
<file path=[Content_Types].xml><?xml version="1.0" encoding="utf-8"?>
<Types xmlns="http://schemas.openxmlformats.org/package/2006/content-types">
  <Default Extension="gif" ContentType="image/gif"/>
  <Default Extension="jpe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charts/chart1.xml" ContentType="application/vnd.openxmlformats-officedocument.drawingml.chart+xml"/>
  <Override PartName="/ppt/notesSlides/notesSlide4.xml" ContentType="application/vnd.openxmlformats-officedocument.presentationml.notesSlide+xml"/>
  <Override PartName="/ppt/charts/chart2.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5.xml" ContentType="application/vnd.openxmlformats-officedocument.presentationml.notesSlide+xml"/>
  <Override PartName="/ppt/charts/chart3.xml" ContentType="application/vnd.openxmlformats-officedocument.drawingml.chart+xml"/>
  <Override PartName="/ppt/charts/style2.xml" ContentType="application/vnd.ms-office.chartstyle+xml"/>
  <Override PartName="/ppt/charts/colors2.xml" ContentType="application/vnd.ms-office.chartcolorstyle+xml"/>
  <Override PartName="/ppt/notesSlides/notesSlide6.xml" ContentType="application/vnd.openxmlformats-officedocument.presentationml.notesSlide+xml"/>
  <Override PartName="/ppt/charts/chart4.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7.xml" ContentType="application/vnd.openxmlformats-officedocument.presentationml.notesSlide+xml"/>
  <Override PartName="/ppt/charts/chart5.xml" ContentType="application/vnd.openxmlformats-officedocument.drawingml.chart+xml"/>
  <Override PartName="/ppt/charts/style4.xml" ContentType="application/vnd.ms-office.chartstyle+xml"/>
  <Override PartName="/ppt/charts/colors4.xml" ContentType="application/vnd.ms-office.chartcolorstyle+xml"/>
  <Override PartName="/ppt/notesSlides/notesSlide8.xml" ContentType="application/vnd.openxmlformats-officedocument.presentationml.notesSlide+xml"/>
  <Override PartName="/ppt/charts/chart6.xml" ContentType="application/vnd.openxmlformats-officedocument.drawingml.chart+xml"/>
  <Override PartName="/ppt/charts/style5.xml" ContentType="application/vnd.ms-office.chartstyle+xml"/>
  <Override PartName="/ppt/charts/colors5.xml" ContentType="application/vnd.ms-office.chartcolorstyle+xml"/>
  <Override PartName="/ppt/drawings/drawing1.xml" ContentType="application/vnd.openxmlformats-officedocument.drawingml.chartshapes+xml"/>
  <Override PartName="/ppt/notesSlides/notesSlide9.xml" ContentType="application/vnd.openxmlformats-officedocument.presentationml.notesSlide+xml"/>
  <Override PartName="/ppt/charts/chart7.xml" ContentType="application/vnd.openxmlformats-officedocument.drawingml.chart+xml"/>
  <Override PartName="/ppt/charts/style6.xml" ContentType="application/vnd.ms-office.chartstyle+xml"/>
  <Override PartName="/ppt/charts/colors6.xml" ContentType="application/vnd.ms-office.chartcolorstyl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charts/chart8.xml" ContentType="application/vnd.openxmlformats-officedocument.drawingml.chart+xml"/>
  <Override PartName="/ppt/charts/style7.xml" ContentType="application/vnd.ms-office.chartstyle+xml"/>
  <Override PartName="/ppt/charts/colors7.xml" ContentType="application/vnd.ms-office.chartcolorstyle+xml"/>
  <Override PartName="/ppt/notesSlides/notesSlide12.xml" ContentType="application/vnd.openxmlformats-officedocument.presentationml.notesSlide+xml"/>
  <Override PartName="/ppt/charts/chart9.xml" ContentType="application/vnd.openxmlformats-officedocument.drawingml.chart+xml"/>
  <Override PartName="/ppt/charts/style8.xml" ContentType="application/vnd.ms-office.chartstyle+xml"/>
  <Override PartName="/ppt/charts/colors8.xml" ContentType="application/vnd.ms-office.chartcolorstyle+xml"/>
  <Override PartName="/ppt/notesSlides/notesSlide13.xml" ContentType="application/vnd.openxmlformats-officedocument.presentationml.notesSlide+xml"/>
  <Override PartName="/ppt/charts/chart10.xml" ContentType="application/vnd.openxmlformats-officedocument.drawingml.chart+xml"/>
  <Override PartName="/ppt/charts/style9.xml" ContentType="application/vnd.ms-office.chartstyle+xml"/>
  <Override PartName="/ppt/charts/colors9.xml" ContentType="application/vnd.ms-office.chartcolorstyle+xml"/>
  <Override PartName="/ppt/charts/chart11.xml" ContentType="application/vnd.openxmlformats-officedocument.drawingml.chart+xml"/>
  <Override PartName="/ppt/charts/style10.xml" ContentType="application/vnd.ms-office.chartstyle+xml"/>
  <Override PartName="/ppt/charts/colors10.xml" ContentType="application/vnd.ms-office.chartcolorstyle+xml"/>
  <Override PartName="/ppt/notesSlides/notesSlide14.xml" ContentType="application/vnd.openxmlformats-officedocument.presentationml.notesSlide+xml"/>
  <Override PartName="/ppt/charts/chart12.xml" ContentType="application/vnd.openxmlformats-officedocument.drawingml.chart+xml"/>
  <Override PartName="/ppt/notesSlides/notesSlide15.xml" ContentType="application/vnd.openxmlformats-officedocument.presentationml.notesSlide+xml"/>
  <Override PartName="/ppt/charts/chart13.xml" ContentType="application/vnd.openxmlformats-officedocument.drawingml.chart+xml"/>
  <Override PartName="/ppt/notesSlides/notesSlide16.xml" ContentType="application/vnd.openxmlformats-officedocument.presentationml.notesSlide+xml"/>
  <Override PartName="/ppt/comments/modernComment_D25_900676B.xml" ContentType="application/vnd.ms-powerpoint.comments+xml"/>
  <Override PartName="/ppt/charts/chart14.xml" ContentType="application/vnd.openxmlformats-officedocument.drawingml.chart+xml"/>
  <Override PartName="/ppt/notesSlides/notesSlide17.xml" ContentType="application/vnd.openxmlformats-officedocument.presentationml.notesSlide+xml"/>
  <Override PartName="/ppt/comments/modernComment_D26_4AE48A9A.xml" ContentType="application/vnd.ms-powerpoint.comments+xml"/>
  <Override PartName="/ppt/charts/chart15.xml" ContentType="application/vnd.openxmlformats-officedocument.drawingml.chart+xml"/>
  <Override PartName="/ppt/charts/style11.xml" ContentType="application/vnd.ms-office.chartstyle+xml"/>
  <Override PartName="/ppt/charts/colors11.xml" ContentType="application/vnd.ms-office.chartcolorstyle+xml"/>
  <Override PartName="/ppt/ink/ink1.xml" ContentType="application/inkml+xml"/>
  <Override PartName="/ppt/ink/ink2.xml" ContentType="application/inkml+xml"/>
  <Override PartName="/ppt/ink/ink3.xml" ContentType="application/inkml+xml"/>
  <Override PartName="/ppt/ink/ink4.xml" ContentType="application/inkml+xml"/>
  <Override PartName="/ppt/ink/ink5.xml" ContentType="application/inkml+xml"/>
  <Override PartName="/ppt/ink/ink6.xml" ContentType="application/inkml+xml"/>
  <Override PartName="/ppt/notesSlides/notesSlide18.xml" ContentType="application/vnd.openxmlformats-officedocument.presentationml.notesSlide+xml"/>
  <Override PartName="/ppt/charts/chart16.xml" ContentType="application/vnd.openxmlformats-officedocument.drawingml.chart+xml"/>
  <Override PartName="/ppt/charts/style12.xml" ContentType="application/vnd.ms-office.chartstyle+xml"/>
  <Override PartName="/ppt/charts/colors12.xml" ContentType="application/vnd.ms-office.chartcolorstyle+xml"/>
  <Override PartName="/ppt/notesSlides/notesSlide19.xml" ContentType="application/vnd.openxmlformats-officedocument.presentationml.notesSlide+xml"/>
  <Override PartName="/ppt/charts/chart17.xml" ContentType="application/vnd.openxmlformats-officedocument.drawingml.chart+xml"/>
  <Override PartName="/ppt/charts/style13.xml" ContentType="application/vnd.ms-office.chartstyle+xml"/>
  <Override PartName="/ppt/charts/colors13.xml" ContentType="application/vnd.ms-office.chartcolorstyle+xml"/>
  <Override PartName="/ppt/drawings/drawing2.xml" ContentType="application/vnd.openxmlformats-officedocument.drawingml.chartshapes+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charts/chart18.xml" ContentType="application/vnd.openxmlformats-officedocument.drawingml.chart+xml"/>
  <Override PartName="/ppt/charts/style14.xml" ContentType="application/vnd.ms-office.chartstyle+xml"/>
  <Override PartName="/ppt/charts/colors14.xml" ContentType="application/vnd.ms-office.chartcolorstyle+xml"/>
  <Override PartName="/ppt/drawings/drawing3.xml" ContentType="application/vnd.openxmlformats-officedocument.drawingml.chartshapes+xml"/>
  <Override PartName="/ppt/notesSlides/notesSlide24.xml" ContentType="application/vnd.openxmlformats-officedocument.presentationml.notesSlide+xml"/>
  <Override PartName="/ppt/charts/chart19.xml" ContentType="application/vnd.openxmlformats-officedocument.drawingml.chart+xml"/>
  <Override PartName="/ppt/charts/style15.xml" ContentType="application/vnd.ms-office.chartstyle+xml"/>
  <Override PartName="/ppt/charts/colors15.xml" ContentType="application/vnd.ms-office.chartcolorstyle+xml"/>
  <Override PartName="/ppt/drawings/drawing4.xml" ContentType="application/vnd.openxmlformats-officedocument.drawingml.chartshapes+xml"/>
  <Override PartName="/ppt/notesSlides/notesSlide25.xml" ContentType="application/vnd.openxmlformats-officedocument.presentationml.notesSlide+xml"/>
  <Override PartName="/ppt/charts/chart20.xml" ContentType="application/vnd.openxmlformats-officedocument.drawingml.chart+xml"/>
  <Override PartName="/ppt/charts/style16.xml" ContentType="application/vnd.ms-office.chartstyle+xml"/>
  <Override PartName="/ppt/charts/colors16.xml" ContentType="application/vnd.ms-office.chartcolorstyle+xml"/>
  <Override PartName="/ppt/drawings/drawing5.xml" ContentType="application/vnd.openxmlformats-officedocument.drawingml.chartshapes+xml"/>
  <Override PartName="/ppt/notesSlides/notesSlide26.xml" ContentType="application/vnd.openxmlformats-officedocument.presentationml.notesSlide+xml"/>
  <Override PartName="/ppt/charts/chart21.xml" ContentType="application/vnd.openxmlformats-officedocument.drawingml.chart+xml"/>
  <Override PartName="/ppt/charts/style17.xml" ContentType="application/vnd.ms-office.chartstyle+xml"/>
  <Override PartName="/ppt/charts/colors17.xml" ContentType="application/vnd.ms-office.chartcolorstyle+xml"/>
  <Override PartName="/ppt/drawings/drawing6.xml" ContentType="application/vnd.openxmlformats-officedocument.drawingml.chartshapes+xml"/>
  <Override PartName="/ppt/notesSlides/notesSlide27.xml" ContentType="application/vnd.openxmlformats-officedocument.presentationml.notesSlide+xml"/>
  <Override PartName="/ppt/charts/chart22.xml" ContentType="application/vnd.openxmlformats-officedocument.drawingml.chart+xml"/>
  <Override PartName="/ppt/charts/style18.xml" ContentType="application/vnd.ms-office.chartstyle+xml"/>
  <Override PartName="/ppt/charts/colors18.xml" ContentType="application/vnd.ms-office.chartcolorstyl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charts/chart23.xml" ContentType="application/vnd.openxmlformats-officedocument.drawingml.chart+xml"/>
  <Override PartName="/ppt/charts/style19.xml" ContentType="application/vnd.ms-office.chartstyle+xml"/>
  <Override PartName="/ppt/charts/colors19.xml" ContentType="application/vnd.ms-office.chartcolorstyle+xml"/>
  <Override PartName="/ppt/notesSlides/notesSlide30.xml" ContentType="application/vnd.openxmlformats-officedocument.presentationml.notesSlide+xml"/>
  <Override PartName="/ppt/charts/chart24.xml" ContentType="application/vnd.openxmlformats-officedocument.drawingml.chart+xml"/>
  <Override PartName="/ppt/charts/style20.xml" ContentType="application/vnd.ms-office.chartstyle+xml"/>
  <Override PartName="/ppt/charts/colors20.xml" ContentType="application/vnd.ms-office.chartcolorstyle+xml"/>
  <Override PartName="/ppt/drawings/drawing7.xml" ContentType="application/vnd.openxmlformats-officedocument.drawingml.chartshapes+xml"/>
  <Override PartName="/ppt/notesSlides/notesSlide31.xml" ContentType="application/vnd.openxmlformats-officedocument.presentationml.notesSlide+xml"/>
  <Override PartName="/ppt/charts/chart25.xml" ContentType="application/vnd.openxmlformats-officedocument.drawingml.chart+xml"/>
  <Override PartName="/ppt/charts/style21.xml" ContentType="application/vnd.ms-office.chartstyle+xml"/>
  <Override PartName="/ppt/charts/colors21.xml" ContentType="application/vnd.ms-office.chartcolorstyle+xml"/>
  <Override PartName="/ppt/drawings/drawing8.xml" ContentType="application/vnd.openxmlformats-officedocument.drawingml.chartshapes+xml"/>
  <Override PartName="/ppt/notesSlides/notesSlide32.xml" ContentType="application/vnd.openxmlformats-officedocument.presentationml.notesSlide+xml"/>
  <Override PartName="/ppt/charts/chart26.xml" ContentType="application/vnd.openxmlformats-officedocument.drawingml.chart+xml"/>
  <Override PartName="/ppt/charts/style22.xml" ContentType="application/vnd.ms-office.chartstyle+xml"/>
  <Override PartName="/ppt/charts/colors22.xml" ContentType="application/vnd.ms-office.chartcolorstyle+xml"/>
  <Override PartName="/ppt/notesSlides/notesSlide33.xml" ContentType="application/vnd.openxmlformats-officedocument.presentationml.notesSlide+xml"/>
  <Override PartName="/ppt/comments/modernComment_D38_50D3A657.xml" ContentType="application/vnd.ms-powerpoint.comments+xml"/>
  <Override PartName="/ppt/charts/chart27.xml" ContentType="application/vnd.openxmlformats-officedocument.drawingml.chart+xml"/>
  <Override PartName="/ppt/charts/style23.xml" ContentType="application/vnd.ms-office.chartstyle+xml"/>
  <Override PartName="/ppt/charts/colors23.xml" ContentType="application/vnd.ms-office.chartcolorstyle+xml"/>
  <Override PartName="/ppt/notesSlides/notesSlide34.xml" ContentType="application/vnd.openxmlformats-officedocument.presentationml.notesSlide+xml"/>
  <Override PartName="/ppt/charts/chart28.xml" ContentType="application/vnd.openxmlformats-officedocument.drawingml.chart+xml"/>
  <Override PartName="/ppt/charts/style24.xml" ContentType="application/vnd.ms-office.chartstyle+xml"/>
  <Override PartName="/ppt/charts/colors24.xml" ContentType="application/vnd.ms-office.chartcolorstyle+xml"/>
  <Override PartName="/ppt/drawings/drawing9.xml" ContentType="application/vnd.openxmlformats-officedocument.drawingml.chartshapes+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charts/chart29.xml" ContentType="application/vnd.openxmlformats-officedocument.drawingml.chart+xml"/>
  <Override PartName="/ppt/charts/style25.xml" ContentType="application/vnd.ms-office.chartstyle+xml"/>
  <Override PartName="/ppt/charts/colors25.xml" ContentType="application/vnd.ms-office.chartcolorstyle+xml"/>
  <Override PartName="/ppt/notesSlides/notesSlide39.xml" ContentType="application/vnd.openxmlformats-officedocument.presentationml.notesSlide+xml"/>
  <Override PartName="/ppt/charts/chart30.xml" ContentType="application/vnd.openxmlformats-officedocument.drawingml.chart+xml"/>
  <Override PartName="/ppt/charts/style26.xml" ContentType="application/vnd.ms-office.chartstyle+xml"/>
  <Override PartName="/ppt/charts/colors26.xml" ContentType="application/vnd.ms-office.chartcolorstyle+xml"/>
  <Override PartName="/ppt/notesSlides/notesSlide40.xml" ContentType="application/vnd.openxmlformats-officedocument.presentationml.notesSlide+xml"/>
  <Override PartName="/ppt/charts/chart31.xml" ContentType="application/vnd.openxmlformats-officedocument.drawingml.chart+xml"/>
  <Override PartName="/ppt/charts/style27.xml" ContentType="application/vnd.ms-office.chartstyle+xml"/>
  <Override PartName="/ppt/charts/colors27.xml" ContentType="application/vnd.ms-office.chartcolorstyl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charts/chart32.xml" ContentType="application/vnd.openxmlformats-officedocument.drawingml.chart+xml"/>
  <Override PartName="/ppt/charts/style28.xml" ContentType="application/vnd.ms-office.chartstyle+xml"/>
  <Override PartName="/ppt/charts/colors28.xml" ContentType="application/vnd.ms-office.chartcolorstyle+xml"/>
  <Override PartName="/ppt/theme/themeOverride1.xml" ContentType="application/vnd.openxmlformats-officedocument.themeOverride+xml"/>
  <Override PartName="/ppt/notesSlides/notesSlide46.xml" ContentType="application/vnd.openxmlformats-officedocument.presentationml.notesSlide+xml"/>
  <Override PartName="/ppt/charts/chart33.xml" ContentType="application/vnd.openxmlformats-officedocument.drawingml.chart+xml"/>
  <Override PartName="/ppt/charts/style29.xml" ContentType="application/vnd.ms-office.chartstyle+xml"/>
  <Override PartName="/ppt/charts/colors29.xml" ContentType="application/vnd.ms-office.chartcolorstyle+xml"/>
  <Override PartName="/ppt/theme/themeOverride2.xml" ContentType="application/vnd.openxmlformats-officedocument.themeOverride+xml"/>
  <Override PartName="/ppt/drawings/drawing10.xml" ContentType="application/vnd.openxmlformats-officedocument.drawingml.chartshapes+xml"/>
  <Override PartName="/ppt/notesSlides/notesSlide47.xml" ContentType="application/vnd.openxmlformats-officedocument.presentationml.notesSlide+xml"/>
  <Override PartName="/ppt/charts/chart34.xml" ContentType="application/vnd.openxmlformats-officedocument.drawingml.chart+xml"/>
  <Override PartName="/ppt/charts/style30.xml" ContentType="application/vnd.ms-office.chartstyle+xml"/>
  <Override PartName="/ppt/charts/colors30.xml" ContentType="application/vnd.ms-office.chartcolorstyle+xml"/>
  <Override PartName="/ppt/theme/themeOverride3.xml" ContentType="application/vnd.openxmlformats-officedocument.themeOverride+xml"/>
  <Override PartName="/ppt/drawings/drawing11.xml" ContentType="application/vnd.openxmlformats-officedocument.drawingml.chartshapes+xml"/>
  <Override PartName="/ppt/notesSlides/notesSlide48.xml" ContentType="application/vnd.openxmlformats-officedocument.presentationml.notesSlide+xml"/>
  <Override PartName="/ppt/charts/chart35.xml" ContentType="application/vnd.openxmlformats-officedocument.drawingml.chart+xml"/>
  <Override PartName="/ppt/charts/style31.xml" ContentType="application/vnd.ms-office.chartstyle+xml"/>
  <Override PartName="/ppt/charts/colors31.xml" ContentType="application/vnd.ms-office.chartcolorstyle+xml"/>
  <Override PartName="/ppt/theme/themeOverride4.xml" ContentType="application/vnd.openxmlformats-officedocument.themeOverride+xml"/>
  <Override PartName="/ppt/drawings/drawing12.xml" ContentType="application/vnd.openxmlformats-officedocument.drawingml.chartshapes+xml"/>
  <Override PartName="/ppt/notesSlides/notesSlide49.xml" ContentType="application/vnd.openxmlformats-officedocument.presentationml.notesSlide+xml"/>
  <Override PartName="/ppt/charts/chart36.xml" ContentType="application/vnd.openxmlformats-officedocument.drawingml.chart+xml"/>
  <Override PartName="/ppt/charts/style32.xml" ContentType="application/vnd.ms-office.chartstyle+xml"/>
  <Override PartName="/ppt/charts/colors32.xml" ContentType="application/vnd.ms-office.chartcolorstyle+xml"/>
  <Override PartName="/ppt/theme/themeOverride5.xml" ContentType="application/vnd.openxmlformats-officedocument.themeOverride+xml"/>
  <Override PartName="/ppt/drawings/drawing13.xml" ContentType="application/vnd.openxmlformats-officedocument.drawingml.chartshapes+xml"/>
  <Override PartName="/ppt/charts/chart37.xml" ContentType="application/vnd.openxmlformats-officedocument.drawingml.chart+xml"/>
  <Override PartName="/ppt/charts/style33.xml" ContentType="application/vnd.ms-office.chartstyle+xml"/>
  <Override PartName="/ppt/charts/colors33.xml" ContentType="application/vnd.ms-office.chartcolorstyle+xml"/>
  <Override PartName="/ppt/theme/themeOverride6.xml" ContentType="application/vnd.openxmlformats-officedocument.themeOverride+xml"/>
  <Override PartName="/ppt/notesSlides/notesSlide50.xml" ContentType="application/vnd.openxmlformats-officedocument.presentationml.notesSlide+xml"/>
  <Override PartName="/ppt/charts/chart38.xml" ContentType="application/vnd.openxmlformats-officedocument.drawingml.chart+xml"/>
  <Override PartName="/ppt/charts/style34.xml" ContentType="application/vnd.ms-office.chartstyle+xml"/>
  <Override PartName="/ppt/charts/colors34.xml" ContentType="application/vnd.ms-office.chartcolorstyle+xml"/>
  <Override PartName="/ppt/theme/themeOverride7.xml" ContentType="application/vnd.openxmlformats-officedocument.themeOverr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charts/chart39.xml" ContentType="application/vnd.openxmlformats-officedocument.drawingml.chart+xml"/>
  <Override PartName="/ppt/charts/style35.xml" ContentType="application/vnd.ms-office.chartstyle+xml"/>
  <Override PartName="/ppt/charts/colors35.xml" ContentType="application/vnd.ms-office.chartcolorstyle+xml"/>
  <Override PartName="/ppt/theme/themeOverride8.xml" ContentType="application/vnd.openxmlformats-officedocument.themeOverr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revisionInfo.xml" ContentType="application/vnd.ms-powerpoint.revisioninfo+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ppt/metadata" ContentType="application/binary"/>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saveSubsetFonts="1" autoCompressPictures="0">
  <p:sldMasterIdLst>
    <p:sldMasterId id="2147483648" r:id="rId1"/>
    <p:sldMasterId id="2147483662" r:id="rId2"/>
  </p:sldMasterIdLst>
  <p:notesMasterIdLst>
    <p:notesMasterId r:id="rId64"/>
  </p:notesMasterIdLst>
  <p:sldIdLst>
    <p:sldId id="803" r:id="rId3"/>
    <p:sldId id="3158" r:id="rId4"/>
    <p:sldId id="3341" r:id="rId5"/>
    <p:sldId id="3342" r:id="rId6"/>
    <p:sldId id="3363" r:id="rId7"/>
    <p:sldId id="3352" r:id="rId8"/>
    <p:sldId id="3344" r:id="rId9"/>
    <p:sldId id="3395" r:id="rId10"/>
    <p:sldId id="3343" r:id="rId11"/>
    <p:sldId id="3355" r:id="rId12"/>
    <p:sldId id="3362" r:id="rId13"/>
    <p:sldId id="3356" r:id="rId14"/>
    <p:sldId id="3354" r:id="rId15"/>
    <p:sldId id="3345" r:id="rId16"/>
    <p:sldId id="3348" r:id="rId17"/>
    <p:sldId id="3364" r:id="rId18"/>
    <p:sldId id="3347" r:id="rId19"/>
    <p:sldId id="3361" r:id="rId20"/>
    <p:sldId id="3365" r:id="rId21"/>
    <p:sldId id="3366" r:id="rId22"/>
    <p:sldId id="3368" r:id="rId23"/>
    <p:sldId id="3369" r:id="rId24"/>
    <p:sldId id="3371" r:id="rId25"/>
    <p:sldId id="3386" r:id="rId26"/>
    <p:sldId id="3380" r:id="rId27"/>
    <p:sldId id="3374" r:id="rId28"/>
    <p:sldId id="3387" r:id="rId29"/>
    <p:sldId id="3375" r:id="rId30"/>
    <p:sldId id="3377" r:id="rId31"/>
    <p:sldId id="3372" r:id="rId32"/>
    <p:sldId id="3381" r:id="rId33"/>
    <p:sldId id="3379" r:id="rId34"/>
    <p:sldId id="3382" r:id="rId35"/>
    <p:sldId id="3383" r:id="rId36"/>
    <p:sldId id="3378" r:id="rId37"/>
    <p:sldId id="3384" r:id="rId38"/>
    <p:sldId id="3385" r:id="rId39"/>
    <p:sldId id="3164" r:id="rId40"/>
    <p:sldId id="3370" r:id="rId41"/>
    <p:sldId id="3389" r:id="rId42"/>
    <p:sldId id="3394" r:id="rId43"/>
    <p:sldId id="3399" r:id="rId44"/>
    <p:sldId id="3398" r:id="rId45"/>
    <p:sldId id="3388" r:id="rId46"/>
    <p:sldId id="347" r:id="rId47"/>
    <p:sldId id="3403" r:id="rId48"/>
    <p:sldId id="3404" r:id="rId49"/>
    <p:sldId id="3405" r:id="rId50"/>
    <p:sldId id="2929" r:id="rId51"/>
    <p:sldId id="3008" r:id="rId52"/>
    <p:sldId id="3166" r:id="rId53"/>
    <p:sldId id="3009" r:id="rId54"/>
    <p:sldId id="3045" r:id="rId55"/>
    <p:sldId id="2932" r:id="rId56"/>
    <p:sldId id="3011" r:id="rId57"/>
    <p:sldId id="2934" r:id="rId58"/>
    <p:sldId id="2935" r:id="rId59"/>
    <p:sldId id="336" r:id="rId60"/>
    <p:sldId id="3165" r:id="rId61"/>
    <p:sldId id="337" r:id="rId62"/>
    <p:sldId id="3420" r:id="rId63"/>
  </p:sldIdLst>
  <p:sldSz cx="12192000" cy="6858000"/>
  <p:notesSz cx="6858000" cy="9144000"/>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8" userDrawn="1">
          <p15:clr>
            <a:srgbClr val="A4A3A4"/>
          </p15:clr>
        </p15:guide>
        <p15:guide id="2" pos="2784" userDrawn="1">
          <p15:clr>
            <a:srgbClr val="A4A3A4"/>
          </p15:clr>
        </p15:guide>
      </p15:sldGuideLst>
    </p:ext>
    <p:ext uri="http://customooxmlschemas.google.com/">
      <go:slidesCustomData xmlns:mc="http://schemas.openxmlformats.org/markup-compatibility/2006"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go="http://customooxmlschemas.google.com/" xmlns="" r:id="rId252" roundtripDataSignature="AMtx7miznpieUTgyzKh/3JC4oehutJCMUw=="/>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6FBCA85E-2D68-5065-FCA9-0614953B8D8B}" name="Turza, Stephanie" initials="TS" userId="S::turza1@llnl.gov::90d7ce33-de91-417a-9b3e-57955f1d36fc" providerId="AD"/>
</p188:authorLst>
</file>

<file path=ppt/presProps.xml><?xml version="1.0" encoding="utf-8"?>
<p:presentationPr xmlns:a="http://schemas.openxmlformats.org/drawingml/2006/main" xmlns:r="http://schemas.openxmlformats.org/officeDocument/2006/relationships" xmlns:p="http://schemas.openxmlformats.org/presentationml/2006/main">
  <p:clrMru>
    <a:srgbClr val="4472C5"/>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8164C09C-9336-49D7-AE89-2129920DF84F}" v="45" dt="2022-10-28T22:47:51.257"/>
    <p1510:client id="{DC9F3C7A-B3C7-21FF-57C3-B1135A397190}" v="23" dt="2022-10-28T16:58:16.811"/>
  </p1510:revLst>
</p1510:revInfo>
</file>

<file path=ppt/tableStyles.xml><?xml version="1.0" encoding="utf-8"?>
<a:tblStyleLst xmlns:a="http://schemas.openxmlformats.org/drawingml/2006/main" def="{0EA8AD1F-F1FE-40A4-85B2-BFBCC9C39715}">
  <a:tblStyle styleId="{0EA8AD1F-F1FE-40A4-85B2-BFBCC9C39715}" styleName="Table_0">
    <a:wholeTbl>
      <a:tcTxStyle b="off" i="off">
        <a:font>
          <a:latin typeface="Calibri"/>
          <a:ea typeface="Calibri"/>
          <a:cs typeface="Calibri"/>
        </a:font>
        <a:schemeClr val="dk1"/>
      </a:tcTxStyle>
      <a:tcStyle>
        <a:tcBdr>
          <a:left>
            <a:ln w="12700" cap="flat" cmpd="sng">
              <a:solidFill>
                <a:schemeClr val="lt1"/>
              </a:solidFill>
              <a:prstDash val="solid"/>
              <a:round/>
              <a:headEnd type="none" w="sm" len="sm"/>
              <a:tailEnd type="none" w="sm" len="sm"/>
            </a:ln>
          </a:left>
          <a:right>
            <a:ln w="12700" cap="flat" cmpd="sng">
              <a:solidFill>
                <a:schemeClr val="lt1"/>
              </a:solidFill>
              <a:prstDash val="solid"/>
              <a:round/>
              <a:headEnd type="none" w="sm" len="sm"/>
              <a:tailEnd type="none" w="sm" len="sm"/>
            </a:ln>
          </a:right>
          <a:top>
            <a:ln w="12700" cap="flat" cmpd="sng">
              <a:solidFill>
                <a:schemeClr val="lt1"/>
              </a:solidFill>
              <a:prstDash val="solid"/>
              <a:round/>
              <a:headEnd type="none" w="sm" len="sm"/>
              <a:tailEnd type="none" w="sm" len="sm"/>
            </a:ln>
          </a:top>
          <a:bottom>
            <a:ln w="12700" cap="flat" cmpd="sng">
              <a:solidFill>
                <a:schemeClr val="lt1"/>
              </a:solidFill>
              <a:prstDash val="solid"/>
              <a:round/>
              <a:headEnd type="none" w="sm" len="sm"/>
              <a:tailEnd type="none" w="sm" len="sm"/>
            </a:ln>
          </a:bottom>
          <a:insideH>
            <a:ln w="12700" cap="flat" cmpd="sng">
              <a:solidFill>
                <a:schemeClr val="lt1"/>
              </a:solidFill>
              <a:prstDash val="solid"/>
              <a:round/>
              <a:headEnd type="none" w="sm" len="sm"/>
              <a:tailEnd type="none" w="sm" len="sm"/>
            </a:ln>
          </a:insideH>
          <a:insideV>
            <a:ln w="12700" cap="flat" cmpd="sng">
              <a:solidFill>
                <a:schemeClr val="lt1"/>
              </a:solidFill>
              <a:prstDash val="solid"/>
              <a:round/>
              <a:headEnd type="none" w="sm" len="sm"/>
              <a:tailEnd type="none" w="sm" len="sm"/>
            </a:ln>
          </a:insideV>
        </a:tcBdr>
        <a:fill>
          <a:solidFill>
            <a:srgbClr val="E8EBF5"/>
          </a:solidFill>
        </a:fill>
      </a:tcStyle>
    </a:wholeTbl>
    <a:band1H>
      <a:tcTxStyle/>
      <a:tcStyle>
        <a:tcBdr/>
        <a:fill>
          <a:solidFill>
            <a:srgbClr val="CDD4EA"/>
          </a:solidFill>
        </a:fill>
      </a:tcStyle>
    </a:band1H>
    <a:band2H>
      <a:tcTxStyle/>
      <a:tcStyle>
        <a:tcBdr/>
      </a:tcStyle>
    </a:band2H>
    <a:band1V>
      <a:tcTxStyle/>
      <a:tcStyle>
        <a:tcBdr/>
        <a:fill>
          <a:solidFill>
            <a:srgbClr val="CDD4EA"/>
          </a:solidFill>
        </a:fill>
      </a:tcStyle>
    </a:band1V>
    <a:band2V>
      <a:tcTxStyle/>
      <a:tcStyle>
        <a:tcBdr/>
      </a:tcStyle>
    </a:band2V>
    <a:lastCol>
      <a:tcTxStyle b="on" i="off">
        <a:font>
          <a:latin typeface="Calibri"/>
          <a:ea typeface="Calibri"/>
          <a:cs typeface="Calibri"/>
        </a:font>
        <a:schemeClr val="lt1"/>
      </a:tcTxStyle>
      <a:tcStyle>
        <a:tcBdr/>
        <a:fill>
          <a:solidFill>
            <a:schemeClr val="accent1"/>
          </a:solidFill>
        </a:fill>
      </a:tcStyle>
    </a:lastCol>
    <a:firstCol>
      <a:tcTxStyle b="on" i="off">
        <a:font>
          <a:latin typeface="Calibri"/>
          <a:ea typeface="Calibri"/>
          <a:cs typeface="Calibri"/>
        </a:font>
        <a:schemeClr val="lt1"/>
      </a:tcTxStyle>
      <a:tcStyle>
        <a:tcBdr/>
        <a:fill>
          <a:solidFill>
            <a:schemeClr val="accent1"/>
          </a:solidFill>
        </a:fill>
      </a:tcStyle>
    </a:firstCol>
    <a:lastRow>
      <a:tcTxStyle b="on" i="off">
        <a:font>
          <a:latin typeface="Calibri"/>
          <a:ea typeface="Calibri"/>
          <a:cs typeface="Calibri"/>
        </a:font>
        <a:schemeClr val="lt1"/>
      </a:tcTxStyle>
      <a:tcStyle>
        <a:tcBdr>
          <a:top>
            <a:ln w="38100" cap="flat" cmpd="sng">
              <a:solidFill>
                <a:schemeClr val="lt1"/>
              </a:solidFill>
              <a:prstDash val="solid"/>
              <a:round/>
              <a:headEnd type="none" w="sm" len="sm"/>
              <a:tailEnd type="none" w="sm" len="sm"/>
            </a:ln>
          </a:top>
        </a:tcBdr>
        <a:fill>
          <a:solidFill>
            <a:schemeClr val="accent1"/>
          </a:solidFill>
        </a:fill>
      </a:tcStyle>
    </a:lastRow>
    <a:seCell>
      <a:tcTxStyle/>
      <a:tcStyle>
        <a:tcBdr/>
      </a:tcStyle>
    </a:seCell>
    <a:swCell>
      <a:tcTxStyle/>
      <a:tcStyle>
        <a:tcBdr/>
      </a:tcStyle>
    </a:swCell>
    <a:firstRow>
      <a:tcTxStyle b="on" i="off">
        <a:font>
          <a:latin typeface="Calibri"/>
          <a:ea typeface="Calibri"/>
          <a:cs typeface="Calibri"/>
        </a:font>
        <a:schemeClr val="lt1"/>
      </a:tcTxStyle>
      <a:tcStyle>
        <a:tcBdr>
          <a:bottom>
            <a:ln w="38100" cap="flat" cmpd="sng">
              <a:solidFill>
                <a:schemeClr val="lt1"/>
              </a:solidFill>
              <a:prstDash val="solid"/>
              <a:round/>
              <a:headEnd type="none" w="sm" len="sm"/>
              <a:tailEnd type="none" w="sm" len="sm"/>
            </a:ln>
          </a:bottom>
        </a:tcBdr>
        <a:fill>
          <a:solidFill>
            <a:schemeClr val="accent1"/>
          </a:solidFill>
        </a:fill>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SorterView">
  <p:normalViewPr>
    <p:restoredLeft sz="16489" autoAdjust="0"/>
    <p:restoredTop sz="70460" autoAdjust="0"/>
  </p:normalViewPr>
  <p:slideViewPr>
    <p:cSldViewPr snapToGrid="0" snapToObjects="1" showGuides="1">
      <p:cViewPr varScale="1">
        <p:scale>
          <a:sx n="142" d="100"/>
          <a:sy n="142" d="100"/>
        </p:scale>
        <p:origin x="2024" y="184"/>
      </p:cViewPr>
      <p:guideLst>
        <p:guide orient="horz" pos="168"/>
        <p:guide pos="2784"/>
      </p:guideLst>
    </p:cSldViewPr>
  </p:slideViewPr>
  <p:notesTextViewPr>
    <p:cViewPr>
      <p:scale>
        <a:sx n="1" d="1"/>
        <a:sy n="1" d="1"/>
      </p:scale>
      <p:origin x="0" y="0"/>
    </p:cViewPr>
  </p:notesTextViewPr>
  <p:sorterViewPr>
    <p:cViewPr>
      <p:scale>
        <a:sx n="57" d="100"/>
        <a:sy n="57" d="100"/>
      </p:scale>
      <p:origin x="0" y="-2808"/>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52" Type="http://customschemas.google.com/relationships/presentationmetadata" Target="metadata"/><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255" Type="http://schemas.openxmlformats.org/officeDocument/2006/relationships/theme" Target="theme/theme1.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slide" Target="slides/slide56.xml"/><Relationship Id="rId5" Type="http://schemas.openxmlformats.org/officeDocument/2006/relationships/slide" Target="slides/slide3.xml"/><Relationship Id="rId61" Type="http://schemas.openxmlformats.org/officeDocument/2006/relationships/slide" Target="slides/slide59.xml"/><Relationship Id="rId19" Type="http://schemas.openxmlformats.org/officeDocument/2006/relationships/slide" Target="slides/slide17.xml"/><Relationship Id="rId253" Type="http://schemas.openxmlformats.org/officeDocument/2006/relationships/presProps" Target="presProps.xml"/><Relationship Id="rId258" Type="http://schemas.microsoft.com/office/2018/10/relationships/authors" Target="authors.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notesMaster" Target="notesMasters/notesMaster1.xml"/><Relationship Id="rId8" Type="http://schemas.openxmlformats.org/officeDocument/2006/relationships/slide" Target="slides/slide6.xml"/><Relationship Id="rId51" Type="http://schemas.openxmlformats.org/officeDocument/2006/relationships/slide" Target="slides/slide49.xml"/><Relationship Id="rId3" Type="http://schemas.openxmlformats.org/officeDocument/2006/relationships/slide" Target="slides/slide1.xml"/><Relationship Id="rId256" Type="http://schemas.openxmlformats.org/officeDocument/2006/relationships/tableStyles" Target="tableStyles.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slide" Target="slides/slide60.xml"/><Relationship Id="rId1" Type="http://schemas.openxmlformats.org/officeDocument/2006/relationships/slideMaster" Target="slideMasters/slideMaster1.xml"/><Relationship Id="rId6" Type="http://schemas.openxmlformats.org/officeDocument/2006/relationships/slide" Target="slides/slide4.xml"/><Relationship Id="rId254" Type="http://schemas.openxmlformats.org/officeDocument/2006/relationships/viewProps" Target="viewProps.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4" Type="http://schemas.openxmlformats.org/officeDocument/2006/relationships/slide" Target="slides/slide2.xml"/><Relationship Id="rId9" Type="http://schemas.openxmlformats.org/officeDocument/2006/relationships/slide" Target="slides/slide7.xml"/><Relationship Id="rId257" Type="http://schemas.microsoft.com/office/2015/10/relationships/revisionInfo" Target="revisionInfo.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xlsx"/></Relationships>
</file>

<file path=ppt/charts/_rels/chart10.xml.rels><?xml version="1.0" encoding="UTF-8" standalone="yes"?>
<Relationships xmlns="http://schemas.openxmlformats.org/package/2006/relationships"><Relationship Id="rId3" Type="http://schemas.openxmlformats.org/officeDocument/2006/relationships/package" Target="../embeddings/Microsoft_Excel_Worksheet6.xlsx"/><Relationship Id="rId2" Type="http://schemas.microsoft.com/office/2011/relationships/chartColorStyle" Target="colors9.xml"/><Relationship Id="rId1" Type="http://schemas.microsoft.com/office/2011/relationships/chartStyle" Target="style9.xml"/></Relationships>
</file>

<file path=ppt/charts/_rels/chart11.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10.xml"/><Relationship Id="rId1" Type="http://schemas.microsoft.com/office/2011/relationships/chartStyle" Target="style10.xml"/></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5.xml.rels><?xml version="1.0" encoding="UTF-8" standalone="yes"?>
<Relationships xmlns="http://schemas.openxmlformats.org/package/2006/relationships"><Relationship Id="rId3" Type="http://schemas.openxmlformats.org/officeDocument/2006/relationships/package" Target="../embeddings/Microsoft_Excel_Worksheet11.xlsx"/><Relationship Id="rId2" Type="http://schemas.microsoft.com/office/2011/relationships/chartColorStyle" Target="colors11.xml"/><Relationship Id="rId1" Type="http://schemas.microsoft.com/office/2011/relationships/chartStyle" Target="style11.xml"/></Relationships>
</file>

<file path=ppt/charts/_rels/chart16.xml.rels><?xml version="1.0" encoding="UTF-8" standalone="yes"?>
<Relationships xmlns="http://schemas.openxmlformats.org/package/2006/relationships"><Relationship Id="rId3" Type="http://schemas.openxmlformats.org/officeDocument/2006/relationships/package" Target="../embeddings/Microsoft_Excel_Worksheet12.xlsx"/><Relationship Id="rId2" Type="http://schemas.microsoft.com/office/2011/relationships/chartColorStyle" Target="colors12.xml"/><Relationship Id="rId1" Type="http://schemas.microsoft.com/office/2011/relationships/chartStyle" Target="style12.xml"/></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3.xlsx"/><Relationship Id="rId2" Type="http://schemas.microsoft.com/office/2011/relationships/chartColorStyle" Target="colors13.xml"/><Relationship Id="rId1" Type="http://schemas.microsoft.com/office/2011/relationships/chartStyle" Target="style13.xml"/><Relationship Id="rId4" Type="http://schemas.openxmlformats.org/officeDocument/2006/relationships/chartUserShapes" Target="../drawings/drawing2.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4.xlsx"/><Relationship Id="rId2" Type="http://schemas.microsoft.com/office/2011/relationships/chartColorStyle" Target="colors14.xml"/><Relationship Id="rId1" Type="http://schemas.microsoft.com/office/2011/relationships/chartStyle" Target="style14.xml"/><Relationship Id="rId4" Type="http://schemas.openxmlformats.org/officeDocument/2006/relationships/chartUserShapes" Target="../drawings/drawing3.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5.xlsx"/><Relationship Id="rId2" Type="http://schemas.microsoft.com/office/2011/relationships/chartColorStyle" Target="colors15.xml"/><Relationship Id="rId1" Type="http://schemas.microsoft.com/office/2011/relationships/chartStyle" Target="style15.xml"/><Relationship Id="rId4" Type="http://schemas.openxmlformats.org/officeDocument/2006/relationships/chartUserShapes" Target="../drawings/drawing4.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1.xml"/><Relationship Id="rId1" Type="http://schemas.microsoft.com/office/2011/relationships/chartStyle" Target="style1.xml"/></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6.xml"/><Relationship Id="rId1" Type="http://schemas.microsoft.com/office/2011/relationships/chartStyle" Target="style16.xml"/><Relationship Id="rId4" Type="http://schemas.openxmlformats.org/officeDocument/2006/relationships/chartUserShapes" Target="../drawings/drawing5.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17.xml"/><Relationship Id="rId1" Type="http://schemas.microsoft.com/office/2011/relationships/chartStyle" Target="style17.xml"/><Relationship Id="rId4" Type="http://schemas.openxmlformats.org/officeDocument/2006/relationships/chartUserShapes" Target="../drawings/drawing6.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18.xml"/><Relationship Id="rId1" Type="http://schemas.microsoft.com/office/2011/relationships/chartStyle" Target="style18.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19.xml"/><Relationship Id="rId1" Type="http://schemas.microsoft.com/office/2011/relationships/chartStyle" Target="style19.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20.xml"/><Relationship Id="rId1" Type="http://schemas.microsoft.com/office/2011/relationships/chartStyle" Target="style20.xml"/><Relationship Id="rId4" Type="http://schemas.openxmlformats.org/officeDocument/2006/relationships/chartUserShapes" Target="../drawings/drawing7.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21.xml"/><Relationship Id="rId1" Type="http://schemas.microsoft.com/office/2011/relationships/chartStyle" Target="style21.xml"/><Relationship Id="rId4" Type="http://schemas.openxmlformats.org/officeDocument/2006/relationships/chartUserShapes" Target="../drawings/drawing8.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22.xml"/><Relationship Id="rId1" Type="http://schemas.microsoft.com/office/2011/relationships/chartStyle" Target="style22.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23.xml"/><Relationship Id="rId1" Type="http://schemas.microsoft.com/office/2011/relationships/chartStyle" Target="style23.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24.xml"/><Relationship Id="rId1" Type="http://schemas.microsoft.com/office/2011/relationships/chartStyle" Target="style24.xml"/><Relationship Id="rId4" Type="http://schemas.openxmlformats.org/officeDocument/2006/relationships/chartUserShapes" Target="../drawings/drawing9.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25.xml"/><Relationship Id="rId1" Type="http://schemas.microsoft.com/office/2011/relationships/chartStyle" Target="style25.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2.xml"/><Relationship Id="rId1" Type="http://schemas.microsoft.com/office/2011/relationships/chartStyle" Target="style2.xml"/></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26.xml"/><Relationship Id="rId1" Type="http://schemas.microsoft.com/office/2011/relationships/chartStyle" Target="style26.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27.xml"/><Relationship Id="rId1" Type="http://schemas.microsoft.com/office/2011/relationships/chartStyle" Target="style27.xml"/></Relationships>
</file>

<file path=ppt/charts/_rels/chart32.xml.rels><?xml version="1.0" encoding="UTF-8" standalone="yes"?>
<Relationships xmlns="http://schemas.openxmlformats.org/package/2006/relationships"><Relationship Id="rId3" Type="http://schemas.openxmlformats.org/officeDocument/2006/relationships/themeOverride" Target="../theme/themeOverride1.xml"/><Relationship Id="rId2" Type="http://schemas.microsoft.com/office/2011/relationships/chartColorStyle" Target="colors28.xml"/><Relationship Id="rId1" Type="http://schemas.microsoft.com/office/2011/relationships/chartStyle" Target="style28.xml"/><Relationship Id="rId4" Type="http://schemas.openxmlformats.org/officeDocument/2006/relationships/oleObject" Target="Book1" TargetMode="External"/></Relationships>
</file>

<file path=ppt/charts/_rels/chart33.xml.rels><?xml version="1.0" encoding="UTF-8" standalone="yes"?>
<Relationships xmlns="http://schemas.openxmlformats.org/package/2006/relationships"><Relationship Id="rId3" Type="http://schemas.openxmlformats.org/officeDocument/2006/relationships/themeOverride" Target="../theme/themeOverride2.xml"/><Relationship Id="rId2" Type="http://schemas.microsoft.com/office/2011/relationships/chartColorStyle" Target="colors29.xml"/><Relationship Id="rId1" Type="http://schemas.microsoft.com/office/2011/relationships/chartStyle" Target="style29.xml"/><Relationship Id="rId5" Type="http://schemas.openxmlformats.org/officeDocument/2006/relationships/chartUserShapes" Target="../drawings/drawing10.xml"/><Relationship Id="rId4" Type="http://schemas.openxmlformats.org/officeDocument/2006/relationships/oleObject" Target="Book1" TargetMode="External"/></Relationships>
</file>

<file path=ppt/charts/_rels/chart34.xml.rels><?xml version="1.0" encoding="UTF-8" standalone="yes"?>
<Relationships xmlns="http://schemas.openxmlformats.org/package/2006/relationships"><Relationship Id="rId3" Type="http://schemas.openxmlformats.org/officeDocument/2006/relationships/themeOverride" Target="../theme/themeOverride3.xml"/><Relationship Id="rId2" Type="http://schemas.microsoft.com/office/2011/relationships/chartColorStyle" Target="colors30.xml"/><Relationship Id="rId1" Type="http://schemas.microsoft.com/office/2011/relationships/chartStyle" Target="style30.xml"/><Relationship Id="rId5" Type="http://schemas.openxmlformats.org/officeDocument/2006/relationships/chartUserShapes" Target="../drawings/drawing11.xml"/><Relationship Id="rId4" Type="http://schemas.openxmlformats.org/officeDocument/2006/relationships/oleObject" Target="Book1" TargetMode="External"/></Relationships>
</file>

<file path=ppt/charts/_rels/chart35.xml.rels><?xml version="1.0" encoding="UTF-8" standalone="yes"?>
<Relationships xmlns="http://schemas.openxmlformats.org/package/2006/relationships"><Relationship Id="rId3" Type="http://schemas.openxmlformats.org/officeDocument/2006/relationships/themeOverride" Target="../theme/themeOverride4.xml"/><Relationship Id="rId2" Type="http://schemas.microsoft.com/office/2011/relationships/chartColorStyle" Target="colors31.xml"/><Relationship Id="rId1" Type="http://schemas.microsoft.com/office/2011/relationships/chartStyle" Target="style31.xml"/><Relationship Id="rId5" Type="http://schemas.openxmlformats.org/officeDocument/2006/relationships/chartUserShapes" Target="../drawings/drawing12.xml"/><Relationship Id="rId4" Type="http://schemas.openxmlformats.org/officeDocument/2006/relationships/oleObject" Target="Book1" TargetMode="External"/></Relationships>
</file>

<file path=ppt/charts/_rels/chart36.xml.rels><?xml version="1.0" encoding="UTF-8" standalone="yes"?>
<Relationships xmlns="http://schemas.openxmlformats.org/package/2006/relationships"><Relationship Id="rId3" Type="http://schemas.openxmlformats.org/officeDocument/2006/relationships/themeOverride" Target="../theme/themeOverride5.xml"/><Relationship Id="rId2" Type="http://schemas.microsoft.com/office/2011/relationships/chartColorStyle" Target="colors32.xml"/><Relationship Id="rId1" Type="http://schemas.microsoft.com/office/2011/relationships/chartStyle" Target="style32.xml"/><Relationship Id="rId5" Type="http://schemas.openxmlformats.org/officeDocument/2006/relationships/chartUserShapes" Target="../drawings/drawing13.xml"/><Relationship Id="rId4" Type="http://schemas.openxmlformats.org/officeDocument/2006/relationships/oleObject" Target="Book1" TargetMode="External"/></Relationships>
</file>

<file path=ppt/charts/_rels/chart37.xml.rels><?xml version="1.0" encoding="UTF-8" standalone="yes"?>
<Relationships xmlns="http://schemas.openxmlformats.org/package/2006/relationships"><Relationship Id="rId3" Type="http://schemas.openxmlformats.org/officeDocument/2006/relationships/themeOverride" Target="../theme/themeOverride6.xml"/><Relationship Id="rId2" Type="http://schemas.microsoft.com/office/2011/relationships/chartColorStyle" Target="colors33.xml"/><Relationship Id="rId1" Type="http://schemas.microsoft.com/office/2011/relationships/chartStyle" Target="style33.xml"/><Relationship Id="rId4" Type="http://schemas.openxmlformats.org/officeDocument/2006/relationships/oleObject" Target="Book1" TargetMode="External"/></Relationships>
</file>

<file path=ppt/charts/_rels/chart38.xml.rels><?xml version="1.0" encoding="UTF-8" standalone="yes"?>
<Relationships xmlns="http://schemas.openxmlformats.org/package/2006/relationships"><Relationship Id="rId3" Type="http://schemas.openxmlformats.org/officeDocument/2006/relationships/themeOverride" Target="../theme/themeOverride7.xml"/><Relationship Id="rId2" Type="http://schemas.microsoft.com/office/2011/relationships/chartColorStyle" Target="colors34.xml"/><Relationship Id="rId1" Type="http://schemas.microsoft.com/office/2011/relationships/chartStyle" Target="style34.xml"/><Relationship Id="rId4" Type="http://schemas.openxmlformats.org/officeDocument/2006/relationships/oleObject" Target="Book1" TargetMode="External"/></Relationships>
</file>

<file path=ppt/charts/_rels/chart39.xml.rels><?xml version="1.0" encoding="UTF-8" standalone="yes"?>
<Relationships xmlns="http://schemas.openxmlformats.org/package/2006/relationships"><Relationship Id="rId3" Type="http://schemas.openxmlformats.org/officeDocument/2006/relationships/themeOverride" Target="../theme/themeOverride8.xml"/><Relationship Id="rId2" Type="http://schemas.microsoft.com/office/2011/relationships/chartColorStyle" Target="colors35.xml"/><Relationship Id="rId1" Type="http://schemas.microsoft.com/office/2011/relationships/chartStyle" Target="style35.xml"/><Relationship Id="rId4" Type="http://schemas.openxmlformats.org/officeDocument/2006/relationships/oleObject" Target="Book1" TargetMode="Externa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3.xml"/><Relationship Id="rId1" Type="http://schemas.microsoft.com/office/2011/relationships/chartStyle" Target="style3.xml"/></Relationships>
</file>

<file path=ppt/charts/_rels/chart5.xml.rels><?xml version="1.0" encoding="UTF-8" standalone="yes"?>
<Relationships xmlns="http://schemas.openxmlformats.org/package/2006/relationships"><Relationship Id="rId3" Type="http://schemas.openxmlformats.org/officeDocument/2006/relationships/oleObject" Target="https://doellnl-my.sharepoint.com/personal/rakestraw1_llnl_gov/Documents/Revised%20Lessons/The%20Physics%20of%20Rotational%20Motion/Walking%20with%20phone%20in%20right%20sock.xls" TargetMode="External"/><Relationship Id="rId2" Type="http://schemas.microsoft.com/office/2011/relationships/chartColorStyle" Target="colors4.xml"/><Relationship Id="rId1" Type="http://schemas.microsoft.com/office/2011/relationships/chartStyle" Target="style4.xml"/></Relationships>
</file>

<file path=ppt/charts/_rels/chart6.xml.rels><?xml version="1.0" encoding="UTF-8" standalone="yes"?>
<Relationships xmlns="http://schemas.openxmlformats.org/package/2006/relationships"><Relationship Id="rId3" Type="http://schemas.openxmlformats.org/officeDocument/2006/relationships/oleObject" Target="https://doellnl-my.sharepoint.com/personal/rakestraw1_llnl_gov/Documents/Revised%20Lessons/The%20Physics%20of%20Rotational%20Motion/Walking%20with%20phone%20in%20right%20sock.xls" TargetMode="External"/><Relationship Id="rId2" Type="http://schemas.microsoft.com/office/2011/relationships/chartColorStyle" Target="colors5.xml"/><Relationship Id="rId1" Type="http://schemas.microsoft.com/office/2011/relationships/chartStyle" Target="style5.xml"/><Relationship Id="rId4" Type="http://schemas.openxmlformats.org/officeDocument/2006/relationships/chartUserShapes" Target="../drawings/drawing1.xml"/></Relationships>
</file>

<file path=ppt/charts/_rels/chart7.xml.rels><?xml version="1.0" encoding="UTF-8" standalone="yes"?>
<Relationships xmlns="http://schemas.openxmlformats.org/package/2006/relationships"><Relationship Id="rId3" Type="http://schemas.openxmlformats.org/officeDocument/2006/relationships/oleObject" Target="https://doellnl-my.sharepoint.com/personal/rakestraw1_llnl_gov/Documents/Revised%20Lessons/The%20Physics%20of%20Rotational%20Motion/Walking%20with%20phone%20in%20right%20sock.xls" TargetMode="External"/><Relationship Id="rId2" Type="http://schemas.microsoft.com/office/2011/relationships/chartColorStyle" Target="colors6.xml"/><Relationship Id="rId1" Type="http://schemas.microsoft.com/office/2011/relationships/chartStyle" Target="style6.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7.xml"/><Relationship Id="rId1" Type="http://schemas.microsoft.com/office/2011/relationships/chartStyle" Target="style7.xml"/></Relationships>
</file>

<file path=ppt/charts/_rels/chart9.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8.xml"/><Relationship Id="rId1" Type="http://schemas.microsoft.com/office/2011/relationships/chartStyle" Target="style8.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1127182671192805"/>
          <c:y val="3.2525049902633441E-2"/>
          <c:w val="0.7785627279004862"/>
          <c:h val="0.73027066676421482"/>
        </c:manualLayout>
      </c:layout>
      <c:scatterChart>
        <c:scatterStyle val="lineMarker"/>
        <c:varyColors val="0"/>
        <c:ser>
          <c:idx val="0"/>
          <c:order val="0"/>
          <c:tx>
            <c:strRef>
              <c:f>Accelerometer!$B$1</c:f>
              <c:strCache>
                <c:ptCount val="1"/>
                <c:pt idx="0">
                  <c:v>x-Axis Acceleration with g (m/s^2)</c:v>
                </c:pt>
              </c:strCache>
            </c:strRef>
          </c:tx>
          <c:spPr>
            <a:ln w="19050" cap="rnd">
              <a:noFill/>
              <a:round/>
            </a:ln>
            <a:effectLst/>
          </c:spPr>
          <c:marker>
            <c:symbol val="circle"/>
            <c:size val="5"/>
            <c:spPr>
              <a:solidFill>
                <a:schemeClr val="accent1"/>
              </a:solidFill>
              <a:ln w="9525">
                <a:solidFill>
                  <a:schemeClr val="accent1"/>
                </a:solidFill>
              </a:ln>
              <a:effectLst/>
            </c:spPr>
          </c:marker>
          <c:xVal>
            <c:numRef>
              <c:f>Accelerometer!$A$2:$A$1502</c:f>
              <c:numCache>
                <c:formatCode>General</c:formatCode>
                <c:ptCount val="1501"/>
                <c:pt idx="0">
                  <c:v>-1.2474166578613222E-3</c:v>
                </c:pt>
                <c:pt idx="1">
                  <c:v>8.7525833514519036E-3</c:v>
                </c:pt>
                <c:pt idx="2">
                  <c:v>1.8751583353150636E-2</c:v>
                </c:pt>
                <c:pt idx="3">
                  <c:v>2.8750583354849368E-2</c:v>
                </c:pt>
                <c:pt idx="4">
                  <c:v>3.8749583356548101E-2</c:v>
                </c:pt>
                <c:pt idx="5">
                  <c:v>4.8749583336757496E-2</c:v>
                </c:pt>
                <c:pt idx="6">
                  <c:v>5.8748583338456228E-2</c:v>
                </c:pt>
                <c:pt idx="7">
                  <c:v>6.8747583340154961E-2</c:v>
                </c:pt>
                <c:pt idx="8">
                  <c:v>7.8747583349468186E-2</c:v>
                </c:pt>
                <c:pt idx="9">
                  <c:v>8.8746583351166919E-2</c:v>
                </c:pt>
                <c:pt idx="10">
                  <c:v>9.8745583352865651E-2</c:v>
                </c:pt>
                <c:pt idx="11">
                  <c:v>0.10874458335456438</c:v>
                </c:pt>
                <c:pt idx="12">
                  <c:v>0.11874387500574812</c:v>
                </c:pt>
                <c:pt idx="13">
                  <c:v>0.12874287500744686</c:v>
                </c:pt>
                <c:pt idx="14">
                  <c:v>0.13874187500914559</c:v>
                </c:pt>
                <c:pt idx="15">
                  <c:v>0.14874187501845881</c:v>
                </c:pt>
                <c:pt idx="16">
                  <c:v>0.15874087502015755</c:v>
                </c:pt>
                <c:pt idx="17">
                  <c:v>0.16873987502185628</c:v>
                </c:pt>
                <c:pt idx="18">
                  <c:v>0.17873887502355501</c:v>
                </c:pt>
                <c:pt idx="19">
                  <c:v>0.18873887500376441</c:v>
                </c:pt>
                <c:pt idx="20">
                  <c:v>0.19873787500546314</c:v>
                </c:pt>
                <c:pt idx="21">
                  <c:v>0.20873687500716187</c:v>
                </c:pt>
                <c:pt idx="22">
                  <c:v>0.2187368750164751</c:v>
                </c:pt>
                <c:pt idx="23">
                  <c:v>0.22873587501817383</c:v>
                </c:pt>
                <c:pt idx="24">
                  <c:v>0.23873487501987256</c:v>
                </c:pt>
                <c:pt idx="25">
                  <c:v>0.24873387502157129</c:v>
                </c:pt>
                <c:pt idx="26">
                  <c:v>0.25873387500178069</c:v>
                </c:pt>
                <c:pt idx="27">
                  <c:v>0.26873287500347942</c:v>
                </c:pt>
                <c:pt idx="28">
                  <c:v>0.27873187500517815</c:v>
                </c:pt>
                <c:pt idx="29">
                  <c:v>0.28873187501449138</c:v>
                </c:pt>
                <c:pt idx="30">
                  <c:v>0.29873087501619011</c:v>
                </c:pt>
                <c:pt idx="31">
                  <c:v>0.30872987501788884</c:v>
                </c:pt>
                <c:pt idx="32">
                  <c:v>0.31872887501958758</c:v>
                </c:pt>
                <c:pt idx="33">
                  <c:v>0.32872887499979697</c:v>
                </c:pt>
                <c:pt idx="34">
                  <c:v>0.3387278750014957</c:v>
                </c:pt>
                <c:pt idx="35">
                  <c:v>0.34872687500319444</c:v>
                </c:pt>
                <c:pt idx="36">
                  <c:v>0.35872687501250766</c:v>
                </c:pt>
                <c:pt idx="37">
                  <c:v>0.36872587501420639</c:v>
                </c:pt>
                <c:pt idx="38">
                  <c:v>0.37872487501590513</c:v>
                </c:pt>
                <c:pt idx="39">
                  <c:v>0.38872387501760386</c:v>
                </c:pt>
                <c:pt idx="40">
                  <c:v>0.39872387499781325</c:v>
                </c:pt>
                <c:pt idx="41">
                  <c:v>0.40872287499951199</c:v>
                </c:pt>
                <c:pt idx="42">
                  <c:v>0.41872187500121072</c:v>
                </c:pt>
                <c:pt idx="43">
                  <c:v>0.42872187501052395</c:v>
                </c:pt>
                <c:pt idx="44">
                  <c:v>0.43872087501222268</c:v>
                </c:pt>
                <c:pt idx="45">
                  <c:v>0.44871987501392141</c:v>
                </c:pt>
                <c:pt idx="46">
                  <c:v>0.45871887501562014</c:v>
                </c:pt>
                <c:pt idx="47">
                  <c:v>0.46871887502493337</c:v>
                </c:pt>
                <c:pt idx="48">
                  <c:v>0.47871787499752827</c:v>
                </c:pt>
                <c:pt idx="49">
                  <c:v>0.488716874999227</c:v>
                </c:pt>
                <c:pt idx="50">
                  <c:v>0.49871687500854023</c:v>
                </c:pt>
                <c:pt idx="51">
                  <c:v>0.50871587501023896</c:v>
                </c:pt>
                <c:pt idx="52">
                  <c:v>0.51871487501193769</c:v>
                </c:pt>
                <c:pt idx="53">
                  <c:v>0.52871387501363643</c:v>
                </c:pt>
                <c:pt idx="54">
                  <c:v>0.53871387502294965</c:v>
                </c:pt>
                <c:pt idx="55">
                  <c:v>0.54871287502464838</c:v>
                </c:pt>
                <c:pt idx="56">
                  <c:v>0.55871187499724329</c:v>
                </c:pt>
                <c:pt idx="57">
                  <c:v>0.56871187500655651</c:v>
                </c:pt>
                <c:pt idx="58">
                  <c:v>0.57871087500825524</c:v>
                </c:pt>
                <c:pt idx="59">
                  <c:v>0.58870987500995398</c:v>
                </c:pt>
                <c:pt idx="60">
                  <c:v>0.59870887501165271</c:v>
                </c:pt>
                <c:pt idx="61">
                  <c:v>0.60870887502096593</c:v>
                </c:pt>
                <c:pt idx="62">
                  <c:v>0.61870787502266467</c:v>
                </c:pt>
                <c:pt idx="63">
                  <c:v>0.6287068750243634</c:v>
                </c:pt>
                <c:pt idx="64">
                  <c:v>0.63870687500457279</c:v>
                </c:pt>
                <c:pt idx="65">
                  <c:v>0.64870587500627153</c:v>
                </c:pt>
                <c:pt idx="66">
                  <c:v>0.65870487500797026</c:v>
                </c:pt>
                <c:pt idx="67">
                  <c:v>0.66870387500966899</c:v>
                </c:pt>
                <c:pt idx="68">
                  <c:v>0.67870387501898222</c:v>
                </c:pt>
                <c:pt idx="69">
                  <c:v>0.68870287502068095</c:v>
                </c:pt>
                <c:pt idx="70">
                  <c:v>0.69870187502237968</c:v>
                </c:pt>
                <c:pt idx="71">
                  <c:v>0.70870187500258908</c:v>
                </c:pt>
                <c:pt idx="72">
                  <c:v>0.71870087500428781</c:v>
                </c:pt>
                <c:pt idx="73">
                  <c:v>0.72869987500598654</c:v>
                </c:pt>
                <c:pt idx="74">
                  <c:v>0.73869887500768527</c:v>
                </c:pt>
                <c:pt idx="75">
                  <c:v>0.7486988750169985</c:v>
                </c:pt>
                <c:pt idx="76">
                  <c:v>0.75869787501869723</c:v>
                </c:pt>
                <c:pt idx="77">
                  <c:v>0.76869687502039596</c:v>
                </c:pt>
                <c:pt idx="78">
                  <c:v>0.77869687500060536</c:v>
                </c:pt>
                <c:pt idx="79">
                  <c:v>0.78869587500230409</c:v>
                </c:pt>
                <c:pt idx="80">
                  <c:v>0.79869487500400282</c:v>
                </c:pt>
                <c:pt idx="81">
                  <c:v>0.80869387500570156</c:v>
                </c:pt>
                <c:pt idx="82">
                  <c:v>0.81869387501501478</c:v>
                </c:pt>
                <c:pt idx="83">
                  <c:v>0.82869287501671351</c:v>
                </c:pt>
                <c:pt idx="84">
                  <c:v>0.83869187501841225</c:v>
                </c:pt>
                <c:pt idx="85">
                  <c:v>0.84869187499862164</c:v>
                </c:pt>
                <c:pt idx="86">
                  <c:v>0.85869087500032037</c:v>
                </c:pt>
                <c:pt idx="87">
                  <c:v>0.86868987500201911</c:v>
                </c:pt>
                <c:pt idx="88">
                  <c:v>0.87868887500371784</c:v>
                </c:pt>
                <c:pt idx="89">
                  <c:v>0.88868887501303107</c:v>
                </c:pt>
                <c:pt idx="90">
                  <c:v>0.8986878750147298</c:v>
                </c:pt>
                <c:pt idx="91">
                  <c:v>0.90868687501642853</c:v>
                </c:pt>
                <c:pt idx="92">
                  <c:v>0.91868687502574176</c:v>
                </c:pt>
                <c:pt idx="93">
                  <c:v>0.92868587499833666</c:v>
                </c:pt>
                <c:pt idx="94">
                  <c:v>0.93868487500003539</c:v>
                </c:pt>
                <c:pt idx="95">
                  <c:v>0.94868387500173412</c:v>
                </c:pt>
                <c:pt idx="96">
                  <c:v>0.95868387501104735</c:v>
                </c:pt>
                <c:pt idx="97">
                  <c:v>0.96868287501274608</c:v>
                </c:pt>
                <c:pt idx="98">
                  <c:v>0.97868187501444481</c:v>
                </c:pt>
                <c:pt idx="99">
                  <c:v>0.98868187502375804</c:v>
                </c:pt>
                <c:pt idx="100">
                  <c:v>0.99868087502545677</c:v>
                </c:pt>
                <c:pt idx="101">
                  <c:v>1.0086798749980517</c:v>
                </c:pt>
                <c:pt idx="102">
                  <c:v>1.0186788749997504</c:v>
                </c:pt>
                <c:pt idx="103">
                  <c:v>1.0286788750090636</c:v>
                </c:pt>
                <c:pt idx="104">
                  <c:v>1.0386778750107624</c:v>
                </c:pt>
                <c:pt idx="105">
                  <c:v>1.0486768750124611</c:v>
                </c:pt>
                <c:pt idx="106">
                  <c:v>1.0586768750217743</c:v>
                </c:pt>
                <c:pt idx="107">
                  <c:v>1.0686758750234731</c:v>
                </c:pt>
                <c:pt idx="108">
                  <c:v>1.0786748750251718</c:v>
                </c:pt>
                <c:pt idx="109">
                  <c:v>1.0886748750053812</c:v>
                </c:pt>
                <c:pt idx="110">
                  <c:v>1.0986738750070799</c:v>
                </c:pt>
                <c:pt idx="111">
                  <c:v>1.1086728750087786</c:v>
                </c:pt>
                <c:pt idx="112">
                  <c:v>1.1186727083404548</c:v>
                </c:pt>
                <c:pt idx="113">
                  <c:v>1.1286727083497681</c:v>
                </c:pt>
                <c:pt idx="114">
                  <c:v>1.1386717083514668</c:v>
                </c:pt>
                <c:pt idx="115">
                  <c:v>1.1486707083531655</c:v>
                </c:pt>
                <c:pt idx="116">
                  <c:v>1.1586707083333749</c:v>
                </c:pt>
                <c:pt idx="117">
                  <c:v>1.1686697083350737</c:v>
                </c:pt>
                <c:pt idx="118">
                  <c:v>1.1786687083367724</c:v>
                </c:pt>
                <c:pt idx="119">
                  <c:v>1.1886677083384711</c:v>
                </c:pt>
                <c:pt idx="120">
                  <c:v>1.1986677083477844</c:v>
                </c:pt>
                <c:pt idx="121">
                  <c:v>1.2086667083494831</c:v>
                </c:pt>
                <c:pt idx="122">
                  <c:v>1.2186657083511818</c:v>
                </c:pt>
                <c:pt idx="123">
                  <c:v>1.2286657083313912</c:v>
                </c:pt>
                <c:pt idx="124">
                  <c:v>1.2386647083330899</c:v>
                </c:pt>
                <c:pt idx="125">
                  <c:v>1.2486637083347887</c:v>
                </c:pt>
                <c:pt idx="126">
                  <c:v>1.2586627083364874</c:v>
                </c:pt>
                <c:pt idx="127">
                  <c:v>1.2686627083458006</c:v>
                </c:pt>
                <c:pt idx="128">
                  <c:v>1.2786617083474994</c:v>
                </c:pt>
                <c:pt idx="129">
                  <c:v>1.2886607083491981</c:v>
                </c:pt>
                <c:pt idx="130">
                  <c:v>1.2986607083585113</c:v>
                </c:pt>
                <c:pt idx="131">
                  <c:v>1.3086597083311062</c:v>
                </c:pt>
                <c:pt idx="132">
                  <c:v>1.318658708332805</c:v>
                </c:pt>
                <c:pt idx="133">
                  <c:v>1.3286577083345037</c:v>
                </c:pt>
                <c:pt idx="134">
                  <c:v>1.3386577083438169</c:v>
                </c:pt>
                <c:pt idx="135">
                  <c:v>1.3486567083455157</c:v>
                </c:pt>
                <c:pt idx="136">
                  <c:v>1.3586557083472144</c:v>
                </c:pt>
                <c:pt idx="137">
                  <c:v>1.3686557083565276</c:v>
                </c:pt>
                <c:pt idx="138">
                  <c:v>1.3786547083582263</c:v>
                </c:pt>
                <c:pt idx="139">
                  <c:v>1.3886537083308212</c:v>
                </c:pt>
                <c:pt idx="140">
                  <c:v>1.3986537083401345</c:v>
                </c:pt>
                <c:pt idx="141">
                  <c:v>1.4086527083418332</c:v>
                </c:pt>
                <c:pt idx="142">
                  <c:v>1.4186517083435319</c:v>
                </c:pt>
                <c:pt idx="143">
                  <c:v>1.4286507083452307</c:v>
                </c:pt>
                <c:pt idx="144">
                  <c:v>1.4386507083545439</c:v>
                </c:pt>
                <c:pt idx="145">
                  <c:v>1.4486497083562426</c:v>
                </c:pt>
                <c:pt idx="146">
                  <c:v>1.4586487083579414</c:v>
                </c:pt>
                <c:pt idx="147">
                  <c:v>1.4686487083381508</c:v>
                </c:pt>
                <c:pt idx="148">
                  <c:v>1.4786477083398495</c:v>
                </c:pt>
                <c:pt idx="149">
                  <c:v>1.4886467083415482</c:v>
                </c:pt>
                <c:pt idx="150">
                  <c:v>1.498645708343247</c:v>
                </c:pt>
                <c:pt idx="151">
                  <c:v>1.5086457083525602</c:v>
                </c:pt>
                <c:pt idx="152">
                  <c:v>1.5186447083542589</c:v>
                </c:pt>
                <c:pt idx="153">
                  <c:v>1.5286437083559576</c:v>
                </c:pt>
                <c:pt idx="154">
                  <c:v>1.538643708336167</c:v>
                </c:pt>
                <c:pt idx="155">
                  <c:v>1.5486427083378658</c:v>
                </c:pt>
                <c:pt idx="156">
                  <c:v>1.5586417083395645</c:v>
                </c:pt>
                <c:pt idx="157">
                  <c:v>1.5686407083412632</c:v>
                </c:pt>
                <c:pt idx="158">
                  <c:v>1.5786407083505765</c:v>
                </c:pt>
                <c:pt idx="159">
                  <c:v>1.5886397083522752</c:v>
                </c:pt>
                <c:pt idx="160">
                  <c:v>1.5986387083539739</c:v>
                </c:pt>
                <c:pt idx="161">
                  <c:v>1.6086387083341833</c:v>
                </c:pt>
                <c:pt idx="162">
                  <c:v>1.6186377083358821</c:v>
                </c:pt>
                <c:pt idx="163">
                  <c:v>1.6286367083375808</c:v>
                </c:pt>
                <c:pt idx="164">
                  <c:v>1.638636708346894</c:v>
                </c:pt>
                <c:pt idx="165">
                  <c:v>1.6486357083485927</c:v>
                </c:pt>
                <c:pt idx="166">
                  <c:v>1.6586347083502915</c:v>
                </c:pt>
                <c:pt idx="167">
                  <c:v>1.6686337083519902</c:v>
                </c:pt>
                <c:pt idx="168">
                  <c:v>1.6786337083321996</c:v>
                </c:pt>
                <c:pt idx="169">
                  <c:v>1.6886327083338983</c:v>
                </c:pt>
                <c:pt idx="170">
                  <c:v>1.6986317083355971</c:v>
                </c:pt>
                <c:pt idx="171">
                  <c:v>1.7086317083449103</c:v>
                </c:pt>
                <c:pt idx="172">
                  <c:v>1.718630708346609</c:v>
                </c:pt>
                <c:pt idx="173">
                  <c:v>1.7286297083483078</c:v>
                </c:pt>
                <c:pt idx="174">
                  <c:v>1.7386287083500065</c:v>
                </c:pt>
                <c:pt idx="175">
                  <c:v>1.7486287083593197</c:v>
                </c:pt>
                <c:pt idx="176">
                  <c:v>1.7586277083319146</c:v>
                </c:pt>
                <c:pt idx="177">
                  <c:v>1.7686267083336134</c:v>
                </c:pt>
                <c:pt idx="178">
                  <c:v>1.7786267083429266</c:v>
                </c:pt>
                <c:pt idx="179">
                  <c:v>1.7886257083446253</c:v>
                </c:pt>
                <c:pt idx="180">
                  <c:v>1.798624708346324</c:v>
                </c:pt>
                <c:pt idx="181">
                  <c:v>1.8086237083480228</c:v>
                </c:pt>
                <c:pt idx="182">
                  <c:v>1.818623708357336</c:v>
                </c:pt>
                <c:pt idx="183">
                  <c:v>1.8286227083590347</c:v>
                </c:pt>
                <c:pt idx="184">
                  <c:v>1.8386217083316296</c:v>
                </c:pt>
                <c:pt idx="185">
                  <c:v>1.8486217083409429</c:v>
                </c:pt>
                <c:pt idx="186">
                  <c:v>1.8586207083426416</c:v>
                </c:pt>
                <c:pt idx="187">
                  <c:v>1.8686197083443403</c:v>
                </c:pt>
                <c:pt idx="188">
                  <c:v>1.8786197083536536</c:v>
                </c:pt>
                <c:pt idx="189">
                  <c:v>1.8886187083553523</c:v>
                </c:pt>
                <c:pt idx="190">
                  <c:v>1.898617708357051</c:v>
                </c:pt>
                <c:pt idx="191">
                  <c:v>1.9086167083587497</c:v>
                </c:pt>
                <c:pt idx="192">
                  <c:v>1.9186167083389591</c:v>
                </c:pt>
                <c:pt idx="193">
                  <c:v>1.9286157083406579</c:v>
                </c:pt>
                <c:pt idx="194">
                  <c:v>1.9386147083423566</c:v>
                </c:pt>
                <c:pt idx="195">
                  <c:v>1.9486147083516698</c:v>
                </c:pt>
                <c:pt idx="196">
                  <c:v>1.9586137083533686</c:v>
                </c:pt>
                <c:pt idx="197">
                  <c:v>1.9686127083550673</c:v>
                </c:pt>
                <c:pt idx="198">
                  <c:v>1.978611708356766</c:v>
                </c:pt>
                <c:pt idx="199">
                  <c:v>1.9886117083369754</c:v>
                </c:pt>
                <c:pt idx="200">
                  <c:v>1.9986107083386742</c:v>
                </c:pt>
                <c:pt idx="201">
                  <c:v>2.0086097083403729</c:v>
                </c:pt>
                <c:pt idx="202">
                  <c:v>2.0186097083496861</c:v>
                </c:pt>
                <c:pt idx="203">
                  <c:v>2.0286087083513848</c:v>
                </c:pt>
                <c:pt idx="204">
                  <c:v>2.0386077083530836</c:v>
                </c:pt>
                <c:pt idx="205">
                  <c:v>2.048607708333293</c:v>
                </c:pt>
                <c:pt idx="206">
                  <c:v>2.0586067083349917</c:v>
                </c:pt>
                <c:pt idx="207">
                  <c:v>2.0686057083366904</c:v>
                </c:pt>
                <c:pt idx="208">
                  <c:v>2.0786047083383892</c:v>
                </c:pt>
                <c:pt idx="209">
                  <c:v>2.0886047083477024</c:v>
                </c:pt>
                <c:pt idx="210">
                  <c:v>2.0986037083494011</c:v>
                </c:pt>
                <c:pt idx="211">
                  <c:v>2.1086027083510999</c:v>
                </c:pt>
                <c:pt idx="212">
                  <c:v>2.1186025833303574</c:v>
                </c:pt>
                <c:pt idx="213">
                  <c:v>2.1286015833320562</c:v>
                </c:pt>
                <c:pt idx="214">
                  <c:v>2.1386005833337549</c:v>
                </c:pt>
                <c:pt idx="215">
                  <c:v>2.1486005833430681</c:v>
                </c:pt>
                <c:pt idx="216">
                  <c:v>2.1585995833447669</c:v>
                </c:pt>
                <c:pt idx="217">
                  <c:v>2.1685985833464656</c:v>
                </c:pt>
                <c:pt idx="218">
                  <c:v>2.1785975833481643</c:v>
                </c:pt>
                <c:pt idx="219">
                  <c:v>2.1885975833574776</c:v>
                </c:pt>
                <c:pt idx="220">
                  <c:v>2.1985965833591763</c:v>
                </c:pt>
                <c:pt idx="221">
                  <c:v>2.2085955833317712</c:v>
                </c:pt>
                <c:pt idx="222">
                  <c:v>2.2185955833410844</c:v>
                </c:pt>
                <c:pt idx="223">
                  <c:v>2.2285945833427832</c:v>
                </c:pt>
                <c:pt idx="224">
                  <c:v>2.2385935833444819</c:v>
                </c:pt>
                <c:pt idx="225">
                  <c:v>2.2485935833537951</c:v>
                </c:pt>
                <c:pt idx="226">
                  <c:v>2.2585925833554938</c:v>
                </c:pt>
                <c:pt idx="227">
                  <c:v>2.2685915833571926</c:v>
                </c:pt>
                <c:pt idx="228">
                  <c:v>2.2785905833588913</c:v>
                </c:pt>
                <c:pt idx="229">
                  <c:v>2.2885905833391007</c:v>
                </c:pt>
                <c:pt idx="230">
                  <c:v>2.2985895833407994</c:v>
                </c:pt>
                <c:pt idx="231">
                  <c:v>2.3085885833424982</c:v>
                </c:pt>
                <c:pt idx="232">
                  <c:v>2.3185885833518114</c:v>
                </c:pt>
                <c:pt idx="233">
                  <c:v>2.3285875833535101</c:v>
                </c:pt>
                <c:pt idx="234">
                  <c:v>2.3385865833552089</c:v>
                </c:pt>
                <c:pt idx="235">
                  <c:v>2.3485855833569076</c:v>
                </c:pt>
                <c:pt idx="236">
                  <c:v>2.358585583337117</c:v>
                </c:pt>
                <c:pt idx="237">
                  <c:v>2.3685845833388157</c:v>
                </c:pt>
                <c:pt idx="238">
                  <c:v>2.3785835833405145</c:v>
                </c:pt>
                <c:pt idx="239">
                  <c:v>2.3885835833498277</c:v>
                </c:pt>
                <c:pt idx="240">
                  <c:v>2.3985825833515264</c:v>
                </c:pt>
                <c:pt idx="241">
                  <c:v>2.4085815833532251</c:v>
                </c:pt>
                <c:pt idx="242">
                  <c:v>2.4185815833334345</c:v>
                </c:pt>
                <c:pt idx="243">
                  <c:v>2.4285805833351333</c:v>
                </c:pt>
                <c:pt idx="244">
                  <c:v>2.438579583336832</c:v>
                </c:pt>
                <c:pt idx="245">
                  <c:v>2.4485785833385307</c:v>
                </c:pt>
                <c:pt idx="246">
                  <c:v>2.458578583347844</c:v>
                </c:pt>
                <c:pt idx="247">
                  <c:v>2.4685775833495427</c:v>
                </c:pt>
                <c:pt idx="248">
                  <c:v>2.4785765833512414</c:v>
                </c:pt>
                <c:pt idx="249">
                  <c:v>2.4885765833314508</c:v>
                </c:pt>
                <c:pt idx="250">
                  <c:v>2.4985755833331496</c:v>
                </c:pt>
                <c:pt idx="251">
                  <c:v>2.5085745833348483</c:v>
                </c:pt>
                <c:pt idx="252">
                  <c:v>2.5185745833441615</c:v>
                </c:pt>
                <c:pt idx="253">
                  <c:v>2.5285735833458602</c:v>
                </c:pt>
                <c:pt idx="254">
                  <c:v>2.538572583347559</c:v>
                </c:pt>
                <c:pt idx="255">
                  <c:v>2.5485715833492577</c:v>
                </c:pt>
                <c:pt idx="256">
                  <c:v>2.5585715833585709</c:v>
                </c:pt>
                <c:pt idx="257">
                  <c:v>2.5685705833311658</c:v>
                </c:pt>
                <c:pt idx="258">
                  <c:v>2.5785695833328646</c:v>
                </c:pt>
                <c:pt idx="259">
                  <c:v>2.5885695833421778</c:v>
                </c:pt>
                <c:pt idx="260">
                  <c:v>2.5985685833438765</c:v>
                </c:pt>
                <c:pt idx="261">
                  <c:v>2.6085675833455753</c:v>
                </c:pt>
                <c:pt idx="262">
                  <c:v>2.6185675833548885</c:v>
                </c:pt>
                <c:pt idx="263">
                  <c:v>2.6285665833565872</c:v>
                </c:pt>
                <c:pt idx="264">
                  <c:v>2.6385655833582859</c:v>
                </c:pt>
                <c:pt idx="265">
                  <c:v>2.6485645833308809</c:v>
                </c:pt>
                <c:pt idx="266">
                  <c:v>2.6585645833401941</c:v>
                </c:pt>
                <c:pt idx="267">
                  <c:v>2.6685635833418928</c:v>
                </c:pt>
                <c:pt idx="268">
                  <c:v>2.6785625833435915</c:v>
                </c:pt>
                <c:pt idx="269">
                  <c:v>2.6885625833529048</c:v>
                </c:pt>
                <c:pt idx="270">
                  <c:v>2.6985615833546035</c:v>
                </c:pt>
                <c:pt idx="271">
                  <c:v>2.7085605833563022</c:v>
                </c:pt>
                <c:pt idx="272">
                  <c:v>2.7185605833365116</c:v>
                </c:pt>
                <c:pt idx="273">
                  <c:v>2.7285595833382104</c:v>
                </c:pt>
                <c:pt idx="274">
                  <c:v>2.7385585833399091</c:v>
                </c:pt>
                <c:pt idx="275">
                  <c:v>2.7485575833416078</c:v>
                </c:pt>
                <c:pt idx="276">
                  <c:v>2.758557583350921</c:v>
                </c:pt>
                <c:pt idx="277">
                  <c:v>2.7685565833526198</c:v>
                </c:pt>
                <c:pt idx="278">
                  <c:v>2.7785555833543185</c:v>
                </c:pt>
                <c:pt idx="279">
                  <c:v>2.7885555833345279</c:v>
                </c:pt>
                <c:pt idx="280">
                  <c:v>2.7985545833362266</c:v>
                </c:pt>
                <c:pt idx="281">
                  <c:v>2.8085535833379254</c:v>
                </c:pt>
                <c:pt idx="282">
                  <c:v>2.8185525833396241</c:v>
                </c:pt>
                <c:pt idx="283">
                  <c:v>2.8285525833489373</c:v>
                </c:pt>
                <c:pt idx="284">
                  <c:v>2.8385515833506361</c:v>
                </c:pt>
                <c:pt idx="285">
                  <c:v>2.8485505833523348</c:v>
                </c:pt>
                <c:pt idx="286">
                  <c:v>2.8585505833325442</c:v>
                </c:pt>
                <c:pt idx="287">
                  <c:v>2.8685495833342429</c:v>
                </c:pt>
                <c:pt idx="288">
                  <c:v>2.8785485833359417</c:v>
                </c:pt>
                <c:pt idx="289">
                  <c:v>2.8885485833452549</c:v>
                </c:pt>
                <c:pt idx="290">
                  <c:v>2.8985475833469536</c:v>
                </c:pt>
                <c:pt idx="291">
                  <c:v>2.9085465833486523</c:v>
                </c:pt>
                <c:pt idx="292">
                  <c:v>2.9185455833503511</c:v>
                </c:pt>
                <c:pt idx="293">
                  <c:v>2.9285455833305605</c:v>
                </c:pt>
                <c:pt idx="294">
                  <c:v>2.9385445833322592</c:v>
                </c:pt>
                <c:pt idx="295">
                  <c:v>2.9485435833339579</c:v>
                </c:pt>
                <c:pt idx="296">
                  <c:v>2.9585435833432712</c:v>
                </c:pt>
                <c:pt idx="297">
                  <c:v>2.9685425833449699</c:v>
                </c:pt>
                <c:pt idx="298">
                  <c:v>2.9785415833466686</c:v>
                </c:pt>
                <c:pt idx="299">
                  <c:v>2.9885415833559819</c:v>
                </c:pt>
                <c:pt idx="300">
                  <c:v>2.9985405833576806</c:v>
                </c:pt>
                <c:pt idx="301">
                  <c:v>3.0085395833593793</c:v>
                </c:pt>
                <c:pt idx="302">
                  <c:v>3.0185395833395887</c:v>
                </c:pt>
                <c:pt idx="303">
                  <c:v>3.0285385833412874</c:v>
                </c:pt>
                <c:pt idx="304">
                  <c:v>3.0385375833429862</c:v>
                </c:pt>
                <c:pt idx="305">
                  <c:v>3.0485365833446849</c:v>
                </c:pt>
                <c:pt idx="306">
                  <c:v>3.0585365833539981</c:v>
                </c:pt>
                <c:pt idx="307">
                  <c:v>3.0685355833556969</c:v>
                </c:pt>
                <c:pt idx="308">
                  <c:v>3.0785345833573956</c:v>
                </c:pt>
                <c:pt idx="309">
                  <c:v>3.088534583337605</c:v>
                </c:pt>
                <c:pt idx="310">
                  <c:v>3.0985335833393037</c:v>
                </c:pt>
                <c:pt idx="311">
                  <c:v>3.1085325833410025</c:v>
                </c:pt>
                <c:pt idx="312">
                  <c:v>3.1185310833388939</c:v>
                </c:pt>
                <c:pt idx="313">
                  <c:v>3.1285310833482072</c:v>
                </c:pt>
                <c:pt idx="314">
                  <c:v>3.1385300833499059</c:v>
                </c:pt>
                <c:pt idx="315">
                  <c:v>3.1485290833516046</c:v>
                </c:pt>
                <c:pt idx="316">
                  <c:v>3.158529083331814</c:v>
                </c:pt>
                <c:pt idx="317">
                  <c:v>3.1685280833335128</c:v>
                </c:pt>
                <c:pt idx="318">
                  <c:v>3.1785270833352115</c:v>
                </c:pt>
                <c:pt idx="319">
                  <c:v>3.1885270833445247</c:v>
                </c:pt>
                <c:pt idx="320">
                  <c:v>3.1985260833462235</c:v>
                </c:pt>
                <c:pt idx="321">
                  <c:v>3.2085250833479222</c:v>
                </c:pt>
                <c:pt idx="322">
                  <c:v>3.2185250833572354</c:v>
                </c:pt>
                <c:pt idx="323">
                  <c:v>3.2285240833589341</c:v>
                </c:pt>
                <c:pt idx="324">
                  <c:v>3.2385230833315291</c:v>
                </c:pt>
                <c:pt idx="325">
                  <c:v>3.2485220833332278</c:v>
                </c:pt>
                <c:pt idx="326">
                  <c:v>3.258522083342541</c:v>
                </c:pt>
                <c:pt idx="327">
                  <c:v>3.2685210833442397</c:v>
                </c:pt>
                <c:pt idx="328">
                  <c:v>3.2785200833459385</c:v>
                </c:pt>
                <c:pt idx="329">
                  <c:v>3.2885200833552517</c:v>
                </c:pt>
                <c:pt idx="330">
                  <c:v>3.2985190833569504</c:v>
                </c:pt>
                <c:pt idx="331">
                  <c:v>3.3085180833586492</c:v>
                </c:pt>
                <c:pt idx="332">
                  <c:v>3.3185170833312441</c:v>
                </c:pt>
                <c:pt idx="333">
                  <c:v>3.3285170833405573</c:v>
                </c:pt>
                <c:pt idx="334">
                  <c:v>3.338516083342256</c:v>
                </c:pt>
                <c:pt idx="335">
                  <c:v>3.3485150833439548</c:v>
                </c:pt>
                <c:pt idx="336">
                  <c:v>3.358515083353268</c:v>
                </c:pt>
                <c:pt idx="337">
                  <c:v>3.3685140833549667</c:v>
                </c:pt>
                <c:pt idx="338">
                  <c:v>3.3785130833566654</c:v>
                </c:pt>
                <c:pt idx="339">
                  <c:v>3.3885130833368748</c:v>
                </c:pt>
                <c:pt idx="340">
                  <c:v>3.3985120833385736</c:v>
                </c:pt>
                <c:pt idx="341">
                  <c:v>3.4085110833402723</c:v>
                </c:pt>
                <c:pt idx="342">
                  <c:v>3.4185110833495855</c:v>
                </c:pt>
                <c:pt idx="343">
                  <c:v>3.4285100833512843</c:v>
                </c:pt>
                <c:pt idx="344">
                  <c:v>3.438509083352983</c:v>
                </c:pt>
                <c:pt idx="345">
                  <c:v>3.4485080833546817</c:v>
                </c:pt>
                <c:pt idx="346">
                  <c:v>3.4585080833348911</c:v>
                </c:pt>
                <c:pt idx="347">
                  <c:v>3.4685070833365899</c:v>
                </c:pt>
                <c:pt idx="348">
                  <c:v>3.4785060833382886</c:v>
                </c:pt>
                <c:pt idx="349">
                  <c:v>3.4885060833476018</c:v>
                </c:pt>
                <c:pt idx="350">
                  <c:v>3.4985050833493005</c:v>
                </c:pt>
                <c:pt idx="351">
                  <c:v>3.5085040833509993</c:v>
                </c:pt>
                <c:pt idx="352">
                  <c:v>3.5185040833312087</c:v>
                </c:pt>
                <c:pt idx="353">
                  <c:v>3.5285030833329074</c:v>
                </c:pt>
                <c:pt idx="354">
                  <c:v>3.5385020833346061</c:v>
                </c:pt>
                <c:pt idx="355">
                  <c:v>3.5485010833363049</c:v>
                </c:pt>
                <c:pt idx="356">
                  <c:v>3.5585010833456181</c:v>
                </c:pt>
                <c:pt idx="357">
                  <c:v>3.5685000833473168</c:v>
                </c:pt>
                <c:pt idx="358">
                  <c:v>3.5784990833490156</c:v>
                </c:pt>
                <c:pt idx="359">
                  <c:v>3.5884990833583288</c:v>
                </c:pt>
                <c:pt idx="360">
                  <c:v>3.5984980833309237</c:v>
                </c:pt>
                <c:pt idx="361">
                  <c:v>3.6084970833326224</c:v>
                </c:pt>
                <c:pt idx="362">
                  <c:v>3.6184970833419356</c:v>
                </c:pt>
                <c:pt idx="363">
                  <c:v>3.6284960833436344</c:v>
                </c:pt>
                <c:pt idx="364">
                  <c:v>3.6384950833453331</c:v>
                </c:pt>
                <c:pt idx="365">
                  <c:v>3.6484940833470318</c:v>
                </c:pt>
                <c:pt idx="366">
                  <c:v>3.6584940833563451</c:v>
                </c:pt>
                <c:pt idx="367">
                  <c:v>3.6684930833580438</c:v>
                </c:pt>
                <c:pt idx="368">
                  <c:v>3.6784920833306387</c:v>
                </c:pt>
                <c:pt idx="369">
                  <c:v>3.6884920833399519</c:v>
                </c:pt>
                <c:pt idx="370">
                  <c:v>3.6984910833416507</c:v>
                </c:pt>
                <c:pt idx="371">
                  <c:v>3.7084900833433494</c:v>
                </c:pt>
                <c:pt idx="372">
                  <c:v>3.7184900833526626</c:v>
                </c:pt>
                <c:pt idx="373">
                  <c:v>3.7284890833543614</c:v>
                </c:pt>
                <c:pt idx="374">
                  <c:v>3.7384880833560601</c:v>
                </c:pt>
                <c:pt idx="375">
                  <c:v>3.7484880833362695</c:v>
                </c:pt>
                <c:pt idx="376">
                  <c:v>3.7584870833379682</c:v>
                </c:pt>
                <c:pt idx="377">
                  <c:v>3.7684860833396669</c:v>
                </c:pt>
                <c:pt idx="378">
                  <c:v>3.7784850833413657</c:v>
                </c:pt>
                <c:pt idx="379">
                  <c:v>3.7884850833506789</c:v>
                </c:pt>
                <c:pt idx="380">
                  <c:v>3.7984840833523776</c:v>
                </c:pt>
                <c:pt idx="381">
                  <c:v>3.8084830833540764</c:v>
                </c:pt>
                <c:pt idx="382">
                  <c:v>3.8184830833342858</c:v>
                </c:pt>
                <c:pt idx="383">
                  <c:v>3.8284820833359845</c:v>
                </c:pt>
                <c:pt idx="384">
                  <c:v>3.8384810833376832</c:v>
                </c:pt>
                <c:pt idx="385">
                  <c:v>3.8484810833469965</c:v>
                </c:pt>
                <c:pt idx="386">
                  <c:v>3.8584800833486952</c:v>
                </c:pt>
                <c:pt idx="387">
                  <c:v>3.8684790833503939</c:v>
                </c:pt>
                <c:pt idx="388">
                  <c:v>3.8784780833520927</c:v>
                </c:pt>
                <c:pt idx="389">
                  <c:v>3.888478083332302</c:v>
                </c:pt>
                <c:pt idx="390">
                  <c:v>3.8984770833340008</c:v>
                </c:pt>
                <c:pt idx="391">
                  <c:v>3.9084760833356995</c:v>
                </c:pt>
                <c:pt idx="392">
                  <c:v>3.9184760833450127</c:v>
                </c:pt>
                <c:pt idx="393">
                  <c:v>3.9284750833467115</c:v>
                </c:pt>
                <c:pt idx="394">
                  <c:v>3.9384740833484102</c:v>
                </c:pt>
                <c:pt idx="395">
                  <c:v>3.9484740833577234</c:v>
                </c:pt>
                <c:pt idx="396">
                  <c:v>3.9584730833594222</c:v>
                </c:pt>
                <c:pt idx="397">
                  <c:v>3.9684720833320171</c:v>
                </c:pt>
                <c:pt idx="398">
                  <c:v>3.9784720833413303</c:v>
                </c:pt>
                <c:pt idx="399">
                  <c:v>3.988471083343029</c:v>
                </c:pt>
                <c:pt idx="400">
                  <c:v>3.9984700833447278</c:v>
                </c:pt>
                <c:pt idx="401">
                  <c:v>4.0084690833464265</c:v>
                </c:pt>
                <c:pt idx="402">
                  <c:v>4.0184690833557397</c:v>
                </c:pt>
                <c:pt idx="403">
                  <c:v>4.0284680833574384</c:v>
                </c:pt>
                <c:pt idx="404">
                  <c:v>4.0384670833591372</c:v>
                </c:pt>
                <c:pt idx="405">
                  <c:v>4.0484670833393466</c:v>
                </c:pt>
                <c:pt idx="406">
                  <c:v>4.0584660833410453</c:v>
                </c:pt>
                <c:pt idx="407">
                  <c:v>4.068465083342744</c:v>
                </c:pt>
                <c:pt idx="408">
                  <c:v>4.0784650833520573</c:v>
                </c:pt>
                <c:pt idx="409">
                  <c:v>4.088464083353756</c:v>
                </c:pt>
                <c:pt idx="410">
                  <c:v>4.0984630833554547</c:v>
                </c:pt>
                <c:pt idx="411">
                  <c:v>4.1084620833571535</c:v>
                </c:pt>
                <c:pt idx="412">
                  <c:v>4.1184624583402183</c:v>
                </c:pt>
                <c:pt idx="413">
                  <c:v>4.128461458341917</c:v>
                </c:pt>
                <c:pt idx="414">
                  <c:v>4.1384604583436158</c:v>
                </c:pt>
                <c:pt idx="415">
                  <c:v>4.148460458352929</c:v>
                </c:pt>
                <c:pt idx="416">
                  <c:v>4.1584594583546277</c:v>
                </c:pt>
                <c:pt idx="417">
                  <c:v>4.1684584583563264</c:v>
                </c:pt>
                <c:pt idx="418">
                  <c:v>4.1784584583365358</c:v>
                </c:pt>
                <c:pt idx="419">
                  <c:v>4.1884574583382346</c:v>
                </c:pt>
                <c:pt idx="420">
                  <c:v>4.1984564583399333</c:v>
                </c:pt>
                <c:pt idx="421">
                  <c:v>4.2084564583492465</c:v>
                </c:pt>
                <c:pt idx="422">
                  <c:v>4.2184554583509453</c:v>
                </c:pt>
                <c:pt idx="423">
                  <c:v>4.228454458352644</c:v>
                </c:pt>
                <c:pt idx="424">
                  <c:v>4.2384534583543427</c:v>
                </c:pt>
                <c:pt idx="425">
                  <c:v>4.2484534583345521</c:v>
                </c:pt>
                <c:pt idx="426">
                  <c:v>4.2584524583362509</c:v>
                </c:pt>
                <c:pt idx="427">
                  <c:v>4.2684514583379496</c:v>
                </c:pt>
                <c:pt idx="428">
                  <c:v>4.2784514583472628</c:v>
                </c:pt>
                <c:pt idx="429">
                  <c:v>4.2884504583489615</c:v>
                </c:pt>
                <c:pt idx="430">
                  <c:v>4.2984494583506603</c:v>
                </c:pt>
                <c:pt idx="431">
                  <c:v>4.3084494583308697</c:v>
                </c:pt>
                <c:pt idx="432">
                  <c:v>4.3184484583325684</c:v>
                </c:pt>
                <c:pt idx="433">
                  <c:v>4.3284474583342671</c:v>
                </c:pt>
                <c:pt idx="434">
                  <c:v>4.3384464583359659</c:v>
                </c:pt>
                <c:pt idx="435">
                  <c:v>4.3484464583452791</c:v>
                </c:pt>
                <c:pt idx="436">
                  <c:v>4.3584454583469778</c:v>
                </c:pt>
                <c:pt idx="437">
                  <c:v>4.3684444583486766</c:v>
                </c:pt>
                <c:pt idx="438">
                  <c:v>4.3784444583579898</c:v>
                </c:pt>
                <c:pt idx="439">
                  <c:v>4.3884434583305847</c:v>
                </c:pt>
                <c:pt idx="440">
                  <c:v>4.3984424583322834</c:v>
                </c:pt>
                <c:pt idx="441">
                  <c:v>4.4084424583415966</c:v>
                </c:pt>
                <c:pt idx="442">
                  <c:v>4.4184414583432954</c:v>
                </c:pt>
                <c:pt idx="443">
                  <c:v>4.4284404583449941</c:v>
                </c:pt>
                <c:pt idx="444">
                  <c:v>4.4384404583543073</c:v>
                </c:pt>
                <c:pt idx="445">
                  <c:v>4.4484394583560061</c:v>
                </c:pt>
                <c:pt idx="446">
                  <c:v>4.4584384583577048</c:v>
                </c:pt>
                <c:pt idx="447">
                  <c:v>4.4684374583594035</c:v>
                </c:pt>
                <c:pt idx="448">
                  <c:v>4.4784374583396129</c:v>
                </c:pt>
                <c:pt idx="449">
                  <c:v>4.4884364583413117</c:v>
                </c:pt>
                <c:pt idx="450">
                  <c:v>4.4984354583430104</c:v>
                </c:pt>
                <c:pt idx="451">
                  <c:v>4.5084354583523236</c:v>
                </c:pt>
                <c:pt idx="452">
                  <c:v>4.5184344583540224</c:v>
                </c:pt>
                <c:pt idx="453">
                  <c:v>4.5284334583557211</c:v>
                </c:pt>
                <c:pt idx="454">
                  <c:v>4.5384334583359305</c:v>
                </c:pt>
                <c:pt idx="455">
                  <c:v>4.5484324583376292</c:v>
                </c:pt>
                <c:pt idx="456">
                  <c:v>4.5584314583393279</c:v>
                </c:pt>
                <c:pt idx="457">
                  <c:v>4.5684304583410267</c:v>
                </c:pt>
                <c:pt idx="458">
                  <c:v>4.5784304583503399</c:v>
                </c:pt>
                <c:pt idx="459">
                  <c:v>4.5884294583520386</c:v>
                </c:pt>
                <c:pt idx="460">
                  <c:v>4.5984284583537374</c:v>
                </c:pt>
                <c:pt idx="461">
                  <c:v>4.6084284583339468</c:v>
                </c:pt>
                <c:pt idx="462">
                  <c:v>4.6184274583356455</c:v>
                </c:pt>
                <c:pt idx="463">
                  <c:v>4.6284264583373442</c:v>
                </c:pt>
                <c:pt idx="464">
                  <c:v>4.6384264583466575</c:v>
                </c:pt>
                <c:pt idx="465">
                  <c:v>4.6484254583483562</c:v>
                </c:pt>
                <c:pt idx="466">
                  <c:v>4.6584244583500549</c:v>
                </c:pt>
                <c:pt idx="467">
                  <c:v>4.6684244583593681</c:v>
                </c:pt>
                <c:pt idx="468">
                  <c:v>4.678423458331963</c:v>
                </c:pt>
                <c:pt idx="469">
                  <c:v>4.6884224583336618</c:v>
                </c:pt>
                <c:pt idx="470">
                  <c:v>4.6984214583353605</c:v>
                </c:pt>
                <c:pt idx="471">
                  <c:v>4.7084214583446737</c:v>
                </c:pt>
                <c:pt idx="472">
                  <c:v>4.7184204583463725</c:v>
                </c:pt>
                <c:pt idx="473">
                  <c:v>4.7284194583480712</c:v>
                </c:pt>
                <c:pt idx="474">
                  <c:v>4.7384194583573844</c:v>
                </c:pt>
                <c:pt idx="475">
                  <c:v>4.7484184583590832</c:v>
                </c:pt>
                <c:pt idx="476">
                  <c:v>4.7584174583316781</c:v>
                </c:pt>
                <c:pt idx="477">
                  <c:v>4.7684174583409913</c:v>
                </c:pt>
                <c:pt idx="478">
                  <c:v>4.77841645834269</c:v>
                </c:pt>
                <c:pt idx="479">
                  <c:v>4.7884154583443888</c:v>
                </c:pt>
                <c:pt idx="480">
                  <c:v>4.798415458353702</c:v>
                </c:pt>
                <c:pt idx="481">
                  <c:v>4.8084144583554007</c:v>
                </c:pt>
                <c:pt idx="482">
                  <c:v>4.8184134583570994</c:v>
                </c:pt>
                <c:pt idx="483">
                  <c:v>4.8284124583587982</c:v>
                </c:pt>
                <c:pt idx="484">
                  <c:v>4.8384124583390076</c:v>
                </c:pt>
                <c:pt idx="485">
                  <c:v>4.8484114583407063</c:v>
                </c:pt>
                <c:pt idx="486">
                  <c:v>4.858410458342405</c:v>
                </c:pt>
                <c:pt idx="487">
                  <c:v>4.8684104583517183</c:v>
                </c:pt>
                <c:pt idx="488">
                  <c:v>4.878409458353417</c:v>
                </c:pt>
                <c:pt idx="489">
                  <c:v>4.8884084583551157</c:v>
                </c:pt>
                <c:pt idx="490">
                  <c:v>4.8984084583353251</c:v>
                </c:pt>
                <c:pt idx="491">
                  <c:v>4.9084074583370239</c:v>
                </c:pt>
                <c:pt idx="492">
                  <c:v>4.9184064583387226</c:v>
                </c:pt>
                <c:pt idx="493">
                  <c:v>4.9284064583480358</c:v>
                </c:pt>
                <c:pt idx="494">
                  <c:v>4.9384054583497345</c:v>
                </c:pt>
                <c:pt idx="495">
                  <c:v>4.9484044583514333</c:v>
                </c:pt>
                <c:pt idx="496">
                  <c:v>4.958403458353132</c:v>
                </c:pt>
                <c:pt idx="497">
                  <c:v>4.9684034583333414</c:v>
                </c:pt>
                <c:pt idx="498">
                  <c:v>4.9784024583350401</c:v>
                </c:pt>
                <c:pt idx="499">
                  <c:v>4.9884014583367389</c:v>
                </c:pt>
                <c:pt idx="500">
                  <c:v>4.9984014583460521</c:v>
                </c:pt>
                <c:pt idx="501">
                  <c:v>5.0084004583477508</c:v>
                </c:pt>
                <c:pt idx="502">
                  <c:v>5.0183994583494496</c:v>
                </c:pt>
                <c:pt idx="503">
                  <c:v>5.0283994583587628</c:v>
                </c:pt>
                <c:pt idx="504">
                  <c:v>5.0383984583313577</c:v>
                </c:pt>
                <c:pt idx="505">
                  <c:v>5.0483974583330564</c:v>
                </c:pt>
                <c:pt idx="506">
                  <c:v>5.0583974583423696</c:v>
                </c:pt>
                <c:pt idx="507">
                  <c:v>5.0683964583440684</c:v>
                </c:pt>
                <c:pt idx="508">
                  <c:v>5.0783954583457671</c:v>
                </c:pt>
                <c:pt idx="509">
                  <c:v>5.0883944583474658</c:v>
                </c:pt>
                <c:pt idx="510">
                  <c:v>5.0983944583567791</c:v>
                </c:pt>
                <c:pt idx="511">
                  <c:v>5.1083934583584778</c:v>
                </c:pt>
                <c:pt idx="512">
                  <c:v>5.1183928333339281</c:v>
                </c:pt>
                <c:pt idx="513">
                  <c:v>5.1283928333432414</c:v>
                </c:pt>
                <c:pt idx="514">
                  <c:v>5.1383918333449401</c:v>
                </c:pt>
                <c:pt idx="515">
                  <c:v>5.1483908333466388</c:v>
                </c:pt>
                <c:pt idx="516">
                  <c:v>5.1583908333559521</c:v>
                </c:pt>
                <c:pt idx="517">
                  <c:v>5.1683898333576508</c:v>
                </c:pt>
                <c:pt idx="518">
                  <c:v>5.1783888333593495</c:v>
                </c:pt>
                <c:pt idx="519">
                  <c:v>5.1883888333395589</c:v>
                </c:pt>
                <c:pt idx="520">
                  <c:v>5.1983878333412576</c:v>
                </c:pt>
                <c:pt idx="521">
                  <c:v>5.2083868333429564</c:v>
                </c:pt>
                <c:pt idx="522">
                  <c:v>5.2183858333446551</c:v>
                </c:pt>
                <c:pt idx="523">
                  <c:v>5.2283858333539683</c:v>
                </c:pt>
                <c:pt idx="524">
                  <c:v>5.2383848333556671</c:v>
                </c:pt>
                <c:pt idx="525">
                  <c:v>5.2483838333573658</c:v>
                </c:pt>
                <c:pt idx="526">
                  <c:v>5.2583838333375752</c:v>
                </c:pt>
                <c:pt idx="527">
                  <c:v>5.2683828333392739</c:v>
                </c:pt>
                <c:pt idx="528">
                  <c:v>5.2783818333409727</c:v>
                </c:pt>
                <c:pt idx="529">
                  <c:v>5.2883818333502859</c:v>
                </c:pt>
                <c:pt idx="530">
                  <c:v>5.2983808333519846</c:v>
                </c:pt>
                <c:pt idx="531">
                  <c:v>5.3083798333536834</c:v>
                </c:pt>
                <c:pt idx="532">
                  <c:v>5.3183798333338927</c:v>
                </c:pt>
                <c:pt idx="533">
                  <c:v>5.3283788333355915</c:v>
                </c:pt>
                <c:pt idx="534">
                  <c:v>5.3383778333372902</c:v>
                </c:pt>
                <c:pt idx="535">
                  <c:v>5.3483778333466034</c:v>
                </c:pt>
                <c:pt idx="536">
                  <c:v>5.3583768333483022</c:v>
                </c:pt>
                <c:pt idx="537">
                  <c:v>5.3683758333500009</c:v>
                </c:pt>
                <c:pt idx="538">
                  <c:v>5.3783748333516996</c:v>
                </c:pt>
                <c:pt idx="539">
                  <c:v>5.388374833331909</c:v>
                </c:pt>
                <c:pt idx="540">
                  <c:v>5.3983738333336078</c:v>
                </c:pt>
                <c:pt idx="541">
                  <c:v>5.4083728333353065</c:v>
                </c:pt>
                <c:pt idx="542">
                  <c:v>5.4183728333446197</c:v>
                </c:pt>
                <c:pt idx="543">
                  <c:v>5.4283718333463185</c:v>
                </c:pt>
                <c:pt idx="544">
                  <c:v>5.4383708333480172</c:v>
                </c:pt>
                <c:pt idx="545">
                  <c:v>5.4483708333573304</c:v>
                </c:pt>
                <c:pt idx="546">
                  <c:v>5.4583698333590291</c:v>
                </c:pt>
                <c:pt idx="547">
                  <c:v>5.468368833331624</c:v>
                </c:pt>
                <c:pt idx="548">
                  <c:v>5.4783688333409373</c:v>
                </c:pt>
                <c:pt idx="549">
                  <c:v>5.488367833342636</c:v>
                </c:pt>
                <c:pt idx="550">
                  <c:v>5.4983668333443347</c:v>
                </c:pt>
                <c:pt idx="551">
                  <c:v>5.5083658333460335</c:v>
                </c:pt>
                <c:pt idx="552">
                  <c:v>5.5183658333553467</c:v>
                </c:pt>
                <c:pt idx="553">
                  <c:v>5.5283648333570454</c:v>
                </c:pt>
                <c:pt idx="554">
                  <c:v>5.5383638333587442</c:v>
                </c:pt>
                <c:pt idx="555">
                  <c:v>5.5483638333389536</c:v>
                </c:pt>
                <c:pt idx="556">
                  <c:v>5.5583628333406523</c:v>
                </c:pt>
                <c:pt idx="557">
                  <c:v>5.568361833342351</c:v>
                </c:pt>
                <c:pt idx="558">
                  <c:v>5.5783618333516642</c:v>
                </c:pt>
                <c:pt idx="559">
                  <c:v>5.588360833353363</c:v>
                </c:pt>
                <c:pt idx="560">
                  <c:v>5.5983598333550617</c:v>
                </c:pt>
                <c:pt idx="561">
                  <c:v>5.6083598333352711</c:v>
                </c:pt>
                <c:pt idx="562">
                  <c:v>5.6183588333369698</c:v>
                </c:pt>
                <c:pt idx="563">
                  <c:v>5.6283578333386686</c:v>
                </c:pt>
                <c:pt idx="564">
                  <c:v>5.6383568333403673</c:v>
                </c:pt>
                <c:pt idx="565">
                  <c:v>5.6483568333496805</c:v>
                </c:pt>
                <c:pt idx="566">
                  <c:v>5.6583558333513793</c:v>
                </c:pt>
                <c:pt idx="567">
                  <c:v>5.668354833353078</c:v>
                </c:pt>
                <c:pt idx="568">
                  <c:v>5.6783548333332874</c:v>
                </c:pt>
                <c:pt idx="569">
                  <c:v>5.6883538333349861</c:v>
                </c:pt>
                <c:pt idx="570">
                  <c:v>5.6983528333366849</c:v>
                </c:pt>
                <c:pt idx="571">
                  <c:v>5.7083528333459981</c:v>
                </c:pt>
                <c:pt idx="572">
                  <c:v>5.7183518333476968</c:v>
                </c:pt>
                <c:pt idx="573">
                  <c:v>5.7283508333493955</c:v>
                </c:pt>
                <c:pt idx="574">
                  <c:v>5.7383508333587088</c:v>
                </c:pt>
                <c:pt idx="575">
                  <c:v>5.7483498333313037</c:v>
                </c:pt>
                <c:pt idx="576">
                  <c:v>5.7583488333330024</c:v>
                </c:pt>
                <c:pt idx="577">
                  <c:v>5.7683478333347011</c:v>
                </c:pt>
                <c:pt idx="578">
                  <c:v>5.7783478333440144</c:v>
                </c:pt>
                <c:pt idx="579">
                  <c:v>5.7883468333457131</c:v>
                </c:pt>
                <c:pt idx="580">
                  <c:v>5.7983458333474118</c:v>
                </c:pt>
                <c:pt idx="581">
                  <c:v>5.8083458333567251</c:v>
                </c:pt>
                <c:pt idx="582">
                  <c:v>5.8183448333584238</c:v>
                </c:pt>
                <c:pt idx="583">
                  <c:v>5.8283438333310187</c:v>
                </c:pt>
                <c:pt idx="584">
                  <c:v>5.8383438333403319</c:v>
                </c:pt>
                <c:pt idx="585">
                  <c:v>5.8483428333420306</c:v>
                </c:pt>
                <c:pt idx="586">
                  <c:v>5.8583418333437294</c:v>
                </c:pt>
                <c:pt idx="587">
                  <c:v>5.8683418333530426</c:v>
                </c:pt>
                <c:pt idx="588">
                  <c:v>5.8783408333547413</c:v>
                </c:pt>
                <c:pt idx="589">
                  <c:v>5.8883398333564401</c:v>
                </c:pt>
                <c:pt idx="590">
                  <c:v>5.8983398333366495</c:v>
                </c:pt>
                <c:pt idx="591">
                  <c:v>5.9083388333383482</c:v>
                </c:pt>
                <c:pt idx="592">
                  <c:v>5.9183378333400469</c:v>
                </c:pt>
                <c:pt idx="593">
                  <c:v>5.9283368333417457</c:v>
                </c:pt>
                <c:pt idx="594">
                  <c:v>5.9383368333510589</c:v>
                </c:pt>
                <c:pt idx="595">
                  <c:v>5.9483358333527576</c:v>
                </c:pt>
                <c:pt idx="596">
                  <c:v>5.9583348333544564</c:v>
                </c:pt>
                <c:pt idx="597">
                  <c:v>5.9683348333346657</c:v>
                </c:pt>
                <c:pt idx="598">
                  <c:v>5.9783338333363645</c:v>
                </c:pt>
                <c:pt idx="599">
                  <c:v>5.9883328333380632</c:v>
                </c:pt>
                <c:pt idx="600">
                  <c:v>5.9983328333473764</c:v>
                </c:pt>
                <c:pt idx="601">
                  <c:v>6.0083318333490752</c:v>
                </c:pt>
                <c:pt idx="602">
                  <c:v>6.0183308333507739</c:v>
                </c:pt>
                <c:pt idx="603">
                  <c:v>6.0283308333309833</c:v>
                </c:pt>
                <c:pt idx="604">
                  <c:v>6.038329833332682</c:v>
                </c:pt>
                <c:pt idx="605">
                  <c:v>6.0483288333343808</c:v>
                </c:pt>
                <c:pt idx="606">
                  <c:v>6.058328833343694</c:v>
                </c:pt>
                <c:pt idx="607">
                  <c:v>6.0683278333453927</c:v>
                </c:pt>
                <c:pt idx="608">
                  <c:v>6.0783268333470915</c:v>
                </c:pt>
                <c:pt idx="609">
                  <c:v>6.0883258333487902</c:v>
                </c:pt>
                <c:pt idx="610">
                  <c:v>6.0983258333581034</c:v>
                </c:pt>
                <c:pt idx="611">
                  <c:v>6.1083248333306983</c:v>
                </c:pt>
                <c:pt idx="612">
                  <c:v>6.118323833332397</c:v>
                </c:pt>
                <c:pt idx="613">
                  <c:v>6.1283238333417103</c:v>
                </c:pt>
                <c:pt idx="614">
                  <c:v>6.138322833343409</c:v>
                </c:pt>
                <c:pt idx="615">
                  <c:v>6.1483218333451077</c:v>
                </c:pt>
                <c:pt idx="616">
                  <c:v>6.158321833354421</c:v>
                </c:pt>
                <c:pt idx="617">
                  <c:v>6.1683208333561197</c:v>
                </c:pt>
                <c:pt idx="618">
                  <c:v>6.1783198333578184</c:v>
                </c:pt>
                <c:pt idx="619">
                  <c:v>6.1883198333380278</c:v>
                </c:pt>
                <c:pt idx="620">
                  <c:v>6.1983188333397266</c:v>
                </c:pt>
                <c:pt idx="621">
                  <c:v>6.2083178333414253</c:v>
                </c:pt>
                <c:pt idx="622">
                  <c:v>6.2183178333507385</c:v>
                </c:pt>
                <c:pt idx="623">
                  <c:v>6.2283168333524372</c:v>
                </c:pt>
                <c:pt idx="624">
                  <c:v>6.238315833354136</c:v>
                </c:pt>
                <c:pt idx="625">
                  <c:v>6.2483148333558347</c:v>
                </c:pt>
                <c:pt idx="626">
                  <c:v>6.2583148333360441</c:v>
                </c:pt>
                <c:pt idx="627">
                  <c:v>6.2683138333377428</c:v>
                </c:pt>
                <c:pt idx="628">
                  <c:v>6.2783128333394416</c:v>
                </c:pt>
                <c:pt idx="629">
                  <c:v>6.2883128333487548</c:v>
                </c:pt>
                <c:pt idx="630">
                  <c:v>6.2983118333504535</c:v>
                </c:pt>
                <c:pt idx="631">
                  <c:v>6.3083108333521523</c:v>
                </c:pt>
                <c:pt idx="632">
                  <c:v>6.3183108333323617</c:v>
                </c:pt>
                <c:pt idx="633">
                  <c:v>6.3283098333340604</c:v>
                </c:pt>
                <c:pt idx="634">
                  <c:v>6.3383088333357591</c:v>
                </c:pt>
                <c:pt idx="635">
                  <c:v>6.3483088333450723</c:v>
                </c:pt>
                <c:pt idx="636">
                  <c:v>6.3583078333467711</c:v>
                </c:pt>
                <c:pt idx="637">
                  <c:v>6.3683068333484698</c:v>
                </c:pt>
                <c:pt idx="638">
                  <c:v>6.378306833357783</c:v>
                </c:pt>
                <c:pt idx="639">
                  <c:v>6.3883058333303779</c:v>
                </c:pt>
                <c:pt idx="640">
                  <c:v>6.3983048333320767</c:v>
                </c:pt>
                <c:pt idx="641">
                  <c:v>6.4083038333337754</c:v>
                </c:pt>
                <c:pt idx="642">
                  <c:v>6.4183038333430886</c:v>
                </c:pt>
                <c:pt idx="643">
                  <c:v>6.4283028333447874</c:v>
                </c:pt>
                <c:pt idx="644">
                  <c:v>6.4383018333464861</c:v>
                </c:pt>
                <c:pt idx="645">
                  <c:v>6.4483018333557993</c:v>
                </c:pt>
                <c:pt idx="646">
                  <c:v>6.458300833357498</c:v>
                </c:pt>
                <c:pt idx="647">
                  <c:v>6.4682998333591968</c:v>
                </c:pt>
                <c:pt idx="648">
                  <c:v>6.4782998333394062</c:v>
                </c:pt>
                <c:pt idx="649">
                  <c:v>6.4882988333411049</c:v>
                </c:pt>
                <c:pt idx="650">
                  <c:v>6.4982978333428036</c:v>
                </c:pt>
                <c:pt idx="651">
                  <c:v>6.5082978333521169</c:v>
                </c:pt>
                <c:pt idx="652">
                  <c:v>6.5182968333538156</c:v>
                </c:pt>
                <c:pt idx="653">
                  <c:v>6.5282958333555143</c:v>
                </c:pt>
                <c:pt idx="654">
                  <c:v>6.5382958333357237</c:v>
                </c:pt>
                <c:pt idx="655">
                  <c:v>6.5482948333374225</c:v>
                </c:pt>
                <c:pt idx="656">
                  <c:v>6.5582938333391212</c:v>
                </c:pt>
                <c:pt idx="657">
                  <c:v>6.5682928333408199</c:v>
                </c:pt>
                <c:pt idx="658">
                  <c:v>6.5782928333501332</c:v>
                </c:pt>
                <c:pt idx="659">
                  <c:v>6.5882918333518319</c:v>
                </c:pt>
                <c:pt idx="660">
                  <c:v>6.5982908333535306</c:v>
                </c:pt>
                <c:pt idx="661">
                  <c:v>6.60829083333374</c:v>
                </c:pt>
                <c:pt idx="662">
                  <c:v>6.6182898333354387</c:v>
                </c:pt>
                <c:pt idx="663">
                  <c:v>6.6282888333371375</c:v>
                </c:pt>
                <c:pt idx="664">
                  <c:v>6.6382888333464507</c:v>
                </c:pt>
                <c:pt idx="665">
                  <c:v>6.6482878333481494</c:v>
                </c:pt>
                <c:pt idx="666">
                  <c:v>6.6582868333498482</c:v>
                </c:pt>
                <c:pt idx="667">
                  <c:v>6.6682868333591614</c:v>
                </c:pt>
                <c:pt idx="668">
                  <c:v>6.6782858333317563</c:v>
                </c:pt>
                <c:pt idx="669">
                  <c:v>6.688284833333455</c:v>
                </c:pt>
                <c:pt idx="670">
                  <c:v>6.6982848333427683</c:v>
                </c:pt>
                <c:pt idx="671">
                  <c:v>6.708283833344467</c:v>
                </c:pt>
                <c:pt idx="672">
                  <c:v>6.7182828333461657</c:v>
                </c:pt>
                <c:pt idx="673">
                  <c:v>6.7282818333478644</c:v>
                </c:pt>
                <c:pt idx="674">
                  <c:v>6.7382818333571777</c:v>
                </c:pt>
                <c:pt idx="675">
                  <c:v>6.7482808333588764</c:v>
                </c:pt>
                <c:pt idx="676">
                  <c:v>6.7582798333314713</c:v>
                </c:pt>
                <c:pt idx="677">
                  <c:v>6.7682798333407845</c:v>
                </c:pt>
                <c:pt idx="678">
                  <c:v>6.7782788333424833</c:v>
                </c:pt>
                <c:pt idx="679">
                  <c:v>6.788277833344182</c:v>
                </c:pt>
                <c:pt idx="680">
                  <c:v>6.7982778333534952</c:v>
                </c:pt>
                <c:pt idx="681">
                  <c:v>6.808276833355194</c:v>
                </c:pt>
                <c:pt idx="682">
                  <c:v>6.8182758333568927</c:v>
                </c:pt>
                <c:pt idx="683">
                  <c:v>6.8282758333371021</c:v>
                </c:pt>
                <c:pt idx="684">
                  <c:v>6.8382748333388008</c:v>
                </c:pt>
                <c:pt idx="685">
                  <c:v>6.8482738333404996</c:v>
                </c:pt>
                <c:pt idx="686">
                  <c:v>6.8582738333498128</c:v>
                </c:pt>
                <c:pt idx="687">
                  <c:v>6.8682728333515115</c:v>
                </c:pt>
                <c:pt idx="688">
                  <c:v>6.8782718333532102</c:v>
                </c:pt>
                <c:pt idx="689">
                  <c:v>6.888270833354909</c:v>
                </c:pt>
                <c:pt idx="690">
                  <c:v>6.8982708333351184</c:v>
                </c:pt>
                <c:pt idx="691">
                  <c:v>6.9082698333368171</c:v>
                </c:pt>
                <c:pt idx="692">
                  <c:v>6.9182688333385158</c:v>
                </c:pt>
                <c:pt idx="693">
                  <c:v>6.9282688333478291</c:v>
                </c:pt>
                <c:pt idx="694">
                  <c:v>6.9382678333495278</c:v>
                </c:pt>
                <c:pt idx="695">
                  <c:v>6.9482668333512265</c:v>
                </c:pt>
                <c:pt idx="696">
                  <c:v>6.9582668333314359</c:v>
                </c:pt>
                <c:pt idx="697">
                  <c:v>6.9682658333331347</c:v>
                </c:pt>
                <c:pt idx="698">
                  <c:v>6.9782648333348334</c:v>
                </c:pt>
                <c:pt idx="699">
                  <c:v>6.9882648333441466</c:v>
                </c:pt>
                <c:pt idx="700">
                  <c:v>6.9982638333458453</c:v>
                </c:pt>
                <c:pt idx="701">
                  <c:v>7.0082628333475441</c:v>
                </c:pt>
                <c:pt idx="702">
                  <c:v>7.0182628333568573</c:v>
                </c:pt>
                <c:pt idx="703">
                  <c:v>7.028261833358556</c:v>
                </c:pt>
                <c:pt idx="704">
                  <c:v>7.0382608333311509</c:v>
                </c:pt>
                <c:pt idx="705">
                  <c:v>7.0482608333404642</c:v>
                </c:pt>
                <c:pt idx="706">
                  <c:v>7.0582598333421629</c:v>
                </c:pt>
                <c:pt idx="707">
                  <c:v>7.0682588333438616</c:v>
                </c:pt>
                <c:pt idx="708">
                  <c:v>7.0782578333455604</c:v>
                </c:pt>
                <c:pt idx="709">
                  <c:v>7.0882578333548736</c:v>
                </c:pt>
                <c:pt idx="710">
                  <c:v>7.0982568333565723</c:v>
                </c:pt>
                <c:pt idx="711">
                  <c:v>7.108255833358271</c:v>
                </c:pt>
                <c:pt idx="712">
                  <c:v>7.1182552500104066</c:v>
                </c:pt>
                <c:pt idx="713">
                  <c:v>7.1282542500121053</c:v>
                </c:pt>
                <c:pt idx="714">
                  <c:v>7.1382532500138041</c:v>
                </c:pt>
                <c:pt idx="715">
                  <c:v>7.1482532500231173</c:v>
                </c:pt>
                <c:pt idx="716">
                  <c:v>7.158252250024816</c:v>
                </c:pt>
                <c:pt idx="717">
                  <c:v>7.1682512499974109</c:v>
                </c:pt>
                <c:pt idx="718">
                  <c:v>7.1782512500067241</c:v>
                </c:pt>
                <c:pt idx="719">
                  <c:v>7.1882502500084229</c:v>
                </c:pt>
                <c:pt idx="720">
                  <c:v>7.1982492500101216</c:v>
                </c:pt>
                <c:pt idx="721">
                  <c:v>7.2082492500194348</c:v>
                </c:pt>
                <c:pt idx="722">
                  <c:v>7.2182482500211336</c:v>
                </c:pt>
                <c:pt idx="723">
                  <c:v>7.2282472500228323</c:v>
                </c:pt>
                <c:pt idx="724">
                  <c:v>7.2382472500030417</c:v>
                </c:pt>
                <c:pt idx="725">
                  <c:v>7.2482462500047404</c:v>
                </c:pt>
                <c:pt idx="726">
                  <c:v>7.2582452500064392</c:v>
                </c:pt>
                <c:pt idx="727">
                  <c:v>7.2682452500157524</c:v>
                </c:pt>
                <c:pt idx="728">
                  <c:v>7.2782442500174511</c:v>
                </c:pt>
                <c:pt idx="729">
                  <c:v>7.2882432500191499</c:v>
                </c:pt>
                <c:pt idx="730">
                  <c:v>7.2982422500208486</c:v>
                </c:pt>
                <c:pt idx="731">
                  <c:v>7.308242250001058</c:v>
                </c:pt>
                <c:pt idx="732">
                  <c:v>7.3182412500027567</c:v>
                </c:pt>
                <c:pt idx="733">
                  <c:v>7.3282402500044554</c:v>
                </c:pt>
                <c:pt idx="734">
                  <c:v>7.3382402500137687</c:v>
                </c:pt>
                <c:pt idx="735">
                  <c:v>7.3482392500154674</c:v>
                </c:pt>
                <c:pt idx="736">
                  <c:v>7.3582382500171661</c:v>
                </c:pt>
                <c:pt idx="737">
                  <c:v>7.3682382499973755</c:v>
                </c:pt>
                <c:pt idx="738">
                  <c:v>7.3782372499990743</c:v>
                </c:pt>
                <c:pt idx="739">
                  <c:v>7.388236250000773</c:v>
                </c:pt>
                <c:pt idx="740">
                  <c:v>7.3982362500100862</c:v>
                </c:pt>
                <c:pt idx="741">
                  <c:v>7.408235250011785</c:v>
                </c:pt>
                <c:pt idx="742">
                  <c:v>7.4182342500134837</c:v>
                </c:pt>
                <c:pt idx="743">
                  <c:v>7.4282342500227969</c:v>
                </c:pt>
                <c:pt idx="744">
                  <c:v>7.4382332500244956</c:v>
                </c:pt>
                <c:pt idx="745">
                  <c:v>7.4482322499970905</c:v>
                </c:pt>
                <c:pt idx="746">
                  <c:v>7.4582322500064038</c:v>
                </c:pt>
                <c:pt idx="747">
                  <c:v>7.4682312500081025</c:v>
                </c:pt>
                <c:pt idx="748">
                  <c:v>7.4782302500098012</c:v>
                </c:pt>
                <c:pt idx="749">
                  <c:v>7.4882292500115</c:v>
                </c:pt>
                <c:pt idx="750">
                  <c:v>7.4982292500208132</c:v>
                </c:pt>
                <c:pt idx="751">
                  <c:v>7.5082282500225119</c:v>
                </c:pt>
                <c:pt idx="752">
                  <c:v>7.5182272500242107</c:v>
                </c:pt>
                <c:pt idx="753">
                  <c:v>7.5282272500044201</c:v>
                </c:pt>
                <c:pt idx="754">
                  <c:v>7.5382262500061188</c:v>
                </c:pt>
                <c:pt idx="755">
                  <c:v>7.5482252500078175</c:v>
                </c:pt>
                <c:pt idx="756">
                  <c:v>7.5582252500171307</c:v>
                </c:pt>
                <c:pt idx="757">
                  <c:v>7.5682242500188295</c:v>
                </c:pt>
                <c:pt idx="758">
                  <c:v>7.5782232500205282</c:v>
                </c:pt>
                <c:pt idx="759">
                  <c:v>7.5882232500007376</c:v>
                </c:pt>
                <c:pt idx="760">
                  <c:v>7.5982222500024363</c:v>
                </c:pt>
                <c:pt idx="761">
                  <c:v>7.6082212500041351</c:v>
                </c:pt>
                <c:pt idx="762">
                  <c:v>7.6182212500134483</c:v>
                </c:pt>
                <c:pt idx="763">
                  <c:v>7.628220250015147</c:v>
                </c:pt>
                <c:pt idx="764">
                  <c:v>7.6382192500168458</c:v>
                </c:pt>
                <c:pt idx="765">
                  <c:v>7.6482182500185445</c:v>
                </c:pt>
                <c:pt idx="766">
                  <c:v>7.6582182499987539</c:v>
                </c:pt>
                <c:pt idx="767">
                  <c:v>7.6682172500004526</c:v>
                </c:pt>
                <c:pt idx="768">
                  <c:v>7.6782162500021514</c:v>
                </c:pt>
                <c:pt idx="769">
                  <c:v>7.6882162500114646</c:v>
                </c:pt>
                <c:pt idx="770">
                  <c:v>7.6982152500131633</c:v>
                </c:pt>
                <c:pt idx="771">
                  <c:v>7.708214250014862</c:v>
                </c:pt>
                <c:pt idx="772">
                  <c:v>7.7182142500241753</c:v>
                </c:pt>
                <c:pt idx="773">
                  <c:v>7.728213250025874</c:v>
                </c:pt>
                <c:pt idx="774">
                  <c:v>7.7382122499984689</c:v>
                </c:pt>
                <c:pt idx="775">
                  <c:v>7.7482122500077821</c:v>
                </c:pt>
                <c:pt idx="776">
                  <c:v>7.7582112500094809</c:v>
                </c:pt>
                <c:pt idx="777">
                  <c:v>7.7682102500111796</c:v>
                </c:pt>
                <c:pt idx="778">
                  <c:v>7.7782102500204928</c:v>
                </c:pt>
                <c:pt idx="779">
                  <c:v>7.7882092500221916</c:v>
                </c:pt>
                <c:pt idx="780">
                  <c:v>7.7982082500238903</c:v>
                </c:pt>
                <c:pt idx="781">
                  <c:v>7.8082082500040997</c:v>
                </c:pt>
                <c:pt idx="782">
                  <c:v>7.8182072500057984</c:v>
                </c:pt>
                <c:pt idx="783">
                  <c:v>7.8282062500074971</c:v>
                </c:pt>
                <c:pt idx="784">
                  <c:v>7.8382062500168104</c:v>
                </c:pt>
                <c:pt idx="785">
                  <c:v>7.8482052500185091</c:v>
                </c:pt>
                <c:pt idx="786">
                  <c:v>7.8582042500202078</c:v>
                </c:pt>
                <c:pt idx="787">
                  <c:v>7.8682032500219066</c:v>
                </c:pt>
                <c:pt idx="788">
                  <c:v>7.878203250002116</c:v>
                </c:pt>
                <c:pt idx="789">
                  <c:v>7.8882022500038147</c:v>
                </c:pt>
                <c:pt idx="790">
                  <c:v>7.8982012500055134</c:v>
                </c:pt>
                <c:pt idx="791">
                  <c:v>7.9082012500148267</c:v>
                </c:pt>
                <c:pt idx="792">
                  <c:v>7.9182002500165254</c:v>
                </c:pt>
                <c:pt idx="793">
                  <c:v>7.9281992500182241</c:v>
                </c:pt>
                <c:pt idx="794">
                  <c:v>7.9381992499984335</c:v>
                </c:pt>
                <c:pt idx="795">
                  <c:v>7.9481982500001322</c:v>
                </c:pt>
                <c:pt idx="796">
                  <c:v>7.958197250001831</c:v>
                </c:pt>
                <c:pt idx="797">
                  <c:v>7.9681972500111442</c:v>
                </c:pt>
                <c:pt idx="798">
                  <c:v>7.9781962500128429</c:v>
                </c:pt>
                <c:pt idx="799">
                  <c:v>7.9881952500145417</c:v>
                </c:pt>
                <c:pt idx="800">
                  <c:v>7.9981952500238549</c:v>
                </c:pt>
                <c:pt idx="801">
                  <c:v>8.0081942500255536</c:v>
                </c:pt>
                <c:pt idx="802">
                  <c:v>8.0181932499981485</c:v>
                </c:pt>
                <c:pt idx="803">
                  <c:v>8.0281932500074618</c:v>
                </c:pt>
                <c:pt idx="804">
                  <c:v>8.0381922500091605</c:v>
                </c:pt>
                <c:pt idx="805">
                  <c:v>8.0481912500108592</c:v>
                </c:pt>
                <c:pt idx="806">
                  <c:v>8.0581912500201724</c:v>
                </c:pt>
                <c:pt idx="807">
                  <c:v>8.0681902500218712</c:v>
                </c:pt>
                <c:pt idx="808">
                  <c:v>8.0781892500235699</c:v>
                </c:pt>
                <c:pt idx="809">
                  <c:v>8.0881882500252686</c:v>
                </c:pt>
                <c:pt idx="810">
                  <c:v>8.098188250005478</c:v>
                </c:pt>
                <c:pt idx="811">
                  <c:v>8.1081872500071768</c:v>
                </c:pt>
                <c:pt idx="812">
                  <c:v>8.1181868333369493</c:v>
                </c:pt>
                <c:pt idx="813">
                  <c:v>8.1281868333462626</c:v>
                </c:pt>
                <c:pt idx="814">
                  <c:v>8.1381858333479613</c:v>
                </c:pt>
                <c:pt idx="815">
                  <c:v>8.14818483334966</c:v>
                </c:pt>
                <c:pt idx="816">
                  <c:v>8.1581848333589733</c:v>
                </c:pt>
                <c:pt idx="817">
                  <c:v>8.1681838333315682</c:v>
                </c:pt>
                <c:pt idx="818">
                  <c:v>8.1781828333332669</c:v>
                </c:pt>
                <c:pt idx="819">
                  <c:v>8.1881828333425801</c:v>
                </c:pt>
                <c:pt idx="820">
                  <c:v>8.1981818333442789</c:v>
                </c:pt>
                <c:pt idx="821">
                  <c:v>8.2081808333459776</c:v>
                </c:pt>
                <c:pt idx="822">
                  <c:v>8.2181808333552908</c:v>
                </c:pt>
                <c:pt idx="823">
                  <c:v>8.2281798333569895</c:v>
                </c:pt>
                <c:pt idx="824">
                  <c:v>8.2381788333586883</c:v>
                </c:pt>
                <c:pt idx="825">
                  <c:v>8.2481788333388977</c:v>
                </c:pt>
                <c:pt idx="826">
                  <c:v>8.2581778333405964</c:v>
                </c:pt>
                <c:pt idx="827">
                  <c:v>8.2681768333422951</c:v>
                </c:pt>
                <c:pt idx="828">
                  <c:v>8.2781768333516084</c:v>
                </c:pt>
                <c:pt idx="829">
                  <c:v>8.2881758333533071</c:v>
                </c:pt>
                <c:pt idx="830">
                  <c:v>8.2981748333550058</c:v>
                </c:pt>
                <c:pt idx="831">
                  <c:v>8.3081738333567046</c:v>
                </c:pt>
                <c:pt idx="832">
                  <c:v>8.318173833336914</c:v>
                </c:pt>
                <c:pt idx="833">
                  <c:v>8.3281728333386127</c:v>
                </c:pt>
                <c:pt idx="834">
                  <c:v>8.3381718333403114</c:v>
                </c:pt>
                <c:pt idx="835">
                  <c:v>8.3481718333496246</c:v>
                </c:pt>
                <c:pt idx="836">
                  <c:v>8.3581708333513234</c:v>
                </c:pt>
                <c:pt idx="837">
                  <c:v>8.3681698333530221</c:v>
                </c:pt>
                <c:pt idx="838">
                  <c:v>8.3781698333332315</c:v>
                </c:pt>
                <c:pt idx="839">
                  <c:v>8.3881688333349302</c:v>
                </c:pt>
                <c:pt idx="840">
                  <c:v>8.398167833336629</c:v>
                </c:pt>
                <c:pt idx="841">
                  <c:v>8.4081678333459422</c:v>
                </c:pt>
                <c:pt idx="842">
                  <c:v>8.4181668333476409</c:v>
                </c:pt>
                <c:pt idx="843">
                  <c:v>8.4281658333493397</c:v>
                </c:pt>
                <c:pt idx="844">
                  <c:v>8.4381658333586529</c:v>
                </c:pt>
                <c:pt idx="845">
                  <c:v>8.4481648333312478</c:v>
                </c:pt>
                <c:pt idx="846">
                  <c:v>8.4581638333329465</c:v>
                </c:pt>
                <c:pt idx="847">
                  <c:v>8.4681638333422597</c:v>
                </c:pt>
                <c:pt idx="848">
                  <c:v>8.4781628333439585</c:v>
                </c:pt>
                <c:pt idx="849">
                  <c:v>8.4881618333456572</c:v>
                </c:pt>
                <c:pt idx="850">
                  <c:v>8.4981618333549704</c:v>
                </c:pt>
                <c:pt idx="851">
                  <c:v>8.5081608333566692</c:v>
                </c:pt>
                <c:pt idx="852">
                  <c:v>8.5181598333583679</c:v>
                </c:pt>
                <c:pt idx="853">
                  <c:v>8.5281598333385773</c:v>
                </c:pt>
                <c:pt idx="854">
                  <c:v>8.538158833340276</c:v>
                </c:pt>
                <c:pt idx="855">
                  <c:v>8.5481578333419748</c:v>
                </c:pt>
                <c:pt idx="856">
                  <c:v>8.5581568333436735</c:v>
                </c:pt>
                <c:pt idx="857">
                  <c:v>8.5681568333529867</c:v>
                </c:pt>
                <c:pt idx="858">
                  <c:v>8.5781558333546855</c:v>
                </c:pt>
                <c:pt idx="859">
                  <c:v>8.5881548333563842</c:v>
                </c:pt>
                <c:pt idx="860">
                  <c:v>8.5981548333365936</c:v>
                </c:pt>
                <c:pt idx="861">
                  <c:v>8.6081538333382923</c:v>
                </c:pt>
                <c:pt idx="862">
                  <c:v>8.618152833339991</c:v>
                </c:pt>
                <c:pt idx="863">
                  <c:v>8.6281528333493043</c:v>
                </c:pt>
                <c:pt idx="864">
                  <c:v>8.638151833351003</c:v>
                </c:pt>
                <c:pt idx="865">
                  <c:v>8.6481508333527017</c:v>
                </c:pt>
                <c:pt idx="866">
                  <c:v>8.6581508333329111</c:v>
                </c:pt>
                <c:pt idx="867">
                  <c:v>8.6681498333346099</c:v>
                </c:pt>
                <c:pt idx="868">
                  <c:v>8.6781488333363086</c:v>
                </c:pt>
                <c:pt idx="869">
                  <c:v>8.6881488333456218</c:v>
                </c:pt>
                <c:pt idx="870">
                  <c:v>8.6981478333473206</c:v>
                </c:pt>
                <c:pt idx="871">
                  <c:v>8.7081468333490193</c:v>
                </c:pt>
                <c:pt idx="872">
                  <c:v>8.7181468333583325</c:v>
                </c:pt>
                <c:pt idx="873">
                  <c:v>8.7281458333309274</c:v>
                </c:pt>
                <c:pt idx="874">
                  <c:v>8.7381448333326261</c:v>
                </c:pt>
                <c:pt idx="875">
                  <c:v>8.7481448333419394</c:v>
                </c:pt>
                <c:pt idx="876">
                  <c:v>8.7581438333436381</c:v>
                </c:pt>
                <c:pt idx="877">
                  <c:v>8.7681428333453368</c:v>
                </c:pt>
                <c:pt idx="878">
                  <c:v>8.7781428333546501</c:v>
                </c:pt>
                <c:pt idx="879">
                  <c:v>8.7881418333563488</c:v>
                </c:pt>
                <c:pt idx="880">
                  <c:v>8.7981408333580475</c:v>
                </c:pt>
                <c:pt idx="881">
                  <c:v>8.8081398333306424</c:v>
                </c:pt>
                <c:pt idx="882">
                  <c:v>8.8181398333399557</c:v>
                </c:pt>
                <c:pt idx="883">
                  <c:v>8.8281388333416544</c:v>
                </c:pt>
                <c:pt idx="884">
                  <c:v>8.8381378333433531</c:v>
                </c:pt>
                <c:pt idx="885">
                  <c:v>8.8481378333526663</c:v>
                </c:pt>
                <c:pt idx="886">
                  <c:v>8.8581368333543651</c:v>
                </c:pt>
                <c:pt idx="887">
                  <c:v>8.8681358333560638</c:v>
                </c:pt>
                <c:pt idx="888">
                  <c:v>8.8781358333362732</c:v>
                </c:pt>
                <c:pt idx="889">
                  <c:v>8.8881348333379719</c:v>
                </c:pt>
                <c:pt idx="890">
                  <c:v>8.8981338333396707</c:v>
                </c:pt>
                <c:pt idx="891">
                  <c:v>8.9081338333489839</c:v>
                </c:pt>
                <c:pt idx="892">
                  <c:v>8.9181328333506826</c:v>
                </c:pt>
                <c:pt idx="893">
                  <c:v>8.9281318333523814</c:v>
                </c:pt>
                <c:pt idx="894">
                  <c:v>8.9381318333325908</c:v>
                </c:pt>
                <c:pt idx="895">
                  <c:v>8.9481308333342895</c:v>
                </c:pt>
                <c:pt idx="896">
                  <c:v>8.9581298333359882</c:v>
                </c:pt>
                <c:pt idx="897">
                  <c:v>8.9681298333453014</c:v>
                </c:pt>
                <c:pt idx="898">
                  <c:v>8.9781288333470002</c:v>
                </c:pt>
                <c:pt idx="899">
                  <c:v>8.9881278333486989</c:v>
                </c:pt>
                <c:pt idx="900">
                  <c:v>8.9981278333580121</c:v>
                </c:pt>
                <c:pt idx="901">
                  <c:v>9.008126833330607</c:v>
                </c:pt>
                <c:pt idx="902">
                  <c:v>9.0181258333323058</c:v>
                </c:pt>
                <c:pt idx="903">
                  <c:v>9.028125833341619</c:v>
                </c:pt>
                <c:pt idx="904">
                  <c:v>9.0381248333433177</c:v>
                </c:pt>
                <c:pt idx="905">
                  <c:v>9.0481238333450165</c:v>
                </c:pt>
                <c:pt idx="906">
                  <c:v>9.0581238333543297</c:v>
                </c:pt>
                <c:pt idx="907">
                  <c:v>9.0681228333560284</c:v>
                </c:pt>
                <c:pt idx="908">
                  <c:v>9.0781218333577272</c:v>
                </c:pt>
                <c:pt idx="909">
                  <c:v>9.0881208333594259</c:v>
                </c:pt>
                <c:pt idx="910">
                  <c:v>9.0981208333396353</c:v>
                </c:pt>
                <c:pt idx="911">
                  <c:v>9.108119833341334</c:v>
                </c:pt>
                <c:pt idx="912">
                  <c:v>9.1181188333430327</c:v>
                </c:pt>
                <c:pt idx="913">
                  <c:v>9.1281184583494905</c:v>
                </c:pt>
                <c:pt idx="914">
                  <c:v>9.1381174583511893</c:v>
                </c:pt>
                <c:pt idx="915">
                  <c:v>9.148116458352888</c:v>
                </c:pt>
                <c:pt idx="916">
                  <c:v>9.1581164583330974</c:v>
                </c:pt>
                <c:pt idx="917">
                  <c:v>9.1681154583347961</c:v>
                </c:pt>
                <c:pt idx="918">
                  <c:v>9.1781144583364949</c:v>
                </c:pt>
                <c:pt idx="919">
                  <c:v>9.1881144583458081</c:v>
                </c:pt>
                <c:pt idx="920">
                  <c:v>9.1981134583475068</c:v>
                </c:pt>
                <c:pt idx="921">
                  <c:v>9.2081124583492056</c:v>
                </c:pt>
                <c:pt idx="922">
                  <c:v>9.2181124583585188</c:v>
                </c:pt>
                <c:pt idx="923">
                  <c:v>9.2281114583311137</c:v>
                </c:pt>
                <c:pt idx="924">
                  <c:v>9.2381104583328124</c:v>
                </c:pt>
                <c:pt idx="925">
                  <c:v>9.2481104583421256</c:v>
                </c:pt>
                <c:pt idx="926">
                  <c:v>9.2581094583438244</c:v>
                </c:pt>
                <c:pt idx="927">
                  <c:v>9.2681084583455231</c:v>
                </c:pt>
                <c:pt idx="928">
                  <c:v>9.2781084583548363</c:v>
                </c:pt>
                <c:pt idx="929">
                  <c:v>9.2881074583565351</c:v>
                </c:pt>
                <c:pt idx="930">
                  <c:v>9.2981064583582338</c:v>
                </c:pt>
                <c:pt idx="931">
                  <c:v>9.3081064583384432</c:v>
                </c:pt>
                <c:pt idx="932">
                  <c:v>9.3181054583401419</c:v>
                </c:pt>
                <c:pt idx="933">
                  <c:v>9.3281044583418407</c:v>
                </c:pt>
                <c:pt idx="934">
                  <c:v>9.3381044583511539</c:v>
                </c:pt>
                <c:pt idx="935">
                  <c:v>9.3481034583528526</c:v>
                </c:pt>
                <c:pt idx="936">
                  <c:v>9.3581024583545513</c:v>
                </c:pt>
                <c:pt idx="937">
                  <c:v>9.3681024583347607</c:v>
                </c:pt>
                <c:pt idx="938">
                  <c:v>9.3781014583364595</c:v>
                </c:pt>
                <c:pt idx="939">
                  <c:v>9.3881004583381582</c:v>
                </c:pt>
                <c:pt idx="940">
                  <c:v>9.3981004583474714</c:v>
                </c:pt>
                <c:pt idx="941">
                  <c:v>9.4080994583491702</c:v>
                </c:pt>
                <c:pt idx="942">
                  <c:v>9.4180984583508689</c:v>
                </c:pt>
                <c:pt idx="943">
                  <c:v>9.4280974583525676</c:v>
                </c:pt>
                <c:pt idx="944">
                  <c:v>9.438097458332777</c:v>
                </c:pt>
                <c:pt idx="945">
                  <c:v>9.4480964583344758</c:v>
                </c:pt>
                <c:pt idx="946">
                  <c:v>9.4580954583361745</c:v>
                </c:pt>
                <c:pt idx="947">
                  <c:v>9.4680954583454877</c:v>
                </c:pt>
                <c:pt idx="948">
                  <c:v>9.4780944583471864</c:v>
                </c:pt>
                <c:pt idx="949">
                  <c:v>9.4880934583488852</c:v>
                </c:pt>
                <c:pt idx="950">
                  <c:v>9.4980934583581984</c:v>
                </c:pt>
                <c:pt idx="951">
                  <c:v>9.5080924583307933</c:v>
                </c:pt>
                <c:pt idx="952">
                  <c:v>9.518091458332492</c:v>
                </c:pt>
                <c:pt idx="953">
                  <c:v>9.5280914583418053</c:v>
                </c:pt>
                <c:pt idx="954">
                  <c:v>9.538090458343504</c:v>
                </c:pt>
                <c:pt idx="955">
                  <c:v>9.5480894583452027</c:v>
                </c:pt>
                <c:pt idx="956">
                  <c:v>9.558089458354516</c:v>
                </c:pt>
                <c:pt idx="957">
                  <c:v>9.5680884583562147</c:v>
                </c:pt>
                <c:pt idx="958">
                  <c:v>9.5780874583579134</c:v>
                </c:pt>
                <c:pt idx="959">
                  <c:v>9.5880874583381228</c:v>
                </c:pt>
                <c:pt idx="960">
                  <c:v>9.5980864583398215</c:v>
                </c:pt>
                <c:pt idx="961">
                  <c:v>9.6080854583415203</c:v>
                </c:pt>
                <c:pt idx="962">
                  <c:v>9.6180854583508335</c:v>
                </c:pt>
                <c:pt idx="963">
                  <c:v>9.6280844583525322</c:v>
                </c:pt>
                <c:pt idx="964">
                  <c:v>9.638083458354231</c:v>
                </c:pt>
                <c:pt idx="965">
                  <c:v>9.6480834583344404</c:v>
                </c:pt>
                <c:pt idx="966">
                  <c:v>9.6580824583361391</c:v>
                </c:pt>
                <c:pt idx="967">
                  <c:v>9.6680814583378378</c:v>
                </c:pt>
                <c:pt idx="968">
                  <c:v>9.6780814583471511</c:v>
                </c:pt>
                <c:pt idx="969">
                  <c:v>9.6880804583488498</c:v>
                </c:pt>
                <c:pt idx="970">
                  <c:v>9.6980794583505485</c:v>
                </c:pt>
                <c:pt idx="971">
                  <c:v>9.7080794583307579</c:v>
                </c:pt>
                <c:pt idx="972">
                  <c:v>9.7180784583324566</c:v>
                </c:pt>
                <c:pt idx="973">
                  <c:v>9.7280774583341554</c:v>
                </c:pt>
                <c:pt idx="974">
                  <c:v>9.7380774583434686</c:v>
                </c:pt>
                <c:pt idx="975">
                  <c:v>9.7480764583451673</c:v>
                </c:pt>
                <c:pt idx="976">
                  <c:v>9.7580754583468661</c:v>
                </c:pt>
                <c:pt idx="977">
                  <c:v>9.7680744583485648</c:v>
                </c:pt>
                <c:pt idx="978">
                  <c:v>9.778074458357878</c:v>
                </c:pt>
                <c:pt idx="979">
                  <c:v>9.7880734583304729</c:v>
                </c:pt>
                <c:pt idx="980">
                  <c:v>9.7980724583321717</c:v>
                </c:pt>
                <c:pt idx="981">
                  <c:v>9.8080724583414849</c:v>
                </c:pt>
                <c:pt idx="982">
                  <c:v>9.8180714583431836</c:v>
                </c:pt>
                <c:pt idx="983">
                  <c:v>9.8280704583448824</c:v>
                </c:pt>
                <c:pt idx="984">
                  <c:v>9.8380704583541956</c:v>
                </c:pt>
                <c:pt idx="985">
                  <c:v>9.8480694583558943</c:v>
                </c:pt>
                <c:pt idx="986">
                  <c:v>9.858068458357593</c:v>
                </c:pt>
                <c:pt idx="987">
                  <c:v>9.8680684583378024</c:v>
                </c:pt>
                <c:pt idx="988">
                  <c:v>9.8780674583395012</c:v>
                </c:pt>
                <c:pt idx="989">
                  <c:v>9.8880664583411999</c:v>
                </c:pt>
                <c:pt idx="990">
                  <c:v>9.8980664583505131</c:v>
                </c:pt>
                <c:pt idx="991">
                  <c:v>9.9080654583522119</c:v>
                </c:pt>
                <c:pt idx="992">
                  <c:v>9.9180644583539106</c:v>
                </c:pt>
                <c:pt idx="993">
                  <c:v>9.92806445833412</c:v>
                </c:pt>
                <c:pt idx="994">
                  <c:v>9.9380634583358187</c:v>
                </c:pt>
                <c:pt idx="995">
                  <c:v>9.9480624583375175</c:v>
                </c:pt>
                <c:pt idx="996">
                  <c:v>9.9580624583468307</c:v>
                </c:pt>
                <c:pt idx="997">
                  <c:v>9.9680614583485294</c:v>
                </c:pt>
                <c:pt idx="998">
                  <c:v>9.9780604583502281</c:v>
                </c:pt>
                <c:pt idx="999">
                  <c:v>9.9880604583304375</c:v>
                </c:pt>
                <c:pt idx="1000">
                  <c:v>9.9980594583321363</c:v>
                </c:pt>
                <c:pt idx="1001">
                  <c:v>10.008058458333835</c:v>
                </c:pt>
                <c:pt idx="1002">
                  <c:v>10.018058458343148</c:v>
                </c:pt>
                <c:pt idx="1003">
                  <c:v>10.028057458344847</c:v>
                </c:pt>
                <c:pt idx="1004">
                  <c:v>10.038056458346546</c:v>
                </c:pt>
                <c:pt idx="1005">
                  <c:v>10.048056458355859</c:v>
                </c:pt>
                <c:pt idx="1006">
                  <c:v>10.058055458357558</c:v>
                </c:pt>
                <c:pt idx="1007">
                  <c:v>10.068054458359256</c:v>
                </c:pt>
                <c:pt idx="1008">
                  <c:v>10.078054458339466</c:v>
                </c:pt>
                <c:pt idx="1009">
                  <c:v>10.088053458341165</c:v>
                </c:pt>
                <c:pt idx="1010">
                  <c:v>10.098052458342863</c:v>
                </c:pt>
                <c:pt idx="1011">
                  <c:v>10.108052458352176</c:v>
                </c:pt>
                <c:pt idx="1012">
                  <c:v>10.118051458353875</c:v>
                </c:pt>
                <c:pt idx="1013">
                  <c:v>10.128053500025999</c:v>
                </c:pt>
                <c:pt idx="1014">
                  <c:v>10.138053500006208</c:v>
                </c:pt>
                <c:pt idx="1015">
                  <c:v>10.148052500007907</c:v>
                </c:pt>
                <c:pt idx="1016">
                  <c:v>10.158051500009606</c:v>
                </c:pt>
                <c:pt idx="1017">
                  <c:v>10.168051500018919</c:v>
                </c:pt>
                <c:pt idx="1018">
                  <c:v>10.178050500020618</c:v>
                </c:pt>
                <c:pt idx="1019">
                  <c:v>10.188049500022316</c:v>
                </c:pt>
                <c:pt idx="1020">
                  <c:v>10.198048500024015</c:v>
                </c:pt>
                <c:pt idx="1021">
                  <c:v>10.208048500004224</c:v>
                </c:pt>
                <c:pt idx="1022">
                  <c:v>10.218047500005923</c:v>
                </c:pt>
                <c:pt idx="1023">
                  <c:v>10.228046500007622</c:v>
                </c:pt>
                <c:pt idx="1024">
                  <c:v>10.238046500016935</c:v>
                </c:pt>
                <c:pt idx="1025">
                  <c:v>10.248045500018634</c:v>
                </c:pt>
                <c:pt idx="1026">
                  <c:v>10.258044500020333</c:v>
                </c:pt>
                <c:pt idx="1027">
                  <c:v>10.268044500000542</c:v>
                </c:pt>
                <c:pt idx="1028">
                  <c:v>10.278043500002241</c:v>
                </c:pt>
                <c:pt idx="1029">
                  <c:v>10.288042500003939</c:v>
                </c:pt>
                <c:pt idx="1030">
                  <c:v>10.298042500013253</c:v>
                </c:pt>
                <c:pt idx="1031">
                  <c:v>10.308041500014951</c:v>
                </c:pt>
                <c:pt idx="1032">
                  <c:v>10.31804050001665</c:v>
                </c:pt>
                <c:pt idx="1033">
                  <c:v>10.328040500025963</c:v>
                </c:pt>
                <c:pt idx="1034">
                  <c:v>10.338039499998558</c:v>
                </c:pt>
                <c:pt idx="1035">
                  <c:v>10.348038500000257</c:v>
                </c:pt>
                <c:pt idx="1036">
                  <c:v>10.35803850000957</c:v>
                </c:pt>
                <c:pt idx="1037">
                  <c:v>10.368037500011269</c:v>
                </c:pt>
                <c:pt idx="1038">
                  <c:v>10.378036500012968</c:v>
                </c:pt>
                <c:pt idx="1039">
                  <c:v>10.388036500022281</c:v>
                </c:pt>
                <c:pt idx="1040">
                  <c:v>10.39803550002398</c:v>
                </c:pt>
                <c:pt idx="1041">
                  <c:v>10.408034500025678</c:v>
                </c:pt>
                <c:pt idx="1042">
                  <c:v>10.418034500005888</c:v>
                </c:pt>
                <c:pt idx="1043">
                  <c:v>10.428033500007587</c:v>
                </c:pt>
                <c:pt idx="1044">
                  <c:v>10.438032500009285</c:v>
                </c:pt>
                <c:pt idx="1045">
                  <c:v>10.448032500018599</c:v>
                </c:pt>
                <c:pt idx="1046">
                  <c:v>10.458031500020297</c:v>
                </c:pt>
                <c:pt idx="1047">
                  <c:v>10.468030500021996</c:v>
                </c:pt>
                <c:pt idx="1048">
                  <c:v>10.478030500002205</c:v>
                </c:pt>
                <c:pt idx="1049">
                  <c:v>10.488029500003904</c:v>
                </c:pt>
                <c:pt idx="1050">
                  <c:v>10.498028500005603</c:v>
                </c:pt>
                <c:pt idx="1051">
                  <c:v>10.508028500014916</c:v>
                </c:pt>
                <c:pt idx="1052">
                  <c:v>10.518027500016615</c:v>
                </c:pt>
                <c:pt idx="1053">
                  <c:v>10.528026500018314</c:v>
                </c:pt>
                <c:pt idx="1054">
                  <c:v>10.538026499998523</c:v>
                </c:pt>
                <c:pt idx="1055">
                  <c:v>10.548025500000222</c:v>
                </c:pt>
                <c:pt idx="1056">
                  <c:v>10.55802450000192</c:v>
                </c:pt>
                <c:pt idx="1057">
                  <c:v>10.568024500011234</c:v>
                </c:pt>
                <c:pt idx="1058">
                  <c:v>10.578023500012932</c:v>
                </c:pt>
                <c:pt idx="1059">
                  <c:v>10.588022500014631</c:v>
                </c:pt>
                <c:pt idx="1060">
                  <c:v>10.598022500023944</c:v>
                </c:pt>
                <c:pt idx="1061">
                  <c:v>10.608021500025643</c:v>
                </c:pt>
                <c:pt idx="1062">
                  <c:v>10.618020499998238</c:v>
                </c:pt>
                <c:pt idx="1063">
                  <c:v>10.628020500007551</c:v>
                </c:pt>
                <c:pt idx="1064">
                  <c:v>10.63801950000925</c:v>
                </c:pt>
                <c:pt idx="1065">
                  <c:v>10.648018500010949</c:v>
                </c:pt>
                <c:pt idx="1066">
                  <c:v>10.658018500020262</c:v>
                </c:pt>
                <c:pt idx="1067">
                  <c:v>10.668017500021961</c:v>
                </c:pt>
                <c:pt idx="1068">
                  <c:v>10.678016500023659</c:v>
                </c:pt>
                <c:pt idx="1069">
                  <c:v>10.688016500003869</c:v>
                </c:pt>
                <c:pt idx="1070">
                  <c:v>10.698015500005567</c:v>
                </c:pt>
                <c:pt idx="1071">
                  <c:v>10.708014500007266</c:v>
                </c:pt>
                <c:pt idx="1072">
                  <c:v>10.718014500016579</c:v>
                </c:pt>
                <c:pt idx="1073">
                  <c:v>10.728013500018278</c:v>
                </c:pt>
                <c:pt idx="1074">
                  <c:v>10.738012500019977</c:v>
                </c:pt>
                <c:pt idx="1075">
                  <c:v>10.748012500000186</c:v>
                </c:pt>
                <c:pt idx="1076">
                  <c:v>10.758011500001885</c:v>
                </c:pt>
                <c:pt idx="1077">
                  <c:v>10.768010500003584</c:v>
                </c:pt>
                <c:pt idx="1078">
                  <c:v>10.778010500012897</c:v>
                </c:pt>
                <c:pt idx="1079">
                  <c:v>10.788009500014596</c:v>
                </c:pt>
                <c:pt idx="1080">
                  <c:v>10.798008500016294</c:v>
                </c:pt>
                <c:pt idx="1081">
                  <c:v>10.808008500025608</c:v>
                </c:pt>
                <c:pt idx="1082">
                  <c:v>10.818007499998203</c:v>
                </c:pt>
                <c:pt idx="1083">
                  <c:v>10.828006499999901</c:v>
                </c:pt>
                <c:pt idx="1084">
                  <c:v>10.838006500009215</c:v>
                </c:pt>
                <c:pt idx="1085">
                  <c:v>10.848005500010913</c:v>
                </c:pt>
                <c:pt idx="1086">
                  <c:v>10.858004500012612</c:v>
                </c:pt>
                <c:pt idx="1087">
                  <c:v>10.868003500014311</c:v>
                </c:pt>
                <c:pt idx="1088">
                  <c:v>10.878003500023624</c:v>
                </c:pt>
                <c:pt idx="1089">
                  <c:v>10.888002500025323</c:v>
                </c:pt>
                <c:pt idx="1090">
                  <c:v>10.898001499997918</c:v>
                </c:pt>
                <c:pt idx="1091">
                  <c:v>10.908001500007231</c:v>
                </c:pt>
                <c:pt idx="1092">
                  <c:v>10.91800050000893</c:v>
                </c:pt>
                <c:pt idx="1093">
                  <c:v>10.927999500010628</c:v>
                </c:pt>
                <c:pt idx="1094">
                  <c:v>10.937999500019941</c:v>
                </c:pt>
                <c:pt idx="1095">
                  <c:v>10.94799850002164</c:v>
                </c:pt>
                <c:pt idx="1096">
                  <c:v>10.957997500023339</c:v>
                </c:pt>
                <c:pt idx="1097">
                  <c:v>10.967997500003548</c:v>
                </c:pt>
                <c:pt idx="1098">
                  <c:v>10.977996500005247</c:v>
                </c:pt>
                <c:pt idx="1099">
                  <c:v>10.98799650001456</c:v>
                </c:pt>
                <c:pt idx="1100">
                  <c:v>10.997995500016259</c:v>
                </c:pt>
                <c:pt idx="1101">
                  <c:v>11.007994500017958</c:v>
                </c:pt>
                <c:pt idx="1102">
                  <c:v>11.017993500019656</c:v>
                </c:pt>
                <c:pt idx="1103">
                  <c:v>11.027993499999866</c:v>
                </c:pt>
                <c:pt idx="1104">
                  <c:v>11.037992500001565</c:v>
                </c:pt>
                <c:pt idx="1105">
                  <c:v>11.047991500003263</c:v>
                </c:pt>
                <c:pt idx="1106">
                  <c:v>11.057991500012577</c:v>
                </c:pt>
                <c:pt idx="1107">
                  <c:v>11.067990500014275</c:v>
                </c:pt>
                <c:pt idx="1108">
                  <c:v>11.077989500015974</c:v>
                </c:pt>
                <c:pt idx="1109">
                  <c:v>11.087989500025287</c:v>
                </c:pt>
                <c:pt idx="1110">
                  <c:v>11.097988499997882</c:v>
                </c:pt>
                <c:pt idx="1111">
                  <c:v>11.107987499999581</c:v>
                </c:pt>
                <c:pt idx="1112">
                  <c:v>11.117987500008894</c:v>
                </c:pt>
                <c:pt idx="1113">
                  <c:v>11.127983083337313</c:v>
                </c:pt>
                <c:pt idx="1114">
                  <c:v>11.137982083339011</c:v>
                </c:pt>
                <c:pt idx="1115">
                  <c:v>11.147982083348325</c:v>
                </c:pt>
                <c:pt idx="1116">
                  <c:v>11.157981083350023</c:v>
                </c:pt>
                <c:pt idx="1117">
                  <c:v>11.167980083351722</c:v>
                </c:pt>
                <c:pt idx="1118">
                  <c:v>11.177980083331931</c:v>
                </c:pt>
                <c:pt idx="1119">
                  <c:v>11.18797908333363</c:v>
                </c:pt>
                <c:pt idx="1120">
                  <c:v>11.197978083335329</c:v>
                </c:pt>
                <c:pt idx="1121">
                  <c:v>11.207978083344642</c:v>
                </c:pt>
                <c:pt idx="1122">
                  <c:v>11.217977083346341</c:v>
                </c:pt>
                <c:pt idx="1123">
                  <c:v>11.22797608334804</c:v>
                </c:pt>
                <c:pt idx="1124">
                  <c:v>11.237976083357353</c:v>
                </c:pt>
                <c:pt idx="1125">
                  <c:v>11.247975083359051</c:v>
                </c:pt>
                <c:pt idx="1126">
                  <c:v>11.257974083331646</c:v>
                </c:pt>
                <c:pt idx="1127">
                  <c:v>11.26797408334096</c:v>
                </c:pt>
                <c:pt idx="1128">
                  <c:v>11.277973083342658</c:v>
                </c:pt>
                <c:pt idx="1129">
                  <c:v>11.287972083344357</c:v>
                </c:pt>
                <c:pt idx="1130">
                  <c:v>11.29797208335367</c:v>
                </c:pt>
                <c:pt idx="1131">
                  <c:v>11.307971083355369</c:v>
                </c:pt>
                <c:pt idx="1132">
                  <c:v>11.317970083357068</c:v>
                </c:pt>
                <c:pt idx="1133">
                  <c:v>11.327970083337277</c:v>
                </c:pt>
                <c:pt idx="1134">
                  <c:v>11.337969083338976</c:v>
                </c:pt>
                <c:pt idx="1135">
                  <c:v>11.347968083340675</c:v>
                </c:pt>
                <c:pt idx="1136">
                  <c:v>11.357968083349988</c:v>
                </c:pt>
                <c:pt idx="1137">
                  <c:v>11.367967083351687</c:v>
                </c:pt>
                <c:pt idx="1138">
                  <c:v>11.377966083353385</c:v>
                </c:pt>
                <c:pt idx="1139">
                  <c:v>11.387966083333595</c:v>
                </c:pt>
                <c:pt idx="1140">
                  <c:v>11.397965083335293</c:v>
                </c:pt>
                <c:pt idx="1141">
                  <c:v>11.407964083336992</c:v>
                </c:pt>
                <c:pt idx="1142">
                  <c:v>11.417964083346305</c:v>
                </c:pt>
                <c:pt idx="1143">
                  <c:v>11.427963083348004</c:v>
                </c:pt>
                <c:pt idx="1144">
                  <c:v>11.437962083349703</c:v>
                </c:pt>
                <c:pt idx="1145">
                  <c:v>11.447962083359016</c:v>
                </c:pt>
                <c:pt idx="1146">
                  <c:v>11.457961083331611</c:v>
                </c:pt>
                <c:pt idx="1147">
                  <c:v>11.46796008333331</c:v>
                </c:pt>
                <c:pt idx="1148">
                  <c:v>11.477960083342623</c:v>
                </c:pt>
                <c:pt idx="1149">
                  <c:v>11.487959083344322</c:v>
                </c:pt>
                <c:pt idx="1150">
                  <c:v>11.49795808334602</c:v>
                </c:pt>
                <c:pt idx="1151">
                  <c:v>11.507958083355334</c:v>
                </c:pt>
                <c:pt idx="1152">
                  <c:v>11.517957083357032</c:v>
                </c:pt>
                <c:pt idx="1153">
                  <c:v>11.527956083358731</c:v>
                </c:pt>
                <c:pt idx="1154">
                  <c:v>11.537956083338941</c:v>
                </c:pt>
                <c:pt idx="1155">
                  <c:v>11.547955083340639</c:v>
                </c:pt>
                <c:pt idx="1156">
                  <c:v>11.557954083342338</c:v>
                </c:pt>
                <c:pt idx="1157">
                  <c:v>11.567954083351651</c:v>
                </c:pt>
                <c:pt idx="1158">
                  <c:v>11.57795308335335</c:v>
                </c:pt>
                <c:pt idx="1159">
                  <c:v>11.587952083355049</c:v>
                </c:pt>
                <c:pt idx="1160">
                  <c:v>11.597952083335258</c:v>
                </c:pt>
                <c:pt idx="1161">
                  <c:v>11.607951083336957</c:v>
                </c:pt>
                <c:pt idx="1162">
                  <c:v>11.617950083338656</c:v>
                </c:pt>
                <c:pt idx="1163">
                  <c:v>11.627950083347969</c:v>
                </c:pt>
                <c:pt idx="1164">
                  <c:v>11.637949083349667</c:v>
                </c:pt>
                <c:pt idx="1165">
                  <c:v>11.647948083351366</c:v>
                </c:pt>
                <c:pt idx="1166">
                  <c:v>11.657948083331576</c:v>
                </c:pt>
                <c:pt idx="1167">
                  <c:v>11.667947083333274</c:v>
                </c:pt>
                <c:pt idx="1168">
                  <c:v>11.677946083334973</c:v>
                </c:pt>
                <c:pt idx="1169">
                  <c:v>11.687946083344286</c:v>
                </c:pt>
                <c:pt idx="1170">
                  <c:v>11.697945083345985</c:v>
                </c:pt>
                <c:pt idx="1171">
                  <c:v>11.707944083347684</c:v>
                </c:pt>
                <c:pt idx="1172">
                  <c:v>11.717944083356997</c:v>
                </c:pt>
                <c:pt idx="1173">
                  <c:v>11.727943083358696</c:v>
                </c:pt>
                <c:pt idx="1174">
                  <c:v>11.737942083331291</c:v>
                </c:pt>
                <c:pt idx="1175">
                  <c:v>11.747942083340604</c:v>
                </c:pt>
                <c:pt idx="1176">
                  <c:v>11.757941083342303</c:v>
                </c:pt>
                <c:pt idx="1177">
                  <c:v>11.767940083344001</c:v>
                </c:pt>
                <c:pt idx="1178">
                  <c:v>11.777940083353315</c:v>
                </c:pt>
                <c:pt idx="1179">
                  <c:v>11.787939083355013</c:v>
                </c:pt>
                <c:pt idx="1180">
                  <c:v>11.797938083356712</c:v>
                </c:pt>
                <c:pt idx="1181">
                  <c:v>11.807938083336921</c:v>
                </c:pt>
                <c:pt idx="1182">
                  <c:v>11.81793708333862</c:v>
                </c:pt>
                <c:pt idx="1183">
                  <c:v>11.827936083340319</c:v>
                </c:pt>
                <c:pt idx="1184">
                  <c:v>11.837936083349632</c:v>
                </c:pt>
                <c:pt idx="1185">
                  <c:v>11.847935083351331</c:v>
                </c:pt>
                <c:pt idx="1186">
                  <c:v>11.85793408335303</c:v>
                </c:pt>
                <c:pt idx="1187">
                  <c:v>11.867934083333239</c:v>
                </c:pt>
                <c:pt idx="1188">
                  <c:v>11.877933083334938</c:v>
                </c:pt>
                <c:pt idx="1189">
                  <c:v>11.887932083336636</c:v>
                </c:pt>
                <c:pt idx="1190">
                  <c:v>11.89793208334595</c:v>
                </c:pt>
                <c:pt idx="1191">
                  <c:v>11.907931083347648</c:v>
                </c:pt>
                <c:pt idx="1192">
                  <c:v>11.917930083349347</c:v>
                </c:pt>
                <c:pt idx="1193">
                  <c:v>11.92793008335866</c:v>
                </c:pt>
                <c:pt idx="1194">
                  <c:v>11.937929083331255</c:v>
                </c:pt>
                <c:pt idx="1195">
                  <c:v>11.947928083332954</c:v>
                </c:pt>
                <c:pt idx="1196">
                  <c:v>11.957928083342267</c:v>
                </c:pt>
                <c:pt idx="1197">
                  <c:v>11.967927083343966</c:v>
                </c:pt>
                <c:pt idx="1198">
                  <c:v>11.977926083345665</c:v>
                </c:pt>
                <c:pt idx="1199">
                  <c:v>11.987926083354978</c:v>
                </c:pt>
                <c:pt idx="1200">
                  <c:v>11.997925083356677</c:v>
                </c:pt>
                <c:pt idx="1201">
                  <c:v>12.007924083358375</c:v>
                </c:pt>
                <c:pt idx="1202">
                  <c:v>12.017924083338585</c:v>
                </c:pt>
                <c:pt idx="1203">
                  <c:v>12.027923083340283</c:v>
                </c:pt>
                <c:pt idx="1204">
                  <c:v>12.037922083341982</c:v>
                </c:pt>
                <c:pt idx="1205">
                  <c:v>12.047922083351295</c:v>
                </c:pt>
                <c:pt idx="1206">
                  <c:v>12.057921083352994</c:v>
                </c:pt>
                <c:pt idx="1207">
                  <c:v>12.067920083354693</c:v>
                </c:pt>
                <c:pt idx="1208">
                  <c:v>12.077920083334902</c:v>
                </c:pt>
                <c:pt idx="1209">
                  <c:v>12.087919083336601</c:v>
                </c:pt>
                <c:pt idx="1210">
                  <c:v>12.0979180833383</c:v>
                </c:pt>
                <c:pt idx="1211">
                  <c:v>12.107918083347613</c:v>
                </c:pt>
                <c:pt idx="1212">
                  <c:v>12.117917083349312</c:v>
                </c:pt>
                <c:pt idx="1213">
                  <c:v>12.127916583354818</c:v>
                </c:pt>
                <c:pt idx="1214">
                  <c:v>12.137916583335027</c:v>
                </c:pt>
                <c:pt idx="1215">
                  <c:v>12.147915583336726</c:v>
                </c:pt>
                <c:pt idx="1216">
                  <c:v>12.157914583338425</c:v>
                </c:pt>
                <c:pt idx="1217">
                  <c:v>12.167914583347738</c:v>
                </c:pt>
                <c:pt idx="1218">
                  <c:v>12.177913583349437</c:v>
                </c:pt>
                <c:pt idx="1219">
                  <c:v>12.187912583351135</c:v>
                </c:pt>
                <c:pt idx="1220">
                  <c:v>12.197912583331345</c:v>
                </c:pt>
                <c:pt idx="1221">
                  <c:v>12.207911583333043</c:v>
                </c:pt>
                <c:pt idx="1222">
                  <c:v>12.217910583334742</c:v>
                </c:pt>
                <c:pt idx="1223">
                  <c:v>12.227910583344055</c:v>
                </c:pt>
                <c:pt idx="1224">
                  <c:v>12.237909583345754</c:v>
                </c:pt>
                <c:pt idx="1225">
                  <c:v>12.247908583347453</c:v>
                </c:pt>
                <c:pt idx="1226">
                  <c:v>12.257908583356766</c:v>
                </c:pt>
                <c:pt idx="1227">
                  <c:v>12.267907583358465</c:v>
                </c:pt>
                <c:pt idx="1228">
                  <c:v>12.27790658333106</c:v>
                </c:pt>
                <c:pt idx="1229">
                  <c:v>12.287906583340373</c:v>
                </c:pt>
                <c:pt idx="1230">
                  <c:v>12.297905583342072</c:v>
                </c:pt>
                <c:pt idx="1231">
                  <c:v>12.30790458334377</c:v>
                </c:pt>
                <c:pt idx="1232">
                  <c:v>12.317904583353084</c:v>
                </c:pt>
                <c:pt idx="1233">
                  <c:v>12.327903583354782</c:v>
                </c:pt>
                <c:pt idx="1234">
                  <c:v>12.337902583356481</c:v>
                </c:pt>
                <c:pt idx="1235">
                  <c:v>12.34790258333669</c:v>
                </c:pt>
                <c:pt idx="1236">
                  <c:v>12.357901583338389</c:v>
                </c:pt>
                <c:pt idx="1237">
                  <c:v>12.367900583340088</c:v>
                </c:pt>
                <c:pt idx="1238">
                  <c:v>12.377900583349401</c:v>
                </c:pt>
                <c:pt idx="1239">
                  <c:v>12.3878995833511</c:v>
                </c:pt>
                <c:pt idx="1240">
                  <c:v>12.397898583352799</c:v>
                </c:pt>
                <c:pt idx="1241">
                  <c:v>12.407898583333008</c:v>
                </c:pt>
                <c:pt idx="1242">
                  <c:v>12.417897583334707</c:v>
                </c:pt>
                <c:pt idx="1243">
                  <c:v>12.427896583336405</c:v>
                </c:pt>
                <c:pt idx="1244">
                  <c:v>12.437896583345719</c:v>
                </c:pt>
                <c:pt idx="1245">
                  <c:v>12.447895583347417</c:v>
                </c:pt>
                <c:pt idx="1246">
                  <c:v>12.457894583349116</c:v>
                </c:pt>
                <c:pt idx="1247">
                  <c:v>12.467894583358429</c:v>
                </c:pt>
                <c:pt idx="1248">
                  <c:v>12.477893583331024</c:v>
                </c:pt>
                <c:pt idx="1249">
                  <c:v>12.487892583332723</c:v>
                </c:pt>
                <c:pt idx="1250">
                  <c:v>12.497892583342036</c:v>
                </c:pt>
                <c:pt idx="1251">
                  <c:v>12.507891583343735</c:v>
                </c:pt>
                <c:pt idx="1252">
                  <c:v>12.517890583345434</c:v>
                </c:pt>
                <c:pt idx="1253">
                  <c:v>12.527890583354747</c:v>
                </c:pt>
                <c:pt idx="1254">
                  <c:v>12.537889583356446</c:v>
                </c:pt>
                <c:pt idx="1255">
                  <c:v>12.547888583358144</c:v>
                </c:pt>
                <c:pt idx="1256">
                  <c:v>12.557888583338354</c:v>
                </c:pt>
                <c:pt idx="1257">
                  <c:v>12.567887583340053</c:v>
                </c:pt>
                <c:pt idx="1258">
                  <c:v>12.577886583341751</c:v>
                </c:pt>
                <c:pt idx="1259">
                  <c:v>12.587886583351064</c:v>
                </c:pt>
                <c:pt idx="1260">
                  <c:v>12.597885583352763</c:v>
                </c:pt>
                <c:pt idx="1261">
                  <c:v>12.607884583354462</c:v>
                </c:pt>
                <c:pt idx="1262">
                  <c:v>12.617884583334671</c:v>
                </c:pt>
                <c:pt idx="1263">
                  <c:v>12.62788358333637</c:v>
                </c:pt>
                <c:pt idx="1264">
                  <c:v>12.637882583338069</c:v>
                </c:pt>
                <c:pt idx="1265">
                  <c:v>12.647882583347382</c:v>
                </c:pt>
                <c:pt idx="1266">
                  <c:v>12.657881583349081</c:v>
                </c:pt>
                <c:pt idx="1267">
                  <c:v>12.667880583350779</c:v>
                </c:pt>
                <c:pt idx="1268">
                  <c:v>12.677880583330989</c:v>
                </c:pt>
                <c:pt idx="1269">
                  <c:v>12.687879583332688</c:v>
                </c:pt>
                <c:pt idx="1270">
                  <c:v>12.697878583334386</c:v>
                </c:pt>
                <c:pt idx="1271">
                  <c:v>12.7078785833437</c:v>
                </c:pt>
                <c:pt idx="1272">
                  <c:v>12.717877583345398</c:v>
                </c:pt>
                <c:pt idx="1273">
                  <c:v>12.727876583347097</c:v>
                </c:pt>
                <c:pt idx="1274">
                  <c:v>12.73787658335641</c:v>
                </c:pt>
                <c:pt idx="1275">
                  <c:v>12.747875583358109</c:v>
                </c:pt>
                <c:pt idx="1276">
                  <c:v>12.757874583330704</c:v>
                </c:pt>
                <c:pt idx="1277">
                  <c:v>12.767874583340017</c:v>
                </c:pt>
                <c:pt idx="1278">
                  <c:v>12.777873583341716</c:v>
                </c:pt>
                <c:pt idx="1279">
                  <c:v>12.787872583343415</c:v>
                </c:pt>
                <c:pt idx="1280">
                  <c:v>12.797872583352728</c:v>
                </c:pt>
                <c:pt idx="1281">
                  <c:v>12.807871583354427</c:v>
                </c:pt>
                <c:pt idx="1282">
                  <c:v>12.817871583334636</c:v>
                </c:pt>
                <c:pt idx="1283">
                  <c:v>12.827870583336335</c:v>
                </c:pt>
                <c:pt idx="1284">
                  <c:v>12.837869583338033</c:v>
                </c:pt>
                <c:pt idx="1285">
                  <c:v>12.847869583347347</c:v>
                </c:pt>
                <c:pt idx="1286">
                  <c:v>12.857868583349045</c:v>
                </c:pt>
                <c:pt idx="1287">
                  <c:v>12.867867583350744</c:v>
                </c:pt>
                <c:pt idx="1288">
                  <c:v>12.877867583330953</c:v>
                </c:pt>
                <c:pt idx="1289">
                  <c:v>12.887866583332652</c:v>
                </c:pt>
                <c:pt idx="1290">
                  <c:v>12.897865583334351</c:v>
                </c:pt>
                <c:pt idx="1291">
                  <c:v>12.907865583343664</c:v>
                </c:pt>
                <c:pt idx="1292">
                  <c:v>12.917864583345363</c:v>
                </c:pt>
                <c:pt idx="1293">
                  <c:v>12.927863583347062</c:v>
                </c:pt>
                <c:pt idx="1294">
                  <c:v>12.937863583356375</c:v>
                </c:pt>
                <c:pt idx="1295">
                  <c:v>12.947862583358074</c:v>
                </c:pt>
                <c:pt idx="1296">
                  <c:v>12.957861583330669</c:v>
                </c:pt>
                <c:pt idx="1297">
                  <c:v>12.967861583339982</c:v>
                </c:pt>
                <c:pt idx="1298">
                  <c:v>12.97786058334168</c:v>
                </c:pt>
                <c:pt idx="1299">
                  <c:v>12.987859583343379</c:v>
                </c:pt>
                <c:pt idx="1300">
                  <c:v>12.997859583352692</c:v>
                </c:pt>
                <c:pt idx="1301">
                  <c:v>13.007858583354391</c:v>
                </c:pt>
                <c:pt idx="1302">
                  <c:v>13.01785758335609</c:v>
                </c:pt>
                <c:pt idx="1303">
                  <c:v>13.027857583336299</c:v>
                </c:pt>
                <c:pt idx="1304">
                  <c:v>13.037856583337998</c:v>
                </c:pt>
                <c:pt idx="1305">
                  <c:v>13.047855583339697</c:v>
                </c:pt>
                <c:pt idx="1306">
                  <c:v>13.05785558334901</c:v>
                </c:pt>
                <c:pt idx="1307">
                  <c:v>13.067854583350709</c:v>
                </c:pt>
                <c:pt idx="1308">
                  <c:v>13.077853583352407</c:v>
                </c:pt>
                <c:pt idx="1309">
                  <c:v>13.087853583332617</c:v>
                </c:pt>
                <c:pt idx="1310">
                  <c:v>13.097852583334316</c:v>
                </c:pt>
                <c:pt idx="1311">
                  <c:v>13.107851583336014</c:v>
                </c:pt>
                <c:pt idx="1312">
                  <c:v>13.117851583345328</c:v>
                </c:pt>
                <c:pt idx="1313">
                  <c:v>13.127850000018952</c:v>
                </c:pt>
                <c:pt idx="1314">
                  <c:v>13.137849000020651</c:v>
                </c:pt>
                <c:pt idx="1315">
                  <c:v>13.147849000000861</c:v>
                </c:pt>
                <c:pt idx="1316">
                  <c:v>13.157848000002559</c:v>
                </c:pt>
                <c:pt idx="1317">
                  <c:v>13.167847000004258</c:v>
                </c:pt>
                <c:pt idx="1318">
                  <c:v>13.177847000013571</c:v>
                </c:pt>
                <c:pt idx="1319">
                  <c:v>13.18784600001527</c:v>
                </c:pt>
                <c:pt idx="1320">
                  <c:v>13.197845000016969</c:v>
                </c:pt>
                <c:pt idx="1321">
                  <c:v>13.207844999997178</c:v>
                </c:pt>
                <c:pt idx="1322">
                  <c:v>13.217843999998877</c:v>
                </c:pt>
                <c:pt idx="1323">
                  <c:v>13.227843000000576</c:v>
                </c:pt>
                <c:pt idx="1324">
                  <c:v>13.237843000009889</c:v>
                </c:pt>
                <c:pt idx="1325">
                  <c:v>13.247842000011588</c:v>
                </c:pt>
                <c:pt idx="1326">
                  <c:v>13.257841000013286</c:v>
                </c:pt>
                <c:pt idx="1327">
                  <c:v>13.267841000022599</c:v>
                </c:pt>
                <c:pt idx="1328">
                  <c:v>13.277840000024298</c:v>
                </c:pt>
                <c:pt idx="1329">
                  <c:v>13.287839000025997</c:v>
                </c:pt>
                <c:pt idx="1330">
                  <c:v>13.297839000006206</c:v>
                </c:pt>
                <c:pt idx="1331">
                  <c:v>13.307838000007905</c:v>
                </c:pt>
                <c:pt idx="1332">
                  <c:v>13.317837000009604</c:v>
                </c:pt>
                <c:pt idx="1333">
                  <c:v>13.327837000018917</c:v>
                </c:pt>
                <c:pt idx="1334">
                  <c:v>13.337836000020616</c:v>
                </c:pt>
                <c:pt idx="1335">
                  <c:v>13.347836000000825</c:v>
                </c:pt>
                <c:pt idx="1336">
                  <c:v>13.357835000002524</c:v>
                </c:pt>
                <c:pt idx="1337">
                  <c:v>13.367834000004223</c:v>
                </c:pt>
                <c:pt idx="1338">
                  <c:v>13.377834000013536</c:v>
                </c:pt>
                <c:pt idx="1339">
                  <c:v>13.387833000015235</c:v>
                </c:pt>
                <c:pt idx="1340">
                  <c:v>13.397832000016933</c:v>
                </c:pt>
                <c:pt idx="1341">
                  <c:v>13.407831000018632</c:v>
                </c:pt>
                <c:pt idx="1342">
                  <c:v>13.417830999998841</c:v>
                </c:pt>
                <c:pt idx="1343">
                  <c:v>13.42783000000054</c:v>
                </c:pt>
                <c:pt idx="1344">
                  <c:v>13.437830000009853</c:v>
                </c:pt>
                <c:pt idx="1345">
                  <c:v>13.447829000011552</c:v>
                </c:pt>
                <c:pt idx="1346">
                  <c:v>13.457828000013251</c:v>
                </c:pt>
                <c:pt idx="1347">
                  <c:v>13.467828000022564</c:v>
                </c:pt>
                <c:pt idx="1348">
                  <c:v>13.477827000024263</c:v>
                </c:pt>
                <c:pt idx="1349">
                  <c:v>13.487826000025962</c:v>
                </c:pt>
                <c:pt idx="1350">
                  <c:v>13.497826000006171</c:v>
                </c:pt>
                <c:pt idx="1351">
                  <c:v>13.50782500000787</c:v>
                </c:pt>
                <c:pt idx="1352">
                  <c:v>13.517824000009568</c:v>
                </c:pt>
                <c:pt idx="1353">
                  <c:v>13.527824000018882</c:v>
                </c:pt>
                <c:pt idx="1354">
                  <c:v>13.53782300002058</c:v>
                </c:pt>
                <c:pt idx="1355">
                  <c:v>13.547822000022279</c:v>
                </c:pt>
                <c:pt idx="1356">
                  <c:v>13.557822000002488</c:v>
                </c:pt>
                <c:pt idx="1357">
                  <c:v>13.567821000004187</c:v>
                </c:pt>
                <c:pt idx="1358">
                  <c:v>13.577820000005886</c:v>
                </c:pt>
                <c:pt idx="1359">
                  <c:v>13.587820000015199</c:v>
                </c:pt>
                <c:pt idx="1360">
                  <c:v>13.597819000016898</c:v>
                </c:pt>
                <c:pt idx="1361">
                  <c:v>13.607818000018597</c:v>
                </c:pt>
                <c:pt idx="1362">
                  <c:v>13.617817999998806</c:v>
                </c:pt>
                <c:pt idx="1363">
                  <c:v>13.627817000000505</c:v>
                </c:pt>
                <c:pt idx="1364">
                  <c:v>13.637816000002204</c:v>
                </c:pt>
                <c:pt idx="1365">
                  <c:v>13.647816000011517</c:v>
                </c:pt>
                <c:pt idx="1366">
                  <c:v>13.657815000013215</c:v>
                </c:pt>
                <c:pt idx="1367">
                  <c:v>13.667814000014914</c:v>
                </c:pt>
                <c:pt idx="1368">
                  <c:v>13.677814000024227</c:v>
                </c:pt>
                <c:pt idx="1369">
                  <c:v>13.687813000025926</c:v>
                </c:pt>
                <c:pt idx="1370">
                  <c:v>13.697811999998521</c:v>
                </c:pt>
                <c:pt idx="1371">
                  <c:v>13.707812000007834</c:v>
                </c:pt>
                <c:pt idx="1372">
                  <c:v>13.717811000009533</c:v>
                </c:pt>
                <c:pt idx="1373">
                  <c:v>13.727810000011232</c:v>
                </c:pt>
                <c:pt idx="1374">
                  <c:v>13.737810000020545</c:v>
                </c:pt>
                <c:pt idx="1375">
                  <c:v>13.747809000022244</c:v>
                </c:pt>
                <c:pt idx="1376">
                  <c:v>13.757808000023942</c:v>
                </c:pt>
                <c:pt idx="1377">
                  <c:v>13.767808000004152</c:v>
                </c:pt>
                <c:pt idx="1378">
                  <c:v>13.777807000005851</c:v>
                </c:pt>
                <c:pt idx="1379">
                  <c:v>13.787806000007549</c:v>
                </c:pt>
                <c:pt idx="1380">
                  <c:v>13.797806000016863</c:v>
                </c:pt>
                <c:pt idx="1381">
                  <c:v>13.807805000018561</c:v>
                </c:pt>
                <c:pt idx="1382">
                  <c:v>13.817804999998771</c:v>
                </c:pt>
                <c:pt idx="1383">
                  <c:v>13.827804000000469</c:v>
                </c:pt>
                <c:pt idx="1384">
                  <c:v>13.837803000002168</c:v>
                </c:pt>
                <c:pt idx="1385">
                  <c:v>13.847803000011481</c:v>
                </c:pt>
                <c:pt idx="1386">
                  <c:v>13.85780200001318</c:v>
                </c:pt>
                <c:pt idx="1387">
                  <c:v>13.867801000014879</c:v>
                </c:pt>
                <c:pt idx="1388">
                  <c:v>13.877801000024192</c:v>
                </c:pt>
                <c:pt idx="1389">
                  <c:v>13.887800000025891</c:v>
                </c:pt>
                <c:pt idx="1390">
                  <c:v>13.897798999998486</c:v>
                </c:pt>
                <c:pt idx="1391">
                  <c:v>13.907799000007799</c:v>
                </c:pt>
                <c:pt idx="1392">
                  <c:v>13.917798000009498</c:v>
                </c:pt>
                <c:pt idx="1393">
                  <c:v>13.927797000011196</c:v>
                </c:pt>
                <c:pt idx="1394">
                  <c:v>13.93779700002051</c:v>
                </c:pt>
                <c:pt idx="1395">
                  <c:v>13.947796000022208</c:v>
                </c:pt>
                <c:pt idx="1396">
                  <c:v>13.957795000023907</c:v>
                </c:pt>
                <c:pt idx="1397">
                  <c:v>13.967795000004116</c:v>
                </c:pt>
                <c:pt idx="1398">
                  <c:v>13.977794000005815</c:v>
                </c:pt>
                <c:pt idx="1399">
                  <c:v>13.987793000007514</c:v>
                </c:pt>
                <c:pt idx="1400">
                  <c:v>13.997793000016827</c:v>
                </c:pt>
                <c:pt idx="1401">
                  <c:v>14.007792000018526</c:v>
                </c:pt>
                <c:pt idx="1402">
                  <c:v>14.017791000020225</c:v>
                </c:pt>
                <c:pt idx="1403">
                  <c:v>14.027791000000434</c:v>
                </c:pt>
                <c:pt idx="1404">
                  <c:v>14.037790000002133</c:v>
                </c:pt>
                <c:pt idx="1405">
                  <c:v>14.047789000003831</c:v>
                </c:pt>
                <c:pt idx="1406">
                  <c:v>14.057789000013145</c:v>
                </c:pt>
                <c:pt idx="1407">
                  <c:v>14.067788000014843</c:v>
                </c:pt>
                <c:pt idx="1408">
                  <c:v>14.077787000016542</c:v>
                </c:pt>
                <c:pt idx="1409">
                  <c:v>14.087787000025855</c:v>
                </c:pt>
                <c:pt idx="1410">
                  <c:v>14.09778599999845</c:v>
                </c:pt>
                <c:pt idx="1411">
                  <c:v>14.107785000000149</c:v>
                </c:pt>
                <c:pt idx="1412">
                  <c:v>14.117785000009462</c:v>
                </c:pt>
                <c:pt idx="1413">
                  <c:v>14.127784833341138</c:v>
                </c:pt>
                <c:pt idx="1414">
                  <c:v>14.137783833342837</c:v>
                </c:pt>
                <c:pt idx="1415">
                  <c:v>14.14778383335215</c:v>
                </c:pt>
                <c:pt idx="1416">
                  <c:v>14.157782833353849</c:v>
                </c:pt>
                <c:pt idx="1417">
                  <c:v>14.167782833334059</c:v>
                </c:pt>
                <c:pt idx="1418">
                  <c:v>14.177781833335757</c:v>
                </c:pt>
                <c:pt idx="1419">
                  <c:v>14.187780833337456</c:v>
                </c:pt>
                <c:pt idx="1420">
                  <c:v>14.197779833339155</c:v>
                </c:pt>
                <c:pt idx="1421">
                  <c:v>14.207779833348468</c:v>
                </c:pt>
                <c:pt idx="1422">
                  <c:v>14.217778833350167</c:v>
                </c:pt>
                <c:pt idx="1423">
                  <c:v>14.227778833330376</c:v>
                </c:pt>
                <c:pt idx="1424">
                  <c:v>14.237777833332075</c:v>
                </c:pt>
                <c:pt idx="1425">
                  <c:v>14.247776833333774</c:v>
                </c:pt>
                <c:pt idx="1426">
                  <c:v>14.257776833343087</c:v>
                </c:pt>
                <c:pt idx="1427">
                  <c:v>14.267775833344785</c:v>
                </c:pt>
                <c:pt idx="1428">
                  <c:v>14.277774833346484</c:v>
                </c:pt>
                <c:pt idx="1429">
                  <c:v>14.287774833355797</c:v>
                </c:pt>
                <c:pt idx="1430">
                  <c:v>14.297773833357496</c:v>
                </c:pt>
                <c:pt idx="1431">
                  <c:v>14.307772833359195</c:v>
                </c:pt>
                <c:pt idx="1432">
                  <c:v>14.317772833339404</c:v>
                </c:pt>
                <c:pt idx="1433">
                  <c:v>14.327771833341103</c:v>
                </c:pt>
                <c:pt idx="1434">
                  <c:v>14.337770833342802</c:v>
                </c:pt>
                <c:pt idx="1435">
                  <c:v>14.347770833352115</c:v>
                </c:pt>
                <c:pt idx="1436">
                  <c:v>14.357769833353814</c:v>
                </c:pt>
                <c:pt idx="1437">
                  <c:v>14.367768833355512</c:v>
                </c:pt>
                <c:pt idx="1438">
                  <c:v>14.377768833335722</c:v>
                </c:pt>
                <c:pt idx="1439">
                  <c:v>14.387767833337421</c:v>
                </c:pt>
                <c:pt idx="1440">
                  <c:v>14.397766833339119</c:v>
                </c:pt>
                <c:pt idx="1441">
                  <c:v>14.407766833348433</c:v>
                </c:pt>
                <c:pt idx="1442">
                  <c:v>14.417765833350131</c:v>
                </c:pt>
                <c:pt idx="1443">
                  <c:v>14.42776483335183</c:v>
                </c:pt>
                <c:pt idx="1444">
                  <c:v>14.437764833332039</c:v>
                </c:pt>
                <c:pt idx="1445">
                  <c:v>14.447763833333738</c:v>
                </c:pt>
                <c:pt idx="1446">
                  <c:v>14.457762833335437</c:v>
                </c:pt>
                <c:pt idx="1447">
                  <c:v>14.46776283334475</c:v>
                </c:pt>
                <c:pt idx="1448">
                  <c:v>14.477761833346449</c:v>
                </c:pt>
                <c:pt idx="1449">
                  <c:v>14.487761833355762</c:v>
                </c:pt>
                <c:pt idx="1450">
                  <c:v>14.497760833357461</c:v>
                </c:pt>
                <c:pt idx="1451">
                  <c:v>14.50775983335916</c:v>
                </c:pt>
                <c:pt idx="1452">
                  <c:v>14.517759833339369</c:v>
                </c:pt>
                <c:pt idx="1453">
                  <c:v>14.527758833341068</c:v>
                </c:pt>
                <c:pt idx="1454">
                  <c:v>14.537757833342766</c:v>
                </c:pt>
                <c:pt idx="1455">
                  <c:v>14.54775783335208</c:v>
                </c:pt>
                <c:pt idx="1456">
                  <c:v>14.557756833353778</c:v>
                </c:pt>
                <c:pt idx="1457">
                  <c:v>14.567755833355477</c:v>
                </c:pt>
                <c:pt idx="1458">
                  <c:v>14.577755833335686</c:v>
                </c:pt>
                <c:pt idx="1459">
                  <c:v>14.587754833337385</c:v>
                </c:pt>
                <c:pt idx="1460">
                  <c:v>14.597753833339084</c:v>
                </c:pt>
                <c:pt idx="1461">
                  <c:v>14.607753833348397</c:v>
                </c:pt>
                <c:pt idx="1462">
                  <c:v>14.617752833350096</c:v>
                </c:pt>
                <c:pt idx="1463">
                  <c:v>14.627751833351795</c:v>
                </c:pt>
                <c:pt idx="1464">
                  <c:v>14.637751833332004</c:v>
                </c:pt>
                <c:pt idx="1465">
                  <c:v>14.647750833333703</c:v>
                </c:pt>
                <c:pt idx="1466">
                  <c:v>14.657749833335401</c:v>
                </c:pt>
                <c:pt idx="1467">
                  <c:v>14.667749833344715</c:v>
                </c:pt>
                <c:pt idx="1468">
                  <c:v>14.677748833346413</c:v>
                </c:pt>
                <c:pt idx="1469">
                  <c:v>14.687747833348112</c:v>
                </c:pt>
                <c:pt idx="1470">
                  <c:v>14.697747833357425</c:v>
                </c:pt>
                <c:pt idx="1471">
                  <c:v>14.707746833359124</c:v>
                </c:pt>
                <c:pt idx="1472">
                  <c:v>14.717745833331719</c:v>
                </c:pt>
                <c:pt idx="1473">
                  <c:v>14.727745833341032</c:v>
                </c:pt>
                <c:pt idx="1474">
                  <c:v>14.737744833342731</c:v>
                </c:pt>
                <c:pt idx="1475">
                  <c:v>14.74774383334443</c:v>
                </c:pt>
                <c:pt idx="1476">
                  <c:v>14.757743833353743</c:v>
                </c:pt>
                <c:pt idx="1477">
                  <c:v>14.767742833355442</c:v>
                </c:pt>
                <c:pt idx="1478">
                  <c:v>14.777742833335651</c:v>
                </c:pt>
                <c:pt idx="1479">
                  <c:v>14.78774183333735</c:v>
                </c:pt>
                <c:pt idx="1480">
                  <c:v>14.797740833339049</c:v>
                </c:pt>
                <c:pt idx="1481">
                  <c:v>14.807740833348362</c:v>
                </c:pt>
                <c:pt idx="1482">
                  <c:v>14.817739833350061</c:v>
                </c:pt>
                <c:pt idx="1483">
                  <c:v>14.827738833351759</c:v>
                </c:pt>
                <c:pt idx="1484">
                  <c:v>14.837738833331969</c:v>
                </c:pt>
                <c:pt idx="1485">
                  <c:v>14.847737833333667</c:v>
                </c:pt>
                <c:pt idx="1486">
                  <c:v>14.857736833335366</c:v>
                </c:pt>
                <c:pt idx="1487">
                  <c:v>14.867736833344679</c:v>
                </c:pt>
                <c:pt idx="1488">
                  <c:v>14.877735833346378</c:v>
                </c:pt>
                <c:pt idx="1489">
                  <c:v>14.887734833348077</c:v>
                </c:pt>
                <c:pt idx="1490">
                  <c:v>14.89773483335739</c:v>
                </c:pt>
                <c:pt idx="1491">
                  <c:v>14.907733833359089</c:v>
                </c:pt>
                <c:pt idx="1492">
                  <c:v>14.917732833331684</c:v>
                </c:pt>
                <c:pt idx="1493">
                  <c:v>14.927732833340997</c:v>
                </c:pt>
                <c:pt idx="1494">
                  <c:v>14.937731833342696</c:v>
                </c:pt>
                <c:pt idx="1495">
                  <c:v>14.947730833344394</c:v>
                </c:pt>
                <c:pt idx="1496">
                  <c:v>14.957730833353708</c:v>
                </c:pt>
                <c:pt idx="1497">
                  <c:v>14.967729833355406</c:v>
                </c:pt>
                <c:pt idx="1498">
                  <c:v>14.977728833357105</c:v>
                </c:pt>
                <c:pt idx="1499">
                  <c:v>14.987728833337314</c:v>
                </c:pt>
                <c:pt idx="1500">
                  <c:v>14.997727833339013</c:v>
                </c:pt>
              </c:numCache>
            </c:numRef>
          </c:xVal>
          <c:yVal>
            <c:numRef>
              <c:f>Accelerometer!$B$2:$B$1502</c:f>
              <c:numCache>
                <c:formatCode>General</c:formatCode>
                <c:ptCount val="1501"/>
                <c:pt idx="0">
                  <c:v>0.52870056152343747</c:v>
                </c:pt>
                <c:pt idx="1">
                  <c:v>0.51358200073242188</c:v>
                </c:pt>
                <c:pt idx="2">
                  <c:v>0.50310379028320318</c:v>
                </c:pt>
                <c:pt idx="3">
                  <c:v>0.5366340637207031</c:v>
                </c:pt>
                <c:pt idx="4">
                  <c:v>0.57076309204101561</c:v>
                </c:pt>
                <c:pt idx="5">
                  <c:v>0.61102935791015633</c:v>
                </c:pt>
                <c:pt idx="6">
                  <c:v>0.62734542846679686</c:v>
                </c:pt>
                <c:pt idx="7">
                  <c:v>0.64081741333007813</c:v>
                </c:pt>
                <c:pt idx="8">
                  <c:v>0.61552001953125002</c:v>
                </c:pt>
                <c:pt idx="9">
                  <c:v>0.57615188598632816</c:v>
                </c:pt>
                <c:pt idx="10">
                  <c:v>0.53738250732421877</c:v>
                </c:pt>
                <c:pt idx="11">
                  <c:v>0.53558624267578125</c:v>
                </c:pt>
                <c:pt idx="12">
                  <c:v>0.55624328613281249</c:v>
                </c:pt>
                <c:pt idx="13">
                  <c:v>0.58947418212890623</c:v>
                </c:pt>
                <c:pt idx="14">
                  <c:v>0.64111679077148442</c:v>
                </c:pt>
                <c:pt idx="15">
                  <c:v>0.68841842651367191</c:v>
                </c:pt>
                <c:pt idx="16">
                  <c:v>0.71685928344726568</c:v>
                </c:pt>
                <c:pt idx="17">
                  <c:v>0.72524185180664069</c:v>
                </c:pt>
                <c:pt idx="18">
                  <c:v>0.71581146240234383</c:v>
                </c:pt>
                <c:pt idx="19">
                  <c:v>0.67704208374023445</c:v>
                </c:pt>
                <c:pt idx="20">
                  <c:v>0.61836410522460938</c:v>
                </c:pt>
                <c:pt idx="21">
                  <c:v>0.56058425903320319</c:v>
                </c:pt>
                <c:pt idx="22">
                  <c:v>0.51148635864257819</c:v>
                </c:pt>
                <c:pt idx="23">
                  <c:v>0.52705398559570316</c:v>
                </c:pt>
                <c:pt idx="24">
                  <c:v>0.59621017456054692</c:v>
                </c:pt>
                <c:pt idx="25">
                  <c:v>0.71805679321289062</c:v>
                </c:pt>
                <c:pt idx="26">
                  <c:v>0.8405021667480469</c:v>
                </c:pt>
                <c:pt idx="27">
                  <c:v>0.88600753784179687</c:v>
                </c:pt>
                <c:pt idx="28">
                  <c:v>0.84663940429687501</c:v>
                </c:pt>
                <c:pt idx="29">
                  <c:v>0.73841445922851567</c:v>
                </c:pt>
                <c:pt idx="30">
                  <c:v>0.6137237548828125</c:v>
                </c:pt>
                <c:pt idx="31">
                  <c:v>0.52106643676757813</c:v>
                </c:pt>
                <c:pt idx="32">
                  <c:v>0.5049000549316407</c:v>
                </c:pt>
                <c:pt idx="33">
                  <c:v>0.57225997924804695</c:v>
                </c:pt>
                <c:pt idx="34">
                  <c:v>0.67434768676757817</c:v>
                </c:pt>
                <c:pt idx="35">
                  <c:v>0.7762857055664063</c:v>
                </c:pt>
                <c:pt idx="36">
                  <c:v>0.84274749755859379</c:v>
                </c:pt>
                <c:pt idx="37">
                  <c:v>0.88076843261718751</c:v>
                </c:pt>
                <c:pt idx="38">
                  <c:v>0.86265609741210947</c:v>
                </c:pt>
                <c:pt idx="39">
                  <c:v>0.7893086242675782</c:v>
                </c:pt>
                <c:pt idx="40">
                  <c:v>0.73242691040039065</c:v>
                </c:pt>
                <c:pt idx="41">
                  <c:v>0.72419403076171873</c:v>
                </c:pt>
                <c:pt idx="42">
                  <c:v>0.7848179626464844</c:v>
                </c:pt>
                <c:pt idx="43">
                  <c:v>0.89304290771484385</c:v>
                </c:pt>
                <c:pt idx="44">
                  <c:v>0.99408279418945322</c:v>
                </c:pt>
                <c:pt idx="45">
                  <c:v>1.0433303833007812</c:v>
                </c:pt>
                <c:pt idx="46">
                  <c:v>1.0241702270507813</c:v>
                </c:pt>
                <c:pt idx="47">
                  <c:v>0.97192886352539065</c:v>
                </c:pt>
                <c:pt idx="48">
                  <c:v>0.93630294799804692</c:v>
                </c:pt>
                <c:pt idx="49">
                  <c:v>0.92447753906250008</c:v>
                </c:pt>
                <c:pt idx="50">
                  <c:v>0.94588302612304698</c:v>
                </c:pt>
                <c:pt idx="51">
                  <c:v>0.93690170288085939</c:v>
                </c:pt>
                <c:pt idx="52">
                  <c:v>0.92866882324218758</c:v>
                </c:pt>
                <c:pt idx="53">
                  <c:v>0.93615325927734383</c:v>
                </c:pt>
                <c:pt idx="54">
                  <c:v>0.99617843627929692</c:v>
                </c:pt>
                <c:pt idx="55">
                  <c:v>1.074166259765625</c:v>
                </c:pt>
                <c:pt idx="56">
                  <c:v>1.1060499572753906</c:v>
                </c:pt>
                <c:pt idx="57">
                  <c:v>1.1069480895996093</c:v>
                </c:pt>
                <c:pt idx="58">
                  <c:v>1.0853929138183593</c:v>
                </c:pt>
                <c:pt idx="59">
                  <c:v>1.1111393737792969</c:v>
                </c:pt>
                <c:pt idx="60">
                  <c:v>1.1493099975585939</c:v>
                </c:pt>
                <c:pt idx="61">
                  <c:v>1.1963122558593751</c:v>
                </c:pt>
                <c:pt idx="62">
                  <c:v>1.2500505065917968</c:v>
                </c:pt>
                <c:pt idx="63">
                  <c:v>1.2939093017578125</c:v>
                </c:pt>
                <c:pt idx="64">
                  <c:v>1.2969030761718752</c:v>
                </c:pt>
                <c:pt idx="65">
                  <c:v>1.2633728027343751</c:v>
                </c:pt>
                <c:pt idx="66">
                  <c:v>1.2049942016601562</c:v>
                </c:pt>
                <c:pt idx="67">
                  <c:v>1.1172766113281249</c:v>
                </c:pt>
                <c:pt idx="68">
                  <c:v>1.01309326171875</c:v>
                </c:pt>
                <c:pt idx="69">
                  <c:v>0.94273956298828132</c:v>
                </c:pt>
                <c:pt idx="70">
                  <c:v>1.0156379699707032</c:v>
                </c:pt>
                <c:pt idx="71">
                  <c:v>1.2073892211914063</c:v>
                </c:pt>
                <c:pt idx="72">
                  <c:v>1.4040802001953125</c:v>
                </c:pt>
                <c:pt idx="73">
                  <c:v>1.5208374023437501</c:v>
                </c:pt>
                <c:pt idx="74">
                  <c:v>1.4906002807617189</c:v>
                </c:pt>
                <c:pt idx="75">
                  <c:v>1.4206956481933595</c:v>
                </c:pt>
                <c:pt idx="76">
                  <c:v>1.3518388366699219</c:v>
                </c:pt>
                <c:pt idx="77">
                  <c:v>1.3585748291015625</c:v>
                </c:pt>
                <c:pt idx="78">
                  <c:v>1.4742842102050782</c:v>
                </c:pt>
                <c:pt idx="79">
                  <c:v>1.6413368225097658</c:v>
                </c:pt>
                <c:pt idx="80">
                  <c:v>1.7417779541015626</c:v>
                </c:pt>
                <c:pt idx="81">
                  <c:v>1.7562977600097658</c:v>
                </c:pt>
                <c:pt idx="82">
                  <c:v>1.7238153076171876</c:v>
                </c:pt>
                <c:pt idx="83">
                  <c:v>1.6389418029785157</c:v>
                </c:pt>
                <c:pt idx="84">
                  <c:v>1.5010784912109376</c:v>
                </c:pt>
                <c:pt idx="85">
                  <c:v>1.3379177856445312</c:v>
                </c:pt>
                <c:pt idx="86">
                  <c:v>1.2326866149902345</c:v>
                </c:pt>
                <c:pt idx="87">
                  <c:v>1.194965057373047</c:v>
                </c:pt>
                <c:pt idx="88">
                  <c:v>1.2255015563964844</c:v>
                </c:pt>
                <c:pt idx="89">
                  <c:v>1.2998968505859376</c:v>
                </c:pt>
                <c:pt idx="90">
                  <c:v>1.3922547912597656</c:v>
                </c:pt>
                <c:pt idx="91">
                  <c:v>1.4506333923339845</c:v>
                </c:pt>
                <c:pt idx="92">
                  <c:v>1.482367401123047</c:v>
                </c:pt>
                <c:pt idx="93">
                  <c:v>1.5054194641113281</c:v>
                </c:pt>
                <c:pt idx="94">
                  <c:v>1.4941928100585937</c:v>
                </c:pt>
                <c:pt idx="95">
                  <c:v>1.4486874389648439</c:v>
                </c:pt>
                <c:pt idx="96">
                  <c:v>1.4376104736328126</c:v>
                </c:pt>
                <c:pt idx="97">
                  <c:v>1.41545654296875</c:v>
                </c:pt>
                <c:pt idx="98">
                  <c:v>1.2798385620117188</c:v>
                </c:pt>
                <c:pt idx="99">
                  <c:v>1.0618917846679687</c:v>
                </c:pt>
                <c:pt idx="100">
                  <c:v>0.82493453979492193</c:v>
                </c:pt>
                <c:pt idx="101">
                  <c:v>0.72359527587890626</c:v>
                </c:pt>
                <c:pt idx="102">
                  <c:v>0.86624862670898439</c:v>
                </c:pt>
                <c:pt idx="103">
                  <c:v>1.1862831115722656</c:v>
                </c:pt>
                <c:pt idx="104">
                  <c:v>1.5135026550292969</c:v>
                </c:pt>
                <c:pt idx="105">
                  <c:v>1.7564474487304689</c:v>
                </c:pt>
                <c:pt idx="106">
                  <c:v>1.9236497497558596</c:v>
                </c:pt>
                <c:pt idx="107">
                  <c:v>2.0166064453125001</c:v>
                </c:pt>
                <c:pt idx="108">
                  <c:v>2.0695962524414062</c:v>
                </c:pt>
                <c:pt idx="109">
                  <c:v>2.189945983886719</c:v>
                </c:pt>
                <c:pt idx="110">
                  <c:v>2.3409819030761718</c:v>
                </c:pt>
                <c:pt idx="111">
                  <c:v>2.4544459533691407</c:v>
                </c:pt>
                <c:pt idx="112">
                  <c:v>2.5120761108398439</c:v>
                </c:pt>
                <c:pt idx="113">
                  <c:v>2.4724085998535159</c:v>
                </c:pt>
                <c:pt idx="114">
                  <c:v>2.4089405822753909</c:v>
                </c:pt>
                <c:pt idx="115">
                  <c:v>2.3007156372070314</c:v>
                </c:pt>
                <c:pt idx="116">
                  <c:v>2.1119581604003907</c:v>
                </c:pt>
                <c:pt idx="117">
                  <c:v>1.8073416137695313</c:v>
                </c:pt>
                <c:pt idx="118">
                  <c:v>1.4162049865722657</c:v>
                </c:pt>
                <c:pt idx="119">
                  <c:v>0.99108901977539066</c:v>
                </c:pt>
                <c:pt idx="120">
                  <c:v>0.5860313415527344</c:v>
                </c:pt>
                <c:pt idx="121">
                  <c:v>0.28306137084960936</c:v>
                </c:pt>
                <c:pt idx="122">
                  <c:v>-2.6045837402343751E-2</c:v>
                </c:pt>
                <c:pt idx="123">
                  <c:v>-0.40715332031250001</c:v>
                </c:pt>
                <c:pt idx="124">
                  <c:v>-0.81295944213867188</c:v>
                </c:pt>
                <c:pt idx="125">
                  <c:v>-1.2606784057617189</c:v>
                </c:pt>
                <c:pt idx="126">
                  <c:v>-1.7318984985351564</c:v>
                </c:pt>
                <c:pt idx="127">
                  <c:v>-2.1236338806152344</c:v>
                </c:pt>
                <c:pt idx="128">
                  <c:v>-2.3444247436523438</c:v>
                </c:pt>
                <c:pt idx="129">
                  <c:v>-2.3170317077636722</c:v>
                </c:pt>
                <c:pt idx="130">
                  <c:v>-2.185455322265625</c:v>
                </c:pt>
                <c:pt idx="131">
                  <c:v>-1.9645147705078125</c:v>
                </c:pt>
                <c:pt idx="132">
                  <c:v>-1.5726296997070313</c:v>
                </c:pt>
                <c:pt idx="133">
                  <c:v>-1.0880873107910156</c:v>
                </c:pt>
                <c:pt idx="134">
                  <c:v>-0.34727783203125001</c:v>
                </c:pt>
                <c:pt idx="135">
                  <c:v>0.70278854370117194</c:v>
                </c:pt>
                <c:pt idx="136">
                  <c:v>2.1668939208984375</c:v>
                </c:pt>
                <c:pt idx="137">
                  <c:v>4.1047640991210939</c:v>
                </c:pt>
                <c:pt idx="138">
                  <c:v>6.3417123413085941</c:v>
                </c:pt>
                <c:pt idx="139">
                  <c:v>8.2520397949218758</c:v>
                </c:pt>
                <c:pt idx="140">
                  <c:v>9.8116465759277354</c:v>
                </c:pt>
                <c:pt idx="141">
                  <c:v>10.513237609863282</c:v>
                </c:pt>
                <c:pt idx="142">
                  <c:v>10.286459197998047</c:v>
                </c:pt>
                <c:pt idx="143">
                  <c:v>9.2772578430175781</c:v>
                </c:pt>
                <c:pt idx="144">
                  <c:v>7.2140982055664065</c:v>
                </c:pt>
                <c:pt idx="145">
                  <c:v>4.709207153320313</c:v>
                </c:pt>
                <c:pt idx="146">
                  <c:v>1.7616865539550781</c:v>
                </c:pt>
                <c:pt idx="147">
                  <c:v>-0.83631088256835939</c:v>
                </c:pt>
                <c:pt idx="148">
                  <c:v>-2.2921833801269531</c:v>
                </c:pt>
                <c:pt idx="149">
                  <c:v>-2.4167243957519533</c:v>
                </c:pt>
                <c:pt idx="150">
                  <c:v>-1.2046948242187501</c:v>
                </c:pt>
                <c:pt idx="151">
                  <c:v>0.89498886108398445</c:v>
                </c:pt>
                <c:pt idx="152">
                  <c:v>3.0894255065917968</c:v>
                </c:pt>
                <c:pt idx="153">
                  <c:v>4.8924261474609381</c:v>
                </c:pt>
                <c:pt idx="154">
                  <c:v>5.8474401855468754</c:v>
                </c:pt>
                <c:pt idx="155">
                  <c:v>5.7317308044433597</c:v>
                </c:pt>
                <c:pt idx="156">
                  <c:v>4.7812074279785159</c:v>
                </c:pt>
                <c:pt idx="157">
                  <c:v>3.5887870788574219</c:v>
                </c:pt>
                <c:pt idx="158">
                  <c:v>2.5700056457519533</c:v>
                </c:pt>
                <c:pt idx="159">
                  <c:v>1.8097366333007814</c:v>
                </c:pt>
                <c:pt idx="160">
                  <c:v>1.2853770446777344</c:v>
                </c:pt>
                <c:pt idx="161">
                  <c:v>0.947230224609375</c:v>
                </c:pt>
                <c:pt idx="162">
                  <c:v>0.75398208618164064</c:v>
                </c:pt>
                <c:pt idx="163">
                  <c:v>0.6544390869140625</c:v>
                </c:pt>
                <c:pt idx="164">
                  <c:v>0.57615188598632816</c:v>
                </c:pt>
                <c:pt idx="165">
                  <c:v>0.5665718078613281</c:v>
                </c:pt>
                <c:pt idx="166">
                  <c:v>0.9496252441406251</c:v>
                </c:pt>
                <c:pt idx="167">
                  <c:v>1.9630178833007814</c:v>
                </c:pt>
                <c:pt idx="168">
                  <c:v>3.3823663330078126</c:v>
                </c:pt>
                <c:pt idx="169">
                  <c:v>4.7295648193359376</c:v>
                </c:pt>
                <c:pt idx="170">
                  <c:v>5.6291940307617194</c:v>
                </c:pt>
                <c:pt idx="171">
                  <c:v>5.5055511474609382</c:v>
                </c:pt>
                <c:pt idx="172">
                  <c:v>4.6101132202148438</c:v>
                </c:pt>
                <c:pt idx="173">
                  <c:v>3.8523889160156251</c:v>
                </c:pt>
                <c:pt idx="174">
                  <c:v>3.6164794921875001</c:v>
                </c:pt>
                <c:pt idx="175">
                  <c:v>3.7508999633789064</c:v>
                </c:pt>
                <c:pt idx="176">
                  <c:v>3.9965391540527344</c:v>
                </c:pt>
                <c:pt idx="177">
                  <c:v>4.4505450439453131</c:v>
                </c:pt>
                <c:pt idx="178">
                  <c:v>5.6049444580078127</c:v>
                </c:pt>
                <c:pt idx="179">
                  <c:v>7.5976007080078132</c:v>
                </c:pt>
                <c:pt idx="180">
                  <c:v>9.8896343994140636</c:v>
                </c:pt>
                <c:pt idx="181">
                  <c:v>11.836036834716797</c:v>
                </c:pt>
                <c:pt idx="182">
                  <c:v>12.953762512207032</c:v>
                </c:pt>
                <c:pt idx="183">
                  <c:v>12.760364685058594</c:v>
                </c:pt>
                <c:pt idx="184">
                  <c:v>11.773616638183594</c:v>
                </c:pt>
                <c:pt idx="185">
                  <c:v>9.7484779357910156</c:v>
                </c:pt>
                <c:pt idx="186">
                  <c:v>5.4709730529785157</c:v>
                </c:pt>
                <c:pt idx="187">
                  <c:v>-0.87807403564453135</c:v>
                </c:pt>
                <c:pt idx="188">
                  <c:v>-13.02067337036133</c:v>
                </c:pt>
                <c:pt idx="189">
                  <c:v>-28.798014221191409</c:v>
                </c:pt>
                <c:pt idx="190">
                  <c:v>-29.228069915771485</c:v>
                </c:pt>
                <c:pt idx="191">
                  <c:v>-16.870667266845704</c:v>
                </c:pt>
                <c:pt idx="192">
                  <c:v>-5.7380177307128912</c:v>
                </c:pt>
                <c:pt idx="193">
                  <c:v>3.4886453247070315</c:v>
                </c:pt>
                <c:pt idx="194">
                  <c:v>10.226883087158203</c:v>
                </c:pt>
                <c:pt idx="195">
                  <c:v>9.8840959167480467</c:v>
                </c:pt>
                <c:pt idx="196">
                  <c:v>3.5955230712890627</c:v>
                </c:pt>
                <c:pt idx="197">
                  <c:v>-0.89588699340820321</c:v>
                </c:pt>
                <c:pt idx="198">
                  <c:v>-3.2708482360839843</c:v>
                </c:pt>
                <c:pt idx="199">
                  <c:v>-3.7929624938964848</c:v>
                </c:pt>
                <c:pt idx="200">
                  <c:v>-2.6945466613769531</c:v>
                </c:pt>
                <c:pt idx="201">
                  <c:v>-1.1219169616699218</c:v>
                </c:pt>
                <c:pt idx="202">
                  <c:v>-0.32198043823242189</c:v>
                </c:pt>
                <c:pt idx="203">
                  <c:v>-0.58633071899414069</c:v>
                </c:pt>
                <c:pt idx="204">
                  <c:v>-1.4016851806640627</c:v>
                </c:pt>
                <c:pt idx="205">
                  <c:v>-2.0076251220703125</c:v>
                </c:pt>
                <c:pt idx="206">
                  <c:v>-1.9514918518066406</c:v>
                </c:pt>
                <c:pt idx="207">
                  <c:v>-1.054856414794922</c:v>
                </c:pt>
                <c:pt idx="208">
                  <c:v>0.54786071777343748</c:v>
                </c:pt>
                <c:pt idx="209">
                  <c:v>2.3472688293457034</c:v>
                </c:pt>
                <c:pt idx="210">
                  <c:v>3.7679644775390626</c:v>
                </c:pt>
                <c:pt idx="211">
                  <c:v>4.4616220092773435</c:v>
                </c:pt>
                <c:pt idx="212">
                  <c:v>4.2665776062011718</c:v>
                </c:pt>
                <c:pt idx="213">
                  <c:v>3.3127610778808596</c:v>
                </c:pt>
                <c:pt idx="214">
                  <c:v>2.0395088195800781</c:v>
                </c:pt>
                <c:pt idx="215">
                  <c:v>0.73901321411132814</c:v>
                </c:pt>
                <c:pt idx="216">
                  <c:v>-0.34757720947265625</c:v>
                </c:pt>
                <c:pt idx="217">
                  <c:v>-1.1048524475097656</c:v>
                </c:pt>
                <c:pt idx="218">
                  <c:v>-1.3283377075195313</c:v>
                </c:pt>
                <c:pt idx="219">
                  <c:v>-0.95606185913085939</c:v>
                </c:pt>
                <c:pt idx="220">
                  <c:v>-0.20193008422851563</c:v>
                </c:pt>
                <c:pt idx="221">
                  <c:v>0.60279647827148441</c:v>
                </c:pt>
                <c:pt idx="222">
                  <c:v>1.21427490234375</c:v>
                </c:pt>
                <c:pt idx="223">
                  <c:v>1.5111076354980471</c:v>
                </c:pt>
                <c:pt idx="224">
                  <c:v>1.4916481018066408</c:v>
                </c:pt>
                <c:pt idx="225">
                  <c:v>1.187779998779297</c:v>
                </c:pt>
                <c:pt idx="226">
                  <c:v>0.65668441772460939</c:v>
                </c:pt>
                <c:pt idx="227">
                  <c:v>4.7002258300781252E-2</c:v>
                </c:pt>
                <c:pt idx="228">
                  <c:v>-0.45385620117187503</c:v>
                </c:pt>
                <c:pt idx="229">
                  <c:v>-0.70907546997070314</c:v>
                </c:pt>
                <c:pt idx="230">
                  <c:v>-0.66536636352539069</c:v>
                </c:pt>
                <c:pt idx="231">
                  <c:v>-0.34368530273437503</c:v>
                </c:pt>
                <c:pt idx="232">
                  <c:v>0.1347198486328125</c:v>
                </c:pt>
                <c:pt idx="233">
                  <c:v>0.53094589233398437</c:v>
                </c:pt>
                <c:pt idx="234">
                  <c:v>0.71970336914062505</c:v>
                </c:pt>
                <c:pt idx="235">
                  <c:v>0.68123336791992195</c:v>
                </c:pt>
                <c:pt idx="236">
                  <c:v>0.46388534545898441</c:v>
                </c:pt>
                <c:pt idx="237">
                  <c:v>0.17678237915039063</c:v>
                </c:pt>
                <c:pt idx="238">
                  <c:v>-0.1143621826171875</c:v>
                </c:pt>
                <c:pt idx="239">
                  <c:v>-0.45220962524414066</c:v>
                </c:pt>
                <c:pt idx="240">
                  <c:v>-0.77808197021484382</c:v>
                </c:pt>
                <c:pt idx="241">
                  <c:v>-0.94827804565429696</c:v>
                </c:pt>
                <c:pt idx="242">
                  <c:v>-0.78182418823242195</c:v>
                </c:pt>
                <c:pt idx="243">
                  <c:v>-0.24025039672851564</c:v>
                </c:pt>
                <c:pt idx="244">
                  <c:v>0.52286270141601565</c:v>
                </c:pt>
                <c:pt idx="245">
                  <c:v>1.329086151123047</c:v>
                </c:pt>
                <c:pt idx="246">
                  <c:v>1.9878662109375</c:v>
                </c:pt>
                <c:pt idx="247">
                  <c:v>2.0733384704589843</c:v>
                </c:pt>
                <c:pt idx="248">
                  <c:v>1.4120137023925783</c:v>
                </c:pt>
                <c:pt idx="249">
                  <c:v>0.34129028320312504</c:v>
                </c:pt>
                <c:pt idx="250">
                  <c:v>-0.66446823120117193</c:v>
                </c:pt>
                <c:pt idx="251">
                  <c:v>-1.3642630004882814</c:v>
                </c:pt>
                <c:pt idx="252">
                  <c:v>-1.606908416748047</c:v>
                </c:pt>
                <c:pt idx="253">
                  <c:v>-1.3750405883789063</c:v>
                </c:pt>
                <c:pt idx="254">
                  <c:v>-1.0005194091796876</c:v>
                </c:pt>
                <c:pt idx="255">
                  <c:v>-0.98869400024414067</c:v>
                </c:pt>
                <c:pt idx="256">
                  <c:v>-1.5426919555664063</c:v>
                </c:pt>
                <c:pt idx="257">
                  <c:v>-2.6448500061035158</c:v>
                </c:pt>
                <c:pt idx="258">
                  <c:v>-4.2348435974121097</c:v>
                </c:pt>
                <c:pt idx="259">
                  <c:v>-6.1028091430664064</c:v>
                </c:pt>
                <c:pt idx="260">
                  <c:v>-7.7103163146972662</c:v>
                </c:pt>
                <c:pt idx="261">
                  <c:v>-8.1412701416015629</c:v>
                </c:pt>
                <c:pt idx="262">
                  <c:v>-6.9365753173828129</c:v>
                </c:pt>
                <c:pt idx="263">
                  <c:v>-4.7895899963378907</c:v>
                </c:pt>
                <c:pt idx="264">
                  <c:v>-2.242786102294922</c:v>
                </c:pt>
                <c:pt idx="265">
                  <c:v>0.67329986572265632</c:v>
                </c:pt>
                <c:pt idx="266">
                  <c:v>4.1320074462890624</c:v>
                </c:pt>
                <c:pt idx="267">
                  <c:v>7.178172912597657</c:v>
                </c:pt>
                <c:pt idx="268">
                  <c:v>8.5315086364746104</c:v>
                </c:pt>
                <c:pt idx="269">
                  <c:v>9.3997032165527354</c:v>
                </c:pt>
                <c:pt idx="270">
                  <c:v>11.300001525878907</c:v>
                </c:pt>
                <c:pt idx="271">
                  <c:v>12.840448150634765</c:v>
                </c:pt>
                <c:pt idx="272">
                  <c:v>13.040432281494141</c:v>
                </c:pt>
                <c:pt idx="273">
                  <c:v>10.775192871093751</c:v>
                </c:pt>
                <c:pt idx="274">
                  <c:v>7.1751791381835943</c:v>
                </c:pt>
                <c:pt idx="275">
                  <c:v>3.1341824340820312</c:v>
                </c:pt>
                <c:pt idx="276">
                  <c:v>-0.64635589599609378</c:v>
                </c:pt>
                <c:pt idx="277">
                  <c:v>-3.1699580383300785</c:v>
                </c:pt>
                <c:pt idx="278">
                  <c:v>-4.1005728149414065</c:v>
                </c:pt>
                <c:pt idx="279">
                  <c:v>-3.7455111694335939</c:v>
                </c:pt>
                <c:pt idx="280">
                  <c:v>-2.5508454895019534</c:v>
                </c:pt>
                <c:pt idx="281">
                  <c:v>-0.84948348999023438</c:v>
                </c:pt>
                <c:pt idx="282">
                  <c:v>0.96145065307617195</c:v>
                </c:pt>
                <c:pt idx="283">
                  <c:v>2.5607249450683596</c:v>
                </c:pt>
                <c:pt idx="284">
                  <c:v>3.6528538513183597</c:v>
                </c:pt>
                <c:pt idx="285">
                  <c:v>3.9127134704589848</c:v>
                </c:pt>
                <c:pt idx="286">
                  <c:v>3.6491116333007816</c:v>
                </c:pt>
                <c:pt idx="287">
                  <c:v>3.3153057861328126</c:v>
                </c:pt>
                <c:pt idx="288">
                  <c:v>2.9740155029296877</c:v>
                </c:pt>
                <c:pt idx="289">
                  <c:v>2.5930577087402344</c:v>
                </c:pt>
                <c:pt idx="290">
                  <c:v>2.155517578125</c:v>
                </c:pt>
                <c:pt idx="291">
                  <c:v>1.6543597412109377</c:v>
                </c:pt>
                <c:pt idx="292">
                  <c:v>0.88720504760742191</c:v>
                </c:pt>
                <c:pt idx="293">
                  <c:v>-0.34712814331054687</c:v>
                </c:pt>
                <c:pt idx="294">
                  <c:v>-1.430874481201172</c:v>
                </c:pt>
                <c:pt idx="295">
                  <c:v>-1.3148657226562501</c:v>
                </c:pt>
                <c:pt idx="296">
                  <c:v>0.53214340209960942</c:v>
                </c:pt>
                <c:pt idx="297">
                  <c:v>4.1095541381835936</c:v>
                </c:pt>
                <c:pt idx="298">
                  <c:v>7.0241432189941406</c:v>
                </c:pt>
                <c:pt idx="299">
                  <c:v>5.3239787292480472</c:v>
                </c:pt>
                <c:pt idx="300">
                  <c:v>1.6112493896484377</c:v>
                </c:pt>
                <c:pt idx="301">
                  <c:v>-0.20597167968750002</c:v>
                </c:pt>
                <c:pt idx="302">
                  <c:v>0.50564849853515625</c:v>
                </c:pt>
                <c:pt idx="303">
                  <c:v>2.9553044128417971</c:v>
                </c:pt>
                <c:pt idx="304">
                  <c:v>6.4150598144531257</c:v>
                </c:pt>
                <c:pt idx="305">
                  <c:v>10.990894317626953</c:v>
                </c:pt>
                <c:pt idx="306">
                  <c:v>15.561190338134766</c:v>
                </c:pt>
                <c:pt idx="307">
                  <c:v>17.483343200683596</c:v>
                </c:pt>
                <c:pt idx="308">
                  <c:v>16.199163665771486</c:v>
                </c:pt>
                <c:pt idx="309">
                  <c:v>14.862742767333986</c:v>
                </c:pt>
                <c:pt idx="310">
                  <c:v>14.714251556396485</c:v>
                </c:pt>
                <c:pt idx="311">
                  <c:v>13.788127441406251</c:v>
                </c:pt>
                <c:pt idx="312">
                  <c:v>8.6755091857910163</c:v>
                </c:pt>
                <c:pt idx="313">
                  <c:v>1.3554313659667969</c:v>
                </c:pt>
                <c:pt idx="314">
                  <c:v>-10.397528228759766</c:v>
                </c:pt>
                <c:pt idx="315">
                  <c:v>-29.116102752685549</c:v>
                </c:pt>
                <c:pt idx="316">
                  <c:v>-31.82681579589844</c:v>
                </c:pt>
                <c:pt idx="317">
                  <c:v>-21.826411743164062</c:v>
                </c:pt>
                <c:pt idx="318">
                  <c:v>-8.1447129821777349</c:v>
                </c:pt>
                <c:pt idx="319">
                  <c:v>2.269131317138672</c:v>
                </c:pt>
                <c:pt idx="320">
                  <c:v>9.669891357421875</c:v>
                </c:pt>
                <c:pt idx="321">
                  <c:v>10.898835754394533</c:v>
                </c:pt>
                <c:pt idx="322">
                  <c:v>6.8632278442382812</c:v>
                </c:pt>
                <c:pt idx="323">
                  <c:v>2.9199778747558596</c:v>
                </c:pt>
                <c:pt idx="324">
                  <c:v>0.90202423095703133</c:v>
                </c:pt>
                <c:pt idx="325">
                  <c:v>0.92133407592773442</c:v>
                </c:pt>
                <c:pt idx="326">
                  <c:v>2.2791604614257812</c:v>
                </c:pt>
                <c:pt idx="327">
                  <c:v>3.1503488159179689</c:v>
                </c:pt>
                <c:pt idx="328">
                  <c:v>2.3408322143554687</c:v>
                </c:pt>
                <c:pt idx="329">
                  <c:v>0.46373565673828127</c:v>
                </c:pt>
                <c:pt idx="330">
                  <c:v>-1.3994398498535157</c:v>
                </c:pt>
                <c:pt idx="331">
                  <c:v>-2.7954368591308594</c:v>
                </c:pt>
                <c:pt idx="332">
                  <c:v>-3.3392559814453127</c:v>
                </c:pt>
                <c:pt idx="333">
                  <c:v>-2.8728259277343753</c:v>
                </c:pt>
                <c:pt idx="334">
                  <c:v>-1.6278648376464844</c:v>
                </c:pt>
                <c:pt idx="335">
                  <c:v>-4.0415954589843754E-2</c:v>
                </c:pt>
                <c:pt idx="336">
                  <c:v>1.5777191162109376</c:v>
                </c:pt>
                <c:pt idx="337">
                  <c:v>2.9560528564453126</c:v>
                </c:pt>
                <c:pt idx="338">
                  <c:v>3.7847296142578126</c:v>
                </c:pt>
                <c:pt idx="339">
                  <c:v>3.7432658386230471</c:v>
                </c:pt>
                <c:pt idx="340">
                  <c:v>2.7726841735839844</c:v>
                </c:pt>
                <c:pt idx="341">
                  <c:v>1.4588662719726564</c:v>
                </c:pt>
                <c:pt idx="342">
                  <c:v>0.15268249511718751</c:v>
                </c:pt>
                <c:pt idx="343">
                  <c:v>-0.9816586303710938</c:v>
                </c:pt>
                <c:pt idx="344">
                  <c:v>-1.6552578735351564</c:v>
                </c:pt>
                <c:pt idx="345">
                  <c:v>-1.8642233276367188</c:v>
                </c:pt>
                <c:pt idx="346">
                  <c:v>-1.3777349853515626</c:v>
                </c:pt>
                <c:pt idx="347">
                  <c:v>-0.37766464233398439</c:v>
                </c:pt>
                <c:pt idx="348">
                  <c:v>0.70697982788085945</c:v>
                </c:pt>
                <c:pt idx="349">
                  <c:v>1.5649955749511719</c:v>
                </c:pt>
                <c:pt idx="350">
                  <c:v>1.9869680786132813</c:v>
                </c:pt>
                <c:pt idx="351">
                  <c:v>1.9127224731445314</c:v>
                </c:pt>
                <c:pt idx="352">
                  <c:v>1.4777270507812501</c:v>
                </c:pt>
                <c:pt idx="353">
                  <c:v>0.92627380371093759</c:v>
                </c:pt>
                <c:pt idx="354">
                  <c:v>0.4459226989746094</c:v>
                </c:pt>
                <c:pt idx="355">
                  <c:v>0.11765533447265626</c:v>
                </c:pt>
                <c:pt idx="356">
                  <c:v>-4.2810974121093755E-2</c:v>
                </c:pt>
                <c:pt idx="357">
                  <c:v>-0.10118957519531251</c:v>
                </c:pt>
                <c:pt idx="358">
                  <c:v>-0.14130615234375002</c:v>
                </c:pt>
                <c:pt idx="359">
                  <c:v>-0.2544708251953125</c:v>
                </c:pt>
                <c:pt idx="360">
                  <c:v>-0.32886611938476562</c:v>
                </c:pt>
                <c:pt idx="361">
                  <c:v>-0.4064048767089844</c:v>
                </c:pt>
                <c:pt idx="362">
                  <c:v>-0.32901580810546877</c:v>
                </c:pt>
                <c:pt idx="363">
                  <c:v>-0.10508148193359376</c:v>
                </c:pt>
                <c:pt idx="364">
                  <c:v>0.21600082397460937</c:v>
                </c:pt>
                <c:pt idx="365">
                  <c:v>0.5924679565429688</c:v>
                </c:pt>
                <c:pt idx="366">
                  <c:v>0.94244018554687503</c:v>
                </c:pt>
                <c:pt idx="367">
                  <c:v>1.2135264587402343</c:v>
                </c:pt>
                <c:pt idx="368">
                  <c:v>1.4706916809082031</c:v>
                </c:pt>
                <c:pt idx="369">
                  <c:v>1.6334033203125</c:v>
                </c:pt>
                <c:pt idx="370">
                  <c:v>1.5488291931152345</c:v>
                </c:pt>
                <c:pt idx="371">
                  <c:v>1.0773097229003907</c:v>
                </c:pt>
                <c:pt idx="372">
                  <c:v>0.53558624267578125</c:v>
                </c:pt>
                <c:pt idx="373">
                  <c:v>0.27812164306640624</c:v>
                </c:pt>
                <c:pt idx="374">
                  <c:v>0.44233016967773442</c:v>
                </c:pt>
                <c:pt idx="375">
                  <c:v>0.94169174194335947</c:v>
                </c:pt>
                <c:pt idx="376">
                  <c:v>1.5428416442871093</c:v>
                </c:pt>
                <c:pt idx="377">
                  <c:v>1.9526893615722658</c:v>
                </c:pt>
                <c:pt idx="378">
                  <c:v>1.8784437561035157</c:v>
                </c:pt>
                <c:pt idx="379">
                  <c:v>1.0642868041992188</c:v>
                </c:pt>
                <c:pt idx="380">
                  <c:v>-0.52076705932617195</c:v>
                </c:pt>
                <c:pt idx="381">
                  <c:v>-2.6554779052734379</c:v>
                </c:pt>
                <c:pt idx="382">
                  <c:v>-5.2525772094726566</c:v>
                </c:pt>
                <c:pt idx="383">
                  <c:v>-7.9631405639648438</c:v>
                </c:pt>
                <c:pt idx="384">
                  <c:v>-10.022258605957031</c:v>
                </c:pt>
                <c:pt idx="385">
                  <c:v>-10.221793670654298</c:v>
                </c:pt>
                <c:pt idx="386">
                  <c:v>-8.1918649291992196</c:v>
                </c:pt>
                <c:pt idx="387">
                  <c:v>-5.4952226257324224</c:v>
                </c:pt>
                <c:pt idx="388">
                  <c:v>-3.0397288513183596</c:v>
                </c:pt>
                <c:pt idx="389">
                  <c:v>-1.0687774658203126</c:v>
                </c:pt>
                <c:pt idx="390">
                  <c:v>0.70293823242187503</c:v>
                </c:pt>
                <c:pt idx="391">
                  <c:v>3.4515225219726564</c:v>
                </c:pt>
                <c:pt idx="392">
                  <c:v>7.3685769653320312</c:v>
                </c:pt>
                <c:pt idx="393">
                  <c:v>9.9343913269042972</c:v>
                </c:pt>
                <c:pt idx="394">
                  <c:v>11.436966705322266</c:v>
                </c:pt>
                <c:pt idx="395">
                  <c:v>12.057426452636719</c:v>
                </c:pt>
                <c:pt idx="396">
                  <c:v>10.798095245361329</c:v>
                </c:pt>
                <c:pt idx="397">
                  <c:v>7.5425152587890629</c:v>
                </c:pt>
                <c:pt idx="398">
                  <c:v>4.0182440185546877</c:v>
                </c:pt>
                <c:pt idx="399">
                  <c:v>0.48050079345703128</c:v>
                </c:pt>
                <c:pt idx="400">
                  <c:v>-2.1450393676757815</c:v>
                </c:pt>
                <c:pt idx="401">
                  <c:v>-3.7693116760253909</c:v>
                </c:pt>
                <c:pt idx="402">
                  <c:v>-4.2953178405761721</c:v>
                </c:pt>
                <c:pt idx="403">
                  <c:v>-3.2699501037597658</c:v>
                </c:pt>
                <c:pt idx="404">
                  <c:v>-0.95082275390625004</c:v>
                </c:pt>
                <c:pt idx="405">
                  <c:v>1.8800903320312501</c:v>
                </c:pt>
                <c:pt idx="406">
                  <c:v>4.6479844665527343</c:v>
                </c:pt>
                <c:pt idx="407">
                  <c:v>6.5894471740722658</c:v>
                </c:pt>
                <c:pt idx="408">
                  <c:v>7.1323681640625001</c:v>
                </c:pt>
                <c:pt idx="409">
                  <c:v>6.4533801269531255</c:v>
                </c:pt>
                <c:pt idx="410">
                  <c:v>5.0819320678710938</c:v>
                </c:pt>
                <c:pt idx="411">
                  <c:v>3.5953733825683596</c:v>
                </c:pt>
                <c:pt idx="412">
                  <c:v>2.3182292175292969</c:v>
                </c:pt>
                <c:pt idx="413">
                  <c:v>1.359173583984375</c:v>
                </c:pt>
                <c:pt idx="414">
                  <c:v>0.59995239257812505</c:v>
                </c:pt>
                <c:pt idx="415">
                  <c:v>-0.14684463500976563</c:v>
                </c:pt>
                <c:pt idx="416">
                  <c:v>-1.0894345092773439</c:v>
                </c:pt>
                <c:pt idx="417">
                  <c:v>-1.9769389343261721</c:v>
                </c:pt>
                <c:pt idx="418">
                  <c:v>-2.2393432617187501</c:v>
                </c:pt>
                <c:pt idx="419">
                  <c:v>-1.4570700073242189</c:v>
                </c:pt>
                <c:pt idx="420">
                  <c:v>0.41134460449218752</c:v>
                </c:pt>
                <c:pt idx="421">
                  <c:v>2.9127928161621095</c:v>
                </c:pt>
                <c:pt idx="422">
                  <c:v>4.3605821228027342</c:v>
                </c:pt>
                <c:pt idx="423">
                  <c:v>4.0369551086425783</c:v>
                </c:pt>
                <c:pt idx="424">
                  <c:v>3.8327796936035159</c:v>
                </c:pt>
                <c:pt idx="425">
                  <c:v>4.6526248168945319</c:v>
                </c:pt>
                <c:pt idx="426">
                  <c:v>6.2589344787597661</c:v>
                </c:pt>
                <c:pt idx="427">
                  <c:v>8.7382287597656259</c:v>
                </c:pt>
                <c:pt idx="428">
                  <c:v>11.917916564941407</c:v>
                </c:pt>
                <c:pt idx="429">
                  <c:v>14.984140319824219</c:v>
                </c:pt>
                <c:pt idx="430">
                  <c:v>16.701219635009767</c:v>
                </c:pt>
                <c:pt idx="431">
                  <c:v>16.601526947021487</c:v>
                </c:pt>
                <c:pt idx="432">
                  <c:v>16.341367950439455</c:v>
                </c:pt>
                <c:pt idx="433">
                  <c:v>15.430512084960938</c:v>
                </c:pt>
                <c:pt idx="434">
                  <c:v>12.095148010253906</c:v>
                </c:pt>
                <c:pt idx="435">
                  <c:v>4.1026684570312506</c:v>
                </c:pt>
                <c:pt idx="436">
                  <c:v>-5.344935150146485</c:v>
                </c:pt>
                <c:pt idx="437">
                  <c:v>-17.258361053466796</c:v>
                </c:pt>
                <c:pt idx="438">
                  <c:v>-24.319327697753909</c:v>
                </c:pt>
                <c:pt idx="439">
                  <c:v>-21.976100463867187</c:v>
                </c:pt>
                <c:pt idx="440">
                  <c:v>-14.518309020996094</c:v>
                </c:pt>
                <c:pt idx="441">
                  <c:v>-7.0275860595703126</c:v>
                </c:pt>
                <c:pt idx="442">
                  <c:v>-1.5343093872070312</c:v>
                </c:pt>
                <c:pt idx="443">
                  <c:v>4.2319995117187501</c:v>
                </c:pt>
                <c:pt idx="444">
                  <c:v>9.0323670959472668</c:v>
                </c:pt>
                <c:pt idx="445">
                  <c:v>11.111244049072265</c:v>
                </c:pt>
                <c:pt idx="446">
                  <c:v>11.800410919189453</c:v>
                </c:pt>
                <c:pt idx="447">
                  <c:v>11.596684570312501</c:v>
                </c:pt>
                <c:pt idx="448">
                  <c:v>8.3716410827636718</c:v>
                </c:pt>
                <c:pt idx="449">
                  <c:v>4.5246409606933593</c:v>
                </c:pt>
                <c:pt idx="450">
                  <c:v>1.5390994262695312</c:v>
                </c:pt>
                <c:pt idx="451">
                  <c:v>-0.56836807250976562</c:v>
                </c:pt>
                <c:pt idx="452">
                  <c:v>-2.0279827880859376</c:v>
                </c:pt>
                <c:pt idx="453">
                  <c:v>-3.169808349609375</c:v>
                </c:pt>
                <c:pt idx="454">
                  <c:v>-3.6676730346679691</c:v>
                </c:pt>
                <c:pt idx="455">
                  <c:v>-2.8407925415039066</c:v>
                </c:pt>
                <c:pt idx="456">
                  <c:v>-0.71162017822265633</c:v>
                </c:pt>
                <c:pt idx="457">
                  <c:v>1.9806811523437502</c:v>
                </c:pt>
                <c:pt idx="458">
                  <c:v>4.4023452758789068</c:v>
                </c:pt>
                <c:pt idx="459">
                  <c:v>5.8836648559570319</c:v>
                </c:pt>
                <c:pt idx="460">
                  <c:v>5.7803796386718753</c:v>
                </c:pt>
                <c:pt idx="461">
                  <c:v>4.2423280334472659</c:v>
                </c:pt>
                <c:pt idx="462">
                  <c:v>2.3520588684082031</c:v>
                </c:pt>
                <c:pt idx="463">
                  <c:v>0.69635192871093754</c:v>
                </c:pt>
                <c:pt idx="464">
                  <c:v>-0.56687118530273439</c:v>
                </c:pt>
                <c:pt idx="465">
                  <c:v>-1.3081297302246095</c:v>
                </c:pt>
                <c:pt idx="466">
                  <c:v>-1.46335693359375</c:v>
                </c:pt>
                <c:pt idx="467">
                  <c:v>-1.0315049743652345</c:v>
                </c:pt>
                <c:pt idx="468">
                  <c:v>-0.24548950195312502</c:v>
                </c:pt>
                <c:pt idx="469">
                  <c:v>0.59800643920898444</c:v>
                </c:pt>
                <c:pt idx="470">
                  <c:v>1.0809022521972658</c:v>
                </c:pt>
                <c:pt idx="471">
                  <c:v>0.94782897949218758</c:v>
                </c:pt>
                <c:pt idx="472">
                  <c:v>0.45205993652343751</c:v>
                </c:pt>
                <c:pt idx="473">
                  <c:v>-3.3380584716796877E-2</c:v>
                </c:pt>
                <c:pt idx="474">
                  <c:v>-0.19279907226562501</c:v>
                </c:pt>
                <c:pt idx="475">
                  <c:v>-8.6819458007812503E-3</c:v>
                </c:pt>
                <c:pt idx="476">
                  <c:v>0.37377273559570312</c:v>
                </c:pt>
                <c:pt idx="477">
                  <c:v>0.71626052856445321</c:v>
                </c:pt>
                <c:pt idx="478">
                  <c:v>0.78631484985351563</c:v>
                </c:pt>
                <c:pt idx="479">
                  <c:v>0.49427215576171879</c:v>
                </c:pt>
                <c:pt idx="480">
                  <c:v>-5.2391052246093753E-3</c:v>
                </c:pt>
                <c:pt idx="481">
                  <c:v>-0.53858001708984382</c:v>
                </c:pt>
                <c:pt idx="482">
                  <c:v>-0.92537567138671883</c:v>
                </c:pt>
                <c:pt idx="483">
                  <c:v>-1.0494676208496094</c:v>
                </c:pt>
                <c:pt idx="484">
                  <c:v>-0.90127578735351566</c:v>
                </c:pt>
                <c:pt idx="485">
                  <c:v>-0.47331573486328127</c:v>
                </c:pt>
                <c:pt idx="486">
                  <c:v>0.12633728027343752</c:v>
                </c:pt>
                <c:pt idx="487">
                  <c:v>0.74904235839843758</c:v>
                </c:pt>
                <c:pt idx="488">
                  <c:v>1.3482463073730468</c:v>
                </c:pt>
                <c:pt idx="489">
                  <c:v>1.9440074157714844</c:v>
                </c:pt>
                <c:pt idx="490">
                  <c:v>2.2760169982910159</c:v>
                </c:pt>
                <c:pt idx="491">
                  <c:v>1.9793339538574219</c:v>
                </c:pt>
                <c:pt idx="492">
                  <c:v>1.1009605407714844</c:v>
                </c:pt>
                <c:pt idx="493">
                  <c:v>0.12379257202148439</c:v>
                </c:pt>
                <c:pt idx="494">
                  <c:v>-0.52226394653320318</c:v>
                </c:pt>
                <c:pt idx="495">
                  <c:v>-0.72030212402343752</c:v>
                </c:pt>
                <c:pt idx="496">
                  <c:v>-0.46238845825195313</c:v>
                </c:pt>
                <c:pt idx="497">
                  <c:v>-0.11451187133789063</c:v>
                </c:pt>
                <c:pt idx="498">
                  <c:v>-0.29129425048828128</c:v>
                </c:pt>
                <c:pt idx="499">
                  <c:v>-1.1831396484375001</c:v>
                </c:pt>
                <c:pt idx="500">
                  <c:v>-2.6120681762695312</c:v>
                </c:pt>
                <c:pt idx="501">
                  <c:v>-4.5003913879394535</c:v>
                </c:pt>
                <c:pt idx="502">
                  <c:v>-6.7850903320312508</c:v>
                </c:pt>
                <c:pt idx="503">
                  <c:v>-9.3657238769531261</c:v>
                </c:pt>
                <c:pt idx="504">
                  <c:v>-11.007958831787111</c:v>
                </c:pt>
                <c:pt idx="505">
                  <c:v>-10.71486831665039</c:v>
                </c:pt>
                <c:pt idx="506">
                  <c:v>-8.2430584716796886</c:v>
                </c:pt>
                <c:pt idx="507">
                  <c:v>-5.212760009765625</c:v>
                </c:pt>
                <c:pt idx="508">
                  <c:v>-2.2960752868652343</c:v>
                </c:pt>
                <c:pt idx="509">
                  <c:v>0.49172744750976566</c:v>
                </c:pt>
                <c:pt idx="510">
                  <c:v>3.4081127929687502</c:v>
                </c:pt>
                <c:pt idx="511">
                  <c:v>7.176376647949219</c:v>
                </c:pt>
                <c:pt idx="512">
                  <c:v>10.151589660644532</c:v>
                </c:pt>
                <c:pt idx="513">
                  <c:v>11.792327728271484</c:v>
                </c:pt>
                <c:pt idx="514">
                  <c:v>13.613590393066406</c:v>
                </c:pt>
                <c:pt idx="515">
                  <c:v>14.230457611083985</c:v>
                </c:pt>
                <c:pt idx="516">
                  <c:v>11.499087524414064</c:v>
                </c:pt>
                <c:pt idx="517">
                  <c:v>7.4802447509765626</c:v>
                </c:pt>
                <c:pt idx="518">
                  <c:v>4.0604562377929687</c:v>
                </c:pt>
                <c:pt idx="519">
                  <c:v>0.5665718078613281</c:v>
                </c:pt>
                <c:pt idx="520">
                  <c:v>-2.2737716674804687</c:v>
                </c:pt>
                <c:pt idx="521">
                  <c:v>-4.1941282653808596</c:v>
                </c:pt>
                <c:pt idx="522">
                  <c:v>-4.934488677978516</c:v>
                </c:pt>
                <c:pt idx="523">
                  <c:v>-4.0838076782226569</c:v>
                </c:pt>
                <c:pt idx="524">
                  <c:v>-1.8121316528320313</c:v>
                </c:pt>
                <c:pt idx="525">
                  <c:v>1.2172686767578125</c:v>
                </c:pt>
                <c:pt idx="526">
                  <c:v>4.3129811096191411</c:v>
                </c:pt>
                <c:pt idx="527">
                  <c:v>6.6806076049804695</c:v>
                </c:pt>
                <c:pt idx="528">
                  <c:v>7.3616912841796882</c:v>
                </c:pt>
                <c:pt idx="529">
                  <c:v>6.5011308288574226</c:v>
                </c:pt>
                <c:pt idx="530">
                  <c:v>5.0193621826171881</c:v>
                </c:pt>
                <c:pt idx="531">
                  <c:v>3.5197805786132816</c:v>
                </c:pt>
                <c:pt idx="532">
                  <c:v>2.1844075012207034</c:v>
                </c:pt>
                <c:pt idx="533">
                  <c:v>1.0695259094238281</c:v>
                </c:pt>
                <c:pt idx="534">
                  <c:v>0.1395098876953125</c:v>
                </c:pt>
                <c:pt idx="535">
                  <c:v>-0.85083068847656251</c:v>
                </c:pt>
                <c:pt idx="536">
                  <c:v>-1.8053956604003907</c:v>
                </c:pt>
                <c:pt idx="537">
                  <c:v>-2.4185206604003908</c:v>
                </c:pt>
                <c:pt idx="538">
                  <c:v>-2.1664448547363282</c:v>
                </c:pt>
                <c:pt idx="539">
                  <c:v>-0.6030958557128907</c:v>
                </c:pt>
                <c:pt idx="540">
                  <c:v>2.0050804138183596</c:v>
                </c:pt>
                <c:pt idx="541">
                  <c:v>4.3466610717773442</c:v>
                </c:pt>
                <c:pt idx="542">
                  <c:v>4.5309278869628908</c:v>
                </c:pt>
                <c:pt idx="543">
                  <c:v>3.6128869628906251</c:v>
                </c:pt>
                <c:pt idx="544">
                  <c:v>3.9529797363281252</c:v>
                </c:pt>
                <c:pt idx="545">
                  <c:v>5.4890853881835939</c:v>
                </c:pt>
                <c:pt idx="546">
                  <c:v>7.2657408142089848</c:v>
                </c:pt>
                <c:pt idx="547">
                  <c:v>9.0479347229003917</c:v>
                </c:pt>
                <c:pt idx="548">
                  <c:v>11.023227081298829</c:v>
                </c:pt>
                <c:pt idx="549">
                  <c:v>12.805570678710938</c:v>
                </c:pt>
                <c:pt idx="550">
                  <c:v>13.163177032470704</c:v>
                </c:pt>
                <c:pt idx="551">
                  <c:v>13.166170806884766</c:v>
                </c:pt>
                <c:pt idx="552">
                  <c:v>14.39212142944336</c:v>
                </c:pt>
                <c:pt idx="553">
                  <c:v>14.664105834960939</c:v>
                </c:pt>
                <c:pt idx="554">
                  <c:v>9.3866802978515622</c:v>
                </c:pt>
                <c:pt idx="555">
                  <c:v>0.50504974365234379</c:v>
                </c:pt>
                <c:pt idx="556">
                  <c:v>-9.1907377624511728</c:v>
                </c:pt>
                <c:pt idx="557">
                  <c:v>-17.952767028808594</c:v>
                </c:pt>
                <c:pt idx="558">
                  <c:v>-21.726120300292969</c:v>
                </c:pt>
                <c:pt idx="559">
                  <c:v>-18.480120391845706</c:v>
                </c:pt>
                <c:pt idx="560">
                  <c:v>-11.143127746582032</c:v>
                </c:pt>
                <c:pt idx="561">
                  <c:v>-4.7415399169921875</c:v>
                </c:pt>
                <c:pt idx="562">
                  <c:v>0.57166122436523437</c:v>
                </c:pt>
                <c:pt idx="563">
                  <c:v>5.0590296936035157</c:v>
                </c:pt>
                <c:pt idx="564">
                  <c:v>8.0948666381835945</c:v>
                </c:pt>
                <c:pt idx="565">
                  <c:v>8.6659291076660168</c:v>
                </c:pt>
                <c:pt idx="566">
                  <c:v>7.9400885009765627</c:v>
                </c:pt>
                <c:pt idx="567">
                  <c:v>6.045777740478516</c:v>
                </c:pt>
                <c:pt idx="568">
                  <c:v>3.5331028747558597</c:v>
                </c:pt>
                <c:pt idx="569">
                  <c:v>1.5343093872070312</c:v>
                </c:pt>
                <c:pt idx="570">
                  <c:v>0.10059082031250001</c:v>
                </c:pt>
                <c:pt idx="571">
                  <c:v>-1.4331198120117188</c:v>
                </c:pt>
                <c:pt idx="572">
                  <c:v>-2.9195288085937503</c:v>
                </c:pt>
                <c:pt idx="573">
                  <c:v>-3.3196467590332035</c:v>
                </c:pt>
                <c:pt idx="574">
                  <c:v>-2.6520350646972659</c:v>
                </c:pt>
                <c:pt idx="575">
                  <c:v>-1.1044033813476564</c:v>
                </c:pt>
                <c:pt idx="576">
                  <c:v>1.1517050170898437</c:v>
                </c:pt>
                <c:pt idx="577">
                  <c:v>3.5679803466796876</c:v>
                </c:pt>
                <c:pt idx="578">
                  <c:v>5.4438793945312502</c:v>
                </c:pt>
                <c:pt idx="579">
                  <c:v>6.2192669677734376</c:v>
                </c:pt>
                <c:pt idx="580">
                  <c:v>5.3563114929199225</c:v>
                </c:pt>
                <c:pt idx="581">
                  <c:v>3.2359707641601565</c:v>
                </c:pt>
                <c:pt idx="582">
                  <c:v>1.0832972717285156</c:v>
                </c:pt>
                <c:pt idx="583">
                  <c:v>-0.6438111877441407</c:v>
                </c:pt>
                <c:pt idx="584">
                  <c:v>-1.8128800964355469</c:v>
                </c:pt>
                <c:pt idx="585">
                  <c:v>-2.3454725646972658</c:v>
                </c:pt>
                <c:pt idx="586">
                  <c:v>-2.1609063720703126</c:v>
                </c:pt>
                <c:pt idx="587">
                  <c:v>-1.324296112060547</c:v>
                </c:pt>
                <c:pt idx="588">
                  <c:v>-0.17812957763671877</c:v>
                </c:pt>
                <c:pt idx="589">
                  <c:v>0.79679306030273445</c:v>
                </c:pt>
                <c:pt idx="590">
                  <c:v>1.2401710510253907</c:v>
                </c:pt>
                <c:pt idx="591">
                  <c:v>1.0773097229003907</c:v>
                </c:pt>
                <c:pt idx="592">
                  <c:v>0.49966094970703129</c:v>
                </c:pt>
                <c:pt idx="593">
                  <c:v>-0.11705657958984375</c:v>
                </c:pt>
                <c:pt idx="594">
                  <c:v>-0.55788986206054691</c:v>
                </c:pt>
                <c:pt idx="595">
                  <c:v>-0.79364959716796879</c:v>
                </c:pt>
                <c:pt idx="596">
                  <c:v>-0.88256469726562503</c:v>
                </c:pt>
                <c:pt idx="597">
                  <c:v>-0.87762496948242197</c:v>
                </c:pt>
                <c:pt idx="598">
                  <c:v>-0.84499282836914069</c:v>
                </c:pt>
                <c:pt idx="599">
                  <c:v>-0.93525512695312507</c:v>
                </c:pt>
                <c:pt idx="600">
                  <c:v>-1.1159294128417969</c:v>
                </c:pt>
                <c:pt idx="601">
                  <c:v>-1.3277389526367189</c:v>
                </c:pt>
                <c:pt idx="602">
                  <c:v>-1.3367202758789063</c:v>
                </c:pt>
                <c:pt idx="603">
                  <c:v>-1.0270143127441407</c:v>
                </c:pt>
                <c:pt idx="604">
                  <c:v>-0.52226394653320318</c:v>
                </c:pt>
                <c:pt idx="605">
                  <c:v>0.11391311645507814</c:v>
                </c:pt>
                <c:pt idx="606">
                  <c:v>0.67943710327148443</c:v>
                </c:pt>
                <c:pt idx="607">
                  <c:v>1.1523037719726563</c:v>
                </c:pt>
                <c:pt idx="608">
                  <c:v>1.6542100524902346</c:v>
                </c:pt>
                <c:pt idx="609">
                  <c:v>2.1483325195312499</c:v>
                </c:pt>
                <c:pt idx="610">
                  <c:v>2.2817051696777346</c:v>
                </c:pt>
                <c:pt idx="611">
                  <c:v>1.7229171752929688</c:v>
                </c:pt>
                <c:pt idx="612">
                  <c:v>0.69635192871093754</c:v>
                </c:pt>
                <c:pt idx="613">
                  <c:v>-0.45625122070312502</c:v>
                </c:pt>
                <c:pt idx="614">
                  <c:v>-1.5292199707031251</c:v>
                </c:pt>
                <c:pt idx="615">
                  <c:v>-2.1201910400390624</c:v>
                </c:pt>
                <c:pt idx="616">
                  <c:v>-2.0196002197265628</c:v>
                </c:pt>
                <c:pt idx="617">
                  <c:v>-1.6914825439453125</c:v>
                </c:pt>
                <c:pt idx="618">
                  <c:v>-1.8598823547363281</c:v>
                </c:pt>
                <c:pt idx="619">
                  <c:v>-2.7524761962890625</c:v>
                </c:pt>
                <c:pt idx="620">
                  <c:v>-4.3484573364257812</c:v>
                </c:pt>
                <c:pt idx="621">
                  <c:v>-6.7755102539062504</c:v>
                </c:pt>
                <c:pt idx="622">
                  <c:v>-9.8102993774414067</c:v>
                </c:pt>
                <c:pt idx="623">
                  <c:v>-12.413086853027345</c:v>
                </c:pt>
                <c:pt idx="624">
                  <c:v>-12.448862457275391</c:v>
                </c:pt>
                <c:pt idx="625">
                  <c:v>-9.6189971923828121</c:v>
                </c:pt>
                <c:pt idx="626">
                  <c:v>-6.1935205078125</c:v>
                </c:pt>
                <c:pt idx="627">
                  <c:v>-2.8963270568847657</c:v>
                </c:pt>
                <c:pt idx="628">
                  <c:v>0.42346939086914065</c:v>
                </c:pt>
                <c:pt idx="629">
                  <c:v>4.4177632141113286</c:v>
                </c:pt>
                <c:pt idx="630">
                  <c:v>8.5819537353515631</c:v>
                </c:pt>
                <c:pt idx="631">
                  <c:v>10.672955474853516</c:v>
                </c:pt>
                <c:pt idx="632">
                  <c:v>11.707603912353516</c:v>
                </c:pt>
                <c:pt idx="633">
                  <c:v>14.159205780029298</c:v>
                </c:pt>
                <c:pt idx="634">
                  <c:v>14.558575286865235</c:v>
                </c:pt>
                <c:pt idx="635">
                  <c:v>10.988948364257814</c:v>
                </c:pt>
                <c:pt idx="636">
                  <c:v>6.9195108032226562</c:v>
                </c:pt>
                <c:pt idx="637">
                  <c:v>3.0726603698730472</c:v>
                </c:pt>
                <c:pt idx="638">
                  <c:v>-0.72479278564453131</c:v>
                </c:pt>
                <c:pt idx="639">
                  <c:v>-3.5471736145019532</c:v>
                </c:pt>
                <c:pt idx="640">
                  <c:v>-5.0022976684570315</c:v>
                </c:pt>
                <c:pt idx="641">
                  <c:v>-4.7855484008789064</c:v>
                </c:pt>
                <c:pt idx="642">
                  <c:v>-2.9768595886230469</c:v>
                </c:pt>
                <c:pt idx="643">
                  <c:v>-0.16061599731445314</c:v>
                </c:pt>
                <c:pt idx="644">
                  <c:v>3.0296997070312504</c:v>
                </c:pt>
                <c:pt idx="645">
                  <c:v>6.0779608154296882</c:v>
                </c:pt>
                <c:pt idx="646">
                  <c:v>7.6645115661621102</c:v>
                </c:pt>
                <c:pt idx="647">
                  <c:v>7.3248678588867193</c:v>
                </c:pt>
                <c:pt idx="648">
                  <c:v>6.0754161071777348</c:v>
                </c:pt>
                <c:pt idx="649">
                  <c:v>4.6123585510253911</c:v>
                </c:pt>
                <c:pt idx="650">
                  <c:v>3.2127690124511719</c:v>
                </c:pt>
                <c:pt idx="651">
                  <c:v>1.9041902160644533</c:v>
                </c:pt>
                <c:pt idx="652">
                  <c:v>0.53064651489257819</c:v>
                </c:pt>
                <c:pt idx="653">
                  <c:v>-0.96609100341796883</c:v>
                </c:pt>
                <c:pt idx="654">
                  <c:v>-2.3011647033691407</c:v>
                </c:pt>
                <c:pt idx="655">
                  <c:v>-3.0732591247558596</c:v>
                </c:pt>
                <c:pt idx="656">
                  <c:v>-2.6499394226074222</c:v>
                </c:pt>
                <c:pt idx="657">
                  <c:v>-0.68781967163085944</c:v>
                </c:pt>
                <c:pt idx="658">
                  <c:v>2.1035755920410155</c:v>
                </c:pt>
                <c:pt idx="659">
                  <c:v>4.303999786376953</c:v>
                </c:pt>
                <c:pt idx="660">
                  <c:v>4.9135322570800781</c:v>
                </c:pt>
                <c:pt idx="661">
                  <c:v>4.7626460266113284</c:v>
                </c:pt>
                <c:pt idx="662">
                  <c:v>5.1807266235351568</c:v>
                </c:pt>
                <c:pt idx="663">
                  <c:v>6.3388682556152345</c:v>
                </c:pt>
                <c:pt idx="664">
                  <c:v>8.0002633666992189</c:v>
                </c:pt>
                <c:pt idx="665">
                  <c:v>9.8502662658691413</c:v>
                </c:pt>
                <c:pt idx="666">
                  <c:v>11.780951385498048</c:v>
                </c:pt>
                <c:pt idx="667">
                  <c:v>13.112582244873048</c:v>
                </c:pt>
                <c:pt idx="668">
                  <c:v>12.639266510009767</c:v>
                </c:pt>
                <c:pt idx="669">
                  <c:v>11.648476867675782</c:v>
                </c:pt>
                <c:pt idx="670">
                  <c:v>11.645183715820313</c:v>
                </c:pt>
                <c:pt idx="671">
                  <c:v>12.894934844970704</c:v>
                </c:pt>
                <c:pt idx="672">
                  <c:v>7.1805679321289064</c:v>
                </c:pt>
                <c:pt idx="673">
                  <c:v>-1.8239570617675782</c:v>
                </c:pt>
                <c:pt idx="674">
                  <c:v>-11.608959045410156</c:v>
                </c:pt>
                <c:pt idx="675">
                  <c:v>-18.875597991943362</c:v>
                </c:pt>
                <c:pt idx="676">
                  <c:v>-19.467916259765627</c:v>
                </c:pt>
                <c:pt idx="677">
                  <c:v>-13.785582733154298</c:v>
                </c:pt>
                <c:pt idx="678">
                  <c:v>-6.8023045349121096</c:v>
                </c:pt>
                <c:pt idx="679">
                  <c:v>-1.5938854980468751</c:v>
                </c:pt>
                <c:pt idx="680">
                  <c:v>2.5613236999511719</c:v>
                </c:pt>
                <c:pt idx="681">
                  <c:v>5.5220169067382816</c:v>
                </c:pt>
                <c:pt idx="682">
                  <c:v>6.7341961669921879</c:v>
                </c:pt>
                <c:pt idx="683">
                  <c:v>7.7453434753417971</c:v>
                </c:pt>
                <c:pt idx="684">
                  <c:v>8.6855383300781259</c:v>
                </c:pt>
                <c:pt idx="685">
                  <c:v>7.042405242919922</c:v>
                </c:pt>
                <c:pt idx="686">
                  <c:v>3.381318511962891</c:v>
                </c:pt>
                <c:pt idx="687">
                  <c:v>-0.15328125000000001</c:v>
                </c:pt>
                <c:pt idx="688">
                  <c:v>-2.8526179504394533</c:v>
                </c:pt>
                <c:pt idx="689">
                  <c:v>-4.5054808044433594</c:v>
                </c:pt>
                <c:pt idx="690">
                  <c:v>-4.6361590576171876</c:v>
                </c:pt>
                <c:pt idx="691">
                  <c:v>-3.2159124755859376</c:v>
                </c:pt>
                <c:pt idx="692">
                  <c:v>-0.75038955688476572</c:v>
                </c:pt>
                <c:pt idx="693">
                  <c:v>2.5551864624023439</c:v>
                </c:pt>
                <c:pt idx="694">
                  <c:v>5.7618182373046878</c:v>
                </c:pt>
                <c:pt idx="695">
                  <c:v>8.0463674926757811</c:v>
                </c:pt>
                <c:pt idx="696">
                  <c:v>8.0375358581542979</c:v>
                </c:pt>
                <c:pt idx="697">
                  <c:v>5.4973182678222656</c:v>
                </c:pt>
                <c:pt idx="698">
                  <c:v>2.2613475036621096</c:v>
                </c:pt>
                <c:pt idx="699">
                  <c:v>-0.12094848632812501</c:v>
                </c:pt>
                <c:pt idx="700">
                  <c:v>-1.6467256164550783</c:v>
                </c:pt>
                <c:pt idx="701">
                  <c:v>-2.5396188354492191</c:v>
                </c:pt>
                <c:pt idx="702">
                  <c:v>-2.4554937744140628</c:v>
                </c:pt>
                <c:pt idx="703">
                  <c:v>-1.4805711364746095</c:v>
                </c:pt>
                <c:pt idx="704">
                  <c:v>-7.2000274658203134E-2</c:v>
                </c:pt>
                <c:pt idx="705">
                  <c:v>1.0439291381835938</c:v>
                </c:pt>
                <c:pt idx="706">
                  <c:v>1.6456777954101562</c:v>
                </c:pt>
                <c:pt idx="707">
                  <c:v>1.8523979187011719</c:v>
                </c:pt>
                <c:pt idx="708">
                  <c:v>1.7664765930175783</c:v>
                </c:pt>
                <c:pt idx="709">
                  <c:v>1.4835649108886719</c:v>
                </c:pt>
                <c:pt idx="710">
                  <c:v>1.1169772338867188</c:v>
                </c:pt>
                <c:pt idx="711">
                  <c:v>0.84409469604492193</c:v>
                </c:pt>
                <c:pt idx="712">
                  <c:v>0.82149169921875009</c:v>
                </c:pt>
                <c:pt idx="713">
                  <c:v>0.87852310180664062</c:v>
                </c:pt>
                <c:pt idx="714">
                  <c:v>0.77284286499023447</c:v>
                </c:pt>
                <c:pt idx="715">
                  <c:v>0.38080810546875005</c:v>
                </c:pt>
                <c:pt idx="716">
                  <c:v>-0.20073257446289064</c:v>
                </c:pt>
                <c:pt idx="717">
                  <c:v>-0.77074722290039066</c:v>
                </c:pt>
                <c:pt idx="718">
                  <c:v>-1.203347625732422</c:v>
                </c:pt>
                <c:pt idx="719">
                  <c:v>-1.4450949096679688</c:v>
                </c:pt>
                <c:pt idx="720">
                  <c:v>-1.4251863098144533</c:v>
                </c:pt>
                <c:pt idx="721">
                  <c:v>-1.1593391418457031</c:v>
                </c:pt>
                <c:pt idx="722">
                  <c:v>-0.70248916625976565</c:v>
                </c:pt>
                <c:pt idx="723">
                  <c:v>-0.17842895507812501</c:v>
                </c:pt>
                <c:pt idx="724">
                  <c:v>0.32886611938476562</c:v>
                </c:pt>
                <c:pt idx="725">
                  <c:v>0.80532531738281254</c:v>
                </c:pt>
                <c:pt idx="726">
                  <c:v>1.3498928833007813</c:v>
                </c:pt>
                <c:pt idx="727">
                  <c:v>1.803300018310547</c:v>
                </c:pt>
                <c:pt idx="728">
                  <c:v>1.9389179992675782</c:v>
                </c:pt>
                <c:pt idx="729">
                  <c:v>1.3606704711914064</c:v>
                </c:pt>
                <c:pt idx="730">
                  <c:v>0.26464965820312503</c:v>
                </c:pt>
                <c:pt idx="731">
                  <c:v>-0.78242294311523441</c:v>
                </c:pt>
                <c:pt idx="732">
                  <c:v>-1.3796809387207032</c:v>
                </c:pt>
                <c:pt idx="733">
                  <c:v>-1.5269746398925783</c:v>
                </c:pt>
                <c:pt idx="734">
                  <c:v>-1.5515235900878908</c:v>
                </c:pt>
                <c:pt idx="735">
                  <c:v>-1.9740948486328127</c:v>
                </c:pt>
                <c:pt idx="736">
                  <c:v>-2.8148963928222659</c:v>
                </c:pt>
                <c:pt idx="737">
                  <c:v>-4.1965232849121099</c:v>
                </c:pt>
                <c:pt idx="738">
                  <c:v>-6.3038410949707036</c:v>
                </c:pt>
                <c:pt idx="739">
                  <c:v>-9.2732162475585938</c:v>
                </c:pt>
                <c:pt idx="740">
                  <c:v>-12.649595031738281</c:v>
                </c:pt>
                <c:pt idx="741">
                  <c:v>-13.575120391845704</c:v>
                </c:pt>
                <c:pt idx="742">
                  <c:v>-10.853929138183595</c:v>
                </c:pt>
                <c:pt idx="743">
                  <c:v>-6.9407666015625002</c:v>
                </c:pt>
                <c:pt idx="744">
                  <c:v>-3.3334181213378908</c:v>
                </c:pt>
                <c:pt idx="745">
                  <c:v>0.67389862060546879</c:v>
                </c:pt>
                <c:pt idx="746">
                  <c:v>5.2938912963867191</c:v>
                </c:pt>
                <c:pt idx="747">
                  <c:v>8.6455714416503913</c:v>
                </c:pt>
                <c:pt idx="748">
                  <c:v>9.3911709594726567</c:v>
                </c:pt>
                <c:pt idx="749">
                  <c:v>9.8770605468750006</c:v>
                </c:pt>
                <c:pt idx="750">
                  <c:v>12.313992919921876</c:v>
                </c:pt>
                <c:pt idx="751">
                  <c:v>13.961616668701172</c:v>
                </c:pt>
                <c:pt idx="752">
                  <c:v>12.403806152343751</c:v>
                </c:pt>
                <c:pt idx="753">
                  <c:v>9.315877532958984</c:v>
                </c:pt>
                <c:pt idx="754">
                  <c:v>6.0619441223144532</c:v>
                </c:pt>
                <c:pt idx="755">
                  <c:v>2.8984226989746094</c:v>
                </c:pt>
                <c:pt idx="756">
                  <c:v>0.30910720825195315</c:v>
                </c:pt>
                <c:pt idx="757">
                  <c:v>-1.069376220703125</c:v>
                </c:pt>
                <c:pt idx="758">
                  <c:v>-1.2563374328613282</c:v>
                </c:pt>
                <c:pt idx="759">
                  <c:v>-0.70937484741210943</c:v>
                </c:pt>
                <c:pt idx="760">
                  <c:v>0.34727783203125001</c:v>
                </c:pt>
                <c:pt idx="761">
                  <c:v>1.6825012207031251</c:v>
                </c:pt>
                <c:pt idx="762">
                  <c:v>3.0913714599609379</c:v>
                </c:pt>
                <c:pt idx="763">
                  <c:v>4.3704615783691407</c:v>
                </c:pt>
                <c:pt idx="764">
                  <c:v>4.735552368164063</c:v>
                </c:pt>
                <c:pt idx="765">
                  <c:v>4.1165895080566406</c:v>
                </c:pt>
                <c:pt idx="766">
                  <c:v>3.2061827087402346</c:v>
                </c:pt>
                <c:pt idx="767">
                  <c:v>2.4896228027343752</c:v>
                </c:pt>
                <c:pt idx="768">
                  <c:v>2.0408560180664064</c:v>
                </c:pt>
                <c:pt idx="769">
                  <c:v>1.7045054626464844</c:v>
                </c:pt>
                <c:pt idx="770">
                  <c:v>1.2554393005371094</c:v>
                </c:pt>
                <c:pt idx="771">
                  <c:v>0.55654266357421878</c:v>
                </c:pt>
                <c:pt idx="772">
                  <c:v>-0.36898269653320315</c:v>
                </c:pt>
                <c:pt idx="773">
                  <c:v>-1.4426998901367187</c:v>
                </c:pt>
                <c:pt idx="774">
                  <c:v>-2.1398002624511721</c:v>
                </c:pt>
                <c:pt idx="775">
                  <c:v>-1.5992742919921876</c:v>
                </c:pt>
                <c:pt idx="776">
                  <c:v>0.39158569335937504</c:v>
                </c:pt>
                <c:pt idx="777">
                  <c:v>2.8026219177246094</c:v>
                </c:pt>
                <c:pt idx="778">
                  <c:v>3.6622842407226566</c:v>
                </c:pt>
                <c:pt idx="779">
                  <c:v>2.7990293884277344</c:v>
                </c:pt>
                <c:pt idx="780">
                  <c:v>2.1990769958496097</c:v>
                </c:pt>
                <c:pt idx="781">
                  <c:v>2.9392877197265626</c:v>
                </c:pt>
                <c:pt idx="782">
                  <c:v>4.9038024902343755</c:v>
                </c:pt>
                <c:pt idx="783">
                  <c:v>7.8706329345703132</c:v>
                </c:pt>
                <c:pt idx="784">
                  <c:v>11.61629379272461</c:v>
                </c:pt>
                <c:pt idx="785">
                  <c:v>15.079641723632813</c:v>
                </c:pt>
                <c:pt idx="786">
                  <c:v>16.198564910888674</c:v>
                </c:pt>
                <c:pt idx="787">
                  <c:v>15.182477874755859</c:v>
                </c:pt>
                <c:pt idx="788">
                  <c:v>14.482533416748048</c:v>
                </c:pt>
                <c:pt idx="789">
                  <c:v>13.413157196044923</c:v>
                </c:pt>
                <c:pt idx="790">
                  <c:v>8.5654879760742197</c:v>
                </c:pt>
                <c:pt idx="791">
                  <c:v>0.43709106445312501</c:v>
                </c:pt>
                <c:pt idx="792">
                  <c:v>-8.192313995361328</c:v>
                </c:pt>
                <c:pt idx="793">
                  <c:v>-17.018260345458984</c:v>
                </c:pt>
                <c:pt idx="794">
                  <c:v>-21.107756195068362</c:v>
                </c:pt>
                <c:pt idx="795">
                  <c:v>-17.847984924316407</c:v>
                </c:pt>
                <c:pt idx="796">
                  <c:v>-10.23436752319336</c:v>
                </c:pt>
                <c:pt idx="797">
                  <c:v>-3.683240661621094</c:v>
                </c:pt>
                <c:pt idx="798">
                  <c:v>1.5085629272460939</c:v>
                </c:pt>
                <c:pt idx="799">
                  <c:v>5.3097583007812501</c:v>
                </c:pt>
                <c:pt idx="800">
                  <c:v>7.3128927612304695</c:v>
                </c:pt>
                <c:pt idx="801">
                  <c:v>7.879015502929688</c:v>
                </c:pt>
                <c:pt idx="802">
                  <c:v>8.0025086975097661</c:v>
                </c:pt>
                <c:pt idx="803">
                  <c:v>6.5276257324218756</c:v>
                </c:pt>
                <c:pt idx="804">
                  <c:v>3.3895513916015627</c:v>
                </c:pt>
                <c:pt idx="805">
                  <c:v>0.28051666259765629</c:v>
                </c:pt>
                <c:pt idx="806">
                  <c:v>-2.2514680480957034</c:v>
                </c:pt>
                <c:pt idx="807">
                  <c:v>-4.1370968627929692</c:v>
                </c:pt>
                <c:pt idx="808">
                  <c:v>-5.1518367004394534</c:v>
                </c:pt>
                <c:pt idx="809">
                  <c:v>-4.3897714233398437</c:v>
                </c:pt>
                <c:pt idx="810">
                  <c:v>-2.2933808898925783</c:v>
                </c:pt>
                <c:pt idx="811">
                  <c:v>0.50325347900390627</c:v>
                </c:pt>
                <c:pt idx="812">
                  <c:v>3.6803965759277344</c:v>
                </c:pt>
                <c:pt idx="813">
                  <c:v>6.429729309082032</c:v>
                </c:pt>
                <c:pt idx="814">
                  <c:v>7.9415853881835945</c:v>
                </c:pt>
                <c:pt idx="815">
                  <c:v>7.6119708251953133</c:v>
                </c:pt>
                <c:pt idx="816">
                  <c:v>5.7788827514648444</c:v>
                </c:pt>
                <c:pt idx="817">
                  <c:v>3.4298176574707031</c:v>
                </c:pt>
                <c:pt idx="818">
                  <c:v>1.2340338134765625</c:v>
                </c:pt>
                <c:pt idx="819">
                  <c:v>-0.66701293945312501</c:v>
                </c:pt>
                <c:pt idx="820">
                  <c:v>-2.0736378479003905</c:v>
                </c:pt>
                <c:pt idx="821">
                  <c:v>-2.8039691162109377</c:v>
                </c:pt>
                <c:pt idx="822">
                  <c:v>-2.6650579833984378</c:v>
                </c:pt>
                <c:pt idx="823">
                  <c:v>-1.6819024658203126</c:v>
                </c:pt>
                <c:pt idx="824">
                  <c:v>-0.29533584594726564</c:v>
                </c:pt>
                <c:pt idx="825">
                  <c:v>0.82807800292968758</c:v>
                </c:pt>
                <c:pt idx="826">
                  <c:v>1.3693524169921876</c:v>
                </c:pt>
                <c:pt idx="827">
                  <c:v>1.4763798522949219</c:v>
                </c:pt>
                <c:pt idx="828">
                  <c:v>1.423839111328125</c:v>
                </c:pt>
                <c:pt idx="829">
                  <c:v>1.3364208984375001</c:v>
                </c:pt>
                <c:pt idx="830">
                  <c:v>1.1680210876464845</c:v>
                </c:pt>
                <c:pt idx="831">
                  <c:v>0.88989944458007819</c:v>
                </c:pt>
                <c:pt idx="832">
                  <c:v>0.59591079711914063</c:v>
                </c:pt>
                <c:pt idx="833">
                  <c:v>0.25342300415039065</c:v>
                </c:pt>
                <c:pt idx="834">
                  <c:v>-0.11032058715820313</c:v>
                </c:pt>
                <c:pt idx="835">
                  <c:v>-0.49951126098632814</c:v>
                </c:pt>
                <c:pt idx="836">
                  <c:v>-0.92223220825195318</c:v>
                </c:pt>
                <c:pt idx="837">
                  <c:v>-1.3343252563476564</c:v>
                </c:pt>
                <c:pt idx="838">
                  <c:v>-1.6563056945800783</c:v>
                </c:pt>
                <c:pt idx="839">
                  <c:v>-1.7622853088378907</c:v>
                </c:pt>
                <c:pt idx="840">
                  <c:v>-1.4575190734863281</c:v>
                </c:pt>
                <c:pt idx="841">
                  <c:v>-0.77583663940429692</c:v>
                </c:pt>
                <c:pt idx="842">
                  <c:v>2.0956420898437501E-2</c:v>
                </c:pt>
                <c:pt idx="843">
                  <c:v>0.64815216064453129</c:v>
                </c:pt>
                <c:pt idx="844">
                  <c:v>1.0642868041992188</c:v>
                </c:pt>
                <c:pt idx="845">
                  <c:v>1.3671070861816408</c:v>
                </c:pt>
                <c:pt idx="846">
                  <c:v>1.6844471740722657</c:v>
                </c:pt>
                <c:pt idx="847">
                  <c:v>1.891766052246094</c:v>
                </c:pt>
                <c:pt idx="848">
                  <c:v>1.6842974853515627</c:v>
                </c:pt>
                <c:pt idx="849">
                  <c:v>0.97462326049804693</c:v>
                </c:pt>
                <c:pt idx="850">
                  <c:v>0.14415023803710938</c:v>
                </c:pt>
                <c:pt idx="851">
                  <c:v>-0.40625518798828125</c:v>
                </c:pt>
                <c:pt idx="852">
                  <c:v>-0.4758604431152344</c:v>
                </c:pt>
                <c:pt idx="853">
                  <c:v>-0.229921875</c:v>
                </c:pt>
                <c:pt idx="854">
                  <c:v>-0.21719833374023439</c:v>
                </c:pt>
                <c:pt idx="855">
                  <c:v>-0.88495971679687502</c:v>
                </c:pt>
                <c:pt idx="856">
                  <c:v>-2.2977218627929688</c:v>
                </c:pt>
                <c:pt idx="857">
                  <c:v>-4.3740541076660158</c:v>
                </c:pt>
                <c:pt idx="858">
                  <c:v>-7.1772747802734376</c:v>
                </c:pt>
                <c:pt idx="859">
                  <c:v>-10.571017456054689</c:v>
                </c:pt>
                <c:pt idx="860">
                  <c:v>-13.247002716064454</c:v>
                </c:pt>
                <c:pt idx="861">
                  <c:v>-13.47288299560547</c:v>
                </c:pt>
                <c:pt idx="862">
                  <c:v>-10.42836410522461</c:v>
                </c:pt>
                <c:pt idx="863">
                  <c:v>-6.5719335937500007</c:v>
                </c:pt>
                <c:pt idx="864">
                  <c:v>-3.1584320068359375</c:v>
                </c:pt>
                <c:pt idx="865">
                  <c:v>0.21031265258789064</c:v>
                </c:pt>
                <c:pt idx="866">
                  <c:v>4.198319549560547</c:v>
                </c:pt>
                <c:pt idx="867">
                  <c:v>9.0223379516601572</c:v>
                </c:pt>
                <c:pt idx="868">
                  <c:v>11.884236602783204</c:v>
                </c:pt>
                <c:pt idx="869">
                  <c:v>11.689491577148438</c:v>
                </c:pt>
                <c:pt idx="870">
                  <c:v>11.495345306396485</c:v>
                </c:pt>
                <c:pt idx="871">
                  <c:v>11.490704956054689</c:v>
                </c:pt>
                <c:pt idx="872">
                  <c:v>9.3339898681640623</c:v>
                </c:pt>
                <c:pt idx="873">
                  <c:v>6.2845312500000006</c:v>
                </c:pt>
                <c:pt idx="874">
                  <c:v>3.1832803344726566</c:v>
                </c:pt>
                <c:pt idx="875">
                  <c:v>0.40371047973632812</c:v>
                </c:pt>
                <c:pt idx="876">
                  <c:v>-1.4840139770507814</c:v>
                </c:pt>
                <c:pt idx="877">
                  <c:v>-2.4602838134765626</c:v>
                </c:pt>
                <c:pt idx="878">
                  <c:v>-2.3415806579589846</c:v>
                </c:pt>
                <c:pt idx="879">
                  <c:v>-1.18074462890625</c:v>
                </c:pt>
                <c:pt idx="880">
                  <c:v>0.62539947509765625</c:v>
                </c:pt>
                <c:pt idx="881">
                  <c:v>2.5704547119140626</c:v>
                </c:pt>
                <c:pt idx="882">
                  <c:v>4.3767485046386723</c:v>
                </c:pt>
                <c:pt idx="883">
                  <c:v>5.4690270996093755</c:v>
                </c:pt>
                <c:pt idx="884">
                  <c:v>5.3167936706542971</c:v>
                </c:pt>
                <c:pt idx="885">
                  <c:v>4.5009901428222658</c:v>
                </c:pt>
                <c:pt idx="886">
                  <c:v>3.5958224487304689</c:v>
                </c:pt>
                <c:pt idx="887">
                  <c:v>2.7610084533691408</c:v>
                </c:pt>
                <c:pt idx="888">
                  <c:v>1.9935543823242188</c:v>
                </c:pt>
                <c:pt idx="889">
                  <c:v>1.2683125305175782</c:v>
                </c:pt>
                <c:pt idx="890">
                  <c:v>0.46059219360351566</c:v>
                </c:pt>
                <c:pt idx="891">
                  <c:v>-0.41658370971679692</c:v>
                </c:pt>
                <c:pt idx="892">
                  <c:v>-1.2305909729003908</c:v>
                </c:pt>
                <c:pt idx="893">
                  <c:v>-1.7860858154296877</c:v>
                </c:pt>
                <c:pt idx="894">
                  <c:v>-1.3313314819335937</c:v>
                </c:pt>
                <c:pt idx="895">
                  <c:v>0.69246002197265633</c:v>
                </c:pt>
                <c:pt idx="896">
                  <c:v>3.813619537353516</c:v>
                </c:pt>
                <c:pt idx="897">
                  <c:v>5.2834130859375001</c:v>
                </c:pt>
                <c:pt idx="898">
                  <c:v>4.501289520263672</c:v>
                </c:pt>
                <c:pt idx="899">
                  <c:v>4.4578797912597654</c:v>
                </c:pt>
                <c:pt idx="900">
                  <c:v>6.0305094909667973</c:v>
                </c:pt>
                <c:pt idx="901">
                  <c:v>8.0879809570312506</c:v>
                </c:pt>
                <c:pt idx="902">
                  <c:v>10.368039550781251</c:v>
                </c:pt>
                <c:pt idx="903">
                  <c:v>13.533057861328126</c:v>
                </c:pt>
                <c:pt idx="904">
                  <c:v>17.185312957763674</c:v>
                </c:pt>
                <c:pt idx="905">
                  <c:v>18.008002166748049</c:v>
                </c:pt>
                <c:pt idx="906">
                  <c:v>15.579901428222657</c:v>
                </c:pt>
                <c:pt idx="907">
                  <c:v>14.655423889160158</c:v>
                </c:pt>
                <c:pt idx="908">
                  <c:v>14.722334747314454</c:v>
                </c:pt>
                <c:pt idx="909">
                  <c:v>11.960128784179688</c:v>
                </c:pt>
                <c:pt idx="910">
                  <c:v>4.9225135803222662</c:v>
                </c:pt>
                <c:pt idx="911">
                  <c:v>-4.9853828430175779</c:v>
                </c:pt>
                <c:pt idx="912">
                  <c:v>-22.651645660400391</c:v>
                </c:pt>
                <c:pt idx="913">
                  <c:v>-32.796649017333984</c:v>
                </c:pt>
                <c:pt idx="914">
                  <c:v>-25.00355484008789</c:v>
                </c:pt>
                <c:pt idx="915">
                  <c:v>-12.293485565185547</c:v>
                </c:pt>
                <c:pt idx="916">
                  <c:v>-3.1600785827636719</c:v>
                </c:pt>
                <c:pt idx="917">
                  <c:v>4.1748184204101566</c:v>
                </c:pt>
                <c:pt idx="918">
                  <c:v>7.8182418823242195</c:v>
                </c:pt>
                <c:pt idx="919">
                  <c:v>7.0365673828125006</c:v>
                </c:pt>
                <c:pt idx="920">
                  <c:v>5.2935919189453129</c:v>
                </c:pt>
                <c:pt idx="921">
                  <c:v>4.3385778808593756</c:v>
                </c:pt>
                <c:pt idx="922">
                  <c:v>4.5893064880371099</c:v>
                </c:pt>
                <c:pt idx="923">
                  <c:v>5.1129176330566413</c:v>
                </c:pt>
                <c:pt idx="924">
                  <c:v>5.1730924987792974</c:v>
                </c:pt>
                <c:pt idx="925">
                  <c:v>4.1712258911132816</c:v>
                </c:pt>
                <c:pt idx="926">
                  <c:v>2.0408560180664064</c:v>
                </c:pt>
                <c:pt idx="927">
                  <c:v>-0.10148895263671875</c:v>
                </c:pt>
                <c:pt idx="928">
                  <c:v>-1.524280242919922</c:v>
                </c:pt>
                <c:pt idx="929">
                  <c:v>-2.2811064147949218</c:v>
                </c:pt>
                <c:pt idx="930">
                  <c:v>-2.1649479675292969</c:v>
                </c:pt>
                <c:pt idx="931">
                  <c:v>-0.8105644226074219</c:v>
                </c:pt>
                <c:pt idx="932">
                  <c:v>1.1674223327636719</c:v>
                </c:pt>
                <c:pt idx="933">
                  <c:v>2.9785061645507813</c:v>
                </c:pt>
                <c:pt idx="934">
                  <c:v>3.9618113708496097</c:v>
                </c:pt>
                <c:pt idx="935">
                  <c:v>3.8498442077636721</c:v>
                </c:pt>
                <c:pt idx="936">
                  <c:v>2.9368927001953127</c:v>
                </c:pt>
                <c:pt idx="937">
                  <c:v>1.7191749572753907</c:v>
                </c:pt>
                <c:pt idx="938">
                  <c:v>0.63033920288085943</c:v>
                </c:pt>
                <c:pt idx="939">
                  <c:v>-0.21644989013671875</c:v>
                </c:pt>
                <c:pt idx="940">
                  <c:v>-0.77912979125976567</c:v>
                </c:pt>
                <c:pt idx="941">
                  <c:v>-1.0343490600585938</c:v>
                </c:pt>
                <c:pt idx="942">
                  <c:v>-0.94872711181640634</c:v>
                </c:pt>
                <c:pt idx="943">
                  <c:v>-0.57240966796875004</c:v>
                </c:pt>
                <c:pt idx="944">
                  <c:v>-7.2898406982421879E-2</c:v>
                </c:pt>
                <c:pt idx="945">
                  <c:v>0.35850448608398439</c:v>
                </c:pt>
                <c:pt idx="946">
                  <c:v>0.57914566040039062</c:v>
                </c:pt>
                <c:pt idx="947">
                  <c:v>0.65159500122070313</c:v>
                </c:pt>
                <c:pt idx="948">
                  <c:v>0.68991531372070314</c:v>
                </c:pt>
                <c:pt idx="949">
                  <c:v>0.74410263061523441</c:v>
                </c:pt>
                <c:pt idx="950">
                  <c:v>0.77718383789062506</c:v>
                </c:pt>
                <c:pt idx="951">
                  <c:v>0.80083465576171875</c:v>
                </c:pt>
                <c:pt idx="952">
                  <c:v>0.81460601806640631</c:v>
                </c:pt>
                <c:pt idx="953">
                  <c:v>0.76835220336914067</c:v>
                </c:pt>
                <c:pt idx="954">
                  <c:v>0.56148239135742195</c:v>
                </c:pt>
                <c:pt idx="955">
                  <c:v>0.18905685424804688</c:v>
                </c:pt>
                <c:pt idx="956">
                  <c:v>-0.29039611816406252</c:v>
                </c:pt>
                <c:pt idx="957">
                  <c:v>-0.77763290405273444</c:v>
                </c:pt>
                <c:pt idx="958">
                  <c:v>-1.1590397644042969</c:v>
                </c:pt>
                <c:pt idx="959">
                  <c:v>-1.2701087951660157</c:v>
                </c:pt>
                <c:pt idx="960">
                  <c:v>-1.0318043518066407</c:v>
                </c:pt>
                <c:pt idx="961">
                  <c:v>-0.55624328613281249</c:v>
                </c:pt>
                <c:pt idx="962">
                  <c:v>-3.0237121582031252E-2</c:v>
                </c:pt>
                <c:pt idx="963">
                  <c:v>0.44218048095703127</c:v>
                </c:pt>
                <c:pt idx="964">
                  <c:v>0.9045689392089844</c:v>
                </c:pt>
                <c:pt idx="965">
                  <c:v>1.4458433532714845</c:v>
                </c:pt>
                <c:pt idx="966">
                  <c:v>1.8151254272460939</c:v>
                </c:pt>
                <c:pt idx="967">
                  <c:v>1.5892451477050782</c:v>
                </c:pt>
                <c:pt idx="968">
                  <c:v>0.74889266967773438</c:v>
                </c:pt>
                <c:pt idx="969">
                  <c:v>-0.2609074401855469</c:v>
                </c:pt>
                <c:pt idx="970">
                  <c:v>-1.068029022216797</c:v>
                </c:pt>
                <c:pt idx="971">
                  <c:v>-1.4953903198242189</c:v>
                </c:pt>
                <c:pt idx="972">
                  <c:v>-1.5594570922851563</c:v>
                </c:pt>
                <c:pt idx="973">
                  <c:v>-1.6670832824707031</c:v>
                </c:pt>
                <c:pt idx="974">
                  <c:v>-2.203118591308594</c:v>
                </c:pt>
                <c:pt idx="975">
                  <c:v>-3.3338671875000001</c:v>
                </c:pt>
                <c:pt idx="976">
                  <c:v>-5.1991383361816412</c:v>
                </c:pt>
                <c:pt idx="977">
                  <c:v>-7.8829074096679692</c:v>
                </c:pt>
                <c:pt idx="978">
                  <c:v>-10.868748321533204</c:v>
                </c:pt>
                <c:pt idx="979">
                  <c:v>-12.535681915283204</c:v>
                </c:pt>
                <c:pt idx="980">
                  <c:v>-11.193123779296876</c:v>
                </c:pt>
                <c:pt idx="981">
                  <c:v>-8.0465171813964851</c:v>
                </c:pt>
                <c:pt idx="982">
                  <c:v>-5.1156120300292969</c:v>
                </c:pt>
                <c:pt idx="983">
                  <c:v>-2.0441491699218752</c:v>
                </c:pt>
                <c:pt idx="984">
                  <c:v>1.9282901000976564</c:v>
                </c:pt>
                <c:pt idx="985">
                  <c:v>7.5687107849121098</c:v>
                </c:pt>
                <c:pt idx="986">
                  <c:v>12.296629028320313</c:v>
                </c:pt>
                <c:pt idx="987">
                  <c:v>13.365556182861329</c:v>
                </c:pt>
                <c:pt idx="988">
                  <c:v>12.89044418334961</c:v>
                </c:pt>
                <c:pt idx="989">
                  <c:v>13.718222808837892</c:v>
                </c:pt>
                <c:pt idx="990">
                  <c:v>12.679532775878906</c:v>
                </c:pt>
                <c:pt idx="991">
                  <c:v>9.0178472900390627</c:v>
                </c:pt>
                <c:pt idx="992">
                  <c:v>5.61437484741211</c:v>
                </c:pt>
                <c:pt idx="993">
                  <c:v>2.0715422058105468</c:v>
                </c:pt>
                <c:pt idx="994">
                  <c:v>-1.0574011230468749</c:v>
                </c:pt>
                <c:pt idx="995">
                  <c:v>-3.1280451965332032</c:v>
                </c:pt>
                <c:pt idx="996">
                  <c:v>-3.9234910583496094</c:v>
                </c:pt>
                <c:pt idx="997">
                  <c:v>-3.2022908020019534</c:v>
                </c:pt>
                <c:pt idx="998">
                  <c:v>-1.174607391357422</c:v>
                </c:pt>
                <c:pt idx="999">
                  <c:v>1.4434483337402344</c:v>
                </c:pt>
                <c:pt idx="1000">
                  <c:v>4.018693084716797</c:v>
                </c:pt>
                <c:pt idx="1001">
                  <c:v>6.1435244750976565</c:v>
                </c:pt>
                <c:pt idx="1002">
                  <c:v>6.9374734497070314</c:v>
                </c:pt>
                <c:pt idx="1003">
                  <c:v>6.1885807800292971</c:v>
                </c:pt>
                <c:pt idx="1004">
                  <c:v>4.8810498046875006</c:v>
                </c:pt>
                <c:pt idx="1005">
                  <c:v>3.6622842407226566</c:v>
                </c:pt>
                <c:pt idx="1006">
                  <c:v>2.6851162719726562</c:v>
                </c:pt>
                <c:pt idx="1007">
                  <c:v>1.9341279602050783</c:v>
                </c:pt>
                <c:pt idx="1008">
                  <c:v>1.3338761901855469</c:v>
                </c:pt>
                <c:pt idx="1009">
                  <c:v>0.67180297851562498</c:v>
                </c:pt>
                <c:pt idx="1010">
                  <c:v>-3.9817199707031251E-2</c:v>
                </c:pt>
                <c:pt idx="1011">
                  <c:v>-0.70039352416992195</c:v>
                </c:pt>
                <c:pt idx="1012">
                  <c:v>-1.1963122558593751</c:v>
                </c:pt>
                <c:pt idx="1013">
                  <c:v>-0.8833131408691407</c:v>
                </c:pt>
                <c:pt idx="1014">
                  <c:v>0.83077239990234375</c:v>
                </c:pt>
                <c:pt idx="1015">
                  <c:v>2.9301567077636719</c:v>
                </c:pt>
                <c:pt idx="1016">
                  <c:v>3.8420603942871097</c:v>
                </c:pt>
                <c:pt idx="1017">
                  <c:v>4.2830433654785161</c:v>
                </c:pt>
                <c:pt idx="1018">
                  <c:v>5.4027149963378909</c:v>
                </c:pt>
                <c:pt idx="1019">
                  <c:v>7.2461315917968756</c:v>
                </c:pt>
                <c:pt idx="1020">
                  <c:v>9.7409934997558594</c:v>
                </c:pt>
                <c:pt idx="1021">
                  <c:v>12.66860549926758</c:v>
                </c:pt>
                <c:pt idx="1022">
                  <c:v>15.132182464599611</c:v>
                </c:pt>
                <c:pt idx="1023">
                  <c:v>15.896642761230469</c:v>
                </c:pt>
                <c:pt idx="1024">
                  <c:v>14.012660522460939</c:v>
                </c:pt>
                <c:pt idx="1025">
                  <c:v>12.38749008178711</c:v>
                </c:pt>
                <c:pt idx="1026">
                  <c:v>12.855866088867188</c:v>
                </c:pt>
                <c:pt idx="1027">
                  <c:v>13.334121551513672</c:v>
                </c:pt>
                <c:pt idx="1028">
                  <c:v>11.826007690429687</c:v>
                </c:pt>
                <c:pt idx="1029">
                  <c:v>6.5276257324218756</c:v>
                </c:pt>
                <c:pt idx="1030">
                  <c:v>-1.8161732482910158</c:v>
                </c:pt>
                <c:pt idx="1031">
                  <c:v>-20.006645965576173</c:v>
                </c:pt>
                <c:pt idx="1032">
                  <c:v>-35.341057891845708</c:v>
                </c:pt>
                <c:pt idx="1033">
                  <c:v>-29.50843688964844</c:v>
                </c:pt>
                <c:pt idx="1034">
                  <c:v>-18.067129211425783</c:v>
                </c:pt>
                <c:pt idx="1035">
                  <c:v>-6.0975700378417974</c:v>
                </c:pt>
                <c:pt idx="1036">
                  <c:v>4.3025028991699221</c:v>
                </c:pt>
                <c:pt idx="1037">
                  <c:v>12.034374389648438</c:v>
                </c:pt>
                <c:pt idx="1038">
                  <c:v>11.856693878173829</c:v>
                </c:pt>
                <c:pt idx="1039">
                  <c:v>6.1240649414062505</c:v>
                </c:pt>
                <c:pt idx="1040">
                  <c:v>2.1594094848632812</c:v>
                </c:pt>
                <c:pt idx="1041">
                  <c:v>0.6843768310546875</c:v>
                </c:pt>
                <c:pt idx="1042">
                  <c:v>1.5010784912109376</c:v>
                </c:pt>
                <c:pt idx="1043">
                  <c:v>3.8800813293457033</c:v>
                </c:pt>
                <c:pt idx="1044">
                  <c:v>4.8033613586425785</c:v>
                </c:pt>
                <c:pt idx="1045">
                  <c:v>2.6289830017089844</c:v>
                </c:pt>
                <c:pt idx="1046">
                  <c:v>9.7147979736328133E-2</c:v>
                </c:pt>
                <c:pt idx="1047">
                  <c:v>-1.4142590332031251</c:v>
                </c:pt>
                <c:pt idx="1048">
                  <c:v>-1.9122734069824219</c:v>
                </c:pt>
                <c:pt idx="1049">
                  <c:v>-1.38192626953125</c:v>
                </c:pt>
                <c:pt idx="1050">
                  <c:v>5.5085449218750006E-2</c:v>
                </c:pt>
                <c:pt idx="1051">
                  <c:v>1.8826350402832033</c:v>
                </c:pt>
                <c:pt idx="1052">
                  <c:v>3.5627412414550781</c:v>
                </c:pt>
                <c:pt idx="1053">
                  <c:v>4.7316604614257818</c:v>
                </c:pt>
                <c:pt idx="1054">
                  <c:v>4.9175738525390624</c:v>
                </c:pt>
                <c:pt idx="1055">
                  <c:v>3.7763470458984378</c:v>
                </c:pt>
                <c:pt idx="1056">
                  <c:v>1.8950592041015626</c:v>
                </c:pt>
                <c:pt idx="1057">
                  <c:v>0.2363584899902344</c:v>
                </c:pt>
                <c:pt idx="1058">
                  <c:v>-0.82179107666015627</c:v>
                </c:pt>
                <c:pt idx="1059">
                  <c:v>-1.2460089111328125</c:v>
                </c:pt>
                <c:pt idx="1060">
                  <c:v>-1.1205697631835938</c:v>
                </c:pt>
                <c:pt idx="1061">
                  <c:v>-0.52690429687500007</c:v>
                </c:pt>
                <c:pt idx="1062">
                  <c:v>0.30252090454101566</c:v>
                </c:pt>
                <c:pt idx="1063">
                  <c:v>1.0024653625488282</c:v>
                </c:pt>
                <c:pt idx="1064">
                  <c:v>1.4078224182128907</c:v>
                </c:pt>
                <c:pt idx="1065">
                  <c:v>1.5031741333007813</c:v>
                </c:pt>
                <c:pt idx="1066">
                  <c:v>1.3118719482421877</c:v>
                </c:pt>
                <c:pt idx="1067">
                  <c:v>0.94782897949218758</c:v>
                </c:pt>
                <c:pt idx="1068">
                  <c:v>0.57824752807617186</c:v>
                </c:pt>
                <c:pt idx="1069">
                  <c:v>0.33979339599609376</c:v>
                </c:pt>
                <c:pt idx="1070">
                  <c:v>0.21046234130859376</c:v>
                </c:pt>
                <c:pt idx="1071">
                  <c:v>7.5293426513671879E-2</c:v>
                </c:pt>
                <c:pt idx="1072">
                  <c:v>-0.15283218383789063</c:v>
                </c:pt>
                <c:pt idx="1073">
                  <c:v>-0.48109954833984375</c:v>
                </c:pt>
                <c:pt idx="1074">
                  <c:v>-0.73063064575195313</c:v>
                </c:pt>
                <c:pt idx="1075">
                  <c:v>-0.8641529846191407</c:v>
                </c:pt>
                <c:pt idx="1076">
                  <c:v>-0.96489349365234378</c:v>
                </c:pt>
                <c:pt idx="1077">
                  <c:v>-1.0349478149414062</c:v>
                </c:pt>
                <c:pt idx="1078">
                  <c:v>-1.0499166870117187</c:v>
                </c:pt>
                <c:pt idx="1079">
                  <c:v>-0.89139633178710942</c:v>
                </c:pt>
                <c:pt idx="1080">
                  <c:v>-0.48753616333007815</c:v>
                </c:pt>
                <c:pt idx="1081">
                  <c:v>5.9127044677734379E-2</c:v>
                </c:pt>
                <c:pt idx="1082">
                  <c:v>0.65129562377929695</c:v>
                </c:pt>
                <c:pt idx="1083">
                  <c:v>1.2900173950195313</c:v>
                </c:pt>
                <c:pt idx="1084">
                  <c:v>1.8497035217285158</c:v>
                </c:pt>
                <c:pt idx="1085">
                  <c:v>1.9523899841308594</c:v>
                </c:pt>
                <c:pt idx="1086">
                  <c:v>1.3657598876953125</c:v>
                </c:pt>
                <c:pt idx="1087">
                  <c:v>0.3347039794921875</c:v>
                </c:pt>
                <c:pt idx="1088">
                  <c:v>-0.62120819091796875</c:v>
                </c:pt>
                <c:pt idx="1089">
                  <c:v>-1.1716136169433595</c:v>
                </c:pt>
                <c:pt idx="1090">
                  <c:v>-1.3319302368164063</c:v>
                </c:pt>
                <c:pt idx="1091">
                  <c:v>-1.3403128051757813</c:v>
                </c:pt>
                <c:pt idx="1092">
                  <c:v>-1.5591577148437501</c:v>
                </c:pt>
                <c:pt idx="1093">
                  <c:v>-2.2659878540039062</c:v>
                </c:pt>
                <c:pt idx="1094">
                  <c:v>-3.5247203063964845</c:v>
                </c:pt>
                <c:pt idx="1095">
                  <c:v>-5.3030223083496093</c:v>
                </c:pt>
                <c:pt idx="1096">
                  <c:v>-7.5987982177734379</c:v>
                </c:pt>
                <c:pt idx="1097">
                  <c:v>-10.200537872314454</c:v>
                </c:pt>
                <c:pt idx="1098">
                  <c:v>-12.099339294433594</c:v>
                </c:pt>
                <c:pt idx="1099">
                  <c:v>-11.6829052734375</c:v>
                </c:pt>
                <c:pt idx="1100">
                  <c:v>-9.0599098205566406</c:v>
                </c:pt>
                <c:pt idx="1101">
                  <c:v>-5.7965460205078125</c:v>
                </c:pt>
                <c:pt idx="1102">
                  <c:v>-2.2779629516601565</c:v>
                </c:pt>
                <c:pt idx="1103">
                  <c:v>1.8483563232421876</c:v>
                </c:pt>
                <c:pt idx="1104">
                  <c:v>7.0741392517089849</c:v>
                </c:pt>
                <c:pt idx="1105">
                  <c:v>10.673404541015625</c:v>
                </c:pt>
                <c:pt idx="1106">
                  <c:v>11.563004608154298</c:v>
                </c:pt>
                <c:pt idx="1107">
                  <c:v>11.962823181152345</c:v>
                </c:pt>
                <c:pt idx="1108">
                  <c:v>13.822855224609375</c:v>
                </c:pt>
                <c:pt idx="1109">
                  <c:v>15.356565856933594</c:v>
                </c:pt>
                <c:pt idx="1110">
                  <c:v>13.926888885498048</c:v>
                </c:pt>
                <c:pt idx="1111">
                  <c:v>10.163564758300781</c:v>
                </c:pt>
                <c:pt idx="1112">
                  <c:v>6.3213546752929695</c:v>
                </c:pt>
                <c:pt idx="1113">
                  <c:v>2.4005580139160156</c:v>
                </c:pt>
                <c:pt idx="1114">
                  <c:v>-1.1666738891601562</c:v>
                </c:pt>
                <c:pt idx="1115">
                  <c:v>-3.6287539672851565</c:v>
                </c:pt>
                <c:pt idx="1116">
                  <c:v>-4.7273194885253913</c:v>
                </c:pt>
                <c:pt idx="1117">
                  <c:v>-4.3486070251464843</c:v>
                </c:pt>
                <c:pt idx="1118">
                  <c:v>-2.7155030822753909</c:v>
                </c:pt>
                <c:pt idx="1119">
                  <c:v>-0.32721954345703125</c:v>
                </c:pt>
                <c:pt idx="1120">
                  <c:v>2.3378384399414065</c:v>
                </c:pt>
                <c:pt idx="1121">
                  <c:v>4.7545628356933598</c:v>
                </c:pt>
                <c:pt idx="1122">
                  <c:v>5.7654107666015628</c:v>
                </c:pt>
                <c:pt idx="1123">
                  <c:v>5.0266969299316413</c:v>
                </c:pt>
                <c:pt idx="1124">
                  <c:v>3.7130287170410159</c:v>
                </c:pt>
                <c:pt idx="1125">
                  <c:v>2.6454487609863282</c:v>
                </c:pt>
                <c:pt idx="1126">
                  <c:v>2.0519329833984377</c:v>
                </c:pt>
                <c:pt idx="1127">
                  <c:v>1.751807098388672</c:v>
                </c:pt>
                <c:pt idx="1128">
                  <c:v>1.6055612182617189</c:v>
                </c:pt>
                <c:pt idx="1129">
                  <c:v>1.4726376342773437</c:v>
                </c:pt>
                <c:pt idx="1130">
                  <c:v>1.0981164550781251</c:v>
                </c:pt>
                <c:pt idx="1131">
                  <c:v>0.37691619873046878</c:v>
                </c:pt>
                <c:pt idx="1132">
                  <c:v>-0.52316207885742194</c:v>
                </c:pt>
                <c:pt idx="1133">
                  <c:v>-0.90935897827148438</c:v>
                </c:pt>
                <c:pt idx="1134">
                  <c:v>-0.25252487182617189</c:v>
                </c:pt>
                <c:pt idx="1135">
                  <c:v>1.0843450927734375</c:v>
                </c:pt>
                <c:pt idx="1136">
                  <c:v>1.8747015380859375</c:v>
                </c:pt>
                <c:pt idx="1137">
                  <c:v>2.0737875366210941</c:v>
                </c:pt>
                <c:pt idx="1138">
                  <c:v>2.7479855346679689</c:v>
                </c:pt>
                <c:pt idx="1139">
                  <c:v>4.0393501281738287</c:v>
                </c:pt>
                <c:pt idx="1140">
                  <c:v>5.5652769470214842</c:v>
                </c:pt>
                <c:pt idx="1141">
                  <c:v>7.2729258728027348</c:v>
                </c:pt>
                <c:pt idx="1142">
                  <c:v>9.5889097595214849</c:v>
                </c:pt>
                <c:pt idx="1143">
                  <c:v>12.379257202148438</c:v>
                </c:pt>
                <c:pt idx="1144">
                  <c:v>14.118789825439453</c:v>
                </c:pt>
                <c:pt idx="1145">
                  <c:v>14.140045623779297</c:v>
                </c:pt>
                <c:pt idx="1146">
                  <c:v>14.203813018798829</c:v>
                </c:pt>
                <c:pt idx="1147">
                  <c:v>14.573544158935547</c:v>
                </c:pt>
                <c:pt idx="1148">
                  <c:v>13.757590942382814</c:v>
                </c:pt>
                <c:pt idx="1149">
                  <c:v>9.8520625305175784</c:v>
                </c:pt>
                <c:pt idx="1150">
                  <c:v>3.4913397216796875</c:v>
                </c:pt>
                <c:pt idx="1151">
                  <c:v>-5.0772917175292971</c:v>
                </c:pt>
                <c:pt idx="1152">
                  <c:v>-20.965402221679689</c:v>
                </c:pt>
                <c:pt idx="1153">
                  <c:v>-32.940499877929689</c:v>
                </c:pt>
                <c:pt idx="1154">
                  <c:v>-27.402316589355472</c:v>
                </c:pt>
                <c:pt idx="1155">
                  <c:v>-13.609099731445314</c:v>
                </c:pt>
                <c:pt idx="1156">
                  <c:v>-3.6164794921875001</c:v>
                </c:pt>
                <c:pt idx="1157">
                  <c:v>5.078788604736328</c:v>
                </c:pt>
                <c:pt idx="1158">
                  <c:v>9.7112054443359384</c:v>
                </c:pt>
                <c:pt idx="1159">
                  <c:v>7.6969940185546877</c:v>
                </c:pt>
                <c:pt idx="1160">
                  <c:v>3.7375776672363283</c:v>
                </c:pt>
                <c:pt idx="1161">
                  <c:v>1.1488609313964844</c:v>
                </c:pt>
                <c:pt idx="1162">
                  <c:v>7.9784088134765632E-2</c:v>
                </c:pt>
                <c:pt idx="1163">
                  <c:v>0.45999343872070314</c:v>
                </c:pt>
                <c:pt idx="1164">
                  <c:v>1.7561480712890627</c:v>
                </c:pt>
                <c:pt idx="1165">
                  <c:v>2.8946804809570312</c:v>
                </c:pt>
                <c:pt idx="1166">
                  <c:v>2.4611819458007815</c:v>
                </c:pt>
                <c:pt idx="1167">
                  <c:v>0.63632675170898445</c:v>
                </c:pt>
                <c:pt idx="1168">
                  <c:v>-1.0135423278808595</c:v>
                </c:pt>
                <c:pt idx="1169">
                  <c:v>-1.5602055358886719</c:v>
                </c:pt>
                <c:pt idx="1170">
                  <c:v>-1.0551557922363282</c:v>
                </c:pt>
                <c:pt idx="1171">
                  <c:v>8.9962921142578131E-2</c:v>
                </c:pt>
                <c:pt idx="1172">
                  <c:v>1.4046789550781251</c:v>
                </c:pt>
                <c:pt idx="1173">
                  <c:v>2.5505461120605468</c:v>
                </c:pt>
                <c:pt idx="1174">
                  <c:v>3.3832644653320316</c:v>
                </c:pt>
                <c:pt idx="1175">
                  <c:v>3.539689178466797</c:v>
                </c:pt>
                <c:pt idx="1176">
                  <c:v>2.7990293884277344</c:v>
                </c:pt>
                <c:pt idx="1177">
                  <c:v>1.4503340148925783</c:v>
                </c:pt>
                <c:pt idx="1178">
                  <c:v>0.1866618347167969</c:v>
                </c:pt>
                <c:pt idx="1179">
                  <c:v>-0.57181091308593757</c:v>
                </c:pt>
                <c:pt idx="1180">
                  <c:v>-0.748443603515625</c:v>
                </c:pt>
                <c:pt idx="1181">
                  <c:v>-0.42212219238281251</c:v>
                </c:pt>
                <c:pt idx="1182">
                  <c:v>0.22034179687500002</c:v>
                </c:pt>
                <c:pt idx="1183">
                  <c:v>0.92253158569335947</c:v>
                </c:pt>
                <c:pt idx="1184">
                  <c:v>1.4509327697753907</c:v>
                </c:pt>
                <c:pt idx="1185">
                  <c:v>1.7061520385742188</c:v>
                </c:pt>
                <c:pt idx="1186">
                  <c:v>1.6893869018554688</c:v>
                </c:pt>
                <c:pt idx="1187">
                  <c:v>1.5232324218750002</c:v>
                </c:pt>
                <c:pt idx="1188">
                  <c:v>1.2693603515625</c:v>
                </c:pt>
                <c:pt idx="1189">
                  <c:v>0.9945318603515626</c:v>
                </c:pt>
                <c:pt idx="1190">
                  <c:v>0.77703414916992186</c:v>
                </c:pt>
                <c:pt idx="1191">
                  <c:v>0.67479675292968755</c:v>
                </c:pt>
                <c:pt idx="1192">
                  <c:v>0.67764083862304691</c:v>
                </c:pt>
                <c:pt idx="1193">
                  <c:v>0.73107971191406251</c:v>
                </c:pt>
                <c:pt idx="1194">
                  <c:v>0.70862640380859376</c:v>
                </c:pt>
                <c:pt idx="1195">
                  <c:v>0.51492919921875002</c:v>
                </c:pt>
                <c:pt idx="1196">
                  <c:v>0.19279907226562501</c:v>
                </c:pt>
                <c:pt idx="1197">
                  <c:v>-0.15402969360351562</c:v>
                </c:pt>
                <c:pt idx="1198">
                  <c:v>-0.38844223022460939</c:v>
                </c:pt>
                <c:pt idx="1199">
                  <c:v>-0.44921585083007814</c:v>
                </c:pt>
                <c:pt idx="1200">
                  <c:v>-0.35880386352539062</c:v>
                </c:pt>
                <c:pt idx="1201">
                  <c:v>-0.19848724365234377</c:v>
                </c:pt>
                <c:pt idx="1202">
                  <c:v>-0.10163864135742189</c:v>
                </c:pt>
                <c:pt idx="1203">
                  <c:v>-6.0923309326171876E-2</c:v>
                </c:pt>
                <c:pt idx="1204">
                  <c:v>-1.0777587890625001E-2</c:v>
                </c:pt>
                <c:pt idx="1205">
                  <c:v>0.11750564575195313</c:v>
                </c:pt>
                <c:pt idx="1206">
                  <c:v>0.39547760009765626</c:v>
                </c:pt>
                <c:pt idx="1207">
                  <c:v>0.84888473510742191</c:v>
                </c:pt>
                <c:pt idx="1208">
                  <c:v>1.3692027282714845</c:v>
                </c:pt>
                <c:pt idx="1209">
                  <c:v>1.6033158874511719</c:v>
                </c:pt>
                <c:pt idx="1210">
                  <c:v>1.3248948669433593</c:v>
                </c:pt>
                <c:pt idx="1211">
                  <c:v>0.71551208496093754</c:v>
                </c:pt>
                <c:pt idx="1212">
                  <c:v>0.18606307983398437</c:v>
                </c:pt>
                <c:pt idx="1213">
                  <c:v>-5.6133270263671875E-2</c:v>
                </c:pt>
                <c:pt idx="1214">
                  <c:v>-2.8291168212890627E-2</c:v>
                </c:pt>
                <c:pt idx="1215">
                  <c:v>6.7659301757812498E-2</c:v>
                </c:pt>
                <c:pt idx="1216">
                  <c:v>-9.9842376708984382E-2</c:v>
                </c:pt>
                <c:pt idx="1217">
                  <c:v>-0.68362838745117194</c:v>
                </c:pt>
                <c:pt idx="1218">
                  <c:v>-1.6750167846679689</c:v>
                </c:pt>
                <c:pt idx="1219">
                  <c:v>-3.1394215393066407</c:v>
                </c:pt>
                <c:pt idx="1220">
                  <c:v>-5.2015333557128907</c:v>
                </c:pt>
                <c:pt idx="1221">
                  <c:v>-7.8318635559082033</c:v>
                </c:pt>
                <c:pt idx="1222">
                  <c:v>-10.263856201171876</c:v>
                </c:pt>
                <c:pt idx="1223">
                  <c:v>-10.720706176757814</c:v>
                </c:pt>
                <c:pt idx="1224">
                  <c:v>-8.5797084045410159</c:v>
                </c:pt>
                <c:pt idx="1225">
                  <c:v>-5.4949232482910162</c:v>
                </c:pt>
                <c:pt idx="1226">
                  <c:v>-2.326462097167969</c:v>
                </c:pt>
                <c:pt idx="1227">
                  <c:v>1.3784834289550782</c:v>
                </c:pt>
                <c:pt idx="1228">
                  <c:v>6.1773541259765627</c:v>
                </c:pt>
                <c:pt idx="1229">
                  <c:v>10.569370880126954</c:v>
                </c:pt>
                <c:pt idx="1230">
                  <c:v>12.931458892822267</c:v>
                </c:pt>
                <c:pt idx="1231">
                  <c:v>14.055321807861329</c:v>
                </c:pt>
                <c:pt idx="1232">
                  <c:v>14.049483947753908</c:v>
                </c:pt>
                <c:pt idx="1233">
                  <c:v>13.855786743164064</c:v>
                </c:pt>
                <c:pt idx="1234">
                  <c:v>12.220886535644532</c:v>
                </c:pt>
                <c:pt idx="1235">
                  <c:v>8.8202581787109384</c:v>
                </c:pt>
                <c:pt idx="1236">
                  <c:v>5.323679351806641</c:v>
                </c:pt>
                <c:pt idx="1237">
                  <c:v>1.713486785888672</c:v>
                </c:pt>
                <c:pt idx="1238">
                  <c:v>-1.3853691101074219</c:v>
                </c:pt>
                <c:pt idx="1239">
                  <c:v>-3.4588572692871096</c:v>
                </c:pt>
                <c:pt idx="1240">
                  <c:v>-4.480033721923828</c:v>
                </c:pt>
                <c:pt idx="1241">
                  <c:v>-4.1287142944335944</c:v>
                </c:pt>
                <c:pt idx="1242">
                  <c:v>-2.2135968017578125</c:v>
                </c:pt>
                <c:pt idx="1243">
                  <c:v>0.73467224121093755</c:v>
                </c:pt>
                <c:pt idx="1244">
                  <c:v>3.9547760009765627</c:v>
                </c:pt>
                <c:pt idx="1245">
                  <c:v>6.6862957763671877</c:v>
                </c:pt>
                <c:pt idx="1246">
                  <c:v>7.7366615295410162</c:v>
                </c:pt>
                <c:pt idx="1247">
                  <c:v>7.1398526000976563</c:v>
                </c:pt>
                <c:pt idx="1248">
                  <c:v>5.7749908447265632</c:v>
                </c:pt>
                <c:pt idx="1249">
                  <c:v>4.3733056640625003</c:v>
                </c:pt>
                <c:pt idx="1250">
                  <c:v>3.3253349304199222</c:v>
                </c:pt>
                <c:pt idx="1251">
                  <c:v>2.6658064270019532</c:v>
                </c:pt>
                <c:pt idx="1252">
                  <c:v>2.3050566101074219</c:v>
                </c:pt>
                <c:pt idx="1253">
                  <c:v>2.1162991333007812</c:v>
                </c:pt>
                <c:pt idx="1254">
                  <c:v>2.0821701049804688</c:v>
                </c:pt>
                <c:pt idx="1255">
                  <c:v>1.9940034484863283</c:v>
                </c:pt>
                <c:pt idx="1256">
                  <c:v>1.5658937072753907</c:v>
                </c:pt>
                <c:pt idx="1257">
                  <c:v>0.82358734130859379</c:v>
                </c:pt>
                <c:pt idx="1258">
                  <c:v>0.24504043579101564</c:v>
                </c:pt>
                <c:pt idx="1259">
                  <c:v>0.23815475463867189</c:v>
                </c:pt>
                <c:pt idx="1260">
                  <c:v>0.53618499755859372</c:v>
                </c:pt>
                <c:pt idx="1261">
                  <c:v>0.70069290161132813</c:v>
                </c:pt>
                <c:pt idx="1262">
                  <c:v>1.0219248962402345</c:v>
                </c:pt>
                <c:pt idx="1263">
                  <c:v>1.921853485107422</c:v>
                </c:pt>
                <c:pt idx="1264">
                  <c:v>3.13987060546875</c:v>
                </c:pt>
                <c:pt idx="1265">
                  <c:v>4.0142024230957034</c:v>
                </c:pt>
                <c:pt idx="1266">
                  <c:v>4.1394918823242186</c:v>
                </c:pt>
                <c:pt idx="1267">
                  <c:v>4.1700283813476569</c:v>
                </c:pt>
                <c:pt idx="1268">
                  <c:v>5.0985475158691411</c:v>
                </c:pt>
                <c:pt idx="1269">
                  <c:v>6.8867289733886725</c:v>
                </c:pt>
                <c:pt idx="1270">
                  <c:v>8.4774710083007818</c:v>
                </c:pt>
                <c:pt idx="1271">
                  <c:v>9.3450668334960945</c:v>
                </c:pt>
                <c:pt idx="1272">
                  <c:v>10.096653900146485</c:v>
                </c:pt>
                <c:pt idx="1273">
                  <c:v>10.825039215087891</c:v>
                </c:pt>
                <c:pt idx="1274">
                  <c:v>11.251951446533203</c:v>
                </c:pt>
                <c:pt idx="1275">
                  <c:v>10.923833770751953</c:v>
                </c:pt>
                <c:pt idx="1276">
                  <c:v>9.1447833251953128</c:v>
                </c:pt>
                <c:pt idx="1277">
                  <c:v>5.7658598327636721</c:v>
                </c:pt>
                <c:pt idx="1278">
                  <c:v>1.1527528381347656</c:v>
                </c:pt>
                <c:pt idx="1279">
                  <c:v>-4.8485673522949222</c:v>
                </c:pt>
                <c:pt idx="1280">
                  <c:v>-16.226556701660158</c:v>
                </c:pt>
                <c:pt idx="1281">
                  <c:v>-30.139823913574219</c:v>
                </c:pt>
                <c:pt idx="1282">
                  <c:v>-32.452664337158204</c:v>
                </c:pt>
                <c:pt idx="1283">
                  <c:v>-20.256177062988282</c:v>
                </c:pt>
                <c:pt idx="1284">
                  <c:v>-8.7856800842285168</c:v>
                </c:pt>
                <c:pt idx="1285">
                  <c:v>-0.55953643798828123</c:v>
                </c:pt>
                <c:pt idx="1286">
                  <c:v>5.9155485534667971</c:v>
                </c:pt>
                <c:pt idx="1287">
                  <c:v>8.4443898010253911</c:v>
                </c:pt>
                <c:pt idx="1288">
                  <c:v>6.1195742797851569</c:v>
                </c:pt>
                <c:pt idx="1289">
                  <c:v>2.7933412170410157</c:v>
                </c:pt>
                <c:pt idx="1290">
                  <c:v>1.7073495483398438</c:v>
                </c:pt>
                <c:pt idx="1291">
                  <c:v>3.4384996032714845</c:v>
                </c:pt>
                <c:pt idx="1292">
                  <c:v>6.9653155517578131</c:v>
                </c:pt>
                <c:pt idx="1293">
                  <c:v>8.7723577880859374</c:v>
                </c:pt>
                <c:pt idx="1294">
                  <c:v>6.3870680236816408</c:v>
                </c:pt>
                <c:pt idx="1295">
                  <c:v>2.0216958618164065</c:v>
                </c:pt>
                <c:pt idx="1296">
                  <c:v>-1.4530284118652343</c:v>
                </c:pt>
                <c:pt idx="1297">
                  <c:v>-3.8299356079101563</c:v>
                </c:pt>
                <c:pt idx="1298">
                  <c:v>-5.43474838256836</c:v>
                </c:pt>
                <c:pt idx="1299">
                  <c:v>-6.2789927673339845</c:v>
                </c:pt>
                <c:pt idx="1300">
                  <c:v>-5.9043218994140627</c:v>
                </c:pt>
                <c:pt idx="1301">
                  <c:v>-4.3858795166015625</c:v>
                </c:pt>
                <c:pt idx="1302">
                  <c:v>-2.2433848571777344</c:v>
                </c:pt>
                <c:pt idx="1303">
                  <c:v>-0.17678237915039063</c:v>
                </c:pt>
                <c:pt idx="1304">
                  <c:v>1.2969030761718752</c:v>
                </c:pt>
                <c:pt idx="1305">
                  <c:v>2.0109182739257814</c:v>
                </c:pt>
                <c:pt idx="1306">
                  <c:v>1.9734960937500001</c:v>
                </c:pt>
                <c:pt idx="1307">
                  <c:v>1.3600717163085938</c:v>
                </c:pt>
                <c:pt idx="1308">
                  <c:v>0.38020935058593752</c:v>
                </c:pt>
                <c:pt idx="1309">
                  <c:v>-0.62584854125976563</c:v>
                </c:pt>
                <c:pt idx="1310">
                  <c:v>-1.4790742492675781</c:v>
                </c:pt>
                <c:pt idx="1311">
                  <c:v>-2.1011805725097656</c:v>
                </c:pt>
                <c:pt idx="1312">
                  <c:v>-2.4578887939453127</c:v>
                </c:pt>
                <c:pt idx="1313">
                  <c:v>-2.6138644409179688</c:v>
                </c:pt>
                <c:pt idx="1314">
                  <c:v>-2.5855732727050782</c:v>
                </c:pt>
                <c:pt idx="1315">
                  <c:v>-2.3596929931640624</c:v>
                </c:pt>
                <c:pt idx="1316">
                  <c:v>-1.9676582336425783</c:v>
                </c:pt>
                <c:pt idx="1317">
                  <c:v>-1.4629078674316407</c:v>
                </c:pt>
                <c:pt idx="1318">
                  <c:v>-0.98435302734375008</c:v>
                </c:pt>
                <c:pt idx="1319">
                  <c:v>-0.62480072021484379</c:v>
                </c:pt>
                <c:pt idx="1320">
                  <c:v>-0.44427612304687503</c:v>
                </c:pt>
                <c:pt idx="1321">
                  <c:v>-0.53438873291015632</c:v>
                </c:pt>
                <c:pt idx="1322">
                  <c:v>-0.89094726562500004</c:v>
                </c:pt>
                <c:pt idx="1323">
                  <c:v>-1.370998992919922</c:v>
                </c:pt>
                <c:pt idx="1324">
                  <c:v>-1.7821939086914063</c:v>
                </c:pt>
                <c:pt idx="1325">
                  <c:v>-2.0685484313964846</c:v>
                </c:pt>
                <c:pt idx="1326">
                  <c:v>-2.1809646606445314</c:v>
                </c:pt>
                <c:pt idx="1327">
                  <c:v>-2.105371856689453</c:v>
                </c:pt>
                <c:pt idx="1328">
                  <c:v>-1.9031423950195314</c:v>
                </c:pt>
                <c:pt idx="1329">
                  <c:v>-1.6018190002441408</c:v>
                </c:pt>
                <c:pt idx="1330">
                  <c:v>-1.3108241271972656</c:v>
                </c:pt>
                <c:pt idx="1331">
                  <c:v>-1.0803034973144532</c:v>
                </c:pt>
                <c:pt idx="1332">
                  <c:v>-0.89124664306640633</c:v>
                </c:pt>
                <c:pt idx="1333">
                  <c:v>-0.69680099487304692</c:v>
                </c:pt>
                <c:pt idx="1334">
                  <c:v>-0.51956954956054691</c:v>
                </c:pt>
                <c:pt idx="1335">
                  <c:v>-0.37452117919921879</c:v>
                </c:pt>
                <c:pt idx="1336">
                  <c:v>-0.23905288696289065</c:v>
                </c:pt>
                <c:pt idx="1337">
                  <c:v>-0.10193801879882813</c:v>
                </c:pt>
                <c:pt idx="1338">
                  <c:v>4.5954437255859376E-2</c:v>
                </c:pt>
                <c:pt idx="1339">
                  <c:v>0.23501129150390626</c:v>
                </c:pt>
                <c:pt idx="1340">
                  <c:v>0.39263351440429689</c:v>
                </c:pt>
                <c:pt idx="1341">
                  <c:v>0.50085845947265628</c:v>
                </c:pt>
                <c:pt idx="1342">
                  <c:v>0.58677978515625007</c:v>
                </c:pt>
                <c:pt idx="1343">
                  <c:v>0.64470932006835946</c:v>
                </c:pt>
                <c:pt idx="1344">
                  <c:v>0.60429336547851564</c:v>
                </c:pt>
                <c:pt idx="1345">
                  <c:v>0.40475830078125002</c:v>
                </c:pt>
                <c:pt idx="1346">
                  <c:v>0.13067825317382814</c:v>
                </c:pt>
                <c:pt idx="1347">
                  <c:v>-0.11585906982421876</c:v>
                </c:pt>
                <c:pt idx="1348">
                  <c:v>-0.26988876342773438</c:v>
                </c:pt>
                <c:pt idx="1349">
                  <c:v>-0.31255004882812504</c:v>
                </c:pt>
                <c:pt idx="1350">
                  <c:v>-0.21390518188476565</c:v>
                </c:pt>
                <c:pt idx="1351">
                  <c:v>1.3322296142578125E-2</c:v>
                </c:pt>
                <c:pt idx="1352">
                  <c:v>0.26719436645507816</c:v>
                </c:pt>
                <c:pt idx="1353">
                  <c:v>0.47855484008789068</c:v>
                </c:pt>
                <c:pt idx="1354">
                  <c:v>0.57660095214843754</c:v>
                </c:pt>
                <c:pt idx="1355">
                  <c:v>0.60833496093750006</c:v>
                </c:pt>
                <c:pt idx="1356">
                  <c:v>0.63632675170898445</c:v>
                </c:pt>
                <c:pt idx="1357">
                  <c:v>0.65922912597656258</c:v>
                </c:pt>
                <c:pt idx="1358">
                  <c:v>0.70727920532226562</c:v>
                </c:pt>
                <c:pt idx="1359">
                  <c:v>0.75787399291992197</c:v>
                </c:pt>
                <c:pt idx="1360">
                  <c:v>0.76311309814453132</c:v>
                </c:pt>
                <c:pt idx="1361">
                  <c:v>0.72344558715820317</c:v>
                </c:pt>
                <c:pt idx="1362">
                  <c:v>0.63063858032226561</c:v>
                </c:pt>
                <c:pt idx="1363">
                  <c:v>0.54786071777343748</c:v>
                </c:pt>
                <c:pt idx="1364">
                  <c:v>0.49561935424804687</c:v>
                </c:pt>
                <c:pt idx="1365">
                  <c:v>0.47541137695312502</c:v>
                </c:pt>
                <c:pt idx="1366">
                  <c:v>0.5216651916503906</c:v>
                </c:pt>
                <c:pt idx="1367">
                  <c:v>0.59785675048828124</c:v>
                </c:pt>
                <c:pt idx="1368">
                  <c:v>0.69979476928710938</c:v>
                </c:pt>
                <c:pt idx="1369">
                  <c:v>0.77568695068359383</c:v>
                </c:pt>
                <c:pt idx="1370">
                  <c:v>0.80652282714843759</c:v>
                </c:pt>
                <c:pt idx="1371">
                  <c:v>0.77314224243164065</c:v>
                </c:pt>
                <c:pt idx="1372">
                  <c:v>0.67958679199218752</c:v>
                </c:pt>
                <c:pt idx="1373">
                  <c:v>0.5174739074707031</c:v>
                </c:pt>
                <c:pt idx="1374">
                  <c:v>0.28845016479492191</c:v>
                </c:pt>
                <c:pt idx="1375">
                  <c:v>7.7838134765624997E-2</c:v>
                </c:pt>
                <c:pt idx="1376">
                  <c:v>-5.8079223632812503E-2</c:v>
                </c:pt>
                <c:pt idx="1377">
                  <c:v>-0.12963043212890626</c:v>
                </c:pt>
                <c:pt idx="1378">
                  <c:v>-0.15313156127929689</c:v>
                </c:pt>
                <c:pt idx="1379">
                  <c:v>-0.13367202758789062</c:v>
                </c:pt>
                <c:pt idx="1380">
                  <c:v>-6.4216461181640622E-2</c:v>
                </c:pt>
                <c:pt idx="1381">
                  <c:v>4.7601013183593756E-2</c:v>
                </c:pt>
                <c:pt idx="1382">
                  <c:v>0.15043716430664064</c:v>
                </c:pt>
                <c:pt idx="1383">
                  <c:v>0.24444168090820315</c:v>
                </c:pt>
                <c:pt idx="1384">
                  <c:v>0.32766860961914063</c:v>
                </c:pt>
                <c:pt idx="1385">
                  <c:v>0.38544845581054688</c:v>
                </c:pt>
                <c:pt idx="1386">
                  <c:v>0.42586441040039064</c:v>
                </c:pt>
                <c:pt idx="1387">
                  <c:v>0.42361907958984379</c:v>
                </c:pt>
                <c:pt idx="1388">
                  <c:v>0.37092864990234375</c:v>
                </c:pt>
                <c:pt idx="1389">
                  <c:v>0.29967681884765629</c:v>
                </c:pt>
                <c:pt idx="1390">
                  <c:v>0.26150619506835937</c:v>
                </c:pt>
                <c:pt idx="1391">
                  <c:v>0.229921875</c:v>
                </c:pt>
                <c:pt idx="1392">
                  <c:v>0.17723144531250001</c:v>
                </c:pt>
                <c:pt idx="1393">
                  <c:v>0.14400054931640627</c:v>
                </c:pt>
                <c:pt idx="1394">
                  <c:v>0.168848876953125</c:v>
                </c:pt>
                <c:pt idx="1395">
                  <c:v>0.25521926879882811</c:v>
                </c:pt>
                <c:pt idx="1396">
                  <c:v>0.36000137329101567</c:v>
                </c:pt>
                <c:pt idx="1397">
                  <c:v>0.4513114929199219</c:v>
                </c:pt>
                <c:pt idx="1398">
                  <c:v>0.52495834350585935</c:v>
                </c:pt>
                <c:pt idx="1399">
                  <c:v>0.54935760498046882</c:v>
                </c:pt>
                <c:pt idx="1400">
                  <c:v>0.51627639770507816</c:v>
                </c:pt>
                <c:pt idx="1401">
                  <c:v>0.45744873046875001</c:v>
                </c:pt>
                <c:pt idx="1402">
                  <c:v>0.39398071289062503</c:v>
                </c:pt>
                <c:pt idx="1403">
                  <c:v>0.36060012817382814</c:v>
                </c:pt>
                <c:pt idx="1404">
                  <c:v>0.39008880615234376</c:v>
                </c:pt>
                <c:pt idx="1405">
                  <c:v>0.4331991577148438</c:v>
                </c:pt>
                <c:pt idx="1406">
                  <c:v>0.46208908081054689</c:v>
                </c:pt>
                <c:pt idx="1407">
                  <c:v>0.4555027770996094</c:v>
                </c:pt>
                <c:pt idx="1408">
                  <c:v>0.40056701660156252</c:v>
                </c:pt>
                <c:pt idx="1409">
                  <c:v>0.32976425170898438</c:v>
                </c:pt>
                <c:pt idx="1410">
                  <c:v>0.27991790771484376</c:v>
                </c:pt>
                <c:pt idx="1411">
                  <c:v>0.26210494995117189</c:v>
                </c:pt>
                <c:pt idx="1412">
                  <c:v>0.27602600097656249</c:v>
                </c:pt>
                <c:pt idx="1413">
                  <c:v>0.30341903686523441</c:v>
                </c:pt>
                <c:pt idx="1414">
                  <c:v>0.30850845336914062</c:v>
                </c:pt>
                <c:pt idx="1415">
                  <c:v>0.31135253906249999</c:v>
                </c:pt>
                <c:pt idx="1416">
                  <c:v>0.29114456176757814</c:v>
                </c:pt>
                <c:pt idx="1417">
                  <c:v>0.25956024169921876</c:v>
                </c:pt>
                <c:pt idx="1418">
                  <c:v>0.22722747802734375</c:v>
                </c:pt>
                <c:pt idx="1419">
                  <c:v>0.23920257568359377</c:v>
                </c:pt>
                <c:pt idx="1420">
                  <c:v>0.26360183715820312</c:v>
                </c:pt>
                <c:pt idx="1421">
                  <c:v>0.28755203247070316</c:v>
                </c:pt>
                <c:pt idx="1422">
                  <c:v>0.29129425048828128</c:v>
                </c:pt>
                <c:pt idx="1423">
                  <c:v>0.28994705200195314</c:v>
                </c:pt>
                <c:pt idx="1424">
                  <c:v>0.2609074401855469</c:v>
                </c:pt>
                <c:pt idx="1425">
                  <c:v>0.22842498779296877</c:v>
                </c:pt>
                <c:pt idx="1426">
                  <c:v>0.21615051269531252</c:v>
                </c:pt>
                <c:pt idx="1427">
                  <c:v>0.22947280883789065</c:v>
                </c:pt>
                <c:pt idx="1428">
                  <c:v>0.25656646728515625</c:v>
                </c:pt>
                <c:pt idx="1429">
                  <c:v>0.27318191528320312</c:v>
                </c:pt>
                <c:pt idx="1430">
                  <c:v>0.28336074829101565</c:v>
                </c:pt>
                <c:pt idx="1431">
                  <c:v>0.29817993164062501</c:v>
                </c:pt>
                <c:pt idx="1432">
                  <c:v>0.30192214965820313</c:v>
                </c:pt>
                <c:pt idx="1433">
                  <c:v>0.31629226684570316</c:v>
                </c:pt>
                <c:pt idx="1434">
                  <c:v>0.34637969970703125</c:v>
                </c:pt>
                <c:pt idx="1435">
                  <c:v>0.33485366821289064</c:v>
                </c:pt>
                <c:pt idx="1436">
                  <c:v>0.29892837524414062</c:v>
                </c:pt>
                <c:pt idx="1437">
                  <c:v>0.26958938598632814</c:v>
                </c:pt>
                <c:pt idx="1438">
                  <c:v>0.23845413208007812</c:v>
                </c:pt>
                <c:pt idx="1439">
                  <c:v>0.2118095397949219</c:v>
                </c:pt>
                <c:pt idx="1440">
                  <c:v>0.19100280761718752</c:v>
                </c:pt>
                <c:pt idx="1441">
                  <c:v>0.1920506286621094</c:v>
                </c:pt>
                <c:pt idx="1442">
                  <c:v>0.21644989013671875</c:v>
                </c:pt>
                <c:pt idx="1443">
                  <c:v>0.25387207031250003</c:v>
                </c:pt>
                <c:pt idx="1444">
                  <c:v>0.30820907592773439</c:v>
                </c:pt>
                <c:pt idx="1445">
                  <c:v>0.34907409667968753</c:v>
                </c:pt>
                <c:pt idx="1446">
                  <c:v>0.3442840576171875</c:v>
                </c:pt>
                <c:pt idx="1447">
                  <c:v>0.27976821899414062</c:v>
                </c:pt>
                <c:pt idx="1448">
                  <c:v>0.1838177490234375</c:v>
                </c:pt>
                <c:pt idx="1449">
                  <c:v>0.10044113159179688</c:v>
                </c:pt>
                <c:pt idx="1450">
                  <c:v>6.1671752929687504E-2</c:v>
                </c:pt>
                <c:pt idx="1451">
                  <c:v>8.2777862548828129E-2</c:v>
                </c:pt>
                <c:pt idx="1452">
                  <c:v>0.13337265014648439</c:v>
                </c:pt>
                <c:pt idx="1453">
                  <c:v>0.18651214599609375</c:v>
                </c:pt>
                <c:pt idx="1454">
                  <c:v>0.24264541625976563</c:v>
                </c:pt>
                <c:pt idx="1455">
                  <c:v>0.26973907470703129</c:v>
                </c:pt>
                <c:pt idx="1456">
                  <c:v>0.27722351074218754</c:v>
                </c:pt>
                <c:pt idx="1457">
                  <c:v>0.28979736328125</c:v>
                </c:pt>
                <c:pt idx="1458">
                  <c:v>0.30880783081054691</c:v>
                </c:pt>
                <c:pt idx="1459">
                  <c:v>0.34563125610351564</c:v>
                </c:pt>
                <c:pt idx="1460">
                  <c:v>0.37946090698242191</c:v>
                </c:pt>
                <c:pt idx="1461">
                  <c:v>0.41508682250976564</c:v>
                </c:pt>
                <c:pt idx="1462">
                  <c:v>0.41658370971679692</c:v>
                </c:pt>
                <c:pt idx="1463">
                  <c:v>0.40865020751953129</c:v>
                </c:pt>
                <c:pt idx="1464">
                  <c:v>0.36509078979492188</c:v>
                </c:pt>
                <c:pt idx="1465">
                  <c:v>0.32886611938476562</c:v>
                </c:pt>
                <c:pt idx="1466">
                  <c:v>0.29937744140625</c:v>
                </c:pt>
                <c:pt idx="1467">
                  <c:v>0.27647506713867187</c:v>
                </c:pt>
                <c:pt idx="1468">
                  <c:v>0.26315277099609374</c:v>
                </c:pt>
                <c:pt idx="1469">
                  <c:v>0.27931915283203124</c:v>
                </c:pt>
                <c:pt idx="1470">
                  <c:v>0.30761032104492186</c:v>
                </c:pt>
                <c:pt idx="1471">
                  <c:v>0.34233810424804689</c:v>
                </c:pt>
                <c:pt idx="1472">
                  <c:v>0.34802627563476562</c:v>
                </c:pt>
                <c:pt idx="1473">
                  <c:v>0.35491195678710941</c:v>
                </c:pt>
                <c:pt idx="1474">
                  <c:v>0.35012191772460938</c:v>
                </c:pt>
                <c:pt idx="1475">
                  <c:v>0.33934432983398438</c:v>
                </c:pt>
                <c:pt idx="1476">
                  <c:v>0.33590148925781249</c:v>
                </c:pt>
                <c:pt idx="1477">
                  <c:v>0.34862503051757815</c:v>
                </c:pt>
                <c:pt idx="1478">
                  <c:v>0.34593063354492187</c:v>
                </c:pt>
                <c:pt idx="1479">
                  <c:v>0.33215927124023437</c:v>
                </c:pt>
                <c:pt idx="1480">
                  <c:v>0.32602203369140625</c:v>
                </c:pt>
                <c:pt idx="1481">
                  <c:v>0.31808853149414062</c:v>
                </c:pt>
                <c:pt idx="1482">
                  <c:v>0.29383895874023441</c:v>
                </c:pt>
                <c:pt idx="1483">
                  <c:v>0.27662475585937502</c:v>
                </c:pt>
                <c:pt idx="1484">
                  <c:v>0.27258316040039066</c:v>
                </c:pt>
                <c:pt idx="1485">
                  <c:v>0.26360183715820312</c:v>
                </c:pt>
                <c:pt idx="1486">
                  <c:v>0.25342300415039065</c:v>
                </c:pt>
                <c:pt idx="1487">
                  <c:v>0.25462051391601564</c:v>
                </c:pt>
                <c:pt idx="1488">
                  <c:v>0.28770172119140625</c:v>
                </c:pt>
                <c:pt idx="1489">
                  <c:v>0.33275802612304689</c:v>
                </c:pt>
                <c:pt idx="1490">
                  <c:v>0.3538641357421875</c:v>
                </c:pt>
                <c:pt idx="1491">
                  <c:v>0.36314483642578127</c:v>
                </c:pt>
                <c:pt idx="1492">
                  <c:v>0.33784744262695315</c:v>
                </c:pt>
                <c:pt idx="1493">
                  <c:v>0.28635452270507816</c:v>
                </c:pt>
                <c:pt idx="1494">
                  <c:v>0.26794281005859377</c:v>
                </c:pt>
                <c:pt idx="1495">
                  <c:v>0.25911117553710938</c:v>
                </c:pt>
                <c:pt idx="1496">
                  <c:v>0.2513273620605469</c:v>
                </c:pt>
                <c:pt idx="1497">
                  <c:v>0.25477020263671879</c:v>
                </c:pt>
                <c:pt idx="1498">
                  <c:v>0.26914031982421877</c:v>
                </c:pt>
                <c:pt idx="1499">
                  <c:v>0.29174331665039066</c:v>
                </c:pt>
                <c:pt idx="1500">
                  <c:v>0.30731094360351563</c:v>
                </c:pt>
              </c:numCache>
            </c:numRef>
          </c:yVal>
          <c:smooth val="0"/>
          <c:extLst>
            <c:ext xmlns:c16="http://schemas.microsoft.com/office/drawing/2014/chart" uri="{C3380CC4-5D6E-409C-BE32-E72D297353CC}">
              <c16:uniqueId val="{00000000-D1D5-49D4-B1C0-3A9A9B10064D}"/>
            </c:ext>
          </c:extLst>
        </c:ser>
        <c:ser>
          <c:idx val="1"/>
          <c:order val="1"/>
          <c:tx>
            <c:strRef>
              <c:f>Accelerometer!$C$1</c:f>
              <c:strCache>
                <c:ptCount val="1"/>
                <c:pt idx="0">
                  <c:v>y-Axis Acceleration with g (m/s^2)</c:v>
                </c:pt>
              </c:strCache>
            </c:strRef>
          </c:tx>
          <c:spPr>
            <a:ln w="19050" cap="rnd">
              <a:noFill/>
              <a:round/>
            </a:ln>
            <a:effectLst/>
          </c:spPr>
          <c:marker>
            <c:symbol val="circle"/>
            <c:size val="5"/>
            <c:spPr>
              <a:solidFill>
                <a:schemeClr val="accent2"/>
              </a:solidFill>
              <a:ln w="9525">
                <a:solidFill>
                  <a:schemeClr val="accent2"/>
                </a:solidFill>
              </a:ln>
              <a:effectLst/>
            </c:spPr>
          </c:marker>
          <c:xVal>
            <c:numRef>
              <c:f>Accelerometer!$A$2:$A$1502</c:f>
              <c:numCache>
                <c:formatCode>General</c:formatCode>
                <c:ptCount val="1501"/>
                <c:pt idx="0">
                  <c:v>-1.2474166578613222E-3</c:v>
                </c:pt>
                <c:pt idx="1">
                  <c:v>8.7525833514519036E-3</c:v>
                </c:pt>
                <c:pt idx="2">
                  <c:v>1.8751583353150636E-2</c:v>
                </c:pt>
                <c:pt idx="3">
                  <c:v>2.8750583354849368E-2</c:v>
                </c:pt>
                <c:pt idx="4">
                  <c:v>3.8749583356548101E-2</c:v>
                </c:pt>
                <c:pt idx="5">
                  <c:v>4.8749583336757496E-2</c:v>
                </c:pt>
                <c:pt idx="6">
                  <c:v>5.8748583338456228E-2</c:v>
                </c:pt>
                <c:pt idx="7">
                  <c:v>6.8747583340154961E-2</c:v>
                </c:pt>
                <c:pt idx="8">
                  <c:v>7.8747583349468186E-2</c:v>
                </c:pt>
                <c:pt idx="9">
                  <c:v>8.8746583351166919E-2</c:v>
                </c:pt>
                <c:pt idx="10">
                  <c:v>9.8745583352865651E-2</c:v>
                </c:pt>
                <c:pt idx="11">
                  <c:v>0.10874458335456438</c:v>
                </c:pt>
                <c:pt idx="12">
                  <c:v>0.11874387500574812</c:v>
                </c:pt>
                <c:pt idx="13">
                  <c:v>0.12874287500744686</c:v>
                </c:pt>
                <c:pt idx="14">
                  <c:v>0.13874187500914559</c:v>
                </c:pt>
                <c:pt idx="15">
                  <c:v>0.14874187501845881</c:v>
                </c:pt>
                <c:pt idx="16">
                  <c:v>0.15874087502015755</c:v>
                </c:pt>
                <c:pt idx="17">
                  <c:v>0.16873987502185628</c:v>
                </c:pt>
                <c:pt idx="18">
                  <c:v>0.17873887502355501</c:v>
                </c:pt>
                <c:pt idx="19">
                  <c:v>0.18873887500376441</c:v>
                </c:pt>
                <c:pt idx="20">
                  <c:v>0.19873787500546314</c:v>
                </c:pt>
                <c:pt idx="21">
                  <c:v>0.20873687500716187</c:v>
                </c:pt>
                <c:pt idx="22">
                  <c:v>0.2187368750164751</c:v>
                </c:pt>
                <c:pt idx="23">
                  <c:v>0.22873587501817383</c:v>
                </c:pt>
                <c:pt idx="24">
                  <c:v>0.23873487501987256</c:v>
                </c:pt>
                <c:pt idx="25">
                  <c:v>0.24873387502157129</c:v>
                </c:pt>
                <c:pt idx="26">
                  <c:v>0.25873387500178069</c:v>
                </c:pt>
                <c:pt idx="27">
                  <c:v>0.26873287500347942</c:v>
                </c:pt>
                <c:pt idx="28">
                  <c:v>0.27873187500517815</c:v>
                </c:pt>
                <c:pt idx="29">
                  <c:v>0.28873187501449138</c:v>
                </c:pt>
                <c:pt idx="30">
                  <c:v>0.29873087501619011</c:v>
                </c:pt>
                <c:pt idx="31">
                  <c:v>0.30872987501788884</c:v>
                </c:pt>
                <c:pt idx="32">
                  <c:v>0.31872887501958758</c:v>
                </c:pt>
                <c:pt idx="33">
                  <c:v>0.32872887499979697</c:v>
                </c:pt>
                <c:pt idx="34">
                  <c:v>0.3387278750014957</c:v>
                </c:pt>
                <c:pt idx="35">
                  <c:v>0.34872687500319444</c:v>
                </c:pt>
                <c:pt idx="36">
                  <c:v>0.35872687501250766</c:v>
                </c:pt>
                <c:pt idx="37">
                  <c:v>0.36872587501420639</c:v>
                </c:pt>
                <c:pt idx="38">
                  <c:v>0.37872487501590513</c:v>
                </c:pt>
                <c:pt idx="39">
                  <c:v>0.38872387501760386</c:v>
                </c:pt>
                <c:pt idx="40">
                  <c:v>0.39872387499781325</c:v>
                </c:pt>
                <c:pt idx="41">
                  <c:v>0.40872287499951199</c:v>
                </c:pt>
                <c:pt idx="42">
                  <c:v>0.41872187500121072</c:v>
                </c:pt>
                <c:pt idx="43">
                  <c:v>0.42872187501052395</c:v>
                </c:pt>
                <c:pt idx="44">
                  <c:v>0.43872087501222268</c:v>
                </c:pt>
                <c:pt idx="45">
                  <c:v>0.44871987501392141</c:v>
                </c:pt>
                <c:pt idx="46">
                  <c:v>0.45871887501562014</c:v>
                </c:pt>
                <c:pt idx="47">
                  <c:v>0.46871887502493337</c:v>
                </c:pt>
                <c:pt idx="48">
                  <c:v>0.47871787499752827</c:v>
                </c:pt>
                <c:pt idx="49">
                  <c:v>0.488716874999227</c:v>
                </c:pt>
                <c:pt idx="50">
                  <c:v>0.49871687500854023</c:v>
                </c:pt>
                <c:pt idx="51">
                  <c:v>0.50871587501023896</c:v>
                </c:pt>
                <c:pt idx="52">
                  <c:v>0.51871487501193769</c:v>
                </c:pt>
                <c:pt idx="53">
                  <c:v>0.52871387501363643</c:v>
                </c:pt>
                <c:pt idx="54">
                  <c:v>0.53871387502294965</c:v>
                </c:pt>
                <c:pt idx="55">
                  <c:v>0.54871287502464838</c:v>
                </c:pt>
                <c:pt idx="56">
                  <c:v>0.55871187499724329</c:v>
                </c:pt>
                <c:pt idx="57">
                  <c:v>0.56871187500655651</c:v>
                </c:pt>
                <c:pt idx="58">
                  <c:v>0.57871087500825524</c:v>
                </c:pt>
                <c:pt idx="59">
                  <c:v>0.58870987500995398</c:v>
                </c:pt>
                <c:pt idx="60">
                  <c:v>0.59870887501165271</c:v>
                </c:pt>
                <c:pt idx="61">
                  <c:v>0.60870887502096593</c:v>
                </c:pt>
                <c:pt idx="62">
                  <c:v>0.61870787502266467</c:v>
                </c:pt>
                <c:pt idx="63">
                  <c:v>0.6287068750243634</c:v>
                </c:pt>
                <c:pt idx="64">
                  <c:v>0.63870687500457279</c:v>
                </c:pt>
                <c:pt idx="65">
                  <c:v>0.64870587500627153</c:v>
                </c:pt>
                <c:pt idx="66">
                  <c:v>0.65870487500797026</c:v>
                </c:pt>
                <c:pt idx="67">
                  <c:v>0.66870387500966899</c:v>
                </c:pt>
                <c:pt idx="68">
                  <c:v>0.67870387501898222</c:v>
                </c:pt>
                <c:pt idx="69">
                  <c:v>0.68870287502068095</c:v>
                </c:pt>
                <c:pt idx="70">
                  <c:v>0.69870187502237968</c:v>
                </c:pt>
                <c:pt idx="71">
                  <c:v>0.70870187500258908</c:v>
                </c:pt>
                <c:pt idx="72">
                  <c:v>0.71870087500428781</c:v>
                </c:pt>
                <c:pt idx="73">
                  <c:v>0.72869987500598654</c:v>
                </c:pt>
                <c:pt idx="74">
                  <c:v>0.73869887500768527</c:v>
                </c:pt>
                <c:pt idx="75">
                  <c:v>0.7486988750169985</c:v>
                </c:pt>
                <c:pt idx="76">
                  <c:v>0.75869787501869723</c:v>
                </c:pt>
                <c:pt idx="77">
                  <c:v>0.76869687502039596</c:v>
                </c:pt>
                <c:pt idx="78">
                  <c:v>0.77869687500060536</c:v>
                </c:pt>
                <c:pt idx="79">
                  <c:v>0.78869587500230409</c:v>
                </c:pt>
                <c:pt idx="80">
                  <c:v>0.79869487500400282</c:v>
                </c:pt>
                <c:pt idx="81">
                  <c:v>0.80869387500570156</c:v>
                </c:pt>
                <c:pt idx="82">
                  <c:v>0.81869387501501478</c:v>
                </c:pt>
                <c:pt idx="83">
                  <c:v>0.82869287501671351</c:v>
                </c:pt>
                <c:pt idx="84">
                  <c:v>0.83869187501841225</c:v>
                </c:pt>
                <c:pt idx="85">
                  <c:v>0.84869187499862164</c:v>
                </c:pt>
                <c:pt idx="86">
                  <c:v>0.85869087500032037</c:v>
                </c:pt>
                <c:pt idx="87">
                  <c:v>0.86868987500201911</c:v>
                </c:pt>
                <c:pt idx="88">
                  <c:v>0.87868887500371784</c:v>
                </c:pt>
                <c:pt idx="89">
                  <c:v>0.88868887501303107</c:v>
                </c:pt>
                <c:pt idx="90">
                  <c:v>0.8986878750147298</c:v>
                </c:pt>
                <c:pt idx="91">
                  <c:v>0.90868687501642853</c:v>
                </c:pt>
                <c:pt idx="92">
                  <c:v>0.91868687502574176</c:v>
                </c:pt>
                <c:pt idx="93">
                  <c:v>0.92868587499833666</c:v>
                </c:pt>
                <c:pt idx="94">
                  <c:v>0.93868487500003539</c:v>
                </c:pt>
                <c:pt idx="95">
                  <c:v>0.94868387500173412</c:v>
                </c:pt>
                <c:pt idx="96">
                  <c:v>0.95868387501104735</c:v>
                </c:pt>
                <c:pt idx="97">
                  <c:v>0.96868287501274608</c:v>
                </c:pt>
                <c:pt idx="98">
                  <c:v>0.97868187501444481</c:v>
                </c:pt>
                <c:pt idx="99">
                  <c:v>0.98868187502375804</c:v>
                </c:pt>
                <c:pt idx="100">
                  <c:v>0.99868087502545677</c:v>
                </c:pt>
                <c:pt idx="101">
                  <c:v>1.0086798749980517</c:v>
                </c:pt>
                <c:pt idx="102">
                  <c:v>1.0186788749997504</c:v>
                </c:pt>
                <c:pt idx="103">
                  <c:v>1.0286788750090636</c:v>
                </c:pt>
                <c:pt idx="104">
                  <c:v>1.0386778750107624</c:v>
                </c:pt>
                <c:pt idx="105">
                  <c:v>1.0486768750124611</c:v>
                </c:pt>
                <c:pt idx="106">
                  <c:v>1.0586768750217743</c:v>
                </c:pt>
                <c:pt idx="107">
                  <c:v>1.0686758750234731</c:v>
                </c:pt>
                <c:pt idx="108">
                  <c:v>1.0786748750251718</c:v>
                </c:pt>
                <c:pt idx="109">
                  <c:v>1.0886748750053812</c:v>
                </c:pt>
                <c:pt idx="110">
                  <c:v>1.0986738750070799</c:v>
                </c:pt>
                <c:pt idx="111">
                  <c:v>1.1086728750087786</c:v>
                </c:pt>
                <c:pt idx="112">
                  <c:v>1.1186727083404548</c:v>
                </c:pt>
                <c:pt idx="113">
                  <c:v>1.1286727083497681</c:v>
                </c:pt>
                <c:pt idx="114">
                  <c:v>1.1386717083514668</c:v>
                </c:pt>
                <c:pt idx="115">
                  <c:v>1.1486707083531655</c:v>
                </c:pt>
                <c:pt idx="116">
                  <c:v>1.1586707083333749</c:v>
                </c:pt>
                <c:pt idx="117">
                  <c:v>1.1686697083350737</c:v>
                </c:pt>
                <c:pt idx="118">
                  <c:v>1.1786687083367724</c:v>
                </c:pt>
                <c:pt idx="119">
                  <c:v>1.1886677083384711</c:v>
                </c:pt>
                <c:pt idx="120">
                  <c:v>1.1986677083477844</c:v>
                </c:pt>
                <c:pt idx="121">
                  <c:v>1.2086667083494831</c:v>
                </c:pt>
                <c:pt idx="122">
                  <c:v>1.2186657083511818</c:v>
                </c:pt>
                <c:pt idx="123">
                  <c:v>1.2286657083313912</c:v>
                </c:pt>
                <c:pt idx="124">
                  <c:v>1.2386647083330899</c:v>
                </c:pt>
                <c:pt idx="125">
                  <c:v>1.2486637083347887</c:v>
                </c:pt>
                <c:pt idx="126">
                  <c:v>1.2586627083364874</c:v>
                </c:pt>
                <c:pt idx="127">
                  <c:v>1.2686627083458006</c:v>
                </c:pt>
                <c:pt idx="128">
                  <c:v>1.2786617083474994</c:v>
                </c:pt>
                <c:pt idx="129">
                  <c:v>1.2886607083491981</c:v>
                </c:pt>
                <c:pt idx="130">
                  <c:v>1.2986607083585113</c:v>
                </c:pt>
                <c:pt idx="131">
                  <c:v>1.3086597083311062</c:v>
                </c:pt>
                <c:pt idx="132">
                  <c:v>1.318658708332805</c:v>
                </c:pt>
                <c:pt idx="133">
                  <c:v>1.3286577083345037</c:v>
                </c:pt>
                <c:pt idx="134">
                  <c:v>1.3386577083438169</c:v>
                </c:pt>
                <c:pt idx="135">
                  <c:v>1.3486567083455157</c:v>
                </c:pt>
                <c:pt idx="136">
                  <c:v>1.3586557083472144</c:v>
                </c:pt>
                <c:pt idx="137">
                  <c:v>1.3686557083565276</c:v>
                </c:pt>
                <c:pt idx="138">
                  <c:v>1.3786547083582263</c:v>
                </c:pt>
                <c:pt idx="139">
                  <c:v>1.3886537083308212</c:v>
                </c:pt>
                <c:pt idx="140">
                  <c:v>1.3986537083401345</c:v>
                </c:pt>
                <c:pt idx="141">
                  <c:v>1.4086527083418332</c:v>
                </c:pt>
                <c:pt idx="142">
                  <c:v>1.4186517083435319</c:v>
                </c:pt>
                <c:pt idx="143">
                  <c:v>1.4286507083452307</c:v>
                </c:pt>
                <c:pt idx="144">
                  <c:v>1.4386507083545439</c:v>
                </c:pt>
                <c:pt idx="145">
                  <c:v>1.4486497083562426</c:v>
                </c:pt>
                <c:pt idx="146">
                  <c:v>1.4586487083579414</c:v>
                </c:pt>
                <c:pt idx="147">
                  <c:v>1.4686487083381508</c:v>
                </c:pt>
                <c:pt idx="148">
                  <c:v>1.4786477083398495</c:v>
                </c:pt>
                <c:pt idx="149">
                  <c:v>1.4886467083415482</c:v>
                </c:pt>
                <c:pt idx="150">
                  <c:v>1.498645708343247</c:v>
                </c:pt>
                <c:pt idx="151">
                  <c:v>1.5086457083525602</c:v>
                </c:pt>
                <c:pt idx="152">
                  <c:v>1.5186447083542589</c:v>
                </c:pt>
                <c:pt idx="153">
                  <c:v>1.5286437083559576</c:v>
                </c:pt>
                <c:pt idx="154">
                  <c:v>1.538643708336167</c:v>
                </c:pt>
                <c:pt idx="155">
                  <c:v>1.5486427083378658</c:v>
                </c:pt>
                <c:pt idx="156">
                  <c:v>1.5586417083395645</c:v>
                </c:pt>
                <c:pt idx="157">
                  <c:v>1.5686407083412632</c:v>
                </c:pt>
                <c:pt idx="158">
                  <c:v>1.5786407083505765</c:v>
                </c:pt>
                <c:pt idx="159">
                  <c:v>1.5886397083522752</c:v>
                </c:pt>
                <c:pt idx="160">
                  <c:v>1.5986387083539739</c:v>
                </c:pt>
                <c:pt idx="161">
                  <c:v>1.6086387083341833</c:v>
                </c:pt>
                <c:pt idx="162">
                  <c:v>1.6186377083358821</c:v>
                </c:pt>
                <c:pt idx="163">
                  <c:v>1.6286367083375808</c:v>
                </c:pt>
                <c:pt idx="164">
                  <c:v>1.638636708346894</c:v>
                </c:pt>
                <c:pt idx="165">
                  <c:v>1.6486357083485927</c:v>
                </c:pt>
                <c:pt idx="166">
                  <c:v>1.6586347083502915</c:v>
                </c:pt>
                <c:pt idx="167">
                  <c:v>1.6686337083519902</c:v>
                </c:pt>
                <c:pt idx="168">
                  <c:v>1.6786337083321996</c:v>
                </c:pt>
                <c:pt idx="169">
                  <c:v>1.6886327083338983</c:v>
                </c:pt>
                <c:pt idx="170">
                  <c:v>1.6986317083355971</c:v>
                </c:pt>
                <c:pt idx="171">
                  <c:v>1.7086317083449103</c:v>
                </c:pt>
                <c:pt idx="172">
                  <c:v>1.718630708346609</c:v>
                </c:pt>
                <c:pt idx="173">
                  <c:v>1.7286297083483078</c:v>
                </c:pt>
                <c:pt idx="174">
                  <c:v>1.7386287083500065</c:v>
                </c:pt>
                <c:pt idx="175">
                  <c:v>1.7486287083593197</c:v>
                </c:pt>
                <c:pt idx="176">
                  <c:v>1.7586277083319146</c:v>
                </c:pt>
                <c:pt idx="177">
                  <c:v>1.7686267083336134</c:v>
                </c:pt>
                <c:pt idx="178">
                  <c:v>1.7786267083429266</c:v>
                </c:pt>
                <c:pt idx="179">
                  <c:v>1.7886257083446253</c:v>
                </c:pt>
                <c:pt idx="180">
                  <c:v>1.798624708346324</c:v>
                </c:pt>
                <c:pt idx="181">
                  <c:v>1.8086237083480228</c:v>
                </c:pt>
                <c:pt idx="182">
                  <c:v>1.818623708357336</c:v>
                </c:pt>
                <c:pt idx="183">
                  <c:v>1.8286227083590347</c:v>
                </c:pt>
                <c:pt idx="184">
                  <c:v>1.8386217083316296</c:v>
                </c:pt>
                <c:pt idx="185">
                  <c:v>1.8486217083409429</c:v>
                </c:pt>
                <c:pt idx="186">
                  <c:v>1.8586207083426416</c:v>
                </c:pt>
                <c:pt idx="187">
                  <c:v>1.8686197083443403</c:v>
                </c:pt>
                <c:pt idx="188">
                  <c:v>1.8786197083536536</c:v>
                </c:pt>
                <c:pt idx="189">
                  <c:v>1.8886187083553523</c:v>
                </c:pt>
                <c:pt idx="190">
                  <c:v>1.898617708357051</c:v>
                </c:pt>
                <c:pt idx="191">
                  <c:v>1.9086167083587497</c:v>
                </c:pt>
                <c:pt idx="192">
                  <c:v>1.9186167083389591</c:v>
                </c:pt>
                <c:pt idx="193">
                  <c:v>1.9286157083406579</c:v>
                </c:pt>
                <c:pt idx="194">
                  <c:v>1.9386147083423566</c:v>
                </c:pt>
                <c:pt idx="195">
                  <c:v>1.9486147083516698</c:v>
                </c:pt>
                <c:pt idx="196">
                  <c:v>1.9586137083533686</c:v>
                </c:pt>
                <c:pt idx="197">
                  <c:v>1.9686127083550673</c:v>
                </c:pt>
                <c:pt idx="198">
                  <c:v>1.978611708356766</c:v>
                </c:pt>
                <c:pt idx="199">
                  <c:v>1.9886117083369754</c:v>
                </c:pt>
                <c:pt idx="200">
                  <c:v>1.9986107083386742</c:v>
                </c:pt>
                <c:pt idx="201">
                  <c:v>2.0086097083403729</c:v>
                </c:pt>
                <c:pt idx="202">
                  <c:v>2.0186097083496861</c:v>
                </c:pt>
                <c:pt idx="203">
                  <c:v>2.0286087083513848</c:v>
                </c:pt>
                <c:pt idx="204">
                  <c:v>2.0386077083530836</c:v>
                </c:pt>
                <c:pt idx="205">
                  <c:v>2.048607708333293</c:v>
                </c:pt>
                <c:pt idx="206">
                  <c:v>2.0586067083349917</c:v>
                </c:pt>
                <c:pt idx="207">
                  <c:v>2.0686057083366904</c:v>
                </c:pt>
                <c:pt idx="208">
                  <c:v>2.0786047083383892</c:v>
                </c:pt>
                <c:pt idx="209">
                  <c:v>2.0886047083477024</c:v>
                </c:pt>
                <c:pt idx="210">
                  <c:v>2.0986037083494011</c:v>
                </c:pt>
                <c:pt idx="211">
                  <c:v>2.1086027083510999</c:v>
                </c:pt>
                <c:pt idx="212">
                  <c:v>2.1186025833303574</c:v>
                </c:pt>
                <c:pt idx="213">
                  <c:v>2.1286015833320562</c:v>
                </c:pt>
                <c:pt idx="214">
                  <c:v>2.1386005833337549</c:v>
                </c:pt>
                <c:pt idx="215">
                  <c:v>2.1486005833430681</c:v>
                </c:pt>
                <c:pt idx="216">
                  <c:v>2.1585995833447669</c:v>
                </c:pt>
                <c:pt idx="217">
                  <c:v>2.1685985833464656</c:v>
                </c:pt>
                <c:pt idx="218">
                  <c:v>2.1785975833481643</c:v>
                </c:pt>
                <c:pt idx="219">
                  <c:v>2.1885975833574776</c:v>
                </c:pt>
                <c:pt idx="220">
                  <c:v>2.1985965833591763</c:v>
                </c:pt>
                <c:pt idx="221">
                  <c:v>2.2085955833317712</c:v>
                </c:pt>
                <c:pt idx="222">
                  <c:v>2.2185955833410844</c:v>
                </c:pt>
                <c:pt idx="223">
                  <c:v>2.2285945833427832</c:v>
                </c:pt>
                <c:pt idx="224">
                  <c:v>2.2385935833444819</c:v>
                </c:pt>
                <c:pt idx="225">
                  <c:v>2.2485935833537951</c:v>
                </c:pt>
                <c:pt idx="226">
                  <c:v>2.2585925833554938</c:v>
                </c:pt>
                <c:pt idx="227">
                  <c:v>2.2685915833571926</c:v>
                </c:pt>
                <c:pt idx="228">
                  <c:v>2.2785905833588913</c:v>
                </c:pt>
                <c:pt idx="229">
                  <c:v>2.2885905833391007</c:v>
                </c:pt>
                <c:pt idx="230">
                  <c:v>2.2985895833407994</c:v>
                </c:pt>
                <c:pt idx="231">
                  <c:v>2.3085885833424982</c:v>
                </c:pt>
                <c:pt idx="232">
                  <c:v>2.3185885833518114</c:v>
                </c:pt>
                <c:pt idx="233">
                  <c:v>2.3285875833535101</c:v>
                </c:pt>
                <c:pt idx="234">
                  <c:v>2.3385865833552089</c:v>
                </c:pt>
                <c:pt idx="235">
                  <c:v>2.3485855833569076</c:v>
                </c:pt>
                <c:pt idx="236">
                  <c:v>2.358585583337117</c:v>
                </c:pt>
                <c:pt idx="237">
                  <c:v>2.3685845833388157</c:v>
                </c:pt>
                <c:pt idx="238">
                  <c:v>2.3785835833405145</c:v>
                </c:pt>
                <c:pt idx="239">
                  <c:v>2.3885835833498277</c:v>
                </c:pt>
                <c:pt idx="240">
                  <c:v>2.3985825833515264</c:v>
                </c:pt>
                <c:pt idx="241">
                  <c:v>2.4085815833532251</c:v>
                </c:pt>
                <c:pt idx="242">
                  <c:v>2.4185815833334345</c:v>
                </c:pt>
                <c:pt idx="243">
                  <c:v>2.4285805833351333</c:v>
                </c:pt>
                <c:pt idx="244">
                  <c:v>2.438579583336832</c:v>
                </c:pt>
                <c:pt idx="245">
                  <c:v>2.4485785833385307</c:v>
                </c:pt>
                <c:pt idx="246">
                  <c:v>2.458578583347844</c:v>
                </c:pt>
                <c:pt idx="247">
                  <c:v>2.4685775833495427</c:v>
                </c:pt>
                <c:pt idx="248">
                  <c:v>2.4785765833512414</c:v>
                </c:pt>
                <c:pt idx="249">
                  <c:v>2.4885765833314508</c:v>
                </c:pt>
                <c:pt idx="250">
                  <c:v>2.4985755833331496</c:v>
                </c:pt>
                <c:pt idx="251">
                  <c:v>2.5085745833348483</c:v>
                </c:pt>
                <c:pt idx="252">
                  <c:v>2.5185745833441615</c:v>
                </c:pt>
                <c:pt idx="253">
                  <c:v>2.5285735833458602</c:v>
                </c:pt>
                <c:pt idx="254">
                  <c:v>2.538572583347559</c:v>
                </c:pt>
                <c:pt idx="255">
                  <c:v>2.5485715833492577</c:v>
                </c:pt>
                <c:pt idx="256">
                  <c:v>2.5585715833585709</c:v>
                </c:pt>
                <c:pt idx="257">
                  <c:v>2.5685705833311658</c:v>
                </c:pt>
                <c:pt idx="258">
                  <c:v>2.5785695833328646</c:v>
                </c:pt>
                <c:pt idx="259">
                  <c:v>2.5885695833421778</c:v>
                </c:pt>
                <c:pt idx="260">
                  <c:v>2.5985685833438765</c:v>
                </c:pt>
                <c:pt idx="261">
                  <c:v>2.6085675833455753</c:v>
                </c:pt>
                <c:pt idx="262">
                  <c:v>2.6185675833548885</c:v>
                </c:pt>
                <c:pt idx="263">
                  <c:v>2.6285665833565872</c:v>
                </c:pt>
                <c:pt idx="264">
                  <c:v>2.6385655833582859</c:v>
                </c:pt>
                <c:pt idx="265">
                  <c:v>2.6485645833308809</c:v>
                </c:pt>
                <c:pt idx="266">
                  <c:v>2.6585645833401941</c:v>
                </c:pt>
                <c:pt idx="267">
                  <c:v>2.6685635833418928</c:v>
                </c:pt>
                <c:pt idx="268">
                  <c:v>2.6785625833435915</c:v>
                </c:pt>
                <c:pt idx="269">
                  <c:v>2.6885625833529048</c:v>
                </c:pt>
                <c:pt idx="270">
                  <c:v>2.6985615833546035</c:v>
                </c:pt>
                <c:pt idx="271">
                  <c:v>2.7085605833563022</c:v>
                </c:pt>
                <c:pt idx="272">
                  <c:v>2.7185605833365116</c:v>
                </c:pt>
                <c:pt idx="273">
                  <c:v>2.7285595833382104</c:v>
                </c:pt>
                <c:pt idx="274">
                  <c:v>2.7385585833399091</c:v>
                </c:pt>
                <c:pt idx="275">
                  <c:v>2.7485575833416078</c:v>
                </c:pt>
                <c:pt idx="276">
                  <c:v>2.758557583350921</c:v>
                </c:pt>
                <c:pt idx="277">
                  <c:v>2.7685565833526198</c:v>
                </c:pt>
                <c:pt idx="278">
                  <c:v>2.7785555833543185</c:v>
                </c:pt>
                <c:pt idx="279">
                  <c:v>2.7885555833345279</c:v>
                </c:pt>
                <c:pt idx="280">
                  <c:v>2.7985545833362266</c:v>
                </c:pt>
                <c:pt idx="281">
                  <c:v>2.8085535833379254</c:v>
                </c:pt>
                <c:pt idx="282">
                  <c:v>2.8185525833396241</c:v>
                </c:pt>
                <c:pt idx="283">
                  <c:v>2.8285525833489373</c:v>
                </c:pt>
                <c:pt idx="284">
                  <c:v>2.8385515833506361</c:v>
                </c:pt>
                <c:pt idx="285">
                  <c:v>2.8485505833523348</c:v>
                </c:pt>
                <c:pt idx="286">
                  <c:v>2.8585505833325442</c:v>
                </c:pt>
                <c:pt idx="287">
                  <c:v>2.8685495833342429</c:v>
                </c:pt>
                <c:pt idx="288">
                  <c:v>2.8785485833359417</c:v>
                </c:pt>
                <c:pt idx="289">
                  <c:v>2.8885485833452549</c:v>
                </c:pt>
                <c:pt idx="290">
                  <c:v>2.8985475833469536</c:v>
                </c:pt>
                <c:pt idx="291">
                  <c:v>2.9085465833486523</c:v>
                </c:pt>
                <c:pt idx="292">
                  <c:v>2.9185455833503511</c:v>
                </c:pt>
                <c:pt idx="293">
                  <c:v>2.9285455833305605</c:v>
                </c:pt>
                <c:pt idx="294">
                  <c:v>2.9385445833322592</c:v>
                </c:pt>
                <c:pt idx="295">
                  <c:v>2.9485435833339579</c:v>
                </c:pt>
                <c:pt idx="296">
                  <c:v>2.9585435833432712</c:v>
                </c:pt>
                <c:pt idx="297">
                  <c:v>2.9685425833449699</c:v>
                </c:pt>
                <c:pt idx="298">
                  <c:v>2.9785415833466686</c:v>
                </c:pt>
                <c:pt idx="299">
                  <c:v>2.9885415833559819</c:v>
                </c:pt>
                <c:pt idx="300">
                  <c:v>2.9985405833576806</c:v>
                </c:pt>
                <c:pt idx="301">
                  <c:v>3.0085395833593793</c:v>
                </c:pt>
                <c:pt idx="302">
                  <c:v>3.0185395833395887</c:v>
                </c:pt>
                <c:pt idx="303">
                  <c:v>3.0285385833412874</c:v>
                </c:pt>
                <c:pt idx="304">
                  <c:v>3.0385375833429862</c:v>
                </c:pt>
                <c:pt idx="305">
                  <c:v>3.0485365833446849</c:v>
                </c:pt>
                <c:pt idx="306">
                  <c:v>3.0585365833539981</c:v>
                </c:pt>
                <c:pt idx="307">
                  <c:v>3.0685355833556969</c:v>
                </c:pt>
                <c:pt idx="308">
                  <c:v>3.0785345833573956</c:v>
                </c:pt>
                <c:pt idx="309">
                  <c:v>3.088534583337605</c:v>
                </c:pt>
                <c:pt idx="310">
                  <c:v>3.0985335833393037</c:v>
                </c:pt>
                <c:pt idx="311">
                  <c:v>3.1085325833410025</c:v>
                </c:pt>
                <c:pt idx="312">
                  <c:v>3.1185310833388939</c:v>
                </c:pt>
                <c:pt idx="313">
                  <c:v>3.1285310833482072</c:v>
                </c:pt>
                <c:pt idx="314">
                  <c:v>3.1385300833499059</c:v>
                </c:pt>
                <c:pt idx="315">
                  <c:v>3.1485290833516046</c:v>
                </c:pt>
                <c:pt idx="316">
                  <c:v>3.158529083331814</c:v>
                </c:pt>
                <c:pt idx="317">
                  <c:v>3.1685280833335128</c:v>
                </c:pt>
                <c:pt idx="318">
                  <c:v>3.1785270833352115</c:v>
                </c:pt>
                <c:pt idx="319">
                  <c:v>3.1885270833445247</c:v>
                </c:pt>
                <c:pt idx="320">
                  <c:v>3.1985260833462235</c:v>
                </c:pt>
                <c:pt idx="321">
                  <c:v>3.2085250833479222</c:v>
                </c:pt>
                <c:pt idx="322">
                  <c:v>3.2185250833572354</c:v>
                </c:pt>
                <c:pt idx="323">
                  <c:v>3.2285240833589341</c:v>
                </c:pt>
                <c:pt idx="324">
                  <c:v>3.2385230833315291</c:v>
                </c:pt>
                <c:pt idx="325">
                  <c:v>3.2485220833332278</c:v>
                </c:pt>
                <c:pt idx="326">
                  <c:v>3.258522083342541</c:v>
                </c:pt>
                <c:pt idx="327">
                  <c:v>3.2685210833442397</c:v>
                </c:pt>
                <c:pt idx="328">
                  <c:v>3.2785200833459385</c:v>
                </c:pt>
                <c:pt idx="329">
                  <c:v>3.2885200833552517</c:v>
                </c:pt>
                <c:pt idx="330">
                  <c:v>3.2985190833569504</c:v>
                </c:pt>
                <c:pt idx="331">
                  <c:v>3.3085180833586492</c:v>
                </c:pt>
                <c:pt idx="332">
                  <c:v>3.3185170833312441</c:v>
                </c:pt>
                <c:pt idx="333">
                  <c:v>3.3285170833405573</c:v>
                </c:pt>
                <c:pt idx="334">
                  <c:v>3.338516083342256</c:v>
                </c:pt>
                <c:pt idx="335">
                  <c:v>3.3485150833439548</c:v>
                </c:pt>
                <c:pt idx="336">
                  <c:v>3.358515083353268</c:v>
                </c:pt>
                <c:pt idx="337">
                  <c:v>3.3685140833549667</c:v>
                </c:pt>
                <c:pt idx="338">
                  <c:v>3.3785130833566654</c:v>
                </c:pt>
                <c:pt idx="339">
                  <c:v>3.3885130833368748</c:v>
                </c:pt>
                <c:pt idx="340">
                  <c:v>3.3985120833385736</c:v>
                </c:pt>
                <c:pt idx="341">
                  <c:v>3.4085110833402723</c:v>
                </c:pt>
                <c:pt idx="342">
                  <c:v>3.4185110833495855</c:v>
                </c:pt>
                <c:pt idx="343">
                  <c:v>3.4285100833512843</c:v>
                </c:pt>
                <c:pt idx="344">
                  <c:v>3.438509083352983</c:v>
                </c:pt>
                <c:pt idx="345">
                  <c:v>3.4485080833546817</c:v>
                </c:pt>
                <c:pt idx="346">
                  <c:v>3.4585080833348911</c:v>
                </c:pt>
                <c:pt idx="347">
                  <c:v>3.4685070833365899</c:v>
                </c:pt>
                <c:pt idx="348">
                  <c:v>3.4785060833382886</c:v>
                </c:pt>
                <c:pt idx="349">
                  <c:v>3.4885060833476018</c:v>
                </c:pt>
                <c:pt idx="350">
                  <c:v>3.4985050833493005</c:v>
                </c:pt>
                <c:pt idx="351">
                  <c:v>3.5085040833509993</c:v>
                </c:pt>
                <c:pt idx="352">
                  <c:v>3.5185040833312087</c:v>
                </c:pt>
                <c:pt idx="353">
                  <c:v>3.5285030833329074</c:v>
                </c:pt>
                <c:pt idx="354">
                  <c:v>3.5385020833346061</c:v>
                </c:pt>
                <c:pt idx="355">
                  <c:v>3.5485010833363049</c:v>
                </c:pt>
                <c:pt idx="356">
                  <c:v>3.5585010833456181</c:v>
                </c:pt>
                <c:pt idx="357">
                  <c:v>3.5685000833473168</c:v>
                </c:pt>
                <c:pt idx="358">
                  <c:v>3.5784990833490156</c:v>
                </c:pt>
                <c:pt idx="359">
                  <c:v>3.5884990833583288</c:v>
                </c:pt>
                <c:pt idx="360">
                  <c:v>3.5984980833309237</c:v>
                </c:pt>
                <c:pt idx="361">
                  <c:v>3.6084970833326224</c:v>
                </c:pt>
                <c:pt idx="362">
                  <c:v>3.6184970833419356</c:v>
                </c:pt>
                <c:pt idx="363">
                  <c:v>3.6284960833436344</c:v>
                </c:pt>
                <c:pt idx="364">
                  <c:v>3.6384950833453331</c:v>
                </c:pt>
                <c:pt idx="365">
                  <c:v>3.6484940833470318</c:v>
                </c:pt>
                <c:pt idx="366">
                  <c:v>3.6584940833563451</c:v>
                </c:pt>
                <c:pt idx="367">
                  <c:v>3.6684930833580438</c:v>
                </c:pt>
                <c:pt idx="368">
                  <c:v>3.6784920833306387</c:v>
                </c:pt>
                <c:pt idx="369">
                  <c:v>3.6884920833399519</c:v>
                </c:pt>
                <c:pt idx="370">
                  <c:v>3.6984910833416507</c:v>
                </c:pt>
                <c:pt idx="371">
                  <c:v>3.7084900833433494</c:v>
                </c:pt>
                <c:pt idx="372">
                  <c:v>3.7184900833526626</c:v>
                </c:pt>
                <c:pt idx="373">
                  <c:v>3.7284890833543614</c:v>
                </c:pt>
                <c:pt idx="374">
                  <c:v>3.7384880833560601</c:v>
                </c:pt>
                <c:pt idx="375">
                  <c:v>3.7484880833362695</c:v>
                </c:pt>
                <c:pt idx="376">
                  <c:v>3.7584870833379682</c:v>
                </c:pt>
                <c:pt idx="377">
                  <c:v>3.7684860833396669</c:v>
                </c:pt>
                <c:pt idx="378">
                  <c:v>3.7784850833413657</c:v>
                </c:pt>
                <c:pt idx="379">
                  <c:v>3.7884850833506789</c:v>
                </c:pt>
                <c:pt idx="380">
                  <c:v>3.7984840833523776</c:v>
                </c:pt>
                <c:pt idx="381">
                  <c:v>3.8084830833540764</c:v>
                </c:pt>
                <c:pt idx="382">
                  <c:v>3.8184830833342858</c:v>
                </c:pt>
                <c:pt idx="383">
                  <c:v>3.8284820833359845</c:v>
                </c:pt>
                <c:pt idx="384">
                  <c:v>3.8384810833376832</c:v>
                </c:pt>
                <c:pt idx="385">
                  <c:v>3.8484810833469965</c:v>
                </c:pt>
                <c:pt idx="386">
                  <c:v>3.8584800833486952</c:v>
                </c:pt>
                <c:pt idx="387">
                  <c:v>3.8684790833503939</c:v>
                </c:pt>
                <c:pt idx="388">
                  <c:v>3.8784780833520927</c:v>
                </c:pt>
                <c:pt idx="389">
                  <c:v>3.888478083332302</c:v>
                </c:pt>
                <c:pt idx="390">
                  <c:v>3.8984770833340008</c:v>
                </c:pt>
                <c:pt idx="391">
                  <c:v>3.9084760833356995</c:v>
                </c:pt>
                <c:pt idx="392">
                  <c:v>3.9184760833450127</c:v>
                </c:pt>
                <c:pt idx="393">
                  <c:v>3.9284750833467115</c:v>
                </c:pt>
                <c:pt idx="394">
                  <c:v>3.9384740833484102</c:v>
                </c:pt>
                <c:pt idx="395">
                  <c:v>3.9484740833577234</c:v>
                </c:pt>
                <c:pt idx="396">
                  <c:v>3.9584730833594222</c:v>
                </c:pt>
                <c:pt idx="397">
                  <c:v>3.9684720833320171</c:v>
                </c:pt>
                <c:pt idx="398">
                  <c:v>3.9784720833413303</c:v>
                </c:pt>
                <c:pt idx="399">
                  <c:v>3.988471083343029</c:v>
                </c:pt>
                <c:pt idx="400">
                  <c:v>3.9984700833447278</c:v>
                </c:pt>
                <c:pt idx="401">
                  <c:v>4.0084690833464265</c:v>
                </c:pt>
                <c:pt idx="402">
                  <c:v>4.0184690833557397</c:v>
                </c:pt>
                <c:pt idx="403">
                  <c:v>4.0284680833574384</c:v>
                </c:pt>
                <c:pt idx="404">
                  <c:v>4.0384670833591372</c:v>
                </c:pt>
                <c:pt idx="405">
                  <c:v>4.0484670833393466</c:v>
                </c:pt>
                <c:pt idx="406">
                  <c:v>4.0584660833410453</c:v>
                </c:pt>
                <c:pt idx="407">
                  <c:v>4.068465083342744</c:v>
                </c:pt>
                <c:pt idx="408">
                  <c:v>4.0784650833520573</c:v>
                </c:pt>
                <c:pt idx="409">
                  <c:v>4.088464083353756</c:v>
                </c:pt>
                <c:pt idx="410">
                  <c:v>4.0984630833554547</c:v>
                </c:pt>
                <c:pt idx="411">
                  <c:v>4.1084620833571535</c:v>
                </c:pt>
                <c:pt idx="412">
                  <c:v>4.1184624583402183</c:v>
                </c:pt>
                <c:pt idx="413">
                  <c:v>4.128461458341917</c:v>
                </c:pt>
                <c:pt idx="414">
                  <c:v>4.1384604583436158</c:v>
                </c:pt>
                <c:pt idx="415">
                  <c:v>4.148460458352929</c:v>
                </c:pt>
                <c:pt idx="416">
                  <c:v>4.1584594583546277</c:v>
                </c:pt>
                <c:pt idx="417">
                  <c:v>4.1684584583563264</c:v>
                </c:pt>
                <c:pt idx="418">
                  <c:v>4.1784584583365358</c:v>
                </c:pt>
                <c:pt idx="419">
                  <c:v>4.1884574583382346</c:v>
                </c:pt>
                <c:pt idx="420">
                  <c:v>4.1984564583399333</c:v>
                </c:pt>
                <c:pt idx="421">
                  <c:v>4.2084564583492465</c:v>
                </c:pt>
                <c:pt idx="422">
                  <c:v>4.2184554583509453</c:v>
                </c:pt>
                <c:pt idx="423">
                  <c:v>4.228454458352644</c:v>
                </c:pt>
                <c:pt idx="424">
                  <c:v>4.2384534583543427</c:v>
                </c:pt>
                <c:pt idx="425">
                  <c:v>4.2484534583345521</c:v>
                </c:pt>
                <c:pt idx="426">
                  <c:v>4.2584524583362509</c:v>
                </c:pt>
                <c:pt idx="427">
                  <c:v>4.2684514583379496</c:v>
                </c:pt>
                <c:pt idx="428">
                  <c:v>4.2784514583472628</c:v>
                </c:pt>
                <c:pt idx="429">
                  <c:v>4.2884504583489615</c:v>
                </c:pt>
                <c:pt idx="430">
                  <c:v>4.2984494583506603</c:v>
                </c:pt>
                <c:pt idx="431">
                  <c:v>4.3084494583308697</c:v>
                </c:pt>
                <c:pt idx="432">
                  <c:v>4.3184484583325684</c:v>
                </c:pt>
                <c:pt idx="433">
                  <c:v>4.3284474583342671</c:v>
                </c:pt>
                <c:pt idx="434">
                  <c:v>4.3384464583359659</c:v>
                </c:pt>
                <c:pt idx="435">
                  <c:v>4.3484464583452791</c:v>
                </c:pt>
                <c:pt idx="436">
                  <c:v>4.3584454583469778</c:v>
                </c:pt>
                <c:pt idx="437">
                  <c:v>4.3684444583486766</c:v>
                </c:pt>
                <c:pt idx="438">
                  <c:v>4.3784444583579898</c:v>
                </c:pt>
                <c:pt idx="439">
                  <c:v>4.3884434583305847</c:v>
                </c:pt>
                <c:pt idx="440">
                  <c:v>4.3984424583322834</c:v>
                </c:pt>
                <c:pt idx="441">
                  <c:v>4.4084424583415966</c:v>
                </c:pt>
                <c:pt idx="442">
                  <c:v>4.4184414583432954</c:v>
                </c:pt>
                <c:pt idx="443">
                  <c:v>4.4284404583449941</c:v>
                </c:pt>
                <c:pt idx="444">
                  <c:v>4.4384404583543073</c:v>
                </c:pt>
                <c:pt idx="445">
                  <c:v>4.4484394583560061</c:v>
                </c:pt>
                <c:pt idx="446">
                  <c:v>4.4584384583577048</c:v>
                </c:pt>
                <c:pt idx="447">
                  <c:v>4.4684374583594035</c:v>
                </c:pt>
                <c:pt idx="448">
                  <c:v>4.4784374583396129</c:v>
                </c:pt>
                <c:pt idx="449">
                  <c:v>4.4884364583413117</c:v>
                </c:pt>
                <c:pt idx="450">
                  <c:v>4.4984354583430104</c:v>
                </c:pt>
                <c:pt idx="451">
                  <c:v>4.5084354583523236</c:v>
                </c:pt>
                <c:pt idx="452">
                  <c:v>4.5184344583540224</c:v>
                </c:pt>
                <c:pt idx="453">
                  <c:v>4.5284334583557211</c:v>
                </c:pt>
                <c:pt idx="454">
                  <c:v>4.5384334583359305</c:v>
                </c:pt>
                <c:pt idx="455">
                  <c:v>4.5484324583376292</c:v>
                </c:pt>
                <c:pt idx="456">
                  <c:v>4.5584314583393279</c:v>
                </c:pt>
                <c:pt idx="457">
                  <c:v>4.5684304583410267</c:v>
                </c:pt>
                <c:pt idx="458">
                  <c:v>4.5784304583503399</c:v>
                </c:pt>
                <c:pt idx="459">
                  <c:v>4.5884294583520386</c:v>
                </c:pt>
                <c:pt idx="460">
                  <c:v>4.5984284583537374</c:v>
                </c:pt>
                <c:pt idx="461">
                  <c:v>4.6084284583339468</c:v>
                </c:pt>
                <c:pt idx="462">
                  <c:v>4.6184274583356455</c:v>
                </c:pt>
                <c:pt idx="463">
                  <c:v>4.6284264583373442</c:v>
                </c:pt>
                <c:pt idx="464">
                  <c:v>4.6384264583466575</c:v>
                </c:pt>
                <c:pt idx="465">
                  <c:v>4.6484254583483562</c:v>
                </c:pt>
                <c:pt idx="466">
                  <c:v>4.6584244583500549</c:v>
                </c:pt>
                <c:pt idx="467">
                  <c:v>4.6684244583593681</c:v>
                </c:pt>
                <c:pt idx="468">
                  <c:v>4.678423458331963</c:v>
                </c:pt>
                <c:pt idx="469">
                  <c:v>4.6884224583336618</c:v>
                </c:pt>
                <c:pt idx="470">
                  <c:v>4.6984214583353605</c:v>
                </c:pt>
                <c:pt idx="471">
                  <c:v>4.7084214583446737</c:v>
                </c:pt>
                <c:pt idx="472">
                  <c:v>4.7184204583463725</c:v>
                </c:pt>
                <c:pt idx="473">
                  <c:v>4.7284194583480712</c:v>
                </c:pt>
                <c:pt idx="474">
                  <c:v>4.7384194583573844</c:v>
                </c:pt>
                <c:pt idx="475">
                  <c:v>4.7484184583590832</c:v>
                </c:pt>
                <c:pt idx="476">
                  <c:v>4.7584174583316781</c:v>
                </c:pt>
                <c:pt idx="477">
                  <c:v>4.7684174583409913</c:v>
                </c:pt>
                <c:pt idx="478">
                  <c:v>4.77841645834269</c:v>
                </c:pt>
                <c:pt idx="479">
                  <c:v>4.7884154583443888</c:v>
                </c:pt>
                <c:pt idx="480">
                  <c:v>4.798415458353702</c:v>
                </c:pt>
                <c:pt idx="481">
                  <c:v>4.8084144583554007</c:v>
                </c:pt>
                <c:pt idx="482">
                  <c:v>4.8184134583570994</c:v>
                </c:pt>
                <c:pt idx="483">
                  <c:v>4.8284124583587982</c:v>
                </c:pt>
                <c:pt idx="484">
                  <c:v>4.8384124583390076</c:v>
                </c:pt>
                <c:pt idx="485">
                  <c:v>4.8484114583407063</c:v>
                </c:pt>
                <c:pt idx="486">
                  <c:v>4.858410458342405</c:v>
                </c:pt>
                <c:pt idx="487">
                  <c:v>4.8684104583517183</c:v>
                </c:pt>
                <c:pt idx="488">
                  <c:v>4.878409458353417</c:v>
                </c:pt>
                <c:pt idx="489">
                  <c:v>4.8884084583551157</c:v>
                </c:pt>
                <c:pt idx="490">
                  <c:v>4.8984084583353251</c:v>
                </c:pt>
                <c:pt idx="491">
                  <c:v>4.9084074583370239</c:v>
                </c:pt>
                <c:pt idx="492">
                  <c:v>4.9184064583387226</c:v>
                </c:pt>
                <c:pt idx="493">
                  <c:v>4.9284064583480358</c:v>
                </c:pt>
                <c:pt idx="494">
                  <c:v>4.9384054583497345</c:v>
                </c:pt>
                <c:pt idx="495">
                  <c:v>4.9484044583514333</c:v>
                </c:pt>
                <c:pt idx="496">
                  <c:v>4.958403458353132</c:v>
                </c:pt>
                <c:pt idx="497">
                  <c:v>4.9684034583333414</c:v>
                </c:pt>
                <c:pt idx="498">
                  <c:v>4.9784024583350401</c:v>
                </c:pt>
                <c:pt idx="499">
                  <c:v>4.9884014583367389</c:v>
                </c:pt>
                <c:pt idx="500">
                  <c:v>4.9984014583460521</c:v>
                </c:pt>
                <c:pt idx="501">
                  <c:v>5.0084004583477508</c:v>
                </c:pt>
                <c:pt idx="502">
                  <c:v>5.0183994583494496</c:v>
                </c:pt>
                <c:pt idx="503">
                  <c:v>5.0283994583587628</c:v>
                </c:pt>
                <c:pt idx="504">
                  <c:v>5.0383984583313577</c:v>
                </c:pt>
                <c:pt idx="505">
                  <c:v>5.0483974583330564</c:v>
                </c:pt>
                <c:pt idx="506">
                  <c:v>5.0583974583423696</c:v>
                </c:pt>
                <c:pt idx="507">
                  <c:v>5.0683964583440684</c:v>
                </c:pt>
                <c:pt idx="508">
                  <c:v>5.0783954583457671</c:v>
                </c:pt>
                <c:pt idx="509">
                  <c:v>5.0883944583474658</c:v>
                </c:pt>
                <c:pt idx="510">
                  <c:v>5.0983944583567791</c:v>
                </c:pt>
                <c:pt idx="511">
                  <c:v>5.1083934583584778</c:v>
                </c:pt>
                <c:pt idx="512">
                  <c:v>5.1183928333339281</c:v>
                </c:pt>
                <c:pt idx="513">
                  <c:v>5.1283928333432414</c:v>
                </c:pt>
                <c:pt idx="514">
                  <c:v>5.1383918333449401</c:v>
                </c:pt>
                <c:pt idx="515">
                  <c:v>5.1483908333466388</c:v>
                </c:pt>
                <c:pt idx="516">
                  <c:v>5.1583908333559521</c:v>
                </c:pt>
                <c:pt idx="517">
                  <c:v>5.1683898333576508</c:v>
                </c:pt>
                <c:pt idx="518">
                  <c:v>5.1783888333593495</c:v>
                </c:pt>
                <c:pt idx="519">
                  <c:v>5.1883888333395589</c:v>
                </c:pt>
                <c:pt idx="520">
                  <c:v>5.1983878333412576</c:v>
                </c:pt>
                <c:pt idx="521">
                  <c:v>5.2083868333429564</c:v>
                </c:pt>
                <c:pt idx="522">
                  <c:v>5.2183858333446551</c:v>
                </c:pt>
                <c:pt idx="523">
                  <c:v>5.2283858333539683</c:v>
                </c:pt>
                <c:pt idx="524">
                  <c:v>5.2383848333556671</c:v>
                </c:pt>
                <c:pt idx="525">
                  <c:v>5.2483838333573658</c:v>
                </c:pt>
                <c:pt idx="526">
                  <c:v>5.2583838333375752</c:v>
                </c:pt>
                <c:pt idx="527">
                  <c:v>5.2683828333392739</c:v>
                </c:pt>
                <c:pt idx="528">
                  <c:v>5.2783818333409727</c:v>
                </c:pt>
                <c:pt idx="529">
                  <c:v>5.2883818333502859</c:v>
                </c:pt>
                <c:pt idx="530">
                  <c:v>5.2983808333519846</c:v>
                </c:pt>
                <c:pt idx="531">
                  <c:v>5.3083798333536834</c:v>
                </c:pt>
                <c:pt idx="532">
                  <c:v>5.3183798333338927</c:v>
                </c:pt>
                <c:pt idx="533">
                  <c:v>5.3283788333355915</c:v>
                </c:pt>
                <c:pt idx="534">
                  <c:v>5.3383778333372902</c:v>
                </c:pt>
                <c:pt idx="535">
                  <c:v>5.3483778333466034</c:v>
                </c:pt>
                <c:pt idx="536">
                  <c:v>5.3583768333483022</c:v>
                </c:pt>
                <c:pt idx="537">
                  <c:v>5.3683758333500009</c:v>
                </c:pt>
                <c:pt idx="538">
                  <c:v>5.3783748333516996</c:v>
                </c:pt>
                <c:pt idx="539">
                  <c:v>5.388374833331909</c:v>
                </c:pt>
                <c:pt idx="540">
                  <c:v>5.3983738333336078</c:v>
                </c:pt>
                <c:pt idx="541">
                  <c:v>5.4083728333353065</c:v>
                </c:pt>
                <c:pt idx="542">
                  <c:v>5.4183728333446197</c:v>
                </c:pt>
                <c:pt idx="543">
                  <c:v>5.4283718333463185</c:v>
                </c:pt>
                <c:pt idx="544">
                  <c:v>5.4383708333480172</c:v>
                </c:pt>
                <c:pt idx="545">
                  <c:v>5.4483708333573304</c:v>
                </c:pt>
                <c:pt idx="546">
                  <c:v>5.4583698333590291</c:v>
                </c:pt>
                <c:pt idx="547">
                  <c:v>5.468368833331624</c:v>
                </c:pt>
                <c:pt idx="548">
                  <c:v>5.4783688333409373</c:v>
                </c:pt>
                <c:pt idx="549">
                  <c:v>5.488367833342636</c:v>
                </c:pt>
                <c:pt idx="550">
                  <c:v>5.4983668333443347</c:v>
                </c:pt>
                <c:pt idx="551">
                  <c:v>5.5083658333460335</c:v>
                </c:pt>
                <c:pt idx="552">
                  <c:v>5.5183658333553467</c:v>
                </c:pt>
                <c:pt idx="553">
                  <c:v>5.5283648333570454</c:v>
                </c:pt>
                <c:pt idx="554">
                  <c:v>5.5383638333587442</c:v>
                </c:pt>
                <c:pt idx="555">
                  <c:v>5.5483638333389536</c:v>
                </c:pt>
                <c:pt idx="556">
                  <c:v>5.5583628333406523</c:v>
                </c:pt>
                <c:pt idx="557">
                  <c:v>5.568361833342351</c:v>
                </c:pt>
                <c:pt idx="558">
                  <c:v>5.5783618333516642</c:v>
                </c:pt>
                <c:pt idx="559">
                  <c:v>5.588360833353363</c:v>
                </c:pt>
                <c:pt idx="560">
                  <c:v>5.5983598333550617</c:v>
                </c:pt>
                <c:pt idx="561">
                  <c:v>5.6083598333352711</c:v>
                </c:pt>
                <c:pt idx="562">
                  <c:v>5.6183588333369698</c:v>
                </c:pt>
                <c:pt idx="563">
                  <c:v>5.6283578333386686</c:v>
                </c:pt>
                <c:pt idx="564">
                  <c:v>5.6383568333403673</c:v>
                </c:pt>
                <c:pt idx="565">
                  <c:v>5.6483568333496805</c:v>
                </c:pt>
                <c:pt idx="566">
                  <c:v>5.6583558333513793</c:v>
                </c:pt>
                <c:pt idx="567">
                  <c:v>5.668354833353078</c:v>
                </c:pt>
                <c:pt idx="568">
                  <c:v>5.6783548333332874</c:v>
                </c:pt>
                <c:pt idx="569">
                  <c:v>5.6883538333349861</c:v>
                </c:pt>
                <c:pt idx="570">
                  <c:v>5.6983528333366849</c:v>
                </c:pt>
                <c:pt idx="571">
                  <c:v>5.7083528333459981</c:v>
                </c:pt>
                <c:pt idx="572">
                  <c:v>5.7183518333476968</c:v>
                </c:pt>
                <c:pt idx="573">
                  <c:v>5.7283508333493955</c:v>
                </c:pt>
                <c:pt idx="574">
                  <c:v>5.7383508333587088</c:v>
                </c:pt>
                <c:pt idx="575">
                  <c:v>5.7483498333313037</c:v>
                </c:pt>
                <c:pt idx="576">
                  <c:v>5.7583488333330024</c:v>
                </c:pt>
                <c:pt idx="577">
                  <c:v>5.7683478333347011</c:v>
                </c:pt>
                <c:pt idx="578">
                  <c:v>5.7783478333440144</c:v>
                </c:pt>
                <c:pt idx="579">
                  <c:v>5.7883468333457131</c:v>
                </c:pt>
                <c:pt idx="580">
                  <c:v>5.7983458333474118</c:v>
                </c:pt>
                <c:pt idx="581">
                  <c:v>5.8083458333567251</c:v>
                </c:pt>
                <c:pt idx="582">
                  <c:v>5.8183448333584238</c:v>
                </c:pt>
                <c:pt idx="583">
                  <c:v>5.8283438333310187</c:v>
                </c:pt>
                <c:pt idx="584">
                  <c:v>5.8383438333403319</c:v>
                </c:pt>
                <c:pt idx="585">
                  <c:v>5.8483428333420306</c:v>
                </c:pt>
                <c:pt idx="586">
                  <c:v>5.8583418333437294</c:v>
                </c:pt>
                <c:pt idx="587">
                  <c:v>5.8683418333530426</c:v>
                </c:pt>
                <c:pt idx="588">
                  <c:v>5.8783408333547413</c:v>
                </c:pt>
                <c:pt idx="589">
                  <c:v>5.8883398333564401</c:v>
                </c:pt>
                <c:pt idx="590">
                  <c:v>5.8983398333366495</c:v>
                </c:pt>
                <c:pt idx="591">
                  <c:v>5.9083388333383482</c:v>
                </c:pt>
                <c:pt idx="592">
                  <c:v>5.9183378333400469</c:v>
                </c:pt>
                <c:pt idx="593">
                  <c:v>5.9283368333417457</c:v>
                </c:pt>
                <c:pt idx="594">
                  <c:v>5.9383368333510589</c:v>
                </c:pt>
                <c:pt idx="595">
                  <c:v>5.9483358333527576</c:v>
                </c:pt>
                <c:pt idx="596">
                  <c:v>5.9583348333544564</c:v>
                </c:pt>
                <c:pt idx="597">
                  <c:v>5.9683348333346657</c:v>
                </c:pt>
                <c:pt idx="598">
                  <c:v>5.9783338333363645</c:v>
                </c:pt>
                <c:pt idx="599">
                  <c:v>5.9883328333380632</c:v>
                </c:pt>
                <c:pt idx="600">
                  <c:v>5.9983328333473764</c:v>
                </c:pt>
                <c:pt idx="601">
                  <c:v>6.0083318333490752</c:v>
                </c:pt>
                <c:pt idx="602">
                  <c:v>6.0183308333507739</c:v>
                </c:pt>
                <c:pt idx="603">
                  <c:v>6.0283308333309833</c:v>
                </c:pt>
                <c:pt idx="604">
                  <c:v>6.038329833332682</c:v>
                </c:pt>
                <c:pt idx="605">
                  <c:v>6.0483288333343808</c:v>
                </c:pt>
                <c:pt idx="606">
                  <c:v>6.058328833343694</c:v>
                </c:pt>
                <c:pt idx="607">
                  <c:v>6.0683278333453927</c:v>
                </c:pt>
                <c:pt idx="608">
                  <c:v>6.0783268333470915</c:v>
                </c:pt>
                <c:pt idx="609">
                  <c:v>6.0883258333487902</c:v>
                </c:pt>
                <c:pt idx="610">
                  <c:v>6.0983258333581034</c:v>
                </c:pt>
                <c:pt idx="611">
                  <c:v>6.1083248333306983</c:v>
                </c:pt>
                <c:pt idx="612">
                  <c:v>6.118323833332397</c:v>
                </c:pt>
                <c:pt idx="613">
                  <c:v>6.1283238333417103</c:v>
                </c:pt>
                <c:pt idx="614">
                  <c:v>6.138322833343409</c:v>
                </c:pt>
                <c:pt idx="615">
                  <c:v>6.1483218333451077</c:v>
                </c:pt>
                <c:pt idx="616">
                  <c:v>6.158321833354421</c:v>
                </c:pt>
                <c:pt idx="617">
                  <c:v>6.1683208333561197</c:v>
                </c:pt>
                <c:pt idx="618">
                  <c:v>6.1783198333578184</c:v>
                </c:pt>
                <c:pt idx="619">
                  <c:v>6.1883198333380278</c:v>
                </c:pt>
                <c:pt idx="620">
                  <c:v>6.1983188333397266</c:v>
                </c:pt>
                <c:pt idx="621">
                  <c:v>6.2083178333414253</c:v>
                </c:pt>
                <c:pt idx="622">
                  <c:v>6.2183178333507385</c:v>
                </c:pt>
                <c:pt idx="623">
                  <c:v>6.2283168333524372</c:v>
                </c:pt>
                <c:pt idx="624">
                  <c:v>6.238315833354136</c:v>
                </c:pt>
                <c:pt idx="625">
                  <c:v>6.2483148333558347</c:v>
                </c:pt>
                <c:pt idx="626">
                  <c:v>6.2583148333360441</c:v>
                </c:pt>
                <c:pt idx="627">
                  <c:v>6.2683138333377428</c:v>
                </c:pt>
                <c:pt idx="628">
                  <c:v>6.2783128333394416</c:v>
                </c:pt>
                <c:pt idx="629">
                  <c:v>6.2883128333487548</c:v>
                </c:pt>
                <c:pt idx="630">
                  <c:v>6.2983118333504535</c:v>
                </c:pt>
                <c:pt idx="631">
                  <c:v>6.3083108333521523</c:v>
                </c:pt>
                <c:pt idx="632">
                  <c:v>6.3183108333323617</c:v>
                </c:pt>
                <c:pt idx="633">
                  <c:v>6.3283098333340604</c:v>
                </c:pt>
                <c:pt idx="634">
                  <c:v>6.3383088333357591</c:v>
                </c:pt>
                <c:pt idx="635">
                  <c:v>6.3483088333450723</c:v>
                </c:pt>
                <c:pt idx="636">
                  <c:v>6.3583078333467711</c:v>
                </c:pt>
                <c:pt idx="637">
                  <c:v>6.3683068333484698</c:v>
                </c:pt>
                <c:pt idx="638">
                  <c:v>6.378306833357783</c:v>
                </c:pt>
                <c:pt idx="639">
                  <c:v>6.3883058333303779</c:v>
                </c:pt>
                <c:pt idx="640">
                  <c:v>6.3983048333320767</c:v>
                </c:pt>
                <c:pt idx="641">
                  <c:v>6.4083038333337754</c:v>
                </c:pt>
                <c:pt idx="642">
                  <c:v>6.4183038333430886</c:v>
                </c:pt>
                <c:pt idx="643">
                  <c:v>6.4283028333447874</c:v>
                </c:pt>
                <c:pt idx="644">
                  <c:v>6.4383018333464861</c:v>
                </c:pt>
                <c:pt idx="645">
                  <c:v>6.4483018333557993</c:v>
                </c:pt>
                <c:pt idx="646">
                  <c:v>6.458300833357498</c:v>
                </c:pt>
                <c:pt idx="647">
                  <c:v>6.4682998333591968</c:v>
                </c:pt>
                <c:pt idx="648">
                  <c:v>6.4782998333394062</c:v>
                </c:pt>
                <c:pt idx="649">
                  <c:v>6.4882988333411049</c:v>
                </c:pt>
                <c:pt idx="650">
                  <c:v>6.4982978333428036</c:v>
                </c:pt>
                <c:pt idx="651">
                  <c:v>6.5082978333521169</c:v>
                </c:pt>
                <c:pt idx="652">
                  <c:v>6.5182968333538156</c:v>
                </c:pt>
                <c:pt idx="653">
                  <c:v>6.5282958333555143</c:v>
                </c:pt>
                <c:pt idx="654">
                  <c:v>6.5382958333357237</c:v>
                </c:pt>
                <c:pt idx="655">
                  <c:v>6.5482948333374225</c:v>
                </c:pt>
                <c:pt idx="656">
                  <c:v>6.5582938333391212</c:v>
                </c:pt>
                <c:pt idx="657">
                  <c:v>6.5682928333408199</c:v>
                </c:pt>
                <c:pt idx="658">
                  <c:v>6.5782928333501332</c:v>
                </c:pt>
                <c:pt idx="659">
                  <c:v>6.5882918333518319</c:v>
                </c:pt>
                <c:pt idx="660">
                  <c:v>6.5982908333535306</c:v>
                </c:pt>
                <c:pt idx="661">
                  <c:v>6.60829083333374</c:v>
                </c:pt>
                <c:pt idx="662">
                  <c:v>6.6182898333354387</c:v>
                </c:pt>
                <c:pt idx="663">
                  <c:v>6.6282888333371375</c:v>
                </c:pt>
                <c:pt idx="664">
                  <c:v>6.6382888333464507</c:v>
                </c:pt>
                <c:pt idx="665">
                  <c:v>6.6482878333481494</c:v>
                </c:pt>
                <c:pt idx="666">
                  <c:v>6.6582868333498482</c:v>
                </c:pt>
                <c:pt idx="667">
                  <c:v>6.6682868333591614</c:v>
                </c:pt>
                <c:pt idx="668">
                  <c:v>6.6782858333317563</c:v>
                </c:pt>
                <c:pt idx="669">
                  <c:v>6.688284833333455</c:v>
                </c:pt>
                <c:pt idx="670">
                  <c:v>6.6982848333427683</c:v>
                </c:pt>
                <c:pt idx="671">
                  <c:v>6.708283833344467</c:v>
                </c:pt>
                <c:pt idx="672">
                  <c:v>6.7182828333461657</c:v>
                </c:pt>
                <c:pt idx="673">
                  <c:v>6.7282818333478644</c:v>
                </c:pt>
                <c:pt idx="674">
                  <c:v>6.7382818333571777</c:v>
                </c:pt>
                <c:pt idx="675">
                  <c:v>6.7482808333588764</c:v>
                </c:pt>
                <c:pt idx="676">
                  <c:v>6.7582798333314713</c:v>
                </c:pt>
                <c:pt idx="677">
                  <c:v>6.7682798333407845</c:v>
                </c:pt>
                <c:pt idx="678">
                  <c:v>6.7782788333424833</c:v>
                </c:pt>
                <c:pt idx="679">
                  <c:v>6.788277833344182</c:v>
                </c:pt>
                <c:pt idx="680">
                  <c:v>6.7982778333534952</c:v>
                </c:pt>
                <c:pt idx="681">
                  <c:v>6.808276833355194</c:v>
                </c:pt>
                <c:pt idx="682">
                  <c:v>6.8182758333568927</c:v>
                </c:pt>
                <c:pt idx="683">
                  <c:v>6.8282758333371021</c:v>
                </c:pt>
                <c:pt idx="684">
                  <c:v>6.8382748333388008</c:v>
                </c:pt>
                <c:pt idx="685">
                  <c:v>6.8482738333404996</c:v>
                </c:pt>
                <c:pt idx="686">
                  <c:v>6.8582738333498128</c:v>
                </c:pt>
                <c:pt idx="687">
                  <c:v>6.8682728333515115</c:v>
                </c:pt>
                <c:pt idx="688">
                  <c:v>6.8782718333532102</c:v>
                </c:pt>
                <c:pt idx="689">
                  <c:v>6.888270833354909</c:v>
                </c:pt>
                <c:pt idx="690">
                  <c:v>6.8982708333351184</c:v>
                </c:pt>
                <c:pt idx="691">
                  <c:v>6.9082698333368171</c:v>
                </c:pt>
                <c:pt idx="692">
                  <c:v>6.9182688333385158</c:v>
                </c:pt>
                <c:pt idx="693">
                  <c:v>6.9282688333478291</c:v>
                </c:pt>
                <c:pt idx="694">
                  <c:v>6.9382678333495278</c:v>
                </c:pt>
                <c:pt idx="695">
                  <c:v>6.9482668333512265</c:v>
                </c:pt>
                <c:pt idx="696">
                  <c:v>6.9582668333314359</c:v>
                </c:pt>
                <c:pt idx="697">
                  <c:v>6.9682658333331347</c:v>
                </c:pt>
                <c:pt idx="698">
                  <c:v>6.9782648333348334</c:v>
                </c:pt>
                <c:pt idx="699">
                  <c:v>6.9882648333441466</c:v>
                </c:pt>
                <c:pt idx="700">
                  <c:v>6.9982638333458453</c:v>
                </c:pt>
                <c:pt idx="701">
                  <c:v>7.0082628333475441</c:v>
                </c:pt>
                <c:pt idx="702">
                  <c:v>7.0182628333568573</c:v>
                </c:pt>
                <c:pt idx="703">
                  <c:v>7.028261833358556</c:v>
                </c:pt>
                <c:pt idx="704">
                  <c:v>7.0382608333311509</c:v>
                </c:pt>
                <c:pt idx="705">
                  <c:v>7.0482608333404642</c:v>
                </c:pt>
                <c:pt idx="706">
                  <c:v>7.0582598333421629</c:v>
                </c:pt>
                <c:pt idx="707">
                  <c:v>7.0682588333438616</c:v>
                </c:pt>
                <c:pt idx="708">
                  <c:v>7.0782578333455604</c:v>
                </c:pt>
                <c:pt idx="709">
                  <c:v>7.0882578333548736</c:v>
                </c:pt>
                <c:pt idx="710">
                  <c:v>7.0982568333565723</c:v>
                </c:pt>
                <c:pt idx="711">
                  <c:v>7.108255833358271</c:v>
                </c:pt>
                <c:pt idx="712">
                  <c:v>7.1182552500104066</c:v>
                </c:pt>
                <c:pt idx="713">
                  <c:v>7.1282542500121053</c:v>
                </c:pt>
                <c:pt idx="714">
                  <c:v>7.1382532500138041</c:v>
                </c:pt>
                <c:pt idx="715">
                  <c:v>7.1482532500231173</c:v>
                </c:pt>
                <c:pt idx="716">
                  <c:v>7.158252250024816</c:v>
                </c:pt>
                <c:pt idx="717">
                  <c:v>7.1682512499974109</c:v>
                </c:pt>
                <c:pt idx="718">
                  <c:v>7.1782512500067241</c:v>
                </c:pt>
                <c:pt idx="719">
                  <c:v>7.1882502500084229</c:v>
                </c:pt>
                <c:pt idx="720">
                  <c:v>7.1982492500101216</c:v>
                </c:pt>
                <c:pt idx="721">
                  <c:v>7.2082492500194348</c:v>
                </c:pt>
                <c:pt idx="722">
                  <c:v>7.2182482500211336</c:v>
                </c:pt>
                <c:pt idx="723">
                  <c:v>7.2282472500228323</c:v>
                </c:pt>
                <c:pt idx="724">
                  <c:v>7.2382472500030417</c:v>
                </c:pt>
                <c:pt idx="725">
                  <c:v>7.2482462500047404</c:v>
                </c:pt>
                <c:pt idx="726">
                  <c:v>7.2582452500064392</c:v>
                </c:pt>
                <c:pt idx="727">
                  <c:v>7.2682452500157524</c:v>
                </c:pt>
                <c:pt idx="728">
                  <c:v>7.2782442500174511</c:v>
                </c:pt>
                <c:pt idx="729">
                  <c:v>7.2882432500191499</c:v>
                </c:pt>
                <c:pt idx="730">
                  <c:v>7.2982422500208486</c:v>
                </c:pt>
                <c:pt idx="731">
                  <c:v>7.308242250001058</c:v>
                </c:pt>
                <c:pt idx="732">
                  <c:v>7.3182412500027567</c:v>
                </c:pt>
                <c:pt idx="733">
                  <c:v>7.3282402500044554</c:v>
                </c:pt>
                <c:pt idx="734">
                  <c:v>7.3382402500137687</c:v>
                </c:pt>
                <c:pt idx="735">
                  <c:v>7.3482392500154674</c:v>
                </c:pt>
                <c:pt idx="736">
                  <c:v>7.3582382500171661</c:v>
                </c:pt>
                <c:pt idx="737">
                  <c:v>7.3682382499973755</c:v>
                </c:pt>
                <c:pt idx="738">
                  <c:v>7.3782372499990743</c:v>
                </c:pt>
                <c:pt idx="739">
                  <c:v>7.388236250000773</c:v>
                </c:pt>
                <c:pt idx="740">
                  <c:v>7.3982362500100862</c:v>
                </c:pt>
                <c:pt idx="741">
                  <c:v>7.408235250011785</c:v>
                </c:pt>
                <c:pt idx="742">
                  <c:v>7.4182342500134837</c:v>
                </c:pt>
                <c:pt idx="743">
                  <c:v>7.4282342500227969</c:v>
                </c:pt>
                <c:pt idx="744">
                  <c:v>7.4382332500244956</c:v>
                </c:pt>
                <c:pt idx="745">
                  <c:v>7.4482322499970905</c:v>
                </c:pt>
                <c:pt idx="746">
                  <c:v>7.4582322500064038</c:v>
                </c:pt>
                <c:pt idx="747">
                  <c:v>7.4682312500081025</c:v>
                </c:pt>
                <c:pt idx="748">
                  <c:v>7.4782302500098012</c:v>
                </c:pt>
                <c:pt idx="749">
                  <c:v>7.4882292500115</c:v>
                </c:pt>
                <c:pt idx="750">
                  <c:v>7.4982292500208132</c:v>
                </c:pt>
                <c:pt idx="751">
                  <c:v>7.5082282500225119</c:v>
                </c:pt>
                <c:pt idx="752">
                  <c:v>7.5182272500242107</c:v>
                </c:pt>
                <c:pt idx="753">
                  <c:v>7.5282272500044201</c:v>
                </c:pt>
                <c:pt idx="754">
                  <c:v>7.5382262500061188</c:v>
                </c:pt>
                <c:pt idx="755">
                  <c:v>7.5482252500078175</c:v>
                </c:pt>
                <c:pt idx="756">
                  <c:v>7.5582252500171307</c:v>
                </c:pt>
                <c:pt idx="757">
                  <c:v>7.5682242500188295</c:v>
                </c:pt>
                <c:pt idx="758">
                  <c:v>7.5782232500205282</c:v>
                </c:pt>
                <c:pt idx="759">
                  <c:v>7.5882232500007376</c:v>
                </c:pt>
                <c:pt idx="760">
                  <c:v>7.5982222500024363</c:v>
                </c:pt>
                <c:pt idx="761">
                  <c:v>7.6082212500041351</c:v>
                </c:pt>
                <c:pt idx="762">
                  <c:v>7.6182212500134483</c:v>
                </c:pt>
                <c:pt idx="763">
                  <c:v>7.628220250015147</c:v>
                </c:pt>
                <c:pt idx="764">
                  <c:v>7.6382192500168458</c:v>
                </c:pt>
                <c:pt idx="765">
                  <c:v>7.6482182500185445</c:v>
                </c:pt>
                <c:pt idx="766">
                  <c:v>7.6582182499987539</c:v>
                </c:pt>
                <c:pt idx="767">
                  <c:v>7.6682172500004526</c:v>
                </c:pt>
                <c:pt idx="768">
                  <c:v>7.6782162500021514</c:v>
                </c:pt>
                <c:pt idx="769">
                  <c:v>7.6882162500114646</c:v>
                </c:pt>
                <c:pt idx="770">
                  <c:v>7.6982152500131633</c:v>
                </c:pt>
                <c:pt idx="771">
                  <c:v>7.708214250014862</c:v>
                </c:pt>
                <c:pt idx="772">
                  <c:v>7.7182142500241753</c:v>
                </c:pt>
                <c:pt idx="773">
                  <c:v>7.728213250025874</c:v>
                </c:pt>
                <c:pt idx="774">
                  <c:v>7.7382122499984689</c:v>
                </c:pt>
                <c:pt idx="775">
                  <c:v>7.7482122500077821</c:v>
                </c:pt>
                <c:pt idx="776">
                  <c:v>7.7582112500094809</c:v>
                </c:pt>
                <c:pt idx="777">
                  <c:v>7.7682102500111796</c:v>
                </c:pt>
                <c:pt idx="778">
                  <c:v>7.7782102500204928</c:v>
                </c:pt>
                <c:pt idx="779">
                  <c:v>7.7882092500221916</c:v>
                </c:pt>
                <c:pt idx="780">
                  <c:v>7.7982082500238903</c:v>
                </c:pt>
                <c:pt idx="781">
                  <c:v>7.8082082500040997</c:v>
                </c:pt>
                <c:pt idx="782">
                  <c:v>7.8182072500057984</c:v>
                </c:pt>
                <c:pt idx="783">
                  <c:v>7.8282062500074971</c:v>
                </c:pt>
                <c:pt idx="784">
                  <c:v>7.8382062500168104</c:v>
                </c:pt>
                <c:pt idx="785">
                  <c:v>7.8482052500185091</c:v>
                </c:pt>
                <c:pt idx="786">
                  <c:v>7.8582042500202078</c:v>
                </c:pt>
                <c:pt idx="787">
                  <c:v>7.8682032500219066</c:v>
                </c:pt>
                <c:pt idx="788">
                  <c:v>7.878203250002116</c:v>
                </c:pt>
                <c:pt idx="789">
                  <c:v>7.8882022500038147</c:v>
                </c:pt>
                <c:pt idx="790">
                  <c:v>7.8982012500055134</c:v>
                </c:pt>
                <c:pt idx="791">
                  <c:v>7.9082012500148267</c:v>
                </c:pt>
                <c:pt idx="792">
                  <c:v>7.9182002500165254</c:v>
                </c:pt>
                <c:pt idx="793">
                  <c:v>7.9281992500182241</c:v>
                </c:pt>
                <c:pt idx="794">
                  <c:v>7.9381992499984335</c:v>
                </c:pt>
                <c:pt idx="795">
                  <c:v>7.9481982500001322</c:v>
                </c:pt>
                <c:pt idx="796">
                  <c:v>7.958197250001831</c:v>
                </c:pt>
                <c:pt idx="797">
                  <c:v>7.9681972500111442</c:v>
                </c:pt>
                <c:pt idx="798">
                  <c:v>7.9781962500128429</c:v>
                </c:pt>
                <c:pt idx="799">
                  <c:v>7.9881952500145417</c:v>
                </c:pt>
                <c:pt idx="800">
                  <c:v>7.9981952500238549</c:v>
                </c:pt>
                <c:pt idx="801">
                  <c:v>8.0081942500255536</c:v>
                </c:pt>
                <c:pt idx="802">
                  <c:v>8.0181932499981485</c:v>
                </c:pt>
                <c:pt idx="803">
                  <c:v>8.0281932500074618</c:v>
                </c:pt>
                <c:pt idx="804">
                  <c:v>8.0381922500091605</c:v>
                </c:pt>
                <c:pt idx="805">
                  <c:v>8.0481912500108592</c:v>
                </c:pt>
                <c:pt idx="806">
                  <c:v>8.0581912500201724</c:v>
                </c:pt>
                <c:pt idx="807">
                  <c:v>8.0681902500218712</c:v>
                </c:pt>
                <c:pt idx="808">
                  <c:v>8.0781892500235699</c:v>
                </c:pt>
                <c:pt idx="809">
                  <c:v>8.0881882500252686</c:v>
                </c:pt>
                <c:pt idx="810">
                  <c:v>8.098188250005478</c:v>
                </c:pt>
                <c:pt idx="811">
                  <c:v>8.1081872500071768</c:v>
                </c:pt>
                <c:pt idx="812">
                  <c:v>8.1181868333369493</c:v>
                </c:pt>
                <c:pt idx="813">
                  <c:v>8.1281868333462626</c:v>
                </c:pt>
                <c:pt idx="814">
                  <c:v>8.1381858333479613</c:v>
                </c:pt>
                <c:pt idx="815">
                  <c:v>8.14818483334966</c:v>
                </c:pt>
                <c:pt idx="816">
                  <c:v>8.1581848333589733</c:v>
                </c:pt>
                <c:pt idx="817">
                  <c:v>8.1681838333315682</c:v>
                </c:pt>
                <c:pt idx="818">
                  <c:v>8.1781828333332669</c:v>
                </c:pt>
                <c:pt idx="819">
                  <c:v>8.1881828333425801</c:v>
                </c:pt>
                <c:pt idx="820">
                  <c:v>8.1981818333442789</c:v>
                </c:pt>
                <c:pt idx="821">
                  <c:v>8.2081808333459776</c:v>
                </c:pt>
                <c:pt idx="822">
                  <c:v>8.2181808333552908</c:v>
                </c:pt>
                <c:pt idx="823">
                  <c:v>8.2281798333569895</c:v>
                </c:pt>
                <c:pt idx="824">
                  <c:v>8.2381788333586883</c:v>
                </c:pt>
                <c:pt idx="825">
                  <c:v>8.2481788333388977</c:v>
                </c:pt>
                <c:pt idx="826">
                  <c:v>8.2581778333405964</c:v>
                </c:pt>
                <c:pt idx="827">
                  <c:v>8.2681768333422951</c:v>
                </c:pt>
                <c:pt idx="828">
                  <c:v>8.2781768333516084</c:v>
                </c:pt>
                <c:pt idx="829">
                  <c:v>8.2881758333533071</c:v>
                </c:pt>
                <c:pt idx="830">
                  <c:v>8.2981748333550058</c:v>
                </c:pt>
                <c:pt idx="831">
                  <c:v>8.3081738333567046</c:v>
                </c:pt>
                <c:pt idx="832">
                  <c:v>8.318173833336914</c:v>
                </c:pt>
                <c:pt idx="833">
                  <c:v>8.3281728333386127</c:v>
                </c:pt>
                <c:pt idx="834">
                  <c:v>8.3381718333403114</c:v>
                </c:pt>
                <c:pt idx="835">
                  <c:v>8.3481718333496246</c:v>
                </c:pt>
                <c:pt idx="836">
                  <c:v>8.3581708333513234</c:v>
                </c:pt>
                <c:pt idx="837">
                  <c:v>8.3681698333530221</c:v>
                </c:pt>
                <c:pt idx="838">
                  <c:v>8.3781698333332315</c:v>
                </c:pt>
                <c:pt idx="839">
                  <c:v>8.3881688333349302</c:v>
                </c:pt>
                <c:pt idx="840">
                  <c:v>8.398167833336629</c:v>
                </c:pt>
                <c:pt idx="841">
                  <c:v>8.4081678333459422</c:v>
                </c:pt>
                <c:pt idx="842">
                  <c:v>8.4181668333476409</c:v>
                </c:pt>
                <c:pt idx="843">
                  <c:v>8.4281658333493397</c:v>
                </c:pt>
                <c:pt idx="844">
                  <c:v>8.4381658333586529</c:v>
                </c:pt>
                <c:pt idx="845">
                  <c:v>8.4481648333312478</c:v>
                </c:pt>
                <c:pt idx="846">
                  <c:v>8.4581638333329465</c:v>
                </c:pt>
                <c:pt idx="847">
                  <c:v>8.4681638333422597</c:v>
                </c:pt>
                <c:pt idx="848">
                  <c:v>8.4781628333439585</c:v>
                </c:pt>
                <c:pt idx="849">
                  <c:v>8.4881618333456572</c:v>
                </c:pt>
                <c:pt idx="850">
                  <c:v>8.4981618333549704</c:v>
                </c:pt>
                <c:pt idx="851">
                  <c:v>8.5081608333566692</c:v>
                </c:pt>
                <c:pt idx="852">
                  <c:v>8.5181598333583679</c:v>
                </c:pt>
                <c:pt idx="853">
                  <c:v>8.5281598333385773</c:v>
                </c:pt>
                <c:pt idx="854">
                  <c:v>8.538158833340276</c:v>
                </c:pt>
                <c:pt idx="855">
                  <c:v>8.5481578333419748</c:v>
                </c:pt>
                <c:pt idx="856">
                  <c:v>8.5581568333436735</c:v>
                </c:pt>
                <c:pt idx="857">
                  <c:v>8.5681568333529867</c:v>
                </c:pt>
                <c:pt idx="858">
                  <c:v>8.5781558333546855</c:v>
                </c:pt>
                <c:pt idx="859">
                  <c:v>8.5881548333563842</c:v>
                </c:pt>
                <c:pt idx="860">
                  <c:v>8.5981548333365936</c:v>
                </c:pt>
                <c:pt idx="861">
                  <c:v>8.6081538333382923</c:v>
                </c:pt>
                <c:pt idx="862">
                  <c:v>8.618152833339991</c:v>
                </c:pt>
                <c:pt idx="863">
                  <c:v>8.6281528333493043</c:v>
                </c:pt>
                <c:pt idx="864">
                  <c:v>8.638151833351003</c:v>
                </c:pt>
                <c:pt idx="865">
                  <c:v>8.6481508333527017</c:v>
                </c:pt>
                <c:pt idx="866">
                  <c:v>8.6581508333329111</c:v>
                </c:pt>
                <c:pt idx="867">
                  <c:v>8.6681498333346099</c:v>
                </c:pt>
                <c:pt idx="868">
                  <c:v>8.6781488333363086</c:v>
                </c:pt>
                <c:pt idx="869">
                  <c:v>8.6881488333456218</c:v>
                </c:pt>
                <c:pt idx="870">
                  <c:v>8.6981478333473206</c:v>
                </c:pt>
                <c:pt idx="871">
                  <c:v>8.7081468333490193</c:v>
                </c:pt>
                <c:pt idx="872">
                  <c:v>8.7181468333583325</c:v>
                </c:pt>
                <c:pt idx="873">
                  <c:v>8.7281458333309274</c:v>
                </c:pt>
                <c:pt idx="874">
                  <c:v>8.7381448333326261</c:v>
                </c:pt>
                <c:pt idx="875">
                  <c:v>8.7481448333419394</c:v>
                </c:pt>
                <c:pt idx="876">
                  <c:v>8.7581438333436381</c:v>
                </c:pt>
                <c:pt idx="877">
                  <c:v>8.7681428333453368</c:v>
                </c:pt>
                <c:pt idx="878">
                  <c:v>8.7781428333546501</c:v>
                </c:pt>
                <c:pt idx="879">
                  <c:v>8.7881418333563488</c:v>
                </c:pt>
                <c:pt idx="880">
                  <c:v>8.7981408333580475</c:v>
                </c:pt>
                <c:pt idx="881">
                  <c:v>8.8081398333306424</c:v>
                </c:pt>
                <c:pt idx="882">
                  <c:v>8.8181398333399557</c:v>
                </c:pt>
                <c:pt idx="883">
                  <c:v>8.8281388333416544</c:v>
                </c:pt>
                <c:pt idx="884">
                  <c:v>8.8381378333433531</c:v>
                </c:pt>
                <c:pt idx="885">
                  <c:v>8.8481378333526663</c:v>
                </c:pt>
                <c:pt idx="886">
                  <c:v>8.8581368333543651</c:v>
                </c:pt>
                <c:pt idx="887">
                  <c:v>8.8681358333560638</c:v>
                </c:pt>
                <c:pt idx="888">
                  <c:v>8.8781358333362732</c:v>
                </c:pt>
                <c:pt idx="889">
                  <c:v>8.8881348333379719</c:v>
                </c:pt>
                <c:pt idx="890">
                  <c:v>8.8981338333396707</c:v>
                </c:pt>
                <c:pt idx="891">
                  <c:v>8.9081338333489839</c:v>
                </c:pt>
                <c:pt idx="892">
                  <c:v>8.9181328333506826</c:v>
                </c:pt>
                <c:pt idx="893">
                  <c:v>8.9281318333523814</c:v>
                </c:pt>
                <c:pt idx="894">
                  <c:v>8.9381318333325908</c:v>
                </c:pt>
                <c:pt idx="895">
                  <c:v>8.9481308333342895</c:v>
                </c:pt>
                <c:pt idx="896">
                  <c:v>8.9581298333359882</c:v>
                </c:pt>
                <c:pt idx="897">
                  <c:v>8.9681298333453014</c:v>
                </c:pt>
                <c:pt idx="898">
                  <c:v>8.9781288333470002</c:v>
                </c:pt>
                <c:pt idx="899">
                  <c:v>8.9881278333486989</c:v>
                </c:pt>
                <c:pt idx="900">
                  <c:v>8.9981278333580121</c:v>
                </c:pt>
                <c:pt idx="901">
                  <c:v>9.008126833330607</c:v>
                </c:pt>
                <c:pt idx="902">
                  <c:v>9.0181258333323058</c:v>
                </c:pt>
                <c:pt idx="903">
                  <c:v>9.028125833341619</c:v>
                </c:pt>
                <c:pt idx="904">
                  <c:v>9.0381248333433177</c:v>
                </c:pt>
                <c:pt idx="905">
                  <c:v>9.0481238333450165</c:v>
                </c:pt>
                <c:pt idx="906">
                  <c:v>9.0581238333543297</c:v>
                </c:pt>
                <c:pt idx="907">
                  <c:v>9.0681228333560284</c:v>
                </c:pt>
                <c:pt idx="908">
                  <c:v>9.0781218333577272</c:v>
                </c:pt>
                <c:pt idx="909">
                  <c:v>9.0881208333594259</c:v>
                </c:pt>
                <c:pt idx="910">
                  <c:v>9.0981208333396353</c:v>
                </c:pt>
                <c:pt idx="911">
                  <c:v>9.108119833341334</c:v>
                </c:pt>
                <c:pt idx="912">
                  <c:v>9.1181188333430327</c:v>
                </c:pt>
                <c:pt idx="913">
                  <c:v>9.1281184583494905</c:v>
                </c:pt>
                <c:pt idx="914">
                  <c:v>9.1381174583511893</c:v>
                </c:pt>
                <c:pt idx="915">
                  <c:v>9.148116458352888</c:v>
                </c:pt>
                <c:pt idx="916">
                  <c:v>9.1581164583330974</c:v>
                </c:pt>
                <c:pt idx="917">
                  <c:v>9.1681154583347961</c:v>
                </c:pt>
                <c:pt idx="918">
                  <c:v>9.1781144583364949</c:v>
                </c:pt>
                <c:pt idx="919">
                  <c:v>9.1881144583458081</c:v>
                </c:pt>
                <c:pt idx="920">
                  <c:v>9.1981134583475068</c:v>
                </c:pt>
                <c:pt idx="921">
                  <c:v>9.2081124583492056</c:v>
                </c:pt>
                <c:pt idx="922">
                  <c:v>9.2181124583585188</c:v>
                </c:pt>
                <c:pt idx="923">
                  <c:v>9.2281114583311137</c:v>
                </c:pt>
                <c:pt idx="924">
                  <c:v>9.2381104583328124</c:v>
                </c:pt>
                <c:pt idx="925">
                  <c:v>9.2481104583421256</c:v>
                </c:pt>
                <c:pt idx="926">
                  <c:v>9.2581094583438244</c:v>
                </c:pt>
                <c:pt idx="927">
                  <c:v>9.2681084583455231</c:v>
                </c:pt>
                <c:pt idx="928">
                  <c:v>9.2781084583548363</c:v>
                </c:pt>
                <c:pt idx="929">
                  <c:v>9.2881074583565351</c:v>
                </c:pt>
                <c:pt idx="930">
                  <c:v>9.2981064583582338</c:v>
                </c:pt>
                <c:pt idx="931">
                  <c:v>9.3081064583384432</c:v>
                </c:pt>
                <c:pt idx="932">
                  <c:v>9.3181054583401419</c:v>
                </c:pt>
                <c:pt idx="933">
                  <c:v>9.3281044583418407</c:v>
                </c:pt>
                <c:pt idx="934">
                  <c:v>9.3381044583511539</c:v>
                </c:pt>
                <c:pt idx="935">
                  <c:v>9.3481034583528526</c:v>
                </c:pt>
                <c:pt idx="936">
                  <c:v>9.3581024583545513</c:v>
                </c:pt>
                <c:pt idx="937">
                  <c:v>9.3681024583347607</c:v>
                </c:pt>
                <c:pt idx="938">
                  <c:v>9.3781014583364595</c:v>
                </c:pt>
                <c:pt idx="939">
                  <c:v>9.3881004583381582</c:v>
                </c:pt>
                <c:pt idx="940">
                  <c:v>9.3981004583474714</c:v>
                </c:pt>
                <c:pt idx="941">
                  <c:v>9.4080994583491702</c:v>
                </c:pt>
                <c:pt idx="942">
                  <c:v>9.4180984583508689</c:v>
                </c:pt>
                <c:pt idx="943">
                  <c:v>9.4280974583525676</c:v>
                </c:pt>
                <c:pt idx="944">
                  <c:v>9.438097458332777</c:v>
                </c:pt>
                <c:pt idx="945">
                  <c:v>9.4480964583344758</c:v>
                </c:pt>
                <c:pt idx="946">
                  <c:v>9.4580954583361745</c:v>
                </c:pt>
                <c:pt idx="947">
                  <c:v>9.4680954583454877</c:v>
                </c:pt>
                <c:pt idx="948">
                  <c:v>9.4780944583471864</c:v>
                </c:pt>
                <c:pt idx="949">
                  <c:v>9.4880934583488852</c:v>
                </c:pt>
                <c:pt idx="950">
                  <c:v>9.4980934583581984</c:v>
                </c:pt>
                <c:pt idx="951">
                  <c:v>9.5080924583307933</c:v>
                </c:pt>
                <c:pt idx="952">
                  <c:v>9.518091458332492</c:v>
                </c:pt>
                <c:pt idx="953">
                  <c:v>9.5280914583418053</c:v>
                </c:pt>
                <c:pt idx="954">
                  <c:v>9.538090458343504</c:v>
                </c:pt>
                <c:pt idx="955">
                  <c:v>9.5480894583452027</c:v>
                </c:pt>
                <c:pt idx="956">
                  <c:v>9.558089458354516</c:v>
                </c:pt>
                <c:pt idx="957">
                  <c:v>9.5680884583562147</c:v>
                </c:pt>
                <c:pt idx="958">
                  <c:v>9.5780874583579134</c:v>
                </c:pt>
                <c:pt idx="959">
                  <c:v>9.5880874583381228</c:v>
                </c:pt>
                <c:pt idx="960">
                  <c:v>9.5980864583398215</c:v>
                </c:pt>
                <c:pt idx="961">
                  <c:v>9.6080854583415203</c:v>
                </c:pt>
                <c:pt idx="962">
                  <c:v>9.6180854583508335</c:v>
                </c:pt>
                <c:pt idx="963">
                  <c:v>9.6280844583525322</c:v>
                </c:pt>
                <c:pt idx="964">
                  <c:v>9.638083458354231</c:v>
                </c:pt>
                <c:pt idx="965">
                  <c:v>9.6480834583344404</c:v>
                </c:pt>
                <c:pt idx="966">
                  <c:v>9.6580824583361391</c:v>
                </c:pt>
                <c:pt idx="967">
                  <c:v>9.6680814583378378</c:v>
                </c:pt>
                <c:pt idx="968">
                  <c:v>9.6780814583471511</c:v>
                </c:pt>
                <c:pt idx="969">
                  <c:v>9.6880804583488498</c:v>
                </c:pt>
                <c:pt idx="970">
                  <c:v>9.6980794583505485</c:v>
                </c:pt>
                <c:pt idx="971">
                  <c:v>9.7080794583307579</c:v>
                </c:pt>
                <c:pt idx="972">
                  <c:v>9.7180784583324566</c:v>
                </c:pt>
                <c:pt idx="973">
                  <c:v>9.7280774583341554</c:v>
                </c:pt>
                <c:pt idx="974">
                  <c:v>9.7380774583434686</c:v>
                </c:pt>
                <c:pt idx="975">
                  <c:v>9.7480764583451673</c:v>
                </c:pt>
                <c:pt idx="976">
                  <c:v>9.7580754583468661</c:v>
                </c:pt>
                <c:pt idx="977">
                  <c:v>9.7680744583485648</c:v>
                </c:pt>
                <c:pt idx="978">
                  <c:v>9.778074458357878</c:v>
                </c:pt>
                <c:pt idx="979">
                  <c:v>9.7880734583304729</c:v>
                </c:pt>
                <c:pt idx="980">
                  <c:v>9.7980724583321717</c:v>
                </c:pt>
                <c:pt idx="981">
                  <c:v>9.8080724583414849</c:v>
                </c:pt>
                <c:pt idx="982">
                  <c:v>9.8180714583431836</c:v>
                </c:pt>
                <c:pt idx="983">
                  <c:v>9.8280704583448824</c:v>
                </c:pt>
                <c:pt idx="984">
                  <c:v>9.8380704583541956</c:v>
                </c:pt>
                <c:pt idx="985">
                  <c:v>9.8480694583558943</c:v>
                </c:pt>
                <c:pt idx="986">
                  <c:v>9.858068458357593</c:v>
                </c:pt>
                <c:pt idx="987">
                  <c:v>9.8680684583378024</c:v>
                </c:pt>
                <c:pt idx="988">
                  <c:v>9.8780674583395012</c:v>
                </c:pt>
                <c:pt idx="989">
                  <c:v>9.8880664583411999</c:v>
                </c:pt>
                <c:pt idx="990">
                  <c:v>9.8980664583505131</c:v>
                </c:pt>
                <c:pt idx="991">
                  <c:v>9.9080654583522119</c:v>
                </c:pt>
                <c:pt idx="992">
                  <c:v>9.9180644583539106</c:v>
                </c:pt>
                <c:pt idx="993">
                  <c:v>9.92806445833412</c:v>
                </c:pt>
                <c:pt idx="994">
                  <c:v>9.9380634583358187</c:v>
                </c:pt>
                <c:pt idx="995">
                  <c:v>9.9480624583375175</c:v>
                </c:pt>
                <c:pt idx="996">
                  <c:v>9.9580624583468307</c:v>
                </c:pt>
                <c:pt idx="997">
                  <c:v>9.9680614583485294</c:v>
                </c:pt>
                <c:pt idx="998">
                  <c:v>9.9780604583502281</c:v>
                </c:pt>
                <c:pt idx="999">
                  <c:v>9.9880604583304375</c:v>
                </c:pt>
                <c:pt idx="1000">
                  <c:v>9.9980594583321363</c:v>
                </c:pt>
                <c:pt idx="1001">
                  <c:v>10.008058458333835</c:v>
                </c:pt>
                <c:pt idx="1002">
                  <c:v>10.018058458343148</c:v>
                </c:pt>
                <c:pt idx="1003">
                  <c:v>10.028057458344847</c:v>
                </c:pt>
                <c:pt idx="1004">
                  <c:v>10.038056458346546</c:v>
                </c:pt>
                <c:pt idx="1005">
                  <c:v>10.048056458355859</c:v>
                </c:pt>
                <c:pt idx="1006">
                  <c:v>10.058055458357558</c:v>
                </c:pt>
                <c:pt idx="1007">
                  <c:v>10.068054458359256</c:v>
                </c:pt>
                <c:pt idx="1008">
                  <c:v>10.078054458339466</c:v>
                </c:pt>
                <c:pt idx="1009">
                  <c:v>10.088053458341165</c:v>
                </c:pt>
                <c:pt idx="1010">
                  <c:v>10.098052458342863</c:v>
                </c:pt>
                <c:pt idx="1011">
                  <c:v>10.108052458352176</c:v>
                </c:pt>
                <c:pt idx="1012">
                  <c:v>10.118051458353875</c:v>
                </c:pt>
                <c:pt idx="1013">
                  <c:v>10.128053500025999</c:v>
                </c:pt>
                <c:pt idx="1014">
                  <c:v>10.138053500006208</c:v>
                </c:pt>
                <c:pt idx="1015">
                  <c:v>10.148052500007907</c:v>
                </c:pt>
                <c:pt idx="1016">
                  <c:v>10.158051500009606</c:v>
                </c:pt>
                <c:pt idx="1017">
                  <c:v>10.168051500018919</c:v>
                </c:pt>
                <c:pt idx="1018">
                  <c:v>10.178050500020618</c:v>
                </c:pt>
                <c:pt idx="1019">
                  <c:v>10.188049500022316</c:v>
                </c:pt>
                <c:pt idx="1020">
                  <c:v>10.198048500024015</c:v>
                </c:pt>
                <c:pt idx="1021">
                  <c:v>10.208048500004224</c:v>
                </c:pt>
                <c:pt idx="1022">
                  <c:v>10.218047500005923</c:v>
                </c:pt>
                <c:pt idx="1023">
                  <c:v>10.228046500007622</c:v>
                </c:pt>
                <c:pt idx="1024">
                  <c:v>10.238046500016935</c:v>
                </c:pt>
                <c:pt idx="1025">
                  <c:v>10.248045500018634</c:v>
                </c:pt>
                <c:pt idx="1026">
                  <c:v>10.258044500020333</c:v>
                </c:pt>
                <c:pt idx="1027">
                  <c:v>10.268044500000542</c:v>
                </c:pt>
                <c:pt idx="1028">
                  <c:v>10.278043500002241</c:v>
                </c:pt>
                <c:pt idx="1029">
                  <c:v>10.288042500003939</c:v>
                </c:pt>
                <c:pt idx="1030">
                  <c:v>10.298042500013253</c:v>
                </c:pt>
                <c:pt idx="1031">
                  <c:v>10.308041500014951</c:v>
                </c:pt>
                <c:pt idx="1032">
                  <c:v>10.31804050001665</c:v>
                </c:pt>
                <c:pt idx="1033">
                  <c:v>10.328040500025963</c:v>
                </c:pt>
                <c:pt idx="1034">
                  <c:v>10.338039499998558</c:v>
                </c:pt>
                <c:pt idx="1035">
                  <c:v>10.348038500000257</c:v>
                </c:pt>
                <c:pt idx="1036">
                  <c:v>10.35803850000957</c:v>
                </c:pt>
                <c:pt idx="1037">
                  <c:v>10.368037500011269</c:v>
                </c:pt>
                <c:pt idx="1038">
                  <c:v>10.378036500012968</c:v>
                </c:pt>
                <c:pt idx="1039">
                  <c:v>10.388036500022281</c:v>
                </c:pt>
                <c:pt idx="1040">
                  <c:v>10.39803550002398</c:v>
                </c:pt>
                <c:pt idx="1041">
                  <c:v>10.408034500025678</c:v>
                </c:pt>
                <c:pt idx="1042">
                  <c:v>10.418034500005888</c:v>
                </c:pt>
                <c:pt idx="1043">
                  <c:v>10.428033500007587</c:v>
                </c:pt>
                <c:pt idx="1044">
                  <c:v>10.438032500009285</c:v>
                </c:pt>
                <c:pt idx="1045">
                  <c:v>10.448032500018599</c:v>
                </c:pt>
                <c:pt idx="1046">
                  <c:v>10.458031500020297</c:v>
                </c:pt>
                <c:pt idx="1047">
                  <c:v>10.468030500021996</c:v>
                </c:pt>
                <c:pt idx="1048">
                  <c:v>10.478030500002205</c:v>
                </c:pt>
                <c:pt idx="1049">
                  <c:v>10.488029500003904</c:v>
                </c:pt>
                <c:pt idx="1050">
                  <c:v>10.498028500005603</c:v>
                </c:pt>
                <c:pt idx="1051">
                  <c:v>10.508028500014916</c:v>
                </c:pt>
                <c:pt idx="1052">
                  <c:v>10.518027500016615</c:v>
                </c:pt>
                <c:pt idx="1053">
                  <c:v>10.528026500018314</c:v>
                </c:pt>
                <c:pt idx="1054">
                  <c:v>10.538026499998523</c:v>
                </c:pt>
                <c:pt idx="1055">
                  <c:v>10.548025500000222</c:v>
                </c:pt>
                <c:pt idx="1056">
                  <c:v>10.55802450000192</c:v>
                </c:pt>
                <c:pt idx="1057">
                  <c:v>10.568024500011234</c:v>
                </c:pt>
                <c:pt idx="1058">
                  <c:v>10.578023500012932</c:v>
                </c:pt>
                <c:pt idx="1059">
                  <c:v>10.588022500014631</c:v>
                </c:pt>
                <c:pt idx="1060">
                  <c:v>10.598022500023944</c:v>
                </c:pt>
                <c:pt idx="1061">
                  <c:v>10.608021500025643</c:v>
                </c:pt>
                <c:pt idx="1062">
                  <c:v>10.618020499998238</c:v>
                </c:pt>
                <c:pt idx="1063">
                  <c:v>10.628020500007551</c:v>
                </c:pt>
                <c:pt idx="1064">
                  <c:v>10.63801950000925</c:v>
                </c:pt>
                <c:pt idx="1065">
                  <c:v>10.648018500010949</c:v>
                </c:pt>
                <c:pt idx="1066">
                  <c:v>10.658018500020262</c:v>
                </c:pt>
                <c:pt idx="1067">
                  <c:v>10.668017500021961</c:v>
                </c:pt>
                <c:pt idx="1068">
                  <c:v>10.678016500023659</c:v>
                </c:pt>
                <c:pt idx="1069">
                  <c:v>10.688016500003869</c:v>
                </c:pt>
                <c:pt idx="1070">
                  <c:v>10.698015500005567</c:v>
                </c:pt>
                <c:pt idx="1071">
                  <c:v>10.708014500007266</c:v>
                </c:pt>
                <c:pt idx="1072">
                  <c:v>10.718014500016579</c:v>
                </c:pt>
                <c:pt idx="1073">
                  <c:v>10.728013500018278</c:v>
                </c:pt>
                <c:pt idx="1074">
                  <c:v>10.738012500019977</c:v>
                </c:pt>
                <c:pt idx="1075">
                  <c:v>10.748012500000186</c:v>
                </c:pt>
                <c:pt idx="1076">
                  <c:v>10.758011500001885</c:v>
                </c:pt>
                <c:pt idx="1077">
                  <c:v>10.768010500003584</c:v>
                </c:pt>
                <c:pt idx="1078">
                  <c:v>10.778010500012897</c:v>
                </c:pt>
                <c:pt idx="1079">
                  <c:v>10.788009500014596</c:v>
                </c:pt>
                <c:pt idx="1080">
                  <c:v>10.798008500016294</c:v>
                </c:pt>
                <c:pt idx="1081">
                  <c:v>10.808008500025608</c:v>
                </c:pt>
                <c:pt idx="1082">
                  <c:v>10.818007499998203</c:v>
                </c:pt>
                <c:pt idx="1083">
                  <c:v>10.828006499999901</c:v>
                </c:pt>
                <c:pt idx="1084">
                  <c:v>10.838006500009215</c:v>
                </c:pt>
                <c:pt idx="1085">
                  <c:v>10.848005500010913</c:v>
                </c:pt>
                <c:pt idx="1086">
                  <c:v>10.858004500012612</c:v>
                </c:pt>
                <c:pt idx="1087">
                  <c:v>10.868003500014311</c:v>
                </c:pt>
                <c:pt idx="1088">
                  <c:v>10.878003500023624</c:v>
                </c:pt>
                <c:pt idx="1089">
                  <c:v>10.888002500025323</c:v>
                </c:pt>
                <c:pt idx="1090">
                  <c:v>10.898001499997918</c:v>
                </c:pt>
                <c:pt idx="1091">
                  <c:v>10.908001500007231</c:v>
                </c:pt>
                <c:pt idx="1092">
                  <c:v>10.91800050000893</c:v>
                </c:pt>
                <c:pt idx="1093">
                  <c:v>10.927999500010628</c:v>
                </c:pt>
                <c:pt idx="1094">
                  <c:v>10.937999500019941</c:v>
                </c:pt>
                <c:pt idx="1095">
                  <c:v>10.94799850002164</c:v>
                </c:pt>
                <c:pt idx="1096">
                  <c:v>10.957997500023339</c:v>
                </c:pt>
                <c:pt idx="1097">
                  <c:v>10.967997500003548</c:v>
                </c:pt>
                <c:pt idx="1098">
                  <c:v>10.977996500005247</c:v>
                </c:pt>
                <c:pt idx="1099">
                  <c:v>10.98799650001456</c:v>
                </c:pt>
                <c:pt idx="1100">
                  <c:v>10.997995500016259</c:v>
                </c:pt>
                <c:pt idx="1101">
                  <c:v>11.007994500017958</c:v>
                </c:pt>
                <c:pt idx="1102">
                  <c:v>11.017993500019656</c:v>
                </c:pt>
                <c:pt idx="1103">
                  <c:v>11.027993499999866</c:v>
                </c:pt>
                <c:pt idx="1104">
                  <c:v>11.037992500001565</c:v>
                </c:pt>
                <c:pt idx="1105">
                  <c:v>11.047991500003263</c:v>
                </c:pt>
                <c:pt idx="1106">
                  <c:v>11.057991500012577</c:v>
                </c:pt>
                <c:pt idx="1107">
                  <c:v>11.067990500014275</c:v>
                </c:pt>
                <c:pt idx="1108">
                  <c:v>11.077989500015974</c:v>
                </c:pt>
                <c:pt idx="1109">
                  <c:v>11.087989500025287</c:v>
                </c:pt>
                <c:pt idx="1110">
                  <c:v>11.097988499997882</c:v>
                </c:pt>
                <c:pt idx="1111">
                  <c:v>11.107987499999581</c:v>
                </c:pt>
                <c:pt idx="1112">
                  <c:v>11.117987500008894</c:v>
                </c:pt>
                <c:pt idx="1113">
                  <c:v>11.127983083337313</c:v>
                </c:pt>
                <c:pt idx="1114">
                  <c:v>11.137982083339011</c:v>
                </c:pt>
                <c:pt idx="1115">
                  <c:v>11.147982083348325</c:v>
                </c:pt>
                <c:pt idx="1116">
                  <c:v>11.157981083350023</c:v>
                </c:pt>
                <c:pt idx="1117">
                  <c:v>11.167980083351722</c:v>
                </c:pt>
                <c:pt idx="1118">
                  <c:v>11.177980083331931</c:v>
                </c:pt>
                <c:pt idx="1119">
                  <c:v>11.18797908333363</c:v>
                </c:pt>
                <c:pt idx="1120">
                  <c:v>11.197978083335329</c:v>
                </c:pt>
                <c:pt idx="1121">
                  <c:v>11.207978083344642</c:v>
                </c:pt>
                <c:pt idx="1122">
                  <c:v>11.217977083346341</c:v>
                </c:pt>
                <c:pt idx="1123">
                  <c:v>11.22797608334804</c:v>
                </c:pt>
                <c:pt idx="1124">
                  <c:v>11.237976083357353</c:v>
                </c:pt>
                <c:pt idx="1125">
                  <c:v>11.247975083359051</c:v>
                </c:pt>
                <c:pt idx="1126">
                  <c:v>11.257974083331646</c:v>
                </c:pt>
                <c:pt idx="1127">
                  <c:v>11.26797408334096</c:v>
                </c:pt>
                <c:pt idx="1128">
                  <c:v>11.277973083342658</c:v>
                </c:pt>
                <c:pt idx="1129">
                  <c:v>11.287972083344357</c:v>
                </c:pt>
                <c:pt idx="1130">
                  <c:v>11.29797208335367</c:v>
                </c:pt>
                <c:pt idx="1131">
                  <c:v>11.307971083355369</c:v>
                </c:pt>
                <c:pt idx="1132">
                  <c:v>11.317970083357068</c:v>
                </c:pt>
                <c:pt idx="1133">
                  <c:v>11.327970083337277</c:v>
                </c:pt>
                <c:pt idx="1134">
                  <c:v>11.337969083338976</c:v>
                </c:pt>
                <c:pt idx="1135">
                  <c:v>11.347968083340675</c:v>
                </c:pt>
                <c:pt idx="1136">
                  <c:v>11.357968083349988</c:v>
                </c:pt>
                <c:pt idx="1137">
                  <c:v>11.367967083351687</c:v>
                </c:pt>
                <c:pt idx="1138">
                  <c:v>11.377966083353385</c:v>
                </c:pt>
                <c:pt idx="1139">
                  <c:v>11.387966083333595</c:v>
                </c:pt>
                <c:pt idx="1140">
                  <c:v>11.397965083335293</c:v>
                </c:pt>
                <c:pt idx="1141">
                  <c:v>11.407964083336992</c:v>
                </c:pt>
                <c:pt idx="1142">
                  <c:v>11.417964083346305</c:v>
                </c:pt>
                <c:pt idx="1143">
                  <c:v>11.427963083348004</c:v>
                </c:pt>
                <c:pt idx="1144">
                  <c:v>11.437962083349703</c:v>
                </c:pt>
                <c:pt idx="1145">
                  <c:v>11.447962083359016</c:v>
                </c:pt>
                <c:pt idx="1146">
                  <c:v>11.457961083331611</c:v>
                </c:pt>
                <c:pt idx="1147">
                  <c:v>11.46796008333331</c:v>
                </c:pt>
                <c:pt idx="1148">
                  <c:v>11.477960083342623</c:v>
                </c:pt>
                <c:pt idx="1149">
                  <c:v>11.487959083344322</c:v>
                </c:pt>
                <c:pt idx="1150">
                  <c:v>11.49795808334602</c:v>
                </c:pt>
                <c:pt idx="1151">
                  <c:v>11.507958083355334</c:v>
                </c:pt>
                <c:pt idx="1152">
                  <c:v>11.517957083357032</c:v>
                </c:pt>
                <c:pt idx="1153">
                  <c:v>11.527956083358731</c:v>
                </c:pt>
                <c:pt idx="1154">
                  <c:v>11.537956083338941</c:v>
                </c:pt>
                <c:pt idx="1155">
                  <c:v>11.547955083340639</c:v>
                </c:pt>
                <c:pt idx="1156">
                  <c:v>11.557954083342338</c:v>
                </c:pt>
                <c:pt idx="1157">
                  <c:v>11.567954083351651</c:v>
                </c:pt>
                <c:pt idx="1158">
                  <c:v>11.57795308335335</c:v>
                </c:pt>
                <c:pt idx="1159">
                  <c:v>11.587952083355049</c:v>
                </c:pt>
                <c:pt idx="1160">
                  <c:v>11.597952083335258</c:v>
                </c:pt>
                <c:pt idx="1161">
                  <c:v>11.607951083336957</c:v>
                </c:pt>
                <c:pt idx="1162">
                  <c:v>11.617950083338656</c:v>
                </c:pt>
                <c:pt idx="1163">
                  <c:v>11.627950083347969</c:v>
                </c:pt>
                <c:pt idx="1164">
                  <c:v>11.637949083349667</c:v>
                </c:pt>
                <c:pt idx="1165">
                  <c:v>11.647948083351366</c:v>
                </c:pt>
                <c:pt idx="1166">
                  <c:v>11.657948083331576</c:v>
                </c:pt>
                <c:pt idx="1167">
                  <c:v>11.667947083333274</c:v>
                </c:pt>
                <c:pt idx="1168">
                  <c:v>11.677946083334973</c:v>
                </c:pt>
                <c:pt idx="1169">
                  <c:v>11.687946083344286</c:v>
                </c:pt>
                <c:pt idx="1170">
                  <c:v>11.697945083345985</c:v>
                </c:pt>
                <c:pt idx="1171">
                  <c:v>11.707944083347684</c:v>
                </c:pt>
                <c:pt idx="1172">
                  <c:v>11.717944083356997</c:v>
                </c:pt>
                <c:pt idx="1173">
                  <c:v>11.727943083358696</c:v>
                </c:pt>
                <c:pt idx="1174">
                  <c:v>11.737942083331291</c:v>
                </c:pt>
                <c:pt idx="1175">
                  <c:v>11.747942083340604</c:v>
                </c:pt>
                <c:pt idx="1176">
                  <c:v>11.757941083342303</c:v>
                </c:pt>
                <c:pt idx="1177">
                  <c:v>11.767940083344001</c:v>
                </c:pt>
                <c:pt idx="1178">
                  <c:v>11.777940083353315</c:v>
                </c:pt>
                <c:pt idx="1179">
                  <c:v>11.787939083355013</c:v>
                </c:pt>
                <c:pt idx="1180">
                  <c:v>11.797938083356712</c:v>
                </c:pt>
                <c:pt idx="1181">
                  <c:v>11.807938083336921</c:v>
                </c:pt>
                <c:pt idx="1182">
                  <c:v>11.81793708333862</c:v>
                </c:pt>
                <c:pt idx="1183">
                  <c:v>11.827936083340319</c:v>
                </c:pt>
                <c:pt idx="1184">
                  <c:v>11.837936083349632</c:v>
                </c:pt>
                <c:pt idx="1185">
                  <c:v>11.847935083351331</c:v>
                </c:pt>
                <c:pt idx="1186">
                  <c:v>11.85793408335303</c:v>
                </c:pt>
                <c:pt idx="1187">
                  <c:v>11.867934083333239</c:v>
                </c:pt>
                <c:pt idx="1188">
                  <c:v>11.877933083334938</c:v>
                </c:pt>
                <c:pt idx="1189">
                  <c:v>11.887932083336636</c:v>
                </c:pt>
                <c:pt idx="1190">
                  <c:v>11.89793208334595</c:v>
                </c:pt>
                <c:pt idx="1191">
                  <c:v>11.907931083347648</c:v>
                </c:pt>
                <c:pt idx="1192">
                  <c:v>11.917930083349347</c:v>
                </c:pt>
                <c:pt idx="1193">
                  <c:v>11.92793008335866</c:v>
                </c:pt>
                <c:pt idx="1194">
                  <c:v>11.937929083331255</c:v>
                </c:pt>
                <c:pt idx="1195">
                  <c:v>11.947928083332954</c:v>
                </c:pt>
                <c:pt idx="1196">
                  <c:v>11.957928083342267</c:v>
                </c:pt>
                <c:pt idx="1197">
                  <c:v>11.967927083343966</c:v>
                </c:pt>
                <c:pt idx="1198">
                  <c:v>11.977926083345665</c:v>
                </c:pt>
                <c:pt idx="1199">
                  <c:v>11.987926083354978</c:v>
                </c:pt>
                <c:pt idx="1200">
                  <c:v>11.997925083356677</c:v>
                </c:pt>
                <c:pt idx="1201">
                  <c:v>12.007924083358375</c:v>
                </c:pt>
                <c:pt idx="1202">
                  <c:v>12.017924083338585</c:v>
                </c:pt>
                <c:pt idx="1203">
                  <c:v>12.027923083340283</c:v>
                </c:pt>
                <c:pt idx="1204">
                  <c:v>12.037922083341982</c:v>
                </c:pt>
                <c:pt idx="1205">
                  <c:v>12.047922083351295</c:v>
                </c:pt>
                <c:pt idx="1206">
                  <c:v>12.057921083352994</c:v>
                </c:pt>
                <c:pt idx="1207">
                  <c:v>12.067920083354693</c:v>
                </c:pt>
                <c:pt idx="1208">
                  <c:v>12.077920083334902</c:v>
                </c:pt>
                <c:pt idx="1209">
                  <c:v>12.087919083336601</c:v>
                </c:pt>
                <c:pt idx="1210">
                  <c:v>12.0979180833383</c:v>
                </c:pt>
                <c:pt idx="1211">
                  <c:v>12.107918083347613</c:v>
                </c:pt>
                <c:pt idx="1212">
                  <c:v>12.117917083349312</c:v>
                </c:pt>
                <c:pt idx="1213">
                  <c:v>12.127916583354818</c:v>
                </c:pt>
                <c:pt idx="1214">
                  <c:v>12.137916583335027</c:v>
                </c:pt>
                <c:pt idx="1215">
                  <c:v>12.147915583336726</c:v>
                </c:pt>
                <c:pt idx="1216">
                  <c:v>12.157914583338425</c:v>
                </c:pt>
                <c:pt idx="1217">
                  <c:v>12.167914583347738</c:v>
                </c:pt>
                <c:pt idx="1218">
                  <c:v>12.177913583349437</c:v>
                </c:pt>
                <c:pt idx="1219">
                  <c:v>12.187912583351135</c:v>
                </c:pt>
                <c:pt idx="1220">
                  <c:v>12.197912583331345</c:v>
                </c:pt>
                <c:pt idx="1221">
                  <c:v>12.207911583333043</c:v>
                </c:pt>
                <c:pt idx="1222">
                  <c:v>12.217910583334742</c:v>
                </c:pt>
                <c:pt idx="1223">
                  <c:v>12.227910583344055</c:v>
                </c:pt>
                <c:pt idx="1224">
                  <c:v>12.237909583345754</c:v>
                </c:pt>
                <c:pt idx="1225">
                  <c:v>12.247908583347453</c:v>
                </c:pt>
                <c:pt idx="1226">
                  <c:v>12.257908583356766</c:v>
                </c:pt>
                <c:pt idx="1227">
                  <c:v>12.267907583358465</c:v>
                </c:pt>
                <c:pt idx="1228">
                  <c:v>12.27790658333106</c:v>
                </c:pt>
                <c:pt idx="1229">
                  <c:v>12.287906583340373</c:v>
                </c:pt>
                <c:pt idx="1230">
                  <c:v>12.297905583342072</c:v>
                </c:pt>
                <c:pt idx="1231">
                  <c:v>12.30790458334377</c:v>
                </c:pt>
                <c:pt idx="1232">
                  <c:v>12.317904583353084</c:v>
                </c:pt>
                <c:pt idx="1233">
                  <c:v>12.327903583354782</c:v>
                </c:pt>
                <c:pt idx="1234">
                  <c:v>12.337902583356481</c:v>
                </c:pt>
                <c:pt idx="1235">
                  <c:v>12.34790258333669</c:v>
                </c:pt>
                <c:pt idx="1236">
                  <c:v>12.357901583338389</c:v>
                </c:pt>
                <c:pt idx="1237">
                  <c:v>12.367900583340088</c:v>
                </c:pt>
                <c:pt idx="1238">
                  <c:v>12.377900583349401</c:v>
                </c:pt>
                <c:pt idx="1239">
                  <c:v>12.3878995833511</c:v>
                </c:pt>
                <c:pt idx="1240">
                  <c:v>12.397898583352799</c:v>
                </c:pt>
                <c:pt idx="1241">
                  <c:v>12.407898583333008</c:v>
                </c:pt>
                <c:pt idx="1242">
                  <c:v>12.417897583334707</c:v>
                </c:pt>
                <c:pt idx="1243">
                  <c:v>12.427896583336405</c:v>
                </c:pt>
                <c:pt idx="1244">
                  <c:v>12.437896583345719</c:v>
                </c:pt>
                <c:pt idx="1245">
                  <c:v>12.447895583347417</c:v>
                </c:pt>
                <c:pt idx="1246">
                  <c:v>12.457894583349116</c:v>
                </c:pt>
                <c:pt idx="1247">
                  <c:v>12.467894583358429</c:v>
                </c:pt>
                <c:pt idx="1248">
                  <c:v>12.477893583331024</c:v>
                </c:pt>
                <c:pt idx="1249">
                  <c:v>12.487892583332723</c:v>
                </c:pt>
                <c:pt idx="1250">
                  <c:v>12.497892583342036</c:v>
                </c:pt>
                <c:pt idx="1251">
                  <c:v>12.507891583343735</c:v>
                </c:pt>
                <c:pt idx="1252">
                  <c:v>12.517890583345434</c:v>
                </c:pt>
                <c:pt idx="1253">
                  <c:v>12.527890583354747</c:v>
                </c:pt>
                <c:pt idx="1254">
                  <c:v>12.537889583356446</c:v>
                </c:pt>
                <c:pt idx="1255">
                  <c:v>12.547888583358144</c:v>
                </c:pt>
                <c:pt idx="1256">
                  <c:v>12.557888583338354</c:v>
                </c:pt>
                <c:pt idx="1257">
                  <c:v>12.567887583340053</c:v>
                </c:pt>
                <c:pt idx="1258">
                  <c:v>12.577886583341751</c:v>
                </c:pt>
                <c:pt idx="1259">
                  <c:v>12.587886583351064</c:v>
                </c:pt>
                <c:pt idx="1260">
                  <c:v>12.597885583352763</c:v>
                </c:pt>
                <c:pt idx="1261">
                  <c:v>12.607884583354462</c:v>
                </c:pt>
                <c:pt idx="1262">
                  <c:v>12.617884583334671</c:v>
                </c:pt>
                <c:pt idx="1263">
                  <c:v>12.62788358333637</c:v>
                </c:pt>
                <c:pt idx="1264">
                  <c:v>12.637882583338069</c:v>
                </c:pt>
                <c:pt idx="1265">
                  <c:v>12.647882583347382</c:v>
                </c:pt>
                <c:pt idx="1266">
                  <c:v>12.657881583349081</c:v>
                </c:pt>
                <c:pt idx="1267">
                  <c:v>12.667880583350779</c:v>
                </c:pt>
                <c:pt idx="1268">
                  <c:v>12.677880583330989</c:v>
                </c:pt>
                <c:pt idx="1269">
                  <c:v>12.687879583332688</c:v>
                </c:pt>
                <c:pt idx="1270">
                  <c:v>12.697878583334386</c:v>
                </c:pt>
                <c:pt idx="1271">
                  <c:v>12.7078785833437</c:v>
                </c:pt>
                <c:pt idx="1272">
                  <c:v>12.717877583345398</c:v>
                </c:pt>
                <c:pt idx="1273">
                  <c:v>12.727876583347097</c:v>
                </c:pt>
                <c:pt idx="1274">
                  <c:v>12.73787658335641</c:v>
                </c:pt>
                <c:pt idx="1275">
                  <c:v>12.747875583358109</c:v>
                </c:pt>
                <c:pt idx="1276">
                  <c:v>12.757874583330704</c:v>
                </c:pt>
                <c:pt idx="1277">
                  <c:v>12.767874583340017</c:v>
                </c:pt>
                <c:pt idx="1278">
                  <c:v>12.777873583341716</c:v>
                </c:pt>
                <c:pt idx="1279">
                  <c:v>12.787872583343415</c:v>
                </c:pt>
                <c:pt idx="1280">
                  <c:v>12.797872583352728</c:v>
                </c:pt>
                <c:pt idx="1281">
                  <c:v>12.807871583354427</c:v>
                </c:pt>
                <c:pt idx="1282">
                  <c:v>12.817871583334636</c:v>
                </c:pt>
                <c:pt idx="1283">
                  <c:v>12.827870583336335</c:v>
                </c:pt>
                <c:pt idx="1284">
                  <c:v>12.837869583338033</c:v>
                </c:pt>
                <c:pt idx="1285">
                  <c:v>12.847869583347347</c:v>
                </c:pt>
                <c:pt idx="1286">
                  <c:v>12.857868583349045</c:v>
                </c:pt>
                <c:pt idx="1287">
                  <c:v>12.867867583350744</c:v>
                </c:pt>
                <c:pt idx="1288">
                  <c:v>12.877867583330953</c:v>
                </c:pt>
                <c:pt idx="1289">
                  <c:v>12.887866583332652</c:v>
                </c:pt>
                <c:pt idx="1290">
                  <c:v>12.897865583334351</c:v>
                </c:pt>
                <c:pt idx="1291">
                  <c:v>12.907865583343664</c:v>
                </c:pt>
                <c:pt idx="1292">
                  <c:v>12.917864583345363</c:v>
                </c:pt>
                <c:pt idx="1293">
                  <c:v>12.927863583347062</c:v>
                </c:pt>
                <c:pt idx="1294">
                  <c:v>12.937863583356375</c:v>
                </c:pt>
                <c:pt idx="1295">
                  <c:v>12.947862583358074</c:v>
                </c:pt>
                <c:pt idx="1296">
                  <c:v>12.957861583330669</c:v>
                </c:pt>
                <c:pt idx="1297">
                  <c:v>12.967861583339982</c:v>
                </c:pt>
                <c:pt idx="1298">
                  <c:v>12.97786058334168</c:v>
                </c:pt>
                <c:pt idx="1299">
                  <c:v>12.987859583343379</c:v>
                </c:pt>
                <c:pt idx="1300">
                  <c:v>12.997859583352692</c:v>
                </c:pt>
                <c:pt idx="1301">
                  <c:v>13.007858583354391</c:v>
                </c:pt>
                <c:pt idx="1302">
                  <c:v>13.01785758335609</c:v>
                </c:pt>
                <c:pt idx="1303">
                  <c:v>13.027857583336299</c:v>
                </c:pt>
                <c:pt idx="1304">
                  <c:v>13.037856583337998</c:v>
                </c:pt>
                <c:pt idx="1305">
                  <c:v>13.047855583339697</c:v>
                </c:pt>
                <c:pt idx="1306">
                  <c:v>13.05785558334901</c:v>
                </c:pt>
                <c:pt idx="1307">
                  <c:v>13.067854583350709</c:v>
                </c:pt>
                <c:pt idx="1308">
                  <c:v>13.077853583352407</c:v>
                </c:pt>
                <c:pt idx="1309">
                  <c:v>13.087853583332617</c:v>
                </c:pt>
                <c:pt idx="1310">
                  <c:v>13.097852583334316</c:v>
                </c:pt>
                <c:pt idx="1311">
                  <c:v>13.107851583336014</c:v>
                </c:pt>
                <c:pt idx="1312">
                  <c:v>13.117851583345328</c:v>
                </c:pt>
                <c:pt idx="1313">
                  <c:v>13.127850000018952</c:v>
                </c:pt>
                <c:pt idx="1314">
                  <c:v>13.137849000020651</c:v>
                </c:pt>
                <c:pt idx="1315">
                  <c:v>13.147849000000861</c:v>
                </c:pt>
                <c:pt idx="1316">
                  <c:v>13.157848000002559</c:v>
                </c:pt>
                <c:pt idx="1317">
                  <c:v>13.167847000004258</c:v>
                </c:pt>
                <c:pt idx="1318">
                  <c:v>13.177847000013571</c:v>
                </c:pt>
                <c:pt idx="1319">
                  <c:v>13.18784600001527</c:v>
                </c:pt>
                <c:pt idx="1320">
                  <c:v>13.197845000016969</c:v>
                </c:pt>
                <c:pt idx="1321">
                  <c:v>13.207844999997178</c:v>
                </c:pt>
                <c:pt idx="1322">
                  <c:v>13.217843999998877</c:v>
                </c:pt>
                <c:pt idx="1323">
                  <c:v>13.227843000000576</c:v>
                </c:pt>
                <c:pt idx="1324">
                  <c:v>13.237843000009889</c:v>
                </c:pt>
                <c:pt idx="1325">
                  <c:v>13.247842000011588</c:v>
                </c:pt>
                <c:pt idx="1326">
                  <c:v>13.257841000013286</c:v>
                </c:pt>
                <c:pt idx="1327">
                  <c:v>13.267841000022599</c:v>
                </c:pt>
                <c:pt idx="1328">
                  <c:v>13.277840000024298</c:v>
                </c:pt>
                <c:pt idx="1329">
                  <c:v>13.287839000025997</c:v>
                </c:pt>
                <c:pt idx="1330">
                  <c:v>13.297839000006206</c:v>
                </c:pt>
                <c:pt idx="1331">
                  <c:v>13.307838000007905</c:v>
                </c:pt>
                <c:pt idx="1332">
                  <c:v>13.317837000009604</c:v>
                </c:pt>
                <c:pt idx="1333">
                  <c:v>13.327837000018917</c:v>
                </c:pt>
                <c:pt idx="1334">
                  <c:v>13.337836000020616</c:v>
                </c:pt>
                <c:pt idx="1335">
                  <c:v>13.347836000000825</c:v>
                </c:pt>
                <c:pt idx="1336">
                  <c:v>13.357835000002524</c:v>
                </c:pt>
                <c:pt idx="1337">
                  <c:v>13.367834000004223</c:v>
                </c:pt>
                <c:pt idx="1338">
                  <c:v>13.377834000013536</c:v>
                </c:pt>
                <c:pt idx="1339">
                  <c:v>13.387833000015235</c:v>
                </c:pt>
                <c:pt idx="1340">
                  <c:v>13.397832000016933</c:v>
                </c:pt>
                <c:pt idx="1341">
                  <c:v>13.407831000018632</c:v>
                </c:pt>
                <c:pt idx="1342">
                  <c:v>13.417830999998841</c:v>
                </c:pt>
                <c:pt idx="1343">
                  <c:v>13.42783000000054</c:v>
                </c:pt>
                <c:pt idx="1344">
                  <c:v>13.437830000009853</c:v>
                </c:pt>
                <c:pt idx="1345">
                  <c:v>13.447829000011552</c:v>
                </c:pt>
                <c:pt idx="1346">
                  <c:v>13.457828000013251</c:v>
                </c:pt>
                <c:pt idx="1347">
                  <c:v>13.467828000022564</c:v>
                </c:pt>
                <c:pt idx="1348">
                  <c:v>13.477827000024263</c:v>
                </c:pt>
                <c:pt idx="1349">
                  <c:v>13.487826000025962</c:v>
                </c:pt>
                <c:pt idx="1350">
                  <c:v>13.497826000006171</c:v>
                </c:pt>
                <c:pt idx="1351">
                  <c:v>13.50782500000787</c:v>
                </c:pt>
                <c:pt idx="1352">
                  <c:v>13.517824000009568</c:v>
                </c:pt>
                <c:pt idx="1353">
                  <c:v>13.527824000018882</c:v>
                </c:pt>
                <c:pt idx="1354">
                  <c:v>13.53782300002058</c:v>
                </c:pt>
                <c:pt idx="1355">
                  <c:v>13.547822000022279</c:v>
                </c:pt>
                <c:pt idx="1356">
                  <c:v>13.557822000002488</c:v>
                </c:pt>
                <c:pt idx="1357">
                  <c:v>13.567821000004187</c:v>
                </c:pt>
                <c:pt idx="1358">
                  <c:v>13.577820000005886</c:v>
                </c:pt>
                <c:pt idx="1359">
                  <c:v>13.587820000015199</c:v>
                </c:pt>
                <c:pt idx="1360">
                  <c:v>13.597819000016898</c:v>
                </c:pt>
                <c:pt idx="1361">
                  <c:v>13.607818000018597</c:v>
                </c:pt>
                <c:pt idx="1362">
                  <c:v>13.617817999998806</c:v>
                </c:pt>
                <c:pt idx="1363">
                  <c:v>13.627817000000505</c:v>
                </c:pt>
                <c:pt idx="1364">
                  <c:v>13.637816000002204</c:v>
                </c:pt>
                <c:pt idx="1365">
                  <c:v>13.647816000011517</c:v>
                </c:pt>
                <c:pt idx="1366">
                  <c:v>13.657815000013215</c:v>
                </c:pt>
                <c:pt idx="1367">
                  <c:v>13.667814000014914</c:v>
                </c:pt>
                <c:pt idx="1368">
                  <c:v>13.677814000024227</c:v>
                </c:pt>
                <c:pt idx="1369">
                  <c:v>13.687813000025926</c:v>
                </c:pt>
                <c:pt idx="1370">
                  <c:v>13.697811999998521</c:v>
                </c:pt>
                <c:pt idx="1371">
                  <c:v>13.707812000007834</c:v>
                </c:pt>
                <c:pt idx="1372">
                  <c:v>13.717811000009533</c:v>
                </c:pt>
                <c:pt idx="1373">
                  <c:v>13.727810000011232</c:v>
                </c:pt>
                <c:pt idx="1374">
                  <c:v>13.737810000020545</c:v>
                </c:pt>
                <c:pt idx="1375">
                  <c:v>13.747809000022244</c:v>
                </c:pt>
                <c:pt idx="1376">
                  <c:v>13.757808000023942</c:v>
                </c:pt>
                <c:pt idx="1377">
                  <c:v>13.767808000004152</c:v>
                </c:pt>
                <c:pt idx="1378">
                  <c:v>13.777807000005851</c:v>
                </c:pt>
                <c:pt idx="1379">
                  <c:v>13.787806000007549</c:v>
                </c:pt>
                <c:pt idx="1380">
                  <c:v>13.797806000016863</c:v>
                </c:pt>
                <c:pt idx="1381">
                  <c:v>13.807805000018561</c:v>
                </c:pt>
                <c:pt idx="1382">
                  <c:v>13.817804999998771</c:v>
                </c:pt>
                <c:pt idx="1383">
                  <c:v>13.827804000000469</c:v>
                </c:pt>
                <c:pt idx="1384">
                  <c:v>13.837803000002168</c:v>
                </c:pt>
                <c:pt idx="1385">
                  <c:v>13.847803000011481</c:v>
                </c:pt>
                <c:pt idx="1386">
                  <c:v>13.85780200001318</c:v>
                </c:pt>
                <c:pt idx="1387">
                  <c:v>13.867801000014879</c:v>
                </c:pt>
                <c:pt idx="1388">
                  <c:v>13.877801000024192</c:v>
                </c:pt>
                <c:pt idx="1389">
                  <c:v>13.887800000025891</c:v>
                </c:pt>
                <c:pt idx="1390">
                  <c:v>13.897798999998486</c:v>
                </c:pt>
                <c:pt idx="1391">
                  <c:v>13.907799000007799</c:v>
                </c:pt>
                <c:pt idx="1392">
                  <c:v>13.917798000009498</c:v>
                </c:pt>
                <c:pt idx="1393">
                  <c:v>13.927797000011196</c:v>
                </c:pt>
                <c:pt idx="1394">
                  <c:v>13.93779700002051</c:v>
                </c:pt>
                <c:pt idx="1395">
                  <c:v>13.947796000022208</c:v>
                </c:pt>
                <c:pt idx="1396">
                  <c:v>13.957795000023907</c:v>
                </c:pt>
                <c:pt idx="1397">
                  <c:v>13.967795000004116</c:v>
                </c:pt>
                <c:pt idx="1398">
                  <c:v>13.977794000005815</c:v>
                </c:pt>
                <c:pt idx="1399">
                  <c:v>13.987793000007514</c:v>
                </c:pt>
                <c:pt idx="1400">
                  <c:v>13.997793000016827</c:v>
                </c:pt>
                <c:pt idx="1401">
                  <c:v>14.007792000018526</c:v>
                </c:pt>
                <c:pt idx="1402">
                  <c:v>14.017791000020225</c:v>
                </c:pt>
                <c:pt idx="1403">
                  <c:v>14.027791000000434</c:v>
                </c:pt>
                <c:pt idx="1404">
                  <c:v>14.037790000002133</c:v>
                </c:pt>
                <c:pt idx="1405">
                  <c:v>14.047789000003831</c:v>
                </c:pt>
                <c:pt idx="1406">
                  <c:v>14.057789000013145</c:v>
                </c:pt>
                <c:pt idx="1407">
                  <c:v>14.067788000014843</c:v>
                </c:pt>
                <c:pt idx="1408">
                  <c:v>14.077787000016542</c:v>
                </c:pt>
                <c:pt idx="1409">
                  <c:v>14.087787000025855</c:v>
                </c:pt>
                <c:pt idx="1410">
                  <c:v>14.09778599999845</c:v>
                </c:pt>
                <c:pt idx="1411">
                  <c:v>14.107785000000149</c:v>
                </c:pt>
                <c:pt idx="1412">
                  <c:v>14.117785000009462</c:v>
                </c:pt>
                <c:pt idx="1413">
                  <c:v>14.127784833341138</c:v>
                </c:pt>
                <c:pt idx="1414">
                  <c:v>14.137783833342837</c:v>
                </c:pt>
                <c:pt idx="1415">
                  <c:v>14.14778383335215</c:v>
                </c:pt>
                <c:pt idx="1416">
                  <c:v>14.157782833353849</c:v>
                </c:pt>
                <c:pt idx="1417">
                  <c:v>14.167782833334059</c:v>
                </c:pt>
                <c:pt idx="1418">
                  <c:v>14.177781833335757</c:v>
                </c:pt>
                <c:pt idx="1419">
                  <c:v>14.187780833337456</c:v>
                </c:pt>
                <c:pt idx="1420">
                  <c:v>14.197779833339155</c:v>
                </c:pt>
                <c:pt idx="1421">
                  <c:v>14.207779833348468</c:v>
                </c:pt>
                <c:pt idx="1422">
                  <c:v>14.217778833350167</c:v>
                </c:pt>
                <c:pt idx="1423">
                  <c:v>14.227778833330376</c:v>
                </c:pt>
                <c:pt idx="1424">
                  <c:v>14.237777833332075</c:v>
                </c:pt>
                <c:pt idx="1425">
                  <c:v>14.247776833333774</c:v>
                </c:pt>
                <c:pt idx="1426">
                  <c:v>14.257776833343087</c:v>
                </c:pt>
                <c:pt idx="1427">
                  <c:v>14.267775833344785</c:v>
                </c:pt>
                <c:pt idx="1428">
                  <c:v>14.277774833346484</c:v>
                </c:pt>
                <c:pt idx="1429">
                  <c:v>14.287774833355797</c:v>
                </c:pt>
                <c:pt idx="1430">
                  <c:v>14.297773833357496</c:v>
                </c:pt>
                <c:pt idx="1431">
                  <c:v>14.307772833359195</c:v>
                </c:pt>
                <c:pt idx="1432">
                  <c:v>14.317772833339404</c:v>
                </c:pt>
                <c:pt idx="1433">
                  <c:v>14.327771833341103</c:v>
                </c:pt>
                <c:pt idx="1434">
                  <c:v>14.337770833342802</c:v>
                </c:pt>
                <c:pt idx="1435">
                  <c:v>14.347770833352115</c:v>
                </c:pt>
                <c:pt idx="1436">
                  <c:v>14.357769833353814</c:v>
                </c:pt>
                <c:pt idx="1437">
                  <c:v>14.367768833355512</c:v>
                </c:pt>
                <c:pt idx="1438">
                  <c:v>14.377768833335722</c:v>
                </c:pt>
                <c:pt idx="1439">
                  <c:v>14.387767833337421</c:v>
                </c:pt>
                <c:pt idx="1440">
                  <c:v>14.397766833339119</c:v>
                </c:pt>
                <c:pt idx="1441">
                  <c:v>14.407766833348433</c:v>
                </c:pt>
                <c:pt idx="1442">
                  <c:v>14.417765833350131</c:v>
                </c:pt>
                <c:pt idx="1443">
                  <c:v>14.42776483335183</c:v>
                </c:pt>
                <c:pt idx="1444">
                  <c:v>14.437764833332039</c:v>
                </c:pt>
                <c:pt idx="1445">
                  <c:v>14.447763833333738</c:v>
                </c:pt>
                <c:pt idx="1446">
                  <c:v>14.457762833335437</c:v>
                </c:pt>
                <c:pt idx="1447">
                  <c:v>14.46776283334475</c:v>
                </c:pt>
                <c:pt idx="1448">
                  <c:v>14.477761833346449</c:v>
                </c:pt>
                <c:pt idx="1449">
                  <c:v>14.487761833355762</c:v>
                </c:pt>
                <c:pt idx="1450">
                  <c:v>14.497760833357461</c:v>
                </c:pt>
                <c:pt idx="1451">
                  <c:v>14.50775983335916</c:v>
                </c:pt>
                <c:pt idx="1452">
                  <c:v>14.517759833339369</c:v>
                </c:pt>
                <c:pt idx="1453">
                  <c:v>14.527758833341068</c:v>
                </c:pt>
                <c:pt idx="1454">
                  <c:v>14.537757833342766</c:v>
                </c:pt>
                <c:pt idx="1455">
                  <c:v>14.54775783335208</c:v>
                </c:pt>
                <c:pt idx="1456">
                  <c:v>14.557756833353778</c:v>
                </c:pt>
                <c:pt idx="1457">
                  <c:v>14.567755833355477</c:v>
                </c:pt>
                <c:pt idx="1458">
                  <c:v>14.577755833335686</c:v>
                </c:pt>
                <c:pt idx="1459">
                  <c:v>14.587754833337385</c:v>
                </c:pt>
                <c:pt idx="1460">
                  <c:v>14.597753833339084</c:v>
                </c:pt>
                <c:pt idx="1461">
                  <c:v>14.607753833348397</c:v>
                </c:pt>
                <c:pt idx="1462">
                  <c:v>14.617752833350096</c:v>
                </c:pt>
                <c:pt idx="1463">
                  <c:v>14.627751833351795</c:v>
                </c:pt>
                <c:pt idx="1464">
                  <c:v>14.637751833332004</c:v>
                </c:pt>
                <c:pt idx="1465">
                  <c:v>14.647750833333703</c:v>
                </c:pt>
                <c:pt idx="1466">
                  <c:v>14.657749833335401</c:v>
                </c:pt>
                <c:pt idx="1467">
                  <c:v>14.667749833344715</c:v>
                </c:pt>
                <c:pt idx="1468">
                  <c:v>14.677748833346413</c:v>
                </c:pt>
                <c:pt idx="1469">
                  <c:v>14.687747833348112</c:v>
                </c:pt>
                <c:pt idx="1470">
                  <c:v>14.697747833357425</c:v>
                </c:pt>
                <c:pt idx="1471">
                  <c:v>14.707746833359124</c:v>
                </c:pt>
                <c:pt idx="1472">
                  <c:v>14.717745833331719</c:v>
                </c:pt>
                <c:pt idx="1473">
                  <c:v>14.727745833341032</c:v>
                </c:pt>
                <c:pt idx="1474">
                  <c:v>14.737744833342731</c:v>
                </c:pt>
                <c:pt idx="1475">
                  <c:v>14.74774383334443</c:v>
                </c:pt>
                <c:pt idx="1476">
                  <c:v>14.757743833353743</c:v>
                </c:pt>
                <c:pt idx="1477">
                  <c:v>14.767742833355442</c:v>
                </c:pt>
                <c:pt idx="1478">
                  <c:v>14.777742833335651</c:v>
                </c:pt>
                <c:pt idx="1479">
                  <c:v>14.78774183333735</c:v>
                </c:pt>
                <c:pt idx="1480">
                  <c:v>14.797740833339049</c:v>
                </c:pt>
                <c:pt idx="1481">
                  <c:v>14.807740833348362</c:v>
                </c:pt>
                <c:pt idx="1482">
                  <c:v>14.817739833350061</c:v>
                </c:pt>
                <c:pt idx="1483">
                  <c:v>14.827738833351759</c:v>
                </c:pt>
                <c:pt idx="1484">
                  <c:v>14.837738833331969</c:v>
                </c:pt>
                <c:pt idx="1485">
                  <c:v>14.847737833333667</c:v>
                </c:pt>
                <c:pt idx="1486">
                  <c:v>14.857736833335366</c:v>
                </c:pt>
                <c:pt idx="1487">
                  <c:v>14.867736833344679</c:v>
                </c:pt>
                <c:pt idx="1488">
                  <c:v>14.877735833346378</c:v>
                </c:pt>
                <c:pt idx="1489">
                  <c:v>14.887734833348077</c:v>
                </c:pt>
                <c:pt idx="1490">
                  <c:v>14.89773483335739</c:v>
                </c:pt>
                <c:pt idx="1491">
                  <c:v>14.907733833359089</c:v>
                </c:pt>
                <c:pt idx="1492">
                  <c:v>14.917732833331684</c:v>
                </c:pt>
                <c:pt idx="1493">
                  <c:v>14.927732833340997</c:v>
                </c:pt>
                <c:pt idx="1494">
                  <c:v>14.937731833342696</c:v>
                </c:pt>
                <c:pt idx="1495">
                  <c:v>14.947730833344394</c:v>
                </c:pt>
                <c:pt idx="1496">
                  <c:v>14.957730833353708</c:v>
                </c:pt>
                <c:pt idx="1497">
                  <c:v>14.967729833355406</c:v>
                </c:pt>
                <c:pt idx="1498">
                  <c:v>14.977728833357105</c:v>
                </c:pt>
                <c:pt idx="1499">
                  <c:v>14.987728833337314</c:v>
                </c:pt>
                <c:pt idx="1500">
                  <c:v>14.997727833339013</c:v>
                </c:pt>
              </c:numCache>
            </c:numRef>
          </c:xVal>
          <c:yVal>
            <c:numRef>
              <c:f>Accelerometer!$C$2:$C$1502</c:f>
              <c:numCache>
                <c:formatCode>General</c:formatCode>
                <c:ptCount val="1501"/>
                <c:pt idx="0">
                  <c:v>9.737101593017579</c:v>
                </c:pt>
                <c:pt idx="1">
                  <c:v>9.7466816711425786</c:v>
                </c:pt>
                <c:pt idx="2">
                  <c:v>9.7460829162597662</c:v>
                </c:pt>
                <c:pt idx="3">
                  <c:v>9.7451847839355477</c:v>
                </c:pt>
                <c:pt idx="4">
                  <c:v>9.7496754455566403</c:v>
                </c:pt>
                <c:pt idx="5">
                  <c:v>9.7644946289062506</c:v>
                </c:pt>
                <c:pt idx="6">
                  <c:v>9.7552139282226573</c:v>
                </c:pt>
                <c:pt idx="7">
                  <c:v>9.7388978576660161</c:v>
                </c:pt>
                <c:pt idx="8">
                  <c:v>9.7327606201171886</c:v>
                </c:pt>
                <c:pt idx="9">
                  <c:v>9.7347065734863278</c:v>
                </c:pt>
                <c:pt idx="10">
                  <c:v>9.7493760681152342</c:v>
                </c:pt>
                <c:pt idx="11">
                  <c:v>9.7561120605468759</c:v>
                </c:pt>
                <c:pt idx="12">
                  <c:v>9.754465484619141</c:v>
                </c:pt>
                <c:pt idx="13">
                  <c:v>9.7444363403320313</c:v>
                </c:pt>
                <c:pt idx="14">
                  <c:v>9.7345568847656256</c:v>
                </c:pt>
                <c:pt idx="15">
                  <c:v>9.7159954833984372</c:v>
                </c:pt>
                <c:pt idx="16">
                  <c:v>9.735155639648438</c:v>
                </c:pt>
                <c:pt idx="17">
                  <c:v>9.7644946289062506</c:v>
                </c:pt>
                <c:pt idx="18">
                  <c:v>9.7736256408691418</c:v>
                </c:pt>
                <c:pt idx="19">
                  <c:v>9.7625486755371096</c:v>
                </c:pt>
                <c:pt idx="20">
                  <c:v>9.7550642395019533</c:v>
                </c:pt>
                <c:pt idx="21">
                  <c:v>9.7571598815917966</c:v>
                </c:pt>
                <c:pt idx="22">
                  <c:v>9.7278208923339857</c:v>
                </c:pt>
                <c:pt idx="23">
                  <c:v>9.7046191406250006</c:v>
                </c:pt>
                <c:pt idx="24">
                  <c:v>9.7110557556152344</c:v>
                </c:pt>
                <c:pt idx="25">
                  <c:v>9.7454841613769538</c:v>
                </c:pt>
                <c:pt idx="26">
                  <c:v>9.7525195312499999</c:v>
                </c:pt>
                <c:pt idx="27">
                  <c:v>9.7567108154296882</c:v>
                </c:pt>
                <c:pt idx="28">
                  <c:v>9.7447357177734375</c:v>
                </c:pt>
                <c:pt idx="29">
                  <c:v>9.7390475463867201</c:v>
                </c:pt>
                <c:pt idx="30">
                  <c:v>9.7330599975585947</c:v>
                </c:pt>
                <c:pt idx="31">
                  <c:v>9.7359040832519543</c:v>
                </c:pt>
                <c:pt idx="32">
                  <c:v>9.7180911254882822</c:v>
                </c:pt>
                <c:pt idx="33">
                  <c:v>9.7294674682617188</c:v>
                </c:pt>
                <c:pt idx="34">
                  <c:v>9.7559623718261719</c:v>
                </c:pt>
                <c:pt idx="35">
                  <c:v>9.7656921386718754</c:v>
                </c:pt>
                <c:pt idx="36">
                  <c:v>9.7775175476074221</c:v>
                </c:pt>
                <c:pt idx="37">
                  <c:v>9.7667399597167979</c:v>
                </c:pt>
                <c:pt idx="38">
                  <c:v>9.7140495300292979</c:v>
                </c:pt>
                <c:pt idx="39">
                  <c:v>9.6773757934570312</c:v>
                </c:pt>
                <c:pt idx="40">
                  <c:v>9.6802198791503908</c:v>
                </c:pt>
                <c:pt idx="41">
                  <c:v>9.6978831481933607</c:v>
                </c:pt>
                <c:pt idx="42">
                  <c:v>9.7127023315429692</c:v>
                </c:pt>
                <c:pt idx="43">
                  <c:v>9.6989309692382815</c:v>
                </c:pt>
                <c:pt idx="44">
                  <c:v>9.6767770385742189</c:v>
                </c:pt>
                <c:pt idx="45">
                  <c:v>9.6691429138183604</c:v>
                </c:pt>
                <c:pt idx="46">
                  <c:v>9.6585150146484384</c:v>
                </c:pt>
                <c:pt idx="47">
                  <c:v>9.6501324462890636</c:v>
                </c:pt>
                <c:pt idx="48">
                  <c:v>9.6480368041992186</c:v>
                </c:pt>
                <c:pt idx="49">
                  <c:v>9.6541740417480479</c:v>
                </c:pt>
                <c:pt idx="50">
                  <c:v>9.6796211242675785</c:v>
                </c:pt>
                <c:pt idx="51">
                  <c:v>9.6820161437988279</c:v>
                </c:pt>
                <c:pt idx="52">
                  <c:v>9.6742323303222655</c:v>
                </c:pt>
                <c:pt idx="53">
                  <c:v>9.6511802673339844</c:v>
                </c:pt>
                <c:pt idx="54">
                  <c:v>9.6398039245605478</c:v>
                </c:pt>
                <c:pt idx="55">
                  <c:v>9.6685441589355481</c:v>
                </c:pt>
                <c:pt idx="56">
                  <c:v>9.661209411621094</c:v>
                </c:pt>
                <c:pt idx="57">
                  <c:v>9.6598622131347653</c:v>
                </c:pt>
                <c:pt idx="58">
                  <c:v>9.6305232238769545</c:v>
                </c:pt>
                <c:pt idx="59">
                  <c:v>9.6040283203124996</c:v>
                </c:pt>
                <c:pt idx="60">
                  <c:v>9.5968432617187514</c:v>
                </c:pt>
                <c:pt idx="61">
                  <c:v>9.585616607666017</c:v>
                </c:pt>
                <c:pt idx="62">
                  <c:v>9.6306729125976567</c:v>
                </c:pt>
                <c:pt idx="63">
                  <c:v>9.678573303222656</c:v>
                </c:pt>
                <c:pt idx="64">
                  <c:v>9.6932427978515623</c:v>
                </c:pt>
                <c:pt idx="65">
                  <c:v>9.6936918640136724</c:v>
                </c:pt>
                <c:pt idx="66">
                  <c:v>9.6929434204101561</c:v>
                </c:pt>
                <c:pt idx="67">
                  <c:v>9.7032719421386719</c:v>
                </c:pt>
                <c:pt idx="68">
                  <c:v>9.770482177734376</c:v>
                </c:pt>
                <c:pt idx="69">
                  <c:v>9.8468234252929694</c:v>
                </c:pt>
                <c:pt idx="70">
                  <c:v>9.9153808593750004</c:v>
                </c:pt>
                <c:pt idx="71">
                  <c:v>9.9769029235839852</c:v>
                </c:pt>
                <c:pt idx="72">
                  <c:v>9.9788488769531263</c:v>
                </c:pt>
                <c:pt idx="73">
                  <c:v>9.925260314941406</c:v>
                </c:pt>
                <c:pt idx="74">
                  <c:v>9.7529685974121101</c:v>
                </c:pt>
                <c:pt idx="75">
                  <c:v>9.5261901855468754</c:v>
                </c:pt>
                <c:pt idx="76">
                  <c:v>9.4532917785644539</c:v>
                </c:pt>
                <c:pt idx="77">
                  <c:v>9.5375665283203137</c:v>
                </c:pt>
                <c:pt idx="78">
                  <c:v>9.6225897216796881</c:v>
                </c:pt>
                <c:pt idx="79">
                  <c:v>9.6210928344726572</c:v>
                </c:pt>
                <c:pt idx="80">
                  <c:v>9.5498410034179688</c:v>
                </c:pt>
                <c:pt idx="81">
                  <c:v>9.4805351257324215</c:v>
                </c:pt>
                <c:pt idx="82">
                  <c:v>9.4565849304199219</c:v>
                </c:pt>
                <c:pt idx="83">
                  <c:v>9.4523936462402354</c:v>
                </c:pt>
                <c:pt idx="84">
                  <c:v>9.481582946777344</c:v>
                </c:pt>
                <c:pt idx="85">
                  <c:v>9.4971505737304689</c:v>
                </c:pt>
                <c:pt idx="86">
                  <c:v>9.5188554382324231</c:v>
                </c:pt>
                <c:pt idx="87">
                  <c:v>9.558822326660156</c:v>
                </c:pt>
                <c:pt idx="88">
                  <c:v>9.5925022888183591</c:v>
                </c:pt>
                <c:pt idx="89">
                  <c:v>9.6127102661132824</c:v>
                </c:pt>
                <c:pt idx="90">
                  <c:v>9.6299244689941403</c:v>
                </c:pt>
                <c:pt idx="91">
                  <c:v>9.6456417846679692</c:v>
                </c:pt>
                <c:pt idx="92">
                  <c:v>9.6618081665039064</c:v>
                </c:pt>
                <c:pt idx="93">
                  <c:v>9.6953384399414073</c:v>
                </c:pt>
                <c:pt idx="94">
                  <c:v>9.7342575073242195</c:v>
                </c:pt>
                <c:pt idx="95">
                  <c:v>9.7888938903808604</c:v>
                </c:pt>
                <c:pt idx="96">
                  <c:v>9.8941250610351563</c:v>
                </c:pt>
                <c:pt idx="97">
                  <c:v>9.9593893432617193</c:v>
                </c:pt>
                <c:pt idx="98">
                  <c:v>9.946665802001954</c:v>
                </c:pt>
                <c:pt idx="99">
                  <c:v>9.8876884460449226</c:v>
                </c:pt>
                <c:pt idx="100">
                  <c:v>9.8135925292968746</c:v>
                </c:pt>
                <c:pt idx="101">
                  <c:v>9.7671890258789062</c:v>
                </c:pt>
                <c:pt idx="102">
                  <c:v>9.7957795715332043</c:v>
                </c:pt>
                <c:pt idx="103">
                  <c:v>9.8888859558105473</c:v>
                </c:pt>
                <c:pt idx="104">
                  <c:v>9.9608862304687502</c:v>
                </c:pt>
                <c:pt idx="105">
                  <c:v>10.027647399902344</c:v>
                </c:pt>
                <c:pt idx="106">
                  <c:v>10.086026000976563</c:v>
                </c:pt>
                <c:pt idx="107">
                  <c:v>10.116861877441407</c:v>
                </c:pt>
                <c:pt idx="108">
                  <c:v>10.1500927734375</c:v>
                </c:pt>
                <c:pt idx="109">
                  <c:v>10.247989196777345</c:v>
                </c:pt>
                <c:pt idx="110">
                  <c:v>10.349178771972657</c:v>
                </c:pt>
                <c:pt idx="111">
                  <c:v>10.482850799560547</c:v>
                </c:pt>
                <c:pt idx="112">
                  <c:v>10.609637145996095</c:v>
                </c:pt>
                <c:pt idx="113">
                  <c:v>10.741213531494141</c:v>
                </c:pt>
                <c:pt idx="114">
                  <c:v>10.888207855224611</c:v>
                </c:pt>
                <c:pt idx="115">
                  <c:v>11.135194244384767</c:v>
                </c:pt>
                <c:pt idx="116">
                  <c:v>11.485465850830078</c:v>
                </c:pt>
                <c:pt idx="117">
                  <c:v>11.81747543334961</c:v>
                </c:pt>
                <c:pt idx="118">
                  <c:v>12.093202056884767</c:v>
                </c:pt>
                <c:pt idx="119">
                  <c:v>12.356205139160156</c:v>
                </c:pt>
                <c:pt idx="120">
                  <c:v>12.587623901367188</c:v>
                </c:pt>
                <c:pt idx="121">
                  <c:v>12.860356750488283</c:v>
                </c:pt>
                <c:pt idx="122">
                  <c:v>13.136682128906251</c:v>
                </c:pt>
                <c:pt idx="123">
                  <c:v>13.408367156982422</c:v>
                </c:pt>
                <c:pt idx="124">
                  <c:v>13.675711212158204</c:v>
                </c:pt>
                <c:pt idx="125">
                  <c:v>13.944851531982422</c:v>
                </c:pt>
                <c:pt idx="126">
                  <c:v>14.157259826660157</c:v>
                </c:pt>
                <c:pt idx="127">
                  <c:v>14.37296127319336</c:v>
                </c:pt>
                <c:pt idx="128">
                  <c:v>14.562616882324219</c:v>
                </c:pt>
                <c:pt idx="129">
                  <c:v>14.637161865234376</c:v>
                </c:pt>
                <c:pt idx="130">
                  <c:v>14.568903808593751</c:v>
                </c:pt>
                <c:pt idx="131">
                  <c:v>14.346316680908204</c:v>
                </c:pt>
                <c:pt idx="132">
                  <c:v>13.913416900634767</c:v>
                </c:pt>
                <c:pt idx="133">
                  <c:v>13.186378784179688</c:v>
                </c:pt>
                <c:pt idx="134">
                  <c:v>12.175381164550782</c:v>
                </c:pt>
                <c:pt idx="135">
                  <c:v>11.02038299560547</c:v>
                </c:pt>
                <c:pt idx="136">
                  <c:v>10.087971954345704</c:v>
                </c:pt>
                <c:pt idx="137">
                  <c:v>9.3121353149414059</c:v>
                </c:pt>
                <c:pt idx="138">
                  <c:v>8.2098275756835939</c:v>
                </c:pt>
                <c:pt idx="139">
                  <c:v>6.848857727050782</c:v>
                </c:pt>
                <c:pt idx="140">
                  <c:v>5.5603372192382814</c:v>
                </c:pt>
                <c:pt idx="141">
                  <c:v>5.1419572448730468</c:v>
                </c:pt>
                <c:pt idx="142">
                  <c:v>5.508544921875</c:v>
                </c:pt>
                <c:pt idx="143">
                  <c:v>6.1665765380859376</c:v>
                </c:pt>
                <c:pt idx="144">
                  <c:v>6.0796073913574222</c:v>
                </c:pt>
                <c:pt idx="145">
                  <c:v>5.711073760986328</c:v>
                </c:pt>
                <c:pt idx="146">
                  <c:v>4.8062054443359381</c:v>
                </c:pt>
                <c:pt idx="147">
                  <c:v>4.0797660827636717</c:v>
                </c:pt>
                <c:pt idx="148">
                  <c:v>4.120780792236328</c:v>
                </c:pt>
                <c:pt idx="149">
                  <c:v>4.4923081970214849</c:v>
                </c:pt>
                <c:pt idx="150">
                  <c:v>4.9295489501953131</c:v>
                </c:pt>
                <c:pt idx="151">
                  <c:v>5.3757710266113286</c:v>
                </c:pt>
                <c:pt idx="152">
                  <c:v>5.6446119689941412</c:v>
                </c:pt>
                <c:pt idx="153">
                  <c:v>5.6438635253906249</c:v>
                </c:pt>
                <c:pt idx="154">
                  <c:v>5.4877381896972661</c:v>
                </c:pt>
                <c:pt idx="155">
                  <c:v>5.2379077148437503</c:v>
                </c:pt>
                <c:pt idx="156">
                  <c:v>5.0404682922363282</c:v>
                </c:pt>
                <c:pt idx="157">
                  <c:v>5.0443601989746094</c:v>
                </c:pt>
                <c:pt idx="158">
                  <c:v>5.2492840576171877</c:v>
                </c:pt>
                <c:pt idx="159">
                  <c:v>5.6253021240234382</c:v>
                </c:pt>
                <c:pt idx="160">
                  <c:v>6.172564086914063</c:v>
                </c:pt>
                <c:pt idx="161">
                  <c:v>6.9500473022460945</c:v>
                </c:pt>
                <c:pt idx="162">
                  <c:v>7.8671900939941413</c:v>
                </c:pt>
                <c:pt idx="163">
                  <c:v>8.7293971252441409</c:v>
                </c:pt>
                <c:pt idx="164">
                  <c:v>9.416318664550781</c:v>
                </c:pt>
                <c:pt idx="165">
                  <c:v>9.9629818725585935</c:v>
                </c:pt>
                <c:pt idx="166">
                  <c:v>10.505004730224609</c:v>
                </c:pt>
                <c:pt idx="167">
                  <c:v>11.244017944335939</c:v>
                </c:pt>
                <c:pt idx="168">
                  <c:v>12.40425521850586</c:v>
                </c:pt>
                <c:pt idx="169">
                  <c:v>13.954581298828126</c:v>
                </c:pt>
                <c:pt idx="170">
                  <c:v>15.353422393798828</c:v>
                </c:pt>
                <c:pt idx="171">
                  <c:v>16.012801208496093</c:v>
                </c:pt>
                <c:pt idx="172">
                  <c:v>16.040044555664064</c:v>
                </c:pt>
                <c:pt idx="173">
                  <c:v>15.982564086914063</c:v>
                </c:pt>
                <c:pt idx="174">
                  <c:v>16.207246856689455</c:v>
                </c:pt>
                <c:pt idx="175">
                  <c:v>16.151263275146484</c:v>
                </c:pt>
                <c:pt idx="176">
                  <c:v>15.164515228271485</c:v>
                </c:pt>
                <c:pt idx="177">
                  <c:v>13.505066070556641</c:v>
                </c:pt>
                <c:pt idx="178">
                  <c:v>11.901450805664062</c:v>
                </c:pt>
                <c:pt idx="179">
                  <c:v>10.733130340576173</c:v>
                </c:pt>
                <c:pt idx="180">
                  <c:v>10.211165771484376</c:v>
                </c:pt>
                <c:pt idx="181">
                  <c:v>10.143955535888672</c:v>
                </c:pt>
                <c:pt idx="182">
                  <c:v>10.301278381347657</c:v>
                </c:pt>
                <c:pt idx="183">
                  <c:v>10.526559906005859</c:v>
                </c:pt>
                <c:pt idx="184">
                  <c:v>10.544522552490236</c:v>
                </c:pt>
                <c:pt idx="185">
                  <c:v>11.207793273925782</c:v>
                </c:pt>
                <c:pt idx="186">
                  <c:v>11.70490951538086</c:v>
                </c:pt>
                <c:pt idx="187">
                  <c:v>12.148886260986329</c:v>
                </c:pt>
                <c:pt idx="188">
                  <c:v>11.246712341308594</c:v>
                </c:pt>
                <c:pt idx="189">
                  <c:v>8.6846401977539074</c:v>
                </c:pt>
                <c:pt idx="190">
                  <c:v>9.4038945007324219</c:v>
                </c:pt>
                <c:pt idx="191">
                  <c:v>12.670701141357423</c:v>
                </c:pt>
                <c:pt idx="192">
                  <c:v>13.470188598632813</c:v>
                </c:pt>
                <c:pt idx="193">
                  <c:v>13.119467926025392</c:v>
                </c:pt>
                <c:pt idx="194">
                  <c:v>13.017529907226564</c:v>
                </c:pt>
                <c:pt idx="195">
                  <c:v>11.398646392822267</c:v>
                </c:pt>
                <c:pt idx="196">
                  <c:v>9.0376062011718759</c:v>
                </c:pt>
                <c:pt idx="197">
                  <c:v>8.6117417907714842</c:v>
                </c:pt>
                <c:pt idx="198">
                  <c:v>8.8704039001464849</c:v>
                </c:pt>
                <c:pt idx="199">
                  <c:v>9.2467213439941407</c:v>
                </c:pt>
                <c:pt idx="200">
                  <c:v>9.8201788330078124</c:v>
                </c:pt>
                <c:pt idx="201">
                  <c:v>10.327024841308594</c:v>
                </c:pt>
                <c:pt idx="202">
                  <c:v>10.555449829101564</c:v>
                </c:pt>
                <c:pt idx="203">
                  <c:v>10.408605194091797</c:v>
                </c:pt>
                <c:pt idx="204">
                  <c:v>10.05189697265625</c:v>
                </c:pt>
                <c:pt idx="205">
                  <c:v>9.8385905456542968</c:v>
                </c:pt>
                <c:pt idx="206">
                  <c:v>10.044113159179688</c:v>
                </c:pt>
                <c:pt idx="207">
                  <c:v>10.227182464599609</c:v>
                </c:pt>
                <c:pt idx="208">
                  <c:v>10.132279815673829</c:v>
                </c:pt>
                <c:pt idx="209">
                  <c:v>10.056836700439453</c:v>
                </c:pt>
                <c:pt idx="210">
                  <c:v>10.153236236572265</c:v>
                </c:pt>
                <c:pt idx="211">
                  <c:v>10.165061645507812</c:v>
                </c:pt>
                <c:pt idx="212">
                  <c:v>9.8917300415039069</c:v>
                </c:pt>
                <c:pt idx="213">
                  <c:v>9.5197535705566416</c:v>
                </c:pt>
                <c:pt idx="214">
                  <c:v>9.4175161743164075</c:v>
                </c:pt>
                <c:pt idx="215">
                  <c:v>9.6032798767089851</c:v>
                </c:pt>
                <c:pt idx="216">
                  <c:v>9.8062577819824224</c:v>
                </c:pt>
                <c:pt idx="217">
                  <c:v>9.8351477050781249</c:v>
                </c:pt>
                <c:pt idx="218">
                  <c:v>9.6552218627929687</c:v>
                </c:pt>
                <c:pt idx="219">
                  <c:v>9.5187057495117191</c:v>
                </c:pt>
                <c:pt idx="220">
                  <c:v>9.6082196044921879</c:v>
                </c:pt>
                <c:pt idx="221">
                  <c:v>9.7465319824218764</c:v>
                </c:pt>
                <c:pt idx="222">
                  <c:v>9.761800231933595</c:v>
                </c:pt>
                <c:pt idx="223">
                  <c:v>9.5790303039550793</c:v>
                </c:pt>
                <c:pt idx="224">
                  <c:v>9.3663226318359385</c:v>
                </c:pt>
                <c:pt idx="225">
                  <c:v>9.2738150024414061</c:v>
                </c:pt>
                <c:pt idx="226">
                  <c:v>9.356592864990235</c:v>
                </c:pt>
                <c:pt idx="227">
                  <c:v>9.5534335327148447</c:v>
                </c:pt>
                <c:pt idx="228">
                  <c:v>9.7294674682617188</c:v>
                </c:pt>
                <c:pt idx="229">
                  <c:v>9.7719790649414069</c:v>
                </c:pt>
                <c:pt idx="230">
                  <c:v>9.7088104248046871</c:v>
                </c:pt>
                <c:pt idx="231">
                  <c:v>9.6600119018554693</c:v>
                </c:pt>
                <c:pt idx="232">
                  <c:v>9.6275294494628909</c:v>
                </c:pt>
                <c:pt idx="233">
                  <c:v>9.5954960632324227</c:v>
                </c:pt>
                <c:pt idx="234">
                  <c:v>9.6493840026855473</c:v>
                </c:pt>
                <c:pt idx="235">
                  <c:v>9.7409934997558594</c:v>
                </c:pt>
                <c:pt idx="236">
                  <c:v>9.9011604309082042</c:v>
                </c:pt>
                <c:pt idx="237">
                  <c:v>10.037826232910156</c:v>
                </c:pt>
                <c:pt idx="238">
                  <c:v>10.19604721069336</c:v>
                </c:pt>
                <c:pt idx="239">
                  <c:v>10.319690093994142</c:v>
                </c:pt>
                <c:pt idx="240">
                  <c:v>10.373428344726562</c:v>
                </c:pt>
                <c:pt idx="241">
                  <c:v>10.396929473876954</c:v>
                </c:pt>
                <c:pt idx="242">
                  <c:v>10.331216125488282</c:v>
                </c:pt>
                <c:pt idx="243">
                  <c:v>10.122849426269532</c:v>
                </c:pt>
                <c:pt idx="244">
                  <c:v>9.8800543212890624</c:v>
                </c:pt>
                <c:pt idx="245">
                  <c:v>9.8570022583007812</c:v>
                </c:pt>
                <c:pt idx="246">
                  <c:v>10.156230010986329</c:v>
                </c:pt>
                <c:pt idx="247">
                  <c:v>10.750793609619141</c:v>
                </c:pt>
                <c:pt idx="248">
                  <c:v>11.461815032958985</c:v>
                </c:pt>
                <c:pt idx="249">
                  <c:v>12.122840423583986</c:v>
                </c:pt>
                <c:pt idx="250">
                  <c:v>12.590917053222658</c:v>
                </c:pt>
                <c:pt idx="251">
                  <c:v>12.881612548828125</c:v>
                </c:pt>
                <c:pt idx="252">
                  <c:v>13.210029602050781</c:v>
                </c:pt>
                <c:pt idx="253">
                  <c:v>13.975088653564454</c:v>
                </c:pt>
                <c:pt idx="254">
                  <c:v>15.125895538330079</c:v>
                </c:pt>
                <c:pt idx="255">
                  <c:v>16.463963012695313</c:v>
                </c:pt>
                <c:pt idx="256">
                  <c:v>17.844093017578125</c:v>
                </c:pt>
                <c:pt idx="257">
                  <c:v>19.102226715087891</c:v>
                </c:pt>
                <c:pt idx="258">
                  <c:v>20.093315734863282</c:v>
                </c:pt>
                <c:pt idx="259">
                  <c:v>20.384310607910159</c:v>
                </c:pt>
                <c:pt idx="260">
                  <c:v>19.678079223632814</c:v>
                </c:pt>
                <c:pt idx="261">
                  <c:v>18.184036102294922</c:v>
                </c:pt>
                <c:pt idx="262">
                  <c:v>16.134947204589846</c:v>
                </c:pt>
                <c:pt idx="263">
                  <c:v>13.868360595703125</c:v>
                </c:pt>
                <c:pt idx="264">
                  <c:v>11.883787536621094</c:v>
                </c:pt>
                <c:pt idx="265">
                  <c:v>10.472821655273439</c:v>
                </c:pt>
                <c:pt idx="266">
                  <c:v>9.7242283630371098</c:v>
                </c:pt>
                <c:pt idx="267">
                  <c:v>9.0880513000488286</c:v>
                </c:pt>
                <c:pt idx="268">
                  <c:v>8.0595401000976565</c:v>
                </c:pt>
                <c:pt idx="269">
                  <c:v>6.0364970397949218</c:v>
                </c:pt>
                <c:pt idx="270">
                  <c:v>4.3116339111328124</c:v>
                </c:pt>
                <c:pt idx="271">
                  <c:v>3.8160145568847659</c:v>
                </c:pt>
                <c:pt idx="272">
                  <c:v>4.4375221252441408</c:v>
                </c:pt>
                <c:pt idx="273">
                  <c:v>4.5044329833984378</c:v>
                </c:pt>
                <c:pt idx="274">
                  <c:v>4.6692402648925784</c:v>
                </c:pt>
                <c:pt idx="275">
                  <c:v>4.2468186950683595</c:v>
                </c:pt>
                <c:pt idx="276">
                  <c:v>3.7889208984375</c:v>
                </c:pt>
                <c:pt idx="277">
                  <c:v>3.6221676635742188</c:v>
                </c:pt>
                <c:pt idx="278">
                  <c:v>3.3941917419433594</c:v>
                </c:pt>
                <c:pt idx="279">
                  <c:v>3.0530511474609376</c:v>
                </c:pt>
                <c:pt idx="280">
                  <c:v>2.8099566650390626</c:v>
                </c:pt>
                <c:pt idx="281">
                  <c:v>2.9029133605957034</c:v>
                </c:pt>
                <c:pt idx="282">
                  <c:v>3.2656091308593753</c:v>
                </c:pt>
                <c:pt idx="283">
                  <c:v>3.7508999633789064</c:v>
                </c:pt>
                <c:pt idx="284">
                  <c:v>4.3297462463378906</c:v>
                </c:pt>
                <c:pt idx="285">
                  <c:v>4.7937812805175781</c:v>
                </c:pt>
                <c:pt idx="286">
                  <c:v>4.9671208190917975</c:v>
                </c:pt>
                <c:pt idx="287">
                  <c:v>4.9470625305175782</c:v>
                </c:pt>
                <c:pt idx="288">
                  <c:v>4.9711624145507818</c:v>
                </c:pt>
                <c:pt idx="289">
                  <c:v>5.3681369018554692</c:v>
                </c:pt>
                <c:pt idx="290">
                  <c:v>6.2152253723144533</c:v>
                </c:pt>
                <c:pt idx="291">
                  <c:v>7.3363938903808599</c:v>
                </c:pt>
                <c:pt idx="292">
                  <c:v>8.5930307006835935</c:v>
                </c:pt>
                <c:pt idx="293">
                  <c:v>10.00968475341797</c:v>
                </c:pt>
                <c:pt idx="294">
                  <c:v>11.659254455566407</c:v>
                </c:pt>
                <c:pt idx="295">
                  <c:v>13.914614410400391</c:v>
                </c:pt>
                <c:pt idx="296">
                  <c:v>17.504299621582032</c:v>
                </c:pt>
                <c:pt idx="297">
                  <c:v>21.463566284179688</c:v>
                </c:pt>
                <c:pt idx="298">
                  <c:v>23.474334869384766</c:v>
                </c:pt>
                <c:pt idx="299">
                  <c:v>21.994512176513673</c:v>
                </c:pt>
                <c:pt idx="300">
                  <c:v>18.802100830078125</c:v>
                </c:pt>
                <c:pt idx="301">
                  <c:v>16.380736083984377</c:v>
                </c:pt>
                <c:pt idx="302">
                  <c:v>15.366595001220704</c:v>
                </c:pt>
                <c:pt idx="303">
                  <c:v>14.787599029541017</c:v>
                </c:pt>
                <c:pt idx="304">
                  <c:v>13.458213500976564</c:v>
                </c:pt>
                <c:pt idx="305">
                  <c:v>11.60581558227539</c:v>
                </c:pt>
                <c:pt idx="306">
                  <c:v>9.9303497314453129</c:v>
                </c:pt>
                <c:pt idx="307">
                  <c:v>8.5990182495117189</c:v>
                </c:pt>
                <c:pt idx="308">
                  <c:v>7.9468244934082035</c:v>
                </c:pt>
                <c:pt idx="309">
                  <c:v>8.7729565429687497</c:v>
                </c:pt>
                <c:pt idx="310">
                  <c:v>9.9727116394042969</c:v>
                </c:pt>
                <c:pt idx="311">
                  <c:v>11.479627990722657</c:v>
                </c:pt>
                <c:pt idx="312">
                  <c:v>12.027339019775392</c:v>
                </c:pt>
                <c:pt idx="313">
                  <c:v>12.617861022949219</c:v>
                </c:pt>
                <c:pt idx="314">
                  <c:v>12.62265106201172</c:v>
                </c:pt>
                <c:pt idx="315">
                  <c:v>11.258088684082033</c:v>
                </c:pt>
                <c:pt idx="316">
                  <c:v>11.830947418212892</c:v>
                </c:pt>
                <c:pt idx="317">
                  <c:v>14.570849761962892</c:v>
                </c:pt>
                <c:pt idx="318">
                  <c:v>13.424234161376955</c:v>
                </c:pt>
                <c:pt idx="319">
                  <c:v>11.741283874511719</c:v>
                </c:pt>
                <c:pt idx="320">
                  <c:v>12.032428436279298</c:v>
                </c:pt>
                <c:pt idx="321">
                  <c:v>11.429182891845704</c:v>
                </c:pt>
                <c:pt idx="322">
                  <c:v>9.9984580993652354</c:v>
                </c:pt>
                <c:pt idx="323">
                  <c:v>9.3336904907226561</c:v>
                </c:pt>
                <c:pt idx="324">
                  <c:v>9.4202105712890631</c:v>
                </c:pt>
                <c:pt idx="325">
                  <c:v>10.441686401367187</c:v>
                </c:pt>
                <c:pt idx="326">
                  <c:v>11.054062957763673</c:v>
                </c:pt>
                <c:pt idx="327">
                  <c:v>10.60559555053711</c:v>
                </c:pt>
                <c:pt idx="328">
                  <c:v>9.8956219482421872</c:v>
                </c:pt>
                <c:pt idx="329">
                  <c:v>9.6676460266113278</c:v>
                </c:pt>
                <c:pt idx="330">
                  <c:v>9.7673387145996102</c:v>
                </c:pt>
                <c:pt idx="331">
                  <c:v>9.7525195312499999</c:v>
                </c:pt>
                <c:pt idx="332">
                  <c:v>9.5878619384765624</c:v>
                </c:pt>
                <c:pt idx="333">
                  <c:v>9.5550801086425778</c:v>
                </c:pt>
                <c:pt idx="334">
                  <c:v>9.8691270446777342</c:v>
                </c:pt>
                <c:pt idx="335">
                  <c:v>10.324180755615235</c:v>
                </c:pt>
                <c:pt idx="336">
                  <c:v>10.574909362792969</c:v>
                </c:pt>
                <c:pt idx="337">
                  <c:v>10.474168853759766</c:v>
                </c:pt>
                <c:pt idx="338">
                  <c:v>10.000553741455079</c:v>
                </c:pt>
                <c:pt idx="339">
                  <c:v>9.2923764038085945</c:v>
                </c:pt>
                <c:pt idx="340">
                  <c:v>8.8373226928710942</c:v>
                </c:pt>
                <c:pt idx="341">
                  <c:v>8.9045329284667964</c:v>
                </c:pt>
                <c:pt idx="342">
                  <c:v>9.4556867980957033</c:v>
                </c:pt>
                <c:pt idx="343">
                  <c:v>9.9002622985839857</c:v>
                </c:pt>
                <c:pt idx="344">
                  <c:v>10.228829040527344</c:v>
                </c:pt>
                <c:pt idx="345">
                  <c:v>10.379415893554688</c:v>
                </c:pt>
                <c:pt idx="346">
                  <c:v>10.163864135742188</c:v>
                </c:pt>
                <c:pt idx="347">
                  <c:v>9.7851516723632823</c:v>
                </c:pt>
                <c:pt idx="348">
                  <c:v>9.43248504638672</c:v>
                </c:pt>
                <c:pt idx="349">
                  <c:v>9.2757609558105472</c:v>
                </c:pt>
                <c:pt idx="350">
                  <c:v>9.2655821228027353</c:v>
                </c:pt>
                <c:pt idx="351">
                  <c:v>9.3280023193359387</c:v>
                </c:pt>
                <c:pt idx="352">
                  <c:v>9.416318664550781</c:v>
                </c:pt>
                <c:pt idx="353">
                  <c:v>9.5875625610351562</c:v>
                </c:pt>
                <c:pt idx="354">
                  <c:v>9.7338084411621093</c:v>
                </c:pt>
                <c:pt idx="355">
                  <c:v>9.800419921875001</c:v>
                </c:pt>
                <c:pt idx="356">
                  <c:v>9.7734759521484378</c:v>
                </c:pt>
                <c:pt idx="357">
                  <c:v>9.7305152893066413</c:v>
                </c:pt>
                <c:pt idx="358">
                  <c:v>9.7498251342773443</c:v>
                </c:pt>
                <c:pt idx="359">
                  <c:v>9.8043118286132813</c:v>
                </c:pt>
                <c:pt idx="360">
                  <c:v>9.8942747497558603</c:v>
                </c:pt>
                <c:pt idx="361">
                  <c:v>9.9525036621093754</c:v>
                </c:pt>
                <c:pt idx="362">
                  <c:v>9.9843873596191415</c:v>
                </c:pt>
                <c:pt idx="363">
                  <c:v>10.069859619140626</c:v>
                </c:pt>
                <c:pt idx="364">
                  <c:v>10.136920166015626</c:v>
                </c:pt>
                <c:pt idx="365">
                  <c:v>10.151589660644532</c:v>
                </c:pt>
                <c:pt idx="366">
                  <c:v>10.09021728515625</c:v>
                </c:pt>
                <c:pt idx="367">
                  <c:v>9.9478633117675788</c:v>
                </c:pt>
                <c:pt idx="368">
                  <c:v>9.9349900817871095</c:v>
                </c:pt>
                <c:pt idx="369">
                  <c:v>10.300679626464845</c:v>
                </c:pt>
                <c:pt idx="370">
                  <c:v>10.987601165771485</c:v>
                </c:pt>
                <c:pt idx="371">
                  <c:v>11.654464416503906</c:v>
                </c:pt>
                <c:pt idx="372">
                  <c:v>12.039763183593751</c:v>
                </c:pt>
                <c:pt idx="373">
                  <c:v>12.149485015869141</c:v>
                </c:pt>
                <c:pt idx="374">
                  <c:v>12.118798828125001</c:v>
                </c:pt>
                <c:pt idx="375">
                  <c:v>12.175530853271486</c:v>
                </c:pt>
                <c:pt idx="376">
                  <c:v>12.712913360595703</c:v>
                </c:pt>
                <c:pt idx="377">
                  <c:v>13.736634521484376</c:v>
                </c:pt>
                <c:pt idx="378">
                  <c:v>15.11631546020508</c:v>
                </c:pt>
                <c:pt idx="379">
                  <c:v>16.438366241455078</c:v>
                </c:pt>
                <c:pt idx="380">
                  <c:v>17.456399230957032</c:v>
                </c:pt>
                <c:pt idx="381">
                  <c:v>18.242714080810547</c:v>
                </c:pt>
                <c:pt idx="382">
                  <c:v>18.919905853271484</c:v>
                </c:pt>
                <c:pt idx="383">
                  <c:v>18.988014221191406</c:v>
                </c:pt>
                <c:pt idx="384">
                  <c:v>18.133591003417969</c:v>
                </c:pt>
                <c:pt idx="385">
                  <c:v>16.860638122558594</c:v>
                </c:pt>
                <c:pt idx="386">
                  <c:v>15.70893310546875</c:v>
                </c:pt>
                <c:pt idx="387">
                  <c:v>14.737602996826173</c:v>
                </c:pt>
                <c:pt idx="388">
                  <c:v>13.865666198730469</c:v>
                </c:pt>
                <c:pt idx="389">
                  <c:v>12.646601257324219</c:v>
                </c:pt>
                <c:pt idx="390">
                  <c:v>11.522289276123047</c:v>
                </c:pt>
                <c:pt idx="391">
                  <c:v>10.030491485595704</c:v>
                </c:pt>
                <c:pt idx="392">
                  <c:v>8.2544348144531252</c:v>
                </c:pt>
                <c:pt idx="393">
                  <c:v>7.4048016357421877</c:v>
                </c:pt>
                <c:pt idx="394">
                  <c:v>6.4467938232421877</c:v>
                </c:pt>
                <c:pt idx="395">
                  <c:v>6.1068507385253907</c:v>
                </c:pt>
                <c:pt idx="396">
                  <c:v>6.1788510131835936</c:v>
                </c:pt>
                <c:pt idx="397">
                  <c:v>5.5821917724609378</c:v>
                </c:pt>
                <c:pt idx="398">
                  <c:v>4.3411225891113281</c:v>
                </c:pt>
                <c:pt idx="399">
                  <c:v>3.0861323547363284</c:v>
                </c:pt>
                <c:pt idx="400">
                  <c:v>2.5450076293945312</c:v>
                </c:pt>
                <c:pt idx="401">
                  <c:v>2.5840763854980469</c:v>
                </c:pt>
                <c:pt idx="402">
                  <c:v>2.9693751525878906</c:v>
                </c:pt>
                <c:pt idx="403">
                  <c:v>3.7303926086425783</c:v>
                </c:pt>
                <c:pt idx="404">
                  <c:v>4.6605583190917974</c:v>
                </c:pt>
                <c:pt idx="405">
                  <c:v>5.455704803466797</c:v>
                </c:pt>
                <c:pt idx="406">
                  <c:v>6.0608963012695316</c:v>
                </c:pt>
                <c:pt idx="407">
                  <c:v>6.3176124572753913</c:v>
                </c:pt>
                <c:pt idx="408">
                  <c:v>5.9713824462890628</c:v>
                </c:pt>
                <c:pt idx="409">
                  <c:v>5.2046768188476564</c:v>
                </c:pt>
                <c:pt idx="410">
                  <c:v>4.7125003051757819</c:v>
                </c:pt>
                <c:pt idx="411">
                  <c:v>4.8554530334472661</c:v>
                </c:pt>
                <c:pt idx="412">
                  <c:v>5.4795053100585944</c:v>
                </c:pt>
                <c:pt idx="413">
                  <c:v>6.443650360107422</c:v>
                </c:pt>
                <c:pt idx="414">
                  <c:v>7.5703573608398438</c:v>
                </c:pt>
                <c:pt idx="415">
                  <c:v>8.7064947509765638</c:v>
                </c:pt>
                <c:pt idx="416">
                  <c:v>9.9248112487792977</c:v>
                </c:pt>
                <c:pt idx="417">
                  <c:v>11.608210601806642</c:v>
                </c:pt>
                <c:pt idx="418">
                  <c:v>13.728850708007814</c:v>
                </c:pt>
                <c:pt idx="419">
                  <c:v>16.072826385498047</c:v>
                </c:pt>
                <c:pt idx="420">
                  <c:v>18.574424285888671</c:v>
                </c:pt>
                <c:pt idx="421">
                  <c:v>21.31986511230469</c:v>
                </c:pt>
                <c:pt idx="422">
                  <c:v>22.668111419677736</c:v>
                </c:pt>
                <c:pt idx="423">
                  <c:v>21.087997283935547</c:v>
                </c:pt>
                <c:pt idx="424">
                  <c:v>18.189424896240237</c:v>
                </c:pt>
                <c:pt idx="425">
                  <c:v>16.016842803955079</c:v>
                </c:pt>
                <c:pt idx="426">
                  <c:v>14.156960449218751</c:v>
                </c:pt>
                <c:pt idx="427">
                  <c:v>12.127331085205078</c:v>
                </c:pt>
                <c:pt idx="428">
                  <c:v>10.181826782226564</c:v>
                </c:pt>
                <c:pt idx="429">
                  <c:v>9.1911868286132812</c:v>
                </c:pt>
                <c:pt idx="430">
                  <c:v>9.1591534423828129</c:v>
                </c:pt>
                <c:pt idx="431">
                  <c:v>8.9389613342285159</c:v>
                </c:pt>
                <c:pt idx="432">
                  <c:v>8.8503456115722656</c:v>
                </c:pt>
                <c:pt idx="433">
                  <c:v>11.342363433837891</c:v>
                </c:pt>
                <c:pt idx="434">
                  <c:v>13.052257690429688</c:v>
                </c:pt>
                <c:pt idx="435">
                  <c:v>12.394375762939454</c:v>
                </c:pt>
                <c:pt idx="436">
                  <c:v>10.236762542724611</c:v>
                </c:pt>
                <c:pt idx="437">
                  <c:v>9.5954960632324227</c:v>
                </c:pt>
                <c:pt idx="438">
                  <c:v>13.243859252929688</c:v>
                </c:pt>
                <c:pt idx="439">
                  <c:v>18.525476074218751</c:v>
                </c:pt>
                <c:pt idx="440">
                  <c:v>18.704503784179689</c:v>
                </c:pt>
                <c:pt idx="441">
                  <c:v>16.003670196533204</c:v>
                </c:pt>
                <c:pt idx="442">
                  <c:v>12.868140563964845</c:v>
                </c:pt>
                <c:pt idx="443">
                  <c:v>9.4842773437499996</c:v>
                </c:pt>
                <c:pt idx="444">
                  <c:v>7.8857514953613288</c:v>
                </c:pt>
                <c:pt idx="445">
                  <c:v>7.2012249755859381</c:v>
                </c:pt>
                <c:pt idx="446">
                  <c:v>7.6193055725097656</c:v>
                </c:pt>
                <c:pt idx="447">
                  <c:v>8.4925895690917965</c:v>
                </c:pt>
                <c:pt idx="448">
                  <c:v>7.6332266235351565</c:v>
                </c:pt>
                <c:pt idx="449">
                  <c:v>7.9164376831054692</c:v>
                </c:pt>
                <c:pt idx="450">
                  <c:v>9.4175161743164075</c:v>
                </c:pt>
                <c:pt idx="451">
                  <c:v>11.053314514160157</c:v>
                </c:pt>
                <c:pt idx="452">
                  <c:v>12.826377410888673</c:v>
                </c:pt>
                <c:pt idx="453">
                  <c:v>13.68753662109375</c:v>
                </c:pt>
                <c:pt idx="454">
                  <c:v>12.406051483154297</c:v>
                </c:pt>
                <c:pt idx="455">
                  <c:v>10.122400360107422</c:v>
                </c:pt>
                <c:pt idx="456">
                  <c:v>8.782386932373047</c:v>
                </c:pt>
                <c:pt idx="457">
                  <c:v>8.5874922180175783</c:v>
                </c:pt>
                <c:pt idx="458">
                  <c:v>8.9657556152343751</c:v>
                </c:pt>
                <c:pt idx="459">
                  <c:v>9.5058325195312499</c:v>
                </c:pt>
                <c:pt idx="460">
                  <c:v>9.7890435791015626</c:v>
                </c:pt>
                <c:pt idx="461">
                  <c:v>9.5092753601074218</c:v>
                </c:pt>
                <c:pt idx="462">
                  <c:v>9.051826629638672</c:v>
                </c:pt>
                <c:pt idx="463">
                  <c:v>8.9189030456542966</c:v>
                </c:pt>
                <c:pt idx="464">
                  <c:v>9.0584129333496097</c:v>
                </c:pt>
                <c:pt idx="465">
                  <c:v>9.3535990905761732</c:v>
                </c:pt>
                <c:pt idx="466">
                  <c:v>9.6881533813476572</c:v>
                </c:pt>
                <c:pt idx="467">
                  <c:v>9.9517552185058591</c:v>
                </c:pt>
                <c:pt idx="468">
                  <c:v>9.953401794433594</c:v>
                </c:pt>
                <c:pt idx="469">
                  <c:v>9.7394966125488285</c:v>
                </c:pt>
                <c:pt idx="470">
                  <c:v>9.6390554809570315</c:v>
                </c:pt>
                <c:pt idx="471">
                  <c:v>9.5359199523925788</c:v>
                </c:pt>
                <c:pt idx="472">
                  <c:v>9.5817247009277349</c:v>
                </c:pt>
                <c:pt idx="473">
                  <c:v>9.7553636169433595</c:v>
                </c:pt>
                <c:pt idx="474">
                  <c:v>9.9104411315917975</c:v>
                </c:pt>
                <c:pt idx="475">
                  <c:v>9.9667240905761716</c:v>
                </c:pt>
                <c:pt idx="476">
                  <c:v>9.860295410156251</c:v>
                </c:pt>
                <c:pt idx="477">
                  <c:v>9.6856086730957038</c:v>
                </c:pt>
                <c:pt idx="478">
                  <c:v>9.6305232238769545</c:v>
                </c:pt>
                <c:pt idx="479">
                  <c:v>9.6872552490234387</c:v>
                </c:pt>
                <c:pt idx="480">
                  <c:v>9.8281123352050788</c:v>
                </c:pt>
                <c:pt idx="481">
                  <c:v>10.004146270751953</c:v>
                </c:pt>
                <c:pt idx="482">
                  <c:v>10.132878570556642</c:v>
                </c:pt>
                <c:pt idx="483">
                  <c:v>10.148296508789063</c:v>
                </c:pt>
                <c:pt idx="484">
                  <c:v>10.05908203125</c:v>
                </c:pt>
                <c:pt idx="485">
                  <c:v>9.9191230773925785</c:v>
                </c:pt>
                <c:pt idx="486">
                  <c:v>9.8686779785156258</c:v>
                </c:pt>
                <c:pt idx="487">
                  <c:v>9.8656842041015622</c:v>
                </c:pt>
                <c:pt idx="488">
                  <c:v>9.958790588378907</c:v>
                </c:pt>
                <c:pt idx="489">
                  <c:v>10.259814605712892</c:v>
                </c:pt>
                <c:pt idx="490">
                  <c:v>10.798993377685548</c:v>
                </c:pt>
                <c:pt idx="491">
                  <c:v>11.338770904541017</c:v>
                </c:pt>
                <c:pt idx="492">
                  <c:v>11.822265472412109</c:v>
                </c:pt>
                <c:pt idx="493">
                  <c:v>12.480596466064453</c:v>
                </c:pt>
                <c:pt idx="494">
                  <c:v>12.94029052734375</c:v>
                </c:pt>
                <c:pt idx="495">
                  <c:v>13.29520248413086</c:v>
                </c:pt>
                <c:pt idx="496">
                  <c:v>13.875994720458985</c:v>
                </c:pt>
                <c:pt idx="497">
                  <c:v>14.99327133178711</c:v>
                </c:pt>
                <c:pt idx="498">
                  <c:v>16.259787597656249</c:v>
                </c:pt>
                <c:pt idx="499">
                  <c:v>17.599351959228517</c:v>
                </c:pt>
                <c:pt idx="500">
                  <c:v>18.983673248291016</c:v>
                </c:pt>
                <c:pt idx="501">
                  <c:v>19.98838394165039</c:v>
                </c:pt>
                <c:pt idx="502">
                  <c:v>20.756885833740235</c:v>
                </c:pt>
                <c:pt idx="503">
                  <c:v>20.496577148437503</c:v>
                </c:pt>
                <c:pt idx="504">
                  <c:v>18.808088378906252</c:v>
                </c:pt>
                <c:pt idx="505">
                  <c:v>16.713494110107423</c:v>
                </c:pt>
                <c:pt idx="506">
                  <c:v>14.705868988037111</c:v>
                </c:pt>
                <c:pt idx="507">
                  <c:v>13.28846649169922</c:v>
                </c:pt>
                <c:pt idx="508">
                  <c:v>12.224928131103516</c:v>
                </c:pt>
                <c:pt idx="509">
                  <c:v>11.280541992187501</c:v>
                </c:pt>
                <c:pt idx="510">
                  <c:v>10.118658142089844</c:v>
                </c:pt>
                <c:pt idx="511">
                  <c:v>8.7292474365234387</c:v>
                </c:pt>
                <c:pt idx="512">
                  <c:v>7.1917945861816408</c:v>
                </c:pt>
                <c:pt idx="513">
                  <c:v>5.7095768737792971</c:v>
                </c:pt>
                <c:pt idx="514">
                  <c:v>3.9842646789550784</c:v>
                </c:pt>
                <c:pt idx="515">
                  <c:v>3.7071908569335941</c:v>
                </c:pt>
                <c:pt idx="516">
                  <c:v>3.8600230407714844</c:v>
                </c:pt>
                <c:pt idx="517">
                  <c:v>3.7738023376464844</c:v>
                </c:pt>
                <c:pt idx="518">
                  <c:v>3.0265562438964846</c:v>
                </c:pt>
                <c:pt idx="519">
                  <c:v>2.0095710754394531</c:v>
                </c:pt>
                <c:pt idx="520">
                  <c:v>1.3293855285644531</c:v>
                </c:pt>
                <c:pt idx="521">
                  <c:v>1.2451107788085938</c:v>
                </c:pt>
                <c:pt idx="522">
                  <c:v>1.859732666015625</c:v>
                </c:pt>
                <c:pt idx="523">
                  <c:v>3.0093420410156253</c:v>
                </c:pt>
                <c:pt idx="524">
                  <c:v>4.2775048828125</c:v>
                </c:pt>
                <c:pt idx="525">
                  <c:v>5.3275712585449222</c:v>
                </c:pt>
                <c:pt idx="526">
                  <c:v>6.0119480895996098</c:v>
                </c:pt>
                <c:pt idx="527">
                  <c:v>6.3059367370605468</c:v>
                </c:pt>
                <c:pt idx="528">
                  <c:v>6.1025097656250002</c:v>
                </c:pt>
                <c:pt idx="529">
                  <c:v>5.489235076904297</c:v>
                </c:pt>
                <c:pt idx="530">
                  <c:v>4.9594866943359381</c:v>
                </c:pt>
                <c:pt idx="531">
                  <c:v>5.025948486328125</c:v>
                </c:pt>
                <c:pt idx="532">
                  <c:v>5.7143669128417969</c:v>
                </c:pt>
                <c:pt idx="533">
                  <c:v>6.7789530944824223</c:v>
                </c:pt>
                <c:pt idx="534">
                  <c:v>7.9887373352050783</c:v>
                </c:pt>
                <c:pt idx="535">
                  <c:v>9.240135040283203</c:v>
                </c:pt>
                <c:pt idx="536">
                  <c:v>10.789562988281251</c:v>
                </c:pt>
                <c:pt idx="537">
                  <c:v>12.767998809814454</c:v>
                </c:pt>
                <c:pt idx="538">
                  <c:v>14.922767944335938</c:v>
                </c:pt>
                <c:pt idx="539">
                  <c:v>16.925902404785155</c:v>
                </c:pt>
                <c:pt idx="540">
                  <c:v>19.564615173339845</c:v>
                </c:pt>
                <c:pt idx="541">
                  <c:v>22.247935180664065</c:v>
                </c:pt>
                <c:pt idx="542">
                  <c:v>22.503304138183594</c:v>
                </c:pt>
                <c:pt idx="543">
                  <c:v>19.909198608398437</c:v>
                </c:pt>
                <c:pt idx="544">
                  <c:v>16.893419952392581</c:v>
                </c:pt>
                <c:pt idx="545">
                  <c:v>14.718891906738282</c:v>
                </c:pt>
                <c:pt idx="546">
                  <c:v>13.040581970214845</c:v>
                </c:pt>
                <c:pt idx="547">
                  <c:v>11.517499237060548</c:v>
                </c:pt>
                <c:pt idx="548">
                  <c:v>10.433603210449219</c:v>
                </c:pt>
                <c:pt idx="549">
                  <c:v>10.12180160522461</c:v>
                </c:pt>
                <c:pt idx="550">
                  <c:v>10.071356506347657</c:v>
                </c:pt>
                <c:pt idx="551">
                  <c:v>9.3872790527343764</c:v>
                </c:pt>
                <c:pt idx="552">
                  <c:v>9.6305232238769545</c:v>
                </c:pt>
                <c:pt idx="553">
                  <c:v>12.580139465332032</c:v>
                </c:pt>
                <c:pt idx="554">
                  <c:v>13.060789947509766</c:v>
                </c:pt>
                <c:pt idx="555">
                  <c:v>10.429262237548828</c:v>
                </c:pt>
                <c:pt idx="556">
                  <c:v>6.7654811096191407</c:v>
                </c:pt>
                <c:pt idx="557">
                  <c:v>6.4105691528320312</c:v>
                </c:pt>
                <c:pt idx="558">
                  <c:v>10.966045989990235</c:v>
                </c:pt>
                <c:pt idx="559">
                  <c:v>16.465459899902346</c:v>
                </c:pt>
                <c:pt idx="560">
                  <c:v>18.066530456542971</c:v>
                </c:pt>
                <c:pt idx="561">
                  <c:v>17.612075500488281</c:v>
                </c:pt>
                <c:pt idx="562">
                  <c:v>15.975828094482422</c:v>
                </c:pt>
                <c:pt idx="563">
                  <c:v>13.097613372802735</c:v>
                </c:pt>
                <c:pt idx="564">
                  <c:v>10.721304931640626</c:v>
                </c:pt>
                <c:pt idx="565">
                  <c:v>8.0305004882812501</c:v>
                </c:pt>
                <c:pt idx="566">
                  <c:v>6.9811825561523442</c:v>
                </c:pt>
                <c:pt idx="567">
                  <c:v>7.2311627197265631</c:v>
                </c:pt>
                <c:pt idx="568">
                  <c:v>7.6941499328613281</c:v>
                </c:pt>
                <c:pt idx="569">
                  <c:v>8.0209204101562506</c:v>
                </c:pt>
                <c:pt idx="570">
                  <c:v>8.9211483764648438</c:v>
                </c:pt>
                <c:pt idx="571">
                  <c:v>10.954969024658205</c:v>
                </c:pt>
                <c:pt idx="572">
                  <c:v>12.618759155273438</c:v>
                </c:pt>
                <c:pt idx="573">
                  <c:v>12.801229705810547</c:v>
                </c:pt>
                <c:pt idx="574">
                  <c:v>11.351045379638672</c:v>
                </c:pt>
                <c:pt idx="575">
                  <c:v>9.6414505004882809</c:v>
                </c:pt>
                <c:pt idx="576">
                  <c:v>8.9627618408203134</c:v>
                </c:pt>
                <c:pt idx="577">
                  <c:v>9.2272618103027355</c:v>
                </c:pt>
                <c:pt idx="578">
                  <c:v>9.7186898803710946</c:v>
                </c:pt>
                <c:pt idx="579">
                  <c:v>9.9090939331054688</c:v>
                </c:pt>
                <c:pt idx="580">
                  <c:v>9.6079202270507817</c:v>
                </c:pt>
                <c:pt idx="581">
                  <c:v>9.1798104858398446</c:v>
                </c:pt>
                <c:pt idx="582">
                  <c:v>9.0503297424316411</c:v>
                </c:pt>
                <c:pt idx="583">
                  <c:v>9.2238189697265636</c:v>
                </c:pt>
                <c:pt idx="584">
                  <c:v>9.5330758666992192</c:v>
                </c:pt>
                <c:pt idx="585">
                  <c:v>9.745633850097656</c:v>
                </c:pt>
                <c:pt idx="586">
                  <c:v>9.7760206604003912</c:v>
                </c:pt>
                <c:pt idx="587">
                  <c:v>9.6526771545410153</c:v>
                </c:pt>
                <c:pt idx="588">
                  <c:v>9.4300900268554688</c:v>
                </c:pt>
                <c:pt idx="589">
                  <c:v>9.2537567138671886</c:v>
                </c:pt>
                <c:pt idx="590">
                  <c:v>9.2610914611816408</c:v>
                </c:pt>
                <c:pt idx="591">
                  <c:v>9.4836785888671873</c:v>
                </c:pt>
                <c:pt idx="592">
                  <c:v>9.8085031127929696</c:v>
                </c:pt>
                <c:pt idx="593">
                  <c:v>10.096803588867187</c:v>
                </c:pt>
                <c:pt idx="594">
                  <c:v>10.234666900634766</c:v>
                </c:pt>
                <c:pt idx="595">
                  <c:v>10.135872344970704</c:v>
                </c:pt>
                <c:pt idx="596">
                  <c:v>9.9260087585449224</c:v>
                </c:pt>
                <c:pt idx="597">
                  <c:v>9.7144985961914063</c:v>
                </c:pt>
                <c:pt idx="598">
                  <c:v>9.6095668029785166</c:v>
                </c:pt>
                <c:pt idx="599">
                  <c:v>9.6532759094238294</c:v>
                </c:pt>
                <c:pt idx="600">
                  <c:v>9.8525115966796886</c:v>
                </c:pt>
                <c:pt idx="601">
                  <c:v>10.077044677734376</c:v>
                </c:pt>
                <c:pt idx="602">
                  <c:v>10.171348571777344</c:v>
                </c:pt>
                <c:pt idx="603">
                  <c:v>10.224937133789062</c:v>
                </c:pt>
                <c:pt idx="604">
                  <c:v>10.226284332275391</c:v>
                </c:pt>
                <c:pt idx="605">
                  <c:v>10.192454681396486</c:v>
                </c:pt>
                <c:pt idx="606">
                  <c:v>10.158774719238282</c:v>
                </c:pt>
                <c:pt idx="607">
                  <c:v>9.9667240905761716</c:v>
                </c:pt>
                <c:pt idx="608">
                  <c:v>9.8266154479980479</c:v>
                </c:pt>
                <c:pt idx="609">
                  <c:v>10.122699737548828</c:v>
                </c:pt>
                <c:pt idx="610">
                  <c:v>10.79480209350586</c:v>
                </c:pt>
                <c:pt idx="611">
                  <c:v>11.494746551513673</c:v>
                </c:pt>
                <c:pt idx="612">
                  <c:v>12.293485565185547</c:v>
                </c:pt>
                <c:pt idx="613">
                  <c:v>13.328583068847657</c:v>
                </c:pt>
                <c:pt idx="614">
                  <c:v>14.042747955322266</c:v>
                </c:pt>
                <c:pt idx="615">
                  <c:v>14.621444549560547</c:v>
                </c:pt>
                <c:pt idx="616">
                  <c:v>15.498021697998048</c:v>
                </c:pt>
                <c:pt idx="617">
                  <c:v>16.58970153808594</c:v>
                </c:pt>
                <c:pt idx="618">
                  <c:v>17.908758544921877</c:v>
                </c:pt>
                <c:pt idx="619">
                  <c:v>19.107465820312502</c:v>
                </c:pt>
                <c:pt idx="620">
                  <c:v>20.454963684082031</c:v>
                </c:pt>
                <c:pt idx="621">
                  <c:v>21.698577575683593</c:v>
                </c:pt>
                <c:pt idx="622">
                  <c:v>21.606369323730469</c:v>
                </c:pt>
                <c:pt idx="623">
                  <c:v>20.018621063232423</c:v>
                </c:pt>
                <c:pt idx="624">
                  <c:v>17.445022888183594</c:v>
                </c:pt>
                <c:pt idx="625">
                  <c:v>15.193105773925781</c:v>
                </c:pt>
                <c:pt idx="626">
                  <c:v>13.220058746337891</c:v>
                </c:pt>
                <c:pt idx="627">
                  <c:v>11.579320678710937</c:v>
                </c:pt>
                <c:pt idx="628">
                  <c:v>10.616373138427734</c:v>
                </c:pt>
                <c:pt idx="629">
                  <c:v>9.9192727661132825</c:v>
                </c:pt>
                <c:pt idx="630">
                  <c:v>8.6295547485351562</c:v>
                </c:pt>
                <c:pt idx="631">
                  <c:v>7.4920701599121093</c:v>
                </c:pt>
                <c:pt idx="632">
                  <c:v>5.1467472839355475</c:v>
                </c:pt>
                <c:pt idx="633">
                  <c:v>3.0957124328613284</c:v>
                </c:pt>
                <c:pt idx="634">
                  <c:v>2.5107289123535157</c:v>
                </c:pt>
                <c:pt idx="635">
                  <c:v>2.3034100341796875</c:v>
                </c:pt>
                <c:pt idx="636">
                  <c:v>2.4592359924316409</c:v>
                </c:pt>
                <c:pt idx="637">
                  <c:v>1.8985020446777345</c:v>
                </c:pt>
                <c:pt idx="638">
                  <c:v>1.2424163818359375</c:v>
                </c:pt>
                <c:pt idx="639">
                  <c:v>1.2042457580566406</c:v>
                </c:pt>
                <c:pt idx="640">
                  <c:v>1.6857943725585938</c:v>
                </c:pt>
                <c:pt idx="641">
                  <c:v>2.5697062683105472</c:v>
                </c:pt>
                <c:pt idx="642">
                  <c:v>3.5738182067871094</c:v>
                </c:pt>
                <c:pt idx="643">
                  <c:v>4.5767326354980469</c:v>
                </c:pt>
                <c:pt idx="644">
                  <c:v>5.4036131286621094</c:v>
                </c:pt>
                <c:pt idx="645">
                  <c:v>5.9460850524902344</c:v>
                </c:pt>
                <c:pt idx="646">
                  <c:v>6.0739192199707031</c:v>
                </c:pt>
                <c:pt idx="647">
                  <c:v>5.5636303710937502</c:v>
                </c:pt>
                <c:pt idx="648">
                  <c:v>4.8823970031738284</c:v>
                </c:pt>
                <c:pt idx="649">
                  <c:v>4.8047085571289063</c:v>
                </c:pt>
                <c:pt idx="650">
                  <c:v>5.4706736755371095</c:v>
                </c:pt>
                <c:pt idx="651">
                  <c:v>6.4035337829589851</c:v>
                </c:pt>
                <c:pt idx="652">
                  <c:v>7.3904315185546876</c:v>
                </c:pt>
                <c:pt idx="653">
                  <c:v>8.6156336975097663</c:v>
                </c:pt>
                <c:pt idx="654">
                  <c:v>10.357261962890625</c:v>
                </c:pt>
                <c:pt idx="655">
                  <c:v>12.495565338134766</c:v>
                </c:pt>
                <c:pt idx="656">
                  <c:v>14.572196960449219</c:v>
                </c:pt>
                <c:pt idx="657">
                  <c:v>16.72292449951172</c:v>
                </c:pt>
                <c:pt idx="658">
                  <c:v>19.48393295288086</c:v>
                </c:pt>
                <c:pt idx="659">
                  <c:v>21.739741973876953</c:v>
                </c:pt>
                <c:pt idx="660">
                  <c:v>21.557421112060549</c:v>
                </c:pt>
                <c:pt idx="661">
                  <c:v>19.049985351562501</c:v>
                </c:pt>
                <c:pt idx="662">
                  <c:v>16.040343933105468</c:v>
                </c:pt>
                <c:pt idx="663">
                  <c:v>13.783936157226563</c:v>
                </c:pt>
                <c:pt idx="664">
                  <c:v>12.450359344482422</c:v>
                </c:pt>
                <c:pt idx="665">
                  <c:v>11.572434997558595</c:v>
                </c:pt>
                <c:pt idx="666">
                  <c:v>10.78088104248047</c:v>
                </c:pt>
                <c:pt idx="667">
                  <c:v>10.398276672363282</c:v>
                </c:pt>
                <c:pt idx="668">
                  <c:v>10.563533020019532</c:v>
                </c:pt>
                <c:pt idx="669">
                  <c:v>11.467503204345704</c:v>
                </c:pt>
                <c:pt idx="670">
                  <c:v>11.557915191650391</c:v>
                </c:pt>
                <c:pt idx="671">
                  <c:v>12.780572662353515</c:v>
                </c:pt>
                <c:pt idx="672">
                  <c:v>12.506043548583985</c:v>
                </c:pt>
                <c:pt idx="673">
                  <c:v>11.20674545288086</c:v>
                </c:pt>
                <c:pt idx="674">
                  <c:v>9.9221168518066403</c:v>
                </c:pt>
                <c:pt idx="675">
                  <c:v>12.058174896240235</c:v>
                </c:pt>
                <c:pt idx="676">
                  <c:v>15.435601501464845</c:v>
                </c:pt>
                <c:pt idx="677">
                  <c:v>16.321159973144532</c:v>
                </c:pt>
                <c:pt idx="678">
                  <c:v>15.638729095458984</c:v>
                </c:pt>
                <c:pt idx="679">
                  <c:v>14.376254425048829</c:v>
                </c:pt>
                <c:pt idx="680">
                  <c:v>11.798015899658203</c:v>
                </c:pt>
                <c:pt idx="681">
                  <c:v>8.7241580200195319</c:v>
                </c:pt>
                <c:pt idx="682">
                  <c:v>6.3689556884765626</c:v>
                </c:pt>
                <c:pt idx="683">
                  <c:v>5.1766850280761725</c:v>
                </c:pt>
                <c:pt idx="684">
                  <c:v>5.857319641113282</c:v>
                </c:pt>
                <c:pt idx="685">
                  <c:v>7.2509216308593754</c:v>
                </c:pt>
                <c:pt idx="686">
                  <c:v>8.7599336242675783</c:v>
                </c:pt>
                <c:pt idx="687">
                  <c:v>10.244396667480469</c:v>
                </c:pt>
                <c:pt idx="688">
                  <c:v>12.53164031982422</c:v>
                </c:pt>
                <c:pt idx="689">
                  <c:v>15.294445037841797</c:v>
                </c:pt>
                <c:pt idx="690">
                  <c:v>15.102394409179688</c:v>
                </c:pt>
                <c:pt idx="691">
                  <c:v>11.794722747802735</c:v>
                </c:pt>
                <c:pt idx="692">
                  <c:v>8.9036347961425779</c:v>
                </c:pt>
                <c:pt idx="693">
                  <c:v>7.5676629638671882</c:v>
                </c:pt>
                <c:pt idx="694">
                  <c:v>8.0358892822265631</c:v>
                </c:pt>
                <c:pt idx="695">
                  <c:v>9.4788885498046884</c:v>
                </c:pt>
                <c:pt idx="696">
                  <c:v>10.363548889160157</c:v>
                </c:pt>
                <c:pt idx="697">
                  <c:v>10.048753509521484</c:v>
                </c:pt>
                <c:pt idx="698">
                  <c:v>9.1622969055175787</c:v>
                </c:pt>
                <c:pt idx="699">
                  <c:v>8.9467451477050783</c:v>
                </c:pt>
                <c:pt idx="700">
                  <c:v>9.4669134521484377</c:v>
                </c:pt>
                <c:pt idx="701">
                  <c:v>9.9848364257812499</c:v>
                </c:pt>
                <c:pt idx="702">
                  <c:v>10.268346862792969</c:v>
                </c:pt>
                <c:pt idx="703">
                  <c:v>10.320887603759767</c:v>
                </c:pt>
                <c:pt idx="704">
                  <c:v>10.037676544189454</c:v>
                </c:pt>
                <c:pt idx="705">
                  <c:v>9.5011921691894532</c:v>
                </c:pt>
                <c:pt idx="706">
                  <c:v>8.9956933593750001</c:v>
                </c:pt>
                <c:pt idx="707">
                  <c:v>8.8055886840820321</c:v>
                </c:pt>
                <c:pt idx="708">
                  <c:v>8.9377638244628912</c:v>
                </c:pt>
                <c:pt idx="709">
                  <c:v>9.1453820800781251</c:v>
                </c:pt>
                <c:pt idx="710">
                  <c:v>9.2977651977539075</c:v>
                </c:pt>
                <c:pt idx="711">
                  <c:v>9.389823760986328</c:v>
                </c:pt>
                <c:pt idx="712">
                  <c:v>9.4296409606933604</c:v>
                </c:pt>
                <c:pt idx="713">
                  <c:v>9.4233540344238289</c:v>
                </c:pt>
                <c:pt idx="714">
                  <c:v>9.4211087036132817</c:v>
                </c:pt>
                <c:pt idx="715">
                  <c:v>9.5697496032714842</c:v>
                </c:pt>
                <c:pt idx="716">
                  <c:v>9.8730189514160163</c:v>
                </c:pt>
                <c:pt idx="717">
                  <c:v>10.129884796142578</c:v>
                </c:pt>
                <c:pt idx="718">
                  <c:v>10.264754333496095</c:v>
                </c:pt>
                <c:pt idx="719">
                  <c:v>10.261012115478517</c:v>
                </c:pt>
                <c:pt idx="720">
                  <c:v>10.208171997070313</c:v>
                </c:pt>
                <c:pt idx="721">
                  <c:v>10.187814331054687</c:v>
                </c:pt>
                <c:pt idx="722">
                  <c:v>10.181377716064453</c:v>
                </c:pt>
                <c:pt idx="723">
                  <c:v>10.207423553466798</c:v>
                </c:pt>
                <c:pt idx="724">
                  <c:v>10.319839782714844</c:v>
                </c:pt>
                <c:pt idx="725">
                  <c:v>10.350525970458985</c:v>
                </c:pt>
                <c:pt idx="726">
                  <c:v>10.401869201660157</c:v>
                </c:pt>
                <c:pt idx="727">
                  <c:v>10.692265319824219</c:v>
                </c:pt>
                <c:pt idx="728">
                  <c:v>11.447594604492188</c:v>
                </c:pt>
                <c:pt idx="729">
                  <c:v>12.560530242919922</c:v>
                </c:pt>
                <c:pt idx="730">
                  <c:v>13.169613647460938</c:v>
                </c:pt>
                <c:pt idx="731">
                  <c:v>13.385315093994141</c:v>
                </c:pt>
                <c:pt idx="732">
                  <c:v>13.73917922973633</c:v>
                </c:pt>
                <c:pt idx="733">
                  <c:v>14.49316131591797</c:v>
                </c:pt>
                <c:pt idx="734">
                  <c:v>15.769856414794923</c:v>
                </c:pt>
                <c:pt idx="735">
                  <c:v>17.126185913085937</c:v>
                </c:pt>
                <c:pt idx="736">
                  <c:v>18.591937866210937</c:v>
                </c:pt>
                <c:pt idx="737">
                  <c:v>20.449275512695312</c:v>
                </c:pt>
                <c:pt idx="738">
                  <c:v>22.23146942138672</c:v>
                </c:pt>
                <c:pt idx="739">
                  <c:v>23.067031860351562</c:v>
                </c:pt>
                <c:pt idx="740">
                  <c:v>21.697679443359377</c:v>
                </c:pt>
                <c:pt idx="741">
                  <c:v>18.459014282226562</c:v>
                </c:pt>
                <c:pt idx="742">
                  <c:v>15.494728546142579</c:v>
                </c:pt>
                <c:pt idx="743">
                  <c:v>13.137280883789064</c:v>
                </c:pt>
                <c:pt idx="744">
                  <c:v>11.297456817626953</c:v>
                </c:pt>
                <c:pt idx="745">
                  <c:v>10.229278106689454</c:v>
                </c:pt>
                <c:pt idx="746">
                  <c:v>9.4839779663085935</c:v>
                </c:pt>
                <c:pt idx="747">
                  <c:v>8.3976869201660165</c:v>
                </c:pt>
                <c:pt idx="748">
                  <c:v>7.2991213989257817</c:v>
                </c:pt>
                <c:pt idx="749">
                  <c:v>5.0973500061035155</c:v>
                </c:pt>
                <c:pt idx="750">
                  <c:v>3.8669087219238283</c:v>
                </c:pt>
                <c:pt idx="751">
                  <c:v>3.9293289184570312</c:v>
                </c:pt>
                <c:pt idx="752">
                  <c:v>2.8904891967773438</c:v>
                </c:pt>
                <c:pt idx="753">
                  <c:v>2.7536737060546876</c:v>
                </c:pt>
                <c:pt idx="754">
                  <c:v>2.7686425781250001</c:v>
                </c:pt>
                <c:pt idx="755">
                  <c:v>2.5673112487792968</c:v>
                </c:pt>
                <c:pt idx="756">
                  <c:v>2.5273443603515626</c:v>
                </c:pt>
                <c:pt idx="757">
                  <c:v>2.767445068359375</c:v>
                </c:pt>
                <c:pt idx="758">
                  <c:v>3.0683193969726563</c:v>
                </c:pt>
                <c:pt idx="759">
                  <c:v>3.3449441528320314</c:v>
                </c:pt>
                <c:pt idx="760">
                  <c:v>3.6661761474609378</c:v>
                </c:pt>
                <c:pt idx="761">
                  <c:v>3.8622683715820316</c:v>
                </c:pt>
                <c:pt idx="762">
                  <c:v>3.8802310180664064</c:v>
                </c:pt>
                <c:pt idx="763">
                  <c:v>3.9639070129394534</c:v>
                </c:pt>
                <c:pt idx="764">
                  <c:v>4.1101528930664069</c:v>
                </c:pt>
                <c:pt idx="765">
                  <c:v>4.228257293701172</c:v>
                </c:pt>
                <c:pt idx="766">
                  <c:v>4.4087818908691405</c:v>
                </c:pt>
                <c:pt idx="767">
                  <c:v>4.8608418273925782</c:v>
                </c:pt>
                <c:pt idx="768">
                  <c:v>5.6749987792968755</c:v>
                </c:pt>
                <c:pt idx="769">
                  <c:v>6.8482589721679688</c:v>
                </c:pt>
                <c:pt idx="770">
                  <c:v>8.1459104919433596</c:v>
                </c:pt>
                <c:pt idx="771">
                  <c:v>9.5315789794921884</c:v>
                </c:pt>
                <c:pt idx="772">
                  <c:v>11.022478637695313</c:v>
                </c:pt>
                <c:pt idx="773">
                  <c:v>12.365485839843751</c:v>
                </c:pt>
                <c:pt idx="774">
                  <c:v>13.476774902343751</c:v>
                </c:pt>
                <c:pt idx="775">
                  <c:v>15.06033187866211</c:v>
                </c:pt>
                <c:pt idx="776">
                  <c:v>18.100659484863282</c:v>
                </c:pt>
                <c:pt idx="777">
                  <c:v>21.941522369384767</c:v>
                </c:pt>
                <c:pt idx="778">
                  <c:v>23.783442077636721</c:v>
                </c:pt>
                <c:pt idx="779">
                  <c:v>21.869522094726562</c:v>
                </c:pt>
                <c:pt idx="780">
                  <c:v>17.921332397460937</c:v>
                </c:pt>
                <c:pt idx="781">
                  <c:v>14.43089080810547</c:v>
                </c:pt>
                <c:pt idx="782">
                  <c:v>12.289443969726562</c:v>
                </c:pt>
                <c:pt idx="783">
                  <c:v>11.255394287109375</c:v>
                </c:pt>
                <c:pt idx="784">
                  <c:v>10.82638641357422</c:v>
                </c:pt>
                <c:pt idx="785">
                  <c:v>10.847642211914064</c:v>
                </c:pt>
                <c:pt idx="786">
                  <c:v>10.624456329345703</c:v>
                </c:pt>
                <c:pt idx="787">
                  <c:v>9.4835289001464851</c:v>
                </c:pt>
                <c:pt idx="788">
                  <c:v>10.157427520751954</c:v>
                </c:pt>
                <c:pt idx="789">
                  <c:v>11.451486511230469</c:v>
                </c:pt>
                <c:pt idx="790">
                  <c:v>12.172986145019532</c:v>
                </c:pt>
                <c:pt idx="791">
                  <c:v>10.759625244140626</c:v>
                </c:pt>
                <c:pt idx="792">
                  <c:v>9.6881533813476572</c:v>
                </c:pt>
                <c:pt idx="793">
                  <c:v>10.843600616455079</c:v>
                </c:pt>
                <c:pt idx="794">
                  <c:v>14.702875213623047</c:v>
                </c:pt>
                <c:pt idx="795">
                  <c:v>16.81917434692383</c:v>
                </c:pt>
                <c:pt idx="796">
                  <c:v>15.379168853759767</c:v>
                </c:pt>
                <c:pt idx="797">
                  <c:v>14.416221313476564</c:v>
                </c:pt>
                <c:pt idx="798">
                  <c:v>12.964091033935548</c:v>
                </c:pt>
                <c:pt idx="799">
                  <c:v>10.572664031982422</c:v>
                </c:pt>
                <c:pt idx="800">
                  <c:v>8.9084248352050786</c:v>
                </c:pt>
                <c:pt idx="801">
                  <c:v>7.5206607055664065</c:v>
                </c:pt>
                <c:pt idx="802">
                  <c:v>7.0973410034179691</c:v>
                </c:pt>
                <c:pt idx="803">
                  <c:v>7.2866972351074226</c:v>
                </c:pt>
                <c:pt idx="804">
                  <c:v>7.8893440246582038</c:v>
                </c:pt>
                <c:pt idx="805">
                  <c:v>8.9813232421875</c:v>
                </c:pt>
                <c:pt idx="806">
                  <c:v>10.451865234375001</c:v>
                </c:pt>
                <c:pt idx="807">
                  <c:v>13.006452941894532</c:v>
                </c:pt>
                <c:pt idx="808">
                  <c:v>14.820979614257814</c:v>
                </c:pt>
                <c:pt idx="809">
                  <c:v>13.236973571777344</c:v>
                </c:pt>
                <c:pt idx="810">
                  <c:v>10.127639465332031</c:v>
                </c:pt>
                <c:pt idx="811">
                  <c:v>8.1186671447753902</c:v>
                </c:pt>
                <c:pt idx="812">
                  <c:v>7.6740916442871097</c:v>
                </c:pt>
                <c:pt idx="813">
                  <c:v>8.5527644348144527</c:v>
                </c:pt>
                <c:pt idx="814">
                  <c:v>9.7347065734863278</c:v>
                </c:pt>
                <c:pt idx="815">
                  <c:v>10.19365219116211</c:v>
                </c:pt>
                <c:pt idx="816">
                  <c:v>9.8364949035644536</c:v>
                </c:pt>
                <c:pt idx="817">
                  <c:v>9.2408834838867193</c:v>
                </c:pt>
                <c:pt idx="818">
                  <c:v>8.9259384155273445</c:v>
                </c:pt>
                <c:pt idx="819">
                  <c:v>9.171727294921876</c:v>
                </c:pt>
                <c:pt idx="820">
                  <c:v>9.7469810485839847</c:v>
                </c:pt>
                <c:pt idx="821">
                  <c:v>10.222691802978517</c:v>
                </c:pt>
                <c:pt idx="822">
                  <c:v>10.393636322021484</c:v>
                </c:pt>
                <c:pt idx="823">
                  <c:v>10.257569274902345</c:v>
                </c:pt>
                <c:pt idx="824">
                  <c:v>9.9333435058593746</c:v>
                </c:pt>
                <c:pt idx="825">
                  <c:v>9.5287348937988288</c:v>
                </c:pt>
                <c:pt idx="826">
                  <c:v>9.1810079956054693</c:v>
                </c:pt>
                <c:pt idx="827">
                  <c:v>8.997190246582031</c:v>
                </c:pt>
                <c:pt idx="828">
                  <c:v>9.0426956176757809</c:v>
                </c:pt>
                <c:pt idx="829">
                  <c:v>9.2694740295410156</c:v>
                </c:pt>
                <c:pt idx="830">
                  <c:v>9.5658576965332038</c:v>
                </c:pt>
                <c:pt idx="831">
                  <c:v>9.745633850097656</c:v>
                </c:pt>
                <c:pt idx="832">
                  <c:v>9.7462326049804684</c:v>
                </c:pt>
                <c:pt idx="833">
                  <c:v>9.6727354431152346</c:v>
                </c:pt>
                <c:pt idx="834">
                  <c:v>9.5880116271972664</c:v>
                </c:pt>
                <c:pt idx="835">
                  <c:v>9.5190051269531253</c:v>
                </c:pt>
                <c:pt idx="836">
                  <c:v>9.5152629089355472</c:v>
                </c:pt>
                <c:pt idx="837">
                  <c:v>9.659263458251953</c:v>
                </c:pt>
                <c:pt idx="838">
                  <c:v>9.8716717529296876</c:v>
                </c:pt>
                <c:pt idx="839">
                  <c:v>10.098599853515626</c:v>
                </c:pt>
                <c:pt idx="840">
                  <c:v>10.262808380126954</c:v>
                </c:pt>
                <c:pt idx="841">
                  <c:v>10.386002197265626</c:v>
                </c:pt>
                <c:pt idx="842">
                  <c:v>10.522667999267579</c:v>
                </c:pt>
                <c:pt idx="843">
                  <c:v>10.558144226074219</c:v>
                </c:pt>
                <c:pt idx="844">
                  <c:v>10.512788543701172</c:v>
                </c:pt>
                <c:pt idx="845">
                  <c:v>10.359207916259766</c:v>
                </c:pt>
                <c:pt idx="846">
                  <c:v>10.362650756835938</c:v>
                </c:pt>
                <c:pt idx="847">
                  <c:v>10.736872558593751</c:v>
                </c:pt>
                <c:pt idx="848">
                  <c:v>11.569291534423829</c:v>
                </c:pt>
                <c:pt idx="849">
                  <c:v>12.559632110595704</c:v>
                </c:pt>
                <c:pt idx="850">
                  <c:v>13.102702789306642</c:v>
                </c:pt>
                <c:pt idx="851">
                  <c:v>13.221705322265626</c:v>
                </c:pt>
                <c:pt idx="852">
                  <c:v>13.460608520507813</c:v>
                </c:pt>
                <c:pt idx="853">
                  <c:v>14.280603332519531</c:v>
                </c:pt>
                <c:pt idx="854">
                  <c:v>15.668217773437501</c:v>
                </c:pt>
                <c:pt idx="855">
                  <c:v>17.390835571289063</c:v>
                </c:pt>
                <c:pt idx="856">
                  <c:v>19.077977142333985</c:v>
                </c:pt>
                <c:pt idx="857">
                  <c:v>20.362755432128907</c:v>
                </c:pt>
                <c:pt idx="858">
                  <c:v>21.726719055175781</c:v>
                </c:pt>
                <c:pt idx="859">
                  <c:v>22.395378570556641</c:v>
                </c:pt>
                <c:pt idx="860">
                  <c:v>21.474792938232422</c:v>
                </c:pt>
                <c:pt idx="861">
                  <c:v>18.988912353515627</c:v>
                </c:pt>
                <c:pt idx="862">
                  <c:v>15.739170227050781</c:v>
                </c:pt>
                <c:pt idx="863">
                  <c:v>13.456267547607423</c:v>
                </c:pt>
                <c:pt idx="864">
                  <c:v>12.109967193603516</c:v>
                </c:pt>
                <c:pt idx="865">
                  <c:v>11.052266693115236</c:v>
                </c:pt>
                <c:pt idx="866">
                  <c:v>9.5990885925292968</c:v>
                </c:pt>
                <c:pt idx="867">
                  <c:v>7.9776603698730471</c:v>
                </c:pt>
                <c:pt idx="868">
                  <c:v>7.1206924438476564</c:v>
                </c:pt>
                <c:pt idx="869">
                  <c:v>5.3310140991210941</c:v>
                </c:pt>
                <c:pt idx="870">
                  <c:v>3.7375776672363283</c:v>
                </c:pt>
                <c:pt idx="871">
                  <c:v>3.5390904235839846</c:v>
                </c:pt>
                <c:pt idx="872">
                  <c:v>3.4370027160644532</c:v>
                </c:pt>
                <c:pt idx="873">
                  <c:v>3.2684532165527345</c:v>
                </c:pt>
                <c:pt idx="874">
                  <c:v>2.5716522216796878</c:v>
                </c:pt>
                <c:pt idx="875">
                  <c:v>2.1019290161132815</c:v>
                </c:pt>
                <c:pt idx="876">
                  <c:v>2.2749691772460938</c:v>
                </c:pt>
                <c:pt idx="877">
                  <c:v>2.7756779479980471</c:v>
                </c:pt>
                <c:pt idx="878">
                  <c:v>3.4555641174316407</c:v>
                </c:pt>
                <c:pt idx="879">
                  <c:v>4.2237666320800784</c:v>
                </c:pt>
                <c:pt idx="880">
                  <c:v>4.9997529602050781</c:v>
                </c:pt>
                <c:pt idx="881">
                  <c:v>5.4830978393554695</c:v>
                </c:pt>
                <c:pt idx="882">
                  <c:v>5.6022500610351562</c:v>
                </c:pt>
                <c:pt idx="883">
                  <c:v>5.4455259704589842</c:v>
                </c:pt>
                <c:pt idx="884">
                  <c:v>5.0437614440917971</c:v>
                </c:pt>
                <c:pt idx="885">
                  <c:v>4.7169909667968755</c:v>
                </c:pt>
                <c:pt idx="886">
                  <c:v>4.8017147827148436</c:v>
                </c:pt>
                <c:pt idx="887">
                  <c:v>5.3859498596191413</c:v>
                </c:pt>
                <c:pt idx="888">
                  <c:v>6.3673091125488286</c:v>
                </c:pt>
                <c:pt idx="889">
                  <c:v>7.5003030395507819</c:v>
                </c:pt>
                <c:pt idx="890">
                  <c:v>8.630752258300781</c:v>
                </c:pt>
                <c:pt idx="891">
                  <c:v>9.8414346313476564</c:v>
                </c:pt>
                <c:pt idx="892">
                  <c:v>11.299253082275392</c:v>
                </c:pt>
                <c:pt idx="893">
                  <c:v>13.10884002685547</c:v>
                </c:pt>
                <c:pt idx="894">
                  <c:v>15.410304107666017</c:v>
                </c:pt>
                <c:pt idx="895">
                  <c:v>18.630707244873047</c:v>
                </c:pt>
                <c:pt idx="896">
                  <c:v>22.992486877441408</c:v>
                </c:pt>
                <c:pt idx="897">
                  <c:v>25.092769317626953</c:v>
                </c:pt>
                <c:pt idx="898">
                  <c:v>22.317540435791017</c:v>
                </c:pt>
                <c:pt idx="899">
                  <c:v>17.73077865600586</c:v>
                </c:pt>
                <c:pt idx="900">
                  <c:v>14.303655395507814</c:v>
                </c:pt>
                <c:pt idx="901">
                  <c:v>12.403656463623047</c:v>
                </c:pt>
                <c:pt idx="902">
                  <c:v>11.316616973876954</c:v>
                </c:pt>
                <c:pt idx="903">
                  <c:v>10.659483489990235</c:v>
                </c:pt>
                <c:pt idx="904">
                  <c:v>10.448123016357423</c:v>
                </c:pt>
                <c:pt idx="905">
                  <c:v>10.229876861572267</c:v>
                </c:pt>
                <c:pt idx="906">
                  <c:v>9.8082037353515634</c:v>
                </c:pt>
                <c:pt idx="907">
                  <c:v>9.6570181274414075</c:v>
                </c:pt>
                <c:pt idx="908">
                  <c:v>11.172017669677736</c:v>
                </c:pt>
                <c:pt idx="909">
                  <c:v>13.877491607666016</c:v>
                </c:pt>
                <c:pt idx="910">
                  <c:v>14.194382629394532</c:v>
                </c:pt>
                <c:pt idx="911">
                  <c:v>12.453502807617188</c:v>
                </c:pt>
                <c:pt idx="912">
                  <c:v>9.3404264831542978</c:v>
                </c:pt>
                <c:pt idx="913">
                  <c:v>8.9424041748046879</c:v>
                </c:pt>
                <c:pt idx="914">
                  <c:v>12.354708251953125</c:v>
                </c:pt>
                <c:pt idx="915">
                  <c:v>13.401331787109376</c:v>
                </c:pt>
                <c:pt idx="916">
                  <c:v>13.1199169921875</c:v>
                </c:pt>
                <c:pt idx="917">
                  <c:v>14.707665252685548</c:v>
                </c:pt>
                <c:pt idx="918">
                  <c:v>15.276033325195312</c:v>
                </c:pt>
                <c:pt idx="919">
                  <c:v>12.660522308349609</c:v>
                </c:pt>
                <c:pt idx="920">
                  <c:v>8.8906118774414065</c:v>
                </c:pt>
                <c:pt idx="921">
                  <c:v>7.0413574218750004</c:v>
                </c:pt>
                <c:pt idx="922">
                  <c:v>7.8056680297851564</c:v>
                </c:pt>
                <c:pt idx="923">
                  <c:v>9.3862312316894538</c:v>
                </c:pt>
                <c:pt idx="924">
                  <c:v>9.4591296386718753</c:v>
                </c:pt>
                <c:pt idx="925">
                  <c:v>9.2025631713867195</c:v>
                </c:pt>
                <c:pt idx="926">
                  <c:v>10.228978729248047</c:v>
                </c:pt>
                <c:pt idx="927">
                  <c:v>11.796069946289062</c:v>
                </c:pt>
                <c:pt idx="928">
                  <c:v>12.647798767089844</c:v>
                </c:pt>
                <c:pt idx="929">
                  <c:v>11.795022125244142</c:v>
                </c:pt>
                <c:pt idx="930">
                  <c:v>10.119556274414062</c:v>
                </c:pt>
                <c:pt idx="931">
                  <c:v>9.3916200256347668</c:v>
                </c:pt>
                <c:pt idx="932">
                  <c:v>9.7167439270019536</c:v>
                </c:pt>
                <c:pt idx="933">
                  <c:v>10.173144836425783</c:v>
                </c:pt>
                <c:pt idx="934">
                  <c:v>10.277627563476562</c:v>
                </c:pt>
                <c:pt idx="935">
                  <c:v>9.8598463439941408</c:v>
                </c:pt>
                <c:pt idx="936">
                  <c:v>9.3627301025390626</c:v>
                </c:pt>
                <c:pt idx="937">
                  <c:v>9.1560099792480472</c:v>
                </c:pt>
                <c:pt idx="938">
                  <c:v>9.3013577270507817</c:v>
                </c:pt>
                <c:pt idx="939">
                  <c:v>9.5986395263671884</c:v>
                </c:pt>
                <c:pt idx="940">
                  <c:v>9.8053596496582038</c:v>
                </c:pt>
                <c:pt idx="941">
                  <c:v>9.8155384826660157</c:v>
                </c:pt>
                <c:pt idx="942">
                  <c:v>9.654024353027344</c:v>
                </c:pt>
                <c:pt idx="943">
                  <c:v>9.4943064880371093</c:v>
                </c:pt>
                <c:pt idx="944">
                  <c:v>9.3973081970214842</c:v>
                </c:pt>
                <c:pt idx="945">
                  <c:v>9.3062974548339845</c:v>
                </c:pt>
                <c:pt idx="946">
                  <c:v>9.2244177246093759</c:v>
                </c:pt>
                <c:pt idx="947">
                  <c:v>9.1866961669921885</c:v>
                </c:pt>
                <c:pt idx="948">
                  <c:v>9.240284729003907</c:v>
                </c:pt>
                <c:pt idx="949">
                  <c:v>9.4092832946777349</c:v>
                </c:pt>
                <c:pt idx="950">
                  <c:v>9.6091177368164065</c:v>
                </c:pt>
                <c:pt idx="951">
                  <c:v>9.6968353271484382</c:v>
                </c:pt>
                <c:pt idx="952">
                  <c:v>9.5472962951660154</c:v>
                </c:pt>
                <c:pt idx="953">
                  <c:v>9.2729168701171876</c:v>
                </c:pt>
                <c:pt idx="954">
                  <c:v>9.1404423522949223</c:v>
                </c:pt>
                <c:pt idx="955">
                  <c:v>9.2268127441406254</c:v>
                </c:pt>
                <c:pt idx="956">
                  <c:v>9.5167597961425781</c:v>
                </c:pt>
                <c:pt idx="957">
                  <c:v>9.9222665405273442</c:v>
                </c:pt>
                <c:pt idx="958">
                  <c:v>10.298883361816406</c:v>
                </c:pt>
                <c:pt idx="959">
                  <c:v>10.542277221679688</c:v>
                </c:pt>
                <c:pt idx="960">
                  <c:v>10.689570922851564</c:v>
                </c:pt>
                <c:pt idx="961">
                  <c:v>10.719358978271485</c:v>
                </c:pt>
                <c:pt idx="962">
                  <c:v>10.622959442138672</c:v>
                </c:pt>
                <c:pt idx="963">
                  <c:v>10.401270446777344</c:v>
                </c:pt>
                <c:pt idx="964">
                  <c:v>10.172845458984375</c:v>
                </c:pt>
                <c:pt idx="965">
                  <c:v>10.296039276123047</c:v>
                </c:pt>
                <c:pt idx="966">
                  <c:v>10.994786224365235</c:v>
                </c:pt>
                <c:pt idx="967">
                  <c:v>12.026141510009767</c:v>
                </c:pt>
                <c:pt idx="968">
                  <c:v>13.065579986572267</c:v>
                </c:pt>
                <c:pt idx="969">
                  <c:v>13.750106506347658</c:v>
                </c:pt>
                <c:pt idx="970">
                  <c:v>14.091097412109375</c:v>
                </c:pt>
                <c:pt idx="971">
                  <c:v>14.456637268066407</c:v>
                </c:pt>
                <c:pt idx="972">
                  <c:v>15.286062469482422</c:v>
                </c:pt>
                <c:pt idx="973">
                  <c:v>16.559165039062499</c:v>
                </c:pt>
                <c:pt idx="974">
                  <c:v>18.041682128906253</c:v>
                </c:pt>
                <c:pt idx="975">
                  <c:v>19.668499145507813</c:v>
                </c:pt>
                <c:pt idx="976">
                  <c:v>21.279748535156251</c:v>
                </c:pt>
                <c:pt idx="977">
                  <c:v>22.527254333496096</c:v>
                </c:pt>
                <c:pt idx="978">
                  <c:v>22.397025146484378</c:v>
                </c:pt>
                <c:pt idx="979">
                  <c:v>20.365898895263673</c:v>
                </c:pt>
                <c:pt idx="980">
                  <c:v>17.23306365966797</c:v>
                </c:pt>
                <c:pt idx="981">
                  <c:v>14.359938354492188</c:v>
                </c:pt>
                <c:pt idx="982">
                  <c:v>12.241393890380859</c:v>
                </c:pt>
                <c:pt idx="983">
                  <c:v>10.845995635986329</c:v>
                </c:pt>
                <c:pt idx="984">
                  <c:v>9.8766114807128904</c:v>
                </c:pt>
                <c:pt idx="985">
                  <c:v>8.6928730773925782</c:v>
                </c:pt>
                <c:pt idx="986">
                  <c:v>7.546107788085938</c:v>
                </c:pt>
                <c:pt idx="987">
                  <c:v>6.4936463928222663</c:v>
                </c:pt>
                <c:pt idx="988">
                  <c:v>3.980073394775391</c:v>
                </c:pt>
                <c:pt idx="989">
                  <c:v>2.9380902099609378</c:v>
                </c:pt>
                <c:pt idx="990">
                  <c:v>3.5515145874023437</c:v>
                </c:pt>
                <c:pt idx="991">
                  <c:v>4.0992256164550787</c:v>
                </c:pt>
                <c:pt idx="992">
                  <c:v>3.9005886840820314</c:v>
                </c:pt>
                <c:pt idx="993">
                  <c:v>2.8473788452148439</c:v>
                </c:pt>
                <c:pt idx="994">
                  <c:v>1.9558328247070313</c:v>
                </c:pt>
                <c:pt idx="995">
                  <c:v>1.8073416137695313</c:v>
                </c:pt>
                <c:pt idx="996">
                  <c:v>2.1427940368652343</c:v>
                </c:pt>
                <c:pt idx="997">
                  <c:v>2.7078689575195316</c:v>
                </c:pt>
                <c:pt idx="998">
                  <c:v>3.4393977355957035</c:v>
                </c:pt>
                <c:pt idx="999">
                  <c:v>4.219575347900391</c:v>
                </c:pt>
                <c:pt idx="1000">
                  <c:v>4.7939309692382812</c:v>
                </c:pt>
                <c:pt idx="1001">
                  <c:v>5.0145721435546875</c:v>
                </c:pt>
                <c:pt idx="1002">
                  <c:v>4.842879180908203</c:v>
                </c:pt>
                <c:pt idx="1003">
                  <c:v>4.3942620849609373</c:v>
                </c:pt>
                <c:pt idx="1004">
                  <c:v>3.9860609436035159</c:v>
                </c:pt>
                <c:pt idx="1005">
                  <c:v>4.0392004394531256</c:v>
                </c:pt>
                <c:pt idx="1006">
                  <c:v>4.6690905761718753</c:v>
                </c:pt>
                <c:pt idx="1007">
                  <c:v>5.7963963317871094</c:v>
                </c:pt>
                <c:pt idx="1008">
                  <c:v>7.2361024475097659</c:v>
                </c:pt>
                <c:pt idx="1009">
                  <c:v>8.8666616821289068</c:v>
                </c:pt>
                <c:pt idx="1010">
                  <c:v>10.811567230224609</c:v>
                </c:pt>
                <c:pt idx="1011">
                  <c:v>13.098062438964844</c:v>
                </c:pt>
                <c:pt idx="1012">
                  <c:v>15.324382781982422</c:v>
                </c:pt>
                <c:pt idx="1013">
                  <c:v>17.299974517822267</c:v>
                </c:pt>
                <c:pt idx="1014">
                  <c:v>19.482735443115235</c:v>
                </c:pt>
                <c:pt idx="1015">
                  <c:v>21.947060852050782</c:v>
                </c:pt>
                <c:pt idx="1016">
                  <c:v>22.620809783935549</c:v>
                </c:pt>
                <c:pt idx="1017">
                  <c:v>20.142114257812501</c:v>
                </c:pt>
                <c:pt idx="1018">
                  <c:v>16.380436706542969</c:v>
                </c:pt>
                <c:pt idx="1019">
                  <c:v>13.50072509765625</c:v>
                </c:pt>
                <c:pt idx="1020">
                  <c:v>11.97120574951172</c:v>
                </c:pt>
                <c:pt idx="1021">
                  <c:v>11.131901092529297</c:v>
                </c:pt>
                <c:pt idx="1022">
                  <c:v>10.242600402832032</c:v>
                </c:pt>
                <c:pt idx="1023">
                  <c:v>9.3946138000488286</c:v>
                </c:pt>
                <c:pt idx="1024">
                  <c:v>8.9932983398437507</c:v>
                </c:pt>
                <c:pt idx="1025">
                  <c:v>8.9862629699707028</c:v>
                </c:pt>
                <c:pt idx="1026">
                  <c:v>9.5082275390625011</c:v>
                </c:pt>
                <c:pt idx="1027">
                  <c:v>10.32058822631836</c:v>
                </c:pt>
                <c:pt idx="1028">
                  <c:v>12.798235931396485</c:v>
                </c:pt>
                <c:pt idx="1029">
                  <c:v>14.764097900390626</c:v>
                </c:pt>
                <c:pt idx="1030">
                  <c:v>14.39496551513672</c:v>
                </c:pt>
                <c:pt idx="1031">
                  <c:v>10.823692016601562</c:v>
                </c:pt>
                <c:pt idx="1032">
                  <c:v>7.875422973632813</c:v>
                </c:pt>
                <c:pt idx="1033">
                  <c:v>10.526709594726563</c:v>
                </c:pt>
                <c:pt idx="1034">
                  <c:v>14.366524658203126</c:v>
                </c:pt>
                <c:pt idx="1035">
                  <c:v>15.145205383300782</c:v>
                </c:pt>
                <c:pt idx="1036">
                  <c:v>16.483272857666016</c:v>
                </c:pt>
                <c:pt idx="1037">
                  <c:v>16.46231643676758</c:v>
                </c:pt>
                <c:pt idx="1038">
                  <c:v>12.480147399902345</c:v>
                </c:pt>
                <c:pt idx="1039">
                  <c:v>7.3694750976562506</c:v>
                </c:pt>
                <c:pt idx="1040">
                  <c:v>5.3884945678710938</c:v>
                </c:pt>
                <c:pt idx="1041">
                  <c:v>6.5026277160644534</c:v>
                </c:pt>
                <c:pt idx="1042">
                  <c:v>8.7052972412109373</c:v>
                </c:pt>
                <c:pt idx="1043">
                  <c:v>9.8001205444335948</c:v>
                </c:pt>
                <c:pt idx="1044">
                  <c:v>9.9986077880859376</c:v>
                </c:pt>
                <c:pt idx="1045">
                  <c:v>10.772498474121095</c:v>
                </c:pt>
                <c:pt idx="1046">
                  <c:v>12.100686492919923</c:v>
                </c:pt>
                <c:pt idx="1047">
                  <c:v>12.074341278076172</c:v>
                </c:pt>
                <c:pt idx="1048">
                  <c:v>10.548414459228516</c:v>
                </c:pt>
                <c:pt idx="1049">
                  <c:v>9.3964100646972657</c:v>
                </c:pt>
                <c:pt idx="1050">
                  <c:v>9.3067465209960947</c:v>
                </c:pt>
                <c:pt idx="1051">
                  <c:v>9.9032560729980474</c:v>
                </c:pt>
                <c:pt idx="1052">
                  <c:v>10.628348236083985</c:v>
                </c:pt>
                <c:pt idx="1053">
                  <c:v>10.769355010986329</c:v>
                </c:pt>
                <c:pt idx="1054">
                  <c:v>10.3225341796875</c:v>
                </c:pt>
                <c:pt idx="1055">
                  <c:v>9.5859159851074232</c:v>
                </c:pt>
                <c:pt idx="1056">
                  <c:v>9.0395521545410169</c:v>
                </c:pt>
                <c:pt idx="1057">
                  <c:v>8.9903045654296871</c:v>
                </c:pt>
                <c:pt idx="1058">
                  <c:v>9.2699230957031258</c:v>
                </c:pt>
                <c:pt idx="1059">
                  <c:v>9.5752880859375011</c:v>
                </c:pt>
                <c:pt idx="1060">
                  <c:v>9.715845794677735</c:v>
                </c:pt>
                <c:pt idx="1061">
                  <c:v>9.642049255371095</c:v>
                </c:pt>
                <c:pt idx="1062">
                  <c:v>9.5107722473144545</c:v>
                </c:pt>
                <c:pt idx="1063">
                  <c:v>9.3667716979980469</c:v>
                </c:pt>
                <c:pt idx="1064">
                  <c:v>9.2610914611816408</c:v>
                </c:pt>
                <c:pt idx="1065">
                  <c:v>9.2137898254394539</c:v>
                </c:pt>
                <c:pt idx="1066">
                  <c:v>9.2247171020507821</c:v>
                </c:pt>
                <c:pt idx="1067">
                  <c:v>9.3272538757324224</c:v>
                </c:pt>
                <c:pt idx="1068">
                  <c:v>9.4637699890136719</c:v>
                </c:pt>
                <c:pt idx="1069">
                  <c:v>9.6222903442382819</c:v>
                </c:pt>
                <c:pt idx="1070">
                  <c:v>9.6956378173828135</c:v>
                </c:pt>
                <c:pt idx="1071">
                  <c:v>9.696535949707032</c:v>
                </c:pt>
                <c:pt idx="1072">
                  <c:v>9.6577665710449221</c:v>
                </c:pt>
                <c:pt idx="1073">
                  <c:v>9.6484858703613288</c:v>
                </c:pt>
                <c:pt idx="1074">
                  <c:v>9.7275215148925778</c:v>
                </c:pt>
                <c:pt idx="1075">
                  <c:v>9.9390316772460938</c:v>
                </c:pt>
                <c:pt idx="1076">
                  <c:v>10.170899505615235</c:v>
                </c:pt>
                <c:pt idx="1077">
                  <c:v>10.276130676269531</c:v>
                </c:pt>
                <c:pt idx="1078">
                  <c:v>10.23197250366211</c:v>
                </c:pt>
                <c:pt idx="1079">
                  <c:v>10.192155303955079</c:v>
                </c:pt>
                <c:pt idx="1080">
                  <c:v>10.229427795410157</c:v>
                </c:pt>
                <c:pt idx="1081">
                  <c:v>10.352322235107422</c:v>
                </c:pt>
                <c:pt idx="1082">
                  <c:v>10.442434844970704</c:v>
                </c:pt>
                <c:pt idx="1083">
                  <c:v>10.511291656494141</c:v>
                </c:pt>
                <c:pt idx="1084">
                  <c:v>10.786718902587891</c:v>
                </c:pt>
                <c:pt idx="1085">
                  <c:v>11.327993316650391</c:v>
                </c:pt>
                <c:pt idx="1086">
                  <c:v>12.017459564208986</c:v>
                </c:pt>
                <c:pt idx="1087">
                  <c:v>12.571457519531251</c:v>
                </c:pt>
                <c:pt idx="1088">
                  <c:v>12.891042938232422</c:v>
                </c:pt>
                <c:pt idx="1089">
                  <c:v>13.254936218261719</c:v>
                </c:pt>
                <c:pt idx="1090">
                  <c:v>13.959970092773439</c:v>
                </c:pt>
                <c:pt idx="1091">
                  <c:v>15.034286041259767</c:v>
                </c:pt>
                <c:pt idx="1092">
                  <c:v>16.4825244140625</c:v>
                </c:pt>
                <c:pt idx="1093">
                  <c:v>18.048867187500001</c:v>
                </c:pt>
                <c:pt idx="1094">
                  <c:v>19.435284118652344</c:v>
                </c:pt>
                <c:pt idx="1095">
                  <c:v>20.640577697753908</c:v>
                </c:pt>
                <c:pt idx="1096">
                  <c:v>21.636606445312502</c:v>
                </c:pt>
                <c:pt idx="1097">
                  <c:v>21.796473999023437</c:v>
                </c:pt>
                <c:pt idx="1098">
                  <c:v>20.339703369140626</c:v>
                </c:pt>
                <c:pt idx="1099">
                  <c:v>17.479750671386718</c:v>
                </c:pt>
                <c:pt idx="1100">
                  <c:v>14.345568237304688</c:v>
                </c:pt>
                <c:pt idx="1101">
                  <c:v>11.890673217773438</c:v>
                </c:pt>
                <c:pt idx="1102">
                  <c:v>10.417287139892579</c:v>
                </c:pt>
                <c:pt idx="1103">
                  <c:v>9.6619578552246104</c:v>
                </c:pt>
                <c:pt idx="1104">
                  <c:v>9.1367001342773442</c:v>
                </c:pt>
                <c:pt idx="1105">
                  <c:v>8.3617616271972661</c:v>
                </c:pt>
                <c:pt idx="1106">
                  <c:v>7.2111044311523438</c:v>
                </c:pt>
                <c:pt idx="1107">
                  <c:v>5.1491423034667969</c:v>
                </c:pt>
                <c:pt idx="1108">
                  <c:v>2.2311103820800784</c:v>
                </c:pt>
                <c:pt idx="1109">
                  <c:v>2.0302281188964844</c:v>
                </c:pt>
                <c:pt idx="1110">
                  <c:v>3.0154792785644533</c:v>
                </c:pt>
                <c:pt idx="1111">
                  <c:v>3.7636235046386721</c:v>
                </c:pt>
                <c:pt idx="1112">
                  <c:v>3.8712496948242188</c:v>
                </c:pt>
                <c:pt idx="1113">
                  <c:v>3.0204190063476566</c:v>
                </c:pt>
                <c:pt idx="1114">
                  <c:v>2.0686981201171877</c:v>
                </c:pt>
                <c:pt idx="1115">
                  <c:v>1.6793577575683594</c:v>
                </c:pt>
                <c:pt idx="1116">
                  <c:v>1.7311500549316408</c:v>
                </c:pt>
                <c:pt idx="1117">
                  <c:v>2.0685484313964846</c:v>
                </c:pt>
                <c:pt idx="1118">
                  <c:v>2.6860144042968752</c:v>
                </c:pt>
                <c:pt idx="1119">
                  <c:v>3.5057098388671877</c:v>
                </c:pt>
                <c:pt idx="1120">
                  <c:v>4.2149349975585944</c:v>
                </c:pt>
                <c:pt idx="1121">
                  <c:v>4.6449906921386726</c:v>
                </c:pt>
                <c:pt idx="1122">
                  <c:v>4.7592031860351565</c:v>
                </c:pt>
                <c:pt idx="1123">
                  <c:v>4.6511279296875001</c:v>
                </c:pt>
                <c:pt idx="1124">
                  <c:v>4.6348118591308598</c:v>
                </c:pt>
                <c:pt idx="1125">
                  <c:v>4.9186216735839849</c:v>
                </c:pt>
                <c:pt idx="1126">
                  <c:v>5.5182746887207035</c:v>
                </c:pt>
                <c:pt idx="1127">
                  <c:v>6.4812222290039063</c:v>
                </c:pt>
                <c:pt idx="1128">
                  <c:v>7.8257263183593757</c:v>
                </c:pt>
                <c:pt idx="1129">
                  <c:v>9.4230546569824227</c:v>
                </c:pt>
                <c:pt idx="1130">
                  <c:v>11.048374786376954</c:v>
                </c:pt>
                <c:pt idx="1131">
                  <c:v>12.396172027587891</c:v>
                </c:pt>
                <c:pt idx="1132">
                  <c:v>13.505964202880859</c:v>
                </c:pt>
                <c:pt idx="1133">
                  <c:v>14.94387405395508</c:v>
                </c:pt>
                <c:pt idx="1134">
                  <c:v>17.175283813476565</c:v>
                </c:pt>
                <c:pt idx="1135">
                  <c:v>20.409608001708985</c:v>
                </c:pt>
                <c:pt idx="1136">
                  <c:v>22.860012359619141</c:v>
                </c:pt>
                <c:pt idx="1137">
                  <c:v>22.465283203125001</c:v>
                </c:pt>
                <c:pt idx="1138">
                  <c:v>19.535575561523437</c:v>
                </c:pt>
                <c:pt idx="1139">
                  <c:v>16.026871948242189</c:v>
                </c:pt>
                <c:pt idx="1140">
                  <c:v>13.510155487060548</c:v>
                </c:pt>
                <c:pt idx="1141">
                  <c:v>12.016411743164063</c:v>
                </c:pt>
                <c:pt idx="1142">
                  <c:v>10.978470153808594</c:v>
                </c:pt>
                <c:pt idx="1143">
                  <c:v>10.22867935180664</c:v>
                </c:pt>
                <c:pt idx="1144">
                  <c:v>9.7230308532714851</c:v>
                </c:pt>
                <c:pt idx="1145">
                  <c:v>9.2952204895019541</c:v>
                </c:pt>
                <c:pt idx="1146">
                  <c:v>9.3013577270507817</c:v>
                </c:pt>
                <c:pt idx="1147">
                  <c:v>9.8758630371093759</c:v>
                </c:pt>
                <c:pt idx="1148">
                  <c:v>10.397977294921876</c:v>
                </c:pt>
                <c:pt idx="1149">
                  <c:v>12.098590850830078</c:v>
                </c:pt>
                <c:pt idx="1150">
                  <c:v>13.260325012207032</c:v>
                </c:pt>
                <c:pt idx="1151">
                  <c:v>12.897030487060547</c:v>
                </c:pt>
                <c:pt idx="1152">
                  <c:v>10.273735656738282</c:v>
                </c:pt>
                <c:pt idx="1153">
                  <c:v>8.8957012939453133</c:v>
                </c:pt>
                <c:pt idx="1154">
                  <c:v>11.988719329833986</c:v>
                </c:pt>
                <c:pt idx="1155">
                  <c:v>13.481415252685547</c:v>
                </c:pt>
                <c:pt idx="1156">
                  <c:v>12.948373718261719</c:v>
                </c:pt>
                <c:pt idx="1157">
                  <c:v>13.712834014892579</c:v>
                </c:pt>
                <c:pt idx="1158">
                  <c:v>13.994248809814454</c:v>
                </c:pt>
                <c:pt idx="1159">
                  <c:v>12.23181381225586</c:v>
                </c:pt>
                <c:pt idx="1160">
                  <c:v>9.8920294189453131</c:v>
                </c:pt>
                <c:pt idx="1161">
                  <c:v>7.9812528991699221</c:v>
                </c:pt>
                <c:pt idx="1162">
                  <c:v>7.8829074096679692</c:v>
                </c:pt>
                <c:pt idx="1163">
                  <c:v>8.9564749145507818</c:v>
                </c:pt>
                <c:pt idx="1164">
                  <c:v>9.7477294921875011</c:v>
                </c:pt>
                <c:pt idx="1165">
                  <c:v>9.8617922973632819</c:v>
                </c:pt>
                <c:pt idx="1166">
                  <c:v>9.9764538574218751</c:v>
                </c:pt>
                <c:pt idx="1167">
                  <c:v>11.050320739746095</c:v>
                </c:pt>
                <c:pt idx="1168">
                  <c:v>11.935729522705079</c:v>
                </c:pt>
                <c:pt idx="1169">
                  <c:v>11.275602264404297</c:v>
                </c:pt>
                <c:pt idx="1170">
                  <c:v>9.9671731567382817</c:v>
                </c:pt>
                <c:pt idx="1171">
                  <c:v>9.3374327087402342</c:v>
                </c:pt>
                <c:pt idx="1172">
                  <c:v>9.5859159851074232</c:v>
                </c:pt>
                <c:pt idx="1173">
                  <c:v>10.266849975585938</c:v>
                </c:pt>
                <c:pt idx="1174">
                  <c:v>10.807226257324219</c:v>
                </c:pt>
                <c:pt idx="1175">
                  <c:v>10.765313415527345</c:v>
                </c:pt>
                <c:pt idx="1176">
                  <c:v>10.230475616455079</c:v>
                </c:pt>
                <c:pt idx="1177">
                  <c:v>9.6607603454589857</c:v>
                </c:pt>
                <c:pt idx="1178">
                  <c:v>9.3489587402343748</c:v>
                </c:pt>
                <c:pt idx="1179">
                  <c:v>9.3715617370605475</c:v>
                </c:pt>
                <c:pt idx="1180">
                  <c:v>9.4938574218750009</c:v>
                </c:pt>
                <c:pt idx="1181">
                  <c:v>9.5773837280273444</c:v>
                </c:pt>
                <c:pt idx="1182">
                  <c:v>9.6725857543945324</c:v>
                </c:pt>
                <c:pt idx="1183">
                  <c:v>9.7676380920410164</c:v>
                </c:pt>
                <c:pt idx="1184">
                  <c:v>9.6832136535644544</c:v>
                </c:pt>
                <c:pt idx="1185">
                  <c:v>9.4507470703125005</c:v>
                </c:pt>
                <c:pt idx="1186">
                  <c:v>9.2609417724609386</c:v>
                </c:pt>
                <c:pt idx="1187">
                  <c:v>9.1666378784179692</c:v>
                </c:pt>
                <c:pt idx="1188">
                  <c:v>9.1479267883300786</c:v>
                </c:pt>
                <c:pt idx="1189">
                  <c:v>9.1955278015136717</c:v>
                </c:pt>
                <c:pt idx="1190">
                  <c:v>9.2926757812500007</c:v>
                </c:pt>
                <c:pt idx="1191">
                  <c:v>9.4089839172363288</c:v>
                </c:pt>
                <c:pt idx="1192">
                  <c:v>9.4914624023437497</c:v>
                </c:pt>
                <c:pt idx="1193">
                  <c:v>9.5140653991699224</c:v>
                </c:pt>
                <c:pt idx="1194">
                  <c:v>9.5134666442871101</c:v>
                </c:pt>
                <c:pt idx="1195">
                  <c:v>9.5110716247558607</c:v>
                </c:pt>
                <c:pt idx="1196">
                  <c:v>9.5007431030273448</c:v>
                </c:pt>
                <c:pt idx="1197">
                  <c:v>9.5320280456542967</c:v>
                </c:pt>
                <c:pt idx="1198">
                  <c:v>9.6230387878417982</c:v>
                </c:pt>
                <c:pt idx="1199">
                  <c:v>9.7830560302734373</c:v>
                </c:pt>
                <c:pt idx="1200">
                  <c:v>9.9498092651367198</c:v>
                </c:pt>
                <c:pt idx="1201">
                  <c:v>10.102940826416017</c:v>
                </c:pt>
                <c:pt idx="1202">
                  <c:v>10.205178222656251</c:v>
                </c:pt>
                <c:pt idx="1203">
                  <c:v>10.253377990722656</c:v>
                </c:pt>
                <c:pt idx="1204">
                  <c:v>10.343640289306641</c:v>
                </c:pt>
                <c:pt idx="1205">
                  <c:v>10.42596908569336</c:v>
                </c:pt>
                <c:pt idx="1206">
                  <c:v>10.438842315673829</c:v>
                </c:pt>
                <c:pt idx="1207">
                  <c:v>10.415341186523438</c:v>
                </c:pt>
                <c:pt idx="1208">
                  <c:v>10.616672515869141</c:v>
                </c:pt>
                <c:pt idx="1209">
                  <c:v>11.109597473144532</c:v>
                </c:pt>
                <c:pt idx="1210">
                  <c:v>11.697874145507813</c:v>
                </c:pt>
                <c:pt idx="1211">
                  <c:v>12.29213836669922</c:v>
                </c:pt>
                <c:pt idx="1212">
                  <c:v>12.72129592895508</c:v>
                </c:pt>
                <c:pt idx="1213">
                  <c:v>13.018727416992188</c:v>
                </c:pt>
                <c:pt idx="1214">
                  <c:v>13.416001281738282</c:v>
                </c:pt>
                <c:pt idx="1215">
                  <c:v>14.247971191406251</c:v>
                </c:pt>
                <c:pt idx="1216">
                  <c:v>15.572267303466798</c:v>
                </c:pt>
                <c:pt idx="1217">
                  <c:v>17.095350036621095</c:v>
                </c:pt>
                <c:pt idx="1218">
                  <c:v>18.728154602050783</c:v>
                </c:pt>
                <c:pt idx="1219">
                  <c:v>20.307370605468751</c:v>
                </c:pt>
                <c:pt idx="1220">
                  <c:v>21.492456207275392</c:v>
                </c:pt>
                <c:pt idx="1221">
                  <c:v>21.675525512695312</c:v>
                </c:pt>
                <c:pt idx="1222">
                  <c:v>20.19899597167969</c:v>
                </c:pt>
                <c:pt idx="1223">
                  <c:v>17.38155487060547</c:v>
                </c:pt>
                <c:pt idx="1224">
                  <c:v>14.352753295898438</c:v>
                </c:pt>
                <c:pt idx="1225">
                  <c:v>12.086016998291017</c:v>
                </c:pt>
                <c:pt idx="1226">
                  <c:v>10.464139709472656</c:v>
                </c:pt>
                <c:pt idx="1227">
                  <c:v>9.42529998779297</c:v>
                </c:pt>
                <c:pt idx="1228">
                  <c:v>8.6538043212890621</c:v>
                </c:pt>
                <c:pt idx="1229">
                  <c:v>7.9989161682128911</c:v>
                </c:pt>
                <c:pt idx="1230">
                  <c:v>6.8473608398437502</c:v>
                </c:pt>
                <c:pt idx="1231">
                  <c:v>5.2382070922851565</c:v>
                </c:pt>
                <c:pt idx="1232">
                  <c:v>3.0820907592773441</c:v>
                </c:pt>
                <c:pt idx="1233">
                  <c:v>2.25850341796875</c:v>
                </c:pt>
                <c:pt idx="1234">
                  <c:v>3.9092706298828128</c:v>
                </c:pt>
                <c:pt idx="1235">
                  <c:v>4.9639773559570317</c:v>
                </c:pt>
                <c:pt idx="1236">
                  <c:v>4.6092150878906253</c:v>
                </c:pt>
                <c:pt idx="1237">
                  <c:v>3.416495361328125</c:v>
                </c:pt>
                <c:pt idx="1238">
                  <c:v>2.2846989440917969</c:v>
                </c:pt>
                <c:pt idx="1239">
                  <c:v>1.8693127441406252</c:v>
                </c:pt>
                <c:pt idx="1240">
                  <c:v>2.0026853942871097</c:v>
                </c:pt>
                <c:pt idx="1241">
                  <c:v>2.5330325317382814</c:v>
                </c:pt>
                <c:pt idx="1242">
                  <c:v>3.3174014282226563</c:v>
                </c:pt>
                <c:pt idx="1243">
                  <c:v>4.1132963562011717</c:v>
                </c:pt>
                <c:pt idx="1244">
                  <c:v>4.6520260620117186</c:v>
                </c:pt>
                <c:pt idx="1245">
                  <c:v>4.8636859130859378</c:v>
                </c:pt>
                <c:pt idx="1246">
                  <c:v>4.714296569824219</c:v>
                </c:pt>
                <c:pt idx="1247">
                  <c:v>4.3757006835937506</c:v>
                </c:pt>
                <c:pt idx="1248">
                  <c:v>4.1457788085937501</c:v>
                </c:pt>
                <c:pt idx="1249">
                  <c:v>4.1927810668945318</c:v>
                </c:pt>
                <c:pt idx="1250">
                  <c:v>4.6825625610351569</c:v>
                </c:pt>
                <c:pt idx="1251">
                  <c:v>5.5527030944824221</c:v>
                </c:pt>
                <c:pt idx="1252">
                  <c:v>6.6304618835449221</c:v>
                </c:pt>
                <c:pt idx="1253">
                  <c:v>7.8427908325195315</c:v>
                </c:pt>
                <c:pt idx="1254">
                  <c:v>9.240284729003907</c:v>
                </c:pt>
                <c:pt idx="1255">
                  <c:v>10.720257110595703</c:v>
                </c:pt>
                <c:pt idx="1256">
                  <c:v>11.959829406738281</c:v>
                </c:pt>
                <c:pt idx="1257">
                  <c:v>12.778926086425782</c:v>
                </c:pt>
                <c:pt idx="1258">
                  <c:v>13.661790161132814</c:v>
                </c:pt>
                <c:pt idx="1259">
                  <c:v>15.164066162109377</c:v>
                </c:pt>
                <c:pt idx="1260">
                  <c:v>16.823066253662109</c:v>
                </c:pt>
                <c:pt idx="1261">
                  <c:v>17.741406555175782</c:v>
                </c:pt>
                <c:pt idx="1262">
                  <c:v>17.618961181640625</c:v>
                </c:pt>
                <c:pt idx="1263">
                  <c:v>17.184564514160158</c:v>
                </c:pt>
                <c:pt idx="1264">
                  <c:v>17.062568206787109</c:v>
                </c:pt>
                <c:pt idx="1265">
                  <c:v>16.55003402709961</c:v>
                </c:pt>
                <c:pt idx="1266">
                  <c:v>15.281422119140625</c:v>
                </c:pt>
                <c:pt idx="1267">
                  <c:v>13.644126892089844</c:v>
                </c:pt>
                <c:pt idx="1268">
                  <c:v>12.07808349609375</c:v>
                </c:pt>
                <c:pt idx="1269">
                  <c:v>10.683134307861328</c:v>
                </c:pt>
                <c:pt idx="1270">
                  <c:v>9.6480368041992186</c:v>
                </c:pt>
                <c:pt idx="1271">
                  <c:v>8.8454058837890628</c:v>
                </c:pt>
                <c:pt idx="1272">
                  <c:v>8.1551911926269529</c:v>
                </c:pt>
                <c:pt idx="1273">
                  <c:v>7.7909985351562501</c:v>
                </c:pt>
                <c:pt idx="1274">
                  <c:v>8.3454455566406249</c:v>
                </c:pt>
                <c:pt idx="1275">
                  <c:v>9.5249926757812506</c:v>
                </c:pt>
                <c:pt idx="1276">
                  <c:v>9.795180816650392</c:v>
                </c:pt>
                <c:pt idx="1277">
                  <c:v>9.7044694519042967</c:v>
                </c:pt>
                <c:pt idx="1278">
                  <c:v>9.6182487487792976</c:v>
                </c:pt>
                <c:pt idx="1279">
                  <c:v>9.4260484313964845</c:v>
                </c:pt>
                <c:pt idx="1280">
                  <c:v>8.1957568359374999</c:v>
                </c:pt>
                <c:pt idx="1281">
                  <c:v>8.3146096801757814</c:v>
                </c:pt>
                <c:pt idx="1282">
                  <c:v>14.512321472167969</c:v>
                </c:pt>
                <c:pt idx="1283">
                  <c:v>19.046392822265627</c:v>
                </c:pt>
                <c:pt idx="1284">
                  <c:v>17.105079803466797</c:v>
                </c:pt>
                <c:pt idx="1285">
                  <c:v>14.619348907470703</c:v>
                </c:pt>
                <c:pt idx="1286">
                  <c:v>12.979808349609376</c:v>
                </c:pt>
                <c:pt idx="1287">
                  <c:v>11.324400787353516</c:v>
                </c:pt>
                <c:pt idx="1288">
                  <c:v>9.884694671630859</c:v>
                </c:pt>
                <c:pt idx="1289">
                  <c:v>9.5809762573242185</c:v>
                </c:pt>
                <c:pt idx="1290">
                  <c:v>9.7968273925781251</c:v>
                </c:pt>
                <c:pt idx="1291">
                  <c:v>10.098450164794922</c:v>
                </c:pt>
                <c:pt idx="1292">
                  <c:v>9.9662750244140632</c:v>
                </c:pt>
                <c:pt idx="1293">
                  <c:v>9.0708370971679688</c:v>
                </c:pt>
                <c:pt idx="1294">
                  <c:v>7.9731697082519535</c:v>
                </c:pt>
                <c:pt idx="1295">
                  <c:v>7.8326119995117187</c:v>
                </c:pt>
                <c:pt idx="1296">
                  <c:v>8.921597442626954</c:v>
                </c:pt>
                <c:pt idx="1297">
                  <c:v>10.49302963256836</c:v>
                </c:pt>
                <c:pt idx="1298">
                  <c:v>11.589349822998047</c:v>
                </c:pt>
                <c:pt idx="1299">
                  <c:v>11.54249725341797</c:v>
                </c:pt>
                <c:pt idx="1300">
                  <c:v>10.788365478515626</c:v>
                </c:pt>
                <c:pt idx="1301">
                  <c:v>10.169701995849611</c:v>
                </c:pt>
                <c:pt idx="1302">
                  <c:v>9.7243780517578138</c:v>
                </c:pt>
                <c:pt idx="1303">
                  <c:v>9.4085348510742186</c:v>
                </c:pt>
                <c:pt idx="1304">
                  <c:v>9.3377320861816404</c:v>
                </c:pt>
                <c:pt idx="1305">
                  <c:v>9.3570419311523434</c:v>
                </c:pt>
                <c:pt idx="1306">
                  <c:v>9.3374327087402342</c:v>
                </c:pt>
                <c:pt idx="1307">
                  <c:v>9.2369915771484372</c:v>
                </c:pt>
                <c:pt idx="1308">
                  <c:v>9.1613987731933602</c:v>
                </c:pt>
                <c:pt idx="1309">
                  <c:v>9.1848999023437496</c:v>
                </c:pt>
                <c:pt idx="1310">
                  <c:v>9.3089918518066419</c:v>
                </c:pt>
                <c:pt idx="1311">
                  <c:v>9.4235037231445311</c:v>
                </c:pt>
                <c:pt idx="1312">
                  <c:v>9.5335249328613294</c:v>
                </c:pt>
                <c:pt idx="1313">
                  <c:v>9.6787229919433599</c:v>
                </c:pt>
                <c:pt idx="1314">
                  <c:v>9.7432388305664066</c:v>
                </c:pt>
                <c:pt idx="1315">
                  <c:v>9.7131513977050794</c:v>
                </c:pt>
                <c:pt idx="1316">
                  <c:v>9.6344151306152348</c:v>
                </c:pt>
                <c:pt idx="1317">
                  <c:v>9.6344151306152348</c:v>
                </c:pt>
                <c:pt idx="1318">
                  <c:v>9.6731845092773447</c:v>
                </c:pt>
                <c:pt idx="1319">
                  <c:v>9.6432467651367197</c:v>
                </c:pt>
                <c:pt idx="1320">
                  <c:v>9.6146562194824217</c:v>
                </c:pt>
                <c:pt idx="1321">
                  <c:v>9.6480368041992186</c:v>
                </c:pt>
                <c:pt idx="1322">
                  <c:v>9.7098582458496097</c:v>
                </c:pt>
                <c:pt idx="1323">
                  <c:v>9.7830560302734373</c:v>
                </c:pt>
                <c:pt idx="1324">
                  <c:v>9.8576010131835936</c:v>
                </c:pt>
                <c:pt idx="1325">
                  <c:v>9.8640376281738291</c:v>
                </c:pt>
                <c:pt idx="1326">
                  <c:v>9.7764697265625014</c:v>
                </c:pt>
                <c:pt idx="1327">
                  <c:v>9.6649516296386722</c:v>
                </c:pt>
                <c:pt idx="1328">
                  <c:v>9.6166021728515627</c:v>
                </c:pt>
                <c:pt idx="1329">
                  <c:v>9.6450430297851568</c:v>
                </c:pt>
                <c:pt idx="1330">
                  <c:v>9.7637461853027343</c:v>
                </c:pt>
                <c:pt idx="1331">
                  <c:v>9.9128361511230469</c:v>
                </c:pt>
                <c:pt idx="1332">
                  <c:v>10.007738800048829</c:v>
                </c:pt>
                <c:pt idx="1333">
                  <c:v>10.004894714355469</c:v>
                </c:pt>
                <c:pt idx="1334">
                  <c:v>9.9933686828613286</c:v>
                </c:pt>
                <c:pt idx="1335">
                  <c:v>9.9710650634765639</c:v>
                </c:pt>
                <c:pt idx="1336">
                  <c:v>9.8918797302246091</c:v>
                </c:pt>
                <c:pt idx="1337">
                  <c:v>9.7800622558593755</c:v>
                </c:pt>
                <c:pt idx="1338">
                  <c:v>9.7441369628906251</c:v>
                </c:pt>
                <c:pt idx="1339">
                  <c:v>9.794881439208984</c:v>
                </c:pt>
                <c:pt idx="1340">
                  <c:v>9.8212266540527349</c:v>
                </c:pt>
                <c:pt idx="1341">
                  <c:v>9.8212266540527349</c:v>
                </c:pt>
                <c:pt idx="1342">
                  <c:v>9.8634388732910168</c:v>
                </c:pt>
                <c:pt idx="1343">
                  <c:v>9.8453265380859385</c:v>
                </c:pt>
                <c:pt idx="1344">
                  <c:v>9.713899841308594</c:v>
                </c:pt>
                <c:pt idx="1345">
                  <c:v>9.5493919372558604</c:v>
                </c:pt>
                <c:pt idx="1346">
                  <c:v>9.4511961364746107</c:v>
                </c:pt>
                <c:pt idx="1347">
                  <c:v>9.4405682373046886</c:v>
                </c:pt>
                <c:pt idx="1348">
                  <c:v>9.4618240356445309</c:v>
                </c:pt>
                <c:pt idx="1349">
                  <c:v>9.4827804565429688</c:v>
                </c:pt>
                <c:pt idx="1350">
                  <c:v>9.530980224609376</c:v>
                </c:pt>
                <c:pt idx="1351">
                  <c:v>9.5534335327148447</c:v>
                </c:pt>
                <c:pt idx="1352">
                  <c:v>9.5411590576171879</c:v>
                </c:pt>
                <c:pt idx="1353">
                  <c:v>9.5517869567871099</c:v>
                </c:pt>
                <c:pt idx="1354">
                  <c:v>9.6005854797363295</c:v>
                </c:pt>
                <c:pt idx="1355">
                  <c:v>9.6568684387207036</c:v>
                </c:pt>
                <c:pt idx="1356">
                  <c:v>9.735155639648438</c:v>
                </c:pt>
                <c:pt idx="1357">
                  <c:v>9.7779666137695322</c:v>
                </c:pt>
                <c:pt idx="1358">
                  <c:v>9.7975758361816414</c:v>
                </c:pt>
                <c:pt idx="1359">
                  <c:v>9.7882951354980481</c:v>
                </c:pt>
                <c:pt idx="1360">
                  <c:v>9.8111975097656252</c:v>
                </c:pt>
                <c:pt idx="1361">
                  <c:v>9.8315551757812507</c:v>
                </c:pt>
                <c:pt idx="1362">
                  <c:v>9.8209272766113287</c:v>
                </c:pt>
                <c:pt idx="1363">
                  <c:v>9.7963783264160167</c:v>
                </c:pt>
                <c:pt idx="1364">
                  <c:v>9.7797628784179693</c:v>
                </c:pt>
                <c:pt idx="1365">
                  <c:v>9.7734759521484378</c:v>
                </c:pt>
                <c:pt idx="1366">
                  <c:v>9.756411437988282</c:v>
                </c:pt>
                <c:pt idx="1367">
                  <c:v>9.7249768066406261</c:v>
                </c:pt>
                <c:pt idx="1368">
                  <c:v>9.7017750549316411</c:v>
                </c:pt>
                <c:pt idx="1369">
                  <c:v>9.6932427978515623</c:v>
                </c:pt>
                <c:pt idx="1370">
                  <c:v>9.7032719421386719</c:v>
                </c:pt>
                <c:pt idx="1371">
                  <c:v>9.7146482849121103</c:v>
                </c:pt>
                <c:pt idx="1372">
                  <c:v>9.7038706970214843</c:v>
                </c:pt>
                <c:pt idx="1373">
                  <c:v>9.6908477783203129</c:v>
                </c:pt>
                <c:pt idx="1374">
                  <c:v>9.6686938476562503</c:v>
                </c:pt>
                <c:pt idx="1375">
                  <c:v>9.6586647033691406</c:v>
                </c:pt>
                <c:pt idx="1376">
                  <c:v>9.6703404235839852</c:v>
                </c:pt>
                <c:pt idx="1377">
                  <c:v>9.6977334594726567</c:v>
                </c:pt>
                <c:pt idx="1378">
                  <c:v>9.6927937316894539</c:v>
                </c:pt>
                <c:pt idx="1379">
                  <c:v>9.6854589843749999</c:v>
                </c:pt>
                <c:pt idx="1380">
                  <c:v>9.6854589843749999</c:v>
                </c:pt>
                <c:pt idx="1381">
                  <c:v>9.6936918640136724</c:v>
                </c:pt>
                <c:pt idx="1382">
                  <c:v>9.7040203857421883</c:v>
                </c:pt>
                <c:pt idx="1383">
                  <c:v>9.7278208923339857</c:v>
                </c:pt>
                <c:pt idx="1384">
                  <c:v>9.7520704650878915</c:v>
                </c:pt>
                <c:pt idx="1385">
                  <c:v>9.7314134216308599</c:v>
                </c:pt>
                <c:pt idx="1386">
                  <c:v>9.7040203857421883</c:v>
                </c:pt>
                <c:pt idx="1387">
                  <c:v>9.6818664550781257</c:v>
                </c:pt>
                <c:pt idx="1388">
                  <c:v>9.6760285949707043</c:v>
                </c:pt>
                <c:pt idx="1389">
                  <c:v>9.6651013183593761</c:v>
                </c:pt>
                <c:pt idx="1390">
                  <c:v>9.6920452880859376</c:v>
                </c:pt>
                <c:pt idx="1391">
                  <c:v>9.7255755615234385</c:v>
                </c:pt>
                <c:pt idx="1392">
                  <c:v>9.7248271179199222</c:v>
                </c:pt>
                <c:pt idx="1393">
                  <c:v>9.7028228759765636</c:v>
                </c:pt>
                <c:pt idx="1394">
                  <c:v>9.7065650939941417</c:v>
                </c:pt>
                <c:pt idx="1395">
                  <c:v>9.7073135375976562</c:v>
                </c:pt>
                <c:pt idx="1396">
                  <c:v>9.7010266113281247</c:v>
                </c:pt>
                <c:pt idx="1397">
                  <c:v>9.7013259887695309</c:v>
                </c:pt>
                <c:pt idx="1398">
                  <c:v>9.7031222534179697</c:v>
                </c:pt>
                <c:pt idx="1399">
                  <c:v>9.7327606201171886</c:v>
                </c:pt>
                <c:pt idx="1400">
                  <c:v>9.7640455627441405</c:v>
                </c:pt>
                <c:pt idx="1401">
                  <c:v>9.7742243957519541</c:v>
                </c:pt>
                <c:pt idx="1402">
                  <c:v>9.7694343566894535</c:v>
                </c:pt>
                <c:pt idx="1403">
                  <c:v>9.7559623718261719</c:v>
                </c:pt>
                <c:pt idx="1404">
                  <c:v>9.719138946533203</c:v>
                </c:pt>
                <c:pt idx="1405">
                  <c:v>9.6866564941406264</c:v>
                </c:pt>
                <c:pt idx="1406">
                  <c:v>9.6734838867187509</c:v>
                </c:pt>
                <c:pt idx="1407">
                  <c:v>9.677226104736329</c:v>
                </c:pt>
                <c:pt idx="1408">
                  <c:v>9.6897999572753903</c:v>
                </c:pt>
                <c:pt idx="1409">
                  <c:v>9.7233302307128913</c:v>
                </c:pt>
                <c:pt idx="1410">
                  <c:v>9.7486276245117196</c:v>
                </c:pt>
                <c:pt idx="1411">
                  <c:v>9.7570101928710944</c:v>
                </c:pt>
                <c:pt idx="1412">
                  <c:v>9.7592555236816416</c:v>
                </c:pt>
                <c:pt idx="1413">
                  <c:v>9.7644946289062506</c:v>
                </c:pt>
                <c:pt idx="1414">
                  <c:v>9.7620996093750012</c:v>
                </c:pt>
                <c:pt idx="1415">
                  <c:v>9.7420413208007819</c:v>
                </c:pt>
                <c:pt idx="1416">
                  <c:v>9.7589561462402354</c:v>
                </c:pt>
                <c:pt idx="1417">
                  <c:v>9.7520704650878915</c:v>
                </c:pt>
                <c:pt idx="1418">
                  <c:v>9.7465319824218764</c:v>
                </c:pt>
                <c:pt idx="1419">
                  <c:v>9.7332096862792969</c:v>
                </c:pt>
                <c:pt idx="1420">
                  <c:v>9.7209352111816418</c:v>
                </c:pt>
                <c:pt idx="1421">
                  <c:v>9.7198873901367193</c:v>
                </c:pt>
                <c:pt idx="1422">
                  <c:v>9.7119538879394529</c:v>
                </c:pt>
                <c:pt idx="1423">
                  <c:v>9.7170433044433597</c:v>
                </c:pt>
                <c:pt idx="1424">
                  <c:v>9.7555133056640635</c:v>
                </c:pt>
                <c:pt idx="1425">
                  <c:v>9.7694343566894535</c:v>
                </c:pt>
                <c:pt idx="1426">
                  <c:v>9.7623989868164074</c:v>
                </c:pt>
                <c:pt idx="1427">
                  <c:v>9.7664405822753917</c:v>
                </c:pt>
                <c:pt idx="1428">
                  <c:v>9.7556629943847657</c:v>
                </c:pt>
                <c:pt idx="1429">
                  <c:v>9.7375506591796874</c:v>
                </c:pt>
                <c:pt idx="1430">
                  <c:v>9.7234799194335935</c:v>
                </c:pt>
                <c:pt idx="1431">
                  <c:v>9.721084899902344</c:v>
                </c:pt>
                <c:pt idx="1432">
                  <c:v>9.7252761840820323</c:v>
                </c:pt>
                <c:pt idx="1433">
                  <c:v>9.7263240051269531</c:v>
                </c:pt>
                <c:pt idx="1434">
                  <c:v>9.7240786743164076</c:v>
                </c:pt>
                <c:pt idx="1435">
                  <c:v>9.7278208923339857</c:v>
                </c:pt>
                <c:pt idx="1436">
                  <c:v>9.7303656005859374</c:v>
                </c:pt>
                <c:pt idx="1437">
                  <c:v>9.719138946533203</c:v>
                </c:pt>
                <c:pt idx="1438">
                  <c:v>9.7374009704589852</c:v>
                </c:pt>
                <c:pt idx="1439">
                  <c:v>9.7287190246582043</c:v>
                </c:pt>
                <c:pt idx="1440">
                  <c:v>9.7303656005859374</c:v>
                </c:pt>
                <c:pt idx="1441">
                  <c:v>9.7293177795410166</c:v>
                </c:pt>
                <c:pt idx="1442">
                  <c:v>9.7225817871093749</c:v>
                </c:pt>
                <c:pt idx="1443">
                  <c:v>9.7179414367675783</c:v>
                </c:pt>
                <c:pt idx="1444">
                  <c:v>9.7088104248046871</c:v>
                </c:pt>
                <c:pt idx="1445">
                  <c:v>9.7121035766601569</c:v>
                </c:pt>
                <c:pt idx="1446">
                  <c:v>9.724527740478516</c:v>
                </c:pt>
                <c:pt idx="1447">
                  <c:v>9.7498251342773443</c:v>
                </c:pt>
                <c:pt idx="1448">
                  <c:v>9.7664405822753917</c:v>
                </c:pt>
                <c:pt idx="1449">
                  <c:v>9.7785653686523446</c:v>
                </c:pt>
                <c:pt idx="1450">
                  <c:v>9.7833554077148435</c:v>
                </c:pt>
                <c:pt idx="1451">
                  <c:v>9.7761703491210934</c:v>
                </c:pt>
                <c:pt idx="1452">
                  <c:v>9.7688356018066411</c:v>
                </c:pt>
                <c:pt idx="1453">
                  <c:v>9.7754219055175788</c:v>
                </c:pt>
                <c:pt idx="1454">
                  <c:v>9.7739250183105479</c:v>
                </c:pt>
                <c:pt idx="1455">
                  <c:v>9.7859001159667969</c:v>
                </c:pt>
                <c:pt idx="1456">
                  <c:v>9.7829063415527351</c:v>
                </c:pt>
                <c:pt idx="1457">
                  <c:v>9.7680871582031248</c:v>
                </c:pt>
                <c:pt idx="1458">
                  <c:v>9.7430891418457044</c:v>
                </c:pt>
                <c:pt idx="1459">
                  <c:v>9.7453344726562499</c:v>
                </c:pt>
                <c:pt idx="1460">
                  <c:v>9.7344071960449217</c:v>
                </c:pt>
                <c:pt idx="1461">
                  <c:v>9.7287190246582043</c:v>
                </c:pt>
                <c:pt idx="1462">
                  <c:v>9.7198873901367193</c:v>
                </c:pt>
                <c:pt idx="1463">
                  <c:v>9.7038706970214843</c:v>
                </c:pt>
                <c:pt idx="1464">
                  <c:v>9.7070141601562501</c:v>
                </c:pt>
                <c:pt idx="1465">
                  <c:v>9.7068644714355479</c:v>
                </c:pt>
                <c:pt idx="1466">
                  <c:v>9.7161451721191412</c:v>
                </c:pt>
                <c:pt idx="1467">
                  <c:v>9.7529685974121101</c:v>
                </c:pt>
                <c:pt idx="1468">
                  <c:v>9.775571594238281</c:v>
                </c:pt>
                <c:pt idx="1469">
                  <c:v>9.798324279785156</c:v>
                </c:pt>
                <c:pt idx="1470">
                  <c:v>9.7881454467773441</c:v>
                </c:pt>
                <c:pt idx="1471">
                  <c:v>9.7742243957519541</c:v>
                </c:pt>
                <c:pt idx="1472">
                  <c:v>9.7502742004394545</c:v>
                </c:pt>
                <c:pt idx="1473">
                  <c:v>9.7273718261718756</c:v>
                </c:pt>
                <c:pt idx="1474">
                  <c:v>9.719288635253907</c:v>
                </c:pt>
                <c:pt idx="1475">
                  <c:v>9.7165942382812514</c:v>
                </c:pt>
                <c:pt idx="1476">
                  <c:v>9.7153967285156249</c:v>
                </c:pt>
                <c:pt idx="1477">
                  <c:v>9.7294674682617188</c:v>
                </c:pt>
                <c:pt idx="1478">
                  <c:v>9.7411431884765634</c:v>
                </c:pt>
                <c:pt idx="1479">
                  <c:v>9.7382991027832038</c:v>
                </c:pt>
                <c:pt idx="1480">
                  <c:v>9.7421910095214841</c:v>
                </c:pt>
                <c:pt idx="1481">
                  <c:v>9.7567108154296882</c:v>
                </c:pt>
                <c:pt idx="1482">
                  <c:v>9.7532679748535163</c:v>
                </c:pt>
                <c:pt idx="1483">
                  <c:v>9.7474301147460949</c:v>
                </c:pt>
                <c:pt idx="1484">
                  <c:v>9.7595549011230478</c:v>
                </c:pt>
                <c:pt idx="1485">
                  <c:v>9.7577586364746107</c:v>
                </c:pt>
                <c:pt idx="1486">
                  <c:v>9.7388978576660161</c:v>
                </c:pt>
                <c:pt idx="1487">
                  <c:v>9.7275215148925778</c:v>
                </c:pt>
                <c:pt idx="1488">
                  <c:v>9.7204861450195317</c:v>
                </c:pt>
                <c:pt idx="1489">
                  <c:v>9.7317127990722661</c:v>
                </c:pt>
                <c:pt idx="1490">
                  <c:v>9.7272221374511716</c:v>
                </c:pt>
                <c:pt idx="1491">
                  <c:v>9.7433885192871106</c:v>
                </c:pt>
                <c:pt idx="1492">
                  <c:v>9.7562617492675781</c:v>
                </c:pt>
                <c:pt idx="1493">
                  <c:v>9.7444363403320313</c:v>
                </c:pt>
                <c:pt idx="1494">
                  <c:v>9.7418916320800779</c:v>
                </c:pt>
                <c:pt idx="1495">
                  <c:v>9.7646443176269528</c:v>
                </c:pt>
                <c:pt idx="1496">
                  <c:v>9.7814094543457042</c:v>
                </c:pt>
                <c:pt idx="1497">
                  <c:v>9.7965280151367189</c:v>
                </c:pt>
                <c:pt idx="1498">
                  <c:v>9.7803616333007817</c:v>
                </c:pt>
                <c:pt idx="1499">
                  <c:v>9.7668896484375001</c:v>
                </c:pt>
                <c:pt idx="1500">
                  <c:v>9.74578353881836</c:v>
                </c:pt>
              </c:numCache>
            </c:numRef>
          </c:yVal>
          <c:smooth val="0"/>
          <c:extLst>
            <c:ext xmlns:c16="http://schemas.microsoft.com/office/drawing/2014/chart" uri="{C3380CC4-5D6E-409C-BE32-E72D297353CC}">
              <c16:uniqueId val="{00000001-D1D5-49D4-B1C0-3A9A9B10064D}"/>
            </c:ext>
          </c:extLst>
        </c:ser>
        <c:ser>
          <c:idx val="2"/>
          <c:order val="2"/>
          <c:tx>
            <c:strRef>
              <c:f>Accelerometer!$D$1</c:f>
              <c:strCache>
                <c:ptCount val="1"/>
                <c:pt idx="0">
                  <c:v>z-Axis Acceleration with g (m/s^2)</c:v>
                </c:pt>
              </c:strCache>
            </c:strRef>
          </c:tx>
          <c:spPr>
            <a:ln w="19050" cap="rnd">
              <a:noFill/>
              <a:round/>
            </a:ln>
            <a:effectLst/>
          </c:spPr>
          <c:marker>
            <c:symbol val="circle"/>
            <c:size val="5"/>
            <c:spPr>
              <a:solidFill>
                <a:schemeClr val="accent3"/>
              </a:solidFill>
              <a:ln w="9525">
                <a:solidFill>
                  <a:schemeClr val="accent3"/>
                </a:solidFill>
              </a:ln>
              <a:effectLst/>
            </c:spPr>
          </c:marker>
          <c:xVal>
            <c:numRef>
              <c:f>Accelerometer!$A$2:$A$1502</c:f>
              <c:numCache>
                <c:formatCode>General</c:formatCode>
                <c:ptCount val="1501"/>
                <c:pt idx="0">
                  <c:v>-1.2474166578613222E-3</c:v>
                </c:pt>
                <c:pt idx="1">
                  <c:v>8.7525833514519036E-3</c:v>
                </c:pt>
                <c:pt idx="2">
                  <c:v>1.8751583353150636E-2</c:v>
                </c:pt>
                <c:pt idx="3">
                  <c:v>2.8750583354849368E-2</c:v>
                </c:pt>
                <c:pt idx="4">
                  <c:v>3.8749583356548101E-2</c:v>
                </c:pt>
                <c:pt idx="5">
                  <c:v>4.8749583336757496E-2</c:v>
                </c:pt>
                <c:pt idx="6">
                  <c:v>5.8748583338456228E-2</c:v>
                </c:pt>
                <c:pt idx="7">
                  <c:v>6.8747583340154961E-2</c:v>
                </c:pt>
                <c:pt idx="8">
                  <c:v>7.8747583349468186E-2</c:v>
                </c:pt>
                <c:pt idx="9">
                  <c:v>8.8746583351166919E-2</c:v>
                </c:pt>
                <c:pt idx="10">
                  <c:v>9.8745583352865651E-2</c:v>
                </c:pt>
                <c:pt idx="11">
                  <c:v>0.10874458335456438</c:v>
                </c:pt>
                <c:pt idx="12">
                  <c:v>0.11874387500574812</c:v>
                </c:pt>
                <c:pt idx="13">
                  <c:v>0.12874287500744686</c:v>
                </c:pt>
                <c:pt idx="14">
                  <c:v>0.13874187500914559</c:v>
                </c:pt>
                <c:pt idx="15">
                  <c:v>0.14874187501845881</c:v>
                </c:pt>
                <c:pt idx="16">
                  <c:v>0.15874087502015755</c:v>
                </c:pt>
                <c:pt idx="17">
                  <c:v>0.16873987502185628</c:v>
                </c:pt>
                <c:pt idx="18">
                  <c:v>0.17873887502355501</c:v>
                </c:pt>
                <c:pt idx="19">
                  <c:v>0.18873887500376441</c:v>
                </c:pt>
                <c:pt idx="20">
                  <c:v>0.19873787500546314</c:v>
                </c:pt>
                <c:pt idx="21">
                  <c:v>0.20873687500716187</c:v>
                </c:pt>
                <c:pt idx="22">
                  <c:v>0.2187368750164751</c:v>
                </c:pt>
                <c:pt idx="23">
                  <c:v>0.22873587501817383</c:v>
                </c:pt>
                <c:pt idx="24">
                  <c:v>0.23873487501987256</c:v>
                </c:pt>
                <c:pt idx="25">
                  <c:v>0.24873387502157129</c:v>
                </c:pt>
                <c:pt idx="26">
                  <c:v>0.25873387500178069</c:v>
                </c:pt>
                <c:pt idx="27">
                  <c:v>0.26873287500347942</c:v>
                </c:pt>
                <c:pt idx="28">
                  <c:v>0.27873187500517815</c:v>
                </c:pt>
                <c:pt idx="29">
                  <c:v>0.28873187501449138</c:v>
                </c:pt>
                <c:pt idx="30">
                  <c:v>0.29873087501619011</c:v>
                </c:pt>
                <c:pt idx="31">
                  <c:v>0.30872987501788884</c:v>
                </c:pt>
                <c:pt idx="32">
                  <c:v>0.31872887501958758</c:v>
                </c:pt>
                <c:pt idx="33">
                  <c:v>0.32872887499979697</c:v>
                </c:pt>
                <c:pt idx="34">
                  <c:v>0.3387278750014957</c:v>
                </c:pt>
                <c:pt idx="35">
                  <c:v>0.34872687500319444</c:v>
                </c:pt>
                <c:pt idx="36">
                  <c:v>0.35872687501250766</c:v>
                </c:pt>
                <c:pt idx="37">
                  <c:v>0.36872587501420639</c:v>
                </c:pt>
                <c:pt idx="38">
                  <c:v>0.37872487501590513</c:v>
                </c:pt>
                <c:pt idx="39">
                  <c:v>0.38872387501760386</c:v>
                </c:pt>
                <c:pt idx="40">
                  <c:v>0.39872387499781325</c:v>
                </c:pt>
                <c:pt idx="41">
                  <c:v>0.40872287499951199</c:v>
                </c:pt>
                <c:pt idx="42">
                  <c:v>0.41872187500121072</c:v>
                </c:pt>
                <c:pt idx="43">
                  <c:v>0.42872187501052395</c:v>
                </c:pt>
                <c:pt idx="44">
                  <c:v>0.43872087501222268</c:v>
                </c:pt>
                <c:pt idx="45">
                  <c:v>0.44871987501392141</c:v>
                </c:pt>
                <c:pt idx="46">
                  <c:v>0.45871887501562014</c:v>
                </c:pt>
                <c:pt idx="47">
                  <c:v>0.46871887502493337</c:v>
                </c:pt>
                <c:pt idx="48">
                  <c:v>0.47871787499752827</c:v>
                </c:pt>
                <c:pt idx="49">
                  <c:v>0.488716874999227</c:v>
                </c:pt>
                <c:pt idx="50">
                  <c:v>0.49871687500854023</c:v>
                </c:pt>
                <c:pt idx="51">
                  <c:v>0.50871587501023896</c:v>
                </c:pt>
                <c:pt idx="52">
                  <c:v>0.51871487501193769</c:v>
                </c:pt>
                <c:pt idx="53">
                  <c:v>0.52871387501363643</c:v>
                </c:pt>
                <c:pt idx="54">
                  <c:v>0.53871387502294965</c:v>
                </c:pt>
                <c:pt idx="55">
                  <c:v>0.54871287502464838</c:v>
                </c:pt>
                <c:pt idx="56">
                  <c:v>0.55871187499724329</c:v>
                </c:pt>
                <c:pt idx="57">
                  <c:v>0.56871187500655651</c:v>
                </c:pt>
                <c:pt idx="58">
                  <c:v>0.57871087500825524</c:v>
                </c:pt>
                <c:pt idx="59">
                  <c:v>0.58870987500995398</c:v>
                </c:pt>
                <c:pt idx="60">
                  <c:v>0.59870887501165271</c:v>
                </c:pt>
                <c:pt idx="61">
                  <c:v>0.60870887502096593</c:v>
                </c:pt>
                <c:pt idx="62">
                  <c:v>0.61870787502266467</c:v>
                </c:pt>
                <c:pt idx="63">
                  <c:v>0.6287068750243634</c:v>
                </c:pt>
                <c:pt idx="64">
                  <c:v>0.63870687500457279</c:v>
                </c:pt>
                <c:pt idx="65">
                  <c:v>0.64870587500627153</c:v>
                </c:pt>
                <c:pt idx="66">
                  <c:v>0.65870487500797026</c:v>
                </c:pt>
                <c:pt idx="67">
                  <c:v>0.66870387500966899</c:v>
                </c:pt>
                <c:pt idx="68">
                  <c:v>0.67870387501898222</c:v>
                </c:pt>
                <c:pt idx="69">
                  <c:v>0.68870287502068095</c:v>
                </c:pt>
                <c:pt idx="70">
                  <c:v>0.69870187502237968</c:v>
                </c:pt>
                <c:pt idx="71">
                  <c:v>0.70870187500258908</c:v>
                </c:pt>
                <c:pt idx="72">
                  <c:v>0.71870087500428781</c:v>
                </c:pt>
                <c:pt idx="73">
                  <c:v>0.72869987500598654</c:v>
                </c:pt>
                <c:pt idx="74">
                  <c:v>0.73869887500768527</c:v>
                </c:pt>
                <c:pt idx="75">
                  <c:v>0.7486988750169985</c:v>
                </c:pt>
                <c:pt idx="76">
                  <c:v>0.75869787501869723</c:v>
                </c:pt>
                <c:pt idx="77">
                  <c:v>0.76869687502039596</c:v>
                </c:pt>
                <c:pt idx="78">
                  <c:v>0.77869687500060536</c:v>
                </c:pt>
                <c:pt idx="79">
                  <c:v>0.78869587500230409</c:v>
                </c:pt>
                <c:pt idx="80">
                  <c:v>0.79869487500400282</c:v>
                </c:pt>
                <c:pt idx="81">
                  <c:v>0.80869387500570156</c:v>
                </c:pt>
                <c:pt idx="82">
                  <c:v>0.81869387501501478</c:v>
                </c:pt>
                <c:pt idx="83">
                  <c:v>0.82869287501671351</c:v>
                </c:pt>
                <c:pt idx="84">
                  <c:v>0.83869187501841225</c:v>
                </c:pt>
                <c:pt idx="85">
                  <c:v>0.84869187499862164</c:v>
                </c:pt>
                <c:pt idx="86">
                  <c:v>0.85869087500032037</c:v>
                </c:pt>
                <c:pt idx="87">
                  <c:v>0.86868987500201911</c:v>
                </c:pt>
                <c:pt idx="88">
                  <c:v>0.87868887500371784</c:v>
                </c:pt>
                <c:pt idx="89">
                  <c:v>0.88868887501303107</c:v>
                </c:pt>
                <c:pt idx="90">
                  <c:v>0.8986878750147298</c:v>
                </c:pt>
                <c:pt idx="91">
                  <c:v>0.90868687501642853</c:v>
                </c:pt>
                <c:pt idx="92">
                  <c:v>0.91868687502574176</c:v>
                </c:pt>
                <c:pt idx="93">
                  <c:v>0.92868587499833666</c:v>
                </c:pt>
                <c:pt idx="94">
                  <c:v>0.93868487500003539</c:v>
                </c:pt>
                <c:pt idx="95">
                  <c:v>0.94868387500173412</c:v>
                </c:pt>
                <c:pt idx="96">
                  <c:v>0.95868387501104735</c:v>
                </c:pt>
                <c:pt idx="97">
                  <c:v>0.96868287501274608</c:v>
                </c:pt>
                <c:pt idx="98">
                  <c:v>0.97868187501444481</c:v>
                </c:pt>
                <c:pt idx="99">
                  <c:v>0.98868187502375804</c:v>
                </c:pt>
                <c:pt idx="100">
                  <c:v>0.99868087502545677</c:v>
                </c:pt>
                <c:pt idx="101">
                  <c:v>1.0086798749980517</c:v>
                </c:pt>
                <c:pt idx="102">
                  <c:v>1.0186788749997504</c:v>
                </c:pt>
                <c:pt idx="103">
                  <c:v>1.0286788750090636</c:v>
                </c:pt>
                <c:pt idx="104">
                  <c:v>1.0386778750107624</c:v>
                </c:pt>
                <c:pt idx="105">
                  <c:v>1.0486768750124611</c:v>
                </c:pt>
                <c:pt idx="106">
                  <c:v>1.0586768750217743</c:v>
                </c:pt>
                <c:pt idx="107">
                  <c:v>1.0686758750234731</c:v>
                </c:pt>
                <c:pt idx="108">
                  <c:v>1.0786748750251718</c:v>
                </c:pt>
                <c:pt idx="109">
                  <c:v>1.0886748750053812</c:v>
                </c:pt>
                <c:pt idx="110">
                  <c:v>1.0986738750070799</c:v>
                </c:pt>
                <c:pt idx="111">
                  <c:v>1.1086728750087786</c:v>
                </c:pt>
                <c:pt idx="112">
                  <c:v>1.1186727083404548</c:v>
                </c:pt>
                <c:pt idx="113">
                  <c:v>1.1286727083497681</c:v>
                </c:pt>
                <c:pt idx="114">
                  <c:v>1.1386717083514668</c:v>
                </c:pt>
                <c:pt idx="115">
                  <c:v>1.1486707083531655</c:v>
                </c:pt>
                <c:pt idx="116">
                  <c:v>1.1586707083333749</c:v>
                </c:pt>
                <c:pt idx="117">
                  <c:v>1.1686697083350737</c:v>
                </c:pt>
                <c:pt idx="118">
                  <c:v>1.1786687083367724</c:v>
                </c:pt>
                <c:pt idx="119">
                  <c:v>1.1886677083384711</c:v>
                </c:pt>
                <c:pt idx="120">
                  <c:v>1.1986677083477844</c:v>
                </c:pt>
                <c:pt idx="121">
                  <c:v>1.2086667083494831</c:v>
                </c:pt>
                <c:pt idx="122">
                  <c:v>1.2186657083511818</c:v>
                </c:pt>
                <c:pt idx="123">
                  <c:v>1.2286657083313912</c:v>
                </c:pt>
                <c:pt idx="124">
                  <c:v>1.2386647083330899</c:v>
                </c:pt>
                <c:pt idx="125">
                  <c:v>1.2486637083347887</c:v>
                </c:pt>
                <c:pt idx="126">
                  <c:v>1.2586627083364874</c:v>
                </c:pt>
                <c:pt idx="127">
                  <c:v>1.2686627083458006</c:v>
                </c:pt>
                <c:pt idx="128">
                  <c:v>1.2786617083474994</c:v>
                </c:pt>
                <c:pt idx="129">
                  <c:v>1.2886607083491981</c:v>
                </c:pt>
                <c:pt idx="130">
                  <c:v>1.2986607083585113</c:v>
                </c:pt>
                <c:pt idx="131">
                  <c:v>1.3086597083311062</c:v>
                </c:pt>
                <c:pt idx="132">
                  <c:v>1.318658708332805</c:v>
                </c:pt>
                <c:pt idx="133">
                  <c:v>1.3286577083345037</c:v>
                </c:pt>
                <c:pt idx="134">
                  <c:v>1.3386577083438169</c:v>
                </c:pt>
                <c:pt idx="135">
                  <c:v>1.3486567083455157</c:v>
                </c:pt>
                <c:pt idx="136">
                  <c:v>1.3586557083472144</c:v>
                </c:pt>
                <c:pt idx="137">
                  <c:v>1.3686557083565276</c:v>
                </c:pt>
                <c:pt idx="138">
                  <c:v>1.3786547083582263</c:v>
                </c:pt>
                <c:pt idx="139">
                  <c:v>1.3886537083308212</c:v>
                </c:pt>
                <c:pt idx="140">
                  <c:v>1.3986537083401345</c:v>
                </c:pt>
                <c:pt idx="141">
                  <c:v>1.4086527083418332</c:v>
                </c:pt>
                <c:pt idx="142">
                  <c:v>1.4186517083435319</c:v>
                </c:pt>
                <c:pt idx="143">
                  <c:v>1.4286507083452307</c:v>
                </c:pt>
                <c:pt idx="144">
                  <c:v>1.4386507083545439</c:v>
                </c:pt>
                <c:pt idx="145">
                  <c:v>1.4486497083562426</c:v>
                </c:pt>
                <c:pt idx="146">
                  <c:v>1.4586487083579414</c:v>
                </c:pt>
                <c:pt idx="147">
                  <c:v>1.4686487083381508</c:v>
                </c:pt>
                <c:pt idx="148">
                  <c:v>1.4786477083398495</c:v>
                </c:pt>
                <c:pt idx="149">
                  <c:v>1.4886467083415482</c:v>
                </c:pt>
                <c:pt idx="150">
                  <c:v>1.498645708343247</c:v>
                </c:pt>
                <c:pt idx="151">
                  <c:v>1.5086457083525602</c:v>
                </c:pt>
                <c:pt idx="152">
                  <c:v>1.5186447083542589</c:v>
                </c:pt>
                <c:pt idx="153">
                  <c:v>1.5286437083559576</c:v>
                </c:pt>
                <c:pt idx="154">
                  <c:v>1.538643708336167</c:v>
                </c:pt>
                <c:pt idx="155">
                  <c:v>1.5486427083378658</c:v>
                </c:pt>
                <c:pt idx="156">
                  <c:v>1.5586417083395645</c:v>
                </c:pt>
                <c:pt idx="157">
                  <c:v>1.5686407083412632</c:v>
                </c:pt>
                <c:pt idx="158">
                  <c:v>1.5786407083505765</c:v>
                </c:pt>
                <c:pt idx="159">
                  <c:v>1.5886397083522752</c:v>
                </c:pt>
                <c:pt idx="160">
                  <c:v>1.5986387083539739</c:v>
                </c:pt>
                <c:pt idx="161">
                  <c:v>1.6086387083341833</c:v>
                </c:pt>
                <c:pt idx="162">
                  <c:v>1.6186377083358821</c:v>
                </c:pt>
                <c:pt idx="163">
                  <c:v>1.6286367083375808</c:v>
                </c:pt>
                <c:pt idx="164">
                  <c:v>1.638636708346894</c:v>
                </c:pt>
                <c:pt idx="165">
                  <c:v>1.6486357083485927</c:v>
                </c:pt>
                <c:pt idx="166">
                  <c:v>1.6586347083502915</c:v>
                </c:pt>
                <c:pt idx="167">
                  <c:v>1.6686337083519902</c:v>
                </c:pt>
                <c:pt idx="168">
                  <c:v>1.6786337083321996</c:v>
                </c:pt>
                <c:pt idx="169">
                  <c:v>1.6886327083338983</c:v>
                </c:pt>
                <c:pt idx="170">
                  <c:v>1.6986317083355971</c:v>
                </c:pt>
                <c:pt idx="171">
                  <c:v>1.7086317083449103</c:v>
                </c:pt>
                <c:pt idx="172">
                  <c:v>1.718630708346609</c:v>
                </c:pt>
                <c:pt idx="173">
                  <c:v>1.7286297083483078</c:v>
                </c:pt>
                <c:pt idx="174">
                  <c:v>1.7386287083500065</c:v>
                </c:pt>
                <c:pt idx="175">
                  <c:v>1.7486287083593197</c:v>
                </c:pt>
                <c:pt idx="176">
                  <c:v>1.7586277083319146</c:v>
                </c:pt>
                <c:pt idx="177">
                  <c:v>1.7686267083336134</c:v>
                </c:pt>
                <c:pt idx="178">
                  <c:v>1.7786267083429266</c:v>
                </c:pt>
                <c:pt idx="179">
                  <c:v>1.7886257083446253</c:v>
                </c:pt>
                <c:pt idx="180">
                  <c:v>1.798624708346324</c:v>
                </c:pt>
                <c:pt idx="181">
                  <c:v>1.8086237083480228</c:v>
                </c:pt>
                <c:pt idx="182">
                  <c:v>1.818623708357336</c:v>
                </c:pt>
                <c:pt idx="183">
                  <c:v>1.8286227083590347</c:v>
                </c:pt>
                <c:pt idx="184">
                  <c:v>1.8386217083316296</c:v>
                </c:pt>
                <c:pt idx="185">
                  <c:v>1.8486217083409429</c:v>
                </c:pt>
                <c:pt idx="186">
                  <c:v>1.8586207083426416</c:v>
                </c:pt>
                <c:pt idx="187">
                  <c:v>1.8686197083443403</c:v>
                </c:pt>
                <c:pt idx="188">
                  <c:v>1.8786197083536536</c:v>
                </c:pt>
                <c:pt idx="189">
                  <c:v>1.8886187083553523</c:v>
                </c:pt>
                <c:pt idx="190">
                  <c:v>1.898617708357051</c:v>
                </c:pt>
                <c:pt idx="191">
                  <c:v>1.9086167083587497</c:v>
                </c:pt>
                <c:pt idx="192">
                  <c:v>1.9186167083389591</c:v>
                </c:pt>
                <c:pt idx="193">
                  <c:v>1.9286157083406579</c:v>
                </c:pt>
                <c:pt idx="194">
                  <c:v>1.9386147083423566</c:v>
                </c:pt>
                <c:pt idx="195">
                  <c:v>1.9486147083516698</c:v>
                </c:pt>
                <c:pt idx="196">
                  <c:v>1.9586137083533686</c:v>
                </c:pt>
                <c:pt idx="197">
                  <c:v>1.9686127083550673</c:v>
                </c:pt>
                <c:pt idx="198">
                  <c:v>1.978611708356766</c:v>
                </c:pt>
                <c:pt idx="199">
                  <c:v>1.9886117083369754</c:v>
                </c:pt>
                <c:pt idx="200">
                  <c:v>1.9986107083386742</c:v>
                </c:pt>
                <c:pt idx="201">
                  <c:v>2.0086097083403729</c:v>
                </c:pt>
                <c:pt idx="202">
                  <c:v>2.0186097083496861</c:v>
                </c:pt>
                <c:pt idx="203">
                  <c:v>2.0286087083513848</c:v>
                </c:pt>
                <c:pt idx="204">
                  <c:v>2.0386077083530836</c:v>
                </c:pt>
                <c:pt idx="205">
                  <c:v>2.048607708333293</c:v>
                </c:pt>
                <c:pt idx="206">
                  <c:v>2.0586067083349917</c:v>
                </c:pt>
                <c:pt idx="207">
                  <c:v>2.0686057083366904</c:v>
                </c:pt>
                <c:pt idx="208">
                  <c:v>2.0786047083383892</c:v>
                </c:pt>
                <c:pt idx="209">
                  <c:v>2.0886047083477024</c:v>
                </c:pt>
                <c:pt idx="210">
                  <c:v>2.0986037083494011</c:v>
                </c:pt>
                <c:pt idx="211">
                  <c:v>2.1086027083510999</c:v>
                </c:pt>
                <c:pt idx="212">
                  <c:v>2.1186025833303574</c:v>
                </c:pt>
                <c:pt idx="213">
                  <c:v>2.1286015833320562</c:v>
                </c:pt>
                <c:pt idx="214">
                  <c:v>2.1386005833337549</c:v>
                </c:pt>
                <c:pt idx="215">
                  <c:v>2.1486005833430681</c:v>
                </c:pt>
                <c:pt idx="216">
                  <c:v>2.1585995833447669</c:v>
                </c:pt>
                <c:pt idx="217">
                  <c:v>2.1685985833464656</c:v>
                </c:pt>
                <c:pt idx="218">
                  <c:v>2.1785975833481643</c:v>
                </c:pt>
                <c:pt idx="219">
                  <c:v>2.1885975833574776</c:v>
                </c:pt>
                <c:pt idx="220">
                  <c:v>2.1985965833591763</c:v>
                </c:pt>
                <c:pt idx="221">
                  <c:v>2.2085955833317712</c:v>
                </c:pt>
                <c:pt idx="222">
                  <c:v>2.2185955833410844</c:v>
                </c:pt>
                <c:pt idx="223">
                  <c:v>2.2285945833427832</c:v>
                </c:pt>
                <c:pt idx="224">
                  <c:v>2.2385935833444819</c:v>
                </c:pt>
                <c:pt idx="225">
                  <c:v>2.2485935833537951</c:v>
                </c:pt>
                <c:pt idx="226">
                  <c:v>2.2585925833554938</c:v>
                </c:pt>
                <c:pt idx="227">
                  <c:v>2.2685915833571926</c:v>
                </c:pt>
                <c:pt idx="228">
                  <c:v>2.2785905833588913</c:v>
                </c:pt>
                <c:pt idx="229">
                  <c:v>2.2885905833391007</c:v>
                </c:pt>
                <c:pt idx="230">
                  <c:v>2.2985895833407994</c:v>
                </c:pt>
                <c:pt idx="231">
                  <c:v>2.3085885833424982</c:v>
                </c:pt>
                <c:pt idx="232">
                  <c:v>2.3185885833518114</c:v>
                </c:pt>
                <c:pt idx="233">
                  <c:v>2.3285875833535101</c:v>
                </c:pt>
                <c:pt idx="234">
                  <c:v>2.3385865833552089</c:v>
                </c:pt>
                <c:pt idx="235">
                  <c:v>2.3485855833569076</c:v>
                </c:pt>
                <c:pt idx="236">
                  <c:v>2.358585583337117</c:v>
                </c:pt>
                <c:pt idx="237">
                  <c:v>2.3685845833388157</c:v>
                </c:pt>
                <c:pt idx="238">
                  <c:v>2.3785835833405145</c:v>
                </c:pt>
                <c:pt idx="239">
                  <c:v>2.3885835833498277</c:v>
                </c:pt>
                <c:pt idx="240">
                  <c:v>2.3985825833515264</c:v>
                </c:pt>
                <c:pt idx="241">
                  <c:v>2.4085815833532251</c:v>
                </c:pt>
                <c:pt idx="242">
                  <c:v>2.4185815833334345</c:v>
                </c:pt>
                <c:pt idx="243">
                  <c:v>2.4285805833351333</c:v>
                </c:pt>
                <c:pt idx="244">
                  <c:v>2.438579583336832</c:v>
                </c:pt>
                <c:pt idx="245">
                  <c:v>2.4485785833385307</c:v>
                </c:pt>
                <c:pt idx="246">
                  <c:v>2.458578583347844</c:v>
                </c:pt>
                <c:pt idx="247">
                  <c:v>2.4685775833495427</c:v>
                </c:pt>
                <c:pt idx="248">
                  <c:v>2.4785765833512414</c:v>
                </c:pt>
                <c:pt idx="249">
                  <c:v>2.4885765833314508</c:v>
                </c:pt>
                <c:pt idx="250">
                  <c:v>2.4985755833331496</c:v>
                </c:pt>
                <c:pt idx="251">
                  <c:v>2.5085745833348483</c:v>
                </c:pt>
                <c:pt idx="252">
                  <c:v>2.5185745833441615</c:v>
                </c:pt>
                <c:pt idx="253">
                  <c:v>2.5285735833458602</c:v>
                </c:pt>
                <c:pt idx="254">
                  <c:v>2.538572583347559</c:v>
                </c:pt>
                <c:pt idx="255">
                  <c:v>2.5485715833492577</c:v>
                </c:pt>
                <c:pt idx="256">
                  <c:v>2.5585715833585709</c:v>
                </c:pt>
                <c:pt idx="257">
                  <c:v>2.5685705833311658</c:v>
                </c:pt>
                <c:pt idx="258">
                  <c:v>2.5785695833328646</c:v>
                </c:pt>
                <c:pt idx="259">
                  <c:v>2.5885695833421778</c:v>
                </c:pt>
                <c:pt idx="260">
                  <c:v>2.5985685833438765</c:v>
                </c:pt>
                <c:pt idx="261">
                  <c:v>2.6085675833455753</c:v>
                </c:pt>
                <c:pt idx="262">
                  <c:v>2.6185675833548885</c:v>
                </c:pt>
                <c:pt idx="263">
                  <c:v>2.6285665833565872</c:v>
                </c:pt>
                <c:pt idx="264">
                  <c:v>2.6385655833582859</c:v>
                </c:pt>
                <c:pt idx="265">
                  <c:v>2.6485645833308809</c:v>
                </c:pt>
                <c:pt idx="266">
                  <c:v>2.6585645833401941</c:v>
                </c:pt>
                <c:pt idx="267">
                  <c:v>2.6685635833418928</c:v>
                </c:pt>
                <c:pt idx="268">
                  <c:v>2.6785625833435915</c:v>
                </c:pt>
                <c:pt idx="269">
                  <c:v>2.6885625833529048</c:v>
                </c:pt>
                <c:pt idx="270">
                  <c:v>2.6985615833546035</c:v>
                </c:pt>
                <c:pt idx="271">
                  <c:v>2.7085605833563022</c:v>
                </c:pt>
                <c:pt idx="272">
                  <c:v>2.7185605833365116</c:v>
                </c:pt>
                <c:pt idx="273">
                  <c:v>2.7285595833382104</c:v>
                </c:pt>
                <c:pt idx="274">
                  <c:v>2.7385585833399091</c:v>
                </c:pt>
                <c:pt idx="275">
                  <c:v>2.7485575833416078</c:v>
                </c:pt>
                <c:pt idx="276">
                  <c:v>2.758557583350921</c:v>
                </c:pt>
                <c:pt idx="277">
                  <c:v>2.7685565833526198</c:v>
                </c:pt>
                <c:pt idx="278">
                  <c:v>2.7785555833543185</c:v>
                </c:pt>
                <c:pt idx="279">
                  <c:v>2.7885555833345279</c:v>
                </c:pt>
                <c:pt idx="280">
                  <c:v>2.7985545833362266</c:v>
                </c:pt>
                <c:pt idx="281">
                  <c:v>2.8085535833379254</c:v>
                </c:pt>
                <c:pt idx="282">
                  <c:v>2.8185525833396241</c:v>
                </c:pt>
                <c:pt idx="283">
                  <c:v>2.8285525833489373</c:v>
                </c:pt>
                <c:pt idx="284">
                  <c:v>2.8385515833506361</c:v>
                </c:pt>
                <c:pt idx="285">
                  <c:v>2.8485505833523348</c:v>
                </c:pt>
                <c:pt idx="286">
                  <c:v>2.8585505833325442</c:v>
                </c:pt>
                <c:pt idx="287">
                  <c:v>2.8685495833342429</c:v>
                </c:pt>
                <c:pt idx="288">
                  <c:v>2.8785485833359417</c:v>
                </c:pt>
                <c:pt idx="289">
                  <c:v>2.8885485833452549</c:v>
                </c:pt>
                <c:pt idx="290">
                  <c:v>2.8985475833469536</c:v>
                </c:pt>
                <c:pt idx="291">
                  <c:v>2.9085465833486523</c:v>
                </c:pt>
                <c:pt idx="292">
                  <c:v>2.9185455833503511</c:v>
                </c:pt>
                <c:pt idx="293">
                  <c:v>2.9285455833305605</c:v>
                </c:pt>
                <c:pt idx="294">
                  <c:v>2.9385445833322592</c:v>
                </c:pt>
                <c:pt idx="295">
                  <c:v>2.9485435833339579</c:v>
                </c:pt>
                <c:pt idx="296">
                  <c:v>2.9585435833432712</c:v>
                </c:pt>
                <c:pt idx="297">
                  <c:v>2.9685425833449699</c:v>
                </c:pt>
                <c:pt idx="298">
                  <c:v>2.9785415833466686</c:v>
                </c:pt>
                <c:pt idx="299">
                  <c:v>2.9885415833559819</c:v>
                </c:pt>
                <c:pt idx="300">
                  <c:v>2.9985405833576806</c:v>
                </c:pt>
                <c:pt idx="301">
                  <c:v>3.0085395833593793</c:v>
                </c:pt>
                <c:pt idx="302">
                  <c:v>3.0185395833395887</c:v>
                </c:pt>
                <c:pt idx="303">
                  <c:v>3.0285385833412874</c:v>
                </c:pt>
                <c:pt idx="304">
                  <c:v>3.0385375833429862</c:v>
                </c:pt>
                <c:pt idx="305">
                  <c:v>3.0485365833446849</c:v>
                </c:pt>
                <c:pt idx="306">
                  <c:v>3.0585365833539981</c:v>
                </c:pt>
                <c:pt idx="307">
                  <c:v>3.0685355833556969</c:v>
                </c:pt>
                <c:pt idx="308">
                  <c:v>3.0785345833573956</c:v>
                </c:pt>
                <c:pt idx="309">
                  <c:v>3.088534583337605</c:v>
                </c:pt>
                <c:pt idx="310">
                  <c:v>3.0985335833393037</c:v>
                </c:pt>
                <c:pt idx="311">
                  <c:v>3.1085325833410025</c:v>
                </c:pt>
                <c:pt idx="312">
                  <c:v>3.1185310833388939</c:v>
                </c:pt>
                <c:pt idx="313">
                  <c:v>3.1285310833482072</c:v>
                </c:pt>
                <c:pt idx="314">
                  <c:v>3.1385300833499059</c:v>
                </c:pt>
                <c:pt idx="315">
                  <c:v>3.1485290833516046</c:v>
                </c:pt>
                <c:pt idx="316">
                  <c:v>3.158529083331814</c:v>
                </c:pt>
                <c:pt idx="317">
                  <c:v>3.1685280833335128</c:v>
                </c:pt>
                <c:pt idx="318">
                  <c:v>3.1785270833352115</c:v>
                </c:pt>
                <c:pt idx="319">
                  <c:v>3.1885270833445247</c:v>
                </c:pt>
                <c:pt idx="320">
                  <c:v>3.1985260833462235</c:v>
                </c:pt>
                <c:pt idx="321">
                  <c:v>3.2085250833479222</c:v>
                </c:pt>
                <c:pt idx="322">
                  <c:v>3.2185250833572354</c:v>
                </c:pt>
                <c:pt idx="323">
                  <c:v>3.2285240833589341</c:v>
                </c:pt>
                <c:pt idx="324">
                  <c:v>3.2385230833315291</c:v>
                </c:pt>
                <c:pt idx="325">
                  <c:v>3.2485220833332278</c:v>
                </c:pt>
                <c:pt idx="326">
                  <c:v>3.258522083342541</c:v>
                </c:pt>
                <c:pt idx="327">
                  <c:v>3.2685210833442397</c:v>
                </c:pt>
                <c:pt idx="328">
                  <c:v>3.2785200833459385</c:v>
                </c:pt>
                <c:pt idx="329">
                  <c:v>3.2885200833552517</c:v>
                </c:pt>
                <c:pt idx="330">
                  <c:v>3.2985190833569504</c:v>
                </c:pt>
                <c:pt idx="331">
                  <c:v>3.3085180833586492</c:v>
                </c:pt>
                <c:pt idx="332">
                  <c:v>3.3185170833312441</c:v>
                </c:pt>
                <c:pt idx="333">
                  <c:v>3.3285170833405573</c:v>
                </c:pt>
                <c:pt idx="334">
                  <c:v>3.338516083342256</c:v>
                </c:pt>
                <c:pt idx="335">
                  <c:v>3.3485150833439548</c:v>
                </c:pt>
                <c:pt idx="336">
                  <c:v>3.358515083353268</c:v>
                </c:pt>
                <c:pt idx="337">
                  <c:v>3.3685140833549667</c:v>
                </c:pt>
                <c:pt idx="338">
                  <c:v>3.3785130833566654</c:v>
                </c:pt>
                <c:pt idx="339">
                  <c:v>3.3885130833368748</c:v>
                </c:pt>
                <c:pt idx="340">
                  <c:v>3.3985120833385736</c:v>
                </c:pt>
                <c:pt idx="341">
                  <c:v>3.4085110833402723</c:v>
                </c:pt>
                <c:pt idx="342">
                  <c:v>3.4185110833495855</c:v>
                </c:pt>
                <c:pt idx="343">
                  <c:v>3.4285100833512843</c:v>
                </c:pt>
                <c:pt idx="344">
                  <c:v>3.438509083352983</c:v>
                </c:pt>
                <c:pt idx="345">
                  <c:v>3.4485080833546817</c:v>
                </c:pt>
                <c:pt idx="346">
                  <c:v>3.4585080833348911</c:v>
                </c:pt>
                <c:pt idx="347">
                  <c:v>3.4685070833365899</c:v>
                </c:pt>
                <c:pt idx="348">
                  <c:v>3.4785060833382886</c:v>
                </c:pt>
                <c:pt idx="349">
                  <c:v>3.4885060833476018</c:v>
                </c:pt>
                <c:pt idx="350">
                  <c:v>3.4985050833493005</c:v>
                </c:pt>
                <c:pt idx="351">
                  <c:v>3.5085040833509993</c:v>
                </c:pt>
                <c:pt idx="352">
                  <c:v>3.5185040833312087</c:v>
                </c:pt>
                <c:pt idx="353">
                  <c:v>3.5285030833329074</c:v>
                </c:pt>
                <c:pt idx="354">
                  <c:v>3.5385020833346061</c:v>
                </c:pt>
                <c:pt idx="355">
                  <c:v>3.5485010833363049</c:v>
                </c:pt>
                <c:pt idx="356">
                  <c:v>3.5585010833456181</c:v>
                </c:pt>
                <c:pt idx="357">
                  <c:v>3.5685000833473168</c:v>
                </c:pt>
                <c:pt idx="358">
                  <c:v>3.5784990833490156</c:v>
                </c:pt>
                <c:pt idx="359">
                  <c:v>3.5884990833583288</c:v>
                </c:pt>
                <c:pt idx="360">
                  <c:v>3.5984980833309237</c:v>
                </c:pt>
                <c:pt idx="361">
                  <c:v>3.6084970833326224</c:v>
                </c:pt>
                <c:pt idx="362">
                  <c:v>3.6184970833419356</c:v>
                </c:pt>
                <c:pt idx="363">
                  <c:v>3.6284960833436344</c:v>
                </c:pt>
                <c:pt idx="364">
                  <c:v>3.6384950833453331</c:v>
                </c:pt>
                <c:pt idx="365">
                  <c:v>3.6484940833470318</c:v>
                </c:pt>
                <c:pt idx="366">
                  <c:v>3.6584940833563451</c:v>
                </c:pt>
                <c:pt idx="367">
                  <c:v>3.6684930833580438</c:v>
                </c:pt>
                <c:pt idx="368">
                  <c:v>3.6784920833306387</c:v>
                </c:pt>
                <c:pt idx="369">
                  <c:v>3.6884920833399519</c:v>
                </c:pt>
                <c:pt idx="370">
                  <c:v>3.6984910833416507</c:v>
                </c:pt>
                <c:pt idx="371">
                  <c:v>3.7084900833433494</c:v>
                </c:pt>
                <c:pt idx="372">
                  <c:v>3.7184900833526626</c:v>
                </c:pt>
                <c:pt idx="373">
                  <c:v>3.7284890833543614</c:v>
                </c:pt>
                <c:pt idx="374">
                  <c:v>3.7384880833560601</c:v>
                </c:pt>
                <c:pt idx="375">
                  <c:v>3.7484880833362695</c:v>
                </c:pt>
                <c:pt idx="376">
                  <c:v>3.7584870833379682</c:v>
                </c:pt>
                <c:pt idx="377">
                  <c:v>3.7684860833396669</c:v>
                </c:pt>
                <c:pt idx="378">
                  <c:v>3.7784850833413657</c:v>
                </c:pt>
                <c:pt idx="379">
                  <c:v>3.7884850833506789</c:v>
                </c:pt>
                <c:pt idx="380">
                  <c:v>3.7984840833523776</c:v>
                </c:pt>
                <c:pt idx="381">
                  <c:v>3.8084830833540764</c:v>
                </c:pt>
                <c:pt idx="382">
                  <c:v>3.8184830833342858</c:v>
                </c:pt>
                <c:pt idx="383">
                  <c:v>3.8284820833359845</c:v>
                </c:pt>
                <c:pt idx="384">
                  <c:v>3.8384810833376832</c:v>
                </c:pt>
                <c:pt idx="385">
                  <c:v>3.8484810833469965</c:v>
                </c:pt>
                <c:pt idx="386">
                  <c:v>3.8584800833486952</c:v>
                </c:pt>
                <c:pt idx="387">
                  <c:v>3.8684790833503939</c:v>
                </c:pt>
                <c:pt idx="388">
                  <c:v>3.8784780833520927</c:v>
                </c:pt>
                <c:pt idx="389">
                  <c:v>3.888478083332302</c:v>
                </c:pt>
                <c:pt idx="390">
                  <c:v>3.8984770833340008</c:v>
                </c:pt>
                <c:pt idx="391">
                  <c:v>3.9084760833356995</c:v>
                </c:pt>
                <c:pt idx="392">
                  <c:v>3.9184760833450127</c:v>
                </c:pt>
                <c:pt idx="393">
                  <c:v>3.9284750833467115</c:v>
                </c:pt>
                <c:pt idx="394">
                  <c:v>3.9384740833484102</c:v>
                </c:pt>
                <c:pt idx="395">
                  <c:v>3.9484740833577234</c:v>
                </c:pt>
                <c:pt idx="396">
                  <c:v>3.9584730833594222</c:v>
                </c:pt>
                <c:pt idx="397">
                  <c:v>3.9684720833320171</c:v>
                </c:pt>
                <c:pt idx="398">
                  <c:v>3.9784720833413303</c:v>
                </c:pt>
                <c:pt idx="399">
                  <c:v>3.988471083343029</c:v>
                </c:pt>
                <c:pt idx="400">
                  <c:v>3.9984700833447278</c:v>
                </c:pt>
                <c:pt idx="401">
                  <c:v>4.0084690833464265</c:v>
                </c:pt>
                <c:pt idx="402">
                  <c:v>4.0184690833557397</c:v>
                </c:pt>
                <c:pt idx="403">
                  <c:v>4.0284680833574384</c:v>
                </c:pt>
                <c:pt idx="404">
                  <c:v>4.0384670833591372</c:v>
                </c:pt>
                <c:pt idx="405">
                  <c:v>4.0484670833393466</c:v>
                </c:pt>
                <c:pt idx="406">
                  <c:v>4.0584660833410453</c:v>
                </c:pt>
                <c:pt idx="407">
                  <c:v>4.068465083342744</c:v>
                </c:pt>
                <c:pt idx="408">
                  <c:v>4.0784650833520573</c:v>
                </c:pt>
                <c:pt idx="409">
                  <c:v>4.088464083353756</c:v>
                </c:pt>
                <c:pt idx="410">
                  <c:v>4.0984630833554547</c:v>
                </c:pt>
                <c:pt idx="411">
                  <c:v>4.1084620833571535</c:v>
                </c:pt>
                <c:pt idx="412">
                  <c:v>4.1184624583402183</c:v>
                </c:pt>
                <c:pt idx="413">
                  <c:v>4.128461458341917</c:v>
                </c:pt>
                <c:pt idx="414">
                  <c:v>4.1384604583436158</c:v>
                </c:pt>
                <c:pt idx="415">
                  <c:v>4.148460458352929</c:v>
                </c:pt>
                <c:pt idx="416">
                  <c:v>4.1584594583546277</c:v>
                </c:pt>
                <c:pt idx="417">
                  <c:v>4.1684584583563264</c:v>
                </c:pt>
                <c:pt idx="418">
                  <c:v>4.1784584583365358</c:v>
                </c:pt>
                <c:pt idx="419">
                  <c:v>4.1884574583382346</c:v>
                </c:pt>
                <c:pt idx="420">
                  <c:v>4.1984564583399333</c:v>
                </c:pt>
                <c:pt idx="421">
                  <c:v>4.2084564583492465</c:v>
                </c:pt>
                <c:pt idx="422">
                  <c:v>4.2184554583509453</c:v>
                </c:pt>
                <c:pt idx="423">
                  <c:v>4.228454458352644</c:v>
                </c:pt>
                <c:pt idx="424">
                  <c:v>4.2384534583543427</c:v>
                </c:pt>
                <c:pt idx="425">
                  <c:v>4.2484534583345521</c:v>
                </c:pt>
                <c:pt idx="426">
                  <c:v>4.2584524583362509</c:v>
                </c:pt>
                <c:pt idx="427">
                  <c:v>4.2684514583379496</c:v>
                </c:pt>
                <c:pt idx="428">
                  <c:v>4.2784514583472628</c:v>
                </c:pt>
                <c:pt idx="429">
                  <c:v>4.2884504583489615</c:v>
                </c:pt>
                <c:pt idx="430">
                  <c:v>4.2984494583506603</c:v>
                </c:pt>
                <c:pt idx="431">
                  <c:v>4.3084494583308697</c:v>
                </c:pt>
                <c:pt idx="432">
                  <c:v>4.3184484583325684</c:v>
                </c:pt>
                <c:pt idx="433">
                  <c:v>4.3284474583342671</c:v>
                </c:pt>
                <c:pt idx="434">
                  <c:v>4.3384464583359659</c:v>
                </c:pt>
                <c:pt idx="435">
                  <c:v>4.3484464583452791</c:v>
                </c:pt>
                <c:pt idx="436">
                  <c:v>4.3584454583469778</c:v>
                </c:pt>
                <c:pt idx="437">
                  <c:v>4.3684444583486766</c:v>
                </c:pt>
                <c:pt idx="438">
                  <c:v>4.3784444583579898</c:v>
                </c:pt>
                <c:pt idx="439">
                  <c:v>4.3884434583305847</c:v>
                </c:pt>
                <c:pt idx="440">
                  <c:v>4.3984424583322834</c:v>
                </c:pt>
                <c:pt idx="441">
                  <c:v>4.4084424583415966</c:v>
                </c:pt>
                <c:pt idx="442">
                  <c:v>4.4184414583432954</c:v>
                </c:pt>
                <c:pt idx="443">
                  <c:v>4.4284404583449941</c:v>
                </c:pt>
                <c:pt idx="444">
                  <c:v>4.4384404583543073</c:v>
                </c:pt>
                <c:pt idx="445">
                  <c:v>4.4484394583560061</c:v>
                </c:pt>
                <c:pt idx="446">
                  <c:v>4.4584384583577048</c:v>
                </c:pt>
                <c:pt idx="447">
                  <c:v>4.4684374583594035</c:v>
                </c:pt>
                <c:pt idx="448">
                  <c:v>4.4784374583396129</c:v>
                </c:pt>
                <c:pt idx="449">
                  <c:v>4.4884364583413117</c:v>
                </c:pt>
                <c:pt idx="450">
                  <c:v>4.4984354583430104</c:v>
                </c:pt>
                <c:pt idx="451">
                  <c:v>4.5084354583523236</c:v>
                </c:pt>
                <c:pt idx="452">
                  <c:v>4.5184344583540224</c:v>
                </c:pt>
                <c:pt idx="453">
                  <c:v>4.5284334583557211</c:v>
                </c:pt>
                <c:pt idx="454">
                  <c:v>4.5384334583359305</c:v>
                </c:pt>
                <c:pt idx="455">
                  <c:v>4.5484324583376292</c:v>
                </c:pt>
                <c:pt idx="456">
                  <c:v>4.5584314583393279</c:v>
                </c:pt>
                <c:pt idx="457">
                  <c:v>4.5684304583410267</c:v>
                </c:pt>
                <c:pt idx="458">
                  <c:v>4.5784304583503399</c:v>
                </c:pt>
                <c:pt idx="459">
                  <c:v>4.5884294583520386</c:v>
                </c:pt>
                <c:pt idx="460">
                  <c:v>4.5984284583537374</c:v>
                </c:pt>
                <c:pt idx="461">
                  <c:v>4.6084284583339468</c:v>
                </c:pt>
                <c:pt idx="462">
                  <c:v>4.6184274583356455</c:v>
                </c:pt>
                <c:pt idx="463">
                  <c:v>4.6284264583373442</c:v>
                </c:pt>
                <c:pt idx="464">
                  <c:v>4.6384264583466575</c:v>
                </c:pt>
                <c:pt idx="465">
                  <c:v>4.6484254583483562</c:v>
                </c:pt>
                <c:pt idx="466">
                  <c:v>4.6584244583500549</c:v>
                </c:pt>
                <c:pt idx="467">
                  <c:v>4.6684244583593681</c:v>
                </c:pt>
                <c:pt idx="468">
                  <c:v>4.678423458331963</c:v>
                </c:pt>
                <c:pt idx="469">
                  <c:v>4.6884224583336618</c:v>
                </c:pt>
                <c:pt idx="470">
                  <c:v>4.6984214583353605</c:v>
                </c:pt>
                <c:pt idx="471">
                  <c:v>4.7084214583446737</c:v>
                </c:pt>
                <c:pt idx="472">
                  <c:v>4.7184204583463725</c:v>
                </c:pt>
                <c:pt idx="473">
                  <c:v>4.7284194583480712</c:v>
                </c:pt>
                <c:pt idx="474">
                  <c:v>4.7384194583573844</c:v>
                </c:pt>
                <c:pt idx="475">
                  <c:v>4.7484184583590832</c:v>
                </c:pt>
                <c:pt idx="476">
                  <c:v>4.7584174583316781</c:v>
                </c:pt>
                <c:pt idx="477">
                  <c:v>4.7684174583409913</c:v>
                </c:pt>
                <c:pt idx="478">
                  <c:v>4.77841645834269</c:v>
                </c:pt>
                <c:pt idx="479">
                  <c:v>4.7884154583443888</c:v>
                </c:pt>
                <c:pt idx="480">
                  <c:v>4.798415458353702</c:v>
                </c:pt>
                <c:pt idx="481">
                  <c:v>4.8084144583554007</c:v>
                </c:pt>
                <c:pt idx="482">
                  <c:v>4.8184134583570994</c:v>
                </c:pt>
                <c:pt idx="483">
                  <c:v>4.8284124583587982</c:v>
                </c:pt>
                <c:pt idx="484">
                  <c:v>4.8384124583390076</c:v>
                </c:pt>
                <c:pt idx="485">
                  <c:v>4.8484114583407063</c:v>
                </c:pt>
                <c:pt idx="486">
                  <c:v>4.858410458342405</c:v>
                </c:pt>
                <c:pt idx="487">
                  <c:v>4.8684104583517183</c:v>
                </c:pt>
                <c:pt idx="488">
                  <c:v>4.878409458353417</c:v>
                </c:pt>
                <c:pt idx="489">
                  <c:v>4.8884084583551157</c:v>
                </c:pt>
                <c:pt idx="490">
                  <c:v>4.8984084583353251</c:v>
                </c:pt>
                <c:pt idx="491">
                  <c:v>4.9084074583370239</c:v>
                </c:pt>
                <c:pt idx="492">
                  <c:v>4.9184064583387226</c:v>
                </c:pt>
                <c:pt idx="493">
                  <c:v>4.9284064583480358</c:v>
                </c:pt>
                <c:pt idx="494">
                  <c:v>4.9384054583497345</c:v>
                </c:pt>
                <c:pt idx="495">
                  <c:v>4.9484044583514333</c:v>
                </c:pt>
                <c:pt idx="496">
                  <c:v>4.958403458353132</c:v>
                </c:pt>
                <c:pt idx="497">
                  <c:v>4.9684034583333414</c:v>
                </c:pt>
                <c:pt idx="498">
                  <c:v>4.9784024583350401</c:v>
                </c:pt>
                <c:pt idx="499">
                  <c:v>4.9884014583367389</c:v>
                </c:pt>
                <c:pt idx="500">
                  <c:v>4.9984014583460521</c:v>
                </c:pt>
                <c:pt idx="501">
                  <c:v>5.0084004583477508</c:v>
                </c:pt>
                <c:pt idx="502">
                  <c:v>5.0183994583494496</c:v>
                </c:pt>
                <c:pt idx="503">
                  <c:v>5.0283994583587628</c:v>
                </c:pt>
                <c:pt idx="504">
                  <c:v>5.0383984583313577</c:v>
                </c:pt>
                <c:pt idx="505">
                  <c:v>5.0483974583330564</c:v>
                </c:pt>
                <c:pt idx="506">
                  <c:v>5.0583974583423696</c:v>
                </c:pt>
                <c:pt idx="507">
                  <c:v>5.0683964583440684</c:v>
                </c:pt>
                <c:pt idx="508">
                  <c:v>5.0783954583457671</c:v>
                </c:pt>
                <c:pt idx="509">
                  <c:v>5.0883944583474658</c:v>
                </c:pt>
                <c:pt idx="510">
                  <c:v>5.0983944583567791</c:v>
                </c:pt>
                <c:pt idx="511">
                  <c:v>5.1083934583584778</c:v>
                </c:pt>
                <c:pt idx="512">
                  <c:v>5.1183928333339281</c:v>
                </c:pt>
                <c:pt idx="513">
                  <c:v>5.1283928333432414</c:v>
                </c:pt>
                <c:pt idx="514">
                  <c:v>5.1383918333449401</c:v>
                </c:pt>
                <c:pt idx="515">
                  <c:v>5.1483908333466388</c:v>
                </c:pt>
                <c:pt idx="516">
                  <c:v>5.1583908333559521</c:v>
                </c:pt>
                <c:pt idx="517">
                  <c:v>5.1683898333576508</c:v>
                </c:pt>
                <c:pt idx="518">
                  <c:v>5.1783888333593495</c:v>
                </c:pt>
                <c:pt idx="519">
                  <c:v>5.1883888333395589</c:v>
                </c:pt>
                <c:pt idx="520">
                  <c:v>5.1983878333412576</c:v>
                </c:pt>
                <c:pt idx="521">
                  <c:v>5.2083868333429564</c:v>
                </c:pt>
                <c:pt idx="522">
                  <c:v>5.2183858333446551</c:v>
                </c:pt>
                <c:pt idx="523">
                  <c:v>5.2283858333539683</c:v>
                </c:pt>
                <c:pt idx="524">
                  <c:v>5.2383848333556671</c:v>
                </c:pt>
                <c:pt idx="525">
                  <c:v>5.2483838333573658</c:v>
                </c:pt>
                <c:pt idx="526">
                  <c:v>5.2583838333375752</c:v>
                </c:pt>
                <c:pt idx="527">
                  <c:v>5.2683828333392739</c:v>
                </c:pt>
                <c:pt idx="528">
                  <c:v>5.2783818333409727</c:v>
                </c:pt>
                <c:pt idx="529">
                  <c:v>5.2883818333502859</c:v>
                </c:pt>
                <c:pt idx="530">
                  <c:v>5.2983808333519846</c:v>
                </c:pt>
                <c:pt idx="531">
                  <c:v>5.3083798333536834</c:v>
                </c:pt>
                <c:pt idx="532">
                  <c:v>5.3183798333338927</c:v>
                </c:pt>
                <c:pt idx="533">
                  <c:v>5.3283788333355915</c:v>
                </c:pt>
                <c:pt idx="534">
                  <c:v>5.3383778333372902</c:v>
                </c:pt>
                <c:pt idx="535">
                  <c:v>5.3483778333466034</c:v>
                </c:pt>
                <c:pt idx="536">
                  <c:v>5.3583768333483022</c:v>
                </c:pt>
                <c:pt idx="537">
                  <c:v>5.3683758333500009</c:v>
                </c:pt>
                <c:pt idx="538">
                  <c:v>5.3783748333516996</c:v>
                </c:pt>
                <c:pt idx="539">
                  <c:v>5.388374833331909</c:v>
                </c:pt>
                <c:pt idx="540">
                  <c:v>5.3983738333336078</c:v>
                </c:pt>
                <c:pt idx="541">
                  <c:v>5.4083728333353065</c:v>
                </c:pt>
                <c:pt idx="542">
                  <c:v>5.4183728333446197</c:v>
                </c:pt>
                <c:pt idx="543">
                  <c:v>5.4283718333463185</c:v>
                </c:pt>
                <c:pt idx="544">
                  <c:v>5.4383708333480172</c:v>
                </c:pt>
                <c:pt idx="545">
                  <c:v>5.4483708333573304</c:v>
                </c:pt>
                <c:pt idx="546">
                  <c:v>5.4583698333590291</c:v>
                </c:pt>
                <c:pt idx="547">
                  <c:v>5.468368833331624</c:v>
                </c:pt>
                <c:pt idx="548">
                  <c:v>5.4783688333409373</c:v>
                </c:pt>
                <c:pt idx="549">
                  <c:v>5.488367833342636</c:v>
                </c:pt>
                <c:pt idx="550">
                  <c:v>5.4983668333443347</c:v>
                </c:pt>
                <c:pt idx="551">
                  <c:v>5.5083658333460335</c:v>
                </c:pt>
                <c:pt idx="552">
                  <c:v>5.5183658333553467</c:v>
                </c:pt>
                <c:pt idx="553">
                  <c:v>5.5283648333570454</c:v>
                </c:pt>
                <c:pt idx="554">
                  <c:v>5.5383638333587442</c:v>
                </c:pt>
                <c:pt idx="555">
                  <c:v>5.5483638333389536</c:v>
                </c:pt>
                <c:pt idx="556">
                  <c:v>5.5583628333406523</c:v>
                </c:pt>
                <c:pt idx="557">
                  <c:v>5.568361833342351</c:v>
                </c:pt>
                <c:pt idx="558">
                  <c:v>5.5783618333516642</c:v>
                </c:pt>
                <c:pt idx="559">
                  <c:v>5.588360833353363</c:v>
                </c:pt>
                <c:pt idx="560">
                  <c:v>5.5983598333550617</c:v>
                </c:pt>
                <c:pt idx="561">
                  <c:v>5.6083598333352711</c:v>
                </c:pt>
                <c:pt idx="562">
                  <c:v>5.6183588333369698</c:v>
                </c:pt>
                <c:pt idx="563">
                  <c:v>5.6283578333386686</c:v>
                </c:pt>
                <c:pt idx="564">
                  <c:v>5.6383568333403673</c:v>
                </c:pt>
                <c:pt idx="565">
                  <c:v>5.6483568333496805</c:v>
                </c:pt>
                <c:pt idx="566">
                  <c:v>5.6583558333513793</c:v>
                </c:pt>
                <c:pt idx="567">
                  <c:v>5.668354833353078</c:v>
                </c:pt>
                <c:pt idx="568">
                  <c:v>5.6783548333332874</c:v>
                </c:pt>
                <c:pt idx="569">
                  <c:v>5.6883538333349861</c:v>
                </c:pt>
                <c:pt idx="570">
                  <c:v>5.6983528333366849</c:v>
                </c:pt>
                <c:pt idx="571">
                  <c:v>5.7083528333459981</c:v>
                </c:pt>
                <c:pt idx="572">
                  <c:v>5.7183518333476968</c:v>
                </c:pt>
                <c:pt idx="573">
                  <c:v>5.7283508333493955</c:v>
                </c:pt>
                <c:pt idx="574">
                  <c:v>5.7383508333587088</c:v>
                </c:pt>
                <c:pt idx="575">
                  <c:v>5.7483498333313037</c:v>
                </c:pt>
                <c:pt idx="576">
                  <c:v>5.7583488333330024</c:v>
                </c:pt>
                <c:pt idx="577">
                  <c:v>5.7683478333347011</c:v>
                </c:pt>
                <c:pt idx="578">
                  <c:v>5.7783478333440144</c:v>
                </c:pt>
                <c:pt idx="579">
                  <c:v>5.7883468333457131</c:v>
                </c:pt>
                <c:pt idx="580">
                  <c:v>5.7983458333474118</c:v>
                </c:pt>
                <c:pt idx="581">
                  <c:v>5.8083458333567251</c:v>
                </c:pt>
                <c:pt idx="582">
                  <c:v>5.8183448333584238</c:v>
                </c:pt>
                <c:pt idx="583">
                  <c:v>5.8283438333310187</c:v>
                </c:pt>
                <c:pt idx="584">
                  <c:v>5.8383438333403319</c:v>
                </c:pt>
                <c:pt idx="585">
                  <c:v>5.8483428333420306</c:v>
                </c:pt>
                <c:pt idx="586">
                  <c:v>5.8583418333437294</c:v>
                </c:pt>
                <c:pt idx="587">
                  <c:v>5.8683418333530426</c:v>
                </c:pt>
                <c:pt idx="588">
                  <c:v>5.8783408333547413</c:v>
                </c:pt>
                <c:pt idx="589">
                  <c:v>5.8883398333564401</c:v>
                </c:pt>
                <c:pt idx="590">
                  <c:v>5.8983398333366495</c:v>
                </c:pt>
                <c:pt idx="591">
                  <c:v>5.9083388333383482</c:v>
                </c:pt>
                <c:pt idx="592">
                  <c:v>5.9183378333400469</c:v>
                </c:pt>
                <c:pt idx="593">
                  <c:v>5.9283368333417457</c:v>
                </c:pt>
                <c:pt idx="594">
                  <c:v>5.9383368333510589</c:v>
                </c:pt>
                <c:pt idx="595">
                  <c:v>5.9483358333527576</c:v>
                </c:pt>
                <c:pt idx="596">
                  <c:v>5.9583348333544564</c:v>
                </c:pt>
                <c:pt idx="597">
                  <c:v>5.9683348333346657</c:v>
                </c:pt>
                <c:pt idx="598">
                  <c:v>5.9783338333363645</c:v>
                </c:pt>
                <c:pt idx="599">
                  <c:v>5.9883328333380632</c:v>
                </c:pt>
                <c:pt idx="600">
                  <c:v>5.9983328333473764</c:v>
                </c:pt>
                <c:pt idx="601">
                  <c:v>6.0083318333490752</c:v>
                </c:pt>
                <c:pt idx="602">
                  <c:v>6.0183308333507739</c:v>
                </c:pt>
                <c:pt idx="603">
                  <c:v>6.0283308333309833</c:v>
                </c:pt>
                <c:pt idx="604">
                  <c:v>6.038329833332682</c:v>
                </c:pt>
                <c:pt idx="605">
                  <c:v>6.0483288333343808</c:v>
                </c:pt>
                <c:pt idx="606">
                  <c:v>6.058328833343694</c:v>
                </c:pt>
                <c:pt idx="607">
                  <c:v>6.0683278333453927</c:v>
                </c:pt>
                <c:pt idx="608">
                  <c:v>6.0783268333470915</c:v>
                </c:pt>
                <c:pt idx="609">
                  <c:v>6.0883258333487902</c:v>
                </c:pt>
                <c:pt idx="610">
                  <c:v>6.0983258333581034</c:v>
                </c:pt>
                <c:pt idx="611">
                  <c:v>6.1083248333306983</c:v>
                </c:pt>
                <c:pt idx="612">
                  <c:v>6.118323833332397</c:v>
                </c:pt>
                <c:pt idx="613">
                  <c:v>6.1283238333417103</c:v>
                </c:pt>
                <c:pt idx="614">
                  <c:v>6.138322833343409</c:v>
                </c:pt>
                <c:pt idx="615">
                  <c:v>6.1483218333451077</c:v>
                </c:pt>
                <c:pt idx="616">
                  <c:v>6.158321833354421</c:v>
                </c:pt>
                <c:pt idx="617">
                  <c:v>6.1683208333561197</c:v>
                </c:pt>
                <c:pt idx="618">
                  <c:v>6.1783198333578184</c:v>
                </c:pt>
                <c:pt idx="619">
                  <c:v>6.1883198333380278</c:v>
                </c:pt>
                <c:pt idx="620">
                  <c:v>6.1983188333397266</c:v>
                </c:pt>
                <c:pt idx="621">
                  <c:v>6.2083178333414253</c:v>
                </c:pt>
                <c:pt idx="622">
                  <c:v>6.2183178333507385</c:v>
                </c:pt>
                <c:pt idx="623">
                  <c:v>6.2283168333524372</c:v>
                </c:pt>
                <c:pt idx="624">
                  <c:v>6.238315833354136</c:v>
                </c:pt>
                <c:pt idx="625">
                  <c:v>6.2483148333558347</c:v>
                </c:pt>
                <c:pt idx="626">
                  <c:v>6.2583148333360441</c:v>
                </c:pt>
                <c:pt idx="627">
                  <c:v>6.2683138333377428</c:v>
                </c:pt>
                <c:pt idx="628">
                  <c:v>6.2783128333394416</c:v>
                </c:pt>
                <c:pt idx="629">
                  <c:v>6.2883128333487548</c:v>
                </c:pt>
                <c:pt idx="630">
                  <c:v>6.2983118333504535</c:v>
                </c:pt>
                <c:pt idx="631">
                  <c:v>6.3083108333521523</c:v>
                </c:pt>
                <c:pt idx="632">
                  <c:v>6.3183108333323617</c:v>
                </c:pt>
                <c:pt idx="633">
                  <c:v>6.3283098333340604</c:v>
                </c:pt>
                <c:pt idx="634">
                  <c:v>6.3383088333357591</c:v>
                </c:pt>
                <c:pt idx="635">
                  <c:v>6.3483088333450723</c:v>
                </c:pt>
                <c:pt idx="636">
                  <c:v>6.3583078333467711</c:v>
                </c:pt>
                <c:pt idx="637">
                  <c:v>6.3683068333484698</c:v>
                </c:pt>
                <c:pt idx="638">
                  <c:v>6.378306833357783</c:v>
                </c:pt>
                <c:pt idx="639">
                  <c:v>6.3883058333303779</c:v>
                </c:pt>
                <c:pt idx="640">
                  <c:v>6.3983048333320767</c:v>
                </c:pt>
                <c:pt idx="641">
                  <c:v>6.4083038333337754</c:v>
                </c:pt>
                <c:pt idx="642">
                  <c:v>6.4183038333430886</c:v>
                </c:pt>
                <c:pt idx="643">
                  <c:v>6.4283028333447874</c:v>
                </c:pt>
                <c:pt idx="644">
                  <c:v>6.4383018333464861</c:v>
                </c:pt>
                <c:pt idx="645">
                  <c:v>6.4483018333557993</c:v>
                </c:pt>
                <c:pt idx="646">
                  <c:v>6.458300833357498</c:v>
                </c:pt>
                <c:pt idx="647">
                  <c:v>6.4682998333591968</c:v>
                </c:pt>
                <c:pt idx="648">
                  <c:v>6.4782998333394062</c:v>
                </c:pt>
                <c:pt idx="649">
                  <c:v>6.4882988333411049</c:v>
                </c:pt>
                <c:pt idx="650">
                  <c:v>6.4982978333428036</c:v>
                </c:pt>
                <c:pt idx="651">
                  <c:v>6.5082978333521169</c:v>
                </c:pt>
                <c:pt idx="652">
                  <c:v>6.5182968333538156</c:v>
                </c:pt>
                <c:pt idx="653">
                  <c:v>6.5282958333555143</c:v>
                </c:pt>
                <c:pt idx="654">
                  <c:v>6.5382958333357237</c:v>
                </c:pt>
                <c:pt idx="655">
                  <c:v>6.5482948333374225</c:v>
                </c:pt>
                <c:pt idx="656">
                  <c:v>6.5582938333391212</c:v>
                </c:pt>
                <c:pt idx="657">
                  <c:v>6.5682928333408199</c:v>
                </c:pt>
                <c:pt idx="658">
                  <c:v>6.5782928333501332</c:v>
                </c:pt>
                <c:pt idx="659">
                  <c:v>6.5882918333518319</c:v>
                </c:pt>
                <c:pt idx="660">
                  <c:v>6.5982908333535306</c:v>
                </c:pt>
                <c:pt idx="661">
                  <c:v>6.60829083333374</c:v>
                </c:pt>
                <c:pt idx="662">
                  <c:v>6.6182898333354387</c:v>
                </c:pt>
                <c:pt idx="663">
                  <c:v>6.6282888333371375</c:v>
                </c:pt>
                <c:pt idx="664">
                  <c:v>6.6382888333464507</c:v>
                </c:pt>
                <c:pt idx="665">
                  <c:v>6.6482878333481494</c:v>
                </c:pt>
                <c:pt idx="666">
                  <c:v>6.6582868333498482</c:v>
                </c:pt>
                <c:pt idx="667">
                  <c:v>6.6682868333591614</c:v>
                </c:pt>
                <c:pt idx="668">
                  <c:v>6.6782858333317563</c:v>
                </c:pt>
                <c:pt idx="669">
                  <c:v>6.688284833333455</c:v>
                </c:pt>
                <c:pt idx="670">
                  <c:v>6.6982848333427683</c:v>
                </c:pt>
                <c:pt idx="671">
                  <c:v>6.708283833344467</c:v>
                </c:pt>
                <c:pt idx="672">
                  <c:v>6.7182828333461657</c:v>
                </c:pt>
                <c:pt idx="673">
                  <c:v>6.7282818333478644</c:v>
                </c:pt>
                <c:pt idx="674">
                  <c:v>6.7382818333571777</c:v>
                </c:pt>
                <c:pt idx="675">
                  <c:v>6.7482808333588764</c:v>
                </c:pt>
                <c:pt idx="676">
                  <c:v>6.7582798333314713</c:v>
                </c:pt>
                <c:pt idx="677">
                  <c:v>6.7682798333407845</c:v>
                </c:pt>
                <c:pt idx="678">
                  <c:v>6.7782788333424833</c:v>
                </c:pt>
                <c:pt idx="679">
                  <c:v>6.788277833344182</c:v>
                </c:pt>
                <c:pt idx="680">
                  <c:v>6.7982778333534952</c:v>
                </c:pt>
                <c:pt idx="681">
                  <c:v>6.808276833355194</c:v>
                </c:pt>
                <c:pt idx="682">
                  <c:v>6.8182758333568927</c:v>
                </c:pt>
                <c:pt idx="683">
                  <c:v>6.8282758333371021</c:v>
                </c:pt>
                <c:pt idx="684">
                  <c:v>6.8382748333388008</c:v>
                </c:pt>
                <c:pt idx="685">
                  <c:v>6.8482738333404996</c:v>
                </c:pt>
                <c:pt idx="686">
                  <c:v>6.8582738333498128</c:v>
                </c:pt>
                <c:pt idx="687">
                  <c:v>6.8682728333515115</c:v>
                </c:pt>
                <c:pt idx="688">
                  <c:v>6.8782718333532102</c:v>
                </c:pt>
                <c:pt idx="689">
                  <c:v>6.888270833354909</c:v>
                </c:pt>
                <c:pt idx="690">
                  <c:v>6.8982708333351184</c:v>
                </c:pt>
                <c:pt idx="691">
                  <c:v>6.9082698333368171</c:v>
                </c:pt>
                <c:pt idx="692">
                  <c:v>6.9182688333385158</c:v>
                </c:pt>
                <c:pt idx="693">
                  <c:v>6.9282688333478291</c:v>
                </c:pt>
                <c:pt idx="694">
                  <c:v>6.9382678333495278</c:v>
                </c:pt>
                <c:pt idx="695">
                  <c:v>6.9482668333512265</c:v>
                </c:pt>
                <c:pt idx="696">
                  <c:v>6.9582668333314359</c:v>
                </c:pt>
                <c:pt idx="697">
                  <c:v>6.9682658333331347</c:v>
                </c:pt>
                <c:pt idx="698">
                  <c:v>6.9782648333348334</c:v>
                </c:pt>
                <c:pt idx="699">
                  <c:v>6.9882648333441466</c:v>
                </c:pt>
                <c:pt idx="700">
                  <c:v>6.9982638333458453</c:v>
                </c:pt>
                <c:pt idx="701">
                  <c:v>7.0082628333475441</c:v>
                </c:pt>
                <c:pt idx="702">
                  <c:v>7.0182628333568573</c:v>
                </c:pt>
                <c:pt idx="703">
                  <c:v>7.028261833358556</c:v>
                </c:pt>
                <c:pt idx="704">
                  <c:v>7.0382608333311509</c:v>
                </c:pt>
                <c:pt idx="705">
                  <c:v>7.0482608333404642</c:v>
                </c:pt>
                <c:pt idx="706">
                  <c:v>7.0582598333421629</c:v>
                </c:pt>
                <c:pt idx="707">
                  <c:v>7.0682588333438616</c:v>
                </c:pt>
                <c:pt idx="708">
                  <c:v>7.0782578333455604</c:v>
                </c:pt>
                <c:pt idx="709">
                  <c:v>7.0882578333548736</c:v>
                </c:pt>
                <c:pt idx="710">
                  <c:v>7.0982568333565723</c:v>
                </c:pt>
                <c:pt idx="711">
                  <c:v>7.108255833358271</c:v>
                </c:pt>
                <c:pt idx="712">
                  <c:v>7.1182552500104066</c:v>
                </c:pt>
                <c:pt idx="713">
                  <c:v>7.1282542500121053</c:v>
                </c:pt>
                <c:pt idx="714">
                  <c:v>7.1382532500138041</c:v>
                </c:pt>
                <c:pt idx="715">
                  <c:v>7.1482532500231173</c:v>
                </c:pt>
                <c:pt idx="716">
                  <c:v>7.158252250024816</c:v>
                </c:pt>
                <c:pt idx="717">
                  <c:v>7.1682512499974109</c:v>
                </c:pt>
                <c:pt idx="718">
                  <c:v>7.1782512500067241</c:v>
                </c:pt>
                <c:pt idx="719">
                  <c:v>7.1882502500084229</c:v>
                </c:pt>
                <c:pt idx="720">
                  <c:v>7.1982492500101216</c:v>
                </c:pt>
                <c:pt idx="721">
                  <c:v>7.2082492500194348</c:v>
                </c:pt>
                <c:pt idx="722">
                  <c:v>7.2182482500211336</c:v>
                </c:pt>
                <c:pt idx="723">
                  <c:v>7.2282472500228323</c:v>
                </c:pt>
                <c:pt idx="724">
                  <c:v>7.2382472500030417</c:v>
                </c:pt>
                <c:pt idx="725">
                  <c:v>7.2482462500047404</c:v>
                </c:pt>
                <c:pt idx="726">
                  <c:v>7.2582452500064392</c:v>
                </c:pt>
                <c:pt idx="727">
                  <c:v>7.2682452500157524</c:v>
                </c:pt>
                <c:pt idx="728">
                  <c:v>7.2782442500174511</c:v>
                </c:pt>
                <c:pt idx="729">
                  <c:v>7.2882432500191499</c:v>
                </c:pt>
                <c:pt idx="730">
                  <c:v>7.2982422500208486</c:v>
                </c:pt>
                <c:pt idx="731">
                  <c:v>7.308242250001058</c:v>
                </c:pt>
                <c:pt idx="732">
                  <c:v>7.3182412500027567</c:v>
                </c:pt>
                <c:pt idx="733">
                  <c:v>7.3282402500044554</c:v>
                </c:pt>
                <c:pt idx="734">
                  <c:v>7.3382402500137687</c:v>
                </c:pt>
                <c:pt idx="735">
                  <c:v>7.3482392500154674</c:v>
                </c:pt>
                <c:pt idx="736">
                  <c:v>7.3582382500171661</c:v>
                </c:pt>
                <c:pt idx="737">
                  <c:v>7.3682382499973755</c:v>
                </c:pt>
                <c:pt idx="738">
                  <c:v>7.3782372499990743</c:v>
                </c:pt>
                <c:pt idx="739">
                  <c:v>7.388236250000773</c:v>
                </c:pt>
                <c:pt idx="740">
                  <c:v>7.3982362500100862</c:v>
                </c:pt>
                <c:pt idx="741">
                  <c:v>7.408235250011785</c:v>
                </c:pt>
                <c:pt idx="742">
                  <c:v>7.4182342500134837</c:v>
                </c:pt>
                <c:pt idx="743">
                  <c:v>7.4282342500227969</c:v>
                </c:pt>
                <c:pt idx="744">
                  <c:v>7.4382332500244956</c:v>
                </c:pt>
                <c:pt idx="745">
                  <c:v>7.4482322499970905</c:v>
                </c:pt>
                <c:pt idx="746">
                  <c:v>7.4582322500064038</c:v>
                </c:pt>
                <c:pt idx="747">
                  <c:v>7.4682312500081025</c:v>
                </c:pt>
                <c:pt idx="748">
                  <c:v>7.4782302500098012</c:v>
                </c:pt>
                <c:pt idx="749">
                  <c:v>7.4882292500115</c:v>
                </c:pt>
                <c:pt idx="750">
                  <c:v>7.4982292500208132</c:v>
                </c:pt>
                <c:pt idx="751">
                  <c:v>7.5082282500225119</c:v>
                </c:pt>
                <c:pt idx="752">
                  <c:v>7.5182272500242107</c:v>
                </c:pt>
                <c:pt idx="753">
                  <c:v>7.5282272500044201</c:v>
                </c:pt>
                <c:pt idx="754">
                  <c:v>7.5382262500061188</c:v>
                </c:pt>
                <c:pt idx="755">
                  <c:v>7.5482252500078175</c:v>
                </c:pt>
                <c:pt idx="756">
                  <c:v>7.5582252500171307</c:v>
                </c:pt>
                <c:pt idx="757">
                  <c:v>7.5682242500188295</c:v>
                </c:pt>
                <c:pt idx="758">
                  <c:v>7.5782232500205282</c:v>
                </c:pt>
                <c:pt idx="759">
                  <c:v>7.5882232500007376</c:v>
                </c:pt>
                <c:pt idx="760">
                  <c:v>7.5982222500024363</c:v>
                </c:pt>
                <c:pt idx="761">
                  <c:v>7.6082212500041351</c:v>
                </c:pt>
                <c:pt idx="762">
                  <c:v>7.6182212500134483</c:v>
                </c:pt>
                <c:pt idx="763">
                  <c:v>7.628220250015147</c:v>
                </c:pt>
                <c:pt idx="764">
                  <c:v>7.6382192500168458</c:v>
                </c:pt>
                <c:pt idx="765">
                  <c:v>7.6482182500185445</c:v>
                </c:pt>
                <c:pt idx="766">
                  <c:v>7.6582182499987539</c:v>
                </c:pt>
                <c:pt idx="767">
                  <c:v>7.6682172500004526</c:v>
                </c:pt>
                <c:pt idx="768">
                  <c:v>7.6782162500021514</c:v>
                </c:pt>
                <c:pt idx="769">
                  <c:v>7.6882162500114646</c:v>
                </c:pt>
                <c:pt idx="770">
                  <c:v>7.6982152500131633</c:v>
                </c:pt>
                <c:pt idx="771">
                  <c:v>7.708214250014862</c:v>
                </c:pt>
                <c:pt idx="772">
                  <c:v>7.7182142500241753</c:v>
                </c:pt>
                <c:pt idx="773">
                  <c:v>7.728213250025874</c:v>
                </c:pt>
                <c:pt idx="774">
                  <c:v>7.7382122499984689</c:v>
                </c:pt>
                <c:pt idx="775">
                  <c:v>7.7482122500077821</c:v>
                </c:pt>
                <c:pt idx="776">
                  <c:v>7.7582112500094809</c:v>
                </c:pt>
                <c:pt idx="777">
                  <c:v>7.7682102500111796</c:v>
                </c:pt>
                <c:pt idx="778">
                  <c:v>7.7782102500204928</c:v>
                </c:pt>
                <c:pt idx="779">
                  <c:v>7.7882092500221916</c:v>
                </c:pt>
                <c:pt idx="780">
                  <c:v>7.7982082500238903</c:v>
                </c:pt>
                <c:pt idx="781">
                  <c:v>7.8082082500040997</c:v>
                </c:pt>
                <c:pt idx="782">
                  <c:v>7.8182072500057984</c:v>
                </c:pt>
                <c:pt idx="783">
                  <c:v>7.8282062500074971</c:v>
                </c:pt>
                <c:pt idx="784">
                  <c:v>7.8382062500168104</c:v>
                </c:pt>
                <c:pt idx="785">
                  <c:v>7.8482052500185091</c:v>
                </c:pt>
                <c:pt idx="786">
                  <c:v>7.8582042500202078</c:v>
                </c:pt>
                <c:pt idx="787">
                  <c:v>7.8682032500219066</c:v>
                </c:pt>
                <c:pt idx="788">
                  <c:v>7.878203250002116</c:v>
                </c:pt>
                <c:pt idx="789">
                  <c:v>7.8882022500038147</c:v>
                </c:pt>
                <c:pt idx="790">
                  <c:v>7.8982012500055134</c:v>
                </c:pt>
                <c:pt idx="791">
                  <c:v>7.9082012500148267</c:v>
                </c:pt>
                <c:pt idx="792">
                  <c:v>7.9182002500165254</c:v>
                </c:pt>
                <c:pt idx="793">
                  <c:v>7.9281992500182241</c:v>
                </c:pt>
                <c:pt idx="794">
                  <c:v>7.9381992499984335</c:v>
                </c:pt>
                <c:pt idx="795">
                  <c:v>7.9481982500001322</c:v>
                </c:pt>
                <c:pt idx="796">
                  <c:v>7.958197250001831</c:v>
                </c:pt>
                <c:pt idx="797">
                  <c:v>7.9681972500111442</c:v>
                </c:pt>
                <c:pt idx="798">
                  <c:v>7.9781962500128429</c:v>
                </c:pt>
                <c:pt idx="799">
                  <c:v>7.9881952500145417</c:v>
                </c:pt>
                <c:pt idx="800">
                  <c:v>7.9981952500238549</c:v>
                </c:pt>
                <c:pt idx="801">
                  <c:v>8.0081942500255536</c:v>
                </c:pt>
                <c:pt idx="802">
                  <c:v>8.0181932499981485</c:v>
                </c:pt>
                <c:pt idx="803">
                  <c:v>8.0281932500074618</c:v>
                </c:pt>
                <c:pt idx="804">
                  <c:v>8.0381922500091605</c:v>
                </c:pt>
                <c:pt idx="805">
                  <c:v>8.0481912500108592</c:v>
                </c:pt>
                <c:pt idx="806">
                  <c:v>8.0581912500201724</c:v>
                </c:pt>
                <c:pt idx="807">
                  <c:v>8.0681902500218712</c:v>
                </c:pt>
                <c:pt idx="808">
                  <c:v>8.0781892500235699</c:v>
                </c:pt>
                <c:pt idx="809">
                  <c:v>8.0881882500252686</c:v>
                </c:pt>
                <c:pt idx="810">
                  <c:v>8.098188250005478</c:v>
                </c:pt>
                <c:pt idx="811">
                  <c:v>8.1081872500071768</c:v>
                </c:pt>
                <c:pt idx="812">
                  <c:v>8.1181868333369493</c:v>
                </c:pt>
                <c:pt idx="813">
                  <c:v>8.1281868333462626</c:v>
                </c:pt>
                <c:pt idx="814">
                  <c:v>8.1381858333479613</c:v>
                </c:pt>
                <c:pt idx="815">
                  <c:v>8.14818483334966</c:v>
                </c:pt>
                <c:pt idx="816">
                  <c:v>8.1581848333589733</c:v>
                </c:pt>
                <c:pt idx="817">
                  <c:v>8.1681838333315682</c:v>
                </c:pt>
                <c:pt idx="818">
                  <c:v>8.1781828333332669</c:v>
                </c:pt>
                <c:pt idx="819">
                  <c:v>8.1881828333425801</c:v>
                </c:pt>
                <c:pt idx="820">
                  <c:v>8.1981818333442789</c:v>
                </c:pt>
                <c:pt idx="821">
                  <c:v>8.2081808333459776</c:v>
                </c:pt>
                <c:pt idx="822">
                  <c:v>8.2181808333552908</c:v>
                </c:pt>
                <c:pt idx="823">
                  <c:v>8.2281798333569895</c:v>
                </c:pt>
                <c:pt idx="824">
                  <c:v>8.2381788333586883</c:v>
                </c:pt>
                <c:pt idx="825">
                  <c:v>8.2481788333388977</c:v>
                </c:pt>
                <c:pt idx="826">
                  <c:v>8.2581778333405964</c:v>
                </c:pt>
                <c:pt idx="827">
                  <c:v>8.2681768333422951</c:v>
                </c:pt>
                <c:pt idx="828">
                  <c:v>8.2781768333516084</c:v>
                </c:pt>
                <c:pt idx="829">
                  <c:v>8.2881758333533071</c:v>
                </c:pt>
                <c:pt idx="830">
                  <c:v>8.2981748333550058</c:v>
                </c:pt>
                <c:pt idx="831">
                  <c:v>8.3081738333567046</c:v>
                </c:pt>
                <c:pt idx="832">
                  <c:v>8.318173833336914</c:v>
                </c:pt>
                <c:pt idx="833">
                  <c:v>8.3281728333386127</c:v>
                </c:pt>
                <c:pt idx="834">
                  <c:v>8.3381718333403114</c:v>
                </c:pt>
                <c:pt idx="835">
                  <c:v>8.3481718333496246</c:v>
                </c:pt>
                <c:pt idx="836">
                  <c:v>8.3581708333513234</c:v>
                </c:pt>
                <c:pt idx="837">
                  <c:v>8.3681698333530221</c:v>
                </c:pt>
                <c:pt idx="838">
                  <c:v>8.3781698333332315</c:v>
                </c:pt>
                <c:pt idx="839">
                  <c:v>8.3881688333349302</c:v>
                </c:pt>
                <c:pt idx="840">
                  <c:v>8.398167833336629</c:v>
                </c:pt>
                <c:pt idx="841">
                  <c:v>8.4081678333459422</c:v>
                </c:pt>
                <c:pt idx="842">
                  <c:v>8.4181668333476409</c:v>
                </c:pt>
                <c:pt idx="843">
                  <c:v>8.4281658333493397</c:v>
                </c:pt>
                <c:pt idx="844">
                  <c:v>8.4381658333586529</c:v>
                </c:pt>
                <c:pt idx="845">
                  <c:v>8.4481648333312478</c:v>
                </c:pt>
                <c:pt idx="846">
                  <c:v>8.4581638333329465</c:v>
                </c:pt>
                <c:pt idx="847">
                  <c:v>8.4681638333422597</c:v>
                </c:pt>
                <c:pt idx="848">
                  <c:v>8.4781628333439585</c:v>
                </c:pt>
                <c:pt idx="849">
                  <c:v>8.4881618333456572</c:v>
                </c:pt>
                <c:pt idx="850">
                  <c:v>8.4981618333549704</c:v>
                </c:pt>
                <c:pt idx="851">
                  <c:v>8.5081608333566692</c:v>
                </c:pt>
                <c:pt idx="852">
                  <c:v>8.5181598333583679</c:v>
                </c:pt>
                <c:pt idx="853">
                  <c:v>8.5281598333385773</c:v>
                </c:pt>
                <c:pt idx="854">
                  <c:v>8.538158833340276</c:v>
                </c:pt>
                <c:pt idx="855">
                  <c:v>8.5481578333419748</c:v>
                </c:pt>
                <c:pt idx="856">
                  <c:v>8.5581568333436735</c:v>
                </c:pt>
                <c:pt idx="857">
                  <c:v>8.5681568333529867</c:v>
                </c:pt>
                <c:pt idx="858">
                  <c:v>8.5781558333546855</c:v>
                </c:pt>
                <c:pt idx="859">
                  <c:v>8.5881548333563842</c:v>
                </c:pt>
                <c:pt idx="860">
                  <c:v>8.5981548333365936</c:v>
                </c:pt>
                <c:pt idx="861">
                  <c:v>8.6081538333382923</c:v>
                </c:pt>
                <c:pt idx="862">
                  <c:v>8.618152833339991</c:v>
                </c:pt>
                <c:pt idx="863">
                  <c:v>8.6281528333493043</c:v>
                </c:pt>
                <c:pt idx="864">
                  <c:v>8.638151833351003</c:v>
                </c:pt>
                <c:pt idx="865">
                  <c:v>8.6481508333527017</c:v>
                </c:pt>
                <c:pt idx="866">
                  <c:v>8.6581508333329111</c:v>
                </c:pt>
                <c:pt idx="867">
                  <c:v>8.6681498333346099</c:v>
                </c:pt>
                <c:pt idx="868">
                  <c:v>8.6781488333363086</c:v>
                </c:pt>
                <c:pt idx="869">
                  <c:v>8.6881488333456218</c:v>
                </c:pt>
                <c:pt idx="870">
                  <c:v>8.6981478333473206</c:v>
                </c:pt>
                <c:pt idx="871">
                  <c:v>8.7081468333490193</c:v>
                </c:pt>
                <c:pt idx="872">
                  <c:v>8.7181468333583325</c:v>
                </c:pt>
                <c:pt idx="873">
                  <c:v>8.7281458333309274</c:v>
                </c:pt>
                <c:pt idx="874">
                  <c:v>8.7381448333326261</c:v>
                </c:pt>
                <c:pt idx="875">
                  <c:v>8.7481448333419394</c:v>
                </c:pt>
                <c:pt idx="876">
                  <c:v>8.7581438333436381</c:v>
                </c:pt>
                <c:pt idx="877">
                  <c:v>8.7681428333453368</c:v>
                </c:pt>
                <c:pt idx="878">
                  <c:v>8.7781428333546501</c:v>
                </c:pt>
                <c:pt idx="879">
                  <c:v>8.7881418333563488</c:v>
                </c:pt>
                <c:pt idx="880">
                  <c:v>8.7981408333580475</c:v>
                </c:pt>
                <c:pt idx="881">
                  <c:v>8.8081398333306424</c:v>
                </c:pt>
                <c:pt idx="882">
                  <c:v>8.8181398333399557</c:v>
                </c:pt>
                <c:pt idx="883">
                  <c:v>8.8281388333416544</c:v>
                </c:pt>
                <c:pt idx="884">
                  <c:v>8.8381378333433531</c:v>
                </c:pt>
                <c:pt idx="885">
                  <c:v>8.8481378333526663</c:v>
                </c:pt>
                <c:pt idx="886">
                  <c:v>8.8581368333543651</c:v>
                </c:pt>
                <c:pt idx="887">
                  <c:v>8.8681358333560638</c:v>
                </c:pt>
                <c:pt idx="888">
                  <c:v>8.8781358333362732</c:v>
                </c:pt>
                <c:pt idx="889">
                  <c:v>8.8881348333379719</c:v>
                </c:pt>
                <c:pt idx="890">
                  <c:v>8.8981338333396707</c:v>
                </c:pt>
                <c:pt idx="891">
                  <c:v>8.9081338333489839</c:v>
                </c:pt>
                <c:pt idx="892">
                  <c:v>8.9181328333506826</c:v>
                </c:pt>
                <c:pt idx="893">
                  <c:v>8.9281318333523814</c:v>
                </c:pt>
                <c:pt idx="894">
                  <c:v>8.9381318333325908</c:v>
                </c:pt>
                <c:pt idx="895">
                  <c:v>8.9481308333342895</c:v>
                </c:pt>
                <c:pt idx="896">
                  <c:v>8.9581298333359882</c:v>
                </c:pt>
                <c:pt idx="897">
                  <c:v>8.9681298333453014</c:v>
                </c:pt>
                <c:pt idx="898">
                  <c:v>8.9781288333470002</c:v>
                </c:pt>
                <c:pt idx="899">
                  <c:v>8.9881278333486989</c:v>
                </c:pt>
                <c:pt idx="900">
                  <c:v>8.9981278333580121</c:v>
                </c:pt>
                <c:pt idx="901">
                  <c:v>9.008126833330607</c:v>
                </c:pt>
                <c:pt idx="902">
                  <c:v>9.0181258333323058</c:v>
                </c:pt>
                <c:pt idx="903">
                  <c:v>9.028125833341619</c:v>
                </c:pt>
                <c:pt idx="904">
                  <c:v>9.0381248333433177</c:v>
                </c:pt>
                <c:pt idx="905">
                  <c:v>9.0481238333450165</c:v>
                </c:pt>
                <c:pt idx="906">
                  <c:v>9.0581238333543297</c:v>
                </c:pt>
                <c:pt idx="907">
                  <c:v>9.0681228333560284</c:v>
                </c:pt>
                <c:pt idx="908">
                  <c:v>9.0781218333577272</c:v>
                </c:pt>
                <c:pt idx="909">
                  <c:v>9.0881208333594259</c:v>
                </c:pt>
                <c:pt idx="910">
                  <c:v>9.0981208333396353</c:v>
                </c:pt>
                <c:pt idx="911">
                  <c:v>9.108119833341334</c:v>
                </c:pt>
                <c:pt idx="912">
                  <c:v>9.1181188333430327</c:v>
                </c:pt>
                <c:pt idx="913">
                  <c:v>9.1281184583494905</c:v>
                </c:pt>
                <c:pt idx="914">
                  <c:v>9.1381174583511893</c:v>
                </c:pt>
                <c:pt idx="915">
                  <c:v>9.148116458352888</c:v>
                </c:pt>
                <c:pt idx="916">
                  <c:v>9.1581164583330974</c:v>
                </c:pt>
                <c:pt idx="917">
                  <c:v>9.1681154583347961</c:v>
                </c:pt>
                <c:pt idx="918">
                  <c:v>9.1781144583364949</c:v>
                </c:pt>
                <c:pt idx="919">
                  <c:v>9.1881144583458081</c:v>
                </c:pt>
                <c:pt idx="920">
                  <c:v>9.1981134583475068</c:v>
                </c:pt>
                <c:pt idx="921">
                  <c:v>9.2081124583492056</c:v>
                </c:pt>
                <c:pt idx="922">
                  <c:v>9.2181124583585188</c:v>
                </c:pt>
                <c:pt idx="923">
                  <c:v>9.2281114583311137</c:v>
                </c:pt>
                <c:pt idx="924">
                  <c:v>9.2381104583328124</c:v>
                </c:pt>
                <c:pt idx="925">
                  <c:v>9.2481104583421256</c:v>
                </c:pt>
                <c:pt idx="926">
                  <c:v>9.2581094583438244</c:v>
                </c:pt>
                <c:pt idx="927">
                  <c:v>9.2681084583455231</c:v>
                </c:pt>
                <c:pt idx="928">
                  <c:v>9.2781084583548363</c:v>
                </c:pt>
                <c:pt idx="929">
                  <c:v>9.2881074583565351</c:v>
                </c:pt>
                <c:pt idx="930">
                  <c:v>9.2981064583582338</c:v>
                </c:pt>
                <c:pt idx="931">
                  <c:v>9.3081064583384432</c:v>
                </c:pt>
                <c:pt idx="932">
                  <c:v>9.3181054583401419</c:v>
                </c:pt>
                <c:pt idx="933">
                  <c:v>9.3281044583418407</c:v>
                </c:pt>
                <c:pt idx="934">
                  <c:v>9.3381044583511539</c:v>
                </c:pt>
                <c:pt idx="935">
                  <c:v>9.3481034583528526</c:v>
                </c:pt>
                <c:pt idx="936">
                  <c:v>9.3581024583545513</c:v>
                </c:pt>
                <c:pt idx="937">
                  <c:v>9.3681024583347607</c:v>
                </c:pt>
                <c:pt idx="938">
                  <c:v>9.3781014583364595</c:v>
                </c:pt>
                <c:pt idx="939">
                  <c:v>9.3881004583381582</c:v>
                </c:pt>
                <c:pt idx="940">
                  <c:v>9.3981004583474714</c:v>
                </c:pt>
                <c:pt idx="941">
                  <c:v>9.4080994583491702</c:v>
                </c:pt>
                <c:pt idx="942">
                  <c:v>9.4180984583508689</c:v>
                </c:pt>
                <c:pt idx="943">
                  <c:v>9.4280974583525676</c:v>
                </c:pt>
                <c:pt idx="944">
                  <c:v>9.438097458332777</c:v>
                </c:pt>
                <c:pt idx="945">
                  <c:v>9.4480964583344758</c:v>
                </c:pt>
                <c:pt idx="946">
                  <c:v>9.4580954583361745</c:v>
                </c:pt>
                <c:pt idx="947">
                  <c:v>9.4680954583454877</c:v>
                </c:pt>
                <c:pt idx="948">
                  <c:v>9.4780944583471864</c:v>
                </c:pt>
                <c:pt idx="949">
                  <c:v>9.4880934583488852</c:v>
                </c:pt>
                <c:pt idx="950">
                  <c:v>9.4980934583581984</c:v>
                </c:pt>
                <c:pt idx="951">
                  <c:v>9.5080924583307933</c:v>
                </c:pt>
                <c:pt idx="952">
                  <c:v>9.518091458332492</c:v>
                </c:pt>
                <c:pt idx="953">
                  <c:v>9.5280914583418053</c:v>
                </c:pt>
                <c:pt idx="954">
                  <c:v>9.538090458343504</c:v>
                </c:pt>
                <c:pt idx="955">
                  <c:v>9.5480894583452027</c:v>
                </c:pt>
                <c:pt idx="956">
                  <c:v>9.558089458354516</c:v>
                </c:pt>
                <c:pt idx="957">
                  <c:v>9.5680884583562147</c:v>
                </c:pt>
                <c:pt idx="958">
                  <c:v>9.5780874583579134</c:v>
                </c:pt>
                <c:pt idx="959">
                  <c:v>9.5880874583381228</c:v>
                </c:pt>
                <c:pt idx="960">
                  <c:v>9.5980864583398215</c:v>
                </c:pt>
                <c:pt idx="961">
                  <c:v>9.6080854583415203</c:v>
                </c:pt>
                <c:pt idx="962">
                  <c:v>9.6180854583508335</c:v>
                </c:pt>
                <c:pt idx="963">
                  <c:v>9.6280844583525322</c:v>
                </c:pt>
                <c:pt idx="964">
                  <c:v>9.638083458354231</c:v>
                </c:pt>
                <c:pt idx="965">
                  <c:v>9.6480834583344404</c:v>
                </c:pt>
                <c:pt idx="966">
                  <c:v>9.6580824583361391</c:v>
                </c:pt>
                <c:pt idx="967">
                  <c:v>9.6680814583378378</c:v>
                </c:pt>
                <c:pt idx="968">
                  <c:v>9.6780814583471511</c:v>
                </c:pt>
                <c:pt idx="969">
                  <c:v>9.6880804583488498</c:v>
                </c:pt>
                <c:pt idx="970">
                  <c:v>9.6980794583505485</c:v>
                </c:pt>
                <c:pt idx="971">
                  <c:v>9.7080794583307579</c:v>
                </c:pt>
                <c:pt idx="972">
                  <c:v>9.7180784583324566</c:v>
                </c:pt>
                <c:pt idx="973">
                  <c:v>9.7280774583341554</c:v>
                </c:pt>
                <c:pt idx="974">
                  <c:v>9.7380774583434686</c:v>
                </c:pt>
                <c:pt idx="975">
                  <c:v>9.7480764583451673</c:v>
                </c:pt>
                <c:pt idx="976">
                  <c:v>9.7580754583468661</c:v>
                </c:pt>
                <c:pt idx="977">
                  <c:v>9.7680744583485648</c:v>
                </c:pt>
                <c:pt idx="978">
                  <c:v>9.778074458357878</c:v>
                </c:pt>
                <c:pt idx="979">
                  <c:v>9.7880734583304729</c:v>
                </c:pt>
                <c:pt idx="980">
                  <c:v>9.7980724583321717</c:v>
                </c:pt>
                <c:pt idx="981">
                  <c:v>9.8080724583414849</c:v>
                </c:pt>
                <c:pt idx="982">
                  <c:v>9.8180714583431836</c:v>
                </c:pt>
                <c:pt idx="983">
                  <c:v>9.8280704583448824</c:v>
                </c:pt>
                <c:pt idx="984">
                  <c:v>9.8380704583541956</c:v>
                </c:pt>
                <c:pt idx="985">
                  <c:v>9.8480694583558943</c:v>
                </c:pt>
                <c:pt idx="986">
                  <c:v>9.858068458357593</c:v>
                </c:pt>
                <c:pt idx="987">
                  <c:v>9.8680684583378024</c:v>
                </c:pt>
                <c:pt idx="988">
                  <c:v>9.8780674583395012</c:v>
                </c:pt>
                <c:pt idx="989">
                  <c:v>9.8880664583411999</c:v>
                </c:pt>
                <c:pt idx="990">
                  <c:v>9.8980664583505131</c:v>
                </c:pt>
                <c:pt idx="991">
                  <c:v>9.9080654583522119</c:v>
                </c:pt>
                <c:pt idx="992">
                  <c:v>9.9180644583539106</c:v>
                </c:pt>
                <c:pt idx="993">
                  <c:v>9.92806445833412</c:v>
                </c:pt>
                <c:pt idx="994">
                  <c:v>9.9380634583358187</c:v>
                </c:pt>
                <c:pt idx="995">
                  <c:v>9.9480624583375175</c:v>
                </c:pt>
                <c:pt idx="996">
                  <c:v>9.9580624583468307</c:v>
                </c:pt>
                <c:pt idx="997">
                  <c:v>9.9680614583485294</c:v>
                </c:pt>
                <c:pt idx="998">
                  <c:v>9.9780604583502281</c:v>
                </c:pt>
                <c:pt idx="999">
                  <c:v>9.9880604583304375</c:v>
                </c:pt>
                <c:pt idx="1000">
                  <c:v>9.9980594583321363</c:v>
                </c:pt>
                <c:pt idx="1001">
                  <c:v>10.008058458333835</c:v>
                </c:pt>
                <c:pt idx="1002">
                  <c:v>10.018058458343148</c:v>
                </c:pt>
                <c:pt idx="1003">
                  <c:v>10.028057458344847</c:v>
                </c:pt>
                <c:pt idx="1004">
                  <c:v>10.038056458346546</c:v>
                </c:pt>
                <c:pt idx="1005">
                  <c:v>10.048056458355859</c:v>
                </c:pt>
                <c:pt idx="1006">
                  <c:v>10.058055458357558</c:v>
                </c:pt>
                <c:pt idx="1007">
                  <c:v>10.068054458359256</c:v>
                </c:pt>
                <c:pt idx="1008">
                  <c:v>10.078054458339466</c:v>
                </c:pt>
                <c:pt idx="1009">
                  <c:v>10.088053458341165</c:v>
                </c:pt>
                <c:pt idx="1010">
                  <c:v>10.098052458342863</c:v>
                </c:pt>
                <c:pt idx="1011">
                  <c:v>10.108052458352176</c:v>
                </c:pt>
                <c:pt idx="1012">
                  <c:v>10.118051458353875</c:v>
                </c:pt>
                <c:pt idx="1013">
                  <c:v>10.128053500025999</c:v>
                </c:pt>
                <c:pt idx="1014">
                  <c:v>10.138053500006208</c:v>
                </c:pt>
                <c:pt idx="1015">
                  <c:v>10.148052500007907</c:v>
                </c:pt>
                <c:pt idx="1016">
                  <c:v>10.158051500009606</c:v>
                </c:pt>
                <c:pt idx="1017">
                  <c:v>10.168051500018919</c:v>
                </c:pt>
                <c:pt idx="1018">
                  <c:v>10.178050500020618</c:v>
                </c:pt>
                <c:pt idx="1019">
                  <c:v>10.188049500022316</c:v>
                </c:pt>
                <c:pt idx="1020">
                  <c:v>10.198048500024015</c:v>
                </c:pt>
                <c:pt idx="1021">
                  <c:v>10.208048500004224</c:v>
                </c:pt>
                <c:pt idx="1022">
                  <c:v>10.218047500005923</c:v>
                </c:pt>
                <c:pt idx="1023">
                  <c:v>10.228046500007622</c:v>
                </c:pt>
                <c:pt idx="1024">
                  <c:v>10.238046500016935</c:v>
                </c:pt>
                <c:pt idx="1025">
                  <c:v>10.248045500018634</c:v>
                </c:pt>
                <c:pt idx="1026">
                  <c:v>10.258044500020333</c:v>
                </c:pt>
                <c:pt idx="1027">
                  <c:v>10.268044500000542</c:v>
                </c:pt>
                <c:pt idx="1028">
                  <c:v>10.278043500002241</c:v>
                </c:pt>
                <c:pt idx="1029">
                  <c:v>10.288042500003939</c:v>
                </c:pt>
                <c:pt idx="1030">
                  <c:v>10.298042500013253</c:v>
                </c:pt>
                <c:pt idx="1031">
                  <c:v>10.308041500014951</c:v>
                </c:pt>
                <c:pt idx="1032">
                  <c:v>10.31804050001665</c:v>
                </c:pt>
                <c:pt idx="1033">
                  <c:v>10.328040500025963</c:v>
                </c:pt>
                <c:pt idx="1034">
                  <c:v>10.338039499998558</c:v>
                </c:pt>
                <c:pt idx="1035">
                  <c:v>10.348038500000257</c:v>
                </c:pt>
                <c:pt idx="1036">
                  <c:v>10.35803850000957</c:v>
                </c:pt>
                <c:pt idx="1037">
                  <c:v>10.368037500011269</c:v>
                </c:pt>
                <c:pt idx="1038">
                  <c:v>10.378036500012968</c:v>
                </c:pt>
                <c:pt idx="1039">
                  <c:v>10.388036500022281</c:v>
                </c:pt>
                <c:pt idx="1040">
                  <c:v>10.39803550002398</c:v>
                </c:pt>
                <c:pt idx="1041">
                  <c:v>10.408034500025678</c:v>
                </c:pt>
                <c:pt idx="1042">
                  <c:v>10.418034500005888</c:v>
                </c:pt>
                <c:pt idx="1043">
                  <c:v>10.428033500007587</c:v>
                </c:pt>
                <c:pt idx="1044">
                  <c:v>10.438032500009285</c:v>
                </c:pt>
                <c:pt idx="1045">
                  <c:v>10.448032500018599</c:v>
                </c:pt>
                <c:pt idx="1046">
                  <c:v>10.458031500020297</c:v>
                </c:pt>
                <c:pt idx="1047">
                  <c:v>10.468030500021996</c:v>
                </c:pt>
                <c:pt idx="1048">
                  <c:v>10.478030500002205</c:v>
                </c:pt>
                <c:pt idx="1049">
                  <c:v>10.488029500003904</c:v>
                </c:pt>
                <c:pt idx="1050">
                  <c:v>10.498028500005603</c:v>
                </c:pt>
                <c:pt idx="1051">
                  <c:v>10.508028500014916</c:v>
                </c:pt>
                <c:pt idx="1052">
                  <c:v>10.518027500016615</c:v>
                </c:pt>
                <c:pt idx="1053">
                  <c:v>10.528026500018314</c:v>
                </c:pt>
                <c:pt idx="1054">
                  <c:v>10.538026499998523</c:v>
                </c:pt>
                <c:pt idx="1055">
                  <c:v>10.548025500000222</c:v>
                </c:pt>
                <c:pt idx="1056">
                  <c:v>10.55802450000192</c:v>
                </c:pt>
                <c:pt idx="1057">
                  <c:v>10.568024500011234</c:v>
                </c:pt>
                <c:pt idx="1058">
                  <c:v>10.578023500012932</c:v>
                </c:pt>
                <c:pt idx="1059">
                  <c:v>10.588022500014631</c:v>
                </c:pt>
                <c:pt idx="1060">
                  <c:v>10.598022500023944</c:v>
                </c:pt>
                <c:pt idx="1061">
                  <c:v>10.608021500025643</c:v>
                </c:pt>
                <c:pt idx="1062">
                  <c:v>10.618020499998238</c:v>
                </c:pt>
                <c:pt idx="1063">
                  <c:v>10.628020500007551</c:v>
                </c:pt>
                <c:pt idx="1064">
                  <c:v>10.63801950000925</c:v>
                </c:pt>
                <c:pt idx="1065">
                  <c:v>10.648018500010949</c:v>
                </c:pt>
                <c:pt idx="1066">
                  <c:v>10.658018500020262</c:v>
                </c:pt>
                <c:pt idx="1067">
                  <c:v>10.668017500021961</c:v>
                </c:pt>
                <c:pt idx="1068">
                  <c:v>10.678016500023659</c:v>
                </c:pt>
                <c:pt idx="1069">
                  <c:v>10.688016500003869</c:v>
                </c:pt>
                <c:pt idx="1070">
                  <c:v>10.698015500005567</c:v>
                </c:pt>
                <c:pt idx="1071">
                  <c:v>10.708014500007266</c:v>
                </c:pt>
                <c:pt idx="1072">
                  <c:v>10.718014500016579</c:v>
                </c:pt>
                <c:pt idx="1073">
                  <c:v>10.728013500018278</c:v>
                </c:pt>
                <c:pt idx="1074">
                  <c:v>10.738012500019977</c:v>
                </c:pt>
                <c:pt idx="1075">
                  <c:v>10.748012500000186</c:v>
                </c:pt>
                <c:pt idx="1076">
                  <c:v>10.758011500001885</c:v>
                </c:pt>
                <c:pt idx="1077">
                  <c:v>10.768010500003584</c:v>
                </c:pt>
                <c:pt idx="1078">
                  <c:v>10.778010500012897</c:v>
                </c:pt>
                <c:pt idx="1079">
                  <c:v>10.788009500014596</c:v>
                </c:pt>
                <c:pt idx="1080">
                  <c:v>10.798008500016294</c:v>
                </c:pt>
                <c:pt idx="1081">
                  <c:v>10.808008500025608</c:v>
                </c:pt>
                <c:pt idx="1082">
                  <c:v>10.818007499998203</c:v>
                </c:pt>
                <c:pt idx="1083">
                  <c:v>10.828006499999901</c:v>
                </c:pt>
                <c:pt idx="1084">
                  <c:v>10.838006500009215</c:v>
                </c:pt>
                <c:pt idx="1085">
                  <c:v>10.848005500010913</c:v>
                </c:pt>
                <c:pt idx="1086">
                  <c:v>10.858004500012612</c:v>
                </c:pt>
                <c:pt idx="1087">
                  <c:v>10.868003500014311</c:v>
                </c:pt>
                <c:pt idx="1088">
                  <c:v>10.878003500023624</c:v>
                </c:pt>
                <c:pt idx="1089">
                  <c:v>10.888002500025323</c:v>
                </c:pt>
                <c:pt idx="1090">
                  <c:v>10.898001499997918</c:v>
                </c:pt>
                <c:pt idx="1091">
                  <c:v>10.908001500007231</c:v>
                </c:pt>
                <c:pt idx="1092">
                  <c:v>10.91800050000893</c:v>
                </c:pt>
                <c:pt idx="1093">
                  <c:v>10.927999500010628</c:v>
                </c:pt>
                <c:pt idx="1094">
                  <c:v>10.937999500019941</c:v>
                </c:pt>
                <c:pt idx="1095">
                  <c:v>10.94799850002164</c:v>
                </c:pt>
                <c:pt idx="1096">
                  <c:v>10.957997500023339</c:v>
                </c:pt>
                <c:pt idx="1097">
                  <c:v>10.967997500003548</c:v>
                </c:pt>
                <c:pt idx="1098">
                  <c:v>10.977996500005247</c:v>
                </c:pt>
                <c:pt idx="1099">
                  <c:v>10.98799650001456</c:v>
                </c:pt>
                <c:pt idx="1100">
                  <c:v>10.997995500016259</c:v>
                </c:pt>
                <c:pt idx="1101">
                  <c:v>11.007994500017958</c:v>
                </c:pt>
                <c:pt idx="1102">
                  <c:v>11.017993500019656</c:v>
                </c:pt>
                <c:pt idx="1103">
                  <c:v>11.027993499999866</c:v>
                </c:pt>
                <c:pt idx="1104">
                  <c:v>11.037992500001565</c:v>
                </c:pt>
                <c:pt idx="1105">
                  <c:v>11.047991500003263</c:v>
                </c:pt>
                <c:pt idx="1106">
                  <c:v>11.057991500012577</c:v>
                </c:pt>
                <c:pt idx="1107">
                  <c:v>11.067990500014275</c:v>
                </c:pt>
                <c:pt idx="1108">
                  <c:v>11.077989500015974</c:v>
                </c:pt>
                <c:pt idx="1109">
                  <c:v>11.087989500025287</c:v>
                </c:pt>
                <c:pt idx="1110">
                  <c:v>11.097988499997882</c:v>
                </c:pt>
                <c:pt idx="1111">
                  <c:v>11.107987499999581</c:v>
                </c:pt>
                <c:pt idx="1112">
                  <c:v>11.117987500008894</c:v>
                </c:pt>
                <c:pt idx="1113">
                  <c:v>11.127983083337313</c:v>
                </c:pt>
                <c:pt idx="1114">
                  <c:v>11.137982083339011</c:v>
                </c:pt>
                <c:pt idx="1115">
                  <c:v>11.147982083348325</c:v>
                </c:pt>
                <c:pt idx="1116">
                  <c:v>11.157981083350023</c:v>
                </c:pt>
                <c:pt idx="1117">
                  <c:v>11.167980083351722</c:v>
                </c:pt>
                <c:pt idx="1118">
                  <c:v>11.177980083331931</c:v>
                </c:pt>
                <c:pt idx="1119">
                  <c:v>11.18797908333363</c:v>
                </c:pt>
                <c:pt idx="1120">
                  <c:v>11.197978083335329</c:v>
                </c:pt>
                <c:pt idx="1121">
                  <c:v>11.207978083344642</c:v>
                </c:pt>
                <c:pt idx="1122">
                  <c:v>11.217977083346341</c:v>
                </c:pt>
                <c:pt idx="1123">
                  <c:v>11.22797608334804</c:v>
                </c:pt>
                <c:pt idx="1124">
                  <c:v>11.237976083357353</c:v>
                </c:pt>
                <c:pt idx="1125">
                  <c:v>11.247975083359051</c:v>
                </c:pt>
                <c:pt idx="1126">
                  <c:v>11.257974083331646</c:v>
                </c:pt>
                <c:pt idx="1127">
                  <c:v>11.26797408334096</c:v>
                </c:pt>
                <c:pt idx="1128">
                  <c:v>11.277973083342658</c:v>
                </c:pt>
                <c:pt idx="1129">
                  <c:v>11.287972083344357</c:v>
                </c:pt>
                <c:pt idx="1130">
                  <c:v>11.29797208335367</c:v>
                </c:pt>
                <c:pt idx="1131">
                  <c:v>11.307971083355369</c:v>
                </c:pt>
                <c:pt idx="1132">
                  <c:v>11.317970083357068</c:v>
                </c:pt>
                <c:pt idx="1133">
                  <c:v>11.327970083337277</c:v>
                </c:pt>
                <c:pt idx="1134">
                  <c:v>11.337969083338976</c:v>
                </c:pt>
                <c:pt idx="1135">
                  <c:v>11.347968083340675</c:v>
                </c:pt>
                <c:pt idx="1136">
                  <c:v>11.357968083349988</c:v>
                </c:pt>
                <c:pt idx="1137">
                  <c:v>11.367967083351687</c:v>
                </c:pt>
                <c:pt idx="1138">
                  <c:v>11.377966083353385</c:v>
                </c:pt>
                <c:pt idx="1139">
                  <c:v>11.387966083333595</c:v>
                </c:pt>
                <c:pt idx="1140">
                  <c:v>11.397965083335293</c:v>
                </c:pt>
                <c:pt idx="1141">
                  <c:v>11.407964083336992</c:v>
                </c:pt>
                <c:pt idx="1142">
                  <c:v>11.417964083346305</c:v>
                </c:pt>
                <c:pt idx="1143">
                  <c:v>11.427963083348004</c:v>
                </c:pt>
                <c:pt idx="1144">
                  <c:v>11.437962083349703</c:v>
                </c:pt>
                <c:pt idx="1145">
                  <c:v>11.447962083359016</c:v>
                </c:pt>
                <c:pt idx="1146">
                  <c:v>11.457961083331611</c:v>
                </c:pt>
                <c:pt idx="1147">
                  <c:v>11.46796008333331</c:v>
                </c:pt>
                <c:pt idx="1148">
                  <c:v>11.477960083342623</c:v>
                </c:pt>
                <c:pt idx="1149">
                  <c:v>11.487959083344322</c:v>
                </c:pt>
                <c:pt idx="1150">
                  <c:v>11.49795808334602</c:v>
                </c:pt>
                <c:pt idx="1151">
                  <c:v>11.507958083355334</c:v>
                </c:pt>
                <c:pt idx="1152">
                  <c:v>11.517957083357032</c:v>
                </c:pt>
                <c:pt idx="1153">
                  <c:v>11.527956083358731</c:v>
                </c:pt>
                <c:pt idx="1154">
                  <c:v>11.537956083338941</c:v>
                </c:pt>
                <c:pt idx="1155">
                  <c:v>11.547955083340639</c:v>
                </c:pt>
                <c:pt idx="1156">
                  <c:v>11.557954083342338</c:v>
                </c:pt>
                <c:pt idx="1157">
                  <c:v>11.567954083351651</c:v>
                </c:pt>
                <c:pt idx="1158">
                  <c:v>11.57795308335335</c:v>
                </c:pt>
                <c:pt idx="1159">
                  <c:v>11.587952083355049</c:v>
                </c:pt>
                <c:pt idx="1160">
                  <c:v>11.597952083335258</c:v>
                </c:pt>
                <c:pt idx="1161">
                  <c:v>11.607951083336957</c:v>
                </c:pt>
                <c:pt idx="1162">
                  <c:v>11.617950083338656</c:v>
                </c:pt>
                <c:pt idx="1163">
                  <c:v>11.627950083347969</c:v>
                </c:pt>
                <c:pt idx="1164">
                  <c:v>11.637949083349667</c:v>
                </c:pt>
                <c:pt idx="1165">
                  <c:v>11.647948083351366</c:v>
                </c:pt>
                <c:pt idx="1166">
                  <c:v>11.657948083331576</c:v>
                </c:pt>
                <c:pt idx="1167">
                  <c:v>11.667947083333274</c:v>
                </c:pt>
                <c:pt idx="1168">
                  <c:v>11.677946083334973</c:v>
                </c:pt>
                <c:pt idx="1169">
                  <c:v>11.687946083344286</c:v>
                </c:pt>
                <c:pt idx="1170">
                  <c:v>11.697945083345985</c:v>
                </c:pt>
                <c:pt idx="1171">
                  <c:v>11.707944083347684</c:v>
                </c:pt>
                <c:pt idx="1172">
                  <c:v>11.717944083356997</c:v>
                </c:pt>
                <c:pt idx="1173">
                  <c:v>11.727943083358696</c:v>
                </c:pt>
                <c:pt idx="1174">
                  <c:v>11.737942083331291</c:v>
                </c:pt>
                <c:pt idx="1175">
                  <c:v>11.747942083340604</c:v>
                </c:pt>
                <c:pt idx="1176">
                  <c:v>11.757941083342303</c:v>
                </c:pt>
                <c:pt idx="1177">
                  <c:v>11.767940083344001</c:v>
                </c:pt>
                <c:pt idx="1178">
                  <c:v>11.777940083353315</c:v>
                </c:pt>
                <c:pt idx="1179">
                  <c:v>11.787939083355013</c:v>
                </c:pt>
                <c:pt idx="1180">
                  <c:v>11.797938083356712</c:v>
                </c:pt>
                <c:pt idx="1181">
                  <c:v>11.807938083336921</c:v>
                </c:pt>
                <c:pt idx="1182">
                  <c:v>11.81793708333862</c:v>
                </c:pt>
                <c:pt idx="1183">
                  <c:v>11.827936083340319</c:v>
                </c:pt>
                <c:pt idx="1184">
                  <c:v>11.837936083349632</c:v>
                </c:pt>
                <c:pt idx="1185">
                  <c:v>11.847935083351331</c:v>
                </c:pt>
                <c:pt idx="1186">
                  <c:v>11.85793408335303</c:v>
                </c:pt>
                <c:pt idx="1187">
                  <c:v>11.867934083333239</c:v>
                </c:pt>
                <c:pt idx="1188">
                  <c:v>11.877933083334938</c:v>
                </c:pt>
                <c:pt idx="1189">
                  <c:v>11.887932083336636</c:v>
                </c:pt>
                <c:pt idx="1190">
                  <c:v>11.89793208334595</c:v>
                </c:pt>
                <c:pt idx="1191">
                  <c:v>11.907931083347648</c:v>
                </c:pt>
                <c:pt idx="1192">
                  <c:v>11.917930083349347</c:v>
                </c:pt>
                <c:pt idx="1193">
                  <c:v>11.92793008335866</c:v>
                </c:pt>
                <c:pt idx="1194">
                  <c:v>11.937929083331255</c:v>
                </c:pt>
                <c:pt idx="1195">
                  <c:v>11.947928083332954</c:v>
                </c:pt>
                <c:pt idx="1196">
                  <c:v>11.957928083342267</c:v>
                </c:pt>
                <c:pt idx="1197">
                  <c:v>11.967927083343966</c:v>
                </c:pt>
                <c:pt idx="1198">
                  <c:v>11.977926083345665</c:v>
                </c:pt>
                <c:pt idx="1199">
                  <c:v>11.987926083354978</c:v>
                </c:pt>
                <c:pt idx="1200">
                  <c:v>11.997925083356677</c:v>
                </c:pt>
                <c:pt idx="1201">
                  <c:v>12.007924083358375</c:v>
                </c:pt>
                <c:pt idx="1202">
                  <c:v>12.017924083338585</c:v>
                </c:pt>
                <c:pt idx="1203">
                  <c:v>12.027923083340283</c:v>
                </c:pt>
                <c:pt idx="1204">
                  <c:v>12.037922083341982</c:v>
                </c:pt>
                <c:pt idx="1205">
                  <c:v>12.047922083351295</c:v>
                </c:pt>
                <c:pt idx="1206">
                  <c:v>12.057921083352994</c:v>
                </c:pt>
                <c:pt idx="1207">
                  <c:v>12.067920083354693</c:v>
                </c:pt>
                <c:pt idx="1208">
                  <c:v>12.077920083334902</c:v>
                </c:pt>
                <c:pt idx="1209">
                  <c:v>12.087919083336601</c:v>
                </c:pt>
                <c:pt idx="1210">
                  <c:v>12.0979180833383</c:v>
                </c:pt>
                <c:pt idx="1211">
                  <c:v>12.107918083347613</c:v>
                </c:pt>
                <c:pt idx="1212">
                  <c:v>12.117917083349312</c:v>
                </c:pt>
                <c:pt idx="1213">
                  <c:v>12.127916583354818</c:v>
                </c:pt>
                <c:pt idx="1214">
                  <c:v>12.137916583335027</c:v>
                </c:pt>
                <c:pt idx="1215">
                  <c:v>12.147915583336726</c:v>
                </c:pt>
                <c:pt idx="1216">
                  <c:v>12.157914583338425</c:v>
                </c:pt>
                <c:pt idx="1217">
                  <c:v>12.167914583347738</c:v>
                </c:pt>
                <c:pt idx="1218">
                  <c:v>12.177913583349437</c:v>
                </c:pt>
                <c:pt idx="1219">
                  <c:v>12.187912583351135</c:v>
                </c:pt>
                <c:pt idx="1220">
                  <c:v>12.197912583331345</c:v>
                </c:pt>
                <c:pt idx="1221">
                  <c:v>12.207911583333043</c:v>
                </c:pt>
                <c:pt idx="1222">
                  <c:v>12.217910583334742</c:v>
                </c:pt>
                <c:pt idx="1223">
                  <c:v>12.227910583344055</c:v>
                </c:pt>
                <c:pt idx="1224">
                  <c:v>12.237909583345754</c:v>
                </c:pt>
                <c:pt idx="1225">
                  <c:v>12.247908583347453</c:v>
                </c:pt>
                <c:pt idx="1226">
                  <c:v>12.257908583356766</c:v>
                </c:pt>
                <c:pt idx="1227">
                  <c:v>12.267907583358465</c:v>
                </c:pt>
                <c:pt idx="1228">
                  <c:v>12.27790658333106</c:v>
                </c:pt>
                <c:pt idx="1229">
                  <c:v>12.287906583340373</c:v>
                </c:pt>
                <c:pt idx="1230">
                  <c:v>12.297905583342072</c:v>
                </c:pt>
                <c:pt idx="1231">
                  <c:v>12.30790458334377</c:v>
                </c:pt>
                <c:pt idx="1232">
                  <c:v>12.317904583353084</c:v>
                </c:pt>
                <c:pt idx="1233">
                  <c:v>12.327903583354782</c:v>
                </c:pt>
                <c:pt idx="1234">
                  <c:v>12.337902583356481</c:v>
                </c:pt>
                <c:pt idx="1235">
                  <c:v>12.34790258333669</c:v>
                </c:pt>
                <c:pt idx="1236">
                  <c:v>12.357901583338389</c:v>
                </c:pt>
                <c:pt idx="1237">
                  <c:v>12.367900583340088</c:v>
                </c:pt>
                <c:pt idx="1238">
                  <c:v>12.377900583349401</c:v>
                </c:pt>
                <c:pt idx="1239">
                  <c:v>12.3878995833511</c:v>
                </c:pt>
                <c:pt idx="1240">
                  <c:v>12.397898583352799</c:v>
                </c:pt>
                <c:pt idx="1241">
                  <c:v>12.407898583333008</c:v>
                </c:pt>
                <c:pt idx="1242">
                  <c:v>12.417897583334707</c:v>
                </c:pt>
                <c:pt idx="1243">
                  <c:v>12.427896583336405</c:v>
                </c:pt>
                <c:pt idx="1244">
                  <c:v>12.437896583345719</c:v>
                </c:pt>
                <c:pt idx="1245">
                  <c:v>12.447895583347417</c:v>
                </c:pt>
                <c:pt idx="1246">
                  <c:v>12.457894583349116</c:v>
                </c:pt>
                <c:pt idx="1247">
                  <c:v>12.467894583358429</c:v>
                </c:pt>
                <c:pt idx="1248">
                  <c:v>12.477893583331024</c:v>
                </c:pt>
                <c:pt idx="1249">
                  <c:v>12.487892583332723</c:v>
                </c:pt>
                <c:pt idx="1250">
                  <c:v>12.497892583342036</c:v>
                </c:pt>
                <c:pt idx="1251">
                  <c:v>12.507891583343735</c:v>
                </c:pt>
                <c:pt idx="1252">
                  <c:v>12.517890583345434</c:v>
                </c:pt>
                <c:pt idx="1253">
                  <c:v>12.527890583354747</c:v>
                </c:pt>
                <c:pt idx="1254">
                  <c:v>12.537889583356446</c:v>
                </c:pt>
                <c:pt idx="1255">
                  <c:v>12.547888583358144</c:v>
                </c:pt>
                <c:pt idx="1256">
                  <c:v>12.557888583338354</c:v>
                </c:pt>
                <c:pt idx="1257">
                  <c:v>12.567887583340053</c:v>
                </c:pt>
                <c:pt idx="1258">
                  <c:v>12.577886583341751</c:v>
                </c:pt>
                <c:pt idx="1259">
                  <c:v>12.587886583351064</c:v>
                </c:pt>
                <c:pt idx="1260">
                  <c:v>12.597885583352763</c:v>
                </c:pt>
                <c:pt idx="1261">
                  <c:v>12.607884583354462</c:v>
                </c:pt>
                <c:pt idx="1262">
                  <c:v>12.617884583334671</c:v>
                </c:pt>
                <c:pt idx="1263">
                  <c:v>12.62788358333637</c:v>
                </c:pt>
                <c:pt idx="1264">
                  <c:v>12.637882583338069</c:v>
                </c:pt>
                <c:pt idx="1265">
                  <c:v>12.647882583347382</c:v>
                </c:pt>
                <c:pt idx="1266">
                  <c:v>12.657881583349081</c:v>
                </c:pt>
                <c:pt idx="1267">
                  <c:v>12.667880583350779</c:v>
                </c:pt>
                <c:pt idx="1268">
                  <c:v>12.677880583330989</c:v>
                </c:pt>
                <c:pt idx="1269">
                  <c:v>12.687879583332688</c:v>
                </c:pt>
                <c:pt idx="1270">
                  <c:v>12.697878583334386</c:v>
                </c:pt>
                <c:pt idx="1271">
                  <c:v>12.7078785833437</c:v>
                </c:pt>
                <c:pt idx="1272">
                  <c:v>12.717877583345398</c:v>
                </c:pt>
                <c:pt idx="1273">
                  <c:v>12.727876583347097</c:v>
                </c:pt>
                <c:pt idx="1274">
                  <c:v>12.73787658335641</c:v>
                </c:pt>
                <c:pt idx="1275">
                  <c:v>12.747875583358109</c:v>
                </c:pt>
                <c:pt idx="1276">
                  <c:v>12.757874583330704</c:v>
                </c:pt>
                <c:pt idx="1277">
                  <c:v>12.767874583340017</c:v>
                </c:pt>
                <c:pt idx="1278">
                  <c:v>12.777873583341716</c:v>
                </c:pt>
                <c:pt idx="1279">
                  <c:v>12.787872583343415</c:v>
                </c:pt>
                <c:pt idx="1280">
                  <c:v>12.797872583352728</c:v>
                </c:pt>
                <c:pt idx="1281">
                  <c:v>12.807871583354427</c:v>
                </c:pt>
                <c:pt idx="1282">
                  <c:v>12.817871583334636</c:v>
                </c:pt>
                <c:pt idx="1283">
                  <c:v>12.827870583336335</c:v>
                </c:pt>
                <c:pt idx="1284">
                  <c:v>12.837869583338033</c:v>
                </c:pt>
                <c:pt idx="1285">
                  <c:v>12.847869583347347</c:v>
                </c:pt>
                <c:pt idx="1286">
                  <c:v>12.857868583349045</c:v>
                </c:pt>
                <c:pt idx="1287">
                  <c:v>12.867867583350744</c:v>
                </c:pt>
                <c:pt idx="1288">
                  <c:v>12.877867583330953</c:v>
                </c:pt>
                <c:pt idx="1289">
                  <c:v>12.887866583332652</c:v>
                </c:pt>
                <c:pt idx="1290">
                  <c:v>12.897865583334351</c:v>
                </c:pt>
                <c:pt idx="1291">
                  <c:v>12.907865583343664</c:v>
                </c:pt>
                <c:pt idx="1292">
                  <c:v>12.917864583345363</c:v>
                </c:pt>
                <c:pt idx="1293">
                  <c:v>12.927863583347062</c:v>
                </c:pt>
                <c:pt idx="1294">
                  <c:v>12.937863583356375</c:v>
                </c:pt>
                <c:pt idx="1295">
                  <c:v>12.947862583358074</c:v>
                </c:pt>
                <c:pt idx="1296">
                  <c:v>12.957861583330669</c:v>
                </c:pt>
                <c:pt idx="1297">
                  <c:v>12.967861583339982</c:v>
                </c:pt>
                <c:pt idx="1298">
                  <c:v>12.97786058334168</c:v>
                </c:pt>
                <c:pt idx="1299">
                  <c:v>12.987859583343379</c:v>
                </c:pt>
                <c:pt idx="1300">
                  <c:v>12.997859583352692</c:v>
                </c:pt>
                <c:pt idx="1301">
                  <c:v>13.007858583354391</c:v>
                </c:pt>
                <c:pt idx="1302">
                  <c:v>13.01785758335609</c:v>
                </c:pt>
                <c:pt idx="1303">
                  <c:v>13.027857583336299</c:v>
                </c:pt>
                <c:pt idx="1304">
                  <c:v>13.037856583337998</c:v>
                </c:pt>
                <c:pt idx="1305">
                  <c:v>13.047855583339697</c:v>
                </c:pt>
                <c:pt idx="1306">
                  <c:v>13.05785558334901</c:v>
                </c:pt>
                <c:pt idx="1307">
                  <c:v>13.067854583350709</c:v>
                </c:pt>
                <c:pt idx="1308">
                  <c:v>13.077853583352407</c:v>
                </c:pt>
                <c:pt idx="1309">
                  <c:v>13.087853583332617</c:v>
                </c:pt>
                <c:pt idx="1310">
                  <c:v>13.097852583334316</c:v>
                </c:pt>
                <c:pt idx="1311">
                  <c:v>13.107851583336014</c:v>
                </c:pt>
                <c:pt idx="1312">
                  <c:v>13.117851583345328</c:v>
                </c:pt>
                <c:pt idx="1313">
                  <c:v>13.127850000018952</c:v>
                </c:pt>
                <c:pt idx="1314">
                  <c:v>13.137849000020651</c:v>
                </c:pt>
                <c:pt idx="1315">
                  <c:v>13.147849000000861</c:v>
                </c:pt>
                <c:pt idx="1316">
                  <c:v>13.157848000002559</c:v>
                </c:pt>
                <c:pt idx="1317">
                  <c:v>13.167847000004258</c:v>
                </c:pt>
                <c:pt idx="1318">
                  <c:v>13.177847000013571</c:v>
                </c:pt>
                <c:pt idx="1319">
                  <c:v>13.18784600001527</c:v>
                </c:pt>
                <c:pt idx="1320">
                  <c:v>13.197845000016969</c:v>
                </c:pt>
                <c:pt idx="1321">
                  <c:v>13.207844999997178</c:v>
                </c:pt>
                <c:pt idx="1322">
                  <c:v>13.217843999998877</c:v>
                </c:pt>
                <c:pt idx="1323">
                  <c:v>13.227843000000576</c:v>
                </c:pt>
                <c:pt idx="1324">
                  <c:v>13.237843000009889</c:v>
                </c:pt>
                <c:pt idx="1325">
                  <c:v>13.247842000011588</c:v>
                </c:pt>
                <c:pt idx="1326">
                  <c:v>13.257841000013286</c:v>
                </c:pt>
                <c:pt idx="1327">
                  <c:v>13.267841000022599</c:v>
                </c:pt>
                <c:pt idx="1328">
                  <c:v>13.277840000024298</c:v>
                </c:pt>
                <c:pt idx="1329">
                  <c:v>13.287839000025997</c:v>
                </c:pt>
                <c:pt idx="1330">
                  <c:v>13.297839000006206</c:v>
                </c:pt>
                <c:pt idx="1331">
                  <c:v>13.307838000007905</c:v>
                </c:pt>
                <c:pt idx="1332">
                  <c:v>13.317837000009604</c:v>
                </c:pt>
                <c:pt idx="1333">
                  <c:v>13.327837000018917</c:v>
                </c:pt>
                <c:pt idx="1334">
                  <c:v>13.337836000020616</c:v>
                </c:pt>
                <c:pt idx="1335">
                  <c:v>13.347836000000825</c:v>
                </c:pt>
                <c:pt idx="1336">
                  <c:v>13.357835000002524</c:v>
                </c:pt>
                <c:pt idx="1337">
                  <c:v>13.367834000004223</c:v>
                </c:pt>
                <c:pt idx="1338">
                  <c:v>13.377834000013536</c:v>
                </c:pt>
                <c:pt idx="1339">
                  <c:v>13.387833000015235</c:v>
                </c:pt>
                <c:pt idx="1340">
                  <c:v>13.397832000016933</c:v>
                </c:pt>
                <c:pt idx="1341">
                  <c:v>13.407831000018632</c:v>
                </c:pt>
                <c:pt idx="1342">
                  <c:v>13.417830999998841</c:v>
                </c:pt>
                <c:pt idx="1343">
                  <c:v>13.42783000000054</c:v>
                </c:pt>
                <c:pt idx="1344">
                  <c:v>13.437830000009853</c:v>
                </c:pt>
                <c:pt idx="1345">
                  <c:v>13.447829000011552</c:v>
                </c:pt>
                <c:pt idx="1346">
                  <c:v>13.457828000013251</c:v>
                </c:pt>
                <c:pt idx="1347">
                  <c:v>13.467828000022564</c:v>
                </c:pt>
                <c:pt idx="1348">
                  <c:v>13.477827000024263</c:v>
                </c:pt>
                <c:pt idx="1349">
                  <c:v>13.487826000025962</c:v>
                </c:pt>
                <c:pt idx="1350">
                  <c:v>13.497826000006171</c:v>
                </c:pt>
                <c:pt idx="1351">
                  <c:v>13.50782500000787</c:v>
                </c:pt>
                <c:pt idx="1352">
                  <c:v>13.517824000009568</c:v>
                </c:pt>
                <c:pt idx="1353">
                  <c:v>13.527824000018882</c:v>
                </c:pt>
                <c:pt idx="1354">
                  <c:v>13.53782300002058</c:v>
                </c:pt>
                <c:pt idx="1355">
                  <c:v>13.547822000022279</c:v>
                </c:pt>
                <c:pt idx="1356">
                  <c:v>13.557822000002488</c:v>
                </c:pt>
                <c:pt idx="1357">
                  <c:v>13.567821000004187</c:v>
                </c:pt>
                <c:pt idx="1358">
                  <c:v>13.577820000005886</c:v>
                </c:pt>
                <c:pt idx="1359">
                  <c:v>13.587820000015199</c:v>
                </c:pt>
                <c:pt idx="1360">
                  <c:v>13.597819000016898</c:v>
                </c:pt>
                <c:pt idx="1361">
                  <c:v>13.607818000018597</c:v>
                </c:pt>
                <c:pt idx="1362">
                  <c:v>13.617817999998806</c:v>
                </c:pt>
                <c:pt idx="1363">
                  <c:v>13.627817000000505</c:v>
                </c:pt>
                <c:pt idx="1364">
                  <c:v>13.637816000002204</c:v>
                </c:pt>
                <c:pt idx="1365">
                  <c:v>13.647816000011517</c:v>
                </c:pt>
                <c:pt idx="1366">
                  <c:v>13.657815000013215</c:v>
                </c:pt>
                <c:pt idx="1367">
                  <c:v>13.667814000014914</c:v>
                </c:pt>
                <c:pt idx="1368">
                  <c:v>13.677814000024227</c:v>
                </c:pt>
                <c:pt idx="1369">
                  <c:v>13.687813000025926</c:v>
                </c:pt>
                <c:pt idx="1370">
                  <c:v>13.697811999998521</c:v>
                </c:pt>
                <c:pt idx="1371">
                  <c:v>13.707812000007834</c:v>
                </c:pt>
                <c:pt idx="1372">
                  <c:v>13.717811000009533</c:v>
                </c:pt>
                <c:pt idx="1373">
                  <c:v>13.727810000011232</c:v>
                </c:pt>
                <c:pt idx="1374">
                  <c:v>13.737810000020545</c:v>
                </c:pt>
                <c:pt idx="1375">
                  <c:v>13.747809000022244</c:v>
                </c:pt>
                <c:pt idx="1376">
                  <c:v>13.757808000023942</c:v>
                </c:pt>
                <c:pt idx="1377">
                  <c:v>13.767808000004152</c:v>
                </c:pt>
                <c:pt idx="1378">
                  <c:v>13.777807000005851</c:v>
                </c:pt>
                <c:pt idx="1379">
                  <c:v>13.787806000007549</c:v>
                </c:pt>
                <c:pt idx="1380">
                  <c:v>13.797806000016863</c:v>
                </c:pt>
                <c:pt idx="1381">
                  <c:v>13.807805000018561</c:v>
                </c:pt>
                <c:pt idx="1382">
                  <c:v>13.817804999998771</c:v>
                </c:pt>
                <c:pt idx="1383">
                  <c:v>13.827804000000469</c:v>
                </c:pt>
                <c:pt idx="1384">
                  <c:v>13.837803000002168</c:v>
                </c:pt>
                <c:pt idx="1385">
                  <c:v>13.847803000011481</c:v>
                </c:pt>
                <c:pt idx="1386">
                  <c:v>13.85780200001318</c:v>
                </c:pt>
                <c:pt idx="1387">
                  <c:v>13.867801000014879</c:v>
                </c:pt>
                <c:pt idx="1388">
                  <c:v>13.877801000024192</c:v>
                </c:pt>
                <c:pt idx="1389">
                  <c:v>13.887800000025891</c:v>
                </c:pt>
                <c:pt idx="1390">
                  <c:v>13.897798999998486</c:v>
                </c:pt>
                <c:pt idx="1391">
                  <c:v>13.907799000007799</c:v>
                </c:pt>
                <c:pt idx="1392">
                  <c:v>13.917798000009498</c:v>
                </c:pt>
                <c:pt idx="1393">
                  <c:v>13.927797000011196</c:v>
                </c:pt>
                <c:pt idx="1394">
                  <c:v>13.93779700002051</c:v>
                </c:pt>
                <c:pt idx="1395">
                  <c:v>13.947796000022208</c:v>
                </c:pt>
                <c:pt idx="1396">
                  <c:v>13.957795000023907</c:v>
                </c:pt>
                <c:pt idx="1397">
                  <c:v>13.967795000004116</c:v>
                </c:pt>
                <c:pt idx="1398">
                  <c:v>13.977794000005815</c:v>
                </c:pt>
                <c:pt idx="1399">
                  <c:v>13.987793000007514</c:v>
                </c:pt>
                <c:pt idx="1400">
                  <c:v>13.997793000016827</c:v>
                </c:pt>
                <c:pt idx="1401">
                  <c:v>14.007792000018526</c:v>
                </c:pt>
                <c:pt idx="1402">
                  <c:v>14.017791000020225</c:v>
                </c:pt>
                <c:pt idx="1403">
                  <c:v>14.027791000000434</c:v>
                </c:pt>
                <c:pt idx="1404">
                  <c:v>14.037790000002133</c:v>
                </c:pt>
                <c:pt idx="1405">
                  <c:v>14.047789000003831</c:v>
                </c:pt>
                <c:pt idx="1406">
                  <c:v>14.057789000013145</c:v>
                </c:pt>
                <c:pt idx="1407">
                  <c:v>14.067788000014843</c:v>
                </c:pt>
                <c:pt idx="1408">
                  <c:v>14.077787000016542</c:v>
                </c:pt>
                <c:pt idx="1409">
                  <c:v>14.087787000025855</c:v>
                </c:pt>
                <c:pt idx="1410">
                  <c:v>14.09778599999845</c:v>
                </c:pt>
                <c:pt idx="1411">
                  <c:v>14.107785000000149</c:v>
                </c:pt>
                <c:pt idx="1412">
                  <c:v>14.117785000009462</c:v>
                </c:pt>
                <c:pt idx="1413">
                  <c:v>14.127784833341138</c:v>
                </c:pt>
                <c:pt idx="1414">
                  <c:v>14.137783833342837</c:v>
                </c:pt>
                <c:pt idx="1415">
                  <c:v>14.14778383335215</c:v>
                </c:pt>
                <c:pt idx="1416">
                  <c:v>14.157782833353849</c:v>
                </c:pt>
                <c:pt idx="1417">
                  <c:v>14.167782833334059</c:v>
                </c:pt>
                <c:pt idx="1418">
                  <c:v>14.177781833335757</c:v>
                </c:pt>
                <c:pt idx="1419">
                  <c:v>14.187780833337456</c:v>
                </c:pt>
                <c:pt idx="1420">
                  <c:v>14.197779833339155</c:v>
                </c:pt>
                <c:pt idx="1421">
                  <c:v>14.207779833348468</c:v>
                </c:pt>
                <c:pt idx="1422">
                  <c:v>14.217778833350167</c:v>
                </c:pt>
                <c:pt idx="1423">
                  <c:v>14.227778833330376</c:v>
                </c:pt>
                <c:pt idx="1424">
                  <c:v>14.237777833332075</c:v>
                </c:pt>
                <c:pt idx="1425">
                  <c:v>14.247776833333774</c:v>
                </c:pt>
                <c:pt idx="1426">
                  <c:v>14.257776833343087</c:v>
                </c:pt>
                <c:pt idx="1427">
                  <c:v>14.267775833344785</c:v>
                </c:pt>
                <c:pt idx="1428">
                  <c:v>14.277774833346484</c:v>
                </c:pt>
                <c:pt idx="1429">
                  <c:v>14.287774833355797</c:v>
                </c:pt>
                <c:pt idx="1430">
                  <c:v>14.297773833357496</c:v>
                </c:pt>
                <c:pt idx="1431">
                  <c:v>14.307772833359195</c:v>
                </c:pt>
                <c:pt idx="1432">
                  <c:v>14.317772833339404</c:v>
                </c:pt>
                <c:pt idx="1433">
                  <c:v>14.327771833341103</c:v>
                </c:pt>
                <c:pt idx="1434">
                  <c:v>14.337770833342802</c:v>
                </c:pt>
                <c:pt idx="1435">
                  <c:v>14.347770833352115</c:v>
                </c:pt>
                <c:pt idx="1436">
                  <c:v>14.357769833353814</c:v>
                </c:pt>
                <c:pt idx="1437">
                  <c:v>14.367768833355512</c:v>
                </c:pt>
                <c:pt idx="1438">
                  <c:v>14.377768833335722</c:v>
                </c:pt>
                <c:pt idx="1439">
                  <c:v>14.387767833337421</c:v>
                </c:pt>
                <c:pt idx="1440">
                  <c:v>14.397766833339119</c:v>
                </c:pt>
                <c:pt idx="1441">
                  <c:v>14.407766833348433</c:v>
                </c:pt>
                <c:pt idx="1442">
                  <c:v>14.417765833350131</c:v>
                </c:pt>
                <c:pt idx="1443">
                  <c:v>14.42776483335183</c:v>
                </c:pt>
                <c:pt idx="1444">
                  <c:v>14.437764833332039</c:v>
                </c:pt>
                <c:pt idx="1445">
                  <c:v>14.447763833333738</c:v>
                </c:pt>
                <c:pt idx="1446">
                  <c:v>14.457762833335437</c:v>
                </c:pt>
                <c:pt idx="1447">
                  <c:v>14.46776283334475</c:v>
                </c:pt>
                <c:pt idx="1448">
                  <c:v>14.477761833346449</c:v>
                </c:pt>
                <c:pt idx="1449">
                  <c:v>14.487761833355762</c:v>
                </c:pt>
                <c:pt idx="1450">
                  <c:v>14.497760833357461</c:v>
                </c:pt>
                <c:pt idx="1451">
                  <c:v>14.50775983335916</c:v>
                </c:pt>
                <c:pt idx="1452">
                  <c:v>14.517759833339369</c:v>
                </c:pt>
                <c:pt idx="1453">
                  <c:v>14.527758833341068</c:v>
                </c:pt>
                <c:pt idx="1454">
                  <c:v>14.537757833342766</c:v>
                </c:pt>
                <c:pt idx="1455">
                  <c:v>14.54775783335208</c:v>
                </c:pt>
                <c:pt idx="1456">
                  <c:v>14.557756833353778</c:v>
                </c:pt>
                <c:pt idx="1457">
                  <c:v>14.567755833355477</c:v>
                </c:pt>
                <c:pt idx="1458">
                  <c:v>14.577755833335686</c:v>
                </c:pt>
                <c:pt idx="1459">
                  <c:v>14.587754833337385</c:v>
                </c:pt>
                <c:pt idx="1460">
                  <c:v>14.597753833339084</c:v>
                </c:pt>
                <c:pt idx="1461">
                  <c:v>14.607753833348397</c:v>
                </c:pt>
                <c:pt idx="1462">
                  <c:v>14.617752833350096</c:v>
                </c:pt>
                <c:pt idx="1463">
                  <c:v>14.627751833351795</c:v>
                </c:pt>
                <c:pt idx="1464">
                  <c:v>14.637751833332004</c:v>
                </c:pt>
                <c:pt idx="1465">
                  <c:v>14.647750833333703</c:v>
                </c:pt>
                <c:pt idx="1466">
                  <c:v>14.657749833335401</c:v>
                </c:pt>
                <c:pt idx="1467">
                  <c:v>14.667749833344715</c:v>
                </c:pt>
                <c:pt idx="1468">
                  <c:v>14.677748833346413</c:v>
                </c:pt>
                <c:pt idx="1469">
                  <c:v>14.687747833348112</c:v>
                </c:pt>
                <c:pt idx="1470">
                  <c:v>14.697747833357425</c:v>
                </c:pt>
                <c:pt idx="1471">
                  <c:v>14.707746833359124</c:v>
                </c:pt>
                <c:pt idx="1472">
                  <c:v>14.717745833331719</c:v>
                </c:pt>
                <c:pt idx="1473">
                  <c:v>14.727745833341032</c:v>
                </c:pt>
                <c:pt idx="1474">
                  <c:v>14.737744833342731</c:v>
                </c:pt>
                <c:pt idx="1475">
                  <c:v>14.74774383334443</c:v>
                </c:pt>
                <c:pt idx="1476">
                  <c:v>14.757743833353743</c:v>
                </c:pt>
                <c:pt idx="1477">
                  <c:v>14.767742833355442</c:v>
                </c:pt>
                <c:pt idx="1478">
                  <c:v>14.777742833335651</c:v>
                </c:pt>
                <c:pt idx="1479">
                  <c:v>14.78774183333735</c:v>
                </c:pt>
                <c:pt idx="1480">
                  <c:v>14.797740833339049</c:v>
                </c:pt>
                <c:pt idx="1481">
                  <c:v>14.807740833348362</c:v>
                </c:pt>
                <c:pt idx="1482">
                  <c:v>14.817739833350061</c:v>
                </c:pt>
                <c:pt idx="1483">
                  <c:v>14.827738833351759</c:v>
                </c:pt>
                <c:pt idx="1484">
                  <c:v>14.837738833331969</c:v>
                </c:pt>
                <c:pt idx="1485">
                  <c:v>14.847737833333667</c:v>
                </c:pt>
                <c:pt idx="1486">
                  <c:v>14.857736833335366</c:v>
                </c:pt>
                <c:pt idx="1487">
                  <c:v>14.867736833344679</c:v>
                </c:pt>
                <c:pt idx="1488">
                  <c:v>14.877735833346378</c:v>
                </c:pt>
                <c:pt idx="1489">
                  <c:v>14.887734833348077</c:v>
                </c:pt>
                <c:pt idx="1490">
                  <c:v>14.89773483335739</c:v>
                </c:pt>
                <c:pt idx="1491">
                  <c:v>14.907733833359089</c:v>
                </c:pt>
                <c:pt idx="1492">
                  <c:v>14.917732833331684</c:v>
                </c:pt>
                <c:pt idx="1493">
                  <c:v>14.927732833340997</c:v>
                </c:pt>
                <c:pt idx="1494">
                  <c:v>14.937731833342696</c:v>
                </c:pt>
                <c:pt idx="1495">
                  <c:v>14.947730833344394</c:v>
                </c:pt>
                <c:pt idx="1496">
                  <c:v>14.957730833353708</c:v>
                </c:pt>
                <c:pt idx="1497">
                  <c:v>14.967729833355406</c:v>
                </c:pt>
                <c:pt idx="1498">
                  <c:v>14.977728833357105</c:v>
                </c:pt>
                <c:pt idx="1499">
                  <c:v>14.987728833337314</c:v>
                </c:pt>
                <c:pt idx="1500">
                  <c:v>14.997727833339013</c:v>
                </c:pt>
              </c:numCache>
            </c:numRef>
          </c:xVal>
          <c:yVal>
            <c:numRef>
              <c:f>Accelerometer!$D$2:$D$1502</c:f>
              <c:numCache>
                <c:formatCode>General</c:formatCode>
                <c:ptCount val="1501"/>
                <c:pt idx="0">
                  <c:v>-8.4125061035156254E-2</c:v>
                </c:pt>
                <c:pt idx="1">
                  <c:v>-0.13097763061523438</c:v>
                </c:pt>
                <c:pt idx="2">
                  <c:v>-0.15223342895507813</c:v>
                </c:pt>
                <c:pt idx="3">
                  <c:v>-0.16929794311523438</c:v>
                </c:pt>
                <c:pt idx="4">
                  <c:v>-0.20357666015625001</c:v>
                </c:pt>
                <c:pt idx="5">
                  <c:v>-0.18681152343750002</c:v>
                </c:pt>
                <c:pt idx="6">
                  <c:v>-0.15133529663085937</c:v>
                </c:pt>
                <c:pt idx="7">
                  <c:v>-0.12274475097656251</c:v>
                </c:pt>
                <c:pt idx="8">
                  <c:v>-0.11017089843750001</c:v>
                </c:pt>
                <c:pt idx="9">
                  <c:v>-0.11406280517578125</c:v>
                </c:pt>
                <c:pt idx="10">
                  <c:v>-0.11316467285156251</c:v>
                </c:pt>
                <c:pt idx="11">
                  <c:v>-0.11061996459960938</c:v>
                </c:pt>
                <c:pt idx="12">
                  <c:v>-0.1167572021484375</c:v>
                </c:pt>
                <c:pt idx="13">
                  <c:v>-0.15223342895507813</c:v>
                </c:pt>
                <c:pt idx="14">
                  <c:v>-0.15223342895507813</c:v>
                </c:pt>
                <c:pt idx="15">
                  <c:v>-0.14624588012695314</c:v>
                </c:pt>
                <c:pt idx="16">
                  <c:v>-0.18711090087890625</c:v>
                </c:pt>
                <c:pt idx="17">
                  <c:v>-0.14684463500976563</c:v>
                </c:pt>
                <c:pt idx="18">
                  <c:v>-8.3825683593750006E-2</c:v>
                </c:pt>
                <c:pt idx="19">
                  <c:v>-4.6253814697265624E-2</c:v>
                </c:pt>
                <c:pt idx="20">
                  <c:v>-3.6823425292968753E-2</c:v>
                </c:pt>
                <c:pt idx="21">
                  <c:v>-7.634124755859375E-3</c:v>
                </c:pt>
                <c:pt idx="22">
                  <c:v>-3.7721557617187505E-2</c:v>
                </c:pt>
                <c:pt idx="23">
                  <c:v>-0.12289443969726563</c:v>
                </c:pt>
                <c:pt idx="24">
                  <c:v>-0.18636245727539064</c:v>
                </c:pt>
                <c:pt idx="25">
                  <c:v>-0.18741027832031251</c:v>
                </c:pt>
                <c:pt idx="26">
                  <c:v>-0.12978012084960938</c:v>
                </c:pt>
                <c:pt idx="27">
                  <c:v>-0.10103988647460938</c:v>
                </c:pt>
                <c:pt idx="28">
                  <c:v>-7.6191558837890624E-2</c:v>
                </c:pt>
                <c:pt idx="29">
                  <c:v>-1.8711090087890625E-2</c:v>
                </c:pt>
                <c:pt idx="30">
                  <c:v>-1.466949462890625E-2</c:v>
                </c:pt>
                <c:pt idx="31">
                  <c:v>-1.7513580322265625E-2</c:v>
                </c:pt>
                <c:pt idx="32">
                  <c:v>-2.7842102050781251E-2</c:v>
                </c:pt>
                <c:pt idx="33">
                  <c:v>-5.4786071777343751E-2</c:v>
                </c:pt>
                <c:pt idx="34">
                  <c:v>-0.11750564575195313</c:v>
                </c:pt>
                <c:pt idx="35">
                  <c:v>-0.15402969360351562</c:v>
                </c:pt>
                <c:pt idx="36">
                  <c:v>-0.14115646362304687</c:v>
                </c:pt>
                <c:pt idx="37">
                  <c:v>-9.8644866943359374E-2</c:v>
                </c:pt>
                <c:pt idx="38">
                  <c:v>-8.1580352783203122E-2</c:v>
                </c:pt>
                <c:pt idx="39">
                  <c:v>-0.1239422607421875</c:v>
                </c:pt>
                <c:pt idx="40">
                  <c:v>-0.13546829223632814</c:v>
                </c:pt>
                <c:pt idx="41">
                  <c:v>-0.1646575927734375</c:v>
                </c:pt>
                <c:pt idx="42">
                  <c:v>-0.144898681640625</c:v>
                </c:pt>
                <c:pt idx="43">
                  <c:v>-9.0262298583984379E-2</c:v>
                </c:pt>
                <c:pt idx="44">
                  <c:v>-1.5717315673828124E-2</c:v>
                </c:pt>
                <c:pt idx="45">
                  <c:v>-1.526824951171875E-2</c:v>
                </c:pt>
                <c:pt idx="46">
                  <c:v>-4.3409729003906251E-3</c:v>
                </c:pt>
                <c:pt idx="47">
                  <c:v>4.6403503417968752E-3</c:v>
                </c:pt>
                <c:pt idx="48">
                  <c:v>-3.5925292968750001E-2</c:v>
                </c:pt>
                <c:pt idx="49">
                  <c:v>4.3409729003906251E-3</c:v>
                </c:pt>
                <c:pt idx="50">
                  <c:v>1.1376342773437501E-2</c:v>
                </c:pt>
                <c:pt idx="51">
                  <c:v>1.2873229980468751E-2</c:v>
                </c:pt>
                <c:pt idx="52">
                  <c:v>3.158432006835938E-2</c:v>
                </c:pt>
                <c:pt idx="53">
                  <c:v>-1.945953369140625E-3</c:v>
                </c:pt>
                <c:pt idx="54">
                  <c:v>1.5717315673828124E-2</c:v>
                </c:pt>
                <c:pt idx="55">
                  <c:v>0.11660751342773439</c:v>
                </c:pt>
                <c:pt idx="56">
                  <c:v>0.15911911010742188</c:v>
                </c:pt>
                <c:pt idx="57">
                  <c:v>0.19624191284179687</c:v>
                </c:pt>
                <c:pt idx="58">
                  <c:v>0.30461654663085941</c:v>
                </c:pt>
                <c:pt idx="59">
                  <c:v>0.38185592651367189</c:v>
                </c:pt>
                <c:pt idx="60">
                  <c:v>0.37556900024414064</c:v>
                </c:pt>
                <c:pt idx="61">
                  <c:v>0.39158569335937504</c:v>
                </c:pt>
                <c:pt idx="62">
                  <c:v>0.40939865112304691</c:v>
                </c:pt>
                <c:pt idx="63">
                  <c:v>0.38290374755859374</c:v>
                </c:pt>
                <c:pt idx="64">
                  <c:v>0.3933819580078125</c:v>
                </c:pt>
                <c:pt idx="65">
                  <c:v>0.49097900390625004</c:v>
                </c:pt>
                <c:pt idx="66">
                  <c:v>0.55280044555664065</c:v>
                </c:pt>
                <c:pt idx="67">
                  <c:v>0.52555709838867193</c:v>
                </c:pt>
                <c:pt idx="68">
                  <c:v>0.36060012817382814</c:v>
                </c:pt>
                <c:pt idx="69">
                  <c:v>0.20836669921875001</c:v>
                </c:pt>
                <c:pt idx="70">
                  <c:v>0.15822097778320313</c:v>
                </c:pt>
                <c:pt idx="71">
                  <c:v>0.22109024047851564</c:v>
                </c:pt>
                <c:pt idx="72">
                  <c:v>0.28291168212890627</c:v>
                </c:pt>
                <c:pt idx="73">
                  <c:v>0.32796798706054692</c:v>
                </c:pt>
                <c:pt idx="74">
                  <c:v>0.4010160827636719</c:v>
                </c:pt>
                <c:pt idx="75">
                  <c:v>0.33425491333007812</c:v>
                </c:pt>
                <c:pt idx="76">
                  <c:v>0.15223342895507813</c:v>
                </c:pt>
                <c:pt idx="77">
                  <c:v>0.15118560791015626</c:v>
                </c:pt>
                <c:pt idx="78">
                  <c:v>0.20088226318359376</c:v>
                </c:pt>
                <c:pt idx="79">
                  <c:v>0.17797988891601563</c:v>
                </c:pt>
                <c:pt idx="80">
                  <c:v>0.12603790283203126</c:v>
                </c:pt>
                <c:pt idx="81">
                  <c:v>0.16510665893554688</c:v>
                </c:pt>
                <c:pt idx="82">
                  <c:v>0.17917739868164062</c:v>
                </c:pt>
                <c:pt idx="83">
                  <c:v>7.8137512207031259E-2</c:v>
                </c:pt>
                <c:pt idx="84">
                  <c:v>2.6794281005859375E-2</c:v>
                </c:pt>
                <c:pt idx="85">
                  <c:v>6.2569885253906249E-2</c:v>
                </c:pt>
                <c:pt idx="86">
                  <c:v>6.3018951416015628E-2</c:v>
                </c:pt>
                <c:pt idx="87">
                  <c:v>8.1430664062500005E-2</c:v>
                </c:pt>
                <c:pt idx="88">
                  <c:v>7.3946228027343755E-2</c:v>
                </c:pt>
                <c:pt idx="89">
                  <c:v>0.11930191040039063</c:v>
                </c:pt>
                <c:pt idx="90">
                  <c:v>0.10568023681640626</c:v>
                </c:pt>
                <c:pt idx="91">
                  <c:v>3.0087432861328128E-2</c:v>
                </c:pt>
                <c:pt idx="92">
                  <c:v>-4.1763153076171879E-2</c:v>
                </c:pt>
                <c:pt idx="93">
                  <c:v>-8.0682220458984377E-2</c:v>
                </c:pt>
                <c:pt idx="94">
                  <c:v>-0.10268646240234376</c:v>
                </c:pt>
                <c:pt idx="95">
                  <c:v>-8.1280975341796874E-2</c:v>
                </c:pt>
                <c:pt idx="96">
                  <c:v>-2.2602996826171878E-2</c:v>
                </c:pt>
                <c:pt idx="97">
                  <c:v>7.8287200927734377E-2</c:v>
                </c:pt>
                <c:pt idx="98">
                  <c:v>3.6074981689453126E-2</c:v>
                </c:pt>
                <c:pt idx="99">
                  <c:v>5.9276733398437503E-2</c:v>
                </c:pt>
                <c:pt idx="100">
                  <c:v>5.1941986083984377E-2</c:v>
                </c:pt>
                <c:pt idx="101">
                  <c:v>-0.14639556884765625</c:v>
                </c:pt>
                <c:pt idx="102">
                  <c:v>-0.22662872314453125</c:v>
                </c:pt>
                <c:pt idx="103">
                  <c:v>-0.13217514038085937</c:v>
                </c:pt>
                <c:pt idx="104">
                  <c:v>-1.047821044921875E-3</c:v>
                </c:pt>
                <c:pt idx="105">
                  <c:v>0.18561401367187502</c:v>
                </c:pt>
                <c:pt idx="106">
                  <c:v>0.24204666137695313</c:v>
                </c:pt>
                <c:pt idx="107">
                  <c:v>0.3538641357421875</c:v>
                </c:pt>
                <c:pt idx="108">
                  <c:v>0.28156448364257813</c:v>
                </c:pt>
                <c:pt idx="109">
                  <c:v>0.24309448242187501</c:v>
                </c:pt>
                <c:pt idx="110">
                  <c:v>8.6370391845703123E-2</c:v>
                </c:pt>
                <c:pt idx="111">
                  <c:v>-7.7089691162109383E-2</c:v>
                </c:pt>
                <c:pt idx="112">
                  <c:v>-0.31314880371093751</c:v>
                </c:pt>
                <c:pt idx="113">
                  <c:v>-0.55699172973632816</c:v>
                </c:pt>
                <c:pt idx="114">
                  <c:v>-0.74889266967773438</c:v>
                </c:pt>
                <c:pt idx="115">
                  <c:v>-0.93600357055664063</c:v>
                </c:pt>
                <c:pt idx="116">
                  <c:v>-1.0987152099609376</c:v>
                </c:pt>
                <c:pt idx="117">
                  <c:v>-1.1150312805175782</c:v>
                </c:pt>
                <c:pt idx="118">
                  <c:v>-1.0829978942871095</c:v>
                </c:pt>
                <c:pt idx="119">
                  <c:v>-1.07296875</c:v>
                </c:pt>
                <c:pt idx="120">
                  <c:v>-0.90022796630859381</c:v>
                </c:pt>
                <c:pt idx="121">
                  <c:v>-0.8918453979492188</c:v>
                </c:pt>
                <c:pt idx="122">
                  <c:v>-0.88495971679687502</c:v>
                </c:pt>
                <c:pt idx="123">
                  <c:v>-0.9217831420898438</c:v>
                </c:pt>
                <c:pt idx="124">
                  <c:v>-1.0243199157714844</c:v>
                </c:pt>
                <c:pt idx="125">
                  <c:v>-1.1174263000488283</c:v>
                </c:pt>
                <c:pt idx="126">
                  <c:v>-1.341061248779297</c:v>
                </c:pt>
                <c:pt idx="127">
                  <c:v>-1.5751744079589844</c:v>
                </c:pt>
                <c:pt idx="128">
                  <c:v>-1.6907341003417971</c:v>
                </c:pt>
                <c:pt idx="129">
                  <c:v>-1.6048127746582033</c:v>
                </c:pt>
                <c:pt idx="130">
                  <c:v>-1.1047027587890625</c:v>
                </c:pt>
                <c:pt idx="131">
                  <c:v>-0.93809921264648444</c:v>
                </c:pt>
                <c:pt idx="132">
                  <c:v>-0.54097503662109381</c:v>
                </c:pt>
                <c:pt idx="133">
                  <c:v>-1.4968872070312501E-4</c:v>
                </c:pt>
                <c:pt idx="134">
                  <c:v>0.18157241821289063</c:v>
                </c:pt>
                <c:pt idx="135">
                  <c:v>0.23800506591796877</c:v>
                </c:pt>
                <c:pt idx="136">
                  <c:v>0.65698379516601568</c:v>
                </c:pt>
                <c:pt idx="137">
                  <c:v>1.4431489562988282</c:v>
                </c:pt>
                <c:pt idx="138">
                  <c:v>1.7326469421386719</c:v>
                </c:pt>
                <c:pt idx="139">
                  <c:v>0.87088897705078128</c:v>
                </c:pt>
                <c:pt idx="140">
                  <c:v>-0.43379791259765627</c:v>
                </c:pt>
                <c:pt idx="141">
                  <c:v>-2.2126986694335939</c:v>
                </c:pt>
                <c:pt idx="142">
                  <c:v>-2.2474264526367187</c:v>
                </c:pt>
                <c:pt idx="143">
                  <c:v>-2.0384609985351565</c:v>
                </c:pt>
                <c:pt idx="144">
                  <c:v>-1.9140696716308594</c:v>
                </c:pt>
                <c:pt idx="145">
                  <c:v>3.592529296875E-3</c:v>
                </c:pt>
                <c:pt idx="146">
                  <c:v>1.4751823425292969</c:v>
                </c:pt>
                <c:pt idx="147">
                  <c:v>1.5503260803222656</c:v>
                </c:pt>
                <c:pt idx="148">
                  <c:v>0.86639831542968759</c:v>
                </c:pt>
                <c:pt idx="149">
                  <c:v>-0.12723541259765625</c:v>
                </c:pt>
                <c:pt idx="150">
                  <c:v>-1.0556048583984377</c:v>
                </c:pt>
                <c:pt idx="151">
                  <c:v>-1.319506072998047</c:v>
                </c:pt>
                <c:pt idx="152">
                  <c:v>-0.99318466186523446</c:v>
                </c:pt>
                <c:pt idx="153">
                  <c:v>-0.57570281982421878</c:v>
                </c:pt>
                <c:pt idx="154">
                  <c:v>-0.39038818359374999</c:v>
                </c:pt>
                <c:pt idx="155">
                  <c:v>-0.57360717773437508</c:v>
                </c:pt>
                <c:pt idx="156">
                  <c:v>-0.82807800292968758</c:v>
                </c:pt>
                <c:pt idx="157">
                  <c:v>-1.1184741210937501</c:v>
                </c:pt>
                <c:pt idx="158">
                  <c:v>-1.2856764221191408</c:v>
                </c:pt>
                <c:pt idx="159">
                  <c:v>-1.1126362609863283</c:v>
                </c:pt>
                <c:pt idx="160">
                  <c:v>-0.8384065246582032</c:v>
                </c:pt>
                <c:pt idx="161">
                  <c:v>-0.81340850830078126</c:v>
                </c:pt>
                <c:pt idx="162">
                  <c:v>-1.1075468444824219</c:v>
                </c:pt>
                <c:pt idx="163">
                  <c:v>-1.3933026123046877</c:v>
                </c:pt>
                <c:pt idx="164">
                  <c:v>-1.2234059143066407</c:v>
                </c:pt>
                <c:pt idx="165">
                  <c:v>-1.1162287902832031</c:v>
                </c:pt>
                <c:pt idx="166">
                  <c:v>-1.5543676757812501</c:v>
                </c:pt>
                <c:pt idx="167">
                  <c:v>-2.1173469543457033</c:v>
                </c:pt>
                <c:pt idx="168">
                  <c:v>-2.2348526000976565</c:v>
                </c:pt>
                <c:pt idx="169">
                  <c:v>-2.0748353576660157</c:v>
                </c:pt>
                <c:pt idx="170">
                  <c:v>-2.029629364013672</c:v>
                </c:pt>
                <c:pt idx="171">
                  <c:v>-2.2733226013183594</c:v>
                </c:pt>
                <c:pt idx="172">
                  <c:v>-2.5369244384765626</c:v>
                </c:pt>
                <c:pt idx="173">
                  <c:v>-2.3915766906738281</c:v>
                </c:pt>
                <c:pt idx="174">
                  <c:v>-2.0300784301757813</c:v>
                </c:pt>
                <c:pt idx="175">
                  <c:v>-2.1345611572265626</c:v>
                </c:pt>
                <c:pt idx="176">
                  <c:v>-2.3912773132324219</c:v>
                </c:pt>
                <c:pt idx="177">
                  <c:v>-1.7666262817382814</c:v>
                </c:pt>
                <c:pt idx="178">
                  <c:v>-0.89678512573242197</c:v>
                </c:pt>
                <c:pt idx="179">
                  <c:v>-1.1982582092285157</c:v>
                </c:pt>
                <c:pt idx="180">
                  <c:v>-2.3102957153320314</c:v>
                </c:pt>
                <c:pt idx="181">
                  <c:v>-2.5788372802734378</c:v>
                </c:pt>
                <c:pt idx="182">
                  <c:v>-1.5498770141601563</c:v>
                </c:pt>
                <c:pt idx="183">
                  <c:v>-0.69530410766601569</c:v>
                </c:pt>
                <c:pt idx="184">
                  <c:v>-1.389111328125</c:v>
                </c:pt>
                <c:pt idx="185">
                  <c:v>-2.6201513671875003</c:v>
                </c:pt>
                <c:pt idx="186">
                  <c:v>-2.5617727661132812</c:v>
                </c:pt>
                <c:pt idx="187">
                  <c:v>-0.68931655883789067</c:v>
                </c:pt>
                <c:pt idx="188">
                  <c:v>4.9490084838867192</c:v>
                </c:pt>
                <c:pt idx="189">
                  <c:v>2.4682173156738281</c:v>
                </c:pt>
                <c:pt idx="190">
                  <c:v>-4.8065048217773443</c:v>
                </c:pt>
                <c:pt idx="191">
                  <c:v>-4.7735733032226566</c:v>
                </c:pt>
                <c:pt idx="192">
                  <c:v>-5.7672070312499999</c:v>
                </c:pt>
                <c:pt idx="193">
                  <c:v>-5.96120361328125</c:v>
                </c:pt>
                <c:pt idx="194">
                  <c:v>-5.4465737915039067</c:v>
                </c:pt>
                <c:pt idx="195">
                  <c:v>-3.5004707336425782</c:v>
                </c:pt>
                <c:pt idx="196">
                  <c:v>0.99977096557617195</c:v>
                </c:pt>
                <c:pt idx="197">
                  <c:v>3.8285884094238285</c:v>
                </c:pt>
                <c:pt idx="198">
                  <c:v>2.3246658325195315</c:v>
                </c:pt>
                <c:pt idx="199">
                  <c:v>2.0058288574218749E-2</c:v>
                </c:pt>
                <c:pt idx="200">
                  <c:v>1.1975097656250001E-3</c:v>
                </c:pt>
                <c:pt idx="201">
                  <c:v>1.7307009887695313</c:v>
                </c:pt>
                <c:pt idx="202">
                  <c:v>3.5214271545410156</c:v>
                </c:pt>
                <c:pt idx="203">
                  <c:v>3.4582585144042972</c:v>
                </c:pt>
                <c:pt idx="204">
                  <c:v>1.1819421386718751</c:v>
                </c:pt>
                <c:pt idx="205">
                  <c:v>-1.5178436279296876</c:v>
                </c:pt>
                <c:pt idx="206">
                  <c:v>-2.1547691345214846</c:v>
                </c:pt>
                <c:pt idx="207">
                  <c:v>-1.1247610473632812</c:v>
                </c:pt>
                <c:pt idx="208">
                  <c:v>-0.73182815551757818</c:v>
                </c:pt>
                <c:pt idx="209">
                  <c:v>-1.4015354919433594</c:v>
                </c:pt>
                <c:pt idx="210">
                  <c:v>-1.5000306701660158</c:v>
                </c:pt>
                <c:pt idx="211">
                  <c:v>-0.88989944458007819</c:v>
                </c:pt>
                <c:pt idx="212">
                  <c:v>4.4906616210937502E-3</c:v>
                </c:pt>
                <c:pt idx="213">
                  <c:v>0.72419403076171873</c:v>
                </c:pt>
                <c:pt idx="214">
                  <c:v>0.93091415405273448</c:v>
                </c:pt>
                <c:pt idx="215">
                  <c:v>0.75173675537109375</c:v>
                </c:pt>
                <c:pt idx="216">
                  <c:v>0.53648437500000001</c:v>
                </c:pt>
                <c:pt idx="217">
                  <c:v>0.57899597167968753</c:v>
                </c:pt>
                <c:pt idx="218">
                  <c:v>0.44622207641601563</c:v>
                </c:pt>
                <c:pt idx="219">
                  <c:v>0.25012985229492191</c:v>
                </c:pt>
                <c:pt idx="220">
                  <c:v>0.23201751708984375</c:v>
                </c:pt>
                <c:pt idx="221">
                  <c:v>7.2898406982421879E-2</c:v>
                </c:pt>
                <c:pt idx="222">
                  <c:v>-8.9513854980468752E-2</c:v>
                </c:pt>
                <c:pt idx="223">
                  <c:v>-0.30955627441406253</c:v>
                </c:pt>
                <c:pt idx="224">
                  <c:v>-0.42810974121093753</c:v>
                </c:pt>
                <c:pt idx="225">
                  <c:v>-0.41418869018554688</c:v>
                </c:pt>
                <c:pt idx="226">
                  <c:v>-0.35640884399414063</c:v>
                </c:pt>
                <c:pt idx="227">
                  <c:v>-0.319735107421875</c:v>
                </c:pt>
                <c:pt idx="228">
                  <c:v>-0.18052459716796876</c:v>
                </c:pt>
                <c:pt idx="229">
                  <c:v>-2.8141479492187503E-2</c:v>
                </c:pt>
                <c:pt idx="230">
                  <c:v>-2.0357666015625001E-2</c:v>
                </c:pt>
                <c:pt idx="231">
                  <c:v>-3.1883697509765628E-2</c:v>
                </c:pt>
                <c:pt idx="232">
                  <c:v>1.2573852539062501E-2</c:v>
                </c:pt>
                <c:pt idx="233">
                  <c:v>-0.21944366455078126</c:v>
                </c:pt>
                <c:pt idx="234">
                  <c:v>-0.29189300537109375</c:v>
                </c:pt>
                <c:pt idx="235">
                  <c:v>-0.36374359130859379</c:v>
                </c:pt>
                <c:pt idx="236">
                  <c:v>-0.10732681274414063</c:v>
                </c:pt>
                <c:pt idx="237">
                  <c:v>6.4216461181640622E-2</c:v>
                </c:pt>
                <c:pt idx="238">
                  <c:v>0.29548553466796879</c:v>
                </c:pt>
                <c:pt idx="239">
                  <c:v>0.25387207031250003</c:v>
                </c:pt>
                <c:pt idx="240">
                  <c:v>-8.3675994873046874E-2</c:v>
                </c:pt>
                <c:pt idx="241">
                  <c:v>-0.35581008911132816</c:v>
                </c:pt>
                <c:pt idx="242">
                  <c:v>-0.76535842895507822</c:v>
                </c:pt>
                <c:pt idx="243">
                  <c:v>-0.88795349121093758</c:v>
                </c:pt>
                <c:pt idx="244">
                  <c:v>-0.96938415527343758</c:v>
                </c:pt>
                <c:pt idx="245">
                  <c:v>-0.55803955078125</c:v>
                </c:pt>
                <c:pt idx="246">
                  <c:v>7.0802764892578127E-2</c:v>
                </c:pt>
                <c:pt idx="247">
                  <c:v>0.44457550048828126</c:v>
                </c:pt>
                <c:pt idx="248">
                  <c:v>0.41748184204101563</c:v>
                </c:pt>
                <c:pt idx="249">
                  <c:v>0.25521926879882811</c:v>
                </c:pt>
                <c:pt idx="250">
                  <c:v>-0.10523117065429688</c:v>
                </c:pt>
                <c:pt idx="251">
                  <c:v>-0.41897872924804691</c:v>
                </c:pt>
                <c:pt idx="252">
                  <c:v>-0.83092208862304695</c:v>
                </c:pt>
                <c:pt idx="253">
                  <c:v>-1.1168275451660157</c:v>
                </c:pt>
                <c:pt idx="254">
                  <c:v>-1.3419593811035158</c:v>
                </c:pt>
                <c:pt idx="255">
                  <c:v>-1.6817527770996095</c:v>
                </c:pt>
                <c:pt idx="256">
                  <c:v>-1.8727555847167969</c:v>
                </c:pt>
                <c:pt idx="257">
                  <c:v>-1.9100280761718751</c:v>
                </c:pt>
                <c:pt idx="258">
                  <c:v>-1.764979705810547</c:v>
                </c:pt>
                <c:pt idx="259">
                  <c:v>-1.4964381408691407</c:v>
                </c:pt>
                <c:pt idx="260">
                  <c:v>-0.8831634521484375</c:v>
                </c:pt>
                <c:pt idx="261">
                  <c:v>-2.6943969726562503E-2</c:v>
                </c:pt>
                <c:pt idx="262">
                  <c:v>0.79574523925781249</c:v>
                </c:pt>
                <c:pt idx="263">
                  <c:v>1.2091854858398439</c:v>
                </c:pt>
                <c:pt idx="264">
                  <c:v>1.0124945068359374</c:v>
                </c:pt>
                <c:pt idx="265">
                  <c:v>0.73257659912109374</c:v>
                </c:pt>
                <c:pt idx="266">
                  <c:v>0.52914962768554685</c:v>
                </c:pt>
                <c:pt idx="267">
                  <c:v>1.2030482482910156</c:v>
                </c:pt>
                <c:pt idx="268">
                  <c:v>2.3107447814941406</c:v>
                </c:pt>
                <c:pt idx="269">
                  <c:v>1.0319540405273437</c:v>
                </c:pt>
                <c:pt idx="270">
                  <c:v>-0.97447357177734384</c:v>
                </c:pt>
                <c:pt idx="271">
                  <c:v>-2.4656726074218751</c:v>
                </c:pt>
                <c:pt idx="272">
                  <c:v>-3.0520033264160156</c:v>
                </c:pt>
                <c:pt idx="273">
                  <c:v>-3.3163536071777346</c:v>
                </c:pt>
                <c:pt idx="274">
                  <c:v>-1.4088702392578125</c:v>
                </c:pt>
                <c:pt idx="275">
                  <c:v>8.6819458007812503E-3</c:v>
                </c:pt>
                <c:pt idx="276">
                  <c:v>-0.23590942382812502</c:v>
                </c:pt>
                <c:pt idx="277">
                  <c:v>-0.84439407348632822</c:v>
                </c:pt>
                <c:pt idx="278">
                  <c:v>-1.3263917541503907</c:v>
                </c:pt>
                <c:pt idx="279">
                  <c:v>-1.5850538635253908</c:v>
                </c:pt>
                <c:pt idx="280">
                  <c:v>-1.4377601623535157</c:v>
                </c:pt>
                <c:pt idx="281">
                  <c:v>-1.1156300354003907</c:v>
                </c:pt>
                <c:pt idx="282">
                  <c:v>-0.99737594604492197</c:v>
                </c:pt>
                <c:pt idx="283">
                  <c:v>-1.1681707763671876</c:v>
                </c:pt>
                <c:pt idx="284">
                  <c:v>-1.6495697021484377</c:v>
                </c:pt>
                <c:pt idx="285">
                  <c:v>-2.3538551330566406</c:v>
                </c:pt>
                <c:pt idx="286">
                  <c:v>-2.844085693359375</c:v>
                </c:pt>
                <c:pt idx="287">
                  <c:v>-2.5107289123535157</c:v>
                </c:pt>
                <c:pt idx="288">
                  <c:v>-1.7669256591796876</c:v>
                </c:pt>
                <c:pt idx="289">
                  <c:v>-1.2904664611816408</c:v>
                </c:pt>
                <c:pt idx="290">
                  <c:v>-1.3272898864746094</c:v>
                </c:pt>
                <c:pt idx="291">
                  <c:v>-1.7176780700683594</c:v>
                </c:pt>
                <c:pt idx="292">
                  <c:v>-1.4745835876464843</c:v>
                </c:pt>
                <c:pt idx="293">
                  <c:v>-0.61117904663085942</c:v>
                </c:pt>
                <c:pt idx="294">
                  <c:v>-0.83765808105468753</c:v>
                </c:pt>
                <c:pt idx="295">
                  <c:v>-2.5074357604980468</c:v>
                </c:pt>
                <c:pt idx="296">
                  <c:v>-3.397035827636719</c:v>
                </c:pt>
                <c:pt idx="297">
                  <c:v>-3.0093420410156253</c:v>
                </c:pt>
                <c:pt idx="298">
                  <c:v>-2.6705964660644534</c:v>
                </c:pt>
                <c:pt idx="299">
                  <c:v>-2.3276596069335938</c:v>
                </c:pt>
                <c:pt idx="300">
                  <c:v>-0.40386016845703127</c:v>
                </c:pt>
                <c:pt idx="301">
                  <c:v>1.7886305236816407</c:v>
                </c:pt>
                <c:pt idx="302">
                  <c:v>1.150806884765625</c:v>
                </c:pt>
                <c:pt idx="303">
                  <c:v>-1.3783337402343752</c:v>
                </c:pt>
                <c:pt idx="304">
                  <c:v>-3.7444633483886722</c:v>
                </c:pt>
                <c:pt idx="305">
                  <c:v>-4.9138316345214843</c:v>
                </c:pt>
                <c:pt idx="306">
                  <c:v>-5.1236952209472655</c:v>
                </c:pt>
                <c:pt idx="307">
                  <c:v>-2.4050486755371097</c:v>
                </c:pt>
                <c:pt idx="308">
                  <c:v>0.12663665771484375</c:v>
                </c:pt>
                <c:pt idx="309">
                  <c:v>-2.0805235290527344</c:v>
                </c:pt>
                <c:pt idx="310">
                  <c:v>-5.1448013305664064</c:v>
                </c:pt>
                <c:pt idx="311">
                  <c:v>-5.8754319763183593</c:v>
                </c:pt>
                <c:pt idx="312">
                  <c:v>-4.340972900390625</c:v>
                </c:pt>
                <c:pt idx="313">
                  <c:v>-0.14160552978515625</c:v>
                </c:pt>
                <c:pt idx="314">
                  <c:v>6.9201095581054695</c:v>
                </c:pt>
                <c:pt idx="315">
                  <c:v>5.7616685485839847</c:v>
                </c:pt>
                <c:pt idx="316">
                  <c:v>-4.9120353698730472</c:v>
                </c:pt>
                <c:pt idx="317">
                  <c:v>-3.0847851562500002</c:v>
                </c:pt>
                <c:pt idx="318">
                  <c:v>-3.758983154296875</c:v>
                </c:pt>
                <c:pt idx="319">
                  <c:v>-6.9826794433593751</c:v>
                </c:pt>
                <c:pt idx="320">
                  <c:v>-6.0028170776367187</c:v>
                </c:pt>
                <c:pt idx="321">
                  <c:v>-2.3504122924804687</c:v>
                </c:pt>
                <c:pt idx="322">
                  <c:v>0.36763549804687501</c:v>
                </c:pt>
                <c:pt idx="323">
                  <c:v>1.1725117492675783</c:v>
                </c:pt>
                <c:pt idx="324">
                  <c:v>0.25686584472656249</c:v>
                </c:pt>
                <c:pt idx="325">
                  <c:v>-0.10523117065429688</c:v>
                </c:pt>
                <c:pt idx="326">
                  <c:v>0.57630157470703125</c:v>
                </c:pt>
                <c:pt idx="327">
                  <c:v>1.4410533142089845</c:v>
                </c:pt>
                <c:pt idx="328">
                  <c:v>2.0627105712890628</c:v>
                </c:pt>
                <c:pt idx="329">
                  <c:v>1.9633172607421876</c:v>
                </c:pt>
                <c:pt idx="330">
                  <c:v>0.99198715209960941</c:v>
                </c:pt>
                <c:pt idx="331">
                  <c:v>0.25506958007812502</c:v>
                </c:pt>
                <c:pt idx="332">
                  <c:v>0.15852035522460939</c:v>
                </c:pt>
                <c:pt idx="333">
                  <c:v>-6.5114593505859381E-2</c:v>
                </c:pt>
                <c:pt idx="334">
                  <c:v>-0.38724472045898439</c:v>
                </c:pt>
                <c:pt idx="335">
                  <c:v>-0.3945794677734375</c:v>
                </c:pt>
                <c:pt idx="336">
                  <c:v>-0.44128234863281252</c:v>
                </c:pt>
                <c:pt idx="337">
                  <c:v>-0.22004241943359376</c:v>
                </c:pt>
                <c:pt idx="338">
                  <c:v>0.32108230590820314</c:v>
                </c:pt>
                <c:pt idx="339">
                  <c:v>0.40999740600585938</c:v>
                </c:pt>
                <c:pt idx="340">
                  <c:v>0.65488815307617188</c:v>
                </c:pt>
                <c:pt idx="341">
                  <c:v>0.74664733886718759</c:v>
                </c:pt>
                <c:pt idx="342">
                  <c:v>0.75592803955078125</c:v>
                </c:pt>
                <c:pt idx="343">
                  <c:v>0.82673080444335945</c:v>
                </c:pt>
                <c:pt idx="344">
                  <c:v>-0.11795471191406251</c:v>
                </c:pt>
                <c:pt idx="345">
                  <c:v>-0.15208374023437501</c:v>
                </c:pt>
                <c:pt idx="346">
                  <c:v>2.6943969726562502E-3</c:v>
                </c:pt>
                <c:pt idx="347">
                  <c:v>0.26689498901367187</c:v>
                </c:pt>
                <c:pt idx="348">
                  <c:v>0.38365219116210941</c:v>
                </c:pt>
                <c:pt idx="349">
                  <c:v>0.30446685791015626</c:v>
                </c:pt>
                <c:pt idx="350">
                  <c:v>0.30716125488281254</c:v>
                </c:pt>
                <c:pt idx="351">
                  <c:v>0.30925689697265629</c:v>
                </c:pt>
                <c:pt idx="352">
                  <c:v>0.18366806030273439</c:v>
                </c:pt>
                <c:pt idx="353">
                  <c:v>0.24279510498046877</c:v>
                </c:pt>
                <c:pt idx="354">
                  <c:v>0.319735107421875</c:v>
                </c:pt>
                <c:pt idx="355">
                  <c:v>0.37811370849609377</c:v>
                </c:pt>
                <c:pt idx="356">
                  <c:v>0.52660491943359378</c:v>
                </c:pt>
                <c:pt idx="357">
                  <c:v>0.61566970825195311</c:v>
                </c:pt>
                <c:pt idx="358">
                  <c:v>0.73287597656250003</c:v>
                </c:pt>
                <c:pt idx="359">
                  <c:v>0.5560935974121094</c:v>
                </c:pt>
                <c:pt idx="360">
                  <c:v>0.24054977416992188</c:v>
                </c:pt>
                <c:pt idx="361">
                  <c:v>0.2704875183105469</c:v>
                </c:pt>
                <c:pt idx="362">
                  <c:v>-0.24054977416992188</c:v>
                </c:pt>
                <c:pt idx="363">
                  <c:v>-0.56447616577148441</c:v>
                </c:pt>
                <c:pt idx="364">
                  <c:v>-0.80442718505859379</c:v>
                </c:pt>
                <c:pt idx="365">
                  <c:v>-0.96773757934570315</c:v>
                </c:pt>
                <c:pt idx="366">
                  <c:v>-0.90501800537109378</c:v>
                </c:pt>
                <c:pt idx="367">
                  <c:v>-0.77538757324218754</c:v>
                </c:pt>
                <c:pt idx="368">
                  <c:v>-5.7480468749999999E-2</c:v>
                </c:pt>
                <c:pt idx="369">
                  <c:v>0.79185333251953127</c:v>
                </c:pt>
                <c:pt idx="370">
                  <c:v>1.0882369995117187</c:v>
                </c:pt>
                <c:pt idx="371">
                  <c:v>1.0936257934570313</c:v>
                </c:pt>
                <c:pt idx="372">
                  <c:v>0.45984375</c:v>
                </c:pt>
                <c:pt idx="373">
                  <c:v>-0.21016296386718752</c:v>
                </c:pt>
                <c:pt idx="374">
                  <c:v>-0.81295944213867188</c:v>
                </c:pt>
                <c:pt idx="375">
                  <c:v>-1.2629237365722656</c:v>
                </c:pt>
                <c:pt idx="376">
                  <c:v>-1.3461506652832032</c:v>
                </c:pt>
                <c:pt idx="377">
                  <c:v>-1.3715977478027344</c:v>
                </c:pt>
                <c:pt idx="378">
                  <c:v>-1.3421090698242188</c:v>
                </c:pt>
                <c:pt idx="379">
                  <c:v>-1.2904664611816408</c:v>
                </c:pt>
                <c:pt idx="380">
                  <c:v>-1.472787322998047</c:v>
                </c:pt>
                <c:pt idx="381">
                  <c:v>-1.8483563232421876</c:v>
                </c:pt>
                <c:pt idx="382">
                  <c:v>-2.2112017822265626</c:v>
                </c:pt>
                <c:pt idx="383">
                  <c:v>-3.0169761657714846</c:v>
                </c:pt>
                <c:pt idx="384">
                  <c:v>-3.1400202941894535</c:v>
                </c:pt>
                <c:pt idx="385">
                  <c:v>-2.1568647766113282</c:v>
                </c:pt>
                <c:pt idx="386">
                  <c:v>-0.90771240234375006</c:v>
                </c:pt>
                <c:pt idx="387">
                  <c:v>-3.8320312500000002E-2</c:v>
                </c:pt>
                <c:pt idx="388">
                  <c:v>0.18142272949218752</c:v>
                </c:pt>
                <c:pt idx="389">
                  <c:v>1.5200889587402344</c:v>
                </c:pt>
                <c:pt idx="390">
                  <c:v>3.552861785888672</c:v>
                </c:pt>
                <c:pt idx="391">
                  <c:v>4.9770002746582032</c:v>
                </c:pt>
                <c:pt idx="392">
                  <c:v>5.6041960144042973</c:v>
                </c:pt>
                <c:pt idx="393">
                  <c:v>2.8315118408203128</c:v>
                </c:pt>
                <c:pt idx="394">
                  <c:v>0.92462722778320316</c:v>
                </c:pt>
                <c:pt idx="395">
                  <c:v>-0.72748718261718759</c:v>
                </c:pt>
                <c:pt idx="396">
                  <c:v>-2.6893075561523441</c:v>
                </c:pt>
                <c:pt idx="397">
                  <c:v>-0.79574523925781249</c:v>
                </c:pt>
                <c:pt idx="398">
                  <c:v>2.9707223510742189</c:v>
                </c:pt>
                <c:pt idx="399">
                  <c:v>3.587290191650391</c:v>
                </c:pt>
                <c:pt idx="400">
                  <c:v>2.0276834106445314</c:v>
                </c:pt>
                <c:pt idx="401">
                  <c:v>0.55968612670898443</c:v>
                </c:pt>
                <c:pt idx="402">
                  <c:v>-0.19175125122070313</c:v>
                </c:pt>
                <c:pt idx="403">
                  <c:v>-0.22797592163085939</c:v>
                </c:pt>
                <c:pt idx="404">
                  <c:v>0.33679962158203125</c:v>
                </c:pt>
                <c:pt idx="405">
                  <c:v>1.0235714721679687</c:v>
                </c:pt>
                <c:pt idx="406">
                  <c:v>1.0002200317382812</c:v>
                </c:pt>
                <c:pt idx="407">
                  <c:v>0.21540206909179688</c:v>
                </c:pt>
                <c:pt idx="408">
                  <c:v>-0.56118301391601566</c:v>
                </c:pt>
                <c:pt idx="409">
                  <c:v>-0.98091018676757813</c:v>
                </c:pt>
                <c:pt idx="410">
                  <c:v>-1.1645782470703125</c:v>
                </c:pt>
                <c:pt idx="411">
                  <c:v>-0.99333435058593755</c:v>
                </c:pt>
                <c:pt idx="412">
                  <c:v>-0.5474116516113281</c:v>
                </c:pt>
                <c:pt idx="413">
                  <c:v>-0.3058140563964844</c:v>
                </c:pt>
                <c:pt idx="414">
                  <c:v>-0.33934432983398438</c:v>
                </c:pt>
                <c:pt idx="415">
                  <c:v>-0.25851242065429691</c:v>
                </c:pt>
                <c:pt idx="416">
                  <c:v>0.23531066894531252</c:v>
                </c:pt>
                <c:pt idx="417">
                  <c:v>0.33799713134765624</c:v>
                </c:pt>
                <c:pt idx="418">
                  <c:v>-0.51148635864257819</c:v>
                </c:pt>
                <c:pt idx="419">
                  <c:v>-1.5822097778320314</c:v>
                </c:pt>
                <c:pt idx="420">
                  <c:v>-1.6808546447753907</c:v>
                </c:pt>
                <c:pt idx="421">
                  <c:v>-0.86310516357421885</c:v>
                </c:pt>
                <c:pt idx="422">
                  <c:v>-0.60249710083007812</c:v>
                </c:pt>
                <c:pt idx="423">
                  <c:v>-1.0395881652832031</c:v>
                </c:pt>
                <c:pt idx="424">
                  <c:v>-1.1895762634277345</c:v>
                </c:pt>
                <c:pt idx="425">
                  <c:v>-0.98450271606445316</c:v>
                </c:pt>
                <c:pt idx="426">
                  <c:v>-1.1964619445800782</c:v>
                </c:pt>
                <c:pt idx="427">
                  <c:v>-2.409090270996094</c:v>
                </c:pt>
                <c:pt idx="428">
                  <c:v>-4.7048661804199226</c:v>
                </c:pt>
                <c:pt idx="429">
                  <c:v>-7.1367091369628906</c:v>
                </c:pt>
                <c:pt idx="430">
                  <c:v>-6.1077488708496093</c:v>
                </c:pt>
                <c:pt idx="431">
                  <c:v>-2.4496559143066405</c:v>
                </c:pt>
                <c:pt idx="432">
                  <c:v>-2.6170079040527345</c:v>
                </c:pt>
                <c:pt idx="433">
                  <c:v>-5.3605027770996099</c:v>
                </c:pt>
                <c:pt idx="434">
                  <c:v>-5.9998233032226569</c:v>
                </c:pt>
                <c:pt idx="435">
                  <c:v>-1.2168196105957032</c:v>
                </c:pt>
                <c:pt idx="436">
                  <c:v>5.4727693176269536</c:v>
                </c:pt>
                <c:pt idx="437">
                  <c:v>5.0464558410644536</c:v>
                </c:pt>
                <c:pt idx="438">
                  <c:v>-2.7668463134765626</c:v>
                </c:pt>
                <c:pt idx="439">
                  <c:v>-10.073751525878906</c:v>
                </c:pt>
                <c:pt idx="440">
                  <c:v>-12.033925323486329</c:v>
                </c:pt>
                <c:pt idx="441">
                  <c:v>-10.02794677734375</c:v>
                </c:pt>
                <c:pt idx="442">
                  <c:v>-3.4444871520996094</c:v>
                </c:pt>
                <c:pt idx="443">
                  <c:v>1.5597564697265627</c:v>
                </c:pt>
                <c:pt idx="444">
                  <c:v>2.0041822814941406</c:v>
                </c:pt>
                <c:pt idx="445">
                  <c:v>3.6012112426757814</c:v>
                </c:pt>
                <c:pt idx="446">
                  <c:v>1.5664924621582033</c:v>
                </c:pt>
                <c:pt idx="447">
                  <c:v>1.0789562988281252</c:v>
                </c:pt>
                <c:pt idx="448">
                  <c:v>1.7389338684082032</c:v>
                </c:pt>
                <c:pt idx="449">
                  <c:v>0.64979873657226561</c:v>
                </c:pt>
                <c:pt idx="450">
                  <c:v>7.7239379882812501E-2</c:v>
                </c:pt>
                <c:pt idx="451">
                  <c:v>-0.77044784545898437</c:v>
                </c:pt>
                <c:pt idx="452">
                  <c:v>-1.4443464660644532</c:v>
                </c:pt>
                <c:pt idx="453">
                  <c:v>-0.63812301635742186</c:v>
                </c:pt>
                <c:pt idx="454">
                  <c:v>0.29114456176757814</c:v>
                </c:pt>
                <c:pt idx="455">
                  <c:v>0.21764739990234377</c:v>
                </c:pt>
                <c:pt idx="456">
                  <c:v>0.13486953735351564</c:v>
                </c:pt>
                <c:pt idx="457">
                  <c:v>0.11256591796875001</c:v>
                </c:pt>
                <c:pt idx="458">
                  <c:v>0.51268386840820312</c:v>
                </c:pt>
                <c:pt idx="459">
                  <c:v>0.72015243530273443</c:v>
                </c:pt>
                <c:pt idx="460">
                  <c:v>0.99183746337890633</c:v>
                </c:pt>
                <c:pt idx="461">
                  <c:v>1.5778688049316407</c:v>
                </c:pt>
                <c:pt idx="462">
                  <c:v>1.6682807922363283</c:v>
                </c:pt>
                <c:pt idx="463">
                  <c:v>1.3928535461425782</c:v>
                </c:pt>
                <c:pt idx="464">
                  <c:v>1.0912307739257814</c:v>
                </c:pt>
                <c:pt idx="465">
                  <c:v>0.77643539428710939</c:v>
                </c:pt>
                <c:pt idx="466">
                  <c:v>0.53349060058593756</c:v>
                </c:pt>
                <c:pt idx="467">
                  <c:v>0.51193542480468757</c:v>
                </c:pt>
                <c:pt idx="468">
                  <c:v>0.46657974243164063</c:v>
                </c:pt>
                <c:pt idx="469">
                  <c:v>3.05364990234375E-2</c:v>
                </c:pt>
                <c:pt idx="470">
                  <c:v>0.2070195007324219</c:v>
                </c:pt>
                <c:pt idx="471">
                  <c:v>0.14849121093750001</c:v>
                </c:pt>
                <c:pt idx="472">
                  <c:v>-0.28485763549804688</c:v>
                </c:pt>
                <c:pt idx="473">
                  <c:v>-0.1838177490234375</c:v>
                </c:pt>
                <c:pt idx="474">
                  <c:v>-0.15582595825195314</c:v>
                </c:pt>
                <c:pt idx="475">
                  <c:v>5.2091674804687502E-2</c:v>
                </c:pt>
                <c:pt idx="476">
                  <c:v>0.32497421264648441</c:v>
                </c:pt>
                <c:pt idx="477">
                  <c:v>0.30147308349609375</c:v>
                </c:pt>
                <c:pt idx="478">
                  <c:v>0.48663803100585939</c:v>
                </c:pt>
                <c:pt idx="479">
                  <c:v>0.58363632202148441</c:v>
                </c:pt>
                <c:pt idx="480">
                  <c:v>0.48169830322265628</c:v>
                </c:pt>
                <c:pt idx="481">
                  <c:v>0.31344818115234374</c:v>
                </c:pt>
                <c:pt idx="482">
                  <c:v>0.11660751342773439</c:v>
                </c:pt>
                <c:pt idx="483">
                  <c:v>6.1821441650390628E-2</c:v>
                </c:pt>
                <c:pt idx="484">
                  <c:v>-3.6973114013671877E-2</c:v>
                </c:pt>
                <c:pt idx="485">
                  <c:v>-0.1215472412109375</c:v>
                </c:pt>
                <c:pt idx="486">
                  <c:v>-0.20821701049804689</c:v>
                </c:pt>
                <c:pt idx="487">
                  <c:v>-0.35910324096679691</c:v>
                </c:pt>
                <c:pt idx="488">
                  <c:v>-0.15417938232421877</c:v>
                </c:pt>
                <c:pt idx="489">
                  <c:v>0.49008087158203129</c:v>
                </c:pt>
                <c:pt idx="490">
                  <c:v>1.0109976196289063</c:v>
                </c:pt>
                <c:pt idx="491">
                  <c:v>1.0705737304687502</c:v>
                </c:pt>
                <c:pt idx="492">
                  <c:v>0.44936553955078129</c:v>
                </c:pt>
                <c:pt idx="493">
                  <c:v>-0.29024642944335938</c:v>
                </c:pt>
                <c:pt idx="494">
                  <c:v>-0.88840255737304696</c:v>
                </c:pt>
                <c:pt idx="495">
                  <c:v>-1.3394146728515626</c:v>
                </c:pt>
                <c:pt idx="496">
                  <c:v>-1.4922468566894531</c:v>
                </c:pt>
                <c:pt idx="497">
                  <c:v>-1.3647120666503907</c:v>
                </c:pt>
                <c:pt idx="498">
                  <c:v>-1.2689112854003908</c:v>
                </c:pt>
                <c:pt idx="499">
                  <c:v>-1.4603631591796875</c:v>
                </c:pt>
                <c:pt idx="500">
                  <c:v>-1.5064672851562502</c:v>
                </c:pt>
                <c:pt idx="501">
                  <c:v>-1.9293379211425783</c:v>
                </c:pt>
                <c:pt idx="502">
                  <c:v>-2.9148884582519532</c:v>
                </c:pt>
                <c:pt idx="503">
                  <c:v>-3.0793963623046876</c:v>
                </c:pt>
                <c:pt idx="504">
                  <c:v>-2.8346553039550781</c:v>
                </c:pt>
                <c:pt idx="505">
                  <c:v>-1.3064831542968751</c:v>
                </c:pt>
                <c:pt idx="506">
                  <c:v>0.18232086181640625</c:v>
                </c:pt>
                <c:pt idx="507">
                  <c:v>0.96968353271484375</c:v>
                </c:pt>
                <c:pt idx="508">
                  <c:v>1.1847862243652345</c:v>
                </c:pt>
                <c:pt idx="509">
                  <c:v>2.1170475769042971</c:v>
                </c:pt>
                <c:pt idx="510">
                  <c:v>3.4923875427246096</c:v>
                </c:pt>
                <c:pt idx="511">
                  <c:v>5.9920394897460945</c:v>
                </c:pt>
                <c:pt idx="512">
                  <c:v>6.1402313232421877</c:v>
                </c:pt>
                <c:pt idx="513">
                  <c:v>2.8517198181152343</c:v>
                </c:pt>
                <c:pt idx="514">
                  <c:v>1.4269825744628908</c:v>
                </c:pt>
                <c:pt idx="515">
                  <c:v>-1.9306851196289063</c:v>
                </c:pt>
                <c:pt idx="516">
                  <c:v>-3.6360887145996097</c:v>
                </c:pt>
                <c:pt idx="517">
                  <c:v>-0.19579284667968752</c:v>
                </c:pt>
                <c:pt idx="518">
                  <c:v>3.3254846191406253</c:v>
                </c:pt>
                <c:pt idx="519">
                  <c:v>3.5175352478027344</c:v>
                </c:pt>
                <c:pt idx="520">
                  <c:v>1.9137702941894532</c:v>
                </c:pt>
                <c:pt idx="521">
                  <c:v>4.3260040283203127E-2</c:v>
                </c:pt>
                <c:pt idx="522">
                  <c:v>-1.3177098083496095</c:v>
                </c:pt>
                <c:pt idx="523">
                  <c:v>-1.7157321166992188</c:v>
                </c:pt>
                <c:pt idx="524">
                  <c:v>-1.0651849365234376</c:v>
                </c:pt>
                <c:pt idx="525">
                  <c:v>-3.3230895996093752E-2</c:v>
                </c:pt>
                <c:pt idx="526">
                  <c:v>0.68707122802734377</c:v>
                </c:pt>
                <c:pt idx="527">
                  <c:v>0.57061340332031252</c:v>
                </c:pt>
                <c:pt idx="528">
                  <c:v>-0.1251397705078125</c:v>
                </c:pt>
                <c:pt idx="529">
                  <c:v>-0.81640228271484383</c:v>
                </c:pt>
                <c:pt idx="530">
                  <c:v>-1.2678634643554687</c:v>
                </c:pt>
                <c:pt idx="531">
                  <c:v>-1.3575270080566406</c:v>
                </c:pt>
                <c:pt idx="532">
                  <c:v>-1.0985655212402343</c:v>
                </c:pt>
                <c:pt idx="533">
                  <c:v>-0.78152481079101566</c:v>
                </c:pt>
                <c:pt idx="534">
                  <c:v>-0.69575317382812507</c:v>
                </c:pt>
                <c:pt idx="535">
                  <c:v>-0.51103729248046881</c:v>
                </c:pt>
                <c:pt idx="536">
                  <c:v>6.7060546875000002E-2</c:v>
                </c:pt>
                <c:pt idx="537">
                  <c:v>0.42002655029296876</c:v>
                </c:pt>
                <c:pt idx="538">
                  <c:v>-0.14235397338867189</c:v>
                </c:pt>
                <c:pt idx="539">
                  <c:v>-1.5861016845703126</c:v>
                </c:pt>
                <c:pt idx="540">
                  <c:v>-2.3471191406250003</c:v>
                </c:pt>
                <c:pt idx="541">
                  <c:v>-2.4173231506347657</c:v>
                </c:pt>
                <c:pt idx="542">
                  <c:v>-2.1499790954589844</c:v>
                </c:pt>
                <c:pt idx="543">
                  <c:v>-0.67988616943359381</c:v>
                </c:pt>
                <c:pt idx="544">
                  <c:v>0.43170227050781251</c:v>
                </c:pt>
                <c:pt idx="545">
                  <c:v>8.9663543701171883E-2</c:v>
                </c:pt>
                <c:pt idx="546">
                  <c:v>-1.4675482177734376</c:v>
                </c:pt>
                <c:pt idx="547">
                  <c:v>-3.4223332214355469</c:v>
                </c:pt>
                <c:pt idx="548">
                  <c:v>-5.5500086975097656</c:v>
                </c:pt>
                <c:pt idx="549">
                  <c:v>-6.2206141662597663</c:v>
                </c:pt>
                <c:pt idx="550">
                  <c:v>-3.1641201782226562</c:v>
                </c:pt>
                <c:pt idx="551">
                  <c:v>-1.0547067260742189</c:v>
                </c:pt>
                <c:pt idx="552">
                  <c:v>-2.7415489196777347</c:v>
                </c:pt>
                <c:pt idx="553">
                  <c:v>-5.1585726928710942</c:v>
                </c:pt>
                <c:pt idx="554">
                  <c:v>-4.4324327087402349</c:v>
                </c:pt>
                <c:pt idx="555">
                  <c:v>2.8840525817871097</c:v>
                </c:pt>
                <c:pt idx="556">
                  <c:v>6.984475708007813</c:v>
                </c:pt>
                <c:pt idx="557">
                  <c:v>0.87522994995117187</c:v>
                </c:pt>
                <c:pt idx="558">
                  <c:v>-5.7745417785644531</c:v>
                </c:pt>
                <c:pt idx="559">
                  <c:v>-7.6863661193847657</c:v>
                </c:pt>
                <c:pt idx="560">
                  <c:v>-9.2833950805664074</c:v>
                </c:pt>
                <c:pt idx="561">
                  <c:v>-9.5227473449707034</c:v>
                </c:pt>
                <c:pt idx="562">
                  <c:v>-5.46109359741211</c:v>
                </c:pt>
                <c:pt idx="563">
                  <c:v>-0.19444564819335938</c:v>
                </c:pt>
                <c:pt idx="564">
                  <c:v>3.5163377380371097</c:v>
                </c:pt>
                <c:pt idx="565">
                  <c:v>4.6782215881347655</c:v>
                </c:pt>
                <c:pt idx="566">
                  <c:v>0.8170010375976563</c:v>
                </c:pt>
                <c:pt idx="567">
                  <c:v>0.20672012329101563</c:v>
                </c:pt>
                <c:pt idx="568">
                  <c:v>3.0647268676757813</c:v>
                </c:pt>
                <c:pt idx="569">
                  <c:v>2.7011329650878908</c:v>
                </c:pt>
                <c:pt idx="570">
                  <c:v>0.46104125976562504</c:v>
                </c:pt>
                <c:pt idx="571">
                  <c:v>-0.14504837036132814</c:v>
                </c:pt>
                <c:pt idx="572">
                  <c:v>-0.69216064453125004</c:v>
                </c:pt>
                <c:pt idx="573">
                  <c:v>-1.2966036987304688</c:v>
                </c:pt>
                <c:pt idx="574">
                  <c:v>-0.41867935180664062</c:v>
                </c:pt>
                <c:pt idx="575">
                  <c:v>2.7243347167968751E-2</c:v>
                </c:pt>
                <c:pt idx="576">
                  <c:v>-0.40086639404296875</c:v>
                </c:pt>
                <c:pt idx="577">
                  <c:v>-0.32632141113281249</c:v>
                </c:pt>
                <c:pt idx="578">
                  <c:v>0.30731094360351563</c:v>
                </c:pt>
                <c:pt idx="579">
                  <c:v>0.48035110473632814</c:v>
                </c:pt>
                <c:pt idx="580">
                  <c:v>0.45205993652343751</c:v>
                </c:pt>
                <c:pt idx="581">
                  <c:v>0.7827223205566407</c:v>
                </c:pt>
                <c:pt idx="582">
                  <c:v>1.0157876586914063</c:v>
                </c:pt>
                <c:pt idx="583">
                  <c:v>1.1106903076171875</c:v>
                </c:pt>
                <c:pt idx="584">
                  <c:v>0.99258590698242188</c:v>
                </c:pt>
                <c:pt idx="585">
                  <c:v>0.71102142333984375</c:v>
                </c:pt>
                <c:pt idx="586">
                  <c:v>0.5646258544921875</c:v>
                </c:pt>
                <c:pt idx="587">
                  <c:v>0.73691757202148445</c:v>
                </c:pt>
                <c:pt idx="588">
                  <c:v>0.79679306030273445</c:v>
                </c:pt>
                <c:pt idx="589">
                  <c:v>0.70413574218750008</c:v>
                </c:pt>
                <c:pt idx="590">
                  <c:v>0.17034576416015626</c:v>
                </c:pt>
                <c:pt idx="591">
                  <c:v>-0.30027557373046876</c:v>
                </c:pt>
                <c:pt idx="592">
                  <c:v>-0.41014709472656252</c:v>
                </c:pt>
                <c:pt idx="593">
                  <c:v>-0.36494110107421879</c:v>
                </c:pt>
                <c:pt idx="594">
                  <c:v>-0.21420455932617188</c:v>
                </c:pt>
                <c:pt idx="595">
                  <c:v>-0.11211685180664063</c:v>
                </c:pt>
                <c:pt idx="596">
                  <c:v>4.0415954589843754E-2</c:v>
                </c:pt>
                <c:pt idx="597">
                  <c:v>0.33455429077148441</c:v>
                </c:pt>
                <c:pt idx="598">
                  <c:v>0.51687515258789063</c:v>
                </c:pt>
                <c:pt idx="599">
                  <c:v>0.5261558532714844</c:v>
                </c:pt>
                <c:pt idx="600">
                  <c:v>0.41867935180664062</c:v>
                </c:pt>
                <c:pt idx="601">
                  <c:v>0.31389724731445312</c:v>
                </c:pt>
                <c:pt idx="602">
                  <c:v>2.8740234375E-2</c:v>
                </c:pt>
                <c:pt idx="603">
                  <c:v>-0.4182302856445313</c:v>
                </c:pt>
                <c:pt idx="604">
                  <c:v>-0.28800109863281254</c:v>
                </c:pt>
                <c:pt idx="605">
                  <c:v>-0.47376480102539065</c:v>
                </c:pt>
                <c:pt idx="606">
                  <c:v>-0.6114784240722656</c:v>
                </c:pt>
                <c:pt idx="607">
                  <c:v>-0.70413574218750008</c:v>
                </c:pt>
                <c:pt idx="608">
                  <c:v>-0.43454635620117188</c:v>
                </c:pt>
                <c:pt idx="609">
                  <c:v>0.204774169921875</c:v>
                </c:pt>
                <c:pt idx="610">
                  <c:v>0.8276289367675782</c:v>
                </c:pt>
                <c:pt idx="611">
                  <c:v>0.9921368408203125</c:v>
                </c:pt>
                <c:pt idx="612">
                  <c:v>0.24593856811523437</c:v>
                </c:pt>
                <c:pt idx="613">
                  <c:v>-0.16585510253906252</c:v>
                </c:pt>
                <c:pt idx="614">
                  <c:v>-0.83601150512695321</c:v>
                </c:pt>
                <c:pt idx="615">
                  <c:v>-1.5566130065917969</c:v>
                </c:pt>
                <c:pt idx="616">
                  <c:v>-1.8506016540527346</c:v>
                </c:pt>
                <c:pt idx="617">
                  <c:v>-2.0154089355468749</c:v>
                </c:pt>
                <c:pt idx="618">
                  <c:v>-1.864522705078125</c:v>
                </c:pt>
                <c:pt idx="619">
                  <c:v>-1.5908917236328126</c:v>
                </c:pt>
                <c:pt idx="620">
                  <c:v>-1.853595428466797</c:v>
                </c:pt>
                <c:pt idx="621">
                  <c:v>-1.9772383117675782</c:v>
                </c:pt>
                <c:pt idx="622">
                  <c:v>-1.8173707580566407</c:v>
                </c:pt>
                <c:pt idx="623">
                  <c:v>-1.5561639404296876</c:v>
                </c:pt>
                <c:pt idx="624">
                  <c:v>-0.62674667358398439</c:v>
                </c:pt>
                <c:pt idx="625">
                  <c:v>0.6029461669921875</c:v>
                </c:pt>
                <c:pt idx="626">
                  <c:v>0.94348800659179688</c:v>
                </c:pt>
                <c:pt idx="627">
                  <c:v>0.44173141479492189</c:v>
                </c:pt>
                <c:pt idx="628">
                  <c:v>1.2507989501953125</c:v>
                </c:pt>
                <c:pt idx="629">
                  <c:v>3.3617092895507814</c:v>
                </c:pt>
                <c:pt idx="630">
                  <c:v>5.4483700561523438</c:v>
                </c:pt>
                <c:pt idx="631">
                  <c:v>5.7368202209472656</c:v>
                </c:pt>
                <c:pt idx="632">
                  <c:v>3.3350646972656253</c:v>
                </c:pt>
                <c:pt idx="633">
                  <c:v>1.332678680419922</c:v>
                </c:pt>
                <c:pt idx="634">
                  <c:v>-3.4307157897949221</c:v>
                </c:pt>
                <c:pt idx="635">
                  <c:v>-4.1212298583984381</c:v>
                </c:pt>
                <c:pt idx="636">
                  <c:v>0.40400985717773441</c:v>
                </c:pt>
                <c:pt idx="637">
                  <c:v>3.1689102172851564</c:v>
                </c:pt>
                <c:pt idx="638">
                  <c:v>2.4233106994628906</c:v>
                </c:pt>
                <c:pt idx="639">
                  <c:v>0.58333694458007812</c:v>
                </c:pt>
                <c:pt idx="640">
                  <c:v>-0.73467224121093755</c:v>
                </c:pt>
                <c:pt idx="641">
                  <c:v>-1.1406280517578125</c:v>
                </c:pt>
                <c:pt idx="642">
                  <c:v>-0.78436889648437502</c:v>
                </c:pt>
                <c:pt idx="643">
                  <c:v>0.13157638549804687</c:v>
                </c:pt>
                <c:pt idx="644">
                  <c:v>1.0630892944335939</c:v>
                </c:pt>
                <c:pt idx="645">
                  <c:v>1.2564871215820312</c:v>
                </c:pt>
                <c:pt idx="646">
                  <c:v>0.46747787475585939</c:v>
                </c:pt>
                <c:pt idx="647">
                  <c:v>-0.67779052734375</c:v>
                </c:pt>
                <c:pt idx="648">
                  <c:v>-1.2786410522460938</c:v>
                </c:pt>
                <c:pt idx="649">
                  <c:v>-1.2507989501953125</c:v>
                </c:pt>
                <c:pt idx="650">
                  <c:v>-0.91414901733398446</c:v>
                </c:pt>
                <c:pt idx="651">
                  <c:v>-0.63003982543945314</c:v>
                </c:pt>
                <c:pt idx="652">
                  <c:v>-0.41912841796875</c:v>
                </c:pt>
                <c:pt idx="653">
                  <c:v>-6.7509613037109381E-2</c:v>
                </c:pt>
                <c:pt idx="654">
                  <c:v>0.5025050354003906</c:v>
                </c:pt>
                <c:pt idx="655">
                  <c:v>0.89678512573242197</c:v>
                </c:pt>
                <c:pt idx="656">
                  <c:v>0.16450790405273438</c:v>
                </c:pt>
                <c:pt idx="657">
                  <c:v>-1.0075547790527344</c:v>
                </c:pt>
                <c:pt idx="658">
                  <c:v>-1.53520751953125</c:v>
                </c:pt>
                <c:pt idx="659">
                  <c:v>-1.6914825439453125</c:v>
                </c:pt>
                <c:pt idx="660">
                  <c:v>-1.4663507080078126</c:v>
                </c:pt>
                <c:pt idx="661">
                  <c:v>-0.8276289367675782</c:v>
                </c:pt>
                <c:pt idx="662">
                  <c:v>-0.51642608642578125</c:v>
                </c:pt>
                <c:pt idx="663">
                  <c:v>-0.88091812133789071</c:v>
                </c:pt>
                <c:pt idx="664">
                  <c:v>-1.7314494323730469</c:v>
                </c:pt>
                <c:pt idx="665">
                  <c:v>-2.7174490356445316</c:v>
                </c:pt>
                <c:pt idx="666">
                  <c:v>-4.1820034790039067</c:v>
                </c:pt>
                <c:pt idx="667">
                  <c:v>-5.3771182250976564</c:v>
                </c:pt>
                <c:pt idx="668">
                  <c:v>-3.154989166259766</c:v>
                </c:pt>
                <c:pt idx="669">
                  <c:v>-0.74709640502929686</c:v>
                </c:pt>
                <c:pt idx="670">
                  <c:v>-0.70084259033203133</c:v>
                </c:pt>
                <c:pt idx="671">
                  <c:v>-4.6866041564941412</c:v>
                </c:pt>
                <c:pt idx="672">
                  <c:v>-7.5314382934570316</c:v>
                </c:pt>
                <c:pt idx="673">
                  <c:v>-0.168848876953125</c:v>
                </c:pt>
                <c:pt idx="674">
                  <c:v>4.6512776184082032</c:v>
                </c:pt>
                <c:pt idx="675">
                  <c:v>-3.0801448059082035</c:v>
                </c:pt>
                <c:pt idx="676">
                  <c:v>-11.101065216064454</c:v>
                </c:pt>
                <c:pt idx="677">
                  <c:v>-13.012889556884767</c:v>
                </c:pt>
                <c:pt idx="678">
                  <c:v>-11.103759613037109</c:v>
                </c:pt>
                <c:pt idx="679">
                  <c:v>-6.1405307006835939</c:v>
                </c:pt>
                <c:pt idx="680">
                  <c:v>1.0535092163085937</c:v>
                </c:pt>
                <c:pt idx="681">
                  <c:v>6.4309268188476567</c:v>
                </c:pt>
                <c:pt idx="682">
                  <c:v>9.1319100952148435</c:v>
                </c:pt>
                <c:pt idx="683">
                  <c:v>9.0898475646972656</c:v>
                </c:pt>
                <c:pt idx="684">
                  <c:v>4.5957431030273437</c:v>
                </c:pt>
                <c:pt idx="685">
                  <c:v>2.3176304626464845</c:v>
                </c:pt>
                <c:pt idx="686">
                  <c:v>1.0050100708007812</c:v>
                </c:pt>
                <c:pt idx="687">
                  <c:v>-1.3859678649902345</c:v>
                </c:pt>
                <c:pt idx="688">
                  <c:v>-3.6681221008300784</c:v>
                </c:pt>
                <c:pt idx="689">
                  <c:v>-4.3797422790527349</c:v>
                </c:pt>
                <c:pt idx="690">
                  <c:v>-2.9367430114746096</c:v>
                </c:pt>
                <c:pt idx="691">
                  <c:v>-0.12738510131835939</c:v>
                </c:pt>
                <c:pt idx="692">
                  <c:v>0.51028884887695314</c:v>
                </c:pt>
                <c:pt idx="693">
                  <c:v>-1.2955558776855469</c:v>
                </c:pt>
                <c:pt idx="694">
                  <c:v>-1.359023895263672</c:v>
                </c:pt>
                <c:pt idx="695">
                  <c:v>0.61656784057617187</c:v>
                </c:pt>
                <c:pt idx="696">
                  <c:v>1.1825408935546875</c:v>
                </c:pt>
                <c:pt idx="697">
                  <c:v>2.461930389404297</c:v>
                </c:pt>
                <c:pt idx="698">
                  <c:v>1.8199154663085939</c:v>
                </c:pt>
                <c:pt idx="699">
                  <c:v>0.32796798706054692</c:v>
                </c:pt>
                <c:pt idx="700">
                  <c:v>0.22468276977539064</c:v>
                </c:pt>
                <c:pt idx="701">
                  <c:v>0.14190490722656252</c:v>
                </c:pt>
                <c:pt idx="702">
                  <c:v>-7.5143737792968748E-2</c:v>
                </c:pt>
                <c:pt idx="703">
                  <c:v>0.51582733154296878</c:v>
                </c:pt>
                <c:pt idx="704">
                  <c:v>0.18306930541992189</c:v>
                </c:pt>
                <c:pt idx="705">
                  <c:v>-4.9546966552734377E-2</c:v>
                </c:pt>
                <c:pt idx="706">
                  <c:v>-0.13651611328125002</c:v>
                </c:pt>
                <c:pt idx="707">
                  <c:v>-0.43963577270507814</c:v>
                </c:pt>
                <c:pt idx="708">
                  <c:v>-0.47915359497070314</c:v>
                </c:pt>
                <c:pt idx="709">
                  <c:v>-0.57435562133789064</c:v>
                </c:pt>
                <c:pt idx="710">
                  <c:v>-0.68946624755859376</c:v>
                </c:pt>
                <c:pt idx="711">
                  <c:v>-0.45191024780273442</c:v>
                </c:pt>
                <c:pt idx="712">
                  <c:v>-8.3226928710937509E-2</c:v>
                </c:pt>
                <c:pt idx="713">
                  <c:v>0.23381378173828127</c:v>
                </c:pt>
                <c:pt idx="714">
                  <c:v>0.15687377929687502</c:v>
                </c:pt>
                <c:pt idx="715">
                  <c:v>5.4786071777343751E-2</c:v>
                </c:pt>
                <c:pt idx="716">
                  <c:v>-5.2391052246093753E-3</c:v>
                </c:pt>
                <c:pt idx="717">
                  <c:v>1.0328521728515625E-2</c:v>
                </c:pt>
                <c:pt idx="718">
                  <c:v>-0.11840377807617188</c:v>
                </c:pt>
                <c:pt idx="719">
                  <c:v>-0.30955627441406253</c:v>
                </c:pt>
                <c:pt idx="720">
                  <c:v>-0.26689498901367187</c:v>
                </c:pt>
                <c:pt idx="721">
                  <c:v>-7.7538757324218749E-2</c:v>
                </c:pt>
                <c:pt idx="722">
                  <c:v>-0.19863693237304689</c:v>
                </c:pt>
                <c:pt idx="723">
                  <c:v>-0.66850982666015624</c:v>
                </c:pt>
                <c:pt idx="724">
                  <c:v>-0.81191162109375004</c:v>
                </c:pt>
                <c:pt idx="725">
                  <c:v>-0.86759582519531253</c:v>
                </c:pt>
                <c:pt idx="726">
                  <c:v>-0.54067565917968752</c:v>
                </c:pt>
                <c:pt idx="727">
                  <c:v>0.17797988891601563</c:v>
                </c:pt>
                <c:pt idx="728">
                  <c:v>0.27183471679687499</c:v>
                </c:pt>
                <c:pt idx="729">
                  <c:v>0.59231826782226571</c:v>
                </c:pt>
                <c:pt idx="730">
                  <c:v>0.30820907592773439</c:v>
                </c:pt>
                <c:pt idx="731">
                  <c:v>-0.27767257690429686</c:v>
                </c:pt>
                <c:pt idx="732">
                  <c:v>-0.7357200622558594</c:v>
                </c:pt>
                <c:pt idx="733">
                  <c:v>-0.89379135131835941</c:v>
                </c:pt>
                <c:pt idx="734">
                  <c:v>-0.92537567138671883</c:v>
                </c:pt>
                <c:pt idx="735">
                  <c:v>-0.81550415039062507</c:v>
                </c:pt>
                <c:pt idx="736">
                  <c:v>-1.2612771606445312</c:v>
                </c:pt>
                <c:pt idx="737">
                  <c:v>-1.345851287841797</c:v>
                </c:pt>
                <c:pt idx="738">
                  <c:v>-1.4864089965820313</c:v>
                </c:pt>
                <c:pt idx="739">
                  <c:v>-1.8910176086425783</c:v>
                </c:pt>
                <c:pt idx="740">
                  <c:v>-1.5795153808593752</c:v>
                </c:pt>
                <c:pt idx="741">
                  <c:v>-1.1308982849121094</c:v>
                </c:pt>
                <c:pt idx="742">
                  <c:v>0.34158966064453128</c:v>
                </c:pt>
                <c:pt idx="743">
                  <c:v>1.6244219970703127</c:v>
                </c:pt>
                <c:pt idx="744">
                  <c:v>1.2031979370117187</c:v>
                </c:pt>
                <c:pt idx="745">
                  <c:v>0.88915100097656252</c:v>
                </c:pt>
                <c:pt idx="746">
                  <c:v>1.7314494323730469</c:v>
                </c:pt>
                <c:pt idx="747">
                  <c:v>2.7800189208984376</c:v>
                </c:pt>
                <c:pt idx="748">
                  <c:v>2.9550050354003909</c:v>
                </c:pt>
                <c:pt idx="749">
                  <c:v>0.81340850830078126</c:v>
                </c:pt>
                <c:pt idx="750">
                  <c:v>-0.5453160095214844</c:v>
                </c:pt>
                <c:pt idx="751">
                  <c:v>-3.4901422119140628</c:v>
                </c:pt>
                <c:pt idx="752">
                  <c:v>-4.0156993103027343</c:v>
                </c:pt>
                <c:pt idx="753">
                  <c:v>-0.19115249633789064</c:v>
                </c:pt>
                <c:pt idx="754">
                  <c:v>2.3480172729492188</c:v>
                </c:pt>
                <c:pt idx="755">
                  <c:v>1.8024018859863282</c:v>
                </c:pt>
                <c:pt idx="756">
                  <c:v>-0.16016693115234376</c:v>
                </c:pt>
                <c:pt idx="757">
                  <c:v>-1.5224839782714845</c:v>
                </c:pt>
                <c:pt idx="758">
                  <c:v>-1.8446141052246094</c:v>
                </c:pt>
                <c:pt idx="759">
                  <c:v>-1.5428416442871093</c:v>
                </c:pt>
                <c:pt idx="760">
                  <c:v>-0.74036041259765628</c:v>
                </c:pt>
                <c:pt idx="761">
                  <c:v>-9.8794555664062506E-3</c:v>
                </c:pt>
                <c:pt idx="762">
                  <c:v>0.31793884277343754</c:v>
                </c:pt>
                <c:pt idx="763">
                  <c:v>0.10852432250976562</c:v>
                </c:pt>
                <c:pt idx="764">
                  <c:v>-0.80113403320312504</c:v>
                </c:pt>
                <c:pt idx="765">
                  <c:v>-1.883533172607422</c:v>
                </c:pt>
                <c:pt idx="766">
                  <c:v>-2.2680834960937499</c:v>
                </c:pt>
                <c:pt idx="767">
                  <c:v>-1.8844313049316408</c:v>
                </c:pt>
                <c:pt idx="768">
                  <c:v>-1.293160858154297</c:v>
                </c:pt>
                <c:pt idx="769">
                  <c:v>-1.0115963745117189</c:v>
                </c:pt>
                <c:pt idx="770">
                  <c:v>-1.1262579345703125</c:v>
                </c:pt>
                <c:pt idx="771">
                  <c:v>-1.0190808105468752</c:v>
                </c:pt>
                <c:pt idx="772">
                  <c:v>-0.36973114013671876</c:v>
                </c:pt>
                <c:pt idx="773">
                  <c:v>0.35820510864257815</c:v>
                </c:pt>
                <c:pt idx="774">
                  <c:v>0.54636383056640625</c:v>
                </c:pt>
                <c:pt idx="775">
                  <c:v>-0.18606307983398437</c:v>
                </c:pt>
                <c:pt idx="776">
                  <c:v>-1.1036549377441407</c:v>
                </c:pt>
                <c:pt idx="777">
                  <c:v>-1.6552578735351564</c:v>
                </c:pt>
                <c:pt idx="778">
                  <c:v>-2.0562739562988281</c:v>
                </c:pt>
                <c:pt idx="779">
                  <c:v>-0.9517208862304688</c:v>
                </c:pt>
                <c:pt idx="780">
                  <c:v>0.93330917358398446</c:v>
                </c:pt>
                <c:pt idx="781">
                  <c:v>1.5658937072753907</c:v>
                </c:pt>
                <c:pt idx="782">
                  <c:v>0.24279510498046877</c:v>
                </c:pt>
                <c:pt idx="783">
                  <c:v>-2.5890161132812501</c:v>
                </c:pt>
                <c:pt idx="784">
                  <c:v>-5.9643470764160158</c:v>
                </c:pt>
                <c:pt idx="785">
                  <c:v>-7.4507560729980469</c:v>
                </c:pt>
                <c:pt idx="786">
                  <c:v>-3.8824763488769531</c:v>
                </c:pt>
                <c:pt idx="787">
                  <c:v>-0.58782760620117191</c:v>
                </c:pt>
                <c:pt idx="788">
                  <c:v>-2.4498056030273441</c:v>
                </c:pt>
                <c:pt idx="789">
                  <c:v>-4.9078440856933598</c:v>
                </c:pt>
                <c:pt idx="790">
                  <c:v>-6.1061022949218753</c:v>
                </c:pt>
                <c:pt idx="791">
                  <c:v>-0.8574169921875</c:v>
                </c:pt>
                <c:pt idx="792">
                  <c:v>3.9625598144531251</c:v>
                </c:pt>
                <c:pt idx="793">
                  <c:v>-0.24623794555664064</c:v>
                </c:pt>
                <c:pt idx="794">
                  <c:v>-7.5818833923339843</c:v>
                </c:pt>
                <c:pt idx="795">
                  <c:v>-9.9598384094238295</c:v>
                </c:pt>
                <c:pt idx="796">
                  <c:v>-9.3754536437988278</c:v>
                </c:pt>
                <c:pt idx="797">
                  <c:v>-7.7546241760253913</c:v>
                </c:pt>
                <c:pt idx="798">
                  <c:v>-3.2599209594726566</c:v>
                </c:pt>
                <c:pt idx="799">
                  <c:v>2.4788452148437501</c:v>
                </c:pt>
                <c:pt idx="800">
                  <c:v>5.9073156738281254</c:v>
                </c:pt>
                <c:pt idx="801">
                  <c:v>7.8233312988281254</c:v>
                </c:pt>
                <c:pt idx="802">
                  <c:v>5.5268069458007814</c:v>
                </c:pt>
                <c:pt idx="803">
                  <c:v>3.0826895141601565</c:v>
                </c:pt>
                <c:pt idx="804">
                  <c:v>2.3263124084472659</c:v>
                </c:pt>
                <c:pt idx="805">
                  <c:v>0.14145584106445314</c:v>
                </c:pt>
                <c:pt idx="806">
                  <c:v>-2.7057733154296875</c:v>
                </c:pt>
                <c:pt idx="807">
                  <c:v>-3.9582188415527346</c:v>
                </c:pt>
                <c:pt idx="808">
                  <c:v>-3.710633697509766</c:v>
                </c:pt>
                <c:pt idx="809">
                  <c:v>-2.2692810058593751</c:v>
                </c:pt>
                <c:pt idx="810">
                  <c:v>0.56357803344726565</c:v>
                </c:pt>
                <c:pt idx="811">
                  <c:v>0.93390792846679693</c:v>
                </c:pt>
                <c:pt idx="812">
                  <c:v>-0.27542724609375002</c:v>
                </c:pt>
                <c:pt idx="813">
                  <c:v>-0.12049942016601563</c:v>
                </c:pt>
                <c:pt idx="814">
                  <c:v>0.71655990600585939</c:v>
                </c:pt>
                <c:pt idx="815">
                  <c:v>0.79364959716796879</c:v>
                </c:pt>
                <c:pt idx="816">
                  <c:v>1.2666659545898438</c:v>
                </c:pt>
                <c:pt idx="817">
                  <c:v>1.999691619873047</c:v>
                </c:pt>
                <c:pt idx="818">
                  <c:v>1.5479310607910157</c:v>
                </c:pt>
                <c:pt idx="819">
                  <c:v>0.95202026367187509</c:v>
                </c:pt>
                <c:pt idx="820">
                  <c:v>0.66446823120117193</c:v>
                </c:pt>
                <c:pt idx="821">
                  <c:v>0.29009674072265629</c:v>
                </c:pt>
                <c:pt idx="822">
                  <c:v>0.14804214477539063</c:v>
                </c:pt>
                <c:pt idx="823">
                  <c:v>0.28800109863281254</c:v>
                </c:pt>
                <c:pt idx="824">
                  <c:v>0.48603927612304693</c:v>
                </c:pt>
                <c:pt idx="825">
                  <c:v>0.62360321044921874</c:v>
                </c:pt>
                <c:pt idx="826">
                  <c:v>0.61971130371093752</c:v>
                </c:pt>
                <c:pt idx="827">
                  <c:v>0.46119094848632813</c:v>
                </c:pt>
                <c:pt idx="828">
                  <c:v>0.29773086547851563</c:v>
                </c:pt>
                <c:pt idx="829">
                  <c:v>0.16046630859375</c:v>
                </c:pt>
                <c:pt idx="830">
                  <c:v>0.20222946166992189</c:v>
                </c:pt>
                <c:pt idx="831">
                  <c:v>0.20806732177734377</c:v>
                </c:pt>
                <c:pt idx="832">
                  <c:v>0.14070739746093749</c:v>
                </c:pt>
                <c:pt idx="833">
                  <c:v>0.13352233886718751</c:v>
                </c:pt>
                <c:pt idx="834">
                  <c:v>0.21450393676757815</c:v>
                </c:pt>
                <c:pt idx="835">
                  <c:v>0.27946884155273438</c:v>
                </c:pt>
                <c:pt idx="836">
                  <c:v>0.42212219238281251</c:v>
                </c:pt>
                <c:pt idx="837">
                  <c:v>0.41403900146484379</c:v>
                </c:pt>
                <c:pt idx="838">
                  <c:v>0.26509872436523441</c:v>
                </c:pt>
                <c:pt idx="839">
                  <c:v>0.14205459594726563</c:v>
                </c:pt>
                <c:pt idx="840">
                  <c:v>-6.8707122802734374E-2</c:v>
                </c:pt>
                <c:pt idx="841">
                  <c:v>-0.34578094482421878</c:v>
                </c:pt>
                <c:pt idx="842">
                  <c:v>-0.259859619140625</c:v>
                </c:pt>
                <c:pt idx="843">
                  <c:v>-0.47690826416015625</c:v>
                </c:pt>
                <c:pt idx="844">
                  <c:v>-0.7143145751953125</c:v>
                </c:pt>
                <c:pt idx="845">
                  <c:v>-0.47630950927734378</c:v>
                </c:pt>
                <c:pt idx="846">
                  <c:v>2.8440856933593751E-2</c:v>
                </c:pt>
                <c:pt idx="847">
                  <c:v>0.45804748535156253</c:v>
                </c:pt>
                <c:pt idx="848">
                  <c:v>0.2962339782714844</c:v>
                </c:pt>
                <c:pt idx="849">
                  <c:v>0.16869918823242189</c:v>
                </c:pt>
                <c:pt idx="850">
                  <c:v>-0.35476226806640626</c:v>
                </c:pt>
                <c:pt idx="851">
                  <c:v>-0.86280578613281256</c:v>
                </c:pt>
                <c:pt idx="852">
                  <c:v>-1.0780581665039064</c:v>
                </c:pt>
                <c:pt idx="853">
                  <c:v>-0.94902648925781252</c:v>
                </c:pt>
                <c:pt idx="854">
                  <c:v>-0.88181625366210947</c:v>
                </c:pt>
                <c:pt idx="855">
                  <c:v>-0.85023193359375004</c:v>
                </c:pt>
                <c:pt idx="856">
                  <c:v>-1.0199789428710937</c:v>
                </c:pt>
                <c:pt idx="857">
                  <c:v>-1.3880635070800782</c:v>
                </c:pt>
                <c:pt idx="858">
                  <c:v>-2.0911514282226564</c:v>
                </c:pt>
                <c:pt idx="859">
                  <c:v>-2.4658222961425782</c:v>
                </c:pt>
                <c:pt idx="860">
                  <c:v>-2.8119026184082032</c:v>
                </c:pt>
                <c:pt idx="861">
                  <c:v>-1.4659016418457032</c:v>
                </c:pt>
                <c:pt idx="862">
                  <c:v>0.37137771606445313</c:v>
                </c:pt>
                <c:pt idx="863">
                  <c:v>1.1897259521484376</c:v>
                </c:pt>
                <c:pt idx="864">
                  <c:v>1.1023077392578124</c:v>
                </c:pt>
                <c:pt idx="865">
                  <c:v>2.0001406860351563</c:v>
                </c:pt>
                <c:pt idx="866">
                  <c:v>3.1299911499023438</c:v>
                </c:pt>
                <c:pt idx="867">
                  <c:v>4.1141944885253912</c:v>
                </c:pt>
                <c:pt idx="868">
                  <c:v>3.6994070434570316</c:v>
                </c:pt>
                <c:pt idx="869">
                  <c:v>0.27812164306640624</c:v>
                </c:pt>
                <c:pt idx="870">
                  <c:v>-9.5202026367187512E-2</c:v>
                </c:pt>
                <c:pt idx="871">
                  <c:v>-1.7738113403320312</c:v>
                </c:pt>
                <c:pt idx="872">
                  <c:v>-2.1489312744140627</c:v>
                </c:pt>
                <c:pt idx="873">
                  <c:v>0.98270645141601565</c:v>
                </c:pt>
                <c:pt idx="874">
                  <c:v>2.6183551025390628</c:v>
                </c:pt>
                <c:pt idx="875">
                  <c:v>1.6058605957031251</c:v>
                </c:pt>
                <c:pt idx="876">
                  <c:v>-1.4968872070312501E-4</c:v>
                </c:pt>
                <c:pt idx="877">
                  <c:v>-1.0147398376464845</c:v>
                </c:pt>
                <c:pt idx="878">
                  <c:v>-1.397344207763672</c:v>
                </c:pt>
                <c:pt idx="879">
                  <c:v>-1.2316387939453126</c:v>
                </c:pt>
                <c:pt idx="880">
                  <c:v>-0.60803558349609377</c:v>
                </c:pt>
                <c:pt idx="881">
                  <c:v>-3.4428405761718754E-3</c:v>
                </c:pt>
                <c:pt idx="882">
                  <c:v>0.18396743774414062</c:v>
                </c:pt>
                <c:pt idx="883">
                  <c:v>-5.4786071777343751E-2</c:v>
                </c:pt>
                <c:pt idx="884">
                  <c:v>-0.91130493164062509</c:v>
                </c:pt>
                <c:pt idx="885">
                  <c:v>-1.7070501708984376</c:v>
                </c:pt>
                <c:pt idx="886">
                  <c:v>-1.8806890869140627</c:v>
                </c:pt>
                <c:pt idx="887">
                  <c:v>-1.6474740600585938</c:v>
                </c:pt>
                <c:pt idx="888">
                  <c:v>-1.3439053344726564</c:v>
                </c:pt>
                <c:pt idx="889">
                  <c:v>-1.2995974731445312</c:v>
                </c:pt>
                <c:pt idx="890">
                  <c:v>-1.3138179016113283</c:v>
                </c:pt>
                <c:pt idx="891">
                  <c:v>-0.98360458374023441</c:v>
                </c:pt>
                <c:pt idx="892">
                  <c:v>-0.19414627075195315</c:v>
                </c:pt>
                <c:pt idx="893">
                  <c:v>0.38664596557617187</c:v>
                </c:pt>
                <c:pt idx="894">
                  <c:v>-9.8195800781250009E-2</c:v>
                </c:pt>
                <c:pt idx="895">
                  <c:v>-1.428629150390625</c:v>
                </c:pt>
                <c:pt idx="896">
                  <c:v>-2.5255480957031251</c:v>
                </c:pt>
                <c:pt idx="897">
                  <c:v>-3.1683114624023441</c:v>
                </c:pt>
                <c:pt idx="898">
                  <c:v>-1.146016845703125</c:v>
                </c:pt>
                <c:pt idx="899">
                  <c:v>1.9359242248535158</c:v>
                </c:pt>
                <c:pt idx="900">
                  <c:v>2.1878503417968753</c:v>
                </c:pt>
                <c:pt idx="901">
                  <c:v>-0.39592666625976564</c:v>
                </c:pt>
                <c:pt idx="902">
                  <c:v>-3.6977604675292972</c:v>
                </c:pt>
                <c:pt idx="903">
                  <c:v>-6.1240649414062505</c:v>
                </c:pt>
                <c:pt idx="904">
                  <c:v>-7.0599188232421879</c:v>
                </c:pt>
                <c:pt idx="905">
                  <c:v>-3.6160304260253908</c:v>
                </c:pt>
                <c:pt idx="906">
                  <c:v>0.32213012695312504</c:v>
                </c:pt>
                <c:pt idx="907">
                  <c:v>-1.201102294921875</c:v>
                </c:pt>
                <c:pt idx="908">
                  <c:v>-5.4961207580566409</c:v>
                </c:pt>
                <c:pt idx="909">
                  <c:v>-7.1874536132812503</c:v>
                </c:pt>
                <c:pt idx="910">
                  <c:v>-3.8791831970214847</c:v>
                </c:pt>
                <c:pt idx="911">
                  <c:v>3.5307078552246094</c:v>
                </c:pt>
                <c:pt idx="912">
                  <c:v>6.2391755676269538</c:v>
                </c:pt>
                <c:pt idx="913">
                  <c:v>-3.842659149169922</c:v>
                </c:pt>
                <c:pt idx="914">
                  <c:v>-8.2955992126464846</c:v>
                </c:pt>
                <c:pt idx="915">
                  <c:v>-7.9435313415527347</c:v>
                </c:pt>
                <c:pt idx="916">
                  <c:v>-8.9123167419433607</c:v>
                </c:pt>
                <c:pt idx="917">
                  <c:v>-8.5232757568359379</c:v>
                </c:pt>
                <c:pt idx="918">
                  <c:v>-3.047512664794922</c:v>
                </c:pt>
                <c:pt idx="919">
                  <c:v>3.6411781311035156</c:v>
                </c:pt>
                <c:pt idx="920">
                  <c:v>4.242477722167969</c:v>
                </c:pt>
                <c:pt idx="921">
                  <c:v>0.83092208862304695</c:v>
                </c:pt>
                <c:pt idx="922">
                  <c:v>-1.65016845703125</c:v>
                </c:pt>
                <c:pt idx="923">
                  <c:v>1.2470567321777344</c:v>
                </c:pt>
                <c:pt idx="924">
                  <c:v>3.1198123168945315</c:v>
                </c:pt>
                <c:pt idx="925">
                  <c:v>0.70323760986328132</c:v>
                </c:pt>
                <c:pt idx="926">
                  <c:v>-1.0770103454589843</c:v>
                </c:pt>
                <c:pt idx="927">
                  <c:v>-0.63363235473632817</c:v>
                </c:pt>
                <c:pt idx="928">
                  <c:v>-2.9638366699218752E-2</c:v>
                </c:pt>
                <c:pt idx="929">
                  <c:v>-0.32542327880859379</c:v>
                </c:pt>
                <c:pt idx="930">
                  <c:v>-0.76176589965820318</c:v>
                </c:pt>
                <c:pt idx="931">
                  <c:v>-0.41224273681640627</c:v>
                </c:pt>
                <c:pt idx="932">
                  <c:v>0.77194473266601571</c:v>
                </c:pt>
                <c:pt idx="933">
                  <c:v>0.99767532348632815</c:v>
                </c:pt>
                <c:pt idx="934">
                  <c:v>0.90651489257812501</c:v>
                </c:pt>
                <c:pt idx="935">
                  <c:v>0.95636123657226568</c:v>
                </c:pt>
                <c:pt idx="936">
                  <c:v>0.92342971801757823</c:v>
                </c:pt>
                <c:pt idx="937">
                  <c:v>0.61761566162109383</c:v>
                </c:pt>
                <c:pt idx="938">
                  <c:v>0.70518356323242193</c:v>
                </c:pt>
                <c:pt idx="939">
                  <c:v>0.77104660034179695</c:v>
                </c:pt>
                <c:pt idx="940">
                  <c:v>0.62734542846679686</c:v>
                </c:pt>
                <c:pt idx="941">
                  <c:v>0.47256729125976565</c:v>
                </c:pt>
                <c:pt idx="942">
                  <c:v>0.28815078735351562</c:v>
                </c:pt>
                <c:pt idx="943">
                  <c:v>0.13442047119140627</c:v>
                </c:pt>
                <c:pt idx="944">
                  <c:v>0.12558883666992188</c:v>
                </c:pt>
                <c:pt idx="945">
                  <c:v>-0.10942245483398438</c:v>
                </c:pt>
                <c:pt idx="946">
                  <c:v>-0.24144790649414063</c:v>
                </c:pt>
                <c:pt idx="947">
                  <c:v>-0.35625915527343754</c:v>
                </c:pt>
                <c:pt idx="948">
                  <c:v>-0.33739837646484377</c:v>
                </c:pt>
                <c:pt idx="949">
                  <c:v>-0.37751495361328125</c:v>
                </c:pt>
                <c:pt idx="950">
                  <c:v>-0.26300308227539065</c:v>
                </c:pt>
                <c:pt idx="951">
                  <c:v>3.5775604248046877E-2</c:v>
                </c:pt>
                <c:pt idx="952">
                  <c:v>0.46912445068359376</c:v>
                </c:pt>
                <c:pt idx="953">
                  <c:v>0.52690429687500007</c:v>
                </c:pt>
                <c:pt idx="954">
                  <c:v>0.69590286254882816</c:v>
                </c:pt>
                <c:pt idx="955">
                  <c:v>0.82912582397460943</c:v>
                </c:pt>
                <c:pt idx="956">
                  <c:v>0.72329589843750008</c:v>
                </c:pt>
                <c:pt idx="957">
                  <c:v>0.53513717651367188</c:v>
                </c:pt>
                <c:pt idx="958">
                  <c:v>0.29743148803710939</c:v>
                </c:pt>
                <c:pt idx="959">
                  <c:v>2.5746459960937502E-2</c:v>
                </c:pt>
                <c:pt idx="960">
                  <c:v>-0.2736309814453125</c:v>
                </c:pt>
                <c:pt idx="961">
                  <c:v>-0.71162017822265633</c:v>
                </c:pt>
                <c:pt idx="962">
                  <c:v>-1.0223739624023438</c:v>
                </c:pt>
                <c:pt idx="963">
                  <c:v>-1.3949491882324219</c:v>
                </c:pt>
                <c:pt idx="964">
                  <c:v>-1.2070898437500002</c:v>
                </c:pt>
                <c:pt idx="965">
                  <c:v>-0.47601013183593754</c:v>
                </c:pt>
                <c:pt idx="966">
                  <c:v>0.3035687255859375</c:v>
                </c:pt>
                <c:pt idx="967">
                  <c:v>0.77957885742187505</c:v>
                </c:pt>
                <c:pt idx="968">
                  <c:v>0.79724212646484383</c:v>
                </c:pt>
                <c:pt idx="969">
                  <c:v>0.54711227416992192</c:v>
                </c:pt>
                <c:pt idx="970">
                  <c:v>4.9097900390625004E-2</c:v>
                </c:pt>
                <c:pt idx="971">
                  <c:v>-0.40041732788085938</c:v>
                </c:pt>
                <c:pt idx="972">
                  <c:v>-0.77074722290039066</c:v>
                </c:pt>
                <c:pt idx="973">
                  <c:v>-0.86969146728515634</c:v>
                </c:pt>
                <c:pt idx="974">
                  <c:v>-1.0144404602050783</c:v>
                </c:pt>
                <c:pt idx="975">
                  <c:v>-1.0511141967773439</c:v>
                </c:pt>
                <c:pt idx="976">
                  <c:v>-1.2433145141601563</c:v>
                </c:pt>
                <c:pt idx="977">
                  <c:v>-1.8253042602539062</c:v>
                </c:pt>
                <c:pt idx="978">
                  <c:v>-2.1728814697265628</c:v>
                </c:pt>
                <c:pt idx="979">
                  <c:v>-1.8003062438964845</c:v>
                </c:pt>
                <c:pt idx="980">
                  <c:v>-0.72464309692382811</c:v>
                </c:pt>
                <c:pt idx="981">
                  <c:v>0.27527755737304688</c:v>
                </c:pt>
                <c:pt idx="982">
                  <c:v>1.1160791015625</c:v>
                </c:pt>
                <c:pt idx="983">
                  <c:v>1.7477655029296877</c:v>
                </c:pt>
                <c:pt idx="984">
                  <c:v>2.6270370483398438</c:v>
                </c:pt>
                <c:pt idx="985">
                  <c:v>3.4989738464355469</c:v>
                </c:pt>
                <c:pt idx="986">
                  <c:v>4.4966491699218754</c:v>
                </c:pt>
                <c:pt idx="987">
                  <c:v>1.4982344055175782</c:v>
                </c:pt>
                <c:pt idx="988">
                  <c:v>-1.1210188293457031</c:v>
                </c:pt>
                <c:pt idx="989">
                  <c:v>-1.0951226806640626</c:v>
                </c:pt>
                <c:pt idx="990">
                  <c:v>-4.1339533996582034</c:v>
                </c:pt>
                <c:pt idx="991">
                  <c:v>-2.7027795410156252</c:v>
                </c:pt>
                <c:pt idx="992">
                  <c:v>1.6579522705078127</c:v>
                </c:pt>
                <c:pt idx="993">
                  <c:v>2.7437942504882815</c:v>
                </c:pt>
                <c:pt idx="994">
                  <c:v>1.4031820678710938</c:v>
                </c:pt>
                <c:pt idx="995">
                  <c:v>-0.15762222290039063</c:v>
                </c:pt>
                <c:pt idx="996">
                  <c:v>-1.2355307006835938</c:v>
                </c:pt>
                <c:pt idx="997">
                  <c:v>-1.8824853515625002</c:v>
                </c:pt>
                <c:pt idx="998">
                  <c:v>-1.7717156982421876</c:v>
                </c:pt>
                <c:pt idx="999">
                  <c:v>-0.95905563354492196</c:v>
                </c:pt>
                <c:pt idx="1000">
                  <c:v>-0.14280303955078125</c:v>
                </c:pt>
                <c:pt idx="1001">
                  <c:v>0.19699035644531251</c:v>
                </c:pt>
                <c:pt idx="1002">
                  <c:v>-0.33664993286132816</c:v>
                </c:pt>
                <c:pt idx="1003">
                  <c:v>-1.1487112426757813</c:v>
                </c:pt>
                <c:pt idx="1004">
                  <c:v>-1.5929873657226563</c:v>
                </c:pt>
                <c:pt idx="1005">
                  <c:v>-1.6489709472656251</c:v>
                </c:pt>
                <c:pt idx="1006">
                  <c:v>-1.4313235473632813</c:v>
                </c:pt>
                <c:pt idx="1007">
                  <c:v>-1.2105326843261719</c:v>
                </c:pt>
                <c:pt idx="1008">
                  <c:v>-1.2052935791015627</c:v>
                </c:pt>
                <c:pt idx="1009">
                  <c:v>-1.2178674316406251</c:v>
                </c:pt>
                <c:pt idx="1010">
                  <c:v>-0.81490539550781249</c:v>
                </c:pt>
                <c:pt idx="1011">
                  <c:v>2.4548950195312502E-2</c:v>
                </c:pt>
                <c:pt idx="1012">
                  <c:v>0.8276289367675782</c:v>
                </c:pt>
                <c:pt idx="1013">
                  <c:v>0.57480468750000002</c:v>
                </c:pt>
                <c:pt idx="1014">
                  <c:v>-0.43469604492187502</c:v>
                </c:pt>
                <c:pt idx="1015">
                  <c:v>-0.70428543090820317</c:v>
                </c:pt>
                <c:pt idx="1016">
                  <c:v>0.28006759643554691</c:v>
                </c:pt>
                <c:pt idx="1017">
                  <c:v>1.6351995849609375</c:v>
                </c:pt>
                <c:pt idx="1018">
                  <c:v>1.7330960083007814</c:v>
                </c:pt>
                <c:pt idx="1019">
                  <c:v>0.13965957641601562</c:v>
                </c:pt>
                <c:pt idx="1020">
                  <c:v>-2.0306771850585941</c:v>
                </c:pt>
                <c:pt idx="1021">
                  <c:v>-3.4611026000976564</c:v>
                </c:pt>
                <c:pt idx="1022">
                  <c:v>-4.3280996704101566</c:v>
                </c:pt>
                <c:pt idx="1023">
                  <c:v>-4.916825408935547</c:v>
                </c:pt>
                <c:pt idx="1024">
                  <c:v>-3.4557138061523438</c:v>
                </c:pt>
                <c:pt idx="1025">
                  <c:v>-1.7935702514648439</c:v>
                </c:pt>
                <c:pt idx="1026">
                  <c:v>-3.2362701416015627</c:v>
                </c:pt>
                <c:pt idx="1027">
                  <c:v>-5.7558306884765624</c:v>
                </c:pt>
                <c:pt idx="1028">
                  <c:v>-7.0874615478515626</c:v>
                </c:pt>
                <c:pt idx="1029">
                  <c:v>-4.9615823364257814</c:v>
                </c:pt>
                <c:pt idx="1030">
                  <c:v>2.0676502990722656</c:v>
                </c:pt>
                <c:pt idx="1031">
                  <c:v>9.157656555175782</c:v>
                </c:pt>
                <c:pt idx="1032">
                  <c:v>-0.16630416870117187</c:v>
                </c:pt>
                <c:pt idx="1033">
                  <c:v>-8.030650177001954</c:v>
                </c:pt>
                <c:pt idx="1034">
                  <c:v>-7.6537339782714851</c:v>
                </c:pt>
                <c:pt idx="1035">
                  <c:v>-8.3801733398437506</c:v>
                </c:pt>
                <c:pt idx="1036">
                  <c:v>-6.8443670654296875</c:v>
                </c:pt>
                <c:pt idx="1037">
                  <c:v>-2.9648844909667971</c:v>
                </c:pt>
                <c:pt idx="1038">
                  <c:v>2.028731231689453</c:v>
                </c:pt>
                <c:pt idx="1039">
                  <c:v>3.3323703002929688</c:v>
                </c:pt>
                <c:pt idx="1040">
                  <c:v>1.5417938232421875</c:v>
                </c:pt>
                <c:pt idx="1041">
                  <c:v>-6.0025177001953131E-2</c:v>
                </c:pt>
                <c:pt idx="1042">
                  <c:v>2.1415965270996096</c:v>
                </c:pt>
                <c:pt idx="1043">
                  <c:v>3.3852104187011722</c:v>
                </c:pt>
                <c:pt idx="1044">
                  <c:v>1.0737171936035157</c:v>
                </c:pt>
                <c:pt idx="1045">
                  <c:v>-0.63542861938476569</c:v>
                </c:pt>
                <c:pt idx="1046">
                  <c:v>-0.10642868041992189</c:v>
                </c:pt>
                <c:pt idx="1047">
                  <c:v>0.22094055175781252</c:v>
                </c:pt>
                <c:pt idx="1048">
                  <c:v>-9.3405761718750008E-2</c:v>
                </c:pt>
                <c:pt idx="1049">
                  <c:v>-0.11346405029296876</c:v>
                </c:pt>
                <c:pt idx="1050">
                  <c:v>-0.23800506591796877</c:v>
                </c:pt>
                <c:pt idx="1051">
                  <c:v>-0.50175659179687504</c:v>
                </c:pt>
                <c:pt idx="1052">
                  <c:v>6.3318328857421877E-2</c:v>
                </c:pt>
                <c:pt idx="1053">
                  <c:v>0.39383102416992188</c:v>
                </c:pt>
                <c:pt idx="1054">
                  <c:v>0.44921585083007814</c:v>
                </c:pt>
                <c:pt idx="1055">
                  <c:v>0.99707656860351568</c:v>
                </c:pt>
                <c:pt idx="1056">
                  <c:v>1.2147239685058595</c:v>
                </c:pt>
                <c:pt idx="1057">
                  <c:v>0.92986633300781252</c:v>
                </c:pt>
                <c:pt idx="1058">
                  <c:v>0.62989013671875005</c:v>
                </c:pt>
                <c:pt idx="1059">
                  <c:v>0.46687911987304692</c:v>
                </c:pt>
                <c:pt idx="1060">
                  <c:v>0.49352371215820318</c:v>
                </c:pt>
                <c:pt idx="1061">
                  <c:v>0.43993515014648438</c:v>
                </c:pt>
                <c:pt idx="1062">
                  <c:v>0.42346939086914065</c:v>
                </c:pt>
                <c:pt idx="1063">
                  <c:v>0.35910324096679691</c:v>
                </c:pt>
                <c:pt idx="1064">
                  <c:v>0.2165995788574219</c:v>
                </c:pt>
                <c:pt idx="1065">
                  <c:v>8.8466033935546876E-2</c:v>
                </c:pt>
                <c:pt idx="1066">
                  <c:v>-9.0561676025390628E-2</c:v>
                </c:pt>
                <c:pt idx="1067">
                  <c:v>-0.159268798828125</c:v>
                </c:pt>
                <c:pt idx="1068">
                  <c:v>-0.16959732055664065</c:v>
                </c:pt>
                <c:pt idx="1069">
                  <c:v>1.3471984863281251E-3</c:v>
                </c:pt>
                <c:pt idx="1070">
                  <c:v>0.13621673583984376</c:v>
                </c:pt>
                <c:pt idx="1071">
                  <c:v>0.16615447998046876</c:v>
                </c:pt>
                <c:pt idx="1072">
                  <c:v>1.466949462890625E-2</c:v>
                </c:pt>
                <c:pt idx="1073">
                  <c:v>-2.9937744140625002E-4</c:v>
                </c:pt>
                <c:pt idx="1074">
                  <c:v>-7.0802764892578127E-2</c:v>
                </c:pt>
                <c:pt idx="1075">
                  <c:v>-2.0207977294921877E-2</c:v>
                </c:pt>
                <c:pt idx="1076">
                  <c:v>-7.2149963378906251E-2</c:v>
                </c:pt>
                <c:pt idx="1077">
                  <c:v>-1.2124786376953125E-2</c:v>
                </c:pt>
                <c:pt idx="1078">
                  <c:v>-0.1191522216796875</c:v>
                </c:pt>
                <c:pt idx="1079">
                  <c:v>-0.29728179931640625</c:v>
                </c:pt>
                <c:pt idx="1080">
                  <c:v>-0.46418472290039064</c:v>
                </c:pt>
                <c:pt idx="1081">
                  <c:v>-0.64066772460937504</c:v>
                </c:pt>
                <c:pt idx="1082">
                  <c:v>-0.68243087768554689</c:v>
                </c:pt>
                <c:pt idx="1083">
                  <c:v>-0.17124389648437502</c:v>
                </c:pt>
                <c:pt idx="1084">
                  <c:v>0.43050476074218752</c:v>
                </c:pt>
                <c:pt idx="1085">
                  <c:v>0.887354736328125</c:v>
                </c:pt>
                <c:pt idx="1086">
                  <c:v>0.96624069213867192</c:v>
                </c:pt>
                <c:pt idx="1087">
                  <c:v>0.75817337036132815</c:v>
                </c:pt>
                <c:pt idx="1088">
                  <c:v>0.41044647216796876</c:v>
                </c:pt>
                <c:pt idx="1089">
                  <c:v>-7.933502197265626E-3</c:v>
                </c:pt>
                <c:pt idx="1090">
                  <c:v>-0.24548950195312502</c:v>
                </c:pt>
                <c:pt idx="1091">
                  <c:v>-0.44936553955078129</c:v>
                </c:pt>
                <c:pt idx="1092">
                  <c:v>-0.65967819213867196</c:v>
                </c:pt>
                <c:pt idx="1093">
                  <c:v>-0.8511300659179688</c:v>
                </c:pt>
                <c:pt idx="1094">
                  <c:v>-1.0574011230468749</c:v>
                </c:pt>
                <c:pt idx="1095">
                  <c:v>-1.2421170043945313</c:v>
                </c:pt>
                <c:pt idx="1096">
                  <c:v>-1.5623011779785156</c:v>
                </c:pt>
                <c:pt idx="1097">
                  <c:v>-1.7986596679687501</c:v>
                </c:pt>
                <c:pt idx="1098">
                  <c:v>-1.5567626953125</c:v>
                </c:pt>
                <c:pt idx="1099">
                  <c:v>-0.47017227172851567</c:v>
                </c:pt>
                <c:pt idx="1100">
                  <c:v>0.69066375732421881</c:v>
                </c:pt>
                <c:pt idx="1101">
                  <c:v>0.39966888427734376</c:v>
                </c:pt>
                <c:pt idx="1102">
                  <c:v>-0.18456619262695315</c:v>
                </c:pt>
                <c:pt idx="1103">
                  <c:v>0.38814285278320315</c:v>
                </c:pt>
                <c:pt idx="1104">
                  <c:v>1.7175283813476563</c:v>
                </c:pt>
                <c:pt idx="1105">
                  <c:v>2.8818072509765624</c:v>
                </c:pt>
                <c:pt idx="1106">
                  <c:v>3.6094441223144531</c:v>
                </c:pt>
                <c:pt idx="1107">
                  <c:v>0.87493057250976569</c:v>
                </c:pt>
                <c:pt idx="1108">
                  <c:v>-0.60429336547851564</c:v>
                </c:pt>
                <c:pt idx="1109">
                  <c:v>-3.0160780334472657</c:v>
                </c:pt>
                <c:pt idx="1110">
                  <c:v>-5.4813015747070315</c:v>
                </c:pt>
                <c:pt idx="1111">
                  <c:v>-2.262994079589844</c:v>
                </c:pt>
                <c:pt idx="1112">
                  <c:v>1.0135423278808595</c:v>
                </c:pt>
                <c:pt idx="1113">
                  <c:v>1.2823832702636719</c:v>
                </c:pt>
                <c:pt idx="1114">
                  <c:v>3.5925292968750001E-2</c:v>
                </c:pt>
                <c:pt idx="1115">
                  <c:v>-1.0533595275878906</c:v>
                </c:pt>
                <c:pt idx="1116">
                  <c:v>-1.5661930847167969</c:v>
                </c:pt>
                <c:pt idx="1117">
                  <c:v>-1.6621435546875001</c:v>
                </c:pt>
                <c:pt idx="1118">
                  <c:v>-1.224902801513672</c:v>
                </c:pt>
                <c:pt idx="1119">
                  <c:v>-0.51492919921875002</c:v>
                </c:pt>
                <c:pt idx="1120">
                  <c:v>0.16241226196289063</c:v>
                </c:pt>
                <c:pt idx="1121">
                  <c:v>0.29129425048828128</c:v>
                </c:pt>
                <c:pt idx="1122">
                  <c:v>-0.32377670288085941</c:v>
                </c:pt>
                <c:pt idx="1123">
                  <c:v>-1.1059002685546875</c:v>
                </c:pt>
                <c:pt idx="1124">
                  <c:v>-1.5537689208984375</c:v>
                </c:pt>
                <c:pt idx="1125">
                  <c:v>-1.6278648376464844</c:v>
                </c:pt>
                <c:pt idx="1126">
                  <c:v>-1.3995895385742188</c:v>
                </c:pt>
                <c:pt idx="1127">
                  <c:v>-0.99947158813476566</c:v>
                </c:pt>
                <c:pt idx="1128">
                  <c:v>-0.73946228027343752</c:v>
                </c:pt>
                <c:pt idx="1129">
                  <c:v>-0.62480072021484379</c:v>
                </c:pt>
                <c:pt idx="1130">
                  <c:v>-0.19010467529296876</c:v>
                </c:pt>
                <c:pt idx="1131">
                  <c:v>0.57734939575195321</c:v>
                </c:pt>
                <c:pt idx="1132">
                  <c:v>1.2162208557128906</c:v>
                </c:pt>
                <c:pt idx="1133">
                  <c:v>1.1609857177734375</c:v>
                </c:pt>
                <c:pt idx="1134">
                  <c:v>0.14444961547851562</c:v>
                </c:pt>
                <c:pt idx="1135">
                  <c:v>-0.72643936157226563</c:v>
                </c:pt>
                <c:pt idx="1136">
                  <c:v>-0.47885421752929691</c:v>
                </c:pt>
                <c:pt idx="1137">
                  <c:v>0.8641529846191407</c:v>
                </c:pt>
                <c:pt idx="1138">
                  <c:v>1.7392332458496094</c:v>
                </c:pt>
                <c:pt idx="1139">
                  <c:v>0.94902648925781252</c:v>
                </c:pt>
                <c:pt idx="1140">
                  <c:v>-0.61626846313476569</c:v>
                </c:pt>
                <c:pt idx="1141">
                  <c:v>-2.1125569152832031</c:v>
                </c:pt>
                <c:pt idx="1142">
                  <c:v>-3.4060171508789066</c:v>
                </c:pt>
                <c:pt idx="1143">
                  <c:v>-4.714296569824219</c:v>
                </c:pt>
                <c:pt idx="1144">
                  <c:v>-4.5176055908203123</c:v>
                </c:pt>
                <c:pt idx="1145">
                  <c:v>-2.668949890136719</c:v>
                </c:pt>
                <c:pt idx="1146">
                  <c:v>-2.8849507141113282</c:v>
                </c:pt>
                <c:pt idx="1147">
                  <c:v>-4.8361431884765631</c:v>
                </c:pt>
                <c:pt idx="1148">
                  <c:v>-6.5779211425781252</c:v>
                </c:pt>
                <c:pt idx="1149">
                  <c:v>-7.1302725219726568</c:v>
                </c:pt>
                <c:pt idx="1150">
                  <c:v>-4.4301873779296876</c:v>
                </c:pt>
                <c:pt idx="1151">
                  <c:v>2.3469694519042972</c:v>
                </c:pt>
                <c:pt idx="1152">
                  <c:v>6.1737615966796877</c:v>
                </c:pt>
                <c:pt idx="1153">
                  <c:v>-1.7248631286621094</c:v>
                </c:pt>
                <c:pt idx="1154">
                  <c:v>-5.8505836486816412</c:v>
                </c:pt>
                <c:pt idx="1155">
                  <c:v>-4.9166757202148439</c:v>
                </c:pt>
                <c:pt idx="1156">
                  <c:v>-4.9111372375488287</c:v>
                </c:pt>
                <c:pt idx="1157">
                  <c:v>-4.8913783264160156</c:v>
                </c:pt>
                <c:pt idx="1158">
                  <c:v>-3.484304351806641</c:v>
                </c:pt>
                <c:pt idx="1159">
                  <c:v>0.85307601928710941</c:v>
                </c:pt>
                <c:pt idx="1160">
                  <c:v>3.9487884521484378</c:v>
                </c:pt>
                <c:pt idx="1161">
                  <c:v>3.1485525512695314</c:v>
                </c:pt>
                <c:pt idx="1162">
                  <c:v>1.2141252136230469</c:v>
                </c:pt>
                <c:pt idx="1163">
                  <c:v>0.56312896728515627</c:v>
                </c:pt>
                <c:pt idx="1164">
                  <c:v>1.9261944580078125</c:v>
                </c:pt>
                <c:pt idx="1165">
                  <c:v>1.9163150024414064</c:v>
                </c:pt>
                <c:pt idx="1166">
                  <c:v>-0.32347732543945312</c:v>
                </c:pt>
                <c:pt idx="1167">
                  <c:v>-1.6844471740722657</c:v>
                </c:pt>
                <c:pt idx="1168">
                  <c:v>-1.3175601196289064</c:v>
                </c:pt>
                <c:pt idx="1169">
                  <c:v>-0.34323623657226565</c:v>
                </c:pt>
                <c:pt idx="1170">
                  <c:v>-0.26704467773437501</c:v>
                </c:pt>
                <c:pt idx="1171">
                  <c:v>-0.89319259643554694</c:v>
                </c:pt>
                <c:pt idx="1172">
                  <c:v>-0.97327606201171879</c:v>
                </c:pt>
                <c:pt idx="1173">
                  <c:v>-1.0136920166015626</c:v>
                </c:pt>
                <c:pt idx="1174">
                  <c:v>-0.4876858520507813</c:v>
                </c:pt>
                <c:pt idx="1175">
                  <c:v>0.16046630859375</c:v>
                </c:pt>
                <c:pt idx="1176">
                  <c:v>0.36254608154296875</c:v>
                </c:pt>
                <c:pt idx="1177">
                  <c:v>0.78526702880859378</c:v>
                </c:pt>
                <c:pt idx="1178">
                  <c:v>0.73227722167968756</c:v>
                </c:pt>
                <c:pt idx="1179">
                  <c:v>0.49038024902343752</c:v>
                </c:pt>
                <c:pt idx="1180">
                  <c:v>0.43185195922851566</c:v>
                </c:pt>
                <c:pt idx="1181">
                  <c:v>0.28979736328125</c:v>
                </c:pt>
                <c:pt idx="1182">
                  <c:v>0.2844085693359375</c:v>
                </c:pt>
                <c:pt idx="1183">
                  <c:v>0.58318725585937503</c:v>
                </c:pt>
                <c:pt idx="1184">
                  <c:v>0.77194473266601571</c:v>
                </c:pt>
                <c:pt idx="1185">
                  <c:v>0.66880920410156253</c:v>
                </c:pt>
                <c:pt idx="1186">
                  <c:v>0.68482589721679688</c:v>
                </c:pt>
                <c:pt idx="1187">
                  <c:v>0.65623535156250001</c:v>
                </c:pt>
                <c:pt idx="1188">
                  <c:v>0.58363632202148441</c:v>
                </c:pt>
                <c:pt idx="1189">
                  <c:v>0.53858001708984382</c:v>
                </c:pt>
                <c:pt idx="1190">
                  <c:v>0.40924896240234376</c:v>
                </c:pt>
                <c:pt idx="1191">
                  <c:v>0.39487884521484379</c:v>
                </c:pt>
                <c:pt idx="1192">
                  <c:v>0.42975631713867191</c:v>
                </c:pt>
                <c:pt idx="1193">
                  <c:v>0.47690826416015625</c:v>
                </c:pt>
                <c:pt idx="1194">
                  <c:v>0.42810974121093753</c:v>
                </c:pt>
                <c:pt idx="1195">
                  <c:v>0.29997619628906252</c:v>
                </c:pt>
                <c:pt idx="1196">
                  <c:v>0.24983047485351564</c:v>
                </c:pt>
                <c:pt idx="1197">
                  <c:v>0.27467880249023441</c:v>
                </c:pt>
                <c:pt idx="1198">
                  <c:v>0.26240432739257813</c:v>
                </c:pt>
                <c:pt idx="1199">
                  <c:v>0.40386016845703127</c:v>
                </c:pt>
                <c:pt idx="1200">
                  <c:v>0.34158966064453128</c:v>
                </c:pt>
                <c:pt idx="1201">
                  <c:v>0.18127304077148437</c:v>
                </c:pt>
                <c:pt idx="1202">
                  <c:v>0.10463241577148438</c:v>
                </c:pt>
                <c:pt idx="1203">
                  <c:v>-0.36613861083984378</c:v>
                </c:pt>
                <c:pt idx="1204">
                  <c:v>-0.7357200622558594</c:v>
                </c:pt>
                <c:pt idx="1205">
                  <c:v>-0.89214477539062509</c:v>
                </c:pt>
                <c:pt idx="1206">
                  <c:v>-0.90546707153320316</c:v>
                </c:pt>
                <c:pt idx="1207">
                  <c:v>-0.53588562011718754</c:v>
                </c:pt>
                <c:pt idx="1208">
                  <c:v>7.8436889648437508E-2</c:v>
                </c:pt>
                <c:pt idx="1209">
                  <c:v>0.55459671020507817</c:v>
                </c:pt>
                <c:pt idx="1210">
                  <c:v>0.72554122924804687</c:v>
                </c:pt>
                <c:pt idx="1211">
                  <c:v>0.52914962768554685</c:v>
                </c:pt>
                <c:pt idx="1212">
                  <c:v>0.13202545166015625</c:v>
                </c:pt>
                <c:pt idx="1213">
                  <c:v>-0.20941452026367188</c:v>
                </c:pt>
                <c:pt idx="1214">
                  <c:v>-0.46029281616210938</c:v>
                </c:pt>
                <c:pt idx="1215">
                  <c:v>-0.64321243286132812</c:v>
                </c:pt>
                <c:pt idx="1216">
                  <c:v>-0.65503784179687508</c:v>
                </c:pt>
                <c:pt idx="1217">
                  <c:v>-0.86699707031250006</c:v>
                </c:pt>
                <c:pt idx="1218">
                  <c:v>-1.1087443542480468</c:v>
                </c:pt>
                <c:pt idx="1219">
                  <c:v>-1.2418176269531251</c:v>
                </c:pt>
                <c:pt idx="1220">
                  <c:v>-1.6149916076660158</c:v>
                </c:pt>
                <c:pt idx="1221">
                  <c:v>-2.0074754333496094</c:v>
                </c:pt>
                <c:pt idx="1222">
                  <c:v>-1.8071919250488282</c:v>
                </c:pt>
                <c:pt idx="1223">
                  <c:v>-0.87478088378906249</c:v>
                </c:pt>
                <c:pt idx="1224">
                  <c:v>0.12469070434570313</c:v>
                </c:pt>
                <c:pt idx="1225">
                  <c:v>0.56836807250976562</c:v>
                </c:pt>
                <c:pt idx="1226">
                  <c:v>0.98360458374023441</c:v>
                </c:pt>
                <c:pt idx="1227">
                  <c:v>1.2768447875976563</c:v>
                </c:pt>
                <c:pt idx="1228">
                  <c:v>2.3917263793945316</c:v>
                </c:pt>
                <c:pt idx="1229">
                  <c:v>3.5104998779296879</c:v>
                </c:pt>
                <c:pt idx="1230">
                  <c:v>4.1067100524902349</c:v>
                </c:pt>
                <c:pt idx="1231">
                  <c:v>1.0611433410644531</c:v>
                </c:pt>
                <c:pt idx="1232">
                  <c:v>-1.9396664428710939</c:v>
                </c:pt>
                <c:pt idx="1233">
                  <c:v>-1.4437477111816408</c:v>
                </c:pt>
                <c:pt idx="1234">
                  <c:v>-2.4378305053710938</c:v>
                </c:pt>
                <c:pt idx="1235">
                  <c:v>-1.6084053039550783</c:v>
                </c:pt>
                <c:pt idx="1236">
                  <c:v>0.6843768310546875</c:v>
                </c:pt>
                <c:pt idx="1237">
                  <c:v>1.1886781311035157</c:v>
                </c:pt>
                <c:pt idx="1238">
                  <c:v>0.36015106201171876</c:v>
                </c:pt>
                <c:pt idx="1239">
                  <c:v>-0.92253158569335947</c:v>
                </c:pt>
                <c:pt idx="1240">
                  <c:v>-1.7959652709960938</c:v>
                </c:pt>
                <c:pt idx="1241">
                  <c:v>-2.1619541931152346</c:v>
                </c:pt>
                <c:pt idx="1242">
                  <c:v>-1.9594253540039064</c:v>
                </c:pt>
                <c:pt idx="1243">
                  <c:v>-1.0822494506835938</c:v>
                </c:pt>
                <c:pt idx="1244">
                  <c:v>-0.25536895751953126</c:v>
                </c:pt>
                <c:pt idx="1245">
                  <c:v>-0.12963043212890626</c:v>
                </c:pt>
                <c:pt idx="1246">
                  <c:v>-0.6650669860839844</c:v>
                </c:pt>
                <c:pt idx="1247">
                  <c:v>-1.2522958374023438</c:v>
                </c:pt>
                <c:pt idx="1248">
                  <c:v>-1.3838722229003908</c:v>
                </c:pt>
                <c:pt idx="1249">
                  <c:v>-1.0521620178222657</c:v>
                </c:pt>
                <c:pt idx="1250">
                  <c:v>-0.61282562255859374</c:v>
                </c:pt>
                <c:pt idx="1251">
                  <c:v>-0.21719833374023439</c:v>
                </c:pt>
                <c:pt idx="1252">
                  <c:v>-2.1405487060546877E-2</c:v>
                </c:pt>
                <c:pt idx="1253">
                  <c:v>-0.16555572509765626</c:v>
                </c:pt>
                <c:pt idx="1254">
                  <c:v>-5.8528289794921876E-2</c:v>
                </c:pt>
                <c:pt idx="1255">
                  <c:v>0.60354492187500008</c:v>
                </c:pt>
                <c:pt idx="1256">
                  <c:v>1.2823832702636719</c:v>
                </c:pt>
                <c:pt idx="1257">
                  <c:v>1.1136840820312501</c:v>
                </c:pt>
                <c:pt idx="1258">
                  <c:v>0.34892440795898438</c:v>
                </c:pt>
                <c:pt idx="1259">
                  <c:v>0.30401779174804688</c:v>
                </c:pt>
                <c:pt idx="1260">
                  <c:v>0.75173675537109375</c:v>
                </c:pt>
                <c:pt idx="1261">
                  <c:v>1.2930111694335937</c:v>
                </c:pt>
                <c:pt idx="1262">
                  <c:v>1.2350816345214843</c:v>
                </c:pt>
                <c:pt idx="1263">
                  <c:v>0.22378463745117189</c:v>
                </c:pt>
                <c:pt idx="1264">
                  <c:v>-1.2204121398925782</c:v>
                </c:pt>
                <c:pt idx="1265">
                  <c:v>-2.648592224121094</c:v>
                </c:pt>
                <c:pt idx="1266">
                  <c:v>-2.8924351501464844</c:v>
                </c:pt>
                <c:pt idx="1267">
                  <c:v>-2.0191511535644531</c:v>
                </c:pt>
                <c:pt idx="1268">
                  <c:v>-1.3286370849609375</c:v>
                </c:pt>
                <c:pt idx="1269">
                  <c:v>-2.1718336486816407</c:v>
                </c:pt>
                <c:pt idx="1270">
                  <c:v>-3.6646792602539064</c:v>
                </c:pt>
                <c:pt idx="1271">
                  <c:v>-3.860322418212891</c:v>
                </c:pt>
                <c:pt idx="1272">
                  <c:v>-3.3340168762207032</c:v>
                </c:pt>
                <c:pt idx="1273">
                  <c:v>-3.6679724121093753</c:v>
                </c:pt>
                <c:pt idx="1274">
                  <c:v>-4.7786627197265625</c:v>
                </c:pt>
                <c:pt idx="1275">
                  <c:v>-5.7610697937011723</c:v>
                </c:pt>
                <c:pt idx="1276">
                  <c:v>-5.725144500732422</c:v>
                </c:pt>
                <c:pt idx="1277">
                  <c:v>-4.8177314758300787</c:v>
                </c:pt>
                <c:pt idx="1278">
                  <c:v>-2.3101460266113283</c:v>
                </c:pt>
                <c:pt idx="1279">
                  <c:v>2.3728656005859374</c:v>
                </c:pt>
                <c:pt idx="1280">
                  <c:v>7.1271290588378911</c:v>
                </c:pt>
                <c:pt idx="1281">
                  <c:v>5.5549484252929693</c:v>
                </c:pt>
                <c:pt idx="1282">
                  <c:v>0.40071670532226566</c:v>
                </c:pt>
                <c:pt idx="1283">
                  <c:v>-1.0362950134277344</c:v>
                </c:pt>
                <c:pt idx="1284">
                  <c:v>-3.2070808410644531</c:v>
                </c:pt>
                <c:pt idx="1285">
                  <c:v>-3.2159124755859376</c:v>
                </c:pt>
                <c:pt idx="1286">
                  <c:v>-1.4950909423828125</c:v>
                </c:pt>
                <c:pt idx="1287">
                  <c:v>-1.1439212036132813</c:v>
                </c:pt>
                <c:pt idx="1288">
                  <c:v>-2.0106188964843752</c:v>
                </c:pt>
                <c:pt idx="1289">
                  <c:v>-3.3700918579101566</c:v>
                </c:pt>
                <c:pt idx="1290">
                  <c:v>-4.7349536132812506</c:v>
                </c:pt>
                <c:pt idx="1291">
                  <c:v>-2.7424470520019533</c:v>
                </c:pt>
                <c:pt idx="1292">
                  <c:v>0.72344558715820317</c:v>
                </c:pt>
                <c:pt idx="1293">
                  <c:v>2.7584637451171878</c:v>
                </c:pt>
                <c:pt idx="1294">
                  <c:v>3.2901580810546878</c:v>
                </c:pt>
                <c:pt idx="1295">
                  <c:v>2.0353175354003907</c:v>
                </c:pt>
                <c:pt idx="1296">
                  <c:v>0.55744079589843754</c:v>
                </c:pt>
                <c:pt idx="1297">
                  <c:v>-8.232879638671875E-2</c:v>
                </c:pt>
                <c:pt idx="1298">
                  <c:v>8.1131286621093757E-2</c:v>
                </c:pt>
                <c:pt idx="1299">
                  <c:v>-0.12603790283203126</c:v>
                </c:pt>
                <c:pt idx="1300">
                  <c:v>-0.50190628051757813</c:v>
                </c:pt>
                <c:pt idx="1301">
                  <c:v>-0.1818717956542969</c:v>
                </c:pt>
                <c:pt idx="1302">
                  <c:v>-0.20627105712890625</c:v>
                </c:pt>
                <c:pt idx="1303">
                  <c:v>-0.59905426025390629</c:v>
                </c:pt>
                <c:pt idx="1304">
                  <c:v>-0.28425888061523441</c:v>
                </c:pt>
                <c:pt idx="1305">
                  <c:v>0.19594253540039064</c:v>
                </c:pt>
                <c:pt idx="1306">
                  <c:v>0.3742218017578125</c:v>
                </c:pt>
                <c:pt idx="1307">
                  <c:v>0.39996826171875</c:v>
                </c:pt>
                <c:pt idx="1308">
                  <c:v>0.44622207641601563</c:v>
                </c:pt>
                <c:pt idx="1309">
                  <c:v>0.58228912353515627</c:v>
                </c:pt>
                <c:pt idx="1310">
                  <c:v>0.70832702636718758</c:v>
                </c:pt>
                <c:pt idx="1311">
                  <c:v>0.60174865722656257</c:v>
                </c:pt>
                <c:pt idx="1312">
                  <c:v>0.27602600097656249</c:v>
                </c:pt>
                <c:pt idx="1313">
                  <c:v>9.3405761718750008E-2</c:v>
                </c:pt>
                <c:pt idx="1314">
                  <c:v>0.11945159912109375</c:v>
                </c:pt>
                <c:pt idx="1315">
                  <c:v>0.16989669799804688</c:v>
                </c:pt>
                <c:pt idx="1316">
                  <c:v>0.28216323852539066</c:v>
                </c:pt>
                <c:pt idx="1317">
                  <c:v>0.38649627685546878</c:v>
                </c:pt>
                <c:pt idx="1318">
                  <c:v>0.54591476440429687</c:v>
                </c:pt>
                <c:pt idx="1319">
                  <c:v>0.55190231323242189</c:v>
                </c:pt>
                <c:pt idx="1320">
                  <c:v>0.39862106323242191</c:v>
                </c:pt>
                <c:pt idx="1321">
                  <c:v>0.43559417724609378</c:v>
                </c:pt>
                <c:pt idx="1322">
                  <c:v>0.51507888793945311</c:v>
                </c:pt>
                <c:pt idx="1323">
                  <c:v>0.41972717285156252</c:v>
                </c:pt>
                <c:pt idx="1324">
                  <c:v>0.35161880493164066</c:v>
                </c:pt>
                <c:pt idx="1325">
                  <c:v>0.46178970336914066</c:v>
                </c:pt>
                <c:pt idx="1326">
                  <c:v>0.43694137573242192</c:v>
                </c:pt>
                <c:pt idx="1327">
                  <c:v>0.49352371215820318</c:v>
                </c:pt>
                <c:pt idx="1328">
                  <c:v>0.62105850219726566</c:v>
                </c:pt>
                <c:pt idx="1329">
                  <c:v>0.52106643676757813</c:v>
                </c:pt>
                <c:pt idx="1330">
                  <c:v>0.39188507080078128</c:v>
                </c:pt>
                <c:pt idx="1331">
                  <c:v>0.23351440429687501</c:v>
                </c:pt>
                <c:pt idx="1332">
                  <c:v>5.6282958984375006E-2</c:v>
                </c:pt>
                <c:pt idx="1333">
                  <c:v>-0.12618759155273437</c:v>
                </c:pt>
                <c:pt idx="1334">
                  <c:v>-7.6041870117187507E-2</c:v>
                </c:pt>
                <c:pt idx="1335">
                  <c:v>4.2062530517578127E-2</c:v>
                </c:pt>
                <c:pt idx="1336">
                  <c:v>-6.8557434082031257E-2</c:v>
                </c:pt>
                <c:pt idx="1337">
                  <c:v>-0.33081207275390628</c:v>
                </c:pt>
                <c:pt idx="1338">
                  <c:v>-0.5066963195800781</c:v>
                </c:pt>
                <c:pt idx="1339">
                  <c:v>-0.54786071777343748</c:v>
                </c:pt>
                <c:pt idx="1340">
                  <c:v>-0.50235534667968751</c:v>
                </c:pt>
                <c:pt idx="1341">
                  <c:v>-0.48798522949218753</c:v>
                </c:pt>
                <c:pt idx="1342">
                  <c:v>-0.37077896118164066</c:v>
                </c:pt>
                <c:pt idx="1343">
                  <c:v>-0.21630020141601564</c:v>
                </c:pt>
                <c:pt idx="1344">
                  <c:v>-0.27632537841796878</c:v>
                </c:pt>
                <c:pt idx="1345">
                  <c:v>-0.37631744384765625</c:v>
                </c:pt>
                <c:pt idx="1346">
                  <c:v>-0.44457550048828126</c:v>
                </c:pt>
                <c:pt idx="1347">
                  <c:v>-0.40146514892578128</c:v>
                </c:pt>
                <c:pt idx="1348">
                  <c:v>-0.25072860717773438</c:v>
                </c:pt>
                <c:pt idx="1349">
                  <c:v>-0.16271163940429689</c:v>
                </c:pt>
                <c:pt idx="1350">
                  <c:v>-0.11645782470703125</c:v>
                </c:pt>
                <c:pt idx="1351">
                  <c:v>-0.17363891601562501</c:v>
                </c:pt>
                <c:pt idx="1352">
                  <c:v>-0.37047958374023438</c:v>
                </c:pt>
                <c:pt idx="1353">
                  <c:v>-0.5602848815917969</c:v>
                </c:pt>
                <c:pt idx="1354">
                  <c:v>-0.57570281982421878</c:v>
                </c:pt>
                <c:pt idx="1355">
                  <c:v>-0.70533325195312502</c:v>
                </c:pt>
                <c:pt idx="1356">
                  <c:v>-0.78721298217773439</c:v>
                </c:pt>
                <c:pt idx="1357">
                  <c:v>-0.6245013427734375</c:v>
                </c:pt>
                <c:pt idx="1358">
                  <c:v>-0.44098297119140628</c:v>
                </c:pt>
                <c:pt idx="1359">
                  <c:v>-0.42915756225585938</c:v>
                </c:pt>
                <c:pt idx="1360">
                  <c:v>-0.49367340087890627</c:v>
                </c:pt>
                <c:pt idx="1361">
                  <c:v>-0.46433441162109379</c:v>
                </c:pt>
                <c:pt idx="1362">
                  <c:v>-0.40371047973632812</c:v>
                </c:pt>
                <c:pt idx="1363">
                  <c:v>-0.3914360046386719</c:v>
                </c:pt>
                <c:pt idx="1364">
                  <c:v>-0.44143203735351566</c:v>
                </c:pt>
                <c:pt idx="1365">
                  <c:v>-0.48454238891601564</c:v>
                </c:pt>
                <c:pt idx="1366">
                  <c:v>-0.58917480468750005</c:v>
                </c:pt>
                <c:pt idx="1367">
                  <c:v>-0.7035369873046875</c:v>
                </c:pt>
                <c:pt idx="1368">
                  <c:v>-0.79245208740234374</c:v>
                </c:pt>
                <c:pt idx="1369">
                  <c:v>-0.84873504638671882</c:v>
                </c:pt>
                <c:pt idx="1370">
                  <c:v>-0.86999084472656252</c:v>
                </c:pt>
                <c:pt idx="1371">
                  <c:v>-0.84454376220703131</c:v>
                </c:pt>
                <c:pt idx="1372">
                  <c:v>-0.7677534484863282</c:v>
                </c:pt>
                <c:pt idx="1373">
                  <c:v>-0.66386947631835946</c:v>
                </c:pt>
                <c:pt idx="1374">
                  <c:v>-0.53693344116210939</c:v>
                </c:pt>
                <c:pt idx="1375">
                  <c:v>-0.46014312744140629</c:v>
                </c:pt>
                <c:pt idx="1376">
                  <c:v>-0.40026763916015629</c:v>
                </c:pt>
                <c:pt idx="1377">
                  <c:v>-0.40296203613281251</c:v>
                </c:pt>
                <c:pt idx="1378">
                  <c:v>-0.45759841918945315</c:v>
                </c:pt>
                <c:pt idx="1379">
                  <c:v>-0.52720367431640625</c:v>
                </c:pt>
                <c:pt idx="1380">
                  <c:v>-0.57285873413085941</c:v>
                </c:pt>
                <c:pt idx="1381">
                  <c:v>-0.63497955322265631</c:v>
                </c:pt>
                <c:pt idx="1382">
                  <c:v>-0.70099227905273442</c:v>
                </c:pt>
                <c:pt idx="1383">
                  <c:v>-0.7825726318359375</c:v>
                </c:pt>
                <c:pt idx="1384">
                  <c:v>-0.81011535644531252</c:v>
                </c:pt>
                <c:pt idx="1385">
                  <c:v>-0.84589096069335945</c:v>
                </c:pt>
                <c:pt idx="1386">
                  <c:v>-0.82493453979492193</c:v>
                </c:pt>
                <c:pt idx="1387">
                  <c:v>-0.77613601684570321</c:v>
                </c:pt>
                <c:pt idx="1388">
                  <c:v>-0.70189041137695318</c:v>
                </c:pt>
                <c:pt idx="1389">
                  <c:v>-0.6629713439941407</c:v>
                </c:pt>
                <c:pt idx="1390">
                  <c:v>-0.64096710205078133</c:v>
                </c:pt>
                <c:pt idx="1391">
                  <c:v>-0.62255538940429689</c:v>
                </c:pt>
                <c:pt idx="1392">
                  <c:v>-0.60549087524414069</c:v>
                </c:pt>
                <c:pt idx="1393">
                  <c:v>-0.66806076049804686</c:v>
                </c:pt>
                <c:pt idx="1394">
                  <c:v>-0.71087173461914066</c:v>
                </c:pt>
                <c:pt idx="1395">
                  <c:v>-0.70009414672851566</c:v>
                </c:pt>
                <c:pt idx="1396">
                  <c:v>-0.68183212280273442</c:v>
                </c:pt>
                <c:pt idx="1397">
                  <c:v>-0.69111282348632819</c:v>
                </c:pt>
                <c:pt idx="1398">
                  <c:v>-0.70922515869140623</c:v>
                </c:pt>
                <c:pt idx="1399">
                  <c:v>-0.72194869995117195</c:v>
                </c:pt>
                <c:pt idx="1400">
                  <c:v>-0.71940399169921876</c:v>
                </c:pt>
                <c:pt idx="1401">
                  <c:v>-0.74649765014648439</c:v>
                </c:pt>
                <c:pt idx="1402">
                  <c:v>-0.75772430419921877</c:v>
                </c:pt>
                <c:pt idx="1403">
                  <c:v>-0.74170761108398442</c:v>
                </c:pt>
                <c:pt idx="1404">
                  <c:v>-0.73302566528320312</c:v>
                </c:pt>
                <c:pt idx="1405">
                  <c:v>-0.71745803833007815</c:v>
                </c:pt>
                <c:pt idx="1406">
                  <c:v>-0.68138305664062504</c:v>
                </c:pt>
                <c:pt idx="1407">
                  <c:v>-0.68766998291015624</c:v>
                </c:pt>
                <c:pt idx="1408">
                  <c:v>-0.72060150146484381</c:v>
                </c:pt>
                <c:pt idx="1409">
                  <c:v>-0.70832702636718758</c:v>
                </c:pt>
                <c:pt idx="1410">
                  <c:v>-0.6887178039550782</c:v>
                </c:pt>
                <c:pt idx="1411">
                  <c:v>-0.70727920532226562</c:v>
                </c:pt>
                <c:pt idx="1412">
                  <c:v>-0.71042266845703128</c:v>
                </c:pt>
                <c:pt idx="1413">
                  <c:v>-0.69320846557617188</c:v>
                </c:pt>
                <c:pt idx="1414">
                  <c:v>-0.64096710205078133</c:v>
                </c:pt>
                <c:pt idx="1415">
                  <c:v>-0.62809387207031253</c:v>
                </c:pt>
                <c:pt idx="1416">
                  <c:v>-0.66371978759765626</c:v>
                </c:pt>
                <c:pt idx="1417">
                  <c:v>-0.63947021484375</c:v>
                </c:pt>
                <c:pt idx="1418">
                  <c:v>-0.66761169433593759</c:v>
                </c:pt>
                <c:pt idx="1419">
                  <c:v>-0.69485504150390631</c:v>
                </c:pt>
                <c:pt idx="1420">
                  <c:v>-0.66880920410156253</c:v>
                </c:pt>
                <c:pt idx="1421">
                  <c:v>-0.62315414428710936</c:v>
                </c:pt>
                <c:pt idx="1422">
                  <c:v>-0.60474243164062502</c:v>
                </c:pt>
                <c:pt idx="1423">
                  <c:v>-0.62929138183593758</c:v>
                </c:pt>
                <c:pt idx="1424">
                  <c:v>-0.59411453247070312</c:v>
                </c:pt>
                <c:pt idx="1425">
                  <c:v>-0.61926223754882814</c:v>
                </c:pt>
                <c:pt idx="1426">
                  <c:v>-0.65683410644531248</c:v>
                </c:pt>
                <c:pt idx="1427">
                  <c:v>-0.61192749023437498</c:v>
                </c:pt>
                <c:pt idx="1428">
                  <c:v>-0.60534118652343749</c:v>
                </c:pt>
                <c:pt idx="1429">
                  <c:v>-0.64396087646484379</c:v>
                </c:pt>
                <c:pt idx="1430">
                  <c:v>-0.65728317260742186</c:v>
                </c:pt>
                <c:pt idx="1431">
                  <c:v>-0.64321243286132812</c:v>
                </c:pt>
                <c:pt idx="1432">
                  <c:v>-0.63213546752929695</c:v>
                </c:pt>
                <c:pt idx="1433">
                  <c:v>-0.62959075927734376</c:v>
                </c:pt>
                <c:pt idx="1434">
                  <c:v>-0.58977355957031252</c:v>
                </c:pt>
                <c:pt idx="1435">
                  <c:v>-0.55070480346679695</c:v>
                </c:pt>
                <c:pt idx="1436">
                  <c:v>-0.55130355834960942</c:v>
                </c:pt>
                <c:pt idx="1437">
                  <c:v>-0.5623805236816406</c:v>
                </c:pt>
                <c:pt idx="1438">
                  <c:v>-0.53019744873046881</c:v>
                </c:pt>
                <c:pt idx="1439">
                  <c:v>-0.53079620361328128</c:v>
                </c:pt>
                <c:pt idx="1440">
                  <c:v>-0.54830978393554686</c:v>
                </c:pt>
                <c:pt idx="1441">
                  <c:v>-0.5647755432128907</c:v>
                </c:pt>
                <c:pt idx="1442">
                  <c:v>-0.56941589355468758</c:v>
                </c:pt>
                <c:pt idx="1443">
                  <c:v>-0.5474116516113281</c:v>
                </c:pt>
                <c:pt idx="1444">
                  <c:v>-0.52705398559570316</c:v>
                </c:pt>
                <c:pt idx="1445">
                  <c:v>-0.52256332397460936</c:v>
                </c:pt>
                <c:pt idx="1446">
                  <c:v>-0.50504974365234379</c:v>
                </c:pt>
                <c:pt idx="1447">
                  <c:v>-0.4876858520507813</c:v>
                </c:pt>
                <c:pt idx="1448">
                  <c:v>-0.48753616333007815</c:v>
                </c:pt>
                <c:pt idx="1449">
                  <c:v>-0.48783554077148439</c:v>
                </c:pt>
                <c:pt idx="1450">
                  <c:v>-0.47196853637695313</c:v>
                </c:pt>
                <c:pt idx="1451">
                  <c:v>-0.47615982055664063</c:v>
                </c:pt>
                <c:pt idx="1452">
                  <c:v>-0.47795608520507815</c:v>
                </c:pt>
                <c:pt idx="1453">
                  <c:v>-0.44532394409179688</c:v>
                </c:pt>
                <c:pt idx="1454">
                  <c:v>-0.44098297119140628</c:v>
                </c:pt>
                <c:pt idx="1455">
                  <c:v>-0.47286666870117189</c:v>
                </c:pt>
                <c:pt idx="1456">
                  <c:v>-0.47795608520507815</c:v>
                </c:pt>
                <c:pt idx="1457">
                  <c:v>-0.47107040405273443</c:v>
                </c:pt>
                <c:pt idx="1458">
                  <c:v>-0.46193939208984375</c:v>
                </c:pt>
                <c:pt idx="1459">
                  <c:v>-0.44143203735351566</c:v>
                </c:pt>
                <c:pt idx="1460">
                  <c:v>-0.43349853515625003</c:v>
                </c:pt>
                <c:pt idx="1461">
                  <c:v>-0.4278103637695313</c:v>
                </c:pt>
                <c:pt idx="1462">
                  <c:v>-0.37467086791992188</c:v>
                </c:pt>
                <c:pt idx="1463">
                  <c:v>-0.37137771606445313</c:v>
                </c:pt>
                <c:pt idx="1464">
                  <c:v>-0.36733612060546877</c:v>
                </c:pt>
                <c:pt idx="1465">
                  <c:v>-0.37871246337890629</c:v>
                </c:pt>
                <c:pt idx="1466">
                  <c:v>-0.40430923461914064</c:v>
                </c:pt>
                <c:pt idx="1467">
                  <c:v>-0.43469604492187502</c:v>
                </c:pt>
                <c:pt idx="1468">
                  <c:v>-0.44337799072265627</c:v>
                </c:pt>
                <c:pt idx="1469">
                  <c:v>-0.42900787353515629</c:v>
                </c:pt>
                <c:pt idx="1470">
                  <c:v>-0.46852569580078129</c:v>
                </c:pt>
                <c:pt idx="1471">
                  <c:v>-0.44891647338867191</c:v>
                </c:pt>
                <c:pt idx="1472">
                  <c:v>-0.37931121826171876</c:v>
                </c:pt>
                <c:pt idx="1473">
                  <c:v>-0.32377670288085941</c:v>
                </c:pt>
                <c:pt idx="1474">
                  <c:v>-0.29937744140625</c:v>
                </c:pt>
                <c:pt idx="1475">
                  <c:v>-0.30207183837890628</c:v>
                </c:pt>
                <c:pt idx="1476">
                  <c:v>-0.32183074951171875</c:v>
                </c:pt>
                <c:pt idx="1477">
                  <c:v>-0.34353561401367189</c:v>
                </c:pt>
                <c:pt idx="1478">
                  <c:v>-0.35685791015625001</c:v>
                </c:pt>
                <c:pt idx="1479">
                  <c:v>-0.38859191894531253</c:v>
                </c:pt>
                <c:pt idx="1480">
                  <c:v>-0.36254608154296875</c:v>
                </c:pt>
                <c:pt idx="1481">
                  <c:v>-0.34218841552734375</c:v>
                </c:pt>
                <c:pt idx="1482">
                  <c:v>-0.3550616455078125</c:v>
                </c:pt>
                <c:pt idx="1483">
                  <c:v>-0.36583923339843749</c:v>
                </c:pt>
                <c:pt idx="1484">
                  <c:v>-0.37976028442382814</c:v>
                </c:pt>
                <c:pt idx="1485">
                  <c:v>-0.36823425292968753</c:v>
                </c:pt>
                <c:pt idx="1486">
                  <c:v>-0.33455429077148441</c:v>
                </c:pt>
                <c:pt idx="1487">
                  <c:v>-0.32198043823242189</c:v>
                </c:pt>
                <c:pt idx="1488">
                  <c:v>-0.33784744262695315</c:v>
                </c:pt>
                <c:pt idx="1489">
                  <c:v>-0.30087432861328128</c:v>
                </c:pt>
                <c:pt idx="1490">
                  <c:v>-0.30716125488281254</c:v>
                </c:pt>
                <c:pt idx="1491">
                  <c:v>-0.29832962036132815</c:v>
                </c:pt>
                <c:pt idx="1492">
                  <c:v>-0.23980133056640626</c:v>
                </c:pt>
                <c:pt idx="1493">
                  <c:v>-0.23710693359375001</c:v>
                </c:pt>
                <c:pt idx="1494">
                  <c:v>-0.26794281005859377</c:v>
                </c:pt>
                <c:pt idx="1495">
                  <c:v>-0.28231292724609375</c:v>
                </c:pt>
                <c:pt idx="1496">
                  <c:v>-0.30087432861328128</c:v>
                </c:pt>
                <c:pt idx="1497">
                  <c:v>-0.31240036010742189</c:v>
                </c:pt>
                <c:pt idx="1498">
                  <c:v>-0.32213012695312504</c:v>
                </c:pt>
                <c:pt idx="1499">
                  <c:v>-0.30057495117187499</c:v>
                </c:pt>
                <c:pt idx="1500">
                  <c:v>-0.29249176025390627</c:v>
                </c:pt>
              </c:numCache>
            </c:numRef>
          </c:yVal>
          <c:smooth val="0"/>
          <c:extLst>
            <c:ext xmlns:c16="http://schemas.microsoft.com/office/drawing/2014/chart" uri="{C3380CC4-5D6E-409C-BE32-E72D297353CC}">
              <c16:uniqueId val="{00000002-D1D5-49D4-B1C0-3A9A9B10064D}"/>
            </c:ext>
          </c:extLst>
        </c:ser>
        <c:ser>
          <c:idx val="3"/>
          <c:order val="3"/>
          <c:tx>
            <c:strRef>
              <c:f>Accelerometer!$E$1</c:f>
              <c:strCache>
                <c:ptCount val="1"/>
                <c:pt idx="0">
                  <c:v>x-Axis Acceleration without g (m/s^2)</c:v>
                </c:pt>
              </c:strCache>
            </c:strRef>
          </c:tx>
          <c:spPr>
            <a:ln w="19050" cap="rnd">
              <a:noFill/>
              <a:round/>
            </a:ln>
            <a:effectLst/>
          </c:spPr>
          <c:marker>
            <c:symbol val="circle"/>
            <c:size val="5"/>
            <c:spPr>
              <a:solidFill>
                <a:schemeClr val="accent4"/>
              </a:solidFill>
              <a:ln w="9525">
                <a:solidFill>
                  <a:schemeClr val="accent4"/>
                </a:solidFill>
              </a:ln>
              <a:effectLst/>
            </c:spPr>
          </c:marker>
          <c:xVal>
            <c:numRef>
              <c:f>Accelerometer!$A$2:$A$1502</c:f>
              <c:numCache>
                <c:formatCode>General</c:formatCode>
                <c:ptCount val="1501"/>
                <c:pt idx="0">
                  <c:v>-1.2474166578613222E-3</c:v>
                </c:pt>
                <c:pt idx="1">
                  <c:v>8.7525833514519036E-3</c:v>
                </c:pt>
                <c:pt idx="2">
                  <c:v>1.8751583353150636E-2</c:v>
                </c:pt>
                <c:pt idx="3">
                  <c:v>2.8750583354849368E-2</c:v>
                </c:pt>
                <c:pt idx="4">
                  <c:v>3.8749583356548101E-2</c:v>
                </c:pt>
                <c:pt idx="5">
                  <c:v>4.8749583336757496E-2</c:v>
                </c:pt>
                <c:pt idx="6">
                  <c:v>5.8748583338456228E-2</c:v>
                </c:pt>
                <c:pt idx="7">
                  <c:v>6.8747583340154961E-2</c:v>
                </c:pt>
                <c:pt idx="8">
                  <c:v>7.8747583349468186E-2</c:v>
                </c:pt>
                <c:pt idx="9">
                  <c:v>8.8746583351166919E-2</c:v>
                </c:pt>
                <c:pt idx="10">
                  <c:v>9.8745583352865651E-2</c:v>
                </c:pt>
                <c:pt idx="11">
                  <c:v>0.10874458335456438</c:v>
                </c:pt>
                <c:pt idx="12">
                  <c:v>0.11874387500574812</c:v>
                </c:pt>
                <c:pt idx="13">
                  <c:v>0.12874287500744686</c:v>
                </c:pt>
                <c:pt idx="14">
                  <c:v>0.13874187500914559</c:v>
                </c:pt>
                <c:pt idx="15">
                  <c:v>0.14874187501845881</c:v>
                </c:pt>
                <c:pt idx="16">
                  <c:v>0.15874087502015755</c:v>
                </c:pt>
                <c:pt idx="17">
                  <c:v>0.16873987502185628</c:v>
                </c:pt>
                <c:pt idx="18">
                  <c:v>0.17873887502355501</c:v>
                </c:pt>
                <c:pt idx="19">
                  <c:v>0.18873887500376441</c:v>
                </c:pt>
                <c:pt idx="20">
                  <c:v>0.19873787500546314</c:v>
                </c:pt>
                <c:pt idx="21">
                  <c:v>0.20873687500716187</c:v>
                </c:pt>
                <c:pt idx="22">
                  <c:v>0.2187368750164751</c:v>
                </c:pt>
                <c:pt idx="23">
                  <c:v>0.22873587501817383</c:v>
                </c:pt>
                <c:pt idx="24">
                  <c:v>0.23873487501987256</c:v>
                </c:pt>
                <c:pt idx="25">
                  <c:v>0.24873387502157129</c:v>
                </c:pt>
                <c:pt idx="26">
                  <c:v>0.25873387500178069</c:v>
                </c:pt>
                <c:pt idx="27">
                  <c:v>0.26873287500347942</c:v>
                </c:pt>
                <c:pt idx="28">
                  <c:v>0.27873187500517815</c:v>
                </c:pt>
                <c:pt idx="29">
                  <c:v>0.28873187501449138</c:v>
                </c:pt>
                <c:pt idx="30">
                  <c:v>0.29873087501619011</c:v>
                </c:pt>
                <c:pt idx="31">
                  <c:v>0.30872987501788884</c:v>
                </c:pt>
                <c:pt idx="32">
                  <c:v>0.31872887501958758</c:v>
                </c:pt>
                <c:pt idx="33">
                  <c:v>0.32872887499979697</c:v>
                </c:pt>
                <c:pt idx="34">
                  <c:v>0.3387278750014957</c:v>
                </c:pt>
                <c:pt idx="35">
                  <c:v>0.34872687500319444</c:v>
                </c:pt>
                <c:pt idx="36">
                  <c:v>0.35872687501250766</c:v>
                </c:pt>
                <c:pt idx="37">
                  <c:v>0.36872587501420639</c:v>
                </c:pt>
                <c:pt idx="38">
                  <c:v>0.37872487501590513</c:v>
                </c:pt>
                <c:pt idx="39">
                  <c:v>0.38872387501760386</c:v>
                </c:pt>
                <c:pt idx="40">
                  <c:v>0.39872387499781325</c:v>
                </c:pt>
                <c:pt idx="41">
                  <c:v>0.40872287499951199</c:v>
                </c:pt>
                <c:pt idx="42">
                  <c:v>0.41872187500121072</c:v>
                </c:pt>
                <c:pt idx="43">
                  <c:v>0.42872187501052395</c:v>
                </c:pt>
                <c:pt idx="44">
                  <c:v>0.43872087501222268</c:v>
                </c:pt>
                <c:pt idx="45">
                  <c:v>0.44871987501392141</c:v>
                </c:pt>
                <c:pt idx="46">
                  <c:v>0.45871887501562014</c:v>
                </c:pt>
                <c:pt idx="47">
                  <c:v>0.46871887502493337</c:v>
                </c:pt>
                <c:pt idx="48">
                  <c:v>0.47871787499752827</c:v>
                </c:pt>
                <c:pt idx="49">
                  <c:v>0.488716874999227</c:v>
                </c:pt>
                <c:pt idx="50">
                  <c:v>0.49871687500854023</c:v>
                </c:pt>
                <c:pt idx="51">
                  <c:v>0.50871587501023896</c:v>
                </c:pt>
                <c:pt idx="52">
                  <c:v>0.51871487501193769</c:v>
                </c:pt>
                <c:pt idx="53">
                  <c:v>0.52871387501363643</c:v>
                </c:pt>
                <c:pt idx="54">
                  <c:v>0.53871387502294965</c:v>
                </c:pt>
                <c:pt idx="55">
                  <c:v>0.54871287502464838</c:v>
                </c:pt>
                <c:pt idx="56">
                  <c:v>0.55871187499724329</c:v>
                </c:pt>
                <c:pt idx="57">
                  <c:v>0.56871187500655651</c:v>
                </c:pt>
                <c:pt idx="58">
                  <c:v>0.57871087500825524</c:v>
                </c:pt>
                <c:pt idx="59">
                  <c:v>0.58870987500995398</c:v>
                </c:pt>
                <c:pt idx="60">
                  <c:v>0.59870887501165271</c:v>
                </c:pt>
                <c:pt idx="61">
                  <c:v>0.60870887502096593</c:v>
                </c:pt>
                <c:pt idx="62">
                  <c:v>0.61870787502266467</c:v>
                </c:pt>
                <c:pt idx="63">
                  <c:v>0.6287068750243634</c:v>
                </c:pt>
                <c:pt idx="64">
                  <c:v>0.63870687500457279</c:v>
                </c:pt>
                <c:pt idx="65">
                  <c:v>0.64870587500627153</c:v>
                </c:pt>
                <c:pt idx="66">
                  <c:v>0.65870487500797026</c:v>
                </c:pt>
                <c:pt idx="67">
                  <c:v>0.66870387500966899</c:v>
                </c:pt>
                <c:pt idx="68">
                  <c:v>0.67870387501898222</c:v>
                </c:pt>
                <c:pt idx="69">
                  <c:v>0.68870287502068095</c:v>
                </c:pt>
                <c:pt idx="70">
                  <c:v>0.69870187502237968</c:v>
                </c:pt>
                <c:pt idx="71">
                  <c:v>0.70870187500258908</c:v>
                </c:pt>
                <c:pt idx="72">
                  <c:v>0.71870087500428781</c:v>
                </c:pt>
                <c:pt idx="73">
                  <c:v>0.72869987500598654</c:v>
                </c:pt>
                <c:pt idx="74">
                  <c:v>0.73869887500768527</c:v>
                </c:pt>
                <c:pt idx="75">
                  <c:v>0.7486988750169985</c:v>
                </c:pt>
                <c:pt idx="76">
                  <c:v>0.75869787501869723</c:v>
                </c:pt>
                <c:pt idx="77">
                  <c:v>0.76869687502039596</c:v>
                </c:pt>
                <c:pt idx="78">
                  <c:v>0.77869687500060536</c:v>
                </c:pt>
                <c:pt idx="79">
                  <c:v>0.78869587500230409</c:v>
                </c:pt>
                <c:pt idx="80">
                  <c:v>0.79869487500400282</c:v>
                </c:pt>
                <c:pt idx="81">
                  <c:v>0.80869387500570156</c:v>
                </c:pt>
                <c:pt idx="82">
                  <c:v>0.81869387501501478</c:v>
                </c:pt>
                <c:pt idx="83">
                  <c:v>0.82869287501671351</c:v>
                </c:pt>
                <c:pt idx="84">
                  <c:v>0.83869187501841225</c:v>
                </c:pt>
                <c:pt idx="85">
                  <c:v>0.84869187499862164</c:v>
                </c:pt>
                <c:pt idx="86">
                  <c:v>0.85869087500032037</c:v>
                </c:pt>
                <c:pt idx="87">
                  <c:v>0.86868987500201911</c:v>
                </c:pt>
                <c:pt idx="88">
                  <c:v>0.87868887500371784</c:v>
                </c:pt>
                <c:pt idx="89">
                  <c:v>0.88868887501303107</c:v>
                </c:pt>
                <c:pt idx="90">
                  <c:v>0.8986878750147298</c:v>
                </c:pt>
                <c:pt idx="91">
                  <c:v>0.90868687501642853</c:v>
                </c:pt>
                <c:pt idx="92">
                  <c:v>0.91868687502574176</c:v>
                </c:pt>
                <c:pt idx="93">
                  <c:v>0.92868587499833666</c:v>
                </c:pt>
                <c:pt idx="94">
                  <c:v>0.93868487500003539</c:v>
                </c:pt>
                <c:pt idx="95">
                  <c:v>0.94868387500173412</c:v>
                </c:pt>
                <c:pt idx="96">
                  <c:v>0.95868387501104735</c:v>
                </c:pt>
                <c:pt idx="97">
                  <c:v>0.96868287501274608</c:v>
                </c:pt>
                <c:pt idx="98">
                  <c:v>0.97868187501444481</c:v>
                </c:pt>
                <c:pt idx="99">
                  <c:v>0.98868187502375804</c:v>
                </c:pt>
                <c:pt idx="100">
                  <c:v>0.99868087502545677</c:v>
                </c:pt>
                <c:pt idx="101">
                  <c:v>1.0086798749980517</c:v>
                </c:pt>
                <c:pt idx="102">
                  <c:v>1.0186788749997504</c:v>
                </c:pt>
                <c:pt idx="103">
                  <c:v>1.0286788750090636</c:v>
                </c:pt>
                <c:pt idx="104">
                  <c:v>1.0386778750107624</c:v>
                </c:pt>
                <c:pt idx="105">
                  <c:v>1.0486768750124611</c:v>
                </c:pt>
                <c:pt idx="106">
                  <c:v>1.0586768750217743</c:v>
                </c:pt>
                <c:pt idx="107">
                  <c:v>1.0686758750234731</c:v>
                </c:pt>
                <c:pt idx="108">
                  <c:v>1.0786748750251718</c:v>
                </c:pt>
                <c:pt idx="109">
                  <c:v>1.0886748750053812</c:v>
                </c:pt>
                <c:pt idx="110">
                  <c:v>1.0986738750070799</c:v>
                </c:pt>
                <c:pt idx="111">
                  <c:v>1.1086728750087786</c:v>
                </c:pt>
                <c:pt idx="112">
                  <c:v>1.1186727083404548</c:v>
                </c:pt>
                <c:pt idx="113">
                  <c:v>1.1286727083497681</c:v>
                </c:pt>
                <c:pt idx="114">
                  <c:v>1.1386717083514668</c:v>
                </c:pt>
                <c:pt idx="115">
                  <c:v>1.1486707083531655</c:v>
                </c:pt>
                <c:pt idx="116">
                  <c:v>1.1586707083333749</c:v>
                </c:pt>
                <c:pt idx="117">
                  <c:v>1.1686697083350737</c:v>
                </c:pt>
                <c:pt idx="118">
                  <c:v>1.1786687083367724</c:v>
                </c:pt>
                <c:pt idx="119">
                  <c:v>1.1886677083384711</c:v>
                </c:pt>
                <c:pt idx="120">
                  <c:v>1.1986677083477844</c:v>
                </c:pt>
                <c:pt idx="121">
                  <c:v>1.2086667083494831</c:v>
                </c:pt>
                <c:pt idx="122">
                  <c:v>1.2186657083511818</c:v>
                </c:pt>
                <c:pt idx="123">
                  <c:v>1.2286657083313912</c:v>
                </c:pt>
                <c:pt idx="124">
                  <c:v>1.2386647083330899</c:v>
                </c:pt>
                <c:pt idx="125">
                  <c:v>1.2486637083347887</c:v>
                </c:pt>
                <c:pt idx="126">
                  <c:v>1.2586627083364874</c:v>
                </c:pt>
                <c:pt idx="127">
                  <c:v>1.2686627083458006</c:v>
                </c:pt>
                <c:pt idx="128">
                  <c:v>1.2786617083474994</c:v>
                </c:pt>
                <c:pt idx="129">
                  <c:v>1.2886607083491981</c:v>
                </c:pt>
                <c:pt idx="130">
                  <c:v>1.2986607083585113</c:v>
                </c:pt>
                <c:pt idx="131">
                  <c:v>1.3086597083311062</c:v>
                </c:pt>
                <c:pt idx="132">
                  <c:v>1.318658708332805</c:v>
                </c:pt>
                <c:pt idx="133">
                  <c:v>1.3286577083345037</c:v>
                </c:pt>
                <c:pt idx="134">
                  <c:v>1.3386577083438169</c:v>
                </c:pt>
                <c:pt idx="135">
                  <c:v>1.3486567083455157</c:v>
                </c:pt>
                <c:pt idx="136">
                  <c:v>1.3586557083472144</c:v>
                </c:pt>
                <c:pt idx="137">
                  <c:v>1.3686557083565276</c:v>
                </c:pt>
                <c:pt idx="138">
                  <c:v>1.3786547083582263</c:v>
                </c:pt>
                <c:pt idx="139">
                  <c:v>1.3886537083308212</c:v>
                </c:pt>
                <c:pt idx="140">
                  <c:v>1.3986537083401345</c:v>
                </c:pt>
                <c:pt idx="141">
                  <c:v>1.4086527083418332</c:v>
                </c:pt>
                <c:pt idx="142">
                  <c:v>1.4186517083435319</c:v>
                </c:pt>
                <c:pt idx="143">
                  <c:v>1.4286507083452307</c:v>
                </c:pt>
                <c:pt idx="144">
                  <c:v>1.4386507083545439</c:v>
                </c:pt>
                <c:pt idx="145">
                  <c:v>1.4486497083562426</c:v>
                </c:pt>
                <c:pt idx="146">
                  <c:v>1.4586487083579414</c:v>
                </c:pt>
                <c:pt idx="147">
                  <c:v>1.4686487083381508</c:v>
                </c:pt>
                <c:pt idx="148">
                  <c:v>1.4786477083398495</c:v>
                </c:pt>
                <c:pt idx="149">
                  <c:v>1.4886467083415482</c:v>
                </c:pt>
                <c:pt idx="150">
                  <c:v>1.498645708343247</c:v>
                </c:pt>
                <c:pt idx="151">
                  <c:v>1.5086457083525602</c:v>
                </c:pt>
                <c:pt idx="152">
                  <c:v>1.5186447083542589</c:v>
                </c:pt>
                <c:pt idx="153">
                  <c:v>1.5286437083559576</c:v>
                </c:pt>
                <c:pt idx="154">
                  <c:v>1.538643708336167</c:v>
                </c:pt>
                <c:pt idx="155">
                  <c:v>1.5486427083378658</c:v>
                </c:pt>
                <c:pt idx="156">
                  <c:v>1.5586417083395645</c:v>
                </c:pt>
                <c:pt idx="157">
                  <c:v>1.5686407083412632</c:v>
                </c:pt>
                <c:pt idx="158">
                  <c:v>1.5786407083505765</c:v>
                </c:pt>
                <c:pt idx="159">
                  <c:v>1.5886397083522752</c:v>
                </c:pt>
                <c:pt idx="160">
                  <c:v>1.5986387083539739</c:v>
                </c:pt>
                <c:pt idx="161">
                  <c:v>1.6086387083341833</c:v>
                </c:pt>
                <c:pt idx="162">
                  <c:v>1.6186377083358821</c:v>
                </c:pt>
                <c:pt idx="163">
                  <c:v>1.6286367083375808</c:v>
                </c:pt>
                <c:pt idx="164">
                  <c:v>1.638636708346894</c:v>
                </c:pt>
                <c:pt idx="165">
                  <c:v>1.6486357083485927</c:v>
                </c:pt>
                <c:pt idx="166">
                  <c:v>1.6586347083502915</c:v>
                </c:pt>
                <c:pt idx="167">
                  <c:v>1.6686337083519902</c:v>
                </c:pt>
                <c:pt idx="168">
                  <c:v>1.6786337083321996</c:v>
                </c:pt>
                <c:pt idx="169">
                  <c:v>1.6886327083338983</c:v>
                </c:pt>
                <c:pt idx="170">
                  <c:v>1.6986317083355971</c:v>
                </c:pt>
                <c:pt idx="171">
                  <c:v>1.7086317083449103</c:v>
                </c:pt>
                <c:pt idx="172">
                  <c:v>1.718630708346609</c:v>
                </c:pt>
                <c:pt idx="173">
                  <c:v>1.7286297083483078</c:v>
                </c:pt>
                <c:pt idx="174">
                  <c:v>1.7386287083500065</c:v>
                </c:pt>
                <c:pt idx="175">
                  <c:v>1.7486287083593197</c:v>
                </c:pt>
                <c:pt idx="176">
                  <c:v>1.7586277083319146</c:v>
                </c:pt>
                <c:pt idx="177">
                  <c:v>1.7686267083336134</c:v>
                </c:pt>
                <c:pt idx="178">
                  <c:v>1.7786267083429266</c:v>
                </c:pt>
                <c:pt idx="179">
                  <c:v>1.7886257083446253</c:v>
                </c:pt>
                <c:pt idx="180">
                  <c:v>1.798624708346324</c:v>
                </c:pt>
                <c:pt idx="181">
                  <c:v>1.8086237083480228</c:v>
                </c:pt>
                <c:pt idx="182">
                  <c:v>1.818623708357336</c:v>
                </c:pt>
                <c:pt idx="183">
                  <c:v>1.8286227083590347</c:v>
                </c:pt>
                <c:pt idx="184">
                  <c:v>1.8386217083316296</c:v>
                </c:pt>
                <c:pt idx="185">
                  <c:v>1.8486217083409429</c:v>
                </c:pt>
                <c:pt idx="186">
                  <c:v>1.8586207083426416</c:v>
                </c:pt>
                <c:pt idx="187">
                  <c:v>1.8686197083443403</c:v>
                </c:pt>
                <c:pt idx="188">
                  <c:v>1.8786197083536536</c:v>
                </c:pt>
                <c:pt idx="189">
                  <c:v>1.8886187083553523</c:v>
                </c:pt>
                <c:pt idx="190">
                  <c:v>1.898617708357051</c:v>
                </c:pt>
                <c:pt idx="191">
                  <c:v>1.9086167083587497</c:v>
                </c:pt>
                <c:pt idx="192">
                  <c:v>1.9186167083389591</c:v>
                </c:pt>
                <c:pt idx="193">
                  <c:v>1.9286157083406579</c:v>
                </c:pt>
                <c:pt idx="194">
                  <c:v>1.9386147083423566</c:v>
                </c:pt>
                <c:pt idx="195">
                  <c:v>1.9486147083516698</c:v>
                </c:pt>
                <c:pt idx="196">
                  <c:v>1.9586137083533686</c:v>
                </c:pt>
                <c:pt idx="197">
                  <c:v>1.9686127083550673</c:v>
                </c:pt>
                <c:pt idx="198">
                  <c:v>1.978611708356766</c:v>
                </c:pt>
                <c:pt idx="199">
                  <c:v>1.9886117083369754</c:v>
                </c:pt>
                <c:pt idx="200">
                  <c:v>1.9986107083386742</c:v>
                </c:pt>
                <c:pt idx="201">
                  <c:v>2.0086097083403729</c:v>
                </c:pt>
                <c:pt idx="202">
                  <c:v>2.0186097083496861</c:v>
                </c:pt>
                <c:pt idx="203">
                  <c:v>2.0286087083513848</c:v>
                </c:pt>
                <c:pt idx="204">
                  <c:v>2.0386077083530836</c:v>
                </c:pt>
                <c:pt idx="205">
                  <c:v>2.048607708333293</c:v>
                </c:pt>
                <c:pt idx="206">
                  <c:v>2.0586067083349917</c:v>
                </c:pt>
                <c:pt idx="207">
                  <c:v>2.0686057083366904</c:v>
                </c:pt>
                <c:pt idx="208">
                  <c:v>2.0786047083383892</c:v>
                </c:pt>
                <c:pt idx="209">
                  <c:v>2.0886047083477024</c:v>
                </c:pt>
                <c:pt idx="210">
                  <c:v>2.0986037083494011</c:v>
                </c:pt>
                <c:pt idx="211">
                  <c:v>2.1086027083510999</c:v>
                </c:pt>
                <c:pt idx="212">
                  <c:v>2.1186025833303574</c:v>
                </c:pt>
                <c:pt idx="213">
                  <c:v>2.1286015833320562</c:v>
                </c:pt>
                <c:pt idx="214">
                  <c:v>2.1386005833337549</c:v>
                </c:pt>
                <c:pt idx="215">
                  <c:v>2.1486005833430681</c:v>
                </c:pt>
                <c:pt idx="216">
                  <c:v>2.1585995833447669</c:v>
                </c:pt>
                <c:pt idx="217">
                  <c:v>2.1685985833464656</c:v>
                </c:pt>
                <c:pt idx="218">
                  <c:v>2.1785975833481643</c:v>
                </c:pt>
                <c:pt idx="219">
                  <c:v>2.1885975833574776</c:v>
                </c:pt>
                <c:pt idx="220">
                  <c:v>2.1985965833591763</c:v>
                </c:pt>
                <c:pt idx="221">
                  <c:v>2.2085955833317712</c:v>
                </c:pt>
                <c:pt idx="222">
                  <c:v>2.2185955833410844</c:v>
                </c:pt>
                <c:pt idx="223">
                  <c:v>2.2285945833427832</c:v>
                </c:pt>
                <c:pt idx="224">
                  <c:v>2.2385935833444819</c:v>
                </c:pt>
                <c:pt idx="225">
                  <c:v>2.2485935833537951</c:v>
                </c:pt>
                <c:pt idx="226">
                  <c:v>2.2585925833554938</c:v>
                </c:pt>
                <c:pt idx="227">
                  <c:v>2.2685915833571926</c:v>
                </c:pt>
                <c:pt idx="228">
                  <c:v>2.2785905833588913</c:v>
                </c:pt>
                <c:pt idx="229">
                  <c:v>2.2885905833391007</c:v>
                </c:pt>
                <c:pt idx="230">
                  <c:v>2.2985895833407994</c:v>
                </c:pt>
                <c:pt idx="231">
                  <c:v>2.3085885833424982</c:v>
                </c:pt>
                <c:pt idx="232">
                  <c:v>2.3185885833518114</c:v>
                </c:pt>
                <c:pt idx="233">
                  <c:v>2.3285875833535101</c:v>
                </c:pt>
                <c:pt idx="234">
                  <c:v>2.3385865833552089</c:v>
                </c:pt>
                <c:pt idx="235">
                  <c:v>2.3485855833569076</c:v>
                </c:pt>
                <c:pt idx="236">
                  <c:v>2.358585583337117</c:v>
                </c:pt>
                <c:pt idx="237">
                  <c:v>2.3685845833388157</c:v>
                </c:pt>
                <c:pt idx="238">
                  <c:v>2.3785835833405145</c:v>
                </c:pt>
                <c:pt idx="239">
                  <c:v>2.3885835833498277</c:v>
                </c:pt>
                <c:pt idx="240">
                  <c:v>2.3985825833515264</c:v>
                </c:pt>
                <c:pt idx="241">
                  <c:v>2.4085815833532251</c:v>
                </c:pt>
                <c:pt idx="242">
                  <c:v>2.4185815833334345</c:v>
                </c:pt>
                <c:pt idx="243">
                  <c:v>2.4285805833351333</c:v>
                </c:pt>
                <c:pt idx="244">
                  <c:v>2.438579583336832</c:v>
                </c:pt>
                <c:pt idx="245">
                  <c:v>2.4485785833385307</c:v>
                </c:pt>
                <c:pt idx="246">
                  <c:v>2.458578583347844</c:v>
                </c:pt>
                <c:pt idx="247">
                  <c:v>2.4685775833495427</c:v>
                </c:pt>
                <c:pt idx="248">
                  <c:v>2.4785765833512414</c:v>
                </c:pt>
                <c:pt idx="249">
                  <c:v>2.4885765833314508</c:v>
                </c:pt>
                <c:pt idx="250">
                  <c:v>2.4985755833331496</c:v>
                </c:pt>
                <c:pt idx="251">
                  <c:v>2.5085745833348483</c:v>
                </c:pt>
                <c:pt idx="252">
                  <c:v>2.5185745833441615</c:v>
                </c:pt>
                <c:pt idx="253">
                  <c:v>2.5285735833458602</c:v>
                </c:pt>
                <c:pt idx="254">
                  <c:v>2.538572583347559</c:v>
                </c:pt>
                <c:pt idx="255">
                  <c:v>2.5485715833492577</c:v>
                </c:pt>
                <c:pt idx="256">
                  <c:v>2.5585715833585709</c:v>
                </c:pt>
                <c:pt idx="257">
                  <c:v>2.5685705833311658</c:v>
                </c:pt>
                <c:pt idx="258">
                  <c:v>2.5785695833328646</c:v>
                </c:pt>
                <c:pt idx="259">
                  <c:v>2.5885695833421778</c:v>
                </c:pt>
                <c:pt idx="260">
                  <c:v>2.5985685833438765</c:v>
                </c:pt>
                <c:pt idx="261">
                  <c:v>2.6085675833455753</c:v>
                </c:pt>
                <c:pt idx="262">
                  <c:v>2.6185675833548885</c:v>
                </c:pt>
                <c:pt idx="263">
                  <c:v>2.6285665833565872</c:v>
                </c:pt>
                <c:pt idx="264">
                  <c:v>2.6385655833582859</c:v>
                </c:pt>
                <c:pt idx="265">
                  <c:v>2.6485645833308809</c:v>
                </c:pt>
                <c:pt idx="266">
                  <c:v>2.6585645833401941</c:v>
                </c:pt>
                <c:pt idx="267">
                  <c:v>2.6685635833418928</c:v>
                </c:pt>
                <c:pt idx="268">
                  <c:v>2.6785625833435915</c:v>
                </c:pt>
                <c:pt idx="269">
                  <c:v>2.6885625833529048</c:v>
                </c:pt>
                <c:pt idx="270">
                  <c:v>2.6985615833546035</c:v>
                </c:pt>
                <c:pt idx="271">
                  <c:v>2.7085605833563022</c:v>
                </c:pt>
                <c:pt idx="272">
                  <c:v>2.7185605833365116</c:v>
                </c:pt>
                <c:pt idx="273">
                  <c:v>2.7285595833382104</c:v>
                </c:pt>
                <c:pt idx="274">
                  <c:v>2.7385585833399091</c:v>
                </c:pt>
                <c:pt idx="275">
                  <c:v>2.7485575833416078</c:v>
                </c:pt>
                <c:pt idx="276">
                  <c:v>2.758557583350921</c:v>
                </c:pt>
                <c:pt idx="277">
                  <c:v>2.7685565833526198</c:v>
                </c:pt>
                <c:pt idx="278">
                  <c:v>2.7785555833543185</c:v>
                </c:pt>
                <c:pt idx="279">
                  <c:v>2.7885555833345279</c:v>
                </c:pt>
                <c:pt idx="280">
                  <c:v>2.7985545833362266</c:v>
                </c:pt>
                <c:pt idx="281">
                  <c:v>2.8085535833379254</c:v>
                </c:pt>
                <c:pt idx="282">
                  <c:v>2.8185525833396241</c:v>
                </c:pt>
                <c:pt idx="283">
                  <c:v>2.8285525833489373</c:v>
                </c:pt>
                <c:pt idx="284">
                  <c:v>2.8385515833506361</c:v>
                </c:pt>
                <c:pt idx="285">
                  <c:v>2.8485505833523348</c:v>
                </c:pt>
                <c:pt idx="286">
                  <c:v>2.8585505833325442</c:v>
                </c:pt>
                <c:pt idx="287">
                  <c:v>2.8685495833342429</c:v>
                </c:pt>
                <c:pt idx="288">
                  <c:v>2.8785485833359417</c:v>
                </c:pt>
                <c:pt idx="289">
                  <c:v>2.8885485833452549</c:v>
                </c:pt>
                <c:pt idx="290">
                  <c:v>2.8985475833469536</c:v>
                </c:pt>
                <c:pt idx="291">
                  <c:v>2.9085465833486523</c:v>
                </c:pt>
                <c:pt idx="292">
                  <c:v>2.9185455833503511</c:v>
                </c:pt>
                <c:pt idx="293">
                  <c:v>2.9285455833305605</c:v>
                </c:pt>
                <c:pt idx="294">
                  <c:v>2.9385445833322592</c:v>
                </c:pt>
                <c:pt idx="295">
                  <c:v>2.9485435833339579</c:v>
                </c:pt>
                <c:pt idx="296">
                  <c:v>2.9585435833432712</c:v>
                </c:pt>
                <c:pt idx="297">
                  <c:v>2.9685425833449699</c:v>
                </c:pt>
                <c:pt idx="298">
                  <c:v>2.9785415833466686</c:v>
                </c:pt>
                <c:pt idx="299">
                  <c:v>2.9885415833559819</c:v>
                </c:pt>
                <c:pt idx="300">
                  <c:v>2.9985405833576806</c:v>
                </c:pt>
                <c:pt idx="301">
                  <c:v>3.0085395833593793</c:v>
                </c:pt>
                <c:pt idx="302">
                  <c:v>3.0185395833395887</c:v>
                </c:pt>
                <c:pt idx="303">
                  <c:v>3.0285385833412874</c:v>
                </c:pt>
                <c:pt idx="304">
                  <c:v>3.0385375833429862</c:v>
                </c:pt>
                <c:pt idx="305">
                  <c:v>3.0485365833446849</c:v>
                </c:pt>
                <c:pt idx="306">
                  <c:v>3.0585365833539981</c:v>
                </c:pt>
                <c:pt idx="307">
                  <c:v>3.0685355833556969</c:v>
                </c:pt>
                <c:pt idx="308">
                  <c:v>3.0785345833573956</c:v>
                </c:pt>
                <c:pt idx="309">
                  <c:v>3.088534583337605</c:v>
                </c:pt>
                <c:pt idx="310">
                  <c:v>3.0985335833393037</c:v>
                </c:pt>
                <c:pt idx="311">
                  <c:v>3.1085325833410025</c:v>
                </c:pt>
                <c:pt idx="312">
                  <c:v>3.1185310833388939</c:v>
                </c:pt>
                <c:pt idx="313">
                  <c:v>3.1285310833482072</c:v>
                </c:pt>
                <c:pt idx="314">
                  <c:v>3.1385300833499059</c:v>
                </c:pt>
                <c:pt idx="315">
                  <c:v>3.1485290833516046</c:v>
                </c:pt>
                <c:pt idx="316">
                  <c:v>3.158529083331814</c:v>
                </c:pt>
                <c:pt idx="317">
                  <c:v>3.1685280833335128</c:v>
                </c:pt>
                <c:pt idx="318">
                  <c:v>3.1785270833352115</c:v>
                </c:pt>
                <c:pt idx="319">
                  <c:v>3.1885270833445247</c:v>
                </c:pt>
                <c:pt idx="320">
                  <c:v>3.1985260833462235</c:v>
                </c:pt>
                <c:pt idx="321">
                  <c:v>3.2085250833479222</c:v>
                </c:pt>
                <c:pt idx="322">
                  <c:v>3.2185250833572354</c:v>
                </c:pt>
                <c:pt idx="323">
                  <c:v>3.2285240833589341</c:v>
                </c:pt>
                <c:pt idx="324">
                  <c:v>3.2385230833315291</c:v>
                </c:pt>
                <c:pt idx="325">
                  <c:v>3.2485220833332278</c:v>
                </c:pt>
                <c:pt idx="326">
                  <c:v>3.258522083342541</c:v>
                </c:pt>
                <c:pt idx="327">
                  <c:v>3.2685210833442397</c:v>
                </c:pt>
                <c:pt idx="328">
                  <c:v>3.2785200833459385</c:v>
                </c:pt>
                <c:pt idx="329">
                  <c:v>3.2885200833552517</c:v>
                </c:pt>
                <c:pt idx="330">
                  <c:v>3.2985190833569504</c:v>
                </c:pt>
                <c:pt idx="331">
                  <c:v>3.3085180833586492</c:v>
                </c:pt>
                <c:pt idx="332">
                  <c:v>3.3185170833312441</c:v>
                </c:pt>
                <c:pt idx="333">
                  <c:v>3.3285170833405573</c:v>
                </c:pt>
                <c:pt idx="334">
                  <c:v>3.338516083342256</c:v>
                </c:pt>
                <c:pt idx="335">
                  <c:v>3.3485150833439548</c:v>
                </c:pt>
                <c:pt idx="336">
                  <c:v>3.358515083353268</c:v>
                </c:pt>
                <c:pt idx="337">
                  <c:v>3.3685140833549667</c:v>
                </c:pt>
                <c:pt idx="338">
                  <c:v>3.3785130833566654</c:v>
                </c:pt>
                <c:pt idx="339">
                  <c:v>3.3885130833368748</c:v>
                </c:pt>
                <c:pt idx="340">
                  <c:v>3.3985120833385736</c:v>
                </c:pt>
                <c:pt idx="341">
                  <c:v>3.4085110833402723</c:v>
                </c:pt>
                <c:pt idx="342">
                  <c:v>3.4185110833495855</c:v>
                </c:pt>
                <c:pt idx="343">
                  <c:v>3.4285100833512843</c:v>
                </c:pt>
                <c:pt idx="344">
                  <c:v>3.438509083352983</c:v>
                </c:pt>
                <c:pt idx="345">
                  <c:v>3.4485080833546817</c:v>
                </c:pt>
                <c:pt idx="346">
                  <c:v>3.4585080833348911</c:v>
                </c:pt>
                <c:pt idx="347">
                  <c:v>3.4685070833365899</c:v>
                </c:pt>
                <c:pt idx="348">
                  <c:v>3.4785060833382886</c:v>
                </c:pt>
                <c:pt idx="349">
                  <c:v>3.4885060833476018</c:v>
                </c:pt>
                <c:pt idx="350">
                  <c:v>3.4985050833493005</c:v>
                </c:pt>
                <c:pt idx="351">
                  <c:v>3.5085040833509993</c:v>
                </c:pt>
                <c:pt idx="352">
                  <c:v>3.5185040833312087</c:v>
                </c:pt>
                <c:pt idx="353">
                  <c:v>3.5285030833329074</c:v>
                </c:pt>
                <c:pt idx="354">
                  <c:v>3.5385020833346061</c:v>
                </c:pt>
                <c:pt idx="355">
                  <c:v>3.5485010833363049</c:v>
                </c:pt>
                <c:pt idx="356">
                  <c:v>3.5585010833456181</c:v>
                </c:pt>
                <c:pt idx="357">
                  <c:v>3.5685000833473168</c:v>
                </c:pt>
                <c:pt idx="358">
                  <c:v>3.5784990833490156</c:v>
                </c:pt>
                <c:pt idx="359">
                  <c:v>3.5884990833583288</c:v>
                </c:pt>
                <c:pt idx="360">
                  <c:v>3.5984980833309237</c:v>
                </c:pt>
                <c:pt idx="361">
                  <c:v>3.6084970833326224</c:v>
                </c:pt>
                <c:pt idx="362">
                  <c:v>3.6184970833419356</c:v>
                </c:pt>
                <c:pt idx="363">
                  <c:v>3.6284960833436344</c:v>
                </c:pt>
                <c:pt idx="364">
                  <c:v>3.6384950833453331</c:v>
                </c:pt>
                <c:pt idx="365">
                  <c:v>3.6484940833470318</c:v>
                </c:pt>
                <c:pt idx="366">
                  <c:v>3.6584940833563451</c:v>
                </c:pt>
                <c:pt idx="367">
                  <c:v>3.6684930833580438</c:v>
                </c:pt>
                <c:pt idx="368">
                  <c:v>3.6784920833306387</c:v>
                </c:pt>
                <c:pt idx="369">
                  <c:v>3.6884920833399519</c:v>
                </c:pt>
                <c:pt idx="370">
                  <c:v>3.6984910833416507</c:v>
                </c:pt>
                <c:pt idx="371">
                  <c:v>3.7084900833433494</c:v>
                </c:pt>
                <c:pt idx="372">
                  <c:v>3.7184900833526626</c:v>
                </c:pt>
                <c:pt idx="373">
                  <c:v>3.7284890833543614</c:v>
                </c:pt>
                <c:pt idx="374">
                  <c:v>3.7384880833560601</c:v>
                </c:pt>
                <c:pt idx="375">
                  <c:v>3.7484880833362695</c:v>
                </c:pt>
                <c:pt idx="376">
                  <c:v>3.7584870833379682</c:v>
                </c:pt>
                <c:pt idx="377">
                  <c:v>3.7684860833396669</c:v>
                </c:pt>
                <c:pt idx="378">
                  <c:v>3.7784850833413657</c:v>
                </c:pt>
                <c:pt idx="379">
                  <c:v>3.7884850833506789</c:v>
                </c:pt>
                <c:pt idx="380">
                  <c:v>3.7984840833523776</c:v>
                </c:pt>
                <c:pt idx="381">
                  <c:v>3.8084830833540764</c:v>
                </c:pt>
                <c:pt idx="382">
                  <c:v>3.8184830833342858</c:v>
                </c:pt>
                <c:pt idx="383">
                  <c:v>3.8284820833359845</c:v>
                </c:pt>
                <c:pt idx="384">
                  <c:v>3.8384810833376832</c:v>
                </c:pt>
                <c:pt idx="385">
                  <c:v>3.8484810833469965</c:v>
                </c:pt>
                <c:pt idx="386">
                  <c:v>3.8584800833486952</c:v>
                </c:pt>
                <c:pt idx="387">
                  <c:v>3.8684790833503939</c:v>
                </c:pt>
                <c:pt idx="388">
                  <c:v>3.8784780833520927</c:v>
                </c:pt>
                <c:pt idx="389">
                  <c:v>3.888478083332302</c:v>
                </c:pt>
                <c:pt idx="390">
                  <c:v>3.8984770833340008</c:v>
                </c:pt>
                <c:pt idx="391">
                  <c:v>3.9084760833356995</c:v>
                </c:pt>
                <c:pt idx="392">
                  <c:v>3.9184760833450127</c:v>
                </c:pt>
                <c:pt idx="393">
                  <c:v>3.9284750833467115</c:v>
                </c:pt>
                <c:pt idx="394">
                  <c:v>3.9384740833484102</c:v>
                </c:pt>
                <c:pt idx="395">
                  <c:v>3.9484740833577234</c:v>
                </c:pt>
                <c:pt idx="396">
                  <c:v>3.9584730833594222</c:v>
                </c:pt>
                <c:pt idx="397">
                  <c:v>3.9684720833320171</c:v>
                </c:pt>
                <c:pt idx="398">
                  <c:v>3.9784720833413303</c:v>
                </c:pt>
                <c:pt idx="399">
                  <c:v>3.988471083343029</c:v>
                </c:pt>
                <c:pt idx="400">
                  <c:v>3.9984700833447278</c:v>
                </c:pt>
                <c:pt idx="401">
                  <c:v>4.0084690833464265</c:v>
                </c:pt>
                <c:pt idx="402">
                  <c:v>4.0184690833557397</c:v>
                </c:pt>
                <c:pt idx="403">
                  <c:v>4.0284680833574384</c:v>
                </c:pt>
                <c:pt idx="404">
                  <c:v>4.0384670833591372</c:v>
                </c:pt>
                <c:pt idx="405">
                  <c:v>4.0484670833393466</c:v>
                </c:pt>
                <c:pt idx="406">
                  <c:v>4.0584660833410453</c:v>
                </c:pt>
                <c:pt idx="407">
                  <c:v>4.068465083342744</c:v>
                </c:pt>
                <c:pt idx="408">
                  <c:v>4.0784650833520573</c:v>
                </c:pt>
                <c:pt idx="409">
                  <c:v>4.088464083353756</c:v>
                </c:pt>
                <c:pt idx="410">
                  <c:v>4.0984630833554547</c:v>
                </c:pt>
                <c:pt idx="411">
                  <c:v>4.1084620833571535</c:v>
                </c:pt>
                <c:pt idx="412">
                  <c:v>4.1184624583402183</c:v>
                </c:pt>
                <c:pt idx="413">
                  <c:v>4.128461458341917</c:v>
                </c:pt>
                <c:pt idx="414">
                  <c:v>4.1384604583436158</c:v>
                </c:pt>
                <c:pt idx="415">
                  <c:v>4.148460458352929</c:v>
                </c:pt>
                <c:pt idx="416">
                  <c:v>4.1584594583546277</c:v>
                </c:pt>
                <c:pt idx="417">
                  <c:v>4.1684584583563264</c:v>
                </c:pt>
                <c:pt idx="418">
                  <c:v>4.1784584583365358</c:v>
                </c:pt>
                <c:pt idx="419">
                  <c:v>4.1884574583382346</c:v>
                </c:pt>
                <c:pt idx="420">
                  <c:v>4.1984564583399333</c:v>
                </c:pt>
                <c:pt idx="421">
                  <c:v>4.2084564583492465</c:v>
                </c:pt>
                <c:pt idx="422">
                  <c:v>4.2184554583509453</c:v>
                </c:pt>
                <c:pt idx="423">
                  <c:v>4.228454458352644</c:v>
                </c:pt>
                <c:pt idx="424">
                  <c:v>4.2384534583543427</c:v>
                </c:pt>
                <c:pt idx="425">
                  <c:v>4.2484534583345521</c:v>
                </c:pt>
                <c:pt idx="426">
                  <c:v>4.2584524583362509</c:v>
                </c:pt>
                <c:pt idx="427">
                  <c:v>4.2684514583379496</c:v>
                </c:pt>
                <c:pt idx="428">
                  <c:v>4.2784514583472628</c:v>
                </c:pt>
                <c:pt idx="429">
                  <c:v>4.2884504583489615</c:v>
                </c:pt>
                <c:pt idx="430">
                  <c:v>4.2984494583506603</c:v>
                </c:pt>
                <c:pt idx="431">
                  <c:v>4.3084494583308697</c:v>
                </c:pt>
                <c:pt idx="432">
                  <c:v>4.3184484583325684</c:v>
                </c:pt>
                <c:pt idx="433">
                  <c:v>4.3284474583342671</c:v>
                </c:pt>
                <c:pt idx="434">
                  <c:v>4.3384464583359659</c:v>
                </c:pt>
                <c:pt idx="435">
                  <c:v>4.3484464583452791</c:v>
                </c:pt>
                <c:pt idx="436">
                  <c:v>4.3584454583469778</c:v>
                </c:pt>
                <c:pt idx="437">
                  <c:v>4.3684444583486766</c:v>
                </c:pt>
                <c:pt idx="438">
                  <c:v>4.3784444583579898</c:v>
                </c:pt>
                <c:pt idx="439">
                  <c:v>4.3884434583305847</c:v>
                </c:pt>
                <c:pt idx="440">
                  <c:v>4.3984424583322834</c:v>
                </c:pt>
                <c:pt idx="441">
                  <c:v>4.4084424583415966</c:v>
                </c:pt>
                <c:pt idx="442">
                  <c:v>4.4184414583432954</c:v>
                </c:pt>
                <c:pt idx="443">
                  <c:v>4.4284404583449941</c:v>
                </c:pt>
                <c:pt idx="444">
                  <c:v>4.4384404583543073</c:v>
                </c:pt>
                <c:pt idx="445">
                  <c:v>4.4484394583560061</c:v>
                </c:pt>
                <c:pt idx="446">
                  <c:v>4.4584384583577048</c:v>
                </c:pt>
                <c:pt idx="447">
                  <c:v>4.4684374583594035</c:v>
                </c:pt>
                <c:pt idx="448">
                  <c:v>4.4784374583396129</c:v>
                </c:pt>
                <c:pt idx="449">
                  <c:v>4.4884364583413117</c:v>
                </c:pt>
                <c:pt idx="450">
                  <c:v>4.4984354583430104</c:v>
                </c:pt>
                <c:pt idx="451">
                  <c:v>4.5084354583523236</c:v>
                </c:pt>
                <c:pt idx="452">
                  <c:v>4.5184344583540224</c:v>
                </c:pt>
                <c:pt idx="453">
                  <c:v>4.5284334583557211</c:v>
                </c:pt>
                <c:pt idx="454">
                  <c:v>4.5384334583359305</c:v>
                </c:pt>
                <c:pt idx="455">
                  <c:v>4.5484324583376292</c:v>
                </c:pt>
                <c:pt idx="456">
                  <c:v>4.5584314583393279</c:v>
                </c:pt>
                <c:pt idx="457">
                  <c:v>4.5684304583410267</c:v>
                </c:pt>
                <c:pt idx="458">
                  <c:v>4.5784304583503399</c:v>
                </c:pt>
                <c:pt idx="459">
                  <c:v>4.5884294583520386</c:v>
                </c:pt>
                <c:pt idx="460">
                  <c:v>4.5984284583537374</c:v>
                </c:pt>
                <c:pt idx="461">
                  <c:v>4.6084284583339468</c:v>
                </c:pt>
                <c:pt idx="462">
                  <c:v>4.6184274583356455</c:v>
                </c:pt>
                <c:pt idx="463">
                  <c:v>4.6284264583373442</c:v>
                </c:pt>
                <c:pt idx="464">
                  <c:v>4.6384264583466575</c:v>
                </c:pt>
                <c:pt idx="465">
                  <c:v>4.6484254583483562</c:v>
                </c:pt>
                <c:pt idx="466">
                  <c:v>4.6584244583500549</c:v>
                </c:pt>
                <c:pt idx="467">
                  <c:v>4.6684244583593681</c:v>
                </c:pt>
                <c:pt idx="468">
                  <c:v>4.678423458331963</c:v>
                </c:pt>
                <c:pt idx="469">
                  <c:v>4.6884224583336618</c:v>
                </c:pt>
                <c:pt idx="470">
                  <c:v>4.6984214583353605</c:v>
                </c:pt>
                <c:pt idx="471">
                  <c:v>4.7084214583446737</c:v>
                </c:pt>
                <c:pt idx="472">
                  <c:v>4.7184204583463725</c:v>
                </c:pt>
                <c:pt idx="473">
                  <c:v>4.7284194583480712</c:v>
                </c:pt>
                <c:pt idx="474">
                  <c:v>4.7384194583573844</c:v>
                </c:pt>
                <c:pt idx="475">
                  <c:v>4.7484184583590832</c:v>
                </c:pt>
                <c:pt idx="476">
                  <c:v>4.7584174583316781</c:v>
                </c:pt>
                <c:pt idx="477">
                  <c:v>4.7684174583409913</c:v>
                </c:pt>
                <c:pt idx="478">
                  <c:v>4.77841645834269</c:v>
                </c:pt>
                <c:pt idx="479">
                  <c:v>4.7884154583443888</c:v>
                </c:pt>
                <c:pt idx="480">
                  <c:v>4.798415458353702</c:v>
                </c:pt>
                <c:pt idx="481">
                  <c:v>4.8084144583554007</c:v>
                </c:pt>
                <c:pt idx="482">
                  <c:v>4.8184134583570994</c:v>
                </c:pt>
                <c:pt idx="483">
                  <c:v>4.8284124583587982</c:v>
                </c:pt>
                <c:pt idx="484">
                  <c:v>4.8384124583390076</c:v>
                </c:pt>
                <c:pt idx="485">
                  <c:v>4.8484114583407063</c:v>
                </c:pt>
                <c:pt idx="486">
                  <c:v>4.858410458342405</c:v>
                </c:pt>
                <c:pt idx="487">
                  <c:v>4.8684104583517183</c:v>
                </c:pt>
                <c:pt idx="488">
                  <c:v>4.878409458353417</c:v>
                </c:pt>
                <c:pt idx="489">
                  <c:v>4.8884084583551157</c:v>
                </c:pt>
                <c:pt idx="490">
                  <c:v>4.8984084583353251</c:v>
                </c:pt>
                <c:pt idx="491">
                  <c:v>4.9084074583370239</c:v>
                </c:pt>
                <c:pt idx="492">
                  <c:v>4.9184064583387226</c:v>
                </c:pt>
                <c:pt idx="493">
                  <c:v>4.9284064583480358</c:v>
                </c:pt>
                <c:pt idx="494">
                  <c:v>4.9384054583497345</c:v>
                </c:pt>
                <c:pt idx="495">
                  <c:v>4.9484044583514333</c:v>
                </c:pt>
                <c:pt idx="496">
                  <c:v>4.958403458353132</c:v>
                </c:pt>
                <c:pt idx="497">
                  <c:v>4.9684034583333414</c:v>
                </c:pt>
                <c:pt idx="498">
                  <c:v>4.9784024583350401</c:v>
                </c:pt>
                <c:pt idx="499">
                  <c:v>4.9884014583367389</c:v>
                </c:pt>
                <c:pt idx="500">
                  <c:v>4.9984014583460521</c:v>
                </c:pt>
                <c:pt idx="501">
                  <c:v>5.0084004583477508</c:v>
                </c:pt>
                <c:pt idx="502">
                  <c:v>5.0183994583494496</c:v>
                </c:pt>
                <c:pt idx="503">
                  <c:v>5.0283994583587628</c:v>
                </c:pt>
                <c:pt idx="504">
                  <c:v>5.0383984583313577</c:v>
                </c:pt>
                <c:pt idx="505">
                  <c:v>5.0483974583330564</c:v>
                </c:pt>
                <c:pt idx="506">
                  <c:v>5.0583974583423696</c:v>
                </c:pt>
                <c:pt idx="507">
                  <c:v>5.0683964583440684</c:v>
                </c:pt>
                <c:pt idx="508">
                  <c:v>5.0783954583457671</c:v>
                </c:pt>
                <c:pt idx="509">
                  <c:v>5.0883944583474658</c:v>
                </c:pt>
                <c:pt idx="510">
                  <c:v>5.0983944583567791</c:v>
                </c:pt>
                <c:pt idx="511">
                  <c:v>5.1083934583584778</c:v>
                </c:pt>
                <c:pt idx="512">
                  <c:v>5.1183928333339281</c:v>
                </c:pt>
                <c:pt idx="513">
                  <c:v>5.1283928333432414</c:v>
                </c:pt>
                <c:pt idx="514">
                  <c:v>5.1383918333449401</c:v>
                </c:pt>
                <c:pt idx="515">
                  <c:v>5.1483908333466388</c:v>
                </c:pt>
                <c:pt idx="516">
                  <c:v>5.1583908333559521</c:v>
                </c:pt>
                <c:pt idx="517">
                  <c:v>5.1683898333576508</c:v>
                </c:pt>
                <c:pt idx="518">
                  <c:v>5.1783888333593495</c:v>
                </c:pt>
                <c:pt idx="519">
                  <c:v>5.1883888333395589</c:v>
                </c:pt>
                <c:pt idx="520">
                  <c:v>5.1983878333412576</c:v>
                </c:pt>
                <c:pt idx="521">
                  <c:v>5.2083868333429564</c:v>
                </c:pt>
                <c:pt idx="522">
                  <c:v>5.2183858333446551</c:v>
                </c:pt>
                <c:pt idx="523">
                  <c:v>5.2283858333539683</c:v>
                </c:pt>
                <c:pt idx="524">
                  <c:v>5.2383848333556671</c:v>
                </c:pt>
                <c:pt idx="525">
                  <c:v>5.2483838333573658</c:v>
                </c:pt>
                <c:pt idx="526">
                  <c:v>5.2583838333375752</c:v>
                </c:pt>
                <c:pt idx="527">
                  <c:v>5.2683828333392739</c:v>
                </c:pt>
                <c:pt idx="528">
                  <c:v>5.2783818333409727</c:v>
                </c:pt>
                <c:pt idx="529">
                  <c:v>5.2883818333502859</c:v>
                </c:pt>
                <c:pt idx="530">
                  <c:v>5.2983808333519846</c:v>
                </c:pt>
                <c:pt idx="531">
                  <c:v>5.3083798333536834</c:v>
                </c:pt>
                <c:pt idx="532">
                  <c:v>5.3183798333338927</c:v>
                </c:pt>
                <c:pt idx="533">
                  <c:v>5.3283788333355915</c:v>
                </c:pt>
                <c:pt idx="534">
                  <c:v>5.3383778333372902</c:v>
                </c:pt>
                <c:pt idx="535">
                  <c:v>5.3483778333466034</c:v>
                </c:pt>
                <c:pt idx="536">
                  <c:v>5.3583768333483022</c:v>
                </c:pt>
                <c:pt idx="537">
                  <c:v>5.3683758333500009</c:v>
                </c:pt>
                <c:pt idx="538">
                  <c:v>5.3783748333516996</c:v>
                </c:pt>
                <c:pt idx="539">
                  <c:v>5.388374833331909</c:v>
                </c:pt>
                <c:pt idx="540">
                  <c:v>5.3983738333336078</c:v>
                </c:pt>
                <c:pt idx="541">
                  <c:v>5.4083728333353065</c:v>
                </c:pt>
                <c:pt idx="542">
                  <c:v>5.4183728333446197</c:v>
                </c:pt>
                <c:pt idx="543">
                  <c:v>5.4283718333463185</c:v>
                </c:pt>
                <c:pt idx="544">
                  <c:v>5.4383708333480172</c:v>
                </c:pt>
                <c:pt idx="545">
                  <c:v>5.4483708333573304</c:v>
                </c:pt>
                <c:pt idx="546">
                  <c:v>5.4583698333590291</c:v>
                </c:pt>
                <c:pt idx="547">
                  <c:v>5.468368833331624</c:v>
                </c:pt>
                <c:pt idx="548">
                  <c:v>5.4783688333409373</c:v>
                </c:pt>
                <c:pt idx="549">
                  <c:v>5.488367833342636</c:v>
                </c:pt>
                <c:pt idx="550">
                  <c:v>5.4983668333443347</c:v>
                </c:pt>
                <c:pt idx="551">
                  <c:v>5.5083658333460335</c:v>
                </c:pt>
                <c:pt idx="552">
                  <c:v>5.5183658333553467</c:v>
                </c:pt>
                <c:pt idx="553">
                  <c:v>5.5283648333570454</c:v>
                </c:pt>
                <c:pt idx="554">
                  <c:v>5.5383638333587442</c:v>
                </c:pt>
                <c:pt idx="555">
                  <c:v>5.5483638333389536</c:v>
                </c:pt>
                <c:pt idx="556">
                  <c:v>5.5583628333406523</c:v>
                </c:pt>
                <c:pt idx="557">
                  <c:v>5.568361833342351</c:v>
                </c:pt>
                <c:pt idx="558">
                  <c:v>5.5783618333516642</c:v>
                </c:pt>
                <c:pt idx="559">
                  <c:v>5.588360833353363</c:v>
                </c:pt>
                <c:pt idx="560">
                  <c:v>5.5983598333550617</c:v>
                </c:pt>
                <c:pt idx="561">
                  <c:v>5.6083598333352711</c:v>
                </c:pt>
                <c:pt idx="562">
                  <c:v>5.6183588333369698</c:v>
                </c:pt>
                <c:pt idx="563">
                  <c:v>5.6283578333386686</c:v>
                </c:pt>
                <c:pt idx="564">
                  <c:v>5.6383568333403673</c:v>
                </c:pt>
                <c:pt idx="565">
                  <c:v>5.6483568333496805</c:v>
                </c:pt>
                <c:pt idx="566">
                  <c:v>5.6583558333513793</c:v>
                </c:pt>
                <c:pt idx="567">
                  <c:v>5.668354833353078</c:v>
                </c:pt>
                <c:pt idx="568">
                  <c:v>5.6783548333332874</c:v>
                </c:pt>
                <c:pt idx="569">
                  <c:v>5.6883538333349861</c:v>
                </c:pt>
                <c:pt idx="570">
                  <c:v>5.6983528333366849</c:v>
                </c:pt>
                <c:pt idx="571">
                  <c:v>5.7083528333459981</c:v>
                </c:pt>
                <c:pt idx="572">
                  <c:v>5.7183518333476968</c:v>
                </c:pt>
                <c:pt idx="573">
                  <c:v>5.7283508333493955</c:v>
                </c:pt>
                <c:pt idx="574">
                  <c:v>5.7383508333587088</c:v>
                </c:pt>
                <c:pt idx="575">
                  <c:v>5.7483498333313037</c:v>
                </c:pt>
                <c:pt idx="576">
                  <c:v>5.7583488333330024</c:v>
                </c:pt>
                <c:pt idx="577">
                  <c:v>5.7683478333347011</c:v>
                </c:pt>
                <c:pt idx="578">
                  <c:v>5.7783478333440144</c:v>
                </c:pt>
                <c:pt idx="579">
                  <c:v>5.7883468333457131</c:v>
                </c:pt>
                <c:pt idx="580">
                  <c:v>5.7983458333474118</c:v>
                </c:pt>
                <c:pt idx="581">
                  <c:v>5.8083458333567251</c:v>
                </c:pt>
                <c:pt idx="582">
                  <c:v>5.8183448333584238</c:v>
                </c:pt>
                <c:pt idx="583">
                  <c:v>5.8283438333310187</c:v>
                </c:pt>
                <c:pt idx="584">
                  <c:v>5.8383438333403319</c:v>
                </c:pt>
                <c:pt idx="585">
                  <c:v>5.8483428333420306</c:v>
                </c:pt>
                <c:pt idx="586">
                  <c:v>5.8583418333437294</c:v>
                </c:pt>
                <c:pt idx="587">
                  <c:v>5.8683418333530426</c:v>
                </c:pt>
                <c:pt idx="588">
                  <c:v>5.8783408333547413</c:v>
                </c:pt>
                <c:pt idx="589">
                  <c:v>5.8883398333564401</c:v>
                </c:pt>
                <c:pt idx="590">
                  <c:v>5.8983398333366495</c:v>
                </c:pt>
                <c:pt idx="591">
                  <c:v>5.9083388333383482</c:v>
                </c:pt>
                <c:pt idx="592">
                  <c:v>5.9183378333400469</c:v>
                </c:pt>
                <c:pt idx="593">
                  <c:v>5.9283368333417457</c:v>
                </c:pt>
                <c:pt idx="594">
                  <c:v>5.9383368333510589</c:v>
                </c:pt>
                <c:pt idx="595">
                  <c:v>5.9483358333527576</c:v>
                </c:pt>
                <c:pt idx="596">
                  <c:v>5.9583348333544564</c:v>
                </c:pt>
                <c:pt idx="597">
                  <c:v>5.9683348333346657</c:v>
                </c:pt>
                <c:pt idx="598">
                  <c:v>5.9783338333363645</c:v>
                </c:pt>
                <c:pt idx="599">
                  <c:v>5.9883328333380632</c:v>
                </c:pt>
                <c:pt idx="600">
                  <c:v>5.9983328333473764</c:v>
                </c:pt>
                <c:pt idx="601">
                  <c:v>6.0083318333490752</c:v>
                </c:pt>
                <c:pt idx="602">
                  <c:v>6.0183308333507739</c:v>
                </c:pt>
                <c:pt idx="603">
                  <c:v>6.0283308333309833</c:v>
                </c:pt>
                <c:pt idx="604">
                  <c:v>6.038329833332682</c:v>
                </c:pt>
                <c:pt idx="605">
                  <c:v>6.0483288333343808</c:v>
                </c:pt>
                <c:pt idx="606">
                  <c:v>6.058328833343694</c:v>
                </c:pt>
                <c:pt idx="607">
                  <c:v>6.0683278333453927</c:v>
                </c:pt>
                <c:pt idx="608">
                  <c:v>6.0783268333470915</c:v>
                </c:pt>
                <c:pt idx="609">
                  <c:v>6.0883258333487902</c:v>
                </c:pt>
                <c:pt idx="610">
                  <c:v>6.0983258333581034</c:v>
                </c:pt>
                <c:pt idx="611">
                  <c:v>6.1083248333306983</c:v>
                </c:pt>
                <c:pt idx="612">
                  <c:v>6.118323833332397</c:v>
                </c:pt>
                <c:pt idx="613">
                  <c:v>6.1283238333417103</c:v>
                </c:pt>
                <c:pt idx="614">
                  <c:v>6.138322833343409</c:v>
                </c:pt>
                <c:pt idx="615">
                  <c:v>6.1483218333451077</c:v>
                </c:pt>
                <c:pt idx="616">
                  <c:v>6.158321833354421</c:v>
                </c:pt>
                <c:pt idx="617">
                  <c:v>6.1683208333561197</c:v>
                </c:pt>
                <c:pt idx="618">
                  <c:v>6.1783198333578184</c:v>
                </c:pt>
                <c:pt idx="619">
                  <c:v>6.1883198333380278</c:v>
                </c:pt>
                <c:pt idx="620">
                  <c:v>6.1983188333397266</c:v>
                </c:pt>
                <c:pt idx="621">
                  <c:v>6.2083178333414253</c:v>
                </c:pt>
                <c:pt idx="622">
                  <c:v>6.2183178333507385</c:v>
                </c:pt>
                <c:pt idx="623">
                  <c:v>6.2283168333524372</c:v>
                </c:pt>
                <c:pt idx="624">
                  <c:v>6.238315833354136</c:v>
                </c:pt>
                <c:pt idx="625">
                  <c:v>6.2483148333558347</c:v>
                </c:pt>
                <c:pt idx="626">
                  <c:v>6.2583148333360441</c:v>
                </c:pt>
                <c:pt idx="627">
                  <c:v>6.2683138333377428</c:v>
                </c:pt>
                <c:pt idx="628">
                  <c:v>6.2783128333394416</c:v>
                </c:pt>
                <c:pt idx="629">
                  <c:v>6.2883128333487548</c:v>
                </c:pt>
                <c:pt idx="630">
                  <c:v>6.2983118333504535</c:v>
                </c:pt>
                <c:pt idx="631">
                  <c:v>6.3083108333521523</c:v>
                </c:pt>
                <c:pt idx="632">
                  <c:v>6.3183108333323617</c:v>
                </c:pt>
                <c:pt idx="633">
                  <c:v>6.3283098333340604</c:v>
                </c:pt>
                <c:pt idx="634">
                  <c:v>6.3383088333357591</c:v>
                </c:pt>
                <c:pt idx="635">
                  <c:v>6.3483088333450723</c:v>
                </c:pt>
                <c:pt idx="636">
                  <c:v>6.3583078333467711</c:v>
                </c:pt>
                <c:pt idx="637">
                  <c:v>6.3683068333484698</c:v>
                </c:pt>
                <c:pt idx="638">
                  <c:v>6.378306833357783</c:v>
                </c:pt>
                <c:pt idx="639">
                  <c:v>6.3883058333303779</c:v>
                </c:pt>
                <c:pt idx="640">
                  <c:v>6.3983048333320767</c:v>
                </c:pt>
                <c:pt idx="641">
                  <c:v>6.4083038333337754</c:v>
                </c:pt>
                <c:pt idx="642">
                  <c:v>6.4183038333430886</c:v>
                </c:pt>
                <c:pt idx="643">
                  <c:v>6.4283028333447874</c:v>
                </c:pt>
                <c:pt idx="644">
                  <c:v>6.4383018333464861</c:v>
                </c:pt>
                <c:pt idx="645">
                  <c:v>6.4483018333557993</c:v>
                </c:pt>
                <c:pt idx="646">
                  <c:v>6.458300833357498</c:v>
                </c:pt>
                <c:pt idx="647">
                  <c:v>6.4682998333591968</c:v>
                </c:pt>
                <c:pt idx="648">
                  <c:v>6.4782998333394062</c:v>
                </c:pt>
                <c:pt idx="649">
                  <c:v>6.4882988333411049</c:v>
                </c:pt>
                <c:pt idx="650">
                  <c:v>6.4982978333428036</c:v>
                </c:pt>
                <c:pt idx="651">
                  <c:v>6.5082978333521169</c:v>
                </c:pt>
                <c:pt idx="652">
                  <c:v>6.5182968333538156</c:v>
                </c:pt>
                <c:pt idx="653">
                  <c:v>6.5282958333555143</c:v>
                </c:pt>
                <c:pt idx="654">
                  <c:v>6.5382958333357237</c:v>
                </c:pt>
                <c:pt idx="655">
                  <c:v>6.5482948333374225</c:v>
                </c:pt>
                <c:pt idx="656">
                  <c:v>6.5582938333391212</c:v>
                </c:pt>
                <c:pt idx="657">
                  <c:v>6.5682928333408199</c:v>
                </c:pt>
                <c:pt idx="658">
                  <c:v>6.5782928333501332</c:v>
                </c:pt>
                <c:pt idx="659">
                  <c:v>6.5882918333518319</c:v>
                </c:pt>
                <c:pt idx="660">
                  <c:v>6.5982908333535306</c:v>
                </c:pt>
                <c:pt idx="661">
                  <c:v>6.60829083333374</c:v>
                </c:pt>
                <c:pt idx="662">
                  <c:v>6.6182898333354387</c:v>
                </c:pt>
                <c:pt idx="663">
                  <c:v>6.6282888333371375</c:v>
                </c:pt>
                <c:pt idx="664">
                  <c:v>6.6382888333464507</c:v>
                </c:pt>
                <c:pt idx="665">
                  <c:v>6.6482878333481494</c:v>
                </c:pt>
                <c:pt idx="666">
                  <c:v>6.6582868333498482</c:v>
                </c:pt>
                <c:pt idx="667">
                  <c:v>6.6682868333591614</c:v>
                </c:pt>
                <c:pt idx="668">
                  <c:v>6.6782858333317563</c:v>
                </c:pt>
                <c:pt idx="669">
                  <c:v>6.688284833333455</c:v>
                </c:pt>
                <c:pt idx="670">
                  <c:v>6.6982848333427683</c:v>
                </c:pt>
                <c:pt idx="671">
                  <c:v>6.708283833344467</c:v>
                </c:pt>
                <c:pt idx="672">
                  <c:v>6.7182828333461657</c:v>
                </c:pt>
                <c:pt idx="673">
                  <c:v>6.7282818333478644</c:v>
                </c:pt>
                <c:pt idx="674">
                  <c:v>6.7382818333571777</c:v>
                </c:pt>
                <c:pt idx="675">
                  <c:v>6.7482808333588764</c:v>
                </c:pt>
                <c:pt idx="676">
                  <c:v>6.7582798333314713</c:v>
                </c:pt>
                <c:pt idx="677">
                  <c:v>6.7682798333407845</c:v>
                </c:pt>
                <c:pt idx="678">
                  <c:v>6.7782788333424833</c:v>
                </c:pt>
                <c:pt idx="679">
                  <c:v>6.788277833344182</c:v>
                </c:pt>
                <c:pt idx="680">
                  <c:v>6.7982778333534952</c:v>
                </c:pt>
                <c:pt idx="681">
                  <c:v>6.808276833355194</c:v>
                </c:pt>
                <c:pt idx="682">
                  <c:v>6.8182758333568927</c:v>
                </c:pt>
                <c:pt idx="683">
                  <c:v>6.8282758333371021</c:v>
                </c:pt>
                <c:pt idx="684">
                  <c:v>6.8382748333388008</c:v>
                </c:pt>
                <c:pt idx="685">
                  <c:v>6.8482738333404996</c:v>
                </c:pt>
                <c:pt idx="686">
                  <c:v>6.8582738333498128</c:v>
                </c:pt>
                <c:pt idx="687">
                  <c:v>6.8682728333515115</c:v>
                </c:pt>
                <c:pt idx="688">
                  <c:v>6.8782718333532102</c:v>
                </c:pt>
                <c:pt idx="689">
                  <c:v>6.888270833354909</c:v>
                </c:pt>
                <c:pt idx="690">
                  <c:v>6.8982708333351184</c:v>
                </c:pt>
                <c:pt idx="691">
                  <c:v>6.9082698333368171</c:v>
                </c:pt>
                <c:pt idx="692">
                  <c:v>6.9182688333385158</c:v>
                </c:pt>
                <c:pt idx="693">
                  <c:v>6.9282688333478291</c:v>
                </c:pt>
                <c:pt idx="694">
                  <c:v>6.9382678333495278</c:v>
                </c:pt>
                <c:pt idx="695">
                  <c:v>6.9482668333512265</c:v>
                </c:pt>
                <c:pt idx="696">
                  <c:v>6.9582668333314359</c:v>
                </c:pt>
                <c:pt idx="697">
                  <c:v>6.9682658333331347</c:v>
                </c:pt>
                <c:pt idx="698">
                  <c:v>6.9782648333348334</c:v>
                </c:pt>
                <c:pt idx="699">
                  <c:v>6.9882648333441466</c:v>
                </c:pt>
                <c:pt idx="700">
                  <c:v>6.9982638333458453</c:v>
                </c:pt>
                <c:pt idx="701">
                  <c:v>7.0082628333475441</c:v>
                </c:pt>
                <c:pt idx="702">
                  <c:v>7.0182628333568573</c:v>
                </c:pt>
                <c:pt idx="703">
                  <c:v>7.028261833358556</c:v>
                </c:pt>
                <c:pt idx="704">
                  <c:v>7.0382608333311509</c:v>
                </c:pt>
                <c:pt idx="705">
                  <c:v>7.0482608333404642</c:v>
                </c:pt>
                <c:pt idx="706">
                  <c:v>7.0582598333421629</c:v>
                </c:pt>
                <c:pt idx="707">
                  <c:v>7.0682588333438616</c:v>
                </c:pt>
                <c:pt idx="708">
                  <c:v>7.0782578333455604</c:v>
                </c:pt>
                <c:pt idx="709">
                  <c:v>7.0882578333548736</c:v>
                </c:pt>
                <c:pt idx="710">
                  <c:v>7.0982568333565723</c:v>
                </c:pt>
                <c:pt idx="711">
                  <c:v>7.108255833358271</c:v>
                </c:pt>
                <c:pt idx="712">
                  <c:v>7.1182552500104066</c:v>
                </c:pt>
                <c:pt idx="713">
                  <c:v>7.1282542500121053</c:v>
                </c:pt>
                <c:pt idx="714">
                  <c:v>7.1382532500138041</c:v>
                </c:pt>
                <c:pt idx="715">
                  <c:v>7.1482532500231173</c:v>
                </c:pt>
                <c:pt idx="716">
                  <c:v>7.158252250024816</c:v>
                </c:pt>
                <c:pt idx="717">
                  <c:v>7.1682512499974109</c:v>
                </c:pt>
                <c:pt idx="718">
                  <c:v>7.1782512500067241</c:v>
                </c:pt>
                <c:pt idx="719">
                  <c:v>7.1882502500084229</c:v>
                </c:pt>
                <c:pt idx="720">
                  <c:v>7.1982492500101216</c:v>
                </c:pt>
                <c:pt idx="721">
                  <c:v>7.2082492500194348</c:v>
                </c:pt>
                <c:pt idx="722">
                  <c:v>7.2182482500211336</c:v>
                </c:pt>
                <c:pt idx="723">
                  <c:v>7.2282472500228323</c:v>
                </c:pt>
                <c:pt idx="724">
                  <c:v>7.2382472500030417</c:v>
                </c:pt>
                <c:pt idx="725">
                  <c:v>7.2482462500047404</c:v>
                </c:pt>
                <c:pt idx="726">
                  <c:v>7.2582452500064392</c:v>
                </c:pt>
                <c:pt idx="727">
                  <c:v>7.2682452500157524</c:v>
                </c:pt>
                <c:pt idx="728">
                  <c:v>7.2782442500174511</c:v>
                </c:pt>
                <c:pt idx="729">
                  <c:v>7.2882432500191499</c:v>
                </c:pt>
                <c:pt idx="730">
                  <c:v>7.2982422500208486</c:v>
                </c:pt>
                <c:pt idx="731">
                  <c:v>7.308242250001058</c:v>
                </c:pt>
                <c:pt idx="732">
                  <c:v>7.3182412500027567</c:v>
                </c:pt>
                <c:pt idx="733">
                  <c:v>7.3282402500044554</c:v>
                </c:pt>
                <c:pt idx="734">
                  <c:v>7.3382402500137687</c:v>
                </c:pt>
                <c:pt idx="735">
                  <c:v>7.3482392500154674</c:v>
                </c:pt>
                <c:pt idx="736">
                  <c:v>7.3582382500171661</c:v>
                </c:pt>
                <c:pt idx="737">
                  <c:v>7.3682382499973755</c:v>
                </c:pt>
                <c:pt idx="738">
                  <c:v>7.3782372499990743</c:v>
                </c:pt>
                <c:pt idx="739">
                  <c:v>7.388236250000773</c:v>
                </c:pt>
                <c:pt idx="740">
                  <c:v>7.3982362500100862</c:v>
                </c:pt>
                <c:pt idx="741">
                  <c:v>7.408235250011785</c:v>
                </c:pt>
                <c:pt idx="742">
                  <c:v>7.4182342500134837</c:v>
                </c:pt>
                <c:pt idx="743">
                  <c:v>7.4282342500227969</c:v>
                </c:pt>
                <c:pt idx="744">
                  <c:v>7.4382332500244956</c:v>
                </c:pt>
                <c:pt idx="745">
                  <c:v>7.4482322499970905</c:v>
                </c:pt>
                <c:pt idx="746">
                  <c:v>7.4582322500064038</c:v>
                </c:pt>
                <c:pt idx="747">
                  <c:v>7.4682312500081025</c:v>
                </c:pt>
                <c:pt idx="748">
                  <c:v>7.4782302500098012</c:v>
                </c:pt>
                <c:pt idx="749">
                  <c:v>7.4882292500115</c:v>
                </c:pt>
                <c:pt idx="750">
                  <c:v>7.4982292500208132</c:v>
                </c:pt>
                <c:pt idx="751">
                  <c:v>7.5082282500225119</c:v>
                </c:pt>
                <c:pt idx="752">
                  <c:v>7.5182272500242107</c:v>
                </c:pt>
                <c:pt idx="753">
                  <c:v>7.5282272500044201</c:v>
                </c:pt>
                <c:pt idx="754">
                  <c:v>7.5382262500061188</c:v>
                </c:pt>
                <c:pt idx="755">
                  <c:v>7.5482252500078175</c:v>
                </c:pt>
                <c:pt idx="756">
                  <c:v>7.5582252500171307</c:v>
                </c:pt>
                <c:pt idx="757">
                  <c:v>7.5682242500188295</c:v>
                </c:pt>
                <c:pt idx="758">
                  <c:v>7.5782232500205282</c:v>
                </c:pt>
                <c:pt idx="759">
                  <c:v>7.5882232500007376</c:v>
                </c:pt>
                <c:pt idx="760">
                  <c:v>7.5982222500024363</c:v>
                </c:pt>
                <c:pt idx="761">
                  <c:v>7.6082212500041351</c:v>
                </c:pt>
                <c:pt idx="762">
                  <c:v>7.6182212500134483</c:v>
                </c:pt>
                <c:pt idx="763">
                  <c:v>7.628220250015147</c:v>
                </c:pt>
                <c:pt idx="764">
                  <c:v>7.6382192500168458</c:v>
                </c:pt>
                <c:pt idx="765">
                  <c:v>7.6482182500185445</c:v>
                </c:pt>
                <c:pt idx="766">
                  <c:v>7.6582182499987539</c:v>
                </c:pt>
                <c:pt idx="767">
                  <c:v>7.6682172500004526</c:v>
                </c:pt>
                <c:pt idx="768">
                  <c:v>7.6782162500021514</c:v>
                </c:pt>
                <c:pt idx="769">
                  <c:v>7.6882162500114646</c:v>
                </c:pt>
                <c:pt idx="770">
                  <c:v>7.6982152500131633</c:v>
                </c:pt>
                <c:pt idx="771">
                  <c:v>7.708214250014862</c:v>
                </c:pt>
                <c:pt idx="772">
                  <c:v>7.7182142500241753</c:v>
                </c:pt>
                <c:pt idx="773">
                  <c:v>7.728213250025874</c:v>
                </c:pt>
                <c:pt idx="774">
                  <c:v>7.7382122499984689</c:v>
                </c:pt>
                <c:pt idx="775">
                  <c:v>7.7482122500077821</c:v>
                </c:pt>
                <c:pt idx="776">
                  <c:v>7.7582112500094809</c:v>
                </c:pt>
                <c:pt idx="777">
                  <c:v>7.7682102500111796</c:v>
                </c:pt>
                <c:pt idx="778">
                  <c:v>7.7782102500204928</c:v>
                </c:pt>
                <c:pt idx="779">
                  <c:v>7.7882092500221916</c:v>
                </c:pt>
                <c:pt idx="780">
                  <c:v>7.7982082500238903</c:v>
                </c:pt>
                <c:pt idx="781">
                  <c:v>7.8082082500040997</c:v>
                </c:pt>
                <c:pt idx="782">
                  <c:v>7.8182072500057984</c:v>
                </c:pt>
                <c:pt idx="783">
                  <c:v>7.8282062500074971</c:v>
                </c:pt>
                <c:pt idx="784">
                  <c:v>7.8382062500168104</c:v>
                </c:pt>
                <c:pt idx="785">
                  <c:v>7.8482052500185091</c:v>
                </c:pt>
                <c:pt idx="786">
                  <c:v>7.8582042500202078</c:v>
                </c:pt>
                <c:pt idx="787">
                  <c:v>7.8682032500219066</c:v>
                </c:pt>
                <c:pt idx="788">
                  <c:v>7.878203250002116</c:v>
                </c:pt>
                <c:pt idx="789">
                  <c:v>7.8882022500038147</c:v>
                </c:pt>
                <c:pt idx="790">
                  <c:v>7.8982012500055134</c:v>
                </c:pt>
                <c:pt idx="791">
                  <c:v>7.9082012500148267</c:v>
                </c:pt>
                <c:pt idx="792">
                  <c:v>7.9182002500165254</c:v>
                </c:pt>
                <c:pt idx="793">
                  <c:v>7.9281992500182241</c:v>
                </c:pt>
                <c:pt idx="794">
                  <c:v>7.9381992499984335</c:v>
                </c:pt>
                <c:pt idx="795">
                  <c:v>7.9481982500001322</c:v>
                </c:pt>
                <c:pt idx="796">
                  <c:v>7.958197250001831</c:v>
                </c:pt>
                <c:pt idx="797">
                  <c:v>7.9681972500111442</c:v>
                </c:pt>
                <c:pt idx="798">
                  <c:v>7.9781962500128429</c:v>
                </c:pt>
                <c:pt idx="799">
                  <c:v>7.9881952500145417</c:v>
                </c:pt>
                <c:pt idx="800">
                  <c:v>7.9981952500238549</c:v>
                </c:pt>
                <c:pt idx="801">
                  <c:v>8.0081942500255536</c:v>
                </c:pt>
                <c:pt idx="802">
                  <c:v>8.0181932499981485</c:v>
                </c:pt>
                <c:pt idx="803">
                  <c:v>8.0281932500074618</c:v>
                </c:pt>
                <c:pt idx="804">
                  <c:v>8.0381922500091605</c:v>
                </c:pt>
                <c:pt idx="805">
                  <c:v>8.0481912500108592</c:v>
                </c:pt>
                <c:pt idx="806">
                  <c:v>8.0581912500201724</c:v>
                </c:pt>
                <c:pt idx="807">
                  <c:v>8.0681902500218712</c:v>
                </c:pt>
                <c:pt idx="808">
                  <c:v>8.0781892500235699</c:v>
                </c:pt>
                <c:pt idx="809">
                  <c:v>8.0881882500252686</c:v>
                </c:pt>
                <c:pt idx="810">
                  <c:v>8.098188250005478</c:v>
                </c:pt>
                <c:pt idx="811">
                  <c:v>8.1081872500071768</c:v>
                </c:pt>
                <c:pt idx="812">
                  <c:v>8.1181868333369493</c:v>
                </c:pt>
                <c:pt idx="813">
                  <c:v>8.1281868333462626</c:v>
                </c:pt>
                <c:pt idx="814">
                  <c:v>8.1381858333479613</c:v>
                </c:pt>
                <c:pt idx="815">
                  <c:v>8.14818483334966</c:v>
                </c:pt>
                <c:pt idx="816">
                  <c:v>8.1581848333589733</c:v>
                </c:pt>
                <c:pt idx="817">
                  <c:v>8.1681838333315682</c:v>
                </c:pt>
                <c:pt idx="818">
                  <c:v>8.1781828333332669</c:v>
                </c:pt>
                <c:pt idx="819">
                  <c:v>8.1881828333425801</c:v>
                </c:pt>
                <c:pt idx="820">
                  <c:v>8.1981818333442789</c:v>
                </c:pt>
                <c:pt idx="821">
                  <c:v>8.2081808333459776</c:v>
                </c:pt>
                <c:pt idx="822">
                  <c:v>8.2181808333552908</c:v>
                </c:pt>
                <c:pt idx="823">
                  <c:v>8.2281798333569895</c:v>
                </c:pt>
                <c:pt idx="824">
                  <c:v>8.2381788333586883</c:v>
                </c:pt>
                <c:pt idx="825">
                  <c:v>8.2481788333388977</c:v>
                </c:pt>
                <c:pt idx="826">
                  <c:v>8.2581778333405964</c:v>
                </c:pt>
                <c:pt idx="827">
                  <c:v>8.2681768333422951</c:v>
                </c:pt>
                <c:pt idx="828">
                  <c:v>8.2781768333516084</c:v>
                </c:pt>
                <c:pt idx="829">
                  <c:v>8.2881758333533071</c:v>
                </c:pt>
                <c:pt idx="830">
                  <c:v>8.2981748333550058</c:v>
                </c:pt>
                <c:pt idx="831">
                  <c:v>8.3081738333567046</c:v>
                </c:pt>
                <c:pt idx="832">
                  <c:v>8.318173833336914</c:v>
                </c:pt>
                <c:pt idx="833">
                  <c:v>8.3281728333386127</c:v>
                </c:pt>
                <c:pt idx="834">
                  <c:v>8.3381718333403114</c:v>
                </c:pt>
                <c:pt idx="835">
                  <c:v>8.3481718333496246</c:v>
                </c:pt>
                <c:pt idx="836">
                  <c:v>8.3581708333513234</c:v>
                </c:pt>
                <c:pt idx="837">
                  <c:v>8.3681698333530221</c:v>
                </c:pt>
                <c:pt idx="838">
                  <c:v>8.3781698333332315</c:v>
                </c:pt>
                <c:pt idx="839">
                  <c:v>8.3881688333349302</c:v>
                </c:pt>
                <c:pt idx="840">
                  <c:v>8.398167833336629</c:v>
                </c:pt>
                <c:pt idx="841">
                  <c:v>8.4081678333459422</c:v>
                </c:pt>
                <c:pt idx="842">
                  <c:v>8.4181668333476409</c:v>
                </c:pt>
                <c:pt idx="843">
                  <c:v>8.4281658333493397</c:v>
                </c:pt>
                <c:pt idx="844">
                  <c:v>8.4381658333586529</c:v>
                </c:pt>
                <c:pt idx="845">
                  <c:v>8.4481648333312478</c:v>
                </c:pt>
                <c:pt idx="846">
                  <c:v>8.4581638333329465</c:v>
                </c:pt>
                <c:pt idx="847">
                  <c:v>8.4681638333422597</c:v>
                </c:pt>
                <c:pt idx="848">
                  <c:v>8.4781628333439585</c:v>
                </c:pt>
                <c:pt idx="849">
                  <c:v>8.4881618333456572</c:v>
                </c:pt>
                <c:pt idx="850">
                  <c:v>8.4981618333549704</c:v>
                </c:pt>
                <c:pt idx="851">
                  <c:v>8.5081608333566692</c:v>
                </c:pt>
                <c:pt idx="852">
                  <c:v>8.5181598333583679</c:v>
                </c:pt>
                <c:pt idx="853">
                  <c:v>8.5281598333385773</c:v>
                </c:pt>
                <c:pt idx="854">
                  <c:v>8.538158833340276</c:v>
                </c:pt>
                <c:pt idx="855">
                  <c:v>8.5481578333419748</c:v>
                </c:pt>
                <c:pt idx="856">
                  <c:v>8.5581568333436735</c:v>
                </c:pt>
                <c:pt idx="857">
                  <c:v>8.5681568333529867</c:v>
                </c:pt>
                <c:pt idx="858">
                  <c:v>8.5781558333546855</c:v>
                </c:pt>
                <c:pt idx="859">
                  <c:v>8.5881548333563842</c:v>
                </c:pt>
                <c:pt idx="860">
                  <c:v>8.5981548333365936</c:v>
                </c:pt>
                <c:pt idx="861">
                  <c:v>8.6081538333382923</c:v>
                </c:pt>
                <c:pt idx="862">
                  <c:v>8.618152833339991</c:v>
                </c:pt>
                <c:pt idx="863">
                  <c:v>8.6281528333493043</c:v>
                </c:pt>
                <c:pt idx="864">
                  <c:v>8.638151833351003</c:v>
                </c:pt>
                <c:pt idx="865">
                  <c:v>8.6481508333527017</c:v>
                </c:pt>
                <c:pt idx="866">
                  <c:v>8.6581508333329111</c:v>
                </c:pt>
                <c:pt idx="867">
                  <c:v>8.6681498333346099</c:v>
                </c:pt>
                <c:pt idx="868">
                  <c:v>8.6781488333363086</c:v>
                </c:pt>
                <c:pt idx="869">
                  <c:v>8.6881488333456218</c:v>
                </c:pt>
                <c:pt idx="870">
                  <c:v>8.6981478333473206</c:v>
                </c:pt>
                <c:pt idx="871">
                  <c:v>8.7081468333490193</c:v>
                </c:pt>
                <c:pt idx="872">
                  <c:v>8.7181468333583325</c:v>
                </c:pt>
                <c:pt idx="873">
                  <c:v>8.7281458333309274</c:v>
                </c:pt>
                <c:pt idx="874">
                  <c:v>8.7381448333326261</c:v>
                </c:pt>
                <c:pt idx="875">
                  <c:v>8.7481448333419394</c:v>
                </c:pt>
                <c:pt idx="876">
                  <c:v>8.7581438333436381</c:v>
                </c:pt>
                <c:pt idx="877">
                  <c:v>8.7681428333453368</c:v>
                </c:pt>
                <c:pt idx="878">
                  <c:v>8.7781428333546501</c:v>
                </c:pt>
                <c:pt idx="879">
                  <c:v>8.7881418333563488</c:v>
                </c:pt>
                <c:pt idx="880">
                  <c:v>8.7981408333580475</c:v>
                </c:pt>
                <c:pt idx="881">
                  <c:v>8.8081398333306424</c:v>
                </c:pt>
                <c:pt idx="882">
                  <c:v>8.8181398333399557</c:v>
                </c:pt>
                <c:pt idx="883">
                  <c:v>8.8281388333416544</c:v>
                </c:pt>
                <c:pt idx="884">
                  <c:v>8.8381378333433531</c:v>
                </c:pt>
                <c:pt idx="885">
                  <c:v>8.8481378333526663</c:v>
                </c:pt>
                <c:pt idx="886">
                  <c:v>8.8581368333543651</c:v>
                </c:pt>
                <c:pt idx="887">
                  <c:v>8.8681358333560638</c:v>
                </c:pt>
                <c:pt idx="888">
                  <c:v>8.8781358333362732</c:v>
                </c:pt>
                <c:pt idx="889">
                  <c:v>8.8881348333379719</c:v>
                </c:pt>
                <c:pt idx="890">
                  <c:v>8.8981338333396707</c:v>
                </c:pt>
                <c:pt idx="891">
                  <c:v>8.9081338333489839</c:v>
                </c:pt>
                <c:pt idx="892">
                  <c:v>8.9181328333506826</c:v>
                </c:pt>
                <c:pt idx="893">
                  <c:v>8.9281318333523814</c:v>
                </c:pt>
                <c:pt idx="894">
                  <c:v>8.9381318333325908</c:v>
                </c:pt>
                <c:pt idx="895">
                  <c:v>8.9481308333342895</c:v>
                </c:pt>
                <c:pt idx="896">
                  <c:v>8.9581298333359882</c:v>
                </c:pt>
                <c:pt idx="897">
                  <c:v>8.9681298333453014</c:v>
                </c:pt>
                <c:pt idx="898">
                  <c:v>8.9781288333470002</c:v>
                </c:pt>
                <c:pt idx="899">
                  <c:v>8.9881278333486989</c:v>
                </c:pt>
                <c:pt idx="900">
                  <c:v>8.9981278333580121</c:v>
                </c:pt>
                <c:pt idx="901">
                  <c:v>9.008126833330607</c:v>
                </c:pt>
                <c:pt idx="902">
                  <c:v>9.0181258333323058</c:v>
                </c:pt>
                <c:pt idx="903">
                  <c:v>9.028125833341619</c:v>
                </c:pt>
                <c:pt idx="904">
                  <c:v>9.0381248333433177</c:v>
                </c:pt>
                <c:pt idx="905">
                  <c:v>9.0481238333450165</c:v>
                </c:pt>
                <c:pt idx="906">
                  <c:v>9.0581238333543297</c:v>
                </c:pt>
                <c:pt idx="907">
                  <c:v>9.0681228333560284</c:v>
                </c:pt>
                <c:pt idx="908">
                  <c:v>9.0781218333577272</c:v>
                </c:pt>
                <c:pt idx="909">
                  <c:v>9.0881208333594259</c:v>
                </c:pt>
                <c:pt idx="910">
                  <c:v>9.0981208333396353</c:v>
                </c:pt>
                <c:pt idx="911">
                  <c:v>9.108119833341334</c:v>
                </c:pt>
                <c:pt idx="912">
                  <c:v>9.1181188333430327</c:v>
                </c:pt>
                <c:pt idx="913">
                  <c:v>9.1281184583494905</c:v>
                </c:pt>
                <c:pt idx="914">
                  <c:v>9.1381174583511893</c:v>
                </c:pt>
                <c:pt idx="915">
                  <c:v>9.148116458352888</c:v>
                </c:pt>
                <c:pt idx="916">
                  <c:v>9.1581164583330974</c:v>
                </c:pt>
                <c:pt idx="917">
                  <c:v>9.1681154583347961</c:v>
                </c:pt>
                <c:pt idx="918">
                  <c:v>9.1781144583364949</c:v>
                </c:pt>
                <c:pt idx="919">
                  <c:v>9.1881144583458081</c:v>
                </c:pt>
                <c:pt idx="920">
                  <c:v>9.1981134583475068</c:v>
                </c:pt>
                <c:pt idx="921">
                  <c:v>9.2081124583492056</c:v>
                </c:pt>
                <c:pt idx="922">
                  <c:v>9.2181124583585188</c:v>
                </c:pt>
                <c:pt idx="923">
                  <c:v>9.2281114583311137</c:v>
                </c:pt>
                <c:pt idx="924">
                  <c:v>9.2381104583328124</c:v>
                </c:pt>
                <c:pt idx="925">
                  <c:v>9.2481104583421256</c:v>
                </c:pt>
                <c:pt idx="926">
                  <c:v>9.2581094583438244</c:v>
                </c:pt>
                <c:pt idx="927">
                  <c:v>9.2681084583455231</c:v>
                </c:pt>
                <c:pt idx="928">
                  <c:v>9.2781084583548363</c:v>
                </c:pt>
                <c:pt idx="929">
                  <c:v>9.2881074583565351</c:v>
                </c:pt>
                <c:pt idx="930">
                  <c:v>9.2981064583582338</c:v>
                </c:pt>
                <c:pt idx="931">
                  <c:v>9.3081064583384432</c:v>
                </c:pt>
                <c:pt idx="932">
                  <c:v>9.3181054583401419</c:v>
                </c:pt>
                <c:pt idx="933">
                  <c:v>9.3281044583418407</c:v>
                </c:pt>
                <c:pt idx="934">
                  <c:v>9.3381044583511539</c:v>
                </c:pt>
                <c:pt idx="935">
                  <c:v>9.3481034583528526</c:v>
                </c:pt>
                <c:pt idx="936">
                  <c:v>9.3581024583545513</c:v>
                </c:pt>
                <c:pt idx="937">
                  <c:v>9.3681024583347607</c:v>
                </c:pt>
                <c:pt idx="938">
                  <c:v>9.3781014583364595</c:v>
                </c:pt>
                <c:pt idx="939">
                  <c:v>9.3881004583381582</c:v>
                </c:pt>
                <c:pt idx="940">
                  <c:v>9.3981004583474714</c:v>
                </c:pt>
                <c:pt idx="941">
                  <c:v>9.4080994583491702</c:v>
                </c:pt>
                <c:pt idx="942">
                  <c:v>9.4180984583508689</c:v>
                </c:pt>
                <c:pt idx="943">
                  <c:v>9.4280974583525676</c:v>
                </c:pt>
                <c:pt idx="944">
                  <c:v>9.438097458332777</c:v>
                </c:pt>
                <c:pt idx="945">
                  <c:v>9.4480964583344758</c:v>
                </c:pt>
                <c:pt idx="946">
                  <c:v>9.4580954583361745</c:v>
                </c:pt>
                <c:pt idx="947">
                  <c:v>9.4680954583454877</c:v>
                </c:pt>
                <c:pt idx="948">
                  <c:v>9.4780944583471864</c:v>
                </c:pt>
                <c:pt idx="949">
                  <c:v>9.4880934583488852</c:v>
                </c:pt>
                <c:pt idx="950">
                  <c:v>9.4980934583581984</c:v>
                </c:pt>
                <c:pt idx="951">
                  <c:v>9.5080924583307933</c:v>
                </c:pt>
                <c:pt idx="952">
                  <c:v>9.518091458332492</c:v>
                </c:pt>
                <c:pt idx="953">
                  <c:v>9.5280914583418053</c:v>
                </c:pt>
                <c:pt idx="954">
                  <c:v>9.538090458343504</c:v>
                </c:pt>
                <c:pt idx="955">
                  <c:v>9.5480894583452027</c:v>
                </c:pt>
                <c:pt idx="956">
                  <c:v>9.558089458354516</c:v>
                </c:pt>
                <c:pt idx="957">
                  <c:v>9.5680884583562147</c:v>
                </c:pt>
                <c:pt idx="958">
                  <c:v>9.5780874583579134</c:v>
                </c:pt>
                <c:pt idx="959">
                  <c:v>9.5880874583381228</c:v>
                </c:pt>
                <c:pt idx="960">
                  <c:v>9.5980864583398215</c:v>
                </c:pt>
                <c:pt idx="961">
                  <c:v>9.6080854583415203</c:v>
                </c:pt>
                <c:pt idx="962">
                  <c:v>9.6180854583508335</c:v>
                </c:pt>
                <c:pt idx="963">
                  <c:v>9.6280844583525322</c:v>
                </c:pt>
                <c:pt idx="964">
                  <c:v>9.638083458354231</c:v>
                </c:pt>
                <c:pt idx="965">
                  <c:v>9.6480834583344404</c:v>
                </c:pt>
                <c:pt idx="966">
                  <c:v>9.6580824583361391</c:v>
                </c:pt>
                <c:pt idx="967">
                  <c:v>9.6680814583378378</c:v>
                </c:pt>
                <c:pt idx="968">
                  <c:v>9.6780814583471511</c:v>
                </c:pt>
                <c:pt idx="969">
                  <c:v>9.6880804583488498</c:v>
                </c:pt>
                <c:pt idx="970">
                  <c:v>9.6980794583505485</c:v>
                </c:pt>
                <c:pt idx="971">
                  <c:v>9.7080794583307579</c:v>
                </c:pt>
                <c:pt idx="972">
                  <c:v>9.7180784583324566</c:v>
                </c:pt>
                <c:pt idx="973">
                  <c:v>9.7280774583341554</c:v>
                </c:pt>
                <c:pt idx="974">
                  <c:v>9.7380774583434686</c:v>
                </c:pt>
                <c:pt idx="975">
                  <c:v>9.7480764583451673</c:v>
                </c:pt>
                <c:pt idx="976">
                  <c:v>9.7580754583468661</c:v>
                </c:pt>
                <c:pt idx="977">
                  <c:v>9.7680744583485648</c:v>
                </c:pt>
                <c:pt idx="978">
                  <c:v>9.778074458357878</c:v>
                </c:pt>
                <c:pt idx="979">
                  <c:v>9.7880734583304729</c:v>
                </c:pt>
                <c:pt idx="980">
                  <c:v>9.7980724583321717</c:v>
                </c:pt>
                <c:pt idx="981">
                  <c:v>9.8080724583414849</c:v>
                </c:pt>
                <c:pt idx="982">
                  <c:v>9.8180714583431836</c:v>
                </c:pt>
                <c:pt idx="983">
                  <c:v>9.8280704583448824</c:v>
                </c:pt>
                <c:pt idx="984">
                  <c:v>9.8380704583541956</c:v>
                </c:pt>
                <c:pt idx="985">
                  <c:v>9.8480694583558943</c:v>
                </c:pt>
                <c:pt idx="986">
                  <c:v>9.858068458357593</c:v>
                </c:pt>
                <c:pt idx="987">
                  <c:v>9.8680684583378024</c:v>
                </c:pt>
                <c:pt idx="988">
                  <c:v>9.8780674583395012</c:v>
                </c:pt>
                <c:pt idx="989">
                  <c:v>9.8880664583411999</c:v>
                </c:pt>
                <c:pt idx="990">
                  <c:v>9.8980664583505131</c:v>
                </c:pt>
                <c:pt idx="991">
                  <c:v>9.9080654583522119</c:v>
                </c:pt>
                <c:pt idx="992">
                  <c:v>9.9180644583539106</c:v>
                </c:pt>
                <c:pt idx="993">
                  <c:v>9.92806445833412</c:v>
                </c:pt>
                <c:pt idx="994">
                  <c:v>9.9380634583358187</c:v>
                </c:pt>
                <c:pt idx="995">
                  <c:v>9.9480624583375175</c:v>
                </c:pt>
                <c:pt idx="996">
                  <c:v>9.9580624583468307</c:v>
                </c:pt>
                <c:pt idx="997">
                  <c:v>9.9680614583485294</c:v>
                </c:pt>
                <c:pt idx="998">
                  <c:v>9.9780604583502281</c:v>
                </c:pt>
                <c:pt idx="999">
                  <c:v>9.9880604583304375</c:v>
                </c:pt>
                <c:pt idx="1000">
                  <c:v>9.9980594583321363</c:v>
                </c:pt>
                <c:pt idx="1001">
                  <c:v>10.008058458333835</c:v>
                </c:pt>
                <c:pt idx="1002">
                  <c:v>10.018058458343148</c:v>
                </c:pt>
                <c:pt idx="1003">
                  <c:v>10.028057458344847</c:v>
                </c:pt>
                <c:pt idx="1004">
                  <c:v>10.038056458346546</c:v>
                </c:pt>
                <c:pt idx="1005">
                  <c:v>10.048056458355859</c:v>
                </c:pt>
                <c:pt idx="1006">
                  <c:v>10.058055458357558</c:v>
                </c:pt>
                <c:pt idx="1007">
                  <c:v>10.068054458359256</c:v>
                </c:pt>
                <c:pt idx="1008">
                  <c:v>10.078054458339466</c:v>
                </c:pt>
                <c:pt idx="1009">
                  <c:v>10.088053458341165</c:v>
                </c:pt>
                <c:pt idx="1010">
                  <c:v>10.098052458342863</c:v>
                </c:pt>
                <c:pt idx="1011">
                  <c:v>10.108052458352176</c:v>
                </c:pt>
                <c:pt idx="1012">
                  <c:v>10.118051458353875</c:v>
                </c:pt>
                <c:pt idx="1013">
                  <c:v>10.128053500025999</c:v>
                </c:pt>
                <c:pt idx="1014">
                  <c:v>10.138053500006208</c:v>
                </c:pt>
                <c:pt idx="1015">
                  <c:v>10.148052500007907</c:v>
                </c:pt>
                <c:pt idx="1016">
                  <c:v>10.158051500009606</c:v>
                </c:pt>
                <c:pt idx="1017">
                  <c:v>10.168051500018919</c:v>
                </c:pt>
                <c:pt idx="1018">
                  <c:v>10.178050500020618</c:v>
                </c:pt>
                <c:pt idx="1019">
                  <c:v>10.188049500022316</c:v>
                </c:pt>
                <c:pt idx="1020">
                  <c:v>10.198048500024015</c:v>
                </c:pt>
                <c:pt idx="1021">
                  <c:v>10.208048500004224</c:v>
                </c:pt>
                <c:pt idx="1022">
                  <c:v>10.218047500005923</c:v>
                </c:pt>
                <c:pt idx="1023">
                  <c:v>10.228046500007622</c:v>
                </c:pt>
                <c:pt idx="1024">
                  <c:v>10.238046500016935</c:v>
                </c:pt>
                <c:pt idx="1025">
                  <c:v>10.248045500018634</c:v>
                </c:pt>
                <c:pt idx="1026">
                  <c:v>10.258044500020333</c:v>
                </c:pt>
                <c:pt idx="1027">
                  <c:v>10.268044500000542</c:v>
                </c:pt>
                <c:pt idx="1028">
                  <c:v>10.278043500002241</c:v>
                </c:pt>
                <c:pt idx="1029">
                  <c:v>10.288042500003939</c:v>
                </c:pt>
                <c:pt idx="1030">
                  <c:v>10.298042500013253</c:v>
                </c:pt>
                <c:pt idx="1031">
                  <c:v>10.308041500014951</c:v>
                </c:pt>
                <c:pt idx="1032">
                  <c:v>10.31804050001665</c:v>
                </c:pt>
                <c:pt idx="1033">
                  <c:v>10.328040500025963</c:v>
                </c:pt>
                <c:pt idx="1034">
                  <c:v>10.338039499998558</c:v>
                </c:pt>
                <c:pt idx="1035">
                  <c:v>10.348038500000257</c:v>
                </c:pt>
                <c:pt idx="1036">
                  <c:v>10.35803850000957</c:v>
                </c:pt>
                <c:pt idx="1037">
                  <c:v>10.368037500011269</c:v>
                </c:pt>
                <c:pt idx="1038">
                  <c:v>10.378036500012968</c:v>
                </c:pt>
                <c:pt idx="1039">
                  <c:v>10.388036500022281</c:v>
                </c:pt>
                <c:pt idx="1040">
                  <c:v>10.39803550002398</c:v>
                </c:pt>
                <c:pt idx="1041">
                  <c:v>10.408034500025678</c:v>
                </c:pt>
                <c:pt idx="1042">
                  <c:v>10.418034500005888</c:v>
                </c:pt>
                <c:pt idx="1043">
                  <c:v>10.428033500007587</c:v>
                </c:pt>
                <c:pt idx="1044">
                  <c:v>10.438032500009285</c:v>
                </c:pt>
                <c:pt idx="1045">
                  <c:v>10.448032500018599</c:v>
                </c:pt>
                <c:pt idx="1046">
                  <c:v>10.458031500020297</c:v>
                </c:pt>
                <c:pt idx="1047">
                  <c:v>10.468030500021996</c:v>
                </c:pt>
                <c:pt idx="1048">
                  <c:v>10.478030500002205</c:v>
                </c:pt>
                <c:pt idx="1049">
                  <c:v>10.488029500003904</c:v>
                </c:pt>
                <c:pt idx="1050">
                  <c:v>10.498028500005603</c:v>
                </c:pt>
                <c:pt idx="1051">
                  <c:v>10.508028500014916</c:v>
                </c:pt>
                <c:pt idx="1052">
                  <c:v>10.518027500016615</c:v>
                </c:pt>
                <c:pt idx="1053">
                  <c:v>10.528026500018314</c:v>
                </c:pt>
                <c:pt idx="1054">
                  <c:v>10.538026499998523</c:v>
                </c:pt>
                <c:pt idx="1055">
                  <c:v>10.548025500000222</c:v>
                </c:pt>
                <c:pt idx="1056">
                  <c:v>10.55802450000192</c:v>
                </c:pt>
                <c:pt idx="1057">
                  <c:v>10.568024500011234</c:v>
                </c:pt>
                <c:pt idx="1058">
                  <c:v>10.578023500012932</c:v>
                </c:pt>
                <c:pt idx="1059">
                  <c:v>10.588022500014631</c:v>
                </c:pt>
                <c:pt idx="1060">
                  <c:v>10.598022500023944</c:v>
                </c:pt>
                <c:pt idx="1061">
                  <c:v>10.608021500025643</c:v>
                </c:pt>
                <c:pt idx="1062">
                  <c:v>10.618020499998238</c:v>
                </c:pt>
                <c:pt idx="1063">
                  <c:v>10.628020500007551</c:v>
                </c:pt>
                <c:pt idx="1064">
                  <c:v>10.63801950000925</c:v>
                </c:pt>
                <c:pt idx="1065">
                  <c:v>10.648018500010949</c:v>
                </c:pt>
                <c:pt idx="1066">
                  <c:v>10.658018500020262</c:v>
                </c:pt>
                <c:pt idx="1067">
                  <c:v>10.668017500021961</c:v>
                </c:pt>
                <c:pt idx="1068">
                  <c:v>10.678016500023659</c:v>
                </c:pt>
                <c:pt idx="1069">
                  <c:v>10.688016500003869</c:v>
                </c:pt>
                <c:pt idx="1070">
                  <c:v>10.698015500005567</c:v>
                </c:pt>
                <c:pt idx="1071">
                  <c:v>10.708014500007266</c:v>
                </c:pt>
                <c:pt idx="1072">
                  <c:v>10.718014500016579</c:v>
                </c:pt>
                <c:pt idx="1073">
                  <c:v>10.728013500018278</c:v>
                </c:pt>
                <c:pt idx="1074">
                  <c:v>10.738012500019977</c:v>
                </c:pt>
                <c:pt idx="1075">
                  <c:v>10.748012500000186</c:v>
                </c:pt>
                <c:pt idx="1076">
                  <c:v>10.758011500001885</c:v>
                </c:pt>
                <c:pt idx="1077">
                  <c:v>10.768010500003584</c:v>
                </c:pt>
                <c:pt idx="1078">
                  <c:v>10.778010500012897</c:v>
                </c:pt>
                <c:pt idx="1079">
                  <c:v>10.788009500014596</c:v>
                </c:pt>
                <c:pt idx="1080">
                  <c:v>10.798008500016294</c:v>
                </c:pt>
                <c:pt idx="1081">
                  <c:v>10.808008500025608</c:v>
                </c:pt>
                <c:pt idx="1082">
                  <c:v>10.818007499998203</c:v>
                </c:pt>
                <c:pt idx="1083">
                  <c:v>10.828006499999901</c:v>
                </c:pt>
                <c:pt idx="1084">
                  <c:v>10.838006500009215</c:v>
                </c:pt>
                <c:pt idx="1085">
                  <c:v>10.848005500010913</c:v>
                </c:pt>
                <c:pt idx="1086">
                  <c:v>10.858004500012612</c:v>
                </c:pt>
                <c:pt idx="1087">
                  <c:v>10.868003500014311</c:v>
                </c:pt>
                <c:pt idx="1088">
                  <c:v>10.878003500023624</c:v>
                </c:pt>
                <c:pt idx="1089">
                  <c:v>10.888002500025323</c:v>
                </c:pt>
                <c:pt idx="1090">
                  <c:v>10.898001499997918</c:v>
                </c:pt>
                <c:pt idx="1091">
                  <c:v>10.908001500007231</c:v>
                </c:pt>
                <c:pt idx="1092">
                  <c:v>10.91800050000893</c:v>
                </c:pt>
                <c:pt idx="1093">
                  <c:v>10.927999500010628</c:v>
                </c:pt>
                <c:pt idx="1094">
                  <c:v>10.937999500019941</c:v>
                </c:pt>
                <c:pt idx="1095">
                  <c:v>10.94799850002164</c:v>
                </c:pt>
                <c:pt idx="1096">
                  <c:v>10.957997500023339</c:v>
                </c:pt>
                <c:pt idx="1097">
                  <c:v>10.967997500003548</c:v>
                </c:pt>
                <c:pt idx="1098">
                  <c:v>10.977996500005247</c:v>
                </c:pt>
                <c:pt idx="1099">
                  <c:v>10.98799650001456</c:v>
                </c:pt>
                <c:pt idx="1100">
                  <c:v>10.997995500016259</c:v>
                </c:pt>
                <c:pt idx="1101">
                  <c:v>11.007994500017958</c:v>
                </c:pt>
                <c:pt idx="1102">
                  <c:v>11.017993500019656</c:v>
                </c:pt>
                <c:pt idx="1103">
                  <c:v>11.027993499999866</c:v>
                </c:pt>
                <c:pt idx="1104">
                  <c:v>11.037992500001565</c:v>
                </c:pt>
                <c:pt idx="1105">
                  <c:v>11.047991500003263</c:v>
                </c:pt>
                <c:pt idx="1106">
                  <c:v>11.057991500012577</c:v>
                </c:pt>
                <c:pt idx="1107">
                  <c:v>11.067990500014275</c:v>
                </c:pt>
                <c:pt idx="1108">
                  <c:v>11.077989500015974</c:v>
                </c:pt>
                <c:pt idx="1109">
                  <c:v>11.087989500025287</c:v>
                </c:pt>
                <c:pt idx="1110">
                  <c:v>11.097988499997882</c:v>
                </c:pt>
                <c:pt idx="1111">
                  <c:v>11.107987499999581</c:v>
                </c:pt>
                <c:pt idx="1112">
                  <c:v>11.117987500008894</c:v>
                </c:pt>
                <c:pt idx="1113">
                  <c:v>11.127983083337313</c:v>
                </c:pt>
                <c:pt idx="1114">
                  <c:v>11.137982083339011</c:v>
                </c:pt>
                <c:pt idx="1115">
                  <c:v>11.147982083348325</c:v>
                </c:pt>
                <c:pt idx="1116">
                  <c:v>11.157981083350023</c:v>
                </c:pt>
                <c:pt idx="1117">
                  <c:v>11.167980083351722</c:v>
                </c:pt>
                <c:pt idx="1118">
                  <c:v>11.177980083331931</c:v>
                </c:pt>
                <c:pt idx="1119">
                  <c:v>11.18797908333363</c:v>
                </c:pt>
                <c:pt idx="1120">
                  <c:v>11.197978083335329</c:v>
                </c:pt>
                <c:pt idx="1121">
                  <c:v>11.207978083344642</c:v>
                </c:pt>
                <c:pt idx="1122">
                  <c:v>11.217977083346341</c:v>
                </c:pt>
                <c:pt idx="1123">
                  <c:v>11.22797608334804</c:v>
                </c:pt>
                <c:pt idx="1124">
                  <c:v>11.237976083357353</c:v>
                </c:pt>
                <c:pt idx="1125">
                  <c:v>11.247975083359051</c:v>
                </c:pt>
                <c:pt idx="1126">
                  <c:v>11.257974083331646</c:v>
                </c:pt>
                <c:pt idx="1127">
                  <c:v>11.26797408334096</c:v>
                </c:pt>
                <c:pt idx="1128">
                  <c:v>11.277973083342658</c:v>
                </c:pt>
                <c:pt idx="1129">
                  <c:v>11.287972083344357</c:v>
                </c:pt>
                <c:pt idx="1130">
                  <c:v>11.29797208335367</c:v>
                </c:pt>
                <c:pt idx="1131">
                  <c:v>11.307971083355369</c:v>
                </c:pt>
                <c:pt idx="1132">
                  <c:v>11.317970083357068</c:v>
                </c:pt>
                <c:pt idx="1133">
                  <c:v>11.327970083337277</c:v>
                </c:pt>
                <c:pt idx="1134">
                  <c:v>11.337969083338976</c:v>
                </c:pt>
                <c:pt idx="1135">
                  <c:v>11.347968083340675</c:v>
                </c:pt>
                <c:pt idx="1136">
                  <c:v>11.357968083349988</c:v>
                </c:pt>
                <c:pt idx="1137">
                  <c:v>11.367967083351687</c:v>
                </c:pt>
                <c:pt idx="1138">
                  <c:v>11.377966083353385</c:v>
                </c:pt>
                <c:pt idx="1139">
                  <c:v>11.387966083333595</c:v>
                </c:pt>
                <c:pt idx="1140">
                  <c:v>11.397965083335293</c:v>
                </c:pt>
                <c:pt idx="1141">
                  <c:v>11.407964083336992</c:v>
                </c:pt>
                <c:pt idx="1142">
                  <c:v>11.417964083346305</c:v>
                </c:pt>
                <c:pt idx="1143">
                  <c:v>11.427963083348004</c:v>
                </c:pt>
                <c:pt idx="1144">
                  <c:v>11.437962083349703</c:v>
                </c:pt>
                <c:pt idx="1145">
                  <c:v>11.447962083359016</c:v>
                </c:pt>
                <c:pt idx="1146">
                  <c:v>11.457961083331611</c:v>
                </c:pt>
                <c:pt idx="1147">
                  <c:v>11.46796008333331</c:v>
                </c:pt>
                <c:pt idx="1148">
                  <c:v>11.477960083342623</c:v>
                </c:pt>
                <c:pt idx="1149">
                  <c:v>11.487959083344322</c:v>
                </c:pt>
                <c:pt idx="1150">
                  <c:v>11.49795808334602</c:v>
                </c:pt>
                <c:pt idx="1151">
                  <c:v>11.507958083355334</c:v>
                </c:pt>
                <c:pt idx="1152">
                  <c:v>11.517957083357032</c:v>
                </c:pt>
                <c:pt idx="1153">
                  <c:v>11.527956083358731</c:v>
                </c:pt>
                <c:pt idx="1154">
                  <c:v>11.537956083338941</c:v>
                </c:pt>
                <c:pt idx="1155">
                  <c:v>11.547955083340639</c:v>
                </c:pt>
                <c:pt idx="1156">
                  <c:v>11.557954083342338</c:v>
                </c:pt>
                <c:pt idx="1157">
                  <c:v>11.567954083351651</c:v>
                </c:pt>
                <c:pt idx="1158">
                  <c:v>11.57795308335335</c:v>
                </c:pt>
                <c:pt idx="1159">
                  <c:v>11.587952083355049</c:v>
                </c:pt>
                <c:pt idx="1160">
                  <c:v>11.597952083335258</c:v>
                </c:pt>
                <c:pt idx="1161">
                  <c:v>11.607951083336957</c:v>
                </c:pt>
                <c:pt idx="1162">
                  <c:v>11.617950083338656</c:v>
                </c:pt>
                <c:pt idx="1163">
                  <c:v>11.627950083347969</c:v>
                </c:pt>
                <c:pt idx="1164">
                  <c:v>11.637949083349667</c:v>
                </c:pt>
                <c:pt idx="1165">
                  <c:v>11.647948083351366</c:v>
                </c:pt>
                <c:pt idx="1166">
                  <c:v>11.657948083331576</c:v>
                </c:pt>
                <c:pt idx="1167">
                  <c:v>11.667947083333274</c:v>
                </c:pt>
                <c:pt idx="1168">
                  <c:v>11.677946083334973</c:v>
                </c:pt>
                <c:pt idx="1169">
                  <c:v>11.687946083344286</c:v>
                </c:pt>
                <c:pt idx="1170">
                  <c:v>11.697945083345985</c:v>
                </c:pt>
                <c:pt idx="1171">
                  <c:v>11.707944083347684</c:v>
                </c:pt>
                <c:pt idx="1172">
                  <c:v>11.717944083356997</c:v>
                </c:pt>
                <c:pt idx="1173">
                  <c:v>11.727943083358696</c:v>
                </c:pt>
                <c:pt idx="1174">
                  <c:v>11.737942083331291</c:v>
                </c:pt>
                <c:pt idx="1175">
                  <c:v>11.747942083340604</c:v>
                </c:pt>
                <c:pt idx="1176">
                  <c:v>11.757941083342303</c:v>
                </c:pt>
                <c:pt idx="1177">
                  <c:v>11.767940083344001</c:v>
                </c:pt>
                <c:pt idx="1178">
                  <c:v>11.777940083353315</c:v>
                </c:pt>
                <c:pt idx="1179">
                  <c:v>11.787939083355013</c:v>
                </c:pt>
                <c:pt idx="1180">
                  <c:v>11.797938083356712</c:v>
                </c:pt>
                <c:pt idx="1181">
                  <c:v>11.807938083336921</c:v>
                </c:pt>
                <c:pt idx="1182">
                  <c:v>11.81793708333862</c:v>
                </c:pt>
                <c:pt idx="1183">
                  <c:v>11.827936083340319</c:v>
                </c:pt>
                <c:pt idx="1184">
                  <c:v>11.837936083349632</c:v>
                </c:pt>
                <c:pt idx="1185">
                  <c:v>11.847935083351331</c:v>
                </c:pt>
                <c:pt idx="1186">
                  <c:v>11.85793408335303</c:v>
                </c:pt>
                <c:pt idx="1187">
                  <c:v>11.867934083333239</c:v>
                </c:pt>
                <c:pt idx="1188">
                  <c:v>11.877933083334938</c:v>
                </c:pt>
                <c:pt idx="1189">
                  <c:v>11.887932083336636</c:v>
                </c:pt>
                <c:pt idx="1190">
                  <c:v>11.89793208334595</c:v>
                </c:pt>
                <c:pt idx="1191">
                  <c:v>11.907931083347648</c:v>
                </c:pt>
                <c:pt idx="1192">
                  <c:v>11.917930083349347</c:v>
                </c:pt>
                <c:pt idx="1193">
                  <c:v>11.92793008335866</c:v>
                </c:pt>
                <c:pt idx="1194">
                  <c:v>11.937929083331255</c:v>
                </c:pt>
                <c:pt idx="1195">
                  <c:v>11.947928083332954</c:v>
                </c:pt>
                <c:pt idx="1196">
                  <c:v>11.957928083342267</c:v>
                </c:pt>
                <c:pt idx="1197">
                  <c:v>11.967927083343966</c:v>
                </c:pt>
                <c:pt idx="1198">
                  <c:v>11.977926083345665</c:v>
                </c:pt>
                <c:pt idx="1199">
                  <c:v>11.987926083354978</c:v>
                </c:pt>
                <c:pt idx="1200">
                  <c:v>11.997925083356677</c:v>
                </c:pt>
                <c:pt idx="1201">
                  <c:v>12.007924083358375</c:v>
                </c:pt>
                <c:pt idx="1202">
                  <c:v>12.017924083338585</c:v>
                </c:pt>
                <c:pt idx="1203">
                  <c:v>12.027923083340283</c:v>
                </c:pt>
                <c:pt idx="1204">
                  <c:v>12.037922083341982</c:v>
                </c:pt>
                <c:pt idx="1205">
                  <c:v>12.047922083351295</c:v>
                </c:pt>
                <c:pt idx="1206">
                  <c:v>12.057921083352994</c:v>
                </c:pt>
                <c:pt idx="1207">
                  <c:v>12.067920083354693</c:v>
                </c:pt>
                <c:pt idx="1208">
                  <c:v>12.077920083334902</c:v>
                </c:pt>
                <c:pt idx="1209">
                  <c:v>12.087919083336601</c:v>
                </c:pt>
                <c:pt idx="1210">
                  <c:v>12.0979180833383</c:v>
                </c:pt>
                <c:pt idx="1211">
                  <c:v>12.107918083347613</c:v>
                </c:pt>
                <c:pt idx="1212">
                  <c:v>12.117917083349312</c:v>
                </c:pt>
                <c:pt idx="1213">
                  <c:v>12.127916583354818</c:v>
                </c:pt>
                <c:pt idx="1214">
                  <c:v>12.137916583335027</c:v>
                </c:pt>
                <c:pt idx="1215">
                  <c:v>12.147915583336726</c:v>
                </c:pt>
                <c:pt idx="1216">
                  <c:v>12.157914583338425</c:v>
                </c:pt>
                <c:pt idx="1217">
                  <c:v>12.167914583347738</c:v>
                </c:pt>
                <c:pt idx="1218">
                  <c:v>12.177913583349437</c:v>
                </c:pt>
                <c:pt idx="1219">
                  <c:v>12.187912583351135</c:v>
                </c:pt>
                <c:pt idx="1220">
                  <c:v>12.197912583331345</c:v>
                </c:pt>
                <c:pt idx="1221">
                  <c:v>12.207911583333043</c:v>
                </c:pt>
                <c:pt idx="1222">
                  <c:v>12.217910583334742</c:v>
                </c:pt>
                <c:pt idx="1223">
                  <c:v>12.227910583344055</c:v>
                </c:pt>
                <c:pt idx="1224">
                  <c:v>12.237909583345754</c:v>
                </c:pt>
                <c:pt idx="1225">
                  <c:v>12.247908583347453</c:v>
                </c:pt>
                <c:pt idx="1226">
                  <c:v>12.257908583356766</c:v>
                </c:pt>
                <c:pt idx="1227">
                  <c:v>12.267907583358465</c:v>
                </c:pt>
                <c:pt idx="1228">
                  <c:v>12.27790658333106</c:v>
                </c:pt>
                <c:pt idx="1229">
                  <c:v>12.287906583340373</c:v>
                </c:pt>
                <c:pt idx="1230">
                  <c:v>12.297905583342072</c:v>
                </c:pt>
                <c:pt idx="1231">
                  <c:v>12.30790458334377</c:v>
                </c:pt>
                <c:pt idx="1232">
                  <c:v>12.317904583353084</c:v>
                </c:pt>
                <c:pt idx="1233">
                  <c:v>12.327903583354782</c:v>
                </c:pt>
                <c:pt idx="1234">
                  <c:v>12.337902583356481</c:v>
                </c:pt>
                <c:pt idx="1235">
                  <c:v>12.34790258333669</c:v>
                </c:pt>
                <c:pt idx="1236">
                  <c:v>12.357901583338389</c:v>
                </c:pt>
                <c:pt idx="1237">
                  <c:v>12.367900583340088</c:v>
                </c:pt>
                <c:pt idx="1238">
                  <c:v>12.377900583349401</c:v>
                </c:pt>
                <c:pt idx="1239">
                  <c:v>12.3878995833511</c:v>
                </c:pt>
                <c:pt idx="1240">
                  <c:v>12.397898583352799</c:v>
                </c:pt>
                <c:pt idx="1241">
                  <c:v>12.407898583333008</c:v>
                </c:pt>
                <c:pt idx="1242">
                  <c:v>12.417897583334707</c:v>
                </c:pt>
                <c:pt idx="1243">
                  <c:v>12.427896583336405</c:v>
                </c:pt>
                <c:pt idx="1244">
                  <c:v>12.437896583345719</c:v>
                </c:pt>
                <c:pt idx="1245">
                  <c:v>12.447895583347417</c:v>
                </c:pt>
                <c:pt idx="1246">
                  <c:v>12.457894583349116</c:v>
                </c:pt>
                <c:pt idx="1247">
                  <c:v>12.467894583358429</c:v>
                </c:pt>
                <c:pt idx="1248">
                  <c:v>12.477893583331024</c:v>
                </c:pt>
                <c:pt idx="1249">
                  <c:v>12.487892583332723</c:v>
                </c:pt>
                <c:pt idx="1250">
                  <c:v>12.497892583342036</c:v>
                </c:pt>
                <c:pt idx="1251">
                  <c:v>12.507891583343735</c:v>
                </c:pt>
                <c:pt idx="1252">
                  <c:v>12.517890583345434</c:v>
                </c:pt>
                <c:pt idx="1253">
                  <c:v>12.527890583354747</c:v>
                </c:pt>
                <c:pt idx="1254">
                  <c:v>12.537889583356446</c:v>
                </c:pt>
                <c:pt idx="1255">
                  <c:v>12.547888583358144</c:v>
                </c:pt>
                <c:pt idx="1256">
                  <c:v>12.557888583338354</c:v>
                </c:pt>
                <c:pt idx="1257">
                  <c:v>12.567887583340053</c:v>
                </c:pt>
                <c:pt idx="1258">
                  <c:v>12.577886583341751</c:v>
                </c:pt>
                <c:pt idx="1259">
                  <c:v>12.587886583351064</c:v>
                </c:pt>
                <c:pt idx="1260">
                  <c:v>12.597885583352763</c:v>
                </c:pt>
                <c:pt idx="1261">
                  <c:v>12.607884583354462</c:v>
                </c:pt>
                <c:pt idx="1262">
                  <c:v>12.617884583334671</c:v>
                </c:pt>
                <c:pt idx="1263">
                  <c:v>12.62788358333637</c:v>
                </c:pt>
                <c:pt idx="1264">
                  <c:v>12.637882583338069</c:v>
                </c:pt>
                <c:pt idx="1265">
                  <c:v>12.647882583347382</c:v>
                </c:pt>
                <c:pt idx="1266">
                  <c:v>12.657881583349081</c:v>
                </c:pt>
                <c:pt idx="1267">
                  <c:v>12.667880583350779</c:v>
                </c:pt>
                <c:pt idx="1268">
                  <c:v>12.677880583330989</c:v>
                </c:pt>
                <c:pt idx="1269">
                  <c:v>12.687879583332688</c:v>
                </c:pt>
                <c:pt idx="1270">
                  <c:v>12.697878583334386</c:v>
                </c:pt>
                <c:pt idx="1271">
                  <c:v>12.7078785833437</c:v>
                </c:pt>
                <c:pt idx="1272">
                  <c:v>12.717877583345398</c:v>
                </c:pt>
                <c:pt idx="1273">
                  <c:v>12.727876583347097</c:v>
                </c:pt>
                <c:pt idx="1274">
                  <c:v>12.73787658335641</c:v>
                </c:pt>
                <c:pt idx="1275">
                  <c:v>12.747875583358109</c:v>
                </c:pt>
                <c:pt idx="1276">
                  <c:v>12.757874583330704</c:v>
                </c:pt>
                <c:pt idx="1277">
                  <c:v>12.767874583340017</c:v>
                </c:pt>
                <c:pt idx="1278">
                  <c:v>12.777873583341716</c:v>
                </c:pt>
                <c:pt idx="1279">
                  <c:v>12.787872583343415</c:v>
                </c:pt>
                <c:pt idx="1280">
                  <c:v>12.797872583352728</c:v>
                </c:pt>
                <c:pt idx="1281">
                  <c:v>12.807871583354427</c:v>
                </c:pt>
                <c:pt idx="1282">
                  <c:v>12.817871583334636</c:v>
                </c:pt>
                <c:pt idx="1283">
                  <c:v>12.827870583336335</c:v>
                </c:pt>
                <c:pt idx="1284">
                  <c:v>12.837869583338033</c:v>
                </c:pt>
                <c:pt idx="1285">
                  <c:v>12.847869583347347</c:v>
                </c:pt>
                <c:pt idx="1286">
                  <c:v>12.857868583349045</c:v>
                </c:pt>
                <c:pt idx="1287">
                  <c:v>12.867867583350744</c:v>
                </c:pt>
                <c:pt idx="1288">
                  <c:v>12.877867583330953</c:v>
                </c:pt>
                <c:pt idx="1289">
                  <c:v>12.887866583332652</c:v>
                </c:pt>
                <c:pt idx="1290">
                  <c:v>12.897865583334351</c:v>
                </c:pt>
                <c:pt idx="1291">
                  <c:v>12.907865583343664</c:v>
                </c:pt>
                <c:pt idx="1292">
                  <c:v>12.917864583345363</c:v>
                </c:pt>
                <c:pt idx="1293">
                  <c:v>12.927863583347062</c:v>
                </c:pt>
                <c:pt idx="1294">
                  <c:v>12.937863583356375</c:v>
                </c:pt>
                <c:pt idx="1295">
                  <c:v>12.947862583358074</c:v>
                </c:pt>
                <c:pt idx="1296">
                  <c:v>12.957861583330669</c:v>
                </c:pt>
                <c:pt idx="1297">
                  <c:v>12.967861583339982</c:v>
                </c:pt>
                <c:pt idx="1298">
                  <c:v>12.97786058334168</c:v>
                </c:pt>
                <c:pt idx="1299">
                  <c:v>12.987859583343379</c:v>
                </c:pt>
                <c:pt idx="1300">
                  <c:v>12.997859583352692</c:v>
                </c:pt>
                <c:pt idx="1301">
                  <c:v>13.007858583354391</c:v>
                </c:pt>
                <c:pt idx="1302">
                  <c:v>13.01785758335609</c:v>
                </c:pt>
                <c:pt idx="1303">
                  <c:v>13.027857583336299</c:v>
                </c:pt>
                <c:pt idx="1304">
                  <c:v>13.037856583337998</c:v>
                </c:pt>
                <c:pt idx="1305">
                  <c:v>13.047855583339697</c:v>
                </c:pt>
                <c:pt idx="1306">
                  <c:v>13.05785558334901</c:v>
                </c:pt>
                <c:pt idx="1307">
                  <c:v>13.067854583350709</c:v>
                </c:pt>
                <c:pt idx="1308">
                  <c:v>13.077853583352407</c:v>
                </c:pt>
                <c:pt idx="1309">
                  <c:v>13.087853583332617</c:v>
                </c:pt>
                <c:pt idx="1310">
                  <c:v>13.097852583334316</c:v>
                </c:pt>
                <c:pt idx="1311">
                  <c:v>13.107851583336014</c:v>
                </c:pt>
                <c:pt idx="1312">
                  <c:v>13.117851583345328</c:v>
                </c:pt>
                <c:pt idx="1313">
                  <c:v>13.127850000018952</c:v>
                </c:pt>
                <c:pt idx="1314">
                  <c:v>13.137849000020651</c:v>
                </c:pt>
                <c:pt idx="1315">
                  <c:v>13.147849000000861</c:v>
                </c:pt>
                <c:pt idx="1316">
                  <c:v>13.157848000002559</c:v>
                </c:pt>
                <c:pt idx="1317">
                  <c:v>13.167847000004258</c:v>
                </c:pt>
                <c:pt idx="1318">
                  <c:v>13.177847000013571</c:v>
                </c:pt>
                <c:pt idx="1319">
                  <c:v>13.18784600001527</c:v>
                </c:pt>
                <c:pt idx="1320">
                  <c:v>13.197845000016969</c:v>
                </c:pt>
                <c:pt idx="1321">
                  <c:v>13.207844999997178</c:v>
                </c:pt>
                <c:pt idx="1322">
                  <c:v>13.217843999998877</c:v>
                </c:pt>
                <c:pt idx="1323">
                  <c:v>13.227843000000576</c:v>
                </c:pt>
                <c:pt idx="1324">
                  <c:v>13.237843000009889</c:v>
                </c:pt>
                <c:pt idx="1325">
                  <c:v>13.247842000011588</c:v>
                </c:pt>
                <c:pt idx="1326">
                  <c:v>13.257841000013286</c:v>
                </c:pt>
                <c:pt idx="1327">
                  <c:v>13.267841000022599</c:v>
                </c:pt>
                <c:pt idx="1328">
                  <c:v>13.277840000024298</c:v>
                </c:pt>
                <c:pt idx="1329">
                  <c:v>13.287839000025997</c:v>
                </c:pt>
                <c:pt idx="1330">
                  <c:v>13.297839000006206</c:v>
                </c:pt>
                <c:pt idx="1331">
                  <c:v>13.307838000007905</c:v>
                </c:pt>
                <c:pt idx="1332">
                  <c:v>13.317837000009604</c:v>
                </c:pt>
                <c:pt idx="1333">
                  <c:v>13.327837000018917</c:v>
                </c:pt>
                <c:pt idx="1334">
                  <c:v>13.337836000020616</c:v>
                </c:pt>
                <c:pt idx="1335">
                  <c:v>13.347836000000825</c:v>
                </c:pt>
                <c:pt idx="1336">
                  <c:v>13.357835000002524</c:v>
                </c:pt>
                <c:pt idx="1337">
                  <c:v>13.367834000004223</c:v>
                </c:pt>
                <c:pt idx="1338">
                  <c:v>13.377834000013536</c:v>
                </c:pt>
                <c:pt idx="1339">
                  <c:v>13.387833000015235</c:v>
                </c:pt>
                <c:pt idx="1340">
                  <c:v>13.397832000016933</c:v>
                </c:pt>
                <c:pt idx="1341">
                  <c:v>13.407831000018632</c:v>
                </c:pt>
                <c:pt idx="1342">
                  <c:v>13.417830999998841</c:v>
                </c:pt>
                <c:pt idx="1343">
                  <c:v>13.42783000000054</c:v>
                </c:pt>
                <c:pt idx="1344">
                  <c:v>13.437830000009853</c:v>
                </c:pt>
                <c:pt idx="1345">
                  <c:v>13.447829000011552</c:v>
                </c:pt>
                <c:pt idx="1346">
                  <c:v>13.457828000013251</c:v>
                </c:pt>
                <c:pt idx="1347">
                  <c:v>13.467828000022564</c:v>
                </c:pt>
                <c:pt idx="1348">
                  <c:v>13.477827000024263</c:v>
                </c:pt>
                <c:pt idx="1349">
                  <c:v>13.487826000025962</c:v>
                </c:pt>
                <c:pt idx="1350">
                  <c:v>13.497826000006171</c:v>
                </c:pt>
                <c:pt idx="1351">
                  <c:v>13.50782500000787</c:v>
                </c:pt>
                <c:pt idx="1352">
                  <c:v>13.517824000009568</c:v>
                </c:pt>
                <c:pt idx="1353">
                  <c:v>13.527824000018882</c:v>
                </c:pt>
                <c:pt idx="1354">
                  <c:v>13.53782300002058</c:v>
                </c:pt>
                <c:pt idx="1355">
                  <c:v>13.547822000022279</c:v>
                </c:pt>
                <c:pt idx="1356">
                  <c:v>13.557822000002488</c:v>
                </c:pt>
                <c:pt idx="1357">
                  <c:v>13.567821000004187</c:v>
                </c:pt>
                <c:pt idx="1358">
                  <c:v>13.577820000005886</c:v>
                </c:pt>
                <c:pt idx="1359">
                  <c:v>13.587820000015199</c:v>
                </c:pt>
                <c:pt idx="1360">
                  <c:v>13.597819000016898</c:v>
                </c:pt>
                <c:pt idx="1361">
                  <c:v>13.607818000018597</c:v>
                </c:pt>
                <c:pt idx="1362">
                  <c:v>13.617817999998806</c:v>
                </c:pt>
                <c:pt idx="1363">
                  <c:v>13.627817000000505</c:v>
                </c:pt>
                <c:pt idx="1364">
                  <c:v>13.637816000002204</c:v>
                </c:pt>
                <c:pt idx="1365">
                  <c:v>13.647816000011517</c:v>
                </c:pt>
                <c:pt idx="1366">
                  <c:v>13.657815000013215</c:v>
                </c:pt>
                <c:pt idx="1367">
                  <c:v>13.667814000014914</c:v>
                </c:pt>
                <c:pt idx="1368">
                  <c:v>13.677814000024227</c:v>
                </c:pt>
                <c:pt idx="1369">
                  <c:v>13.687813000025926</c:v>
                </c:pt>
                <c:pt idx="1370">
                  <c:v>13.697811999998521</c:v>
                </c:pt>
                <c:pt idx="1371">
                  <c:v>13.707812000007834</c:v>
                </c:pt>
                <c:pt idx="1372">
                  <c:v>13.717811000009533</c:v>
                </c:pt>
                <c:pt idx="1373">
                  <c:v>13.727810000011232</c:v>
                </c:pt>
                <c:pt idx="1374">
                  <c:v>13.737810000020545</c:v>
                </c:pt>
                <c:pt idx="1375">
                  <c:v>13.747809000022244</c:v>
                </c:pt>
                <c:pt idx="1376">
                  <c:v>13.757808000023942</c:v>
                </c:pt>
                <c:pt idx="1377">
                  <c:v>13.767808000004152</c:v>
                </c:pt>
                <c:pt idx="1378">
                  <c:v>13.777807000005851</c:v>
                </c:pt>
                <c:pt idx="1379">
                  <c:v>13.787806000007549</c:v>
                </c:pt>
                <c:pt idx="1380">
                  <c:v>13.797806000016863</c:v>
                </c:pt>
                <c:pt idx="1381">
                  <c:v>13.807805000018561</c:v>
                </c:pt>
                <c:pt idx="1382">
                  <c:v>13.817804999998771</c:v>
                </c:pt>
                <c:pt idx="1383">
                  <c:v>13.827804000000469</c:v>
                </c:pt>
                <c:pt idx="1384">
                  <c:v>13.837803000002168</c:v>
                </c:pt>
                <c:pt idx="1385">
                  <c:v>13.847803000011481</c:v>
                </c:pt>
                <c:pt idx="1386">
                  <c:v>13.85780200001318</c:v>
                </c:pt>
                <c:pt idx="1387">
                  <c:v>13.867801000014879</c:v>
                </c:pt>
                <c:pt idx="1388">
                  <c:v>13.877801000024192</c:v>
                </c:pt>
                <c:pt idx="1389">
                  <c:v>13.887800000025891</c:v>
                </c:pt>
                <c:pt idx="1390">
                  <c:v>13.897798999998486</c:v>
                </c:pt>
                <c:pt idx="1391">
                  <c:v>13.907799000007799</c:v>
                </c:pt>
                <c:pt idx="1392">
                  <c:v>13.917798000009498</c:v>
                </c:pt>
                <c:pt idx="1393">
                  <c:v>13.927797000011196</c:v>
                </c:pt>
                <c:pt idx="1394">
                  <c:v>13.93779700002051</c:v>
                </c:pt>
                <c:pt idx="1395">
                  <c:v>13.947796000022208</c:v>
                </c:pt>
                <c:pt idx="1396">
                  <c:v>13.957795000023907</c:v>
                </c:pt>
                <c:pt idx="1397">
                  <c:v>13.967795000004116</c:v>
                </c:pt>
                <c:pt idx="1398">
                  <c:v>13.977794000005815</c:v>
                </c:pt>
                <c:pt idx="1399">
                  <c:v>13.987793000007514</c:v>
                </c:pt>
                <c:pt idx="1400">
                  <c:v>13.997793000016827</c:v>
                </c:pt>
                <c:pt idx="1401">
                  <c:v>14.007792000018526</c:v>
                </c:pt>
                <c:pt idx="1402">
                  <c:v>14.017791000020225</c:v>
                </c:pt>
                <c:pt idx="1403">
                  <c:v>14.027791000000434</c:v>
                </c:pt>
                <c:pt idx="1404">
                  <c:v>14.037790000002133</c:v>
                </c:pt>
                <c:pt idx="1405">
                  <c:v>14.047789000003831</c:v>
                </c:pt>
                <c:pt idx="1406">
                  <c:v>14.057789000013145</c:v>
                </c:pt>
                <c:pt idx="1407">
                  <c:v>14.067788000014843</c:v>
                </c:pt>
                <c:pt idx="1408">
                  <c:v>14.077787000016542</c:v>
                </c:pt>
                <c:pt idx="1409">
                  <c:v>14.087787000025855</c:v>
                </c:pt>
                <c:pt idx="1410">
                  <c:v>14.09778599999845</c:v>
                </c:pt>
                <c:pt idx="1411">
                  <c:v>14.107785000000149</c:v>
                </c:pt>
                <c:pt idx="1412">
                  <c:v>14.117785000009462</c:v>
                </c:pt>
                <c:pt idx="1413">
                  <c:v>14.127784833341138</c:v>
                </c:pt>
                <c:pt idx="1414">
                  <c:v>14.137783833342837</c:v>
                </c:pt>
                <c:pt idx="1415">
                  <c:v>14.14778383335215</c:v>
                </c:pt>
                <c:pt idx="1416">
                  <c:v>14.157782833353849</c:v>
                </c:pt>
                <c:pt idx="1417">
                  <c:v>14.167782833334059</c:v>
                </c:pt>
                <c:pt idx="1418">
                  <c:v>14.177781833335757</c:v>
                </c:pt>
                <c:pt idx="1419">
                  <c:v>14.187780833337456</c:v>
                </c:pt>
                <c:pt idx="1420">
                  <c:v>14.197779833339155</c:v>
                </c:pt>
                <c:pt idx="1421">
                  <c:v>14.207779833348468</c:v>
                </c:pt>
                <c:pt idx="1422">
                  <c:v>14.217778833350167</c:v>
                </c:pt>
                <c:pt idx="1423">
                  <c:v>14.227778833330376</c:v>
                </c:pt>
                <c:pt idx="1424">
                  <c:v>14.237777833332075</c:v>
                </c:pt>
                <c:pt idx="1425">
                  <c:v>14.247776833333774</c:v>
                </c:pt>
                <c:pt idx="1426">
                  <c:v>14.257776833343087</c:v>
                </c:pt>
                <c:pt idx="1427">
                  <c:v>14.267775833344785</c:v>
                </c:pt>
                <c:pt idx="1428">
                  <c:v>14.277774833346484</c:v>
                </c:pt>
                <c:pt idx="1429">
                  <c:v>14.287774833355797</c:v>
                </c:pt>
                <c:pt idx="1430">
                  <c:v>14.297773833357496</c:v>
                </c:pt>
                <c:pt idx="1431">
                  <c:v>14.307772833359195</c:v>
                </c:pt>
                <c:pt idx="1432">
                  <c:v>14.317772833339404</c:v>
                </c:pt>
                <c:pt idx="1433">
                  <c:v>14.327771833341103</c:v>
                </c:pt>
                <c:pt idx="1434">
                  <c:v>14.337770833342802</c:v>
                </c:pt>
                <c:pt idx="1435">
                  <c:v>14.347770833352115</c:v>
                </c:pt>
                <c:pt idx="1436">
                  <c:v>14.357769833353814</c:v>
                </c:pt>
                <c:pt idx="1437">
                  <c:v>14.367768833355512</c:v>
                </c:pt>
                <c:pt idx="1438">
                  <c:v>14.377768833335722</c:v>
                </c:pt>
                <c:pt idx="1439">
                  <c:v>14.387767833337421</c:v>
                </c:pt>
                <c:pt idx="1440">
                  <c:v>14.397766833339119</c:v>
                </c:pt>
                <c:pt idx="1441">
                  <c:v>14.407766833348433</c:v>
                </c:pt>
                <c:pt idx="1442">
                  <c:v>14.417765833350131</c:v>
                </c:pt>
                <c:pt idx="1443">
                  <c:v>14.42776483335183</c:v>
                </c:pt>
                <c:pt idx="1444">
                  <c:v>14.437764833332039</c:v>
                </c:pt>
                <c:pt idx="1445">
                  <c:v>14.447763833333738</c:v>
                </c:pt>
                <c:pt idx="1446">
                  <c:v>14.457762833335437</c:v>
                </c:pt>
                <c:pt idx="1447">
                  <c:v>14.46776283334475</c:v>
                </c:pt>
                <c:pt idx="1448">
                  <c:v>14.477761833346449</c:v>
                </c:pt>
                <c:pt idx="1449">
                  <c:v>14.487761833355762</c:v>
                </c:pt>
                <c:pt idx="1450">
                  <c:v>14.497760833357461</c:v>
                </c:pt>
                <c:pt idx="1451">
                  <c:v>14.50775983335916</c:v>
                </c:pt>
                <c:pt idx="1452">
                  <c:v>14.517759833339369</c:v>
                </c:pt>
                <c:pt idx="1453">
                  <c:v>14.527758833341068</c:v>
                </c:pt>
                <c:pt idx="1454">
                  <c:v>14.537757833342766</c:v>
                </c:pt>
                <c:pt idx="1455">
                  <c:v>14.54775783335208</c:v>
                </c:pt>
                <c:pt idx="1456">
                  <c:v>14.557756833353778</c:v>
                </c:pt>
                <c:pt idx="1457">
                  <c:v>14.567755833355477</c:v>
                </c:pt>
                <c:pt idx="1458">
                  <c:v>14.577755833335686</c:v>
                </c:pt>
                <c:pt idx="1459">
                  <c:v>14.587754833337385</c:v>
                </c:pt>
                <c:pt idx="1460">
                  <c:v>14.597753833339084</c:v>
                </c:pt>
                <c:pt idx="1461">
                  <c:v>14.607753833348397</c:v>
                </c:pt>
                <c:pt idx="1462">
                  <c:v>14.617752833350096</c:v>
                </c:pt>
                <c:pt idx="1463">
                  <c:v>14.627751833351795</c:v>
                </c:pt>
                <c:pt idx="1464">
                  <c:v>14.637751833332004</c:v>
                </c:pt>
                <c:pt idx="1465">
                  <c:v>14.647750833333703</c:v>
                </c:pt>
                <c:pt idx="1466">
                  <c:v>14.657749833335401</c:v>
                </c:pt>
                <c:pt idx="1467">
                  <c:v>14.667749833344715</c:v>
                </c:pt>
                <c:pt idx="1468">
                  <c:v>14.677748833346413</c:v>
                </c:pt>
                <c:pt idx="1469">
                  <c:v>14.687747833348112</c:v>
                </c:pt>
                <c:pt idx="1470">
                  <c:v>14.697747833357425</c:v>
                </c:pt>
                <c:pt idx="1471">
                  <c:v>14.707746833359124</c:v>
                </c:pt>
                <c:pt idx="1472">
                  <c:v>14.717745833331719</c:v>
                </c:pt>
                <c:pt idx="1473">
                  <c:v>14.727745833341032</c:v>
                </c:pt>
                <c:pt idx="1474">
                  <c:v>14.737744833342731</c:v>
                </c:pt>
                <c:pt idx="1475">
                  <c:v>14.74774383334443</c:v>
                </c:pt>
                <c:pt idx="1476">
                  <c:v>14.757743833353743</c:v>
                </c:pt>
                <c:pt idx="1477">
                  <c:v>14.767742833355442</c:v>
                </c:pt>
                <c:pt idx="1478">
                  <c:v>14.777742833335651</c:v>
                </c:pt>
                <c:pt idx="1479">
                  <c:v>14.78774183333735</c:v>
                </c:pt>
                <c:pt idx="1480">
                  <c:v>14.797740833339049</c:v>
                </c:pt>
                <c:pt idx="1481">
                  <c:v>14.807740833348362</c:v>
                </c:pt>
                <c:pt idx="1482">
                  <c:v>14.817739833350061</c:v>
                </c:pt>
                <c:pt idx="1483">
                  <c:v>14.827738833351759</c:v>
                </c:pt>
                <c:pt idx="1484">
                  <c:v>14.837738833331969</c:v>
                </c:pt>
                <c:pt idx="1485">
                  <c:v>14.847737833333667</c:v>
                </c:pt>
                <c:pt idx="1486">
                  <c:v>14.857736833335366</c:v>
                </c:pt>
                <c:pt idx="1487">
                  <c:v>14.867736833344679</c:v>
                </c:pt>
                <c:pt idx="1488">
                  <c:v>14.877735833346378</c:v>
                </c:pt>
                <c:pt idx="1489">
                  <c:v>14.887734833348077</c:v>
                </c:pt>
                <c:pt idx="1490">
                  <c:v>14.89773483335739</c:v>
                </c:pt>
                <c:pt idx="1491">
                  <c:v>14.907733833359089</c:v>
                </c:pt>
                <c:pt idx="1492">
                  <c:v>14.917732833331684</c:v>
                </c:pt>
                <c:pt idx="1493">
                  <c:v>14.927732833340997</c:v>
                </c:pt>
                <c:pt idx="1494">
                  <c:v>14.937731833342696</c:v>
                </c:pt>
                <c:pt idx="1495">
                  <c:v>14.947730833344394</c:v>
                </c:pt>
                <c:pt idx="1496">
                  <c:v>14.957730833353708</c:v>
                </c:pt>
                <c:pt idx="1497">
                  <c:v>14.967729833355406</c:v>
                </c:pt>
                <c:pt idx="1498">
                  <c:v>14.977728833357105</c:v>
                </c:pt>
                <c:pt idx="1499">
                  <c:v>14.987728833337314</c:v>
                </c:pt>
                <c:pt idx="1500">
                  <c:v>14.997727833339013</c:v>
                </c:pt>
              </c:numCache>
            </c:numRef>
          </c:xVal>
          <c:yVal>
            <c:numRef>
              <c:f>Accelerometer!$E$2:$E$1502</c:f>
              <c:numCache>
                <c:formatCode>General</c:formatCode>
                <c:ptCount val="1501"/>
                <c:pt idx="0">
                  <c:v>-7.6239615641534336E-2</c:v>
                </c:pt>
                <c:pt idx="1">
                  <c:v>-7.5254907980561267E-2</c:v>
                </c:pt>
                <c:pt idx="2">
                  <c:v>-4.2235096469521526E-2</c:v>
                </c:pt>
                <c:pt idx="3">
                  <c:v>-9.7402918338775641E-3</c:v>
                </c:pt>
                <c:pt idx="4">
                  <c:v>1.5558563768863679E-2</c:v>
                </c:pt>
                <c:pt idx="5">
                  <c:v>2.8498378917574885E-2</c:v>
                </c:pt>
                <c:pt idx="6">
                  <c:v>2.6490225791931155E-2</c:v>
                </c:pt>
                <c:pt idx="7">
                  <c:v>-1.0724889859557152E-2</c:v>
                </c:pt>
                <c:pt idx="8">
                  <c:v>-5.8615632578730585E-2</c:v>
                </c:pt>
                <c:pt idx="9">
                  <c:v>-8.8283820077776909E-2</c:v>
                </c:pt>
                <c:pt idx="10">
                  <c:v>-8.541371427476406E-2</c:v>
                </c:pt>
                <c:pt idx="11">
                  <c:v>-6.7751687765121457E-2</c:v>
                </c:pt>
                <c:pt idx="12">
                  <c:v>-3.032746106386185E-2</c:v>
                </c:pt>
                <c:pt idx="13">
                  <c:v>1.6602437943220139E-2</c:v>
                </c:pt>
                <c:pt idx="14">
                  <c:v>4.8356107994914056E-2</c:v>
                </c:pt>
                <c:pt idx="15">
                  <c:v>7.0776817873120318E-2</c:v>
                </c:pt>
                <c:pt idx="16">
                  <c:v>6.3675009012222297E-2</c:v>
                </c:pt>
                <c:pt idx="17">
                  <c:v>4.0132949352264406E-2</c:v>
                </c:pt>
                <c:pt idx="18">
                  <c:v>-1.4170946404337883E-2</c:v>
                </c:pt>
                <c:pt idx="19">
                  <c:v>-7.3790911361575132E-2</c:v>
                </c:pt>
                <c:pt idx="20">
                  <c:v>-0.14447030000388622</c:v>
                </c:pt>
                <c:pt idx="21">
                  <c:v>-0.17602947704494001</c:v>
                </c:pt>
                <c:pt idx="22">
                  <c:v>-0.14866421543061734</c:v>
                </c:pt>
                <c:pt idx="23">
                  <c:v>-6.5534642860293396E-2</c:v>
                </c:pt>
                <c:pt idx="24">
                  <c:v>5.7042219936847688E-2</c:v>
                </c:pt>
                <c:pt idx="25">
                  <c:v>0.14874147176742555</c:v>
                </c:pt>
                <c:pt idx="26">
                  <c:v>0.15521901726722717</c:v>
                </c:pt>
                <c:pt idx="27">
                  <c:v>7.9967983067035675E-2</c:v>
                </c:pt>
                <c:pt idx="28">
                  <c:v>-4.7872689440846446E-2</c:v>
                </c:pt>
                <c:pt idx="29">
                  <c:v>-0.17202164925634861</c:v>
                </c:pt>
                <c:pt idx="30">
                  <c:v>-0.25087405666708945</c:v>
                </c:pt>
                <c:pt idx="31">
                  <c:v>-0.23781780883669854</c:v>
                </c:pt>
                <c:pt idx="32">
                  <c:v>-0.16716465957462789</c:v>
                </c:pt>
                <c:pt idx="33">
                  <c:v>-6.8974048197269447E-2</c:v>
                </c:pt>
                <c:pt idx="34">
                  <c:v>4.4620102643966675E-3</c:v>
                </c:pt>
                <c:pt idx="35">
                  <c:v>5.2942444682121281E-2</c:v>
                </c:pt>
                <c:pt idx="36">
                  <c:v>6.1712025627493859E-2</c:v>
                </c:pt>
                <c:pt idx="37">
                  <c:v>4.506302922964096E-3</c:v>
                </c:pt>
                <c:pt idx="38">
                  <c:v>-7.7395573630928999E-2</c:v>
                </c:pt>
                <c:pt idx="39">
                  <c:v>-0.13296780355274679</c:v>
                </c:pt>
                <c:pt idx="40">
                  <c:v>-0.12461980685591699</c:v>
                </c:pt>
                <c:pt idx="41">
                  <c:v>-5.7655958309769634E-2</c:v>
                </c:pt>
                <c:pt idx="42">
                  <c:v>4.4484154880046846E-2</c:v>
                </c:pt>
                <c:pt idx="43">
                  <c:v>0.11275295577943326</c:v>
                </c:pt>
                <c:pt idx="44">
                  <c:v>0.12441646993160248</c:v>
                </c:pt>
                <c:pt idx="45">
                  <c:v>7.2342556044459341E-2</c:v>
                </c:pt>
                <c:pt idx="46">
                  <c:v>8.9569111168384553E-3</c:v>
                </c:pt>
                <c:pt idx="47">
                  <c:v>-3.102503389120102E-2</c:v>
                </c:pt>
                <c:pt idx="48">
                  <c:v>-3.8418618813157085E-2</c:v>
                </c:pt>
                <c:pt idx="49">
                  <c:v>-4.087496101856232E-2</c:v>
                </c:pt>
                <c:pt idx="50">
                  <c:v>-6.7306860834360133E-2</c:v>
                </c:pt>
                <c:pt idx="51">
                  <c:v>-8.8459163457155238E-2</c:v>
                </c:pt>
                <c:pt idx="52">
                  <c:v>-7.897439494729043E-2</c:v>
                </c:pt>
                <c:pt idx="53">
                  <c:v>-2.2045172452926635E-2</c:v>
                </c:pt>
                <c:pt idx="54">
                  <c:v>2.4017145931720735E-2</c:v>
                </c:pt>
                <c:pt idx="55">
                  <c:v>2.9636612534523012E-2</c:v>
                </c:pt>
                <c:pt idx="56">
                  <c:v>-1.4786146581172944E-3</c:v>
                </c:pt>
                <c:pt idx="57">
                  <c:v>-2.5266549736261371E-2</c:v>
                </c:pt>
                <c:pt idx="58">
                  <c:v>-2.8570957481861116E-3</c:v>
                </c:pt>
                <c:pt idx="59">
                  <c:v>1.7128394991159441E-2</c:v>
                </c:pt>
                <c:pt idx="60">
                  <c:v>5.0303157716989517E-2</c:v>
                </c:pt>
                <c:pt idx="61">
                  <c:v>8.6708799451589588E-2</c:v>
                </c:pt>
                <c:pt idx="62">
                  <c:v>9.9051686972379691E-2</c:v>
                </c:pt>
                <c:pt idx="63">
                  <c:v>7.1197159588336945E-2</c:v>
                </c:pt>
                <c:pt idx="64">
                  <c:v>1.1794418692588807E-2</c:v>
                </c:pt>
                <c:pt idx="65">
                  <c:v>-7.4934407472610473E-2</c:v>
                </c:pt>
                <c:pt idx="66">
                  <c:v>-0.18661564171314241</c:v>
                </c:pt>
                <c:pt idx="67">
                  <c:v>-0.309438306838274</c:v>
                </c:pt>
                <c:pt idx="68">
                  <c:v>-0.35296205654740337</c:v>
                </c:pt>
                <c:pt idx="69">
                  <c:v>-0.24538337498903276</c:v>
                </c:pt>
                <c:pt idx="70">
                  <c:v>-6.0943189859390262E-2</c:v>
                </c:pt>
                <c:pt idx="71">
                  <c:v>9.2436878085136412E-2</c:v>
                </c:pt>
                <c:pt idx="72">
                  <c:v>0.13622360631823541</c:v>
                </c:pt>
                <c:pt idx="73">
                  <c:v>5.3682702183723452E-2</c:v>
                </c:pt>
                <c:pt idx="74">
                  <c:v>-3.7072516679763794E-2</c:v>
                </c:pt>
                <c:pt idx="75">
                  <c:v>-0.10329530373215676</c:v>
                </c:pt>
                <c:pt idx="76">
                  <c:v>-7.7112787663936616E-2</c:v>
                </c:pt>
                <c:pt idx="77">
                  <c:v>5.4218307137489319E-2</c:v>
                </c:pt>
                <c:pt idx="78">
                  <c:v>0.1875681531429291</c:v>
                </c:pt>
                <c:pt idx="79">
                  <c:v>0.2327295617759228</c:v>
                </c:pt>
                <c:pt idx="80">
                  <c:v>0.20844417482614519</c:v>
                </c:pt>
                <c:pt idx="81">
                  <c:v>0.13641904950141909</c:v>
                </c:pt>
                <c:pt idx="82">
                  <c:v>1.6958533376455309E-2</c:v>
                </c:pt>
                <c:pt idx="83">
                  <c:v>-0.16367087513208389</c:v>
                </c:pt>
                <c:pt idx="84">
                  <c:v>-0.32815100491046906</c:v>
                </c:pt>
                <c:pt idx="85">
                  <c:v>-0.43398560822010041</c:v>
                </c:pt>
                <c:pt idx="86">
                  <c:v>-0.47110914185643199</c:v>
                </c:pt>
                <c:pt idx="87">
                  <c:v>-0.44849591240286829</c:v>
                </c:pt>
                <c:pt idx="88">
                  <c:v>-0.39675916358828545</c:v>
                </c:pt>
                <c:pt idx="89">
                  <c:v>-0.34534781232476236</c:v>
                </c:pt>
                <c:pt idx="90">
                  <c:v>-0.33900606840848924</c:v>
                </c:pt>
                <c:pt idx="91">
                  <c:v>-0.34517882779240611</c:v>
                </c:pt>
                <c:pt idx="92">
                  <c:v>-0.36994193226099015</c:v>
                </c:pt>
                <c:pt idx="93">
                  <c:v>-0.44024271368980411</c:v>
                </c:pt>
                <c:pt idx="94">
                  <c:v>-0.52314468339085585</c:v>
                </c:pt>
                <c:pt idx="95">
                  <c:v>-0.56379554986953739</c:v>
                </c:pt>
                <c:pt idx="96">
                  <c:v>-0.67555162847042083</c:v>
                </c:pt>
                <c:pt idx="97">
                  <c:v>-0.89842161521315578</c:v>
                </c:pt>
                <c:pt idx="98">
                  <c:v>-1.1953155979514123</c:v>
                </c:pt>
                <c:pt idx="99">
                  <c:v>-1.4587357328832151</c:v>
                </c:pt>
                <c:pt idx="100">
                  <c:v>-1.5446481415629387</c:v>
                </c:pt>
                <c:pt idx="101">
                  <c:v>-1.3959066697955131</c:v>
                </c:pt>
                <c:pt idx="102">
                  <c:v>-1.1349257008731366</c:v>
                </c:pt>
                <c:pt idx="103">
                  <c:v>-0.92381797313690195</c:v>
                </c:pt>
                <c:pt idx="104">
                  <c:v>-0.79684305399656297</c:v>
                </c:pt>
                <c:pt idx="105">
                  <c:v>-0.74550479292869576</c:v>
                </c:pt>
                <c:pt idx="106">
                  <c:v>-0.76866619884967813</c:v>
                </c:pt>
                <c:pt idx="107">
                  <c:v>-0.79069178313016897</c:v>
                </c:pt>
                <c:pt idx="108">
                  <c:v>-0.74445404827594763</c:v>
                </c:pt>
                <c:pt idx="109">
                  <c:v>-0.69405338823795326</c:v>
                </c:pt>
                <c:pt idx="110">
                  <c:v>-0.69934219479560855</c:v>
                </c:pt>
                <c:pt idx="111">
                  <c:v>-0.77202922493219384</c:v>
                </c:pt>
                <c:pt idx="112">
                  <c:v>-0.92939709395170211</c:v>
                </c:pt>
                <c:pt idx="113">
                  <c:v>-1.1013192674517631</c:v>
                </c:pt>
                <c:pt idx="114">
                  <c:v>-1.3367246612906456</c:v>
                </c:pt>
                <c:pt idx="115">
                  <c:v>-1.6748469230532648</c:v>
                </c:pt>
                <c:pt idx="116">
                  <c:v>-2.1279573118686677</c:v>
                </c:pt>
                <c:pt idx="117">
                  <c:v>-2.6586938738822941</c:v>
                </c:pt>
                <c:pt idx="118">
                  <c:v>-3.2071863833069805</c:v>
                </c:pt>
                <c:pt idx="119">
                  <c:v>-3.7114800819754601</c:v>
                </c:pt>
                <c:pt idx="120">
                  <c:v>-4.1365910786390305</c:v>
                </c:pt>
                <c:pt idx="121">
                  <c:v>-4.6223219141364096</c:v>
                </c:pt>
                <c:pt idx="122">
                  <c:v>-5.1675458300113677</c:v>
                </c:pt>
                <c:pt idx="123">
                  <c:v>-5.7486128854751586</c:v>
                </c:pt>
                <c:pt idx="124">
                  <c:v>-6.3731650990247726</c:v>
                </c:pt>
                <c:pt idx="125">
                  <c:v>-7.0030733621120458</c:v>
                </c:pt>
                <c:pt idx="126">
                  <c:v>-7.5172757524251939</c:v>
                </c:pt>
                <c:pt idx="127">
                  <c:v>-7.8330546337366105</c:v>
                </c:pt>
                <c:pt idx="128">
                  <c:v>-7.9390652382373812</c:v>
                </c:pt>
                <c:pt idx="129">
                  <c:v>-7.9919071108102804</c:v>
                </c:pt>
                <c:pt idx="130">
                  <c:v>-7.8952614068984985</c:v>
                </c:pt>
                <c:pt idx="131">
                  <c:v>-7.6686525642871857</c:v>
                </c:pt>
                <c:pt idx="132">
                  <c:v>-7.2898553162813187</c:v>
                </c:pt>
                <c:pt idx="133">
                  <c:v>-6.6071537125110629</c:v>
                </c:pt>
                <c:pt idx="134">
                  <c:v>-5.5667130231857307</c:v>
                </c:pt>
                <c:pt idx="135">
                  <c:v>-4.0690048670768739</c:v>
                </c:pt>
                <c:pt idx="136">
                  <c:v>-2.0936066740751267</c:v>
                </c:pt>
                <c:pt idx="137">
                  <c:v>-1.6612524390220644E-2</c:v>
                </c:pt>
                <c:pt idx="138">
                  <c:v>1.6580528426170349</c:v>
                </c:pt>
                <c:pt idx="139">
                  <c:v>2.9641611903905871</c:v>
                </c:pt>
                <c:pt idx="140">
                  <c:v>3.1999033838510513</c:v>
                </c:pt>
                <c:pt idx="141">
                  <c:v>2.7829185551404954</c:v>
                </c:pt>
                <c:pt idx="142">
                  <c:v>1.3226431041955948</c:v>
                </c:pt>
                <c:pt idx="143">
                  <c:v>-0.87265191256999974</c:v>
                </c:pt>
                <c:pt idx="144">
                  <c:v>-3.4875571578741074</c:v>
                </c:pt>
                <c:pt idx="145">
                  <c:v>-6.3143187206983571</c:v>
                </c:pt>
                <c:pt idx="146">
                  <c:v>-8.4128206837177277</c:v>
                </c:pt>
                <c:pt idx="147">
                  <c:v>-9.2432118451595304</c:v>
                </c:pt>
                <c:pt idx="148">
                  <c:v>-8.7516890501976015</c:v>
                </c:pt>
                <c:pt idx="149">
                  <c:v>-6.9934862673282625</c:v>
                </c:pt>
                <c:pt idx="150">
                  <c:v>-4.6561407476663588</c:v>
                </c:pt>
                <c:pt idx="151">
                  <c:v>-2.391692465543747</c:v>
                </c:pt>
                <c:pt idx="152">
                  <c:v>-0.64206170082092284</c:v>
                </c:pt>
                <c:pt idx="153">
                  <c:v>0.18052459716796876</c:v>
                </c:pt>
                <c:pt idx="154">
                  <c:v>9.3877047300338756E-3</c:v>
                </c:pt>
                <c:pt idx="155">
                  <c:v>-0.7544387537240983</c:v>
                </c:pt>
                <c:pt idx="156">
                  <c:v>-1.5321777847409248</c:v>
                </c:pt>
                <c:pt idx="157">
                  <c:v>-2.0334315159916878</c:v>
                </c:pt>
                <c:pt idx="158">
                  <c:v>-2.2741263011097907</c:v>
                </c:pt>
                <c:pt idx="159">
                  <c:v>-2.2556841829419136</c:v>
                </c:pt>
                <c:pt idx="160">
                  <c:v>-2.0584377184510232</c:v>
                </c:pt>
                <c:pt idx="161">
                  <c:v>-1.7143246918916704</c:v>
                </c:pt>
                <c:pt idx="162">
                  <c:v>-1.2959360928833485</c:v>
                </c:pt>
                <c:pt idx="163">
                  <c:v>-0.86207327619194984</c:v>
                </c:pt>
                <c:pt idx="164">
                  <c:v>-0.26360402986407283</c:v>
                </c:pt>
                <c:pt idx="165">
                  <c:v>0.85728557601571087</c:v>
                </c:pt>
                <c:pt idx="166">
                  <c:v>2.5877142307162284</c:v>
                </c:pt>
                <c:pt idx="167">
                  <c:v>4.554284297525883</c:v>
                </c:pt>
                <c:pt idx="168">
                  <c:v>6.3227077209949494</c:v>
                </c:pt>
                <c:pt idx="169">
                  <c:v>7.4336436116695408</c:v>
                </c:pt>
                <c:pt idx="170">
                  <c:v>7.4458251160383231</c:v>
                </c:pt>
                <c:pt idx="171">
                  <c:v>7.0108185839653014</c:v>
                </c:pt>
                <c:pt idx="172">
                  <c:v>6.8988987833261497</c:v>
                </c:pt>
                <c:pt idx="173">
                  <c:v>7.2386904251575475</c:v>
                </c:pt>
                <c:pt idx="174">
                  <c:v>7.7711016297340398</c:v>
                </c:pt>
                <c:pt idx="175">
                  <c:v>8.3237634962797173</c:v>
                </c:pt>
                <c:pt idx="176">
                  <c:v>9.1704455852508548</c:v>
                </c:pt>
                <c:pt idx="177">
                  <c:v>10.781733566522599</c:v>
                </c:pt>
                <c:pt idx="178">
                  <c:v>12.995868312120438</c:v>
                </c:pt>
                <c:pt idx="179">
                  <c:v>15.193007540702821</c:v>
                </c:pt>
                <c:pt idx="180">
                  <c:v>16.776059317588807</c:v>
                </c:pt>
                <c:pt idx="181">
                  <c:v>17.265143823623657</c:v>
                </c:pt>
                <c:pt idx="182">
                  <c:v>16.487951799631119</c:v>
                </c:pt>
                <c:pt idx="183">
                  <c:v>15.050521420240402</c:v>
                </c:pt>
                <c:pt idx="184">
                  <c:v>12.04979232788086</c:v>
                </c:pt>
                <c:pt idx="185">
                  <c:v>6.8895210188627249</c:v>
                </c:pt>
                <c:pt idx="186">
                  <c:v>-0.73737394720315941</c:v>
                </c:pt>
                <c:pt idx="187">
                  <c:v>-15.88779943227768</c:v>
                </c:pt>
                <c:pt idx="188">
                  <c:v>-27.516777005195618</c:v>
                </c:pt>
                <c:pt idx="189">
                  <c:v>-21.552759711742404</c:v>
                </c:pt>
                <c:pt idx="190">
                  <c:v>-8.792156460285188</c:v>
                </c:pt>
                <c:pt idx="191">
                  <c:v>0.9256341183185578</c:v>
                </c:pt>
                <c:pt idx="192">
                  <c:v>9.4579286205768582</c:v>
                </c:pt>
                <c:pt idx="193">
                  <c:v>13.828546904325487</c:v>
                </c:pt>
                <c:pt idx="194">
                  <c:v>10.311209292411805</c:v>
                </c:pt>
                <c:pt idx="195">
                  <c:v>4.0856200227141386</c:v>
                </c:pt>
                <c:pt idx="196">
                  <c:v>0.41578424915671353</c:v>
                </c:pt>
                <c:pt idx="197">
                  <c:v>-1.4372074542939663</c:v>
                </c:pt>
                <c:pt idx="198">
                  <c:v>-1.4290647679567339</c:v>
                </c:pt>
                <c:pt idx="199">
                  <c:v>-0.14802372604608535</c:v>
                </c:pt>
                <c:pt idx="200">
                  <c:v>1.096063790023327</c:v>
                </c:pt>
                <c:pt idx="201">
                  <c:v>1.3329662172496319</c:v>
                </c:pt>
                <c:pt idx="202">
                  <c:v>0.63405715495347981</c:v>
                </c:pt>
                <c:pt idx="203">
                  <c:v>-0.34053029134869578</c:v>
                </c:pt>
                <c:pt idx="204">
                  <c:v>-0.89175308503210549</c:v>
                </c:pt>
                <c:pt idx="205">
                  <c:v>-0.7035992601513863</c:v>
                </c:pt>
                <c:pt idx="206">
                  <c:v>0.33339997731149196</c:v>
                </c:pt>
                <c:pt idx="207">
                  <c:v>1.9045354941487314</c:v>
                </c:pt>
                <c:pt idx="208">
                  <c:v>3.479617516100407</c:v>
                </c:pt>
                <c:pt idx="209">
                  <c:v>4.5210750362277032</c:v>
                </c:pt>
                <c:pt idx="210">
                  <c:v>4.7913845068216325</c:v>
                </c:pt>
                <c:pt idx="211">
                  <c:v>4.18635146856308</c:v>
                </c:pt>
                <c:pt idx="212">
                  <c:v>2.9901997187733653</c:v>
                </c:pt>
                <c:pt idx="213">
                  <c:v>1.6244009470939638</c:v>
                </c:pt>
                <c:pt idx="214">
                  <c:v>0.32940903335809707</c:v>
                </c:pt>
                <c:pt idx="215">
                  <c:v>-0.69838208198547369</c:v>
                </c:pt>
                <c:pt idx="216">
                  <c:v>-1.3333648511767389</c:v>
                </c:pt>
                <c:pt idx="217">
                  <c:v>-1.3898720508813858</c:v>
                </c:pt>
                <c:pt idx="218">
                  <c:v>-0.90033526271581654</c:v>
                </c:pt>
                <c:pt idx="219">
                  <c:v>-0.16068689480423928</c:v>
                </c:pt>
                <c:pt idx="220">
                  <c:v>0.53318643573671587</c:v>
                </c:pt>
                <c:pt idx="221">
                  <c:v>0.96890175998210915</c:v>
                </c:pt>
                <c:pt idx="222">
                  <c:v>1.092140600681305</c:v>
                </c:pt>
                <c:pt idx="223">
                  <c:v>0.90877951920032507</c:v>
                </c:pt>
                <c:pt idx="224">
                  <c:v>0.45614275485277178</c:v>
                </c:pt>
                <c:pt idx="225">
                  <c:v>-0.17179134204983712</c:v>
                </c:pt>
                <c:pt idx="226">
                  <c:v>-0.81485313601791864</c:v>
                </c:pt>
                <c:pt idx="227">
                  <c:v>-1.2956485560536386</c:v>
                </c:pt>
                <c:pt idx="228">
                  <c:v>-1.5064213845133783</c:v>
                </c:pt>
                <c:pt idx="229">
                  <c:v>-1.4281447085738184</c:v>
                </c:pt>
                <c:pt idx="230">
                  <c:v>-1.1049799168109895</c:v>
                </c:pt>
                <c:pt idx="231">
                  <c:v>-0.71423008292913437</c:v>
                </c:pt>
                <c:pt idx="232">
                  <c:v>-0.4753634297847748</c:v>
                </c:pt>
                <c:pt idx="233">
                  <c:v>-0.46413078233599664</c:v>
                </c:pt>
                <c:pt idx="234">
                  <c:v>-0.66442276909947395</c:v>
                </c:pt>
                <c:pt idx="235">
                  <c:v>-1.0152934227883816</c:v>
                </c:pt>
                <c:pt idx="236">
                  <c:v>-1.408692630082369</c:v>
                </c:pt>
                <c:pt idx="237">
                  <c:v>-1.8193121798336507</c:v>
                </c:pt>
                <c:pt idx="238">
                  <c:v>-2.2807422794401648</c:v>
                </c:pt>
                <c:pt idx="239">
                  <c:v>-2.6936368346214294</c:v>
                </c:pt>
                <c:pt idx="240">
                  <c:v>-2.8894630104303363</c:v>
                </c:pt>
                <c:pt idx="241">
                  <c:v>-2.7273805314302444</c:v>
                </c:pt>
                <c:pt idx="242">
                  <c:v>-2.2374895481765273</c:v>
                </c:pt>
                <c:pt idx="243">
                  <c:v>-1.6191972175240517</c:v>
                </c:pt>
                <c:pt idx="244">
                  <c:v>-1.0057322019338608</c:v>
                </c:pt>
                <c:pt idx="245">
                  <c:v>-0.6911400130391121</c:v>
                </c:pt>
                <c:pt idx="246">
                  <c:v>-1.0698328882455825</c:v>
                </c:pt>
                <c:pt idx="247">
                  <c:v>-2.1152697309851649</c:v>
                </c:pt>
                <c:pt idx="248">
                  <c:v>-3.3864020812511444</c:v>
                </c:pt>
                <c:pt idx="249">
                  <c:v>-4.4841112777590757</c:v>
                </c:pt>
                <c:pt idx="250">
                  <c:v>-5.2318078994750978</c:v>
                </c:pt>
                <c:pt idx="251">
                  <c:v>-5.4992408323287965</c:v>
                </c:pt>
                <c:pt idx="252">
                  <c:v>-5.387842018604279</c:v>
                </c:pt>
                <c:pt idx="253">
                  <c:v>-5.339884325265885</c:v>
                </c:pt>
                <c:pt idx="254">
                  <c:v>-5.7738097071647649</c:v>
                </c:pt>
                <c:pt idx="255">
                  <c:v>-6.7831443786621097</c:v>
                </c:pt>
                <c:pt idx="256">
                  <c:v>-8.323550072908402</c:v>
                </c:pt>
                <c:pt idx="257">
                  <c:v>-10.284676966667176</c:v>
                </c:pt>
                <c:pt idx="258">
                  <c:v>-12.384398074150086</c:v>
                </c:pt>
                <c:pt idx="259">
                  <c:v>-13.900887486934662</c:v>
                </c:pt>
                <c:pt idx="260">
                  <c:v>-13.94897264957428</c:v>
                </c:pt>
                <c:pt idx="261">
                  <c:v>-12.52113638162613</c:v>
                </c:pt>
                <c:pt idx="262">
                  <c:v>-10.423440749645234</c:v>
                </c:pt>
                <c:pt idx="263">
                  <c:v>-7.942584092617035</c:v>
                </c:pt>
                <c:pt idx="264">
                  <c:v>-4.9996488797664647</c:v>
                </c:pt>
                <c:pt idx="265">
                  <c:v>-1.580686578154564</c:v>
                </c:pt>
                <c:pt idx="266">
                  <c:v>0.78272816777229315</c:v>
                </c:pt>
                <c:pt idx="267">
                  <c:v>1.6497234839200974</c:v>
                </c:pt>
                <c:pt idx="268">
                  <c:v>2.8716810429096222</c:v>
                </c:pt>
                <c:pt idx="269">
                  <c:v>4.7445015317201618</c:v>
                </c:pt>
                <c:pt idx="270">
                  <c:v>5.9408412694931032</c:v>
                </c:pt>
                <c:pt idx="271">
                  <c:v>5.2080956858396537</c:v>
                </c:pt>
                <c:pt idx="272">
                  <c:v>2.2877400809526445</c:v>
                </c:pt>
                <c:pt idx="273">
                  <c:v>-1.446826270222664</c:v>
                </c:pt>
                <c:pt idx="274">
                  <c:v>-5.3887302106618886</c:v>
                </c:pt>
                <c:pt idx="275">
                  <c:v>-8.6483547163009646</c:v>
                </c:pt>
                <c:pt idx="276">
                  <c:v>-10.398870749473572</c:v>
                </c:pt>
                <c:pt idx="277">
                  <c:v>-10.62549011707306</c:v>
                </c:pt>
                <c:pt idx="278">
                  <c:v>-9.7238342607021337</c:v>
                </c:pt>
                <c:pt idx="279">
                  <c:v>-8.0979335027933121</c:v>
                </c:pt>
                <c:pt idx="280">
                  <c:v>-6.081536972522736</c:v>
                </c:pt>
                <c:pt idx="281">
                  <c:v>-4.0494745820760727</c:v>
                </c:pt>
                <c:pt idx="282">
                  <c:v>-2.2829810321331023</c:v>
                </c:pt>
                <c:pt idx="283">
                  <c:v>-1.1238137984275818</c:v>
                </c:pt>
                <c:pt idx="284">
                  <c:v>-0.73389485388994224</c:v>
                </c:pt>
                <c:pt idx="285">
                  <c:v>-0.61399798929691318</c:v>
                </c:pt>
                <c:pt idx="286">
                  <c:v>-0.47404488265514377</c:v>
                </c:pt>
                <c:pt idx="287">
                  <c:v>-0.3170287236571312</c:v>
                </c:pt>
                <c:pt idx="288">
                  <c:v>-0.17424848824739458</c:v>
                </c:pt>
                <c:pt idx="289">
                  <c:v>-4.461849465966225E-2</c:v>
                </c:pt>
                <c:pt idx="290">
                  <c:v>-5.6389085948467255E-3</c:v>
                </c:pt>
                <c:pt idx="291">
                  <c:v>-0.32675096221268179</c:v>
                </c:pt>
                <c:pt idx="292">
                  <c:v>-0.9994110694527627</c:v>
                </c:pt>
                <c:pt idx="293">
                  <c:v>-1.1142737737298012</c:v>
                </c:pt>
                <c:pt idx="294">
                  <c:v>0.23094915769994259</c:v>
                </c:pt>
                <c:pt idx="295">
                  <c:v>3.366609840989113</c:v>
                </c:pt>
                <c:pt idx="296">
                  <c:v>7.8140424120426184</c:v>
                </c:pt>
                <c:pt idx="297">
                  <c:v>9.8083814907073972</c:v>
                </c:pt>
                <c:pt idx="298">
                  <c:v>7.291946865320206</c:v>
                </c:pt>
                <c:pt idx="299">
                  <c:v>4.5036114495992665</c:v>
                </c:pt>
                <c:pt idx="300">
                  <c:v>4.0379777866601945</c:v>
                </c:pt>
                <c:pt idx="301">
                  <c:v>5.7751434570550924</c:v>
                </c:pt>
                <c:pt idx="302">
                  <c:v>8.7773290908336641</c:v>
                </c:pt>
                <c:pt idx="303">
                  <c:v>12.719686775207521</c:v>
                </c:pt>
                <c:pt idx="304">
                  <c:v>17.517458195686341</c:v>
                </c:pt>
                <c:pt idx="305">
                  <c:v>21.345001122951508</c:v>
                </c:pt>
                <c:pt idx="306">
                  <c:v>21.706693511009217</c:v>
                </c:pt>
                <c:pt idx="307">
                  <c:v>19.86492816925049</c:v>
                </c:pt>
                <c:pt idx="308">
                  <c:v>18.781235625743868</c:v>
                </c:pt>
                <c:pt idx="309">
                  <c:v>18.550509173870086</c:v>
                </c:pt>
                <c:pt idx="310">
                  <c:v>16.020302016735076</c:v>
                </c:pt>
                <c:pt idx="311">
                  <c:v>9.6102205216884613</c:v>
                </c:pt>
                <c:pt idx="312">
                  <c:v>1.5919632259011269</c:v>
                </c:pt>
                <c:pt idx="313">
                  <c:v>-13.757376934289933</c:v>
                </c:pt>
                <c:pt idx="314">
                  <c:v>-29.021957902908326</c:v>
                </c:pt>
                <c:pt idx="315">
                  <c:v>-25.259134297370913</c:v>
                </c:pt>
                <c:pt idx="316">
                  <c:v>-13.093481730222702</c:v>
                </c:pt>
                <c:pt idx="317">
                  <c:v>-0.84635259836912158</c:v>
                </c:pt>
                <c:pt idx="318">
                  <c:v>8.2781382572650912</c:v>
                </c:pt>
                <c:pt idx="319">
                  <c:v>13.452352252006531</c:v>
                </c:pt>
                <c:pt idx="320">
                  <c:v>12.070072810649872</c:v>
                </c:pt>
                <c:pt idx="321">
                  <c:v>7.3917506504058839</c:v>
                </c:pt>
                <c:pt idx="322">
                  <c:v>4.000391299724579</c:v>
                </c:pt>
                <c:pt idx="323">
                  <c:v>2.5578446066379548</c:v>
                </c:pt>
                <c:pt idx="324">
                  <c:v>3.0569822305440906</c:v>
                </c:pt>
                <c:pt idx="325">
                  <c:v>4.299433695673943</c:v>
                </c:pt>
                <c:pt idx="326">
                  <c:v>4.4480333724617962</c:v>
                </c:pt>
                <c:pt idx="327">
                  <c:v>2.9854596734046939</c:v>
                </c:pt>
                <c:pt idx="328">
                  <c:v>0.92625553116202364</c:v>
                </c:pt>
                <c:pt idx="329">
                  <c:v>-0.91154788345098503</c:v>
                </c:pt>
                <c:pt idx="330">
                  <c:v>-2.1497566089034081</c:v>
                </c:pt>
                <c:pt idx="331">
                  <c:v>-2.4480227869749069</c:v>
                </c:pt>
                <c:pt idx="332">
                  <c:v>-1.7806308017671109</c:v>
                </c:pt>
                <c:pt idx="333">
                  <c:v>-0.50588092535734175</c:v>
                </c:pt>
                <c:pt idx="334">
                  <c:v>0.99046848401427279</c:v>
                </c:pt>
                <c:pt idx="335">
                  <c:v>2.4254197901487351</c:v>
                </c:pt>
                <c:pt idx="336">
                  <c:v>3.5357586801052094</c:v>
                </c:pt>
                <c:pt idx="337">
                  <c:v>3.9901025390625002</c:v>
                </c:pt>
                <c:pt idx="338">
                  <c:v>3.5040939608216286</c:v>
                </c:pt>
                <c:pt idx="339">
                  <c:v>2.2807927116751672</c:v>
                </c:pt>
                <c:pt idx="340">
                  <c:v>0.91548569083213815</c:v>
                </c:pt>
                <c:pt idx="341">
                  <c:v>-0.40904167860746388</c:v>
                </c:pt>
                <c:pt idx="342">
                  <c:v>-1.4293606370687486</c:v>
                </c:pt>
                <c:pt idx="343">
                  <c:v>-1.9945390534400942</c:v>
                </c:pt>
                <c:pt idx="344">
                  <c:v>-2.0426240698993205</c:v>
                </c:pt>
                <c:pt idx="345">
                  <c:v>-1.3851755672693253</c:v>
                </c:pt>
                <c:pt idx="346">
                  <c:v>-0.40056248500943187</c:v>
                </c:pt>
                <c:pt idx="347">
                  <c:v>0.54344870120286948</c:v>
                </c:pt>
                <c:pt idx="348">
                  <c:v>1.1730417993664741</c:v>
                </c:pt>
                <c:pt idx="349">
                  <c:v>1.3328929808735848</c:v>
                </c:pt>
                <c:pt idx="350">
                  <c:v>1.0268987571448087</c:v>
                </c:pt>
                <c:pt idx="351">
                  <c:v>0.44912002958357339</c:v>
                </c:pt>
                <c:pt idx="352">
                  <c:v>-0.15717600725591183</c:v>
                </c:pt>
                <c:pt idx="353">
                  <c:v>-0.66404672004282483</c:v>
                </c:pt>
                <c:pt idx="354">
                  <c:v>-1.0044617481529714</c:v>
                </c:pt>
                <c:pt idx="355">
                  <c:v>-1.2029226793348791</c:v>
                </c:pt>
                <c:pt idx="356">
                  <c:v>-1.3337611462175847</c:v>
                </c:pt>
                <c:pt idx="357">
                  <c:v>-1.4964030575752258</c:v>
                </c:pt>
                <c:pt idx="358">
                  <c:v>-1.7095723673701286</c:v>
                </c:pt>
                <c:pt idx="359">
                  <c:v>-1.8959681537747384</c:v>
                </c:pt>
                <c:pt idx="360">
                  <c:v>-2.0566240583360198</c:v>
                </c:pt>
                <c:pt idx="361">
                  <c:v>-2.0426731865108012</c:v>
                </c:pt>
                <c:pt idx="362">
                  <c:v>-1.920949213206768</c:v>
                </c:pt>
                <c:pt idx="363">
                  <c:v>-1.717078876644373</c:v>
                </c:pt>
                <c:pt idx="364">
                  <c:v>-1.4960289819538595</c:v>
                </c:pt>
                <c:pt idx="365">
                  <c:v>-1.3385197564959528</c:v>
                </c:pt>
                <c:pt idx="366">
                  <c:v>-1.2528022062778474</c:v>
                </c:pt>
                <c:pt idx="367">
                  <c:v>-1.1820830565690994</c:v>
                </c:pt>
                <c:pt idx="368">
                  <c:v>-1.2699626147747041</c:v>
                </c:pt>
                <c:pt idx="369">
                  <c:v>-1.6802383482456209</c:v>
                </c:pt>
                <c:pt idx="370">
                  <c:v>-2.4073080396652222</c:v>
                </c:pt>
                <c:pt idx="371">
                  <c:v>-3.0554037746787075</c:v>
                </c:pt>
                <c:pt idx="372">
                  <c:v>-3.347104406654835</c:v>
                </c:pt>
                <c:pt idx="373">
                  <c:v>-3.2373302417993548</c:v>
                </c:pt>
                <c:pt idx="374">
                  <c:v>-2.8692933323979379</c:v>
                </c:pt>
                <c:pt idx="375">
                  <c:v>-2.5087408590316773</c:v>
                </c:pt>
                <c:pt idx="376">
                  <c:v>-2.4456947180628776</c:v>
                </c:pt>
                <c:pt idx="377">
                  <c:v>-2.9716245764493943</c:v>
                </c:pt>
                <c:pt idx="378">
                  <c:v>-4.2787810376286508</c:v>
                </c:pt>
                <c:pt idx="379">
                  <c:v>-6.2759773582220078</c:v>
                </c:pt>
                <c:pt idx="380">
                  <c:v>-8.7728916388750076</c:v>
                </c:pt>
                <c:pt idx="381">
                  <c:v>-11.654759116172791</c:v>
                </c:pt>
                <c:pt idx="382">
                  <c:v>-14.437732050418855</c:v>
                </c:pt>
                <c:pt idx="383">
                  <c:v>-16.155959758758545</c:v>
                </c:pt>
                <c:pt idx="384">
                  <c:v>-15.672242996692658</c:v>
                </c:pt>
                <c:pt idx="385">
                  <c:v>-13.437500324249267</c:v>
                </c:pt>
                <c:pt idx="386">
                  <c:v>-11.025706300735473</c:v>
                </c:pt>
                <c:pt idx="387">
                  <c:v>-8.9591552782058717</c:v>
                </c:pt>
                <c:pt idx="388">
                  <c:v>-7.3128939306735994</c:v>
                </c:pt>
                <c:pt idx="389">
                  <c:v>-5.5281178915500639</c:v>
                </c:pt>
                <c:pt idx="390">
                  <c:v>-2.2900011992454532</c:v>
                </c:pt>
                <c:pt idx="391">
                  <c:v>1.2515415465831756</c:v>
                </c:pt>
                <c:pt idx="392">
                  <c:v>3.1545845389366152</c:v>
                </c:pt>
                <c:pt idx="393">
                  <c:v>4.4122253161668779</c:v>
                </c:pt>
                <c:pt idx="394">
                  <c:v>4.4783678501844406</c:v>
                </c:pt>
                <c:pt idx="395">
                  <c:v>2.3252014374732974</c:v>
                </c:pt>
                <c:pt idx="396">
                  <c:v>-1.0390127992630005</c:v>
                </c:pt>
                <c:pt idx="397">
                  <c:v>-4.4892173588275908</c:v>
                </c:pt>
                <c:pt idx="398">
                  <c:v>-7.5988333010673523</c:v>
                </c:pt>
                <c:pt idx="399">
                  <c:v>-9.6073039305210113</c:v>
                </c:pt>
                <c:pt idx="400">
                  <c:v>-10.675338799953462</c:v>
                </c:pt>
                <c:pt idx="401">
                  <c:v>-10.446354818344117</c:v>
                </c:pt>
                <c:pt idx="402">
                  <c:v>-8.6618951135873807</c:v>
                </c:pt>
                <c:pt idx="403">
                  <c:v>-5.8565548253059392</c:v>
                </c:pt>
                <c:pt idx="404">
                  <c:v>-2.753743287920952</c:v>
                </c:pt>
                <c:pt idx="405">
                  <c:v>9.4719631075859081E-2</c:v>
                </c:pt>
                <c:pt idx="406">
                  <c:v>1.8651232141256333</c:v>
                </c:pt>
                <c:pt idx="407">
                  <c:v>2.299540054500103</c:v>
                </c:pt>
                <c:pt idx="408">
                  <c:v>1.7167983564734459</c:v>
                </c:pt>
                <c:pt idx="409">
                  <c:v>0.73636559486389164</c:v>
                </c:pt>
                <c:pt idx="410">
                  <c:v>-0.17771881073713303</c:v>
                </c:pt>
                <c:pt idx="411">
                  <c:v>-0.77554515570402149</c:v>
                </c:pt>
                <c:pt idx="412">
                  <c:v>-1.0596271580457688</c:v>
                </c:pt>
                <c:pt idx="413">
                  <c:v>-1.1760205172002316</c:v>
                </c:pt>
                <c:pt idx="414">
                  <c:v>-1.3689531983435155</c:v>
                </c:pt>
                <c:pt idx="415">
                  <c:v>-1.7198334999382496</c:v>
                </c:pt>
                <c:pt idx="416">
                  <c:v>-1.8132989032566549</c:v>
                </c:pt>
                <c:pt idx="417">
                  <c:v>-1.0964686366170646</c:v>
                </c:pt>
                <c:pt idx="418">
                  <c:v>0.70279526799917225</c:v>
                </c:pt>
                <c:pt idx="419">
                  <c:v>3.4903316617012026</c:v>
                </c:pt>
                <c:pt idx="420">
                  <c:v>6.3737270164489752</c:v>
                </c:pt>
                <c:pt idx="421">
                  <c:v>7.5715805983543403</c:v>
                </c:pt>
                <c:pt idx="422">
                  <c:v>7.4784215891361239</c:v>
                </c:pt>
                <c:pt idx="423">
                  <c:v>8.0367078924179083</c:v>
                </c:pt>
                <c:pt idx="424">
                  <c:v>9.4182938539981844</c:v>
                </c:pt>
                <c:pt idx="425">
                  <c:v>11.500122481584549</c:v>
                </c:pt>
                <c:pt idx="426">
                  <c:v>14.351186242103577</c:v>
                </c:pt>
                <c:pt idx="427">
                  <c:v>17.588122966289522</c:v>
                </c:pt>
                <c:pt idx="428">
                  <c:v>20.223159005641939</c:v>
                </c:pt>
                <c:pt idx="429">
                  <c:v>21.022892045974732</c:v>
                </c:pt>
                <c:pt idx="430">
                  <c:v>20.477190120220186</c:v>
                </c:pt>
                <c:pt idx="431">
                  <c:v>19.957120048999787</c:v>
                </c:pt>
                <c:pt idx="432">
                  <c:v>18.260498971939089</c:v>
                </c:pt>
                <c:pt idx="433">
                  <c:v>13.032087135314942</c:v>
                </c:pt>
                <c:pt idx="434">
                  <c:v>4.2905263397097588</c:v>
                </c:pt>
                <c:pt idx="435">
                  <c:v>-5.9761555284261707</c:v>
                </c:pt>
                <c:pt idx="436">
                  <c:v>-17.207105530500414</c:v>
                </c:pt>
                <c:pt idx="437">
                  <c:v>-20.794677557945253</c:v>
                </c:pt>
                <c:pt idx="438">
                  <c:v>-16.128731614351274</c:v>
                </c:pt>
                <c:pt idx="439">
                  <c:v>-8.4055151724815378</c:v>
                </c:pt>
                <c:pt idx="440">
                  <c:v>-2.1708355289697647</c:v>
                </c:pt>
                <c:pt idx="441">
                  <c:v>2.9020497268438339</c:v>
                </c:pt>
                <c:pt idx="442">
                  <c:v>8.295621432065964</c:v>
                </c:pt>
                <c:pt idx="443">
                  <c:v>11.820525341033935</c:v>
                </c:pt>
                <c:pt idx="444">
                  <c:v>12.838739594221115</c:v>
                </c:pt>
                <c:pt idx="445">
                  <c:v>13.221506516933442</c:v>
                </c:pt>
                <c:pt idx="446">
                  <c:v>11.75065345287323</c:v>
                </c:pt>
                <c:pt idx="447">
                  <c:v>7.8054668855667115</c:v>
                </c:pt>
                <c:pt idx="448">
                  <c:v>4.1444585072994231</c:v>
                </c:pt>
                <c:pt idx="449">
                  <c:v>1.4042559090256692</c:v>
                </c:pt>
                <c:pt idx="450">
                  <c:v>-0.49816281996667389</c:v>
                </c:pt>
                <c:pt idx="451">
                  <c:v>-1.9205327452719212</c:v>
                </c:pt>
                <c:pt idx="452">
                  <c:v>-3.0106409999728205</c:v>
                </c:pt>
                <c:pt idx="453">
                  <c:v>-3.1925815004110336</c:v>
                </c:pt>
                <c:pt idx="454">
                  <c:v>-1.9758036974072457</c:v>
                </c:pt>
                <c:pt idx="455">
                  <c:v>0.3282581551373005</c:v>
                </c:pt>
                <c:pt idx="456">
                  <c:v>2.8623354381322863</c:v>
                </c:pt>
                <c:pt idx="457">
                  <c:v>4.9066226023435595</c:v>
                </c:pt>
                <c:pt idx="458">
                  <c:v>5.7789546722173695</c:v>
                </c:pt>
                <c:pt idx="459">
                  <c:v>5.0035577434301377</c:v>
                </c:pt>
                <c:pt idx="460">
                  <c:v>3.176725898087025</c:v>
                </c:pt>
                <c:pt idx="461">
                  <c:v>1.3308349071443082</c:v>
                </c:pt>
                <c:pt idx="462">
                  <c:v>-0.21651932582259178</c:v>
                </c:pt>
                <c:pt idx="463">
                  <c:v>-1.3135693949460985</c:v>
                </c:pt>
                <c:pt idx="464">
                  <c:v>-1.87134275123477</c:v>
                </c:pt>
                <c:pt idx="465">
                  <c:v>-1.8346065956354143</c:v>
                </c:pt>
                <c:pt idx="466">
                  <c:v>-1.2895728604495527</c:v>
                </c:pt>
                <c:pt idx="467">
                  <c:v>-0.50622759215533741</c:v>
                </c:pt>
                <c:pt idx="468">
                  <c:v>0.19658455967903138</c:v>
                </c:pt>
                <c:pt idx="469">
                  <c:v>0.39538974568247798</c:v>
                </c:pt>
                <c:pt idx="470">
                  <c:v>2.2146987095475197E-2</c:v>
                </c:pt>
                <c:pt idx="471">
                  <c:v>-0.5707161681354046</c:v>
                </c:pt>
                <c:pt idx="472">
                  <c:v>-1.0176407144218684</c:v>
                </c:pt>
                <c:pt idx="473">
                  <c:v>-1.1096348851919176</c:v>
                </c:pt>
                <c:pt idx="474">
                  <c:v>-0.90865731239318848</c:v>
                </c:pt>
                <c:pt idx="475">
                  <c:v>-0.58440406143665313</c:v>
                </c:pt>
                <c:pt idx="476">
                  <c:v>-0.40581131123006348</c:v>
                </c:pt>
                <c:pt idx="477">
                  <c:v>-0.55142737314105039</c:v>
                </c:pt>
                <c:pt idx="478">
                  <c:v>-1.0301808723807335</c:v>
                </c:pt>
                <c:pt idx="479">
                  <c:v>-1.649811045974493</c:v>
                </c:pt>
                <c:pt idx="480">
                  <c:v>-2.2537085549533367</c:v>
                </c:pt>
                <c:pt idx="481">
                  <c:v>-2.6515345430374149</c:v>
                </c:pt>
                <c:pt idx="482">
                  <c:v>-2.8117166769504549</c:v>
                </c:pt>
                <c:pt idx="483">
                  <c:v>-2.6900846511125565</c:v>
                </c:pt>
                <c:pt idx="484">
                  <c:v>-2.334665156006813</c:v>
                </c:pt>
                <c:pt idx="485">
                  <c:v>-1.8718396183848383</c:v>
                </c:pt>
                <c:pt idx="486">
                  <c:v>-1.4279346473515035</c:v>
                </c:pt>
                <c:pt idx="487">
                  <c:v>-0.99544197946786883</c:v>
                </c:pt>
                <c:pt idx="488">
                  <c:v>-0.61556562781333923</c:v>
                </c:pt>
                <c:pt idx="489">
                  <c:v>-0.66140370547771454</c:v>
                </c:pt>
                <c:pt idx="490">
                  <c:v>-1.3861219391226769</c:v>
                </c:pt>
                <c:pt idx="491">
                  <c:v>-2.514895638227463</c:v>
                </c:pt>
                <c:pt idx="492">
                  <c:v>-3.5867563408613208</c:v>
                </c:pt>
                <c:pt idx="493">
                  <c:v>-4.2436436569690708</c:v>
                </c:pt>
                <c:pt idx="494">
                  <c:v>-4.464441536664963</c:v>
                </c:pt>
                <c:pt idx="495">
                  <c:v>-4.3215575131773951</c:v>
                </c:pt>
                <c:pt idx="496">
                  <c:v>-4.3191092839837077</c:v>
                </c:pt>
                <c:pt idx="497">
                  <c:v>-5.006012989282608</c:v>
                </c:pt>
                <c:pt idx="498">
                  <c:v>-6.3317989718914038</c:v>
                </c:pt>
                <c:pt idx="499">
                  <c:v>-8.1783017277717587</c:v>
                </c:pt>
                <c:pt idx="500">
                  <c:v>-10.418444888591766</c:v>
                </c:pt>
                <c:pt idx="501">
                  <c:v>-13.114276767969132</c:v>
                </c:pt>
                <c:pt idx="502">
                  <c:v>-15.731241402626038</c:v>
                </c:pt>
                <c:pt idx="503">
                  <c:v>-16.987799860239029</c:v>
                </c:pt>
                <c:pt idx="504">
                  <c:v>-16.045819265842439</c:v>
                </c:pt>
                <c:pt idx="505">
                  <c:v>-13.40987807750702</c:v>
                </c:pt>
                <c:pt idx="506">
                  <c:v>-10.672071375846864</c:v>
                </c:pt>
                <c:pt idx="507">
                  <c:v>-8.009172769188881</c:v>
                </c:pt>
                <c:pt idx="508">
                  <c:v>-5.4399535739421845</c:v>
                </c:pt>
                <c:pt idx="509">
                  <c:v>-2.3533382391929627</c:v>
                </c:pt>
                <c:pt idx="510">
                  <c:v>1.2975544559955599</c:v>
                </c:pt>
                <c:pt idx="511">
                  <c:v>3.5896466195583345</c:v>
                </c:pt>
                <c:pt idx="512">
                  <c:v>5.1741444128751759</c:v>
                </c:pt>
                <c:pt idx="513">
                  <c:v>6.8582711595296866</c:v>
                </c:pt>
                <c:pt idx="514">
                  <c:v>6.343624965548516</c:v>
                </c:pt>
                <c:pt idx="515">
                  <c:v>2.701814165711403</c:v>
                </c:pt>
                <c:pt idx="516">
                  <c:v>-0.92944650292396547</c:v>
                </c:pt>
                <c:pt idx="517">
                  <c:v>-4.2351868289709094</c:v>
                </c:pt>
                <c:pt idx="518">
                  <c:v>-7.3779699325561525</c:v>
                </c:pt>
                <c:pt idx="519">
                  <c:v>-9.6628290903568281</c:v>
                </c:pt>
                <c:pt idx="520">
                  <c:v>-10.977828129529954</c:v>
                </c:pt>
                <c:pt idx="521">
                  <c:v>-10.93594218492508</c:v>
                </c:pt>
                <c:pt idx="522">
                  <c:v>-9.2828284853696825</c:v>
                </c:pt>
                <c:pt idx="523">
                  <c:v>-6.4183857107162483</c:v>
                </c:pt>
                <c:pt idx="524">
                  <c:v>-3.0334068417549136</c:v>
                </c:pt>
                <c:pt idx="525">
                  <c:v>0.20869940578937532</c:v>
                </c:pt>
                <c:pt idx="526">
                  <c:v>2.3841656371951103</c:v>
                </c:pt>
                <c:pt idx="527">
                  <c:v>2.8120394432544709</c:v>
                </c:pt>
                <c:pt idx="528">
                  <c:v>2.0762591546773912</c:v>
                </c:pt>
                <c:pt idx="529">
                  <c:v>1.057342943251133</c:v>
                </c:pt>
                <c:pt idx="530">
                  <c:v>0.15361921906471254</c:v>
                </c:pt>
                <c:pt idx="531">
                  <c:v>-0.52197275519371034</c:v>
                </c:pt>
                <c:pt idx="532">
                  <c:v>-0.94502363160252578</c:v>
                </c:pt>
                <c:pt idx="533">
                  <c:v>-1.2508087442815305</c:v>
                </c:pt>
                <c:pt idx="534">
                  <c:v>-1.6361651064455509</c:v>
                </c:pt>
                <c:pt idx="535">
                  <c:v>-1.8800168032944204</c:v>
                </c:pt>
                <c:pt idx="536">
                  <c:v>-1.6412561309337617</c:v>
                </c:pt>
                <c:pt idx="537">
                  <c:v>-0.33053242966532709</c:v>
                </c:pt>
                <c:pt idx="538">
                  <c:v>2.2429550868272781</c:v>
                </c:pt>
                <c:pt idx="539">
                  <c:v>5.5261731076240546</c:v>
                </c:pt>
                <c:pt idx="540">
                  <c:v>7.7040434217453004</c:v>
                </c:pt>
                <c:pt idx="541">
                  <c:v>7.6229413712024696</c:v>
                </c:pt>
                <c:pt idx="542">
                  <c:v>7.4109108066558838</c:v>
                </c:pt>
                <c:pt idx="543">
                  <c:v>8.6238443577289594</c:v>
                </c:pt>
                <c:pt idx="544">
                  <c:v>10.545266318321229</c:v>
                </c:pt>
                <c:pt idx="545">
                  <c:v>12.450732396841049</c:v>
                </c:pt>
                <c:pt idx="546">
                  <c:v>14.330405237674714</c:v>
                </c:pt>
                <c:pt idx="547">
                  <c:v>16.338818564414979</c:v>
                </c:pt>
                <c:pt idx="548">
                  <c:v>17.585389977693559</c:v>
                </c:pt>
                <c:pt idx="549">
                  <c:v>17.362452017068865</c:v>
                </c:pt>
                <c:pt idx="550">
                  <c:v>17.576385265588762</c:v>
                </c:pt>
                <c:pt idx="551">
                  <c:v>18.719818811416626</c:v>
                </c:pt>
                <c:pt idx="552">
                  <c:v>17.124011918306351</c:v>
                </c:pt>
                <c:pt idx="553">
                  <c:v>9.8115343093872074</c:v>
                </c:pt>
                <c:pt idx="554">
                  <c:v>0.73796510070562371</c:v>
                </c:pt>
                <c:pt idx="555">
                  <c:v>-9.0994440150260925</c:v>
                </c:pt>
                <c:pt idx="556">
                  <c:v>-16.188942732810975</c:v>
                </c:pt>
                <c:pt idx="557">
                  <c:v>-17.693427811861039</c:v>
                </c:pt>
                <c:pt idx="558">
                  <c:v>-12.281234478950502</c:v>
                </c:pt>
                <c:pt idx="559">
                  <c:v>-5.366269885897637</c:v>
                </c:pt>
                <c:pt idx="560">
                  <c:v>0.3284363490343094</c:v>
                </c:pt>
                <c:pt idx="561">
                  <c:v>5.0145306283235556</c:v>
                </c:pt>
                <c:pt idx="562">
                  <c:v>8.8767136305570613</c:v>
                </c:pt>
                <c:pt idx="563">
                  <c:v>10.6982435131073</c:v>
                </c:pt>
                <c:pt idx="564">
                  <c:v>10.408773593902588</c:v>
                </c:pt>
                <c:pt idx="565">
                  <c:v>9.0916058224439631</c:v>
                </c:pt>
                <c:pt idx="566">
                  <c:v>6.6443379110097887</c:v>
                </c:pt>
                <c:pt idx="567">
                  <c:v>4.1248820292949677</c:v>
                </c:pt>
                <c:pt idx="568">
                  <c:v>2.2527228605747225</c:v>
                </c:pt>
                <c:pt idx="569">
                  <c:v>0.75022795446217061</c:v>
                </c:pt>
                <c:pt idx="570">
                  <c:v>-1.0080688954889774</c:v>
                </c:pt>
                <c:pt idx="571">
                  <c:v>-2.2886214025318625</c:v>
                </c:pt>
                <c:pt idx="572">
                  <c:v>-2.3863177049160007</c:v>
                </c:pt>
                <c:pt idx="573">
                  <c:v>-1.5411719718575478</c:v>
                </c:pt>
                <c:pt idx="574">
                  <c:v>0.15788885593414306</c:v>
                </c:pt>
                <c:pt idx="575">
                  <c:v>2.4061738260090353</c:v>
                </c:pt>
                <c:pt idx="576">
                  <c:v>4.5721826246380806</c:v>
                </c:pt>
                <c:pt idx="577">
                  <c:v>6.0024030947685247</c:v>
                </c:pt>
                <c:pt idx="578">
                  <c:v>6.1582904487848289</c:v>
                </c:pt>
                <c:pt idx="579">
                  <c:v>4.6545403647422789</c:v>
                </c:pt>
                <c:pt idx="580">
                  <c:v>2.3914940987527373</c:v>
                </c:pt>
                <c:pt idx="581">
                  <c:v>0.36467958435416226</c:v>
                </c:pt>
                <c:pt idx="582">
                  <c:v>-1.1857159316539765</c:v>
                </c:pt>
                <c:pt idx="583">
                  <c:v>-2.1446138365566734</c:v>
                </c:pt>
                <c:pt idx="584">
                  <c:v>-2.4618040895462037</c:v>
                </c:pt>
                <c:pt idx="585">
                  <c:v>-2.0591462548077106</c:v>
                </c:pt>
                <c:pt idx="586">
                  <c:v>-1.1160405099391937</c:v>
                </c:pt>
                <c:pt idx="587">
                  <c:v>-4.9825732558965684E-2</c:v>
                </c:pt>
                <c:pt idx="588">
                  <c:v>0.69498484969139107</c:v>
                </c:pt>
                <c:pt idx="589">
                  <c:v>0.84912680983543398</c:v>
                </c:pt>
                <c:pt idx="590">
                  <c:v>0.44061408497393134</c:v>
                </c:pt>
                <c:pt idx="591">
                  <c:v>-0.24960904810577633</c:v>
                </c:pt>
                <c:pt idx="592">
                  <c:v>-0.86812309786677366</c:v>
                </c:pt>
                <c:pt idx="593">
                  <c:v>-1.2985268479585648</c:v>
                </c:pt>
                <c:pt idx="594">
                  <c:v>-1.5417292115092278</c:v>
                </c:pt>
                <c:pt idx="595">
                  <c:v>-1.6762701353430749</c:v>
                </c:pt>
                <c:pt idx="596">
                  <c:v>-1.7365372408926487</c:v>
                </c:pt>
                <c:pt idx="597">
                  <c:v>-1.8372211781144143</c:v>
                </c:pt>
                <c:pt idx="598">
                  <c:v>-2.0756757487356663</c:v>
                </c:pt>
                <c:pt idx="599">
                  <c:v>-2.4002194601297382</c:v>
                </c:pt>
                <c:pt idx="600">
                  <c:v>-2.6960663527250293</c:v>
                </c:pt>
                <c:pt idx="601">
                  <c:v>-2.7194560924172402</c:v>
                </c:pt>
                <c:pt idx="602">
                  <c:v>-2.4802944472432138</c:v>
                </c:pt>
                <c:pt idx="603">
                  <c:v>-2.0783414943516254</c:v>
                </c:pt>
                <c:pt idx="604">
                  <c:v>-1.611802097707987</c:v>
                </c:pt>
                <c:pt idx="605">
                  <c:v>-1.2779233065247537</c:v>
                </c:pt>
                <c:pt idx="606">
                  <c:v>-0.97691536903381349</c:v>
                </c:pt>
                <c:pt idx="607">
                  <c:v>-0.64048090606927877</c:v>
                </c:pt>
                <c:pt idx="608">
                  <c:v>-0.41939826697111132</c:v>
                </c:pt>
                <c:pt idx="609">
                  <c:v>-0.69321021974086761</c:v>
                </c:pt>
                <c:pt idx="610">
                  <c:v>-1.6734058767557145</c:v>
                </c:pt>
                <c:pt idx="611">
                  <c:v>-2.9230014699697495</c:v>
                </c:pt>
                <c:pt idx="612">
                  <c:v>-4.2849846410751349</c:v>
                </c:pt>
                <c:pt idx="613">
                  <c:v>-5.4142994999885561</c:v>
                </c:pt>
                <c:pt idx="614">
                  <c:v>-5.9621660649776462</c:v>
                </c:pt>
                <c:pt idx="615">
                  <c:v>-5.9280569171905517</c:v>
                </c:pt>
                <c:pt idx="616">
                  <c:v>-5.9629045683145527</c:v>
                </c:pt>
                <c:pt idx="617">
                  <c:v>-6.6577941083908083</c:v>
                </c:pt>
                <c:pt idx="618">
                  <c:v>-8.0532800710201276</c:v>
                </c:pt>
                <c:pt idx="619">
                  <c:v>-10.194308248758317</c:v>
                </c:pt>
                <c:pt idx="620">
                  <c:v>-13.143944370746613</c:v>
                </c:pt>
                <c:pt idx="621">
                  <c:v>-16.458019902706148</c:v>
                </c:pt>
                <c:pt idx="622">
                  <c:v>-18.597413198947908</c:v>
                </c:pt>
                <c:pt idx="623">
                  <c:v>-17.653031737804415</c:v>
                </c:pt>
                <c:pt idx="624">
                  <c:v>-14.597697837352753</c:v>
                </c:pt>
                <c:pt idx="625">
                  <c:v>-11.485037834644318</c:v>
                </c:pt>
                <c:pt idx="626">
                  <c:v>-8.3976149994134914</c:v>
                </c:pt>
                <c:pt idx="627">
                  <c:v>-5.104416366219521</c:v>
                </c:pt>
                <c:pt idx="628">
                  <c:v>-0.92586332917213443</c:v>
                </c:pt>
                <c:pt idx="629">
                  <c:v>2.596459618806839</c:v>
                </c:pt>
                <c:pt idx="630">
                  <c:v>3.8136464345455172</c:v>
                </c:pt>
                <c:pt idx="631">
                  <c:v>5.4034458982944491</c:v>
                </c:pt>
                <c:pt idx="632">
                  <c:v>7.6119316488504412</c:v>
                </c:pt>
                <c:pt idx="633">
                  <c:v>6.3771300959587096</c:v>
                </c:pt>
                <c:pt idx="634">
                  <c:v>2.274132440686226</c:v>
                </c:pt>
                <c:pt idx="635">
                  <c:v>-1.4566548550128937</c:v>
                </c:pt>
                <c:pt idx="636">
                  <c:v>-5.1841618627309805</c:v>
                </c:pt>
                <c:pt idx="637">
                  <c:v>-8.4812366151809702</c:v>
                </c:pt>
                <c:pt idx="638">
                  <c:v>-10.593105897903444</c:v>
                </c:pt>
                <c:pt idx="639">
                  <c:v>-11.223961994647981</c:v>
                </c:pt>
                <c:pt idx="640">
                  <c:v>-10.143279597759248</c:v>
                </c:pt>
                <c:pt idx="641">
                  <c:v>-7.6360672008991246</c:v>
                </c:pt>
                <c:pt idx="642">
                  <c:v>-4.3610966777801519</c:v>
                </c:pt>
                <c:pt idx="643">
                  <c:v>-0.83862871885299684</c:v>
                </c:pt>
                <c:pt idx="644">
                  <c:v>2.2081012961268427</c:v>
                </c:pt>
                <c:pt idx="645">
                  <c:v>3.4068448242545131</c:v>
                </c:pt>
                <c:pt idx="646">
                  <c:v>3.0702346524596216</c:v>
                </c:pt>
                <c:pt idx="647">
                  <c:v>2.1857590851187707</c:v>
                </c:pt>
                <c:pt idx="648">
                  <c:v>1.2731736132502556</c:v>
                </c:pt>
                <c:pt idx="649">
                  <c:v>0.48864830374717716</c:v>
                </c:pt>
                <c:pt idx="650">
                  <c:v>-0.21179536029696466</c:v>
                </c:pt>
                <c:pt idx="651">
                  <c:v>-1.0270869643986225</c:v>
                </c:pt>
                <c:pt idx="652">
                  <c:v>-1.8781747841835024</c:v>
                </c:pt>
                <c:pt idx="653">
                  <c:v>-2.4421752789616584</c:v>
                </c:pt>
                <c:pt idx="654">
                  <c:v>-2.2583484667539597</c:v>
                </c:pt>
                <c:pt idx="655">
                  <c:v>-0.68186808317899705</c:v>
                </c:pt>
                <c:pt idx="656">
                  <c:v>2.2536999303102494</c:v>
                </c:pt>
                <c:pt idx="657">
                  <c:v>5.5308485412597657</c:v>
                </c:pt>
                <c:pt idx="658">
                  <c:v>7.6425874310731894</c:v>
                </c:pt>
                <c:pt idx="659">
                  <c:v>8.2302133083343509</c:v>
                </c:pt>
                <c:pt idx="660">
                  <c:v>8.564465882778169</c:v>
                </c:pt>
                <c:pt idx="661">
                  <c:v>9.581767970323563</c:v>
                </c:pt>
                <c:pt idx="662">
                  <c:v>11.171031829118728</c:v>
                </c:pt>
                <c:pt idx="663">
                  <c:v>13.073707616329195</c:v>
                </c:pt>
                <c:pt idx="664">
                  <c:v>15.034783054590227</c:v>
                </c:pt>
                <c:pt idx="665">
                  <c:v>16.90063307762146</c:v>
                </c:pt>
                <c:pt idx="666">
                  <c:v>17.553529669046402</c:v>
                </c:pt>
                <c:pt idx="667">
                  <c:v>16.525455840826034</c:v>
                </c:pt>
                <c:pt idx="668">
                  <c:v>15.513001095056534</c:v>
                </c:pt>
                <c:pt idx="669">
                  <c:v>16.215360453128817</c:v>
                </c:pt>
                <c:pt idx="670">
                  <c:v>15.486095716953278</c:v>
                </c:pt>
                <c:pt idx="671">
                  <c:v>7.4723089098930364</c:v>
                </c:pt>
                <c:pt idx="672">
                  <c:v>-1.5327233299612999</c:v>
                </c:pt>
                <c:pt idx="673">
                  <c:v>-11.232418237924577</c:v>
                </c:pt>
                <c:pt idx="674">
                  <c:v>-16.181814976930617</c:v>
                </c:pt>
                <c:pt idx="675">
                  <c:v>-14.434595603942872</c:v>
                </c:pt>
                <c:pt idx="676">
                  <c:v>-7.8311753386259086</c:v>
                </c:pt>
                <c:pt idx="677">
                  <c:v>-1.7849920937418939</c:v>
                </c:pt>
                <c:pt idx="678">
                  <c:v>2.6444977113604549</c:v>
                </c:pt>
                <c:pt idx="679">
                  <c:v>6.1996583300828938</c:v>
                </c:pt>
                <c:pt idx="680">
                  <c:v>8.2486220973730084</c:v>
                </c:pt>
                <c:pt idx="681">
                  <c:v>8.9052047735452664</c:v>
                </c:pt>
                <c:pt idx="682">
                  <c:v>9.9030303704738625</c:v>
                </c:pt>
                <c:pt idx="683">
                  <c:v>9.9234687280654921</c:v>
                </c:pt>
                <c:pt idx="684">
                  <c:v>7.0673067802190781</c:v>
                </c:pt>
                <c:pt idx="685">
                  <c:v>3.1765656843781471</c:v>
                </c:pt>
                <c:pt idx="686">
                  <c:v>-0.20900251083076002</c:v>
                </c:pt>
                <c:pt idx="687">
                  <c:v>-2.6549823537468913</c:v>
                </c:pt>
                <c:pt idx="688">
                  <c:v>-3.9803602007031444</c:v>
                </c:pt>
                <c:pt idx="689">
                  <c:v>-3.6108825373649598</c:v>
                </c:pt>
                <c:pt idx="690">
                  <c:v>-1.9971337553858759</c:v>
                </c:pt>
                <c:pt idx="691">
                  <c:v>0.66782336354255678</c:v>
                </c:pt>
                <c:pt idx="692">
                  <c:v>3.86832988768816</c:v>
                </c:pt>
                <c:pt idx="693">
                  <c:v>6.7153885978460313</c:v>
                </c:pt>
                <c:pt idx="694">
                  <c:v>8.2200952863693235</c:v>
                </c:pt>
                <c:pt idx="695">
                  <c:v>7.0987770795822147</c:v>
                </c:pt>
                <c:pt idx="696">
                  <c:v>3.9971557429432871</c:v>
                </c:pt>
                <c:pt idx="697">
                  <c:v>0.96857548534870153</c:v>
                </c:pt>
                <c:pt idx="698">
                  <c:v>-1.0628176912665368</c:v>
                </c:pt>
                <c:pt idx="699">
                  <c:v>-2.3930338168144227</c:v>
                </c:pt>
                <c:pt idx="700">
                  <c:v>-2.9914980930089952</c:v>
                </c:pt>
                <c:pt idx="701">
                  <c:v>-2.6023451337218284</c:v>
                </c:pt>
                <c:pt idx="702">
                  <c:v>-1.4623237305879593</c:v>
                </c:pt>
                <c:pt idx="703">
                  <c:v>-0.16719860997051</c:v>
                </c:pt>
                <c:pt idx="704">
                  <c:v>0.67701635599136356</c:v>
                </c:pt>
                <c:pt idx="705">
                  <c:v>1.0570885162800552</c:v>
                </c:pt>
                <c:pt idx="706">
                  <c:v>1.0751789975166322</c:v>
                </c:pt>
                <c:pt idx="707">
                  <c:v>0.85244663961231715</c:v>
                </c:pt>
                <c:pt idx="708">
                  <c:v>0.45915114730596546</c:v>
                </c:pt>
                <c:pt idx="709">
                  <c:v>4.7852297276258469E-2</c:v>
                </c:pt>
                <c:pt idx="710">
                  <c:v>-0.19870220191776752</c:v>
                </c:pt>
                <c:pt idx="711">
                  <c:v>-0.22238335222005845</c:v>
                </c:pt>
                <c:pt idx="712">
                  <c:v>-0.26629053309559825</c:v>
                </c:pt>
                <c:pt idx="713">
                  <c:v>-0.54711293198168276</c:v>
                </c:pt>
                <c:pt idx="714">
                  <c:v>-1.0978759883344174</c:v>
                </c:pt>
                <c:pt idx="715">
                  <c:v>-1.7730590960383417</c:v>
                </c:pt>
                <c:pt idx="716">
                  <c:v>-2.3866626906394961</c:v>
                </c:pt>
                <c:pt idx="717">
                  <c:v>-2.8571825793385508</c:v>
                </c:pt>
                <c:pt idx="718">
                  <c:v>-3.1201988178491593</c:v>
                </c:pt>
                <c:pt idx="719">
                  <c:v>-3.1309211495518685</c:v>
                </c:pt>
                <c:pt idx="720">
                  <c:v>-2.9215823507308962</c:v>
                </c:pt>
                <c:pt idx="721">
                  <c:v>-2.5879174214601517</c:v>
                </c:pt>
                <c:pt idx="722">
                  <c:v>-2.2180284065008165</c:v>
                </c:pt>
                <c:pt idx="723">
                  <c:v>-1.9053315925598147</c:v>
                </c:pt>
                <c:pt idx="724">
                  <c:v>-1.5896298944950105</c:v>
                </c:pt>
                <c:pt idx="725">
                  <c:v>-1.2354672583937645</c:v>
                </c:pt>
                <c:pt idx="726">
                  <c:v>-1.0616546800732614</c:v>
                </c:pt>
                <c:pt idx="727">
                  <c:v>-1.3338191798329353</c:v>
                </c:pt>
                <c:pt idx="728">
                  <c:v>-2.3574909317493442</c:v>
                </c:pt>
                <c:pt idx="729">
                  <c:v>-3.6788014554977417</c:v>
                </c:pt>
                <c:pt idx="730">
                  <c:v>-4.7824552237987517</c:v>
                </c:pt>
                <c:pt idx="731">
                  <c:v>-5.4076067769527434</c:v>
                </c:pt>
                <c:pt idx="732">
                  <c:v>-5.6752642428874971</c:v>
                </c:pt>
                <c:pt idx="733">
                  <c:v>-6.0442481088638305</c:v>
                </c:pt>
                <c:pt idx="734">
                  <c:v>-6.8765466320514683</c:v>
                </c:pt>
                <c:pt idx="735">
                  <c:v>-8.1349633347988135</c:v>
                </c:pt>
                <c:pt idx="736">
                  <c:v>-10.019082398414612</c:v>
                </c:pt>
                <c:pt idx="737">
                  <c:v>-12.670616941452026</c:v>
                </c:pt>
                <c:pt idx="738">
                  <c:v>-16.190633747577667</c:v>
                </c:pt>
                <c:pt idx="739">
                  <c:v>-19.288893227577212</c:v>
                </c:pt>
                <c:pt idx="740">
                  <c:v>-19.001982049942018</c:v>
                </c:pt>
                <c:pt idx="741">
                  <c:v>-15.703864738941194</c:v>
                </c:pt>
                <c:pt idx="742">
                  <c:v>-12.174532148838043</c:v>
                </c:pt>
                <c:pt idx="743">
                  <c:v>-8.6717628747224804</c:v>
                </c:pt>
                <c:pt idx="744">
                  <c:v>-4.5678629940748214</c:v>
                </c:pt>
                <c:pt idx="745">
                  <c:v>-0.18473985493183137</c:v>
                </c:pt>
                <c:pt idx="746">
                  <c:v>2.1546586221456527</c:v>
                </c:pt>
                <c:pt idx="747">
                  <c:v>2.2793727153539658</c:v>
                </c:pt>
                <c:pt idx="748">
                  <c:v>3.5728481537103653</c:v>
                </c:pt>
                <c:pt idx="749">
                  <c:v>6.1305021411180496</c:v>
                </c:pt>
                <c:pt idx="750">
                  <c:v>6.6357933747768403</c:v>
                </c:pt>
                <c:pt idx="751">
                  <c:v>4.2425303471088416</c:v>
                </c:pt>
                <c:pt idx="752">
                  <c:v>1.1218046951293945</c:v>
                </c:pt>
                <c:pt idx="753">
                  <c:v>-1.9964393985271456</c:v>
                </c:pt>
                <c:pt idx="754">
                  <c:v>-4.87596214234829</c:v>
                </c:pt>
                <c:pt idx="755">
                  <c:v>-6.8924247461557391</c:v>
                </c:pt>
                <c:pt idx="756">
                  <c:v>-7.6003360354900362</c:v>
                </c:pt>
                <c:pt idx="757">
                  <c:v>-7.2724481552839286</c:v>
                </c:pt>
                <c:pt idx="758">
                  <c:v>-6.2867473447322846</c:v>
                </c:pt>
                <c:pt idx="759">
                  <c:v>-4.8382090097665786</c:v>
                </c:pt>
                <c:pt idx="760">
                  <c:v>-3.1581747293472291</c:v>
                </c:pt>
                <c:pt idx="761">
                  <c:v>-1.4125873142480851</c:v>
                </c:pt>
                <c:pt idx="762">
                  <c:v>9.2111188173294081E-3</c:v>
                </c:pt>
                <c:pt idx="763">
                  <c:v>0.35427227139472961</c:v>
                </c:pt>
                <c:pt idx="764">
                  <c:v>4.1272571682929998E-3</c:v>
                </c:pt>
                <c:pt idx="765">
                  <c:v>-0.38514469295740128</c:v>
                </c:pt>
                <c:pt idx="766">
                  <c:v>-0.4710341513156891</c:v>
                </c:pt>
                <c:pt idx="767">
                  <c:v>-0.30744089797139168</c:v>
                </c:pt>
                <c:pt idx="768">
                  <c:v>-8.1573920845985415E-2</c:v>
                </c:pt>
                <c:pt idx="769">
                  <c:v>-1.9222429096698763E-2</c:v>
                </c:pt>
                <c:pt idx="770">
                  <c:v>-0.19675204586237671</c:v>
                </c:pt>
                <c:pt idx="771">
                  <c:v>-0.57907286256551749</c:v>
                </c:pt>
                <c:pt idx="772">
                  <c:v>-0.99877598874270923</c:v>
                </c:pt>
                <c:pt idx="773">
                  <c:v>-0.72279800802469252</c:v>
                </c:pt>
                <c:pt idx="774">
                  <c:v>0.95321251094341286</c:v>
                </c:pt>
                <c:pt idx="775">
                  <c:v>3.8505137139558796</c:v>
                </c:pt>
                <c:pt idx="776">
                  <c:v>6.4095458900928497</c:v>
                </c:pt>
                <c:pt idx="777">
                  <c:v>6.9541117018461227</c:v>
                </c:pt>
                <c:pt idx="778">
                  <c:v>6.3745198988914495</c:v>
                </c:pt>
                <c:pt idx="779">
                  <c:v>6.5648882836103439</c:v>
                </c:pt>
                <c:pt idx="780">
                  <c:v>8.0178857052326205</c:v>
                </c:pt>
                <c:pt idx="781">
                  <c:v>10.476938095092773</c:v>
                </c:pt>
                <c:pt idx="782">
                  <c:v>13.82450180053711</c:v>
                </c:pt>
                <c:pt idx="783">
                  <c:v>17.597043478488924</c:v>
                </c:pt>
                <c:pt idx="784">
                  <c:v>20.325220985412599</c:v>
                </c:pt>
                <c:pt idx="785">
                  <c:v>20.17737296819687</c:v>
                </c:pt>
                <c:pt idx="786">
                  <c:v>18.997573249340057</c:v>
                </c:pt>
                <c:pt idx="787">
                  <c:v>18.082493355274202</c:v>
                </c:pt>
                <c:pt idx="788">
                  <c:v>15.981422710418702</c:v>
                </c:pt>
                <c:pt idx="789">
                  <c:v>9.2792915046215061</c:v>
                </c:pt>
                <c:pt idx="790">
                  <c:v>1.1148757445812225</c:v>
                </c:pt>
                <c:pt idx="791">
                  <c:v>-7.9038959902524955</c:v>
                </c:pt>
                <c:pt idx="792">
                  <c:v>-15.453961758613588</c:v>
                </c:pt>
                <c:pt idx="793">
                  <c:v>-17.139562003612518</c:v>
                </c:pt>
                <c:pt idx="794">
                  <c:v>-11.680920728445054</c:v>
                </c:pt>
                <c:pt idx="795">
                  <c:v>-4.4769534087181091</c:v>
                </c:pt>
                <c:pt idx="796">
                  <c:v>1.2182355138659478</c:v>
                </c:pt>
                <c:pt idx="797">
                  <c:v>5.6881702172756201</c:v>
                </c:pt>
                <c:pt idx="798">
                  <c:v>8.6001742440462117</c:v>
                </c:pt>
                <c:pt idx="799">
                  <c:v>9.7132560628652573</c:v>
                </c:pt>
                <c:pt idx="800">
                  <c:v>9.879911649227143</c:v>
                </c:pt>
                <c:pt idx="801">
                  <c:v>9.4109234386682523</c:v>
                </c:pt>
                <c:pt idx="802">
                  <c:v>6.9656465041637423</c:v>
                </c:pt>
                <c:pt idx="803">
                  <c:v>3.5556965160369876</c:v>
                </c:pt>
                <c:pt idx="804">
                  <c:v>0.50515338554978373</c:v>
                </c:pt>
                <c:pt idx="805">
                  <c:v>-1.8976185303926469</c:v>
                </c:pt>
                <c:pt idx="806">
                  <c:v>-3.6821940100193027</c:v>
                </c:pt>
                <c:pt idx="807">
                  <c:v>-4.2687825912237169</c:v>
                </c:pt>
                <c:pt idx="808">
                  <c:v>-3.0731603068113329</c:v>
                </c:pt>
                <c:pt idx="809">
                  <c:v>-0.8912887430191041</c:v>
                </c:pt>
                <c:pt idx="810">
                  <c:v>1.9156145060062408</c:v>
                </c:pt>
                <c:pt idx="811">
                  <c:v>4.869632239043713</c:v>
                </c:pt>
                <c:pt idx="812">
                  <c:v>7.1232944548130037</c:v>
                </c:pt>
                <c:pt idx="813">
                  <c:v>7.9055443203449256</c:v>
                </c:pt>
                <c:pt idx="814">
                  <c:v>6.8621694982051853</c:v>
                </c:pt>
                <c:pt idx="815">
                  <c:v>4.6845710796117785</c:v>
                </c:pt>
                <c:pt idx="816">
                  <c:v>2.338461168408394</c:v>
                </c:pt>
                <c:pt idx="817">
                  <c:v>0.22679946184158326</c:v>
                </c:pt>
                <c:pt idx="818">
                  <c:v>-1.5206833282113077</c:v>
                </c:pt>
                <c:pt idx="819">
                  <c:v>-2.7100359356403354</c:v>
                </c:pt>
                <c:pt idx="820">
                  <c:v>-3.1660635003447535</c:v>
                </c:pt>
                <c:pt idx="821">
                  <c:v>-2.7443494436144831</c:v>
                </c:pt>
                <c:pt idx="822">
                  <c:v>-1.6073449113965035</c:v>
                </c:pt>
                <c:pt idx="823">
                  <c:v>-0.32179391205310826</c:v>
                </c:pt>
                <c:pt idx="824">
                  <c:v>0.52005866914987564</c:v>
                </c:pt>
                <c:pt idx="825">
                  <c:v>0.80378603786230096</c:v>
                </c:pt>
                <c:pt idx="826">
                  <c:v>0.76141097366809851</c:v>
                </c:pt>
                <c:pt idx="827">
                  <c:v>0.63591481536626815</c:v>
                </c:pt>
                <c:pt idx="828">
                  <c:v>0.47120108932256699</c:v>
                </c:pt>
                <c:pt idx="829">
                  <c:v>0.19650087140500547</c:v>
                </c:pt>
                <c:pt idx="830">
                  <c:v>-0.14851708486676216</c:v>
                </c:pt>
                <c:pt idx="831">
                  <c:v>-0.51946254551410675</c:v>
                </c:pt>
                <c:pt idx="832">
                  <c:v>-0.93536724731326104</c:v>
                </c:pt>
                <c:pt idx="833">
                  <c:v>-1.3807983416318894</c:v>
                </c:pt>
                <c:pt idx="834">
                  <c:v>-1.8672410756349564</c:v>
                </c:pt>
                <c:pt idx="835">
                  <c:v>-2.3844161903858185</c:v>
                </c:pt>
                <c:pt idx="836">
                  <c:v>-2.8797782671451571</c:v>
                </c:pt>
                <c:pt idx="837">
                  <c:v>-3.263782168328762</c:v>
                </c:pt>
                <c:pt idx="838">
                  <c:v>-3.3663879391551021</c:v>
                </c:pt>
                <c:pt idx="839">
                  <c:v>-3.0565238088369373</c:v>
                </c:pt>
                <c:pt idx="840">
                  <c:v>-2.4515075813233853</c:v>
                </c:pt>
                <c:pt idx="841">
                  <c:v>-1.8748382167518141</c:v>
                </c:pt>
                <c:pt idx="842">
                  <c:v>-1.5001210096478463</c:v>
                </c:pt>
                <c:pt idx="843">
                  <c:v>-1.3330029085278512</c:v>
                </c:pt>
                <c:pt idx="844">
                  <c:v>-1.2177724143862725</c:v>
                </c:pt>
                <c:pt idx="845">
                  <c:v>-1.0951542556285858</c:v>
                </c:pt>
                <c:pt idx="846">
                  <c:v>-1.1998790574073792</c:v>
                </c:pt>
                <c:pt idx="847">
                  <c:v>-1.7944657525420189</c:v>
                </c:pt>
                <c:pt idx="848">
                  <c:v>-2.7872539731860164</c:v>
                </c:pt>
                <c:pt idx="849">
                  <c:v>-3.7460330334305767</c:v>
                </c:pt>
                <c:pt idx="850">
                  <c:v>-4.3219159474968913</c:v>
                </c:pt>
                <c:pt idx="851">
                  <c:v>-4.4527555838227277</c:v>
                </c:pt>
                <c:pt idx="852">
                  <c:v>-4.4366888970136644</c:v>
                </c:pt>
                <c:pt idx="853">
                  <c:v>-4.8744085371494297</c:v>
                </c:pt>
                <c:pt idx="854">
                  <c:v>-6.0494860446453096</c:v>
                </c:pt>
                <c:pt idx="855">
                  <c:v>-7.9414070481061936</c:v>
                </c:pt>
                <c:pt idx="856">
                  <c:v>-10.478238515853882</c:v>
                </c:pt>
                <c:pt idx="857">
                  <c:v>-13.805541619062424</c:v>
                </c:pt>
                <c:pt idx="858">
                  <c:v>-17.344280040264131</c:v>
                </c:pt>
                <c:pt idx="859">
                  <c:v>-19.567012531757356</c:v>
                </c:pt>
                <c:pt idx="860">
                  <c:v>-18.74121260404587</c:v>
                </c:pt>
                <c:pt idx="861">
                  <c:v>-15.304739645719529</c:v>
                </c:pt>
                <c:pt idx="862">
                  <c:v>-11.874003975391389</c:v>
                </c:pt>
                <c:pt idx="863">
                  <c:v>-8.7453775656223307</c:v>
                </c:pt>
                <c:pt idx="864">
                  <c:v>-5.4574577987194068</c:v>
                </c:pt>
                <c:pt idx="865">
                  <c:v>-1.1360584527254105</c:v>
                </c:pt>
                <c:pt idx="866">
                  <c:v>3.213065466284752</c:v>
                </c:pt>
                <c:pt idx="867">
                  <c:v>4.7720109272003173</c:v>
                </c:pt>
                <c:pt idx="868">
                  <c:v>4.1950240588188175</c:v>
                </c:pt>
                <c:pt idx="869">
                  <c:v>4.3744780308008195</c:v>
                </c:pt>
                <c:pt idx="870">
                  <c:v>3.7247003442049027</c:v>
                </c:pt>
                <c:pt idx="871">
                  <c:v>1.0388484925031662</c:v>
                </c:pt>
                <c:pt idx="872">
                  <c:v>-1.8933073782920837</c:v>
                </c:pt>
                <c:pt idx="873">
                  <c:v>-4.8245504987239842</c:v>
                </c:pt>
                <c:pt idx="874">
                  <c:v>-7.0959891271591191</c:v>
                </c:pt>
                <c:pt idx="875">
                  <c:v>-8.4595048534870152</c:v>
                </c:pt>
                <c:pt idx="876">
                  <c:v>-8.8289915800094612</c:v>
                </c:pt>
                <c:pt idx="877">
                  <c:v>-8.0779465502500543</c:v>
                </c:pt>
                <c:pt idx="878">
                  <c:v>-6.3619682657718659</c:v>
                </c:pt>
                <c:pt idx="879">
                  <c:v>-4.1829881501197814</c:v>
                </c:pt>
                <c:pt idx="880">
                  <c:v>-1.9390986782312394</c:v>
                </c:pt>
                <c:pt idx="881">
                  <c:v>6.5040918588638308E-2</c:v>
                </c:pt>
                <c:pt idx="882">
                  <c:v>1.0959301811456681</c:v>
                </c:pt>
                <c:pt idx="883">
                  <c:v>1.0421153318881988</c:v>
                </c:pt>
                <c:pt idx="884">
                  <c:v>0.6404592713713646</c:v>
                </c:pt>
                <c:pt idx="885">
                  <c:v>0.27584386020898821</c:v>
                </c:pt>
                <c:pt idx="886">
                  <c:v>2.698723912239075E-2</c:v>
                </c:pt>
                <c:pt idx="887">
                  <c:v>-0.12609008923172951</c:v>
                </c:pt>
                <c:pt idx="888">
                  <c:v>-0.24526774629950523</c:v>
                </c:pt>
                <c:pt idx="889">
                  <c:v>-0.46437643848359589</c:v>
                </c:pt>
                <c:pt idx="890">
                  <c:v>-0.67883103936910638</c:v>
                </c:pt>
                <c:pt idx="891">
                  <c:v>-0.8018072669953108</c:v>
                </c:pt>
                <c:pt idx="892">
                  <c:v>-0.45234703481197358</c:v>
                </c:pt>
                <c:pt idx="893">
                  <c:v>1.1636368453502655</c:v>
                </c:pt>
                <c:pt idx="894">
                  <c:v>4.3363325500488283</c:v>
                </c:pt>
                <c:pt idx="895">
                  <c:v>7.7711501616239556</c:v>
                </c:pt>
                <c:pt idx="896">
                  <c:v>8.6514414614439019</c:v>
                </c:pt>
                <c:pt idx="897">
                  <c:v>8.2628887188434597</c:v>
                </c:pt>
                <c:pt idx="898">
                  <c:v>9.2100803518295287</c:v>
                </c:pt>
                <c:pt idx="899">
                  <c:v>11.327464728355409</c:v>
                </c:pt>
                <c:pt idx="900">
                  <c:v>13.521749346256257</c:v>
                </c:pt>
                <c:pt idx="901">
                  <c:v>16.082284841537476</c:v>
                </c:pt>
                <c:pt idx="902">
                  <c:v>19.577345731258394</c:v>
                </c:pt>
                <c:pt idx="903">
                  <c:v>22.511637589931489</c:v>
                </c:pt>
                <c:pt idx="904">
                  <c:v>21.557818722724917</c:v>
                </c:pt>
                <c:pt idx="905">
                  <c:v>19.012067327499391</c:v>
                </c:pt>
                <c:pt idx="906">
                  <c:v>18.604949090480805</c:v>
                </c:pt>
                <c:pt idx="907">
                  <c:v>17.831550740003586</c:v>
                </c:pt>
                <c:pt idx="908">
                  <c:v>13.126051890850068</c:v>
                </c:pt>
                <c:pt idx="909">
                  <c:v>5.2341140413284304</c:v>
                </c:pt>
                <c:pt idx="910">
                  <c:v>-7.2184771853685383</c:v>
                </c:pt>
                <c:pt idx="911">
                  <c:v>-24.910556044578552</c:v>
                </c:pt>
                <c:pt idx="912">
                  <c:v>-27.859332625865939</c:v>
                </c:pt>
                <c:pt idx="913">
                  <c:v>-16.612595726251602</c:v>
                </c:pt>
                <c:pt idx="914">
                  <c:v>-5.4824569845199589</c:v>
                </c:pt>
                <c:pt idx="915">
                  <c:v>2.4970280089974404</c:v>
                </c:pt>
                <c:pt idx="916">
                  <c:v>8.5442181444168099</c:v>
                </c:pt>
                <c:pt idx="917">
                  <c:v>10.065676521062851</c:v>
                </c:pt>
                <c:pt idx="918">
                  <c:v>8.3127362322807308</c:v>
                </c:pt>
                <c:pt idx="919">
                  <c:v>6.5534224784374242</c:v>
                </c:pt>
                <c:pt idx="920">
                  <c:v>5.8348552232980735</c:v>
                </c:pt>
                <c:pt idx="921">
                  <c:v>6.1437764900922778</c:v>
                </c:pt>
                <c:pt idx="922">
                  <c:v>6.3566589939594271</c:v>
                </c:pt>
                <c:pt idx="923">
                  <c:v>5.9727097642421727</c:v>
                </c:pt>
                <c:pt idx="924">
                  <c:v>4.3390213921666145</c:v>
                </c:pt>
                <c:pt idx="925">
                  <c:v>1.9739615321159363</c:v>
                </c:pt>
                <c:pt idx="926">
                  <c:v>-3.2532738447189333E-2</c:v>
                </c:pt>
                <c:pt idx="927">
                  <c:v>-1.2821955746412277</c:v>
                </c:pt>
                <c:pt idx="928">
                  <c:v>-1.8998907583951952</c:v>
                </c:pt>
                <c:pt idx="929">
                  <c:v>-1.4252670013904571</c:v>
                </c:pt>
                <c:pt idx="930">
                  <c:v>0.12999266713857652</c:v>
                </c:pt>
                <c:pt idx="931">
                  <c:v>2.0132270470261573</c:v>
                </c:pt>
                <c:pt idx="932">
                  <c:v>3.4784761396050454</c:v>
                </c:pt>
                <c:pt idx="933">
                  <c:v>3.9668505012989046</c:v>
                </c:pt>
                <c:pt idx="934">
                  <c:v>3.4471619608998298</c:v>
                </c:pt>
                <c:pt idx="935">
                  <c:v>2.3101638606190682</c:v>
                </c:pt>
                <c:pt idx="936">
                  <c:v>1.0757759982347488</c:v>
                </c:pt>
                <c:pt idx="937">
                  <c:v>3.3803959675133229E-2</c:v>
                </c:pt>
                <c:pt idx="938">
                  <c:v>-0.73955057322978979</c:v>
                </c:pt>
                <c:pt idx="939">
                  <c:v>-1.2373611715435981</c:v>
                </c:pt>
                <c:pt idx="940">
                  <c:v>-1.4118531963229179</c:v>
                </c:pt>
                <c:pt idx="941">
                  <c:v>-1.26133943349123</c:v>
                </c:pt>
                <c:pt idx="942">
                  <c:v>-0.87634121328592307</c:v>
                </c:pt>
                <c:pt idx="943">
                  <c:v>-0.44817935876548293</c:v>
                </c:pt>
                <c:pt idx="944">
                  <c:v>-0.15226229958236218</c:v>
                </c:pt>
                <c:pt idx="945">
                  <c:v>-8.1030641421675681E-2</c:v>
                </c:pt>
                <c:pt idx="946">
                  <c:v>-9.6061859428882609E-2</c:v>
                </c:pt>
                <c:pt idx="947">
                  <c:v>-0.13185537077486514</c:v>
                </c:pt>
                <c:pt idx="948">
                  <c:v>-0.15377482809126378</c:v>
                </c:pt>
                <c:pt idx="949">
                  <c:v>-0.20497392542660237</c:v>
                </c:pt>
                <c:pt idx="950">
                  <c:v>-0.26534562304615977</c:v>
                </c:pt>
                <c:pt idx="951">
                  <c:v>-0.34946162089705468</c:v>
                </c:pt>
                <c:pt idx="952">
                  <c:v>-0.53079444944858556</c:v>
                </c:pt>
                <c:pt idx="953">
                  <c:v>-0.90433431968092926</c:v>
                </c:pt>
                <c:pt idx="954">
                  <c:v>-1.414752976745367</c:v>
                </c:pt>
                <c:pt idx="955">
                  <c:v>-2.0188928528130057</c:v>
                </c:pt>
                <c:pt idx="956">
                  <c:v>-2.596274262070656</c:v>
                </c:pt>
                <c:pt idx="957">
                  <c:v>-3.0250055623054508</c:v>
                </c:pt>
                <c:pt idx="958">
                  <c:v>-3.1444729489088061</c:v>
                </c:pt>
                <c:pt idx="959">
                  <c:v>-2.953659006357193</c:v>
                </c:pt>
                <c:pt idx="960">
                  <c:v>-2.6013829743862154</c:v>
                </c:pt>
                <c:pt idx="961">
                  <c:v>-2.2709996487200259</c:v>
                </c:pt>
                <c:pt idx="962">
                  <c:v>-1.9993910729885103</c:v>
                </c:pt>
                <c:pt idx="963">
                  <c:v>-1.701473681330681</c:v>
                </c:pt>
                <c:pt idx="964">
                  <c:v>-1.3761135524511339</c:v>
                </c:pt>
                <c:pt idx="965">
                  <c:v>-1.3864102068543436</c:v>
                </c:pt>
                <c:pt idx="966">
                  <c:v>-2.0716439473629</c:v>
                </c:pt>
                <c:pt idx="967">
                  <c:v>-3.229212259948254</c:v>
                </c:pt>
                <c:pt idx="968">
                  <c:v>-4.3953566837310794</c:v>
                </c:pt>
                <c:pt idx="969">
                  <c:v>-5.2881738889217376</c:v>
                </c:pt>
                <c:pt idx="970">
                  <c:v>-5.7778431165218356</c:v>
                </c:pt>
                <c:pt idx="971">
                  <c:v>-6.0339879995584491</c:v>
                </c:pt>
                <c:pt idx="972">
                  <c:v>-6.5081673681735994</c:v>
                </c:pt>
                <c:pt idx="973">
                  <c:v>-7.4834770917892461</c:v>
                </c:pt>
                <c:pt idx="974">
                  <c:v>-9.1006345081329343</c:v>
                </c:pt>
                <c:pt idx="975">
                  <c:v>-11.502901078462601</c:v>
                </c:pt>
                <c:pt idx="976">
                  <c:v>-14.636380677223206</c:v>
                </c:pt>
                <c:pt idx="977">
                  <c:v>-17.615682063102724</c:v>
                </c:pt>
                <c:pt idx="978">
                  <c:v>-18.491566901206973</c:v>
                </c:pt>
                <c:pt idx="979">
                  <c:v>-16.425622819662095</c:v>
                </c:pt>
                <c:pt idx="980">
                  <c:v>-13.496763024330139</c:v>
                </c:pt>
                <c:pt idx="981">
                  <c:v>-10.844137390851975</c:v>
                </c:pt>
                <c:pt idx="982">
                  <c:v>-7.7194256919622424</c:v>
                </c:pt>
                <c:pt idx="983">
                  <c:v>-3.3035534673929217</c:v>
                </c:pt>
                <c:pt idx="984">
                  <c:v>2.3746326291561126</c:v>
                </c:pt>
                <c:pt idx="985">
                  <c:v>5.7711819684505468</c:v>
                </c:pt>
                <c:pt idx="986">
                  <c:v>5.7452916669845582</c:v>
                </c:pt>
                <c:pt idx="987">
                  <c:v>5.7580684179067614</c:v>
                </c:pt>
                <c:pt idx="988">
                  <c:v>6.449949565529824</c:v>
                </c:pt>
                <c:pt idx="989">
                  <c:v>4.1304491633176807</c:v>
                </c:pt>
                <c:pt idx="990">
                  <c:v>0.4786945885419846</c:v>
                </c:pt>
                <c:pt idx="991">
                  <c:v>-2.7661060559749604</c:v>
                </c:pt>
                <c:pt idx="992">
                  <c:v>-6.1307027006149299</c:v>
                </c:pt>
                <c:pt idx="993">
                  <c:v>-8.6879280871152886</c:v>
                </c:pt>
                <c:pt idx="994">
                  <c:v>-10.119764435291291</c:v>
                </c:pt>
                <c:pt idx="995">
                  <c:v>-10.157930381298065</c:v>
                </c:pt>
                <c:pt idx="996">
                  <c:v>-8.6884327018260965</c:v>
                </c:pt>
                <c:pt idx="997">
                  <c:v>-6.1148444670438771</c:v>
                </c:pt>
                <c:pt idx="998">
                  <c:v>-3.1981638371944427</c:v>
                </c:pt>
                <c:pt idx="999">
                  <c:v>-0.41016112804412846</c:v>
                </c:pt>
                <c:pt idx="1000">
                  <c:v>1.7098755455017092</c:v>
                </c:pt>
                <c:pt idx="1001">
                  <c:v>2.2865074878931049</c:v>
                </c:pt>
                <c:pt idx="1002">
                  <c:v>1.6837586644291878</c:v>
                </c:pt>
                <c:pt idx="1003">
                  <c:v>0.88952931582927708</c:v>
                </c:pt>
                <c:pt idx="1004">
                  <c:v>0.30840992778539661</c:v>
                </c:pt>
                <c:pt idx="1005">
                  <c:v>1.1662856340408326E-2</c:v>
                </c:pt>
                <c:pt idx="1006">
                  <c:v>-5.1685878038406373E-2</c:v>
                </c:pt>
                <c:pt idx="1007">
                  <c:v>-7.1667860448360442E-3</c:v>
                </c:pt>
                <c:pt idx="1008">
                  <c:v>-4.8205067105591297E-2</c:v>
                </c:pt>
                <c:pt idx="1009">
                  <c:v>-7.9348762929439542E-2</c:v>
                </c:pt>
                <c:pt idx="1010">
                  <c:v>-5.8636097833514214E-2</c:v>
                </c:pt>
                <c:pt idx="1011">
                  <c:v>0.27380230486392976</c:v>
                </c:pt>
                <c:pt idx="1012">
                  <c:v>1.6836154076457024</c:v>
                </c:pt>
                <c:pt idx="1013">
                  <c:v>4.3173214977979661</c:v>
                </c:pt>
                <c:pt idx="1014">
                  <c:v>6.5519875717163085</c:v>
                </c:pt>
                <c:pt idx="1015">
                  <c:v>7.5400559198856358</c:v>
                </c:pt>
                <c:pt idx="1016">
                  <c:v>8.5283803761005412</c:v>
                </c:pt>
                <c:pt idx="1017">
                  <c:v>10.212104834318161</c:v>
                </c:pt>
                <c:pt idx="1018">
                  <c:v>12.467548989057542</c:v>
                </c:pt>
                <c:pt idx="1019">
                  <c:v>15.295625005960465</c:v>
                </c:pt>
                <c:pt idx="1020">
                  <c:v>18.199707809686661</c:v>
                </c:pt>
                <c:pt idx="1021">
                  <c:v>20.190765430927279</c:v>
                </c:pt>
                <c:pt idx="1022">
                  <c:v>19.872251222133638</c:v>
                </c:pt>
                <c:pt idx="1023">
                  <c:v>17.40211718916893</c:v>
                </c:pt>
                <c:pt idx="1024">
                  <c:v>16.492780430316927</c:v>
                </c:pt>
                <c:pt idx="1025">
                  <c:v>16.978120379447937</c:v>
                </c:pt>
                <c:pt idx="1026">
                  <c:v>16.726338104009628</c:v>
                </c:pt>
                <c:pt idx="1027">
                  <c:v>13.69948365211487</c:v>
                </c:pt>
                <c:pt idx="1028">
                  <c:v>7.2409673309326177</c:v>
                </c:pt>
                <c:pt idx="1029">
                  <c:v>-3.456646729409695</c:v>
                </c:pt>
                <c:pt idx="1030">
                  <c:v>-24.615601437091829</c:v>
                </c:pt>
                <c:pt idx="1031">
                  <c:v>-30.529744319915775</c:v>
                </c:pt>
                <c:pt idx="1032">
                  <c:v>-22.303731651306155</c:v>
                </c:pt>
                <c:pt idx="1033">
                  <c:v>-9.9286598861217499</c:v>
                </c:pt>
                <c:pt idx="1034">
                  <c:v>0.66056550711393358</c:v>
                </c:pt>
                <c:pt idx="1035">
                  <c:v>10.37679049372673</c:v>
                </c:pt>
                <c:pt idx="1036">
                  <c:v>15.241042417287828</c:v>
                </c:pt>
                <c:pt idx="1037">
                  <c:v>11.897848920822144</c:v>
                </c:pt>
                <c:pt idx="1038">
                  <c:v>6.1323978084325796</c:v>
                </c:pt>
                <c:pt idx="1039">
                  <c:v>2.997745842933655</c:v>
                </c:pt>
                <c:pt idx="1040">
                  <c:v>2.1896354967355731</c:v>
                </c:pt>
                <c:pt idx="1041">
                  <c:v>3.563528569042683</c:v>
                </c:pt>
                <c:pt idx="1042">
                  <c:v>5.6900688081979753</c:v>
                </c:pt>
                <c:pt idx="1043">
                  <c:v>5.1628616255521775</c:v>
                </c:pt>
                <c:pt idx="1044">
                  <c:v>2.4194690787792208</c:v>
                </c:pt>
                <c:pt idx="1045">
                  <c:v>0.12290964245796204</c:v>
                </c:pt>
                <c:pt idx="1046">
                  <c:v>-1.1150204631686211</c:v>
                </c:pt>
                <c:pt idx="1047">
                  <c:v>-1.3672386485338213</c:v>
                </c:pt>
                <c:pt idx="1048">
                  <c:v>-0.60644309431314469</c:v>
                </c:pt>
                <c:pt idx="1049">
                  <c:v>0.91423906445503245</c:v>
                </c:pt>
                <c:pt idx="1050">
                  <c:v>2.6099687334895134</c:v>
                </c:pt>
                <c:pt idx="1051">
                  <c:v>4.0400710898637771</c:v>
                </c:pt>
                <c:pt idx="1052">
                  <c:v>4.8176633557677269</c:v>
                </c:pt>
                <c:pt idx="1053">
                  <c:v>4.4579984897375109</c:v>
                </c:pt>
                <c:pt idx="1054">
                  <c:v>2.871059483885765</c:v>
                </c:pt>
                <c:pt idx="1055">
                  <c:v>0.96334135025739676</c:v>
                </c:pt>
                <c:pt idx="1056">
                  <c:v>-0.51965663652867078</c:v>
                </c:pt>
                <c:pt idx="1057">
                  <c:v>-1.3733478194475175</c:v>
                </c:pt>
                <c:pt idx="1058">
                  <c:v>-1.6230201271176339</c:v>
                </c:pt>
                <c:pt idx="1059">
                  <c:v>-1.3626479995250702</c:v>
                </c:pt>
                <c:pt idx="1060">
                  <c:v>-0.70187732823193072</c:v>
                </c:pt>
                <c:pt idx="1061">
                  <c:v>5.1492700651288033E-2</c:v>
                </c:pt>
                <c:pt idx="1062">
                  <c:v>0.58668622970581052</c:v>
                </c:pt>
                <c:pt idx="1063">
                  <c:v>0.81561502821743492</c:v>
                </c:pt>
                <c:pt idx="1064">
                  <c:v>0.74304845072329051</c:v>
                </c:pt>
                <c:pt idx="1065">
                  <c:v>0.4134683132171631</c:v>
                </c:pt>
                <c:pt idx="1066">
                  <c:v>-2.5490717366337779E-2</c:v>
                </c:pt>
                <c:pt idx="1067">
                  <c:v>-0.41174857400357723</c:v>
                </c:pt>
                <c:pt idx="1068">
                  <c:v>-0.65725291326642044</c:v>
                </c:pt>
                <c:pt idx="1069">
                  <c:v>-0.84361390873789788</c:v>
                </c:pt>
                <c:pt idx="1070">
                  <c:v>-1.0672723925113679</c:v>
                </c:pt>
                <c:pt idx="1071">
                  <c:v>-1.4205816274881364</c:v>
                </c:pt>
                <c:pt idx="1072">
                  <c:v>-1.818186590820551</c:v>
                </c:pt>
                <c:pt idx="1073">
                  <c:v>-2.1086825501918796</c:v>
                </c:pt>
                <c:pt idx="1074">
                  <c:v>-2.3279947985708715</c:v>
                </c:pt>
                <c:pt idx="1075">
                  <c:v>-2.5222204452753068</c:v>
                </c:pt>
                <c:pt idx="1076">
                  <c:v>-2.7150025606155399</c:v>
                </c:pt>
                <c:pt idx="1077">
                  <c:v>-2.8095081835985187</c:v>
                </c:pt>
                <c:pt idx="1078">
                  <c:v>-2.7173174732923511</c:v>
                </c:pt>
                <c:pt idx="1079">
                  <c:v>-2.3983673545718194</c:v>
                </c:pt>
                <c:pt idx="1080">
                  <c:v>-2.0031312444806102</c:v>
                </c:pt>
                <c:pt idx="1081">
                  <c:v>-1.569285677075386</c:v>
                </c:pt>
                <c:pt idx="1082">
                  <c:v>-1.1178949543833734</c:v>
                </c:pt>
                <c:pt idx="1083">
                  <c:v>-0.85693167328834541</c:v>
                </c:pt>
                <c:pt idx="1084">
                  <c:v>-1.200723687708378</c:v>
                </c:pt>
                <c:pt idx="1085">
                  <c:v>-2.1727358740568161</c:v>
                </c:pt>
                <c:pt idx="1086">
                  <c:v>-3.4262151879072191</c:v>
                </c:pt>
                <c:pt idx="1087">
                  <c:v>-4.4328981471061706</c:v>
                </c:pt>
                <c:pt idx="1088">
                  <c:v>-5.0243457645177845</c:v>
                </c:pt>
                <c:pt idx="1089">
                  <c:v>-5.3073814076185233</c:v>
                </c:pt>
                <c:pt idx="1090">
                  <c:v>-5.574710844755173</c:v>
                </c:pt>
                <c:pt idx="1091">
                  <c:v>-6.1876352852582936</c:v>
                </c:pt>
                <c:pt idx="1092">
                  <c:v>-7.3296228146553046</c:v>
                </c:pt>
                <c:pt idx="1093">
                  <c:v>-9.0214842581748975</c:v>
                </c:pt>
                <c:pt idx="1094">
                  <c:v>-11.233333911895752</c:v>
                </c:pt>
                <c:pt idx="1095">
                  <c:v>-13.927739070653915</c:v>
                </c:pt>
                <c:pt idx="1096">
                  <c:v>-16.689041054248811</c:v>
                </c:pt>
                <c:pt idx="1097">
                  <c:v>-18.119807946681977</c:v>
                </c:pt>
                <c:pt idx="1098">
                  <c:v>-16.986971894502641</c:v>
                </c:pt>
                <c:pt idx="1099">
                  <c:v>-14.230794410705567</c:v>
                </c:pt>
                <c:pt idx="1100">
                  <c:v>-11.125653927326203</c:v>
                </c:pt>
                <c:pt idx="1101">
                  <c:v>-7.6454356098175049</c:v>
                </c:pt>
                <c:pt idx="1102">
                  <c:v>-3.2278092205524445</c:v>
                </c:pt>
                <c:pt idx="1103">
                  <c:v>1.7179061114788057</c:v>
                </c:pt>
                <c:pt idx="1104">
                  <c:v>4.1328424286842349</c:v>
                </c:pt>
                <c:pt idx="1105">
                  <c:v>4.4835853207111365</c:v>
                </c:pt>
                <c:pt idx="1106">
                  <c:v>5.3946820914745333</c:v>
                </c:pt>
                <c:pt idx="1107">
                  <c:v>7.4550847667455677</c:v>
                </c:pt>
                <c:pt idx="1108">
                  <c:v>8.0948432493209843</c:v>
                </c:pt>
                <c:pt idx="1109">
                  <c:v>5.4833463460206993</c:v>
                </c:pt>
                <c:pt idx="1110">
                  <c:v>1.6051957672834398</c:v>
                </c:pt>
                <c:pt idx="1111">
                  <c:v>-2.1137228500843048</c:v>
                </c:pt>
                <c:pt idx="1112">
                  <c:v>-5.8629703903198243</c:v>
                </c:pt>
                <c:pt idx="1113">
                  <c:v>-8.8740180641412731</c:v>
                </c:pt>
                <c:pt idx="1114">
                  <c:v>-10.64052447795868</c:v>
                </c:pt>
                <c:pt idx="1115">
                  <c:v>-10.972931671142579</c:v>
                </c:pt>
                <c:pt idx="1116">
                  <c:v>-9.8573998689651496</c:v>
                </c:pt>
                <c:pt idx="1117">
                  <c:v>-7.6473517423868183</c:v>
                </c:pt>
                <c:pt idx="1118">
                  <c:v>-4.8368138641119005</c:v>
                </c:pt>
                <c:pt idx="1119">
                  <c:v>-1.8750547099113466</c:v>
                </c:pt>
                <c:pt idx="1120">
                  <c:v>0.55034373790025715</c:v>
                </c:pt>
                <c:pt idx="1121">
                  <c:v>1.2318180111050607</c:v>
                </c:pt>
                <c:pt idx="1122">
                  <c:v>0.60215416163206104</c:v>
                </c:pt>
                <c:pt idx="1123">
                  <c:v>-0.18828034400939941</c:v>
                </c:pt>
                <c:pt idx="1124">
                  <c:v>-0.54926668077707297</c:v>
                </c:pt>
                <c:pt idx="1125">
                  <c:v>-0.45554867774248126</c:v>
                </c:pt>
                <c:pt idx="1126">
                  <c:v>-0.11468173295259476</c:v>
                </c:pt>
                <c:pt idx="1127">
                  <c:v>0.37224427342414856</c:v>
                </c:pt>
                <c:pt idx="1128">
                  <c:v>0.79370653443038464</c:v>
                </c:pt>
                <c:pt idx="1129">
                  <c:v>0.92091278403997423</c:v>
                </c:pt>
                <c:pt idx="1130">
                  <c:v>0.71285839922726157</c:v>
                </c:pt>
                <c:pt idx="1131">
                  <c:v>0.51894024297595032</c:v>
                </c:pt>
                <c:pt idx="1132">
                  <c:v>1.0957158806920053</c:v>
                </c:pt>
                <c:pt idx="1133">
                  <c:v>2.6786629924178125</c:v>
                </c:pt>
                <c:pt idx="1134">
                  <c:v>4.4856450024247172</c:v>
                </c:pt>
                <c:pt idx="1135">
                  <c:v>5.439436680078507</c:v>
                </c:pt>
                <c:pt idx="1136">
                  <c:v>6.1531010448932655</c:v>
                </c:pt>
                <c:pt idx="1137">
                  <c:v>7.4312006449699402</c:v>
                </c:pt>
                <c:pt idx="1138">
                  <c:v>9.1118307566642773</c:v>
                </c:pt>
                <c:pt idx="1139">
                  <c:v>10.8369628572464</c:v>
                </c:pt>
                <c:pt idx="1140">
                  <c:v>12.807604340314866</c:v>
                </c:pt>
                <c:pt idx="1141">
                  <c:v>15.380256435871125</c:v>
                </c:pt>
                <c:pt idx="1142">
                  <c:v>17.926355155706407</c:v>
                </c:pt>
                <c:pt idx="1143">
                  <c:v>18.780253293514253</c:v>
                </c:pt>
                <c:pt idx="1144">
                  <c:v>18.423051567077639</c:v>
                </c:pt>
                <c:pt idx="1145">
                  <c:v>18.463358763456345</c:v>
                </c:pt>
                <c:pt idx="1146">
                  <c:v>18.409263832569124</c:v>
                </c:pt>
                <c:pt idx="1147">
                  <c:v>16.353801469802857</c:v>
                </c:pt>
                <c:pt idx="1148">
                  <c:v>11.198603789806366</c:v>
                </c:pt>
                <c:pt idx="1149">
                  <c:v>4.3383030617237095</c:v>
                </c:pt>
                <c:pt idx="1150">
                  <c:v>-6.4599325168132786</c:v>
                </c:pt>
                <c:pt idx="1151">
                  <c:v>-23.17643560409546</c:v>
                </c:pt>
                <c:pt idx="1152">
                  <c:v>-29.168075144290924</c:v>
                </c:pt>
                <c:pt idx="1153">
                  <c:v>-18.478217707872393</c:v>
                </c:pt>
                <c:pt idx="1154">
                  <c:v>-6.1984760230779647</c:v>
                </c:pt>
                <c:pt idx="1155">
                  <c:v>2.7258377435803416</c:v>
                </c:pt>
                <c:pt idx="1156">
                  <c:v>10.234007334709167</c:v>
                </c:pt>
                <c:pt idx="1157">
                  <c:v>12.082577666044235</c:v>
                </c:pt>
                <c:pt idx="1158">
                  <c:v>8.409316447377206</c:v>
                </c:pt>
                <c:pt idx="1159">
                  <c:v>4.7158507597446446</c:v>
                </c:pt>
                <c:pt idx="1160">
                  <c:v>2.5011874258518221</c:v>
                </c:pt>
                <c:pt idx="1161">
                  <c:v>1.8102061647176744</c:v>
                </c:pt>
                <c:pt idx="1162">
                  <c:v>2.42277567923069</c:v>
                </c:pt>
                <c:pt idx="1163">
                  <c:v>3.6493367511034012</c:v>
                </c:pt>
                <c:pt idx="1164">
                  <c:v>4.1606196266412736</c:v>
                </c:pt>
                <c:pt idx="1165">
                  <c:v>2.9296105778217316</c:v>
                </c:pt>
                <c:pt idx="1166">
                  <c:v>0.87639369204640394</c:v>
                </c:pt>
                <c:pt idx="1167">
                  <c:v>-0.54769377976655964</c:v>
                </c:pt>
                <c:pt idx="1168">
                  <c:v>-0.80241128437221054</c:v>
                </c:pt>
                <c:pt idx="1169">
                  <c:v>-0.16064980152994396</c:v>
                </c:pt>
                <c:pt idx="1170">
                  <c:v>0.95978712022304535</c:v>
                </c:pt>
                <c:pt idx="1171">
                  <c:v>2.0975918439030647</c:v>
                </c:pt>
                <c:pt idx="1172">
                  <c:v>3.043244197368622</c:v>
                </c:pt>
                <c:pt idx="1173">
                  <c:v>3.5694713866710663</c:v>
                </c:pt>
                <c:pt idx="1174">
                  <c:v>3.3133066231012345</c:v>
                </c:pt>
                <c:pt idx="1175">
                  <c:v>2.2114628604054452</c:v>
                </c:pt>
                <c:pt idx="1176">
                  <c:v>0.75743398994207389</c:v>
                </c:pt>
                <c:pt idx="1177">
                  <c:v>-0.39780976206064228</c:v>
                </c:pt>
                <c:pt idx="1178">
                  <c:v>-0.99161380738019944</c:v>
                </c:pt>
                <c:pt idx="1179">
                  <c:v>-1.034970619082451</c:v>
                </c:pt>
                <c:pt idx="1180">
                  <c:v>-0.6319065490365029</c:v>
                </c:pt>
                <c:pt idx="1181">
                  <c:v>-4.7417995333671574E-3</c:v>
                </c:pt>
                <c:pt idx="1182">
                  <c:v>0.58520969811826951</c:v>
                </c:pt>
                <c:pt idx="1183">
                  <c:v>0.95114318132400522</c:v>
                </c:pt>
                <c:pt idx="1184">
                  <c:v>1.0415314143151044</c:v>
                </c:pt>
                <c:pt idx="1185">
                  <c:v>0.89337035179138191</c:v>
                </c:pt>
                <c:pt idx="1186">
                  <c:v>0.63871300041675572</c:v>
                </c:pt>
                <c:pt idx="1187">
                  <c:v>0.31079968482255937</c:v>
                </c:pt>
                <c:pt idx="1188">
                  <c:v>-5.1967129111289978E-3</c:v>
                </c:pt>
                <c:pt idx="1189">
                  <c:v>-0.23694920495152474</c:v>
                </c:pt>
                <c:pt idx="1190">
                  <c:v>-0.35767133094370368</c:v>
                </c:pt>
                <c:pt idx="1191">
                  <c:v>-0.38906590886414055</c:v>
                </c:pt>
                <c:pt idx="1192">
                  <c:v>-0.40736944802105429</c:v>
                </c:pt>
                <c:pt idx="1193">
                  <c:v>-0.56348769396543508</c:v>
                </c:pt>
                <c:pt idx="1194">
                  <c:v>-0.88800216928124431</c:v>
                </c:pt>
                <c:pt idx="1195">
                  <c:v>-1.3081753385066988</c:v>
                </c:pt>
                <c:pt idx="1196">
                  <c:v>-1.7130782116949559</c:v>
                </c:pt>
                <c:pt idx="1197">
                  <c:v>-1.9797314183413983</c:v>
                </c:pt>
                <c:pt idx="1198">
                  <c:v>-2.0818068467080595</c:v>
                </c:pt>
                <c:pt idx="1199">
                  <c:v>-2.0731789876520637</c:v>
                </c:pt>
                <c:pt idx="1200">
                  <c:v>-2.0468741185963153</c:v>
                </c:pt>
                <c:pt idx="1201">
                  <c:v>-2.1146483181416991</c:v>
                </c:pt>
                <c:pt idx="1202">
                  <c:v>-2.2201512381434441</c:v>
                </c:pt>
                <c:pt idx="1203">
                  <c:v>-2.300849538445473</c:v>
                </c:pt>
                <c:pt idx="1204">
                  <c:v>-2.2848866397142413</c:v>
                </c:pt>
                <c:pt idx="1205">
                  <c:v>-2.1127715080976488</c:v>
                </c:pt>
                <c:pt idx="1206">
                  <c:v>-1.7913219970464707</c:v>
                </c:pt>
                <c:pt idx="1207">
                  <c:v>-1.5170159545540811</c:v>
                </c:pt>
                <c:pt idx="1208">
                  <c:v>-1.6507824146747589</c:v>
                </c:pt>
                <c:pt idx="1209">
                  <c:v>-2.2818577820062638</c:v>
                </c:pt>
                <c:pt idx="1210">
                  <c:v>-3.0900318628549579</c:v>
                </c:pt>
                <c:pt idx="1211">
                  <c:v>-3.7137020239233971</c:v>
                </c:pt>
                <c:pt idx="1212">
                  <c:v>-4.0469667112827299</c:v>
                </c:pt>
                <c:pt idx="1213">
                  <c:v>-4.1693910348415377</c:v>
                </c:pt>
                <c:pt idx="1214">
                  <c:v>-4.3522875550389291</c:v>
                </c:pt>
                <c:pt idx="1215">
                  <c:v>-4.8891727566719059</c:v>
                </c:pt>
                <c:pt idx="1216">
                  <c:v>-5.8442522835731507</c:v>
                </c:pt>
                <c:pt idx="1217">
                  <c:v>-7.215903825759888</c:v>
                </c:pt>
                <c:pt idx="1218">
                  <c:v>-9.1065413653850555</c:v>
                </c:pt>
                <c:pt idx="1219">
                  <c:v>-11.611882653236389</c:v>
                </c:pt>
                <c:pt idx="1220">
                  <c:v>-14.535635490417482</c:v>
                </c:pt>
                <c:pt idx="1221">
                  <c:v>-16.65994530916214</c:v>
                </c:pt>
                <c:pt idx="1222">
                  <c:v>-16.308696048259737</c:v>
                </c:pt>
                <c:pt idx="1223">
                  <c:v>-13.82805924654007</c:v>
                </c:pt>
                <c:pt idx="1224">
                  <c:v>-10.962380955219269</c:v>
                </c:pt>
                <c:pt idx="1225">
                  <c:v>-7.8748809367418291</c:v>
                </c:pt>
                <c:pt idx="1226">
                  <c:v>-3.9907451480627061</c:v>
                </c:pt>
                <c:pt idx="1227">
                  <c:v>0.90535655915737157</c:v>
                </c:pt>
                <c:pt idx="1228">
                  <c:v>4.3866764920949937</c:v>
                </c:pt>
                <c:pt idx="1229">
                  <c:v>6.2571265196800239</c:v>
                </c:pt>
                <c:pt idx="1230">
                  <c:v>6.8218383282423023</c:v>
                </c:pt>
                <c:pt idx="1231">
                  <c:v>6.7557735621929176</c:v>
                </c:pt>
                <c:pt idx="1232">
                  <c:v>6.2314899873733527</c:v>
                </c:pt>
                <c:pt idx="1233">
                  <c:v>3.7881917506456375</c:v>
                </c:pt>
                <c:pt idx="1234">
                  <c:v>0.26559281408786772</c:v>
                </c:pt>
                <c:pt idx="1235">
                  <c:v>-3.1470796376466752</c:v>
                </c:pt>
                <c:pt idx="1236">
                  <c:v>-6.5583013951778417</c:v>
                </c:pt>
                <c:pt idx="1237">
                  <c:v>-9.1183264285326011</c:v>
                </c:pt>
                <c:pt idx="1238">
                  <c:v>-10.647852208614349</c:v>
                </c:pt>
                <c:pt idx="1239">
                  <c:v>-11.031546499729156</c:v>
                </c:pt>
                <c:pt idx="1240">
                  <c:v>-9.9235903501510627</c:v>
                </c:pt>
                <c:pt idx="1241">
                  <c:v>-7.345822525620461</c:v>
                </c:pt>
                <c:pt idx="1242">
                  <c:v>-4.0280398589372641</c:v>
                </c:pt>
                <c:pt idx="1243">
                  <c:v>-0.62458203434944159</c:v>
                </c:pt>
                <c:pt idx="1244">
                  <c:v>1.8853183275461198</c:v>
                </c:pt>
                <c:pt idx="1245">
                  <c:v>2.5816603159904483</c:v>
                </c:pt>
                <c:pt idx="1246">
                  <c:v>1.9921884727478028</c:v>
                </c:pt>
                <c:pt idx="1247">
                  <c:v>0.98002638012170795</c:v>
                </c:pt>
                <c:pt idx="1248">
                  <c:v>0.15707843184471132</c:v>
                </c:pt>
                <c:pt idx="1249">
                  <c:v>-0.2428547465801239</c:v>
                </c:pt>
                <c:pt idx="1250">
                  <c:v>-0.25384721964597701</c:v>
                </c:pt>
                <c:pt idx="1251">
                  <c:v>-8.4080037474632274E-3</c:v>
                </c:pt>
                <c:pt idx="1252">
                  <c:v>0.42020328238606452</c:v>
                </c:pt>
                <c:pt idx="1253">
                  <c:v>0.96470704056322576</c:v>
                </c:pt>
                <c:pt idx="1254">
                  <c:v>1.3387268941104413</c:v>
                </c:pt>
                <c:pt idx="1255">
                  <c:v>1.3320471811294556</c:v>
                </c:pt>
                <c:pt idx="1256">
                  <c:v>1.1366583770513534</c:v>
                </c:pt>
                <c:pt idx="1257">
                  <c:v>1.311268077045679</c:v>
                </c:pt>
                <c:pt idx="1258">
                  <c:v>2.0073413859307765</c:v>
                </c:pt>
                <c:pt idx="1259">
                  <c:v>2.7826019284129142</c:v>
                </c:pt>
                <c:pt idx="1260">
                  <c:v>3.4135349160432815</c:v>
                </c:pt>
                <c:pt idx="1261">
                  <c:v>4.3613384601473815</c:v>
                </c:pt>
                <c:pt idx="1262">
                  <c:v>5.8359024596214297</c:v>
                </c:pt>
                <c:pt idx="1263">
                  <c:v>7.3663368970155716</c:v>
                </c:pt>
                <c:pt idx="1264">
                  <c:v>8.2758391320705424</c:v>
                </c:pt>
                <c:pt idx="1265">
                  <c:v>8.505461629629135</c:v>
                </c:pt>
                <c:pt idx="1266">
                  <c:v>8.9902589571475993</c:v>
                </c:pt>
                <c:pt idx="1267">
                  <c:v>10.445895227193834</c:v>
                </c:pt>
                <c:pt idx="1268">
                  <c:v>12.359495952129365</c:v>
                </c:pt>
                <c:pt idx="1269">
                  <c:v>13.638907667398453</c:v>
                </c:pt>
                <c:pt idx="1270">
                  <c:v>14.329740993976595</c:v>
                </c:pt>
                <c:pt idx="1271">
                  <c:v>14.99400808095932</c:v>
                </c:pt>
                <c:pt idx="1272">
                  <c:v>15.51697369337082</c:v>
                </c:pt>
                <c:pt idx="1273">
                  <c:v>15.584939389228822</c:v>
                </c:pt>
                <c:pt idx="1274">
                  <c:v>14.677347439527512</c:v>
                </c:pt>
                <c:pt idx="1275">
                  <c:v>12.134801487922669</c:v>
                </c:pt>
                <c:pt idx="1276">
                  <c:v>8.208786771297456</c:v>
                </c:pt>
                <c:pt idx="1277">
                  <c:v>3.2280051022768022</c:v>
                </c:pt>
                <c:pt idx="1278">
                  <c:v>-4.0054871481657033</c:v>
                </c:pt>
                <c:pt idx="1279">
                  <c:v>-17.504809498786926</c:v>
                </c:pt>
                <c:pt idx="1280">
                  <c:v>-28.581129298210147</c:v>
                </c:pt>
                <c:pt idx="1281">
                  <c:v>-24.479150812625885</c:v>
                </c:pt>
                <c:pt idx="1282">
                  <c:v>-11.228858453035356</c:v>
                </c:pt>
                <c:pt idx="1283">
                  <c:v>-1.7270868247747422</c:v>
                </c:pt>
                <c:pt idx="1284">
                  <c:v>5.6750981819629676</c:v>
                </c:pt>
                <c:pt idx="1285">
                  <c:v>10.674129595756531</c:v>
                </c:pt>
                <c:pt idx="1286">
                  <c:v>11.045744708776475</c:v>
                </c:pt>
                <c:pt idx="1287">
                  <c:v>7.5294461470842364</c:v>
                </c:pt>
                <c:pt idx="1288">
                  <c:v>4.7018981337547308</c:v>
                </c:pt>
                <c:pt idx="1289">
                  <c:v>4.4667079174518589</c:v>
                </c:pt>
                <c:pt idx="1290">
                  <c:v>6.9849773991107948</c:v>
                </c:pt>
                <c:pt idx="1291">
                  <c:v>10.202028912305833</c:v>
                </c:pt>
                <c:pt idx="1292">
                  <c:v>10.454298845529557</c:v>
                </c:pt>
                <c:pt idx="1293">
                  <c:v>6.8279410672187808</c:v>
                </c:pt>
                <c:pt idx="1294">
                  <c:v>2.6484267479181289</c:v>
                </c:pt>
                <c:pt idx="1295">
                  <c:v>-0.37826544374227528</c:v>
                </c:pt>
                <c:pt idx="1296">
                  <c:v>-2.4441609933972361</c:v>
                </c:pt>
                <c:pt idx="1297">
                  <c:v>-3.8394621840119365</c:v>
                </c:pt>
                <c:pt idx="1298">
                  <c:v>-4.3278932636976242</c:v>
                </c:pt>
                <c:pt idx="1299">
                  <c:v>-3.5549843251705173</c:v>
                </c:pt>
                <c:pt idx="1300">
                  <c:v>-1.8130746625363827</c:v>
                </c:pt>
                <c:pt idx="1301">
                  <c:v>0.29045137435197832</c:v>
                </c:pt>
                <c:pt idx="1302">
                  <c:v>2.1012413835525514</c:v>
                </c:pt>
                <c:pt idx="1303">
                  <c:v>3.2372846335172656</c:v>
                </c:pt>
                <c:pt idx="1304">
                  <c:v>3.6141733503341675</c:v>
                </c:pt>
                <c:pt idx="1305">
                  <c:v>3.3122102701663971</c:v>
                </c:pt>
                <c:pt idx="1306">
                  <c:v>2.5081865429878234</c:v>
                </c:pt>
                <c:pt idx="1307">
                  <c:v>1.4755697205662728</c:v>
                </c:pt>
                <c:pt idx="1308">
                  <c:v>0.51346154808998112</c:v>
                </c:pt>
                <c:pt idx="1309">
                  <c:v>-0.26854463472962381</c:v>
                </c:pt>
                <c:pt idx="1310">
                  <c:v>-0.79892612457275392</c:v>
                </c:pt>
                <c:pt idx="1311">
                  <c:v>-1.0867497602105141</c:v>
                </c:pt>
                <c:pt idx="1312">
                  <c:v>-1.1976636935770513</c:v>
                </c:pt>
                <c:pt idx="1313">
                  <c:v>-1.1215561884641647</c:v>
                </c:pt>
                <c:pt idx="1314">
                  <c:v>-0.86172215089201931</c:v>
                </c:pt>
                <c:pt idx="1315">
                  <c:v>-0.45086666598916059</c:v>
                </c:pt>
                <c:pt idx="1316">
                  <c:v>2.7359560579061509E-2</c:v>
                </c:pt>
                <c:pt idx="1317">
                  <c:v>0.43377203866839409</c:v>
                </c:pt>
                <c:pt idx="1318">
                  <c:v>0.70941153869032858</c:v>
                </c:pt>
                <c:pt idx="1319">
                  <c:v>0.76963296286761762</c:v>
                </c:pt>
                <c:pt idx="1320">
                  <c:v>0.55327494710683822</c:v>
                </c:pt>
                <c:pt idx="1321">
                  <c:v>0.10150218196213245</c:v>
                </c:pt>
                <c:pt idx="1322">
                  <c:v>-0.38925090014934544</c:v>
                </c:pt>
                <c:pt idx="1323">
                  <c:v>-0.78495040208101274</c:v>
                </c:pt>
                <c:pt idx="1324">
                  <c:v>-1.0427925856411457</c:v>
                </c:pt>
                <c:pt idx="1325">
                  <c:v>-1.1163898079842329</c:v>
                </c:pt>
                <c:pt idx="1326">
                  <c:v>-1.0305541440099479</c:v>
                </c:pt>
                <c:pt idx="1327">
                  <c:v>-0.83411401055753231</c:v>
                </c:pt>
                <c:pt idx="1328">
                  <c:v>-0.57403336666524418</c:v>
                </c:pt>
                <c:pt idx="1329">
                  <c:v>-0.35869240097701549</c:v>
                </c:pt>
                <c:pt idx="1330">
                  <c:v>-0.20292294144630432</c:v>
                </c:pt>
                <c:pt idx="1331">
                  <c:v>-7.5385739430785179E-2</c:v>
                </c:pt>
                <c:pt idx="1332">
                  <c:v>6.3640144988894462E-2</c:v>
                </c:pt>
                <c:pt idx="1333">
                  <c:v>0.17230187706649305</c:v>
                </c:pt>
                <c:pt idx="1334">
                  <c:v>0.25583907365798952</c:v>
                </c:pt>
                <c:pt idx="1335">
                  <c:v>0.34187558948993685</c:v>
                </c:pt>
                <c:pt idx="1336">
                  <c:v>0.43149023585021495</c:v>
                </c:pt>
                <c:pt idx="1337">
                  <c:v>0.54927018910646441</c:v>
                </c:pt>
                <c:pt idx="1338">
                  <c:v>0.69453695297241214</c:v>
                </c:pt>
                <c:pt idx="1339">
                  <c:v>0.79104875564575194</c:v>
                </c:pt>
                <c:pt idx="1340">
                  <c:v>0.85237026035785679</c:v>
                </c:pt>
                <c:pt idx="1341">
                  <c:v>0.89694709360599523</c:v>
                </c:pt>
                <c:pt idx="1342">
                  <c:v>0.89751661241054537</c:v>
                </c:pt>
                <c:pt idx="1343">
                  <c:v>0.76354316085577012</c:v>
                </c:pt>
                <c:pt idx="1344">
                  <c:v>0.50109761059284208</c:v>
                </c:pt>
                <c:pt idx="1345">
                  <c:v>0.19164453953504562</c:v>
                </c:pt>
                <c:pt idx="1346">
                  <c:v>-4.7546359989792113E-2</c:v>
                </c:pt>
                <c:pt idx="1347">
                  <c:v>-0.19819926828145981</c:v>
                </c:pt>
                <c:pt idx="1348">
                  <c:v>-0.22138026237487793</c:v>
                </c:pt>
                <c:pt idx="1349">
                  <c:v>-0.10371644943952561</c:v>
                </c:pt>
                <c:pt idx="1350">
                  <c:v>0.1098934480547905</c:v>
                </c:pt>
                <c:pt idx="1351">
                  <c:v>0.32194184660911562</c:v>
                </c:pt>
                <c:pt idx="1352">
                  <c:v>0.4664160203933716</c:v>
                </c:pt>
                <c:pt idx="1353">
                  <c:v>0.50121280074119567</c:v>
                </c:pt>
                <c:pt idx="1354">
                  <c:v>0.49820703953504564</c:v>
                </c:pt>
                <c:pt idx="1355">
                  <c:v>0.5057364625856281</c:v>
                </c:pt>
                <c:pt idx="1356">
                  <c:v>0.51007425606250767</c:v>
                </c:pt>
                <c:pt idx="1357">
                  <c:v>0.54827119231224064</c:v>
                </c:pt>
                <c:pt idx="1358">
                  <c:v>0.57159427374601368</c:v>
                </c:pt>
                <c:pt idx="1359">
                  <c:v>0.54389396667480472</c:v>
                </c:pt>
                <c:pt idx="1360">
                  <c:v>0.47326515644788747</c:v>
                </c:pt>
                <c:pt idx="1361">
                  <c:v>0.36618480384349827</c:v>
                </c:pt>
                <c:pt idx="1362">
                  <c:v>0.29226338993757967</c:v>
                </c:pt>
                <c:pt idx="1363">
                  <c:v>0.24106904346495869</c:v>
                </c:pt>
                <c:pt idx="1364">
                  <c:v>0.24076495170593262</c:v>
                </c:pt>
                <c:pt idx="1365">
                  <c:v>0.29974585253745317</c:v>
                </c:pt>
                <c:pt idx="1366">
                  <c:v>0.37320208389312032</c:v>
                </c:pt>
                <c:pt idx="1367">
                  <c:v>0.45901373773813248</c:v>
                </c:pt>
                <c:pt idx="1368">
                  <c:v>0.5091556584835053</c:v>
                </c:pt>
                <c:pt idx="1369">
                  <c:v>0.51310983806848531</c:v>
                </c:pt>
                <c:pt idx="1370">
                  <c:v>0.45625556956976654</c:v>
                </c:pt>
                <c:pt idx="1371">
                  <c:v>0.3403573599457741</c:v>
                </c:pt>
                <c:pt idx="1372">
                  <c:v>0.15392912149429322</c:v>
                </c:pt>
                <c:pt idx="1373">
                  <c:v>-7.8513232357800014E-2</c:v>
                </c:pt>
                <c:pt idx="1374">
                  <c:v>-0.26018472433090212</c:v>
                </c:pt>
                <c:pt idx="1375">
                  <c:v>-0.37487552046775818</c:v>
                </c:pt>
                <c:pt idx="1376">
                  <c:v>-0.42116003304719929</c:v>
                </c:pt>
                <c:pt idx="1377">
                  <c:v>-0.43370987545698886</c:v>
                </c:pt>
                <c:pt idx="1378">
                  <c:v>-0.39448123455047607</c:v>
                </c:pt>
                <c:pt idx="1379">
                  <c:v>-0.31034510035067797</c:v>
                </c:pt>
                <c:pt idx="1380">
                  <c:v>-0.19785225430503489</c:v>
                </c:pt>
                <c:pt idx="1381">
                  <c:v>-0.10374510079622269</c:v>
                </c:pt>
                <c:pt idx="1382">
                  <c:v>-8.3027904108166697E-3</c:v>
                </c:pt>
                <c:pt idx="1383">
                  <c:v>6.3844834081828603E-2</c:v>
                </c:pt>
                <c:pt idx="1384">
                  <c:v>0.12132011342793704</c:v>
                </c:pt>
                <c:pt idx="1385">
                  <c:v>0.14941390156745912</c:v>
                </c:pt>
                <c:pt idx="1386">
                  <c:v>0.13229354649782182</c:v>
                </c:pt>
                <c:pt idx="1387">
                  <c:v>7.050364326685668E-2</c:v>
                </c:pt>
                <c:pt idx="1388">
                  <c:v>1.1241856813430786E-2</c:v>
                </c:pt>
                <c:pt idx="1389">
                  <c:v>-2.1061670780181885E-2</c:v>
                </c:pt>
                <c:pt idx="1390">
                  <c:v>-5.8418362140655523E-2</c:v>
                </c:pt>
                <c:pt idx="1391">
                  <c:v>-0.11729803305119277</c:v>
                </c:pt>
                <c:pt idx="1392">
                  <c:v>-0.13711897948756815</c:v>
                </c:pt>
                <c:pt idx="1393">
                  <c:v>-9.2159720063209535E-2</c:v>
                </c:pt>
                <c:pt idx="1394">
                  <c:v>-3.7878262996673584E-3</c:v>
                </c:pt>
                <c:pt idx="1395">
                  <c:v>9.5634391419589529E-2</c:v>
                </c:pt>
                <c:pt idx="1396">
                  <c:v>0.17812782347202302</c:v>
                </c:pt>
                <c:pt idx="1397">
                  <c:v>0.2348183333873749</c:v>
                </c:pt>
                <c:pt idx="1398">
                  <c:v>0.23714375277981165</c:v>
                </c:pt>
                <c:pt idx="1399">
                  <c:v>0.19434299301356078</c:v>
                </c:pt>
                <c:pt idx="1400">
                  <c:v>0.13075488824397327</c:v>
                </c:pt>
                <c:pt idx="1401">
                  <c:v>7.305682998150588E-2</c:v>
                </c:pt>
                <c:pt idx="1402">
                  <c:v>6.9777199812233445E-2</c:v>
                </c:pt>
                <c:pt idx="1403">
                  <c:v>0.10619683831930161</c:v>
                </c:pt>
                <c:pt idx="1404">
                  <c:v>0.14646836668252947</c:v>
                </c:pt>
                <c:pt idx="1405">
                  <c:v>0.16375829100608827</c:v>
                </c:pt>
                <c:pt idx="1406">
                  <c:v>0.13559546917676926</c:v>
                </c:pt>
                <c:pt idx="1407">
                  <c:v>6.7447047829627987E-2</c:v>
                </c:pt>
                <c:pt idx="1408">
                  <c:v>6.4514705725014212E-3</c:v>
                </c:pt>
                <c:pt idx="1409">
                  <c:v>-3.4054476320743564E-2</c:v>
                </c:pt>
                <c:pt idx="1410">
                  <c:v>-3.5285662394016981E-2</c:v>
                </c:pt>
                <c:pt idx="1411">
                  <c:v>-1.1391837894916535E-2</c:v>
                </c:pt>
                <c:pt idx="1412">
                  <c:v>7.1531912684440618E-3</c:v>
                </c:pt>
                <c:pt idx="1413">
                  <c:v>1.0349845793098212E-2</c:v>
                </c:pt>
                <c:pt idx="1414">
                  <c:v>5.5498664639890196E-3</c:v>
                </c:pt>
                <c:pt idx="1415">
                  <c:v>-1.5136650614440443E-2</c:v>
                </c:pt>
                <c:pt idx="1416">
                  <c:v>-5.1588777713477613E-2</c:v>
                </c:pt>
                <c:pt idx="1417">
                  <c:v>-6.6771420333534476E-2</c:v>
                </c:pt>
                <c:pt idx="1418">
                  <c:v>-4.4248804450035095E-2</c:v>
                </c:pt>
                <c:pt idx="1419">
                  <c:v>-1.4382944516837597E-2</c:v>
                </c:pt>
                <c:pt idx="1420">
                  <c:v>-1.6607919707894327E-4</c:v>
                </c:pt>
                <c:pt idx="1421">
                  <c:v>2.0491384528577329E-3</c:v>
                </c:pt>
                <c:pt idx="1422">
                  <c:v>-1.3162082433700562E-3</c:v>
                </c:pt>
                <c:pt idx="1423">
                  <c:v>-4.1928336918354035E-2</c:v>
                </c:pt>
                <c:pt idx="1424">
                  <c:v>-6.0296487808227543E-2</c:v>
                </c:pt>
                <c:pt idx="1425">
                  <c:v>-6.6955296993255614E-2</c:v>
                </c:pt>
                <c:pt idx="1426">
                  <c:v>-4.0181152336299424E-2</c:v>
                </c:pt>
                <c:pt idx="1427">
                  <c:v>-1.8656126260757449E-2</c:v>
                </c:pt>
                <c:pt idx="1428">
                  <c:v>-4.0266485139727592E-3</c:v>
                </c:pt>
                <c:pt idx="1429">
                  <c:v>9.1608693078160299E-3</c:v>
                </c:pt>
                <c:pt idx="1430">
                  <c:v>1.9426825828850271E-2</c:v>
                </c:pt>
                <c:pt idx="1431">
                  <c:v>2.3933567292988303E-2</c:v>
                </c:pt>
                <c:pt idx="1432">
                  <c:v>5.4780791010707618E-2</c:v>
                </c:pt>
                <c:pt idx="1433">
                  <c:v>6.831386100500822E-2</c:v>
                </c:pt>
                <c:pt idx="1434">
                  <c:v>4.7319762110710144E-2</c:v>
                </c:pt>
                <c:pt idx="1435">
                  <c:v>1.4504877235740425E-2</c:v>
                </c:pt>
                <c:pt idx="1436">
                  <c:v>-1.3581638429313899E-2</c:v>
                </c:pt>
                <c:pt idx="1437">
                  <c:v>-4.3971902243793014E-2</c:v>
                </c:pt>
                <c:pt idx="1438">
                  <c:v>-6.809312861412764E-2</c:v>
                </c:pt>
                <c:pt idx="1439">
                  <c:v>-7.9947152361273768E-2</c:v>
                </c:pt>
                <c:pt idx="1440">
                  <c:v>-7.11918605491519E-2</c:v>
                </c:pt>
                <c:pt idx="1441">
                  <c:v>-4.4910380356013774E-2</c:v>
                </c:pt>
                <c:pt idx="1442">
                  <c:v>5.3408833220601089E-3</c:v>
                </c:pt>
                <c:pt idx="1443">
                  <c:v>5.4132060706615449E-2</c:v>
                </c:pt>
                <c:pt idx="1444">
                  <c:v>8.2318856120109557E-2</c:v>
                </c:pt>
                <c:pt idx="1445">
                  <c:v>5.2348367571830749E-2</c:v>
                </c:pt>
                <c:pt idx="1446">
                  <c:v>-2.3701944462955E-2</c:v>
                </c:pt>
                <c:pt idx="1447">
                  <c:v>-0.12263511568307878</c:v>
                </c:pt>
                <c:pt idx="1448">
                  <c:v>-0.18924718111753464</c:v>
                </c:pt>
                <c:pt idx="1449">
                  <c:v>-0.20722883105278017</c:v>
                </c:pt>
                <c:pt idx="1450">
                  <c:v>-0.17419641148298981</c:v>
                </c:pt>
                <c:pt idx="1451">
                  <c:v>-0.12444625418633223</c:v>
                </c:pt>
                <c:pt idx="1452">
                  <c:v>-7.0888682417571541E-2</c:v>
                </c:pt>
                <c:pt idx="1453">
                  <c:v>-3.0348182134330274E-2</c:v>
                </c:pt>
                <c:pt idx="1454">
                  <c:v>-1.1905534062534572E-2</c:v>
                </c:pt>
                <c:pt idx="1455">
                  <c:v>-9.9025155231356621E-3</c:v>
                </c:pt>
                <c:pt idx="1456">
                  <c:v>1.306852698326111E-3</c:v>
                </c:pt>
                <c:pt idx="1457">
                  <c:v>2.8989910483360293E-2</c:v>
                </c:pt>
                <c:pt idx="1458">
                  <c:v>6.1588722467422488E-2</c:v>
                </c:pt>
                <c:pt idx="1459">
                  <c:v>9.8801864683628088E-2</c:v>
                </c:pt>
                <c:pt idx="1460">
                  <c:v>0.12201563972979784</c:v>
                </c:pt>
                <c:pt idx="1461">
                  <c:v>0.11821261066943407</c:v>
                </c:pt>
                <c:pt idx="1462">
                  <c:v>9.5359937734901909E-2</c:v>
                </c:pt>
                <c:pt idx="1463">
                  <c:v>5.0545086264610295E-2</c:v>
                </c:pt>
                <c:pt idx="1464">
                  <c:v>1.5410958118736745E-2</c:v>
                </c:pt>
                <c:pt idx="1465">
                  <c:v>-1.0685494244098663E-2</c:v>
                </c:pt>
                <c:pt idx="1466">
                  <c:v>-2.9881921503692867E-2</c:v>
                </c:pt>
                <c:pt idx="1467">
                  <c:v>-3.6711999289691453E-2</c:v>
                </c:pt>
                <c:pt idx="1468">
                  <c:v>-1.5195744037628174E-2</c:v>
                </c:pt>
                <c:pt idx="1469">
                  <c:v>1.5452436804771425E-2</c:v>
                </c:pt>
                <c:pt idx="1470">
                  <c:v>3.9365502297878267E-2</c:v>
                </c:pt>
                <c:pt idx="1471">
                  <c:v>4.3093650452792648E-2</c:v>
                </c:pt>
                <c:pt idx="1472">
                  <c:v>4.5157169401645665E-2</c:v>
                </c:pt>
                <c:pt idx="1473">
                  <c:v>3.7427150309085847E-2</c:v>
                </c:pt>
                <c:pt idx="1474">
                  <c:v>2.5318443775177002E-2</c:v>
                </c:pt>
                <c:pt idx="1475">
                  <c:v>3.0082170367240906E-2</c:v>
                </c:pt>
                <c:pt idx="1476">
                  <c:v>4.3293369412422185E-2</c:v>
                </c:pt>
                <c:pt idx="1477">
                  <c:v>3.049648214131594E-2</c:v>
                </c:pt>
                <c:pt idx="1478">
                  <c:v>2.2297516353428366E-2</c:v>
                </c:pt>
                <c:pt idx="1479">
                  <c:v>1.4321292936801911E-2</c:v>
                </c:pt>
                <c:pt idx="1480">
                  <c:v>1.480807363986969E-3</c:v>
                </c:pt>
                <c:pt idx="1481">
                  <c:v>-2.1699894368648529E-2</c:v>
                </c:pt>
                <c:pt idx="1482">
                  <c:v>-3.5128354020416738E-2</c:v>
                </c:pt>
                <c:pt idx="1483">
                  <c:v>-4.2376818358898165E-2</c:v>
                </c:pt>
                <c:pt idx="1484">
                  <c:v>-4.9149648249149323E-2</c:v>
                </c:pt>
                <c:pt idx="1485">
                  <c:v>-6.2775414884090427E-2</c:v>
                </c:pt>
                <c:pt idx="1486">
                  <c:v>-5.2480222284793855E-2</c:v>
                </c:pt>
                <c:pt idx="1487">
                  <c:v>-7.7756639197468762E-3</c:v>
                </c:pt>
                <c:pt idx="1488">
                  <c:v>2.0806403271853926E-2</c:v>
                </c:pt>
                <c:pt idx="1489">
                  <c:v>4.4984055273234846E-2</c:v>
                </c:pt>
                <c:pt idx="1490">
                  <c:v>3.8044031560420993E-2</c:v>
                </c:pt>
                <c:pt idx="1491">
                  <c:v>-9.9260140210390103E-4</c:v>
                </c:pt>
                <c:pt idx="1492">
                  <c:v>-4.619914323091507E-2</c:v>
                </c:pt>
                <c:pt idx="1493">
                  <c:v>-5.3342978954315189E-2</c:v>
                </c:pt>
                <c:pt idx="1494">
                  <c:v>-6.592527341097594E-2</c:v>
                </c:pt>
                <c:pt idx="1495">
                  <c:v>-7.1221425533294677E-2</c:v>
                </c:pt>
                <c:pt idx="1496">
                  <c:v>-7.0197029896080496E-2</c:v>
                </c:pt>
                <c:pt idx="1497">
                  <c:v>-4.8567594476044182E-2</c:v>
                </c:pt>
                <c:pt idx="1498">
                  <c:v>-3.4732168614864348E-2</c:v>
                </c:pt>
                <c:pt idx="1499">
                  <c:v>-1.8347941450774671E-2</c:v>
                </c:pt>
              </c:numCache>
            </c:numRef>
          </c:yVal>
          <c:smooth val="0"/>
          <c:extLst>
            <c:ext xmlns:c16="http://schemas.microsoft.com/office/drawing/2014/chart" uri="{C3380CC4-5D6E-409C-BE32-E72D297353CC}">
              <c16:uniqueId val="{00000003-D1D5-49D4-B1C0-3A9A9B10064D}"/>
            </c:ext>
          </c:extLst>
        </c:ser>
        <c:ser>
          <c:idx val="4"/>
          <c:order val="4"/>
          <c:tx>
            <c:strRef>
              <c:f>Accelerometer!$F$1</c:f>
              <c:strCache>
                <c:ptCount val="1"/>
                <c:pt idx="0">
                  <c:v>y-Axis Accleration without g (m/s^2)</c:v>
                </c:pt>
              </c:strCache>
            </c:strRef>
          </c:tx>
          <c:spPr>
            <a:ln w="19050" cap="rnd">
              <a:noFill/>
              <a:round/>
            </a:ln>
            <a:effectLst/>
          </c:spPr>
          <c:marker>
            <c:symbol val="circle"/>
            <c:size val="5"/>
            <c:spPr>
              <a:solidFill>
                <a:schemeClr val="accent5"/>
              </a:solidFill>
              <a:ln w="9525">
                <a:solidFill>
                  <a:schemeClr val="accent5"/>
                </a:solidFill>
              </a:ln>
              <a:effectLst/>
            </c:spPr>
          </c:marker>
          <c:xVal>
            <c:numRef>
              <c:f>Accelerometer!$A$2:$A$1502</c:f>
              <c:numCache>
                <c:formatCode>General</c:formatCode>
                <c:ptCount val="1501"/>
                <c:pt idx="0">
                  <c:v>-1.2474166578613222E-3</c:v>
                </c:pt>
                <c:pt idx="1">
                  <c:v>8.7525833514519036E-3</c:v>
                </c:pt>
                <c:pt idx="2">
                  <c:v>1.8751583353150636E-2</c:v>
                </c:pt>
                <c:pt idx="3">
                  <c:v>2.8750583354849368E-2</c:v>
                </c:pt>
                <c:pt idx="4">
                  <c:v>3.8749583356548101E-2</c:v>
                </c:pt>
                <c:pt idx="5">
                  <c:v>4.8749583336757496E-2</c:v>
                </c:pt>
                <c:pt idx="6">
                  <c:v>5.8748583338456228E-2</c:v>
                </c:pt>
                <c:pt idx="7">
                  <c:v>6.8747583340154961E-2</c:v>
                </c:pt>
                <c:pt idx="8">
                  <c:v>7.8747583349468186E-2</c:v>
                </c:pt>
                <c:pt idx="9">
                  <c:v>8.8746583351166919E-2</c:v>
                </c:pt>
                <c:pt idx="10">
                  <c:v>9.8745583352865651E-2</c:v>
                </c:pt>
                <c:pt idx="11">
                  <c:v>0.10874458335456438</c:v>
                </c:pt>
                <c:pt idx="12">
                  <c:v>0.11874387500574812</c:v>
                </c:pt>
                <c:pt idx="13">
                  <c:v>0.12874287500744686</c:v>
                </c:pt>
                <c:pt idx="14">
                  <c:v>0.13874187500914559</c:v>
                </c:pt>
                <c:pt idx="15">
                  <c:v>0.14874187501845881</c:v>
                </c:pt>
                <c:pt idx="16">
                  <c:v>0.15874087502015755</c:v>
                </c:pt>
                <c:pt idx="17">
                  <c:v>0.16873987502185628</c:v>
                </c:pt>
                <c:pt idx="18">
                  <c:v>0.17873887502355501</c:v>
                </c:pt>
                <c:pt idx="19">
                  <c:v>0.18873887500376441</c:v>
                </c:pt>
                <c:pt idx="20">
                  <c:v>0.19873787500546314</c:v>
                </c:pt>
                <c:pt idx="21">
                  <c:v>0.20873687500716187</c:v>
                </c:pt>
                <c:pt idx="22">
                  <c:v>0.2187368750164751</c:v>
                </c:pt>
                <c:pt idx="23">
                  <c:v>0.22873587501817383</c:v>
                </c:pt>
                <c:pt idx="24">
                  <c:v>0.23873487501987256</c:v>
                </c:pt>
                <c:pt idx="25">
                  <c:v>0.24873387502157129</c:v>
                </c:pt>
                <c:pt idx="26">
                  <c:v>0.25873387500178069</c:v>
                </c:pt>
                <c:pt idx="27">
                  <c:v>0.26873287500347942</c:v>
                </c:pt>
                <c:pt idx="28">
                  <c:v>0.27873187500517815</c:v>
                </c:pt>
                <c:pt idx="29">
                  <c:v>0.28873187501449138</c:v>
                </c:pt>
                <c:pt idx="30">
                  <c:v>0.29873087501619011</c:v>
                </c:pt>
                <c:pt idx="31">
                  <c:v>0.30872987501788884</c:v>
                </c:pt>
                <c:pt idx="32">
                  <c:v>0.31872887501958758</c:v>
                </c:pt>
                <c:pt idx="33">
                  <c:v>0.32872887499979697</c:v>
                </c:pt>
                <c:pt idx="34">
                  <c:v>0.3387278750014957</c:v>
                </c:pt>
                <c:pt idx="35">
                  <c:v>0.34872687500319444</c:v>
                </c:pt>
                <c:pt idx="36">
                  <c:v>0.35872687501250766</c:v>
                </c:pt>
                <c:pt idx="37">
                  <c:v>0.36872587501420639</c:v>
                </c:pt>
                <c:pt idx="38">
                  <c:v>0.37872487501590513</c:v>
                </c:pt>
                <c:pt idx="39">
                  <c:v>0.38872387501760386</c:v>
                </c:pt>
                <c:pt idx="40">
                  <c:v>0.39872387499781325</c:v>
                </c:pt>
                <c:pt idx="41">
                  <c:v>0.40872287499951199</c:v>
                </c:pt>
                <c:pt idx="42">
                  <c:v>0.41872187500121072</c:v>
                </c:pt>
                <c:pt idx="43">
                  <c:v>0.42872187501052395</c:v>
                </c:pt>
                <c:pt idx="44">
                  <c:v>0.43872087501222268</c:v>
                </c:pt>
                <c:pt idx="45">
                  <c:v>0.44871987501392141</c:v>
                </c:pt>
                <c:pt idx="46">
                  <c:v>0.45871887501562014</c:v>
                </c:pt>
                <c:pt idx="47">
                  <c:v>0.46871887502493337</c:v>
                </c:pt>
                <c:pt idx="48">
                  <c:v>0.47871787499752827</c:v>
                </c:pt>
                <c:pt idx="49">
                  <c:v>0.488716874999227</c:v>
                </c:pt>
                <c:pt idx="50">
                  <c:v>0.49871687500854023</c:v>
                </c:pt>
                <c:pt idx="51">
                  <c:v>0.50871587501023896</c:v>
                </c:pt>
                <c:pt idx="52">
                  <c:v>0.51871487501193769</c:v>
                </c:pt>
                <c:pt idx="53">
                  <c:v>0.52871387501363643</c:v>
                </c:pt>
                <c:pt idx="54">
                  <c:v>0.53871387502294965</c:v>
                </c:pt>
                <c:pt idx="55">
                  <c:v>0.54871287502464838</c:v>
                </c:pt>
                <c:pt idx="56">
                  <c:v>0.55871187499724329</c:v>
                </c:pt>
                <c:pt idx="57">
                  <c:v>0.56871187500655651</c:v>
                </c:pt>
                <c:pt idx="58">
                  <c:v>0.57871087500825524</c:v>
                </c:pt>
                <c:pt idx="59">
                  <c:v>0.58870987500995398</c:v>
                </c:pt>
                <c:pt idx="60">
                  <c:v>0.59870887501165271</c:v>
                </c:pt>
                <c:pt idx="61">
                  <c:v>0.60870887502096593</c:v>
                </c:pt>
                <c:pt idx="62">
                  <c:v>0.61870787502266467</c:v>
                </c:pt>
                <c:pt idx="63">
                  <c:v>0.6287068750243634</c:v>
                </c:pt>
                <c:pt idx="64">
                  <c:v>0.63870687500457279</c:v>
                </c:pt>
                <c:pt idx="65">
                  <c:v>0.64870587500627153</c:v>
                </c:pt>
                <c:pt idx="66">
                  <c:v>0.65870487500797026</c:v>
                </c:pt>
                <c:pt idx="67">
                  <c:v>0.66870387500966899</c:v>
                </c:pt>
                <c:pt idx="68">
                  <c:v>0.67870387501898222</c:v>
                </c:pt>
                <c:pt idx="69">
                  <c:v>0.68870287502068095</c:v>
                </c:pt>
                <c:pt idx="70">
                  <c:v>0.69870187502237968</c:v>
                </c:pt>
                <c:pt idx="71">
                  <c:v>0.70870187500258908</c:v>
                </c:pt>
                <c:pt idx="72">
                  <c:v>0.71870087500428781</c:v>
                </c:pt>
                <c:pt idx="73">
                  <c:v>0.72869987500598654</c:v>
                </c:pt>
                <c:pt idx="74">
                  <c:v>0.73869887500768527</c:v>
                </c:pt>
                <c:pt idx="75">
                  <c:v>0.7486988750169985</c:v>
                </c:pt>
                <c:pt idx="76">
                  <c:v>0.75869787501869723</c:v>
                </c:pt>
                <c:pt idx="77">
                  <c:v>0.76869687502039596</c:v>
                </c:pt>
                <c:pt idx="78">
                  <c:v>0.77869687500060536</c:v>
                </c:pt>
                <c:pt idx="79">
                  <c:v>0.78869587500230409</c:v>
                </c:pt>
                <c:pt idx="80">
                  <c:v>0.79869487500400282</c:v>
                </c:pt>
                <c:pt idx="81">
                  <c:v>0.80869387500570156</c:v>
                </c:pt>
                <c:pt idx="82">
                  <c:v>0.81869387501501478</c:v>
                </c:pt>
                <c:pt idx="83">
                  <c:v>0.82869287501671351</c:v>
                </c:pt>
                <c:pt idx="84">
                  <c:v>0.83869187501841225</c:v>
                </c:pt>
                <c:pt idx="85">
                  <c:v>0.84869187499862164</c:v>
                </c:pt>
                <c:pt idx="86">
                  <c:v>0.85869087500032037</c:v>
                </c:pt>
                <c:pt idx="87">
                  <c:v>0.86868987500201911</c:v>
                </c:pt>
                <c:pt idx="88">
                  <c:v>0.87868887500371784</c:v>
                </c:pt>
                <c:pt idx="89">
                  <c:v>0.88868887501303107</c:v>
                </c:pt>
                <c:pt idx="90">
                  <c:v>0.8986878750147298</c:v>
                </c:pt>
                <c:pt idx="91">
                  <c:v>0.90868687501642853</c:v>
                </c:pt>
                <c:pt idx="92">
                  <c:v>0.91868687502574176</c:v>
                </c:pt>
                <c:pt idx="93">
                  <c:v>0.92868587499833666</c:v>
                </c:pt>
                <c:pt idx="94">
                  <c:v>0.93868487500003539</c:v>
                </c:pt>
                <c:pt idx="95">
                  <c:v>0.94868387500173412</c:v>
                </c:pt>
                <c:pt idx="96">
                  <c:v>0.95868387501104735</c:v>
                </c:pt>
                <c:pt idx="97">
                  <c:v>0.96868287501274608</c:v>
                </c:pt>
                <c:pt idx="98">
                  <c:v>0.97868187501444481</c:v>
                </c:pt>
                <c:pt idx="99">
                  <c:v>0.98868187502375804</c:v>
                </c:pt>
                <c:pt idx="100">
                  <c:v>0.99868087502545677</c:v>
                </c:pt>
                <c:pt idx="101">
                  <c:v>1.0086798749980517</c:v>
                </c:pt>
                <c:pt idx="102">
                  <c:v>1.0186788749997504</c:v>
                </c:pt>
                <c:pt idx="103">
                  <c:v>1.0286788750090636</c:v>
                </c:pt>
                <c:pt idx="104">
                  <c:v>1.0386778750107624</c:v>
                </c:pt>
                <c:pt idx="105">
                  <c:v>1.0486768750124611</c:v>
                </c:pt>
                <c:pt idx="106">
                  <c:v>1.0586768750217743</c:v>
                </c:pt>
                <c:pt idx="107">
                  <c:v>1.0686758750234731</c:v>
                </c:pt>
                <c:pt idx="108">
                  <c:v>1.0786748750251718</c:v>
                </c:pt>
                <c:pt idx="109">
                  <c:v>1.0886748750053812</c:v>
                </c:pt>
                <c:pt idx="110">
                  <c:v>1.0986738750070799</c:v>
                </c:pt>
                <c:pt idx="111">
                  <c:v>1.1086728750087786</c:v>
                </c:pt>
                <c:pt idx="112">
                  <c:v>1.1186727083404548</c:v>
                </c:pt>
                <c:pt idx="113">
                  <c:v>1.1286727083497681</c:v>
                </c:pt>
                <c:pt idx="114">
                  <c:v>1.1386717083514668</c:v>
                </c:pt>
                <c:pt idx="115">
                  <c:v>1.1486707083531655</c:v>
                </c:pt>
                <c:pt idx="116">
                  <c:v>1.1586707083333749</c:v>
                </c:pt>
                <c:pt idx="117">
                  <c:v>1.1686697083350737</c:v>
                </c:pt>
                <c:pt idx="118">
                  <c:v>1.1786687083367724</c:v>
                </c:pt>
                <c:pt idx="119">
                  <c:v>1.1886677083384711</c:v>
                </c:pt>
                <c:pt idx="120">
                  <c:v>1.1986677083477844</c:v>
                </c:pt>
                <c:pt idx="121">
                  <c:v>1.2086667083494831</c:v>
                </c:pt>
                <c:pt idx="122">
                  <c:v>1.2186657083511818</c:v>
                </c:pt>
                <c:pt idx="123">
                  <c:v>1.2286657083313912</c:v>
                </c:pt>
                <c:pt idx="124">
                  <c:v>1.2386647083330899</c:v>
                </c:pt>
                <c:pt idx="125">
                  <c:v>1.2486637083347887</c:v>
                </c:pt>
                <c:pt idx="126">
                  <c:v>1.2586627083364874</c:v>
                </c:pt>
                <c:pt idx="127">
                  <c:v>1.2686627083458006</c:v>
                </c:pt>
                <c:pt idx="128">
                  <c:v>1.2786617083474994</c:v>
                </c:pt>
                <c:pt idx="129">
                  <c:v>1.2886607083491981</c:v>
                </c:pt>
                <c:pt idx="130">
                  <c:v>1.2986607083585113</c:v>
                </c:pt>
                <c:pt idx="131">
                  <c:v>1.3086597083311062</c:v>
                </c:pt>
                <c:pt idx="132">
                  <c:v>1.318658708332805</c:v>
                </c:pt>
                <c:pt idx="133">
                  <c:v>1.3286577083345037</c:v>
                </c:pt>
                <c:pt idx="134">
                  <c:v>1.3386577083438169</c:v>
                </c:pt>
                <c:pt idx="135">
                  <c:v>1.3486567083455157</c:v>
                </c:pt>
                <c:pt idx="136">
                  <c:v>1.3586557083472144</c:v>
                </c:pt>
                <c:pt idx="137">
                  <c:v>1.3686557083565276</c:v>
                </c:pt>
                <c:pt idx="138">
                  <c:v>1.3786547083582263</c:v>
                </c:pt>
                <c:pt idx="139">
                  <c:v>1.3886537083308212</c:v>
                </c:pt>
                <c:pt idx="140">
                  <c:v>1.3986537083401345</c:v>
                </c:pt>
                <c:pt idx="141">
                  <c:v>1.4086527083418332</c:v>
                </c:pt>
                <c:pt idx="142">
                  <c:v>1.4186517083435319</c:v>
                </c:pt>
                <c:pt idx="143">
                  <c:v>1.4286507083452307</c:v>
                </c:pt>
                <c:pt idx="144">
                  <c:v>1.4386507083545439</c:v>
                </c:pt>
                <c:pt idx="145">
                  <c:v>1.4486497083562426</c:v>
                </c:pt>
                <c:pt idx="146">
                  <c:v>1.4586487083579414</c:v>
                </c:pt>
                <c:pt idx="147">
                  <c:v>1.4686487083381508</c:v>
                </c:pt>
                <c:pt idx="148">
                  <c:v>1.4786477083398495</c:v>
                </c:pt>
                <c:pt idx="149">
                  <c:v>1.4886467083415482</c:v>
                </c:pt>
                <c:pt idx="150">
                  <c:v>1.498645708343247</c:v>
                </c:pt>
                <c:pt idx="151">
                  <c:v>1.5086457083525602</c:v>
                </c:pt>
                <c:pt idx="152">
                  <c:v>1.5186447083542589</c:v>
                </c:pt>
                <c:pt idx="153">
                  <c:v>1.5286437083559576</c:v>
                </c:pt>
                <c:pt idx="154">
                  <c:v>1.538643708336167</c:v>
                </c:pt>
                <c:pt idx="155">
                  <c:v>1.5486427083378658</c:v>
                </c:pt>
                <c:pt idx="156">
                  <c:v>1.5586417083395645</c:v>
                </c:pt>
                <c:pt idx="157">
                  <c:v>1.5686407083412632</c:v>
                </c:pt>
                <c:pt idx="158">
                  <c:v>1.5786407083505765</c:v>
                </c:pt>
                <c:pt idx="159">
                  <c:v>1.5886397083522752</c:v>
                </c:pt>
                <c:pt idx="160">
                  <c:v>1.5986387083539739</c:v>
                </c:pt>
                <c:pt idx="161">
                  <c:v>1.6086387083341833</c:v>
                </c:pt>
                <c:pt idx="162">
                  <c:v>1.6186377083358821</c:v>
                </c:pt>
                <c:pt idx="163">
                  <c:v>1.6286367083375808</c:v>
                </c:pt>
                <c:pt idx="164">
                  <c:v>1.638636708346894</c:v>
                </c:pt>
                <c:pt idx="165">
                  <c:v>1.6486357083485927</c:v>
                </c:pt>
                <c:pt idx="166">
                  <c:v>1.6586347083502915</c:v>
                </c:pt>
                <c:pt idx="167">
                  <c:v>1.6686337083519902</c:v>
                </c:pt>
                <c:pt idx="168">
                  <c:v>1.6786337083321996</c:v>
                </c:pt>
                <c:pt idx="169">
                  <c:v>1.6886327083338983</c:v>
                </c:pt>
                <c:pt idx="170">
                  <c:v>1.6986317083355971</c:v>
                </c:pt>
                <c:pt idx="171">
                  <c:v>1.7086317083449103</c:v>
                </c:pt>
                <c:pt idx="172">
                  <c:v>1.718630708346609</c:v>
                </c:pt>
                <c:pt idx="173">
                  <c:v>1.7286297083483078</c:v>
                </c:pt>
                <c:pt idx="174">
                  <c:v>1.7386287083500065</c:v>
                </c:pt>
                <c:pt idx="175">
                  <c:v>1.7486287083593197</c:v>
                </c:pt>
                <c:pt idx="176">
                  <c:v>1.7586277083319146</c:v>
                </c:pt>
                <c:pt idx="177">
                  <c:v>1.7686267083336134</c:v>
                </c:pt>
                <c:pt idx="178">
                  <c:v>1.7786267083429266</c:v>
                </c:pt>
                <c:pt idx="179">
                  <c:v>1.7886257083446253</c:v>
                </c:pt>
                <c:pt idx="180">
                  <c:v>1.798624708346324</c:v>
                </c:pt>
                <c:pt idx="181">
                  <c:v>1.8086237083480228</c:v>
                </c:pt>
                <c:pt idx="182">
                  <c:v>1.818623708357336</c:v>
                </c:pt>
                <c:pt idx="183">
                  <c:v>1.8286227083590347</c:v>
                </c:pt>
                <c:pt idx="184">
                  <c:v>1.8386217083316296</c:v>
                </c:pt>
                <c:pt idx="185">
                  <c:v>1.8486217083409429</c:v>
                </c:pt>
                <c:pt idx="186">
                  <c:v>1.8586207083426416</c:v>
                </c:pt>
                <c:pt idx="187">
                  <c:v>1.8686197083443403</c:v>
                </c:pt>
                <c:pt idx="188">
                  <c:v>1.8786197083536536</c:v>
                </c:pt>
                <c:pt idx="189">
                  <c:v>1.8886187083553523</c:v>
                </c:pt>
                <c:pt idx="190">
                  <c:v>1.898617708357051</c:v>
                </c:pt>
                <c:pt idx="191">
                  <c:v>1.9086167083587497</c:v>
                </c:pt>
                <c:pt idx="192">
                  <c:v>1.9186167083389591</c:v>
                </c:pt>
                <c:pt idx="193">
                  <c:v>1.9286157083406579</c:v>
                </c:pt>
                <c:pt idx="194">
                  <c:v>1.9386147083423566</c:v>
                </c:pt>
                <c:pt idx="195">
                  <c:v>1.9486147083516698</c:v>
                </c:pt>
                <c:pt idx="196">
                  <c:v>1.9586137083533686</c:v>
                </c:pt>
                <c:pt idx="197">
                  <c:v>1.9686127083550673</c:v>
                </c:pt>
                <c:pt idx="198">
                  <c:v>1.978611708356766</c:v>
                </c:pt>
                <c:pt idx="199">
                  <c:v>1.9886117083369754</c:v>
                </c:pt>
                <c:pt idx="200">
                  <c:v>1.9986107083386742</c:v>
                </c:pt>
                <c:pt idx="201">
                  <c:v>2.0086097083403729</c:v>
                </c:pt>
                <c:pt idx="202">
                  <c:v>2.0186097083496861</c:v>
                </c:pt>
                <c:pt idx="203">
                  <c:v>2.0286087083513848</c:v>
                </c:pt>
                <c:pt idx="204">
                  <c:v>2.0386077083530836</c:v>
                </c:pt>
                <c:pt idx="205">
                  <c:v>2.048607708333293</c:v>
                </c:pt>
                <c:pt idx="206">
                  <c:v>2.0586067083349917</c:v>
                </c:pt>
                <c:pt idx="207">
                  <c:v>2.0686057083366904</c:v>
                </c:pt>
                <c:pt idx="208">
                  <c:v>2.0786047083383892</c:v>
                </c:pt>
                <c:pt idx="209">
                  <c:v>2.0886047083477024</c:v>
                </c:pt>
                <c:pt idx="210">
                  <c:v>2.0986037083494011</c:v>
                </c:pt>
                <c:pt idx="211">
                  <c:v>2.1086027083510999</c:v>
                </c:pt>
                <c:pt idx="212">
                  <c:v>2.1186025833303574</c:v>
                </c:pt>
                <c:pt idx="213">
                  <c:v>2.1286015833320562</c:v>
                </c:pt>
                <c:pt idx="214">
                  <c:v>2.1386005833337549</c:v>
                </c:pt>
                <c:pt idx="215">
                  <c:v>2.1486005833430681</c:v>
                </c:pt>
                <c:pt idx="216">
                  <c:v>2.1585995833447669</c:v>
                </c:pt>
                <c:pt idx="217">
                  <c:v>2.1685985833464656</c:v>
                </c:pt>
                <c:pt idx="218">
                  <c:v>2.1785975833481643</c:v>
                </c:pt>
                <c:pt idx="219">
                  <c:v>2.1885975833574776</c:v>
                </c:pt>
                <c:pt idx="220">
                  <c:v>2.1985965833591763</c:v>
                </c:pt>
                <c:pt idx="221">
                  <c:v>2.2085955833317712</c:v>
                </c:pt>
                <c:pt idx="222">
                  <c:v>2.2185955833410844</c:v>
                </c:pt>
                <c:pt idx="223">
                  <c:v>2.2285945833427832</c:v>
                </c:pt>
                <c:pt idx="224">
                  <c:v>2.2385935833444819</c:v>
                </c:pt>
                <c:pt idx="225">
                  <c:v>2.2485935833537951</c:v>
                </c:pt>
                <c:pt idx="226">
                  <c:v>2.2585925833554938</c:v>
                </c:pt>
                <c:pt idx="227">
                  <c:v>2.2685915833571926</c:v>
                </c:pt>
                <c:pt idx="228">
                  <c:v>2.2785905833588913</c:v>
                </c:pt>
                <c:pt idx="229">
                  <c:v>2.2885905833391007</c:v>
                </c:pt>
                <c:pt idx="230">
                  <c:v>2.2985895833407994</c:v>
                </c:pt>
                <c:pt idx="231">
                  <c:v>2.3085885833424982</c:v>
                </c:pt>
                <c:pt idx="232">
                  <c:v>2.3185885833518114</c:v>
                </c:pt>
                <c:pt idx="233">
                  <c:v>2.3285875833535101</c:v>
                </c:pt>
                <c:pt idx="234">
                  <c:v>2.3385865833552089</c:v>
                </c:pt>
                <c:pt idx="235">
                  <c:v>2.3485855833569076</c:v>
                </c:pt>
                <c:pt idx="236">
                  <c:v>2.358585583337117</c:v>
                </c:pt>
                <c:pt idx="237">
                  <c:v>2.3685845833388157</c:v>
                </c:pt>
                <c:pt idx="238">
                  <c:v>2.3785835833405145</c:v>
                </c:pt>
                <c:pt idx="239">
                  <c:v>2.3885835833498277</c:v>
                </c:pt>
                <c:pt idx="240">
                  <c:v>2.3985825833515264</c:v>
                </c:pt>
                <c:pt idx="241">
                  <c:v>2.4085815833532251</c:v>
                </c:pt>
                <c:pt idx="242">
                  <c:v>2.4185815833334345</c:v>
                </c:pt>
                <c:pt idx="243">
                  <c:v>2.4285805833351333</c:v>
                </c:pt>
                <c:pt idx="244">
                  <c:v>2.438579583336832</c:v>
                </c:pt>
                <c:pt idx="245">
                  <c:v>2.4485785833385307</c:v>
                </c:pt>
                <c:pt idx="246">
                  <c:v>2.458578583347844</c:v>
                </c:pt>
                <c:pt idx="247">
                  <c:v>2.4685775833495427</c:v>
                </c:pt>
                <c:pt idx="248">
                  <c:v>2.4785765833512414</c:v>
                </c:pt>
                <c:pt idx="249">
                  <c:v>2.4885765833314508</c:v>
                </c:pt>
                <c:pt idx="250">
                  <c:v>2.4985755833331496</c:v>
                </c:pt>
                <c:pt idx="251">
                  <c:v>2.5085745833348483</c:v>
                </c:pt>
                <c:pt idx="252">
                  <c:v>2.5185745833441615</c:v>
                </c:pt>
                <c:pt idx="253">
                  <c:v>2.5285735833458602</c:v>
                </c:pt>
                <c:pt idx="254">
                  <c:v>2.538572583347559</c:v>
                </c:pt>
                <c:pt idx="255">
                  <c:v>2.5485715833492577</c:v>
                </c:pt>
                <c:pt idx="256">
                  <c:v>2.5585715833585709</c:v>
                </c:pt>
                <c:pt idx="257">
                  <c:v>2.5685705833311658</c:v>
                </c:pt>
                <c:pt idx="258">
                  <c:v>2.5785695833328646</c:v>
                </c:pt>
                <c:pt idx="259">
                  <c:v>2.5885695833421778</c:v>
                </c:pt>
                <c:pt idx="260">
                  <c:v>2.5985685833438765</c:v>
                </c:pt>
                <c:pt idx="261">
                  <c:v>2.6085675833455753</c:v>
                </c:pt>
                <c:pt idx="262">
                  <c:v>2.6185675833548885</c:v>
                </c:pt>
                <c:pt idx="263">
                  <c:v>2.6285665833565872</c:v>
                </c:pt>
                <c:pt idx="264">
                  <c:v>2.6385655833582859</c:v>
                </c:pt>
                <c:pt idx="265">
                  <c:v>2.6485645833308809</c:v>
                </c:pt>
                <c:pt idx="266">
                  <c:v>2.6585645833401941</c:v>
                </c:pt>
                <c:pt idx="267">
                  <c:v>2.6685635833418928</c:v>
                </c:pt>
                <c:pt idx="268">
                  <c:v>2.6785625833435915</c:v>
                </c:pt>
                <c:pt idx="269">
                  <c:v>2.6885625833529048</c:v>
                </c:pt>
                <c:pt idx="270">
                  <c:v>2.6985615833546035</c:v>
                </c:pt>
                <c:pt idx="271">
                  <c:v>2.7085605833563022</c:v>
                </c:pt>
                <c:pt idx="272">
                  <c:v>2.7185605833365116</c:v>
                </c:pt>
                <c:pt idx="273">
                  <c:v>2.7285595833382104</c:v>
                </c:pt>
                <c:pt idx="274">
                  <c:v>2.7385585833399091</c:v>
                </c:pt>
                <c:pt idx="275">
                  <c:v>2.7485575833416078</c:v>
                </c:pt>
                <c:pt idx="276">
                  <c:v>2.758557583350921</c:v>
                </c:pt>
                <c:pt idx="277">
                  <c:v>2.7685565833526198</c:v>
                </c:pt>
                <c:pt idx="278">
                  <c:v>2.7785555833543185</c:v>
                </c:pt>
                <c:pt idx="279">
                  <c:v>2.7885555833345279</c:v>
                </c:pt>
                <c:pt idx="280">
                  <c:v>2.7985545833362266</c:v>
                </c:pt>
                <c:pt idx="281">
                  <c:v>2.8085535833379254</c:v>
                </c:pt>
                <c:pt idx="282">
                  <c:v>2.8185525833396241</c:v>
                </c:pt>
                <c:pt idx="283">
                  <c:v>2.8285525833489373</c:v>
                </c:pt>
                <c:pt idx="284">
                  <c:v>2.8385515833506361</c:v>
                </c:pt>
                <c:pt idx="285">
                  <c:v>2.8485505833523348</c:v>
                </c:pt>
                <c:pt idx="286">
                  <c:v>2.8585505833325442</c:v>
                </c:pt>
                <c:pt idx="287">
                  <c:v>2.8685495833342429</c:v>
                </c:pt>
                <c:pt idx="288">
                  <c:v>2.8785485833359417</c:v>
                </c:pt>
                <c:pt idx="289">
                  <c:v>2.8885485833452549</c:v>
                </c:pt>
                <c:pt idx="290">
                  <c:v>2.8985475833469536</c:v>
                </c:pt>
                <c:pt idx="291">
                  <c:v>2.9085465833486523</c:v>
                </c:pt>
                <c:pt idx="292">
                  <c:v>2.9185455833503511</c:v>
                </c:pt>
                <c:pt idx="293">
                  <c:v>2.9285455833305605</c:v>
                </c:pt>
                <c:pt idx="294">
                  <c:v>2.9385445833322592</c:v>
                </c:pt>
                <c:pt idx="295">
                  <c:v>2.9485435833339579</c:v>
                </c:pt>
                <c:pt idx="296">
                  <c:v>2.9585435833432712</c:v>
                </c:pt>
                <c:pt idx="297">
                  <c:v>2.9685425833449699</c:v>
                </c:pt>
                <c:pt idx="298">
                  <c:v>2.9785415833466686</c:v>
                </c:pt>
                <c:pt idx="299">
                  <c:v>2.9885415833559819</c:v>
                </c:pt>
                <c:pt idx="300">
                  <c:v>2.9985405833576806</c:v>
                </c:pt>
                <c:pt idx="301">
                  <c:v>3.0085395833593793</c:v>
                </c:pt>
                <c:pt idx="302">
                  <c:v>3.0185395833395887</c:v>
                </c:pt>
                <c:pt idx="303">
                  <c:v>3.0285385833412874</c:v>
                </c:pt>
                <c:pt idx="304">
                  <c:v>3.0385375833429862</c:v>
                </c:pt>
                <c:pt idx="305">
                  <c:v>3.0485365833446849</c:v>
                </c:pt>
                <c:pt idx="306">
                  <c:v>3.0585365833539981</c:v>
                </c:pt>
                <c:pt idx="307">
                  <c:v>3.0685355833556969</c:v>
                </c:pt>
                <c:pt idx="308">
                  <c:v>3.0785345833573956</c:v>
                </c:pt>
                <c:pt idx="309">
                  <c:v>3.088534583337605</c:v>
                </c:pt>
                <c:pt idx="310">
                  <c:v>3.0985335833393037</c:v>
                </c:pt>
                <c:pt idx="311">
                  <c:v>3.1085325833410025</c:v>
                </c:pt>
                <c:pt idx="312">
                  <c:v>3.1185310833388939</c:v>
                </c:pt>
                <c:pt idx="313">
                  <c:v>3.1285310833482072</c:v>
                </c:pt>
                <c:pt idx="314">
                  <c:v>3.1385300833499059</c:v>
                </c:pt>
                <c:pt idx="315">
                  <c:v>3.1485290833516046</c:v>
                </c:pt>
                <c:pt idx="316">
                  <c:v>3.158529083331814</c:v>
                </c:pt>
                <c:pt idx="317">
                  <c:v>3.1685280833335128</c:v>
                </c:pt>
                <c:pt idx="318">
                  <c:v>3.1785270833352115</c:v>
                </c:pt>
                <c:pt idx="319">
                  <c:v>3.1885270833445247</c:v>
                </c:pt>
                <c:pt idx="320">
                  <c:v>3.1985260833462235</c:v>
                </c:pt>
                <c:pt idx="321">
                  <c:v>3.2085250833479222</c:v>
                </c:pt>
                <c:pt idx="322">
                  <c:v>3.2185250833572354</c:v>
                </c:pt>
                <c:pt idx="323">
                  <c:v>3.2285240833589341</c:v>
                </c:pt>
                <c:pt idx="324">
                  <c:v>3.2385230833315291</c:v>
                </c:pt>
                <c:pt idx="325">
                  <c:v>3.2485220833332278</c:v>
                </c:pt>
                <c:pt idx="326">
                  <c:v>3.258522083342541</c:v>
                </c:pt>
                <c:pt idx="327">
                  <c:v>3.2685210833442397</c:v>
                </c:pt>
                <c:pt idx="328">
                  <c:v>3.2785200833459385</c:v>
                </c:pt>
                <c:pt idx="329">
                  <c:v>3.2885200833552517</c:v>
                </c:pt>
                <c:pt idx="330">
                  <c:v>3.2985190833569504</c:v>
                </c:pt>
                <c:pt idx="331">
                  <c:v>3.3085180833586492</c:v>
                </c:pt>
                <c:pt idx="332">
                  <c:v>3.3185170833312441</c:v>
                </c:pt>
                <c:pt idx="333">
                  <c:v>3.3285170833405573</c:v>
                </c:pt>
                <c:pt idx="334">
                  <c:v>3.338516083342256</c:v>
                </c:pt>
                <c:pt idx="335">
                  <c:v>3.3485150833439548</c:v>
                </c:pt>
                <c:pt idx="336">
                  <c:v>3.358515083353268</c:v>
                </c:pt>
                <c:pt idx="337">
                  <c:v>3.3685140833549667</c:v>
                </c:pt>
                <c:pt idx="338">
                  <c:v>3.3785130833566654</c:v>
                </c:pt>
                <c:pt idx="339">
                  <c:v>3.3885130833368748</c:v>
                </c:pt>
                <c:pt idx="340">
                  <c:v>3.3985120833385736</c:v>
                </c:pt>
                <c:pt idx="341">
                  <c:v>3.4085110833402723</c:v>
                </c:pt>
                <c:pt idx="342">
                  <c:v>3.4185110833495855</c:v>
                </c:pt>
                <c:pt idx="343">
                  <c:v>3.4285100833512843</c:v>
                </c:pt>
                <c:pt idx="344">
                  <c:v>3.438509083352983</c:v>
                </c:pt>
                <c:pt idx="345">
                  <c:v>3.4485080833546817</c:v>
                </c:pt>
                <c:pt idx="346">
                  <c:v>3.4585080833348911</c:v>
                </c:pt>
                <c:pt idx="347">
                  <c:v>3.4685070833365899</c:v>
                </c:pt>
                <c:pt idx="348">
                  <c:v>3.4785060833382886</c:v>
                </c:pt>
                <c:pt idx="349">
                  <c:v>3.4885060833476018</c:v>
                </c:pt>
                <c:pt idx="350">
                  <c:v>3.4985050833493005</c:v>
                </c:pt>
                <c:pt idx="351">
                  <c:v>3.5085040833509993</c:v>
                </c:pt>
                <c:pt idx="352">
                  <c:v>3.5185040833312087</c:v>
                </c:pt>
                <c:pt idx="353">
                  <c:v>3.5285030833329074</c:v>
                </c:pt>
                <c:pt idx="354">
                  <c:v>3.5385020833346061</c:v>
                </c:pt>
                <c:pt idx="355">
                  <c:v>3.5485010833363049</c:v>
                </c:pt>
                <c:pt idx="356">
                  <c:v>3.5585010833456181</c:v>
                </c:pt>
                <c:pt idx="357">
                  <c:v>3.5685000833473168</c:v>
                </c:pt>
                <c:pt idx="358">
                  <c:v>3.5784990833490156</c:v>
                </c:pt>
                <c:pt idx="359">
                  <c:v>3.5884990833583288</c:v>
                </c:pt>
                <c:pt idx="360">
                  <c:v>3.5984980833309237</c:v>
                </c:pt>
                <c:pt idx="361">
                  <c:v>3.6084970833326224</c:v>
                </c:pt>
                <c:pt idx="362">
                  <c:v>3.6184970833419356</c:v>
                </c:pt>
                <c:pt idx="363">
                  <c:v>3.6284960833436344</c:v>
                </c:pt>
                <c:pt idx="364">
                  <c:v>3.6384950833453331</c:v>
                </c:pt>
                <c:pt idx="365">
                  <c:v>3.6484940833470318</c:v>
                </c:pt>
                <c:pt idx="366">
                  <c:v>3.6584940833563451</c:v>
                </c:pt>
                <c:pt idx="367">
                  <c:v>3.6684930833580438</c:v>
                </c:pt>
                <c:pt idx="368">
                  <c:v>3.6784920833306387</c:v>
                </c:pt>
                <c:pt idx="369">
                  <c:v>3.6884920833399519</c:v>
                </c:pt>
                <c:pt idx="370">
                  <c:v>3.6984910833416507</c:v>
                </c:pt>
                <c:pt idx="371">
                  <c:v>3.7084900833433494</c:v>
                </c:pt>
                <c:pt idx="372">
                  <c:v>3.7184900833526626</c:v>
                </c:pt>
                <c:pt idx="373">
                  <c:v>3.7284890833543614</c:v>
                </c:pt>
                <c:pt idx="374">
                  <c:v>3.7384880833560601</c:v>
                </c:pt>
                <c:pt idx="375">
                  <c:v>3.7484880833362695</c:v>
                </c:pt>
                <c:pt idx="376">
                  <c:v>3.7584870833379682</c:v>
                </c:pt>
                <c:pt idx="377">
                  <c:v>3.7684860833396669</c:v>
                </c:pt>
                <c:pt idx="378">
                  <c:v>3.7784850833413657</c:v>
                </c:pt>
                <c:pt idx="379">
                  <c:v>3.7884850833506789</c:v>
                </c:pt>
                <c:pt idx="380">
                  <c:v>3.7984840833523776</c:v>
                </c:pt>
                <c:pt idx="381">
                  <c:v>3.8084830833540764</c:v>
                </c:pt>
                <c:pt idx="382">
                  <c:v>3.8184830833342858</c:v>
                </c:pt>
                <c:pt idx="383">
                  <c:v>3.8284820833359845</c:v>
                </c:pt>
                <c:pt idx="384">
                  <c:v>3.8384810833376832</c:v>
                </c:pt>
                <c:pt idx="385">
                  <c:v>3.8484810833469965</c:v>
                </c:pt>
                <c:pt idx="386">
                  <c:v>3.8584800833486952</c:v>
                </c:pt>
                <c:pt idx="387">
                  <c:v>3.8684790833503939</c:v>
                </c:pt>
                <c:pt idx="388">
                  <c:v>3.8784780833520927</c:v>
                </c:pt>
                <c:pt idx="389">
                  <c:v>3.888478083332302</c:v>
                </c:pt>
                <c:pt idx="390">
                  <c:v>3.8984770833340008</c:v>
                </c:pt>
                <c:pt idx="391">
                  <c:v>3.9084760833356995</c:v>
                </c:pt>
                <c:pt idx="392">
                  <c:v>3.9184760833450127</c:v>
                </c:pt>
                <c:pt idx="393">
                  <c:v>3.9284750833467115</c:v>
                </c:pt>
                <c:pt idx="394">
                  <c:v>3.9384740833484102</c:v>
                </c:pt>
                <c:pt idx="395">
                  <c:v>3.9484740833577234</c:v>
                </c:pt>
                <c:pt idx="396">
                  <c:v>3.9584730833594222</c:v>
                </c:pt>
                <c:pt idx="397">
                  <c:v>3.9684720833320171</c:v>
                </c:pt>
                <c:pt idx="398">
                  <c:v>3.9784720833413303</c:v>
                </c:pt>
                <c:pt idx="399">
                  <c:v>3.988471083343029</c:v>
                </c:pt>
                <c:pt idx="400">
                  <c:v>3.9984700833447278</c:v>
                </c:pt>
                <c:pt idx="401">
                  <c:v>4.0084690833464265</c:v>
                </c:pt>
                <c:pt idx="402">
                  <c:v>4.0184690833557397</c:v>
                </c:pt>
                <c:pt idx="403">
                  <c:v>4.0284680833574384</c:v>
                </c:pt>
                <c:pt idx="404">
                  <c:v>4.0384670833591372</c:v>
                </c:pt>
                <c:pt idx="405">
                  <c:v>4.0484670833393466</c:v>
                </c:pt>
                <c:pt idx="406">
                  <c:v>4.0584660833410453</c:v>
                </c:pt>
                <c:pt idx="407">
                  <c:v>4.068465083342744</c:v>
                </c:pt>
                <c:pt idx="408">
                  <c:v>4.0784650833520573</c:v>
                </c:pt>
                <c:pt idx="409">
                  <c:v>4.088464083353756</c:v>
                </c:pt>
                <c:pt idx="410">
                  <c:v>4.0984630833554547</c:v>
                </c:pt>
                <c:pt idx="411">
                  <c:v>4.1084620833571535</c:v>
                </c:pt>
                <c:pt idx="412">
                  <c:v>4.1184624583402183</c:v>
                </c:pt>
                <c:pt idx="413">
                  <c:v>4.128461458341917</c:v>
                </c:pt>
                <c:pt idx="414">
                  <c:v>4.1384604583436158</c:v>
                </c:pt>
                <c:pt idx="415">
                  <c:v>4.148460458352929</c:v>
                </c:pt>
                <c:pt idx="416">
                  <c:v>4.1584594583546277</c:v>
                </c:pt>
                <c:pt idx="417">
                  <c:v>4.1684584583563264</c:v>
                </c:pt>
                <c:pt idx="418">
                  <c:v>4.1784584583365358</c:v>
                </c:pt>
                <c:pt idx="419">
                  <c:v>4.1884574583382346</c:v>
                </c:pt>
                <c:pt idx="420">
                  <c:v>4.1984564583399333</c:v>
                </c:pt>
                <c:pt idx="421">
                  <c:v>4.2084564583492465</c:v>
                </c:pt>
                <c:pt idx="422">
                  <c:v>4.2184554583509453</c:v>
                </c:pt>
                <c:pt idx="423">
                  <c:v>4.228454458352644</c:v>
                </c:pt>
                <c:pt idx="424">
                  <c:v>4.2384534583543427</c:v>
                </c:pt>
                <c:pt idx="425">
                  <c:v>4.2484534583345521</c:v>
                </c:pt>
                <c:pt idx="426">
                  <c:v>4.2584524583362509</c:v>
                </c:pt>
                <c:pt idx="427">
                  <c:v>4.2684514583379496</c:v>
                </c:pt>
                <c:pt idx="428">
                  <c:v>4.2784514583472628</c:v>
                </c:pt>
                <c:pt idx="429">
                  <c:v>4.2884504583489615</c:v>
                </c:pt>
                <c:pt idx="430">
                  <c:v>4.2984494583506603</c:v>
                </c:pt>
                <c:pt idx="431">
                  <c:v>4.3084494583308697</c:v>
                </c:pt>
                <c:pt idx="432">
                  <c:v>4.3184484583325684</c:v>
                </c:pt>
                <c:pt idx="433">
                  <c:v>4.3284474583342671</c:v>
                </c:pt>
                <c:pt idx="434">
                  <c:v>4.3384464583359659</c:v>
                </c:pt>
                <c:pt idx="435">
                  <c:v>4.3484464583452791</c:v>
                </c:pt>
                <c:pt idx="436">
                  <c:v>4.3584454583469778</c:v>
                </c:pt>
                <c:pt idx="437">
                  <c:v>4.3684444583486766</c:v>
                </c:pt>
                <c:pt idx="438">
                  <c:v>4.3784444583579898</c:v>
                </c:pt>
                <c:pt idx="439">
                  <c:v>4.3884434583305847</c:v>
                </c:pt>
                <c:pt idx="440">
                  <c:v>4.3984424583322834</c:v>
                </c:pt>
                <c:pt idx="441">
                  <c:v>4.4084424583415966</c:v>
                </c:pt>
                <c:pt idx="442">
                  <c:v>4.4184414583432954</c:v>
                </c:pt>
                <c:pt idx="443">
                  <c:v>4.4284404583449941</c:v>
                </c:pt>
                <c:pt idx="444">
                  <c:v>4.4384404583543073</c:v>
                </c:pt>
                <c:pt idx="445">
                  <c:v>4.4484394583560061</c:v>
                </c:pt>
                <c:pt idx="446">
                  <c:v>4.4584384583577048</c:v>
                </c:pt>
                <c:pt idx="447">
                  <c:v>4.4684374583594035</c:v>
                </c:pt>
                <c:pt idx="448">
                  <c:v>4.4784374583396129</c:v>
                </c:pt>
                <c:pt idx="449">
                  <c:v>4.4884364583413117</c:v>
                </c:pt>
                <c:pt idx="450">
                  <c:v>4.4984354583430104</c:v>
                </c:pt>
                <c:pt idx="451">
                  <c:v>4.5084354583523236</c:v>
                </c:pt>
                <c:pt idx="452">
                  <c:v>4.5184344583540224</c:v>
                </c:pt>
                <c:pt idx="453">
                  <c:v>4.5284334583557211</c:v>
                </c:pt>
                <c:pt idx="454">
                  <c:v>4.5384334583359305</c:v>
                </c:pt>
                <c:pt idx="455">
                  <c:v>4.5484324583376292</c:v>
                </c:pt>
                <c:pt idx="456">
                  <c:v>4.5584314583393279</c:v>
                </c:pt>
                <c:pt idx="457">
                  <c:v>4.5684304583410267</c:v>
                </c:pt>
                <c:pt idx="458">
                  <c:v>4.5784304583503399</c:v>
                </c:pt>
                <c:pt idx="459">
                  <c:v>4.5884294583520386</c:v>
                </c:pt>
                <c:pt idx="460">
                  <c:v>4.5984284583537374</c:v>
                </c:pt>
                <c:pt idx="461">
                  <c:v>4.6084284583339468</c:v>
                </c:pt>
                <c:pt idx="462">
                  <c:v>4.6184274583356455</c:v>
                </c:pt>
                <c:pt idx="463">
                  <c:v>4.6284264583373442</c:v>
                </c:pt>
                <c:pt idx="464">
                  <c:v>4.6384264583466575</c:v>
                </c:pt>
                <c:pt idx="465">
                  <c:v>4.6484254583483562</c:v>
                </c:pt>
                <c:pt idx="466">
                  <c:v>4.6584244583500549</c:v>
                </c:pt>
                <c:pt idx="467">
                  <c:v>4.6684244583593681</c:v>
                </c:pt>
                <c:pt idx="468">
                  <c:v>4.678423458331963</c:v>
                </c:pt>
                <c:pt idx="469">
                  <c:v>4.6884224583336618</c:v>
                </c:pt>
                <c:pt idx="470">
                  <c:v>4.6984214583353605</c:v>
                </c:pt>
                <c:pt idx="471">
                  <c:v>4.7084214583446737</c:v>
                </c:pt>
                <c:pt idx="472">
                  <c:v>4.7184204583463725</c:v>
                </c:pt>
                <c:pt idx="473">
                  <c:v>4.7284194583480712</c:v>
                </c:pt>
                <c:pt idx="474">
                  <c:v>4.7384194583573844</c:v>
                </c:pt>
                <c:pt idx="475">
                  <c:v>4.7484184583590832</c:v>
                </c:pt>
                <c:pt idx="476">
                  <c:v>4.7584174583316781</c:v>
                </c:pt>
                <c:pt idx="477">
                  <c:v>4.7684174583409913</c:v>
                </c:pt>
                <c:pt idx="478">
                  <c:v>4.77841645834269</c:v>
                </c:pt>
                <c:pt idx="479">
                  <c:v>4.7884154583443888</c:v>
                </c:pt>
                <c:pt idx="480">
                  <c:v>4.798415458353702</c:v>
                </c:pt>
                <c:pt idx="481">
                  <c:v>4.8084144583554007</c:v>
                </c:pt>
                <c:pt idx="482">
                  <c:v>4.8184134583570994</c:v>
                </c:pt>
                <c:pt idx="483">
                  <c:v>4.8284124583587982</c:v>
                </c:pt>
                <c:pt idx="484">
                  <c:v>4.8384124583390076</c:v>
                </c:pt>
                <c:pt idx="485">
                  <c:v>4.8484114583407063</c:v>
                </c:pt>
                <c:pt idx="486">
                  <c:v>4.858410458342405</c:v>
                </c:pt>
                <c:pt idx="487">
                  <c:v>4.8684104583517183</c:v>
                </c:pt>
                <c:pt idx="488">
                  <c:v>4.878409458353417</c:v>
                </c:pt>
                <c:pt idx="489">
                  <c:v>4.8884084583551157</c:v>
                </c:pt>
                <c:pt idx="490">
                  <c:v>4.8984084583353251</c:v>
                </c:pt>
                <c:pt idx="491">
                  <c:v>4.9084074583370239</c:v>
                </c:pt>
                <c:pt idx="492">
                  <c:v>4.9184064583387226</c:v>
                </c:pt>
                <c:pt idx="493">
                  <c:v>4.9284064583480358</c:v>
                </c:pt>
                <c:pt idx="494">
                  <c:v>4.9384054583497345</c:v>
                </c:pt>
                <c:pt idx="495">
                  <c:v>4.9484044583514333</c:v>
                </c:pt>
                <c:pt idx="496">
                  <c:v>4.958403458353132</c:v>
                </c:pt>
                <c:pt idx="497">
                  <c:v>4.9684034583333414</c:v>
                </c:pt>
                <c:pt idx="498">
                  <c:v>4.9784024583350401</c:v>
                </c:pt>
                <c:pt idx="499">
                  <c:v>4.9884014583367389</c:v>
                </c:pt>
                <c:pt idx="500">
                  <c:v>4.9984014583460521</c:v>
                </c:pt>
                <c:pt idx="501">
                  <c:v>5.0084004583477508</c:v>
                </c:pt>
                <c:pt idx="502">
                  <c:v>5.0183994583494496</c:v>
                </c:pt>
                <c:pt idx="503">
                  <c:v>5.0283994583587628</c:v>
                </c:pt>
                <c:pt idx="504">
                  <c:v>5.0383984583313577</c:v>
                </c:pt>
                <c:pt idx="505">
                  <c:v>5.0483974583330564</c:v>
                </c:pt>
                <c:pt idx="506">
                  <c:v>5.0583974583423696</c:v>
                </c:pt>
                <c:pt idx="507">
                  <c:v>5.0683964583440684</c:v>
                </c:pt>
                <c:pt idx="508">
                  <c:v>5.0783954583457671</c:v>
                </c:pt>
                <c:pt idx="509">
                  <c:v>5.0883944583474658</c:v>
                </c:pt>
                <c:pt idx="510">
                  <c:v>5.0983944583567791</c:v>
                </c:pt>
                <c:pt idx="511">
                  <c:v>5.1083934583584778</c:v>
                </c:pt>
                <c:pt idx="512">
                  <c:v>5.1183928333339281</c:v>
                </c:pt>
                <c:pt idx="513">
                  <c:v>5.1283928333432414</c:v>
                </c:pt>
                <c:pt idx="514">
                  <c:v>5.1383918333449401</c:v>
                </c:pt>
                <c:pt idx="515">
                  <c:v>5.1483908333466388</c:v>
                </c:pt>
                <c:pt idx="516">
                  <c:v>5.1583908333559521</c:v>
                </c:pt>
                <c:pt idx="517">
                  <c:v>5.1683898333576508</c:v>
                </c:pt>
                <c:pt idx="518">
                  <c:v>5.1783888333593495</c:v>
                </c:pt>
                <c:pt idx="519">
                  <c:v>5.1883888333395589</c:v>
                </c:pt>
                <c:pt idx="520">
                  <c:v>5.1983878333412576</c:v>
                </c:pt>
                <c:pt idx="521">
                  <c:v>5.2083868333429564</c:v>
                </c:pt>
                <c:pt idx="522">
                  <c:v>5.2183858333446551</c:v>
                </c:pt>
                <c:pt idx="523">
                  <c:v>5.2283858333539683</c:v>
                </c:pt>
                <c:pt idx="524">
                  <c:v>5.2383848333556671</c:v>
                </c:pt>
                <c:pt idx="525">
                  <c:v>5.2483838333573658</c:v>
                </c:pt>
                <c:pt idx="526">
                  <c:v>5.2583838333375752</c:v>
                </c:pt>
                <c:pt idx="527">
                  <c:v>5.2683828333392739</c:v>
                </c:pt>
                <c:pt idx="528">
                  <c:v>5.2783818333409727</c:v>
                </c:pt>
                <c:pt idx="529">
                  <c:v>5.2883818333502859</c:v>
                </c:pt>
                <c:pt idx="530">
                  <c:v>5.2983808333519846</c:v>
                </c:pt>
                <c:pt idx="531">
                  <c:v>5.3083798333536834</c:v>
                </c:pt>
                <c:pt idx="532">
                  <c:v>5.3183798333338927</c:v>
                </c:pt>
                <c:pt idx="533">
                  <c:v>5.3283788333355915</c:v>
                </c:pt>
                <c:pt idx="534">
                  <c:v>5.3383778333372902</c:v>
                </c:pt>
                <c:pt idx="535">
                  <c:v>5.3483778333466034</c:v>
                </c:pt>
                <c:pt idx="536">
                  <c:v>5.3583768333483022</c:v>
                </c:pt>
                <c:pt idx="537">
                  <c:v>5.3683758333500009</c:v>
                </c:pt>
                <c:pt idx="538">
                  <c:v>5.3783748333516996</c:v>
                </c:pt>
                <c:pt idx="539">
                  <c:v>5.388374833331909</c:v>
                </c:pt>
                <c:pt idx="540">
                  <c:v>5.3983738333336078</c:v>
                </c:pt>
                <c:pt idx="541">
                  <c:v>5.4083728333353065</c:v>
                </c:pt>
                <c:pt idx="542">
                  <c:v>5.4183728333446197</c:v>
                </c:pt>
                <c:pt idx="543">
                  <c:v>5.4283718333463185</c:v>
                </c:pt>
                <c:pt idx="544">
                  <c:v>5.4383708333480172</c:v>
                </c:pt>
                <c:pt idx="545">
                  <c:v>5.4483708333573304</c:v>
                </c:pt>
                <c:pt idx="546">
                  <c:v>5.4583698333590291</c:v>
                </c:pt>
                <c:pt idx="547">
                  <c:v>5.468368833331624</c:v>
                </c:pt>
                <c:pt idx="548">
                  <c:v>5.4783688333409373</c:v>
                </c:pt>
                <c:pt idx="549">
                  <c:v>5.488367833342636</c:v>
                </c:pt>
                <c:pt idx="550">
                  <c:v>5.4983668333443347</c:v>
                </c:pt>
                <c:pt idx="551">
                  <c:v>5.5083658333460335</c:v>
                </c:pt>
                <c:pt idx="552">
                  <c:v>5.5183658333553467</c:v>
                </c:pt>
                <c:pt idx="553">
                  <c:v>5.5283648333570454</c:v>
                </c:pt>
                <c:pt idx="554">
                  <c:v>5.5383638333587442</c:v>
                </c:pt>
                <c:pt idx="555">
                  <c:v>5.5483638333389536</c:v>
                </c:pt>
                <c:pt idx="556">
                  <c:v>5.5583628333406523</c:v>
                </c:pt>
                <c:pt idx="557">
                  <c:v>5.568361833342351</c:v>
                </c:pt>
                <c:pt idx="558">
                  <c:v>5.5783618333516642</c:v>
                </c:pt>
                <c:pt idx="559">
                  <c:v>5.588360833353363</c:v>
                </c:pt>
                <c:pt idx="560">
                  <c:v>5.5983598333550617</c:v>
                </c:pt>
                <c:pt idx="561">
                  <c:v>5.6083598333352711</c:v>
                </c:pt>
                <c:pt idx="562">
                  <c:v>5.6183588333369698</c:v>
                </c:pt>
                <c:pt idx="563">
                  <c:v>5.6283578333386686</c:v>
                </c:pt>
                <c:pt idx="564">
                  <c:v>5.6383568333403673</c:v>
                </c:pt>
                <c:pt idx="565">
                  <c:v>5.6483568333496805</c:v>
                </c:pt>
                <c:pt idx="566">
                  <c:v>5.6583558333513793</c:v>
                </c:pt>
                <c:pt idx="567">
                  <c:v>5.668354833353078</c:v>
                </c:pt>
                <c:pt idx="568">
                  <c:v>5.6783548333332874</c:v>
                </c:pt>
                <c:pt idx="569">
                  <c:v>5.6883538333349861</c:v>
                </c:pt>
                <c:pt idx="570">
                  <c:v>5.6983528333366849</c:v>
                </c:pt>
                <c:pt idx="571">
                  <c:v>5.7083528333459981</c:v>
                </c:pt>
                <c:pt idx="572">
                  <c:v>5.7183518333476968</c:v>
                </c:pt>
                <c:pt idx="573">
                  <c:v>5.7283508333493955</c:v>
                </c:pt>
                <c:pt idx="574">
                  <c:v>5.7383508333587088</c:v>
                </c:pt>
                <c:pt idx="575">
                  <c:v>5.7483498333313037</c:v>
                </c:pt>
                <c:pt idx="576">
                  <c:v>5.7583488333330024</c:v>
                </c:pt>
                <c:pt idx="577">
                  <c:v>5.7683478333347011</c:v>
                </c:pt>
                <c:pt idx="578">
                  <c:v>5.7783478333440144</c:v>
                </c:pt>
                <c:pt idx="579">
                  <c:v>5.7883468333457131</c:v>
                </c:pt>
                <c:pt idx="580">
                  <c:v>5.7983458333474118</c:v>
                </c:pt>
                <c:pt idx="581">
                  <c:v>5.8083458333567251</c:v>
                </c:pt>
                <c:pt idx="582">
                  <c:v>5.8183448333584238</c:v>
                </c:pt>
                <c:pt idx="583">
                  <c:v>5.8283438333310187</c:v>
                </c:pt>
                <c:pt idx="584">
                  <c:v>5.8383438333403319</c:v>
                </c:pt>
                <c:pt idx="585">
                  <c:v>5.8483428333420306</c:v>
                </c:pt>
                <c:pt idx="586">
                  <c:v>5.8583418333437294</c:v>
                </c:pt>
                <c:pt idx="587">
                  <c:v>5.8683418333530426</c:v>
                </c:pt>
                <c:pt idx="588">
                  <c:v>5.8783408333547413</c:v>
                </c:pt>
                <c:pt idx="589">
                  <c:v>5.8883398333564401</c:v>
                </c:pt>
                <c:pt idx="590">
                  <c:v>5.8983398333366495</c:v>
                </c:pt>
                <c:pt idx="591">
                  <c:v>5.9083388333383482</c:v>
                </c:pt>
                <c:pt idx="592">
                  <c:v>5.9183378333400469</c:v>
                </c:pt>
                <c:pt idx="593">
                  <c:v>5.9283368333417457</c:v>
                </c:pt>
                <c:pt idx="594">
                  <c:v>5.9383368333510589</c:v>
                </c:pt>
                <c:pt idx="595">
                  <c:v>5.9483358333527576</c:v>
                </c:pt>
                <c:pt idx="596">
                  <c:v>5.9583348333544564</c:v>
                </c:pt>
                <c:pt idx="597">
                  <c:v>5.9683348333346657</c:v>
                </c:pt>
                <c:pt idx="598">
                  <c:v>5.9783338333363645</c:v>
                </c:pt>
                <c:pt idx="599">
                  <c:v>5.9883328333380632</c:v>
                </c:pt>
                <c:pt idx="600">
                  <c:v>5.9983328333473764</c:v>
                </c:pt>
                <c:pt idx="601">
                  <c:v>6.0083318333490752</c:v>
                </c:pt>
                <c:pt idx="602">
                  <c:v>6.0183308333507739</c:v>
                </c:pt>
                <c:pt idx="603">
                  <c:v>6.0283308333309833</c:v>
                </c:pt>
                <c:pt idx="604">
                  <c:v>6.038329833332682</c:v>
                </c:pt>
                <c:pt idx="605">
                  <c:v>6.0483288333343808</c:v>
                </c:pt>
                <c:pt idx="606">
                  <c:v>6.058328833343694</c:v>
                </c:pt>
                <c:pt idx="607">
                  <c:v>6.0683278333453927</c:v>
                </c:pt>
                <c:pt idx="608">
                  <c:v>6.0783268333470915</c:v>
                </c:pt>
                <c:pt idx="609">
                  <c:v>6.0883258333487902</c:v>
                </c:pt>
                <c:pt idx="610">
                  <c:v>6.0983258333581034</c:v>
                </c:pt>
                <c:pt idx="611">
                  <c:v>6.1083248333306983</c:v>
                </c:pt>
                <c:pt idx="612">
                  <c:v>6.118323833332397</c:v>
                </c:pt>
                <c:pt idx="613">
                  <c:v>6.1283238333417103</c:v>
                </c:pt>
                <c:pt idx="614">
                  <c:v>6.138322833343409</c:v>
                </c:pt>
                <c:pt idx="615">
                  <c:v>6.1483218333451077</c:v>
                </c:pt>
                <c:pt idx="616">
                  <c:v>6.158321833354421</c:v>
                </c:pt>
                <c:pt idx="617">
                  <c:v>6.1683208333561197</c:v>
                </c:pt>
                <c:pt idx="618">
                  <c:v>6.1783198333578184</c:v>
                </c:pt>
                <c:pt idx="619">
                  <c:v>6.1883198333380278</c:v>
                </c:pt>
                <c:pt idx="620">
                  <c:v>6.1983188333397266</c:v>
                </c:pt>
                <c:pt idx="621">
                  <c:v>6.2083178333414253</c:v>
                </c:pt>
                <c:pt idx="622">
                  <c:v>6.2183178333507385</c:v>
                </c:pt>
                <c:pt idx="623">
                  <c:v>6.2283168333524372</c:v>
                </c:pt>
                <c:pt idx="624">
                  <c:v>6.238315833354136</c:v>
                </c:pt>
                <c:pt idx="625">
                  <c:v>6.2483148333558347</c:v>
                </c:pt>
                <c:pt idx="626">
                  <c:v>6.2583148333360441</c:v>
                </c:pt>
                <c:pt idx="627">
                  <c:v>6.2683138333377428</c:v>
                </c:pt>
                <c:pt idx="628">
                  <c:v>6.2783128333394416</c:v>
                </c:pt>
                <c:pt idx="629">
                  <c:v>6.2883128333487548</c:v>
                </c:pt>
                <c:pt idx="630">
                  <c:v>6.2983118333504535</c:v>
                </c:pt>
                <c:pt idx="631">
                  <c:v>6.3083108333521523</c:v>
                </c:pt>
                <c:pt idx="632">
                  <c:v>6.3183108333323617</c:v>
                </c:pt>
                <c:pt idx="633">
                  <c:v>6.3283098333340604</c:v>
                </c:pt>
                <c:pt idx="634">
                  <c:v>6.3383088333357591</c:v>
                </c:pt>
                <c:pt idx="635">
                  <c:v>6.3483088333450723</c:v>
                </c:pt>
                <c:pt idx="636">
                  <c:v>6.3583078333467711</c:v>
                </c:pt>
                <c:pt idx="637">
                  <c:v>6.3683068333484698</c:v>
                </c:pt>
                <c:pt idx="638">
                  <c:v>6.378306833357783</c:v>
                </c:pt>
                <c:pt idx="639">
                  <c:v>6.3883058333303779</c:v>
                </c:pt>
                <c:pt idx="640">
                  <c:v>6.3983048333320767</c:v>
                </c:pt>
                <c:pt idx="641">
                  <c:v>6.4083038333337754</c:v>
                </c:pt>
                <c:pt idx="642">
                  <c:v>6.4183038333430886</c:v>
                </c:pt>
                <c:pt idx="643">
                  <c:v>6.4283028333447874</c:v>
                </c:pt>
                <c:pt idx="644">
                  <c:v>6.4383018333464861</c:v>
                </c:pt>
                <c:pt idx="645">
                  <c:v>6.4483018333557993</c:v>
                </c:pt>
                <c:pt idx="646">
                  <c:v>6.458300833357498</c:v>
                </c:pt>
                <c:pt idx="647">
                  <c:v>6.4682998333591968</c:v>
                </c:pt>
                <c:pt idx="648">
                  <c:v>6.4782998333394062</c:v>
                </c:pt>
                <c:pt idx="649">
                  <c:v>6.4882988333411049</c:v>
                </c:pt>
                <c:pt idx="650">
                  <c:v>6.4982978333428036</c:v>
                </c:pt>
                <c:pt idx="651">
                  <c:v>6.5082978333521169</c:v>
                </c:pt>
                <c:pt idx="652">
                  <c:v>6.5182968333538156</c:v>
                </c:pt>
                <c:pt idx="653">
                  <c:v>6.5282958333555143</c:v>
                </c:pt>
                <c:pt idx="654">
                  <c:v>6.5382958333357237</c:v>
                </c:pt>
                <c:pt idx="655">
                  <c:v>6.5482948333374225</c:v>
                </c:pt>
                <c:pt idx="656">
                  <c:v>6.5582938333391212</c:v>
                </c:pt>
                <c:pt idx="657">
                  <c:v>6.5682928333408199</c:v>
                </c:pt>
                <c:pt idx="658">
                  <c:v>6.5782928333501332</c:v>
                </c:pt>
                <c:pt idx="659">
                  <c:v>6.5882918333518319</c:v>
                </c:pt>
                <c:pt idx="660">
                  <c:v>6.5982908333535306</c:v>
                </c:pt>
                <c:pt idx="661">
                  <c:v>6.60829083333374</c:v>
                </c:pt>
                <c:pt idx="662">
                  <c:v>6.6182898333354387</c:v>
                </c:pt>
                <c:pt idx="663">
                  <c:v>6.6282888333371375</c:v>
                </c:pt>
                <c:pt idx="664">
                  <c:v>6.6382888333464507</c:v>
                </c:pt>
                <c:pt idx="665">
                  <c:v>6.6482878333481494</c:v>
                </c:pt>
                <c:pt idx="666">
                  <c:v>6.6582868333498482</c:v>
                </c:pt>
                <c:pt idx="667">
                  <c:v>6.6682868333591614</c:v>
                </c:pt>
                <c:pt idx="668">
                  <c:v>6.6782858333317563</c:v>
                </c:pt>
                <c:pt idx="669">
                  <c:v>6.688284833333455</c:v>
                </c:pt>
                <c:pt idx="670">
                  <c:v>6.6982848333427683</c:v>
                </c:pt>
                <c:pt idx="671">
                  <c:v>6.708283833344467</c:v>
                </c:pt>
                <c:pt idx="672">
                  <c:v>6.7182828333461657</c:v>
                </c:pt>
                <c:pt idx="673">
                  <c:v>6.7282818333478644</c:v>
                </c:pt>
                <c:pt idx="674">
                  <c:v>6.7382818333571777</c:v>
                </c:pt>
                <c:pt idx="675">
                  <c:v>6.7482808333588764</c:v>
                </c:pt>
                <c:pt idx="676">
                  <c:v>6.7582798333314713</c:v>
                </c:pt>
                <c:pt idx="677">
                  <c:v>6.7682798333407845</c:v>
                </c:pt>
                <c:pt idx="678">
                  <c:v>6.7782788333424833</c:v>
                </c:pt>
                <c:pt idx="679">
                  <c:v>6.788277833344182</c:v>
                </c:pt>
                <c:pt idx="680">
                  <c:v>6.7982778333534952</c:v>
                </c:pt>
                <c:pt idx="681">
                  <c:v>6.808276833355194</c:v>
                </c:pt>
                <c:pt idx="682">
                  <c:v>6.8182758333568927</c:v>
                </c:pt>
                <c:pt idx="683">
                  <c:v>6.8282758333371021</c:v>
                </c:pt>
                <c:pt idx="684">
                  <c:v>6.8382748333388008</c:v>
                </c:pt>
                <c:pt idx="685">
                  <c:v>6.8482738333404996</c:v>
                </c:pt>
                <c:pt idx="686">
                  <c:v>6.8582738333498128</c:v>
                </c:pt>
                <c:pt idx="687">
                  <c:v>6.8682728333515115</c:v>
                </c:pt>
                <c:pt idx="688">
                  <c:v>6.8782718333532102</c:v>
                </c:pt>
                <c:pt idx="689">
                  <c:v>6.888270833354909</c:v>
                </c:pt>
                <c:pt idx="690">
                  <c:v>6.8982708333351184</c:v>
                </c:pt>
                <c:pt idx="691">
                  <c:v>6.9082698333368171</c:v>
                </c:pt>
                <c:pt idx="692">
                  <c:v>6.9182688333385158</c:v>
                </c:pt>
                <c:pt idx="693">
                  <c:v>6.9282688333478291</c:v>
                </c:pt>
                <c:pt idx="694">
                  <c:v>6.9382678333495278</c:v>
                </c:pt>
                <c:pt idx="695">
                  <c:v>6.9482668333512265</c:v>
                </c:pt>
                <c:pt idx="696">
                  <c:v>6.9582668333314359</c:v>
                </c:pt>
                <c:pt idx="697">
                  <c:v>6.9682658333331347</c:v>
                </c:pt>
                <c:pt idx="698">
                  <c:v>6.9782648333348334</c:v>
                </c:pt>
                <c:pt idx="699">
                  <c:v>6.9882648333441466</c:v>
                </c:pt>
                <c:pt idx="700">
                  <c:v>6.9982638333458453</c:v>
                </c:pt>
                <c:pt idx="701">
                  <c:v>7.0082628333475441</c:v>
                </c:pt>
                <c:pt idx="702">
                  <c:v>7.0182628333568573</c:v>
                </c:pt>
                <c:pt idx="703">
                  <c:v>7.028261833358556</c:v>
                </c:pt>
                <c:pt idx="704">
                  <c:v>7.0382608333311509</c:v>
                </c:pt>
                <c:pt idx="705">
                  <c:v>7.0482608333404642</c:v>
                </c:pt>
                <c:pt idx="706">
                  <c:v>7.0582598333421629</c:v>
                </c:pt>
                <c:pt idx="707">
                  <c:v>7.0682588333438616</c:v>
                </c:pt>
                <c:pt idx="708">
                  <c:v>7.0782578333455604</c:v>
                </c:pt>
                <c:pt idx="709">
                  <c:v>7.0882578333548736</c:v>
                </c:pt>
                <c:pt idx="710">
                  <c:v>7.0982568333565723</c:v>
                </c:pt>
                <c:pt idx="711">
                  <c:v>7.108255833358271</c:v>
                </c:pt>
                <c:pt idx="712">
                  <c:v>7.1182552500104066</c:v>
                </c:pt>
                <c:pt idx="713">
                  <c:v>7.1282542500121053</c:v>
                </c:pt>
                <c:pt idx="714">
                  <c:v>7.1382532500138041</c:v>
                </c:pt>
                <c:pt idx="715">
                  <c:v>7.1482532500231173</c:v>
                </c:pt>
                <c:pt idx="716">
                  <c:v>7.158252250024816</c:v>
                </c:pt>
                <c:pt idx="717">
                  <c:v>7.1682512499974109</c:v>
                </c:pt>
                <c:pt idx="718">
                  <c:v>7.1782512500067241</c:v>
                </c:pt>
                <c:pt idx="719">
                  <c:v>7.1882502500084229</c:v>
                </c:pt>
                <c:pt idx="720">
                  <c:v>7.1982492500101216</c:v>
                </c:pt>
                <c:pt idx="721">
                  <c:v>7.2082492500194348</c:v>
                </c:pt>
                <c:pt idx="722">
                  <c:v>7.2182482500211336</c:v>
                </c:pt>
                <c:pt idx="723">
                  <c:v>7.2282472500228323</c:v>
                </c:pt>
                <c:pt idx="724">
                  <c:v>7.2382472500030417</c:v>
                </c:pt>
                <c:pt idx="725">
                  <c:v>7.2482462500047404</c:v>
                </c:pt>
                <c:pt idx="726">
                  <c:v>7.2582452500064392</c:v>
                </c:pt>
                <c:pt idx="727">
                  <c:v>7.2682452500157524</c:v>
                </c:pt>
                <c:pt idx="728">
                  <c:v>7.2782442500174511</c:v>
                </c:pt>
                <c:pt idx="729">
                  <c:v>7.2882432500191499</c:v>
                </c:pt>
                <c:pt idx="730">
                  <c:v>7.2982422500208486</c:v>
                </c:pt>
                <c:pt idx="731">
                  <c:v>7.308242250001058</c:v>
                </c:pt>
                <c:pt idx="732">
                  <c:v>7.3182412500027567</c:v>
                </c:pt>
                <c:pt idx="733">
                  <c:v>7.3282402500044554</c:v>
                </c:pt>
                <c:pt idx="734">
                  <c:v>7.3382402500137687</c:v>
                </c:pt>
                <c:pt idx="735">
                  <c:v>7.3482392500154674</c:v>
                </c:pt>
                <c:pt idx="736">
                  <c:v>7.3582382500171661</c:v>
                </c:pt>
                <c:pt idx="737">
                  <c:v>7.3682382499973755</c:v>
                </c:pt>
                <c:pt idx="738">
                  <c:v>7.3782372499990743</c:v>
                </c:pt>
                <c:pt idx="739">
                  <c:v>7.388236250000773</c:v>
                </c:pt>
                <c:pt idx="740">
                  <c:v>7.3982362500100862</c:v>
                </c:pt>
                <c:pt idx="741">
                  <c:v>7.408235250011785</c:v>
                </c:pt>
                <c:pt idx="742">
                  <c:v>7.4182342500134837</c:v>
                </c:pt>
                <c:pt idx="743">
                  <c:v>7.4282342500227969</c:v>
                </c:pt>
                <c:pt idx="744">
                  <c:v>7.4382332500244956</c:v>
                </c:pt>
                <c:pt idx="745">
                  <c:v>7.4482322499970905</c:v>
                </c:pt>
                <c:pt idx="746">
                  <c:v>7.4582322500064038</c:v>
                </c:pt>
                <c:pt idx="747">
                  <c:v>7.4682312500081025</c:v>
                </c:pt>
                <c:pt idx="748">
                  <c:v>7.4782302500098012</c:v>
                </c:pt>
                <c:pt idx="749">
                  <c:v>7.4882292500115</c:v>
                </c:pt>
                <c:pt idx="750">
                  <c:v>7.4982292500208132</c:v>
                </c:pt>
                <c:pt idx="751">
                  <c:v>7.5082282500225119</c:v>
                </c:pt>
                <c:pt idx="752">
                  <c:v>7.5182272500242107</c:v>
                </c:pt>
                <c:pt idx="753">
                  <c:v>7.5282272500044201</c:v>
                </c:pt>
                <c:pt idx="754">
                  <c:v>7.5382262500061188</c:v>
                </c:pt>
                <c:pt idx="755">
                  <c:v>7.5482252500078175</c:v>
                </c:pt>
                <c:pt idx="756">
                  <c:v>7.5582252500171307</c:v>
                </c:pt>
                <c:pt idx="757">
                  <c:v>7.5682242500188295</c:v>
                </c:pt>
                <c:pt idx="758">
                  <c:v>7.5782232500205282</c:v>
                </c:pt>
                <c:pt idx="759">
                  <c:v>7.5882232500007376</c:v>
                </c:pt>
                <c:pt idx="760">
                  <c:v>7.5982222500024363</c:v>
                </c:pt>
                <c:pt idx="761">
                  <c:v>7.6082212500041351</c:v>
                </c:pt>
                <c:pt idx="762">
                  <c:v>7.6182212500134483</c:v>
                </c:pt>
                <c:pt idx="763">
                  <c:v>7.628220250015147</c:v>
                </c:pt>
                <c:pt idx="764">
                  <c:v>7.6382192500168458</c:v>
                </c:pt>
                <c:pt idx="765">
                  <c:v>7.6482182500185445</c:v>
                </c:pt>
                <c:pt idx="766">
                  <c:v>7.6582182499987539</c:v>
                </c:pt>
                <c:pt idx="767">
                  <c:v>7.6682172500004526</c:v>
                </c:pt>
                <c:pt idx="768">
                  <c:v>7.6782162500021514</c:v>
                </c:pt>
                <c:pt idx="769">
                  <c:v>7.6882162500114646</c:v>
                </c:pt>
                <c:pt idx="770">
                  <c:v>7.6982152500131633</c:v>
                </c:pt>
                <c:pt idx="771">
                  <c:v>7.708214250014862</c:v>
                </c:pt>
                <c:pt idx="772">
                  <c:v>7.7182142500241753</c:v>
                </c:pt>
                <c:pt idx="773">
                  <c:v>7.728213250025874</c:v>
                </c:pt>
                <c:pt idx="774">
                  <c:v>7.7382122499984689</c:v>
                </c:pt>
                <c:pt idx="775">
                  <c:v>7.7482122500077821</c:v>
                </c:pt>
                <c:pt idx="776">
                  <c:v>7.7582112500094809</c:v>
                </c:pt>
                <c:pt idx="777">
                  <c:v>7.7682102500111796</c:v>
                </c:pt>
                <c:pt idx="778">
                  <c:v>7.7782102500204928</c:v>
                </c:pt>
                <c:pt idx="779">
                  <c:v>7.7882092500221916</c:v>
                </c:pt>
                <c:pt idx="780">
                  <c:v>7.7982082500238903</c:v>
                </c:pt>
                <c:pt idx="781">
                  <c:v>7.8082082500040997</c:v>
                </c:pt>
                <c:pt idx="782">
                  <c:v>7.8182072500057984</c:v>
                </c:pt>
                <c:pt idx="783">
                  <c:v>7.8282062500074971</c:v>
                </c:pt>
                <c:pt idx="784">
                  <c:v>7.8382062500168104</c:v>
                </c:pt>
                <c:pt idx="785">
                  <c:v>7.8482052500185091</c:v>
                </c:pt>
                <c:pt idx="786">
                  <c:v>7.8582042500202078</c:v>
                </c:pt>
                <c:pt idx="787">
                  <c:v>7.8682032500219066</c:v>
                </c:pt>
                <c:pt idx="788">
                  <c:v>7.878203250002116</c:v>
                </c:pt>
                <c:pt idx="789">
                  <c:v>7.8882022500038147</c:v>
                </c:pt>
                <c:pt idx="790">
                  <c:v>7.8982012500055134</c:v>
                </c:pt>
                <c:pt idx="791">
                  <c:v>7.9082012500148267</c:v>
                </c:pt>
                <c:pt idx="792">
                  <c:v>7.9182002500165254</c:v>
                </c:pt>
                <c:pt idx="793">
                  <c:v>7.9281992500182241</c:v>
                </c:pt>
                <c:pt idx="794">
                  <c:v>7.9381992499984335</c:v>
                </c:pt>
                <c:pt idx="795">
                  <c:v>7.9481982500001322</c:v>
                </c:pt>
                <c:pt idx="796">
                  <c:v>7.958197250001831</c:v>
                </c:pt>
                <c:pt idx="797">
                  <c:v>7.9681972500111442</c:v>
                </c:pt>
                <c:pt idx="798">
                  <c:v>7.9781962500128429</c:v>
                </c:pt>
                <c:pt idx="799">
                  <c:v>7.9881952500145417</c:v>
                </c:pt>
                <c:pt idx="800">
                  <c:v>7.9981952500238549</c:v>
                </c:pt>
                <c:pt idx="801">
                  <c:v>8.0081942500255536</c:v>
                </c:pt>
                <c:pt idx="802">
                  <c:v>8.0181932499981485</c:v>
                </c:pt>
                <c:pt idx="803">
                  <c:v>8.0281932500074618</c:v>
                </c:pt>
                <c:pt idx="804">
                  <c:v>8.0381922500091605</c:v>
                </c:pt>
                <c:pt idx="805">
                  <c:v>8.0481912500108592</c:v>
                </c:pt>
                <c:pt idx="806">
                  <c:v>8.0581912500201724</c:v>
                </c:pt>
                <c:pt idx="807">
                  <c:v>8.0681902500218712</c:v>
                </c:pt>
                <c:pt idx="808">
                  <c:v>8.0781892500235699</c:v>
                </c:pt>
                <c:pt idx="809">
                  <c:v>8.0881882500252686</c:v>
                </c:pt>
                <c:pt idx="810">
                  <c:v>8.098188250005478</c:v>
                </c:pt>
                <c:pt idx="811">
                  <c:v>8.1081872500071768</c:v>
                </c:pt>
                <c:pt idx="812">
                  <c:v>8.1181868333369493</c:v>
                </c:pt>
                <c:pt idx="813">
                  <c:v>8.1281868333462626</c:v>
                </c:pt>
                <c:pt idx="814">
                  <c:v>8.1381858333479613</c:v>
                </c:pt>
                <c:pt idx="815">
                  <c:v>8.14818483334966</c:v>
                </c:pt>
                <c:pt idx="816">
                  <c:v>8.1581848333589733</c:v>
                </c:pt>
                <c:pt idx="817">
                  <c:v>8.1681838333315682</c:v>
                </c:pt>
                <c:pt idx="818">
                  <c:v>8.1781828333332669</c:v>
                </c:pt>
                <c:pt idx="819">
                  <c:v>8.1881828333425801</c:v>
                </c:pt>
                <c:pt idx="820">
                  <c:v>8.1981818333442789</c:v>
                </c:pt>
                <c:pt idx="821">
                  <c:v>8.2081808333459776</c:v>
                </c:pt>
                <c:pt idx="822">
                  <c:v>8.2181808333552908</c:v>
                </c:pt>
                <c:pt idx="823">
                  <c:v>8.2281798333569895</c:v>
                </c:pt>
                <c:pt idx="824">
                  <c:v>8.2381788333586883</c:v>
                </c:pt>
                <c:pt idx="825">
                  <c:v>8.2481788333388977</c:v>
                </c:pt>
                <c:pt idx="826">
                  <c:v>8.2581778333405964</c:v>
                </c:pt>
                <c:pt idx="827">
                  <c:v>8.2681768333422951</c:v>
                </c:pt>
                <c:pt idx="828">
                  <c:v>8.2781768333516084</c:v>
                </c:pt>
                <c:pt idx="829">
                  <c:v>8.2881758333533071</c:v>
                </c:pt>
                <c:pt idx="830">
                  <c:v>8.2981748333550058</c:v>
                </c:pt>
                <c:pt idx="831">
                  <c:v>8.3081738333567046</c:v>
                </c:pt>
                <c:pt idx="832">
                  <c:v>8.318173833336914</c:v>
                </c:pt>
                <c:pt idx="833">
                  <c:v>8.3281728333386127</c:v>
                </c:pt>
                <c:pt idx="834">
                  <c:v>8.3381718333403114</c:v>
                </c:pt>
                <c:pt idx="835">
                  <c:v>8.3481718333496246</c:v>
                </c:pt>
                <c:pt idx="836">
                  <c:v>8.3581708333513234</c:v>
                </c:pt>
                <c:pt idx="837">
                  <c:v>8.3681698333530221</c:v>
                </c:pt>
                <c:pt idx="838">
                  <c:v>8.3781698333332315</c:v>
                </c:pt>
                <c:pt idx="839">
                  <c:v>8.3881688333349302</c:v>
                </c:pt>
                <c:pt idx="840">
                  <c:v>8.398167833336629</c:v>
                </c:pt>
                <c:pt idx="841">
                  <c:v>8.4081678333459422</c:v>
                </c:pt>
                <c:pt idx="842">
                  <c:v>8.4181668333476409</c:v>
                </c:pt>
                <c:pt idx="843">
                  <c:v>8.4281658333493397</c:v>
                </c:pt>
                <c:pt idx="844">
                  <c:v>8.4381658333586529</c:v>
                </c:pt>
                <c:pt idx="845">
                  <c:v>8.4481648333312478</c:v>
                </c:pt>
                <c:pt idx="846">
                  <c:v>8.4581638333329465</c:v>
                </c:pt>
                <c:pt idx="847">
                  <c:v>8.4681638333422597</c:v>
                </c:pt>
                <c:pt idx="848">
                  <c:v>8.4781628333439585</c:v>
                </c:pt>
                <c:pt idx="849">
                  <c:v>8.4881618333456572</c:v>
                </c:pt>
                <c:pt idx="850">
                  <c:v>8.4981618333549704</c:v>
                </c:pt>
                <c:pt idx="851">
                  <c:v>8.5081608333566692</c:v>
                </c:pt>
                <c:pt idx="852">
                  <c:v>8.5181598333583679</c:v>
                </c:pt>
                <c:pt idx="853">
                  <c:v>8.5281598333385773</c:v>
                </c:pt>
                <c:pt idx="854">
                  <c:v>8.538158833340276</c:v>
                </c:pt>
                <c:pt idx="855">
                  <c:v>8.5481578333419748</c:v>
                </c:pt>
                <c:pt idx="856">
                  <c:v>8.5581568333436735</c:v>
                </c:pt>
                <c:pt idx="857">
                  <c:v>8.5681568333529867</c:v>
                </c:pt>
                <c:pt idx="858">
                  <c:v>8.5781558333546855</c:v>
                </c:pt>
                <c:pt idx="859">
                  <c:v>8.5881548333563842</c:v>
                </c:pt>
                <c:pt idx="860">
                  <c:v>8.5981548333365936</c:v>
                </c:pt>
                <c:pt idx="861">
                  <c:v>8.6081538333382923</c:v>
                </c:pt>
                <c:pt idx="862">
                  <c:v>8.618152833339991</c:v>
                </c:pt>
                <c:pt idx="863">
                  <c:v>8.6281528333493043</c:v>
                </c:pt>
                <c:pt idx="864">
                  <c:v>8.638151833351003</c:v>
                </c:pt>
                <c:pt idx="865">
                  <c:v>8.6481508333527017</c:v>
                </c:pt>
                <c:pt idx="866">
                  <c:v>8.6581508333329111</c:v>
                </c:pt>
                <c:pt idx="867">
                  <c:v>8.6681498333346099</c:v>
                </c:pt>
                <c:pt idx="868">
                  <c:v>8.6781488333363086</c:v>
                </c:pt>
                <c:pt idx="869">
                  <c:v>8.6881488333456218</c:v>
                </c:pt>
                <c:pt idx="870">
                  <c:v>8.6981478333473206</c:v>
                </c:pt>
                <c:pt idx="871">
                  <c:v>8.7081468333490193</c:v>
                </c:pt>
                <c:pt idx="872">
                  <c:v>8.7181468333583325</c:v>
                </c:pt>
                <c:pt idx="873">
                  <c:v>8.7281458333309274</c:v>
                </c:pt>
                <c:pt idx="874">
                  <c:v>8.7381448333326261</c:v>
                </c:pt>
                <c:pt idx="875">
                  <c:v>8.7481448333419394</c:v>
                </c:pt>
                <c:pt idx="876">
                  <c:v>8.7581438333436381</c:v>
                </c:pt>
                <c:pt idx="877">
                  <c:v>8.7681428333453368</c:v>
                </c:pt>
                <c:pt idx="878">
                  <c:v>8.7781428333546501</c:v>
                </c:pt>
                <c:pt idx="879">
                  <c:v>8.7881418333563488</c:v>
                </c:pt>
                <c:pt idx="880">
                  <c:v>8.7981408333580475</c:v>
                </c:pt>
                <c:pt idx="881">
                  <c:v>8.8081398333306424</c:v>
                </c:pt>
                <c:pt idx="882">
                  <c:v>8.8181398333399557</c:v>
                </c:pt>
                <c:pt idx="883">
                  <c:v>8.8281388333416544</c:v>
                </c:pt>
                <c:pt idx="884">
                  <c:v>8.8381378333433531</c:v>
                </c:pt>
                <c:pt idx="885">
                  <c:v>8.8481378333526663</c:v>
                </c:pt>
                <c:pt idx="886">
                  <c:v>8.8581368333543651</c:v>
                </c:pt>
                <c:pt idx="887">
                  <c:v>8.8681358333560638</c:v>
                </c:pt>
                <c:pt idx="888">
                  <c:v>8.8781358333362732</c:v>
                </c:pt>
                <c:pt idx="889">
                  <c:v>8.8881348333379719</c:v>
                </c:pt>
                <c:pt idx="890">
                  <c:v>8.8981338333396707</c:v>
                </c:pt>
                <c:pt idx="891">
                  <c:v>8.9081338333489839</c:v>
                </c:pt>
                <c:pt idx="892">
                  <c:v>8.9181328333506826</c:v>
                </c:pt>
                <c:pt idx="893">
                  <c:v>8.9281318333523814</c:v>
                </c:pt>
                <c:pt idx="894">
                  <c:v>8.9381318333325908</c:v>
                </c:pt>
                <c:pt idx="895">
                  <c:v>8.9481308333342895</c:v>
                </c:pt>
                <c:pt idx="896">
                  <c:v>8.9581298333359882</c:v>
                </c:pt>
                <c:pt idx="897">
                  <c:v>8.9681298333453014</c:v>
                </c:pt>
                <c:pt idx="898">
                  <c:v>8.9781288333470002</c:v>
                </c:pt>
                <c:pt idx="899">
                  <c:v>8.9881278333486989</c:v>
                </c:pt>
                <c:pt idx="900">
                  <c:v>8.9981278333580121</c:v>
                </c:pt>
                <c:pt idx="901">
                  <c:v>9.008126833330607</c:v>
                </c:pt>
                <c:pt idx="902">
                  <c:v>9.0181258333323058</c:v>
                </c:pt>
                <c:pt idx="903">
                  <c:v>9.028125833341619</c:v>
                </c:pt>
                <c:pt idx="904">
                  <c:v>9.0381248333433177</c:v>
                </c:pt>
                <c:pt idx="905">
                  <c:v>9.0481238333450165</c:v>
                </c:pt>
                <c:pt idx="906">
                  <c:v>9.0581238333543297</c:v>
                </c:pt>
                <c:pt idx="907">
                  <c:v>9.0681228333560284</c:v>
                </c:pt>
                <c:pt idx="908">
                  <c:v>9.0781218333577272</c:v>
                </c:pt>
                <c:pt idx="909">
                  <c:v>9.0881208333594259</c:v>
                </c:pt>
                <c:pt idx="910">
                  <c:v>9.0981208333396353</c:v>
                </c:pt>
                <c:pt idx="911">
                  <c:v>9.108119833341334</c:v>
                </c:pt>
                <c:pt idx="912">
                  <c:v>9.1181188333430327</c:v>
                </c:pt>
                <c:pt idx="913">
                  <c:v>9.1281184583494905</c:v>
                </c:pt>
                <c:pt idx="914">
                  <c:v>9.1381174583511893</c:v>
                </c:pt>
                <c:pt idx="915">
                  <c:v>9.148116458352888</c:v>
                </c:pt>
                <c:pt idx="916">
                  <c:v>9.1581164583330974</c:v>
                </c:pt>
                <c:pt idx="917">
                  <c:v>9.1681154583347961</c:v>
                </c:pt>
                <c:pt idx="918">
                  <c:v>9.1781144583364949</c:v>
                </c:pt>
                <c:pt idx="919">
                  <c:v>9.1881144583458081</c:v>
                </c:pt>
                <c:pt idx="920">
                  <c:v>9.1981134583475068</c:v>
                </c:pt>
                <c:pt idx="921">
                  <c:v>9.2081124583492056</c:v>
                </c:pt>
                <c:pt idx="922">
                  <c:v>9.2181124583585188</c:v>
                </c:pt>
                <c:pt idx="923">
                  <c:v>9.2281114583311137</c:v>
                </c:pt>
                <c:pt idx="924">
                  <c:v>9.2381104583328124</c:v>
                </c:pt>
                <c:pt idx="925">
                  <c:v>9.2481104583421256</c:v>
                </c:pt>
                <c:pt idx="926">
                  <c:v>9.2581094583438244</c:v>
                </c:pt>
                <c:pt idx="927">
                  <c:v>9.2681084583455231</c:v>
                </c:pt>
                <c:pt idx="928">
                  <c:v>9.2781084583548363</c:v>
                </c:pt>
                <c:pt idx="929">
                  <c:v>9.2881074583565351</c:v>
                </c:pt>
                <c:pt idx="930">
                  <c:v>9.2981064583582338</c:v>
                </c:pt>
                <c:pt idx="931">
                  <c:v>9.3081064583384432</c:v>
                </c:pt>
                <c:pt idx="932">
                  <c:v>9.3181054583401419</c:v>
                </c:pt>
                <c:pt idx="933">
                  <c:v>9.3281044583418407</c:v>
                </c:pt>
                <c:pt idx="934">
                  <c:v>9.3381044583511539</c:v>
                </c:pt>
                <c:pt idx="935">
                  <c:v>9.3481034583528526</c:v>
                </c:pt>
                <c:pt idx="936">
                  <c:v>9.3581024583545513</c:v>
                </c:pt>
                <c:pt idx="937">
                  <c:v>9.3681024583347607</c:v>
                </c:pt>
                <c:pt idx="938">
                  <c:v>9.3781014583364595</c:v>
                </c:pt>
                <c:pt idx="939">
                  <c:v>9.3881004583381582</c:v>
                </c:pt>
                <c:pt idx="940">
                  <c:v>9.3981004583474714</c:v>
                </c:pt>
                <c:pt idx="941">
                  <c:v>9.4080994583491702</c:v>
                </c:pt>
                <c:pt idx="942">
                  <c:v>9.4180984583508689</c:v>
                </c:pt>
                <c:pt idx="943">
                  <c:v>9.4280974583525676</c:v>
                </c:pt>
                <c:pt idx="944">
                  <c:v>9.438097458332777</c:v>
                </c:pt>
                <c:pt idx="945">
                  <c:v>9.4480964583344758</c:v>
                </c:pt>
                <c:pt idx="946">
                  <c:v>9.4580954583361745</c:v>
                </c:pt>
                <c:pt idx="947">
                  <c:v>9.4680954583454877</c:v>
                </c:pt>
                <c:pt idx="948">
                  <c:v>9.4780944583471864</c:v>
                </c:pt>
                <c:pt idx="949">
                  <c:v>9.4880934583488852</c:v>
                </c:pt>
                <c:pt idx="950">
                  <c:v>9.4980934583581984</c:v>
                </c:pt>
                <c:pt idx="951">
                  <c:v>9.5080924583307933</c:v>
                </c:pt>
                <c:pt idx="952">
                  <c:v>9.518091458332492</c:v>
                </c:pt>
                <c:pt idx="953">
                  <c:v>9.5280914583418053</c:v>
                </c:pt>
                <c:pt idx="954">
                  <c:v>9.538090458343504</c:v>
                </c:pt>
                <c:pt idx="955">
                  <c:v>9.5480894583452027</c:v>
                </c:pt>
                <c:pt idx="956">
                  <c:v>9.558089458354516</c:v>
                </c:pt>
                <c:pt idx="957">
                  <c:v>9.5680884583562147</c:v>
                </c:pt>
                <c:pt idx="958">
                  <c:v>9.5780874583579134</c:v>
                </c:pt>
                <c:pt idx="959">
                  <c:v>9.5880874583381228</c:v>
                </c:pt>
                <c:pt idx="960">
                  <c:v>9.5980864583398215</c:v>
                </c:pt>
                <c:pt idx="961">
                  <c:v>9.6080854583415203</c:v>
                </c:pt>
                <c:pt idx="962">
                  <c:v>9.6180854583508335</c:v>
                </c:pt>
                <c:pt idx="963">
                  <c:v>9.6280844583525322</c:v>
                </c:pt>
                <c:pt idx="964">
                  <c:v>9.638083458354231</c:v>
                </c:pt>
                <c:pt idx="965">
                  <c:v>9.6480834583344404</c:v>
                </c:pt>
                <c:pt idx="966">
                  <c:v>9.6580824583361391</c:v>
                </c:pt>
                <c:pt idx="967">
                  <c:v>9.6680814583378378</c:v>
                </c:pt>
                <c:pt idx="968">
                  <c:v>9.6780814583471511</c:v>
                </c:pt>
                <c:pt idx="969">
                  <c:v>9.6880804583488498</c:v>
                </c:pt>
                <c:pt idx="970">
                  <c:v>9.6980794583505485</c:v>
                </c:pt>
                <c:pt idx="971">
                  <c:v>9.7080794583307579</c:v>
                </c:pt>
                <c:pt idx="972">
                  <c:v>9.7180784583324566</c:v>
                </c:pt>
                <c:pt idx="973">
                  <c:v>9.7280774583341554</c:v>
                </c:pt>
                <c:pt idx="974">
                  <c:v>9.7380774583434686</c:v>
                </c:pt>
                <c:pt idx="975">
                  <c:v>9.7480764583451673</c:v>
                </c:pt>
                <c:pt idx="976">
                  <c:v>9.7580754583468661</c:v>
                </c:pt>
                <c:pt idx="977">
                  <c:v>9.7680744583485648</c:v>
                </c:pt>
                <c:pt idx="978">
                  <c:v>9.778074458357878</c:v>
                </c:pt>
                <c:pt idx="979">
                  <c:v>9.7880734583304729</c:v>
                </c:pt>
                <c:pt idx="980">
                  <c:v>9.7980724583321717</c:v>
                </c:pt>
                <c:pt idx="981">
                  <c:v>9.8080724583414849</c:v>
                </c:pt>
                <c:pt idx="982">
                  <c:v>9.8180714583431836</c:v>
                </c:pt>
                <c:pt idx="983">
                  <c:v>9.8280704583448824</c:v>
                </c:pt>
                <c:pt idx="984">
                  <c:v>9.8380704583541956</c:v>
                </c:pt>
                <c:pt idx="985">
                  <c:v>9.8480694583558943</c:v>
                </c:pt>
                <c:pt idx="986">
                  <c:v>9.858068458357593</c:v>
                </c:pt>
                <c:pt idx="987">
                  <c:v>9.8680684583378024</c:v>
                </c:pt>
                <c:pt idx="988">
                  <c:v>9.8780674583395012</c:v>
                </c:pt>
                <c:pt idx="989">
                  <c:v>9.8880664583411999</c:v>
                </c:pt>
                <c:pt idx="990">
                  <c:v>9.8980664583505131</c:v>
                </c:pt>
                <c:pt idx="991">
                  <c:v>9.9080654583522119</c:v>
                </c:pt>
                <c:pt idx="992">
                  <c:v>9.9180644583539106</c:v>
                </c:pt>
                <c:pt idx="993">
                  <c:v>9.92806445833412</c:v>
                </c:pt>
                <c:pt idx="994">
                  <c:v>9.9380634583358187</c:v>
                </c:pt>
                <c:pt idx="995">
                  <c:v>9.9480624583375175</c:v>
                </c:pt>
                <c:pt idx="996">
                  <c:v>9.9580624583468307</c:v>
                </c:pt>
                <c:pt idx="997">
                  <c:v>9.9680614583485294</c:v>
                </c:pt>
                <c:pt idx="998">
                  <c:v>9.9780604583502281</c:v>
                </c:pt>
                <c:pt idx="999">
                  <c:v>9.9880604583304375</c:v>
                </c:pt>
                <c:pt idx="1000">
                  <c:v>9.9980594583321363</c:v>
                </c:pt>
                <c:pt idx="1001">
                  <c:v>10.008058458333835</c:v>
                </c:pt>
                <c:pt idx="1002">
                  <c:v>10.018058458343148</c:v>
                </c:pt>
                <c:pt idx="1003">
                  <c:v>10.028057458344847</c:v>
                </c:pt>
                <c:pt idx="1004">
                  <c:v>10.038056458346546</c:v>
                </c:pt>
                <c:pt idx="1005">
                  <c:v>10.048056458355859</c:v>
                </c:pt>
                <c:pt idx="1006">
                  <c:v>10.058055458357558</c:v>
                </c:pt>
                <c:pt idx="1007">
                  <c:v>10.068054458359256</c:v>
                </c:pt>
                <c:pt idx="1008">
                  <c:v>10.078054458339466</c:v>
                </c:pt>
                <c:pt idx="1009">
                  <c:v>10.088053458341165</c:v>
                </c:pt>
                <c:pt idx="1010">
                  <c:v>10.098052458342863</c:v>
                </c:pt>
                <c:pt idx="1011">
                  <c:v>10.108052458352176</c:v>
                </c:pt>
                <c:pt idx="1012">
                  <c:v>10.118051458353875</c:v>
                </c:pt>
                <c:pt idx="1013">
                  <c:v>10.128053500025999</c:v>
                </c:pt>
                <c:pt idx="1014">
                  <c:v>10.138053500006208</c:v>
                </c:pt>
                <c:pt idx="1015">
                  <c:v>10.148052500007907</c:v>
                </c:pt>
                <c:pt idx="1016">
                  <c:v>10.158051500009606</c:v>
                </c:pt>
                <c:pt idx="1017">
                  <c:v>10.168051500018919</c:v>
                </c:pt>
                <c:pt idx="1018">
                  <c:v>10.178050500020618</c:v>
                </c:pt>
                <c:pt idx="1019">
                  <c:v>10.188049500022316</c:v>
                </c:pt>
                <c:pt idx="1020">
                  <c:v>10.198048500024015</c:v>
                </c:pt>
                <c:pt idx="1021">
                  <c:v>10.208048500004224</c:v>
                </c:pt>
                <c:pt idx="1022">
                  <c:v>10.218047500005923</c:v>
                </c:pt>
                <c:pt idx="1023">
                  <c:v>10.228046500007622</c:v>
                </c:pt>
                <c:pt idx="1024">
                  <c:v>10.238046500016935</c:v>
                </c:pt>
                <c:pt idx="1025">
                  <c:v>10.248045500018634</c:v>
                </c:pt>
                <c:pt idx="1026">
                  <c:v>10.258044500020333</c:v>
                </c:pt>
                <c:pt idx="1027">
                  <c:v>10.268044500000542</c:v>
                </c:pt>
                <c:pt idx="1028">
                  <c:v>10.278043500002241</c:v>
                </c:pt>
                <c:pt idx="1029">
                  <c:v>10.288042500003939</c:v>
                </c:pt>
                <c:pt idx="1030">
                  <c:v>10.298042500013253</c:v>
                </c:pt>
                <c:pt idx="1031">
                  <c:v>10.308041500014951</c:v>
                </c:pt>
                <c:pt idx="1032">
                  <c:v>10.31804050001665</c:v>
                </c:pt>
                <c:pt idx="1033">
                  <c:v>10.328040500025963</c:v>
                </c:pt>
                <c:pt idx="1034">
                  <c:v>10.338039499998558</c:v>
                </c:pt>
                <c:pt idx="1035">
                  <c:v>10.348038500000257</c:v>
                </c:pt>
                <c:pt idx="1036">
                  <c:v>10.35803850000957</c:v>
                </c:pt>
                <c:pt idx="1037">
                  <c:v>10.368037500011269</c:v>
                </c:pt>
                <c:pt idx="1038">
                  <c:v>10.378036500012968</c:v>
                </c:pt>
                <c:pt idx="1039">
                  <c:v>10.388036500022281</c:v>
                </c:pt>
                <c:pt idx="1040">
                  <c:v>10.39803550002398</c:v>
                </c:pt>
                <c:pt idx="1041">
                  <c:v>10.408034500025678</c:v>
                </c:pt>
                <c:pt idx="1042">
                  <c:v>10.418034500005888</c:v>
                </c:pt>
                <c:pt idx="1043">
                  <c:v>10.428033500007587</c:v>
                </c:pt>
                <c:pt idx="1044">
                  <c:v>10.438032500009285</c:v>
                </c:pt>
                <c:pt idx="1045">
                  <c:v>10.448032500018599</c:v>
                </c:pt>
                <c:pt idx="1046">
                  <c:v>10.458031500020297</c:v>
                </c:pt>
                <c:pt idx="1047">
                  <c:v>10.468030500021996</c:v>
                </c:pt>
                <c:pt idx="1048">
                  <c:v>10.478030500002205</c:v>
                </c:pt>
                <c:pt idx="1049">
                  <c:v>10.488029500003904</c:v>
                </c:pt>
                <c:pt idx="1050">
                  <c:v>10.498028500005603</c:v>
                </c:pt>
                <c:pt idx="1051">
                  <c:v>10.508028500014916</c:v>
                </c:pt>
                <c:pt idx="1052">
                  <c:v>10.518027500016615</c:v>
                </c:pt>
                <c:pt idx="1053">
                  <c:v>10.528026500018314</c:v>
                </c:pt>
                <c:pt idx="1054">
                  <c:v>10.538026499998523</c:v>
                </c:pt>
                <c:pt idx="1055">
                  <c:v>10.548025500000222</c:v>
                </c:pt>
                <c:pt idx="1056">
                  <c:v>10.55802450000192</c:v>
                </c:pt>
                <c:pt idx="1057">
                  <c:v>10.568024500011234</c:v>
                </c:pt>
                <c:pt idx="1058">
                  <c:v>10.578023500012932</c:v>
                </c:pt>
                <c:pt idx="1059">
                  <c:v>10.588022500014631</c:v>
                </c:pt>
                <c:pt idx="1060">
                  <c:v>10.598022500023944</c:v>
                </c:pt>
                <c:pt idx="1061">
                  <c:v>10.608021500025643</c:v>
                </c:pt>
                <c:pt idx="1062">
                  <c:v>10.618020499998238</c:v>
                </c:pt>
                <c:pt idx="1063">
                  <c:v>10.628020500007551</c:v>
                </c:pt>
                <c:pt idx="1064">
                  <c:v>10.63801950000925</c:v>
                </c:pt>
                <c:pt idx="1065">
                  <c:v>10.648018500010949</c:v>
                </c:pt>
                <c:pt idx="1066">
                  <c:v>10.658018500020262</c:v>
                </c:pt>
                <c:pt idx="1067">
                  <c:v>10.668017500021961</c:v>
                </c:pt>
                <c:pt idx="1068">
                  <c:v>10.678016500023659</c:v>
                </c:pt>
                <c:pt idx="1069">
                  <c:v>10.688016500003869</c:v>
                </c:pt>
                <c:pt idx="1070">
                  <c:v>10.698015500005567</c:v>
                </c:pt>
                <c:pt idx="1071">
                  <c:v>10.708014500007266</c:v>
                </c:pt>
                <c:pt idx="1072">
                  <c:v>10.718014500016579</c:v>
                </c:pt>
                <c:pt idx="1073">
                  <c:v>10.728013500018278</c:v>
                </c:pt>
                <c:pt idx="1074">
                  <c:v>10.738012500019977</c:v>
                </c:pt>
                <c:pt idx="1075">
                  <c:v>10.748012500000186</c:v>
                </c:pt>
                <c:pt idx="1076">
                  <c:v>10.758011500001885</c:v>
                </c:pt>
                <c:pt idx="1077">
                  <c:v>10.768010500003584</c:v>
                </c:pt>
                <c:pt idx="1078">
                  <c:v>10.778010500012897</c:v>
                </c:pt>
                <c:pt idx="1079">
                  <c:v>10.788009500014596</c:v>
                </c:pt>
                <c:pt idx="1080">
                  <c:v>10.798008500016294</c:v>
                </c:pt>
                <c:pt idx="1081">
                  <c:v>10.808008500025608</c:v>
                </c:pt>
                <c:pt idx="1082">
                  <c:v>10.818007499998203</c:v>
                </c:pt>
                <c:pt idx="1083">
                  <c:v>10.828006499999901</c:v>
                </c:pt>
                <c:pt idx="1084">
                  <c:v>10.838006500009215</c:v>
                </c:pt>
                <c:pt idx="1085">
                  <c:v>10.848005500010913</c:v>
                </c:pt>
                <c:pt idx="1086">
                  <c:v>10.858004500012612</c:v>
                </c:pt>
                <c:pt idx="1087">
                  <c:v>10.868003500014311</c:v>
                </c:pt>
                <c:pt idx="1088">
                  <c:v>10.878003500023624</c:v>
                </c:pt>
                <c:pt idx="1089">
                  <c:v>10.888002500025323</c:v>
                </c:pt>
                <c:pt idx="1090">
                  <c:v>10.898001499997918</c:v>
                </c:pt>
                <c:pt idx="1091">
                  <c:v>10.908001500007231</c:v>
                </c:pt>
                <c:pt idx="1092">
                  <c:v>10.91800050000893</c:v>
                </c:pt>
                <c:pt idx="1093">
                  <c:v>10.927999500010628</c:v>
                </c:pt>
                <c:pt idx="1094">
                  <c:v>10.937999500019941</c:v>
                </c:pt>
                <c:pt idx="1095">
                  <c:v>10.94799850002164</c:v>
                </c:pt>
                <c:pt idx="1096">
                  <c:v>10.957997500023339</c:v>
                </c:pt>
                <c:pt idx="1097">
                  <c:v>10.967997500003548</c:v>
                </c:pt>
                <c:pt idx="1098">
                  <c:v>10.977996500005247</c:v>
                </c:pt>
                <c:pt idx="1099">
                  <c:v>10.98799650001456</c:v>
                </c:pt>
                <c:pt idx="1100">
                  <c:v>10.997995500016259</c:v>
                </c:pt>
                <c:pt idx="1101">
                  <c:v>11.007994500017958</c:v>
                </c:pt>
                <c:pt idx="1102">
                  <c:v>11.017993500019656</c:v>
                </c:pt>
                <c:pt idx="1103">
                  <c:v>11.027993499999866</c:v>
                </c:pt>
                <c:pt idx="1104">
                  <c:v>11.037992500001565</c:v>
                </c:pt>
                <c:pt idx="1105">
                  <c:v>11.047991500003263</c:v>
                </c:pt>
                <c:pt idx="1106">
                  <c:v>11.057991500012577</c:v>
                </c:pt>
                <c:pt idx="1107">
                  <c:v>11.067990500014275</c:v>
                </c:pt>
                <c:pt idx="1108">
                  <c:v>11.077989500015974</c:v>
                </c:pt>
                <c:pt idx="1109">
                  <c:v>11.087989500025287</c:v>
                </c:pt>
                <c:pt idx="1110">
                  <c:v>11.097988499997882</c:v>
                </c:pt>
                <c:pt idx="1111">
                  <c:v>11.107987499999581</c:v>
                </c:pt>
                <c:pt idx="1112">
                  <c:v>11.117987500008894</c:v>
                </c:pt>
                <c:pt idx="1113">
                  <c:v>11.127983083337313</c:v>
                </c:pt>
                <c:pt idx="1114">
                  <c:v>11.137982083339011</c:v>
                </c:pt>
                <c:pt idx="1115">
                  <c:v>11.147982083348325</c:v>
                </c:pt>
                <c:pt idx="1116">
                  <c:v>11.157981083350023</c:v>
                </c:pt>
                <c:pt idx="1117">
                  <c:v>11.167980083351722</c:v>
                </c:pt>
                <c:pt idx="1118">
                  <c:v>11.177980083331931</c:v>
                </c:pt>
                <c:pt idx="1119">
                  <c:v>11.18797908333363</c:v>
                </c:pt>
                <c:pt idx="1120">
                  <c:v>11.197978083335329</c:v>
                </c:pt>
                <c:pt idx="1121">
                  <c:v>11.207978083344642</c:v>
                </c:pt>
                <c:pt idx="1122">
                  <c:v>11.217977083346341</c:v>
                </c:pt>
                <c:pt idx="1123">
                  <c:v>11.22797608334804</c:v>
                </c:pt>
                <c:pt idx="1124">
                  <c:v>11.237976083357353</c:v>
                </c:pt>
                <c:pt idx="1125">
                  <c:v>11.247975083359051</c:v>
                </c:pt>
                <c:pt idx="1126">
                  <c:v>11.257974083331646</c:v>
                </c:pt>
                <c:pt idx="1127">
                  <c:v>11.26797408334096</c:v>
                </c:pt>
                <c:pt idx="1128">
                  <c:v>11.277973083342658</c:v>
                </c:pt>
                <c:pt idx="1129">
                  <c:v>11.287972083344357</c:v>
                </c:pt>
                <c:pt idx="1130">
                  <c:v>11.29797208335367</c:v>
                </c:pt>
                <c:pt idx="1131">
                  <c:v>11.307971083355369</c:v>
                </c:pt>
                <c:pt idx="1132">
                  <c:v>11.317970083357068</c:v>
                </c:pt>
                <c:pt idx="1133">
                  <c:v>11.327970083337277</c:v>
                </c:pt>
                <c:pt idx="1134">
                  <c:v>11.337969083338976</c:v>
                </c:pt>
                <c:pt idx="1135">
                  <c:v>11.347968083340675</c:v>
                </c:pt>
                <c:pt idx="1136">
                  <c:v>11.357968083349988</c:v>
                </c:pt>
                <c:pt idx="1137">
                  <c:v>11.367967083351687</c:v>
                </c:pt>
                <c:pt idx="1138">
                  <c:v>11.377966083353385</c:v>
                </c:pt>
                <c:pt idx="1139">
                  <c:v>11.387966083333595</c:v>
                </c:pt>
                <c:pt idx="1140">
                  <c:v>11.397965083335293</c:v>
                </c:pt>
                <c:pt idx="1141">
                  <c:v>11.407964083336992</c:v>
                </c:pt>
                <c:pt idx="1142">
                  <c:v>11.417964083346305</c:v>
                </c:pt>
                <c:pt idx="1143">
                  <c:v>11.427963083348004</c:v>
                </c:pt>
                <c:pt idx="1144">
                  <c:v>11.437962083349703</c:v>
                </c:pt>
                <c:pt idx="1145">
                  <c:v>11.447962083359016</c:v>
                </c:pt>
                <c:pt idx="1146">
                  <c:v>11.457961083331611</c:v>
                </c:pt>
                <c:pt idx="1147">
                  <c:v>11.46796008333331</c:v>
                </c:pt>
                <c:pt idx="1148">
                  <c:v>11.477960083342623</c:v>
                </c:pt>
                <c:pt idx="1149">
                  <c:v>11.487959083344322</c:v>
                </c:pt>
                <c:pt idx="1150">
                  <c:v>11.49795808334602</c:v>
                </c:pt>
                <c:pt idx="1151">
                  <c:v>11.507958083355334</c:v>
                </c:pt>
                <c:pt idx="1152">
                  <c:v>11.517957083357032</c:v>
                </c:pt>
                <c:pt idx="1153">
                  <c:v>11.527956083358731</c:v>
                </c:pt>
                <c:pt idx="1154">
                  <c:v>11.537956083338941</c:v>
                </c:pt>
                <c:pt idx="1155">
                  <c:v>11.547955083340639</c:v>
                </c:pt>
                <c:pt idx="1156">
                  <c:v>11.557954083342338</c:v>
                </c:pt>
                <c:pt idx="1157">
                  <c:v>11.567954083351651</c:v>
                </c:pt>
                <c:pt idx="1158">
                  <c:v>11.57795308335335</c:v>
                </c:pt>
                <c:pt idx="1159">
                  <c:v>11.587952083355049</c:v>
                </c:pt>
                <c:pt idx="1160">
                  <c:v>11.597952083335258</c:v>
                </c:pt>
                <c:pt idx="1161">
                  <c:v>11.607951083336957</c:v>
                </c:pt>
                <c:pt idx="1162">
                  <c:v>11.617950083338656</c:v>
                </c:pt>
                <c:pt idx="1163">
                  <c:v>11.627950083347969</c:v>
                </c:pt>
                <c:pt idx="1164">
                  <c:v>11.637949083349667</c:v>
                </c:pt>
                <c:pt idx="1165">
                  <c:v>11.647948083351366</c:v>
                </c:pt>
                <c:pt idx="1166">
                  <c:v>11.657948083331576</c:v>
                </c:pt>
                <c:pt idx="1167">
                  <c:v>11.667947083333274</c:v>
                </c:pt>
                <c:pt idx="1168">
                  <c:v>11.677946083334973</c:v>
                </c:pt>
                <c:pt idx="1169">
                  <c:v>11.687946083344286</c:v>
                </c:pt>
                <c:pt idx="1170">
                  <c:v>11.697945083345985</c:v>
                </c:pt>
                <c:pt idx="1171">
                  <c:v>11.707944083347684</c:v>
                </c:pt>
                <c:pt idx="1172">
                  <c:v>11.717944083356997</c:v>
                </c:pt>
                <c:pt idx="1173">
                  <c:v>11.727943083358696</c:v>
                </c:pt>
                <c:pt idx="1174">
                  <c:v>11.737942083331291</c:v>
                </c:pt>
                <c:pt idx="1175">
                  <c:v>11.747942083340604</c:v>
                </c:pt>
                <c:pt idx="1176">
                  <c:v>11.757941083342303</c:v>
                </c:pt>
                <c:pt idx="1177">
                  <c:v>11.767940083344001</c:v>
                </c:pt>
                <c:pt idx="1178">
                  <c:v>11.777940083353315</c:v>
                </c:pt>
                <c:pt idx="1179">
                  <c:v>11.787939083355013</c:v>
                </c:pt>
                <c:pt idx="1180">
                  <c:v>11.797938083356712</c:v>
                </c:pt>
                <c:pt idx="1181">
                  <c:v>11.807938083336921</c:v>
                </c:pt>
                <c:pt idx="1182">
                  <c:v>11.81793708333862</c:v>
                </c:pt>
                <c:pt idx="1183">
                  <c:v>11.827936083340319</c:v>
                </c:pt>
                <c:pt idx="1184">
                  <c:v>11.837936083349632</c:v>
                </c:pt>
                <c:pt idx="1185">
                  <c:v>11.847935083351331</c:v>
                </c:pt>
                <c:pt idx="1186">
                  <c:v>11.85793408335303</c:v>
                </c:pt>
                <c:pt idx="1187">
                  <c:v>11.867934083333239</c:v>
                </c:pt>
                <c:pt idx="1188">
                  <c:v>11.877933083334938</c:v>
                </c:pt>
                <c:pt idx="1189">
                  <c:v>11.887932083336636</c:v>
                </c:pt>
                <c:pt idx="1190">
                  <c:v>11.89793208334595</c:v>
                </c:pt>
                <c:pt idx="1191">
                  <c:v>11.907931083347648</c:v>
                </c:pt>
                <c:pt idx="1192">
                  <c:v>11.917930083349347</c:v>
                </c:pt>
                <c:pt idx="1193">
                  <c:v>11.92793008335866</c:v>
                </c:pt>
                <c:pt idx="1194">
                  <c:v>11.937929083331255</c:v>
                </c:pt>
                <c:pt idx="1195">
                  <c:v>11.947928083332954</c:v>
                </c:pt>
                <c:pt idx="1196">
                  <c:v>11.957928083342267</c:v>
                </c:pt>
                <c:pt idx="1197">
                  <c:v>11.967927083343966</c:v>
                </c:pt>
                <c:pt idx="1198">
                  <c:v>11.977926083345665</c:v>
                </c:pt>
                <c:pt idx="1199">
                  <c:v>11.987926083354978</c:v>
                </c:pt>
                <c:pt idx="1200">
                  <c:v>11.997925083356677</c:v>
                </c:pt>
                <c:pt idx="1201">
                  <c:v>12.007924083358375</c:v>
                </c:pt>
                <c:pt idx="1202">
                  <c:v>12.017924083338585</c:v>
                </c:pt>
                <c:pt idx="1203">
                  <c:v>12.027923083340283</c:v>
                </c:pt>
                <c:pt idx="1204">
                  <c:v>12.037922083341982</c:v>
                </c:pt>
                <c:pt idx="1205">
                  <c:v>12.047922083351295</c:v>
                </c:pt>
                <c:pt idx="1206">
                  <c:v>12.057921083352994</c:v>
                </c:pt>
                <c:pt idx="1207">
                  <c:v>12.067920083354693</c:v>
                </c:pt>
                <c:pt idx="1208">
                  <c:v>12.077920083334902</c:v>
                </c:pt>
                <c:pt idx="1209">
                  <c:v>12.087919083336601</c:v>
                </c:pt>
                <c:pt idx="1210">
                  <c:v>12.0979180833383</c:v>
                </c:pt>
                <c:pt idx="1211">
                  <c:v>12.107918083347613</c:v>
                </c:pt>
                <c:pt idx="1212">
                  <c:v>12.117917083349312</c:v>
                </c:pt>
                <c:pt idx="1213">
                  <c:v>12.127916583354818</c:v>
                </c:pt>
                <c:pt idx="1214">
                  <c:v>12.137916583335027</c:v>
                </c:pt>
                <c:pt idx="1215">
                  <c:v>12.147915583336726</c:v>
                </c:pt>
                <c:pt idx="1216">
                  <c:v>12.157914583338425</c:v>
                </c:pt>
                <c:pt idx="1217">
                  <c:v>12.167914583347738</c:v>
                </c:pt>
                <c:pt idx="1218">
                  <c:v>12.177913583349437</c:v>
                </c:pt>
                <c:pt idx="1219">
                  <c:v>12.187912583351135</c:v>
                </c:pt>
                <c:pt idx="1220">
                  <c:v>12.197912583331345</c:v>
                </c:pt>
                <c:pt idx="1221">
                  <c:v>12.207911583333043</c:v>
                </c:pt>
                <c:pt idx="1222">
                  <c:v>12.217910583334742</c:v>
                </c:pt>
                <c:pt idx="1223">
                  <c:v>12.227910583344055</c:v>
                </c:pt>
                <c:pt idx="1224">
                  <c:v>12.237909583345754</c:v>
                </c:pt>
                <c:pt idx="1225">
                  <c:v>12.247908583347453</c:v>
                </c:pt>
                <c:pt idx="1226">
                  <c:v>12.257908583356766</c:v>
                </c:pt>
                <c:pt idx="1227">
                  <c:v>12.267907583358465</c:v>
                </c:pt>
                <c:pt idx="1228">
                  <c:v>12.27790658333106</c:v>
                </c:pt>
                <c:pt idx="1229">
                  <c:v>12.287906583340373</c:v>
                </c:pt>
                <c:pt idx="1230">
                  <c:v>12.297905583342072</c:v>
                </c:pt>
                <c:pt idx="1231">
                  <c:v>12.30790458334377</c:v>
                </c:pt>
                <c:pt idx="1232">
                  <c:v>12.317904583353084</c:v>
                </c:pt>
                <c:pt idx="1233">
                  <c:v>12.327903583354782</c:v>
                </c:pt>
                <c:pt idx="1234">
                  <c:v>12.337902583356481</c:v>
                </c:pt>
                <c:pt idx="1235">
                  <c:v>12.34790258333669</c:v>
                </c:pt>
                <c:pt idx="1236">
                  <c:v>12.357901583338389</c:v>
                </c:pt>
                <c:pt idx="1237">
                  <c:v>12.367900583340088</c:v>
                </c:pt>
                <c:pt idx="1238">
                  <c:v>12.377900583349401</c:v>
                </c:pt>
                <c:pt idx="1239">
                  <c:v>12.3878995833511</c:v>
                </c:pt>
                <c:pt idx="1240">
                  <c:v>12.397898583352799</c:v>
                </c:pt>
                <c:pt idx="1241">
                  <c:v>12.407898583333008</c:v>
                </c:pt>
                <c:pt idx="1242">
                  <c:v>12.417897583334707</c:v>
                </c:pt>
                <c:pt idx="1243">
                  <c:v>12.427896583336405</c:v>
                </c:pt>
                <c:pt idx="1244">
                  <c:v>12.437896583345719</c:v>
                </c:pt>
                <c:pt idx="1245">
                  <c:v>12.447895583347417</c:v>
                </c:pt>
                <c:pt idx="1246">
                  <c:v>12.457894583349116</c:v>
                </c:pt>
                <c:pt idx="1247">
                  <c:v>12.467894583358429</c:v>
                </c:pt>
                <c:pt idx="1248">
                  <c:v>12.477893583331024</c:v>
                </c:pt>
                <c:pt idx="1249">
                  <c:v>12.487892583332723</c:v>
                </c:pt>
                <c:pt idx="1250">
                  <c:v>12.497892583342036</c:v>
                </c:pt>
                <c:pt idx="1251">
                  <c:v>12.507891583343735</c:v>
                </c:pt>
                <c:pt idx="1252">
                  <c:v>12.517890583345434</c:v>
                </c:pt>
                <c:pt idx="1253">
                  <c:v>12.527890583354747</c:v>
                </c:pt>
                <c:pt idx="1254">
                  <c:v>12.537889583356446</c:v>
                </c:pt>
                <c:pt idx="1255">
                  <c:v>12.547888583358144</c:v>
                </c:pt>
                <c:pt idx="1256">
                  <c:v>12.557888583338354</c:v>
                </c:pt>
                <c:pt idx="1257">
                  <c:v>12.567887583340053</c:v>
                </c:pt>
                <c:pt idx="1258">
                  <c:v>12.577886583341751</c:v>
                </c:pt>
                <c:pt idx="1259">
                  <c:v>12.587886583351064</c:v>
                </c:pt>
                <c:pt idx="1260">
                  <c:v>12.597885583352763</c:v>
                </c:pt>
                <c:pt idx="1261">
                  <c:v>12.607884583354462</c:v>
                </c:pt>
                <c:pt idx="1262">
                  <c:v>12.617884583334671</c:v>
                </c:pt>
                <c:pt idx="1263">
                  <c:v>12.62788358333637</c:v>
                </c:pt>
                <c:pt idx="1264">
                  <c:v>12.637882583338069</c:v>
                </c:pt>
                <c:pt idx="1265">
                  <c:v>12.647882583347382</c:v>
                </c:pt>
                <c:pt idx="1266">
                  <c:v>12.657881583349081</c:v>
                </c:pt>
                <c:pt idx="1267">
                  <c:v>12.667880583350779</c:v>
                </c:pt>
                <c:pt idx="1268">
                  <c:v>12.677880583330989</c:v>
                </c:pt>
                <c:pt idx="1269">
                  <c:v>12.687879583332688</c:v>
                </c:pt>
                <c:pt idx="1270">
                  <c:v>12.697878583334386</c:v>
                </c:pt>
                <c:pt idx="1271">
                  <c:v>12.7078785833437</c:v>
                </c:pt>
                <c:pt idx="1272">
                  <c:v>12.717877583345398</c:v>
                </c:pt>
                <c:pt idx="1273">
                  <c:v>12.727876583347097</c:v>
                </c:pt>
                <c:pt idx="1274">
                  <c:v>12.73787658335641</c:v>
                </c:pt>
                <c:pt idx="1275">
                  <c:v>12.747875583358109</c:v>
                </c:pt>
                <c:pt idx="1276">
                  <c:v>12.757874583330704</c:v>
                </c:pt>
                <c:pt idx="1277">
                  <c:v>12.767874583340017</c:v>
                </c:pt>
                <c:pt idx="1278">
                  <c:v>12.777873583341716</c:v>
                </c:pt>
                <c:pt idx="1279">
                  <c:v>12.787872583343415</c:v>
                </c:pt>
                <c:pt idx="1280">
                  <c:v>12.797872583352728</c:v>
                </c:pt>
                <c:pt idx="1281">
                  <c:v>12.807871583354427</c:v>
                </c:pt>
                <c:pt idx="1282">
                  <c:v>12.817871583334636</c:v>
                </c:pt>
                <c:pt idx="1283">
                  <c:v>12.827870583336335</c:v>
                </c:pt>
                <c:pt idx="1284">
                  <c:v>12.837869583338033</c:v>
                </c:pt>
                <c:pt idx="1285">
                  <c:v>12.847869583347347</c:v>
                </c:pt>
                <c:pt idx="1286">
                  <c:v>12.857868583349045</c:v>
                </c:pt>
                <c:pt idx="1287">
                  <c:v>12.867867583350744</c:v>
                </c:pt>
                <c:pt idx="1288">
                  <c:v>12.877867583330953</c:v>
                </c:pt>
                <c:pt idx="1289">
                  <c:v>12.887866583332652</c:v>
                </c:pt>
                <c:pt idx="1290">
                  <c:v>12.897865583334351</c:v>
                </c:pt>
                <c:pt idx="1291">
                  <c:v>12.907865583343664</c:v>
                </c:pt>
                <c:pt idx="1292">
                  <c:v>12.917864583345363</c:v>
                </c:pt>
                <c:pt idx="1293">
                  <c:v>12.927863583347062</c:v>
                </c:pt>
                <c:pt idx="1294">
                  <c:v>12.937863583356375</c:v>
                </c:pt>
                <c:pt idx="1295">
                  <c:v>12.947862583358074</c:v>
                </c:pt>
                <c:pt idx="1296">
                  <c:v>12.957861583330669</c:v>
                </c:pt>
                <c:pt idx="1297">
                  <c:v>12.967861583339982</c:v>
                </c:pt>
                <c:pt idx="1298">
                  <c:v>12.97786058334168</c:v>
                </c:pt>
                <c:pt idx="1299">
                  <c:v>12.987859583343379</c:v>
                </c:pt>
                <c:pt idx="1300">
                  <c:v>12.997859583352692</c:v>
                </c:pt>
                <c:pt idx="1301">
                  <c:v>13.007858583354391</c:v>
                </c:pt>
                <c:pt idx="1302">
                  <c:v>13.01785758335609</c:v>
                </c:pt>
                <c:pt idx="1303">
                  <c:v>13.027857583336299</c:v>
                </c:pt>
                <c:pt idx="1304">
                  <c:v>13.037856583337998</c:v>
                </c:pt>
                <c:pt idx="1305">
                  <c:v>13.047855583339697</c:v>
                </c:pt>
                <c:pt idx="1306">
                  <c:v>13.05785558334901</c:v>
                </c:pt>
                <c:pt idx="1307">
                  <c:v>13.067854583350709</c:v>
                </c:pt>
                <c:pt idx="1308">
                  <c:v>13.077853583352407</c:v>
                </c:pt>
                <c:pt idx="1309">
                  <c:v>13.087853583332617</c:v>
                </c:pt>
                <c:pt idx="1310">
                  <c:v>13.097852583334316</c:v>
                </c:pt>
                <c:pt idx="1311">
                  <c:v>13.107851583336014</c:v>
                </c:pt>
                <c:pt idx="1312">
                  <c:v>13.117851583345328</c:v>
                </c:pt>
                <c:pt idx="1313">
                  <c:v>13.127850000018952</c:v>
                </c:pt>
                <c:pt idx="1314">
                  <c:v>13.137849000020651</c:v>
                </c:pt>
                <c:pt idx="1315">
                  <c:v>13.147849000000861</c:v>
                </c:pt>
                <c:pt idx="1316">
                  <c:v>13.157848000002559</c:v>
                </c:pt>
                <c:pt idx="1317">
                  <c:v>13.167847000004258</c:v>
                </c:pt>
                <c:pt idx="1318">
                  <c:v>13.177847000013571</c:v>
                </c:pt>
                <c:pt idx="1319">
                  <c:v>13.18784600001527</c:v>
                </c:pt>
                <c:pt idx="1320">
                  <c:v>13.197845000016969</c:v>
                </c:pt>
                <c:pt idx="1321">
                  <c:v>13.207844999997178</c:v>
                </c:pt>
                <c:pt idx="1322">
                  <c:v>13.217843999998877</c:v>
                </c:pt>
                <c:pt idx="1323">
                  <c:v>13.227843000000576</c:v>
                </c:pt>
                <c:pt idx="1324">
                  <c:v>13.237843000009889</c:v>
                </c:pt>
                <c:pt idx="1325">
                  <c:v>13.247842000011588</c:v>
                </c:pt>
                <c:pt idx="1326">
                  <c:v>13.257841000013286</c:v>
                </c:pt>
                <c:pt idx="1327">
                  <c:v>13.267841000022599</c:v>
                </c:pt>
                <c:pt idx="1328">
                  <c:v>13.277840000024298</c:v>
                </c:pt>
                <c:pt idx="1329">
                  <c:v>13.287839000025997</c:v>
                </c:pt>
                <c:pt idx="1330">
                  <c:v>13.297839000006206</c:v>
                </c:pt>
                <c:pt idx="1331">
                  <c:v>13.307838000007905</c:v>
                </c:pt>
                <c:pt idx="1332">
                  <c:v>13.317837000009604</c:v>
                </c:pt>
                <c:pt idx="1333">
                  <c:v>13.327837000018917</c:v>
                </c:pt>
                <c:pt idx="1334">
                  <c:v>13.337836000020616</c:v>
                </c:pt>
                <c:pt idx="1335">
                  <c:v>13.347836000000825</c:v>
                </c:pt>
                <c:pt idx="1336">
                  <c:v>13.357835000002524</c:v>
                </c:pt>
                <c:pt idx="1337">
                  <c:v>13.367834000004223</c:v>
                </c:pt>
                <c:pt idx="1338">
                  <c:v>13.377834000013536</c:v>
                </c:pt>
                <c:pt idx="1339">
                  <c:v>13.387833000015235</c:v>
                </c:pt>
                <c:pt idx="1340">
                  <c:v>13.397832000016933</c:v>
                </c:pt>
                <c:pt idx="1341">
                  <c:v>13.407831000018632</c:v>
                </c:pt>
                <c:pt idx="1342">
                  <c:v>13.417830999998841</c:v>
                </c:pt>
                <c:pt idx="1343">
                  <c:v>13.42783000000054</c:v>
                </c:pt>
                <c:pt idx="1344">
                  <c:v>13.437830000009853</c:v>
                </c:pt>
                <c:pt idx="1345">
                  <c:v>13.447829000011552</c:v>
                </c:pt>
                <c:pt idx="1346">
                  <c:v>13.457828000013251</c:v>
                </c:pt>
                <c:pt idx="1347">
                  <c:v>13.467828000022564</c:v>
                </c:pt>
                <c:pt idx="1348">
                  <c:v>13.477827000024263</c:v>
                </c:pt>
                <c:pt idx="1349">
                  <c:v>13.487826000025962</c:v>
                </c:pt>
                <c:pt idx="1350">
                  <c:v>13.497826000006171</c:v>
                </c:pt>
                <c:pt idx="1351">
                  <c:v>13.50782500000787</c:v>
                </c:pt>
                <c:pt idx="1352">
                  <c:v>13.517824000009568</c:v>
                </c:pt>
                <c:pt idx="1353">
                  <c:v>13.527824000018882</c:v>
                </c:pt>
                <c:pt idx="1354">
                  <c:v>13.53782300002058</c:v>
                </c:pt>
                <c:pt idx="1355">
                  <c:v>13.547822000022279</c:v>
                </c:pt>
                <c:pt idx="1356">
                  <c:v>13.557822000002488</c:v>
                </c:pt>
                <c:pt idx="1357">
                  <c:v>13.567821000004187</c:v>
                </c:pt>
                <c:pt idx="1358">
                  <c:v>13.577820000005886</c:v>
                </c:pt>
                <c:pt idx="1359">
                  <c:v>13.587820000015199</c:v>
                </c:pt>
                <c:pt idx="1360">
                  <c:v>13.597819000016898</c:v>
                </c:pt>
                <c:pt idx="1361">
                  <c:v>13.607818000018597</c:v>
                </c:pt>
                <c:pt idx="1362">
                  <c:v>13.617817999998806</c:v>
                </c:pt>
                <c:pt idx="1363">
                  <c:v>13.627817000000505</c:v>
                </c:pt>
                <c:pt idx="1364">
                  <c:v>13.637816000002204</c:v>
                </c:pt>
                <c:pt idx="1365">
                  <c:v>13.647816000011517</c:v>
                </c:pt>
                <c:pt idx="1366">
                  <c:v>13.657815000013215</c:v>
                </c:pt>
                <c:pt idx="1367">
                  <c:v>13.667814000014914</c:v>
                </c:pt>
                <c:pt idx="1368">
                  <c:v>13.677814000024227</c:v>
                </c:pt>
                <c:pt idx="1369">
                  <c:v>13.687813000025926</c:v>
                </c:pt>
                <c:pt idx="1370">
                  <c:v>13.697811999998521</c:v>
                </c:pt>
                <c:pt idx="1371">
                  <c:v>13.707812000007834</c:v>
                </c:pt>
                <c:pt idx="1372">
                  <c:v>13.717811000009533</c:v>
                </c:pt>
                <c:pt idx="1373">
                  <c:v>13.727810000011232</c:v>
                </c:pt>
                <c:pt idx="1374">
                  <c:v>13.737810000020545</c:v>
                </c:pt>
                <c:pt idx="1375">
                  <c:v>13.747809000022244</c:v>
                </c:pt>
                <c:pt idx="1376">
                  <c:v>13.757808000023942</c:v>
                </c:pt>
                <c:pt idx="1377">
                  <c:v>13.767808000004152</c:v>
                </c:pt>
                <c:pt idx="1378">
                  <c:v>13.777807000005851</c:v>
                </c:pt>
                <c:pt idx="1379">
                  <c:v>13.787806000007549</c:v>
                </c:pt>
                <c:pt idx="1380">
                  <c:v>13.797806000016863</c:v>
                </c:pt>
                <c:pt idx="1381">
                  <c:v>13.807805000018561</c:v>
                </c:pt>
                <c:pt idx="1382">
                  <c:v>13.817804999998771</c:v>
                </c:pt>
                <c:pt idx="1383">
                  <c:v>13.827804000000469</c:v>
                </c:pt>
                <c:pt idx="1384">
                  <c:v>13.837803000002168</c:v>
                </c:pt>
                <c:pt idx="1385">
                  <c:v>13.847803000011481</c:v>
                </c:pt>
                <c:pt idx="1386">
                  <c:v>13.85780200001318</c:v>
                </c:pt>
                <c:pt idx="1387">
                  <c:v>13.867801000014879</c:v>
                </c:pt>
                <c:pt idx="1388">
                  <c:v>13.877801000024192</c:v>
                </c:pt>
                <c:pt idx="1389">
                  <c:v>13.887800000025891</c:v>
                </c:pt>
                <c:pt idx="1390">
                  <c:v>13.897798999998486</c:v>
                </c:pt>
                <c:pt idx="1391">
                  <c:v>13.907799000007799</c:v>
                </c:pt>
                <c:pt idx="1392">
                  <c:v>13.917798000009498</c:v>
                </c:pt>
                <c:pt idx="1393">
                  <c:v>13.927797000011196</c:v>
                </c:pt>
                <c:pt idx="1394">
                  <c:v>13.93779700002051</c:v>
                </c:pt>
                <c:pt idx="1395">
                  <c:v>13.947796000022208</c:v>
                </c:pt>
                <c:pt idx="1396">
                  <c:v>13.957795000023907</c:v>
                </c:pt>
                <c:pt idx="1397">
                  <c:v>13.967795000004116</c:v>
                </c:pt>
                <c:pt idx="1398">
                  <c:v>13.977794000005815</c:v>
                </c:pt>
                <c:pt idx="1399">
                  <c:v>13.987793000007514</c:v>
                </c:pt>
                <c:pt idx="1400">
                  <c:v>13.997793000016827</c:v>
                </c:pt>
                <c:pt idx="1401">
                  <c:v>14.007792000018526</c:v>
                </c:pt>
                <c:pt idx="1402">
                  <c:v>14.017791000020225</c:v>
                </c:pt>
                <c:pt idx="1403">
                  <c:v>14.027791000000434</c:v>
                </c:pt>
                <c:pt idx="1404">
                  <c:v>14.037790000002133</c:v>
                </c:pt>
                <c:pt idx="1405">
                  <c:v>14.047789000003831</c:v>
                </c:pt>
                <c:pt idx="1406">
                  <c:v>14.057789000013145</c:v>
                </c:pt>
                <c:pt idx="1407">
                  <c:v>14.067788000014843</c:v>
                </c:pt>
                <c:pt idx="1408">
                  <c:v>14.077787000016542</c:v>
                </c:pt>
                <c:pt idx="1409">
                  <c:v>14.087787000025855</c:v>
                </c:pt>
                <c:pt idx="1410">
                  <c:v>14.09778599999845</c:v>
                </c:pt>
                <c:pt idx="1411">
                  <c:v>14.107785000000149</c:v>
                </c:pt>
                <c:pt idx="1412">
                  <c:v>14.117785000009462</c:v>
                </c:pt>
                <c:pt idx="1413">
                  <c:v>14.127784833341138</c:v>
                </c:pt>
                <c:pt idx="1414">
                  <c:v>14.137783833342837</c:v>
                </c:pt>
                <c:pt idx="1415">
                  <c:v>14.14778383335215</c:v>
                </c:pt>
                <c:pt idx="1416">
                  <c:v>14.157782833353849</c:v>
                </c:pt>
                <c:pt idx="1417">
                  <c:v>14.167782833334059</c:v>
                </c:pt>
                <c:pt idx="1418">
                  <c:v>14.177781833335757</c:v>
                </c:pt>
                <c:pt idx="1419">
                  <c:v>14.187780833337456</c:v>
                </c:pt>
                <c:pt idx="1420">
                  <c:v>14.197779833339155</c:v>
                </c:pt>
                <c:pt idx="1421">
                  <c:v>14.207779833348468</c:v>
                </c:pt>
                <c:pt idx="1422">
                  <c:v>14.217778833350167</c:v>
                </c:pt>
                <c:pt idx="1423">
                  <c:v>14.227778833330376</c:v>
                </c:pt>
                <c:pt idx="1424">
                  <c:v>14.237777833332075</c:v>
                </c:pt>
                <c:pt idx="1425">
                  <c:v>14.247776833333774</c:v>
                </c:pt>
                <c:pt idx="1426">
                  <c:v>14.257776833343087</c:v>
                </c:pt>
                <c:pt idx="1427">
                  <c:v>14.267775833344785</c:v>
                </c:pt>
                <c:pt idx="1428">
                  <c:v>14.277774833346484</c:v>
                </c:pt>
                <c:pt idx="1429">
                  <c:v>14.287774833355797</c:v>
                </c:pt>
                <c:pt idx="1430">
                  <c:v>14.297773833357496</c:v>
                </c:pt>
                <c:pt idx="1431">
                  <c:v>14.307772833359195</c:v>
                </c:pt>
                <c:pt idx="1432">
                  <c:v>14.317772833339404</c:v>
                </c:pt>
                <c:pt idx="1433">
                  <c:v>14.327771833341103</c:v>
                </c:pt>
                <c:pt idx="1434">
                  <c:v>14.337770833342802</c:v>
                </c:pt>
                <c:pt idx="1435">
                  <c:v>14.347770833352115</c:v>
                </c:pt>
                <c:pt idx="1436">
                  <c:v>14.357769833353814</c:v>
                </c:pt>
                <c:pt idx="1437">
                  <c:v>14.367768833355512</c:v>
                </c:pt>
                <c:pt idx="1438">
                  <c:v>14.377768833335722</c:v>
                </c:pt>
                <c:pt idx="1439">
                  <c:v>14.387767833337421</c:v>
                </c:pt>
                <c:pt idx="1440">
                  <c:v>14.397766833339119</c:v>
                </c:pt>
                <c:pt idx="1441">
                  <c:v>14.407766833348433</c:v>
                </c:pt>
                <c:pt idx="1442">
                  <c:v>14.417765833350131</c:v>
                </c:pt>
                <c:pt idx="1443">
                  <c:v>14.42776483335183</c:v>
                </c:pt>
                <c:pt idx="1444">
                  <c:v>14.437764833332039</c:v>
                </c:pt>
                <c:pt idx="1445">
                  <c:v>14.447763833333738</c:v>
                </c:pt>
                <c:pt idx="1446">
                  <c:v>14.457762833335437</c:v>
                </c:pt>
                <c:pt idx="1447">
                  <c:v>14.46776283334475</c:v>
                </c:pt>
                <c:pt idx="1448">
                  <c:v>14.477761833346449</c:v>
                </c:pt>
                <c:pt idx="1449">
                  <c:v>14.487761833355762</c:v>
                </c:pt>
                <c:pt idx="1450">
                  <c:v>14.497760833357461</c:v>
                </c:pt>
                <c:pt idx="1451">
                  <c:v>14.50775983335916</c:v>
                </c:pt>
                <c:pt idx="1452">
                  <c:v>14.517759833339369</c:v>
                </c:pt>
                <c:pt idx="1453">
                  <c:v>14.527758833341068</c:v>
                </c:pt>
                <c:pt idx="1454">
                  <c:v>14.537757833342766</c:v>
                </c:pt>
                <c:pt idx="1455">
                  <c:v>14.54775783335208</c:v>
                </c:pt>
                <c:pt idx="1456">
                  <c:v>14.557756833353778</c:v>
                </c:pt>
                <c:pt idx="1457">
                  <c:v>14.567755833355477</c:v>
                </c:pt>
                <c:pt idx="1458">
                  <c:v>14.577755833335686</c:v>
                </c:pt>
                <c:pt idx="1459">
                  <c:v>14.587754833337385</c:v>
                </c:pt>
                <c:pt idx="1460">
                  <c:v>14.597753833339084</c:v>
                </c:pt>
                <c:pt idx="1461">
                  <c:v>14.607753833348397</c:v>
                </c:pt>
                <c:pt idx="1462">
                  <c:v>14.617752833350096</c:v>
                </c:pt>
                <c:pt idx="1463">
                  <c:v>14.627751833351795</c:v>
                </c:pt>
                <c:pt idx="1464">
                  <c:v>14.637751833332004</c:v>
                </c:pt>
                <c:pt idx="1465">
                  <c:v>14.647750833333703</c:v>
                </c:pt>
                <c:pt idx="1466">
                  <c:v>14.657749833335401</c:v>
                </c:pt>
                <c:pt idx="1467">
                  <c:v>14.667749833344715</c:v>
                </c:pt>
                <c:pt idx="1468">
                  <c:v>14.677748833346413</c:v>
                </c:pt>
                <c:pt idx="1469">
                  <c:v>14.687747833348112</c:v>
                </c:pt>
                <c:pt idx="1470">
                  <c:v>14.697747833357425</c:v>
                </c:pt>
                <c:pt idx="1471">
                  <c:v>14.707746833359124</c:v>
                </c:pt>
                <c:pt idx="1472">
                  <c:v>14.717745833331719</c:v>
                </c:pt>
                <c:pt idx="1473">
                  <c:v>14.727745833341032</c:v>
                </c:pt>
                <c:pt idx="1474">
                  <c:v>14.737744833342731</c:v>
                </c:pt>
                <c:pt idx="1475">
                  <c:v>14.74774383334443</c:v>
                </c:pt>
                <c:pt idx="1476">
                  <c:v>14.757743833353743</c:v>
                </c:pt>
                <c:pt idx="1477">
                  <c:v>14.767742833355442</c:v>
                </c:pt>
                <c:pt idx="1478">
                  <c:v>14.777742833335651</c:v>
                </c:pt>
                <c:pt idx="1479">
                  <c:v>14.78774183333735</c:v>
                </c:pt>
                <c:pt idx="1480">
                  <c:v>14.797740833339049</c:v>
                </c:pt>
                <c:pt idx="1481">
                  <c:v>14.807740833348362</c:v>
                </c:pt>
                <c:pt idx="1482">
                  <c:v>14.817739833350061</c:v>
                </c:pt>
                <c:pt idx="1483">
                  <c:v>14.827738833351759</c:v>
                </c:pt>
                <c:pt idx="1484">
                  <c:v>14.837738833331969</c:v>
                </c:pt>
                <c:pt idx="1485">
                  <c:v>14.847737833333667</c:v>
                </c:pt>
                <c:pt idx="1486">
                  <c:v>14.857736833335366</c:v>
                </c:pt>
                <c:pt idx="1487">
                  <c:v>14.867736833344679</c:v>
                </c:pt>
                <c:pt idx="1488">
                  <c:v>14.877735833346378</c:v>
                </c:pt>
                <c:pt idx="1489">
                  <c:v>14.887734833348077</c:v>
                </c:pt>
                <c:pt idx="1490">
                  <c:v>14.89773483335739</c:v>
                </c:pt>
                <c:pt idx="1491">
                  <c:v>14.907733833359089</c:v>
                </c:pt>
                <c:pt idx="1492">
                  <c:v>14.917732833331684</c:v>
                </c:pt>
                <c:pt idx="1493">
                  <c:v>14.927732833340997</c:v>
                </c:pt>
                <c:pt idx="1494">
                  <c:v>14.937731833342696</c:v>
                </c:pt>
                <c:pt idx="1495">
                  <c:v>14.947730833344394</c:v>
                </c:pt>
                <c:pt idx="1496">
                  <c:v>14.957730833353708</c:v>
                </c:pt>
                <c:pt idx="1497">
                  <c:v>14.967729833355406</c:v>
                </c:pt>
                <c:pt idx="1498">
                  <c:v>14.977728833357105</c:v>
                </c:pt>
                <c:pt idx="1499">
                  <c:v>14.987728833337314</c:v>
                </c:pt>
                <c:pt idx="1500">
                  <c:v>14.997727833339013</c:v>
                </c:pt>
              </c:numCache>
            </c:numRef>
          </c:xVal>
          <c:yVal>
            <c:numRef>
              <c:f>Accelerometer!$F$2:$F$1502</c:f>
              <c:numCache>
                <c:formatCode>General</c:formatCode>
                <c:ptCount val="1501"/>
                <c:pt idx="0">
                  <c:v>-4.2099952697753906E-2</c:v>
                </c:pt>
                <c:pt idx="1">
                  <c:v>-4.6994072198867802E-2</c:v>
                </c:pt>
                <c:pt idx="2">
                  <c:v>-4.2738468647003175E-2</c:v>
                </c:pt>
                <c:pt idx="3">
                  <c:v>-3.6079074740409854E-2</c:v>
                </c:pt>
                <c:pt idx="4">
                  <c:v>-2.59861958026886E-2</c:v>
                </c:pt>
                <c:pt idx="5">
                  <c:v>-4.1502367258071902E-2</c:v>
                </c:pt>
                <c:pt idx="6">
                  <c:v>-5.568303465843201E-2</c:v>
                </c:pt>
                <c:pt idx="7">
                  <c:v>-5.759507417678833E-2</c:v>
                </c:pt>
                <c:pt idx="8">
                  <c:v>-4.8565803766250616E-2</c:v>
                </c:pt>
                <c:pt idx="9">
                  <c:v>-3.5010203719139099E-2</c:v>
                </c:pt>
                <c:pt idx="10">
                  <c:v>-3.1594845056533816E-2</c:v>
                </c:pt>
                <c:pt idx="11">
                  <c:v>-3.6823425292968753E-2</c:v>
                </c:pt>
                <c:pt idx="12">
                  <c:v>-4.6073135733604435E-2</c:v>
                </c:pt>
                <c:pt idx="13">
                  <c:v>-6.0395890474319459E-2</c:v>
                </c:pt>
                <c:pt idx="14">
                  <c:v>-7.0082972645759592E-2</c:v>
                </c:pt>
                <c:pt idx="15">
                  <c:v>-3.9073433876037601E-2</c:v>
                </c:pt>
                <c:pt idx="16">
                  <c:v>-1.7390788793563844E-2</c:v>
                </c:pt>
                <c:pt idx="17">
                  <c:v>-1.5488104820251465E-2</c:v>
                </c:pt>
                <c:pt idx="18">
                  <c:v>-3.0199699401855469E-2</c:v>
                </c:pt>
                <c:pt idx="19">
                  <c:v>-2.8403434753417969E-2</c:v>
                </c:pt>
                <c:pt idx="20">
                  <c:v>-3.6287820339202879E-2</c:v>
                </c:pt>
                <c:pt idx="21">
                  <c:v>-6.9671913385391235E-2</c:v>
                </c:pt>
                <c:pt idx="22">
                  <c:v>-7.8881278038024902E-2</c:v>
                </c:pt>
                <c:pt idx="23">
                  <c:v>-6.453454971313477E-2</c:v>
                </c:pt>
                <c:pt idx="24">
                  <c:v>-2.9077033996582034E-2</c:v>
                </c:pt>
                <c:pt idx="25">
                  <c:v>-3.0028960704803469E-2</c:v>
                </c:pt>
                <c:pt idx="26">
                  <c:v>-2.9403893351554872E-2</c:v>
                </c:pt>
                <c:pt idx="27">
                  <c:v>-4.0210132598876958E-2</c:v>
                </c:pt>
                <c:pt idx="28">
                  <c:v>-4.3992696404457098E-2</c:v>
                </c:pt>
                <c:pt idx="29">
                  <c:v>-4.6243289709091188E-2</c:v>
                </c:pt>
                <c:pt idx="30">
                  <c:v>-5.1231549382209779E-2</c:v>
                </c:pt>
                <c:pt idx="31">
                  <c:v>-6.06976068019867E-2</c:v>
                </c:pt>
                <c:pt idx="32">
                  <c:v>-4.1442725658416751E-2</c:v>
                </c:pt>
                <c:pt idx="33">
                  <c:v>-1.65429425239563E-2</c:v>
                </c:pt>
                <c:pt idx="34">
                  <c:v>-7.3283153772354132E-3</c:v>
                </c:pt>
                <c:pt idx="35">
                  <c:v>-1.2840485572814943E-3</c:v>
                </c:pt>
                <c:pt idx="36">
                  <c:v>-2.2690705060958865E-2</c:v>
                </c:pt>
                <c:pt idx="37">
                  <c:v>-7.799191653728485E-2</c:v>
                </c:pt>
                <c:pt idx="38">
                  <c:v>-9.8254857659339903E-2</c:v>
                </c:pt>
                <c:pt idx="39">
                  <c:v>-8.7726361155509955E-2</c:v>
                </c:pt>
                <c:pt idx="40">
                  <c:v>-6.5250833630561833E-2</c:v>
                </c:pt>
                <c:pt idx="41">
                  <c:v>-6.3776165843009949E-2</c:v>
                </c:pt>
                <c:pt idx="42">
                  <c:v>-7.8078455328941351E-2</c:v>
                </c:pt>
                <c:pt idx="43">
                  <c:v>-9.6844509243965149E-2</c:v>
                </c:pt>
                <c:pt idx="44">
                  <c:v>-0.10007451117038728</c:v>
                </c:pt>
                <c:pt idx="45">
                  <c:v>-0.11188881039619446</c:v>
                </c:pt>
                <c:pt idx="46">
                  <c:v>-0.11532054126262666</c:v>
                </c:pt>
                <c:pt idx="47">
                  <c:v>-0.11095325589179993</c:v>
                </c:pt>
                <c:pt idx="48">
                  <c:v>-0.10053000926971437</c:v>
                </c:pt>
                <c:pt idx="49">
                  <c:v>-7.2779708504676827E-2</c:v>
                </c:pt>
                <c:pt idx="50">
                  <c:v>-8.1450544595718391E-2</c:v>
                </c:pt>
                <c:pt idx="51">
                  <c:v>-8.624643087387085E-2</c:v>
                </c:pt>
                <c:pt idx="52">
                  <c:v>-0.11353187799453736</c:v>
                </c:pt>
                <c:pt idx="53">
                  <c:v>-0.10336064636707307</c:v>
                </c:pt>
                <c:pt idx="54">
                  <c:v>-8.5996754765510566E-2</c:v>
                </c:pt>
                <c:pt idx="55">
                  <c:v>-8.7943292856216437E-2</c:v>
                </c:pt>
                <c:pt idx="56">
                  <c:v>-9.763680696487427E-2</c:v>
                </c:pt>
                <c:pt idx="57">
                  <c:v>-0.13088173627853394</c:v>
                </c:pt>
                <c:pt idx="58">
                  <c:v>-0.14281590342521669</c:v>
                </c:pt>
                <c:pt idx="59">
                  <c:v>-0.15246790230274201</c:v>
                </c:pt>
                <c:pt idx="60">
                  <c:v>-0.140665882229805</c:v>
                </c:pt>
                <c:pt idx="61">
                  <c:v>-9.1251647472381597E-2</c:v>
                </c:pt>
                <c:pt idx="62">
                  <c:v>-4.4542334675788879E-2</c:v>
                </c:pt>
                <c:pt idx="63">
                  <c:v>-4.0030038356781004E-2</c:v>
                </c:pt>
                <c:pt idx="64">
                  <c:v>-3.8083500266075133E-2</c:v>
                </c:pt>
                <c:pt idx="65">
                  <c:v>-3.8368259668350224E-2</c:v>
                </c:pt>
                <c:pt idx="66">
                  <c:v>-6.254181861877442E-3</c:v>
                </c:pt>
                <c:pt idx="67">
                  <c:v>7.5715595483779916E-2</c:v>
                </c:pt>
                <c:pt idx="68">
                  <c:v>0.15064064741134645</c:v>
                </c:pt>
                <c:pt idx="69">
                  <c:v>0.22241521954536439</c:v>
                </c:pt>
                <c:pt idx="70">
                  <c:v>0.26960809707641603</c:v>
                </c:pt>
                <c:pt idx="71">
                  <c:v>0.25358029425144196</c:v>
                </c:pt>
                <c:pt idx="72">
                  <c:v>0.16393604636192322</c:v>
                </c:pt>
                <c:pt idx="73">
                  <c:v>-4.3624321818351748E-2</c:v>
                </c:pt>
                <c:pt idx="74">
                  <c:v>-0.23252973318099976</c:v>
                </c:pt>
                <c:pt idx="75">
                  <c:v>-0.22990374863147736</c:v>
                </c:pt>
                <c:pt idx="76">
                  <c:v>-0.11944984495639802</c:v>
                </c:pt>
                <c:pt idx="77">
                  <c:v>-6.4189563989639292E-2</c:v>
                </c:pt>
                <c:pt idx="78">
                  <c:v>-9.6048703193664556E-2</c:v>
                </c:pt>
                <c:pt idx="79">
                  <c:v>-0.17216307878494264</c:v>
                </c:pt>
                <c:pt idx="80">
                  <c:v>-0.22180710911750795</c:v>
                </c:pt>
                <c:pt idx="81">
                  <c:v>-0.2313842636346817</c:v>
                </c:pt>
                <c:pt idx="82">
                  <c:v>-0.22061076879501343</c:v>
                </c:pt>
                <c:pt idx="83">
                  <c:v>-0.18480534374713897</c:v>
                </c:pt>
                <c:pt idx="84">
                  <c:v>-0.1762432658672333</c:v>
                </c:pt>
                <c:pt idx="85">
                  <c:v>-0.13558055877685549</c:v>
                </c:pt>
                <c:pt idx="86">
                  <c:v>-9.4855871200561534E-2</c:v>
                </c:pt>
                <c:pt idx="87">
                  <c:v>-6.2104446887969976E-2</c:v>
                </c:pt>
                <c:pt idx="88">
                  <c:v>-3.3476479053497314E-2</c:v>
                </c:pt>
                <c:pt idx="89">
                  <c:v>-1.7170933485031129E-2</c:v>
                </c:pt>
                <c:pt idx="90">
                  <c:v>7.9943132400512699E-3</c:v>
                </c:pt>
                <c:pt idx="91">
                  <c:v>3.7708693742752077E-2</c:v>
                </c:pt>
                <c:pt idx="92">
                  <c:v>7.8845025300979615E-2</c:v>
                </c:pt>
                <c:pt idx="93">
                  <c:v>0.13092091262340547</c:v>
                </c:pt>
                <c:pt idx="94">
                  <c:v>0.2132707589864731</c:v>
                </c:pt>
                <c:pt idx="95">
                  <c:v>0.32681608557701114</c:v>
                </c:pt>
                <c:pt idx="96">
                  <c:v>0.37075498759746556</c:v>
                </c:pt>
                <c:pt idx="97">
                  <c:v>0.34995059430599212</c:v>
                </c:pt>
                <c:pt idx="98">
                  <c:v>0.29075396776199341</c:v>
                </c:pt>
                <c:pt idx="99">
                  <c:v>0.23899558424949646</c:v>
                </c:pt>
                <c:pt idx="100">
                  <c:v>0.23412894666194917</c:v>
                </c:pt>
                <c:pt idx="101">
                  <c:v>0.30963696599006657</c:v>
                </c:pt>
                <c:pt idx="102">
                  <c:v>0.42744081974029541</c:v>
                </c:pt>
                <c:pt idx="103">
                  <c:v>0.5088773310184479</c:v>
                </c:pt>
                <c:pt idx="104">
                  <c:v>0.6072526413202286</c:v>
                </c:pt>
                <c:pt idx="105">
                  <c:v>0.6777747398614884</c:v>
                </c:pt>
                <c:pt idx="106">
                  <c:v>0.72857359528541565</c:v>
                </c:pt>
                <c:pt idx="107">
                  <c:v>0.81319450020790107</c:v>
                </c:pt>
                <c:pt idx="108">
                  <c:v>0.95208165943622591</c:v>
                </c:pt>
                <c:pt idx="109">
                  <c:v>1.0920897299051284</c:v>
                </c:pt>
                <c:pt idx="110">
                  <c:v>1.2625729036331177</c:v>
                </c:pt>
                <c:pt idx="111">
                  <c:v>1.4259318298101427</c:v>
                </c:pt>
                <c:pt idx="112">
                  <c:v>1.5917576962709428</c:v>
                </c:pt>
                <c:pt idx="113">
                  <c:v>1.8075304788351061</c:v>
                </c:pt>
                <c:pt idx="114">
                  <c:v>2.1455317032337189</c:v>
                </c:pt>
                <c:pt idx="115">
                  <c:v>2.5450766265392306</c:v>
                </c:pt>
                <c:pt idx="116">
                  <c:v>2.8978227746486667</c:v>
                </c:pt>
                <c:pt idx="117">
                  <c:v>3.2274034237861633</c:v>
                </c:pt>
                <c:pt idx="118">
                  <c:v>3.5247296619415285</c:v>
                </c:pt>
                <c:pt idx="119">
                  <c:v>3.8328013283014299</c:v>
                </c:pt>
                <c:pt idx="120">
                  <c:v>4.1813953685760499</c:v>
                </c:pt>
                <c:pt idx="121">
                  <c:v>4.5328241389989854</c:v>
                </c:pt>
                <c:pt idx="122">
                  <c:v>4.8763907432556151</c:v>
                </c:pt>
                <c:pt idx="123">
                  <c:v>5.2425656068325042</c:v>
                </c:pt>
                <c:pt idx="124">
                  <c:v>5.5844452893733978</c:v>
                </c:pt>
                <c:pt idx="125">
                  <c:v>5.8964755207300188</c:v>
                </c:pt>
                <c:pt idx="126">
                  <c:v>6.2232407355308537</c:v>
                </c:pt>
                <c:pt idx="127">
                  <c:v>6.5092719072103504</c:v>
                </c:pt>
                <c:pt idx="128">
                  <c:v>6.6631472343206406</c:v>
                </c:pt>
                <c:pt idx="129">
                  <c:v>6.6961307930946354</c:v>
                </c:pt>
                <c:pt idx="130">
                  <c:v>6.5614846193790441</c:v>
                </c:pt>
                <c:pt idx="131">
                  <c:v>6.1933181941509252</c:v>
                </c:pt>
                <c:pt idx="132">
                  <c:v>5.5309818577766423</c:v>
                </c:pt>
                <c:pt idx="133">
                  <c:v>4.6104862725734712</c:v>
                </c:pt>
                <c:pt idx="134">
                  <c:v>3.667104100584984</c:v>
                </c:pt>
                <c:pt idx="135">
                  <c:v>3.0278180730342865</c:v>
                </c:pt>
                <c:pt idx="136">
                  <c:v>2.339700778126717</c:v>
                </c:pt>
                <c:pt idx="137">
                  <c:v>1.3017603582143784</c:v>
                </c:pt>
                <c:pt idx="138">
                  <c:v>4.6842044591903689E-3</c:v>
                </c:pt>
                <c:pt idx="139">
                  <c:v>-0.82144901454448704</c:v>
                </c:pt>
                <c:pt idx="140">
                  <c:v>-0.95649513781070716</c:v>
                </c:pt>
                <c:pt idx="141">
                  <c:v>-0.16293090999126436</c:v>
                </c:pt>
                <c:pt idx="142">
                  <c:v>0.13793289363384248</c:v>
                </c:pt>
                <c:pt idx="143">
                  <c:v>-0.11493813335895539</c:v>
                </c:pt>
                <c:pt idx="144">
                  <c:v>-0.80811970174312597</c:v>
                </c:pt>
                <c:pt idx="145">
                  <c:v>-1.9366077643632891</c:v>
                </c:pt>
                <c:pt idx="146">
                  <c:v>-2.5307772606611252</c:v>
                </c:pt>
                <c:pt idx="147">
                  <c:v>-2.4619853532314302</c:v>
                </c:pt>
                <c:pt idx="148">
                  <c:v>-2.1979408818483352</c:v>
                </c:pt>
                <c:pt idx="149">
                  <c:v>-1.8935085225105286</c:v>
                </c:pt>
                <c:pt idx="150">
                  <c:v>-1.6402550876140596</c:v>
                </c:pt>
                <c:pt idx="151">
                  <c:v>-1.6600537598133087</c:v>
                </c:pt>
                <c:pt idx="152">
                  <c:v>-1.9395161694288254</c:v>
                </c:pt>
                <c:pt idx="153">
                  <c:v>-2.376551685333252</c:v>
                </c:pt>
                <c:pt idx="154">
                  <c:v>-2.8713477516174319</c:v>
                </c:pt>
                <c:pt idx="155">
                  <c:v>-3.2635982733964921</c:v>
                </c:pt>
                <c:pt idx="156">
                  <c:v>-3.4147628313302993</c:v>
                </c:pt>
                <c:pt idx="157">
                  <c:v>-3.3818628877401355</c:v>
                </c:pt>
                <c:pt idx="158">
                  <c:v>-3.1630466294288637</c:v>
                </c:pt>
                <c:pt idx="159">
                  <c:v>-2.7219502222537995</c:v>
                </c:pt>
                <c:pt idx="160">
                  <c:v>-2.050037316083908</c:v>
                </c:pt>
                <c:pt idx="161">
                  <c:v>-1.2719009667634964</c:v>
                </c:pt>
                <c:pt idx="162">
                  <c:v>-0.592983096241951</c:v>
                </c:pt>
                <c:pt idx="163">
                  <c:v>-5.4086160063743595E-2</c:v>
                </c:pt>
                <c:pt idx="164">
                  <c:v>0.4110194993019104</c:v>
                </c:pt>
                <c:pt idx="165">
                  <c:v>0.96128576159477241</c:v>
                </c:pt>
                <c:pt idx="166">
                  <c:v>1.8301311367750168</c:v>
                </c:pt>
                <c:pt idx="167">
                  <c:v>3.1907443052530291</c:v>
                </c:pt>
                <c:pt idx="168">
                  <c:v>4.8109557223320012</c:v>
                </c:pt>
                <c:pt idx="169">
                  <c:v>6.0582141834497456</c:v>
                </c:pt>
                <c:pt idx="170">
                  <c:v>6.5374671810865408</c:v>
                </c:pt>
                <c:pt idx="171">
                  <c:v>6.5859616488218311</c:v>
                </c:pt>
                <c:pt idx="172">
                  <c:v>6.7846038436889655</c:v>
                </c:pt>
                <c:pt idx="173">
                  <c:v>7.148210610151291</c:v>
                </c:pt>
                <c:pt idx="174">
                  <c:v>6.9176244914531715</c:v>
                </c:pt>
                <c:pt idx="175">
                  <c:v>5.7196832013130194</c:v>
                </c:pt>
                <c:pt idx="176">
                  <c:v>4.0989999139308928</c:v>
                </c:pt>
                <c:pt idx="177">
                  <c:v>2.6849162971973421</c:v>
                </c:pt>
                <c:pt idx="178">
                  <c:v>1.7685219490528108</c:v>
                </c:pt>
                <c:pt idx="179">
                  <c:v>1.4355797356367113</c:v>
                </c:pt>
                <c:pt idx="180">
                  <c:v>1.4140397626161576</c:v>
                </c:pt>
                <c:pt idx="181">
                  <c:v>1.5731869393587112</c:v>
                </c:pt>
                <c:pt idx="182">
                  <c:v>1.5779109048843385</c:v>
                </c:pt>
                <c:pt idx="183">
                  <c:v>1.7049410802125933</c:v>
                </c:pt>
                <c:pt idx="184">
                  <c:v>2.340289008021355</c:v>
                </c:pt>
                <c:pt idx="185">
                  <c:v>2.7160521358251573</c:v>
                </c:pt>
                <c:pt idx="186">
                  <c:v>3.0097659641504291</c:v>
                </c:pt>
                <c:pt idx="187">
                  <c:v>1.1327097523212433</c:v>
                </c:pt>
                <c:pt idx="188">
                  <c:v>-0.67799927294254303</c:v>
                </c:pt>
                <c:pt idx="189">
                  <c:v>1.5733787280321121</c:v>
                </c:pt>
                <c:pt idx="190">
                  <c:v>4.1316928660869596</c:v>
                </c:pt>
                <c:pt idx="191">
                  <c:v>4.0022647476196287</c:v>
                </c:pt>
                <c:pt idx="192">
                  <c:v>3.7473448562622074</c:v>
                </c:pt>
                <c:pt idx="193">
                  <c:v>3.2568114101886749</c:v>
                </c:pt>
                <c:pt idx="194">
                  <c:v>0.90371173739433297</c:v>
                </c:pt>
                <c:pt idx="195">
                  <c:v>-0.79741695821285252</c:v>
                </c:pt>
                <c:pt idx="196">
                  <c:v>-0.8096165889501572</c:v>
                </c:pt>
                <c:pt idx="197">
                  <c:v>-0.56253547489643096</c:v>
                </c:pt>
                <c:pt idx="198">
                  <c:v>-0.1358419293165207</c:v>
                </c:pt>
                <c:pt idx="199">
                  <c:v>0.41486930608749389</c:v>
                </c:pt>
                <c:pt idx="200">
                  <c:v>0.81135672032833106</c:v>
                </c:pt>
                <c:pt idx="201">
                  <c:v>0.86958095490932474</c:v>
                </c:pt>
                <c:pt idx="202">
                  <c:v>0.5935029137134552</c:v>
                </c:pt>
                <c:pt idx="203">
                  <c:v>0.21234456002712251</c:v>
                </c:pt>
                <c:pt idx="204">
                  <c:v>0.14104185819625856</c:v>
                </c:pt>
                <c:pt idx="205">
                  <c:v>0.38633781731128697</c:v>
                </c:pt>
                <c:pt idx="206">
                  <c:v>0.44165949404239657</c:v>
                </c:pt>
                <c:pt idx="207">
                  <c:v>0.29884768366813663</c:v>
                </c:pt>
                <c:pt idx="208">
                  <c:v>0.28410977661609649</c:v>
                </c:pt>
                <c:pt idx="209">
                  <c:v>0.38368785917758946</c:v>
                </c:pt>
                <c:pt idx="210">
                  <c:v>0.28936408460140228</c:v>
                </c:pt>
                <c:pt idx="211">
                  <c:v>-6.4179039001464849E-2</c:v>
                </c:pt>
                <c:pt idx="212">
                  <c:v>-0.36868156492710114</c:v>
                </c:pt>
                <c:pt idx="213">
                  <c:v>-0.34340405166149141</c:v>
                </c:pt>
                <c:pt idx="214">
                  <c:v>-0.11777052462100983</c:v>
                </c:pt>
                <c:pt idx="215">
                  <c:v>3.3599855303764345E-2</c:v>
                </c:pt>
                <c:pt idx="216">
                  <c:v>-2.2773150801658631E-2</c:v>
                </c:pt>
                <c:pt idx="217">
                  <c:v>-0.2252709996700287</c:v>
                </c:pt>
                <c:pt idx="218">
                  <c:v>-0.27742699384689334</c:v>
                </c:pt>
                <c:pt idx="219">
                  <c:v>-0.14093134582042693</c:v>
                </c:pt>
                <c:pt idx="220">
                  <c:v>-2.6646931171417237E-2</c:v>
                </c:pt>
                <c:pt idx="221">
                  <c:v>-8.8559004664421084E-2</c:v>
                </c:pt>
                <c:pt idx="222">
                  <c:v>-0.30609764635562897</c:v>
                </c:pt>
                <c:pt idx="223">
                  <c:v>-0.48159714639186862</c:v>
                </c:pt>
                <c:pt idx="224">
                  <c:v>-0.5097906661033631</c:v>
                </c:pt>
                <c:pt idx="225">
                  <c:v>-0.36467563748359683</c:v>
                </c:pt>
                <c:pt idx="226">
                  <c:v>-0.15562013626098634</c:v>
                </c:pt>
                <c:pt idx="227">
                  <c:v>-2.0500338077545168E-2</c:v>
                </c:pt>
                <c:pt idx="228">
                  <c:v>-1.9684066772460939E-2</c:v>
                </c:pt>
                <c:pt idx="229">
                  <c:v>-8.5373441576957712E-2</c:v>
                </c:pt>
                <c:pt idx="230">
                  <c:v>-0.10813548266887665</c:v>
                </c:pt>
                <c:pt idx="231">
                  <c:v>-0.14549509763717652</c:v>
                </c:pt>
                <c:pt idx="232">
                  <c:v>-0.13276863276958467</c:v>
                </c:pt>
                <c:pt idx="233">
                  <c:v>-5.5629824995994573E-2</c:v>
                </c:pt>
                <c:pt idx="234">
                  <c:v>7.751010596752167E-2</c:v>
                </c:pt>
                <c:pt idx="235">
                  <c:v>0.24932059764862061</c:v>
                </c:pt>
                <c:pt idx="236">
                  <c:v>0.40447412610054018</c:v>
                </c:pt>
                <c:pt idx="237">
                  <c:v>0.57912168681621556</c:v>
                </c:pt>
                <c:pt idx="238">
                  <c:v>0.69477201104164132</c:v>
                </c:pt>
                <c:pt idx="239">
                  <c:v>0.75917032063007361</c:v>
                </c:pt>
                <c:pt idx="240">
                  <c:v>0.79064822137355806</c:v>
                </c:pt>
                <c:pt idx="241">
                  <c:v>0.70574957370758062</c:v>
                </c:pt>
                <c:pt idx="242">
                  <c:v>0.49265364646911625</c:v>
                </c:pt>
                <c:pt idx="243">
                  <c:v>0.35710817098617553</c:v>
                </c:pt>
                <c:pt idx="244">
                  <c:v>0.49500305771827702</c:v>
                </c:pt>
                <c:pt idx="245">
                  <c:v>0.97640841543674473</c:v>
                </c:pt>
                <c:pt idx="246">
                  <c:v>1.6847149765491487</c:v>
                </c:pt>
                <c:pt idx="247">
                  <c:v>2.4652901995182037</c:v>
                </c:pt>
                <c:pt idx="248">
                  <c:v>3.12523970246315</c:v>
                </c:pt>
                <c:pt idx="249">
                  <c:v>3.5891121840476989</c:v>
                </c:pt>
                <c:pt idx="250">
                  <c:v>3.9350515884160999</c:v>
                </c:pt>
                <c:pt idx="251">
                  <c:v>4.4923842108249668</c:v>
                </c:pt>
                <c:pt idx="252">
                  <c:v>5.535318737626076</c:v>
                </c:pt>
                <c:pt idx="253">
                  <c:v>6.89650610268116</c:v>
                </c:pt>
                <c:pt idx="254">
                  <c:v>8.3962783259153362</c:v>
                </c:pt>
                <c:pt idx="255">
                  <c:v>9.8822926354408267</c:v>
                </c:pt>
                <c:pt idx="256">
                  <c:v>11.212607871294022</c:v>
                </c:pt>
                <c:pt idx="257">
                  <c:v>12.154646937847138</c:v>
                </c:pt>
                <c:pt idx="258">
                  <c:v>12.237869188785554</c:v>
                </c:pt>
                <c:pt idx="259">
                  <c:v>11.384882047176362</c:v>
                </c:pt>
                <c:pt idx="260">
                  <c:v>9.851777186393738</c:v>
                </c:pt>
                <c:pt idx="261">
                  <c:v>7.8947877824306492</c:v>
                </c:pt>
                <c:pt idx="262">
                  <c:v>5.9130143702030189</c:v>
                </c:pt>
                <c:pt idx="263">
                  <c:v>4.3517844021320347</c:v>
                </c:pt>
                <c:pt idx="264">
                  <c:v>3.4434627199172976</c:v>
                </c:pt>
                <c:pt idx="265">
                  <c:v>3.0247605639696125</c:v>
                </c:pt>
                <c:pt idx="266">
                  <c:v>2.4688154858350755</c:v>
                </c:pt>
                <c:pt idx="267">
                  <c:v>1.2418129491806031</c:v>
                </c:pt>
                <c:pt idx="268">
                  <c:v>-0.67489498615264898</c:v>
                </c:pt>
                <c:pt idx="269">
                  <c:v>-2.0356303614377977</c:v>
                </c:pt>
                <c:pt idx="270">
                  <c:v>-1.6804886090755464</c:v>
                </c:pt>
                <c:pt idx="271">
                  <c:v>-1.3598764193058015</c:v>
                </c:pt>
                <c:pt idx="272">
                  <c:v>-1.3067585581541061</c:v>
                </c:pt>
                <c:pt idx="273">
                  <c:v>-1.510275576710701</c:v>
                </c:pt>
                <c:pt idx="274">
                  <c:v>-2.2644874584674834</c:v>
                </c:pt>
                <c:pt idx="275">
                  <c:v>-2.8182994723320007</c:v>
                </c:pt>
                <c:pt idx="276">
                  <c:v>-3.1966938471794131</c:v>
                </c:pt>
                <c:pt idx="277">
                  <c:v>-3.7079305297136309</c:v>
                </c:pt>
                <c:pt idx="278">
                  <c:v>-4.2493207186460493</c:v>
                </c:pt>
                <c:pt idx="279">
                  <c:v>-4.6154599142074586</c:v>
                </c:pt>
                <c:pt idx="280">
                  <c:v>-4.6096261471509932</c:v>
                </c:pt>
                <c:pt idx="281">
                  <c:v>-4.4349785864353182</c:v>
                </c:pt>
                <c:pt idx="282">
                  <c:v>-4.1472078680992128</c:v>
                </c:pt>
                <c:pt idx="283">
                  <c:v>-3.8252917492389682</c:v>
                </c:pt>
                <c:pt idx="284">
                  <c:v>-3.7126983493566517</c:v>
                </c:pt>
                <c:pt idx="285">
                  <c:v>-3.8665274834632877</c:v>
                </c:pt>
                <c:pt idx="286">
                  <c:v>-4.1291920119524006</c:v>
                </c:pt>
                <c:pt idx="287">
                  <c:v>-4.1974301880598066</c:v>
                </c:pt>
                <c:pt idx="288">
                  <c:v>-3.8000797247886662</c:v>
                </c:pt>
                <c:pt idx="289">
                  <c:v>-2.9681437289714814</c:v>
                </c:pt>
                <c:pt idx="290">
                  <c:v>-1.9044849157333374</c:v>
                </c:pt>
                <c:pt idx="291">
                  <c:v>-0.66293626070022582</c:v>
                </c:pt>
                <c:pt idx="292">
                  <c:v>0.79508567333221436</c:v>
                </c:pt>
                <c:pt idx="293">
                  <c:v>2.6065741324424745</c:v>
                </c:pt>
                <c:pt idx="294">
                  <c:v>5.355391725897789</c:v>
                </c:pt>
                <c:pt idx="295">
                  <c:v>9.4214390712976464</c:v>
                </c:pt>
                <c:pt idx="296">
                  <c:v>13.036877174377443</c:v>
                </c:pt>
                <c:pt idx="297">
                  <c:v>13.933050681352617</c:v>
                </c:pt>
                <c:pt idx="298">
                  <c:v>11.645817553997041</c:v>
                </c:pt>
                <c:pt idx="299">
                  <c:v>8.7208484959602366</c:v>
                </c:pt>
                <c:pt idx="300">
                  <c:v>7.0283771878480916</c:v>
                </c:pt>
                <c:pt idx="301">
                  <c:v>6.4603815829753879</c:v>
                </c:pt>
                <c:pt idx="302">
                  <c:v>5.758653139472008</c:v>
                </c:pt>
                <c:pt idx="303">
                  <c:v>4.1706616348028183</c:v>
                </c:pt>
                <c:pt idx="304">
                  <c:v>2.327999330163002</c:v>
                </c:pt>
                <c:pt idx="305">
                  <c:v>0.76057248294353486</c:v>
                </c:pt>
                <c:pt idx="306">
                  <c:v>-0.50306636810302741</c:v>
                </c:pt>
                <c:pt idx="307">
                  <c:v>-0.67805832982063297</c:v>
                </c:pt>
                <c:pt idx="308">
                  <c:v>0.31961640894412996</c:v>
                </c:pt>
                <c:pt idx="309">
                  <c:v>1.521956559419632</c:v>
                </c:pt>
                <c:pt idx="310">
                  <c:v>2.7355952847003939</c:v>
                </c:pt>
                <c:pt idx="311">
                  <c:v>3.0286483776569368</c:v>
                </c:pt>
                <c:pt idx="312">
                  <c:v>3.7209230428934101</c:v>
                </c:pt>
                <c:pt idx="313">
                  <c:v>3.0671628177165986</c:v>
                </c:pt>
                <c:pt idx="314">
                  <c:v>2.0272980791330339</c:v>
                </c:pt>
                <c:pt idx="315">
                  <c:v>3.866860190033913</c:v>
                </c:pt>
                <c:pt idx="316">
                  <c:v>5.4387443697452547</c:v>
                </c:pt>
                <c:pt idx="317">
                  <c:v>3.2071662104129794</c:v>
                </c:pt>
                <c:pt idx="318">
                  <c:v>2.3449813985824588</c:v>
                </c:pt>
                <c:pt idx="319">
                  <c:v>2.5222391563653948</c:v>
                </c:pt>
                <c:pt idx="320">
                  <c:v>1.3360846835374833</c:v>
                </c:pt>
                <c:pt idx="321">
                  <c:v>0.11222561001777649</c:v>
                </c:pt>
                <c:pt idx="322">
                  <c:v>-0.33981152236461643</c:v>
                </c:pt>
                <c:pt idx="323">
                  <c:v>0.11482118904590607</c:v>
                </c:pt>
                <c:pt idx="324">
                  <c:v>1.1385563832521439</c:v>
                </c:pt>
                <c:pt idx="325">
                  <c:v>1.2998576742410661</c:v>
                </c:pt>
                <c:pt idx="326">
                  <c:v>0.60307480573654182</c:v>
                </c:pt>
                <c:pt idx="327">
                  <c:v>2.4437268376350404E-2</c:v>
                </c:pt>
                <c:pt idx="328">
                  <c:v>-4.2659531235694888E-2</c:v>
                </c:pt>
                <c:pt idx="329">
                  <c:v>4.0957406759262086E-2</c:v>
                </c:pt>
                <c:pt idx="330">
                  <c:v>-6.7327764630317685E-2</c:v>
                </c:pt>
                <c:pt idx="331">
                  <c:v>-0.23102056682109834</c:v>
                </c:pt>
                <c:pt idx="332">
                  <c:v>-0.14964837491512301</c:v>
                </c:pt>
                <c:pt idx="333">
                  <c:v>0.24931942820549013</c:v>
                </c:pt>
                <c:pt idx="334">
                  <c:v>0.65690485775470742</c:v>
                </c:pt>
                <c:pt idx="335">
                  <c:v>0.77180439949035651</c:v>
                </c:pt>
                <c:pt idx="336">
                  <c:v>0.53615868508815767</c:v>
                </c:pt>
                <c:pt idx="337">
                  <c:v>-6.7775076627731329E-2</c:v>
                </c:pt>
                <c:pt idx="338">
                  <c:v>-0.74171755135059358</c:v>
                </c:pt>
                <c:pt idx="339">
                  <c:v>-1.0163413900136948</c:v>
                </c:pt>
                <c:pt idx="340">
                  <c:v>-0.72281291842460638</c:v>
                </c:pt>
                <c:pt idx="341">
                  <c:v>-0.15653054773807526</c:v>
                </c:pt>
                <c:pt idx="342">
                  <c:v>0.22000324308872224</c:v>
                </c:pt>
                <c:pt idx="343">
                  <c:v>0.517803105711937</c:v>
                </c:pt>
                <c:pt idx="344">
                  <c:v>0.53021440565586098</c:v>
                </c:pt>
                <c:pt idx="345">
                  <c:v>0.22630888044834138</c:v>
                </c:pt>
                <c:pt idx="346">
                  <c:v>-0.16023241996765136</c:v>
                </c:pt>
                <c:pt idx="347">
                  <c:v>-0.44590398788452151</c:v>
                </c:pt>
                <c:pt idx="348">
                  <c:v>-0.52872862815856936</c:v>
                </c:pt>
                <c:pt idx="349">
                  <c:v>-0.49890782833099367</c:v>
                </c:pt>
                <c:pt idx="350">
                  <c:v>-0.42783784568309785</c:v>
                </c:pt>
                <c:pt idx="351">
                  <c:v>-0.29785658061504366</c:v>
                </c:pt>
                <c:pt idx="352">
                  <c:v>-0.12058420479297638</c:v>
                </c:pt>
                <c:pt idx="353">
                  <c:v>1.0415645241737366E-2</c:v>
                </c:pt>
                <c:pt idx="354">
                  <c:v>4.2902775406837464E-2</c:v>
                </c:pt>
                <c:pt idx="355">
                  <c:v>8.0907922983169556E-3</c:v>
                </c:pt>
                <c:pt idx="356">
                  <c:v>-3.3457767963409424E-3</c:v>
                </c:pt>
                <c:pt idx="357">
                  <c:v>4.8878629803657536E-2</c:v>
                </c:pt>
                <c:pt idx="358">
                  <c:v>0.12557597279548646</c:v>
                </c:pt>
                <c:pt idx="359">
                  <c:v>0.23873129010200503</c:v>
                </c:pt>
                <c:pt idx="360">
                  <c:v>0.28886122405529024</c:v>
                </c:pt>
                <c:pt idx="361">
                  <c:v>0.36704375982284548</c:v>
                </c:pt>
                <c:pt idx="362">
                  <c:v>0.48084168612957001</c:v>
                </c:pt>
                <c:pt idx="363">
                  <c:v>0.56580056011676794</c:v>
                </c:pt>
                <c:pt idx="364">
                  <c:v>0.58802641153335578</c:v>
                </c:pt>
                <c:pt idx="365">
                  <c:v>0.52833452582359319</c:v>
                </c:pt>
                <c:pt idx="366">
                  <c:v>0.44181853830814366</c:v>
                </c:pt>
                <c:pt idx="367">
                  <c:v>0.60622294664382936</c:v>
                </c:pt>
                <c:pt idx="368">
                  <c:v>1.164792839884758</c:v>
                </c:pt>
                <c:pt idx="369">
                  <c:v>1.9549329382181169</c:v>
                </c:pt>
                <c:pt idx="370">
                  <c:v>2.5882208919525147</c:v>
                </c:pt>
                <c:pt idx="371">
                  <c:v>2.926469453573227</c:v>
                </c:pt>
                <c:pt idx="372">
                  <c:v>3.0443124836683273</c:v>
                </c:pt>
                <c:pt idx="373">
                  <c:v>3.0874052935838701</c:v>
                </c:pt>
                <c:pt idx="374">
                  <c:v>3.3820078986883164</c:v>
                </c:pt>
                <c:pt idx="375">
                  <c:v>4.2117903649806978</c:v>
                </c:pt>
                <c:pt idx="376">
                  <c:v>5.5024100232124331</c:v>
                </c:pt>
                <c:pt idx="377">
                  <c:v>7.0142672717571264</c:v>
                </c:pt>
                <c:pt idx="378">
                  <c:v>8.3401316070556639</c:v>
                </c:pt>
                <c:pt idx="379">
                  <c:v>9.3448773837089547</c:v>
                </c:pt>
                <c:pt idx="380">
                  <c:v>10.223374757766724</c:v>
                </c:pt>
                <c:pt idx="381">
                  <c:v>10.86191175699234</c:v>
                </c:pt>
                <c:pt idx="382">
                  <c:v>10.711126098632812</c:v>
                </c:pt>
                <c:pt idx="383">
                  <c:v>9.7565125948190694</c:v>
                </c:pt>
                <c:pt idx="384">
                  <c:v>8.7088412386178966</c:v>
                </c:pt>
                <c:pt idx="385">
                  <c:v>7.796913578510285</c:v>
                </c:pt>
                <c:pt idx="386">
                  <c:v>7.1591694617271431</c:v>
                </c:pt>
                <c:pt idx="387">
                  <c:v>6.3507416117191315</c:v>
                </c:pt>
                <c:pt idx="388">
                  <c:v>5.3852534562349321</c:v>
                </c:pt>
                <c:pt idx="389">
                  <c:v>4.3424884986877448</c:v>
                </c:pt>
                <c:pt idx="390">
                  <c:v>2.9029572147130969</c:v>
                </c:pt>
                <c:pt idx="391">
                  <c:v>1.5722958236932756</c:v>
                </c:pt>
                <c:pt idx="392">
                  <c:v>0.92557155311107642</c:v>
                </c:pt>
                <c:pt idx="393">
                  <c:v>0.16860329389572146</c:v>
                </c:pt>
                <c:pt idx="394">
                  <c:v>0.14957703888416291</c:v>
                </c:pt>
                <c:pt idx="395">
                  <c:v>-2.4682851433753969E-2</c:v>
                </c:pt>
                <c:pt idx="396">
                  <c:v>-1.0278060257434845</c:v>
                </c:pt>
                <c:pt idx="397">
                  <c:v>-2.5739922773838044</c:v>
                </c:pt>
                <c:pt idx="398">
                  <c:v>-3.8059158307313923</c:v>
                </c:pt>
                <c:pt idx="399">
                  <c:v>-4.3014129781723023</c:v>
                </c:pt>
                <c:pt idx="400">
                  <c:v>-4.3500249749422073</c:v>
                </c:pt>
                <c:pt idx="401">
                  <c:v>-4.0113372874259952</c:v>
                </c:pt>
                <c:pt idx="402">
                  <c:v>-3.342161462903023</c:v>
                </c:pt>
                <c:pt idx="403">
                  <c:v>-2.6338092935085298</c:v>
                </c:pt>
                <c:pt idx="404">
                  <c:v>-2.1064898443222049</c:v>
                </c:pt>
                <c:pt idx="405">
                  <c:v>-1.8214591312408448</c:v>
                </c:pt>
                <c:pt idx="406">
                  <c:v>-2.0003833454847335</c:v>
                </c:pt>
                <c:pt idx="407">
                  <c:v>-2.8181912988424305</c:v>
                </c:pt>
                <c:pt idx="408">
                  <c:v>-3.8078132522106172</c:v>
                </c:pt>
                <c:pt idx="409">
                  <c:v>-4.2979999583959581</c:v>
                </c:pt>
                <c:pt idx="410">
                  <c:v>-4.1720965415239339</c:v>
                </c:pt>
                <c:pt idx="411">
                  <c:v>-3.5922211486101152</c:v>
                </c:pt>
                <c:pt idx="412">
                  <c:v>-2.7035864567756653</c:v>
                </c:pt>
                <c:pt idx="413">
                  <c:v>-1.6770323199033739</c:v>
                </c:pt>
                <c:pt idx="414">
                  <c:v>-0.62628474354743957</c:v>
                </c:pt>
                <c:pt idx="415">
                  <c:v>0.69390077590942389</c:v>
                </c:pt>
                <c:pt idx="416">
                  <c:v>2.5726117497682575</c:v>
                </c:pt>
                <c:pt idx="417">
                  <c:v>4.84128289103508</c:v>
                </c:pt>
                <c:pt idx="418">
                  <c:v>7.2988202673196794</c:v>
                </c:pt>
                <c:pt idx="419">
                  <c:v>10.057950010299683</c:v>
                </c:pt>
                <c:pt idx="420">
                  <c:v>12.687249931097032</c:v>
                </c:pt>
                <c:pt idx="421">
                  <c:v>13.134745531082155</c:v>
                </c:pt>
                <c:pt idx="422">
                  <c:v>10.881658973693849</c:v>
                </c:pt>
                <c:pt idx="423">
                  <c:v>8.3221052259206783</c:v>
                </c:pt>
                <c:pt idx="424">
                  <c:v>6.4890931659936912</c:v>
                </c:pt>
                <c:pt idx="425">
                  <c:v>4.6612816196680074</c:v>
                </c:pt>
                <c:pt idx="426">
                  <c:v>2.6313329976797104</c:v>
                </c:pt>
                <c:pt idx="427">
                  <c:v>0.94995912015438089</c:v>
                </c:pt>
                <c:pt idx="428">
                  <c:v>0.36566790997982029</c:v>
                </c:pt>
                <c:pt idx="429">
                  <c:v>0.36426808655261994</c:v>
                </c:pt>
                <c:pt idx="430">
                  <c:v>-0.23432716727256775</c:v>
                </c:pt>
                <c:pt idx="431">
                  <c:v>0.74134274482727058</c:v>
                </c:pt>
                <c:pt idx="432">
                  <c:v>2.9316009700298311</c:v>
                </c:pt>
                <c:pt idx="433">
                  <c:v>4.1825525325536734</c:v>
                </c:pt>
                <c:pt idx="434">
                  <c:v>2.4097895979881288</c:v>
                </c:pt>
                <c:pt idx="435">
                  <c:v>0.6168134236335755</c:v>
                </c:pt>
                <c:pt idx="436">
                  <c:v>1.4002473503351212</c:v>
                </c:pt>
                <c:pt idx="437">
                  <c:v>6.3442067635059356</c:v>
                </c:pt>
                <c:pt idx="438">
                  <c:v>10.112039093971253</c:v>
                </c:pt>
                <c:pt idx="439">
                  <c:v>8.4373854213953017</c:v>
                </c:pt>
                <c:pt idx="440">
                  <c:v>5.4701871871948242</c:v>
                </c:pt>
                <c:pt idx="441">
                  <c:v>2.0625380784273148</c:v>
                </c:pt>
                <c:pt idx="442">
                  <c:v>-0.97960508823394776</c:v>
                </c:pt>
                <c:pt idx="443">
                  <c:v>-2.0477487158775332</c:v>
                </c:pt>
                <c:pt idx="444">
                  <c:v>-2.5398316740989686</c:v>
                </c:pt>
                <c:pt idx="445">
                  <c:v>-1.6239963197708132</c:v>
                </c:pt>
                <c:pt idx="446">
                  <c:v>-1.4591177022457122</c:v>
                </c:pt>
                <c:pt idx="447">
                  <c:v>-2.2677005034685136</c:v>
                </c:pt>
                <c:pt idx="448">
                  <c:v>-1.3231746160984039</c:v>
                </c:pt>
                <c:pt idx="449">
                  <c:v>0.23977969586849213</c:v>
                </c:pt>
                <c:pt idx="450">
                  <c:v>1.9538704991340639</c:v>
                </c:pt>
                <c:pt idx="451">
                  <c:v>3.5640504330396654</c:v>
                </c:pt>
                <c:pt idx="452">
                  <c:v>3.6719029104709628</c:v>
                </c:pt>
                <c:pt idx="453">
                  <c:v>1.7392537111043931</c:v>
                </c:pt>
                <c:pt idx="454">
                  <c:v>-0.33850759327411656</c:v>
                </c:pt>
                <c:pt idx="455">
                  <c:v>-1.1916958791017533</c:v>
                </c:pt>
                <c:pt idx="456">
                  <c:v>-1.1135455030202865</c:v>
                </c:pt>
                <c:pt idx="457">
                  <c:v>-0.62970361053943635</c:v>
                </c:pt>
                <c:pt idx="458">
                  <c:v>-0.13104136526584625</c:v>
                </c:pt>
                <c:pt idx="459">
                  <c:v>-5.2268845438957219E-2</c:v>
                </c:pt>
                <c:pt idx="460">
                  <c:v>-0.47120839834213257</c:v>
                </c:pt>
                <c:pt idx="461">
                  <c:v>-0.84322696924209595</c:v>
                </c:pt>
                <c:pt idx="462">
                  <c:v>-0.84686803042888648</c:v>
                </c:pt>
                <c:pt idx="463">
                  <c:v>-0.63775756537914274</c:v>
                </c:pt>
                <c:pt idx="464">
                  <c:v>-0.31830312430858615</c:v>
                </c:pt>
                <c:pt idx="465">
                  <c:v>1.2337040305137634E-2</c:v>
                </c:pt>
                <c:pt idx="466">
                  <c:v>0.20361115872859956</c:v>
                </c:pt>
                <c:pt idx="467">
                  <c:v>8.1625376343727116E-2</c:v>
                </c:pt>
                <c:pt idx="468">
                  <c:v>-8.9539582729339609E-2</c:v>
                </c:pt>
                <c:pt idx="469">
                  <c:v>-0.18529475569725037</c:v>
                </c:pt>
                <c:pt idx="470">
                  <c:v>-0.24956150293350221</c:v>
                </c:pt>
                <c:pt idx="471">
                  <c:v>-0.13264934957027436</c:v>
                </c:pt>
                <c:pt idx="472">
                  <c:v>5.24167799949646E-2</c:v>
                </c:pt>
                <c:pt idx="473">
                  <c:v>0.18353240489959718</c:v>
                </c:pt>
                <c:pt idx="474">
                  <c:v>0.1934755951166153</c:v>
                </c:pt>
                <c:pt idx="475">
                  <c:v>4.1969559788703918E-2</c:v>
                </c:pt>
                <c:pt idx="476">
                  <c:v>-8.6918275952339183E-2</c:v>
                </c:pt>
                <c:pt idx="477">
                  <c:v>-8.8230391144752507E-2</c:v>
                </c:pt>
                <c:pt idx="478">
                  <c:v>1.7235252857208252E-2</c:v>
                </c:pt>
                <c:pt idx="479">
                  <c:v>0.18847681045532227</c:v>
                </c:pt>
                <c:pt idx="480">
                  <c:v>0.3735259830951691</c:v>
                </c:pt>
                <c:pt idx="481">
                  <c:v>0.48682338774204259</c:v>
                </c:pt>
                <c:pt idx="482">
                  <c:v>0.47634868562221527</c:v>
                </c:pt>
                <c:pt idx="483">
                  <c:v>0.38890825331211093</c:v>
                </c:pt>
                <c:pt idx="484">
                  <c:v>0.30005688786506657</c:v>
                </c:pt>
                <c:pt idx="485">
                  <c:v>0.31251028776168827</c:v>
                </c:pt>
                <c:pt idx="486">
                  <c:v>0.37021996736526491</c:v>
                </c:pt>
                <c:pt idx="487">
                  <c:v>0.57090108633041381</c:v>
                </c:pt>
                <c:pt idx="488">
                  <c:v>1.0319230502843857</c:v>
                </c:pt>
                <c:pt idx="489">
                  <c:v>1.6488271057605743</c:v>
                </c:pt>
                <c:pt idx="490">
                  <c:v>2.1883590495586396</c:v>
                </c:pt>
                <c:pt idx="491">
                  <c:v>2.8106548225879671</c:v>
                </c:pt>
                <c:pt idx="492">
                  <c:v>3.4905035698413851</c:v>
                </c:pt>
                <c:pt idx="493">
                  <c:v>3.9509057289361955</c:v>
                </c:pt>
                <c:pt idx="494">
                  <c:v>4.424498621821404</c:v>
                </c:pt>
                <c:pt idx="495">
                  <c:v>5.2940784072875982</c:v>
                </c:pt>
                <c:pt idx="496">
                  <c:v>6.6308600789308549</c:v>
                </c:pt>
                <c:pt idx="497">
                  <c:v>8.0187107473611832</c:v>
                </c:pt>
                <c:pt idx="498">
                  <c:v>9.5116060602664945</c:v>
                </c:pt>
                <c:pt idx="499">
                  <c:v>10.932857193946839</c:v>
                </c:pt>
                <c:pt idx="500">
                  <c:v>11.948881080150604</c:v>
                </c:pt>
                <c:pt idx="501">
                  <c:v>12.641165685653688</c:v>
                </c:pt>
                <c:pt idx="502">
                  <c:v>11.92102962255478</c:v>
                </c:pt>
                <c:pt idx="503">
                  <c:v>10.15424429655075</c:v>
                </c:pt>
                <c:pt idx="504">
                  <c:v>8.243284758925439</c:v>
                </c:pt>
                <c:pt idx="505">
                  <c:v>6.6330872833728796</c:v>
                </c:pt>
                <c:pt idx="506">
                  <c:v>5.6862365430593496</c:v>
                </c:pt>
                <c:pt idx="507">
                  <c:v>4.8401128631830215</c:v>
                </c:pt>
                <c:pt idx="508">
                  <c:v>4.1496309542655947</c:v>
                </c:pt>
                <c:pt idx="509">
                  <c:v>3.0251277691125873</c:v>
                </c:pt>
                <c:pt idx="510">
                  <c:v>1.7419194567203522</c:v>
                </c:pt>
                <c:pt idx="511">
                  <c:v>0.49553281545639039</c:v>
                </c:pt>
                <c:pt idx="512">
                  <c:v>-1.1704611307382584</c:v>
                </c:pt>
                <c:pt idx="513">
                  <c:v>-2.3432272338867191</c:v>
                </c:pt>
                <c:pt idx="514">
                  <c:v>-2.3250839084386827</c:v>
                </c:pt>
                <c:pt idx="515">
                  <c:v>-2.2862543034553529</c:v>
                </c:pt>
                <c:pt idx="516">
                  <c:v>-2.7772771614789966</c:v>
                </c:pt>
                <c:pt idx="517">
                  <c:v>-3.9077146857976914</c:v>
                </c:pt>
                <c:pt idx="518">
                  <c:v>-5.0911344158649445</c:v>
                </c:pt>
                <c:pt idx="519">
                  <c:v>-5.7938475304842001</c:v>
                </c:pt>
                <c:pt idx="520">
                  <c:v>-5.848756978511811</c:v>
                </c:pt>
                <c:pt idx="521">
                  <c:v>-5.1979121750593187</c:v>
                </c:pt>
                <c:pt idx="522">
                  <c:v>-4.1543864947557454</c:v>
                </c:pt>
                <c:pt idx="523">
                  <c:v>-3.1309489238262178</c:v>
                </c:pt>
                <c:pt idx="524">
                  <c:v>-2.4197298645973206</c:v>
                </c:pt>
                <c:pt idx="525">
                  <c:v>-2.0854579943418505</c:v>
                </c:pt>
                <c:pt idx="526">
                  <c:v>-2.2020093744993212</c:v>
                </c:pt>
                <c:pt idx="527">
                  <c:v>-2.8268779224157337</c:v>
                </c:pt>
                <c:pt idx="528">
                  <c:v>-3.7099179983139039</c:v>
                </c:pt>
                <c:pt idx="529">
                  <c:v>-4.2752145284414294</c:v>
                </c:pt>
                <c:pt idx="530">
                  <c:v>-4.1446228140592574</c:v>
                </c:pt>
                <c:pt idx="531">
                  <c:v>-3.4512547194957737</c:v>
                </c:pt>
                <c:pt idx="532">
                  <c:v>-2.4331550717353823</c:v>
                </c:pt>
                <c:pt idx="533">
                  <c:v>-1.3049950379133226</c:v>
                </c:pt>
                <c:pt idx="534">
                  <c:v>-2.8197028040885926E-2</c:v>
                </c:pt>
                <c:pt idx="535">
                  <c:v>1.6799834096431734</c:v>
                </c:pt>
                <c:pt idx="536">
                  <c:v>3.8243333905935288</c:v>
                </c:pt>
                <c:pt idx="537">
                  <c:v>5.9674332368373877</c:v>
                </c:pt>
                <c:pt idx="538">
                  <c:v>8.1831356209516528</c:v>
                </c:pt>
                <c:pt idx="539">
                  <c:v>11.214177263975143</c:v>
                </c:pt>
                <c:pt idx="540">
                  <c:v>13.394839038848877</c:v>
                </c:pt>
                <c:pt idx="541">
                  <c:v>12.586849730014801</c:v>
                </c:pt>
                <c:pt idx="542">
                  <c:v>9.6817962884902951</c:v>
                </c:pt>
                <c:pt idx="543">
                  <c:v>7.1142295163869864</c:v>
                </c:pt>
                <c:pt idx="544">
                  <c:v>5.2811198079586035</c:v>
                </c:pt>
                <c:pt idx="545">
                  <c:v>3.7634358090162281</c:v>
                </c:pt>
                <c:pt idx="546">
                  <c:v>2.3668675267696382</c:v>
                </c:pt>
                <c:pt idx="547">
                  <c:v>1.5685331404209137</c:v>
                </c:pt>
                <c:pt idx="548">
                  <c:v>1.435769185423851</c:v>
                </c:pt>
                <c:pt idx="549">
                  <c:v>1.1172894752025604</c:v>
                </c:pt>
                <c:pt idx="550">
                  <c:v>0.23793080627918245</c:v>
                </c:pt>
                <c:pt idx="551">
                  <c:v>1.7860279279947282</c:v>
                </c:pt>
                <c:pt idx="552">
                  <c:v>4.0209109336137772</c:v>
                </c:pt>
                <c:pt idx="553">
                  <c:v>3.4076128560304642</c:v>
                </c:pt>
                <c:pt idx="554">
                  <c:v>-0.16376589238643646</c:v>
                </c:pt>
                <c:pt idx="555">
                  <c:v>-2.9250760620832446</c:v>
                </c:pt>
                <c:pt idx="556">
                  <c:v>-1.3735682594776155</c:v>
                </c:pt>
                <c:pt idx="557">
                  <c:v>4.1626334077119829</c:v>
                </c:pt>
                <c:pt idx="558">
                  <c:v>8.4517508608102805</c:v>
                </c:pt>
                <c:pt idx="559">
                  <c:v>8.7024519860744487</c:v>
                </c:pt>
                <c:pt idx="560">
                  <c:v>7.8663024866580971</c:v>
                </c:pt>
                <c:pt idx="561">
                  <c:v>5.4978550422191619</c:v>
                </c:pt>
                <c:pt idx="562">
                  <c:v>2.7303439003229144</c:v>
                </c:pt>
                <c:pt idx="563">
                  <c:v>9.0004436373710639E-2</c:v>
                </c:pt>
                <c:pt idx="564">
                  <c:v>-2.2111012101173402</c:v>
                </c:pt>
                <c:pt idx="565">
                  <c:v>-2.6495242702960971</c:v>
                </c:pt>
                <c:pt idx="566">
                  <c:v>-2.2639822590351106</c:v>
                </c:pt>
                <c:pt idx="567">
                  <c:v>-1.8683397674560547</c:v>
                </c:pt>
                <c:pt idx="568">
                  <c:v>-1.5087839519977571</c:v>
                </c:pt>
                <c:pt idx="569">
                  <c:v>-0.1171776169538498</c:v>
                </c:pt>
                <c:pt idx="570">
                  <c:v>1.9573840910196305</c:v>
                </c:pt>
                <c:pt idx="571">
                  <c:v>3.1370832377672198</c:v>
                </c:pt>
                <c:pt idx="572">
                  <c:v>2.6360832756757739</c:v>
                </c:pt>
                <c:pt idx="573">
                  <c:v>0.85427352905273446</c:v>
                </c:pt>
                <c:pt idx="574">
                  <c:v>-0.54622583627700805</c:v>
                </c:pt>
                <c:pt idx="575">
                  <c:v>-0.81182859063148505</c:v>
                </c:pt>
                <c:pt idx="576">
                  <c:v>-0.3821997427940369</c:v>
                </c:pt>
                <c:pt idx="577">
                  <c:v>3.9097407460212709E-2</c:v>
                </c:pt>
                <c:pt idx="578">
                  <c:v>4.0591955780982972E-2</c:v>
                </c:pt>
                <c:pt idx="579">
                  <c:v>-0.3739481520652771</c:v>
                </c:pt>
                <c:pt idx="580">
                  <c:v>-0.71996123135089873</c:v>
                </c:pt>
                <c:pt idx="581">
                  <c:v>-0.72044596552848816</c:v>
                </c:pt>
                <c:pt idx="582">
                  <c:v>-0.46941271841526033</c:v>
                </c:pt>
                <c:pt idx="583">
                  <c:v>-0.17742440342903137</c:v>
                </c:pt>
                <c:pt idx="584">
                  <c:v>-3.0110821723937989E-2</c:v>
                </c:pt>
                <c:pt idx="585">
                  <c:v>-6.4120566844940191E-2</c:v>
                </c:pt>
                <c:pt idx="586">
                  <c:v>-0.23068669080734255</c:v>
                </c:pt>
                <c:pt idx="587">
                  <c:v>-0.45573783516883853</c:v>
                </c:pt>
                <c:pt idx="588">
                  <c:v>-0.57642495095729829</c:v>
                </c:pt>
                <c:pt idx="589">
                  <c:v>-0.47734154284000402</c:v>
                </c:pt>
                <c:pt idx="590">
                  <c:v>-0.19738504350185396</c:v>
                </c:pt>
                <c:pt idx="591">
                  <c:v>0.13162199378013612</c:v>
                </c:pt>
                <c:pt idx="592">
                  <c:v>0.37746232867240909</c:v>
                </c:pt>
                <c:pt idx="593">
                  <c:v>0.43361431002616885</c:v>
                </c:pt>
                <c:pt idx="594">
                  <c:v>0.27480744123458861</c:v>
                </c:pt>
                <c:pt idx="595">
                  <c:v>6.1433771252632143E-2</c:v>
                </c:pt>
                <c:pt idx="596">
                  <c:v>-0.11241739869117737</c:v>
                </c:pt>
                <c:pt idx="597">
                  <c:v>-0.15264741182327271</c:v>
                </c:pt>
                <c:pt idx="598">
                  <c:v>-3.5936402678489687E-2</c:v>
                </c:pt>
                <c:pt idx="599">
                  <c:v>0.2073247253894806</c:v>
                </c:pt>
                <c:pt idx="600">
                  <c:v>0.41194043576717376</c:v>
                </c:pt>
                <c:pt idx="601">
                  <c:v>0.48993001341819764</c:v>
                </c:pt>
                <c:pt idx="602">
                  <c:v>0.57058767557144163</c:v>
                </c:pt>
                <c:pt idx="603">
                  <c:v>0.56379730403423312</c:v>
                </c:pt>
                <c:pt idx="604">
                  <c:v>0.5815523743629456</c:v>
                </c:pt>
                <c:pt idx="605">
                  <c:v>0.53320759534835815</c:v>
                </c:pt>
                <c:pt idx="606">
                  <c:v>0.35912546038627624</c:v>
                </c:pt>
                <c:pt idx="607">
                  <c:v>0.39833279550075534</c:v>
                </c:pt>
                <c:pt idx="608">
                  <c:v>0.91871452331542969</c:v>
                </c:pt>
                <c:pt idx="609">
                  <c:v>1.6908229780197144</c:v>
                </c:pt>
                <c:pt idx="610">
                  <c:v>2.432708929181099</c:v>
                </c:pt>
                <c:pt idx="611">
                  <c:v>3.4344340342283251</c:v>
                </c:pt>
                <c:pt idx="612">
                  <c:v>4.4477027124166488</c:v>
                </c:pt>
                <c:pt idx="613">
                  <c:v>5.1325590151548388</c:v>
                </c:pt>
                <c:pt idx="614">
                  <c:v>5.9016725260019305</c:v>
                </c:pt>
                <c:pt idx="615">
                  <c:v>6.9595718318223954</c:v>
                </c:pt>
                <c:pt idx="616">
                  <c:v>8.2807718431949624</c:v>
                </c:pt>
                <c:pt idx="617">
                  <c:v>9.7152926480770123</c:v>
                </c:pt>
                <c:pt idx="618">
                  <c:v>11.029337421655656</c:v>
                </c:pt>
                <c:pt idx="619">
                  <c:v>12.613675585985185</c:v>
                </c:pt>
                <c:pt idx="620">
                  <c:v>13.610243446826935</c:v>
                </c:pt>
                <c:pt idx="621">
                  <c:v>13.089237821102143</c:v>
                </c:pt>
                <c:pt idx="622">
                  <c:v>11.217333590984346</c:v>
                </c:pt>
                <c:pt idx="623">
                  <c:v>8.8327554327249533</c:v>
                </c:pt>
                <c:pt idx="624">
                  <c:v>6.986670168042183</c:v>
                </c:pt>
                <c:pt idx="625">
                  <c:v>5.3399930834770206</c:v>
                </c:pt>
                <c:pt idx="626">
                  <c:v>4.1262678194046023</c:v>
                </c:pt>
                <c:pt idx="627">
                  <c:v>3.6259309315681461</c:v>
                </c:pt>
                <c:pt idx="628">
                  <c:v>2.8971766573190689</c:v>
                </c:pt>
                <c:pt idx="629">
                  <c:v>1.746516537666321</c:v>
                </c:pt>
                <c:pt idx="630">
                  <c:v>0.5577290636301041</c:v>
                </c:pt>
                <c:pt idx="631">
                  <c:v>-2.0424675107002259</c:v>
                </c:pt>
                <c:pt idx="632">
                  <c:v>-3.2637690120935443</c:v>
                </c:pt>
                <c:pt idx="633">
                  <c:v>-3.8082821989059452</c:v>
                </c:pt>
                <c:pt idx="634">
                  <c:v>-3.8484864842891695</c:v>
                </c:pt>
                <c:pt idx="635">
                  <c:v>-4.1368237978219984</c:v>
                </c:pt>
                <c:pt idx="636">
                  <c:v>-5.1034486520290381</c:v>
                </c:pt>
                <c:pt idx="637">
                  <c:v>-5.8107997781038287</c:v>
                </c:pt>
                <c:pt idx="638">
                  <c:v>-5.8883812201023105</c:v>
                </c:pt>
                <c:pt idx="639">
                  <c:v>-5.4561386668682097</c:v>
                </c:pt>
                <c:pt idx="640">
                  <c:v>-4.7176803535223009</c:v>
                </c:pt>
                <c:pt idx="641">
                  <c:v>-3.9079427272081375</c:v>
                </c:pt>
                <c:pt idx="642">
                  <c:v>-3.1525602328777316</c:v>
                </c:pt>
                <c:pt idx="643">
                  <c:v>-2.6495850813388824</c:v>
                </c:pt>
                <c:pt idx="644">
                  <c:v>-2.4558522087335586</c:v>
                </c:pt>
                <c:pt idx="645">
                  <c:v>-2.7976821899414066</c:v>
                </c:pt>
                <c:pt idx="646">
                  <c:v>-3.694907611012459</c:v>
                </c:pt>
                <c:pt idx="647">
                  <c:v>-4.4324215990304952</c:v>
                </c:pt>
                <c:pt idx="648">
                  <c:v>-4.3881248474121097</c:v>
                </c:pt>
                <c:pt idx="649">
                  <c:v>-3.7289430838823319</c:v>
                </c:pt>
                <c:pt idx="650">
                  <c:v>-2.8956160354614258</c:v>
                </c:pt>
                <c:pt idx="651">
                  <c:v>-1.949123729467392</c:v>
                </c:pt>
                <c:pt idx="652">
                  <c:v>-0.59425135731697087</c:v>
                </c:pt>
                <c:pt idx="653">
                  <c:v>1.3277284276485444</c:v>
                </c:pt>
                <c:pt idx="654">
                  <c:v>3.5235415077209473</c:v>
                </c:pt>
                <c:pt idx="655">
                  <c:v>5.6462047505378727</c:v>
                </c:pt>
                <c:pt idx="656">
                  <c:v>8.0670754069089892</c:v>
                </c:pt>
                <c:pt idx="657">
                  <c:v>11.025223320722581</c:v>
                </c:pt>
                <c:pt idx="658">
                  <c:v>12.649571642875673</c:v>
                </c:pt>
                <c:pt idx="659">
                  <c:v>11.593431179523469</c:v>
                </c:pt>
                <c:pt idx="660">
                  <c:v>8.8151991677284247</c:v>
                </c:pt>
                <c:pt idx="661">
                  <c:v>6.1426000303030017</c:v>
                </c:pt>
                <c:pt idx="662">
                  <c:v>4.3536724680662156</c:v>
                </c:pt>
                <c:pt idx="663">
                  <c:v>3.329889911413193</c:v>
                </c:pt>
                <c:pt idx="664">
                  <c:v>2.5420197021961215</c:v>
                </c:pt>
                <c:pt idx="665">
                  <c:v>1.8454099112749101</c:v>
                </c:pt>
                <c:pt idx="666">
                  <c:v>1.6927285856008532</c:v>
                </c:pt>
                <c:pt idx="667">
                  <c:v>2.0267782616615295</c:v>
                </c:pt>
                <c:pt idx="668">
                  <c:v>2.724988435506821</c:v>
                </c:pt>
                <c:pt idx="669">
                  <c:v>2.8693456649780273</c:v>
                </c:pt>
                <c:pt idx="670">
                  <c:v>3.9811019200086597</c:v>
                </c:pt>
                <c:pt idx="671">
                  <c:v>2.9948707669973373</c:v>
                </c:pt>
                <c:pt idx="672">
                  <c:v>1.5209052300453187</c:v>
                </c:pt>
                <c:pt idx="673">
                  <c:v>1.2601685285568238</c:v>
                </c:pt>
                <c:pt idx="674">
                  <c:v>4.3378785538673403</c:v>
                </c:pt>
                <c:pt idx="675">
                  <c:v>6.995629856586457</c:v>
                </c:pt>
                <c:pt idx="676">
                  <c:v>6.8077786982059481</c:v>
                </c:pt>
                <c:pt idx="677">
                  <c:v>5.9204029119014745</c:v>
                </c:pt>
                <c:pt idx="678">
                  <c:v>4.1009172159433369</c:v>
                </c:pt>
                <c:pt idx="679">
                  <c:v>1.0804005610942842</c:v>
                </c:pt>
                <c:pt idx="680">
                  <c:v>-1.7808233213424685</c:v>
                </c:pt>
                <c:pt idx="681">
                  <c:v>-3.9379781198501589</c:v>
                </c:pt>
                <c:pt idx="682">
                  <c:v>-4.3940527546405796</c:v>
                </c:pt>
                <c:pt idx="683">
                  <c:v>-3.3418182313442233</c:v>
                </c:pt>
                <c:pt idx="684">
                  <c:v>-1.9156232768297197</c:v>
                </c:pt>
                <c:pt idx="685">
                  <c:v>-0.41527627229690556</c:v>
                </c:pt>
                <c:pt idx="686">
                  <c:v>1.1908246439695358</c:v>
                </c:pt>
                <c:pt idx="687">
                  <c:v>3.8941935843229296</c:v>
                </c:pt>
                <c:pt idx="688">
                  <c:v>5.9560820370912557</c:v>
                </c:pt>
                <c:pt idx="689">
                  <c:v>4.2300471264123916</c:v>
                </c:pt>
                <c:pt idx="690">
                  <c:v>0.75035681247711183</c:v>
                </c:pt>
                <c:pt idx="691">
                  <c:v>-1.6051150757074357</c:v>
                </c:pt>
                <c:pt idx="692">
                  <c:v>-2.2680408114194872</c:v>
                </c:pt>
                <c:pt idx="693">
                  <c:v>-1.2594136530160904</c:v>
                </c:pt>
                <c:pt idx="694">
                  <c:v>0.13205644190311433</c:v>
                </c:pt>
                <c:pt idx="695">
                  <c:v>0.56964978218078621</c:v>
                </c:pt>
                <c:pt idx="696">
                  <c:v>-9.4885692000389099E-2</c:v>
                </c:pt>
                <c:pt idx="697">
                  <c:v>-0.84231421887874602</c:v>
                </c:pt>
                <c:pt idx="698">
                  <c:v>-0.71094073176383976</c:v>
                </c:pt>
                <c:pt idx="699">
                  <c:v>-0.11776643157005311</c:v>
                </c:pt>
                <c:pt idx="700">
                  <c:v>0.31323826611042022</c:v>
                </c:pt>
                <c:pt idx="701">
                  <c:v>0.51843109667301179</c:v>
                </c:pt>
                <c:pt idx="702">
                  <c:v>0.45659386754035952</c:v>
                </c:pt>
                <c:pt idx="703">
                  <c:v>6.3959768414497381E-2</c:v>
                </c:pt>
                <c:pt idx="704">
                  <c:v>-0.50021058797836304</c:v>
                </c:pt>
                <c:pt idx="705">
                  <c:v>-0.90372986376285558</c:v>
                </c:pt>
                <c:pt idx="706">
                  <c:v>-0.95087830245494842</c:v>
                </c:pt>
                <c:pt idx="707">
                  <c:v>-0.75451184391975412</c:v>
                </c:pt>
                <c:pt idx="708">
                  <c:v>-0.56101753771305085</c:v>
                </c:pt>
                <c:pt idx="709">
                  <c:v>-0.42270749866962437</c:v>
                </c:pt>
                <c:pt idx="710">
                  <c:v>-0.34805258810520173</c:v>
                </c:pt>
                <c:pt idx="711">
                  <c:v>-0.31628700435161594</c:v>
                </c:pt>
                <c:pt idx="712">
                  <c:v>-0.32493386685848236</c:v>
                </c:pt>
                <c:pt idx="713">
                  <c:v>-0.27885429918766025</c:v>
                </c:pt>
                <c:pt idx="714">
                  <c:v>-4.9384998679161074E-2</c:v>
                </c:pt>
                <c:pt idx="715">
                  <c:v>0.26845619559288025</c:v>
                </c:pt>
                <c:pt idx="716">
                  <c:v>0.49601462602615359</c:v>
                </c:pt>
                <c:pt idx="717">
                  <c:v>0.59361751914024352</c:v>
                </c:pt>
                <c:pt idx="718">
                  <c:v>0.57699856281280526</c:v>
                </c:pt>
                <c:pt idx="719">
                  <c:v>0.55698295891284944</c:v>
                </c:pt>
                <c:pt idx="720">
                  <c:v>0.57405682861804963</c:v>
                </c:pt>
                <c:pt idx="721">
                  <c:v>0.59872155368328095</c:v>
                </c:pt>
                <c:pt idx="722">
                  <c:v>0.70742421627044683</c:v>
                </c:pt>
                <c:pt idx="723">
                  <c:v>0.84582547187805179</c:v>
                </c:pt>
                <c:pt idx="724">
                  <c:v>0.90634006083011631</c:v>
                </c:pt>
                <c:pt idx="725">
                  <c:v>1.0847275006771089</c:v>
                </c:pt>
                <c:pt idx="726">
                  <c:v>1.5644816046953203</c:v>
                </c:pt>
                <c:pt idx="727">
                  <c:v>2.6040791255235671</c:v>
                </c:pt>
                <c:pt idx="728">
                  <c:v>3.6578976595401764</c:v>
                </c:pt>
                <c:pt idx="729">
                  <c:v>4.1313326776027681</c:v>
                </c:pt>
                <c:pt idx="730">
                  <c:v>4.4290547722578051</c:v>
                </c:pt>
                <c:pt idx="731">
                  <c:v>5.0036337572336196</c:v>
                </c:pt>
                <c:pt idx="732">
                  <c:v>6.0690256851911544</c:v>
                </c:pt>
                <c:pt idx="733">
                  <c:v>7.558851209878922</c:v>
                </c:pt>
                <c:pt idx="734">
                  <c:v>9.0182051396369936</c:v>
                </c:pt>
                <c:pt idx="735">
                  <c:v>10.78680894970894</c:v>
                </c:pt>
                <c:pt idx="736">
                  <c:v>12.830488003492356</c:v>
                </c:pt>
                <c:pt idx="737">
                  <c:v>14.548861892223359</c:v>
                </c:pt>
                <c:pt idx="738">
                  <c:v>14.83949189901352</c:v>
                </c:pt>
                <c:pt idx="739">
                  <c:v>12.757677304744721</c:v>
                </c:pt>
                <c:pt idx="740">
                  <c:v>9.6150859898328793</c:v>
                </c:pt>
                <c:pt idx="741">
                  <c:v>7.1856058931350715</c:v>
                </c:pt>
                <c:pt idx="742">
                  <c:v>5.2042113804817198</c:v>
                </c:pt>
                <c:pt idx="743">
                  <c:v>3.9272215819358829</c:v>
                </c:pt>
                <c:pt idx="744">
                  <c:v>3.273069008588791</c:v>
                </c:pt>
                <c:pt idx="745">
                  <c:v>2.6125698673725131</c:v>
                </c:pt>
                <c:pt idx="746">
                  <c:v>1.7009614652395249</c:v>
                </c:pt>
                <c:pt idx="747">
                  <c:v>0.41529615283012394</c:v>
                </c:pt>
                <c:pt idx="748">
                  <c:v>-1.7498377561569214</c:v>
                </c:pt>
                <c:pt idx="749">
                  <c:v>-1.972094516158104</c:v>
                </c:pt>
                <c:pt idx="750">
                  <c:v>-2.4311295962333679</c:v>
                </c:pt>
                <c:pt idx="751">
                  <c:v>-3.3133042842149738</c:v>
                </c:pt>
                <c:pt idx="752">
                  <c:v>-3.4181840372085572</c:v>
                </c:pt>
                <c:pt idx="753">
                  <c:v>-3.7044824266433718</c:v>
                </c:pt>
                <c:pt idx="754">
                  <c:v>-4.1194546437263488</c:v>
                </c:pt>
                <c:pt idx="755">
                  <c:v>-4.2646836930513388</c:v>
                </c:pt>
                <c:pt idx="756">
                  <c:v>-4.2058992952108385</c:v>
                </c:pt>
                <c:pt idx="757">
                  <c:v>-4.1467430144548416</c:v>
                </c:pt>
                <c:pt idx="758">
                  <c:v>-4.0939935278892516</c:v>
                </c:pt>
                <c:pt idx="759">
                  <c:v>-4.0330368894338608</c:v>
                </c:pt>
                <c:pt idx="760">
                  <c:v>-4.1636250954866414</c:v>
                </c:pt>
                <c:pt idx="761">
                  <c:v>-4.3990813601017003</c:v>
                </c:pt>
                <c:pt idx="762">
                  <c:v>-4.5181593221426013</c:v>
                </c:pt>
                <c:pt idx="763">
                  <c:v>-4.6224192702770237</c:v>
                </c:pt>
                <c:pt idx="764">
                  <c:v>-4.7246332776546485</c:v>
                </c:pt>
                <c:pt idx="765">
                  <c:v>-4.6736379557847982</c:v>
                </c:pt>
                <c:pt idx="766">
                  <c:v>-4.2682089793682101</c:v>
                </c:pt>
                <c:pt idx="767">
                  <c:v>-3.4626889497041704</c:v>
                </c:pt>
                <c:pt idx="768">
                  <c:v>-2.3329320412874224</c:v>
                </c:pt>
                <c:pt idx="769">
                  <c:v>-1.1033093672990799</c:v>
                </c:pt>
                <c:pt idx="770">
                  <c:v>0.29638483643531799</c:v>
                </c:pt>
                <c:pt idx="771">
                  <c:v>1.7501634460687638</c:v>
                </c:pt>
                <c:pt idx="772">
                  <c:v>3.0174106138944627</c:v>
                </c:pt>
                <c:pt idx="773">
                  <c:v>4.2541978812217716</c:v>
                </c:pt>
                <c:pt idx="774">
                  <c:v>6.3903506505489354</c:v>
                </c:pt>
                <c:pt idx="775">
                  <c:v>10.089702730178834</c:v>
                </c:pt>
                <c:pt idx="776">
                  <c:v>13.703483147621155</c:v>
                </c:pt>
                <c:pt idx="777">
                  <c:v>14.319779677391052</c:v>
                </c:pt>
                <c:pt idx="778">
                  <c:v>11.478053920269012</c:v>
                </c:pt>
                <c:pt idx="779">
                  <c:v>7.6389633268117905</c:v>
                </c:pt>
                <c:pt idx="780">
                  <c:v>4.7337789076566699</c:v>
                </c:pt>
                <c:pt idx="781">
                  <c:v>3.1437151497602462</c:v>
                </c:pt>
                <c:pt idx="782">
                  <c:v>2.3921941566467289</c:v>
                </c:pt>
                <c:pt idx="783">
                  <c:v>2.1414491772651671</c:v>
                </c:pt>
                <c:pt idx="784">
                  <c:v>2.1730902153253555</c:v>
                </c:pt>
                <c:pt idx="785">
                  <c:v>1.4793590086698534</c:v>
                </c:pt>
                <c:pt idx="786">
                  <c:v>0.55355941414833076</c:v>
                </c:pt>
                <c:pt idx="787">
                  <c:v>1.7260986453294755</c:v>
                </c:pt>
                <c:pt idx="788">
                  <c:v>2.8822124630212786</c:v>
                </c:pt>
                <c:pt idx="789">
                  <c:v>2.7483942550420761</c:v>
                </c:pt>
                <c:pt idx="790">
                  <c:v>1.1932506537437439</c:v>
                </c:pt>
                <c:pt idx="791">
                  <c:v>0.76235412955284121</c:v>
                </c:pt>
                <c:pt idx="792">
                  <c:v>3.1283574378490449</c:v>
                </c:pt>
                <c:pt idx="793">
                  <c:v>6.8886415976285935</c:v>
                </c:pt>
                <c:pt idx="794">
                  <c:v>7.26493448317051</c:v>
                </c:pt>
                <c:pt idx="795">
                  <c:v>5.629216250181198</c:v>
                </c:pt>
                <c:pt idx="796">
                  <c:v>4.6226122283935549</c:v>
                </c:pt>
                <c:pt idx="797">
                  <c:v>2.6685552030801776</c:v>
                </c:pt>
                <c:pt idx="798">
                  <c:v>0.29135038375854494</c:v>
                </c:pt>
                <c:pt idx="799">
                  <c:v>-1.1979828053712847</c:v>
                </c:pt>
                <c:pt idx="800">
                  <c:v>-2.3910773384571078</c:v>
                </c:pt>
                <c:pt idx="801">
                  <c:v>-2.5095875358581545</c:v>
                </c:pt>
                <c:pt idx="802">
                  <c:v>-2.240711510181427</c:v>
                </c:pt>
                <c:pt idx="803">
                  <c:v>-1.4268059885501863</c:v>
                </c:pt>
                <c:pt idx="804">
                  <c:v>-0.28746900200843811</c:v>
                </c:pt>
                <c:pt idx="805">
                  <c:v>1.5663509595394136</c:v>
                </c:pt>
                <c:pt idx="806">
                  <c:v>4.2064699834585193</c:v>
                </c:pt>
                <c:pt idx="807">
                  <c:v>4.8717322665452958</c:v>
                </c:pt>
                <c:pt idx="808">
                  <c:v>2.2613808327913287</c:v>
                </c:pt>
                <c:pt idx="809">
                  <c:v>-0.59478930115699769</c:v>
                </c:pt>
                <c:pt idx="810">
                  <c:v>-2.0357268404960633</c:v>
                </c:pt>
                <c:pt idx="811">
                  <c:v>-1.9143140852451326</c:v>
                </c:pt>
                <c:pt idx="812">
                  <c:v>-0.77414445519447328</c:v>
                </c:pt>
                <c:pt idx="813">
                  <c:v>0.21740883350372314</c:v>
                </c:pt>
                <c:pt idx="814">
                  <c:v>0.32855621695518494</c:v>
                </c:pt>
                <c:pt idx="815">
                  <c:v>-0.1897298687696457</c:v>
                </c:pt>
                <c:pt idx="816">
                  <c:v>-0.73463131070137022</c:v>
                </c:pt>
                <c:pt idx="817">
                  <c:v>-0.84436249852180489</c:v>
                </c:pt>
                <c:pt idx="818">
                  <c:v>-0.42633628070354462</c:v>
                </c:pt>
                <c:pt idx="819">
                  <c:v>0.15412792682647705</c:v>
                </c:pt>
                <c:pt idx="820">
                  <c:v>0.52407190561294559</c:v>
                </c:pt>
                <c:pt idx="821">
                  <c:v>0.57458541691303255</c:v>
                </c:pt>
                <c:pt idx="822">
                  <c:v>0.35437927544116976</c:v>
                </c:pt>
                <c:pt idx="823">
                  <c:v>-1.2001410126686096E-2</c:v>
                </c:pt>
                <c:pt idx="824">
                  <c:v>-0.4016025584936142</c:v>
                </c:pt>
                <c:pt idx="825">
                  <c:v>-0.70159220337867745</c:v>
                </c:pt>
                <c:pt idx="826">
                  <c:v>-0.79629663169384002</c:v>
                </c:pt>
                <c:pt idx="827">
                  <c:v>-0.66819758534431462</c:v>
                </c:pt>
                <c:pt idx="828">
                  <c:v>-0.39384447276592255</c:v>
                </c:pt>
                <c:pt idx="829">
                  <c:v>-0.11426394939422609</c:v>
                </c:pt>
                <c:pt idx="830">
                  <c:v>-3.4036642313003541E-3</c:v>
                </c:pt>
                <c:pt idx="831">
                  <c:v>-3.6596553325653078E-2</c:v>
                </c:pt>
                <c:pt idx="832">
                  <c:v>-0.11702149629592896</c:v>
                </c:pt>
                <c:pt idx="833">
                  <c:v>-0.18219163835048677</c:v>
                </c:pt>
                <c:pt idx="834">
                  <c:v>-0.23302557706832888</c:v>
                </c:pt>
                <c:pt idx="835">
                  <c:v>-0.16425004184246064</c:v>
                </c:pt>
                <c:pt idx="836">
                  <c:v>2.1579149365425113E-2</c:v>
                </c:pt>
                <c:pt idx="837">
                  <c:v>0.27550501406192779</c:v>
                </c:pt>
                <c:pt idx="838">
                  <c:v>0.49741912722587589</c:v>
                </c:pt>
                <c:pt idx="839">
                  <c:v>0.6751522636413575</c:v>
                </c:pt>
                <c:pt idx="840">
                  <c:v>0.83252071738243105</c:v>
                </c:pt>
                <c:pt idx="841">
                  <c:v>0.97816433429718019</c:v>
                </c:pt>
                <c:pt idx="842">
                  <c:v>1.0323879039287567</c:v>
                </c:pt>
                <c:pt idx="843">
                  <c:v>0.9760593366622925</c:v>
                </c:pt>
                <c:pt idx="844">
                  <c:v>0.89968885302543644</c:v>
                </c:pt>
                <c:pt idx="845">
                  <c:v>1.0861208921670915</c:v>
                </c:pt>
                <c:pt idx="846">
                  <c:v>1.6798559403419495</c:v>
                </c:pt>
                <c:pt idx="847">
                  <c:v>2.7202808421850206</c:v>
                </c:pt>
                <c:pt idx="848">
                  <c:v>3.6466593110561374</c:v>
                </c:pt>
                <c:pt idx="849">
                  <c:v>4.0741843307018284</c:v>
                </c:pt>
                <c:pt idx="850">
                  <c:v>4.2403814953565604</c:v>
                </c:pt>
                <c:pt idx="851">
                  <c:v>4.7830118787288667</c:v>
                </c:pt>
                <c:pt idx="852">
                  <c:v>5.9166355508565909</c:v>
                </c:pt>
                <c:pt idx="853">
                  <c:v>7.5991180604696273</c:v>
                </c:pt>
                <c:pt idx="854">
                  <c:v>9.466386033296585</c:v>
                </c:pt>
                <c:pt idx="855">
                  <c:v>11.127691097259522</c:v>
                </c:pt>
                <c:pt idx="856">
                  <c:v>12.533887989521027</c:v>
                </c:pt>
                <c:pt idx="857">
                  <c:v>13.948939905166627</c:v>
                </c:pt>
                <c:pt idx="858">
                  <c:v>14.204582512378693</c:v>
                </c:pt>
                <c:pt idx="859">
                  <c:v>12.871050138473512</c:v>
                </c:pt>
                <c:pt idx="860">
                  <c:v>10.113519608974457</c:v>
                </c:pt>
                <c:pt idx="861">
                  <c:v>7.3099212062358863</c:v>
                </c:pt>
                <c:pt idx="862">
                  <c:v>5.7500945699214938</c:v>
                </c:pt>
                <c:pt idx="863">
                  <c:v>4.7716454762220382</c:v>
                </c:pt>
                <c:pt idx="864">
                  <c:v>3.9123749166727069</c:v>
                </c:pt>
                <c:pt idx="865">
                  <c:v>2.5294651454687118</c:v>
                </c:pt>
                <c:pt idx="866">
                  <c:v>1.2822616481781006</c:v>
                </c:pt>
                <c:pt idx="867">
                  <c:v>0.61345946073532109</c:v>
                </c:pt>
                <c:pt idx="868">
                  <c:v>-1.5442771357297898</c:v>
                </c:pt>
                <c:pt idx="869">
                  <c:v>-2.3726977854967117</c:v>
                </c:pt>
                <c:pt idx="870">
                  <c:v>-2.5501730597019199</c:v>
                </c:pt>
                <c:pt idx="871">
                  <c:v>-2.7098190039396286</c:v>
                </c:pt>
                <c:pt idx="872">
                  <c:v>-3.2676539021730426</c:v>
                </c:pt>
                <c:pt idx="873">
                  <c:v>-4.2099964392185214</c:v>
                </c:pt>
                <c:pt idx="874">
                  <c:v>-4.6581247079372412</c:v>
                </c:pt>
                <c:pt idx="875">
                  <c:v>-4.5629910939931868</c:v>
                </c:pt>
                <c:pt idx="876">
                  <c:v>-4.2145484966039657</c:v>
                </c:pt>
                <c:pt idx="877">
                  <c:v>-3.7242986404895784</c:v>
                </c:pt>
                <c:pt idx="878">
                  <c:v>-3.1613696479797366</c:v>
                </c:pt>
                <c:pt idx="879">
                  <c:v>-2.6982830321788791</c:v>
                </c:pt>
                <c:pt idx="880">
                  <c:v>-2.6087247383594514</c:v>
                </c:pt>
                <c:pt idx="881">
                  <c:v>-2.8357376235723497</c:v>
                </c:pt>
                <c:pt idx="882">
                  <c:v>-3.3415340566635132</c:v>
                </c:pt>
                <c:pt idx="883">
                  <c:v>-4.0055064439773558</c:v>
                </c:pt>
                <c:pt idx="884">
                  <c:v>-4.4196582967042923</c:v>
                </c:pt>
                <c:pt idx="885">
                  <c:v>-4.3479445356130606</c:v>
                </c:pt>
                <c:pt idx="886">
                  <c:v>-3.7614576959609987</c:v>
                </c:pt>
                <c:pt idx="887">
                  <c:v>-2.8382355540990831</c:v>
                </c:pt>
                <c:pt idx="888">
                  <c:v>-1.797530570626259</c:v>
                </c:pt>
                <c:pt idx="889">
                  <c:v>-0.72180661261081702</c:v>
                </c:pt>
                <c:pt idx="890">
                  <c:v>0.54453599095344551</c:v>
                </c:pt>
                <c:pt idx="891">
                  <c:v>2.1544013446569443</c:v>
                </c:pt>
                <c:pt idx="892">
                  <c:v>4.1856784540414811</c:v>
                </c:pt>
                <c:pt idx="893">
                  <c:v>6.8450663924217228</c:v>
                </c:pt>
                <c:pt idx="894">
                  <c:v>10.745680804252626</c:v>
                </c:pt>
                <c:pt idx="895">
                  <c:v>14.987095502614975</c:v>
                </c:pt>
                <c:pt idx="896">
                  <c:v>15.402641916275025</c:v>
                </c:pt>
                <c:pt idx="897">
                  <c:v>11.618866567611695</c:v>
                </c:pt>
                <c:pt idx="898">
                  <c:v>7.4325905281305316</c:v>
                </c:pt>
                <c:pt idx="899">
                  <c:v>4.7423123341798785</c:v>
                </c:pt>
                <c:pt idx="900">
                  <c:v>3.3030383276939395</c:v>
                </c:pt>
                <c:pt idx="901">
                  <c:v>2.3996224594116211</c:v>
                </c:pt>
                <c:pt idx="902">
                  <c:v>1.9144573420286179</c:v>
                </c:pt>
                <c:pt idx="903">
                  <c:v>1.7035354095697404</c:v>
                </c:pt>
                <c:pt idx="904">
                  <c:v>1.3243727105855942</c:v>
                </c:pt>
                <c:pt idx="905">
                  <c:v>0.79486406385898589</c:v>
                </c:pt>
                <c:pt idx="906">
                  <c:v>0.93401610195636753</c:v>
                </c:pt>
                <c:pt idx="907">
                  <c:v>3.1908261662721635</c:v>
                </c:pt>
                <c:pt idx="908">
                  <c:v>5.1372864890098571</c:v>
                </c:pt>
                <c:pt idx="909">
                  <c:v>4.6463121628761295</c:v>
                </c:pt>
                <c:pt idx="910">
                  <c:v>2.1749274104833605</c:v>
                </c:pt>
                <c:pt idx="911">
                  <c:v>-0.42129598081111908</c:v>
                </c:pt>
                <c:pt idx="912">
                  <c:v>0.94387333810329443</c:v>
                </c:pt>
                <c:pt idx="913">
                  <c:v>3.9891716623306275</c:v>
                </c:pt>
                <c:pt idx="914">
                  <c:v>3.8578923153877258</c:v>
                </c:pt>
                <c:pt idx="915">
                  <c:v>4.1016411012411123</c:v>
                </c:pt>
                <c:pt idx="916">
                  <c:v>5.7549711477756507</c:v>
                </c:pt>
                <c:pt idx="917">
                  <c:v>5.0706364166736604</c:v>
                </c:pt>
                <c:pt idx="918">
                  <c:v>1.5812139970064163</c:v>
                </c:pt>
                <c:pt idx="919">
                  <c:v>-1.7761373627185821</c:v>
                </c:pt>
                <c:pt idx="920">
                  <c:v>-2.6271615940332413</c:v>
                </c:pt>
                <c:pt idx="921">
                  <c:v>-1.24544582426548</c:v>
                </c:pt>
                <c:pt idx="922">
                  <c:v>-0.13145183980464936</c:v>
                </c:pt>
                <c:pt idx="923">
                  <c:v>-0.49567373335361481</c:v>
                </c:pt>
                <c:pt idx="924">
                  <c:v>-0.32509057223796844</c:v>
                </c:pt>
                <c:pt idx="925">
                  <c:v>1.0432865291833877</c:v>
                </c:pt>
                <c:pt idx="926">
                  <c:v>2.4882615709304812</c:v>
                </c:pt>
                <c:pt idx="927">
                  <c:v>2.7441597014665606</c:v>
                </c:pt>
                <c:pt idx="928">
                  <c:v>1.3567680394649506</c:v>
                </c:pt>
                <c:pt idx="929">
                  <c:v>-0.12030529260635377</c:v>
                </c:pt>
                <c:pt idx="930">
                  <c:v>-0.36291562557220458</c:v>
                </c:pt>
                <c:pt idx="931">
                  <c:v>9.6943327188491829E-2</c:v>
                </c:pt>
                <c:pt idx="932">
                  <c:v>0.46300533950328832</c:v>
                </c:pt>
                <c:pt idx="933">
                  <c:v>0.36031302988529207</c:v>
                </c:pt>
                <c:pt idx="934">
                  <c:v>-0.15522369503974914</c:v>
                </c:pt>
                <c:pt idx="935">
                  <c:v>-0.56080879211425783</c:v>
                </c:pt>
                <c:pt idx="936">
                  <c:v>-0.6335996103286744</c:v>
                </c:pt>
                <c:pt idx="937">
                  <c:v>-0.39585766911506653</c:v>
                </c:pt>
                <c:pt idx="938">
                  <c:v>-0.10809104382991791</c:v>
                </c:pt>
                <c:pt idx="939">
                  <c:v>2.7295972108840945E-2</c:v>
                </c:pt>
                <c:pt idx="940">
                  <c:v>-3.3258962631225589E-2</c:v>
                </c:pt>
                <c:pt idx="941">
                  <c:v>-0.21625751674175264</c:v>
                </c:pt>
                <c:pt idx="942">
                  <c:v>-0.34472786128520966</c:v>
                </c:pt>
                <c:pt idx="943">
                  <c:v>-0.4278045165538788</c:v>
                </c:pt>
                <c:pt idx="944">
                  <c:v>-0.51911639034748081</c:v>
                </c:pt>
                <c:pt idx="945">
                  <c:v>-0.58123837888240815</c:v>
                </c:pt>
                <c:pt idx="946">
                  <c:v>-0.5884789860248566</c:v>
                </c:pt>
                <c:pt idx="947">
                  <c:v>-0.47954886674880987</c:v>
                </c:pt>
                <c:pt idx="948">
                  <c:v>-0.28421210289001464</c:v>
                </c:pt>
                <c:pt idx="949">
                  <c:v>-9.1490798592567452E-2</c:v>
                </c:pt>
                <c:pt idx="950">
                  <c:v>-8.3728619813919075E-2</c:v>
                </c:pt>
                <c:pt idx="951">
                  <c:v>-0.2989242821931839</c:v>
                </c:pt>
                <c:pt idx="952">
                  <c:v>-0.53002378642559056</c:v>
                </c:pt>
                <c:pt idx="953">
                  <c:v>-0.57441526293754586</c:v>
                </c:pt>
                <c:pt idx="954">
                  <c:v>-0.38666584610939025</c:v>
                </c:pt>
                <c:pt idx="955">
                  <c:v>-2.707611680030823E-2</c:v>
                </c:pt>
                <c:pt idx="956">
                  <c:v>0.41043477773666381</c:v>
                </c:pt>
                <c:pt idx="957">
                  <c:v>0.75600931584835052</c:v>
                </c:pt>
                <c:pt idx="958">
                  <c:v>0.99100131154060367</c:v>
                </c:pt>
                <c:pt idx="959">
                  <c:v>1.1315952730178833</c:v>
                </c:pt>
                <c:pt idx="960">
                  <c:v>1.1514547562599182</c:v>
                </c:pt>
                <c:pt idx="961">
                  <c:v>1.0492138516902925</c:v>
                </c:pt>
                <c:pt idx="962">
                  <c:v>0.85077338576316841</c:v>
                </c:pt>
                <c:pt idx="963">
                  <c:v>0.76012341678142548</c:v>
                </c:pt>
                <c:pt idx="964">
                  <c:v>1.1624060064554216</c:v>
                </c:pt>
                <c:pt idx="965">
                  <c:v>2.0931681329011917</c:v>
                </c:pt>
                <c:pt idx="966">
                  <c:v>3.2408537739515304</c:v>
                </c:pt>
                <c:pt idx="967">
                  <c:v>4.2515730661153794</c:v>
                </c:pt>
                <c:pt idx="968">
                  <c:v>4.8674298852682112</c:v>
                </c:pt>
                <c:pt idx="969">
                  <c:v>5.2506107908487323</c:v>
                </c:pt>
                <c:pt idx="970">
                  <c:v>5.8626411920785904</c:v>
                </c:pt>
                <c:pt idx="971">
                  <c:v>7.0001520931720735</c:v>
                </c:pt>
                <c:pt idx="972">
                  <c:v>8.5044284266233454</c:v>
                </c:pt>
                <c:pt idx="973">
                  <c:v>10.176521018743516</c:v>
                </c:pt>
                <c:pt idx="974">
                  <c:v>11.955743372440338</c:v>
                </c:pt>
                <c:pt idx="975">
                  <c:v>13.652233471870423</c:v>
                </c:pt>
                <c:pt idx="976">
                  <c:v>14.669672384262086</c:v>
                </c:pt>
                <c:pt idx="977">
                  <c:v>13.990155758857728</c:v>
                </c:pt>
                <c:pt idx="978">
                  <c:v>11.602300236225128</c:v>
                </c:pt>
                <c:pt idx="979">
                  <c:v>8.6427577614784248</c:v>
                </c:pt>
                <c:pt idx="980">
                  <c:v>6.3204085958003997</c:v>
                </c:pt>
                <c:pt idx="981">
                  <c:v>4.6868210881948471</c:v>
                </c:pt>
                <c:pt idx="982">
                  <c:v>3.8121495473384859</c:v>
                </c:pt>
                <c:pt idx="983">
                  <c:v>3.0480593794584276</c:v>
                </c:pt>
                <c:pt idx="984">
                  <c:v>2.0171315252780917</c:v>
                </c:pt>
                <c:pt idx="985">
                  <c:v>1.2497891360521318</c:v>
                </c:pt>
                <c:pt idx="986">
                  <c:v>-0.222008838057518</c:v>
                </c:pt>
                <c:pt idx="987">
                  <c:v>-2.6056941264867786</c:v>
                </c:pt>
                <c:pt idx="988">
                  <c:v>-2.6825481748580935</c:v>
                </c:pt>
                <c:pt idx="989">
                  <c:v>-2.0758638828992844</c:v>
                </c:pt>
                <c:pt idx="990">
                  <c:v>-1.8759680449962617</c:v>
                </c:pt>
                <c:pt idx="991">
                  <c:v>-2.6557293355464937</c:v>
                </c:pt>
                <c:pt idx="992">
                  <c:v>-4.0296460890769961</c:v>
                </c:pt>
                <c:pt idx="993">
                  <c:v>-4.8917279899120336</c:v>
                </c:pt>
                <c:pt idx="994">
                  <c:v>-5.0542343920469284</c:v>
                </c:pt>
                <c:pt idx="995">
                  <c:v>-4.8463348853588109</c:v>
                </c:pt>
                <c:pt idx="996">
                  <c:v>-4.4311071449518202</c:v>
                </c:pt>
                <c:pt idx="997">
                  <c:v>-3.8802965068817139</c:v>
                </c:pt>
                <c:pt idx="998">
                  <c:v>-3.3796918165683749</c:v>
                </c:pt>
                <c:pt idx="999">
                  <c:v>-3.1782803803682329</c:v>
                </c:pt>
                <c:pt idx="1000">
                  <c:v>-3.3630804616212848</c:v>
                </c:pt>
                <c:pt idx="1001">
                  <c:v>-3.9297031402587894</c:v>
                </c:pt>
                <c:pt idx="1002">
                  <c:v>-4.6601612931489944</c:v>
                </c:pt>
                <c:pt idx="1003">
                  <c:v>-5.1751033562421798</c:v>
                </c:pt>
                <c:pt idx="1004">
                  <c:v>-5.1097846949100498</c:v>
                </c:pt>
                <c:pt idx="1005">
                  <c:v>-4.4603473162651062</c:v>
                </c:pt>
                <c:pt idx="1006">
                  <c:v>-3.3263429903984072</c:v>
                </c:pt>
                <c:pt idx="1007">
                  <c:v>-1.9173581457138063</c:v>
                </c:pt>
                <c:pt idx="1008">
                  <c:v>-0.24545383393764497</c:v>
                </c:pt>
                <c:pt idx="1009">
                  <c:v>1.8440264600515366</c:v>
                </c:pt>
                <c:pt idx="1010">
                  <c:v>4.1960198396444319</c:v>
                </c:pt>
                <c:pt idx="1011">
                  <c:v>6.3987367272377016</c:v>
                </c:pt>
                <c:pt idx="1012">
                  <c:v>8.4599726307392125</c:v>
                </c:pt>
                <c:pt idx="1013">
                  <c:v>11.009408941268921</c:v>
                </c:pt>
                <c:pt idx="1014">
                  <c:v>13.251079394817353</c:v>
                </c:pt>
                <c:pt idx="1015">
                  <c:v>12.878005986213685</c:v>
                </c:pt>
                <c:pt idx="1016">
                  <c:v>9.7408122360706333</c:v>
                </c:pt>
                <c:pt idx="1017">
                  <c:v>6.2701126009225847</c:v>
                </c:pt>
                <c:pt idx="1018">
                  <c:v>4.0032511729002005</c:v>
                </c:pt>
                <c:pt idx="1019">
                  <c:v>2.9061392694711685</c:v>
                </c:pt>
                <c:pt idx="1020">
                  <c:v>2.1196507573127747</c:v>
                </c:pt>
                <c:pt idx="1021">
                  <c:v>1.1974355059862138</c:v>
                </c:pt>
                <c:pt idx="1022">
                  <c:v>0.47300290882587437</c:v>
                </c:pt>
                <c:pt idx="1023">
                  <c:v>0.15373323976993561</c:v>
                </c:pt>
                <c:pt idx="1024">
                  <c:v>0.25557127118110656</c:v>
                </c:pt>
                <c:pt idx="1025">
                  <c:v>0.76543561220169076</c:v>
                </c:pt>
                <c:pt idx="1026">
                  <c:v>1.9339127826690674</c:v>
                </c:pt>
                <c:pt idx="1027">
                  <c:v>4.6600911265611655</c:v>
                </c:pt>
                <c:pt idx="1028">
                  <c:v>5.7500548088550572</c:v>
                </c:pt>
                <c:pt idx="1029">
                  <c:v>4.3168700927495962</c:v>
                </c:pt>
                <c:pt idx="1030">
                  <c:v>0.18691151082515717</c:v>
                </c:pt>
                <c:pt idx="1031">
                  <c:v>-0.84799888193607331</c:v>
                </c:pt>
                <c:pt idx="1032">
                  <c:v>3.2309941989183426</c:v>
                </c:pt>
                <c:pt idx="1033">
                  <c:v>5.5609026449918746</c:v>
                </c:pt>
                <c:pt idx="1034">
                  <c:v>6.134004623293877</c:v>
                </c:pt>
                <c:pt idx="1035">
                  <c:v>7.4162773811817173</c:v>
                </c:pt>
                <c:pt idx="1036">
                  <c:v>5.8648058313131335</c:v>
                </c:pt>
                <c:pt idx="1037">
                  <c:v>0.7979695200920105</c:v>
                </c:pt>
                <c:pt idx="1038">
                  <c:v>-3.4303117471933366</c:v>
                </c:pt>
                <c:pt idx="1039">
                  <c:v>-4.1464208328723906</c:v>
                </c:pt>
                <c:pt idx="1040">
                  <c:v>-2.3398048585653308</c:v>
                </c:pt>
                <c:pt idx="1041">
                  <c:v>-0.43496326267719271</c:v>
                </c:pt>
                <c:pt idx="1042">
                  <c:v>0.1604937905073166</c:v>
                </c:pt>
                <c:pt idx="1043">
                  <c:v>0.39839886903762817</c:v>
                </c:pt>
                <c:pt idx="1044">
                  <c:v>1.528361599445343</c:v>
                </c:pt>
                <c:pt idx="1045">
                  <c:v>2.5499549585580827</c:v>
                </c:pt>
                <c:pt idx="1046">
                  <c:v>1.7998653638362885</c:v>
                </c:pt>
                <c:pt idx="1047">
                  <c:v>0.19606591165065768</c:v>
                </c:pt>
                <c:pt idx="1048">
                  <c:v>-0.54293385386466986</c:v>
                </c:pt>
                <c:pt idx="1049">
                  <c:v>-0.33334508657455447</c:v>
                </c:pt>
                <c:pt idx="1050">
                  <c:v>0.40282345712184908</c:v>
                </c:pt>
                <c:pt idx="1051">
                  <c:v>0.95982395768165596</c:v>
                </c:pt>
                <c:pt idx="1052">
                  <c:v>0.85034420013427736</c:v>
                </c:pt>
                <c:pt idx="1053">
                  <c:v>0.25122737467288975</c:v>
                </c:pt>
                <c:pt idx="1054">
                  <c:v>-0.47046404778957368</c:v>
                </c:pt>
                <c:pt idx="1055">
                  <c:v>-0.84071325123310092</c:v>
                </c:pt>
                <c:pt idx="1056">
                  <c:v>-0.72716675519943241</c:v>
                </c:pt>
                <c:pt idx="1057">
                  <c:v>-0.40781288623809814</c:v>
                </c:pt>
                <c:pt idx="1058">
                  <c:v>-0.14862335801124574</c:v>
                </c:pt>
                <c:pt idx="1059">
                  <c:v>-8.8640280961990364E-2</c:v>
                </c:pt>
                <c:pt idx="1060">
                  <c:v>-0.20704639792442323</c:v>
                </c:pt>
                <c:pt idx="1061">
                  <c:v>-0.33484255850315098</c:v>
                </c:pt>
                <c:pt idx="1062">
                  <c:v>-0.47130195379257206</c:v>
                </c:pt>
                <c:pt idx="1063">
                  <c:v>-0.54708011448383331</c:v>
                </c:pt>
                <c:pt idx="1064">
                  <c:v>-0.57552389502525336</c:v>
                </c:pt>
                <c:pt idx="1065">
                  <c:v>-0.52472328543663027</c:v>
                </c:pt>
                <c:pt idx="1066">
                  <c:v>-0.39887892544269565</c:v>
                </c:pt>
                <c:pt idx="1067">
                  <c:v>-0.24520883560180665</c:v>
                </c:pt>
                <c:pt idx="1068">
                  <c:v>-0.10007392644882203</c:v>
                </c:pt>
                <c:pt idx="1069">
                  <c:v>-5.7875155806541449E-2</c:v>
                </c:pt>
                <c:pt idx="1070">
                  <c:v>-6.838961899280549E-2</c:v>
                </c:pt>
                <c:pt idx="1071">
                  <c:v>-9.0788547992706303E-2</c:v>
                </c:pt>
                <c:pt idx="1072">
                  <c:v>-7.0983443856239323E-2</c:v>
                </c:pt>
                <c:pt idx="1073">
                  <c:v>7.4857808947563179E-2</c:v>
                </c:pt>
                <c:pt idx="1074">
                  <c:v>0.32274408459663395</c:v>
                </c:pt>
                <c:pt idx="1075">
                  <c:v>0.54486694335937502</c:v>
                </c:pt>
                <c:pt idx="1076">
                  <c:v>0.5996752345561982</c:v>
                </c:pt>
                <c:pt idx="1077">
                  <c:v>0.56649170100688939</c:v>
                </c:pt>
                <c:pt idx="1078">
                  <c:v>0.58437833368778236</c:v>
                </c:pt>
                <c:pt idx="1079">
                  <c:v>0.69268221616744996</c:v>
                </c:pt>
                <c:pt idx="1080">
                  <c:v>0.85812450528144846</c:v>
                </c:pt>
                <c:pt idx="1081">
                  <c:v>0.96803110957145699</c:v>
                </c:pt>
                <c:pt idx="1082">
                  <c:v>1.1394551002979278</c:v>
                </c:pt>
                <c:pt idx="1083">
                  <c:v>1.5709468710422516</c:v>
                </c:pt>
                <c:pt idx="1084">
                  <c:v>2.2512593024969103</c:v>
                </c:pt>
                <c:pt idx="1085">
                  <c:v>2.9797352492809299</c:v>
                </c:pt>
                <c:pt idx="1086">
                  <c:v>3.5083410859107973</c:v>
                </c:pt>
                <c:pt idx="1087">
                  <c:v>3.86577436208725</c:v>
                </c:pt>
                <c:pt idx="1088">
                  <c:v>4.4268930566310889</c:v>
                </c:pt>
                <c:pt idx="1089">
                  <c:v>5.3665827119350435</c:v>
                </c:pt>
                <c:pt idx="1090">
                  <c:v>6.6852374303340918</c:v>
                </c:pt>
                <c:pt idx="1091">
                  <c:v>8.3442211496829994</c:v>
                </c:pt>
                <c:pt idx="1092">
                  <c:v>9.9833559107780463</c:v>
                </c:pt>
                <c:pt idx="1093">
                  <c:v>11.417778482437134</c:v>
                </c:pt>
                <c:pt idx="1094">
                  <c:v>12.715649857521058</c:v>
                </c:pt>
                <c:pt idx="1095">
                  <c:v>13.656245831251145</c:v>
                </c:pt>
                <c:pt idx="1096">
                  <c:v>13.434961463212968</c:v>
                </c:pt>
                <c:pt idx="1097">
                  <c:v>11.558579435348511</c:v>
                </c:pt>
                <c:pt idx="1098">
                  <c:v>8.6566513305902486</c:v>
                </c:pt>
                <c:pt idx="1099">
                  <c:v>5.9516744059324269</c:v>
                </c:pt>
                <c:pt idx="1100">
                  <c:v>4.1055616593360904</c:v>
                </c:pt>
                <c:pt idx="1101">
                  <c:v>3.2321092629432679</c:v>
                </c:pt>
                <c:pt idx="1102">
                  <c:v>2.8435132509469989</c:v>
                </c:pt>
                <c:pt idx="1103">
                  <c:v>2.475027567744255</c:v>
                </c:pt>
                <c:pt idx="1104">
                  <c:v>1.7249385577440264</c:v>
                </c:pt>
                <c:pt idx="1105">
                  <c:v>0.5303149777650833</c:v>
                </c:pt>
                <c:pt idx="1106">
                  <c:v>-2.0064591872692108</c:v>
                </c:pt>
                <c:pt idx="1107">
                  <c:v>-4.1849762034416198</c:v>
                </c:pt>
                <c:pt idx="1108">
                  <c:v>-3.4801656925678257</c:v>
                </c:pt>
                <c:pt idx="1109">
                  <c:v>-2.6534600311517718</c:v>
                </c:pt>
                <c:pt idx="1110">
                  <c:v>-2.2034875506162646</c:v>
                </c:pt>
                <c:pt idx="1111">
                  <c:v>-2.6965294522047043</c:v>
                </c:pt>
                <c:pt idx="1112">
                  <c:v>-3.9715779751539233</c:v>
                </c:pt>
                <c:pt idx="1113">
                  <c:v>-4.987065671682358</c:v>
                </c:pt>
                <c:pt idx="1114">
                  <c:v>-5.4329351609945302</c:v>
                </c:pt>
                <c:pt idx="1115">
                  <c:v>-5.5030766057968146</c:v>
                </c:pt>
                <c:pt idx="1116">
                  <c:v>-5.2872365802526478</c:v>
                </c:pt>
                <c:pt idx="1117">
                  <c:v>-4.7896712726354602</c:v>
                </c:pt>
                <c:pt idx="1118">
                  <c:v>-4.1887897574901585</c:v>
                </c:pt>
                <c:pt idx="1119">
                  <c:v>-3.8149790149927143</c:v>
                </c:pt>
                <c:pt idx="1120">
                  <c:v>-3.7292032849788668</c:v>
                </c:pt>
                <c:pt idx="1121">
                  <c:v>-3.9766901957988741</c:v>
                </c:pt>
                <c:pt idx="1122">
                  <c:v>-4.3172530853748325</c:v>
                </c:pt>
                <c:pt idx="1123">
                  <c:v>-4.4433184701204302</c:v>
                </c:pt>
                <c:pt idx="1124">
                  <c:v>-4.2348143613338474</c:v>
                </c:pt>
                <c:pt idx="1125">
                  <c:v>-3.6668520855903628</c:v>
                </c:pt>
                <c:pt idx="1126">
                  <c:v>-2.6868406158685687</c:v>
                </c:pt>
                <c:pt idx="1127">
                  <c:v>-1.3258719366788865</c:v>
                </c:pt>
                <c:pt idx="1128">
                  <c:v>0.26326620697975162</c:v>
                </c:pt>
                <c:pt idx="1129">
                  <c:v>1.795317984223366</c:v>
                </c:pt>
                <c:pt idx="1130">
                  <c:v>3.0398095428943637</c:v>
                </c:pt>
                <c:pt idx="1131">
                  <c:v>4.2569051420688631</c:v>
                </c:pt>
                <c:pt idx="1132">
                  <c:v>6.0442972254753116</c:v>
                </c:pt>
                <c:pt idx="1133">
                  <c:v>8.829621325135232</c:v>
                </c:pt>
                <c:pt idx="1134">
                  <c:v>12.225699963569642</c:v>
                </c:pt>
                <c:pt idx="1135">
                  <c:v>13.922283618450166</c:v>
                </c:pt>
                <c:pt idx="1136">
                  <c:v>12.584536571502687</c:v>
                </c:pt>
                <c:pt idx="1137">
                  <c:v>9.32881508231163</c:v>
                </c:pt>
                <c:pt idx="1138">
                  <c:v>6.2267040413618089</c:v>
                </c:pt>
                <c:pt idx="1139">
                  <c:v>4.2400101971626283</c:v>
                </c:pt>
                <c:pt idx="1140">
                  <c:v>3.0225965094566347</c:v>
                </c:pt>
                <c:pt idx="1141">
                  <c:v>2.1143894326686858</c:v>
                </c:pt>
                <c:pt idx="1142">
                  <c:v>1.4297570782899858</c:v>
                </c:pt>
                <c:pt idx="1143">
                  <c:v>0.91289420485496531</c:v>
                </c:pt>
                <c:pt idx="1144">
                  <c:v>0.46540912985801697</c:v>
                </c:pt>
                <c:pt idx="1145">
                  <c:v>0.66060322165489205</c:v>
                </c:pt>
                <c:pt idx="1146">
                  <c:v>1.057960701584816</c:v>
                </c:pt>
                <c:pt idx="1147">
                  <c:v>1.8713709640502931</c:v>
                </c:pt>
                <c:pt idx="1148">
                  <c:v>3.5971632152795792</c:v>
                </c:pt>
                <c:pt idx="1149">
                  <c:v>4.2534137696027754</c:v>
                </c:pt>
                <c:pt idx="1150">
                  <c:v>3.0795226621627809</c:v>
                </c:pt>
                <c:pt idx="1151">
                  <c:v>0.29218010365962982</c:v>
                </c:pt>
                <c:pt idx="1152">
                  <c:v>0.67202166438102728</c:v>
                </c:pt>
                <c:pt idx="1153">
                  <c:v>3.9251095676422123</c:v>
                </c:pt>
                <c:pt idx="1154">
                  <c:v>4.0287982428073885</c:v>
                </c:pt>
                <c:pt idx="1155">
                  <c:v>3.7095554709434513</c:v>
                </c:pt>
                <c:pt idx="1156">
                  <c:v>4.6405544096231459</c:v>
                </c:pt>
                <c:pt idx="1157">
                  <c:v>4.0075003445148472</c:v>
                </c:pt>
                <c:pt idx="1158">
                  <c:v>1.8494041442871094</c:v>
                </c:pt>
                <c:pt idx="1159">
                  <c:v>-0.53609378099441529</c:v>
                </c:pt>
                <c:pt idx="1160">
                  <c:v>-1.8893102216720583</c:v>
                </c:pt>
                <c:pt idx="1161">
                  <c:v>-1.4171896576881409</c:v>
                </c:pt>
                <c:pt idx="1162">
                  <c:v>-0.3425035804510117</c:v>
                </c:pt>
                <c:pt idx="1163">
                  <c:v>0.1423878872394562</c:v>
                </c:pt>
                <c:pt idx="1164">
                  <c:v>0.10276247620582581</c:v>
                </c:pt>
                <c:pt idx="1165">
                  <c:v>0.5260523575544358</c:v>
                </c:pt>
                <c:pt idx="1166">
                  <c:v>1.7576888126134873</c:v>
                </c:pt>
                <c:pt idx="1167">
                  <c:v>2.0921752756834033</c:v>
                </c:pt>
                <c:pt idx="1168">
                  <c:v>0.98503773629665381</c:v>
                </c:pt>
                <c:pt idx="1169">
                  <c:v>-0.17609357714653015</c:v>
                </c:pt>
                <c:pt idx="1170">
                  <c:v>-0.45273470520973208</c:v>
                </c:pt>
                <c:pt idx="1171">
                  <c:v>1.7487852573394778E-2</c:v>
                </c:pt>
                <c:pt idx="1172">
                  <c:v>0.71092669844627387</c:v>
                </c:pt>
                <c:pt idx="1173">
                  <c:v>1.0607322818040847</c:v>
                </c:pt>
                <c:pt idx="1174">
                  <c:v>0.79364842772483835</c:v>
                </c:pt>
                <c:pt idx="1175">
                  <c:v>0.1951163238286972</c:v>
                </c:pt>
                <c:pt idx="1176">
                  <c:v>-0.30257236003875732</c:v>
                </c:pt>
                <c:pt idx="1177">
                  <c:v>-0.48096564710140233</c:v>
                </c:pt>
                <c:pt idx="1178">
                  <c:v>-0.37873000502586368</c:v>
                </c:pt>
                <c:pt idx="1179">
                  <c:v>-0.2743349862098694</c:v>
                </c:pt>
                <c:pt idx="1180">
                  <c:v>-0.18910421669483185</c:v>
                </c:pt>
                <c:pt idx="1181">
                  <c:v>-7.7156934142112735E-2</c:v>
                </c:pt>
                <c:pt idx="1182">
                  <c:v>-2.6858015656471255E-2</c:v>
                </c:pt>
                <c:pt idx="1183">
                  <c:v>-0.18762194752693176</c:v>
                </c:pt>
                <c:pt idx="1184">
                  <c:v>-0.41550431370735169</c:v>
                </c:pt>
                <c:pt idx="1185">
                  <c:v>-0.56317165195941932</c:v>
                </c:pt>
                <c:pt idx="1186">
                  <c:v>-0.62679169714450844</c:v>
                </c:pt>
                <c:pt idx="1187">
                  <c:v>-0.61079254567623142</c:v>
                </c:pt>
                <c:pt idx="1188">
                  <c:v>-0.53948984384536747</c:v>
                </c:pt>
                <c:pt idx="1189">
                  <c:v>-0.42472069501876836</c:v>
                </c:pt>
                <c:pt idx="1190">
                  <c:v>-0.30842425346374513</c:v>
                </c:pt>
                <c:pt idx="1191">
                  <c:v>-0.24302197694778443</c:v>
                </c:pt>
                <c:pt idx="1192">
                  <c:v>-0.2296768766641617</c:v>
                </c:pt>
                <c:pt idx="1193">
                  <c:v>-0.21745911955833436</c:v>
                </c:pt>
                <c:pt idx="1194">
                  <c:v>-0.22117677927017212</c:v>
                </c:pt>
                <c:pt idx="1195">
                  <c:v>-0.20736507117748262</c:v>
                </c:pt>
                <c:pt idx="1196">
                  <c:v>-0.14455661952495577</c:v>
                </c:pt>
                <c:pt idx="1197">
                  <c:v>-8.3217573165893562E-3</c:v>
                </c:pt>
                <c:pt idx="1198">
                  <c:v>0.17505043387413025</c:v>
                </c:pt>
                <c:pt idx="1199">
                  <c:v>0.36259636759757996</c:v>
                </c:pt>
                <c:pt idx="1200">
                  <c:v>0.5262891697883606</c:v>
                </c:pt>
                <c:pt idx="1201">
                  <c:v>0.62822075664997101</c:v>
                </c:pt>
                <c:pt idx="1202">
                  <c:v>0.71762234508991241</c:v>
                </c:pt>
                <c:pt idx="1203">
                  <c:v>0.84923264443874369</c:v>
                </c:pt>
                <c:pt idx="1204">
                  <c:v>0.95827093720436096</c:v>
                </c:pt>
                <c:pt idx="1205">
                  <c:v>0.97951796472072605</c:v>
                </c:pt>
                <c:pt idx="1206">
                  <c:v>1.0666210126876832</c:v>
                </c:pt>
                <c:pt idx="1207">
                  <c:v>1.4477594858407974</c:v>
                </c:pt>
                <c:pt idx="1208">
                  <c:v>2.0580754834413528</c:v>
                </c:pt>
                <c:pt idx="1209">
                  <c:v>2.7300638186931612</c:v>
                </c:pt>
                <c:pt idx="1210">
                  <c:v>3.3477280122041706</c:v>
                </c:pt>
                <c:pt idx="1211">
                  <c:v>3.7921076309680939</c:v>
                </c:pt>
                <c:pt idx="1212">
                  <c:v>4.1754376405477522</c:v>
                </c:pt>
                <c:pt idx="1213">
                  <c:v>4.804575825333596</c:v>
                </c:pt>
                <c:pt idx="1214">
                  <c:v>5.9421510457992559</c:v>
                </c:pt>
                <c:pt idx="1215">
                  <c:v>7.4918368560075761</c:v>
                </c:pt>
                <c:pt idx="1216">
                  <c:v>9.1773569941520687</c:v>
                </c:pt>
                <c:pt idx="1217">
                  <c:v>10.955245013237001</c:v>
                </c:pt>
                <c:pt idx="1218">
                  <c:v>12.561193317174911</c:v>
                </c:pt>
                <c:pt idx="1219">
                  <c:v>13.606434570550919</c:v>
                </c:pt>
                <c:pt idx="1220">
                  <c:v>13.353747146129608</c:v>
                </c:pt>
                <c:pt idx="1221">
                  <c:v>11.443880453109742</c:v>
                </c:pt>
                <c:pt idx="1222">
                  <c:v>8.6000742566585551</c:v>
                </c:pt>
                <c:pt idx="1223">
                  <c:v>6.0294295102357864</c:v>
                </c:pt>
                <c:pt idx="1224">
                  <c:v>4.30390915453434</c:v>
                </c:pt>
                <c:pt idx="1225">
                  <c:v>3.1112210029363632</c:v>
                </c:pt>
                <c:pt idx="1226">
                  <c:v>2.5140173864364623</c:v>
                </c:pt>
                <c:pt idx="1227">
                  <c:v>1.9980731105804443</c:v>
                </c:pt>
                <c:pt idx="1228">
                  <c:v>1.4866621810197831</c:v>
                </c:pt>
                <c:pt idx="1229">
                  <c:v>0.22961665034294129</c:v>
                </c:pt>
                <c:pt idx="1230">
                  <c:v>-1.4237531572580338</c:v>
                </c:pt>
                <c:pt idx="1231">
                  <c:v>-3.4540993899106982</c:v>
                </c:pt>
                <c:pt idx="1232">
                  <c:v>-3.0858867716789247</c:v>
                </c:pt>
                <c:pt idx="1233">
                  <c:v>-1.3984446537494659</c:v>
                </c:pt>
                <c:pt idx="1234">
                  <c:v>-1.0334023958444596</c:v>
                </c:pt>
                <c:pt idx="1235">
                  <c:v>-1.9529823070764543</c:v>
                </c:pt>
                <c:pt idx="1236">
                  <c:v>-3.4515850871801379</c:v>
                </c:pt>
                <c:pt idx="1237">
                  <c:v>-4.5544436341524124</c:v>
                </c:pt>
                <c:pt idx="1238">
                  <c:v>-4.9371573472023016</c:v>
                </c:pt>
                <c:pt idx="1239">
                  <c:v>-4.8473768591880804</c:v>
                </c:pt>
                <c:pt idx="1240">
                  <c:v>-4.3876325118541724</c:v>
                </c:pt>
                <c:pt idx="1241">
                  <c:v>-3.750163798928261</c:v>
                </c:pt>
                <c:pt idx="1242">
                  <c:v>-3.2235378295183184</c:v>
                </c:pt>
                <c:pt idx="1243">
                  <c:v>-3.0205090534687042</c:v>
                </c:pt>
                <c:pt idx="1244">
                  <c:v>-3.1738405895233157</c:v>
                </c:pt>
                <c:pt idx="1245">
                  <c:v>-3.689162136912346</c:v>
                </c:pt>
                <c:pt idx="1246">
                  <c:v>-4.2643989336490637</c:v>
                </c:pt>
                <c:pt idx="1247">
                  <c:v>-4.6579779428243642</c:v>
                </c:pt>
                <c:pt idx="1248">
                  <c:v>-4.6873976236581809</c:v>
                </c:pt>
                <c:pt idx="1249">
                  <c:v>-4.2404078078269958</c:v>
                </c:pt>
                <c:pt idx="1250">
                  <c:v>-3.4511740279197696</c:v>
                </c:pt>
                <c:pt idx="1251">
                  <c:v>-2.4754608464241028</c:v>
                </c:pt>
                <c:pt idx="1252">
                  <c:v>-1.3122040700912476</c:v>
                </c:pt>
                <c:pt idx="1253">
                  <c:v>6.3414807915687571E-2</c:v>
                </c:pt>
                <c:pt idx="1254">
                  <c:v>1.4423461335897447</c:v>
                </c:pt>
                <c:pt idx="1255">
                  <c:v>2.5094647443294527</c:v>
                </c:pt>
                <c:pt idx="1256">
                  <c:v>3.2683473819494249</c:v>
                </c:pt>
                <c:pt idx="1257">
                  <c:v>4.4228070223331457</c:v>
                </c:pt>
                <c:pt idx="1258">
                  <c:v>6.1678787130117421</c:v>
                </c:pt>
                <c:pt idx="1259">
                  <c:v>7.7286742329597473</c:v>
                </c:pt>
                <c:pt idx="1260">
                  <c:v>8.3653985953330992</c:v>
                </c:pt>
                <c:pt idx="1261">
                  <c:v>8.1216825538873678</c:v>
                </c:pt>
                <c:pt idx="1262">
                  <c:v>7.9455404448509217</c:v>
                </c:pt>
                <c:pt idx="1263">
                  <c:v>7.9239794218540194</c:v>
                </c:pt>
                <c:pt idx="1264">
                  <c:v>7.2601157927513125</c:v>
                </c:pt>
                <c:pt idx="1265">
                  <c:v>5.9147118169069293</c:v>
                </c:pt>
                <c:pt idx="1266">
                  <c:v>4.3922260844707495</c:v>
                </c:pt>
                <c:pt idx="1267">
                  <c:v>2.9536630994081499</c:v>
                </c:pt>
                <c:pt idx="1268">
                  <c:v>1.7194731652736666</c:v>
                </c:pt>
                <c:pt idx="1269">
                  <c:v>0.81125147044658663</c:v>
                </c:pt>
                <c:pt idx="1270">
                  <c:v>1.7339333295822143E-2</c:v>
                </c:pt>
                <c:pt idx="1271">
                  <c:v>-0.64910818040370943</c:v>
                </c:pt>
                <c:pt idx="1272">
                  <c:v>-0.81822661399841312</c:v>
                </c:pt>
                <c:pt idx="1273">
                  <c:v>4.0838708281517033E-2</c:v>
                </c:pt>
                <c:pt idx="1274">
                  <c:v>0.95427027225494387</c:v>
                </c:pt>
                <c:pt idx="1275">
                  <c:v>0.83448830544948582</c:v>
                </c:pt>
                <c:pt idx="1276">
                  <c:v>0.79043421328067787</c:v>
                </c:pt>
                <c:pt idx="1277">
                  <c:v>0.66137096107006077</c:v>
                </c:pt>
                <c:pt idx="1278">
                  <c:v>0.29687892615795136</c:v>
                </c:pt>
                <c:pt idx="1279">
                  <c:v>-1.0561246758699419</c:v>
                </c:pt>
                <c:pt idx="1280">
                  <c:v>1.2690966421365739</c:v>
                </c:pt>
                <c:pt idx="1281">
                  <c:v>8.3111206465959562</c:v>
                </c:pt>
                <c:pt idx="1282">
                  <c:v>9.8659297871589668</c:v>
                </c:pt>
                <c:pt idx="1283">
                  <c:v>7.0061542600393301</c:v>
                </c:pt>
                <c:pt idx="1284">
                  <c:v>4.8148640012741089</c:v>
                </c:pt>
                <c:pt idx="1285">
                  <c:v>3.1416662853956225</c:v>
                </c:pt>
                <c:pt idx="1286">
                  <c:v>1.3710598039627075</c:v>
                </c:pt>
                <c:pt idx="1287">
                  <c:v>0.2672668719291687</c:v>
                </c:pt>
                <c:pt idx="1288">
                  <c:v>0.19734820604324341</c:v>
                </c:pt>
                <c:pt idx="1289">
                  <c:v>0.43233318507671359</c:v>
                </c:pt>
                <c:pt idx="1290">
                  <c:v>0.59901625335216524</c:v>
                </c:pt>
                <c:pt idx="1291">
                  <c:v>0.15201181948184969</c:v>
                </c:pt>
                <c:pt idx="1292">
                  <c:v>-0.95835689127445223</c:v>
                </c:pt>
                <c:pt idx="1293">
                  <c:v>-1.8133923125267031</c:v>
                </c:pt>
                <c:pt idx="1294">
                  <c:v>-1.4576956593990327</c:v>
                </c:pt>
                <c:pt idx="1295">
                  <c:v>-7.3876061439514168E-2</c:v>
                </c:pt>
                <c:pt idx="1296">
                  <c:v>1.425579242706299</c:v>
                </c:pt>
                <c:pt idx="1297">
                  <c:v>2.1206120395660402</c:v>
                </c:pt>
                <c:pt idx="1298">
                  <c:v>1.6793641895055771</c:v>
                </c:pt>
                <c:pt idx="1299">
                  <c:v>0.89958418786525729</c:v>
                </c:pt>
                <c:pt idx="1300">
                  <c:v>0.35678131163120269</c:v>
                </c:pt>
                <c:pt idx="1301">
                  <c:v>-7.3311220407485972E-2</c:v>
                </c:pt>
                <c:pt idx="1302">
                  <c:v>-0.3097316908836365</c:v>
                </c:pt>
                <c:pt idx="1303">
                  <c:v>-0.33404909133911137</c:v>
                </c:pt>
                <c:pt idx="1304">
                  <c:v>-0.32138928472995759</c:v>
                </c:pt>
                <c:pt idx="1305">
                  <c:v>-0.38422463357448577</c:v>
                </c:pt>
                <c:pt idx="1306">
                  <c:v>-0.49093164145946505</c:v>
                </c:pt>
                <c:pt idx="1307">
                  <c:v>-0.5383133840560913</c:v>
                </c:pt>
                <c:pt idx="1308">
                  <c:v>-0.46920865058898931</c:v>
                </c:pt>
                <c:pt idx="1309">
                  <c:v>-0.33656748712062839</c:v>
                </c:pt>
                <c:pt idx="1310">
                  <c:v>-0.23928677558898928</c:v>
                </c:pt>
                <c:pt idx="1311">
                  <c:v>-0.10811911046504975</c:v>
                </c:pt>
                <c:pt idx="1312">
                  <c:v>1.4969456791877748E-2</c:v>
                </c:pt>
                <c:pt idx="1313">
                  <c:v>3.4126689434051519E-2</c:v>
                </c:pt>
                <c:pt idx="1314">
                  <c:v>-2.5682140588760376E-2</c:v>
                </c:pt>
                <c:pt idx="1315">
                  <c:v>-9.5849897861480723E-2</c:v>
                </c:pt>
                <c:pt idx="1316">
                  <c:v>-6.7949323654174804E-2</c:v>
                </c:pt>
                <c:pt idx="1317">
                  <c:v>-5.4322972297668456E-2</c:v>
                </c:pt>
                <c:pt idx="1318">
                  <c:v>-0.10250227510929108</c:v>
                </c:pt>
                <c:pt idx="1319">
                  <c:v>-0.11349679470062256</c:v>
                </c:pt>
                <c:pt idx="1320">
                  <c:v>-6.5971795320510868E-2</c:v>
                </c:pt>
                <c:pt idx="1321">
                  <c:v>-6.1658889055252082E-3</c:v>
                </c:pt>
                <c:pt idx="1322">
                  <c:v>7.6140103340148924E-2</c:v>
                </c:pt>
                <c:pt idx="1323">
                  <c:v>0.12531752586364747</c:v>
                </c:pt>
                <c:pt idx="1324">
                  <c:v>9.0410233139991761E-2</c:v>
                </c:pt>
                <c:pt idx="1325">
                  <c:v>-2.0319659113883972E-2</c:v>
                </c:pt>
                <c:pt idx="1326">
                  <c:v>-0.11907796204090119</c:v>
                </c:pt>
                <c:pt idx="1327">
                  <c:v>-0.14313340723514559</c:v>
                </c:pt>
                <c:pt idx="1328">
                  <c:v>-8.9889830946922308E-2</c:v>
                </c:pt>
                <c:pt idx="1329">
                  <c:v>4.9804828763008117E-2</c:v>
                </c:pt>
                <c:pt idx="1330">
                  <c:v>0.18313011646270752</c:v>
                </c:pt>
                <c:pt idx="1331">
                  <c:v>0.23472126960754397</c:v>
                </c:pt>
                <c:pt idx="1332">
                  <c:v>0.21228199481964113</c:v>
                </c:pt>
                <c:pt idx="1333">
                  <c:v>0.20150616109371186</c:v>
                </c:pt>
                <c:pt idx="1334">
                  <c:v>0.15528626024723055</c:v>
                </c:pt>
                <c:pt idx="1335">
                  <c:v>5.4144632220268253E-2</c:v>
                </c:pt>
                <c:pt idx="1336">
                  <c:v>-4.4766283035278326E-2</c:v>
                </c:pt>
                <c:pt idx="1337">
                  <c:v>-4.2547849416732793E-2</c:v>
                </c:pt>
                <c:pt idx="1338">
                  <c:v>1.2727049589157106E-2</c:v>
                </c:pt>
                <c:pt idx="1339">
                  <c:v>1.6994347572326662E-2</c:v>
                </c:pt>
                <c:pt idx="1340">
                  <c:v>3.3355441689491276E-2</c:v>
                </c:pt>
                <c:pt idx="1341">
                  <c:v>6.2216128706932071E-2</c:v>
                </c:pt>
                <c:pt idx="1342">
                  <c:v>4.0357482433319098E-3</c:v>
                </c:pt>
                <c:pt idx="1343">
                  <c:v>-0.15677437663078309</c:v>
                </c:pt>
                <c:pt idx="1344">
                  <c:v>-0.30426746785640718</c:v>
                </c:pt>
                <c:pt idx="1345">
                  <c:v>-0.36768461465835572</c:v>
                </c:pt>
                <c:pt idx="1346">
                  <c:v>-0.35677371025085453</c:v>
                </c:pt>
                <c:pt idx="1347">
                  <c:v>-0.33978988766670226</c:v>
                </c:pt>
                <c:pt idx="1348">
                  <c:v>-0.30442241907119755</c:v>
                </c:pt>
                <c:pt idx="1349">
                  <c:v>-0.26023091733455661</c:v>
                </c:pt>
                <c:pt idx="1350">
                  <c:v>-0.25317391276359558</c:v>
                </c:pt>
                <c:pt idx="1351">
                  <c:v>-0.26216868460178377</c:v>
                </c:pt>
                <c:pt idx="1352">
                  <c:v>-0.23842665016651154</c:v>
                </c:pt>
                <c:pt idx="1353">
                  <c:v>-0.17733260214328767</c:v>
                </c:pt>
                <c:pt idx="1354">
                  <c:v>-0.11859907507896424</c:v>
                </c:pt>
                <c:pt idx="1355">
                  <c:v>-4.5347496271133422E-2</c:v>
                </c:pt>
                <c:pt idx="1356">
                  <c:v>-1.1907269954681396E-2</c:v>
                </c:pt>
                <c:pt idx="1357">
                  <c:v>-6.1541944742202759E-3</c:v>
                </c:pt>
                <c:pt idx="1358">
                  <c:v>-4.754955768585205E-3</c:v>
                </c:pt>
                <c:pt idx="1359">
                  <c:v>2.6559807658195496E-2</c:v>
                </c:pt>
                <c:pt idx="1360">
                  <c:v>3.2544432878494262E-2</c:v>
                </c:pt>
                <c:pt idx="1361">
                  <c:v>1.3653833270072937E-2</c:v>
                </c:pt>
                <c:pt idx="1362">
                  <c:v>-6.9055616855621341E-3</c:v>
                </c:pt>
                <c:pt idx="1363">
                  <c:v>-1.8044507503509524E-2</c:v>
                </c:pt>
                <c:pt idx="1364">
                  <c:v>-2.5886208415031434E-2</c:v>
                </c:pt>
                <c:pt idx="1365">
                  <c:v>-5.0201854705810546E-2</c:v>
                </c:pt>
                <c:pt idx="1366">
                  <c:v>-7.8374909162521364E-2</c:v>
                </c:pt>
                <c:pt idx="1367">
                  <c:v>-9.3851904273033152E-2</c:v>
                </c:pt>
                <c:pt idx="1368">
                  <c:v>-9.5030118227005009E-2</c:v>
                </c:pt>
                <c:pt idx="1369">
                  <c:v>-8.4903325438499461E-2</c:v>
                </c:pt>
                <c:pt idx="1370">
                  <c:v>-7.8505886793136595E-2</c:v>
                </c:pt>
                <c:pt idx="1371">
                  <c:v>-9.3419795036315922E-2</c:v>
                </c:pt>
                <c:pt idx="1372">
                  <c:v>-0.10295192599296571</c:v>
                </c:pt>
                <c:pt idx="1373">
                  <c:v>-0.13446958780288698</c:v>
                </c:pt>
                <c:pt idx="1374">
                  <c:v>-0.12420947849750519</c:v>
                </c:pt>
                <c:pt idx="1375">
                  <c:v>-0.11186366736888886</c:v>
                </c:pt>
                <c:pt idx="1376">
                  <c:v>-8.5727782845497133E-2</c:v>
                </c:pt>
                <c:pt idx="1377">
                  <c:v>-0.10120360851287842</c:v>
                </c:pt>
                <c:pt idx="1378">
                  <c:v>-0.10202397286891937</c:v>
                </c:pt>
                <c:pt idx="1379">
                  <c:v>-9.8528507351875308E-2</c:v>
                </c:pt>
                <c:pt idx="1380">
                  <c:v>-8.9719676971435555E-2</c:v>
                </c:pt>
                <c:pt idx="1381">
                  <c:v>-7.7861523628234869E-2</c:v>
                </c:pt>
                <c:pt idx="1382">
                  <c:v>-4.3053048849105838E-2</c:v>
                </c:pt>
                <c:pt idx="1383">
                  <c:v>-4.1276080012321477E-2</c:v>
                </c:pt>
                <c:pt idx="1384">
                  <c:v>-6.217344403266907E-2</c:v>
                </c:pt>
                <c:pt idx="1385">
                  <c:v>-9.1524127721786502E-2</c:v>
                </c:pt>
                <c:pt idx="1386">
                  <c:v>-0.10803900361061097</c:v>
                </c:pt>
                <c:pt idx="1387">
                  <c:v>-0.1124039500951767</c:v>
                </c:pt>
                <c:pt idx="1388">
                  <c:v>-0.1166542911529541</c:v>
                </c:pt>
                <c:pt idx="1389">
                  <c:v>-7.8566697835922239E-2</c:v>
                </c:pt>
                <c:pt idx="1390">
                  <c:v>-5.1561917066574099E-2</c:v>
                </c:pt>
                <c:pt idx="1391">
                  <c:v>-7.1919583082199104E-2</c:v>
                </c:pt>
                <c:pt idx="1392">
                  <c:v>-8.0968149304389961E-2</c:v>
                </c:pt>
                <c:pt idx="1393">
                  <c:v>-7.4187133312225345E-2</c:v>
                </c:pt>
                <c:pt idx="1394">
                  <c:v>-8.053253173828126E-2</c:v>
                </c:pt>
                <c:pt idx="1395">
                  <c:v>-8.1177479624748236E-2</c:v>
                </c:pt>
                <c:pt idx="1396">
                  <c:v>-8.0271161198616034E-2</c:v>
                </c:pt>
                <c:pt idx="1397">
                  <c:v>-7.0330309867858889E-2</c:v>
                </c:pt>
                <c:pt idx="1398">
                  <c:v>-3.8654773235321044E-2</c:v>
                </c:pt>
                <c:pt idx="1399">
                  <c:v>-1.0160121917724609E-2</c:v>
                </c:pt>
                <c:pt idx="1400">
                  <c:v>-7.0651906728744513E-3</c:v>
                </c:pt>
                <c:pt idx="1401">
                  <c:v>-1.6230701208114626E-2</c:v>
                </c:pt>
                <c:pt idx="1402">
                  <c:v>-3.8693364858627323E-2</c:v>
                </c:pt>
                <c:pt idx="1403">
                  <c:v>-7.4163744449615487E-2</c:v>
                </c:pt>
                <c:pt idx="1404">
                  <c:v>-0.10827464640140534</c:v>
                </c:pt>
                <c:pt idx="1405">
                  <c:v>-0.11033578991889954</c:v>
                </c:pt>
                <c:pt idx="1406">
                  <c:v>-0.10104865729808808</c:v>
                </c:pt>
                <c:pt idx="1407">
                  <c:v>-8.5220244526863109E-2</c:v>
                </c:pt>
                <c:pt idx="1408">
                  <c:v>-4.486100792884827E-2</c:v>
                </c:pt>
                <c:pt idx="1409">
                  <c:v>-3.1183785796165469E-2</c:v>
                </c:pt>
                <c:pt idx="1410">
                  <c:v>-2.5166416168212892E-2</c:v>
                </c:pt>
                <c:pt idx="1411">
                  <c:v>-2.0202714800834656E-2</c:v>
                </c:pt>
                <c:pt idx="1412">
                  <c:v>-1.8997018933296205E-2</c:v>
                </c:pt>
                <c:pt idx="1413">
                  <c:v>-2.7838008999824526E-2</c:v>
                </c:pt>
                <c:pt idx="1414">
                  <c:v>-4.0264511704444887E-2</c:v>
                </c:pt>
                <c:pt idx="1415">
                  <c:v>-1.9479998946189882E-2</c:v>
                </c:pt>
                <c:pt idx="1416">
                  <c:v>-3.7500532865524294E-2</c:v>
                </c:pt>
                <c:pt idx="1417">
                  <c:v>-3.906817138195038E-2</c:v>
                </c:pt>
                <c:pt idx="1418">
                  <c:v>-5.9633413553237917E-2</c:v>
                </c:pt>
                <c:pt idx="1419">
                  <c:v>-6.2975097298622135E-2</c:v>
                </c:pt>
                <c:pt idx="1420">
                  <c:v>-6.752130746841431E-2</c:v>
                </c:pt>
                <c:pt idx="1421">
                  <c:v>-7.5716180205345152E-2</c:v>
                </c:pt>
                <c:pt idx="1422">
                  <c:v>-5.5609359741210937E-2</c:v>
                </c:pt>
                <c:pt idx="1423">
                  <c:v>-2.0675754547119143E-2</c:v>
                </c:pt>
                <c:pt idx="1424">
                  <c:v>-1.8685947060585024E-2</c:v>
                </c:pt>
                <c:pt idx="1425">
                  <c:v>-2.6548697948455813E-2</c:v>
                </c:pt>
                <c:pt idx="1426">
                  <c:v>-1.8231618404388427E-2</c:v>
                </c:pt>
                <c:pt idx="1427">
                  <c:v>-3.8358904123306274E-2</c:v>
                </c:pt>
                <c:pt idx="1428">
                  <c:v>-5.6582336425781254E-2</c:v>
                </c:pt>
                <c:pt idx="1429">
                  <c:v>-6.5842571854591372E-2</c:v>
                </c:pt>
                <c:pt idx="1430">
                  <c:v>-6.3884924054145822E-2</c:v>
                </c:pt>
                <c:pt idx="1431">
                  <c:v>-6.405156970024109E-2</c:v>
                </c:pt>
                <c:pt idx="1432">
                  <c:v>-6.1059549450874329E-2</c:v>
                </c:pt>
                <c:pt idx="1433">
                  <c:v>-6.5246740579605111E-2</c:v>
                </c:pt>
                <c:pt idx="1434">
                  <c:v>-5.569122076034546E-2</c:v>
                </c:pt>
                <c:pt idx="1435">
                  <c:v>-6.3927024006843566E-2</c:v>
                </c:pt>
                <c:pt idx="1436">
                  <c:v>-6.4367319345474253E-2</c:v>
                </c:pt>
                <c:pt idx="1437">
                  <c:v>-5.2645406126976019E-2</c:v>
                </c:pt>
                <c:pt idx="1438">
                  <c:v>-6.3227112293243418E-2</c:v>
                </c:pt>
                <c:pt idx="1439">
                  <c:v>-5.6723839044570928E-2</c:v>
                </c:pt>
                <c:pt idx="1440">
                  <c:v>-6.6244275569915773E-2</c:v>
                </c:pt>
                <c:pt idx="1441">
                  <c:v>-6.6060672998428355E-2</c:v>
                </c:pt>
                <c:pt idx="1442">
                  <c:v>-8.0849450826644895E-2</c:v>
                </c:pt>
                <c:pt idx="1443">
                  <c:v>-7.9330344200134281E-2</c:v>
                </c:pt>
                <c:pt idx="1444">
                  <c:v>-7.9017518162727354E-2</c:v>
                </c:pt>
                <c:pt idx="1445">
                  <c:v>-5.4485524892807009E-2</c:v>
                </c:pt>
                <c:pt idx="1446">
                  <c:v>-3.8181733489036564E-2</c:v>
                </c:pt>
                <c:pt idx="1447">
                  <c:v>-1.8879489898681642E-2</c:v>
                </c:pt>
                <c:pt idx="1448">
                  <c:v>-1.2108414173126221E-2</c:v>
                </c:pt>
                <c:pt idx="1449">
                  <c:v>-1.0681693553924562E-2</c:v>
                </c:pt>
                <c:pt idx="1450">
                  <c:v>-2.0742412805557251E-2</c:v>
                </c:pt>
                <c:pt idx="1451">
                  <c:v>-2.2089026570320129E-2</c:v>
                </c:pt>
                <c:pt idx="1452">
                  <c:v>-1.6081597208976745E-2</c:v>
                </c:pt>
                <c:pt idx="1453">
                  <c:v>-1.653241753578186E-2</c:v>
                </c:pt>
                <c:pt idx="1454">
                  <c:v>-3.6808222532272341E-3</c:v>
                </c:pt>
                <c:pt idx="1455">
                  <c:v>-1.583659887313843E-2</c:v>
                </c:pt>
                <c:pt idx="1456">
                  <c:v>-3.3242005705833438E-2</c:v>
                </c:pt>
                <c:pt idx="1457">
                  <c:v>-5.5295948982238774E-2</c:v>
                </c:pt>
                <c:pt idx="1458">
                  <c:v>-4.8464062213897707E-2</c:v>
                </c:pt>
                <c:pt idx="1459">
                  <c:v>-6.498244643211365E-2</c:v>
                </c:pt>
                <c:pt idx="1460">
                  <c:v>-6.7732976675033571E-2</c:v>
                </c:pt>
                <c:pt idx="1461">
                  <c:v>-8.0493940114974974E-2</c:v>
                </c:pt>
                <c:pt idx="1462">
                  <c:v>-9.4283428788185131E-2</c:v>
                </c:pt>
                <c:pt idx="1463">
                  <c:v>-8.2931059598922732E-2</c:v>
                </c:pt>
                <c:pt idx="1464">
                  <c:v>-9.0430113673210147E-2</c:v>
                </c:pt>
                <c:pt idx="1465">
                  <c:v>-6.6057164669036869E-2</c:v>
                </c:pt>
                <c:pt idx="1466">
                  <c:v>-3.4199779629707341E-2</c:v>
                </c:pt>
                <c:pt idx="1467">
                  <c:v>-8.9123260974884044E-3</c:v>
                </c:pt>
                <c:pt idx="1468">
                  <c:v>1.1127251386642456E-3</c:v>
                </c:pt>
                <c:pt idx="1469">
                  <c:v>-1.3864917755126953E-2</c:v>
                </c:pt>
                <c:pt idx="1470">
                  <c:v>-2.9153632521629336E-2</c:v>
                </c:pt>
                <c:pt idx="1471">
                  <c:v>-5.6433232426643373E-2</c:v>
                </c:pt>
                <c:pt idx="1472">
                  <c:v>-7.5172973871231077E-2</c:v>
                </c:pt>
                <c:pt idx="1473">
                  <c:v>-7.8622831106185911E-2</c:v>
                </c:pt>
                <c:pt idx="1474">
                  <c:v>-8.3863105773925792E-2</c:v>
                </c:pt>
                <c:pt idx="1475">
                  <c:v>-7.9972368478775022E-2</c:v>
                </c:pt>
                <c:pt idx="1476">
                  <c:v>-6.035846829414368E-2</c:v>
                </c:pt>
                <c:pt idx="1477">
                  <c:v>-5.7036080360412598E-2</c:v>
                </c:pt>
                <c:pt idx="1478">
                  <c:v>-5.8815972805023195E-2</c:v>
                </c:pt>
                <c:pt idx="1479">
                  <c:v>-4.8625445365905767E-2</c:v>
                </c:pt>
                <c:pt idx="1480">
                  <c:v>-4.233968853950501E-2</c:v>
                </c:pt>
                <c:pt idx="1481">
                  <c:v>-4.9238818287849428E-2</c:v>
                </c:pt>
                <c:pt idx="1482">
                  <c:v>-4.3703843951225285E-2</c:v>
                </c:pt>
                <c:pt idx="1483">
                  <c:v>-3.7550818920135502E-2</c:v>
                </c:pt>
                <c:pt idx="1484">
                  <c:v>-4.8145973682403566E-2</c:v>
                </c:pt>
                <c:pt idx="1485">
                  <c:v>-6.4105364084243777E-2</c:v>
                </c:pt>
                <c:pt idx="1486">
                  <c:v>-7.7648684978485108E-2</c:v>
                </c:pt>
                <c:pt idx="1487">
                  <c:v>-7.4741449356079112E-2</c:v>
                </c:pt>
                <c:pt idx="1488">
                  <c:v>-6.7492071390151981E-2</c:v>
                </c:pt>
                <c:pt idx="1489">
                  <c:v>-6.8027676343917848E-2</c:v>
                </c:pt>
                <c:pt idx="1490">
                  <c:v>-4.9718289971351623E-2</c:v>
                </c:pt>
                <c:pt idx="1491">
                  <c:v>-4.2470666170120241E-2</c:v>
                </c:pt>
                <c:pt idx="1492">
                  <c:v>-5.9170314073562623E-2</c:v>
                </c:pt>
                <c:pt idx="1493">
                  <c:v>-4.9673266410827636E-2</c:v>
                </c:pt>
                <c:pt idx="1494">
                  <c:v>-2.9223799109458926E-2</c:v>
                </c:pt>
                <c:pt idx="1495">
                  <c:v>-1.0112759470939637E-2</c:v>
                </c:pt>
                <c:pt idx="1496">
                  <c:v>-7.3014181852340699E-3</c:v>
                </c:pt>
                <c:pt idx="1497">
                  <c:v>-2.586983621120453E-2</c:v>
                </c:pt>
                <c:pt idx="1498">
                  <c:v>-4.0845140218734741E-2</c:v>
                </c:pt>
                <c:pt idx="1499">
                  <c:v>-5.3591485619544986E-2</c:v>
                </c:pt>
              </c:numCache>
            </c:numRef>
          </c:yVal>
          <c:smooth val="0"/>
          <c:extLst>
            <c:ext xmlns:c16="http://schemas.microsoft.com/office/drawing/2014/chart" uri="{C3380CC4-5D6E-409C-BE32-E72D297353CC}">
              <c16:uniqueId val="{00000004-D1D5-49D4-B1C0-3A9A9B10064D}"/>
            </c:ext>
          </c:extLst>
        </c:ser>
        <c:ser>
          <c:idx val="5"/>
          <c:order val="5"/>
          <c:tx>
            <c:strRef>
              <c:f>Accelerometer!$G$1</c:f>
              <c:strCache>
                <c:ptCount val="1"/>
                <c:pt idx="0">
                  <c:v>z-Axis Acceleration without g (m/s^2)</c:v>
                </c:pt>
              </c:strCache>
            </c:strRef>
          </c:tx>
          <c:spPr>
            <a:ln w="19050" cap="rnd">
              <a:noFill/>
              <a:round/>
            </a:ln>
            <a:effectLst/>
          </c:spPr>
          <c:marker>
            <c:symbol val="circle"/>
            <c:size val="5"/>
            <c:spPr>
              <a:solidFill>
                <a:schemeClr val="accent6"/>
              </a:solidFill>
              <a:ln w="9525">
                <a:solidFill>
                  <a:schemeClr val="accent6"/>
                </a:solidFill>
              </a:ln>
              <a:effectLst/>
            </c:spPr>
          </c:marker>
          <c:xVal>
            <c:numRef>
              <c:f>Accelerometer!$A$2:$A$1502</c:f>
              <c:numCache>
                <c:formatCode>General</c:formatCode>
                <c:ptCount val="1501"/>
                <c:pt idx="0">
                  <c:v>-1.2474166578613222E-3</c:v>
                </c:pt>
                <c:pt idx="1">
                  <c:v>8.7525833514519036E-3</c:v>
                </c:pt>
                <c:pt idx="2">
                  <c:v>1.8751583353150636E-2</c:v>
                </c:pt>
                <c:pt idx="3">
                  <c:v>2.8750583354849368E-2</c:v>
                </c:pt>
                <c:pt idx="4">
                  <c:v>3.8749583356548101E-2</c:v>
                </c:pt>
                <c:pt idx="5">
                  <c:v>4.8749583336757496E-2</c:v>
                </c:pt>
                <c:pt idx="6">
                  <c:v>5.8748583338456228E-2</c:v>
                </c:pt>
                <c:pt idx="7">
                  <c:v>6.8747583340154961E-2</c:v>
                </c:pt>
                <c:pt idx="8">
                  <c:v>7.8747583349468186E-2</c:v>
                </c:pt>
                <c:pt idx="9">
                  <c:v>8.8746583351166919E-2</c:v>
                </c:pt>
                <c:pt idx="10">
                  <c:v>9.8745583352865651E-2</c:v>
                </c:pt>
                <c:pt idx="11">
                  <c:v>0.10874458335456438</c:v>
                </c:pt>
                <c:pt idx="12">
                  <c:v>0.11874387500574812</c:v>
                </c:pt>
                <c:pt idx="13">
                  <c:v>0.12874287500744686</c:v>
                </c:pt>
                <c:pt idx="14">
                  <c:v>0.13874187500914559</c:v>
                </c:pt>
                <c:pt idx="15">
                  <c:v>0.14874187501845881</c:v>
                </c:pt>
                <c:pt idx="16">
                  <c:v>0.15874087502015755</c:v>
                </c:pt>
                <c:pt idx="17">
                  <c:v>0.16873987502185628</c:v>
                </c:pt>
                <c:pt idx="18">
                  <c:v>0.17873887502355501</c:v>
                </c:pt>
                <c:pt idx="19">
                  <c:v>0.18873887500376441</c:v>
                </c:pt>
                <c:pt idx="20">
                  <c:v>0.19873787500546314</c:v>
                </c:pt>
                <c:pt idx="21">
                  <c:v>0.20873687500716187</c:v>
                </c:pt>
                <c:pt idx="22">
                  <c:v>0.2187368750164751</c:v>
                </c:pt>
                <c:pt idx="23">
                  <c:v>0.22873587501817383</c:v>
                </c:pt>
                <c:pt idx="24">
                  <c:v>0.23873487501987256</c:v>
                </c:pt>
                <c:pt idx="25">
                  <c:v>0.24873387502157129</c:v>
                </c:pt>
                <c:pt idx="26">
                  <c:v>0.25873387500178069</c:v>
                </c:pt>
                <c:pt idx="27">
                  <c:v>0.26873287500347942</c:v>
                </c:pt>
                <c:pt idx="28">
                  <c:v>0.27873187500517815</c:v>
                </c:pt>
                <c:pt idx="29">
                  <c:v>0.28873187501449138</c:v>
                </c:pt>
                <c:pt idx="30">
                  <c:v>0.29873087501619011</c:v>
                </c:pt>
                <c:pt idx="31">
                  <c:v>0.30872987501788884</c:v>
                </c:pt>
                <c:pt idx="32">
                  <c:v>0.31872887501958758</c:v>
                </c:pt>
                <c:pt idx="33">
                  <c:v>0.32872887499979697</c:v>
                </c:pt>
                <c:pt idx="34">
                  <c:v>0.3387278750014957</c:v>
                </c:pt>
                <c:pt idx="35">
                  <c:v>0.34872687500319444</c:v>
                </c:pt>
                <c:pt idx="36">
                  <c:v>0.35872687501250766</c:v>
                </c:pt>
                <c:pt idx="37">
                  <c:v>0.36872587501420639</c:v>
                </c:pt>
                <c:pt idx="38">
                  <c:v>0.37872487501590513</c:v>
                </c:pt>
                <c:pt idx="39">
                  <c:v>0.38872387501760386</c:v>
                </c:pt>
                <c:pt idx="40">
                  <c:v>0.39872387499781325</c:v>
                </c:pt>
                <c:pt idx="41">
                  <c:v>0.40872287499951199</c:v>
                </c:pt>
                <c:pt idx="42">
                  <c:v>0.41872187500121072</c:v>
                </c:pt>
                <c:pt idx="43">
                  <c:v>0.42872187501052395</c:v>
                </c:pt>
                <c:pt idx="44">
                  <c:v>0.43872087501222268</c:v>
                </c:pt>
                <c:pt idx="45">
                  <c:v>0.44871987501392141</c:v>
                </c:pt>
                <c:pt idx="46">
                  <c:v>0.45871887501562014</c:v>
                </c:pt>
                <c:pt idx="47">
                  <c:v>0.46871887502493337</c:v>
                </c:pt>
                <c:pt idx="48">
                  <c:v>0.47871787499752827</c:v>
                </c:pt>
                <c:pt idx="49">
                  <c:v>0.488716874999227</c:v>
                </c:pt>
                <c:pt idx="50">
                  <c:v>0.49871687500854023</c:v>
                </c:pt>
                <c:pt idx="51">
                  <c:v>0.50871587501023896</c:v>
                </c:pt>
                <c:pt idx="52">
                  <c:v>0.51871487501193769</c:v>
                </c:pt>
                <c:pt idx="53">
                  <c:v>0.52871387501363643</c:v>
                </c:pt>
                <c:pt idx="54">
                  <c:v>0.53871387502294965</c:v>
                </c:pt>
                <c:pt idx="55">
                  <c:v>0.54871287502464838</c:v>
                </c:pt>
                <c:pt idx="56">
                  <c:v>0.55871187499724329</c:v>
                </c:pt>
                <c:pt idx="57">
                  <c:v>0.56871187500655651</c:v>
                </c:pt>
                <c:pt idx="58">
                  <c:v>0.57871087500825524</c:v>
                </c:pt>
                <c:pt idx="59">
                  <c:v>0.58870987500995398</c:v>
                </c:pt>
                <c:pt idx="60">
                  <c:v>0.59870887501165271</c:v>
                </c:pt>
                <c:pt idx="61">
                  <c:v>0.60870887502096593</c:v>
                </c:pt>
                <c:pt idx="62">
                  <c:v>0.61870787502266467</c:v>
                </c:pt>
                <c:pt idx="63">
                  <c:v>0.6287068750243634</c:v>
                </c:pt>
                <c:pt idx="64">
                  <c:v>0.63870687500457279</c:v>
                </c:pt>
                <c:pt idx="65">
                  <c:v>0.64870587500627153</c:v>
                </c:pt>
                <c:pt idx="66">
                  <c:v>0.65870487500797026</c:v>
                </c:pt>
                <c:pt idx="67">
                  <c:v>0.66870387500966899</c:v>
                </c:pt>
                <c:pt idx="68">
                  <c:v>0.67870387501898222</c:v>
                </c:pt>
                <c:pt idx="69">
                  <c:v>0.68870287502068095</c:v>
                </c:pt>
                <c:pt idx="70">
                  <c:v>0.69870187502237968</c:v>
                </c:pt>
                <c:pt idx="71">
                  <c:v>0.70870187500258908</c:v>
                </c:pt>
                <c:pt idx="72">
                  <c:v>0.71870087500428781</c:v>
                </c:pt>
                <c:pt idx="73">
                  <c:v>0.72869987500598654</c:v>
                </c:pt>
                <c:pt idx="74">
                  <c:v>0.73869887500768527</c:v>
                </c:pt>
                <c:pt idx="75">
                  <c:v>0.7486988750169985</c:v>
                </c:pt>
                <c:pt idx="76">
                  <c:v>0.75869787501869723</c:v>
                </c:pt>
                <c:pt idx="77">
                  <c:v>0.76869687502039596</c:v>
                </c:pt>
                <c:pt idx="78">
                  <c:v>0.77869687500060536</c:v>
                </c:pt>
                <c:pt idx="79">
                  <c:v>0.78869587500230409</c:v>
                </c:pt>
                <c:pt idx="80">
                  <c:v>0.79869487500400282</c:v>
                </c:pt>
                <c:pt idx="81">
                  <c:v>0.80869387500570156</c:v>
                </c:pt>
                <c:pt idx="82">
                  <c:v>0.81869387501501478</c:v>
                </c:pt>
                <c:pt idx="83">
                  <c:v>0.82869287501671351</c:v>
                </c:pt>
                <c:pt idx="84">
                  <c:v>0.83869187501841225</c:v>
                </c:pt>
                <c:pt idx="85">
                  <c:v>0.84869187499862164</c:v>
                </c:pt>
                <c:pt idx="86">
                  <c:v>0.85869087500032037</c:v>
                </c:pt>
                <c:pt idx="87">
                  <c:v>0.86868987500201911</c:v>
                </c:pt>
                <c:pt idx="88">
                  <c:v>0.87868887500371784</c:v>
                </c:pt>
                <c:pt idx="89">
                  <c:v>0.88868887501303107</c:v>
                </c:pt>
                <c:pt idx="90">
                  <c:v>0.8986878750147298</c:v>
                </c:pt>
                <c:pt idx="91">
                  <c:v>0.90868687501642853</c:v>
                </c:pt>
                <c:pt idx="92">
                  <c:v>0.91868687502574176</c:v>
                </c:pt>
                <c:pt idx="93">
                  <c:v>0.92868587499833666</c:v>
                </c:pt>
                <c:pt idx="94">
                  <c:v>0.93868487500003539</c:v>
                </c:pt>
                <c:pt idx="95">
                  <c:v>0.94868387500173412</c:v>
                </c:pt>
                <c:pt idx="96">
                  <c:v>0.95868387501104735</c:v>
                </c:pt>
                <c:pt idx="97">
                  <c:v>0.96868287501274608</c:v>
                </c:pt>
                <c:pt idx="98">
                  <c:v>0.97868187501444481</c:v>
                </c:pt>
                <c:pt idx="99">
                  <c:v>0.98868187502375804</c:v>
                </c:pt>
                <c:pt idx="100">
                  <c:v>0.99868087502545677</c:v>
                </c:pt>
                <c:pt idx="101">
                  <c:v>1.0086798749980517</c:v>
                </c:pt>
                <c:pt idx="102">
                  <c:v>1.0186788749997504</c:v>
                </c:pt>
                <c:pt idx="103">
                  <c:v>1.0286788750090636</c:v>
                </c:pt>
                <c:pt idx="104">
                  <c:v>1.0386778750107624</c:v>
                </c:pt>
                <c:pt idx="105">
                  <c:v>1.0486768750124611</c:v>
                </c:pt>
                <c:pt idx="106">
                  <c:v>1.0586768750217743</c:v>
                </c:pt>
                <c:pt idx="107">
                  <c:v>1.0686758750234731</c:v>
                </c:pt>
                <c:pt idx="108">
                  <c:v>1.0786748750251718</c:v>
                </c:pt>
                <c:pt idx="109">
                  <c:v>1.0886748750053812</c:v>
                </c:pt>
                <c:pt idx="110">
                  <c:v>1.0986738750070799</c:v>
                </c:pt>
                <c:pt idx="111">
                  <c:v>1.1086728750087786</c:v>
                </c:pt>
                <c:pt idx="112">
                  <c:v>1.1186727083404548</c:v>
                </c:pt>
                <c:pt idx="113">
                  <c:v>1.1286727083497681</c:v>
                </c:pt>
                <c:pt idx="114">
                  <c:v>1.1386717083514668</c:v>
                </c:pt>
                <c:pt idx="115">
                  <c:v>1.1486707083531655</c:v>
                </c:pt>
                <c:pt idx="116">
                  <c:v>1.1586707083333749</c:v>
                </c:pt>
                <c:pt idx="117">
                  <c:v>1.1686697083350737</c:v>
                </c:pt>
                <c:pt idx="118">
                  <c:v>1.1786687083367724</c:v>
                </c:pt>
                <c:pt idx="119">
                  <c:v>1.1886677083384711</c:v>
                </c:pt>
                <c:pt idx="120">
                  <c:v>1.1986677083477844</c:v>
                </c:pt>
                <c:pt idx="121">
                  <c:v>1.2086667083494831</c:v>
                </c:pt>
                <c:pt idx="122">
                  <c:v>1.2186657083511818</c:v>
                </c:pt>
                <c:pt idx="123">
                  <c:v>1.2286657083313912</c:v>
                </c:pt>
                <c:pt idx="124">
                  <c:v>1.2386647083330899</c:v>
                </c:pt>
                <c:pt idx="125">
                  <c:v>1.2486637083347887</c:v>
                </c:pt>
                <c:pt idx="126">
                  <c:v>1.2586627083364874</c:v>
                </c:pt>
                <c:pt idx="127">
                  <c:v>1.2686627083458006</c:v>
                </c:pt>
                <c:pt idx="128">
                  <c:v>1.2786617083474994</c:v>
                </c:pt>
                <c:pt idx="129">
                  <c:v>1.2886607083491981</c:v>
                </c:pt>
                <c:pt idx="130">
                  <c:v>1.2986607083585113</c:v>
                </c:pt>
                <c:pt idx="131">
                  <c:v>1.3086597083311062</c:v>
                </c:pt>
                <c:pt idx="132">
                  <c:v>1.318658708332805</c:v>
                </c:pt>
                <c:pt idx="133">
                  <c:v>1.3286577083345037</c:v>
                </c:pt>
                <c:pt idx="134">
                  <c:v>1.3386577083438169</c:v>
                </c:pt>
                <c:pt idx="135">
                  <c:v>1.3486567083455157</c:v>
                </c:pt>
                <c:pt idx="136">
                  <c:v>1.3586557083472144</c:v>
                </c:pt>
                <c:pt idx="137">
                  <c:v>1.3686557083565276</c:v>
                </c:pt>
                <c:pt idx="138">
                  <c:v>1.3786547083582263</c:v>
                </c:pt>
                <c:pt idx="139">
                  <c:v>1.3886537083308212</c:v>
                </c:pt>
                <c:pt idx="140">
                  <c:v>1.3986537083401345</c:v>
                </c:pt>
                <c:pt idx="141">
                  <c:v>1.4086527083418332</c:v>
                </c:pt>
                <c:pt idx="142">
                  <c:v>1.4186517083435319</c:v>
                </c:pt>
                <c:pt idx="143">
                  <c:v>1.4286507083452307</c:v>
                </c:pt>
                <c:pt idx="144">
                  <c:v>1.4386507083545439</c:v>
                </c:pt>
                <c:pt idx="145">
                  <c:v>1.4486497083562426</c:v>
                </c:pt>
                <c:pt idx="146">
                  <c:v>1.4586487083579414</c:v>
                </c:pt>
                <c:pt idx="147">
                  <c:v>1.4686487083381508</c:v>
                </c:pt>
                <c:pt idx="148">
                  <c:v>1.4786477083398495</c:v>
                </c:pt>
                <c:pt idx="149">
                  <c:v>1.4886467083415482</c:v>
                </c:pt>
                <c:pt idx="150">
                  <c:v>1.498645708343247</c:v>
                </c:pt>
                <c:pt idx="151">
                  <c:v>1.5086457083525602</c:v>
                </c:pt>
                <c:pt idx="152">
                  <c:v>1.5186447083542589</c:v>
                </c:pt>
                <c:pt idx="153">
                  <c:v>1.5286437083559576</c:v>
                </c:pt>
                <c:pt idx="154">
                  <c:v>1.538643708336167</c:v>
                </c:pt>
                <c:pt idx="155">
                  <c:v>1.5486427083378658</c:v>
                </c:pt>
                <c:pt idx="156">
                  <c:v>1.5586417083395645</c:v>
                </c:pt>
                <c:pt idx="157">
                  <c:v>1.5686407083412632</c:v>
                </c:pt>
                <c:pt idx="158">
                  <c:v>1.5786407083505765</c:v>
                </c:pt>
                <c:pt idx="159">
                  <c:v>1.5886397083522752</c:v>
                </c:pt>
                <c:pt idx="160">
                  <c:v>1.5986387083539739</c:v>
                </c:pt>
                <c:pt idx="161">
                  <c:v>1.6086387083341833</c:v>
                </c:pt>
                <c:pt idx="162">
                  <c:v>1.6186377083358821</c:v>
                </c:pt>
                <c:pt idx="163">
                  <c:v>1.6286367083375808</c:v>
                </c:pt>
                <c:pt idx="164">
                  <c:v>1.638636708346894</c:v>
                </c:pt>
                <c:pt idx="165">
                  <c:v>1.6486357083485927</c:v>
                </c:pt>
                <c:pt idx="166">
                  <c:v>1.6586347083502915</c:v>
                </c:pt>
                <c:pt idx="167">
                  <c:v>1.6686337083519902</c:v>
                </c:pt>
                <c:pt idx="168">
                  <c:v>1.6786337083321996</c:v>
                </c:pt>
                <c:pt idx="169">
                  <c:v>1.6886327083338983</c:v>
                </c:pt>
                <c:pt idx="170">
                  <c:v>1.6986317083355971</c:v>
                </c:pt>
                <c:pt idx="171">
                  <c:v>1.7086317083449103</c:v>
                </c:pt>
                <c:pt idx="172">
                  <c:v>1.718630708346609</c:v>
                </c:pt>
                <c:pt idx="173">
                  <c:v>1.7286297083483078</c:v>
                </c:pt>
                <c:pt idx="174">
                  <c:v>1.7386287083500065</c:v>
                </c:pt>
                <c:pt idx="175">
                  <c:v>1.7486287083593197</c:v>
                </c:pt>
                <c:pt idx="176">
                  <c:v>1.7586277083319146</c:v>
                </c:pt>
                <c:pt idx="177">
                  <c:v>1.7686267083336134</c:v>
                </c:pt>
                <c:pt idx="178">
                  <c:v>1.7786267083429266</c:v>
                </c:pt>
                <c:pt idx="179">
                  <c:v>1.7886257083446253</c:v>
                </c:pt>
                <c:pt idx="180">
                  <c:v>1.798624708346324</c:v>
                </c:pt>
                <c:pt idx="181">
                  <c:v>1.8086237083480228</c:v>
                </c:pt>
                <c:pt idx="182">
                  <c:v>1.818623708357336</c:v>
                </c:pt>
                <c:pt idx="183">
                  <c:v>1.8286227083590347</c:v>
                </c:pt>
                <c:pt idx="184">
                  <c:v>1.8386217083316296</c:v>
                </c:pt>
                <c:pt idx="185">
                  <c:v>1.8486217083409429</c:v>
                </c:pt>
                <c:pt idx="186">
                  <c:v>1.8586207083426416</c:v>
                </c:pt>
                <c:pt idx="187">
                  <c:v>1.8686197083443403</c:v>
                </c:pt>
                <c:pt idx="188">
                  <c:v>1.8786197083536536</c:v>
                </c:pt>
                <c:pt idx="189">
                  <c:v>1.8886187083553523</c:v>
                </c:pt>
                <c:pt idx="190">
                  <c:v>1.898617708357051</c:v>
                </c:pt>
                <c:pt idx="191">
                  <c:v>1.9086167083587497</c:v>
                </c:pt>
                <c:pt idx="192">
                  <c:v>1.9186167083389591</c:v>
                </c:pt>
                <c:pt idx="193">
                  <c:v>1.9286157083406579</c:v>
                </c:pt>
                <c:pt idx="194">
                  <c:v>1.9386147083423566</c:v>
                </c:pt>
                <c:pt idx="195">
                  <c:v>1.9486147083516698</c:v>
                </c:pt>
                <c:pt idx="196">
                  <c:v>1.9586137083533686</c:v>
                </c:pt>
                <c:pt idx="197">
                  <c:v>1.9686127083550673</c:v>
                </c:pt>
                <c:pt idx="198">
                  <c:v>1.978611708356766</c:v>
                </c:pt>
                <c:pt idx="199">
                  <c:v>1.9886117083369754</c:v>
                </c:pt>
                <c:pt idx="200">
                  <c:v>1.9986107083386742</c:v>
                </c:pt>
                <c:pt idx="201">
                  <c:v>2.0086097083403729</c:v>
                </c:pt>
                <c:pt idx="202">
                  <c:v>2.0186097083496861</c:v>
                </c:pt>
                <c:pt idx="203">
                  <c:v>2.0286087083513848</c:v>
                </c:pt>
                <c:pt idx="204">
                  <c:v>2.0386077083530836</c:v>
                </c:pt>
                <c:pt idx="205">
                  <c:v>2.048607708333293</c:v>
                </c:pt>
                <c:pt idx="206">
                  <c:v>2.0586067083349917</c:v>
                </c:pt>
                <c:pt idx="207">
                  <c:v>2.0686057083366904</c:v>
                </c:pt>
                <c:pt idx="208">
                  <c:v>2.0786047083383892</c:v>
                </c:pt>
                <c:pt idx="209">
                  <c:v>2.0886047083477024</c:v>
                </c:pt>
                <c:pt idx="210">
                  <c:v>2.0986037083494011</c:v>
                </c:pt>
                <c:pt idx="211">
                  <c:v>2.1086027083510999</c:v>
                </c:pt>
                <c:pt idx="212">
                  <c:v>2.1186025833303574</c:v>
                </c:pt>
                <c:pt idx="213">
                  <c:v>2.1286015833320562</c:v>
                </c:pt>
                <c:pt idx="214">
                  <c:v>2.1386005833337549</c:v>
                </c:pt>
                <c:pt idx="215">
                  <c:v>2.1486005833430681</c:v>
                </c:pt>
                <c:pt idx="216">
                  <c:v>2.1585995833447669</c:v>
                </c:pt>
                <c:pt idx="217">
                  <c:v>2.1685985833464656</c:v>
                </c:pt>
                <c:pt idx="218">
                  <c:v>2.1785975833481643</c:v>
                </c:pt>
                <c:pt idx="219">
                  <c:v>2.1885975833574776</c:v>
                </c:pt>
                <c:pt idx="220">
                  <c:v>2.1985965833591763</c:v>
                </c:pt>
                <c:pt idx="221">
                  <c:v>2.2085955833317712</c:v>
                </c:pt>
                <c:pt idx="222">
                  <c:v>2.2185955833410844</c:v>
                </c:pt>
                <c:pt idx="223">
                  <c:v>2.2285945833427832</c:v>
                </c:pt>
                <c:pt idx="224">
                  <c:v>2.2385935833444819</c:v>
                </c:pt>
                <c:pt idx="225">
                  <c:v>2.2485935833537951</c:v>
                </c:pt>
                <c:pt idx="226">
                  <c:v>2.2585925833554938</c:v>
                </c:pt>
                <c:pt idx="227">
                  <c:v>2.2685915833571926</c:v>
                </c:pt>
                <c:pt idx="228">
                  <c:v>2.2785905833588913</c:v>
                </c:pt>
                <c:pt idx="229">
                  <c:v>2.2885905833391007</c:v>
                </c:pt>
                <c:pt idx="230">
                  <c:v>2.2985895833407994</c:v>
                </c:pt>
                <c:pt idx="231">
                  <c:v>2.3085885833424982</c:v>
                </c:pt>
                <c:pt idx="232">
                  <c:v>2.3185885833518114</c:v>
                </c:pt>
                <c:pt idx="233">
                  <c:v>2.3285875833535101</c:v>
                </c:pt>
                <c:pt idx="234">
                  <c:v>2.3385865833552089</c:v>
                </c:pt>
                <c:pt idx="235">
                  <c:v>2.3485855833569076</c:v>
                </c:pt>
                <c:pt idx="236">
                  <c:v>2.358585583337117</c:v>
                </c:pt>
                <c:pt idx="237">
                  <c:v>2.3685845833388157</c:v>
                </c:pt>
                <c:pt idx="238">
                  <c:v>2.3785835833405145</c:v>
                </c:pt>
                <c:pt idx="239">
                  <c:v>2.3885835833498277</c:v>
                </c:pt>
                <c:pt idx="240">
                  <c:v>2.3985825833515264</c:v>
                </c:pt>
                <c:pt idx="241">
                  <c:v>2.4085815833532251</c:v>
                </c:pt>
                <c:pt idx="242">
                  <c:v>2.4185815833334345</c:v>
                </c:pt>
                <c:pt idx="243">
                  <c:v>2.4285805833351333</c:v>
                </c:pt>
                <c:pt idx="244">
                  <c:v>2.438579583336832</c:v>
                </c:pt>
                <c:pt idx="245">
                  <c:v>2.4485785833385307</c:v>
                </c:pt>
                <c:pt idx="246">
                  <c:v>2.458578583347844</c:v>
                </c:pt>
                <c:pt idx="247">
                  <c:v>2.4685775833495427</c:v>
                </c:pt>
                <c:pt idx="248">
                  <c:v>2.4785765833512414</c:v>
                </c:pt>
                <c:pt idx="249">
                  <c:v>2.4885765833314508</c:v>
                </c:pt>
                <c:pt idx="250">
                  <c:v>2.4985755833331496</c:v>
                </c:pt>
                <c:pt idx="251">
                  <c:v>2.5085745833348483</c:v>
                </c:pt>
                <c:pt idx="252">
                  <c:v>2.5185745833441615</c:v>
                </c:pt>
                <c:pt idx="253">
                  <c:v>2.5285735833458602</c:v>
                </c:pt>
                <c:pt idx="254">
                  <c:v>2.538572583347559</c:v>
                </c:pt>
                <c:pt idx="255">
                  <c:v>2.5485715833492577</c:v>
                </c:pt>
                <c:pt idx="256">
                  <c:v>2.5585715833585709</c:v>
                </c:pt>
                <c:pt idx="257">
                  <c:v>2.5685705833311658</c:v>
                </c:pt>
                <c:pt idx="258">
                  <c:v>2.5785695833328646</c:v>
                </c:pt>
                <c:pt idx="259">
                  <c:v>2.5885695833421778</c:v>
                </c:pt>
                <c:pt idx="260">
                  <c:v>2.5985685833438765</c:v>
                </c:pt>
                <c:pt idx="261">
                  <c:v>2.6085675833455753</c:v>
                </c:pt>
                <c:pt idx="262">
                  <c:v>2.6185675833548885</c:v>
                </c:pt>
                <c:pt idx="263">
                  <c:v>2.6285665833565872</c:v>
                </c:pt>
                <c:pt idx="264">
                  <c:v>2.6385655833582859</c:v>
                </c:pt>
                <c:pt idx="265">
                  <c:v>2.6485645833308809</c:v>
                </c:pt>
                <c:pt idx="266">
                  <c:v>2.6585645833401941</c:v>
                </c:pt>
                <c:pt idx="267">
                  <c:v>2.6685635833418928</c:v>
                </c:pt>
                <c:pt idx="268">
                  <c:v>2.6785625833435915</c:v>
                </c:pt>
                <c:pt idx="269">
                  <c:v>2.6885625833529048</c:v>
                </c:pt>
                <c:pt idx="270">
                  <c:v>2.6985615833546035</c:v>
                </c:pt>
                <c:pt idx="271">
                  <c:v>2.7085605833563022</c:v>
                </c:pt>
                <c:pt idx="272">
                  <c:v>2.7185605833365116</c:v>
                </c:pt>
                <c:pt idx="273">
                  <c:v>2.7285595833382104</c:v>
                </c:pt>
                <c:pt idx="274">
                  <c:v>2.7385585833399091</c:v>
                </c:pt>
                <c:pt idx="275">
                  <c:v>2.7485575833416078</c:v>
                </c:pt>
                <c:pt idx="276">
                  <c:v>2.758557583350921</c:v>
                </c:pt>
                <c:pt idx="277">
                  <c:v>2.7685565833526198</c:v>
                </c:pt>
                <c:pt idx="278">
                  <c:v>2.7785555833543185</c:v>
                </c:pt>
                <c:pt idx="279">
                  <c:v>2.7885555833345279</c:v>
                </c:pt>
                <c:pt idx="280">
                  <c:v>2.7985545833362266</c:v>
                </c:pt>
                <c:pt idx="281">
                  <c:v>2.8085535833379254</c:v>
                </c:pt>
                <c:pt idx="282">
                  <c:v>2.8185525833396241</c:v>
                </c:pt>
                <c:pt idx="283">
                  <c:v>2.8285525833489373</c:v>
                </c:pt>
                <c:pt idx="284">
                  <c:v>2.8385515833506361</c:v>
                </c:pt>
                <c:pt idx="285">
                  <c:v>2.8485505833523348</c:v>
                </c:pt>
                <c:pt idx="286">
                  <c:v>2.8585505833325442</c:v>
                </c:pt>
                <c:pt idx="287">
                  <c:v>2.8685495833342429</c:v>
                </c:pt>
                <c:pt idx="288">
                  <c:v>2.8785485833359417</c:v>
                </c:pt>
                <c:pt idx="289">
                  <c:v>2.8885485833452549</c:v>
                </c:pt>
                <c:pt idx="290">
                  <c:v>2.8985475833469536</c:v>
                </c:pt>
                <c:pt idx="291">
                  <c:v>2.9085465833486523</c:v>
                </c:pt>
                <c:pt idx="292">
                  <c:v>2.9185455833503511</c:v>
                </c:pt>
                <c:pt idx="293">
                  <c:v>2.9285455833305605</c:v>
                </c:pt>
                <c:pt idx="294">
                  <c:v>2.9385445833322592</c:v>
                </c:pt>
                <c:pt idx="295">
                  <c:v>2.9485435833339579</c:v>
                </c:pt>
                <c:pt idx="296">
                  <c:v>2.9585435833432712</c:v>
                </c:pt>
                <c:pt idx="297">
                  <c:v>2.9685425833449699</c:v>
                </c:pt>
                <c:pt idx="298">
                  <c:v>2.9785415833466686</c:v>
                </c:pt>
                <c:pt idx="299">
                  <c:v>2.9885415833559819</c:v>
                </c:pt>
                <c:pt idx="300">
                  <c:v>2.9985405833576806</c:v>
                </c:pt>
                <c:pt idx="301">
                  <c:v>3.0085395833593793</c:v>
                </c:pt>
                <c:pt idx="302">
                  <c:v>3.0185395833395887</c:v>
                </c:pt>
                <c:pt idx="303">
                  <c:v>3.0285385833412874</c:v>
                </c:pt>
                <c:pt idx="304">
                  <c:v>3.0385375833429862</c:v>
                </c:pt>
                <c:pt idx="305">
                  <c:v>3.0485365833446849</c:v>
                </c:pt>
                <c:pt idx="306">
                  <c:v>3.0585365833539981</c:v>
                </c:pt>
                <c:pt idx="307">
                  <c:v>3.0685355833556969</c:v>
                </c:pt>
                <c:pt idx="308">
                  <c:v>3.0785345833573956</c:v>
                </c:pt>
                <c:pt idx="309">
                  <c:v>3.088534583337605</c:v>
                </c:pt>
                <c:pt idx="310">
                  <c:v>3.0985335833393037</c:v>
                </c:pt>
                <c:pt idx="311">
                  <c:v>3.1085325833410025</c:v>
                </c:pt>
                <c:pt idx="312">
                  <c:v>3.1185310833388939</c:v>
                </c:pt>
                <c:pt idx="313">
                  <c:v>3.1285310833482072</c:v>
                </c:pt>
                <c:pt idx="314">
                  <c:v>3.1385300833499059</c:v>
                </c:pt>
                <c:pt idx="315">
                  <c:v>3.1485290833516046</c:v>
                </c:pt>
                <c:pt idx="316">
                  <c:v>3.158529083331814</c:v>
                </c:pt>
                <c:pt idx="317">
                  <c:v>3.1685280833335128</c:v>
                </c:pt>
                <c:pt idx="318">
                  <c:v>3.1785270833352115</c:v>
                </c:pt>
                <c:pt idx="319">
                  <c:v>3.1885270833445247</c:v>
                </c:pt>
                <c:pt idx="320">
                  <c:v>3.1985260833462235</c:v>
                </c:pt>
                <c:pt idx="321">
                  <c:v>3.2085250833479222</c:v>
                </c:pt>
                <c:pt idx="322">
                  <c:v>3.2185250833572354</c:v>
                </c:pt>
                <c:pt idx="323">
                  <c:v>3.2285240833589341</c:v>
                </c:pt>
                <c:pt idx="324">
                  <c:v>3.2385230833315291</c:v>
                </c:pt>
                <c:pt idx="325">
                  <c:v>3.2485220833332278</c:v>
                </c:pt>
                <c:pt idx="326">
                  <c:v>3.258522083342541</c:v>
                </c:pt>
                <c:pt idx="327">
                  <c:v>3.2685210833442397</c:v>
                </c:pt>
                <c:pt idx="328">
                  <c:v>3.2785200833459385</c:v>
                </c:pt>
                <c:pt idx="329">
                  <c:v>3.2885200833552517</c:v>
                </c:pt>
                <c:pt idx="330">
                  <c:v>3.2985190833569504</c:v>
                </c:pt>
                <c:pt idx="331">
                  <c:v>3.3085180833586492</c:v>
                </c:pt>
                <c:pt idx="332">
                  <c:v>3.3185170833312441</c:v>
                </c:pt>
                <c:pt idx="333">
                  <c:v>3.3285170833405573</c:v>
                </c:pt>
                <c:pt idx="334">
                  <c:v>3.338516083342256</c:v>
                </c:pt>
                <c:pt idx="335">
                  <c:v>3.3485150833439548</c:v>
                </c:pt>
                <c:pt idx="336">
                  <c:v>3.358515083353268</c:v>
                </c:pt>
                <c:pt idx="337">
                  <c:v>3.3685140833549667</c:v>
                </c:pt>
                <c:pt idx="338">
                  <c:v>3.3785130833566654</c:v>
                </c:pt>
                <c:pt idx="339">
                  <c:v>3.3885130833368748</c:v>
                </c:pt>
                <c:pt idx="340">
                  <c:v>3.3985120833385736</c:v>
                </c:pt>
                <c:pt idx="341">
                  <c:v>3.4085110833402723</c:v>
                </c:pt>
                <c:pt idx="342">
                  <c:v>3.4185110833495855</c:v>
                </c:pt>
                <c:pt idx="343">
                  <c:v>3.4285100833512843</c:v>
                </c:pt>
                <c:pt idx="344">
                  <c:v>3.438509083352983</c:v>
                </c:pt>
                <c:pt idx="345">
                  <c:v>3.4485080833546817</c:v>
                </c:pt>
                <c:pt idx="346">
                  <c:v>3.4585080833348911</c:v>
                </c:pt>
                <c:pt idx="347">
                  <c:v>3.4685070833365899</c:v>
                </c:pt>
                <c:pt idx="348">
                  <c:v>3.4785060833382886</c:v>
                </c:pt>
                <c:pt idx="349">
                  <c:v>3.4885060833476018</c:v>
                </c:pt>
                <c:pt idx="350">
                  <c:v>3.4985050833493005</c:v>
                </c:pt>
                <c:pt idx="351">
                  <c:v>3.5085040833509993</c:v>
                </c:pt>
                <c:pt idx="352">
                  <c:v>3.5185040833312087</c:v>
                </c:pt>
                <c:pt idx="353">
                  <c:v>3.5285030833329074</c:v>
                </c:pt>
                <c:pt idx="354">
                  <c:v>3.5385020833346061</c:v>
                </c:pt>
                <c:pt idx="355">
                  <c:v>3.5485010833363049</c:v>
                </c:pt>
                <c:pt idx="356">
                  <c:v>3.5585010833456181</c:v>
                </c:pt>
                <c:pt idx="357">
                  <c:v>3.5685000833473168</c:v>
                </c:pt>
                <c:pt idx="358">
                  <c:v>3.5784990833490156</c:v>
                </c:pt>
                <c:pt idx="359">
                  <c:v>3.5884990833583288</c:v>
                </c:pt>
                <c:pt idx="360">
                  <c:v>3.5984980833309237</c:v>
                </c:pt>
                <c:pt idx="361">
                  <c:v>3.6084970833326224</c:v>
                </c:pt>
                <c:pt idx="362">
                  <c:v>3.6184970833419356</c:v>
                </c:pt>
                <c:pt idx="363">
                  <c:v>3.6284960833436344</c:v>
                </c:pt>
                <c:pt idx="364">
                  <c:v>3.6384950833453331</c:v>
                </c:pt>
                <c:pt idx="365">
                  <c:v>3.6484940833470318</c:v>
                </c:pt>
                <c:pt idx="366">
                  <c:v>3.6584940833563451</c:v>
                </c:pt>
                <c:pt idx="367">
                  <c:v>3.6684930833580438</c:v>
                </c:pt>
                <c:pt idx="368">
                  <c:v>3.6784920833306387</c:v>
                </c:pt>
                <c:pt idx="369">
                  <c:v>3.6884920833399519</c:v>
                </c:pt>
                <c:pt idx="370">
                  <c:v>3.6984910833416507</c:v>
                </c:pt>
                <c:pt idx="371">
                  <c:v>3.7084900833433494</c:v>
                </c:pt>
                <c:pt idx="372">
                  <c:v>3.7184900833526626</c:v>
                </c:pt>
                <c:pt idx="373">
                  <c:v>3.7284890833543614</c:v>
                </c:pt>
                <c:pt idx="374">
                  <c:v>3.7384880833560601</c:v>
                </c:pt>
                <c:pt idx="375">
                  <c:v>3.7484880833362695</c:v>
                </c:pt>
                <c:pt idx="376">
                  <c:v>3.7584870833379682</c:v>
                </c:pt>
                <c:pt idx="377">
                  <c:v>3.7684860833396669</c:v>
                </c:pt>
                <c:pt idx="378">
                  <c:v>3.7784850833413657</c:v>
                </c:pt>
                <c:pt idx="379">
                  <c:v>3.7884850833506789</c:v>
                </c:pt>
                <c:pt idx="380">
                  <c:v>3.7984840833523776</c:v>
                </c:pt>
                <c:pt idx="381">
                  <c:v>3.8084830833540764</c:v>
                </c:pt>
                <c:pt idx="382">
                  <c:v>3.8184830833342858</c:v>
                </c:pt>
                <c:pt idx="383">
                  <c:v>3.8284820833359845</c:v>
                </c:pt>
                <c:pt idx="384">
                  <c:v>3.8384810833376832</c:v>
                </c:pt>
                <c:pt idx="385">
                  <c:v>3.8484810833469965</c:v>
                </c:pt>
                <c:pt idx="386">
                  <c:v>3.8584800833486952</c:v>
                </c:pt>
                <c:pt idx="387">
                  <c:v>3.8684790833503939</c:v>
                </c:pt>
                <c:pt idx="388">
                  <c:v>3.8784780833520927</c:v>
                </c:pt>
                <c:pt idx="389">
                  <c:v>3.888478083332302</c:v>
                </c:pt>
                <c:pt idx="390">
                  <c:v>3.8984770833340008</c:v>
                </c:pt>
                <c:pt idx="391">
                  <c:v>3.9084760833356995</c:v>
                </c:pt>
                <c:pt idx="392">
                  <c:v>3.9184760833450127</c:v>
                </c:pt>
                <c:pt idx="393">
                  <c:v>3.9284750833467115</c:v>
                </c:pt>
                <c:pt idx="394">
                  <c:v>3.9384740833484102</c:v>
                </c:pt>
                <c:pt idx="395">
                  <c:v>3.9484740833577234</c:v>
                </c:pt>
                <c:pt idx="396">
                  <c:v>3.9584730833594222</c:v>
                </c:pt>
                <c:pt idx="397">
                  <c:v>3.9684720833320171</c:v>
                </c:pt>
                <c:pt idx="398">
                  <c:v>3.9784720833413303</c:v>
                </c:pt>
                <c:pt idx="399">
                  <c:v>3.988471083343029</c:v>
                </c:pt>
                <c:pt idx="400">
                  <c:v>3.9984700833447278</c:v>
                </c:pt>
                <c:pt idx="401">
                  <c:v>4.0084690833464265</c:v>
                </c:pt>
                <c:pt idx="402">
                  <c:v>4.0184690833557397</c:v>
                </c:pt>
                <c:pt idx="403">
                  <c:v>4.0284680833574384</c:v>
                </c:pt>
                <c:pt idx="404">
                  <c:v>4.0384670833591372</c:v>
                </c:pt>
                <c:pt idx="405">
                  <c:v>4.0484670833393466</c:v>
                </c:pt>
                <c:pt idx="406">
                  <c:v>4.0584660833410453</c:v>
                </c:pt>
                <c:pt idx="407">
                  <c:v>4.068465083342744</c:v>
                </c:pt>
                <c:pt idx="408">
                  <c:v>4.0784650833520573</c:v>
                </c:pt>
                <c:pt idx="409">
                  <c:v>4.088464083353756</c:v>
                </c:pt>
                <c:pt idx="410">
                  <c:v>4.0984630833554547</c:v>
                </c:pt>
                <c:pt idx="411">
                  <c:v>4.1084620833571535</c:v>
                </c:pt>
                <c:pt idx="412">
                  <c:v>4.1184624583402183</c:v>
                </c:pt>
                <c:pt idx="413">
                  <c:v>4.128461458341917</c:v>
                </c:pt>
                <c:pt idx="414">
                  <c:v>4.1384604583436158</c:v>
                </c:pt>
                <c:pt idx="415">
                  <c:v>4.148460458352929</c:v>
                </c:pt>
                <c:pt idx="416">
                  <c:v>4.1584594583546277</c:v>
                </c:pt>
                <c:pt idx="417">
                  <c:v>4.1684584583563264</c:v>
                </c:pt>
                <c:pt idx="418">
                  <c:v>4.1784584583365358</c:v>
                </c:pt>
                <c:pt idx="419">
                  <c:v>4.1884574583382346</c:v>
                </c:pt>
                <c:pt idx="420">
                  <c:v>4.1984564583399333</c:v>
                </c:pt>
                <c:pt idx="421">
                  <c:v>4.2084564583492465</c:v>
                </c:pt>
                <c:pt idx="422">
                  <c:v>4.2184554583509453</c:v>
                </c:pt>
                <c:pt idx="423">
                  <c:v>4.228454458352644</c:v>
                </c:pt>
                <c:pt idx="424">
                  <c:v>4.2384534583543427</c:v>
                </c:pt>
                <c:pt idx="425">
                  <c:v>4.2484534583345521</c:v>
                </c:pt>
                <c:pt idx="426">
                  <c:v>4.2584524583362509</c:v>
                </c:pt>
                <c:pt idx="427">
                  <c:v>4.2684514583379496</c:v>
                </c:pt>
                <c:pt idx="428">
                  <c:v>4.2784514583472628</c:v>
                </c:pt>
                <c:pt idx="429">
                  <c:v>4.2884504583489615</c:v>
                </c:pt>
                <c:pt idx="430">
                  <c:v>4.2984494583506603</c:v>
                </c:pt>
                <c:pt idx="431">
                  <c:v>4.3084494583308697</c:v>
                </c:pt>
                <c:pt idx="432">
                  <c:v>4.3184484583325684</c:v>
                </c:pt>
                <c:pt idx="433">
                  <c:v>4.3284474583342671</c:v>
                </c:pt>
                <c:pt idx="434">
                  <c:v>4.3384464583359659</c:v>
                </c:pt>
                <c:pt idx="435">
                  <c:v>4.3484464583452791</c:v>
                </c:pt>
                <c:pt idx="436">
                  <c:v>4.3584454583469778</c:v>
                </c:pt>
                <c:pt idx="437">
                  <c:v>4.3684444583486766</c:v>
                </c:pt>
                <c:pt idx="438">
                  <c:v>4.3784444583579898</c:v>
                </c:pt>
                <c:pt idx="439">
                  <c:v>4.3884434583305847</c:v>
                </c:pt>
                <c:pt idx="440">
                  <c:v>4.3984424583322834</c:v>
                </c:pt>
                <c:pt idx="441">
                  <c:v>4.4084424583415966</c:v>
                </c:pt>
                <c:pt idx="442">
                  <c:v>4.4184414583432954</c:v>
                </c:pt>
                <c:pt idx="443">
                  <c:v>4.4284404583449941</c:v>
                </c:pt>
                <c:pt idx="444">
                  <c:v>4.4384404583543073</c:v>
                </c:pt>
                <c:pt idx="445">
                  <c:v>4.4484394583560061</c:v>
                </c:pt>
                <c:pt idx="446">
                  <c:v>4.4584384583577048</c:v>
                </c:pt>
                <c:pt idx="447">
                  <c:v>4.4684374583594035</c:v>
                </c:pt>
                <c:pt idx="448">
                  <c:v>4.4784374583396129</c:v>
                </c:pt>
                <c:pt idx="449">
                  <c:v>4.4884364583413117</c:v>
                </c:pt>
                <c:pt idx="450">
                  <c:v>4.4984354583430104</c:v>
                </c:pt>
                <c:pt idx="451">
                  <c:v>4.5084354583523236</c:v>
                </c:pt>
                <c:pt idx="452">
                  <c:v>4.5184344583540224</c:v>
                </c:pt>
                <c:pt idx="453">
                  <c:v>4.5284334583557211</c:v>
                </c:pt>
                <c:pt idx="454">
                  <c:v>4.5384334583359305</c:v>
                </c:pt>
                <c:pt idx="455">
                  <c:v>4.5484324583376292</c:v>
                </c:pt>
                <c:pt idx="456">
                  <c:v>4.5584314583393279</c:v>
                </c:pt>
                <c:pt idx="457">
                  <c:v>4.5684304583410267</c:v>
                </c:pt>
                <c:pt idx="458">
                  <c:v>4.5784304583503399</c:v>
                </c:pt>
                <c:pt idx="459">
                  <c:v>4.5884294583520386</c:v>
                </c:pt>
                <c:pt idx="460">
                  <c:v>4.5984284583537374</c:v>
                </c:pt>
                <c:pt idx="461">
                  <c:v>4.6084284583339468</c:v>
                </c:pt>
                <c:pt idx="462">
                  <c:v>4.6184274583356455</c:v>
                </c:pt>
                <c:pt idx="463">
                  <c:v>4.6284264583373442</c:v>
                </c:pt>
                <c:pt idx="464">
                  <c:v>4.6384264583466575</c:v>
                </c:pt>
                <c:pt idx="465">
                  <c:v>4.6484254583483562</c:v>
                </c:pt>
                <c:pt idx="466">
                  <c:v>4.6584244583500549</c:v>
                </c:pt>
                <c:pt idx="467">
                  <c:v>4.6684244583593681</c:v>
                </c:pt>
                <c:pt idx="468">
                  <c:v>4.678423458331963</c:v>
                </c:pt>
                <c:pt idx="469">
                  <c:v>4.6884224583336618</c:v>
                </c:pt>
                <c:pt idx="470">
                  <c:v>4.6984214583353605</c:v>
                </c:pt>
                <c:pt idx="471">
                  <c:v>4.7084214583446737</c:v>
                </c:pt>
                <c:pt idx="472">
                  <c:v>4.7184204583463725</c:v>
                </c:pt>
                <c:pt idx="473">
                  <c:v>4.7284194583480712</c:v>
                </c:pt>
                <c:pt idx="474">
                  <c:v>4.7384194583573844</c:v>
                </c:pt>
                <c:pt idx="475">
                  <c:v>4.7484184583590832</c:v>
                </c:pt>
                <c:pt idx="476">
                  <c:v>4.7584174583316781</c:v>
                </c:pt>
                <c:pt idx="477">
                  <c:v>4.7684174583409913</c:v>
                </c:pt>
                <c:pt idx="478">
                  <c:v>4.77841645834269</c:v>
                </c:pt>
                <c:pt idx="479">
                  <c:v>4.7884154583443888</c:v>
                </c:pt>
                <c:pt idx="480">
                  <c:v>4.798415458353702</c:v>
                </c:pt>
                <c:pt idx="481">
                  <c:v>4.8084144583554007</c:v>
                </c:pt>
                <c:pt idx="482">
                  <c:v>4.8184134583570994</c:v>
                </c:pt>
                <c:pt idx="483">
                  <c:v>4.8284124583587982</c:v>
                </c:pt>
                <c:pt idx="484">
                  <c:v>4.8384124583390076</c:v>
                </c:pt>
                <c:pt idx="485">
                  <c:v>4.8484114583407063</c:v>
                </c:pt>
                <c:pt idx="486">
                  <c:v>4.858410458342405</c:v>
                </c:pt>
                <c:pt idx="487">
                  <c:v>4.8684104583517183</c:v>
                </c:pt>
                <c:pt idx="488">
                  <c:v>4.878409458353417</c:v>
                </c:pt>
                <c:pt idx="489">
                  <c:v>4.8884084583551157</c:v>
                </c:pt>
                <c:pt idx="490">
                  <c:v>4.8984084583353251</c:v>
                </c:pt>
                <c:pt idx="491">
                  <c:v>4.9084074583370239</c:v>
                </c:pt>
                <c:pt idx="492">
                  <c:v>4.9184064583387226</c:v>
                </c:pt>
                <c:pt idx="493">
                  <c:v>4.9284064583480358</c:v>
                </c:pt>
                <c:pt idx="494">
                  <c:v>4.9384054583497345</c:v>
                </c:pt>
                <c:pt idx="495">
                  <c:v>4.9484044583514333</c:v>
                </c:pt>
                <c:pt idx="496">
                  <c:v>4.958403458353132</c:v>
                </c:pt>
                <c:pt idx="497">
                  <c:v>4.9684034583333414</c:v>
                </c:pt>
                <c:pt idx="498">
                  <c:v>4.9784024583350401</c:v>
                </c:pt>
                <c:pt idx="499">
                  <c:v>4.9884014583367389</c:v>
                </c:pt>
                <c:pt idx="500">
                  <c:v>4.9984014583460521</c:v>
                </c:pt>
                <c:pt idx="501">
                  <c:v>5.0084004583477508</c:v>
                </c:pt>
                <c:pt idx="502">
                  <c:v>5.0183994583494496</c:v>
                </c:pt>
                <c:pt idx="503">
                  <c:v>5.0283994583587628</c:v>
                </c:pt>
                <c:pt idx="504">
                  <c:v>5.0383984583313577</c:v>
                </c:pt>
                <c:pt idx="505">
                  <c:v>5.0483974583330564</c:v>
                </c:pt>
                <c:pt idx="506">
                  <c:v>5.0583974583423696</c:v>
                </c:pt>
                <c:pt idx="507">
                  <c:v>5.0683964583440684</c:v>
                </c:pt>
                <c:pt idx="508">
                  <c:v>5.0783954583457671</c:v>
                </c:pt>
                <c:pt idx="509">
                  <c:v>5.0883944583474658</c:v>
                </c:pt>
                <c:pt idx="510">
                  <c:v>5.0983944583567791</c:v>
                </c:pt>
                <c:pt idx="511">
                  <c:v>5.1083934583584778</c:v>
                </c:pt>
                <c:pt idx="512">
                  <c:v>5.1183928333339281</c:v>
                </c:pt>
                <c:pt idx="513">
                  <c:v>5.1283928333432414</c:v>
                </c:pt>
                <c:pt idx="514">
                  <c:v>5.1383918333449401</c:v>
                </c:pt>
                <c:pt idx="515">
                  <c:v>5.1483908333466388</c:v>
                </c:pt>
                <c:pt idx="516">
                  <c:v>5.1583908333559521</c:v>
                </c:pt>
                <c:pt idx="517">
                  <c:v>5.1683898333576508</c:v>
                </c:pt>
                <c:pt idx="518">
                  <c:v>5.1783888333593495</c:v>
                </c:pt>
                <c:pt idx="519">
                  <c:v>5.1883888333395589</c:v>
                </c:pt>
                <c:pt idx="520">
                  <c:v>5.1983878333412576</c:v>
                </c:pt>
                <c:pt idx="521">
                  <c:v>5.2083868333429564</c:v>
                </c:pt>
                <c:pt idx="522">
                  <c:v>5.2183858333446551</c:v>
                </c:pt>
                <c:pt idx="523">
                  <c:v>5.2283858333539683</c:v>
                </c:pt>
                <c:pt idx="524">
                  <c:v>5.2383848333556671</c:v>
                </c:pt>
                <c:pt idx="525">
                  <c:v>5.2483838333573658</c:v>
                </c:pt>
                <c:pt idx="526">
                  <c:v>5.2583838333375752</c:v>
                </c:pt>
                <c:pt idx="527">
                  <c:v>5.2683828333392739</c:v>
                </c:pt>
                <c:pt idx="528">
                  <c:v>5.2783818333409727</c:v>
                </c:pt>
                <c:pt idx="529">
                  <c:v>5.2883818333502859</c:v>
                </c:pt>
                <c:pt idx="530">
                  <c:v>5.2983808333519846</c:v>
                </c:pt>
                <c:pt idx="531">
                  <c:v>5.3083798333536834</c:v>
                </c:pt>
                <c:pt idx="532">
                  <c:v>5.3183798333338927</c:v>
                </c:pt>
                <c:pt idx="533">
                  <c:v>5.3283788333355915</c:v>
                </c:pt>
                <c:pt idx="534">
                  <c:v>5.3383778333372902</c:v>
                </c:pt>
                <c:pt idx="535">
                  <c:v>5.3483778333466034</c:v>
                </c:pt>
                <c:pt idx="536">
                  <c:v>5.3583768333483022</c:v>
                </c:pt>
                <c:pt idx="537">
                  <c:v>5.3683758333500009</c:v>
                </c:pt>
                <c:pt idx="538">
                  <c:v>5.3783748333516996</c:v>
                </c:pt>
                <c:pt idx="539">
                  <c:v>5.388374833331909</c:v>
                </c:pt>
                <c:pt idx="540">
                  <c:v>5.3983738333336078</c:v>
                </c:pt>
                <c:pt idx="541">
                  <c:v>5.4083728333353065</c:v>
                </c:pt>
                <c:pt idx="542">
                  <c:v>5.4183728333446197</c:v>
                </c:pt>
                <c:pt idx="543">
                  <c:v>5.4283718333463185</c:v>
                </c:pt>
                <c:pt idx="544">
                  <c:v>5.4383708333480172</c:v>
                </c:pt>
                <c:pt idx="545">
                  <c:v>5.4483708333573304</c:v>
                </c:pt>
                <c:pt idx="546">
                  <c:v>5.4583698333590291</c:v>
                </c:pt>
                <c:pt idx="547">
                  <c:v>5.468368833331624</c:v>
                </c:pt>
                <c:pt idx="548">
                  <c:v>5.4783688333409373</c:v>
                </c:pt>
                <c:pt idx="549">
                  <c:v>5.488367833342636</c:v>
                </c:pt>
                <c:pt idx="550">
                  <c:v>5.4983668333443347</c:v>
                </c:pt>
                <c:pt idx="551">
                  <c:v>5.5083658333460335</c:v>
                </c:pt>
                <c:pt idx="552">
                  <c:v>5.5183658333553467</c:v>
                </c:pt>
                <c:pt idx="553">
                  <c:v>5.5283648333570454</c:v>
                </c:pt>
                <c:pt idx="554">
                  <c:v>5.5383638333587442</c:v>
                </c:pt>
                <c:pt idx="555">
                  <c:v>5.5483638333389536</c:v>
                </c:pt>
                <c:pt idx="556">
                  <c:v>5.5583628333406523</c:v>
                </c:pt>
                <c:pt idx="557">
                  <c:v>5.568361833342351</c:v>
                </c:pt>
                <c:pt idx="558">
                  <c:v>5.5783618333516642</c:v>
                </c:pt>
                <c:pt idx="559">
                  <c:v>5.588360833353363</c:v>
                </c:pt>
                <c:pt idx="560">
                  <c:v>5.5983598333550617</c:v>
                </c:pt>
                <c:pt idx="561">
                  <c:v>5.6083598333352711</c:v>
                </c:pt>
                <c:pt idx="562">
                  <c:v>5.6183588333369698</c:v>
                </c:pt>
                <c:pt idx="563">
                  <c:v>5.6283578333386686</c:v>
                </c:pt>
                <c:pt idx="564">
                  <c:v>5.6383568333403673</c:v>
                </c:pt>
                <c:pt idx="565">
                  <c:v>5.6483568333496805</c:v>
                </c:pt>
                <c:pt idx="566">
                  <c:v>5.6583558333513793</c:v>
                </c:pt>
                <c:pt idx="567">
                  <c:v>5.668354833353078</c:v>
                </c:pt>
                <c:pt idx="568">
                  <c:v>5.6783548333332874</c:v>
                </c:pt>
                <c:pt idx="569">
                  <c:v>5.6883538333349861</c:v>
                </c:pt>
                <c:pt idx="570">
                  <c:v>5.6983528333366849</c:v>
                </c:pt>
                <c:pt idx="571">
                  <c:v>5.7083528333459981</c:v>
                </c:pt>
                <c:pt idx="572">
                  <c:v>5.7183518333476968</c:v>
                </c:pt>
                <c:pt idx="573">
                  <c:v>5.7283508333493955</c:v>
                </c:pt>
                <c:pt idx="574">
                  <c:v>5.7383508333587088</c:v>
                </c:pt>
                <c:pt idx="575">
                  <c:v>5.7483498333313037</c:v>
                </c:pt>
                <c:pt idx="576">
                  <c:v>5.7583488333330024</c:v>
                </c:pt>
                <c:pt idx="577">
                  <c:v>5.7683478333347011</c:v>
                </c:pt>
                <c:pt idx="578">
                  <c:v>5.7783478333440144</c:v>
                </c:pt>
                <c:pt idx="579">
                  <c:v>5.7883468333457131</c:v>
                </c:pt>
                <c:pt idx="580">
                  <c:v>5.7983458333474118</c:v>
                </c:pt>
                <c:pt idx="581">
                  <c:v>5.8083458333567251</c:v>
                </c:pt>
                <c:pt idx="582">
                  <c:v>5.8183448333584238</c:v>
                </c:pt>
                <c:pt idx="583">
                  <c:v>5.8283438333310187</c:v>
                </c:pt>
                <c:pt idx="584">
                  <c:v>5.8383438333403319</c:v>
                </c:pt>
                <c:pt idx="585">
                  <c:v>5.8483428333420306</c:v>
                </c:pt>
                <c:pt idx="586">
                  <c:v>5.8583418333437294</c:v>
                </c:pt>
                <c:pt idx="587">
                  <c:v>5.8683418333530426</c:v>
                </c:pt>
                <c:pt idx="588">
                  <c:v>5.8783408333547413</c:v>
                </c:pt>
                <c:pt idx="589">
                  <c:v>5.8883398333564401</c:v>
                </c:pt>
                <c:pt idx="590">
                  <c:v>5.8983398333366495</c:v>
                </c:pt>
                <c:pt idx="591">
                  <c:v>5.9083388333383482</c:v>
                </c:pt>
                <c:pt idx="592">
                  <c:v>5.9183378333400469</c:v>
                </c:pt>
                <c:pt idx="593">
                  <c:v>5.9283368333417457</c:v>
                </c:pt>
                <c:pt idx="594">
                  <c:v>5.9383368333510589</c:v>
                </c:pt>
                <c:pt idx="595">
                  <c:v>5.9483358333527576</c:v>
                </c:pt>
                <c:pt idx="596">
                  <c:v>5.9583348333544564</c:v>
                </c:pt>
                <c:pt idx="597">
                  <c:v>5.9683348333346657</c:v>
                </c:pt>
                <c:pt idx="598">
                  <c:v>5.9783338333363645</c:v>
                </c:pt>
                <c:pt idx="599">
                  <c:v>5.9883328333380632</c:v>
                </c:pt>
                <c:pt idx="600">
                  <c:v>5.9983328333473764</c:v>
                </c:pt>
                <c:pt idx="601">
                  <c:v>6.0083318333490752</c:v>
                </c:pt>
                <c:pt idx="602">
                  <c:v>6.0183308333507739</c:v>
                </c:pt>
                <c:pt idx="603">
                  <c:v>6.0283308333309833</c:v>
                </c:pt>
                <c:pt idx="604">
                  <c:v>6.038329833332682</c:v>
                </c:pt>
                <c:pt idx="605">
                  <c:v>6.0483288333343808</c:v>
                </c:pt>
                <c:pt idx="606">
                  <c:v>6.058328833343694</c:v>
                </c:pt>
                <c:pt idx="607">
                  <c:v>6.0683278333453927</c:v>
                </c:pt>
                <c:pt idx="608">
                  <c:v>6.0783268333470915</c:v>
                </c:pt>
                <c:pt idx="609">
                  <c:v>6.0883258333487902</c:v>
                </c:pt>
                <c:pt idx="610">
                  <c:v>6.0983258333581034</c:v>
                </c:pt>
                <c:pt idx="611">
                  <c:v>6.1083248333306983</c:v>
                </c:pt>
                <c:pt idx="612">
                  <c:v>6.118323833332397</c:v>
                </c:pt>
                <c:pt idx="613">
                  <c:v>6.1283238333417103</c:v>
                </c:pt>
                <c:pt idx="614">
                  <c:v>6.138322833343409</c:v>
                </c:pt>
                <c:pt idx="615">
                  <c:v>6.1483218333451077</c:v>
                </c:pt>
                <c:pt idx="616">
                  <c:v>6.158321833354421</c:v>
                </c:pt>
                <c:pt idx="617">
                  <c:v>6.1683208333561197</c:v>
                </c:pt>
                <c:pt idx="618">
                  <c:v>6.1783198333578184</c:v>
                </c:pt>
                <c:pt idx="619">
                  <c:v>6.1883198333380278</c:v>
                </c:pt>
                <c:pt idx="620">
                  <c:v>6.1983188333397266</c:v>
                </c:pt>
                <c:pt idx="621">
                  <c:v>6.2083178333414253</c:v>
                </c:pt>
                <c:pt idx="622">
                  <c:v>6.2183178333507385</c:v>
                </c:pt>
                <c:pt idx="623">
                  <c:v>6.2283168333524372</c:v>
                </c:pt>
                <c:pt idx="624">
                  <c:v>6.238315833354136</c:v>
                </c:pt>
                <c:pt idx="625">
                  <c:v>6.2483148333558347</c:v>
                </c:pt>
                <c:pt idx="626">
                  <c:v>6.2583148333360441</c:v>
                </c:pt>
                <c:pt idx="627">
                  <c:v>6.2683138333377428</c:v>
                </c:pt>
                <c:pt idx="628">
                  <c:v>6.2783128333394416</c:v>
                </c:pt>
                <c:pt idx="629">
                  <c:v>6.2883128333487548</c:v>
                </c:pt>
                <c:pt idx="630">
                  <c:v>6.2983118333504535</c:v>
                </c:pt>
                <c:pt idx="631">
                  <c:v>6.3083108333521523</c:v>
                </c:pt>
                <c:pt idx="632">
                  <c:v>6.3183108333323617</c:v>
                </c:pt>
                <c:pt idx="633">
                  <c:v>6.3283098333340604</c:v>
                </c:pt>
                <c:pt idx="634">
                  <c:v>6.3383088333357591</c:v>
                </c:pt>
                <c:pt idx="635">
                  <c:v>6.3483088333450723</c:v>
                </c:pt>
                <c:pt idx="636">
                  <c:v>6.3583078333467711</c:v>
                </c:pt>
                <c:pt idx="637">
                  <c:v>6.3683068333484698</c:v>
                </c:pt>
                <c:pt idx="638">
                  <c:v>6.378306833357783</c:v>
                </c:pt>
                <c:pt idx="639">
                  <c:v>6.3883058333303779</c:v>
                </c:pt>
                <c:pt idx="640">
                  <c:v>6.3983048333320767</c:v>
                </c:pt>
                <c:pt idx="641">
                  <c:v>6.4083038333337754</c:v>
                </c:pt>
                <c:pt idx="642">
                  <c:v>6.4183038333430886</c:v>
                </c:pt>
                <c:pt idx="643">
                  <c:v>6.4283028333447874</c:v>
                </c:pt>
                <c:pt idx="644">
                  <c:v>6.4383018333464861</c:v>
                </c:pt>
                <c:pt idx="645">
                  <c:v>6.4483018333557993</c:v>
                </c:pt>
                <c:pt idx="646">
                  <c:v>6.458300833357498</c:v>
                </c:pt>
                <c:pt idx="647">
                  <c:v>6.4682998333591968</c:v>
                </c:pt>
                <c:pt idx="648">
                  <c:v>6.4782998333394062</c:v>
                </c:pt>
                <c:pt idx="649">
                  <c:v>6.4882988333411049</c:v>
                </c:pt>
                <c:pt idx="650">
                  <c:v>6.4982978333428036</c:v>
                </c:pt>
                <c:pt idx="651">
                  <c:v>6.5082978333521169</c:v>
                </c:pt>
                <c:pt idx="652">
                  <c:v>6.5182968333538156</c:v>
                </c:pt>
                <c:pt idx="653">
                  <c:v>6.5282958333555143</c:v>
                </c:pt>
                <c:pt idx="654">
                  <c:v>6.5382958333357237</c:v>
                </c:pt>
                <c:pt idx="655">
                  <c:v>6.5482948333374225</c:v>
                </c:pt>
                <c:pt idx="656">
                  <c:v>6.5582938333391212</c:v>
                </c:pt>
                <c:pt idx="657">
                  <c:v>6.5682928333408199</c:v>
                </c:pt>
                <c:pt idx="658">
                  <c:v>6.5782928333501332</c:v>
                </c:pt>
                <c:pt idx="659">
                  <c:v>6.5882918333518319</c:v>
                </c:pt>
                <c:pt idx="660">
                  <c:v>6.5982908333535306</c:v>
                </c:pt>
                <c:pt idx="661">
                  <c:v>6.60829083333374</c:v>
                </c:pt>
                <c:pt idx="662">
                  <c:v>6.6182898333354387</c:v>
                </c:pt>
                <c:pt idx="663">
                  <c:v>6.6282888333371375</c:v>
                </c:pt>
                <c:pt idx="664">
                  <c:v>6.6382888333464507</c:v>
                </c:pt>
                <c:pt idx="665">
                  <c:v>6.6482878333481494</c:v>
                </c:pt>
                <c:pt idx="666">
                  <c:v>6.6582868333498482</c:v>
                </c:pt>
                <c:pt idx="667">
                  <c:v>6.6682868333591614</c:v>
                </c:pt>
                <c:pt idx="668">
                  <c:v>6.6782858333317563</c:v>
                </c:pt>
                <c:pt idx="669">
                  <c:v>6.688284833333455</c:v>
                </c:pt>
                <c:pt idx="670">
                  <c:v>6.6982848333427683</c:v>
                </c:pt>
                <c:pt idx="671">
                  <c:v>6.708283833344467</c:v>
                </c:pt>
                <c:pt idx="672">
                  <c:v>6.7182828333461657</c:v>
                </c:pt>
                <c:pt idx="673">
                  <c:v>6.7282818333478644</c:v>
                </c:pt>
                <c:pt idx="674">
                  <c:v>6.7382818333571777</c:v>
                </c:pt>
                <c:pt idx="675">
                  <c:v>6.7482808333588764</c:v>
                </c:pt>
                <c:pt idx="676">
                  <c:v>6.7582798333314713</c:v>
                </c:pt>
                <c:pt idx="677">
                  <c:v>6.7682798333407845</c:v>
                </c:pt>
                <c:pt idx="678">
                  <c:v>6.7782788333424833</c:v>
                </c:pt>
                <c:pt idx="679">
                  <c:v>6.788277833344182</c:v>
                </c:pt>
                <c:pt idx="680">
                  <c:v>6.7982778333534952</c:v>
                </c:pt>
                <c:pt idx="681">
                  <c:v>6.808276833355194</c:v>
                </c:pt>
                <c:pt idx="682">
                  <c:v>6.8182758333568927</c:v>
                </c:pt>
                <c:pt idx="683">
                  <c:v>6.8282758333371021</c:v>
                </c:pt>
                <c:pt idx="684">
                  <c:v>6.8382748333388008</c:v>
                </c:pt>
                <c:pt idx="685">
                  <c:v>6.8482738333404996</c:v>
                </c:pt>
                <c:pt idx="686">
                  <c:v>6.8582738333498128</c:v>
                </c:pt>
                <c:pt idx="687">
                  <c:v>6.8682728333515115</c:v>
                </c:pt>
                <c:pt idx="688">
                  <c:v>6.8782718333532102</c:v>
                </c:pt>
                <c:pt idx="689">
                  <c:v>6.888270833354909</c:v>
                </c:pt>
                <c:pt idx="690">
                  <c:v>6.8982708333351184</c:v>
                </c:pt>
                <c:pt idx="691">
                  <c:v>6.9082698333368171</c:v>
                </c:pt>
                <c:pt idx="692">
                  <c:v>6.9182688333385158</c:v>
                </c:pt>
                <c:pt idx="693">
                  <c:v>6.9282688333478291</c:v>
                </c:pt>
                <c:pt idx="694">
                  <c:v>6.9382678333495278</c:v>
                </c:pt>
                <c:pt idx="695">
                  <c:v>6.9482668333512265</c:v>
                </c:pt>
                <c:pt idx="696">
                  <c:v>6.9582668333314359</c:v>
                </c:pt>
                <c:pt idx="697">
                  <c:v>6.9682658333331347</c:v>
                </c:pt>
                <c:pt idx="698">
                  <c:v>6.9782648333348334</c:v>
                </c:pt>
                <c:pt idx="699">
                  <c:v>6.9882648333441466</c:v>
                </c:pt>
                <c:pt idx="700">
                  <c:v>6.9982638333458453</c:v>
                </c:pt>
                <c:pt idx="701">
                  <c:v>7.0082628333475441</c:v>
                </c:pt>
                <c:pt idx="702">
                  <c:v>7.0182628333568573</c:v>
                </c:pt>
                <c:pt idx="703">
                  <c:v>7.028261833358556</c:v>
                </c:pt>
                <c:pt idx="704">
                  <c:v>7.0382608333311509</c:v>
                </c:pt>
                <c:pt idx="705">
                  <c:v>7.0482608333404642</c:v>
                </c:pt>
                <c:pt idx="706">
                  <c:v>7.0582598333421629</c:v>
                </c:pt>
                <c:pt idx="707">
                  <c:v>7.0682588333438616</c:v>
                </c:pt>
                <c:pt idx="708">
                  <c:v>7.0782578333455604</c:v>
                </c:pt>
                <c:pt idx="709">
                  <c:v>7.0882578333548736</c:v>
                </c:pt>
                <c:pt idx="710">
                  <c:v>7.0982568333565723</c:v>
                </c:pt>
                <c:pt idx="711">
                  <c:v>7.108255833358271</c:v>
                </c:pt>
                <c:pt idx="712">
                  <c:v>7.1182552500104066</c:v>
                </c:pt>
                <c:pt idx="713">
                  <c:v>7.1282542500121053</c:v>
                </c:pt>
                <c:pt idx="714">
                  <c:v>7.1382532500138041</c:v>
                </c:pt>
                <c:pt idx="715">
                  <c:v>7.1482532500231173</c:v>
                </c:pt>
                <c:pt idx="716">
                  <c:v>7.158252250024816</c:v>
                </c:pt>
                <c:pt idx="717">
                  <c:v>7.1682512499974109</c:v>
                </c:pt>
                <c:pt idx="718">
                  <c:v>7.1782512500067241</c:v>
                </c:pt>
                <c:pt idx="719">
                  <c:v>7.1882502500084229</c:v>
                </c:pt>
                <c:pt idx="720">
                  <c:v>7.1982492500101216</c:v>
                </c:pt>
                <c:pt idx="721">
                  <c:v>7.2082492500194348</c:v>
                </c:pt>
                <c:pt idx="722">
                  <c:v>7.2182482500211336</c:v>
                </c:pt>
                <c:pt idx="723">
                  <c:v>7.2282472500228323</c:v>
                </c:pt>
                <c:pt idx="724">
                  <c:v>7.2382472500030417</c:v>
                </c:pt>
                <c:pt idx="725">
                  <c:v>7.2482462500047404</c:v>
                </c:pt>
                <c:pt idx="726">
                  <c:v>7.2582452500064392</c:v>
                </c:pt>
                <c:pt idx="727">
                  <c:v>7.2682452500157524</c:v>
                </c:pt>
                <c:pt idx="728">
                  <c:v>7.2782442500174511</c:v>
                </c:pt>
                <c:pt idx="729">
                  <c:v>7.2882432500191499</c:v>
                </c:pt>
                <c:pt idx="730">
                  <c:v>7.2982422500208486</c:v>
                </c:pt>
                <c:pt idx="731">
                  <c:v>7.308242250001058</c:v>
                </c:pt>
                <c:pt idx="732">
                  <c:v>7.3182412500027567</c:v>
                </c:pt>
                <c:pt idx="733">
                  <c:v>7.3282402500044554</c:v>
                </c:pt>
                <c:pt idx="734">
                  <c:v>7.3382402500137687</c:v>
                </c:pt>
                <c:pt idx="735">
                  <c:v>7.3482392500154674</c:v>
                </c:pt>
                <c:pt idx="736">
                  <c:v>7.3582382500171661</c:v>
                </c:pt>
                <c:pt idx="737">
                  <c:v>7.3682382499973755</c:v>
                </c:pt>
                <c:pt idx="738">
                  <c:v>7.3782372499990743</c:v>
                </c:pt>
                <c:pt idx="739">
                  <c:v>7.388236250000773</c:v>
                </c:pt>
                <c:pt idx="740">
                  <c:v>7.3982362500100862</c:v>
                </c:pt>
                <c:pt idx="741">
                  <c:v>7.408235250011785</c:v>
                </c:pt>
                <c:pt idx="742">
                  <c:v>7.4182342500134837</c:v>
                </c:pt>
                <c:pt idx="743">
                  <c:v>7.4282342500227969</c:v>
                </c:pt>
                <c:pt idx="744">
                  <c:v>7.4382332500244956</c:v>
                </c:pt>
                <c:pt idx="745">
                  <c:v>7.4482322499970905</c:v>
                </c:pt>
                <c:pt idx="746">
                  <c:v>7.4582322500064038</c:v>
                </c:pt>
                <c:pt idx="747">
                  <c:v>7.4682312500081025</c:v>
                </c:pt>
                <c:pt idx="748">
                  <c:v>7.4782302500098012</c:v>
                </c:pt>
                <c:pt idx="749">
                  <c:v>7.4882292500115</c:v>
                </c:pt>
                <c:pt idx="750">
                  <c:v>7.4982292500208132</c:v>
                </c:pt>
                <c:pt idx="751">
                  <c:v>7.5082282500225119</c:v>
                </c:pt>
                <c:pt idx="752">
                  <c:v>7.5182272500242107</c:v>
                </c:pt>
                <c:pt idx="753">
                  <c:v>7.5282272500044201</c:v>
                </c:pt>
                <c:pt idx="754">
                  <c:v>7.5382262500061188</c:v>
                </c:pt>
                <c:pt idx="755">
                  <c:v>7.5482252500078175</c:v>
                </c:pt>
                <c:pt idx="756">
                  <c:v>7.5582252500171307</c:v>
                </c:pt>
                <c:pt idx="757">
                  <c:v>7.5682242500188295</c:v>
                </c:pt>
                <c:pt idx="758">
                  <c:v>7.5782232500205282</c:v>
                </c:pt>
                <c:pt idx="759">
                  <c:v>7.5882232500007376</c:v>
                </c:pt>
                <c:pt idx="760">
                  <c:v>7.5982222500024363</c:v>
                </c:pt>
                <c:pt idx="761">
                  <c:v>7.6082212500041351</c:v>
                </c:pt>
                <c:pt idx="762">
                  <c:v>7.6182212500134483</c:v>
                </c:pt>
                <c:pt idx="763">
                  <c:v>7.628220250015147</c:v>
                </c:pt>
                <c:pt idx="764">
                  <c:v>7.6382192500168458</c:v>
                </c:pt>
                <c:pt idx="765">
                  <c:v>7.6482182500185445</c:v>
                </c:pt>
                <c:pt idx="766">
                  <c:v>7.6582182499987539</c:v>
                </c:pt>
                <c:pt idx="767">
                  <c:v>7.6682172500004526</c:v>
                </c:pt>
                <c:pt idx="768">
                  <c:v>7.6782162500021514</c:v>
                </c:pt>
                <c:pt idx="769">
                  <c:v>7.6882162500114646</c:v>
                </c:pt>
                <c:pt idx="770">
                  <c:v>7.6982152500131633</c:v>
                </c:pt>
                <c:pt idx="771">
                  <c:v>7.708214250014862</c:v>
                </c:pt>
                <c:pt idx="772">
                  <c:v>7.7182142500241753</c:v>
                </c:pt>
                <c:pt idx="773">
                  <c:v>7.728213250025874</c:v>
                </c:pt>
                <c:pt idx="774">
                  <c:v>7.7382122499984689</c:v>
                </c:pt>
                <c:pt idx="775">
                  <c:v>7.7482122500077821</c:v>
                </c:pt>
                <c:pt idx="776">
                  <c:v>7.7582112500094809</c:v>
                </c:pt>
                <c:pt idx="777">
                  <c:v>7.7682102500111796</c:v>
                </c:pt>
                <c:pt idx="778">
                  <c:v>7.7782102500204928</c:v>
                </c:pt>
                <c:pt idx="779">
                  <c:v>7.7882092500221916</c:v>
                </c:pt>
                <c:pt idx="780">
                  <c:v>7.7982082500238903</c:v>
                </c:pt>
                <c:pt idx="781">
                  <c:v>7.8082082500040997</c:v>
                </c:pt>
                <c:pt idx="782">
                  <c:v>7.8182072500057984</c:v>
                </c:pt>
                <c:pt idx="783">
                  <c:v>7.8282062500074971</c:v>
                </c:pt>
                <c:pt idx="784">
                  <c:v>7.8382062500168104</c:v>
                </c:pt>
                <c:pt idx="785">
                  <c:v>7.8482052500185091</c:v>
                </c:pt>
                <c:pt idx="786">
                  <c:v>7.8582042500202078</c:v>
                </c:pt>
                <c:pt idx="787">
                  <c:v>7.8682032500219066</c:v>
                </c:pt>
                <c:pt idx="788">
                  <c:v>7.878203250002116</c:v>
                </c:pt>
                <c:pt idx="789">
                  <c:v>7.8882022500038147</c:v>
                </c:pt>
                <c:pt idx="790">
                  <c:v>7.8982012500055134</c:v>
                </c:pt>
                <c:pt idx="791">
                  <c:v>7.9082012500148267</c:v>
                </c:pt>
                <c:pt idx="792">
                  <c:v>7.9182002500165254</c:v>
                </c:pt>
                <c:pt idx="793">
                  <c:v>7.9281992500182241</c:v>
                </c:pt>
                <c:pt idx="794">
                  <c:v>7.9381992499984335</c:v>
                </c:pt>
                <c:pt idx="795">
                  <c:v>7.9481982500001322</c:v>
                </c:pt>
                <c:pt idx="796">
                  <c:v>7.958197250001831</c:v>
                </c:pt>
                <c:pt idx="797">
                  <c:v>7.9681972500111442</c:v>
                </c:pt>
                <c:pt idx="798">
                  <c:v>7.9781962500128429</c:v>
                </c:pt>
                <c:pt idx="799">
                  <c:v>7.9881952500145417</c:v>
                </c:pt>
                <c:pt idx="800">
                  <c:v>7.9981952500238549</c:v>
                </c:pt>
                <c:pt idx="801">
                  <c:v>8.0081942500255536</c:v>
                </c:pt>
                <c:pt idx="802">
                  <c:v>8.0181932499981485</c:v>
                </c:pt>
                <c:pt idx="803">
                  <c:v>8.0281932500074618</c:v>
                </c:pt>
                <c:pt idx="804">
                  <c:v>8.0381922500091605</c:v>
                </c:pt>
                <c:pt idx="805">
                  <c:v>8.0481912500108592</c:v>
                </c:pt>
                <c:pt idx="806">
                  <c:v>8.0581912500201724</c:v>
                </c:pt>
                <c:pt idx="807">
                  <c:v>8.0681902500218712</c:v>
                </c:pt>
                <c:pt idx="808">
                  <c:v>8.0781892500235699</c:v>
                </c:pt>
                <c:pt idx="809">
                  <c:v>8.0881882500252686</c:v>
                </c:pt>
                <c:pt idx="810">
                  <c:v>8.098188250005478</c:v>
                </c:pt>
                <c:pt idx="811">
                  <c:v>8.1081872500071768</c:v>
                </c:pt>
                <c:pt idx="812">
                  <c:v>8.1181868333369493</c:v>
                </c:pt>
                <c:pt idx="813">
                  <c:v>8.1281868333462626</c:v>
                </c:pt>
                <c:pt idx="814">
                  <c:v>8.1381858333479613</c:v>
                </c:pt>
                <c:pt idx="815">
                  <c:v>8.14818483334966</c:v>
                </c:pt>
                <c:pt idx="816">
                  <c:v>8.1581848333589733</c:v>
                </c:pt>
                <c:pt idx="817">
                  <c:v>8.1681838333315682</c:v>
                </c:pt>
                <c:pt idx="818">
                  <c:v>8.1781828333332669</c:v>
                </c:pt>
                <c:pt idx="819">
                  <c:v>8.1881828333425801</c:v>
                </c:pt>
                <c:pt idx="820">
                  <c:v>8.1981818333442789</c:v>
                </c:pt>
                <c:pt idx="821">
                  <c:v>8.2081808333459776</c:v>
                </c:pt>
                <c:pt idx="822">
                  <c:v>8.2181808333552908</c:v>
                </c:pt>
                <c:pt idx="823">
                  <c:v>8.2281798333569895</c:v>
                </c:pt>
                <c:pt idx="824">
                  <c:v>8.2381788333586883</c:v>
                </c:pt>
                <c:pt idx="825">
                  <c:v>8.2481788333388977</c:v>
                </c:pt>
                <c:pt idx="826">
                  <c:v>8.2581778333405964</c:v>
                </c:pt>
                <c:pt idx="827">
                  <c:v>8.2681768333422951</c:v>
                </c:pt>
                <c:pt idx="828">
                  <c:v>8.2781768333516084</c:v>
                </c:pt>
                <c:pt idx="829">
                  <c:v>8.2881758333533071</c:v>
                </c:pt>
                <c:pt idx="830">
                  <c:v>8.2981748333550058</c:v>
                </c:pt>
                <c:pt idx="831">
                  <c:v>8.3081738333567046</c:v>
                </c:pt>
                <c:pt idx="832">
                  <c:v>8.318173833336914</c:v>
                </c:pt>
                <c:pt idx="833">
                  <c:v>8.3281728333386127</c:v>
                </c:pt>
                <c:pt idx="834">
                  <c:v>8.3381718333403114</c:v>
                </c:pt>
                <c:pt idx="835">
                  <c:v>8.3481718333496246</c:v>
                </c:pt>
                <c:pt idx="836">
                  <c:v>8.3581708333513234</c:v>
                </c:pt>
                <c:pt idx="837">
                  <c:v>8.3681698333530221</c:v>
                </c:pt>
                <c:pt idx="838">
                  <c:v>8.3781698333332315</c:v>
                </c:pt>
                <c:pt idx="839">
                  <c:v>8.3881688333349302</c:v>
                </c:pt>
                <c:pt idx="840">
                  <c:v>8.398167833336629</c:v>
                </c:pt>
                <c:pt idx="841">
                  <c:v>8.4081678333459422</c:v>
                </c:pt>
                <c:pt idx="842">
                  <c:v>8.4181668333476409</c:v>
                </c:pt>
                <c:pt idx="843">
                  <c:v>8.4281658333493397</c:v>
                </c:pt>
                <c:pt idx="844">
                  <c:v>8.4381658333586529</c:v>
                </c:pt>
                <c:pt idx="845">
                  <c:v>8.4481648333312478</c:v>
                </c:pt>
                <c:pt idx="846">
                  <c:v>8.4581638333329465</c:v>
                </c:pt>
                <c:pt idx="847">
                  <c:v>8.4681638333422597</c:v>
                </c:pt>
                <c:pt idx="848">
                  <c:v>8.4781628333439585</c:v>
                </c:pt>
                <c:pt idx="849">
                  <c:v>8.4881618333456572</c:v>
                </c:pt>
                <c:pt idx="850">
                  <c:v>8.4981618333549704</c:v>
                </c:pt>
                <c:pt idx="851">
                  <c:v>8.5081608333566692</c:v>
                </c:pt>
                <c:pt idx="852">
                  <c:v>8.5181598333583679</c:v>
                </c:pt>
                <c:pt idx="853">
                  <c:v>8.5281598333385773</c:v>
                </c:pt>
                <c:pt idx="854">
                  <c:v>8.538158833340276</c:v>
                </c:pt>
                <c:pt idx="855">
                  <c:v>8.5481578333419748</c:v>
                </c:pt>
                <c:pt idx="856">
                  <c:v>8.5581568333436735</c:v>
                </c:pt>
                <c:pt idx="857">
                  <c:v>8.5681568333529867</c:v>
                </c:pt>
                <c:pt idx="858">
                  <c:v>8.5781558333546855</c:v>
                </c:pt>
                <c:pt idx="859">
                  <c:v>8.5881548333563842</c:v>
                </c:pt>
                <c:pt idx="860">
                  <c:v>8.5981548333365936</c:v>
                </c:pt>
                <c:pt idx="861">
                  <c:v>8.6081538333382923</c:v>
                </c:pt>
                <c:pt idx="862">
                  <c:v>8.618152833339991</c:v>
                </c:pt>
                <c:pt idx="863">
                  <c:v>8.6281528333493043</c:v>
                </c:pt>
                <c:pt idx="864">
                  <c:v>8.638151833351003</c:v>
                </c:pt>
                <c:pt idx="865">
                  <c:v>8.6481508333527017</c:v>
                </c:pt>
                <c:pt idx="866">
                  <c:v>8.6581508333329111</c:v>
                </c:pt>
                <c:pt idx="867">
                  <c:v>8.6681498333346099</c:v>
                </c:pt>
                <c:pt idx="868">
                  <c:v>8.6781488333363086</c:v>
                </c:pt>
                <c:pt idx="869">
                  <c:v>8.6881488333456218</c:v>
                </c:pt>
                <c:pt idx="870">
                  <c:v>8.6981478333473206</c:v>
                </c:pt>
                <c:pt idx="871">
                  <c:v>8.7081468333490193</c:v>
                </c:pt>
                <c:pt idx="872">
                  <c:v>8.7181468333583325</c:v>
                </c:pt>
                <c:pt idx="873">
                  <c:v>8.7281458333309274</c:v>
                </c:pt>
                <c:pt idx="874">
                  <c:v>8.7381448333326261</c:v>
                </c:pt>
                <c:pt idx="875">
                  <c:v>8.7481448333419394</c:v>
                </c:pt>
                <c:pt idx="876">
                  <c:v>8.7581438333436381</c:v>
                </c:pt>
                <c:pt idx="877">
                  <c:v>8.7681428333453368</c:v>
                </c:pt>
                <c:pt idx="878">
                  <c:v>8.7781428333546501</c:v>
                </c:pt>
                <c:pt idx="879">
                  <c:v>8.7881418333563488</c:v>
                </c:pt>
                <c:pt idx="880">
                  <c:v>8.7981408333580475</c:v>
                </c:pt>
                <c:pt idx="881">
                  <c:v>8.8081398333306424</c:v>
                </c:pt>
                <c:pt idx="882">
                  <c:v>8.8181398333399557</c:v>
                </c:pt>
                <c:pt idx="883">
                  <c:v>8.8281388333416544</c:v>
                </c:pt>
                <c:pt idx="884">
                  <c:v>8.8381378333433531</c:v>
                </c:pt>
                <c:pt idx="885">
                  <c:v>8.8481378333526663</c:v>
                </c:pt>
                <c:pt idx="886">
                  <c:v>8.8581368333543651</c:v>
                </c:pt>
                <c:pt idx="887">
                  <c:v>8.8681358333560638</c:v>
                </c:pt>
                <c:pt idx="888">
                  <c:v>8.8781358333362732</c:v>
                </c:pt>
                <c:pt idx="889">
                  <c:v>8.8881348333379719</c:v>
                </c:pt>
                <c:pt idx="890">
                  <c:v>8.8981338333396707</c:v>
                </c:pt>
                <c:pt idx="891">
                  <c:v>8.9081338333489839</c:v>
                </c:pt>
                <c:pt idx="892">
                  <c:v>8.9181328333506826</c:v>
                </c:pt>
                <c:pt idx="893">
                  <c:v>8.9281318333523814</c:v>
                </c:pt>
                <c:pt idx="894">
                  <c:v>8.9381318333325908</c:v>
                </c:pt>
                <c:pt idx="895">
                  <c:v>8.9481308333342895</c:v>
                </c:pt>
                <c:pt idx="896">
                  <c:v>8.9581298333359882</c:v>
                </c:pt>
                <c:pt idx="897">
                  <c:v>8.9681298333453014</c:v>
                </c:pt>
                <c:pt idx="898">
                  <c:v>8.9781288333470002</c:v>
                </c:pt>
                <c:pt idx="899">
                  <c:v>8.9881278333486989</c:v>
                </c:pt>
                <c:pt idx="900">
                  <c:v>8.9981278333580121</c:v>
                </c:pt>
                <c:pt idx="901">
                  <c:v>9.008126833330607</c:v>
                </c:pt>
                <c:pt idx="902">
                  <c:v>9.0181258333323058</c:v>
                </c:pt>
                <c:pt idx="903">
                  <c:v>9.028125833341619</c:v>
                </c:pt>
                <c:pt idx="904">
                  <c:v>9.0381248333433177</c:v>
                </c:pt>
                <c:pt idx="905">
                  <c:v>9.0481238333450165</c:v>
                </c:pt>
                <c:pt idx="906">
                  <c:v>9.0581238333543297</c:v>
                </c:pt>
                <c:pt idx="907">
                  <c:v>9.0681228333560284</c:v>
                </c:pt>
                <c:pt idx="908">
                  <c:v>9.0781218333577272</c:v>
                </c:pt>
                <c:pt idx="909">
                  <c:v>9.0881208333594259</c:v>
                </c:pt>
                <c:pt idx="910">
                  <c:v>9.0981208333396353</c:v>
                </c:pt>
                <c:pt idx="911">
                  <c:v>9.108119833341334</c:v>
                </c:pt>
                <c:pt idx="912">
                  <c:v>9.1181188333430327</c:v>
                </c:pt>
                <c:pt idx="913">
                  <c:v>9.1281184583494905</c:v>
                </c:pt>
                <c:pt idx="914">
                  <c:v>9.1381174583511893</c:v>
                </c:pt>
                <c:pt idx="915">
                  <c:v>9.148116458352888</c:v>
                </c:pt>
                <c:pt idx="916">
                  <c:v>9.1581164583330974</c:v>
                </c:pt>
                <c:pt idx="917">
                  <c:v>9.1681154583347961</c:v>
                </c:pt>
                <c:pt idx="918">
                  <c:v>9.1781144583364949</c:v>
                </c:pt>
                <c:pt idx="919">
                  <c:v>9.1881144583458081</c:v>
                </c:pt>
                <c:pt idx="920">
                  <c:v>9.1981134583475068</c:v>
                </c:pt>
                <c:pt idx="921">
                  <c:v>9.2081124583492056</c:v>
                </c:pt>
                <c:pt idx="922">
                  <c:v>9.2181124583585188</c:v>
                </c:pt>
                <c:pt idx="923">
                  <c:v>9.2281114583311137</c:v>
                </c:pt>
                <c:pt idx="924">
                  <c:v>9.2381104583328124</c:v>
                </c:pt>
                <c:pt idx="925">
                  <c:v>9.2481104583421256</c:v>
                </c:pt>
                <c:pt idx="926">
                  <c:v>9.2581094583438244</c:v>
                </c:pt>
                <c:pt idx="927">
                  <c:v>9.2681084583455231</c:v>
                </c:pt>
                <c:pt idx="928">
                  <c:v>9.2781084583548363</c:v>
                </c:pt>
                <c:pt idx="929">
                  <c:v>9.2881074583565351</c:v>
                </c:pt>
                <c:pt idx="930">
                  <c:v>9.2981064583582338</c:v>
                </c:pt>
                <c:pt idx="931">
                  <c:v>9.3081064583384432</c:v>
                </c:pt>
                <c:pt idx="932">
                  <c:v>9.3181054583401419</c:v>
                </c:pt>
                <c:pt idx="933">
                  <c:v>9.3281044583418407</c:v>
                </c:pt>
                <c:pt idx="934">
                  <c:v>9.3381044583511539</c:v>
                </c:pt>
                <c:pt idx="935">
                  <c:v>9.3481034583528526</c:v>
                </c:pt>
                <c:pt idx="936">
                  <c:v>9.3581024583545513</c:v>
                </c:pt>
                <c:pt idx="937">
                  <c:v>9.3681024583347607</c:v>
                </c:pt>
                <c:pt idx="938">
                  <c:v>9.3781014583364595</c:v>
                </c:pt>
                <c:pt idx="939">
                  <c:v>9.3881004583381582</c:v>
                </c:pt>
                <c:pt idx="940">
                  <c:v>9.3981004583474714</c:v>
                </c:pt>
                <c:pt idx="941">
                  <c:v>9.4080994583491702</c:v>
                </c:pt>
                <c:pt idx="942">
                  <c:v>9.4180984583508689</c:v>
                </c:pt>
                <c:pt idx="943">
                  <c:v>9.4280974583525676</c:v>
                </c:pt>
                <c:pt idx="944">
                  <c:v>9.438097458332777</c:v>
                </c:pt>
                <c:pt idx="945">
                  <c:v>9.4480964583344758</c:v>
                </c:pt>
                <c:pt idx="946">
                  <c:v>9.4580954583361745</c:v>
                </c:pt>
                <c:pt idx="947">
                  <c:v>9.4680954583454877</c:v>
                </c:pt>
                <c:pt idx="948">
                  <c:v>9.4780944583471864</c:v>
                </c:pt>
                <c:pt idx="949">
                  <c:v>9.4880934583488852</c:v>
                </c:pt>
                <c:pt idx="950">
                  <c:v>9.4980934583581984</c:v>
                </c:pt>
                <c:pt idx="951">
                  <c:v>9.5080924583307933</c:v>
                </c:pt>
                <c:pt idx="952">
                  <c:v>9.518091458332492</c:v>
                </c:pt>
                <c:pt idx="953">
                  <c:v>9.5280914583418053</c:v>
                </c:pt>
                <c:pt idx="954">
                  <c:v>9.538090458343504</c:v>
                </c:pt>
                <c:pt idx="955">
                  <c:v>9.5480894583452027</c:v>
                </c:pt>
                <c:pt idx="956">
                  <c:v>9.558089458354516</c:v>
                </c:pt>
                <c:pt idx="957">
                  <c:v>9.5680884583562147</c:v>
                </c:pt>
                <c:pt idx="958">
                  <c:v>9.5780874583579134</c:v>
                </c:pt>
                <c:pt idx="959">
                  <c:v>9.5880874583381228</c:v>
                </c:pt>
                <c:pt idx="960">
                  <c:v>9.5980864583398215</c:v>
                </c:pt>
                <c:pt idx="961">
                  <c:v>9.6080854583415203</c:v>
                </c:pt>
                <c:pt idx="962">
                  <c:v>9.6180854583508335</c:v>
                </c:pt>
                <c:pt idx="963">
                  <c:v>9.6280844583525322</c:v>
                </c:pt>
                <c:pt idx="964">
                  <c:v>9.638083458354231</c:v>
                </c:pt>
                <c:pt idx="965">
                  <c:v>9.6480834583344404</c:v>
                </c:pt>
                <c:pt idx="966">
                  <c:v>9.6580824583361391</c:v>
                </c:pt>
                <c:pt idx="967">
                  <c:v>9.6680814583378378</c:v>
                </c:pt>
                <c:pt idx="968">
                  <c:v>9.6780814583471511</c:v>
                </c:pt>
                <c:pt idx="969">
                  <c:v>9.6880804583488498</c:v>
                </c:pt>
                <c:pt idx="970">
                  <c:v>9.6980794583505485</c:v>
                </c:pt>
                <c:pt idx="971">
                  <c:v>9.7080794583307579</c:v>
                </c:pt>
                <c:pt idx="972">
                  <c:v>9.7180784583324566</c:v>
                </c:pt>
                <c:pt idx="973">
                  <c:v>9.7280774583341554</c:v>
                </c:pt>
                <c:pt idx="974">
                  <c:v>9.7380774583434686</c:v>
                </c:pt>
                <c:pt idx="975">
                  <c:v>9.7480764583451673</c:v>
                </c:pt>
                <c:pt idx="976">
                  <c:v>9.7580754583468661</c:v>
                </c:pt>
                <c:pt idx="977">
                  <c:v>9.7680744583485648</c:v>
                </c:pt>
                <c:pt idx="978">
                  <c:v>9.778074458357878</c:v>
                </c:pt>
                <c:pt idx="979">
                  <c:v>9.7880734583304729</c:v>
                </c:pt>
                <c:pt idx="980">
                  <c:v>9.7980724583321717</c:v>
                </c:pt>
                <c:pt idx="981">
                  <c:v>9.8080724583414849</c:v>
                </c:pt>
                <c:pt idx="982">
                  <c:v>9.8180714583431836</c:v>
                </c:pt>
                <c:pt idx="983">
                  <c:v>9.8280704583448824</c:v>
                </c:pt>
                <c:pt idx="984">
                  <c:v>9.8380704583541956</c:v>
                </c:pt>
                <c:pt idx="985">
                  <c:v>9.8480694583558943</c:v>
                </c:pt>
                <c:pt idx="986">
                  <c:v>9.858068458357593</c:v>
                </c:pt>
                <c:pt idx="987">
                  <c:v>9.8680684583378024</c:v>
                </c:pt>
                <c:pt idx="988">
                  <c:v>9.8780674583395012</c:v>
                </c:pt>
                <c:pt idx="989">
                  <c:v>9.8880664583411999</c:v>
                </c:pt>
                <c:pt idx="990">
                  <c:v>9.8980664583505131</c:v>
                </c:pt>
                <c:pt idx="991">
                  <c:v>9.9080654583522119</c:v>
                </c:pt>
                <c:pt idx="992">
                  <c:v>9.9180644583539106</c:v>
                </c:pt>
                <c:pt idx="993">
                  <c:v>9.92806445833412</c:v>
                </c:pt>
                <c:pt idx="994">
                  <c:v>9.9380634583358187</c:v>
                </c:pt>
                <c:pt idx="995">
                  <c:v>9.9480624583375175</c:v>
                </c:pt>
                <c:pt idx="996">
                  <c:v>9.9580624583468307</c:v>
                </c:pt>
                <c:pt idx="997">
                  <c:v>9.9680614583485294</c:v>
                </c:pt>
                <c:pt idx="998">
                  <c:v>9.9780604583502281</c:v>
                </c:pt>
                <c:pt idx="999">
                  <c:v>9.9880604583304375</c:v>
                </c:pt>
                <c:pt idx="1000">
                  <c:v>9.9980594583321363</c:v>
                </c:pt>
                <c:pt idx="1001">
                  <c:v>10.008058458333835</c:v>
                </c:pt>
                <c:pt idx="1002">
                  <c:v>10.018058458343148</c:v>
                </c:pt>
                <c:pt idx="1003">
                  <c:v>10.028057458344847</c:v>
                </c:pt>
                <c:pt idx="1004">
                  <c:v>10.038056458346546</c:v>
                </c:pt>
                <c:pt idx="1005">
                  <c:v>10.048056458355859</c:v>
                </c:pt>
                <c:pt idx="1006">
                  <c:v>10.058055458357558</c:v>
                </c:pt>
                <c:pt idx="1007">
                  <c:v>10.068054458359256</c:v>
                </c:pt>
                <c:pt idx="1008">
                  <c:v>10.078054458339466</c:v>
                </c:pt>
                <c:pt idx="1009">
                  <c:v>10.088053458341165</c:v>
                </c:pt>
                <c:pt idx="1010">
                  <c:v>10.098052458342863</c:v>
                </c:pt>
                <c:pt idx="1011">
                  <c:v>10.108052458352176</c:v>
                </c:pt>
                <c:pt idx="1012">
                  <c:v>10.118051458353875</c:v>
                </c:pt>
                <c:pt idx="1013">
                  <c:v>10.128053500025999</c:v>
                </c:pt>
                <c:pt idx="1014">
                  <c:v>10.138053500006208</c:v>
                </c:pt>
                <c:pt idx="1015">
                  <c:v>10.148052500007907</c:v>
                </c:pt>
                <c:pt idx="1016">
                  <c:v>10.158051500009606</c:v>
                </c:pt>
                <c:pt idx="1017">
                  <c:v>10.168051500018919</c:v>
                </c:pt>
                <c:pt idx="1018">
                  <c:v>10.178050500020618</c:v>
                </c:pt>
                <c:pt idx="1019">
                  <c:v>10.188049500022316</c:v>
                </c:pt>
                <c:pt idx="1020">
                  <c:v>10.198048500024015</c:v>
                </c:pt>
                <c:pt idx="1021">
                  <c:v>10.208048500004224</c:v>
                </c:pt>
                <c:pt idx="1022">
                  <c:v>10.218047500005923</c:v>
                </c:pt>
                <c:pt idx="1023">
                  <c:v>10.228046500007622</c:v>
                </c:pt>
                <c:pt idx="1024">
                  <c:v>10.238046500016935</c:v>
                </c:pt>
                <c:pt idx="1025">
                  <c:v>10.248045500018634</c:v>
                </c:pt>
                <c:pt idx="1026">
                  <c:v>10.258044500020333</c:v>
                </c:pt>
                <c:pt idx="1027">
                  <c:v>10.268044500000542</c:v>
                </c:pt>
                <c:pt idx="1028">
                  <c:v>10.278043500002241</c:v>
                </c:pt>
                <c:pt idx="1029">
                  <c:v>10.288042500003939</c:v>
                </c:pt>
                <c:pt idx="1030">
                  <c:v>10.298042500013253</c:v>
                </c:pt>
                <c:pt idx="1031">
                  <c:v>10.308041500014951</c:v>
                </c:pt>
                <c:pt idx="1032">
                  <c:v>10.31804050001665</c:v>
                </c:pt>
                <c:pt idx="1033">
                  <c:v>10.328040500025963</c:v>
                </c:pt>
                <c:pt idx="1034">
                  <c:v>10.338039499998558</c:v>
                </c:pt>
                <c:pt idx="1035">
                  <c:v>10.348038500000257</c:v>
                </c:pt>
                <c:pt idx="1036">
                  <c:v>10.35803850000957</c:v>
                </c:pt>
                <c:pt idx="1037">
                  <c:v>10.368037500011269</c:v>
                </c:pt>
                <c:pt idx="1038">
                  <c:v>10.378036500012968</c:v>
                </c:pt>
                <c:pt idx="1039">
                  <c:v>10.388036500022281</c:v>
                </c:pt>
                <c:pt idx="1040">
                  <c:v>10.39803550002398</c:v>
                </c:pt>
                <c:pt idx="1041">
                  <c:v>10.408034500025678</c:v>
                </c:pt>
                <c:pt idx="1042">
                  <c:v>10.418034500005888</c:v>
                </c:pt>
                <c:pt idx="1043">
                  <c:v>10.428033500007587</c:v>
                </c:pt>
                <c:pt idx="1044">
                  <c:v>10.438032500009285</c:v>
                </c:pt>
                <c:pt idx="1045">
                  <c:v>10.448032500018599</c:v>
                </c:pt>
                <c:pt idx="1046">
                  <c:v>10.458031500020297</c:v>
                </c:pt>
                <c:pt idx="1047">
                  <c:v>10.468030500021996</c:v>
                </c:pt>
                <c:pt idx="1048">
                  <c:v>10.478030500002205</c:v>
                </c:pt>
                <c:pt idx="1049">
                  <c:v>10.488029500003904</c:v>
                </c:pt>
                <c:pt idx="1050">
                  <c:v>10.498028500005603</c:v>
                </c:pt>
                <c:pt idx="1051">
                  <c:v>10.508028500014916</c:v>
                </c:pt>
                <c:pt idx="1052">
                  <c:v>10.518027500016615</c:v>
                </c:pt>
                <c:pt idx="1053">
                  <c:v>10.528026500018314</c:v>
                </c:pt>
                <c:pt idx="1054">
                  <c:v>10.538026499998523</c:v>
                </c:pt>
                <c:pt idx="1055">
                  <c:v>10.548025500000222</c:v>
                </c:pt>
                <c:pt idx="1056">
                  <c:v>10.55802450000192</c:v>
                </c:pt>
                <c:pt idx="1057">
                  <c:v>10.568024500011234</c:v>
                </c:pt>
                <c:pt idx="1058">
                  <c:v>10.578023500012932</c:v>
                </c:pt>
                <c:pt idx="1059">
                  <c:v>10.588022500014631</c:v>
                </c:pt>
                <c:pt idx="1060">
                  <c:v>10.598022500023944</c:v>
                </c:pt>
                <c:pt idx="1061">
                  <c:v>10.608021500025643</c:v>
                </c:pt>
                <c:pt idx="1062">
                  <c:v>10.618020499998238</c:v>
                </c:pt>
                <c:pt idx="1063">
                  <c:v>10.628020500007551</c:v>
                </c:pt>
                <c:pt idx="1064">
                  <c:v>10.63801950000925</c:v>
                </c:pt>
                <c:pt idx="1065">
                  <c:v>10.648018500010949</c:v>
                </c:pt>
                <c:pt idx="1066">
                  <c:v>10.658018500020262</c:v>
                </c:pt>
                <c:pt idx="1067">
                  <c:v>10.668017500021961</c:v>
                </c:pt>
                <c:pt idx="1068">
                  <c:v>10.678016500023659</c:v>
                </c:pt>
                <c:pt idx="1069">
                  <c:v>10.688016500003869</c:v>
                </c:pt>
                <c:pt idx="1070">
                  <c:v>10.698015500005567</c:v>
                </c:pt>
                <c:pt idx="1071">
                  <c:v>10.708014500007266</c:v>
                </c:pt>
                <c:pt idx="1072">
                  <c:v>10.718014500016579</c:v>
                </c:pt>
                <c:pt idx="1073">
                  <c:v>10.728013500018278</c:v>
                </c:pt>
                <c:pt idx="1074">
                  <c:v>10.738012500019977</c:v>
                </c:pt>
                <c:pt idx="1075">
                  <c:v>10.748012500000186</c:v>
                </c:pt>
                <c:pt idx="1076">
                  <c:v>10.758011500001885</c:v>
                </c:pt>
                <c:pt idx="1077">
                  <c:v>10.768010500003584</c:v>
                </c:pt>
                <c:pt idx="1078">
                  <c:v>10.778010500012897</c:v>
                </c:pt>
                <c:pt idx="1079">
                  <c:v>10.788009500014596</c:v>
                </c:pt>
                <c:pt idx="1080">
                  <c:v>10.798008500016294</c:v>
                </c:pt>
                <c:pt idx="1081">
                  <c:v>10.808008500025608</c:v>
                </c:pt>
                <c:pt idx="1082">
                  <c:v>10.818007499998203</c:v>
                </c:pt>
                <c:pt idx="1083">
                  <c:v>10.828006499999901</c:v>
                </c:pt>
                <c:pt idx="1084">
                  <c:v>10.838006500009215</c:v>
                </c:pt>
                <c:pt idx="1085">
                  <c:v>10.848005500010913</c:v>
                </c:pt>
                <c:pt idx="1086">
                  <c:v>10.858004500012612</c:v>
                </c:pt>
                <c:pt idx="1087">
                  <c:v>10.868003500014311</c:v>
                </c:pt>
                <c:pt idx="1088">
                  <c:v>10.878003500023624</c:v>
                </c:pt>
                <c:pt idx="1089">
                  <c:v>10.888002500025323</c:v>
                </c:pt>
                <c:pt idx="1090">
                  <c:v>10.898001499997918</c:v>
                </c:pt>
                <c:pt idx="1091">
                  <c:v>10.908001500007231</c:v>
                </c:pt>
                <c:pt idx="1092">
                  <c:v>10.91800050000893</c:v>
                </c:pt>
                <c:pt idx="1093">
                  <c:v>10.927999500010628</c:v>
                </c:pt>
                <c:pt idx="1094">
                  <c:v>10.937999500019941</c:v>
                </c:pt>
                <c:pt idx="1095">
                  <c:v>10.94799850002164</c:v>
                </c:pt>
                <c:pt idx="1096">
                  <c:v>10.957997500023339</c:v>
                </c:pt>
                <c:pt idx="1097">
                  <c:v>10.967997500003548</c:v>
                </c:pt>
                <c:pt idx="1098">
                  <c:v>10.977996500005247</c:v>
                </c:pt>
                <c:pt idx="1099">
                  <c:v>10.98799650001456</c:v>
                </c:pt>
                <c:pt idx="1100">
                  <c:v>10.997995500016259</c:v>
                </c:pt>
                <c:pt idx="1101">
                  <c:v>11.007994500017958</c:v>
                </c:pt>
                <c:pt idx="1102">
                  <c:v>11.017993500019656</c:v>
                </c:pt>
                <c:pt idx="1103">
                  <c:v>11.027993499999866</c:v>
                </c:pt>
                <c:pt idx="1104">
                  <c:v>11.037992500001565</c:v>
                </c:pt>
                <c:pt idx="1105">
                  <c:v>11.047991500003263</c:v>
                </c:pt>
                <c:pt idx="1106">
                  <c:v>11.057991500012577</c:v>
                </c:pt>
                <c:pt idx="1107">
                  <c:v>11.067990500014275</c:v>
                </c:pt>
                <c:pt idx="1108">
                  <c:v>11.077989500015974</c:v>
                </c:pt>
                <c:pt idx="1109">
                  <c:v>11.087989500025287</c:v>
                </c:pt>
                <c:pt idx="1110">
                  <c:v>11.097988499997882</c:v>
                </c:pt>
                <c:pt idx="1111">
                  <c:v>11.107987499999581</c:v>
                </c:pt>
                <c:pt idx="1112">
                  <c:v>11.117987500008894</c:v>
                </c:pt>
                <c:pt idx="1113">
                  <c:v>11.127983083337313</c:v>
                </c:pt>
                <c:pt idx="1114">
                  <c:v>11.137982083339011</c:v>
                </c:pt>
                <c:pt idx="1115">
                  <c:v>11.147982083348325</c:v>
                </c:pt>
                <c:pt idx="1116">
                  <c:v>11.157981083350023</c:v>
                </c:pt>
                <c:pt idx="1117">
                  <c:v>11.167980083351722</c:v>
                </c:pt>
                <c:pt idx="1118">
                  <c:v>11.177980083331931</c:v>
                </c:pt>
                <c:pt idx="1119">
                  <c:v>11.18797908333363</c:v>
                </c:pt>
                <c:pt idx="1120">
                  <c:v>11.197978083335329</c:v>
                </c:pt>
                <c:pt idx="1121">
                  <c:v>11.207978083344642</c:v>
                </c:pt>
                <c:pt idx="1122">
                  <c:v>11.217977083346341</c:v>
                </c:pt>
                <c:pt idx="1123">
                  <c:v>11.22797608334804</c:v>
                </c:pt>
                <c:pt idx="1124">
                  <c:v>11.237976083357353</c:v>
                </c:pt>
                <c:pt idx="1125">
                  <c:v>11.247975083359051</c:v>
                </c:pt>
                <c:pt idx="1126">
                  <c:v>11.257974083331646</c:v>
                </c:pt>
                <c:pt idx="1127">
                  <c:v>11.26797408334096</c:v>
                </c:pt>
                <c:pt idx="1128">
                  <c:v>11.277973083342658</c:v>
                </c:pt>
                <c:pt idx="1129">
                  <c:v>11.287972083344357</c:v>
                </c:pt>
                <c:pt idx="1130">
                  <c:v>11.29797208335367</c:v>
                </c:pt>
                <c:pt idx="1131">
                  <c:v>11.307971083355369</c:v>
                </c:pt>
                <c:pt idx="1132">
                  <c:v>11.317970083357068</c:v>
                </c:pt>
                <c:pt idx="1133">
                  <c:v>11.327970083337277</c:v>
                </c:pt>
                <c:pt idx="1134">
                  <c:v>11.337969083338976</c:v>
                </c:pt>
                <c:pt idx="1135">
                  <c:v>11.347968083340675</c:v>
                </c:pt>
                <c:pt idx="1136">
                  <c:v>11.357968083349988</c:v>
                </c:pt>
                <c:pt idx="1137">
                  <c:v>11.367967083351687</c:v>
                </c:pt>
                <c:pt idx="1138">
                  <c:v>11.377966083353385</c:v>
                </c:pt>
                <c:pt idx="1139">
                  <c:v>11.387966083333595</c:v>
                </c:pt>
                <c:pt idx="1140">
                  <c:v>11.397965083335293</c:v>
                </c:pt>
                <c:pt idx="1141">
                  <c:v>11.407964083336992</c:v>
                </c:pt>
                <c:pt idx="1142">
                  <c:v>11.417964083346305</c:v>
                </c:pt>
                <c:pt idx="1143">
                  <c:v>11.427963083348004</c:v>
                </c:pt>
                <c:pt idx="1144">
                  <c:v>11.437962083349703</c:v>
                </c:pt>
                <c:pt idx="1145">
                  <c:v>11.447962083359016</c:v>
                </c:pt>
                <c:pt idx="1146">
                  <c:v>11.457961083331611</c:v>
                </c:pt>
                <c:pt idx="1147">
                  <c:v>11.46796008333331</c:v>
                </c:pt>
                <c:pt idx="1148">
                  <c:v>11.477960083342623</c:v>
                </c:pt>
                <c:pt idx="1149">
                  <c:v>11.487959083344322</c:v>
                </c:pt>
                <c:pt idx="1150">
                  <c:v>11.49795808334602</c:v>
                </c:pt>
                <c:pt idx="1151">
                  <c:v>11.507958083355334</c:v>
                </c:pt>
                <c:pt idx="1152">
                  <c:v>11.517957083357032</c:v>
                </c:pt>
                <c:pt idx="1153">
                  <c:v>11.527956083358731</c:v>
                </c:pt>
                <c:pt idx="1154">
                  <c:v>11.537956083338941</c:v>
                </c:pt>
                <c:pt idx="1155">
                  <c:v>11.547955083340639</c:v>
                </c:pt>
                <c:pt idx="1156">
                  <c:v>11.557954083342338</c:v>
                </c:pt>
                <c:pt idx="1157">
                  <c:v>11.567954083351651</c:v>
                </c:pt>
                <c:pt idx="1158">
                  <c:v>11.57795308335335</c:v>
                </c:pt>
                <c:pt idx="1159">
                  <c:v>11.587952083355049</c:v>
                </c:pt>
                <c:pt idx="1160">
                  <c:v>11.597952083335258</c:v>
                </c:pt>
                <c:pt idx="1161">
                  <c:v>11.607951083336957</c:v>
                </c:pt>
                <c:pt idx="1162">
                  <c:v>11.617950083338656</c:v>
                </c:pt>
                <c:pt idx="1163">
                  <c:v>11.627950083347969</c:v>
                </c:pt>
                <c:pt idx="1164">
                  <c:v>11.637949083349667</c:v>
                </c:pt>
                <c:pt idx="1165">
                  <c:v>11.647948083351366</c:v>
                </c:pt>
                <c:pt idx="1166">
                  <c:v>11.657948083331576</c:v>
                </c:pt>
                <c:pt idx="1167">
                  <c:v>11.667947083333274</c:v>
                </c:pt>
                <c:pt idx="1168">
                  <c:v>11.677946083334973</c:v>
                </c:pt>
                <c:pt idx="1169">
                  <c:v>11.687946083344286</c:v>
                </c:pt>
                <c:pt idx="1170">
                  <c:v>11.697945083345985</c:v>
                </c:pt>
                <c:pt idx="1171">
                  <c:v>11.707944083347684</c:v>
                </c:pt>
                <c:pt idx="1172">
                  <c:v>11.717944083356997</c:v>
                </c:pt>
                <c:pt idx="1173">
                  <c:v>11.727943083358696</c:v>
                </c:pt>
                <c:pt idx="1174">
                  <c:v>11.737942083331291</c:v>
                </c:pt>
                <c:pt idx="1175">
                  <c:v>11.747942083340604</c:v>
                </c:pt>
                <c:pt idx="1176">
                  <c:v>11.757941083342303</c:v>
                </c:pt>
                <c:pt idx="1177">
                  <c:v>11.767940083344001</c:v>
                </c:pt>
                <c:pt idx="1178">
                  <c:v>11.777940083353315</c:v>
                </c:pt>
                <c:pt idx="1179">
                  <c:v>11.787939083355013</c:v>
                </c:pt>
                <c:pt idx="1180">
                  <c:v>11.797938083356712</c:v>
                </c:pt>
                <c:pt idx="1181">
                  <c:v>11.807938083336921</c:v>
                </c:pt>
                <c:pt idx="1182">
                  <c:v>11.81793708333862</c:v>
                </c:pt>
                <c:pt idx="1183">
                  <c:v>11.827936083340319</c:v>
                </c:pt>
                <c:pt idx="1184">
                  <c:v>11.837936083349632</c:v>
                </c:pt>
                <c:pt idx="1185">
                  <c:v>11.847935083351331</c:v>
                </c:pt>
                <c:pt idx="1186">
                  <c:v>11.85793408335303</c:v>
                </c:pt>
                <c:pt idx="1187">
                  <c:v>11.867934083333239</c:v>
                </c:pt>
                <c:pt idx="1188">
                  <c:v>11.877933083334938</c:v>
                </c:pt>
                <c:pt idx="1189">
                  <c:v>11.887932083336636</c:v>
                </c:pt>
                <c:pt idx="1190">
                  <c:v>11.89793208334595</c:v>
                </c:pt>
                <c:pt idx="1191">
                  <c:v>11.907931083347648</c:v>
                </c:pt>
                <c:pt idx="1192">
                  <c:v>11.917930083349347</c:v>
                </c:pt>
                <c:pt idx="1193">
                  <c:v>11.92793008335866</c:v>
                </c:pt>
                <c:pt idx="1194">
                  <c:v>11.937929083331255</c:v>
                </c:pt>
                <c:pt idx="1195">
                  <c:v>11.947928083332954</c:v>
                </c:pt>
                <c:pt idx="1196">
                  <c:v>11.957928083342267</c:v>
                </c:pt>
                <c:pt idx="1197">
                  <c:v>11.967927083343966</c:v>
                </c:pt>
                <c:pt idx="1198">
                  <c:v>11.977926083345665</c:v>
                </c:pt>
                <c:pt idx="1199">
                  <c:v>11.987926083354978</c:v>
                </c:pt>
                <c:pt idx="1200">
                  <c:v>11.997925083356677</c:v>
                </c:pt>
                <c:pt idx="1201">
                  <c:v>12.007924083358375</c:v>
                </c:pt>
                <c:pt idx="1202">
                  <c:v>12.017924083338585</c:v>
                </c:pt>
                <c:pt idx="1203">
                  <c:v>12.027923083340283</c:v>
                </c:pt>
                <c:pt idx="1204">
                  <c:v>12.037922083341982</c:v>
                </c:pt>
                <c:pt idx="1205">
                  <c:v>12.047922083351295</c:v>
                </c:pt>
                <c:pt idx="1206">
                  <c:v>12.057921083352994</c:v>
                </c:pt>
                <c:pt idx="1207">
                  <c:v>12.067920083354693</c:v>
                </c:pt>
                <c:pt idx="1208">
                  <c:v>12.077920083334902</c:v>
                </c:pt>
                <c:pt idx="1209">
                  <c:v>12.087919083336601</c:v>
                </c:pt>
                <c:pt idx="1210">
                  <c:v>12.0979180833383</c:v>
                </c:pt>
                <c:pt idx="1211">
                  <c:v>12.107918083347613</c:v>
                </c:pt>
                <c:pt idx="1212">
                  <c:v>12.117917083349312</c:v>
                </c:pt>
                <c:pt idx="1213">
                  <c:v>12.127916583354818</c:v>
                </c:pt>
                <c:pt idx="1214">
                  <c:v>12.137916583335027</c:v>
                </c:pt>
                <c:pt idx="1215">
                  <c:v>12.147915583336726</c:v>
                </c:pt>
                <c:pt idx="1216">
                  <c:v>12.157914583338425</c:v>
                </c:pt>
                <c:pt idx="1217">
                  <c:v>12.167914583347738</c:v>
                </c:pt>
                <c:pt idx="1218">
                  <c:v>12.177913583349437</c:v>
                </c:pt>
                <c:pt idx="1219">
                  <c:v>12.187912583351135</c:v>
                </c:pt>
                <c:pt idx="1220">
                  <c:v>12.197912583331345</c:v>
                </c:pt>
                <c:pt idx="1221">
                  <c:v>12.207911583333043</c:v>
                </c:pt>
                <c:pt idx="1222">
                  <c:v>12.217910583334742</c:v>
                </c:pt>
                <c:pt idx="1223">
                  <c:v>12.227910583344055</c:v>
                </c:pt>
                <c:pt idx="1224">
                  <c:v>12.237909583345754</c:v>
                </c:pt>
                <c:pt idx="1225">
                  <c:v>12.247908583347453</c:v>
                </c:pt>
                <c:pt idx="1226">
                  <c:v>12.257908583356766</c:v>
                </c:pt>
                <c:pt idx="1227">
                  <c:v>12.267907583358465</c:v>
                </c:pt>
                <c:pt idx="1228">
                  <c:v>12.27790658333106</c:v>
                </c:pt>
                <c:pt idx="1229">
                  <c:v>12.287906583340373</c:v>
                </c:pt>
                <c:pt idx="1230">
                  <c:v>12.297905583342072</c:v>
                </c:pt>
                <c:pt idx="1231">
                  <c:v>12.30790458334377</c:v>
                </c:pt>
                <c:pt idx="1232">
                  <c:v>12.317904583353084</c:v>
                </c:pt>
                <c:pt idx="1233">
                  <c:v>12.327903583354782</c:v>
                </c:pt>
                <c:pt idx="1234">
                  <c:v>12.337902583356481</c:v>
                </c:pt>
                <c:pt idx="1235">
                  <c:v>12.34790258333669</c:v>
                </c:pt>
                <c:pt idx="1236">
                  <c:v>12.357901583338389</c:v>
                </c:pt>
                <c:pt idx="1237">
                  <c:v>12.367900583340088</c:v>
                </c:pt>
                <c:pt idx="1238">
                  <c:v>12.377900583349401</c:v>
                </c:pt>
                <c:pt idx="1239">
                  <c:v>12.3878995833511</c:v>
                </c:pt>
                <c:pt idx="1240">
                  <c:v>12.397898583352799</c:v>
                </c:pt>
                <c:pt idx="1241">
                  <c:v>12.407898583333008</c:v>
                </c:pt>
                <c:pt idx="1242">
                  <c:v>12.417897583334707</c:v>
                </c:pt>
                <c:pt idx="1243">
                  <c:v>12.427896583336405</c:v>
                </c:pt>
                <c:pt idx="1244">
                  <c:v>12.437896583345719</c:v>
                </c:pt>
                <c:pt idx="1245">
                  <c:v>12.447895583347417</c:v>
                </c:pt>
                <c:pt idx="1246">
                  <c:v>12.457894583349116</c:v>
                </c:pt>
                <c:pt idx="1247">
                  <c:v>12.467894583358429</c:v>
                </c:pt>
                <c:pt idx="1248">
                  <c:v>12.477893583331024</c:v>
                </c:pt>
                <c:pt idx="1249">
                  <c:v>12.487892583332723</c:v>
                </c:pt>
                <c:pt idx="1250">
                  <c:v>12.497892583342036</c:v>
                </c:pt>
                <c:pt idx="1251">
                  <c:v>12.507891583343735</c:v>
                </c:pt>
                <c:pt idx="1252">
                  <c:v>12.517890583345434</c:v>
                </c:pt>
                <c:pt idx="1253">
                  <c:v>12.527890583354747</c:v>
                </c:pt>
                <c:pt idx="1254">
                  <c:v>12.537889583356446</c:v>
                </c:pt>
                <c:pt idx="1255">
                  <c:v>12.547888583358144</c:v>
                </c:pt>
                <c:pt idx="1256">
                  <c:v>12.557888583338354</c:v>
                </c:pt>
                <c:pt idx="1257">
                  <c:v>12.567887583340053</c:v>
                </c:pt>
                <c:pt idx="1258">
                  <c:v>12.577886583341751</c:v>
                </c:pt>
                <c:pt idx="1259">
                  <c:v>12.587886583351064</c:v>
                </c:pt>
                <c:pt idx="1260">
                  <c:v>12.597885583352763</c:v>
                </c:pt>
                <c:pt idx="1261">
                  <c:v>12.607884583354462</c:v>
                </c:pt>
                <c:pt idx="1262">
                  <c:v>12.617884583334671</c:v>
                </c:pt>
                <c:pt idx="1263">
                  <c:v>12.62788358333637</c:v>
                </c:pt>
                <c:pt idx="1264">
                  <c:v>12.637882583338069</c:v>
                </c:pt>
                <c:pt idx="1265">
                  <c:v>12.647882583347382</c:v>
                </c:pt>
                <c:pt idx="1266">
                  <c:v>12.657881583349081</c:v>
                </c:pt>
                <c:pt idx="1267">
                  <c:v>12.667880583350779</c:v>
                </c:pt>
                <c:pt idx="1268">
                  <c:v>12.677880583330989</c:v>
                </c:pt>
                <c:pt idx="1269">
                  <c:v>12.687879583332688</c:v>
                </c:pt>
                <c:pt idx="1270">
                  <c:v>12.697878583334386</c:v>
                </c:pt>
                <c:pt idx="1271">
                  <c:v>12.7078785833437</c:v>
                </c:pt>
                <c:pt idx="1272">
                  <c:v>12.717877583345398</c:v>
                </c:pt>
                <c:pt idx="1273">
                  <c:v>12.727876583347097</c:v>
                </c:pt>
                <c:pt idx="1274">
                  <c:v>12.73787658335641</c:v>
                </c:pt>
                <c:pt idx="1275">
                  <c:v>12.747875583358109</c:v>
                </c:pt>
                <c:pt idx="1276">
                  <c:v>12.757874583330704</c:v>
                </c:pt>
                <c:pt idx="1277">
                  <c:v>12.767874583340017</c:v>
                </c:pt>
                <c:pt idx="1278">
                  <c:v>12.777873583341716</c:v>
                </c:pt>
                <c:pt idx="1279">
                  <c:v>12.787872583343415</c:v>
                </c:pt>
                <c:pt idx="1280">
                  <c:v>12.797872583352728</c:v>
                </c:pt>
                <c:pt idx="1281">
                  <c:v>12.807871583354427</c:v>
                </c:pt>
                <c:pt idx="1282">
                  <c:v>12.817871583334636</c:v>
                </c:pt>
                <c:pt idx="1283">
                  <c:v>12.827870583336335</c:v>
                </c:pt>
                <c:pt idx="1284">
                  <c:v>12.837869583338033</c:v>
                </c:pt>
                <c:pt idx="1285">
                  <c:v>12.847869583347347</c:v>
                </c:pt>
                <c:pt idx="1286">
                  <c:v>12.857868583349045</c:v>
                </c:pt>
                <c:pt idx="1287">
                  <c:v>12.867867583350744</c:v>
                </c:pt>
                <c:pt idx="1288">
                  <c:v>12.877867583330953</c:v>
                </c:pt>
                <c:pt idx="1289">
                  <c:v>12.887866583332652</c:v>
                </c:pt>
                <c:pt idx="1290">
                  <c:v>12.897865583334351</c:v>
                </c:pt>
                <c:pt idx="1291">
                  <c:v>12.907865583343664</c:v>
                </c:pt>
                <c:pt idx="1292">
                  <c:v>12.917864583345363</c:v>
                </c:pt>
                <c:pt idx="1293">
                  <c:v>12.927863583347062</c:v>
                </c:pt>
                <c:pt idx="1294">
                  <c:v>12.937863583356375</c:v>
                </c:pt>
                <c:pt idx="1295">
                  <c:v>12.947862583358074</c:v>
                </c:pt>
                <c:pt idx="1296">
                  <c:v>12.957861583330669</c:v>
                </c:pt>
                <c:pt idx="1297">
                  <c:v>12.967861583339982</c:v>
                </c:pt>
                <c:pt idx="1298">
                  <c:v>12.97786058334168</c:v>
                </c:pt>
                <c:pt idx="1299">
                  <c:v>12.987859583343379</c:v>
                </c:pt>
                <c:pt idx="1300">
                  <c:v>12.997859583352692</c:v>
                </c:pt>
                <c:pt idx="1301">
                  <c:v>13.007858583354391</c:v>
                </c:pt>
                <c:pt idx="1302">
                  <c:v>13.01785758335609</c:v>
                </c:pt>
                <c:pt idx="1303">
                  <c:v>13.027857583336299</c:v>
                </c:pt>
                <c:pt idx="1304">
                  <c:v>13.037856583337998</c:v>
                </c:pt>
                <c:pt idx="1305">
                  <c:v>13.047855583339697</c:v>
                </c:pt>
                <c:pt idx="1306">
                  <c:v>13.05785558334901</c:v>
                </c:pt>
                <c:pt idx="1307">
                  <c:v>13.067854583350709</c:v>
                </c:pt>
                <c:pt idx="1308">
                  <c:v>13.077853583352407</c:v>
                </c:pt>
                <c:pt idx="1309">
                  <c:v>13.087853583332617</c:v>
                </c:pt>
                <c:pt idx="1310">
                  <c:v>13.097852583334316</c:v>
                </c:pt>
                <c:pt idx="1311">
                  <c:v>13.107851583336014</c:v>
                </c:pt>
                <c:pt idx="1312">
                  <c:v>13.117851583345328</c:v>
                </c:pt>
                <c:pt idx="1313">
                  <c:v>13.127850000018952</c:v>
                </c:pt>
                <c:pt idx="1314">
                  <c:v>13.137849000020651</c:v>
                </c:pt>
                <c:pt idx="1315">
                  <c:v>13.147849000000861</c:v>
                </c:pt>
                <c:pt idx="1316">
                  <c:v>13.157848000002559</c:v>
                </c:pt>
                <c:pt idx="1317">
                  <c:v>13.167847000004258</c:v>
                </c:pt>
                <c:pt idx="1318">
                  <c:v>13.177847000013571</c:v>
                </c:pt>
                <c:pt idx="1319">
                  <c:v>13.18784600001527</c:v>
                </c:pt>
                <c:pt idx="1320">
                  <c:v>13.197845000016969</c:v>
                </c:pt>
                <c:pt idx="1321">
                  <c:v>13.207844999997178</c:v>
                </c:pt>
                <c:pt idx="1322">
                  <c:v>13.217843999998877</c:v>
                </c:pt>
                <c:pt idx="1323">
                  <c:v>13.227843000000576</c:v>
                </c:pt>
                <c:pt idx="1324">
                  <c:v>13.237843000009889</c:v>
                </c:pt>
                <c:pt idx="1325">
                  <c:v>13.247842000011588</c:v>
                </c:pt>
                <c:pt idx="1326">
                  <c:v>13.257841000013286</c:v>
                </c:pt>
                <c:pt idx="1327">
                  <c:v>13.267841000022599</c:v>
                </c:pt>
                <c:pt idx="1328">
                  <c:v>13.277840000024298</c:v>
                </c:pt>
                <c:pt idx="1329">
                  <c:v>13.287839000025997</c:v>
                </c:pt>
                <c:pt idx="1330">
                  <c:v>13.297839000006206</c:v>
                </c:pt>
                <c:pt idx="1331">
                  <c:v>13.307838000007905</c:v>
                </c:pt>
                <c:pt idx="1332">
                  <c:v>13.317837000009604</c:v>
                </c:pt>
                <c:pt idx="1333">
                  <c:v>13.327837000018917</c:v>
                </c:pt>
                <c:pt idx="1334">
                  <c:v>13.337836000020616</c:v>
                </c:pt>
                <c:pt idx="1335">
                  <c:v>13.347836000000825</c:v>
                </c:pt>
                <c:pt idx="1336">
                  <c:v>13.357835000002524</c:v>
                </c:pt>
                <c:pt idx="1337">
                  <c:v>13.367834000004223</c:v>
                </c:pt>
                <c:pt idx="1338">
                  <c:v>13.377834000013536</c:v>
                </c:pt>
                <c:pt idx="1339">
                  <c:v>13.387833000015235</c:v>
                </c:pt>
                <c:pt idx="1340">
                  <c:v>13.397832000016933</c:v>
                </c:pt>
                <c:pt idx="1341">
                  <c:v>13.407831000018632</c:v>
                </c:pt>
                <c:pt idx="1342">
                  <c:v>13.417830999998841</c:v>
                </c:pt>
                <c:pt idx="1343">
                  <c:v>13.42783000000054</c:v>
                </c:pt>
                <c:pt idx="1344">
                  <c:v>13.437830000009853</c:v>
                </c:pt>
                <c:pt idx="1345">
                  <c:v>13.447829000011552</c:v>
                </c:pt>
                <c:pt idx="1346">
                  <c:v>13.457828000013251</c:v>
                </c:pt>
                <c:pt idx="1347">
                  <c:v>13.467828000022564</c:v>
                </c:pt>
                <c:pt idx="1348">
                  <c:v>13.477827000024263</c:v>
                </c:pt>
                <c:pt idx="1349">
                  <c:v>13.487826000025962</c:v>
                </c:pt>
                <c:pt idx="1350">
                  <c:v>13.497826000006171</c:v>
                </c:pt>
                <c:pt idx="1351">
                  <c:v>13.50782500000787</c:v>
                </c:pt>
                <c:pt idx="1352">
                  <c:v>13.517824000009568</c:v>
                </c:pt>
                <c:pt idx="1353">
                  <c:v>13.527824000018882</c:v>
                </c:pt>
                <c:pt idx="1354">
                  <c:v>13.53782300002058</c:v>
                </c:pt>
                <c:pt idx="1355">
                  <c:v>13.547822000022279</c:v>
                </c:pt>
                <c:pt idx="1356">
                  <c:v>13.557822000002488</c:v>
                </c:pt>
                <c:pt idx="1357">
                  <c:v>13.567821000004187</c:v>
                </c:pt>
                <c:pt idx="1358">
                  <c:v>13.577820000005886</c:v>
                </c:pt>
                <c:pt idx="1359">
                  <c:v>13.587820000015199</c:v>
                </c:pt>
                <c:pt idx="1360">
                  <c:v>13.597819000016898</c:v>
                </c:pt>
                <c:pt idx="1361">
                  <c:v>13.607818000018597</c:v>
                </c:pt>
                <c:pt idx="1362">
                  <c:v>13.617817999998806</c:v>
                </c:pt>
                <c:pt idx="1363">
                  <c:v>13.627817000000505</c:v>
                </c:pt>
                <c:pt idx="1364">
                  <c:v>13.637816000002204</c:v>
                </c:pt>
                <c:pt idx="1365">
                  <c:v>13.647816000011517</c:v>
                </c:pt>
                <c:pt idx="1366">
                  <c:v>13.657815000013215</c:v>
                </c:pt>
                <c:pt idx="1367">
                  <c:v>13.667814000014914</c:v>
                </c:pt>
                <c:pt idx="1368">
                  <c:v>13.677814000024227</c:v>
                </c:pt>
                <c:pt idx="1369">
                  <c:v>13.687813000025926</c:v>
                </c:pt>
                <c:pt idx="1370">
                  <c:v>13.697811999998521</c:v>
                </c:pt>
                <c:pt idx="1371">
                  <c:v>13.707812000007834</c:v>
                </c:pt>
                <c:pt idx="1372">
                  <c:v>13.717811000009533</c:v>
                </c:pt>
                <c:pt idx="1373">
                  <c:v>13.727810000011232</c:v>
                </c:pt>
                <c:pt idx="1374">
                  <c:v>13.737810000020545</c:v>
                </c:pt>
                <c:pt idx="1375">
                  <c:v>13.747809000022244</c:v>
                </c:pt>
                <c:pt idx="1376">
                  <c:v>13.757808000023942</c:v>
                </c:pt>
                <c:pt idx="1377">
                  <c:v>13.767808000004152</c:v>
                </c:pt>
                <c:pt idx="1378">
                  <c:v>13.777807000005851</c:v>
                </c:pt>
                <c:pt idx="1379">
                  <c:v>13.787806000007549</c:v>
                </c:pt>
                <c:pt idx="1380">
                  <c:v>13.797806000016863</c:v>
                </c:pt>
                <c:pt idx="1381">
                  <c:v>13.807805000018561</c:v>
                </c:pt>
                <c:pt idx="1382">
                  <c:v>13.817804999998771</c:v>
                </c:pt>
                <c:pt idx="1383">
                  <c:v>13.827804000000469</c:v>
                </c:pt>
                <c:pt idx="1384">
                  <c:v>13.837803000002168</c:v>
                </c:pt>
                <c:pt idx="1385">
                  <c:v>13.847803000011481</c:v>
                </c:pt>
                <c:pt idx="1386">
                  <c:v>13.85780200001318</c:v>
                </c:pt>
                <c:pt idx="1387">
                  <c:v>13.867801000014879</c:v>
                </c:pt>
                <c:pt idx="1388">
                  <c:v>13.877801000024192</c:v>
                </c:pt>
                <c:pt idx="1389">
                  <c:v>13.887800000025891</c:v>
                </c:pt>
                <c:pt idx="1390">
                  <c:v>13.897798999998486</c:v>
                </c:pt>
                <c:pt idx="1391">
                  <c:v>13.907799000007799</c:v>
                </c:pt>
                <c:pt idx="1392">
                  <c:v>13.917798000009498</c:v>
                </c:pt>
                <c:pt idx="1393">
                  <c:v>13.927797000011196</c:v>
                </c:pt>
                <c:pt idx="1394">
                  <c:v>13.93779700002051</c:v>
                </c:pt>
                <c:pt idx="1395">
                  <c:v>13.947796000022208</c:v>
                </c:pt>
                <c:pt idx="1396">
                  <c:v>13.957795000023907</c:v>
                </c:pt>
                <c:pt idx="1397">
                  <c:v>13.967795000004116</c:v>
                </c:pt>
                <c:pt idx="1398">
                  <c:v>13.977794000005815</c:v>
                </c:pt>
                <c:pt idx="1399">
                  <c:v>13.987793000007514</c:v>
                </c:pt>
                <c:pt idx="1400">
                  <c:v>13.997793000016827</c:v>
                </c:pt>
                <c:pt idx="1401">
                  <c:v>14.007792000018526</c:v>
                </c:pt>
                <c:pt idx="1402">
                  <c:v>14.017791000020225</c:v>
                </c:pt>
                <c:pt idx="1403">
                  <c:v>14.027791000000434</c:v>
                </c:pt>
                <c:pt idx="1404">
                  <c:v>14.037790000002133</c:v>
                </c:pt>
                <c:pt idx="1405">
                  <c:v>14.047789000003831</c:v>
                </c:pt>
                <c:pt idx="1406">
                  <c:v>14.057789000013145</c:v>
                </c:pt>
                <c:pt idx="1407">
                  <c:v>14.067788000014843</c:v>
                </c:pt>
                <c:pt idx="1408">
                  <c:v>14.077787000016542</c:v>
                </c:pt>
                <c:pt idx="1409">
                  <c:v>14.087787000025855</c:v>
                </c:pt>
                <c:pt idx="1410">
                  <c:v>14.09778599999845</c:v>
                </c:pt>
                <c:pt idx="1411">
                  <c:v>14.107785000000149</c:v>
                </c:pt>
                <c:pt idx="1412">
                  <c:v>14.117785000009462</c:v>
                </c:pt>
                <c:pt idx="1413">
                  <c:v>14.127784833341138</c:v>
                </c:pt>
                <c:pt idx="1414">
                  <c:v>14.137783833342837</c:v>
                </c:pt>
                <c:pt idx="1415">
                  <c:v>14.14778383335215</c:v>
                </c:pt>
                <c:pt idx="1416">
                  <c:v>14.157782833353849</c:v>
                </c:pt>
                <c:pt idx="1417">
                  <c:v>14.167782833334059</c:v>
                </c:pt>
                <c:pt idx="1418">
                  <c:v>14.177781833335757</c:v>
                </c:pt>
                <c:pt idx="1419">
                  <c:v>14.187780833337456</c:v>
                </c:pt>
                <c:pt idx="1420">
                  <c:v>14.197779833339155</c:v>
                </c:pt>
                <c:pt idx="1421">
                  <c:v>14.207779833348468</c:v>
                </c:pt>
                <c:pt idx="1422">
                  <c:v>14.217778833350167</c:v>
                </c:pt>
                <c:pt idx="1423">
                  <c:v>14.227778833330376</c:v>
                </c:pt>
                <c:pt idx="1424">
                  <c:v>14.237777833332075</c:v>
                </c:pt>
                <c:pt idx="1425">
                  <c:v>14.247776833333774</c:v>
                </c:pt>
                <c:pt idx="1426">
                  <c:v>14.257776833343087</c:v>
                </c:pt>
                <c:pt idx="1427">
                  <c:v>14.267775833344785</c:v>
                </c:pt>
                <c:pt idx="1428">
                  <c:v>14.277774833346484</c:v>
                </c:pt>
                <c:pt idx="1429">
                  <c:v>14.287774833355797</c:v>
                </c:pt>
                <c:pt idx="1430">
                  <c:v>14.297773833357496</c:v>
                </c:pt>
                <c:pt idx="1431">
                  <c:v>14.307772833359195</c:v>
                </c:pt>
                <c:pt idx="1432">
                  <c:v>14.317772833339404</c:v>
                </c:pt>
                <c:pt idx="1433">
                  <c:v>14.327771833341103</c:v>
                </c:pt>
                <c:pt idx="1434">
                  <c:v>14.337770833342802</c:v>
                </c:pt>
                <c:pt idx="1435">
                  <c:v>14.347770833352115</c:v>
                </c:pt>
                <c:pt idx="1436">
                  <c:v>14.357769833353814</c:v>
                </c:pt>
                <c:pt idx="1437">
                  <c:v>14.367768833355512</c:v>
                </c:pt>
                <c:pt idx="1438">
                  <c:v>14.377768833335722</c:v>
                </c:pt>
                <c:pt idx="1439">
                  <c:v>14.387767833337421</c:v>
                </c:pt>
                <c:pt idx="1440">
                  <c:v>14.397766833339119</c:v>
                </c:pt>
                <c:pt idx="1441">
                  <c:v>14.407766833348433</c:v>
                </c:pt>
                <c:pt idx="1442">
                  <c:v>14.417765833350131</c:v>
                </c:pt>
                <c:pt idx="1443">
                  <c:v>14.42776483335183</c:v>
                </c:pt>
                <c:pt idx="1444">
                  <c:v>14.437764833332039</c:v>
                </c:pt>
                <c:pt idx="1445">
                  <c:v>14.447763833333738</c:v>
                </c:pt>
                <c:pt idx="1446">
                  <c:v>14.457762833335437</c:v>
                </c:pt>
                <c:pt idx="1447">
                  <c:v>14.46776283334475</c:v>
                </c:pt>
                <c:pt idx="1448">
                  <c:v>14.477761833346449</c:v>
                </c:pt>
                <c:pt idx="1449">
                  <c:v>14.487761833355762</c:v>
                </c:pt>
                <c:pt idx="1450">
                  <c:v>14.497760833357461</c:v>
                </c:pt>
                <c:pt idx="1451">
                  <c:v>14.50775983335916</c:v>
                </c:pt>
                <c:pt idx="1452">
                  <c:v>14.517759833339369</c:v>
                </c:pt>
                <c:pt idx="1453">
                  <c:v>14.527758833341068</c:v>
                </c:pt>
                <c:pt idx="1454">
                  <c:v>14.537757833342766</c:v>
                </c:pt>
                <c:pt idx="1455">
                  <c:v>14.54775783335208</c:v>
                </c:pt>
                <c:pt idx="1456">
                  <c:v>14.557756833353778</c:v>
                </c:pt>
                <c:pt idx="1457">
                  <c:v>14.567755833355477</c:v>
                </c:pt>
                <c:pt idx="1458">
                  <c:v>14.577755833335686</c:v>
                </c:pt>
                <c:pt idx="1459">
                  <c:v>14.587754833337385</c:v>
                </c:pt>
                <c:pt idx="1460">
                  <c:v>14.597753833339084</c:v>
                </c:pt>
                <c:pt idx="1461">
                  <c:v>14.607753833348397</c:v>
                </c:pt>
                <c:pt idx="1462">
                  <c:v>14.617752833350096</c:v>
                </c:pt>
                <c:pt idx="1463">
                  <c:v>14.627751833351795</c:v>
                </c:pt>
                <c:pt idx="1464">
                  <c:v>14.637751833332004</c:v>
                </c:pt>
                <c:pt idx="1465">
                  <c:v>14.647750833333703</c:v>
                </c:pt>
                <c:pt idx="1466">
                  <c:v>14.657749833335401</c:v>
                </c:pt>
                <c:pt idx="1467">
                  <c:v>14.667749833344715</c:v>
                </c:pt>
                <c:pt idx="1468">
                  <c:v>14.677748833346413</c:v>
                </c:pt>
                <c:pt idx="1469">
                  <c:v>14.687747833348112</c:v>
                </c:pt>
                <c:pt idx="1470">
                  <c:v>14.697747833357425</c:v>
                </c:pt>
                <c:pt idx="1471">
                  <c:v>14.707746833359124</c:v>
                </c:pt>
                <c:pt idx="1472">
                  <c:v>14.717745833331719</c:v>
                </c:pt>
                <c:pt idx="1473">
                  <c:v>14.727745833341032</c:v>
                </c:pt>
                <c:pt idx="1474">
                  <c:v>14.737744833342731</c:v>
                </c:pt>
                <c:pt idx="1475">
                  <c:v>14.74774383334443</c:v>
                </c:pt>
                <c:pt idx="1476">
                  <c:v>14.757743833353743</c:v>
                </c:pt>
                <c:pt idx="1477">
                  <c:v>14.767742833355442</c:v>
                </c:pt>
                <c:pt idx="1478">
                  <c:v>14.777742833335651</c:v>
                </c:pt>
                <c:pt idx="1479">
                  <c:v>14.78774183333735</c:v>
                </c:pt>
                <c:pt idx="1480">
                  <c:v>14.797740833339049</c:v>
                </c:pt>
                <c:pt idx="1481">
                  <c:v>14.807740833348362</c:v>
                </c:pt>
                <c:pt idx="1482">
                  <c:v>14.817739833350061</c:v>
                </c:pt>
                <c:pt idx="1483">
                  <c:v>14.827738833351759</c:v>
                </c:pt>
                <c:pt idx="1484">
                  <c:v>14.837738833331969</c:v>
                </c:pt>
                <c:pt idx="1485">
                  <c:v>14.847737833333667</c:v>
                </c:pt>
                <c:pt idx="1486">
                  <c:v>14.857736833335366</c:v>
                </c:pt>
                <c:pt idx="1487">
                  <c:v>14.867736833344679</c:v>
                </c:pt>
                <c:pt idx="1488">
                  <c:v>14.877735833346378</c:v>
                </c:pt>
                <c:pt idx="1489">
                  <c:v>14.887734833348077</c:v>
                </c:pt>
                <c:pt idx="1490">
                  <c:v>14.89773483335739</c:v>
                </c:pt>
                <c:pt idx="1491">
                  <c:v>14.907733833359089</c:v>
                </c:pt>
                <c:pt idx="1492">
                  <c:v>14.917732833331684</c:v>
                </c:pt>
                <c:pt idx="1493">
                  <c:v>14.927732833340997</c:v>
                </c:pt>
                <c:pt idx="1494">
                  <c:v>14.937731833342696</c:v>
                </c:pt>
                <c:pt idx="1495">
                  <c:v>14.947730833344394</c:v>
                </c:pt>
                <c:pt idx="1496">
                  <c:v>14.957730833353708</c:v>
                </c:pt>
                <c:pt idx="1497">
                  <c:v>14.967729833355406</c:v>
                </c:pt>
                <c:pt idx="1498">
                  <c:v>14.977728833357105</c:v>
                </c:pt>
                <c:pt idx="1499">
                  <c:v>14.987728833337314</c:v>
                </c:pt>
                <c:pt idx="1500">
                  <c:v>14.997727833339013</c:v>
                </c:pt>
              </c:numCache>
            </c:numRef>
          </c:xVal>
          <c:yVal>
            <c:numRef>
              <c:f>Accelerometer!$G$2:$G$1502</c:f>
              <c:numCache>
                <c:formatCode>General</c:formatCode>
                <c:ptCount val="1501"/>
                <c:pt idx="0">
                  <c:v>3.5456382818520073E-2</c:v>
                </c:pt>
                <c:pt idx="1">
                  <c:v>2.3126925621181727E-2</c:v>
                </c:pt>
                <c:pt idx="2">
                  <c:v>-7.8036757372319703E-3</c:v>
                </c:pt>
                <c:pt idx="3">
                  <c:v>-2.989330530166626E-2</c:v>
                </c:pt>
                <c:pt idx="4">
                  <c:v>1.2559819221496583E-3</c:v>
                </c:pt>
                <c:pt idx="5">
                  <c:v>2.5557028446346521E-2</c:v>
                </c:pt>
                <c:pt idx="6">
                  <c:v>4.7854782342910768E-2</c:v>
                </c:pt>
                <c:pt idx="7">
                  <c:v>5.4672617521137001E-2</c:v>
                </c:pt>
                <c:pt idx="8">
                  <c:v>4.0384361352771521E-2</c:v>
                </c:pt>
                <c:pt idx="9">
                  <c:v>4.4096173848956824E-2</c:v>
                </c:pt>
                <c:pt idx="10">
                  <c:v>4.0157489385455845E-2</c:v>
                </c:pt>
                <c:pt idx="11">
                  <c:v>2.0683940649032593E-2</c:v>
                </c:pt>
                <c:pt idx="12">
                  <c:v>-9.9776887893676756E-3</c:v>
                </c:pt>
                <c:pt idx="13">
                  <c:v>1.5284895803779365E-3</c:v>
                </c:pt>
                <c:pt idx="14">
                  <c:v>-1.9954198999330403E-2</c:v>
                </c:pt>
                <c:pt idx="15">
                  <c:v>-4.6803471241146331E-2</c:v>
                </c:pt>
                <c:pt idx="16">
                  <c:v>1.7056328058242799E-2</c:v>
                </c:pt>
                <c:pt idx="17">
                  <c:v>6.5871223211288452E-2</c:v>
                </c:pt>
                <c:pt idx="18">
                  <c:v>8.8095302190631636E-2</c:v>
                </c:pt>
                <c:pt idx="19">
                  <c:v>9.6603000964969404E-2</c:v>
                </c:pt>
                <c:pt idx="20">
                  <c:v>0.11230862220749259</c:v>
                </c:pt>
                <c:pt idx="21">
                  <c:v>5.3744079675525427E-2</c:v>
                </c:pt>
                <c:pt idx="22">
                  <c:v>-3.488801518455148E-2</c:v>
                </c:pt>
                <c:pt idx="23">
                  <c:v>-8.4116884069517256E-2</c:v>
                </c:pt>
                <c:pt idx="24">
                  <c:v>-5.8858072757720953E-2</c:v>
                </c:pt>
                <c:pt idx="25">
                  <c:v>-4.5105421543121344E-3</c:v>
                </c:pt>
                <c:pt idx="26">
                  <c:v>6.5909814834594731E-3</c:v>
                </c:pt>
                <c:pt idx="27">
                  <c:v>4.3852947950363159E-2</c:v>
                </c:pt>
                <c:pt idx="28">
                  <c:v>8.4123900728300213E-2</c:v>
                </c:pt>
                <c:pt idx="29">
                  <c:v>7.2461044387891888E-2</c:v>
                </c:pt>
                <c:pt idx="30">
                  <c:v>6.7154120597988365E-2</c:v>
                </c:pt>
                <c:pt idx="31">
                  <c:v>5.2424984369426969E-2</c:v>
                </c:pt>
                <c:pt idx="32">
                  <c:v>8.1870155408978465E-5</c:v>
                </c:pt>
                <c:pt idx="33">
                  <c:v>-5.563625693321228E-2</c:v>
                </c:pt>
                <c:pt idx="34">
                  <c:v>-8.0842434167861937E-2</c:v>
                </c:pt>
                <c:pt idx="35">
                  <c:v>-6.1492828130722051E-2</c:v>
                </c:pt>
                <c:pt idx="36">
                  <c:v>-1.2696634931489826E-2</c:v>
                </c:pt>
                <c:pt idx="37">
                  <c:v>-4.0210123462602498E-2</c:v>
                </c:pt>
                <c:pt idx="38">
                  <c:v>-7.0421521863900133E-2</c:v>
                </c:pt>
                <c:pt idx="39">
                  <c:v>-9.895359992980958E-2</c:v>
                </c:pt>
                <c:pt idx="40">
                  <c:v>-0.11676771800033749</c:v>
                </c:pt>
                <c:pt idx="41">
                  <c:v>-9.4370552301406868E-2</c:v>
                </c:pt>
                <c:pt idx="42">
                  <c:v>-1.9727336168289186E-2</c:v>
                </c:pt>
                <c:pt idx="43">
                  <c:v>1.5030854840297253E-2</c:v>
                </c:pt>
                <c:pt idx="44">
                  <c:v>6.4529871940612795E-3</c:v>
                </c:pt>
                <c:pt idx="45">
                  <c:v>2.1071026325225832E-2</c:v>
                </c:pt>
                <c:pt idx="46">
                  <c:v>-5.0122321152593942E-3</c:v>
                </c:pt>
                <c:pt idx="47">
                  <c:v>-2.1191478967666627E-2</c:v>
                </c:pt>
                <c:pt idx="48">
                  <c:v>1.1949954628944397E-2</c:v>
                </c:pt>
                <c:pt idx="49">
                  <c:v>7.0108115673065189E-4</c:v>
                </c:pt>
                <c:pt idx="50">
                  <c:v>1.0433772752294318E-2</c:v>
                </c:pt>
                <c:pt idx="51">
                  <c:v>2.6254021120257678E-3</c:v>
                </c:pt>
                <c:pt idx="52">
                  <c:v>-3.6678412060718986E-2</c:v>
                </c:pt>
                <c:pt idx="53">
                  <c:v>1.7144036293029786E-2</c:v>
                </c:pt>
                <c:pt idx="54">
                  <c:v>0.10539372324943543</c:v>
                </c:pt>
                <c:pt idx="55">
                  <c:v>0.12111630141735077</c:v>
                </c:pt>
                <c:pt idx="56">
                  <c:v>0.17866986036300661</c:v>
                </c:pt>
                <c:pt idx="57">
                  <c:v>0.28990846037864687</c:v>
                </c:pt>
                <c:pt idx="58">
                  <c:v>0.32266163885593419</c:v>
                </c:pt>
                <c:pt idx="59">
                  <c:v>0.30449843287467959</c:v>
                </c:pt>
                <c:pt idx="60">
                  <c:v>0.33479987382888798</c:v>
                </c:pt>
                <c:pt idx="61">
                  <c:v>0.31972516715526583</c:v>
                </c:pt>
                <c:pt idx="62">
                  <c:v>0.29968325078487396</c:v>
                </c:pt>
                <c:pt idx="63">
                  <c:v>0.33563310205936436</c:v>
                </c:pt>
                <c:pt idx="64">
                  <c:v>0.43904637336730962</c:v>
                </c:pt>
                <c:pt idx="65">
                  <c:v>0.45922219097614292</c:v>
                </c:pt>
                <c:pt idx="66">
                  <c:v>0.39282004058361053</c:v>
                </c:pt>
                <c:pt idx="67">
                  <c:v>0.19572501897811892</c:v>
                </c:pt>
                <c:pt idx="68">
                  <c:v>8.8692896766588092E-2</c:v>
                </c:pt>
                <c:pt idx="69">
                  <c:v>8.3167287111282351E-2</c:v>
                </c:pt>
                <c:pt idx="70">
                  <c:v>0.17053170561790468</c:v>
                </c:pt>
                <c:pt idx="71">
                  <c:v>0.2129608565568924</c:v>
                </c:pt>
                <c:pt idx="72">
                  <c:v>0.28826890110969544</c:v>
                </c:pt>
                <c:pt idx="73">
                  <c:v>0.33339478790760041</c:v>
                </c:pt>
                <c:pt idx="74">
                  <c:v>0.20453092575073242</c:v>
                </c:pt>
                <c:pt idx="75">
                  <c:v>7.1269961991347372E-2</c:v>
                </c:pt>
                <c:pt idx="76">
                  <c:v>0.13293820202350617</c:v>
                </c:pt>
                <c:pt idx="77">
                  <c:v>0.16176906824111939</c:v>
                </c:pt>
                <c:pt idx="78">
                  <c:v>0.12922580480575563</c:v>
                </c:pt>
                <c:pt idx="79">
                  <c:v>0.10859741270542145</c:v>
                </c:pt>
                <c:pt idx="80">
                  <c:v>0.17621929228305819</c:v>
                </c:pt>
                <c:pt idx="81">
                  <c:v>0.1451045036315918</c:v>
                </c:pt>
                <c:pt idx="82">
                  <c:v>5.11853563785553E-2</c:v>
                </c:pt>
                <c:pt idx="83">
                  <c:v>6.1276485719718041E-2</c:v>
                </c:pt>
                <c:pt idx="84">
                  <c:v>8.2625834941864013E-2</c:v>
                </c:pt>
                <c:pt idx="85">
                  <c:v>0.10499494314193726</c:v>
                </c:pt>
                <c:pt idx="86">
                  <c:v>0.12057660341262819</c:v>
                </c:pt>
                <c:pt idx="87">
                  <c:v>0.13562031984329223</c:v>
                </c:pt>
                <c:pt idx="88">
                  <c:v>0.18747576713562011</c:v>
                </c:pt>
                <c:pt idx="89">
                  <c:v>0.14683643977157773</c:v>
                </c:pt>
                <c:pt idx="90">
                  <c:v>8.0134921073913581E-2</c:v>
                </c:pt>
                <c:pt idx="91">
                  <c:v>3.3428541021421551E-2</c:v>
                </c:pt>
                <c:pt idx="92">
                  <c:v>1.1557606458663942E-2</c:v>
                </c:pt>
                <c:pt idx="93">
                  <c:v>1.6510198116302492E-2</c:v>
                </c:pt>
                <c:pt idx="94">
                  <c:v>6.4797683553770191E-2</c:v>
                </c:pt>
                <c:pt idx="95">
                  <c:v>0.16515579381957651</c:v>
                </c:pt>
                <c:pt idx="96">
                  <c:v>0.2284507155418396</c:v>
                </c:pt>
                <c:pt idx="97">
                  <c:v>0.20890818793326618</c:v>
                </c:pt>
                <c:pt idx="98">
                  <c:v>0.2567161560058594</c:v>
                </c:pt>
                <c:pt idx="99">
                  <c:v>0.20653418183326722</c:v>
                </c:pt>
                <c:pt idx="100">
                  <c:v>3.9632427692413335E-3</c:v>
                </c:pt>
                <c:pt idx="101">
                  <c:v>4.1533942222595217E-2</c:v>
                </c:pt>
                <c:pt idx="102">
                  <c:v>0.15681413769721986</c:v>
                </c:pt>
                <c:pt idx="103">
                  <c:v>0.33542669534683228</c:v>
                </c:pt>
                <c:pt idx="104">
                  <c:v>0.49379264753311874</c:v>
                </c:pt>
                <c:pt idx="105">
                  <c:v>0.58957592368125922</c:v>
                </c:pt>
                <c:pt idx="106">
                  <c:v>0.65902330398559572</c:v>
                </c:pt>
                <c:pt idx="107">
                  <c:v>0.62261386156082155</c:v>
                </c:pt>
                <c:pt idx="108">
                  <c:v>0.56033052641898395</c:v>
                </c:pt>
                <c:pt idx="109">
                  <c:v>0.43638709623366595</c:v>
                </c:pt>
                <c:pt idx="110">
                  <c:v>0.28083241224288941</c:v>
                </c:pt>
                <c:pt idx="111">
                  <c:v>6.2684527225792416E-2</c:v>
                </c:pt>
                <c:pt idx="112">
                  <c:v>-0.12748560033738615</c:v>
                </c:pt>
                <c:pt idx="113">
                  <c:v>-0.28220058761537076</c:v>
                </c:pt>
                <c:pt idx="114">
                  <c:v>-0.44065666001290082</c:v>
                </c:pt>
                <c:pt idx="115">
                  <c:v>-0.51488823216408497</c:v>
                </c:pt>
                <c:pt idx="116">
                  <c:v>-0.49683901034295563</c:v>
                </c:pt>
                <c:pt idx="117">
                  <c:v>-0.42032585464417938</c:v>
                </c:pt>
                <c:pt idx="118">
                  <c:v>-0.36723196707665923</c:v>
                </c:pt>
                <c:pt idx="119">
                  <c:v>-0.18131974540650844</c:v>
                </c:pt>
                <c:pt idx="120">
                  <c:v>-0.20448875270783903</c:v>
                </c:pt>
                <c:pt idx="121">
                  <c:v>-0.17098186813294888</c:v>
                </c:pt>
                <c:pt idx="122">
                  <c:v>-0.23563687048852444</c:v>
                </c:pt>
                <c:pt idx="123">
                  <c:v>-0.30796341978013519</c:v>
                </c:pt>
                <c:pt idx="124">
                  <c:v>-0.43255486764013767</c:v>
                </c:pt>
                <c:pt idx="125">
                  <c:v>-0.67241108894348145</c:v>
                </c:pt>
                <c:pt idx="126">
                  <c:v>-0.83851762175560007</c:v>
                </c:pt>
                <c:pt idx="127">
                  <c:v>-0.89382409572601318</c:v>
                </c:pt>
                <c:pt idx="128">
                  <c:v>-0.58728483840823176</c:v>
                </c:pt>
                <c:pt idx="129">
                  <c:v>-0.10782616496086121</c:v>
                </c:pt>
                <c:pt idx="130">
                  <c:v>8.947628661990166E-2</c:v>
                </c:pt>
                <c:pt idx="131">
                  <c:v>0.71807667374610906</c:v>
                </c:pt>
                <c:pt idx="132">
                  <c:v>1.2436640314757825</c:v>
                </c:pt>
                <c:pt idx="133">
                  <c:v>1.4502884066104889</c:v>
                </c:pt>
                <c:pt idx="134">
                  <c:v>1.7683066253364088</c:v>
                </c:pt>
                <c:pt idx="135">
                  <c:v>2.5357947564125061</c:v>
                </c:pt>
                <c:pt idx="136">
                  <c:v>3.4783226501941682</c:v>
                </c:pt>
                <c:pt idx="137">
                  <c:v>3.4739448398351671</c:v>
                </c:pt>
                <c:pt idx="138">
                  <c:v>2.620456591844559</c:v>
                </c:pt>
                <c:pt idx="139">
                  <c:v>1.252936692237854</c:v>
                </c:pt>
                <c:pt idx="140">
                  <c:v>-2.0661136507987977E-3</c:v>
                </c:pt>
                <c:pt idx="141">
                  <c:v>0.69188231706619263</c:v>
                </c:pt>
                <c:pt idx="142">
                  <c:v>0.46100646883249286</c:v>
                </c:pt>
                <c:pt idx="143">
                  <c:v>1.3569925725460052</c:v>
                </c:pt>
                <c:pt idx="144">
                  <c:v>3.2897648558020594</c:v>
                </c:pt>
                <c:pt idx="145">
                  <c:v>4.1709767997264864</c:v>
                </c:pt>
                <c:pt idx="146">
                  <c:v>3.7990523689985278</c:v>
                </c:pt>
                <c:pt idx="147">
                  <c:v>2.9111517950892449</c:v>
                </c:pt>
                <c:pt idx="148">
                  <c:v>1.7725951194763185</c:v>
                </c:pt>
                <c:pt idx="149">
                  <c:v>0.93973643302917487</c:v>
                </c:pt>
                <c:pt idx="150">
                  <c:v>0.8239390513300896</c:v>
                </c:pt>
                <c:pt idx="151">
                  <c:v>1.1020915384590626</c:v>
                </c:pt>
                <c:pt idx="152">
                  <c:v>1.3400015871226789</c:v>
                </c:pt>
                <c:pt idx="153">
                  <c:v>1.2351882000267507</c:v>
                </c:pt>
                <c:pt idx="154">
                  <c:v>0.85971173197031026</c:v>
                </c:pt>
                <c:pt idx="155">
                  <c:v>0.45420104071497919</c:v>
                </c:pt>
                <c:pt idx="156">
                  <c:v>2.5546631366014483E-2</c:v>
                </c:pt>
                <c:pt idx="157">
                  <c:v>-0.16824997588992119</c:v>
                </c:pt>
                <c:pt idx="158">
                  <c:v>-3.5161792784929279E-2</c:v>
                </c:pt>
                <c:pt idx="159">
                  <c:v>5.5008192881941795E-2</c:v>
                </c:pt>
                <c:pt idx="160">
                  <c:v>-0.12976367555558682</c:v>
                </c:pt>
                <c:pt idx="161">
                  <c:v>-0.55880312405526644</c:v>
                </c:pt>
                <c:pt idx="162">
                  <c:v>-0.72938511572778231</c:v>
                </c:pt>
                <c:pt idx="163">
                  <c:v>-0.51143848456442353</c:v>
                </c:pt>
                <c:pt idx="164">
                  <c:v>-0.60998855352401737</c:v>
                </c:pt>
                <c:pt idx="165">
                  <c:v>-1.1990920221805572</c:v>
                </c:pt>
                <c:pt idx="166">
                  <c:v>-1.6235798518359661</c:v>
                </c:pt>
                <c:pt idx="167">
                  <c:v>-1.5916553699970246</c:v>
                </c:pt>
                <c:pt idx="168">
                  <c:v>-1.4486289668083192</c:v>
                </c:pt>
                <c:pt idx="169">
                  <c:v>-1.508721971511841</c:v>
                </c:pt>
                <c:pt idx="170">
                  <c:v>-1.8551250600814819</c:v>
                </c:pt>
                <c:pt idx="171">
                  <c:v>-2.0161538708209994</c:v>
                </c:pt>
                <c:pt idx="172">
                  <c:v>-1.777986252307892</c:v>
                </c:pt>
                <c:pt idx="173">
                  <c:v>-1.5930528545379639</c:v>
                </c:pt>
                <c:pt idx="174">
                  <c:v>-1.9727195835113527</c:v>
                </c:pt>
                <c:pt idx="175">
                  <c:v>-2.0637420201301575</c:v>
                </c:pt>
                <c:pt idx="176">
                  <c:v>-1.2824850118160249</c:v>
                </c:pt>
                <c:pt idx="177">
                  <c:v>-0.87130646824836733</c:v>
                </c:pt>
                <c:pt idx="178">
                  <c:v>-1.7534981131553651</c:v>
                </c:pt>
                <c:pt idx="179">
                  <c:v>-2.8406352514028552</c:v>
                </c:pt>
                <c:pt idx="180">
                  <c:v>-2.6265382808446884</c:v>
                </c:pt>
                <c:pt idx="181">
                  <c:v>-1.4876041674613953</c:v>
                </c:pt>
                <c:pt idx="182">
                  <c:v>-1.1360888582468034</c:v>
                </c:pt>
                <c:pt idx="183">
                  <c:v>-2.2787739604711534</c:v>
                </c:pt>
                <c:pt idx="184">
                  <c:v>-3.0691391766071323</c:v>
                </c:pt>
                <c:pt idx="185">
                  <c:v>-2.5040712726116183</c:v>
                </c:pt>
                <c:pt idx="186">
                  <c:v>0.91498692333698273</c:v>
                </c:pt>
                <c:pt idx="187">
                  <c:v>5.6522607117891317</c:v>
                </c:pt>
                <c:pt idx="188">
                  <c:v>-1.0412505286931992</c:v>
                </c:pt>
                <c:pt idx="189">
                  <c:v>-5.0738675880432131</c:v>
                </c:pt>
                <c:pt idx="190">
                  <c:v>-4.7570081412792211</c:v>
                </c:pt>
                <c:pt idx="191">
                  <c:v>-5.9832160413265232</c:v>
                </c:pt>
                <c:pt idx="192">
                  <c:v>-5.5889944231510169</c:v>
                </c:pt>
                <c:pt idx="193">
                  <c:v>-4.9920369744300848</c:v>
                </c:pt>
                <c:pt idx="194">
                  <c:v>-1.9167745935916902</c:v>
                </c:pt>
                <c:pt idx="195">
                  <c:v>2.5730625700950625</c:v>
                </c:pt>
                <c:pt idx="196">
                  <c:v>3.7282279694080356</c:v>
                </c:pt>
                <c:pt idx="197">
                  <c:v>1.3829191267490388</c:v>
                </c:pt>
                <c:pt idx="198">
                  <c:v>-0.16469969272613527</c:v>
                </c:pt>
                <c:pt idx="199">
                  <c:v>0.63871943235397344</c:v>
                </c:pt>
                <c:pt idx="200">
                  <c:v>2.5985096526145934</c:v>
                </c:pt>
                <c:pt idx="201">
                  <c:v>3.8933030533790589</c:v>
                </c:pt>
                <c:pt idx="202">
                  <c:v>2.9155129408836364</c:v>
                </c:pt>
                <c:pt idx="203">
                  <c:v>0.2088438137434423</c:v>
                </c:pt>
                <c:pt idx="204">
                  <c:v>-1.9218417906761169</c:v>
                </c:pt>
                <c:pt idx="205">
                  <c:v>-1.6831257033348084</c:v>
                </c:pt>
                <c:pt idx="206">
                  <c:v>-0.66432906746864318</c:v>
                </c:pt>
                <c:pt idx="207">
                  <c:v>-0.79420976042747504</c:v>
                </c:pt>
                <c:pt idx="208">
                  <c:v>-1.4163055586814881</c:v>
                </c:pt>
                <c:pt idx="209">
                  <c:v>-1.1879273486137392</c:v>
                </c:pt>
                <c:pt idx="210">
                  <c:v>-0.44357913494110107</c:v>
                </c:pt>
                <c:pt idx="211">
                  <c:v>0.45198509216308597</c:v>
                </c:pt>
                <c:pt idx="212">
                  <c:v>0.980262315273285</c:v>
                </c:pt>
                <c:pt idx="213">
                  <c:v>1.0279475283622743</c:v>
                </c:pt>
                <c:pt idx="214">
                  <c:v>0.77268615961074838</c:v>
                </c:pt>
                <c:pt idx="215">
                  <c:v>0.67832964062690737</c:v>
                </c:pt>
                <c:pt idx="216">
                  <c:v>0.70574723482131962</c:v>
                </c:pt>
                <c:pt idx="217">
                  <c:v>0.50170279741287238</c:v>
                </c:pt>
                <c:pt idx="218">
                  <c:v>0.39724813699722294</c:v>
                </c:pt>
                <c:pt idx="219">
                  <c:v>0.36071239471435551</c:v>
                </c:pt>
                <c:pt idx="220">
                  <c:v>0.19244471272453667</c:v>
                </c:pt>
                <c:pt idx="221">
                  <c:v>2.7172029409557583E-2</c:v>
                </c:pt>
                <c:pt idx="222">
                  <c:v>-0.17158769449219108</c:v>
                </c:pt>
                <c:pt idx="223">
                  <c:v>-0.21128095149993897</c:v>
                </c:pt>
                <c:pt idx="224">
                  <c:v>-0.16634159088134767</c:v>
                </c:pt>
                <c:pt idx="225">
                  <c:v>-0.10164331912994386</c:v>
                </c:pt>
                <c:pt idx="226">
                  <c:v>-2.8060751371085647E-2</c:v>
                </c:pt>
                <c:pt idx="227">
                  <c:v>0.14685632944107058</c:v>
                </c:pt>
                <c:pt idx="228">
                  <c:v>0.27815091568976641</c:v>
                </c:pt>
                <c:pt idx="229">
                  <c:v>0.24237412372604014</c:v>
                </c:pt>
                <c:pt idx="230">
                  <c:v>0.32166001081466677</c:v>
                </c:pt>
                <c:pt idx="231">
                  <c:v>0.25178465086966756</c:v>
                </c:pt>
                <c:pt idx="232">
                  <c:v>7.6487464495003224E-2</c:v>
                </c:pt>
                <c:pt idx="233">
                  <c:v>2.6962680816650392E-2</c:v>
                </c:pt>
                <c:pt idx="234">
                  <c:v>7.0692837238311768E-2</c:v>
                </c:pt>
                <c:pt idx="235">
                  <c:v>0.37840606927871706</c:v>
                </c:pt>
                <c:pt idx="236">
                  <c:v>0.54686321932822468</c:v>
                </c:pt>
                <c:pt idx="237">
                  <c:v>0.79125106930732736</c:v>
                </c:pt>
                <c:pt idx="238">
                  <c:v>0.58286565899848941</c:v>
                </c:pt>
                <c:pt idx="239">
                  <c:v>0.33114178262650967</c:v>
                </c:pt>
                <c:pt idx="240">
                  <c:v>-1.4605102166533471E-2</c:v>
                </c:pt>
                <c:pt idx="241">
                  <c:v>-0.27555701773613694</c:v>
                </c:pt>
                <c:pt idx="242">
                  <c:v>-0.36853955067694188</c:v>
                </c:pt>
                <c:pt idx="243">
                  <c:v>-0.26807612657546998</c:v>
                </c:pt>
                <c:pt idx="244">
                  <c:v>0.31204967334866524</c:v>
                </c:pt>
                <c:pt idx="245">
                  <c:v>0.92218776941299441</c:v>
                </c:pt>
                <c:pt idx="246">
                  <c:v>1.148545254841447</c:v>
                </c:pt>
                <c:pt idx="247">
                  <c:v>1.0981129467487336</c:v>
                </c:pt>
                <c:pt idx="248">
                  <c:v>0.87476699665188795</c:v>
                </c:pt>
                <c:pt idx="249">
                  <c:v>0.58046713113784798</c:v>
                </c:pt>
                <c:pt idx="250">
                  <c:v>0.25316667683422567</c:v>
                </c:pt>
                <c:pt idx="251">
                  <c:v>-8.8468372821807861E-2</c:v>
                </c:pt>
                <c:pt idx="252">
                  <c:v>-0.29202983021736145</c:v>
                </c:pt>
                <c:pt idx="253">
                  <c:v>-0.55026626229286202</c:v>
                </c:pt>
                <c:pt idx="254">
                  <c:v>-0.85094639025628571</c:v>
                </c:pt>
                <c:pt idx="255">
                  <c:v>-0.97462786518037325</c:v>
                </c:pt>
                <c:pt idx="256">
                  <c:v>-0.95350304447114476</c:v>
                </c:pt>
                <c:pt idx="257">
                  <c:v>-0.73030451729893686</c:v>
                </c:pt>
                <c:pt idx="258">
                  <c:v>-0.36604520156979564</c:v>
                </c:pt>
                <c:pt idx="259">
                  <c:v>0.46697267532348635</c:v>
                </c:pt>
                <c:pt idx="260">
                  <c:v>1.39681795835495</c:v>
                </c:pt>
                <c:pt idx="261">
                  <c:v>2.3169603717327121</c:v>
                </c:pt>
                <c:pt idx="262">
                  <c:v>2.6302541863918307</c:v>
                </c:pt>
                <c:pt idx="263">
                  <c:v>2.615513648092747</c:v>
                </c:pt>
                <c:pt idx="264">
                  <c:v>2.5502733394503596</c:v>
                </c:pt>
                <c:pt idx="265">
                  <c:v>2.8540329766273498</c:v>
                </c:pt>
                <c:pt idx="266">
                  <c:v>4.2495472982525824</c:v>
                </c:pt>
                <c:pt idx="267">
                  <c:v>4.8267829656600956</c:v>
                </c:pt>
                <c:pt idx="268">
                  <c:v>3.3226873111724857</c:v>
                </c:pt>
                <c:pt idx="269">
                  <c:v>1.352449578344822</c:v>
                </c:pt>
                <c:pt idx="270">
                  <c:v>0.5685203924775124</c:v>
                </c:pt>
                <c:pt idx="271">
                  <c:v>-0.19824283003807069</c:v>
                </c:pt>
                <c:pt idx="272">
                  <c:v>0.25511431127786638</c:v>
                </c:pt>
                <c:pt idx="273">
                  <c:v>2.2242758640646936</c:v>
                </c:pt>
                <c:pt idx="274">
                  <c:v>2.7440962591767311</c:v>
                </c:pt>
                <c:pt idx="275">
                  <c:v>2.0698055827617647</c:v>
                </c:pt>
                <c:pt idx="276">
                  <c:v>1.3340364038944246</c:v>
                </c:pt>
                <c:pt idx="277">
                  <c:v>0.75292344778776177</c:v>
                </c:pt>
                <c:pt idx="278">
                  <c:v>0.4771072156727314</c:v>
                </c:pt>
                <c:pt idx="279">
                  <c:v>0.56646451145410537</c:v>
                </c:pt>
                <c:pt idx="280">
                  <c:v>0.68859165027737623</c:v>
                </c:pt>
                <c:pt idx="281">
                  <c:v>0.53752269431948663</c:v>
                </c:pt>
                <c:pt idx="282">
                  <c:v>0.11239854142069818</c:v>
                </c:pt>
                <c:pt idx="283">
                  <c:v>-0.61958017989993097</c:v>
                </c:pt>
                <c:pt idx="284">
                  <c:v>-1.4711851859092713</c:v>
                </c:pt>
                <c:pt idx="285">
                  <c:v>-1.8368725378811361</c:v>
                </c:pt>
                <c:pt idx="286">
                  <c:v>-1.3937622034549715</c:v>
                </c:pt>
                <c:pt idx="287">
                  <c:v>-0.83980525173246867</c:v>
                </c:pt>
                <c:pt idx="288">
                  <c:v>-0.64090044379234312</c:v>
                </c:pt>
                <c:pt idx="289">
                  <c:v>-0.95482575774192813</c:v>
                </c:pt>
                <c:pt idx="290">
                  <c:v>-1.2892280209064484</c:v>
                </c:pt>
                <c:pt idx="291">
                  <c:v>-0.68877627611160286</c:v>
                </c:pt>
                <c:pt idx="292">
                  <c:v>-4.4409566335380082E-2</c:v>
                </c:pt>
                <c:pt idx="293">
                  <c:v>-0.90369061432778841</c:v>
                </c:pt>
                <c:pt idx="294">
                  <c:v>-2.5824964678287508</c:v>
                </c:pt>
                <c:pt idx="295">
                  <c:v>-2.8306078612804413</c:v>
                </c:pt>
                <c:pt idx="296">
                  <c:v>-2.3626493453979491</c:v>
                </c:pt>
                <c:pt idx="297">
                  <c:v>-2.1454030644893649</c:v>
                </c:pt>
                <c:pt idx="298">
                  <c:v>-1.4127785181999206</c:v>
                </c:pt>
                <c:pt idx="299">
                  <c:v>0.95460473299026494</c:v>
                </c:pt>
                <c:pt idx="300">
                  <c:v>2.1701473116874697</c:v>
                </c:pt>
                <c:pt idx="301">
                  <c:v>0.41294440269470217</c:v>
                </c:pt>
                <c:pt idx="302">
                  <c:v>-2.3986845660209659</c:v>
                </c:pt>
                <c:pt idx="303">
                  <c:v>-4.515538600087166</c:v>
                </c:pt>
                <c:pt idx="304">
                  <c:v>-5.5556214398145682</c:v>
                </c:pt>
                <c:pt idx="305">
                  <c:v>-5.0495443403720861</c:v>
                </c:pt>
                <c:pt idx="306">
                  <c:v>-1.6347142660617828</c:v>
                </c:pt>
                <c:pt idx="307">
                  <c:v>-0.86674966000020504</c:v>
                </c:pt>
                <c:pt idx="308">
                  <c:v>-3.9852832639217377</c:v>
                </c:pt>
                <c:pt idx="309">
                  <c:v>-6.2285745656490326</c:v>
                </c:pt>
                <c:pt idx="310">
                  <c:v>-6.0171211212873459</c:v>
                </c:pt>
                <c:pt idx="311">
                  <c:v>-3.5840666216611865</c:v>
                </c:pt>
                <c:pt idx="312">
                  <c:v>1.9502183282375336</c:v>
                </c:pt>
                <c:pt idx="313">
                  <c:v>8.1579925936460498</c:v>
                </c:pt>
                <c:pt idx="314">
                  <c:v>1.0547523343563081</c:v>
                </c:pt>
                <c:pt idx="315">
                  <c:v>-5.481335488557816</c:v>
                </c:pt>
                <c:pt idx="316">
                  <c:v>-2.5448257809877397</c:v>
                </c:pt>
                <c:pt idx="317">
                  <c:v>-5.3697998499870305</c:v>
                </c:pt>
                <c:pt idx="318">
                  <c:v>-7.2749566107988359</c:v>
                </c:pt>
                <c:pt idx="319">
                  <c:v>-4.9498528218269353</c:v>
                </c:pt>
                <c:pt idx="320">
                  <c:v>-1.3196119076013566</c:v>
                </c:pt>
                <c:pt idx="321">
                  <c:v>0.63970527291297918</c:v>
                </c:pt>
                <c:pt idx="322">
                  <c:v>0.71883622705936434</c:v>
                </c:pt>
                <c:pt idx="323">
                  <c:v>-0.26592261532321576</c:v>
                </c:pt>
                <c:pt idx="324">
                  <c:v>-0.11279807070270181</c:v>
                </c:pt>
                <c:pt idx="325">
                  <c:v>0.70124370932579039</c:v>
                </c:pt>
                <c:pt idx="326">
                  <c:v>1.5188329768180848</c:v>
                </c:pt>
                <c:pt idx="327">
                  <c:v>1.9511205536127092</c:v>
                </c:pt>
                <c:pt idx="328">
                  <c:v>1.477553973197937</c:v>
                </c:pt>
                <c:pt idx="329">
                  <c:v>0.45547529518604279</c:v>
                </c:pt>
                <c:pt idx="330">
                  <c:v>5.0063677690923214E-3</c:v>
                </c:pt>
                <c:pt idx="331">
                  <c:v>-3.4335453305393462E-2</c:v>
                </c:pt>
                <c:pt idx="332">
                  <c:v>-0.38185417234897617</c:v>
                </c:pt>
                <c:pt idx="333">
                  <c:v>-0.57448835313320168</c:v>
                </c:pt>
                <c:pt idx="334">
                  <c:v>-0.56763424694538123</c:v>
                </c:pt>
                <c:pt idx="335">
                  <c:v>-0.5927807825803757</c:v>
                </c:pt>
                <c:pt idx="336">
                  <c:v>-0.16533820867538454</c:v>
                </c:pt>
                <c:pt idx="337">
                  <c:v>0.24661331852898002</c:v>
                </c:pt>
                <c:pt idx="338">
                  <c:v>0.28575927615165714</c:v>
                </c:pt>
                <c:pt idx="339">
                  <c:v>0.62665896534919741</c:v>
                </c:pt>
                <c:pt idx="340">
                  <c:v>0.49993986189365391</c:v>
                </c:pt>
                <c:pt idx="341">
                  <c:v>0.75397331535816192</c:v>
                </c:pt>
                <c:pt idx="342">
                  <c:v>0.3346349823474884</c:v>
                </c:pt>
                <c:pt idx="343">
                  <c:v>-0.40854261875152592</c:v>
                </c:pt>
                <c:pt idx="344">
                  <c:v>-0.21644989013671875</c:v>
                </c:pt>
                <c:pt idx="345">
                  <c:v>-6.2928319573402405E-2</c:v>
                </c:pt>
                <c:pt idx="346">
                  <c:v>0.22076162695884705</c:v>
                </c:pt>
                <c:pt idx="347">
                  <c:v>0.22098499059677126</c:v>
                </c:pt>
                <c:pt idx="348">
                  <c:v>0.19968416869640351</c:v>
                </c:pt>
                <c:pt idx="349">
                  <c:v>0.20475078105926514</c:v>
                </c:pt>
                <c:pt idx="350">
                  <c:v>0.1881897121667862</c:v>
                </c:pt>
                <c:pt idx="351">
                  <c:v>9.6528759598732E-2</c:v>
                </c:pt>
                <c:pt idx="352">
                  <c:v>0.22099610030651093</c:v>
                </c:pt>
                <c:pt idx="353">
                  <c:v>0.2818299472332001</c:v>
                </c:pt>
                <c:pt idx="354">
                  <c:v>0.39829361915588379</c:v>
                </c:pt>
                <c:pt idx="355">
                  <c:v>0.5371725922822953</c:v>
                </c:pt>
                <c:pt idx="356">
                  <c:v>0.66411447465419771</c:v>
                </c:pt>
                <c:pt idx="357">
                  <c:v>0.74089017033576965</c:v>
                </c:pt>
                <c:pt idx="358">
                  <c:v>0.42883596539497376</c:v>
                </c:pt>
                <c:pt idx="359">
                  <c:v>0.34399754405021671</c:v>
                </c:pt>
                <c:pt idx="360">
                  <c:v>0.20858772397041322</c:v>
                </c:pt>
                <c:pt idx="361">
                  <c:v>-0.29083581050857904</c:v>
                </c:pt>
                <c:pt idx="362">
                  <c:v>-0.49444172501564027</c:v>
                </c:pt>
                <c:pt idx="363">
                  <c:v>-0.74808926224708561</c:v>
                </c:pt>
                <c:pt idx="364">
                  <c:v>-0.75955331325531006</c:v>
                </c:pt>
                <c:pt idx="365">
                  <c:v>-0.69217000007629403</c:v>
                </c:pt>
                <c:pt idx="366">
                  <c:v>-0.36323020577430726</c:v>
                </c:pt>
                <c:pt idx="367">
                  <c:v>0.53822567582130432</c:v>
                </c:pt>
                <c:pt idx="368">
                  <c:v>1.1945896661281585</c:v>
                </c:pt>
                <c:pt idx="369">
                  <c:v>1.4049292159080506</c:v>
                </c:pt>
                <c:pt idx="370">
                  <c:v>1.1966151416301727</c:v>
                </c:pt>
                <c:pt idx="371">
                  <c:v>0.49825999338179827</c:v>
                </c:pt>
                <c:pt idx="372">
                  <c:v>-8.9001638889312742E-2</c:v>
                </c:pt>
                <c:pt idx="373">
                  <c:v>-0.60783440273255118</c:v>
                </c:pt>
                <c:pt idx="374">
                  <c:v>-0.89754877209663397</c:v>
                </c:pt>
                <c:pt idx="375">
                  <c:v>-0.83738793969154357</c:v>
                </c:pt>
                <c:pt idx="376">
                  <c:v>-0.86516681872308254</c:v>
                </c:pt>
                <c:pt idx="377">
                  <c:v>-0.75442771710455425</c:v>
                </c:pt>
                <c:pt idx="378">
                  <c:v>-0.75967844367027282</c:v>
                </c:pt>
                <c:pt idx="379">
                  <c:v>-1.0492313933372499</c:v>
                </c:pt>
                <c:pt idx="380">
                  <c:v>-1.3874051105976106</c:v>
                </c:pt>
                <c:pt idx="381">
                  <c:v>-1.8803441011905671</c:v>
                </c:pt>
                <c:pt idx="382">
                  <c:v>-2.5681275200843814</c:v>
                </c:pt>
                <c:pt idx="383">
                  <c:v>-2.1863231952488422</c:v>
                </c:pt>
                <c:pt idx="384">
                  <c:v>-0.89589057482779033</c:v>
                </c:pt>
                <c:pt idx="385">
                  <c:v>0.39103130422532562</c:v>
                </c:pt>
                <c:pt idx="386">
                  <c:v>0.99849042534828192</c:v>
                </c:pt>
                <c:pt idx="387">
                  <c:v>1.6789192163944244</c:v>
                </c:pt>
                <c:pt idx="388">
                  <c:v>3.5279783749580385</c:v>
                </c:pt>
                <c:pt idx="389">
                  <c:v>5.6230334043502808</c:v>
                </c:pt>
                <c:pt idx="390">
                  <c:v>7.0100046515464784</c:v>
                </c:pt>
                <c:pt idx="391">
                  <c:v>6.8325896036624911</c:v>
                </c:pt>
                <c:pt idx="392">
                  <c:v>3.7584320542216303</c:v>
                </c:pt>
                <c:pt idx="393">
                  <c:v>2.79665951192379</c:v>
                </c:pt>
                <c:pt idx="394">
                  <c:v>0.57773911267518996</c:v>
                </c:pt>
                <c:pt idx="395">
                  <c:v>-0.26266072779893879</c:v>
                </c:pt>
                <c:pt idx="396">
                  <c:v>2.9514850115776063</c:v>
                </c:pt>
                <c:pt idx="397">
                  <c:v>5.7553050237894059</c:v>
                </c:pt>
                <c:pt idx="398">
                  <c:v>5.1774287939071657</c:v>
                </c:pt>
                <c:pt idx="399">
                  <c:v>3.4432943201065065</c:v>
                </c:pt>
                <c:pt idx="400">
                  <c:v>2.1733762903511527</c:v>
                </c:pt>
                <c:pt idx="401">
                  <c:v>1.637366855442524</c:v>
                </c:pt>
                <c:pt idx="402">
                  <c:v>1.7508292977511883</c:v>
                </c:pt>
                <c:pt idx="403">
                  <c:v>2.3368257021903993</c:v>
                </c:pt>
                <c:pt idx="404">
                  <c:v>2.7375505936145785</c:v>
                </c:pt>
                <c:pt idx="405">
                  <c:v>2.2525335569679736</c:v>
                </c:pt>
                <c:pt idx="406">
                  <c:v>1.2837515187263489</c:v>
                </c:pt>
                <c:pt idx="407">
                  <c:v>0.51814648345112801</c:v>
                </c:pt>
                <c:pt idx="408">
                  <c:v>8.0350171700119974E-2</c:v>
                </c:pt>
                <c:pt idx="409">
                  <c:v>-0.15261364415287973</c:v>
                </c:pt>
                <c:pt idx="410">
                  <c:v>3.4883246049284937E-2</c:v>
                </c:pt>
                <c:pt idx="411">
                  <c:v>0.30661980271339417</c:v>
                </c:pt>
                <c:pt idx="412">
                  <c:v>0.31468779087066651</c:v>
                </c:pt>
                <c:pt idx="413">
                  <c:v>0.16302505016326904</c:v>
                </c:pt>
                <c:pt idx="414">
                  <c:v>0.35899214386940004</c:v>
                </c:pt>
                <c:pt idx="415">
                  <c:v>0.81198295712471014</c:v>
                </c:pt>
                <c:pt idx="416">
                  <c:v>0.54244732897728687</c:v>
                </c:pt>
                <c:pt idx="417">
                  <c:v>-0.55488318722695118</c:v>
                </c:pt>
                <c:pt idx="418">
                  <c:v>-1.3760170733928681</c:v>
                </c:pt>
                <c:pt idx="419">
                  <c:v>-1.0700217533111573</c:v>
                </c:pt>
                <c:pt idx="420">
                  <c:v>-0.33452735703438524</c:v>
                </c:pt>
                <c:pt idx="421">
                  <c:v>-0.49928789734840395</c:v>
                </c:pt>
                <c:pt idx="422">
                  <c:v>-1.0065619218349457</c:v>
                </c:pt>
                <c:pt idx="423">
                  <c:v>-1.1030105745792389</c:v>
                </c:pt>
                <c:pt idx="424">
                  <c:v>-1.1300399136543275</c:v>
                </c:pt>
                <c:pt idx="425">
                  <c:v>-1.870977446436882</c:v>
                </c:pt>
                <c:pt idx="426">
                  <c:v>-3.6648616933822633</c:v>
                </c:pt>
                <c:pt idx="427">
                  <c:v>-6.4407080411911011</c:v>
                </c:pt>
                <c:pt idx="428">
                  <c:v>-8.1741262310743341</c:v>
                </c:pt>
                <c:pt idx="429">
                  <c:v>-5.6044924682378774</c:v>
                </c:pt>
                <c:pt idx="430">
                  <c:v>-2.8106092143058778</c:v>
                </c:pt>
                <c:pt idx="431">
                  <c:v>-4.6775941818952562</c:v>
                </c:pt>
                <c:pt idx="432">
                  <c:v>-6.7539387059211737</c:v>
                </c:pt>
                <c:pt idx="433">
                  <c:v>-6.0011360031366348</c:v>
                </c:pt>
                <c:pt idx="434">
                  <c:v>0.88380715750157834</c:v>
                </c:pt>
                <c:pt idx="435">
                  <c:v>5.4656462395191197</c:v>
                </c:pt>
                <c:pt idx="436">
                  <c:v>2.0027847969532013</c:v>
                </c:pt>
                <c:pt idx="437">
                  <c:v>-6.6525713753700257</c:v>
                </c:pt>
                <c:pt idx="438">
                  <c:v>-11.81622062087059</c:v>
                </c:pt>
                <c:pt idx="439">
                  <c:v>-12.283856370449067</c:v>
                </c:pt>
                <c:pt idx="440">
                  <c:v>-8.4744620311260235</c:v>
                </c:pt>
                <c:pt idx="441">
                  <c:v>-1.3916899502277376</c:v>
                </c:pt>
                <c:pt idx="442">
                  <c:v>1.2571168667078019</c:v>
                </c:pt>
                <c:pt idx="443">
                  <c:v>2.1326105260849002</c:v>
                </c:pt>
                <c:pt idx="444">
                  <c:v>2.7337879103422167</c:v>
                </c:pt>
                <c:pt idx="445">
                  <c:v>0.36442417066544297</c:v>
                </c:pt>
                <c:pt idx="446">
                  <c:v>1.0751112429052592</c:v>
                </c:pt>
                <c:pt idx="447">
                  <c:v>0.92108154930174357</c:v>
                </c:pt>
                <c:pt idx="448">
                  <c:v>-9.3739053010940557E-2</c:v>
                </c:pt>
                <c:pt idx="449">
                  <c:v>-0.60677550852298745</c:v>
                </c:pt>
                <c:pt idx="450">
                  <c:v>-1.6026370257139206</c:v>
                </c:pt>
                <c:pt idx="451">
                  <c:v>-1.7452892071008683</c:v>
                </c:pt>
                <c:pt idx="452">
                  <c:v>-0.63533389449119571</c:v>
                </c:pt>
                <c:pt idx="453">
                  <c:v>-9.2638643570244317E-2</c:v>
                </c:pt>
                <c:pt idx="454">
                  <c:v>-0.26173419993370772</c:v>
                </c:pt>
                <c:pt idx="455">
                  <c:v>-0.30846046965569257</c:v>
                </c:pt>
                <c:pt idx="456">
                  <c:v>-0.18059823554009199</c:v>
                </c:pt>
                <c:pt idx="457">
                  <c:v>0.24424817461520434</c:v>
                </c:pt>
                <c:pt idx="458">
                  <c:v>0.37785522501915697</c:v>
                </c:pt>
                <c:pt idx="459">
                  <c:v>0.84027237117290499</c:v>
                </c:pt>
                <c:pt idx="460">
                  <c:v>1.3265233165025712</c:v>
                </c:pt>
                <c:pt idx="461">
                  <c:v>1.2237462222576141</c:v>
                </c:pt>
                <c:pt idx="462">
                  <c:v>0.93668184757232675</c:v>
                </c:pt>
                <c:pt idx="463">
                  <c:v>0.65260306119918832</c:v>
                </c:pt>
                <c:pt idx="464">
                  <c:v>0.33732415337115529</c:v>
                </c:pt>
                <c:pt idx="465">
                  <c:v>0.18966090817004444</c:v>
                </c:pt>
                <c:pt idx="466">
                  <c:v>0.240291308965534</c:v>
                </c:pt>
                <c:pt idx="467">
                  <c:v>2.1654614992439748E-2</c:v>
                </c:pt>
                <c:pt idx="468">
                  <c:v>-0.26304284334182743</c:v>
                </c:pt>
                <c:pt idx="469">
                  <c:v>5.1470115780830383E-2</c:v>
                </c:pt>
                <c:pt idx="470">
                  <c:v>-0.30006860056892037</c:v>
                </c:pt>
                <c:pt idx="471">
                  <c:v>-0.49000368833541874</c:v>
                </c:pt>
                <c:pt idx="472">
                  <c:v>-0.35981192350387575</c:v>
                </c:pt>
                <c:pt idx="473">
                  <c:v>-0.30655900994315743</c:v>
                </c:pt>
                <c:pt idx="474">
                  <c:v>3.851444005966187E-2</c:v>
                </c:pt>
                <c:pt idx="475">
                  <c:v>0.17968786060810091</c:v>
                </c:pt>
                <c:pt idx="476">
                  <c:v>0.2302306079864502</c:v>
                </c:pt>
                <c:pt idx="477">
                  <c:v>0.46994130671024326</c:v>
                </c:pt>
                <c:pt idx="478">
                  <c:v>0.49534745872020725</c:v>
                </c:pt>
                <c:pt idx="479">
                  <c:v>0.39123018264770509</c:v>
                </c:pt>
                <c:pt idx="480">
                  <c:v>0.22524059414863587</c:v>
                </c:pt>
                <c:pt idx="481">
                  <c:v>0.11355526685714722</c:v>
                </c:pt>
                <c:pt idx="482">
                  <c:v>7.0768855609931056E-2</c:v>
                </c:pt>
                <c:pt idx="483">
                  <c:v>1.2819426460191609E-2</c:v>
                </c:pt>
                <c:pt idx="484">
                  <c:v>-5.9289597272872925E-2</c:v>
                </c:pt>
                <c:pt idx="485">
                  <c:v>-0.14026068845763803</c:v>
                </c:pt>
                <c:pt idx="486">
                  <c:v>-0.23435876050964</c:v>
                </c:pt>
                <c:pt idx="487">
                  <c:v>0.24798394242301586</c:v>
                </c:pt>
                <c:pt idx="488">
                  <c:v>0.88714891433715826</c:v>
                </c:pt>
                <c:pt idx="489">
                  <c:v>1.2742006766796112</c:v>
                </c:pt>
                <c:pt idx="490">
                  <c:v>1.1885646951198579</c:v>
                </c:pt>
                <c:pt idx="491">
                  <c:v>0.3228844177722931</c:v>
                </c:pt>
                <c:pt idx="492">
                  <c:v>-0.17731330633163453</c:v>
                </c:pt>
                <c:pt idx="493">
                  <c:v>-0.762998492717743</c:v>
                </c:pt>
                <c:pt idx="494">
                  <c:v>-1.0661555743217468</c:v>
                </c:pt>
                <c:pt idx="495">
                  <c:v>-1.0270026183128358</c:v>
                </c:pt>
                <c:pt idx="496">
                  <c:v>-0.86679007887840276</c:v>
                </c:pt>
                <c:pt idx="497">
                  <c:v>-0.85847760401666173</c:v>
                </c:pt>
                <c:pt idx="498">
                  <c:v>-1.0275638779252767</c:v>
                </c:pt>
                <c:pt idx="499">
                  <c:v>-1.0922048469632863</c:v>
                </c:pt>
                <c:pt idx="500">
                  <c:v>-1.8576685988903046</c:v>
                </c:pt>
                <c:pt idx="501">
                  <c:v>-2.5739373135566712</c:v>
                </c:pt>
                <c:pt idx="502">
                  <c:v>-2.5504268288612368</c:v>
                </c:pt>
                <c:pt idx="503">
                  <c:v>-1.7831809186935426</c:v>
                </c:pt>
                <c:pt idx="504">
                  <c:v>5.8121323585510254E-2</c:v>
                </c:pt>
                <c:pt idx="505">
                  <c:v>1.4470034408569337</c:v>
                </c:pt>
                <c:pt idx="506">
                  <c:v>2.0427515392005446</c:v>
                </c:pt>
                <c:pt idx="507">
                  <c:v>2.6611882960796356</c:v>
                </c:pt>
                <c:pt idx="508">
                  <c:v>3.9638766074180607</c:v>
                </c:pt>
                <c:pt idx="509">
                  <c:v>5.9245041489601142</c:v>
                </c:pt>
                <c:pt idx="510">
                  <c:v>8.5710182726383213</c:v>
                </c:pt>
                <c:pt idx="511">
                  <c:v>7.0837052965164187</c:v>
                </c:pt>
                <c:pt idx="512">
                  <c:v>4.6076980277895929</c:v>
                </c:pt>
                <c:pt idx="513">
                  <c:v>2.9880488204956057</c:v>
                </c:pt>
                <c:pt idx="514">
                  <c:v>-0.66313857436180124</c:v>
                </c:pt>
                <c:pt idx="515">
                  <c:v>-0.34426125347614289</c:v>
                </c:pt>
                <c:pt idx="516">
                  <c:v>3.7538153851032261</c:v>
                </c:pt>
                <c:pt idx="517">
                  <c:v>5.9475620591640475</c:v>
                </c:pt>
                <c:pt idx="518">
                  <c:v>5.1129147094488143</c:v>
                </c:pt>
                <c:pt idx="519">
                  <c:v>3.1911281749606135</c:v>
                </c:pt>
                <c:pt idx="520">
                  <c:v>1.3547554278373719</c:v>
                </c:pt>
                <c:pt idx="521">
                  <c:v>0.18911313369870186</c:v>
                </c:pt>
                <c:pt idx="522">
                  <c:v>0.10552952483296395</c:v>
                </c:pt>
                <c:pt idx="523">
                  <c:v>0.84838874503970152</c:v>
                </c:pt>
                <c:pt idx="524">
                  <c:v>1.7102870433032513</c:v>
                </c:pt>
                <c:pt idx="525">
                  <c:v>2.0228781688213351</c:v>
                </c:pt>
                <c:pt idx="526">
                  <c:v>1.488361966609955</c:v>
                </c:pt>
                <c:pt idx="527">
                  <c:v>0.62009743921458726</c:v>
                </c:pt>
                <c:pt idx="528">
                  <c:v>-0.13010157153010368</c:v>
                </c:pt>
                <c:pt idx="529">
                  <c:v>-0.5926609146595001</c:v>
                </c:pt>
                <c:pt idx="530">
                  <c:v>-0.67904066205024727</c:v>
                </c:pt>
                <c:pt idx="531">
                  <c:v>-0.46391925930976868</c:v>
                </c:pt>
                <c:pt idx="532">
                  <c:v>-0.34517404038459065</c:v>
                </c:pt>
                <c:pt idx="533">
                  <c:v>-0.35788702011108398</c:v>
                </c:pt>
                <c:pt idx="534">
                  <c:v>-5.3084513749927287E-2</c:v>
                </c:pt>
                <c:pt idx="535">
                  <c:v>0.51449416637420653</c:v>
                </c:pt>
                <c:pt idx="536">
                  <c:v>0.61115916609764098</c:v>
                </c:pt>
                <c:pt idx="537">
                  <c:v>-0.3916406571865082</c:v>
                </c:pt>
                <c:pt idx="538">
                  <c:v>-1.7479771721363069</c:v>
                </c:pt>
                <c:pt idx="539">
                  <c:v>-2.1328724813461304</c:v>
                </c:pt>
                <c:pt idx="540">
                  <c:v>-2.2365038537979127</c:v>
                </c:pt>
                <c:pt idx="541">
                  <c:v>-1.5689026844501497</c:v>
                </c:pt>
                <c:pt idx="542">
                  <c:v>-0.11760154008865358</c:v>
                </c:pt>
                <c:pt idx="543">
                  <c:v>0.38398197412490848</c:v>
                </c:pt>
                <c:pt idx="544">
                  <c:v>-0.67362380146980294</c:v>
                </c:pt>
                <c:pt idx="545">
                  <c:v>-2.5858363974094392</c:v>
                </c:pt>
                <c:pt idx="546">
                  <c:v>-4.797255696058274</c:v>
                </c:pt>
                <c:pt idx="547">
                  <c:v>-6.8859512937068938</c:v>
                </c:pt>
                <c:pt idx="548">
                  <c:v>-6.2376476901769644</c:v>
                </c:pt>
                <c:pt idx="549">
                  <c:v>-2.7978067356348038</c:v>
                </c:pt>
                <c:pt idx="550">
                  <c:v>-2.2002172029018405</c:v>
                </c:pt>
                <c:pt idx="551">
                  <c:v>-4.5964979785680775</c:v>
                </c:pt>
                <c:pt idx="552">
                  <c:v>-6.3080019736289978</c:v>
                </c:pt>
                <c:pt idx="553">
                  <c:v>-3.1394256323575975</c:v>
                </c:pt>
                <c:pt idx="554">
                  <c:v>4.8752476125955582</c:v>
                </c:pt>
                <c:pt idx="555">
                  <c:v>4.8137009900808341</c:v>
                </c:pt>
                <c:pt idx="556">
                  <c:v>-2.6727956038713456</c:v>
                </c:pt>
                <c:pt idx="557">
                  <c:v>-7.3742604589462282</c:v>
                </c:pt>
                <c:pt idx="558">
                  <c:v>-8.5913519650697712</c:v>
                </c:pt>
                <c:pt idx="559">
                  <c:v>-10.251785209178925</c:v>
                </c:pt>
                <c:pt idx="560">
                  <c:v>-8.9624004828929902</c:v>
                </c:pt>
                <c:pt idx="561">
                  <c:v>-3.8568702220916751</c:v>
                </c:pt>
                <c:pt idx="562">
                  <c:v>0.69001471638679512</c:v>
                </c:pt>
                <c:pt idx="563">
                  <c:v>4.0206963407993319</c:v>
                </c:pt>
                <c:pt idx="564">
                  <c:v>2.9643091249465945</c:v>
                </c:pt>
                <c:pt idx="565">
                  <c:v>-0.62626544773578652</c:v>
                </c:pt>
                <c:pt idx="566">
                  <c:v>0.86946751892566687</c:v>
                </c:pt>
                <c:pt idx="567">
                  <c:v>3.0283817446231844</c:v>
                </c:pt>
                <c:pt idx="568">
                  <c:v>1.4108881133794786</c:v>
                </c:pt>
                <c:pt idx="569">
                  <c:v>-0.33691068213433029</c:v>
                </c:pt>
                <c:pt idx="570">
                  <c:v>-0.56743715923279525</c:v>
                </c:pt>
                <c:pt idx="571">
                  <c:v>-1.4271147215366364</c:v>
                </c:pt>
                <c:pt idx="572">
                  <c:v>-1.4012004464864731</c:v>
                </c:pt>
                <c:pt idx="573">
                  <c:v>-0.43398681420832874</c:v>
                </c:pt>
                <c:pt idx="574">
                  <c:v>-0.4034637272357941</c:v>
                </c:pt>
                <c:pt idx="575">
                  <c:v>-0.78756381511688234</c:v>
                </c:pt>
                <c:pt idx="576">
                  <c:v>-0.37803827941417695</c:v>
                </c:pt>
                <c:pt idx="577">
                  <c:v>0.17713081838563086</c:v>
                </c:pt>
                <c:pt idx="578">
                  <c:v>0.18375925859436393</c:v>
                </c:pt>
                <c:pt idx="579">
                  <c:v>0.30830730915069582</c:v>
                </c:pt>
                <c:pt idx="580">
                  <c:v>0.67137320816516877</c:v>
                </c:pt>
                <c:pt idx="581">
                  <c:v>0.85335083842277526</c:v>
                </c:pt>
                <c:pt idx="582">
                  <c:v>0.90580387115478522</c:v>
                </c:pt>
                <c:pt idx="583">
                  <c:v>0.72035942673683173</c:v>
                </c:pt>
                <c:pt idx="584">
                  <c:v>0.45638453722000122</c:v>
                </c:pt>
                <c:pt idx="585">
                  <c:v>0.47192760586738591</c:v>
                </c:pt>
                <c:pt idx="586">
                  <c:v>0.64883570015430458</c:v>
                </c:pt>
                <c:pt idx="587">
                  <c:v>0.69351076662540434</c:v>
                </c:pt>
                <c:pt idx="588">
                  <c:v>0.45865559577941895</c:v>
                </c:pt>
                <c:pt idx="589">
                  <c:v>-0.11465863645076753</c:v>
                </c:pt>
                <c:pt idx="590">
                  <c:v>-0.42272153198719026</c:v>
                </c:pt>
                <c:pt idx="591">
                  <c:v>-0.42658127903938298</c:v>
                </c:pt>
                <c:pt idx="592">
                  <c:v>-0.33040861487388612</c:v>
                </c:pt>
                <c:pt idx="593">
                  <c:v>-0.1471428430080414</c:v>
                </c:pt>
                <c:pt idx="594">
                  <c:v>-4.0080324411392212E-2</c:v>
                </c:pt>
                <c:pt idx="595">
                  <c:v>0.20325389385223389</c:v>
                </c:pt>
                <c:pt idx="596">
                  <c:v>0.5128686404228211</c:v>
                </c:pt>
                <c:pt idx="597">
                  <c:v>0.63805752754211431</c:v>
                </c:pt>
                <c:pt idx="598">
                  <c:v>0.62924109578132636</c:v>
                </c:pt>
                <c:pt idx="599">
                  <c:v>0.52763285994529729</c:v>
                </c:pt>
                <c:pt idx="600">
                  <c:v>0.45454383373260498</c:v>
                </c:pt>
                <c:pt idx="601">
                  <c:v>1.1184535827487707E-2</c:v>
                </c:pt>
                <c:pt idx="602">
                  <c:v>-0.15143818935379386</c:v>
                </c:pt>
                <c:pt idx="603">
                  <c:v>-4.1532772779464724E-2</c:v>
                </c:pt>
                <c:pt idx="604">
                  <c:v>-0.27502729654312136</c:v>
                </c:pt>
                <c:pt idx="605">
                  <c:v>-0.31579174518585207</c:v>
                </c:pt>
                <c:pt idx="606">
                  <c:v>-0.31259214878082275</c:v>
                </c:pt>
                <c:pt idx="607">
                  <c:v>0.12904457766562702</c:v>
                </c:pt>
                <c:pt idx="608">
                  <c:v>0.89048767447471622</c:v>
                </c:pt>
                <c:pt idx="609">
                  <c:v>1.3783770096302033</c:v>
                </c:pt>
                <c:pt idx="610">
                  <c:v>1.278788402080536</c:v>
                </c:pt>
                <c:pt idx="611">
                  <c:v>0.45621021710336213</c:v>
                </c:pt>
                <c:pt idx="612">
                  <c:v>0.2420548474788666</c:v>
                </c:pt>
                <c:pt idx="613">
                  <c:v>-0.62579006910324098</c:v>
                </c:pt>
                <c:pt idx="614">
                  <c:v>-1.0716928875446321</c:v>
                </c:pt>
                <c:pt idx="615">
                  <c:v>-1.299478189945221</c:v>
                </c:pt>
                <c:pt idx="616">
                  <c:v>-1.3600869190692901</c:v>
                </c:pt>
                <c:pt idx="617">
                  <c:v>-1.0802227326482534</c:v>
                </c:pt>
                <c:pt idx="618">
                  <c:v>-0.98467689000070102</c:v>
                </c:pt>
                <c:pt idx="619">
                  <c:v>-1.309319053888321</c:v>
                </c:pt>
                <c:pt idx="620">
                  <c:v>-1.274914036989212</c:v>
                </c:pt>
                <c:pt idx="621">
                  <c:v>-1.0378632366657257</c:v>
                </c:pt>
                <c:pt idx="622">
                  <c:v>-0.54929672084748749</c:v>
                </c:pt>
                <c:pt idx="623">
                  <c:v>0.74775838293135166</c:v>
                </c:pt>
                <c:pt idx="624">
                  <c:v>1.8995217990875246</c:v>
                </c:pt>
                <c:pt idx="625">
                  <c:v>1.9687668657302857</c:v>
                </c:pt>
                <c:pt idx="626">
                  <c:v>1.8932584078609944</c:v>
                </c:pt>
                <c:pt idx="627">
                  <c:v>3.705612401068211</c:v>
                </c:pt>
                <c:pt idx="628">
                  <c:v>5.9848883450031281</c:v>
                </c:pt>
                <c:pt idx="629">
                  <c:v>8.309391624927521</c:v>
                </c:pt>
                <c:pt idx="630">
                  <c:v>7.1694629001617436</c:v>
                </c:pt>
                <c:pt idx="631">
                  <c:v>5.4727593773603438</c:v>
                </c:pt>
                <c:pt idx="632">
                  <c:v>2.3983375337719917</c:v>
                </c:pt>
                <c:pt idx="633">
                  <c:v>-1.9052567481994629</c:v>
                </c:pt>
                <c:pt idx="634">
                  <c:v>-5.9783979356288916E-2</c:v>
                </c:pt>
                <c:pt idx="635">
                  <c:v>4.3388641020655632</c:v>
                </c:pt>
                <c:pt idx="636">
                  <c:v>5.5109832108020784</c:v>
                </c:pt>
                <c:pt idx="637">
                  <c:v>3.9192605978250508</c:v>
                </c:pt>
                <c:pt idx="638">
                  <c:v>2.0342162123322489</c:v>
                </c:pt>
                <c:pt idx="639">
                  <c:v>0.93706191658973703</c:v>
                </c:pt>
                <c:pt idx="640">
                  <c:v>0.66449498221278192</c:v>
                </c:pt>
                <c:pt idx="641">
                  <c:v>1.1360920742154121</c:v>
                </c:pt>
                <c:pt idx="642">
                  <c:v>1.9794405193626881</c:v>
                </c:pt>
                <c:pt idx="643">
                  <c:v>2.5878981256484987</c:v>
                </c:pt>
                <c:pt idx="644">
                  <c:v>2.2600283718109133</c:v>
                </c:pt>
                <c:pt idx="645">
                  <c:v>1.109281201735139</c:v>
                </c:pt>
                <c:pt idx="646">
                  <c:v>-4.3820130452513699E-2</c:v>
                </c:pt>
                <c:pt idx="647">
                  <c:v>-0.50708684049546726</c:v>
                </c:pt>
                <c:pt idx="648">
                  <c:v>-0.47367468081414704</c:v>
                </c:pt>
                <c:pt idx="649">
                  <c:v>-0.23564629912376406</c:v>
                </c:pt>
                <c:pt idx="650">
                  <c:v>-0.10257182043045759</c:v>
                </c:pt>
                <c:pt idx="651">
                  <c:v>6.8483722619712362E-2</c:v>
                </c:pt>
                <c:pt idx="652">
                  <c:v>0.47584644634276629</c:v>
                </c:pt>
                <c:pt idx="653">
                  <c:v>1.0680208361148835</c:v>
                </c:pt>
                <c:pt idx="654">
                  <c:v>1.1326734995841981</c:v>
                </c:pt>
                <c:pt idx="655">
                  <c:v>6.0809946432709698E-2</c:v>
                </c:pt>
                <c:pt idx="656">
                  <c:v>-0.92273506879806522</c:v>
                </c:pt>
                <c:pt idx="657">
                  <c:v>-1.2680225086212158</c:v>
                </c:pt>
                <c:pt idx="658">
                  <c:v>-1.4123060631752016</c:v>
                </c:pt>
                <c:pt idx="659">
                  <c:v>-1.0386409163475037</c:v>
                </c:pt>
                <c:pt idx="660">
                  <c:v>-0.57559990882873535</c:v>
                </c:pt>
                <c:pt idx="661">
                  <c:v>-0.61428274869918831</c:v>
                </c:pt>
                <c:pt idx="662">
                  <c:v>-1.3706019669771194</c:v>
                </c:pt>
                <c:pt idx="663">
                  <c:v>-2.4327258861064913</c:v>
                </c:pt>
                <c:pt idx="664">
                  <c:v>-3.646824787259102</c:v>
                </c:pt>
                <c:pt idx="665">
                  <c:v>-5.4747339820861818</c:v>
                </c:pt>
                <c:pt idx="666">
                  <c:v>-5.6872732543945315</c:v>
                </c:pt>
                <c:pt idx="667">
                  <c:v>-2.7433586329221726</c:v>
                </c:pt>
                <c:pt idx="668">
                  <c:v>-1.2972819757461549</c:v>
                </c:pt>
                <c:pt idx="669">
                  <c:v>-2.3327034151554109</c:v>
                </c:pt>
                <c:pt idx="670">
                  <c:v>-7.4648221349716186</c:v>
                </c:pt>
                <c:pt idx="671">
                  <c:v>-6.4425136613845826</c:v>
                </c:pt>
                <c:pt idx="672">
                  <c:v>2.3258539867401122</c:v>
                </c:pt>
                <c:pt idx="673">
                  <c:v>2.3867772960662843</c:v>
                </c:pt>
                <c:pt idx="674">
                  <c:v>-7.1601085245609291</c:v>
                </c:pt>
                <c:pt idx="675">
                  <c:v>-12.598852894306184</c:v>
                </c:pt>
                <c:pt idx="676">
                  <c:v>-12.883798238039017</c:v>
                </c:pt>
                <c:pt idx="677">
                  <c:v>-9.7768971580266957</c:v>
                </c:pt>
                <c:pt idx="678">
                  <c:v>-3.863796833753586</c:v>
                </c:pt>
                <c:pt idx="679">
                  <c:v>3.1723284995555878</c:v>
                </c:pt>
                <c:pt idx="680">
                  <c:v>7.1786810356378563</c:v>
                </c:pt>
                <c:pt idx="681">
                  <c:v>9.3236689478158947</c:v>
                </c:pt>
                <c:pt idx="682">
                  <c:v>7.2758553278446199</c:v>
                </c:pt>
                <c:pt idx="683">
                  <c:v>2.9793165886402133</c:v>
                </c:pt>
                <c:pt idx="684">
                  <c:v>1.7849374222755432</c:v>
                </c:pt>
                <c:pt idx="685">
                  <c:v>-5.0091945324093105E-2</c:v>
                </c:pt>
                <c:pt idx="686">
                  <c:v>-2.4545938879251481</c:v>
                </c:pt>
                <c:pt idx="687">
                  <c:v>-4.344246171712876</c:v>
                </c:pt>
                <c:pt idx="688">
                  <c:v>-4.2041036152839659</c:v>
                </c:pt>
                <c:pt idx="689">
                  <c:v>-2.0313671565055849</c:v>
                </c:pt>
                <c:pt idx="690">
                  <c:v>0.42393365979194642</c:v>
                </c:pt>
                <c:pt idx="691">
                  <c:v>-0.17489782154560091</c:v>
                </c:pt>
                <c:pt idx="692">
                  <c:v>-1.8136683011054993</c:v>
                </c:pt>
                <c:pt idx="693">
                  <c:v>-0.70513795495033271</c:v>
                </c:pt>
                <c:pt idx="694">
                  <c:v>0.83466723024845124</c:v>
                </c:pt>
                <c:pt idx="695">
                  <c:v>1.4836906260251999</c:v>
                </c:pt>
                <c:pt idx="696">
                  <c:v>2.5139261698722839</c:v>
                </c:pt>
                <c:pt idx="697">
                  <c:v>1.0704035764932633</c:v>
                </c:pt>
                <c:pt idx="698">
                  <c:v>0.10128663897514344</c:v>
                </c:pt>
                <c:pt idx="699">
                  <c:v>0.27490801334381104</c:v>
                </c:pt>
                <c:pt idx="700">
                  <c:v>-7.2209604978561409E-2</c:v>
                </c:pt>
                <c:pt idx="701">
                  <c:v>0.15575462222099304</c:v>
                </c:pt>
                <c:pt idx="702">
                  <c:v>0.52081968426704406</c:v>
                </c:pt>
                <c:pt idx="703">
                  <c:v>5.3817782001569871E-2</c:v>
                </c:pt>
                <c:pt idx="704">
                  <c:v>2.5429540872573854E-2</c:v>
                </c:pt>
                <c:pt idx="705">
                  <c:v>-0.17331965804100039</c:v>
                </c:pt>
                <c:pt idx="706">
                  <c:v>-0.37561928629875185</c:v>
                </c:pt>
                <c:pt idx="707">
                  <c:v>-0.37297985315322879</c:v>
                </c:pt>
                <c:pt idx="708">
                  <c:v>-0.50675479173660276</c:v>
                </c:pt>
                <c:pt idx="709">
                  <c:v>-0.48636087298393255</c:v>
                </c:pt>
                <c:pt idx="710">
                  <c:v>-0.15876124223694207</c:v>
                </c:pt>
                <c:pt idx="711">
                  <c:v>0.25071106553077699</c:v>
                </c:pt>
                <c:pt idx="712">
                  <c:v>0.4350784528255463</c:v>
                </c:pt>
                <c:pt idx="713">
                  <c:v>0.32869070291519165</c:v>
                </c:pt>
                <c:pt idx="714">
                  <c:v>0.25979297915473581</c:v>
                </c:pt>
                <c:pt idx="715">
                  <c:v>0.26000930786132814</c:v>
                </c:pt>
                <c:pt idx="716">
                  <c:v>0.27284043788909912</c:v>
                </c:pt>
                <c:pt idx="717">
                  <c:v>0.10819453954696656</c:v>
                </c:pt>
                <c:pt idx="718">
                  <c:v>1.8333359956741332E-2</c:v>
                </c:pt>
                <c:pt idx="719">
                  <c:v>0.17176777046173811</c:v>
                </c:pt>
                <c:pt idx="720">
                  <c:v>0.32118879832327368</c:v>
                </c:pt>
                <c:pt idx="721">
                  <c:v>8.044361751526595E-2</c:v>
                </c:pt>
                <c:pt idx="722">
                  <c:v>-0.34431325715035199</c:v>
                </c:pt>
                <c:pt idx="723">
                  <c:v>-0.32742997013032438</c:v>
                </c:pt>
                <c:pt idx="724">
                  <c:v>-0.34762749552726746</c:v>
                </c:pt>
                <c:pt idx="725">
                  <c:v>0.27846900422126059</c:v>
                </c:pt>
                <c:pt idx="726">
                  <c:v>0.84200373172760012</c:v>
                </c:pt>
                <c:pt idx="727">
                  <c:v>0.90215053081512453</c:v>
                </c:pt>
                <c:pt idx="728">
                  <c:v>1.2301828372478485</c:v>
                </c:pt>
                <c:pt idx="729">
                  <c:v>0.71450643695890903</c:v>
                </c:pt>
                <c:pt idx="730">
                  <c:v>0.22365841068327427</c:v>
                </c:pt>
                <c:pt idx="731">
                  <c:v>-8.5768128633499155E-2</c:v>
                </c:pt>
                <c:pt idx="732">
                  <c:v>-0.16750979147851469</c:v>
                </c:pt>
                <c:pt idx="733">
                  <c:v>-5.5305231437087064E-2</c:v>
                </c:pt>
                <c:pt idx="734">
                  <c:v>-0.15789594568312168</c:v>
                </c:pt>
                <c:pt idx="735">
                  <c:v>-0.56079015411436561</c:v>
                </c:pt>
                <c:pt idx="736">
                  <c:v>-0.5761624109745026</c:v>
                </c:pt>
                <c:pt idx="737">
                  <c:v>-0.87441360555589198</c:v>
                </c:pt>
                <c:pt idx="738">
                  <c:v>-1.0430953252315522</c:v>
                </c:pt>
                <c:pt idx="739">
                  <c:v>-0.57829891048371795</c:v>
                </c:pt>
                <c:pt idx="740">
                  <c:v>0.31550976321101193</c:v>
                </c:pt>
                <c:pt idx="741">
                  <c:v>2.1026270274817946</c:v>
                </c:pt>
                <c:pt idx="742">
                  <c:v>3.0345797932147982</c:v>
                </c:pt>
                <c:pt idx="743">
                  <c:v>2.5216351389884948</c:v>
                </c:pt>
                <c:pt idx="744">
                  <c:v>3.0727629885077477</c:v>
                </c:pt>
                <c:pt idx="745">
                  <c:v>4.2400043499469762</c:v>
                </c:pt>
                <c:pt idx="746">
                  <c:v>5.7769812369346623</c:v>
                </c:pt>
                <c:pt idx="747">
                  <c:v>4.8961531627178196</c:v>
                </c:pt>
                <c:pt idx="748">
                  <c:v>3.4651643684506417</c:v>
                </c:pt>
                <c:pt idx="749">
                  <c:v>1.6609779122471811</c:v>
                </c:pt>
                <c:pt idx="750">
                  <c:v>-1.1189044761657716</c:v>
                </c:pt>
                <c:pt idx="751">
                  <c:v>0.32388896942138673</c:v>
                </c:pt>
                <c:pt idx="752">
                  <c:v>4.1398275125026709</c:v>
                </c:pt>
                <c:pt idx="753">
                  <c:v>5.3361473697423936</c:v>
                </c:pt>
                <c:pt idx="754">
                  <c:v>3.8216527345776559</c:v>
                </c:pt>
                <c:pt idx="755">
                  <c:v>1.7635848525166513</c:v>
                </c:pt>
                <c:pt idx="756">
                  <c:v>0.64504728913307197</c:v>
                </c:pt>
                <c:pt idx="757">
                  <c:v>0.40288105219602588</c:v>
                </c:pt>
                <c:pt idx="758">
                  <c:v>0.7295158740878106</c:v>
                </c:pt>
                <c:pt idx="759">
                  <c:v>1.390035334378481</c:v>
                </c:pt>
                <c:pt idx="760">
                  <c:v>1.817368565350771</c:v>
                </c:pt>
                <c:pt idx="761">
                  <c:v>1.7930418093502523</c:v>
                </c:pt>
                <c:pt idx="762">
                  <c:v>1.1580844755470754</c:v>
                </c:pt>
                <c:pt idx="763">
                  <c:v>-9.2645550593733791E-2</c:v>
                </c:pt>
                <c:pt idx="764">
                  <c:v>-1.1631667292118073</c:v>
                </c:pt>
                <c:pt idx="765">
                  <c:v>-1.3894352638721468</c:v>
                </c:pt>
                <c:pt idx="766">
                  <c:v>-1.022590309381485</c:v>
                </c:pt>
                <c:pt idx="767">
                  <c:v>-0.64440409541130073</c:v>
                </c:pt>
                <c:pt idx="768">
                  <c:v>-0.66099615454673766</c:v>
                </c:pt>
                <c:pt idx="769">
                  <c:v>-0.85171244859695439</c:v>
                </c:pt>
                <c:pt idx="770">
                  <c:v>-0.57290905673056847</c:v>
                </c:pt>
                <c:pt idx="771">
                  <c:v>0.17521183529868722</c:v>
                </c:pt>
                <c:pt idx="772">
                  <c:v>0.79648198843002327</c:v>
                </c:pt>
                <c:pt idx="773">
                  <c:v>0.64340422153472898</c:v>
                </c:pt>
                <c:pt idx="774">
                  <c:v>-0.28009800195693974</c:v>
                </c:pt>
                <c:pt idx="775">
                  <c:v>-1.0391005074977875</c:v>
                </c:pt>
                <c:pt idx="776">
                  <c:v>-1.6387149310112001</c:v>
                </c:pt>
                <c:pt idx="777">
                  <c:v>-1.7029699838161469</c:v>
                </c:pt>
                <c:pt idx="778">
                  <c:v>-0.16500959515571595</c:v>
                </c:pt>
                <c:pt idx="779">
                  <c:v>1.2880843055248261</c:v>
                </c:pt>
                <c:pt idx="780">
                  <c:v>1.0337286704778672</c:v>
                </c:pt>
                <c:pt idx="781">
                  <c:v>-1.127048478126526</c:v>
                </c:pt>
                <c:pt idx="782">
                  <c:v>-4.4706331533193593</c:v>
                </c:pt>
                <c:pt idx="783">
                  <c:v>-7.7618109887838367</c:v>
                </c:pt>
                <c:pt idx="784">
                  <c:v>-7.5637687182426454</c:v>
                </c:pt>
                <c:pt idx="785">
                  <c:v>-3.1368791699409488</c:v>
                </c:pt>
                <c:pt idx="786">
                  <c:v>-1.8156645405292511</c:v>
                </c:pt>
                <c:pt idx="787">
                  <c:v>-4.49598551094532</c:v>
                </c:pt>
                <c:pt idx="788">
                  <c:v>-6.6501243156194692</c:v>
                </c:pt>
                <c:pt idx="789">
                  <c:v>-5.9025618875026709</c:v>
                </c:pt>
                <c:pt idx="790">
                  <c:v>0.91538628816604617</c:v>
                </c:pt>
                <c:pt idx="791">
                  <c:v>2.6257892525196076</c:v>
                </c:pt>
                <c:pt idx="792">
                  <c:v>-3.8403331267833711</c:v>
                </c:pt>
                <c:pt idx="793">
                  <c:v>-9.5583744299411784</c:v>
                </c:pt>
                <c:pt idx="794">
                  <c:v>-10.247824305295945</c:v>
                </c:pt>
                <c:pt idx="795">
                  <c:v>-9.3406457537412653</c:v>
                </c:pt>
                <c:pt idx="796">
                  <c:v>-6.8835188519954684</c:v>
                </c:pt>
                <c:pt idx="797">
                  <c:v>-1.4811125886440277</c:v>
                </c:pt>
                <c:pt idx="798">
                  <c:v>3.4289130932092666</c:v>
                </c:pt>
                <c:pt idx="799">
                  <c:v>6.3142772054672243</c:v>
                </c:pt>
                <c:pt idx="800">
                  <c:v>6.8933205395936969</c:v>
                </c:pt>
                <c:pt idx="801">
                  <c:v>3.7462666296958926</c:v>
                </c:pt>
                <c:pt idx="802">
                  <c:v>2.3762183940410617</c:v>
                </c:pt>
                <c:pt idx="803">
                  <c:v>1.3161123490333557</c:v>
                </c:pt>
                <c:pt idx="804">
                  <c:v>-1.3374476695060731</c:v>
                </c:pt>
                <c:pt idx="805">
                  <c:v>-3.7746004825830464</c:v>
                </c:pt>
                <c:pt idx="806">
                  <c:v>-4.2705010879039769</c:v>
                </c:pt>
                <c:pt idx="807">
                  <c:v>-3.7577072918415073</c:v>
                </c:pt>
                <c:pt idx="808">
                  <c:v>-1.5483000200986863</c:v>
                </c:pt>
                <c:pt idx="809">
                  <c:v>0.77491160988807684</c:v>
                </c:pt>
                <c:pt idx="810">
                  <c:v>7.8636900968849663E-2</c:v>
                </c:pt>
                <c:pt idx="811">
                  <c:v>-0.76315578281879426</c:v>
                </c:pt>
                <c:pt idx="812">
                  <c:v>-0.14444435298442843</c:v>
                </c:pt>
                <c:pt idx="813">
                  <c:v>0.45640734136104588</c:v>
                </c:pt>
                <c:pt idx="814">
                  <c:v>0.47137153565883638</c:v>
                </c:pt>
                <c:pt idx="815">
                  <c:v>1.2674097204208374</c:v>
                </c:pt>
                <c:pt idx="816">
                  <c:v>1.5899450594186784</c:v>
                </c:pt>
                <c:pt idx="817">
                  <c:v>0.93133573830127725</c:v>
                </c:pt>
                <c:pt idx="818">
                  <c:v>0.49737932961434128</c:v>
                </c:pt>
                <c:pt idx="819">
                  <c:v>0.2118416263908148</c:v>
                </c:pt>
                <c:pt idx="820">
                  <c:v>-0.12102979917079211</c:v>
                </c:pt>
                <c:pt idx="821">
                  <c:v>-0.10685435771942139</c:v>
                </c:pt>
                <c:pt idx="822">
                  <c:v>8.6702513694763186E-2</c:v>
                </c:pt>
                <c:pt idx="823">
                  <c:v>0.29822729408741</c:v>
                </c:pt>
                <c:pt idx="824">
                  <c:v>0.41256257951259617</c:v>
                </c:pt>
                <c:pt idx="825">
                  <c:v>0.36613510251045228</c:v>
                </c:pt>
                <c:pt idx="826">
                  <c:v>0.21010390698909762</c:v>
                </c:pt>
                <c:pt idx="827">
                  <c:v>7.5434929132461553E-2</c:v>
                </c:pt>
                <c:pt idx="828">
                  <c:v>1.0747182369232179E-2</c:v>
                </c:pt>
                <c:pt idx="829">
                  <c:v>0.10073055963031947</c:v>
                </c:pt>
                <c:pt idx="830">
                  <c:v>7.5265953736379745E-2</c:v>
                </c:pt>
                <c:pt idx="831">
                  <c:v>5.8189151287078862E-2</c:v>
                </c:pt>
                <c:pt idx="832">
                  <c:v>0.10348460733890534</c:v>
                </c:pt>
                <c:pt idx="833">
                  <c:v>0.2096332061290741</c:v>
                </c:pt>
                <c:pt idx="834">
                  <c:v>0.32380243062973024</c:v>
                </c:pt>
                <c:pt idx="835">
                  <c:v>0.48001079678535463</c:v>
                </c:pt>
                <c:pt idx="836">
                  <c:v>0.40048749446868898</c:v>
                </c:pt>
                <c:pt idx="837">
                  <c:v>0.30196892738342285</c:v>
                </c:pt>
                <c:pt idx="838">
                  <c:v>0.18010125875473024</c:v>
                </c:pt>
                <c:pt idx="839">
                  <c:v>-5.3961614370346071E-2</c:v>
                </c:pt>
                <c:pt idx="840">
                  <c:v>-0.21201649468392134</c:v>
                </c:pt>
                <c:pt idx="841">
                  <c:v>-6.3593147993087767E-2</c:v>
                </c:pt>
                <c:pt idx="842">
                  <c:v>-0.44118177652359009</c:v>
                </c:pt>
                <c:pt idx="843">
                  <c:v>-0.41050498086959125</c:v>
                </c:pt>
                <c:pt idx="844">
                  <c:v>-7.5103940181434153E-2</c:v>
                </c:pt>
                <c:pt idx="845">
                  <c:v>0.536569744348526</c:v>
                </c:pt>
                <c:pt idx="846">
                  <c:v>0.7186755017191172</c:v>
                </c:pt>
                <c:pt idx="847">
                  <c:v>0.5864371748641134</c:v>
                </c:pt>
                <c:pt idx="848">
                  <c:v>0.36311092257499694</c:v>
                </c:pt>
                <c:pt idx="849">
                  <c:v>-0.18606545526534321</c:v>
                </c:pt>
                <c:pt idx="850">
                  <c:v>-0.55025573730468758</c:v>
                </c:pt>
                <c:pt idx="851">
                  <c:v>-0.60153223715722559</c:v>
                </c:pt>
                <c:pt idx="852">
                  <c:v>-0.38877080719918017</c:v>
                </c:pt>
                <c:pt idx="853">
                  <c:v>-0.36602641738951208</c:v>
                </c:pt>
                <c:pt idx="854">
                  <c:v>-0.36866577744483947</c:v>
                </c:pt>
                <c:pt idx="855">
                  <c:v>-0.56339201889932156</c:v>
                </c:pt>
                <c:pt idx="856">
                  <c:v>-1.1727385481446981</c:v>
                </c:pt>
                <c:pt idx="857">
                  <c:v>-1.6725866818428041</c:v>
                </c:pt>
                <c:pt idx="858">
                  <c:v>-2.1312913942337035</c:v>
                </c:pt>
                <c:pt idx="859">
                  <c:v>-1.8647225336730482</c:v>
                </c:pt>
                <c:pt idx="860">
                  <c:v>3.5342983379960065E-2</c:v>
                </c:pt>
                <c:pt idx="861">
                  <c:v>1.7606375634670259</c:v>
                </c:pt>
                <c:pt idx="862">
                  <c:v>2.2451086163520815</c:v>
                </c:pt>
                <c:pt idx="863">
                  <c:v>2.5868584907054903</c:v>
                </c:pt>
                <c:pt idx="864">
                  <c:v>4.0650147271156314</c:v>
                </c:pt>
                <c:pt idx="865">
                  <c:v>5.2513563108444217</c:v>
                </c:pt>
                <c:pt idx="866">
                  <c:v>6.5836198389530187</c:v>
                </c:pt>
                <c:pt idx="867">
                  <c:v>4.7633757591247559</c:v>
                </c:pt>
                <c:pt idx="868">
                  <c:v>2.5238564962148669</c:v>
                </c:pt>
                <c:pt idx="869">
                  <c:v>2.3575508657097819</c:v>
                </c:pt>
                <c:pt idx="870">
                  <c:v>0.34658493697643283</c:v>
                </c:pt>
                <c:pt idx="871">
                  <c:v>1.5887621676921846</c:v>
                </c:pt>
                <c:pt idx="872">
                  <c:v>4.6123921725153929</c:v>
                </c:pt>
                <c:pt idx="873">
                  <c:v>4.9532763665914539</c:v>
                </c:pt>
                <c:pt idx="874">
                  <c:v>3.3766734838485721</c:v>
                </c:pt>
                <c:pt idx="875">
                  <c:v>1.7912304881215095</c:v>
                </c:pt>
                <c:pt idx="876">
                  <c:v>0.90261743098497393</c:v>
                </c:pt>
                <c:pt idx="877">
                  <c:v>0.55718673437833788</c:v>
                </c:pt>
                <c:pt idx="878">
                  <c:v>0.78020553275942806</c:v>
                </c:pt>
                <c:pt idx="879">
                  <c:v>1.3024535456299782</c:v>
                </c:pt>
                <c:pt idx="880">
                  <c:v>1.6289268381893636</c:v>
                </c:pt>
                <c:pt idx="881">
                  <c:v>1.5168190495669842</c:v>
                </c:pt>
                <c:pt idx="882">
                  <c:v>0.90996007204055795</c:v>
                </c:pt>
                <c:pt idx="883">
                  <c:v>-0.20515190005302431</c:v>
                </c:pt>
                <c:pt idx="884">
                  <c:v>-0.92963946104049688</c:v>
                </c:pt>
                <c:pt idx="885">
                  <c:v>-1.0754221685975791</c:v>
                </c:pt>
                <c:pt idx="886">
                  <c:v>-0.90812163434922699</c:v>
                </c:pt>
                <c:pt idx="887">
                  <c:v>-0.82062272988259799</c:v>
                </c:pt>
                <c:pt idx="888">
                  <c:v>-0.92776250481605538</c:v>
                </c:pt>
                <c:pt idx="889">
                  <c:v>-0.93829918742179874</c:v>
                </c:pt>
                <c:pt idx="890">
                  <c:v>-0.42970486164093019</c:v>
                </c:pt>
                <c:pt idx="891">
                  <c:v>0.3749994814395905</c:v>
                </c:pt>
                <c:pt idx="892">
                  <c:v>0.64076595783233647</c:v>
                </c:pt>
                <c:pt idx="893">
                  <c:v>-0.28970029950141907</c:v>
                </c:pt>
                <c:pt idx="894">
                  <c:v>-1.6046151387691499</c:v>
                </c:pt>
                <c:pt idx="895">
                  <c:v>-2.674342192411423</c:v>
                </c:pt>
                <c:pt idx="896">
                  <c:v>-2.6584705102443698</c:v>
                </c:pt>
                <c:pt idx="897">
                  <c:v>0.21086930751800539</c:v>
                </c:pt>
                <c:pt idx="898">
                  <c:v>2.3493580394983291</c:v>
                </c:pt>
                <c:pt idx="899">
                  <c:v>1.2396062099933625</c:v>
                </c:pt>
                <c:pt idx="900">
                  <c:v>-2.080090835094452</c:v>
                </c:pt>
                <c:pt idx="901">
                  <c:v>-5.2700229620933534</c:v>
                </c:pt>
                <c:pt idx="902">
                  <c:v>-7.4633410352468497</c:v>
                </c:pt>
                <c:pt idx="903">
                  <c:v>-7.1400630998611456</c:v>
                </c:pt>
                <c:pt idx="904">
                  <c:v>-2.5732420796155933</c:v>
                </c:pt>
                <c:pt idx="905">
                  <c:v>-0.44765588678419593</c:v>
                </c:pt>
                <c:pt idx="906">
                  <c:v>-3.5596726226806643</c:v>
                </c:pt>
                <c:pt idx="907">
                  <c:v>-7.3405828356742866</c:v>
                </c:pt>
                <c:pt idx="908">
                  <c:v>-7.164903241395951</c:v>
                </c:pt>
                <c:pt idx="909">
                  <c:v>-2.0282061517238619</c:v>
                </c:pt>
                <c:pt idx="910">
                  <c:v>5.5153955197334295</c:v>
                </c:pt>
                <c:pt idx="911">
                  <c:v>2.8620606189966202</c:v>
                </c:pt>
                <c:pt idx="912">
                  <c:v>-7.0214277720451355</c:v>
                </c:pt>
                <c:pt idx="913">
                  <c:v>-8.1931273430585865</c:v>
                </c:pt>
                <c:pt idx="914">
                  <c:v>-8.2279521900415418</c:v>
                </c:pt>
                <c:pt idx="915">
                  <c:v>-9.2738430690765394</c:v>
                </c:pt>
                <c:pt idx="916">
                  <c:v>-7.2434430420398712</c:v>
                </c:pt>
                <c:pt idx="917">
                  <c:v>-0.38467019140720371</c:v>
                </c:pt>
                <c:pt idx="918">
                  <c:v>4.3843919849395752</c:v>
                </c:pt>
                <c:pt idx="919">
                  <c:v>2.9787903392314914</c:v>
                </c:pt>
                <c:pt idx="920">
                  <c:v>-0.74828572869300847</c:v>
                </c:pt>
                <c:pt idx="921">
                  <c:v>-1.2612695592641832</c:v>
                </c:pt>
                <c:pt idx="922">
                  <c:v>2.4008515441417697</c:v>
                </c:pt>
                <c:pt idx="923">
                  <c:v>2.2942766833305361</c:v>
                </c:pt>
                <c:pt idx="924">
                  <c:v>-0.37416216015815734</c:v>
                </c:pt>
                <c:pt idx="925">
                  <c:v>-1.2839245963096619</c:v>
                </c:pt>
                <c:pt idx="926">
                  <c:v>-0.42806237876415254</c:v>
                </c:pt>
                <c:pt idx="927">
                  <c:v>-0.28311986127868294</c:v>
                </c:pt>
                <c:pt idx="928">
                  <c:v>-0.63216938138008116</c:v>
                </c:pt>
                <c:pt idx="929">
                  <c:v>-0.99056861758232118</c:v>
                </c:pt>
                <c:pt idx="930">
                  <c:v>-0.12680505752563478</c:v>
                </c:pt>
                <c:pt idx="931">
                  <c:v>0.81486680388450627</c:v>
                </c:pt>
                <c:pt idx="932">
                  <c:v>0.76049003720283515</c:v>
                </c:pt>
                <c:pt idx="933">
                  <c:v>0.75892532229423526</c:v>
                </c:pt>
                <c:pt idx="934">
                  <c:v>0.81751559257507334</c:v>
                </c:pt>
                <c:pt idx="935">
                  <c:v>0.67725375294685364</c:v>
                </c:pt>
                <c:pt idx="936">
                  <c:v>0.45372873187065127</c:v>
                </c:pt>
                <c:pt idx="937">
                  <c:v>0.65396897077560423</c:v>
                </c:pt>
                <c:pt idx="938">
                  <c:v>0.61540132105350498</c:v>
                </c:pt>
                <c:pt idx="939">
                  <c:v>0.46644934952259065</c:v>
                </c:pt>
                <c:pt idx="940">
                  <c:v>0.33616285979747773</c:v>
                </c:pt>
                <c:pt idx="941">
                  <c:v>0.13533673902042212</c:v>
                </c:pt>
                <c:pt idx="942">
                  <c:v>9.2697663903236388E-2</c:v>
                </c:pt>
                <c:pt idx="943">
                  <c:v>1.498934189323336E-2</c:v>
                </c:pt>
                <c:pt idx="944">
                  <c:v>-0.19368317127227785</c:v>
                </c:pt>
                <c:pt idx="945">
                  <c:v>-0.2987862879037857</c:v>
                </c:pt>
                <c:pt idx="946">
                  <c:v>-0.34951731562614441</c:v>
                </c:pt>
                <c:pt idx="947">
                  <c:v>-0.33236041545867923</c:v>
                </c:pt>
                <c:pt idx="948">
                  <c:v>-0.32904387474060059</c:v>
                </c:pt>
                <c:pt idx="949">
                  <c:v>-0.1339830994606018</c:v>
                </c:pt>
                <c:pt idx="950">
                  <c:v>0.27223700523376465</c:v>
                </c:pt>
                <c:pt idx="951">
                  <c:v>0.59282814502716064</c:v>
                </c:pt>
                <c:pt idx="952">
                  <c:v>0.64059638857841494</c:v>
                </c:pt>
                <c:pt idx="953">
                  <c:v>0.87613977670669563</c:v>
                </c:pt>
                <c:pt idx="954">
                  <c:v>0.92420973658561711</c:v>
                </c:pt>
                <c:pt idx="955">
                  <c:v>0.78682706594467167</c:v>
                </c:pt>
                <c:pt idx="956">
                  <c:v>0.60993008136749272</c:v>
                </c:pt>
                <c:pt idx="957">
                  <c:v>0.36199059605598449</c:v>
                </c:pt>
                <c:pt idx="958">
                  <c:v>0.136433082818985</c:v>
                </c:pt>
                <c:pt idx="959">
                  <c:v>-0.21452379902824761</c:v>
                </c:pt>
                <c:pt idx="960">
                  <c:v>-0.58840881943702705</c:v>
                </c:pt>
                <c:pt idx="961">
                  <c:v>-0.9018476450443268</c:v>
                </c:pt>
                <c:pt idx="962">
                  <c:v>-1.1219988226890565</c:v>
                </c:pt>
                <c:pt idx="963">
                  <c:v>-0.66259361386299132</c:v>
                </c:pt>
                <c:pt idx="964">
                  <c:v>0.15028985101729633</c:v>
                </c:pt>
                <c:pt idx="965">
                  <c:v>0.86412608742713937</c:v>
                </c:pt>
                <c:pt idx="966">
                  <c:v>1.1713458144664766</c:v>
                </c:pt>
                <c:pt idx="967">
                  <c:v>1.096503793001175</c:v>
                </c:pt>
                <c:pt idx="968">
                  <c:v>0.74983290195465091</c:v>
                </c:pt>
                <c:pt idx="969">
                  <c:v>0.30490309674292804</c:v>
                </c:pt>
                <c:pt idx="970">
                  <c:v>-0.13507068157196045</c:v>
                </c:pt>
                <c:pt idx="971">
                  <c:v>-0.33634003043174743</c:v>
                </c:pt>
                <c:pt idx="972">
                  <c:v>-0.44516840815544129</c:v>
                </c:pt>
                <c:pt idx="973">
                  <c:v>-0.52784102082252504</c:v>
                </c:pt>
                <c:pt idx="974">
                  <c:v>-0.5607748782634735</c:v>
                </c:pt>
                <c:pt idx="975">
                  <c:v>-0.889653788432479</c:v>
                </c:pt>
                <c:pt idx="976">
                  <c:v>-1.4272398519515992</c:v>
                </c:pt>
                <c:pt idx="977">
                  <c:v>-1.4525349068641664</c:v>
                </c:pt>
                <c:pt idx="978">
                  <c:v>-0.64466027654707436</c:v>
                </c:pt>
                <c:pt idx="979">
                  <c:v>0.59409816026687623</c:v>
                </c:pt>
                <c:pt idx="980">
                  <c:v>1.7744428396224976</c:v>
                </c:pt>
                <c:pt idx="981">
                  <c:v>2.6809565627574923</c:v>
                </c:pt>
                <c:pt idx="982">
                  <c:v>3.6784167087078097</c:v>
                </c:pt>
                <c:pt idx="983">
                  <c:v>4.7786729523539542</c:v>
                </c:pt>
                <c:pt idx="984">
                  <c:v>6.1315961551666263</c:v>
                </c:pt>
                <c:pt idx="985">
                  <c:v>6.4149697673320771</c:v>
                </c:pt>
                <c:pt idx="986">
                  <c:v>2.5926557126641274</c:v>
                </c:pt>
                <c:pt idx="987">
                  <c:v>1.9749494192004204</c:v>
                </c:pt>
                <c:pt idx="988">
                  <c:v>0.84019051015377044</c:v>
                </c:pt>
                <c:pt idx="989">
                  <c:v>-1.4437754854559899</c:v>
                </c:pt>
                <c:pt idx="990">
                  <c:v>1.8863348659873009</c:v>
                </c:pt>
                <c:pt idx="991">
                  <c:v>5.2286656057834628</c:v>
                </c:pt>
                <c:pt idx="992">
                  <c:v>4.9420239847898486</c:v>
                </c:pt>
                <c:pt idx="993">
                  <c:v>3.2134879276156427</c:v>
                </c:pt>
                <c:pt idx="994">
                  <c:v>1.6933739720284939</c:v>
                </c:pt>
                <c:pt idx="995">
                  <c:v>0.63575635582208634</c:v>
                </c:pt>
                <c:pt idx="996">
                  <c:v>6.0110546350479126E-2</c:v>
                </c:pt>
                <c:pt idx="997">
                  <c:v>0.34503805607557297</c:v>
                </c:pt>
                <c:pt idx="998">
                  <c:v>1.0684280946850777</c:v>
                </c:pt>
                <c:pt idx="999">
                  <c:v>1.6268835286796093</c:v>
                </c:pt>
                <c:pt idx="1000">
                  <c:v>1.4838925011456015</c:v>
                </c:pt>
                <c:pt idx="1001">
                  <c:v>0.59927411556243904</c:v>
                </c:pt>
                <c:pt idx="1002">
                  <c:v>-0.26535249352455142</c:v>
                </c:pt>
                <c:pt idx="1003">
                  <c:v>-0.71237900063395498</c:v>
                </c:pt>
                <c:pt idx="1004">
                  <c:v>-0.80805837906897071</c:v>
                </c:pt>
                <c:pt idx="1005">
                  <c:v>-0.69518716335296638</c:v>
                </c:pt>
                <c:pt idx="1006">
                  <c:v>-0.67645509637892254</c:v>
                </c:pt>
                <c:pt idx="1007">
                  <c:v>-0.82932462930679329</c:v>
                </c:pt>
                <c:pt idx="1008">
                  <c:v>-0.78732875704765326</c:v>
                </c:pt>
                <c:pt idx="1009">
                  <c:v>-0.22934300065040589</c:v>
                </c:pt>
                <c:pt idx="1010">
                  <c:v>0.68526326894760137</c:v>
                </c:pt>
                <c:pt idx="1011">
                  <c:v>1.2099935710430145</c:v>
                </c:pt>
                <c:pt idx="1012">
                  <c:v>0.52703644394874571</c:v>
                </c:pt>
                <c:pt idx="1013">
                  <c:v>-0.36764489013701679</c:v>
                </c:pt>
                <c:pt idx="1014">
                  <c:v>-0.21515186307951809</c:v>
                </c:pt>
                <c:pt idx="1015">
                  <c:v>1.0078658509254457</c:v>
                </c:pt>
                <c:pt idx="1016">
                  <c:v>1.9196666264533997</c:v>
                </c:pt>
                <c:pt idx="1017">
                  <c:v>1.2178381955623627</c:v>
                </c:pt>
                <c:pt idx="1018">
                  <c:v>-0.96023501694202429</c:v>
                </c:pt>
                <c:pt idx="1019">
                  <c:v>-3.0860165798664094</c:v>
                </c:pt>
                <c:pt idx="1020">
                  <c:v>-4.3871004152297974</c:v>
                </c:pt>
                <c:pt idx="1021">
                  <c:v>-5.3792659074068077</c:v>
                </c:pt>
                <c:pt idx="1022">
                  <c:v>-5.5122397774457932</c:v>
                </c:pt>
                <c:pt idx="1023">
                  <c:v>-3.4876887202262878</c:v>
                </c:pt>
                <c:pt idx="1024">
                  <c:v>-2.9414172756671908</c:v>
                </c:pt>
                <c:pt idx="1025">
                  <c:v>-5.0659013414382938</c:v>
                </c:pt>
                <c:pt idx="1026">
                  <c:v>-7.3601096123456955</c:v>
                </c:pt>
                <c:pt idx="1027">
                  <c:v>-7.613844273090363</c:v>
                </c:pt>
                <c:pt idx="1028">
                  <c:v>-3.7370215970277787</c:v>
                </c:pt>
                <c:pt idx="1029">
                  <c:v>4.764760964512825</c:v>
                </c:pt>
                <c:pt idx="1030">
                  <c:v>7.1329751050472261</c:v>
                </c:pt>
                <c:pt idx="1031">
                  <c:v>-5.4994226807355879</c:v>
                </c:pt>
                <c:pt idx="1032">
                  <c:v>-8.1575581455230726</c:v>
                </c:pt>
                <c:pt idx="1033">
                  <c:v>-8.4014718228578573</c:v>
                </c:pt>
                <c:pt idx="1034">
                  <c:v>-8.5020772612094877</c:v>
                </c:pt>
                <c:pt idx="1035">
                  <c:v>-6.0823924201726918</c:v>
                </c:pt>
                <c:pt idx="1036">
                  <c:v>-1.4815218937397003</c:v>
                </c:pt>
                <c:pt idx="1037">
                  <c:v>2.5631568020582201</c:v>
                </c:pt>
                <c:pt idx="1038">
                  <c:v>2.4534992891550065</c:v>
                </c:pt>
                <c:pt idx="1039">
                  <c:v>0.2169252322241664</c:v>
                </c:pt>
                <c:pt idx="1040">
                  <c:v>4.2560092024505142E-2</c:v>
                </c:pt>
                <c:pt idx="1041">
                  <c:v>2.7080946600437166</c:v>
                </c:pt>
                <c:pt idx="1042">
                  <c:v>2.4308530229330065</c:v>
                </c:pt>
                <c:pt idx="1043">
                  <c:v>-0.19510229051113129</c:v>
                </c:pt>
                <c:pt idx="1044">
                  <c:v>-0.9131128907203675</c:v>
                </c:pt>
                <c:pt idx="1045">
                  <c:v>-0.18596718549728394</c:v>
                </c:pt>
                <c:pt idx="1046">
                  <c:v>-0.19318674266338348</c:v>
                </c:pt>
                <c:pt idx="1047">
                  <c:v>-0.4609617376327515</c:v>
                </c:pt>
                <c:pt idx="1048">
                  <c:v>-0.38208104431629181</c:v>
                </c:pt>
                <c:pt idx="1049">
                  <c:v>-0.70320194184780127</c:v>
                </c:pt>
                <c:pt idx="1050">
                  <c:v>-0.6467511677742005</c:v>
                </c:pt>
                <c:pt idx="1051">
                  <c:v>-1.2113091945648195E-2</c:v>
                </c:pt>
                <c:pt idx="1052">
                  <c:v>0.10671811759471894</c:v>
                </c:pt>
                <c:pt idx="1053">
                  <c:v>0.36354010820388794</c:v>
                </c:pt>
                <c:pt idx="1054">
                  <c:v>0.90816205322742471</c:v>
                </c:pt>
                <c:pt idx="1055">
                  <c:v>0.91942671418190003</c:v>
                </c:pt>
                <c:pt idx="1056">
                  <c:v>0.57749148309230802</c:v>
                </c:pt>
                <c:pt idx="1057">
                  <c:v>0.35336829185485841</c:v>
                </c:pt>
                <c:pt idx="1058">
                  <c:v>0.2694385278224945</c:v>
                </c:pt>
                <c:pt idx="1059">
                  <c:v>0.32314871191978456</c:v>
                </c:pt>
                <c:pt idx="1060">
                  <c:v>0.25519235333427787</c:v>
                </c:pt>
                <c:pt idx="1061">
                  <c:v>0.28683518210425973</c:v>
                </c:pt>
                <c:pt idx="1062">
                  <c:v>0.18150634467601778</c:v>
                </c:pt>
                <c:pt idx="1063">
                  <c:v>7.3295442061498767E-2</c:v>
                </c:pt>
                <c:pt idx="1064">
                  <c:v>-6.8065089387819175E-2</c:v>
                </c:pt>
                <c:pt idx="1065">
                  <c:v>-0.19013157248497009</c:v>
                </c:pt>
                <c:pt idx="1066">
                  <c:v>-0.22386182069778443</c:v>
                </c:pt>
                <c:pt idx="1067">
                  <c:v>-0.15168379068374635</c:v>
                </c:pt>
                <c:pt idx="1068">
                  <c:v>5.6758922338485722E-2</c:v>
                </c:pt>
                <c:pt idx="1069">
                  <c:v>0.16560835003852845</c:v>
                </c:pt>
                <c:pt idx="1070">
                  <c:v>0.1459792470932007</c:v>
                </c:pt>
                <c:pt idx="1071">
                  <c:v>5.6023347177542746E-2</c:v>
                </c:pt>
                <c:pt idx="1072">
                  <c:v>4.2587619619444017E-2</c:v>
                </c:pt>
                <c:pt idx="1073">
                  <c:v>4.4882076177746061E-2</c:v>
                </c:pt>
                <c:pt idx="1074">
                  <c:v>0.10556093534454704</c:v>
                </c:pt>
                <c:pt idx="1075">
                  <c:v>8.1236536502838144E-2</c:v>
                </c:pt>
                <c:pt idx="1076">
                  <c:v>0.17852952718734741</c:v>
                </c:pt>
                <c:pt idx="1077">
                  <c:v>1.1998486518859865E-3</c:v>
                </c:pt>
                <c:pt idx="1078">
                  <c:v>-0.11500069856643677</c:v>
                </c:pt>
                <c:pt idx="1079">
                  <c:v>-0.27751473862677811</c:v>
                </c:pt>
                <c:pt idx="1080">
                  <c:v>-0.4178011000156403</c:v>
                </c:pt>
                <c:pt idx="1081">
                  <c:v>-0.26093667626380923</c:v>
                </c:pt>
                <c:pt idx="1082">
                  <c:v>0.40454542558640244</c:v>
                </c:pt>
                <c:pt idx="1083">
                  <c:v>0.95525143504142762</c:v>
                </c:pt>
                <c:pt idx="1084">
                  <c:v>1.3420201921463013</c:v>
                </c:pt>
                <c:pt idx="1085">
                  <c:v>1.2868984901905061</c:v>
                </c:pt>
                <c:pt idx="1086">
                  <c:v>1.0745182621479035</c:v>
                </c:pt>
                <c:pt idx="1087">
                  <c:v>0.70275579929351806</c:v>
                </c:pt>
                <c:pt idx="1088">
                  <c:v>0.37459609664976601</c:v>
                </c:pt>
                <c:pt idx="1089">
                  <c:v>0.21136982917785646</c:v>
                </c:pt>
                <c:pt idx="1090">
                  <c:v>2.1632395572960379E-2</c:v>
                </c:pt>
                <c:pt idx="1091">
                  <c:v>-0.14332351483404637</c:v>
                </c:pt>
                <c:pt idx="1092">
                  <c:v>-0.33672707956284287</c:v>
                </c:pt>
                <c:pt idx="1093">
                  <c:v>-0.52344380501657728</c:v>
                </c:pt>
                <c:pt idx="1094">
                  <c:v>-0.72354038514196872</c:v>
                </c:pt>
                <c:pt idx="1095">
                  <c:v>-1.0229482320696115</c:v>
                </c:pt>
                <c:pt idx="1096">
                  <c:v>-1.0514824982732536</c:v>
                </c:pt>
                <c:pt idx="1097">
                  <c:v>-0.40131772600114346</c:v>
                </c:pt>
                <c:pt idx="1098">
                  <c:v>1.0275499176979066</c:v>
                </c:pt>
                <c:pt idx="1099">
                  <c:v>1.9530530583858492</c:v>
                </c:pt>
                <c:pt idx="1100">
                  <c:v>1.5343523642420769</c:v>
                </c:pt>
                <c:pt idx="1101">
                  <c:v>1.5247911433875561</c:v>
                </c:pt>
                <c:pt idx="1102">
                  <c:v>2.8994863075017929</c:v>
                </c:pt>
                <c:pt idx="1103">
                  <c:v>4.3291200095415121</c:v>
                </c:pt>
                <c:pt idx="1104">
                  <c:v>6.0830911624431616</c:v>
                </c:pt>
                <c:pt idx="1105">
                  <c:v>5.6519701051712037</c:v>
                </c:pt>
                <c:pt idx="1106">
                  <c:v>3.1273338827490806</c:v>
                </c:pt>
                <c:pt idx="1107">
                  <c:v>2.0473592913150789</c:v>
                </c:pt>
                <c:pt idx="1108">
                  <c:v>-1.2375617310404778</c:v>
                </c:pt>
                <c:pt idx="1109">
                  <c:v>-1.711688474714756</c:v>
                </c:pt>
                <c:pt idx="1110">
                  <c:v>2.2059463047981263</c:v>
                </c:pt>
                <c:pt idx="1111">
                  <c:v>4.122237041294575</c:v>
                </c:pt>
                <c:pt idx="1112">
                  <c:v>3.3845476368069649</c:v>
                </c:pt>
                <c:pt idx="1113">
                  <c:v>1.8704994365572931</c:v>
                </c:pt>
                <c:pt idx="1114">
                  <c:v>0.84414702862501145</c:v>
                </c:pt>
                <c:pt idx="1115">
                  <c:v>0.31047399491071703</c:v>
                </c:pt>
                <c:pt idx="1116">
                  <c:v>0.22443835616111757</c:v>
                </c:pt>
                <c:pt idx="1117">
                  <c:v>0.64729598209261896</c:v>
                </c:pt>
                <c:pt idx="1118">
                  <c:v>1.2156278018653393</c:v>
                </c:pt>
                <c:pt idx="1119">
                  <c:v>1.613394148349762</c:v>
                </c:pt>
                <c:pt idx="1120">
                  <c:v>1.3044927620887756</c:v>
                </c:pt>
                <c:pt idx="1121">
                  <c:v>0.42496160030364993</c:v>
                </c:pt>
                <c:pt idx="1122">
                  <c:v>-0.38692297741770748</c:v>
                </c:pt>
                <c:pt idx="1123">
                  <c:v>-0.81483749471604827</c:v>
                </c:pt>
                <c:pt idx="1124">
                  <c:v>-0.8793931674957276</c:v>
                </c:pt>
                <c:pt idx="1125">
                  <c:v>-0.68236188054084779</c:v>
                </c:pt>
                <c:pt idx="1126">
                  <c:v>-0.38869249105453491</c:v>
                </c:pt>
                <c:pt idx="1127">
                  <c:v>-0.27977172732353212</c:v>
                </c:pt>
                <c:pt idx="1128">
                  <c:v>-0.14700598161667586</c:v>
                </c:pt>
                <c:pt idx="1129">
                  <c:v>0.46634238202124839</c:v>
                </c:pt>
                <c:pt idx="1130">
                  <c:v>1.245763328075409</c:v>
                </c:pt>
                <c:pt idx="1131">
                  <c:v>1.73759836435318</c:v>
                </c:pt>
                <c:pt idx="1132">
                  <c:v>1.3081788468360902</c:v>
                </c:pt>
                <c:pt idx="1133">
                  <c:v>0.15661416292190553</c:v>
                </c:pt>
                <c:pt idx="1134">
                  <c:v>-0.39624362189322709</c:v>
                </c:pt>
                <c:pt idx="1135">
                  <c:v>0.24302314639091493</c:v>
                </c:pt>
                <c:pt idx="1136">
                  <c:v>1.5538893735408783</c:v>
                </c:pt>
                <c:pt idx="1137">
                  <c:v>1.6637550473213196</c:v>
                </c:pt>
                <c:pt idx="1138">
                  <c:v>0.27829062759876255</c:v>
                </c:pt>
                <c:pt idx="1139">
                  <c:v>-1.5229248583316803</c:v>
                </c:pt>
                <c:pt idx="1140">
                  <c:v>-3.1095258951187135</c:v>
                </c:pt>
                <c:pt idx="1141">
                  <c:v>-4.6255954778194432</c:v>
                </c:pt>
                <c:pt idx="1142">
                  <c:v>-5.8115037828683853</c:v>
                </c:pt>
                <c:pt idx="1143">
                  <c:v>-4.8210795915126807</c:v>
                </c:pt>
                <c:pt idx="1144">
                  <c:v>-3.4186237478256229</c:v>
                </c:pt>
                <c:pt idx="1145">
                  <c:v>-4.6113007897138596</c:v>
                </c:pt>
                <c:pt idx="1146">
                  <c:v>-6.5212329715490345</c:v>
                </c:pt>
                <c:pt idx="1147">
                  <c:v>-7.9447493165731435</c:v>
                </c:pt>
                <c:pt idx="1148">
                  <c:v>-7.4834788459539414</c:v>
                </c:pt>
                <c:pt idx="1149">
                  <c:v>-3.1033179062604908</c:v>
                </c:pt>
                <c:pt idx="1150">
                  <c:v>4.1570346987247468</c:v>
                </c:pt>
                <c:pt idx="1151">
                  <c:v>3.5252208280563355</c:v>
                </c:pt>
                <c:pt idx="1152">
                  <c:v>-4.9458486485481261</c:v>
                </c:pt>
                <c:pt idx="1153">
                  <c:v>-5.8708325564861301</c:v>
                </c:pt>
                <c:pt idx="1154">
                  <c:v>-5.1968275165557865</c:v>
                </c:pt>
                <c:pt idx="1155">
                  <c:v>-5.27105791926384</c:v>
                </c:pt>
                <c:pt idx="1156">
                  <c:v>-5.0842598444223404</c:v>
                </c:pt>
                <c:pt idx="1157">
                  <c:v>-2.5290084779262543</c:v>
                </c:pt>
                <c:pt idx="1158">
                  <c:v>2.0048535418510438</c:v>
                </c:pt>
                <c:pt idx="1159">
                  <c:v>3.5515613651275637</c:v>
                </c:pt>
                <c:pt idx="1160">
                  <c:v>2.0471066915988922</c:v>
                </c:pt>
                <c:pt idx="1161">
                  <c:v>0.3590249248221517</c:v>
                </c:pt>
                <c:pt idx="1162">
                  <c:v>0.68021829128265388</c:v>
                </c:pt>
                <c:pt idx="1163">
                  <c:v>1.9838368946313858</c:v>
                </c:pt>
                <c:pt idx="1164">
                  <c:v>0.92847703456878672</c:v>
                </c:pt>
                <c:pt idx="1165">
                  <c:v>-1.3038624322414398</c:v>
                </c:pt>
                <c:pt idx="1166">
                  <c:v>-1.9428572684526444</c:v>
                </c:pt>
                <c:pt idx="1167">
                  <c:v>-1.17710473716259</c:v>
                </c:pt>
                <c:pt idx="1168">
                  <c:v>-0.39332465529441835</c:v>
                </c:pt>
                <c:pt idx="1169">
                  <c:v>-0.74878858923912051</c:v>
                </c:pt>
                <c:pt idx="1170">
                  <c:v>-1.2310780459642412</c:v>
                </c:pt>
                <c:pt idx="1171">
                  <c:v>-1.22179208278656</c:v>
                </c:pt>
                <c:pt idx="1172">
                  <c:v>-1.1926846432685854</c:v>
                </c:pt>
                <c:pt idx="1173">
                  <c:v>-0.42769458889961243</c:v>
                </c:pt>
                <c:pt idx="1174">
                  <c:v>-4.3120894823223357E-2</c:v>
                </c:pt>
                <c:pt idx="1175">
                  <c:v>0.26979515315964819</c:v>
                </c:pt>
                <c:pt idx="1176">
                  <c:v>0.56790087997913363</c:v>
                </c:pt>
                <c:pt idx="1177">
                  <c:v>0.37193787932395939</c:v>
                </c:pt>
                <c:pt idx="1178">
                  <c:v>0.19729210931807759</c:v>
                </c:pt>
                <c:pt idx="1179">
                  <c:v>0.15286902129650118</c:v>
                </c:pt>
                <c:pt idx="1180">
                  <c:v>5.654074810445309E-4</c:v>
                </c:pt>
                <c:pt idx="1181">
                  <c:v>0.13944556832313537</c:v>
                </c:pt>
                <c:pt idx="1182">
                  <c:v>0.47169251125305894</c:v>
                </c:pt>
                <c:pt idx="1183">
                  <c:v>0.53890804588794716</c:v>
                </c:pt>
                <c:pt idx="1184">
                  <c:v>0.45792469382286072</c:v>
                </c:pt>
                <c:pt idx="1185">
                  <c:v>0.51953388154506686</c:v>
                </c:pt>
                <c:pt idx="1186">
                  <c:v>0.45096241414546967</c:v>
                </c:pt>
                <c:pt idx="1187">
                  <c:v>0.42730165600776676</c:v>
                </c:pt>
                <c:pt idx="1188">
                  <c:v>0.3511440110206604</c:v>
                </c:pt>
                <c:pt idx="1189">
                  <c:v>0.27380871852859856</c:v>
                </c:pt>
                <c:pt idx="1190">
                  <c:v>0.29386059343814852</c:v>
                </c:pt>
                <c:pt idx="1191">
                  <c:v>0.36744429409503937</c:v>
                </c:pt>
                <c:pt idx="1192">
                  <c:v>0.40032318770885472</c:v>
                </c:pt>
                <c:pt idx="1193">
                  <c:v>0.3362692791223526</c:v>
                </c:pt>
                <c:pt idx="1194">
                  <c:v>0.2323356056213379</c:v>
                </c:pt>
                <c:pt idx="1195">
                  <c:v>0.25703307509422302</c:v>
                </c:pt>
                <c:pt idx="1196">
                  <c:v>0.28271170735359191</c:v>
                </c:pt>
                <c:pt idx="1197">
                  <c:v>0.3449915707111359</c:v>
                </c:pt>
                <c:pt idx="1198">
                  <c:v>0.4922326469421387</c:v>
                </c:pt>
                <c:pt idx="1199">
                  <c:v>0.34866596102714542</c:v>
                </c:pt>
                <c:pt idx="1200">
                  <c:v>0.29147666534408928</c:v>
                </c:pt>
                <c:pt idx="1201">
                  <c:v>0.10967391251586378</c:v>
                </c:pt>
                <c:pt idx="1202">
                  <c:v>-0.38482982039451602</c:v>
                </c:pt>
                <c:pt idx="1203">
                  <c:v>-0.60958158731460577</c:v>
                </c:pt>
                <c:pt idx="1204">
                  <c:v>-0.72372625350952147</c:v>
                </c:pt>
                <c:pt idx="1205">
                  <c:v>-0.58270310640335088</c:v>
                </c:pt>
                <c:pt idx="1206">
                  <c:v>-7.2779123783111577E-2</c:v>
                </c:pt>
                <c:pt idx="1207">
                  <c:v>0.55776707053184515</c:v>
                </c:pt>
                <c:pt idx="1208">
                  <c:v>0.92115398168563845</c:v>
                </c:pt>
                <c:pt idx="1209">
                  <c:v>1.0009918642044069</c:v>
                </c:pt>
                <c:pt idx="1210">
                  <c:v>0.68751561641693115</c:v>
                </c:pt>
                <c:pt idx="1211">
                  <c:v>0.357771281786263</c:v>
                </c:pt>
                <c:pt idx="1212">
                  <c:v>6.815635163336993E-2</c:v>
                </c:pt>
                <c:pt idx="1213">
                  <c:v>-0.11001064818352461</c:v>
                </c:pt>
                <c:pt idx="1214">
                  <c:v>-0.20602554716169835</c:v>
                </c:pt>
                <c:pt idx="1215">
                  <c:v>-0.19861584585160019</c:v>
                </c:pt>
                <c:pt idx="1216">
                  <c:v>-0.48155453480780125</c:v>
                </c:pt>
                <c:pt idx="1217">
                  <c:v>-0.63885976552963264</c:v>
                </c:pt>
                <c:pt idx="1218">
                  <c:v>-0.81716242074966439</c:v>
                </c:pt>
                <c:pt idx="1219">
                  <c:v>-1.2460989582538606</c:v>
                </c:pt>
                <c:pt idx="1220">
                  <c:v>-1.399881899356842</c:v>
                </c:pt>
                <c:pt idx="1221">
                  <c:v>-0.83589339137077334</c:v>
                </c:pt>
                <c:pt idx="1222">
                  <c:v>0.40522615112364296</c:v>
                </c:pt>
                <c:pt idx="1223">
                  <c:v>1.3299984629452228</c:v>
                </c:pt>
                <c:pt idx="1224">
                  <c:v>1.9494921040534974</c:v>
                </c:pt>
                <c:pt idx="1225">
                  <c:v>2.5260509562492373</c:v>
                </c:pt>
                <c:pt idx="1226">
                  <c:v>3.3303497949242593</c:v>
                </c:pt>
                <c:pt idx="1227">
                  <c:v>4.8798441088199622</c:v>
                </c:pt>
                <c:pt idx="1228">
                  <c:v>6.2595227086544041</c:v>
                </c:pt>
                <c:pt idx="1229">
                  <c:v>6.17186943769455</c:v>
                </c:pt>
                <c:pt idx="1230">
                  <c:v>2.2735301774740222</c:v>
                </c:pt>
                <c:pt idx="1231">
                  <c:v>1.1694057083129883</c:v>
                </c:pt>
                <c:pt idx="1232">
                  <c:v>1.3749274447560311</c:v>
                </c:pt>
                <c:pt idx="1233">
                  <c:v>0.42645234793424608</c:v>
                </c:pt>
                <c:pt idx="1234">
                  <c:v>2.1809754779934885</c:v>
                </c:pt>
                <c:pt idx="1235">
                  <c:v>3.794087498188019</c:v>
                </c:pt>
                <c:pt idx="1236">
                  <c:v>3.5543665668368343</c:v>
                </c:pt>
                <c:pt idx="1237">
                  <c:v>2.3171091833710671</c:v>
                </c:pt>
                <c:pt idx="1238">
                  <c:v>1.005868734419346</c:v>
                </c:pt>
                <c:pt idx="1239">
                  <c:v>0.21658846914768221</c:v>
                </c:pt>
                <c:pt idx="1240">
                  <c:v>-0.1015836775302887</c:v>
                </c:pt>
                <c:pt idx="1241">
                  <c:v>0.24886568427085878</c:v>
                </c:pt>
                <c:pt idx="1242">
                  <c:v>1.07379569247365</c:v>
                </c:pt>
                <c:pt idx="1243">
                  <c:v>1.5483639009296895</c:v>
                </c:pt>
                <c:pt idx="1244">
                  <c:v>1.2458159530162811</c:v>
                </c:pt>
                <c:pt idx="1245">
                  <c:v>0.47041566208004953</c:v>
                </c:pt>
                <c:pt idx="1246">
                  <c:v>-0.13532912850379944</c:v>
                </c:pt>
                <c:pt idx="1247">
                  <c:v>-0.22666395261883737</c:v>
                </c:pt>
                <c:pt idx="1248">
                  <c:v>2.7023491859436036E-2</c:v>
                </c:pt>
                <c:pt idx="1249">
                  <c:v>0.30274543762207035</c:v>
                </c:pt>
                <c:pt idx="1250">
                  <c:v>0.52297957263886929</c:v>
                </c:pt>
                <c:pt idx="1251">
                  <c:v>0.47156390905380252</c:v>
                </c:pt>
                <c:pt idx="1252">
                  <c:v>0.25806339103728532</c:v>
                </c:pt>
                <c:pt idx="1253">
                  <c:v>0.54160894788801672</c:v>
                </c:pt>
                <c:pt idx="1254">
                  <c:v>1.2989881932735443</c:v>
                </c:pt>
                <c:pt idx="1255">
                  <c:v>1.7730032551288606</c:v>
                </c:pt>
                <c:pt idx="1256">
                  <c:v>1.2585769164562226</c:v>
                </c:pt>
                <c:pt idx="1257">
                  <c:v>0.70981697000563149</c:v>
                </c:pt>
                <c:pt idx="1258">
                  <c:v>0.92401210069656381</c:v>
                </c:pt>
                <c:pt idx="1259">
                  <c:v>1.4136298727989198</c:v>
                </c:pt>
                <c:pt idx="1260">
                  <c:v>1.7991636979579926</c:v>
                </c:pt>
                <c:pt idx="1261">
                  <c:v>1.2663420188426973</c:v>
                </c:pt>
                <c:pt idx="1262">
                  <c:v>-3.7328606452792887E-2</c:v>
                </c:pt>
                <c:pt idx="1263">
                  <c:v>-1.7080336725711824</c:v>
                </c:pt>
                <c:pt idx="1264">
                  <c:v>-2.9662001144886019</c:v>
                </c:pt>
                <c:pt idx="1265">
                  <c:v>-2.8708899146318436</c:v>
                </c:pt>
                <c:pt idx="1266">
                  <c:v>-2.0636601591110231</c:v>
                </c:pt>
                <c:pt idx="1267">
                  <c:v>-2.0322313749790193</c:v>
                </c:pt>
                <c:pt idx="1268">
                  <c:v>-3.5305318540334705</c:v>
                </c:pt>
                <c:pt idx="1269">
                  <c:v>-4.800451199412346</c:v>
                </c:pt>
                <c:pt idx="1270">
                  <c:v>-4.5944280642271043</c:v>
                </c:pt>
                <c:pt idx="1271">
                  <c:v>-4.2937349992990494</c:v>
                </c:pt>
                <c:pt idx="1272">
                  <c:v>-4.9584610927104951</c:v>
                </c:pt>
                <c:pt idx="1273">
                  <c:v>-6.0849242645502093</c:v>
                </c:pt>
                <c:pt idx="1274">
                  <c:v>-6.6778412872552879</c:v>
                </c:pt>
                <c:pt idx="1275">
                  <c:v>-6.1940724849700928</c:v>
                </c:pt>
                <c:pt idx="1276">
                  <c:v>-4.8098751568794249</c:v>
                </c:pt>
                <c:pt idx="1277">
                  <c:v>-1.3756048446893692</c:v>
                </c:pt>
                <c:pt idx="1278">
                  <c:v>3.8307793611288075</c:v>
                </c:pt>
                <c:pt idx="1279">
                  <c:v>7.1294907492399222</c:v>
                </c:pt>
                <c:pt idx="1280">
                  <c:v>2.9075051790475848</c:v>
                </c:pt>
                <c:pt idx="1281">
                  <c:v>-0.69335230708122253</c:v>
                </c:pt>
                <c:pt idx="1282">
                  <c:v>-2.2712795841693878</c:v>
                </c:pt>
                <c:pt idx="1283">
                  <c:v>-4.0985327214002609</c:v>
                </c:pt>
                <c:pt idx="1284">
                  <c:v>-3.1540886950492859</c:v>
                </c:pt>
                <c:pt idx="1285">
                  <c:v>-1.7267219585180285</c:v>
                </c:pt>
                <c:pt idx="1286">
                  <c:v>-2.0001219749450683</c:v>
                </c:pt>
                <c:pt idx="1287">
                  <c:v>-2.9591325849294665</c:v>
                </c:pt>
                <c:pt idx="1288">
                  <c:v>-4.5386655074357991</c:v>
                </c:pt>
                <c:pt idx="1289">
                  <c:v>-4.9034539961814883</c:v>
                </c:pt>
                <c:pt idx="1290">
                  <c:v>-1.7913448011875153</c:v>
                </c:pt>
                <c:pt idx="1291">
                  <c:v>1.219956641793251</c:v>
                </c:pt>
                <c:pt idx="1292">
                  <c:v>2.7595910882949832</c:v>
                </c:pt>
                <c:pt idx="1293">
                  <c:v>2.5718884491920471</c:v>
                </c:pt>
                <c:pt idx="1294">
                  <c:v>1.0416118866205215</c:v>
                </c:pt>
                <c:pt idx="1295">
                  <c:v>-0.17332429926842452</c:v>
                </c:pt>
                <c:pt idx="1296">
                  <c:v>-0.41701051991432908</c:v>
                </c:pt>
                <c:pt idx="1297">
                  <c:v>-0.25126713573932646</c:v>
                </c:pt>
                <c:pt idx="1298">
                  <c:v>-0.65934548556804662</c:v>
                </c:pt>
                <c:pt idx="1299">
                  <c:v>-0.7648204851150513</c:v>
                </c:pt>
                <c:pt idx="1300">
                  <c:v>-0.40022557575255635</c:v>
                </c:pt>
                <c:pt idx="1301">
                  <c:v>-0.70390653133392334</c:v>
                </c:pt>
                <c:pt idx="1302">
                  <c:v>-0.87448150634765631</c:v>
                </c:pt>
                <c:pt idx="1303">
                  <c:v>-0.38874215584248306</c:v>
                </c:pt>
                <c:pt idx="1304">
                  <c:v>-1.884908437728882E-2</c:v>
                </c:pt>
                <c:pt idx="1305">
                  <c:v>8.5524263195693492E-2</c:v>
                </c:pt>
                <c:pt idx="1306">
                  <c:v>0.10417397579178214</c:v>
                </c:pt>
                <c:pt idx="1307">
                  <c:v>0.19771599590778352</c:v>
                </c:pt>
                <c:pt idx="1308">
                  <c:v>0.35214446961879731</c:v>
                </c:pt>
                <c:pt idx="1309">
                  <c:v>0.43640054482966661</c:v>
                </c:pt>
                <c:pt idx="1310">
                  <c:v>0.21483839750289918</c:v>
                </c:pt>
                <c:pt idx="1311">
                  <c:v>-8.303630948066712E-2</c:v>
                </c:pt>
                <c:pt idx="1312">
                  <c:v>-0.16339051941409707</c:v>
                </c:pt>
                <c:pt idx="1313">
                  <c:v>-0.1063737165927887</c:v>
                </c:pt>
                <c:pt idx="1314">
                  <c:v>-3.5132447071373467E-2</c:v>
                </c:pt>
                <c:pt idx="1315">
                  <c:v>8.7135244198143488E-2</c:v>
                </c:pt>
                <c:pt idx="1316">
                  <c:v>0.21030274886637929</c:v>
                </c:pt>
                <c:pt idx="1317">
                  <c:v>0.35626207888126377</c:v>
                </c:pt>
                <c:pt idx="1318">
                  <c:v>0.26732766469940544</c:v>
                </c:pt>
                <c:pt idx="1319">
                  <c:v>0.18124259870499373</c:v>
                </c:pt>
                <c:pt idx="1320">
                  <c:v>0.2679743850231171</c:v>
                </c:pt>
                <c:pt idx="1321">
                  <c:v>0.32037186920642852</c:v>
                </c:pt>
                <c:pt idx="1322">
                  <c:v>0.17763841152191162</c:v>
                </c:pt>
                <c:pt idx="1323">
                  <c:v>0.23323490738868716</c:v>
                </c:pt>
                <c:pt idx="1324">
                  <c:v>0.31041055262088779</c:v>
                </c:pt>
                <c:pt idx="1325">
                  <c:v>0.29663392782211306</c:v>
                </c:pt>
                <c:pt idx="1326">
                  <c:v>0.43610697805881504</c:v>
                </c:pt>
                <c:pt idx="1327">
                  <c:v>0.50005095899105079</c:v>
                </c:pt>
                <c:pt idx="1328">
                  <c:v>0.38420884609222417</c:v>
                </c:pt>
                <c:pt idx="1329">
                  <c:v>0.27063603758811949</c:v>
                </c:pt>
                <c:pt idx="1330">
                  <c:v>0.12612268745899202</c:v>
                </c:pt>
                <c:pt idx="1331">
                  <c:v>-5.1194711923599243E-2</c:v>
                </c:pt>
                <c:pt idx="1332">
                  <c:v>-0.14284280061721802</c:v>
                </c:pt>
                <c:pt idx="1333">
                  <c:v>-1.0927277753362432E-2</c:v>
                </c:pt>
                <c:pt idx="1334">
                  <c:v>6.7031310796737673E-2</c:v>
                </c:pt>
                <c:pt idx="1335">
                  <c:v>-0.1109941864013672</c:v>
                </c:pt>
                <c:pt idx="1336">
                  <c:v>-0.33394501090049744</c:v>
                </c:pt>
                <c:pt idx="1337">
                  <c:v>-0.44567243814468388</c:v>
                </c:pt>
                <c:pt idx="1338">
                  <c:v>-0.41695208430290226</c:v>
                </c:pt>
                <c:pt idx="1339">
                  <c:v>-0.36271682024002078</c:v>
                </c:pt>
                <c:pt idx="1340">
                  <c:v>-0.31125313639640811</c:v>
                </c:pt>
                <c:pt idx="1341">
                  <c:v>-0.13389656066894531</c:v>
                </c:pt>
                <c:pt idx="1342">
                  <c:v>-2.8868873119354248E-2</c:v>
                </c:pt>
                <c:pt idx="1343">
                  <c:v>-0.11907151183113457</c:v>
                </c:pt>
                <c:pt idx="1344">
                  <c:v>-0.1776056488417089</c:v>
                </c:pt>
                <c:pt idx="1345">
                  <c:v>-0.2144934117794037</c:v>
                </c:pt>
                <c:pt idx="1346">
                  <c:v>-8.5860551185905937E-2</c:v>
                </c:pt>
                <c:pt idx="1347">
                  <c:v>6.2256511040031916E-2</c:v>
                </c:pt>
                <c:pt idx="1348">
                  <c:v>0.15269305665045976</c:v>
                </c:pt>
                <c:pt idx="1349">
                  <c:v>0.1845521593093872</c:v>
                </c:pt>
                <c:pt idx="1350">
                  <c:v>9.5783239603042608E-2</c:v>
                </c:pt>
                <c:pt idx="1351">
                  <c:v>-0.12546133082360031</c:v>
                </c:pt>
                <c:pt idx="1352">
                  <c:v>-0.22107028685510161</c:v>
                </c:pt>
                <c:pt idx="1353">
                  <c:v>-0.23460900306701662</c:v>
                </c:pt>
                <c:pt idx="1354">
                  <c:v>-0.3814945685863495</c:v>
                </c:pt>
                <c:pt idx="1355">
                  <c:v>-0.35118837676942349</c:v>
                </c:pt>
                <c:pt idx="1356">
                  <c:v>-0.13487421512603762</c:v>
                </c:pt>
                <c:pt idx="1357">
                  <c:v>2.2862978652119638E-3</c:v>
                </c:pt>
                <c:pt idx="1358">
                  <c:v>-2.7107691764831545E-2</c:v>
                </c:pt>
                <c:pt idx="1359">
                  <c:v>-5.5363776683807375E-2</c:v>
                </c:pt>
                <c:pt idx="1360">
                  <c:v>2.0300399847328662E-2</c:v>
                </c:pt>
                <c:pt idx="1361">
                  <c:v>6.5346143245697028E-2</c:v>
                </c:pt>
                <c:pt idx="1362">
                  <c:v>7.4307659044861793E-2</c:v>
                </c:pt>
                <c:pt idx="1363">
                  <c:v>2.6717024669051171E-2</c:v>
                </c:pt>
                <c:pt idx="1364">
                  <c:v>-1.4742000102996826E-2</c:v>
                </c:pt>
                <c:pt idx="1365">
                  <c:v>-0.12718636907637121</c:v>
                </c:pt>
                <c:pt idx="1366">
                  <c:v>-0.21994776763021948</c:v>
                </c:pt>
                <c:pt idx="1367">
                  <c:v>-0.28972602725028995</c:v>
                </c:pt>
                <c:pt idx="1368">
                  <c:v>-0.32520342350006104</c:v>
                </c:pt>
                <c:pt idx="1369">
                  <c:v>-0.32301418941468002</c:v>
                </c:pt>
                <c:pt idx="1370">
                  <c:v>-0.27665041051805023</c:v>
                </c:pt>
                <c:pt idx="1371">
                  <c:v>-0.19039583008736374</c:v>
                </c:pt>
                <c:pt idx="1372">
                  <c:v>-4.8627784252166753E-2</c:v>
                </c:pt>
                <c:pt idx="1373">
                  <c:v>4.8450101986527445E-2</c:v>
                </c:pt>
                <c:pt idx="1374">
                  <c:v>0.1433269500732422</c:v>
                </c:pt>
                <c:pt idx="1375">
                  <c:v>0.18454865097999573</c:v>
                </c:pt>
                <c:pt idx="1376">
                  <c:v>0.1722952624037862</c:v>
                </c:pt>
                <c:pt idx="1377">
                  <c:v>0.11350841604173184</c:v>
                </c:pt>
                <c:pt idx="1378">
                  <c:v>5.8131848573684697E-2</c:v>
                </c:pt>
                <c:pt idx="1379">
                  <c:v>2.0537833347916604E-2</c:v>
                </c:pt>
                <c:pt idx="1380">
                  <c:v>-3.8584533557295804E-2</c:v>
                </c:pt>
                <c:pt idx="1381">
                  <c:v>-0.10721454620361329</c:v>
                </c:pt>
                <c:pt idx="1382">
                  <c:v>-0.17345991812646389</c:v>
                </c:pt>
                <c:pt idx="1383">
                  <c:v>-0.19085421524941923</c:v>
                </c:pt>
                <c:pt idx="1384">
                  <c:v>-0.21757964529097082</c:v>
                </c:pt>
                <c:pt idx="1385">
                  <c:v>-0.17493582844734193</c:v>
                </c:pt>
                <c:pt idx="1386">
                  <c:v>-0.11295651197433472</c:v>
                </c:pt>
                <c:pt idx="1387">
                  <c:v>-4.7286359891295433E-2</c:v>
                </c:pt>
                <c:pt idx="1388">
                  <c:v>-1.4069570302963257E-2</c:v>
                </c:pt>
                <c:pt idx="1389">
                  <c:v>4.304720163345337E-3</c:v>
                </c:pt>
                <c:pt idx="1390">
                  <c:v>3.2579516172409062E-2</c:v>
                </c:pt>
                <c:pt idx="1391">
                  <c:v>3.0858022794127467E-2</c:v>
                </c:pt>
                <c:pt idx="1392">
                  <c:v>-3.6238630637526512E-2</c:v>
                </c:pt>
                <c:pt idx="1393">
                  <c:v>-5.1558408737182621E-2</c:v>
                </c:pt>
                <c:pt idx="1394">
                  <c:v>-3.0708407163619996E-2</c:v>
                </c:pt>
                <c:pt idx="1395">
                  <c:v>-1.5247126445174218E-2</c:v>
                </c:pt>
                <c:pt idx="1396">
                  <c:v>-3.0424232482910159E-2</c:v>
                </c:pt>
                <c:pt idx="1397">
                  <c:v>-4.8627784252166753E-2</c:v>
                </c:pt>
                <c:pt idx="1398">
                  <c:v>-5.7159968242049219E-2</c:v>
                </c:pt>
                <c:pt idx="1399">
                  <c:v>-5.8496641740202908E-2</c:v>
                </c:pt>
                <c:pt idx="1400">
                  <c:v>-9.4043181315064436E-2</c:v>
                </c:pt>
                <c:pt idx="1401">
                  <c:v>-8.4520259723067287E-2</c:v>
                </c:pt>
                <c:pt idx="1402">
                  <c:v>-7.090925730764866E-2</c:v>
                </c:pt>
                <c:pt idx="1403">
                  <c:v>-6.6777541637420654E-2</c:v>
                </c:pt>
                <c:pt idx="1404">
                  <c:v>-3.7167241573333745E-2</c:v>
                </c:pt>
                <c:pt idx="1405">
                  <c:v>-1.3039290904998779E-2</c:v>
                </c:pt>
                <c:pt idx="1406">
                  <c:v>-3.7389435768127442E-2</c:v>
                </c:pt>
                <c:pt idx="1407">
                  <c:v>-5.7441877126693727E-2</c:v>
                </c:pt>
                <c:pt idx="1408">
                  <c:v>-3.3572227209806446E-2</c:v>
                </c:pt>
                <c:pt idx="1409">
                  <c:v>-3.1040529012680056E-2</c:v>
                </c:pt>
                <c:pt idx="1410">
                  <c:v>-5.0178319662809376E-2</c:v>
                </c:pt>
                <c:pt idx="1411">
                  <c:v>-4.7604521512985234E-2</c:v>
                </c:pt>
                <c:pt idx="1412">
                  <c:v>-1.9927310943603515E-2</c:v>
                </c:pt>
                <c:pt idx="1413">
                  <c:v>3.200188435614109E-2</c:v>
                </c:pt>
                <c:pt idx="1414">
                  <c:v>9.9438480287790312E-3</c:v>
                </c:pt>
                <c:pt idx="1415">
                  <c:v>-8.0458418279886253E-3</c:v>
                </c:pt>
                <c:pt idx="1416">
                  <c:v>7.0423134416341786E-3</c:v>
                </c:pt>
                <c:pt idx="1417">
                  <c:v>-3.5327634438872338E-2</c:v>
                </c:pt>
                <c:pt idx="1418">
                  <c:v>-4.6149734258651737E-2</c:v>
                </c:pt>
                <c:pt idx="1419">
                  <c:v>-1.0359000340104103E-2</c:v>
                </c:pt>
                <c:pt idx="1420">
                  <c:v>3.17434374243021E-2</c:v>
                </c:pt>
                <c:pt idx="1421">
                  <c:v>1.6213232651352882E-2</c:v>
                </c:pt>
                <c:pt idx="1422">
                  <c:v>1.3674298524856568E-2</c:v>
                </c:pt>
                <c:pt idx="1423">
                  <c:v>3.2855504751205446E-2</c:v>
                </c:pt>
                <c:pt idx="1424">
                  <c:v>-1.1888558864593507E-2</c:v>
                </c:pt>
                <c:pt idx="1425">
                  <c:v>-2.4406278133392335E-2</c:v>
                </c:pt>
                <c:pt idx="1426">
                  <c:v>2.2605262622237207E-2</c:v>
                </c:pt>
                <c:pt idx="1427">
                  <c:v>-4.7584640979766845E-3</c:v>
                </c:pt>
                <c:pt idx="1428">
                  <c:v>-3.8427974358201028E-2</c:v>
                </c:pt>
                <c:pt idx="1429">
                  <c:v>-4.6444507017731666E-2</c:v>
                </c:pt>
                <c:pt idx="1430">
                  <c:v>-3.0997332707047465E-2</c:v>
                </c:pt>
                <c:pt idx="1431">
                  <c:v>-3.3264882937073706E-2</c:v>
                </c:pt>
                <c:pt idx="1432">
                  <c:v>-2.476175229996443E-2</c:v>
                </c:pt>
                <c:pt idx="1433">
                  <c:v>1.7956872358918193E-2</c:v>
                </c:pt>
                <c:pt idx="1434">
                  <c:v>4.0937526226043706E-2</c:v>
                </c:pt>
                <c:pt idx="1435">
                  <c:v>2.2546900101006032E-2</c:v>
                </c:pt>
                <c:pt idx="1436">
                  <c:v>2.8261968679726125E-2</c:v>
                </c:pt>
                <c:pt idx="1437">
                  <c:v>4.734834037721157E-2</c:v>
                </c:pt>
                <c:pt idx="1438">
                  <c:v>3.1765510663390159E-2</c:v>
                </c:pt>
                <c:pt idx="1439">
                  <c:v>1.0138925760984421E-2</c:v>
                </c:pt>
                <c:pt idx="1440">
                  <c:v>-5.1327589899301529E-3</c:v>
                </c:pt>
                <c:pt idx="1441">
                  <c:v>-6.7957071214914322E-3</c:v>
                </c:pt>
                <c:pt idx="1442">
                  <c:v>1.3888233527541162E-2</c:v>
                </c:pt>
                <c:pt idx="1443">
                  <c:v>2.3160821199417116E-2</c:v>
                </c:pt>
                <c:pt idx="1444">
                  <c:v>2.117393732070923E-2</c:v>
                </c:pt>
                <c:pt idx="1445">
                  <c:v>4.0571490526199343E-2</c:v>
                </c:pt>
                <c:pt idx="1446">
                  <c:v>4.3455264195799828E-2</c:v>
                </c:pt>
                <c:pt idx="1447">
                  <c:v>4.0259249210357666E-2</c:v>
                </c:pt>
                <c:pt idx="1448">
                  <c:v>3.5980256795883181E-2</c:v>
                </c:pt>
                <c:pt idx="1449">
                  <c:v>4.7735499143600466E-2</c:v>
                </c:pt>
                <c:pt idx="1450">
                  <c:v>2.6367361173033715E-2</c:v>
                </c:pt>
                <c:pt idx="1451">
                  <c:v>4.2363004311919215E-2</c:v>
                </c:pt>
                <c:pt idx="1452">
                  <c:v>6.0477678403258329E-2</c:v>
                </c:pt>
                <c:pt idx="1453">
                  <c:v>4.4182657822966577E-2</c:v>
                </c:pt>
                <c:pt idx="1454">
                  <c:v>1.5186425037682057E-2</c:v>
                </c:pt>
                <c:pt idx="1455">
                  <c:v>1.2496596202254295E-2</c:v>
                </c:pt>
                <c:pt idx="1456">
                  <c:v>9.2877173423767095E-3</c:v>
                </c:pt>
                <c:pt idx="1457">
                  <c:v>2.2773735523223877E-2</c:v>
                </c:pt>
                <c:pt idx="1458">
                  <c:v>3.7799910306930543E-2</c:v>
                </c:pt>
                <c:pt idx="1459">
                  <c:v>2.9230231046676637E-2</c:v>
                </c:pt>
                <c:pt idx="1460">
                  <c:v>5.2110312804579735E-2</c:v>
                </c:pt>
                <c:pt idx="1461">
                  <c:v>8.9571121148765087E-2</c:v>
                </c:pt>
                <c:pt idx="1462">
                  <c:v>8.1890218667685991E-2</c:v>
                </c:pt>
                <c:pt idx="1463">
                  <c:v>8.0495109558105474E-2</c:v>
                </c:pt>
                <c:pt idx="1464">
                  <c:v>5.7192749194800857E-2</c:v>
                </c:pt>
                <c:pt idx="1465">
                  <c:v>2.1469806432724E-2</c:v>
                </c:pt>
                <c:pt idx="1466">
                  <c:v>-1.830141954123974E-3</c:v>
                </c:pt>
                <c:pt idx="1467">
                  <c:v>-8.9883764460682875E-3</c:v>
                </c:pt>
                <c:pt idx="1468">
                  <c:v>-1.1400901079177857E-2</c:v>
                </c:pt>
                <c:pt idx="1469">
                  <c:v>-5.4657433032989505E-2</c:v>
                </c:pt>
                <c:pt idx="1470">
                  <c:v>-3.3434379100799562E-3</c:v>
                </c:pt>
                <c:pt idx="1471">
                  <c:v>5.0086116380989552E-2</c:v>
                </c:pt>
                <c:pt idx="1472">
                  <c:v>9.6614713668823252E-2</c:v>
                </c:pt>
                <c:pt idx="1473">
                  <c:v>0.10576326727867127</c:v>
                </c:pt>
                <c:pt idx="1474">
                  <c:v>9.4427855014801027E-2</c:v>
                </c:pt>
                <c:pt idx="1475">
                  <c:v>6.1123284101486208E-2</c:v>
                </c:pt>
                <c:pt idx="1476">
                  <c:v>4.6258492469787603E-2</c:v>
                </c:pt>
                <c:pt idx="1477">
                  <c:v>2.0043049268424512E-2</c:v>
                </c:pt>
                <c:pt idx="1478">
                  <c:v>6.7473214119672775E-4</c:v>
                </c:pt>
                <c:pt idx="1479">
                  <c:v>3.0275713205337527E-2</c:v>
                </c:pt>
                <c:pt idx="1480">
                  <c:v>3.4382797479629516E-2</c:v>
                </c:pt>
                <c:pt idx="1481">
                  <c:v>1.1761089563369751E-2</c:v>
                </c:pt>
                <c:pt idx="1482">
                  <c:v>-3.0943099781870842E-3</c:v>
                </c:pt>
                <c:pt idx="1483">
                  <c:v>-1.2769149541854858E-2</c:v>
                </c:pt>
                <c:pt idx="1484">
                  <c:v>1.2489652633666992E-3</c:v>
                </c:pt>
                <c:pt idx="1485">
                  <c:v>3.4816660881042481E-2</c:v>
                </c:pt>
                <c:pt idx="1486">
                  <c:v>2.3112874031066894E-2</c:v>
                </c:pt>
                <c:pt idx="1487">
                  <c:v>2.3685937710106374E-2</c:v>
                </c:pt>
                <c:pt idx="1488">
                  <c:v>4.9846380539238455E-2</c:v>
                </c:pt>
                <c:pt idx="1489">
                  <c:v>2.9436089582741264E-2</c:v>
                </c:pt>
                <c:pt idx="1490">
                  <c:v>6.2866923809051511E-2</c:v>
                </c:pt>
                <c:pt idx="1491">
                  <c:v>0.11010544616729022</c:v>
                </c:pt>
                <c:pt idx="1492">
                  <c:v>7.9950149059295664E-2</c:v>
                </c:pt>
                <c:pt idx="1493">
                  <c:v>6.0522190332412726E-2</c:v>
                </c:pt>
                <c:pt idx="1494">
                  <c:v>3.8139012269675733E-2</c:v>
                </c:pt>
                <c:pt idx="1495">
                  <c:v>1.6109079122543335E-2</c:v>
                </c:pt>
                <c:pt idx="1496">
                  <c:v>4.4439204409718516E-3</c:v>
                </c:pt>
                <c:pt idx="1497">
                  <c:v>2.7377029135823251E-3</c:v>
                </c:pt>
                <c:pt idx="1498">
                  <c:v>2.1483839750289918E-2</c:v>
                </c:pt>
                <c:pt idx="1499">
                  <c:v>1.3455576114356518E-2</c:v>
                </c:pt>
              </c:numCache>
            </c:numRef>
          </c:yVal>
          <c:smooth val="0"/>
          <c:extLst>
            <c:ext xmlns:c16="http://schemas.microsoft.com/office/drawing/2014/chart" uri="{C3380CC4-5D6E-409C-BE32-E72D297353CC}">
              <c16:uniqueId val="{00000005-D1D5-49D4-B1C0-3A9A9B10064D}"/>
            </c:ext>
          </c:extLst>
        </c:ser>
        <c:dLbls>
          <c:showLegendKey val="0"/>
          <c:showVal val="0"/>
          <c:showCatName val="0"/>
          <c:showSerName val="0"/>
          <c:showPercent val="0"/>
          <c:showBubbleSize val="0"/>
        </c:dLbls>
        <c:axId val="2083755087"/>
        <c:axId val="1"/>
      </c:scatterChart>
      <c:scatterChart>
        <c:scatterStyle val="lineMarker"/>
        <c:varyColors val="0"/>
        <c:ser>
          <c:idx val="6"/>
          <c:order val="6"/>
          <c:tx>
            <c:strRef>
              <c:f>Accelerometer!$H$1</c:f>
              <c:strCache>
                <c:ptCount val="1"/>
                <c:pt idx="0">
                  <c:v>Angular Velocity X (rad/s)</c:v>
                </c:pt>
              </c:strCache>
            </c:strRef>
          </c:tx>
          <c:spPr>
            <a:ln w="19050" cap="rnd">
              <a:noFill/>
              <a:round/>
            </a:ln>
            <a:effectLst/>
          </c:spPr>
          <c:marker>
            <c:symbol val="circle"/>
            <c:size val="5"/>
            <c:spPr>
              <a:solidFill>
                <a:schemeClr val="accent1">
                  <a:lumMod val="60000"/>
                </a:schemeClr>
              </a:solidFill>
              <a:ln w="9525">
                <a:solidFill>
                  <a:schemeClr val="accent1">
                    <a:lumMod val="60000"/>
                  </a:schemeClr>
                </a:solidFill>
              </a:ln>
              <a:effectLst/>
            </c:spPr>
          </c:marker>
          <c:xVal>
            <c:numRef>
              <c:f>Accelerometer!$A$2:$A$1502</c:f>
              <c:numCache>
                <c:formatCode>General</c:formatCode>
                <c:ptCount val="1501"/>
                <c:pt idx="0">
                  <c:v>-1.2474166578613222E-3</c:v>
                </c:pt>
                <c:pt idx="1">
                  <c:v>8.7525833514519036E-3</c:v>
                </c:pt>
                <c:pt idx="2">
                  <c:v>1.8751583353150636E-2</c:v>
                </c:pt>
                <c:pt idx="3">
                  <c:v>2.8750583354849368E-2</c:v>
                </c:pt>
                <c:pt idx="4">
                  <c:v>3.8749583356548101E-2</c:v>
                </c:pt>
                <c:pt idx="5">
                  <c:v>4.8749583336757496E-2</c:v>
                </c:pt>
                <c:pt idx="6">
                  <c:v>5.8748583338456228E-2</c:v>
                </c:pt>
                <c:pt idx="7">
                  <c:v>6.8747583340154961E-2</c:v>
                </c:pt>
                <c:pt idx="8">
                  <c:v>7.8747583349468186E-2</c:v>
                </c:pt>
                <c:pt idx="9">
                  <c:v>8.8746583351166919E-2</c:v>
                </c:pt>
                <c:pt idx="10">
                  <c:v>9.8745583352865651E-2</c:v>
                </c:pt>
                <c:pt idx="11">
                  <c:v>0.10874458335456438</c:v>
                </c:pt>
                <c:pt idx="12">
                  <c:v>0.11874387500574812</c:v>
                </c:pt>
                <c:pt idx="13">
                  <c:v>0.12874287500744686</c:v>
                </c:pt>
                <c:pt idx="14">
                  <c:v>0.13874187500914559</c:v>
                </c:pt>
                <c:pt idx="15">
                  <c:v>0.14874187501845881</c:v>
                </c:pt>
                <c:pt idx="16">
                  <c:v>0.15874087502015755</c:v>
                </c:pt>
                <c:pt idx="17">
                  <c:v>0.16873987502185628</c:v>
                </c:pt>
                <c:pt idx="18">
                  <c:v>0.17873887502355501</c:v>
                </c:pt>
                <c:pt idx="19">
                  <c:v>0.18873887500376441</c:v>
                </c:pt>
                <c:pt idx="20">
                  <c:v>0.19873787500546314</c:v>
                </c:pt>
                <c:pt idx="21">
                  <c:v>0.20873687500716187</c:v>
                </c:pt>
                <c:pt idx="22">
                  <c:v>0.2187368750164751</c:v>
                </c:pt>
                <c:pt idx="23">
                  <c:v>0.22873587501817383</c:v>
                </c:pt>
                <c:pt idx="24">
                  <c:v>0.23873487501987256</c:v>
                </c:pt>
                <c:pt idx="25">
                  <c:v>0.24873387502157129</c:v>
                </c:pt>
                <c:pt idx="26">
                  <c:v>0.25873387500178069</c:v>
                </c:pt>
                <c:pt idx="27">
                  <c:v>0.26873287500347942</c:v>
                </c:pt>
                <c:pt idx="28">
                  <c:v>0.27873187500517815</c:v>
                </c:pt>
                <c:pt idx="29">
                  <c:v>0.28873187501449138</c:v>
                </c:pt>
                <c:pt idx="30">
                  <c:v>0.29873087501619011</c:v>
                </c:pt>
                <c:pt idx="31">
                  <c:v>0.30872987501788884</c:v>
                </c:pt>
                <c:pt idx="32">
                  <c:v>0.31872887501958758</c:v>
                </c:pt>
                <c:pt idx="33">
                  <c:v>0.32872887499979697</c:v>
                </c:pt>
                <c:pt idx="34">
                  <c:v>0.3387278750014957</c:v>
                </c:pt>
                <c:pt idx="35">
                  <c:v>0.34872687500319444</c:v>
                </c:pt>
                <c:pt idx="36">
                  <c:v>0.35872687501250766</c:v>
                </c:pt>
                <c:pt idx="37">
                  <c:v>0.36872587501420639</c:v>
                </c:pt>
                <c:pt idx="38">
                  <c:v>0.37872487501590513</c:v>
                </c:pt>
                <c:pt idx="39">
                  <c:v>0.38872387501760386</c:v>
                </c:pt>
                <c:pt idx="40">
                  <c:v>0.39872387499781325</c:v>
                </c:pt>
                <c:pt idx="41">
                  <c:v>0.40872287499951199</c:v>
                </c:pt>
                <c:pt idx="42">
                  <c:v>0.41872187500121072</c:v>
                </c:pt>
                <c:pt idx="43">
                  <c:v>0.42872187501052395</c:v>
                </c:pt>
                <c:pt idx="44">
                  <c:v>0.43872087501222268</c:v>
                </c:pt>
                <c:pt idx="45">
                  <c:v>0.44871987501392141</c:v>
                </c:pt>
                <c:pt idx="46">
                  <c:v>0.45871887501562014</c:v>
                </c:pt>
                <c:pt idx="47">
                  <c:v>0.46871887502493337</c:v>
                </c:pt>
                <c:pt idx="48">
                  <c:v>0.47871787499752827</c:v>
                </c:pt>
                <c:pt idx="49">
                  <c:v>0.488716874999227</c:v>
                </c:pt>
                <c:pt idx="50">
                  <c:v>0.49871687500854023</c:v>
                </c:pt>
                <c:pt idx="51">
                  <c:v>0.50871587501023896</c:v>
                </c:pt>
                <c:pt idx="52">
                  <c:v>0.51871487501193769</c:v>
                </c:pt>
                <c:pt idx="53">
                  <c:v>0.52871387501363643</c:v>
                </c:pt>
                <c:pt idx="54">
                  <c:v>0.53871387502294965</c:v>
                </c:pt>
                <c:pt idx="55">
                  <c:v>0.54871287502464838</c:v>
                </c:pt>
                <c:pt idx="56">
                  <c:v>0.55871187499724329</c:v>
                </c:pt>
                <c:pt idx="57">
                  <c:v>0.56871187500655651</c:v>
                </c:pt>
                <c:pt idx="58">
                  <c:v>0.57871087500825524</c:v>
                </c:pt>
                <c:pt idx="59">
                  <c:v>0.58870987500995398</c:v>
                </c:pt>
                <c:pt idx="60">
                  <c:v>0.59870887501165271</c:v>
                </c:pt>
                <c:pt idx="61">
                  <c:v>0.60870887502096593</c:v>
                </c:pt>
                <c:pt idx="62">
                  <c:v>0.61870787502266467</c:v>
                </c:pt>
                <c:pt idx="63">
                  <c:v>0.6287068750243634</c:v>
                </c:pt>
                <c:pt idx="64">
                  <c:v>0.63870687500457279</c:v>
                </c:pt>
                <c:pt idx="65">
                  <c:v>0.64870587500627153</c:v>
                </c:pt>
                <c:pt idx="66">
                  <c:v>0.65870487500797026</c:v>
                </c:pt>
                <c:pt idx="67">
                  <c:v>0.66870387500966899</c:v>
                </c:pt>
                <c:pt idx="68">
                  <c:v>0.67870387501898222</c:v>
                </c:pt>
                <c:pt idx="69">
                  <c:v>0.68870287502068095</c:v>
                </c:pt>
                <c:pt idx="70">
                  <c:v>0.69870187502237968</c:v>
                </c:pt>
                <c:pt idx="71">
                  <c:v>0.70870187500258908</c:v>
                </c:pt>
                <c:pt idx="72">
                  <c:v>0.71870087500428781</c:v>
                </c:pt>
                <c:pt idx="73">
                  <c:v>0.72869987500598654</c:v>
                </c:pt>
                <c:pt idx="74">
                  <c:v>0.73869887500768527</c:v>
                </c:pt>
                <c:pt idx="75">
                  <c:v>0.7486988750169985</c:v>
                </c:pt>
                <c:pt idx="76">
                  <c:v>0.75869787501869723</c:v>
                </c:pt>
                <c:pt idx="77">
                  <c:v>0.76869687502039596</c:v>
                </c:pt>
                <c:pt idx="78">
                  <c:v>0.77869687500060536</c:v>
                </c:pt>
                <c:pt idx="79">
                  <c:v>0.78869587500230409</c:v>
                </c:pt>
                <c:pt idx="80">
                  <c:v>0.79869487500400282</c:v>
                </c:pt>
                <c:pt idx="81">
                  <c:v>0.80869387500570156</c:v>
                </c:pt>
                <c:pt idx="82">
                  <c:v>0.81869387501501478</c:v>
                </c:pt>
                <c:pt idx="83">
                  <c:v>0.82869287501671351</c:v>
                </c:pt>
                <c:pt idx="84">
                  <c:v>0.83869187501841225</c:v>
                </c:pt>
                <c:pt idx="85">
                  <c:v>0.84869187499862164</c:v>
                </c:pt>
                <c:pt idx="86">
                  <c:v>0.85869087500032037</c:v>
                </c:pt>
                <c:pt idx="87">
                  <c:v>0.86868987500201911</c:v>
                </c:pt>
                <c:pt idx="88">
                  <c:v>0.87868887500371784</c:v>
                </c:pt>
                <c:pt idx="89">
                  <c:v>0.88868887501303107</c:v>
                </c:pt>
                <c:pt idx="90">
                  <c:v>0.8986878750147298</c:v>
                </c:pt>
                <c:pt idx="91">
                  <c:v>0.90868687501642853</c:v>
                </c:pt>
                <c:pt idx="92">
                  <c:v>0.91868687502574176</c:v>
                </c:pt>
                <c:pt idx="93">
                  <c:v>0.92868587499833666</c:v>
                </c:pt>
                <c:pt idx="94">
                  <c:v>0.93868487500003539</c:v>
                </c:pt>
                <c:pt idx="95">
                  <c:v>0.94868387500173412</c:v>
                </c:pt>
                <c:pt idx="96">
                  <c:v>0.95868387501104735</c:v>
                </c:pt>
                <c:pt idx="97">
                  <c:v>0.96868287501274608</c:v>
                </c:pt>
                <c:pt idx="98">
                  <c:v>0.97868187501444481</c:v>
                </c:pt>
                <c:pt idx="99">
                  <c:v>0.98868187502375804</c:v>
                </c:pt>
                <c:pt idx="100">
                  <c:v>0.99868087502545677</c:v>
                </c:pt>
                <c:pt idx="101">
                  <c:v>1.0086798749980517</c:v>
                </c:pt>
                <c:pt idx="102">
                  <c:v>1.0186788749997504</c:v>
                </c:pt>
                <c:pt idx="103">
                  <c:v>1.0286788750090636</c:v>
                </c:pt>
                <c:pt idx="104">
                  <c:v>1.0386778750107624</c:v>
                </c:pt>
                <c:pt idx="105">
                  <c:v>1.0486768750124611</c:v>
                </c:pt>
                <c:pt idx="106">
                  <c:v>1.0586768750217743</c:v>
                </c:pt>
                <c:pt idx="107">
                  <c:v>1.0686758750234731</c:v>
                </c:pt>
                <c:pt idx="108">
                  <c:v>1.0786748750251718</c:v>
                </c:pt>
                <c:pt idx="109">
                  <c:v>1.0886748750053812</c:v>
                </c:pt>
                <c:pt idx="110">
                  <c:v>1.0986738750070799</c:v>
                </c:pt>
                <c:pt idx="111">
                  <c:v>1.1086728750087786</c:v>
                </c:pt>
                <c:pt idx="112">
                  <c:v>1.1186727083404548</c:v>
                </c:pt>
                <c:pt idx="113">
                  <c:v>1.1286727083497681</c:v>
                </c:pt>
                <c:pt idx="114">
                  <c:v>1.1386717083514668</c:v>
                </c:pt>
                <c:pt idx="115">
                  <c:v>1.1486707083531655</c:v>
                </c:pt>
                <c:pt idx="116">
                  <c:v>1.1586707083333749</c:v>
                </c:pt>
                <c:pt idx="117">
                  <c:v>1.1686697083350737</c:v>
                </c:pt>
                <c:pt idx="118">
                  <c:v>1.1786687083367724</c:v>
                </c:pt>
                <c:pt idx="119">
                  <c:v>1.1886677083384711</c:v>
                </c:pt>
                <c:pt idx="120">
                  <c:v>1.1986677083477844</c:v>
                </c:pt>
                <c:pt idx="121">
                  <c:v>1.2086667083494831</c:v>
                </c:pt>
                <c:pt idx="122">
                  <c:v>1.2186657083511818</c:v>
                </c:pt>
                <c:pt idx="123">
                  <c:v>1.2286657083313912</c:v>
                </c:pt>
                <c:pt idx="124">
                  <c:v>1.2386647083330899</c:v>
                </c:pt>
                <c:pt idx="125">
                  <c:v>1.2486637083347887</c:v>
                </c:pt>
                <c:pt idx="126">
                  <c:v>1.2586627083364874</c:v>
                </c:pt>
                <c:pt idx="127">
                  <c:v>1.2686627083458006</c:v>
                </c:pt>
                <c:pt idx="128">
                  <c:v>1.2786617083474994</c:v>
                </c:pt>
                <c:pt idx="129">
                  <c:v>1.2886607083491981</c:v>
                </c:pt>
                <c:pt idx="130">
                  <c:v>1.2986607083585113</c:v>
                </c:pt>
                <c:pt idx="131">
                  <c:v>1.3086597083311062</c:v>
                </c:pt>
                <c:pt idx="132">
                  <c:v>1.318658708332805</c:v>
                </c:pt>
                <c:pt idx="133">
                  <c:v>1.3286577083345037</c:v>
                </c:pt>
                <c:pt idx="134">
                  <c:v>1.3386577083438169</c:v>
                </c:pt>
                <c:pt idx="135">
                  <c:v>1.3486567083455157</c:v>
                </c:pt>
                <c:pt idx="136">
                  <c:v>1.3586557083472144</c:v>
                </c:pt>
                <c:pt idx="137">
                  <c:v>1.3686557083565276</c:v>
                </c:pt>
                <c:pt idx="138">
                  <c:v>1.3786547083582263</c:v>
                </c:pt>
                <c:pt idx="139">
                  <c:v>1.3886537083308212</c:v>
                </c:pt>
                <c:pt idx="140">
                  <c:v>1.3986537083401345</c:v>
                </c:pt>
                <c:pt idx="141">
                  <c:v>1.4086527083418332</c:v>
                </c:pt>
                <c:pt idx="142">
                  <c:v>1.4186517083435319</c:v>
                </c:pt>
                <c:pt idx="143">
                  <c:v>1.4286507083452307</c:v>
                </c:pt>
                <c:pt idx="144">
                  <c:v>1.4386507083545439</c:v>
                </c:pt>
                <c:pt idx="145">
                  <c:v>1.4486497083562426</c:v>
                </c:pt>
                <c:pt idx="146">
                  <c:v>1.4586487083579414</c:v>
                </c:pt>
                <c:pt idx="147">
                  <c:v>1.4686487083381508</c:v>
                </c:pt>
                <c:pt idx="148">
                  <c:v>1.4786477083398495</c:v>
                </c:pt>
                <c:pt idx="149">
                  <c:v>1.4886467083415482</c:v>
                </c:pt>
                <c:pt idx="150">
                  <c:v>1.498645708343247</c:v>
                </c:pt>
                <c:pt idx="151">
                  <c:v>1.5086457083525602</c:v>
                </c:pt>
                <c:pt idx="152">
                  <c:v>1.5186447083542589</c:v>
                </c:pt>
                <c:pt idx="153">
                  <c:v>1.5286437083559576</c:v>
                </c:pt>
                <c:pt idx="154">
                  <c:v>1.538643708336167</c:v>
                </c:pt>
                <c:pt idx="155">
                  <c:v>1.5486427083378658</c:v>
                </c:pt>
                <c:pt idx="156">
                  <c:v>1.5586417083395645</c:v>
                </c:pt>
                <c:pt idx="157">
                  <c:v>1.5686407083412632</c:v>
                </c:pt>
                <c:pt idx="158">
                  <c:v>1.5786407083505765</c:v>
                </c:pt>
                <c:pt idx="159">
                  <c:v>1.5886397083522752</c:v>
                </c:pt>
                <c:pt idx="160">
                  <c:v>1.5986387083539739</c:v>
                </c:pt>
                <c:pt idx="161">
                  <c:v>1.6086387083341833</c:v>
                </c:pt>
                <c:pt idx="162">
                  <c:v>1.6186377083358821</c:v>
                </c:pt>
                <c:pt idx="163">
                  <c:v>1.6286367083375808</c:v>
                </c:pt>
                <c:pt idx="164">
                  <c:v>1.638636708346894</c:v>
                </c:pt>
                <c:pt idx="165">
                  <c:v>1.6486357083485927</c:v>
                </c:pt>
                <c:pt idx="166">
                  <c:v>1.6586347083502915</c:v>
                </c:pt>
                <c:pt idx="167">
                  <c:v>1.6686337083519902</c:v>
                </c:pt>
                <c:pt idx="168">
                  <c:v>1.6786337083321996</c:v>
                </c:pt>
                <c:pt idx="169">
                  <c:v>1.6886327083338983</c:v>
                </c:pt>
                <c:pt idx="170">
                  <c:v>1.6986317083355971</c:v>
                </c:pt>
                <c:pt idx="171">
                  <c:v>1.7086317083449103</c:v>
                </c:pt>
                <c:pt idx="172">
                  <c:v>1.718630708346609</c:v>
                </c:pt>
                <c:pt idx="173">
                  <c:v>1.7286297083483078</c:v>
                </c:pt>
                <c:pt idx="174">
                  <c:v>1.7386287083500065</c:v>
                </c:pt>
                <c:pt idx="175">
                  <c:v>1.7486287083593197</c:v>
                </c:pt>
                <c:pt idx="176">
                  <c:v>1.7586277083319146</c:v>
                </c:pt>
                <c:pt idx="177">
                  <c:v>1.7686267083336134</c:v>
                </c:pt>
                <c:pt idx="178">
                  <c:v>1.7786267083429266</c:v>
                </c:pt>
                <c:pt idx="179">
                  <c:v>1.7886257083446253</c:v>
                </c:pt>
                <c:pt idx="180">
                  <c:v>1.798624708346324</c:v>
                </c:pt>
                <c:pt idx="181">
                  <c:v>1.8086237083480228</c:v>
                </c:pt>
                <c:pt idx="182">
                  <c:v>1.818623708357336</c:v>
                </c:pt>
                <c:pt idx="183">
                  <c:v>1.8286227083590347</c:v>
                </c:pt>
                <c:pt idx="184">
                  <c:v>1.8386217083316296</c:v>
                </c:pt>
                <c:pt idx="185">
                  <c:v>1.8486217083409429</c:v>
                </c:pt>
                <c:pt idx="186">
                  <c:v>1.8586207083426416</c:v>
                </c:pt>
                <c:pt idx="187">
                  <c:v>1.8686197083443403</c:v>
                </c:pt>
                <c:pt idx="188">
                  <c:v>1.8786197083536536</c:v>
                </c:pt>
                <c:pt idx="189">
                  <c:v>1.8886187083553523</c:v>
                </c:pt>
                <c:pt idx="190">
                  <c:v>1.898617708357051</c:v>
                </c:pt>
                <c:pt idx="191">
                  <c:v>1.9086167083587497</c:v>
                </c:pt>
                <c:pt idx="192">
                  <c:v>1.9186167083389591</c:v>
                </c:pt>
                <c:pt idx="193">
                  <c:v>1.9286157083406579</c:v>
                </c:pt>
                <c:pt idx="194">
                  <c:v>1.9386147083423566</c:v>
                </c:pt>
                <c:pt idx="195">
                  <c:v>1.9486147083516698</c:v>
                </c:pt>
                <c:pt idx="196">
                  <c:v>1.9586137083533686</c:v>
                </c:pt>
                <c:pt idx="197">
                  <c:v>1.9686127083550673</c:v>
                </c:pt>
                <c:pt idx="198">
                  <c:v>1.978611708356766</c:v>
                </c:pt>
                <c:pt idx="199">
                  <c:v>1.9886117083369754</c:v>
                </c:pt>
                <c:pt idx="200">
                  <c:v>1.9986107083386742</c:v>
                </c:pt>
                <c:pt idx="201">
                  <c:v>2.0086097083403729</c:v>
                </c:pt>
                <c:pt idx="202">
                  <c:v>2.0186097083496861</c:v>
                </c:pt>
                <c:pt idx="203">
                  <c:v>2.0286087083513848</c:v>
                </c:pt>
                <c:pt idx="204">
                  <c:v>2.0386077083530836</c:v>
                </c:pt>
                <c:pt idx="205">
                  <c:v>2.048607708333293</c:v>
                </c:pt>
                <c:pt idx="206">
                  <c:v>2.0586067083349917</c:v>
                </c:pt>
                <c:pt idx="207">
                  <c:v>2.0686057083366904</c:v>
                </c:pt>
                <c:pt idx="208">
                  <c:v>2.0786047083383892</c:v>
                </c:pt>
                <c:pt idx="209">
                  <c:v>2.0886047083477024</c:v>
                </c:pt>
                <c:pt idx="210">
                  <c:v>2.0986037083494011</c:v>
                </c:pt>
                <c:pt idx="211">
                  <c:v>2.1086027083510999</c:v>
                </c:pt>
                <c:pt idx="212">
                  <c:v>2.1186025833303574</c:v>
                </c:pt>
                <c:pt idx="213">
                  <c:v>2.1286015833320562</c:v>
                </c:pt>
                <c:pt idx="214">
                  <c:v>2.1386005833337549</c:v>
                </c:pt>
                <c:pt idx="215">
                  <c:v>2.1486005833430681</c:v>
                </c:pt>
                <c:pt idx="216">
                  <c:v>2.1585995833447669</c:v>
                </c:pt>
                <c:pt idx="217">
                  <c:v>2.1685985833464656</c:v>
                </c:pt>
                <c:pt idx="218">
                  <c:v>2.1785975833481643</c:v>
                </c:pt>
                <c:pt idx="219">
                  <c:v>2.1885975833574776</c:v>
                </c:pt>
                <c:pt idx="220">
                  <c:v>2.1985965833591763</c:v>
                </c:pt>
                <c:pt idx="221">
                  <c:v>2.2085955833317712</c:v>
                </c:pt>
                <c:pt idx="222">
                  <c:v>2.2185955833410844</c:v>
                </c:pt>
                <c:pt idx="223">
                  <c:v>2.2285945833427832</c:v>
                </c:pt>
                <c:pt idx="224">
                  <c:v>2.2385935833444819</c:v>
                </c:pt>
                <c:pt idx="225">
                  <c:v>2.2485935833537951</c:v>
                </c:pt>
                <c:pt idx="226">
                  <c:v>2.2585925833554938</c:v>
                </c:pt>
                <c:pt idx="227">
                  <c:v>2.2685915833571926</c:v>
                </c:pt>
                <c:pt idx="228">
                  <c:v>2.2785905833588913</c:v>
                </c:pt>
                <c:pt idx="229">
                  <c:v>2.2885905833391007</c:v>
                </c:pt>
                <c:pt idx="230">
                  <c:v>2.2985895833407994</c:v>
                </c:pt>
                <c:pt idx="231">
                  <c:v>2.3085885833424982</c:v>
                </c:pt>
                <c:pt idx="232">
                  <c:v>2.3185885833518114</c:v>
                </c:pt>
                <c:pt idx="233">
                  <c:v>2.3285875833535101</c:v>
                </c:pt>
                <c:pt idx="234">
                  <c:v>2.3385865833552089</c:v>
                </c:pt>
                <c:pt idx="235">
                  <c:v>2.3485855833569076</c:v>
                </c:pt>
                <c:pt idx="236">
                  <c:v>2.358585583337117</c:v>
                </c:pt>
                <c:pt idx="237">
                  <c:v>2.3685845833388157</c:v>
                </c:pt>
                <c:pt idx="238">
                  <c:v>2.3785835833405145</c:v>
                </c:pt>
                <c:pt idx="239">
                  <c:v>2.3885835833498277</c:v>
                </c:pt>
                <c:pt idx="240">
                  <c:v>2.3985825833515264</c:v>
                </c:pt>
                <c:pt idx="241">
                  <c:v>2.4085815833532251</c:v>
                </c:pt>
                <c:pt idx="242">
                  <c:v>2.4185815833334345</c:v>
                </c:pt>
                <c:pt idx="243">
                  <c:v>2.4285805833351333</c:v>
                </c:pt>
                <c:pt idx="244">
                  <c:v>2.438579583336832</c:v>
                </c:pt>
                <c:pt idx="245">
                  <c:v>2.4485785833385307</c:v>
                </c:pt>
                <c:pt idx="246">
                  <c:v>2.458578583347844</c:v>
                </c:pt>
                <c:pt idx="247">
                  <c:v>2.4685775833495427</c:v>
                </c:pt>
                <c:pt idx="248">
                  <c:v>2.4785765833512414</c:v>
                </c:pt>
                <c:pt idx="249">
                  <c:v>2.4885765833314508</c:v>
                </c:pt>
                <c:pt idx="250">
                  <c:v>2.4985755833331496</c:v>
                </c:pt>
                <c:pt idx="251">
                  <c:v>2.5085745833348483</c:v>
                </c:pt>
                <c:pt idx="252">
                  <c:v>2.5185745833441615</c:v>
                </c:pt>
                <c:pt idx="253">
                  <c:v>2.5285735833458602</c:v>
                </c:pt>
                <c:pt idx="254">
                  <c:v>2.538572583347559</c:v>
                </c:pt>
                <c:pt idx="255">
                  <c:v>2.5485715833492577</c:v>
                </c:pt>
                <c:pt idx="256">
                  <c:v>2.5585715833585709</c:v>
                </c:pt>
                <c:pt idx="257">
                  <c:v>2.5685705833311658</c:v>
                </c:pt>
                <c:pt idx="258">
                  <c:v>2.5785695833328646</c:v>
                </c:pt>
                <c:pt idx="259">
                  <c:v>2.5885695833421778</c:v>
                </c:pt>
                <c:pt idx="260">
                  <c:v>2.5985685833438765</c:v>
                </c:pt>
                <c:pt idx="261">
                  <c:v>2.6085675833455753</c:v>
                </c:pt>
                <c:pt idx="262">
                  <c:v>2.6185675833548885</c:v>
                </c:pt>
                <c:pt idx="263">
                  <c:v>2.6285665833565872</c:v>
                </c:pt>
                <c:pt idx="264">
                  <c:v>2.6385655833582859</c:v>
                </c:pt>
                <c:pt idx="265">
                  <c:v>2.6485645833308809</c:v>
                </c:pt>
                <c:pt idx="266">
                  <c:v>2.6585645833401941</c:v>
                </c:pt>
                <c:pt idx="267">
                  <c:v>2.6685635833418928</c:v>
                </c:pt>
                <c:pt idx="268">
                  <c:v>2.6785625833435915</c:v>
                </c:pt>
                <c:pt idx="269">
                  <c:v>2.6885625833529048</c:v>
                </c:pt>
                <c:pt idx="270">
                  <c:v>2.6985615833546035</c:v>
                </c:pt>
                <c:pt idx="271">
                  <c:v>2.7085605833563022</c:v>
                </c:pt>
                <c:pt idx="272">
                  <c:v>2.7185605833365116</c:v>
                </c:pt>
                <c:pt idx="273">
                  <c:v>2.7285595833382104</c:v>
                </c:pt>
                <c:pt idx="274">
                  <c:v>2.7385585833399091</c:v>
                </c:pt>
                <c:pt idx="275">
                  <c:v>2.7485575833416078</c:v>
                </c:pt>
                <c:pt idx="276">
                  <c:v>2.758557583350921</c:v>
                </c:pt>
                <c:pt idx="277">
                  <c:v>2.7685565833526198</c:v>
                </c:pt>
                <c:pt idx="278">
                  <c:v>2.7785555833543185</c:v>
                </c:pt>
                <c:pt idx="279">
                  <c:v>2.7885555833345279</c:v>
                </c:pt>
                <c:pt idx="280">
                  <c:v>2.7985545833362266</c:v>
                </c:pt>
                <c:pt idx="281">
                  <c:v>2.8085535833379254</c:v>
                </c:pt>
                <c:pt idx="282">
                  <c:v>2.8185525833396241</c:v>
                </c:pt>
                <c:pt idx="283">
                  <c:v>2.8285525833489373</c:v>
                </c:pt>
                <c:pt idx="284">
                  <c:v>2.8385515833506361</c:v>
                </c:pt>
                <c:pt idx="285">
                  <c:v>2.8485505833523348</c:v>
                </c:pt>
                <c:pt idx="286">
                  <c:v>2.8585505833325442</c:v>
                </c:pt>
                <c:pt idx="287">
                  <c:v>2.8685495833342429</c:v>
                </c:pt>
                <c:pt idx="288">
                  <c:v>2.8785485833359417</c:v>
                </c:pt>
                <c:pt idx="289">
                  <c:v>2.8885485833452549</c:v>
                </c:pt>
                <c:pt idx="290">
                  <c:v>2.8985475833469536</c:v>
                </c:pt>
                <c:pt idx="291">
                  <c:v>2.9085465833486523</c:v>
                </c:pt>
                <c:pt idx="292">
                  <c:v>2.9185455833503511</c:v>
                </c:pt>
                <c:pt idx="293">
                  <c:v>2.9285455833305605</c:v>
                </c:pt>
                <c:pt idx="294">
                  <c:v>2.9385445833322592</c:v>
                </c:pt>
                <c:pt idx="295">
                  <c:v>2.9485435833339579</c:v>
                </c:pt>
                <c:pt idx="296">
                  <c:v>2.9585435833432712</c:v>
                </c:pt>
                <c:pt idx="297">
                  <c:v>2.9685425833449699</c:v>
                </c:pt>
                <c:pt idx="298">
                  <c:v>2.9785415833466686</c:v>
                </c:pt>
                <c:pt idx="299">
                  <c:v>2.9885415833559819</c:v>
                </c:pt>
                <c:pt idx="300">
                  <c:v>2.9985405833576806</c:v>
                </c:pt>
                <c:pt idx="301">
                  <c:v>3.0085395833593793</c:v>
                </c:pt>
                <c:pt idx="302">
                  <c:v>3.0185395833395887</c:v>
                </c:pt>
                <c:pt idx="303">
                  <c:v>3.0285385833412874</c:v>
                </c:pt>
                <c:pt idx="304">
                  <c:v>3.0385375833429862</c:v>
                </c:pt>
                <c:pt idx="305">
                  <c:v>3.0485365833446849</c:v>
                </c:pt>
                <c:pt idx="306">
                  <c:v>3.0585365833539981</c:v>
                </c:pt>
                <c:pt idx="307">
                  <c:v>3.0685355833556969</c:v>
                </c:pt>
                <c:pt idx="308">
                  <c:v>3.0785345833573956</c:v>
                </c:pt>
                <c:pt idx="309">
                  <c:v>3.088534583337605</c:v>
                </c:pt>
                <c:pt idx="310">
                  <c:v>3.0985335833393037</c:v>
                </c:pt>
                <c:pt idx="311">
                  <c:v>3.1085325833410025</c:v>
                </c:pt>
                <c:pt idx="312">
                  <c:v>3.1185310833388939</c:v>
                </c:pt>
                <c:pt idx="313">
                  <c:v>3.1285310833482072</c:v>
                </c:pt>
                <c:pt idx="314">
                  <c:v>3.1385300833499059</c:v>
                </c:pt>
                <c:pt idx="315">
                  <c:v>3.1485290833516046</c:v>
                </c:pt>
                <c:pt idx="316">
                  <c:v>3.158529083331814</c:v>
                </c:pt>
                <c:pt idx="317">
                  <c:v>3.1685280833335128</c:v>
                </c:pt>
                <c:pt idx="318">
                  <c:v>3.1785270833352115</c:v>
                </c:pt>
                <c:pt idx="319">
                  <c:v>3.1885270833445247</c:v>
                </c:pt>
                <c:pt idx="320">
                  <c:v>3.1985260833462235</c:v>
                </c:pt>
                <c:pt idx="321">
                  <c:v>3.2085250833479222</c:v>
                </c:pt>
                <c:pt idx="322">
                  <c:v>3.2185250833572354</c:v>
                </c:pt>
                <c:pt idx="323">
                  <c:v>3.2285240833589341</c:v>
                </c:pt>
                <c:pt idx="324">
                  <c:v>3.2385230833315291</c:v>
                </c:pt>
                <c:pt idx="325">
                  <c:v>3.2485220833332278</c:v>
                </c:pt>
                <c:pt idx="326">
                  <c:v>3.258522083342541</c:v>
                </c:pt>
                <c:pt idx="327">
                  <c:v>3.2685210833442397</c:v>
                </c:pt>
                <c:pt idx="328">
                  <c:v>3.2785200833459385</c:v>
                </c:pt>
                <c:pt idx="329">
                  <c:v>3.2885200833552517</c:v>
                </c:pt>
                <c:pt idx="330">
                  <c:v>3.2985190833569504</c:v>
                </c:pt>
                <c:pt idx="331">
                  <c:v>3.3085180833586492</c:v>
                </c:pt>
                <c:pt idx="332">
                  <c:v>3.3185170833312441</c:v>
                </c:pt>
                <c:pt idx="333">
                  <c:v>3.3285170833405573</c:v>
                </c:pt>
                <c:pt idx="334">
                  <c:v>3.338516083342256</c:v>
                </c:pt>
                <c:pt idx="335">
                  <c:v>3.3485150833439548</c:v>
                </c:pt>
                <c:pt idx="336">
                  <c:v>3.358515083353268</c:v>
                </c:pt>
                <c:pt idx="337">
                  <c:v>3.3685140833549667</c:v>
                </c:pt>
                <c:pt idx="338">
                  <c:v>3.3785130833566654</c:v>
                </c:pt>
                <c:pt idx="339">
                  <c:v>3.3885130833368748</c:v>
                </c:pt>
                <c:pt idx="340">
                  <c:v>3.3985120833385736</c:v>
                </c:pt>
                <c:pt idx="341">
                  <c:v>3.4085110833402723</c:v>
                </c:pt>
                <c:pt idx="342">
                  <c:v>3.4185110833495855</c:v>
                </c:pt>
                <c:pt idx="343">
                  <c:v>3.4285100833512843</c:v>
                </c:pt>
                <c:pt idx="344">
                  <c:v>3.438509083352983</c:v>
                </c:pt>
                <c:pt idx="345">
                  <c:v>3.4485080833546817</c:v>
                </c:pt>
                <c:pt idx="346">
                  <c:v>3.4585080833348911</c:v>
                </c:pt>
                <c:pt idx="347">
                  <c:v>3.4685070833365899</c:v>
                </c:pt>
                <c:pt idx="348">
                  <c:v>3.4785060833382886</c:v>
                </c:pt>
                <c:pt idx="349">
                  <c:v>3.4885060833476018</c:v>
                </c:pt>
                <c:pt idx="350">
                  <c:v>3.4985050833493005</c:v>
                </c:pt>
                <c:pt idx="351">
                  <c:v>3.5085040833509993</c:v>
                </c:pt>
                <c:pt idx="352">
                  <c:v>3.5185040833312087</c:v>
                </c:pt>
                <c:pt idx="353">
                  <c:v>3.5285030833329074</c:v>
                </c:pt>
                <c:pt idx="354">
                  <c:v>3.5385020833346061</c:v>
                </c:pt>
                <c:pt idx="355">
                  <c:v>3.5485010833363049</c:v>
                </c:pt>
                <c:pt idx="356">
                  <c:v>3.5585010833456181</c:v>
                </c:pt>
                <c:pt idx="357">
                  <c:v>3.5685000833473168</c:v>
                </c:pt>
                <c:pt idx="358">
                  <c:v>3.5784990833490156</c:v>
                </c:pt>
                <c:pt idx="359">
                  <c:v>3.5884990833583288</c:v>
                </c:pt>
                <c:pt idx="360">
                  <c:v>3.5984980833309237</c:v>
                </c:pt>
                <c:pt idx="361">
                  <c:v>3.6084970833326224</c:v>
                </c:pt>
                <c:pt idx="362">
                  <c:v>3.6184970833419356</c:v>
                </c:pt>
                <c:pt idx="363">
                  <c:v>3.6284960833436344</c:v>
                </c:pt>
                <c:pt idx="364">
                  <c:v>3.6384950833453331</c:v>
                </c:pt>
                <c:pt idx="365">
                  <c:v>3.6484940833470318</c:v>
                </c:pt>
                <c:pt idx="366">
                  <c:v>3.6584940833563451</c:v>
                </c:pt>
                <c:pt idx="367">
                  <c:v>3.6684930833580438</c:v>
                </c:pt>
                <c:pt idx="368">
                  <c:v>3.6784920833306387</c:v>
                </c:pt>
                <c:pt idx="369">
                  <c:v>3.6884920833399519</c:v>
                </c:pt>
                <c:pt idx="370">
                  <c:v>3.6984910833416507</c:v>
                </c:pt>
                <c:pt idx="371">
                  <c:v>3.7084900833433494</c:v>
                </c:pt>
                <c:pt idx="372">
                  <c:v>3.7184900833526626</c:v>
                </c:pt>
                <c:pt idx="373">
                  <c:v>3.7284890833543614</c:v>
                </c:pt>
                <c:pt idx="374">
                  <c:v>3.7384880833560601</c:v>
                </c:pt>
                <c:pt idx="375">
                  <c:v>3.7484880833362695</c:v>
                </c:pt>
                <c:pt idx="376">
                  <c:v>3.7584870833379682</c:v>
                </c:pt>
                <c:pt idx="377">
                  <c:v>3.7684860833396669</c:v>
                </c:pt>
                <c:pt idx="378">
                  <c:v>3.7784850833413657</c:v>
                </c:pt>
                <c:pt idx="379">
                  <c:v>3.7884850833506789</c:v>
                </c:pt>
                <c:pt idx="380">
                  <c:v>3.7984840833523776</c:v>
                </c:pt>
                <c:pt idx="381">
                  <c:v>3.8084830833540764</c:v>
                </c:pt>
                <c:pt idx="382">
                  <c:v>3.8184830833342858</c:v>
                </c:pt>
                <c:pt idx="383">
                  <c:v>3.8284820833359845</c:v>
                </c:pt>
                <c:pt idx="384">
                  <c:v>3.8384810833376832</c:v>
                </c:pt>
                <c:pt idx="385">
                  <c:v>3.8484810833469965</c:v>
                </c:pt>
                <c:pt idx="386">
                  <c:v>3.8584800833486952</c:v>
                </c:pt>
                <c:pt idx="387">
                  <c:v>3.8684790833503939</c:v>
                </c:pt>
                <c:pt idx="388">
                  <c:v>3.8784780833520927</c:v>
                </c:pt>
                <c:pt idx="389">
                  <c:v>3.888478083332302</c:v>
                </c:pt>
                <c:pt idx="390">
                  <c:v>3.8984770833340008</c:v>
                </c:pt>
                <c:pt idx="391">
                  <c:v>3.9084760833356995</c:v>
                </c:pt>
                <c:pt idx="392">
                  <c:v>3.9184760833450127</c:v>
                </c:pt>
                <c:pt idx="393">
                  <c:v>3.9284750833467115</c:v>
                </c:pt>
                <c:pt idx="394">
                  <c:v>3.9384740833484102</c:v>
                </c:pt>
                <c:pt idx="395">
                  <c:v>3.9484740833577234</c:v>
                </c:pt>
                <c:pt idx="396">
                  <c:v>3.9584730833594222</c:v>
                </c:pt>
                <c:pt idx="397">
                  <c:v>3.9684720833320171</c:v>
                </c:pt>
                <c:pt idx="398">
                  <c:v>3.9784720833413303</c:v>
                </c:pt>
                <c:pt idx="399">
                  <c:v>3.988471083343029</c:v>
                </c:pt>
                <c:pt idx="400">
                  <c:v>3.9984700833447278</c:v>
                </c:pt>
                <c:pt idx="401">
                  <c:v>4.0084690833464265</c:v>
                </c:pt>
                <c:pt idx="402">
                  <c:v>4.0184690833557397</c:v>
                </c:pt>
                <c:pt idx="403">
                  <c:v>4.0284680833574384</c:v>
                </c:pt>
                <c:pt idx="404">
                  <c:v>4.0384670833591372</c:v>
                </c:pt>
                <c:pt idx="405">
                  <c:v>4.0484670833393466</c:v>
                </c:pt>
                <c:pt idx="406">
                  <c:v>4.0584660833410453</c:v>
                </c:pt>
                <c:pt idx="407">
                  <c:v>4.068465083342744</c:v>
                </c:pt>
                <c:pt idx="408">
                  <c:v>4.0784650833520573</c:v>
                </c:pt>
                <c:pt idx="409">
                  <c:v>4.088464083353756</c:v>
                </c:pt>
                <c:pt idx="410">
                  <c:v>4.0984630833554547</c:v>
                </c:pt>
                <c:pt idx="411">
                  <c:v>4.1084620833571535</c:v>
                </c:pt>
                <c:pt idx="412">
                  <c:v>4.1184624583402183</c:v>
                </c:pt>
                <c:pt idx="413">
                  <c:v>4.128461458341917</c:v>
                </c:pt>
                <c:pt idx="414">
                  <c:v>4.1384604583436158</c:v>
                </c:pt>
                <c:pt idx="415">
                  <c:v>4.148460458352929</c:v>
                </c:pt>
                <c:pt idx="416">
                  <c:v>4.1584594583546277</c:v>
                </c:pt>
                <c:pt idx="417">
                  <c:v>4.1684584583563264</c:v>
                </c:pt>
                <c:pt idx="418">
                  <c:v>4.1784584583365358</c:v>
                </c:pt>
                <c:pt idx="419">
                  <c:v>4.1884574583382346</c:v>
                </c:pt>
                <c:pt idx="420">
                  <c:v>4.1984564583399333</c:v>
                </c:pt>
                <c:pt idx="421">
                  <c:v>4.2084564583492465</c:v>
                </c:pt>
                <c:pt idx="422">
                  <c:v>4.2184554583509453</c:v>
                </c:pt>
                <c:pt idx="423">
                  <c:v>4.228454458352644</c:v>
                </c:pt>
                <c:pt idx="424">
                  <c:v>4.2384534583543427</c:v>
                </c:pt>
                <c:pt idx="425">
                  <c:v>4.2484534583345521</c:v>
                </c:pt>
                <c:pt idx="426">
                  <c:v>4.2584524583362509</c:v>
                </c:pt>
                <c:pt idx="427">
                  <c:v>4.2684514583379496</c:v>
                </c:pt>
                <c:pt idx="428">
                  <c:v>4.2784514583472628</c:v>
                </c:pt>
                <c:pt idx="429">
                  <c:v>4.2884504583489615</c:v>
                </c:pt>
                <c:pt idx="430">
                  <c:v>4.2984494583506603</c:v>
                </c:pt>
                <c:pt idx="431">
                  <c:v>4.3084494583308697</c:v>
                </c:pt>
                <c:pt idx="432">
                  <c:v>4.3184484583325684</c:v>
                </c:pt>
                <c:pt idx="433">
                  <c:v>4.3284474583342671</c:v>
                </c:pt>
                <c:pt idx="434">
                  <c:v>4.3384464583359659</c:v>
                </c:pt>
                <c:pt idx="435">
                  <c:v>4.3484464583452791</c:v>
                </c:pt>
                <c:pt idx="436">
                  <c:v>4.3584454583469778</c:v>
                </c:pt>
                <c:pt idx="437">
                  <c:v>4.3684444583486766</c:v>
                </c:pt>
                <c:pt idx="438">
                  <c:v>4.3784444583579898</c:v>
                </c:pt>
                <c:pt idx="439">
                  <c:v>4.3884434583305847</c:v>
                </c:pt>
                <c:pt idx="440">
                  <c:v>4.3984424583322834</c:v>
                </c:pt>
                <c:pt idx="441">
                  <c:v>4.4084424583415966</c:v>
                </c:pt>
                <c:pt idx="442">
                  <c:v>4.4184414583432954</c:v>
                </c:pt>
                <c:pt idx="443">
                  <c:v>4.4284404583449941</c:v>
                </c:pt>
                <c:pt idx="444">
                  <c:v>4.4384404583543073</c:v>
                </c:pt>
                <c:pt idx="445">
                  <c:v>4.4484394583560061</c:v>
                </c:pt>
                <c:pt idx="446">
                  <c:v>4.4584384583577048</c:v>
                </c:pt>
                <c:pt idx="447">
                  <c:v>4.4684374583594035</c:v>
                </c:pt>
                <c:pt idx="448">
                  <c:v>4.4784374583396129</c:v>
                </c:pt>
                <c:pt idx="449">
                  <c:v>4.4884364583413117</c:v>
                </c:pt>
                <c:pt idx="450">
                  <c:v>4.4984354583430104</c:v>
                </c:pt>
                <c:pt idx="451">
                  <c:v>4.5084354583523236</c:v>
                </c:pt>
                <c:pt idx="452">
                  <c:v>4.5184344583540224</c:v>
                </c:pt>
                <c:pt idx="453">
                  <c:v>4.5284334583557211</c:v>
                </c:pt>
                <c:pt idx="454">
                  <c:v>4.5384334583359305</c:v>
                </c:pt>
                <c:pt idx="455">
                  <c:v>4.5484324583376292</c:v>
                </c:pt>
                <c:pt idx="456">
                  <c:v>4.5584314583393279</c:v>
                </c:pt>
                <c:pt idx="457">
                  <c:v>4.5684304583410267</c:v>
                </c:pt>
                <c:pt idx="458">
                  <c:v>4.5784304583503399</c:v>
                </c:pt>
                <c:pt idx="459">
                  <c:v>4.5884294583520386</c:v>
                </c:pt>
                <c:pt idx="460">
                  <c:v>4.5984284583537374</c:v>
                </c:pt>
                <c:pt idx="461">
                  <c:v>4.6084284583339468</c:v>
                </c:pt>
                <c:pt idx="462">
                  <c:v>4.6184274583356455</c:v>
                </c:pt>
                <c:pt idx="463">
                  <c:v>4.6284264583373442</c:v>
                </c:pt>
                <c:pt idx="464">
                  <c:v>4.6384264583466575</c:v>
                </c:pt>
                <c:pt idx="465">
                  <c:v>4.6484254583483562</c:v>
                </c:pt>
                <c:pt idx="466">
                  <c:v>4.6584244583500549</c:v>
                </c:pt>
                <c:pt idx="467">
                  <c:v>4.6684244583593681</c:v>
                </c:pt>
                <c:pt idx="468">
                  <c:v>4.678423458331963</c:v>
                </c:pt>
                <c:pt idx="469">
                  <c:v>4.6884224583336618</c:v>
                </c:pt>
                <c:pt idx="470">
                  <c:v>4.6984214583353605</c:v>
                </c:pt>
                <c:pt idx="471">
                  <c:v>4.7084214583446737</c:v>
                </c:pt>
                <c:pt idx="472">
                  <c:v>4.7184204583463725</c:v>
                </c:pt>
                <c:pt idx="473">
                  <c:v>4.7284194583480712</c:v>
                </c:pt>
                <c:pt idx="474">
                  <c:v>4.7384194583573844</c:v>
                </c:pt>
                <c:pt idx="475">
                  <c:v>4.7484184583590832</c:v>
                </c:pt>
                <c:pt idx="476">
                  <c:v>4.7584174583316781</c:v>
                </c:pt>
                <c:pt idx="477">
                  <c:v>4.7684174583409913</c:v>
                </c:pt>
                <c:pt idx="478">
                  <c:v>4.77841645834269</c:v>
                </c:pt>
                <c:pt idx="479">
                  <c:v>4.7884154583443888</c:v>
                </c:pt>
                <c:pt idx="480">
                  <c:v>4.798415458353702</c:v>
                </c:pt>
                <c:pt idx="481">
                  <c:v>4.8084144583554007</c:v>
                </c:pt>
                <c:pt idx="482">
                  <c:v>4.8184134583570994</c:v>
                </c:pt>
                <c:pt idx="483">
                  <c:v>4.8284124583587982</c:v>
                </c:pt>
                <c:pt idx="484">
                  <c:v>4.8384124583390076</c:v>
                </c:pt>
                <c:pt idx="485">
                  <c:v>4.8484114583407063</c:v>
                </c:pt>
                <c:pt idx="486">
                  <c:v>4.858410458342405</c:v>
                </c:pt>
                <c:pt idx="487">
                  <c:v>4.8684104583517183</c:v>
                </c:pt>
                <c:pt idx="488">
                  <c:v>4.878409458353417</c:v>
                </c:pt>
                <c:pt idx="489">
                  <c:v>4.8884084583551157</c:v>
                </c:pt>
                <c:pt idx="490">
                  <c:v>4.8984084583353251</c:v>
                </c:pt>
                <c:pt idx="491">
                  <c:v>4.9084074583370239</c:v>
                </c:pt>
                <c:pt idx="492">
                  <c:v>4.9184064583387226</c:v>
                </c:pt>
                <c:pt idx="493">
                  <c:v>4.9284064583480358</c:v>
                </c:pt>
                <c:pt idx="494">
                  <c:v>4.9384054583497345</c:v>
                </c:pt>
                <c:pt idx="495">
                  <c:v>4.9484044583514333</c:v>
                </c:pt>
                <c:pt idx="496">
                  <c:v>4.958403458353132</c:v>
                </c:pt>
                <c:pt idx="497">
                  <c:v>4.9684034583333414</c:v>
                </c:pt>
                <c:pt idx="498">
                  <c:v>4.9784024583350401</c:v>
                </c:pt>
                <c:pt idx="499">
                  <c:v>4.9884014583367389</c:v>
                </c:pt>
                <c:pt idx="500">
                  <c:v>4.9984014583460521</c:v>
                </c:pt>
                <c:pt idx="501">
                  <c:v>5.0084004583477508</c:v>
                </c:pt>
                <c:pt idx="502">
                  <c:v>5.0183994583494496</c:v>
                </c:pt>
                <c:pt idx="503">
                  <c:v>5.0283994583587628</c:v>
                </c:pt>
                <c:pt idx="504">
                  <c:v>5.0383984583313577</c:v>
                </c:pt>
                <c:pt idx="505">
                  <c:v>5.0483974583330564</c:v>
                </c:pt>
                <c:pt idx="506">
                  <c:v>5.0583974583423696</c:v>
                </c:pt>
                <c:pt idx="507">
                  <c:v>5.0683964583440684</c:v>
                </c:pt>
                <c:pt idx="508">
                  <c:v>5.0783954583457671</c:v>
                </c:pt>
                <c:pt idx="509">
                  <c:v>5.0883944583474658</c:v>
                </c:pt>
                <c:pt idx="510">
                  <c:v>5.0983944583567791</c:v>
                </c:pt>
                <c:pt idx="511">
                  <c:v>5.1083934583584778</c:v>
                </c:pt>
                <c:pt idx="512">
                  <c:v>5.1183928333339281</c:v>
                </c:pt>
                <c:pt idx="513">
                  <c:v>5.1283928333432414</c:v>
                </c:pt>
                <c:pt idx="514">
                  <c:v>5.1383918333449401</c:v>
                </c:pt>
                <c:pt idx="515">
                  <c:v>5.1483908333466388</c:v>
                </c:pt>
                <c:pt idx="516">
                  <c:v>5.1583908333559521</c:v>
                </c:pt>
                <c:pt idx="517">
                  <c:v>5.1683898333576508</c:v>
                </c:pt>
                <c:pt idx="518">
                  <c:v>5.1783888333593495</c:v>
                </c:pt>
                <c:pt idx="519">
                  <c:v>5.1883888333395589</c:v>
                </c:pt>
                <c:pt idx="520">
                  <c:v>5.1983878333412576</c:v>
                </c:pt>
                <c:pt idx="521">
                  <c:v>5.2083868333429564</c:v>
                </c:pt>
                <c:pt idx="522">
                  <c:v>5.2183858333446551</c:v>
                </c:pt>
                <c:pt idx="523">
                  <c:v>5.2283858333539683</c:v>
                </c:pt>
                <c:pt idx="524">
                  <c:v>5.2383848333556671</c:v>
                </c:pt>
                <c:pt idx="525">
                  <c:v>5.2483838333573658</c:v>
                </c:pt>
                <c:pt idx="526">
                  <c:v>5.2583838333375752</c:v>
                </c:pt>
                <c:pt idx="527">
                  <c:v>5.2683828333392739</c:v>
                </c:pt>
                <c:pt idx="528">
                  <c:v>5.2783818333409727</c:v>
                </c:pt>
                <c:pt idx="529">
                  <c:v>5.2883818333502859</c:v>
                </c:pt>
                <c:pt idx="530">
                  <c:v>5.2983808333519846</c:v>
                </c:pt>
                <c:pt idx="531">
                  <c:v>5.3083798333536834</c:v>
                </c:pt>
                <c:pt idx="532">
                  <c:v>5.3183798333338927</c:v>
                </c:pt>
                <c:pt idx="533">
                  <c:v>5.3283788333355915</c:v>
                </c:pt>
                <c:pt idx="534">
                  <c:v>5.3383778333372902</c:v>
                </c:pt>
                <c:pt idx="535">
                  <c:v>5.3483778333466034</c:v>
                </c:pt>
                <c:pt idx="536">
                  <c:v>5.3583768333483022</c:v>
                </c:pt>
                <c:pt idx="537">
                  <c:v>5.3683758333500009</c:v>
                </c:pt>
                <c:pt idx="538">
                  <c:v>5.3783748333516996</c:v>
                </c:pt>
                <c:pt idx="539">
                  <c:v>5.388374833331909</c:v>
                </c:pt>
                <c:pt idx="540">
                  <c:v>5.3983738333336078</c:v>
                </c:pt>
                <c:pt idx="541">
                  <c:v>5.4083728333353065</c:v>
                </c:pt>
                <c:pt idx="542">
                  <c:v>5.4183728333446197</c:v>
                </c:pt>
                <c:pt idx="543">
                  <c:v>5.4283718333463185</c:v>
                </c:pt>
                <c:pt idx="544">
                  <c:v>5.4383708333480172</c:v>
                </c:pt>
                <c:pt idx="545">
                  <c:v>5.4483708333573304</c:v>
                </c:pt>
                <c:pt idx="546">
                  <c:v>5.4583698333590291</c:v>
                </c:pt>
                <c:pt idx="547">
                  <c:v>5.468368833331624</c:v>
                </c:pt>
                <c:pt idx="548">
                  <c:v>5.4783688333409373</c:v>
                </c:pt>
                <c:pt idx="549">
                  <c:v>5.488367833342636</c:v>
                </c:pt>
                <c:pt idx="550">
                  <c:v>5.4983668333443347</c:v>
                </c:pt>
                <c:pt idx="551">
                  <c:v>5.5083658333460335</c:v>
                </c:pt>
                <c:pt idx="552">
                  <c:v>5.5183658333553467</c:v>
                </c:pt>
                <c:pt idx="553">
                  <c:v>5.5283648333570454</c:v>
                </c:pt>
                <c:pt idx="554">
                  <c:v>5.5383638333587442</c:v>
                </c:pt>
                <c:pt idx="555">
                  <c:v>5.5483638333389536</c:v>
                </c:pt>
                <c:pt idx="556">
                  <c:v>5.5583628333406523</c:v>
                </c:pt>
                <c:pt idx="557">
                  <c:v>5.568361833342351</c:v>
                </c:pt>
                <c:pt idx="558">
                  <c:v>5.5783618333516642</c:v>
                </c:pt>
                <c:pt idx="559">
                  <c:v>5.588360833353363</c:v>
                </c:pt>
                <c:pt idx="560">
                  <c:v>5.5983598333550617</c:v>
                </c:pt>
                <c:pt idx="561">
                  <c:v>5.6083598333352711</c:v>
                </c:pt>
                <c:pt idx="562">
                  <c:v>5.6183588333369698</c:v>
                </c:pt>
                <c:pt idx="563">
                  <c:v>5.6283578333386686</c:v>
                </c:pt>
                <c:pt idx="564">
                  <c:v>5.6383568333403673</c:v>
                </c:pt>
                <c:pt idx="565">
                  <c:v>5.6483568333496805</c:v>
                </c:pt>
                <c:pt idx="566">
                  <c:v>5.6583558333513793</c:v>
                </c:pt>
                <c:pt idx="567">
                  <c:v>5.668354833353078</c:v>
                </c:pt>
                <c:pt idx="568">
                  <c:v>5.6783548333332874</c:v>
                </c:pt>
                <c:pt idx="569">
                  <c:v>5.6883538333349861</c:v>
                </c:pt>
                <c:pt idx="570">
                  <c:v>5.6983528333366849</c:v>
                </c:pt>
                <c:pt idx="571">
                  <c:v>5.7083528333459981</c:v>
                </c:pt>
                <c:pt idx="572">
                  <c:v>5.7183518333476968</c:v>
                </c:pt>
                <c:pt idx="573">
                  <c:v>5.7283508333493955</c:v>
                </c:pt>
                <c:pt idx="574">
                  <c:v>5.7383508333587088</c:v>
                </c:pt>
                <c:pt idx="575">
                  <c:v>5.7483498333313037</c:v>
                </c:pt>
                <c:pt idx="576">
                  <c:v>5.7583488333330024</c:v>
                </c:pt>
                <c:pt idx="577">
                  <c:v>5.7683478333347011</c:v>
                </c:pt>
                <c:pt idx="578">
                  <c:v>5.7783478333440144</c:v>
                </c:pt>
                <c:pt idx="579">
                  <c:v>5.7883468333457131</c:v>
                </c:pt>
                <c:pt idx="580">
                  <c:v>5.7983458333474118</c:v>
                </c:pt>
                <c:pt idx="581">
                  <c:v>5.8083458333567251</c:v>
                </c:pt>
                <c:pt idx="582">
                  <c:v>5.8183448333584238</c:v>
                </c:pt>
                <c:pt idx="583">
                  <c:v>5.8283438333310187</c:v>
                </c:pt>
                <c:pt idx="584">
                  <c:v>5.8383438333403319</c:v>
                </c:pt>
                <c:pt idx="585">
                  <c:v>5.8483428333420306</c:v>
                </c:pt>
                <c:pt idx="586">
                  <c:v>5.8583418333437294</c:v>
                </c:pt>
                <c:pt idx="587">
                  <c:v>5.8683418333530426</c:v>
                </c:pt>
                <c:pt idx="588">
                  <c:v>5.8783408333547413</c:v>
                </c:pt>
                <c:pt idx="589">
                  <c:v>5.8883398333564401</c:v>
                </c:pt>
                <c:pt idx="590">
                  <c:v>5.8983398333366495</c:v>
                </c:pt>
                <c:pt idx="591">
                  <c:v>5.9083388333383482</c:v>
                </c:pt>
                <c:pt idx="592">
                  <c:v>5.9183378333400469</c:v>
                </c:pt>
                <c:pt idx="593">
                  <c:v>5.9283368333417457</c:v>
                </c:pt>
                <c:pt idx="594">
                  <c:v>5.9383368333510589</c:v>
                </c:pt>
                <c:pt idx="595">
                  <c:v>5.9483358333527576</c:v>
                </c:pt>
                <c:pt idx="596">
                  <c:v>5.9583348333544564</c:v>
                </c:pt>
                <c:pt idx="597">
                  <c:v>5.9683348333346657</c:v>
                </c:pt>
                <c:pt idx="598">
                  <c:v>5.9783338333363645</c:v>
                </c:pt>
                <c:pt idx="599">
                  <c:v>5.9883328333380632</c:v>
                </c:pt>
                <c:pt idx="600">
                  <c:v>5.9983328333473764</c:v>
                </c:pt>
                <c:pt idx="601">
                  <c:v>6.0083318333490752</c:v>
                </c:pt>
                <c:pt idx="602">
                  <c:v>6.0183308333507739</c:v>
                </c:pt>
                <c:pt idx="603">
                  <c:v>6.0283308333309833</c:v>
                </c:pt>
                <c:pt idx="604">
                  <c:v>6.038329833332682</c:v>
                </c:pt>
                <c:pt idx="605">
                  <c:v>6.0483288333343808</c:v>
                </c:pt>
                <c:pt idx="606">
                  <c:v>6.058328833343694</c:v>
                </c:pt>
                <c:pt idx="607">
                  <c:v>6.0683278333453927</c:v>
                </c:pt>
                <c:pt idx="608">
                  <c:v>6.0783268333470915</c:v>
                </c:pt>
                <c:pt idx="609">
                  <c:v>6.0883258333487902</c:v>
                </c:pt>
                <c:pt idx="610">
                  <c:v>6.0983258333581034</c:v>
                </c:pt>
                <c:pt idx="611">
                  <c:v>6.1083248333306983</c:v>
                </c:pt>
                <c:pt idx="612">
                  <c:v>6.118323833332397</c:v>
                </c:pt>
                <c:pt idx="613">
                  <c:v>6.1283238333417103</c:v>
                </c:pt>
                <c:pt idx="614">
                  <c:v>6.138322833343409</c:v>
                </c:pt>
                <c:pt idx="615">
                  <c:v>6.1483218333451077</c:v>
                </c:pt>
                <c:pt idx="616">
                  <c:v>6.158321833354421</c:v>
                </c:pt>
                <c:pt idx="617">
                  <c:v>6.1683208333561197</c:v>
                </c:pt>
                <c:pt idx="618">
                  <c:v>6.1783198333578184</c:v>
                </c:pt>
                <c:pt idx="619">
                  <c:v>6.1883198333380278</c:v>
                </c:pt>
                <c:pt idx="620">
                  <c:v>6.1983188333397266</c:v>
                </c:pt>
                <c:pt idx="621">
                  <c:v>6.2083178333414253</c:v>
                </c:pt>
                <c:pt idx="622">
                  <c:v>6.2183178333507385</c:v>
                </c:pt>
                <c:pt idx="623">
                  <c:v>6.2283168333524372</c:v>
                </c:pt>
                <c:pt idx="624">
                  <c:v>6.238315833354136</c:v>
                </c:pt>
                <c:pt idx="625">
                  <c:v>6.2483148333558347</c:v>
                </c:pt>
                <c:pt idx="626">
                  <c:v>6.2583148333360441</c:v>
                </c:pt>
                <c:pt idx="627">
                  <c:v>6.2683138333377428</c:v>
                </c:pt>
                <c:pt idx="628">
                  <c:v>6.2783128333394416</c:v>
                </c:pt>
                <c:pt idx="629">
                  <c:v>6.2883128333487548</c:v>
                </c:pt>
                <c:pt idx="630">
                  <c:v>6.2983118333504535</c:v>
                </c:pt>
                <c:pt idx="631">
                  <c:v>6.3083108333521523</c:v>
                </c:pt>
                <c:pt idx="632">
                  <c:v>6.3183108333323617</c:v>
                </c:pt>
                <c:pt idx="633">
                  <c:v>6.3283098333340604</c:v>
                </c:pt>
                <c:pt idx="634">
                  <c:v>6.3383088333357591</c:v>
                </c:pt>
                <c:pt idx="635">
                  <c:v>6.3483088333450723</c:v>
                </c:pt>
                <c:pt idx="636">
                  <c:v>6.3583078333467711</c:v>
                </c:pt>
                <c:pt idx="637">
                  <c:v>6.3683068333484698</c:v>
                </c:pt>
                <c:pt idx="638">
                  <c:v>6.378306833357783</c:v>
                </c:pt>
                <c:pt idx="639">
                  <c:v>6.3883058333303779</c:v>
                </c:pt>
                <c:pt idx="640">
                  <c:v>6.3983048333320767</c:v>
                </c:pt>
                <c:pt idx="641">
                  <c:v>6.4083038333337754</c:v>
                </c:pt>
                <c:pt idx="642">
                  <c:v>6.4183038333430886</c:v>
                </c:pt>
                <c:pt idx="643">
                  <c:v>6.4283028333447874</c:v>
                </c:pt>
                <c:pt idx="644">
                  <c:v>6.4383018333464861</c:v>
                </c:pt>
                <c:pt idx="645">
                  <c:v>6.4483018333557993</c:v>
                </c:pt>
                <c:pt idx="646">
                  <c:v>6.458300833357498</c:v>
                </c:pt>
                <c:pt idx="647">
                  <c:v>6.4682998333591968</c:v>
                </c:pt>
                <c:pt idx="648">
                  <c:v>6.4782998333394062</c:v>
                </c:pt>
                <c:pt idx="649">
                  <c:v>6.4882988333411049</c:v>
                </c:pt>
                <c:pt idx="650">
                  <c:v>6.4982978333428036</c:v>
                </c:pt>
                <c:pt idx="651">
                  <c:v>6.5082978333521169</c:v>
                </c:pt>
                <c:pt idx="652">
                  <c:v>6.5182968333538156</c:v>
                </c:pt>
                <c:pt idx="653">
                  <c:v>6.5282958333555143</c:v>
                </c:pt>
                <c:pt idx="654">
                  <c:v>6.5382958333357237</c:v>
                </c:pt>
                <c:pt idx="655">
                  <c:v>6.5482948333374225</c:v>
                </c:pt>
                <c:pt idx="656">
                  <c:v>6.5582938333391212</c:v>
                </c:pt>
                <c:pt idx="657">
                  <c:v>6.5682928333408199</c:v>
                </c:pt>
                <c:pt idx="658">
                  <c:v>6.5782928333501332</c:v>
                </c:pt>
                <c:pt idx="659">
                  <c:v>6.5882918333518319</c:v>
                </c:pt>
                <c:pt idx="660">
                  <c:v>6.5982908333535306</c:v>
                </c:pt>
                <c:pt idx="661">
                  <c:v>6.60829083333374</c:v>
                </c:pt>
                <c:pt idx="662">
                  <c:v>6.6182898333354387</c:v>
                </c:pt>
                <c:pt idx="663">
                  <c:v>6.6282888333371375</c:v>
                </c:pt>
                <c:pt idx="664">
                  <c:v>6.6382888333464507</c:v>
                </c:pt>
                <c:pt idx="665">
                  <c:v>6.6482878333481494</c:v>
                </c:pt>
                <c:pt idx="666">
                  <c:v>6.6582868333498482</c:v>
                </c:pt>
                <c:pt idx="667">
                  <c:v>6.6682868333591614</c:v>
                </c:pt>
                <c:pt idx="668">
                  <c:v>6.6782858333317563</c:v>
                </c:pt>
                <c:pt idx="669">
                  <c:v>6.688284833333455</c:v>
                </c:pt>
                <c:pt idx="670">
                  <c:v>6.6982848333427683</c:v>
                </c:pt>
                <c:pt idx="671">
                  <c:v>6.708283833344467</c:v>
                </c:pt>
                <c:pt idx="672">
                  <c:v>6.7182828333461657</c:v>
                </c:pt>
                <c:pt idx="673">
                  <c:v>6.7282818333478644</c:v>
                </c:pt>
                <c:pt idx="674">
                  <c:v>6.7382818333571777</c:v>
                </c:pt>
                <c:pt idx="675">
                  <c:v>6.7482808333588764</c:v>
                </c:pt>
                <c:pt idx="676">
                  <c:v>6.7582798333314713</c:v>
                </c:pt>
                <c:pt idx="677">
                  <c:v>6.7682798333407845</c:v>
                </c:pt>
                <c:pt idx="678">
                  <c:v>6.7782788333424833</c:v>
                </c:pt>
                <c:pt idx="679">
                  <c:v>6.788277833344182</c:v>
                </c:pt>
                <c:pt idx="680">
                  <c:v>6.7982778333534952</c:v>
                </c:pt>
                <c:pt idx="681">
                  <c:v>6.808276833355194</c:v>
                </c:pt>
                <c:pt idx="682">
                  <c:v>6.8182758333568927</c:v>
                </c:pt>
                <c:pt idx="683">
                  <c:v>6.8282758333371021</c:v>
                </c:pt>
                <c:pt idx="684">
                  <c:v>6.8382748333388008</c:v>
                </c:pt>
                <c:pt idx="685">
                  <c:v>6.8482738333404996</c:v>
                </c:pt>
                <c:pt idx="686">
                  <c:v>6.8582738333498128</c:v>
                </c:pt>
                <c:pt idx="687">
                  <c:v>6.8682728333515115</c:v>
                </c:pt>
                <c:pt idx="688">
                  <c:v>6.8782718333532102</c:v>
                </c:pt>
                <c:pt idx="689">
                  <c:v>6.888270833354909</c:v>
                </c:pt>
                <c:pt idx="690">
                  <c:v>6.8982708333351184</c:v>
                </c:pt>
                <c:pt idx="691">
                  <c:v>6.9082698333368171</c:v>
                </c:pt>
                <c:pt idx="692">
                  <c:v>6.9182688333385158</c:v>
                </c:pt>
                <c:pt idx="693">
                  <c:v>6.9282688333478291</c:v>
                </c:pt>
                <c:pt idx="694">
                  <c:v>6.9382678333495278</c:v>
                </c:pt>
                <c:pt idx="695">
                  <c:v>6.9482668333512265</c:v>
                </c:pt>
                <c:pt idx="696">
                  <c:v>6.9582668333314359</c:v>
                </c:pt>
                <c:pt idx="697">
                  <c:v>6.9682658333331347</c:v>
                </c:pt>
                <c:pt idx="698">
                  <c:v>6.9782648333348334</c:v>
                </c:pt>
                <c:pt idx="699">
                  <c:v>6.9882648333441466</c:v>
                </c:pt>
                <c:pt idx="700">
                  <c:v>6.9982638333458453</c:v>
                </c:pt>
                <c:pt idx="701">
                  <c:v>7.0082628333475441</c:v>
                </c:pt>
                <c:pt idx="702">
                  <c:v>7.0182628333568573</c:v>
                </c:pt>
                <c:pt idx="703">
                  <c:v>7.028261833358556</c:v>
                </c:pt>
                <c:pt idx="704">
                  <c:v>7.0382608333311509</c:v>
                </c:pt>
                <c:pt idx="705">
                  <c:v>7.0482608333404642</c:v>
                </c:pt>
                <c:pt idx="706">
                  <c:v>7.0582598333421629</c:v>
                </c:pt>
                <c:pt idx="707">
                  <c:v>7.0682588333438616</c:v>
                </c:pt>
                <c:pt idx="708">
                  <c:v>7.0782578333455604</c:v>
                </c:pt>
                <c:pt idx="709">
                  <c:v>7.0882578333548736</c:v>
                </c:pt>
                <c:pt idx="710">
                  <c:v>7.0982568333565723</c:v>
                </c:pt>
                <c:pt idx="711">
                  <c:v>7.108255833358271</c:v>
                </c:pt>
                <c:pt idx="712">
                  <c:v>7.1182552500104066</c:v>
                </c:pt>
                <c:pt idx="713">
                  <c:v>7.1282542500121053</c:v>
                </c:pt>
                <c:pt idx="714">
                  <c:v>7.1382532500138041</c:v>
                </c:pt>
                <c:pt idx="715">
                  <c:v>7.1482532500231173</c:v>
                </c:pt>
                <c:pt idx="716">
                  <c:v>7.158252250024816</c:v>
                </c:pt>
                <c:pt idx="717">
                  <c:v>7.1682512499974109</c:v>
                </c:pt>
                <c:pt idx="718">
                  <c:v>7.1782512500067241</c:v>
                </c:pt>
                <c:pt idx="719">
                  <c:v>7.1882502500084229</c:v>
                </c:pt>
                <c:pt idx="720">
                  <c:v>7.1982492500101216</c:v>
                </c:pt>
                <c:pt idx="721">
                  <c:v>7.2082492500194348</c:v>
                </c:pt>
                <c:pt idx="722">
                  <c:v>7.2182482500211336</c:v>
                </c:pt>
                <c:pt idx="723">
                  <c:v>7.2282472500228323</c:v>
                </c:pt>
                <c:pt idx="724">
                  <c:v>7.2382472500030417</c:v>
                </c:pt>
                <c:pt idx="725">
                  <c:v>7.2482462500047404</c:v>
                </c:pt>
                <c:pt idx="726">
                  <c:v>7.2582452500064392</c:v>
                </c:pt>
                <c:pt idx="727">
                  <c:v>7.2682452500157524</c:v>
                </c:pt>
                <c:pt idx="728">
                  <c:v>7.2782442500174511</c:v>
                </c:pt>
                <c:pt idx="729">
                  <c:v>7.2882432500191499</c:v>
                </c:pt>
                <c:pt idx="730">
                  <c:v>7.2982422500208486</c:v>
                </c:pt>
                <c:pt idx="731">
                  <c:v>7.308242250001058</c:v>
                </c:pt>
                <c:pt idx="732">
                  <c:v>7.3182412500027567</c:v>
                </c:pt>
                <c:pt idx="733">
                  <c:v>7.3282402500044554</c:v>
                </c:pt>
                <c:pt idx="734">
                  <c:v>7.3382402500137687</c:v>
                </c:pt>
                <c:pt idx="735">
                  <c:v>7.3482392500154674</c:v>
                </c:pt>
                <c:pt idx="736">
                  <c:v>7.3582382500171661</c:v>
                </c:pt>
                <c:pt idx="737">
                  <c:v>7.3682382499973755</c:v>
                </c:pt>
                <c:pt idx="738">
                  <c:v>7.3782372499990743</c:v>
                </c:pt>
                <c:pt idx="739">
                  <c:v>7.388236250000773</c:v>
                </c:pt>
                <c:pt idx="740">
                  <c:v>7.3982362500100862</c:v>
                </c:pt>
                <c:pt idx="741">
                  <c:v>7.408235250011785</c:v>
                </c:pt>
                <c:pt idx="742">
                  <c:v>7.4182342500134837</c:v>
                </c:pt>
                <c:pt idx="743">
                  <c:v>7.4282342500227969</c:v>
                </c:pt>
                <c:pt idx="744">
                  <c:v>7.4382332500244956</c:v>
                </c:pt>
                <c:pt idx="745">
                  <c:v>7.4482322499970905</c:v>
                </c:pt>
                <c:pt idx="746">
                  <c:v>7.4582322500064038</c:v>
                </c:pt>
                <c:pt idx="747">
                  <c:v>7.4682312500081025</c:v>
                </c:pt>
                <c:pt idx="748">
                  <c:v>7.4782302500098012</c:v>
                </c:pt>
                <c:pt idx="749">
                  <c:v>7.4882292500115</c:v>
                </c:pt>
                <c:pt idx="750">
                  <c:v>7.4982292500208132</c:v>
                </c:pt>
                <c:pt idx="751">
                  <c:v>7.5082282500225119</c:v>
                </c:pt>
                <c:pt idx="752">
                  <c:v>7.5182272500242107</c:v>
                </c:pt>
                <c:pt idx="753">
                  <c:v>7.5282272500044201</c:v>
                </c:pt>
                <c:pt idx="754">
                  <c:v>7.5382262500061188</c:v>
                </c:pt>
                <c:pt idx="755">
                  <c:v>7.5482252500078175</c:v>
                </c:pt>
                <c:pt idx="756">
                  <c:v>7.5582252500171307</c:v>
                </c:pt>
                <c:pt idx="757">
                  <c:v>7.5682242500188295</c:v>
                </c:pt>
                <c:pt idx="758">
                  <c:v>7.5782232500205282</c:v>
                </c:pt>
                <c:pt idx="759">
                  <c:v>7.5882232500007376</c:v>
                </c:pt>
                <c:pt idx="760">
                  <c:v>7.5982222500024363</c:v>
                </c:pt>
                <c:pt idx="761">
                  <c:v>7.6082212500041351</c:v>
                </c:pt>
                <c:pt idx="762">
                  <c:v>7.6182212500134483</c:v>
                </c:pt>
                <c:pt idx="763">
                  <c:v>7.628220250015147</c:v>
                </c:pt>
                <c:pt idx="764">
                  <c:v>7.6382192500168458</c:v>
                </c:pt>
                <c:pt idx="765">
                  <c:v>7.6482182500185445</c:v>
                </c:pt>
                <c:pt idx="766">
                  <c:v>7.6582182499987539</c:v>
                </c:pt>
                <c:pt idx="767">
                  <c:v>7.6682172500004526</c:v>
                </c:pt>
                <c:pt idx="768">
                  <c:v>7.6782162500021514</c:v>
                </c:pt>
                <c:pt idx="769">
                  <c:v>7.6882162500114646</c:v>
                </c:pt>
                <c:pt idx="770">
                  <c:v>7.6982152500131633</c:v>
                </c:pt>
                <c:pt idx="771">
                  <c:v>7.708214250014862</c:v>
                </c:pt>
                <c:pt idx="772">
                  <c:v>7.7182142500241753</c:v>
                </c:pt>
                <c:pt idx="773">
                  <c:v>7.728213250025874</c:v>
                </c:pt>
                <c:pt idx="774">
                  <c:v>7.7382122499984689</c:v>
                </c:pt>
                <c:pt idx="775">
                  <c:v>7.7482122500077821</c:v>
                </c:pt>
                <c:pt idx="776">
                  <c:v>7.7582112500094809</c:v>
                </c:pt>
                <c:pt idx="777">
                  <c:v>7.7682102500111796</c:v>
                </c:pt>
                <c:pt idx="778">
                  <c:v>7.7782102500204928</c:v>
                </c:pt>
                <c:pt idx="779">
                  <c:v>7.7882092500221916</c:v>
                </c:pt>
                <c:pt idx="780">
                  <c:v>7.7982082500238903</c:v>
                </c:pt>
                <c:pt idx="781">
                  <c:v>7.8082082500040997</c:v>
                </c:pt>
                <c:pt idx="782">
                  <c:v>7.8182072500057984</c:v>
                </c:pt>
                <c:pt idx="783">
                  <c:v>7.8282062500074971</c:v>
                </c:pt>
                <c:pt idx="784">
                  <c:v>7.8382062500168104</c:v>
                </c:pt>
                <c:pt idx="785">
                  <c:v>7.8482052500185091</c:v>
                </c:pt>
                <c:pt idx="786">
                  <c:v>7.8582042500202078</c:v>
                </c:pt>
                <c:pt idx="787">
                  <c:v>7.8682032500219066</c:v>
                </c:pt>
                <c:pt idx="788">
                  <c:v>7.878203250002116</c:v>
                </c:pt>
                <c:pt idx="789">
                  <c:v>7.8882022500038147</c:v>
                </c:pt>
                <c:pt idx="790">
                  <c:v>7.8982012500055134</c:v>
                </c:pt>
                <c:pt idx="791">
                  <c:v>7.9082012500148267</c:v>
                </c:pt>
                <c:pt idx="792">
                  <c:v>7.9182002500165254</c:v>
                </c:pt>
                <c:pt idx="793">
                  <c:v>7.9281992500182241</c:v>
                </c:pt>
                <c:pt idx="794">
                  <c:v>7.9381992499984335</c:v>
                </c:pt>
                <c:pt idx="795">
                  <c:v>7.9481982500001322</c:v>
                </c:pt>
                <c:pt idx="796">
                  <c:v>7.958197250001831</c:v>
                </c:pt>
                <c:pt idx="797">
                  <c:v>7.9681972500111442</c:v>
                </c:pt>
                <c:pt idx="798">
                  <c:v>7.9781962500128429</c:v>
                </c:pt>
                <c:pt idx="799">
                  <c:v>7.9881952500145417</c:v>
                </c:pt>
                <c:pt idx="800">
                  <c:v>7.9981952500238549</c:v>
                </c:pt>
                <c:pt idx="801">
                  <c:v>8.0081942500255536</c:v>
                </c:pt>
                <c:pt idx="802">
                  <c:v>8.0181932499981485</c:v>
                </c:pt>
                <c:pt idx="803">
                  <c:v>8.0281932500074618</c:v>
                </c:pt>
                <c:pt idx="804">
                  <c:v>8.0381922500091605</c:v>
                </c:pt>
                <c:pt idx="805">
                  <c:v>8.0481912500108592</c:v>
                </c:pt>
                <c:pt idx="806">
                  <c:v>8.0581912500201724</c:v>
                </c:pt>
                <c:pt idx="807">
                  <c:v>8.0681902500218712</c:v>
                </c:pt>
                <c:pt idx="808">
                  <c:v>8.0781892500235699</c:v>
                </c:pt>
                <c:pt idx="809">
                  <c:v>8.0881882500252686</c:v>
                </c:pt>
                <c:pt idx="810">
                  <c:v>8.098188250005478</c:v>
                </c:pt>
                <c:pt idx="811">
                  <c:v>8.1081872500071768</c:v>
                </c:pt>
                <c:pt idx="812">
                  <c:v>8.1181868333369493</c:v>
                </c:pt>
                <c:pt idx="813">
                  <c:v>8.1281868333462626</c:v>
                </c:pt>
                <c:pt idx="814">
                  <c:v>8.1381858333479613</c:v>
                </c:pt>
                <c:pt idx="815">
                  <c:v>8.14818483334966</c:v>
                </c:pt>
                <c:pt idx="816">
                  <c:v>8.1581848333589733</c:v>
                </c:pt>
                <c:pt idx="817">
                  <c:v>8.1681838333315682</c:v>
                </c:pt>
                <c:pt idx="818">
                  <c:v>8.1781828333332669</c:v>
                </c:pt>
                <c:pt idx="819">
                  <c:v>8.1881828333425801</c:v>
                </c:pt>
                <c:pt idx="820">
                  <c:v>8.1981818333442789</c:v>
                </c:pt>
                <c:pt idx="821">
                  <c:v>8.2081808333459776</c:v>
                </c:pt>
                <c:pt idx="822">
                  <c:v>8.2181808333552908</c:v>
                </c:pt>
                <c:pt idx="823">
                  <c:v>8.2281798333569895</c:v>
                </c:pt>
                <c:pt idx="824">
                  <c:v>8.2381788333586883</c:v>
                </c:pt>
                <c:pt idx="825">
                  <c:v>8.2481788333388977</c:v>
                </c:pt>
                <c:pt idx="826">
                  <c:v>8.2581778333405964</c:v>
                </c:pt>
                <c:pt idx="827">
                  <c:v>8.2681768333422951</c:v>
                </c:pt>
                <c:pt idx="828">
                  <c:v>8.2781768333516084</c:v>
                </c:pt>
                <c:pt idx="829">
                  <c:v>8.2881758333533071</c:v>
                </c:pt>
                <c:pt idx="830">
                  <c:v>8.2981748333550058</c:v>
                </c:pt>
                <c:pt idx="831">
                  <c:v>8.3081738333567046</c:v>
                </c:pt>
                <c:pt idx="832">
                  <c:v>8.318173833336914</c:v>
                </c:pt>
                <c:pt idx="833">
                  <c:v>8.3281728333386127</c:v>
                </c:pt>
                <c:pt idx="834">
                  <c:v>8.3381718333403114</c:v>
                </c:pt>
                <c:pt idx="835">
                  <c:v>8.3481718333496246</c:v>
                </c:pt>
                <c:pt idx="836">
                  <c:v>8.3581708333513234</c:v>
                </c:pt>
                <c:pt idx="837">
                  <c:v>8.3681698333530221</c:v>
                </c:pt>
                <c:pt idx="838">
                  <c:v>8.3781698333332315</c:v>
                </c:pt>
                <c:pt idx="839">
                  <c:v>8.3881688333349302</c:v>
                </c:pt>
                <c:pt idx="840">
                  <c:v>8.398167833336629</c:v>
                </c:pt>
                <c:pt idx="841">
                  <c:v>8.4081678333459422</c:v>
                </c:pt>
                <c:pt idx="842">
                  <c:v>8.4181668333476409</c:v>
                </c:pt>
                <c:pt idx="843">
                  <c:v>8.4281658333493397</c:v>
                </c:pt>
                <c:pt idx="844">
                  <c:v>8.4381658333586529</c:v>
                </c:pt>
                <c:pt idx="845">
                  <c:v>8.4481648333312478</c:v>
                </c:pt>
                <c:pt idx="846">
                  <c:v>8.4581638333329465</c:v>
                </c:pt>
                <c:pt idx="847">
                  <c:v>8.4681638333422597</c:v>
                </c:pt>
                <c:pt idx="848">
                  <c:v>8.4781628333439585</c:v>
                </c:pt>
                <c:pt idx="849">
                  <c:v>8.4881618333456572</c:v>
                </c:pt>
                <c:pt idx="850">
                  <c:v>8.4981618333549704</c:v>
                </c:pt>
                <c:pt idx="851">
                  <c:v>8.5081608333566692</c:v>
                </c:pt>
                <c:pt idx="852">
                  <c:v>8.5181598333583679</c:v>
                </c:pt>
                <c:pt idx="853">
                  <c:v>8.5281598333385773</c:v>
                </c:pt>
                <c:pt idx="854">
                  <c:v>8.538158833340276</c:v>
                </c:pt>
                <c:pt idx="855">
                  <c:v>8.5481578333419748</c:v>
                </c:pt>
                <c:pt idx="856">
                  <c:v>8.5581568333436735</c:v>
                </c:pt>
                <c:pt idx="857">
                  <c:v>8.5681568333529867</c:v>
                </c:pt>
                <c:pt idx="858">
                  <c:v>8.5781558333546855</c:v>
                </c:pt>
                <c:pt idx="859">
                  <c:v>8.5881548333563842</c:v>
                </c:pt>
                <c:pt idx="860">
                  <c:v>8.5981548333365936</c:v>
                </c:pt>
                <c:pt idx="861">
                  <c:v>8.6081538333382923</c:v>
                </c:pt>
                <c:pt idx="862">
                  <c:v>8.618152833339991</c:v>
                </c:pt>
                <c:pt idx="863">
                  <c:v>8.6281528333493043</c:v>
                </c:pt>
                <c:pt idx="864">
                  <c:v>8.638151833351003</c:v>
                </c:pt>
                <c:pt idx="865">
                  <c:v>8.6481508333527017</c:v>
                </c:pt>
                <c:pt idx="866">
                  <c:v>8.6581508333329111</c:v>
                </c:pt>
                <c:pt idx="867">
                  <c:v>8.6681498333346099</c:v>
                </c:pt>
                <c:pt idx="868">
                  <c:v>8.6781488333363086</c:v>
                </c:pt>
                <c:pt idx="869">
                  <c:v>8.6881488333456218</c:v>
                </c:pt>
                <c:pt idx="870">
                  <c:v>8.6981478333473206</c:v>
                </c:pt>
                <c:pt idx="871">
                  <c:v>8.7081468333490193</c:v>
                </c:pt>
                <c:pt idx="872">
                  <c:v>8.7181468333583325</c:v>
                </c:pt>
                <c:pt idx="873">
                  <c:v>8.7281458333309274</c:v>
                </c:pt>
                <c:pt idx="874">
                  <c:v>8.7381448333326261</c:v>
                </c:pt>
                <c:pt idx="875">
                  <c:v>8.7481448333419394</c:v>
                </c:pt>
                <c:pt idx="876">
                  <c:v>8.7581438333436381</c:v>
                </c:pt>
                <c:pt idx="877">
                  <c:v>8.7681428333453368</c:v>
                </c:pt>
                <c:pt idx="878">
                  <c:v>8.7781428333546501</c:v>
                </c:pt>
                <c:pt idx="879">
                  <c:v>8.7881418333563488</c:v>
                </c:pt>
                <c:pt idx="880">
                  <c:v>8.7981408333580475</c:v>
                </c:pt>
                <c:pt idx="881">
                  <c:v>8.8081398333306424</c:v>
                </c:pt>
                <c:pt idx="882">
                  <c:v>8.8181398333399557</c:v>
                </c:pt>
                <c:pt idx="883">
                  <c:v>8.8281388333416544</c:v>
                </c:pt>
                <c:pt idx="884">
                  <c:v>8.8381378333433531</c:v>
                </c:pt>
                <c:pt idx="885">
                  <c:v>8.8481378333526663</c:v>
                </c:pt>
                <c:pt idx="886">
                  <c:v>8.8581368333543651</c:v>
                </c:pt>
                <c:pt idx="887">
                  <c:v>8.8681358333560638</c:v>
                </c:pt>
                <c:pt idx="888">
                  <c:v>8.8781358333362732</c:v>
                </c:pt>
                <c:pt idx="889">
                  <c:v>8.8881348333379719</c:v>
                </c:pt>
                <c:pt idx="890">
                  <c:v>8.8981338333396707</c:v>
                </c:pt>
                <c:pt idx="891">
                  <c:v>8.9081338333489839</c:v>
                </c:pt>
                <c:pt idx="892">
                  <c:v>8.9181328333506826</c:v>
                </c:pt>
                <c:pt idx="893">
                  <c:v>8.9281318333523814</c:v>
                </c:pt>
                <c:pt idx="894">
                  <c:v>8.9381318333325908</c:v>
                </c:pt>
                <c:pt idx="895">
                  <c:v>8.9481308333342895</c:v>
                </c:pt>
                <c:pt idx="896">
                  <c:v>8.9581298333359882</c:v>
                </c:pt>
                <c:pt idx="897">
                  <c:v>8.9681298333453014</c:v>
                </c:pt>
                <c:pt idx="898">
                  <c:v>8.9781288333470002</c:v>
                </c:pt>
                <c:pt idx="899">
                  <c:v>8.9881278333486989</c:v>
                </c:pt>
                <c:pt idx="900">
                  <c:v>8.9981278333580121</c:v>
                </c:pt>
                <c:pt idx="901">
                  <c:v>9.008126833330607</c:v>
                </c:pt>
                <c:pt idx="902">
                  <c:v>9.0181258333323058</c:v>
                </c:pt>
                <c:pt idx="903">
                  <c:v>9.028125833341619</c:v>
                </c:pt>
                <c:pt idx="904">
                  <c:v>9.0381248333433177</c:v>
                </c:pt>
                <c:pt idx="905">
                  <c:v>9.0481238333450165</c:v>
                </c:pt>
                <c:pt idx="906">
                  <c:v>9.0581238333543297</c:v>
                </c:pt>
                <c:pt idx="907">
                  <c:v>9.0681228333560284</c:v>
                </c:pt>
                <c:pt idx="908">
                  <c:v>9.0781218333577272</c:v>
                </c:pt>
                <c:pt idx="909">
                  <c:v>9.0881208333594259</c:v>
                </c:pt>
                <c:pt idx="910">
                  <c:v>9.0981208333396353</c:v>
                </c:pt>
                <c:pt idx="911">
                  <c:v>9.108119833341334</c:v>
                </c:pt>
                <c:pt idx="912">
                  <c:v>9.1181188333430327</c:v>
                </c:pt>
                <c:pt idx="913">
                  <c:v>9.1281184583494905</c:v>
                </c:pt>
                <c:pt idx="914">
                  <c:v>9.1381174583511893</c:v>
                </c:pt>
                <c:pt idx="915">
                  <c:v>9.148116458352888</c:v>
                </c:pt>
                <c:pt idx="916">
                  <c:v>9.1581164583330974</c:v>
                </c:pt>
                <c:pt idx="917">
                  <c:v>9.1681154583347961</c:v>
                </c:pt>
                <c:pt idx="918">
                  <c:v>9.1781144583364949</c:v>
                </c:pt>
                <c:pt idx="919">
                  <c:v>9.1881144583458081</c:v>
                </c:pt>
                <c:pt idx="920">
                  <c:v>9.1981134583475068</c:v>
                </c:pt>
                <c:pt idx="921">
                  <c:v>9.2081124583492056</c:v>
                </c:pt>
                <c:pt idx="922">
                  <c:v>9.2181124583585188</c:v>
                </c:pt>
                <c:pt idx="923">
                  <c:v>9.2281114583311137</c:v>
                </c:pt>
                <c:pt idx="924">
                  <c:v>9.2381104583328124</c:v>
                </c:pt>
                <c:pt idx="925">
                  <c:v>9.2481104583421256</c:v>
                </c:pt>
                <c:pt idx="926">
                  <c:v>9.2581094583438244</c:v>
                </c:pt>
                <c:pt idx="927">
                  <c:v>9.2681084583455231</c:v>
                </c:pt>
                <c:pt idx="928">
                  <c:v>9.2781084583548363</c:v>
                </c:pt>
                <c:pt idx="929">
                  <c:v>9.2881074583565351</c:v>
                </c:pt>
                <c:pt idx="930">
                  <c:v>9.2981064583582338</c:v>
                </c:pt>
                <c:pt idx="931">
                  <c:v>9.3081064583384432</c:v>
                </c:pt>
                <c:pt idx="932">
                  <c:v>9.3181054583401419</c:v>
                </c:pt>
                <c:pt idx="933">
                  <c:v>9.3281044583418407</c:v>
                </c:pt>
                <c:pt idx="934">
                  <c:v>9.3381044583511539</c:v>
                </c:pt>
                <c:pt idx="935">
                  <c:v>9.3481034583528526</c:v>
                </c:pt>
                <c:pt idx="936">
                  <c:v>9.3581024583545513</c:v>
                </c:pt>
                <c:pt idx="937">
                  <c:v>9.3681024583347607</c:v>
                </c:pt>
                <c:pt idx="938">
                  <c:v>9.3781014583364595</c:v>
                </c:pt>
                <c:pt idx="939">
                  <c:v>9.3881004583381582</c:v>
                </c:pt>
                <c:pt idx="940">
                  <c:v>9.3981004583474714</c:v>
                </c:pt>
                <c:pt idx="941">
                  <c:v>9.4080994583491702</c:v>
                </c:pt>
                <c:pt idx="942">
                  <c:v>9.4180984583508689</c:v>
                </c:pt>
                <c:pt idx="943">
                  <c:v>9.4280974583525676</c:v>
                </c:pt>
                <c:pt idx="944">
                  <c:v>9.438097458332777</c:v>
                </c:pt>
                <c:pt idx="945">
                  <c:v>9.4480964583344758</c:v>
                </c:pt>
                <c:pt idx="946">
                  <c:v>9.4580954583361745</c:v>
                </c:pt>
                <c:pt idx="947">
                  <c:v>9.4680954583454877</c:v>
                </c:pt>
                <c:pt idx="948">
                  <c:v>9.4780944583471864</c:v>
                </c:pt>
                <c:pt idx="949">
                  <c:v>9.4880934583488852</c:v>
                </c:pt>
                <c:pt idx="950">
                  <c:v>9.4980934583581984</c:v>
                </c:pt>
                <c:pt idx="951">
                  <c:v>9.5080924583307933</c:v>
                </c:pt>
                <c:pt idx="952">
                  <c:v>9.518091458332492</c:v>
                </c:pt>
                <c:pt idx="953">
                  <c:v>9.5280914583418053</c:v>
                </c:pt>
                <c:pt idx="954">
                  <c:v>9.538090458343504</c:v>
                </c:pt>
                <c:pt idx="955">
                  <c:v>9.5480894583452027</c:v>
                </c:pt>
                <c:pt idx="956">
                  <c:v>9.558089458354516</c:v>
                </c:pt>
                <c:pt idx="957">
                  <c:v>9.5680884583562147</c:v>
                </c:pt>
                <c:pt idx="958">
                  <c:v>9.5780874583579134</c:v>
                </c:pt>
                <c:pt idx="959">
                  <c:v>9.5880874583381228</c:v>
                </c:pt>
                <c:pt idx="960">
                  <c:v>9.5980864583398215</c:v>
                </c:pt>
                <c:pt idx="961">
                  <c:v>9.6080854583415203</c:v>
                </c:pt>
                <c:pt idx="962">
                  <c:v>9.6180854583508335</c:v>
                </c:pt>
                <c:pt idx="963">
                  <c:v>9.6280844583525322</c:v>
                </c:pt>
                <c:pt idx="964">
                  <c:v>9.638083458354231</c:v>
                </c:pt>
                <c:pt idx="965">
                  <c:v>9.6480834583344404</c:v>
                </c:pt>
                <c:pt idx="966">
                  <c:v>9.6580824583361391</c:v>
                </c:pt>
                <c:pt idx="967">
                  <c:v>9.6680814583378378</c:v>
                </c:pt>
                <c:pt idx="968">
                  <c:v>9.6780814583471511</c:v>
                </c:pt>
                <c:pt idx="969">
                  <c:v>9.6880804583488498</c:v>
                </c:pt>
                <c:pt idx="970">
                  <c:v>9.6980794583505485</c:v>
                </c:pt>
                <c:pt idx="971">
                  <c:v>9.7080794583307579</c:v>
                </c:pt>
                <c:pt idx="972">
                  <c:v>9.7180784583324566</c:v>
                </c:pt>
                <c:pt idx="973">
                  <c:v>9.7280774583341554</c:v>
                </c:pt>
                <c:pt idx="974">
                  <c:v>9.7380774583434686</c:v>
                </c:pt>
                <c:pt idx="975">
                  <c:v>9.7480764583451673</c:v>
                </c:pt>
                <c:pt idx="976">
                  <c:v>9.7580754583468661</c:v>
                </c:pt>
                <c:pt idx="977">
                  <c:v>9.7680744583485648</c:v>
                </c:pt>
                <c:pt idx="978">
                  <c:v>9.778074458357878</c:v>
                </c:pt>
                <c:pt idx="979">
                  <c:v>9.7880734583304729</c:v>
                </c:pt>
                <c:pt idx="980">
                  <c:v>9.7980724583321717</c:v>
                </c:pt>
                <c:pt idx="981">
                  <c:v>9.8080724583414849</c:v>
                </c:pt>
                <c:pt idx="982">
                  <c:v>9.8180714583431836</c:v>
                </c:pt>
                <c:pt idx="983">
                  <c:v>9.8280704583448824</c:v>
                </c:pt>
                <c:pt idx="984">
                  <c:v>9.8380704583541956</c:v>
                </c:pt>
                <c:pt idx="985">
                  <c:v>9.8480694583558943</c:v>
                </c:pt>
                <c:pt idx="986">
                  <c:v>9.858068458357593</c:v>
                </c:pt>
                <c:pt idx="987">
                  <c:v>9.8680684583378024</c:v>
                </c:pt>
                <c:pt idx="988">
                  <c:v>9.8780674583395012</c:v>
                </c:pt>
                <c:pt idx="989">
                  <c:v>9.8880664583411999</c:v>
                </c:pt>
                <c:pt idx="990">
                  <c:v>9.8980664583505131</c:v>
                </c:pt>
                <c:pt idx="991">
                  <c:v>9.9080654583522119</c:v>
                </c:pt>
                <c:pt idx="992">
                  <c:v>9.9180644583539106</c:v>
                </c:pt>
                <c:pt idx="993">
                  <c:v>9.92806445833412</c:v>
                </c:pt>
                <c:pt idx="994">
                  <c:v>9.9380634583358187</c:v>
                </c:pt>
                <c:pt idx="995">
                  <c:v>9.9480624583375175</c:v>
                </c:pt>
                <c:pt idx="996">
                  <c:v>9.9580624583468307</c:v>
                </c:pt>
                <c:pt idx="997">
                  <c:v>9.9680614583485294</c:v>
                </c:pt>
                <c:pt idx="998">
                  <c:v>9.9780604583502281</c:v>
                </c:pt>
                <c:pt idx="999">
                  <c:v>9.9880604583304375</c:v>
                </c:pt>
                <c:pt idx="1000">
                  <c:v>9.9980594583321363</c:v>
                </c:pt>
                <c:pt idx="1001">
                  <c:v>10.008058458333835</c:v>
                </c:pt>
                <c:pt idx="1002">
                  <c:v>10.018058458343148</c:v>
                </c:pt>
                <c:pt idx="1003">
                  <c:v>10.028057458344847</c:v>
                </c:pt>
                <c:pt idx="1004">
                  <c:v>10.038056458346546</c:v>
                </c:pt>
                <c:pt idx="1005">
                  <c:v>10.048056458355859</c:v>
                </c:pt>
                <c:pt idx="1006">
                  <c:v>10.058055458357558</c:v>
                </c:pt>
                <c:pt idx="1007">
                  <c:v>10.068054458359256</c:v>
                </c:pt>
                <c:pt idx="1008">
                  <c:v>10.078054458339466</c:v>
                </c:pt>
                <c:pt idx="1009">
                  <c:v>10.088053458341165</c:v>
                </c:pt>
                <c:pt idx="1010">
                  <c:v>10.098052458342863</c:v>
                </c:pt>
                <c:pt idx="1011">
                  <c:v>10.108052458352176</c:v>
                </c:pt>
                <c:pt idx="1012">
                  <c:v>10.118051458353875</c:v>
                </c:pt>
                <c:pt idx="1013">
                  <c:v>10.128053500025999</c:v>
                </c:pt>
                <c:pt idx="1014">
                  <c:v>10.138053500006208</c:v>
                </c:pt>
                <c:pt idx="1015">
                  <c:v>10.148052500007907</c:v>
                </c:pt>
                <c:pt idx="1016">
                  <c:v>10.158051500009606</c:v>
                </c:pt>
                <c:pt idx="1017">
                  <c:v>10.168051500018919</c:v>
                </c:pt>
                <c:pt idx="1018">
                  <c:v>10.178050500020618</c:v>
                </c:pt>
                <c:pt idx="1019">
                  <c:v>10.188049500022316</c:v>
                </c:pt>
                <c:pt idx="1020">
                  <c:v>10.198048500024015</c:v>
                </c:pt>
                <c:pt idx="1021">
                  <c:v>10.208048500004224</c:v>
                </c:pt>
                <c:pt idx="1022">
                  <c:v>10.218047500005923</c:v>
                </c:pt>
                <c:pt idx="1023">
                  <c:v>10.228046500007622</c:v>
                </c:pt>
                <c:pt idx="1024">
                  <c:v>10.238046500016935</c:v>
                </c:pt>
                <c:pt idx="1025">
                  <c:v>10.248045500018634</c:v>
                </c:pt>
                <c:pt idx="1026">
                  <c:v>10.258044500020333</c:v>
                </c:pt>
                <c:pt idx="1027">
                  <c:v>10.268044500000542</c:v>
                </c:pt>
                <c:pt idx="1028">
                  <c:v>10.278043500002241</c:v>
                </c:pt>
                <c:pt idx="1029">
                  <c:v>10.288042500003939</c:v>
                </c:pt>
                <c:pt idx="1030">
                  <c:v>10.298042500013253</c:v>
                </c:pt>
                <c:pt idx="1031">
                  <c:v>10.308041500014951</c:v>
                </c:pt>
                <c:pt idx="1032">
                  <c:v>10.31804050001665</c:v>
                </c:pt>
                <c:pt idx="1033">
                  <c:v>10.328040500025963</c:v>
                </c:pt>
                <c:pt idx="1034">
                  <c:v>10.338039499998558</c:v>
                </c:pt>
                <c:pt idx="1035">
                  <c:v>10.348038500000257</c:v>
                </c:pt>
                <c:pt idx="1036">
                  <c:v>10.35803850000957</c:v>
                </c:pt>
                <c:pt idx="1037">
                  <c:v>10.368037500011269</c:v>
                </c:pt>
                <c:pt idx="1038">
                  <c:v>10.378036500012968</c:v>
                </c:pt>
                <c:pt idx="1039">
                  <c:v>10.388036500022281</c:v>
                </c:pt>
                <c:pt idx="1040">
                  <c:v>10.39803550002398</c:v>
                </c:pt>
                <c:pt idx="1041">
                  <c:v>10.408034500025678</c:v>
                </c:pt>
                <c:pt idx="1042">
                  <c:v>10.418034500005888</c:v>
                </c:pt>
                <c:pt idx="1043">
                  <c:v>10.428033500007587</c:v>
                </c:pt>
                <c:pt idx="1044">
                  <c:v>10.438032500009285</c:v>
                </c:pt>
                <c:pt idx="1045">
                  <c:v>10.448032500018599</c:v>
                </c:pt>
                <c:pt idx="1046">
                  <c:v>10.458031500020297</c:v>
                </c:pt>
                <c:pt idx="1047">
                  <c:v>10.468030500021996</c:v>
                </c:pt>
                <c:pt idx="1048">
                  <c:v>10.478030500002205</c:v>
                </c:pt>
                <c:pt idx="1049">
                  <c:v>10.488029500003904</c:v>
                </c:pt>
                <c:pt idx="1050">
                  <c:v>10.498028500005603</c:v>
                </c:pt>
                <c:pt idx="1051">
                  <c:v>10.508028500014916</c:v>
                </c:pt>
                <c:pt idx="1052">
                  <c:v>10.518027500016615</c:v>
                </c:pt>
                <c:pt idx="1053">
                  <c:v>10.528026500018314</c:v>
                </c:pt>
                <c:pt idx="1054">
                  <c:v>10.538026499998523</c:v>
                </c:pt>
                <c:pt idx="1055">
                  <c:v>10.548025500000222</c:v>
                </c:pt>
                <c:pt idx="1056">
                  <c:v>10.55802450000192</c:v>
                </c:pt>
                <c:pt idx="1057">
                  <c:v>10.568024500011234</c:v>
                </c:pt>
                <c:pt idx="1058">
                  <c:v>10.578023500012932</c:v>
                </c:pt>
                <c:pt idx="1059">
                  <c:v>10.588022500014631</c:v>
                </c:pt>
                <c:pt idx="1060">
                  <c:v>10.598022500023944</c:v>
                </c:pt>
                <c:pt idx="1061">
                  <c:v>10.608021500025643</c:v>
                </c:pt>
                <c:pt idx="1062">
                  <c:v>10.618020499998238</c:v>
                </c:pt>
                <c:pt idx="1063">
                  <c:v>10.628020500007551</c:v>
                </c:pt>
                <c:pt idx="1064">
                  <c:v>10.63801950000925</c:v>
                </c:pt>
                <c:pt idx="1065">
                  <c:v>10.648018500010949</c:v>
                </c:pt>
                <c:pt idx="1066">
                  <c:v>10.658018500020262</c:v>
                </c:pt>
                <c:pt idx="1067">
                  <c:v>10.668017500021961</c:v>
                </c:pt>
                <c:pt idx="1068">
                  <c:v>10.678016500023659</c:v>
                </c:pt>
                <c:pt idx="1069">
                  <c:v>10.688016500003869</c:v>
                </c:pt>
                <c:pt idx="1070">
                  <c:v>10.698015500005567</c:v>
                </c:pt>
                <c:pt idx="1071">
                  <c:v>10.708014500007266</c:v>
                </c:pt>
                <c:pt idx="1072">
                  <c:v>10.718014500016579</c:v>
                </c:pt>
                <c:pt idx="1073">
                  <c:v>10.728013500018278</c:v>
                </c:pt>
                <c:pt idx="1074">
                  <c:v>10.738012500019977</c:v>
                </c:pt>
                <c:pt idx="1075">
                  <c:v>10.748012500000186</c:v>
                </c:pt>
                <c:pt idx="1076">
                  <c:v>10.758011500001885</c:v>
                </c:pt>
                <c:pt idx="1077">
                  <c:v>10.768010500003584</c:v>
                </c:pt>
                <c:pt idx="1078">
                  <c:v>10.778010500012897</c:v>
                </c:pt>
                <c:pt idx="1079">
                  <c:v>10.788009500014596</c:v>
                </c:pt>
                <c:pt idx="1080">
                  <c:v>10.798008500016294</c:v>
                </c:pt>
                <c:pt idx="1081">
                  <c:v>10.808008500025608</c:v>
                </c:pt>
                <c:pt idx="1082">
                  <c:v>10.818007499998203</c:v>
                </c:pt>
                <c:pt idx="1083">
                  <c:v>10.828006499999901</c:v>
                </c:pt>
                <c:pt idx="1084">
                  <c:v>10.838006500009215</c:v>
                </c:pt>
                <c:pt idx="1085">
                  <c:v>10.848005500010913</c:v>
                </c:pt>
                <c:pt idx="1086">
                  <c:v>10.858004500012612</c:v>
                </c:pt>
                <c:pt idx="1087">
                  <c:v>10.868003500014311</c:v>
                </c:pt>
                <c:pt idx="1088">
                  <c:v>10.878003500023624</c:v>
                </c:pt>
                <c:pt idx="1089">
                  <c:v>10.888002500025323</c:v>
                </c:pt>
                <c:pt idx="1090">
                  <c:v>10.898001499997918</c:v>
                </c:pt>
                <c:pt idx="1091">
                  <c:v>10.908001500007231</c:v>
                </c:pt>
                <c:pt idx="1092">
                  <c:v>10.91800050000893</c:v>
                </c:pt>
                <c:pt idx="1093">
                  <c:v>10.927999500010628</c:v>
                </c:pt>
                <c:pt idx="1094">
                  <c:v>10.937999500019941</c:v>
                </c:pt>
                <c:pt idx="1095">
                  <c:v>10.94799850002164</c:v>
                </c:pt>
                <c:pt idx="1096">
                  <c:v>10.957997500023339</c:v>
                </c:pt>
                <c:pt idx="1097">
                  <c:v>10.967997500003548</c:v>
                </c:pt>
                <c:pt idx="1098">
                  <c:v>10.977996500005247</c:v>
                </c:pt>
                <c:pt idx="1099">
                  <c:v>10.98799650001456</c:v>
                </c:pt>
                <c:pt idx="1100">
                  <c:v>10.997995500016259</c:v>
                </c:pt>
                <c:pt idx="1101">
                  <c:v>11.007994500017958</c:v>
                </c:pt>
                <c:pt idx="1102">
                  <c:v>11.017993500019656</c:v>
                </c:pt>
                <c:pt idx="1103">
                  <c:v>11.027993499999866</c:v>
                </c:pt>
                <c:pt idx="1104">
                  <c:v>11.037992500001565</c:v>
                </c:pt>
                <c:pt idx="1105">
                  <c:v>11.047991500003263</c:v>
                </c:pt>
                <c:pt idx="1106">
                  <c:v>11.057991500012577</c:v>
                </c:pt>
                <c:pt idx="1107">
                  <c:v>11.067990500014275</c:v>
                </c:pt>
                <c:pt idx="1108">
                  <c:v>11.077989500015974</c:v>
                </c:pt>
                <c:pt idx="1109">
                  <c:v>11.087989500025287</c:v>
                </c:pt>
                <c:pt idx="1110">
                  <c:v>11.097988499997882</c:v>
                </c:pt>
                <c:pt idx="1111">
                  <c:v>11.107987499999581</c:v>
                </c:pt>
                <c:pt idx="1112">
                  <c:v>11.117987500008894</c:v>
                </c:pt>
                <c:pt idx="1113">
                  <c:v>11.127983083337313</c:v>
                </c:pt>
                <c:pt idx="1114">
                  <c:v>11.137982083339011</c:v>
                </c:pt>
                <c:pt idx="1115">
                  <c:v>11.147982083348325</c:v>
                </c:pt>
                <c:pt idx="1116">
                  <c:v>11.157981083350023</c:v>
                </c:pt>
                <c:pt idx="1117">
                  <c:v>11.167980083351722</c:v>
                </c:pt>
                <c:pt idx="1118">
                  <c:v>11.177980083331931</c:v>
                </c:pt>
                <c:pt idx="1119">
                  <c:v>11.18797908333363</c:v>
                </c:pt>
                <c:pt idx="1120">
                  <c:v>11.197978083335329</c:v>
                </c:pt>
                <c:pt idx="1121">
                  <c:v>11.207978083344642</c:v>
                </c:pt>
                <c:pt idx="1122">
                  <c:v>11.217977083346341</c:v>
                </c:pt>
                <c:pt idx="1123">
                  <c:v>11.22797608334804</c:v>
                </c:pt>
                <c:pt idx="1124">
                  <c:v>11.237976083357353</c:v>
                </c:pt>
                <c:pt idx="1125">
                  <c:v>11.247975083359051</c:v>
                </c:pt>
                <c:pt idx="1126">
                  <c:v>11.257974083331646</c:v>
                </c:pt>
                <c:pt idx="1127">
                  <c:v>11.26797408334096</c:v>
                </c:pt>
                <c:pt idx="1128">
                  <c:v>11.277973083342658</c:v>
                </c:pt>
                <c:pt idx="1129">
                  <c:v>11.287972083344357</c:v>
                </c:pt>
                <c:pt idx="1130">
                  <c:v>11.29797208335367</c:v>
                </c:pt>
                <c:pt idx="1131">
                  <c:v>11.307971083355369</c:v>
                </c:pt>
                <c:pt idx="1132">
                  <c:v>11.317970083357068</c:v>
                </c:pt>
                <c:pt idx="1133">
                  <c:v>11.327970083337277</c:v>
                </c:pt>
                <c:pt idx="1134">
                  <c:v>11.337969083338976</c:v>
                </c:pt>
                <c:pt idx="1135">
                  <c:v>11.347968083340675</c:v>
                </c:pt>
                <c:pt idx="1136">
                  <c:v>11.357968083349988</c:v>
                </c:pt>
                <c:pt idx="1137">
                  <c:v>11.367967083351687</c:v>
                </c:pt>
                <c:pt idx="1138">
                  <c:v>11.377966083353385</c:v>
                </c:pt>
                <c:pt idx="1139">
                  <c:v>11.387966083333595</c:v>
                </c:pt>
                <c:pt idx="1140">
                  <c:v>11.397965083335293</c:v>
                </c:pt>
                <c:pt idx="1141">
                  <c:v>11.407964083336992</c:v>
                </c:pt>
                <c:pt idx="1142">
                  <c:v>11.417964083346305</c:v>
                </c:pt>
                <c:pt idx="1143">
                  <c:v>11.427963083348004</c:v>
                </c:pt>
                <c:pt idx="1144">
                  <c:v>11.437962083349703</c:v>
                </c:pt>
                <c:pt idx="1145">
                  <c:v>11.447962083359016</c:v>
                </c:pt>
                <c:pt idx="1146">
                  <c:v>11.457961083331611</c:v>
                </c:pt>
                <c:pt idx="1147">
                  <c:v>11.46796008333331</c:v>
                </c:pt>
                <c:pt idx="1148">
                  <c:v>11.477960083342623</c:v>
                </c:pt>
                <c:pt idx="1149">
                  <c:v>11.487959083344322</c:v>
                </c:pt>
                <c:pt idx="1150">
                  <c:v>11.49795808334602</c:v>
                </c:pt>
                <c:pt idx="1151">
                  <c:v>11.507958083355334</c:v>
                </c:pt>
                <c:pt idx="1152">
                  <c:v>11.517957083357032</c:v>
                </c:pt>
                <c:pt idx="1153">
                  <c:v>11.527956083358731</c:v>
                </c:pt>
                <c:pt idx="1154">
                  <c:v>11.537956083338941</c:v>
                </c:pt>
                <c:pt idx="1155">
                  <c:v>11.547955083340639</c:v>
                </c:pt>
                <c:pt idx="1156">
                  <c:v>11.557954083342338</c:v>
                </c:pt>
                <c:pt idx="1157">
                  <c:v>11.567954083351651</c:v>
                </c:pt>
                <c:pt idx="1158">
                  <c:v>11.57795308335335</c:v>
                </c:pt>
                <c:pt idx="1159">
                  <c:v>11.587952083355049</c:v>
                </c:pt>
                <c:pt idx="1160">
                  <c:v>11.597952083335258</c:v>
                </c:pt>
                <c:pt idx="1161">
                  <c:v>11.607951083336957</c:v>
                </c:pt>
                <c:pt idx="1162">
                  <c:v>11.617950083338656</c:v>
                </c:pt>
                <c:pt idx="1163">
                  <c:v>11.627950083347969</c:v>
                </c:pt>
                <c:pt idx="1164">
                  <c:v>11.637949083349667</c:v>
                </c:pt>
                <c:pt idx="1165">
                  <c:v>11.647948083351366</c:v>
                </c:pt>
                <c:pt idx="1166">
                  <c:v>11.657948083331576</c:v>
                </c:pt>
                <c:pt idx="1167">
                  <c:v>11.667947083333274</c:v>
                </c:pt>
                <c:pt idx="1168">
                  <c:v>11.677946083334973</c:v>
                </c:pt>
                <c:pt idx="1169">
                  <c:v>11.687946083344286</c:v>
                </c:pt>
                <c:pt idx="1170">
                  <c:v>11.697945083345985</c:v>
                </c:pt>
                <c:pt idx="1171">
                  <c:v>11.707944083347684</c:v>
                </c:pt>
                <c:pt idx="1172">
                  <c:v>11.717944083356997</c:v>
                </c:pt>
                <c:pt idx="1173">
                  <c:v>11.727943083358696</c:v>
                </c:pt>
                <c:pt idx="1174">
                  <c:v>11.737942083331291</c:v>
                </c:pt>
                <c:pt idx="1175">
                  <c:v>11.747942083340604</c:v>
                </c:pt>
                <c:pt idx="1176">
                  <c:v>11.757941083342303</c:v>
                </c:pt>
                <c:pt idx="1177">
                  <c:v>11.767940083344001</c:v>
                </c:pt>
                <c:pt idx="1178">
                  <c:v>11.777940083353315</c:v>
                </c:pt>
                <c:pt idx="1179">
                  <c:v>11.787939083355013</c:v>
                </c:pt>
                <c:pt idx="1180">
                  <c:v>11.797938083356712</c:v>
                </c:pt>
                <c:pt idx="1181">
                  <c:v>11.807938083336921</c:v>
                </c:pt>
                <c:pt idx="1182">
                  <c:v>11.81793708333862</c:v>
                </c:pt>
                <c:pt idx="1183">
                  <c:v>11.827936083340319</c:v>
                </c:pt>
                <c:pt idx="1184">
                  <c:v>11.837936083349632</c:v>
                </c:pt>
                <c:pt idx="1185">
                  <c:v>11.847935083351331</c:v>
                </c:pt>
                <c:pt idx="1186">
                  <c:v>11.85793408335303</c:v>
                </c:pt>
                <c:pt idx="1187">
                  <c:v>11.867934083333239</c:v>
                </c:pt>
                <c:pt idx="1188">
                  <c:v>11.877933083334938</c:v>
                </c:pt>
                <c:pt idx="1189">
                  <c:v>11.887932083336636</c:v>
                </c:pt>
                <c:pt idx="1190">
                  <c:v>11.89793208334595</c:v>
                </c:pt>
                <c:pt idx="1191">
                  <c:v>11.907931083347648</c:v>
                </c:pt>
                <c:pt idx="1192">
                  <c:v>11.917930083349347</c:v>
                </c:pt>
                <c:pt idx="1193">
                  <c:v>11.92793008335866</c:v>
                </c:pt>
                <c:pt idx="1194">
                  <c:v>11.937929083331255</c:v>
                </c:pt>
                <c:pt idx="1195">
                  <c:v>11.947928083332954</c:v>
                </c:pt>
                <c:pt idx="1196">
                  <c:v>11.957928083342267</c:v>
                </c:pt>
                <c:pt idx="1197">
                  <c:v>11.967927083343966</c:v>
                </c:pt>
                <c:pt idx="1198">
                  <c:v>11.977926083345665</c:v>
                </c:pt>
                <c:pt idx="1199">
                  <c:v>11.987926083354978</c:v>
                </c:pt>
                <c:pt idx="1200">
                  <c:v>11.997925083356677</c:v>
                </c:pt>
                <c:pt idx="1201">
                  <c:v>12.007924083358375</c:v>
                </c:pt>
                <c:pt idx="1202">
                  <c:v>12.017924083338585</c:v>
                </c:pt>
                <c:pt idx="1203">
                  <c:v>12.027923083340283</c:v>
                </c:pt>
                <c:pt idx="1204">
                  <c:v>12.037922083341982</c:v>
                </c:pt>
                <c:pt idx="1205">
                  <c:v>12.047922083351295</c:v>
                </c:pt>
                <c:pt idx="1206">
                  <c:v>12.057921083352994</c:v>
                </c:pt>
                <c:pt idx="1207">
                  <c:v>12.067920083354693</c:v>
                </c:pt>
                <c:pt idx="1208">
                  <c:v>12.077920083334902</c:v>
                </c:pt>
                <c:pt idx="1209">
                  <c:v>12.087919083336601</c:v>
                </c:pt>
                <c:pt idx="1210">
                  <c:v>12.0979180833383</c:v>
                </c:pt>
                <c:pt idx="1211">
                  <c:v>12.107918083347613</c:v>
                </c:pt>
                <c:pt idx="1212">
                  <c:v>12.117917083349312</c:v>
                </c:pt>
                <c:pt idx="1213">
                  <c:v>12.127916583354818</c:v>
                </c:pt>
                <c:pt idx="1214">
                  <c:v>12.137916583335027</c:v>
                </c:pt>
                <c:pt idx="1215">
                  <c:v>12.147915583336726</c:v>
                </c:pt>
                <c:pt idx="1216">
                  <c:v>12.157914583338425</c:v>
                </c:pt>
                <c:pt idx="1217">
                  <c:v>12.167914583347738</c:v>
                </c:pt>
                <c:pt idx="1218">
                  <c:v>12.177913583349437</c:v>
                </c:pt>
                <c:pt idx="1219">
                  <c:v>12.187912583351135</c:v>
                </c:pt>
                <c:pt idx="1220">
                  <c:v>12.197912583331345</c:v>
                </c:pt>
                <c:pt idx="1221">
                  <c:v>12.207911583333043</c:v>
                </c:pt>
                <c:pt idx="1222">
                  <c:v>12.217910583334742</c:v>
                </c:pt>
                <c:pt idx="1223">
                  <c:v>12.227910583344055</c:v>
                </c:pt>
                <c:pt idx="1224">
                  <c:v>12.237909583345754</c:v>
                </c:pt>
                <c:pt idx="1225">
                  <c:v>12.247908583347453</c:v>
                </c:pt>
                <c:pt idx="1226">
                  <c:v>12.257908583356766</c:v>
                </c:pt>
                <c:pt idx="1227">
                  <c:v>12.267907583358465</c:v>
                </c:pt>
                <c:pt idx="1228">
                  <c:v>12.27790658333106</c:v>
                </c:pt>
                <c:pt idx="1229">
                  <c:v>12.287906583340373</c:v>
                </c:pt>
                <c:pt idx="1230">
                  <c:v>12.297905583342072</c:v>
                </c:pt>
                <c:pt idx="1231">
                  <c:v>12.30790458334377</c:v>
                </c:pt>
                <c:pt idx="1232">
                  <c:v>12.317904583353084</c:v>
                </c:pt>
                <c:pt idx="1233">
                  <c:v>12.327903583354782</c:v>
                </c:pt>
                <c:pt idx="1234">
                  <c:v>12.337902583356481</c:v>
                </c:pt>
                <c:pt idx="1235">
                  <c:v>12.34790258333669</c:v>
                </c:pt>
                <c:pt idx="1236">
                  <c:v>12.357901583338389</c:v>
                </c:pt>
                <c:pt idx="1237">
                  <c:v>12.367900583340088</c:v>
                </c:pt>
                <c:pt idx="1238">
                  <c:v>12.377900583349401</c:v>
                </c:pt>
                <c:pt idx="1239">
                  <c:v>12.3878995833511</c:v>
                </c:pt>
                <c:pt idx="1240">
                  <c:v>12.397898583352799</c:v>
                </c:pt>
                <c:pt idx="1241">
                  <c:v>12.407898583333008</c:v>
                </c:pt>
                <c:pt idx="1242">
                  <c:v>12.417897583334707</c:v>
                </c:pt>
                <c:pt idx="1243">
                  <c:v>12.427896583336405</c:v>
                </c:pt>
                <c:pt idx="1244">
                  <c:v>12.437896583345719</c:v>
                </c:pt>
                <c:pt idx="1245">
                  <c:v>12.447895583347417</c:v>
                </c:pt>
                <c:pt idx="1246">
                  <c:v>12.457894583349116</c:v>
                </c:pt>
                <c:pt idx="1247">
                  <c:v>12.467894583358429</c:v>
                </c:pt>
                <c:pt idx="1248">
                  <c:v>12.477893583331024</c:v>
                </c:pt>
                <c:pt idx="1249">
                  <c:v>12.487892583332723</c:v>
                </c:pt>
                <c:pt idx="1250">
                  <c:v>12.497892583342036</c:v>
                </c:pt>
                <c:pt idx="1251">
                  <c:v>12.507891583343735</c:v>
                </c:pt>
                <c:pt idx="1252">
                  <c:v>12.517890583345434</c:v>
                </c:pt>
                <c:pt idx="1253">
                  <c:v>12.527890583354747</c:v>
                </c:pt>
                <c:pt idx="1254">
                  <c:v>12.537889583356446</c:v>
                </c:pt>
                <c:pt idx="1255">
                  <c:v>12.547888583358144</c:v>
                </c:pt>
                <c:pt idx="1256">
                  <c:v>12.557888583338354</c:v>
                </c:pt>
                <c:pt idx="1257">
                  <c:v>12.567887583340053</c:v>
                </c:pt>
                <c:pt idx="1258">
                  <c:v>12.577886583341751</c:v>
                </c:pt>
                <c:pt idx="1259">
                  <c:v>12.587886583351064</c:v>
                </c:pt>
                <c:pt idx="1260">
                  <c:v>12.597885583352763</c:v>
                </c:pt>
                <c:pt idx="1261">
                  <c:v>12.607884583354462</c:v>
                </c:pt>
                <c:pt idx="1262">
                  <c:v>12.617884583334671</c:v>
                </c:pt>
                <c:pt idx="1263">
                  <c:v>12.62788358333637</c:v>
                </c:pt>
                <c:pt idx="1264">
                  <c:v>12.637882583338069</c:v>
                </c:pt>
                <c:pt idx="1265">
                  <c:v>12.647882583347382</c:v>
                </c:pt>
                <c:pt idx="1266">
                  <c:v>12.657881583349081</c:v>
                </c:pt>
                <c:pt idx="1267">
                  <c:v>12.667880583350779</c:v>
                </c:pt>
                <c:pt idx="1268">
                  <c:v>12.677880583330989</c:v>
                </c:pt>
                <c:pt idx="1269">
                  <c:v>12.687879583332688</c:v>
                </c:pt>
                <c:pt idx="1270">
                  <c:v>12.697878583334386</c:v>
                </c:pt>
                <c:pt idx="1271">
                  <c:v>12.7078785833437</c:v>
                </c:pt>
                <c:pt idx="1272">
                  <c:v>12.717877583345398</c:v>
                </c:pt>
                <c:pt idx="1273">
                  <c:v>12.727876583347097</c:v>
                </c:pt>
                <c:pt idx="1274">
                  <c:v>12.73787658335641</c:v>
                </c:pt>
                <c:pt idx="1275">
                  <c:v>12.747875583358109</c:v>
                </c:pt>
                <c:pt idx="1276">
                  <c:v>12.757874583330704</c:v>
                </c:pt>
                <c:pt idx="1277">
                  <c:v>12.767874583340017</c:v>
                </c:pt>
                <c:pt idx="1278">
                  <c:v>12.777873583341716</c:v>
                </c:pt>
                <c:pt idx="1279">
                  <c:v>12.787872583343415</c:v>
                </c:pt>
                <c:pt idx="1280">
                  <c:v>12.797872583352728</c:v>
                </c:pt>
                <c:pt idx="1281">
                  <c:v>12.807871583354427</c:v>
                </c:pt>
                <c:pt idx="1282">
                  <c:v>12.817871583334636</c:v>
                </c:pt>
                <c:pt idx="1283">
                  <c:v>12.827870583336335</c:v>
                </c:pt>
                <c:pt idx="1284">
                  <c:v>12.837869583338033</c:v>
                </c:pt>
                <c:pt idx="1285">
                  <c:v>12.847869583347347</c:v>
                </c:pt>
                <c:pt idx="1286">
                  <c:v>12.857868583349045</c:v>
                </c:pt>
                <c:pt idx="1287">
                  <c:v>12.867867583350744</c:v>
                </c:pt>
                <c:pt idx="1288">
                  <c:v>12.877867583330953</c:v>
                </c:pt>
                <c:pt idx="1289">
                  <c:v>12.887866583332652</c:v>
                </c:pt>
                <c:pt idx="1290">
                  <c:v>12.897865583334351</c:v>
                </c:pt>
                <c:pt idx="1291">
                  <c:v>12.907865583343664</c:v>
                </c:pt>
                <c:pt idx="1292">
                  <c:v>12.917864583345363</c:v>
                </c:pt>
                <c:pt idx="1293">
                  <c:v>12.927863583347062</c:v>
                </c:pt>
                <c:pt idx="1294">
                  <c:v>12.937863583356375</c:v>
                </c:pt>
                <c:pt idx="1295">
                  <c:v>12.947862583358074</c:v>
                </c:pt>
                <c:pt idx="1296">
                  <c:v>12.957861583330669</c:v>
                </c:pt>
                <c:pt idx="1297">
                  <c:v>12.967861583339982</c:v>
                </c:pt>
                <c:pt idx="1298">
                  <c:v>12.97786058334168</c:v>
                </c:pt>
                <c:pt idx="1299">
                  <c:v>12.987859583343379</c:v>
                </c:pt>
                <c:pt idx="1300">
                  <c:v>12.997859583352692</c:v>
                </c:pt>
                <c:pt idx="1301">
                  <c:v>13.007858583354391</c:v>
                </c:pt>
                <c:pt idx="1302">
                  <c:v>13.01785758335609</c:v>
                </c:pt>
                <c:pt idx="1303">
                  <c:v>13.027857583336299</c:v>
                </c:pt>
                <c:pt idx="1304">
                  <c:v>13.037856583337998</c:v>
                </c:pt>
                <c:pt idx="1305">
                  <c:v>13.047855583339697</c:v>
                </c:pt>
                <c:pt idx="1306">
                  <c:v>13.05785558334901</c:v>
                </c:pt>
                <c:pt idx="1307">
                  <c:v>13.067854583350709</c:v>
                </c:pt>
                <c:pt idx="1308">
                  <c:v>13.077853583352407</c:v>
                </c:pt>
                <c:pt idx="1309">
                  <c:v>13.087853583332617</c:v>
                </c:pt>
                <c:pt idx="1310">
                  <c:v>13.097852583334316</c:v>
                </c:pt>
                <c:pt idx="1311">
                  <c:v>13.107851583336014</c:v>
                </c:pt>
                <c:pt idx="1312">
                  <c:v>13.117851583345328</c:v>
                </c:pt>
                <c:pt idx="1313">
                  <c:v>13.127850000018952</c:v>
                </c:pt>
                <c:pt idx="1314">
                  <c:v>13.137849000020651</c:v>
                </c:pt>
                <c:pt idx="1315">
                  <c:v>13.147849000000861</c:v>
                </c:pt>
                <c:pt idx="1316">
                  <c:v>13.157848000002559</c:v>
                </c:pt>
                <c:pt idx="1317">
                  <c:v>13.167847000004258</c:v>
                </c:pt>
                <c:pt idx="1318">
                  <c:v>13.177847000013571</c:v>
                </c:pt>
                <c:pt idx="1319">
                  <c:v>13.18784600001527</c:v>
                </c:pt>
                <c:pt idx="1320">
                  <c:v>13.197845000016969</c:v>
                </c:pt>
                <c:pt idx="1321">
                  <c:v>13.207844999997178</c:v>
                </c:pt>
                <c:pt idx="1322">
                  <c:v>13.217843999998877</c:v>
                </c:pt>
                <c:pt idx="1323">
                  <c:v>13.227843000000576</c:v>
                </c:pt>
                <c:pt idx="1324">
                  <c:v>13.237843000009889</c:v>
                </c:pt>
                <c:pt idx="1325">
                  <c:v>13.247842000011588</c:v>
                </c:pt>
                <c:pt idx="1326">
                  <c:v>13.257841000013286</c:v>
                </c:pt>
                <c:pt idx="1327">
                  <c:v>13.267841000022599</c:v>
                </c:pt>
                <c:pt idx="1328">
                  <c:v>13.277840000024298</c:v>
                </c:pt>
                <c:pt idx="1329">
                  <c:v>13.287839000025997</c:v>
                </c:pt>
                <c:pt idx="1330">
                  <c:v>13.297839000006206</c:v>
                </c:pt>
                <c:pt idx="1331">
                  <c:v>13.307838000007905</c:v>
                </c:pt>
                <c:pt idx="1332">
                  <c:v>13.317837000009604</c:v>
                </c:pt>
                <c:pt idx="1333">
                  <c:v>13.327837000018917</c:v>
                </c:pt>
                <c:pt idx="1334">
                  <c:v>13.337836000020616</c:v>
                </c:pt>
                <c:pt idx="1335">
                  <c:v>13.347836000000825</c:v>
                </c:pt>
                <c:pt idx="1336">
                  <c:v>13.357835000002524</c:v>
                </c:pt>
                <c:pt idx="1337">
                  <c:v>13.367834000004223</c:v>
                </c:pt>
                <c:pt idx="1338">
                  <c:v>13.377834000013536</c:v>
                </c:pt>
                <c:pt idx="1339">
                  <c:v>13.387833000015235</c:v>
                </c:pt>
                <c:pt idx="1340">
                  <c:v>13.397832000016933</c:v>
                </c:pt>
                <c:pt idx="1341">
                  <c:v>13.407831000018632</c:v>
                </c:pt>
                <c:pt idx="1342">
                  <c:v>13.417830999998841</c:v>
                </c:pt>
                <c:pt idx="1343">
                  <c:v>13.42783000000054</c:v>
                </c:pt>
                <c:pt idx="1344">
                  <c:v>13.437830000009853</c:v>
                </c:pt>
                <c:pt idx="1345">
                  <c:v>13.447829000011552</c:v>
                </c:pt>
                <c:pt idx="1346">
                  <c:v>13.457828000013251</c:v>
                </c:pt>
                <c:pt idx="1347">
                  <c:v>13.467828000022564</c:v>
                </c:pt>
                <c:pt idx="1348">
                  <c:v>13.477827000024263</c:v>
                </c:pt>
                <c:pt idx="1349">
                  <c:v>13.487826000025962</c:v>
                </c:pt>
                <c:pt idx="1350">
                  <c:v>13.497826000006171</c:v>
                </c:pt>
                <c:pt idx="1351">
                  <c:v>13.50782500000787</c:v>
                </c:pt>
                <c:pt idx="1352">
                  <c:v>13.517824000009568</c:v>
                </c:pt>
                <c:pt idx="1353">
                  <c:v>13.527824000018882</c:v>
                </c:pt>
                <c:pt idx="1354">
                  <c:v>13.53782300002058</c:v>
                </c:pt>
                <c:pt idx="1355">
                  <c:v>13.547822000022279</c:v>
                </c:pt>
                <c:pt idx="1356">
                  <c:v>13.557822000002488</c:v>
                </c:pt>
                <c:pt idx="1357">
                  <c:v>13.567821000004187</c:v>
                </c:pt>
                <c:pt idx="1358">
                  <c:v>13.577820000005886</c:v>
                </c:pt>
                <c:pt idx="1359">
                  <c:v>13.587820000015199</c:v>
                </c:pt>
                <c:pt idx="1360">
                  <c:v>13.597819000016898</c:v>
                </c:pt>
                <c:pt idx="1361">
                  <c:v>13.607818000018597</c:v>
                </c:pt>
                <c:pt idx="1362">
                  <c:v>13.617817999998806</c:v>
                </c:pt>
                <c:pt idx="1363">
                  <c:v>13.627817000000505</c:v>
                </c:pt>
                <c:pt idx="1364">
                  <c:v>13.637816000002204</c:v>
                </c:pt>
                <c:pt idx="1365">
                  <c:v>13.647816000011517</c:v>
                </c:pt>
                <c:pt idx="1366">
                  <c:v>13.657815000013215</c:v>
                </c:pt>
                <c:pt idx="1367">
                  <c:v>13.667814000014914</c:v>
                </c:pt>
                <c:pt idx="1368">
                  <c:v>13.677814000024227</c:v>
                </c:pt>
                <c:pt idx="1369">
                  <c:v>13.687813000025926</c:v>
                </c:pt>
                <c:pt idx="1370">
                  <c:v>13.697811999998521</c:v>
                </c:pt>
                <c:pt idx="1371">
                  <c:v>13.707812000007834</c:v>
                </c:pt>
                <c:pt idx="1372">
                  <c:v>13.717811000009533</c:v>
                </c:pt>
                <c:pt idx="1373">
                  <c:v>13.727810000011232</c:v>
                </c:pt>
                <c:pt idx="1374">
                  <c:v>13.737810000020545</c:v>
                </c:pt>
                <c:pt idx="1375">
                  <c:v>13.747809000022244</c:v>
                </c:pt>
                <c:pt idx="1376">
                  <c:v>13.757808000023942</c:v>
                </c:pt>
                <c:pt idx="1377">
                  <c:v>13.767808000004152</c:v>
                </c:pt>
                <c:pt idx="1378">
                  <c:v>13.777807000005851</c:v>
                </c:pt>
                <c:pt idx="1379">
                  <c:v>13.787806000007549</c:v>
                </c:pt>
                <c:pt idx="1380">
                  <c:v>13.797806000016863</c:v>
                </c:pt>
                <c:pt idx="1381">
                  <c:v>13.807805000018561</c:v>
                </c:pt>
                <c:pt idx="1382">
                  <c:v>13.817804999998771</c:v>
                </c:pt>
                <c:pt idx="1383">
                  <c:v>13.827804000000469</c:v>
                </c:pt>
                <c:pt idx="1384">
                  <c:v>13.837803000002168</c:v>
                </c:pt>
                <c:pt idx="1385">
                  <c:v>13.847803000011481</c:v>
                </c:pt>
                <c:pt idx="1386">
                  <c:v>13.85780200001318</c:v>
                </c:pt>
                <c:pt idx="1387">
                  <c:v>13.867801000014879</c:v>
                </c:pt>
                <c:pt idx="1388">
                  <c:v>13.877801000024192</c:v>
                </c:pt>
                <c:pt idx="1389">
                  <c:v>13.887800000025891</c:v>
                </c:pt>
                <c:pt idx="1390">
                  <c:v>13.897798999998486</c:v>
                </c:pt>
                <c:pt idx="1391">
                  <c:v>13.907799000007799</c:v>
                </c:pt>
                <c:pt idx="1392">
                  <c:v>13.917798000009498</c:v>
                </c:pt>
                <c:pt idx="1393">
                  <c:v>13.927797000011196</c:v>
                </c:pt>
                <c:pt idx="1394">
                  <c:v>13.93779700002051</c:v>
                </c:pt>
                <c:pt idx="1395">
                  <c:v>13.947796000022208</c:v>
                </c:pt>
                <c:pt idx="1396">
                  <c:v>13.957795000023907</c:v>
                </c:pt>
                <c:pt idx="1397">
                  <c:v>13.967795000004116</c:v>
                </c:pt>
                <c:pt idx="1398">
                  <c:v>13.977794000005815</c:v>
                </c:pt>
                <c:pt idx="1399">
                  <c:v>13.987793000007514</c:v>
                </c:pt>
                <c:pt idx="1400">
                  <c:v>13.997793000016827</c:v>
                </c:pt>
                <c:pt idx="1401">
                  <c:v>14.007792000018526</c:v>
                </c:pt>
                <c:pt idx="1402">
                  <c:v>14.017791000020225</c:v>
                </c:pt>
                <c:pt idx="1403">
                  <c:v>14.027791000000434</c:v>
                </c:pt>
                <c:pt idx="1404">
                  <c:v>14.037790000002133</c:v>
                </c:pt>
                <c:pt idx="1405">
                  <c:v>14.047789000003831</c:v>
                </c:pt>
                <c:pt idx="1406">
                  <c:v>14.057789000013145</c:v>
                </c:pt>
                <c:pt idx="1407">
                  <c:v>14.067788000014843</c:v>
                </c:pt>
                <c:pt idx="1408">
                  <c:v>14.077787000016542</c:v>
                </c:pt>
                <c:pt idx="1409">
                  <c:v>14.087787000025855</c:v>
                </c:pt>
                <c:pt idx="1410">
                  <c:v>14.09778599999845</c:v>
                </c:pt>
                <c:pt idx="1411">
                  <c:v>14.107785000000149</c:v>
                </c:pt>
                <c:pt idx="1412">
                  <c:v>14.117785000009462</c:v>
                </c:pt>
                <c:pt idx="1413">
                  <c:v>14.127784833341138</c:v>
                </c:pt>
                <c:pt idx="1414">
                  <c:v>14.137783833342837</c:v>
                </c:pt>
                <c:pt idx="1415">
                  <c:v>14.14778383335215</c:v>
                </c:pt>
                <c:pt idx="1416">
                  <c:v>14.157782833353849</c:v>
                </c:pt>
                <c:pt idx="1417">
                  <c:v>14.167782833334059</c:v>
                </c:pt>
                <c:pt idx="1418">
                  <c:v>14.177781833335757</c:v>
                </c:pt>
                <c:pt idx="1419">
                  <c:v>14.187780833337456</c:v>
                </c:pt>
                <c:pt idx="1420">
                  <c:v>14.197779833339155</c:v>
                </c:pt>
                <c:pt idx="1421">
                  <c:v>14.207779833348468</c:v>
                </c:pt>
                <c:pt idx="1422">
                  <c:v>14.217778833350167</c:v>
                </c:pt>
                <c:pt idx="1423">
                  <c:v>14.227778833330376</c:v>
                </c:pt>
                <c:pt idx="1424">
                  <c:v>14.237777833332075</c:v>
                </c:pt>
                <c:pt idx="1425">
                  <c:v>14.247776833333774</c:v>
                </c:pt>
                <c:pt idx="1426">
                  <c:v>14.257776833343087</c:v>
                </c:pt>
                <c:pt idx="1427">
                  <c:v>14.267775833344785</c:v>
                </c:pt>
                <c:pt idx="1428">
                  <c:v>14.277774833346484</c:v>
                </c:pt>
                <c:pt idx="1429">
                  <c:v>14.287774833355797</c:v>
                </c:pt>
                <c:pt idx="1430">
                  <c:v>14.297773833357496</c:v>
                </c:pt>
                <c:pt idx="1431">
                  <c:v>14.307772833359195</c:v>
                </c:pt>
                <c:pt idx="1432">
                  <c:v>14.317772833339404</c:v>
                </c:pt>
                <c:pt idx="1433">
                  <c:v>14.327771833341103</c:v>
                </c:pt>
                <c:pt idx="1434">
                  <c:v>14.337770833342802</c:v>
                </c:pt>
                <c:pt idx="1435">
                  <c:v>14.347770833352115</c:v>
                </c:pt>
                <c:pt idx="1436">
                  <c:v>14.357769833353814</c:v>
                </c:pt>
                <c:pt idx="1437">
                  <c:v>14.367768833355512</c:v>
                </c:pt>
                <c:pt idx="1438">
                  <c:v>14.377768833335722</c:v>
                </c:pt>
                <c:pt idx="1439">
                  <c:v>14.387767833337421</c:v>
                </c:pt>
                <c:pt idx="1440">
                  <c:v>14.397766833339119</c:v>
                </c:pt>
                <c:pt idx="1441">
                  <c:v>14.407766833348433</c:v>
                </c:pt>
                <c:pt idx="1442">
                  <c:v>14.417765833350131</c:v>
                </c:pt>
                <c:pt idx="1443">
                  <c:v>14.42776483335183</c:v>
                </c:pt>
                <c:pt idx="1444">
                  <c:v>14.437764833332039</c:v>
                </c:pt>
                <c:pt idx="1445">
                  <c:v>14.447763833333738</c:v>
                </c:pt>
                <c:pt idx="1446">
                  <c:v>14.457762833335437</c:v>
                </c:pt>
                <c:pt idx="1447">
                  <c:v>14.46776283334475</c:v>
                </c:pt>
                <c:pt idx="1448">
                  <c:v>14.477761833346449</c:v>
                </c:pt>
                <c:pt idx="1449">
                  <c:v>14.487761833355762</c:v>
                </c:pt>
                <c:pt idx="1450">
                  <c:v>14.497760833357461</c:v>
                </c:pt>
                <c:pt idx="1451">
                  <c:v>14.50775983335916</c:v>
                </c:pt>
                <c:pt idx="1452">
                  <c:v>14.517759833339369</c:v>
                </c:pt>
                <c:pt idx="1453">
                  <c:v>14.527758833341068</c:v>
                </c:pt>
                <c:pt idx="1454">
                  <c:v>14.537757833342766</c:v>
                </c:pt>
                <c:pt idx="1455">
                  <c:v>14.54775783335208</c:v>
                </c:pt>
                <c:pt idx="1456">
                  <c:v>14.557756833353778</c:v>
                </c:pt>
                <c:pt idx="1457">
                  <c:v>14.567755833355477</c:v>
                </c:pt>
                <c:pt idx="1458">
                  <c:v>14.577755833335686</c:v>
                </c:pt>
                <c:pt idx="1459">
                  <c:v>14.587754833337385</c:v>
                </c:pt>
                <c:pt idx="1460">
                  <c:v>14.597753833339084</c:v>
                </c:pt>
                <c:pt idx="1461">
                  <c:v>14.607753833348397</c:v>
                </c:pt>
                <c:pt idx="1462">
                  <c:v>14.617752833350096</c:v>
                </c:pt>
                <c:pt idx="1463">
                  <c:v>14.627751833351795</c:v>
                </c:pt>
                <c:pt idx="1464">
                  <c:v>14.637751833332004</c:v>
                </c:pt>
                <c:pt idx="1465">
                  <c:v>14.647750833333703</c:v>
                </c:pt>
                <c:pt idx="1466">
                  <c:v>14.657749833335401</c:v>
                </c:pt>
                <c:pt idx="1467">
                  <c:v>14.667749833344715</c:v>
                </c:pt>
                <c:pt idx="1468">
                  <c:v>14.677748833346413</c:v>
                </c:pt>
                <c:pt idx="1469">
                  <c:v>14.687747833348112</c:v>
                </c:pt>
                <c:pt idx="1470">
                  <c:v>14.697747833357425</c:v>
                </c:pt>
                <c:pt idx="1471">
                  <c:v>14.707746833359124</c:v>
                </c:pt>
                <c:pt idx="1472">
                  <c:v>14.717745833331719</c:v>
                </c:pt>
                <c:pt idx="1473">
                  <c:v>14.727745833341032</c:v>
                </c:pt>
                <c:pt idx="1474">
                  <c:v>14.737744833342731</c:v>
                </c:pt>
                <c:pt idx="1475">
                  <c:v>14.74774383334443</c:v>
                </c:pt>
                <c:pt idx="1476">
                  <c:v>14.757743833353743</c:v>
                </c:pt>
                <c:pt idx="1477">
                  <c:v>14.767742833355442</c:v>
                </c:pt>
                <c:pt idx="1478">
                  <c:v>14.777742833335651</c:v>
                </c:pt>
                <c:pt idx="1479">
                  <c:v>14.78774183333735</c:v>
                </c:pt>
                <c:pt idx="1480">
                  <c:v>14.797740833339049</c:v>
                </c:pt>
                <c:pt idx="1481">
                  <c:v>14.807740833348362</c:v>
                </c:pt>
                <c:pt idx="1482">
                  <c:v>14.817739833350061</c:v>
                </c:pt>
                <c:pt idx="1483">
                  <c:v>14.827738833351759</c:v>
                </c:pt>
                <c:pt idx="1484">
                  <c:v>14.837738833331969</c:v>
                </c:pt>
                <c:pt idx="1485">
                  <c:v>14.847737833333667</c:v>
                </c:pt>
                <c:pt idx="1486">
                  <c:v>14.857736833335366</c:v>
                </c:pt>
                <c:pt idx="1487">
                  <c:v>14.867736833344679</c:v>
                </c:pt>
                <c:pt idx="1488">
                  <c:v>14.877735833346378</c:v>
                </c:pt>
                <c:pt idx="1489">
                  <c:v>14.887734833348077</c:v>
                </c:pt>
                <c:pt idx="1490">
                  <c:v>14.89773483335739</c:v>
                </c:pt>
                <c:pt idx="1491">
                  <c:v>14.907733833359089</c:v>
                </c:pt>
                <c:pt idx="1492">
                  <c:v>14.917732833331684</c:v>
                </c:pt>
                <c:pt idx="1493">
                  <c:v>14.927732833340997</c:v>
                </c:pt>
                <c:pt idx="1494">
                  <c:v>14.937731833342696</c:v>
                </c:pt>
                <c:pt idx="1495">
                  <c:v>14.947730833344394</c:v>
                </c:pt>
                <c:pt idx="1496">
                  <c:v>14.957730833353708</c:v>
                </c:pt>
                <c:pt idx="1497">
                  <c:v>14.967729833355406</c:v>
                </c:pt>
                <c:pt idx="1498">
                  <c:v>14.977728833357105</c:v>
                </c:pt>
                <c:pt idx="1499">
                  <c:v>14.987728833337314</c:v>
                </c:pt>
                <c:pt idx="1500">
                  <c:v>14.997727833339013</c:v>
                </c:pt>
              </c:numCache>
            </c:numRef>
          </c:xVal>
          <c:yVal>
            <c:numRef>
              <c:f>Accelerometer!$H$2:$H$1502</c:f>
              <c:numCache>
                <c:formatCode>General</c:formatCode>
                <c:ptCount val="1501"/>
                <c:pt idx="0">
                  <c:v>-2.5368265807628632E-2</c:v>
                </c:pt>
                <c:pt idx="1">
                  <c:v>-2.3104194551706314E-2</c:v>
                </c:pt>
                <c:pt idx="2">
                  <c:v>-2.4265332147479057E-2</c:v>
                </c:pt>
                <c:pt idx="3">
                  <c:v>-2.5064421817660332E-2</c:v>
                </c:pt>
                <c:pt idx="4">
                  <c:v>-2.6622636243700981E-2</c:v>
                </c:pt>
                <c:pt idx="5">
                  <c:v>-2.8108367696404457E-2</c:v>
                </c:pt>
                <c:pt idx="6">
                  <c:v>-2.7166673913598061E-2</c:v>
                </c:pt>
                <c:pt idx="7">
                  <c:v>-2.7528608217835426E-2</c:v>
                </c:pt>
                <c:pt idx="8">
                  <c:v>-2.9070312157273293E-2</c:v>
                </c:pt>
                <c:pt idx="9">
                  <c:v>-2.8800316154956818E-2</c:v>
                </c:pt>
                <c:pt idx="10">
                  <c:v>-2.544659748673439E-2</c:v>
                </c:pt>
                <c:pt idx="11">
                  <c:v>-2.5808487087488174E-2</c:v>
                </c:pt>
                <c:pt idx="12">
                  <c:v>-2.8452206403017044E-2</c:v>
                </c:pt>
                <c:pt idx="13">
                  <c:v>-2.8845507651567459E-2</c:v>
                </c:pt>
                <c:pt idx="14">
                  <c:v>-2.8589311987161636E-2</c:v>
                </c:pt>
                <c:pt idx="15">
                  <c:v>-3.2149970531463623E-2</c:v>
                </c:pt>
                <c:pt idx="16">
                  <c:v>-3.5376124083995819E-2</c:v>
                </c:pt>
                <c:pt idx="17">
                  <c:v>-3.111051581799984E-2</c:v>
                </c:pt>
                <c:pt idx="18">
                  <c:v>-3.1188013032078743E-2</c:v>
                </c:pt>
                <c:pt idx="19">
                  <c:v>-3.3300455659627914E-2</c:v>
                </c:pt>
                <c:pt idx="20">
                  <c:v>-2.7846831828355789E-2</c:v>
                </c:pt>
                <c:pt idx="21">
                  <c:v>-2.8710763901472092E-2</c:v>
                </c:pt>
                <c:pt idx="22">
                  <c:v>-3.171241283416748E-2</c:v>
                </c:pt>
                <c:pt idx="23">
                  <c:v>-3.3046051859855652E-2</c:v>
                </c:pt>
                <c:pt idx="24">
                  <c:v>-3.0900079756975174E-2</c:v>
                </c:pt>
                <c:pt idx="25">
                  <c:v>-3.3149223774671555E-2</c:v>
                </c:pt>
                <c:pt idx="26">
                  <c:v>-3.4818492829799652E-2</c:v>
                </c:pt>
                <c:pt idx="27">
                  <c:v>-3.4916713833808899E-2</c:v>
                </c:pt>
                <c:pt idx="28">
                  <c:v>-3.5681840032339096E-2</c:v>
                </c:pt>
                <c:pt idx="29">
                  <c:v>-3.696843609213829E-2</c:v>
                </c:pt>
                <c:pt idx="30">
                  <c:v>-3.5748176276683807E-2</c:v>
                </c:pt>
                <c:pt idx="31">
                  <c:v>-3.4767627716064453E-2</c:v>
                </c:pt>
                <c:pt idx="32">
                  <c:v>-3.7424128502607346E-2</c:v>
                </c:pt>
                <c:pt idx="33">
                  <c:v>-3.5742923617362976E-2</c:v>
                </c:pt>
                <c:pt idx="34">
                  <c:v>-3.9652977138757706E-2</c:v>
                </c:pt>
                <c:pt idx="35">
                  <c:v>-4.1014116257429123E-2</c:v>
                </c:pt>
                <c:pt idx="36">
                  <c:v>-3.8879062980413437E-2</c:v>
                </c:pt>
                <c:pt idx="37">
                  <c:v>-4.4671807438135147E-2</c:v>
                </c:pt>
                <c:pt idx="38">
                  <c:v>-4.6403661370277405E-2</c:v>
                </c:pt>
                <c:pt idx="39">
                  <c:v>-5.4113138467073441E-2</c:v>
                </c:pt>
                <c:pt idx="40">
                  <c:v>-5.1529604941606522E-2</c:v>
                </c:pt>
                <c:pt idx="41">
                  <c:v>-5.4968535900115967E-2</c:v>
                </c:pt>
                <c:pt idx="42">
                  <c:v>-5.3033482283353806E-2</c:v>
                </c:pt>
                <c:pt idx="43">
                  <c:v>-5.5963769555091858E-2</c:v>
                </c:pt>
                <c:pt idx="44">
                  <c:v>-5.5762432515621185E-2</c:v>
                </c:pt>
                <c:pt idx="45">
                  <c:v>-5.6542091071605682E-2</c:v>
                </c:pt>
                <c:pt idx="46">
                  <c:v>-6.0201279819011688E-2</c:v>
                </c:pt>
                <c:pt idx="47">
                  <c:v>-6.258518248796463E-2</c:v>
                </c:pt>
                <c:pt idx="48">
                  <c:v>-6.1563331633806229E-2</c:v>
                </c:pt>
                <c:pt idx="49">
                  <c:v>-6.3617900013923645E-2</c:v>
                </c:pt>
                <c:pt idx="50">
                  <c:v>-6.0123302042484283E-2</c:v>
                </c:pt>
                <c:pt idx="51">
                  <c:v>-6.6227942705154419E-2</c:v>
                </c:pt>
                <c:pt idx="52">
                  <c:v>-6.5379194915294647E-2</c:v>
                </c:pt>
                <c:pt idx="53">
                  <c:v>-6.7422658205032349E-2</c:v>
                </c:pt>
                <c:pt idx="54">
                  <c:v>-5.9997230768203735E-2</c:v>
                </c:pt>
                <c:pt idx="55">
                  <c:v>-5.811464786529541E-2</c:v>
                </c:pt>
                <c:pt idx="56">
                  <c:v>-5.3493794053792953E-2</c:v>
                </c:pt>
                <c:pt idx="57">
                  <c:v>-5.2055347710847855E-2</c:v>
                </c:pt>
                <c:pt idx="58">
                  <c:v>-4.6318098902702332E-2</c:v>
                </c:pt>
                <c:pt idx="59">
                  <c:v>-4.7841440886259079E-2</c:v>
                </c:pt>
                <c:pt idx="60">
                  <c:v>-3.9716135710477829E-2</c:v>
                </c:pt>
                <c:pt idx="61">
                  <c:v>-3.5526208579540253E-2</c:v>
                </c:pt>
                <c:pt idx="62">
                  <c:v>-2.6141230016946793E-2</c:v>
                </c:pt>
                <c:pt idx="63">
                  <c:v>-1.7274780198931694E-2</c:v>
                </c:pt>
                <c:pt idx="64">
                  <c:v>-6.7462385632097721E-3</c:v>
                </c:pt>
                <c:pt idx="65">
                  <c:v>6.7843683063983917E-3</c:v>
                </c:pt>
                <c:pt idx="66">
                  <c:v>2.0992865785956383E-2</c:v>
                </c:pt>
                <c:pt idx="67">
                  <c:v>2.915419265627861E-2</c:v>
                </c:pt>
                <c:pt idx="68">
                  <c:v>3.9296843111515045E-2</c:v>
                </c:pt>
                <c:pt idx="69">
                  <c:v>4.3673224747180939E-2</c:v>
                </c:pt>
                <c:pt idx="70">
                  <c:v>5.9212770313024521E-2</c:v>
                </c:pt>
                <c:pt idx="71">
                  <c:v>7.3238693177700043E-2</c:v>
                </c:pt>
                <c:pt idx="72">
                  <c:v>8.3918765187263489E-2</c:v>
                </c:pt>
                <c:pt idx="73">
                  <c:v>9.4665519893169403E-2</c:v>
                </c:pt>
                <c:pt idx="74">
                  <c:v>9.3949399888515472E-2</c:v>
                </c:pt>
                <c:pt idx="75">
                  <c:v>9.3128174543380737E-2</c:v>
                </c:pt>
                <c:pt idx="76">
                  <c:v>9.326452761888504E-2</c:v>
                </c:pt>
                <c:pt idx="77">
                  <c:v>9.8959751427173615E-2</c:v>
                </c:pt>
                <c:pt idx="78">
                  <c:v>0.10252626240253448</c:v>
                </c:pt>
                <c:pt idx="79">
                  <c:v>0.10477497428655624</c:v>
                </c:pt>
                <c:pt idx="80">
                  <c:v>0.10338347405195236</c:v>
                </c:pt>
                <c:pt idx="81">
                  <c:v>0.10858220607042313</c:v>
                </c:pt>
                <c:pt idx="82">
                  <c:v>0.10836036503314972</c:v>
                </c:pt>
                <c:pt idx="83">
                  <c:v>0.10685268044471741</c:v>
                </c:pt>
                <c:pt idx="84">
                  <c:v>0.10602816194295883</c:v>
                </c:pt>
                <c:pt idx="85">
                  <c:v>0.10674193501472473</c:v>
                </c:pt>
                <c:pt idx="86">
                  <c:v>0.10756964981555939</c:v>
                </c:pt>
                <c:pt idx="87">
                  <c:v>0.1119564026594162</c:v>
                </c:pt>
                <c:pt idx="88">
                  <c:v>0.1161641925573349</c:v>
                </c:pt>
                <c:pt idx="89">
                  <c:v>0.11848711967468262</c:v>
                </c:pt>
                <c:pt idx="90">
                  <c:v>0.1215825080871582</c:v>
                </c:pt>
                <c:pt idx="91">
                  <c:v>0.12323137372732162</c:v>
                </c:pt>
                <c:pt idx="92">
                  <c:v>0.12787885963916779</c:v>
                </c:pt>
                <c:pt idx="93">
                  <c:v>0.13235759735107422</c:v>
                </c:pt>
                <c:pt idx="94">
                  <c:v>0.1404149979352951</c:v>
                </c:pt>
                <c:pt idx="95">
                  <c:v>0.15567310154438019</c:v>
                </c:pt>
                <c:pt idx="96">
                  <c:v>0.16412943601608276</c:v>
                </c:pt>
                <c:pt idx="97">
                  <c:v>0.17902624607086182</c:v>
                </c:pt>
                <c:pt idx="98">
                  <c:v>0.18722690641880035</c:v>
                </c:pt>
                <c:pt idx="99">
                  <c:v>0.18545946478843689</c:v>
                </c:pt>
                <c:pt idx="100">
                  <c:v>0.1816820353269577</c:v>
                </c:pt>
                <c:pt idx="101">
                  <c:v>0.18675622344017029</c:v>
                </c:pt>
                <c:pt idx="102">
                  <c:v>0.19429482519626617</c:v>
                </c:pt>
                <c:pt idx="103">
                  <c:v>0.21582847833633423</c:v>
                </c:pt>
                <c:pt idx="104">
                  <c:v>0.22749204933643341</c:v>
                </c:pt>
                <c:pt idx="105">
                  <c:v>0.24267964065074921</c:v>
                </c:pt>
                <c:pt idx="106">
                  <c:v>0.26067674160003662</c:v>
                </c:pt>
                <c:pt idx="107">
                  <c:v>0.27793800830841064</c:v>
                </c:pt>
                <c:pt idx="108">
                  <c:v>0.29702675342559814</c:v>
                </c:pt>
                <c:pt idx="109">
                  <c:v>0.31683287024497986</c:v>
                </c:pt>
                <c:pt idx="110">
                  <c:v>0.33111193776130676</c:v>
                </c:pt>
                <c:pt idx="111">
                  <c:v>0.33909732103347778</c:v>
                </c:pt>
                <c:pt idx="112">
                  <c:v>0.34937340021133423</c:v>
                </c:pt>
                <c:pt idx="113">
                  <c:v>0.35193401575088501</c:v>
                </c:pt>
                <c:pt idx="114">
                  <c:v>0.34655150771141052</c:v>
                </c:pt>
                <c:pt idx="115">
                  <c:v>0.33292466402053833</c:v>
                </c:pt>
                <c:pt idx="116">
                  <c:v>0.31100150942802429</c:v>
                </c:pt>
                <c:pt idx="117">
                  <c:v>0.2787945568561554</c:v>
                </c:pt>
                <c:pt idx="118">
                  <c:v>0.25509801506996155</c:v>
                </c:pt>
                <c:pt idx="119">
                  <c:v>0.21716313064098358</c:v>
                </c:pt>
                <c:pt idx="120">
                  <c:v>0.16604694724082947</c:v>
                </c:pt>
                <c:pt idx="121">
                  <c:v>0.10868887603282928</c:v>
                </c:pt>
                <c:pt idx="122">
                  <c:v>4.6105653047561646E-2</c:v>
                </c:pt>
                <c:pt idx="123">
                  <c:v>-7.2074746713042259E-3</c:v>
                </c:pt>
                <c:pt idx="124">
                  <c:v>-5.1675073802471161E-2</c:v>
                </c:pt>
                <c:pt idx="125">
                  <c:v>-8.1055030226707458E-2</c:v>
                </c:pt>
                <c:pt idx="126">
                  <c:v>-9.166320413351059E-2</c:v>
                </c:pt>
                <c:pt idx="127">
                  <c:v>-7.7632099390029907E-2</c:v>
                </c:pt>
                <c:pt idx="128">
                  <c:v>-9.8794121295213699E-3</c:v>
                </c:pt>
                <c:pt idx="129">
                  <c:v>7.0656925439834595E-2</c:v>
                </c:pt>
                <c:pt idx="130">
                  <c:v>0.18025106191635132</c:v>
                </c:pt>
                <c:pt idx="131">
                  <c:v>0.320892333984375</c:v>
                </c:pt>
                <c:pt idx="132">
                  <c:v>0.4436374306678772</c:v>
                </c:pt>
                <c:pt idx="133">
                  <c:v>0.5353928804397583</c:v>
                </c:pt>
                <c:pt idx="134">
                  <c:v>0.61413246393203735</c:v>
                </c:pt>
                <c:pt idx="135">
                  <c:v>0.6876642107963562</c:v>
                </c:pt>
                <c:pt idx="136">
                  <c:v>0.79725968837738037</c:v>
                </c:pt>
                <c:pt idx="137">
                  <c:v>0.84914737939834595</c:v>
                </c:pt>
                <c:pt idx="138">
                  <c:v>0.87992209196090698</c:v>
                </c:pt>
                <c:pt idx="139">
                  <c:v>0.7128371000289917</c:v>
                </c:pt>
                <c:pt idx="140">
                  <c:v>0.48964047431945801</c:v>
                </c:pt>
                <c:pt idx="141">
                  <c:v>9.9499635398387909E-2</c:v>
                </c:pt>
                <c:pt idx="142">
                  <c:v>-0.26790288090705872</c:v>
                </c:pt>
                <c:pt idx="143">
                  <c:v>-0.37700682878494263</c:v>
                </c:pt>
                <c:pt idx="144">
                  <c:v>-0.31937602162361145</c:v>
                </c:pt>
                <c:pt idx="145">
                  <c:v>-0.19622273743152618</c:v>
                </c:pt>
                <c:pt idx="146">
                  <c:v>-7.0582255721092224E-2</c:v>
                </c:pt>
                <c:pt idx="147">
                  <c:v>-4.7834716737270355E-2</c:v>
                </c:pt>
                <c:pt idx="148">
                  <c:v>-0.16028402745723724</c:v>
                </c:pt>
                <c:pt idx="149">
                  <c:v>-0.35535520315170288</c:v>
                </c:pt>
                <c:pt idx="150">
                  <c:v>-0.55423980951309204</c:v>
                </c:pt>
                <c:pt idx="151">
                  <c:v>-0.68664717674255371</c:v>
                </c:pt>
                <c:pt idx="152">
                  <c:v>-0.73887091875076294</c:v>
                </c:pt>
                <c:pt idx="153">
                  <c:v>-0.75628370046615601</c:v>
                </c:pt>
                <c:pt idx="154">
                  <c:v>-0.76616960763931274</c:v>
                </c:pt>
                <c:pt idx="155">
                  <c:v>-0.77065157890319824</c:v>
                </c:pt>
                <c:pt idx="156">
                  <c:v>-0.77021962404251099</c:v>
                </c:pt>
                <c:pt idx="157">
                  <c:v>-0.74449646472930908</c:v>
                </c:pt>
                <c:pt idx="158">
                  <c:v>-0.67683565616607666</c:v>
                </c:pt>
                <c:pt idx="159">
                  <c:v>-0.57969772815704346</c:v>
                </c:pt>
                <c:pt idx="160">
                  <c:v>-0.47746455669403076</c:v>
                </c:pt>
                <c:pt idx="161">
                  <c:v>-0.39258405566215515</c:v>
                </c:pt>
                <c:pt idx="162">
                  <c:v>-0.29084011912345886</c:v>
                </c:pt>
                <c:pt idx="163">
                  <c:v>-0.18498462438583374</c:v>
                </c:pt>
                <c:pt idx="164">
                  <c:v>-9.9693149328231812E-2</c:v>
                </c:pt>
                <c:pt idx="165">
                  <c:v>-5.6338351219892502E-2</c:v>
                </c:pt>
                <c:pt idx="166">
                  <c:v>-3.2793611288070679E-2</c:v>
                </c:pt>
                <c:pt idx="167">
                  <c:v>8.0612273886799812E-3</c:v>
                </c:pt>
                <c:pt idx="168">
                  <c:v>6.5250478684902191E-2</c:v>
                </c:pt>
                <c:pt idx="169">
                  <c:v>0.11159151047468185</c:v>
                </c:pt>
                <c:pt idx="170">
                  <c:v>8.7015062570571899E-2</c:v>
                </c:pt>
                <c:pt idx="171">
                  <c:v>1.8805678933858871E-2</c:v>
                </c:pt>
                <c:pt idx="172">
                  <c:v>-5.6912515312433243E-2</c:v>
                </c:pt>
                <c:pt idx="173">
                  <c:v>-0.12137534469366074</c:v>
                </c:pt>
                <c:pt idx="174">
                  <c:v>-0.21080349385738373</c:v>
                </c:pt>
                <c:pt idx="175">
                  <c:v>-0.25529128313064575</c:v>
                </c:pt>
                <c:pt idx="176">
                  <c:v>-0.18511727452278137</c:v>
                </c:pt>
                <c:pt idx="177">
                  <c:v>-7.2615876793861389E-2</c:v>
                </c:pt>
                <c:pt idx="178">
                  <c:v>-6.3756061717867851E-4</c:v>
                </c:pt>
                <c:pt idx="179">
                  <c:v>4.6164277940988541E-2</c:v>
                </c:pt>
                <c:pt idx="180">
                  <c:v>0.13843615353107452</c:v>
                </c:pt>
                <c:pt idx="181">
                  <c:v>0.27198970317840576</c:v>
                </c:pt>
                <c:pt idx="182">
                  <c:v>0.33473190665245056</c:v>
                </c:pt>
                <c:pt idx="183">
                  <c:v>6.0838989913463593E-2</c:v>
                </c:pt>
                <c:pt idx="184">
                  <c:v>-0.40447169542312622</c:v>
                </c:pt>
                <c:pt idx="185">
                  <c:v>-0.90318858623504639</c:v>
                </c:pt>
                <c:pt idx="186">
                  <c:v>-0.63843894004821777</c:v>
                </c:pt>
                <c:pt idx="187">
                  <c:v>0.21685679256916046</c:v>
                </c:pt>
                <c:pt idx="188">
                  <c:v>0.32800593972206116</c:v>
                </c:pt>
                <c:pt idx="189">
                  <c:v>0.14835312962532043</c:v>
                </c:pt>
                <c:pt idx="190">
                  <c:v>-0.15579158067703247</c:v>
                </c:pt>
                <c:pt idx="191">
                  <c:v>-0.29383328557014465</c:v>
                </c:pt>
                <c:pt idx="192">
                  <c:v>-0.2440691739320755</c:v>
                </c:pt>
                <c:pt idx="193">
                  <c:v>-0.29615864157676697</c:v>
                </c:pt>
                <c:pt idx="194">
                  <c:v>-0.32798874378204346</c:v>
                </c:pt>
                <c:pt idx="195">
                  <c:v>-0.16047286987304688</c:v>
                </c:pt>
                <c:pt idx="196">
                  <c:v>-2.1299799904227257E-2</c:v>
                </c:pt>
                <c:pt idx="197">
                  <c:v>-7.6540395617485046E-2</c:v>
                </c:pt>
                <c:pt idx="198">
                  <c:v>-0.245871901512146</c:v>
                </c:pt>
                <c:pt idx="199">
                  <c:v>-0.34059628844261169</c:v>
                </c:pt>
                <c:pt idx="200">
                  <c:v>-0.21410733461380005</c:v>
                </c:pt>
                <c:pt idx="201">
                  <c:v>4.0305774658918381E-2</c:v>
                </c:pt>
                <c:pt idx="202">
                  <c:v>0.21572685241699219</c:v>
                </c:pt>
                <c:pt idx="203">
                  <c:v>0.20483583211898804</c:v>
                </c:pt>
                <c:pt idx="204">
                  <c:v>7.7267751097679138E-2</c:v>
                </c:pt>
                <c:pt idx="205">
                  <c:v>-7.3551186360418797E-3</c:v>
                </c:pt>
                <c:pt idx="206">
                  <c:v>-1.1717109009623528E-2</c:v>
                </c:pt>
                <c:pt idx="207">
                  <c:v>-2.5808624923229218E-2</c:v>
                </c:pt>
                <c:pt idx="208">
                  <c:v>-6.1178602278232574E-2</c:v>
                </c:pt>
                <c:pt idx="209">
                  <c:v>-7.3639854788780212E-2</c:v>
                </c:pt>
                <c:pt idx="210">
                  <c:v>-6.1640448868274689E-2</c:v>
                </c:pt>
                <c:pt idx="211">
                  <c:v>-3.0701301991939545E-2</c:v>
                </c:pt>
                <c:pt idx="212">
                  <c:v>8.7691415101289749E-3</c:v>
                </c:pt>
                <c:pt idx="213">
                  <c:v>2.9332265257835388E-2</c:v>
                </c:pt>
                <c:pt idx="214">
                  <c:v>4.1633404791355133E-2</c:v>
                </c:pt>
                <c:pt idx="215">
                  <c:v>6.042880192399025E-2</c:v>
                </c:pt>
                <c:pt idx="216">
                  <c:v>7.8505277633666992E-2</c:v>
                </c:pt>
                <c:pt idx="217">
                  <c:v>8.0040611326694489E-2</c:v>
                </c:pt>
                <c:pt idx="218">
                  <c:v>8.7256446480751038E-2</c:v>
                </c:pt>
                <c:pt idx="219">
                  <c:v>9.7245171666145325E-2</c:v>
                </c:pt>
                <c:pt idx="220">
                  <c:v>0.11253969371318817</c:v>
                </c:pt>
                <c:pt idx="221">
                  <c:v>0.12217338383197784</c:v>
                </c:pt>
                <c:pt idx="222">
                  <c:v>0.11798209697008133</c:v>
                </c:pt>
                <c:pt idx="223">
                  <c:v>0.11396079510450363</c:v>
                </c:pt>
                <c:pt idx="224">
                  <c:v>0.11541568487882614</c:v>
                </c:pt>
                <c:pt idx="225">
                  <c:v>0.11920016258955002</c:v>
                </c:pt>
                <c:pt idx="226">
                  <c:v>0.12231606245040894</c:v>
                </c:pt>
                <c:pt idx="227">
                  <c:v>0.12489745020866394</c:v>
                </c:pt>
                <c:pt idx="228">
                  <c:v>0.12757925689220428</c:v>
                </c:pt>
                <c:pt idx="229">
                  <c:v>0.12674133479595184</c:v>
                </c:pt>
                <c:pt idx="230">
                  <c:v>0.13279788196086884</c:v>
                </c:pt>
                <c:pt idx="231">
                  <c:v>0.13452392816543579</c:v>
                </c:pt>
                <c:pt idx="232">
                  <c:v>0.14463888108730316</c:v>
                </c:pt>
                <c:pt idx="233">
                  <c:v>0.1554492712020874</c:v>
                </c:pt>
                <c:pt idx="234">
                  <c:v>0.17157764732837677</c:v>
                </c:pt>
                <c:pt idx="235">
                  <c:v>0.19198949635028839</c:v>
                </c:pt>
                <c:pt idx="236">
                  <c:v>0.20943053066730499</c:v>
                </c:pt>
                <c:pt idx="237">
                  <c:v>0.23632581532001495</c:v>
                </c:pt>
                <c:pt idx="238">
                  <c:v>0.25080224871635437</c:v>
                </c:pt>
                <c:pt idx="239">
                  <c:v>0.26980876922607422</c:v>
                </c:pt>
                <c:pt idx="240">
                  <c:v>0.26454344391822815</c:v>
                </c:pt>
                <c:pt idx="241">
                  <c:v>0.27274060249328613</c:v>
                </c:pt>
                <c:pt idx="242">
                  <c:v>0.29516148567199707</c:v>
                </c:pt>
                <c:pt idx="243">
                  <c:v>0.31850534677505493</c:v>
                </c:pt>
                <c:pt idx="244">
                  <c:v>0.33544892072677612</c:v>
                </c:pt>
                <c:pt idx="245">
                  <c:v>0.34769850969314575</c:v>
                </c:pt>
                <c:pt idx="246">
                  <c:v>0.34325900673866272</c:v>
                </c:pt>
                <c:pt idx="247">
                  <c:v>0.34398999810218811</c:v>
                </c:pt>
                <c:pt idx="248">
                  <c:v>0.33049467206001282</c:v>
                </c:pt>
                <c:pt idx="249">
                  <c:v>0.30866071581840515</c:v>
                </c:pt>
                <c:pt idx="250">
                  <c:v>0.27818962931632996</c:v>
                </c:pt>
                <c:pt idx="251">
                  <c:v>0.22409628331661224</c:v>
                </c:pt>
                <c:pt idx="252">
                  <c:v>0.14391382038593292</c:v>
                </c:pt>
                <c:pt idx="253">
                  <c:v>4.3610710650682449E-2</c:v>
                </c:pt>
                <c:pt idx="254">
                  <c:v>-6.6461995244026184E-2</c:v>
                </c:pt>
                <c:pt idx="255">
                  <c:v>-0.15927182137966156</c:v>
                </c:pt>
                <c:pt idx="256">
                  <c:v>-0.1897202730178833</c:v>
                </c:pt>
                <c:pt idx="257">
                  <c:v>-0.14424127340316772</c:v>
                </c:pt>
                <c:pt idx="258">
                  <c:v>-7.9284273087978363E-3</c:v>
                </c:pt>
                <c:pt idx="259">
                  <c:v>0.18188910186290741</c:v>
                </c:pt>
                <c:pt idx="260">
                  <c:v>0.38233566284179688</c:v>
                </c:pt>
                <c:pt idx="261">
                  <c:v>0.57927888631820679</c:v>
                </c:pt>
                <c:pt idx="262">
                  <c:v>0.69337034225463867</c:v>
                </c:pt>
                <c:pt idx="263">
                  <c:v>0.77315729856491089</c:v>
                </c:pt>
                <c:pt idx="264">
                  <c:v>0.77826225757598877</c:v>
                </c:pt>
                <c:pt idx="265">
                  <c:v>0.77749431133270264</c:v>
                </c:pt>
                <c:pt idx="266">
                  <c:v>0.81722730398178101</c:v>
                </c:pt>
                <c:pt idx="267">
                  <c:v>0.90943330526351929</c:v>
                </c:pt>
                <c:pt idx="268">
                  <c:v>0.86560910940170288</c:v>
                </c:pt>
                <c:pt idx="269">
                  <c:v>0.64893925189971924</c:v>
                </c:pt>
                <c:pt idx="270">
                  <c:v>0.13350892066955566</c:v>
                </c:pt>
                <c:pt idx="271">
                  <c:v>-0.36132544279098511</c:v>
                </c:pt>
                <c:pt idx="272">
                  <c:v>-0.56558644771575928</c:v>
                </c:pt>
                <c:pt idx="273">
                  <c:v>-0.53527551889419556</c:v>
                </c:pt>
                <c:pt idx="274">
                  <c:v>-0.46957504749298096</c:v>
                </c:pt>
                <c:pt idx="275">
                  <c:v>-0.47001531720161438</c:v>
                </c:pt>
                <c:pt idx="276">
                  <c:v>-0.57891809940338135</c:v>
                </c:pt>
                <c:pt idx="277">
                  <c:v>-0.77718174457550049</c:v>
                </c:pt>
                <c:pt idx="278">
                  <c:v>-0.99891704320907593</c:v>
                </c:pt>
                <c:pt idx="279">
                  <c:v>-1.1479148864746094</c:v>
                </c:pt>
                <c:pt idx="280">
                  <c:v>-1.1902045011520386</c:v>
                </c:pt>
                <c:pt idx="281">
                  <c:v>-1.1483768224716187</c:v>
                </c:pt>
                <c:pt idx="282">
                  <c:v>-1.0748776197433472</c:v>
                </c:pt>
                <c:pt idx="283">
                  <c:v>-1.0050734281539917</c:v>
                </c:pt>
                <c:pt idx="284">
                  <c:v>-0.96018481254577637</c:v>
                </c:pt>
                <c:pt idx="285">
                  <c:v>-0.90637946128845215</c:v>
                </c:pt>
                <c:pt idx="286">
                  <c:v>-0.80165970325469971</c:v>
                </c:pt>
                <c:pt idx="287">
                  <c:v>-0.65148776769638062</c:v>
                </c:pt>
                <c:pt idx="288">
                  <c:v>-0.47654283046722412</c:v>
                </c:pt>
                <c:pt idx="289">
                  <c:v>-0.31684499979019165</c:v>
                </c:pt>
                <c:pt idx="290">
                  <c:v>-0.16483414173126221</c:v>
                </c:pt>
                <c:pt idx="291">
                  <c:v>6.4390725456178188E-3</c:v>
                </c:pt>
                <c:pt idx="292">
                  <c:v>0.14587844908237457</c:v>
                </c:pt>
                <c:pt idx="293">
                  <c:v>0.14734405279159546</c:v>
                </c:pt>
                <c:pt idx="294">
                  <c:v>7.7886149287223816E-2</c:v>
                </c:pt>
                <c:pt idx="295">
                  <c:v>0.12949274480342865</c:v>
                </c:pt>
                <c:pt idx="296">
                  <c:v>0.28056320548057556</c:v>
                </c:pt>
                <c:pt idx="297">
                  <c:v>0.32181799411773682</c:v>
                </c:pt>
                <c:pt idx="298">
                  <c:v>0.19012360274791718</c:v>
                </c:pt>
                <c:pt idx="299">
                  <c:v>5.376497283577919E-2</c:v>
                </c:pt>
                <c:pt idx="300">
                  <c:v>-2.9533380642533302E-2</c:v>
                </c:pt>
                <c:pt idx="301">
                  <c:v>-3.8435064256191254E-2</c:v>
                </c:pt>
                <c:pt idx="302">
                  <c:v>-3.43196801841259E-2</c:v>
                </c:pt>
                <c:pt idx="303">
                  <c:v>-4.2742911726236343E-2</c:v>
                </c:pt>
                <c:pt idx="304">
                  <c:v>-3.7923920899629593E-2</c:v>
                </c:pt>
                <c:pt idx="305">
                  <c:v>0.12926031649112701</c:v>
                </c:pt>
                <c:pt idx="306">
                  <c:v>0.47452026605606079</c:v>
                </c:pt>
                <c:pt idx="307">
                  <c:v>0.64394670724868774</c:v>
                </c:pt>
                <c:pt idx="308">
                  <c:v>0.55785286426544189</c:v>
                </c:pt>
                <c:pt idx="309">
                  <c:v>0.16870172321796417</c:v>
                </c:pt>
                <c:pt idx="310">
                  <c:v>-0.39547348022460938</c:v>
                </c:pt>
                <c:pt idx="311">
                  <c:v>-0.97391051054000854</c:v>
                </c:pt>
                <c:pt idx="312">
                  <c:v>-0.84550511837005615</c:v>
                </c:pt>
                <c:pt idx="313">
                  <c:v>0.12200052291154861</c:v>
                </c:pt>
                <c:pt idx="314">
                  <c:v>0.2381468266248703</c:v>
                </c:pt>
                <c:pt idx="315">
                  <c:v>7.6787136495113373E-2</c:v>
                </c:pt>
                <c:pt idx="316">
                  <c:v>0.15677757561206818</c:v>
                </c:pt>
                <c:pt idx="317">
                  <c:v>0.14462995529174805</c:v>
                </c:pt>
                <c:pt idx="318">
                  <c:v>-4.2524475604295731E-2</c:v>
                </c:pt>
                <c:pt idx="319">
                  <c:v>-0.15962842106819153</c:v>
                </c:pt>
                <c:pt idx="320">
                  <c:v>-6.3508018851280212E-2</c:v>
                </c:pt>
                <c:pt idx="321">
                  <c:v>6.6861718893051147E-2</c:v>
                </c:pt>
                <c:pt idx="322">
                  <c:v>5.826210230588913E-2</c:v>
                </c:pt>
                <c:pt idx="323">
                  <c:v>-0.11480098962783813</c:v>
                </c:pt>
                <c:pt idx="324">
                  <c:v>-0.25472185015678406</c:v>
                </c:pt>
                <c:pt idx="325">
                  <c:v>-0.21762658655643463</c:v>
                </c:pt>
                <c:pt idx="326">
                  <c:v>-6.4739570021629333E-2</c:v>
                </c:pt>
                <c:pt idx="327">
                  <c:v>4.2497441172599792E-2</c:v>
                </c:pt>
                <c:pt idx="328">
                  <c:v>6.3314035534858704E-2</c:v>
                </c:pt>
                <c:pt idx="329">
                  <c:v>3.8601931184530258E-2</c:v>
                </c:pt>
                <c:pt idx="330">
                  <c:v>3.265056386590004E-2</c:v>
                </c:pt>
                <c:pt idx="331">
                  <c:v>2.9324540868401527E-2</c:v>
                </c:pt>
                <c:pt idx="332">
                  <c:v>7.8919548541307449E-3</c:v>
                </c:pt>
                <c:pt idx="333">
                  <c:v>7.8666424378752708E-3</c:v>
                </c:pt>
                <c:pt idx="334">
                  <c:v>1.5514175407588482E-2</c:v>
                </c:pt>
                <c:pt idx="335">
                  <c:v>2.5046845898032188E-2</c:v>
                </c:pt>
                <c:pt idx="336">
                  <c:v>4.436807706952095E-2</c:v>
                </c:pt>
                <c:pt idx="337">
                  <c:v>3.9879262447357178E-2</c:v>
                </c:pt>
                <c:pt idx="338">
                  <c:v>6.308253388851881E-3</c:v>
                </c:pt>
                <c:pt idx="339">
                  <c:v>1.4429099857807159E-2</c:v>
                </c:pt>
                <c:pt idx="340">
                  <c:v>-1.9305162131786346E-2</c:v>
                </c:pt>
                <c:pt idx="341">
                  <c:v>1.8943851813673973E-2</c:v>
                </c:pt>
                <c:pt idx="342">
                  <c:v>2.9429784044623375E-2</c:v>
                </c:pt>
                <c:pt idx="343">
                  <c:v>1.9380576908588409E-2</c:v>
                </c:pt>
                <c:pt idx="344">
                  <c:v>3.8388889282941818E-2</c:v>
                </c:pt>
                <c:pt idx="345">
                  <c:v>6.1231192201375961E-2</c:v>
                </c:pt>
                <c:pt idx="346">
                  <c:v>8.4727726876735687E-2</c:v>
                </c:pt>
                <c:pt idx="347">
                  <c:v>9.0843111276626587E-2</c:v>
                </c:pt>
                <c:pt idx="348">
                  <c:v>0.10078069567680359</c:v>
                </c:pt>
                <c:pt idx="349">
                  <c:v>0.10837973654270172</c:v>
                </c:pt>
                <c:pt idx="350">
                  <c:v>0.11193053424358368</c:v>
                </c:pt>
                <c:pt idx="351">
                  <c:v>0.11796165257692337</c:v>
                </c:pt>
                <c:pt idx="352">
                  <c:v>0.13113072514533997</c:v>
                </c:pt>
                <c:pt idx="353">
                  <c:v>0.14722399413585663</c:v>
                </c:pt>
                <c:pt idx="354">
                  <c:v>0.15888357162475586</c:v>
                </c:pt>
                <c:pt idx="355">
                  <c:v>0.17669878900051117</c:v>
                </c:pt>
                <c:pt idx="356">
                  <c:v>0.19307349622249603</c:v>
                </c:pt>
                <c:pt idx="357">
                  <c:v>0.21380545198917389</c:v>
                </c:pt>
                <c:pt idx="358">
                  <c:v>0.22054991126060486</c:v>
                </c:pt>
                <c:pt idx="359">
                  <c:v>0.23925241827964783</c:v>
                </c:pt>
                <c:pt idx="360">
                  <c:v>0.24148574471473694</c:v>
                </c:pt>
                <c:pt idx="361">
                  <c:v>0.23424486815929413</c:v>
                </c:pt>
                <c:pt idx="362">
                  <c:v>0.24190971255302429</c:v>
                </c:pt>
                <c:pt idx="363">
                  <c:v>0.24434109032154083</c:v>
                </c:pt>
                <c:pt idx="364">
                  <c:v>0.25676208734512329</c:v>
                </c:pt>
                <c:pt idx="365">
                  <c:v>0.27556613087654114</c:v>
                </c:pt>
                <c:pt idx="366">
                  <c:v>0.29741790890693665</c:v>
                </c:pt>
                <c:pt idx="367">
                  <c:v>0.31362682580947876</c:v>
                </c:pt>
                <c:pt idx="368">
                  <c:v>0.31370753049850464</c:v>
                </c:pt>
                <c:pt idx="369">
                  <c:v>0.33613187074661255</c:v>
                </c:pt>
                <c:pt idx="370">
                  <c:v>0.35436093807220459</c:v>
                </c:pt>
                <c:pt idx="371">
                  <c:v>0.37133949995040894</c:v>
                </c:pt>
                <c:pt idx="372">
                  <c:v>0.38304650783538818</c:v>
                </c:pt>
                <c:pt idx="373">
                  <c:v>0.40424242615699768</c:v>
                </c:pt>
                <c:pt idx="374">
                  <c:v>0.41507774591445923</c:v>
                </c:pt>
                <c:pt idx="375">
                  <c:v>0.39840543270111084</c:v>
                </c:pt>
                <c:pt idx="376">
                  <c:v>0.34213390946388245</c:v>
                </c:pt>
                <c:pt idx="377">
                  <c:v>0.282306969165802</c:v>
                </c:pt>
                <c:pt idx="378">
                  <c:v>0.21797540783882141</c:v>
                </c:pt>
                <c:pt idx="379">
                  <c:v>0.17998149991035461</c:v>
                </c:pt>
                <c:pt idx="380">
                  <c:v>0.19426429271697998</c:v>
                </c:pt>
                <c:pt idx="381">
                  <c:v>0.25985294580459595</c:v>
                </c:pt>
                <c:pt idx="382">
                  <c:v>0.34080532193183899</c:v>
                </c:pt>
                <c:pt idx="383">
                  <c:v>0.43874442577362061</c:v>
                </c:pt>
                <c:pt idx="384">
                  <c:v>0.55083686113357544</c:v>
                </c:pt>
                <c:pt idx="385">
                  <c:v>0.71537846326828003</c:v>
                </c:pt>
                <c:pt idx="386">
                  <c:v>0.76062208414077759</c:v>
                </c:pt>
                <c:pt idx="387">
                  <c:v>0.76884251832962036</c:v>
                </c:pt>
                <c:pt idx="388">
                  <c:v>0.71871089935302734</c:v>
                </c:pt>
                <c:pt idx="389">
                  <c:v>0.76175034046173096</c:v>
                </c:pt>
                <c:pt idx="390">
                  <c:v>0.98265528678894043</c:v>
                </c:pt>
                <c:pt idx="391">
                  <c:v>1.0752081871032715</c:v>
                </c:pt>
                <c:pt idx="392">
                  <c:v>0.99442899227142334</c:v>
                </c:pt>
                <c:pt idx="393">
                  <c:v>0.63338160514831543</c:v>
                </c:pt>
                <c:pt idx="394">
                  <c:v>-1.8222760409116745E-2</c:v>
                </c:pt>
                <c:pt idx="395">
                  <c:v>-0.46551072597503662</c:v>
                </c:pt>
                <c:pt idx="396">
                  <c:v>-0.46728679537773132</c:v>
                </c:pt>
                <c:pt idx="397">
                  <c:v>-0.28211155533790588</c:v>
                </c:pt>
                <c:pt idx="398">
                  <c:v>-0.15176767110824585</c:v>
                </c:pt>
                <c:pt idx="399">
                  <c:v>-0.1608412116765976</c:v>
                </c:pt>
                <c:pt idx="400">
                  <c:v>-0.30346307158470154</c:v>
                </c:pt>
                <c:pt idx="401">
                  <c:v>-0.53426051139831543</c:v>
                </c:pt>
                <c:pt idx="402">
                  <c:v>-0.72359770536422729</c:v>
                </c:pt>
                <c:pt idx="403">
                  <c:v>-0.79259419441223145</c:v>
                </c:pt>
                <c:pt idx="404">
                  <c:v>-0.76609921455383301</c:v>
                </c:pt>
                <c:pt idx="405">
                  <c:v>-0.71650964021682739</c:v>
                </c:pt>
                <c:pt idx="406">
                  <c:v>-0.68843591213226318</c:v>
                </c:pt>
                <c:pt idx="407">
                  <c:v>-0.70930856466293335</c:v>
                </c:pt>
                <c:pt idx="408">
                  <c:v>-0.75835144519805908</c:v>
                </c:pt>
                <c:pt idx="409">
                  <c:v>-0.81601881980895996</c:v>
                </c:pt>
                <c:pt idx="410">
                  <c:v>-0.83039402961730957</c:v>
                </c:pt>
                <c:pt idx="411">
                  <c:v>-0.78962409496307373</c:v>
                </c:pt>
                <c:pt idx="412">
                  <c:v>-0.69611197710037231</c:v>
                </c:pt>
                <c:pt idx="413">
                  <c:v>-0.56026637554168701</c:v>
                </c:pt>
                <c:pt idx="414">
                  <c:v>-0.36203110218048096</c:v>
                </c:pt>
                <c:pt idx="415">
                  <c:v>-0.15382176637649536</c:v>
                </c:pt>
                <c:pt idx="416">
                  <c:v>-4.1403874754905701E-2</c:v>
                </c:pt>
                <c:pt idx="417">
                  <c:v>-8.708731085062027E-2</c:v>
                </c:pt>
                <c:pt idx="418">
                  <c:v>-0.1410866379737854</c:v>
                </c:pt>
                <c:pt idx="419">
                  <c:v>-7.766260951757431E-2</c:v>
                </c:pt>
                <c:pt idx="420">
                  <c:v>0.11530257761478424</c:v>
                </c:pt>
                <c:pt idx="421">
                  <c:v>0.1746099442243576</c:v>
                </c:pt>
                <c:pt idx="422">
                  <c:v>-1.6954967752099037E-2</c:v>
                </c:pt>
                <c:pt idx="423">
                  <c:v>-0.27285850048065186</c:v>
                </c:pt>
                <c:pt idx="424">
                  <c:v>-0.34189295768737793</c:v>
                </c:pt>
                <c:pt idx="425">
                  <c:v>-0.22164270281791687</c:v>
                </c:pt>
                <c:pt idx="426">
                  <c:v>-7.4304379522800446E-2</c:v>
                </c:pt>
                <c:pt idx="427">
                  <c:v>-6.1344638466835022E-2</c:v>
                </c:pt>
                <c:pt idx="428">
                  <c:v>-2.8280695900321007E-2</c:v>
                </c:pt>
                <c:pt idx="429">
                  <c:v>0.24681560695171356</c:v>
                </c:pt>
                <c:pt idx="430">
                  <c:v>0.51998454332351685</c:v>
                </c:pt>
                <c:pt idx="431">
                  <c:v>8.1639610230922699E-2</c:v>
                </c:pt>
                <c:pt idx="432">
                  <c:v>-0.53065973520278931</c:v>
                </c:pt>
                <c:pt idx="433">
                  <c:v>-1.2818534374237061</c:v>
                </c:pt>
                <c:pt idx="434">
                  <c:v>-1.0361534357070923</c:v>
                </c:pt>
                <c:pt idx="435">
                  <c:v>-0.14994901418685913</c:v>
                </c:pt>
                <c:pt idx="436">
                  <c:v>0.67049574851989746</c:v>
                </c:pt>
                <c:pt idx="437">
                  <c:v>0.74838465452194214</c:v>
                </c:pt>
                <c:pt idx="438">
                  <c:v>0.48492506146430969</c:v>
                </c:pt>
                <c:pt idx="439">
                  <c:v>5.9113376773893833E-3</c:v>
                </c:pt>
                <c:pt idx="440">
                  <c:v>-0.32120817899703979</c:v>
                </c:pt>
                <c:pt idx="441">
                  <c:v>9.744228795170784E-3</c:v>
                </c:pt>
                <c:pt idx="442">
                  <c:v>0.13179929554462433</c:v>
                </c:pt>
                <c:pt idx="443">
                  <c:v>0.13832756876945496</c:v>
                </c:pt>
                <c:pt idx="444">
                  <c:v>0.19559778273105621</c:v>
                </c:pt>
                <c:pt idx="445">
                  <c:v>7.0281177759170532E-3</c:v>
                </c:pt>
                <c:pt idx="446">
                  <c:v>2.7928072959184647E-2</c:v>
                </c:pt>
                <c:pt idx="447">
                  <c:v>2.5025110691785812E-2</c:v>
                </c:pt>
                <c:pt idx="448">
                  <c:v>-5.0473641604185104E-2</c:v>
                </c:pt>
                <c:pt idx="449">
                  <c:v>-7.373712956905365E-2</c:v>
                </c:pt>
                <c:pt idx="450">
                  <c:v>-8.37884321808815E-2</c:v>
                </c:pt>
                <c:pt idx="451">
                  <c:v>-1.5091728419065475E-2</c:v>
                </c:pt>
                <c:pt idx="452">
                  <c:v>0.1032429039478302</c:v>
                </c:pt>
                <c:pt idx="453">
                  <c:v>0.12983717024326324</c:v>
                </c:pt>
                <c:pt idx="454">
                  <c:v>0.11899491399526596</c:v>
                </c:pt>
                <c:pt idx="455">
                  <c:v>8.7829016149044037E-2</c:v>
                </c:pt>
                <c:pt idx="456">
                  <c:v>7.6742276549339294E-2</c:v>
                </c:pt>
                <c:pt idx="457">
                  <c:v>8.3241857588291168E-2</c:v>
                </c:pt>
                <c:pt idx="458">
                  <c:v>8.4971316158771515E-2</c:v>
                </c:pt>
                <c:pt idx="459">
                  <c:v>0.11392002552747726</c:v>
                </c:pt>
                <c:pt idx="460">
                  <c:v>0.13924641907215118</c:v>
                </c:pt>
                <c:pt idx="461">
                  <c:v>0.13830333948135376</c:v>
                </c:pt>
                <c:pt idx="462">
                  <c:v>0.1167791485786438</c:v>
                </c:pt>
                <c:pt idx="463">
                  <c:v>9.869740903377533E-2</c:v>
                </c:pt>
                <c:pt idx="464">
                  <c:v>9.1726586222648621E-2</c:v>
                </c:pt>
                <c:pt idx="465">
                  <c:v>9.8320282995700836E-2</c:v>
                </c:pt>
                <c:pt idx="466">
                  <c:v>0.12755966186523438</c:v>
                </c:pt>
                <c:pt idx="467">
                  <c:v>0.15333476662635803</c:v>
                </c:pt>
                <c:pt idx="468">
                  <c:v>0.15981023013591766</c:v>
                </c:pt>
                <c:pt idx="469">
                  <c:v>0.17465132474899292</c:v>
                </c:pt>
                <c:pt idx="470">
                  <c:v>0.16731511056423187</c:v>
                </c:pt>
                <c:pt idx="471">
                  <c:v>0.1670965701341629</c:v>
                </c:pt>
                <c:pt idx="472">
                  <c:v>0.1751294732093811</c:v>
                </c:pt>
                <c:pt idx="473">
                  <c:v>0.17840839922428131</c:v>
                </c:pt>
                <c:pt idx="474">
                  <c:v>0.19917705655097961</c:v>
                </c:pt>
                <c:pt idx="475">
                  <c:v>0.2123999148607254</c:v>
                </c:pt>
                <c:pt idx="476">
                  <c:v>0.2196277379989624</c:v>
                </c:pt>
                <c:pt idx="477">
                  <c:v>0.23432500660419464</c:v>
                </c:pt>
                <c:pt idx="478">
                  <c:v>0.25076043605804443</c:v>
                </c:pt>
                <c:pt idx="479">
                  <c:v>0.26161041855812073</c:v>
                </c:pt>
                <c:pt idx="480">
                  <c:v>0.26793009042739868</c:v>
                </c:pt>
                <c:pt idx="481">
                  <c:v>0.27208349108695984</c:v>
                </c:pt>
                <c:pt idx="482">
                  <c:v>0.26821312308311462</c:v>
                </c:pt>
                <c:pt idx="483">
                  <c:v>0.26605284214019775</c:v>
                </c:pt>
                <c:pt idx="484">
                  <c:v>0.25466251373291016</c:v>
                </c:pt>
                <c:pt idx="485">
                  <c:v>0.25852364301681519</c:v>
                </c:pt>
                <c:pt idx="486">
                  <c:v>0.2759803831577301</c:v>
                </c:pt>
                <c:pt idx="487">
                  <c:v>0.29508066177368164</c:v>
                </c:pt>
                <c:pt idx="488">
                  <c:v>0.30235588550567627</c:v>
                </c:pt>
                <c:pt idx="489">
                  <c:v>0.29652798175811768</c:v>
                </c:pt>
                <c:pt idx="490">
                  <c:v>0.34352371096611023</c:v>
                </c:pt>
                <c:pt idx="491">
                  <c:v>0.34048521518707275</c:v>
                </c:pt>
                <c:pt idx="492">
                  <c:v>0.35282894968986511</c:v>
                </c:pt>
                <c:pt idx="493">
                  <c:v>0.37755939364433289</c:v>
                </c:pt>
                <c:pt idx="494">
                  <c:v>0.37483206391334534</c:v>
                </c:pt>
                <c:pt idx="495">
                  <c:v>0.32662481069564819</c:v>
                </c:pt>
                <c:pt idx="496">
                  <c:v>0.26940599083900452</c:v>
                </c:pt>
                <c:pt idx="497">
                  <c:v>0.18337133526802063</c:v>
                </c:pt>
                <c:pt idx="498">
                  <c:v>0.10585577785968781</c:v>
                </c:pt>
                <c:pt idx="499">
                  <c:v>9.1431498527526855E-2</c:v>
                </c:pt>
                <c:pt idx="500">
                  <c:v>0.11742128431797028</c:v>
                </c:pt>
                <c:pt idx="501">
                  <c:v>0.19451291859149933</c:v>
                </c:pt>
                <c:pt idx="502">
                  <c:v>0.31922662258148193</c:v>
                </c:pt>
                <c:pt idx="503">
                  <c:v>0.43584197759628296</c:v>
                </c:pt>
                <c:pt idx="504">
                  <c:v>0.58421623706817627</c:v>
                </c:pt>
                <c:pt idx="505">
                  <c:v>0.74967104196548462</c:v>
                </c:pt>
                <c:pt idx="506">
                  <c:v>0.77477210760116577</c:v>
                </c:pt>
                <c:pt idx="507">
                  <c:v>0.72893661260604858</c:v>
                </c:pt>
                <c:pt idx="508">
                  <c:v>0.62130224704742432</c:v>
                </c:pt>
                <c:pt idx="509">
                  <c:v>0.71542668342590332</c:v>
                </c:pt>
                <c:pt idx="510">
                  <c:v>1.0440725088119507</c:v>
                </c:pt>
                <c:pt idx="511">
                  <c:v>1.0582716464996338</c:v>
                </c:pt>
                <c:pt idx="512">
                  <c:v>1.0251222848892212</c:v>
                </c:pt>
                <c:pt idx="513">
                  <c:v>0.5524829626083374</c:v>
                </c:pt>
                <c:pt idx="514">
                  <c:v>-0.22126811742782593</c:v>
                </c:pt>
                <c:pt idx="515">
                  <c:v>-0.63555163145065308</c:v>
                </c:pt>
                <c:pt idx="516">
                  <c:v>-0.57903909683227539</c:v>
                </c:pt>
                <c:pt idx="517">
                  <c:v>-0.34902483224868774</c:v>
                </c:pt>
                <c:pt idx="518">
                  <c:v>-0.17957055568695068</c:v>
                </c:pt>
                <c:pt idx="519">
                  <c:v>-0.14563204348087311</c:v>
                </c:pt>
                <c:pt idx="520">
                  <c:v>-0.27907851338386536</c:v>
                </c:pt>
                <c:pt idx="521">
                  <c:v>-0.53257608413696289</c:v>
                </c:pt>
                <c:pt idx="522">
                  <c:v>-0.77402836084365845</c:v>
                </c:pt>
                <c:pt idx="523">
                  <c:v>-0.9226832389831543</c:v>
                </c:pt>
                <c:pt idx="524">
                  <c:v>-0.95662468671798706</c:v>
                </c:pt>
                <c:pt idx="525">
                  <c:v>-0.91146129369735718</c:v>
                </c:pt>
                <c:pt idx="526">
                  <c:v>-0.84629267454147339</c:v>
                </c:pt>
                <c:pt idx="527">
                  <c:v>-0.79505717754364014</c:v>
                </c:pt>
                <c:pt idx="528">
                  <c:v>-0.78097069263458252</c:v>
                </c:pt>
                <c:pt idx="529">
                  <c:v>-0.79893845319747925</c:v>
                </c:pt>
                <c:pt idx="530">
                  <c:v>-0.80540245771408081</c:v>
                </c:pt>
                <c:pt idx="531">
                  <c:v>-0.75911790132522583</c:v>
                </c:pt>
                <c:pt idx="532">
                  <c:v>-0.65110224485397339</c:v>
                </c:pt>
                <c:pt idx="533">
                  <c:v>-0.48181003332138062</c:v>
                </c:pt>
                <c:pt idx="534">
                  <c:v>-0.26496163010597229</c:v>
                </c:pt>
                <c:pt idx="535">
                  <c:v>-1.9570052623748779E-2</c:v>
                </c:pt>
                <c:pt idx="536">
                  <c:v>0.15005838871002197</c:v>
                </c:pt>
                <c:pt idx="537">
                  <c:v>0.19259032607078552</c:v>
                </c:pt>
                <c:pt idx="538">
                  <c:v>0.15761555731296539</c:v>
                </c:pt>
                <c:pt idx="539">
                  <c:v>0.17207515239715576</c:v>
                </c:pt>
                <c:pt idx="540">
                  <c:v>0.17111454904079437</c:v>
                </c:pt>
                <c:pt idx="541">
                  <c:v>8.940519392490387E-2</c:v>
                </c:pt>
                <c:pt idx="542">
                  <c:v>-9.412655234336853E-2</c:v>
                </c:pt>
                <c:pt idx="543">
                  <c:v>-0.23785571753978729</c:v>
                </c:pt>
                <c:pt idx="544">
                  <c:v>-0.24108240008354187</c:v>
                </c:pt>
                <c:pt idx="545">
                  <c:v>-0.15234433114528656</c:v>
                </c:pt>
                <c:pt idx="546">
                  <c:v>-6.8757280707359314E-2</c:v>
                </c:pt>
                <c:pt idx="547">
                  <c:v>-3.5798706114292145E-2</c:v>
                </c:pt>
                <c:pt idx="548">
                  <c:v>0.15639230608940125</c:v>
                </c:pt>
                <c:pt idx="549">
                  <c:v>0.47295385599136353</c:v>
                </c:pt>
                <c:pt idx="550">
                  <c:v>0.60730743408203125</c:v>
                </c:pt>
                <c:pt idx="551">
                  <c:v>-2.9791982844471931E-2</c:v>
                </c:pt>
                <c:pt idx="552">
                  <c:v>-0.79976356029510498</c:v>
                </c:pt>
                <c:pt idx="553">
                  <c:v>-1.152783989906311</c:v>
                </c:pt>
                <c:pt idx="554">
                  <c:v>-0.35598936676979065</c:v>
                </c:pt>
                <c:pt idx="555">
                  <c:v>0.41944810748100281</c:v>
                </c:pt>
                <c:pt idx="556">
                  <c:v>0.46089968085289001</c:v>
                </c:pt>
                <c:pt idx="557">
                  <c:v>0.42348122596740723</c:v>
                </c:pt>
                <c:pt idx="558">
                  <c:v>0.38362514972686768</c:v>
                </c:pt>
                <c:pt idx="559">
                  <c:v>6.9969482719898224E-2</c:v>
                </c:pt>
                <c:pt idx="560">
                  <c:v>-0.30822548270225525</c:v>
                </c:pt>
                <c:pt idx="561">
                  <c:v>-0.24409027397632599</c:v>
                </c:pt>
                <c:pt idx="562">
                  <c:v>-0.13945282995700836</c:v>
                </c:pt>
                <c:pt idx="563">
                  <c:v>0.26317080855369568</c:v>
                </c:pt>
                <c:pt idx="564">
                  <c:v>0.39510753750801086</c:v>
                </c:pt>
                <c:pt idx="565">
                  <c:v>0.15113039314746857</c:v>
                </c:pt>
                <c:pt idx="566">
                  <c:v>-1.1718017049133778E-3</c:v>
                </c:pt>
                <c:pt idx="567">
                  <c:v>5.6565199047327042E-3</c:v>
                </c:pt>
                <c:pt idx="568">
                  <c:v>9.4541117548942566E-2</c:v>
                </c:pt>
                <c:pt idx="569">
                  <c:v>8.5397303104400635E-2</c:v>
                </c:pt>
                <c:pt idx="570">
                  <c:v>7.845817506313324E-2</c:v>
                </c:pt>
                <c:pt idx="571">
                  <c:v>0.10600784420967102</c:v>
                </c:pt>
                <c:pt idx="572">
                  <c:v>0.13286130130290985</c:v>
                </c:pt>
                <c:pt idx="573">
                  <c:v>0.16130873560905457</c:v>
                </c:pt>
                <c:pt idx="574">
                  <c:v>0.16269731521606445</c:v>
                </c:pt>
                <c:pt idx="575">
                  <c:v>0.12552109360694885</c:v>
                </c:pt>
                <c:pt idx="576">
                  <c:v>0.13457423448562622</c:v>
                </c:pt>
                <c:pt idx="577">
                  <c:v>0.16183061897754669</c:v>
                </c:pt>
                <c:pt idx="578">
                  <c:v>0.1568308025598526</c:v>
                </c:pt>
                <c:pt idx="579">
                  <c:v>0.15377466380596161</c:v>
                </c:pt>
                <c:pt idx="580">
                  <c:v>0.15636380016803741</c:v>
                </c:pt>
                <c:pt idx="581">
                  <c:v>0.16104394197463989</c:v>
                </c:pt>
                <c:pt idx="582">
                  <c:v>0.17034795880317688</c:v>
                </c:pt>
                <c:pt idx="583">
                  <c:v>0.17442630231380463</c:v>
                </c:pt>
                <c:pt idx="584">
                  <c:v>0.16720141470432281</c:v>
                </c:pt>
                <c:pt idx="585">
                  <c:v>0.16930106282234192</c:v>
                </c:pt>
                <c:pt idx="586">
                  <c:v>0.17664232850074768</c:v>
                </c:pt>
                <c:pt idx="587">
                  <c:v>0.19332106411457062</c:v>
                </c:pt>
                <c:pt idx="588">
                  <c:v>0.20720438659191132</c:v>
                </c:pt>
                <c:pt idx="589">
                  <c:v>0.19712243974208832</c:v>
                </c:pt>
                <c:pt idx="590">
                  <c:v>0.19531254470348358</c:v>
                </c:pt>
                <c:pt idx="591">
                  <c:v>0.19916389882564545</c:v>
                </c:pt>
                <c:pt idx="592">
                  <c:v>0.20786257088184357</c:v>
                </c:pt>
                <c:pt idx="593">
                  <c:v>0.22150866687297821</c:v>
                </c:pt>
                <c:pt idx="594">
                  <c:v>0.23270194232463837</c:v>
                </c:pt>
                <c:pt idx="595">
                  <c:v>0.2486480325460434</c:v>
                </c:pt>
                <c:pt idx="596">
                  <c:v>0.25613710284233093</c:v>
                </c:pt>
                <c:pt idx="597">
                  <c:v>0.27027052640914917</c:v>
                </c:pt>
                <c:pt idx="598">
                  <c:v>0.28343212604522705</c:v>
                </c:pt>
                <c:pt idx="599">
                  <c:v>0.28903520107269287</c:v>
                </c:pt>
                <c:pt idx="600">
                  <c:v>0.29442676901817322</c:v>
                </c:pt>
                <c:pt idx="601">
                  <c:v>0.28779372572898865</c:v>
                </c:pt>
                <c:pt idx="602">
                  <c:v>0.30051138997077942</c:v>
                </c:pt>
                <c:pt idx="603">
                  <c:v>0.31064775586128235</c:v>
                </c:pt>
                <c:pt idx="604">
                  <c:v>0.30708575248718262</c:v>
                </c:pt>
                <c:pt idx="605">
                  <c:v>0.3242926299571991</c:v>
                </c:pt>
                <c:pt idx="606">
                  <c:v>0.35368329286575317</c:v>
                </c:pt>
                <c:pt idx="607">
                  <c:v>0.35954415798187256</c:v>
                </c:pt>
                <c:pt idx="608">
                  <c:v>0.35394218564033508</c:v>
                </c:pt>
                <c:pt idx="609">
                  <c:v>0.38027727603912354</c:v>
                </c:pt>
                <c:pt idx="610">
                  <c:v>0.40863648056983948</c:v>
                </c:pt>
                <c:pt idx="611">
                  <c:v>0.39006799459457397</c:v>
                </c:pt>
                <c:pt idx="612">
                  <c:v>0.39630645513534546</c:v>
                </c:pt>
                <c:pt idx="613">
                  <c:v>0.39684942364692688</c:v>
                </c:pt>
                <c:pt idx="614">
                  <c:v>0.34970960021018982</c:v>
                </c:pt>
                <c:pt idx="615">
                  <c:v>0.27020347118377686</c:v>
                </c:pt>
                <c:pt idx="616">
                  <c:v>0.15455435216426849</c:v>
                </c:pt>
                <c:pt idx="617">
                  <c:v>5.2501186728477478E-2</c:v>
                </c:pt>
                <c:pt idx="618">
                  <c:v>1.063256710767746E-2</c:v>
                </c:pt>
                <c:pt idx="619">
                  <c:v>1.4907415024936199E-2</c:v>
                </c:pt>
                <c:pt idx="620">
                  <c:v>0.14433331787586212</c:v>
                </c:pt>
                <c:pt idx="621">
                  <c:v>0.30578333139419556</c:v>
                </c:pt>
                <c:pt idx="622">
                  <c:v>0.4379405677318573</c:v>
                </c:pt>
                <c:pt idx="623">
                  <c:v>0.58735048770904541</c:v>
                </c:pt>
                <c:pt idx="624">
                  <c:v>0.69511586427688599</c:v>
                </c:pt>
                <c:pt idx="625">
                  <c:v>0.66349053382873535</c:v>
                </c:pt>
                <c:pt idx="626">
                  <c:v>0.5581505298614502</c:v>
                </c:pt>
                <c:pt idx="627">
                  <c:v>0.46904456615447998</c:v>
                </c:pt>
                <c:pt idx="628">
                  <c:v>0.6123359203338623</c:v>
                </c:pt>
                <c:pt idx="629">
                  <c:v>0.84010976552963257</c:v>
                </c:pt>
                <c:pt idx="630">
                  <c:v>1.0831993818283081</c:v>
                </c:pt>
                <c:pt idx="631">
                  <c:v>1.2745198011398315</c:v>
                </c:pt>
                <c:pt idx="632">
                  <c:v>0.68366736173629761</c:v>
                </c:pt>
                <c:pt idx="633">
                  <c:v>-0.14563211798667908</c:v>
                </c:pt>
                <c:pt idx="634">
                  <c:v>-0.52883809804916382</c:v>
                </c:pt>
                <c:pt idx="635">
                  <c:v>-0.44858866930007935</c:v>
                </c:pt>
                <c:pt idx="636">
                  <c:v>-0.27031853795051575</c:v>
                </c:pt>
                <c:pt idx="637">
                  <c:v>-0.19999657571315765</c:v>
                </c:pt>
                <c:pt idx="638">
                  <c:v>-0.26385891437530518</c:v>
                </c:pt>
                <c:pt idx="639">
                  <c:v>-0.45595672726631165</c:v>
                </c:pt>
                <c:pt idx="640">
                  <c:v>-0.68580752611160278</c:v>
                </c:pt>
                <c:pt idx="641">
                  <c:v>-0.86730557680130005</c:v>
                </c:pt>
                <c:pt idx="642">
                  <c:v>-0.93019586801528931</c:v>
                </c:pt>
                <c:pt idx="643">
                  <c:v>-0.87745469808578491</c:v>
                </c:pt>
                <c:pt idx="644">
                  <c:v>-0.77777600288391113</c:v>
                </c:pt>
                <c:pt idx="645">
                  <c:v>-0.71072787046432495</c:v>
                </c:pt>
                <c:pt idx="646">
                  <c:v>-0.69609248638153076</c:v>
                </c:pt>
                <c:pt idx="647">
                  <c:v>-0.71293967962265015</c:v>
                </c:pt>
                <c:pt idx="648">
                  <c:v>-0.70096850395202637</c:v>
                </c:pt>
                <c:pt idx="649">
                  <c:v>-0.62984359264373779</c:v>
                </c:pt>
                <c:pt idx="650">
                  <c:v>-0.50663298368453979</c:v>
                </c:pt>
                <c:pt idx="651">
                  <c:v>-0.3450542688369751</c:v>
                </c:pt>
                <c:pt idx="652">
                  <c:v>-0.15681779384613037</c:v>
                </c:pt>
                <c:pt idx="653">
                  <c:v>5.8232877403497696E-2</c:v>
                </c:pt>
                <c:pt idx="654">
                  <c:v>0.20229896903038025</c:v>
                </c:pt>
                <c:pt idx="655">
                  <c:v>0.20283207297325134</c:v>
                </c:pt>
                <c:pt idx="656">
                  <c:v>0.14468833804130554</c:v>
                </c:pt>
                <c:pt idx="657">
                  <c:v>0.10707996040582657</c:v>
                </c:pt>
                <c:pt idx="658">
                  <c:v>8.2901924848556519E-2</c:v>
                </c:pt>
                <c:pt idx="659">
                  <c:v>1.1049283668398857E-2</c:v>
                </c:pt>
                <c:pt idx="660">
                  <c:v>-0.1287352442741394</c:v>
                </c:pt>
                <c:pt idx="661">
                  <c:v>-0.27127501368522644</c:v>
                </c:pt>
                <c:pt idx="662">
                  <c:v>-0.30782130360603333</c:v>
                </c:pt>
                <c:pt idx="663">
                  <c:v>-0.23911474645137787</c:v>
                </c:pt>
                <c:pt idx="664">
                  <c:v>-0.16752257943153381</c:v>
                </c:pt>
                <c:pt idx="665">
                  <c:v>-0.17253488302230835</c:v>
                </c:pt>
                <c:pt idx="666">
                  <c:v>-6.9049499928951263E-2</c:v>
                </c:pt>
                <c:pt idx="667">
                  <c:v>3.7598323076963425E-2</c:v>
                </c:pt>
                <c:pt idx="668">
                  <c:v>0.26521947979927063</c:v>
                </c:pt>
                <c:pt idx="669">
                  <c:v>3.3028952777385712E-2</c:v>
                </c:pt>
                <c:pt idx="670">
                  <c:v>-0.73134249448776245</c:v>
                </c:pt>
                <c:pt idx="671">
                  <c:v>-0.89462912082672119</c:v>
                </c:pt>
                <c:pt idx="672">
                  <c:v>0.11169929802417755</c:v>
                </c:pt>
                <c:pt idx="673">
                  <c:v>0.76675689220428467</c:v>
                </c:pt>
                <c:pt idx="674">
                  <c:v>0.58774399757385254</c:v>
                </c:pt>
                <c:pt idx="675">
                  <c:v>0.23447801172733307</c:v>
                </c:pt>
                <c:pt idx="676">
                  <c:v>-0.19239421188831329</c:v>
                </c:pt>
                <c:pt idx="677">
                  <c:v>-0.6009070873260498</c:v>
                </c:pt>
                <c:pt idx="678">
                  <c:v>-0.73951715230941772</c:v>
                </c:pt>
                <c:pt idx="679">
                  <c:v>-0.44412168860435486</c:v>
                </c:pt>
                <c:pt idx="680">
                  <c:v>-0.21209190785884857</c:v>
                </c:pt>
                <c:pt idx="681">
                  <c:v>0.18512220680713654</c:v>
                </c:pt>
                <c:pt idx="682">
                  <c:v>0.35068428516387939</c:v>
                </c:pt>
                <c:pt idx="683">
                  <c:v>0.34553202986717224</c:v>
                </c:pt>
                <c:pt idx="684">
                  <c:v>0.32255002856254578</c:v>
                </c:pt>
                <c:pt idx="685">
                  <c:v>0.24884741008281708</c:v>
                </c:pt>
                <c:pt idx="686">
                  <c:v>0.18070325255393982</c:v>
                </c:pt>
                <c:pt idx="687">
                  <c:v>2.0821115002036095E-2</c:v>
                </c:pt>
                <c:pt idx="688">
                  <c:v>1.1600623838603497E-3</c:v>
                </c:pt>
                <c:pt idx="689">
                  <c:v>0.12905916571617126</c:v>
                </c:pt>
                <c:pt idx="690">
                  <c:v>0.19226130843162537</c:v>
                </c:pt>
                <c:pt idx="691">
                  <c:v>7.718329131603241E-2</c:v>
                </c:pt>
                <c:pt idx="692">
                  <c:v>-6.6940054297447205E-2</c:v>
                </c:pt>
                <c:pt idx="693">
                  <c:v>-4.7002743929624557E-2</c:v>
                </c:pt>
                <c:pt idx="694">
                  <c:v>3.1976494938135147E-2</c:v>
                </c:pt>
                <c:pt idx="695">
                  <c:v>0.14586950838565826</c:v>
                </c:pt>
                <c:pt idx="696">
                  <c:v>0.21443471312522888</c:v>
                </c:pt>
                <c:pt idx="697">
                  <c:v>0.17291249334812164</c:v>
                </c:pt>
                <c:pt idx="698">
                  <c:v>0.14535222947597504</c:v>
                </c:pt>
                <c:pt idx="699">
                  <c:v>0.16418001055717468</c:v>
                </c:pt>
                <c:pt idx="700">
                  <c:v>0.14292000234127045</c:v>
                </c:pt>
                <c:pt idx="701">
                  <c:v>0.17797154188156128</c:v>
                </c:pt>
                <c:pt idx="702">
                  <c:v>0.21099740266799927</c:v>
                </c:pt>
                <c:pt idx="703">
                  <c:v>0.2108682245016098</c:v>
                </c:pt>
                <c:pt idx="704">
                  <c:v>0.20844180881977081</c:v>
                </c:pt>
                <c:pt idx="705">
                  <c:v>0.18446290493011475</c:v>
                </c:pt>
                <c:pt idx="706">
                  <c:v>0.16135118901729584</c:v>
                </c:pt>
                <c:pt idx="707">
                  <c:v>0.15253061056137085</c:v>
                </c:pt>
                <c:pt idx="708">
                  <c:v>0.14914759993553162</c:v>
                </c:pt>
                <c:pt idx="709">
                  <c:v>0.14886811375617981</c:v>
                </c:pt>
                <c:pt idx="710">
                  <c:v>0.15269401669502258</c:v>
                </c:pt>
                <c:pt idx="711">
                  <c:v>0.15718035399913788</c:v>
                </c:pt>
                <c:pt idx="712">
                  <c:v>0.16932544112205505</c:v>
                </c:pt>
                <c:pt idx="713">
                  <c:v>0.1808646023273468</c:v>
                </c:pt>
                <c:pt idx="714">
                  <c:v>0.18883810937404633</c:v>
                </c:pt>
                <c:pt idx="715">
                  <c:v>0.20493623614311218</c:v>
                </c:pt>
                <c:pt idx="716">
                  <c:v>0.22184731066226959</c:v>
                </c:pt>
                <c:pt idx="717">
                  <c:v>0.23372717201709747</c:v>
                </c:pt>
                <c:pt idx="718">
                  <c:v>0.24012941122055054</c:v>
                </c:pt>
                <c:pt idx="719">
                  <c:v>0.25080308318138123</c:v>
                </c:pt>
                <c:pt idx="720">
                  <c:v>0.25573977828025818</c:v>
                </c:pt>
                <c:pt idx="721">
                  <c:v>0.26996144652366638</c:v>
                </c:pt>
                <c:pt idx="722">
                  <c:v>0.27279186248779297</c:v>
                </c:pt>
                <c:pt idx="723">
                  <c:v>0.29839566349983215</c:v>
                </c:pt>
                <c:pt idx="724">
                  <c:v>0.32216250896453857</c:v>
                </c:pt>
                <c:pt idx="725">
                  <c:v>0.3461272120475769</c:v>
                </c:pt>
                <c:pt idx="726">
                  <c:v>0.36536774039268494</c:v>
                </c:pt>
                <c:pt idx="727">
                  <c:v>0.35908150672912598</c:v>
                </c:pt>
                <c:pt idx="728">
                  <c:v>0.3742508590221405</c:v>
                </c:pt>
                <c:pt idx="729">
                  <c:v>0.3986213207244873</c:v>
                </c:pt>
                <c:pt idx="730">
                  <c:v>0.38076561689376831</c:v>
                </c:pt>
                <c:pt idx="731">
                  <c:v>0.35893440246582031</c:v>
                </c:pt>
                <c:pt idx="732">
                  <c:v>0.28985786437988281</c:v>
                </c:pt>
                <c:pt idx="733">
                  <c:v>0.19663861393928528</c:v>
                </c:pt>
                <c:pt idx="734">
                  <c:v>8.0949559807777405E-2</c:v>
                </c:pt>
                <c:pt idx="735">
                  <c:v>-4.3780084699392319E-2</c:v>
                </c:pt>
                <c:pt idx="736">
                  <c:v>-8.3692088723182678E-2</c:v>
                </c:pt>
                <c:pt idx="737">
                  <c:v>-2.6853520423173904E-2</c:v>
                </c:pt>
                <c:pt idx="738">
                  <c:v>0.12080331891775131</c:v>
                </c:pt>
                <c:pt idx="739">
                  <c:v>0.25939148664474487</c:v>
                </c:pt>
                <c:pt idx="740">
                  <c:v>0.38462477922439575</c:v>
                </c:pt>
                <c:pt idx="741">
                  <c:v>0.490174800157547</c:v>
                </c:pt>
                <c:pt idx="742">
                  <c:v>0.53450471162796021</c:v>
                </c:pt>
                <c:pt idx="743">
                  <c:v>0.4911017119884491</c:v>
                </c:pt>
                <c:pt idx="744">
                  <c:v>0.48943376541137695</c:v>
                </c:pt>
                <c:pt idx="745">
                  <c:v>0.61177045106887817</c:v>
                </c:pt>
                <c:pt idx="746">
                  <c:v>0.74007385969161987</c:v>
                </c:pt>
                <c:pt idx="747">
                  <c:v>0.87500804662704468</c:v>
                </c:pt>
                <c:pt idx="748">
                  <c:v>0.9654274582862854</c:v>
                </c:pt>
                <c:pt idx="749">
                  <c:v>0.32615524530410767</c:v>
                </c:pt>
                <c:pt idx="750">
                  <c:v>-0.47032326459884644</c:v>
                </c:pt>
                <c:pt idx="751">
                  <c:v>-0.8364253044128418</c:v>
                </c:pt>
                <c:pt idx="752">
                  <c:v>-0.75637495517730713</c:v>
                </c:pt>
                <c:pt idx="753">
                  <c:v>-0.56177139282226562</c:v>
                </c:pt>
                <c:pt idx="754">
                  <c:v>-0.49568396806716919</c:v>
                </c:pt>
                <c:pt idx="755">
                  <c:v>-0.58634310960769653</c:v>
                </c:pt>
                <c:pt idx="756">
                  <c:v>-0.77797144651412964</c:v>
                </c:pt>
                <c:pt idx="757">
                  <c:v>-0.99983477592468262</c:v>
                </c:pt>
                <c:pt idx="758">
                  <c:v>-1.1652791500091553</c:v>
                </c:pt>
                <c:pt idx="759">
                  <c:v>-1.236350417137146</c:v>
                </c:pt>
                <c:pt idx="760">
                  <c:v>-1.2087182998657227</c:v>
                </c:pt>
                <c:pt idx="761">
                  <c:v>-1.1204692125320435</c:v>
                </c:pt>
                <c:pt idx="762">
                  <c:v>-1.0340672731399536</c:v>
                </c:pt>
                <c:pt idx="763">
                  <c:v>-0.99876415729522705</c:v>
                </c:pt>
                <c:pt idx="764">
                  <c:v>-0.99866819381713867</c:v>
                </c:pt>
                <c:pt idx="765">
                  <c:v>-0.98435759544372559</c:v>
                </c:pt>
                <c:pt idx="766">
                  <c:v>-0.9173729419708252</c:v>
                </c:pt>
                <c:pt idx="767">
                  <c:v>-0.78286278247833252</c:v>
                </c:pt>
                <c:pt idx="768">
                  <c:v>-0.60223388671875</c:v>
                </c:pt>
                <c:pt idx="769">
                  <c:v>-0.39301413297653198</c:v>
                </c:pt>
                <c:pt idx="770">
                  <c:v>-0.16515485942363739</c:v>
                </c:pt>
                <c:pt idx="771">
                  <c:v>5.9398256242275238E-2</c:v>
                </c:pt>
                <c:pt idx="772">
                  <c:v>0.20927590131759644</c:v>
                </c:pt>
                <c:pt idx="773">
                  <c:v>0.21092146635055542</c:v>
                </c:pt>
                <c:pt idx="774">
                  <c:v>0.1248403787612915</c:v>
                </c:pt>
                <c:pt idx="775">
                  <c:v>7.7541142702102661E-2</c:v>
                </c:pt>
                <c:pt idx="776">
                  <c:v>4.0860891342163086E-2</c:v>
                </c:pt>
                <c:pt idx="777">
                  <c:v>-4.8056311905384064E-2</c:v>
                </c:pt>
                <c:pt idx="778">
                  <c:v>-0.18786507844924927</c:v>
                </c:pt>
                <c:pt idx="779">
                  <c:v>-0.27097824215888977</c:v>
                </c:pt>
                <c:pt idx="780">
                  <c:v>-0.20680777728557587</c:v>
                </c:pt>
                <c:pt idx="781">
                  <c:v>-0.1014428436756134</c:v>
                </c:pt>
                <c:pt idx="782">
                  <c:v>-7.7449627220630646E-2</c:v>
                </c:pt>
                <c:pt idx="783">
                  <c:v>-0.14164705574512482</c:v>
                </c:pt>
                <c:pt idx="784">
                  <c:v>-1.2417704798281193E-2</c:v>
                </c:pt>
                <c:pt idx="785">
                  <c:v>0.36583346128463745</c:v>
                </c:pt>
                <c:pt idx="786">
                  <c:v>0.36539936065673828</c:v>
                </c:pt>
                <c:pt idx="787">
                  <c:v>5.628388375043869E-2</c:v>
                </c:pt>
                <c:pt idx="788">
                  <c:v>-0.69801145792007446</c:v>
                </c:pt>
                <c:pt idx="789">
                  <c:v>-0.93414950370788574</c:v>
                </c:pt>
                <c:pt idx="790">
                  <c:v>-0.27667734026908875</c:v>
                </c:pt>
                <c:pt idx="791">
                  <c:v>0.53390210866928101</c:v>
                </c:pt>
                <c:pt idx="792">
                  <c:v>0.55225181579589844</c:v>
                </c:pt>
                <c:pt idx="793">
                  <c:v>0.25992947816848755</c:v>
                </c:pt>
                <c:pt idx="794">
                  <c:v>0.10830189287662506</c:v>
                </c:pt>
                <c:pt idx="795">
                  <c:v>-0.21634365618228912</c:v>
                </c:pt>
                <c:pt idx="796">
                  <c:v>-0.60881024599075317</c:v>
                </c:pt>
                <c:pt idx="797">
                  <c:v>-0.63967633247375488</c:v>
                </c:pt>
                <c:pt idx="798">
                  <c:v>-0.49555107951164246</c:v>
                </c:pt>
                <c:pt idx="799">
                  <c:v>-0.12884461879730225</c:v>
                </c:pt>
                <c:pt idx="800">
                  <c:v>0.26190528273582458</c:v>
                </c:pt>
                <c:pt idx="801">
                  <c:v>0.37042093276977539</c:v>
                </c:pt>
                <c:pt idx="802">
                  <c:v>0.3938618004322052</c:v>
                </c:pt>
                <c:pt idx="803">
                  <c:v>0.30676195025444031</c:v>
                </c:pt>
                <c:pt idx="804">
                  <c:v>0.23411302268505096</c:v>
                </c:pt>
                <c:pt idx="805">
                  <c:v>8.8504232466220856E-2</c:v>
                </c:pt>
                <c:pt idx="806">
                  <c:v>-4.8931390047073364E-2</c:v>
                </c:pt>
                <c:pt idx="807">
                  <c:v>-8.4112785756587982E-2</c:v>
                </c:pt>
                <c:pt idx="808">
                  <c:v>-8.5370633751153946E-3</c:v>
                </c:pt>
                <c:pt idx="809">
                  <c:v>4.0890872478485107E-2</c:v>
                </c:pt>
                <c:pt idx="810">
                  <c:v>-2.5627434253692627E-2</c:v>
                </c:pt>
                <c:pt idx="811">
                  <c:v>-8.8680438697338104E-2</c:v>
                </c:pt>
                <c:pt idx="812">
                  <c:v>-6.6359423100948334E-2</c:v>
                </c:pt>
                <c:pt idx="813">
                  <c:v>-1.5582905150949955E-2</c:v>
                </c:pt>
                <c:pt idx="814">
                  <c:v>2.2169534116983414E-2</c:v>
                </c:pt>
                <c:pt idx="815">
                  <c:v>8.4965437650680542E-2</c:v>
                </c:pt>
                <c:pt idx="816">
                  <c:v>0.12313785403966904</c:v>
                </c:pt>
                <c:pt idx="817">
                  <c:v>0.11550853401422501</c:v>
                </c:pt>
                <c:pt idx="818">
                  <c:v>0.11505047231912613</c:v>
                </c:pt>
                <c:pt idx="819">
                  <c:v>0.13726942241191864</c:v>
                </c:pt>
                <c:pt idx="820">
                  <c:v>0.15029627084732056</c:v>
                </c:pt>
                <c:pt idx="821">
                  <c:v>0.16771896183490753</c:v>
                </c:pt>
                <c:pt idx="822">
                  <c:v>0.18764366209506989</c:v>
                </c:pt>
                <c:pt idx="823">
                  <c:v>0.20364411175251007</c:v>
                </c:pt>
                <c:pt idx="824">
                  <c:v>0.2092873603105545</c:v>
                </c:pt>
                <c:pt idx="825">
                  <c:v>0.2028525322675705</c:v>
                </c:pt>
                <c:pt idx="826">
                  <c:v>0.19694244861602783</c:v>
                </c:pt>
                <c:pt idx="827">
                  <c:v>0.18892672657966614</c:v>
                </c:pt>
                <c:pt idx="828">
                  <c:v>0.19011503458023071</c:v>
                </c:pt>
                <c:pt idx="829">
                  <c:v>0.2044769674539566</c:v>
                </c:pt>
                <c:pt idx="830">
                  <c:v>0.2135748565196991</c:v>
                </c:pt>
                <c:pt idx="831">
                  <c:v>0.22851772606372833</c:v>
                </c:pt>
                <c:pt idx="832">
                  <c:v>0.23803053796291351</c:v>
                </c:pt>
                <c:pt idx="833">
                  <c:v>0.24327941238880157</c:v>
                </c:pt>
                <c:pt idx="834">
                  <c:v>0.25080657005310059</c:v>
                </c:pt>
                <c:pt idx="835">
                  <c:v>0.25166067481040955</c:v>
                </c:pt>
                <c:pt idx="836">
                  <c:v>0.25191819667816162</c:v>
                </c:pt>
                <c:pt idx="837">
                  <c:v>0.25633439421653748</c:v>
                </c:pt>
                <c:pt idx="838">
                  <c:v>0.26957803964614868</c:v>
                </c:pt>
                <c:pt idx="839">
                  <c:v>0.27878740429878235</c:v>
                </c:pt>
                <c:pt idx="840">
                  <c:v>0.29198867082595825</c:v>
                </c:pt>
                <c:pt idx="841">
                  <c:v>0.31221926212310791</c:v>
                </c:pt>
                <c:pt idx="842">
                  <c:v>0.31481984257698059</c:v>
                </c:pt>
                <c:pt idx="843">
                  <c:v>0.34044212102890015</c:v>
                </c:pt>
                <c:pt idx="844">
                  <c:v>0.35774922370910645</c:v>
                </c:pt>
                <c:pt idx="845">
                  <c:v>0.36482301354408264</c:v>
                </c:pt>
                <c:pt idx="846">
                  <c:v>0.35975635051727295</c:v>
                </c:pt>
                <c:pt idx="847">
                  <c:v>0.34137418866157532</c:v>
                </c:pt>
                <c:pt idx="848">
                  <c:v>0.35629269480705261</c:v>
                </c:pt>
                <c:pt idx="849">
                  <c:v>0.37050524353981018</c:v>
                </c:pt>
                <c:pt idx="850">
                  <c:v>0.36039936542510986</c:v>
                </c:pt>
                <c:pt idx="851">
                  <c:v>0.32066962122917175</c:v>
                </c:pt>
                <c:pt idx="852">
                  <c:v>0.24978318810462952</c:v>
                </c:pt>
                <c:pt idx="853">
                  <c:v>0.15323872864246368</c:v>
                </c:pt>
                <c:pt idx="854">
                  <c:v>4.8953324556350708E-2</c:v>
                </c:pt>
                <c:pt idx="855">
                  <c:v>-4.0255282074213028E-3</c:v>
                </c:pt>
                <c:pt idx="856">
                  <c:v>-3.4594088792800903E-2</c:v>
                </c:pt>
                <c:pt idx="857">
                  <c:v>1.8952317535877228E-2</c:v>
                </c:pt>
                <c:pt idx="858">
                  <c:v>0.14157304167747498</c:v>
                </c:pt>
                <c:pt idx="859">
                  <c:v>0.25046780705451965</c:v>
                </c:pt>
                <c:pt idx="860">
                  <c:v>0.42489555478096008</c:v>
                </c:pt>
                <c:pt idx="861">
                  <c:v>0.58173853158950806</c:v>
                </c:pt>
                <c:pt idx="862">
                  <c:v>0.56452971696853638</c:v>
                </c:pt>
                <c:pt idx="863">
                  <c:v>0.48248434066772461</c:v>
                </c:pt>
                <c:pt idx="864">
                  <c:v>0.48431101441383362</c:v>
                </c:pt>
                <c:pt idx="865">
                  <c:v>0.65023148059844971</c:v>
                </c:pt>
                <c:pt idx="866">
                  <c:v>0.83919477462768555</c:v>
                </c:pt>
                <c:pt idx="867">
                  <c:v>0.81315153837203979</c:v>
                </c:pt>
                <c:pt idx="868">
                  <c:v>0.6737065315246582</c:v>
                </c:pt>
                <c:pt idx="869">
                  <c:v>0.15140795707702637</c:v>
                </c:pt>
                <c:pt idx="870">
                  <c:v>-0.44066786766052246</c:v>
                </c:pt>
                <c:pt idx="871">
                  <c:v>-0.67786389589309692</c:v>
                </c:pt>
                <c:pt idx="872">
                  <c:v>-0.6216045618057251</c:v>
                </c:pt>
                <c:pt idx="873">
                  <c:v>-0.52371573448181152</c:v>
                </c:pt>
                <c:pt idx="874">
                  <c:v>-0.50349408388137817</c:v>
                </c:pt>
                <c:pt idx="875">
                  <c:v>-0.5754963755607605</c:v>
                </c:pt>
                <c:pt idx="876">
                  <c:v>-0.72856712341308594</c:v>
                </c:pt>
                <c:pt idx="877">
                  <c:v>-0.914020836353302</c:v>
                </c:pt>
                <c:pt idx="878">
                  <c:v>-1.0600049495697021</c:v>
                </c:pt>
                <c:pt idx="879">
                  <c:v>-1.1139675378799438</c:v>
                </c:pt>
                <c:pt idx="880">
                  <c:v>-1.0950663089752197</c:v>
                </c:pt>
                <c:pt idx="881">
                  <c:v>-1.0278788805007935</c:v>
                </c:pt>
                <c:pt idx="882">
                  <c:v>-0.97187227010726929</c:v>
                </c:pt>
                <c:pt idx="883">
                  <c:v>-0.95816868543624878</c:v>
                </c:pt>
                <c:pt idx="884">
                  <c:v>-0.96684181690216064</c:v>
                </c:pt>
                <c:pt idx="885">
                  <c:v>-0.95886272192001343</c:v>
                </c:pt>
                <c:pt idx="886">
                  <c:v>-0.89519768953323364</c:v>
                </c:pt>
                <c:pt idx="887">
                  <c:v>-0.77555292844772339</c:v>
                </c:pt>
                <c:pt idx="888">
                  <c:v>-0.60859113931655884</c:v>
                </c:pt>
                <c:pt idx="889">
                  <c:v>-0.42297759652137756</c:v>
                </c:pt>
                <c:pt idx="890">
                  <c:v>-0.21637941896915436</c:v>
                </c:pt>
                <c:pt idx="891">
                  <c:v>-1.2654447928071022E-2</c:v>
                </c:pt>
                <c:pt idx="892">
                  <c:v>0.10113736987113953</c:v>
                </c:pt>
                <c:pt idx="893">
                  <c:v>0.11580206453800201</c:v>
                </c:pt>
                <c:pt idx="894">
                  <c:v>0.1112416684627533</c:v>
                </c:pt>
                <c:pt idx="895">
                  <c:v>0.11931919306516647</c:v>
                </c:pt>
                <c:pt idx="896">
                  <c:v>5.6625187397003174E-2</c:v>
                </c:pt>
                <c:pt idx="897">
                  <c:v>-5.4110754281282425E-2</c:v>
                </c:pt>
                <c:pt idx="898">
                  <c:v>-0.15662780404090881</c:v>
                </c:pt>
                <c:pt idx="899">
                  <c:v>-0.15771619975566864</c:v>
                </c:pt>
                <c:pt idx="900">
                  <c:v>-0.1137402132153511</c:v>
                </c:pt>
                <c:pt idx="901">
                  <c:v>-6.1271972954273224E-2</c:v>
                </c:pt>
                <c:pt idx="902">
                  <c:v>-7.6088733971118927E-2</c:v>
                </c:pt>
                <c:pt idx="903">
                  <c:v>2.0884880796074867E-2</c:v>
                </c:pt>
                <c:pt idx="904">
                  <c:v>0.33634775876998901</c:v>
                </c:pt>
                <c:pt idx="905">
                  <c:v>0.57291907072067261</c:v>
                </c:pt>
                <c:pt idx="906">
                  <c:v>0.44302874803543091</c:v>
                </c:pt>
                <c:pt idx="907">
                  <c:v>-0.37239241600036621</c:v>
                </c:pt>
                <c:pt idx="908">
                  <c:v>-1.2269879579544067</c:v>
                </c:pt>
                <c:pt idx="909">
                  <c:v>-1.2993422746658325</c:v>
                </c:pt>
                <c:pt idx="910">
                  <c:v>-0.21894864737987518</c:v>
                </c:pt>
                <c:pt idx="911">
                  <c:v>0.39392802119255066</c:v>
                </c:pt>
                <c:pt idx="912">
                  <c:v>0.40932935476303101</c:v>
                </c:pt>
                <c:pt idx="913">
                  <c:v>0.21905438601970673</c:v>
                </c:pt>
                <c:pt idx="914">
                  <c:v>5.6786656379699707E-2</c:v>
                </c:pt>
                <c:pt idx="915">
                  <c:v>-0.2732703685760498</c:v>
                </c:pt>
                <c:pt idx="916">
                  <c:v>-0.58988344669342041</c:v>
                </c:pt>
                <c:pt idx="917">
                  <c:v>-0.36385726928710938</c:v>
                </c:pt>
                <c:pt idx="918">
                  <c:v>0.20177978277206421</c:v>
                </c:pt>
                <c:pt idx="919">
                  <c:v>0.42081677913665771</c:v>
                </c:pt>
                <c:pt idx="920">
                  <c:v>0.11486165225505829</c:v>
                </c:pt>
                <c:pt idx="921">
                  <c:v>-0.21966077387332916</c:v>
                </c:pt>
                <c:pt idx="922">
                  <c:v>-0.16201823949813843</c:v>
                </c:pt>
                <c:pt idx="923">
                  <c:v>-5.4489769972860813E-3</c:v>
                </c:pt>
                <c:pt idx="924">
                  <c:v>-5.4908137768507004E-2</c:v>
                </c:pt>
                <c:pt idx="925">
                  <c:v>-0.14478655159473419</c:v>
                </c:pt>
                <c:pt idx="926">
                  <c:v>-6.4510628581047058E-2</c:v>
                </c:pt>
                <c:pt idx="927">
                  <c:v>-4.3786177411675453E-3</c:v>
                </c:pt>
                <c:pt idx="928">
                  <c:v>-2.1796755492687225E-2</c:v>
                </c:pt>
                <c:pt idx="929">
                  <c:v>-6.5767951309680939E-2</c:v>
                </c:pt>
                <c:pt idx="930">
                  <c:v>-3.1200123950839043E-2</c:v>
                </c:pt>
                <c:pt idx="931">
                  <c:v>3.1045293435454369E-2</c:v>
                </c:pt>
                <c:pt idx="932">
                  <c:v>6.5971054136753082E-2</c:v>
                </c:pt>
                <c:pt idx="933">
                  <c:v>8.8299818336963654E-2</c:v>
                </c:pt>
                <c:pt idx="934">
                  <c:v>0.11240675300359726</c:v>
                </c:pt>
                <c:pt idx="935">
                  <c:v>0.11074988543987274</c:v>
                </c:pt>
                <c:pt idx="936">
                  <c:v>0.11509402841329575</c:v>
                </c:pt>
                <c:pt idx="937">
                  <c:v>0.11993104964494705</c:v>
                </c:pt>
                <c:pt idx="938">
                  <c:v>0.12424430251121521</c:v>
                </c:pt>
                <c:pt idx="939">
                  <c:v>0.13493050634860992</c:v>
                </c:pt>
                <c:pt idx="940">
                  <c:v>0.14724282920360565</c:v>
                </c:pt>
                <c:pt idx="941">
                  <c:v>0.14443978667259216</c:v>
                </c:pt>
                <c:pt idx="942">
                  <c:v>0.14009538292884827</c:v>
                </c:pt>
                <c:pt idx="943">
                  <c:v>0.13099928200244904</c:v>
                </c:pt>
                <c:pt idx="944">
                  <c:v>0.12227209657430649</c:v>
                </c:pt>
                <c:pt idx="945">
                  <c:v>0.11381456255912781</c:v>
                </c:pt>
                <c:pt idx="946">
                  <c:v>0.11192905157804489</c:v>
                </c:pt>
                <c:pt idx="947">
                  <c:v>0.11017468571662903</c:v>
                </c:pt>
                <c:pt idx="948">
                  <c:v>0.11452415585517883</c:v>
                </c:pt>
                <c:pt idx="949">
                  <c:v>0.11787726730108261</c:v>
                </c:pt>
                <c:pt idx="950">
                  <c:v>0.12818317115306854</c:v>
                </c:pt>
                <c:pt idx="951">
                  <c:v>0.13580670952796936</c:v>
                </c:pt>
                <c:pt idx="952">
                  <c:v>0.1463826596736908</c:v>
                </c:pt>
                <c:pt idx="953">
                  <c:v>0.15390747785568237</c:v>
                </c:pt>
                <c:pt idx="954">
                  <c:v>0.16324079036712646</c:v>
                </c:pt>
                <c:pt idx="955">
                  <c:v>0.16921503841876984</c:v>
                </c:pt>
                <c:pt idx="956">
                  <c:v>0.18474578857421875</c:v>
                </c:pt>
                <c:pt idx="957">
                  <c:v>0.20299603044986725</c:v>
                </c:pt>
                <c:pt idx="958">
                  <c:v>0.21822105348110199</c:v>
                </c:pt>
                <c:pt idx="959">
                  <c:v>0.22444428503513336</c:v>
                </c:pt>
                <c:pt idx="960">
                  <c:v>0.22980949282646179</c:v>
                </c:pt>
                <c:pt idx="961">
                  <c:v>0.24095690250396729</c:v>
                </c:pt>
                <c:pt idx="962">
                  <c:v>0.26460471749305725</c:v>
                </c:pt>
                <c:pt idx="963">
                  <c:v>0.28395804762840271</c:v>
                </c:pt>
                <c:pt idx="964">
                  <c:v>0.26479366421699524</c:v>
                </c:pt>
                <c:pt idx="965">
                  <c:v>0.24717767536640167</c:v>
                </c:pt>
                <c:pt idx="966">
                  <c:v>0.25092315673828125</c:v>
                </c:pt>
                <c:pt idx="967">
                  <c:v>0.25211063027381897</c:v>
                </c:pt>
                <c:pt idx="968">
                  <c:v>0.2484288215637207</c:v>
                </c:pt>
                <c:pt idx="969">
                  <c:v>0.23937922716140747</c:v>
                </c:pt>
                <c:pt idx="970">
                  <c:v>0.18090260028839111</c:v>
                </c:pt>
                <c:pt idx="971">
                  <c:v>0.10284464061260223</c:v>
                </c:pt>
                <c:pt idx="972">
                  <c:v>9.9410712718963623E-3</c:v>
                </c:pt>
                <c:pt idx="973">
                  <c:v>-7.6812751591205597E-2</c:v>
                </c:pt>
                <c:pt idx="974">
                  <c:v>-0.10282651335000992</c:v>
                </c:pt>
                <c:pt idx="975">
                  <c:v>-6.261955201625824E-2</c:v>
                </c:pt>
                <c:pt idx="976">
                  <c:v>3.7055373191833496E-2</c:v>
                </c:pt>
                <c:pt idx="977">
                  <c:v>0.15615642070770264</c:v>
                </c:pt>
                <c:pt idx="978">
                  <c:v>0.32056534290313721</c:v>
                </c:pt>
                <c:pt idx="979">
                  <c:v>0.49824941158294678</c:v>
                </c:pt>
                <c:pt idx="980">
                  <c:v>0.57839083671569824</c:v>
                </c:pt>
                <c:pt idx="981">
                  <c:v>0.52148711681365967</c:v>
                </c:pt>
                <c:pt idx="982">
                  <c:v>0.43317851424217224</c:v>
                </c:pt>
                <c:pt idx="983">
                  <c:v>0.5144464373588562</c:v>
                </c:pt>
                <c:pt idx="984">
                  <c:v>0.83999526500701904</c:v>
                </c:pt>
                <c:pt idx="985">
                  <c:v>0.93912172317504883</c:v>
                </c:pt>
                <c:pt idx="986">
                  <c:v>0.87230545282363892</c:v>
                </c:pt>
                <c:pt idx="987">
                  <c:v>0.69436788558959961</c:v>
                </c:pt>
                <c:pt idx="988">
                  <c:v>3.2083127647638321E-2</c:v>
                </c:pt>
                <c:pt idx="989">
                  <c:v>-0.58709102869033813</c:v>
                </c:pt>
                <c:pt idx="990">
                  <c:v>-0.69365477561950684</c:v>
                </c:pt>
                <c:pt idx="991">
                  <c:v>-0.54087847471237183</c:v>
                </c:pt>
                <c:pt idx="992">
                  <c:v>-0.40382289886474609</c:v>
                </c:pt>
                <c:pt idx="993">
                  <c:v>-0.35364812612533569</c:v>
                </c:pt>
                <c:pt idx="994">
                  <c:v>-0.41905003786087036</c:v>
                </c:pt>
                <c:pt idx="995">
                  <c:v>-0.60121446847915649</c:v>
                </c:pt>
                <c:pt idx="996">
                  <c:v>-0.8366466760635376</c:v>
                </c:pt>
                <c:pt idx="997">
                  <c:v>-1.0177333354949951</c:v>
                </c:pt>
                <c:pt idx="998">
                  <c:v>-1.0995064973831177</c:v>
                </c:pt>
                <c:pt idx="999">
                  <c:v>-1.0752524137496948</c:v>
                </c:pt>
                <c:pt idx="1000">
                  <c:v>-1.0080147981643677</c:v>
                </c:pt>
                <c:pt idx="1001">
                  <c:v>-0.96011263132095337</c:v>
                </c:pt>
                <c:pt idx="1002">
                  <c:v>-0.94027101993560791</c:v>
                </c:pt>
                <c:pt idx="1003">
                  <c:v>-0.93401223421096802</c:v>
                </c:pt>
                <c:pt idx="1004">
                  <c:v>-0.9231838583946228</c:v>
                </c:pt>
                <c:pt idx="1005">
                  <c:v>-0.8661310076713562</c:v>
                </c:pt>
                <c:pt idx="1006">
                  <c:v>-0.75443083047866821</c:v>
                </c:pt>
                <c:pt idx="1007">
                  <c:v>-0.60896241664886475</c:v>
                </c:pt>
                <c:pt idx="1008">
                  <c:v>-0.42071288824081421</c:v>
                </c:pt>
                <c:pt idx="1009">
                  <c:v>-0.19978319108486176</c:v>
                </c:pt>
                <c:pt idx="1010">
                  <c:v>3.5442903637886047E-2</c:v>
                </c:pt>
                <c:pt idx="1011">
                  <c:v>0.17089278995990753</c:v>
                </c:pt>
                <c:pt idx="1012">
                  <c:v>0.17002645134925842</c:v>
                </c:pt>
                <c:pt idx="1013">
                  <c:v>6.9290392100811005E-2</c:v>
                </c:pt>
                <c:pt idx="1014">
                  <c:v>4.9060778692364693E-3</c:v>
                </c:pt>
                <c:pt idx="1015">
                  <c:v>-6.1629698611795902E-3</c:v>
                </c:pt>
                <c:pt idx="1016">
                  <c:v>-7.1459151804447174E-2</c:v>
                </c:pt>
                <c:pt idx="1017">
                  <c:v>-0.18415151536464691</c:v>
                </c:pt>
                <c:pt idx="1018">
                  <c:v>-0.28010359406471252</c:v>
                </c:pt>
                <c:pt idx="1019">
                  <c:v>-0.30536124110221863</c:v>
                </c:pt>
                <c:pt idx="1020">
                  <c:v>-0.2551763653755188</c:v>
                </c:pt>
                <c:pt idx="1021">
                  <c:v>-0.19920749962329865</c:v>
                </c:pt>
                <c:pt idx="1022">
                  <c:v>-4.480912908911705E-2</c:v>
                </c:pt>
                <c:pt idx="1023">
                  <c:v>0.25483068823814392</c:v>
                </c:pt>
                <c:pt idx="1024">
                  <c:v>0.39794576168060303</c:v>
                </c:pt>
                <c:pt idx="1025">
                  <c:v>0.36941328644752502</c:v>
                </c:pt>
                <c:pt idx="1026">
                  <c:v>-0.12694747745990753</c:v>
                </c:pt>
                <c:pt idx="1027">
                  <c:v>-1.0417170524597168</c:v>
                </c:pt>
                <c:pt idx="1028">
                  <c:v>-1.4715017080307007</c:v>
                </c:pt>
                <c:pt idx="1029">
                  <c:v>-0.42392122745513916</c:v>
                </c:pt>
                <c:pt idx="1030">
                  <c:v>0.69014346599578857</c:v>
                </c:pt>
                <c:pt idx="1031">
                  <c:v>0.90054810047149658</c:v>
                </c:pt>
                <c:pt idx="1032">
                  <c:v>0.42755126953125</c:v>
                </c:pt>
                <c:pt idx="1033">
                  <c:v>-0.11260165274143219</c:v>
                </c:pt>
                <c:pt idx="1034">
                  <c:v>-0.41835784912109375</c:v>
                </c:pt>
                <c:pt idx="1035">
                  <c:v>-0.42448291182518005</c:v>
                </c:pt>
                <c:pt idx="1036">
                  <c:v>-9.0043433010578156E-2</c:v>
                </c:pt>
                <c:pt idx="1037">
                  <c:v>0.33912563323974609</c:v>
                </c:pt>
                <c:pt idx="1038">
                  <c:v>0.46792727708816528</c:v>
                </c:pt>
                <c:pt idx="1039">
                  <c:v>0.13682734966278076</c:v>
                </c:pt>
                <c:pt idx="1040">
                  <c:v>-0.16106346249580383</c:v>
                </c:pt>
                <c:pt idx="1041">
                  <c:v>-0.11860007792711258</c:v>
                </c:pt>
                <c:pt idx="1042">
                  <c:v>2.2086465731263161E-2</c:v>
                </c:pt>
                <c:pt idx="1043">
                  <c:v>3.0958298593759537E-2</c:v>
                </c:pt>
                <c:pt idx="1044">
                  <c:v>-2.0254827104508877E-3</c:v>
                </c:pt>
                <c:pt idx="1045">
                  <c:v>5.9756577014923096E-2</c:v>
                </c:pt>
                <c:pt idx="1046">
                  <c:v>9.6669584512710571E-2</c:v>
                </c:pt>
                <c:pt idx="1047">
                  <c:v>7.9434871673583984E-2</c:v>
                </c:pt>
                <c:pt idx="1048">
                  <c:v>5.7064320892095566E-2</c:v>
                </c:pt>
                <c:pt idx="1049">
                  <c:v>2.3870900273323059E-2</c:v>
                </c:pt>
                <c:pt idx="1050">
                  <c:v>4.0108460932970047E-2</c:v>
                </c:pt>
                <c:pt idx="1051">
                  <c:v>9.9239952862262726E-2</c:v>
                </c:pt>
                <c:pt idx="1052">
                  <c:v>0.12892621755599976</c:v>
                </c:pt>
                <c:pt idx="1053">
                  <c:v>0.15557253360748291</c:v>
                </c:pt>
                <c:pt idx="1054">
                  <c:v>0.16856344044208527</c:v>
                </c:pt>
                <c:pt idx="1055">
                  <c:v>0.15036913752555847</c:v>
                </c:pt>
                <c:pt idx="1056">
                  <c:v>0.1324673593044281</c:v>
                </c:pt>
                <c:pt idx="1057">
                  <c:v>0.13203670084476471</c:v>
                </c:pt>
                <c:pt idx="1058">
                  <c:v>0.14273408055305481</c:v>
                </c:pt>
                <c:pt idx="1059">
                  <c:v>0.15645335614681244</c:v>
                </c:pt>
                <c:pt idx="1060">
                  <c:v>0.16850149631500244</c:v>
                </c:pt>
                <c:pt idx="1061">
                  <c:v>0.18322782218456268</c:v>
                </c:pt>
                <c:pt idx="1062">
                  <c:v>0.18638713657855988</c:v>
                </c:pt>
                <c:pt idx="1063">
                  <c:v>0.18180827796459198</c:v>
                </c:pt>
                <c:pt idx="1064">
                  <c:v>0.1760806143283844</c:v>
                </c:pt>
                <c:pt idx="1065">
                  <c:v>0.1704324334859848</c:v>
                </c:pt>
                <c:pt idx="1066">
                  <c:v>0.17010565102100372</c:v>
                </c:pt>
                <c:pt idx="1067">
                  <c:v>0.1733037531375885</c:v>
                </c:pt>
                <c:pt idx="1068">
                  <c:v>0.17997710406780243</c:v>
                </c:pt>
                <c:pt idx="1069">
                  <c:v>0.19616441428661346</c:v>
                </c:pt>
                <c:pt idx="1070">
                  <c:v>0.19747309386730194</c:v>
                </c:pt>
                <c:pt idx="1071">
                  <c:v>0.2041802704334259</c:v>
                </c:pt>
                <c:pt idx="1072">
                  <c:v>0.20426948368549347</c:v>
                </c:pt>
                <c:pt idx="1073">
                  <c:v>0.2069239467382431</c:v>
                </c:pt>
                <c:pt idx="1074">
                  <c:v>0.22006876766681671</c:v>
                </c:pt>
                <c:pt idx="1075">
                  <c:v>0.2383083701133728</c:v>
                </c:pt>
                <c:pt idx="1076">
                  <c:v>0.25196027755737305</c:v>
                </c:pt>
                <c:pt idx="1077">
                  <c:v>0.25700339674949646</c:v>
                </c:pt>
                <c:pt idx="1078">
                  <c:v>0.25049436092376709</c:v>
                </c:pt>
                <c:pt idx="1079">
                  <c:v>0.25843748450279236</c:v>
                </c:pt>
                <c:pt idx="1080">
                  <c:v>0.27997580170631409</c:v>
                </c:pt>
                <c:pt idx="1081">
                  <c:v>0.31169009208679199</c:v>
                </c:pt>
                <c:pt idx="1082">
                  <c:v>0.32703471183776855</c:v>
                </c:pt>
                <c:pt idx="1083">
                  <c:v>0.33042070269584656</c:v>
                </c:pt>
                <c:pt idx="1084">
                  <c:v>0.32551437616348267</c:v>
                </c:pt>
                <c:pt idx="1085">
                  <c:v>0.32635483145713806</c:v>
                </c:pt>
                <c:pt idx="1086">
                  <c:v>0.32784992456436157</c:v>
                </c:pt>
                <c:pt idx="1087">
                  <c:v>0.29948672652244568</c:v>
                </c:pt>
                <c:pt idx="1088">
                  <c:v>0.26027143001556396</c:v>
                </c:pt>
                <c:pt idx="1089">
                  <c:v>0.19991651177406311</c:v>
                </c:pt>
                <c:pt idx="1090">
                  <c:v>0.11735612154006958</c:v>
                </c:pt>
                <c:pt idx="1091">
                  <c:v>2.9285535216331482E-2</c:v>
                </c:pt>
                <c:pt idx="1092">
                  <c:v>-6.0385230928659439E-2</c:v>
                </c:pt>
                <c:pt idx="1093">
                  <c:v>-0.11742159724235535</c:v>
                </c:pt>
                <c:pt idx="1094">
                  <c:v>-9.072527289390564E-2</c:v>
                </c:pt>
                <c:pt idx="1095">
                  <c:v>1.9330069422721863E-2</c:v>
                </c:pt>
                <c:pt idx="1096">
                  <c:v>0.16546198725700378</c:v>
                </c:pt>
                <c:pt idx="1097">
                  <c:v>0.34424397349357605</c:v>
                </c:pt>
                <c:pt idx="1098">
                  <c:v>0.59105664491653442</c:v>
                </c:pt>
                <c:pt idx="1099">
                  <c:v>0.72050565481185913</c:v>
                </c:pt>
                <c:pt idx="1100">
                  <c:v>0.6933555006980896</c:v>
                </c:pt>
                <c:pt idx="1101">
                  <c:v>0.59498381614685059</c:v>
                </c:pt>
                <c:pt idx="1102">
                  <c:v>0.5651705265045166</c:v>
                </c:pt>
                <c:pt idx="1103">
                  <c:v>0.6630244255065918</c:v>
                </c:pt>
                <c:pt idx="1104">
                  <c:v>0.89888244867324829</c:v>
                </c:pt>
                <c:pt idx="1105">
                  <c:v>0.99598526954650879</c:v>
                </c:pt>
                <c:pt idx="1106">
                  <c:v>1.0537616014480591</c:v>
                </c:pt>
                <c:pt idx="1107">
                  <c:v>0.72687393426895142</c:v>
                </c:pt>
                <c:pt idx="1108">
                  <c:v>-5.3921472281217575E-2</c:v>
                </c:pt>
                <c:pt idx="1109">
                  <c:v>-0.54771542549133301</c:v>
                </c:pt>
                <c:pt idx="1110">
                  <c:v>-0.56167006492614746</c:v>
                </c:pt>
                <c:pt idx="1111">
                  <c:v>-0.38963884115219116</c:v>
                </c:pt>
                <c:pt idx="1112">
                  <c:v>-0.2829800546169281</c:v>
                </c:pt>
                <c:pt idx="1113">
                  <c:v>-0.25896164774894714</c:v>
                </c:pt>
                <c:pt idx="1114">
                  <c:v>-0.33582687377929688</c:v>
                </c:pt>
                <c:pt idx="1115">
                  <c:v>-0.50220572948455811</c:v>
                </c:pt>
                <c:pt idx="1116">
                  <c:v>-0.70302671194076538</c:v>
                </c:pt>
                <c:pt idx="1117">
                  <c:v>-0.84808367490768433</c:v>
                </c:pt>
                <c:pt idx="1118">
                  <c:v>-0.89800596237182617</c:v>
                </c:pt>
                <c:pt idx="1119">
                  <c:v>-0.85086601972579956</c:v>
                </c:pt>
                <c:pt idx="1120">
                  <c:v>-0.77385401725769043</c:v>
                </c:pt>
                <c:pt idx="1121">
                  <c:v>-0.71465796232223511</c:v>
                </c:pt>
                <c:pt idx="1122">
                  <c:v>-0.6683695912361145</c:v>
                </c:pt>
                <c:pt idx="1123">
                  <c:v>-0.64721441268920898</c:v>
                </c:pt>
                <c:pt idx="1124">
                  <c:v>-0.62789613008499146</c:v>
                </c:pt>
                <c:pt idx="1125">
                  <c:v>-0.57872903347015381</c:v>
                </c:pt>
                <c:pt idx="1126">
                  <c:v>-0.47140228748321533</c:v>
                </c:pt>
                <c:pt idx="1127">
                  <c:v>-0.31913962960243225</c:v>
                </c:pt>
                <c:pt idx="1128">
                  <c:v>-0.13293728232383728</c:v>
                </c:pt>
                <c:pt idx="1129">
                  <c:v>7.0956528186798096E-2</c:v>
                </c:pt>
                <c:pt idx="1130">
                  <c:v>0.24527107179164886</c:v>
                </c:pt>
                <c:pt idx="1131">
                  <c:v>0.32180282473564148</c:v>
                </c:pt>
                <c:pt idx="1132">
                  <c:v>0.25982388854026794</c:v>
                </c:pt>
                <c:pt idx="1133">
                  <c:v>9.8504722118377686E-2</c:v>
                </c:pt>
                <c:pt idx="1134">
                  <c:v>-3.828960657119751E-2</c:v>
                </c:pt>
                <c:pt idx="1135">
                  <c:v>-7.9529501497745514E-2</c:v>
                </c:pt>
                <c:pt idx="1136">
                  <c:v>-0.10637229681015015</c:v>
                </c:pt>
                <c:pt idx="1137">
                  <c:v>-0.18840432167053223</c:v>
                </c:pt>
                <c:pt idx="1138">
                  <c:v>-0.25542783737182617</c:v>
                </c:pt>
                <c:pt idx="1139">
                  <c:v>-0.2396131306886673</c:v>
                </c:pt>
                <c:pt idx="1140">
                  <c:v>-0.16399747133255005</c:v>
                </c:pt>
                <c:pt idx="1141">
                  <c:v>-8.2286037504673004E-2</c:v>
                </c:pt>
                <c:pt idx="1142">
                  <c:v>2.0872309803962708E-2</c:v>
                </c:pt>
                <c:pt idx="1143">
                  <c:v>0.26604309678077698</c:v>
                </c:pt>
                <c:pt idx="1144">
                  <c:v>0.47913911938667297</c:v>
                </c:pt>
                <c:pt idx="1145">
                  <c:v>0.45757630467414856</c:v>
                </c:pt>
                <c:pt idx="1146">
                  <c:v>0.31215226650238037</c:v>
                </c:pt>
                <c:pt idx="1147">
                  <c:v>-0.25820472836494446</c:v>
                </c:pt>
                <c:pt idx="1148">
                  <c:v>-1.0083661079406738</c:v>
                </c:pt>
                <c:pt idx="1149">
                  <c:v>-1.1841366291046143</c:v>
                </c:pt>
                <c:pt idx="1150">
                  <c:v>-0.32668134570121765</c:v>
                </c:pt>
                <c:pt idx="1151">
                  <c:v>0.26130378246307373</c:v>
                </c:pt>
                <c:pt idx="1152">
                  <c:v>0.27266749739646912</c:v>
                </c:pt>
                <c:pt idx="1153">
                  <c:v>4.7176647931337357E-2</c:v>
                </c:pt>
                <c:pt idx="1154">
                  <c:v>-8.853776752948761E-2</c:v>
                </c:pt>
                <c:pt idx="1155">
                  <c:v>-0.14755120873451233</c:v>
                </c:pt>
                <c:pt idx="1156">
                  <c:v>-0.31172895431518555</c:v>
                </c:pt>
                <c:pt idx="1157">
                  <c:v>-0.28128325939178467</c:v>
                </c:pt>
                <c:pt idx="1158">
                  <c:v>3.3655758947134018E-2</c:v>
                </c:pt>
                <c:pt idx="1159">
                  <c:v>0.35580357909202576</c:v>
                </c:pt>
                <c:pt idx="1160">
                  <c:v>0.34362095594406128</c:v>
                </c:pt>
                <c:pt idx="1161">
                  <c:v>7.1554183959960938E-2</c:v>
                </c:pt>
                <c:pt idx="1162">
                  <c:v>-7.7189482748508453E-2</c:v>
                </c:pt>
                <c:pt idx="1163">
                  <c:v>-4.0455004200339317E-3</c:v>
                </c:pt>
                <c:pt idx="1164">
                  <c:v>0.1073332205414772</c:v>
                </c:pt>
                <c:pt idx="1165">
                  <c:v>7.0260569453239441E-2</c:v>
                </c:pt>
                <c:pt idx="1166">
                  <c:v>-2.3252600803971291E-2</c:v>
                </c:pt>
                <c:pt idx="1167">
                  <c:v>-1.9537953659892082E-2</c:v>
                </c:pt>
                <c:pt idx="1168">
                  <c:v>6.5479748882353306E-3</c:v>
                </c:pt>
                <c:pt idx="1169">
                  <c:v>-3.2579280436038971E-2</c:v>
                </c:pt>
                <c:pt idx="1170">
                  <c:v>-6.621154397726059E-2</c:v>
                </c:pt>
                <c:pt idx="1171">
                  <c:v>-9.3370489776134491E-2</c:v>
                </c:pt>
                <c:pt idx="1172">
                  <c:v>-8.8973082602024078E-2</c:v>
                </c:pt>
                <c:pt idx="1173">
                  <c:v>-2.4061677977442741E-2</c:v>
                </c:pt>
                <c:pt idx="1174">
                  <c:v>8.7212994694709778E-3</c:v>
                </c:pt>
                <c:pt idx="1175">
                  <c:v>2.7739165350794792E-2</c:v>
                </c:pt>
                <c:pt idx="1176">
                  <c:v>3.3536866307258606E-2</c:v>
                </c:pt>
                <c:pt idx="1177">
                  <c:v>2.1717282012104988E-2</c:v>
                </c:pt>
                <c:pt idx="1178">
                  <c:v>2.8562139719724655E-2</c:v>
                </c:pt>
                <c:pt idx="1179">
                  <c:v>3.8622692227363586E-2</c:v>
                </c:pt>
                <c:pt idx="1180">
                  <c:v>4.4082440435886383E-2</c:v>
                </c:pt>
                <c:pt idx="1181">
                  <c:v>6.0134820640087128E-2</c:v>
                </c:pt>
                <c:pt idx="1182">
                  <c:v>8.7095595896244049E-2</c:v>
                </c:pt>
                <c:pt idx="1183">
                  <c:v>0.10433325171470642</c:v>
                </c:pt>
                <c:pt idx="1184">
                  <c:v>0.11504128575325012</c:v>
                </c:pt>
                <c:pt idx="1185">
                  <c:v>0.12451644986867905</c:v>
                </c:pt>
                <c:pt idx="1186">
                  <c:v>0.12691356241703033</c:v>
                </c:pt>
                <c:pt idx="1187">
                  <c:v>0.13001909852027893</c:v>
                </c:pt>
                <c:pt idx="1188">
                  <c:v>0.13154508173465729</c:v>
                </c:pt>
                <c:pt idx="1189">
                  <c:v>0.13862602412700653</c:v>
                </c:pt>
                <c:pt idx="1190">
                  <c:v>0.14112567901611328</c:v>
                </c:pt>
                <c:pt idx="1191">
                  <c:v>0.1540711522102356</c:v>
                </c:pt>
                <c:pt idx="1192">
                  <c:v>0.164597287774086</c:v>
                </c:pt>
                <c:pt idx="1193">
                  <c:v>0.17679920792579651</c:v>
                </c:pt>
                <c:pt idx="1194">
                  <c:v>0.18743374943733215</c:v>
                </c:pt>
                <c:pt idx="1195">
                  <c:v>0.18977794051170349</c:v>
                </c:pt>
                <c:pt idx="1196">
                  <c:v>0.19382567703723907</c:v>
                </c:pt>
                <c:pt idx="1197">
                  <c:v>0.20419509708881378</c:v>
                </c:pt>
                <c:pt idx="1198">
                  <c:v>0.21701927483081818</c:v>
                </c:pt>
                <c:pt idx="1199">
                  <c:v>0.22415657341480255</c:v>
                </c:pt>
                <c:pt idx="1200">
                  <c:v>0.24404878914356232</c:v>
                </c:pt>
                <c:pt idx="1201">
                  <c:v>0.24664360284805298</c:v>
                </c:pt>
                <c:pt idx="1202">
                  <c:v>0.24268665909767151</c:v>
                </c:pt>
                <c:pt idx="1203">
                  <c:v>0.24901898205280304</c:v>
                </c:pt>
                <c:pt idx="1204">
                  <c:v>0.25964632630348206</c:v>
                </c:pt>
                <c:pt idx="1205">
                  <c:v>0.2747252881526947</c:v>
                </c:pt>
                <c:pt idx="1206">
                  <c:v>0.27543690800666809</c:v>
                </c:pt>
                <c:pt idx="1207">
                  <c:v>0.2633400559425354</c:v>
                </c:pt>
                <c:pt idx="1208">
                  <c:v>0.25796154141426086</c:v>
                </c:pt>
                <c:pt idx="1209">
                  <c:v>0.25600183010101318</c:v>
                </c:pt>
                <c:pt idx="1210">
                  <c:v>0.25407424569129944</c:v>
                </c:pt>
                <c:pt idx="1211">
                  <c:v>0.25699147582054138</c:v>
                </c:pt>
                <c:pt idx="1212">
                  <c:v>0.2599499523639679</c:v>
                </c:pt>
                <c:pt idx="1213">
                  <c:v>0.23882904648780823</c:v>
                </c:pt>
                <c:pt idx="1214">
                  <c:v>0.19240348041057587</c:v>
                </c:pt>
                <c:pt idx="1215">
                  <c:v>0.12599192559719086</c:v>
                </c:pt>
                <c:pt idx="1216">
                  <c:v>4.235747829079628E-2</c:v>
                </c:pt>
                <c:pt idx="1217">
                  <c:v>-9.6314456313848495E-3</c:v>
                </c:pt>
                <c:pt idx="1218">
                  <c:v>1.034093089401722E-2</c:v>
                </c:pt>
                <c:pt idx="1219">
                  <c:v>0.10476504266262054</c:v>
                </c:pt>
                <c:pt idx="1220">
                  <c:v>0.22427785396575928</c:v>
                </c:pt>
                <c:pt idx="1221">
                  <c:v>0.36633569002151489</c:v>
                </c:pt>
                <c:pt idx="1222">
                  <c:v>0.57440340518951416</c:v>
                </c:pt>
                <c:pt idx="1223">
                  <c:v>0.72849571704864502</c:v>
                </c:pt>
                <c:pt idx="1224">
                  <c:v>0.7775847315788269</c:v>
                </c:pt>
                <c:pt idx="1225">
                  <c:v>0.75647664070129395</c:v>
                </c:pt>
                <c:pt idx="1226">
                  <c:v>0.71483945846557617</c:v>
                </c:pt>
                <c:pt idx="1227">
                  <c:v>0.85615432262420654</c:v>
                </c:pt>
                <c:pt idx="1228">
                  <c:v>1.1687705516815186</c:v>
                </c:pt>
                <c:pt idx="1229">
                  <c:v>1.1778569221496582</c:v>
                </c:pt>
                <c:pt idx="1230">
                  <c:v>0.89930790662765503</c:v>
                </c:pt>
                <c:pt idx="1231">
                  <c:v>0.59486353397369385</c:v>
                </c:pt>
                <c:pt idx="1232">
                  <c:v>0.11244597285985947</c:v>
                </c:pt>
                <c:pt idx="1233">
                  <c:v>-0.27190601825714111</c:v>
                </c:pt>
                <c:pt idx="1234">
                  <c:v>-0.31459784507751465</c:v>
                </c:pt>
                <c:pt idx="1235">
                  <c:v>-0.21894669532775879</c:v>
                </c:pt>
                <c:pt idx="1236">
                  <c:v>-0.12997047603130341</c:v>
                </c:pt>
                <c:pt idx="1237">
                  <c:v>-0.10095729678869247</c:v>
                </c:pt>
                <c:pt idx="1238">
                  <c:v>-0.17922599613666534</c:v>
                </c:pt>
                <c:pt idx="1239">
                  <c:v>-0.35162702202796936</c:v>
                </c:pt>
                <c:pt idx="1240">
                  <c:v>-0.5767512321472168</c:v>
                </c:pt>
                <c:pt idx="1241">
                  <c:v>-0.77025043964385986</c:v>
                </c:pt>
                <c:pt idx="1242">
                  <c:v>-0.87898546457290649</c:v>
                </c:pt>
                <c:pt idx="1243">
                  <c:v>-0.90660852193832397</c:v>
                </c:pt>
                <c:pt idx="1244">
                  <c:v>-0.91464328765869141</c:v>
                </c:pt>
                <c:pt idx="1245">
                  <c:v>-0.91459715366363525</c:v>
                </c:pt>
                <c:pt idx="1246">
                  <c:v>-0.89860087633132935</c:v>
                </c:pt>
                <c:pt idx="1247">
                  <c:v>-0.84616696834564209</c:v>
                </c:pt>
                <c:pt idx="1248">
                  <c:v>-0.76447474956512451</c:v>
                </c:pt>
                <c:pt idx="1249">
                  <c:v>-0.65684568881988525</c:v>
                </c:pt>
                <c:pt idx="1250">
                  <c:v>-0.52558380365371704</c:v>
                </c:pt>
                <c:pt idx="1251">
                  <c:v>-0.39606872200965881</c:v>
                </c:pt>
                <c:pt idx="1252">
                  <c:v>-0.25999239087104797</c:v>
                </c:pt>
                <c:pt idx="1253">
                  <c:v>-7.5438410043716431E-2</c:v>
                </c:pt>
                <c:pt idx="1254">
                  <c:v>0.1542789489030838</c:v>
                </c:pt>
                <c:pt idx="1255">
                  <c:v>0.33684125542640686</c:v>
                </c:pt>
                <c:pt idx="1256">
                  <c:v>0.34117874503135681</c:v>
                </c:pt>
                <c:pt idx="1257">
                  <c:v>0.21899475157260895</c:v>
                </c:pt>
                <c:pt idx="1258">
                  <c:v>0.10234882682561874</c:v>
                </c:pt>
                <c:pt idx="1259">
                  <c:v>5.0862155854701996E-2</c:v>
                </c:pt>
                <c:pt idx="1260">
                  <c:v>2.2132238373160362E-2</c:v>
                </c:pt>
                <c:pt idx="1261">
                  <c:v>-5.2210535854101181E-2</c:v>
                </c:pt>
                <c:pt idx="1262">
                  <c:v>-0.16787907481193542</c:v>
                </c:pt>
                <c:pt idx="1263">
                  <c:v>-0.32077595591545105</c:v>
                </c:pt>
                <c:pt idx="1264">
                  <c:v>-0.47298279404640198</c:v>
                </c:pt>
                <c:pt idx="1265">
                  <c:v>-0.5161396861076355</c:v>
                </c:pt>
                <c:pt idx="1266">
                  <c:v>-0.45779675245285034</c:v>
                </c:pt>
                <c:pt idx="1267">
                  <c:v>-0.37597367167472839</c:v>
                </c:pt>
                <c:pt idx="1268">
                  <c:v>-0.29947063326835632</c:v>
                </c:pt>
                <c:pt idx="1269">
                  <c:v>-0.15501892566680908</c:v>
                </c:pt>
                <c:pt idx="1270">
                  <c:v>6.5110504627227783E-2</c:v>
                </c:pt>
                <c:pt idx="1271">
                  <c:v>0.24969111382961273</c:v>
                </c:pt>
                <c:pt idx="1272">
                  <c:v>0.24918724596500397</c:v>
                </c:pt>
                <c:pt idx="1273">
                  <c:v>7.5330547988414764E-2</c:v>
                </c:pt>
                <c:pt idx="1274">
                  <c:v>-8.3427146077156067E-2</c:v>
                </c:pt>
                <c:pt idx="1275">
                  <c:v>-0.40914273262023926</c:v>
                </c:pt>
                <c:pt idx="1276">
                  <c:v>-0.9375532865524292</c:v>
                </c:pt>
                <c:pt idx="1277">
                  <c:v>-1.274950385093689</c:v>
                </c:pt>
                <c:pt idx="1278">
                  <c:v>-1.0289424657821655</c:v>
                </c:pt>
                <c:pt idx="1279">
                  <c:v>-0.33908754587173462</c:v>
                </c:pt>
                <c:pt idx="1280">
                  <c:v>-5.5093131959438324E-3</c:v>
                </c:pt>
                <c:pt idx="1281">
                  <c:v>3.5989046096801758E-2</c:v>
                </c:pt>
                <c:pt idx="1282">
                  <c:v>-8.9560091495513916E-2</c:v>
                </c:pt>
                <c:pt idx="1283">
                  <c:v>-0.23896051943302155</c:v>
                </c:pt>
                <c:pt idx="1284">
                  <c:v>-8.5187733173370361E-2</c:v>
                </c:pt>
                <c:pt idx="1285">
                  <c:v>0.33509480953216553</c:v>
                </c:pt>
                <c:pt idx="1286">
                  <c:v>0.6444355845451355</c:v>
                </c:pt>
                <c:pt idx="1287">
                  <c:v>0.59879523515701294</c:v>
                </c:pt>
                <c:pt idx="1288">
                  <c:v>0.21781750023365021</c:v>
                </c:pt>
                <c:pt idx="1289">
                  <c:v>-0.20670011639595032</c:v>
                </c:pt>
                <c:pt idx="1290">
                  <c:v>-0.3204338550567627</c:v>
                </c:pt>
                <c:pt idx="1291">
                  <c:v>-0.2236713171005249</c:v>
                </c:pt>
                <c:pt idx="1292">
                  <c:v>-9.1156691312789917E-2</c:v>
                </c:pt>
                <c:pt idx="1293">
                  <c:v>-4.0645696222782135E-2</c:v>
                </c:pt>
                <c:pt idx="1294">
                  <c:v>-5.9026032686233521E-2</c:v>
                </c:pt>
                <c:pt idx="1295">
                  <c:v>-9.7750894725322723E-2</c:v>
                </c:pt>
                <c:pt idx="1296">
                  <c:v>-4.6377185732126236E-2</c:v>
                </c:pt>
                <c:pt idx="1297">
                  <c:v>3.742130845785141E-2</c:v>
                </c:pt>
                <c:pt idx="1298">
                  <c:v>6.7426346242427826E-2</c:v>
                </c:pt>
                <c:pt idx="1299">
                  <c:v>7.4561692774295807E-2</c:v>
                </c:pt>
                <c:pt idx="1300">
                  <c:v>9.1126285493373871E-2</c:v>
                </c:pt>
                <c:pt idx="1301">
                  <c:v>5.3041998296976089E-2</c:v>
                </c:pt>
                <c:pt idx="1302">
                  <c:v>1.7980949953198433E-2</c:v>
                </c:pt>
                <c:pt idx="1303">
                  <c:v>2.0521419122815132E-2</c:v>
                </c:pt>
                <c:pt idx="1304">
                  <c:v>3.1886458396911621E-2</c:v>
                </c:pt>
                <c:pt idx="1305">
                  <c:v>3.6483976989984512E-2</c:v>
                </c:pt>
                <c:pt idx="1306">
                  <c:v>2.9152560979127884E-2</c:v>
                </c:pt>
                <c:pt idx="1307">
                  <c:v>2.7104718610644341E-2</c:v>
                </c:pt>
                <c:pt idx="1308">
                  <c:v>3.1847275793552399E-2</c:v>
                </c:pt>
                <c:pt idx="1309">
                  <c:v>4.8660274595022202E-2</c:v>
                </c:pt>
                <c:pt idx="1310">
                  <c:v>6.0156341642141342E-2</c:v>
                </c:pt>
                <c:pt idx="1311">
                  <c:v>6.0895055532455444E-2</c:v>
                </c:pt>
                <c:pt idx="1312">
                  <c:v>5.9777595102787018E-2</c:v>
                </c:pt>
                <c:pt idx="1313">
                  <c:v>5.8837719261646271E-2</c:v>
                </c:pt>
                <c:pt idx="1314">
                  <c:v>5.1441587507724762E-2</c:v>
                </c:pt>
                <c:pt idx="1315">
                  <c:v>5.6563057005405426E-2</c:v>
                </c:pt>
                <c:pt idx="1316">
                  <c:v>5.6779034435749054E-2</c:v>
                </c:pt>
                <c:pt idx="1317">
                  <c:v>7.0139132440090179E-2</c:v>
                </c:pt>
                <c:pt idx="1318">
                  <c:v>7.7685199677944183E-2</c:v>
                </c:pt>
                <c:pt idx="1319">
                  <c:v>8.1294439733028412E-2</c:v>
                </c:pt>
                <c:pt idx="1320">
                  <c:v>9.230022132396698E-2</c:v>
                </c:pt>
                <c:pt idx="1321">
                  <c:v>0.10053015500307083</c:v>
                </c:pt>
                <c:pt idx="1322">
                  <c:v>0.11012792587280273</c:v>
                </c:pt>
                <c:pt idx="1323">
                  <c:v>0.12339703738689423</c:v>
                </c:pt>
                <c:pt idx="1324">
                  <c:v>0.14023700356483459</c:v>
                </c:pt>
                <c:pt idx="1325">
                  <c:v>0.14647386968135834</c:v>
                </c:pt>
                <c:pt idx="1326">
                  <c:v>0.16141766309738159</c:v>
                </c:pt>
                <c:pt idx="1327">
                  <c:v>0.1729864627122879</c:v>
                </c:pt>
                <c:pt idx="1328">
                  <c:v>0.18343563377857208</c:v>
                </c:pt>
                <c:pt idx="1329">
                  <c:v>0.1919800341129303</c:v>
                </c:pt>
                <c:pt idx="1330">
                  <c:v>0.19731780886650085</c:v>
                </c:pt>
                <c:pt idx="1331">
                  <c:v>0.19705227017402649</c:v>
                </c:pt>
                <c:pt idx="1332">
                  <c:v>0.20109628140926361</c:v>
                </c:pt>
                <c:pt idx="1333">
                  <c:v>0.20574544370174408</c:v>
                </c:pt>
                <c:pt idx="1334">
                  <c:v>0.2153533399105072</c:v>
                </c:pt>
                <c:pt idx="1335">
                  <c:v>0.22164696455001831</c:v>
                </c:pt>
                <c:pt idx="1336">
                  <c:v>0.2150934636592865</c:v>
                </c:pt>
                <c:pt idx="1337">
                  <c:v>0.20745959877967834</c:v>
                </c:pt>
                <c:pt idx="1338">
                  <c:v>0.20213142037391663</c:v>
                </c:pt>
                <c:pt idx="1339">
                  <c:v>0.19067957997322083</c:v>
                </c:pt>
                <c:pt idx="1340">
                  <c:v>0.17848177254199982</c:v>
                </c:pt>
                <c:pt idx="1341">
                  <c:v>0.17980770766735077</c:v>
                </c:pt>
                <c:pt idx="1342">
                  <c:v>0.18368314206600189</c:v>
                </c:pt>
                <c:pt idx="1343">
                  <c:v>0.18819719552993774</c:v>
                </c:pt>
                <c:pt idx="1344">
                  <c:v>0.18747414648532867</c:v>
                </c:pt>
                <c:pt idx="1345">
                  <c:v>0.17785905301570892</c:v>
                </c:pt>
                <c:pt idx="1346">
                  <c:v>0.17045094072818756</c:v>
                </c:pt>
                <c:pt idx="1347">
                  <c:v>0.16869150102138519</c:v>
                </c:pt>
                <c:pt idx="1348">
                  <c:v>0.17684423923492432</c:v>
                </c:pt>
                <c:pt idx="1349">
                  <c:v>0.17698030173778534</c:v>
                </c:pt>
                <c:pt idx="1350">
                  <c:v>0.16566240787506104</c:v>
                </c:pt>
                <c:pt idx="1351">
                  <c:v>0.15868347883224487</c:v>
                </c:pt>
                <c:pt idx="1352">
                  <c:v>0.15269029140472412</c:v>
                </c:pt>
                <c:pt idx="1353">
                  <c:v>0.14478421211242676</c:v>
                </c:pt>
                <c:pt idx="1354">
                  <c:v>0.13106679916381836</c:v>
                </c:pt>
                <c:pt idx="1355">
                  <c:v>0.11778084188699722</c:v>
                </c:pt>
                <c:pt idx="1356">
                  <c:v>0.11843544244766235</c:v>
                </c:pt>
                <c:pt idx="1357">
                  <c:v>0.11668300628662109</c:v>
                </c:pt>
                <c:pt idx="1358">
                  <c:v>0.11681802570819855</c:v>
                </c:pt>
                <c:pt idx="1359">
                  <c:v>0.11454658210277557</c:v>
                </c:pt>
                <c:pt idx="1360">
                  <c:v>0.11465470492839813</c:v>
                </c:pt>
                <c:pt idx="1361">
                  <c:v>0.11183544993400574</c:v>
                </c:pt>
                <c:pt idx="1362">
                  <c:v>0.1110365018248558</c:v>
                </c:pt>
                <c:pt idx="1363">
                  <c:v>0.11090879142284393</c:v>
                </c:pt>
                <c:pt idx="1364">
                  <c:v>0.11381776630878448</c:v>
                </c:pt>
                <c:pt idx="1365">
                  <c:v>0.10921541601419449</c:v>
                </c:pt>
                <c:pt idx="1366">
                  <c:v>0.10193619877099991</c:v>
                </c:pt>
                <c:pt idx="1367">
                  <c:v>9.1940931975841522E-2</c:v>
                </c:pt>
                <c:pt idx="1368">
                  <c:v>8.6447626352310181E-2</c:v>
                </c:pt>
                <c:pt idx="1369">
                  <c:v>7.6993264257907867E-2</c:v>
                </c:pt>
                <c:pt idx="1370">
                  <c:v>7.2601981461048126E-2</c:v>
                </c:pt>
                <c:pt idx="1371">
                  <c:v>6.1117712408304214E-2</c:v>
                </c:pt>
                <c:pt idx="1372">
                  <c:v>5.9291049838066101E-2</c:v>
                </c:pt>
                <c:pt idx="1373">
                  <c:v>5.6945078074932098E-2</c:v>
                </c:pt>
                <c:pt idx="1374">
                  <c:v>5.484597384929657E-2</c:v>
                </c:pt>
                <c:pt idx="1375">
                  <c:v>6.2245532870292664E-2</c:v>
                </c:pt>
                <c:pt idx="1376">
                  <c:v>6.4358748495578766E-2</c:v>
                </c:pt>
                <c:pt idx="1377">
                  <c:v>6.36310875415802E-2</c:v>
                </c:pt>
                <c:pt idx="1378">
                  <c:v>6.1644099652767181E-2</c:v>
                </c:pt>
                <c:pt idx="1379">
                  <c:v>5.7601340115070343E-2</c:v>
                </c:pt>
                <c:pt idx="1380">
                  <c:v>5.4608747363090515E-2</c:v>
                </c:pt>
                <c:pt idx="1381">
                  <c:v>4.7029841691255569E-2</c:v>
                </c:pt>
                <c:pt idx="1382">
                  <c:v>4.0188979357481003E-2</c:v>
                </c:pt>
                <c:pt idx="1383">
                  <c:v>3.8613975048065186E-2</c:v>
                </c:pt>
                <c:pt idx="1384">
                  <c:v>3.4095652401447296E-2</c:v>
                </c:pt>
                <c:pt idx="1385">
                  <c:v>2.6295488700270653E-2</c:v>
                </c:pt>
                <c:pt idx="1386">
                  <c:v>2.4109566584229469E-2</c:v>
                </c:pt>
                <c:pt idx="1387">
                  <c:v>1.9654098898172379E-2</c:v>
                </c:pt>
                <c:pt idx="1388">
                  <c:v>1.7717182636260986E-2</c:v>
                </c:pt>
                <c:pt idx="1389">
                  <c:v>1.5777532011270523E-2</c:v>
                </c:pt>
                <c:pt idx="1390">
                  <c:v>1.7371967434883118E-2</c:v>
                </c:pt>
                <c:pt idx="1391">
                  <c:v>1.8533356487751007E-2</c:v>
                </c:pt>
                <c:pt idx="1392">
                  <c:v>1.8085945397615433E-2</c:v>
                </c:pt>
                <c:pt idx="1393">
                  <c:v>1.6859458759427071E-2</c:v>
                </c:pt>
                <c:pt idx="1394">
                  <c:v>1.0395966470241547E-2</c:v>
                </c:pt>
                <c:pt idx="1395">
                  <c:v>1.1396458372473717E-2</c:v>
                </c:pt>
                <c:pt idx="1396">
                  <c:v>6.131121888756752E-3</c:v>
                </c:pt>
                <c:pt idx="1397">
                  <c:v>2.1978993900120258E-3</c:v>
                </c:pt>
                <c:pt idx="1398">
                  <c:v>3.3874670043587685E-4</c:v>
                </c:pt>
                <c:pt idx="1399">
                  <c:v>1.1934824287891388E-3</c:v>
                </c:pt>
                <c:pt idx="1400">
                  <c:v>-4.1746511124074459E-3</c:v>
                </c:pt>
                <c:pt idx="1401">
                  <c:v>-4.1740145534276962E-3</c:v>
                </c:pt>
                <c:pt idx="1402">
                  <c:v>-6.0874959453940392E-3</c:v>
                </c:pt>
                <c:pt idx="1403">
                  <c:v>-7.5316000729799271E-3</c:v>
                </c:pt>
                <c:pt idx="1404">
                  <c:v>-8.4799518808722496E-3</c:v>
                </c:pt>
                <c:pt idx="1405">
                  <c:v>-1.2005884200334549E-2</c:v>
                </c:pt>
                <c:pt idx="1406">
                  <c:v>-1.2459155172109604E-2</c:v>
                </c:pt>
                <c:pt idx="1407">
                  <c:v>-1.7722222954034805E-2</c:v>
                </c:pt>
                <c:pt idx="1408">
                  <c:v>-1.8675632774829865E-2</c:v>
                </c:pt>
                <c:pt idx="1409">
                  <c:v>-1.9445657730102539E-2</c:v>
                </c:pt>
                <c:pt idx="1410">
                  <c:v>-2.6206092908978462E-2</c:v>
                </c:pt>
                <c:pt idx="1411">
                  <c:v>-2.8944898396730423E-2</c:v>
                </c:pt>
                <c:pt idx="1412">
                  <c:v>-2.9314275830984116E-2</c:v>
                </c:pt>
                <c:pt idx="1413">
                  <c:v>-2.4804897606372833E-2</c:v>
                </c:pt>
                <c:pt idx="1414">
                  <c:v>-2.8890453279018402E-2</c:v>
                </c:pt>
                <c:pt idx="1415">
                  <c:v>-3.0920535326004028E-2</c:v>
                </c:pt>
                <c:pt idx="1416">
                  <c:v>-2.8965242207050323E-2</c:v>
                </c:pt>
                <c:pt idx="1417">
                  <c:v>-3.1066708266735077E-2</c:v>
                </c:pt>
                <c:pt idx="1418">
                  <c:v>-3.5186085850000381E-2</c:v>
                </c:pt>
                <c:pt idx="1419">
                  <c:v>-3.297833725810051E-2</c:v>
                </c:pt>
                <c:pt idx="1420">
                  <c:v>-3.1951155513525009E-2</c:v>
                </c:pt>
                <c:pt idx="1421">
                  <c:v>-3.4680075943470001E-2</c:v>
                </c:pt>
                <c:pt idx="1422">
                  <c:v>-3.6337092518806458E-2</c:v>
                </c:pt>
                <c:pt idx="1423">
                  <c:v>-3.4515455365180969E-2</c:v>
                </c:pt>
                <c:pt idx="1424">
                  <c:v>-3.5473659634590149E-2</c:v>
                </c:pt>
                <c:pt idx="1425">
                  <c:v>-3.8382142782211304E-2</c:v>
                </c:pt>
                <c:pt idx="1426">
                  <c:v>-3.5602334886789322E-2</c:v>
                </c:pt>
                <c:pt idx="1427">
                  <c:v>-3.8390159606933594E-2</c:v>
                </c:pt>
                <c:pt idx="1428">
                  <c:v>-4.3811291456222534E-2</c:v>
                </c:pt>
                <c:pt idx="1429">
                  <c:v>-4.5535694807767868E-2</c:v>
                </c:pt>
                <c:pt idx="1430">
                  <c:v>-4.7242514789104462E-2</c:v>
                </c:pt>
                <c:pt idx="1431">
                  <c:v>-4.7666445374488831E-2</c:v>
                </c:pt>
                <c:pt idx="1432">
                  <c:v>-5.006728321313858E-2</c:v>
                </c:pt>
                <c:pt idx="1433">
                  <c:v>-4.3425694108009338E-2</c:v>
                </c:pt>
                <c:pt idx="1434">
                  <c:v>-4.6837739646434784E-2</c:v>
                </c:pt>
                <c:pt idx="1435">
                  <c:v>-4.9672938883304596E-2</c:v>
                </c:pt>
                <c:pt idx="1436">
                  <c:v>-4.8252679407596588E-2</c:v>
                </c:pt>
                <c:pt idx="1437">
                  <c:v>-4.9144439399242401E-2</c:v>
                </c:pt>
                <c:pt idx="1438">
                  <c:v>-4.703148826956749E-2</c:v>
                </c:pt>
                <c:pt idx="1439">
                  <c:v>-5.027221143245697E-2</c:v>
                </c:pt>
                <c:pt idx="1440">
                  <c:v>-5.1731355488300323E-2</c:v>
                </c:pt>
                <c:pt idx="1441">
                  <c:v>-5.4853715002536774E-2</c:v>
                </c:pt>
                <c:pt idx="1442">
                  <c:v>-5.1866181194782257E-2</c:v>
                </c:pt>
                <c:pt idx="1443">
                  <c:v>-5.4604768753051758E-2</c:v>
                </c:pt>
                <c:pt idx="1444">
                  <c:v>-5.1946666091680527E-2</c:v>
                </c:pt>
                <c:pt idx="1445">
                  <c:v>-5.3661324083805084E-2</c:v>
                </c:pt>
                <c:pt idx="1446">
                  <c:v>-5.2631478756666183E-2</c:v>
                </c:pt>
                <c:pt idx="1447">
                  <c:v>-5.508684366941452E-2</c:v>
                </c:pt>
                <c:pt idx="1448">
                  <c:v>-5.533851683139801E-2</c:v>
                </c:pt>
                <c:pt idx="1449">
                  <c:v>-5.2743799984455109E-2</c:v>
                </c:pt>
                <c:pt idx="1450">
                  <c:v>-5.2907049655914307E-2</c:v>
                </c:pt>
                <c:pt idx="1451">
                  <c:v>-5.1331687718629837E-2</c:v>
                </c:pt>
                <c:pt idx="1452">
                  <c:v>-5.2090685814619064E-2</c:v>
                </c:pt>
                <c:pt idx="1453">
                  <c:v>-5.175839364528656E-2</c:v>
                </c:pt>
                <c:pt idx="1454">
                  <c:v>-5.1772505044937134E-2</c:v>
                </c:pt>
                <c:pt idx="1455">
                  <c:v>-4.6773210167884827E-2</c:v>
                </c:pt>
                <c:pt idx="1456">
                  <c:v>-5.0851840525865555E-2</c:v>
                </c:pt>
                <c:pt idx="1457">
                  <c:v>-4.8909097909927368E-2</c:v>
                </c:pt>
                <c:pt idx="1458">
                  <c:v>-5.0579965114593506E-2</c:v>
                </c:pt>
                <c:pt idx="1459">
                  <c:v>-5.1501940935850143E-2</c:v>
                </c:pt>
                <c:pt idx="1460">
                  <c:v>-4.6176418662071228E-2</c:v>
                </c:pt>
                <c:pt idx="1461">
                  <c:v>-4.5067083090543747E-2</c:v>
                </c:pt>
                <c:pt idx="1462">
                  <c:v>-4.1500844061374664E-2</c:v>
                </c:pt>
                <c:pt idx="1463">
                  <c:v>-4.2574562132358551E-2</c:v>
                </c:pt>
                <c:pt idx="1464">
                  <c:v>-4.3810002505779266E-2</c:v>
                </c:pt>
                <c:pt idx="1465">
                  <c:v>-4.4583648443222046E-2</c:v>
                </c:pt>
                <c:pt idx="1466">
                  <c:v>-4.7961071133613586E-2</c:v>
                </c:pt>
                <c:pt idx="1467">
                  <c:v>-4.6822108328342438E-2</c:v>
                </c:pt>
                <c:pt idx="1468">
                  <c:v>-4.6576831489801407E-2</c:v>
                </c:pt>
                <c:pt idx="1469">
                  <c:v>-5.0000105053186417E-2</c:v>
                </c:pt>
                <c:pt idx="1470">
                  <c:v>-4.7439742833375931E-2</c:v>
                </c:pt>
                <c:pt idx="1471">
                  <c:v>-4.7283634543418884E-2</c:v>
                </c:pt>
                <c:pt idx="1472">
                  <c:v>-4.0602561086416245E-2</c:v>
                </c:pt>
                <c:pt idx="1473">
                  <c:v>-4.0757488459348679E-2</c:v>
                </c:pt>
                <c:pt idx="1474">
                  <c:v>-4.0008608251810074E-2</c:v>
                </c:pt>
                <c:pt idx="1475">
                  <c:v>-3.7430085241794586E-2</c:v>
                </c:pt>
                <c:pt idx="1476">
                  <c:v>-3.8024768233299255E-2</c:v>
                </c:pt>
                <c:pt idx="1477">
                  <c:v>-3.6253489553928375E-2</c:v>
                </c:pt>
                <c:pt idx="1478">
                  <c:v>-3.682926669716835E-2</c:v>
                </c:pt>
                <c:pt idx="1479">
                  <c:v>-3.8846984505653381E-2</c:v>
                </c:pt>
                <c:pt idx="1480">
                  <c:v>-3.7725795060396194E-2</c:v>
                </c:pt>
                <c:pt idx="1481">
                  <c:v>-3.5995557904243469E-2</c:v>
                </c:pt>
                <c:pt idx="1482">
                  <c:v>-4.0946908295154572E-2</c:v>
                </c:pt>
                <c:pt idx="1483">
                  <c:v>-3.9813373237848282E-2</c:v>
                </c:pt>
                <c:pt idx="1484">
                  <c:v>-3.6221034824848175E-2</c:v>
                </c:pt>
                <c:pt idx="1485">
                  <c:v>-3.7167325615882874E-2</c:v>
                </c:pt>
                <c:pt idx="1486">
                  <c:v>-3.7907686084508896E-2</c:v>
                </c:pt>
                <c:pt idx="1487">
                  <c:v>-3.9118647575378418E-2</c:v>
                </c:pt>
                <c:pt idx="1488">
                  <c:v>-3.852902352809906E-2</c:v>
                </c:pt>
                <c:pt idx="1489">
                  <c:v>-3.7473022937774658E-2</c:v>
                </c:pt>
                <c:pt idx="1490">
                  <c:v>-3.7188597023487091E-2</c:v>
                </c:pt>
                <c:pt idx="1491">
                  <c:v>-3.3342398703098297E-2</c:v>
                </c:pt>
                <c:pt idx="1492">
                  <c:v>-3.089575283229351E-2</c:v>
                </c:pt>
                <c:pt idx="1493">
                  <c:v>-3.1330104917287827E-2</c:v>
                </c:pt>
                <c:pt idx="1494">
                  <c:v>-2.9021412134170532E-2</c:v>
                </c:pt>
                <c:pt idx="1495">
                  <c:v>-3.0433487147092819E-2</c:v>
                </c:pt>
                <c:pt idx="1496">
                  <c:v>-2.8693113476037979E-2</c:v>
                </c:pt>
                <c:pt idx="1497">
                  <c:v>-3.0899807810783386E-2</c:v>
                </c:pt>
                <c:pt idx="1498">
                  <c:v>-3.1930450350046158E-2</c:v>
                </c:pt>
                <c:pt idx="1499">
                  <c:v>-3.2131589949131012E-2</c:v>
                </c:pt>
              </c:numCache>
            </c:numRef>
          </c:yVal>
          <c:smooth val="0"/>
          <c:extLst>
            <c:ext xmlns:c16="http://schemas.microsoft.com/office/drawing/2014/chart" uri="{C3380CC4-5D6E-409C-BE32-E72D297353CC}">
              <c16:uniqueId val="{00000006-D1D5-49D4-B1C0-3A9A9B10064D}"/>
            </c:ext>
          </c:extLst>
        </c:ser>
        <c:ser>
          <c:idx val="7"/>
          <c:order val="7"/>
          <c:tx>
            <c:strRef>
              <c:f>Accelerometer!$I$1</c:f>
              <c:strCache>
                <c:ptCount val="1"/>
                <c:pt idx="0">
                  <c:v>Angular Velocity Y (rad/s)</c:v>
                </c:pt>
              </c:strCache>
            </c:strRef>
          </c:tx>
          <c:spPr>
            <a:ln w="19050" cap="rnd">
              <a:noFill/>
              <a:round/>
            </a:ln>
            <a:effectLst/>
          </c:spPr>
          <c:marker>
            <c:symbol val="circle"/>
            <c:size val="5"/>
            <c:spPr>
              <a:solidFill>
                <a:schemeClr val="accent2">
                  <a:lumMod val="60000"/>
                </a:schemeClr>
              </a:solidFill>
              <a:ln w="9525">
                <a:solidFill>
                  <a:schemeClr val="accent2">
                    <a:lumMod val="60000"/>
                  </a:schemeClr>
                </a:solidFill>
              </a:ln>
              <a:effectLst/>
            </c:spPr>
          </c:marker>
          <c:xVal>
            <c:numRef>
              <c:f>Accelerometer!$A$2:$A$1502</c:f>
              <c:numCache>
                <c:formatCode>General</c:formatCode>
                <c:ptCount val="1501"/>
                <c:pt idx="0">
                  <c:v>-1.2474166578613222E-3</c:v>
                </c:pt>
                <c:pt idx="1">
                  <c:v>8.7525833514519036E-3</c:v>
                </c:pt>
                <c:pt idx="2">
                  <c:v>1.8751583353150636E-2</c:v>
                </c:pt>
                <c:pt idx="3">
                  <c:v>2.8750583354849368E-2</c:v>
                </c:pt>
                <c:pt idx="4">
                  <c:v>3.8749583356548101E-2</c:v>
                </c:pt>
                <c:pt idx="5">
                  <c:v>4.8749583336757496E-2</c:v>
                </c:pt>
                <c:pt idx="6">
                  <c:v>5.8748583338456228E-2</c:v>
                </c:pt>
                <c:pt idx="7">
                  <c:v>6.8747583340154961E-2</c:v>
                </c:pt>
                <c:pt idx="8">
                  <c:v>7.8747583349468186E-2</c:v>
                </c:pt>
                <c:pt idx="9">
                  <c:v>8.8746583351166919E-2</c:v>
                </c:pt>
                <c:pt idx="10">
                  <c:v>9.8745583352865651E-2</c:v>
                </c:pt>
                <c:pt idx="11">
                  <c:v>0.10874458335456438</c:v>
                </c:pt>
                <c:pt idx="12">
                  <c:v>0.11874387500574812</c:v>
                </c:pt>
                <c:pt idx="13">
                  <c:v>0.12874287500744686</c:v>
                </c:pt>
                <c:pt idx="14">
                  <c:v>0.13874187500914559</c:v>
                </c:pt>
                <c:pt idx="15">
                  <c:v>0.14874187501845881</c:v>
                </c:pt>
                <c:pt idx="16">
                  <c:v>0.15874087502015755</c:v>
                </c:pt>
                <c:pt idx="17">
                  <c:v>0.16873987502185628</c:v>
                </c:pt>
                <c:pt idx="18">
                  <c:v>0.17873887502355501</c:v>
                </c:pt>
                <c:pt idx="19">
                  <c:v>0.18873887500376441</c:v>
                </c:pt>
                <c:pt idx="20">
                  <c:v>0.19873787500546314</c:v>
                </c:pt>
                <c:pt idx="21">
                  <c:v>0.20873687500716187</c:v>
                </c:pt>
                <c:pt idx="22">
                  <c:v>0.2187368750164751</c:v>
                </c:pt>
                <c:pt idx="23">
                  <c:v>0.22873587501817383</c:v>
                </c:pt>
                <c:pt idx="24">
                  <c:v>0.23873487501987256</c:v>
                </c:pt>
                <c:pt idx="25">
                  <c:v>0.24873387502157129</c:v>
                </c:pt>
                <c:pt idx="26">
                  <c:v>0.25873387500178069</c:v>
                </c:pt>
                <c:pt idx="27">
                  <c:v>0.26873287500347942</c:v>
                </c:pt>
                <c:pt idx="28">
                  <c:v>0.27873187500517815</c:v>
                </c:pt>
                <c:pt idx="29">
                  <c:v>0.28873187501449138</c:v>
                </c:pt>
                <c:pt idx="30">
                  <c:v>0.29873087501619011</c:v>
                </c:pt>
                <c:pt idx="31">
                  <c:v>0.30872987501788884</c:v>
                </c:pt>
                <c:pt idx="32">
                  <c:v>0.31872887501958758</c:v>
                </c:pt>
                <c:pt idx="33">
                  <c:v>0.32872887499979697</c:v>
                </c:pt>
                <c:pt idx="34">
                  <c:v>0.3387278750014957</c:v>
                </c:pt>
                <c:pt idx="35">
                  <c:v>0.34872687500319444</c:v>
                </c:pt>
                <c:pt idx="36">
                  <c:v>0.35872687501250766</c:v>
                </c:pt>
                <c:pt idx="37">
                  <c:v>0.36872587501420639</c:v>
                </c:pt>
                <c:pt idx="38">
                  <c:v>0.37872487501590513</c:v>
                </c:pt>
                <c:pt idx="39">
                  <c:v>0.38872387501760386</c:v>
                </c:pt>
                <c:pt idx="40">
                  <c:v>0.39872387499781325</c:v>
                </c:pt>
                <c:pt idx="41">
                  <c:v>0.40872287499951199</c:v>
                </c:pt>
                <c:pt idx="42">
                  <c:v>0.41872187500121072</c:v>
                </c:pt>
                <c:pt idx="43">
                  <c:v>0.42872187501052395</c:v>
                </c:pt>
                <c:pt idx="44">
                  <c:v>0.43872087501222268</c:v>
                </c:pt>
                <c:pt idx="45">
                  <c:v>0.44871987501392141</c:v>
                </c:pt>
                <c:pt idx="46">
                  <c:v>0.45871887501562014</c:v>
                </c:pt>
                <c:pt idx="47">
                  <c:v>0.46871887502493337</c:v>
                </c:pt>
                <c:pt idx="48">
                  <c:v>0.47871787499752827</c:v>
                </c:pt>
                <c:pt idx="49">
                  <c:v>0.488716874999227</c:v>
                </c:pt>
                <c:pt idx="50">
                  <c:v>0.49871687500854023</c:v>
                </c:pt>
                <c:pt idx="51">
                  <c:v>0.50871587501023896</c:v>
                </c:pt>
                <c:pt idx="52">
                  <c:v>0.51871487501193769</c:v>
                </c:pt>
                <c:pt idx="53">
                  <c:v>0.52871387501363643</c:v>
                </c:pt>
                <c:pt idx="54">
                  <c:v>0.53871387502294965</c:v>
                </c:pt>
                <c:pt idx="55">
                  <c:v>0.54871287502464838</c:v>
                </c:pt>
                <c:pt idx="56">
                  <c:v>0.55871187499724329</c:v>
                </c:pt>
                <c:pt idx="57">
                  <c:v>0.56871187500655651</c:v>
                </c:pt>
                <c:pt idx="58">
                  <c:v>0.57871087500825524</c:v>
                </c:pt>
                <c:pt idx="59">
                  <c:v>0.58870987500995398</c:v>
                </c:pt>
                <c:pt idx="60">
                  <c:v>0.59870887501165271</c:v>
                </c:pt>
                <c:pt idx="61">
                  <c:v>0.60870887502096593</c:v>
                </c:pt>
                <c:pt idx="62">
                  <c:v>0.61870787502266467</c:v>
                </c:pt>
                <c:pt idx="63">
                  <c:v>0.6287068750243634</c:v>
                </c:pt>
                <c:pt idx="64">
                  <c:v>0.63870687500457279</c:v>
                </c:pt>
                <c:pt idx="65">
                  <c:v>0.64870587500627153</c:v>
                </c:pt>
                <c:pt idx="66">
                  <c:v>0.65870487500797026</c:v>
                </c:pt>
                <c:pt idx="67">
                  <c:v>0.66870387500966899</c:v>
                </c:pt>
                <c:pt idx="68">
                  <c:v>0.67870387501898222</c:v>
                </c:pt>
                <c:pt idx="69">
                  <c:v>0.68870287502068095</c:v>
                </c:pt>
                <c:pt idx="70">
                  <c:v>0.69870187502237968</c:v>
                </c:pt>
                <c:pt idx="71">
                  <c:v>0.70870187500258908</c:v>
                </c:pt>
                <c:pt idx="72">
                  <c:v>0.71870087500428781</c:v>
                </c:pt>
                <c:pt idx="73">
                  <c:v>0.72869987500598654</c:v>
                </c:pt>
                <c:pt idx="74">
                  <c:v>0.73869887500768527</c:v>
                </c:pt>
                <c:pt idx="75">
                  <c:v>0.7486988750169985</c:v>
                </c:pt>
                <c:pt idx="76">
                  <c:v>0.75869787501869723</c:v>
                </c:pt>
                <c:pt idx="77">
                  <c:v>0.76869687502039596</c:v>
                </c:pt>
                <c:pt idx="78">
                  <c:v>0.77869687500060536</c:v>
                </c:pt>
                <c:pt idx="79">
                  <c:v>0.78869587500230409</c:v>
                </c:pt>
                <c:pt idx="80">
                  <c:v>0.79869487500400282</c:v>
                </c:pt>
                <c:pt idx="81">
                  <c:v>0.80869387500570156</c:v>
                </c:pt>
                <c:pt idx="82">
                  <c:v>0.81869387501501478</c:v>
                </c:pt>
                <c:pt idx="83">
                  <c:v>0.82869287501671351</c:v>
                </c:pt>
                <c:pt idx="84">
                  <c:v>0.83869187501841225</c:v>
                </c:pt>
                <c:pt idx="85">
                  <c:v>0.84869187499862164</c:v>
                </c:pt>
                <c:pt idx="86">
                  <c:v>0.85869087500032037</c:v>
                </c:pt>
                <c:pt idx="87">
                  <c:v>0.86868987500201911</c:v>
                </c:pt>
                <c:pt idx="88">
                  <c:v>0.87868887500371784</c:v>
                </c:pt>
                <c:pt idx="89">
                  <c:v>0.88868887501303107</c:v>
                </c:pt>
                <c:pt idx="90">
                  <c:v>0.8986878750147298</c:v>
                </c:pt>
                <c:pt idx="91">
                  <c:v>0.90868687501642853</c:v>
                </c:pt>
                <c:pt idx="92">
                  <c:v>0.91868687502574176</c:v>
                </c:pt>
                <c:pt idx="93">
                  <c:v>0.92868587499833666</c:v>
                </c:pt>
                <c:pt idx="94">
                  <c:v>0.93868487500003539</c:v>
                </c:pt>
                <c:pt idx="95">
                  <c:v>0.94868387500173412</c:v>
                </c:pt>
                <c:pt idx="96">
                  <c:v>0.95868387501104735</c:v>
                </c:pt>
                <c:pt idx="97">
                  <c:v>0.96868287501274608</c:v>
                </c:pt>
                <c:pt idx="98">
                  <c:v>0.97868187501444481</c:v>
                </c:pt>
                <c:pt idx="99">
                  <c:v>0.98868187502375804</c:v>
                </c:pt>
                <c:pt idx="100">
                  <c:v>0.99868087502545677</c:v>
                </c:pt>
                <c:pt idx="101">
                  <c:v>1.0086798749980517</c:v>
                </c:pt>
                <c:pt idx="102">
                  <c:v>1.0186788749997504</c:v>
                </c:pt>
                <c:pt idx="103">
                  <c:v>1.0286788750090636</c:v>
                </c:pt>
                <c:pt idx="104">
                  <c:v>1.0386778750107624</c:v>
                </c:pt>
                <c:pt idx="105">
                  <c:v>1.0486768750124611</c:v>
                </c:pt>
                <c:pt idx="106">
                  <c:v>1.0586768750217743</c:v>
                </c:pt>
                <c:pt idx="107">
                  <c:v>1.0686758750234731</c:v>
                </c:pt>
                <c:pt idx="108">
                  <c:v>1.0786748750251718</c:v>
                </c:pt>
                <c:pt idx="109">
                  <c:v>1.0886748750053812</c:v>
                </c:pt>
                <c:pt idx="110">
                  <c:v>1.0986738750070799</c:v>
                </c:pt>
                <c:pt idx="111">
                  <c:v>1.1086728750087786</c:v>
                </c:pt>
                <c:pt idx="112">
                  <c:v>1.1186727083404548</c:v>
                </c:pt>
                <c:pt idx="113">
                  <c:v>1.1286727083497681</c:v>
                </c:pt>
                <c:pt idx="114">
                  <c:v>1.1386717083514668</c:v>
                </c:pt>
                <c:pt idx="115">
                  <c:v>1.1486707083531655</c:v>
                </c:pt>
                <c:pt idx="116">
                  <c:v>1.1586707083333749</c:v>
                </c:pt>
                <c:pt idx="117">
                  <c:v>1.1686697083350737</c:v>
                </c:pt>
                <c:pt idx="118">
                  <c:v>1.1786687083367724</c:v>
                </c:pt>
                <c:pt idx="119">
                  <c:v>1.1886677083384711</c:v>
                </c:pt>
                <c:pt idx="120">
                  <c:v>1.1986677083477844</c:v>
                </c:pt>
                <c:pt idx="121">
                  <c:v>1.2086667083494831</c:v>
                </c:pt>
                <c:pt idx="122">
                  <c:v>1.2186657083511818</c:v>
                </c:pt>
                <c:pt idx="123">
                  <c:v>1.2286657083313912</c:v>
                </c:pt>
                <c:pt idx="124">
                  <c:v>1.2386647083330899</c:v>
                </c:pt>
                <c:pt idx="125">
                  <c:v>1.2486637083347887</c:v>
                </c:pt>
                <c:pt idx="126">
                  <c:v>1.2586627083364874</c:v>
                </c:pt>
                <c:pt idx="127">
                  <c:v>1.2686627083458006</c:v>
                </c:pt>
                <c:pt idx="128">
                  <c:v>1.2786617083474994</c:v>
                </c:pt>
                <c:pt idx="129">
                  <c:v>1.2886607083491981</c:v>
                </c:pt>
                <c:pt idx="130">
                  <c:v>1.2986607083585113</c:v>
                </c:pt>
                <c:pt idx="131">
                  <c:v>1.3086597083311062</c:v>
                </c:pt>
                <c:pt idx="132">
                  <c:v>1.318658708332805</c:v>
                </c:pt>
                <c:pt idx="133">
                  <c:v>1.3286577083345037</c:v>
                </c:pt>
                <c:pt idx="134">
                  <c:v>1.3386577083438169</c:v>
                </c:pt>
                <c:pt idx="135">
                  <c:v>1.3486567083455157</c:v>
                </c:pt>
                <c:pt idx="136">
                  <c:v>1.3586557083472144</c:v>
                </c:pt>
                <c:pt idx="137">
                  <c:v>1.3686557083565276</c:v>
                </c:pt>
                <c:pt idx="138">
                  <c:v>1.3786547083582263</c:v>
                </c:pt>
                <c:pt idx="139">
                  <c:v>1.3886537083308212</c:v>
                </c:pt>
                <c:pt idx="140">
                  <c:v>1.3986537083401345</c:v>
                </c:pt>
                <c:pt idx="141">
                  <c:v>1.4086527083418332</c:v>
                </c:pt>
                <c:pt idx="142">
                  <c:v>1.4186517083435319</c:v>
                </c:pt>
                <c:pt idx="143">
                  <c:v>1.4286507083452307</c:v>
                </c:pt>
                <c:pt idx="144">
                  <c:v>1.4386507083545439</c:v>
                </c:pt>
                <c:pt idx="145">
                  <c:v>1.4486497083562426</c:v>
                </c:pt>
                <c:pt idx="146">
                  <c:v>1.4586487083579414</c:v>
                </c:pt>
                <c:pt idx="147">
                  <c:v>1.4686487083381508</c:v>
                </c:pt>
                <c:pt idx="148">
                  <c:v>1.4786477083398495</c:v>
                </c:pt>
                <c:pt idx="149">
                  <c:v>1.4886467083415482</c:v>
                </c:pt>
                <c:pt idx="150">
                  <c:v>1.498645708343247</c:v>
                </c:pt>
                <c:pt idx="151">
                  <c:v>1.5086457083525602</c:v>
                </c:pt>
                <c:pt idx="152">
                  <c:v>1.5186447083542589</c:v>
                </c:pt>
                <c:pt idx="153">
                  <c:v>1.5286437083559576</c:v>
                </c:pt>
                <c:pt idx="154">
                  <c:v>1.538643708336167</c:v>
                </c:pt>
                <c:pt idx="155">
                  <c:v>1.5486427083378658</c:v>
                </c:pt>
                <c:pt idx="156">
                  <c:v>1.5586417083395645</c:v>
                </c:pt>
                <c:pt idx="157">
                  <c:v>1.5686407083412632</c:v>
                </c:pt>
                <c:pt idx="158">
                  <c:v>1.5786407083505765</c:v>
                </c:pt>
                <c:pt idx="159">
                  <c:v>1.5886397083522752</c:v>
                </c:pt>
                <c:pt idx="160">
                  <c:v>1.5986387083539739</c:v>
                </c:pt>
                <c:pt idx="161">
                  <c:v>1.6086387083341833</c:v>
                </c:pt>
                <c:pt idx="162">
                  <c:v>1.6186377083358821</c:v>
                </c:pt>
                <c:pt idx="163">
                  <c:v>1.6286367083375808</c:v>
                </c:pt>
                <c:pt idx="164">
                  <c:v>1.638636708346894</c:v>
                </c:pt>
                <c:pt idx="165">
                  <c:v>1.6486357083485927</c:v>
                </c:pt>
                <c:pt idx="166">
                  <c:v>1.6586347083502915</c:v>
                </c:pt>
                <c:pt idx="167">
                  <c:v>1.6686337083519902</c:v>
                </c:pt>
                <c:pt idx="168">
                  <c:v>1.6786337083321996</c:v>
                </c:pt>
                <c:pt idx="169">
                  <c:v>1.6886327083338983</c:v>
                </c:pt>
                <c:pt idx="170">
                  <c:v>1.6986317083355971</c:v>
                </c:pt>
                <c:pt idx="171">
                  <c:v>1.7086317083449103</c:v>
                </c:pt>
                <c:pt idx="172">
                  <c:v>1.718630708346609</c:v>
                </c:pt>
                <c:pt idx="173">
                  <c:v>1.7286297083483078</c:v>
                </c:pt>
                <c:pt idx="174">
                  <c:v>1.7386287083500065</c:v>
                </c:pt>
                <c:pt idx="175">
                  <c:v>1.7486287083593197</c:v>
                </c:pt>
                <c:pt idx="176">
                  <c:v>1.7586277083319146</c:v>
                </c:pt>
                <c:pt idx="177">
                  <c:v>1.7686267083336134</c:v>
                </c:pt>
                <c:pt idx="178">
                  <c:v>1.7786267083429266</c:v>
                </c:pt>
                <c:pt idx="179">
                  <c:v>1.7886257083446253</c:v>
                </c:pt>
                <c:pt idx="180">
                  <c:v>1.798624708346324</c:v>
                </c:pt>
                <c:pt idx="181">
                  <c:v>1.8086237083480228</c:v>
                </c:pt>
                <c:pt idx="182">
                  <c:v>1.818623708357336</c:v>
                </c:pt>
                <c:pt idx="183">
                  <c:v>1.8286227083590347</c:v>
                </c:pt>
                <c:pt idx="184">
                  <c:v>1.8386217083316296</c:v>
                </c:pt>
                <c:pt idx="185">
                  <c:v>1.8486217083409429</c:v>
                </c:pt>
                <c:pt idx="186">
                  <c:v>1.8586207083426416</c:v>
                </c:pt>
                <c:pt idx="187">
                  <c:v>1.8686197083443403</c:v>
                </c:pt>
                <c:pt idx="188">
                  <c:v>1.8786197083536536</c:v>
                </c:pt>
                <c:pt idx="189">
                  <c:v>1.8886187083553523</c:v>
                </c:pt>
                <c:pt idx="190">
                  <c:v>1.898617708357051</c:v>
                </c:pt>
                <c:pt idx="191">
                  <c:v>1.9086167083587497</c:v>
                </c:pt>
                <c:pt idx="192">
                  <c:v>1.9186167083389591</c:v>
                </c:pt>
                <c:pt idx="193">
                  <c:v>1.9286157083406579</c:v>
                </c:pt>
                <c:pt idx="194">
                  <c:v>1.9386147083423566</c:v>
                </c:pt>
                <c:pt idx="195">
                  <c:v>1.9486147083516698</c:v>
                </c:pt>
                <c:pt idx="196">
                  <c:v>1.9586137083533686</c:v>
                </c:pt>
                <c:pt idx="197">
                  <c:v>1.9686127083550673</c:v>
                </c:pt>
                <c:pt idx="198">
                  <c:v>1.978611708356766</c:v>
                </c:pt>
                <c:pt idx="199">
                  <c:v>1.9886117083369754</c:v>
                </c:pt>
                <c:pt idx="200">
                  <c:v>1.9986107083386742</c:v>
                </c:pt>
                <c:pt idx="201">
                  <c:v>2.0086097083403729</c:v>
                </c:pt>
                <c:pt idx="202">
                  <c:v>2.0186097083496861</c:v>
                </c:pt>
                <c:pt idx="203">
                  <c:v>2.0286087083513848</c:v>
                </c:pt>
                <c:pt idx="204">
                  <c:v>2.0386077083530836</c:v>
                </c:pt>
                <c:pt idx="205">
                  <c:v>2.048607708333293</c:v>
                </c:pt>
                <c:pt idx="206">
                  <c:v>2.0586067083349917</c:v>
                </c:pt>
                <c:pt idx="207">
                  <c:v>2.0686057083366904</c:v>
                </c:pt>
                <c:pt idx="208">
                  <c:v>2.0786047083383892</c:v>
                </c:pt>
                <c:pt idx="209">
                  <c:v>2.0886047083477024</c:v>
                </c:pt>
                <c:pt idx="210">
                  <c:v>2.0986037083494011</c:v>
                </c:pt>
                <c:pt idx="211">
                  <c:v>2.1086027083510999</c:v>
                </c:pt>
                <c:pt idx="212">
                  <c:v>2.1186025833303574</c:v>
                </c:pt>
                <c:pt idx="213">
                  <c:v>2.1286015833320562</c:v>
                </c:pt>
                <c:pt idx="214">
                  <c:v>2.1386005833337549</c:v>
                </c:pt>
                <c:pt idx="215">
                  <c:v>2.1486005833430681</c:v>
                </c:pt>
                <c:pt idx="216">
                  <c:v>2.1585995833447669</c:v>
                </c:pt>
                <c:pt idx="217">
                  <c:v>2.1685985833464656</c:v>
                </c:pt>
                <c:pt idx="218">
                  <c:v>2.1785975833481643</c:v>
                </c:pt>
                <c:pt idx="219">
                  <c:v>2.1885975833574776</c:v>
                </c:pt>
                <c:pt idx="220">
                  <c:v>2.1985965833591763</c:v>
                </c:pt>
                <c:pt idx="221">
                  <c:v>2.2085955833317712</c:v>
                </c:pt>
                <c:pt idx="222">
                  <c:v>2.2185955833410844</c:v>
                </c:pt>
                <c:pt idx="223">
                  <c:v>2.2285945833427832</c:v>
                </c:pt>
                <c:pt idx="224">
                  <c:v>2.2385935833444819</c:v>
                </c:pt>
                <c:pt idx="225">
                  <c:v>2.2485935833537951</c:v>
                </c:pt>
                <c:pt idx="226">
                  <c:v>2.2585925833554938</c:v>
                </c:pt>
                <c:pt idx="227">
                  <c:v>2.2685915833571926</c:v>
                </c:pt>
                <c:pt idx="228">
                  <c:v>2.2785905833588913</c:v>
                </c:pt>
                <c:pt idx="229">
                  <c:v>2.2885905833391007</c:v>
                </c:pt>
                <c:pt idx="230">
                  <c:v>2.2985895833407994</c:v>
                </c:pt>
                <c:pt idx="231">
                  <c:v>2.3085885833424982</c:v>
                </c:pt>
                <c:pt idx="232">
                  <c:v>2.3185885833518114</c:v>
                </c:pt>
                <c:pt idx="233">
                  <c:v>2.3285875833535101</c:v>
                </c:pt>
                <c:pt idx="234">
                  <c:v>2.3385865833552089</c:v>
                </c:pt>
                <c:pt idx="235">
                  <c:v>2.3485855833569076</c:v>
                </c:pt>
                <c:pt idx="236">
                  <c:v>2.358585583337117</c:v>
                </c:pt>
                <c:pt idx="237">
                  <c:v>2.3685845833388157</c:v>
                </c:pt>
                <c:pt idx="238">
                  <c:v>2.3785835833405145</c:v>
                </c:pt>
                <c:pt idx="239">
                  <c:v>2.3885835833498277</c:v>
                </c:pt>
                <c:pt idx="240">
                  <c:v>2.3985825833515264</c:v>
                </c:pt>
                <c:pt idx="241">
                  <c:v>2.4085815833532251</c:v>
                </c:pt>
                <c:pt idx="242">
                  <c:v>2.4185815833334345</c:v>
                </c:pt>
                <c:pt idx="243">
                  <c:v>2.4285805833351333</c:v>
                </c:pt>
                <c:pt idx="244">
                  <c:v>2.438579583336832</c:v>
                </c:pt>
                <c:pt idx="245">
                  <c:v>2.4485785833385307</c:v>
                </c:pt>
                <c:pt idx="246">
                  <c:v>2.458578583347844</c:v>
                </c:pt>
                <c:pt idx="247">
                  <c:v>2.4685775833495427</c:v>
                </c:pt>
                <c:pt idx="248">
                  <c:v>2.4785765833512414</c:v>
                </c:pt>
                <c:pt idx="249">
                  <c:v>2.4885765833314508</c:v>
                </c:pt>
                <c:pt idx="250">
                  <c:v>2.4985755833331496</c:v>
                </c:pt>
                <c:pt idx="251">
                  <c:v>2.5085745833348483</c:v>
                </c:pt>
                <c:pt idx="252">
                  <c:v>2.5185745833441615</c:v>
                </c:pt>
                <c:pt idx="253">
                  <c:v>2.5285735833458602</c:v>
                </c:pt>
                <c:pt idx="254">
                  <c:v>2.538572583347559</c:v>
                </c:pt>
                <c:pt idx="255">
                  <c:v>2.5485715833492577</c:v>
                </c:pt>
                <c:pt idx="256">
                  <c:v>2.5585715833585709</c:v>
                </c:pt>
                <c:pt idx="257">
                  <c:v>2.5685705833311658</c:v>
                </c:pt>
                <c:pt idx="258">
                  <c:v>2.5785695833328646</c:v>
                </c:pt>
                <c:pt idx="259">
                  <c:v>2.5885695833421778</c:v>
                </c:pt>
                <c:pt idx="260">
                  <c:v>2.5985685833438765</c:v>
                </c:pt>
                <c:pt idx="261">
                  <c:v>2.6085675833455753</c:v>
                </c:pt>
                <c:pt idx="262">
                  <c:v>2.6185675833548885</c:v>
                </c:pt>
                <c:pt idx="263">
                  <c:v>2.6285665833565872</c:v>
                </c:pt>
                <c:pt idx="264">
                  <c:v>2.6385655833582859</c:v>
                </c:pt>
                <c:pt idx="265">
                  <c:v>2.6485645833308809</c:v>
                </c:pt>
                <c:pt idx="266">
                  <c:v>2.6585645833401941</c:v>
                </c:pt>
                <c:pt idx="267">
                  <c:v>2.6685635833418928</c:v>
                </c:pt>
                <c:pt idx="268">
                  <c:v>2.6785625833435915</c:v>
                </c:pt>
                <c:pt idx="269">
                  <c:v>2.6885625833529048</c:v>
                </c:pt>
                <c:pt idx="270">
                  <c:v>2.6985615833546035</c:v>
                </c:pt>
                <c:pt idx="271">
                  <c:v>2.7085605833563022</c:v>
                </c:pt>
                <c:pt idx="272">
                  <c:v>2.7185605833365116</c:v>
                </c:pt>
                <c:pt idx="273">
                  <c:v>2.7285595833382104</c:v>
                </c:pt>
                <c:pt idx="274">
                  <c:v>2.7385585833399091</c:v>
                </c:pt>
                <c:pt idx="275">
                  <c:v>2.7485575833416078</c:v>
                </c:pt>
                <c:pt idx="276">
                  <c:v>2.758557583350921</c:v>
                </c:pt>
                <c:pt idx="277">
                  <c:v>2.7685565833526198</c:v>
                </c:pt>
                <c:pt idx="278">
                  <c:v>2.7785555833543185</c:v>
                </c:pt>
                <c:pt idx="279">
                  <c:v>2.7885555833345279</c:v>
                </c:pt>
                <c:pt idx="280">
                  <c:v>2.7985545833362266</c:v>
                </c:pt>
                <c:pt idx="281">
                  <c:v>2.8085535833379254</c:v>
                </c:pt>
                <c:pt idx="282">
                  <c:v>2.8185525833396241</c:v>
                </c:pt>
                <c:pt idx="283">
                  <c:v>2.8285525833489373</c:v>
                </c:pt>
                <c:pt idx="284">
                  <c:v>2.8385515833506361</c:v>
                </c:pt>
                <c:pt idx="285">
                  <c:v>2.8485505833523348</c:v>
                </c:pt>
                <c:pt idx="286">
                  <c:v>2.8585505833325442</c:v>
                </c:pt>
                <c:pt idx="287">
                  <c:v>2.8685495833342429</c:v>
                </c:pt>
                <c:pt idx="288">
                  <c:v>2.8785485833359417</c:v>
                </c:pt>
                <c:pt idx="289">
                  <c:v>2.8885485833452549</c:v>
                </c:pt>
                <c:pt idx="290">
                  <c:v>2.8985475833469536</c:v>
                </c:pt>
                <c:pt idx="291">
                  <c:v>2.9085465833486523</c:v>
                </c:pt>
                <c:pt idx="292">
                  <c:v>2.9185455833503511</c:v>
                </c:pt>
                <c:pt idx="293">
                  <c:v>2.9285455833305605</c:v>
                </c:pt>
                <c:pt idx="294">
                  <c:v>2.9385445833322592</c:v>
                </c:pt>
                <c:pt idx="295">
                  <c:v>2.9485435833339579</c:v>
                </c:pt>
                <c:pt idx="296">
                  <c:v>2.9585435833432712</c:v>
                </c:pt>
                <c:pt idx="297">
                  <c:v>2.9685425833449699</c:v>
                </c:pt>
                <c:pt idx="298">
                  <c:v>2.9785415833466686</c:v>
                </c:pt>
                <c:pt idx="299">
                  <c:v>2.9885415833559819</c:v>
                </c:pt>
                <c:pt idx="300">
                  <c:v>2.9985405833576806</c:v>
                </c:pt>
                <c:pt idx="301">
                  <c:v>3.0085395833593793</c:v>
                </c:pt>
                <c:pt idx="302">
                  <c:v>3.0185395833395887</c:v>
                </c:pt>
                <c:pt idx="303">
                  <c:v>3.0285385833412874</c:v>
                </c:pt>
                <c:pt idx="304">
                  <c:v>3.0385375833429862</c:v>
                </c:pt>
                <c:pt idx="305">
                  <c:v>3.0485365833446849</c:v>
                </c:pt>
                <c:pt idx="306">
                  <c:v>3.0585365833539981</c:v>
                </c:pt>
                <c:pt idx="307">
                  <c:v>3.0685355833556969</c:v>
                </c:pt>
                <c:pt idx="308">
                  <c:v>3.0785345833573956</c:v>
                </c:pt>
                <c:pt idx="309">
                  <c:v>3.088534583337605</c:v>
                </c:pt>
                <c:pt idx="310">
                  <c:v>3.0985335833393037</c:v>
                </c:pt>
                <c:pt idx="311">
                  <c:v>3.1085325833410025</c:v>
                </c:pt>
                <c:pt idx="312">
                  <c:v>3.1185310833388939</c:v>
                </c:pt>
                <c:pt idx="313">
                  <c:v>3.1285310833482072</c:v>
                </c:pt>
                <c:pt idx="314">
                  <c:v>3.1385300833499059</c:v>
                </c:pt>
                <c:pt idx="315">
                  <c:v>3.1485290833516046</c:v>
                </c:pt>
                <c:pt idx="316">
                  <c:v>3.158529083331814</c:v>
                </c:pt>
                <c:pt idx="317">
                  <c:v>3.1685280833335128</c:v>
                </c:pt>
                <c:pt idx="318">
                  <c:v>3.1785270833352115</c:v>
                </c:pt>
                <c:pt idx="319">
                  <c:v>3.1885270833445247</c:v>
                </c:pt>
                <c:pt idx="320">
                  <c:v>3.1985260833462235</c:v>
                </c:pt>
                <c:pt idx="321">
                  <c:v>3.2085250833479222</c:v>
                </c:pt>
                <c:pt idx="322">
                  <c:v>3.2185250833572354</c:v>
                </c:pt>
                <c:pt idx="323">
                  <c:v>3.2285240833589341</c:v>
                </c:pt>
                <c:pt idx="324">
                  <c:v>3.2385230833315291</c:v>
                </c:pt>
                <c:pt idx="325">
                  <c:v>3.2485220833332278</c:v>
                </c:pt>
                <c:pt idx="326">
                  <c:v>3.258522083342541</c:v>
                </c:pt>
                <c:pt idx="327">
                  <c:v>3.2685210833442397</c:v>
                </c:pt>
                <c:pt idx="328">
                  <c:v>3.2785200833459385</c:v>
                </c:pt>
                <c:pt idx="329">
                  <c:v>3.2885200833552517</c:v>
                </c:pt>
                <c:pt idx="330">
                  <c:v>3.2985190833569504</c:v>
                </c:pt>
                <c:pt idx="331">
                  <c:v>3.3085180833586492</c:v>
                </c:pt>
                <c:pt idx="332">
                  <c:v>3.3185170833312441</c:v>
                </c:pt>
                <c:pt idx="333">
                  <c:v>3.3285170833405573</c:v>
                </c:pt>
                <c:pt idx="334">
                  <c:v>3.338516083342256</c:v>
                </c:pt>
                <c:pt idx="335">
                  <c:v>3.3485150833439548</c:v>
                </c:pt>
                <c:pt idx="336">
                  <c:v>3.358515083353268</c:v>
                </c:pt>
                <c:pt idx="337">
                  <c:v>3.3685140833549667</c:v>
                </c:pt>
                <c:pt idx="338">
                  <c:v>3.3785130833566654</c:v>
                </c:pt>
                <c:pt idx="339">
                  <c:v>3.3885130833368748</c:v>
                </c:pt>
                <c:pt idx="340">
                  <c:v>3.3985120833385736</c:v>
                </c:pt>
                <c:pt idx="341">
                  <c:v>3.4085110833402723</c:v>
                </c:pt>
                <c:pt idx="342">
                  <c:v>3.4185110833495855</c:v>
                </c:pt>
                <c:pt idx="343">
                  <c:v>3.4285100833512843</c:v>
                </c:pt>
                <c:pt idx="344">
                  <c:v>3.438509083352983</c:v>
                </c:pt>
                <c:pt idx="345">
                  <c:v>3.4485080833546817</c:v>
                </c:pt>
                <c:pt idx="346">
                  <c:v>3.4585080833348911</c:v>
                </c:pt>
                <c:pt idx="347">
                  <c:v>3.4685070833365899</c:v>
                </c:pt>
                <c:pt idx="348">
                  <c:v>3.4785060833382886</c:v>
                </c:pt>
                <c:pt idx="349">
                  <c:v>3.4885060833476018</c:v>
                </c:pt>
                <c:pt idx="350">
                  <c:v>3.4985050833493005</c:v>
                </c:pt>
                <c:pt idx="351">
                  <c:v>3.5085040833509993</c:v>
                </c:pt>
                <c:pt idx="352">
                  <c:v>3.5185040833312087</c:v>
                </c:pt>
                <c:pt idx="353">
                  <c:v>3.5285030833329074</c:v>
                </c:pt>
                <c:pt idx="354">
                  <c:v>3.5385020833346061</c:v>
                </c:pt>
                <c:pt idx="355">
                  <c:v>3.5485010833363049</c:v>
                </c:pt>
                <c:pt idx="356">
                  <c:v>3.5585010833456181</c:v>
                </c:pt>
                <c:pt idx="357">
                  <c:v>3.5685000833473168</c:v>
                </c:pt>
                <c:pt idx="358">
                  <c:v>3.5784990833490156</c:v>
                </c:pt>
                <c:pt idx="359">
                  <c:v>3.5884990833583288</c:v>
                </c:pt>
                <c:pt idx="360">
                  <c:v>3.5984980833309237</c:v>
                </c:pt>
                <c:pt idx="361">
                  <c:v>3.6084970833326224</c:v>
                </c:pt>
                <c:pt idx="362">
                  <c:v>3.6184970833419356</c:v>
                </c:pt>
                <c:pt idx="363">
                  <c:v>3.6284960833436344</c:v>
                </c:pt>
                <c:pt idx="364">
                  <c:v>3.6384950833453331</c:v>
                </c:pt>
                <c:pt idx="365">
                  <c:v>3.6484940833470318</c:v>
                </c:pt>
                <c:pt idx="366">
                  <c:v>3.6584940833563451</c:v>
                </c:pt>
                <c:pt idx="367">
                  <c:v>3.6684930833580438</c:v>
                </c:pt>
                <c:pt idx="368">
                  <c:v>3.6784920833306387</c:v>
                </c:pt>
                <c:pt idx="369">
                  <c:v>3.6884920833399519</c:v>
                </c:pt>
                <c:pt idx="370">
                  <c:v>3.6984910833416507</c:v>
                </c:pt>
                <c:pt idx="371">
                  <c:v>3.7084900833433494</c:v>
                </c:pt>
                <c:pt idx="372">
                  <c:v>3.7184900833526626</c:v>
                </c:pt>
                <c:pt idx="373">
                  <c:v>3.7284890833543614</c:v>
                </c:pt>
                <c:pt idx="374">
                  <c:v>3.7384880833560601</c:v>
                </c:pt>
                <c:pt idx="375">
                  <c:v>3.7484880833362695</c:v>
                </c:pt>
                <c:pt idx="376">
                  <c:v>3.7584870833379682</c:v>
                </c:pt>
                <c:pt idx="377">
                  <c:v>3.7684860833396669</c:v>
                </c:pt>
                <c:pt idx="378">
                  <c:v>3.7784850833413657</c:v>
                </c:pt>
                <c:pt idx="379">
                  <c:v>3.7884850833506789</c:v>
                </c:pt>
                <c:pt idx="380">
                  <c:v>3.7984840833523776</c:v>
                </c:pt>
                <c:pt idx="381">
                  <c:v>3.8084830833540764</c:v>
                </c:pt>
                <c:pt idx="382">
                  <c:v>3.8184830833342858</c:v>
                </c:pt>
                <c:pt idx="383">
                  <c:v>3.8284820833359845</c:v>
                </c:pt>
                <c:pt idx="384">
                  <c:v>3.8384810833376832</c:v>
                </c:pt>
                <c:pt idx="385">
                  <c:v>3.8484810833469965</c:v>
                </c:pt>
                <c:pt idx="386">
                  <c:v>3.8584800833486952</c:v>
                </c:pt>
                <c:pt idx="387">
                  <c:v>3.8684790833503939</c:v>
                </c:pt>
                <c:pt idx="388">
                  <c:v>3.8784780833520927</c:v>
                </c:pt>
                <c:pt idx="389">
                  <c:v>3.888478083332302</c:v>
                </c:pt>
                <c:pt idx="390">
                  <c:v>3.8984770833340008</c:v>
                </c:pt>
                <c:pt idx="391">
                  <c:v>3.9084760833356995</c:v>
                </c:pt>
                <c:pt idx="392">
                  <c:v>3.9184760833450127</c:v>
                </c:pt>
                <c:pt idx="393">
                  <c:v>3.9284750833467115</c:v>
                </c:pt>
                <c:pt idx="394">
                  <c:v>3.9384740833484102</c:v>
                </c:pt>
                <c:pt idx="395">
                  <c:v>3.9484740833577234</c:v>
                </c:pt>
                <c:pt idx="396">
                  <c:v>3.9584730833594222</c:v>
                </c:pt>
                <c:pt idx="397">
                  <c:v>3.9684720833320171</c:v>
                </c:pt>
                <c:pt idx="398">
                  <c:v>3.9784720833413303</c:v>
                </c:pt>
                <c:pt idx="399">
                  <c:v>3.988471083343029</c:v>
                </c:pt>
                <c:pt idx="400">
                  <c:v>3.9984700833447278</c:v>
                </c:pt>
                <c:pt idx="401">
                  <c:v>4.0084690833464265</c:v>
                </c:pt>
                <c:pt idx="402">
                  <c:v>4.0184690833557397</c:v>
                </c:pt>
                <c:pt idx="403">
                  <c:v>4.0284680833574384</c:v>
                </c:pt>
                <c:pt idx="404">
                  <c:v>4.0384670833591372</c:v>
                </c:pt>
                <c:pt idx="405">
                  <c:v>4.0484670833393466</c:v>
                </c:pt>
                <c:pt idx="406">
                  <c:v>4.0584660833410453</c:v>
                </c:pt>
                <c:pt idx="407">
                  <c:v>4.068465083342744</c:v>
                </c:pt>
                <c:pt idx="408">
                  <c:v>4.0784650833520573</c:v>
                </c:pt>
                <c:pt idx="409">
                  <c:v>4.088464083353756</c:v>
                </c:pt>
                <c:pt idx="410">
                  <c:v>4.0984630833554547</c:v>
                </c:pt>
                <c:pt idx="411">
                  <c:v>4.1084620833571535</c:v>
                </c:pt>
                <c:pt idx="412">
                  <c:v>4.1184624583402183</c:v>
                </c:pt>
                <c:pt idx="413">
                  <c:v>4.128461458341917</c:v>
                </c:pt>
                <c:pt idx="414">
                  <c:v>4.1384604583436158</c:v>
                </c:pt>
                <c:pt idx="415">
                  <c:v>4.148460458352929</c:v>
                </c:pt>
                <c:pt idx="416">
                  <c:v>4.1584594583546277</c:v>
                </c:pt>
                <c:pt idx="417">
                  <c:v>4.1684584583563264</c:v>
                </c:pt>
                <c:pt idx="418">
                  <c:v>4.1784584583365358</c:v>
                </c:pt>
                <c:pt idx="419">
                  <c:v>4.1884574583382346</c:v>
                </c:pt>
                <c:pt idx="420">
                  <c:v>4.1984564583399333</c:v>
                </c:pt>
                <c:pt idx="421">
                  <c:v>4.2084564583492465</c:v>
                </c:pt>
                <c:pt idx="422">
                  <c:v>4.2184554583509453</c:v>
                </c:pt>
                <c:pt idx="423">
                  <c:v>4.228454458352644</c:v>
                </c:pt>
                <c:pt idx="424">
                  <c:v>4.2384534583543427</c:v>
                </c:pt>
                <c:pt idx="425">
                  <c:v>4.2484534583345521</c:v>
                </c:pt>
                <c:pt idx="426">
                  <c:v>4.2584524583362509</c:v>
                </c:pt>
                <c:pt idx="427">
                  <c:v>4.2684514583379496</c:v>
                </c:pt>
                <c:pt idx="428">
                  <c:v>4.2784514583472628</c:v>
                </c:pt>
                <c:pt idx="429">
                  <c:v>4.2884504583489615</c:v>
                </c:pt>
                <c:pt idx="430">
                  <c:v>4.2984494583506603</c:v>
                </c:pt>
                <c:pt idx="431">
                  <c:v>4.3084494583308697</c:v>
                </c:pt>
                <c:pt idx="432">
                  <c:v>4.3184484583325684</c:v>
                </c:pt>
                <c:pt idx="433">
                  <c:v>4.3284474583342671</c:v>
                </c:pt>
                <c:pt idx="434">
                  <c:v>4.3384464583359659</c:v>
                </c:pt>
                <c:pt idx="435">
                  <c:v>4.3484464583452791</c:v>
                </c:pt>
                <c:pt idx="436">
                  <c:v>4.3584454583469778</c:v>
                </c:pt>
                <c:pt idx="437">
                  <c:v>4.3684444583486766</c:v>
                </c:pt>
                <c:pt idx="438">
                  <c:v>4.3784444583579898</c:v>
                </c:pt>
                <c:pt idx="439">
                  <c:v>4.3884434583305847</c:v>
                </c:pt>
                <c:pt idx="440">
                  <c:v>4.3984424583322834</c:v>
                </c:pt>
                <c:pt idx="441">
                  <c:v>4.4084424583415966</c:v>
                </c:pt>
                <c:pt idx="442">
                  <c:v>4.4184414583432954</c:v>
                </c:pt>
                <c:pt idx="443">
                  <c:v>4.4284404583449941</c:v>
                </c:pt>
                <c:pt idx="444">
                  <c:v>4.4384404583543073</c:v>
                </c:pt>
                <c:pt idx="445">
                  <c:v>4.4484394583560061</c:v>
                </c:pt>
                <c:pt idx="446">
                  <c:v>4.4584384583577048</c:v>
                </c:pt>
                <c:pt idx="447">
                  <c:v>4.4684374583594035</c:v>
                </c:pt>
                <c:pt idx="448">
                  <c:v>4.4784374583396129</c:v>
                </c:pt>
                <c:pt idx="449">
                  <c:v>4.4884364583413117</c:v>
                </c:pt>
                <c:pt idx="450">
                  <c:v>4.4984354583430104</c:v>
                </c:pt>
                <c:pt idx="451">
                  <c:v>4.5084354583523236</c:v>
                </c:pt>
                <c:pt idx="452">
                  <c:v>4.5184344583540224</c:v>
                </c:pt>
                <c:pt idx="453">
                  <c:v>4.5284334583557211</c:v>
                </c:pt>
                <c:pt idx="454">
                  <c:v>4.5384334583359305</c:v>
                </c:pt>
                <c:pt idx="455">
                  <c:v>4.5484324583376292</c:v>
                </c:pt>
                <c:pt idx="456">
                  <c:v>4.5584314583393279</c:v>
                </c:pt>
                <c:pt idx="457">
                  <c:v>4.5684304583410267</c:v>
                </c:pt>
                <c:pt idx="458">
                  <c:v>4.5784304583503399</c:v>
                </c:pt>
                <c:pt idx="459">
                  <c:v>4.5884294583520386</c:v>
                </c:pt>
                <c:pt idx="460">
                  <c:v>4.5984284583537374</c:v>
                </c:pt>
                <c:pt idx="461">
                  <c:v>4.6084284583339468</c:v>
                </c:pt>
                <c:pt idx="462">
                  <c:v>4.6184274583356455</c:v>
                </c:pt>
                <c:pt idx="463">
                  <c:v>4.6284264583373442</c:v>
                </c:pt>
                <c:pt idx="464">
                  <c:v>4.6384264583466575</c:v>
                </c:pt>
                <c:pt idx="465">
                  <c:v>4.6484254583483562</c:v>
                </c:pt>
                <c:pt idx="466">
                  <c:v>4.6584244583500549</c:v>
                </c:pt>
                <c:pt idx="467">
                  <c:v>4.6684244583593681</c:v>
                </c:pt>
                <c:pt idx="468">
                  <c:v>4.678423458331963</c:v>
                </c:pt>
                <c:pt idx="469">
                  <c:v>4.6884224583336618</c:v>
                </c:pt>
                <c:pt idx="470">
                  <c:v>4.6984214583353605</c:v>
                </c:pt>
                <c:pt idx="471">
                  <c:v>4.7084214583446737</c:v>
                </c:pt>
                <c:pt idx="472">
                  <c:v>4.7184204583463725</c:v>
                </c:pt>
                <c:pt idx="473">
                  <c:v>4.7284194583480712</c:v>
                </c:pt>
                <c:pt idx="474">
                  <c:v>4.7384194583573844</c:v>
                </c:pt>
                <c:pt idx="475">
                  <c:v>4.7484184583590832</c:v>
                </c:pt>
                <c:pt idx="476">
                  <c:v>4.7584174583316781</c:v>
                </c:pt>
                <c:pt idx="477">
                  <c:v>4.7684174583409913</c:v>
                </c:pt>
                <c:pt idx="478">
                  <c:v>4.77841645834269</c:v>
                </c:pt>
                <c:pt idx="479">
                  <c:v>4.7884154583443888</c:v>
                </c:pt>
                <c:pt idx="480">
                  <c:v>4.798415458353702</c:v>
                </c:pt>
                <c:pt idx="481">
                  <c:v>4.8084144583554007</c:v>
                </c:pt>
                <c:pt idx="482">
                  <c:v>4.8184134583570994</c:v>
                </c:pt>
                <c:pt idx="483">
                  <c:v>4.8284124583587982</c:v>
                </c:pt>
                <c:pt idx="484">
                  <c:v>4.8384124583390076</c:v>
                </c:pt>
                <c:pt idx="485">
                  <c:v>4.8484114583407063</c:v>
                </c:pt>
                <c:pt idx="486">
                  <c:v>4.858410458342405</c:v>
                </c:pt>
                <c:pt idx="487">
                  <c:v>4.8684104583517183</c:v>
                </c:pt>
                <c:pt idx="488">
                  <c:v>4.878409458353417</c:v>
                </c:pt>
                <c:pt idx="489">
                  <c:v>4.8884084583551157</c:v>
                </c:pt>
                <c:pt idx="490">
                  <c:v>4.8984084583353251</c:v>
                </c:pt>
                <c:pt idx="491">
                  <c:v>4.9084074583370239</c:v>
                </c:pt>
                <c:pt idx="492">
                  <c:v>4.9184064583387226</c:v>
                </c:pt>
                <c:pt idx="493">
                  <c:v>4.9284064583480358</c:v>
                </c:pt>
                <c:pt idx="494">
                  <c:v>4.9384054583497345</c:v>
                </c:pt>
                <c:pt idx="495">
                  <c:v>4.9484044583514333</c:v>
                </c:pt>
                <c:pt idx="496">
                  <c:v>4.958403458353132</c:v>
                </c:pt>
                <c:pt idx="497">
                  <c:v>4.9684034583333414</c:v>
                </c:pt>
                <c:pt idx="498">
                  <c:v>4.9784024583350401</c:v>
                </c:pt>
                <c:pt idx="499">
                  <c:v>4.9884014583367389</c:v>
                </c:pt>
                <c:pt idx="500">
                  <c:v>4.9984014583460521</c:v>
                </c:pt>
                <c:pt idx="501">
                  <c:v>5.0084004583477508</c:v>
                </c:pt>
                <c:pt idx="502">
                  <c:v>5.0183994583494496</c:v>
                </c:pt>
                <c:pt idx="503">
                  <c:v>5.0283994583587628</c:v>
                </c:pt>
                <c:pt idx="504">
                  <c:v>5.0383984583313577</c:v>
                </c:pt>
                <c:pt idx="505">
                  <c:v>5.0483974583330564</c:v>
                </c:pt>
                <c:pt idx="506">
                  <c:v>5.0583974583423696</c:v>
                </c:pt>
                <c:pt idx="507">
                  <c:v>5.0683964583440684</c:v>
                </c:pt>
                <c:pt idx="508">
                  <c:v>5.0783954583457671</c:v>
                </c:pt>
                <c:pt idx="509">
                  <c:v>5.0883944583474658</c:v>
                </c:pt>
                <c:pt idx="510">
                  <c:v>5.0983944583567791</c:v>
                </c:pt>
                <c:pt idx="511">
                  <c:v>5.1083934583584778</c:v>
                </c:pt>
                <c:pt idx="512">
                  <c:v>5.1183928333339281</c:v>
                </c:pt>
                <c:pt idx="513">
                  <c:v>5.1283928333432414</c:v>
                </c:pt>
                <c:pt idx="514">
                  <c:v>5.1383918333449401</c:v>
                </c:pt>
                <c:pt idx="515">
                  <c:v>5.1483908333466388</c:v>
                </c:pt>
                <c:pt idx="516">
                  <c:v>5.1583908333559521</c:v>
                </c:pt>
                <c:pt idx="517">
                  <c:v>5.1683898333576508</c:v>
                </c:pt>
                <c:pt idx="518">
                  <c:v>5.1783888333593495</c:v>
                </c:pt>
                <c:pt idx="519">
                  <c:v>5.1883888333395589</c:v>
                </c:pt>
                <c:pt idx="520">
                  <c:v>5.1983878333412576</c:v>
                </c:pt>
                <c:pt idx="521">
                  <c:v>5.2083868333429564</c:v>
                </c:pt>
                <c:pt idx="522">
                  <c:v>5.2183858333446551</c:v>
                </c:pt>
                <c:pt idx="523">
                  <c:v>5.2283858333539683</c:v>
                </c:pt>
                <c:pt idx="524">
                  <c:v>5.2383848333556671</c:v>
                </c:pt>
                <c:pt idx="525">
                  <c:v>5.2483838333573658</c:v>
                </c:pt>
                <c:pt idx="526">
                  <c:v>5.2583838333375752</c:v>
                </c:pt>
                <c:pt idx="527">
                  <c:v>5.2683828333392739</c:v>
                </c:pt>
                <c:pt idx="528">
                  <c:v>5.2783818333409727</c:v>
                </c:pt>
                <c:pt idx="529">
                  <c:v>5.2883818333502859</c:v>
                </c:pt>
                <c:pt idx="530">
                  <c:v>5.2983808333519846</c:v>
                </c:pt>
                <c:pt idx="531">
                  <c:v>5.3083798333536834</c:v>
                </c:pt>
                <c:pt idx="532">
                  <c:v>5.3183798333338927</c:v>
                </c:pt>
                <c:pt idx="533">
                  <c:v>5.3283788333355915</c:v>
                </c:pt>
                <c:pt idx="534">
                  <c:v>5.3383778333372902</c:v>
                </c:pt>
                <c:pt idx="535">
                  <c:v>5.3483778333466034</c:v>
                </c:pt>
                <c:pt idx="536">
                  <c:v>5.3583768333483022</c:v>
                </c:pt>
                <c:pt idx="537">
                  <c:v>5.3683758333500009</c:v>
                </c:pt>
                <c:pt idx="538">
                  <c:v>5.3783748333516996</c:v>
                </c:pt>
                <c:pt idx="539">
                  <c:v>5.388374833331909</c:v>
                </c:pt>
                <c:pt idx="540">
                  <c:v>5.3983738333336078</c:v>
                </c:pt>
                <c:pt idx="541">
                  <c:v>5.4083728333353065</c:v>
                </c:pt>
                <c:pt idx="542">
                  <c:v>5.4183728333446197</c:v>
                </c:pt>
                <c:pt idx="543">
                  <c:v>5.4283718333463185</c:v>
                </c:pt>
                <c:pt idx="544">
                  <c:v>5.4383708333480172</c:v>
                </c:pt>
                <c:pt idx="545">
                  <c:v>5.4483708333573304</c:v>
                </c:pt>
                <c:pt idx="546">
                  <c:v>5.4583698333590291</c:v>
                </c:pt>
                <c:pt idx="547">
                  <c:v>5.468368833331624</c:v>
                </c:pt>
                <c:pt idx="548">
                  <c:v>5.4783688333409373</c:v>
                </c:pt>
                <c:pt idx="549">
                  <c:v>5.488367833342636</c:v>
                </c:pt>
                <c:pt idx="550">
                  <c:v>5.4983668333443347</c:v>
                </c:pt>
                <c:pt idx="551">
                  <c:v>5.5083658333460335</c:v>
                </c:pt>
                <c:pt idx="552">
                  <c:v>5.5183658333553467</c:v>
                </c:pt>
                <c:pt idx="553">
                  <c:v>5.5283648333570454</c:v>
                </c:pt>
                <c:pt idx="554">
                  <c:v>5.5383638333587442</c:v>
                </c:pt>
                <c:pt idx="555">
                  <c:v>5.5483638333389536</c:v>
                </c:pt>
                <c:pt idx="556">
                  <c:v>5.5583628333406523</c:v>
                </c:pt>
                <c:pt idx="557">
                  <c:v>5.568361833342351</c:v>
                </c:pt>
                <c:pt idx="558">
                  <c:v>5.5783618333516642</c:v>
                </c:pt>
                <c:pt idx="559">
                  <c:v>5.588360833353363</c:v>
                </c:pt>
                <c:pt idx="560">
                  <c:v>5.5983598333550617</c:v>
                </c:pt>
                <c:pt idx="561">
                  <c:v>5.6083598333352711</c:v>
                </c:pt>
                <c:pt idx="562">
                  <c:v>5.6183588333369698</c:v>
                </c:pt>
                <c:pt idx="563">
                  <c:v>5.6283578333386686</c:v>
                </c:pt>
                <c:pt idx="564">
                  <c:v>5.6383568333403673</c:v>
                </c:pt>
                <c:pt idx="565">
                  <c:v>5.6483568333496805</c:v>
                </c:pt>
                <c:pt idx="566">
                  <c:v>5.6583558333513793</c:v>
                </c:pt>
                <c:pt idx="567">
                  <c:v>5.668354833353078</c:v>
                </c:pt>
                <c:pt idx="568">
                  <c:v>5.6783548333332874</c:v>
                </c:pt>
                <c:pt idx="569">
                  <c:v>5.6883538333349861</c:v>
                </c:pt>
                <c:pt idx="570">
                  <c:v>5.6983528333366849</c:v>
                </c:pt>
                <c:pt idx="571">
                  <c:v>5.7083528333459981</c:v>
                </c:pt>
                <c:pt idx="572">
                  <c:v>5.7183518333476968</c:v>
                </c:pt>
                <c:pt idx="573">
                  <c:v>5.7283508333493955</c:v>
                </c:pt>
                <c:pt idx="574">
                  <c:v>5.7383508333587088</c:v>
                </c:pt>
                <c:pt idx="575">
                  <c:v>5.7483498333313037</c:v>
                </c:pt>
                <c:pt idx="576">
                  <c:v>5.7583488333330024</c:v>
                </c:pt>
                <c:pt idx="577">
                  <c:v>5.7683478333347011</c:v>
                </c:pt>
                <c:pt idx="578">
                  <c:v>5.7783478333440144</c:v>
                </c:pt>
                <c:pt idx="579">
                  <c:v>5.7883468333457131</c:v>
                </c:pt>
                <c:pt idx="580">
                  <c:v>5.7983458333474118</c:v>
                </c:pt>
                <c:pt idx="581">
                  <c:v>5.8083458333567251</c:v>
                </c:pt>
                <c:pt idx="582">
                  <c:v>5.8183448333584238</c:v>
                </c:pt>
                <c:pt idx="583">
                  <c:v>5.8283438333310187</c:v>
                </c:pt>
                <c:pt idx="584">
                  <c:v>5.8383438333403319</c:v>
                </c:pt>
                <c:pt idx="585">
                  <c:v>5.8483428333420306</c:v>
                </c:pt>
                <c:pt idx="586">
                  <c:v>5.8583418333437294</c:v>
                </c:pt>
                <c:pt idx="587">
                  <c:v>5.8683418333530426</c:v>
                </c:pt>
                <c:pt idx="588">
                  <c:v>5.8783408333547413</c:v>
                </c:pt>
                <c:pt idx="589">
                  <c:v>5.8883398333564401</c:v>
                </c:pt>
                <c:pt idx="590">
                  <c:v>5.8983398333366495</c:v>
                </c:pt>
                <c:pt idx="591">
                  <c:v>5.9083388333383482</c:v>
                </c:pt>
                <c:pt idx="592">
                  <c:v>5.9183378333400469</c:v>
                </c:pt>
                <c:pt idx="593">
                  <c:v>5.9283368333417457</c:v>
                </c:pt>
                <c:pt idx="594">
                  <c:v>5.9383368333510589</c:v>
                </c:pt>
                <c:pt idx="595">
                  <c:v>5.9483358333527576</c:v>
                </c:pt>
                <c:pt idx="596">
                  <c:v>5.9583348333544564</c:v>
                </c:pt>
                <c:pt idx="597">
                  <c:v>5.9683348333346657</c:v>
                </c:pt>
                <c:pt idx="598">
                  <c:v>5.9783338333363645</c:v>
                </c:pt>
                <c:pt idx="599">
                  <c:v>5.9883328333380632</c:v>
                </c:pt>
                <c:pt idx="600">
                  <c:v>5.9983328333473764</c:v>
                </c:pt>
                <c:pt idx="601">
                  <c:v>6.0083318333490752</c:v>
                </c:pt>
                <c:pt idx="602">
                  <c:v>6.0183308333507739</c:v>
                </c:pt>
                <c:pt idx="603">
                  <c:v>6.0283308333309833</c:v>
                </c:pt>
                <c:pt idx="604">
                  <c:v>6.038329833332682</c:v>
                </c:pt>
                <c:pt idx="605">
                  <c:v>6.0483288333343808</c:v>
                </c:pt>
                <c:pt idx="606">
                  <c:v>6.058328833343694</c:v>
                </c:pt>
                <c:pt idx="607">
                  <c:v>6.0683278333453927</c:v>
                </c:pt>
                <c:pt idx="608">
                  <c:v>6.0783268333470915</c:v>
                </c:pt>
                <c:pt idx="609">
                  <c:v>6.0883258333487902</c:v>
                </c:pt>
                <c:pt idx="610">
                  <c:v>6.0983258333581034</c:v>
                </c:pt>
                <c:pt idx="611">
                  <c:v>6.1083248333306983</c:v>
                </c:pt>
                <c:pt idx="612">
                  <c:v>6.118323833332397</c:v>
                </c:pt>
                <c:pt idx="613">
                  <c:v>6.1283238333417103</c:v>
                </c:pt>
                <c:pt idx="614">
                  <c:v>6.138322833343409</c:v>
                </c:pt>
                <c:pt idx="615">
                  <c:v>6.1483218333451077</c:v>
                </c:pt>
                <c:pt idx="616">
                  <c:v>6.158321833354421</c:v>
                </c:pt>
                <c:pt idx="617">
                  <c:v>6.1683208333561197</c:v>
                </c:pt>
                <c:pt idx="618">
                  <c:v>6.1783198333578184</c:v>
                </c:pt>
                <c:pt idx="619">
                  <c:v>6.1883198333380278</c:v>
                </c:pt>
                <c:pt idx="620">
                  <c:v>6.1983188333397266</c:v>
                </c:pt>
                <c:pt idx="621">
                  <c:v>6.2083178333414253</c:v>
                </c:pt>
                <c:pt idx="622">
                  <c:v>6.2183178333507385</c:v>
                </c:pt>
                <c:pt idx="623">
                  <c:v>6.2283168333524372</c:v>
                </c:pt>
                <c:pt idx="624">
                  <c:v>6.238315833354136</c:v>
                </c:pt>
                <c:pt idx="625">
                  <c:v>6.2483148333558347</c:v>
                </c:pt>
                <c:pt idx="626">
                  <c:v>6.2583148333360441</c:v>
                </c:pt>
                <c:pt idx="627">
                  <c:v>6.2683138333377428</c:v>
                </c:pt>
                <c:pt idx="628">
                  <c:v>6.2783128333394416</c:v>
                </c:pt>
                <c:pt idx="629">
                  <c:v>6.2883128333487548</c:v>
                </c:pt>
                <c:pt idx="630">
                  <c:v>6.2983118333504535</c:v>
                </c:pt>
                <c:pt idx="631">
                  <c:v>6.3083108333521523</c:v>
                </c:pt>
                <c:pt idx="632">
                  <c:v>6.3183108333323617</c:v>
                </c:pt>
                <c:pt idx="633">
                  <c:v>6.3283098333340604</c:v>
                </c:pt>
                <c:pt idx="634">
                  <c:v>6.3383088333357591</c:v>
                </c:pt>
                <c:pt idx="635">
                  <c:v>6.3483088333450723</c:v>
                </c:pt>
                <c:pt idx="636">
                  <c:v>6.3583078333467711</c:v>
                </c:pt>
                <c:pt idx="637">
                  <c:v>6.3683068333484698</c:v>
                </c:pt>
                <c:pt idx="638">
                  <c:v>6.378306833357783</c:v>
                </c:pt>
                <c:pt idx="639">
                  <c:v>6.3883058333303779</c:v>
                </c:pt>
                <c:pt idx="640">
                  <c:v>6.3983048333320767</c:v>
                </c:pt>
                <c:pt idx="641">
                  <c:v>6.4083038333337754</c:v>
                </c:pt>
                <c:pt idx="642">
                  <c:v>6.4183038333430886</c:v>
                </c:pt>
                <c:pt idx="643">
                  <c:v>6.4283028333447874</c:v>
                </c:pt>
                <c:pt idx="644">
                  <c:v>6.4383018333464861</c:v>
                </c:pt>
                <c:pt idx="645">
                  <c:v>6.4483018333557993</c:v>
                </c:pt>
                <c:pt idx="646">
                  <c:v>6.458300833357498</c:v>
                </c:pt>
                <c:pt idx="647">
                  <c:v>6.4682998333591968</c:v>
                </c:pt>
                <c:pt idx="648">
                  <c:v>6.4782998333394062</c:v>
                </c:pt>
                <c:pt idx="649">
                  <c:v>6.4882988333411049</c:v>
                </c:pt>
                <c:pt idx="650">
                  <c:v>6.4982978333428036</c:v>
                </c:pt>
                <c:pt idx="651">
                  <c:v>6.5082978333521169</c:v>
                </c:pt>
                <c:pt idx="652">
                  <c:v>6.5182968333538156</c:v>
                </c:pt>
                <c:pt idx="653">
                  <c:v>6.5282958333555143</c:v>
                </c:pt>
                <c:pt idx="654">
                  <c:v>6.5382958333357237</c:v>
                </c:pt>
                <c:pt idx="655">
                  <c:v>6.5482948333374225</c:v>
                </c:pt>
                <c:pt idx="656">
                  <c:v>6.5582938333391212</c:v>
                </c:pt>
                <c:pt idx="657">
                  <c:v>6.5682928333408199</c:v>
                </c:pt>
                <c:pt idx="658">
                  <c:v>6.5782928333501332</c:v>
                </c:pt>
                <c:pt idx="659">
                  <c:v>6.5882918333518319</c:v>
                </c:pt>
                <c:pt idx="660">
                  <c:v>6.5982908333535306</c:v>
                </c:pt>
                <c:pt idx="661">
                  <c:v>6.60829083333374</c:v>
                </c:pt>
                <c:pt idx="662">
                  <c:v>6.6182898333354387</c:v>
                </c:pt>
                <c:pt idx="663">
                  <c:v>6.6282888333371375</c:v>
                </c:pt>
                <c:pt idx="664">
                  <c:v>6.6382888333464507</c:v>
                </c:pt>
                <c:pt idx="665">
                  <c:v>6.6482878333481494</c:v>
                </c:pt>
                <c:pt idx="666">
                  <c:v>6.6582868333498482</c:v>
                </c:pt>
                <c:pt idx="667">
                  <c:v>6.6682868333591614</c:v>
                </c:pt>
                <c:pt idx="668">
                  <c:v>6.6782858333317563</c:v>
                </c:pt>
                <c:pt idx="669">
                  <c:v>6.688284833333455</c:v>
                </c:pt>
                <c:pt idx="670">
                  <c:v>6.6982848333427683</c:v>
                </c:pt>
                <c:pt idx="671">
                  <c:v>6.708283833344467</c:v>
                </c:pt>
                <c:pt idx="672">
                  <c:v>6.7182828333461657</c:v>
                </c:pt>
                <c:pt idx="673">
                  <c:v>6.7282818333478644</c:v>
                </c:pt>
                <c:pt idx="674">
                  <c:v>6.7382818333571777</c:v>
                </c:pt>
                <c:pt idx="675">
                  <c:v>6.7482808333588764</c:v>
                </c:pt>
                <c:pt idx="676">
                  <c:v>6.7582798333314713</c:v>
                </c:pt>
                <c:pt idx="677">
                  <c:v>6.7682798333407845</c:v>
                </c:pt>
                <c:pt idx="678">
                  <c:v>6.7782788333424833</c:v>
                </c:pt>
                <c:pt idx="679">
                  <c:v>6.788277833344182</c:v>
                </c:pt>
                <c:pt idx="680">
                  <c:v>6.7982778333534952</c:v>
                </c:pt>
                <c:pt idx="681">
                  <c:v>6.808276833355194</c:v>
                </c:pt>
                <c:pt idx="682">
                  <c:v>6.8182758333568927</c:v>
                </c:pt>
                <c:pt idx="683">
                  <c:v>6.8282758333371021</c:v>
                </c:pt>
                <c:pt idx="684">
                  <c:v>6.8382748333388008</c:v>
                </c:pt>
                <c:pt idx="685">
                  <c:v>6.8482738333404996</c:v>
                </c:pt>
                <c:pt idx="686">
                  <c:v>6.8582738333498128</c:v>
                </c:pt>
                <c:pt idx="687">
                  <c:v>6.8682728333515115</c:v>
                </c:pt>
                <c:pt idx="688">
                  <c:v>6.8782718333532102</c:v>
                </c:pt>
                <c:pt idx="689">
                  <c:v>6.888270833354909</c:v>
                </c:pt>
                <c:pt idx="690">
                  <c:v>6.8982708333351184</c:v>
                </c:pt>
                <c:pt idx="691">
                  <c:v>6.9082698333368171</c:v>
                </c:pt>
                <c:pt idx="692">
                  <c:v>6.9182688333385158</c:v>
                </c:pt>
                <c:pt idx="693">
                  <c:v>6.9282688333478291</c:v>
                </c:pt>
                <c:pt idx="694">
                  <c:v>6.9382678333495278</c:v>
                </c:pt>
                <c:pt idx="695">
                  <c:v>6.9482668333512265</c:v>
                </c:pt>
                <c:pt idx="696">
                  <c:v>6.9582668333314359</c:v>
                </c:pt>
                <c:pt idx="697">
                  <c:v>6.9682658333331347</c:v>
                </c:pt>
                <c:pt idx="698">
                  <c:v>6.9782648333348334</c:v>
                </c:pt>
                <c:pt idx="699">
                  <c:v>6.9882648333441466</c:v>
                </c:pt>
                <c:pt idx="700">
                  <c:v>6.9982638333458453</c:v>
                </c:pt>
                <c:pt idx="701">
                  <c:v>7.0082628333475441</c:v>
                </c:pt>
                <c:pt idx="702">
                  <c:v>7.0182628333568573</c:v>
                </c:pt>
                <c:pt idx="703">
                  <c:v>7.028261833358556</c:v>
                </c:pt>
                <c:pt idx="704">
                  <c:v>7.0382608333311509</c:v>
                </c:pt>
                <c:pt idx="705">
                  <c:v>7.0482608333404642</c:v>
                </c:pt>
                <c:pt idx="706">
                  <c:v>7.0582598333421629</c:v>
                </c:pt>
                <c:pt idx="707">
                  <c:v>7.0682588333438616</c:v>
                </c:pt>
                <c:pt idx="708">
                  <c:v>7.0782578333455604</c:v>
                </c:pt>
                <c:pt idx="709">
                  <c:v>7.0882578333548736</c:v>
                </c:pt>
                <c:pt idx="710">
                  <c:v>7.0982568333565723</c:v>
                </c:pt>
                <c:pt idx="711">
                  <c:v>7.108255833358271</c:v>
                </c:pt>
                <c:pt idx="712">
                  <c:v>7.1182552500104066</c:v>
                </c:pt>
                <c:pt idx="713">
                  <c:v>7.1282542500121053</c:v>
                </c:pt>
                <c:pt idx="714">
                  <c:v>7.1382532500138041</c:v>
                </c:pt>
                <c:pt idx="715">
                  <c:v>7.1482532500231173</c:v>
                </c:pt>
                <c:pt idx="716">
                  <c:v>7.158252250024816</c:v>
                </c:pt>
                <c:pt idx="717">
                  <c:v>7.1682512499974109</c:v>
                </c:pt>
                <c:pt idx="718">
                  <c:v>7.1782512500067241</c:v>
                </c:pt>
                <c:pt idx="719">
                  <c:v>7.1882502500084229</c:v>
                </c:pt>
                <c:pt idx="720">
                  <c:v>7.1982492500101216</c:v>
                </c:pt>
                <c:pt idx="721">
                  <c:v>7.2082492500194348</c:v>
                </c:pt>
                <c:pt idx="722">
                  <c:v>7.2182482500211336</c:v>
                </c:pt>
                <c:pt idx="723">
                  <c:v>7.2282472500228323</c:v>
                </c:pt>
                <c:pt idx="724">
                  <c:v>7.2382472500030417</c:v>
                </c:pt>
                <c:pt idx="725">
                  <c:v>7.2482462500047404</c:v>
                </c:pt>
                <c:pt idx="726">
                  <c:v>7.2582452500064392</c:v>
                </c:pt>
                <c:pt idx="727">
                  <c:v>7.2682452500157524</c:v>
                </c:pt>
                <c:pt idx="728">
                  <c:v>7.2782442500174511</c:v>
                </c:pt>
                <c:pt idx="729">
                  <c:v>7.2882432500191499</c:v>
                </c:pt>
                <c:pt idx="730">
                  <c:v>7.2982422500208486</c:v>
                </c:pt>
                <c:pt idx="731">
                  <c:v>7.308242250001058</c:v>
                </c:pt>
                <c:pt idx="732">
                  <c:v>7.3182412500027567</c:v>
                </c:pt>
                <c:pt idx="733">
                  <c:v>7.3282402500044554</c:v>
                </c:pt>
                <c:pt idx="734">
                  <c:v>7.3382402500137687</c:v>
                </c:pt>
                <c:pt idx="735">
                  <c:v>7.3482392500154674</c:v>
                </c:pt>
                <c:pt idx="736">
                  <c:v>7.3582382500171661</c:v>
                </c:pt>
                <c:pt idx="737">
                  <c:v>7.3682382499973755</c:v>
                </c:pt>
                <c:pt idx="738">
                  <c:v>7.3782372499990743</c:v>
                </c:pt>
                <c:pt idx="739">
                  <c:v>7.388236250000773</c:v>
                </c:pt>
                <c:pt idx="740">
                  <c:v>7.3982362500100862</c:v>
                </c:pt>
                <c:pt idx="741">
                  <c:v>7.408235250011785</c:v>
                </c:pt>
                <c:pt idx="742">
                  <c:v>7.4182342500134837</c:v>
                </c:pt>
                <c:pt idx="743">
                  <c:v>7.4282342500227969</c:v>
                </c:pt>
                <c:pt idx="744">
                  <c:v>7.4382332500244956</c:v>
                </c:pt>
                <c:pt idx="745">
                  <c:v>7.4482322499970905</c:v>
                </c:pt>
                <c:pt idx="746">
                  <c:v>7.4582322500064038</c:v>
                </c:pt>
                <c:pt idx="747">
                  <c:v>7.4682312500081025</c:v>
                </c:pt>
                <c:pt idx="748">
                  <c:v>7.4782302500098012</c:v>
                </c:pt>
                <c:pt idx="749">
                  <c:v>7.4882292500115</c:v>
                </c:pt>
                <c:pt idx="750">
                  <c:v>7.4982292500208132</c:v>
                </c:pt>
                <c:pt idx="751">
                  <c:v>7.5082282500225119</c:v>
                </c:pt>
                <c:pt idx="752">
                  <c:v>7.5182272500242107</c:v>
                </c:pt>
                <c:pt idx="753">
                  <c:v>7.5282272500044201</c:v>
                </c:pt>
                <c:pt idx="754">
                  <c:v>7.5382262500061188</c:v>
                </c:pt>
                <c:pt idx="755">
                  <c:v>7.5482252500078175</c:v>
                </c:pt>
                <c:pt idx="756">
                  <c:v>7.5582252500171307</c:v>
                </c:pt>
                <c:pt idx="757">
                  <c:v>7.5682242500188295</c:v>
                </c:pt>
                <c:pt idx="758">
                  <c:v>7.5782232500205282</c:v>
                </c:pt>
                <c:pt idx="759">
                  <c:v>7.5882232500007376</c:v>
                </c:pt>
                <c:pt idx="760">
                  <c:v>7.5982222500024363</c:v>
                </c:pt>
                <c:pt idx="761">
                  <c:v>7.6082212500041351</c:v>
                </c:pt>
                <c:pt idx="762">
                  <c:v>7.6182212500134483</c:v>
                </c:pt>
                <c:pt idx="763">
                  <c:v>7.628220250015147</c:v>
                </c:pt>
                <c:pt idx="764">
                  <c:v>7.6382192500168458</c:v>
                </c:pt>
                <c:pt idx="765">
                  <c:v>7.6482182500185445</c:v>
                </c:pt>
                <c:pt idx="766">
                  <c:v>7.6582182499987539</c:v>
                </c:pt>
                <c:pt idx="767">
                  <c:v>7.6682172500004526</c:v>
                </c:pt>
                <c:pt idx="768">
                  <c:v>7.6782162500021514</c:v>
                </c:pt>
                <c:pt idx="769">
                  <c:v>7.6882162500114646</c:v>
                </c:pt>
                <c:pt idx="770">
                  <c:v>7.6982152500131633</c:v>
                </c:pt>
                <c:pt idx="771">
                  <c:v>7.708214250014862</c:v>
                </c:pt>
                <c:pt idx="772">
                  <c:v>7.7182142500241753</c:v>
                </c:pt>
                <c:pt idx="773">
                  <c:v>7.728213250025874</c:v>
                </c:pt>
                <c:pt idx="774">
                  <c:v>7.7382122499984689</c:v>
                </c:pt>
                <c:pt idx="775">
                  <c:v>7.7482122500077821</c:v>
                </c:pt>
                <c:pt idx="776">
                  <c:v>7.7582112500094809</c:v>
                </c:pt>
                <c:pt idx="777">
                  <c:v>7.7682102500111796</c:v>
                </c:pt>
                <c:pt idx="778">
                  <c:v>7.7782102500204928</c:v>
                </c:pt>
                <c:pt idx="779">
                  <c:v>7.7882092500221916</c:v>
                </c:pt>
                <c:pt idx="780">
                  <c:v>7.7982082500238903</c:v>
                </c:pt>
                <c:pt idx="781">
                  <c:v>7.8082082500040997</c:v>
                </c:pt>
                <c:pt idx="782">
                  <c:v>7.8182072500057984</c:v>
                </c:pt>
                <c:pt idx="783">
                  <c:v>7.8282062500074971</c:v>
                </c:pt>
                <c:pt idx="784">
                  <c:v>7.8382062500168104</c:v>
                </c:pt>
                <c:pt idx="785">
                  <c:v>7.8482052500185091</c:v>
                </c:pt>
                <c:pt idx="786">
                  <c:v>7.8582042500202078</c:v>
                </c:pt>
                <c:pt idx="787">
                  <c:v>7.8682032500219066</c:v>
                </c:pt>
                <c:pt idx="788">
                  <c:v>7.878203250002116</c:v>
                </c:pt>
                <c:pt idx="789">
                  <c:v>7.8882022500038147</c:v>
                </c:pt>
                <c:pt idx="790">
                  <c:v>7.8982012500055134</c:v>
                </c:pt>
                <c:pt idx="791">
                  <c:v>7.9082012500148267</c:v>
                </c:pt>
                <c:pt idx="792">
                  <c:v>7.9182002500165254</c:v>
                </c:pt>
                <c:pt idx="793">
                  <c:v>7.9281992500182241</c:v>
                </c:pt>
                <c:pt idx="794">
                  <c:v>7.9381992499984335</c:v>
                </c:pt>
                <c:pt idx="795">
                  <c:v>7.9481982500001322</c:v>
                </c:pt>
                <c:pt idx="796">
                  <c:v>7.958197250001831</c:v>
                </c:pt>
                <c:pt idx="797">
                  <c:v>7.9681972500111442</c:v>
                </c:pt>
                <c:pt idx="798">
                  <c:v>7.9781962500128429</c:v>
                </c:pt>
                <c:pt idx="799">
                  <c:v>7.9881952500145417</c:v>
                </c:pt>
                <c:pt idx="800">
                  <c:v>7.9981952500238549</c:v>
                </c:pt>
                <c:pt idx="801">
                  <c:v>8.0081942500255536</c:v>
                </c:pt>
                <c:pt idx="802">
                  <c:v>8.0181932499981485</c:v>
                </c:pt>
                <c:pt idx="803">
                  <c:v>8.0281932500074618</c:v>
                </c:pt>
                <c:pt idx="804">
                  <c:v>8.0381922500091605</c:v>
                </c:pt>
                <c:pt idx="805">
                  <c:v>8.0481912500108592</c:v>
                </c:pt>
                <c:pt idx="806">
                  <c:v>8.0581912500201724</c:v>
                </c:pt>
                <c:pt idx="807">
                  <c:v>8.0681902500218712</c:v>
                </c:pt>
                <c:pt idx="808">
                  <c:v>8.0781892500235699</c:v>
                </c:pt>
                <c:pt idx="809">
                  <c:v>8.0881882500252686</c:v>
                </c:pt>
                <c:pt idx="810">
                  <c:v>8.098188250005478</c:v>
                </c:pt>
                <c:pt idx="811">
                  <c:v>8.1081872500071768</c:v>
                </c:pt>
                <c:pt idx="812">
                  <c:v>8.1181868333369493</c:v>
                </c:pt>
                <c:pt idx="813">
                  <c:v>8.1281868333462626</c:v>
                </c:pt>
                <c:pt idx="814">
                  <c:v>8.1381858333479613</c:v>
                </c:pt>
                <c:pt idx="815">
                  <c:v>8.14818483334966</c:v>
                </c:pt>
                <c:pt idx="816">
                  <c:v>8.1581848333589733</c:v>
                </c:pt>
                <c:pt idx="817">
                  <c:v>8.1681838333315682</c:v>
                </c:pt>
                <c:pt idx="818">
                  <c:v>8.1781828333332669</c:v>
                </c:pt>
                <c:pt idx="819">
                  <c:v>8.1881828333425801</c:v>
                </c:pt>
                <c:pt idx="820">
                  <c:v>8.1981818333442789</c:v>
                </c:pt>
                <c:pt idx="821">
                  <c:v>8.2081808333459776</c:v>
                </c:pt>
                <c:pt idx="822">
                  <c:v>8.2181808333552908</c:v>
                </c:pt>
                <c:pt idx="823">
                  <c:v>8.2281798333569895</c:v>
                </c:pt>
                <c:pt idx="824">
                  <c:v>8.2381788333586883</c:v>
                </c:pt>
                <c:pt idx="825">
                  <c:v>8.2481788333388977</c:v>
                </c:pt>
                <c:pt idx="826">
                  <c:v>8.2581778333405964</c:v>
                </c:pt>
                <c:pt idx="827">
                  <c:v>8.2681768333422951</c:v>
                </c:pt>
                <c:pt idx="828">
                  <c:v>8.2781768333516084</c:v>
                </c:pt>
                <c:pt idx="829">
                  <c:v>8.2881758333533071</c:v>
                </c:pt>
                <c:pt idx="830">
                  <c:v>8.2981748333550058</c:v>
                </c:pt>
                <c:pt idx="831">
                  <c:v>8.3081738333567046</c:v>
                </c:pt>
                <c:pt idx="832">
                  <c:v>8.318173833336914</c:v>
                </c:pt>
                <c:pt idx="833">
                  <c:v>8.3281728333386127</c:v>
                </c:pt>
                <c:pt idx="834">
                  <c:v>8.3381718333403114</c:v>
                </c:pt>
                <c:pt idx="835">
                  <c:v>8.3481718333496246</c:v>
                </c:pt>
                <c:pt idx="836">
                  <c:v>8.3581708333513234</c:v>
                </c:pt>
                <c:pt idx="837">
                  <c:v>8.3681698333530221</c:v>
                </c:pt>
                <c:pt idx="838">
                  <c:v>8.3781698333332315</c:v>
                </c:pt>
                <c:pt idx="839">
                  <c:v>8.3881688333349302</c:v>
                </c:pt>
                <c:pt idx="840">
                  <c:v>8.398167833336629</c:v>
                </c:pt>
                <c:pt idx="841">
                  <c:v>8.4081678333459422</c:v>
                </c:pt>
                <c:pt idx="842">
                  <c:v>8.4181668333476409</c:v>
                </c:pt>
                <c:pt idx="843">
                  <c:v>8.4281658333493397</c:v>
                </c:pt>
                <c:pt idx="844">
                  <c:v>8.4381658333586529</c:v>
                </c:pt>
                <c:pt idx="845">
                  <c:v>8.4481648333312478</c:v>
                </c:pt>
                <c:pt idx="846">
                  <c:v>8.4581638333329465</c:v>
                </c:pt>
                <c:pt idx="847">
                  <c:v>8.4681638333422597</c:v>
                </c:pt>
                <c:pt idx="848">
                  <c:v>8.4781628333439585</c:v>
                </c:pt>
                <c:pt idx="849">
                  <c:v>8.4881618333456572</c:v>
                </c:pt>
                <c:pt idx="850">
                  <c:v>8.4981618333549704</c:v>
                </c:pt>
                <c:pt idx="851">
                  <c:v>8.5081608333566692</c:v>
                </c:pt>
                <c:pt idx="852">
                  <c:v>8.5181598333583679</c:v>
                </c:pt>
                <c:pt idx="853">
                  <c:v>8.5281598333385773</c:v>
                </c:pt>
                <c:pt idx="854">
                  <c:v>8.538158833340276</c:v>
                </c:pt>
                <c:pt idx="855">
                  <c:v>8.5481578333419748</c:v>
                </c:pt>
                <c:pt idx="856">
                  <c:v>8.5581568333436735</c:v>
                </c:pt>
                <c:pt idx="857">
                  <c:v>8.5681568333529867</c:v>
                </c:pt>
                <c:pt idx="858">
                  <c:v>8.5781558333546855</c:v>
                </c:pt>
                <c:pt idx="859">
                  <c:v>8.5881548333563842</c:v>
                </c:pt>
                <c:pt idx="860">
                  <c:v>8.5981548333365936</c:v>
                </c:pt>
                <c:pt idx="861">
                  <c:v>8.6081538333382923</c:v>
                </c:pt>
                <c:pt idx="862">
                  <c:v>8.618152833339991</c:v>
                </c:pt>
                <c:pt idx="863">
                  <c:v>8.6281528333493043</c:v>
                </c:pt>
                <c:pt idx="864">
                  <c:v>8.638151833351003</c:v>
                </c:pt>
                <c:pt idx="865">
                  <c:v>8.6481508333527017</c:v>
                </c:pt>
                <c:pt idx="866">
                  <c:v>8.6581508333329111</c:v>
                </c:pt>
                <c:pt idx="867">
                  <c:v>8.6681498333346099</c:v>
                </c:pt>
                <c:pt idx="868">
                  <c:v>8.6781488333363086</c:v>
                </c:pt>
                <c:pt idx="869">
                  <c:v>8.6881488333456218</c:v>
                </c:pt>
                <c:pt idx="870">
                  <c:v>8.6981478333473206</c:v>
                </c:pt>
                <c:pt idx="871">
                  <c:v>8.7081468333490193</c:v>
                </c:pt>
                <c:pt idx="872">
                  <c:v>8.7181468333583325</c:v>
                </c:pt>
                <c:pt idx="873">
                  <c:v>8.7281458333309274</c:v>
                </c:pt>
                <c:pt idx="874">
                  <c:v>8.7381448333326261</c:v>
                </c:pt>
                <c:pt idx="875">
                  <c:v>8.7481448333419394</c:v>
                </c:pt>
                <c:pt idx="876">
                  <c:v>8.7581438333436381</c:v>
                </c:pt>
                <c:pt idx="877">
                  <c:v>8.7681428333453368</c:v>
                </c:pt>
                <c:pt idx="878">
                  <c:v>8.7781428333546501</c:v>
                </c:pt>
                <c:pt idx="879">
                  <c:v>8.7881418333563488</c:v>
                </c:pt>
                <c:pt idx="880">
                  <c:v>8.7981408333580475</c:v>
                </c:pt>
                <c:pt idx="881">
                  <c:v>8.8081398333306424</c:v>
                </c:pt>
                <c:pt idx="882">
                  <c:v>8.8181398333399557</c:v>
                </c:pt>
                <c:pt idx="883">
                  <c:v>8.8281388333416544</c:v>
                </c:pt>
                <c:pt idx="884">
                  <c:v>8.8381378333433531</c:v>
                </c:pt>
                <c:pt idx="885">
                  <c:v>8.8481378333526663</c:v>
                </c:pt>
                <c:pt idx="886">
                  <c:v>8.8581368333543651</c:v>
                </c:pt>
                <c:pt idx="887">
                  <c:v>8.8681358333560638</c:v>
                </c:pt>
                <c:pt idx="888">
                  <c:v>8.8781358333362732</c:v>
                </c:pt>
                <c:pt idx="889">
                  <c:v>8.8881348333379719</c:v>
                </c:pt>
                <c:pt idx="890">
                  <c:v>8.8981338333396707</c:v>
                </c:pt>
                <c:pt idx="891">
                  <c:v>8.9081338333489839</c:v>
                </c:pt>
                <c:pt idx="892">
                  <c:v>8.9181328333506826</c:v>
                </c:pt>
                <c:pt idx="893">
                  <c:v>8.9281318333523814</c:v>
                </c:pt>
                <c:pt idx="894">
                  <c:v>8.9381318333325908</c:v>
                </c:pt>
                <c:pt idx="895">
                  <c:v>8.9481308333342895</c:v>
                </c:pt>
                <c:pt idx="896">
                  <c:v>8.9581298333359882</c:v>
                </c:pt>
                <c:pt idx="897">
                  <c:v>8.9681298333453014</c:v>
                </c:pt>
                <c:pt idx="898">
                  <c:v>8.9781288333470002</c:v>
                </c:pt>
                <c:pt idx="899">
                  <c:v>8.9881278333486989</c:v>
                </c:pt>
                <c:pt idx="900">
                  <c:v>8.9981278333580121</c:v>
                </c:pt>
                <c:pt idx="901">
                  <c:v>9.008126833330607</c:v>
                </c:pt>
                <c:pt idx="902">
                  <c:v>9.0181258333323058</c:v>
                </c:pt>
                <c:pt idx="903">
                  <c:v>9.028125833341619</c:v>
                </c:pt>
                <c:pt idx="904">
                  <c:v>9.0381248333433177</c:v>
                </c:pt>
                <c:pt idx="905">
                  <c:v>9.0481238333450165</c:v>
                </c:pt>
                <c:pt idx="906">
                  <c:v>9.0581238333543297</c:v>
                </c:pt>
                <c:pt idx="907">
                  <c:v>9.0681228333560284</c:v>
                </c:pt>
                <c:pt idx="908">
                  <c:v>9.0781218333577272</c:v>
                </c:pt>
                <c:pt idx="909">
                  <c:v>9.0881208333594259</c:v>
                </c:pt>
                <c:pt idx="910">
                  <c:v>9.0981208333396353</c:v>
                </c:pt>
                <c:pt idx="911">
                  <c:v>9.108119833341334</c:v>
                </c:pt>
                <c:pt idx="912">
                  <c:v>9.1181188333430327</c:v>
                </c:pt>
                <c:pt idx="913">
                  <c:v>9.1281184583494905</c:v>
                </c:pt>
                <c:pt idx="914">
                  <c:v>9.1381174583511893</c:v>
                </c:pt>
                <c:pt idx="915">
                  <c:v>9.148116458352888</c:v>
                </c:pt>
                <c:pt idx="916">
                  <c:v>9.1581164583330974</c:v>
                </c:pt>
                <c:pt idx="917">
                  <c:v>9.1681154583347961</c:v>
                </c:pt>
                <c:pt idx="918">
                  <c:v>9.1781144583364949</c:v>
                </c:pt>
                <c:pt idx="919">
                  <c:v>9.1881144583458081</c:v>
                </c:pt>
                <c:pt idx="920">
                  <c:v>9.1981134583475068</c:v>
                </c:pt>
                <c:pt idx="921">
                  <c:v>9.2081124583492056</c:v>
                </c:pt>
                <c:pt idx="922">
                  <c:v>9.2181124583585188</c:v>
                </c:pt>
                <c:pt idx="923">
                  <c:v>9.2281114583311137</c:v>
                </c:pt>
                <c:pt idx="924">
                  <c:v>9.2381104583328124</c:v>
                </c:pt>
                <c:pt idx="925">
                  <c:v>9.2481104583421256</c:v>
                </c:pt>
                <c:pt idx="926">
                  <c:v>9.2581094583438244</c:v>
                </c:pt>
                <c:pt idx="927">
                  <c:v>9.2681084583455231</c:v>
                </c:pt>
                <c:pt idx="928">
                  <c:v>9.2781084583548363</c:v>
                </c:pt>
                <c:pt idx="929">
                  <c:v>9.2881074583565351</c:v>
                </c:pt>
                <c:pt idx="930">
                  <c:v>9.2981064583582338</c:v>
                </c:pt>
                <c:pt idx="931">
                  <c:v>9.3081064583384432</c:v>
                </c:pt>
                <c:pt idx="932">
                  <c:v>9.3181054583401419</c:v>
                </c:pt>
                <c:pt idx="933">
                  <c:v>9.3281044583418407</c:v>
                </c:pt>
                <c:pt idx="934">
                  <c:v>9.3381044583511539</c:v>
                </c:pt>
                <c:pt idx="935">
                  <c:v>9.3481034583528526</c:v>
                </c:pt>
                <c:pt idx="936">
                  <c:v>9.3581024583545513</c:v>
                </c:pt>
                <c:pt idx="937">
                  <c:v>9.3681024583347607</c:v>
                </c:pt>
                <c:pt idx="938">
                  <c:v>9.3781014583364595</c:v>
                </c:pt>
                <c:pt idx="939">
                  <c:v>9.3881004583381582</c:v>
                </c:pt>
                <c:pt idx="940">
                  <c:v>9.3981004583474714</c:v>
                </c:pt>
                <c:pt idx="941">
                  <c:v>9.4080994583491702</c:v>
                </c:pt>
                <c:pt idx="942">
                  <c:v>9.4180984583508689</c:v>
                </c:pt>
                <c:pt idx="943">
                  <c:v>9.4280974583525676</c:v>
                </c:pt>
                <c:pt idx="944">
                  <c:v>9.438097458332777</c:v>
                </c:pt>
                <c:pt idx="945">
                  <c:v>9.4480964583344758</c:v>
                </c:pt>
                <c:pt idx="946">
                  <c:v>9.4580954583361745</c:v>
                </c:pt>
                <c:pt idx="947">
                  <c:v>9.4680954583454877</c:v>
                </c:pt>
                <c:pt idx="948">
                  <c:v>9.4780944583471864</c:v>
                </c:pt>
                <c:pt idx="949">
                  <c:v>9.4880934583488852</c:v>
                </c:pt>
                <c:pt idx="950">
                  <c:v>9.4980934583581984</c:v>
                </c:pt>
                <c:pt idx="951">
                  <c:v>9.5080924583307933</c:v>
                </c:pt>
                <c:pt idx="952">
                  <c:v>9.518091458332492</c:v>
                </c:pt>
                <c:pt idx="953">
                  <c:v>9.5280914583418053</c:v>
                </c:pt>
                <c:pt idx="954">
                  <c:v>9.538090458343504</c:v>
                </c:pt>
                <c:pt idx="955">
                  <c:v>9.5480894583452027</c:v>
                </c:pt>
                <c:pt idx="956">
                  <c:v>9.558089458354516</c:v>
                </c:pt>
                <c:pt idx="957">
                  <c:v>9.5680884583562147</c:v>
                </c:pt>
                <c:pt idx="958">
                  <c:v>9.5780874583579134</c:v>
                </c:pt>
                <c:pt idx="959">
                  <c:v>9.5880874583381228</c:v>
                </c:pt>
                <c:pt idx="960">
                  <c:v>9.5980864583398215</c:v>
                </c:pt>
                <c:pt idx="961">
                  <c:v>9.6080854583415203</c:v>
                </c:pt>
                <c:pt idx="962">
                  <c:v>9.6180854583508335</c:v>
                </c:pt>
                <c:pt idx="963">
                  <c:v>9.6280844583525322</c:v>
                </c:pt>
                <c:pt idx="964">
                  <c:v>9.638083458354231</c:v>
                </c:pt>
                <c:pt idx="965">
                  <c:v>9.6480834583344404</c:v>
                </c:pt>
                <c:pt idx="966">
                  <c:v>9.6580824583361391</c:v>
                </c:pt>
                <c:pt idx="967">
                  <c:v>9.6680814583378378</c:v>
                </c:pt>
                <c:pt idx="968">
                  <c:v>9.6780814583471511</c:v>
                </c:pt>
                <c:pt idx="969">
                  <c:v>9.6880804583488498</c:v>
                </c:pt>
                <c:pt idx="970">
                  <c:v>9.6980794583505485</c:v>
                </c:pt>
                <c:pt idx="971">
                  <c:v>9.7080794583307579</c:v>
                </c:pt>
                <c:pt idx="972">
                  <c:v>9.7180784583324566</c:v>
                </c:pt>
                <c:pt idx="973">
                  <c:v>9.7280774583341554</c:v>
                </c:pt>
                <c:pt idx="974">
                  <c:v>9.7380774583434686</c:v>
                </c:pt>
                <c:pt idx="975">
                  <c:v>9.7480764583451673</c:v>
                </c:pt>
                <c:pt idx="976">
                  <c:v>9.7580754583468661</c:v>
                </c:pt>
                <c:pt idx="977">
                  <c:v>9.7680744583485648</c:v>
                </c:pt>
                <c:pt idx="978">
                  <c:v>9.778074458357878</c:v>
                </c:pt>
                <c:pt idx="979">
                  <c:v>9.7880734583304729</c:v>
                </c:pt>
                <c:pt idx="980">
                  <c:v>9.7980724583321717</c:v>
                </c:pt>
                <c:pt idx="981">
                  <c:v>9.8080724583414849</c:v>
                </c:pt>
                <c:pt idx="982">
                  <c:v>9.8180714583431836</c:v>
                </c:pt>
                <c:pt idx="983">
                  <c:v>9.8280704583448824</c:v>
                </c:pt>
                <c:pt idx="984">
                  <c:v>9.8380704583541956</c:v>
                </c:pt>
                <c:pt idx="985">
                  <c:v>9.8480694583558943</c:v>
                </c:pt>
                <c:pt idx="986">
                  <c:v>9.858068458357593</c:v>
                </c:pt>
                <c:pt idx="987">
                  <c:v>9.8680684583378024</c:v>
                </c:pt>
                <c:pt idx="988">
                  <c:v>9.8780674583395012</c:v>
                </c:pt>
                <c:pt idx="989">
                  <c:v>9.8880664583411999</c:v>
                </c:pt>
                <c:pt idx="990">
                  <c:v>9.8980664583505131</c:v>
                </c:pt>
                <c:pt idx="991">
                  <c:v>9.9080654583522119</c:v>
                </c:pt>
                <c:pt idx="992">
                  <c:v>9.9180644583539106</c:v>
                </c:pt>
                <c:pt idx="993">
                  <c:v>9.92806445833412</c:v>
                </c:pt>
                <c:pt idx="994">
                  <c:v>9.9380634583358187</c:v>
                </c:pt>
                <c:pt idx="995">
                  <c:v>9.9480624583375175</c:v>
                </c:pt>
                <c:pt idx="996">
                  <c:v>9.9580624583468307</c:v>
                </c:pt>
                <c:pt idx="997">
                  <c:v>9.9680614583485294</c:v>
                </c:pt>
                <c:pt idx="998">
                  <c:v>9.9780604583502281</c:v>
                </c:pt>
                <c:pt idx="999">
                  <c:v>9.9880604583304375</c:v>
                </c:pt>
                <c:pt idx="1000">
                  <c:v>9.9980594583321363</c:v>
                </c:pt>
                <c:pt idx="1001">
                  <c:v>10.008058458333835</c:v>
                </c:pt>
                <c:pt idx="1002">
                  <c:v>10.018058458343148</c:v>
                </c:pt>
                <c:pt idx="1003">
                  <c:v>10.028057458344847</c:v>
                </c:pt>
                <c:pt idx="1004">
                  <c:v>10.038056458346546</c:v>
                </c:pt>
                <c:pt idx="1005">
                  <c:v>10.048056458355859</c:v>
                </c:pt>
                <c:pt idx="1006">
                  <c:v>10.058055458357558</c:v>
                </c:pt>
                <c:pt idx="1007">
                  <c:v>10.068054458359256</c:v>
                </c:pt>
                <c:pt idx="1008">
                  <c:v>10.078054458339466</c:v>
                </c:pt>
                <c:pt idx="1009">
                  <c:v>10.088053458341165</c:v>
                </c:pt>
                <c:pt idx="1010">
                  <c:v>10.098052458342863</c:v>
                </c:pt>
                <c:pt idx="1011">
                  <c:v>10.108052458352176</c:v>
                </c:pt>
                <c:pt idx="1012">
                  <c:v>10.118051458353875</c:v>
                </c:pt>
                <c:pt idx="1013">
                  <c:v>10.128053500025999</c:v>
                </c:pt>
                <c:pt idx="1014">
                  <c:v>10.138053500006208</c:v>
                </c:pt>
                <c:pt idx="1015">
                  <c:v>10.148052500007907</c:v>
                </c:pt>
                <c:pt idx="1016">
                  <c:v>10.158051500009606</c:v>
                </c:pt>
                <c:pt idx="1017">
                  <c:v>10.168051500018919</c:v>
                </c:pt>
                <c:pt idx="1018">
                  <c:v>10.178050500020618</c:v>
                </c:pt>
                <c:pt idx="1019">
                  <c:v>10.188049500022316</c:v>
                </c:pt>
                <c:pt idx="1020">
                  <c:v>10.198048500024015</c:v>
                </c:pt>
                <c:pt idx="1021">
                  <c:v>10.208048500004224</c:v>
                </c:pt>
                <c:pt idx="1022">
                  <c:v>10.218047500005923</c:v>
                </c:pt>
                <c:pt idx="1023">
                  <c:v>10.228046500007622</c:v>
                </c:pt>
                <c:pt idx="1024">
                  <c:v>10.238046500016935</c:v>
                </c:pt>
                <c:pt idx="1025">
                  <c:v>10.248045500018634</c:v>
                </c:pt>
                <c:pt idx="1026">
                  <c:v>10.258044500020333</c:v>
                </c:pt>
                <c:pt idx="1027">
                  <c:v>10.268044500000542</c:v>
                </c:pt>
                <c:pt idx="1028">
                  <c:v>10.278043500002241</c:v>
                </c:pt>
                <c:pt idx="1029">
                  <c:v>10.288042500003939</c:v>
                </c:pt>
                <c:pt idx="1030">
                  <c:v>10.298042500013253</c:v>
                </c:pt>
                <c:pt idx="1031">
                  <c:v>10.308041500014951</c:v>
                </c:pt>
                <c:pt idx="1032">
                  <c:v>10.31804050001665</c:v>
                </c:pt>
                <c:pt idx="1033">
                  <c:v>10.328040500025963</c:v>
                </c:pt>
                <c:pt idx="1034">
                  <c:v>10.338039499998558</c:v>
                </c:pt>
                <c:pt idx="1035">
                  <c:v>10.348038500000257</c:v>
                </c:pt>
                <c:pt idx="1036">
                  <c:v>10.35803850000957</c:v>
                </c:pt>
                <c:pt idx="1037">
                  <c:v>10.368037500011269</c:v>
                </c:pt>
                <c:pt idx="1038">
                  <c:v>10.378036500012968</c:v>
                </c:pt>
                <c:pt idx="1039">
                  <c:v>10.388036500022281</c:v>
                </c:pt>
                <c:pt idx="1040">
                  <c:v>10.39803550002398</c:v>
                </c:pt>
                <c:pt idx="1041">
                  <c:v>10.408034500025678</c:v>
                </c:pt>
                <c:pt idx="1042">
                  <c:v>10.418034500005888</c:v>
                </c:pt>
                <c:pt idx="1043">
                  <c:v>10.428033500007587</c:v>
                </c:pt>
                <c:pt idx="1044">
                  <c:v>10.438032500009285</c:v>
                </c:pt>
                <c:pt idx="1045">
                  <c:v>10.448032500018599</c:v>
                </c:pt>
                <c:pt idx="1046">
                  <c:v>10.458031500020297</c:v>
                </c:pt>
                <c:pt idx="1047">
                  <c:v>10.468030500021996</c:v>
                </c:pt>
                <c:pt idx="1048">
                  <c:v>10.478030500002205</c:v>
                </c:pt>
                <c:pt idx="1049">
                  <c:v>10.488029500003904</c:v>
                </c:pt>
                <c:pt idx="1050">
                  <c:v>10.498028500005603</c:v>
                </c:pt>
                <c:pt idx="1051">
                  <c:v>10.508028500014916</c:v>
                </c:pt>
                <c:pt idx="1052">
                  <c:v>10.518027500016615</c:v>
                </c:pt>
                <c:pt idx="1053">
                  <c:v>10.528026500018314</c:v>
                </c:pt>
                <c:pt idx="1054">
                  <c:v>10.538026499998523</c:v>
                </c:pt>
                <c:pt idx="1055">
                  <c:v>10.548025500000222</c:v>
                </c:pt>
                <c:pt idx="1056">
                  <c:v>10.55802450000192</c:v>
                </c:pt>
                <c:pt idx="1057">
                  <c:v>10.568024500011234</c:v>
                </c:pt>
                <c:pt idx="1058">
                  <c:v>10.578023500012932</c:v>
                </c:pt>
                <c:pt idx="1059">
                  <c:v>10.588022500014631</c:v>
                </c:pt>
                <c:pt idx="1060">
                  <c:v>10.598022500023944</c:v>
                </c:pt>
                <c:pt idx="1061">
                  <c:v>10.608021500025643</c:v>
                </c:pt>
                <c:pt idx="1062">
                  <c:v>10.618020499998238</c:v>
                </c:pt>
                <c:pt idx="1063">
                  <c:v>10.628020500007551</c:v>
                </c:pt>
                <c:pt idx="1064">
                  <c:v>10.63801950000925</c:v>
                </c:pt>
                <c:pt idx="1065">
                  <c:v>10.648018500010949</c:v>
                </c:pt>
                <c:pt idx="1066">
                  <c:v>10.658018500020262</c:v>
                </c:pt>
                <c:pt idx="1067">
                  <c:v>10.668017500021961</c:v>
                </c:pt>
                <c:pt idx="1068">
                  <c:v>10.678016500023659</c:v>
                </c:pt>
                <c:pt idx="1069">
                  <c:v>10.688016500003869</c:v>
                </c:pt>
                <c:pt idx="1070">
                  <c:v>10.698015500005567</c:v>
                </c:pt>
                <c:pt idx="1071">
                  <c:v>10.708014500007266</c:v>
                </c:pt>
                <c:pt idx="1072">
                  <c:v>10.718014500016579</c:v>
                </c:pt>
                <c:pt idx="1073">
                  <c:v>10.728013500018278</c:v>
                </c:pt>
                <c:pt idx="1074">
                  <c:v>10.738012500019977</c:v>
                </c:pt>
                <c:pt idx="1075">
                  <c:v>10.748012500000186</c:v>
                </c:pt>
                <c:pt idx="1076">
                  <c:v>10.758011500001885</c:v>
                </c:pt>
                <c:pt idx="1077">
                  <c:v>10.768010500003584</c:v>
                </c:pt>
                <c:pt idx="1078">
                  <c:v>10.778010500012897</c:v>
                </c:pt>
                <c:pt idx="1079">
                  <c:v>10.788009500014596</c:v>
                </c:pt>
                <c:pt idx="1080">
                  <c:v>10.798008500016294</c:v>
                </c:pt>
                <c:pt idx="1081">
                  <c:v>10.808008500025608</c:v>
                </c:pt>
                <c:pt idx="1082">
                  <c:v>10.818007499998203</c:v>
                </c:pt>
                <c:pt idx="1083">
                  <c:v>10.828006499999901</c:v>
                </c:pt>
                <c:pt idx="1084">
                  <c:v>10.838006500009215</c:v>
                </c:pt>
                <c:pt idx="1085">
                  <c:v>10.848005500010913</c:v>
                </c:pt>
                <c:pt idx="1086">
                  <c:v>10.858004500012612</c:v>
                </c:pt>
                <c:pt idx="1087">
                  <c:v>10.868003500014311</c:v>
                </c:pt>
                <c:pt idx="1088">
                  <c:v>10.878003500023624</c:v>
                </c:pt>
                <c:pt idx="1089">
                  <c:v>10.888002500025323</c:v>
                </c:pt>
                <c:pt idx="1090">
                  <c:v>10.898001499997918</c:v>
                </c:pt>
                <c:pt idx="1091">
                  <c:v>10.908001500007231</c:v>
                </c:pt>
                <c:pt idx="1092">
                  <c:v>10.91800050000893</c:v>
                </c:pt>
                <c:pt idx="1093">
                  <c:v>10.927999500010628</c:v>
                </c:pt>
                <c:pt idx="1094">
                  <c:v>10.937999500019941</c:v>
                </c:pt>
                <c:pt idx="1095">
                  <c:v>10.94799850002164</c:v>
                </c:pt>
                <c:pt idx="1096">
                  <c:v>10.957997500023339</c:v>
                </c:pt>
                <c:pt idx="1097">
                  <c:v>10.967997500003548</c:v>
                </c:pt>
                <c:pt idx="1098">
                  <c:v>10.977996500005247</c:v>
                </c:pt>
                <c:pt idx="1099">
                  <c:v>10.98799650001456</c:v>
                </c:pt>
                <c:pt idx="1100">
                  <c:v>10.997995500016259</c:v>
                </c:pt>
                <c:pt idx="1101">
                  <c:v>11.007994500017958</c:v>
                </c:pt>
                <c:pt idx="1102">
                  <c:v>11.017993500019656</c:v>
                </c:pt>
                <c:pt idx="1103">
                  <c:v>11.027993499999866</c:v>
                </c:pt>
                <c:pt idx="1104">
                  <c:v>11.037992500001565</c:v>
                </c:pt>
                <c:pt idx="1105">
                  <c:v>11.047991500003263</c:v>
                </c:pt>
                <c:pt idx="1106">
                  <c:v>11.057991500012577</c:v>
                </c:pt>
                <c:pt idx="1107">
                  <c:v>11.067990500014275</c:v>
                </c:pt>
                <c:pt idx="1108">
                  <c:v>11.077989500015974</c:v>
                </c:pt>
                <c:pt idx="1109">
                  <c:v>11.087989500025287</c:v>
                </c:pt>
                <c:pt idx="1110">
                  <c:v>11.097988499997882</c:v>
                </c:pt>
                <c:pt idx="1111">
                  <c:v>11.107987499999581</c:v>
                </c:pt>
                <c:pt idx="1112">
                  <c:v>11.117987500008894</c:v>
                </c:pt>
                <c:pt idx="1113">
                  <c:v>11.127983083337313</c:v>
                </c:pt>
                <c:pt idx="1114">
                  <c:v>11.137982083339011</c:v>
                </c:pt>
                <c:pt idx="1115">
                  <c:v>11.147982083348325</c:v>
                </c:pt>
                <c:pt idx="1116">
                  <c:v>11.157981083350023</c:v>
                </c:pt>
                <c:pt idx="1117">
                  <c:v>11.167980083351722</c:v>
                </c:pt>
                <c:pt idx="1118">
                  <c:v>11.177980083331931</c:v>
                </c:pt>
                <c:pt idx="1119">
                  <c:v>11.18797908333363</c:v>
                </c:pt>
                <c:pt idx="1120">
                  <c:v>11.197978083335329</c:v>
                </c:pt>
                <c:pt idx="1121">
                  <c:v>11.207978083344642</c:v>
                </c:pt>
                <c:pt idx="1122">
                  <c:v>11.217977083346341</c:v>
                </c:pt>
                <c:pt idx="1123">
                  <c:v>11.22797608334804</c:v>
                </c:pt>
                <c:pt idx="1124">
                  <c:v>11.237976083357353</c:v>
                </c:pt>
                <c:pt idx="1125">
                  <c:v>11.247975083359051</c:v>
                </c:pt>
                <c:pt idx="1126">
                  <c:v>11.257974083331646</c:v>
                </c:pt>
                <c:pt idx="1127">
                  <c:v>11.26797408334096</c:v>
                </c:pt>
                <c:pt idx="1128">
                  <c:v>11.277973083342658</c:v>
                </c:pt>
                <c:pt idx="1129">
                  <c:v>11.287972083344357</c:v>
                </c:pt>
                <c:pt idx="1130">
                  <c:v>11.29797208335367</c:v>
                </c:pt>
                <c:pt idx="1131">
                  <c:v>11.307971083355369</c:v>
                </c:pt>
                <c:pt idx="1132">
                  <c:v>11.317970083357068</c:v>
                </c:pt>
                <c:pt idx="1133">
                  <c:v>11.327970083337277</c:v>
                </c:pt>
                <c:pt idx="1134">
                  <c:v>11.337969083338976</c:v>
                </c:pt>
                <c:pt idx="1135">
                  <c:v>11.347968083340675</c:v>
                </c:pt>
                <c:pt idx="1136">
                  <c:v>11.357968083349988</c:v>
                </c:pt>
                <c:pt idx="1137">
                  <c:v>11.367967083351687</c:v>
                </c:pt>
                <c:pt idx="1138">
                  <c:v>11.377966083353385</c:v>
                </c:pt>
                <c:pt idx="1139">
                  <c:v>11.387966083333595</c:v>
                </c:pt>
                <c:pt idx="1140">
                  <c:v>11.397965083335293</c:v>
                </c:pt>
                <c:pt idx="1141">
                  <c:v>11.407964083336992</c:v>
                </c:pt>
                <c:pt idx="1142">
                  <c:v>11.417964083346305</c:v>
                </c:pt>
                <c:pt idx="1143">
                  <c:v>11.427963083348004</c:v>
                </c:pt>
                <c:pt idx="1144">
                  <c:v>11.437962083349703</c:v>
                </c:pt>
                <c:pt idx="1145">
                  <c:v>11.447962083359016</c:v>
                </c:pt>
                <c:pt idx="1146">
                  <c:v>11.457961083331611</c:v>
                </c:pt>
                <c:pt idx="1147">
                  <c:v>11.46796008333331</c:v>
                </c:pt>
                <c:pt idx="1148">
                  <c:v>11.477960083342623</c:v>
                </c:pt>
                <c:pt idx="1149">
                  <c:v>11.487959083344322</c:v>
                </c:pt>
                <c:pt idx="1150">
                  <c:v>11.49795808334602</c:v>
                </c:pt>
                <c:pt idx="1151">
                  <c:v>11.507958083355334</c:v>
                </c:pt>
                <c:pt idx="1152">
                  <c:v>11.517957083357032</c:v>
                </c:pt>
                <c:pt idx="1153">
                  <c:v>11.527956083358731</c:v>
                </c:pt>
                <c:pt idx="1154">
                  <c:v>11.537956083338941</c:v>
                </c:pt>
                <c:pt idx="1155">
                  <c:v>11.547955083340639</c:v>
                </c:pt>
                <c:pt idx="1156">
                  <c:v>11.557954083342338</c:v>
                </c:pt>
                <c:pt idx="1157">
                  <c:v>11.567954083351651</c:v>
                </c:pt>
                <c:pt idx="1158">
                  <c:v>11.57795308335335</c:v>
                </c:pt>
                <c:pt idx="1159">
                  <c:v>11.587952083355049</c:v>
                </c:pt>
                <c:pt idx="1160">
                  <c:v>11.597952083335258</c:v>
                </c:pt>
                <c:pt idx="1161">
                  <c:v>11.607951083336957</c:v>
                </c:pt>
                <c:pt idx="1162">
                  <c:v>11.617950083338656</c:v>
                </c:pt>
                <c:pt idx="1163">
                  <c:v>11.627950083347969</c:v>
                </c:pt>
                <c:pt idx="1164">
                  <c:v>11.637949083349667</c:v>
                </c:pt>
                <c:pt idx="1165">
                  <c:v>11.647948083351366</c:v>
                </c:pt>
                <c:pt idx="1166">
                  <c:v>11.657948083331576</c:v>
                </c:pt>
                <c:pt idx="1167">
                  <c:v>11.667947083333274</c:v>
                </c:pt>
                <c:pt idx="1168">
                  <c:v>11.677946083334973</c:v>
                </c:pt>
                <c:pt idx="1169">
                  <c:v>11.687946083344286</c:v>
                </c:pt>
                <c:pt idx="1170">
                  <c:v>11.697945083345985</c:v>
                </c:pt>
                <c:pt idx="1171">
                  <c:v>11.707944083347684</c:v>
                </c:pt>
                <c:pt idx="1172">
                  <c:v>11.717944083356997</c:v>
                </c:pt>
                <c:pt idx="1173">
                  <c:v>11.727943083358696</c:v>
                </c:pt>
                <c:pt idx="1174">
                  <c:v>11.737942083331291</c:v>
                </c:pt>
                <c:pt idx="1175">
                  <c:v>11.747942083340604</c:v>
                </c:pt>
                <c:pt idx="1176">
                  <c:v>11.757941083342303</c:v>
                </c:pt>
                <c:pt idx="1177">
                  <c:v>11.767940083344001</c:v>
                </c:pt>
                <c:pt idx="1178">
                  <c:v>11.777940083353315</c:v>
                </c:pt>
                <c:pt idx="1179">
                  <c:v>11.787939083355013</c:v>
                </c:pt>
                <c:pt idx="1180">
                  <c:v>11.797938083356712</c:v>
                </c:pt>
                <c:pt idx="1181">
                  <c:v>11.807938083336921</c:v>
                </c:pt>
                <c:pt idx="1182">
                  <c:v>11.81793708333862</c:v>
                </c:pt>
                <c:pt idx="1183">
                  <c:v>11.827936083340319</c:v>
                </c:pt>
                <c:pt idx="1184">
                  <c:v>11.837936083349632</c:v>
                </c:pt>
                <c:pt idx="1185">
                  <c:v>11.847935083351331</c:v>
                </c:pt>
                <c:pt idx="1186">
                  <c:v>11.85793408335303</c:v>
                </c:pt>
                <c:pt idx="1187">
                  <c:v>11.867934083333239</c:v>
                </c:pt>
                <c:pt idx="1188">
                  <c:v>11.877933083334938</c:v>
                </c:pt>
                <c:pt idx="1189">
                  <c:v>11.887932083336636</c:v>
                </c:pt>
                <c:pt idx="1190">
                  <c:v>11.89793208334595</c:v>
                </c:pt>
                <c:pt idx="1191">
                  <c:v>11.907931083347648</c:v>
                </c:pt>
                <c:pt idx="1192">
                  <c:v>11.917930083349347</c:v>
                </c:pt>
                <c:pt idx="1193">
                  <c:v>11.92793008335866</c:v>
                </c:pt>
                <c:pt idx="1194">
                  <c:v>11.937929083331255</c:v>
                </c:pt>
                <c:pt idx="1195">
                  <c:v>11.947928083332954</c:v>
                </c:pt>
                <c:pt idx="1196">
                  <c:v>11.957928083342267</c:v>
                </c:pt>
                <c:pt idx="1197">
                  <c:v>11.967927083343966</c:v>
                </c:pt>
                <c:pt idx="1198">
                  <c:v>11.977926083345665</c:v>
                </c:pt>
                <c:pt idx="1199">
                  <c:v>11.987926083354978</c:v>
                </c:pt>
                <c:pt idx="1200">
                  <c:v>11.997925083356677</c:v>
                </c:pt>
                <c:pt idx="1201">
                  <c:v>12.007924083358375</c:v>
                </c:pt>
                <c:pt idx="1202">
                  <c:v>12.017924083338585</c:v>
                </c:pt>
                <c:pt idx="1203">
                  <c:v>12.027923083340283</c:v>
                </c:pt>
                <c:pt idx="1204">
                  <c:v>12.037922083341982</c:v>
                </c:pt>
                <c:pt idx="1205">
                  <c:v>12.047922083351295</c:v>
                </c:pt>
                <c:pt idx="1206">
                  <c:v>12.057921083352994</c:v>
                </c:pt>
                <c:pt idx="1207">
                  <c:v>12.067920083354693</c:v>
                </c:pt>
                <c:pt idx="1208">
                  <c:v>12.077920083334902</c:v>
                </c:pt>
                <c:pt idx="1209">
                  <c:v>12.087919083336601</c:v>
                </c:pt>
                <c:pt idx="1210">
                  <c:v>12.0979180833383</c:v>
                </c:pt>
                <c:pt idx="1211">
                  <c:v>12.107918083347613</c:v>
                </c:pt>
                <c:pt idx="1212">
                  <c:v>12.117917083349312</c:v>
                </c:pt>
                <c:pt idx="1213">
                  <c:v>12.127916583354818</c:v>
                </c:pt>
                <c:pt idx="1214">
                  <c:v>12.137916583335027</c:v>
                </c:pt>
                <c:pt idx="1215">
                  <c:v>12.147915583336726</c:v>
                </c:pt>
                <c:pt idx="1216">
                  <c:v>12.157914583338425</c:v>
                </c:pt>
                <c:pt idx="1217">
                  <c:v>12.167914583347738</c:v>
                </c:pt>
                <c:pt idx="1218">
                  <c:v>12.177913583349437</c:v>
                </c:pt>
                <c:pt idx="1219">
                  <c:v>12.187912583351135</c:v>
                </c:pt>
                <c:pt idx="1220">
                  <c:v>12.197912583331345</c:v>
                </c:pt>
                <c:pt idx="1221">
                  <c:v>12.207911583333043</c:v>
                </c:pt>
                <c:pt idx="1222">
                  <c:v>12.217910583334742</c:v>
                </c:pt>
                <c:pt idx="1223">
                  <c:v>12.227910583344055</c:v>
                </c:pt>
                <c:pt idx="1224">
                  <c:v>12.237909583345754</c:v>
                </c:pt>
                <c:pt idx="1225">
                  <c:v>12.247908583347453</c:v>
                </c:pt>
                <c:pt idx="1226">
                  <c:v>12.257908583356766</c:v>
                </c:pt>
                <c:pt idx="1227">
                  <c:v>12.267907583358465</c:v>
                </c:pt>
                <c:pt idx="1228">
                  <c:v>12.27790658333106</c:v>
                </c:pt>
                <c:pt idx="1229">
                  <c:v>12.287906583340373</c:v>
                </c:pt>
                <c:pt idx="1230">
                  <c:v>12.297905583342072</c:v>
                </c:pt>
                <c:pt idx="1231">
                  <c:v>12.30790458334377</c:v>
                </c:pt>
                <c:pt idx="1232">
                  <c:v>12.317904583353084</c:v>
                </c:pt>
                <c:pt idx="1233">
                  <c:v>12.327903583354782</c:v>
                </c:pt>
                <c:pt idx="1234">
                  <c:v>12.337902583356481</c:v>
                </c:pt>
                <c:pt idx="1235">
                  <c:v>12.34790258333669</c:v>
                </c:pt>
                <c:pt idx="1236">
                  <c:v>12.357901583338389</c:v>
                </c:pt>
                <c:pt idx="1237">
                  <c:v>12.367900583340088</c:v>
                </c:pt>
                <c:pt idx="1238">
                  <c:v>12.377900583349401</c:v>
                </c:pt>
                <c:pt idx="1239">
                  <c:v>12.3878995833511</c:v>
                </c:pt>
                <c:pt idx="1240">
                  <c:v>12.397898583352799</c:v>
                </c:pt>
                <c:pt idx="1241">
                  <c:v>12.407898583333008</c:v>
                </c:pt>
                <c:pt idx="1242">
                  <c:v>12.417897583334707</c:v>
                </c:pt>
                <c:pt idx="1243">
                  <c:v>12.427896583336405</c:v>
                </c:pt>
                <c:pt idx="1244">
                  <c:v>12.437896583345719</c:v>
                </c:pt>
                <c:pt idx="1245">
                  <c:v>12.447895583347417</c:v>
                </c:pt>
                <c:pt idx="1246">
                  <c:v>12.457894583349116</c:v>
                </c:pt>
                <c:pt idx="1247">
                  <c:v>12.467894583358429</c:v>
                </c:pt>
                <c:pt idx="1248">
                  <c:v>12.477893583331024</c:v>
                </c:pt>
                <c:pt idx="1249">
                  <c:v>12.487892583332723</c:v>
                </c:pt>
                <c:pt idx="1250">
                  <c:v>12.497892583342036</c:v>
                </c:pt>
                <c:pt idx="1251">
                  <c:v>12.507891583343735</c:v>
                </c:pt>
                <c:pt idx="1252">
                  <c:v>12.517890583345434</c:v>
                </c:pt>
                <c:pt idx="1253">
                  <c:v>12.527890583354747</c:v>
                </c:pt>
                <c:pt idx="1254">
                  <c:v>12.537889583356446</c:v>
                </c:pt>
                <c:pt idx="1255">
                  <c:v>12.547888583358144</c:v>
                </c:pt>
                <c:pt idx="1256">
                  <c:v>12.557888583338354</c:v>
                </c:pt>
                <c:pt idx="1257">
                  <c:v>12.567887583340053</c:v>
                </c:pt>
                <c:pt idx="1258">
                  <c:v>12.577886583341751</c:v>
                </c:pt>
                <c:pt idx="1259">
                  <c:v>12.587886583351064</c:v>
                </c:pt>
                <c:pt idx="1260">
                  <c:v>12.597885583352763</c:v>
                </c:pt>
                <c:pt idx="1261">
                  <c:v>12.607884583354462</c:v>
                </c:pt>
                <c:pt idx="1262">
                  <c:v>12.617884583334671</c:v>
                </c:pt>
                <c:pt idx="1263">
                  <c:v>12.62788358333637</c:v>
                </c:pt>
                <c:pt idx="1264">
                  <c:v>12.637882583338069</c:v>
                </c:pt>
                <c:pt idx="1265">
                  <c:v>12.647882583347382</c:v>
                </c:pt>
                <c:pt idx="1266">
                  <c:v>12.657881583349081</c:v>
                </c:pt>
                <c:pt idx="1267">
                  <c:v>12.667880583350779</c:v>
                </c:pt>
                <c:pt idx="1268">
                  <c:v>12.677880583330989</c:v>
                </c:pt>
                <c:pt idx="1269">
                  <c:v>12.687879583332688</c:v>
                </c:pt>
                <c:pt idx="1270">
                  <c:v>12.697878583334386</c:v>
                </c:pt>
                <c:pt idx="1271">
                  <c:v>12.7078785833437</c:v>
                </c:pt>
                <c:pt idx="1272">
                  <c:v>12.717877583345398</c:v>
                </c:pt>
                <c:pt idx="1273">
                  <c:v>12.727876583347097</c:v>
                </c:pt>
                <c:pt idx="1274">
                  <c:v>12.73787658335641</c:v>
                </c:pt>
                <c:pt idx="1275">
                  <c:v>12.747875583358109</c:v>
                </c:pt>
                <c:pt idx="1276">
                  <c:v>12.757874583330704</c:v>
                </c:pt>
                <c:pt idx="1277">
                  <c:v>12.767874583340017</c:v>
                </c:pt>
                <c:pt idx="1278">
                  <c:v>12.777873583341716</c:v>
                </c:pt>
                <c:pt idx="1279">
                  <c:v>12.787872583343415</c:v>
                </c:pt>
                <c:pt idx="1280">
                  <c:v>12.797872583352728</c:v>
                </c:pt>
                <c:pt idx="1281">
                  <c:v>12.807871583354427</c:v>
                </c:pt>
                <c:pt idx="1282">
                  <c:v>12.817871583334636</c:v>
                </c:pt>
                <c:pt idx="1283">
                  <c:v>12.827870583336335</c:v>
                </c:pt>
                <c:pt idx="1284">
                  <c:v>12.837869583338033</c:v>
                </c:pt>
                <c:pt idx="1285">
                  <c:v>12.847869583347347</c:v>
                </c:pt>
                <c:pt idx="1286">
                  <c:v>12.857868583349045</c:v>
                </c:pt>
                <c:pt idx="1287">
                  <c:v>12.867867583350744</c:v>
                </c:pt>
                <c:pt idx="1288">
                  <c:v>12.877867583330953</c:v>
                </c:pt>
                <c:pt idx="1289">
                  <c:v>12.887866583332652</c:v>
                </c:pt>
                <c:pt idx="1290">
                  <c:v>12.897865583334351</c:v>
                </c:pt>
                <c:pt idx="1291">
                  <c:v>12.907865583343664</c:v>
                </c:pt>
                <c:pt idx="1292">
                  <c:v>12.917864583345363</c:v>
                </c:pt>
                <c:pt idx="1293">
                  <c:v>12.927863583347062</c:v>
                </c:pt>
                <c:pt idx="1294">
                  <c:v>12.937863583356375</c:v>
                </c:pt>
                <c:pt idx="1295">
                  <c:v>12.947862583358074</c:v>
                </c:pt>
                <c:pt idx="1296">
                  <c:v>12.957861583330669</c:v>
                </c:pt>
                <c:pt idx="1297">
                  <c:v>12.967861583339982</c:v>
                </c:pt>
                <c:pt idx="1298">
                  <c:v>12.97786058334168</c:v>
                </c:pt>
                <c:pt idx="1299">
                  <c:v>12.987859583343379</c:v>
                </c:pt>
                <c:pt idx="1300">
                  <c:v>12.997859583352692</c:v>
                </c:pt>
                <c:pt idx="1301">
                  <c:v>13.007858583354391</c:v>
                </c:pt>
                <c:pt idx="1302">
                  <c:v>13.01785758335609</c:v>
                </c:pt>
                <c:pt idx="1303">
                  <c:v>13.027857583336299</c:v>
                </c:pt>
                <c:pt idx="1304">
                  <c:v>13.037856583337998</c:v>
                </c:pt>
                <c:pt idx="1305">
                  <c:v>13.047855583339697</c:v>
                </c:pt>
                <c:pt idx="1306">
                  <c:v>13.05785558334901</c:v>
                </c:pt>
                <c:pt idx="1307">
                  <c:v>13.067854583350709</c:v>
                </c:pt>
                <c:pt idx="1308">
                  <c:v>13.077853583352407</c:v>
                </c:pt>
                <c:pt idx="1309">
                  <c:v>13.087853583332617</c:v>
                </c:pt>
                <c:pt idx="1310">
                  <c:v>13.097852583334316</c:v>
                </c:pt>
                <c:pt idx="1311">
                  <c:v>13.107851583336014</c:v>
                </c:pt>
                <c:pt idx="1312">
                  <c:v>13.117851583345328</c:v>
                </c:pt>
                <c:pt idx="1313">
                  <c:v>13.127850000018952</c:v>
                </c:pt>
                <c:pt idx="1314">
                  <c:v>13.137849000020651</c:v>
                </c:pt>
                <c:pt idx="1315">
                  <c:v>13.147849000000861</c:v>
                </c:pt>
                <c:pt idx="1316">
                  <c:v>13.157848000002559</c:v>
                </c:pt>
                <c:pt idx="1317">
                  <c:v>13.167847000004258</c:v>
                </c:pt>
                <c:pt idx="1318">
                  <c:v>13.177847000013571</c:v>
                </c:pt>
                <c:pt idx="1319">
                  <c:v>13.18784600001527</c:v>
                </c:pt>
                <c:pt idx="1320">
                  <c:v>13.197845000016969</c:v>
                </c:pt>
                <c:pt idx="1321">
                  <c:v>13.207844999997178</c:v>
                </c:pt>
                <c:pt idx="1322">
                  <c:v>13.217843999998877</c:v>
                </c:pt>
                <c:pt idx="1323">
                  <c:v>13.227843000000576</c:v>
                </c:pt>
                <c:pt idx="1324">
                  <c:v>13.237843000009889</c:v>
                </c:pt>
                <c:pt idx="1325">
                  <c:v>13.247842000011588</c:v>
                </c:pt>
                <c:pt idx="1326">
                  <c:v>13.257841000013286</c:v>
                </c:pt>
                <c:pt idx="1327">
                  <c:v>13.267841000022599</c:v>
                </c:pt>
                <c:pt idx="1328">
                  <c:v>13.277840000024298</c:v>
                </c:pt>
                <c:pt idx="1329">
                  <c:v>13.287839000025997</c:v>
                </c:pt>
                <c:pt idx="1330">
                  <c:v>13.297839000006206</c:v>
                </c:pt>
                <c:pt idx="1331">
                  <c:v>13.307838000007905</c:v>
                </c:pt>
                <c:pt idx="1332">
                  <c:v>13.317837000009604</c:v>
                </c:pt>
                <c:pt idx="1333">
                  <c:v>13.327837000018917</c:v>
                </c:pt>
                <c:pt idx="1334">
                  <c:v>13.337836000020616</c:v>
                </c:pt>
                <c:pt idx="1335">
                  <c:v>13.347836000000825</c:v>
                </c:pt>
                <c:pt idx="1336">
                  <c:v>13.357835000002524</c:v>
                </c:pt>
                <c:pt idx="1337">
                  <c:v>13.367834000004223</c:v>
                </c:pt>
                <c:pt idx="1338">
                  <c:v>13.377834000013536</c:v>
                </c:pt>
                <c:pt idx="1339">
                  <c:v>13.387833000015235</c:v>
                </c:pt>
                <c:pt idx="1340">
                  <c:v>13.397832000016933</c:v>
                </c:pt>
                <c:pt idx="1341">
                  <c:v>13.407831000018632</c:v>
                </c:pt>
                <c:pt idx="1342">
                  <c:v>13.417830999998841</c:v>
                </c:pt>
                <c:pt idx="1343">
                  <c:v>13.42783000000054</c:v>
                </c:pt>
                <c:pt idx="1344">
                  <c:v>13.437830000009853</c:v>
                </c:pt>
                <c:pt idx="1345">
                  <c:v>13.447829000011552</c:v>
                </c:pt>
                <c:pt idx="1346">
                  <c:v>13.457828000013251</c:v>
                </c:pt>
                <c:pt idx="1347">
                  <c:v>13.467828000022564</c:v>
                </c:pt>
                <c:pt idx="1348">
                  <c:v>13.477827000024263</c:v>
                </c:pt>
                <c:pt idx="1349">
                  <c:v>13.487826000025962</c:v>
                </c:pt>
                <c:pt idx="1350">
                  <c:v>13.497826000006171</c:v>
                </c:pt>
                <c:pt idx="1351">
                  <c:v>13.50782500000787</c:v>
                </c:pt>
                <c:pt idx="1352">
                  <c:v>13.517824000009568</c:v>
                </c:pt>
                <c:pt idx="1353">
                  <c:v>13.527824000018882</c:v>
                </c:pt>
                <c:pt idx="1354">
                  <c:v>13.53782300002058</c:v>
                </c:pt>
                <c:pt idx="1355">
                  <c:v>13.547822000022279</c:v>
                </c:pt>
                <c:pt idx="1356">
                  <c:v>13.557822000002488</c:v>
                </c:pt>
                <c:pt idx="1357">
                  <c:v>13.567821000004187</c:v>
                </c:pt>
                <c:pt idx="1358">
                  <c:v>13.577820000005886</c:v>
                </c:pt>
                <c:pt idx="1359">
                  <c:v>13.587820000015199</c:v>
                </c:pt>
                <c:pt idx="1360">
                  <c:v>13.597819000016898</c:v>
                </c:pt>
                <c:pt idx="1361">
                  <c:v>13.607818000018597</c:v>
                </c:pt>
                <c:pt idx="1362">
                  <c:v>13.617817999998806</c:v>
                </c:pt>
                <c:pt idx="1363">
                  <c:v>13.627817000000505</c:v>
                </c:pt>
                <c:pt idx="1364">
                  <c:v>13.637816000002204</c:v>
                </c:pt>
                <c:pt idx="1365">
                  <c:v>13.647816000011517</c:v>
                </c:pt>
                <c:pt idx="1366">
                  <c:v>13.657815000013215</c:v>
                </c:pt>
                <c:pt idx="1367">
                  <c:v>13.667814000014914</c:v>
                </c:pt>
                <c:pt idx="1368">
                  <c:v>13.677814000024227</c:v>
                </c:pt>
                <c:pt idx="1369">
                  <c:v>13.687813000025926</c:v>
                </c:pt>
                <c:pt idx="1370">
                  <c:v>13.697811999998521</c:v>
                </c:pt>
                <c:pt idx="1371">
                  <c:v>13.707812000007834</c:v>
                </c:pt>
                <c:pt idx="1372">
                  <c:v>13.717811000009533</c:v>
                </c:pt>
                <c:pt idx="1373">
                  <c:v>13.727810000011232</c:v>
                </c:pt>
                <c:pt idx="1374">
                  <c:v>13.737810000020545</c:v>
                </c:pt>
                <c:pt idx="1375">
                  <c:v>13.747809000022244</c:v>
                </c:pt>
                <c:pt idx="1376">
                  <c:v>13.757808000023942</c:v>
                </c:pt>
                <c:pt idx="1377">
                  <c:v>13.767808000004152</c:v>
                </c:pt>
                <c:pt idx="1378">
                  <c:v>13.777807000005851</c:v>
                </c:pt>
                <c:pt idx="1379">
                  <c:v>13.787806000007549</c:v>
                </c:pt>
                <c:pt idx="1380">
                  <c:v>13.797806000016863</c:v>
                </c:pt>
                <c:pt idx="1381">
                  <c:v>13.807805000018561</c:v>
                </c:pt>
                <c:pt idx="1382">
                  <c:v>13.817804999998771</c:v>
                </c:pt>
                <c:pt idx="1383">
                  <c:v>13.827804000000469</c:v>
                </c:pt>
                <c:pt idx="1384">
                  <c:v>13.837803000002168</c:v>
                </c:pt>
                <c:pt idx="1385">
                  <c:v>13.847803000011481</c:v>
                </c:pt>
                <c:pt idx="1386">
                  <c:v>13.85780200001318</c:v>
                </c:pt>
                <c:pt idx="1387">
                  <c:v>13.867801000014879</c:v>
                </c:pt>
                <c:pt idx="1388">
                  <c:v>13.877801000024192</c:v>
                </c:pt>
                <c:pt idx="1389">
                  <c:v>13.887800000025891</c:v>
                </c:pt>
                <c:pt idx="1390">
                  <c:v>13.897798999998486</c:v>
                </c:pt>
                <c:pt idx="1391">
                  <c:v>13.907799000007799</c:v>
                </c:pt>
                <c:pt idx="1392">
                  <c:v>13.917798000009498</c:v>
                </c:pt>
                <c:pt idx="1393">
                  <c:v>13.927797000011196</c:v>
                </c:pt>
                <c:pt idx="1394">
                  <c:v>13.93779700002051</c:v>
                </c:pt>
                <c:pt idx="1395">
                  <c:v>13.947796000022208</c:v>
                </c:pt>
                <c:pt idx="1396">
                  <c:v>13.957795000023907</c:v>
                </c:pt>
                <c:pt idx="1397">
                  <c:v>13.967795000004116</c:v>
                </c:pt>
                <c:pt idx="1398">
                  <c:v>13.977794000005815</c:v>
                </c:pt>
                <c:pt idx="1399">
                  <c:v>13.987793000007514</c:v>
                </c:pt>
                <c:pt idx="1400">
                  <c:v>13.997793000016827</c:v>
                </c:pt>
                <c:pt idx="1401">
                  <c:v>14.007792000018526</c:v>
                </c:pt>
                <c:pt idx="1402">
                  <c:v>14.017791000020225</c:v>
                </c:pt>
                <c:pt idx="1403">
                  <c:v>14.027791000000434</c:v>
                </c:pt>
                <c:pt idx="1404">
                  <c:v>14.037790000002133</c:v>
                </c:pt>
                <c:pt idx="1405">
                  <c:v>14.047789000003831</c:v>
                </c:pt>
                <c:pt idx="1406">
                  <c:v>14.057789000013145</c:v>
                </c:pt>
                <c:pt idx="1407">
                  <c:v>14.067788000014843</c:v>
                </c:pt>
                <c:pt idx="1408">
                  <c:v>14.077787000016542</c:v>
                </c:pt>
                <c:pt idx="1409">
                  <c:v>14.087787000025855</c:v>
                </c:pt>
                <c:pt idx="1410">
                  <c:v>14.09778599999845</c:v>
                </c:pt>
                <c:pt idx="1411">
                  <c:v>14.107785000000149</c:v>
                </c:pt>
                <c:pt idx="1412">
                  <c:v>14.117785000009462</c:v>
                </c:pt>
                <c:pt idx="1413">
                  <c:v>14.127784833341138</c:v>
                </c:pt>
                <c:pt idx="1414">
                  <c:v>14.137783833342837</c:v>
                </c:pt>
                <c:pt idx="1415">
                  <c:v>14.14778383335215</c:v>
                </c:pt>
                <c:pt idx="1416">
                  <c:v>14.157782833353849</c:v>
                </c:pt>
                <c:pt idx="1417">
                  <c:v>14.167782833334059</c:v>
                </c:pt>
                <c:pt idx="1418">
                  <c:v>14.177781833335757</c:v>
                </c:pt>
                <c:pt idx="1419">
                  <c:v>14.187780833337456</c:v>
                </c:pt>
                <c:pt idx="1420">
                  <c:v>14.197779833339155</c:v>
                </c:pt>
                <c:pt idx="1421">
                  <c:v>14.207779833348468</c:v>
                </c:pt>
                <c:pt idx="1422">
                  <c:v>14.217778833350167</c:v>
                </c:pt>
                <c:pt idx="1423">
                  <c:v>14.227778833330376</c:v>
                </c:pt>
                <c:pt idx="1424">
                  <c:v>14.237777833332075</c:v>
                </c:pt>
                <c:pt idx="1425">
                  <c:v>14.247776833333774</c:v>
                </c:pt>
                <c:pt idx="1426">
                  <c:v>14.257776833343087</c:v>
                </c:pt>
                <c:pt idx="1427">
                  <c:v>14.267775833344785</c:v>
                </c:pt>
                <c:pt idx="1428">
                  <c:v>14.277774833346484</c:v>
                </c:pt>
                <c:pt idx="1429">
                  <c:v>14.287774833355797</c:v>
                </c:pt>
                <c:pt idx="1430">
                  <c:v>14.297773833357496</c:v>
                </c:pt>
                <c:pt idx="1431">
                  <c:v>14.307772833359195</c:v>
                </c:pt>
                <c:pt idx="1432">
                  <c:v>14.317772833339404</c:v>
                </c:pt>
                <c:pt idx="1433">
                  <c:v>14.327771833341103</c:v>
                </c:pt>
                <c:pt idx="1434">
                  <c:v>14.337770833342802</c:v>
                </c:pt>
                <c:pt idx="1435">
                  <c:v>14.347770833352115</c:v>
                </c:pt>
                <c:pt idx="1436">
                  <c:v>14.357769833353814</c:v>
                </c:pt>
                <c:pt idx="1437">
                  <c:v>14.367768833355512</c:v>
                </c:pt>
                <c:pt idx="1438">
                  <c:v>14.377768833335722</c:v>
                </c:pt>
                <c:pt idx="1439">
                  <c:v>14.387767833337421</c:v>
                </c:pt>
                <c:pt idx="1440">
                  <c:v>14.397766833339119</c:v>
                </c:pt>
                <c:pt idx="1441">
                  <c:v>14.407766833348433</c:v>
                </c:pt>
                <c:pt idx="1442">
                  <c:v>14.417765833350131</c:v>
                </c:pt>
                <c:pt idx="1443">
                  <c:v>14.42776483335183</c:v>
                </c:pt>
                <c:pt idx="1444">
                  <c:v>14.437764833332039</c:v>
                </c:pt>
                <c:pt idx="1445">
                  <c:v>14.447763833333738</c:v>
                </c:pt>
                <c:pt idx="1446">
                  <c:v>14.457762833335437</c:v>
                </c:pt>
                <c:pt idx="1447">
                  <c:v>14.46776283334475</c:v>
                </c:pt>
                <c:pt idx="1448">
                  <c:v>14.477761833346449</c:v>
                </c:pt>
                <c:pt idx="1449">
                  <c:v>14.487761833355762</c:v>
                </c:pt>
                <c:pt idx="1450">
                  <c:v>14.497760833357461</c:v>
                </c:pt>
                <c:pt idx="1451">
                  <c:v>14.50775983335916</c:v>
                </c:pt>
                <c:pt idx="1452">
                  <c:v>14.517759833339369</c:v>
                </c:pt>
                <c:pt idx="1453">
                  <c:v>14.527758833341068</c:v>
                </c:pt>
                <c:pt idx="1454">
                  <c:v>14.537757833342766</c:v>
                </c:pt>
                <c:pt idx="1455">
                  <c:v>14.54775783335208</c:v>
                </c:pt>
                <c:pt idx="1456">
                  <c:v>14.557756833353778</c:v>
                </c:pt>
                <c:pt idx="1457">
                  <c:v>14.567755833355477</c:v>
                </c:pt>
                <c:pt idx="1458">
                  <c:v>14.577755833335686</c:v>
                </c:pt>
                <c:pt idx="1459">
                  <c:v>14.587754833337385</c:v>
                </c:pt>
                <c:pt idx="1460">
                  <c:v>14.597753833339084</c:v>
                </c:pt>
                <c:pt idx="1461">
                  <c:v>14.607753833348397</c:v>
                </c:pt>
                <c:pt idx="1462">
                  <c:v>14.617752833350096</c:v>
                </c:pt>
                <c:pt idx="1463">
                  <c:v>14.627751833351795</c:v>
                </c:pt>
                <c:pt idx="1464">
                  <c:v>14.637751833332004</c:v>
                </c:pt>
                <c:pt idx="1465">
                  <c:v>14.647750833333703</c:v>
                </c:pt>
                <c:pt idx="1466">
                  <c:v>14.657749833335401</c:v>
                </c:pt>
                <c:pt idx="1467">
                  <c:v>14.667749833344715</c:v>
                </c:pt>
                <c:pt idx="1468">
                  <c:v>14.677748833346413</c:v>
                </c:pt>
                <c:pt idx="1469">
                  <c:v>14.687747833348112</c:v>
                </c:pt>
                <c:pt idx="1470">
                  <c:v>14.697747833357425</c:v>
                </c:pt>
                <c:pt idx="1471">
                  <c:v>14.707746833359124</c:v>
                </c:pt>
                <c:pt idx="1472">
                  <c:v>14.717745833331719</c:v>
                </c:pt>
                <c:pt idx="1473">
                  <c:v>14.727745833341032</c:v>
                </c:pt>
                <c:pt idx="1474">
                  <c:v>14.737744833342731</c:v>
                </c:pt>
                <c:pt idx="1475">
                  <c:v>14.74774383334443</c:v>
                </c:pt>
                <c:pt idx="1476">
                  <c:v>14.757743833353743</c:v>
                </c:pt>
                <c:pt idx="1477">
                  <c:v>14.767742833355442</c:v>
                </c:pt>
                <c:pt idx="1478">
                  <c:v>14.777742833335651</c:v>
                </c:pt>
                <c:pt idx="1479">
                  <c:v>14.78774183333735</c:v>
                </c:pt>
                <c:pt idx="1480">
                  <c:v>14.797740833339049</c:v>
                </c:pt>
                <c:pt idx="1481">
                  <c:v>14.807740833348362</c:v>
                </c:pt>
                <c:pt idx="1482">
                  <c:v>14.817739833350061</c:v>
                </c:pt>
                <c:pt idx="1483">
                  <c:v>14.827738833351759</c:v>
                </c:pt>
                <c:pt idx="1484">
                  <c:v>14.837738833331969</c:v>
                </c:pt>
                <c:pt idx="1485">
                  <c:v>14.847737833333667</c:v>
                </c:pt>
                <c:pt idx="1486">
                  <c:v>14.857736833335366</c:v>
                </c:pt>
                <c:pt idx="1487">
                  <c:v>14.867736833344679</c:v>
                </c:pt>
                <c:pt idx="1488">
                  <c:v>14.877735833346378</c:v>
                </c:pt>
                <c:pt idx="1489">
                  <c:v>14.887734833348077</c:v>
                </c:pt>
                <c:pt idx="1490">
                  <c:v>14.89773483335739</c:v>
                </c:pt>
                <c:pt idx="1491">
                  <c:v>14.907733833359089</c:v>
                </c:pt>
                <c:pt idx="1492">
                  <c:v>14.917732833331684</c:v>
                </c:pt>
                <c:pt idx="1493">
                  <c:v>14.927732833340997</c:v>
                </c:pt>
                <c:pt idx="1494">
                  <c:v>14.937731833342696</c:v>
                </c:pt>
                <c:pt idx="1495">
                  <c:v>14.947730833344394</c:v>
                </c:pt>
                <c:pt idx="1496">
                  <c:v>14.957730833353708</c:v>
                </c:pt>
                <c:pt idx="1497">
                  <c:v>14.967729833355406</c:v>
                </c:pt>
                <c:pt idx="1498">
                  <c:v>14.977728833357105</c:v>
                </c:pt>
                <c:pt idx="1499">
                  <c:v>14.987728833337314</c:v>
                </c:pt>
                <c:pt idx="1500">
                  <c:v>14.997727833339013</c:v>
                </c:pt>
              </c:numCache>
            </c:numRef>
          </c:xVal>
          <c:yVal>
            <c:numRef>
              <c:f>Accelerometer!$I$2:$I$1502</c:f>
              <c:numCache>
                <c:formatCode>General</c:formatCode>
                <c:ptCount val="1501"/>
                <c:pt idx="0">
                  <c:v>1.4215247705578804E-2</c:v>
                </c:pt>
                <c:pt idx="1">
                  <c:v>1.9815897569060326E-2</c:v>
                </c:pt>
                <c:pt idx="2">
                  <c:v>1.5532469376921654E-2</c:v>
                </c:pt>
                <c:pt idx="3">
                  <c:v>1.6461165621876717E-2</c:v>
                </c:pt>
                <c:pt idx="4">
                  <c:v>2.1622372791171074E-2</c:v>
                </c:pt>
                <c:pt idx="5">
                  <c:v>2.6578499004244804E-2</c:v>
                </c:pt>
                <c:pt idx="6">
                  <c:v>2.4317741394042969E-2</c:v>
                </c:pt>
                <c:pt idx="7">
                  <c:v>1.6157519072294235E-2</c:v>
                </c:pt>
                <c:pt idx="8">
                  <c:v>1.3807812705636024E-2</c:v>
                </c:pt>
                <c:pt idx="9">
                  <c:v>8.3535425364971161E-3</c:v>
                </c:pt>
                <c:pt idx="10">
                  <c:v>1.6024300130084157E-3</c:v>
                </c:pt>
                <c:pt idx="11">
                  <c:v>-5.1848143339157104E-3</c:v>
                </c:pt>
                <c:pt idx="12">
                  <c:v>-6.0316999442875385E-3</c:v>
                </c:pt>
                <c:pt idx="13">
                  <c:v>1.6905381926335394E-4</c:v>
                </c:pt>
                <c:pt idx="14">
                  <c:v>7.6445466838777065E-3</c:v>
                </c:pt>
                <c:pt idx="15">
                  <c:v>2.1344216540455818E-2</c:v>
                </c:pt>
                <c:pt idx="16">
                  <c:v>3.7337031215429306E-2</c:v>
                </c:pt>
                <c:pt idx="17">
                  <c:v>4.0740877389907837E-2</c:v>
                </c:pt>
                <c:pt idx="18">
                  <c:v>3.8841776549816132E-2</c:v>
                </c:pt>
                <c:pt idx="19">
                  <c:v>2.950107678771019E-2</c:v>
                </c:pt>
                <c:pt idx="20">
                  <c:v>1.8405549228191376E-2</c:v>
                </c:pt>
                <c:pt idx="21">
                  <c:v>2.753489650785923E-3</c:v>
                </c:pt>
                <c:pt idx="22">
                  <c:v>-2.6442052330821753E-3</c:v>
                </c:pt>
                <c:pt idx="23">
                  <c:v>-1.078892732039094E-3</c:v>
                </c:pt>
                <c:pt idx="24">
                  <c:v>1.411737035959959E-2</c:v>
                </c:pt>
                <c:pt idx="25">
                  <c:v>3.0426442623138428E-2</c:v>
                </c:pt>
                <c:pt idx="26">
                  <c:v>4.6517793089151382E-2</c:v>
                </c:pt>
                <c:pt idx="27">
                  <c:v>5.8350600302219391E-2</c:v>
                </c:pt>
                <c:pt idx="28">
                  <c:v>5.7642199099063873E-2</c:v>
                </c:pt>
                <c:pt idx="29">
                  <c:v>4.610186442732811E-2</c:v>
                </c:pt>
                <c:pt idx="30">
                  <c:v>3.3965840935707092E-2</c:v>
                </c:pt>
                <c:pt idx="31">
                  <c:v>2.3244429379701614E-2</c:v>
                </c:pt>
                <c:pt idx="32">
                  <c:v>1.9768204540014267E-2</c:v>
                </c:pt>
                <c:pt idx="33">
                  <c:v>1.9941061735153198E-2</c:v>
                </c:pt>
                <c:pt idx="34">
                  <c:v>3.5786870867013931E-2</c:v>
                </c:pt>
                <c:pt idx="35">
                  <c:v>5.3863074630498886E-2</c:v>
                </c:pt>
                <c:pt idx="36">
                  <c:v>5.36460280418396E-2</c:v>
                </c:pt>
                <c:pt idx="37">
                  <c:v>4.7923166304826736E-2</c:v>
                </c:pt>
                <c:pt idx="38">
                  <c:v>4.4134020805358887E-2</c:v>
                </c:pt>
                <c:pt idx="39">
                  <c:v>4.2946644127368927E-2</c:v>
                </c:pt>
                <c:pt idx="40">
                  <c:v>4.59166020154953E-2</c:v>
                </c:pt>
                <c:pt idx="41">
                  <c:v>5.224217101931572E-2</c:v>
                </c:pt>
                <c:pt idx="42">
                  <c:v>6.8715684115886688E-2</c:v>
                </c:pt>
                <c:pt idx="43">
                  <c:v>7.4271276593208313E-2</c:v>
                </c:pt>
                <c:pt idx="44">
                  <c:v>7.7912084758281708E-2</c:v>
                </c:pt>
                <c:pt idx="45">
                  <c:v>7.9353146255016327E-2</c:v>
                </c:pt>
                <c:pt idx="46">
                  <c:v>7.6087579131126404E-2</c:v>
                </c:pt>
                <c:pt idx="47">
                  <c:v>8.3761587738990784E-2</c:v>
                </c:pt>
                <c:pt idx="48">
                  <c:v>7.6996356248855591E-2</c:v>
                </c:pt>
                <c:pt idx="49">
                  <c:v>6.2433004379272461E-2</c:v>
                </c:pt>
                <c:pt idx="50">
                  <c:v>4.2266484349966049E-2</c:v>
                </c:pt>
                <c:pt idx="51">
                  <c:v>2.3036118596792221E-2</c:v>
                </c:pt>
                <c:pt idx="52">
                  <c:v>1.6581680625677109E-2</c:v>
                </c:pt>
                <c:pt idx="53">
                  <c:v>1.4780659228563309E-2</c:v>
                </c:pt>
                <c:pt idx="54">
                  <c:v>7.9424604773521423E-3</c:v>
                </c:pt>
                <c:pt idx="55">
                  <c:v>1.7711201682686806E-2</c:v>
                </c:pt>
                <c:pt idx="56">
                  <c:v>4.4438421726226807E-2</c:v>
                </c:pt>
                <c:pt idx="57">
                  <c:v>6.6250547766685486E-2</c:v>
                </c:pt>
                <c:pt idx="58">
                  <c:v>9.096122533082962E-2</c:v>
                </c:pt>
                <c:pt idx="59">
                  <c:v>0.11711996048688889</c:v>
                </c:pt>
                <c:pt idx="60">
                  <c:v>0.13893258571624756</c:v>
                </c:pt>
                <c:pt idx="61">
                  <c:v>0.13820788264274597</c:v>
                </c:pt>
                <c:pt idx="62">
                  <c:v>0.132471963763237</c:v>
                </c:pt>
                <c:pt idx="63">
                  <c:v>0.1142902597784996</c:v>
                </c:pt>
                <c:pt idx="64">
                  <c:v>8.8821917772293091E-2</c:v>
                </c:pt>
                <c:pt idx="65">
                  <c:v>5.2442982792854309E-2</c:v>
                </c:pt>
                <c:pt idx="66">
                  <c:v>3.4658538643270731E-3</c:v>
                </c:pt>
                <c:pt idx="67">
                  <c:v>-3.508375957608223E-2</c:v>
                </c:pt>
                <c:pt idx="68">
                  <c:v>-4.0182113647460938E-2</c:v>
                </c:pt>
                <c:pt idx="69">
                  <c:v>-2.5697952136397362E-2</c:v>
                </c:pt>
                <c:pt idx="70">
                  <c:v>-1.0812480002641678E-2</c:v>
                </c:pt>
                <c:pt idx="71">
                  <c:v>5.88622922077775E-3</c:v>
                </c:pt>
                <c:pt idx="72">
                  <c:v>1.7031025141477585E-2</c:v>
                </c:pt>
                <c:pt idx="73">
                  <c:v>1.8318658694624901E-2</c:v>
                </c:pt>
                <c:pt idx="74">
                  <c:v>1.4336700551211834E-2</c:v>
                </c:pt>
                <c:pt idx="75">
                  <c:v>1.0820627212524414E-2</c:v>
                </c:pt>
                <c:pt idx="76">
                  <c:v>1.2328775599598885E-2</c:v>
                </c:pt>
                <c:pt idx="77">
                  <c:v>1.0668838396668434E-2</c:v>
                </c:pt>
                <c:pt idx="78">
                  <c:v>8.1167314201593399E-3</c:v>
                </c:pt>
                <c:pt idx="79">
                  <c:v>1.9473634660243988E-2</c:v>
                </c:pt>
                <c:pt idx="80">
                  <c:v>2.7854070067405701E-2</c:v>
                </c:pt>
                <c:pt idx="81">
                  <c:v>3.8728233426809311E-2</c:v>
                </c:pt>
                <c:pt idx="82">
                  <c:v>4.6140607446432114E-2</c:v>
                </c:pt>
                <c:pt idx="83">
                  <c:v>4.4177684932947159E-2</c:v>
                </c:pt>
                <c:pt idx="84">
                  <c:v>5.5166419595479965E-2</c:v>
                </c:pt>
                <c:pt idx="85">
                  <c:v>5.9626799076795578E-2</c:v>
                </c:pt>
                <c:pt idx="86">
                  <c:v>5.2814964205026627E-2</c:v>
                </c:pt>
                <c:pt idx="87">
                  <c:v>5.797228217124939E-2</c:v>
                </c:pt>
                <c:pt idx="88">
                  <c:v>5.231892317533493E-2</c:v>
                </c:pt>
                <c:pt idx="89">
                  <c:v>4.4117875397205353E-2</c:v>
                </c:pt>
                <c:pt idx="90">
                  <c:v>2.9402311891317368E-2</c:v>
                </c:pt>
                <c:pt idx="91">
                  <c:v>2.5045907124876976E-2</c:v>
                </c:pt>
                <c:pt idx="92">
                  <c:v>3.754488134291023E-4</c:v>
                </c:pt>
                <c:pt idx="93">
                  <c:v>-1.415303535759449E-2</c:v>
                </c:pt>
                <c:pt idx="94">
                  <c:v>-1.577463373541832E-2</c:v>
                </c:pt>
                <c:pt idx="95">
                  <c:v>7.2629214264452457E-3</c:v>
                </c:pt>
                <c:pt idx="96">
                  <c:v>2.1846124902367592E-2</c:v>
                </c:pt>
                <c:pt idx="97">
                  <c:v>6.1016272753477097E-2</c:v>
                </c:pt>
                <c:pt idx="98">
                  <c:v>9.2095628380775452E-2</c:v>
                </c:pt>
                <c:pt idx="99">
                  <c:v>9.9327810108661652E-2</c:v>
                </c:pt>
                <c:pt idx="100">
                  <c:v>0.12655916810035706</c:v>
                </c:pt>
                <c:pt idx="101">
                  <c:v>0.15935693681240082</c:v>
                </c:pt>
                <c:pt idx="102">
                  <c:v>0.16676850616931915</c:v>
                </c:pt>
                <c:pt idx="103">
                  <c:v>0.16339953243732452</c:v>
                </c:pt>
                <c:pt idx="104">
                  <c:v>0.14488762617111206</c:v>
                </c:pt>
                <c:pt idx="105">
                  <c:v>0.10436097532510757</c:v>
                </c:pt>
                <c:pt idx="106">
                  <c:v>3.9842434227466583E-2</c:v>
                </c:pt>
                <c:pt idx="107">
                  <c:v>-1.1338192969560623E-2</c:v>
                </c:pt>
                <c:pt idx="108">
                  <c:v>-5.0321813672780991E-2</c:v>
                </c:pt>
                <c:pt idx="109">
                  <c:v>-6.9429352879524231E-2</c:v>
                </c:pt>
                <c:pt idx="110">
                  <c:v>-7.7757589519023895E-2</c:v>
                </c:pt>
                <c:pt idx="111">
                  <c:v>-6.8561255931854248E-2</c:v>
                </c:pt>
                <c:pt idx="112">
                  <c:v>-4.5001603662967682E-2</c:v>
                </c:pt>
                <c:pt idx="113">
                  <c:v>-6.4784465357661247E-3</c:v>
                </c:pt>
                <c:pt idx="114">
                  <c:v>3.1364008784294128E-2</c:v>
                </c:pt>
                <c:pt idx="115">
                  <c:v>7.1076445281505585E-2</c:v>
                </c:pt>
                <c:pt idx="116">
                  <c:v>0.10247059166431427</c:v>
                </c:pt>
                <c:pt idx="117">
                  <c:v>0.11101236194372177</c:v>
                </c:pt>
                <c:pt idx="118">
                  <c:v>9.5897592604160309E-2</c:v>
                </c:pt>
                <c:pt idx="119">
                  <c:v>5.6834153831005096E-2</c:v>
                </c:pt>
                <c:pt idx="120">
                  <c:v>8.430936373770237E-3</c:v>
                </c:pt>
                <c:pt idx="121">
                  <c:v>-8.2409963011741638E-2</c:v>
                </c:pt>
                <c:pt idx="122">
                  <c:v>-0.18876996636390686</c:v>
                </c:pt>
                <c:pt idx="123">
                  <c:v>-0.28743287920951843</c:v>
                </c:pt>
                <c:pt idx="124">
                  <c:v>-0.38866817951202393</c:v>
                </c:pt>
                <c:pt idx="125">
                  <c:v>-0.48588797450065613</c:v>
                </c:pt>
                <c:pt idx="126">
                  <c:v>-0.56362271308898926</c:v>
                </c:pt>
                <c:pt idx="127">
                  <c:v>-0.61507886648178101</c:v>
                </c:pt>
                <c:pt idx="128">
                  <c:v>-0.66430050134658813</c:v>
                </c:pt>
                <c:pt idx="129">
                  <c:v>-0.7522314190864563</c:v>
                </c:pt>
                <c:pt idx="130">
                  <c:v>-0.88784569501876831</c:v>
                </c:pt>
                <c:pt idx="131">
                  <c:v>-1.0951507091522217</c:v>
                </c:pt>
                <c:pt idx="132">
                  <c:v>-1.3735741376876831</c:v>
                </c:pt>
                <c:pt idx="133">
                  <c:v>-1.6670898199081421</c:v>
                </c:pt>
                <c:pt idx="134">
                  <c:v>-1.8796164989471436</c:v>
                </c:pt>
                <c:pt idx="135">
                  <c:v>-1.9575018882751465</c:v>
                </c:pt>
                <c:pt idx="136">
                  <c:v>-1.9208328723907471</c:v>
                </c:pt>
                <c:pt idx="137">
                  <c:v>-1.8982152938842773</c:v>
                </c:pt>
                <c:pt idx="138">
                  <c:v>-1.986200213432312</c:v>
                </c:pt>
                <c:pt idx="139">
                  <c:v>-1.9241325855255127</c:v>
                </c:pt>
                <c:pt idx="140">
                  <c:v>-1.6534606218338013</c:v>
                </c:pt>
                <c:pt idx="141">
                  <c:v>-0.94655483961105347</c:v>
                </c:pt>
                <c:pt idx="142">
                  <c:v>-0.13302761316299438</c:v>
                </c:pt>
                <c:pt idx="143">
                  <c:v>0.43317493796348572</c:v>
                </c:pt>
                <c:pt idx="144">
                  <c:v>0.68117225170135498</c:v>
                </c:pt>
                <c:pt idx="145">
                  <c:v>0.70698773860931396</c:v>
                </c:pt>
                <c:pt idx="146">
                  <c:v>0.83854043483734131</c:v>
                </c:pt>
                <c:pt idx="147">
                  <c:v>1.1549642086029053</c:v>
                </c:pt>
                <c:pt idx="148">
                  <c:v>1.3735717535018921</c:v>
                </c:pt>
                <c:pt idx="149">
                  <c:v>1.4317916631698608</c:v>
                </c:pt>
                <c:pt idx="150">
                  <c:v>1.3973335027694702</c:v>
                </c:pt>
                <c:pt idx="151">
                  <c:v>1.316103458404541</c:v>
                </c:pt>
                <c:pt idx="152">
                  <c:v>1.2687219381332397</c:v>
                </c:pt>
                <c:pt idx="153">
                  <c:v>1.3024933338165283</c:v>
                </c:pt>
                <c:pt idx="154">
                  <c:v>1.4399808645248413</c:v>
                </c:pt>
                <c:pt idx="155">
                  <c:v>1.6287132501602173</c:v>
                </c:pt>
                <c:pt idx="156">
                  <c:v>1.7544384002685547</c:v>
                </c:pt>
                <c:pt idx="157">
                  <c:v>1.7623662948608398</c:v>
                </c:pt>
                <c:pt idx="158">
                  <c:v>1.6286511421203613</c:v>
                </c:pt>
                <c:pt idx="159">
                  <c:v>1.3895206451416016</c:v>
                </c:pt>
                <c:pt idx="160">
                  <c:v>1.0874545574188232</c:v>
                </c:pt>
                <c:pt idx="161">
                  <c:v>0.77342873811721802</c:v>
                </c:pt>
                <c:pt idx="162">
                  <c:v>0.46706989407539368</c:v>
                </c:pt>
                <c:pt idx="163">
                  <c:v>0.17802254855632782</c:v>
                </c:pt>
                <c:pt idx="164">
                  <c:v>-7.3332987725734711E-2</c:v>
                </c:pt>
                <c:pt idx="165">
                  <c:v>-0.35833200812339783</c:v>
                </c:pt>
                <c:pt idx="166">
                  <c:v>-0.66717404127120972</c:v>
                </c:pt>
                <c:pt idx="167">
                  <c:v>-0.96193039417266846</c:v>
                </c:pt>
                <c:pt idx="168">
                  <c:v>-1.2215890884399414</c:v>
                </c:pt>
                <c:pt idx="169">
                  <c:v>-1.4485383033752441</c:v>
                </c:pt>
                <c:pt idx="170">
                  <c:v>-1.6033817529678345</c:v>
                </c:pt>
                <c:pt idx="171">
                  <c:v>-1.6658433675765991</c:v>
                </c:pt>
                <c:pt idx="172">
                  <c:v>-1.7085721492767334</c:v>
                </c:pt>
                <c:pt idx="173">
                  <c:v>-1.8015900850296021</c:v>
                </c:pt>
                <c:pt idx="174">
                  <c:v>-1.9414049386978149</c:v>
                </c:pt>
                <c:pt idx="175">
                  <c:v>-2.1276645660400391</c:v>
                </c:pt>
                <c:pt idx="176">
                  <c:v>-2.3747797012329102</c:v>
                </c:pt>
                <c:pt idx="177">
                  <c:v>-2.5545153617858887</c:v>
                </c:pt>
                <c:pt idx="178">
                  <c:v>-2.5423455238342285</c:v>
                </c:pt>
                <c:pt idx="179">
                  <c:v>-2.2461700439453125</c:v>
                </c:pt>
                <c:pt idx="180">
                  <c:v>-1.6964339017868042</c:v>
                </c:pt>
                <c:pt idx="181">
                  <c:v>-1.1212629079818726</c:v>
                </c:pt>
                <c:pt idx="182">
                  <c:v>-0.26896372437477112</c:v>
                </c:pt>
                <c:pt idx="183">
                  <c:v>0.83960670232772827</c:v>
                </c:pt>
                <c:pt idx="184">
                  <c:v>1.8562848567962646</c:v>
                </c:pt>
                <c:pt idx="185">
                  <c:v>2.8815832138061523</c:v>
                </c:pt>
                <c:pt idx="186">
                  <c:v>3.2808871269226074</c:v>
                </c:pt>
                <c:pt idx="187">
                  <c:v>3.5561492443084717</c:v>
                </c:pt>
                <c:pt idx="188">
                  <c:v>2.7440669536590576</c:v>
                </c:pt>
                <c:pt idx="189">
                  <c:v>1.687212347984314</c:v>
                </c:pt>
                <c:pt idx="190">
                  <c:v>0.93585205078125</c:v>
                </c:pt>
                <c:pt idx="191">
                  <c:v>0.25755065679550171</c:v>
                </c:pt>
                <c:pt idx="192">
                  <c:v>-0.27164024114608765</c:v>
                </c:pt>
                <c:pt idx="193">
                  <c:v>-0.34101265668869019</c:v>
                </c:pt>
                <c:pt idx="194">
                  <c:v>-7.6924547553062439E-2</c:v>
                </c:pt>
                <c:pt idx="195">
                  <c:v>0.62681502103805542</c:v>
                </c:pt>
                <c:pt idx="196">
                  <c:v>1.4504561424255371</c:v>
                </c:pt>
                <c:pt idx="197">
                  <c:v>1.849748969078064</c:v>
                </c:pt>
                <c:pt idx="198">
                  <c:v>1.7141836881637573</c:v>
                </c:pt>
                <c:pt idx="199">
                  <c:v>1.2011688947677612</c:v>
                </c:pt>
                <c:pt idx="200">
                  <c:v>0.59718495607376099</c:v>
                </c:pt>
                <c:pt idx="201">
                  <c:v>0.21673308312892914</c:v>
                </c:pt>
                <c:pt idx="202">
                  <c:v>2.3474939167499542E-2</c:v>
                </c:pt>
                <c:pt idx="203">
                  <c:v>-0.10255990922451019</c:v>
                </c:pt>
                <c:pt idx="204">
                  <c:v>-0.12323801964521408</c:v>
                </c:pt>
                <c:pt idx="205">
                  <c:v>-6.8873904645442963E-2</c:v>
                </c:pt>
                <c:pt idx="206">
                  <c:v>-3.7053920328617096E-2</c:v>
                </c:pt>
                <c:pt idx="207">
                  <c:v>-4.2271547019481659E-2</c:v>
                </c:pt>
                <c:pt idx="208">
                  <c:v>-7.0610940456390381E-3</c:v>
                </c:pt>
                <c:pt idx="209">
                  <c:v>0.10734815895557404</c:v>
                </c:pt>
                <c:pt idx="210">
                  <c:v>0.31495034694671631</c:v>
                </c:pt>
                <c:pt idx="211">
                  <c:v>0.50972044467926025</c:v>
                </c:pt>
                <c:pt idx="212">
                  <c:v>0.56676959991455078</c:v>
                </c:pt>
                <c:pt idx="213">
                  <c:v>0.47050541639328003</c:v>
                </c:pt>
                <c:pt idx="214">
                  <c:v>0.2884940505027771</c:v>
                </c:pt>
                <c:pt idx="215">
                  <c:v>7.0983663201332092E-2</c:v>
                </c:pt>
                <c:pt idx="216">
                  <c:v>-0.10516020655632019</c:v>
                </c:pt>
                <c:pt idx="217">
                  <c:v>-0.21892639994621277</c:v>
                </c:pt>
                <c:pt idx="218">
                  <c:v>-0.29461422562599182</c:v>
                </c:pt>
                <c:pt idx="219">
                  <c:v>-0.33098489046096802</c:v>
                </c:pt>
                <c:pt idx="220">
                  <c:v>-0.31301122903823853</c:v>
                </c:pt>
                <c:pt idx="221">
                  <c:v>-0.24161021411418915</c:v>
                </c:pt>
                <c:pt idx="222">
                  <c:v>-0.12743997573852539</c:v>
                </c:pt>
                <c:pt idx="223">
                  <c:v>-1.5605408698320389E-2</c:v>
                </c:pt>
                <c:pt idx="224">
                  <c:v>3.0259018763899803E-2</c:v>
                </c:pt>
                <c:pt idx="225">
                  <c:v>2.6907749474048615E-2</c:v>
                </c:pt>
                <c:pt idx="226">
                  <c:v>-2.8621307574212551E-3</c:v>
                </c:pt>
                <c:pt idx="227">
                  <c:v>-5.7747643440961838E-2</c:v>
                </c:pt>
                <c:pt idx="228">
                  <c:v>-0.12502601742744446</c:v>
                </c:pt>
                <c:pt idx="229">
                  <c:v>-0.17967763543128967</c:v>
                </c:pt>
                <c:pt idx="230">
                  <c:v>-0.23178026080131531</c:v>
                </c:pt>
                <c:pt idx="231">
                  <c:v>-0.26942446827888489</c:v>
                </c:pt>
                <c:pt idx="232">
                  <c:v>-0.2952885627746582</c:v>
                </c:pt>
                <c:pt idx="233">
                  <c:v>-0.28706422448158264</c:v>
                </c:pt>
                <c:pt idx="234">
                  <c:v>-0.23674274981021881</c:v>
                </c:pt>
                <c:pt idx="235">
                  <c:v>-0.16915209591388702</c:v>
                </c:pt>
                <c:pt idx="236">
                  <c:v>-0.12243519723415375</c:v>
                </c:pt>
                <c:pt idx="237">
                  <c:v>-0.10889283567667007</c:v>
                </c:pt>
                <c:pt idx="238">
                  <c:v>-0.11411023885011673</c:v>
                </c:pt>
                <c:pt idx="239">
                  <c:v>-0.11824831366539001</c:v>
                </c:pt>
                <c:pt idx="240">
                  <c:v>-0.11418326199054718</c:v>
                </c:pt>
                <c:pt idx="241">
                  <c:v>-8.4286302328109741E-2</c:v>
                </c:pt>
                <c:pt idx="242">
                  <c:v>-2.8501870110630989E-2</c:v>
                </c:pt>
                <c:pt idx="243">
                  <c:v>7.0430874824523926E-2</c:v>
                </c:pt>
                <c:pt idx="244">
                  <c:v>0.17516660690307617</c:v>
                </c:pt>
                <c:pt idx="245">
                  <c:v>0.19470813870429993</c:v>
                </c:pt>
                <c:pt idx="246">
                  <c:v>0.1163821741938591</c:v>
                </c:pt>
                <c:pt idx="247">
                  <c:v>-2.3922599852085114E-2</c:v>
                </c:pt>
                <c:pt idx="248">
                  <c:v>-0.19271108508110046</c:v>
                </c:pt>
                <c:pt idx="249">
                  <c:v>-0.33619421720504761</c:v>
                </c:pt>
                <c:pt idx="250">
                  <c:v>-0.39751511812210083</c:v>
                </c:pt>
                <c:pt idx="251">
                  <c:v>-0.35660511255264282</c:v>
                </c:pt>
                <c:pt idx="252">
                  <c:v>-0.27284443378448486</c:v>
                </c:pt>
                <c:pt idx="253">
                  <c:v>-0.22255104780197144</c:v>
                </c:pt>
                <c:pt idx="254">
                  <c:v>-0.22518251836299896</c:v>
                </c:pt>
                <c:pt idx="255">
                  <c:v>-0.27095255255699158</c:v>
                </c:pt>
                <c:pt idx="256">
                  <c:v>-0.36074128746986389</c:v>
                </c:pt>
                <c:pt idx="257">
                  <c:v>-0.50058603286743164</c:v>
                </c:pt>
                <c:pt idx="258">
                  <c:v>-0.72477728128433228</c:v>
                </c:pt>
                <c:pt idx="259">
                  <c:v>-1.0691100358963013</c:v>
                </c:pt>
                <c:pt idx="260">
                  <c:v>-1.5549737215042114</c:v>
                </c:pt>
                <c:pt idx="261">
                  <c:v>-2.0833258628845215</c:v>
                </c:pt>
                <c:pt idx="262">
                  <c:v>-2.5037581920623779</c:v>
                </c:pt>
                <c:pt idx="263">
                  <c:v>-2.8036444187164307</c:v>
                </c:pt>
                <c:pt idx="264">
                  <c:v>-3.0606770515441895</c:v>
                </c:pt>
                <c:pt idx="265">
                  <c:v>-3.2625651359558105</c:v>
                </c:pt>
                <c:pt idx="266">
                  <c:v>-3.1214096546173096</c:v>
                </c:pt>
                <c:pt idx="267">
                  <c:v>-2.660912036895752</c:v>
                </c:pt>
                <c:pt idx="268">
                  <c:v>-1.8357405662536621</c:v>
                </c:pt>
                <c:pt idx="269">
                  <c:v>-1.0573995113372803</c:v>
                </c:pt>
                <c:pt idx="270">
                  <c:v>-0.16194558143615723</c:v>
                </c:pt>
                <c:pt idx="271">
                  <c:v>0.79945069551467896</c:v>
                </c:pt>
                <c:pt idx="272">
                  <c:v>1.6284493207931519</c:v>
                </c:pt>
                <c:pt idx="273">
                  <c:v>2.0128207206726074</c:v>
                </c:pt>
                <c:pt idx="274">
                  <c:v>1.9827311038970947</c:v>
                </c:pt>
                <c:pt idx="275">
                  <c:v>1.8567774295806885</c:v>
                </c:pt>
                <c:pt idx="276">
                  <c:v>1.8107700347900391</c:v>
                </c:pt>
                <c:pt idx="277">
                  <c:v>1.7064319849014282</c:v>
                </c:pt>
                <c:pt idx="278">
                  <c:v>1.511272668838501</c:v>
                </c:pt>
                <c:pt idx="279">
                  <c:v>1.3050216436386108</c:v>
                </c:pt>
                <c:pt idx="280">
                  <c:v>1.1367162466049194</c:v>
                </c:pt>
                <c:pt idx="281">
                  <c:v>1.0347511768341064</c:v>
                </c:pt>
                <c:pt idx="282">
                  <c:v>1.0390902757644653</c:v>
                </c:pt>
                <c:pt idx="283">
                  <c:v>1.1846823692321777</c:v>
                </c:pt>
                <c:pt idx="284">
                  <c:v>1.4450117349624634</c:v>
                </c:pt>
                <c:pt idx="285">
                  <c:v>1.7143685817718506</c:v>
                </c:pt>
                <c:pt idx="286">
                  <c:v>1.8942574262619019</c:v>
                </c:pt>
                <c:pt idx="287">
                  <c:v>1.947702169418335</c:v>
                </c:pt>
                <c:pt idx="288">
                  <c:v>1.888810396194458</c:v>
                </c:pt>
                <c:pt idx="289">
                  <c:v>1.6896592378616333</c:v>
                </c:pt>
                <c:pt idx="290">
                  <c:v>1.3325251340866089</c:v>
                </c:pt>
                <c:pt idx="291">
                  <c:v>0.89740782976150513</c:v>
                </c:pt>
                <c:pt idx="292">
                  <c:v>0.54708820581436157</c:v>
                </c:pt>
                <c:pt idx="293">
                  <c:v>0.25174960494041443</c:v>
                </c:pt>
                <c:pt idx="294">
                  <c:v>-0.10481970757246017</c:v>
                </c:pt>
                <c:pt idx="295">
                  <c:v>-0.63110792636871338</c:v>
                </c:pt>
                <c:pt idx="296">
                  <c:v>-1.2944403886795044</c:v>
                </c:pt>
                <c:pt idx="297">
                  <c:v>-1.9491367340087891</c:v>
                </c:pt>
                <c:pt idx="298">
                  <c:v>-2.32405686378479</c:v>
                </c:pt>
                <c:pt idx="299">
                  <c:v>-2.4267711639404297</c:v>
                </c:pt>
                <c:pt idx="300">
                  <c:v>-2.5962097644805908</c:v>
                </c:pt>
                <c:pt idx="301">
                  <c:v>-3.0244569778442383</c:v>
                </c:pt>
                <c:pt idx="302">
                  <c:v>-3.5400180816650391</c:v>
                </c:pt>
                <c:pt idx="303">
                  <c:v>-3.8327803611755371</c:v>
                </c:pt>
                <c:pt idx="304">
                  <c:v>-3.6930983066558838</c:v>
                </c:pt>
                <c:pt idx="305">
                  <c:v>-2.9704470634460449</c:v>
                </c:pt>
                <c:pt idx="306">
                  <c:v>-1.7835355997085571</c:v>
                </c:pt>
                <c:pt idx="307">
                  <c:v>-0.65971916913986206</c:v>
                </c:pt>
                <c:pt idx="308">
                  <c:v>0.33213949203491211</c:v>
                </c:pt>
                <c:pt idx="309">
                  <c:v>1.332250714302063</c:v>
                </c:pt>
                <c:pt idx="310">
                  <c:v>2.1116304397583008</c:v>
                </c:pt>
                <c:pt idx="311">
                  <c:v>2.9056057929992676</c:v>
                </c:pt>
                <c:pt idx="312">
                  <c:v>3.1090078353881836</c:v>
                </c:pt>
                <c:pt idx="313">
                  <c:v>3.0705907344818115</c:v>
                </c:pt>
                <c:pt idx="314">
                  <c:v>2.0753617286682129</c:v>
                </c:pt>
                <c:pt idx="315">
                  <c:v>0.70142316818237305</c:v>
                </c:pt>
                <c:pt idx="316">
                  <c:v>-0.19546021521091461</c:v>
                </c:pt>
                <c:pt idx="317">
                  <c:v>-0.78116422891616821</c:v>
                </c:pt>
                <c:pt idx="318">
                  <c:v>-1.0994505882263184</c:v>
                </c:pt>
                <c:pt idx="319">
                  <c:v>-1.2702044248580933</c:v>
                </c:pt>
                <c:pt idx="320">
                  <c:v>-1.1523609161376953</c:v>
                </c:pt>
                <c:pt idx="321">
                  <c:v>-0.19883345067501068</c:v>
                </c:pt>
                <c:pt idx="322">
                  <c:v>0.9338875412940979</c:v>
                </c:pt>
                <c:pt idx="323">
                  <c:v>1.4950579404830933</c:v>
                </c:pt>
                <c:pt idx="324">
                  <c:v>1.5159951448440552</c:v>
                </c:pt>
                <c:pt idx="325">
                  <c:v>1.205757737159729</c:v>
                </c:pt>
                <c:pt idx="326">
                  <c:v>0.83821278810501099</c:v>
                </c:pt>
                <c:pt idx="327">
                  <c:v>0.57655715942382812</c:v>
                </c:pt>
                <c:pt idx="328">
                  <c:v>0.42284137010574341</c:v>
                </c:pt>
                <c:pt idx="329">
                  <c:v>0.33083900809288025</c:v>
                </c:pt>
                <c:pt idx="330">
                  <c:v>0.17161045968532562</c:v>
                </c:pt>
                <c:pt idx="331">
                  <c:v>-7.3651500046253204E-2</c:v>
                </c:pt>
                <c:pt idx="332">
                  <c:v>-0.30836200714111328</c:v>
                </c:pt>
                <c:pt idx="333">
                  <c:v>-0.43623316287994385</c:v>
                </c:pt>
                <c:pt idx="334">
                  <c:v>-0.47780245542526245</c:v>
                </c:pt>
                <c:pt idx="335">
                  <c:v>-0.44662487506866455</c:v>
                </c:pt>
                <c:pt idx="336">
                  <c:v>-0.33485999703407288</c:v>
                </c:pt>
                <c:pt idx="337">
                  <c:v>-0.17465060949325562</c:v>
                </c:pt>
                <c:pt idx="338">
                  <c:v>1.3386936858296394E-2</c:v>
                </c:pt>
                <c:pt idx="339">
                  <c:v>0.13083463907241821</c:v>
                </c:pt>
                <c:pt idx="340">
                  <c:v>0.14667272567749023</c:v>
                </c:pt>
                <c:pt idx="341">
                  <c:v>4.4094830751419067E-2</c:v>
                </c:pt>
                <c:pt idx="342">
                  <c:v>-0.16699984669685364</c:v>
                </c:pt>
                <c:pt idx="343">
                  <c:v>-0.32286196947097778</c:v>
                </c:pt>
                <c:pt idx="344">
                  <c:v>-0.3666246235370636</c:v>
                </c:pt>
                <c:pt idx="345">
                  <c:v>-0.35321614146232605</c:v>
                </c:pt>
                <c:pt idx="346">
                  <c:v>-0.32156288623809814</c:v>
                </c:pt>
                <c:pt idx="347">
                  <c:v>-0.29754430055618286</c:v>
                </c:pt>
                <c:pt idx="348">
                  <c:v>-0.2599463164806366</c:v>
                </c:pt>
                <c:pt idx="349">
                  <c:v>-0.20526145398616791</c:v>
                </c:pt>
                <c:pt idx="350">
                  <c:v>-0.12914431095123291</c:v>
                </c:pt>
                <c:pt idx="351">
                  <c:v>-4.7947939485311508E-2</c:v>
                </c:pt>
                <c:pt idx="352">
                  <c:v>1.5445148572325706E-2</c:v>
                </c:pt>
                <c:pt idx="353">
                  <c:v>5.3723178803920746E-2</c:v>
                </c:pt>
                <c:pt idx="354">
                  <c:v>6.0518499463796616E-2</c:v>
                </c:pt>
                <c:pt idx="355">
                  <c:v>2.9401328414678574E-2</c:v>
                </c:pt>
                <c:pt idx="356">
                  <c:v>-3.2473225146532059E-2</c:v>
                </c:pt>
                <c:pt idx="357">
                  <c:v>-0.10474317520856857</c:v>
                </c:pt>
                <c:pt idx="358">
                  <c:v>-0.15396025776863098</c:v>
                </c:pt>
                <c:pt idx="359">
                  <c:v>-0.1417694091796875</c:v>
                </c:pt>
                <c:pt idx="360">
                  <c:v>-0.12727569043636322</c:v>
                </c:pt>
                <c:pt idx="361">
                  <c:v>-8.1335790455341339E-2</c:v>
                </c:pt>
                <c:pt idx="362">
                  <c:v>3.2784291543066502E-3</c:v>
                </c:pt>
                <c:pt idx="363">
                  <c:v>0.11319699883460999</c:v>
                </c:pt>
                <c:pt idx="364">
                  <c:v>0.21191531419754028</c:v>
                </c:pt>
                <c:pt idx="365">
                  <c:v>0.32134807109832764</c:v>
                </c:pt>
                <c:pt idx="366">
                  <c:v>0.48923242092132568</c:v>
                </c:pt>
                <c:pt idx="367">
                  <c:v>0.62381386756896973</c:v>
                </c:pt>
                <c:pt idx="368">
                  <c:v>0.6113467812538147</c:v>
                </c:pt>
                <c:pt idx="369">
                  <c:v>0.43179857730865479</c:v>
                </c:pt>
                <c:pt idx="370">
                  <c:v>0.16008664667606354</c:v>
                </c:pt>
                <c:pt idx="371">
                  <c:v>-6.4192861318588257E-2</c:v>
                </c:pt>
                <c:pt idx="372">
                  <c:v>-0.22023598849773407</c:v>
                </c:pt>
                <c:pt idx="373">
                  <c:v>-0.30288425087928772</c:v>
                </c:pt>
                <c:pt idx="374">
                  <c:v>-0.26065075397491455</c:v>
                </c:pt>
                <c:pt idx="375">
                  <c:v>-0.12352889031171799</c:v>
                </c:pt>
                <c:pt idx="376">
                  <c:v>3.3581633120775223E-2</c:v>
                </c:pt>
                <c:pt idx="377">
                  <c:v>0.16115300357341766</c:v>
                </c:pt>
                <c:pt idx="378">
                  <c:v>0.22799782454967499</c:v>
                </c:pt>
                <c:pt idx="379">
                  <c:v>0.19684155285358429</c:v>
                </c:pt>
                <c:pt idx="380">
                  <c:v>3.1902402639389038E-2</c:v>
                </c:pt>
                <c:pt idx="381">
                  <c:v>-0.19905900955200195</c:v>
                </c:pt>
                <c:pt idx="382">
                  <c:v>-0.37070560455322266</c:v>
                </c:pt>
                <c:pt idx="383">
                  <c:v>-0.50546073913574219</c:v>
                </c:pt>
                <c:pt idx="384">
                  <c:v>-0.69426125288009644</c:v>
                </c:pt>
                <c:pt idx="385">
                  <c:v>-0.96171855926513672</c:v>
                </c:pt>
                <c:pt idx="386">
                  <c:v>-1.1947779655456543</c:v>
                </c:pt>
                <c:pt idx="387">
                  <c:v>-1.3158020973205566</c:v>
                </c:pt>
                <c:pt idx="388">
                  <c:v>-1.4073668718338013</c:v>
                </c:pt>
                <c:pt idx="389">
                  <c:v>-1.693840503692627</c:v>
                </c:pt>
                <c:pt idx="390">
                  <c:v>-2.0173978805541992</c:v>
                </c:pt>
                <c:pt idx="391">
                  <c:v>-2.2247262001037598</c:v>
                </c:pt>
                <c:pt idx="392">
                  <c:v>-1.9089932441711426</c:v>
                </c:pt>
                <c:pt idx="393">
                  <c:v>-1.0088341236114502</c:v>
                </c:pt>
                <c:pt idx="394">
                  <c:v>-0.18546943366527557</c:v>
                </c:pt>
                <c:pt idx="395">
                  <c:v>0.38366904854774475</c:v>
                </c:pt>
                <c:pt idx="396">
                  <c:v>0.62693864107131958</c:v>
                </c:pt>
                <c:pt idx="397">
                  <c:v>0.56152206659317017</c:v>
                </c:pt>
                <c:pt idx="398">
                  <c:v>0.43346637487411499</c:v>
                </c:pt>
                <c:pt idx="399">
                  <c:v>0.45282277464866638</c:v>
                </c:pt>
                <c:pt idx="400">
                  <c:v>0.5335051417350769</c:v>
                </c:pt>
                <c:pt idx="401">
                  <c:v>0.66820842027664185</c:v>
                </c:pt>
                <c:pt idx="402">
                  <c:v>0.81808549165725708</c:v>
                </c:pt>
                <c:pt idx="403">
                  <c:v>0.89003998041152954</c:v>
                </c:pt>
                <c:pt idx="404">
                  <c:v>0.8540995717048645</c:v>
                </c:pt>
                <c:pt idx="405">
                  <c:v>0.84871196746826172</c:v>
                </c:pt>
                <c:pt idx="406">
                  <c:v>0.99610090255737305</c:v>
                </c:pt>
                <c:pt idx="407">
                  <c:v>1.3165742158889771</c:v>
                </c:pt>
                <c:pt idx="408">
                  <c:v>1.6708648204803467</c:v>
                </c:pt>
                <c:pt idx="409">
                  <c:v>1.9185264110565186</c:v>
                </c:pt>
                <c:pt idx="410">
                  <c:v>2.0133082866668701</c:v>
                </c:pt>
                <c:pt idx="411">
                  <c:v>1.9710087776184082</c:v>
                </c:pt>
                <c:pt idx="412">
                  <c:v>1.7681730985641479</c:v>
                </c:pt>
                <c:pt idx="413">
                  <c:v>1.4134587049484253</c:v>
                </c:pt>
                <c:pt idx="414">
                  <c:v>0.94263553619384766</c:v>
                </c:pt>
                <c:pt idx="415">
                  <c:v>0.40369078516960144</c:v>
                </c:pt>
                <c:pt idx="416">
                  <c:v>-0.19038750231266022</c:v>
                </c:pt>
                <c:pt idx="417">
                  <c:v>-0.7566186785697937</c:v>
                </c:pt>
                <c:pt idx="418">
                  <c:v>-1.2641990184783936</c:v>
                </c:pt>
                <c:pt idx="419">
                  <c:v>-1.7121833562850952</c:v>
                </c:pt>
                <c:pt idx="420">
                  <c:v>-2.2161369323730469</c:v>
                </c:pt>
                <c:pt idx="421">
                  <c:v>-2.6901230812072754</c:v>
                </c:pt>
                <c:pt idx="422">
                  <c:v>-3.091381311416626</c:v>
                </c:pt>
                <c:pt idx="423">
                  <c:v>-3.4267148971557617</c:v>
                </c:pt>
                <c:pt idx="424">
                  <c:v>-3.650153636932373</c:v>
                </c:pt>
                <c:pt idx="425">
                  <c:v>-3.7336833477020264</c:v>
                </c:pt>
                <c:pt idx="426">
                  <c:v>-3.7000858783721924</c:v>
                </c:pt>
                <c:pt idx="427">
                  <c:v>-3.496119499206543</c:v>
                </c:pt>
                <c:pt idx="428">
                  <c:v>-2.8582074642181396</c:v>
                </c:pt>
                <c:pt idx="429">
                  <c:v>-1.8583401441574097</c:v>
                </c:pt>
                <c:pt idx="430">
                  <c:v>-0.61483907699584961</c:v>
                </c:pt>
                <c:pt idx="431">
                  <c:v>0.53765714168548584</c:v>
                </c:pt>
                <c:pt idx="432">
                  <c:v>1.9012432098388672</c:v>
                </c:pt>
                <c:pt idx="433">
                  <c:v>2.8680028915405273</c:v>
                </c:pt>
                <c:pt idx="434">
                  <c:v>3.0593066215515137</c:v>
                </c:pt>
                <c:pt idx="435">
                  <c:v>3.0571544170379639</c:v>
                </c:pt>
                <c:pt idx="436">
                  <c:v>2.4705283641815186</c:v>
                </c:pt>
                <c:pt idx="437">
                  <c:v>1.1791419982910156</c:v>
                </c:pt>
                <c:pt idx="438">
                  <c:v>0.15261934697628021</c:v>
                </c:pt>
                <c:pt idx="439">
                  <c:v>-0.40792727470397949</c:v>
                </c:pt>
                <c:pt idx="440">
                  <c:v>-0.63826698064804077</c:v>
                </c:pt>
                <c:pt idx="441">
                  <c:v>-0.57271552085876465</c:v>
                </c:pt>
                <c:pt idx="442">
                  <c:v>-0.34888455271720886</c:v>
                </c:pt>
                <c:pt idx="443">
                  <c:v>-0.28776749968528748</c:v>
                </c:pt>
                <c:pt idx="444">
                  <c:v>8.1277899444103241E-2</c:v>
                </c:pt>
                <c:pt idx="445">
                  <c:v>0.91487360000610352</c:v>
                </c:pt>
                <c:pt idx="446">
                  <c:v>1.3356990814208984</c:v>
                </c:pt>
                <c:pt idx="447">
                  <c:v>1.5203062295913696</c:v>
                </c:pt>
                <c:pt idx="448">
                  <c:v>1.6316887140274048</c:v>
                </c:pt>
                <c:pt idx="449">
                  <c:v>1.3624330759048462</c:v>
                </c:pt>
                <c:pt idx="450">
                  <c:v>0.8690028190612793</c:v>
                </c:pt>
                <c:pt idx="451">
                  <c:v>0.31183835864067078</c:v>
                </c:pt>
                <c:pt idx="452">
                  <c:v>-8.4530554711818695E-2</c:v>
                </c:pt>
                <c:pt idx="453">
                  <c:v>-0.27763983607292175</c:v>
                </c:pt>
                <c:pt idx="454">
                  <c:v>-0.37164488434791565</c:v>
                </c:pt>
                <c:pt idx="455">
                  <c:v>-0.41344675421714783</c:v>
                </c:pt>
                <c:pt idx="456">
                  <c:v>-0.46097514033317566</c:v>
                </c:pt>
                <c:pt idx="457">
                  <c:v>-0.46410015225410461</c:v>
                </c:pt>
                <c:pt idx="458">
                  <c:v>-0.32048198580741882</c:v>
                </c:pt>
                <c:pt idx="459">
                  <c:v>-5.7902198284864426E-2</c:v>
                </c:pt>
                <c:pt idx="460">
                  <c:v>0.14632603526115417</c:v>
                </c:pt>
                <c:pt idx="461">
                  <c:v>0.18229404091835022</c:v>
                </c:pt>
                <c:pt idx="462">
                  <c:v>7.8065909445285797E-2</c:v>
                </c:pt>
                <c:pt idx="463">
                  <c:v>-4.5394230633974075E-2</c:v>
                </c:pt>
                <c:pt idx="464">
                  <c:v>-0.10723283141851425</c:v>
                </c:pt>
                <c:pt idx="465">
                  <c:v>-0.10070974379777908</c:v>
                </c:pt>
                <c:pt idx="466">
                  <c:v>-8.6424015462398529E-2</c:v>
                </c:pt>
                <c:pt idx="467">
                  <c:v>-0.10317222028970718</c:v>
                </c:pt>
                <c:pt idx="468">
                  <c:v>-9.2093735933303833E-2</c:v>
                </c:pt>
                <c:pt idx="469">
                  <c:v>-0.11315058171749115</c:v>
                </c:pt>
                <c:pt idx="470">
                  <c:v>-0.13947220146656036</c:v>
                </c:pt>
                <c:pt idx="471">
                  <c:v>-0.14111430943012238</c:v>
                </c:pt>
                <c:pt idx="472">
                  <c:v>-0.16093061864376068</c:v>
                </c:pt>
                <c:pt idx="473">
                  <c:v>-0.16824741661548615</c:v>
                </c:pt>
                <c:pt idx="474">
                  <c:v>-0.18450574576854706</c:v>
                </c:pt>
                <c:pt idx="475">
                  <c:v>-0.22314848005771637</c:v>
                </c:pt>
                <c:pt idx="476">
                  <c:v>-0.24064704775810242</c:v>
                </c:pt>
                <c:pt idx="477">
                  <c:v>-0.24619151651859283</c:v>
                </c:pt>
                <c:pt idx="478">
                  <c:v>-0.23923587799072266</c:v>
                </c:pt>
                <c:pt idx="479">
                  <c:v>-0.21656008064746857</c:v>
                </c:pt>
                <c:pt idx="480">
                  <c:v>-0.16424679756164551</c:v>
                </c:pt>
                <c:pt idx="481">
                  <c:v>-7.9527430236339569E-2</c:v>
                </c:pt>
                <c:pt idx="482">
                  <c:v>7.3283710516989231E-3</c:v>
                </c:pt>
                <c:pt idx="483">
                  <c:v>7.9634420573711395E-2</c:v>
                </c:pt>
                <c:pt idx="484">
                  <c:v>0.14489011466503143</c:v>
                </c:pt>
                <c:pt idx="485">
                  <c:v>0.1849716454744339</c:v>
                </c:pt>
                <c:pt idx="486">
                  <c:v>0.25538027286529541</c:v>
                </c:pt>
                <c:pt idx="487">
                  <c:v>0.37560397386550903</c:v>
                </c:pt>
                <c:pt idx="488">
                  <c:v>0.40314984321594238</c:v>
                </c:pt>
                <c:pt idx="489">
                  <c:v>0.27685794234275818</c:v>
                </c:pt>
                <c:pt idx="490">
                  <c:v>6.1053473502397537E-2</c:v>
                </c:pt>
                <c:pt idx="491">
                  <c:v>-0.14492149651050568</c:v>
                </c:pt>
                <c:pt idx="492">
                  <c:v>-0.28249719738960266</c:v>
                </c:pt>
                <c:pt idx="493">
                  <c:v>-0.30911791324615479</c:v>
                </c:pt>
                <c:pt idx="494">
                  <c:v>-0.24528567492961884</c:v>
                </c:pt>
                <c:pt idx="495">
                  <c:v>-0.10867611318826675</c:v>
                </c:pt>
                <c:pt idx="496">
                  <c:v>1.8803015351295471E-2</c:v>
                </c:pt>
                <c:pt idx="497">
                  <c:v>0.1121918186545372</c:v>
                </c:pt>
                <c:pt idx="498">
                  <c:v>0.1944158524274826</c:v>
                </c:pt>
                <c:pt idx="499">
                  <c:v>0.21276658773422241</c:v>
                </c:pt>
                <c:pt idx="500">
                  <c:v>8.1162750720977783E-2</c:v>
                </c:pt>
                <c:pt idx="501">
                  <c:v>-0.2451128363609314</c:v>
                </c:pt>
                <c:pt idx="502">
                  <c:v>-0.66494584083557129</c:v>
                </c:pt>
                <c:pt idx="503">
                  <c:v>-1.0181382894515991</c:v>
                </c:pt>
                <c:pt idx="504">
                  <c:v>-1.3046530485153198</c:v>
                </c:pt>
                <c:pt idx="505">
                  <c:v>-1.5902100801467896</c:v>
                </c:pt>
                <c:pt idx="506">
                  <c:v>-1.8112485408782959</c:v>
                </c:pt>
                <c:pt idx="507">
                  <c:v>-1.9924324750900269</c:v>
                </c:pt>
                <c:pt idx="508">
                  <c:v>-2.33660888671875</c:v>
                </c:pt>
                <c:pt idx="509">
                  <c:v>-2.8548703193664551</c:v>
                </c:pt>
                <c:pt idx="510">
                  <c:v>-3.0609328746795654</c:v>
                </c:pt>
                <c:pt idx="511">
                  <c:v>-2.7092468738555908</c:v>
                </c:pt>
                <c:pt idx="512">
                  <c:v>-1.6171640157699585</c:v>
                </c:pt>
                <c:pt idx="513">
                  <c:v>-0.33927053213119507</c:v>
                </c:pt>
                <c:pt idx="514">
                  <c:v>0.52999800443649292</c:v>
                </c:pt>
                <c:pt idx="515">
                  <c:v>1.0445255041122437</c:v>
                </c:pt>
                <c:pt idx="516">
                  <c:v>1.2534180879592896</c:v>
                </c:pt>
                <c:pt idx="517">
                  <c:v>1.2393475770950317</c:v>
                </c:pt>
                <c:pt idx="518">
                  <c:v>1.1876676082611084</c:v>
                </c:pt>
                <c:pt idx="519">
                  <c:v>1.2536131143569946</c:v>
                </c:pt>
                <c:pt idx="520">
                  <c:v>1.2992829084396362</c:v>
                </c:pt>
                <c:pt idx="521">
                  <c:v>1.2698984146118164</c:v>
                </c:pt>
                <c:pt idx="522">
                  <c:v>1.2234139442443848</c:v>
                </c:pt>
                <c:pt idx="523">
                  <c:v>1.1242331266403198</c:v>
                </c:pt>
                <c:pt idx="524">
                  <c:v>0.99226045608520508</c:v>
                </c:pt>
                <c:pt idx="525">
                  <c:v>0.96095830202102661</c:v>
                </c:pt>
                <c:pt idx="526">
                  <c:v>1.0838006734848022</c:v>
                </c:pt>
                <c:pt idx="527">
                  <c:v>1.3537986278533936</c:v>
                </c:pt>
                <c:pt idx="528">
                  <c:v>1.6939984560012817</c:v>
                </c:pt>
                <c:pt idx="529">
                  <c:v>1.9386478662490845</c:v>
                </c:pt>
                <c:pt idx="530">
                  <c:v>2.0278754234313965</c:v>
                </c:pt>
                <c:pt idx="531">
                  <c:v>1.9622370004653931</c:v>
                </c:pt>
                <c:pt idx="532">
                  <c:v>1.7290173768997192</c:v>
                </c:pt>
                <c:pt idx="533">
                  <c:v>1.3005081415176392</c:v>
                </c:pt>
                <c:pt idx="534">
                  <c:v>0.75369429588317871</c:v>
                </c:pt>
                <c:pt idx="535">
                  <c:v>0.19432929158210754</c:v>
                </c:pt>
                <c:pt idx="536">
                  <c:v>-0.3025963306427002</c:v>
                </c:pt>
                <c:pt idx="537">
                  <c:v>-0.77403223514556885</c:v>
                </c:pt>
                <c:pt idx="538">
                  <c:v>-1.3140717744827271</c:v>
                </c:pt>
                <c:pt idx="539">
                  <c:v>-1.9888437986373901</c:v>
                </c:pt>
                <c:pt idx="540">
                  <c:v>-2.6303772926330566</c:v>
                </c:pt>
                <c:pt idx="541">
                  <c:v>-2.8969047069549561</c:v>
                </c:pt>
                <c:pt idx="542">
                  <c:v>-2.8435168266296387</c:v>
                </c:pt>
                <c:pt idx="543">
                  <c:v>-2.8512322902679443</c:v>
                </c:pt>
                <c:pt idx="544">
                  <c:v>-3.0313756465911865</c:v>
                </c:pt>
                <c:pt idx="545">
                  <c:v>-3.1763186454772949</c:v>
                </c:pt>
                <c:pt idx="546">
                  <c:v>-3.1753935813903809</c:v>
                </c:pt>
                <c:pt idx="547">
                  <c:v>-2.8833208084106445</c:v>
                </c:pt>
                <c:pt idx="548">
                  <c:v>-2.187816858291626</c:v>
                </c:pt>
                <c:pt idx="549">
                  <c:v>-1.2210416793823242</c:v>
                </c:pt>
                <c:pt idx="550">
                  <c:v>-0.21197196841239929</c:v>
                </c:pt>
                <c:pt idx="551">
                  <c:v>0.86513543128967285</c:v>
                </c:pt>
                <c:pt idx="552">
                  <c:v>2.0079131126403809</c:v>
                </c:pt>
                <c:pt idx="553">
                  <c:v>2.5658948421478271</c:v>
                </c:pt>
                <c:pt idx="554">
                  <c:v>2.4370589256286621</c:v>
                </c:pt>
                <c:pt idx="555">
                  <c:v>2.3211019039154053</c:v>
                </c:pt>
                <c:pt idx="556">
                  <c:v>1.7628016471862793</c:v>
                </c:pt>
                <c:pt idx="557">
                  <c:v>0.7004164457321167</c:v>
                </c:pt>
                <c:pt idx="558">
                  <c:v>-0.34034267067909241</c:v>
                </c:pt>
                <c:pt idx="559">
                  <c:v>-1.1536382436752319</c:v>
                </c:pt>
                <c:pt idx="560">
                  <c:v>-1.1170190572738647</c:v>
                </c:pt>
                <c:pt idx="561">
                  <c:v>-0.72835719585418701</c:v>
                </c:pt>
                <c:pt idx="562">
                  <c:v>-0.16601982712745667</c:v>
                </c:pt>
                <c:pt idx="563">
                  <c:v>0.48932477831840515</c:v>
                </c:pt>
                <c:pt idx="564">
                  <c:v>1.1533880233764648</c:v>
                </c:pt>
                <c:pt idx="565">
                  <c:v>1.5439649820327759</c:v>
                </c:pt>
                <c:pt idx="566">
                  <c:v>1.5650103092193604</c:v>
                </c:pt>
                <c:pt idx="567">
                  <c:v>1.4887609481811523</c:v>
                </c:pt>
                <c:pt idx="568">
                  <c:v>1.1701853275299072</c:v>
                </c:pt>
                <c:pt idx="569">
                  <c:v>0.75043642520904541</c:v>
                </c:pt>
                <c:pt idx="570">
                  <c:v>0.33785393834114075</c:v>
                </c:pt>
                <c:pt idx="571">
                  <c:v>-0.13247890770435333</c:v>
                </c:pt>
                <c:pt idx="572">
                  <c:v>-0.36600592732429504</c:v>
                </c:pt>
                <c:pt idx="573">
                  <c:v>-0.41130471229553223</c:v>
                </c:pt>
                <c:pt idx="574">
                  <c:v>-0.43109014630317688</c:v>
                </c:pt>
                <c:pt idx="575">
                  <c:v>-0.40332984924316406</c:v>
                </c:pt>
                <c:pt idx="576">
                  <c:v>-0.32776796817779541</c:v>
                </c:pt>
                <c:pt idx="577">
                  <c:v>-0.1920570582151413</c:v>
                </c:pt>
                <c:pt idx="578">
                  <c:v>4.4594891369342804E-2</c:v>
                </c:pt>
                <c:pt idx="579">
                  <c:v>0.28057402372360229</c:v>
                </c:pt>
                <c:pt idx="580">
                  <c:v>0.37742412090301514</c:v>
                </c:pt>
                <c:pt idx="581">
                  <c:v>0.32072907686233521</c:v>
                </c:pt>
                <c:pt idx="582">
                  <c:v>0.14434604346752167</c:v>
                </c:pt>
                <c:pt idx="583">
                  <c:v>-7.9399384558200836E-2</c:v>
                </c:pt>
                <c:pt idx="584">
                  <c:v>-0.19465672969818115</c:v>
                </c:pt>
                <c:pt idx="585">
                  <c:v>-0.20424512028694153</c:v>
                </c:pt>
                <c:pt idx="586">
                  <c:v>-0.19982694089412689</c:v>
                </c:pt>
                <c:pt idx="587">
                  <c:v>-0.19891789555549622</c:v>
                </c:pt>
                <c:pt idx="588">
                  <c:v>-0.19585898518562317</c:v>
                </c:pt>
                <c:pt idx="589">
                  <c:v>-0.16181851923465729</c:v>
                </c:pt>
                <c:pt idx="590">
                  <c:v>-9.7272545099258423E-2</c:v>
                </c:pt>
                <c:pt idx="591">
                  <c:v>-2.202589251101017E-2</c:v>
                </c:pt>
                <c:pt idx="592">
                  <c:v>3.5587605088949203E-2</c:v>
                </c:pt>
                <c:pt idx="593">
                  <c:v>6.9731444120407104E-2</c:v>
                </c:pt>
                <c:pt idx="594">
                  <c:v>9.2486560344696045E-2</c:v>
                </c:pt>
                <c:pt idx="595">
                  <c:v>0.13228005170822144</c:v>
                </c:pt>
                <c:pt idx="596">
                  <c:v>0.16639673709869385</c:v>
                </c:pt>
                <c:pt idx="597">
                  <c:v>0.1504247635602951</c:v>
                </c:pt>
                <c:pt idx="598">
                  <c:v>0.12299073487520218</c:v>
                </c:pt>
                <c:pt idx="599">
                  <c:v>0.11990407854318619</c:v>
                </c:pt>
                <c:pt idx="600">
                  <c:v>0.11339850723743439</c:v>
                </c:pt>
                <c:pt idx="601">
                  <c:v>0.10191746056079865</c:v>
                </c:pt>
                <c:pt idx="602">
                  <c:v>0.13871727883815765</c:v>
                </c:pt>
                <c:pt idx="603">
                  <c:v>0.14965957403182983</c:v>
                </c:pt>
                <c:pt idx="604">
                  <c:v>0.13101957738399506</c:v>
                </c:pt>
                <c:pt idx="605">
                  <c:v>0.14370015263557434</c:v>
                </c:pt>
                <c:pt idx="606">
                  <c:v>0.24746835231781006</c:v>
                </c:pt>
                <c:pt idx="607">
                  <c:v>0.37246859073638916</c:v>
                </c:pt>
                <c:pt idx="608">
                  <c:v>0.40720206499099731</c:v>
                </c:pt>
                <c:pt idx="609">
                  <c:v>0.30876418948173523</c:v>
                </c:pt>
                <c:pt idx="610">
                  <c:v>0.13749122619628906</c:v>
                </c:pt>
                <c:pt idx="611">
                  <c:v>-2.4490918964147568E-2</c:v>
                </c:pt>
                <c:pt idx="612">
                  <c:v>-0.15511789917945862</c:v>
                </c:pt>
                <c:pt idx="613">
                  <c:v>-0.17878445982933044</c:v>
                </c:pt>
                <c:pt idx="614">
                  <c:v>-4.473876953125E-2</c:v>
                </c:pt>
                <c:pt idx="615">
                  <c:v>0.1090058907866478</c:v>
                </c:pt>
                <c:pt idx="616">
                  <c:v>0.14255774021148682</c:v>
                </c:pt>
                <c:pt idx="617">
                  <c:v>0.13325695693492889</c:v>
                </c:pt>
                <c:pt idx="618">
                  <c:v>0.10238133370876312</c:v>
                </c:pt>
                <c:pt idx="619">
                  <c:v>-3.6953400820493698E-2</c:v>
                </c:pt>
                <c:pt idx="620">
                  <c:v>-0.27282825112342834</c:v>
                </c:pt>
                <c:pt idx="621">
                  <c:v>-0.52081489562988281</c:v>
                </c:pt>
                <c:pt idx="622">
                  <c:v>-0.81017506122589111</c:v>
                </c:pt>
                <c:pt idx="623">
                  <c:v>-1.2403359413146973</c:v>
                </c:pt>
                <c:pt idx="624">
                  <c:v>-1.8752812147140503</c:v>
                </c:pt>
                <c:pt idx="625">
                  <c:v>-2.4361677169799805</c:v>
                </c:pt>
                <c:pt idx="626">
                  <c:v>-2.8443672657012939</c:v>
                </c:pt>
                <c:pt idx="627">
                  <c:v>-3.1222269535064697</c:v>
                </c:pt>
                <c:pt idx="628">
                  <c:v>-3.2773592472076416</c:v>
                </c:pt>
                <c:pt idx="629">
                  <c:v>-2.978806734085083</c:v>
                </c:pt>
                <c:pt idx="630">
                  <c:v>-2.3579103946685791</c:v>
                </c:pt>
                <c:pt idx="631">
                  <c:v>-0.99228733777999878</c:v>
                </c:pt>
                <c:pt idx="632">
                  <c:v>0.44309675693511963</c:v>
                </c:pt>
                <c:pt idx="633">
                  <c:v>1.0075920820236206</c:v>
                </c:pt>
                <c:pt idx="634">
                  <c:v>1.239836573600769</c:v>
                </c:pt>
                <c:pt idx="635">
                  <c:v>1.4935204982757568</c:v>
                </c:pt>
                <c:pt idx="636">
                  <c:v>1.6522685289382935</c:v>
                </c:pt>
                <c:pt idx="637">
                  <c:v>1.7725276947021484</c:v>
                </c:pt>
                <c:pt idx="638">
                  <c:v>1.8222060203552246</c:v>
                </c:pt>
                <c:pt idx="639">
                  <c:v>1.7937537431716919</c:v>
                </c:pt>
                <c:pt idx="640">
                  <c:v>1.692563533782959</c:v>
                </c:pt>
                <c:pt idx="641">
                  <c:v>1.486413836479187</c:v>
                </c:pt>
                <c:pt idx="642">
                  <c:v>1.2572083473205566</c:v>
                </c:pt>
                <c:pt idx="643">
                  <c:v>1.1193181276321411</c:v>
                </c:pt>
                <c:pt idx="644">
                  <c:v>1.1712883710861206</c:v>
                </c:pt>
                <c:pt idx="645">
                  <c:v>1.4702008962631226</c:v>
                </c:pt>
                <c:pt idx="646">
                  <c:v>1.9094570875167847</c:v>
                </c:pt>
                <c:pt idx="647">
                  <c:v>2.2561521530151367</c:v>
                </c:pt>
                <c:pt idx="648">
                  <c:v>2.4094324111938477</c:v>
                </c:pt>
                <c:pt idx="649">
                  <c:v>2.3786094188690186</c:v>
                </c:pt>
                <c:pt idx="650">
                  <c:v>2.1273634433746338</c:v>
                </c:pt>
                <c:pt idx="651">
                  <c:v>1.6117221117019653</c:v>
                </c:pt>
                <c:pt idx="652">
                  <c:v>0.93164080381393433</c:v>
                </c:pt>
                <c:pt idx="653">
                  <c:v>0.25610479712486267</c:v>
                </c:pt>
                <c:pt idx="654">
                  <c:v>-0.3416408896446228</c:v>
                </c:pt>
                <c:pt idx="655">
                  <c:v>-0.92535054683685303</c:v>
                </c:pt>
                <c:pt idx="656">
                  <c:v>-1.5999071598052979</c:v>
                </c:pt>
                <c:pt idx="657">
                  <c:v>-2.3209912776947021</c:v>
                </c:pt>
                <c:pt idx="658">
                  <c:v>-2.847193717956543</c:v>
                </c:pt>
                <c:pt idx="659">
                  <c:v>-2.9943292140960693</c:v>
                </c:pt>
                <c:pt idx="660">
                  <c:v>-2.8921794891357422</c:v>
                </c:pt>
                <c:pt idx="661">
                  <c:v>-2.8112995624542236</c:v>
                </c:pt>
                <c:pt idx="662">
                  <c:v>-2.8289585113525391</c:v>
                </c:pt>
                <c:pt idx="663">
                  <c:v>-2.8188574314117432</c:v>
                </c:pt>
                <c:pt idx="664">
                  <c:v>-2.7242648601531982</c:v>
                </c:pt>
                <c:pt idx="665">
                  <c:v>-2.4683558940887451</c:v>
                </c:pt>
                <c:pt idx="666">
                  <c:v>-1.9305323362350464</c:v>
                </c:pt>
                <c:pt idx="667">
                  <c:v>-1.1048070192337036</c:v>
                </c:pt>
                <c:pt idx="668">
                  <c:v>-0.33444294333457947</c:v>
                </c:pt>
                <c:pt idx="669">
                  <c:v>1.1282082796096802</c:v>
                </c:pt>
                <c:pt idx="670">
                  <c:v>2.4689006805419922</c:v>
                </c:pt>
                <c:pt idx="671">
                  <c:v>2.8958237171173096</c:v>
                </c:pt>
                <c:pt idx="672">
                  <c:v>2.7667665481567383</c:v>
                </c:pt>
                <c:pt idx="673">
                  <c:v>2.7122108936309814</c:v>
                </c:pt>
                <c:pt idx="674">
                  <c:v>2.4239265918731689</c:v>
                </c:pt>
                <c:pt idx="675">
                  <c:v>1.8219215869903564</c:v>
                </c:pt>
                <c:pt idx="676">
                  <c:v>0.73837083578109741</c:v>
                </c:pt>
                <c:pt idx="677">
                  <c:v>-0.34548303484916687</c:v>
                </c:pt>
                <c:pt idx="678">
                  <c:v>-0.66165512800216675</c:v>
                </c:pt>
                <c:pt idx="679">
                  <c:v>-0.36842906475067139</c:v>
                </c:pt>
                <c:pt idx="680">
                  <c:v>0.16475282609462738</c:v>
                </c:pt>
                <c:pt idx="681">
                  <c:v>0.67835068702697754</c:v>
                </c:pt>
                <c:pt idx="682">
                  <c:v>1.2044719457626343</c:v>
                </c:pt>
                <c:pt idx="683">
                  <c:v>1.5952106714248657</c:v>
                </c:pt>
                <c:pt idx="684">
                  <c:v>1.5262027978897095</c:v>
                </c:pt>
                <c:pt idx="685">
                  <c:v>1.3437255620956421</c:v>
                </c:pt>
                <c:pt idx="686">
                  <c:v>0.97581708431243896</c:v>
                </c:pt>
                <c:pt idx="687">
                  <c:v>0.38606509566307068</c:v>
                </c:pt>
                <c:pt idx="688">
                  <c:v>2.8708010911941528E-2</c:v>
                </c:pt>
                <c:pt idx="689">
                  <c:v>0.10593821108341217</c:v>
                </c:pt>
                <c:pt idx="690">
                  <c:v>0.10973161458969116</c:v>
                </c:pt>
                <c:pt idx="691">
                  <c:v>-0.16621395945549011</c:v>
                </c:pt>
                <c:pt idx="692">
                  <c:v>-0.40563958883285522</c:v>
                </c:pt>
                <c:pt idx="693">
                  <c:v>-0.37527146935462952</c:v>
                </c:pt>
                <c:pt idx="694">
                  <c:v>-1.3060520403087139E-2</c:v>
                </c:pt>
                <c:pt idx="695">
                  <c:v>0.59218096733093262</c:v>
                </c:pt>
                <c:pt idx="696">
                  <c:v>0.81924980878829956</c:v>
                </c:pt>
                <c:pt idx="697">
                  <c:v>0.51428550481796265</c:v>
                </c:pt>
                <c:pt idx="698">
                  <c:v>0.11991047859191895</c:v>
                </c:pt>
                <c:pt idx="699">
                  <c:v>-9.5642752945423126E-2</c:v>
                </c:pt>
                <c:pt idx="700">
                  <c:v>-0.11853049695491791</c:v>
                </c:pt>
                <c:pt idx="701">
                  <c:v>-0.11149179935455322</c:v>
                </c:pt>
                <c:pt idx="702">
                  <c:v>-0.19216746091842651</c:v>
                </c:pt>
                <c:pt idx="703">
                  <c:v>-0.28155013918876648</c:v>
                </c:pt>
                <c:pt idx="704">
                  <c:v>-0.3050229549407959</c:v>
                </c:pt>
                <c:pt idx="705">
                  <c:v>-0.25067749619483948</c:v>
                </c:pt>
                <c:pt idx="706">
                  <c:v>-0.15628229081630707</c:v>
                </c:pt>
                <c:pt idx="707">
                  <c:v>-9.4475589692592621E-2</c:v>
                </c:pt>
                <c:pt idx="708">
                  <c:v>-7.5133055448532104E-2</c:v>
                </c:pt>
                <c:pt idx="709">
                  <c:v>-6.9227509200572968E-2</c:v>
                </c:pt>
                <c:pt idx="710">
                  <c:v>-6.1835367232561111E-2</c:v>
                </c:pt>
                <c:pt idx="711">
                  <c:v>-7.7830515801906586E-2</c:v>
                </c:pt>
                <c:pt idx="712">
                  <c:v>-0.14071653783321381</c:v>
                </c:pt>
                <c:pt idx="713">
                  <c:v>-0.21133367717266083</c:v>
                </c:pt>
                <c:pt idx="714">
                  <c:v>-0.26129269599914551</c:v>
                </c:pt>
                <c:pt idx="715">
                  <c:v>-0.28576049208641052</c:v>
                </c:pt>
                <c:pt idx="716">
                  <c:v>-0.32151290774345398</c:v>
                </c:pt>
                <c:pt idx="717">
                  <c:v>-0.34076094627380371</c:v>
                </c:pt>
                <c:pt idx="718">
                  <c:v>-0.29669231176376343</c:v>
                </c:pt>
                <c:pt idx="719">
                  <c:v>-0.21494059264659882</c:v>
                </c:pt>
                <c:pt idx="720">
                  <c:v>-0.15689752995967865</c:v>
                </c:pt>
                <c:pt idx="721">
                  <c:v>-9.5702461898326874E-2</c:v>
                </c:pt>
                <c:pt idx="722">
                  <c:v>4.6401703730225563E-4</c:v>
                </c:pt>
                <c:pt idx="723">
                  <c:v>0.10465394705533981</c:v>
                </c:pt>
                <c:pt idx="724">
                  <c:v>0.23437173664569855</c:v>
                </c:pt>
                <c:pt idx="725">
                  <c:v>0.34282574057579041</c:v>
                </c:pt>
                <c:pt idx="726">
                  <c:v>0.32561293244361877</c:v>
                </c:pt>
                <c:pt idx="727">
                  <c:v>0.17665614187717438</c:v>
                </c:pt>
                <c:pt idx="728">
                  <c:v>-6.4573779702186584E-2</c:v>
                </c:pt>
                <c:pt idx="729">
                  <c:v>-0.22828982770442963</c:v>
                </c:pt>
                <c:pt idx="730">
                  <c:v>-0.25558805465698242</c:v>
                </c:pt>
                <c:pt idx="731">
                  <c:v>-0.20096571743488312</c:v>
                </c:pt>
                <c:pt idx="732">
                  <c:v>-7.0604518055915833E-2</c:v>
                </c:pt>
                <c:pt idx="733">
                  <c:v>8.9239977300167084E-2</c:v>
                </c:pt>
                <c:pt idx="734">
                  <c:v>0.21603946387767792</c:v>
                </c:pt>
                <c:pt idx="735">
                  <c:v>0.22630484402179718</c:v>
                </c:pt>
                <c:pt idx="736">
                  <c:v>3.2393950968980789E-2</c:v>
                </c:pt>
                <c:pt idx="737">
                  <c:v>-0.33126389980316162</c:v>
                </c:pt>
                <c:pt idx="738">
                  <c:v>-0.76596182584762573</c:v>
                </c:pt>
                <c:pt idx="739">
                  <c:v>-1.2385414838790894</c:v>
                </c:pt>
                <c:pt idx="740">
                  <c:v>-1.748064398765564</c:v>
                </c:pt>
                <c:pt idx="741">
                  <c:v>-2.3341565132141113</c:v>
                </c:pt>
                <c:pt idx="742">
                  <c:v>-2.9585747718811035</c:v>
                </c:pt>
                <c:pt idx="743">
                  <c:v>-3.471447229385376</c:v>
                </c:pt>
                <c:pt idx="744">
                  <c:v>-3.8411028385162354</c:v>
                </c:pt>
                <c:pt idx="745">
                  <c:v>-3.9723572731018066</c:v>
                </c:pt>
                <c:pt idx="746">
                  <c:v>-3.6549816131591797</c:v>
                </c:pt>
                <c:pt idx="747">
                  <c:v>-3.1552910804748535</c:v>
                </c:pt>
                <c:pt idx="748">
                  <c:v>-1.9681926965713501</c:v>
                </c:pt>
                <c:pt idx="749">
                  <c:v>-0.61080449819564819</c:v>
                </c:pt>
                <c:pt idx="750">
                  <c:v>0.15341329574584961</c:v>
                </c:pt>
                <c:pt idx="751">
                  <c:v>0.67233139276504517</c:v>
                </c:pt>
                <c:pt idx="752">
                  <c:v>1.194793701171875</c:v>
                </c:pt>
                <c:pt idx="753">
                  <c:v>1.5841381549835205</c:v>
                </c:pt>
                <c:pt idx="754">
                  <c:v>1.8066599369049072</c:v>
                </c:pt>
                <c:pt idx="755">
                  <c:v>1.9801332950592041</c:v>
                </c:pt>
                <c:pt idx="756">
                  <c:v>2.0328295230865479</c:v>
                </c:pt>
                <c:pt idx="757">
                  <c:v>1.9209285974502563</c:v>
                </c:pt>
                <c:pt idx="758">
                  <c:v>1.7032208442687988</c:v>
                </c:pt>
                <c:pt idx="759">
                  <c:v>1.4838769435882568</c:v>
                </c:pt>
                <c:pt idx="760">
                  <c:v>1.3670071363449097</c:v>
                </c:pt>
                <c:pt idx="761">
                  <c:v>1.4186011552810669</c:v>
                </c:pt>
                <c:pt idx="762">
                  <c:v>1.6448580026626587</c:v>
                </c:pt>
                <c:pt idx="763">
                  <c:v>1.990791916847229</c:v>
                </c:pt>
                <c:pt idx="764">
                  <c:v>2.3004806041717529</c:v>
                </c:pt>
                <c:pt idx="765">
                  <c:v>2.4978718757629395</c:v>
                </c:pt>
                <c:pt idx="766">
                  <c:v>2.5908570289611816</c:v>
                </c:pt>
                <c:pt idx="767">
                  <c:v>2.5628690719604492</c:v>
                </c:pt>
                <c:pt idx="768">
                  <c:v>2.3561816215515137</c:v>
                </c:pt>
                <c:pt idx="769">
                  <c:v>1.9592015743255615</c:v>
                </c:pt>
                <c:pt idx="770">
                  <c:v>1.3965384960174561</c:v>
                </c:pt>
                <c:pt idx="771">
                  <c:v>0.75401169061660767</c:v>
                </c:pt>
                <c:pt idx="772">
                  <c:v>0.19427093863487244</c:v>
                </c:pt>
                <c:pt idx="773">
                  <c:v>-0.21918961405754089</c:v>
                </c:pt>
                <c:pt idx="774">
                  <c:v>-0.67149823904037476</c:v>
                </c:pt>
                <c:pt idx="775">
                  <c:v>-1.3387148380279541</c:v>
                </c:pt>
                <c:pt idx="776">
                  <c:v>-2.1270380020141602</c:v>
                </c:pt>
                <c:pt idx="777">
                  <c:v>-2.6743276119232178</c:v>
                </c:pt>
                <c:pt idx="778">
                  <c:v>-2.8730521202087402</c:v>
                </c:pt>
                <c:pt idx="779">
                  <c:v>-3.1044347286224365</c:v>
                </c:pt>
                <c:pt idx="780">
                  <c:v>-3.4344100952148438</c:v>
                </c:pt>
                <c:pt idx="781">
                  <c:v>-3.6074287891387939</c:v>
                </c:pt>
                <c:pt idx="782">
                  <c:v>-3.5351982116699219</c:v>
                </c:pt>
                <c:pt idx="783">
                  <c:v>-3.2664413452148438</c:v>
                </c:pt>
                <c:pt idx="784">
                  <c:v>-2.6984937191009521</c:v>
                </c:pt>
                <c:pt idx="785">
                  <c:v>-1.6941158771514893</c:v>
                </c:pt>
                <c:pt idx="786">
                  <c:v>-0.45904704928398132</c:v>
                </c:pt>
                <c:pt idx="787">
                  <c:v>0.76670753955841064</c:v>
                </c:pt>
                <c:pt idx="788">
                  <c:v>2.3789405822753906</c:v>
                </c:pt>
                <c:pt idx="789">
                  <c:v>2.9233169555664062</c:v>
                </c:pt>
                <c:pt idx="790">
                  <c:v>2.9000411033630371</c:v>
                </c:pt>
                <c:pt idx="791">
                  <c:v>2.9592165946960449</c:v>
                </c:pt>
                <c:pt idx="792">
                  <c:v>2.8877243995666504</c:v>
                </c:pt>
                <c:pt idx="793">
                  <c:v>2.2527775764465332</c:v>
                </c:pt>
                <c:pt idx="794">
                  <c:v>1.0256983041763306</c:v>
                </c:pt>
                <c:pt idx="795">
                  <c:v>-0.18491467833518982</c:v>
                </c:pt>
                <c:pt idx="796">
                  <c:v>-0.63108682632446289</c:v>
                </c:pt>
                <c:pt idx="797">
                  <c:v>-0.55392104387283325</c:v>
                </c:pt>
                <c:pt idx="798">
                  <c:v>-0.21227318048477173</c:v>
                </c:pt>
                <c:pt idx="799">
                  <c:v>0.34065878391265869</c:v>
                </c:pt>
                <c:pt idx="800">
                  <c:v>1.0384163856506348</c:v>
                </c:pt>
                <c:pt idx="801">
                  <c:v>1.5893878936767578</c:v>
                </c:pt>
                <c:pt idx="802">
                  <c:v>1.603687047958374</c:v>
                </c:pt>
                <c:pt idx="803">
                  <c:v>1.279299259185791</c:v>
                </c:pt>
                <c:pt idx="804">
                  <c:v>0.89936602115631104</c:v>
                </c:pt>
                <c:pt idx="805">
                  <c:v>0.340436190366745</c:v>
                </c:pt>
                <c:pt idx="806">
                  <c:v>-0.21147251129150391</c:v>
                </c:pt>
                <c:pt idx="807">
                  <c:v>-0.53863924741744995</c:v>
                </c:pt>
                <c:pt idx="808">
                  <c:v>-0.52809309959411621</c:v>
                </c:pt>
                <c:pt idx="809">
                  <c:v>-0.5254364013671875</c:v>
                </c:pt>
                <c:pt idx="810">
                  <c:v>-0.76039457321166992</c:v>
                </c:pt>
                <c:pt idx="811">
                  <c:v>-0.91065436601638794</c:v>
                </c:pt>
                <c:pt idx="812">
                  <c:v>-0.82632565498352051</c:v>
                </c:pt>
                <c:pt idx="813">
                  <c:v>-0.46083784103393555</c:v>
                </c:pt>
                <c:pt idx="814">
                  <c:v>0.15865787863731384</c:v>
                </c:pt>
                <c:pt idx="815">
                  <c:v>0.57308638095855713</c:v>
                </c:pt>
                <c:pt idx="816">
                  <c:v>0.56190347671508789</c:v>
                </c:pt>
                <c:pt idx="817">
                  <c:v>0.28772774338722229</c:v>
                </c:pt>
                <c:pt idx="818">
                  <c:v>-8.1307046115398407E-2</c:v>
                </c:pt>
                <c:pt idx="819">
                  <c:v>-0.34113213419914246</c:v>
                </c:pt>
                <c:pt idx="820">
                  <c:v>-0.36228454113006592</c:v>
                </c:pt>
                <c:pt idx="821">
                  <c:v>-0.29359170794487</c:v>
                </c:pt>
                <c:pt idx="822">
                  <c:v>-0.29488706588745117</c:v>
                </c:pt>
                <c:pt idx="823">
                  <c:v>-0.36963504552841187</c:v>
                </c:pt>
                <c:pt idx="824">
                  <c:v>-0.41995573043823242</c:v>
                </c:pt>
                <c:pt idx="825">
                  <c:v>-0.39526724815368652</c:v>
                </c:pt>
                <c:pt idx="826">
                  <c:v>-0.30901172757148743</c:v>
                </c:pt>
                <c:pt idx="827">
                  <c:v>-0.21783821284770966</c:v>
                </c:pt>
                <c:pt idx="828">
                  <c:v>-0.16139064729213715</c:v>
                </c:pt>
                <c:pt idx="829">
                  <c:v>-0.14729858934879303</c:v>
                </c:pt>
                <c:pt idx="830">
                  <c:v>-0.15699222683906555</c:v>
                </c:pt>
                <c:pt idx="831">
                  <c:v>-0.15489622950553894</c:v>
                </c:pt>
                <c:pt idx="832">
                  <c:v>-0.15796126425266266</c:v>
                </c:pt>
                <c:pt idx="833">
                  <c:v>-0.15971243381500244</c:v>
                </c:pt>
                <c:pt idx="834">
                  <c:v>-0.14398381114006042</c:v>
                </c:pt>
                <c:pt idx="835">
                  <c:v>-0.12561815977096558</c:v>
                </c:pt>
                <c:pt idx="836">
                  <c:v>-0.1081201359629631</c:v>
                </c:pt>
                <c:pt idx="837">
                  <c:v>-6.1859853565692902E-2</c:v>
                </c:pt>
                <c:pt idx="838">
                  <c:v>6.3319839537143707E-3</c:v>
                </c:pt>
                <c:pt idx="839">
                  <c:v>5.4199960082769394E-2</c:v>
                </c:pt>
                <c:pt idx="840">
                  <c:v>0.11620740592479706</c:v>
                </c:pt>
                <c:pt idx="841">
                  <c:v>0.14433608949184418</c:v>
                </c:pt>
                <c:pt idx="842">
                  <c:v>0.18676955997943878</c:v>
                </c:pt>
                <c:pt idx="843">
                  <c:v>0.2648155689239502</c:v>
                </c:pt>
                <c:pt idx="844">
                  <c:v>0.41746798157691956</c:v>
                </c:pt>
                <c:pt idx="845">
                  <c:v>0.4863160252571106</c:v>
                </c:pt>
                <c:pt idx="846">
                  <c:v>0.38458406925201416</c:v>
                </c:pt>
                <c:pt idx="847">
                  <c:v>0.17238247394561768</c:v>
                </c:pt>
                <c:pt idx="848">
                  <c:v>-5.5764943361282349E-2</c:v>
                </c:pt>
                <c:pt idx="849">
                  <c:v>-0.18032453954219818</c:v>
                </c:pt>
                <c:pt idx="850">
                  <c:v>-0.18966664373874664</c:v>
                </c:pt>
                <c:pt idx="851">
                  <c:v>-0.12522390484809875</c:v>
                </c:pt>
                <c:pt idx="852">
                  <c:v>-5.2033852785825729E-2</c:v>
                </c:pt>
                <c:pt idx="853">
                  <c:v>-3.626594552770257E-3</c:v>
                </c:pt>
                <c:pt idx="854">
                  <c:v>1.7190003767609596E-2</c:v>
                </c:pt>
                <c:pt idx="855">
                  <c:v>2.9154371470212936E-2</c:v>
                </c:pt>
                <c:pt idx="856">
                  <c:v>-0.10315307229757309</c:v>
                </c:pt>
                <c:pt idx="857">
                  <c:v>-0.40634772181510925</c:v>
                </c:pt>
                <c:pt idx="858">
                  <c:v>-0.78583192825317383</c:v>
                </c:pt>
                <c:pt idx="859">
                  <c:v>-1.1441754102706909</c:v>
                </c:pt>
                <c:pt idx="860">
                  <c:v>-1.5626081228256226</c:v>
                </c:pt>
                <c:pt idx="861">
                  <c:v>-2.0700986385345459</c:v>
                </c:pt>
                <c:pt idx="862">
                  <c:v>-2.5270388126373291</c:v>
                </c:pt>
                <c:pt idx="863">
                  <c:v>-2.8217597007751465</c:v>
                </c:pt>
                <c:pt idx="864">
                  <c:v>-3.1683528423309326</c:v>
                </c:pt>
                <c:pt idx="865">
                  <c:v>-3.5759942531585693</c:v>
                </c:pt>
                <c:pt idx="866">
                  <c:v>-3.4714789390563965</c:v>
                </c:pt>
                <c:pt idx="867">
                  <c:v>-2.9648306369781494</c:v>
                </c:pt>
                <c:pt idx="868">
                  <c:v>-1.9652172327041626</c:v>
                </c:pt>
                <c:pt idx="869">
                  <c:v>-0.81338697671890259</c:v>
                </c:pt>
                <c:pt idx="870">
                  <c:v>4.3844111263751984E-2</c:v>
                </c:pt>
                <c:pt idx="871">
                  <c:v>0.61902117729187012</c:v>
                </c:pt>
                <c:pt idx="872">
                  <c:v>1.0007783174514771</c:v>
                </c:pt>
                <c:pt idx="873">
                  <c:v>1.2156223058700562</c:v>
                </c:pt>
                <c:pt idx="874">
                  <c:v>1.3912945985794067</c:v>
                </c:pt>
                <c:pt idx="875">
                  <c:v>1.5081896781921387</c:v>
                </c:pt>
                <c:pt idx="876">
                  <c:v>1.5454491376876831</c:v>
                </c:pt>
                <c:pt idx="877">
                  <c:v>1.458575963973999</c:v>
                </c:pt>
                <c:pt idx="878">
                  <c:v>1.2808055877685547</c:v>
                </c:pt>
                <c:pt idx="879">
                  <c:v>1.1142467260360718</c:v>
                </c:pt>
                <c:pt idx="880">
                  <c:v>1.048474907875061</c:v>
                </c:pt>
                <c:pt idx="881">
                  <c:v>1.1549617052078247</c:v>
                </c:pt>
                <c:pt idx="882">
                  <c:v>1.4330524206161499</c:v>
                </c:pt>
                <c:pt idx="883">
                  <c:v>1.7586536407470703</c:v>
                </c:pt>
                <c:pt idx="884">
                  <c:v>2.0152990818023682</c:v>
                </c:pt>
                <c:pt idx="885">
                  <c:v>2.1464443206787109</c:v>
                </c:pt>
                <c:pt idx="886">
                  <c:v>2.1680433750152588</c:v>
                </c:pt>
                <c:pt idx="887">
                  <c:v>2.0424067974090576</c:v>
                </c:pt>
                <c:pt idx="888">
                  <c:v>1.7331641912460327</c:v>
                </c:pt>
                <c:pt idx="889">
                  <c:v>1.2613496780395508</c:v>
                </c:pt>
                <c:pt idx="890">
                  <c:v>0.69674593210220337</c:v>
                </c:pt>
                <c:pt idx="891">
                  <c:v>0.14274361729621887</c:v>
                </c:pt>
                <c:pt idx="892">
                  <c:v>-0.32273539900779724</c:v>
                </c:pt>
                <c:pt idx="893">
                  <c:v>-0.80944830179214478</c:v>
                </c:pt>
                <c:pt idx="894">
                  <c:v>-1.4845873117446899</c:v>
                </c:pt>
                <c:pt idx="895">
                  <c:v>-2.3153963088989258</c:v>
                </c:pt>
                <c:pt idx="896">
                  <c:v>-2.7627503871917725</c:v>
                </c:pt>
                <c:pt idx="897">
                  <c:v>-2.7651946544647217</c:v>
                </c:pt>
                <c:pt idx="898">
                  <c:v>-2.8791012763977051</c:v>
                </c:pt>
                <c:pt idx="899">
                  <c:v>-3.1669931411743164</c:v>
                </c:pt>
                <c:pt idx="900">
                  <c:v>-3.2947690486907959</c:v>
                </c:pt>
                <c:pt idx="901">
                  <c:v>-3.1212770938873291</c:v>
                </c:pt>
                <c:pt idx="902">
                  <c:v>-2.7323493957519531</c:v>
                </c:pt>
                <c:pt idx="903">
                  <c:v>-2.1067111492156982</c:v>
                </c:pt>
                <c:pt idx="904">
                  <c:v>-1.2231334447860718</c:v>
                </c:pt>
                <c:pt idx="905">
                  <c:v>6.378684937953949E-2</c:v>
                </c:pt>
                <c:pt idx="906">
                  <c:v>1.6378852128982544</c:v>
                </c:pt>
                <c:pt idx="907">
                  <c:v>2.8728711605072021</c:v>
                </c:pt>
                <c:pt idx="908">
                  <c:v>3.8453247547149658</c:v>
                </c:pt>
                <c:pt idx="909">
                  <c:v>4.3331465721130371</c:v>
                </c:pt>
                <c:pt idx="910">
                  <c:v>4.4984211921691895</c:v>
                </c:pt>
                <c:pt idx="911">
                  <c:v>4.073124885559082</c:v>
                </c:pt>
                <c:pt idx="912">
                  <c:v>2.7474985122680664</c:v>
                </c:pt>
                <c:pt idx="913">
                  <c:v>1.4012832641601562</c:v>
                </c:pt>
                <c:pt idx="914">
                  <c:v>0.18258312344551086</c:v>
                </c:pt>
                <c:pt idx="915">
                  <c:v>-1.0875906944274902</c:v>
                </c:pt>
                <c:pt idx="916">
                  <c:v>-1.4960756301879883</c:v>
                </c:pt>
                <c:pt idx="917">
                  <c:v>-1.1797174215316772</c:v>
                </c:pt>
                <c:pt idx="918">
                  <c:v>-0.52595055103302002</c:v>
                </c:pt>
                <c:pt idx="919">
                  <c:v>0.48019066452980042</c:v>
                </c:pt>
                <c:pt idx="920">
                  <c:v>1.206289529800415</c:v>
                </c:pt>
                <c:pt idx="921">
                  <c:v>1.5411179065704346</c:v>
                </c:pt>
                <c:pt idx="922">
                  <c:v>1.5060243606567383</c:v>
                </c:pt>
                <c:pt idx="923">
                  <c:v>1.1502393484115601</c:v>
                </c:pt>
                <c:pt idx="924">
                  <c:v>0.92026287317276001</c:v>
                </c:pt>
                <c:pt idx="925">
                  <c:v>0.62652379274368286</c:v>
                </c:pt>
                <c:pt idx="926">
                  <c:v>0.2614196240901947</c:v>
                </c:pt>
                <c:pt idx="927">
                  <c:v>2.8001332655549049E-2</c:v>
                </c:pt>
                <c:pt idx="928">
                  <c:v>-9.1310948133468628E-2</c:v>
                </c:pt>
                <c:pt idx="929">
                  <c:v>-8.1563256680965424E-2</c:v>
                </c:pt>
                <c:pt idx="930">
                  <c:v>-3.6461561918258667E-2</c:v>
                </c:pt>
                <c:pt idx="931">
                  <c:v>-0.10688570141792297</c:v>
                </c:pt>
                <c:pt idx="932">
                  <c:v>-0.16467443108558655</c:v>
                </c:pt>
                <c:pt idx="933">
                  <c:v>-0.13383762538433075</c:v>
                </c:pt>
                <c:pt idx="934">
                  <c:v>-7.6206028461456299E-2</c:v>
                </c:pt>
                <c:pt idx="935">
                  <c:v>-6.6192378289997578E-3</c:v>
                </c:pt>
                <c:pt idx="936">
                  <c:v>3.0765950679779053E-2</c:v>
                </c:pt>
                <c:pt idx="937">
                  <c:v>-1.3823029585182667E-2</c:v>
                </c:pt>
                <c:pt idx="938">
                  <c:v>-9.7317919135093689E-2</c:v>
                </c:pt>
                <c:pt idx="939">
                  <c:v>-0.17770235240459442</c:v>
                </c:pt>
                <c:pt idx="940">
                  <c:v>-0.22961241006851196</c:v>
                </c:pt>
                <c:pt idx="941">
                  <c:v>-0.26678353548049927</c:v>
                </c:pt>
                <c:pt idx="942">
                  <c:v>-0.27248936891555786</c:v>
                </c:pt>
                <c:pt idx="943">
                  <c:v>-0.29696029424667358</c:v>
                </c:pt>
                <c:pt idx="944">
                  <c:v>-0.30678042769432068</c:v>
                </c:pt>
                <c:pt idx="945">
                  <c:v>-0.29471755027770996</c:v>
                </c:pt>
                <c:pt idx="946">
                  <c:v>-0.26883214712142944</c:v>
                </c:pt>
                <c:pt idx="947">
                  <c:v>-0.24345937371253967</c:v>
                </c:pt>
                <c:pt idx="948">
                  <c:v>-0.20621372759342194</c:v>
                </c:pt>
                <c:pt idx="949">
                  <c:v>-0.13510128855705261</c:v>
                </c:pt>
                <c:pt idx="950">
                  <c:v>-5.988243967294693E-2</c:v>
                </c:pt>
                <c:pt idx="951">
                  <c:v>-1.9689001142978668E-2</c:v>
                </c:pt>
                <c:pt idx="952">
                  <c:v>-1.0949305258691311E-2</c:v>
                </c:pt>
                <c:pt idx="953">
                  <c:v>-4.0236730128526688E-2</c:v>
                </c:pt>
                <c:pt idx="954">
                  <c:v>-8.6621806025505066E-2</c:v>
                </c:pt>
                <c:pt idx="955">
                  <c:v>-0.14903064072132111</c:v>
                </c:pt>
                <c:pt idx="956">
                  <c:v>-0.20191648602485657</c:v>
                </c:pt>
                <c:pt idx="957">
                  <c:v>-0.21334819495677948</c:v>
                </c:pt>
                <c:pt idx="958">
                  <c:v>-0.18592348694801331</c:v>
                </c:pt>
                <c:pt idx="959">
                  <c:v>-0.14444577693939209</c:v>
                </c:pt>
                <c:pt idx="960">
                  <c:v>-6.5866805613040924E-2</c:v>
                </c:pt>
                <c:pt idx="961">
                  <c:v>3.8022011518478394E-2</c:v>
                </c:pt>
                <c:pt idx="962">
                  <c:v>0.19617223739624023</c:v>
                </c:pt>
                <c:pt idx="963">
                  <c:v>0.40018311142921448</c:v>
                </c:pt>
                <c:pt idx="964">
                  <c:v>0.52996587753295898</c:v>
                </c:pt>
                <c:pt idx="965">
                  <c:v>0.45113235712051392</c:v>
                </c:pt>
                <c:pt idx="966">
                  <c:v>0.22988839447498322</c:v>
                </c:pt>
                <c:pt idx="967">
                  <c:v>1.2946148635819554E-3</c:v>
                </c:pt>
                <c:pt idx="968">
                  <c:v>-0.1653130054473877</c:v>
                </c:pt>
                <c:pt idx="969">
                  <c:v>-0.24636566638946533</c:v>
                </c:pt>
                <c:pt idx="970">
                  <c:v>-0.27484071254730225</c:v>
                </c:pt>
                <c:pt idx="971">
                  <c:v>-0.28596183657646179</c:v>
                </c:pt>
                <c:pt idx="972">
                  <c:v>-0.32658889889717102</c:v>
                </c:pt>
                <c:pt idx="973">
                  <c:v>-0.38905805349349976</c:v>
                </c:pt>
                <c:pt idx="974">
                  <c:v>-0.52821487188339233</c:v>
                </c:pt>
                <c:pt idx="975">
                  <c:v>-0.79146021604537964</c:v>
                </c:pt>
                <c:pt idx="976">
                  <c:v>-1.1080126762390137</c:v>
                </c:pt>
                <c:pt idx="977">
                  <c:v>-1.4189151525497437</c:v>
                </c:pt>
                <c:pt idx="978">
                  <c:v>-1.7465130090713501</c:v>
                </c:pt>
                <c:pt idx="979">
                  <c:v>-2.1464641094207764</c:v>
                </c:pt>
                <c:pt idx="980">
                  <c:v>-2.5638978481292725</c:v>
                </c:pt>
                <c:pt idx="981">
                  <c:v>-2.8631219863891602</c:v>
                </c:pt>
                <c:pt idx="982">
                  <c:v>-3.0719876289367676</c:v>
                </c:pt>
                <c:pt idx="983">
                  <c:v>-3.3648431301116943</c:v>
                </c:pt>
                <c:pt idx="984">
                  <c:v>-3.4641215801239014</c:v>
                </c:pt>
                <c:pt idx="985">
                  <c:v>-2.9431190490722656</c:v>
                </c:pt>
                <c:pt idx="986">
                  <c:v>-2.423879861831665</c:v>
                </c:pt>
                <c:pt idx="987">
                  <c:v>-1.5223690271377563</c:v>
                </c:pt>
                <c:pt idx="988">
                  <c:v>-0.38579124212265015</c:v>
                </c:pt>
                <c:pt idx="989">
                  <c:v>0.63000494241714478</c:v>
                </c:pt>
                <c:pt idx="990">
                  <c:v>1.2594215869903564</c:v>
                </c:pt>
                <c:pt idx="991">
                  <c:v>1.4732347726821899</c:v>
                </c:pt>
                <c:pt idx="992">
                  <c:v>1.4722251892089844</c:v>
                </c:pt>
                <c:pt idx="993">
                  <c:v>1.5354135036468506</c:v>
                </c:pt>
                <c:pt idx="994">
                  <c:v>1.630953311920166</c:v>
                </c:pt>
                <c:pt idx="995">
                  <c:v>1.6682958602905273</c:v>
                </c:pt>
                <c:pt idx="996">
                  <c:v>1.5809957981109619</c:v>
                </c:pt>
                <c:pt idx="997">
                  <c:v>1.3858505487442017</c:v>
                </c:pt>
                <c:pt idx="998">
                  <c:v>1.1957194805145264</c:v>
                </c:pt>
                <c:pt idx="999">
                  <c:v>1.1167171001434326</c:v>
                </c:pt>
                <c:pt idx="1000">
                  <c:v>1.2105668783187866</c:v>
                </c:pt>
                <c:pt idx="1001">
                  <c:v>1.4971849918365479</c:v>
                </c:pt>
                <c:pt idx="1002">
                  <c:v>1.8414273262023926</c:v>
                </c:pt>
                <c:pt idx="1003">
                  <c:v>2.1339592933654785</c:v>
                </c:pt>
                <c:pt idx="1004">
                  <c:v>2.3542435169219971</c:v>
                </c:pt>
                <c:pt idx="1005">
                  <c:v>2.4748179912567139</c:v>
                </c:pt>
                <c:pt idx="1006">
                  <c:v>2.4181768894195557</c:v>
                </c:pt>
                <c:pt idx="1007">
                  <c:v>2.1598427295684814</c:v>
                </c:pt>
                <c:pt idx="1008">
                  <c:v>1.7143913507461548</c:v>
                </c:pt>
                <c:pt idx="1009">
                  <c:v>1.1516517400741577</c:v>
                </c:pt>
                <c:pt idx="1010">
                  <c:v>0.52621924877166748</c:v>
                </c:pt>
                <c:pt idx="1011">
                  <c:v>-0.10958091914653778</c:v>
                </c:pt>
                <c:pt idx="1012">
                  <c:v>-0.80760771036148071</c:v>
                </c:pt>
                <c:pt idx="1013">
                  <c:v>-1.5990660190582275</c:v>
                </c:pt>
                <c:pt idx="1014">
                  <c:v>-2.3926911354064941</c:v>
                </c:pt>
                <c:pt idx="1015">
                  <c:v>-2.9498436450958252</c:v>
                </c:pt>
                <c:pt idx="1016">
                  <c:v>-3.1838717460632324</c:v>
                </c:pt>
                <c:pt idx="1017">
                  <c:v>-3.2020351886749268</c:v>
                </c:pt>
                <c:pt idx="1018">
                  <c:v>-3.1389138698577881</c:v>
                </c:pt>
                <c:pt idx="1019">
                  <c:v>-3.0966331958770752</c:v>
                </c:pt>
                <c:pt idx="1020">
                  <c:v>-3.024268627166748</c:v>
                </c:pt>
                <c:pt idx="1021">
                  <c:v>-2.7563533782958984</c:v>
                </c:pt>
                <c:pt idx="1022">
                  <c:v>-2.1347734928131104</c:v>
                </c:pt>
                <c:pt idx="1023">
                  <c:v>-1.2876294851303101</c:v>
                </c:pt>
                <c:pt idx="1024">
                  <c:v>-0.46210312843322754</c:v>
                </c:pt>
                <c:pt idx="1025">
                  <c:v>0.49072179198265076</c:v>
                </c:pt>
                <c:pt idx="1026">
                  <c:v>1.6218075752258301</c:v>
                </c:pt>
                <c:pt idx="1027">
                  <c:v>2.6617639064788818</c:v>
                </c:pt>
                <c:pt idx="1028">
                  <c:v>3.4138879776000977</c:v>
                </c:pt>
                <c:pt idx="1029">
                  <c:v>3.5757443904876709</c:v>
                </c:pt>
                <c:pt idx="1030">
                  <c:v>3.1835882663726807</c:v>
                </c:pt>
                <c:pt idx="1031">
                  <c:v>1.6661665439605713</c:v>
                </c:pt>
                <c:pt idx="1032">
                  <c:v>0.81836885213851929</c:v>
                </c:pt>
                <c:pt idx="1033">
                  <c:v>0.28714475035667419</c:v>
                </c:pt>
                <c:pt idx="1034">
                  <c:v>-0.59024059772491455</c:v>
                </c:pt>
                <c:pt idx="1035">
                  <c:v>-1.0435043573379517</c:v>
                </c:pt>
                <c:pt idx="1036">
                  <c:v>-0.79617828130722046</c:v>
                </c:pt>
                <c:pt idx="1037">
                  <c:v>-0.29492542147636414</c:v>
                </c:pt>
                <c:pt idx="1038">
                  <c:v>0.70826417207717896</c:v>
                </c:pt>
                <c:pt idx="1039">
                  <c:v>1.632779598236084</c:v>
                </c:pt>
                <c:pt idx="1040">
                  <c:v>2.0972414016723633</c:v>
                </c:pt>
                <c:pt idx="1041">
                  <c:v>1.9134906530380249</c:v>
                </c:pt>
                <c:pt idx="1042">
                  <c:v>1.2549300193786621</c:v>
                </c:pt>
                <c:pt idx="1043">
                  <c:v>0.68198239803314209</c:v>
                </c:pt>
                <c:pt idx="1044">
                  <c:v>0.23748670518398285</c:v>
                </c:pt>
                <c:pt idx="1045">
                  <c:v>2.8663769364356995E-2</c:v>
                </c:pt>
                <c:pt idx="1046">
                  <c:v>7.4654161930084229E-2</c:v>
                </c:pt>
                <c:pt idx="1047">
                  <c:v>0.11945966631174088</c:v>
                </c:pt>
                <c:pt idx="1048">
                  <c:v>4.4314052909612656E-2</c:v>
                </c:pt>
                <c:pt idx="1049">
                  <c:v>-6.5861180424690247E-2</c:v>
                </c:pt>
                <c:pt idx="1050">
                  <c:v>-8.4034055471420288E-2</c:v>
                </c:pt>
                <c:pt idx="1051">
                  <c:v>-2.4415319785475731E-2</c:v>
                </c:pt>
                <c:pt idx="1052">
                  <c:v>8.0982476472854614E-2</c:v>
                </c:pt>
                <c:pt idx="1053">
                  <c:v>0.25125065445899963</c:v>
                </c:pt>
                <c:pt idx="1054">
                  <c:v>0.35215222835540771</c:v>
                </c:pt>
                <c:pt idx="1055">
                  <c:v>0.3099052906036377</c:v>
                </c:pt>
                <c:pt idx="1056">
                  <c:v>0.14210963249206543</c:v>
                </c:pt>
                <c:pt idx="1057">
                  <c:v>-5.3494051098823547E-2</c:v>
                </c:pt>
                <c:pt idx="1058">
                  <c:v>-0.17767991125583649</c:v>
                </c:pt>
                <c:pt idx="1059">
                  <c:v>-0.20352321863174438</c:v>
                </c:pt>
                <c:pt idx="1060">
                  <c:v>-0.20184649527072906</c:v>
                </c:pt>
                <c:pt idx="1061">
                  <c:v>-0.18418788909912109</c:v>
                </c:pt>
                <c:pt idx="1062">
                  <c:v>-0.13736020028591156</c:v>
                </c:pt>
                <c:pt idx="1063">
                  <c:v>-7.4989713728427887E-2</c:v>
                </c:pt>
                <c:pt idx="1064">
                  <c:v>-3.9035972207784653E-2</c:v>
                </c:pt>
                <c:pt idx="1065">
                  <c:v>-3.4596476703882217E-2</c:v>
                </c:pt>
                <c:pt idx="1066">
                  <c:v>-5.3423959761857986E-2</c:v>
                </c:pt>
                <c:pt idx="1067">
                  <c:v>-8.3346232771873474E-2</c:v>
                </c:pt>
                <c:pt idx="1068">
                  <c:v>-0.14486950635910034</c:v>
                </c:pt>
                <c:pt idx="1069">
                  <c:v>-0.22122776508331299</c:v>
                </c:pt>
                <c:pt idx="1070">
                  <c:v>-0.3206920325756073</c:v>
                </c:pt>
                <c:pt idx="1071">
                  <c:v>-0.40738627314567566</c:v>
                </c:pt>
                <c:pt idx="1072">
                  <c:v>-0.40960788726806641</c:v>
                </c:pt>
                <c:pt idx="1073">
                  <c:v>-0.34694084525108337</c:v>
                </c:pt>
                <c:pt idx="1074">
                  <c:v>-0.2879619300365448</c:v>
                </c:pt>
                <c:pt idx="1075">
                  <c:v>-0.22441749274730682</c:v>
                </c:pt>
                <c:pt idx="1076">
                  <c:v>-0.16982029378414154</c:v>
                </c:pt>
                <c:pt idx="1077">
                  <c:v>-9.2093273997306824E-2</c:v>
                </c:pt>
                <c:pt idx="1078">
                  <c:v>1.7540814355015755E-2</c:v>
                </c:pt>
                <c:pt idx="1079">
                  <c:v>0.10258721560239792</c:v>
                </c:pt>
                <c:pt idx="1080">
                  <c:v>0.177252396941185</c:v>
                </c:pt>
                <c:pt idx="1081">
                  <c:v>0.31255212426185608</c:v>
                </c:pt>
                <c:pt idx="1082">
                  <c:v>0.41405531764030457</c:v>
                </c:pt>
                <c:pt idx="1083">
                  <c:v>0.40589034557342529</c:v>
                </c:pt>
                <c:pt idx="1084">
                  <c:v>0.2462620884180069</c:v>
                </c:pt>
                <c:pt idx="1085">
                  <c:v>2.0389974117279053E-2</c:v>
                </c:pt>
                <c:pt idx="1086">
                  <c:v>-0.16863667964935303</c:v>
                </c:pt>
                <c:pt idx="1087">
                  <c:v>-0.27235051989555359</c:v>
                </c:pt>
                <c:pt idx="1088">
                  <c:v>-0.33270761370658875</c:v>
                </c:pt>
                <c:pt idx="1089">
                  <c:v>-0.35910153388977051</c:v>
                </c:pt>
                <c:pt idx="1090">
                  <c:v>-0.34527227282524109</c:v>
                </c:pt>
                <c:pt idx="1091">
                  <c:v>-0.3302823007106781</c:v>
                </c:pt>
                <c:pt idx="1092">
                  <c:v>-0.34808740019798279</c:v>
                </c:pt>
                <c:pt idx="1093">
                  <c:v>-0.44289985299110413</c:v>
                </c:pt>
                <c:pt idx="1094">
                  <c:v>-0.68338119983673096</c:v>
                </c:pt>
                <c:pt idx="1095">
                  <c:v>-1.0059219598770142</c:v>
                </c:pt>
                <c:pt idx="1096">
                  <c:v>-1.3403521776199341</c:v>
                </c:pt>
                <c:pt idx="1097">
                  <c:v>-1.6733185052871704</c:v>
                </c:pt>
                <c:pt idx="1098">
                  <c:v>-2.0687007904052734</c:v>
                </c:pt>
                <c:pt idx="1099">
                  <c:v>-2.5750634670257568</c:v>
                </c:pt>
                <c:pt idx="1100">
                  <c:v>-3.0875749588012695</c:v>
                </c:pt>
                <c:pt idx="1101">
                  <c:v>-3.4679546356201172</c:v>
                </c:pt>
                <c:pt idx="1102">
                  <c:v>-3.7570762634277344</c:v>
                </c:pt>
                <c:pt idx="1103">
                  <c:v>-3.8267843723297119</c:v>
                </c:pt>
                <c:pt idx="1104">
                  <c:v>-3.3193278312683105</c:v>
                </c:pt>
                <c:pt idx="1105">
                  <c:v>-2.4767999649047852</c:v>
                </c:pt>
                <c:pt idx="1106">
                  <c:v>-1.5728757381439209</c:v>
                </c:pt>
                <c:pt idx="1107">
                  <c:v>-0.46977227926254272</c:v>
                </c:pt>
                <c:pt idx="1108">
                  <c:v>0.74839568138122559</c:v>
                </c:pt>
                <c:pt idx="1109">
                  <c:v>1.7307817935943604</c:v>
                </c:pt>
                <c:pt idx="1110">
                  <c:v>2.345034122467041</c:v>
                </c:pt>
                <c:pt idx="1111">
                  <c:v>2.5895800590515137</c:v>
                </c:pt>
                <c:pt idx="1112">
                  <c:v>2.5283381938934326</c:v>
                </c:pt>
                <c:pt idx="1113">
                  <c:v>2.4270823001861572</c:v>
                </c:pt>
                <c:pt idx="1114">
                  <c:v>2.3529417514801025</c:v>
                </c:pt>
                <c:pt idx="1115">
                  <c:v>2.248898983001709</c:v>
                </c:pt>
                <c:pt idx="1116">
                  <c:v>2.068056583404541</c:v>
                </c:pt>
                <c:pt idx="1117">
                  <c:v>1.7866895198822021</c:v>
                </c:pt>
                <c:pt idx="1118">
                  <c:v>1.4667824506759644</c:v>
                </c:pt>
                <c:pt idx="1119">
                  <c:v>1.2419165372848511</c:v>
                </c:pt>
                <c:pt idx="1120">
                  <c:v>1.2015882730484009</c:v>
                </c:pt>
                <c:pt idx="1121">
                  <c:v>1.3725650310516357</c:v>
                </c:pt>
                <c:pt idx="1122">
                  <c:v>1.6348291635513306</c:v>
                </c:pt>
                <c:pt idx="1123">
                  <c:v>1.8719556331634521</c:v>
                </c:pt>
                <c:pt idx="1124">
                  <c:v>2.032550573348999</c:v>
                </c:pt>
                <c:pt idx="1125">
                  <c:v>2.0909018516540527</c:v>
                </c:pt>
                <c:pt idx="1126">
                  <c:v>2.0235114097595215</c:v>
                </c:pt>
                <c:pt idx="1127">
                  <c:v>1.7659468650817871</c:v>
                </c:pt>
                <c:pt idx="1128">
                  <c:v>1.3348962068557739</c:v>
                </c:pt>
                <c:pt idx="1129">
                  <c:v>0.81477981805801392</c:v>
                </c:pt>
                <c:pt idx="1130">
                  <c:v>0.27713021636009216</c:v>
                </c:pt>
                <c:pt idx="1131">
                  <c:v>-0.20377136766910553</c:v>
                </c:pt>
                <c:pt idx="1132">
                  <c:v>-0.73471462726593018</c:v>
                </c:pt>
                <c:pt idx="1133">
                  <c:v>-1.4208115339279175</c:v>
                </c:pt>
                <c:pt idx="1134">
                  <c:v>-2.213292121887207</c:v>
                </c:pt>
                <c:pt idx="1135">
                  <c:v>-2.7479722499847412</c:v>
                </c:pt>
                <c:pt idx="1136">
                  <c:v>-2.9461202621459961</c:v>
                </c:pt>
                <c:pt idx="1137">
                  <c:v>-3.1659805774688721</c:v>
                </c:pt>
                <c:pt idx="1138">
                  <c:v>-3.5451502799987793</c:v>
                </c:pt>
                <c:pt idx="1139">
                  <c:v>-3.8542284965515137</c:v>
                </c:pt>
                <c:pt idx="1140">
                  <c:v>-3.8949766159057617</c:v>
                </c:pt>
                <c:pt idx="1141">
                  <c:v>-3.7144925594329834</c:v>
                </c:pt>
                <c:pt idx="1142">
                  <c:v>-3.1993453502655029</c:v>
                </c:pt>
                <c:pt idx="1143">
                  <c:v>-2.3719320297241211</c:v>
                </c:pt>
                <c:pt idx="1144">
                  <c:v>-1.3797074556350708</c:v>
                </c:pt>
                <c:pt idx="1145">
                  <c:v>-0.335447758436203</c:v>
                </c:pt>
                <c:pt idx="1146">
                  <c:v>0.96629661321640015</c:v>
                </c:pt>
                <c:pt idx="1147">
                  <c:v>2.3305220603942871</c:v>
                </c:pt>
                <c:pt idx="1148">
                  <c:v>3.3861269950866699</c:v>
                </c:pt>
                <c:pt idx="1149">
                  <c:v>3.9599721431732178</c:v>
                </c:pt>
                <c:pt idx="1150">
                  <c:v>4.157895565032959</c:v>
                </c:pt>
                <c:pt idx="1151">
                  <c:v>3.8093264102935791</c:v>
                </c:pt>
                <c:pt idx="1152">
                  <c:v>2.6101951599121094</c:v>
                </c:pt>
                <c:pt idx="1153">
                  <c:v>1.5298842191696167</c:v>
                </c:pt>
                <c:pt idx="1154">
                  <c:v>0.58073586225509644</c:v>
                </c:pt>
                <c:pt idx="1155">
                  <c:v>-0.43952855467796326</c:v>
                </c:pt>
                <c:pt idx="1156">
                  <c:v>-0.87380331754684448</c:v>
                </c:pt>
                <c:pt idx="1157">
                  <c:v>-0.70021384954452515</c:v>
                </c:pt>
                <c:pt idx="1158">
                  <c:v>-0.16041740775108337</c:v>
                </c:pt>
                <c:pt idx="1159">
                  <c:v>0.76515460014343262</c:v>
                </c:pt>
                <c:pt idx="1160">
                  <c:v>1.6276097297668457</c:v>
                </c:pt>
                <c:pt idx="1161">
                  <c:v>1.9176771640777588</c:v>
                </c:pt>
                <c:pt idx="1162">
                  <c:v>1.817240834236145</c:v>
                </c:pt>
                <c:pt idx="1163">
                  <c:v>1.4010920524597168</c:v>
                </c:pt>
                <c:pt idx="1164">
                  <c:v>0.71103739738464355</c:v>
                </c:pt>
                <c:pt idx="1165">
                  <c:v>0.28516104817390442</c:v>
                </c:pt>
                <c:pt idx="1166">
                  <c:v>0.21075235307216644</c:v>
                </c:pt>
                <c:pt idx="1167">
                  <c:v>0.21671389043331146</c:v>
                </c:pt>
                <c:pt idx="1168">
                  <c:v>0.19036270678043365</c:v>
                </c:pt>
                <c:pt idx="1169">
                  <c:v>4.6523943543434143E-2</c:v>
                </c:pt>
                <c:pt idx="1170">
                  <c:v>-0.11262869089841843</c:v>
                </c:pt>
                <c:pt idx="1171">
                  <c:v>-0.19421659409999847</c:v>
                </c:pt>
                <c:pt idx="1172">
                  <c:v>-0.17115494608879089</c:v>
                </c:pt>
                <c:pt idx="1173">
                  <c:v>-9.1305665671825409E-2</c:v>
                </c:pt>
                <c:pt idx="1174">
                  <c:v>-1.1330671608448029E-2</c:v>
                </c:pt>
                <c:pt idx="1175">
                  <c:v>7.6630427502095699E-3</c:v>
                </c:pt>
                <c:pt idx="1176">
                  <c:v>-9.2664092779159546E-2</c:v>
                </c:pt>
                <c:pt idx="1177">
                  <c:v>-0.27497956156730652</c:v>
                </c:pt>
                <c:pt idx="1178">
                  <c:v>-0.4536539614200592</c:v>
                </c:pt>
                <c:pt idx="1179">
                  <c:v>-0.61005359888076782</c:v>
                </c:pt>
                <c:pt idx="1180">
                  <c:v>-0.72605180740356445</c:v>
                </c:pt>
                <c:pt idx="1181">
                  <c:v>-0.7749093770980835</c:v>
                </c:pt>
                <c:pt idx="1182">
                  <c:v>-0.76001483201980591</c:v>
                </c:pt>
                <c:pt idx="1183">
                  <c:v>-0.67600911855697632</c:v>
                </c:pt>
                <c:pt idx="1184">
                  <c:v>-0.53674417734146118</c:v>
                </c:pt>
                <c:pt idx="1185">
                  <c:v>-0.38969996571540833</c:v>
                </c:pt>
                <c:pt idx="1186">
                  <c:v>-0.27634784579277039</c:v>
                </c:pt>
                <c:pt idx="1187">
                  <c:v>-0.22308680415153503</c:v>
                </c:pt>
                <c:pt idx="1188">
                  <c:v>-0.21008285880088806</c:v>
                </c:pt>
                <c:pt idx="1189">
                  <c:v>-0.2083810567855835</c:v>
                </c:pt>
                <c:pt idx="1190">
                  <c:v>-0.20673336088657379</c:v>
                </c:pt>
                <c:pt idx="1191">
                  <c:v>-0.21911837160587311</c:v>
                </c:pt>
                <c:pt idx="1192">
                  <c:v>-0.24841926991939545</c:v>
                </c:pt>
                <c:pt idx="1193">
                  <c:v>-0.29870292544364929</c:v>
                </c:pt>
                <c:pt idx="1194">
                  <c:v>-0.34453058242797852</c:v>
                </c:pt>
                <c:pt idx="1195">
                  <c:v>-0.36129114031791687</c:v>
                </c:pt>
                <c:pt idx="1196">
                  <c:v>-0.33357003331184387</c:v>
                </c:pt>
                <c:pt idx="1197">
                  <c:v>-0.2636265754699707</c:v>
                </c:pt>
                <c:pt idx="1198">
                  <c:v>-0.19730080664157867</c:v>
                </c:pt>
                <c:pt idx="1199">
                  <c:v>-0.15711657702922821</c:v>
                </c:pt>
                <c:pt idx="1200">
                  <c:v>-0.114421047270298</c:v>
                </c:pt>
                <c:pt idx="1201">
                  <c:v>-7.736998051404953E-2</c:v>
                </c:pt>
                <c:pt idx="1202">
                  <c:v>-1.3014161959290504E-2</c:v>
                </c:pt>
                <c:pt idx="1203">
                  <c:v>7.622053474187851E-2</c:v>
                </c:pt>
                <c:pt idx="1204">
                  <c:v>0.17321953177452087</c:v>
                </c:pt>
                <c:pt idx="1205">
                  <c:v>0.29883870482444763</c:v>
                </c:pt>
                <c:pt idx="1206">
                  <c:v>0.39379289746284485</c:v>
                </c:pt>
                <c:pt idx="1207">
                  <c:v>0.38595181703567505</c:v>
                </c:pt>
                <c:pt idx="1208">
                  <c:v>0.23414444923400879</c:v>
                </c:pt>
                <c:pt idx="1209">
                  <c:v>2.2622929885983467E-2</c:v>
                </c:pt>
                <c:pt idx="1210">
                  <c:v>-0.17541159689426422</c:v>
                </c:pt>
                <c:pt idx="1211">
                  <c:v>-0.31095317006111145</c:v>
                </c:pt>
                <c:pt idx="1212">
                  <c:v>-0.387459397315979</c:v>
                </c:pt>
                <c:pt idx="1213">
                  <c:v>-0.3910025954246521</c:v>
                </c:pt>
                <c:pt idx="1214">
                  <c:v>-0.32646378874778748</c:v>
                </c:pt>
                <c:pt idx="1215">
                  <c:v>-0.23708944022655487</c:v>
                </c:pt>
                <c:pt idx="1216">
                  <c:v>-0.16258218884468079</c:v>
                </c:pt>
                <c:pt idx="1217">
                  <c:v>-0.16974268853664398</c:v>
                </c:pt>
                <c:pt idx="1218">
                  <c:v>-0.33014196157455444</c:v>
                </c:pt>
                <c:pt idx="1219">
                  <c:v>-0.6351621150970459</c:v>
                </c:pt>
                <c:pt idx="1220">
                  <c:v>-0.99613815546035767</c:v>
                </c:pt>
                <c:pt idx="1221">
                  <c:v>-1.369808554649353</c:v>
                </c:pt>
                <c:pt idx="1222">
                  <c:v>-1.7628117799758911</c:v>
                </c:pt>
                <c:pt idx="1223">
                  <c:v>-2.1886641979217529</c:v>
                </c:pt>
                <c:pt idx="1224">
                  <c:v>-2.5862839221954346</c:v>
                </c:pt>
                <c:pt idx="1225">
                  <c:v>-2.928776741027832</c:v>
                </c:pt>
                <c:pt idx="1226">
                  <c:v>-3.3807449340820312</c:v>
                </c:pt>
                <c:pt idx="1227">
                  <c:v>-3.7760448455810547</c:v>
                </c:pt>
                <c:pt idx="1228">
                  <c:v>-3.5582175254821777</c:v>
                </c:pt>
                <c:pt idx="1229">
                  <c:v>-2.4895846843719482</c:v>
                </c:pt>
                <c:pt idx="1230">
                  <c:v>-1.589181661605835</c:v>
                </c:pt>
                <c:pt idx="1231">
                  <c:v>-0.72104179859161377</c:v>
                </c:pt>
                <c:pt idx="1232">
                  <c:v>0.28372061252593994</c:v>
                </c:pt>
                <c:pt idx="1233">
                  <c:v>1.300490140914917</c:v>
                </c:pt>
                <c:pt idx="1234">
                  <c:v>1.7577874660491943</c:v>
                </c:pt>
                <c:pt idx="1235">
                  <c:v>1.772210955619812</c:v>
                </c:pt>
                <c:pt idx="1236">
                  <c:v>1.6624943017959595</c:v>
                </c:pt>
                <c:pt idx="1237">
                  <c:v>1.6238633394241333</c:v>
                </c:pt>
                <c:pt idx="1238">
                  <c:v>1.5942783355712891</c:v>
                </c:pt>
                <c:pt idx="1239">
                  <c:v>1.5582723617553711</c:v>
                </c:pt>
                <c:pt idx="1240">
                  <c:v>1.4973040819168091</c:v>
                </c:pt>
                <c:pt idx="1241">
                  <c:v>1.3622725009918213</c:v>
                </c:pt>
                <c:pt idx="1242">
                  <c:v>1.1846719980239868</c:v>
                </c:pt>
                <c:pt idx="1243">
                  <c:v>1.0825854539871216</c:v>
                </c:pt>
                <c:pt idx="1244">
                  <c:v>1.140549898147583</c:v>
                </c:pt>
                <c:pt idx="1245">
                  <c:v>1.3791344165802002</c:v>
                </c:pt>
                <c:pt idx="1246">
                  <c:v>1.7355343103408813</c:v>
                </c:pt>
                <c:pt idx="1247">
                  <c:v>2.0732841491699219</c:v>
                </c:pt>
                <c:pt idx="1248">
                  <c:v>2.3335361480712891</c:v>
                </c:pt>
                <c:pt idx="1249">
                  <c:v>2.5046560764312744</c:v>
                </c:pt>
                <c:pt idx="1250">
                  <c:v>2.5176448822021484</c:v>
                </c:pt>
                <c:pt idx="1251">
                  <c:v>2.3773877620697021</c:v>
                </c:pt>
                <c:pt idx="1252">
                  <c:v>2.1249642372131348</c:v>
                </c:pt>
                <c:pt idx="1253">
                  <c:v>1.7623757123947144</c:v>
                </c:pt>
                <c:pt idx="1254">
                  <c:v>1.2629443407058716</c:v>
                </c:pt>
                <c:pt idx="1255">
                  <c:v>0.64364081621170044</c:v>
                </c:pt>
                <c:pt idx="1256">
                  <c:v>-3.7539366632699966E-2</c:v>
                </c:pt>
                <c:pt idx="1257">
                  <c:v>-0.71334165334701538</c:v>
                </c:pt>
                <c:pt idx="1258">
                  <c:v>-1.3774940967559814</c:v>
                </c:pt>
                <c:pt idx="1259">
                  <c:v>-1.9523981809616089</c:v>
                </c:pt>
                <c:pt idx="1260">
                  <c:v>-2.3021469116210938</c:v>
                </c:pt>
                <c:pt idx="1261">
                  <c:v>-2.4929652214050293</c:v>
                </c:pt>
                <c:pt idx="1262">
                  <c:v>-2.7208786010742188</c:v>
                </c:pt>
                <c:pt idx="1263">
                  <c:v>-3.0172760486602783</c:v>
                </c:pt>
                <c:pt idx="1264">
                  <c:v>-3.2005445957183838</c:v>
                </c:pt>
                <c:pt idx="1265">
                  <c:v>-3.1839821338653564</c:v>
                </c:pt>
                <c:pt idx="1266">
                  <c:v>-3.0255317687988281</c:v>
                </c:pt>
                <c:pt idx="1267">
                  <c:v>-2.8364739418029785</c:v>
                </c:pt>
                <c:pt idx="1268">
                  <c:v>-2.580209493637085</c:v>
                </c:pt>
                <c:pt idx="1269">
                  <c:v>-2.0118625164031982</c:v>
                </c:pt>
                <c:pt idx="1270">
                  <c:v>-1.0772230625152588</c:v>
                </c:pt>
                <c:pt idx="1271">
                  <c:v>-5.5858410894870758E-2</c:v>
                </c:pt>
                <c:pt idx="1272">
                  <c:v>0.79157835245132446</c:v>
                </c:pt>
                <c:pt idx="1273">
                  <c:v>1.3641390800476074</c:v>
                </c:pt>
                <c:pt idx="1274">
                  <c:v>1.9503812789916992</c:v>
                </c:pt>
                <c:pt idx="1275">
                  <c:v>2.6156406402587891</c:v>
                </c:pt>
                <c:pt idx="1276">
                  <c:v>3.2391297817230225</c:v>
                </c:pt>
                <c:pt idx="1277">
                  <c:v>3.7464728355407715</c:v>
                </c:pt>
                <c:pt idx="1278">
                  <c:v>3.9447090625762939</c:v>
                </c:pt>
                <c:pt idx="1279">
                  <c:v>3.1873092651367188</c:v>
                </c:pt>
                <c:pt idx="1280">
                  <c:v>0.72527074813842773</c:v>
                </c:pt>
                <c:pt idx="1281">
                  <c:v>-1.0656286478042603</c:v>
                </c:pt>
                <c:pt idx="1282">
                  <c:v>-1.1478968858718872</c:v>
                </c:pt>
                <c:pt idx="1283">
                  <c:v>-1.1005423069000244</c:v>
                </c:pt>
                <c:pt idx="1284">
                  <c:v>-1.2032665014266968</c:v>
                </c:pt>
                <c:pt idx="1285">
                  <c:v>-1.2047696113586426</c:v>
                </c:pt>
                <c:pt idx="1286">
                  <c:v>-0.85379630327224731</c:v>
                </c:pt>
                <c:pt idx="1287">
                  <c:v>9.4581440091133118E-2</c:v>
                </c:pt>
                <c:pt idx="1288">
                  <c:v>1.0139509439468384</c:v>
                </c:pt>
                <c:pt idx="1289">
                  <c:v>1.4459536075592041</c:v>
                </c:pt>
                <c:pt idx="1290">
                  <c:v>1.6486949920654297</c:v>
                </c:pt>
                <c:pt idx="1291">
                  <c:v>1.5485779047012329</c:v>
                </c:pt>
                <c:pt idx="1292">
                  <c:v>1.239843487739563</c:v>
                </c:pt>
                <c:pt idx="1293">
                  <c:v>1.1039862632751465</c:v>
                </c:pt>
                <c:pt idx="1294">
                  <c:v>1.0665339231491089</c:v>
                </c:pt>
                <c:pt idx="1295">
                  <c:v>0.95000821352005005</c:v>
                </c:pt>
                <c:pt idx="1296">
                  <c:v>0.73555535078048706</c:v>
                </c:pt>
                <c:pt idx="1297">
                  <c:v>0.4528982937335968</c:v>
                </c:pt>
                <c:pt idx="1298">
                  <c:v>0.21709643304347992</c:v>
                </c:pt>
                <c:pt idx="1299">
                  <c:v>6.6722102463245392E-2</c:v>
                </c:pt>
                <c:pt idx="1300">
                  <c:v>-6.7472450435161591E-2</c:v>
                </c:pt>
                <c:pt idx="1301">
                  <c:v>-0.1906912624835968</c:v>
                </c:pt>
                <c:pt idx="1302">
                  <c:v>-0.25155302882194519</c:v>
                </c:pt>
                <c:pt idx="1303">
                  <c:v>-0.18793468177318573</c:v>
                </c:pt>
                <c:pt idx="1304">
                  <c:v>-1.1783884838223457E-2</c:v>
                </c:pt>
                <c:pt idx="1305">
                  <c:v>0.18800139427185059</c:v>
                </c:pt>
                <c:pt idx="1306">
                  <c:v>0.30719542503356934</c:v>
                </c:pt>
                <c:pt idx="1307">
                  <c:v>0.34169036149978638</c:v>
                </c:pt>
                <c:pt idx="1308">
                  <c:v>0.33785328269004822</c:v>
                </c:pt>
                <c:pt idx="1309">
                  <c:v>0.29664450883865356</c:v>
                </c:pt>
                <c:pt idx="1310">
                  <c:v>0.22462758421897888</c:v>
                </c:pt>
                <c:pt idx="1311">
                  <c:v>0.15986660122871399</c:v>
                </c:pt>
                <c:pt idx="1312">
                  <c:v>8.732181042432785E-2</c:v>
                </c:pt>
                <c:pt idx="1313">
                  <c:v>2.0904334262013435E-2</c:v>
                </c:pt>
                <c:pt idx="1314">
                  <c:v>-3.822263702750206E-2</c:v>
                </c:pt>
                <c:pt idx="1315">
                  <c:v>-7.5017288327217102E-2</c:v>
                </c:pt>
                <c:pt idx="1316">
                  <c:v>-7.3603950440883636E-2</c:v>
                </c:pt>
                <c:pt idx="1317">
                  <c:v>-4.2323581874370575E-2</c:v>
                </c:pt>
                <c:pt idx="1318">
                  <c:v>-5.3328066132962704E-3</c:v>
                </c:pt>
                <c:pt idx="1319">
                  <c:v>5.3445722907781601E-2</c:v>
                </c:pt>
                <c:pt idx="1320">
                  <c:v>0.10075278580188751</c:v>
                </c:pt>
                <c:pt idx="1321">
                  <c:v>0.12116942554712296</c:v>
                </c:pt>
                <c:pt idx="1322">
                  <c:v>0.10830369591712952</c:v>
                </c:pt>
                <c:pt idx="1323">
                  <c:v>9.447411447763443E-2</c:v>
                </c:pt>
                <c:pt idx="1324">
                  <c:v>7.4890553951263428E-2</c:v>
                </c:pt>
                <c:pt idx="1325">
                  <c:v>8.0207981169223785E-2</c:v>
                </c:pt>
                <c:pt idx="1326">
                  <c:v>9.5308631658554077E-2</c:v>
                </c:pt>
                <c:pt idx="1327">
                  <c:v>0.11554365605115891</c:v>
                </c:pt>
                <c:pt idx="1328">
                  <c:v>0.12233152240514755</c:v>
                </c:pt>
                <c:pt idx="1329">
                  <c:v>0.11647048592567444</c:v>
                </c:pt>
                <c:pt idx="1330">
                  <c:v>8.7590634822845459E-2</c:v>
                </c:pt>
                <c:pt idx="1331">
                  <c:v>4.7505751252174377E-2</c:v>
                </c:pt>
                <c:pt idx="1332">
                  <c:v>2.0214742049574852E-2</c:v>
                </c:pt>
                <c:pt idx="1333">
                  <c:v>-6.5050749108195305E-3</c:v>
                </c:pt>
                <c:pt idx="1334">
                  <c:v>-4.6447962522506714E-2</c:v>
                </c:pt>
                <c:pt idx="1335">
                  <c:v>-0.10671290755271912</c:v>
                </c:pt>
                <c:pt idx="1336">
                  <c:v>-0.14958740770816803</c:v>
                </c:pt>
                <c:pt idx="1337">
                  <c:v>-0.16853131353855133</c:v>
                </c:pt>
                <c:pt idx="1338">
                  <c:v>-0.18065749108791351</c:v>
                </c:pt>
                <c:pt idx="1339">
                  <c:v>-0.18377226591110229</c:v>
                </c:pt>
                <c:pt idx="1340">
                  <c:v>-0.13840770721435547</c:v>
                </c:pt>
                <c:pt idx="1341">
                  <c:v>-9.0312086045742035E-2</c:v>
                </c:pt>
                <c:pt idx="1342">
                  <c:v>-6.8734355270862579E-2</c:v>
                </c:pt>
                <c:pt idx="1343">
                  <c:v>-6.582207977771759E-2</c:v>
                </c:pt>
                <c:pt idx="1344">
                  <c:v>-5.3899109363555908E-2</c:v>
                </c:pt>
                <c:pt idx="1345">
                  <c:v>-2.5977471843361855E-2</c:v>
                </c:pt>
                <c:pt idx="1346">
                  <c:v>-2.2015754133462906E-2</c:v>
                </c:pt>
                <c:pt idx="1347">
                  <c:v>-3.7320934236049652E-2</c:v>
                </c:pt>
                <c:pt idx="1348">
                  <c:v>-5.0125680863857269E-2</c:v>
                </c:pt>
                <c:pt idx="1349">
                  <c:v>-5.6971769779920578E-2</c:v>
                </c:pt>
                <c:pt idx="1350">
                  <c:v>-6.1128962785005569E-2</c:v>
                </c:pt>
                <c:pt idx="1351">
                  <c:v>-6.7888908088207245E-2</c:v>
                </c:pt>
                <c:pt idx="1352">
                  <c:v>-7.3412038385868073E-2</c:v>
                </c:pt>
                <c:pt idx="1353">
                  <c:v>-8.5830099880695343E-2</c:v>
                </c:pt>
                <c:pt idx="1354">
                  <c:v>-8.4449782967567444E-2</c:v>
                </c:pt>
                <c:pt idx="1355">
                  <c:v>-6.7208200693130493E-2</c:v>
                </c:pt>
                <c:pt idx="1356">
                  <c:v>-4.9957845360040665E-2</c:v>
                </c:pt>
                <c:pt idx="1357">
                  <c:v>-6.530558317899704E-2</c:v>
                </c:pt>
                <c:pt idx="1358">
                  <c:v>-9.1245576739311218E-2</c:v>
                </c:pt>
                <c:pt idx="1359">
                  <c:v>-0.10741901397705078</c:v>
                </c:pt>
                <c:pt idx="1360">
                  <c:v>-0.1176396906375885</c:v>
                </c:pt>
                <c:pt idx="1361">
                  <c:v>-0.13567365705966949</c:v>
                </c:pt>
                <c:pt idx="1362">
                  <c:v>-0.14784829318523407</c:v>
                </c:pt>
                <c:pt idx="1363">
                  <c:v>-0.16020797193050385</c:v>
                </c:pt>
                <c:pt idx="1364">
                  <c:v>-0.17078737914562225</c:v>
                </c:pt>
                <c:pt idx="1365">
                  <c:v>-0.18275824189186096</c:v>
                </c:pt>
                <c:pt idx="1366">
                  <c:v>-0.1901136189699173</c:v>
                </c:pt>
                <c:pt idx="1367">
                  <c:v>-0.18026977777481079</c:v>
                </c:pt>
                <c:pt idx="1368">
                  <c:v>-0.17044378817081451</c:v>
                </c:pt>
                <c:pt idx="1369">
                  <c:v>-0.14740045368671417</c:v>
                </c:pt>
                <c:pt idx="1370">
                  <c:v>-0.11827400326728821</c:v>
                </c:pt>
                <c:pt idx="1371">
                  <c:v>-9.0769343078136444E-2</c:v>
                </c:pt>
                <c:pt idx="1372">
                  <c:v>-6.0998138040304184E-2</c:v>
                </c:pt>
                <c:pt idx="1373">
                  <c:v>-4.4718451797962189E-2</c:v>
                </c:pt>
                <c:pt idx="1374">
                  <c:v>-3.8211550563573837E-2</c:v>
                </c:pt>
                <c:pt idx="1375">
                  <c:v>-4.6432413160800934E-2</c:v>
                </c:pt>
                <c:pt idx="1376">
                  <c:v>-6.5357893705368042E-2</c:v>
                </c:pt>
                <c:pt idx="1377">
                  <c:v>-8.0275170505046844E-2</c:v>
                </c:pt>
                <c:pt idx="1378">
                  <c:v>-9.2328369617462158E-2</c:v>
                </c:pt>
                <c:pt idx="1379">
                  <c:v>-0.10821619629859924</c:v>
                </c:pt>
                <c:pt idx="1380">
                  <c:v>-0.10970011353492737</c:v>
                </c:pt>
                <c:pt idx="1381">
                  <c:v>-0.1020347997546196</c:v>
                </c:pt>
                <c:pt idx="1382">
                  <c:v>-8.8667862117290497E-2</c:v>
                </c:pt>
                <c:pt idx="1383">
                  <c:v>-6.9611497223377228E-2</c:v>
                </c:pt>
                <c:pt idx="1384">
                  <c:v>-3.9528701454401016E-2</c:v>
                </c:pt>
                <c:pt idx="1385">
                  <c:v>-1.2918494641780853E-2</c:v>
                </c:pt>
                <c:pt idx="1386">
                  <c:v>7.2051491588354111E-3</c:v>
                </c:pt>
                <c:pt idx="1387">
                  <c:v>2.6160042732954025E-2</c:v>
                </c:pt>
                <c:pt idx="1388">
                  <c:v>3.9010860025882721E-2</c:v>
                </c:pt>
                <c:pt idx="1389">
                  <c:v>3.379116952419281E-2</c:v>
                </c:pt>
                <c:pt idx="1390">
                  <c:v>2.7880016714334488E-2</c:v>
                </c:pt>
                <c:pt idx="1391">
                  <c:v>2.463175356388092E-2</c:v>
                </c:pt>
                <c:pt idx="1392">
                  <c:v>2.2987782955169678E-2</c:v>
                </c:pt>
                <c:pt idx="1393">
                  <c:v>2.1809447556734085E-2</c:v>
                </c:pt>
                <c:pt idx="1394">
                  <c:v>2.3118391633033752E-2</c:v>
                </c:pt>
                <c:pt idx="1395">
                  <c:v>2.8945386409759521E-2</c:v>
                </c:pt>
                <c:pt idx="1396">
                  <c:v>2.9832752421498299E-2</c:v>
                </c:pt>
                <c:pt idx="1397">
                  <c:v>3.6838196218013763E-2</c:v>
                </c:pt>
                <c:pt idx="1398">
                  <c:v>3.3582482486963272E-2</c:v>
                </c:pt>
                <c:pt idx="1399">
                  <c:v>2.6912914589047432E-2</c:v>
                </c:pt>
                <c:pt idx="1400">
                  <c:v>2.0920801907777786E-2</c:v>
                </c:pt>
                <c:pt idx="1401">
                  <c:v>2.094237320125103E-2</c:v>
                </c:pt>
                <c:pt idx="1402">
                  <c:v>2.3386888206005096E-2</c:v>
                </c:pt>
                <c:pt idx="1403">
                  <c:v>1.4541517943143845E-2</c:v>
                </c:pt>
                <c:pt idx="1404">
                  <c:v>7.5413989834487438E-3</c:v>
                </c:pt>
                <c:pt idx="1405">
                  <c:v>-1.8916793633252382E-3</c:v>
                </c:pt>
                <c:pt idx="1406">
                  <c:v>-4.232331644743681E-3</c:v>
                </c:pt>
                <c:pt idx="1407">
                  <c:v>-2.6874847244471312E-3</c:v>
                </c:pt>
                <c:pt idx="1408">
                  <c:v>2.0691871177405119E-3</c:v>
                </c:pt>
                <c:pt idx="1409">
                  <c:v>8.7107308208942413E-3</c:v>
                </c:pt>
                <c:pt idx="1410">
                  <c:v>9.7054215148091316E-3</c:v>
                </c:pt>
                <c:pt idx="1411">
                  <c:v>1.4602930285036564E-2</c:v>
                </c:pt>
                <c:pt idx="1412">
                  <c:v>1.6460483893752098E-2</c:v>
                </c:pt>
                <c:pt idx="1413">
                  <c:v>1.7403403297066689E-2</c:v>
                </c:pt>
                <c:pt idx="1414">
                  <c:v>1.1742054484784603E-2</c:v>
                </c:pt>
                <c:pt idx="1415">
                  <c:v>8.1116277724504471E-3</c:v>
                </c:pt>
                <c:pt idx="1416">
                  <c:v>7.4505753582343459E-4</c:v>
                </c:pt>
                <c:pt idx="1417">
                  <c:v>-5.2978582680225372E-3</c:v>
                </c:pt>
                <c:pt idx="1418">
                  <c:v>-6.7444872111082077E-3</c:v>
                </c:pt>
                <c:pt idx="1419">
                  <c:v>-4.0852148085832596E-3</c:v>
                </c:pt>
                <c:pt idx="1420">
                  <c:v>-1.9114068709313869E-4</c:v>
                </c:pt>
                <c:pt idx="1421">
                  <c:v>1.0333878919482231E-2</c:v>
                </c:pt>
                <c:pt idx="1422">
                  <c:v>1.6865281388163567E-2</c:v>
                </c:pt>
                <c:pt idx="1423">
                  <c:v>1.796245202422142E-2</c:v>
                </c:pt>
                <c:pt idx="1424">
                  <c:v>2.4478409439325333E-2</c:v>
                </c:pt>
                <c:pt idx="1425">
                  <c:v>2.8088860213756561E-2</c:v>
                </c:pt>
                <c:pt idx="1426">
                  <c:v>2.6289628818631172E-2</c:v>
                </c:pt>
                <c:pt idx="1427">
                  <c:v>1.6864115372300148E-2</c:v>
                </c:pt>
                <c:pt idx="1428">
                  <c:v>9.3824965879321098E-3</c:v>
                </c:pt>
                <c:pt idx="1429">
                  <c:v>7.7386335469782352E-3</c:v>
                </c:pt>
                <c:pt idx="1430">
                  <c:v>1.1767462827265263E-2</c:v>
                </c:pt>
                <c:pt idx="1431">
                  <c:v>1.473007258027792E-2</c:v>
                </c:pt>
                <c:pt idx="1432">
                  <c:v>2.5130514055490494E-2</c:v>
                </c:pt>
                <c:pt idx="1433">
                  <c:v>2.639269083738327E-2</c:v>
                </c:pt>
                <c:pt idx="1434">
                  <c:v>1.9984858110547066E-2</c:v>
                </c:pt>
                <c:pt idx="1435">
                  <c:v>2.1774236112833023E-2</c:v>
                </c:pt>
                <c:pt idx="1436">
                  <c:v>1.8634369596838951E-2</c:v>
                </c:pt>
                <c:pt idx="1437">
                  <c:v>1.5377643518149853E-2</c:v>
                </c:pt>
                <c:pt idx="1438">
                  <c:v>9.7666289657354355E-3</c:v>
                </c:pt>
                <c:pt idx="1439">
                  <c:v>5.3911125287413597E-3</c:v>
                </c:pt>
                <c:pt idx="1440">
                  <c:v>9.8353959619998932E-3</c:v>
                </c:pt>
                <c:pt idx="1441">
                  <c:v>1.2177483178675175E-2</c:v>
                </c:pt>
                <c:pt idx="1442">
                  <c:v>1.0511942207813263E-2</c:v>
                </c:pt>
                <c:pt idx="1443">
                  <c:v>1.0203657671809196E-2</c:v>
                </c:pt>
                <c:pt idx="1444">
                  <c:v>1.1636172421276569E-2</c:v>
                </c:pt>
                <c:pt idx="1445">
                  <c:v>9.5768570899963379E-3</c:v>
                </c:pt>
                <c:pt idx="1446">
                  <c:v>7.4617741629481316E-3</c:v>
                </c:pt>
                <c:pt idx="1447">
                  <c:v>1.5938285738229752E-2</c:v>
                </c:pt>
                <c:pt idx="1448">
                  <c:v>2.2980749607086182E-2</c:v>
                </c:pt>
                <c:pt idx="1449">
                  <c:v>2.7865633368492126E-2</c:v>
                </c:pt>
                <c:pt idx="1450">
                  <c:v>3.5501185804605484E-2</c:v>
                </c:pt>
                <c:pt idx="1451">
                  <c:v>3.1091785058379173E-2</c:v>
                </c:pt>
                <c:pt idx="1452">
                  <c:v>3.2841484993696213E-2</c:v>
                </c:pt>
                <c:pt idx="1453">
                  <c:v>2.9727131128311157E-2</c:v>
                </c:pt>
                <c:pt idx="1454">
                  <c:v>2.8685301542282104E-2</c:v>
                </c:pt>
                <c:pt idx="1455">
                  <c:v>3.0603203922510147E-2</c:v>
                </c:pt>
                <c:pt idx="1456">
                  <c:v>2.5221223011612892E-2</c:v>
                </c:pt>
                <c:pt idx="1457">
                  <c:v>1.9932769238948822E-2</c:v>
                </c:pt>
                <c:pt idx="1458">
                  <c:v>1.0830618441104889E-2</c:v>
                </c:pt>
                <c:pt idx="1459">
                  <c:v>1.1819344013929367E-2</c:v>
                </c:pt>
                <c:pt idx="1460">
                  <c:v>1.6152571886777878E-2</c:v>
                </c:pt>
                <c:pt idx="1461">
                  <c:v>1.6189644113183022E-2</c:v>
                </c:pt>
                <c:pt idx="1462">
                  <c:v>1.5957949683070183E-2</c:v>
                </c:pt>
                <c:pt idx="1463">
                  <c:v>1.7849376425147057E-2</c:v>
                </c:pt>
                <c:pt idx="1464">
                  <c:v>1.3794712722301483E-2</c:v>
                </c:pt>
                <c:pt idx="1465">
                  <c:v>1.4491507783532143E-2</c:v>
                </c:pt>
                <c:pt idx="1466">
                  <c:v>1.195085234940052E-2</c:v>
                </c:pt>
                <c:pt idx="1467">
                  <c:v>1.5851423144340515E-2</c:v>
                </c:pt>
                <c:pt idx="1468">
                  <c:v>2.0756965503096581E-2</c:v>
                </c:pt>
                <c:pt idx="1469">
                  <c:v>2.0953129976987839E-2</c:v>
                </c:pt>
                <c:pt idx="1470">
                  <c:v>2.3859703913331032E-2</c:v>
                </c:pt>
                <c:pt idx="1471">
                  <c:v>2.2503998130559921E-2</c:v>
                </c:pt>
                <c:pt idx="1472">
                  <c:v>2.1041657775640488E-2</c:v>
                </c:pt>
                <c:pt idx="1473">
                  <c:v>1.555159967392683E-2</c:v>
                </c:pt>
                <c:pt idx="1474">
                  <c:v>1.6276514157652855E-2</c:v>
                </c:pt>
                <c:pt idx="1475">
                  <c:v>8.3390697836875916E-3</c:v>
                </c:pt>
                <c:pt idx="1476">
                  <c:v>4.8689711838960648E-3</c:v>
                </c:pt>
                <c:pt idx="1477">
                  <c:v>4.5158993452787399E-4</c:v>
                </c:pt>
                <c:pt idx="1478">
                  <c:v>7.9361377283930779E-3</c:v>
                </c:pt>
                <c:pt idx="1479">
                  <c:v>1.7510779201984406E-2</c:v>
                </c:pt>
                <c:pt idx="1480">
                  <c:v>2.9435083270072937E-2</c:v>
                </c:pt>
                <c:pt idx="1481">
                  <c:v>2.6785030961036682E-2</c:v>
                </c:pt>
                <c:pt idx="1482">
                  <c:v>2.1112764254212379E-2</c:v>
                </c:pt>
                <c:pt idx="1483">
                  <c:v>2.1021099761128426E-2</c:v>
                </c:pt>
                <c:pt idx="1484">
                  <c:v>1.3084879145026207E-2</c:v>
                </c:pt>
                <c:pt idx="1485">
                  <c:v>8.6763883009552956E-3</c:v>
                </c:pt>
                <c:pt idx="1486">
                  <c:v>1.7899860395118594E-3</c:v>
                </c:pt>
                <c:pt idx="1487">
                  <c:v>-2.4210584815591574E-3</c:v>
                </c:pt>
                <c:pt idx="1488">
                  <c:v>-4.0714195929467678E-3</c:v>
                </c:pt>
                <c:pt idx="1489">
                  <c:v>2.4663766380399466E-3</c:v>
                </c:pt>
                <c:pt idx="1490">
                  <c:v>6.4712385646998882E-3</c:v>
                </c:pt>
                <c:pt idx="1491">
                  <c:v>1.1605015024542809E-2</c:v>
                </c:pt>
                <c:pt idx="1492">
                  <c:v>1.8246140331029892E-2</c:v>
                </c:pt>
                <c:pt idx="1493">
                  <c:v>2.250964380800724E-2</c:v>
                </c:pt>
                <c:pt idx="1494">
                  <c:v>2.5125401094555855E-2</c:v>
                </c:pt>
                <c:pt idx="1495">
                  <c:v>2.7760282158851624E-2</c:v>
                </c:pt>
                <c:pt idx="1496">
                  <c:v>3.4119907766580582E-2</c:v>
                </c:pt>
                <c:pt idx="1497">
                  <c:v>3.1098021194338799E-2</c:v>
                </c:pt>
                <c:pt idx="1498">
                  <c:v>3.2522812485694885E-2</c:v>
                </c:pt>
                <c:pt idx="1499">
                  <c:v>3.7954431027173996E-2</c:v>
                </c:pt>
              </c:numCache>
            </c:numRef>
          </c:yVal>
          <c:smooth val="0"/>
          <c:extLst>
            <c:ext xmlns:c16="http://schemas.microsoft.com/office/drawing/2014/chart" uri="{C3380CC4-5D6E-409C-BE32-E72D297353CC}">
              <c16:uniqueId val="{00000007-D1D5-49D4-B1C0-3A9A9B10064D}"/>
            </c:ext>
          </c:extLst>
        </c:ser>
        <c:ser>
          <c:idx val="8"/>
          <c:order val="8"/>
          <c:tx>
            <c:strRef>
              <c:f>Accelerometer!$J$1</c:f>
              <c:strCache>
                <c:ptCount val="1"/>
                <c:pt idx="0">
                  <c:v>Angular Velocity Z (rad/s)</c:v>
                </c:pt>
              </c:strCache>
            </c:strRef>
          </c:tx>
          <c:spPr>
            <a:ln w="19050" cap="rnd">
              <a:noFill/>
              <a:round/>
            </a:ln>
            <a:effectLst/>
          </c:spPr>
          <c:marker>
            <c:symbol val="circle"/>
            <c:size val="5"/>
            <c:spPr>
              <a:solidFill>
                <a:schemeClr val="accent3">
                  <a:lumMod val="60000"/>
                </a:schemeClr>
              </a:solidFill>
              <a:ln w="9525">
                <a:solidFill>
                  <a:schemeClr val="accent3">
                    <a:lumMod val="60000"/>
                  </a:schemeClr>
                </a:solidFill>
              </a:ln>
              <a:effectLst/>
            </c:spPr>
          </c:marker>
          <c:xVal>
            <c:numRef>
              <c:f>Accelerometer!$A$2:$A$1502</c:f>
              <c:numCache>
                <c:formatCode>General</c:formatCode>
                <c:ptCount val="1501"/>
                <c:pt idx="0">
                  <c:v>-1.2474166578613222E-3</c:v>
                </c:pt>
                <c:pt idx="1">
                  <c:v>8.7525833514519036E-3</c:v>
                </c:pt>
                <c:pt idx="2">
                  <c:v>1.8751583353150636E-2</c:v>
                </c:pt>
                <c:pt idx="3">
                  <c:v>2.8750583354849368E-2</c:v>
                </c:pt>
                <c:pt idx="4">
                  <c:v>3.8749583356548101E-2</c:v>
                </c:pt>
                <c:pt idx="5">
                  <c:v>4.8749583336757496E-2</c:v>
                </c:pt>
                <c:pt idx="6">
                  <c:v>5.8748583338456228E-2</c:v>
                </c:pt>
                <c:pt idx="7">
                  <c:v>6.8747583340154961E-2</c:v>
                </c:pt>
                <c:pt idx="8">
                  <c:v>7.8747583349468186E-2</c:v>
                </c:pt>
                <c:pt idx="9">
                  <c:v>8.8746583351166919E-2</c:v>
                </c:pt>
                <c:pt idx="10">
                  <c:v>9.8745583352865651E-2</c:v>
                </c:pt>
                <c:pt idx="11">
                  <c:v>0.10874458335456438</c:v>
                </c:pt>
                <c:pt idx="12">
                  <c:v>0.11874387500574812</c:v>
                </c:pt>
                <c:pt idx="13">
                  <c:v>0.12874287500744686</c:v>
                </c:pt>
                <c:pt idx="14">
                  <c:v>0.13874187500914559</c:v>
                </c:pt>
                <c:pt idx="15">
                  <c:v>0.14874187501845881</c:v>
                </c:pt>
                <c:pt idx="16">
                  <c:v>0.15874087502015755</c:v>
                </c:pt>
                <c:pt idx="17">
                  <c:v>0.16873987502185628</c:v>
                </c:pt>
                <c:pt idx="18">
                  <c:v>0.17873887502355501</c:v>
                </c:pt>
                <c:pt idx="19">
                  <c:v>0.18873887500376441</c:v>
                </c:pt>
                <c:pt idx="20">
                  <c:v>0.19873787500546314</c:v>
                </c:pt>
                <c:pt idx="21">
                  <c:v>0.20873687500716187</c:v>
                </c:pt>
                <c:pt idx="22">
                  <c:v>0.2187368750164751</c:v>
                </c:pt>
                <c:pt idx="23">
                  <c:v>0.22873587501817383</c:v>
                </c:pt>
                <c:pt idx="24">
                  <c:v>0.23873487501987256</c:v>
                </c:pt>
                <c:pt idx="25">
                  <c:v>0.24873387502157129</c:v>
                </c:pt>
                <c:pt idx="26">
                  <c:v>0.25873387500178069</c:v>
                </c:pt>
                <c:pt idx="27">
                  <c:v>0.26873287500347942</c:v>
                </c:pt>
                <c:pt idx="28">
                  <c:v>0.27873187500517815</c:v>
                </c:pt>
                <c:pt idx="29">
                  <c:v>0.28873187501449138</c:v>
                </c:pt>
                <c:pt idx="30">
                  <c:v>0.29873087501619011</c:v>
                </c:pt>
                <c:pt idx="31">
                  <c:v>0.30872987501788884</c:v>
                </c:pt>
                <c:pt idx="32">
                  <c:v>0.31872887501958758</c:v>
                </c:pt>
                <c:pt idx="33">
                  <c:v>0.32872887499979697</c:v>
                </c:pt>
                <c:pt idx="34">
                  <c:v>0.3387278750014957</c:v>
                </c:pt>
                <c:pt idx="35">
                  <c:v>0.34872687500319444</c:v>
                </c:pt>
                <c:pt idx="36">
                  <c:v>0.35872687501250766</c:v>
                </c:pt>
                <c:pt idx="37">
                  <c:v>0.36872587501420639</c:v>
                </c:pt>
                <c:pt idx="38">
                  <c:v>0.37872487501590513</c:v>
                </c:pt>
                <c:pt idx="39">
                  <c:v>0.38872387501760386</c:v>
                </c:pt>
                <c:pt idx="40">
                  <c:v>0.39872387499781325</c:v>
                </c:pt>
                <c:pt idx="41">
                  <c:v>0.40872287499951199</c:v>
                </c:pt>
                <c:pt idx="42">
                  <c:v>0.41872187500121072</c:v>
                </c:pt>
                <c:pt idx="43">
                  <c:v>0.42872187501052395</c:v>
                </c:pt>
                <c:pt idx="44">
                  <c:v>0.43872087501222268</c:v>
                </c:pt>
                <c:pt idx="45">
                  <c:v>0.44871987501392141</c:v>
                </c:pt>
                <c:pt idx="46">
                  <c:v>0.45871887501562014</c:v>
                </c:pt>
                <c:pt idx="47">
                  <c:v>0.46871887502493337</c:v>
                </c:pt>
                <c:pt idx="48">
                  <c:v>0.47871787499752827</c:v>
                </c:pt>
                <c:pt idx="49">
                  <c:v>0.488716874999227</c:v>
                </c:pt>
                <c:pt idx="50">
                  <c:v>0.49871687500854023</c:v>
                </c:pt>
                <c:pt idx="51">
                  <c:v>0.50871587501023896</c:v>
                </c:pt>
                <c:pt idx="52">
                  <c:v>0.51871487501193769</c:v>
                </c:pt>
                <c:pt idx="53">
                  <c:v>0.52871387501363643</c:v>
                </c:pt>
                <c:pt idx="54">
                  <c:v>0.53871387502294965</c:v>
                </c:pt>
                <c:pt idx="55">
                  <c:v>0.54871287502464838</c:v>
                </c:pt>
                <c:pt idx="56">
                  <c:v>0.55871187499724329</c:v>
                </c:pt>
                <c:pt idx="57">
                  <c:v>0.56871187500655651</c:v>
                </c:pt>
                <c:pt idx="58">
                  <c:v>0.57871087500825524</c:v>
                </c:pt>
                <c:pt idx="59">
                  <c:v>0.58870987500995398</c:v>
                </c:pt>
                <c:pt idx="60">
                  <c:v>0.59870887501165271</c:v>
                </c:pt>
                <c:pt idx="61">
                  <c:v>0.60870887502096593</c:v>
                </c:pt>
                <c:pt idx="62">
                  <c:v>0.61870787502266467</c:v>
                </c:pt>
                <c:pt idx="63">
                  <c:v>0.6287068750243634</c:v>
                </c:pt>
                <c:pt idx="64">
                  <c:v>0.63870687500457279</c:v>
                </c:pt>
                <c:pt idx="65">
                  <c:v>0.64870587500627153</c:v>
                </c:pt>
                <c:pt idx="66">
                  <c:v>0.65870487500797026</c:v>
                </c:pt>
                <c:pt idx="67">
                  <c:v>0.66870387500966899</c:v>
                </c:pt>
                <c:pt idx="68">
                  <c:v>0.67870387501898222</c:v>
                </c:pt>
                <c:pt idx="69">
                  <c:v>0.68870287502068095</c:v>
                </c:pt>
                <c:pt idx="70">
                  <c:v>0.69870187502237968</c:v>
                </c:pt>
                <c:pt idx="71">
                  <c:v>0.70870187500258908</c:v>
                </c:pt>
                <c:pt idx="72">
                  <c:v>0.71870087500428781</c:v>
                </c:pt>
                <c:pt idx="73">
                  <c:v>0.72869987500598654</c:v>
                </c:pt>
                <c:pt idx="74">
                  <c:v>0.73869887500768527</c:v>
                </c:pt>
                <c:pt idx="75">
                  <c:v>0.7486988750169985</c:v>
                </c:pt>
                <c:pt idx="76">
                  <c:v>0.75869787501869723</c:v>
                </c:pt>
                <c:pt idx="77">
                  <c:v>0.76869687502039596</c:v>
                </c:pt>
                <c:pt idx="78">
                  <c:v>0.77869687500060536</c:v>
                </c:pt>
                <c:pt idx="79">
                  <c:v>0.78869587500230409</c:v>
                </c:pt>
                <c:pt idx="80">
                  <c:v>0.79869487500400282</c:v>
                </c:pt>
                <c:pt idx="81">
                  <c:v>0.80869387500570156</c:v>
                </c:pt>
                <c:pt idx="82">
                  <c:v>0.81869387501501478</c:v>
                </c:pt>
                <c:pt idx="83">
                  <c:v>0.82869287501671351</c:v>
                </c:pt>
                <c:pt idx="84">
                  <c:v>0.83869187501841225</c:v>
                </c:pt>
                <c:pt idx="85">
                  <c:v>0.84869187499862164</c:v>
                </c:pt>
                <c:pt idx="86">
                  <c:v>0.85869087500032037</c:v>
                </c:pt>
                <c:pt idx="87">
                  <c:v>0.86868987500201911</c:v>
                </c:pt>
                <c:pt idx="88">
                  <c:v>0.87868887500371784</c:v>
                </c:pt>
                <c:pt idx="89">
                  <c:v>0.88868887501303107</c:v>
                </c:pt>
                <c:pt idx="90">
                  <c:v>0.8986878750147298</c:v>
                </c:pt>
                <c:pt idx="91">
                  <c:v>0.90868687501642853</c:v>
                </c:pt>
                <c:pt idx="92">
                  <c:v>0.91868687502574176</c:v>
                </c:pt>
                <c:pt idx="93">
                  <c:v>0.92868587499833666</c:v>
                </c:pt>
                <c:pt idx="94">
                  <c:v>0.93868487500003539</c:v>
                </c:pt>
                <c:pt idx="95">
                  <c:v>0.94868387500173412</c:v>
                </c:pt>
                <c:pt idx="96">
                  <c:v>0.95868387501104735</c:v>
                </c:pt>
                <c:pt idx="97">
                  <c:v>0.96868287501274608</c:v>
                </c:pt>
                <c:pt idx="98">
                  <c:v>0.97868187501444481</c:v>
                </c:pt>
                <c:pt idx="99">
                  <c:v>0.98868187502375804</c:v>
                </c:pt>
                <c:pt idx="100">
                  <c:v>0.99868087502545677</c:v>
                </c:pt>
                <c:pt idx="101">
                  <c:v>1.0086798749980517</c:v>
                </c:pt>
                <c:pt idx="102">
                  <c:v>1.0186788749997504</c:v>
                </c:pt>
                <c:pt idx="103">
                  <c:v>1.0286788750090636</c:v>
                </c:pt>
                <c:pt idx="104">
                  <c:v>1.0386778750107624</c:v>
                </c:pt>
                <c:pt idx="105">
                  <c:v>1.0486768750124611</c:v>
                </c:pt>
                <c:pt idx="106">
                  <c:v>1.0586768750217743</c:v>
                </c:pt>
                <c:pt idx="107">
                  <c:v>1.0686758750234731</c:v>
                </c:pt>
                <c:pt idx="108">
                  <c:v>1.0786748750251718</c:v>
                </c:pt>
                <c:pt idx="109">
                  <c:v>1.0886748750053812</c:v>
                </c:pt>
                <c:pt idx="110">
                  <c:v>1.0986738750070799</c:v>
                </c:pt>
                <c:pt idx="111">
                  <c:v>1.1086728750087786</c:v>
                </c:pt>
                <c:pt idx="112">
                  <c:v>1.1186727083404548</c:v>
                </c:pt>
                <c:pt idx="113">
                  <c:v>1.1286727083497681</c:v>
                </c:pt>
                <c:pt idx="114">
                  <c:v>1.1386717083514668</c:v>
                </c:pt>
                <c:pt idx="115">
                  <c:v>1.1486707083531655</c:v>
                </c:pt>
                <c:pt idx="116">
                  <c:v>1.1586707083333749</c:v>
                </c:pt>
                <c:pt idx="117">
                  <c:v>1.1686697083350737</c:v>
                </c:pt>
                <c:pt idx="118">
                  <c:v>1.1786687083367724</c:v>
                </c:pt>
                <c:pt idx="119">
                  <c:v>1.1886677083384711</c:v>
                </c:pt>
                <c:pt idx="120">
                  <c:v>1.1986677083477844</c:v>
                </c:pt>
                <c:pt idx="121">
                  <c:v>1.2086667083494831</c:v>
                </c:pt>
                <c:pt idx="122">
                  <c:v>1.2186657083511818</c:v>
                </c:pt>
                <c:pt idx="123">
                  <c:v>1.2286657083313912</c:v>
                </c:pt>
                <c:pt idx="124">
                  <c:v>1.2386647083330899</c:v>
                </c:pt>
                <c:pt idx="125">
                  <c:v>1.2486637083347887</c:v>
                </c:pt>
                <c:pt idx="126">
                  <c:v>1.2586627083364874</c:v>
                </c:pt>
                <c:pt idx="127">
                  <c:v>1.2686627083458006</c:v>
                </c:pt>
                <c:pt idx="128">
                  <c:v>1.2786617083474994</c:v>
                </c:pt>
                <c:pt idx="129">
                  <c:v>1.2886607083491981</c:v>
                </c:pt>
                <c:pt idx="130">
                  <c:v>1.2986607083585113</c:v>
                </c:pt>
                <c:pt idx="131">
                  <c:v>1.3086597083311062</c:v>
                </c:pt>
                <c:pt idx="132">
                  <c:v>1.318658708332805</c:v>
                </c:pt>
                <c:pt idx="133">
                  <c:v>1.3286577083345037</c:v>
                </c:pt>
                <c:pt idx="134">
                  <c:v>1.3386577083438169</c:v>
                </c:pt>
                <c:pt idx="135">
                  <c:v>1.3486567083455157</c:v>
                </c:pt>
                <c:pt idx="136">
                  <c:v>1.3586557083472144</c:v>
                </c:pt>
                <c:pt idx="137">
                  <c:v>1.3686557083565276</c:v>
                </c:pt>
                <c:pt idx="138">
                  <c:v>1.3786547083582263</c:v>
                </c:pt>
                <c:pt idx="139">
                  <c:v>1.3886537083308212</c:v>
                </c:pt>
                <c:pt idx="140">
                  <c:v>1.3986537083401345</c:v>
                </c:pt>
                <c:pt idx="141">
                  <c:v>1.4086527083418332</c:v>
                </c:pt>
                <c:pt idx="142">
                  <c:v>1.4186517083435319</c:v>
                </c:pt>
                <c:pt idx="143">
                  <c:v>1.4286507083452307</c:v>
                </c:pt>
                <c:pt idx="144">
                  <c:v>1.4386507083545439</c:v>
                </c:pt>
                <c:pt idx="145">
                  <c:v>1.4486497083562426</c:v>
                </c:pt>
                <c:pt idx="146">
                  <c:v>1.4586487083579414</c:v>
                </c:pt>
                <c:pt idx="147">
                  <c:v>1.4686487083381508</c:v>
                </c:pt>
                <c:pt idx="148">
                  <c:v>1.4786477083398495</c:v>
                </c:pt>
                <c:pt idx="149">
                  <c:v>1.4886467083415482</c:v>
                </c:pt>
                <c:pt idx="150">
                  <c:v>1.498645708343247</c:v>
                </c:pt>
                <c:pt idx="151">
                  <c:v>1.5086457083525602</c:v>
                </c:pt>
                <c:pt idx="152">
                  <c:v>1.5186447083542589</c:v>
                </c:pt>
                <c:pt idx="153">
                  <c:v>1.5286437083559576</c:v>
                </c:pt>
                <c:pt idx="154">
                  <c:v>1.538643708336167</c:v>
                </c:pt>
                <c:pt idx="155">
                  <c:v>1.5486427083378658</c:v>
                </c:pt>
                <c:pt idx="156">
                  <c:v>1.5586417083395645</c:v>
                </c:pt>
                <c:pt idx="157">
                  <c:v>1.5686407083412632</c:v>
                </c:pt>
                <c:pt idx="158">
                  <c:v>1.5786407083505765</c:v>
                </c:pt>
                <c:pt idx="159">
                  <c:v>1.5886397083522752</c:v>
                </c:pt>
                <c:pt idx="160">
                  <c:v>1.5986387083539739</c:v>
                </c:pt>
                <c:pt idx="161">
                  <c:v>1.6086387083341833</c:v>
                </c:pt>
                <c:pt idx="162">
                  <c:v>1.6186377083358821</c:v>
                </c:pt>
                <c:pt idx="163">
                  <c:v>1.6286367083375808</c:v>
                </c:pt>
                <c:pt idx="164">
                  <c:v>1.638636708346894</c:v>
                </c:pt>
                <c:pt idx="165">
                  <c:v>1.6486357083485927</c:v>
                </c:pt>
                <c:pt idx="166">
                  <c:v>1.6586347083502915</c:v>
                </c:pt>
                <c:pt idx="167">
                  <c:v>1.6686337083519902</c:v>
                </c:pt>
                <c:pt idx="168">
                  <c:v>1.6786337083321996</c:v>
                </c:pt>
                <c:pt idx="169">
                  <c:v>1.6886327083338983</c:v>
                </c:pt>
                <c:pt idx="170">
                  <c:v>1.6986317083355971</c:v>
                </c:pt>
                <c:pt idx="171">
                  <c:v>1.7086317083449103</c:v>
                </c:pt>
                <c:pt idx="172">
                  <c:v>1.718630708346609</c:v>
                </c:pt>
                <c:pt idx="173">
                  <c:v>1.7286297083483078</c:v>
                </c:pt>
                <c:pt idx="174">
                  <c:v>1.7386287083500065</c:v>
                </c:pt>
                <c:pt idx="175">
                  <c:v>1.7486287083593197</c:v>
                </c:pt>
                <c:pt idx="176">
                  <c:v>1.7586277083319146</c:v>
                </c:pt>
                <c:pt idx="177">
                  <c:v>1.7686267083336134</c:v>
                </c:pt>
                <c:pt idx="178">
                  <c:v>1.7786267083429266</c:v>
                </c:pt>
                <c:pt idx="179">
                  <c:v>1.7886257083446253</c:v>
                </c:pt>
                <c:pt idx="180">
                  <c:v>1.798624708346324</c:v>
                </c:pt>
                <c:pt idx="181">
                  <c:v>1.8086237083480228</c:v>
                </c:pt>
                <c:pt idx="182">
                  <c:v>1.818623708357336</c:v>
                </c:pt>
                <c:pt idx="183">
                  <c:v>1.8286227083590347</c:v>
                </c:pt>
                <c:pt idx="184">
                  <c:v>1.8386217083316296</c:v>
                </c:pt>
                <c:pt idx="185">
                  <c:v>1.8486217083409429</c:v>
                </c:pt>
                <c:pt idx="186">
                  <c:v>1.8586207083426416</c:v>
                </c:pt>
                <c:pt idx="187">
                  <c:v>1.8686197083443403</c:v>
                </c:pt>
                <c:pt idx="188">
                  <c:v>1.8786197083536536</c:v>
                </c:pt>
                <c:pt idx="189">
                  <c:v>1.8886187083553523</c:v>
                </c:pt>
                <c:pt idx="190">
                  <c:v>1.898617708357051</c:v>
                </c:pt>
                <c:pt idx="191">
                  <c:v>1.9086167083587497</c:v>
                </c:pt>
                <c:pt idx="192">
                  <c:v>1.9186167083389591</c:v>
                </c:pt>
                <c:pt idx="193">
                  <c:v>1.9286157083406579</c:v>
                </c:pt>
                <c:pt idx="194">
                  <c:v>1.9386147083423566</c:v>
                </c:pt>
                <c:pt idx="195">
                  <c:v>1.9486147083516698</c:v>
                </c:pt>
                <c:pt idx="196">
                  <c:v>1.9586137083533686</c:v>
                </c:pt>
                <c:pt idx="197">
                  <c:v>1.9686127083550673</c:v>
                </c:pt>
                <c:pt idx="198">
                  <c:v>1.978611708356766</c:v>
                </c:pt>
                <c:pt idx="199">
                  <c:v>1.9886117083369754</c:v>
                </c:pt>
                <c:pt idx="200">
                  <c:v>1.9986107083386742</c:v>
                </c:pt>
                <c:pt idx="201">
                  <c:v>2.0086097083403729</c:v>
                </c:pt>
                <c:pt idx="202">
                  <c:v>2.0186097083496861</c:v>
                </c:pt>
                <c:pt idx="203">
                  <c:v>2.0286087083513848</c:v>
                </c:pt>
                <c:pt idx="204">
                  <c:v>2.0386077083530836</c:v>
                </c:pt>
                <c:pt idx="205">
                  <c:v>2.048607708333293</c:v>
                </c:pt>
                <c:pt idx="206">
                  <c:v>2.0586067083349917</c:v>
                </c:pt>
                <c:pt idx="207">
                  <c:v>2.0686057083366904</c:v>
                </c:pt>
                <c:pt idx="208">
                  <c:v>2.0786047083383892</c:v>
                </c:pt>
                <c:pt idx="209">
                  <c:v>2.0886047083477024</c:v>
                </c:pt>
                <c:pt idx="210">
                  <c:v>2.0986037083494011</c:v>
                </c:pt>
                <c:pt idx="211">
                  <c:v>2.1086027083510999</c:v>
                </c:pt>
                <c:pt idx="212">
                  <c:v>2.1186025833303574</c:v>
                </c:pt>
                <c:pt idx="213">
                  <c:v>2.1286015833320562</c:v>
                </c:pt>
                <c:pt idx="214">
                  <c:v>2.1386005833337549</c:v>
                </c:pt>
                <c:pt idx="215">
                  <c:v>2.1486005833430681</c:v>
                </c:pt>
                <c:pt idx="216">
                  <c:v>2.1585995833447669</c:v>
                </c:pt>
                <c:pt idx="217">
                  <c:v>2.1685985833464656</c:v>
                </c:pt>
                <c:pt idx="218">
                  <c:v>2.1785975833481643</c:v>
                </c:pt>
                <c:pt idx="219">
                  <c:v>2.1885975833574776</c:v>
                </c:pt>
                <c:pt idx="220">
                  <c:v>2.1985965833591763</c:v>
                </c:pt>
                <c:pt idx="221">
                  <c:v>2.2085955833317712</c:v>
                </c:pt>
                <c:pt idx="222">
                  <c:v>2.2185955833410844</c:v>
                </c:pt>
                <c:pt idx="223">
                  <c:v>2.2285945833427832</c:v>
                </c:pt>
                <c:pt idx="224">
                  <c:v>2.2385935833444819</c:v>
                </c:pt>
                <c:pt idx="225">
                  <c:v>2.2485935833537951</c:v>
                </c:pt>
                <c:pt idx="226">
                  <c:v>2.2585925833554938</c:v>
                </c:pt>
                <c:pt idx="227">
                  <c:v>2.2685915833571926</c:v>
                </c:pt>
                <c:pt idx="228">
                  <c:v>2.2785905833588913</c:v>
                </c:pt>
                <c:pt idx="229">
                  <c:v>2.2885905833391007</c:v>
                </c:pt>
                <c:pt idx="230">
                  <c:v>2.2985895833407994</c:v>
                </c:pt>
                <c:pt idx="231">
                  <c:v>2.3085885833424982</c:v>
                </c:pt>
                <c:pt idx="232">
                  <c:v>2.3185885833518114</c:v>
                </c:pt>
                <c:pt idx="233">
                  <c:v>2.3285875833535101</c:v>
                </c:pt>
                <c:pt idx="234">
                  <c:v>2.3385865833552089</c:v>
                </c:pt>
                <c:pt idx="235">
                  <c:v>2.3485855833569076</c:v>
                </c:pt>
                <c:pt idx="236">
                  <c:v>2.358585583337117</c:v>
                </c:pt>
                <c:pt idx="237">
                  <c:v>2.3685845833388157</c:v>
                </c:pt>
                <c:pt idx="238">
                  <c:v>2.3785835833405145</c:v>
                </c:pt>
                <c:pt idx="239">
                  <c:v>2.3885835833498277</c:v>
                </c:pt>
                <c:pt idx="240">
                  <c:v>2.3985825833515264</c:v>
                </c:pt>
                <c:pt idx="241">
                  <c:v>2.4085815833532251</c:v>
                </c:pt>
                <c:pt idx="242">
                  <c:v>2.4185815833334345</c:v>
                </c:pt>
                <c:pt idx="243">
                  <c:v>2.4285805833351333</c:v>
                </c:pt>
                <c:pt idx="244">
                  <c:v>2.438579583336832</c:v>
                </c:pt>
                <c:pt idx="245">
                  <c:v>2.4485785833385307</c:v>
                </c:pt>
                <c:pt idx="246">
                  <c:v>2.458578583347844</c:v>
                </c:pt>
                <c:pt idx="247">
                  <c:v>2.4685775833495427</c:v>
                </c:pt>
                <c:pt idx="248">
                  <c:v>2.4785765833512414</c:v>
                </c:pt>
                <c:pt idx="249">
                  <c:v>2.4885765833314508</c:v>
                </c:pt>
                <c:pt idx="250">
                  <c:v>2.4985755833331496</c:v>
                </c:pt>
                <c:pt idx="251">
                  <c:v>2.5085745833348483</c:v>
                </c:pt>
                <c:pt idx="252">
                  <c:v>2.5185745833441615</c:v>
                </c:pt>
                <c:pt idx="253">
                  <c:v>2.5285735833458602</c:v>
                </c:pt>
                <c:pt idx="254">
                  <c:v>2.538572583347559</c:v>
                </c:pt>
                <c:pt idx="255">
                  <c:v>2.5485715833492577</c:v>
                </c:pt>
                <c:pt idx="256">
                  <c:v>2.5585715833585709</c:v>
                </c:pt>
                <c:pt idx="257">
                  <c:v>2.5685705833311658</c:v>
                </c:pt>
                <c:pt idx="258">
                  <c:v>2.5785695833328646</c:v>
                </c:pt>
                <c:pt idx="259">
                  <c:v>2.5885695833421778</c:v>
                </c:pt>
                <c:pt idx="260">
                  <c:v>2.5985685833438765</c:v>
                </c:pt>
                <c:pt idx="261">
                  <c:v>2.6085675833455753</c:v>
                </c:pt>
                <c:pt idx="262">
                  <c:v>2.6185675833548885</c:v>
                </c:pt>
                <c:pt idx="263">
                  <c:v>2.6285665833565872</c:v>
                </c:pt>
                <c:pt idx="264">
                  <c:v>2.6385655833582859</c:v>
                </c:pt>
                <c:pt idx="265">
                  <c:v>2.6485645833308809</c:v>
                </c:pt>
                <c:pt idx="266">
                  <c:v>2.6585645833401941</c:v>
                </c:pt>
                <c:pt idx="267">
                  <c:v>2.6685635833418928</c:v>
                </c:pt>
                <c:pt idx="268">
                  <c:v>2.6785625833435915</c:v>
                </c:pt>
                <c:pt idx="269">
                  <c:v>2.6885625833529048</c:v>
                </c:pt>
                <c:pt idx="270">
                  <c:v>2.6985615833546035</c:v>
                </c:pt>
                <c:pt idx="271">
                  <c:v>2.7085605833563022</c:v>
                </c:pt>
                <c:pt idx="272">
                  <c:v>2.7185605833365116</c:v>
                </c:pt>
                <c:pt idx="273">
                  <c:v>2.7285595833382104</c:v>
                </c:pt>
                <c:pt idx="274">
                  <c:v>2.7385585833399091</c:v>
                </c:pt>
                <c:pt idx="275">
                  <c:v>2.7485575833416078</c:v>
                </c:pt>
                <c:pt idx="276">
                  <c:v>2.758557583350921</c:v>
                </c:pt>
                <c:pt idx="277">
                  <c:v>2.7685565833526198</c:v>
                </c:pt>
                <c:pt idx="278">
                  <c:v>2.7785555833543185</c:v>
                </c:pt>
                <c:pt idx="279">
                  <c:v>2.7885555833345279</c:v>
                </c:pt>
                <c:pt idx="280">
                  <c:v>2.7985545833362266</c:v>
                </c:pt>
                <c:pt idx="281">
                  <c:v>2.8085535833379254</c:v>
                </c:pt>
                <c:pt idx="282">
                  <c:v>2.8185525833396241</c:v>
                </c:pt>
                <c:pt idx="283">
                  <c:v>2.8285525833489373</c:v>
                </c:pt>
                <c:pt idx="284">
                  <c:v>2.8385515833506361</c:v>
                </c:pt>
                <c:pt idx="285">
                  <c:v>2.8485505833523348</c:v>
                </c:pt>
                <c:pt idx="286">
                  <c:v>2.8585505833325442</c:v>
                </c:pt>
                <c:pt idx="287">
                  <c:v>2.8685495833342429</c:v>
                </c:pt>
                <c:pt idx="288">
                  <c:v>2.8785485833359417</c:v>
                </c:pt>
                <c:pt idx="289">
                  <c:v>2.8885485833452549</c:v>
                </c:pt>
                <c:pt idx="290">
                  <c:v>2.8985475833469536</c:v>
                </c:pt>
                <c:pt idx="291">
                  <c:v>2.9085465833486523</c:v>
                </c:pt>
                <c:pt idx="292">
                  <c:v>2.9185455833503511</c:v>
                </c:pt>
                <c:pt idx="293">
                  <c:v>2.9285455833305605</c:v>
                </c:pt>
                <c:pt idx="294">
                  <c:v>2.9385445833322592</c:v>
                </c:pt>
                <c:pt idx="295">
                  <c:v>2.9485435833339579</c:v>
                </c:pt>
                <c:pt idx="296">
                  <c:v>2.9585435833432712</c:v>
                </c:pt>
                <c:pt idx="297">
                  <c:v>2.9685425833449699</c:v>
                </c:pt>
                <c:pt idx="298">
                  <c:v>2.9785415833466686</c:v>
                </c:pt>
                <c:pt idx="299">
                  <c:v>2.9885415833559819</c:v>
                </c:pt>
                <c:pt idx="300">
                  <c:v>2.9985405833576806</c:v>
                </c:pt>
                <c:pt idx="301">
                  <c:v>3.0085395833593793</c:v>
                </c:pt>
                <c:pt idx="302">
                  <c:v>3.0185395833395887</c:v>
                </c:pt>
                <c:pt idx="303">
                  <c:v>3.0285385833412874</c:v>
                </c:pt>
                <c:pt idx="304">
                  <c:v>3.0385375833429862</c:v>
                </c:pt>
                <c:pt idx="305">
                  <c:v>3.0485365833446849</c:v>
                </c:pt>
                <c:pt idx="306">
                  <c:v>3.0585365833539981</c:v>
                </c:pt>
                <c:pt idx="307">
                  <c:v>3.0685355833556969</c:v>
                </c:pt>
                <c:pt idx="308">
                  <c:v>3.0785345833573956</c:v>
                </c:pt>
                <c:pt idx="309">
                  <c:v>3.088534583337605</c:v>
                </c:pt>
                <c:pt idx="310">
                  <c:v>3.0985335833393037</c:v>
                </c:pt>
                <c:pt idx="311">
                  <c:v>3.1085325833410025</c:v>
                </c:pt>
                <c:pt idx="312">
                  <c:v>3.1185310833388939</c:v>
                </c:pt>
                <c:pt idx="313">
                  <c:v>3.1285310833482072</c:v>
                </c:pt>
                <c:pt idx="314">
                  <c:v>3.1385300833499059</c:v>
                </c:pt>
                <c:pt idx="315">
                  <c:v>3.1485290833516046</c:v>
                </c:pt>
                <c:pt idx="316">
                  <c:v>3.158529083331814</c:v>
                </c:pt>
                <c:pt idx="317">
                  <c:v>3.1685280833335128</c:v>
                </c:pt>
                <c:pt idx="318">
                  <c:v>3.1785270833352115</c:v>
                </c:pt>
                <c:pt idx="319">
                  <c:v>3.1885270833445247</c:v>
                </c:pt>
                <c:pt idx="320">
                  <c:v>3.1985260833462235</c:v>
                </c:pt>
                <c:pt idx="321">
                  <c:v>3.2085250833479222</c:v>
                </c:pt>
                <c:pt idx="322">
                  <c:v>3.2185250833572354</c:v>
                </c:pt>
                <c:pt idx="323">
                  <c:v>3.2285240833589341</c:v>
                </c:pt>
                <c:pt idx="324">
                  <c:v>3.2385230833315291</c:v>
                </c:pt>
                <c:pt idx="325">
                  <c:v>3.2485220833332278</c:v>
                </c:pt>
                <c:pt idx="326">
                  <c:v>3.258522083342541</c:v>
                </c:pt>
                <c:pt idx="327">
                  <c:v>3.2685210833442397</c:v>
                </c:pt>
                <c:pt idx="328">
                  <c:v>3.2785200833459385</c:v>
                </c:pt>
                <c:pt idx="329">
                  <c:v>3.2885200833552517</c:v>
                </c:pt>
                <c:pt idx="330">
                  <c:v>3.2985190833569504</c:v>
                </c:pt>
                <c:pt idx="331">
                  <c:v>3.3085180833586492</c:v>
                </c:pt>
                <c:pt idx="332">
                  <c:v>3.3185170833312441</c:v>
                </c:pt>
                <c:pt idx="333">
                  <c:v>3.3285170833405573</c:v>
                </c:pt>
                <c:pt idx="334">
                  <c:v>3.338516083342256</c:v>
                </c:pt>
                <c:pt idx="335">
                  <c:v>3.3485150833439548</c:v>
                </c:pt>
                <c:pt idx="336">
                  <c:v>3.358515083353268</c:v>
                </c:pt>
                <c:pt idx="337">
                  <c:v>3.3685140833549667</c:v>
                </c:pt>
                <c:pt idx="338">
                  <c:v>3.3785130833566654</c:v>
                </c:pt>
                <c:pt idx="339">
                  <c:v>3.3885130833368748</c:v>
                </c:pt>
                <c:pt idx="340">
                  <c:v>3.3985120833385736</c:v>
                </c:pt>
                <c:pt idx="341">
                  <c:v>3.4085110833402723</c:v>
                </c:pt>
                <c:pt idx="342">
                  <c:v>3.4185110833495855</c:v>
                </c:pt>
                <c:pt idx="343">
                  <c:v>3.4285100833512843</c:v>
                </c:pt>
                <c:pt idx="344">
                  <c:v>3.438509083352983</c:v>
                </c:pt>
                <c:pt idx="345">
                  <c:v>3.4485080833546817</c:v>
                </c:pt>
                <c:pt idx="346">
                  <c:v>3.4585080833348911</c:v>
                </c:pt>
                <c:pt idx="347">
                  <c:v>3.4685070833365899</c:v>
                </c:pt>
                <c:pt idx="348">
                  <c:v>3.4785060833382886</c:v>
                </c:pt>
                <c:pt idx="349">
                  <c:v>3.4885060833476018</c:v>
                </c:pt>
                <c:pt idx="350">
                  <c:v>3.4985050833493005</c:v>
                </c:pt>
                <c:pt idx="351">
                  <c:v>3.5085040833509993</c:v>
                </c:pt>
                <c:pt idx="352">
                  <c:v>3.5185040833312087</c:v>
                </c:pt>
                <c:pt idx="353">
                  <c:v>3.5285030833329074</c:v>
                </c:pt>
                <c:pt idx="354">
                  <c:v>3.5385020833346061</c:v>
                </c:pt>
                <c:pt idx="355">
                  <c:v>3.5485010833363049</c:v>
                </c:pt>
                <c:pt idx="356">
                  <c:v>3.5585010833456181</c:v>
                </c:pt>
                <c:pt idx="357">
                  <c:v>3.5685000833473168</c:v>
                </c:pt>
                <c:pt idx="358">
                  <c:v>3.5784990833490156</c:v>
                </c:pt>
                <c:pt idx="359">
                  <c:v>3.5884990833583288</c:v>
                </c:pt>
                <c:pt idx="360">
                  <c:v>3.5984980833309237</c:v>
                </c:pt>
                <c:pt idx="361">
                  <c:v>3.6084970833326224</c:v>
                </c:pt>
                <c:pt idx="362">
                  <c:v>3.6184970833419356</c:v>
                </c:pt>
                <c:pt idx="363">
                  <c:v>3.6284960833436344</c:v>
                </c:pt>
                <c:pt idx="364">
                  <c:v>3.6384950833453331</c:v>
                </c:pt>
                <c:pt idx="365">
                  <c:v>3.6484940833470318</c:v>
                </c:pt>
                <c:pt idx="366">
                  <c:v>3.6584940833563451</c:v>
                </c:pt>
                <c:pt idx="367">
                  <c:v>3.6684930833580438</c:v>
                </c:pt>
                <c:pt idx="368">
                  <c:v>3.6784920833306387</c:v>
                </c:pt>
                <c:pt idx="369">
                  <c:v>3.6884920833399519</c:v>
                </c:pt>
                <c:pt idx="370">
                  <c:v>3.6984910833416507</c:v>
                </c:pt>
                <c:pt idx="371">
                  <c:v>3.7084900833433494</c:v>
                </c:pt>
                <c:pt idx="372">
                  <c:v>3.7184900833526626</c:v>
                </c:pt>
                <c:pt idx="373">
                  <c:v>3.7284890833543614</c:v>
                </c:pt>
                <c:pt idx="374">
                  <c:v>3.7384880833560601</c:v>
                </c:pt>
                <c:pt idx="375">
                  <c:v>3.7484880833362695</c:v>
                </c:pt>
                <c:pt idx="376">
                  <c:v>3.7584870833379682</c:v>
                </c:pt>
                <c:pt idx="377">
                  <c:v>3.7684860833396669</c:v>
                </c:pt>
                <c:pt idx="378">
                  <c:v>3.7784850833413657</c:v>
                </c:pt>
                <c:pt idx="379">
                  <c:v>3.7884850833506789</c:v>
                </c:pt>
                <c:pt idx="380">
                  <c:v>3.7984840833523776</c:v>
                </c:pt>
                <c:pt idx="381">
                  <c:v>3.8084830833540764</c:v>
                </c:pt>
                <c:pt idx="382">
                  <c:v>3.8184830833342858</c:v>
                </c:pt>
                <c:pt idx="383">
                  <c:v>3.8284820833359845</c:v>
                </c:pt>
                <c:pt idx="384">
                  <c:v>3.8384810833376832</c:v>
                </c:pt>
                <c:pt idx="385">
                  <c:v>3.8484810833469965</c:v>
                </c:pt>
                <c:pt idx="386">
                  <c:v>3.8584800833486952</c:v>
                </c:pt>
                <c:pt idx="387">
                  <c:v>3.8684790833503939</c:v>
                </c:pt>
                <c:pt idx="388">
                  <c:v>3.8784780833520927</c:v>
                </c:pt>
                <c:pt idx="389">
                  <c:v>3.888478083332302</c:v>
                </c:pt>
                <c:pt idx="390">
                  <c:v>3.8984770833340008</c:v>
                </c:pt>
                <c:pt idx="391">
                  <c:v>3.9084760833356995</c:v>
                </c:pt>
                <c:pt idx="392">
                  <c:v>3.9184760833450127</c:v>
                </c:pt>
                <c:pt idx="393">
                  <c:v>3.9284750833467115</c:v>
                </c:pt>
                <c:pt idx="394">
                  <c:v>3.9384740833484102</c:v>
                </c:pt>
                <c:pt idx="395">
                  <c:v>3.9484740833577234</c:v>
                </c:pt>
                <c:pt idx="396">
                  <c:v>3.9584730833594222</c:v>
                </c:pt>
                <c:pt idx="397">
                  <c:v>3.9684720833320171</c:v>
                </c:pt>
                <c:pt idx="398">
                  <c:v>3.9784720833413303</c:v>
                </c:pt>
                <c:pt idx="399">
                  <c:v>3.988471083343029</c:v>
                </c:pt>
                <c:pt idx="400">
                  <c:v>3.9984700833447278</c:v>
                </c:pt>
                <c:pt idx="401">
                  <c:v>4.0084690833464265</c:v>
                </c:pt>
                <c:pt idx="402">
                  <c:v>4.0184690833557397</c:v>
                </c:pt>
                <c:pt idx="403">
                  <c:v>4.0284680833574384</c:v>
                </c:pt>
                <c:pt idx="404">
                  <c:v>4.0384670833591372</c:v>
                </c:pt>
                <c:pt idx="405">
                  <c:v>4.0484670833393466</c:v>
                </c:pt>
                <c:pt idx="406">
                  <c:v>4.0584660833410453</c:v>
                </c:pt>
                <c:pt idx="407">
                  <c:v>4.068465083342744</c:v>
                </c:pt>
                <c:pt idx="408">
                  <c:v>4.0784650833520573</c:v>
                </c:pt>
                <c:pt idx="409">
                  <c:v>4.088464083353756</c:v>
                </c:pt>
                <c:pt idx="410">
                  <c:v>4.0984630833554547</c:v>
                </c:pt>
                <c:pt idx="411">
                  <c:v>4.1084620833571535</c:v>
                </c:pt>
                <c:pt idx="412">
                  <c:v>4.1184624583402183</c:v>
                </c:pt>
                <c:pt idx="413">
                  <c:v>4.128461458341917</c:v>
                </c:pt>
                <c:pt idx="414">
                  <c:v>4.1384604583436158</c:v>
                </c:pt>
                <c:pt idx="415">
                  <c:v>4.148460458352929</c:v>
                </c:pt>
                <c:pt idx="416">
                  <c:v>4.1584594583546277</c:v>
                </c:pt>
                <c:pt idx="417">
                  <c:v>4.1684584583563264</c:v>
                </c:pt>
                <c:pt idx="418">
                  <c:v>4.1784584583365358</c:v>
                </c:pt>
                <c:pt idx="419">
                  <c:v>4.1884574583382346</c:v>
                </c:pt>
                <c:pt idx="420">
                  <c:v>4.1984564583399333</c:v>
                </c:pt>
                <c:pt idx="421">
                  <c:v>4.2084564583492465</c:v>
                </c:pt>
                <c:pt idx="422">
                  <c:v>4.2184554583509453</c:v>
                </c:pt>
                <c:pt idx="423">
                  <c:v>4.228454458352644</c:v>
                </c:pt>
                <c:pt idx="424">
                  <c:v>4.2384534583543427</c:v>
                </c:pt>
                <c:pt idx="425">
                  <c:v>4.2484534583345521</c:v>
                </c:pt>
                <c:pt idx="426">
                  <c:v>4.2584524583362509</c:v>
                </c:pt>
                <c:pt idx="427">
                  <c:v>4.2684514583379496</c:v>
                </c:pt>
                <c:pt idx="428">
                  <c:v>4.2784514583472628</c:v>
                </c:pt>
                <c:pt idx="429">
                  <c:v>4.2884504583489615</c:v>
                </c:pt>
                <c:pt idx="430">
                  <c:v>4.2984494583506603</c:v>
                </c:pt>
                <c:pt idx="431">
                  <c:v>4.3084494583308697</c:v>
                </c:pt>
                <c:pt idx="432">
                  <c:v>4.3184484583325684</c:v>
                </c:pt>
                <c:pt idx="433">
                  <c:v>4.3284474583342671</c:v>
                </c:pt>
                <c:pt idx="434">
                  <c:v>4.3384464583359659</c:v>
                </c:pt>
                <c:pt idx="435">
                  <c:v>4.3484464583452791</c:v>
                </c:pt>
                <c:pt idx="436">
                  <c:v>4.3584454583469778</c:v>
                </c:pt>
                <c:pt idx="437">
                  <c:v>4.3684444583486766</c:v>
                </c:pt>
                <c:pt idx="438">
                  <c:v>4.3784444583579898</c:v>
                </c:pt>
                <c:pt idx="439">
                  <c:v>4.3884434583305847</c:v>
                </c:pt>
                <c:pt idx="440">
                  <c:v>4.3984424583322834</c:v>
                </c:pt>
                <c:pt idx="441">
                  <c:v>4.4084424583415966</c:v>
                </c:pt>
                <c:pt idx="442">
                  <c:v>4.4184414583432954</c:v>
                </c:pt>
                <c:pt idx="443">
                  <c:v>4.4284404583449941</c:v>
                </c:pt>
                <c:pt idx="444">
                  <c:v>4.4384404583543073</c:v>
                </c:pt>
                <c:pt idx="445">
                  <c:v>4.4484394583560061</c:v>
                </c:pt>
                <c:pt idx="446">
                  <c:v>4.4584384583577048</c:v>
                </c:pt>
                <c:pt idx="447">
                  <c:v>4.4684374583594035</c:v>
                </c:pt>
                <c:pt idx="448">
                  <c:v>4.4784374583396129</c:v>
                </c:pt>
                <c:pt idx="449">
                  <c:v>4.4884364583413117</c:v>
                </c:pt>
                <c:pt idx="450">
                  <c:v>4.4984354583430104</c:v>
                </c:pt>
                <c:pt idx="451">
                  <c:v>4.5084354583523236</c:v>
                </c:pt>
                <c:pt idx="452">
                  <c:v>4.5184344583540224</c:v>
                </c:pt>
                <c:pt idx="453">
                  <c:v>4.5284334583557211</c:v>
                </c:pt>
                <c:pt idx="454">
                  <c:v>4.5384334583359305</c:v>
                </c:pt>
                <c:pt idx="455">
                  <c:v>4.5484324583376292</c:v>
                </c:pt>
                <c:pt idx="456">
                  <c:v>4.5584314583393279</c:v>
                </c:pt>
                <c:pt idx="457">
                  <c:v>4.5684304583410267</c:v>
                </c:pt>
                <c:pt idx="458">
                  <c:v>4.5784304583503399</c:v>
                </c:pt>
                <c:pt idx="459">
                  <c:v>4.5884294583520386</c:v>
                </c:pt>
                <c:pt idx="460">
                  <c:v>4.5984284583537374</c:v>
                </c:pt>
                <c:pt idx="461">
                  <c:v>4.6084284583339468</c:v>
                </c:pt>
                <c:pt idx="462">
                  <c:v>4.6184274583356455</c:v>
                </c:pt>
                <c:pt idx="463">
                  <c:v>4.6284264583373442</c:v>
                </c:pt>
                <c:pt idx="464">
                  <c:v>4.6384264583466575</c:v>
                </c:pt>
                <c:pt idx="465">
                  <c:v>4.6484254583483562</c:v>
                </c:pt>
                <c:pt idx="466">
                  <c:v>4.6584244583500549</c:v>
                </c:pt>
                <c:pt idx="467">
                  <c:v>4.6684244583593681</c:v>
                </c:pt>
                <c:pt idx="468">
                  <c:v>4.678423458331963</c:v>
                </c:pt>
                <c:pt idx="469">
                  <c:v>4.6884224583336618</c:v>
                </c:pt>
                <c:pt idx="470">
                  <c:v>4.6984214583353605</c:v>
                </c:pt>
                <c:pt idx="471">
                  <c:v>4.7084214583446737</c:v>
                </c:pt>
                <c:pt idx="472">
                  <c:v>4.7184204583463725</c:v>
                </c:pt>
                <c:pt idx="473">
                  <c:v>4.7284194583480712</c:v>
                </c:pt>
                <c:pt idx="474">
                  <c:v>4.7384194583573844</c:v>
                </c:pt>
                <c:pt idx="475">
                  <c:v>4.7484184583590832</c:v>
                </c:pt>
                <c:pt idx="476">
                  <c:v>4.7584174583316781</c:v>
                </c:pt>
                <c:pt idx="477">
                  <c:v>4.7684174583409913</c:v>
                </c:pt>
                <c:pt idx="478">
                  <c:v>4.77841645834269</c:v>
                </c:pt>
                <c:pt idx="479">
                  <c:v>4.7884154583443888</c:v>
                </c:pt>
                <c:pt idx="480">
                  <c:v>4.798415458353702</c:v>
                </c:pt>
                <c:pt idx="481">
                  <c:v>4.8084144583554007</c:v>
                </c:pt>
                <c:pt idx="482">
                  <c:v>4.8184134583570994</c:v>
                </c:pt>
                <c:pt idx="483">
                  <c:v>4.8284124583587982</c:v>
                </c:pt>
                <c:pt idx="484">
                  <c:v>4.8384124583390076</c:v>
                </c:pt>
                <c:pt idx="485">
                  <c:v>4.8484114583407063</c:v>
                </c:pt>
                <c:pt idx="486">
                  <c:v>4.858410458342405</c:v>
                </c:pt>
                <c:pt idx="487">
                  <c:v>4.8684104583517183</c:v>
                </c:pt>
                <c:pt idx="488">
                  <c:v>4.878409458353417</c:v>
                </c:pt>
                <c:pt idx="489">
                  <c:v>4.8884084583551157</c:v>
                </c:pt>
                <c:pt idx="490">
                  <c:v>4.8984084583353251</c:v>
                </c:pt>
                <c:pt idx="491">
                  <c:v>4.9084074583370239</c:v>
                </c:pt>
                <c:pt idx="492">
                  <c:v>4.9184064583387226</c:v>
                </c:pt>
                <c:pt idx="493">
                  <c:v>4.9284064583480358</c:v>
                </c:pt>
                <c:pt idx="494">
                  <c:v>4.9384054583497345</c:v>
                </c:pt>
                <c:pt idx="495">
                  <c:v>4.9484044583514333</c:v>
                </c:pt>
                <c:pt idx="496">
                  <c:v>4.958403458353132</c:v>
                </c:pt>
                <c:pt idx="497">
                  <c:v>4.9684034583333414</c:v>
                </c:pt>
                <c:pt idx="498">
                  <c:v>4.9784024583350401</c:v>
                </c:pt>
                <c:pt idx="499">
                  <c:v>4.9884014583367389</c:v>
                </c:pt>
                <c:pt idx="500">
                  <c:v>4.9984014583460521</c:v>
                </c:pt>
                <c:pt idx="501">
                  <c:v>5.0084004583477508</c:v>
                </c:pt>
                <c:pt idx="502">
                  <c:v>5.0183994583494496</c:v>
                </c:pt>
                <c:pt idx="503">
                  <c:v>5.0283994583587628</c:v>
                </c:pt>
                <c:pt idx="504">
                  <c:v>5.0383984583313577</c:v>
                </c:pt>
                <c:pt idx="505">
                  <c:v>5.0483974583330564</c:v>
                </c:pt>
                <c:pt idx="506">
                  <c:v>5.0583974583423696</c:v>
                </c:pt>
                <c:pt idx="507">
                  <c:v>5.0683964583440684</c:v>
                </c:pt>
                <c:pt idx="508">
                  <c:v>5.0783954583457671</c:v>
                </c:pt>
                <c:pt idx="509">
                  <c:v>5.0883944583474658</c:v>
                </c:pt>
                <c:pt idx="510">
                  <c:v>5.0983944583567791</c:v>
                </c:pt>
                <c:pt idx="511">
                  <c:v>5.1083934583584778</c:v>
                </c:pt>
                <c:pt idx="512">
                  <c:v>5.1183928333339281</c:v>
                </c:pt>
                <c:pt idx="513">
                  <c:v>5.1283928333432414</c:v>
                </c:pt>
                <c:pt idx="514">
                  <c:v>5.1383918333449401</c:v>
                </c:pt>
                <c:pt idx="515">
                  <c:v>5.1483908333466388</c:v>
                </c:pt>
                <c:pt idx="516">
                  <c:v>5.1583908333559521</c:v>
                </c:pt>
                <c:pt idx="517">
                  <c:v>5.1683898333576508</c:v>
                </c:pt>
                <c:pt idx="518">
                  <c:v>5.1783888333593495</c:v>
                </c:pt>
                <c:pt idx="519">
                  <c:v>5.1883888333395589</c:v>
                </c:pt>
                <c:pt idx="520">
                  <c:v>5.1983878333412576</c:v>
                </c:pt>
                <c:pt idx="521">
                  <c:v>5.2083868333429564</c:v>
                </c:pt>
                <c:pt idx="522">
                  <c:v>5.2183858333446551</c:v>
                </c:pt>
                <c:pt idx="523">
                  <c:v>5.2283858333539683</c:v>
                </c:pt>
                <c:pt idx="524">
                  <c:v>5.2383848333556671</c:v>
                </c:pt>
                <c:pt idx="525">
                  <c:v>5.2483838333573658</c:v>
                </c:pt>
                <c:pt idx="526">
                  <c:v>5.2583838333375752</c:v>
                </c:pt>
                <c:pt idx="527">
                  <c:v>5.2683828333392739</c:v>
                </c:pt>
                <c:pt idx="528">
                  <c:v>5.2783818333409727</c:v>
                </c:pt>
                <c:pt idx="529">
                  <c:v>5.2883818333502859</c:v>
                </c:pt>
                <c:pt idx="530">
                  <c:v>5.2983808333519846</c:v>
                </c:pt>
                <c:pt idx="531">
                  <c:v>5.3083798333536834</c:v>
                </c:pt>
                <c:pt idx="532">
                  <c:v>5.3183798333338927</c:v>
                </c:pt>
                <c:pt idx="533">
                  <c:v>5.3283788333355915</c:v>
                </c:pt>
                <c:pt idx="534">
                  <c:v>5.3383778333372902</c:v>
                </c:pt>
                <c:pt idx="535">
                  <c:v>5.3483778333466034</c:v>
                </c:pt>
                <c:pt idx="536">
                  <c:v>5.3583768333483022</c:v>
                </c:pt>
                <c:pt idx="537">
                  <c:v>5.3683758333500009</c:v>
                </c:pt>
                <c:pt idx="538">
                  <c:v>5.3783748333516996</c:v>
                </c:pt>
                <c:pt idx="539">
                  <c:v>5.388374833331909</c:v>
                </c:pt>
                <c:pt idx="540">
                  <c:v>5.3983738333336078</c:v>
                </c:pt>
                <c:pt idx="541">
                  <c:v>5.4083728333353065</c:v>
                </c:pt>
                <c:pt idx="542">
                  <c:v>5.4183728333446197</c:v>
                </c:pt>
                <c:pt idx="543">
                  <c:v>5.4283718333463185</c:v>
                </c:pt>
                <c:pt idx="544">
                  <c:v>5.4383708333480172</c:v>
                </c:pt>
                <c:pt idx="545">
                  <c:v>5.4483708333573304</c:v>
                </c:pt>
                <c:pt idx="546">
                  <c:v>5.4583698333590291</c:v>
                </c:pt>
                <c:pt idx="547">
                  <c:v>5.468368833331624</c:v>
                </c:pt>
                <c:pt idx="548">
                  <c:v>5.4783688333409373</c:v>
                </c:pt>
                <c:pt idx="549">
                  <c:v>5.488367833342636</c:v>
                </c:pt>
                <c:pt idx="550">
                  <c:v>5.4983668333443347</c:v>
                </c:pt>
                <c:pt idx="551">
                  <c:v>5.5083658333460335</c:v>
                </c:pt>
                <c:pt idx="552">
                  <c:v>5.5183658333553467</c:v>
                </c:pt>
                <c:pt idx="553">
                  <c:v>5.5283648333570454</c:v>
                </c:pt>
                <c:pt idx="554">
                  <c:v>5.5383638333587442</c:v>
                </c:pt>
                <c:pt idx="555">
                  <c:v>5.5483638333389536</c:v>
                </c:pt>
                <c:pt idx="556">
                  <c:v>5.5583628333406523</c:v>
                </c:pt>
                <c:pt idx="557">
                  <c:v>5.568361833342351</c:v>
                </c:pt>
                <c:pt idx="558">
                  <c:v>5.5783618333516642</c:v>
                </c:pt>
                <c:pt idx="559">
                  <c:v>5.588360833353363</c:v>
                </c:pt>
                <c:pt idx="560">
                  <c:v>5.5983598333550617</c:v>
                </c:pt>
                <c:pt idx="561">
                  <c:v>5.6083598333352711</c:v>
                </c:pt>
                <c:pt idx="562">
                  <c:v>5.6183588333369698</c:v>
                </c:pt>
                <c:pt idx="563">
                  <c:v>5.6283578333386686</c:v>
                </c:pt>
                <c:pt idx="564">
                  <c:v>5.6383568333403673</c:v>
                </c:pt>
                <c:pt idx="565">
                  <c:v>5.6483568333496805</c:v>
                </c:pt>
                <c:pt idx="566">
                  <c:v>5.6583558333513793</c:v>
                </c:pt>
                <c:pt idx="567">
                  <c:v>5.668354833353078</c:v>
                </c:pt>
                <c:pt idx="568">
                  <c:v>5.6783548333332874</c:v>
                </c:pt>
                <c:pt idx="569">
                  <c:v>5.6883538333349861</c:v>
                </c:pt>
                <c:pt idx="570">
                  <c:v>5.6983528333366849</c:v>
                </c:pt>
                <c:pt idx="571">
                  <c:v>5.7083528333459981</c:v>
                </c:pt>
                <c:pt idx="572">
                  <c:v>5.7183518333476968</c:v>
                </c:pt>
                <c:pt idx="573">
                  <c:v>5.7283508333493955</c:v>
                </c:pt>
                <c:pt idx="574">
                  <c:v>5.7383508333587088</c:v>
                </c:pt>
                <c:pt idx="575">
                  <c:v>5.7483498333313037</c:v>
                </c:pt>
                <c:pt idx="576">
                  <c:v>5.7583488333330024</c:v>
                </c:pt>
                <c:pt idx="577">
                  <c:v>5.7683478333347011</c:v>
                </c:pt>
                <c:pt idx="578">
                  <c:v>5.7783478333440144</c:v>
                </c:pt>
                <c:pt idx="579">
                  <c:v>5.7883468333457131</c:v>
                </c:pt>
                <c:pt idx="580">
                  <c:v>5.7983458333474118</c:v>
                </c:pt>
                <c:pt idx="581">
                  <c:v>5.8083458333567251</c:v>
                </c:pt>
                <c:pt idx="582">
                  <c:v>5.8183448333584238</c:v>
                </c:pt>
                <c:pt idx="583">
                  <c:v>5.8283438333310187</c:v>
                </c:pt>
                <c:pt idx="584">
                  <c:v>5.8383438333403319</c:v>
                </c:pt>
                <c:pt idx="585">
                  <c:v>5.8483428333420306</c:v>
                </c:pt>
                <c:pt idx="586">
                  <c:v>5.8583418333437294</c:v>
                </c:pt>
                <c:pt idx="587">
                  <c:v>5.8683418333530426</c:v>
                </c:pt>
                <c:pt idx="588">
                  <c:v>5.8783408333547413</c:v>
                </c:pt>
                <c:pt idx="589">
                  <c:v>5.8883398333564401</c:v>
                </c:pt>
                <c:pt idx="590">
                  <c:v>5.8983398333366495</c:v>
                </c:pt>
                <c:pt idx="591">
                  <c:v>5.9083388333383482</c:v>
                </c:pt>
                <c:pt idx="592">
                  <c:v>5.9183378333400469</c:v>
                </c:pt>
                <c:pt idx="593">
                  <c:v>5.9283368333417457</c:v>
                </c:pt>
                <c:pt idx="594">
                  <c:v>5.9383368333510589</c:v>
                </c:pt>
                <c:pt idx="595">
                  <c:v>5.9483358333527576</c:v>
                </c:pt>
                <c:pt idx="596">
                  <c:v>5.9583348333544564</c:v>
                </c:pt>
                <c:pt idx="597">
                  <c:v>5.9683348333346657</c:v>
                </c:pt>
                <c:pt idx="598">
                  <c:v>5.9783338333363645</c:v>
                </c:pt>
                <c:pt idx="599">
                  <c:v>5.9883328333380632</c:v>
                </c:pt>
                <c:pt idx="600">
                  <c:v>5.9983328333473764</c:v>
                </c:pt>
                <c:pt idx="601">
                  <c:v>6.0083318333490752</c:v>
                </c:pt>
                <c:pt idx="602">
                  <c:v>6.0183308333507739</c:v>
                </c:pt>
                <c:pt idx="603">
                  <c:v>6.0283308333309833</c:v>
                </c:pt>
                <c:pt idx="604">
                  <c:v>6.038329833332682</c:v>
                </c:pt>
                <c:pt idx="605">
                  <c:v>6.0483288333343808</c:v>
                </c:pt>
                <c:pt idx="606">
                  <c:v>6.058328833343694</c:v>
                </c:pt>
                <c:pt idx="607">
                  <c:v>6.0683278333453927</c:v>
                </c:pt>
                <c:pt idx="608">
                  <c:v>6.0783268333470915</c:v>
                </c:pt>
                <c:pt idx="609">
                  <c:v>6.0883258333487902</c:v>
                </c:pt>
                <c:pt idx="610">
                  <c:v>6.0983258333581034</c:v>
                </c:pt>
                <c:pt idx="611">
                  <c:v>6.1083248333306983</c:v>
                </c:pt>
                <c:pt idx="612">
                  <c:v>6.118323833332397</c:v>
                </c:pt>
                <c:pt idx="613">
                  <c:v>6.1283238333417103</c:v>
                </c:pt>
                <c:pt idx="614">
                  <c:v>6.138322833343409</c:v>
                </c:pt>
                <c:pt idx="615">
                  <c:v>6.1483218333451077</c:v>
                </c:pt>
                <c:pt idx="616">
                  <c:v>6.158321833354421</c:v>
                </c:pt>
                <c:pt idx="617">
                  <c:v>6.1683208333561197</c:v>
                </c:pt>
                <c:pt idx="618">
                  <c:v>6.1783198333578184</c:v>
                </c:pt>
                <c:pt idx="619">
                  <c:v>6.1883198333380278</c:v>
                </c:pt>
                <c:pt idx="620">
                  <c:v>6.1983188333397266</c:v>
                </c:pt>
                <c:pt idx="621">
                  <c:v>6.2083178333414253</c:v>
                </c:pt>
                <c:pt idx="622">
                  <c:v>6.2183178333507385</c:v>
                </c:pt>
                <c:pt idx="623">
                  <c:v>6.2283168333524372</c:v>
                </c:pt>
                <c:pt idx="624">
                  <c:v>6.238315833354136</c:v>
                </c:pt>
                <c:pt idx="625">
                  <c:v>6.2483148333558347</c:v>
                </c:pt>
                <c:pt idx="626">
                  <c:v>6.2583148333360441</c:v>
                </c:pt>
                <c:pt idx="627">
                  <c:v>6.2683138333377428</c:v>
                </c:pt>
                <c:pt idx="628">
                  <c:v>6.2783128333394416</c:v>
                </c:pt>
                <c:pt idx="629">
                  <c:v>6.2883128333487548</c:v>
                </c:pt>
                <c:pt idx="630">
                  <c:v>6.2983118333504535</c:v>
                </c:pt>
                <c:pt idx="631">
                  <c:v>6.3083108333521523</c:v>
                </c:pt>
                <c:pt idx="632">
                  <c:v>6.3183108333323617</c:v>
                </c:pt>
                <c:pt idx="633">
                  <c:v>6.3283098333340604</c:v>
                </c:pt>
                <c:pt idx="634">
                  <c:v>6.3383088333357591</c:v>
                </c:pt>
                <c:pt idx="635">
                  <c:v>6.3483088333450723</c:v>
                </c:pt>
                <c:pt idx="636">
                  <c:v>6.3583078333467711</c:v>
                </c:pt>
                <c:pt idx="637">
                  <c:v>6.3683068333484698</c:v>
                </c:pt>
                <c:pt idx="638">
                  <c:v>6.378306833357783</c:v>
                </c:pt>
                <c:pt idx="639">
                  <c:v>6.3883058333303779</c:v>
                </c:pt>
                <c:pt idx="640">
                  <c:v>6.3983048333320767</c:v>
                </c:pt>
                <c:pt idx="641">
                  <c:v>6.4083038333337754</c:v>
                </c:pt>
                <c:pt idx="642">
                  <c:v>6.4183038333430886</c:v>
                </c:pt>
                <c:pt idx="643">
                  <c:v>6.4283028333447874</c:v>
                </c:pt>
                <c:pt idx="644">
                  <c:v>6.4383018333464861</c:v>
                </c:pt>
                <c:pt idx="645">
                  <c:v>6.4483018333557993</c:v>
                </c:pt>
                <c:pt idx="646">
                  <c:v>6.458300833357498</c:v>
                </c:pt>
                <c:pt idx="647">
                  <c:v>6.4682998333591968</c:v>
                </c:pt>
                <c:pt idx="648">
                  <c:v>6.4782998333394062</c:v>
                </c:pt>
                <c:pt idx="649">
                  <c:v>6.4882988333411049</c:v>
                </c:pt>
                <c:pt idx="650">
                  <c:v>6.4982978333428036</c:v>
                </c:pt>
                <c:pt idx="651">
                  <c:v>6.5082978333521169</c:v>
                </c:pt>
                <c:pt idx="652">
                  <c:v>6.5182968333538156</c:v>
                </c:pt>
                <c:pt idx="653">
                  <c:v>6.5282958333555143</c:v>
                </c:pt>
                <c:pt idx="654">
                  <c:v>6.5382958333357237</c:v>
                </c:pt>
                <c:pt idx="655">
                  <c:v>6.5482948333374225</c:v>
                </c:pt>
                <c:pt idx="656">
                  <c:v>6.5582938333391212</c:v>
                </c:pt>
                <c:pt idx="657">
                  <c:v>6.5682928333408199</c:v>
                </c:pt>
                <c:pt idx="658">
                  <c:v>6.5782928333501332</c:v>
                </c:pt>
                <c:pt idx="659">
                  <c:v>6.5882918333518319</c:v>
                </c:pt>
                <c:pt idx="660">
                  <c:v>6.5982908333535306</c:v>
                </c:pt>
                <c:pt idx="661">
                  <c:v>6.60829083333374</c:v>
                </c:pt>
                <c:pt idx="662">
                  <c:v>6.6182898333354387</c:v>
                </c:pt>
                <c:pt idx="663">
                  <c:v>6.6282888333371375</c:v>
                </c:pt>
                <c:pt idx="664">
                  <c:v>6.6382888333464507</c:v>
                </c:pt>
                <c:pt idx="665">
                  <c:v>6.6482878333481494</c:v>
                </c:pt>
                <c:pt idx="666">
                  <c:v>6.6582868333498482</c:v>
                </c:pt>
                <c:pt idx="667">
                  <c:v>6.6682868333591614</c:v>
                </c:pt>
                <c:pt idx="668">
                  <c:v>6.6782858333317563</c:v>
                </c:pt>
                <c:pt idx="669">
                  <c:v>6.688284833333455</c:v>
                </c:pt>
                <c:pt idx="670">
                  <c:v>6.6982848333427683</c:v>
                </c:pt>
                <c:pt idx="671">
                  <c:v>6.708283833344467</c:v>
                </c:pt>
                <c:pt idx="672">
                  <c:v>6.7182828333461657</c:v>
                </c:pt>
                <c:pt idx="673">
                  <c:v>6.7282818333478644</c:v>
                </c:pt>
                <c:pt idx="674">
                  <c:v>6.7382818333571777</c:v>
                </c:pt>
                <c:pt idx="675">
                  <c:v>6.7482808333588764</c:v>
                </c:pt>
                <c:pt idx="676">
                  <c:v>6.7582798333314713</c:v>
                </c:pt>
                <c:pt idx="677">
                  <c:v>6.7682798333407845</c:v>
                </c:pt>
                <c:pt idx="678">
                  <c:v>6.7782788333424833</c:v>
                </c:pt>
                <c:pt idx="679">
                  <c:v>6.788277833344182</c:v>
                </c:pt>
                <c:pt idx="680">
                  <c:v>6.7982778333534952</c:v>
                </c:pt>
                <c:pt idx="681">
                  <c:v>6.808276833355194</c:v>
                </c:pt>
                <c:pt idx="682">
                  <c:v>6.8182758333568927</c:v>
                </c:pt>
                <c:pt idx="683">
                  <c:v>6.8282758333371021</c:v>
                </c:pt>
                <c:pt idx="684">
                  <c:v>6.8382748333388008</c:v>
                </c:pt>
                <c:pt idx="685">
                  <c:v>6.8482738333404996</c:v>
                </c:pt>
                <c:pt idx="686">
                  <c:v>6.8582738333498128</c:v>
                </c:pt>
                <c:pt idx="687">
                  <c:v>6.8682728333515115</c:v>
                </c:pt>
                <c:pt idx="688">
                  <c:v>6.8782718333532102</c:v>
                </c:pt>
                <c:pt idx="689">
                  <c:v>6.888270833354909</c:v>
                </c:pt>
                <c:pt idx="690">
                  <c:v>6.8982708333351184</c:v>
                </c:pt>
                <c:pt idx="691">
                  <c:v>6.9082698333368171</c:v>
                </c:pt>
                <c:pt idx="692">
                  <c:v>6.9182688333385158</c:v>
                </c:pt>
                <c:pt idx="693">
                  <c:v>6.9282688333478291</c:v>
                </c:pt>
                <c:pt idx="694">
                  <c:v>6.9382678333495278</c:v>
                </c:pt>
                <c:pt idx="695">
                  <c:v>6.9482668333512265</c:v>
                </c:pt>
                <c:pt idx="696">
                  <c:v>6.9582668333314359</c:v>
                </c:pt>
                <c:pt idx="697">
                  <c:v>6.9682658333331347</c:v>
                </c:pt>
                <c:pt idx="698">
                  <c:v>6.9782648333348334</c:v>
                </c:pt>
                <c:pt idx="699">
                  <c:v>6.9882648333441466</c:v>
                </c:pt>
                <c:pt idx="700">
                  <c:v>6.9982638333458453</c:v>
                </c:pt>
                <c:pt idx="701">
                  <c:v>7.0082628333475441</c:v>
                </c:pt>
                <c:pt idx="702">
                  <c:v>7.0182628333568573</c:v>
                </c:pt>
                <c:pt idx="703">
                  <c:v>7.028261833358556</c:v>
                </c:pt>
                <c:pt idx="704">
                  <c:v>7.0382608333311509</c:v>
                </c:pt>
                <c:pt idx="705">
                  <c:v>7.0482608333404642</c:v>
                </c:pt>
                <c:pt idx="706">
                  <c:v>7.0582598333421629</c:v>
                </c:pt>
                <c:pt idx="707">
                  <c:v>7.0682588333438616</c:v>
                </c:pt>
                <c:pt idx="708">
                  <c:v>7.0782578333455604</c:v>
                </c:pt>
                <c:pt idx="709">
                  <c:v>7.0882578333548736</c:v>
                </c:pt>
                <c:pt idx="710">
                  <c:v>7.0982568333565723</c:v>
                </c:pt>
                <c:pt idx="711">
                  <c:v>7.108255833358271</c:v>
                </c:pt>
                <c:pt idx="712">
                  <c:v>7.1182552500104066</c:v>
                </c:pt>
                <c:pt idx="713">
                  <c:v>7.1282542500121053</c:v>
                </c:pt>
                <c:pt idx="714">
                  <c:v>7.1382532500138041</c:v>
                </c:pt>
                <c:pt idx="715">
                  <c:v>7.1482532500231173</c:v>
                </c:pt>
                <c:pt idx="716">
                  <c:v>7.158252250024816</c:v>
                </c:pt>
                <c:pt idx="717">
                  <c:v>7.1682512499974109</c:v>
                </c:pt>
                <c:pt idx="718">
                  <c:v>7.1782512500067241</c:v>
                </c:pt>
                <c:pt idx="719">
                  <c:v>7.1882502500084229</c:v>
                </c:pt>
                <c:pt idx="720">
                  <c:v>7.1982492500101216</c:v>
                </c:pt>
                <c:pt idx="721">
                  <c:v>7.2082492500194348</c:v>
                </c:pt>
                <c:pt idx="722">
                  <c:v>7.2182482500211336</c:v>
                </c:pt>
                <c:pt idx="723">
                  <c:v>7.2282472500228323</c:v>
                </c:pt>
                <c:pt idx="724">
                  <c:v>7.2382472500030417</c:v>
                </c:pt>
                <c:pt idx="725">
                  <c:v>7.2482462500047404</c:v>
                </c:pt>
                <c:pt idx="726">
                  <c:v>7.2582452500064392</c:v>
                </c:pt>
                <c:pt idx="727">
                  <c:v>7.2682452500157524</c:v>
                </c:pt>
                <c:pt idx="728">
                  <c:v>7.2782442500174511</c:v>
                </c:pt>
                <c:pt idx="729">
                  <c:v>7.2882432500191499</c:v>
                </c:pt>
                <c:pt idx="730">
                  <c:v>7.2982422500208486</c:v>
                </c:pt>
                <c:pt idx="731">
                  <c:v>7.308242250001058</c:v>
                </c:pt>
                <c:pt idx="732">
                  <c:v>7.3182412500027567</c:v>
                </c:pt>
                <c:pt idx="733">
                  <c:v>7.3282402500044554</c:v>
                </c:pt>
                <c:pt idx="734">
                  <c:v>7.3382402500137687</c:v>
                </c:pt>
                <c:pt idx="735">
                  <c:v>7.3482392500154674</c:v>
                </c:pt>
                <c:pt idx="736">
                  <c:v>7.3582382500171661</c:v>
                </c:pt>
                <c:pt idx="737">
                  <c:v>7.3682382499973755</c:v>
                </c:pt>
                <c:pt idx="738">
                  <c:v>7.3782372499990743</c:v>
                </c:pt>
                <c:pt idx="739">
                  <c:v>7.388236250000773</c:v>
                </c:pt>
                <c:pt idx="740">
                  <c:v>7.3982362500100862</c:v>
                </c:pt>
                <c:pt idx="741">
                  <c:v>7.408235250011785</c:v>
                </c:pt>
                <c:pt idx="742">
                  <c:v>7.4182342500134837</c:v>
                </c:pt>
                <c:pt idx="743">
                  <c:v>7.4282342500227969</c:v>
                </c:pt>
                <c:pt idx="744">
                  <c:v>7.4382332500244956</c:v>
                </c:pt>
                <c:pt idx="745">
                  <c:v>7.4482322499970905</c:v>
                </c:pt>
                <c:pt idx="746">
                  <c:v>7.4582322500064038</c:v>
                </c:pt>
                <c:pt idx="747">
                  <c:v>7.4682312500081025</c:v>
                </c:pt>
                <c:pt idx="748">
                  <c:v>7.4782302500098012</c:v>
                </c:pt>
                <c:pt idx="749">
                  <c:v>7.4882292500115</c:v>
                </c:pt>
                <c:pt idx="750">
                  <c:v>7.4982292500208132</c:v>
                </c:pt>
                <c:pt idx="751">
                  <c:v>7.5082282500225119</c:v>
                </c:pt>
                <c:pt idx="752">
                  <c:v>7.5182272500242107</c:v>
                </c:pt>
                <c:pt idx="753">
                  <c:v>7.5282272500044201</c:v>
                </c:pt>
                <c:pt idx="754">
                  <c:v>7.5382262500061188</c:v>
                </c:pt>
                <c:pt idx="755">
                  <c:v>7.5482252500078175</c:v>
                </c:pt>
                <c:pt idx="756">
                  <c:v>7.5582252500171307</c:v>
                </c:pt>
                <c:pt idx="757">
                  <c:v>7.5682242500188295</c:v>
                </c:pt>
                <c:pt idx="758">
                  <c:v>7.5782232500205282</c:v>
                </c:pt>
                <c:pt idx="759">
                  <c:v>7.5882232500007376</c:v>
                </c:pt>
                <c:pt idx="760">
                  <c:v>7.5982222500024363</c:v>
                </c:pt>
                <c:pt idx="761">
                  <c:v>7.6082212500041351</c:v>
                </c:pt>
                <c:pt idx="762">
                  <c:v>7.6182212500134483</c:v>
                </c:pt>
                <c:pt idx="763">
                  <c:v>7.628220250015147</c:v>
                </c:pt>
                <c:pt idx="764">
                  <c:v>7.6382192500168458</c:v>
                </c:pt>
                <c:pt idx="765">
                  <c:v>7.6482182500185445</c:v>
                </c:pt>
                <c:pt idx="766">
                  <c:v>7.6582182499987539</c:v>
                </c:pt>
                <c:pt idx="767">
                  <c:v>7.6682172500004526</c:v>
                </c:pt>
                <c:pt idx="768">
                  <c:v>7.6782162500021514</c:v>
                </c:pt>
                <c:pt idx="769">
                  <c:v>7.6882162500114646</c:v>
                </c:pt>
                <c:pt idx="770">
                  <c:v>7.6982152500131633</c:v>
                </c:pt>
                <c:pt idx="771">
                  <c:v>7.708214250014862</c:v>
                </c:pt>
                <c:pt idx="772">
                  <c:v>7.7182142500241753</c:v>
                </c:pt>
                <c:pt idx="773">
                  <c:v>7.728213250025874</c:v>
                </c:pt>
                <c:pt idx="774">
                  <c:v>7.7382122499984689</c:v>
                </c:pt>
                <c:pt idx="775">
                  <c:v>7.7482122500077821</c:v>
                </c:pt>
                <c:pt idx="776">
                  <c:v>7.7582112500094809</c:v>
                </c:pt>
                <c:pt idx="777">
                  <c:v>7.7682102500111796</c:v>
                </c:pt>
                <c:pt idx="778">
                  <c:v>7.7782102500204928</c:v>
                </c:pt>
                <c:pt idx="779">
                  <c:v>7.7882092500221916</c:v>
                </c:pt>
                <c:pt idx="780">
                  <c:v>7.7982082500238903</c:v>
                </c:pt>
                <c:pt idx="781">
                  <c:v>7.8082082500040997</c:v>
                </c:pt>
                <c:pt idx="782">
                  <c:v>7.8182072500057984</c:v>
                </c:pt>
                <c:pt idx="783">
                  <c:v>7.8282062500074971</c:v>
                </c:pt>
                <c:pt idx="784">
                  <c:v>7.8382062500168104</c:v>
                </c:pt>
                <c:pt idx="785">
                  <c:v>7.8482052500185091</c:v>
                </c:pt>
                <c:pt idx="786">
                  <c:v>7.8582042500202078</c:v>
                </c:pt>
                <c:pt idx="787">
                  <c:v>7.8682032500219066</c:v>
                </c:pt>
                <c:pt idx="788">
                  <c:v>7.878203250002116</c:v>
                </c:pt>
                <c:pt idx="789">
                  <c:v>7.8882022500038147</c:v>
                </c:pt>
                <c:pt idx="790">
                  <c:v>7.8982012500055134</c:v>
                </c:pt>
                <c:pt idx="791">
                  <c:v>7.9082012500148267</c:v>
                </c:pt>
                <c:pt idx="792">
                  <c:v>7.9182002500165254</c:v>
                </c:pt>
                <c:pt idx="793">
                  <c:v>7.9281992500182241</c:v>
                </c:pt>
                <c:pt idx="794">
                  <c:v>7.9381992499984335</c:v>
                </c:pt>
                <c:pt idx="795">
                  <c:v>7.9481982500001322</c:v>
                </c:pt>
                <c:pt idx="796">
                  <c:v>7.958197250001831</c:v>
                </c:pt>
                <c:pt idx="797">
                  <c:v>7.9681972500111442</c:v>
                </c:pt>
                <c:pt idx="798">
                  <c:v>7.9781962500128429</c:v>
                </c:pt>
                <c:pt idx="799">
                  <c:v>7.9881952500145417</c:v>
                </c:pt>
                <c:pt idx="800">
                  <c:v>7.9981952500238549</c:v>
                </c:pt>
                <c:pt idx="801">
                  <c:v>8.0081942500255536</c:v>
                </c:pt>
                <c:pt idx="802">
                  <c:v>8.0181932499981485</c:v>
                </c:pt>
                <c:pt idx="803">
                  <c:v>8.0281932500074618</c:v>
                </c:pt>
                <c:pt idx="804">
                  <c:v>8.0381922500091605</c:v>
                </c:pt>
                <c:pt idx="805">
                  <c:v>8.0481912500108592</c:v>
                </c:pt>
                <c:pt idx="806">
                  <c:v>8.0581912500201724</c:v>
                </c:pt>
                <c:pt idx="807">
                  <c:v>8.0681902500218712</c:v>
                </c:pt>
                <c:pt idx="808">
                  <c:v>8.0781892500235699</c:v>
                </c:pt>
                <c:pt idx="809">
                  <c:v>8.0881882500252686</c:v>
                </c:pt>
                <c:pt idx="810">
                  <c:v>8.098188250005478</c:v>
                </c:pt>
                <c:pt idx="811">
                  <c:v>8.1081872500071768</c:v>
                </c:pt>
                <c:pt idx="812">
                  <c:v>8.1181868333369493</c:v>
                </c:pt>
                <c:pt idx="813">
                  <c:v>8.1281868333462626</c:v>
                </c:pt>
                <c:pt idx="814">
                  <c:v>8.1381858333479613</c:v>
                </c:pt>
                <c:pt idx="815">
                  <c:v>8.14818483334966</c:v>
                </c:pt>
                <c:pt idx="816">
                  <c:v>8.1581848333589733</c:v>
                </c:pt>
                <c:pt idx="817">
                  <c:v>8.1681838333315682</c:v>
                </c:pt>
                <c:pt idx="818">
                  <c:v>8.1781828333332669</c:v>
                </c:pt>
                <c:pt idx="819">
                  <c:v>8.1881828333425801</c:v>
                </c:pt>
                <c:pt idx="820">
                  <c:v>8.1981818333442789</c:v>
                </c:pt>
                <c:pt idx="821">
                  <c:v>8.2081808333459776</c:v>
                </c:pt>
                <c:pt idx="822">
                  <c:v>8.2181808333552908</c:v>
                </c:pt>
                <c:pt idx="823">
                  <c:v>8.2281798333569895</c:v>
                </c:pt>
                <c:pt idx="824">
                  <c:v>8.2381788333586883</c:v>
                </c:pt>
                <c:pt idx="825">
                  <c:v>8.2481788333388977</c:v>
                </c:pt>
                <c:pt idx="826">
                  <c:v>8.2581778333405964</c:v>
                </c:pt>
                <c:pt idx="827">
                  <c:v>8.2681768333422951</c:v>
                </c:pt>
                <c:pt idx="828">
                  <c:v>8.2781768333516084</c:v>
                </c:pt>
                <c:pt idx="829">
                  <c:v>8.2881758333533071</c:v>
                </c:pt>
                <c:pt idx="830">
                  <c:v>8.2981748333550058</c:v>
                </c:pt>
                <c:pt idx="831">
                  <c:v>8.3081738333567046</c:v>
                </c:pt>
                <c:pt idx="832">
                  <c:v>8.318173833336914</c:v>
                </c:pt>
                <c:pt idx="833">
                  <c:v>8.3281728333386127</c:v>
                </c:pt>
                <c:pt idx="834">
                  <c:v>8.3381718333403114</c:v>
                </c:pt>
                <c:pt idx="835">
                  <c:v>8.3481718333496246</c:v>
                </c:pt>
                <c:pt idx="836">
                  <c:v>8.3581708333513234</c:v>
                </c:pt>
                <c:pt idx="837">
                  <c:v>8.3681698333530221</c:v>
                </c:pt>
                <c:pt idx="838">
                  <c:v>8.3781698333332315</c:v>
                </c:pt>
                <c:pt idx="839">
                  <c:v>8.3881688333349302</c:v>
                </c:pt>
                <c:pt idx="840">
                  <c:v>8.398167833336629</c:v>
                </c:pt>
                <c:pt idx="841">
                  <c:v>8.4081678333459422</c:v>
                </c:pt>
                <c:pt idx="842">
                  <c:v>8.4181668333476409</c:v>
                </c:pt>
                <c:pt idx="843">
                  <c:v>8.4281658333493397</c:v>
                </c:pt>
                <c:pt idx="844">
                  <c:v>8.4381658333586529</c:v>
                </c:pt>
                <c:pt idx="845">
                  <c:v>8.4481648333312478</c:v>
                </c:pt>
                <c:pt idx="846">
                  <c:v>8.4581638333329465</c:v>
                </c:pt>
                <c:pt idx="847">
                  <c:v>8.4681638333422597</c:v>
                </c:pt>
                <c:pt idx="848">
                  <c:v>8.4781628333439585</c:v>
                </c:pt>
                <c:pt idx="849">
                  <c:v>8.4881618333456572</c:v>
                </c:pt>
                <c:pt idx="850">
                  <c:v>8.4981618333549704</c:v>
                </c:pt>
                <c:pt idx="851">
                  <c:v>8.5081608333566692</c:v>
                </c:pt>
                <c:pt idx="852">
                  <c:v>8.5181598333583679</c:v>
                </c:pt>
                <c:pt idx="853">
                  <c:v>8.5281598333385773</c:v>
                </c:pt>
                <c:pt idx="854">
                  <c:v>8.538158833340276</c:v>
                </c:pt>
                <c:pt idx="855">
                  <c:v>8.5481578333419748</c:v>
                </c:pt>
                <c:pt idx="856">
                  <c:v>8.5581568333436735</c:v>
                </c:pt>
                <c:pt idx="857">
                  <c:v>8.5681568333529867</c:v>
                </c:pt>
                <c:pt idx="858">
                  <c:v>8.5781558333546855</c:v>
                </c:pt>
                <c:pt idx="859">
                  <c:v>8.5881548333563842</c:v>
                </c:pt>
                <c:pt idx="860">
                  <c:v>8.5981548333365936</c:v>
                </c:pt>
                <c:pt idx="861">
                  <c:v>8.6081538333382923</c:v>
                </c:pt>
                <c:pt idx="862">
                  <c:v>8.618152833339991</c:v>
                </c:pt>
                <c:pt idx="863">
                  <c:v>8.6281528333493043</c:v>
                </c:pt>
                <c:pt idx="864">
                  <c:v>8.638151833351003</c:v>
                </c:pt>
                <c:pt idx="865">
                  <c:v>8.6481508333527017</c:v>
                </c:pt>
                <c:pt idx="866">
                  <c:v>8.6581508333329111</c:v>
                </c:pt>
                <c:pt idx="867">
                  <c:v>8.6681498333346099</c:v>
                </c:pt>
                <c:pt idx="868">
                  <c:v>8.6781488333363086</c:v>
                </c:pt>
                <c:pt idx="869">
                  <c:v>8.6881488333456218</c:v>
                </c:pt>
                <c:pt idx="870">
                  <c:v>8.6981478333473206</c:v>
                </c:pt>
                <c:pt idx="871">
                  <c:v>8.7081468333490193</c:v>
                </c:pt>
                <c:pt idx="872">
                  <c:v>8.7181468333583325</c:v>
                </c:pt>
                <c:pt idx="873">
                  <c:v>8.7281458333309274</c:v>
                </c:pt>
                <c:pt idx="874">
                  <c:v>8.7381448333326261</c:v>
                </c:pt>
                <c:pt idx="875">
                  <c:v>8.7481448333419394</c:v>
                </c:pt>
                <c:pt idx="876">
                  <c:v>8.7581438333436381</c:v>
                </c:pt>
                <c:pt idx="877">
                  <c:v>8.7681428333453368</c:v>
                </c:pt>
                <c:pt idx="878">
                  <c:v>8.7781428333546501</c:v>
                </c:pt>
                <c:pt idx="879">
                  <c:v>8.7881418333563488</c:v>
                </c:pt>
                <c:pt idx="880">
                  <c:v>8.7981408333580475</c:v>
                </c:pt>
                <c:pt idx="881">
                  <c:v>8.8081398333306424</c:v>
                </c:pt>
                <c:pt idx="882">
                  <c:v>8.8181398333399557</c:v>
                </c:pt>
                <c:pt idx="883">
                  <c:v>8.8281388333416544</c:v>
                </c:pt>
                <c:pt idx="884">
                  <c:v>8.8381378333433531</c:v>
                </c:pt>
                <c:pt idx="885">
                  <c:v>8.8481378333526663</c:v>
                </c:pt>
                <c:pt idx="886">
                  <c:v>8.8581368333543651</c:v>
                </c:pt>
                <c:pt idx="887">
                  <c:v>8.8681358333560638</c:v>
                </c:pt>
                <c:pt idx="888">
                  <c:v>8.8781358333362732</c:v>
                </c:pt>
                <c:pt idx="889">
                  <c:v>8.8881348333379719</c:v>
                </c:pt>
                <c:pt idx="890">
                  <c:v>8.8981338333396707</c:v>
                </c:pt>
                <c:pt idx="891">
                  <c:v>8.9081338333489839</c:v>
                </c:pt>
                <c:pt idx="892">
                  <c:v>8.9181328333506826</c:v>
                </c:pt>
                <c:pt idx="893">
                  <c:v>8.9281318333523814</c:v>
                </c:pt>
                <c:pt idx="894">
                  <c:v>8.9381318333325908</c:v>
                </c:pt>
                <c:pt idx="895">
                  <c:v>8.9481308333342895</c:v>
                </c:pt>
                <c:pt idx="896">
                  <c:v>8.9581298333359882</c:v>
                </c:pt>
                <c:pt idx="897">
                  <c:v>8.9681298333453014</c:v>
                </c:pt>
                <c:pt idx="898">
                  <c:v>8.9781288333470002</c:v>
                </c:pt>
                <c:pt idx="899">
                  <c:v>8.9881278333486989</c:v>
                </c:pt>
                <c:pt idx="900">
                  <c:v>8.9981278333580121</c:v>
                </c:pt>
                <c:pt idx="901">
                  <c:v>9.008126833330607</c:v>
                </c:pt>
                <c:pt idx="902">
                  <c:v>9.0181258333323058</c:v>
                </c:pt>
                <c:pt idx="903">
                  <c:v>9.028125833341619</c:v>
                </c:pt>
                <c:pt idx="904">
                  <c:v>9.0381248333433177</c:v>
                </c:pt>
                <c:pt idx="905">
                  <c:v>9.0481238333450165</c:v>
                </c:pt>
                <c:pt idx="906">
                  <c:v>9.0581238333543297</c:v>
                </c:pt>
                <c:pt idx="907">
                  <c:v>9.0681228333560284</c:v>
                </c:pt>
                <c:pt idx="908">
                  <c:v>9.0781218333577272</c:v>
                </c:pt>
                <c:pt idx="909">
                  <c:v>9.0881208333594259</c:v>
                </c:pt>
                <c:pt idx="910">
                  <c:v>9.0981208333396353</c:v>
                </c:pt>
                <c:pt idx="911">
                  <c:v>9.108119833341334</c:v>
                </c:pt>
                <c:pt idx="912">
                  <c:v>9.1181188333430327</c:v>
                </c:pt>
                <c:pt idx="913">
                  <c:v>9.1281184583494905</c:v>
                </c:pt>
                <c:pt idx="914">
                  <c:v>9.1381174583511893</c:v>
                </c:pt>
                <c:pt idx="915">
                  <c:v>9.148116458352888</c:v>
                </c:pt>
                <c:pt idx="916">
                  <c:v>9.1581164583330974</c:v>
                </c:pt>
                <c:pt idx="917">
                  <c:v>9.1681154583347961</c:v>
                </c:pt>
                <c:pt idx="918">
                  <c:v>9.1781144583364949</c:v>
                </c:pt>
                <c:pt idx="919">
                  <c:v>9.1881144583458081</c:v>
                </c:pt>
                <c:pt idx="920">
                  <c:v>9.1981134583475068</c:v>
                </c:pt>
                <c:pt idx="921">
                  <c:v>9.2081124583492056</c:v>
                </c:pt>
                <c:pt idx="922">
                  <c:v>9.2181124583585188</c:v>
                </c:pt>
                <c:pt idx="923">
                  <c:v>9.2281114583311137</c:v>
                </c:pt>
                <c:pt idx="924">
                  <c:v>9.2381104583328124</c:v>
                </c:pt>
                <c:pt idx="925">
                  <c:v>9.2481104583421256</c:v>
                </c:pt>
                <c:pt idx="926">
                  <c:v>9.2581094583438244</c:v>
                </c:pt>
                <c:pt idx="927">
                  <c:v>9.2681084583455231</c:v>
                </c:pt>
                <c:pt idx="928">
                  <c:v>9.2781084583548363</c:v>
                </c:pt>
                <c:pt idx="929">
                  <c:v>9.2881074583565351</c:v>
                </c:pt>
                <c:pt idx="930">
                  <c:v>9.2981064583582338</c:v>
                </c:pt>
                <c:pt idx="931">
                  <c:v>9.3081064583384432</c:v>
                </c:pt>
                <c:pt idx="932">
                  <c:v>9.3181054583401419</c:v>
                </c:pt>
                <c:pt idx="933">
                  <c:v>9.3281044583418407</c:v>
                </c:pt>
                <c:pt idx="934">
                  <c:v>9.3381044583511539</c:v>
                </c:pt>
                <c:pt idx="935">
                  <c:v>9.3481034583528526</c:v>
                </c:pt>
                <c:pt idx="936">
                  <c:v>9.3581024583545513</c:v>
                </c:pt>
                <c:pt idx="937">
                  <c:v>9.3681024583347607</c:v>
                </c:pt>
                <c:pt idx="938">
                  <c:v>9.3781014583364595</c:v>
                </c:pt>
                <c:pt idx="939">
                  <c:v>9.3881004583381582</c:v>
                </c:pt>
                <c:pt idx="940">
                  <c:v>9.3981004583474714</c:v>
                </c:pt>
                <c:pt idx="941">
                  <c:v>9.4080994583491702</c:v>
                </c:pt>
                <c:pt idx="942">
                  <c:v>9.4180984583508689</c:v>
                </c:pt>
                <c:pt idx="943">
                  <c:v>9.4280974583525676</c:v>
                </c:pt>
                <c:pt idx="944">
                  <c:v>9.438097458332777</c:v>
                </c:pt>
                <c:pt idx="945">
                  <c:v>9.4480964583344758</c:v>
                </c:pt>
                <c:pt idx="946">
                  <c:v>9.4580954583361745</c:v>
                </c:pt>
                <c:pt idx="947">
                  <c:v>9.4680954583454877</c:v>
                </c:pt>
                <c:pt idx="948">
                  <c:v>9.4780944583471864</c:v>
                </c:pt>
                <c:pt idx="949">
                  <c:v>9.4880934583488852</c:v>
                </c:pt>
                <c:pt idx="950">
                  <c:v>9.4980934583581984</c:v>
                </c:pt>
                <c:pt idx="951">
                  <c:v>9.5080924583307933</c:v>
                </c:pt>
                <c:pt idx="952">
                  <c:v>9.518091458332492</c:v>
                </c:pt>
                <c:pt idx="953">
                  <c:v>9.5280914583418053</c:v>
                </c:pt>
                <c:pt idx="954">
                  <c:v>9.538090458343504</c:v>
                </c:pt>
                <c:pt idx="955">
                  <c:v>9.5480894583452027</c:v>
                </c:pt>
                <c:pt idx="956">
                  <c:v>9.558089458354516</c:v>
                </c:pt>
                <c:pt idx="957">
                  <c:v>9.5680884583562147</c:v>
                </c:pt>
                <c:pt idx="958">
                  <c:v>9.5780874583579134</c:v>
                </c:pt>
                <c:pt idx="959">
                  <c:v>9.5880874583381228</c:v>
                </c:pt>
                <c:pt idx="960">
                  <c:v>9.5980864583398215</c:v>
                </c:pt>
                <c:pt idx="961">
                  <c:v>9.6080854583415203</c:v>
                </c:pt>
                <c:pt idx="962">
                  <c:v>9.6180854583508335</c:v>
                </c:pt>
                <c:pt idx="963">
                  <c:v>9.6280844583525322</c:v>
                </c:pt>
                <c:pt idx="964">
                  <c:v>9.638083458354231</c:v>
                </c:pt>
                <c:pt idx="965">
                  <c:v>9.6480834583344404</c:v>
                </c:pt>
                <c:pt idx="966">
                  <c:v>9.6580824583361391</c:v>
                </c:pt>
                <c:pt idx="967">
                  <c:v>9.6680814583378378</c:v>
                </c:pt>
                <c:pt idx="968">
                  <c:v>9.6780814583471511</c:v>
                </c:pt>
                <c:pt idx="969">
                  <c:v>9.6880804583488498</c:v>
                </c:pt>
                <c:pt idx="970">
                  <c:v>9.6980794583505485</c:v>
                </c:pt>
                <c:pt idx="971">
                  <c:v>9.7080794583307579</c:v>
                </c:pt>
                <c:pt idx="972">
                  <c:v>9.7180784583324566</c:v>
                </c:pt>
                <c:pt idx="973">
                  <c:v>9.7280774583341554</c:v>
                </c:pt>
                <c:pt idx="974">
                  <c:v>9.7380774583434686</c:v>
                </c:pt>
                <c:pt idx="975">
                  <c:v>9.7480764583451673</c:v>
                </c:pt>
                <c:pt idx="976">
                  <c:v>9.7580754583468661</c:v>
                </c:pt>
                <c:pt idx="977">
                  <c:v>9.7680744583485648</c:v>
                </c:pt>
                <c:pt idx="978">
                  <c:v>9.778074458357878</c:v>
                </c:pt>
                <c:pt idx="979">
                  <c:v>9.7880734583304729</c:v>
                </c:pt>
                <c:pt idx="980">
                  <c:v>9.7980724583321717</c:v>
                </c:pt>
                <c:pt idx="981">
                  <c:v>9.8080724583414849</c:v>
                </c:pt>
                <c:pt idx="982">
                  <c:v>9.8180714583431836</c:v>
                </c:pt>
                <c:pt idx="983">
                  <c:v>9.8280704583448824</c:v>
                </c:pt>
                <c:pt idx="984">
                  <c:v>9.8380704583541956</c:v>
                </c:pt>
                <c:pt idx="985">
                  <c:v>9.8480694583558943</c:v>
                </c:pt>
                <c:pt idx="986">
                  <c:v>9.858068458357593</c:v>
                </c:pt>
                <c:pt idx="987">
                  <c:v>9.8680684583378024</c:v>
                </c:pt>
                <c:pt idx="988">
                  <c:v>9.8780674583395012</c:v>
                </c:pt>
                <c:pt idx="989">
                  <c:v>9.8880664583411999</c:v>
                </c:pt>
                <c:pt idx="990">
                  <c:v>9.8980664583505131</c:v>
                </c:pt>
                <c:pt idx="991">
                  <c:v>9.9080654583522119</c:v>
                </c:pt>
                <c:pt idx="992">
                  <c:v>9.9180644583539106</c:v>
                </c:pt>
                <c:pt idx="993">
                  <c:v>9.92806445833412</c:v>
                </c:pt>
                <c:pt idx="994">
                  <c:v>9.9380634583358187</c:v>
                </c:pt>
                <c:pt idx="995">
                  <c:v>9.9480624583375175</c:v>
                </c:pt>
                <c:pt idx="996">
                  <c:v>9.9580624583468307</c:v>
                </c:pt>
                <c:pt idx="997">
                  <c:v>9.9680614583485294</c:v>
                </c:pt>
                <c:pt idx="998">
                  <c:v>9.9780604583502281</c:v>
                </c:pt>
                <c:pt idx="999">
                  <c:v>9.9880604583304375</c:v>
                </c:pt>
                <c:pt idx="1000">
                  <c:v>9.9980594583321363</c:v>
                </c:pt>
                <c:pt idx="1001">
                  <c:v>10.008058458333835</c:v>
                </c:pt>
                <c:pt idx="1002">
                  <c:v>10.018058458343148</c:v>
                </c:pt>
                <c:pt idx="1003">
                  <c:v>10.028057458344847</c:v>
                </c:pt>
                <c:pt idx="1004">
                  <c:v>10.038056458346546</c:v>
                </c:pt>
                <c:pt idx="1005">
                  <c:v>10.048056458355859</c:v>
                </c:pt>
                <c:pt idx="1006">
                  <c:v>10.058055458357558</c:v>
                </c:pt>
                <c:pt idx="1007">
                  <c:v>10.068054458359256</c:v>
                </c:pt>
                <c:pt idx="1008">
                  <c:v>10.078054458339466</c:v>
                </c:pt>
                <c:pt idx="1009">
                  <c:v>10.088053458341165</c:v>
                </c:pt>
                <c:pt idx="1010">
                  <c:v>10.098052458342863</c:v>
                </c:pt>
                <c:pt idx="1011">
                  <c:v>10.108052458352176</c:v>
                </c:pt>
                <c:pt idx="1012">
                  <c:v>10.118051458353875</c:v>
                </c:pt>
                <c:pt idx="1013">
                  <c:v>10.128053500025999</c:v>
                </c:pt>
                <c:pt idx="1014">
                  <c:v>10.138053500006208</c:v>
                </c:pt>
                <c:pt idx="1015">
                  <c:v>10.148052500007907</c:v>
                </c:pt>
                <c:pt idx="1016">
                  <c:v>10.158051500009606</c:v>
                </c:pt>
                <c:pt idx="1017">
                  <c:v>10.168051500018919</c:v>
                </c:pt>
                <c:pt idx="1018">
                  <c:v>10.178050500020618</c:v>
                </c:pt>
                <c:pt idx="1019">
                  <c:v>10.188049500022316</c:v>
                </c:pt>
                <c:pt idx="1020">
                  <c:v>10.198048500024015</c:v>
                </c:pt>
                <c:pt idx="1021">
                  <c:v>10.208048500004224</c:v>
                </c:pt>
                <c:pt idx="1022">
                  <c:v>10.218047500005923</c:v>
                </c:pt>
                <c:pt idx="1023">
                  <c:v>10.228046500007622</c:v>
                </c:pt>
                <c:pt idx="1024">
                  <c:v>10.238046500016935</c:v>
                </c:pt>
                <c:pt idx="1025">
                  <c:v>10.248045500018634</c:v>
                </c:pt>
                <c:pt idx="1026">
                  <c:v>10.258044500020333</c:v>
                </c:pt>
                <c:pt idx="1027">
                  <c:v>10.268044500000542</c:v>
                </c:pt>
                <c:pt idx="1028">
                  <c:v>10.278043500002241</c:v>
                </c:pt>
                <c:pt idx="1029">
                  <c:v>10.288042500003939</c:v>
                </c:pt>
                <c:pt idx="1030">
                  <c:v>10.298042500013253</c:v>
                </c:pt>
                <c:pt idx="1031">
                  <c:v>10.308041500014951</c:v>
                </c:pt>
                <c:pt idx="1032">
                  <c:v>10.31804050001665</c:v>
                </c:pt>
                <c:pt idx="1033">
                  <c:v>10.328040500025963</c:v>
                </c:pt>
                <c:pt idx="1034">
                  <c:v>10.338039499998558</c:v>
                </c:pt>
                <c:pt idx="1035">
                  <c:v>10.348038500000257</c:v>
                </c:pt>
                <c:pt idx="1036">
                  <c:v>10.35803850000957</c:v>
                </c:pt>
                <c:pt idx="1037">
                  <c:v>10.368037500011269</c:v>
                </c:pt>
                <c:pt idx="1038">
                  <c:v>10.378036500012968</c:v>
                </c:pt>
                <c:pt idx="1039">
                  <c:v>10.388036500022281</c:v>
                </c:pt>
                <c:pt idx="1040">
                  <c:v>10.39803550002398</c:v>
                </c:pt>
                <c:pt idx="1041">
                  <c:v>10.408034500025678</c:v>
                </c:pt>
                <c:pt idx="1042">
                  <c:v>10.418034500005888</c:v>
                </c:pt>
                <c:pt idx="1043">
                  <c:v>10.428033500007587</c:v>
                </c:pt>
                <c:pt idx="1044">
                  <c:v>10.438032500009285</c:v>
                </c:pt>
                <c:pt idx="1045">
                  <c:v>10.448032500018599</c:v>
                </c:pt>
                <c:pt idx="1046">
                  <c:v>10.458031500020297</c:v>
                </c:pt>
                <c:pt idx="1047">
                  <c:v>10.468030500021996</c:v>
                </c:pt>
                <c:pt idx="1048">
                  <c:v>10.478030500002205</c:v>
                </c:pt>
                <c:pt idx="1049">
                  <c:v>10.488029500003904</c:v>
                </c:pt>
                <c:pt idx="1050">
                  <c:v>10.498028500005603</c:v>
                </c:pt>
                <c:pt idx="1051">
                  <c:v>10.508028500014916</c:v>
                </c:pt>
                <c:pt idx="1052">
                  <c:v>10.518027500016615</c:v>
                </c:pt>
                <c:pt idx="1053">
                  <c:v>10.528026500018314</c:v>
                </c:pt>
                <c:pt idx="1054">
                  <c:v>10.538026499998523</c:v>
                </c:pt>
                <c:pt idx="1055">
                  <c:v>10.548025500000222</c:v>
                </c:pt>
                <c:pt idx="1056">
                  <c:v>10.55802450000192</c:v>
                </c:pt>
                <c:pt idx="1057">
                  <c:v>10.568024500011234</c:v>
                </c:pt>
                <c:pt idx="1058">
                  <c:v>10.578023500012932</c:v>
                </c:pt>
                <c:pt idx="1059">
                  <c:v>10.588022500014631</c:v>
                </c:pt>
                <c:pt idx="1060">
                  <c:v>10.598022500023944</c:v>
                </c:pt>
                <c:pt idx="1061">
                  <c:v>10.608021500025643</c:v>
                </c:pt>
                <c:pt idx="1062">
                  <c:v>10.618020499998238</c:v>
                </c:pt>
                <c:pt idx="1063">
                  <c:v>10.628020500007551</c:v>
                </c:pt>
                <c:pt idx="1064">
                  <c:v>10.63801950000925</c:v>
                </c:pt>
                <c:pt idx="1065">
                  <c:v>10.648018500010949</c:v>
                </c:pt>
                <c:pt idx="1066">
                  <c:v>10.658018500020262</c:v>
                </c:pt>
                <c:pt idx="1067">
                  <c:v>10.668017500021961</c:v>
                </c:pt>
                <c:pt idx="1068">
                  <c:v>10.678016500023659</c:v>
                </c:pt>
                <c:pt idx="1069">
                  <c:v>10.688016500003869</c:v>
                </c:pt>
                <c:pt idx="1070">
                  <c:v>10.698015500005567</c:v>
                </c:pt>
                <c:pt idx="1071">
                  <c:v>10.708014500007266</c:v>
                </c:pt>
                <c:pt idx="1072">
                  <c:v>10.718014500016579</c:v>
                </c:pt>
                <c:pt idx="1073">
                  <c:v>10.728013500018278</c:v>
                </c:pt>
                <c:pt idx="1074">
                  <c:v>10.738012500019977</c:v>
                </c:pt>
                <c:pt idx="1075">
                  <c:v>10.748012500000186</c:v>
                </c:pt>
                <c:pt idx="1076">
                  <c:v>10.758011500001885</c:v>
                </c:pt>
                <c:pt idx="1077">
                  <c:v>10.768010500003584</c:v>
                </c:pt>
                <c:pt idx="1078">
                  <c:v>10.778010500012897</c:v>
                </c:pt>
                <c:pt idx="1079">
                  <c:v>10.788009500014596</c:v>
                </c:pt>
                <c:pt idx="1080">
                  <c:v>10.798008500016294</c:v>
                </c:pt>
                <c:pt idx="1081">
                  <c:v>10.808008500025608</c:v>
                </c:pt>
                <c:pt idx="1082">
                  <c:v>10.818007499998203</c:v>
                </c:pt>
                <c:pt idx="1083">
                  <c:v>10.828006499999901</c:v>
                </c:pt>
                <c:pt idx="1084">
                  <c:v>10.838006500009215</c:v>
                </c:pt>
                <c:pt idx="1085">
                  <c:v>10.848005500010913</c:v>
                </c:pt>
                <c:pt idx="1086">
                  <c:v>10.858004500012612</c:v>
                </c:pt>
                <c:pt idx="1087">
                  <c:v>10.868003500014311</c:v>
                </c:pt>
                <c:pt idx="1088">
                  <c:v>10.878003500023624</c:v>
                </c:pt>
                <c:pt idx="1089">
                  <c:v>10.888002500025323</c:v>
                </c:pt>
                <c:pt idx="1090">
                  <c:v>10.898001499997918</c:v>
                </c:pt>
                <c:pt idx="1091">
                  <c:v>10.908001500007231</c:v>
                </c:pt>
                <c:pt idx="1092">
                  <c:v>10.91800050000893</c:v>
                </c:pt>
                <c:pt idx="1093">
                  <c:v>10.927999500010628</c:v>
                </c:pt>
                <c:pt idx="1094">
                  <c:v>10.937999500019941</c:v>
                </c:pt>
                <c:pt idx="1095">
                  <c:v>10.94799850002164</c:v>
                </c:pt>
                <c:pt idx="1096">
                  <c:v>10.957997500023339</c:v>
                </c:pt>
                <c:pt idx="1097">
                  <c:v>10.967997500003548</c:v>
                </c:pt>
                <c:pt idx="1098">
                  <c:v>10.977996500005247</c:v>
                </c:pt>
                <c:pt idx="1099">
                  <c:v>10.98799650001456</c:v>
                </c:pt>
                <c:pt idx="1100">
                  <c:v>10.997995500016259</c:v>
                </c:pt>
                <c:pt idx="1101">
                  <c:v>11.007994500017958</c:v>
                </c:pt>
                <c:pt idx="1102">
                  <c:v>11.017993500019656</c:v>
                </c:pt>
                <c:pt idx="1103">
                  <c:v>11.027993499999866</c:v>
                </c:pt>
                <c:pt idx="1104">
                  <c:v>11.037992500001565</c:v>
                </c:pt>
                <c:pt idx="1105">
                  <c:v>11.047991500003263</c:v>
                </c:pt>
                <c:pt idx="1106">
                  <c:v>11.057991500012577</c:v>
                </c:pt>
                <c:pt idx="1107">
                  <c:v>11.067990500014275</c:v>
                </c:pt>
                <c:pt idx="1108">
                  <c:v>11.077989500015974</c:v>
                </c:pt>
                <c:pt idx="1109">
                  <c:v>11.087989500025287</c:v>
                </c:pt>
                <c:pt idx="1110">
                  <c:v>11.097988499997882</c:v>
                </c:pt>
                <c:pt idx="1111">
                  <c:v>11.107987499999581</c:v>
                </c:pt>
                <c:pt idx="1112">
                  <c:v>11.117987500008894</c:v>
                </c:pt>
                <c:pt idx="1113">
                  <c:v>11.127983083337313</c:v>
                </c:pt>
                <c:pt idx="1114">
                  <c:v>11.137982083339011</c:v>
                </c:pt>
                <c:pt idx="1115">
                  <c:v>11.147982083348325</c:v>
                </c:pt>
                <c:pt idx="1116">
                  <c:v>11.157981083350023</c:v>
                </c:pt>
                <c:pt idx="1117">
                  <c:v>11.167980083351722</c:v>
                </c:pt>
                <c:pt idx="1118">
                  <c:v>11.177980083331931</c:v>
                </c:pt>
                <c:pt idx="1119">
                  <c:v>11.18797908333363</c:v>
                </c:pt>
                <c:pt idx="1120">
                  <c:v>11.197978083335329</c:v>
                </c:pt>
                <c:pt idx="1121">
                  <c:v>11.207978083344642</c:v>
                </c:pt>
                <c:pt idx="1122">
                  <c:v>11.217977083346341</c:v>
                </c:pt>
                <c:pt idx="1123">
                  <c:v>11.22797608334804</c:v>
                </c:pt>
                <c:pt idx="1124">
                  <c:v>11.237976083357353</c:v>
                </c:pt>
                <c:pt idx="1125">
                  <c:v>11.247975083359051</c:v>
                </c:pt>
                <c:pt idx="1126">
                  <c:v>11.257974083331646</c:v>
                </c:pt>
                <c:pt idx="1127">
                  <c:v>11.26797408334096</c:v>
                </c:pt>
                <c:pt idx="1128">
                  <c:v>11.277973083342658</c:v>
                </c:pt>
                <c:pt idx="1129">
                  <c:v>11.287972083344357</c:v>
                </c:pt>
                <c:pt idx="1130">
                  <c:v>11.29797208335367</c:v>
                </c:pt>
                <c:pt idx="1131">
                  <c:v>11.307971083355369</c:v>
                </c:pt>
                <c:pt idx="1132">
                  <c:v>11.317970083357068</c:v>
                </c:pt>
                <c:pt idx="1133">
                  <c:v>11.327970083337277</c:v>
                </c:pt>
                <c:pt idx="1134">
                  <c:v>11.337969083338976</c:v>
                </c:pt>
                <c:pt idx="1135">
                  <c:v>11.347968083340675</c:v>
                </c:pt>
                <c:pt idx="1136">
                  <c:v>11.357968083349988</c:v>
                </c:pt>
                <c:pt idx="1137">
                  <c:v>11.367967083351687</c:v>
                </c:pt>
                <c:pt idx="1138">
                  <c:v>11.377966083353385</c:v>
                </c:pt>
                <c:pt idx="1139">
                  <c:v>11.387966083333595</c:v>
                </c:pt>
                <c:pt idx="1140">
                  <c:v>11.397965083335293</c:v>
                </c:pt>
                <c:pt idx="1141">
                  <c:v>11.407964083336992</c:v>
                </c:pt>
                <c:pt idx="1142">
                  <c:v>11.417964083346305</c:v>
                </c:pt>
                <c:pt idx="1143">
                  <c:v>11.427963083348004</c:v>
                </c:pt>
                <c:pt idx="1144">
                  <c:v>11.437962083349703</c:v>
                </c:pt>
                <c:pt idx="1145">
                  <c:v>11.447962083359016</c:v>
                </c:pt>
                <c:pt idx="1146">
                  <c:v>11.457961083331611</c:v>
                </c:pt>
                <c:pt idx="1147">
                  <c:v>11.46796008333331</c:v>
                </c:pt>
                <c:pt idx="1148">
                  <c:v>11.477960083342623</c:v>
                </c:pt>
                <c:pt idx="1149">
                  <c:v>11.487959083344322</c:v>
                </c:pt>
                <c:pt idx="1150">
                  <c:v>11.49795808334602</c:v>
                </c:pt>
                <c:pt idx="1151">
                  <c:v>11.507958083355334</c:v>
                </c:pt>
                <c:pt idx="1152">
                  <c:v>11.517957083357032</c:v>
                </c:pt>
                <c:pt idx="1153">
                  <c:v>11.527956083358731</c:v>
                </c:pt>
                <c:pt idx="1154">
                  <c:v>11.537956083338941</c:v>
                </c:pt>
                <c:pt idx="1155">
                  <c:v>11.547955083340639</c:v>
                </c:pt>
                <c:pt idx="1156">
                  <c:v>11.557954083342338</c:v>
                </c:pt>
                <c:pt idx="1157">
                  <c:v>11.567954083351651</c:v>
                </c:pt>
                <c:pt idx="1158">
                  <c:v>11.57795308335335</c:v>
                </c:pt>
                <c:pt idx="1159">
                  <c:v>11.587952083355049</c:v>
                </c:pt>
                <c:pt idx="1160">
                  <c:v>11.597952083335258</c:v>
                </c:pt>
                <c:pt idx="1161">
                  <c:v>11.607951083336957</c:v>
                </c:pt>
                <c:pt idx="1162">
                  <c:v>11.617950083338656</c:v>
                </c:pt>
                <c:pt idx="1163">
                  <c:v>11.627950083347969</c:v>
                </c:pt>
                <c:pt idx="1164">
                  <c:v>11.637949083349667</c:v>
                </c:pt>
                <c:pt idx="1165">
                  <c:v>11.647948083351366</c:v>
                </c:pt>
                <c:pt idx="1166">
                  <c:v>11.657948083331576</c:v>
                </c:pt>
                <c:pt idx="1167">
                  <c:v>11.667947083333274</c:v>
                </c:pt>
                <c:pt idx="1168">
                  <c:v>11.677946083334973</c:v>
                </c:pt>
                <c:pt idx="1169">
                  <c:v>11.687946083344286</c:v>
                </c:pt>
                <c:pt idx="1170">
                  <c:v>11.697945083345985</c:v>
                </c:pt>
                <c:pt idx="1171">
                  <c:v>11.707944083347684</c:v>
                </c:pt>
                <c:pt idx="1172">
                  <c:v>11.717944083356997</c:v>
                </c:pt>
                <c:pt idx="1173">
                  <c:v>11.727943083358696</c:v>
                </c:pt>
                <c:pt idx="1174">
                  <c:v>11.737942083331291</c:v>
                </c:pt>
                <c:pt idx="1175">
                  <c:v>11.747942083340604</c:v>
                </c:pt>
                <c:pt idx="1176">
                  <c:v>11.757941083342303</c:v>
                </c:pt>
                <c:pt idx="1177">
                  <c:v>11.767940083344001</c:v>
                </c:pt>
                <c:pt idx="1178">
                  <c:v>11.777940083353315</c:v>
                </c:pt>
                <c:pt idx="1179">
                  <c:v>11.787939083355013</c:v>
                </c:pt>
                <c:pt idx="1180">
                  <c:v>11.797938083356712</c:v>
                </c:pt>
                <c:pt idx="1181">
                  <c:v>11.807938083336921</c:v>
                </c:pt>
                <c:pt idx="1182">
                  <c:v>11.81793708333862</c:v>
                </c:pt>
                <c:pt idx="1183">
                  <c:v>11.827936083340319</c:v>
                </c:pt>
                <c:pt idx="1184">
                  <c:v>11.837936083349632</c:v>
                </c:pt>
                <c:pt idx="1185">
                  <c:v>11.847935083351331</c:v>
                </c:pt>
                <c:pt idx="1186">
                  <c:v>11.85793408335303</c:v>
                </c:pt>
                <c:pt idx="1187">
                  <c:v>11.867934083333239</c:v>
                </c:pt>
                <c:pt idx="1188">
                  <c:v>11.877933083334938</c:v>
                </c:pt>
                <c:pt idx="1189">
                  <c:v>11.887932083336636</c:v>
                </c:pt>
                <c:pt idx="1190">
                  <c:v>11.89793208334595</c:v>
                </c:pt>
                <c:pt idx="1191">
                  <c:v>11.907931083347648</c:v>
                </c:pt>
                <c:pt idx="1192">
                  <c:v>11.917930083349347</c:v>
                </c:pt>
                <c:pt idx="1193">
                  <c:v>11.92793008335866</c:v>
                </c:pt>
                <c:pt idx="1194">
                  <c:v>11.937929083331255</c:v>
                </c:pt>
                <c:pt idx="1195">
                  <c:v>11.947928083332954</c:v>
                </c:pt>
                <c:pt idx="1196">
                  <c:v>11.957928083342267</c:v>
                </c:pt>
                <c:pt idx="1197">
                  <c:v>11.967927083343966</c:v>
                </c:pt>
                <c:pt idx="1198">
                  <c:v>11.977926083345665</c:v>
                </c:pt>
                <c:pt idx="1199">
                  <c:v>11.987926083354978</c:v>
                </c:pt>
                <c:pt idx="1200">
                  <c:v>11.997925083356677</c:v>
                </c:pt>
                <c:pt idx="1201">
                  <c:v>12.007924083358375</c:v>
                </c:pt>
                <c:pt idx="1202">
                  <c:v>12.017924083338585</c:v>
                </c:pt>
                <c:pt idx="1203">
                  <c:v>12.027923083340283</c:v>
                </c:pt>
                <c:pt idx="1204">
                  <c:v>12.037922083341982</c:v>
                </c:pt>
                <c:pt idx="1205">
                  <c:v>12.047922083351295</c:v>
                </c:pt>
                <c:pt idx="1206">
                  <c:v>12.057921083352994</c:v>
                </c:pt>
                <c:pt idx="1207">
                  <c:v>12.067920083354693</c:v>
                </c:pt>
                <c:pt idx="1208">
                  <c:v>12.077920083334902</c:v>
                </c:pt>
                <c:pt idx="1209">
                  <c:v>12.087919083336601</c:v>
                </c:pt>
                <c:pt idx="1210">
                  <c:v>12.0979180833383</c:v>
                </c:pt>
                <c:pt idx="1211">
                  <c:v>12.107918083347613</c:v>
                </c:pt>
                <c:pt idx="1212">
                  <c:v>12.117917083349312</c:v>
                </c:pt>
                <c:pt idx="1213">
                  <c:v>12.127916583354818</c:v>
                </c:pt>
                <c:pt idx="1214">
                  <c:v>12.137916583335027</c:v>
                </c:pt>
                <c:pt idx="1215">
                  <c:v>12.147915583336726</c:v>
                </c:pt>
                <c:pt idx="1216">
                  <c:v>12.157914583338425</c:v>
                </c:pt>
                <c:pt idx="1217">
                  <c:v>12.167914583347738</c:v>
                </c:pt>
                <c:pt idx="1218">
                  <c:v>12.177913583349437</c:v>
                </c:pt>
                <c:pt idx="1219">
                  <c:v>12.187912583351135</c:v>
                </c:pt>
                <c:pt idx="1220">
                  <c:v>12.197912583331345</c:v>
                </c:pt>
                <c:pt idx="1221">
                  <c:v>12.207911583333043</c:v>
                </c:pt>
                <c:pt idx="1222">
                  <c:v>12.217910583334742</c:v>
                </c:pt>
                <c:pt idx="1223">
                  <c:v>12.227910583344055</c:v>
                </c:pt>
                <c:pt idx="1224">
                  <c:v>12.237909583345754</c:v>
                </c:pt>
                <c:pt idx="1225">
                  <c:v>12.247908583347453</c:v>
                </c:pt>
                <c:pt idx="1226">
                  <c:v>12.257908583356766</c:v>
                </c:pt>
                <c:pt idx="1227">
                  <c:v>12.267907583358465</c:v>
                </c:pt>
                <c:pt idx="1228">
                  <c:v>12.27790658333106</c:v>
                </c:pt>
                <c:pt idx="1229">
                  <c:v>12.287906583340373</c:v>
                </c:pt>
                <c:pt idx="1230">
                  <c:v>12.297905583342072</c:v>
                </c:pt>
                <c:pt idx="1231">
                  <c:v>12.30790458334377</c:v>
                </c:pt>
                <c:pt idx="1232">
                  <c:v>12.317904583353084</c:v>
                </c:pt>
                <c:pt idx="1233">
                  <c:v>12.327903583354782</c:v>
                </c:pt>
                <c:pt idx="1234">
                  <c:v>12.337902583356481</c:v>
                </c:pt>
                <c:pt idx="1235">
                  <c:v>12.34790258333669</c:v>
                </c:pt>
                <c:pt idx="1236">
                  <c:v>12.357901583338389</c:v>
                </c:pt>
                <c:pt idx="1237">
                  <c:v>12.367900583340088</c:v>
                </c:pt>
                <c:pt idx="1238">
                  <c:v>12.377900583349401</c:v>
                </c:pt>
                <c:pt idx="1239">
                  <c:v>12.3878995833511</c:v>
                </c:pt>
                <c:pt idx="1240">
                  <c:v>12.397898583352799</c:v>
                </c:pt>
                <c:pt idx="1241">
                  <c:v>12.407898583333008</c:v>
                </c:pt>
                <c:pt idx="1242">
                  <c:v>12.417897583334707</c:v>
                </c:pt>
                <c:pt idx="1243">
                  <c:v>12.427896583336405</c:v>
                </c:pt>
                <c:pt idx="1244">
                  <c:v>12.437896583345719</c:v>
                </c:pt>
                <c:pt idx="1245">
                  <c:v>12.447895583347417</c:v>
                </c:pt>
                <c:pt idx="1246">
                  <c:v>12.457894583349116</c:v>
                </c:pt>
                <c:pt idx="1247">
                  <c:v>12.467894583358429</c:v>
                </c:pt>
                <c:pt idx="1248">
                  <c:v>12.477893583331024</c:v>
                </c:pt>
                <c:pt idx="1249">
                  <c:v>12.487892583332723</c:v>
                </c:pt>
                <c:pt idx="1250">
                  <c:v>12.497892583342036</c:v>
                </c:pt>
                <c:pt idx="1251">
                  <c:v>12.507891583343735</c:v>
                </c:pt>
                <c:pt idx="1252">
                  <c:v>12.517890583345434</c:v>
                </c:pt>
                <c:pt idx="1253">
                  <c:v>12.527890583354747</c:v>
                </c:pt>
                <c:pt idx="1254">
                  <c:v>12.537889583356446</c:v>
                </c:pt>
                <c:pt idx="1255">
                  <c:v>12.547888583358144</c:v>
                </c:pt>
                <c:pt idx="1256">
                  <c:v>12.557888583338354</c:v>
                </c:pt>
                <c:pt idx="1257">
                  <c:v>12.567887583340053</c:v>
                </c:pt>
                <c:pt idx="1258">
                  <c:v>12.577886583341751</c:v>
                </c:pt>
                <c:pt idx="1259">
                  <c:v>12.587886583351064</c:v>
                </c:pt>
                <c:pt idx="1260">
                  <c:v>12.597885583352763</c:v>
                </c:pt>
                <c:pt idx="1261">
                  <c:v>12.607884583354462</c:v>
                </c:pt>
                <c:pt idx="1262">
                  <c:v>12.617884583334671</c:v>
                </c:pt>
                <c:pt idx="1263">
                  <c:v>12.62788358333637</c:v>
                </c:pt>
                <c:pt idx="1264">
                  <c:v>12.637882583338069</c:v>
                </c:pt>
                <c:pt idx="1265">
                  <c:v>12.647882583347382</c:v>
                </c:pt>
                <c:pt idx="1266">
                  <c:v>12.657881583349081</c:v>
                </c:pt>
                <c:pt idx="1267">
                  <c:v>12.667880583350779</c:v>
                </c:pt>
                <c:pt idx="1268">
                  <c:v>12.677880583330989</c:v>
                </c:pt>
                <c:pt idx="1269">
                  <c:v>12.687879583332688</c:v>
                </c:pt>
                <c:pt idx="1270">
                  <c:v>12.697878583334386</c:v>
                </c:pt>
                <c:pt idx="1271">
                  <c:v>12.7078785833437</c:v>
                </c:pt>
                <c:pt idx="1272">
                  <c:v>12.717877583345398</c:v>
                </c:pt>
                <c:pt idx="1273">
                  <c:v>12.727876583347097</c:v>
                </c:pt>
                <c:pt idx="1274">
                  <c:v>12.73787658335641</c:v>
                </c:pt>
                <c:pt idx="1275">
                  <c:v>12.747875583358109</c:v>
                </c:pt>
                <c:pt idx="1276">
                  <c:v>12.757874583330704</c:v>
                </c:pt>
                <c:pt idx="1277">
                  <c:v>12.767874583340017</c:v>
                </c:pt>
                <c:pt idx="1278">
                  <c:v>12.777873583341716</c:v>
                </c:pt>
                <c:pt idx="1279">
                  <c:v>12.787872583343415</c:v>
                </c:pt>
                <c:pt idx="1280">
                  <c:v>12.797872583352728</c:v>
                </c:pt>
                <c:pt idx="1281">
                  <c:v>12.807871583354427</c:v>
                </c:pt>
                <c:pt idx="1282">
                  <c:v>12.817871583334636</c:v>
                </c:pt>
                <c:pt idx="1283">
                  <c:v>12.827870583336335</c:v>
                </c:pt>
                <c:pt idx="1284">
                  <c:v>12.837869583338033</c:v>
                </c:pt>
                <c:pt idx="1285">
                  <c:v>12.847869583347347</c:v>
                </c:pt>
                <c:pt idx="1286">
                  <c:v>12.857868583349045</c:v>
                </c:pt>
                <c:pt idx="1287">
                  <c:v>12.867867583350744</c:v>
                </c:pt>
                <c:pt idx="1288">
                  <c:v>12.877867583330953</c:v>
                </c:pt>
                <c:pt idx="1289">
                  <c:v>12.887866583332652</c:v>
                </c:pt>
                <c:pt idx="1290">
                  <c:v>12.897865583334351</c:v>
                </c:pt>
                <c:pt idx="1291">
                  <c:v>12.907865583343664</c:v>
                </c:pt>
                <c:pt idx="1292">
                  <c:v>12.917864583345363</c:v>
                </c:pt>
                <c:pt idx="1293">
                  <c:v>12.927863583347062</c:v>
                </c:pt>
                <c:pt idx="1294">
                  <c:v>12.937863583356375</c:v>
                </c:pt>
                <c:pt idx="1295">
                  <c:v>12.947862583358074</c:v>
                </c:pt>
                <c:pt idx="1296">
                  <c:v>12.957861583330669</c:v>
                </c:pt>
                <c:pt idx="1297">
                  <c:v>12.967861583339982</c:v>
                </c:pt>
                <c:pt idx="1298">
                  <c:v>12.97786058334168</c:v>
                </c:pt>
                <c:pt idx="1299">
                  <c:v>12.987859583343379</c:v>
                </c:pt>
                <c:pt idx="1300">
                  <c:v>12.997859583352692</c:v>
                </c:pt>
                <c:pt idx="1301">
                  <c:v>13.007858583354391</c:v>
                </c:pt>
                <c:pt idx="1302">
                  <c:v>13.01785758335609</c:v>
                </c:pt>
                <c:pt idx="1303">
                  <c:v>13.027857583336299</c:v>
                </c:pt>
                <c:pt idx="1304">
                  <c:v>13.037856583337998</c:v>
                </c:pt>
                <c:pt idx="1305">
                  <c:v>13.047855583339697</c:v>
                </c:pt>
                <c:pt idx="1306">
                  <c:v>13.05785558334901</c:v>
                </c:pt>
                <c:pt idx="1307">
                  <c:v>13.067854583350709</c:v>
                </c:pt>
                <c:pt idx="1308">
                  <c:v>13.077853583352407</c:v>
                </c:pt>
                <c:pt idx="1309">
                  <c:v>13.087853583332617</c:v>
                </c:pt>
                <c:pt idx="1310">
                  <c:v>13.097852583334316</c:v>
                </c:pt>
                <c:pt idx="1311">
                  <c:v>13.107851583336014</c:v>
                </c:pt>
                <c:pt idx="1312">
                  <c:v>13.117851583345328</c:v>
                </c:pt>
                <c:pt idx="1313">
                  <c:v>13.127850000018952</c:v>
                </c:pt>
                <c:pt idx="1314">
                  <c:v>13.137849000020651</c:v>
                </c:pt>
                <c:pt idx="1315">
                  <c:v>13.147849000000861</c:v>
                </c:pt>
                <c:pt idx="1316">
                  <c:v>13.157848000002559</c:v>
                </c:pt>
                <c:pt idx="1317">
                  <c:v>13.167847000004258</c:v>
                </c:pt>
                <c:pt idx="1318">
                  <c:v>13.177847000013571</c:v>
                </c:pt>
                <c:pt idx="1319">
                  <c:v>13.18784600001527</c:v>
                </c:pt>
                <c:pt idx="1320">
                  <c:v>13.197845000016969</c:v>
                </c:pt>
                <c:pt idx="1321">
                  <c:v>13.207844999997178</c:v>
                </c:pt>
                <c:pt idx="1322">
                  <c:v>13.217843999998877</c:v>
                </c:pt>
                <c:pt idx="1323">
                  <c:v>13.227843000000576</c:v>
                </c:pt>
                <c:pt idx="1324">
                  <c:v>13.237843000009889</c:v>
                </c:pt>
                <c:pt idx="1325">
                  <c:v>13.247842000011588</c:v>
                </c:pt>
                <c:pt idx="1326">
                  <c:v>13.257841000013286</c:v>
                </c:pt>
                <c:pt idx="1327">
                  <c:v>13.267841000022599</c:v>
                </c:pt>
                <c:pt idx="1328">
                  <c:v>13.277840000024298</c:v>
                </c:pt>
                <c:pt idx="1329">
                  <c:v>13.287839000025997</c:v>
                </c:pt>
                <c:pt idx="1330">
                  <c:v>13.297839000006206</c:v>
                </c:pt>
                <c:pt idx="1331">
                  <c:v>13.307838000007905</c:v>
                </c:pt>
                <c:pt idx="1332">
                  <c:v>13.317837000009604</c:v>
                </c:pt>
                <c:pt idx="1333">
                  <c:v>13.327837000018917</c:v>
                </c:pt>
                <c:pt idx="1334">
                  <c:v>13.337836000020616</c:v>
                </c:pt>
                <c:pt idx="1335">
                  <c:v>13.347836000000825</c:v>
                </c:pt>
                <c:pt idx="1336">
                  <c:v>13.357835000002524</c:v>
                </c:pt>
                <c:pt idx="1337">
                  <c:v>13.367834000004223</c:v>
                </c:pt>
                <c:pt idx="1338">
                  <c:v>13.377834000013536</c:v>
                </c:pt>
                <c:pt idx="1339">
                  <c:v>13.387833000015235</c:v>
                </c:pt>
                <c:pt idx="1340">
                  <c:v>13.397832000016933</c:v>
                </c:pt>
                <c:pt idx="1341">
                  <c:v>13.407831000018632</c:v>
                </c:pt>
                <c:pt idx="1342">
                  <c:v>13.417830999998841</c:v>
                </c:pt>
                <c:pt idx="1343">
                  <c:v>13.42783000000054</c:v>
                </c:pt>
                <c:pt idx="1344">
                  <c:v>13.437830000009853</c:v>
                </c:pt>
                <c:pt idx="1345">
                  <c:v>13.447829000011552</c:v>
                </c:pt>
                <c:pt idx="1346">
                  <c:v>13.457828000013251</c:v>
                </c:pt>
                <c:pt idx="1347">
                  <c:v>13.467828000022564</c:v>
                </c:pt>
                <c:pt idx="1348">
                  <c:v>13.477827000024263</c:v>
                </c:pt>
                <c:pt idx="1349">
                  <c:v>13.487826000025962</c:v>
                </c:pt>
                <c:pt idx="1350">
                  <c:v>13.497826000006171</c:v>
                </c:pt>
                <c:pt idx="1351">
                  <c:v>13.50782500000787</c:v>
                </c:pt>
                <c:pt idx="1352">
                  <c:v>13.517824000009568</c:v>
                </c:pt>
                <c:pt idx="1353">
                  <c:v>13.527824000018882</c:v>
                </c:pt>
                <c:pt idx="1354">
                  <c:v>13.53782300002058</c:v>
                </c:pt>
                <c:pt idx="1355">
                  <c:v>13.547822000022279</c:v>
                </c:pt>
                <c:pt idx="1356">
                  <c:v>13.557822000002488</c:v>
                </c:pt>
                <c:pt idx="1357">
                  <c:v>13.567821000004187</c:v>
                </c:pt>
                <c:pt idx="1358">
                  <c:v>13.577820000005886</c:v>
                </c:pt>
                <c:pt idx="1359">
                  <c:v>13.587820000015199</c:v>
                </c:pt>
                <c:pt idx="1360">
                  <c:v>13.597819000016898</c:v>
                </c:pt>
                <c:pt idx="1361">
                  <c:v>13.607818000018597</c:v>
                </c:pt>
                <c:pt idx="1362">
                  <c:v>13.617817999998806</c:v>
                </c:pt>
                <c:pt idx="1363">
                  <c:v>13.627817000000505</c:v>
                </c:pt>
                <c:pt idx="1364">
                  <c:v>13.637816000002204</c:v>
                </c:pt>
                <c:pt idx="1365">
                  <c:v>13.647816000011517</c:v>
                </c:pt>
                <c:pt idx="1366">
                  <c:v>13.657815000013215</c:v>
                </c:pt>
                <c:pt idx="1367">
                  <c:v>13.667814000014914</c:v>
                </c:pt>
                <c:pt idx="1368">
                  <c:v>13.677814000024227</c:v>
                </c:pt>
                <c:pt idx="1369">
                  <c:v>13.687813000025926</c:v>
                </c:pt>
                <c:pt idx="1370">
                  <c:v>13.697811999998521</c:v>
                </c:pt>
                <c:pt idx="1371">
                  <c:v>13.707812000007834</c:v>
                </c:pt>
                <c:pt idx="1372">
                  <c:v>13.717811000009533</c:v>
                </c:pt>
                <c:pt idx="1373">
                  <c:v>13.727810000011232</c:v>
                </c:pt>
                <c:pt idx="1374">
                  <c:v>13.737810000020545</c:v>
                </c:pt>
                <c:pt idx="1375">
                  <c:v>13.747809000022244</c:v>
                </c:pt>
                <c:pt idx="1376">
                  <c:v>13.757808000023942</c:v>
                </c:pt>
                <c:pt idx="1377">
                  <c:v>13.767808000004152</c:v>
                </c:pt>
                <c:pt idx="1378">
                  <c:v>13.777807000005851</c:v>
                </c:pt>
                <c:pt idx="1379">
                  <c:v>13.787806000007549</c:v>
                </c:pt>
                <c:pt idx="1380">
                  <c:v>13.797806000016863</c:v>
                </c:pt>
                <c:pt idx="1381">
                  <c:v>13.807805000018561</c:v>
                </c:pt>
                <c:pt idx="1382">
                  <c:v>13.817804999998771</c:v>
                </c:pt>
                <c:pt idx="1383">
                  <c:v>13.827804000000469</c:v>
                </c:pt>
                <c:pt idx="1384">
                  <c:v>13.837803000002168</c:v>
                </c:pt>
                <c:pt idx="1385">
                  <c:v>13.847803000011481</c:v>
                </c:pt>
                <c:pt idx="1386">
                  <c:v>13.85780200001318</c:v>
                </c:pt>
                <c:pt idx="1387">
                  <c:v>13.867801000014879</c:v>
                </c:pt>
                <c:pt idx="1388">
                  <c:v>13.877801000024192</c:v>
                </c:pt>
                <c:pt idx="1389">
                  <c:v>13.887800000025891</c:v>
                </c:pt>
                <c:pt idx="1390">
                  <c:v>13.897798999998486</c:v>
                </c:pt>
                <c:pt idx="1391">
                  <c:v>13.907799000007799</c:v>
                </c:pt>
                <c:pt idx="1392">
                  <c:v>13.917798000009498</c:v>
                </c:pt>
                <c:pt idx="1393">
                  <c:v>13.927797000011196</c:v>
                </c:pt>
                <c:pt idx="1394">
                  <c:v>13.93779700002051</c:v>
                </c:pt>
                <c:pt idx="1395">
                  <c:v>13.947796000022208</c:v>
                </c:pt>
                <c:pt idx="1396">
                  <c:v>13.957795000023907</c:v>
                </c:pt>
                <c:pt idx="1397">
                  <c:v>13.967795000004116</c:v>
                </c:pt>
                <c:pt idx="1398">
                  <c:v>13.977794000005815</c:v>
                </c:pt>
                <c:pt idx="1399">
                  <c:v>13.987793000007514</c:v>
                </c:pt>
                <c:pt idx="1400">
                  <c:v>13.997793000016827</c:v>
                </c:pt>
                <c:pt idx="1401">
                  <c:v>14.007792000018526</c:v>
                </c:pt>
                <c:pt idx="1402">
                  <c:v>14.017791000020225</c:v>
                </c:pt>
                <c:pt idx="1403">
                  <c:v>14.027791000000434</c:v>
                </c:pt>
                <c:pt idx="1404">
                  <c:v>14.037790000002133</c:v>
                </c:pt>
                <c:pt idx="1405">
                  <c:v>14.047789000003831</c:v>
                </c:pt>
                <c:pt idx="1406">
                  <c:v>14.057789000013145</c:v>
                </c:pt>
                <c:pt idx="1407">
                  <c:v>14.067788000014843</c:v>
                </c:pt>
                <c:pt idx="1408">
                  <c:v>14.077787000016542</c:v>
                </c:pt>
                <c:pt idx="1409">
                  <c:v>14.087787000025855</c:v>
                </c:pt>
                <c:pt idx="1410">
                  <c:v>14.09778599999845</c:v>
                </c:pt>
                <c:pt idx="1411">
                  <c:v>14.107785000000149</c:v>
                </c:pt>
                <c:pt idx="1412">
                  <c:v>14.117785000009462</c:v>
                </c:pt>
                <c:pt idx="1413">
                  <c:v>14.127784833341138</c:v>
                </c:pt>
                <c:pt idx="1414">
                  <c:v>14.137783833342837</c:v>
                </c:pt>
                <c:pt idx="1415">
                  <c:v>14.14778383335215</c:v>
                </c:pt>
                <c:pt idx="1416">
                  <c:v>14.157782833353849</c:v>
                </c:pt>
                <c:pt idx="1417">
                  <c:v>14.167782833334059</c:v>
                </c:pt>
                <c:pt idx="1418">
                  <c:v>14.177781833335757</c:v>
                </c:pt>
                <c:pt idx="1419">
                  <c:v>14.187780833337456</c:v>
                </c:pt>
                <c:pt idx="1420">
                  <c:v>14.197779833339155</c:v>
                </c:pt>
                <c:pt idx="1421">
                  <c:v>14.207779833348468</c:v>
                </c:pt>
                <c:pt idx="1422">
                  <c:v>14.217778833350167</c:v>
                </c:pt>
                <c:pt idx="1423">
                  <c:v>14.227778833330376</c:v>
                </c:pt>
                <c:pt idx="1424">
                  <c:v>14.237777833332075</c:v>
                </c:pt>
                <c:pt idx="1425">
                  <c:v>14.247776833333774</c:v>
                </c:pt>
                <c:pt idx="1426">
                  <c:v>14.257776833343087</c:v>
                </c:pt>
                <c:pt idx="1427">
                  <c:v>14.267775833344785</c:v>
                </c:pt>
                <c:pt idx="1428">
                  <c:v>14.277774833346484</c:v>
                </c:pt>
                <c:pt idx="1429">
                  <c:v>14.287774833355797</c:v>
                </c:pt>
                <c:pt idx="1430">
                  <c:v>14.297773833357496</c:v>
                </c:pt>
                <c:pt idx="1431">
                  <c:v>14.307772833359195</c:v>
                </c:pt>
                <c:pt idx="1432">
                  <c:v>14.317772833339404</c:v>
                </c:pt>
                <c:pt idx="1433">
                  <c:v>14.327771833341103</c:v>
                </c:pt>
                <c:pt idx="1434">
                  <c:v>14.337770833342802</c:v>
                </c:pt>
                <c:pt idx="1435">
                  <c:v>14.347770833352115</c:v>
                </c:pt>
                <c:pt idx="1436">
                  <c:v>14.357769833353814</c:v>
                </c:pt>
                <c:pt idx="1437">
                  <c:v>14.367768833355512</c:v>
                </c:pt>
                <c:pt idx="1438">
                  <c:v>14.377768833335722</c:v>
                </c:pt>
                <c:pt idx="1439">
                  <c:v>14.387767833337421</c:v>
                </c:pt>
                <c:pt idx="1440">
                  <c:v>14.397766833339119</c:v>
                </c:pt>
                <c:pt idx="1441">
                  <c:v>14.407766833348433</c:v>
                </c:pt>
                <c:pt idx="1442">
                  <c:v>14.417765833350131</c:v>
                </c:pt>
                <c:pt idx="1443">
                  <c:v>14.42776483335183</c:v>
                </c:pt>
                <c:pt idx="1444">
                  <c:v>14.437764833332039</c:v>
                </c:pt>
                <c:pt idx="1445">
                  <c:v>14.447763833333738</c:v>
                </c:pt>
                <c:pt idx="1446">
                  <c:v>14.457762833335437</c:v>
                </c:pt>
                <c:pt idx="1447">
                  <c:v>14.46776283334475</c:v>
                </c:pt>
                <c:pt idx="1448">
                  <c:v>14.477761833346449</c:v>
                </c:pt>
                <c:pt idx="1449">
                  <c:v>14.487761833355762</c:v>
                </c:pt>
                <c:pt idx="1450">
                  <c:v>14.497760833357461</c:v>
                </c:pt>
                <c:pt idx="1451">
                  <c:v>14.50775983335916</c:v>
                </c:pt>
                <c:pt idx="1452">
                  <c:v>14.517759833339369</c:v>
                </c:pt>
                <c:pt idx="1453">
                  <c:v>14.527758833341068</c:v>
                </c:pt>
                <c:pt idx="1454">
                  <c:v>14.537757833342766</c:v>
                </c:pt>
                <c:pt idx="1455">
                  <c:v>14.54775783335208</c:v>
                </c:pt>
                <c:pt idx="1456">
                  <c:v>14.557756833353778</c:v>
                </c:pt>
                <c:pt idx="1457">
                  <c:v>14.567755833355477</c:v>
                </c:pt>
                <c:pt idx="1458">
                  <c:v>14.577755833335686</c:v>
                </c:pt>
                <c:pt idx="1459">
                  <c:v>14.587754833337385</c:v>
                </c:pt>
                <c:pt idx="1460">
                  <c:v>14.597753833339084</c:v>
                </c:pt>
                <c:pt idx="1461">
                  <c:v>14.607753833348397</c:v>
                </c:pt>
                <c:pt idx="1462">
                  <c:v>14.617752833350096</c:v>
                </c:pt>
                <c:pt idx="1463">
                  <c:v>14.627751833351795</c:v>
                </c:pt>
                <c:pt idx="1464">
                  <c:v>14.637751833332004</c:v>
                </c:pt>
                <c:pt idx="1465">
                  <c:v>14.647750833333703</c:v>
                </c:pt>
                <c:pt idx="1466">
                  <c:v>14.657749833335401</c:v>
                </c:pt>
                <c:pt idx="1467">
                  <c:v>14.667749833344715</c:v>
                </c:pt>
                <c:pt idx="1468">
                  <c:v>14.677748833346413</c:v>
                </c:pt>
                <c:pt idx="1469">
                  <c:v>14.687747833348112</c:v>
                </c:pt>
                <c:pt idx="1470">
                  <c:v>14.697747833357425</c:v>
                </c:pt>
                <c:pt idx="1471">
                  <c:v>14.707746833359124</c:v>
                </c:pt>
                <c:pt idx="1472">
                  <c:v>14.717745833331719</c:v>
                </c:pt>
                <c:pt idx="1473">
                  <c:v>14.727745833341032</c:v>
                </c:pt>
                <c:pt idx="1474">
                  <c:v>14.737744833342731</c:v>
                </c:pt>
                <c:pt idx="1475">
                  <c:v>14.74774383334443</c:v>
                </c:pt>
                <c:pt idx="1476">
                  <c:v>14.757743833353743</c:v>
                </c:pt>
                <c:pt idx="1477">
                  <c:v>14.767742833355442</c:v>
                </c:pt>
                <c:pt idx="1478">
                  <c:v>14.777742833335651</c:v>
                </c:pt>
                <c:pt idx="1479">
                  <c:v>14.78774183333735</c:v>
                </c:pt>
                <c:pt idx="1480">
                  <c:v>14.797740833339049</c:v>
                </c:pt>
                <c:pt idx="1481">
                  <c:v>14.807740833348362</c:v>
                </c:pt>
                <c:pt idx="1482">
                  <c:v>14.817739833350061</c:v>
                </c:pt>
                <c:pt idx="1483">
                  <c:v>14.827738833351759</c:v>
                </c:pt>
                <c:pt idx="1484">
                  <c:v>14.837738833331969</c:v>
                </c:pt>
                <c:pt idx="1485">
                  <c:v>14.847737833333667</c:v>
                </c:pt>
                <c:pt idx="1486">
                  <c:v>14.857736833335366</c:v>
                </c:pt>
                <c:pt idx="1487">
                  <c:v>14.867736833344679</c:v>
                </c:pt>
                <c:pt idx="1488">
                  <c:v>14.877735833346378</c:v>
                </c:pt>
                <c:pt idx="1489">
                  <c:v>14.887734833348077</c:v>
                </c:pt>
                <c:pt idx="1490">
                  <c:v>14.89773483335739</c:v>
                </c:pt>
                <c:pt idx="1491">
                  <c:v>14.907733833359089</c:v>
                </c:pt>
                <c:pt idx="1492">
                  <c:v>14.917732833331684</c:v>
                </c:pt>
                <c:pt idx="1493">
                  <c:v>14.927732833340997</c:v>
                </c:pt>
                <c:pt idx="1494">
                  <c:v>14.937731833342696</c:v>
                </c:pt>
                <c:pt idx="1495">
                  <c:v>14.947730833344394</c:v>
                </c:pt>
                <c:pt idx="1496">
                  <c:v>14.957730833353708</c:v>
                </c:pt>
                <c:pt idx="1497">
                  <c:v>14.967729833355406</c:v>
                </c:pt>
                <c:pt idx="1498">
                  <c:v>14.977728833357105</c:v>
                </c:pt>
                <c:pt idx="1499">
                  <c:v>14.987728833337314</c:v>
                </c:pt>
                <c:pt idx="1500">
                  <c:v>14.997727833339013</c:v>
                </c:pt>
              </c:numCache>
            </c:numRef>
          </c:xVal>
          <c:yVal>
            <c:numRef>
              <c:f>Accelerometer!$J$2:$J$1502</c:f>
              <c:numCache>
                <c:formatCode>General</c:formatCode>
                <c:ptCount val="1501"/>
                <c:pt idx="0">
                  <c:v>3.7191357463598251E-2</c:v>
                </c:pt>
                <c:pt idx="1">
                  <c:v>4.2573358863592148E-2</c:v>
                </c:pt>
                <c:pt idx="2">
                  <c:v>4.3993353843688965E-2</c:v>
                </c:pt>
                <c:pt idx="3">
                  <c:v>4.4182386249303818E-2</c:v>
                </c:pt>
                <c:pt idx="4">
                  <c:v>4.1674219071865082E-2</c:v>
                </c:pt>
                <c:pt idx="5">
                  <c:v>4.4296354055404663E-2</c:v>
                </c:pt>
                <c:pt idx="6">
                  <c:v>4.1402563452720642E-2</c:v>
                </c:pt>
                <c:pt idx="7">
                  <c:v>4.5763034373521805E-2</c:v>
                </c:pt>
                <c:pt idx="8">
                  <c:v>4.7433100640773773E-2</c:v>
                </c:pt>
                <c:pt idx="9">
                  <c:v>5.3984042257070541E-2</c:v>
                </c:pt>
                <c:pt idx="10">
                  <c:v>5.7625915855169296E-2</c:v>
                </c:pt>
                <c:pt idx="11">
                  <c:v>5.8013815432786942E-2</c:v>
                </c:pt>
                <c:pt idx="12">
                  <c:v>6.0257796198129654E-2</c:v>
                </c:pt>
                <c:pt idx="13">
                  <c:v>5.8373779058456421E-2</c:v>
                </c:pt>
                <c:pt idx="14">
                  <c:v>6.0748785734176636E-2</c:v>
                </c:pt>
                <c:pt idx="15">
                  <c:v>5.8715086430311203E-2</c:v>
                </c:pt>
                <c:pt idx="16">
                  <c:v>5.1553308963775635E-2</c:v>
                </c:pt>
                <c:pt idx="17">
                  <c:v>5.0028339028358459E-2</c:v>
                </c:pt>
                <c:pt idx="18">
                  <c:v>5.364198237657547E-2</c:v>
                </c:pt>
                <c:pt idx="19">
                  <c:v>5.8762669563293457E-2</c:v>
                </c:pt>
                <c:pt idx="20">
                  <c:v>6.3850641250610352E-2</c:v>
                </c:pt>
                <c:pt idx="21">
                  <c:v>7.6504737138748169E-2</c:v>
                </c:pt>
                <c:pt idx="22">
                  <c:v>8.1814810633659363E-2</c:v>
                </c:pt>
                <c:pt idx="23">
                  <c:v>8.432362973690033E-2</c:v>
                </c:pt>
                <c:pt idx="24">
                  <c:v>8.5416324436664581E-2</c:v>
                </c:pt>
                <c:pt idx="25">
                  <c:v>8.2032859325408936E-2</c:v>
                </c:pt>
                <c:pt idx="26">
                  <c:v>7.1704059839248657E-2</c:v>
                </c:pt>
                <c:pt idx="27">
                  <c:v>6.8494856357574463E-2</c:v>
                </c:pt>
                <c:pt idx="28">
                  <c:v>7.3538616299629211E-2</c:v>
                </c:pt>
                <c:pt idx="29">
                  <c:v>8.1404045224189758E-2</c:v>
                </c:pt>
                <c:pt idx="30">
                  <c:v>9.8134279251098633E-2</c:v>
                </c:pt>
                <c:pt idx="31">
                  <c:v>0.10929884016513824</c:v>
                </c:pt>
                <c:pt idx="32">
                  <c:v>0.11823613941669464</c:v>
                </c:pt>
                <c:pt idx="33">
                  <c:v>0.11941965669393539</c:v>
                </c:pt>
                <c:pt idx="34">
                  <c:v>0.12192676216363907</c:v>
                </c:pt>
                <c:pt idx="35">
                  <c:v>0.12096748501062393</c:v>
                </c:pt>
                <c:pt idx="36">
                  <c:v>0.11790192872285843</c:v>
                </c:pt>
                <c:pt idx="37">
                  <c:v>0.11889982223510742</c:v>
                </c:pt>
                <c:pt idx="38">
                  <c:v>0.12806269526481628</c:v>
                </c:pt>
                <c:pt idx="39">
                  <c:v>0.13839903473854065</c:v>
                </c:pt>
                <c:pt idx="40">
                  <c:v>0.14257833361625671</c:v>
                </c:pt>
                <c:pt idx="41">
                  <c:v>0.15186692774295807</c:v>
                </c:pt>
                <c:pt idx="42">
                  <c:v>0.14998620748519897</c:v>
                </c:pt>
                <c:pt idx="43">
                  <c:v>0.14293307065963745</c:v>
                </c:pt>
                <c:pt idx="44">
                  <c:v>0.13625678420066833</c:v>
                </c:pt>
                <c:pt idx="45">
                  <c:v>0.137696772813797</c:v>
                </c:pt>
                <c:pt idx="46">
                  <c:v>0.14196369051933289</c:v>
                </c:pt>
                <c:pt idx="47">
                  <c:v>0.14522862434387207</c:v>
                </c:pt>
                <c:pt idx="48">
                  <c:v>0.14891044795513153</c:v>
                </c:pt>
                <c:pt idx="49">
                  <c:v>0.15180167555809021</c:v>
                </c:pt>
                <c:pt idx="50">
                  <c:v>0.15598975121974945</c:v>
                </c:pt>
                <c:pt idx="51">
                  <c:v>0.16505670547485352</c:v>
                </c:pt>
                <c:pt idx="52">
                  <c:v>0.1711028665304184</c:v>
                </c:pt>
                <c:pt idx="53">
                  <c:v>0.17184187471866608</c:v>
                </c:pt>
                <c:pt idx="54">
                  <c:v>0.1734917014837265</c:v>
                </c:pt>
                <c:pt idx="55">
                  <c:v>0.17141683399677277</c:v>
                </c:pt>
                <c:pt idx="56">
                  <c:v>0.17668004333972931</c:v>
                </c:pt>
                <c:pt idx="57">
                  <c:v>0.18397888541221619</c:v>
                </c:pt>
                <c:pt idx="58">
                  <c:v>0.18396477401256561</c:v>
                </c:pt>
                <c:pt idx="59">
                  <c:v>0.18543154001235962</c:v>
                </c:pt>
                <c:pt idx="60">
                  <c:v>0.18626724183559418</c:v>
                </c:pt>
                <c:pt idx="61">
                  <c:v>0.18313834071159363</c:v>
                </c:pt>
                <c:pt idx="62">
                  <c:v>0.17726421356201172</c:v>
                </c:pt>
                <c:pt idx="63">
                  <c:v>0.1776304692029953</c:v>
                </c:pt>
                <c:pt idx="64">
                  <c:v>0.17524613440036774</c:v>
                </c:pt>
                <c:pt idx="65">
                  <c:v>0.17780372500419617</c:v>
                </c:pt>
                <c:pt idx="66">
                  <c:v>0.18309463560581207</c:v>
                </c:pt>
                <c:pt idx="67">
                  <c:v>0.1950911283493042</c:v>
                </c:pt>
                <c:pt idx="68">
                  <c:v>0.21777912974357605</c:v>
                </c:pt>
                <c:pt idx="69">
                  <c:v>0.23052424192428589</c:v>
                </c:pt>
                <c:pt idx="70">
                  <c:v>0.23001851141452789</c:v>
                </c:pt>
                <c:pt idx="71">
                  <c:v>0.22215937077999115</c:v>
                </c:pt>
                <c:pt idx="72">
                  <c:v>0.21389824151992798</c:v>
                </c:pt>
                <c:pt idx="73">
                  <c:v>0.2121429443359375</c:v>
                </c:pt>
                <c:pt idx="74">
                  <c:v>0.21250885725021362</c:v>
                </c:pt>
                <c:pt idx="75">
                  <c:v>0.2128315269947052</c:v>
                </c:pt>
                <c:pt idx="76">
                  <c:v>0.21926119923591614</c:v>
                </c:pt>
                <c:pt idx="77">
                  <c:v>0.21881352365016937</c:v>
                </c:pt>
                <c:pt idx="78">
                  <c:v>0.21160753071308136</c:v>
                </c:pt>
                <c:pt idx="79">
                  <c:v>0.20450213551521301</c:v>
                </c:pt>
                <c:pt idx="80">
                  <c:v>0.19716991484165192</c:v>
                </c:pt>
                <c:pt idx="81">
                  <c:v>0.19440799951553345</c:v>
                </c:pt>
                <c:pt idx="82">
                  <c:v>0.20023100078105927</c:v>
                </c:pt>
                <c:pt idx="83">
                  <c:v>0.21699708700180054</c:v>
                </c:pt>
                <c:pt idx="84">
                  <c:v>0.23422427475452423</c:v>
                </c:pt>
                <c:pt idx="85">
                  <c:v>0.26165899634361267</c:v>
                </c:pt>
                <c:pt idx="86">
                  <c:v>0.2910403311252594</c:v>
                </c:pt>
                <c:pt idx="87">
                  <c:v>0.31640946865081787</c:v>
                </c:pt>
                <c:pt idx="88">
                  <c:v>0.33855819702148438</c:v>
                </c:pt>
                <c:pt idx="89">
                  <c:v>0.35551252961158752</c:v>
                </c:pt>
                <c:pt idx="90">
                  <c:v>0.37410777807235718</c:v>
                </c:pt>
                <c:pt idx="91">
                  <c:v>0.39483195543289185</c:v>
                </c:pt>
                <c:pt idx="92">
                  <c:v>0.41092568635940552</c:v>
                </c:pt>
                <c:pt idx="93">
                  <c:v>0.42791524529457092</c:v>
                </c:pt>
                <c:pt idx="94">
                  <c:v>0.45559746026992798</c:v>
                </c:pt>
                <c:pt idx="95">
                  <c:v>0.48526972532272339</c:v>
                </c:pt>
                <c:pt idx="96">
                  <c:v>0.51903647184371948</c:v>
                </c:pt>
                <c:pt idx="97">
                  <c:v>0.56167382001876831</c:v>
                </c:pt>
                <c:pt idx="98">
                  <c:v>0.62213128805160522</c:v>
                </c:pt>
                <c:pt idx="99">
                  <c:v>0.68999278545379639</c:v>
                </c:pt>
                <c:pt idx="100">
                  <c:v>0.76600742340087891</c:v>
                </c:pt>
                <c:pt idx="101">
                  <c:v>0.83418494462966919</c:v>
                </c:pt>
                <c:pt idx="102">
                  <c:v>0.87595450878143311</c:v>
                </c:pt>
                <c:pt idx="103">
                  <c:v>0.90889716148376465</c:v>
                </c:pt>
                <c:pt idx="104">
                  <c:v>0.93031293153762817</c:v>
                </c:pt>
                <c:pt idx="105">
                  <c:v>0.95010638236999512</c:v>
                </c:pt>
                <c:pt idx="106">
                  <c:v>0.97443115711212158</c:v>
                </c:pt>
                <c:pt idx="107">
                  <c:v>1.0032036304473877</c:v>
                </c:pt>
                <c:pt idx="108">
                  <c:v>1.0169690847396851</c:v>
                </c:pt>
                <c:pt idx="109">
                  <c:v>1.026882529258728</c:v>
                </c:pt>
                <c:pt idx="110">
                  <c:v>1.0425217151641846</c:v>
                </c:pt>
                <c:pt idx="111">
                  <c:v>1.0545030832290649</c:v>
                </c:pt>
                <c:pt idx="112">
                  <c:v>1.0780912637710571</c:v>
                </c:pt>
                <c:pt idx="113">
                  <c:v>1.1103458404541016</c:v>
                </c:pt>
                <c:pt idx="114">
                  <c:v>1.1491611003875732</c:v>
                </c:pt>
                <c:pt idx="115">
                  <c:v>1.1943279504776001</c:v>
                </c:pt>
                <c:pt idx="116">
                  <c:v>1.2555785179138184</c:v>
                </c:pt>
                <c:pt idx="117">
                  <c:v>1.3383239507675171</c:v>
                </c:pt>
                <c:pt idx="118">
                  <c:v>1.4318225383758545</c:v>
                </c:pt>
                <c:pt idx="119">
                  <c:v>1.5415736436843872</c:v>
                </c:pt>
                <c:pt idx="120">
                  <c:v>1.6382131576538086</c:v>
                </c:pt>
                <c:pt idx="121">
                  <c:v>1.7308200597763062</c:v>
                </c:pt>
                <c:pt idx="122">
                  <c:v>1.825206995010376</c:v>
                </c:pt>
                <c:pt idx="123">
                  <c:v>1.91956627368927</c:v>
                </c:pt>
                <c:pt idx="124">
                  <c:v>2.0177991390228271</c:v>
                </c:pt>
                <c:pt idx="125">
                  <c:v>2.1391792297363281</c:v>
                </c:pt>
                <c:pt idx="126">
                  <c:v>2.2865650653839111</c:v>
                </c:pt>
                <c:pt idx="127">
                  <c:v>2.4445765018463135</c:v>
                </c:pt>
                <c:pt idx="128">
                  <c:v>2.5671000480651855</c:v>
                </c:pt>
                <c:pt idx="129">
                  <c:v>2.6545851230621338</c:v>
                </c:pt>
                <c:pt idx="130">
                  <c:v>2.689899206161499</c:v>
                </c:pt>
                <c:pt idx="131">
                  <c:v>2.6934621334075928</c:v>
                </c:pt>
                <c:pt idx="132">
                  <c:v>2.6456892490386963</c:v>
                </c:pt>
                <c:pt idx="133">
                  <c:v>2.5633463859558105</c:v>
                </c:pt>
                <c:pt idx="134">
                  <c:v>2.4964659214019775</c:v>
                </c:pt>
                <c:pt idx="135">
                  <c:v>2.4347894191741943</c:v>
                </c:pt>
                <c:pt idx="136">
                  <c:v>2.2971441745758057</c:v>
                </c:pt>
                <c:pt idx="137">
                  <c:v>2.0522794723510742</c:v>
                </c:pt>
                <c:pt idx="138">
                  <c:v>1.6916729211807251</c:v>
                </c:pt>
                <c:pt idx="139">
                  <c:v>1.2581976652145386</c:v>
                </c:pt>
                <c:pt idx="140">
                  <c:v>0.73360759019851685</c:v>
                </c:pt>
                <c:pt idx="141">
                  <c:v>0.25618007779121399</c:v>
                </c:pt>
                <c:pt idx="142">
                  <c:v>-0.43500769138336182</c:v>
                </c:pt>
                <c:pt idx="143">
                  <c:v>-1.2785181999206543</c:v>
                </c:pt>
                <c:pt idx="144">
                  <c:v>-1.9242109060287476</c:v>
                </c:pt>
                <c:pt idx="145">
                  <c:v>-2.2463874816894531</c:v>
                </c:pt>
                <c:pt idx="146">
                  <c:v>-2.311546802520752</c:v>
                </c:pt>
                <c:pt idx="147">
                  <c:v>-2.2022976875305176</c:v>
                </c:pt>
                <c:pt idx="148">
                  <c:v>-2.0696015357971191</c:v>
                </c:pt>
                <c:pt idx="149">
                  <c:v>-2.1208536624908447</c:v>
                </c:pt>
                <c:pt idx="150">
                  <c:v>-2.4285075664520264</c:v>
                </c:pt>
                <c:pt idx="151">
                  <c:v>-2.9160492420196533</c:v>
                </c:pt>
                <c:pt idx="152">
                  <c:v>-3.4869711399078369</c:v>
                </c:pt>
                <c:pt idx="153">
                  <c:v>-4.0086026191711426</c:v>
                </c:pt>
                <c:pt idx="154">
                  <c:v>-4.4174327850341797</c:v>
                </c:pt>
                <c:pt idx="155">
                  <c:v>-4.7036385536193848</c:v>
                </c:pt>
                <c:pt idx="156">
                  <c:v>-4.9068074226379395</c:v>
                </c:pt>
                <c:pt idx="157">
                  <c:v>-5.0599608421325684</c:v>
                </c:pt>
                <c:pt idx="158">
                  <c:v>-5.181361198425293</c:v>
                </c:pt>
                <c:pt idx="159">
                  <c:v>-5.2683291435241699</c:v>
                </c:pt>
                <c:pt idx="160">
                  <c:v>-5.3131122589111328</c:v>
                </c:pt>
                <c:pt idx="161">
                  <c:v>-5.3212318420410156</c:v>
                </c:pt>
                <c:pt idx="162">
                  <c:v>-5.2972526550292969</c:v>
                </c:pt>
                <c:pt idx="163">
                  <c:v>-5.2419915199279785</c:v>
                </c:pt>
                <c:pt idx="164">
                  <c:v>-5.1954069137573242</c:v>
                </c:pt>
                <c:pt idx="165">
                  <c:v>-5.1935410499572754</c:v>
                </c:pt>
                <c:pt idx="166">
                  <c:v>-5.2674627304077148</c:v>
                </c:pt>
                <c:pt idx="167">
                  <c:v>-5.3710727691650391</c:v>
                </c:pt>
                <c:pt idx="168">
                  <c:v>-5.4564743041992188</c:v>
                </c:pt>
                <c:pt idx="169">
                  <c:v>-5.4561152458190918</c:v>
                </c:pt>
                <c:pt idx="170">
                  <c:v>-5.3246316909790039</c:v>
                </c:pt>
                <c:pt idx="171">
                  <c:v>-5.0244383811950684</c:v>
                </c:pt>
                <c:pt idx="172">
                  <c:v>-4.570350170135498</c:v>
                </c:pt>
                <c:pt idx="173">
                  <c:v>-3.9909501075744629</c:v>
                </c:pt>
                <c:pt idx="174">
                  <c:v>-3.3196077346801758</c:v>
                </c:pt>
                <c:pt idx="175">
                  <c:v>-2.555919885635376</c:v>
                </c:pt>
                <c:pt idx="176">
                  <c:v>-1.7166671752929688</c:v>
                </c:pt>
                <c:pt idx="177">
                  <c:v>-0.85116493701934814</c:v>
                </c:pt>
                <c:pt idx="178">
                  <c:v>6.9044828414916992E-3</c:v>
                </c:pt>
                <c:pt idx="179">
                  <c:v>0.81902432441711426</c:v>
                </c:pt>
                <c:pt idx="180">
                  <c:v>1.4859641790390015</c:v>
                </c:pt>
                <c:pt idx="181">
                  <c:v>1.9602985382080078</c:v>
                </c:pt>
                <c:pt idx="182">
                  <c:v>2.3346586227416992</c:v>
                </c:pt>
                <c:pt idx="183">
                  <c:v>2.3762946128845215</c:v>
                </c:pt>
                <c:pt idx="184">
                  <c:v>1.8182797431945801</c:v>
                </c:pt>
                <c:pt idx="185">
                  <c:v>0.50057786703109741</c:v>
                </c:pt>
                <c:pt idx="186">
                  <c:v>-1.0588246583938599</c:v>
                </c:pt>
                <c:pt idx="187">
                  <c:v>-1.1797348260879517</c:v>
                </c:pt>
                <c:pt idx="188">
                  <c:v>0.20897209644317627</c:v>
                </c:pt>
                <c:pt idx="189">
                  <c:v>1.7232358455657959</c:v>
                </c:pt>
                <c:pt idx="190">
                  <c:v>2.8472537994384766</c:v>
                </c:pt>
                <c:pt idx="191">
                  <c:v>3.2478361129760742</c:v>
                </c:pt>
                <c:pt idx="192">
                  <c:v>2.5349042415618896</c:v>
                </c:pt>
                <c:pt idx="193">
                  <c:v>1.3258320093154907</c:v>
                </c:pt>
                <c:pt idx="194">
                  <c:v>0.80584311485290527</c:v>
                </c:pt>
                <c:pt idx="195">
                  <c:v>0.99881488084793091</c:v>
                </c:pt>
                <c:pt idx="196">
                  <c:v>1.393541693687439</c:v>
                </c:pt>
                <c:pt idx="197">
                  <c:v>1.6308801174163818</c:v>
                </c:pt>
                <c:pt idx="198">
                  <c:v>1.6834841966629028</c:v>
                </c:pt>
                <c:pt idx="199">
                  <c:v>1.5995895862579346</c:v>
                </c:pt>
                <c:pt idx="200">
                  <c:v>1.4778869152069092</c:v>
                </c:pt>
                <c:pt idx="201">
                  <c:v>1.4424183368682861</c:v>
                </c:pt>
                <c:pt idx="202">
                  <c:v>1.5258604288101196</c:v>
                </c:pt>
                <c:pt idx="203">
                  <c:v>1.6454124450683594</c:v>
                </c:pt>
                <c:pt idx="204">
                  <c:v>1.7191941738128662</c:v>
                </c:pt>
                <c:pt idx="205">
                  <c:v>1.7498935461044312</c:v>
                </c:pt>
                <c:pt idx="206">
                  <c:v>1.755290150642395</c:v>
                </c:pt>
                <c:pt idx="207">
                  <c:v>1.6504173278808594</c:v>
                </c:pt>
                <c:pt idx="208">
                  <c:v>1.4258168935775757</c:v>
                </c:pt>
                <c:pt idx="209">
                  <c:v>1.1749391555786133</c:v>
                </c:pt>
                <c:pt idx="210">
                  <c:v>0.9536365270614624</c:v>
                </c:pt>
                <c:pt idx="211">
                  <c:v>0.77235555648803711</c:v>
                </c:pt>
                <c:pt idx="212">
                  <c:v>0.63054513931274414</c:v>
                </c:pt>
                <c:pt idx="213">
                  <c:v>0.53677260875701904</c:v>
                </c:pt>
                <c:pt idx="214">
                  <c:v>0.50472062826156616</c:v>
                </c:pt>
                <c:pt idx="215">
                  <c:v>0.52981984615325928</c:v>
                </c:pt>
                <c:pt idx="216">
                  <c:v>0.59592193365097046</c:v>
                </c:pt>
                <c:pt idx="217">
                  <c:v>0.66689670085906982</c:v>
                </c:pt>
                <c:pt idx="218">
                  <c:v>0.69311314821243286</c:v>
                </c:pt>
                <c:pt idx="219">
                  <c:v>0.67996674776077271</c:v>
                </c:pt>
                <c:pt idx="220">
                  <c:v>0.63540804386138916</c:v>
                </c:pt>
                <c:pt idx="221">
                  <c:v>0.59560763835906982</c:v>
                </c:pt>
                <c:pt idx="222">
                  <c:v>0.5507163405418396</c:v>
                </c:pt>
                <c:pt idx="223">
                  <c:v>0.51593023538589478</c:v>
                </c:pt>
                <c:pt idx="224">
                  <c:v>0.50661689043045044</c:v>
                </c:pt>
                <c:pt idx="225">
                  <c:v>0.51600819826126099</c:v>
                </c:pt>
                <c:pt idx="226">
                  <c:v>0.56720775365829468</c:v>
                </c:pt>
                <c:pt idx="227">
                  <c:v>0.64455407857894897</c:v>
                </c:pt>
                <c:pt idx="228">
                  <c:v>0.72667080163955688</c:v>
                </c:pt>
                <c:pt idx="229">
                  <c:v>0.79837626218795776</c:v>
                </c:pt>
                <c:pt idx="230">
                  <c:v>0.85362964868545532</c:v>
                </c:pt>
                <c:pt idx="231">
                  <c:v>0.87900227308273315</c:v>
                </c:pt>
                <c:pt idx="232">
                  <c:v>0.89905959367752075</c:v>
                </c:pt>
                <c:pt idx="233">
                  <c:v>0.92229652404785156</c:v>
                </c:pt>
                <c:pt idx="234">
                  <c:v>0.95317345857620239</c:v>
                </c:pt>
                <c:pt idx="235">
                  <c:v>1.0074328184127808</c:v>
                </c:pt>
                <c:pt idx="236">
                  <c:v>1.0748722553253174</c:v>
                </c:pt>
                <c:pt idx="237">
                  <c:v>1.1455154418945312</c:v>
                </c:pt>
                <c:pt idx="238">
                  <c:v>1.2330974340438843</c:v>
                </c:pt>
                <c:pt idx="239">
                  <c:v>1.3567574024200439</c:v>
                </c:pt>
                <c:pt idx="240">
                  <c:v>1.5028266906738281</c:v>
                </c:pt>
                <c:pt idx="241">
                  <c:v>1.6484966278076172</c:v>
                </c:pt>
                <c:pt idx="242">
                  <c:v>1.7623794078826904</c:v>
                </c:pt>
                <c:pt idx="243">
                  <c:v>1.8478468656539917</c:v>
                </c:pt>
                <c:pt idx="244">
                  <c:v>1.888469934463501</c:v>
                </c:pt>
                <c:pt idx="245">
                  <c:v>1.8679797649383545</c:v>
                </c:pt>
                <c:pt idx="246">
                  <c:v>1.8446578979492188</c:v>
                </c:pt>
                <c:pt idx="247">
                  <c:v>1.8881055116653442</c:v>
                </c:pt>
                <c:pt idx="248">
                  <c:v>1.9961754083633423</c:v>
                </c:pt>
                <c:pt idx="249">
                  <c:v>2.1632406711578369</c:v>
                </c:pt>
                <c:pt idx="250">
                  <c:v>2.359666109085083</c:v>
                </c:pt>
                <c:pt idx="251">
                  <c:v>2.5509471893310547</c:v>
                </c:pt>
                <c:pt idx="252">
                  <c:v>2.7097117900848389</c:v>
                </c:pt>
                <c:pt idx="253">
                  <c:v>2.8048484325408936</c:v>
                </c:pt>
                <c:pt idx="254">
                  <c:v>2.855372428894043</c:v>
                </c:pt>
                <c:pt idx="255">
                  <c:v>2.8842043876647949</c:v>
                </c:pt>
                <c:pt idx="256">
                  <c:v>2.9026460647583008</c:v>
                </c:pt>
                <c:pt idx="257">
                  <c:v>2.9499557018280029</c:v>
                </c:pt>
                <c:pt idx="258">
                  <c:v>3.0681650638580322</c:v>
                </c:pt>
                <c:pt idx="259">
                  <c:v>3.261796236038208</c:v>
                </c:pt>
                <c:pt idx="260">
                  <c:v>3.4398834705352783</c:v>
                </c:pt>
                <c:pt idx="261">
                  <c:v>3.5177655220031738</c:v>
                </c:pt>
                <c:pt idx="262">
                  <c:v>3.4610595703125</c:v>
                </c:pt>
                <c:pt idx="263">
                  <c:v>3.298081636428833</c:v>
                </c:pt>
                <c:pt idx="264">
                  <c:v>2.9888942241668701</c:v>
                </c:pt>
                <c:pt idx="265">
                  <c:v>2.4790704250335693</c:v>
                </c:pt>
                <c:pt idx="266">
                  <c:v>2.0473980903625488</c:v>
                </c:pt>
                <c:pt idx="267">
                  <c:v>1.8350241184234619</c:v>
                </c:pt>
                <c:pt idx="268">
                  <c:v>1.6127157211303711</c:v>
                </c:pt>
                <c:pt idx="269">
                  <c:v>1.1114789247512817</c:v>
                </c:pt>
                <c:pt idx="270">
                  <c:v>0.4804190993309021</c:v>
                </c:pt>
                <c:pt idx="271">
                  <c:v>-0.52938520908355713</c:v>
                </c:pt>
                <c:pt idx="272">
                  <c:v>-1.7297557592391968</c:v>
                </c:pt>
                <c:pt idx="273">
                  <c:v>-2.6093482971191406</c:v>
                </c:pt>
                <c:pt idx="274">
                  <c:v>-3.0364358425140381</c:v>
                </c:pt>
                <c:pt idx="275">
                  <c:v>-3.1497597694396973</c:v>
                </c:pt>
                <c:pt idx="276">
                  <c:v>-3.1205422878265381</c:v>
                </c:pt>
                <c:pt idx="277">
                  <c:v>-3.0758616924285889</c:v>
                </c:pt>
                <c:pt idx="278">
                  <c:v>-3.0864219665527344</c:v>
                </c:pt>
                <c:pt idx="279">
                  <c:v>-3.2188069820404053</c:v>
                </c:pt>
                <c:pt idx="280">
                  <c:v>-3.4997670650482178</c:v>
                </c:pt>
                <c:pt idx="281">
                  <c:v>-3.8990418910980225</c:v>
                </c:pt>
                <c:pt idx="282">
                  <c:v>-4.3458051681518555</c:v>
                </c:pt>
                <c:pt idx="283">
                  <c:v>-4.7460474967956543</c:v>
                </c:pt>
                <c:pt idx="284">
                  <c:v>-5.0600776672363281</c:v>
                </c:pt>
                <c:pt idx="285">
                  <c:v>-5.322260856628418</c:v>
                </c:pt>
                <c:pt idx="286">
                  <c:v>-5.5939946174621582</c:v>
                </c:pt>
                <c:pt idx="287">
                  <c:v>-5.8720049858093262</c:v>
                </c:pt>
                <c:pt idx="288">
                  <c:v>-6.1111311912536621</c:v>
                </c:pt>
                <c:pt idx="289">
                  <c:v>-6.2932868003845215</c:v>
                </c:pt>
                <c:pt idx="290">
                  <c:v>-6.4212121963500977</c:v>
                </c:pt>
                <c:pt idx="291">
                  <c:v>-6.4859199523925781</c:v>
                </c:pt>
                <c:pt idx="292">
                  <c:v>-6.4406442642211914</c:v>
                </c:pt>
                <c:pt idx="293">
                  <c:v>-6.3111233711242676</c:v>
                </c:pt>
                <c:pt idx="294">
                  <c:v>-6.164766788482666</c:v>
                </c:pt>
                <c:pt idx="295">
                  <c:v>-6.1343660354614258</c:v>
                </c:pt>
                <c:pt idx="296">
                  <c:v>-6.2450084686279297</c:v>
                </c:pt>
                <c:pt idx="297">
                  <c:v>-6.1254816055297852</c:v>
                </c:pt>
                <c:pt idx="298">
                  <c:v>-5.5655984878540039</c:v>
                </c:pt>
                <c:pt idx="299">
                  <c:v>-4.5751924514770508</c:v>
                </c:pt>
                <c:pt idx="300">
                  <c:v>-3.3534221649169922</c:v>
                </c:pt>
                <c:pt idx="301">
                  <c:v>-2.1967642307281494</c:v>
                </c:pt>
                <c:pt idx="302">
                  <c:v>-1.2096313238143921</c:v>
                </c:pt>
                <c:pt idx="303">
                  <c:v>-0.36597001552581787</c:v>
                </c:pt>
                <c:pt idx="304">
                  <c:v>0.39126843214035034</c:v>
                </c:pt>
                <c:pt idx="305">
                  <c:v>1.0844616889953613</c:v>
                </c:pt>
                <c:pt idx="306">
                  <c:v>1.7040716409683228</c:v>
                </c:pt>
                <c:pt idx="307">
                  <c:v>2.1833019256591797</c:v>
                </c:pt>
                <c:pt idx="308">
                  <c:v>2.589069128036499</c:v>
                </c:pt>
                <c:pt idx="309">
                  <c:v>2.570521354675293</c:v>
                </c:pt>
                <c:pt idx="310">
                  <c:v>1.9052455425262451</c:v>
                </c:pt>
                <c:pt idx="311">
                  <c:v>0.56315827369689941</c:v>
                </c:pt>
                <c:pt idx="312">
                  <c:v>-1.1560038328170776</c:v>
                </c:pt>
                <c:pt idx="313">
                  <c:v>-1.4376382827758789</c:v>
                </c:pt>
                <c:pt idx="314">
                  <c:v>9.1028228402137756E-2</c:v>
                </c:pt>
                <c:pt idx="315">
                  <c:v>2.259091854095459</c:v>
                </c:pt>
                <c:pt idx="316">
                  <c:v>3.7754051685333252</c:v>
                </c:pt>
                <c:pt idx="317">
                  <c:v>3.9716377258300781</c:v>
                </c:pt>
                <c:pt idx="318">
                  <c:v>2.9760425090789795</c:v>
                </c:pt>
                <c:pt idx="319">
                  <c:v>1.8202363252639771</c:v>
                </c:pt>
                <c:pt idx="320">
                  <c:v>1.3488470315933228</c:v>
                </c:pt>
                <c:pt idx="321">
                  <c:v>1.4527382850646973</c:v>
                </c:pt>
                <c:pt idx="322">
                  <c:v>1.7746372222900391</c:v>
                </c:pt>
                <c:pt idx="323">
                  <c:v>1.9750726222991943</c:v>
                </c:pt>
                <c:pt idx="324">
                  <c:v>1.8881456851959229</c:v>
                </c:pt>
                <c:pt idx="325">
                  <c:v>1.5714752674102783</c:v>
                </c:pt>
                <c:pt idx="326">
                  <c:v>1.2281607389450073</c:v>
                </c:pt>
                <c:pt idx="327">
                  <c:v>1.034879207611084</c:v>
                </c:pt>
                <c:pt idx="328">
                  <c:v>1.0461779832839966</c:v>
                </c:pt>
                <c:pt idx="329">
                  <c:v>1.1839941740036011</c:v>
                </c:pt>
                <c:pt idx="330">
                  <c:v>1.3212870359420776</c:v>
                </c:pt>
                <c:pt idx="331">
                  <c:v>1.4160486459732056</c:v>
                </c:pt>
                <c:pt idx="332">
                  <c:v>1.4551560878753662</c:v>
                </c:pt>
                <c:pt idx="333">
                  <c:v>1.4164601564407349</c:v>
                </c:pt>
                <c:pt idx="334">
                  <c:v>1.3183879852294922</c:v>
                </c:pt>
                <c:pt idx="335">
                  <c:v>1.1616464853286743</c:v>
                </c:pt>
                <c:pt idx="336">
                  <c:v>0.95360147953033447</c:v>
                </c:pt>
                <c:pt idx="337">
                  <c:v>0.73121362924575806</c:v>
                </c:pt>
                <c:pt idx="338">
                  <c:v>0.55064839124679565</c:v>
                </c:pt>
                <c:pt idx="339">
                  <c:v>0.46412268280982971</c:v>
                </c:pt>
                <c:pt idx="340">
                  <c:v>0.41752803325653076</c:v>
                </c:pt>
                <c:pt idx="341">
                  <c:v>0.43632817268371582</c:v>
                </c:pt>
                <c:pt idx="342">
                  <c:v>0.53391093015670776</c:v>
                </c:pt>
                <c:pt idx="343">
                  <c:v>0.64947545528411865</c:v>
                </c:pt>
                <c:pt idx="344">
                  <c:v>0.78192192316055298</c:v>
                </c:pt>
                <c:pt idx="345">
                  <c:v>0.87145817279815674</c:v>
                </c:pt>
                <c:pt idx="346">
                  <c:v>0.89229446649551392</c:v>
                </c:pt>
                <c:pt idx="347">
                  <c:v>0.86055541038513184</c:v>
                </c:pt>
                <c:pt idx="348">
                  <c:v>0.79619342088699341</c:v>
                </c:pt>
                <c:pt idx="349">
                  <c:v>0.73543983697891235</c:v>
                </c:pt>
                <c:pt idx="350">
                  <c:v>0.70485049486160278</c:v>
                </c:pt>
                <c:pt idx="351">
                  <c:v>0.70267218351364136</c:v>
                </c:pt>
                <c:pt idx="352">
                  <c:v>0.72957491874694824</c:v>
                </c:pt>
                <c:pt idx="353">
                  <c:v>0.77826774120330811</c:v>
                </c:pt>
                <c:pt idx="354">
                  <c:v>0.84707319736480713</c:v>
                </c:pt>
                <c:pt idx="355">
                  <c:v>0.90884655714035034</c:v>
                </c:pt>
                <c:pt idx="356">
                  <c:v>0.97063297033309937</c:v>
                </c:pt>
                <c:pt idx="357">
                  <c:v>1.0323412418365479</c:v>
                </c:pt>
                <c:pt idx="358">
                  <c:v>1.1108120679855347</c:v>
                </c:pt>
                <c:pt idx="359">
                  <c:v>1.2023649215698242</c:v>
                </c:pt>
                <c:pt idx="360">
                  <c:v>1.3050092458724976</c:v>
                </c:pt>
                <c:pt idx="361">
                  <c:v>1.4013725519180298</c:v>
                </c:pt>
                <c:pt idx="362">
                  <c:v>1.4904597997665405</c:v>
                </c:pt>
                <c:pt idx="363">
                  <c:v>1.5813963413238525</c:v>
                </c:pt>
                <c:pt idx="364">
                  <c:v>1.6665586233139038</c:v>
                </c:pt>
                <c:pt idx="365">
                  <c:v>1.7412624359130859</c:v>
                </c:pt>
                <c:pt idx="366">
                  <c:v>1.8139553070068359</c:v>
                </c:pt>
                <c:pt idx="367">
                  <c:v>1.8641915321350098</c:v>
                </c:pt>
                <c:pt idx="368">
                  <c:v>1.8693459033966064</c:v>
                </c:pt>
                <c:pt idx="369">
                  <c:v>1.8789950609207153</c:v>
                </c:pt>
                <c:pt idx="370">
                  <c:v>1.9293516874313354</c:v>
                </c:pt>
                <c:pt idx="371">
                  <c:v>2.0288877487182617</c:v>
                </c:pt>
                <c:pt idx="372">
                  <c:v>2.1432793140411377</c:v>
                </c:pt>
                <c:pt idx="373">
                  <c:v>2.2379794120788574</c:v>
                </c:pt>
                <c:pt idx="374">
                  <c:v>2.2916889190673828</c:v>
                </c:pt>
                <c:pt idx="375">
                  <c:v>2.3124570846557617</c:v>
                </c:pt>
                <c:pt idx="376">
                  <c:v>2.2897264957427979</c:v>
                </c:pt>
                <c:pt idx="377">
                  <c:v>2.2257840633392334</c:v>
                </c:pt>
                <c:pt idx="378">
                  <c:v>2.1521778106689453</c:v>
                </c:pt>
                <c:pt idx="379">
                  <c:v>2.1167891025543213</c:v>
                </c:pt>
                <c:pt idx="380">
                  <c:v>2.143812894821167</c:v>
                </c:pt>
                <c:pt idx="381">
                  <c:v>2.2709896564483643</c:v>
                </c:pt>
                <c:pt idx="382">
                  <c:v>2.5396256446838379</c:v>
                </c:pt>
                <c:pt idx="383">
                  <c:v>2.8961555957794189</c:v>
                </c:pt>
                <c:pt idx="384">
                  <c:v>3.2288539409637451</c:v>
                </c:pt>
                <c:pt idx="385">
                  <c:v>3.4070694446563721</c:v>
                </c:pt>
                <c:pt idx="386">
                  <c:v>3.3182213306427002</c:v>
                </c:pt>
                <c:pt idx="387">
                  <c:v>3.0226447582244873</c:v>
                </c:pt>
                <c:pt idx="388">
                  <c:v>2.748333215713501</c:v>
                </c:pt>
                <c:pt idx="389">
                  <c:v>2.7156851291656494</c:v>
                </c:pt>
                <c:pt idx="390">
                  <c:v>2.556480884552002</c:v>
                </c:pt>
                <c:pt idx="391">
                  <c:v>2.0989010334014893</c:v>
                </c:pt>
                <c:pt idx="392">
                  <c:v>1.3033956289291382</c:v>
                </c:pt>
                <c:pt idx="393">
                  <c:v>0.55747175216674805</c:v>
                </c:pt>
                <c:pt idx="394">
                  <c:v>-0.19670034945011139</c:v>
                </c:pt>
                <c:pt idx="395">
                  <c:v>-1.1700727939605713</c:v>
                </c:pt>
                <c:pt idx="396">
                  <c:v>-2.1072013378143311</c:v>
                </c:pt>
                <c:pt idx="397">
                  <c:v>-2.7351751327514648</c:v>
                </c:pt>
                <c:pt idx="398">
                  <c:v>-3.0811858177185059</c:v>
                </c:pt>
                <c:pt idx="399">
                  <c:v>-3.1836600303649902</c:v>
                </c:pt>
                <c:pt idx="400">
                  <c:v>-3.0663166046142578</c:v>
                </c:pt>
                <c:pt idx="401">
                  <c:v>-2.8927676677703857</c:v>
                </c:pt>
                <c:pt idx="402">
                  <c:v>-2.8629038333892822</c:v>
                </c:pt>
                <c:pt idx="403">
                  <c:v>-3.0418508052825928</c:v>
                </c:pt>
                <c:pt idx="404">
                  <c:v>-3.444223165512085</c:v>
                </c:pt>
                <c:pt idx="405">
                  <c:v>-3.998659610748291</c:v>
                </c:pt>
                <c:pt idx="406">
                  <c:v>-4.5756802558898926</c:v>
                </c:pt>
                <c:pt idx="407">
                  <c:v>-5.0820884704589844</c:v>
                </c:pt>
                <c:pt idx="408">
                  <c:v>-5.4833860397338867</c:v>
                </c:pt>
                <c:pt idx="409">
                  <c:v>-5.8060922622680664</c:v>
                </c:pt>
                <c:pt idx="410">
                  <c:v>-6.0492172241210938</c:v>
                </c:pt>
                <c:pt idx="411">
                  <c:v>-6.2275996208190918</c:v>
                </c:pt>
                <c:pt idx="412">
                  <c:v>-6.3453459739685059</c:v>
                </c:pt>
                <c:pt idx="413">
                  <c:v>-6.4297828674316406</c:v>
                </c:pt>
                <c:pt idx="414">
                  <c:v>-6.4685192108154297</c:v>
                </c:pt>
                <c:pt idx="415">
                  <c:v>-6.4479060173034668</c:v>
                </c:pt>
                <c:pt idx="416">
                  <c:v>-6.3614225387573242</c:v>
                </c:pt>
                <c:pt idx="417">
                  <c:v>-6.2105779647827148</c:v>
                </c:pt>
                <c:pt idx="418">
                  <c:v>-5.9936890602111816</c:v>
                </c:pt>
                <c:pt idx="419">
                  <c:v>-5.7575922012329102</c:v>
                </c:pt>
                <c:pt idx="420">
                  <c:v>-5.487943172454834</c:v>
                </c:pt>
                <c:pt idx="421">
                  <c:v>-5.0703868865966797</c:v>
                </c:pt>
                <c:pt idx="422">
                  <c:v>-4.4058341979980469</c:v>
                </c:pt>
                <c:pt idx="423">
                  <c:v>-3.4894416332244873</c:v>
                </c:pt>
                <c:pt idx="424">
                  <c:v>-2.4148349761962891</c:v>
                </c:pt>
                <c:pt idx="425">
                  <c:v>-1.3345067501068115</c:v>
                </c:pt>
                <c:pt idx="426">
                  <c:v>-0.40001630783081055</c:v>
                </c:pt>
                <c:pt idx="427">
                  <c:v>0.37621283531188965</c:v>
                </c:pt>
                <c:pt idx="428">
                  <c:v>1.0855841636657715</c:v>
                </c:pt>
                <c:pt idx="429">
                  <c:v>1.7918068170547485</c:v>
                </c:pt>
                <c:pt idx="430">
                  <c:v>2.3744313716888428</c:v>
                </c:pt>
                <c:pt idx="431">
                  <c:v>2.4884471893310547</c:v>
                </c:pt>
                <c:pt idx="432">
                  <c:v>1.8642340898513794</c:v>
                </c:pt>
                <c:pt idx="433">
                  <c:v>0.43041503429412842</c:v>
                </c:pt>
                <c:pt idx="434">
                  <c:v>-0.92141938209533691</c:v>
                </c:pt>
                <c:pt idx="435">
                  <c:v>-1.0510759353637695</c:v>
                </c:pt>
                <c:pt idx="436">
                  <c:v>0.4489402174949646</c:v>
                </c:pt>
                <c:pt idx="437">
                  <c:v>2.3531486988067627</c:v>
                </c:pt>
                <c:pt idx="438">
                  <c:v>3.4030427932739258</c:v>
                </c:pt>
                <c:pt idx="439">
                  <c:v>3.6488778591156006</c:v>
                </c:pt>
                <c:pt idx="440">
                  <c:v>3.7267482280731201</c:v>
                </c:pt>
                <c:pt idx="441">
                  <c:v>3.7370302677154541</c:v>
                </c:pt>
                <c:pt idx="442">
                  <c:v>3.314302921295166</c:v>
                </c:pt>
                <c:pt idx="443">
                  <c:v>2.7937705516815186</c:v>
                </c:pt>
                <c:pt idx="444">
                  <c:v>2.5012426376342773</c:v>
                </c:pt>
                <c:pt idx="445">
                  <c:v>1.9349691867828369</c:v>
                </c:pt>
                <c:pt idx="446">
                  <c:v>1.4595179557800293</c:v>
                </c:pt>
                <c:pt idx="447">
                  <c:v>1.20916748046875</c:v>
                </c:pt>
                <c:pt idx="448">
                  <c:v>1.018440842628479</c:v>
                </c:pt>
                <c:pt idx="449">
                  <c:v>0.96093332767486572</c:v>
                </c:pt>
                <c:pt idx="450">
                  <c:v>0.98939961194992065</c:v>
                </c:pt>
                <c:pt idx="451">
                  <c:v>1.0367273092269897</c:v>
                </c:pt>
                <c:pt idx="452">
                  <c:v>1.1803151369094849</c:v>
                </c:pt>
                <c:pt idx="453">
                  <c:v>1.3952441215515137</c:v>
                </c:pt>
                <c:pt idx="454">
                  <c:v>1.5219581127166748</c:v>
                </c:pt>
                <c:pt idx="455">
                  <c:v>1.4635641574859619</c:v>
                </c:pt>
                <c:pt idx="456">
                  <c:v>1.237458348274231</c:v>
                </c:pt>
                <c:pt idx="457">
                  <c:v>0.90445566177368164</c:v>
                </c:pt>
                <c:pt idx="458">
                  <c:v>0.56327861547470093</c:v>
                </c:pt>
                <c:pt idx="459">
                  <c:v>0.34764823317527771</c:v>
                </c:pt>
                <c:pt idx="460">
                  <c:v>0.24366457760334015</c:v>
                </c:pt>
                <c:pt idx="461">
                  <c:v>0.19192159175872803</c:v>
                </c:pt>
                <c:pt idx="462">
                  <c:v>0.18319894373416901</c:v>
                </c:pt>
                <c:pt idx="463">
                  <c:v>0.23716284334659576</c:v>
                </c:pt>
                <c:pt idx="464">
                  <c:v>0.35558456182479858</c:v>
                </c:pt>
                <c:pt idx="465">
                  <c:v>0.48814877867698669</c:v>
                </c:pt>
                <c:pt idx="466">
                  <c:v>0.58825969696044922</c:v>
                </c:pt>
                <c:pt idx="467">
                  <c:v>0.62802797555923462</c:v>
                </c:pt>
                <c:pt idx="468">
                  <c:v>0.59943068027496338</c:v>
                </c:pt>
                <c:pt idx="469">
                  <c:v>0.56569862365722656</c:v>
                </c:pt>
                <c:pt idx="470">
                  <c:v>0.5608561635017395</c:v>
                </c:pt>
                <c:pt idx="471">
                  <c:v>0.60713660717010498</c:v>
                </c:pt>
                <c:pt idx="472">
                  <c:v>0.68560290336608887</c:v>
                </c:pt>
                <c:pt idx="473">
                  <c:v>0.75436407327651978</c:v>
                </c:pt>
                <c:pt idx="474">
                  <c:v>0.79878908395767212</c:v>
                </c:pt>
                <c:pt idx="475">
                  <c:v>0.81881099939346313</c:v>
                </c:pt>
                <c:pt idx="476">
                  <c:v>0.81992709636688232</c:v>
                </c:pt>
                <c:pt idx="477">
                  <c:v>0.83465021848678589</c:v>
                </c:pt>
                <c:pt idx="478">
                  <c:v>0.88047629594802856</c:v>
                </c:pt>
                <c:pt idx="479">
                  <c:v>0.96522605419158936</c:v>
                </c:pt>
                <c:pt idx="480">
                  <c:v>1.0949544906616211</c:v>
                </c:pt>
                <c:pt idx="481">
                  <c:v>1.242242693901062</c:v>
                </c:pt>
                <c:pt idx="482">
                  <c:v>1.3934884071350098</c:v>
                </c:pt>
                <c:pt idx="483">
                  <c:v>1.5252426862716675</c:v>
                </c:pt>
                <c:pt idx="484">
                  <c:v>1.6315238475799561</c:v>
                </c:pt>
                <c:pt idx="485">
                  <c:v>1.7075574398040771</c:v>
                </c:pt>
                <c:pt idx="486">
                  <c:v>1.7584275007247925</c:v>
                </c:pt>
                <c:pt idx="487">
                  <c:v>1.8145751953125</c:v>
                </c:pt>
                <c:pt idx="488">
                  <c:v>1.8140164613723755</c:v>
                </c:pt>
                <c:pt idx="489">
                  <c:v>1.7699431180953979</c:v>
                </c:pt>
                <c:pt idx="490">
                  <c:v>1.7465754747390747</c:v>
                </c:pt>
                <c:pt idx="491">
                  <c:v>1.8020222187042236</c:v>
                </c:pt>
                <c:pt idx="492">
                  <c:v>1.9442366361618042</c:v>
                </c:pt>
                <c:pt idx="493">
                  <c:v>2.116950511932373</c:v>
                </c:pt>
                <c:pt idx="494">
                  <c:v>2.3042111396789551</c:v>
                </c:pt>
                <c:pt idx="495">
                  <c:v>2.4493846893310547</c:v>
                </c:pt>
                <c:pt idx="496">
                  <c:v>2.5002119541168213</c:v>
                </c:pt>
                <c:pt idx="497">
                  <c:v>2.53067946434021</c:v>
                </c:pt>
                <c:pt idx="498">
                  <c:v>2.5923333168029785</c:v>
                </c:pt>
                <c:pt idx="499">
                  <c:v>2.6405479907989502</c:v>
                </c:pt>
                <c:pt idx="500">
                  <c:v>2.656435489654541</c:v>
                </c:pt>
                <c:pt idx="501">
                  <c:v>2.7378637790679932</c:v>
                </c:pt>
                <c:pt idx="502">
                  <c:v>2.9606704711914062</c:v>
                </c:pt>
                <c:pt idx="503">
                  <c:v>3.2096147537231445</c:v>
                </c:pt>
                <c:pt idx="504">
                  <c:v>3.4225594997406006</c:v>
                </c:pt>
                <c:pt idx="505">
                  <c:v>3.5539593696594238</c:v>
                </c:pt>
                <c:pt idx="506">
                  <c:v>3.5085773468017578</c:v>
                </c:pt>
                <c:pt idx="507">
                  <c:v>3.2093620300292969</c:v>
                </c:pt>
                <c:pt idx="508">
                  <c:v>2.8498706817626953</c:v>
                </c:pt>
                <c:pt idx="509">
                  <c:v>2.5369763374328613</c:v>
                </c:pt>
                <c:pt idx="510">
                  <c:v>2.109976053237915</c:v>
                </c:pt>
                <c:pt idx="511">
                  <c:v>1.5001676082611084</c:v>
                </c:pt>
                <c:pt idx="512">
                  <c:v>0.78324192762374878</c:v>
                </c:pt>
                <c:pt idx="513">
                  <c:v>0.15135493874549866</c:v>
                </c:pt>
                <c:pt idx="514">
                  <c:v>-0.61103427410125732</c:v>
                </c:pt>
                <c:pt idx="515">
                  <c:v>-1.5863320827484131</c:v>
                </c:pt>
                <c:pt idx="516">
                  <c:v>-2.4934072494506836</c:v>
                </c:pt>
                <c:pt idx="517">
                  <c:v>-3.1101787090301514</c:v>
                </c:pt>
                <c:pt idx="518">
                  <c:v>-3.4330534934997559</c:v>
                </c:pt>
                <c:pt idx="519">
                  <c:v>-3.4904055595397949</c:v>
                </c:pt>
                <c:pt idx="520">
                  <c:v>-3.3280847072601318</c:v>
                </c:pt>
                <c:pt idx="521">
                  <c:v>-3.1176528930664062</c:v>
                </c:pt>
                <c:pt idx="522">
                  <c:v>-3.0521581172943115</c:v>
                </c:pt>
                <c:pt idx="523">
                  <c:v>-3.2164938449859619</c:v>
                </c:pt>
                <c:pt idx="524">
                  <c:v>-3.6033663749694824</c:v>
                </c:pt>
                <c:pt idx="525">
                  <c:v>-4.1562714576721191</c:v>
                </c:pt>
                <c:pt idx="526">
                  <c:v>-4.7265129089355469</c:v>
                </c:pt>
                <c:pt idx="527">
                  <c:v>-5.2124843597412109</c:v>
                </c:pt>
                <c:pt idx="528">
                  <c:v>-5.5985565185546875</c:v>
                </c:pt>
                <c:pt idx="529">
                  <c:v>-5.9169788360595703</c:v>
                </c:pt>
                <c:pt idx="530">
                  <c:v>-6.1693224906921387</c:v>
                </c:pt>
                <c:pt idx="531">
                  <c:v>-6.3319683074951172</c:v>
                </c:pt>
                <c:pt idx="532">
                  <c:v>-6.4269142150878906</c:v>
                </c:pt>
                <c:pt idx="533">
                  <c:v>-6.4651904106140137</c:v>
                </c:pt>
                <c:pt idx="534">
                  <c:v>-6.4260683059692383</c:v>
                </c:pt>
                <c:pt idx="535">
                  <c:v>-6.292107105255127</c:v>
                </c:pt>
                <c:pt idx="536">
                  <c:v>-6.0747814178466797</c:v>
                </c:pt>
                <c:pt idx="537">
                  <c:v>-5.8244462013244629</c:v>
                </c:pt>
                <c:pt idx="538">
                  <c:v>-5.6072516441345215</c:v>
                </c:pt>
                <c:pt idx="539">
                  <c:v>-5.4664678573608398</c:v>
                </c:pt>
                <c:pt idx="540">
                  <c:v>-5.251436710357666</c:v>
                </c:pt>
                <c:pt idx="541">
                  <c:v>-4.7331814765930176</c:v>
                </c:pt>
                <c:pt idx="542">
                  <c:v>-3.9236235618591309</c:v>
                </c:pt>
                <c:pt idx="543">
                  <c:v>-2.9730432033538818</c:v>
                </c:pt>
                <c:pt idx="544">
                  <c:v>-2.0620639324188232</c:v>
                </c:pt>
                <c:pt idx="545">
                  <c:v>-1.2150179147720337</c:v>
                </c:pt>
                <c:pt idx="546">
                  <c:v>-0.37966790795326233</c:v>
                </c:pt>
                <c:pt idx="547">
                  <c:v>0.45953372120857239</c:v>
                </c:pt>
                <c:pt idx="548">
                  <c:v>1.2719550132751465</c:v>
                </c:pt>
                <c:pt idx="549">
                  <c:v>2.046339750289917</c:v>
                </c:pt>
                <c:pt idx="550">
                  <c:v>2.6337254047393799</c:v>
                </c:pt>
                <c:pt idx="551">
                  <c:v>2.5343086719512939</c:v>
                </c:pt>
                <c:pt idx="552">
                  <c:v>1.4282346963882446</c:v>
                </c:pt>
                <c:pt idx="553">
                  <c:v>-0.12084370851516724</c:v>
                </c:pt>
                <c:pt idx="554">
                  <c:v>-1.012883186340332</c:v>
                </c:pt>
                <c:pt idx="555">
                  <c:v>-0.67007583379745483</c:v>
                </c:pt>
                <c:pt idx="556">
                  <c:v>0.59699976444244385</c:v>
                </c:pt>
                <c:pt idx="557">
                  <c:v>1.9743720293045044</c:v>
                </c:pt>
                <c:pt idx="558">
                  <c:v>2.7966487407684326</c:v>
                </c:pt>
                <c:pt idx="559">
                  <c:v>2.9668128490447998</c:v>
                </c:pt>
                <c:pt idx="560">
                  <c:v>2.8812716007232666</c:v>
                </c:pt>
                <c:pt idx="561">
                  <c:v>2.9011940956115723</c:v>
                </c:pt>
                <c:pt idx="562">
                  <c:v>2.8040413856506348</c:v>
                </c:pt>
                <c:pt idx="563">
                  <c:v>2.6455206871032715</c:v>
                </c:pt>
                <c:pt idx="564">
                  <c:v>2.4031157493591309</c:v>
                </c:pt>
                <c:pt idx="565">
                  <c:v>1.8993334770202637</c:v>
                </c:pt>
                <c:pt idx="566">
                  <c:v>1.486128568649292</c:v>
                </c:pt>
                <c:pt idx="567">
                  <c:v>1.3423285484313965</c:v>
                </c:pt>
                <c:pt idx="568">
                  <c:v>1.3349477052688599</c:v>
                </c:pt>
                <c:pt idx="569">
                  <c:v>1.2682710886001587</c:v>
                </c:pt>
                <c:pt idx="570">
                  <c:v>1.2439678907394409</c:v>
                </c:pt>
                <c:pt idx="571">
                  <c:v>1.3588812351226807</c:v>
                </c:pt>
                <c:pt idx="572">
                  <c:v>1.5057388544082642</c:v>
                </c:pt>
                <c:pt idx="573">
                  <c:v>1.6049138307571411</c:v>
                </c:pt>
                <c:pt idx="574">
                  <c:v>1.5835225582122803</c:v>
                </c:pt>
                <c:pt idx="575">
                  <c:v>1.4100078344345093</c:v>
                </c:pt>
                <c:pt idx="576">
                  <c:v>1.1078064441680908</c:v>
                </c:pt>
                <c:pt idx="577">
                  <c:v>0.75573825836181641</c:v>
                </c:pt>
                <c:pt idx="578">
                  <c:v>0.44787445664405823</c:v>
                </c:pt>
                <c:pt idx="579">
                  <c:v>0.24802988767623901</c:v>
                </c:pt>
                <c:pt idx="580">
                  <c:v>0.15319204330444336</c:v>
                </c:pt>
                <c:pt idx="581">
                  <c:v>0.14169448614120483</c:v>
                </c:pt>
                <c:pt idx="582">
                  <c:v>0.21201393008232117</c:v>
                </c:pt>
                <c:pt idx="583">
                  <c:v>0.33194133639335632</c:v>
                </c:pt>
                <c:pt idx="584">
                  <c:v>0.47615659236907959</c:v>
                </c:pt>
                <c:pt idx="585">
                  <c:v>0.60451292991638184</c:v>
                </c:pt>
                <c:pt idx="586">
                  <c:v>0.67035692930221558</c:v>
                </c:pt>
                <c:pt idx="587">
                  <c:v>0.66003543138504028</c:v>
                </c:pt>
                <c:pt idx="588">
                  <c:v>0.59823119640350342</c:v>
                </c:pt>
                <c:pt idx="589">
                  <c:v>0.53896176815032959</c:v>
                </c:pt>
                <c:pt idx="590">
                  <c:v>0.52899491786956787</c:v>
                </c:pt>
                <c:pt idx="591">
                  <c:v>0.57208585739135742</c:v>
                </c:pt>
                <c:pt idx="592">
                  <c:v>0.6432497501373291</c:v>
                </c:pt>
                <c:pt idx="593">
                  <c:v>0.71804940700531006</c:v>
                </c:pt>
                <c:pt idx="594">
                  <c:v>0.79644036293029785</c:v>
                </c:pt>
                <c:pt idx="595">
                  <c:v>0.88322025537490845</c:v>
                </c:pt>
                <c:pt idx="596">
                  <c:v>0.96855592727661133</c:v>
                </c:pt>
                <c:pt idx="597">
                  <c:v>1.0576242208480835</c:v>
                </c:pt>
                <c:pt idx="598">
                  <c:v>1.1437907218933105</c:v>
                </c:pt>
                <c:pt idx="599">
                  <c:v>1.2569185495376587</c:v>
                </c:pt>
                <c:pt idx="600">
                  <c:v>1.3878482580184937</c:v>
                </c:pt>
                <c:pt idx="601">
                  <c:v>1.5224778652191162</c:v>
                </c:pt>
                <c:pt idx="602">
                  <c:v>1.6390916109085083</c:v>
                </c:pt>
                <c:pt idx="603">
                  <c:v>1.7352182865142822</c:v>
                </c:pt>
                <c:pt idx="604">
                  <c:v>1.7931934595108032</c:v>
                </c:pt>
                <c:pt idx="605">
                  <c:v>1.8473800420761108</c:v>
                </c:pt>
                <c:pt idx="606">
                  <c:v>1.9034451246261597</c:v>
                </c:pt>
                <c:pt idx="607">
                  <c:v>1.9311255216598511</c:v>
                </c:pt>
                <c:pt idx="608">
                  <c:v>1.9062638282775879</c:v>
                </c:pt>
                <c:pt idx="609">
                  <c:v>1.8531321287155151</c:v>
                </c:pt>
                <c:pt idx="610">
                  <c:v>1.8636766672134399</c:v>
                </c:pt>
                <c:pt idx="611">
                  <c:v>1.9294096231460571</c:v>
                </c:pt>
                <c:pt idx="612">
                  <c:v>2.0641398429870605</c:v>
                </c:pt>
                <c:pt idx="613">
                  <c:v>2.2939550876617432</c:v>
                </c:pt>
                <c:pt idx="614">
                  <c:v>2.5604310035705566</c:v>
                </c:pt>
                <c:pt idx="615">
                  <c:v>2.7466850280761719</c:v>
                </c:pt>
                <c:pt idx="616">
                  <c:v>2.82212233543396</c:v>
                </c:pt>
                <c:pt idx="617">
                  <c:v>2.8571279048919678</c:v>
                </c:pt>
                <c:pt idx="618">
                  <c:v>2.8673131465911865</c:v>
                </c:pt>
                <c:pt idx="619">
                  <c:v>2.8748264312744141</c:v>
                </c:pt>
                <c:pt idx="620">
                  <c:v>2.9365110397338867</c:v>
                </c:pt>
                <c:pt idx="621">
                  <c:v>3.1175577640533447</c:v>
                </c:pt>
                <c:pt idx="622">
                  <c:v>3.3816149234771729</c:v>
                </c:pt>
                <c:pt idx="623">
                  <c:v>3.5525388717651367</c:v>
                </c:pt>
                <c:pt idx="624">
                  <c:v>3.5887413024902344</c:v>
                </c:pt>
                <c:pt idx="625">
                  <c:v>3.4984481334686279</c:v>
                </c:pt>
                <c:pt idx="626">
                  <c:v>3.2083339691162109</c:v>
                </c:pt>
                <c:pt idx="627">
                  <c:v>2.8562047481536865</c:v>
                </c:pt>
                <c:pt idx="628">
                  <c:v>2.385164737701416</c:v>
                </c:pt>
                <c:pt idx="629">
                  <c:v>1.9039288759231567</c:v>
                </c:pt>
                <c:pt idx="630">
                  <c:v>1.4070557355880737</c:v>
                </c:pt>
                <c:pt idx="631">
                  <c:v>0.8222847580909729</c:v>
                </c:pt>
                <c:pt idx="632">
                  <c:v>4.4294953346252441E-2</c:v>
                </c:pt>
                <c:pt idx="633">
                  <c:v>-1.0030841827392578</c:v>
                </c:pt>
                <c:pt idx="634">
                  <c:v>-2.1783163547515869</c:v>
                </c:pt>
                <c:pt idx="635">
                  <c:v>-3.1579413414001465</c:v>
                </c:pt>
                <c:pt idx="636">
                  <c:v>-3.6956472396850586</c:v>
                </c:pt>
                <c:pt idx="637">
                  <c:v>-3.8287479877471924</c:v>
                </c:pt>
                <c:pt idx="638">
                  <c:v>-3.6995503902435303</c:v>
                </c:pt>
                <c:pt idx="639">
                  <c:v>-3.4789178371429443</c:v>
                </c:pt>
                <c:pt idx="640">
                  <c:v>-3.3458874225616455</c:v>
                </c:pt>
                <c:pt idx="641">
                  <c:v>-3.4035892486572266</c:v>
                </c:pt>
                <c:pt idx="642">
                  <c:v>-3.6792523860931396</c:v>
                </c:pt>
                <c:pt idx="643">
                  <c:v>-4.1537728309631348</c:v>
                </c:pt>
                <c:pt idx="644">
                  <c:v>-4.709897518157959</c:v>
                </c:pt>
                <c:pt idx="645">
                  <c:v>-5.1866297721862793</c:v>
                </c:pt>
                <c:pt idx="646">
                  <c:v>-5.5588617324829102</c:v>
                </c:pt>
                <c:pt idx="647">
                  <c:v>-5.8660707473754883</c:v>
                </c:pt>
                <c:pt idx="648">
                  <c:v>-6.1359553337097168</c:v>
                </c:pt>
                <c:pt idx="649">
                  <c:v>-6.351872444152832</c:v>
                </c:pt>
                <c:pt idx="650">
                  <c:v>-6.482027530670166</c:v>
                </c:pt>
                <c:pt idx="651">
                  <c:v>-6.503532886505127</c:v>
                </c:pt>
                <c:pt idx="652">
                  <c:v>-6.3954381942749023</c:v>
                </c:pt>
                <c:pt idx="653">
                  <c:v>-6.1730265617370605</c:v>
                </c:pt>
                <c:pt idx="654">
                  <c:v>-5.8872947692871094</c:v>
                </c:pt>
                <c:pt idx="655">
                  <c:v>-5.6020088195800781</c:v>
                </c:pt>
                <c:pt idx="656">
                  <c:v>-5.3820581436157227</c:v>
                </c:pt>
                <c:pt idx="657">
                  <c:v>-5.2148308753967285</c:v>
                </c:pt>
                <c:pt idx="658">
                  <c:v>-4.9376368522644043</c:v>
                </c:pt>
                <c:pt idx="659">
                  <c:v>-4.4088373184204102</c:v>
                </c:pt>
                <c:pt idx="660">
                  <c:v>-3.671255350112915</c:v>
                </c:pt>
                <c:pt idx="661">
                  <c:v>-2.8319892883300781</c:v>
                </c:pt>
                <c:pt idx="662">
                  <c:v>-2.0230467319488525</c:v>
                </c:pt>
                <c:pt idx="663">
                  <c:v>-1.2887746095657349</c:v>
                </c:pt>
                <c:pt idx="664">
                  <c:v>-0.60155147314071655</c:v>
                </c:pt>
                <c:pt idx="665">
                  <c:v>0.1053742915391922</c:v>
                </c:pt>
                <c:pt idx="666">
                  <c:v>0.88890367746353149</c:v>
                </c:pt>
                <c:pt idx="667">
                  <c:v>1.5769097805023193</c:v>
                </c:pt>
                <c:pt idx="668">
                  <c:v>2.2612800598144531</c:v>
                </c:pt>
                <c:pt idx="669">
                  <c:v>2.5060975551605225</c:v>
                </c:pt>
                <c:pt idx="670">
                  <c:v>1.34596848487854</c:v>
                </c:pt>
                <c:pt idx="671">
                  <c:v>-0.23728345334529877</c:v>
                </c:pt>
                <c:pt idx="672">
                  <c:v>-0.7545926570892334</c:v>
                </c:pt>
                <c:pt idx="673">
                  <c:v>0.36607426404953003</c:v>
                </c:pt>
                <c:pt idx="674">
                  <c:v>2.0898182392120361</c:v>
                </c:pt>
                <c:pt idx="675">
                  <c:v>3.1555681228637695</c:v>
                </c:pt>
                <c:pt idx="676">
                  <c:v>3.3456497192382812</c:v>
                </c:pt>
                <c:pt idx="677">
                  <c:v>3.1133763790130615</c:v>
                </c:pt>
                <c:pt idx="678">
                  <c:v>2.8679969310760498</c:v>
                </c:pt>
                <c:pt idx="679">
                  <c:v>2.594867467880249</c:v>
                </c:pt>
                <c:pt idx="680">
                  <c:v>2.3193256855010986</c:v>
                </c:pt>
                <c:pt idx="681">
                  <c:v>2.2808318138122559</c:v>
                </c:pt>
                <c:pt idx="682">
                  <c:v>2.2169394493103027</c:v>
                </c:pt>
                <c:pt idx="683">
                  <c:v>1.8190183639526367</c:v>
                </c:pt>
                <c:pt idx="684">
                  <c:v>1.4641329050064087</c:v>
                </c:pt>
                <c:pt idx="685">
                  <c:v>1.2343589067459106</c:v>
                </c:pt>
                <c:pt idx="686">
                  <c:v>1.2238618135452271</c:v>
                </c:pt>
                <c:pt idx="687">
                  <c:v>1.4037458896636963</c:v>
                </c:pt>
                <c:pt idx="688">
                  <c:v>1.6726769208908081</c:v>
                </c:pt>
                <c:pt idx="689">
                  <c:v>1.9214479923248291</c:v>
                </c:pt>
                <c:pt idx="690">
                  <c:v>2.0489015579223633</c:v>
                </c:pt>
                <c:pt idx="691">
                  <c:v>1.9261519908905029</c:v>
                </c:pt>
                <c:pt idx="692">
                  <c:v>1.5518436431884766</c:v>
                </c:pt>
                <c:pt idx="693">
                  <c:v>1.0751277208328247</c:v>
                </c:pt>
                <c:pt idx="694">
                  <c:v>0.68576383590698242</c:v>
                </c:pt>
                <c:pt idx="695">
                  <c:v>0.4430442750453949</c:v>
                </c:pt>
                <c:pt idx="696">
                  <c:v>0.30264961719512939</c:v>
                </c:pt>
                <c:pt idx="697">
                  <c:v>0.24054171144962311</c:v>
                </c:pt>
                <c:pt idx="698">
                  <c:v>0.20904770493507385</c:v>
                </c:pt>
                <c:pt idx="699">
                  <c:v>0.31163230538368225</c:v>
                </c:pt>
                <c:pt idx="700">
                  <c:v>0.53810346126556396</c:v>
                </c:pt>
                <c:pt idx="701">
                  <c:v>0.73416310548782349</c:v>
                </c:pt>
                <c:pt idx="702">
                  <c:v>0.78682923316955566</c:v>
                </c:pt>
                <c:pt idx="703">
                  <c:v>0.74561691284179688</c:v>
                </c:pt>
                <c:pt idx="704">
                  <c:v>0.69096243381500244</c:v>
                </c:pt>
                <c:pt idx="705">
                  <c:v>0.64471691846847534</c:v>
                </c:pt>
                <c:pt idx="706">
                  <c:v>0.60575193166732788</c:v>
                </c:pt>
                <c:pt idx="707">
                  <c:v>0.58426177501678467</c:v>
                </c:pt>
                <c:pt idx="708">
                  <c:v>0.58453977108001709</c:v>
                </c:pt>
                <c:pt idx="709">
                  <c:v>0.61175096035003662</c:v>
                </c:pt>
                <c:pt idx="710">
                  <c:v>0.65170663595199585</c:v>
                </c:pt>
                <c:pt idx="711">
                  <c:v>0.67994087934494019</c:v>
                </c:pt>
                <c:pt idx="712">
                  <c:v>0.67804521322250366</c:v>
                </c:pt>
                <c:pt idx="713">
                  <c:v>0.69305366277694702</c:v>
                </c:pt>
                <c:pt idx="714">
                  <c:v>0.74226886034011841</c:v>
                </c:pt>
                <c:pt idx="715">
                  <c:v>0.83986413478851318</c:v>
                </c:pt>
                <c:pt idx="716">
                  <c:v>0.97098433971405029</c:v>
                </c:pt>
                <c:pt idx="717">
                  <c:v>1.1149780750274658</c:v>
                </c:pt>
                <c:pt idx="718">
                  <c:v>1.2695490121841431</c:v>
                </c:pt>
                <c:pt idx="719">
                  <c:v>1.4291454553604126</c:v>
                </c:pt>
                <c:pt idx="720">
                  <c:v>1.5536665916442871</c:v>
                </c:pt>
                <c:pt idx="721">
                  <c:v>1.656615138053894</c:v>
                </c:pt>
                <c:pt idx="722">
                  <c:v>1.76179039478302</c:v>
                </c:pt>
                <c:pt idx="723">
                  <c:v>1.8628264665603638</c:v>
                </c:pt>
                <c:pt idx="724">
                  <c:v>1.94410240650177</c:v>
                </c:pt>
                <c:pt idx="725">
                  <c:v>1.9959441423416138</c:v>
                </c:pt>
                <c:pt idx="726">
                  <c:v>1.9818078279495239</c:v>
                </c:pt>
                <c:pt idx="727">
                  <c:v>1.946952223777771</c:v>
                </c:pt>
                <c:pt idx="728">
                  <c:v>1.9719851016998291</c:v>
                </c:pt>
                <c:pt idx="729">
                  <c:v>2.0900211334228516</c:v>
                </c:pt>
                <c:pt idx="730">
                  <c:v>2.284672737121582</c:v>
                </c:pt>
                <c:pt idx="731">
                  <c:v>2.4800541400909424</c:v>
                </c:pt>
                <c:pt idx="732">
                  <c:v>2.6276917457580566</c:v>
                </c:pt>
                <c:pt idx="733">
                  <c:v>2.7331023216247559</c:v>
                </c:pt>
                <c:pt idx="734">
                  <c:v>2.8203206062316895</c:v>
                </c:pt>
                <c:pt idx="735">
                  <c:v>2.8824605941772461</c:v>
                </c:pt>
                <c:pt idx="736">
                  <c:v>2.9133174419403076</c:v>
                </c:pt>
                <c:pt idx="737">
                  <c:v>2.9099345207214355</c:v>
                </c:pt>
                <c:pt idx="738">
                  <c:v>3.022639274597168</c:v>
                </c:pt>
                <c:pt idx="739">
                  <c:v>3.3381257057189941</c:v>
                </c:pt>
                <c:pt idx="740">
                  <c:v>3.6046867370605469</c:v>
                </c:pt>
                <c:pt idx="741">
                  <c:v>3.6770186424255371</c:v>
                </c:pt>
                <c:pt idx="742">
                  <c:v>3.620457649230957</c:v>
                </c:pt>
                <c:pt idx="743">
                  <c:v>3.3755192756652832</c:v>
                </c:pt>
                <c:pt idx="744">
                  <c:v>2.9181501865386963</c:v>
                </c:pt>
                <c:pt idx="745">
                  <c:v>2.2903172969818115</c:v>
                </c:pt>
                <c:pt idx="746">
                  <c:v>1.8319203853607178</c:v>
                </c:pt>
                <c:pt idx="747">
                  <c:v>1.5464731454849243</c:v>
                </c:pt>
                <c:pt idx="748">
                  <c:v>1.1571570634841919</c:v>
                </c:pt>
                <c:pt idx="749">
                  <c:v>0.57191884517669678</c:v>
                </c:pt>
                <c:pt idx="750">
                  <c:v>-0.30468139052391052</c:v>
                </c:pt>
                <c:pt idx="751">
                  <c:v>-1.3683463335037231</c:v>
                </c:pt>
                <c:pt idx="752">
                  <c:v>-2.3233981132507324</c:v>
                </c:pt>
                <c:pt idx="753">
                  <c:v>-2.9340524673461914</c:v>
                </c:pt>
                <c:pt idx="754">
                  <c:v>-3.1880114078521729</c:v>
                </c:pt>
                <c:pt idx="755">
                  <c:v>-3.2467441558837891</c:v>
                </c:pt>
                <c:pt idx="756">
                  <c:v>-3.3116137981414795</c:v>
                </c:pt>
                <c:pt idx="757">
                  <c:v>-3.4490206241607666</c:v>
                </c:pt>
                <c:pt idx="758">
                  <c:v>-3.6529300212860107</c:v>
                </c:pt>
                <c:pt idx="759">
                  <c:v>-3.9142220020294189</c:v>
                </c:pt>
                <c:pt idx="760">
                  <c:v>-4.2425937652587891</c:v>
                </c:pt>
                <c:pt idx="761">
                  <c:v>-4.6070938110351562</c:v>
                </c:pt>
                <c:pt idx="762">
                  <c:v>-4.9624948501586914</c:v>
                </c:pt>
                <c:pt idx="763">
                  <c:v>-5.2435717582702637</c:v>
                </c:pt>
                <c:pt idx="764">
                  <c:v>-5.4708657264709473</c:v>
                </c:pt>
                <c:pt idx="765">
                  <c:v>-5.6759219169616699</c:v>
                </c:pt>
                <c:pt idx="766">
                  <c:v>-5.8620848655700684</c:v>
                </c:pt>
                <c:pt idx="767">
                  <c:v>-6.0193338394165039</c:v>
                </c:pt>
                <c:pt idx="768">
                  <c:v>-6.1696090698242188</c:v>
                </c:pt>
                <c:pt idx="769">
                  <c:v>-6.2975239753723145</c:v>
                </c:pt>
                <c:pt idx="770">
                  <c:v>-6.3585495948791504</c:v>
                </c:pt>
                <c:pt idx="771">
                  <c:v>-6.3161544799804688</c:v>
                </c:pt>
                <c:pt idx="772">
                  <c:v>-6.1704940795898438</c:v>
                </c:pt>
                <c:pt idx="773">
                  <c:v>-5.9464998245239258</c:v>
                </c:pt>
                <c:pt idx="774">
                  <c:v>-5.7321667671203613</c:v>
                </c:pt>
                <c:pt idx="775">
                  <c:v>-5.5895709991455078</c:v>
                </c:pt>
                <c:pt idx="776">
                  <c:v>-5.4090886116027832</c:v>
                </c:pt>
                <c:pt idx="777">
                  <c:v>-4.9660367965698242</c:v>
                </c:pt>
                <c:pt idx="778">
                  <c:v>-4.1766371726989746</c:v>
                </c:pt>
                <c:pt idx="779">
                  <c:v>-3.1024584770202637</c:v>
                </c:pt>
                <c:pt idx="780">
                  <c:v>-1.9459822177886963</c:v>
                </c:pt>
                <c:pt idx="781">
                  <c:v>-0.91642379760742188</c:v>
                </c:pt>
                <c:pt idx="782">
                  <c:v>-7.9537659883499146E-2</c:v>
                </c:pt>
                <c:pt idx="783">
                  <c:v>0.61616581678390503</c:v>
                </c:pt>
                <c:pt idx="784">
                  <c:v>1.2389854192733765</c:v>
                </c:pt>
                <c:pt idx="785">
                  <c:v>1.8701591491699219</c:v>
                </c:pt>
                <c:pt idx="786">
                  <c:v>2.2921736240386963</c:v>
                </c:pt>
                <c:pt idx="787">
                  <c:v>2.3679842948913574</c:v>
                </c:pt>
                <c:pt idx="788">
                  <c:v>1.4268798828125</c:v>
                </c:pt>
                <c:pt idx="789">
                  <c:v>-1.043953001499176E-2</c:v>
                </c:pt>
                <c:pt idx="790">
                  <c:v>-0.85507756471633911</c:v>
                </c:pt>
                <c:pt idx="791">
                  <c:v>-0.33168533444404602</c:v>
                </c:pt>
                <c:pt idx="792">
                  <c:v>1.1869229078292847</c:v>
                </c:pt>
                <c:pt idx="793">
                  <c:v>2.5764980316162109</c:v>
                </c:pt>
                <c:pt idx="794">
                  <c:v>3.2523472309112549</c:v>
                </c:pt>
                <c:pt idx="795">
                  <c:v>3.2026138305664062</c:v>
                </c:pt>
                <c:pt idx="796">
                  <c:v>2.8635694980621338</c:v>
                </c:pt>
                <c:pt idx="797">
                  <c:v>2.5986618995666504</c:v>
                </c:pt>
                <c:pt idx="798">
                  <c:v>2.3760116100311279</c:v>
                </c:pt>
                <c:pt idx="799">
                  <c:v>2.2784535884857178</c:v>
                </c:pt>
                <c:pt idx="800">
                  <c:v>2.2562539577484131</c:v>
                </c:pt>
                <c:pt idx="801">
                  <c:v>1.9523561000823975</c:v>
                </c:pt>
                <c:pt idx="802">
                  <c:v>1.627372145652771</c:v>
                </c:pt>
                <c:pt idx="803">
                  <c:v>1.423503041267395</c:v>
                </c:pt>
                <c:pt idx="804">
                  <c:v>1.3133125305175781</c:v>
                </c:pt>
                <c:pt idx="805">
                  <c:v>1.3604917526245117</c:v>
                </c:pt>
                <c:pt idx="806">
                  <c:v>1.5468970537185669</c:v>
                </c:pt>
                <c:pt idx="807">
                  <c:v>1.8129996061325073</c:v>
                </c:pt>
                <c:pt idx="808">
                  <c:v>2.0284252166748047</c:v>
                </c:pt>
                <c:pt idx="809">
                  <c:v>2.0791361331939697</c:v>
                </c:pt>
                <c:pt idx="810">
                  <c:v>1.8864994049072266</c:v>
                </c:pt>
                <c:pt idx="811">
                  <c:v>1.4567430019378662</c:v>
                </c:pt>
                <c:pt idx="812">
                  <c:v>0.96471869945526123</c:v>
                </c:pt>
                <c:pt idx="813">
                  <c:v>0.60834288597106934</c:v>
                </c:pt>
                <c:pt idx="814">
                  <c:v>0.42253413796424866</c:v>
                </c:pt>
                <c:pt idx="815">
                  <c:v>0.28043383359909058</c:v>
                </c:pt>
                <c:pt idx="816">
                  <c:v>0.15189158916473389</c:v>
                </c:pt>
                <c:pt idx="817">
                  <c:v>7.0823796093463898E-2</c:v>
                </c:pt>
                <c:pt idx="818">
                  <c:v>8.42575803399086E-2</c:v>
                </c:pt>
                <c:pt idx="819">
                  <c:v>0.2207292914390564</c:v>
                </c:pt>
                <c:pt idx="820">
                  <c:v>0.45210790634155273</c:v>
                </c:pt>
                <c:pt idx="821">
                  <c:v>0.66861808300018311</c:v>
                </c:pt>
                <c:pt idx="822">
                  <c:v>0.76011127233505249</c:v>
                </c:pt>
                <c:pt idx="823">
                  <c:v>0.7378050684928894</c:v>
                </c:pt>
                <c:pt idx="824">
                  <c:v>0.66640758514404297</c:v>
                </c:pt>
                <c:pt idx="825">
                  <c:v>0.60868179798126221</c:v>
                </c:pt>
                <c:pt idx="826">
                  <c:v>0.59723579883575439</c:v>
                </c:pt>
                <c:pt idx="827">
                  <c:v>0.58951723575592041</c:v>
                </c:pt>
                <c:pt idx="828">
                  <c:v>0.5787883996963501</c:v>
                </c:pt>
                <c:pt idx="829">
                  <c:v>0.57526963949203491</c:v>
                </c:pt>
                <c:pt idx="830">
                  <c:v>0.59695202112197876</c:v>
                </c:pt>
                <c:pt idx="831">
                  <c:v>0.63804817199707031</c:v>
                </c:pt>
                <c:pt idx="832">
                  <c:v>0.70154035091400146</c:v>
                </c:pt>
                <c:pt idx="833">
                  <c:v>0.7871023416519165</c:v>
                </c:pt>
                <c:pt idx="834">
                  <c:v>0.89486634731292725</c:v>
                </c:pt>
                <c:pt idx="835">
                  <c:v>1.0185369253158569</c:v>
                </c:pt>
                <c:pt idx="836">
                  <c:v>1.1637601852416992</c:v>
                </c:pt>
                <c:pt idx="837">
                  <c:v>1.3308635950088501</c:v>
                </c:pt>
                <c:pt idx="838">
                  <c:v>1.4960442781448364</c:v>
                </c:pt>
                <c:pt idx="839">
                  <c:v>1.6468311548233032</c:v>
                </c:pt>
                <c:pt idx="840">
                  <c:v>1.7569872140884399</c:v>
                </c:pt>
                <c:pt idx="841">
                  <c:v>1.8182580471038818</c:v>
                </c:pt>
                <c:pt idx="842">
                  <c:v>1.8663192987442017</c:v>
                </c:pt>
                <c:pt idx="843">
                  <c:v>1.9261852502822876</c:v>
                </c:pt>
                <c:pt idx="844">
                  <c:v>1.9910315275192261</c:v>
                </c:pt>
                <c:pt idx="845">
                  <c:v>2.0007100105285645</c:v>
                </c:pt>
                <c:pt idx="846">
                  <c:v>1.9751261472702026</c:v>
                </c:pt>
                <c:pt idx="847">
                  <c:v>1.9687108993530273</c:v>
                </c:pt>
                <c:pt idx="848">
                  <c:v>2.0263447761535645</c:v>
                </c:pt>
                <c:pt idx="849">
                  <c:v>2.1703438758850098</c:v>
                </c:pt>
                <c:pt idx="850">
                  <c:v>2.3397815227508545</c:v>
                </c:pt>
                <c:pt idx="851">
                  <c:v>2.4764556884765625</c:v>
                </c:pt>
                <c:pt idx="852">
                  <c:v>2.5318992137908936</c:v>
                </c:pt>
                <c:pt idx="853">
                  <c:v>2.5487906932830811</c:v>
                </c:pt>
                <c:pt idx="854">
                  <c:v>2.5573058128356934</c:v>
                </c:pt>
                <c:pt idx="855">
                  <c:v>2.5839748382568359</c:v>
                </c:pt>
                <c:pt idx="856">
                  <c:v>2.6102981567382812</c:v>
                </c:pt>
                <c:pt idx="857">
                  <c:v>2.7229962348937988</c:v>
                </c:pt>
                <c:pt idx="858">
                  <c:v>2.9826483726501465</c:v>
                </c:pt>
                <c:pt idx="859">
                  <c:v>3.3211896419525146</c:v>
                </c:pt>
                <c:pt idx="860">
                  <c:v>3.6157653331756592</c:v>
                </c:pt>
                <c:pt idx="861">
                  <c:v>3.7405705451965332</c:v>
                </c:pt>
                <c:pt idx="862">
                  <c:v>3.6740133762359619</c:v>
                </c:pt>
                <c:pt idx="863">
                  <c:v>3.4612057209014893</c:v>
                </c:pt>
                <c:pt idx="864">
                  <c:v>3.301161527633667</c:v>
                </c:pt>
                <c:pt idx="865">
                  <c:v>2.8871312141418457</c:v>
                </c:pt>
                <c:pt idx="866">
                  <c:v>2.153125524520874</c:v>
                </c:pt>
                <c:pt idx="867">
                  <c:v>1.226340651512146</c:v>
                </c:pt>
                <c:pt idx="868">
                  <c:v>0.48333740234375</c:v>
                </c:pt>
                <c:pt idx="869">
                  <c:v>-1.0892266407608986E-2</c:v>
                </c:pt>
                <c:pt idx="870">
                  <c:v>-0.8175504207611084</c:v>
                </c:pt>
                <c:pt idx="871">
                  <c:v>-1.8032162189483643</c:v>
                </c:pt>
                <c:pt idx="872">
                  <c:v>-2.6301920413970947</c:v>
                </c:pt>
                <c:pt idx="873">
                  <c:v>-3.1331257820129395</c:v>
                </c:pt>
                <c:pt idx="874">
                  <c:v>-3.352135181427002</c:v>
                </c:pt>
                <c:pt idx="875">
                  <c:v>-3.3967154026031494</c:v>
                </c:pt>
                <c:pt idx="876">
                  <c:v>-3.404900074005127</c:v>
                </c:pt>
                <c:pt idx="877">
                  <c:v>-3.4861054420471191</c:v>
                </c:pt>
                <c:pt idx="878">
                  <c:v>-3.6828083992004395</c:v>
                </c:pt>
                <c:pt idx="879">
                  <c:v>-3.9836137294769287</c:v>
                </c:pt>
                <c:pt idx="880">
                  <c:v>-4.3597564697265625</c:v>
                </c:pt>
                <c:pt idx="881">
                  <c:v>-4.7728767395019531</c:v>
                </c:pt>
                <c:pt idx="882">
                  <c:v>-5.1384530067443848</c:v>
                </c:pt>
                <c:pt idx="883">
                  <c:v>-5.4426074028015137</c:v>
                </c:pt>
                <c:pt idx="884">
                  <c:v>-5.7218012809753418</c:v>
                </c:pt>
                <c:pt idx="885">
                  <c:v>-5.9834051132202148</c:v>
                </c:pt>
                <c:pt idx="886">
                  <c:v>-6.2114968299865723</c:v>
                </c:pt>
                <c:pt idx="887">
                  <c:v>-6.3946304321289062</c:v>
                </c:pt>
                <c:pt idx="888">
                  <c:v>-6.5283374786376953</c:v>
                </c:pt>
                <c:pt idx="889">
                  <c:v>-6.6101136207580566</c:v>
                </c:pt>
                <c:pt idx="890">
                  <c:v>-6.6211929321289062</c:v>
                </c:pt>
                <c:pt idx="891">
                  <c:v>-6.5384578704833984</c:v>
                </c:pt>
                <c:pt idx="892">
                  <c:v>-6.3517508506774902</c:v>
                </c:pt>
                <c:pt idx="893">
                  <c:v>-6.089134693145752</c:v>
                </c:pt>
                <c:pt idx="894">
                  <c:v>-5.8620600700378418</c:v>
                </c:pt>
                <c:pt idx="895">
                  <c:v>-5.628204345703125</c:v>
                </c:pt>
                <c:pt idx="896">
                  <c:v>-5.1252617835998535</c:v>
                </c:pt>
                <c:pt idx="897">
                  <c:v>-4.247187614440918</c:v>
                </c:pt>
                <c:pt idx="898">
                  <c:v>-3.1034133434295654</c:v>
                </c:pt>
                <c:pt idx="899">
                  <c:v>-1.96077561378479</c:v>
                </c:pt>
                <c:pt idx="900">
                  <c:v>-0.91912519931793213</c:v>
                </c:pt>
                <c:pt idx="901">
                  <c:v>2.508874237537384E-2</c:v>
                </c:pt>
                <c:pt idx="902">
                  <c:v>0.79292255640029907</c:v>
                </c:pt>
                <c:pt idx="903">
                  <c:v>1.4239245653152466</c:v>
                </c:pt>
                <c:pt idx="904">
                  <c:v>2.1108672618865967</c:v>
                </c:pt>
                <c:pt idx="905">
                  <c:v>2.8271136283874512</c:v>
                </c:pt>
                <c:pt idx="906">
                  <c:v>3.073904275894165</c:v>
                </c:pt>
                <c:pt idx="907">
                  <c:v>2.476886510848999</c:v>
                </c:pt>
                <c:pt idx="908">
                  <c:v>0.98737668991088867</c:v>
                </c:pt>
                <c:pt idx="909">
                  <c:v>-0.91352599859237671</c:v>
                </c:pt>
                <c:pt idx="910">
                  <c:v>-1.5027154684066772</c:v>
                </c:pt>
                <c:pt idx="911">
                  <c:v>8.3829864859580994E-2</c:v>
                </c:pt>
                <c:pt idx="912">
                  <c:v>2.0969836711883545</c:v>
                </c:pt>
                <c:pt idx="913">
                  <c:v>3.3746161460876465</c:v>
                </c:pt>
                <c:pt idx="914">
                  <c:v>3.8510284423828125</c:v>
                </c:pt>
                <c:pt idx="915">
                  <c:v>3.4218599796295166</c:v>
                </c:pt>
                <c:pt idx="916">
                  <c:v>2.5653896331787109</c:v>
                </c:pt>
                <c:pt idx="917">
                  <c:v>2.1929891109466553</c:v>
                </c:pt>
                <c:pt idx="918">
                  <c:v>2.2728621959686279</c:v>
                </c:pt>
                <c:pt idx="919">
                  <c:v>2.3420429229736328</c:v>
                </c:pt>
                <c:pt idx="920">
                  <c:v>2.2315530776977539</c:v>
                </c:pt>
                <c:pt idx="921">
                  <c:v>1.9630588293075562</c:v>
                </c:pt>
                <c:pt idx="922">
                  <c:v>1.6491775512695312</c:v>
                </c:pt>
                <c:pt idx="923">
                  <c:v>1.3492574691772461</c:v>
                </c:pt>
                <c:pt idx="924">
                  <c:v>1.0776305198669434</c:v>
                </c:pt>
                <c:pt idx="925">
                  <c:v>0.96416419744491577</c:v>
                </c:pt>
                <c:pt idx="926">
                  <c:v>1.0158683061599731</c:v>
                </c:pt>
                <c:pt idx="927">
                  <c:v>1.1071244478225708</c:v>
                </c:pt>
                <c:pt idx="928">
                  <c:v>1.2144621610641479</c:v>
                </c:pt>
                <c:pt idx="929">
                  <c:v>1.2953095436096191</c:v>
                </c:pt>
                <c:pt idx="930">
                  <c:v>1.2902154922485352</c:v>
                </c:pt>
                <c:pt idx="931">
                  <c:v>1.1616923809051514</c:v>
                </c:pt>
                <c:pt idx="932">
                  <c:v>0.92054450511932373</c:v>
                </c:pt>
                <c:pt idx="933">
                  <c:v>0.67813289165496826</c:v>
                </c:pt>
                <c:pt idx="934">
                  <c:v>0.50504261255264282</c:v>
                </c:pt>
                <c:pt idx="935">
                  <c:v>0.3976847231388092</c:v>
                </c:pt>
                <c:pt idx="936">
                  <c:v>0.346701979637146</c:v>
                </c:pt>
                <c:pt idx="937">
                  <c:v>0.34550884366035461</c:v>
                </c:pt>
                <c:pt idx="938">
                  <c:v>0.38352066278457642</c:v>
                </c:pt>
                <c:pt idx="939">
                  <c:v>0.44625633955001831</c:v>
                </c:pt>
                <c:pt idx="940">
                  <c:v>0.53300422430038452</c:v>
                </c:pt>
                <c:pt idx="941">
                  <c:v>0.6065903902053833</c:v>
                </c:pt>
                <c:pt idx="942">
                  <c:v>0.65555953979492188</c:v>
                </c:pt>
                <c:pt idx="943">
                  <c:v>0.68525427579879761</c:v>
                </c:pt>
                <c:pt idx="944">
                  <c:v>0.69739377498626709</c:v>
                </c:pt>
                <c:pt idx="945">
                  <c:v>0.72179454565048218</c:v>
                </c:pt>
                <c:pt idx="946">
                  <c:v>0.7464977502822876</c:v>
                </c:pt>
                <c:pt idx="947">
                  <c:v>0.77007764577865601</c:v>
                </c:pt>
                <c:pt idx="948">
                  <c:v>0.79165828227996826</c:v>
                </c:pt>
                <c:pt idx="949">
                  <c:v>0.81511074304580688</c:v>
                </c:pt>
                <c:pt idx="950">
                  <c:v>0.84884423017501831</c:v>
                </c:pt>
                <c:pt idx="951">
                  <c:v>0.88515722751617432</c:v>
                </c:pt>
                <c:pt idx="952">
                  <c:v>0.91818100214004517</c:v>
                </c:pt>
                <c:pt idx="953">
                  <c:v>0.97175461053848267</c:v>
                </c:pt>
                <c:pt idx="954">
                  <c:v>1.0402535200119019</c:v>
                </c:pt>
                <c:pt idx="955">
                  <c:v>1.1346035003662109</c:v>
                </c:pt>
                <c:pt idx="956">
                  <c:v>1.2527847290039062</c:v>
                </c:pt>
                <c:pt idx="957">
                  <c:v>1.4030797481536865</c:v>
                </c:pt>
                <c:pt idx="958">
                  <c:v>1.5523797273635864</c:v>
                </c:pt>
                <c:pt idx="959">
                  <c:v>1.6866865158081055</c:v>
                </c:pt>
                <c:pt idx="960">
                  <c:v>1.7982652187347412</c:v>
                </c:pt>
                <c:pt idx="961">
                  <c:v>1.9028029441833496</c:v>
                </c:pt>
                <c:pt idx="962">
                  <c:v>2.0053911209106445</c:v>
                </c:pt>
                <c:pt idx="963">
                  <c:v>2.1026761531829834</c:v>
                </c:pt>
                <c:pt idx="964">
                  <c:v>2.1298749446868896</c:v>
                </c:pt>
                <c:pt idx="965">
                  <c:v>2.104999303817749</c:v>
                </c:pt>
                <c:pt idx="966">
                  <c:v>2.0974769592285156</c:v>
                </c:pt>
                <c:pt idx="967">
                  <c:v>2.1638247966766357</c:v>
                </c:pt>
                <c:pt idx="968">
                  <c:v>2.2913041114807129</c:v>
                </c:pt>
                <c:pt idx="969">
                  <c:v>2.454742431640625</c:v>
                </c:pt>
                <c:pt idx="970">
                  <c:v>2.6152365207672119</c:v>
                </c:pt>
                <c:pt idx="971">
                  <c:v>2.7171657085418701</c:v>
                </c:pt>
                <c:pt idx="972">
                  <c:v>2.7548155784606934</c:v>
                </c:pt>
                <c:pt idx="973">
                  <c:v>2.76460862159729</c:v>
                </c:pt>
                <c:pt idx="974">
                  <c:v>2.7484171390533447</c:v>
                </c:pt>
                <c:pt idx="975">
                  <c:v>2.7517263889312744</c:v>
                </c:pt>
                <c:pt idx="976">
                  <c:v>2.8913989067077637</c:v>
                </c:pt>
                <c:pt idx="977">
                  <c:v>3.2250182628631592</c:v>
                </c:pt>
                <c:pt idx="978">
                  <c:v>3.5568220615386963</c:v>
                </c:pt>
                <c:pt idx="979">
                  <c:v>3.6957156658172607</c:v>
                </c:pt>
                <c:pt idx="980">
                  <c:v>3.6560025215148926</c:v>
                </c:pt>
                <c:pt idx="981">
                  <c:v>3.550382137298584</c:v>
                </c:pt>
                <c:pt idx="982">
                  <c:v>3.5176682472229004</c:v>
                </c:pt>
                <c:pt idx="983">
                  <c:v>3.3267691135406494</c:v>
                </c:pt>
                <c:pt idx="984">
                  <c:v>2.630061149597168</c:v>
                </c:pt>
                <c:pt idx="985">
                  <c:v>1.7472934722900391</c:v>
                </c:pt>
                <c:pt idx="986">
                  <c:v>0.84695667028427124</c:v>
                </c:pt>
                <c:pt idx="987">
                  <c:v>0.26157745718955994</c:v>
                </c:pt>
                <c:pt idx="988">
                  <c:v>-0.25647073984146118</c:v>
                </c:pt>
                <c:pt idx="989">
                  <c:v>-1.1883268356323242</c:v>
                </c:pt>
                <c:pt idx="990">
                  <c:v>-2.2347521781921387</c:v>
                </c:pt>
                <c:pt idx="991">
                  <c:v>-3.0118262767791748</c:v>
                </c:pt>
                <c:pt idx="992">
                  <c:v>-3.4154443740844727</c:v>
                </c:pt>
                <c:pt idx="993">
                  <c:v>-3.5232465267181396</c:v>
                </c:pt>
                <c:pt idx="994">
                  <c:v>-3.418550968170166</c:v>
                </c:pt>
                <c:pt idx="995">
                  <c:v>-3.2861785888671875</c:v>
                </c:pt>
                <c:pt idx="996">
                  <c:v>-3.2964086532592773</c:v>
                </c:pt>
                <c:pt idx="997">
                  <c:v>-3.5152528285980225</c:v>
                </c:pt>
                <c:pt idx="998">
                  <c:v>-3.9323081970214844</c:v>
                </c:pt>
                <c:pt idx="999">
                  <c:v>-4.4892492294311523</c:v>
                </c:pt>
                <c:pt idx="1000">
                  <c:v>-5.0533032417297363</c:v>
                </c:pt>
                <c:pt idx="1001">
                  <c:v>-5.5084366798400879</c:v>
                </c:pt>
                <c:pt idx="1002">
                  <c:v>-5.8436932563781738</c:v>
                </c:pt>
                <c:pt idx="1003">
                  <c:v>-6.1088600158691406</c:v>
                </c:pt>
                <c:pt idx="1004">
                  <c:v>-6.3396997451782227</c:v>
                </c:pt>
                <c:pt idx="1005">
                  <c:v>-6.521385669708252</c:v>
                </c:pt>
                <c:pt idx="1006">
                  <c:v>-6.6717596054077148</c:v>
                </c:pt>
                <c:pt idx="1007">
                  <c:v>-6.7917337417602539</c:v>
                </c:pt>
                <c:pt idx="1008">
                  <c:v>-6.8380560874938965</c:v>
                </c:pt>
                <c:pt idx="1009">
                  <c:v>-6.7802891731262207</c:v>
                </c:pt>
                <c:pt idx="1010">
                  <c:v>-6.5978789329528809</c:v>
                </c:pt>
                <c:pt idx="1011">
                  <c:v>-6.2832260131835938</c:v>
                </c:pt>
                <c:pt idx="1012">
                  <c:v>-5.8970823287963867</c:v>
                </c:pt>
                <c:pt idx="1013">
                  <c:v>-5.4961166381835938</c:v>
                </c:pt>
                <c:pt idx="1014">
                  <c:v>-5.0080137252807617</c:v>
                </c:pt>
                <c:pt idx="1015">
                  <c:v>-4.3383851051330566</c:v>
                </c:pt>
                <c:pt idx="1016">
                  <c:v>-3.4815306663513184</c:v>
                </c:pt>
                <c:pt idx="1017">
                  <c:v>-2.5093057155609131</c:v>
                </c:pt>
                <c:pt idx="1018">
                  <c:v>-1.6045013666152954</c:v>
                </c:pt>
                <c:pt idx="1019">
                  <c:v>-0.8893965482711792</c:v>
                </c:pt>
                <c:pt idx="1020">
                  <c:v>-0.32776385545730591</c:v>
                </c:pt>
                <c:pt idx="1021">
                  <c:v>0.24521955847740173</c:v>
                </c:pt>
                <c:pt idx="1022">
                  <c:v>0.98466008901596069</c:v>
                </c:pt>
                <c:pt idx="1023">
                  <c:v>1.8399810791015625</c:v>
                </c:pt>
                <c:pt idx="1024">
                  <c:v>2.5041079521179199</c:v>
                </c:pt>
                <c:pt idx="1025">
                  <c:v>2.8090000152587891</c:v>
                </c:pt>
                <c:pt idx="1026">
                  <c:v>2.5236415863037109</c:v>
                </c:pt>
                <c:pt idx="1027">
                  <c:v>1.4215255975723267</c:v>
                </c:pt>
                <c:pt idx="1028">
                  <c:v>-0.53065699338912964</c:v>
                </c:pt>
                <c:pt idx="1029">
                  <c:v>-1.9706470966339111</c:v>
                </c:pt>
                <c:pt idx="1030">
                  <c:v>-0.9118533730506897</c:v>
                </c:pt>
                <c:pt idx="1031">
                  <c:v>0.93683910369873047</c:v>
                </c:pt>
                <c:pt idx="1032">
                  <c:v>2.8416764736175537</c:v>
                </c:pt>
                <c:pt idx="1033">
                  <c:v>4.1096735000610352</c:v>
                </c:pt>
                <c:pt idx="1034">
                  <c:v>4.2666897773742676</c:v>
                </c:pt>
                <c:pt idx="1035">
                  <c:v>3.3021411895751953</c:v>
                </c:pt>
                <c:pt idx="1036">
                  <c:v>2.2882592678070068</c:v>
                </c:pt>
                <c:pt idx="1037">
                  <c:v>1.9332175254821777</c:v>
                </c:pt>
                <c:pt idx="1038">
                  <c:v>1.9469807147979736</c:v>
                </c:pt>
                <c:pt idx="1039">
                  <c:v>2.0535261631011963</c:v>
                </c:pt>
                <c:pt idx="1040">
                  <c:v>2.1631669998168945</c:v>
                </c:pt>
                <c:pt idx="1041">
                  <c:v>2.1040401458740234</c:v>
                </c:pt>
                <c:pt idx="1042">
                  <c:v>1.7123932838439941</c:v>
                </c:pt>
                <c:pt idx="1043">
                  <c:v>1.2468693256378174</c:v>
                </c:pt>
                <c:pt idx="1044">
                  <c:v>1.0392605066299438</c:v>
                </c:pt>
                <c:pt idx="1045">
                  <c:v>1.1395739316940308</c:v>
                </c:pt>
                <c:pt idx="1046">
                  <c:v>1.3134139776229858</c:v>
                </c:pt>
                <c:pt idx="1047">
                  <c:v>1.4420778751373291</c:v>
                </c:pt>
                <c:pt idx="1048">
                  <c:v>1.455508828163147</c:v>
                </c:pt>
                <c:pt idx="1049">
                  <c:v>1.3564388751983643</c:v>
                </c:pt>
                <c:pt idx="1050">
                  <c:v>1.178413987159729</c:v>
                </c:pt>
                <c:pt idx="1051">
                  <c:v>0.9544529914855957</c:v>
                </c:pt>
                <c:pt idx="1052">
                  <c:v>0.70687699317932129</c:v>
                </c:pt>
                <c:pt idx="1053">
                  <c:v>0.47870367765426636</c:v>
                </c:pt>
                <c:pt idx="1054">
                  <c:v>0.34357142448425293</c:v>
                </c:pt>
                <c:pt idx="1055">
                  <c:v>0.3043874204158783</c:v>
                </c:pt>
                <c:pt idx="1056">
                  <c:v>0.32934549450874329</c:v>
                </c:pt>
                <c:pt idx="1057">
                  <c:v>0.40207335352897644</c:v>
                </c:pt>
                <c:pt idx="1058">
                  <c:v>0.50440347194671631</c:v>
                </c:pt>
                <c:pt idx="1059">
                  <c:v>0.59952574968338013</c:v>
                </c:pt>
                <c:pt idx="1060">
                  <c:v>0.64379227161407471</c:v>
                </c:pt>
                <c:pt idx="1061">
                  <c:v>0.63777828216552734</c:v>
                </c:pt>
                <c:pt idx="1062">
                  <c:v>0.60744595527648926</c:v>
                </c:pt>
                <c:pt idx="1063">
                  <c:v>0.57894498109817505</c:v>
                </c:pt>
                <c:pt idx="1064">
                  <c:v>0.55166089534759521</c:v>
                </c:pt>
                <c:pt idx="1065">
                  <c:v>0.54479342699050903</c:v>
                </c:pt>
                <c:pt idx="1066">
                  <c:v>0.55913776159286499</c:v>
                </c:pt>
                <c:pt idx="1067">
                  <c:v>0.59957867860794067</c:v>
                </c:pt>
                <c:pt idx="1068">
                  <c:v>0.63829386234283447</c:v>
                </c:pt>
                <c:pt idx="1069">
                  <c:v>0.67747336626052856</c:v>
                </c:pt>
                <c:pt idx="1070">
                  <c:v>0.71897202730178833</c:v>
                </c:pt>
                <c:pt idx="1071">
                  <c:v>0.78256922960281372</c:v>
                </c:pt>
                <c:pt idx="1072">
                  <c:v>0.86876112222671509</c:v>
                </c:pt>
                <c:pt idx="1073">
                  <c:v>0.98965507745742798</c:v>
                </c:pt>
                <c:pt idx="1074">
                  <c:v>1.1138383150100708</c:v>
                </c:pt>
                <c:pt idx="1075">
                  <c:v>1.2324591875076294</c:v>
                </c:pt>
                <c:pt idx="1076">
                  <c:v>1.363994836807251</c:v>
                </c:pt>
                <c:pt idx="1077">
                  <c:v>1.4939479827880859</c:v>
                </c:pt>
                <c:pt idx="1078">
                  <c:v>1.6202913522720337</c:v>
                </c:pt>
                <c:pt idx="1079">
                  <c:v>1.7324889898300171</c:v>
                </c:pt>
                <c:pt idx="1080">
                  <c:v>1.8205524682998657</c:v>
                </c:pt>
                <c:pt idx="1081">
                  <c:v>1.9011914730072021</c:v>
                </c:pt>
                <c:pt idx="1082">
                  <c:v>1.952692985534668</c:v>
                </c:pt>
                <c:pt idx="1083">
                  <c:v>1.9321653842926025</c:v>
                </c:pt>
                <c:pt idx="1084">
                  <c:v>1.8936834335327148</c:v>
                </c:pt>
                <c:pt idx="1085">
                  <c:v>1.9099054336547852</c:v>
                </c:pt>
                <c:pt idx="1086">
                  <c:v>2.0102431774139404</c:v>
                </c:pt>
                <c:pt idx="1087">
                  <c:v>2.1704781055450439</c:v>
                </c:pt>
                <c:pt idx="1088">
                  <c:v>2.3372135162353516</c:v>
                </c:pt>
                <c:pt idx="1089">
                  <c:v>2.4820711612701416</c:v>
                </c:pt>
                <c:pt idx="1090">
                  <c:v>2.59403395652771</c:v>
                </c:pt>
                <c:pt idx="1091">
                  <c:v>2.6688222885131836</c:v>
                </c:pt>
                <c:pt idx="1092">
                  <c:v>2.7299177646636963</c:v>
                </c:pt>
                <c:pt idx="1093">
                  <c:v>2.7944109439849854</c:v>
                </c:pt>
                <c:pt idx="1094">
                  <c:v>2.8506631851196289</c:v>
                </c:pt>
                <c:pt idx="1095">
                  <c:v>2.9643180370330811</c:v>
                </c:pt>
                <c:pt idx="1096">
                  <c:v>3.2014205455780029</c:v>
                </c:pt>
                <c:pt idx="1097">
                  <c:v>3.4913837909698486</c:v>
                </c:pt>
                <c:pt idx="1098">
                  <c:v>3.6881790161132812</c:v>
                </c:pt>
                <c:pt idx="1099">
                  <c:v>3.7672038078308105</c:v>
                </c:pt>
                <c:pt idx="1100">
                  <c:v>3.7202663421630859</c:v>
                </c:pt>
                <c:pt idx="1101">
                  <c:v>3.5382506847381592</c:v>
                </c:pt>
                <c:pt idx="1102">
                  <c:v>3.112978458404541</c:v>
                </c:pt>
                <c:pt idx="1103">
                  <c:v>2.4074883460998535</c:v>
                </c:pt>
                <c:pt idx="1104">
                  <c:v>1.7689915895462036</c:v>
                </c:pt>
                <c:pt idx="1105">
                  <c:v>1.3259648084640503</c:v>
                </c:pt>
                <c:pt idx="1106">
                  <c:v>0.79556381702423096</c:v>
                </c:pt>
                <c:pt idx="1107">
                  <c:v>0.41541507840156555</c:v>
                </c:pt>
                <c:pt idx="1108">
                  <c:v>-0.19294175505638123</c:v>
                </c:pt>
                <c:pt idx="1109">
                  <c:v>-1.2784547805786133</c:v>
                </c:pt>
                <c:pt idx="1110">
                  <c:v>-2.4157216548919678</c:v>
                </c:pt>
                <c:pt idx="1111">
                  <c:v>-3.2413778305053711</c:v>
                </c:pt>
                <c:pt idx="1112">
                  <c:v>-3.6594874858856201</c:v>
                </c:pt>
                <c:pt idx="1113">
                  <c:v>-3.7662982940673828</c:v>
                </c:pt>
                <c:pt idx="1114">
                  <c:v>-3.6766388416290283</c:v>
                </c:pt>
                <c:pt idx="1115">
                  <c:v>-3.5263755321502686</c:v>
                </c:pt>
                <c:pt idx="1116">
                  <c:v>-3.4515762329101562</c:v>
                </c:pt>
                <c:pt idx="1117">
                  <c:v>-3.5419163703918457</c:v>
                </c:pt>
                <c:pt idx="1118">
                  <c:v>-3.8354043960571289</c:v>
                </c:pt>
                <c:pt idx="1119">
                  <c:v>-4.3036074638366699</c:v>
                </c:pt>
                <c:pt idx="1120">
                  <c:v>-4.8344597816467285</c:v>
                </c:pt>
                <c:pt idx="1121">
                  <c:v>-5.2556905746459961</c:v>
                </c:pt>
                <c:pt idx="1122">
                  <c:v>-5.5377593040466309</c:v>
                </c:pt>
                <c:pt idx="1123">
                  <c:v>-5.7348012924194336</c:v>
                </c:pt>
                <c:pt idx="1124">
                  <c:v>-5.8979024887084961</c:v>
                </c:pt>
                <c:pt idx="1125">
                  <c:v>-6.0576858520507812</c:v>
                </c:pt>
                <c:pt idx="1126">
                  <c:v>-6.2187633514404297</c:v>
                </c:pt>
                <c:pt idx="1127">
                  <c:v>-6.3591609001159668</c:v>
                </c:pt>
                <c:pt idx="1128">
                  <c:v>-6.4474930763244629</c:v>
                </c:pt>
                <c:pt idx="1129">
                  <c:v>-6.4601407051086426</c:v>
                </c:pt>
                <c:pt idx="1130">
                  <c:v>-6.368034839630127</c:v>
                </c:pt>
                <c:pt idx="1131">
                  <c:v>-6.2002277374267578</c:v>
                </c:pt>
                <c:pt idx="1132">
                  <c:v>-5.9985346794128418</c:v>
                </c:pt>
                <c:pt idx="1133">
                  <c:v>-5.7810144424438477</c:v>
                </c:pt>
                <c:pt idx="1134">
                  <c:v>-5.4857573509216309</c:v>
                </c:pt>
                <c:pt idx="1135">
                  <c:v>-4.9810342788696289</c:v>
                </c:pt>
                <c:pt idx="1136">
                  <c:v>-4.2450809478759766</c:v>
                </c:pt>
                <c:pt idx="1137">
                  <c:v>-3.3549454212188721</c:v>
                </c:pt>
                <c:pt idx="1138">
                  <c:v>-2.4392015933990479</c:v>
                </c:pt>
                <c:pt idx="1139">
                  <c:v>-1.5552749633789062</c:v>
                </c:pt>
                <c:pt idx="1140">
                  <c:v>-0.67517071962356567</c:v>
                </c:pt>
                <c:pt idx="1141">
                  <c:v>0.20780418813228607</c:v>
                </c:pt>
                <c:pt idx="1142">
                  <c:v>0.99458932876586914</c:v>
                </c:pt>
                <c:pt idx="1143">
                  <c:v>1.6824405193328857</c:v>
                </c:pt>
                <c:pt idx="1144">
                  <c:v>2.2635097503662109</c:v>
                </c:pt>
                <c:pt idx="1145">
                  <c:v>2.6507492065429688</c:v>
                </c:pt>
                <c:pt idx="1146">
                  <c:v>2.665736198425293</c:v>
                </c:pt>
                <c:pt idx="1147">
                  <c:v>2.1200449466705322</c:v>
                </c:pt>
                <c:pt idx="1148">
                  <c:v>0.93746405839920044</c:v>
                </c:pt>
                <c:pt idx="1149">
                  <c:v>-0.75224339962005615</c:v>
                </c:pt>
                <c:pt idx="1150">
                  <c:v>-1.5862182378768921</c:v>
                </c:pt>
                <c:pt idx="1151">
                  <c:v>-0.39233654737472534</c:v>
                </c:pt>
                <c:pt idx="1152">
                  <c:v>1.5995521545410156</c:v>
                </c:pt>
                <c:pt idx="1153">
                  <c:v>3.0158514976501465</c:v>
                </c:pt>
                <c:pt idx="1154">
                  <c:v>3.7615318298339844</c:v>
                </c:pt>
                <c:pt idx="1155">
                  <c:v>3.5328786373138428</c:v>
                </c:pt>
                <c:pt idx="1156">
                  <c:v>2.546332836151123</c:v>
                </c:pt>
                <c:pt idx="1157">
                  <c:v>1.8035420179367065</c:v>
                </c:pt>
                <c:pt idx="1158">
                  <c:v>1.7159448862075806</c:v>
                </c:pt>
                <c:pt idx="1159">
                  <c:v>1.9018036127090454</c:v>
                </c:pt>
                <c:pt idx="1160">
                  <c:v>2.0714750289916992</c:v>
                </c:pt>
                <c:pt idx="1161">
                  <c:v>2.1291718482971191</c:v>
                </c:pt>
                <c:pt idx="1162">
                  <c:v>2.0387053489685059</c:v>
                </c:pt>
                <c:pt idx="1163">
                  <c:v>1.7963454723358154</c:v>
                </c:pt>
                <c:pt idx="1164">
                  <c:v>1.4938263893127441</c:v>
                </c:pt>
                <c:pt idx="1165">
                  <c:v>1.2751845121383667</c:v>
                </c:pt>
                <c:pt idx="1166">
                  <c:v>1.267695426940918</c:v>
                </c:pt>
                <c:pt idx="1167">
                  <c:v>1.4447377920150757</c:v>
                </c:pt>
                <c:pt idx="1168">
                  <c:v>1.5704236030578613</c:v>
                </c:pt>
                <c:pt idx="1169">
                  <c:v>1.5486278533935547</c:v>
                </c:pt>
                <c:pt idx="1170">
                  <c:v>1.4107702970504761</c:v>
                </c:pt>
                <c:pt idx="1171">
                  <c:v>1.2381047010421753</c:v>
                </c:pt>
                <c:pt idx="1172">
                  <c:v>1.0675958395004272</c:v>
                </c:pt>
                <c:pt idx="1173">
                  <c:v>0.9003756046295166</c:v>
                </c:pt>
                <c:pt idx="1174">
                  <c:v>0.73621279001235962</c:v>
                </c:pt>
                <c:pt idx="1175">
                  <c:v>0.61659097671508789</c:v>
                </c:pt>
                <c:pt idx="1176">
                  <c:v>0.56705671548843384</c:v>
                </c:pt>
                <c:pt idx="1177">
                  <c:v>0.57273167371749878</c:v>
                </c:pt>
                <c:pt idx="1178">
                  <c:v>0.62010800838470459</c:v>
                </c:pt>
                <c:pt idx="1179">
                  <c:v>0.6733977198600769</c:v>
                </c:pt>
                <c:pt idx="1180">
                  <c:v>0.70608246326446533</c:v>
                </c:pt>
                <c:pt idx="1181">
                  <c:v>0.69974488019943237</c:v>
                </c:pt>
                <c:pt idx="1182">
                  <c:v>0.66198468208312988</c:v>
                </c:pt>
                <c:pt idx="1183">
                  <c:v>0.61386209726333618</c:v>
                </c:pt>
                <c:pt idx="1184">
                  <c:v>0.5724337100982666</c:v>
                </c:pt>
                <c:pt idx="1185">
                  <c:v>0.55714493989944458</c:v>
                </c:pt>
                <c:pt idx="1186">
                  <c:v>0.54462540149688721</c:v>
                </c:pt>
                <c:pt idx="1187">
                  <c:v>0.54971933364868164</c:v>
                </c:pt>
                <c:pt idx="1188">
                  <c:v>0.56097221374511719</c:v>
                </c:pt>
                <c:pt idx="1189">
                  <c:v>0.58654087781906128</c:v>
                </c:pt>
                <c:pt idx="1190">
                  <c:v>0.61844581365585327</c:v>
                </c:pt>
                <c:pt idx="1191">
                  <c:v>0.65681749582290649</c:v>
                </c:pt>
                <c:pt idx="1192">
                  <c:v>0.68374204635620117</c:v>
                </c:pt>
                <c:pt idx="1193">
                  <c:v>0.7131965160369873</c:v>
                </c:pt>
                <c:pt idx="1194">
                  <c:v>0.76123464107513428</c:v>
                </c:pt>
                <c:pt idx="1195">
                  <c:v>0.82861709594726562</c:v>
                </c:pt>
                <c:pt idx="1196">
                  <c:v>0.92544084787368774</c:v>
                </c:pt>
                <c:pt idx="1197">
                  <c:v>1.0471065044403076</c:v>
                </c:pt>
                <c:pt idx="1198">
                  <c:v>1.1609625816345215</c:v>
                </c:pt>
                <c:pt idx="1199">
                  <c:v>1.2589422464370728</c:v>
                </c:pt>
                <c:pt idx="1200">
                  <c:v>1.34941565990448</c:v>
                </c:pt>
                <c:pt idx="1201">
                  <c:v>1.4380048513412476</c:v>
                </c:pt>
                <c:pt idx="1202">
                  <c:v>1.5369423627853394</c:v>
                </c:pt>
                <c:pt idx="1203">
                  <c:v>1.6473759412765503</c:v>
                </c:pt>
                <c:pt idx="1204">
                  <c:v>1.7620594501495361</c:v>
                </c:pt>
                <c:pt idx="1205">
                  <c:v>1.874373197555542</c:v>
                </c:pt>
                <c:pt idx="1206">
                  <c:v>1.9561090469360352</c:v>
                </c:pt>
                <c:pt idx="1207">
                  <c:v>1.9713164567947388</c:v>
                </c:pt>
                <c:pt idx="1208">
                  <c:v>1.9622387886047363</c:v>
                </c:pt>
                <c:pt idx="1209">
                  <c:v>1.9940254688262939</c:v>
                </c:pt>
                <c:pt idx="1210">
                  <c:v>2.0765511989593506</c:v>
                </c:pt>
                <c:pt idx="1211">
                  <c:v>2.1996986865997314</c:v>
                </c:pt>
                <c:pt idx="1212">
                  <c:v>2.3301982879638672</c:v>
                </c:pt>
                <c:pt idx="1213">
                  <c:v>2.4352967739105225</c:v>
                </c:pt>
                <c:pt idx="1214">
                  <c:v>2.5006303787231445</c:v>
                </c:pt>
                <c:pt idx="1215">
                  <c:v>2.5333778858184814</c:v>
                </c:pt>
                <c:pt idx="1216">
                  <c:v>2.5701560974121094</c:v>
                </c:pt>
                <c:pt idx="1217">
                  <c:v>2.5871992111206055</c:v>
                </c:pt>
                <c:pt idx="1218">
                  <c:v>2.5569953918457031</c:v>
                </c:pt>
                <c:pt idx="1219">
                  <c:v>2.5588743686676025</c:v>
                </c:pt>
                <c:pt idx="1220">
                  <c:v>2.7420480251312256</c:v>
                </c:pt>
                <c:pt idx="1221">
                  <c:v>3.1073169708251953</c:v>
                </c:pt>
                <c:pt idx="1222">
                  <c:v>3.4371764659881592</c:v>
                </c:pt>
                <c:pt idx="1223">
                  <c:v>3.6149823665618896</c:v>
                </c:pt>
                <c:pt idx="1224">
                  <c:v>3.6514837741851807</c:v>
                </c:pt>
                <c:pt idx="1225">
                  <c:v>3.5365443229675293</c:v>
                </c:pt>
                <c:pt idx="1226">
                  <c:v>3.2971594333648682</c:v>
                </c:pt>
                <c:pt idx="1227">
                  <c:v>2.8198432922363281</c:v>
                </c:pt>
                <c:pt idx="1228">
                  <c:v>2.1812229156494141</c:v>
                </c:pt>
                <c:pt idx="1229">
                  <c:v>1.4573616981506348</c:v>
                </c:pt>
                <c:pt idx="1230">
                  <c:v>0.73856455087661743</c:v>
                </c:pt>
                <c:pt idx="1231">
                  <c:v>0.30271095037460327</c:v>
                </c:pt>
                <c:pt idx="1232">
                  <c:v>-0.10797327011823654</c:v>
                </c:pt>
                <c:pt idx="1233">
                  <c:v>-0.9876779317855835</c:v>
                </c:pt>
                <c:pt idx="1234">
                  <c:v>-1.9711945056915283</c:v>
                </c:pt>
                <c:pt idx="1235">
                  <c:v>-2.661060094833374</c:v>
                </c:pt>
                <c:pt idx="1236">
                  <c:v>-3.0035874843597412</c:v>
                </c:pt>
                <c:pt idx="1237">
                  <c:v>-3.1113276481628418</c:v>
                </c:pt>
                <c:pt idx="1238">
                  <c:v>-3.0239427089691162</c:v>
                </c:pt>
                <c:pt idx="1239">
                  <c:v>-2.8386025428771973</c:v>
                </c:pt>
                <c:pt idx="1240">
                  <c:v>-2.7290878295898438</c:v>
                </c:pt>
                <c:pt idx="1241">
                  <c:v>-2.821723461151123</c:v>
                </c:pt>
                <c:pt idx="1242">
                  <c:v>-3.1474263668060303</c:v>
                </c:pt>
                <c:pt idx="1243">
                  <c:v>-3.6740031242370605</c:v>
                </c:pt>
                <c:pt idx="1244">
                  <c:v>-4.2590136528015137</c:v>
                </c:pt>
                <c:pt idx="1245">
                  <c:v>-4.765657901763916</c:v>
                </c:pt>
                <c:pt idx="1246">
                  <c:v>-5.1517581939697266</c:v>
                </c:pt>
                <c:pt idx="1247">
                  <c:v>-5.4305877685546875</c:v>
                </c:pt>
                <c:pt idx="1248">
                  <c:v>-5.6162338256835938</c:v>
                </c:pt>
                <c:pt idx="1249">
                  <c:v>-5.7338986396789551</c:v>
                </c:pt>
                <c:pt idx="1250">
                  <c:v>-5.7976212501525879</c:v>
                </c:pt>
                <c:pt idx="1251">
                  <c:v>-5.8370819091796875</c:v>
                </c:pt>
                <c:pt idx="1252">
                  <c:v>-5.8630919456481934</c:v>
                </c:pt>
                <c:pt idx="1253">
                  <c:v>-5.8725624084472656</c:v>
                </c:pt>
                <c:pt idx="1254">
                  <c:v>-5.8616981506347656</c:v>
                </c:pt>
                <c:pt idx="1255">
                  <c:v>-5.7887468338012695</c:v>
                </c:pt>
                <c:pt idx="1256">
                  <c:v>-5.6659727096557617</c:v>
                </c:pt>
                <c:pt idx="1257">
                  <c:v>-5.5141763687133789</c:v>
                </c:pt>
                <c:pt idx="1258">
                  <c:v>-5.3212652206420898</c:v>
                </c:pt>
                <c:pt idx="1259">
                  <c:v>-5.0544261932373047</c:v>
                </c:pt>
                <c:pt idx="1260">
                  <c:v>-4.6981849670410156</c:v>
                </c:pt>
                <c:pt idx="1261">
                  <c:v>-4.3193979263305664</c:v>
                </c:pt>
                <c:pt idx="1262">
                  <c:v>-3.9886133670806885</c:v>
                </c:pt>
                <c:pt idx="1263">
                  <c:v>-3.7087399959564209</c:v>
                </c:pt>
                <c:pt idx="1264">
                  <c:v>-3.3457059860229492</c:v>
                </c:pt>
                <c:pt idx="1265">
                  <c:v>-2.775705099105835</c:v>
                </c:pt>
                <c:pt idx="1266">
                  <c:v>-2.0452544689178467</c:v>
                </c:pt>
                <c:pt idx="1267">
                  <c:v>-1.2542855739593506</c:v>
                </c:pt>
                <c:pt idx="1268">
                  <c:v>-0.47076162695884705</c:v>
                </c:pt>
                <c:pt idx="1269">
                  <c:v>0.26198658347129822</c:v>
                </c:pt>
                <c:pt idx="1270">
                  <c:v>0.9082190990447998</c:v>
                </c:pt>
                <c:pt idx="1271">
                  <c:v>1.4108121395111084</c:v>
                </c:pt>
                <c:pt idx="1272">
                  <c:v>1.6725622415542603</c:v>
                </c:pt>
                <c:pt idx="1273">
                  <c:v>1.7014889717102051</c:v>
                </c:pt>
                <c:pt idx="1274">
                  <c:v>1.5561701059341431</c:v>
                </c:pt>
                <c:pt idx="1275">
                  <c:v>1.2063812017440796</c:v>
                </c:pt>
                <c:pt idx="1276">
                  <c:v>0.51966643333435059</c:v>
                </c:pt>
                <c:pt idx="1277">
                  <c:v>-0.65117549896240234</c:v>
                </c:pt>
                <c:pt idx="1278">
                  <c:v>-1.8272918462753296</c:v>
                </c:pt>
                <c:pt idx="1279">
                  <c:v>-1.6290162801742554</c:v>
                </c:pt>
                <c:pt idx="1280">
                  <c:v>0.22481143474578857</c:v>
                </c:pt>
                <c:pt idx="1281">
                  <c:v>2.1259927749633789</c:v>
                </c:pt>
                <c:pt idx="1282">
                  <c:v>3.1679582595825195</c:v>
                </c:pt>
                <c:pt idx="1283">
                  <c:v>3.4126648902893066</c:v>
                </c:pt>
                <c:pt idx="1284">
                  <c:v>3.1068413257598877</c:v>
                </c:pt>
                <c:pt idx="1285">
                  <c:v>2.5889077186584473</c:v>
                </c:pt>
                <c:pt idx="1286">
                  <c:v>2.1661231517791748</c:v>
                </c:pt>
                <c:pt idx="1287">
                  <c:v>1.989485502243042</c:v>
                </c:pt>
                <c:pt idx="1288">
                  <c:v>1.975217342376709</c:v>
                </c:pt>
                <c:pt idx="1289">
                  <c:v>1.9631035327911377</c:v>
                </c:pt>
                <c:pt idx="1290">
                  <c:v>1.6721256971359253</c:v>
                </c:pt>
                <c:pt idx="1291">
                  <c:v>1.0613365173339844</c:v>
                </c:pt>
                <c:pt idx="1292">
                  <c:v>0.42985707521438599</c:v>
                </c:pt>
                <c:pt idx="1293">
                  <c:v>5.1845315843820572E-2</c:v>
                </c:pt>
                <c:pt idx="1294">
                  <c:v>-2.0449386909604073E-2</c:v>
                </c:pt>
                <c:pt idx="1295">
                  <c:v>9.9261835217475891E-2</c:v>
                </c:pt>
                <c:pt idx="1296">
                  <c:v>0.28995588421821594</c:v>
                </c:pt>
                <c:pt idx="1297">
                  <c:v>0.51218658685684204</c:v>
                </c:pt>
                <c:pt idx="1298">
                  <c:v>0.72191900014877319</c:v>
                </c:pt>
                <c:pt idx="1299">
                  <c:v>0.87733232975006104</c:v>
                </c:pt>
                <c:pt idx="1300">
                  <c:v>0.92811721563339233</c:v>
                </c:pt>
                <c:pt idx="1301">
                  <c:v>0.85129612684249878</c:v>
                </c:pt>
                <c:pt idx="1302">
                  <c:v>0.68868166208267212</c:v>
                </c:pt>
                <c:pt idx="1303">
                  <c:v>0.51943433284759521</c:v>
                </c:pt>
                <c:pt idx="1304">
                  <c:v>0.36221250891685486</c:v>
                </c:pt>
                <c:pt idx="1305">
                  <c:v>0.22894446551799774</c:v>
                </c:pt>
                <c:pt idx="1306">
                  <c:v>0.13395057618618011</c:v>
                </c:pt>
                <c:pt idx="1307">
                  <c:v>7.1222685277462006E-2</c:v>
                </c:pt>
                <c:pt idx="1308">
                  <c:v>5.0874006003141403E-2</c:v>
                </c:pt>
                <c:pt idx="1309">
                  <c:v>7.6507523655891418E-2</c:v>
                </c:pt>
                <c:pt idx="1310">
                  <c:v>0.12883037328720093</c:v>
                </c:pt>
                <c:pt idx="1311">
                  <c:v>0.19158761203289032</c:v>
                </c:pt>
                <c:pt idx="1312">
                  <c:v>0.25723558664321899</c:v>
                </c:pt>
                <c:pt idx="1313">
                  <c:v>0.31132343411445618</c:v>
                </c:pt>
                <c:pt idx="1314">
                  <c:v>0.3461834192276001</c:v>
                </c:pt>
                <c:pt idx="1315">
                  <c:v>0.35541912913322449</c:v>
                </c:pt>
                <c:pt idx="1316">
                  <c:v>0.34011900424957275</c:v>
                </c:pt>
                <c:pt idx="1317">
                  <c:v>0.31086960434913635</c:v>
                </c:pt>
                <c:pt idx="1318">
                  <c:v>0.27755612134933472</c:v>
                </c:pt>
                <c:pt idx="1319">
                  <c:v>0.24005889892578125</c:v>
                </c:pt>
                <c:pt idx="1320">
                  <c:v>0.22077254951000214</c:v>
                </c:pt>
                <c:pt idx="1321">
                  <c:v>0.21769122779369354</c:v>
                </c:pt>
                <c:pt idx="1322">
                  <c:v>0.24302640557289124</c:v>
                </c:pt>
                <c:pt idx="1323">
                  <c:v>0.29105708003044128</c:v>
                </c:pt>
                <c:pt idx="1324">
                  <c:v>0.35175397992134094</c:v>
                </c:pt>
                <c:pt idx="1325">
                  <c:v>0.4101090133190155</c:v>
                </c:pt>
                <c:pt idx="1326">
                  <c:v>0.46836593747138977</c:v>
                </c:pt>
                <c:pt idx="1327">
                  <c:v>0.51157486438751221</c:v>
                </c:pt>
                <c:pt idx="1328">
                  <c:v>0.54285901784896851</c:v>
                </c:pt>
                <c:pt idx="1329">
                  <c:v>0.5623285174369812</c:v>
                </c:pt>
                <c:pt idx="1330">
                  <c:v>0.57551515102386475</c:v>
                </c:pt>
                <c:pt idx="1331">
                  <c:v>0.57712483406066895</c:v>
                </c:pt>
                <c:pt idx="1332">
                  <c:v>0.57367497682571411</c:v>
                </c:pt>
                <c:pt idx="1333">
                  <c:v>0.55478739738464355</c:v>
                </c:pt>
                <c:pt idx="1334">
                  <c:v>0.53272336721420288</c:v>
                </c:pt>
                <c:pt idx="1335">
                  <c:v>0.50677245855331421</c:v>
                </c:pt>
                <c:pt idx="1336">
                  <c:v>0.48009368777275085</c:v>
                </c:pt>
                <c:pt idx="1337">
                  <c:v>0.45335960388183594</c:v>
                </c:pt>
                <c:pt idx="1338">
                  <c:v>0.4212203323841095</c:v>
                </c:pt>
                <c:pt idx="1339">
                  <c:v>0.38760051131248474</c:v>
                </c:pt>
                <c:pt idx="1340">
                  <c:v>0.36515885591506958</c:v>
                </c:pt>
                <c:pt idx="1341">
                  <c:v>0.33988946676254272</c:v>
                </c:pt>
                <c:pt idx="1342">
                  <c:v>0.3119901716709137</c:v>
                </c:pt>
                <c:pt idx="1343">
                  <c:v>0.29023021459579468</c:v>
                </c:pt>
                <c:pt idx="1344">
                  <c:v>0.28845867514610291</c:v>
                </c:pt>
                <c:pt idx="1345">
                  <c:v>0.29180172085762024</c:v>
                </c:pt>
                <c:pt idx="1346">
                  <c:v>0.30288338661193848</c:v>
                </c:pt>
                <c:pt idx="1347">
                  <c:v>0.32670271396636963</c:v>
                </c:pt>
                <c:pt idx="1348">
                  <c:v>0.34645351767539978</c:v>
                </c:pt>
                <c:pt idx="1349">
                  <c:v>0.35844799876213074</c:v>
                </c:pt>
                <c:pt idx="1350">
                  <c:v>0.35639205574989319</c:v>
                </c:pt>
                <c:pt idx="1351">
                  <c:v>0.33603760600090027</c:v>
                </c:pt>
                <c:pt idx="1352">
                  <c:v>0.30411747097969055</c:v>
                </c:pt>
                <c:pt idx="1353">
                  <c:v>0.27806535363197327</c:v>
                </c:pt>
                <c:pt idx="1354">
                  <c:v>0.25439837574958801</c:v>
                </c:pt>
                <c:pt idx="1355">
                  <c:v>0.23162195086479187</c:v>
                </c:pt>
                <c:pt idx="1356">
                  <c:v>0.20415331423282623</c:v>
                </c:pt>
                <c:pt idx="1357">
                  <c:v>0.17704042792320251</c:v>
                </c:pt>
                <c:pt idx="1358">
                  <c:v>0.14797095954418182</c:v>
                </c:pt>
                <c:pt idx="1359">
                  <c:v>0.11942990124225616</c:v>
                </c:pt>
                <c:pt idx="1360">
                  <c:v>9.6153870224952698E-2</c:v>
                </c:pt>
                <c:pt idx="1361">
                  <c:v>7.8376054763793945E-2</c:v>
                </c:pt>
                <c:pt idx="1362">
                  <c:v>6.6488496959209442E-2</c:v>
                </c:pt>
                <c:pt idx="1363">
                  <c:v>5.9738136827945709E-2</c:v>
                </c:pt>
                <c:pt idx="1364">
                  <c:v>5.2800599485635757E-2</c:v>
                </c:pt>
                <c:pt idx="1365">
                  <c:v>4.119076207280159E-2</c:v>
                </c:pt>
                <c:pt idx="1366">
                  <c:v>2.5684505701065063E-2</c:v>
                </c:pt>
                <c:pt idx="1367">
                  <c:v>9.9936909973621368E-3</c:v>
                </c:pt>
                <c:pt idx="1368">
                  <c:v>-1.4378227293491364E-2</c:v>
                </c:pt>
                <c:pt idx="1369">
                  <c:v>-3.3326406031847E-2</c:v>
                </c:pt>
                <c:pt idx="1370">
                  <c:v>-4.9315225332975388E-2</c:v>
                </c:pt>
                <c:pt idx="1371">
                  <c:v>-6.8629585206508636E-2</c:v>
                </c:pt>
                <c:pt idx="1372">
                  <c:v>-8.2867905497550964E-2</c:v>
                </c:pt>
                <c:pt idx="1373">
                  <c:v>-8.0580577254295349E-2</c:v>
                </c:pt>
                <c:pt idx="1374">
                  <c:v>-6.8977713584899902E-2</c:v>
                </c:pt>
                <c:pt idx="1375">
                  <c:v>-5.2618775516748428E-2</c:v>
                </c:pt>
                <c:pt idx="1376">
                  <c:v>-3.4648563712835312E-2</c:v>
                </c:pt>
                <c:pt idx="1377">
                  <c:v>-1.823592372238636E-2</c:v>
                </c:pt>
                <c:pt idx="1378">
                  <c:v>2.1191486157476902E-3</c:v>
                </c:pt>
                <c:pt idx="1379">
                  <c:v>1.4364846050739288E-2</c:v>
                </c:pt>
                <c:pt idx="1380">
                  <c:v>1.9387301057577133E-2</c:v>
                </c:pt>
                <c:pt idx="1381">
                  <c:v>2.5328595191240311E-2</c:v>
                </c:pt>
                <c:pt idx="1382">
                  <c:v>2.4354409426450729E-2</c:v>
                </c:pt>
                <c:pt idx="1383">
                  <c:v>1.9957957789301872E-2</c:v>
                </c:pt>
                <c:pt idx="1384">
                  <c:v>1.7480151727795601E-2</c:v>
                </c:pt>
                <c:pt idx="1385">
                  <c:v>1.0373087599873543E-2</c:v>
                </c:pt>
                <c:pt idx="1386">
                  <c:v>4.2563388124108315E-3</c:v>
                </c:pt>
                <c:pt idx="1387">
                  <c:v>9.4067938625812531E-3</c:v>
                </c:pt>
                <c:pt idx="1388">
                  <c:v>1.2642269022762775E-2</c:v>
                </c:pt>
                <c:pt idx="1389">
                  <c:v>1.5017697587609291E-2</c:v>
                </c:pt>
                <c:pt idx="1390">
                  <c:v>1.7813483253121376E-2</c:v>
                </c:pt>
                <c:pt idx="1391">
                  <c:v>2.9031239449977875E-2</c:v>
                </c:pt>
                <c:pt idx="1392">
                  <c:v>3.9038602262735367E-2</c:v>
                </c:pt>
                <c:pt idx="1393">
                  <c:v>4.1968517005443573E-2</c:v>
                </c:pt>
                <c:pt idx="1394">
                  <c:v>4.5434087514877319E-2</c:v>
                </c:pt>
                <c:pt idx="1395">
                  <c:v>4.0934938937425613E-2</c:v>
                </c:pt>
                <c:pt idx="1396">
                  <c:v>3.1692706048488617E-2</c:v>
                </c:pt>
                <c:pt idx="1397">
                  <c:v>1.9923664629459381E-2</c:v>
                </c:pt>
                <c:pt idx="1398">
                  <c:v>6.4454060047864914E-3</c:v>
                </c:pt>
                <c:pt idx="1399">
                  <c:v>-5.4331542924046516E-4</c:v>
                </c:pt>
                <c:pt idx="1400">
                  <c:v>-8.6244111880660057E-3</c:v>
                </c:pt>
                <c:pt idx="1401">
                  <c:v>-8.5146911442279816E-3</c:v>
                </c:pt>
                <c:pt idx="1402">
                  <c:v>-6.3740424811840057E-3</c:v>
                </c:pt>
                <c:pt idx="1403">
                  <c:v>-8.7155476212501526E-3</c:v>
                </c:pt>
                <c:pt idx="1404">
                  <c:v>-1.5665598213672638E-2</c:v>
                </c:pt>
                <c:pt idx="1405">
                  <c:v>-2.1790711209177971E-2</c:v>
                </c:pt>
                <c:pt idx="1406">
                  <c:v>-2.6967896148562431E-2</c:v>
                </c:pt>
                <c:pt idx="1407">
                  <c:v>-2.863471582531929E-2</c:v>
                </c:pt>
                <c:pt idx="1408">
                  <c:v>-2.7711663395166397E-2</c:v>
                </c:pt>
                <c:pt idx="1409">
                  <c:v>-2.6306748390197754E-2</c:v>
                </c:pt>
                <c:pt idx="1410">
                  <c:v>-2.1453671157360077E-2</c:v>
                </c:pt>
                <c:pt idx="1411">
                  <c:v>-2.1039485931396484E-2</c:v>
                </c:pt>
                <c:pt idx="1412">
                  <c:v>-2.5009993463754654E-2</c:v>
                </c:pt>
                <c:pt idx="1413">
                  <c:v>-2.3138217628002167E-2</c:v>
                </c:pt>
                <c:pt idx="1414">
                  <c:v>-2.4419732391834259E-2</c:v>
                </c:pt>
                <c:pt idx="1415">
                  <c:v>-2.2115305066108704E-2</c:v>
                </c:pt>
                <c:pt idx="1416">
                  <c:v>-2.0256418734788895E-2</c:v>
                </c:pt>
                <c:pt idx="1417">
                  <c:v>-1.5677951276302338E-2</c:v>
                </c:pt>
                <c:pt idx="1418">
                  <c:v>-1.3190826401114464E-2</c:v>
                </c:pt>
                <c:pt idx="1419">
                  <c:v>-1.1401022784411907E-2</c:v>
                </c:pt>
                <c:pt idx="1420">
                  <c:v>-1.3685748912394047E-2</c:v>
                </c:pt>
                <c:pt idx="1421">
                  <c:v>-1.4577329158782959E-2</c:v>
                </c:pt>
                <c:pt idx="1422">
                  <c:v>-1.6668442636728287E-2</c:v>
                </c:pt>
                <c:pt idx="1423">
                  <c:v>-1.4874216169118881E-2</c:v>
                </c:pt>
                <c:pt idx="1424">
                  <c:v>-1.1127680540084839E-2</c:v>
                </c:pt>
                <c:pt idx="1425">
                  <c:v>-8.582758717238903E-3</c:v>
                </c:pt>
                <c:pt idx="1426">
                  <c:v>-6.2250625342130661E-3</c:v>
                </c:pt>
                <c:pt idx="1427">
                  <c:v>-4.8758536577224731E-3</c:v>
                </c:pt>
                <c:pt idx="1428">
                  <c:v>-5.3211343474686146E-3</c:v>
                </c:pt>
                <c:pt idx="1429">
                  <c:v>-6.8011591210961342E-3</c:v>
                </c:pt>
                <c:pt idx="1430">
                  <c:v>-1.0364735499024391E-2</c:v>
                </c:pt>
                <c:pt idx="1431">
                  <c:v>-4.892309196293354E-3</c:v>
                </c:pt>
                <c:pt idx="1432">
                  <c:v>-9.3296682462096214E-3</c:v>
                </c:pt>
                <c:pt idx="1433">
                  <c:v>-1.2360190041363239E-2</c:v>
                </c:pt>
                <c:pt idx="1434">
                  <c:v>-1.4484327286481857E-2</c:v>
                </c:pt>
                <c:pt idx="1435">
                  <c:v>-1.7936583608388901E-2</c:v>
                </c:pt>
                <c:pt idx="1436">
                  <c:v>-1.6317913308739662E-2</c:v>
                </c:pt>
                <c:pt idx="1437">
                  <c:v>-1.2479819357395172E-2</c:v>
                </c:pt>
                <c:pt idx="1438">
                  <c:v>-6.5513569861650467E-3</c:v>
                </c:pt>
                <c:pt idx="1439">
                  <c:v>-5.2677607163786888E-3</c:v>
                </c:pt>
                <c:pt idx="1440">
                  <c:v>-3.4703933633863926E-3</c:v>
                </c:pt>
                <c:pt idx="1441">
                  <c:v>2.318941056728363E-3</c:v>
                </c:pt>
                <c:pt idx="1442">
                  <c:v>3.3876672387123108E-3</c:v>
                </c:pt>
                <c:pt idx="1443">
                  <c:v>2.4272301234304905E-3</c:v>
                </c:pt>
                <c:pt idx="1444">
                  <c:v>-2.3653949610888958E-3</c:v>
                </c:pt>
                <c:pt idx="1445">
                  <c:v>-6.8571874871850014E-3</c:v>
                </c:pt>
                <c:pt idx="1446">
                  <c:v>-7.5014065951108932E-3</c:v>
                </c:pt>
                <c:pt idx="1447">
                  <c:v>1.4456873759627342E-4</c:v>
                </c:pt>
                <c:pt idx="1448">
                  <c:v>1.2185252271592617E-2</c:v>
                </c:pt>
                <c:pt idx="1449">
                  <c:v>1.9699264317750931E-2</c:v>
                </c:pt>
                <c:pt idx="1450">
                  <c:v>2.9402490705251694E-2</c:v>
                </c:pt>
                <c:pt idx="1451">
                  <c:v>3.3717874437570572E-2</c:v>
                </c:pt>
                <c:pt idx="1452">
                  <c:v>3.7133380770683289E-2</c:v>
                </c:pt>
                <c:pt idx="1453">
                  <c:v>3.3060662448406219E-2</c:v>
                </c:pt>
                <c:pt idx="1454">
                  <c:v>3.2640948891639709E-2</c:v>
                </c:pt>
                <c:pt idx="1455">
                  <c:v>3.5843774676322937E-2</c:v>
                </c:pt>
                <c:pt idx="1456">
                  <c:v>3.5330053418874741E-2</c:v>
                </c:pt>
                <c:pt idx="1457">
                  <c:v>3.2345391809940338E-2</c:v>
                </c:pt>
                <c:pt idx="1458">
                  <c:v>2.4934612214565277E-2</c:v>
                </c:pt>
                <c:pt idx="1459">
                  <c:v>2.1668087691068649E-2</c:v>
                </c:pt>
                <c:pt idx="1460">
                  <c:v>1.6842173412442207E-2</c:v>
                </c:pt>
                <c:pt idx="1461">
                  <c:v>1.0295270942151546E-2</c:v>
                </c:pt>
                <c:pt idx="1462">
                  <c:v>5.5612362921237946E-3</c:v>
                </c:pt>
                <c:pt idx="1463">
                  <c:v>5.5811516940593719E-3</c:v>
                </c:pt>
                <c:pt idx="1464">
                  <c:v>5.0567751750349998E-3</c:v>
                </c:pt>
                <c:pt idx="1465">
                  <c:v>4.9735871143639088E-3</c:v>
                </c:pt>
                <c:pt idx="1466">
                  <c:v>1.670468132942915E-3</c:v>
                </c:pt>
                <c:pt idx="1467">
                  <c:v>8.078988641500473E-3</c:v>
                </c:pt>
                <c:pt idx="1468">
                  <c:v>7.8393043950200081E-3</c:v>
                </c:pt>
                <c:pt idx="1469">
                  <c:v>1.0060216300189495E-2</c:v>
                </c:pt>
                <c:pt idx="1470">
                  <c:v>4.4289631769061089E-3</c:v>
                </c:pt>
                <c:pt idx="1471">
                  <c:v>2.790483646094799E-3</c:v>
                </c:pt>
                <c:pt idx="1472">
                  <c:v>-1.0836729779839516E-4</c:v>
                </c:pt>
                <c:pt idx="1473">
                  <c:v>8.0370716750621796E-4</c:v>
                </c:pt>
                <c:pt idx="1474">
                  <c:v>2.078828401863575E-3</c:v>
                </c:pt>
                <c:pt idx="1475">
                  <c:v>-5.7884305715560913E-4</c:v>
                </c:pt>
                <c:pt idx="1476">
                  <c:v>-2.1351946052163839E-3</c:v>
                </c:pt>
                <c:pt idx="1477">
                  <c:v>-4.6739773824810982E-3</c:v>
                </c:pt>
                <c:pt idx="1478">
                  <c:v>-1.9072191789746284E-3</c:v>
                </c:pt>
                <c:pt idx="1479">
                  <c:v>-1.6737277619540691E-3</c:v>
                </c:pt>
                <c:pt idx="1480">
                  <c:v>-2.399971941486001E-3</c:v>
                </c:pt>
                <c:pt idx="1481">
                  <c:v>-1.7707124352455139E-3</c:v>
                </c:pt>
                <c:pt idx="1482">
                  <c:v>3.8008866831660271E-3</c:v>
                </c:pt>
                <c:pt idx="1483">
                  <c:v>3.9727194234728813E-3</c:v>
                </c:pt>
                <c:pt idx="1484">
                  <c:v>7.3450803756713867E-3</c:v>
                </c:pt>
                <c:pt idx="1485">
                  <c:v>1.4475051313638687E-2</c:v>
                </c:pt>
                <c:pt idx="1486">
                  <c:v>1.5116607770323753E-2</c:v>
                </c:pt>
                <c:pt idx="1487">
                  <c:v>1.8408592790365219E-2</c:v>
                </c:pt>
                <c:pt idx="1488">
                  <c:v>1.5225580893456936E-2</c:v>
                </c:pt>
                <c:pt idx="1489">
                  <c:v>1.2911031022667885E-2</c:v>
                </c:pt>
                <c:pt idx="1490">
                  <c:v>1.0426567867398262E-2</c:v>
                </c:pt>
                <c:pt idx="1491">
                  <c:v>8.6521077901124954E-3</c:v>
                </c:pt>
                <c:pt idx="1492">
                  <c:v>9.6401404589414597E-3</c:v>
                </c:pt>
                <c:pt idx="1493">
                  <c:v>1.5719544142484665E-2</c:v>
                </c:pt>
                <c:pt idx="1494">
                  <c:v>1.6080137342214584E-2</c:v>
                </c:pt>
                <c:pt idx="1495">
                  <c:v>1.5603220090270042E-2</c:v>
                </c:pt>
                <c:pt idx="1496">
                  <c:v>2.485344372689724E-2</c:v>
                </c:pt>
                <c:pt idx="1497">
                  <c:v>2.6565322652459145E-2</c:v>
                </c:pt>
                <c:pt idx="1498">
                  <c:v>2.8996257111430168E-2</c:v>
                </c:pt>
                <c:pt idx="1499">
                  <c:v>2.753913402557373E-2</c:v>
                </c:pt>
              </c:numCache>
            </c:numRef>
          </c:yVal>
          <c:smooth val="0"/>
          <c:extLst>
            <c:ext xmlns:c16="http://schemas.microsoft.com/office/drawing/2014/chart" uri="{C3380CC4-5D6E-409C-BE32-E72D297353CC}">
              <c16:uniqueId val="{00000008-D1D5-49D4-B1C0-3A9A9B10064D}"/>
            </c:ext>
          </c:extLst>
        </c:ser>
        <c:dLbls>
          <c:showLegendKey val="0"/>
          <c:showVal val="0"/>
          <c:showCatName val="0"/>
          <c:showSerName val="0"/>
          <c:showPercent val="0"/>
          <c:showBubbleSize val="0"/>
        </c:dLbls>
        <c:axId val="3"/>
        <c:axId val="4"/>
      </c:scatterChart>
      <c:valAx>
        <c:axId val="2083755087"/>
        <c:scaling>
          <c:orientation val="minMax"/>
          <c:max val="14"/>
          <c:min val="0"/>
        </c:scaling>
        <c:delete val="0"/>
        <c:axPos val="b"/>
        <c:majorGridlines>
          <c:spPr>
            <a:ln w="9525" cap="flat" cmpd="sng" algn="ctr">
              <a:solidFill>
                <a:schemeClr val="tx1">
                  <a:lumMod val="15000"/>
                  <a:lumOff val="85000"/>
                </a:schemeClr>
              </a:solidFill>
              <a:round/>
            </a:ln>
            <a:effectLst/>
          </c:spPr>
        </c:majorGridlines>
        <c:title>
          <c:tx>
            <c:rich>
              <a:bodyPr/>
              <a:lstStyle/>
              <a:p>
                <a:pPr>
                  <a:defRPr sz="2400" b="0" i="0" u="none" strike="noStrike" baseline="0">
                    <a:solidFill>
                      <a:srgbClr val="333333"/>
                    </a:solidFill>
                    <a:latin typeface="Calibri"/>
                    <a:ea typeface="Calibri"/>
                    <a:cs typeface="Calibri"/>
                  </a:defRPr>
                </a:pPr>
                <a:r>
                  <a:rPr lang="en-US" dirty="0"/>
                  <a:t>Time (s)</a:t>
                </a:r>
              </a:p>
            </c:rich>
          </c:tx>
          <c:layout>
            <c:manualLayout>
              <c:xMode val="edge"/>
              <c:yMode val="edge"/>
              <c:x val="0.45697239640521625"/>
              <c:y val="0.82847659336890378"/>
            </c:manualLayout>
          </c:layout>
          <c:overlay val="0"/>
          <c:spPr>
            <a:noFill/>
            <a:ln>
              <a:noFill/>
            </a:ln>
            <a:effectLst/>
          </c:spPr>
        </c:title>
        <c:numFmt formatCode="#,##0.00" sourceLinked="0"/>
        <c:majorTickMark val="none"/>
        <c:minorTickMark val="none"/>
        <c:tickLblPos val="low"/>
        <c:spPr>
          <a:noFill/>
          <a:ln w="9525" cap="flat" cmpd="sng" algn="ctr">
            <a:solidFill>
              <a:schemeClr val="tx1">
                <a:lumMod val="25000"/>
                <a:lumOff val="75000"/>
              </a:schemeClr>
            </a:solidFill>
            <a:round/>
          </a:ln>
          <a:effectLst/>
        </c:spPr>
        <c:txPr>
          <a:bodyPr rot="0" vert="horz"/>
          <a:lstStyle/>
          <a:p>
            <a:pPr>
              <a:defRPr sz="1800" b="0" i="0" u="none" strike="noStrike" baseline="0">
                <a:solidFill>
                  <a:srgbClr val="333333"/>
                </a:solidFill>
                <a:latin typeface="Calibri"/>
                <a:ea typeface="Calibri"/>
                <a:cs typeface="Calibri"/>
              </a:defRPr>
            </a:pPr>
            <a:endParaRPr lang="en-US"/>
          </a:p>
        </c:txPr>
        <c:crossAx val="1"/>
        <c:crosses val="autoZero"/>
        <c:crossBetween val="midCat"/>
      </c:valAx>
      <c:valAx>
        <c:axId val="1"/>
        <c:scaling>
          <c:orientation val="minMax"/>
        </c:scaling>
        <c:delete val="0"/>
        <c:axPos val="l"/>
        <c:majorGridlines>
          <c:spPr>
            <a:ln w="9525" cap="flat" cmpd="sng" algn="ctr">
              <a:solidFill>
                <a:schemeClr val="tx1">
                  <a:lumMod val="15000"/>
                  <a:lumOff val="85000"/>
                </a:schemeClr>
              </a:solidFill>
              <a:round/>
            </a:ln>
            <a:effectLst/>
          </c:spPr>
        </c:majorGridlines>
        <c:title>
          <c:tx>
            <c:rich>
              <a:bodyPr/>
              <a:lstStyle/>
              <a:p>
                <a:pPr>
                  <a:defRPr sz="1100" b="0" i="0" u="none" strike="noStrike" baseline="0">
                    <a:solidFill>
                      <a:srgbClr val="000000"/>
                    </a:solidFill>
                    <a:latin typeface="Calibri"/>
                    <a:ea typeface="Calibri"/>
                    <a:cs typeface="Calibri"/>
                  </a:defRPr>
                </a:pPr>
                <a:r>
                  <a:rPr lang="en-US" sz="2400" b="0" i="0" u="none" strike="noStrike" baseline="0" dirty="0">
                    <a:solidFill>
                      <a:srgbClr val="333333"/>
                    </a:solidFill>
                    <a:latin typeface="Calibri"/>
                    <a:cs typeface="Calibri"/>
                  </a:rPr>
                  <a:t>Acceleration (m/s</a:t>
                </a:r>
                <a:r>
                  <a:rPr lang="en-US" sz="2400" b="0" i="0" u="none" strike="noStrike" baseline="30000" dirty="0">
                    <a:solidFill>
                      <a:srgbClr val="333333"/>
                    </a:solidFill>
                    <a:latin typeface="Calibri"/>
                    <a:cs typeface="Calibri"/>
                  </a:rPr>
                  <a:t>2</a:t>
                </a:r>
                <a:r>
                  <a:rPr lang="en-US" sz="2400" b="0" i="0" u="none" strike="noStrike" baseline="0" dirty="0">
                    <a:solidFill>
                      <a:srgbClr val="333333"/>
                    </a:solidFill>
                    <a:latin typeface="Calibri"/>
                    <a:cs typeface="Calibri"/>
                  </a:rPr>
                  <a:t>)</a:t>
                </a:r>
              </a:p>
            </c:rich>
          </c:tx>
          <c:overlay val="0"/>
          <c:spPr>
            <a:noFill/>
            <a:ln>
              <a:noFill/>
            </a:ln>
            <a:effectLst/>
          </c:spPr>
        </c:title>
        <c:numFmt formatCode="#,##0.00" sourceLinked="0"/>
        <c:majorTickMark val="none"/>
        <c:minorTickMark val="none"/>
        <c:tickLblPos val="low"/>
        <c:spPr>
          <a:noFill/>
          <a:ln w="9525" cap="flat" cmpd="sng" algn="ctr">
            <a:solidFill>
              <a:schemeClr val="tx1">
                <a:lumMod val="25000"/>
                <a:lumOff val="75000"/>
              </a:schemeClr>
            </a:solidFill>
            <a:round/>
          </a:ln>
          <a:effectLst/>
        </c:spPr>
        <c:txPr>
          <a:bodyPr rot="0" vert="horz"/>
          <a:lstStyle/>
          <a:p>
            <a:pPr>
              <a:defRPr sz="1800" b="0" i="0" u="none" strike="noStrike" baseline="0">
                <a:solidFill>
                  <a:srgbClr val="333333"/>
                </a:solidFill>
                <a:latin typeface="Calibri"/>
                <a:ea typeface="Calibri"/>
                <a:cs typeface="Calibri"/>
              </a:defRPr>
            </a:pPr>
            <a:endParaRPr lang="en-US"/>
          </a:p>
        </c:txPr>
        <c:crossAx val="2083755087"/>
        <c:crosses val="autoZero"/>
        <c:crossBetween val="midCat"/>
      </c:valAx>
      <c:valAx>
        <c:axId val="3"/>
        <c:scaling>
          <c:orientation val="minMax"/>
        </c:scaling>
        <c:delete val="1"/>
        <c:axPos val="b"/>
        <c:numFmt formatCode="General" sourceLinked="1"/>
        <c:majorTickMark val="out"/>
        <c:minorTickMark val="none"/>
        <c:tickLblPos val="nextTo"/>
        <c:crossAx val="4"/>
        <c:crosses val="autoZero"/>
        <c:crossBetween val="midCat"/>
      </c:valAx>
      <c:valAx>
        <c:axId val="4"/>
        <c:scaling>
          <c:orientation val="minMax"/>
        </c:scaling>
        <c:delete val="0"/>
        <c:axPos val="r"/>
        <c:title>
          <c:tx>
            <c:rich>
              <a:bodyPr/>
              <a:lstStyle/>
              <a:p>
                <a:pPr>
                  <a:defRPr sz="1000" b="0" i="0" u="none" strike="noStrike" baseline="0">
                    <a:solidFill>
                      <a:srgbClr val="333333"/>
                    </a:solidFill>
                    <a:latin typeface="Calibri"/>
                    <a:ea typeface="Calibri"/>
                    <a:cs typeface="Calibri"/>
                  </a:defRPr>
                </a:pPr>
                <a:r>
                  <a:rPr lang="en-US" sz="2400" dirty="0"/>
                  <a:t>Angular Velocity (rad/s)</a:t>
                </a:r>
              </a:p>
            </c:rich>
          </c:tx>
          <c:overlay val="0"/>
          <c:spPr>
            <a:noFill/>
            <a:ln>
              <a:noFill/>
            </a:ln>
            <a:effectLst/>
          </c:spPr>
        </c:title>
        <c:numFmt formatCode="#,##0.00" sourceLinked="0"/>
        <c:majorTickMark val="out"/>
        <c:minorTickMark val="none"/>
        <c:tickLblPos val="nextTo"/>
        <c:spPr>
          <a:noFill/>
          <a:ln w="9525" cap="flat" cmpd="sng" algn="ctr">
            <a:solidFill>
              <a:schemeClr val="tx1">
                <a:lumMod val="25000"/>
                <a:lumOff val="75000"/>
              </a:schemeClr>
            </a:solidFill>
            <a:round/>
          </a:ln>
          <a:effectLst/>
        </c:spPr>
        <c:txPr>
          <a:bodyPr rot="0" vert="horz"/>
          <a:lstStyle/>
          <a:p>
            <a:pPr>
              <a:defRPr sz="1800" b="0" i="0" u="none" strike="noStrike" baseline="0">
                <a:solidFill>
                  <a:srgbClr val="333333"/>
                </a:solidFill>
                <a:latin typeface="Calibri"/>
                <a:ea typeface="Calibri"/>
                <a:cs typeface="Calibri"/>
              </a:defRPr>
            </a:pPr>
            <a:endParaRPr lang="en-US"/>
          </a:p>
        </c:txPr>
        <c:crossAx val="3"/>
        <c:crosses val="max"/>
        <c:crossBetween val="midCat"/>
      </c:valAx>
      <c:spPr>
        <a:noFill/>
        <a:ln w="25400">
          <a:noFill/>
        </a:ln>
      </c:spPr>
    </c:plotArea>
    <c:legend>
      <c:legendPos val="r"/>
      <c:layout>
        <c:manualLayout>
          <c:xMode val="edge"/>
          <c:yMode val="edge"/>
          <c:x val="1.305339673994396E-2"/>
          <c:y val="0.90506716522546105"/>
          <c:w val="0.97188164139449162"/>
          <c:h val="8.1397903510641037E-2"/>
        </c:manualLayout>
      </c:layout>
      <c:overlay val="0"/>
      <c:spPr>
        <a:noFill/>
        <a:ln>
          <a:noFill/>
        </a:ln>
        <a:effectLst/>
      </c:spPr>
      <c:txPr>
        <a:bodyPr/>
        <a:lstStyle/>
        <a:p>
          <a:pPr>
            <a:defRPr sz="1100" b="0" i="0" u="none" strike="noStrike" baseline="0">
              <a:solidFill>
                <a:srgbClr val="333333"/>
              </a:solidFill>
              <a:latin typeface="Calibri"/>
              <a:ea typeface="Calibri"/>
              <a:cs typeface="Calibri"/>
            </a:defRPr>
          </a:pPr>
          <a:endParaRPr lang="en-US"/>
        </a:p>
      </c:txPr>
    </c:legend>
    <c:plotVisOnly val="1"/>
    <c:dispBlanksAs val="gap"/>
    <c:showDLblsOverMax val="0"/>
  </c:chart>
  <c:spPr>
    <a:solidFill>
      <a:schemeClr val="bg1"/>
    </a:solidFill>
    <a:ln w="9525" cap="flat" cmpd="sng" algn="ctr">
      <a:noFill/>
      <a:round/>
    </a:ln>
    <a:effectLst/>
  </c:spPr>
  <c:txPr>
    <a:bodyPr/>
    <a:lstStyle/>
    <a:p>
      <a:pPr>
        <a:defRPr sz="1000" b="0" i="0" u="none" strike="noStrike" baseline="0">
          <a:solidFill>
            <a:srgbClr val="000000"/>
          </a:solidFill>
          <a:latin typeface="Calibri"/>
          <a:ea typeface="Calibri"/>
          <a:cs typeface="Calibri"/>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3613353018372703E-2"/>
          <c:y val="3.1119183094813877E-2"/>
          <c:w val="0.81550812007874018"/>
          <c:h val="0.91110957970581707"/>
        </c:manualLayout>
      </c:layout>
      <c:scatterChart>
        <c:scatterStyle val="lineMarker"/>
        <c:varyColors val="0"/>
        <c:ser>
          <c:idx val="0"/>
          <c:order val="0"/>
          <c:tx>
            <c:strRef>
              <c:f>Gyroscope!$D$1</c:f>
              <c:strCache>
                <c:ptCount val="1"/>
                <c:pt idx="0">
                  <c:v>z-Axis Angular Velocity (rad/s)</c:v>
                </c:pt>
              </c:strCache>
            </c:strRef>
          </c:tx>
          <c:spPr>
            <a:ln w="19050" cap="rnd">
              <a:noFill/>
              <a:round/>
            </a:ln>
            <a:effectLst/>
          </c:spPr>
          <c:marker>
            <c:symbol val="circle"/>
            <c:size val="5"/>
            <c:spPr>
              <a:solidFill>
                <a:schemeClr val="accent1"/>
              </a:solidFill>
              <a:ln w="9525">
                <a:solidFill>
                  <a:schemeClr val="accent1"/>
                </a:solidFill>
              </a:ln>
              <a:effectLst/>
            </c:spPr>
          </c:marker>
          <c:xVal>
            <c:numRef>
              <c:f>Gyroscope!$A$2:$A$1501</c:f>
              <c:numCache>
                <c:formatCode>General</c:formatCode>
                <c:ptCount val="1500"/>
                <c:pt idx="0">
                  <c:v>1.0001583345001563E-2</c:v>
                </c:pt>
                <c:pt idx="1">
                  <c:v>2.0000583346700296E-2</c:v>
                </c:pt>
                <c:pt idx="2">
                  <c:v>2.9999583348399028E-2</c:v>
                </c:pt>
                <c:pt idx="3">
                  <c:v>3.9998583350097761E-2</c:v>
                </c:pt>
                <c:pt idx="4">
                  <c:v>4.9998583359410986E-2</c:v>
                </c:pt>
                <c:pt idx="5">
                  <c:v>5.9997583332005888E-2</c:v>
                </c:pt>
                <c:pt idx="6">
                  <c:v>6.9996583333704621E-2</c:v>
                </c:pt>
                <c:pt idx="7">
                  <c:v>7.9996583343017846E-2</c:v>
                </c:pt>
                <c:pt idx="8">
                  <c:v>8.9995583344716579E-2</c:v>
                </c:pt>
                <c:pt idx="9">
                  <c:v>9.9994583346415311E-2</c:v>
                </c:pt>
                <c:pt idx="10">
                  <c:v>0.10999358334811404</c:v>
                </c:pt>
                <c:pt idx="11">
                  <c:v>0.11999287499929778</c:v>
                </c:pt>
                <c:pt idx="12">
                  <c:v>0.12999187500099652</c:v>
                </c:pt>
                <c:pt idx="13">
                  <c:v>0.13999087500269525</c:v>
                </c:pt>
                <c:pt idx="14">
                  <c:v>0.14999087501200847</c:v>
                </c:pt>
                <c:pt idx="15">
                  <c:v>0.15998987501370721</c:v>
                </c:pt>
                <c:pt idx="16">
                  <c:v>0.16998887501540594</c:v>
                </c:pt>
                <c:pt idx="17">
                  <c:v>0.17998787501710467</c:v>
                </c:pt>
                <c:pt idx="18">
                  <c:v>0.18998787499731407</c:v>
                </c:pt>
                <c:pt idx="19">
                  <c:v>0.1999868749990128</c:v>
                </c:pt>
                <c:pt idx="20">
                  <c:v>0.20998587500071153</c:v>
                </c:pt>
                <c:pt idx="21">
                  <c:v>0.21998587501002476</c:v>
                </c:pt>
                <c:pt idx="22">
                  <c:v>0.22998487501172349</c:v>
                </c:pt>
                <c:pt idx="23">
                  <c:v>0.23998387501342222</c:v>
                </c:pt>
                <c:pt idx="24">
                  <c:v>0.24998287501512095</c:v>
                </c:pt>
                <c:pt idx="25">
                  <c:v>0.25998287502443418</c:v>
                </c:pt>
                <c:pt idx="26">
                  <c:v>0.26998187499702908</c:v>
                </c:pt>
                <c:pt idx="27">
                  <c:v>0.27998087499872781</c:v>
                </c:pt>
                <c:pt idx="28">
                  <c:v>0.28998087500804104</c:v>
                </c:pt>
                <c:pt idx="29">
                  <c:v>0.29997987500973977</c:v>
                </c:pt>
                <c:pt idx="30">
                  <c:v>0.3099788750114385</c:v>
                </c:pt>
                <c:pt idx="31">
                  <c:v>0.31997787501313724</c:v>
                </c:pt>
                <c:pt idx="32">
                  <c:v>0.32997787502245046</c:v>
                </c:pt>
                <c:pt idx="33">
                  <c:v>0.33997687502414919</c:v>
                </c:pt>
                <c:pt idx="34">
                  <c:v>0.34997587502584793</c:v>
                </c:pt>
                <c:pt idx="35">
                  <c:v>0.35997587500605732</c:v>
                </c:pt>
                <c:pt idx="36">
                  <c:v>0.36997487500775605</c:v>
                </c:pt>
                <c:pt idx="37">
                  <c:v>0.37997387500945479</c:v>
                </c:pt>
                <c:pt idx="38">
                  <c:v>0.38997287501115352</c:v>
                </c:pt>
                <c:pt idx="39">
                  <c:v>0.39997287502046674</c:v>
                </c:pt>
                <c:pt idx="40">
                  <c:v>0.40997187502216548</c:v>
                </c:pt>
                <c:pt idx="41">
                  <c:v>0.41997087502386421</c:v>
                </c:pt>
                <c:pt idx="42">
                  <c:v>0.4299708750040736</c:v>
                </c:pt>
                <c:pt idx="43">
                  <c:v>0.43996987500577234</c:v>
                </c:pt>
                <c:pt idx="44">
                  <c:v>0.44996887500747107</c:v>
                </c:pt>
                <c:pt idx="45">
                  <c:v>0.4599678750091698</c:v>
                </c:pt>
                <c:pt idx="46">
                  <c:v>0.46996787501848303</c:v>
                </c:pt>
                <c:pt idx="47">
                  <c:v>0.47996687502018176</c:v>
                </c:pt>
                <c:pt idx="48">
                  <c:v>0.48996587502188049</c:v>
                </c:pt>
                <c:pt idx="49">
                  <c:v>0.49996587500208989</c:v>
                </c:pt>
                <c:pt idx="50">
                  <c:v>0.50996487500378862</c:v>
                </c:pt>
                <c:pt idx="51">
                  <c:v>0.51996387500548735</c:v>
                </c:pt>
                <c:pt idx="52">
                  <c:v>0.52996287500718608</c:v>
                </c:pt>
                <c:pt idx="53">
                  <c:v>0.53996287501649931</c:v>
                </c:pt>
                <c:pt idx="54">
                  <c:v>0.54996187501819804</c:v>
                </c:pt>
                <c:pt idx="55">
                  <c:v>0.55996087501989678</c:v>
                </c:pt>
                <c:pt idx="56">
                  <c:v>0.56996087500010617</c:v>
                </c:pt>
                <c:pt idx="57">
                  <c:v>0.5799598750018049</c:v>
                </c:pt>
                <c:pt idx="58">
                  <c:v>0.58995887500350364</c:v>
                </c:pt>
                <c:pt idx="59">
                  <c:v>0.59995787500520237</c:v>
                </c:pt>
                <c:pt idx="60">
                  <c:v>0.60995787501451559</c:v>
                </c:pt>
                <c:pt idx="61">
                  <c:v>0.61995687501621433</c:v>
                </c:pt>
                <c:pt idx="62">
                  <c:v>0.62995587501791306</c:v>
                </c:pt>
                <c:pt idx="63">
                  <c:v>0.63995587499812245</c:v>
                </c:pt>
                <c:pt idx="64">
                  <c:v>0.64995487499982119</c:v>
                </c:pt>
                <c:pt idx="65">
                  <c:v>0.65995387500151992</c:v>
                </c:pt>
                <c:pt idx="66">
                  <c:v>0.66995287500321865</c:v>
                </c:pt>
                <c:pt idx="67">
                  <c:v>0.67995287501253188</c:v>
                </c:pt>
                <c:pt idx="68">
                  <c:v>0.68995187501423061</c:v>
                </c:pt>
                <c:pt idx="69">
                  <c:v>0.69995087501592934</c:v>
                </c:pt>
                <c:pt idx="70">
                  <c:v>0.70995087502524257</c:v>
                </c:pt>
                <c:pt idx="71">
                  <c:v>0.71994987499783747</c:v>
                </c:pt>
                <c:pt idx="72">
                  <c:v>0.7299488749995362</c:v>
                </c:pt>
                <c:pt idx="73">
                  <c:v>0.73994787500123493</c:v>
                </c:pt>
                <c:pt idx="74">
                  <c:v>0.74994787501054816</c:v>
                </c:pt>
                <c:pt idx="75">
                  <c:v>0.75994687501224689</c:v>
                </c:pt>
                <c:pt idx="76">
                  <c:v>0.76994587501394562</c:v>
                </c:pt>
                <c:pt idx="77">
                  <c:v>0.77994587502325885</c:v>
                </c:pt>
                <c:pt idx="78">
                  <c:v>0.78994487502495758</c:v>
                </c:pt>
                <c:pt idx="79">
                  <c:v>0.79994387499755248</c:v>
                </c:pt>
                <c:pt idx="80">
                  <c:v>0.80994287499925122</c:v>
                </c:pt>
                <c:pt idx="81">
                  <c:v>0.81994287500856444</c:v>
                </c:pt>
                <c:pt idx="82">
                  <c:v>0.82994187501026317</c:v>
                </c:pt>
                <c:pt idx="83">
                  <c:v>0.83994087501196191</c:v>
                </c:pt>
                <c:pt idx="84">
                  <c:v>0.84994087502127513</c:v>
                </c:pt>
                <c:pt idx="85">
                  <c:v>0.85993987502297387</c:v>
                </c:pt>
                <c:pt idx="86">
                  <c:v>0.8699388750246726</c:v>
                </c:pt>
                <c:pt idx="87">
                  <c:v>0.8799378749972675</c:v>
                </c:pt>
                <c:pt idx="88">
                  <c:v>0.88993787500658073</c:v>
                </c:pt>
                <c:pt idx="89">
                  <c:v>0.89993687500827946</c:v>
                </c:pt>
                <c:pt idx="90">
                  <c:v>0.90993587500997819</c:v>
                </c:pt>
                <c:pt idx="91">
                  <c:v>0.91993587501929142</c:v>
                </c:pt>
                <c:pt idx="92">
                  <c:v>0.92993487502099015</c:v>
                </c:pt>
                <c:pt idx="93">
                  <c:v>0.93993387502268888</c:v>
                </c:pt>
                <c:pt idx="94">
                  <c:v>0.94993287502438761</c:v>
                </c:pt>
                <c:pt idx="95">
                  <c:v>0.95993287500459701</c:v>
                </c:pt>
                <c:pt idx="96">
                  <c:v>0.96993187500629574</c:v>
                </c:pt>
                <c:pt idx="97">
                  <c:v>0.97993087500799447</c:v>
                </c:pt>
                <c:pt idx="98">
                  <c:v>0.9899308750173077</c:v>
                </c:pt>
                <c:pt idx="99">
                  <c:v>0.99992987501900643</c:v>
                </c:pt>
                <c:pt idx="100">
                  <c:v>1.0099288750207052</c:v>
                </c:pt>
                <c:pt idx="101">
                  <c:v>1.0199278750224039</c:v>
                </c:pt>
                <c:pt idx="102">
                  <c:v>1.0299278750026133</c:v>
                </c:pt>
                <c:pt idx="103">
                  <c:v>1.039926875004312</c:v>
                </c:pt>
                <c:pt idx="104">
                  <c:v>1.0499258750060108</c:v>
                </c:pt>
                <c:pt idx="105">
                  <c:v>1.059925875015324</c:v>
                </c:pt>
                <c:pt idx="106">
                  <c:v>1.0699248750170227</c:v>
                </c:pt>
                <c:pt idx="107">
                  <c:v>1.0799238750187214</c:v>
                </c:pt>
                <c:pt idx="108">
                  <c:v>1.0899238749989308</c:v>
                </c:pt>
                <c:pt idx="109">
                  <c:v>1.0999228750006296</c:v>
                </c:pt>
                <c:pt idx="110">
                  <c:v>1.1099218750023283</c:v>
                </c:pt>
                <c:pt idx="111">
                  <c:v>1.1199217083340045</c:v>
                </c:pt>
                <c:pt idx="112">
                  <c:v>1.1299217083433177</c:v>
                </c:pt>
                <c:pt idx="113">
                  <c:v>1.1399207083450165</c:v>
                </c:pt>
                <c:pt idx="114">
                  <c:v>1.1499197083467152</c:v>
                </c:pt>
                <c:pt idx="115">
                  <c:v>1.1599197083560284</c:v>
                </c:pt>
                <c:pt idx="116">
                  <c:v>1.1699187083577272</c:v>
                </c:pt>
                <c:pt idx="117">
                  <c:v>1.1799177083594259</c:v>
                </c:pt>
                <c:pt idx="118">
                  <c:v>1.1899167083320208</c:v>
                </c:pt>
                <c:pt idx="119">
                  <c:v>1.199916708341334</c:v>
                </c:pt>
                <c:pt idx="120">
                  <c:v>1.2099157083430327</c:v>
                </c:pt>
                <c:pt idx="121">
                  <c:v>1.2199147083447315</c:v>
                </c:pt>
                <c:pt idx="122">
                  <c:v>1.2299147083540447</c:v>
                </c:pt>
                <c:pt idx="123">
                  <c:v>1.2399137083557434</c:v>
                </c:pt>
                <c:pt idx="124">
                  <c:v>1.2499127083574422</c:v>
                </c:pt>
                <c:pt idx="125">
                  <c:v>1.2599117083591409</c:v>
                </c:pt>
                <c:pt idx="126">
                  <c:v>1.2699117083393503</c:v>
                </c:pt>
                <c:pt idx="127">
                  <c:v>1.279910708341049</c:v>
                </c:pt>
                <c:pt idx="128">
                  <c:v>1.2899097083427478</c:v>
                </c:pt>
                <c:pt idx="129">
                  <c:v>1.299909708352061</c:v>
                </c:pt>
                <c:pt idx="130">
                  <c:v>1.3099087083537597</c:v>
                </c:pt>
                <c:pt idx="131">
                  <c:v>1.3199077083554585</c:v>
                </c:pt>
                <c:pt idx="132">
                  <c:v>1.3299067083571572</c:v>
                </c:pt>
                <c:pt idx="133">
                  <c:v>1.3399067083373666</c:v>
                </c:pt>
                <c:pt idx="134">
                  <c:v>1.3499057083390653</c:v>
                </c:pt>
                <c:pt idx="135">
                  <c:v>1.359904708340764</c:v>
                </c:pt>
                <c:pt idx="136">
                  <c:v>1.3699047083500773</c:v>
                </c:pt>
                <c:pt idx="137">
                  <c:v>1.379903708351776</c:v>
                </c:pt>
                <c:pt idx="138">
                  <c:v>1.3899027083534747</c:v>
                </c:pt>
                <c:pt idx="139">
                  <c:v>1.3999027083336841</c:v>
                </c:pt>
                <c:pt idx="140">
                  <c:v>1.4099017083353829</c:v>
                </c:pt>
                <c:pt idx="141">
                  <c:v>1.4199007083370816</c:v>
                </c:pt>
                <c:pt idx="142">
                  <c:v>1.4298997083387803</c:v>
                </c:pt>
                <c:pt idx="143">
                  <c:v>1.4398997083480936</c:v>
                </c:pt>
                <c:pt idx="144">
                  <c:v>1.4498987083497923</c:v>
                </c:pt>
                <c:pt idx="145">
                  <c:v>1.459897708351491</c:v>
                </c:pt>
                <c:pt idx="146">
                  <c:v>1.4698977083317004</c:v>
                </c:pt>
                <c:pt idx="147">
                  <c:v>1.4798967083333991</c:v>
                </c:pt>
                <c:pt idx="148">
                  <c:v>1.4898957083350979</c:v>
                </c:pt>
                <c:pt idx="149">
                  <c:v>1.4998947083367966</c:v>
                </c:pt>
                <c:pt idx="150">
                  <c:v>1.5098947083461098</c:v>
                </c:pt>
                <c:pt idx="151">
                  <c:v>1.5198937083478086</c:v>
                </c:pt>
                <c:pt idx="152">
                  <c:v>1.5298927083495073</c:v>
                </c:pt>
                <c:pt idx="153">
                  <c:v>1.5398927083588205</c:v>
                </c:pt>
                <c:pt idx="154">
                  <c:v>1.5498917083314154</c:v>
                </c:pt>
                <c:pt idx="155">
                  <c:v>1.5598907083331142</c:v>
                </c:pt>
                <c:pt idx="156">
                  <c:v>1.5698897083348129</c:v>
                </c:pt>
                <c:pt idx="157">
                  <c:v>1.5798897083441261</c:v>
                </c:pt>
                <c:pt idx="158">
                  <c:v>1.5898887083458249</c:v>
                </c:pt>
                <c:pt idx="159">
                  <c:v>1.5998877083475236</c:v>
                </c:pt>
                <c:pt idx="160">
                  <c:v>1.6098877083568368</c:v>
                </c:pt>
                <c:pt idx="161">
                  <c:v>1.6198867083585355</c:v>
                </c:pt>
                <c:pt idx="162">
                  <c:v>1.6298857083311304</c:v>
                </c:pt>
                <c:pt idx="163">
                  <c:v>1.6398857083404437</c:v>
                </c:pt>
                <c:pt idx="164">
                  <c:v>1.6498847083421424</c:v>
                </c:pt>
                <c:pt idx="165">
                  <c:v>1.6598837083438411</c:v>
                </c:pt>
                <c:pt idx="166">
                  <c:v>1.6698827083455399</c:v>
                </c:pt>
                <c:pt idx="167">
                  <c:v>1.6798827083548531</c:v>
                </c:pt>
                <c:pt idx="168">
                  <c:v>1.6898817083565518</c:v>
                </c:pt>
                <c:pt idx="169">
                  <c:v>1.6998807083582506</c:v>
                </c:pt>
                <c:pt idx="170">
                  <c:v>1.70988070833846</c:v>
                </c:pt>
                <c:pt idx="171">
                  <c:v>1.7198797083401587</c:v>
                </c:pt>
                <c:pt idx="172">
                  <c:v>1.7298787083418574</c:v>
                </c:pt>
                <c:pt idx="173">
                  <c:v>1.7398777083435562</c:v>
                </c:pt>
                <c:pt idx="174">
                  <c:v>1.7498777083528694</c:v>
                </c:pt>
                <c:pt idx="175">
                  <c:v>1.7598767083545681</c:v>
                </c:pt>
                <c:pt idx="176">
                  <c:v>1.7698757083562668</c:v>
                </c:pt>
                <c:pt idx="177">
                  <c:v>1.7798757083364762</c:v>
                </c:pt>
                <c:pt idx="178">
                  <c:v>1.789874708338175</c:v>
                </c:pt>
                <c:pt idx="179">
                  <c:v>1.7998737083398737</c:v>
                </c:pt>
                <c:pt idx="180">
                  <c:v>1.8098727083415724</c:v>
                </c:pt>
                <c:pt idx="181">
                  <c:v>1.8198727083508857</c:v>
                </c:pt>
                <c:pt idx="182">
                  <c:v>1.8298717083525844</c:v>
                </c:pt>
                <c:pt idx="183">
                  <c:v>1.8398707083542831</c:v>
                </c:pt>
                <c:pt idx="184">
                  <c:v>1.8498707083344925</c:v>
                </c:pt>
                <c:pt idx="185">
                  <c:v>1.8598697083361913</c:v>
                </c:pt>
                <c:pt idx="186">
                  <c:v>1.86986870833789</c:v>
                </c:pt>
                <c:pt idx="187">
                  <c:v>1.8798687083472032</c:v>
                </c:pt>
                <c:pt idx="188">
                  <c:v>1.8898677083489019</c:v>
                </c:pt>
                <c:pt idx="189">
                  <c:v>1.8998667083506007</c:v>
                </c:pt>
                <c:pt idx="190">
                  <c:v>1.9098657083522994</c:v>
                </c:pt>
                <c:pt idx="191">
                  <c:v>1.9198657083325088</c:v>
                </c:pt>
                <c:pt idx="192">
                  <c:v>1.9298647083342075</c:v>
                </c:pt>
                <c:pt idx="193">
                  <c:v>1.9398637083359063</c:v>
                </c:pt>
                <c:pt idx="194">
                  <c:v>1.9498637083452195</c:v>
                </c:pt>
                <c:pt idx="195">
                  <c:v>1.9598627083469182</c:v>
                </c:pt>
                <c:pt idx="196">
                  <c:v>1.969861708348617</c:v>
                </c:pt>
                <c:pt idx="197">
                  <c:v>1.9798607083503157</c:v>
                </c:pt>
                <c:pt idx="198">
                  <c:v>1.9898607083305251</c:v>
                </c:pt>
                <c:pt idx="199">
                  <c:v>1.9998597083322238</c:v>
                </c:pt>
                <c:pt idx="200">
                  <c:v>2.0098587083339226</c:v>
                </c:pt>
                <c:pt idx="201">
                  <c:v>2.0198587083432358</c:v>
                </c:pt>
                <c:pt idx="202">
                  <c:v>2.0298577083449345</c:v>
                </c:pt>
                <c:pt idx="203">
                  <c:v>2.0398567083466332</c:v>
                </c:pt>
                <c:pt idx="204">
                  <c:v>2.0498567083559465</c:v>
                </c:pt>
                <c:pt idx="205">
                  <c:v>2.0598557083576452</c:v>
                </c:pt>
                <c:pt idx="206">
                  <c:v>2.0698547083593439</c:v>
                </c:pt>
                <c:pt idx="207">
                  <c:v>2.0798537083319388</c:v>
                </c:pt>
                <c:pt idx="208">
                  <c:v>2.0898537083412521</c:v>
                </c:pt>
                <c:pt idx="209">
                  <c:v>2.0998527083429508</c:v>
                </c:pt>
                <c:pt idx="210">
                  <c:v>2.1098517083446495</c:v>
                </c:pt>
                <c:pt idx="211">
                  <c:v>2.1198515833530109</c:v>
                </c:pt>
                <c:pt idx="212">
                  <c:v>2.1298505833547097</c:v>
                </c:pt>
                <c:pt idx="213">
                  <c:v>2.1398495833564084</c:v>
                </c:pt>
                <c:pt idx="214">
                  <c:v>2.1498495833366178</c:v>
                </c:pt>
                <c:pt idx="215">
                  <c:v>2.1598485833383165</c:v>
                </c:pt>
                <c:pt idx="216">
                  <c:v>2.1698475833400153</c:v>
                </c:pt>
                <c:pt idx="217">
                  <c:v>2.179846583341714</c:v>
                </c:pt>
                <c:pt idx="218">
                  <c:v>2.1898465833510272</c:v>
                </c:pt>
                <c:pt idx="219">
                  <c:v>2.199845583352726</c:v>
                </c:pt>
                <c:pt idx="220">
                  <c:v>2.2098445833544247</c:v>
                </c:pt>
                <c:pt idx="221">
                  <c:v>2.2198445833346341</c:v>
                </c:pt>
                <c:pt idx="222">
                  <c:v>2.2298435833363328</c:v>
                </c:pt>
                <c:pt idx="223">
                  <c:v>2.2398425833380315</c:v>
                </c:pt>
                <c:pt idx="224">
                  <c:v>2.2498425833473448</c:v>
                </c:pt>
                <c:pt idx="225">
                  <c:v>2.2598415833490435</c:v>
                </c:pt>
                <c:pt idx="226">
                  <c:v>2.2698405833507422</c:v>
                </c:pt>
                <c:pt idx="227">
                  <c:v>2.279839583352441</c:v>
                </c:pt>
                <c:pt idx="228">
                  <c:v>2.2898395833326504</c:v>
                </c:pt>
                <c:pt idx="229">
                  <c:v>2.2998385833343491</c:v>
                </c:pt>
                <c:pt idx="230">
                  <c:v>2.3098375833360478</c:v>
                </c:pt>
                <c:pt idx="231">
                  <c:v>2.3198375833453611</c:v>
                </c:pt>
                <c:pt idx="232">
                  <c:v>2.3298365833470598</c:v>
                </c:pt>
                <c:pt idx="233">
                  <c:v>2.3398355833487585</c:v>
                </c:pt>
                <c:pt idx="234">
                  <c:v>2.3498345833504573</c:v>
                </c:pt>
                <c:pt idx="235">
                  <c:v>2.3598345833306666</c:v>
                </c:pt>
                <c:pt idx="236">
                  <c:v>2.3698335833323654</c:v>
                </c:pt>
                <c:pt idx="237">
                  <c:v>2.3798325833340641</c:v>
                </c:pt>
                <c:pt idx="238">
                  <c:v>2.3898325833433773</c:v>
                </c:pt>
                <c:pt idx="239">
                  <c:v>2.3998315833450761</c:v>
                </c:pt>
                <c:pt idx="240">
                  <c:v>2.4098305833467748</c:v>
                </c:pt>
                <c:pt idx="241">
                  <c:v>2.419830583356088</c:v>
                </c:pt>
                <c:pt idx="242">
                  <c:v>2.4298295833577868</c:v>
                </c:pt>
                <c:pt idx="243">
                  <c:v>2.4398285833303817</c:v>
                </c:pt>
                <c:pt idx="244">
                  <c:v>2.4498275833320804</c:v>
                </c:pt>
                <c:pt idx="245">
                  <c:v>2.4598275833413936</c:v>
                </c:pt>
                <c:pt idx="246">
                  <c:v>2.4698265833430924</c:v>
                </c:pt>
                <c:pt idx="247">
                  <c:v>2.4798255833447911</c:v>
                </c:pt>
                <c:pt idx="248">
                  <c:v>2.4898255833541043</c:v>
                </c:pt>
                <c:pt idx="249">
                  <c:v>2.499824583355803</c:v>
                </c:pt>
                <c:pt idx="250">
                  <c:v>2.5098235833575018</c:v>
                </c:pt>
                <c:pt idx="251">
                  <c:v>2.5198235833377112</c:v>
                </c:pt>
                <c:pt idx="252">
                  <c:v>2.5298225833394099</c:v>
                </c:pt>
                <c:pt idx="253">
                  <c:v>2.5398215833411086</c:v>
                </c:pt>
                <c:pt idx="254">
                  <c:v>2.5498205833428074</c:v>
                </c:pt>
                <c:pt idx="255">
                  <c:v>2.5598205833521206</c:v>
                </c:pt>
                <c:pt idx="256">
                  <c:v>2.5698195833538193</c:v>
                </c:pt>
                <c:pt idx="257">
                  <c:v>2.5798185833555181</c:v>
                </c:pt>
                <c:pt idx="258">
                  <c:v>2.5898185833357275</c:v>
                </c:pt>
                <c:pt idx="259">
                  <c:v>2.5998175833374262</c:v>
                </c:pt>
                <c:pt idx="260">
                  <c:v>2.6098165833391249</c:v>
                </c:pt>
                <c:pt idx="261">
                  <c:v>2.6198165833484381</c:v>
                </c:pt>
                <c:pt idx="262">
                  <c:v>2.6298155833501369</c:v>
                </c:pt>
                <c:pt idx="263">
                  <c:v>2.6398145833518356</c:v>
                </c:pt>
                <c:pt idx="264">
                  <c:v>2.6498135833535343</c:v>
                </c:pt>
                <c:pt idx="265">
                  <c:v>2.6598135833337437</c:v>
                </c:pt>
                <c:pt idx="266">
                  <c:v>2.6698125833354425</c:v>
                </c:pt>
                <c:pt idx="267">
                  <c:v>2.6798115833371412</c:v>
                </c:pt>
                <c:pt idx="268">
                  <c:v>2.6898115833464544</c:v>
                </c:pt>
                <c:pt idx="269">
                  <c:v>2.6998105833481532</c:v>
                </c:pt>
                <c:pt idx="270">
                  <c:v>2.7098095833498519</c:v>
                </c:pt>
                <c:pt idx="271">
                  <c:v>2.7198095833591651</c:v>
                </c:pt>
                <c:pt idx="272">
                  <c:v>2.72980858333176</c:v>
                </c:pt>
                <c:pt idx="273">
                  <c:v>2.7398075833334588</c:v>
                </c:pt>
                <c:pt idx="274">
                  <c:v>2.7498065833351575</c:v>
                </c:pt>
                <c:pt idx="275">
                  <c:v>2.7598065833444707</c:v>
                </c:pt>
                <c:pt idx="276">
                  <c:v>2.7698055833461694</c:v>
                </c:pt>
                <c:pt idx="277">
                  <c:v>2.7798045833478682</c:v>
                </c:pt>
                <c:pt idx="278">
                  <c:v>2.7898045833571814</c:v>
                </c:pt>
                <c:pt idx="279">
                  <c:v>2.7998035833588801</c:v>
                </c:pt>
                <c:pt idx="280">
                  <c:v>2.809802583331475</c:v>
                </c:pt>
                <c:pt idx="281">
                  <c:v>2.8198015833331738</c:v>
                </c:pt>
                <c:pt idx="282">
                  <c:v>2.829801583342487</c:v>
                </c:pt>
                <c:pt idx="283">
                  <c:v>2.8398005833441857</c:v>
                </c:pt>
                <c:pt idx="284">
                  <c:v>2.8497995833458845</c:v>
                </c:pt>
                <c:pt idx="285">
                  <c:v>2.8597995833551977</c:v>
                </c:pt>
                <c:pt idx="286">
                  <c:v>2.8697985833568964</c:v>
                </c:pt>
                <c:pt idx="287">
                  <c:v>2.8797975833585951</c:v>
                </c:pt>
                <c:pt idx="288">
                  <c:v>2.8897975833388045</c:v>
                </c:pt>
                <c:pt idx="289">
                  <c:v>2.8997965833405033</c:v>
                </c:pt>
                <c:pt idx="290">
                  <c:v>2.909795583342202</c:v>
                </c:pt>
                <c:pt idx="291">
                  <c:v>2.9197945833439007</c:v>
                </c:pt>
                <c:pt idx="292">
                  <c:v>2.929794583353214</c:v>
                </c:pt>
                <c:pt idx="293">
                  <c:v>2.9397935833549127</c:v>
                </c:pt>
                <c:pt idx="294">
                  <c:v>2.9497925833566114</c:v>
                </c:pt>
                <c:pt idx="295">
                  <c:v>2.9597925833368208</c:v>
                </c:pt>
                <c:pt idx="296">
                  <c:v>2.9697915833385196</c:v>
                </c:pt>
                <c:pt idx="297">
                  <c:v>2.9797905833402183</c:v>
                </c:pt>
                <c:pt idx="298">
                  <c:v>2.9897905833495315</c:v>
                </c:pt>
                <c:pt idx="299">
                  <c:v>2.9997895833512302</c:v>
                </c:pt>
                <c:pt idx="300">
                  <c:v>3.009788583352929</c:v>
                </c:pt>
                <c:pt idx="301">
                  <c:v>3.0197885833331384</c:v>
                </c:pt>
                <c:pt idx="302">
                  <c:v>3.0297875833348371</c:v>
                </c:pt>
                <c:pt idx="303">
                  <c:v>3.0397865833365358</c:v>
                </c:pt>
                <c:pt idx="304">
                  <c:v>3.0497855833382346</c:v>
                </c:pt>
                <c:pt idx="305">
                  <c:v>3.0597855833475478</c:v>
                </c:pt>
                <c:pt idx="306">
                  <c:v>3.0697845833492465</c:v>
                </c:pt>
                <c:pt idx="307">
                  <c:v>3.0797835833509453</c:v>
                </c:pt>
                <c:pt idx="308">
                  <c:v>3.0897835833311547</c:v>
                </c:pt>
                <c:pt idx="309">
                  <c:v>3.0997825833328534</c:v>
                </c:pt>
                <c:pt idx="310">
                  <c:v>3.1097815833345521</c:v>
                </c:pt>
                <c:pt idx="311">
                  <c:v>3.1197800833324436</c:v>
                </c:pt>
                <c:pt idx="312">
                  <c:v>3.1297800833417568</c:v>
                </c:pt>
                <c:pt idx="313">
                  <c:v>3.1397790833434556</c:v>
                </c:pt>
                <c:pt idx="314">
                  <c:v>3.1497780833451543</c:v>
                </c:pt>
                <c:pt idx="315">
                  <c:v>3.1597780833544675</c:v>
                </c:pt>
                <c:pt idx="316">
                  <c:v>3.1697770833561663</c:v>
                </c:pt>
                <c:pt idx="317">
                  <c:v>3.179776083357865</c:v>
                </c:pt>
                <c:pt idx="318">
                  <c:v>3.1897760833380744</c:v>
                </c:pt>
                <c:pt idx="319">
                  <c:v>3.1997750833397731</c:v>
                </c:pt>
                <c:pt idx="320">
                  <c:v>3.2097740833414719</c:v>
                </c:pt>
                <c:pt idx="321">
                  <c:v>3.2197740833507851</c:v>
                </c:pt>
                <c:pt idx="322">
                  <c:v>3.2297730833524838</c:v>
                </c:pt>
                <c:pt idx="323">
                  <c:v>3.2397720833541825</c:v>
                </c:pt>
                <c:pt idx="324">
                  <c:v>3.2497710833558813</c:v>
                </c:pt>
                <c:pt idx="325">
                  <c:v>3.2597710833360907</c:v>
                </c:pt>
                <c:pt idx="326">
                  <c:v>3.2697700833377894</c:v>
                </c:pt>
                <c:pt idx="327">
                  <c:v>3.2797690833394881</c:v>
                </c:pt>
                <c:pt idx="328">
                  <c:v>3.2897690833488014</c:v>
                </c:pt>
                <c:pt idx="329">
                  <c:v>3.2997680833505001</c:v>
                </c:pt>
                <c:pt idx="330">
                  <c:v>3.3097670833521988</c:v>
                </c:pt>
                <c:pt idx="331">
                  <c:v>3.3197660833538976</c:v>
                </c:pt>
                <c:pt idx="332">
                  <c:v>3.329766083334107</c:v>
                </c:pt>
                <c:pt idx="333">
                  <c:v>3.3397650833358057</c:v>
                </c:pt>
                <c:pt idx="334">
                  <c:v>3.3497640833375044</c:v>
                </c:pt>
                <c:pt idx="335">
                  <c:v>3.3597640833468176</c:v>
                </c:pt>
                <c:pt idx="336">
                  <c:v>3.3697630833485164</c:v>
                </c:pt>
                <c:pt idx="337">
                  <c:v>3.3797620833502151</c:v>
                </c:pt>
                <c:pt idx="338">
                  <c:v>3.3897620833304245</c:v>
                </c:pt>
                <c:pt idx="339">
                  <c:v>3.3997610833321232</c:v>
                </c:pt>
                <c:pt idx="340">
                  <c:v>3.409760083333822</c:v>
                </c:pt>
                <c:pt idx="341">
                  <c:v>3.4197600833431352</c:v>
                </c:pt>
                <c:pt idx="342">
                  <c:v>3.4297590833448339</c:v>
                </c:pt>
                <c:pt idx="343">
                  <c:v>3.4397580833465327</c:v>
                </c:pt>
                <c:pt idx="344">
                  <c:v>3.4497570833482314</c:v>
                </c:pt>
                <c:pt idx="345">
                  <c:v>3.4597570833575446</c:v>
                </c:pt>
                <c:pt idx="346">
                  <c:v>3.4697560833592433</c:v>
                </c:pt>
                <c:pt idx="347">
                  <c:v>3.4797550833318383</c:v>
                </c:pt>
                <c:pt idx="348">
                  <c:v>3.4897550833411515</c:v>
                </c:pt>
                <c:pt idx="349">
                  <c:v>3.4997540833428502</c:v>
                </c:pt>
                <c:pt idx="350">
                  <c:v>3.5097530833445489</c:v>
                </c:pt>
                <c:pt idx="351">
                  <c:v>3.5197530833538622</c:v>
                </c:pt>
                <c:pt idx="352">
                  <c:v>3.5297520833555609</c:v>
                </c:pt>
                <c:pt idx="353">
                  <c:v>3.5397510833572596</c:v>
                </c:pt>
                <c:pt idx="354">
                  <c:v>3.5497500833589584</c:v>
                </c:pt>
                <c:pt idx="355">
                  <c:v>3.5597500833391678</c:v>
                </c:pt>
                <c:pt idx="356">
                  <c:v>3.5697490833408665</c:v>
                </c:pt>
                <c:pt idx="357">
                  <c:v>3.5797480833425652</c:v>
                </c:pt>
                <c:pt idx="358">
                  <c:v>3.5897480833518784</c:v>
                </c:pt>
                <c:pt idx="359">
                  <c:v>3.5997470833535772</c:v>
                </c:pt>
                <c:pt idx="360">
                  <c:v>3.6097460833552759</c:v>
                </c:pt>
                <c:pt idx="361">
                  <c:v>3.6197460833354853</c:v>
                </c:pt>
                <c:pt idx="362">
                  <c:v>3.629745083337184</c:v>
                </c:pt>
                <c:pt idx="363">
                  <c:v>3.6397440833388828</c:v>
                </c:pt>
                <c:pt idx="364">
                  <c:v>3.6497430833405815</c:v>
                </c:pt>
                <c:pt idx="365">
                  <c:v>3.6597430833498947</c:v>
                </c:pt>
                <c:pt idx="366">
                  <c:v>3.6697420833515935</c:v>
                </c:pt>
                <c:pt idx="367">
                  <c:v>3.6797410833532922</c:v>
                </c:pt>
                <c:pt idx="368">
                  <c:v>3.6897410833335016</c:v>
                </c:pt>
                <c:pt idx="369">
                  <c:v>3.6997400833352003</c:v>
                </c:pt>
                <c:pt idx="370">
                  <c:v>3.7097390833368991</c:v>
                </c:pt>
                <c:pt idx="371">
                  <c:v>3.7197390833462123</c:v>
                </c:pt>
                <c:pt idx="372">
                  <c:v>3.729738083347911</c:v>
                </c:pt>
                <c:pt idx="373">
                  <c:v>3.7397370833496097</c:v>
                </c:pt>
                <c:pt idx="374">
                  <c:v>3.749737083358923</c:v>
                </c:pt>
                <c:pt idx="375">
                  <c:v>3.7597360833315179</c:v>
                </c:pt>
                <c:pt idx="376">
                  <c:v>3.7697350833332166</c:v>
                </c:pt>
                <c:pt idx="377">
                  <c:v>3.7797340833349153</c:v>
                </c:pt>
                <c:pt idx="378">
                  <c:v>3.7897340833442286</c:v>
                </c:pt>
                <c:pt idx="379">
                  <c:v>3.7997330833459273</c:v>
                </c:pt>
                <c:pt idx="380">
                  <c:v>3.809732083347626</c:v>
                </c:pt>
                <c:pt idx="381">
                  <c:v>3.8197320833569393</c:v>
                </c:pt>
                <c:pt idx="382">
                  <c:v>3.829731083358638</c:v>
                </c:pt>
                <c:pt idx="383">
                  <c:v>3.8397300833312329</c:v>
                </c:pt>
                <c:pt idx="384">
                  <c:v>3.8497300833405461</c:v>
                </c:pt>
                <c:pt idx="385">
                  <c:v>3.8597290833422448</c:v>
                </c:pt>
                <c:pt idx="386">
                  <c:v>3.8697280833439436</c:v>
                </c:pt>
                <c:pt idx="387">
                  <c:v>3.8797270833456423</c:v>
                </c:pt>
                <c:pt idx="388">
                  <c:v>3.8897270833549555</c:v>
                </c:pt>
                <c:pt idx="389">
                  <c:v>3.8997260833566543</c:v>
                </c:pt>
                <c:pt idx="390">
                  <c:v>3.909725083358353</c:v>
                </c:pt>
                <c:pt idx="391">
                  <c:v>3.9197250833385624</c:v>
                </c:pt>
                <c:pt idx="392">
                  <c:v>3.9297240833402611</c:v>
                </c:pt>
                <c:pt idx="393">
                  <c:v>3.9397230833419599</c:v>
                </c:pt>
                <c:pt idx="394">
                  <c:v>3.9497230833512731</c:v>
                </c:pt>
                <c:pt idx="395">
                  <c:v>3.9597220833529718</c:v>
                </c:pt>
                <c:pt idx="396">
                  <c:v>3.9697210833546706</c:v>
                </c:pt>
                <c:pt idx="397">
                  <c:v>3.9797210833348799</c:v>
                </c:pt>
                <c:pt idx="398">
                  <c:v>3.9897200833365787</c:v>
                </c:pt>
                <c:pt idx="399">
                  <c:v>3.9997190833382774</c:v>
                </c:pt>
                <c:pt idx="400">
                  <c:v>4.0097180833399761</c:v>
                </c:pt>
                <c:pt idx="401">
                  <c:v>4.0197180833492894</c:v>
                </c:pt>
                <c:pt idx="402">
                  <c:v>4.0297170833509881</c:v>
                </c:pt>
                <c:pt idx="403">
                  <c:v>4.0397160833526868</c:v>
                </c:pt>
                <c:pt idx="404">
                  <c:v>4.0497160833328962</c:v>
                </c:pt>
                <c:pt idx="405">
                  <c:v>4.059715083334595</c:v>
                </c:pt>
                <c:pt idx="406">
                  <c:v>4.0697140833362937</c:v>
                </c:pt>
                <c:pt idx="407">
                  <c:v>4.0797140833456069</c:v>
                </c:pt>
                <c:pt idx="408">
                  <c:v>4.0897130833473057</c:v>
                </c:pt>
                <c:pt idx="409">
                  <c:v>4.0997120833490044</c:v>
                </c:pt>
                <c:pt idx="410">
                  <c:v>4.1097110833507031</c:v>
                </c:pt>
                <c:pt idx="411">
                  <c:v>4.119711458333768</c:v>
                </c:pt>
                <c:pt idx="412">
                  <c:v>4.1297104583354667</c:v>
                </c:pt>
                <c:pt idx="413">
                  <c:v>4.1397094583371654</c:v>
                </c:pt>
                <c:pt idx="414">
                  <c:v>4.1497094583464786</c:v>
                </c:pt>
                <c:pt idx="415">
                  <c:v>4.1597084583481774</c:v>
                </c:pt>
                <c:pt idx="416">
                  <c:v>4.1697074583498761</c:v>
                </c:pt>
                <c:pt idx="417">
                  <c:v>4.1797074583591893</c:v>
                </c:pt>
                <c:pt idx="418">
                  <c:v>4.1897064583317842</c:v>
                </c:pt>
                <c:pt idx="419">
                  <c:v>4.199705458333483</c:v>
                </c:pt>
                <c:pt idx="420">
                  <c:v>4.2097054583427962</c:v>
                </c:pt>
                <c:pt idx="421">
                  <c:v>4.2197044583444949</c:v>
                </c:pt>
                <c:pt idx="422">
                  <c:v>4.2297034583461937</c:v>
                </c:pt>
                <c:pt idx="423">
                  <c:v>4.2397024583478924</c:v>
                </c:pt>
                <c:pt idx="424">
                  <c:v>4.2497024583572056</c:v>
                </c:pt>
                <c:pt idx="425">
                  <c:v>4.2597014583589043</c:v>
                </c:pt>
                <c:pt idx="426">
                  <c:v>4.2697004583314992</c:v>
                </c:pt>
                <c:pt idx="427">
                  <c:v>4.2797004583408125</c:v>
                </c:pt>
                <c:pt idx="428">
                  <c:v>4.2896994583425112</c:v>
                </c:pt>
                <c:pt idx="429">
                  <c:v>4.2996984583442099</c:v>
                </c:pt>
                <c:pt idx="430">
                  <c:v>4.3096984583535232</c:v>
                </c:pt>
                <c:pt idx="431">
                  <c:v>4.3196974583552219</c:v>
                </c:pt>
                <c:pt idx="432">
                  <c:v>4.3296964583569206</c:v>
                </c:pt>
                <c:pt idx="433">
                  <c:v>4.3396954583586194</c:v>
                </c:pt>
                <c:pt idx="434">
                  <c:v>4.3496954583388288</c:v>
                </c:pt>
                <c:pt idx="435">
                  <c:v>4.3596944583405275</c:v>
                </c:pt>
                <c:pt idx="436">
                  <c:v>4.3696934583422262</c:v>
                </c:pt>
                <c:pt idx="437">
                  <c:v>4.3796934583515394</c:v>
                </c:pt>
                <c:pt idx="438">
                  <c:v>4.3896924583532382</c:v>
                </c:pt>
                <c:pt idx="439">
                  <c:v>4.3996914583549369</c:v>
                </c:pt>
                <c:pt idx="440">
                  <c:v>4.4096914583351463</c:v>
                </c:pt>
                <c:pt idx="441">
                  <c:v>4.419690458336845</c:v>
                </c:pt>
                <c:pt idx="442">
                  <c:v>4.4296894583385438</c:v>
                </c:pt>
                <c:pt idx="443">
                  <c:v>4.439689458347857</c:v>
                </c:pt>
                <c:pt idx="444">
                  <c:v>4.4496884583495557</c:v>
                </c:pt>
                <c:pt idx="445">
                  <c:v>4.4596874583512545</c:v>
                </c:pt>
                <c:pt idx="446">
                  <c:v>4.4696864583529532</c:v>
                </c:pt>
                <c:pt idx="447">
                  <c:v>4.4796864583331626</c:v>
                </c:pt>
                <c:pt idx="448">
                  <c:v>4.4896854583348613</c:v>
                </c:pt>
                <c:pt idx="449">
                  <c:v>4.4996844583365601</c:v>
                </c:pt>
                <c:pt idx="450">
                  <c:v>4.5096844583458733</c:v>
                </c:pt>
                <c:pt idx="451">
                  <c:v>4.519683458347572</c:v>
                </c:pt>
                <c:pt idx="452">
                  <c:v>4.5296824583492707</c:v>
                </c:pt>
                <c:pt idx="453">
                  <c:v>4.539682458358584</c:v>
                </c:pt>
                <c:pt idx="454">
                  <c:v>4.5496814583311789</c:v>
                </c:pt>
                <c:pt idx="455">
                  <c:v>4.5596804583328776</c:v>
                </c:pt>
                <c:pt idx="456">
                  <c:v>4.5696794583345763</c:v>
                </c:pt>
                <c:pt idx="457">
                  <c:v>4.5796794583438896</c:v>
                </c:pt>
                <c:pt idx="458">
                  <c:v>4.5896784583455883</c:v>
                </c:pt>
                <c:pt idx="459">
                  <c:v>4.599677458347287</c:v>
                </c:pt>
                <c:pt idx="460">
                  <c:v>4.6096774583566003</c:v>
                </c:pt>
                <c:pt idx="461">
                  <c:v>4.619676458358299</c:v>
                </c:pt>
                <c:pt idx="462">
                  <c:v>4.6296754583308939</c:v>
                </c:pt>
                <c:pt idx="463">
                  <c:v>4.6396754583402071</c:v>
                </c:pt>
                <c:pt idx="464">
                  <c:v>4.6496744583419058</c:v>
                </c:pt>
                <c:pt idx="465">
                  <c:v>4.6596734583436046</c:v>
                </c:pt>
                <c:pt idx="466">
                  <c:v>4.6696734583529178</c:v>
                </c:pt>
                <c:pt idx="467">
                  <c:v>4.6796724583546165</c:v>
                </c:pt>
                <c:pt idx="468">
                  <c:v>4.6896714583563153</c:v>
                </c:pt>
                <c:pt idx="469">
                  <c:v>4.699670458358014</c:v>
                </c:pt>
                <c:pt idx="470">
                  <c:v>4.7096704583382234</c:v>
                </c:pt>
                <c:pt idx="471">
                  <c:v>4.7196694583399221</c:v>
                </c:pt>
                <c:pt idx="472">
                  <c:v>4.7296684583416209</c:v>
                </c:pt>
                <c:pt idx="473">
                  <c:v>4.7396684583509341</c:v>
                </c:pt>
                <c:pt idx="474">
                  <c:v>4.7496674583526328</c:v>
                </c:pt>
                <c:pt idx="475">
                  <c:v>4.7596664583543316</c:v>
                </c:pt>
                <c:pt idx="476">
                  <c:v>4.7696664583345409</c:v>
                </c:pt>
                <c:pt idx="477">
                  <c:v>4.7796654583362397</c:v>
                </c:pt>
                <c:pt idx="478">
                  <c:v>4.7896644583379384</c:v>
                </c:pt>
                <c:pt idx="479">
                  <c:v>4.7996644583472516</c:v>
                </c:pt>
                <c:pt idx="480">
                  <c:v>4.8096634583489504</c:v>
                </c:pt>
                <c:pt idx="481">
                  <c:v>4.8196624583506491</c:v>
                </c:pt>
                <c:pt idx="482">
                  <c:v>4.8296614583523478</c:v>
                </c:pt>
                <c:pt idx="483">
                  <c:v>4.8396614583325572</c:v>
                </c:pt>
                <c:pt idx="484">
                  <c:v>4.849660458334256</c:v>
                </c:pt>
                <c:pt idx="485">
                  <c:v>4.8596594583359547</c:v>
                </c:pt>
                <c:pt idx="486">
                  <c:v>4.8696594583452679</c:v>
                </c:pt>
                <c:pt idx="487">
                  <c:v>4.8796584583469667</c:v>
                </c:pt>
                <c:pt idx="488">
                  <c:v>4.8896574583486654</c:v>
                </c:pt>
                <c:pt idx="489">
                  <c:v>4.8996574583579786</c:v>
                </c:pt>
                <c:pt idx="490">
                  <c:v>4.9096564583305735</c:v>
                </c:pt>
                <c:pt idx="491">
                  <c:v>4.9196554583322722</c:v>
                </c:pt>
                <c:pt idx="492">
                  <c:v>4.9296554583415855</c:v>
                </c:pt>
                <c:pt idx="493">
                  <c:v>4.9396544583432842</c:v>
                </c:pt>
                <c:pt idx="494">
                  <c:v>4.9496534583449829</c:v>
                </c:pt>
                <c:pt idx="495">
                  <c:v>4.9596524583466817</c:v>
                </c:pt>
                <c:pt idx="496">
                  <c:v>4.9696524583559949</c:v>
                </c:pt>
                <c:pt idx="497">
                  <c:v>4.9796514583576936</c:v>
                </c:pt>
                <c:pt idx="498">
                  <c:v>4.9896504583593924</c:v>
                </c:pt>
                <c:pt idx="499">
                  <c:v>4.9996504583396018</c:v>
                </c:pt>
                <c:pt idx="500">
                  <c:v>5.0096494583413005</c:v>
                </c:pt>
                <c:pt idx="501">
                  <c:v>5.0196484583429992</c:v>
                </c:pt>
                <c:pt idx="502">
                  <c:v>5.0296484583523124</c:v>
                </c:pt>
                <c:pt idx="503">
                  <c:v>5.0396474583540112</c:v>
                </c:pt>
                <c:pt idx="504">
                  <c:v>5.0496464583557099</c:v>
                </c:pt>
                <c:pt idx="505">
                  <c:v>5.0596464583359193</c:v>
                </c:pt>
                <c:pt idx="506">
                  <c:v>5.069645458337618</c:v>
                </c:pt>
                <c:pt idx="507">
                  <c:v>5.0796444583393168</c:v>
                </c:pt>
                <c:pt idx="508">
                  <c:v>5.0896434583410155</c:v>
                </c:pt>
                <c:pt idx="509">
                  <c:v>5.0996434583503287</c:v>
                </c:pt>
                <c:pt idx="510">
                  <c:v>5.1096424583520275</c:v>
                </c:pt>
                <c:pt idx="511">
                  <c:v>5.1196418333565816</c:v>
                </c:pt>
                <c:pt idx="512">
                  <c:v>5.129641833336791</c:v>
                </c:pt>
                <c:pt idx="513">
                  <c:v>5.1396408333384898</c:v>
                </c:pt>
                <c:pt idx="514">
                  <c:v>5.1496398333401885</c:v>
                </c:pt>
                <c:pt idx="515">
                  <c:v>5.1596398333495017</c:v>
                </c:pt>
                <c:pt idx="516">
                  <c:v>5.1696388333512004</c:v>
                </c:pt>
                <c:pt idx="517">
                  <c:v>5.1796378333528992</c:v>
                </c:pt>
                <c:pt idx="518">
                  <c:v>5.1896378333331086</c:v>
                </c:pt>
                <c:pt idx="519">
                  <c:v>5.1996368333348073</c:v>
                </c:pt>
                <c:pt idx="520">
                  <c:v>5.209635833336506</c:v>
                </c:pt>
                <c:pt idx="521">
                  <c:v>5.2196348333382048</c:v>
                </c:pt>
                <c:pt idx="522">
                  <c:v>5.229634833347518</c:v>
                </c:pt>
                <c:pt idx="523">
                  <c:v>5.2396338333492167</c:v>
                </c:pt>
                <c:pt idx="524">
                  <c:v>5.2496328333509155</c:v>
                </c:pt>
                <c:pt idx="525">
                  <c:v>5.2596328333311249</c:v>
                </c:pt>
                <c:pt idx="526">
                  <c:v>5.2696318333328236</c:v>
                </c:pt>
                <c:pt idx="527">
                  <c:v>5.2796308333345223</c:v>
                </c:pt>
                <c:pt idx="528">
                  <c:v>5.2896308333438355</c:v>
                </c:pt>
                <c:pt idx="529">
                  <c:v>5.2996298333455343</c:v>
                </c:pt>
                <c:pt idx="530">
                  <c:v>5.309628833347233</c:v>
                </c:pt>
                <c:pt idx="531">
                  <c:v>5.3196288333565462</c:v>
                </c:pt>
                <c:pt idx="532">
                  <c:v>5.329627833358245</c:v>
                </c:pt>
                <c:pt idx="533">
                  <c:v>5.3396268333308399</c:v>
                </c:pt>
                <c:pt idx="534">
                  <c:v>5.3496268333401531</c:v>
                </c:pt>
                <c:pt idx="535">
                  <c:v>5.3596258333418518</c:v>
                </c:pt>
                <c:pt idx="536">
                  <c:v>5.3696248333435506</c:v>
                </c:pt>
                <c:pt idx="537">
                  <c:v>5.3796238333452493</c:v>
                </c:pt>
                <c:pt idx="538">
                  <c:v>5.3896238333545625</c:v>
                </c:pt>
                <c:pt idx="539">
                  <c:v>5.3996228333562613</c:v>
                </c:pt>
                <c:pt idx="540">
                  <c:v>5.40962183335796</c:v>
                </c:pt>
                <c:pt idx="541">
                  <c:v>5.4196218333381694</c:v>
                </c:pt>
                <c:pt idx="542">
                  <c:v>5.4296208333398681</c:v>
                </c:pt>
                <c:pt idx="543">
                  <c:v>5.4396198333415668</c:v>
                </c:pt>
                <c:pt idx="544">
                  <c:v>5.4496198333508801</c:v>
                </c:pt>
                <c:pt idx="545">
                  <c:v>5.4596188333525788</c:v>
                </c:pt>
                <c:pt idx="546">
                  <c:v>5.4696178333542775</c:v>
                </c:pt>
                <c:pt idx="547">
                  <c:v>5.4796178333344869</c:v>
                </c:pt>
                <c:pt idx="548">
                  <c:v>5.4896168333361857</c:v>
                </c:pt>
                <c:pt idx="549">
                  <c:v>5.4996158333378844</c:v>
                </c:pt>
                <c:pt idx="550">
                  <c:v>5.5096148333395831</c:v>
                </c:pt>
                <c:pt idx="551">
                  <c:v>5.5196148333488964</c:v>
                </c:pt>
                <c:pt idx="552">
                  <c:v>5.5296138333505951</c:v>
                </c:pt>
                <c:pt idx="553">
                  <c:v>5.5396128333522938</c:v>
                </c:pt>
                <c:pt idx="554">
                  <c:v>5.5496128333325032</c:v>
                </c:pt>
                <c:pt idx="555">
                  <c:v>5.5596118333342019</c:v>
                </c:pt>
                <c:pt idx="556">
                  <c:v>5.5696108333359007</c:v>
                </c:pt>
                <c:pt idx="557">
                  <c:v>5.5796108333452139</c:v>
                </c:pt>
                <c:pt idx="558">
                  <c:v>5.5896098333469126</c:v>
                </c:pt>
                <c:pt idx="559">
                  <c:v>5.5996088333486114</c:v>
                </c:pt>
                <c:pt idx="560">
                  <c:v>5.6096088333579246</c:v>
                </c:pt>
                <c:pt idx="561">
                  <c:v>5.6196078333305195</c:v>
                </c:pt>
                <c:pt idx="562">
                  <c:v>5.6296068333322182</c:v>
                </c:pt>
                <c:pt idx="563">
                  <c:v>5.639605833333917</c:v>
                </c:pt>
                <c:pt idx="564">
                  <c:v>5.6496058333432302</c:v>
                </c:pt>
                <c:pt idx="565">
                  <c:v>5.6596048333449289</c:v>
                </c:pt>
                <c:pt idx="566">
                  <c:v>5.6696038333466277</c:v>
                </c:pt>
                <c:pt idx="567">
                  <c:v>5.6796038333559409</c:v>
                </c:pt>
                <c:pt idx="568">
                  <c:v>5.6896028333576396</c:v>
                </c:pt>
                <c:pt idx="569">
                  <c:v>5.6996018333593383</c:v>
                </c:pt>
                <c:pt idx="570">
                  <c:v>5.7096018333395477</c:v>
                </c:pt>
                <c:pt idx="571">
                  <c:v>5.7196008333412465</c:v>
                </c:pt>
                <c:pt idx="572">
                  <c:v>5.7295998333429452</c:v>
                </c:pt>
                <c:pt idx="573">
                  <c:v>5.7395998333522584</c:v>
                </c:pt>
                <c:pt idx="574">
                  <c:v>5.7495988333539572</c:v>
                </c:pt>
                <c:pt idx="575">
                  <c:v>5.7595978333556559</c:v>
                </c:pt>
                <c:pt idx="576">
                  <c:v>5.7695968333573546</c:v>
                </c:pt>
                <c:pt idx="577">
                  <c:v>5.779596833337564</c:v>
                </c:pt>
                <c:pt idx="578">
                  <c:v>5.7895958333392628</c:v>
                </c:pt>
                <c:pt idx="579">
                  <c:v>5.7995948333409615</c:v>
                </c:pt>
                <c:pt idx="580">
                  <c:v>5.8095948333502747</c:v>
                </c:pt>
                <c:pt idx="581">
                  <c:v>5.8195938333519734</c:v>
                </c:pt>
                <c:pt idx="582">
                  <c:v>5.8295928333536722</c:v>
                </c:pt>
                <c:pt idx="583">
                  <c:v>5.8395928333338816</c:v>
                </c:pt>
                <c:pt idx="584">
                  <c:v>5.8495918333355803</c:v>
                </c:pt>
                <c:pt idx="585">
                  <c:v>5.859590833337279</c:v>
                </c:pt>
                <c:pt idx="586">
                  <c:v>5.8695908333465923</c:v>
                </c:pt>
                <c:pt idx="587">
                  <c:v>5.879589833348291</c:v>
                </c:pt>
                <c:pt idx="588">
                  <c:v>5.8895888333499897</c:v>
                </c:pt>
                <c:pt idx="589">
                  <c:v>5.899588833359303</c:v>
                </c:pt>
                <c:pt idx="590">
                  <c:v>5.9095878333318979</c:v>
                </c:pt>
                <c:pt idx="591">
                  <c:v>5.9195868333335966</c:v>
                </c:pt>
                <c:pt idx="592">
                  <c:v>5.9295858333352953</c:v>
                </c:pt>
                <c:pt idx="593">
                  <c:v>5.9395858333446085</c:v>
                </c:pt>
                <c:pt idx="594">
                  <c:v>5.9495848333463073</c:v>
                </c:pt>
                <c:pt idx="595">
                  <c:v>5.959583833348006</c:v>
                </c:pt>
                <c:pt idx="596">
                  <c:v>5.9695838333573192</c:v>
                </c:pt>
                <c:pt idx="597">
                  <c:v>5.979582833359018</c:v>
                </c:pt>
                <c:pt idx="598">
                  <c:v>5.9895818333316129</c:v>
                </c:pt>
                <c:pt idx="599">
                  <c:v>5.9995818333409261</c:v>
                </c:pt>
                <c:pt idx="600">
                  <c:v>6.0095808333426248</c:v>
                </c:pt>
                <c:pt idx="601">
                  <c:v>6.0195798333443236</c:v>
                </c:pt>
                <c:pt idx="602">
                  <c:v>6.0295798333536368</c:v>
                </c:pt>
                <c:pt idx="603">
                  <c:v>6.0395788333553355</c:v>
                </c:pt>
                <c:pt idx="604">
                  <c:v>6.0495778333570343</c:v>
                </c:pt>
                <c:pt idx="605">
                  <c:v>6.0595778333372436</c:v>
                </c:pt>
                <c:pt idx="606">
                  <c:v>6.0695768333389424</c:v>
                </c:pt>
                <c:pt idx="607">
                  <c:v>6.0795758333406411</c:v>
                </c:pt>
                <c:pt idx="608">
                  <c:v>6.0895748333423398</c:v>
                </c:pt>
                <c:pt idx="609">
                  <c:v>6.0995748333516531</c:v>
                </c:pt>
                <c:pt idx="610">
                  <c:v>6.1095738333533518</c:v>
                </c:pt>
                <c:pt idx="611">
                  <c:v>6.1195728333550505</c:v>
                </c:pt>
                <c:pt idx="612">
                  <c:v>6.1295728333352599</c:v>
                </c:pt>
                <c:pt idx="613">
                  <c:v>6.1395718333369587</c:v>
                </c:pt>
                <c:pt idx="614">
                  <c:v>6.1495708333386574</c:v>
                </c:pt>
                <c:pt idx="615">
                  <c:v>6.1595708333479706</c:v>
                </c:pt>
                <c:pt idx="616">
                  <c:v>6.1695698333496694</c:v>
                </c:pt>
                <c:pt idx="617">
                  <c:v>6.1795688333513681</c:v>
                </c:pt>
                <c:pt idx="618">
                  <c:v>6.1895688333315775</c:v>
                </c:pt>
                <c:pt idx="619">
                  <c:v>6.1995678333332762</c:v>
                </c:pt>
                <c:pt idx="620">
                  <c:v>6.2095668333349749</c:v>
                </c:pt>
                <c:pt idx="621">
                  <c:v>6.2195668333442882</c:v>
                </c:pt>
                <c:pt idx="622">
                  <c:v>6.2295658333459869</c:v>
                </c:pt>
                <c:pt idx="623">
                  <c:v>6.2395648333476856</c:v>
                </c:pt>
                <c:pt idx="624">
                  <c:v>6.2495638333493844</c:v>
                </c:pt>
                <c:pt idx="625">
                  <c:v>6.2595638333586976</c:v>
                </c:pt>
                <c:pt idx="626">
                  <c:v>6.2695628333312925</c:v>
                </c:pt>
                <c:pt idx="627">
                  <c:v>6.2795618333329912</c:v>
                </c:pt>
                <c:pt idx="628">
                  <c:v>6.2895618333423045</c:v>
                </c:pt>
                <c:pt idx="629">
                  <c:v>6.2995608333440032</c:v>
                </c:pt>
                <c:pt idx="630">
                  <c:v>6.3095598333457019</c:v>
                </c:pt>
                <c:pt idx="631">
                  <c:v>6.3195598333550151</c:v>
                </c:pt>
                <c:pt idx="632">
                  <c:v>6.3295588333567139</c:v>
                </c:pt>
                <c:pt idx="633">
                  <c:v>6.3395578333584126</c:v>
                </c:pt>
                <c:pt idx="634">
                  <c:v>6.349557833338622</c:v>
                </c:pt>
                <c:pt idx="635">
                  <c:v>6.3595568333403207</c:v>
                </c:pt>
                <c:pt idx="636">
                  <c:v>6.3695558333420195</c:v>
                </c:pt>
                <c:pt idx="637">
                  <c:v>6.3795558333513327</c:v>
                </c:pt>
                <c:pt idx="638">
                  <c:v>6.3895548333530314</c:v>
                </c:pt>
                <c:pt idx="639">
                  <c:v>6.3995538333547302</c:v>
                </c:pt>
                <c:pt idx="640">
                  <c:v>6.4095528333564289</c:v>
                </c:pt>
                <c:pt idx="641">
                  <c:v>6.4195528333366383</c:v>
                </c:pt>
                <c:pt idx="642">
                  <c:v>6.429551833338337</c:v>
                </c:pt>
                <c:pt idx="643">
                  <c:v>6.4395508333400358</c:v>
                </c:pt>
                <c:pt idx="644">
                  <c:v>6.449550833349349</c:v>
                </c:pt>
                <c:pt idx="645">
                  <c:v>6.4595498333510477</c:v>
                </c:pt>
                <c:pt idx="646">
                  <c:v>6.4695488333527464</c:v>
                </c:pt>
                <c:pt idx="647">
                  <c:v>6.4795488333329558</c:v>
                </c:pt>
                <c:pt idx="648">
                  <c:v>6.4895478333346546</c:v>
                </c:pt>
                <c:pt idx="649">
                  <c:v>6.4995468333363533</c:v>
                </c:pt>
                <c:pt idx="650">
                  <c:v>6.5095468333456665</c:v>
                </c:pt>
                <c:pt idx="651">
                  <c:v>6.5195458333473653</c:v>
                </c:pt>
                <c:pt idx="652">
                  <c:v>6.529544833349064</c:v>
                </c:pt>
                <c:pt idx="653">
                  <c:v>6.5395448333583772</c:v>
                </c:pt>
                <c:pt idx="654">
                  <c:v>6.5495438333309721</c:v>
                </c:pt>
                <c:pt idx="655">
                  <c:v>6.5595428333326709</c:v>
                </c:pt>
                <c:pt idx="656">
                  <c:v>6.5695418333343696</c:v>
                </c:pt>
                <c:pt idx="657">
                  <c:v>6.5795418333436828</c:v>
                </c:pt>
                <c:pt idx="658">
                  <c:v>6.5895408333453815</c:v>
                </c:pt>
                <c:pt idx="659">
                  <c:v>6.5995398333470803</c:v>
                </c:pt>
                <c:pt idx="660">
                  <c:v>6.6095398333563935</c:v>
                </c:pt>
                <c:pt idx="661">
                  <c:v>6.6195388333580922</c:v>
                </c:pt>
                <c:pt idx="662">
                  <c:v>6.6295378333306871</c:v>
                </c:pt>
                <c:pt idx="663">
                  <c:v>6.6395378333400004</c:v>
                </c:pt>
                <c:pt idx="664">
                  <c:v>6.6495368333416991</c:v>
                </c:pt>
                <c:pt idx="665">
                  <c:v>6.6595358333433978</c:v>
                </c:pt>
                <c:pt idx="666">
                  <c:v>6.6695358333527111</c:v>
                </c:pt>
                <c:pt idx="667">
                  <c:v>6.6795348333544098</c:v>
                </c:pt>
                <c:pt idx="668">
                  <c:v>6.6895338333561085</c:v>
                </c:pt>
                <c:pt idx="669">
                  <c:v>6.6995338333363179</c:v>
                </c:pt>
                <c:pt idx="670">
                  <c:v>6.7095328333380166</c:v>
                </c:pt>
                <c:pt idx="671">
                  <c:v>6.7195318333397154</c:v>
                </c:pt>
                <c:pt idx="672">
                  <c:v>6.7295308333414141</c:v>
                </c:pt>
                <c:pt idx="673">
                  <c:v>6.7395308333507273</c:v>
                </c:pt>
                <c:pt idx="674">
                  <c:v>6.7495298333524261</c:v>
                </c:pt>
                <c:pt idx="675">
                  <c:v>6.7595288333541248</c:v>
                </c:pt>
                <c:pt idx="676">
                  <c:v>6.7695288333343342</c:v>
                </c:pt>
                <c:pt idx="677">
                  <c:v>6.7795278333360329</c:v>
                </c:pt>
                <c:pt idx="678">
                  <c:v>6.7895268333377317</c:v>
                </c:pt>
                <c:pt idx="679">
                  <c:v>6.7995268333470449</c:v>
                </c:pt>
                <c:pt idx="680">
                  <c:v>6.8095258333487436</c:v>
                </c:pt>
                <c:pt idx="681">
                  <c:v>6.8195248333504423</c:v>
                </c:pt>
                <c:pt idx="682">
                  <c:v>6.8295248333306517</c:v>
                </c:pt>
                <c:pt idx="683">
                  <c:v>6.8395238333323505</c:v>
                </c:pt>
                <c:pt idx="684">
                  <c:v>6.8495228333340492</c:v>
                </c:pt>
                <c:pt idx="685">
                  <c:v>6.8595228333433624</c:v>
                </c:pt>
                <c:pt idx="686">
                  <c:v>6.8695218333450612</c:v>
                </c:pt>
                <c:pt idx="687">
                  <c:v>6.8795208333467599</c:v>
                </c:pt>
                <c:pt idx="688">
                  <c:v>6.8895198333484586</c:v>
                </c:pt>
                <c:pt idx="689">
                  <c:v>6.8995198333577719</c:v>
                </c:pt>
                <c:pt idx="690">
                  <c:v>6.9095188333303668</c:v>
                </c:pt>
                <c:pt idx="691">
                  <c:v>6.9195178333320655</c:v>
                </c:pt>
                <c:pt idx="692">
                  <c:v>6.9295178333413787</c:v>
                </c:pt>
                <c:pt idx="693">
                  <c:v>6.9395168333430775</c:v>
                </c:pt>
                <c:pt idx="694">
                  <c:v>6.9495158333447762</c:v>
                </c:pt>
                <c:pt idx="695">
                  <c:v>6.9595158333540894</c:v>
                </c:pt>
                <c:pt idx="696">
                  <c:v>6.9695148333557881</c:v>
                </c:pt>
                <c:pt idx="697">
                  <c:v>6.9795138333574869</c:v>
                </c:pt>
                <c:pt idx="698">
                  <c:v>6.9895138333376963</c:v>
                </c:pt>
                <c:pt idx="699">
                  <c:v>6.999512833339395</c:v>
                </c:pt>
                <c:pt idx="700">
                  <c:v>7.0095118333410937</c:v>
                </c:pt>
                <c:pt idx="701">
                  <c:v>7.019511833350407</c:v>
                </c:pt>
                <c:pt idx="702">
                  <c:v>7.0295108333521057</c:v>
                </c:pt>
                <c:pt idx="703">
                  <c:v>7.0395098333538044</c:v>
                </c:pt>
                <c:pt idx="704">
                  <c:v>7.0495098333340138</c:v>
                </c:pt>
                <c:pt idx="705">
                  <c:v>7.0595088333357126</c:v>
                </c:pt>
                <c:pt idx="706">
                  <c:v>7.0695078333374113</c:v>
                </c:pt>
                <c:pt idx="707">
                  <c:v>7.07950683333911</c:v>
                </c:pt>
                <c:pt idx="708">
                  <c:v>7.0895068333484232</c:v>
                </c:pt>
                <c:pt idx="709">
                  <c:v>7.099505833350122</c:v>
                </c:pt>
                <c:pt idx="710">
                  <c:v>7.1095048333518207</c:v>
                </c:pt>
                <c:pt idx="711">
                  <c:v>7.1195042500039563</c:v>
                </c:pt>
                <c:pt idx="712">
                  <c:v>7.129503250005655</c:v>
                </c:pt>
                <c:pt idx="713">
                  <c:v>7.1395022500073537</c:v>
                </c:pt>
                <c:pt idx="714">
                  <c:v>7.1495022500166669</c:v>
                </c:pt>
                <c:pt idx="715">
                  <c:v>7.1595012500183657</c:v>
                </c:pt>
                <c:pt idx="716">
                  <c:v>7.1695002500200644</c:v>
                </c:pt>
                <c:pt idx="717">
                  <c:v>7.1795002500002738</c:v>
                </c:pt>
                <c:pt idx="718">
                  <c:v>7.1894992500019725</c:v>
                </c:pt>
                <c:pt idx="719">
                  <c:v>7.1994982500036713</c:v>
                </c:pt>
                <c:pt idx="720">
                  <c:v>7.2094982500129845</c:v>
                </c:pt>
                <c:pt idx="721">
                  <c:v>7.2194972500146832</c:v>
                </c:pt>
                <c:pt idx="722">
                  <c:v>7.229496250016382</c:v>
                </c:pt>
                <c:pt idx="723">
                  <c:v>7.2394962500256952</c:v>
                </c:pt>
                <c:pt idx="724">
                  <c:v>7.2494952499982901</c:v>
                </c:pt>
                <c:pt idx="725">
                  <c:v>7.2594942499999888</c:v>
                </c:pt>
                <c:pt idx="726">
                  <c:v>7.269494250009302</c:v>
                </c:pt>
                <c:pt idx="727">
                  <c:v>7.2794932500110008</c:v>
                </c:pt>
                <c:pt idx="728">
                  <c:v>7.2894922500126995</c:v>
                </c:pt>
                <c:pt idx="729">
                  <c:v>7.2994912500143982</c:v>
                </c:pt>
                <c:pt idx="730">
                  <c:v>7.3094912500237115</c:v>
                </c:pt>
                <c:pt idx="731">
                  <c:v>7.3194902500254102</c:v>
                </c:pt>
                <c:pt idx="732">
                  <c:v>7.3294892499980051</c:v>
                </c:pt>
                <c:pt idx="733">
                  <c:v>7.3394892500073183</c:v>
                </c:pt>
                <c:pt idx="734">
                  <c:v>7.3494882500090171</c:v>
                </c:pt>
                <c:pt idx="735">
                  <c:v>7.3594872500107158</c:v>
                </c:pt>
                <c:pt idx="736">
                  <c:v>7.369487250020029</c:v>
                </c:pt>
                <c:pt idx="737">
                  <c:v>7.3794862500217278</c:v>
                </c:pt>
                <c:pt idx="738">
                  <c:v>7.3894852500234265</c:v>
                </c:pt>
                <c:pt idx="739">
                  <c:v>7.3994852500036359</c:v>
                </c:pt>
                <c:pt idx="740">
                  <c:v>7.4094842500053346</c:v>
                </c:pt>
                <c:pt idx="741">
                  <c:v>7.4194832500070333</c:v>
                </c:pt>
                <c:pt idx="742">
                  <c:v>7.4294832500163466</c:v>
                </c:pt>
                <c:pt idx="743">
                  <c:v>7.4394822500180453</c:v>
                </c:pt>
                <c:pt idx="744">
                  <c:v>7.449481250019744</c:v>
                </c:pt>
                <c:pt idx="745">
                  <c:v>7.4594812499999534</c:v>
                </c:pt>
                <c:pt idx="746">
                  <c:v>7.4694802500016522</c:v>
                </c:pt>
                <c:pt idx="747">
                  <c:v>7.4794792500033509</c:v>
                </c:pt>
                <c:pt idx="748">
                  <c:v>7.4894782500050496</c:v>
                </c:pt>
                <c:pt idx="749">
                  <c:v>7.4994782500143629</c:v>
                </c:pt>
                <c:pt idx="750">
                  <c:v>7.5094772500160616</c:v>
                </c:pt>
                <c:pt idx="751">
                  <c:v>7.5194762500177603</c:v>
                </c:pt>
                <c:pt idx="752">
                  <c:v>7.5294762499979697</c:v>
                </c:pt>
                <c:pt idx="753">
                  <c:v>7.5394752499996684</c:v>
                </c:pt>
                <c:pt idx="754">
                  <c:v>7.5494742500013672</c:v>
                </c:pt>
                <c:pt idx="755">
                  <c:v>7.5594742500106804</c:v>
                </c:pt>
                <c:pt idx="756">
                  <c:v>7.5694732500123791</c:v>
                </c:pt>
                <c:pt idx="757">
                  <c:v>7.5794722500140779</c:v>
                </c:pt>
                <c:pt idx="758">
                  <c:v>7.5894722500233911</c:v>
                </c:pt>
                <c:pt idx="759">
                  <c:v>7.5994712500250898</c:v>
                </c:pt>
                <c:pt idx="760">
                  <c:v>7.6094702499976847</c:v>
                </c:pt>
                <c:pt idx="761">
                  <c:v>7.619470250006998</c:v>
                </c:pt>
                <c:pt idx="762">
                  <c:v>7.6294692500086967</c:v>
                </c:pt>
                <c:pt idx="763">
                  <c:v>7.6394682500103954</c:v>
                </c:pt>
                <c:pt idx="764">
                  <c:v>7.6494672500120942</c:v>
                </c:pt>
                <c:pt idx="765">
                  <c:v>7.6594672500214074</c:v>
                </c:pt>
                <c:pt idx="766">
                  <c:v>7.6694662500231061</c:v>
                </c:pt>
                <c:pt idx="767">
                  <c:v>7.6794652500248048</c:v>
                </c:pt>
                <c:pt idx="768">
                  <c:v>7.6894652500050142</c:v>
                </c:pt>
                <c:pt idx="769">
                  <c:v>7.699464250006713</c:v>
                </c:pt>
                <c:pt idx="770">
                  <c:v>7.7094632500084117</c:v>
                </c:pt>
                <c:pt idx="771">
                  <c:v>7.7194632500177249</c:v>
                </c:pt>
                <c:pt idx="772">
                  <c:v>7.7294622500194237</c:v>
                </c:pt>
                <c:pt idx="773">
                  <c:v>7.7394612500211224</c:v>
                </c:pt>
                <c:pt idx="774">
                  <c:v>7.7494612500013318</c:v>
                </c:pt>
                <c:pt idx="775">
                  <c:v>7.7594602500030305</c:v>
                </c:pt>
                <c:pt idx="776">
                  <c:v>7.7694592500047293</c:v>
                </c:pt>
                <c:pt idx="777">
                  <c:v>7.7794592500140425</c:v>
                </c:pt>
                <c:pt idx="778">
                  <c:v>7.7894582500157412</c:v>
                </c:pt>
                <c:pt idx="779">
                  <c:v>7.7994572500174399</c:v>
                </c:pt>
                <c:pt idx="780">
                  <c:v>7.8094572499976493</c:v>
                </c:pt>
                <c:pt idx="781">
                  <c:v>7.8194562499993481</c:v>
                </c:pt>
                <c:pt idx="782">
                  <c:v>7.8294552500010468</c:v>
                </c:pt>
                <c:pt idx="783">
                  <c:v>7.83945525001036</c:v>
                </c:pt>
                <c:pt idx="784">
                  <c:v>7.8494542500120588</c:v>
                </c:pt>
                <c:pt idx="785">
                  <c:v>7.8594532500137575</c:v>
                </c:pt>
                <c:pt idx="786">
                  <c:v>7.8694522500154562</c:v>
                </c:pt>
                <c:pt idx="787">
                  <c:v>7.8794522500247695</c:v>
                </c:pt>
                <c:pt idx="788">
                  <c:v>7.8894512499973644</c:v>
                </c:pt>
                <c:pt idx="789">
                  <c:v>7.8994502499990631</c:v>
                </c:pt>
                <c:pt idx="790">
                  <c:v>7.9094502500083763</c:v>
                </c:pt>
                <c:pt idx="791">
                  <c:v>7.919449250010075</c:v>
                </c:pt>
                <c:pt idx="792">
                  <c:v>7.9294482500117738</c:v>
                </c:pt>
                <c:pt idx="793">
                  <c:v>7.939448250021087</c:v>
                </c:pt>
                <c:pt idx="794">
                  <c:v>7.9494472500227857</c:v>
                </c:pt>
                <c:pt idx="795">
                  <c:v>7.9594462500244845</c:v>
                </c:pt>
                <c:pt idx="796">
                  <c:v>7.9694462500046939</c:v>
                </c:pt>
                <c:pt idx="797">
                  <c:v>7.9794452500063926</c:v>
                </c:pt>
                <c:pt idx="798">
                  <c:v>7.9894442500080913</c:v>
                </c:pt>
                <c:pt idx="799">
                  <c:v>7.9994442500174046</c:v>
                </c:pt>
                <c:pt idx="800">
                  <c:v>8.0094432500191033</c:v>
                </c:pt>
                <c:pt idx="801">
                  <c:v>8.019442250020802</c:v>
                </c:pt>
                <c:pt idx="802">
                  <c:v>8.0294422500010114</c:v>
                </c:pt>
                <c:pt idx="803">
                  <c:v>8.0394412500027101</c:v>
                </c:pt>
                <c:pt idx="804">
                  <c:v>8.0494402500044089</c:v>
                </c:pt>
                <c:pt idx="805">
                  <c:v>8.0594402500137221</c:v>
                </c:pt>
                <c:pt idx="806">
                  <c:v>8.0694392500154208</c:v>
                </c:pt>
                <c:pt idx="807">
                  <c:v>8.0794382500171196</c:v>
                </c:pt>
                <c:pt idx="808">
                  <c:v>8.0894372500188183</c:v>
                </c:pt>
                <c:pt idx="809">
                  <c:v>8.0994372499990277</c:v>
                </c:pt>
                <c:pt idx="810">
                  <c:v>8.1094362500007264</c:v>
                </c:pt>
                <c:pt idx="811">
                  <c:v>8.119435833330499</c:v>
                </c:pt>
                <c:pt idx="812">
                  <c:v>8.1294358333398122</c:v>
                </c:pt>
                <c:pt idx="813">
                  <c:v>8.139434833341511</c:v>
                </c:pt>
                <c:pt idx="814">
                  <c:v>8.1494338333432097</c:v>
                </c:pt>
                <c:pt idx="815">
                  <c:v>8.1594338333525229</c:v>
                </c:pt>
                <c:pt idx="816">
                  <c:v>8.1694328333542217</c:v>
                </c:pt>
                <c:pt idx="817">
                  <c:v>8.1794318333559204</c:v>
                </c:pt>
                <c:pt idx="818">
                  <c:v>8.1894318333361298</c:v>
                </c:pt>
                <c:pt idx="819">
                  <c:v>8.1994308333378285</c:v>
                </c:pt>
                <c:pt idx="820">
                  <c:v>8.2094298333395272</c:v>
                </c:pt>
                <c:pt idx="821">
                  <c:v>8.2194298333488405</c:v>
                </c:pt>
                <c:pt idx="822">
                  <c:v>8.2294288333505392</c:v>
                </c:pt>
                <c:pt idx="823">
                  <c:v>8.2394278333522379</c:v>
                </c:pt>
                <c:pt idx="824">
                  <c:v>8.2494278333324473</c:v>
                </c:pt>
                <c:pt idx="825">
                  <c:v>8.2594268333341461</c:v>
                </c:pt>
                <c:pt idx="826">
                  <c:v>8.2694258333358448</c:v>
                </c:pt>
                <c:pt idx="827">
                  <c:v>8.279425833345158</c:v>
                </c:pt>
                <c:pt idx="828">
                  <c:v>8.2894248333468568</c:v>
                </c:pt>
                <c:pt idx="829">
                  <c:v>8.2994238333485555</c:v>
                </c:pt>
                <c:pt idx="830">
                  <c:v>8.3094228333502542</c:v>
                </c:pt>
                <c:pt idx="831">
                  <c:v>8.3194228333304636</c:v>
                </c:pt>
                <c:pt idx="832">
                  <c:v>8.3294218333321624</c:v>
                </c:pt>
                <c:pt idx="833">
                  <c:v>8.3394208333338611</c:v>
                </c:pt>
                <c:pt idx="834">
                  <c:v>8.3494208333431743</c:v>
                </c:pt>
                <c:pt idx="835">
                  <c:v>8.359419833344873</c:v>
                </c:pt>
                <c:pt idx="836">
                  <c:v>8.3694188333465718</c:v>
                </c:pt>
                <c:pt idx="837">
                  <c:v>8.379418833355885</c:v>
                </c:pt>
                <c:pt idx="838">
                  <c:v>8.3894178333575837</c:v>
                </c:pt>
                <c:pt idx="839">
                  <c:v>8.3994168333592825</c:v>
                </c:pt>
                <c:pt idx="840">
                  <c:v>8.4094168333394919</c:v>
                </c:pt>
                <c:pt idx="841">
                  <c:v>8.4194158333411906</c:v>
                </c:pt>
                <c:pt idx="842">
                  <c:v>8.4294148333428893</c:v>
                </c:pt>
                <c:pt idx="843">
                  <c:v>8.4394148333522025</c:v>
                </c:pt>
                <c:pt idx="844">
                  <c:v>8.4494138333539013</c:v>
                </c:pt>
                <c:pt idx="845">
                  <c:v>8.4594128333556</c:v>
                </c:pt>
                <c:pt idx="846">
                  <c:v>8.4694128333358094</c:v>
                </c:pt>
                <c:pt idx="847">
                  <c:v>8.4794118333375081</c:v>
                </c:pt>
                <c:pt idx="848">
                  <c:v>8.4894108333392069</c:v>
                </c:pt>
                <c:pt idx="849">
                  <c:v>8.4994108333485201</c:v>
                </c:pt>
                <c:pt idx="850">
                  <c:v>8.5094098333502188</c:v>
                </c:pt>
                <c:pt idx="851">
                  <c:v>8.5194088333519176</c:v>
                </c:pt>
                <c:pt idx="852">
                  <c:v>8.529408833332127</c:v>
                </c:pt>
                <c:pt idx="853">
                  <c:v>8.5394078333338257</c:v>
                </c:pt>
                <c:pt idx="854">
                  <c:v>8.5494068333355244</c:v>
                </c:pt>
                <c:pt idx="855">
                  <c:v>8.5594058333372232</c:v>
                </c:pt>
                <c:pt idx="856">
                  <c:v>8.5694058333465364</c:v>
                </c:pt>
                <c:pt idx="857">
                  <c:v>8.5794048333482351</c:v>
                </c:pt>
                <c:pt idx="858">
                  <c:v>8.5894038333499338</c:v>
                </c:pt>
                <c:pt idx="859">
                  <c:v>8.5994038333592471</c:v>
                </c:pt>
                <c:pt idx="860">
                  <c:v>8.609402833331842</c:v>
                </c:pt>
                <c:pt idx="861">
                  <c:v>8.6194018333335407</c:v>
                </c:pt>
                <c:pt idx="862">
                  <c:v>8.6294018333428539</c:v>
                </c:pt>
                <c:pt idx="863">
                  <c:v>8.6394008333445527</c:v>
                </c:pt>
                <c:pt idx="864">
                  <c:v>8.6493998333462514</c:v>
                </c:pt>
                <c:pt idx="865">
                  <c:v>8.6593998333555646</c:v>
                </c:pt>
                <c:pt idx="866">
                  <c:v>8.6693988333572634</c:v>
                </c:pt>
                <c:pt idx="867">
                  <c:v>8.6793978333589621</c:v>
                </c:pt>
                <c:pt idx="868">
                  <c:v>8.6893978333391715</c:v>
                </c:pt>
                <c:pt idx="869">
                  <c:v>8.6993968333408702</c:v>
                </c:pt>
                <c:pt idx="870">
                  <c:v>8.7093958333425689</c:v>
                </c:pt>
                <c:pt idx="871">
                  <c:v>8.7193958333518822</c:v>
                </c:pt>
                <c:pt idx="872">
                  <c:v>8.7293948333535809</c:v>
                </c:pt>
                <c:pt idx="873">
                  <c:v>8.7393938333552796</c:v>
                </c:pt>
                <c:pt idx="874">
                  <c:v>8.749393833335489</c:v>
                </c:pt>
                <c:pt idx="875">
                  <c:v>8.7593928333371878</c:v>
                </c:pt>
                <c:pt idx="876">
                  <c:v>8.7693918333388865</c:v>
                </c:pt>
                <c:pt idx="877">
                  <c:v>8.7793918333481997</c:v>
                </c:pt>
                <c:pt idx="878">
                  <c:v>8.7893908333498985</c:v>
                </c:pt>
                <c:pt idx="879">
                  <c:v>8.7993898333515972</c:v>
                </c:pt>
                <c:pt idx="880">
                  <c:v>8.8093888333532959</c:v>
                </c:pt>
                <c:pt idx="881">
                  <c:v>8.8193888333335053</c:v>
                </c:pt>
                <c:pt idx="882">
                  <c:v>8.829387833335204</c:v>
                </c:pt>
                <c:pt idx="883">
                  <c:v>8.8393868333369028</c:v>
                </c:pt>
                <c:pt idx="884">
                  <c:v>8.849386833346216</c:v>
                </c:pt>
                <c:pt idx="885">
                  <c:v>8.8593858333479147</c:v>
                </c:pt>
                <c:pt idx="886">
                  <c:v>8.8693848333496135</c:v>
                </c:pt>
                <c:pt idx="887">
                  <c:v>8.8793848333589267</c:v>
                </c:pt>
                <c:pt idx="888">
                  <c:v>8.8893838333315216</c:v>
                </c:pt>
                <c:pt idx="889">
                  <c:v>8.8993828333332203</c:v>
                </c:pt>
                <c:pt idx="890">
                  <c:v>8.9093828333425336</c:v>
                </c:pt>
                <c:pt idx="891">
                  <c:v>8.9193818333442323</c:v>
                </c:pt>
                <c:pt idx="892">
                  <c:v>8.929380833345931</c:v>
                </c:pt>
                <c:pt idx="893">
                  <c:v>8.9393808333552442</c:v>
                </c:pt>
                <c:pt idx="894">
                  <c:v>8.949379833356943</c:v>
                </c:pt>
                <c:pt idx="895">
                  <c:v>8.9593788333586417</c:v>
                </c:pt>
                <c:pt idx="896">
                  <c:v>8.9693788333388511</c:v>
                </c:pt>
                <c:pt idx="897">
                  <c:v>8.9793778333405498</c:v>
                </c:pt>
                <c:pt idx="898">
                  <c:v>8.9893768333422486</c:v>
                </c:pt>
                <c:pt idx="899">
                  <c:v>8.9993768333515618</c:v>
                </c:pt>
                <c:pt idx="900">
                  <c:v>9.0093758333532605</c:v>
                </c:pt>
                <c:pt idx="901">
                  <c:v>9.0193748333549593</c:v>
                </c:pt>
                <c:pt idx="902">
                  <c:v>9.0293748333351687</c:v>
                </c:pt>
                <c:pt idx="903">
                  <c:v>9.0393738333368674</c:v>
                </c:pt>
                <c:pt idx="904">
                  <c:v>9.0493728333385661</c:v>
                </c:pt>
                <c:pt idx="905">
                  <c:v>9.0593728333478794</c:v>
                </c:pt>
                <c:pt idx="906">
                  <c:v>9.0693718333495781</c:v>
                </c:pt>
                <c:pt idx="907">
                  <c:v>9.0793708333512768</c:v>
                </c:pt>
                <c:pt idx="908">
                  <c:v>9.0893698333529755</c:v>
                </c:pt>
                <c:pt idx="909">
                  <c:v>9.0993698333331849</c:v>
                </c:pt>
                <c:pt idx="910">
                  <c:v>9.1093688333348837</c:v>
                </c:pt>
                <c:pt idx="911">
                  <c:v>9.1193678333365824</c:v>
                </c:pt>
                <c:pt idx="912">
                  <c:v>9.1293674583430402</c:v>
                </c:pt>
                <c:pt idx="913">
                  <c:v>9.1393664583447389</c:v>
                </c:pt>
                <c:pt idx="914">
                  <c:v>9.1493654583464377</c:v>
                </c:pt>
                <c:pt idx="915">
                  <c:v>9.1593654583557509</c:v>
                </c:pt>
                <c:pt idx="916">
                  <c:v>9.1693644583574496</c:v>
                </c:pt>
                <c:pt idx="917">
                  <c:v>9.1793634583591484</c:v>
                </c:pt>
                <c:pt idx="918">
                  <c:v>9.1893634583393577</c:v>
                </c:pt>
                <c:pt idx="919">
                  <c:v>9.1993624583410565</c:v>
                </c:pt>
                <c:pt idx="920">
                  <c:v>9.2093614583427552</c:v>
                </c:pt>
                <c:pt idx="921">
                  <c:v>9.2193614583520684</c:v>
                </c:pt>
                <c:pt idx="922">
                  <c:v>9.2293604583537672</c:v>
                </c:pt>
                <c:pt idx="923">
                  <c:v>9.2393594583554659</c:v>
                </c:pt>
                <c:pt idx="924">
                  <c:v>9.2493594583356753</c:v>
                </c:pt>
                <c:pt idx="925">
                  <c:v>9.259358458337374</c:v>
                </c:pt>
                <c:pt idx="926">
                  <c:v>9.2693574583390728</c:v>
                </c:pt>
                <c:pt idx="927">
                  <c:v>9.279357458348386</c:v>
                </c:pt>
                <c:pt idx="928">
                  <c:v>9.2893564583500847</c:v>
                </c:pt>
                <c:pt idx="929">
                  <c:v>9.2993554583517835</c:v>
                </c:pt>
                <c:pt idx="930">
                  <c:v>9.3093554583319928</c:v>
                </c:pt>
                <c:pt idx="931">
                  <c:v>9.3193544583336916</c:v>
                </c:pt>
                <c:pt idx="932">
                  <c:v>9.3293534583353903</c:v>
                </c:pt>
                <c:pt idx="933">
                  <c:v>9.3393534583447035</c:v>
                </c:pt>
                <c:pt idx="934">
                  <c:v>9.3493524583464023</c:v>
                </c:pt>
                <c:pt idx="935">
                  <c:v>9.359351458348101</c:v>
                </c:pt>
                <c:pt idx="936">
                  <c:v>9.3693514583574142</c:v>
                </c:pt>
                <c:pt idx="937">
                  <c:v>9.379350458359113</c:v>
                </c:pt>
                <c:pt idx="938">
                  <c:v>9.3893494583317079</c:v>
                </c:pt>
                <c:pt idx="939">
                  <c:v>9.3993494583410211</c:v>
                </c:pt>
                <c:pt idx="940">
                  <c:v>9.4093484583427198</c:v>
                </c:pt>
                <c:pt idx="941">
                  <c:v>9.4193474583444186</c:v>
                </c:pt>
                <c:pt idx="942">
                  <c:v>9.4293464583461173</c:v>
                </c:pt>
                <c:pt idx="943">
                  <c:v>9.4393464583554305</c:v>
                </c:pt>
                <c:pt idx="944">
                  <c:v>9.4493454583571292</c:v>
                </c:pt>
                <c:pt idx="945">
                  <c:v>9.459344458358828</c:v>
                </c:pt>
                <c:pt idx="946">
                  <c:v>9.4693444583390374</c:v>
                </c:pt>
                <c:pt idx="947">
                  <c:v>9.4793434583407361</c:v>
                </c:pt>
                <c:pt idx="948">
                  <c:v>9.4893424583424348</c:v>
                </c:pt>
                <c:pt idx="949">
                  <c:v>9.4993424583517481</c:v>
                </c:pt>
                <c:pt idx="950">
                  <c:v>9.5093414583534468</c:v>
                </c:pt>
                <c:pt idx="951">
                  <c:v>9.5193404583551455</c:v>
                </c:pt>
                <c:pt idx="952">
                  <c:v>9.5293404583353549</c:v>
                </c:pt>
                <c:pt idx="953">
                  <c:v>9.5393394583370537</c:v>
                </c:pt>
                <c:pt idx="954">
                  <c:v>9.5493384583387524</c:v>
                </c:pt>
                <c:pt idx="955">
                  <c:v>9.5593384583480656</c:v>
                </c:pt>
                <c:pt idx="956">
                  <c:v>9.5693374583497643</c:v>
                </c:pt>
                <c:pt idx="957">
                  <c:v>9.5793364583514631</c:v>
                </c:pt>
                <c:pt idx="958">
                  <c:v>9.5893364583316725</c:v>
                </c:pt>
                <c:pt idx="959">
                  <c:v>9.5993354583333712</c:v>
                </c:pt>
                <c:pt idx="960">
                  <c:v>9.6093344583350699</c:v>
                </c:pt>
                <c:pt idx="961">
                  <c:v>9.6193344583443832</c:v>
                </c:pt>
                <c:pt idx="962">
                  <c:v>9.6293334583460819</c:v>
                </c:pt>
                <c:pt idx="963">
                  <c:v>9.6393324583477806</c:v>
                </c:pt>
                <c:pt idx="964">
                  <c:v>9.6493324583570939</c:v>
                </c:pt>
                <c:pt idx="965">
                  <c:v>9.6593314583587926</c:v>
                </c:pt>
                <c:pt idx="966">
                  <c:v>9.6693304583313875</c:v>
                </c:pt>
                <c:pt idx="967">
                  <c:v>9.6793304583407007</c:v>
                </c:pt>
                <c:pt idx="968">
                  <c:v>9.6893294583423994</c:v>
                </c:pt>
                <c:pt idx="969">
                  <c:v>9.6993284583440982</c:v>
                </c:pt>
                <c:pt idx="970">
                  <c:v>9.7093284583534114</c:v>
                </c:pt>
                <c:pt idx="971">
                  <c:v>9.7193274583551101</c:v>
                </c:pt>
                <c:pt idx="972">
                  <c:v>9.7293264583568089</c:v>
                </c:pt>
                <c:pt idx="973">
                  <c:v>9.7393264583370183</c:v>
                </c:pt>
                <c:pt idx="974">
                  <c:v>9.749325458338717</c:v>
                </c:pt>
                <c:pt idx="975">
                  <c:v>9.7593244583404157</c:v>
                </c:pt>
                <c:pt idx="976">
                  <c:v>9.7693234583421145</c:v>
                </c:pt>
                <c:pt idx="977">
                  <c:v>9.7793234583514277</c:v>
                </c:pt>
                <c:pt idx="978">
                  <c:v>9.7893224583531264</c:v>
                </c:pt>
                <c:pt idx="979">
                  <c:v>9.7993214583548252</c:v>
                </c:pt>
                <c:pt idx="980">
                  <c:v>9.8093214583350345</c:v>
                </c:pt>
                <c:pt idx="981">
                  <c:v>9.8193204583367333</c:v>
                </c:pt>
                <c:pt idx="982">
                  <c:v>9.829319458338432</c:v>
                </c:pt>
                <c:pt idx="983">
                  <c:v>9.8393194583477452</c:v>
                </c:pt>
                <c:pt idx="984">
                  <c:v>9.849318458349444</c:v>
                </c:pt>
                <c:pt idx="985">
                  <c:v>9.8593174583511427</c:v>
                </c:pt>
                <c:pt idx="986">
                  <c:v>9.8693174583313521</c:v>
                </c:pt>
                <c:pt idx="987">
                  <c:v>9.8793164583330508</c:v>
                </c:pt>
                <c:pt idx="988">
                  <c:v>9.8893154583347496</c:v>
                </c:pt>
                <c:pt idx="989">
                  <c:v>9.8993154583440628</c:v>
                </c:pt>
                <c:pt idx="990">
                  <c:v>9.9093144583457615</c:v>
                </c:pt>
                <c:pt idx="991">
                  <c:v>9.9193134583474603</c:v>
                </c:pt>
                <c:pt idx="992">
                  <c:v>9.9293134583567735</c:v>
                </c:pt>
                <c:pt idx="993">
                  <c:v>9.9393124583584722</c:v>
                </c:pt>
                <c:pt idx="994">
                  <c:v>9.9493114583310671</c:v>
                </c:pt>
                <c:pt idx="995">
                  <c:v>9.9593114583403803</c:v>
                </c:pt>
                <c:pt idx="996">
                  <c:v>9.9693104583420791</c:v>
                </c:pt>
                <c:pt idx="997">
                  <c:v>9.9793094583437778</c:v>
                </c:pt>
                <c:pt idx="998">
                  <c:v>9.989309458353091</c:v>
                </c:pt>
                <c:pt idx="999">
                  <c:v>9.9993084583547898</c:v>
                </c:pt>
                <c:pt idx="1000">
                  <c:v>10.009307458356488</c:v>
                </c:pt>
                <c:pt idx="1001">
                  <c:v>10.019307458336698</c:v>
                </c:pt>
                <c:pt idx="1002">
                  <c:v>10.029306458338397</c:v>
                </c:pt>
                <c:pt idx="1003">
                  <c:v>10.039305458340095</c:v>
                </c:pt>
                <c:pt idx="1004">
                  <c:v>10.049305458349409</c:v>
                </c:pt>
                <c:pt idx="1005">
                  <c:v>10.059304458351107</c:v>
                </c:pt>
                <c:pt idx="1006">
                  <c:v>10.069303458352806</c:v>
                </c:pt>
                <c:pt idx="1007">
                  <c:v>10.079303458333015</c:v>
                </c:pt>
                <c:pt idx="1008">
                  <c:v>10.089302458334714</c:v>
                </c:pt>
                <c:pt idx="1009">
                  <c:v>10.099301458336413</c:v>
                </c:pt>
                <c:pt idx="1010">
                  <c:v>10.109301458345726</c:v>
                </c:pt>
                <c:pt idx="1011">
                  <c:v>10.119300458347425</c:v>
                </c:pt>
                <c:pt idx="1012">
                  <c:v>10.129302500019548</c:v>
                </c:pt>
                <c:pt idx="1013">
                  <c:v>10.139302499999758</c:v>
                </c:pt>
                <c:pt idx="1014">
                  <c:v>10.149301500001457</c:v>
                </c:pt>
                <c:pt idx="1015">
                  <c:v>10.159300500003155</c:v>
                </c:pt>
                <c:pt idx="1016">
                  <c:v>10.169300500012469</c:v>
                </c:pt>
                <c:pt idx="1017">
                  <c:v>10.179299500014167</c:v>
                </c:pt>
                <c:pt idx="1018">
                  <c:v>10.189298500015866</c:v>
                </c:pt>
                <c:pt idx="1019">
                  <c:v>10.199297500017565</c:v>
                </c:pt>
                <c:pt idx="1020">
                  <c:v>10.209297499997774</c:v>
                </c:pt>
                <c:pt idx="1021">
                  <c:v>10.219296499999473</c:v>
                </c:pt>
                <c:pt idx="1022">
                  <c:v>10.229295500001172</c:v>
                </c:pt>
                <c:pt idx="1023">
                  <c:v>10.239295500010485</c:v>
                </c:pt>
                <c:pt idx="1024">
                  <c:v>10.249294500012184</c:v>
                </c:pt>
                <c:pt idx="1025">
                  <c:v>10.259293500013882</c:v>
                </c:pt>
                <c:pt idx="1026">
                  <c:v>10.269293500023196</c:v>
                </c:pt>
                <c:pt idx="1027">
                  <c:v>10.279292500024894</c:v>
                </c:pt>
                <c:pt idx="1028">
                  <c:v>10.289291499997489</c:v>
                </c:pt>
                <c:pt idx="1029">
                  <c:v>10.299291500006802</c:v>
                </c:pt>
                <c:pt idx="1030">
                  <c:v>10.309290500008501</c:v>
                </c:pt>
                <c:pt idx="1031">
                  <c:v>10.3192895000102</c:v>
                </c:pt>
                <c:pt idx="1032">
                  <c:v>10.329289500019513</c:v>
                </c:pt>
                <c:pt idx="1033">
                  <c:v>10.339288500021212</c:v>
                </c:pt>
                <c:pt idx="1034">
                  <c:v>10.349287500022911</c:v>
                </c:pt>
                <c:pt idx="1035">
                  <c:v>10.35928750000312</c:v>
                </c:pt>
                <c:pt idx="1036">
                  <c:v>10.369286500004819</c:v>
                </c:pt>
                <c:pt idx="1037">
                  <c:v>10.379285500006517</c:v>
                </c:pt>
                <c:pt idx="1038">
                  <c:v>10.389285500015831</c:v>
                </c:pt>
                <c:pt idx="1039">
                  <c:v>10.399284500017529</c:v>
                </c:pt>
                <c:pt idx="1040">
                  <c:v>10.409283500019228</c:v>
                </c:pt>
                <c:pt idx="1041">
                  <c:v>10.419283499999437</c:v>
                </c:pt>
                <c:pt idx="1042">
                  <c:v>10.429282500001136</c:v>
                </c:pt>
                <c:pt idx="1043">
                  <c:v>10.439281500002835</c:v>
                </c:pt>
                <c:pt idx="1044">
                  <c:v>10.449281500012148</c:v>
                </c:pt>
                <c:pt idx="1045">
                  <c:v>10.459280500013847</c:v>
                </c:pt>
                <c:pt idx="1046">
                  <c:v>10.469279500015546</c:v>
                </c:pt>
                <c:pt idx="1047">
                  <c:v>10.479279500024859</c:v>
                </c:pt>
                <c:pt idx="1048">
                  <c:v>10.489278499997454</c:v>
                </c:pt>
                <c:pt idx="1049">
                  <c:v>10.499277499999152</c:v>
                </c:pt>
                <c:pt idx="1050">
                  <c:v>10.509277500008466</c:v>
                </c:pt>
                <c:pt idx="1051">
                  <c:v>10.519276500010164</c:v>
                </c:pt>
                <c:pt idx="1052">
                  <c:v>10.529275500011863</c:v>
                </c:pt>
                <c:pt idx="1053">
                  <c:v>10.539275500021176</c:v>
                </c:pt>
                <c:pt idx="1054">
                  <c:v>10.549274500022875</c:v>
                </c:pt>
                <c:pt idx="1055">
                  <c:v>10.559273500024574</c:v>
                </c:pt>
                <c:pt idx="1056">
                  <c:v>10.569273500004783</c:v>
                </c:pt>
                <c:pt idx="1057">
                  <c:v>10.579272500006482</c:v>
                </c:pt>
                <c:pt idx="1058">
                  <c:v>10.589271500008181</c:v>
                </c:pt>
                <c:pt idx="1059">
                  <c:v>10.599271500017494</c:v>
                </c:pt>
                <c:pt idx="1060">
                  <c:v>10.609270500019193</c:v>
                </c:pt>
                <c:pt idx="1061">
                  <c:v>10.619269500020891</c:v>
                </c:pt>
                <c:pt idx="1062">
                  <c:v>10.629269500001101</c:v>
                </c:pt>
                <c:pt idx="1063">
                  <c:v>10.6392685000028</c:v>
                </c:pt>
                <c:pt idx="1064">
                  <c:v>10.649267500004498</c:v>
                </c:pt>
                <c:pt idx="1065">
                  <c:v>10.659267500013812</c:v>
                </c:pt>
                <c:pt idx="1066">
                  <c:v>10.66926650001551</c:v>
                </c:pt>
                <c:pt idx="1067">
                  <c:v>10.679265500017209</c:v>
                </c:pt>
                <c:pt idx="1068">
                  <c:v>10.689265499997418</c:v>
                </c:pt>
                <c:pt idx="1069">
                  <c:v>10.699264499999117</c:v>
                </c:pt>
                <c:pt idx="1070">
                  <c:v>10.709263500000816</c:v>
                </c:pt>
                <c:pt idx="1071">
                  <c:v>10.719263500010129</c:v>
                </c:pt>
                <c:pt idx="1072">
                  <c:v>10.729262500011828</c:v>
                </c:pt>
                <c:pt idx="1073">
                  <c:v>10.739261500013527</c:v>
                </c:pt>
                <c:pt idx="1074">
                  <c:v>10.74926150002284</c:v>
                </c:pt>
                <c:pt idx="1075">
                  <c:v>10.759260500024538</c:v>
                </c:pt>
                <c:pt idx="1076">
                  <c:v>10.769259499997133</c:v>
                </c:pt>
                <c:pt idx="1077">
                  <c:v>10.779259500006447</c:v>
                </c:pt>
                <c:pt idx="1078">
                  <c:v>10.789258500008145</c:v>
                </c:pt>
                <c:pt idx="1079">
                  <c:v>10.799257500009844</c:v>
                </c:pt>
                <c:pt idx="1080">
                  <c:v>10.809257500019157</c:v>
                </c:pt>
                <c:pt idx="1081">
                  <c:v>10.819256500020856</c:v>
                </c:pt>
                <c:pt idx="1082">
                  <c:v>10.829255500022555</c:v>
                </c:pt>
                <c:pt idx="1083">
                  <c:v>10.839255500002764</c:v>
                </c:pt>
                <c:pt idx="1084">
                  <c:v>10.849254500004463</c:v>
                </c:pt>
                <c:pt idx="1085">
                  <c:v>10.859253500006162</c:v>
                </c:pt>
                <c:pt idx="1086">
                  <c:v>10.86925250000786</c:v>
                </c:pt>
                <c:pt idx="1087">
                  <c:v>10.879252500017174</c:v>
                </c:pt>
                <c:pt idx="1088">
                  <c:v>10.889251500018872</c:v>
                </c:pt>
                <c:pt idx="1089">
                  <c:v>10.899250500020571</c:v>
                </c:pt>
                <c:pt idx="1090">
                  <c:v>10.90925050000078</c:v>
                </c:pt>
                <c:pt idx="1091">
                  <c:v>10.919249500002479</c:v>
                </c:pt>
                <c:pt idx="1092">
                  <c:v>10.929248500004178</c:v>
                </c:pt>
                <c:pt idx="1093">
                  <c:v>10.939248500013491</c:v>
                </c:pt>
                <c:pt idx="1094">
                  <c:v>10.94924750001519</c:v>
                </c:pt>
                <c:pt idx="1095">
                  <c:v>10.959246500016889</c:v>
                </c:pt>
                <c:pt idx="1096">
                  <c:v>10.969246499997098</c:v>
                </c:pt>
                <c:pt idx="1097">
                  <c:v>10.979245499998797</c:v>
                </c:pt>
                <c:pt idx="1098">
                  <c:v>10.98924550000811</c:v>
                </c:pt>
                <c:pt idx="1099">
                  <c:v>10.999244500009809</c:v>
                </c:pt>
                <c:pt idx="1100">
                  <c:v>11.009243500011507</c:v>
                </c:pt>
                <c:pt idx="1101">
                  <c:v>11.019242500013206</c:v>
                </c:pt>
                <c:pt idx="1102">
                  <c:v>11.029242500022519</c:v>
                </c:pt>
                <c:pt idx="1103">
                  <c:v>11.039241500024218</c:v>
                </c:pt>
                <c:pt idx="1104">
                  <c:v>11.049240500025917</c:v>
                </c:pt>
                <c:pt idx="1105">
                  <c:v>11.059240500006126</c:v>
                </c:pt>
                <c:pt idx="1106">
                  <c:v>11.069239500007825</c:v>
                </c:pt>
                <c:pt idx="1107">
                  <c:v>11.079238500009524</c:v>
                </c:pt>
                <c:pt idx="1108">
                  <c:v>11.089238500018837</c:v>
                </c:pt>
                <c:pt idx="1109">
                  <c:v>11.099237500020536</c:v>
                </c:pt>
                <c:pt idx="1110">
                  <c:v>11.109236500022234</c:v>
                </c:pt>
                <c:pt idx="1111">
                  <c:v>11.119236500002444</c:v>
                </c:pt>
                <c:pt idx="1112">
                  <c:v>11.129232083330862</c:v>
                </c:pt>
                <c:pt idx="1113">
                  <c:v>11.139231083332561</c:v>
                </c:pt>
                <c:pt idx="1114">
                  <c:v>11.149231083341874</c:v>
                </c:pt>
                <c:pt idx="1115">
                  <c:v>11.159230083343573</c:v>
                </c:pt>
                <c:pt idx="1116">
                  <c:v>11.169229083345272</c:v>
                </c:pt>
                <c:pt idx="1117">
                  <c:v>11.179229083354585</c:v>
                </c:pt>
                <c:pt idx="1118">
                  <c:v>11.189228083356284</c:v>
                </c:pt>
                <c:pt idx="1119">
                  <c:v>11.199227083357982</c:v>
                </c:pt>
                <c:pt idx="1120">
                  <c:v>11.209227083338192</c:v>
                </c:pt>
                <c:pt idx="1121">
                  <c:v>11.21922608333989</c:v>
                </c:pt>
                <c:pt idx="1122">
                  <c:v>11.229225083341589</c:v>
                </c:pt>
                <c:pt idx="1123">
                  <c:v>11.239225083350902</c:v>
                </c:pt>
                <c:pt idx="1124">
                  <c:v>11.249224083352601</c:v>
                </c:pt>
                <c:pt idx="1125">
                  <c:v>11.2592230833543</c:v>
                </c:pt>
                <c:pt idx="1126">
                  <c:v>11.269223083334509</c:v>
                </c:pt>
                <c:pt idx="1127">
                  <c:v>11.279222083336208</c:v>
                </c:pt>
                <c:pt idx="1128">
                  <c:v>11.289221083337907</c:v>
                </c:pt>
                <c:pt idx="1129">
                  <c:v>11.29922108334722</c:v>
                </c:pt>
                <c:pt idx="1130">
                  <c:v>11.309220083348919</c:v>
                </c:pt>
                <c:pt idx="1131">
                  <c:v>11.319219083350617</c:v>
                </c:pt>
                <c:pt idx="1132">
                  <c:v>11.329219083330827</c:v>
                </c:pt>
                <c:pt idx="1133">
                  <c:v>11.339218083332526</c:v>
                </c:pt>
                <c:pt idx="1134">
                  <c:v>11.349217083334224</c:v>
                </c:pt>
                <c:pt idx="1135">
                  <c:v>11.359217083343538</c:v>
                </c:pt>
                <c:pt idx="1136">
                  <c:v>11.369216083345236</c:v>
                </c:pt>
                <c:pt idx="1137">
                  <c:v>11.379215083346935</c:v>
                </c:pt>
                <c:pt idx="1138">
                  <c:v>11.389215083356248</c:v>
                </c:pt>
                <c:pt idx="1139">
                  <c:v>11.399214083357947</c:v>
                </c:pt>
                <c:pt idx="1140">
                  <c:v>11.409213083330542</c:v>
                </c:pt>
                <c:pt idx="1141">
                  <c:v>11.419213083339855</c:v>
                </c:pt>
                <c:pt idx="1142">
                  <c:v>11.429212083341554</c:v>
                </c:pt>
                <c:pt idx="1143">
                  <c:v>11.439211083343253</c:v>
                </c:pt>
                <c:pt idx="1144">
                  <c:v>11.449211083352566</c:v>
                </c:pt>
                <c:pt idx="1145">
                  <c:v>11.459210083354264</c:v>
                </c:pt>
                <c:pt idx="1146">
                  <c:v>11.469209083355963</c:v>
                </c:pt>
                <c:pt idx="1147">
                  <c:v>11.479209083336173</c:v>
                </c:pt>
                <c:pt idx="1148">
                  <c:v>11.489208083337871</c:v>
                </c:pt>
                <c:pt idx="1149">
                  <c:v>11.49920708333957</c:v>
                </c:pt>
                <c:pt idx="1150">
                  <c:v>11.509207083348883</c:v>
                </c:pt>
                <c:pt idx="1151">
                  <c:v>11.519206083350582</c:v>
                </c:pt>
                <c:pt idx="1152">
                  <c:v>11.529205083352281</c:v>
                </c:pt>
                <c:pt idx="1153">
                  <c:v>11.53920508333249</c:v>
                </c:pt>
                <c:pt idx="1154">
                  <c:v>11.549204083334189</c:v>
                </c:pt>
                <c:pt idx="1155">
                  <c:v>11.559203083335888</c:v>
                </c:pt>
                <c:pt idx="1156">
                  <c:v>11.569203083345201</c:v>
                </c:pt>
                <c:pt idx="1157">
                  <c:v>11.5792020833469</c:v>
                </c:pt>
                <c:pt idx="1158">
                  <c:v>11.589201083348598</c:v>
                </c:pt>
                <c:pt idx="1159">
                  <c:v>11.599201083357912</c:v>
                </c:pt>
                <c:pt idx="1160">
                  <c:v>11.609200083330506</c:v>
                </c:pt>
                <c:pt idx="1161">
                  <c:v>11.619199083332205</c:v>
                </c:pt>
                <c:pt idx="1162">
                  <c:v>11.629199083341518</c:v>
                </c:pt>
                <c:pt idx="1163">
                  <c:v>11.639198083343217</c:v>
                </c:pt>
                <c:pt idx="1164">
                  <c:v>11.649197083344916</c:v>
                </c:pt>
                <c:pt idx="1165">
                  <c:v>11.659197083354229</c:v>
                </c:pt>
                <c:pt idx="1166">
                  <c:v>11.669196083355928</c:v>
                </c:pt>
                <c:pt idx="1167">
                  <c:v>11.679195083357627</c:v>
                </c:pt>
                <c:pt idx="1168">
                  <c:v>11.689195083337836</c:v>
                </c:pt>
                <c:pt idx="1169">
                  <c:v>11.699194083339535</c:v>
                </c:pt>
                <c:pt idx="1170">
                  <c:v>11.709193083341233</c:v>
                </c:pt>
                <c:pt idx="1171">
                  <c:v>11.719193083350547</c:v>
                </c:pt>
                <c:pt idx="1172">
                  <c:v>11.729192083352245</c:v>
                </c:pt>
                <c:pt idx="1173">
                  <c:v>11.739191083353944</c:v>
                </c:pt>
                <c:pt idx="1174">
                  <c:v>11.749191083334154</c:v>
                </c:pt>
                <c:pt idx="1175">
                  <c:v>11.759190083335852</c:v>
                </c:pt>
                <c:pt idx="1176">
                  <c:v>11.769189083337551</c:v>
                </c:pt>
                <c:pt idx="1177">
                  <c:v>11.779189083346864</c:v>
                </c:pt>
                <c:pt idx="1178">
                  <c:v>11.789188083348563</c:v>
                </c:pt>
                <c:pt idx="1179">
                  <c:v>11.799187083350262</c:v>
                </c:pt>
                <c:pt idx="1180">
                  <c:v>11.809187083330471</c:v>
                </c:pt>
                <c:pt idx="1181">
                  <c:v>11.81918608333217</c:v>
                </c:pt>
                <c:pt idx="1182">
                  <c:v>11.829185083333869</c:v>
                </c:pt>
                <c:pt idx="1183">
                  <c:v>11.839185083343182</c:v>
                </c:pt>
                <c:pt idx="1184">
                  <c:v>11.84918408334488</c:v>
                </c:pt>
                <c:pt idx="1185">
                  <c:v>11.859183083346579</c:v>
                </c:pt>
                <c:pt idx="1186">
                  <c:v>11.869183083355892</c:v>
                </c:pt>
                <c:pt idx="1187">
                  <c:v>11.879182083357591</c:v>
                </c:pt>
                <c:pt idx="1188">
                  <c:v>11.88918108335929</c:v>
                </c:pt>
                <c:pt idx="1189">
                  <c:v>11.899181083339499</c:v>
                </c:pt>
                <c:pt idx="1190">
                  <c:v>11.909180083341198</c:v>
                </c:pt>
                <c:pt idx="1191">
                  <c:v>11.919179083342897</c:v>
                </c:pt>
                <c:pt idx="1192">
                  <c:v>11.92917908335221</c:v>
                </c:pt>
                <c:pt idx="1193">
                  <c:v>11.939178083353909</c:v>
                </c:pt>
                <c:pt idx="1194">
                  <c:v>11.949177083355607</c:v>
                </c:pt>
                <c:pt idx="1195">
                  <c:v>11.959177083335817</c:v>
                </c:pt>
                <c:pt idx="1196">
                  <c:v>11.969176083337516</c:v>
                </c:pt>
                <c:pt idx="1197">
                  <c:v>11.979175083339214</c:v>
                </c:pt>
                <c:pt idx="1198">
                  <c:v>11.989175083348528</c:v>
                </c:pt>
                <c:pt idx="1199">
                  <c:v>11.999174083350226</c:v>
                </c:pt>
                <c:pt idx="1200">
                  <c:v>12.009173083351925</c:v>
                </c:pt>
                <c:pt idx="1201">
                  <c:v>12.019173083332134</c:v>
                </c:pt>
                <c:pt idx="1202">
                  <c:v>12.029172083333833</c:v>
                </c:pt>
                <c:pt idx="1203">
                  <c:v>12.039171083335532</c:v>
                </c:pt>
                <c:pt idx="1204">
                  <c:v>12.049171083344845</c:v>
                </c:pt>
                <c:pt idx="1205">
                  <c:v>12.059170083346544</c:v>
                </c:pt>
                <c:pt idx="1206">
                  <c:v>12.069169083348243</c:v>
                </c:pt>
                <c:pt idx="1207">
                  <c:v>12.079169083357556</c:v>
                </c:pt>
                <c:pt idx="1208">
                  <c:v>12.089168083359255</c:v>
                </c:pt>
                <c:pt idx="1209">
                  <c:v>12.099167083331849</c:v>
                </c:pt>
                <c:pt idx="1210">
                  <c:v>12.109167083341163</c:v>
                </c:pt>
                <c:pt idx="1211">
                  <c:v>12.119166083342861</c:v>
                </c:pt>
                <c:pt idx="1212">
                  <c:v>12.129165583348367</c:v>
                </c:pt>
                <c:pt idx="1213">
                  <c:v>12.139165583357681</c:v>
                </c:pt>
                <c:pt idx="1214">
                  <c:v>12.149164583359379</c:v>
                </c:pt>
                <c:pt idx="1215">
                  <c:v>12.159163583331974</c:v>
                </c:pt>
                <c:pt idx="1216">
                  <c:v>12.169163583341287</c:v>
                </c:pt>
                <c:pt idx="1217">
                  <c:v>12.179162583342986</c:v>
                </c:pt>
                <c:pt idx="1218">
                  <c:v>12.189161583344685</c:v>
                </c:pt>
                <c:pt idx="1219">
                  <c:v>12.199161583353998</c:v>
                </c:pt>
                <c:pt idx="1220">
                  <c:v>12.209160583355697</c:v>
                </c:pt>
                <c:pt idx="1221">
                  <c:v>12.219159583357396</c:v>
                </c:pt>
                <c:pt idx="1222">
                  <c:v>12.229159583337605</c:v>
                </c:pt>
                <c:pt idx="1223">
                  <c:v>12.239158583339304</c:v>
                </c:pt>
                <c:pt idx="1224">
                  <c:v>12.249157583341002</c:v>
                </c:pt>
                <c:pt idx="1225">
                  <c:v>12.259157583350316</c:v>
                </c:pt>
                <c:pt idx="1226">
                  <c:v>12.269156583352014</c:v>
                </c:pt>
                <c:pt idx="1227">
                  <c:v>12.279155583353713</c:v>
                </c:pt>
                <c:pt idx="1228">
                  <c:v>12.289155583333923</c:v>
                </c:pt>
                <c:pt idx="1229">
                  <c:v>12.299154583335621</c:v>
                </c:pt>
                <c:pt idx="1230">
                  <c:v>12.30915358333732</c:v>
                </c:pt>
                <c:pt idx="1231">
                  <c:v>12.319153583346633</c:v>
                </c:pt>
                <c:pt idx="1232">
                  <c:v>12.329152583348332</c:v>
                </c:pt>
                <c:pt idx="1233">
                  <c:v>12.339151583350031</c:v>
                </c:pt>
                <c:pt idx="1234">
                  <c:v>12.349151583359344</c:v>
                </c:pt>
                <c:pt idx="1235">
                  <c:v>12.359150583331939</c:v>
                </c:pt>
                <c:pt idx="1236">
                  <c:v>12.369149583333638</c:v>
                </c:pt>
                <c:pt idx="1237">
                  <c:v>12.379149583342951</c:v>
                </c:pt>
                <c:pt idx="1238">
                  <c:v>12.38914858334465</c:v>
                </c:pt>
                <c:pt idx="1239">
                  <c:v>12.399147583346348</c:v>
                </c:pt>
                <c:pt idx="1240">
                  <c:v>12.409147583355661</c:v>
                </c:pt>
                <c:pt idx="1241">
                  <c:v>12.41914658335736</c:v>
                </c:pt>
                <c:pt idx="1242">
                  <c:v>12.429145583359059</c:v>
                </c:pt>
                <c:pt idx="1243">
                  <c:v>12.439145583339268</c:v>
                </c:pt>
                <c:pt idx="1244">
                  <c:v>12.449144583340967</c:v>
                </c:pt>
                <c:pt idx="1245">
                  <c:v>12.459143583342666</c:v>
                </c:pt>
                <c:pt idx="1246">
                  <c:v>12.469143583351979</c:v>
                </c:pt>
                <c:pt idx="1247">
                  <c:v>12.479142583353678</c:v>
                </c:pt>
                <c:pt idx="1248">
                  <c:v>12.489141583355376</c:v>
                </c:pt>
                <c:pt idx="1249">
                  <c:v>12.499141583335586</c:v>
                </c:pt>
                <c:pt idx="1250">
                  <c:v>12.509140583337285</c:v>
                </c:pt>
                <c:pt idx="1251">
                  <c:v>12.519139583338983</c:v>
                </c:pt>
                <c:pt idx="1252">
                  <c:v>12.529139583348297</c:v>
                </c:pt>
                <c:pt idx="1253">
                  <c:v>12.539138583349995</c:v>
                </c:pt>
                <c:pt idx="1254">
                  <c:v>12.549137583351694</c:v>
                </c:pt>
                <c:pt idx="1255">
                  <c:v>12.559137583331903</c:v>
                </c:pt>
                <c:pt idx="1256">
                  <c:v>12.569136583333602</c:v>
                </c:pt>
                <c:pt idx="1257">
                  <c:v>12.579135583335301</c:v>
                </c:pt>
                <c:pt idx="1258">
                  <c:v>12.589135583344614</c:v>
                </c:pt>
                <c:pt idx="1259">
                  <c:v>12.599134583346313</c:v>
                </c:pt>
                <c:pt idx="1260">
                  <c:v>12.609133583348012</c:v>
                </c:pt>
                <c:pt idx="1261">
                  <c:v>12.619133583357325</c:v>
                </c:pt>
                <c:pt idx="1262">
                  <c:v>12.629132583359024</c:v>
                </c:pt>
                <c:pt idx="1263">
                  <c:v>12.639131583331618</c:v>
                </c:pt>
                <c:pt idx="1264">
                  <c:v>12.649131583340932</c:v>
                </c:pt>
                <c:pt idx="1265">
                  <c:v>12.65913058334263</c:v>
                </c:pt>
                <c:pt idx="1266">
                  <c:v>12.669129583344329</c:v>
                </c:pt>
                <c:pt idx="1267">
                  <c:v>12.679129583353642</c:v>
                </c:pt>
                <c:pt idx="1268">
                  <c:v>12.689128583355341</c:v>
                </c:pt>
                <c:pt idx="1269">
                  <c:v>12.69912758335704</c:v>
                </c:pt>
                <c:pt idx="1270">
                  <c:v>12.709127583337249</c:v>
                </c:pt>
                <c:pt idx="1271">
                  <c:v>12.719126583338948</c:v>
                </c:pt>
                <c:pt idx="1272">
                  <c:v>12.729125583340647</c:v>
                </c:pt>
                <c:pt idx="1273">
                  <c:v>12.73912558334996</c:v>
                </c:pt>
                <c:pt idx="1274">
                  <c:v>12.749124583351659</c:v>
                </c:pt>
                <c:pt idx="1275">
                  <c:v>12.759123583353357</c:v>
                </c:pt>
                <c:pt idx="1276">
                  <c:v>12.769123583333567</c:v>
                </c:pt>
                <c:pt idx="1277">
                  <c:v>12.779122583335266</c:v>
                </c:pt>
                <c:pt idx="1278">
                  <c:v>12.789121583336964</c:v>
                </c:pt>
                <c:pt idx="1279">
                  <c:v>12.799121583346277</c:v>
                </c:pt>
                <c:pt idx="1280">
                  <c:v>12.809120583347976</c:v>
                </c:pt>
                <c:pt idx="1281">
                  <c:v>12.819120583357289</c:v>
                </c:pt>
                <c:pt idx="1282">
                  <c:v>12.829119583358988</c:v>
                </c:pt>
                <c:pt idx="1283">
                  <c:v>12.839118583331583</c:v>
                </c:pt>
                <c:pt idx="1284">
                  <c:v>12.849118583340896</c:v>
                </c:pt>
                <c:pt idx="1285">
                  <c:v>12.859117583342595</c:v>
                </c:pt>
                <c:pt idx="1286">
                  <c:v>12.869116583344294</c:v>
                </c:pt>
                <c:pt idx="1287">
                  <c:v>12.879116583353607</c:v>
                </c:pt>
                <c:pt idx="1288">
                  <c:v>12.889115583355306</c:v>
                </c:pt>
                <c:pt idx="1289">
                  <c:v>12.899114583357004</c:v>
                </c:pt>
                <c:pt idx="1290">
                  <c:v>12.909114583337214</c:v>
                </c:pt>
                <c:pt idx="1291">
                  <c:v>12.919113583338913</c:v>
                </c:pt>
                <c:pt idx="1292">
                  <c:v>12.929112583340611</c:v>
                </c:pt>
                <c:pt idx="1293">
                  <c:v>12.939112583349925</c:v>
                </c:pt>
                <c:pt idx="1294">
                  <c:v>12.949111583351623</c:v>
                </c:pt>
                <c:pt idx="1295">
                  <c:v>12.959110583353322</c:v>
                </c:pt>
                <c:pt idx="1296">
                  <c:v>12.969110583333531</c:v>
                </c:pt>
                <c:pt idx="1297">
                  <c:v>12.97910958333523</c:v>
                </c:pt>
                <c:pt idx="1298">
                  <c:v>12.989108583336929</c:v>
                </c:pt>
                <c:pt idx="1299">
                  <c:v>12.999108583346242</c:v>
                </c:pt>
                <c:pt idx="1300">
                  <c:v>13.009107583347941</c:v>
                </c:pt>
                <c:pt idx="1301">
                  <c:v>13.01910658334964</c:v>
                </c:pt>
                <c:pt idx="1302">
                  <c:v>13.029106583358953</c:v>
                </c:pt>
                <c:pt idx="1303">
                  <c:v>13.039105583331548</c:v>
                </c:pt>
                <c:pt idx="1304">
                  <c:v>13.049104583333246</c:v>
                </c:pt>
                <c:pt idx="1305">
                  <c:v>13.05910458334256</c:v>
                </c:pt>
                <c:pt idx="1306">
                  <c:v>13.069103583344258</c:v>
                </c:pt>
                <c:pt idx="1307">
                  <c:v>13.079102583345957</c:v>
                </c:pt>
                <c:pt idx="1308">
                  <c:v>13.08910258335527</c:v>
                </c:pt>
                <c:pt idx="1309">
                  <c:v>13.099101583356969</c:v>
                </c:pt>
                <c:pt idx="1310">
                  <c:v>13.109100583358668</c:v>
                </c:pt>
                <c:pt idx="1311">
                  <c:v>13.119100583338877</c:v>
                </c:pt>
                <c:pt idx="1312">
                  <c:v>13.129099000012502</c:v>
                </c:pt>
                <c:pt idx="1313">
                  <c:v>13.139098000014201</c:v>
                </c:pt>
                <c:pt idx="1314">
                  <c:v>13.149098000023514</c:v>
                </c:pt>
                <c:pt idx="1315">
                  <c:v>13.159097000025213</c:v>
                </c:pt>
                <c:pt idx="1316">
                  <c:v>13.169095999997808</c:v>
                </c:pt>
                <c:pt idx="1317">
                  <c:v>13.179096000007121</c:v>
                </c:pt>
                <c:pt idx="1318">
                  <c:v>13.18909500000882</c:v>
                </c:pt>
                <c:pt idx="1319">
                  <c:v>13.199094000010518</c:v>
                </c:pt>
                <c:pt idx="1320">
                  <c:v>13.209094000019832</c:v>
                </c:pt>
                <c:pt idx="1321">
                  <c:v>13.21909300002153</c:v>
                </c:pt>
                <c:pt idx="1322">
                  <c:v>13.229092000023229</c:v>
                </c:pt>
                <c:pt idx="1323">
                  <c:v>13.239092000003438</c:v>
                </c:pt>
                <c:pt idx="1324">
                  <c:v>13.249091000005137</c:v>
                </c:pt>
                <c:pt idx="1325">
                  <c:v>13.259090000006836</c:v>
                </c:pt>
                <c:pt idx="1326">
                  <c:v>13.269090000016149</c:v>
                </c:pt>
                <c:pt idx="1327">
                  <c:v>13.279089000017848</c:v>
                </c:pt>
                <c:pt idx="1328">
                  <c:v>13.289088000019547</c:v>
                </c:pt>
                <c:pt idx="1329">
                  <c:v>13.299087999999756</c:v>
                </c:pt>
                <c:pt idx="1330">
                  <c:v>13.309087000001455</c:v>
                </c:pt>
                <c:pt idx="1331">
                  <c:v>13.319086000003153</c:v>
                </c:pt>
                <c:pt idx="1332">
                  <c:v>13.329086000012467</c:v>
                </c:pt>
                <c:pt idx="1333">
                  <c:v>13.339085000014165</c:v>
                </c:pt>
                <c:pt idx="1334">
                  <c:v>13.349085000023479</c:v>
                </c:pt>
                <c:pt idx="1335">
                  <c:v>13.359084000025177</c:v>
                </c:pt>
                <c:pt idx="1336">
                  <c:v>13.369082999997772</c:v>
                </c:pt>
                <c:pt idx="1337">
                  <c:v>13.379083000007086</c:v>
                </c:pt>
                <c:pt idx="1338">
                  <c:v>13.389082000008784</c:v>
                </c:pt>
                <c:pt idx="1339">
                  <c:v>13.399081000010483</c:v>
                </c:pt>
                <c:pt idx="1340">
                  <c:v>13.409080000012182</c:v>
                </c:pt>
                <c:pt idx="1341">
                  <c:v>13.419080000021495</c:v>
                </c:pt>
                <c:pt idx="1342">
                  <c:v>13.429079000023194</c:v>
                </c:pt>
                <c:pt idx="1343">
                  <c:v>13.439079000003403</c:v>
                </c:pt>
                <c:pt idx="1344">
                  <c:v>13.449078000005102</c:v>
                </c:pt>
                <c:pt idx="1345">
                  <c:v>13.459077000006801</c:v>
                </c:pt>
                <c:pt idx="1346">
                  <c:v>13.469077000016114</c:v>
                </c:pt>
                <c:pt idx="1347">
                  <c:v>13.479076000017812</c:v>
                </c:pt>
                <c:pt idx="1348">
                  <c:v>13.489075000019511</c:v>
                </c:pt>
                <c:pt idx="1349">
                  <c:v>13.499074999999721</c:v>
                </c:pt>
                <c:pt idx="1350">
                  <c:v>13.509074000001419</c:v>
                </c:pt>
                <c:pt idx="1351">
                  <c:v>13.519073000003118</c:v>
                </c:pt>
                <c:pt idx="1352">
                  <c:v>13.529073000012431</c:v>
                </c:pt>
                <c:pt idx="1353">
                  <c:v>13.53907200001413</c:v>
                </c:pt>
                <c:pt idx="1354">
                  <c:v>13.549071000015829</c:v>
                </c:pt>
                <c:pt idx="1355">
                  <c:v>13.559071000025142</c:v>
                </c:pt>
                <c:pt idx="1356">
                  <c:v>13.569069999997737</c:v>
                </c:pt>
                <c:pt idx="1357">
                  <c:v>13.579068999999436</c:v>
                </c:pt>
                <c:pt idx="1358">
                  <c:v>13.589069000008749</c:v>
                </c:pt>
                <c:pt idx="1359">
                  <c:v>13.599068000010448</c:v>
                </c:pt>
                <c:pt idx="1360">
                  <c:v>13.609067000012146</c:v>
                </c:pt>
                <c:pt idx="1361">
                  <c:v>13.61906700002146</c:v>
                </c:pt>
                <c:pt idx="1362">
                  <c:v>13.629066000023158</c:v>
                </c:pt>
                <c:pt idx="1363">
                  <c:v>13.639065000024857</c:v>
                </c:pt>
                <c:pt idx="1364">
                  <c:v>13.649065000005066</c:v>
                </c:pt>
                <c:pt idx="1365">
                  <c:v>13.659064000006765</c:v>
                </c:pt>
                <c:pt idx="1366">
                  <c:v>13.669063000008464</c:v>
                </c:pt>
                <c:pt idx="1367">
                  <c:v>13.679063000017777</c:v>
                </c:pt>
                <c:pt idx="1368">
                  <c:v>13.689062000019476</c:v>
                </c:pt>
                <c:pt idx="1369">
                  <c:v>13.699061000021175</c:v>
                </c:pt>
                <c:pt idx="1370">
                  <c:v>13.709061000001384</c:v>
                </c:pt>
                <c:pt idx="1371">
                  <c:v>13.719060000003083</c:v>
                </c:pt>
                <c:pt idx="1372">
                  <c:v>13.729059000004781</c:v>
                </c:pt>
                <c:pt idx="1373">
                  <c:v>13.739059000014095</c:v>
                </c:pt>
                <c:pt idx="1374">
                  <c:v>13.749058000015793</c:v>
                </c:pt>
                <c:pt idx="1375">
                  <c:v>13.759057000017492</c:v>
                </c:pt>
                <c:pt idx="1376">
                  <c:v>13.769056999997701</c:v>
                </c:pt>
                <c:pt idx="1377">
                  <c:v>13.7790559999994</c:v>
                </c:pt>
                <c:pt idx="1378">
                  <c:v>13.789055000001099</c:v>
                </c:pt>
                <c:pt idx="1379">
                  <c:v>13.799055000010412</c:v>
                </c:pt>
                <c:pt idx="1380">
                  <c:v>13.809054000012111</c:v>
                </c:pt>
                <c:pt idx="1381">
                  <c:v>13.819054000021424</c:v>
                </c:pt>
                <c:pt idx="1382">
                  <c:v>13.829053000023123</c:v>
                </c:pt>
                <c:pt idx="1383">
                  <c:v>13.839052000024822</c:v>
                </c:pt>
                <c:pt idx="1384">
                  <c:v>13.849052000005031</c:v>
                </c:pt>
                <c:pt idx="1385">
                  <c:v>13.85905100000673</c:v>
                </c:pt>
                <c:pt idx="1386">
                  <c:v>13.869050000008428</c:v>
                </c:pt>
                <c:pt idx="1387">
                  <c:v>13.879050000017742</c:v>
                </c:pt>
                <c:pt idx="1388">
                  <c:v>13.88904900001944</c:v>
                </c:pt>
                <c:pt idx="1389">
                  <c:v>13.899048000021139</c:v>
                </c:pt>
                <c:pt idx="1390">
                  <c:v>13.909048000001349</c:v>
                </c:pt>
                <c:pt idx="1391">
                  <c:v>13.919047000003047</c:v>
                </c:pt>
                <c:pt idx="1392">
                  <c:v>13.929046000004746</c:v>
                </c:pt>
                <c:pt idx="1393">
                  <c:v>13.939046000014059</c:v>
                </c:pt>
                <c:pt idx="1394">
                  <c:v>13.949045000015758</c:v>
                </c:pt>
                <c:pt idx="1395">
                  <c:v>13.959044000017457</c:v>
                </c:pt>
                <c:pt idx="1396">
                  <c:v>13.969043999997666</c:v>
                </c:pt>
                <c:pt idx="1397">
                  <c:v>13.979042999999365</c:v>
                </c:pt>
                <c:pt idx="1398">
                  <c:v>13.989042000001064</c:v>
                </c:pt>
                <c:pt idx="1399">
                  <c:v>13.999042000010377</c:v>
                </c:pt>
                <c:pt idx="1400">
                  <c:v>14.009041000012076</c:v>
                </c:pt>
                <c:pt idx="1401">
                  <c:v>14.019040000013774</c:v>
                </c:pt>
                <c:pt idx="1402">
                  <c:v>14.029040000023087</c:v>
                </c:pt>
                <c:pt idx="1403">
                  <c:v>14.039039000024786</c:v>
                </c:pt>
                <c:pt idx="1404">
                  <c:v>14.049037999997381</c:v>
                </c:pt>
                <c:pt idx="1405">
                  <c:v>14.059038000006694</c:v>
                </c:pt>
                <c:pt idx="1406">
                  <c:v>14.069037000008393</c:v>
                </c:pt>
                <c:pt idx="1407">
                  <c:v>14.079036000010092</c:v>
                </c:pt>
                <c:pt idx="1408">
                  <c:v>14.089036000019405</c:v>
                </c:pt>
                <c:pt idx="1409">
                  <c:v>14.099035000021104</c:v>
                </c:pt>
                <c:pt idx="1410">
                  <c:v>14.109034000022803</c:v>
                </c:pt>
                <c:pt idx="1411">
                  <c:v>14.119034000003012</c:v>
                </c:pt>
                <c:pt idx="1412">
                  <c:v>14.129033833334688</c:v>
                </c:pt>
                <c:pt idx="1413">
                  <c:v>14.139032833336387</c:v>
                </c:pt>
                <c:pt idx="1414">
                  <c:v>14.1490328333457</c:v>
                </c:pt>
                <c:pt idx="1415">
                  <c:v>14.159031833347399</c:v>
                </c:pt>
                <c:pt idx="1416">
                  <c:v>14.169031833356712</c:v>
                </c:pt>
                <c:pt idx="1417">
                  <c:v>14.179030833358411</c:v>
                </c:pt>
                <c:pt idx="1418">
                  <c:v>14.189029833331006</c:v>
                </c:pt>
                <c:pt idx="1419">
                  <c:v>14.199028833332704</c:v>
                </c:pt>
                <c:pt idx="1420">
                  <c:v>14.209028833342018</c:v>
                </c:pt>
                <c:pt idx="1421">
                  <c:v>14.219027833343716</c:v>
                </c:pt>
                <c:pt idx="1422">
                  <c:v>14.22902783335303</c:v>
                </c:pt>
                <c:pt idx="1423">
                  <c:v>14.239026833354728</c:v>
                </c:pt>
                <c:pt idx="1424">
                  <c:v>14.249025833356427</c:v>
                </c:pt>
                <c:pt idx="1425">
                  <c:v>14.259025833336636</c:v>
                </c:pt>
                <c:pt idx="1426">
                  <c:v>14.269024833338335</c:v>
                </c:pt>
                <c:pt idx="1427">
                  <c:v>14.279023833340034</c:v>
                </c:pt>
                <c:pt idx="1428">
                  <c:v>14.289023833349347</c:v>
                </c:pt>
                <c:pt idx="1429">
                  <c:v>14.299022833351046</c:v>
                </c:pt>
                <c:pt idx="1430">
                  <c:v>14.309021833352745</c:v>
                </c:pt>
                <c:pt idx="1431">
                  <c:v>14.319021833332954</c:v>
                </c:pt>
                <c:pt idx="1432">
                  <c:v>14.329020833334653</c:v>
                </c:pt>
                <c:pt idx="1433">
                  <c:v>14.339019833336351</c:v>
                </c:pt>
                <c:pt idx="1434">
                  <c:v>14.349019833345665</c:v>
                </c:pt>
                <c:pt idx="1435">
                  <c:v>14.359018833347363</c:v>
                </c:pt>
                <c:pt idx="1436">
                  <c:v>14.369017833349062</c:v>
                </c:pt>
                <c:pt idx="1437">
                  <c:v>14.379017833358375</c:v>
                </c:pt>
                <c:pt idx="1438">
                  <c:v>14.38901683333097</c:v>
                </c:pt>
                <c:pt idx="1439">
                  <c:v>14.399015833332669</c:v>
                </c:pt>
                <c:pt idx="1440">
                  <c:v>14.409015833341982</c:v>
                </c:pt>
                <c:pt idx="1441">
                  <c:v>14.419014833343681</c:v>
                </c:pt>
                <c:pt idx="1442">
                  <c:v>14.42901383334538</c:v>
                </c:pt>
                <c:pt idx="1443">
                  <c:v>14.439013833354693</c:v>
                </c:pt>
                <c:pt idx="1444">
                  <c:v>14.449012833356392</c:v>
                </c:pt>
                <c:pt idx="1445">
                  <c:v>14.45901183335809</c:v>
                </c:pt>
                <c:pt idx="1446">
                  <c:v>14.4690118333383</c:v>
                </c:pt>
                <c:pt idx="1447">
                  <c:v>14.479010833339998</c:v>
                </c:pt>
                <c:pt idx="1448">
                  <c:v>14.489010833349312</c:v>
                </c:pt>
                <c:pt idx="1449">
                  <c:v>14.49900983335101</c:v>
                </c:pt>
                <c:pt idx="1450">
                  <c:v>14.509008833352709</c:v>
                </c:pt>
                <c:pt idx="1451">
                  <c:v>14.519008833332919</c:v>
                </c:pt>
                <c:pt idx="1452">
                  <c:v>14.529007833334617</c:v>
                </c:pt>
                <c:pt idx="1453">
                  <c:v>14.539006833336316</c:v>
                </c:pt>
                <c:pt idx="1454">
                  <c:v>14.549006833345629</c:v>
                </c:pt>
                <c:pt idx="1455">
                  <c:v>14.559005833347328</c:v>
                </c:pt>
                <c:pt idx="1456">
                  <c:v>14.569004833349027</c:v>
                </c:pt>
                <c:pt idx="1457">
                  <c:v>14.57900483335834</c:v>
                </c:pt>
                <c:pt idx="1458">
                  <c:v>14.589003833330935</c:v>
                </c:pt>
                <c:pt idx="1459">
                  <c:v>14.599002833332634</c:v>
                </c:pt>
                <c:pt idx="1460">
                  <c:v>14.609002833341947</c:v>
                </c:pt>
                <c:pt idx="1461">
                  <c:v>14.619001833343646</c:v>
                </c:pt>
                <c:pt idx="1462">
                  <c:v>14.629000833345344</c:v>
                </c:pt>
                <c:pt idx="1463">
                  <c:v>14.639000833354658</c:v>
                </c:pt>
                <c:pt idx="1464">
                  <c:v>14.648999833356356</c:v>
                </c:pt>
                <c:pt idx="1465">
                  <c:v>14.658998833358055</c:v>
                </c:pt>
                <c:pt idx="1466">
                  <c:v>14.668998833338264</c:v>
                </c:pt>
                <c:pt idx="1467">
                  <c:v>14.678997833339963</c:v>
                </c:pt>
                <c:pt idx="1468">
                  <c:v>14.688996833341662</c:v>
                </c:pt>
                <c:pt idx="1469">
                  <c:v>14.698996833350975</c:v>
                </c:pt>
                <c:pt idx="1470">
                  <c:v>14.708995833352674</c:v>
                </c:pt>
                <c:pt idx="1471">
                  <c:v>14.718994833354373</c:v>
                </c:pt>
                <c:pt idx="1472">
                  <c:v>14.728994833334582</c:v>
                </c:pt>
                <c:pt idx="1473">
                  <c:v>14.738993833336281</c:v>
                </c:pt>
                <c:pt idx="1474">
                  <c:v>14.748992833337979</c:v>
                </c:pt>
                <c:pt idx="1475">
                  <c:v>14.758992833347293</c:v>
                </c:pt>
                <c:pt idx="1476">
                  <c:v>14.768991833348991</c:v>
                </c:pt>
                <c:pt idx="1477">
                  <c:v>14.778991833358305</c:v>
                </c:pt>
                <c:pt idx="1478">
                  <c:v>14.788990833330899</c:v>
                </c:pt>
                <c:pt idx="1479">
                  <c:v>14.798989833332598</c:v>
                </c:pt>
                <c:pt idx="1480">
                  <c:v>14.808989833341911</c:v>
                </c:pt>
                <c:pt idx="1481">
                  <c:v>14.81898883334361</c:v>
                </c:pt>
                <c:pt idx="1482">
                  <c:v>14.828987833345309</c:v>
                </c:pt>
                <c:pt idx="1483">
                  <c:v>14.838987833354622</c:v>
                </c:pt>
                <c:pt idx="1484">
                  <c:v>14.848986833356321</c:v>
                </c:pt>
                <c:pt idx="1485">
                  <c:v>14.85898583335802</c:v>
                </c:pt>
                <c:pt idx="1486">
                  <c:v>14.868985833338229</c:v>
                </c:pt>
                <c:pt idx="1487">
                  <c:v>14.878984833339928</c:v>
                </c:pt>
                <c:pt idx="1488">
                  <c:v>14.888983833341626</c:v>
                </c:pt>
                <c:pt idx="1489">
                  <c:v>14.89898383335094</c:v>
                </c:pt>
                <c:pt idx="1490">
                  <c:v>14.908982833352638</c:v>
                </c:pt>
                <c:pt idx="1491">
                  <c:v>14.918981833354337</c:v>
                </c:pt>
                <c:pt idx="1492">
                  <c:v>14.928981833334547</c:v>
                </c:pt>
                <c:pt idx="1493">
                  <c:v>14.938980833336245</c:v>
                </c:pt>
                <c:pt idx="1494">
                  <c:v>14.948979833337944</c:v>
                </c:pt>
                <c:pt idx="1495">
                  <c:v>14.958979833347257</c:v>
                </c:pt>
                <c:pt idx="1496">
                  <c:v>14.968978833348956</c:v>
                </c:pt>
                <c:pt idx="1497">
                  <c:v>14.978977833350655</c:v>
                </c:pt>
                <c:pt idx="1498">
                  <c:v>14.988977833330864</c:v>
                </c:pt>
                <c:pt idx="1499">
                  <c:v>14.998976833332563</c:v>
                </c:pt>
              </c:numCache>
            </c:numRef>
          </c:xVal>
          <c:yVal>
            <c:numRef>
              <c:f>Gyroscope!$D$2:$D$1501</c:f>
              <c:numCache>
                <c:formatCode>General</c:formatCode>
                <c:ptCount val="1500"/>
                <c:pt idx="0">
                  <c:v>3.7191357463598251E-2</c:v>
                </c:pt>
                <c:pt idx="1">
                  <c:v>4.2573358863592148E-2</c:v>
                </c:pt>
                <c:pt idx="2">
                  <c:v>4.3993353843688965E-2</c:v>
                </c:pt>
                <c:pt idx="3">
                  <c:v>4.4182386249303818E-2</c:v>
                </c:pt>
                <c:pt idx="4">
                  <c:v>4.1674219071865082E-2</c:v>
                </c:pt>
                <c:pt idx="5">
                  <c:v>4.4296354055404663E-2</c:v>
                </c:pt>
                <c:pt idx="6">
                  <c:v>4.1402563452720642E-2</c:v>
                </c:pt>
                <c:pt idx="7">
                  <c:v>4.5763034373521805E-2</c:v>
                </c:pt>
                <c:pt idx="8">
                  <c:v>4.7433100640773773E-2</c:v>
                </c:pt>
                <c:pt idx="9">
                  <c:v>5.3984042257070541E-2</c:v>
                </c:pt>
                <c:pt idx="10">
                  <c:v>5.7625915855169296E-2</c:v>
                </c:pt>
                <c:pt idx="11">
                  <c:v>5.8013815432786942E-2</c:v>
                </c:pt>
                <c:pt idx="12">
                  <c:v>6.0257796198129654E-2</c:v>
                </c:pt>
                <c:pt idx="13">
                  <c:v>5.8373779058456421E-2</c:v>
                </c:pt>
                <c:pt idx="14">
                  <c:v>6.0748785734176636E-2</c:v>
                </c:pt>
                <c:pt idx="15">
                  <c:v>5.8715086430311203E-2</c:v>
                </c:pt>
                <c:pt idx="16">
                  <c:v>5.1553308963775635E-2</c:v>
                </c:pt>
                <c:pt idx="17">
                  <c:v>5.0028339028358459E-2</c:v>
                </c:pt>
                <c:pt idx="18">
                  <c:v>5.364198237657547E-2</c:v>
                </c:pt>
                <c:pt idx="19">
                  <c:v>5.8762669563293457E-2</c:v>
                </c:pt>
                <c:pt idx="20">
                  <c:v>6.3850641250610352E-2</c:v>
                </c:pt>
                <c:pt idx="21">
                  <c:v>7.6504737138748169E-2</c:v>
                </c:pt>
                <c:pt idx="22">
                  <c:v>8.1814810633659363E-2</c:v>
                </c:pt>
                <c:pt idx="23">
                  <c:v>8.432362973690033E-2</c:v>
                </c:pt>
                <c:pt idx="24">
                  <c:v>8.5416324436664581E-2</c:v>
                </c:pt>
                <c:pt idx="25">
                  <c:v>8.2032859325408936E-2</c:v>
                </c:pt>
                <c:pt idx="26">
                  <c:v>7.1704059839248657E-2</c:v>
                </c:pt>
                <c:pt idx="27">
                  <c:v>6.8494856357574463E-2</c:v>
                </c:pt>
                <c:pt idx="28">
                  <c:v>7.3538616299629211E-2</c:v>
                </c:pt>
                <c:pt idx="29">
                  <c:v>8.1404045224189758E-2</c:v>
                </c:pt>
                <c:pt idx="30">
                  <c:v>9.8134279251098633E-2</c:v>
                </c:pt>
                <c:pt idx="31">
                  <c:v>0.10929884016513824</c:v>
                </c:pt>
                <c:pt idx="32">
                  <c:v>0.11823613941669464</c:v>
                </c:pt>
                <c:pt idx="33">
                  <c:v>0.11941965669393539</c:v>
                </c:pt>
                <c:pt idx="34">
                  <c:v>0.12192676216363907</c:v>
                </c:pt>
                <c:pt idx="35">
                  <c:v>0.12096748501062393</c:v>
                </c:pt>
                <c:pt idx="36">
                  <c:v>0.11790192872285843</c:v>
                </c:pt>
                <c:pt idx="37">
                  <c:v>0.11889982223510742</c:v>
                </c:pt>
                <c:pt idx="38">
                  <c:v>0.12806269526481628</c:v>
                </c:pt>
                <c:pt idx="39">
                  <c:v>0.13839903473854065</c:v>
                </c:pt>
                <c:pt idx="40">
                  <c:v>0.14257833361625671</c:v>
                </c:pt>
                <c:pt idx="41">
                  <c:v>0.15186692774295807</c:v>
                </c:pt>
                <c:pt idx="42">
                  <c:v>0.14998620748519897</c:v>
                </c:pt>
                <c:pt idx="43">
                  <c:v>0.14293307065963745</c:v>
                </c:pt>
                <c:pt idx="44">
                  <c:v>0.13625678420066833</c:v>
                </c:pt>
                <c:pt idx="45">
                  <c:v>0.137696772813797</c:v>
                </c:pt>
                <c:pt idx="46">
                  <c:v>0.14196369051933289</c:v>
                </c:pt>
                <c:pt idx="47">
                  <c:v>0.14522862434387207</c:v>
                </c:pt>
                <c:pt idx="48">
                  <c:v>0.14891044795513153</c:v>
                </c:pt>
                <c:pt idx="49">
                  <c:v>0.15180167555809021</c:v>
                </c:pt>
                <c:pt idx="50">
                  <c:v>0.15598975121974945</c:v>
                </c:pt>
                <c:pt idx="51">
                  <c:v>0.16505670547485352</c:v>
                </c:pt>
                <c:pt idx="52">
                  <c:v>0.1711028665304184</c:v>
                </c:pt>
                <c:pt idx="53">
                  <c:v>0.17184187471866608</c:v>
                </c:pt>
                <c:pt idx="54">
                  <c:v>0.1734917014837265</c:v>
                </c:pt>
                <c:pt idx="55">
                  <c:v>0.17141683399677277</c:v>
                </c:pt>
                <c:pt idx="56">
                  <c:v>0.17668004333972931</c:v>
                </c:pt>
                <c:pt idx="57">
                  <c:v>0.18397888541221619</c:v>
                </c:pt>
                <c:pt idx="58">
                  <c:v>0.18396477401256561</c:v>
                </c:pt>
                <c:pt idx="59">
                  <c:v>0.18543154001235962</c:v>
                </c:pt>
                <c:pt idx="60">
                  <c:v>0.18626724183559418</c:v>
                </c:pt>
                <c:pt idx="61">
                  <c:v>0.18313834071159363</c:v>
                </c:pt>
                <c:pt idx="62">
                  <c:v>0.17726421356201172</c:v>
                </c:pt>
                <c:pt idx="63">
                  <c:v>0.1776304692029953</c:v>
                </c:pt>
                <c:pt idx="64">
                  <c:v>0.17524613440036774</c:v>
                </c:pt>
                <c:pt idx="65">
                  <c:v>0.17780372500419617</c:v>
                </c:pt>
                <c:pt idx="66">
                  <c:v>0.18309463560581207</c:v>
                </c:pt>
                <c:pt idx="67">
                  <c:v>0.1950911283493042</c:v>
                </c:pt>
                <c:pt idx="68">
                  <c:v>0.21777912974357605</c:v>
                </c:pt>
                <c:pt idx="69">
                  <c:v>0.23052424192428589</c:v>
                </c:pt>
                <c:pt idx="70">
                  <c:v>0.23001851141452789</c:v>
                </c:pt>
                <c:pt idx="71">
                  <c:v>0.22215937077999115</c:v>
                </c:pt>
                <c:pt idx="72">
                  <c:v>0.21389824151992798</c:v>
                </c:pt>
                <c:pt idx="73">
                  <c:v>0.2121429443359375</c:v>
                </c:pt>
                <c:pt idx="74">
                  <c:v>0.21250885725021362</c:v>
                </c:pt>
                <c:pt idx="75">
                  <c:v>0.2128315269947052</c:v>
                </c:pt>
                <c:pt idx="76">
                  <c:v>0.21926119923591614</c:v>
                </c:pt>
                <c:pt idx="77">
                  <c:v>0.21881352365016937</c:v>
                </c:pt>
                <c:pt idx="78">
                  <c:v>0.21160753071308136</c:v>
                </c:pt>
                <c:pt idx="79">
                  <c:v>0.20450213551521301</c:v>
                </c:pt>
                <c:pt idx="80">
                  <c:v>0.19716991484165192</c:v>
                </c:pt>
                <c:pt idx="81">
                  <c:v>0.19440799951553345</c:v>
                </c:pt>
                <c:pt idx="82">
                  <c:v>0.20023100078105927</c:v>
                </c:pt>
                <c:pt idx="83">
                  <c:v>0.21699708700180054</c:v>
                </c:pt>
                <c:pt idx="84">
                  <c:v>0.23422427475452423</c:v>
                </c:pt>
                <c:pt idx="85">
                  <c:v>0.26165899634361267</c:v>
                </c:pt>
                <c:pt idx="86">
                  <c:v>0.2910403311252594</c:v>
                </c:pt>
                <c:pt idx="87">
                  <c:v>0.31640946865081787</c:v>
                </c:pt>
                <c:pt idx="88">
                  <c:v>0.33855819702148438</c:v>
                </c:pt>
                <c:pt idx="89">
                  <c:v>0.35551252961158752</c:v>
                </c:pt>
                <c:pt idx="90">
                  <c:v>0.37410777807235718</c:v>
                </c:pt>
                <c:pt idx="91">
                  <c:v>0.39483195543289185</c:v>
                </c:pt>
                <c:pt idx="92">
                  <c:v>0.41092568635940552</c:v>
                </c:pt>
                <c:pt idx="93">
                  <c:v>0.42791524529457092</c:v>
                </c:pt>
                <c:pt idx="94">
                  <c:v>0.45559746026992798</c:v>
                </c:pt>
                <c:pt idx="95">
                  <c:v>0.48526972532272339</c:v>
                </c:pt>
                <c:pt idx="96">
                  <c:v>0.51903647184371948</c:v>
                </c:pt>
                <c:pt idx="97">
                  <c:v>0.56167382001876831</c:v>
                </c:pt>
                <c:pt idx="98">
                  <c:v>0.62213128805160522</c:v>
                </c:pt>
                <c:pt idx="99">
                  <c:v>0.68999278545379639</c:v>
                </c:pt>
                <c:pt idx="100">
                  <c:v>0.76600742340087891</c:v>
                </c:pt>
                <c:pt idx="101">
                  <c:v>0.83418494462966919</c:v>
                </c:pt>
                <c:pt idx="102">
                  <c:v>0.87595450878143311</c:v>
                </c:pt>
                <c:pt idx="103">
                  <c:v>0.90889716148376465</c:v>
                </c:pt>
                <c:pt idx="104">
                  <c:v>0.93031293153762817</c:v>
                </c:pt>
                <c:pt idx="105">
                  <c:v>0.95010638236999512</c:v>
                </c:pt>
                <c:pt idx="106">
                  <c:v>0.97443115711212158</c:v>
                </c:pt>
                <c:pt idx="107">
                  <c:v>1.0032036304473877</c:v>
                </c:pt>
                <c:pt idx="108">
                  <c:v>1.0169690847396851</c:v>
                </c:pt>
                <c:pt idx="109">
                  <c:v>1.026882529258728</c:v>
                </c:pt>
                <c:pt idx="110">
                  <c:v>1.0425217151641846</c:v>
                </c:pt>
                <c:pt idx="111">
                  <c:v>1.0545030832290649</c:v>
                </c:pt>
                <c:pt idx="112">
                  <c:v>1.0780912637710571</c:v>
                </c:pt>
                <c:pt idx="113">
                  <c:v>1.1103458404541016</c:v>
                </c:pt>
                <c:pt idx="114">
                  <c:v>1.1491611003875732</c:v>
                </c:pt>
                <c:pt idx="115">
                  <c:v>1.1943279504776001</c:v>
                </c:pt>
                <c:pt idx="116">
                  <c:v>1.2555785179138184</c:v>
                </c:pt>
                <c:pt idx="117">
                  <c:v>1.3383239507675171</c:v>
                </c:pt>
                <c:pt idx="118">
                  <c:v>1.4318225383758545</c:v>
                </c:pt>
                <c:pt idx="119">
                  <c:v>1.5415736436843872</c:v>
                </c:pt>
                <c:pt idx="120">
                  <c:v>1.6382131576538086</c:v>
                </c:pt>
                <c:pt idx="121">
                  <c:v>1.7308200597763062</c:v>
                </c:pt>
                <c:pt idx="122">
                  <c:v>1.825206995010376</c:v>
                </c:pt>
                <c:pt idx="123">
                  <c:v>1.91956627368927</c:v>
                </c:pt>
                <c:pt idx="124">
                  <c:v>2.0177991390228271</c:v>
                </c:pt>
                <c:pt idx="125">
                  <c:v>2.1391792297363281</c:v>
                </c:pt>
                <c:pt idx="126">
                  <c:v>2.2865650653839111</c:v>
                </c:pt>
                <c:pt idx="127">
                  <c:v>2.4445765018463135</c:v>
                </c:pt>
                <c:pt idx="128">
                  <c:v>2.5671000480651855</c:v>
                </c:pt>
                <c:pt idx="129">
                  <c:v>2.6545851230621338</c:v>
                </c:pt>
                <c:pt idx="130">
                  <c:v>2.689899206161499</c:v>
                </c:pt>
                <c:pt idx="131">
                  <c:v>2.6934621334075928</c:v>
                </c:pt>
                <c:pt idx="132">
                  <c:v>2.6456892490386963</c:v>
                </c:pt>
                <c:pt idx="133">
                  <c:v>2.5633463859558105</c:v>
                </c:pt>
                <c:pt idx="134">
                  <c:v>2.4964659214019775</c:v>
                </c:pt>
                <c:pt idx="135">
                  <c:v>2.4347894191741943</c:v>
                </c:pt>
                <c:pt idx="136">
                  <c:v>2.2971441745758057</c:v>
                </c:pt>
                <c:pt idx="137">
                  <c:v>2.0522794723510742</c:v>
                </c:pt>
                <c:pt idx="138">
                  <c:v>1.6916729211807251</c:v>
                </c:pt>
                <c:pt idx="139">
                  <c:v>1.2581976652145386</c:v>
                </c:pt>
                <c:pt idx="140">
                  <c:v>0.73360759019851685</c:v>
                </c:pt>
                <c:pt idx="141">
                  <c:v>0.25618007779121399</c:v>
                </c:pt>
                <c:pt idx="142">
                  <c:v>-0.43500769138336182</c:v>
                </c:pt>
                <c:pt idx="143">
                  <c:v>-1.2785181999206543</c:v>
                </c:pt>
                <c:pt idx="144">
                  <c:v>-1.9242109060287476</c:v>
                </c:pt>
                <c:pt idx="145">
                  <c:v>-2.2463874816894531</c:v>
                </c:pt>
                <c:pt idx="146">
                  <c:v>-2.311546802520752</c:v>
                </c:pt>
                <c:pt idx="147">
                  <c:v>-2.2022976875305176</c:v>
                </c:pt>
                <c:pt idx="148">
                  <c:v>-2.0696015357971191</c:v>
                </c:pt>
                <c:pt idx="149">
                  <c:v>-2.1208536624908447</c:v>
                </c:pt>
                <c:pt idx="150">
                  <c:v>-2.4285075664520264</c:v>
                </c:pt>
                <c:pt idx="151">
                  <c:v>-2.9160492420196533</c:v>
                </c:pt>
                <c:pt idx="152">
                  <c:v>-3.4869711399078369</c:v>
                </c:pt>
                <c:pt idx="153">
                  <c:v>-4.0086026191711426</c:v>
                </c:pt>
                <c:pt idx="154">
                  <c:v>-4.4174327850341797</c:v>
                </c:pt>
                <c:pt idx="155">
                  <c:v>-4.7036385536193848</c:v>
                </c:pt>
                <c:pt idx="156">
                  <c:v>-4.9068074226379395</c:v>
                </c:pt>
                <c:pt idx="157">
                  <c:v>-5.0599608421325684</c:v>
                </c:pt>
                <c:pt idx="158">
                  <c:v>-5.181361198425293</c:v>
                </c:pt>
                <c:pt idx="159">
                  <c:v>-5.2683291435241699</c:v>
                </c:pt>
                <c:pt idx="160">
                  <c:v>-5.3131122589111328</c:v>
                </c:pt>
                <c:pt idx="161">
                  <c:v>-5.3212318420410156</c:v>
                </c:pt>
                <c:pt idx="162">
                  <c:v>-5.2972526550292969</c:v>
                </c:pt>
                <c:pt idx="163">
                  <c:v>-5.2419915199279785</c:v>
                </c:pt>
                <c:pt idx="164">
                  <c:v>-5.1954069137573242</c:v>
                </c:pt>
                <c:pt idx="165">
                  <c:v>-5.1935410499572754</c:v>
                </c:pt>
                <c:pt idx="166">
                  <c:v>-5.2674627304077148</c:v>
                </c:pt>
                <c:pt idx="167">
                  <c:v>-5.3710727691650391</c:v>
                </c:pt>
                <c:pt idx="168">
                  <c:v>-5.4564743041992188</c:v>
                </c:pt>
                <c:pt idx="169">
                  <c:v>-5.4561152458190918</c:v>
                </c:pt>
                <c:pt idx="170">
                  <c:v>-5.3246316909790039</c:v>
                </c:pt>
                <c:pt idx="171">
                  <c:v>-5.0244383811950684</c:v>
                </c:pt>
                <c:pt idx="172">
                  <c:v>-4.570350170135498</c:v>
                </c:pt>
                <c:pt idx="173">
                  <c:v>-3.9909501075744629</c:v>
                </c:pt>
                <c:pt idx="174">
                  <c:v>-3.3196077346801758</c:v>
                </c:pt>
                <c:pt idx="175">
                  <c:v>-2.555919885635376</c:v>
                </c:pt>
                <c:pt idx="176">
                  <c:v>-1.7166671752929688</c:v>
                </c:pt>
                <c:pt idx="177">
                  <c:v>-0.85116493701934814</c:v>
                </c:pt>
                <c:pt idx="178">
                  <c:v>6.9044828414916992E-3</c:v>
                </c:pt>
                <c:pt idx="179">
                  <c:v>0.81902432441711426</c:v>
                </c:pt>
                <c:pt idx="180">
                  <c:v>1.4859641790390015</c:v>
                </c:pt>
                <c:pt idx="181">
                  <c:v>1.9602985382080078</c:v>
                </c:pt>
                <c:pt idx="182">
                  <c:v>2.3346586227416992</c:v>
                </c:pt>
                <c:pt idx="183">
                  <c:v>2.3762946128845215</c:v>
                </c:pt>
                <c:pt idx="184">
                  <c:v>1.8182797431945801</c:v>
                </c:pt>
                <c:pt idx="185">
                  <c:v>0.50057786703109741</c:v>
                </c:pt>
                <c:pt idx="186">
                  <c:v>-1.0588246583938599</c:v>
                </c:pt>
                <c:pt idx="187">
                  <c:v>-1.1797348260879517</c:v>
                </c:pt>
                <c:pt idx="188">
                  <c:v>0.20897209644317627</c:v>
                </c:pt>
                <c:pt idx="189">
                  <c:v>1.7232358455657959</c:v>
                </c:pt>
                <c:pt idx="190">
                  <c:v>2.8472537994384766</c:v>
                </c:pt>
                <c:pt idx="191">
                  <c:v>3.2478361129760742</c:v>
                </c:pt>
                <c:pt idx="192">
                  <c:v>2.5349042415618896</c:v>
                </c:pt>
                <c:pt idx="193">
                  <c:v>1.3258320093154907</c:v>
                </c:pt>
                <c:pt idx="194">
                  <c:v>0.80584311485290527</c:v>
                </c:pt>
                <c:pt idx="195">
                  <c:v>0.99881488084793091</c:v>
                </c:pt>
                <c:pt idx="196">
                  <c:v>1.393541693687439</c:v>
                </c:pt>
                <c:pt idx="197">
                  <c:v>1.6308801174163818</c:v>
                </c:pt>
                <c:pt idx="198">
                  <c:v>1.6834841966629028</c:v>
                </c:pt>
                <c:pt idx="199">
                  <c:v>1.5995895862579346</c:v>
                </c:pt>
                <c:pt idx="200">
                  <c:v>1.4778869152069092</c:v>
                </c:pt>
                <c:pt idx="201">
                  <c:v>1.4424183368682861</c:v>
                </c:pt>
                <c:pt idx="202">
                  <c:v>1.5258604288101196</c:v>
                </c:pt>
                <c:pt idx="203">
                  <c:v>1.6454124450683594</c:v>
                </c:pt>
                <c:pt idx="204">
                  <c:v>1.7191941738128662</c:v>
                </c:pt>
                <c:pt idx="205">
                  <c:v>1.7498935461044312</c:v>
                </c:pt>
                <c:pt idx="206">
                  <c:v>1.755290150642395</c:v>
                </c:pt>
                <c:pt idx="207">
                  <c:v>1.6504173278808594</c:v>
                </c:pt>
                <c:pt idx="208">
                  <c:v>1.4258168935775757</c:v>
                </c:pt>
                <c:pt idx="209">
                  <c:v>1.1749391555786133</c:v>
                </c:pt>
                <c:pt idx="210">
                  <c:v>0.9536365270614624</c:v>
                </c:pt>
                <c:pt idx="211">
                  <c:v>0.77235555648803711</c:v>
                </c:pt>
                <c:pt idx="212">
                  <c:v>0.63054513931274414</c:v>
                </c:pt>
                <c:pt idx="213">
                  <c:v>0.53677260875701904</c:v>
                </c:pt>
                <c:pt idx="214">
                  <c:v>0.50472062826156616</c:v>
                </c:pt>
                <c:pt idx="215">
                  <c:v>0.52981984615325928</c:v>
                </c:pt>
                <c:pt idx="216">
                  <c:v>0.59592193365097046</c:v>
                </c:pt>
                <c:pt idx="217">
                  <c:v>0.66689670085906982</c:v>
                </c:pt>
                <c:pt idx="218">
                  <c:v>0.69311314821243286</c:v>
                </c:pt>
                <c:pt idx="219">
                  <c:v>0.67996674776077271</c:v>
                </c:pt>
                <c:pt idx="220">
                  <c:v>0.63540804386138916</c:v>
                </c:pt>
                <c:pt idx="221">
                  <c:v>0.59560763835906982</c:v>
                </c:pt>
                <c:pt idx="222">
                  <c:v>0.5507163405418396</c:v>
                </c:pt>
                <c:pt idx="223">
                  <c:v>0.51593023538589478</c:v>
                </c:pt>
                <c:pt idx="224">
                  <c:v>0.50661689043045044</c:v>
                </c:pt>
                <c:pt idx="225">
                  <c:v>0.51600819826126099</c:v>
                </c:pt>
                <c:pt idx="226">
                  <c:v>0.56720775365829468</c:v>
                </c:pt>
                <c:pt idx="227">
                  <c:v>0.64455407857894897</c:v>
                </c:pt>
                <c:pt idx="228">
                  <c:v>0.72667080163955688</c:v>
                </c:pt>
                <c:pt idx="229">
                  <c:v>0.79837626218795776</c:v>
                </c:pt>
                <c:pt idx="230">
                  <c:v>0.85362964868545532</c:v>
                </c:pt>
                <c:pt idx="231">
                  <c:v>0.87900227308273315</c:v>
                </c:pt>
                <c:pt idx="232">
                  <c:v>0.89905959367752075</c:v>
                </c:pt>
                <c:pt idx="233">
                  <c:v>0.92229652404785156</c:v>
                </c:pt>
                <c:pt idx="234">
                  <c:v>0.95317345857620239</c:v>
                </c:pt>
                <c:pt idx="235">
                  <c:v>1.0074328184127808</c:v>
                </c:pt>
                <c:pt idx="236">
                  <c:v>1.0748722553253174</c:v>
                </c:pt>
                <c:pt idx="237">
                  <c:v>1.1455154418945312</c:v>
                </c:pt>
                <c:pt idx="238">
                  <c:v>1.2330974340438843</c:v>
                </c:pt>
                <c:pt idx="239">
                  <c:v>1.3567574024200439</c:v>
                </c:pt>
                <c:pt idx="240">
                  <c:v>1.5028266906738281</c:v>
                </c:pt>
                <c:pt idx="241">
                  <c:v>1.6484966278076172</c:v>
                </c:pt>
                <c:pt idx="242">
                  <c:v>1.7623794078826904</c:v>
                </c:pt>
                <c:pt idx="243">
                  <c:v>1.8478468656539917</c:v>
                </c:pt>
                <c:pt idx="244">
                  <c:v>1.888469934463501</c:v>
                </c:pt>
                <c:pt idx="245">
                  <c:v>1.8679797649383545</c:v>
                </c:pt>
                <c:pt idx="246">
                  <c:v>1.8446578979492188</c:v>
                </c:pt>
                <c:pt idx="247">
                  <c:v>1.8881055116653442</c:v>
                </c:pt>
                <c:pt idx="248">
                  <c:v>1.9961754083633423</c:v>
                </c:pt>
                <c:pt idx="249">
                  <c:v>2.1632406711578369</c:v>
                </c:pt>
                <c:pt idx="250">
                  <c:v>2.359666109085083</c:v>
                </c:pt>
                <c:pt idx="251">
                  <c:v>2.5509471893310547</c:v>
                </c:pt>
                <c:pt idx="252">
                  <c:v>2.7097117900848389</c:v>
                </c:pt>
                <c:pt idx="253">
                  <c:v>2.8048484325408936</c:v>
                </c:pt>
                <c:pt idx="254">
                  <c:v>2.855372428894043</c:v>
                </c:pt>
                <c:pt idx="255">
                  <c:v>2.8842043876647949</c:v>
                </c:pt>
                <c:pt idx="256">
                  <c:v>2.9026460647583008</c:v>
                </c:pt>
                <c:pt idx="257">
                  <c:v>2.9499557018280029</c:v>
                </c:pt>
                <c:pt idx="258">
                  <c:v>3.0681650638580322</c:v>
                </c:pt>
                <c:pt idx="259">
                  <c:v>3.261796236038208</c:v>
                </c:pt>
                <c:pt idx="260">
                  <c:v>3.4398834705352783</c:v>
                </c:pt>
                <c:pt idx="261">
                  <c:v>3.5177655220031738</c:v>
                </c:pt>
                <c:pt idx="262">
                  <c:v>3.4610595703125</c:v>
                </c:pt>
                <c:pt idx="263">
                  <c:v>3.298081636428833</c:v>
                </c:pt>
                <c:pt idx="264">
                  <c:v>2.9888942241668701</c:v>
                </c:pt>
                <c:pt idx="265">
                  <c:v>2.4790704250335693</c:v>
                </c:pt>
                <c:pt idx="266">
                  <c:v>2.0473980903625488</c:v>
                </c:pt>
                <c:pt idx="267">
                  <c:v>1.8350241184234619</c:v>
                </c:pt>
                <c:pt idx="268">
                  <c:v>1.6127157211303711</c:v>
                </c:pt>
                <c:pt idx="269">
                  <c:v>1.1114789247512817</c:v>
                </c:pt>
                <c:pt idx="270">
                  <c:v>0.4804190993309021</c:v>
                </c:pt>
                <c:pt idx="271">
                  <c:v>-0.52938520908355713</c:v>
                </c:pt>
                <c:pt idx="272">
                  <c:v>-1.7297557592391968</c:v>
                </c:pt>
                <c:pt idx="273">
                  <c:v>-2.6093482971191406</c:v>
                </c:pt>
                <c:pt idx="274">
                  <c:v>-3.0364358425140381</c:v>
                </c:pt>
                <c:pt idx="275">
                  <c:v>-3.1497597694396973</c:v>
                </c:pt>
                <c:pt idx="276">
                  <c:v>-3.1205422878265381</c:v>
                </c:pt>
                <c:pt idx="277">
                  <c:v>-3.0758616924285889</c:v>
                </c:pt>
                <c:pt idx="278">
                  <c:v>-3.0864219665527344</c:v>
                </c:pt>
                <c:pt idx="279">
                  <c:v>-3.2188069820404053</c:v>
                </c:pt>
                <c:pt idx="280">
                  <c:v>-3.4997670650482178</c:v>
                </c:pt>
                <c:pt idx="281">
                  <c:v>-3.8990418910980225</c:v>
                </c:pt>
                <c:pt idx="282">
                  <c:v>-4.3458051681518555</c:v>
                </c:pt>
                <c:pt idx="283">
                  <c:v>-4.7460474967956543</c:v>
                </c:pt>
                <c:pt idx="284">
                  <c:v>-5.0600776672363281</c:v>
                </c:pt>
                <c:pt idx="285">
                  <c:v>-5.322260856628418</c:v>
                </c:pt>
                <c:pt idx="286">
                  <c:v>-5.5939946174621582</c:v>
                </c:pt>
                <c:pt idx="287">
                  <c:v>-5.8720049858093262</c:v>
                </c:pt>
                <c:pt idx="288">
                  <c:v>-6.1111311912536621</c:v>
                </c:pt>
                <c:pt idx="289">
                  <c:v>-6.2932868003845215</c:v>
                </c:pt>
                <c:pt idx="290">
                  <c:v>-6.4212121963500977</c:v>
                </c:pt>
                <c:pt idx="291">
                  <c:v>-6.4859199523925781</c:v>
                </c:pt>
                <c:pt idx="292">
                  <c:v>-6.4406442642211914</c:v>
                </c:pt>
                <c:pt idx="293">
                  <c:v>-6.3111233711242676</c:v>
                </c:pt>
                <c:pt idx="294">
                  <c:v>-6.164766788482666</c:v>
                </c:pt>
                <c:pt idx="295">
                  <c:v>-6.1343660354614258</c:v>
                </c:pt>
                <c:pt idx="296">
                  <c:v>-6.2450084686279297</c:v>
                </c:pt>
                <c:pt idx="297">
                  <c:v>-6.1254816055297852</c:v>
                </c:pt>
                <c:pt idx="298">
                  <c:v>-5.5655984878540039</c:v>
                </c:pt>
                <c:pt idx="299">
                  <c:v>-4.5751924514770508</c:v>
                </c:pt>
                <c:pt idx="300">
                  <c:v>-3.3534221649169922</c:v>
                </c:pt>
                <c:pt idx="301">
                  <c:v>-2.1967642307281494</c:v>
                </c:pt>
                <c:pt idx="302">
                  <c:v>-1.2096313238143921</c:v>
                </c:pt>
                <c:pt idx="303">
                  <c:v>-0.36597001552581787</c:v>
                </c:pt>
                <c:pt idx="304">
                  <c:v>0.39126843214035034</c:v>
                </c:pt>
                <c:pt idx="305">
                  <c:v>1.0844616889953613</c:v>
                </c:pt>
                <c:pt idx="306">
                  <c:v>1.7040716409683228</c:v>
                </c:pt>
                <c:pt idx="307">
                  <c:v>2.1833019256591797</c:v>
                </c:pt>
                <c:pt idx="308">
                  <c:v>2.589069128036499</c:v>
                </c:pt>
                <c:pt idx="309">
                  <c:v>2.570521354675293</c:v>
                </c:pt>
                <c:pt idx="310">
                  <c:v>1.9052455425262451</c:v>
                </c:pt>
                <c:pt idx="311">
                  <c:v>0.56315827369689941</c:v>
                </c:pt>
                <c:pt idx="312">
                  <c:v>-1.1560038328170776</c:v>
                </c:pt>
                <c:pt idx="313">
                  <c:v>-1.4376382827758789</c:v>
                </c:pt>
                <c:pt idx="314">
                  <c:v>9.1028228402137756E-2</c:v>
                </c:pt>
                <c:pt idx="315">
                  <c:v>2.259091854095459</c:v>
                </c:pt>
                <c:pt idx="316">
                  <c:v>3.7754051685333252</c:v>
                </c:pt>
                <c:pt idx="317">
                  <c:v>3.9716377258300781</c:v>
                </c:pt>
                <c:pt idx="318">
                  <c:v>2.9760425090789795</c:v>
                </c:pt>
                <c:pt idx="319">
                  <c:v>1.8202363252639771</c:v>
                </c:pt>
                <c:pt idx="320">
                  <c:v>1.3488470315933228</c:v>
                </c:pt>
                <c:pt idx="321">
                  <c:v>1.4527382850646973</c:v>
                </c:pt>
                <c:pt idx="322">
                  <c:v>1.7746372222900391</c:v>
                </c:pt>
                <c:pt idx="323">
                  <c:v>1.9750726222991943</c:v>
                </c:pt>
                <c:pt idx="324">
                  <c:v>1.8881456851959229</c:v>
                </c:pt>
                <c:pt idx="325">
                  <c:v>1.5714752674102783</c:v>
                </c:pt>
                <c:pt idx="326">
                  <c:v>1.2281607389450073</c:v>
                </c:pt>
                <c:pt idx="327">
                  <c:v>1.034879207611084</c:v>
                </c:pt>
                <c:pt idx="328">
                  <c:v>1.0461779832839966</c:v>
                </c:pt>
                <c:pt idx="329">
                  <c:v>1.1839941740036011</c:v>
                </c:pt>
                <c:pt idx="330">
                  <c:v>1.3212870359420776</c:v>
                </c:pt>
                <c:pt idx="331">
                  <c:v>1.4160486459732056</c:v>
                </c:pt>
                <c:pt idx="332">
                  <c:v>1.4551560878753662</c:v>
                </c:pt>
                <c:pt idx="333">
                  <c:v>1.4164601564407349</c:v>
                </c:pt>
                <c:pt idx="334">
                  <c:v>1.3183879852294922</c:v>
                </c:pt>
                <c:pt idx="335">
                  <c:v>1.1616464853286743</c:v>
                </c:pt>
                <c:pt idx="336">
                  <c:v>0.95360147953033447</c:v>
                </c:pt>
                <c:pt idx="337">
                  <c:v>0.73121362924575806</c:v>
                </c:pt>
                <c:pt idx="338">
                  <c:v>0.55064839124679565</c:v>
                </c:pt>
                <c:pt idx="339">
                  <c:v>0.46412268280982971</c:v>
                </c:pt>
                <c:pt idx="340">
                  <c:v>0.41752803325653076</c:v>
                </c:pt>
                <c:pt idx="341">
                  <c:v>0.43632817268371582</c:v>
                </c:pt>
                <c:pt idx="342">
                  <c:v>0.53391093015670776</c:v>
                </c:pt>
                <c:pt idx="343">
                  <c:v>0.64947545528411865</c:v>
                </c:pt>
                <c:pt idx="344">
                  <c:v>0.78192192316055298</c:v>
                </c:pt>
                <c:pt idx="345">
                  <c:v>0.87145817279815674</c:v>
                </c:pt>
                <c:pt idx="346">
                  <c:v>0.89229446649551392</c:v>
                </c:pt>
                <c:pt idx="347">
                  <c:v>0.86055541038513184</c:v>
                </c:pt>
                <c:pt idx="348">
                  <c:v>0.79619342088699341</c:v>
                </c:pt>
                <c:pt idx="349">
                  <c:v>0.73543983697891235</c:v>
                </c:pt>
                <c:pt idx="350">
                  <c:v>0.70485049486160278</c:v>
                </c:pt>
                <c:pt idx="351">
                  <c:v>0.70267218351364136</c:v>
                </c:pt>
                <c:pt idx="352">
                  <c:v>0.72957491874694824</c:v>
                </c:pt>
                <c:pt idx="353">
                  <c:v>0.77826774120330811</c:v>
                </c:pt>
                <c:pt idx="354">
                  <c:v>0.84707319736480713</c:v>
                </c:pt>
                <c:pt idx="355">
                  <c:v>0.90884655714035034</c:v>
                </c:pt>
                <c:pt idx="356">
                  <c:v>0.97063297033309937</c:v>
                </c:pt>
                <c:pt idx="357">
                  <c:v>1.0323412418365479</c:v>
                </c:pt>
                <c:pt idx="358">
                  <c:v>1.1108120679855347</c:v>
                </c:pt>
                <c:pt idx="359">
                  <c:v>1.2023649215698242</c:v>
                </c:pt>
                <c:pt idx="360">
                  <c:v>1.3050092458724976</c:v>
                </c:pt>
                <c:pt idx="361">
                  <c:v>1.4013725519180298</c:v>
                </c:pt>
                <c:pt idx="362">
                  <c:v>1.4904597997665405</c:v>
                </c:pt>
                <c:pt idx="363">
                  <c:v>1.5813963413238525</c:v>
                </c:pt>
                <c:pt idx="364">
                  <c:v>1.6665586233139038</c:v>
                </c:pt>
                <c:pt idx="365">
                  <c:v>1.7412624359130859</c:v>
                </c:pt>
                <c:pt idx="366">
                  <c:v>1.8139553070068359</c:v>
                </c:pt>
                <c:pt idx="367">
                  <c:v>1.8641915321350098</c:v>
                </c:pt>
                <c:pt idx="368">
                  <c:v>1.8693459033966064</c:v>
                </c:pt>
                <c:pt idx="369">
                  <c:v>1.8789950609207153</c:v>
                </c:pt>
                <c:pt idx="370">
                  <c:v>1.9293516874313354</c:v>
                </c:pt>
                <c:pt idx="371">
                  <c:v>2.0288877487182617</c:v>
                </c:pt>
                <c:pt idx="372">
                  <c:v>2.1432793140411377</c:v>
                </c:pt>
                <c:pt idx="373">
                  <c:v>2.2379794120788574</c:v>
                </c:pt>
                <c:pt idx="374">
                  <c:v>2.2916889190673828</c:v>
                </c:pt>
                <c:pt idx="375">
                  <c:v>2.3124570846557617</c:v>
                </c:pt>
                <c:pt idx="376">
                  <c:v>2.2897264957427979</c:v>
                </c:pt>
                <c:pt idx="377">
                  <c:v>2.2257840633392334</c:v>
                </c:pt>
                <c:pt idx="378">
                  <c:v>2.1521778106689453</c:v>
                </c:pt>
                <c:pt idx="379">
                  <c:v>2.1167891025543213</c:v>
                </c:pt>
                <c:pt idx="380">
                  <c:v>2.143812894821167</c:v>
                </c:pt>
                <c:pt idx="381">
                  <c:v>2.2709896564483643</c:v>
                </c:pt>
                <c:pt idx="382">
                  <c:v>2.5396256446838379</c:v>
                </c:pt>
                <c:pt idx="383">
                  <c:v>2.8961555957794189</c:v>
                </c:pt>
                <c:pt idx="384">
                  <c:v>3.2288539409637451</c:v>
                </c:pt>
                <c:pt idx="385">
                  <c:v>3.4070694446563721</c:v>
                </c:pt>
                <c:pt idx="386">
                  <c:v>3.3182213306427002</c:v>
                </c:pt>
                <c:pt idx="387">
                  <c:v>3.0226447582244873</c:v>
                </c:pt>
                <c:pt idx="388">
                  <c:v>2.748333215713501</c:v>
                </c:pt>
                <c:pt idx="389">
                  <c:v>2.7156851291656494</c:v>
                </c:pt>
                <c:pt idx="390">
                  <c:v>2.556480884552002</c:v>
                </c:pt>
                <c:pt idx="391">
                  <c:v>2.0989010334014893</c:v>
                </c:pt>
                <c:pt idx="392">
                  <c:v>1.3033956289291382</c:v>
                </c:pt>
                <c:pt idx="393">
                  <c:v>0.55747175216674805</c:v>
                </c:pt>
                <c:pt idx="394">
                  <c:v>-0.19670034945011139</c:v>
                </c:pt>
                <c:pt idx="395">
                  <c:v>-1.1700727939605713</c:v>
                </c:pt>
                <c:pt idx="396">
                  <c:v>-2.1072013378143311</c:v>
                </c:pt>
                <c:pt idx="397">
                  <c:v>-2.7351751327514648</c:v>
                </c:pt>
                <c:pt idx="398">
                  <c:v>-3.0811858177185059</c:v>
                </c:pt>
                <c:pt idx="399">
                  <c:v>-3.1836600303649902</c:v>
                </c:pt>
                <c:pt idx="400">
                  <c:v>-3.0663166046142578</c:v>
                </c:pt>
                <c:pt idx="401">
                  <c:v>-2.8927676677703857</c:v>
                </c:pt>
                <c:pt idx="402">
                  <c:v>-2.8629038333892822</c:v>
                </c:pt>
                <c:pt idx="403">
                  <c:v>-3.0418508052825928</c:v>
                </c:pt>
                <c:pt idx="404">
                  <c:v>-3.444223165512085</c:v>
                </c:pt>
                <c:pt idx="405">
                  <c:v>-3.998659610748291</c:v>
                </c:pt>
                <c:pt idx="406">
                  <c:v>-4.5756802558898926</c:v>
                </c:pt>
                <c:pt idx="407">
                  <c:v>-5.0820884704589844</c:v>
                </c:pt>
                <c:pt idx="408">
                  <c:v>-5.4833860397338867</c:v>
                </c:pt>
                <c:pt idx="409">
                  <c:v>-5.8060922622680664</c:v>
                </c:pt>
                <c:pt idx="410">
                  <c:v>-6.0492172241210938</c:v>
                </c:pt>
                <c:pt idx="411">
                  <c:v>-6.2275996208190918</c:v>
                </c:pt>
                <c:pt idx="412">
                  <c:v>-6.3453459739685059</c:v>
                </c:pt>
                <c:pt idx="413">
                  <c:v>-6.4297828674316406</c:v>
                </c:pt>
                <c:pt idx="414">
                  <c:v>-6.4685192108154297</c:v>
                </c:pt>
                <c:pt idx="415">
                  <c:v>-6.4479060173034668</c:v>
                </c:pt>
                <c:pt idx="416">
                  <c:v>-6.3614225387573242</c:v>
                </c:pt>
                <c:pt idx="417">
                  <c:v>-6.2105779647827148</c:v>
                </c:pt>
                <c:pt idx="418">
                  <c:v>-5.9936890602111816</c:v>
                </c:pt>
                <c:pt idx="419">
                  <c:v>-5.7575922012329102</c:v>
                </c:pt>
                <c:pt idx="420">
                  <c:v>-5.487943172454834</c:v>
                </c:pt>
                <c:pt idx="421">
                  <c:v>-5.0703868865966797</c:v>
                </c:pt>
                <c:pt idx="422">
                  <c:v>-4.4058341979980469</c:v>
                </c:pt>
                <c:pt idx="423">
                  <c:v>-3.4894416332244873</c:v>
                </c:pt>
                <c:pt idx="424">
                  <c:v>-2.4148349761962891</c:v>
                </c:pt>
                <c:pt idx="425">
                  <c:v>-1.3345067501068115</c:v>
                </c:pt>
                <c:pt idx="426">
                  <c:v>-0.40001630783081055</c:v>
                </c:pt>
                <c:pt idx="427">
                  <c:v>0.37621283531188965</c:v>
                </c:pt>
                <c:pt idx="428">
                  <c:v>1.0855841636657715</c:v>
                </c:pt>
                <c:pt idx="429">
                  <c:v>1.7918068170547485</c:v>
                </c:pt>
                <c:pt idx="430">
                  <c:v>2.3744313716888428</c:v>
                </c:pt>
                <c:pt idx="431">
                  <c:v>2.4884471893310547</c:v>
                </c:pt>
                <c:pt idx="432">
                  <c:v>1.8642340898513794</c:v>
                </c:pt>
                <c:pt idx="433">
                  <c:v>0.43041503429412842</c:v>
                </c:pt>
                <c:pt idx="434">
                  <c:v>-0.92141938209533691</c:v>
                </c:pt>
                <c:pt idx="435">
                  <c:v>-1.0510759353637695</c:v>
                </c:pt>
                <c:pt idx="436">
                  <c:v>0.4489402174949646</c:v>
                </c:pt>
                <c:pt idx="437">
                  <c:v>2.3531486988067627</c:v>
                </c:pt>
                <c:pt idx="438">
                  <c:v>3.4030427932739258</c:v>
                </c:pt>
                <c:pt idx="439">
                  <c:v>3.6488778591156006</c:v>
                </c:pt>
                <c:pt idx="440">
                  <c:v>3.7267482280731201</c:v>
                </c:pt>
                <c:pt idx="441">
                  <c:v>3.7370302677154541</c:v>
                </c:pt>
                <c:pt idx="442">
                  <c:v>3.314302921295166</c:v>
                </c:pt>
                <c:pt idx="443">
                  <c:v>2.7937705516815186</c:v>
                </c:pt>
                <c:pt idx="444">
                  <c:v>2.5012426376342773</c:v>
                </c:pt>
                <c:pt idx="445">
                  <c:v>1.9349691867828369</c:v>
                </c:pt>
                <c:pt idx="446">
                  <c:v>1.4595179557800293</c:v>
                </c:pt>
                <c:pt idx="447">
                  <c:v>1.20916748046875</c:v>
                </c:pt>
                <c:pt idx="448">
                  <c:v>1.018440842628479</c:v>
                </c:pt>
                <c:pt idx="449">
                  <c:v>0.96093332767486572</c:v>
                </c:pt>
                <c:pt idx="450">
                  <c:v>0.98939961194992065</c:v>
                </c:pt>
                <c:pt idx="451">
                  <c:v>1.0367273092269897</c:v>
                </c:pt>
                <c:pt idx="452">
                  <c:v>1.1803151369094849</c:v>
                </c:pt>
                <c:pt idx="453">
                  <c:v>1.3952441215515137</c:v>
                </c:pt>
                <c:pt idx="454">
                  <c:v>1.5219581127166748</c:v>
                </c:pt>
                <c:pt idx="455">
                  <c:v>1.4635641574859619</c:v>
                </c:pt>
                <c:pt idx="456">
                  <c:v>1.237458348274231</c:v>
                </c:pt>
                <c:pt idx="457">
                  <c:v>0.90445566177368164</c:v>
                </c:pt>
                <c:pt idx="458">
                  <c:v>0.56327861547470093</c:v>
                </c:pt>
                <c:pt idx="459">
                  <c:v>0.34764823317527771</c:v>
                </c:pt>
                <c:pt idx="460">
                  <c:v>0.24366457760334015</c:v>
                </c:pt>
                <c:pt idx="461">
                  <c:v>0.19192159175872803</c:v>
                </c:pt>
                <c:pt idx="462">
                  <c:v>0.18319894373416901</c:v>
                </c:pt>
                <c:pt idx="463">
                  <c:v>0.23716284334659576</c:v>
                </c:pt>
                <c:pt idx="464">
                  <c:v>0.35558456182479858</c:v>
                </c:pt>
                <c:pt idx="465">
                  <c:v>0.48814877867698669</c:v>
                </c:pt>
                <c:pt idx="466">
                  <c:v>0.58825969696044922</c:v>
                </c:pt>
                <c:pt idx="467">
                  <c:v>0.62802797555923462</c:v>
                </c:pt>
                <c:pt idx="468">
                  <c:v>0.59943068027496338</c:v>
                </c:pt>
                <c:pt idx="469">
                  <c:v>0.56569862365722656</c:v>
                </c:pt>
                <c:pt idx="470">
                  <c:v>0.5608561635017395</c:v>
                </c:pt>
                <c:pt idx="471">
                  <c:v>0.60713660717010498</c:v>
                </c:pt>
                <c:pt idx="472">
                  <c:v>0.68560290336608887</c:v>
                </c:pt>
                <c:pt idx="473">
                  <c:v>0.75436407327651978</c:v>
                </c:pt>
                <c:pt idx="474">
                  <c:v>0.79878908395767212</c:v>
                </c:pt>
                <c:pt idx="475">
                  <c:v>0.81881099939346313</c:v>
                </c:pt>
                <c:pt idx="476">
                  <c:v>0.81992709636688232</c:v>
                </c:pt>
                <c:pt idx="477">
                  <c:v>0.83465021848678589</c:v>
                </c:pt>
                <c:pt idx="478">
                  <c:v>0.88047629594802856</c:v>
                </c:pt>
                <c:pt idx="479">
                  <c:v>0.96522605419158936</c:v>
                </c:pt>
                <c:pt idx="480">
                  <c:v>1.0949544906616211</c:v>
                </c:pt>
                <c:pt idx="481">
                  <c:v>1.242242693901062</c:v>
                </c:pt>
                <c:pt idx="482">
                  <c:v>1.3934884071350098</c:v>
                </c:pt>
                <c:pt idx="483">
                  <c:v>1.5252426862716675</c:v>
                </c:pt>
                <c:pt idx="484">
                  <c:v>1.6315238475799561</c:v>
                </c:pt>
                <c:pt idx="485">
                  <c:v>1.7075574398040771</c:v>
                </c:pt>
                <c:pt idx="486">
                  <c:v>1.7584275007247925</c:v>
                </c:pt>
                <c:pt idx="487">
                  <c:v>1.8145751953125</c:v>
                </c:pt>
                <c:pt idx="488">
                  <c:v>1.8140164613723755</c:v>
                </c:pt>
                <c:pt idx="489">
                  <c:v>1.7699431180953979</c:v>
                </c:pt>
                <c:pt idx="490">
                  <c:v>1.7465754747390747</c:v>
                </c:pt>
                <c:pt idx="491">
                  <c:v>1.8020222187042236</c:v>
                </c:pt>
                <c:pt idx="492">
                  <c:v>1.9442366361618042</c:v>
                </c:pt>
                <c:pt idx="493">
                  <c:v>2.116950511932373</c:v>
                </c:pt>
                <c:pt idx="494">
                  <c:v>2.3042111396789551</c:v>
                </c:pt>
                <c:pt idx="495">
                  <c:v>2.4493846893310547</c:v>
                </c:pt>
                <c:pt idx="496">
                  <c:v>2.5002119541168213</c:v>
                </c:pt>
                <c:pt idx="497">
                  <c:v>2.53067946434021</c:v>
                </c:pt>
                <c:pt idx="498">
                  <c:v>2.5923333168029785</c:v>
                </c:pt>
                <c:pt idx="499">
                  <c:v>2.6405479907989502</c:v>
                </c:pt>
                <c:pt idx="500">
                  <c:v>2.656435489654541</c:v>
                </c:pt>
                <c:pt idx="501">
                  <c:v>2.7378637790679932</c:v>
                </c:pt>
                <c:pt idx="502">
                  <c:v>2.9606704711914062</c:v>
                </c:pt>
                <c:pt idx="503">
                  <c:v>3.2096147537231445</c:v>
                </c:pt>
                <c:pt idx="504">
                  <c:v>3.4225594997406006</c:v>
                </c:pt>
                <c:pt idx="505">
                  <c:v>3.5539593696594238</c:v>
                </c:pt>
                <c:pt idx="506">
                  <c:v>3.5085773468017578</c:v>
                </c:pt>
                <c:pt idx="507">
                  <c:v>3.2093620300292969</c:v>
                </c:pt>
                <c:pt idx="508">
                  <c:v>2.8498706817626953</c:v>
                </c:pt>
                <c:pt idx="509">
                  <c:v>2.5369763374328613</c:v>
                </c:pt>
                <c:pt idx="510">
                  <c:v>2.109976053237915</c:v>
                </c:pt>
                <c:pt idx="511">
                  <c:v>1.5001676082611084</c:v>
                </c:pt>
                <c:pt idx="512">
                  <c:v>0.78324192762374878</c:v>
                </c:pt>
                <c:pt idx="513">
                  <c:v>0.15135493874549866</c:v>
                </c:pt>
                <c:pt idx="514">
                  <c:v>-0.61103427410125732</c:v>
                </c:pt>
                <c:pt idx="515">
                  <c:v>-1.5863320827484131</c:v>
                </c:pt>
                <c:pt idx="516">
                  <c:v>-2.4934072494506836</c:v>
                </c:pt>
                <c:pt idx="517">
                  <c:v>-3.1101787090301514</c:v>
                </c:pt>
                <c:pt idx="518">
                  <c:v>-3.4330534934997559</c:v>
                </c:pt>
                <c:pt idx="519">
                  <c:v>-3.4904055595397949</c:v>
                </c:pt>
                <c:pt idx="520">
                  <c:v>-3.3280847072601318</c:v>
                </c:pt>
                <c:pt idx="521">
                  <c:v>-3.1176528930664062</c:v>
                </c:pt>
                <c:pt idx="522">
                  <c:v>-3.0521581172943115</c:v>
                </c:pt>
                <c:pt idx="523">
                  <c:v>-3.2164938449859619</c:v>
                </c:pt>
                <c:pt idx="524">
                  <c:v>-3.6033663749694824</c:v>
                </c:pt>
                <c:pt idx="525">
                  <c:v>-4.1562714576721191</c:v>
                </c:pt>
                <c:pt idx="526">
                  <c:v>-4.7265129089355469</c:v>
                </c:pt>
                <c:pt idx="527">
                  <c:v>-5.2124843597412109</c:v>
                </c:pt>
                <c:pt idx="528">
                  <c:v>-5.5985565185546875</c:v>
                </c:pt>
                <c:pt idx="529">
                  <c:v>-5.9169788360595703</c:v>
                </c:pt>
                <c:pt idx="530">
                  <c:v>-6.1693224906921387</c:v>
                </c:pt>
                <c:pt idx="531">
                  <c:v>-6.3319683074951172</c:v>
                </c:pt>
                <c:pt idx="532">
                  <c:v>-6.4269142150878906</c:v>
                </c:pt>
                <c:pt idx="533">
                  <c:v>-6.4651904106140137</c:v>
                </c:pt>
                <c:pt idx="534">
                  <c:v>-6.4260683059692383</c:v>
                </c:pt>
                <c:pt idx="535">
                  <c:v>-6.292107105255127</c:v>
                </c:pt>
                <c:pt idx="536">
                  <c:v>-6.0747814178466797</c:v>
                </c:pt>
                <c:pt idx="537">
                  <c:v>-5.8244462013244629</c:v>
                </c:pt>
                <c:pt idx="538">
                  <c:v>-5.6072516441345215</c:v>
                </c:pt>
                <c:pt idx="539">
                  <c:v>-5.4664678573608398</c:v>
                </c:pt>
                <c:pt idx="540">
                  <c:v>-5.251436710357666</c:v>
                </c:pt>
                <c:pt idx="541">
                  <c:v>-4.7331814765930176</c:v>
                </c:pt>
                <c:pt idx="542">
                  <c:v>-3.9236235618591309</c:v>
                </c:pt>
                <c:pt idx="543">
                  <c:v>-2.9730432033538818</c:v>
                </c:pt>
                <c:pt idx="544">
                  <c:v>-2.0620639324188232</c:v>
                </c:pt>
                <c:pt idx="545">
                  <c:v>-1.2150179147720337</c:v>
                </c:pt>
                <c:pt idx="546">
                  <c:v>-0.37966790795326233</c:v>
                </c:pt>
                <c:pt idx="547">
                  <c:v>0.45953372120857239</c:v>
                </c:pt>
                <c:pt idx="548">
                  <c:v>1.2719550132751465</c:v>
                </c:pt>
                <c:pt idx="549">
                  <c:v>2.046339750289917</c:v>
                </c:pt>
                <c:pt idx="550">
                  <c:v>2.6337254047393799</c:v>
                </c:pt>
                <c:pt idx="551">
                  <c:v>2.5343086719512939</c:v>
                </c:pt>
                <c:pt idx="552">
                  <c:v>1.4282346963882446</c:v>
                </c:pt>
                <c:pt idx="553">
                  <c:v>-0.12084370851516724</c:v>
                </c:pt>
                <c:pt idx="554">
                  <c:v>-1.012883186340332</c:v>
                </c:pt>
                <c:pt idx="555">
                  <c:v>-0.67007583379745483</c:v>
                </c:pt>
                <c:pt idx="556">
                  <c:v>0.59699976444244385</c:v>
                </c:pt>
                <c:pt idx="557">
                  <c:v>1.9743720293045044</c:v>
                </c:pt>
                <c:pt idx="558">
                  <c:v>2.7966487407684326</c:v>
                </c:pt>
                <c:pt idx="559">
                  <c:v>2.9668128490447998</c:v>
                </c:pt>
                <c:pt idx="560">
                  <c:v>2.8812716007232666</c:v>
                </c:pt>
                <c:pt idx="561">
                  <c:v>2.9011940956115723</c:v>
                </c:pt>
                <c:pt idx="562">
                  <c:v>2.8040413856506348</c:v>
                </c:pt>
                <c:pt idx="563">
                  <c:v>2.6455206871032715</c:v>
                </c:pt>
                <c:pt idx="564">
                  <c:v>2.4031157493591309</c:v>
                </c:pt>
                <c:pt idx="565">
                  <c:v>1.8993334770202637</c:v>
                </c:pt>
                <c:pt idx="566">
                  <c:v>1.486128568649292</c:v>
                </c:pt>
                <c:pt idx="567">
                  <c:v>1.3423285484313965</c:v>
                </c:pt>
                <c:pt idx="568">
                  <c:v>1.3349477052688599</c:v>
                </c:pt>
                <c:pt idx="569">
                  <c:v>1.2682710886001587</c:v>
                </c:pt>
                <c:pt idx="570">
                  <c:v>1.2439678907394409</c:v>
                </c:pt>
                <c:pt idx="571">
                  <c:v>1.3588812351226807</c:v>
                </c:pt>
                <c:pt idx="572">
                  <c:v>1.5057388544082642</c:v>
                </c:pt>
                <c:pt idx="573">
                  <c:v>1.6049138307571411</c:v>
                </c:pt>
                <c:pt idx="574">
                  <c:v>1.5835225582122803</c:v>
                </c:pt>
                <c:pt idx="575">
                  <c:v>1.4100078344345093</c:v>
                </c:pt>
                <c:pt idx="576">
                  <c:v>1.1078064441680908</c:v>
                </c:pt>
                <c:pt idx="577">
                  <c:v>0.75573825836181641</c:v>
                </c:pt>
                <c:pt idx="578">
                  <c:v>0.44787445664405823</c:v>
                </c:pt>
                <c:pt idx="579">
                  <c:v>0.24802988767623901</c:v>
                </c:pt>
                <c:pt idx="580">
                  <c:v>0.15319204330444336</c:v>
                </c:pt>
                <c:pt idx="581">
                  <c:v>0.14169448614120483</c:v>
                </c:pt>
                <c:pt idx="582">
                  <c:v>0.21201393008232117</c:v>
                </c:pt>
                <c:pt idx="583">
                  <c:v>0.33194133639335632</c:v>
                </c:pt>
                <c:pt idx="584">
                  <c:v>0.47615659236907959</c:v>
                </c:pt>
                <c:pt idx="585">
                  <c:v>0.60451292991638184</c:v>
                </c:pt>
                <c:pt idx="586">
                  <c:v>0.67035692930221558</c:v>
                </c:pt>
                <c:pt idx="587">
                  <c:v>0.66003543138504028</c:v>
                </c:pt>
                <c:pt idx="588">
                  <c:v>0.59823119640350342</c:v>
                </c:pt>
                <c:pt idx="589">
                  <c:v>0.53896176815032959</c:v>
                </c:pt>
                <c:pt idx="590">
                  <c:v>0.52899491786956787</c:v>
                </c:pt>
                <c:pt idx="591">
                  <c:v>0.57208585739135742</c:v>
                </c:pt>
                <c:pt idx="592">
                  <c:v>0.6432497501373291</c:v>
                </c:pt>
                <c:pt idx="593">
                  <c:v>0.71804940700531006</c:v>
                </c:pt>
                <c:pt idx="594">
                  <c:v>0.79644036293029785</c:v>
                </c:pt>
                <c:pt idx="595">
                  <c:v>0.88322025537490845</c:v>
                </c:pt>
                <c:pt idx="596">
                  <c:v>0.96855592727661133</c:v>
                </c:pt>
                <c:pt idx="597">
                  <c:v>1.0576242208480835</c:v>
                </c:pt>
                <c:pt idx="598">
                  <c:v>1.1437907218933105</c:v>
                </c:pt>
                <c:pt idx="599">
                  <c:v>1.2569185495376587</c:v>
                </c:pt>
                <c:pt idx="600">
                  <c:v>1.3878482580184937</c:v>
                </c:pt>
                <c:pt idx="601">
                  <c:v>1.5224778652191162</c:v>
                </c:pt>
                <c:pt idx="602">
                  <c:v>1.6390916109085083</c:v>
                </c:pt>
                <c:pt idx="603">
                  <c:v>1.7352182865142822</c:v>
                </c:pt>
                <c:pt idx="604">
                  <c:v>1.7931934595108032</c:v>
                </c:pt>
                <c:pt idx="605">
                  <c:v>1.8473800420761108</c:v>
                </c:pt>
                <c:pt idx="606">
                  <c:v>1.9034451246261597</c:v>
                </c:pt>
                <c:pt idx="607">
                  <c:v>1.9311255216598511</c:v>
                </c:pt>
                <c:pt idx="608">
                  <c:v>1.9062638282775879</c:v>
                </c:pt>
                <c:pt idx="609">
                  <c:v>1.8531321287155151</c:v>
                </c:pt>
                <c:pt idx="610">
                  <c:v>1.8636766672134399</c:v>
                </c:pt>
                <c:pt idx="611">
                  <c:v>1.9294096231460571</c:v>
                </c:pt>
                <c:pt idx="612">
                  <c:v>2.0641398429870605</c:v>
                </c:pt>
                <c:pt idx="613">
                  <c:v>2.2939550876617432</c:v>
                </c:pt>
                <c:pt idx="614">
                  <c:v>2.5604310035705566</c:v>
                </c:pt>
                <c:pt idx="615">
                  <c:v>2.7466850280761719</c:v>
                </c:pt>
                <c:pt idx="616">
                  <c:v>2.82212233543396</c:v>
                </c:pt>
                <c:pt idx="617">
                  <c:v>2.8571279048919678</c:v>
                </c:pt>
                <c:pt idx="618">
                  <c:v>2.8673131465911865</c:v>
                </c:pt>
                <c:pt idx="619">
                  <c:v>2.8748264312744141</c:v>
                </c:pt>
                <c:pt idx="620">
                  <c:v>2.9365110397338867</c:v>
                </c:pt>
                <c:pt idx="621">
                  <c:v>3.1175577640533447</c:v>
                </c:pt>
                <c:pt idx="622">
                  <c:v>3.3816149234771729</c:v>
                </c:pt>
                <c:pt idx="623">
                  <c:v>3.5525388717651367</c:v>
                </c:pt>
                <c:pt idx="624">
                  <c:v>3.5887413024902344</c:v>
                </c:pt>
                <c:pt idx="625">
                  <c:v>3.4984481334686279</c:v>
                </c:pt>
                <c:pt idx="626">
                  <c:v>3.2083339691162109</c:v>
                </c:pt>
                <c:pt idx="627">
                  <c:v>2.8562047481536865</c:v>
                </c:pt>
                <c:pt idx="628">
                  <c:v>2.385164737701416</c:v>
                </c:pt>
                <c:pt idx="629">
                  <c:v>1.9039288759231567</c:v>
                </c:pt>
                <c:pt idx="630">
                  <c:v>1.4070557355880737</c:v>
                </c:pt>
                <c:pt idx="631">
                  <c:v>0.8222847580909729</c:v>
                </c:pt>
                <c:pt idx="632">
                  <c:v>4.4294953346252441E-2</c:v>
                </c:pt>
                <c:pt idx="633">
                  <c:v>-1.0030841827392578</c:v>
                </c:pt>
                <c:pt idx="634">
                  <c:v>-2.1783163547515869</c:v>
                </c:pt>
                <c:pt idx="635">
                  <c:v>-3.1579413414001465</c:v>
                </c:pt>
                <c:pt idx="636">
                  <c:v>-3.6956472396850586</c:v>
                </c:pt>
                <c:pt idx="637">
                  <c:v>-3.8287479877471924</c:v>
                </c:pt>
                <c:pt idx="638">
                  <c:v>-3.6995503902435303</c:v>
                </c:pt>
                <c:pt idx="639">
                  <c:v>-3.4789178371429443</c:v>
                </c:pt>
                <c:pt idx="640">
                  <c:v>-3.3458874225616455</c:v>
                </c:pt>
                <c:pt idx="641">
                  <c:v>-3.4035892486572266</c:v>
                </c:pt>
                <c:pt idx="642">
                  <c:v>-3.6792523860931396</c:v>
                </c:pt>
                <c:pt idx="643">
                  <c:v>-4.1537728309631348</c:v>
                </c:pt>
                <c:pt idx="644">
                  <c:v>-4.709897518157959</c:v>
                </c:pt>
                <c:pt idx="645">
                  <c:v>-5.1866297721862793</c:v>
                </c:pt>
                <c:pt idx="646">
                  <c:v>-5.5588617324829102</c:v>
                </c:pt>
                <c:pt idx="647">
                  <c:v>-5.8660707473754883</c:v>
                </c:pt>
                <c:pt idx="648">
                  <c:v>-6.1359553337097168</c:v>
                </c:pt>
                <c:pt idx="649">
                  <c:v>-6.351872444152832</c:v>
                </c:pt>
                <c:pt idx="650">
                  <c:v>-6.482027530670166</c:v>
                </c:pt>
                <c:pt idx="651">
                  <c:v>-6.503532886505127</c:v>
                </c:pt>
                <c:pt idx="652">
                  <c:v>-6.3954381942749023</c:v>
                </c:pt>
                <c:pt idx="653">
                  <c:v>-6.1730265617370605</c:v>
                </c:pt>
                <c:pt idx="654">
                  <c:v>-5.8872947692871094</c:v>
                </c:pt>
                <c:pt idx="655">
                  <c:v>-5.6020088195800781</c:v>
                </c:pt>
                <c:pt idx="656">
                  <c:v>-5.3820581436157227</c:v>
                </c:pt>
                <c:pt idx="657">
                  <c:v>-5.2148308753967285</c:v>
                </c:pt>
                <c:pt idx="658">
                  <c:v>-4.9376368522644043</c:v>
                </c:pt>
                <c:pt idx="659">
                  <c:v>-4.4088373184204102</c:v>
                </c:pt>
                <c:pt idx="660">
                  <c:v>-3.671255350112915</c:v>
                </c:pt>
                <c:pt idx="661">
                  <c:v>-2.8319892883300781</c:v>
                </c:pt>
                <c:pt idx="662">
                  <c:v>-2.0230467319488525</c:v>
                </c:pt>
                <c:pt idx="663">
                  <c:v>-1.2887746095657349</c:v>
                </c:pt>
                <c:pt idx="664">
                  <c:v>-0.60155147314071655</c:v>
                </c:pt>
                <c:pt idx="665">
                  <c:v>0.1053742915391922</c:v>
                </c:pt>
                <c:pt idx="666">
                  <c:v>0.88890367746353149</c:v>
                </c:pt>
                <c:pt idx="667">
                  <c:v>1.5769097805023193</c:v>
                </c:pt>
                <c:pt idx="668">
                  <c:v>2.2612800598144531</c:v>
                </c:pt>
                <c:pt idx="669">
                  <c:v>2.5060975551605225</c:v>
                </c:pt>
                <c:pt idx="670">
                  <c:v>1.34596848487854</c:v>
                </c:pt>
                <c:pt idx="671">
                  <c:v>-0.23728345334529877</c:v>
                </c:pt>
                <c:pt idx="672">
                  <c:v>-0.7545926570892334</c:v>
                </c:pt>
                <c:pt idx="673">
                  <c:v>0.36607426404953003</c:v>
                </c:pt>
                <c:pt idx="674">
                  <c:v>2.0898182392120361</c:v>
                </c:pt>
                <c:pt idx="675">
                  <c:v>3.1555681228637695</c:v>
                </c:pt>
                <c:pt idx="676">
                  <c:v>3.3456497192382812</c:v>
                </c:pt>
                <c:pt idx="677">
                  <c:v>3.1133763790130615</c:v>
                </c:pt>
                <c:pt idx="678">
                  <c:v>2.8679969310760498</c:v>
                </c:pt>
                <c:pt idx="679">
                  <c:v>2.594867467880249</c:v>
                </c:pt>
                <c:pt idx="680">
                  <c:v>2.3193256855010986</c:v>
                </c:pt>
                <c:pt idx="681">
                  <c:v>2.2808318138122559</c:v>
                </c:pt>
                <c:pt idx="682">
                  <c:v>2.2169394493103027</c:v>
                </c:pt>
                <c:pt idx="683">
                  <c:v>1.8190183639526367</c:v>
                </c:pt>
                <c:pt idx="684">
                  <c:v>1.4641329050064087</c:v>
                </c:pt>
                <c:pt idx="685">
                  <c:v>1.2343589067459106</c:v>
                </c:pt>
                <c:pt idx="686">
                  <c:v>1.2238618135452271</c:v>
                </c:pt>
                <c:pt idx="687">
                  <c:v>1.4037458896636963</c:v>
                </c:pt>
                <c:pt idx="688">
                  <c:v>1.6726769208908081</c:v>
                </c:pt>
                <c:pt idx="689">
                  <c:v>1.9214479923248291</c:v>
                </c:pt>
                <c:pt idx="690">
                  <c:v>2.0489015579223633</c:v>
                </c:pt>
                <c:pt idx="691">
                  <c:v>1.9261519908905029</c:v>
                </c:pt>
                <c:pt idx="692">
                  <c:v>1.5518436431884766</c:v>
                </c:pt>
                <c:pt idx="693">
                  <c:v>1.0751277208328247</c:v>
                </c:pt>
                <c:pt idx="694">
                  <c:v>0.68576383590698242</c:v>
                </c:pt>
                <c:pt idx="695">
                  <c:v>0.4430442750453949</c:v>
                </c:pt>
                <c:pt idx="696">
                  <c:v>0.30264961719512939</c:v>
                </c:pt>
                <c:pt idx="697">
                  <c:v>0.24054171144962311</c:v>
                </c:pt>
                <c:pt idx="698">
                  <c:v>0.20904770493507385</c:v>
                </c:pt>
                <c:pt idx="699">
                  <c:v>0.31163230538368225</c:v>
                </c:pt>
                <c:pt idx="700">
                  <c:v>0.53810346126556396</c:v>
                </c:pt>
                <c:pt idx="701">
                  <c:v>0.73416310548782349</c:v>
                </c:pt>
                <c:pt idx="702">
                  <c:v>0.78682923316955566</c:v>
                </c:pt>
                <c:pt idx="703">
                  <c:v>0.74561691284179688</c:v>
                </c:pt>
                <c:pt idx="704">
                  <c:v>0.69096243381500244</c:v>
                </c:pt>
                <c:pt idx="705">
                  <c:v>0.64471691846847534</c:v>
                </c:pt>
                <c:pt idx="706">
                  <c:v>0.60575193166732788</c:v>
                </c:pt>
                <c:pt idx="707">
                  <c:v>0.58426177501678467</c:v>
                </c:pt>
                <c:pt idx="708">
                  <c:v>0.58453977108001709</c:v>
                </c:pt>
                <c:pt idx="709">
                  <c:v>0.61175096035003662</c:v>
                </c:pt>
                <c:pt idx="710">
                  <c:v>0.65170663595199585</c:v>
                </c:pt>
                <c:pt idx="711">
                  <c:v>0.67994087934494019</c:v>
                </c:pt>
                <c:pt idx="712">
                  <c:v>0.67804521322250366</c:v>
                </c:pt>
                <c:pt idx="713">
                  <c:v>0.69305366277694702</c:v>
                </c:pt>
                <c:pt idx="714">
                  <c:v>0.74226886034011841</c:v>
                </c:pt>
                <c:pt idx="715">
                  <c:v>0.83986413478851318</c:v>
                </c:pt>
                <c:pt idx="716">
                  <c:v>0.97098433971405029</c:v>
                </c:pt>
                <c:pt idx="717">
                  <c:v>1.1149780750274658</c:v>
                </c:pt>
                <c:pt idx="718">
                  <c:v>1.2695490121841431</c:v>
                </c:pt>
                <c:pt idx="719">
                  <c:v>1.4291454553604126</c:v>
                </c:pt>
                <c:pt idx="720">
                  <c:v>1.5536665916442871</c:v>
                </c:pt>
                <c:pt idx="721">
                  <c:v>1.656615138053894</c:v>
                </c:pt>
                <c:pt idx="722">
                  <c:v>1.76179039478302</c:v>
                </c:pt>
                <c:pt idx="723">
                  <c:v>1.8628264665603638</c:v>
                </c:pt>
                <c:pt idx="724">
                  <c:v>1.94410240650177</c:v>
                </c:pt>
                <c:pt idx="725">
                  <c:v>1.9959441423416138</c:v>
                </c:pt>
                <c:pt idx="726">
                  <c:v>1.9818078279495239</c:v>
                </c:pt>
                <c:pt idx="727">
                  <c:v>1.946952223777771</c:v>
                </c:pt>
                <c:pt idx="728">
                  <c:v>1.9719851016998291</c:v>
                </c:pt>
                <c:pt idx="729">
                  <c:v>2.0900211334228516</c:v>
                </c:pt>
                <c:pt idx="730">
                  <c:v>2.284672737121582</c:v>
                </c:pt>
                <c:pt idx="731">
                  <c:v>2.4800541400909424</c:v>
                </c:pt>
                <c:pt idx="732">
                  <c:v>2.6276917457580566</c:v>
                </c:pt>
                <c:pt idx="733">
                  <c:v>2.7331023216247559</c:v>
                </c:pt>
                <c:pt idx="734">
                  <c:v>2.8203206062316895</c:v>
                </c:pt>
                <c:pt idx="735">
                  <c:v>2.8824605941772461</c:v>
                </c:pt>
                <c:pt idx="736">
                  <c:v>2.9133174419403076</c:v>
                </c:pt>
                <c:pt idx="737">
                  <c:v>2.9099345207214355</c:v>
                </c:pt>
                <c:pt idx="738">
                  <c:v>3.022639274597168</c:v>
                </c:pt>
                <c:pt idx="739">
                  <c:v>3.3381257057189941</c:v>
                </c:pt>
                <c:pt idx="740">
                  <c:v>3.6046867370605469</c:v>
                </c:pt>
                <c:pt idx="741">
                  <c:v>3.6770186424255371</c:v>
                </c:pt>
                <c:pt idx="742">
                  <c:v>3.620457649230957</c:v>
                </c:pt>
                <c:pt idx="743">
                  <c:v>3.3755192756652832</c:v>
                </c:pt>
                <c:pt idx="744">
                  <c:v>2.9181501865386963</c:v>
                </c:pt>
                <c:pt idx="745">
                  <c:v>2.2903172969818115</c:v>
                </c:pt>
                <c:pt idx="746">
                  <c:v>1.8319203853607178</c:v>
                </c:pt>
                <c:pt idx="747">
                  <c:v>1.5464731454849243</c:v>
                </c:pt>
                <c:pt idx="748">
                  <c:v>1.1571570634841919</c:v>
                </c:pt>
                <c:pt idx="749">
                  <c:v>0.57191884517669678</c:v>
                </c:pt>
                <c:pt idx="750">
                  <c:v>-0.30468139052391052</c:v>
                </c:pt>
                <c:pt idx="751">
                  <c:v>-1.3683463335037231</c:v>
                </c:pt>
                <c:pt idx="752">
                  <c:v>-2.3233981132507324</c:v>
                </c:pt>
                <c:pt idx="753">
                  <c:v>-2.9340524673461914</c:v>
                </c:pt>
                <c:pt idx="754">
                  <c:v>-3.1880114078521729</c:v>
                </c:pt>
                <c:pt idx="755">
                  <c:v>-3.2467441558837891</c:v>
                </c:pt>
                <c:pt idx="756">
                  <c:v>-3.3116137981414795</c:v>
                </c:pt>
                <c:pt idx="757">
                  <c:v>-3.4490206241607666</c:v>
                </c:pt>
                <c:pt idx="758">
                  <c:v>-3.6529300212860107</c:v>
                </c:pt>
                <c:pt idx="759">
                  <c:v>-3.9142220020294189</c:v>
                </c:pt>
                <c:pt idx="760">
                  <c:v>-4.2425937652587891</c:v>
                </c:pt>
                <c:pt idx="761">
                  <c:v>-4.6070938110351562</c:v>
                </c:pt>
                <c:pt idx="762">
                  <c:v>-4.9624948501586914</c:v>
                </c:pt>
                <c:pt idx="763">
                  <c:v>-5.2435717582702637</c:v>
                </c:pt>
                <c:pt idx="764">
                  <c:v>-5.4708657264709473</c:v>
                </c:pt>
                <c:pt idx="765">
                  <c:v>-5.6759219169616699</c:v>
                </c:pt>
                <c:pt idx="766">
                  <c:v>-5.8620848655700684</c:v>
                </c:pt>
                <c:pt idx="767">
                  <c:v>-6.0193338394165039</c:v>
                </c:pt>
                <c:pt idx="768">
                  <c:v>-6.1696090698242188</c:v>
                </c:pt>
                <c:pt idx="769">
                  <c:v>-6.2975239753723145</c:v>
                </c:pt>
                <c:pt idx="770">
                  <c:v>-6.3585495948791504</c:v>
                </c:pt>
                <c:pt idx="771">
                  <c:v>-6.3161544799804688</c:v>
                </c:pt>
                <c:pt idx="772">
                  <c:v>-6.1704940795898438</c:v>
                </c:pt>
                <c:pt idx="773">
                  <c:v>-5.9464998245239258</c:v>
                </c:pt>
                <c:pt idx="774">
                  <c:v>-5.7321667671203613</c:v>
                </c:pt>
                <c:pt idx="775">
                  <c:v>-5.5895709991455078</c:v>
                </c:pt>
                <c:pt idx="776">
                  <c:v>-5.4090886116027832</c:v>
                </c:pt>
                <c:pt idx="777">
                  <c:v>-4.9660367965698242</c:v>
                </c:pt>
                <c:pt idx="778">
                  <c:v>-4.1766371726989746</c:v>
                </c:pt>
                <c:pt idx="779">
                  <c:v>-3.1024584770202637</c:v>
                </c:pt>
                <c:pt idx="780">
                  <c:v>-1.9459822177886963</c:v>
                </c:pt>
                <c:pt idx="781">
                  <c:v>-0.91642379760742188</c:v>
                </c:pt>
                <c:pt idx="782">
                  <c:v>-7.9537659883499146E-2</c:v>
                </c:pt>
                <c:pt idx="783">
                  <c:v>0.61616581678390503</c:v>
                </c:pt>
                <c:pt idx="784">
                  <c:v>1.2389854192733765</c:v>
                </c:pt>
                <c:pt idx="785">
                  <c:v>1.8701591491699219</c:v>
                </c:pt>
                <c:pt idx="786">
                  <c:v>2.2921736240386963</c:v>
                </c:pt>
                <c:pt idx="787">
                  <c:v>2.3679842948913574</c:v>
                </c:pt>
                <c:pt idx="788">
                  <c:v>1.4268798828125</c:v>
                </c:pt>
                <c:pt idx="789">
                  <c:v>-1.043953001499176E-2</c:v>
                </c:pt>
                <c:pt idx="790">
                  <c:v>-0.85507756471633911</c:v>
                </c:pt>
                <c:pt idx="791">
                  <c:v>-0.33168533444404602</c:v>
                </c:pt>
                <c:pt idx="792">
                  <c:v>1.1869229078292847</c:v>
                </c:pt>
                <c:pt idx="793">
                  <c:v>2.5764980316162109</c:v>
                </c:pt>
                <c:pt idx="794">
                  <c:v>3.2523472309112549</c:v>
                </c:pt>
                <c:pt idx="795">
                  <c:v>3.2026138305664062</c:v>
                </c:pt>
                <c:pt idx="796">
                  <c:v>2.8635694980621338</c:v>
                </c:pt>
                <c:pt idx="797">
                  <c:v>2.5986618995666504</c:v>
                </c:pt>
                <c:pt idx="798">
                  <c:v>2.3760116100311279</c:v>
                </c:pt>
                <c:pt idx="799">
                  <c:v>2.2784535884857178</c:v>
                </c:pt>
                <c:pt idx="800">
                  <c:v>2.2562539577484131</c:v>
                </c:pt>
                <c:pt idx="801">
                  <c:v>1.9523561000823975</c:v>
                </c:pt>
                <c:pt idx="802">
                  <c:v>1.627372145652771</c:v>
                </c:pt>
                <c:pt idx="803">
                  <c:v>1.423503041267395</c:v>
                </c:pt>
                <c:pt idx="804">
                  <c:v>1.3133125305175781</c:v>
                </c:pt>
                <c:pt idx="805">
                  <c:v>1.3604917526245117</c:v>
                </c:pt>
                <c:pt idx="806">
                  <c:v>1.5468970537185669</c:v>
                </c:pt>
                <c:pt idx="807">
                  <c:v>1.8129996061325073</c:v>
                </c:pt>
                <c:pt idx="808">
                  <c:v>2.0284252166748047</c:v>
                </c:pt>
                <c:pt idx="809">
                  <c:v>2.0791361331939697</c:v>
                </c:pt>
                <c:pt idx="810">
                  <c:v>1.8864994049072266</c:v>
                </c:pt>
                <c:pt idx="811">
                  <c:v>1.4567430019378662</c:v>
                </c:pt>
                <c:pt idx="812">
                  <c:v>0.96471869945526123</c:v>
                </c:pt>
                <c:pt idx="813">
                  <c:v>0.60834288597106934</c:v>
                </c:pt>
                <c:pt idx="814">
                  <c:v>0.42253413796424866</c:v>
                </c:pt>
                <c:pt idx="815">
                  <c:v>0.28043383359909058</c:v>
                </c:pt>
                <c:pt idx="816">
                  <c:v>0.15189158916473389</c:v>
                </c:pt>
                <c:pt idx="817">
                  <c:v>7.0823796093463898E-2</c:v>
                </c:pt>
                <c:pt idx="818">
                  <c:v>8.42575803399086E-2</c:v>
                </c:pt>
                <c:pt idx="819">
                  <c:v>0.2207292914390564</c:v>
                </c:pt>
                <c:pt idx="820">
                  <c:v>0.45210790634155273</c:v>
                </c:pt>
                <c:pt idx="821">
                  <c:v>0.66861808300018311</c:v>
                </c:pt>
                <c:pt idx="822">
                  <c:v>0.76011127233505249</c:v>
                </c:pt>
                <c:pt idx="823">
                  <c:v>0.7378050684928894</c:v>
                </c:pt>
                <c:pt idx="824">
                  <c:v>0.66640758514404297</c:v>
                </c:pt>
                <c:pt idx="825">
                  <c:v>0.60868179798126221</c:v>
                </c:pt>
                <c:pt idx="826">
                  <c:v>0.59723579883575439</c:v>
                </c:pt>
                <c:pt idx="827">
                  <c:v>0.58951723575592041</c:v>
                </c:pt>
                <c:pt idx="828">
                  <c:v>0.5787883996963501</c:v>
                </c:pt>
                <c:pt idx="829">
                  <c:v>0.57526963949203491</c:v>
                </c:pt>
                <c:pt idx="830">
                  <c:v>0.59695202112197876</c:v>
                </c:pt>
                <c:pt idx="831">
                  <c:v>0.63804817199707031</c:v>
                </c:pt>
                <c:pt idx="832">
                  <c:v>0.70154035091400146</c:v>
                </c:pt>
                <c:pt idx="833">
                  <c:v>0.7871023416519165</c:v>
                </c:pt>
                <c:pt idx="834">
                  <c:v>0.89486634731292725</c:v>
                </c:pt>
                <c:pt idx="835">
                  <c:v>1.0185369253158569</c:v>
                </c:pt>
                <c:pt idx="836">
                  <c:v>1.1637601852416992</c:v>
                </c:pt>
                <c:pt idx="837">
                  <c:v>1.3308635950088501</c:v>
                </c:pt>
                <c:pt idx="838">
                  <c:v>1.4960442781448364</c:v>
                </c:pt>
                <c:pt idx="839">
                  <c:v>1.6468311548233032</c:v>
                </c:pt>
                <c:pt idx="840">
                  <c:v>1.7569872140884399</c:v>
                </c:pt>
                <c:pt idx="841">
                  <c:v>1.8182580471038818</c:v>
                </c:pt>
                <c:pt idx="842">
                  <c:v>1.8663192987442017</c:v>
                </c:pt>
                <c:pt idx="843">
                  <c:v>1.9261852502822876</c:v>
                </c:pt>
                <c:pt idx="844">
                  <c:v>1.9910315275192261</c:v>
                </c:pt>
                <c:pt idx="845">
                  <c:v>2.0007100105285645</c:v>
                </c:pt>
                <c:pt idx="846">
                  <c:v>1.9751261472702026</c:v>
                </c:pt>
                <c:pt idx="847">
                  <c:v>1.9687108993530273</c:v>
                </c:pt>
                <c:pt idx="848">
                  <c:v>2.0263447761535645</c:v>
                </c:pt>
                <c:pt idx="849">
                  <c:v>2.1703438758850098</c:v>
                </c:pt>
                <c:pt idx="850">
                  <c:v>2.3397815227508545</c:v>
                </c:pt>
                <c:pt idx="851">
                  <c:v>2.4764556884765625</c:v>
                </c:pt>
                <c:pt idx="852">
                  <c:v>2.5318992137908936</c:v>
                </c:pt>
                <c:pt idx="853">
                  <c:v>2.5487906932830811</c:v>
                </c:pt>
                <c:pt idx="854">
                  <c:v>2.5573058128356934</c:v>
                </c:pt>
                <c:pt idx="855">
                  <c:v>2.5839748382568359</c:v>
                </c:pt>
                <c:pt idx="856">
                  <c:v>2.6102981567382812</c:v>
                </c:pt>
                <c:pt idx="857">
                  <c:v>2.7229962348937988</c:v>
                </c:pt>
                <c:pt idx="858">
                  <c:v>2.9826483726501465</c:v>
                </c:pt>
                <c:pt idx="859">
                  <c:v>3.3211896419525146</c:v>
                </c:pt>
                <c:pt idx="860">
                  <c:v>3.6157653331756592</c:v>
                </c:pt>
                <c:pt idx="861">
                  <c:v>3.7405705451965332</c:v>
                </c:pt>
                <c:pt idx="862">
                  <c:v>3.6740133762359619</c:v>
                </c:pt>
                <c:pt idx="863">
                  <c:v>3.4612057209014893</c:v>
                </c:pt>
                <c:pt idx="864">
                  <c:v>3.301161527633667</c:v>
                </c:pt>
                <c:pt idx="865">
                  <c:v>2.8871312141418457</c:v>
                </c:pt>
                <c:pt idx="866">
                  <c:v>2.153125524520874</c:v>
                </c:pt>
                <c:pt idx="867">
                  <c:v>1.226340651512146</c:v>
                </c:pt>
                <c:pt idx="868">
                  <c:v>0.48333740234375</c:v>
                </c:pt>
                <c:pt idx="869">
                  <c:v>-1.0892266407608986E-2</c:v>
                </c:pt>
                <c:pt idx="870">
                  <c:v>-0.8175504207611084</c:v>
                </c:pt>
                <c:pt idx="871">
                  <c:v>-1.8032162189483643</c:v>
                </c:pt>
                <c:pt idx="872">
                  <c:v>-2.6301920413970947</c:v>
                </c:pt>
                <c:pt idx="873">
                  <c:v>-3.1331257820129395</c:v>
                </c:pt>
                <c:pt idx="874">
                  <c:v>-3.352135181427002</c:v>
                </c:pt>
                <c:pt idx="875">
                  <c:v>-3.3967154026031494</c:v>
                </c:pt>
                <c:pt idx="876">
                  <c:v>-3.404900074005127</c:v>
                </c:pt>
                <c:pt idx="877">
                  <c:v>-3.4861054420471191</c:v>
                </c:pt>
                <c:pt idx="878">
                  <c:v>-3.6828083992004395</c:v>
                </c:pt>
                <c:pt idx="879">
                  <c:v>-3.9836137294769287</c:v>
                </c:pt>
                <c:pt idx="880">
                  <c:v>-4.3597564697265625</c:v>
                </c:pt>
                <c:pt idx="881">
                  <c:v>-4.7728767395019531</c:v>
                </c:pt>
                <c:pt idx="882">
                  <c:v>-5.1384530067443848</c:v>
                </c:pt>
                <c:pt idx="883">
                  <c:v>-5.4426074028015137</c:v>
                </c:pt>
                <c:pt idx="884">
                  <c:v>-5.7218012809753418</c:v>
                </c:pt>
                <c:pt idx="885">
                  <c:v>-5.9834051132202148</c:v>
                </c:pt>
                <c:pt idx="886">
                  <c:v>-6.2114968299865723</c:v>
                </c:pt>
                <c:pt idx="887">
                  <c:v>-6.3946304321289062</c:v>
                </c:pt>
                <c:pt idx="888">
                  <c:v>-6.5283374786376953</c:v>
                </c:pt>
                <c:pt idx="889">
                  <c:v>-6.6101136207580566</c:v>
                </c:pt>
                <c:pt idx="890">
                  <c:v>-6.6211929321289062</c:v>
                </c:pt>
                <c:pt idx="891">
                  <c:v>-6.5384578704833984</c:v>
                </c:pt>
                <c:pt idx="892">
                  <c:v>-6.3517508506774902</c:v>
                </c:pt>
                <c:pt idx="893">
                  <c:v>-6.089134693145752</c:v>
                </c:pt>
                <c:pt idx="894">
                  <c:v>-5.8620600700378418</c:v>
                </c:pt>
                <c:pt idx="895">
                  <c:v>-5.628204345703125</c:v>
                </c:pt>
                <c:pt idx="896">
                  <c:v>-5.1252617835998535</c:v>
                </c:pt>
                <c:pt idx="897">
                  <c:v>-4.247187614440918</c:v>
                </c:pt>
                <c:pt idx="898">
                  <c:v>-3.1034133434295654</c:v>
                </c:pt>
                <c:pt idx="899">
                  <c:v>-1.96077561378479</c:v>
                </c:pt>
                <c:pt idx="900">
                  <c:v>-0.91912519931793213</c:v>
                </c:pt>
                <c:pt idx="901">
                  <c:v>2.508874237537384E-2</c:v>
                </c:pt>
                <c:pt idx="902">
                  <c:v>0.79292255640029907</c:v>
                </c:pt>
                <c:pt idx="903">
                  <c:v>1.4239245653152466</c:v>
                </c:pt>
                <c:pt idx="904">
                  <c:v>2.1108672618865967</c:v>
                </c:pt>
                <c:pt idx="905">
                  <c:v>2.8271136283874512</c:v>
                </c:pt>
                <c:pt idx="906">
                  <c:v>3.073904275894165</c:v>
                </c:pt>
                <c:pt idx="907">
                  <c:v>2.476886510848999</c:v>
                </c:pt>
                <c:pt idx="908">
                  <c:v>0.98737668991088867</c:v>
                </c:pt>
                <c:pt idx="909">
                  <c:v>-0.91352599859237671</c:v>
                </c:pt>
                <c:pt idx="910">
                  <c:v>-1.5027154684066772</c:v>
                </c:pt>
                <c:pt idx="911">
                  <c:v>8.3829864859580994E-2</c:v>
                </c:pt>
                <c:pt idx="912">
                  <c:v>2.0969836711883545</c:v>
                </c:pt>
                <c:pt idx="913">
                  <c:v>3.3746161460876465</c:v>
                </c:pt>
                <c:pt idx="914">
                  <c:v>3.8510284423828125</c:v>
                </c:pt>
                <c:pt idx="915">
                  <c:v>3.4218599796295166</c:v>
                </c:pt>
                <c:pt idx="916">
                  <c:v>2.5653896331787109</c:v>
                </c:pt>
                <c:pt idx="917">
                  <c:v>2.1929891109466553</c:v>
                </c:pt>
                <c:pt idx="918">
                  <c:v>2.2728621959686279</c:v>
                </c:pt>
                <c:pt idx="919">
                  <c:v>2.3420429229736328</c:v>
                </c:pt>
                <c:pt idx="920">
                  <c:v>2.2315530776977539</c:v>
                </c:pt>
                <c:pt idx="921">
                  <c:v>1.9630588293075562</c:v>
                </c:pt>
                <c:pt idx="922">
                  <c:v>1.6491775512695312</c:v>
                </c:pt>
                <c:pt idx="923">
                  <c:v>1.3492574691772461</c:v>
                </c:pt>
                <c:pt idx="924">
                  <c:v>1.0776305198669434</c:v>
                </c:pt>
                <c:pt idx="925">
                  <c:v>0.96416419744491577</c:v>
                </c:pt>
                <c:pt idx="926">
                  <c:v>1.0158683061599731</c:v>
                </c:pt>
                <c:pt idx="927">
                  <c:v>1.1071244478225708</c:v>
                </c:pt>
                <c:pt idx="928">
                  <c:v>1.2144621610641479</c:v>
                </c:pt>
                <c:pt idx="929">
                  <c:v>1.2953095436096191</c:v>
                </c:pt>
                <c:pt idx="930">
                  <c:v>1.2902154922485352</c:v>
                </c:pt>
                <c:pt idx="931">
                  <c:v>1.1616923809051514</c:v>
                </c:pt>
                <c:pt idx="932">
                  <c:v>0.92054450511932373</c:v>
                </c:pt>
                <c:pt idx="933">
                  <c:v>0.67813289165496826</c:v>
                </c:pt>
                <c:pt idx="934">
                  <c:v>0.50504261255264282</c:v>
                </c:pt>
                <c:pt idx="935">
                  <c:v>0.3976847231388092</c:v>
                </c:pt>
                <c:pt idx="936">
                  <c:v>0.346701979637146</c:v>
                </c:pt>
                <c:pt idx="937">
                  <c:v>0.34550884366035461</c:v>
                </c:pt>
                <c:pt idx="938">
                  <c:v>0.38352066278457642</c:v>
                </c:pt>
                <c:pt idx="939">
                  <c:v>0.44625633955001831</c:v>
                </c:pt>
                <c:pt idx="940">
                  <c:v>0.53300422430038452</c:v>
                </c:pt>
                <c:pt idx="941">
                  <c:v>0.6065903902053833</c:v>
                </c:pt>
                <c:pt idx="942">
                  <c:v>0.65555953979492188</c:v>
                </c:pt>
                <c:pt idx="943">
                  <c:v>0.68525427579879761</c:v>
                </c:pt>
                <c:pt idx="944">
                  <c:v>0.69739377498626709</c:v>
                </c:pt>
                <c:pt idx="945">
                  <c:v>0.72179454565048218</c:v>
                </c:pt>
                <c:pt idx="946">
                  <c:v>0.7464977502822876</c:v>
                </c:pt>
                <c:pt idx="947">
                  <c:v>0.77007764577865601</c:v>
                </c:pt>
                <c:pt idx="948">
                  <c:v>0.79165828227996826</c:v>
                </c:pt>
                <c:pt idx="949">
                  <c:v>0.81511074304580688</c:v>
                </c:pt>
                <c:pt idx="950">
                  <c:v>0.84884423017501831</c:v>
                </c:pt>
                <c:pt idx="951">
                  <c:v>0.88515722751617432</c:v>
                </c:pt>
                <c:pt idx="952">
                  <c:v>0.91818100214004517</c:v>
                </c:pt>
                <c:pt idx="953">
                  <c:v>0.97175461053848267</c:v>
                </c:pt>
                <c:pt idx="954">
                  <c:v>1.0402535200119019</c:v>
                </c:pt>
                <c:pt idx="955">
                  <c:v>1.1346035003662109</c:v>
                </c:pt>
                <c:pt idx="956">
                  <c:v>1.2527847290039062</c:v>
                </c:pt>
                <c:pt idx="957">
                  <c:v>1.4030797481536865</c:v>
                </c:pt>
                <c:pt idx="958">
                  <c:v>1.5523797273635864</c:v>
                </c:pt>
                <c:pt idx="959">
                  <c:v>1.6866865158081055</c:v>
                </c:pt>
                <c:pt idx="960">
                  <c:v>1.7982652187347412</c:v>
                </c:pt>
                <c:pt idx="961">
                  <c:v>1.9028029441833496</c:v>
                </c:pt>
                <c:pt idx="962">
                  <c:v>2.0053911209106445</c:v>
                </c:pt>
                <c:pt idx="963">
                  <c:v>2.1026761531829834</c:v>
                </c:pt>
                <c:pt idx="964">
                  <c:v>2.1298749446868896</c:v>
                </c:pt>
                <c:pt idx="965">
                  <c:v>2.104999303817749</c:v>
                </c:pt>
                <c:pt idx="966">
                  <c:v>2.0974769592285156</c:v>
                </c:pt>
                <c:pt idx="967">
                  <c:v>2.1638247966766357</c:v>
                </c:pt>
                <c:pt idx="968">
                  <c:v>2.2913041114807129</c:v>
                </c:pt>
                <c:pt idx="969">
                  <c:v>2.454742431640625</c:v>
                </c:pt>
                <c:pt idx="970">
                  <c:v>2.6152365207672119</c:v>
                </c:pt>
                <c:pt idx="971">
                  <c:v>2.7171657085418701</c:v>
                </c:pt>
                <c:pt idx="972">
                  <c:v>2.7548155784606934</c:v>
                </c:pt>
                <c:pt idx="973">
                  <c:v>2.76460862159729</c:v>
                </c:pt>
                <c:pt idx="974">
                  <c:v>2.7484171390533447</c:v>
                </c:pt>
                <c:pt idx="975">
                  <c:v>2.7517263889312744</c:v>
                </c:pt>
                <c:pt idx="976">
                  <c:v>2.8913989067077637</c:v>
                </c:pt>
                <c:pt idx="977">
                  <c:v>3.2250182628631592</c:v>
                </c:pt>
                <c:pt idx="978">
                  <c:v>3.5568220615386963</c:v>
                </c:pt>
                <c:pt idx="979">
                  <c:v>3.6957156658172607</c:v>
                </c:pt>
                <c:pt idx="980">
                  <c:v>3.6560025215148926</c:v>
                </c:pt>
                <c:pt idx="981">
                  <c:v>3.550382137298584</c:v>
                </c:pt>
                <c:pt idx="982">
                  <c:v>3.5176682472229004</c:v>
                </c:pt>
                <c:pt idx="983">
                  <c:v>3.3267691135406494</c:v>
                </c:pt>
                <c:pt idx="984">
                  <c:v>2.630061149597168</c:v>
                </c:pt>
                <c:pt idx="985">
                  <c:v>1.7472934722900391</c:v>
                </c:pt>
                <c:pt idx="986">
                  <c:v>0.84695667028427124</c:v>
                </c:pt>
                <c:pt idx="987">
                  <c:v>0.26157745718955994</c:v>
                </c:pt>
                <c:pt idx="988">
                  <c:v>-0.25647073984146118</c:v>
                </c:pt>
                <c:pt idx="989">
                  <c:v>-1.1883268356323242</c:v>
                </c:pt>
                <c:pt idx="990">
                  <c:v>-2.2347521781921387</c:v>
                </c:pt>
                <c:pt idx="991">
                  <c:v>-3.0118262767791748</c:v>
                </c:pt>
                <c:pt idx="992">
                  <c:v>-3.4154443740844727</c:v>
                </c:pt>
                <c:pt idx="993">
                  <c:v>-3.5232465267181396</c:v>
                </c:pt>
                <c:pt idx="994">
                  <c:v>-3.418550968170166</c:v>
                </c:pt>
                <c:pt idx="995">
                  <c:v>-3.2861785888671875</c:v>
                </c:pt>
                <c:pt idx="996">
                  <c:v>-3.2964086532592773</c:v>
                </c:pt>
                <c:pt idx="997">
                  <c:v>-3.5152528285980225</c:v>
                </c:pt>
                <c:pt idx="998">
                  <c:v>-3.9323081970214844</c:v>
                </c:pt>
                <c:pt idx="999">
                  <c:v>-4.4892492294311523</c:v>
                </c:pt>
                <c:pt idx="1000">
                  <c:v>-5.0533032417297363</c:v>
                </c:pt>
                <c:pt idx="1001">
                  <c:v>-5.5084366798400879</c:v>
                </c:pt>
                <c:pt idx="1002">
                  <c:v>-5.8436932563781738</c:v>
                </c:pt>
                <c:pt idx="1003">
                  <c:v>-6.1088600158691406</c:v>
                </c:pt>
                <c:pt idx="1004">
                  <c:v>-6.3396997451782227</c:v>
                </c:pt>
                <c:pt idx="1005">
                  <c:v>-6.521385669708252</c:v>
                </c:pt>
                <c:pt idx="1006">
                  <c:v>-6.6717596054077148</c:v>
                </c:pt>
                <c:pt idx="1007">
                  <c:v>-6.7917337417602539</c:v>
                </c:pt>
                <c:pt idx="1008">
                  <c:v>-6.8380560874938965</c:v>
                </c:pt>
                <c:pt idx="1009">
                  <c:v>-6.7802891731262207</c:v>
                </c:pt>
                <c:pt idx="1010">
                  <c:v>-6.5978789329528809</c:v>
                </c:pt>
                <c:pt idx="1011">
                  <c:v>-6.2832260131835938</c:v>
                </c:pt>
                <c:pt idx="1012">
                  <c:v>-5.8970823287963867</c:v>
                </c:pt>
                <c:pt idx="1013">
                  <c:v>-5.4961166381835938</c:v>
                </c:pt>
                <c:pt idx="1014">
                  <c:v>-5.0080137252807617</c:v>
                </c:pt>
                <c:pt idx="1015">
                  <c:v>-4.3383851051330566</c:v>
                </c:pt>
                <c:pt idx="1016">
                  <c:v>-3.4815306663513184</c:v>
                </c:pt>
                <c:pt idx="1017">
                  <c:v>-2.5093057155609131</c:v>
                </c:pt>
                <c:pt idx="1018">
                  <c:v>-1.6045013666152954</c:v>
                </c:pt>
                <c:pt idx="1019">
                  <c:v>-0.8893965482711792</c:v>
                </c:pt>
                <c:pt idx="1020">
                  <c:v>-0.32776385545730591</c:v>
                </c:pt>
                <c:pt idx="1021">
                  <c:v>0.24521955847740173</c:v>
                </c:pt>
                <c:pt idx="1022">
                  <c:v>0.98466008901596069</c:v>
                </c:pt>
                <c:pt idx="1023">
                  <c:v>1.8399810791015625</c:v>
                </c:pt>
                <c:pt idx="1024">
                  <c:v>2.5041079521179199</c:v>
                </c:pt>
                <c:pt idx="1025">
                  <c:v>2.8090000152587891</c:v>
                </c:pt>
                <c:pt idx="1026">
                  <c:v>2.5236415863037109</c:v>
                </c:pt>
                <c:pt idx="1027">
                  <c:v>1.4215255975723267</c:v>
                </c:pt>
                <c:pt idx="1028">
                  <c:v>-0.53065699338912964</c:v>
                </c:pt>
                <c:pt idx="1029">
                  <c:v>-1.9706470966339111</c:v>
                </c:pt>
                <c:pt idx="1030">
                  <c:v>-0.9118533730506897</c:v>
                </c:pt>
                <c:pt idx="1031">
                  <c:v>0.93683910369873047</c:v>
                </c:pt>
                <c:pt idx="1032">
                  <c:v>2.8416764736175537</c:v>
                </c:pt>
                <c:pt idx="1033">
                  <c:v>4.1096735000610352</c:v>
                </c:pt>
                <c:pt idx="1034">
                  <c:v>4.2666897773742676</c:v>
                </c:pt>
                <c:pt idx="1035">
                  <c:v>3.3021411895751953</c:v>
                </c:pt>
                <c:pt idx="1036">
                  <c:v>2.2882592678070068</c:v>
                </c:pt>
                <c:pt idx="1037">
                  <c:v>1.9332175254821777</c:v>
                </c:pt>
                <c:pt idx="1038">
                  <c:v>1.9469807147979736</c:v>
                </c:pt>
                <c:pt idx="1039">
                  <c:v>2.0535261631011963</c:v>
                </c:pt>
                <c:pt idx="1040">
                  <c:v>2.1631669998168945</c:v>
                </c:pt>
                <c:pt idx="1041">
                  <c:v>2.1040401458740234</c:v>
                </c:pt>
                <c:pt idx="1042">
                  <c:v>1.7123932838439941</c:v>
                </c:pt>
                <c:pt idx="1043">
                  <c:v>1.2468693256378174</c:v>
                </c:pt>
                <c:pt idx="1044">
                  <c:v>1.0392605066299438</c:v>
                </c:pt>
                <c:pt idx="1045">
                  <c:v>1.1395739316940308</c:v>
                </c:pt>
                <c:pt idx="1046">
                  <c:v>1.3134139776229858</c:v>
                </c:pt>
                <c:pt idx="1047">
                  <c:v>1.4420778751373291</c:v>
                </c:pt>
                <c:pt idx="1048">
                  <c:v>1.455508828163147</c:v>
                </c:pt>
                <c:pt idx="1049">
                  <c:v>1.3564388751983643</c:v>
                </c:pt>
                <c:pt idx="1050">
                  <c:v>1.178413987159729</c:v>
                </c:pt>
                <c:pt idx="1051">
                  <c:v>0.9544529914855957</c:v>
                </c:pt>
                <c:pt idx="1052">
                  <c:v>0.70687699317932129</c:v>
                </c:pt>
                <c:pt idx="1053">
                  <c:v>0.47870367765426636</c:v>
                </c:pt>
                <c:pt idx="1054">
                  <c:v>0.34357142448425293</c:v>
                </c:pt>
                <c:pt idx="1055">
                  <c:v>0.3043874204158783</c:v>
                </c:pt>
                <c:pt idx="1056">
                  <c:v>0.32934549450874329</c:v>
                </c:pt>
                <c:pt idx="1057">
                  <c:v>0.40207335352897644</c:v>
                </c:pt>
                <c:pt idx="1058">
                  <c:v>0.50440347194671631</c:v>
                </c:pt>
                <c:pt idx="1059">
                  <c:v>0.59952574968338013</c:v>
                </c:pt>
                <c:pt idx="1060">
                  <c:v>0.64379227161407471</c:v>
                </c:pt>
                <c:pt idx="1061">
                  <c:v>0.63777828216552734</c:v>
                </c:pt>
                <c:pt idx="1062">
                  <c:v>0.60744595527648926</c:v>
                </c:pt>
                <c:pt idx="1063">
                  <c:v>0.57894498109817505</c:v>
                </c:pt>
                <c:pt idx="1064">
                  <c:v>0.55166089534759521</c:v>
                </c:pt>
                <c:pt idx="1065">
                  <c:v>0.54479342699050903</c:v>
                </c:pt>
                <c:pt idx="1066">
                  <c:v>0.55913776159286499</c:v>
                </c:pt>
                <c:pt idx="1067">
                  <c:v>0.59957867860794067</c:v>
                </c:pt>
                <c:pt idx="1068">
                  <c:v>0.63829386234283447</c:v>
                </c:pt>
                <c:pt idx="1069">
                  <c:v>0.67747336626052856</c:v>
                </c:pt>
                <c:pt idx="1070">
                  <c:v>0.71897202730178833</c:v>
                </c:pt>
                <c:pt idx="1071">
                  <c:v>0.78256922960281372</c:v>
                </c:pt>
                <c:pt idx="1072">
                  <c:v>0.86876112222671509</c:v>
                </c:pt>
                <c:pt idx="1073">
                  <c:v>0.98965507745742798</c:v>
                </c:pt>
                <c:pt idx="1074">
                  <c:v>1.1138383150100708</c:v>
                </c:pt>
                <c:pt idx="1075">
                  <c:v>1.2324591875076294</c:v>
                </c:pt>
                <c:pt idx="1076">
                  <c:v>1.363994836807251</c:v>
                </c:pt>
                <c:pt idx="1077">
                  <c:v>1.4939479827880859</c:v>
                </c:pt>
                <c:pt idx="1078">
                  <c:v>1.6202913522720337</c:v>
                </c:pt>
                <c:pt idx="1079">
                  <c:v>1.7324889898300171</c:v>
                </c:pt>
                <c:pt idx="1080">
                  <c:v>1.8205524682998657</c:v>
                </c:pt>
                <c:pt idx="1081">
                  <c:v>1.9011914730072021</c:v>
                </c:pt>
                <c:pt idx="1082">
                  <c:v>1.952692985534668</c:v>
                </c:pt>
                <c:pt idx="1083">
                  <c:v>1.9321653842926025</c:v>
                </c:pt>
                <c:pt idx="1084">
                  <c:v>1.8936834335327148</c:v>
                </c:pt>
                <c:pt idx="1085">
                  <c:v>1.9099054336547852</c:v>
                </c:pt>
                <c:pt idx="1086">
                  <c:v>2.0102431774139404</c:v>
                </c:pt>
                <c:pt idx="1087">
                  <c:v>2.1704781055450439</c:v>
                </c:pt>
                <c:pt idx="1088">
                  <c:v>2.3372135162353516</c:v>
                </c:pt>
                <c:pt idx="1089">
                  <c:v>2.4820711612701416</c:v>
                </c:pt>
                <c:pt idx="1090">
                  <c:v>2.59403395652771</c:v>
                </c:pt>
                <c:pt idx="1091">
                  <c:v>2.6688222885131836</c:v>
                </c:pt>
                <c:pt idx="1092">
                  <c:v>2.7299177646636963</c:v>
                </c:pt>
                <c:pt idx="1093">
                  <c:v>2.7944109439849854</c:v>
                </c:pt>
                <c:pt idx="1094">
                  <c:v>2.8506631851196289</c:v>
                </c:pt>
                <c:pt idx="1095">
                  <c:v>2.9643180370330811</c:v>
                </c:pt>
                <c:pt idx="1096">
                  <c:v>3.2014205455780029</c:v>
                </c:pt>
                <c:pt idx="1097">
                  <c:v>3.4913837909698486</c:v>
                </c:pt>
                <c:pt idx="1098">
                  <c:v>3.6881790161132812</c:v>
                </c:pt>
                <c:pt idx="1099">
                  <c:v>3.7672038078308105</c:v>
                </c:pt>
                <c:pt idx="1100">
                  <c:v>3.7202663421630859</c:v>
                </c:pt>
                <c:pt idx="1101">
                  <c:v>3.5382506847381592</c:v>
                </c:pt>
                <c:pt idx="1102">
                  <c:v>3.112978458404541</c:v>
                </c:pt>
                <c:pt idx="1103">
                  <c:v>2.4074883460998535</c:v>
                </c:pt>
                <c:pt idx="1104">
                  <c:v>1.7689915895462036</c:v>
                </c:pt>
                <c:pt idx="1105">
                  <c:v>1.3259648084640503</c:v>
                </c:pt>
                <c:pt idx="1106">
                  <c:v>0.79556381702423096</c:v>
                </c:pt>
                <c:pt idx="1107">
                  <c:v>0.41541507840156555</c:v>
                </c:pt>
                <c:pt idx="1108">
                  <c:v>-0.19294175505638123</c:v>
                </c:pt>
                <c:pt idx="1109">
                  <c:v>-1.2784547805786133</c:v>
                </c:pt>
                <c:pt idx="1110">
                  <c:v>-2.4157216548919678</c:v>
                </c:pt>
                <c:pt idx="1111">
                  <c:v>-3.2413778305053711</c:v>
                </c:pt>
                <c:pt idx="1112">
                  <c:v>-3.6594874858856201</c:v>
                </c:pt>
                <c:pt idx="1113">
                  <c:v>-3.7662982940673828</c:v>
                </c:pt>
                <c:pt idx="1114">
                  <c:v>-3.6766388416290283</c:v>
                </c:pt>
                <c:pt idx="1115">
                  <c:v>-3.5263755321502686</c:v>
                </c:pt>
                <c:pt idx="1116">
                  <c:v>-3.4515762329101562</c:v>
                </c:pt>
                <c:pt idx="1117">
                  <c:v>-3.5419163703918457</c:v>
                </c:pt>
                <c:pt idx="1118">
                  <c:v>-3.8354043960571289</c:v>
                </c:pt>
                <c:pt idx="1119">
                  <c:v>-4.3036074638366699</c:v>
                </c:pt>
                <c:pt idx="1120">
                  <c:v>-4.8344597816467285</c:v>
                </c:pt>
                <c:pt idx="1121">
                  <c:v>-5.2556905746459961</c:v>
                </c:pt>
                <c:pt idx="1122">
                  <c:v>-5.5377593040466309</c:v>
                </c:pt>
                <c:pt idx="1123">
                  <c:v>-5.7348012924194336</c:v>
                </c:pt>
                <c:pt idx="1124">
                  <c:v>-5.8979024887084961</c:v>
                </c:pt>
                <c:pt idx="1125">
                  <c:v>-6.0576858520507812</c:v>
                </c:pt>
                <c:pt idx="1126">
                  <c:v>-6.2187633514404297</c:v>
                </c:pt>
                <c:pt idx="1127">
                  <c:v>-6.3591609001159668</c:v>
                </c:pt>
                <c:pt idx="1128">
                  <c:v>-6.4474930763244629</c:v>
                </c:pt>
                <c:pt idx="1129">
                  <c:v>-6.4601407051086426</c:v>
                </c:pt>
                <c:pt idx="1130">
                  <c:v>-6.368034839630127</c:v>
                </c:pt>
                <c:pt idx="1131">
                  <c:v>-6.2002277374267578</c:v>
                </c:pt>
                <c:pt idx="1132">
                  <c:v>-5.9985346794128418</c:v>
                </c:pt>
                <c:pt idx="1133">
                  <c:v>-5.7810144424438477</c:v>
                </c:pt>
                <c:pt idx="1134">
                  <c:v>-5.4857573509216309</c:v>
                </c:pt>
                <c:pt idx="1135">
                  <c:v>-4.9810342788696289</c:v>
                </c:pt>
                <c:pt idx="1136">
                  <c:v>-4.2450809478759766</c:v>
                </c:pt>
                <c:pt idx="1137">
                  <c:v>-3.3549454212188721</c:v>
                </c:pt>
                <c:pt idx="1138">
                  <c:v>-2.4392015933990479</c:v>
                </c:pt>
                <c:pt idx="1139">
                  <c:v>-1.5552749633789062</c:v>
                </c:pt>
                <c:pt idx="1140">
                  <c:v>-0.67517071962356567</c:v>
                </c:pt>
                <c:pt idx="1141">
                  <c:v>0.20780418813228607</c:v>
                </c:pt>
                <c:pt idx="1142">
                  <c:v>0.99458932876586914</c:v>
                </c:pt>
                <c:pt idx="1143">
                  <c:v>1.6824405193328857</c:v>
                </c:pt>
                <c:pt idx="1144">
                  <c:v>2.2635097503662109</c:v>
                </c:pt>
                <c:pt idx="1145">
                  <c:v>2.6507492065429688</c:v>
                </c:pt>
                <c:pt idx="1146">
                  <c:v>2.665736198425293</c:v>
                </c:pt>
                <c:pt idx="1147">
                  <c:v>2.1200449466705322</c:v>
                </c:pt>
                <c:pt idx="1148">
                  <c:v>0.93746405839920044</c:v>
                </c:pt>
                <c:pt idx="1149">
                  <c:v>-0.75224339962005615</c:v>
                </c:pt>
                <c:pt idx="1150">
                  <c:v>-1.5862182378768921</c:v>
                </c:pt>
                <c:pt idx="1151">
                  <c:v>-0.39233654737472534</c:v>
                </c:pt>
                <c:pt idx="1152">
                  <c:v>1.5995521545410156</c:v>
                </c:pt>
                <c:pt idx="1153">
                  <c:v>3.0158514976501465</c:v>
                </c:pt>
                <c:pt idx="1154">
                  <c:v>3.7615318298339844</c:v>
                </c:pt>
                <c:pt idx="1155">
                  <c:v>3.5328786373138428</c:v>
                </c:pt>
                <c:pt idx="1156">
                  <c:v>2.546332836151123</c:v>
                </c:pt>
                <c:pt idx="1157">
                  <c:v>1.8035420179367065</c:v>
                </c:pt>
                <c:pt idx="1158">
                  <c:v>1.7159448862075806</c:v>
                </c:pt>
                <c:pt idx="1159">
                  <c:v>1.9018036127090454</c:v>
                </c:pt>
                <c:pt idx="1160">
                  <c:v>2.0714750289916992</c:v>
                </c:pt>
                <c:pt idx="1161">
                  <c:v>2.1291718482971191</c:v>
                </c:pt>
                <c:pt idx="1162">
                  <c:v>2.0387053489685059</c:v>
                </c:pt>
                <c:pt idx="1163">
                  <c:v>1.7963454723358154</c:v>
                </c:pt>
                <c:pt idx="1164">
                  <c:v>1.4938263893127441</c:v>
                </c:pt>
                <c:pt idx="1165">
                  <c:v>1.2751845121383667</c:v>
                </c:pt>
                <c:pt idx="1166">
                  <c:v>1.267695426940918</c:v>
                </c:pt>
                <c:pt idx="1167">
                  <c:v>1.4447377920150757</c:v>
                </c:pt>
                <c:pt idx="1168">
                  <c:v>1.5704236030578613</c:v>
                </c:pt>
                <c:pt idx="1169">
                  <c:v>1.5486278533935547</c:v>
                </c:pt>
                <c:pt idx="1170">
                  <c:v>1.4107702970504761</c:v>
                </c:pt>
                <c:pt idx="1171">
                  <c:v>1.2381047010421753</c:v>
                </c:pt>
                <c:pt idx="1172">
                  <c:v>1.0675958395004272</c:v>
                </c:pt>
                <c:pt idx="1173">
                  <c:v>0.9003756046295166</c:v>
                </c:pt>
                <c:pt idx="1174">
                  <c:v>0.73621279001235962</c:v>
                </c:pt>
                <c:pt idx="1175">
                  <c:v>0.61659097671508789</c:v>
                </c:pt>
                <c:pt idx="1176">
                  <c:v>0.56705671548843384</c:v>
                </c:pt>
                <c:pt idx="1177">
                  <c:v>0.57273167371749878</c:v>
                </c:pt>
                <c:pt idx="1178">
                  <c:v>0.62010800838470459</c:v>
                </c:pt>
                <c:pt idx="1179">
                  <c:v>0.6733977198600769</c:v>
                </c:pt>
                <c:pt idx="1180">
                  <c:v>0.70608246326446533</c:v>
                </c:pt>
                <c:pt idx="1181">
                  <c:v>0.69974488019943237</c:v>
                </c:pt>
                <c:pt idx="1182">
                  <c:v>0.66198468208312988</c:v>
                </c:pt>
                <c:pt idx="1183">
                  <c:v>0.61386209726333618</c:v>
                </c:pt>
                <c:pt idx="1184">
                  <c:v>0.5724337100982666</c:v>
                </c:pt>
                <c:pt idx="1185">
                  <c:v>0.55714493989944458</c:v>
                </c:pt>
                <c:pt idx="1186">
                  <c:v>0.54462540149688721</c:v>
                </c:pt>
                <c:pt idx="1187">
                  <c:v>0.54971933364868164</c:v>
                </c:pt>
                <c:pt idx="1188">
                  <c:v>0.56097221374511719</c:v>
                </c:pt>
                <c:pt idx="1189">
                  <c:v>0.58654087781906128</c:v>
                </c:pt>
                <c:pt idx="1190">
                  <c:v>0.61844581365585327</c:v>
                </c:pt>
                <c:pt idx="1191">
                  <c:v>0.65681749582290649</c:v>
                </c:pt>
                <c:pt idx="1192">
                  <c:v>0.68374204635620117</c:v>
                </c:pt>
                <c:pt idx="1193">
                  <c:v>0.7131965160369873</c:v>
                </c:pt>
                <c:pt idx="1194">
                  <c:v>0.76123464107513428</c:v>
                </c:pt>
                <c:pt idx="1195">
                  <c:v>0.82861709594726562</c:v>
                </c:pt>
                <c:pt idx="1196">
                  <c:v>0.92544084787368774</c:v>
                </c:pt>
                <c:pt idx="1197">
                  <c:v>1.0471065044403076</c:v>
                </c:pt>
                <c:pt idx="1198">
                  <c:v>1.1609625816345215</c:v>
                </c:pt>
                <c:pt idx="1199">
                  <c:v>1.2589422464370728</c:v>
                </c:pt>
                <c:pt idx="1200">
                  <c:v>1.34941565990448</c:v>
                </c:pt>
                <c:pt idx="1201">
                  <c:v>1.4380048513412476</c:v>
                </c:pt>
                <c:pt idx="1202">
                  <c:v>1.5369423627853394</c:v>
                </c:pt>
                <c:pt idx="1203">
                  <c:v>1.6473759412765503</c:v>
                </c:pt>
                <c:pt idx="1204">
                  <c:v>1.7620594501495361</c:v>
                </c:pt>
                <c:pt idx="1205">
                  <c:v>1.874373197555542</c:v>
                </c:pt>
                <c:pt idx="1206">
                  <c:v>1.9561090469360352</c:v>
                </c:pt>
                <c:pt idx="1207">
                  <c:v>1.9713164567947388</c:v>
                </c:pt>
                <c:pt idx="1208">
                  <c:v>1.9622387886047363</c:v>
                </c:pt>
                <c:pt idx="1209">
                  <c:v>1.9940254688262939</c:v>
                </c:pt>
                <c:pt idx="1210">
                  <c:v>2.0765511989593506</c:v>
                </c:pt>
                <c:pt idx="1211">
                  <c:v>2.1996986865997314</c:v>
                </c:pt>
                <c:pt idx="1212">
                  <c:v>2.3301982879638672</c:v>
                </c:pt>
                <c:pt idx="1213">
                  <c:v>2.4352967739105225</c:v>
                </c:pt>
                <c:pt idx="1214">
                  <c:v>2.5006303787231445</c:v>
                </c:pt>
                <c:pt idx="1215">
                  <c:v>2.5333778858184814</c:v>
                </c:pt>
                <c:pt idx="1216">
                  <c:v>2.5701560974121094</c:v>
                </c:pt>
                <c:pt idx="1217">
                  <c:v>2.5871992111206055</c:v>
                </c:pt>
                <c:pt idx="1218">
                  <c:v>2.5569953918457031</c:v>
                </c:pt>
                <c:pt idx="1219">
                  <c:v>2.5588743686676025</c:v>
                </c:pt>
                <c:pt idx="1220">
                  <c:v>2.7420480251312256</c:v>
                </c:pt>
                <c:pt idx="1221">
                  <c:v>3.1073169708251953</c:v>
                </c:pt>
                <c:pt idx="1222">
                  <c:v>3.4371764659881592</c:v>
                </c:pt>
                <c:pt idx="1223">
                  <c:v>3.6149823665618896</c:v>
                </c:pt>
                <c:pt idx="1224">
                  <c:v>3.6514837741851807</c:v>
                </c:pt>
                <c:pt idx="1225">
                  <c:v>3.5365443229675293</c:v>
                </c:pt>
                <c:pt idx="1226">
                  <c:v>3.2971594333648682</c:v>
                </c:pt>
                <c:pt idx="1227">
                  <c:v>2.8198432922363281</c:v>
                </c:pt>
                <c:pt idx="1228">
                  <c:v>2.1812229156494141</c:v>
                </c:pt>
                <c:pt idx="1229">
                  <c:v>1.4573616981506348</c:v>
                </c:pt>
                <c:pt idx="1230">
                  <c:v>0.73856455087661743</c:v>
                </c:pt>
                <c:pt idx="1231">
                  <c:v>0.30271095037460327</c:v>
                </c:pt>
                <c:pt idx="1232">
                  <c:v>-0.10797327011823654</c:v>
                </c:pt>
                <c:pt idx="1233">
                  <c:v>-0.9876779317855835</c:v>
                </c:pt>
                <c:pt idx="1234">
                  <c:v>-1.9711945056915283</c:v>
                </c:pt>
                <c:pt idx="1235">
                  <c:v>-2.661060094833374</c:v>
                </c:pt>
                <c:pt idx="1236">
                  <c:v>-3.0035874843597412</c:v>
                </c:pt>
                <c:pt idx="1237">
                  <c:v>-3.1113276481628418</c:v>
                </c:pt>
                <c:pt idx="1238">
                  <c:v>-3.0239427089691162</c:v>
                </c:pt>
                <c:pt idx="1239">
                  <c:v>-2.8386025428771973</c:v>
                </c:pt>
                <c:pt idx="1240">
                  <c:v>-2.7290878295898438</c:v>
                </c:pt>
                <c:pt idx="1241">
                  <c:v>-2.821723461151123</c:v>
                </c:pt>
                <c:pt idx="1242">
                  <c:v>-3.1474263668060303</c:v>
                </c:pt>
                <c:pt idx="1243">
                  <c:v>-3.6740031242370605</c:v>
                </c:pt>
                <c:pt idx="1244">
                  <c:v>-4.2590136528015137</c:v>
                </c:pt>
                <c:pt idx="1245">
                  <c:v>-4.765657901763916</c:v>
                </c:pt>
                <c:pt idx="1246">
                  <c:v>-5.1517581939697266</c:v>
                </c:pt>
                <c:pt idx="1247">
                  <c:v>-5.4305877685546875</c:v>
                </c:pt>
                <c:pt idx="1248">
                  <c:v>-5.6162338256835938</c:v>
                </c:pt>
                <c:pt idx="1249">
                  <c:v>-5.7338986396789551</c:v>
                </c:pt>
                <c:pt idx="1250">
                  <c:v>-5.7976212501525879</c:v>
                </c:pt>
                <c:pt idx="1251">
                  <c:v>-5.8370819091796875</c:v>
                </c:pt>
                <c:pt idx="1252">
                  <c:v>-5.8630919456481934</c:v>
                </c:pt>
                <c:pt idx="1253">
                  <c:v>-5.8725624084472656</c:v>
                </c:pt>
                <c:pt idx="1254">
                  <c:v>-5.8616981506347656</c:v>
                </c:pt>
                <c:pt idx="1255">
                  <c:v>-5.7887468338012695</c:v>
                </c:pt>
                <c:pt idx="1256">
                  <c:v>-5.6659727096557617</c:v>
                </c:pt>
                <c:pt idx="1257">
                  <c:v>-5.5141763687133789</c:v>
                </c:pt>
                <c:pt idx="1258">
                  <c:v>-5.3212652206420898</c:v>
                </c:pt>
                <c:pt idx="1259">
                  <c:v>-5.0544261932373047</c:v>
                </c:pt>
                <c:pt idx="1260">
                  <c:v>-4.6981849670410156</c:v>
                </c:pt>
                <c:pt idx="1261">
                  <c:v>-4.3193979263305664</c:v>
                </c:pt>
                <c:pt idx="1262">
                  <c:v>-3.9886133670806885</c:v>
                </c:pt>
                <c:pt idx="1263">
                  <c:v>-3.7087399959564209</c:v>
                </c:pt>
                <c:pt idx="1264">
                  <c:v>-3.3457059860229492</c:v>
                </c:pt>
                <c:pt idx="1265">
                  <c:v>-2.775705099105835</c:v>
                </c:pt>
                <c:pt idx="1266">
                  <c:v>-2.0452544689178467</c:v>
                </c:pt>
                <c:pt idx="1267">
                  <c:v>-1.2542855739593506</c:v>
                </c:pt>
                <c:pt idx="1268">
                  <c:v>-0.47076162695884705</c:v>
                </c:pt>
                <c:pt idx="1269">
                  <c:v>0.26198658347129822</c:v>
                </c:pt>
                <c:pt idx="1270">
                  <c:v>0.9082190990447998</c:v>
                </c:pt>
                <c:pt idx="1271">
                  <c:v>1.4108121395111084</c:v>
                </c:pt>
                <c:pt idx="1272">
                  <c:v>1.6725622415542603</c:v>
                </c:pt>
                <c:pt idx="1273">
                  <c:v>1.7014889717102051</c:v>
                </c:pt>
                <c:pt idx="1274">
                  <c:v>1.5561701059341431</c:v>
                </c:pt>
                <c:pt idx="1275">
                  <c:v>1.2063812017440796</c:v>
                </c:pt>
                <c:pt idx="1276">
                  <c:v>0.51966643333435059</c:v>
                </c:pt>
                <c:pt idx="1277">
                  <c:v>-0.65117549896240234</c:v>
                </c:pt>
                <c:pt idx="1278">
                  <c:v>-1.8272918462753296</c:v>
                </c:pt>
                <c:pt idx="1279">
                  <c:v>-1.6290162801742554</c:v>
                </c:pt>
                <c:pt idx="1280">
                  <c:v>0.22481143474578857</c:v>
                </c:pt>
                <c:pt idx="1281">
                  <c:v>2.1259927749633789</c:v>
                </c:pt>
                <c:pt idx="1282">
                  <c:v>3.1679582595825195</c:v>
                </c:pt>
                <c:pt idx="1283">
                  <c:v>3.4126648902893066</c:v>
                </c:pt>
                <c:pt idx="1284">
                  <c:v>3.1068413257598877</c:v>
                </c:pt>
                <c:pt idx="1285">
                  <c:v>2.5889077186584473</c:v>
                </c:pt>
                <c:pt idx="1286">
                  <c:v>2.1661231517791748</c:v>
                </c:pt>
                <c:pt idx="1287">
                  <c:v>1.989485502243042</c:v>
                </c:pt>
                <c:pt idx="1288">
                  <c:v>1.975217342376709</c:v>
                </c:pt>
                <c:pt idx="1289">
                  <c:v>1.9631035327911377</c:v>
                </c:pt>
                <c:pt idx="1290">
                  <c:v>1.6721256971359253</c:v>
                </c:pt>
                <c:pt idx="1291">
                  <c:v>1.0613365173339844</c:v>
                </c:pt>
                <c:pt idx="1292">
                  <c:v>0.42985707521438599</c:v>
                </c:pt>
                <c:pt idx="1293">
                  <c:v>5.1845315843820572E-2</c:v>
                </c:pt>
                <c:pt idx="1294">
                  <c:v>-2.0449386909604073E-2</c:v>
                </c:pt>
                <c:pt idx="1295">
                  <c:v>9.9261835217475891E-2</c:v>
                </c:pt>
                <c:pt idx="1296">
                  <c:v>0.28995588421821594</c:v>
                </c:pt>
                <c:pt idx="1297">
                  <c:v>0.51218658685684204</c:v>
                </c:pt>
                <c:pt idx="1298">
                  <c:v>0.72191900014877319</c:v>
                </c:pt>
                <c:pt idx="1299">
                  <c:v>0.87733232975006104</c:v>
                </c:pt>
                <c:pt idx="1300">
                  <c:v>0.92811721563339233</c:v>
                </c:pt>
                <c:pt idx="1301">
                  <c:v>0.85129612684249878</c:v>
                </c:pt>
                <c:pt idx="1302">
                  <c:v>0.68868166208267212</c:v>
                </c:pt>
                <c:pt idx="1303">
                  <c:v>0.51943433284759521</c:v>
                </c:pt>
                <c:pt idx="1304">
                  <c:v>0.36221250891685486</c:v>
                </c:pt>
                <c:pt idx="1305">
                  <c:v>0.22894446551799774</c:v>
                </c:pt>
                <c:pt idx="1306">
                  <c:v>0.13395057618618011</c:v>
                </c:pt>
                <c:pt idx="1307">
                  <c:v>7.1222685277462006E-2</c:v>
                </c:pt>
                <c:pt idx="1308">
                  <c:v>5.0874006003141403E-2</c:v>
                </c:pt>
                <c:pt idx="1309">
                  <c:v>7.6507523655891418E-2</c:v>
                </c:pt>
                <c:pt idx="1310">
                  <c:v>0.12883037328720093</c:v>
                </c:pt>
                <c:pt idx="1311">
                  <c:v>0.19158761203289032</c:v>
                </c:pt>
                <c:pt idx="1312">
                  <c:v>0.25723558664321899</c:v>
                </c:pt>
                <c:pt idx="1313">
                  <c:v>0.31132343411445618</c:v>
                </c:pt>
                <c:pt idx="1314">
                  <c:v>0.3461834192276001</c:v>
                </c:pt>
                <c:pt idx="1315">
                  <c:v>0.35541912913322449</c:v>
                </c:pt>
                <c:pt idx="1316">
                  <c:v>0.34011900424957275</c:v>
                </c:pt>
                <c:pt idx="1317">
                  <c:v>0.31086960434913635</c:v>
                </c:pt>
                <c:pt idx="1318">
                  <c:v>0.27755612134933472</c:v>
                </c:pt>
                <c:pt idx="1319">
                  <c:v>0.24005889892578125</c:v>
                </c:pt>
                <c:pt idx="1320">
                  <c:v>0.22077254951000214</c:v>
                </c:pt>
                <c:pt idx="1321">
                  <c:v>0.21769122779369354</c:v>
                </c:pt>
                <c:pt idx="1322">
                  <c:v>0.24302640557289124</c:v>
                </c:pt>
                <c:pt idx="1323">
                  <c:v>0.29105708003044128</c:v>
                </c:pt>
                <c:pt idx="1324">
                  <c:v>0.35175397992134094</c:v>
                </c:pt>
                <c:pt idx="1325">
                  <c:v>0.4101090133190155</c:v>
                </c:pt>
                <c:pt idx="1326">
                  <c:v>0.46836593747138977</c:v>
                </c:pt>
                <c:pt idx="1327">
                  <c:v>0.51157486438751221</c:v>
                </c:pt>
                <c:pt idx="1328">
                  <c:v>0.54285901784896851</c:v>
                </c:pt>
                <c:pt idx="1329">
                  <c:v>0.5623285174369812</c:v>
                </c:pt>
                <c:pt idx="1330">
                  <c:v>0.57551515102386475</c:v>
                </c:pt>
                <c:pt idx="1331">
                  <c:v>0.57712483406066895</c:v>
                </c:pt>
                <c:pt idx="1332">
                  <c:v>0.57367497682571411</c:v>
                </c:pt>
                <c:pt idx="1333">
                  <c:v>0.55478739738464355</c:v>
                </c:pt>
                <c:pt idx="1334">
                  <c:v>0.53272336721420288</c:v>
                </c:pt>
                <c:pt idx="1335">
                  <c:v>0.50677245855331421</c:v>
                </c:pt>
                <c:pt idx="1336">
                  <c:v>0.48009368777275085</c:v>
                </c:pt>
                <c:pt idx="1337">
                  <c:v>0.45335960388183594</c:v>
                </c:pt>
                <c:pt idx="1338">
                  <c:v>0.4212203323841095</c:v>
                </c:pt>
                <c:pt idx="1339">
                  <c:v>0.38760051131248474</c:v>
                </c:pt>
                <c:pt idx="1340">
                  <c:v>0.36515885591506958</c:v>
                </c:pt>
                <c:pt idx="1341">
                  <c:v>0.33988946676254272</c:v>
                </c:pt>
                <c:pt idx="1342">
                  <c:v>0.3119901716709137</c:v>
                </c:pt>
                <c:pt idx="1343">
                  <c:v>0.29023021459579468</c:v>
                </c:pt>
                <c:pt idx="1344">
                  <c:v>0.28845867514610291</c:v>
                </c:pt>
                <c:pt idx="1345">
                  <c:v>0.29180172085762024</c:v>
                </c:pt>
                <c:pt idx="1346">
                  <c:v>0.30288338661193848</c:v>
                </c:pt>
                <c:pt idx="1347">
                  <c:v>0.32670271396636963</c:v>
                </c:pt>
                <c:pt idx="1348">
                  <c:v>0.34645351767539978</c:v>
                </c:pt>
                <c:pt idx="1349">
                  <c:v>0.35844799876213074</c:v>
                </c:pt>
                <c:pt idx="1350">
                  <c:v>0.35639205574989319</c:v>
                </c:pt>
                <c:pt idx="1351">
                  <c:v>0.33603760600090027</c:v>
                </c:pt>
                <c:pt idx="1352">
                  <c:v>0.30411747097969055</c:v>
                </c:pt>
                <c:pt idx="1353">
                  <c:v>0.27806535363197327</c:v>
                </c:pt>
                <c:pt idx="1354">
                  <c:v>0.25439837574958801</c:v>
                </c:pt>
                <c:pt idx="1355">
                  <c:v>0.23162195086479187</c:v>
                </c:pt>
                <c:pt idx="1356">
                  <c:v>0.20415331423282623</c:v>
                </c:pt>
                <c:pt idx="1357">
                  <c:v>0.17704042792320251</c:v>
                </c:pt>
                <c:pt idx="1358">
                  <c:v>0.14797095954418182</c:v>
                </c:pt>
                <c:pt idx="1359">
                  <c:v>0.11942990124225616</c:v>
                </c:pt>
                <c:pt idx="1360">
                  <c:v>9.6153870224952698E-2</c:v>
                </c:pt>
                <c:pt idx="1361">
                  <c:v>7.8376054763793945E-2</c:v>
                </c:pt>
                <c:pt idx="1362">
                  <c:v>6.6488496959209442E-2</c:v>
                </c:pt>
                <c:pt idx="1363">
                  <c:v>5.9738136827945709E-2</c:v>
                </c:pt>
                <c:pt idx="1364">
                  <c:v>5.2800599485635757E-2</c:v>
                </c:pt>
                <c:pt idx="1365">
                  <c:v>4.119076207280159E-2</c:v>
                </c:pt>
                <c:pt idx="1366">
                  <c:v>2.5684505701065063E-2</c:v>
                </c:pt>
                <c:pt idx="1367">
                  <c:v>9.9936909973621368E-3</c:v>
                </c:pt>
                <c:pt idx="1368">
                  <c:v>-1.4378227293491364E-2</c:v>
                </c:pt>
                <c:pt idx="1369">
                  <c:v>-3.3326406031847E-2</c:v>
                </c:pt>
                <c:pt idx="1370">
                  <c:v>-4.9315225332975388E-2</c:v>
                </c:pt>
                <c:pt idx="1371">
                  <c:v>-6.8629585206508636E-2</c:v>
                </c:pt>
                <c:pt idx="1372">
                  <c:v>-8.2867905497550964E-2</c:v>
                </c:pt>
                <c:pt idx="1373">
                  <c:v>-8.0580577254295349E-2</c:v>
                </c:pt>
                <c:pt idx="1374">
                  <c:v>-6.8977713584899902E-2</c:v>
                </c:pt>
                <c:pt idx="1375">
                  <c:v>-5.2618775516748428E-2</c:v>
                </c:pt>
                <c:pt idx="1376">
                  <c:v>-3.4648563712835312E-2</c:v>
                </c:pt>
                <c:pt idx="1377">
                  <c:v>-1.823592372238636E-2</c:v>
                </c:pt>
                <c:pt idx="1378">
                  <c:v>2.1191486157476902E-3</c:v>
                </c:pt>
                <c:pt idx="1379">
                  <c:v>1.4364846050739288E-2</c:v>
                </c:pt>
                <c:pt idx="1380">
                  <c:v>1.9387301057577133E-2</c:v>
                </c:pt>
                <c:pt idx="1381">
                  <c:v>2.5328595191240311E-2</c:v>
                </c:pt>
                <c:pt idx="1382">
                  <c:v>2.4354409426450729E-2</c:v>
                </c:pt>
                <c:pt idx="1383">
                  <c:v>1.9957957789301872E-2</c:v>
                </c:pt>
                <c:pt idx="1384">
                  <c:v>1.7480151727795601E-2</c:v>
                </c:pt>
                <c:pt idx="1385">
                  <c:v>1.0373087599873543E-2</c:v>
                </c:pt>
                <c:pt idx="1386">
                  <c:v>4.2563388124108315E-3</c:v>
                </c:pt>
                <c:pt idx="1387">
                  <c:v>9.4067938625812531E-3</c:v>
                </c:pt>
                <c:pt idx="1388">
                  <c:v>1.2642269022762775E-2</c:v>
                </c:pt>
                <c:pt idx="1389">
                  <c:v>1.5017697587609291E-2</c:v>
                </c:pt>
                <c:pt idx="1390">
                  <c:v>1.7813483253121376E-2</c:v>
                </c:pt>
                <c:pt idx="1391">
                  <c:v>2.9031239449977875E-2</c:v>
                </c:pt>
                <c:pt idx="1392">
                  <c:v>3.9038602262735367E-2</c:v>
                </c:pt>
                <c:pt idx="1393">
                  <c:v>4.1968517005443573E-2</c:v>
                </c:pt>
                <c:pt idx="1394">
                  <c:v>4.5434087514877319E-2</c:v>
                </c:pt>
                <c:pt idx="1395">
                  <c:v>4.0934938937425613E-2</c:v>
                </c:pt>
                <c:pt idx="1396">
                  <c:v>3.1692706048488617E-2</c:v>
                </c:pt>
                <c:pt idx="1397">
                  <c:v>1.9923664629459381E-2</c:v>
                </c:pt>
                <c:pt idx="1398">
                  <c:v>6.4454060047864914E-3</c:v>
                </c:pt>
                <c:pt idx="1399">
                  <c:v>-5.4331542924046516E-4</c:v>
                </c:pt>
                <c:pt idx="1400">
                  <c:v>-8.6244111880660057E-3</c:v>
                </c:pt>
                <c:pt idx="1401">
                  <c:v>-8.5146911442279816E-3</c:v>
                </c:pt>
                <c:pt idx="1402">
                  <c:v>-6.3740424811840057E-3</c:v>
                </c:pt>
                <c:pt idx="1403">
                  <c:v>-8.7155476212501526E-3</c:v>
                </c:pt>
                <c:pt idx="1404">
                  <c:v>-1.5665598213672638E-2</c:v>
                </c:pt>
                <c:pt idx="1405">
                  <c:v>-2.1790711209177971E-2</c:v>
                </c:pt>
                <c:pt idx="1406">
                  <c:v>-2.6967896148562431E-2</c:v>
                </c:pt>
                <c:pt idx="1407">
                  <c:v>-2.863471582531929E-2</c:v>
                </c:pt>
                <c:pt idx="1408">
                  <c:v>-2.7711663395166397E-2</c:v>
                </c:pt>
                <c:pt idx="1409">
                  <c:v>-2.6306748390197754E-2</c:v>
                </c:pt>
                <c:pt idx="1410">
                  <c:v>-2.1453671157360077E-2</c:v>
                </c:pt>
                <c:pt idx="1411">
                  <c:v>-2.1039485931396484E-2</c:v>
                </c:pt>
                <c:pt idx="1412">
                  <c:v>-2.5009993463754654E-2</c:v>
                </c:pt>
                <c:pt idx="1413">
                  <c:v>-2.3138217628002167E-2</c:v>
                </c:pt>
                <c:pt idx="1414">
                  <c:v>-2.4419732391834259E-2</c:v>
                </c:pt>
                <c:pt idx="1415">
                  <c:v>-2.2115305066108704E-2</c:v>
                </c:pt>
                <c:pt idx="1416">
                  <c:v>-2.0256418734788895E-2</c:v>
                </c:pt>
                <c:pt idx="1417">
                  <c:v>-1.5677951276302338E-2</c:v>
                </c:pt>
                <c:pt idx="1418">
                  <c:v>-1.3190826401114464E-2</c:v>
                </c:pt>
                <c:pt idx="1419">
                  <c:v>-1.1401022784411907E-2</c:v>
                </c:pt>
                <c:pt idx="1420">
                  <c:v>-1.3685748912394047E-2</c:v>
                </c:pt>
                <c:pt idx="1421">
                  <c:v>-1.4577329158782959E-2</c:v>
                </c:pt>
                <c:pt idx="1422">
                  <c:v>-1.6668442636728287E-2</c:v>
                </c:pt>
                <c:pt idx="1423">
                  <c:v>-1.4874216169118881E-2</c:v>
                </c:pt>
                <c:pt idx="1424">
                  <c:v>-1.1127680540084839E-2</c:v>
                </c:pt>
                <c:pt idx="1425">
                  <c:v>-8.582758717238903E-3</c:v>
                </c:pt>
                <c:pt idx="1426">
                  <c:v>-6.2250625342130661E-3</c:v>
                </c:pt>
                <c:pt idx="1427">
                  <c:v>-4.8758536577224731E-3</c:v>
                </c:pt>
                <c:pt idx="1428">
                  <c:v>-5.3211343474686146E-3</c:v>
                </c:pt>
                <c:pt idx="1429">
                  <c:v>-6.8011591210961342E-3</c:v>
                </c:pt>
                <c:pt idx="1430">
                  <c:v>-1.0364735499024391E-2</c:v>
                </c:pt>
                <c:pt idx="1431">
                  <c:v>-4.892309196293354E-3</c:v>
                </c:pt>
                <c:pt idx="1432">
                  <c:v>-9.3296682462096214E-3</c:v>
                </c:pt>
                <c:pt idx="1433">
                  <c:v>-1.2360190041363239E-2</c:v>
                </c:pt>
                <c:pt idx="1434">
                  <c:v>-1.4484327286481857E-2</c:v>
                </c:pt>
                <c:pt idx="1435">
                  <c:v>-1.7936583608388901E-2</c:v>
                </c:pt>
                <c:pt idx="1436">
                  <c:v>-1.6317913308739662E-2</c:v>
                </c:pt>
                <c:pt idx="1437">
                  <c:v>-1.2479819357395172E-2</c:v>
                </c:pt>
                <c:pt idx="1438">
                  <c:v>-6.5513569861650467E-3</c:v>
                </c:pt>
                <c:pt idx="1439">
                  <c:v>-5.2677607163786888E-3</c:v>
                </c:pt>
                <c:pt idx="1440">
                  <c:v>-3.4703933633863926E-3</c:v>
                </c:pt>
                <c:pt idx="1441">
                  <c:v>2.318941056728363E-3</c:v>
                </c:pt>
                <c:pt idx="1442">
                  <c:v>3.3876672387123108E-3</c:v>
                </c:pt>
                <c:pt idx="1443">
                  <c:v>2.4272301234304905E-3</c:v>
                </c:pt>
                <c:pt idx="1444">
                  <c:v>-2.3653949610888958E-3</c:v>
                </c:pt>
                <c:pt idx="1445">
                  <c:v>-6.8571874871850014E-3</c:v>
                </c:pt>
                <c:pt idx="1446">
                  <c:v>-7.5014065951108932E-3</c:v>
                </c:pt>
                <c:pt idx="1447">
                  <c:v>1.4456873759627342E-4</c:v>
                </c:pt>
                <c:pt idx="1448">
                  <c:v>1.2185252271592617E-2</c:v>
                </c:pt>
                <c:pt idx="1449">
                  <c:v>1.9699264317750931E-2</c:v>
                </c:pt>
                <c:pt idx="1450">
                  <c:v>2.9402490705251694E-2</c:v>
                </c:pt>
                <c:pt idx="1451">
                  <c:v>3.3717874437570572E-2</c:v>
                </c:pt>
                <c:pt idx="1452">
                  <c:v>3.7133380770683289E-2</c:v>
                </c:pt>
                <c:pt idx="1453">
                  <c:v>3.3060662448406219E-2</c:v>
                </c:pt>
                <c:pt idx="1454">
                  <c:v>3.2640948891639709E-2</c:v>
                </c:pt>
                <c:pt idx="1455">
                  <c:v>3.5843774676322937E-2</c:v>
                </c:pt>
                <c:pt idx="1456">
                  <c:v>3.5330053418874741E-2</c:v>
                </c:pt>
                <c:pt idx="1457">
                  <c:v>3.2345391809940338E-2</c:v>
                </c:pt>
                <c:pt idx="1458">
                  <c:v>2.4934612214565277E-2</c:v>
                </c:pt>
                <c:pt idx="1459">
                  <c:v>2.1668087691068649E-2</c:v>
                </c:pt>
                <c:pt idx="1460">
                  <c:v>1.6842173412442207E-2</c:v>
                </c:pt>
                <c:pt idx="1461">
                  <c:v>1.0295270942151546E-2</c:v>
                </c:pt>
                <c:pt idx="1462">
                  <c:v>5.5612362921237946E-3</c:v>
                </c:pt>
                <c:pt idx="1463">
                  <c:v>5.5811516940593719E-3</c:v>
                </c:pt>
                <c:pt idx="1464">
                  <c:v>5.0567751750349998E-3</c:v>
                </c:pt>
                <c:pt idx="1465">
                  <c:v>4.9735871143639088E-3</c:v>
                </c:pt>
                <c:pt idx="1466">
                  <c:v>1.670468132942915E-3</c:v>
                </c:pt>
                <c:pt idx="1467">
                  <c:v>8.078988641500473E-3</c:v>
                </c:pt>
                <c:pt idx="1468">
                  <c:v>7.8393043950200081E-3</c:v>
                </c:pt>
                <c:pt idx="1469">
                  <c:v>1.0060216300189495E-2</c:v>
                </c:pt>
                <c:pt idx="1470">
                  <c:v>4.4289631769061089E-3</c:v>
                </c:pt>
                <c:pt idx="1471">
                  <c:v>2.790483646094799E-3</c:v>
                </c:pt>
                <c:pt idx="1472">
                  <c:v>-1.0836729779839516E-4</c:v>
                </c:pt>
                <c:pt idx="1473">
                  <c:v>8.0370716750621796E-4</c:v>
                </c:pt>
                <c:pt idx="1474">
                  <c:v>2.078828401863575E-3</c:v>
                </c:pt>
                <c:pt idx="1475">
                  <c:v>-5.7884305715560913E-4</c:v>
                </c:pt>
                <c:pt idx="1476">
                  <c:v>-2.1351946052163839E-3</c:v>
                </c:pt>
                <c:pt idx="1477">
                  <c:v>-4.6739773824810982E-3</c:v>
                </c:pt>
                <c:pt idx="1478">
                  <c:v>-1.9072191789746284E-3</c:v>
                </c:pt>
                <c:pt idx="1479">
                  <c:v>-1.6737277619540691E-3</c:v>
                </c:pt>
                <c:pt idx="1480">
                  <c:v>-2.399971941486001E-3</c:v>
                </c:pt>
                <c:pt idx="1481">
                  <c:v>-1.7707124352455139E-3</c:v>
                </c:pt>
                <c:pt idx="1482">
                  <c:v>3.8008866831660271E-3</c:v>
                </c:pt>
                <c:pt idx="1483">
                  <c:v>3.9727194234728813E-3</c:v>
                </c:pt>
                <c:pt idx="1484">
                  <c:v>7.3450803756713867E-3</c:v>
                </c:pt>
                <c:pt idx="1485">
                  <c:v>1.4475051313638687E-2</c:v>
                </c:pt>
                <c:pt idx="1486">
                  <c:v>1.5116607770323753E-2</c:v>
                </c:pt>
                <c:pt idx="1487">
                  <c:v>1.8408592790365219E-2</c:v>
                </c:pt>
                <c:pt idx="1488">
                  <c:v>1.5225580893456936E-2</c:v>
                </c:pt>
                <c:pt idx="1489">
                  <c:v>1.2911031022667885E-2</c:v>
                </c:pt>
                <c:pt idx="1490">
                  <c:v>1.0426567867398262E-2</c:v>
                </c:pt>
                <c:pt idx="1491">
                  <c:v>8.6521077901124954E-3</c:v>
                </c:pt>
                <c:pt idx="1492">
                  <c:v>9.6401404589414597E-3</c:v>
                </c:pt>
                <c:pt idx="1493">
                  <c:v>1.5719544142484665E-2</c:v>
                </c:pt>
                <c:pt idx="1494">
                  <c:v>1.6080137342214584E-2</c:v>
                </c:pt>
                <c:pt idx="1495">
                  <c:v>1.5603220090270042E-2</c:v>
                </c:pt>
                <c:pt idx="1496">
                  <c:v>2.485344372689724E-2</c:v>
                </c:pt>
                <c:pt idx="1497">
                  <c:v>2.6565322652459145E-2</c:v>
                </c:pt>
                <c:pt idx="1498">
                  <c:v>2.8996257111430168E-2</c:v>
                </c:pt>
                <c:pt idx="1499">
                  <c:v>2.753913402557373E-2</c:v>
                </c:pt>
              </c:numCache>
            </c:numRef>
          </c:yVal>
          <c:smooth val="0"/>
          <c:extLst>
            <c:ext xmlns:c16="http://schemas.microsoft.com/office/drawing/2014/chart" uri="{C3380CC4-5D6E-409C-BE32-E72D297353CC}">
              <c16:uniqueId val="{00000000-5E13-4322-AE4D-84BB38E52005}"/>
            </c:ext>
          </c:extLst>
        </c:ser>
        <c:dLbls>
          <c:showLegendKey val="0"/>
          <c:showVal val="0"/>
          <c:showCatName val="0"/>
          <c:showSerName val="0"/>
          <c:showPercent val="0"/>
          <c:showBubbleSize val="0"/>
        </c:dLbls>
        <c:axId val="2079025647"/>
        <c:axId val="2079024815"/>
      </c:scatterChart>
      <c:scatterChart>
        <c:scatterStyle val="lineMarker"/>
        <c:varyColors val="0"/>
        <c:ser>
          <c:idx val="1"/>
          <c:order val="1"/>
          <c:tx>
            <c:strRef>
              <c:f>Gyroscope!$F$1</c:f>
              <c:strCache>
                <c:ptCount val="1"/>
                <c:pt idx="0">
                  <c:v>z-Axis Angular Displacement (rad)</c:v>
                </c:pt>
              </c:strCache>
            </c:strRef>
          </c:tx>
          <c:spPr>
            <a:ln w="19050" cap="rnd">
              <a:noFill/>
              <a:round/>
            </a:ln>
            <a:effectLst/>
          </c:spPr>
          <c:marker>
            <c:symbol val="circle"/>
            <c:size val="5"/>
            <c:spPr>
              <a:solidFill>
                <a:schemeClr val="accent2"/>
              </a:solidFill>
              <a:ln w="9525">
                <a:solidFill>
                  <a:schemeClr val="accent2"/>
                </a:solidFill>
              </a:ln>
              <a:effectLst/>
            </c:spPr>
          </c:marker>
          <c:xVal>
            <c:numRef>
              <c:f>Gyroscope!$A$2:$A$1501</c:f>
              <c:numCache>
                <c:formatCode>General</c:formatCode>
                <c:ptCount val="1500"/>
                <c:pt idx="0">
                  <c:v>1.0001583345001563E-2</c:v>
                </c:pt>
                <c:pt idx="1">
                  <c:v>2.0000583346700296E-2</c:v>
                </c:pt>
                <c:pt idx="2">
                  <c:v>2.9999583348399028E-2</c:v>
                </c:pt>
                <c:pt idx="3">
                  <c:v>3.9998583350097761E-2</c:v>
                </c:pt>
                <c:pt idx="4">
                  <c:v>4.9998583359410986E-2</c:v>
                </c:pt>
                <c:pt idx="5">
                  <c:v>5.9997583332005888E-2</c:v>
                </c:pt>
                <c:pt idx="6">
                  <c:v>6.9996583333704621E-2</c:v>
                </c:pt>
                <c:pt idx="7">
                  <c:v>7.9996583343017846E-2</c:v>
                </c:pt>
                <c:pt idx="8">
                  <c:v>8.9995583344716579E-2</c:v>
                </c:pt>
                <c:pt idx="9">
                  <c:v>9.9994583346415311E-2</c:v>
                </c:pt>
                <c:pt idx="10">
                  <c:v>0.10999358334811404</c:v>
                </c:pt>
                <c:pt idx="11">
                  <c:v>0.11999287499929778</c:v>
                </c:pt>
                <c:pt idx="12">
                  <c:v>0.12999187500099652</c:v>
                </c:pt>
                <c:pt idx="13">
                  <c:v>0.13999087500269525</c:v>
                </c:pt>
                <c:pt idx="14">
                  <c:v>0.14999087501200847</c:v>
                </c:pt>
                <c:pt idx="15">
                  <c:v>0.15998987501370721</c:v>
                </c:pt>
                <c:pt idx="16">
                  <c:v>0.16998887501540594</c:v>
                </c:pt>
                <c:pt idx="17">
                  <c:v>0.17998787501710467</c:v>
                </c:pt>
                <c:pt idx="18">
                  <c:v>0.18998787499731407</c:v>
                </c:pt>
                <c:pt idx="19">
                  <c:v>0.1999868749990128</c:v>
                </c:pt>
                <c:pt idx="20">
                  <c:v>0.20998587500071153</c:v>
                </c:pt>
                <c:pt idx="21">
                  <c:v>0.21998587501002476</c:v>
                </c:pt>
                <c:pt idx="22">
                  <c:v>0.22998487501172349</c:v>
                </c:pt>
                <c:pt idx="23">
                  <c:v>0.23998387501342222</c:v>
                </c:pt>
                <c:pt idx="24">
                  <c:v>0.24998287501512095</c:v>
                </c:pt>
                <c:pt idx="25">
                  <c:v>0.25998287502443418</c:v>
                </c:pt>
                <c:pt idx="26">
                  <c:v>0.26998187499702908</c:v>
                </c:pt>
                <c:pt idx="27">
                  <c:v>0.27998087499872781</c:v>
                </c:pt>
                <c:pt idx="28">
                  <c:v>0.28998087500804104</c:v>
                </c:pt>
                <c:pt idx="29">
                  <c:v>0.29997987500973977</c:v>
                </c:pt>
                <c:pt idx="30">
                  <c:v>0.3099788750114385</c:v>
                </c:pt>
                <c:pt idx="31">
                  <c:v>0.31997787501313724</c:v>
                </c:pt>
                <c:pt idx="32">
                  <c:v>0.32997787502245046</c:v>
                </c:pt>
                <c:pt idx="33">
                  <c:v>0.33997687502414919</c:v>
                </c:pt>
                <c:pt idx="34">
                  <c:v>0.34997587502584793</c:v>
                </c:pt>
                <c:pt idx="35">
                  <c:v>0.35997587500605732</c:v>
                </c:pt>
                <c:pt idx="36">
                  <c:v>0.36997487500775605</c:v>
                </c:pt>
                <c:pt idx="37">
                  <c:v>0.37997387500945479</c:v>
                </c:pt>
                <c:pt idx="38">
                  <c:v>0.38997287501115352</c:v>
                </c:pt>
                <c:pt idx="39">
                  <c:v>0.39997287502046674</c:v>
                </c:pt>
                <c:pt idx="40">
                  <c:v>0.40997187502216548</c:v>
                </c:pt>
                <c:pt idx="41">
                  <c:v>0.41997087502386421</c:v>
                </c:pt>
                <c:pt idx="42">
                  <c:v>0.4299708750040736</c:v>
                </c:pt>
                <c:pt idx="43">
                  <c:v>0.43996987500577234</c:v>
                </c:pt>
                <c:pt idx="44">
                  <c:v>0.44996887500747107</c:v>
                </c:pt>
                <c:pt idx="45">
                  <c:v>0.4599678750091698</c:v>
                </c:pt>
                <c:pt idx="46">
                  <c:v>0.46996787501848303</c:v>
                </c:pt>
                <c:pt idx="47">
                  <c:v>0.47996687502018176</c:v>
                </c:pt>
                <c:pt idx="48">
                  <c:v>0.48996587502188049</c:v>
                </c:pt>
                <c:pt idx="49">
                  <c:v>0.49996587500208989</c:v>
                </c:pt>
                <c:pt idx="50">
                  <c:v>0.50996487500378862</c:v>
                </c:pt>
                <c:pt idx="51">
                  <c:v>0.51996387500548735</c:v>
                </c:pt>
                <c:pt idx="52">
                  <c:v>0.52996287500718608</c:v>
                </c:pt>
                <c:pt idx="53">
                  <c:v>0.53996287501649931</c:v>
                </c:pt>
                <c:pt idx="54">
                  <c:v>0.54996187501819804</c:v>
                </c:pt>
                <c:pt idx="55">
                  <c:v>0.55996087501989678</c:v>
                </c:pt>
                <c:pt idx="56">
                  <c:v>0.56996087500010617</c:v>
                </c:pt>
                <c:pt idx="57">
                  <c:v>0.5799598750018049</c:v>
                </c:pt>
                <c:pt idx="58">
                  <c:v>0.58995887500350364</c:v>
                </c:pt>
                <c:pt idx="59">
                  <c:v>0.59995787500520237</c:v>
                </c:pt>
                <c:pt idx="60">
                  <c:v>0.60995787501451559</c:v>
                </c:pt>
                <c:pt idx="61">
                  <c:v>0.61995687501621433</c:v>
                </c:pt>
                <c:pt idx="62">
                  <c:v>0.62995587501791306</c:v>
                </c:pt>
                <c:pt idx="63">
                  <c:v>0.63995587499812245</c:v>
                </c:pt>
                <c:pt idx="64">
                  <c:v>0.64995487499982119</c:v>
                </c:pt>
                <c:pt idx="65">
                  <c:v>0.65995387500151992</c:v>
                </c:pt>
                <c:pt idx="66">
                  <c:v>0.66995287500321865</c:v>
                </c:pt>
                <c:pt idx="67">
                  <c:v>0.67995287501253188</c:v>
                </c:pt>
                <c:pt idx="68">
                  <c:v>0.68995187501423061</c:v>
                </c:pt>
                <c:pt idx="69">
                  <c:v>0.69995087501592934</c:v>
                </c:pt>
                <c:pt idx="70">
                  <c:v>0.70995087502524257</c:v>
                </c:pt>
                <c:pt idx="71">
                  <c:v>0.71994987499783747</c:v>
                </c:pt>
                <c:pt idx="72">
                  <c:v>0.7299488749995362</c:v>
                </c:pt>
                <c:pt idx="73">
                  <c:v>0.73994787500123493</c:v>
                </c:pt>
                <c:pt idx="74">
                  <c:v>0.74994787501054816</c:v>
                </c:pt>
                <c:pt idx="75">
                  <c:v>0.75994687501224689</c:v>
                </c:pt>
                <c:pt idx="76">
                  <c:v>0.76994587501394562</c:v>
                </c:pt>
                <c:pt idx="77">
                  <c:v>0.77994587502325885</c:v>
                </c:pt>
                <c:pt idx="78">
                  <c:v>0.78994487502495758</c:v>
                </c:pt>
                <c:pt idx="79">
                  <c:v>0.79994387499755248</c:v>
                </c:pt>
                <c:pt idx="80">
                  <c:v>0.80994287499925122</c:v>
                </c:pt>
                <c:pt idx="81">
                  <c:v>0.81994287500856444</c:v>
                </c:pt>
                <c:pt idx="82">
                  <c:v>0.82994187501026317</c:v>
                </c:pt>
                <c:pt idx="83">
                  <c:v>0.83994087501196191</c:v>
                </c:pt>
                <c:pt idx="84">
                  <c:v>0.84994087502127513</c:v>
                </c:pt>
                <c:pt idx="85">
                  <c:v>0.85993987502297387</c:v>
                </c:pt>
                <c:pt idx="86">
                  <c:v>0.8699388750246726</c:v>
                </c:pt>
                <c:pt idx="87">
                  <c:v>0.8799378749972675</c:v>
                </c:pt>
                <c:pt idx="88">
                  <c:v>0.88993787500658073</c:v>
                </c:pt>
                <c:pt idx="89">
                  <c:v>0.89993687500827946</c:v>
                </c:pt>
                <c:pt idx="90">
                  <c:v>0.90993587500997819</c:v>
                </c:pt>
                <c:pt idx="91">
                  <c:v>0.91993587501929142</c:v>
                </c:pt>
                <c:pt idx="92">
                  <c:v>0.92993487502099015</c:v>
                </c:pt>
                <c:pt idx="93">
                  <c:v>0.93993387502268888</c:v>
                </c:pt>
                <c:pt idx="94">
                  <c:v>0.94993287502438761</c:v>
                </c:pt>
                <c:pt idx="95">
                  <c:v>0.95993287500459701</c:v>
                </c:pt>
                <c:pt idx="96">
                  <c:v>0.96993187500629574</c:v>
                </c:pt>
                <c:pt idx="97">
                  <c:v>0.97993087500799447</c:v>
                </c:pt>
                <c:pt idx="98">
                  <c:v>0.9899308750173077</c:v>
                </c:pt>
                <c:pt idx="99">
                  <c:v>0.99992987501900643</c:v>
                </c:pt>
                <c:pt idx="100">
                  <c:v>1.0099288750207052</c:v>
                </c:pt>
                <c:pt idx="101">
                  <c:v>1.0199278750224039</c:v>
                </c:pt>
                <c:pt idx="102">
                  <c:v>1.0299278750026133</c:v>
                </c:pt>
                <c:pt idx="103">
                  <c:v>1.039926875004312</c:v>
                </c:pt>
                <c:pt idx="104">
                  <c:v>1.0499258750060108</c:v>
                </c:pt>
                <c:pt idx="105">
                  <c:v>1.059925875015324</c:v>
                </c:pt>
                <c:pt idx="106">
                  <c:v>1.0699248750170227</c:v>
                </c:pt>
                <c:pt idx="107">
                  <c:v>1.0799238750187214</c:v>
                </c:pt>
                <c:pt idx="108">
                  <c:v>1.0899238749989308</c:v>
                </c:pt>
                <c:pt idx="109">
                  <c:v>1.0999228750006296</c:v>
                </c:pt>
                <c:pt idx="110">
                  <c:v>1.1099218750023283</c:v>
                </c:pt>
                <c:pt idx="111">
                  <c:v>1.1199217083340045</c:v>
                </c:pt>
                <c:pt idx="112">
                  <c:v>1.1299217083433177</c:v>
                </c:pt>
                <c:pt idx="113">
                  <c:v>1.1399207083450165</c:v>
                </c:pt>
                <c:pt idx="114">
                  <c:v>1.1499197083467152</c:v>
                </c:pt>
                <c:pt idx="115">
                  <c:v>1.1599197083560284</c:v>
                </c:pt>
                <c:pt idx="116">
                  <c:v>1.1699187083577272</c:v>
                </c:pt>
                <c:pt idx="117">
                  <c:v>1.1799177083594259</c:v>
                </c:pt>
                <c:pt idx="118">
                  <c:v>1.1899167083320208</c:v>
                </c:pt>
                <c:pt idx="119">
                  <c:v>1.199916708341334</c:v>
                </c:pt>
                <c:pt idx="120">
                  <c:v>1.2099157083430327</c:v>
                </c:pt>
                <c:pt idx="121">
                  <c:v>1.2199147083447315</c:v>
                </c:pt>
                <c:pt idx="122">
                  <c:v>1.2299147083540447</c:v>
                </c:pt>
                <c:pt idx="123">
                  <c:v>1.2399137083557434</c:v>
                </c:pt>
                <c:pt idx="124">
                  <c:v>1.2499127083574422</c:v>
                </c:pt>
                <c:pt idx="125">
                  <c:v>1.2599117083591409</c:v>
                </c:pt>
                <c:pt idx="126">
                  <c:v>1.2699117083393503</c:v>
                </c:pt>
                <c:pt idx="127">
                  <c:v>1.279910708341049</c:v>
                </c:pt>
                <c:pt idx="128">
                  <c:v>1.2899097083427478</c:v>
                </c:pt>
                <c:pt idx="129">
                  <c:v>1.299909708352061</c:v>
                </c:pt>
                <c:pt idx="130">
                  <c:v>1.3099087083537597</c:v>
                </c:pt>
                <c:pt idx="131">
                  <c:v>1.3199077083554585</c:v>
                </c:pt>
                <c:pt idx="132">
                  <c:v>1.3299067083571572</c:v>
                </c:pt>
                <c:pt idx="133">
                  <c:v>1.3399067083373666</c:v>
                </c:pt>
                <c:pt idx="134">
                  <c:v>1.3499057083390653</c:v>
                </c:pt>
                <c:pt idx="135">
                  <c:v>1.359904708340764</c:v>
                </c:pt>
                <c:pt idx="136">
                  <c:v>1.3699047083500773</c:v>
                </c:pt>
                <c:pt idx="137">
                  <c:v>1.379903708351776</c:v>
                </c:pt>
                <c:pt idx="138">
                  <c:v>1.3899027083534747</c:v>
                </c:pt>
                <c:pt idx="139">
                  <c:v>1.3999027083336841</c:v>
                </c:pt>
                <c:pt idx="140">
                  <c:v>1.4099017083353829</c:v>
                </c:pt>
                <c:pt idx="141">
                  <c:v>1.4199007083370816</c:v>
                </c:pt>
                <c:pt idx="142">
                  <c:v>1.4298997083387803</c:v>
                </c:pt>
                <c:pt idx="143">
                  <c:v>1.4398997083480936</c:v>
                </c:pt>
                <c:pt idx="144">
                  <c:v>1.4498987083497923</c:v>
                </c:pt>
                <c:pt idx="145">
                  <c:v>1.459897708351491</c:v>
                </c:pt>
                <c:pt idx="146">
                  <c:v>1.4698977083317004</c:v>
                </c:pt>
                <c:pt idx="147">
                  <c:v>1.4798967083333991</c:v>
                </c:pt>
                <c:pt idx="148">
                  <c:v>1.4898957083350979</c:v>
                </c:pt>
                <c:pt idx="149">
                  <c:v>1.4998947083367966</c:v>
                </c:pt>
                <c:pt idx="150">
                  <c:v>1.5098947083461098</c:v>
                </c:pt>
                <c:pt idx="151">
                  <c:v>1.5198937083478086</c:v>
                </c:pt>
                <c:pt idx="152">
                  <c:v>1.5298927083495073</c:v>
                </c:pt>
                <c:pt idx="153">
                  <c:v>1.5398927083588205</c:v>
                </c:pt>
                <c:pt idx="154">
                  <c:v>1.5498917083314154</c:v>
                </c:pt>
                <c:pt idx="155">
                  <c:v>1.5598907083331142</c:v>
                </c:pt>
                <c:pt idx="156">
                  <c:v>1.5698897083348129</c:v>
                </c:pt>
                <c:pt idx="157">
                  <c:v>1.5798897083441261</c:v>
                </c:pt>
                <c:pt idx="158">
                  <c:v>1.5898887083458249</c:v>
                </c:pt>
                <c:pt idx="159">
                  <c:v>1.5998877083475236</c:v>
                </c:pt>
                <c:pt idx="160">
                  <c:v>1.6098877083568368</c:v>
                </c:pt>
                <c:pt idx="161">
                  <c:v>1.6198867083585355</c:v>
                </c:pt>
                <c:pt idx="162">
                  <c:v>1.6298857083311304</c:v>
                </c:pt>
                <c:pt idx="163">
                  <c:v>1.6398857083404437</c:v>
                </c:pt>
                <c:pt idx="164">
                  <c:v>1.6498847083421424</c:v>
                </c:pt>
                <c:pt idx="165">
                  <c:v>1.6598837083438411</c:v>
                </c:pt>
                <c:pt idx="166">
                  <c:v>1.6698827083455399</c:v>
                </c:pt>
                <c:pt idx="167">
                  <c:v>1.6798827083548531</c:v>
                </c:pt>
                <c:pt idx="168">
                  <c:v>1.6898817083565518</c:v>
                </c:pt>
                <c:pt idx="169">
                  <c:v>1.6998807083582506</c:v>
                </c:pt>
                <c:pt idx="170">
                  <c:v>1.70988070833846</c:v>
                </c:pt>
                <c:pt idx="171">
                  <c:v>1.7198797083401587</c:v>
                </c:pt>
                <c:pt idx="172">
                  <c:v>1.7298787083418574</c:v>
                </c:pt>
                <c:pt idx="173">
                  <c:v>1.7398777083435562</c:v>
                </c:pt>
                <c:pt idx="174">
                  <c:v>1.7498777083528694</c:v>
                </c:pt>
                <c:pt idx="175">
                  <c:v>1.7598767083545681</c:v>
                </c:pt>
                <c:pt idx="176">
                  <c:v>1.7698757083562668</c:v>
                </c:pt>
                <c:pt idx="177">
                  <c:v>1.7798757083364762</c:v>
                </c:pt>
                <c:pt idx="178">
                  <c:v>1.789874708338175</c:v>
                </c:pt>
                <c:pt idx="179">
                  <c:v>1.7998737083398737</c:v>
                </c:pt>
                <c:pt idx="180">
                  <c:v>1.8098727083415724</c:v>
                </c:pt>
                <c:pt idx="181">
                  <c:v>1.8198727083508857</c:v>
                </c:pt>
                <c:pt idx="182">
                  <c:v>1.8298717083525844</c:v>
                </c:pt>
                <c:pt idx="183">
                  <c:v>1.8398707083542831</c:v>
                </c:pt>
                <c:pt idx="184">
                  <c:v>1.8498707083344925</c:v>
                </c:pt>
                <c:pt idx="185">
                  <c:v>1.8598697083361913</c:v>
                </c:pt>
                <c:pt idx="186">
                  <c:v>1.86986870833789</c:v>
                </c:pt>
                <c:pt idx="187">
                  <c:v>1.8798687083472032</c:v>
                </c:pt>
                <c:pt idx="188">
                  <c:v>1.8898677083489019</c:v>
                </c:pt>
                <c:pt idx="189">
                  <c:v>1.8998667083506007</c:v>
                </c:pt>
                <c:pt idx="190">
                  <c:v>1.9098657083522994</c:v>
                </c:pt>
                <c:pt idx="191">
                  <c:v>1.9198657083325088</c:v>
                </c:pt>
                <c:pt idx="192">
                  <c:v>1.9298647083342075</c:v>
                </c:pt>
                <c:pt idx="193">
                  <c:v>1.9398637083359063</c:v>
                </c:pt>
                <c:pt idx="194">
                  <c:v>1.9498637083452195</c:v>
                </c:pt>
                <c:pt idx="195">
                  <c:v>1.9598627083469182</c:v>
                </c:pt>
                <c:pt idx="196">
                  <c:v>1.969861708348617</c:v>
                </c:pt>
                <c:pt idx="197">
                  <c:v>1.9798607083503157</c:v>
                </c:pt>
                <c:pt idx="198">
                  <c:v>1.9898607083305251</c:v>
                </c:pt>
                <c:pt idx="199">
                  <c:v>1.9998597083322238</c:v>
                </c:pt>
                <c:pt idx="200">
                  <c:v>2.0098587083339226</c:v>
                </c:pt>
                <c:pt idx="201">
                  <c:v>2.0198587083432358</c:v>
                </c:pt>
                <c:pt idx="202">
                  <c:v>2.0298577083449345</c:v>
                </c:pt>
                <c:pt idx="203">
                  <c:v>2.0398567083466332</c:v>
                </c:pt>
                <c:pt idx="204">
                  <c:v>2.0498567083559465</c:v>
                </c:pt>
                <c:pt idx="205">
                  <c:v>2.0598557083576452</c:v>
                </c:pt>
                <c:pt idx="206">
                  <c:v>2.0698547083593439</c:v>
                </c:pt>
                <c:pt idx="207">
                  <c:v>2.0798537083319388</c:v>
                </c:pt>
                <c:pt idx="208">
                  <c:v>2.0898537083412521</c:v>
                </c:pt>
                <c:pt idx="209">
                  <c:v>2.0998527083429508</c:v>
                </c:pt>
                <c:pt idx="210">
                  <c:v>2.1098517083446495</c:v>
                </c:pt>
                <c:pt idx="211">
                  <c:v>2.1198515833530109</c:v>
                </c:pt>
                <c:pt idx="212">
                  <c:v>2.1298505833547097</c:v>
                </c:pt>
                <c:pt idx="213">
                  <c:v>2.1398495833564084</c:v>
                </c:pt>
                <c:pt idx="214">
                  <c:v>2.1498495833366178</c:v>
                </c:pt>
                <c:pt idx="215">
                  <c:v>2.1598485833383165</c:v>
                </c:pt>
                <c:pt idx="216">
                  <c:v>2.1698475833400153</c:v>
                </c:pt>
                <c:pt idx="217">
                  <c:v>2.179846583341714</c:v>
                </c:pt>
                <c:pt idx="218">
                  <c:v>2.1898465833510272</c:v>
                </c:pt>
                <c:pt idx="219">
                  <c:v>2.199845583352726</c:v>
                </c:pt>
                <c:pt idx="220">
                  <c:v>2.2098445833544247</c:v>
                </c:pt>
                <c:pt idx="221">
                  <c:v>2.2198445833346341</c:v>
                </c:pt>
                <c:pt idx="222">
                  <c:v>2.2298435833363328</c:v>
                </c:pt>
                <c:pt idx="223">
                  <c:v>2.2398425833380315</c:v>
                </c:pt>
                <c:pt idx="224">
                  <c:v>2.2498425833473448</c:v>
                </c:pt>
                <c:pt idx="225">
                  <c:v>2.2598415833490435</c:v>
                </c:pt>
                <c:pt idx="226">
                  <c:v>2.2698405833507422</c:v>
                </c:pt>
                <c:pt idx="227">
                  <c:v>2.279839583352441</c:v>
                </c:pt>
                <c:pt idx="228">
                  <c:v>2.2898395833326504</c:v>
                </c:pt>
                <c:pt idx="229">
                  <c:v>2.2998385833343491</c:v>
                </c:pt>
                <c:pt idx="230">
                  <c:v>2.3098375833360478</c:v>
                </c:pt>
                <c:pt idx="231">
                  <c:v>2.3198375833453611</c:v>
                </c:pt>
                <c:pt idx="232">
                  <c:v>2.3298365833470598</c:v>
                </c:pt>
                <c:pt idx="233">
                  <c:v>2.3398355833487585</c:v>
                </c:pt>
                <c:pt idx="234">
                  <c:v>2.3498345833504573</c:v>
                </c:pt>
                <c:pt idx="235">
                  <c:v>2.3598345833306666</c:v>
                </c:pt>
                <c:pt idx="236">
                  <c:v>2.3698335833323654</c:v>
                </c:pt>
                <c:pt idx="237">
                  <c:v>2.3798325833340641</c:v>
                </c:pt>
                <c:pt idx="238">
                  <c:v>2.3898325833433773</c:v>
                </c:pt>
                <c:pt idx="239">
                  <c:v>2.3998315833450761</c:v>
                </c:pt>
                <c:pt idx="240">
                  <c:v>2.4098305833467748</c:v>
                </c:pt>
                <c:pt idx="241">
                  <c:v>2.419830583356088</c:v>
                </c:pt>
                <c:pt idx="242">
                  <c:v>2.4298295833577868</c:v>
                </c:pt>
                <c:pt idx="243">
                  <c:v>2.4398285833303817</c:v>
                </c:pt>
                <c:pt idx="244">
                  <c:v>2.4498275833320804</c:v>
                </c:pt>
                <c:pt idx="245">
                  <c:v>2.4598275833413936</c:v>
                </c:pt>
                <c:pt idx="246">
                  <c:v>2.4698265833430924</c:v>
                </c:pt>
                <c:pt idx="247">
                  <c:v>2.4798255833447911</c:v>
                </c:pt>
                <c:pt idx="248">
                  <c:v>2.4898255833541043</c:v>
                </c:pt>
                <c:pt idx="249">
                  <c:v>2.499824583355803</c:v>
                </c:pt>
                <c:pt idx="250">
                  <c:v>2.5098235833575018</c:v>
                </c:pt>
                <c:pt idx="251">
                  <c:v>2.5198235833377112</c:v>
                </c:pt>
                <c:pt idx="252">
                  <c:v>2.5298225833394099</c:v>
                </c:pt>
                <c:pt idx="253">
                  <c:v>2.5398215833411086</c:v>
                </c:pt>
                <c:pt idx="254">
                  <c:v>2.5498205833428074</c:v>
                </c:pt>
                <c:pt idx="255">
                  <c:v>2.5598205833521206</c:v>
                </c:pt>
                <c:pt idx="256">
                  <c:v>2.5698195833538193</c:v>
                </c:pt>
                <c:pt idx="257">
                  <c:v>2.5798185833555181</c:v>
                </c:pt>
                <c:pt idx="258">
                  <c:v>2.5898185833357275</c:v>
                </c:pt>
                <c:pt idx="259">
                  <c:v>2.5998175833374262</c:v>
                </c:pt>
                <c:pt idx="260">
                  <c:v>2.6098165833391249</c:v>
                </c:pt>
                <c:pt idx="261">
                  <c:v>2.6198165833484381</c:v>
                </c:pt>
                <c:pt idx="262">
                  <c:v>2.6298155833501369</c:v>
                </c:pt>
                <c:pt idx="263">
                  <c:v>2.6398145833518356</c:v>
                </c:pt>
                <c:pt idx="264">
                  <c:v>2.6498135833535343</c:v>
                </c:pt>
                <c:pt idx="265">
                  <c:v>2.6598135833337437</c:v>
                </c:pt>
                <c:pt idx="266">
                  <c:v>2.6698125833354425</c:v>
                </c:pt>
                <c:pt idx="267">
                  <c:v>2.6798115833371412</c:v>
                </c:pt>
                <c:pt idx="268">
                  <c:v>2.6898115833464544</c:v>
                </c:pt>
                <c:pt idx="269">
                  <c:v>2.6998105833481532</c:v>
                </c:pt>
                <c:pt idx="270">
                  <c:v>2.7098095833498519</c:v>
                </c:pt>
                <c:pt idx="271">
                  <c:v>2.7198095833591651</c:v>
                </c:pt>
                <c:pt idx="272">
                  <c:v>2.72980858333176</c:v>
                </c:pt>
                <c:pt idx="273">
                  <c:v>2.7398075833334588</c:v>
                </c:pt>
                <c:pt idx="274">
                  <c:v>2.7498065833351575</c:v>
                </c:pt>
                <c:pt idx="275">
                  <c:v>2.7598065833444707</c:v>
                </c:pt>
                <c:pt idx="276">
                  <c:v>2.7698055833461694</c:v>
                </c:pt>
                <c:pt idx="277">
                  <c:v>2.7798045833478682</c:v>
                </c:pt>
                <c:pt idx="278">
                  <c:v>2.7898045833571814</c:v>
                </c:pt>
                <c:pt idx="279">
                  <c:v>2.7998035833588801</c:v>
                </c:pt>
                <c:pt idx="280">
                  <c:v>2.809802583331475</c:v>
                </c:pt>
                <c:pt idx="281">
                  <c:v>2.8198015833331738</c:v>
                </c:pt>
                <c:pt idx="282">
                  <c:v>2.829801583342487</c:v>
                </c:pt>
                <c:pt idx="283">
                  <c:v>2.8398005833441857</c:v>
                </c:pt>
                <c:pt idx="284">
                  <c:v>2.8497995833458845</c:v>
                </c:pt>
                <c:pt idx="285">
                  <c:v>2.8597995833551977</c:v>
                </c:pt>
                <c:pt idx="286">
                  <c:v>2.8697985833568964</c:v>
                </c:pt>
                <c:pt idx="287">
                  <c:v>2.8797975833585951</c:v>
                </c:pt>
                <c:pt idx="288">
                  <c:v>2.8897975833388045</c:v>
                </c:pt>
                <c:pt idx="289">
                  <c:v>2.8997965833405033</c:v>
                </c:pt>
                <c:pt idx="290">
                  <c:v>2.909795583342202</c:v>
                </c:pt>
                <c:pt idx="291">
                  <c:v>2.9197945833439007</c:v>
                </c:pt>
                <c:pt idx="292">
                  <c:v>2.929794583353214</c:v>
                </c:pt>
                <c:pt idx="293">
                  <c:v>2.9397935833549127</c:v>
                </c:pt>
                <c:pt idx="294">
                  <c:v>2.9497925833566114</c:v>
                </c:pt>
                <c:pt idx="295">
                  <c:v>2.9597925833368208</c:v>
                </c:pt>
                <c:pt idx="296">
                  <c:v>2.9697915833385196</c:v>
                </c:pt>
                <c:pt idx="297">
                  <c:v>2.9797905833402183</c:v>
                </c:pt>
                <c:pt idx="298">
                  <c:v>2.9897905833495315</c:v>
                </c:pt>
                <c:pt idx="299">
                  <c:v>2.9997895833512302</c:v>
                </c:pt>
                <c:pt idx="300">
                  <c:v>3.009788583352929</c:v>
                </c:pt>
                <c:pt idx="301">
                  <c:v>3.0197885833331384</c:v>
                </c:pt>
                <c:pt idx="302">
                  <c:v>3.0297875833348371</c:v>
                </c:pt>
                <c:pt idx="303">
                  <c:v>3.0397865833365358</c:v>
                </c:pt>
                <c:pt idx="304">
                  <c:v>3.0497855833382346</c:v>
                </c:pt>
                <c:pt idx="305">
                  <c:v>3.0597855833475478</c:v>
                </c:pt>
                <c:pt idx="306">
                  <c:v>3.0697845833492465</c:v>
                </c:pt>
                <c:pt idx="307">
                  <c:v>3.0797835833509453</c:v>
                </c:pt>
                <c:pt idx="308">
                  <c:v>3.0897835833311547</c:v>
                </c:pt>
                <c:pt idx="309">
                  <c:v>3.0997825833328534</c:v>
                </c:pt>
                <c:pt idx="310">
                  <c:v>3.1097815833345521</c:v>
                </c:pt>
                <c:pt idx="311">
                  <c:v>3.1197800833324436</c:v>
                </c:pt>
                <c:pt idx="312">
                  <c:v>3.1297800833417568</c:v>
                </c:pt>
                <c:pt idx="313">
                  <c:v>3.1397790833434556</c:v>
                </c:pt>
                <c:pt idx="314">
                  <c:v>3.1497780833451543</c:v>
                </c:pt>
                <c:pt idx="315">
                  <c:v>3.1597780833544675</c:v>
                </c:pt>
                <c:pt idx="316">
                  <c:v>3.1697770833561663</c:v>
                </c:pt>
                <c:pt idx="317">
                  <c:v>3.179776083357865</c:v>
                </c:pt>
                <c:pt idx="318">
                  <c:v>3.1897760833380744</c:v>
                </c:pt>
                <c:pt idx="319">
                  <c:v>3.1997750833397731</c:v>
                </c:pt>
                <c:pt idx="320">
                  <c:v>3.2097740833414719</c:v>
                </c:pt>
                <c:pt idx="321">
                  <c:v>3.2197740833507851</c:v>
                </c:pt>
                <c:pt idx="322">
                  <c:v>3.2297730833524838</c:v>
                </c:pt>
                <c:pt idx="323">
                  <c:v>3.2397720833541825</c:v>
                </c:pt>
                <c:pt idx="324">
                  <c:v>3.2497710833558813</c:v>
                </c:pt>
                <c:pt idx="325">
                  <c:v>3.2597710833360907</c:v>
                </c:pt>
                <c:pt idx="326">
                  <c:v>3.2697700833377894</c:v>
                </c:pt>
                <c:pt idx="327">
                  <c:v>3.2797690833394881</c:v>
                </c:pt>
                <c:pt idx="328">
                  <c:v>3.2897690833488014</c:v>
                </c:pt>
                <c:pt idx="329">
                  <c:v>3.2997680833505001</c:v>
                </c:pt>
                <c:pt idx="330">
                  <c:v>3.3097670833521988</c:v>
                </c:pt>
                <c:pt idx="331">
                  <c:v>3.3197660833538976</c:v>
                </c:pt>
                <c:pt idx="332">
                  <c:v>3.329766083334107</c:v>
                </c:pt>
                <c:pt idx="333">
                  <c:v>3.3397650833358057</c:v>
                </c:pt>
                <c:pt idx="334">
                  <c:v>3.3497640833375044</c:v>
                </c:pt>
                <c:pt idx="335">
                  <c:v>3.3597640833468176</c:v>
                </c:pt>
                <c:pt idx="336">
                  <c:v>3.3697630833485164</c:v>
                </c:pt>
                <c:pt idx="337">
                  <c:v>3.3797620833502151</c:v>
                </c:pt>
                <c:pt idx="338">
                  <c:v>3.3897620833304245</c:v>
                </c:pt>
                <c:pt idx="339">
                  <c:v>3.3997610833321232</c:v>
                </c:pt>
                <c:pt idx="340">
                  <c:v>3.409760083333822</c:v>
                </c:pt>
                <c:pt idx="341">
                  <c:v>3.4197600833431352</c:v>
                </c:pt>
                <c:pt idx="342">
                  <c:v>3.4297590833448339</c:v>
                </c:pt>
                <c:pt idx="343">
                  <c:v>3.4397580833465327</c:v>
                </c:pt>
                <c:pt idx="344">
                  <c:v>3.4497570833482314</c:v>
                </c:pt>
                <c:pt idx="345">
                  <c:v>3.4597570833575446</c:v>
                </c:pt>
                <c:pt idx="346">
                  <c:v>3.4697560833592433</c:v>
                </c:pt>
                <c:pt idx="347">
                  <c:v>3.4797550833318383</c:v>
                </c:pt>
                <c:pt idx="348">
                  <c:v>3.4897550833411515</c:v>
                </c:pt>
                <c:pt idx="349">
                  <c:v>3.4997540833428502</c:v>
                </c:pt>
                <c:pt idx="350">
                  <c:v>3.5097530833445489</c:v>
                </c:pt>
                <c:pt idx="351">
                  <c:v>3.5197530833538622</c:v>
                </c:pt>
                <c:pt idx="352">
                  <c:v>3.5297520833555609</c:v>
                </c:pt>
                <c:pt idx="353">
                  <c:v>3.5397510833572596</c:v>
                </c:pt>
                <c:pt idx="354">
                  <c:v>3.5497500833589584</c:v>
                </c:pt>
                <c:pt idx="355">
                  <c:v>3.5597500833391678</c:v>
                </c:pt>
                <c:pt idx="356">
                  <c:v>3.5697490833408665</c:v>
                </c:pt>
                <c:pt idx="357">
                  <c:v>3.5797480833425652</c:v>
                </c:pt>
                <c:pt idx="358">
                  <c:v>3.5897480833518784</c:v>
                </c:pt>
                <c:pt idx="359">
                  <c:v>3.5997470833535772</c:v>
                </c:pt>
                <c:pt idx="360">
                  <c:v>3.6097460833552759</c:v>
                </c:pt>
                <c:pt idx="361">
                  <c:v>3.6197460833354853</c:v>
                </c:pt>
                <c:pt idx="362">
                  <c:v>3.629745083337184</c:v>
                </c:pt>
                <c:pt idx="363">
                  <c:v>3.6397440833388828</c:v>
                </c:pt>
                <c:pt idx="364">
                  <c:v>3.6497430833405815</c:v>
                </c:pt>
                <c:pt idx="365">
                  <c:v>3.6597430833498947</c:v>
                </c:pt>
                <c:pt idx="366">
                  <c:v>3.6697420833515935</c:v>
                </c:pt>
                <c:pt idx="367">
                  <c:v>3.6797410833532922</c:v>
                </c:pt>
                <c:pt idx="368">
                  <c:v>3.6897410833335016</c:v>
                </c:pt>
                <c:pt idx="369">
                  <c:v>3.6997400833352003</c:v>
                </c:pt>
                <c:pt idx="370">
                  <c:v>3.7097390833368991</c:v>
                </c:pt>
                <c:pt idx="371">
                  <c:v>3.7197390833462123</c:v>
                </c:pt>
                <c:pt idx="372">
                  <c:v>3.729738083347911</c:v>
                </c:pt>
                <c:pt idx="373">
                  <c:v>3.7397370833496097</c:v>
                </c:pt>
                <c:pt idx="374">
                  <c:v>3.749737083358923</c:v>
                </c:pt>
                <c:pt idx="375">
                  <c:v>3.7597360833315179</c:v>
                </c:pt>
                <c:pt idx="376">
                  <c:v>3.7697350833332166</c:v>
                </c:pt>
                <c:pt idx="377">
                  <c:v>3.7797340833349153</c:v>
                </c:pt>
                <c:pt idx="378">
                  <c:v>3.7897340833442286</c:v>
                </c:pt>
                <c:pt idx="379">
                  <c:v>3.7997330833459273</c:v>
                </c:pt>
                <c:pt idx="380">
                  <c:v>3.809732083347626</c:v>
                </c:pt>
                <c:pt idx="381">
                  <c:v>3.8197320833569393</c:v>
                </c:pt>
                <c:pt idx="382">
                  <c:v>3.829731083358638</c:v>
                </c:pt>
                <c:pt idx="383">
                  <c:v>3.8397300833312329</c:v>
                </c:pt>
                <c:pt idx="384">
                  <c:v>3.8497300833405461</c:v>
                </c:pt>
                <c:pt idx="385">
                  <c:v>3.8597290833422448</c:v>
                </c:pt>
                <c:pt idx="386">
                  <c:v>3.8697280833439436</c:v>
                </c:pt>
                <c:pt idx="387">
                  <c:v>3.8797270833456423</c:v>
                </c:pt>
                <c:pt idx="388">
                  <c:v>3.8897270833549555</c:v>
                </c:pt>
                <c:pt idx="389">
                  <c:v>3.8997260833566543</c:v>
                </c:pt>
                <c:pt idx="390">
                  <c:v>3.909725083358353</c:v>
                </c:pt>
                <c:pt idx="391">
                  <c:v>3.9197250833385624</c:v>
                </c:pt>
                <c:pt idx="392">
                  <c:v>3.9297240833402611</c:v>
                </c:pt>
                <c:pt idx="393">
                  <c:v>3.9397230833419599</c:v>
                </c:pt>
                <c:pt idx="394">
                  <c:v>3.9497230833512731</c:v>
                </c:pt>
                <c:pt idx="395">
                  <c:v>3.9597220833529718</c:v>
                </c:pt>
                <c:pt idx="396">
                  <c:v>3.9697210833546706</c:v>
                </c:pt>
                <c:pt idx="397">
                  <c:v>3.9797210833348799</c:v>
                </c:pt>
                <c:pt idx="398">
                  <c:v>3.9897200833365787</c:v>
                </c:pt>
                <c:pt idx="399">
                  <c:v>3.9997190833382774</c:v>
                </c:pt>
                <c:pt idx="400">
                  <c:v>4.0097180833399761</c:v>
                </c:pt>
                <c:pt idx="401">
                  <c:v>4.0197180833492894</c:v>
                </c:pt>
                <c:pt idx="402">
                  <c:v>4.0297170833509881</c:v>
                </c:pt>
                <c:pt idx="403">
                  <c:v>4.0397160833526868</c:v>
                </c:pt>
                <c:pt idx="404">
                  <c:v>4.0497160833328962</c:v>
                </c:pt>
                <c:pt idx="405">
                  <c:v>4.059715083334595</c:v>
                </c:pt>
                <c:pt idx="406">
                  <c:v>4.0697140833362937</c:v>
                </c:pt>
                <c:pt idx="407">
                  <c:v>4.0797140833456069</c:v>
                </c:pt>
                <c:pt idx="408">
                  <c:v>4.0897130833473057</c:v>
                </c:pt>
                <c:pt idx="409">
                  <c:v>4.0997120833490044</c:v>
                </c:pt>
                <c:pt idx="410">
                  <c:v>4.1097110833507031</c:v>
                </c:pt>
                <c:pt idx="411">
                  <c:v>4.119711458333768</c:v>
                </c:pt>
                <c:pt idx="412">
                  <c:v>4.1297104583354667</c:v>
                </c:pt>
                <c:pt idx="413">
                  <c:v>4.1397094583371654</c:v>
                </c:pt>
                <c:pt idx="414">
                  <c:v>4.1497094583464786</c:v>
                </c:pt>
                <c:pt idx="415">
                  <c:v>4.1597084583481774</c:v>
                </c:pt>
                <c:pt idx="416">
                  <c:v>4.1697074583498761</c:v>
                </c:pt>
                <c:pt idx="417">
                  <c:v>4.1797074583591893</c:v>
                </c:pt>
                <c:pt idx="418">
                  <c:v>4.1897064583317842</c:v>
                </c:pt>
                <c:pt idx="419">
                  <c:v>4.199705458333483</c:v>
                </c:pt>
                <c:pt idx="420">
                  <c:v>4.2097054583427962</c:v>
                </c:pt>
                <c:pt idx="421">
                  <c:v>4.2197044583444949</c:v>
                </c:pt>
                <c:pt idx="422">
                  <c:v>4.2297034583461937</c:v>
                </c:pt>
                <c:pt idx="423">
                  <c:v>4.2397024583478924</c:v>
                </c:pt>
                <c:pt idx="424">
                  <c:v>4.2497024583572056</c:v>
                </c:pt>
                <c:pt idx="425">
                  <c:v>4.2597014583589043</c:v>
                </c:pt>
                <c:pt idx="426">
                  <c:v>4.2697004583314992</c:v>
                </c:pt>
                <c:pt idx="427">
                  <c:v>4.2797004583408125</c:v>
                </c:pt>
                <c:pt idx="428">
                  <c:v>4.2896994583425112</c:v>
                </c:pt>
                <c:pt idx="429">
                  <c:v>4.2996984583442099</c:v>
                </c:pt>
                <c:pt idx="430">
                  <c:v>4.3096984583535232</c:v>
                </c:pt>
                <c:pt idx="431">
                  <c:v>4.3196974583552219</c:v>
                </c:pt>
                <c:pt idx="432">
                  <c:v>4.3296964583569206</c:v>
                </c:pt>
                <c:pt idx="433">
                  <c:v>4.3396954583586194</c:v>
                </c:pt>
                <c:pt idx="434">
                  <c:v>4.3496954583388288</c:v>
                </c:pt>
                <c:pt idx="435">
                  <c:v>4.3596944583405275</c:v>
                </c:pt>
                <c:pt idx="436">
                  <c:v>4.3696934583422262</c:v>
                </c:pt>
                <c:pt idx="437">
                  <c:v>4.3796934583515394</c:v>
                </c:pt>
                <c:pt idx="438">
                  <c:v>4.3896924583532382</c:v>
                </c:pt>
                <c:pt idx="439">
                  <c:v>4.3996914583549369</c:v>
                </c:pt>
                <c:pt idx="440">
                  <c:v>4.4096914583351463</c:v>
                </c:pt>
                <c:pt idx="441">
                  <c:v>4.419690458336845</c:v>
                </c:pt>
                <c:pt idx="442">
                  <c:v>4.4296894583385438</c:v>
                </c:pt>
                <c:pt idx="443">
                  <c:v>4.439689458347857</c:v>
                </c:pt>
                <c:pt idx="444">
                  <c:v>4.4496884583495557</c:v>
                </c:pt>
                <c:pt idx="445">
                  <c:v>4.4596874583512545</c:v>
                </c:pt>
                <c:pt idx="446">
                  <c:v>4.4696864583529532</c:v>
                </c:pt>
                <c:pt idx="447">
                  <c:v>4.4796864583331626</c:v>
                </c:pt>
                <c:pt idx="448">
                  <c:v>4.4896854583348613</c:v>
                </c:pt>
                <c:pt idx="449">
                  <c:v>4.4996844583365601</c:v>
                </c:pt>
                <c:pt idx="450">
                  <c:v>4.5096844583458733</c:v>
                </c:pt>
                <c:pt idx="451">
                  <c:v>4.519683458347572</c:v>
                </c:pt>
                <c:pt idx="452">
                  <c:v>4.5296824583492707</c:v>
                </c:pt>
                <c:pt idx="453">
                  <c:v>4.539682458358584</c:v>
                </c:pt>
                <c:pt idx="454">
                  <c:v>4.5496814583311789</c:v>
                </c:pt>
                <c:pt idx="455">
                  <c:v>4.5596804583328776</c:v>
                </c:pt>
                <c:pt idx="456">
                  <c:v>4.5696794583345763</c:v>
                </c:pt>
                <c:pt idx="457">
                  <c:v>4.5796794583438896</c:v>
                </c:pt>
                <c:pt idx="458">
                  <c:v>4.5896784583455883</c:v>
                </c:pt>
                <c:pt idx="459">
                  <c:v>4.599677458347287</c:v>
                </c:pt>
                <c:pt idx="460">
                  <c:v>4.6096774583566003</c:v>
                </c:pt>
                <c:pt idx="461">
                  <c:v>4.619676458358299</c:v>
                </c:pt>
                <c:pt idx="462">
                  <c:v>4.6296754583308939</c:v>
                </c:pt>
                <c:pt idx="463">
                  <c:v>4.6396754583402071</c:v>
                </c:pt>
                <c:pt idx="464">
                  <c:v>4.6496744583419058</c:v>
                </c:pt>
                <c:pt idx="465">
                  <c:v>4.6596734583436046</c:v>
                </c:pt>
                <c:pt idx="466">
                  <c:v>4.6696734583529178</c:v>
                </c:pt>
                <c:pt idx="467">
                  <c:v>4.6796724583546165</c:v>
                </c:pt>
                <c:pt idx="468">
                  <c:v>4.6896714583563153</c:v>
                </c:pt>
                <c:pt idx="469">
                  <c:v>4.699670458358014</c:v>
                </c:pt>
                <c:pt idx="470">
                  <c:v>4.7096704583382234</c:v>
                </c:pt>
                <c:pt idx="471">
                  <c:v>4.7196694583399221</c:v>
                </c:pt>
                <c:pt idx="472">
                  <c:v>4.7296684583416209</c:v>
                </c:pt>
                <c:pt idx="473">
                  <c:v>4.7396684583509341</c:v>
                </c:pt>
                <c:pt idx="474">
                  <c:v>4.7496674583526328</c:v>
                </c:pt>
                <c:pt idx="475">
                  <c:v>4.7596664583543316</c:v>
                </c:pt>
                <c:pt idx="476">
                  <c:v>4.7696664583345409</c:v>
                </c:pt>
                <c:pt idx="477">
                  <c:v>4.7796654583362397</c:v>
                </c:pt>
                <c:pt idx="478">
                  <c:v>4.7896644583379384</c:v>
                </c:pt>
                <c:pt idx="479">
                  <c:v>4.7996644583472516</c:v>
                </c:pt>
                <c:pt idx="480">
                  <c:v>4.8096634583489504</c:v>
                </c:pt>
                <c:pt idx="481">
                  <c:v>4.8196624583506491</c:v>
                </c:pt>
                <c:pt idx="482">
                  <c:v>4.8296614583523478</c:v>
                </c:pt>
                <c:pt idx="483">
                  <c:v>4.8396614583325572</c:v>
                </c:pt>
                <c:pt idx="484">
                  <c:v>4.849660458334256</c:v>
                </c:pt>
                <c:pt idx="485">
                  <c:v>4.8596594583359547</c:v>
                </c:pt>
                <c:pt idx="486">
                  <c:v>4.8696594583452679</c:v>
                </c:pt>
                <c:pt idx="487">
                  <c:v>4.8796584583469667</c:v>
                </c:pt>
                <c:pt idx="488">
                  <c:v>4.8896574583486654</c:v>
                </c:pt>
                <c:pt idx="489">
                  <c:v>4.8996574583579786</c:v>
                </c:pt>
                <c:pt idx="490">
                  <c:v>4.9096564583305735</c:v>
                </c:pt>
                <c:pt idx="491">
                  <c:v>4.9196554583322722</c:v>
                </c:pt>
                <c:pt idx="492">
                  <c:v>4.9296554583415855</c:v>
                </c:pt>
                <c:pt idx="493">
                  <c:v>4.9396544583432842</c:v>
                </c:pt>
                <c:pt idx="494">
                  <c:v>4.9496534583449829</c:v>
                </c:pt>
                <c:pt idx="495">
                  <c:v>4.9596524583466817</c:v>
                </c:pt>
                <c:pt idx="496">
                  <c:v>4.9696524583559949</c:v>
                </c:pt>
                <c:pt idx="497">
                  <c:v>4.9796514583576936</c:v>
                </c:pt>
                <c:pt idx="498">
                  <c:v>4.9896504583593924</c:v>
                </c:pt>
                <c:pt idx="499">
                  <c:v>4.9996504583396018</c:v>
                </c:pt>
                <c:pt idx="500">
                  <c:v>5.0096494583413005</c:v>
                </c:pt>
                <c:pt idx="501">
                  <c:v>5.0196484583429992</c:v>
                </c:pt>
                <c:pt idx="502">
                  <c:v>5.0296484583523124</c:v>
                </c:pt>
                <c:pt idx="503">
                  <c:v>5.0396474583540112</c:v>
                </c:pt>
                <c:pt idx="504">
                  <c:v>5.0496464583557099</c:v>
                </c:pt>
                <c:pt idx="505">
                  <c:v>5.0596464583359193</c:v>
                </c:pt>
                <c:pt idx="506">
                  <c:v>5.069645458337618</c:v>
                </c:pt>
                <c:pt idx="507">
                  <c:v>5.0796444583393168</c:v>
                </c:pt>
                <c:pt idx="508">
                  <c:v>5.0896434583410155</c:v>
                </c:pt>
                <c:pt idx="509">
                  <c:v>5.0996434583503287</c:v>
                </c:pt>
                <c:pt idx="510">
                  <c:v>5.1096424583520275</c:v>
                </c:pt>
                <c:pt idx="511">
                  <c:v>5.1196418333565816</c:v>
                </c:pt>
                <c:pt idx="512">
                  <c:v>5.129641833336791</c:v>
                </c:pt>
                <c:pt idx="513">
                  <c:v>5.1396408333384898</c:v>
                </c:pt>
                <c:pt idx="514">
                  <c:v>5.1496398333401885</c:v>
                </c:pt>
                <c:pt idx="515">
                  <c:v>5.1596398333495017</c:v>
                </c:pt>
                <c:pt idx="516">
                  <c:v>5.1696388333512004</c:v>
                </c:pt>
                <c:pt idx="517">
                  <c:v>5.1796378333528992</c:v>
                </c:pt>
                <c:pt idx="518">
                  <c:v>5.1896378333331086</c:v>
                </c:pt>
                <c:pt idx="519">
                  <c:v>5.1996368333348073</c:v>
                </c:pt>
                <c:pt idx="520">
                  <c:v>5.209635833336506</c:v>
                </c:pt>
                <c:pt idx="521">
                  <c:v>5.2196348333382048</c:v>
                </c:pt>
                <c:pt idx="522">
                  <c:v>5.229634833347518</c:v>
                </c:pt>
                <c:pt idx="523">
                  <c:v>5.2396338333492167</c:v>
                </c:pt>
                <c:pt idx="524">
                  <c:v>5.2496328333509155</c:v>
                </c:pt>
                <c:pt idx="525">
                  <c:v>5.2596328333311249</c:v>
                </c:pt>
                <c:pt idx="526">
                  <c:v>5.2696318333328236</c:v>
                </c:pt>
                <c:pt idx="527">
                  <c:v>5.2796308333345223</c:v>
                </c:pt>
                <c:pt idx="528">
                  <c:v>5.2896308333438355</c:v>
                </c:pt>
                <c:pt idx="529">
                  <c:v>5.2996298333455343</c:v>
                </c:pt>
                <c:pt idx="530">
                  <c:v>5.309628833347233</c:v>
                </c:pt>
                <c:pt idx="531">
                  <c:v>5.3196288333565462</c:v>
                </c:pt>
                <c:pt idx="532">
                  <c:v>5.329627833358245</c:v>
                </c:pt>
                <c:pt idx="533">
                  <c:v>5.3396268333308399</c:v>
                </c:pt>
                <c:pt idx="534">
                  <c:v>5.3496268333401531</c:v>
                </c:pt>
                <c:pt idx="535">
                  <c:v>5.3596258333418518</c:v>
                </c:pt>
                <c:pt idx="536">
                  <c:v>5.3696248333435506</c:v>
                </c:pt>
                <c:pt idx="537">
                  <c:v>5.3796238333452493</c:v>
                </c:pt>
                <c:pt idx="538">
                  <c:v>5.3896238333545625</c:v>
                </c:pt>
                <c:pt idx="539">
                  <c:v>5.3996228333562613</c:v>
                </c:pt>
                <c:pt idx="540">
                  <c:v>5.40962183335796</c:v>
                </c:pt>
                <c:pt idx="541">
                  <c:v>5.4196218333381694</c:v>
                </c:pt>
                <c:pt idx="542">
                  <c:v>5.4296208333398681</c:v>
                </c:pt>
                <c:pt idx="543">
                  <c:v>5.4396198333415668</c:v>
                </c:pt>
                <c:pt idx="544">
                  <c:v>5.4496198333508801</c:v>
                </c:pt>
                <c:pt idx="545">
                  <c:v>5.4596188333525788</c:v>
                </c:pt>
                <c:pt idx="546">
                  <c:v>5.4696178333542775</c:v>
                </c:pt>
                <c:pt idx="547">
                  <c:v>5.4796178333344869</c:v>
                </c:pt>
                <c:pt idx="548">
                  <c:v>5.4896168333361857</c:v>
                </c:pt>
                <c:pt idx="549">
                  <c:v>5.4996158333378844</c:v>
                </c:pt>
                <c:pt idx="550">
                  <c:v>5.5096148333395831</c:v>
                </c:pt>
                <c:pt idx="551">
                  <c:v>5.5196148333488964</c:v>
                </c:pt>
                <c:pt idx="552">
                  <c:v>5.5296138333505951</c:v>
                </c:pt>
                <c:pt idx="553">
                  <c:v>5.5396128333522938</c:v>
                </c:pt>
                <c:pt idx="554">
                  <c:v>5.5496128333325032</c:v>
                </c:pt>
                <c:pt idx="555">
                  <c:v>5.5596118333342019</c:v>
                </c:pt>
                <c:pt idx="556">
                  <c:v>5.5696108333359007</c:v>
                </c:pt>
                <c:pt idx="557">
                  <c:v>5.5796108333452139</c:v>
                </c:pt>
                <c:pt idx="558">
                  <c:v>5.5896098333469126</c:v>
                </c:pt>
                <c:pt idx="559">
                  <c:v>5.5996088333486114</c:v>
                </c:pt>
                <c:pt idx="560">
                  <c:v>5.6096088333579246</c:v>
                </c:pt>
                <c:pt idx="561">
                  <c:v>5.6196078333305195</c:v>
                </c:pt>
                <c:pt idx="562">
                  <c:v>5.6296068333322182</c:v>
                </c:pt>
                <c:pt idx="563">
                  <c:v>5.639605833333917</c:v>
                </c:pt>
                <c:pt idx="564">
                  <c:v>5.6496058333432302</c:v>
                </c:pt>
                <c:pt idx="565">
                  <c:v>5.6596048333449289</c:v>
                </c:pt>
                <c:pt idx="566">
                  <c:v>5.6696038333466277</c:v>
                </c:pt>
                <c:pt idx="567">
                  <c:v>5.6796038333559409</c:v>
                </c:pt>
                <c:pt idx="568">
                  <c:v>5.6896028333576396</c:v>
                </c:pt>
                <c:pt idx="569">
                  <c:v>5.6996018333593383</c:v>
                </c:pt>
                <c:pt idx="570">
                  <c:v>5.7096018333395477</c:v>
                </c:pt>
                <c:pt idx="571">
                  <c:v>5.7196008333412465</c:v>
                </c:pt>
                <c:pt idx="572">
                  <c:v>5.7295998333429452</c:v>
                </c:pt>
                <c:pt idx="573">
                  <c:v>5.7395998333522584</c:v>
                </c:pt>
                <c:pt idx="574">
                  <c:v>5.7495988333539572</c:v>
                </c:pt>
                <c:pt idx="575">
                  <c:v>5.7595978333556559</c:v>
                </c:pt>
                <c:pt idx="576">
                  <c:v>5.7695968333573546</c:v>
                </c:pt>
                <c:pt idx="577">
                  <c:v>5.779596833337564</c:v>
                </c:pt>
                <c:pt idx="578">
                  <c:v>5.7895958333392628</c:v>
                </c:pt>
                <c:pt idx="579">
                  <c:v>5.7995948333409615</c:v>
                </c:pt>
                <c:pt idx="580">
                  <c:v>5.8095948333502747</c:v>
                </c:pt>
                <c:pt idx="581">
                  <c:v>5.8195938333519734</c:v>
                </c:pt>
                <c:pt idx="582">
                  <c:v>5.8295928333536722</c:v>
                </c:pt>
                <c:pt idx="583">
                  <c:v>5.8395928333338816</c:v>
                </c:pt>
                <c:pt idx="584">
                  <c:v>5.8495918333355803</c:v>
                </c:pt>
                <c:pt idx="585">
                  <c:v>5.859590833337279</c:v>
                </c:pt>
                <c:pt idx="586">
                  <c:v>5.8695908333465923</c:v>
                </c:pt>
                <c:pt idx="587">
                  <c:v>5.879589833348291</c:v>
                </c:pt>
                <c:pt idx="588">
                  <c:v>5.8895888333499897</c:v>
                </c:pt>
                <c:pt idx="589">
                  <c:v>5.899588833359303</c:v>
                </c:pt>
                <c:pt idx="590">
                  <c:v>5.9095878333318979</c:v>
                </c:pt>
                <c:pt idx="591">
                  <c:v>5.9195868333335966</c:v>
                </c:pt>
                <c:pt idx="592">
                  <c:v>5.9295858333352953</c:v>
                </c:pt>
                <c:pt idx="593">
                  <c:v>5.9395858333446085</c:v>
                </c:pt>
                <c:pt idx="594">
                  <c:v>5.9495848333463073</c:v>
                </c:pt>
                <c:pt idx="595">
                  <c:v>5.959583833348006</c:v>
                </c:pt>
                <c:pt idx="596">
                  <c:v>5.9695838333573192</c:v>
                </c:pt>
                <c:pt idx="597">
                  <c:v>5.979582833359018</c:v>
                </c:pt>
                <c:pt idx="598">
                  <c:v>5.9895818333316129</c:v>
                </c:pt>
                <c:pt idx="599">
                  <c:v>5.9995818333409261</c:v>
                </c:pt>
                <c:pt idx="600">
                  <c:v>6.0095808333426248</c:v>
                </c:pt>
                <c:pt idx="601">
                  <c:v>6.0195798333443236</c:v>
                </c:pt>
                <c:pt idx="602">
                  <c:v>6.0295798333536368</c:v>
                </c:pt>
                <c:pt idx="603">
                  <c:v>6.0395788333553355</c:v>
                </c:pt>
                <c:pt idx="604">
                  <c:v>6.0495778333570343</c:v>
                </c:pt>
                <c:pt idx="605">
                  <c:v>6.0595778333372436</c:v>
                </c:pt>
                <c:pt idx="606">
                  <c:v>6.0695768333389424</c:v>
                </c:pt>
                <c:pt idx="607">
                  <c:v>6.0795758333406411</c:v>
                </c:pt>
                <c:pt idx="608">
                  <c:v>6.0895748333423398</c:v>
                </c:pt>
                <c:pt idx="609">
                  <c:v>6.0995748333516531</c:v>
                </c:pt>
                <c:pt idx="610">
                  <c:v>6.1095738333533518</c:v>
                </c:pt>
                <c:pt idx="611">
                  <c:v>6.1195728333550505</c:v>
                </c:pt>
                <c:pt idx="612">
                  <c:v>6.1295728333352599</c:v>
                </c:pt>
                <c:pt idx="613">
                  <c:v>6.1395718333369587</c:v>
                </c:pt>
                <c:pt idx="614">
                  <c:v>6.1495708333386574</c:v>
                </c:pt>
                <c:pt idx="615">
                  <c:v>6.1595708333479706</c:v>
                </c:pt>
                <c:pt idx="616">
                  <c:v>6.1695698333496694</c:v>
                </c:pt>
                <c:pt idx="617">
                  <c:v>6.1795688333513681</c:v>
                </c:pt>
                <c:pt idx="618">
                  <c:v>6.1895688333315775</c:v>
                </c:pt>
                <c:pt idx="619">
                  <c:v>6.1995678333332762</c:v>
                </c:pt>
                <c:pt idx="620">
                  <c:v>6.2095668333349749</c:v>
                </c:pt>
                <c:pt idx="621">
                  <c:v>6.2195668333442882</c:v>
                </c:pt>
                <c:pt idx="622">
                  <c:v>6.2295658333459869</c:v>
                </c:pt>
                <c:pt idx="623">
                  <c:v>6.2395648333476856</c:v>
                </c:pt>
                <c:pt idx="624">
                  <c:v>6.2495638333493844</c:v>
                </c:pt>
                <c:pt idx="625">
                  <c:v>6.2595638333586976</c:v>
                </c:pt>
                <c:pt idx="626">
                  <c:v>6.2695628333312925</c:v>
                </c:pt>
                <c:pt idx="627">
                  <c:v>6.2795618333329912</c:v>
                </c:pt>
                <c:pt idx="628">
                  <c:v>6.2895618333423045</c:v>
                </c:pt>
                <c:pt idx="629">
                  <c:v>6.2995608333440032</c:v>
                </c:pt>
                <c:pt idx="630">
                  <c:v>6.3095598333457019</c:v>
                </c:pt>
                <c:pt idx="631">
                  <c:v>6.3195598333550151</c:v>
                </c:pt>
                <c:pt idx="632">
                  <c:v>6.3295588333567139</c:v>
                </c:pt>
                <c:pt idx="633">
                  <c:v>6.3395578333584126</c:v>
                </c:pt>
                <c:pt idx="634">
                  <c:v>6.349557833338622</c:v>
                </c:pt>
                <c:pt idx="635">
                  <c:v>6.3595568333403207</c:v>
                </c:pt>
                <c:pt idx="636">
                  <c:v>6.3695558333420195</c:v>
                </c:pt>
                <c:pt idx="637">
                  <c:v>6.3795558333513327</c:v>
                </c:pt>
                <c:pt idx="638">
                  <c:v>6.3895548333530314</c:v>
                </c:pt>
                <c:pt idx="639">
                  <c:v>6.3995538333547302</c:v>
                </c:pt>
                <c:pt idx="640">
                  <c:v>6.4095528333564289</c:v>
                </c:pt>
                <c:pt idx="641">
                  <c:v>6.4195528333366383</c:v>
                </c:pt>
                <c:pt idx="642">
                  <c:v>6.429551833338337</c:v>
                </c:pt>
                <c:pt idx="643">
                  <c:v>6.4395508333400358</c:v>
                </c:pt>
                <c:pt idx="644">
                  <c:v>6.449550833349349</c:v>
                </c:pt>
                <c:pt idx="645">
                  <c:v>6.4595498333510477</c:v>
                </c:pt>
                <c:pt idx="646">
                  <c:v>6.4695488333527464</c:v>
                </c:pt>
                <c:pt idx="647">
                  <c:v>6.4795488333329558</c:v>
                </c:pt>
                <c:pt idx="648">
                  <c:v>6.4895478333346546</c:v>
                </c:pt>
                <c:pt idx="649">
                  <c:v>6.4995468333363533</c:v>
                </c:pt>
                <c:pt idx="650">
                  <c:v>6.5095468333456665</c:v>
                </c:pt>
                <c:pt idx="651">
                  <c:v>6.5195458333473653</c:v>
                </c:pt>
                <c:pt idx="652">
                  <c:v>6.529544833349064</c:v>
                </c:pt>
                <c:pt idx="653">
                  <c:v>6.5395448333583772</c:v>
                </c:pt>
                <c:pt idx="654">
                  <c:v>6.5495438333309721</c:v>
                </c:pt>
                <c:pt idx="655">
                  <c:v>6.5595428333326709</c:v>
                </c:pt>
                <c:pt idx="656">
                  <c:v>6.5695418333343696</c:v>
                </c:pt>
                <c:pt idx="657">
                  <c:v>6.5795418333436828</c:v>
                </c:pt>
                <c:pt idx="658">
                  <c:v>6.5895408333453815</c:v>
                </c:pt>
                <c:pt idx="659">
                  <c:v>6.5995398333470803</c:v>
                </c:pt>
                <c:pt idx="660">
                  <c:v>6.6095398333563935</c:v>
                </c:pt>
                <c:pt idx="661">
                  <c:v>6.6195388333580922</c:v>
                </c:pt>
                <c:pt idx="662">
                  <c:v>6.6295378333306871</c:v>
                </c:pt>
                <c:pt idx="663">
                  <c:v>6.6395378333400004</c:v>
                </c:pt>
                <c:pt idx="664">
                  <c:v>6.6495368333416991</c:v>
                </c:pt>
                <c:pt idx="665">
                  <c:v>6.6595358333433978</c:v>
                </c:pt>
                <c:pt idx="666">
                  <c:v>6.6695358333527111</c:v>
                </c:pt>
                <c:pt idx="667">
                  <c:v>6.6795348333544098</c:v>
                </c:pt>
                <c:pt idx="668">
                  <c:v>6.6895338333561085</c:v>
                </c:pt>
                <c:pt idx="669">
                  <c:v>6.6995338333363179</c:v>
                </c:pt>
                <c:pt idx="670">
                  <c:v>6.7095328333380166</c:v>
                </c:pt>
                <c:pt idx="671">
                  <c:v>6.7195318333397154</c:v>
                </c:pt>
                <c:pt idx="672">
                  <c:v>6.7295308333414141</c:v>
                </c:pt>
                <c:pt idx="673">
                  <c:v>6.7395308333507273</c:v>
                </c:pt>
                <c:pt idx="674">
                  <c:v>6.7495298333524261</c:v>
                </c:pt>
                <c:pt idx="675">
                  <c:v>6.7595288333541248</c:v>
                </c:pt>
                <c:pt idx="676">
                  <c:v>6.7695288333343342</c:v>
                </c:pt>
                <c:pt idx="677">
                  <c:v>6.7795278333360329</c:v>
                </c:pt>
                <c:pt idx="678">
                  <c:v>6.7895268333377317</c:v>
                </c:pt>
                <c:pt idx="679">
                  <c:v>6.7995268333470449</c:v>
                </c:pt>
                <c:pt idx="680">
                  <c:v>6.8095258333487436</c:v>
                </c:pt>
                <c:pt idx="681">
                  <c:v>6.8195248333504423</c:v>
                </c:pt>
                <c:pt idx="682">
                  <c:v>6.8295248333306517</c:v>
                </c:pt>
                <c:pt idx="683">
                  <c:v>6.8395238333323505</c:v>
                </c:pt>
                <c:pt idx="684">
                  <c:v>6.8495228333340492</c:v>
                </c:pt>
                <c:pt idx="685">
                  <c:v>6.8595228333433624</c:v>
                </c:pt>
                <c:pt idx="686">
                  <c:v>6.8695218333450612</c:v>
                </c:pt>
                <c:pt idx="687">
                  <c:v>6.8795208333467599</c:v>
                </c:pt>
                <c:pt idx="688">
                  <c:v>6.8895198333484586</c:v>
                </c:pt>
                <c:pt idx="689">
                  <c:v>6.8995198333577719</c:v>
                </c:pt>
                <c:pt idx="690">
                  <c:v>6.9095188333303668</c:v>
                </c:pt>
                <c:pt idx="691">
                  <c:v>6.9195178333320655</c:v>
                </c:pt>
                <c:pt idx="692">
                  <c:v>6.9295178333413787</c:v>
                </c:pt>
                <c:pt idx="693">
                  <c:v>6.9395168333430775</c:v>
                </c:pt>
                <c:pt idx="694">
                  <c:v>6.9495158333447762</c:v>
                </c:pt>
                <c:pt idx="695">
                  <c:v>6.9595158333540894</c:v>
                </c:pt>
                <c:pt idx="696">
                  <c:v>6.9695148333557881</c:v>
                </c:pt>
                <c:pt idx="697">
                  <c:v>6.9795138333574869</c:v>
                </c:pt>
                <c:pt idx="698">
                  <c:v>6.9895138333376963</c:v>
                </c:pt>
                <c:pt idx="699">
                  <c:v>6.999512833339395</c:v>
                </c:pt>
                <c:pt idx="700">
                  <c:v>7.0095118333410937</c:v>
                </c:pt>
                <c:pt idx="701">
                  <c:v>7.019511833350407</c:v>
                </c:pt>
                <c:pt idx="702">
                  <c:v>7.0295108333521057</c:v>
                </c:pt>
                <c:pt idx="703">
                  <c:v>7.0395098333538044</c:v>
                </c:pt>
                <c:pt idx="704">
                  <c:v>7.0495098333340138</c:v>
                </c:pt>
                <c:pt idx="705">
                  <c:v>7.0595088333357126</c:v>
                </c:pt>
                <c:pt idx="706">
                  <c:v>7.0695078333374113</c:v>
                </c:pt>
                <c:pt idx="707">
                  <c:v>7.07950683333911</c:v>
                </c:pt>
                <c:pt idx="708">
                  <c:v>7.0895068333484232</c:v>
                </c:pt>
                <c:pt idx="709">
                  <c:v>7.099505833350122</c:v>
                </c:pt>
                <c:pt idx="710">
                  <c:v>7.1095048333518207</c:v>
                </c:pt>
                <c:pt idx="711">
                  <c:v>7.1195042500039563</c:v>
                </c:pt>
                <c:pt idx="712">
                  <c:v>7.129503250005655</c:v>
                </c:pt>
                <c:pt idx="713">
                  <c:v>7.1395022500073537</c:v>
                </c:pt>
                <c:pt idx="714">
                  <c:v>7.1495022500166669</c:v>
                </c:pt>
                <c:pt idx="715">
                  <c:v>7.1595012500183657</c:v>
                </c:pt>
                <c:pt idx="716">
                  <c:v>7.1695002500200644</c:v>
                </c:pt>
                <c:pt idx="717">
                  <c:v>7.1795002500002738</c:v>
                </c:pt>
                <c:pt idx="718">
                  <c:v>7.1894992500019725</c:v>
                </c:pt>
                <c:pt idx="719">
                  <c:v>7.1994982500036713</c:v>
                </c:pt>
                <c:pt idx="720">
                  <c:v>7.2094982500129845</c:v>
                </c:pt>
                <c:pt idx="721">
                  <c:v>7.2194972500146832</c:v>
                </c:pt>
                <c:pt idx="722">
                  <c:v>7.229496250016382</c:v>
                </c:pt>
                <c:pt idx="723">
                  <c:v>7.2394962500256952</c:v>
                </c:pt>
                <c:pt idx="724">
                  <c:v>7.2494952499982901</c:v>
                </c:pt>
                <c:pt idx="725">
                  <c:v>7.2594942499999888</c:v>
                </c:pt>
                <c:pt idx="726">
                  <c:v>7.269494250009302</c:v>
                </c:pt>
                <c:pt idx="727">
                  <c:v>7.2794932500110008</c:v>
                </c:pt>
                <c:pt idx="728">
                  <c:v>7.2894922500126995</c:v>
                </c:pt>
                <c:pt idx="729">
                  <c:v>7.2994912500143982</c:v>
                </c:pt>
                <c:pt idx="730">
                  <c:v>7.3094912500237115</c:v>
                </c:pt>
                <c:pt idx="731">
                  <c:v>7.3194902500254102</c:v>
                </c:pt>
                <c:pt idx="732">
                  <c:v>7.3294892499980051</c:v>
                </c:pt>
                <c:pt idx="733">
                  <c:v>7.3394892500073183</c:v>
                </c:pt>
                <c:pt idx="734">
                  <c:v>7.3494882500090171</c:v>
                </c:pt>
                <c:pt idx="735">
                  <c:v>7.3594872500107158</c:v>
                </c:pt>
                <c:pt idx="736">
                  <c:v>7.369487250020029</c:v>
                </c:pt>
                <c:pt idx="737">
                  <c:v>7.3794862500217278</c:v>
                </c:pt>
                <c:pt idx="738">
                  <c:v>7.3894852500234265</c:v>
                </c:pt>
                <c:pt idx="739">
                  <c:v>7.3994852500036359</c:v>
                </c:pt>
                <c:pt idx="740">
                  <c:v>7.4094842500053346</c:v>
                </c:pt>
                <c:pt idx="741">
                  <c:v>7.4194832500070333</c:v>
                </c:pt>
                <c:pt idx="742">
                  <c:v>7.4294832500163466</c:v>
                </c:pt>
                <c:pt idx="743">
                  <c:v>7.4394822500180453</c:v>
                </c:pt>
                <c:pt idx="744">
                  <c:v>7.449481250019744</c:v>
                </c:pt>
                <c:pt idx="745">
                  <c:v>7.4594812499999534</c:v>
                </c:pt>
                <c:pt idx="746">
                  <c:v>7.4694802500016522</c:v>
                </c:pt>
                <c:pt idx="747">
                  <c:v>7.4794792500033509</c:v>
                </c:pt>
                <c:pt idx="748">
                  <c:v>7.4894782500050496</c:v>
                </c:pt>
                <c:pt idx="749">
                  <c:v>7.4994782500143629</c:v>
                </c:pt>
                <c:pt idx="750">
                  <c:v>7.5094772500160616</c:v>
                </c:pt>
                <c:pt idx="751">
                  <c:v>7.5194762500177603</c:v>
                </c:pt>
                <c:pt idx="752">
                  <c:v>7.5294762499979697</c:v>
                </c:pt>
                <c:pt idx="753">
                  <c:v>7.5394752499996684</c:v>
                </c:pt>
                <c:pt idx="754">
                  <c:v>7.5494742500013672</c:v>
                </c:pt>
                <c:pt idx="755">
                  <c:v>7.5594742500106804</c:v>
                </c:pt>
                <c:pt idx="756">
                  <c:v>7.5694732500123791</c:v>
                </c:pt>
                <c:pt idx="757">
                  <c:v>7.5794722500140779</c:v>
                </c:pt>
                <c:pt idx="758">
                  <c:v>7.5894722500233911</c:v>
                </c:pt>
                <c:pt idx="759">
                  <c:v>7.5994712500250898</c:v>
                </c:pt>
                <c:pt idx="760">
                  <c:v>7.6094702499976847</c:v>
                </c:pt>
                <c:pt idx="761">
                  <c:v>7.619470250006998</c:v>
                </c:pt>
                <c:pt idx="762">
                  <c:v>7.6294692500086967</c:v>
                </c:pt>
                <c:pt idx="763">
                  <c:v>7.6394682500103954</c:v>
                </c:pt>
                <c:pt idx="764">
                  <c:v>7.6494672500120942</c:v>
                </c:pt>
                <c:pt idx="765">
                  <c:v>7.6594672500214074</c:v>
                </c:pt>
                <c:pt idx="766">
                  <c:v>7.6694662500231061</c:v>
                </c:pt>
                <c:pt idx="767">
                  <c:v>7.6794652500248048</c:v>
                </c:pt>
                <c:pt idx="768">
                  <c:v>7.6894652500050142</c:v>
                </c:pt>
                <c:pt idx="769">
                  <c:v>7.699464250006713</c:v>
                </c:pt>
                <c:pt idx="770">
                  <c:v>7.7094632500084117</c:v>
                </c:pt>
                <c:pt idx="771">
                  <c:v>7.7194632500177249</c:v>
                </c:pt>
                <c:pt idx="772">
                  <c:v>7.7294622500194237</c:v>
                </c:pt>
                <c:pt idx="773">
                  <c:v>7.7394612500211224</c:v>
                </c:pt>
                <c:pt idx="774">
                  <c:v>7.7494612500013318</c:v>
                </c:pt>
                <c:pt idx="775">
                  <c:v>7.7594602500030305</c:v>
                </c:pt>
                <c:pt idx="776">
                  <c:v>7.7694592500047293</c:v>
                </c:pt>
                <c:pt idx="777">
                  <c:v>7.7794592500140425</c:v>
                </c:pt>
                <c:pt idx="778">
                  <c:v>7.7894582500157412</c:v>
                </c:pt>
                <c:pt idx="779">
                  <c:v>7.7994572500174399</c:v>
                </c:pt>
                <c:pt idx="780">
                  <c:v>7.8094572499976493</c:v>
                </c:pt>
                <c:pt idx="781">
                  <c:v>7.8194562499993481</c:v>
                </c:pt>
                <c:pt idx="782">
                  <c:v>7.8294552500010468</c:v>
                </c:pt>
                <c:pt idx="783">
                  <c:v>7.83945525001036</c:v>
                </c:pt>
                <c:pt idx="784">
                  <c:v>7.8494542500120588</c:v>
                </c:pt>
                <c:pt idx="785">
                  <c:v>7.8594532500137575</c:v>
                </c:pt>
                <c:pt idx="786">
                  <c:v>7.8694522500154562</c:v>
                </c:pt>
                <c:pt idx="787">
                  <c:v>7.8794522500247695</c:v>
                </c:pt>
                <c:pt idx="788">
                  <c:v>7.8894512499973644</c:v>
                </c:pt>
                <c:pt idx="789">
                  <c:v>7.8994502499990631</c:v>
                </c:pt>
                <c:pt idx="790">
                  <c:v>7.9094502500083763</c:v>
                </c:pt>
                <c:pt idx="791">
                  <c:v>7.919449250010075</c:v>
                </c:pt>
                <c:pt idx="792">
                  <c:v>7.9294482500117738</c:v>
                </c:pt>
                <c:pt idx="793">
                  <c:v>7.939448250021087</c:v>
                </c:pt>
                <c:pt idx="794">
                  <c:v>7.9494472500227857</c:v>
                </c:pt>
                <c:pt idx="795">
                  <c:v>7.9594462500244845</c:v>
                </c:pt>
                <c:pt idx="796">
                  <c:v>7.9694462500046939</c:v>
                </c:pt>
                <c:pt idx="797">
                  <c:v>7.9794452500063926</c:v>
                </c:pt>
                <c:pt idx="798">
                  <c:v>7.9894442500080913</c:v>
                </c:pt>
                <c:pt idx="799">
                  <c:v>7.9994442500174046</c:v>
                </c:pt>
                <c:pt idx="800">
                  <c:v>8.0094432500191033</c:v>
                </c:pt>
                <c:pt idx="801">
                  <c:v>8.019442250020802</c:v>
                </c:pt>
                <c:pt idx="802">
                  <c:v>8.0294422500010114</c:v>
                </c:pt>
                <c:pt idx="803">
                  <c:v>8.0394412500027101</c:v>
                </c:pt>
                <c:pt idx="804">
                  <c:v>8.0494402500044089</c:v>
                </c:pt>
                <c:pt idx="805">
                  <c:v>8.0594402500137221</c:v>
                </c:pt>
                <c:pt idx="806">
                  <c:v>8.0694392500154208</c:v>
                </c:pt>
                <c:pt idx="807">
                  <c:v>8.0794382500171196</c:v>
                </c:pt>
                <c:pt idx="808">
                  <c:v>8.0894372500188183</c:v>
                </c:pt>
                <c:pt idx="809">
                  <c:v>8.0994372499990277</c:v>
                </c:pt>
                <c:pt idx="810">
                  <c:v>8.1094362500007264</c:v>
                </c:pt>
                <c:pt idx="811">
                  <c:v>8.119435833330499</c:v>
                </c:pt>
                <c:pt idx="812">
                  <c:v>8.1294358333398122</c:v>
                </c:pt>
                <c:pt idx="813">
                  <c:v>8.139434833341511</c:v>
                </c:pt>
                <c:pt idx="814">
                  <c:v>8.1494338333432097</c:v>
                </c:pt>
                <c:pt idx="815">
                  <c:v>8.1594338333525229</c:v>
                </c:pt>
                <c:pt idx="816">
                  <c:v>8.1694328333542217</c:v>
                </c:pt>
                <c:pt idx="817">
                  <c:v>8.1794318333559204</c:v>
                </c:pt>
                <c:pt idx="818">
                  <c:v>8.1894318333361298</c:v>
                </c:pt>
                <c:pt idx="819">
                  <c:v>8.1994308333378285</c:v>
                </c:pt>
                <c:pt idx="820">
                  <c:v>8.2094298333395272</c:v>
                </c:pt>
                <c:pt idx="821">
                  <c:v>8.2194298333488405</c:v>
                </c:pt>
                <c:pt idx="822">
                  <c:v>8.2294288333505392</c:v>
                </c:pt>
                <c:pt idx="823">
                  <c:v>8.2394278333522379</c:v>
                </c:pt>
                <c:pt idx="824">
                  <c:v>8.2494278333324473</c:v>
                </c:pt>
                <c:pt idx="825">
                  <c:v>8.2594268333341461</c:v>
                </c:pt>
                <c:pt idx="826">
                  <c:v>8.2694258333358448</c:v>
                </c:pt>
                <c:pt idx="827">
                  <c:v>8.279425833345158</c:v>
                </c:pt>
                <c:pt idx="828">
                  <c:v>8.2894248333468568</c:v>
                </c:pt>
                <c:pt idx="829">
                  <c:v>8.2994238333485555</c:v>
                </c:pt>
                <c:pt idx="830">
                  <c:v>8.3094228333502542</c:v>
                </c:pt>
                <c:pt idx="831">
                  <c:v>8.3194228333304636</c:v>
                </c:pt>
                <c:pt idx="832">
                  <c:v>8.3294218333321624</c:v>
                </c:pt>
                <c:pt idx="833">
                  <c:v>8.3394208333338611</c:v>
                </c:pt>
                <c:pt idx="834">
                  <c:v>8.3494208333431743</c:v>
                </c:pt>
                <c:pt idx="835">
                  <c:v>8.359419833344873</c:v>
                </c:pt>
                <c:pt idx="836">
                  <c:v>8.3694188333465718</c:v>
                </c:pt>
                <c:pt idx="837">
                  <c:v>8.379418833355885</c:v>
                </c:pt>
                <c:pt idx="838">
                  <c:v>8.3894178333575837</c:v>
                </c:pt>
                <c:pt idx="839">
                  <c:v>8.3994168333592825</c:v>
                </c:pt>
                <c:pt idx="840">
                  <c:v>8.4094168333394919</c:v>
                </c:pt>
                <c:pt idx="841">
                  <c:v>8.4194158333411906</c:v>
                </c:pt>
                <c:pt idx="842">
                  <c:v>8.4294148333428893</c:v>
                </c:pt>
                <c:pt idx="843">
                  <c:v>8.4394148333522025</c:v>
                </c:pt>
                <c:pt idx="844">
                  <c:v>8.4494138333539013</c:v>
                </c:pt>
                <c:pt idx="845">
                  <c:v>8.4594128333556</c:v>
                </c:pt>
                <c:pt idx="846">
                  <c:v>8.4694128333358094</c:v>
                </c:pt>
                <c:pt idx="847">
                  <c:v>8.4794118333375081</c:v>
                </c:pt>
                <c:pt idx="848">
                  <c:v>8.4894108333392069</c:v>
                </c:pt>
                <c:pt idx="849">
                  <c:v>8.4994108333485201</c:v>
                </c:pt>
                <c:pt idx="850">
                  <c:v>8.5094098333502188</c:v>
                </c:pt>
                <c:pt idx="851">
                  <c:v>8.5194088333519176</c:v>
                </c:pt>
                <c:pt idx="852">
                  <c:v>8.529408833332127</c:v>
                </c:pt>
                <c:pt idx="853">
                  <c:v>8.5394078333338257</c:v>
                </c:pt>
                <c:pt idx="854">
                  <c:v>8.5494068333355244</c:v>
                </c:pt>
                <c:pt idx="855">
                  <c:v>8.5594058333372232</c:v>
                </c:pt>
                <c:pt idx="856">
                  <c:v>8.5694058333465364</c:v>
                </c:pt>
                <c:pt idx="857">
                  <c:v>8.5794048333482351</c:v>
                </c:pt>
                <c:pt idx="858">
                  <c:v>8.5894038333499338</c:v>
                </c:pt>
                <c:pt idx="859">
                  <c:v>8.5994038333592471</c:v>
                </c:pt>
                <c:pt idx="860">
                  <c:v>8.609402833331842</c:v>
                </c:pt>
                <c:pt idx="861">
                  <c:v>8.6194018333335407</c:v>
                </c:pt>
                <c:pt idx="862">
                  <c:v>8.6294018333428539</c:v>
                </c:pt>
                <c:pt idx="863">
                  <c:v>8.6394008333445527</c:v>
                </c:pt>
                <c:pt idx="864">
                  <c:v>8.6493998333462514</c:v>
                </c:pt>
                <c:pt idx="865">
                  <c:v>8.6593998333555646</c:v>
                </c:pt>
                <c:pt idx="866">
                  <c:v>8.6693988333572634</c:v>
                </c:pt>
                <c:pt idx="867">
                  <c:v>8.6793978333589621</c:v>
                </c:pt>
                <c:pt idx="868">
                  <c:v>8.6893978333391715</c:v>
                </c:pt>
                <c:pt idx="869">
                  <c:v>8.6993968333408702</c:v>
                </c:pt>
                <c:pt idx="870">
                  <c:v>8.7093958333425689</c:v>
                </c:pt>
                <c:pt idx="871">
                  <c:v>8.7193958333518822</c:v>
                </c:pt>
                <c:pt idx="872">
                  <c:v>8.7293948333535809</c:v>
                </c:pt>
                <c:pt idx="873">
                  <c:v>8.7393938333552796</c:v>
                </c:pt>
                <c:pt idx="874">
                  <c:v>8.749393833335489</c:v>
                </c:pt>
                <c:pt idx="875">
                  <c:v>8.7593928333371878</c:v>
                </c:pt>
                <c:pt idx="876">
                  <c:v>8.7693918333388865</c:v>
                </c:pt>
                <c:pt idx="877">
                  <c:v>8.7793918333481997</c:v>
                </c:pt>
                <c:pt idx="878">
                  <c:v>8.7893908333498985</c:v>
                </c:pt>
                <c:pt idx="879">
                  <c:v>8.7993898333515972</c:v>
                </c:pt>
                <c:pt idx="880">
                  <c:v>8.8093888333532959</c:v>
                </c:pt>
                <c:pt idx="881">
                  <c:v>8.8193888333335053</c:v>
                </c:pt>
                <c:pt idx="882">
                  <c:v>8.829387833335204</c:v>
                </c:pt>
                <c:pt idx="883">
                  <c:v>8.8393868333369028</c:v>
                </c:pt>
                <c:pt idx="884">
                  <c:v>8.849386833346216</c:v>
                </c:pt>
                <c:pt idx="885">
                  <c:v>8.8593858333479147</c:v>
                </c:pt>
                <c:pt idx="886">
                  <c:v>8.8693848333496135</c:v>
                </c:pt>
                <c:pt idx="887">
                  <c:v>8.8793848333589267</c:v>
                </c:pt>
                <c:pt idx="888">
                  <c:v>8.8893838333315216</c:v>
                </c:pt>
                <c:pt idx="889">
                  <c:v>8.8993828333332203</c:v>
                </c:pt>
                <c:pt idx="890">
                  <c:v>8.9093828333425336</c:v>
                </c:pt>
                <c:pt idx="891">
                  <c:v>8.9193818333442323</c:v>
                </c:pt>
                <c:pt idx="892">
                  <c:v>8.929380833345931</c:v>
                </c:pt>
                <c:pt idx="893">
                  <c:v>8.9393808333552442</c:v>
                </c:pt>
                <c:pt idx="894">
                  <c:v>8.949379833356943</c:v>
                </c:pt>
                <c:pt idx="895">
                  <c:v>8.9593788333586417</c:v>
                </c:pt>
                <c:pt idx="896">
                  <c:v>8.9693788333388511</c:v>
                </c:pt>
                <c:pt idx="897">
                  <c:v>8.9793778333405498</c:v>
                </c:pt>
                <c:pt idx="898">
                  <c:v>8.9893768333422486</c:v>
                </c:pt>
                <c:pt idx="899">
                  <c:v>8.9993768333515618</c:v>
                </c:pt>
                <c:pt idx="900">
                  <c:v>9.0093758333532605</c:v>
                </c:pt>
                <c:pt idx="901">
                  <c:v>9.0193748333549593</c:v>
                </c:pt>
                <c:pt idx="902">
                  <c:v>9.0293748333351687</c:v>
                </c:pt>
                <c:pt idx="903">
                  <c:v>9.0393738333368674</c:v>
                </c:pt>
                <c:pt idx="904">
                  <c:v>9.0493728333385661</c:v>
                </c:pt>
                <c:pt idx="905">
                  <c:v>9.0593728333478794</c:v>
                </c:pt>
                <c:pt idx="906">
                  <c:v>9.0693718333495781</c:v>
                </c:pt>
                <c:pt idx="907">
                  <c:v>9.0793708333512768</c:v>
                </c:pt>
                <c:pt idx="908">
                  <c:v>9.0893698333529755</c:v>
                </c:pt>
                <c:pt idx="909">
                  <c:v>9.0993698333331849</c:v>
                </c:pt>
                <c:pt idx="910">
                  <c:v>9.1093688333348837</c:v>
                </c:pt>
                <c:pt idx="911">
                  <c:v>9.1193678333365824</c:v>
                </c:pt>
                <c:pt idx="912">
                  <c:v>9.1293674583430402</c:v>
                </c:pt>
                <c:pt idx="913">
                  <c:v>9.1393664583447389</c:v>
                </c:pt>
                <c:pt idx="914">
                  <c:v>9.1493654583464377</c:v>
                </c:pt>
                <c:pt idx="915">
                  <c:v>9.1593654583557509</c:v>
                </c:pt>
                <c:pt idx="916">
                  <c:v>9.1693644583574496</c:v>
                </c:pt>
                <c:pt idx="917">
                  <c:v>9.1793634583591484</c:v>
                </c:pt>
                <c:pt idx="918">
                  <c:v>9.1893634583393577</c:v>
                </c:pt>
                <c:pt idx="919">
                  <c:v>9.1993624583410565</c:v>
                </c:pt>
                <c:pt idx="920">
                  <c:v>9.2093614583427552</c:v>
                </c:pt>
                <c:pt idx="921">
                  <c:v>9.2193614583520684</c:v>
                </c:pt>
                <c:pt idx="922">
                  <c:v>9.2293604583537672</c:v>
                </c:pt>
                <c:pt idx="923">
                  <c:v>9.2393594583554659</c:v>
                </c:pt>
                <c:pt idx="924">
                  <c:v>9.2493594583356753</c:v>
                </c:pt>
                <c:pt idx="925">
                  <c:v>9.259358458337374</c:v>
                </c:pt>
                <c:pt idx="926">
                  <c:v>9.2693574583390728</c:v>
                </c:pt>
                <c:pt idx="927">
                  <c:v>9.279357458348386</c:v>
                </c:pt>
                <c:pt idx="928">
                  <c:v>9.2893564583500847</c:v>
                </c:pt>
                <c:pt idx="929">
                  <c:v>9.2993554583517835</c:v>
                </c:pt>
                <c:pt idx="930">
                  <c:v>9.3093554583319928</c:v>
                </c:pt>
                <c:pt idx="931">
                  <c:v>9.3193544583336916</c:v>
                </c:pt>
                <c:pt idx="932">
                  <c:v>9.3293534583353903</c:v>
                </c:pt>
                <c:pt idx="933">
                  <c:v>9.3393534583447035</c:v>
                </c:pt>
                <c:pt idx="934">
                  <c:v>9.3493524583464023</c:v>
                </c:pt>
                <c:pt idx="935">
                  <c:v>9.359351458348101</c:v>
                </c:pt>
                <c:pt idx="936">
                  <c:v>9.3693514583574142</c:v>
                </c:pt>
                <c:pt idx="937">
                  <c:v>9.379350458359113</c:v>
                </c:pt>
                <c:pt idx="938">
                  <c:v>9.3893494583317079</c:v>
                </c:pt>
                <c:pt idx="939">
                  <c:v>9.3993494583410211</c:v>
                </c:pt>
                <c:pt idx="940">
                  <c:v>9.4093484583427198</c:v>
                </c:pt>
                <c:pt idx="941">
                  <c:v>9.4193474583444186</c:v>
                </c:pt>
                <c:pt idx="942">
                  <c:v>9.4293464583461173</c:v>
                </c:pt>
                <c:pt idx="943">
                  <c:v>9.4393464583554305</c:v>
                </c:pt>
                <c:pt idx="944">
                  <c:v>9.4493454583571292</c:v>
                </c:pt>
                <c:pt idx="945">
                  <c:v>9.459344458358828</c:v>
                </c:pt>
                <c:pt idx="946">
                  <c:v>9.4693444583390374</c:v>
                </c:pt>
                <c:pt idx="947">
                  <c:v>9.4793434583407361</c:v>
                </c:pt>
                <c:pt idx="948">
                  <c:v>9.4893424583424348</c:v>
                </c:pt>
                <c:pt idx="949">
                  <c:v>9.4993424583517481</c:v>
                </c:pt>
                <c:pt idx="950">
                  <c:v>9.5093414583534468</c:v>
                </c:pt>
                <c:pt idx="951">
                  <c:v>9.5193404583551455</c:v>
                </c:pt>
                <c:pt idx="952">
                  <c:v>9.5293404583353549</c:v>
                </c:pt>
                <c:pt idx="953">
                  <c:v>9.5393394583370537</c:v>
                </c:pt>
                <c:pt idx="954">
                  <c:v>9.5493384583387524</c:v>
                </c:pt>
                <c:pt idx="955">
                  <c:v>9.5593384583480656</c:v>
                </c:pt>
                <c:pt idx="956">
                  <c:v>9.5693374583497643</c:v>
                </c:pt>
                <c:pt idx="957">
                  <c:v>9.5793364583514631</c:v>
                </c:pt>
                <c:pt idx="958">
                  <c:v>9.5893364583316725</c:v>
                </c:pt>
                <c:pt idx="959">
                  <c:v>9.5993354583333712</c:v>
                </c:pt>
                <c:pt idx="960">
                  <c:v>9.6093344583350699</c:v>
                </c:pt>
                <c:pt idx="961">
                  <c:v>9.6193344583443832</c:v>
                </c:pt>
                <c:pt idx="962">
                  <c:v>9.6293334583460819</c:v>
                </c:pt>
                <c:pt idx="963">
                  <c:v>9.6393324583477806</c:v>
                </c:pt>
                <c:pt idx="964">
                  <c:v>9.6493324583570939</c:v>
                </c:pt>
                <c:pt idx="965">
                  <c:v>9.6593314583587926</c:v>
                </c:pt>
                <c:pt idx="966">
                  <c:v>9.6693304583313875</c:v>
                </c:pt>
                <c:pt idx="967">
                  <c:v>9.6793304583407007</c:v>
                </c:pt>
                <c:pt idx="968">
                  <c:v>9.6893294583423994</c:v>
                </c:pt>
                <c:pt idx="969">
                  <c:v>9.6993284583440982</c:v>
                </c:pt>
                <c:pt idx="970">
                  <c:v>9.7093284583534114</c:v>
                </c:pt>
                <c:pt idx="971">
                  <c:v>9.7193274583551101</c:v>
                </c:pt>
                <c:pt idx="972">
                  <c:v>9.7293264583568089</c:v>
                </c:pt>
                <c:pt idx="973">
                  <c:v>9.7393264583370183</c:v>
                </c:pt>
                <c:pt idx="974">
                  <c:v>9.749325458338717</c:v>
                </c:pt>
                <c:pt idx="975">
                  <c:v>9.7593244583404157</c:v>
                </c:pt>
                <c:pt idx="976">
                  <c:v>9.7693234583421145</c:v>
                </c:pt>
                <c:pt idx="977">
                  <c:v>9.7793234583514277</c:v>
                </c:pt>
                <c:pt idx="978">
                  <c:v>9.7893224583531264</c:v>
                </c:pt>
                <c:pt idx="979">
                  <c:v>9.7993214583548252</c:v>
                </c:pt>
                <c:pt idx="980">
                  <c:v>9.8093214583350345</c:v>
                </c:pt>
                <c:pt idx="981">
                  <c:v>9.8193204583367333</c:v>
                </c:pt>
                <c:pt idx="982">
                  <c:v>9.829319458338432</c:v>
                </c:pt>
                <c:pt idx="983">
                  <c:v>9.8393194583477452</c:v>
                </c:pt>
                <c:pt idx="984">
                  <c:v>9.849318458349444</c:v>
                </c:pt>
                <c:pt idx="985">
                  <c:v>9.8593174583511427</c:v>
                </c:pt>
                <c:pt idx="986">
                  <c:v>9.8693174583313521</c:v>
                </c:pt>
                <c:pt idx="987">
                  <c:v>9.8793164583330508</c:v>
                </c:pt>
                <c:pt idx="988">
                  <c:v>9.8893154583347496</c:v>
                </c:pt>
                <c:pt idx="989">
                  <c:v>9.8993154583440628</c:v>
                </c:pt>
                <c:pt idx="990">
                  <c:v>9.9093144583457615</c:v>
                </c:pt>
                <c:pt idx="991">
                  <c:v>9.9193134583474603</c:v>
                </c:pt>
                <c:pt idx="992">
                  <c:v>9.9293134583567735</c:v>
                </c:pt>
                <c:pt idx="993">
                  <c:v>9.9393124583584722</c:v>
                </c:pt>
                <c:pt idx="994">
                  <c:v>9.9493114583310671</c:v>
                </c:pt>
                <c:pt idx="995">
                  <c:v>9.9593114583403803</c:v>
                </c:pt>
                <c:pt idx="996">
                  <c:v>9.9693104583420791</c:v>
                </c:pt>
                <c:pt idx="997">
                  <c:v>9.9793094583437778</c:v>
                </c:pt>
                <c:pt idx="998">
                  <c:v>9.989309458353091</c:v>
                </c:pt>
                <c:pt idx="999">
                  <c:v>9.9993084583547898</c:v>
                </c:pt>
                <c:pt idx="1000">
                  <c:v>10.009307458356488</c:v>
                </c:pt>
                <c:pt idx="1001">
                  <c:v>10.019307458336698</c:v>
                </c:pt>
                <c:pt idx="1002">
                  <c:v>10.029306458338397</c:v>
                </c:pt>
                <c:pt idx="1003">
                  <c:v>10.039305458340095</c:v>
                </c:pt>
                <c:pt idx="1004">
                  <c:v>10.049305458349409</c:v>
                </c:pt>
                <c:pt idx="1005">
                  <c:v>10.059304458351107</c:v>
                </c:pt>
                <c:pt idx="1006">
                  <c:v>10.069303458352806</c:v>
                </c:pt>
                <c:pt idx="1007">
                  <c:v>10.079303458333015</c:v>
                </c:pt>
                <c:pt idx="1008">
                  <c:v>10.089302458334714</c:v>
                </c:pt>
                <c:pt idx="1009">
                  <c:v>10.099301458336413</c:v>
                </c:pt>
                <c:pt idx="1010">
                  <c:v>10.109301458345726</c:v>
                </c:pt>
                <c:pt idx="1011">
                  <c:v>10.119300458347425</c:v>
                </c:pt>
                <c:pt idx="1012">
                  <c:v>10.129302500019548</c:v>
                </c:pt>
                <c:pt idx="1013">
                  <c:v>10.139302499999758</c:v>
                </c:pt>
                <c:pt idx="1014">
                  <c:v>10.149301500001457</c:v>
                </c:pt>
                <c:pt idx="1015">
                  <c:v>10.159300500003155</c:v>
                </c:pt>
                <c:pt idx="1016">
                  <c:v>10.169300500012469</c:v>
                </c:pt>
                <c:pt idx="1017">
                  <c:v>10.179299500014167</c:v>
                </c:pt>
                <c:pt idx="1018">
                  <c:v>10.189298500015866</c:v>
                </c:pt>
                <c:pt idx="1019">
                  <c:v>10.199297500017565</c:v>
                </c:pt>
                <c:pt idx="1020">
                  <c:v>10.209297499997774</c:v>
                </c:pt>
                <c:pt idx="1021">
                  <c:v>10.219296499999473</c:v>
                </c:pt>
                <c:pt idx="1022">
                  <c:v>10.229295500001172</c:v>
                </c:pt>
                <c:pt idx="1023">
                  <c:v>10.239295500010485</c:v>
                </c:pt>
                <c:pt idx="1024">
                  <c:v>10.249294500012184</c:v>
                </c:pt>
                <c:pt idx="1025">
                  <c:v>10.259293500013882</c:v>
                </c:pt>
                <c:pt idx="1026">
                  <c:v>10.269293500023196</c:v>
                </c:pt>
                <c:pt idx="1027">
                  <c:v>10.279292500024894</c:v>
                </c:pt>
                <c:pt idx="1028">
                  <c:v>10.289291499997489</c:v>
                </c:pt>
                <c:pt idx="1029">
                  <c:v>10.299291500006802</c:v>
                </c:pt>
                <c:pt idx="1030">
                  <c:v>10.309290500008501</c:v>
                </c:pt>
                <c:pt idx="1031">
                  <c:v>10.3192895000102</c:v>
                </c:pt>
                <c:pt idx="1032">
                  <c:v>10.329289500019513</c:v>
                </c:pt>
                <c:pt idx="1033">
                  <c:v>10.339288500021212</c:v>
                </c:pt>
                <c:pt idx="1034">
                  <c:v>10.349287500022911</c:v>
                </c:pt>
                <c:pt idx="1035">
                  <c:v>10.35928750000312</c:v>
                </c:pt>
                <c:pt idx="1036">
                  <c:v>10.369286500004819</c:v>
                </c:pt>
                <c:pt idx="1037">
                  <c:v>10.379285500006517</c:v>
                </c:pt>
                <c:pt idx="1038">
                  <c:v>10.389285500015831</c:v>
                </c:pt>
                <c:pt idx="1039">
                  <c:v>10.399284500017529</c:v>
                </c:pt>
                <c:pt idx="1040">
                  <c:v>10.409283500019228</c:v>
                </c:pt>
                <c:pt idx="1041">
                  <c:v>10.419283499999437</c:v>
                </c:pt>
                <c:pt idx="1042">
                  <c:v>10.429282500001136</c:v>
                </c:pt>
                <c:pt idx="1043">
                  <c:v>10.439281500002835</c:v>
                </c:pt>
                <c:pt idx="1044">
                  <c:v>10.449281500012148</c:v>
                </c:pt>
                <c:pt idx="1045">
                  <c:v>10.459280500013847</c:v>
                </c:pt>
                <c:pt idx="1046">
                  <c:v>10.469279500015546</c:v>
                </c:pt>
                <c:pt idx="1047">
                  <c:v>10.479279500024859</c:v>
                </c:pt>
                <c:pt idx="1048">
                  <c:v>10.489278499997454</c:v>
                </c:pt>
                <c:pt idx="1049">
                  <c:v>10.499277499999152</c:v>
                </c:pt>
                <c:pt idx="1050">
                  <c:v>10.509277500008466</c:v>
                </c:pt>
                <c:pt idx="1051">
                  <c:v>10.519276500010164</c:v>
                </c:pt>
                <c:pt idx="1052">
                  <c:v>10.529275500011863</c:v>
                </c:pt>
                <c:pt idx="1053">
                  <c:v>10.539275500021176</c:v>
                </c:pt>
                <c:pt idx="1054">
                  <c:v>10.549274500022875</c:v>
                </c:pt>
                <c:pt idx="1055">
                  <c:v>10.559273500024574</c:v>
                </c:pt>
                <c:pt idx="1056">
                  <c:v>10.569273500004783</c:v>
                </c:pt>
                <c:pt idx="1057">
                  <c:v>10.579272500006482</c:v>
                </c:pt>
                <c:pt idx="1058">
                  <c:v>10.589271500008181</c:v>
                </c:pt>
                <c:pt idx="1059">
                  <c:v>10.599271500017494</c:v>
                </c:pt>
                <c:pt idx="1060">
                  <c:v>10.609270500019193</c:v>
                </c:pt>
                <c:pt idx="1061">
                  <c:v>10.619269500020891</c:v>
                </c:pt>
                <c:pt idx="1062">
                  <c:v>10.629269500001101</c:v>
                </c:pt>
                <c:pt idx="1063">
                  <c:v>10.6392685000028</c:v>
                </c:pt>
                <c:pt idx="1064">
                  <c:v>10.649267500004498</c:v>
                </c:pt>
                <c:pt idx="1065">
                  <c:v>10.659267500013812</c:v>
                </c:pt>
                <c:pt idx="1066">
                  <c:v>10.66926650001551</c:v>
                </c:pt>
                <c:pt idx="1067">
                  <c:v>10.679265500017209</c:v>
                </c:pt>
                <c:pt idx="1068">
                  <c:v>10.689265499997418</c:v>
                </c:pt>
                <c:pt idx="1069">
                  <c:v>10.699264499999117</c:v>
                </c:pt>
                <c:pt idx="1070">
                  <c:v>10.709263500000816</c:v>
                </c:pt>
                <c:pt idx="1071">
                  <c:v>10.719263500010129</c:v>
                </c:pt>
                <c:pt idx="1072">
                  <c:v>10.729262500011828</c:v>
                </c:pt>
                <c:pt idx="1073">
                  <c:v>10.739261500013527</c:v>
                </c:pt>
                <c:pt idx="1074">
                  <c:v>10.74926150002284</c:v>
                </c:pt>
                <c:pt idx="1075">
                  <c:v>10.759260500024538</c:v>
                </c:pt>
                <c:pt idx="1076">
                  <c:v>10.769259499997133</c:v>
                </c:pt>
                <c:pt idx="1077">
                  <c:v>10.779259500006447</c:v>
                </c:pt>
                <c:pt idx="1078">
                  <c:v>10.789258500008145</c:v>
                </c:pt>
                <c:pt idx="1079">
                  <c:v>10.799257500009844</c:v>
                </c:pt>
                <c:pt idx="1080">
                  <c:v>10.809257500019157</c:v>
                </c:pt>
                <c:pt idx="1081">
                  <c:v>10.819256500020856</c:v>
                </c:pt>
                <c:pt idx="1082">
                  <c:v>10.829255500022555</c:v>
                </c:pt>
                <c:pt idx="1083">
                  <c:v>10.839255500002764</c:v>
                </c:pt>
                <c:pt idx="1084">
                  <c:v>10.849254500004463</c:v>
                </c:pt>
                <c:pt idx="1085">
                  <c:v>10.859253500006162</c:v>
                </c:pt>
                <c:pt idx="1086">
                  <c:v>10.86925250000786</c:v>
                </c:pt>
                <c:pt idx="1087">
                  <c:v>10.879252500017174</c:v>
                </c:pt>
                <c:pt idx="1088">
                  <c:v>10.889251500018872</c:v>
                </c:pt>
                <c:pt idx="1089">
                  <c:v>10.899250500020571</c:v>
                </c:pt>
                <c:pt idx="1090">
                  <c:v>10.90925050000078</c:v>
                </c:pt>
                <c:pt idx="1091">
                  <c:v>10.919249500002479</c:v>
                </c:pt>
                <c:pt idx="1092">
                  <c:v>10.929248500004178</c:v>
                </c:pt>
                <c:pt idx="1093">
                  <c:v>10.939248500013491</c:v>
                </c:pt>
                <c:pt idx="1094">
                  <c:v>10.94924750001519</c:v>
                </c:pt>
                <c:pt idx="1095">
                  <c:v>10.959246500016889</c:v>
                </c:pt>
                <c:pt idx="1096">
                  <c:v>10.969246499997098</c:v>
                </c:pt>
                <c:pt idx="1097">
                  <c:v>10.979245499998797</c:v>
                </c:pt>
                <c:pt idx="1098">
                  <c:v>10.98924550000811</c:v>
                </c:pt>
                <c:pt idx="1099">
                  <c:v>10.999244500009809</c:v>
                </c:pt>
                <c:pt idx="1100">
                  <c:v>11.009243500011507</c:v>
                </c:pt>
                <c:pt idx="1101">
                  <c:v>11.019242500013206</c:v>
                </c:pt>
                <c:pt idx="1102">
                  <c:v>11.029242500022519</c:v>
                </c:pt>
                <c:pt idx="1103">
                  <c:v>11.039241500024218</c:v>
                </c:pt>
                <c:pt idx="1104">
                  <c:v>11.049240500025917</c:v>
                </c:pt>
                <c:pt idx="1105">
                  <c:v>11.059240500006126</c:v>
                </c:pt>
                <c:pt idx="1106">
                  <c:v>11.069239500007825</c:v>
                </c:pt>
                <c:pt idx="1107">
                  <c:v>11.079238500009524</c:v>
                </c:pt>
                <c:pt idx="1108">
                  <c:v>11.089238500018837</c:v>
                </c:pt>
                <c:pt idx="1109">
                  <c:v>11.099237500020536</c:v>
                </c:pt>
                <c:pt idx="1110">
                  <c:v>11.109236500022234</c:v>
                </c:pt>
                <c:pt idx="1111">
                  <c:v>11.119236500002444</c:v>
                </c:pt>
                <c:pt idx="1112">
                  <c:v>11.129232083330862</c:v>
                </c:pt>
                <c:pt idx="1113">
                  <c:v>11.139231083332561</c:v>
                </c:pt>
                <c:pt idx="1114">
                  <c:v>11.149231083341874</c:v>
                </c:pt>
                <c:pt idx="1115">
                  <c:v>11.159230083343573</c:v>
                </c:pt>
                <c:pt idx="1116">
                  <c:v>11.169229083345272</c:v>
                </c:pt>
                <c:pt idx="1117">
                  <c:v>11.179229083354585</c:v>
                </c:pt>
                <c:pt idx="1118">
                  <c:v>11.189228083356284</c:v>
                </c:pt>
                <c:pt idx="1119">
                  <c:v>11.199227083357982</c:v>
                </c:pt>
                <c:pt idx="1120">
                  <c:v>11.209227083338192</c:v>
                </c:pt>
                <c:pt idx="1121">
                  <c:v>11.21922608333989</c:v>
                </c:pt>
                <c:pt idx="1122">
                  <c:v>11.229225083341589</c:v>
                </c:pt>
                <c:pt idx="1123">
                  <c:v>11.239225083350902</c:v>
                </c:pt>
                <c:pt idx="1124">
                  <c:v>11.249224083352601</c:v>
                </c:pt>
                <c:pt idx="1125">
                  <c:v>11.2592230833543</c:v>
                </c:pt>
                <c:pt idx="1126">
                  <c:v>11.269223083334509</c:v>
                </c:pt>
                <c:pt idx="1127">
                  <c:v>11.279222083336208</c:v>
                </c:pt>
                <c:pt idx="1128">
                  <c:v>11.289221083337907</c:v>
                </c:pt>
                <c:pt idx="1129">
                  <c:v>11.29922108334722</c:v>
                </c:pt>
                <c:pt idx="1130">
                  <c:v>11.309220083348919</c:v>
                </c:pt>
                <c:pt idx="1131">
                  <c:v>11.319219083350617</c:v>
                </c:pt>
                <c:pt idx="1132">
                  <c:v>11.329219083330827</c:v>
                </c:pt>
                <c:pt idx="1133">
                  <c:v>11.339218083332526</c:v>
                </c:pt>
                <c:pt idx="1134">
                  <c:v>11.349217083334224</c:v>
                </c:pt>
                <c:pt idx="1135">
                  <c:v>11.359217083343538</c:v>
                </c:pt>
                <c:pt idx="1136">
                  <c:v>11.369216083345236</c:v>
                </c:pt>
                <c:pt idx="1137">
                  <c:v>11.379215083346935</c:v>
                </c:pt>
                <c:pt idx="1138">
                  <c:v>11.389215083356248</c:v>
                </c:pt>
                <c:pt idx="1139">
                  <c:v>11.399214083357947</c:v>
                </c:pt>
                <c:pt idx="1140">
                  <c:v>11.409213083330542</c:v>
                </c:pt>
                <c:pt idx="1141">
                  <c:v>11.419213083339855</c:v>
                </c:pt>
                <c:pt idx="1142">
                  <c:v>11.429212083341554</c:v>
                </c:pt>
                <c:pt idx="1143">
                  <c:v>11.439211083343253</c:v>
                </c:pt>
                <c:pt idx="1144">
                  <c:v>11.449211083352566</c:v>
                </c:pt>
                <c:pt idx="1145">
                  <c:v>11.459210083354264</c:v>
                </c:pt>
                <c:pt idx="1146">
                  <c:v>11.469209083355963</c:v>
                </c:pt>
                <c:pt idx="1147">
                  <c:v>11.479209083336173</c:v>
                </c:pt>
                <c:pt idx="1148">
                  <c:v>11.489208083337871</c:v>
                </c:pt>
                <c:pt idx="1149">
                  <c:v>11.49920708333957</c:v>
                </c:pt>
                <c:pt idx="1150">
                  <c:v>11.509207083348883</c:v>
                </c:pt>
                <c:pt idx="1151">
                  <c:v>11.519206083350582</c:v>
                </c:pt>
                <c:pt idx="1152">
                  <c:v>11.529205083352281</c:v>
                </c:pt>
                <c:pt idx="1153">
                  <c:v>11.53920508333249</c:v>
                </c:pt>
                <c:pt idx="1154">
                  <c:v>11.549204083334189</c:v>
                </c:pt>
                <c:pt idx="1155">
                  <c:v>11.559203083335888</c:v>
                </c:pt>
                <c:pt idx="1156">
                  <c:v>11.569203083345201</c:v>
                </c:pt>
                <c:pt idx="1157">
                  <c:v>11.5792020833469</c:v>
                </c:pt>
                <c:pt idx="1158">
                  <c:v>11.589201083348598</c:v>
                </c:pt>
                <c:pt idx="1159">
                  <c:v>11.599201083357912</c:v>
                </c:pt>
                <c:pt idx="1160">
                  <c:v>11.609200083330506</c:v>
                </c:pt>
                <c:pt idx="1161">
                  <c:v>11.619199083332205</c:v>
                </c:pt>
                <c:pt idx="1162">
                  <c:v>11.629199083341518</c:v>
                </c:pt>
                <c:pt idx="1163">
                  <c:v>11.639198083343217</c:v>
                </c:pt>
                <c:pt idx="1164">
                  <c:v>11.649197083344916</c:v>
                </c:pt>
                <c:pt idx="1165">
                  <c:v>11.659197083354229</c:v>
                </c:pt>
                <c:pt idx="1166">
                  <c:v>11.669196083355928</c:v>
                </c:pt>
                <c:pt idx="1167">
                  <c:v>11.679195083357627</c:v>
                </c:pt>
                <c:pt idx="1168">
                  <c:v>11.689195083337836</c:v>
                </c:pt>
                <c:pt idx="1169">
                  <c:v>11.699194083339535</c:v>
                </c:pt>
                <c:pt idx="1170">
                  <c:v>11.709193083341233</c:v>
                </c:pt>
                <c:pt idx="1171">
                  <c:v>11.719193083350547</c:v>
                </c:pt>
                <c:pt idx="1172">
                  <c:v>11.729192083352245</c:v>
                </c:pt>
                <c:pt idx="1173">
                  <c:v>11.739191083353944</c:v>
                </c:pt>
                <c:pt idx="1174">
                  <c:v>11.749191083334154</c:v>
                </c:pt>
                <c:pt idx="1175">
                  <c:v>11.759190083335852</c:v>
                </c:pt>
                <c:pt idx="1176">
                  <c:v>11.769189083337551</c:v>
                </c:pt>
                <c:pt idx="1177">
                  <c:v>11.779189083346864</c:v>
                </c:pt>
                <c:pt idx="1178">
                  <c:v>11.789188083348563</c:v>
                </c:pt>
                <c:pt idx="1179">
                  <c:v>11.799187083350262</c:v>
                </c:pt>
                <c:pt idx="1180">
                  <c:v>11.809187083330471</c:v>
                </c:pt>
                <c:pt idx="1181">
                  <c:v>11.81918608333217</c:v>
                </c:pt>
                <c:pt idx="1182">
                  <c:v>11.829185083333869</c:v>
                </c:pt>
                <c:pt idx="1183">
                  <c:v>11.839185083343182</c:v>
                </c:pt>
                <c:pt idx="1184">
                  <c:v>11.84918408334488</c:v>
                </c:pt>
                <c:pt idx="1185">
                  <c:v>11.859183083346579</c:v>
                </c:pt>
                <c:pt idx="1186">
                  <c:v>11.869183083355892</c:v>
                </c:pt>
                <c:pt idx="1187">
                  <c:v>11.879182083357591</c:v>
                </c:pt>
                <c:pt idx="1188">
                  <c:v>11.88918108335929</c:v>
                </c:pt>
                <c:pt idx="1189">
                  <c:v>11.899181083339499</c:v>
                </c:pt>
                <c:pt idx="1190">
                  <c:v>11.909180083341198</c:v>
                </c:pt>
                <c:pt idx="1191">
                  <c:v>11.919179083342897</c:v>
                </c:pt>
                <c:pt idx="1192">
                  <c:v>11.92917908335221</c:v>
                </c:pt>
                <c:pt idx="1193">
                  <c:v>11.939178083353909</c:v>
                </c:pt>
                <c:pt idx="1194">
                  <c:v>11.949177083355607</c:v>
                </c:pt>
                <c:pt idx="1195">
                  <c:v>11.959177083335817</c:v>
                </c:pt>
                <c:pt idx="1196">
                  <c:v>11.969176083337516</c:v>
                </c:pt>
                <c:pt idx="1197">
                  <c:v>11.979175083339214</c:v>
                </c:pt>
                <c:pt idx="1198">
                  <c:v>11.989175083348528</c:v>
                </c:pt>
                <c:pt idx="1199">
                  <c:v>11.999174083350226</c:v>
                </c:pt>
                <c:pt idx="1200">
                  <c:v>12.009173083351925</c:v>
                </c:pt>
                <c:pt idx="1201">
                  <c:v>12.019173083332134</c:v>
                </c:pt>
                <c:pt idx="1202">
                  <c:v>12.029172083333833</c:v>
                </c:pt>
                <c:pt idx="1203">
                  <c:v>12.039171083335532</c:v>
                </c:pt>
                <c:pt idx="1204">
                  <c:v>12.049171083344845</c:v>
                </c:pt>
                <c:pt idx="1205">
                  <c:v>12.059170083346544</c:v>
                </c:pt>
                <c:pt idx="1206">
                  <c:v>12.069169083348243</c:v>
                </c:pt>
                <c:pt idx="1207">
                  <c:v>12.079169083357556</c:v>
                </c:pt>
                <c:pt idx="1208">
                  <c:v>12.089168083359255</c:v>
                </c:pt>
                <c:pt idx="1209">
                  <c:v>12.099167083331849</c:v>
                </c:pt>
                <c:pt idx="1210">
                  <c:v>12.109167083341163</c:v>
                </c:pt>
                <c:pt idx="1211">
                  <c:v>12.119166083342861</c:v>
                </c:pt>
                <c:pt idx="1212">
                  <c:v>12.129165583348367</c:v>
                </c:pt>
                <c:pt idx="1213">
                  <c:v>12.139165583357681</c:v>
                </c:pt>
                <c:pt idx="1214">
                  <c:v>12.149164583359379</c:v>
                </c:pt>
                <c:pt idx="1215">
                  <c:v>12.159163583331974</c:v>
                </c:pt>
                <c:pt idx="1216">
                  <c:v>12.169163583341287</c:v>
                </c:pt>
                <c:pt idx="1217">
                  <c:v>12.179162583342986</c:v>
                </c:pt>
                <c:pt idx="1218">
                  <c:v>12.189161583344685</c:v>
                </c:pt>
                <c:pt idx="1219">
                  <c:v>12.199161583353998</c:v>
                </c:pt>
                <c:pt idx="1220">
                  <c:v>12.209160583355697</c:v>
                </c:pt>
                <c:pt idx="1221">
                  <c:v>12.219159583357396</c:v>
                </c:pt>
                <c:pt idx="1222">
                  <c:v>12.229159583337605</c:v>
                </c:pt>
                <c:pt idx="1223">
                  <c:v>12.239158583339304</c:v>
                </c:pt>
                <c:pt idx="1224">
                  <c:v>12.249157583341002</c:v>
                </c:pt>
                <c:pt idx="1225">
                  <c:v>12.259157583350316</c:v>
                </c:pt>
                <c:pt idx="1226">
                  <c:v>12.269156583352014</c:v>
                </c:pt>
                <c:pt idx="1227">
                  <c:v>12.279155583353713</c:v>
                </c:pt>
                <c:pt idx="1228">
                  <c:v>12.289155583333923</c:v>
                </c:pt>
                <c:pt idx="1229">
                  <c:v>12.299154583335621</c:v>
                </c:pt>
                <c:pt idx="1230">
                  <c:v>12.30915358333732</c:v>
                </c:pt>
                <c:pt idx="1231">
                  <c:v>12.319153583346633</c:v>
                </c:pt>
                <c:pt idx="1232">
                  <c:v>12.329152583348332</c:v>
                </c:pt>
                <c:pt idx="1233">
                  <c:v>12.339151583350031</c:v>
                </c:pt>
                <c:pt idx="1234">
                  <c:v>12.349151583359344</c:v>
                </c:pt>
                <c:pt idx="1235">
                  <c:v>12.359150583331939</c:v>
                </c:pt>
                <c:pt idx="1236">
                  <c:v>12.369149583333638</c:v>
                </c:pt>
                <c:pt idx="1237">
                  <c:v>12.379149583342951</c:v>
                </c:pt>
                <c:pt idx="1238">
                  <c:v>12.38914858334465</c:v>
                </c:pt>
                <c:pt idx="1239">
                  <c:v>12.399147583346348</c:v>
                </c:pt>
                <c:pt idx="1240">
                  <c:v>12.409147583355661</c:v>
                </c:pt>
                <c:pt idx="1241">
                  <c:v>12.41914658335736</c:v>
                </c:pt>
                <c:pt idx="1242">
                  <c:v>12.429145583359059</c:v>
                </c:pt>
                <c:pt idx="1243">
                  <c:v>12.439145583339268</c:v>
                </c:pt>
                <c:pt idx="1244">
                  <c:v>12.449144583340967</c:v>
                </c:pt>
                <c:pt idx="1245">
                  <c:v>12.459143583342666</c:v>
                </c:pt>
                <c:pt idx="1246">
                  <c:v>12.469143583351979</c:v>
                </c:pt>
                <c:pt idx="1247">
                  <c:v>12.479142583353678</c:v>
                </c:pt>
                <c:pt idx="1248">
                  <c:v>12.489141583355376</c:v>
                </c:pt>
                <c:pt idx="1249">
                  <c:v>12.499141583335586</c:v>
                </c:pt>
                <c:pt idx="1250">
                  <c:v>12.509140583337285</c:v>
                </c:pt>
                <c:pt idx="1251">
                  <c:v>12.519139583338983</c:v>
                </c:pt>
                <c:pt idx="1252">
                  <c:v>12.529139583348297</c:v>
                </c:pt>
                <c:pt idx="1253">
                  <c:v>12.539138583349995</c:v>
                </c:pt>
                <c:pt idx="1254">
                  <c:v>12.549137583351694</c:v>
                </c:pt>
                <c:pt idx="1255">
                  <c:v>12.559137583331903</c:v>
                </c:pt>
                <c:pt idx="1256">
                  <c:v>12.569136583333602</c:v>
                </c:pt>
                <c:pt idx="1257">
                  <c:v>12.579135583335301</c:v>
                </c:pt>
                <c:pt idx="1258">
                  <c:v>12.589135583344614</c:v>
                </c:pt>
                <c:pt idx="1259">
                  <c:v>12.599134583346313</c:v>
                </c:pt>
                <c:pt idx="1260">
                  <c:v>12.609133583348012</c:v>
                </c:pt>
                <c:pt idx="1261">
                  <c:v>12.619133583357325</c:v>
                </c:pt>
                <c:pt idx="1262">
                  <c:v>12.629132583359024</c:v>
                </c:pt>
                <c:pt idx="1263">
                  <c:v>12.639131583331618</c:v>
                </c:pt>
                <c:pt idx="1264">
                  <c:v>12.649131583340932</c:v>
                </c:pt>
                <c:pt idx="1265">
                  <c:v>12.65913058334263</c:v>
                </c:pt>
                <c:pt idx="1266">
                  <c:v>12.669129583344329</c:v>
                </c:pt>
                <c:pt idx="1267">
                  <c:v>12.679129583353642</c:v>
                </c:pt>
                <c:pt idx="1268">
                  <c:v>12.689128583355341</c:v>
                </c:pt>
                <c:pt idx="1269">
                  <c:v>12.69912758335704</c:v>
                </c:pt>
                <c:pt idx="1270">
                  <c:v>12.709127583337249</c:v>
                </c:pt>
                <c:pt idx="1271">
                  <c:v>12.719126583338948</c:v>
                </c:pt>
                <c:pt idx="1272">
                  <c:v>12.729125583340647</c:v>
                </c:pt>
                <c:pt idx="1273">
                  <c:v>12.73912558334996</c:v>
                </c:pt>
                <c:pt idx="1274">
                  <c:v>12.749124583351659</c:v>
                </c:pt>
                <c:pt idx="1275">
                  <c:v>12.759123583353357</c:v>
                </c:pt>
                <c:pt idx="1276">
                  <c:v>12.769123583333567</c:v>
                </c:pt>
                <c:pt idx="1277">
                  <c:v>12.779122583335266</c:v>
                </c:pt>
                <c:pt idx="1278">
                  <c:v>12.789121583336964</c:v>
                </c:pt>
                <c:pt idx="1279">
                  <c:v>12.799121583346277</c:v>
                </c:pt>
                <c:pt idx="1280">
                  <c:v>12.809120583347976</c:v>
                </c:pt>
                <c:pt idx="1281">
                  <c:v>12.819120583357289</c:v>
                </c:pt>
                <c:pt idx="1282">
                  <c:v>12.829119583358988</c:v>
                </c:pt>
                <c:pt idx="1283">
                  <c:v>12.839118583331583</c:v>
                </c:pt>
                <c:pt idx="1284">
                  <c:v>12.849118583340896</c:v>
                </c:pt>
                <c:pt idx="1285">
                  <c:v>12.859117583342595</c:v>
                </c:pt>
                <c:pt idx="1286">
                  <c:v>12.869116583344294</c:v>
                </c:pt>
                <c:pt idx="1287">
                  <c:v>12.879116583353607</c:v>
                </c:pt>
                <c:pt idx="1288">
                  <c:v>12.889115583355306</c:v>
                </c:pt>
                <c:pt idx="1289">
                  <c:v>12.899114583357004</c:v>
                </c:pt>
                <c:pt idx="1290">
                  <c:v>12.909114583337214</c:v>
                </c:pt>
                <c:pt idx="1291">
                  <c:v>12.919113583338913</c:v>
                </c:pt>
                <c:pt idx="1292">
                  <c:v>12.929112583340611</c:v>
                </c:pt>
                <c:pt idx="1293">
                  <c:v>12.939112583349925</c:v>
                </c:pt>
                <c:pt idx="1294">
                  <c:v>12.949111583351623</c:v>
                </c:pt>
                <c:pt idx="1295">
                  <c:v>12.959110583353322</c:v>
                </c:pt>
                <c:pt idx="1296">
                  <c:v>12.969110583333531</c:v>
                </c:pt>
                <c:pt idx="1297">
                  <c:v>12.97910958333523</c:v>
                </c:pt>
                <c:pt idx="1298">
                  <c:v>12.989108583336929</c:v>
                </c:pt>
                <c:pt idx="1299">
                  <c:v>12.999108583346242</c:v>
                </c:pt>
                <c:pt idx="1300">
                  <c:v>13.009107583347941</c:v>
                </c:pt>
                <c:pt idx="1301">
                  <c:v>13.01910658334964</c:v>
                </c:pt>
                <c:pt idx="1302">
                  <c:v>13.029106583358953</c:v>
                </c:pt>
                <c:pt idx="1303">
                  <c:v>13.039105583331548</c:v>
                </c:pt>
                <c:pt idx="1304">
                  <c:v>13.049104583333246</c:v>
                </c:pt>
                <c:pt idx="1305">
                  <c:v>13.05910458334256</c:v>
                </c:pt>
                <c:pt idx="1306">
                  <c:v>13.069103583344258</c:v>
                </c:pt>
                <c:pt idx="1307">
                  <c:v>13.079102583345957</c:v>
                </c:pt>
                <c:pt idx="1308">
                  <c:v>13.08910258335527</c:v>
                </c:pt>
                <c:pt idx="1309">
                  <c:v>13.099101583356969</c:v>
                </c:pt>
                <c:pt idx="1310">
                  <c:v>13.109100583358668</c:v>
                </c:pt>
                <c:pt idx="1311">
                  <c:v>13.119100583338877</c:v>
                </c:pt>
                <c:pt idx="1312">
                  <c:v>13.129099000012502</c:v>
                </c:pt>
                <c:pt idx="1313">
                  <c:v>13.139098000014201</c:v>
                </c:pt>
                <c:pt idx="1314">
                  <c:v>13.149098000023514</c:v>
                </c:pt>
                <c:pt idx="1315">
                  <c:v>13.159097000025213</c:v>
                </c:pt>
                <c:pt idx="1316">
                  <c:v>13.169095999997808</c:v>
                </c:pt>
                <c:pt idx="1317">
                  <c:v>13.179096000007121</c:v>
                </c:pt>
                <c:pt idx="1318">
                  <c:v>13.18909500000882</c:v>
                </c:pt>
                <c:pt idx="1319">
                  <c:v>13.199094000010518</c:v>
                </c:pt>
                <c:pt idx="1320">
                  <c:v>13.209094000019832</c:v>
                </c:pt>
                <c:pt idx="1321">
                  <c:v>13.21909300002153</c:v>
                </c:pt>
                <c:pt idx="1322">
                  <c:v>13.229092000023229</c:v>
                </c:pt>
                <c:pt idx="1323">
                  <c:v>13.239092000003438</c:v>
                </c:pt>
                <c:pt idx="1324">
                  <c:v>13.249091000005137</c:v>
                </c:pt>
                <c:pt idx="1325">
                  <c:v>13.259090000006836</c:v>
                </c:pt>
                <c:pt idx="1326">
                  <c:v>13.269090000016149</c:v>
                </c:pt>
                <c:pt idx="1327">
                  <c:v>13.279089000017848</c:v>
                </c:pt>
                <c:pt idx="1328">
                  <c:v>13.289088000019547</c:v>
                </c:pt>
                <c:pt idx="1329">
                  <c:v>13.299087999999756</c:v>
                </c:pt>
                <c:pt idx="1330">
                  <c:v>13.309087000001455</c:v>
                </c:pt>
                <c:pt idx="1331">
                  <c:v>13.319086000003153</c:v>
                </c:pt>
                <c:pt idx="1332">
                  <c:v>13.329086000012467</c:v>
                </c:pt>
                <c:pt idx="1333">
                  <c:v>13.339085000014165</c:v>
                </c:pt>
                <c:pt idx="1334">
                  <c:v>13.349085000023479</c:v>
                </c:pt>
                <c:pt idx="1335">
                  <c:v>13.359084000025177</c:v>
                </c:pt>
                <c:pt idx="1336">
                  <c:v>13.369082999997772</c:v>
                </c:pt>
                <c:pt idx="1337">
                  <c:v>13.379083000007086</c:v>
                </c:pt>
                <c:pt idx="1338">
                  <c:v>13.389082000008784</c:v>
                </c:pt>
                <c:pt idx="1339">
                  <c:v>13.399081000010483</c:v>
                </c:pt>
                <c:pt idx="1340">
                  <c:v>13.409080000012182</c:v>
                </c:pt>
                <c:pt idx="1341">
                  <c:v>13.419080000021495</c:v>
                </c:pt>
                <c:pt idx="1342">
                  <c:v>13.429079000023194</c:v>
                </c:pt>
                <c:pt idx="1343">
                  <c:v>13.439079000003403</c:v>
                </c:pt>
                <c:pt idx="1344">
                  <c:v>13.449078000005102</c:v>
                </c:pt>
                <c:pt idx="1345">
                  <c:v>13.459077000006801</c:v>
                </c:pt>
                <c:pt idx="1346">
                  <c:v>13.469077000016114</c:v>
                </c:pt>
                <c:pt idx="1347">
                  <c:v>13.479076000017812</c:v>
                </c:pt>
                <c:pt idx="1348">
                  <c:v>13.489075000019511</c:v>
                </c:pt>
                <c:pt idx="1349">
                  <c:v>13.499074999999721</c:v>
                </c:pt>
                <c:pt idx="1350">
                  <c:v>13.509074000001419</c:v>
                </c:pt>
                <c:pt idx="1351">
                  <c:v>13.519073000003118</c:v>
                </c:pt>
                <c:pt idx="1352">
                  <c:v>13.529073000012431</c:v>
                </c:pt>
                <c:pt idx="1353">
                  <c:v>13.53907200001413</c:v>
                </c:pt>
                <c:pt idx="1354">
                  <c:v>13.549071000015829</c:v>
                </c:pt>
                <c:pt idx="1355">
                  <c:v>13.559071000025142</c:v>
                </c:pt>
                <c:pt idx="1356">
                  <c:v>13.569069999997737</c:v>
                </c:pt>
                <c:pt idx="1357">
                  <c:v>13.579068999999436</c:v>
                </c:pt>
                <c:pt idx="1358">
                  <c:v>13.589069000008749</c:v>
                </c:pt>
                <c:pt idx="1359">
                  <c:v>13.599068000010448</c:v>
                </c:pt>
                <c:pt idx="1360">
                  <c:v>13.609067000012146</c:v>
                </c:pt>
                <c:pt idx="1361">
                  <c:v>13.61906700002146</c:v>
                </c:pt>
                <c:pt idx="1362">
                  <c:v>13.629066000023158</c:v>
                </c:pt>
                <c:pt idx="1363">
                  <c:v>13.639065000024857</c:v>
                </c:pt>
                <c:pt idx="1364">
                  <c:v>13.649065000005066</c:v>
                </c:pt>
                <c:pt idx="1365">
                  <c:v>13.659064000006765</c:v>
                </c:pt>
                <c:pt idx="1366">
                  <c:v>13.669063000008464</c:v>
                </c:pt>
                <c:pt idx="1367">
                  <c:v>13.679063000017777</c:v>
                </c:pt>
                <c:pt idx="1368">
                  <c:v>13.689062000019476</c:v>
                </c:pt>
                <c:pt idx="1369">
                  <c:v>13.699061000021175</c:v>
                </c:pt>
                <c:pt idx="1370">
                  <c:v>13.709061000001384</c:v>
                </c:pt>
                <c:pt idx="1371">
                  <c:v>13.719060000003083</c:v>
                </c:pt>
                <c:pt idx="1372">
                  <c:v>13.729059000004781</c:v>
                </c:pt>
                <c:pt idx="1373">
                  <c:v>13.739059000014095</c:v>
                </c:pt>
                <c:pt idx="1374">
                  <c:v>13.749058000015793</c:v>
                </c:pt>
                <c:pt idx="1375">
                  <c:v>13.759057000017492</c:v>
                </c:pt>
                <c:pt idx="1376">
                  <c:v>13.769056999997701</c:v>
                </c:pt>
                <c:pt idx="1377">
                  <c:v>13.7790559999994</c:v>
                </c:pt>
                <c:pt idx="1378">
                  <c:v>13.789055000001099</c:v>
                </c:pt>
                <c:pt idx="1379">
                  <c:v>13.799055000010412</c:v>
                </c:pt>
                <c:pt idx="1380">
                  <c:v>13.809054000012111</c:v>
                </c:pt>
                <c:pt idx="1381">
                  <c:v>13.819054000021424</c:v>
                </c:pt>
                <c:pt idx="1382">
                  <c:v>13.829053000023123</c:v>
                </c:pt>
                <c:pt idx="1383">
                  <c:v>13.839052000024822</c:v>
                </c:pt>
                <c:pt idx="1384">
                  <c:v>13.849052000005031</c:v>
                </c:pt>
                <c:pt idx="1385">
                  <c:v>13.85905100000673</c:v>
                </c:pt>
                <c:pt idx="1386">
                  <c:v>13.869050000008428</c:v>
                </c:pt>
                <c:pt idx="1387">
                  <c:v>13.879050000017742</c:v>
                </c:pt>
                <c:pt idx="1388">
                  <c:v>13.88904900001944</c:v>
                </c:pt>
                <c:pt idx="1389">
                  <c:v>13.899048000021139</c:v>
                </c:pt>
                <c:pt idx="1390">
                  <c:v>13.909048000001349</c:v>
                </c:pt>
                <c:pt idx="1391">
                  <c:v>13.919047000003047</c:v>
                </c:pt>
                <c:pt idx="1392">
                  <c:v>13.929046000004746</c:v>
                </c:pt>
                <c:pt idx="1393">
                  <c:v>13.939046000014059</c:v>
                </c:pt>
                <c:pt idx="1394">
                  <c:v>13.949045000015758</c:v>
                </c:pt>
                <c:pt idx="1395">
                  <c:v>13.959044000017457</c:v>
                </c:pt>
                <c:pt idx="1396">
                  <c:v>13.969043999997666</c:v>
                </c:pt>
                <c:pt idx="1397">
                  <c:v>13.979042999999365</c:v>
                </c:pt>
                <c:pt idx="1398">
                  <c:v>13.989042000001064</c:v>
                </c:pt>
                <c:pt idx="1399">
                  <c:v>13.999042000010377</c:v>
                </c:pt>
                <c:pt idx="1400">
                  <c:v>14.009041000012076</c:v>
                </c:pt>
                <c:pt idx="1401">
                  <c:v>14.019040000013774</c:v>
                </c:pt>
                <c:pt idx="1402">
                  <c:v>14.029040000023087</c:v>
                </c:pt>
                <c:pt idx="1403">
                  <c:v>14.039039000024786</c:v>
                </c:pt>
                <c:pt idx="1404">
                  <c:v>14.049037999997381</c:v>
                </c:pt>
                <c:pt idx="1405">
                  <c:v>14.059038000006694</c:v>
                </c:pt>
                <c:pt idx="1406">
                  <c:v>14.069037000008393</c:v>
                </c:pt>
                <c:pt idx="1407">
                  <c:v>14.079036000010092</c:v>
                </c:pt>
                <c:pt idx="1408">
                  <c:v>14.089036000019405</c:v>
                </c:pt>
                <c:pt idx="1409">
                  <c:v>14.099035000021104</c:v>
                </c:pt>
                <c:pt idx="1410">
                  <c:v>14.109034000022803</c:v>
                </c:pt>
                <c:pt idx="1411">
                  <c:v>14.119034000003012</c:v>
                </c:pt>
                <c:pt idx="1412">
                  <c:v>14.129033833334688</c:v>
                </c:pt>
                <c:pt idx="1413">
                  <c:v>14.139032833336387</c:v>
                </c:pt>
                <c:pt idx="1414">
                  <c:v>14.1490328333457</c:v>
                </c:pt>
                <c:pt idx="1415">
                  <c:v>14.159031833347399</c:v>
                </c:pt>
                <c:pt idx="1416">
                  <c:v>14.169031833356712</c:v>
                </c:pt>
                <c:pt idx="1417">
                  <c:v>14.179030833358411</c:v>
                </c:pt>
                <c:pt idx="1418">
                  <c:v>14.189029833331006</c:v>
                </c:pt>
                <c:pt idx="1419">
                  <c:v>14.199028833332704</c:v>
                </c:pt>
                <c:pt idx="1420">
                  <c:v>14.209028833342018</c:v>
                </c:pt>
                <c:pt idx="1421">
                  <c:v>14.219027833343716</c:v>
                </c:pt>
                <c:pt idx="1422">
                  <c:v>14.22902783335303</c:v>
                </c:pt>
                <c:pt idx="1423">
                  <c:v>14.239026833354728</c:v>
                </c:pt>
                <c:pt idx="1424">
                  <c:v>14.249025833356427</c:v>
                </c:pt>
                <c:pt idx="1425">
                  <c:v>14.259025833336636</c:v>
                </c:pt>
                <c:pt idx="1426">
                  <c:v>14.269024833338335</c:v>
                </c:pt>
                <c:pt idx="1427">
                  <c:v>14.279023833340034</c:v>
                </c:pt>
                <c:pt idx="1428">
                  <c:v>14.289023833349347</c:v>
                </c:pt>
                <c:pt idx="1429">
                  <c:v>14.299022833351046</c:v>
                </c:pt>
                <c:pt idx="1430">
                  <c:v>14.309021833352745</c:v>
                </c:pt>
                <c:pt idx="1431">
                  <c:v>14.319021833332954</c:v>
                </c:pt>
                <c:pt idx="1432">
                  <c:v>14.329020833334653</c:v>
                </c:pt>
                <c:pt idx="1433">
                  <c:v>14.339019833336351</c:v>
                </c:pt>
                <c:pt idx="1434">
                  <c:v>14.349019833345665</c:v>
                </c:pt>
                <c:pt idx="1435">
                  <c:v>14.359018833347363</c:v>
                </c:pt>
                <c:pt idx="1436">
                  <c:v>14.369017833349062</c:v>
                </c:pt>
                <c:pt idx="1437">
                  <c:v>14.379017833358375</c:v>
                </c:pt>
                <c:pt idx="1438">
                  <c:v>14.38901683333097</c:v>
                </c:pt>
                <c:pt idx="1439">
                  <c:v>14.399015833332669</c:v>
                </c:pt>
                <c:pt idx="1440">
                  <c:v>14.409015833341982</c:v>
                </c:pt>
                <c:pt idx="1441">
                  <c:v>14.419014833343681</c:v>
                </c:pt>
                <c:pt idx="1442">
                  <c:v>14.42901383334538</c:v>
                </c:pt>
                <c:pt idx="1443">
                  <c:v>14.439013833354693</c:v>
                </c:pt>
                <c:pt idx="1444">
                  <c:v>14.449012833356392</c:v>
                </c:pt>
                <c:pt idx="1445">
                  <c:v>14.45901183335809</c:v>
                </c:pt>
                <c:pt idx="1446">
                  <c:v>14.4690118333383</c:v>
                </c:pt>
                <c:pt idx="1447">
                  <c:v>14.479010833339998</c:v>
                </c:pt>
                <c:pt idx="1448">
                  <c:v>14.489010833349312</c:v>
                </c:pt>
                <c:pt idx="1449">
                  <c:v>14.49900983335101</c:v>
                </c:pt>
                <c:pt idx="1450">
                  <c:v>14.509008833352709</c:v>
                </c:pt>
                <c:pt idx="1451">
                  <c:v>14.519008833332919</c:v>
                </c:pt>
                <c:pt idx="1452">
                  <c:v>14.529007833334617</c:v>
                </c:pt>
                <c:pt idx="1453">
                  <c:v>14.539006833336316</c:v>
                </c:pt>
                <c:pt idx="1454">
                  <c:v>14.549006833345629</c:v>
                </c:pt>
                <c:pt idx="1455">
                  <c:v>14.559005833347328</c:v>
                </c:pt>
                <c:pt idx="1456">
                  <c:v>14.569004833349027</c:v>
                </c:pt>
                <c:pt idx="1457">
                  <c:v>14.57900483335834</c:v>
                </c:pt>
                <c:pt idx="1458">
                  <c:v>14.589003833330935</c:v>
                </c:pt>
                <c:pt idx="1459">
                  <c:v>14.599002833332634</c:v>
                </c:pt>
                <c:pt idx="1460">
                  <c:v>14.609002833341947</c:v>
                </c:pt>
                <c:pt idx="1461">
                  <c:v>14.619001833343646</c:v>
                </c:pt>
                <c:pt idx="1462">
                  <c:v>14.629000833345344</c:v>
                </c:pt>
                <c:pt idx="1463">
                  <c:v>14.639000833354658</c:v>
                </c:pt>
                <c:pt idx="1464">
                  <c:v>14.648999833356356</c:v>
                </c:pt>
                <c:pt idx="1465">
                  <c:v>14.658998833358055</c:v>
                </c:pt>
                <c:pt idx="1466">
                  <c:v>14.668998833338264</c:v>
                </c:pt>
                <c:pt idx="1467">
                  <c:v>14.678997833339963</c:v>
                </c:pt>
                <c:pt idx="1468">
                  <c:v>14.688996833341662</c:v>
                </c:pt>
                <c:pt idx="1469">
                  <c:v>14.698996833350975</c:v>
                </c:pt>
                <c:pt idx="1470">
                  <c:v>14.708995833352674</c:v>
                </c:pt>
                <c:pt idx="1471">
                  <c:v>14.718994833354373</c:v>
                </c:pt>
                <c:pt idx="1472">
                  <c:v>14.728994833334582</c:v>
                </c:pt>
                <c:pt idx="1473">
                  <c:v>14.738993833336281</c:v>
                </c:pt>
                <c:pt idx="1474">
                  <c:v>14.748992833337979</c:v>
                </c:pt>
                <c:pt idx="1475">
                  <c:v>14.758992833347293</c:v>
                </c:pt>
                <c:pt idx="1476">
                  <c:v>14.768991833348991</c:v>
                </c:pt>
                <c:pt idx="1477">
                  <c:v>14.778991833358305</c:v>
                </c:pt>
                <c:pt idx="1478">
                  <c:v>14.788990833330899</c:v>
                </c:pt>
                <c:pt idx="1479">
                  <c:v>14.798989833332598</c:v>
                </c:pt>
                <c:pt idx="1480">
                  <c:v>14.808989833341911</c:v>
                </c:pt>
                <c:pt idx="1481">
                  <c:v>14.81898883334361</c:v>
                </c:pt>
                <c:pt idx="1482">
                  <c:v>14.828987833345309</c:v>
                </c:pt>
                <c:pt idx="1483">
                  <c:v>14.838987833354622</c:v>
                </c:pt>
                <c:pt idx="1484">
                  <c:v>14.848986833356321</c:v>
                </c:pt>
                <c:pt idx="1485">
                  <c:v>14.85898583335802</c:v>
                </c:pt>
                <c:pt idx="1486">
                  <c:v>14.868985833338229</c:v>
                </c:pt>
                <c:pt idx="1487">
                  <c:v>14.878984833339928</c:v>
                </c:pt>
                <c:pt idx="1488">
                  <c:v>14.888983833341626</c:v>
                </c:pt>
                <c:pt idx="1489">
                  <c:v>14.89898383335094</c:v>
                </c:pt>
                <c:pt idx="1490">
                  <c:v>14.908982833352638</c:v>
                </c:pt>
                <c:pt idx="1491">
                  <c:v>14.918981833354337</c:v>
                </c:pt>
                <c:pt idx="1492">
                  <c:v>14.928981833334547</c:v>
                </c:pt>
                <c:pt idx="1493">
                  <c:v>14.938980833336245</c:v>
                </c:pt>
                <c:pt idx="1494">
                  <c:v>14.948979833337944</c:v>
                </c:pt>
                <c:pt idx="1495">
                  <c:v>14.958979833347257</c:v>
                </c:pt>
                <c:pt idx="1496">
                  <c:v>14.968978833348956</c:v>
                </c:pt>
                <c:pt idx="1497">
                  <c:v>14.978977833350655</c:v>
                </c:pt>
                <c:pt idx="1498">
                  <c:v>14.988977833330864</c:v>
                </c:pt>
                <c:pt idx="1499">
                  <c:v>14.998976833332563</c:v>
                </c:pt>
              </c:numCache>
            </c:numRef>
          </c:xVal>
          <c:yVal>
            <c:numRef>
              <c:f>Gyroscope!$F$2:$F$1501</c:f>
              <c:numCache>
                <c:formatCode>General</c:formatCode>
                <c:ptCount val="1500"/>
                <c:pt idx="0">
                  <c:v>0</c:v>
                </c:pt>
                <c:pt idx="1">
                  <c:v>4.2569101534937863E-4</c:v>
                </c:pt>
                <c:pt idx="2">
                  <c:v>8.6558056050715752E-4</c:v>
                </c:pt>
                <c:pt idx="3">
                  <c:v>1.3073602406890004E-3</c:v>
                </c:pt>
                <c:pt idx="4">
                  <c:v>1.7241024317957727E-3</c:v>
                </c:pt>
                <c:pt idx="5">
                  <c:v>2.167021674781818E-3</c:v>
                </c:pt>
                <c:pt idx="6">
                  <c:v>2.5810059068159035E-3</c:v>
                </c:pt>
                <c:pt idx="7">
                  <c:v>3.0386362509773231E-3</c:v>
                </c:pt>
                <c:pt idx="8">
                  <c:v>3.5129198243649962E-3</c:v>
                </c:pt>
                <c:pt idx="9">
                  <c:v>4.052706262985149E-3</c:v>
                </c:pt>
                <c:pt idx="10">
                  <c:v>4.6289077957188778E-3</c:v>
                </c:pt>
                <c:pt idx="11">
                  <c:v>5.2090048560292585E-3</c:v>
                </c:pt>
                <c:pt idx="12">
                  <c:v>5.8115225603167188E-3</c:v>
                </c:pt>
                <c:pt idx="13">
                  <c:v>6.3952019772213859E-3</c:v>
                </c:pt>
                <c:pt idx="14">
                  <c:v>7.0026898351289195E-3</c:v>
                </c:pt>
                <c:pt idx="15">
                  <c:v>7.5897819844453424E-3</c:v>
                </c:pt>
                <c:pt idx="16">
                  <c:v>8.1052635208617094E-3</c:v>
                </c:pt>
                <c:pt idx="17">
                  <c:v>8.6054968828912504E-3</c:v>
                </c:pt>
                <c:pt idx="18">
                  <c:v>9.141916705595398E-3</c:v>
                </c:pt>
                <c:pt idx="19">
                  <c:v>9.7294846386585913E-3</c:v>
                </c:pt>
                <c:pt idx="20">
                  <c:v>1.0367927200631909E-2</c:v>
                </c:pt>
                <c:pt idx="21">
                  <c:v>1.1132974572731897E-2</c:v>
                </c:pt>
                <c:pt idx="22">
                  <c:v>1.1951040864396838E-2</c:v>
                </c:pt>
                <c:pt idx="23">
                  <c:v>1.2794192838279348E-2</c:v>
                </c:pt>
                <c:pt idx="24">
                  <c:v>1.3648270666466657E-2</c:v>
                </c:pt>
                <c:pt idx="25">
                  <c:v>1.4468599260484737E-2</c:v>
                </c:pt>
                <c:pt idx="26">
                  <c:v>1.5185568152852328E-2</c:v>
                </c:pt>
                <c:pt idx="27">
                  <c:v>1.5870448221688069E-2</c:v>
                </c:pt>
                <c:pt idx="28">
                  <c:v>1.6605834385369243E-2</c:v>
                </c:pt>
                <c:pt idx="29">
                  <c:v>1.74197934337042E-2</c:v>
                </c:pt>
                <c:pt idx="30">
                  <c:v>1.840103809210264E-2</c:v>
                </c:pt>
                <c:pt idx="31">
                  <c:v>1.9493917195099526E-2</c:v>
                </c:pt>
                <c:pt idx="32">
                  <c:v>2.0676278590367633E-2</c:v>
                </c:pt>
                <c:pt idx="33">
                  <c:v>2.1870355737853155E-2</c:v>
                </c:pt>
                <c:pt idx="34">
                  <c:v>2.3089501432934503E-2</c:v>
                </c:pt>
                <c:pt idx="35">
                  <c:v>2.4299176280646723E-2</c:v>
                </c:pt>
                <c:pt idx="36">
                  <c:v>2.5478077666146869E-2</c:v>
                </c:pt>
                <c:pt idx="37">
                  <c:v>2.6666956988877687E-2</c:v>
                </c:pt>
                <c:pt idx="38">
                  <c:v>2.7947455879048129E-2</c:v>
                </c:pt>
                <c:pt idx="39">
                  <c:v>2.9331446227722477E-2</c:v>
                </c:pt>
                <c:pt idx="40">
                  <c:v>3.075708698579363E-2</c:v>
                </c:pt>
                <c:pt idx="41">
                  <c:v>3.2275604396553449E-2</c:v>
                </c:pt>
                <c:pt idx="42">
                  <c:v>3.3775466468437119E-2</c:v>
                </c:pt>
                <c:pt idx="43">
                  <c:v>3.5204654242205639E-2</c:v>
                </c:pt>
                <c:pt idx="44">
                  <c:v>3.6567085827659586E-2</c:v>
                </c:pt>
                <c:pt idx="45">
                  <c:v>3.7943915859258652E-2</c:v>
                </c:pt>
                <c:pt idx="46">
                  <c:v>3.9363552765774121E-2</c:v>
                </c:pt>
                <c:pt idx="47">
                  <c:v>4.0815693780835202E-2</c:v>
                </c:pt>
                <c:pt idx="48">
                  <c:v>4.2304649350191521E-2</c:v>
                </c:pt>
                <c:pt idx="49">
                  <c:v>4.3822666102768179E-2</c:v>
                </c:pt>
                <c:pt idx="50">
                  <c:v>4.5382407625479439E-2</c:v>
                </c:pt>
                <c:pt idx="51">
                  <c:v>4.7032809623802886E-2</c:v>
                </c:pt>
                <c:pt idx="52">
                  <c:v>4.8743667186531198E-2</c:v>
                </c:pt>
                <c:pt idx="53">
                  <c:v>5.0462085935318257E-2</c:v>
                </c:pt>
                <c:pt idx="54">
                  <c:v>5.2196829458748754E-2</c:v>
                </c:pt>
                <c:pt idx="55">
                  <c:v>5.3910826382173677E-2</c:v>
                </c:pt>
                <c:pt idx="56">
                  <c:v>5.5677626812074367E-2</c:v>
                </c:pt>
                <c:pt idx="57">
                  <c:v>5.7517231687623648E-2</c:v>
                </c:pt>
                <c:pt idx="58">
                  <c:v>5.9356695463287798E-2</c:v>
                </c:pt>
                <c:pt idx="59">
                  <c:v>6.121082543218638E-2</c:v>
                </c:pt>
                <c:pt idx="60">
                  <c:v>6.3073497852277075E-2</c:v>
                </c:pt>
                <c:pt idx="61">
                  <c:v>6.4904698121363402E-2</c:v>
                </c:pt>
                <c:pt idx="62">
                  <c:v>6.6677162993071082E-2</c:v>
                </c:pt>
                <c:pt idx="63">
                  <c:v>6.8453467681585625E-2</c:v>
                </c:pt>
                <c:pt idx="64">
                  <c:v>7.0205753779752605E-2</c:v>
                </c:pt>
                <c:pt idx="65">
                  <c:v>7.1983613226371604E-2</c:v>
                </c:pt>
                <c:pt idx="66">
                  <c:v>7.3814376488105155E-2</c:v>
                </c:pt>
                <c:pt idx="67">
                  <c:v>7.5765287773415124E-2</c:v>
                </c:pt>
                <c:pt idx="68">
                  <c:v>7.794286129209109E-2</c:v>
                </c:pt>
                <c:pt idx="69">
                  <c:v>8.0247873187483623E-2</c:v>
                </c:pt>
                <c:pt idx="70">
                  <c:v>8.2548058303771113E-2</c:v>
                </c:pt>
                <c:pt idx="71">
                  <c:v>8.4769429846111952E-2</c:v>
                </c:pt>
                <c:pt idx="72">
                  <c:v>8.6908198363433067E-2</c:v>
                </c:pt>
                <c:pt idx="73">
                  <c:v>8.9029415664208481E-2</c:v>
                </c:pt>
                <c:pt idx="74">
                  <c:v>9.115450423868976E-2</c:v>
                </c:pt>
                <c:pt idx="75">
                  <c:v>9.3282606677471361E-2</c:v>
                </c:pt>
                <c:pt idx="76">
                  <c:v>9.5474999409003752E-2</c:v>
                </c:pt>
                <c:pt idx="77">
                  <c:v>9.7663134647543309E-2</c:v>
                </c:pt>
                <c:pt idx="78">
                  <c:v>9.9778998347502867E-2</c:v>
                </c:pt>
                <c:pt idx="79">
                  <c:v>0.10182381519491508</c:v>
                </c:pt>
                <c:pt idx="80">
                  <c:v>0.10379531717375171</c:v>
                </c:pt>
                <c:pt idx="81">
                  <c:v>0.10573939717071761</c:v>
                </c:pt>
                <c:pt idx="82">
                  <c:v>0.10774150694786755</c:v>
                </c:pt>
                <c:pt idx="83">
                  <c:v>0.10991126082116717</c:v>
                </c:pt>
                <c:pt idx="84">
                  <c:v>0.1122535035708938</c:v>
                </c:pt>
                <c:pt idx="85">
                  <c:v>0.11486983187577807</c:v>
                </c:pt>
                <c:pt idx="86">
                  <c:v>0.11777994414719394</c:v>
                </c:pt>
                <c:pt idx="87">
                  <c:v>0.12094372241556223</c:v>
                </c:pt>
                <c:pt idx="88">
                  <c:v>0.12432930438893014</c:v>
                </c:pt>
                <c:pt idx="89">
                  <c:v>0.12788407417312031</c:v>
                </c:pt>
                <c:pt idx="90">
                  <c:v>0.13162477784670132</c:v>
                </c:pt>
                <c:pt idx="91">
                  <c:v>0.13557309740470741</c:v>
                </c:pt>
                <c:pt idx="92">
                  <c:v>0.13968194334331316</c:v>
                </c:pt>
                <c:pt idx="93">
                  <c:v>0.1439606678817405</c:v>
                </c:pt>
                <c:pt idx="94">
                  <c:v>0.14851618688775345</c:v>
                </c:pt>
                <c:pt idx="95">
                  <c:v>0.15336888413137689</c:v>
                </c:pt>
                <c:pt idx="96">
                  <c:v>0.15855872981422395</c:v>
                </c:pt>
                <c:pt idx="97">
                  <c:v>0.16417490634154575</c:v>
                </c:pt>
                <c:pt idx="98">
                  <c:v>0.17039621922785586</c:v>
                </c:pt>
                <c:pt idx="99">
                  <c:v>0.17729545709078048</c:v>
                </c:pt>
                <c:pt idx="100">
                  <c:v>0.18495476531866711</c:v>
                </c:pt>
                <c:pt idx="101">
                  <c:v>0.19329578058143623</c:v>
                </c:pt>
                <c:pt idx="102">
                  <c:v>0.20205532565191489</c:v>
                </c:pt>
                <c:pt idx="103">
                  <c:v>0.21114338837113503</c:v>
                </c:pt>
                <c:pt idx="104">
                  <c:v>0.22044558737516012</c:v>
                </c:pt>
                <c:pt idx="105">
                  <c:v>0.22994665120770863</c:v>
                </c:pt>
                <c:pt idx="106">
                  <c:v>0.23968998834932803</c:v>
                </c:pt>
                <c:pt idx="107">
                  <c:v>0.24972102145187564</c:v>
                </c:pt>
                <c:pt idx="108">
                  <c:v>0.25989071227914606</c:v>
                </c:pt>
                <c:pt idx="109">
                  <c:v>0.27015851069094848</c:v>
                </c:pt>
                <c:pt idx="110">
                  <c:v>0.28058268532264613</c:v>
                </c:pt>
                <c:pt idx="111">
                  <c:v>0.29112754040267547</c:v>
                </c:pt>
                <c:pt idx="112">
                  <c:v>0.30190845305042657</c:v>
                </c:pt>
                <c:pt idx="113">
                  <c:v>0.31301080111101331</c:v>
                </c:pt>
                <c:pt idx="114">
                  <c:v>0.32450126295574078</c:v>
                </c:pt>
                <c:pt idx="115">
                  <c:v>0.3364445424716398</c:v>
                </c:pt>
                <c:pt idx="116">
                  <c:v>0.34899907207439296</c:v>
                </c:pt>
                <c:pt idx="117">
                  <c:v>0.36238097326039082</c:v>
                </c:pt>
                <c:pt idx="118">
                  <c:v>0.37669776678237177</c:v>
                </c:pt>
                <c:pt idx="119">
                  <c:v>0.39211350323357264</c:v>
                </c:pt>
                <c:pt idx="120">
                  <c:v>0.40849399659973595</c:v>
                </c:pt>
                <c:pt idx="121">
                  <c:v>0.42580046638037944</c:v>
                </c:pt>
                <c:pt idx="122">
                  <c:v>0.44405253634748176</c:v>
                </c:pt>
                <c:pt idx="123">
                  <c:v>0.4632462795213616</c:v>
                </c:pt>
                <c:pt idx="124">
                  <c:v>0.48342225311587855</c:v>
                </c:pt>
                <c:pt idx="125">
                  <c:v>0.50481190623764594</c:v>
                </c:pt>
                <c:pt idx="126">
                  <c:v>0.52767755684623252</c:v>
                </c:pt>
                <c:pt idx="127">
                  <c:v>0.55212087729234649</c:v>
                </c:pt>
                <c:pt idx="128">
                  <c:v>0.5777893106773111</c:v>
                </c:pt>
                <c:pt idx="129">
                  <c:v>0.60433516193265513</c:v>
                </c:pt>
                <c:pt idx="130">
                  <c:v>0.63123146409963338</c:v>
                </c:pt>
                <c:pt idx="131">
                  <c:v>0.65816339197615137</c:v>
                </c:pt>
                <c:pt idx="132">
                  <c:v>0.68461763878178361</c:v>
                </c:pt>
                <c:pt idx="133">
                  <c:v>0.71025110259061153</c:v>
                </c:pt>
                <c:pt idx="134">
                  <c:v>0.73521326534295073</c:v>
                </c:pt>
                <c:pt idx="135">
                  <c:v>0.75955872474940955</c:v>
                </c:pt>
                <c:pt idx="136">
                  <c:v>0.78253016651656138</c:v>
                </c:pt>
                <c:pt idx="137">
                  <c:v>0.80305090896408604</c:v>
                </c:pt>
                <c:pt idx="138">
                  <c:v>0.81996594650584576</c:v>
                </c:pt>
                <c:pt idx="139">
                  <c:v>0.83254792313309067</c:v>
                </c:pt>
                <c:pt idx="140">
                  <c:v>0.83988326542873182</c:v>
                </c:pt>
                <c:pt idx="141">
                  <c:v>0.84244481002700133</c:v>
                </c:pt>
                <c:pt idx="142">
                  <c:v>0.83809516812012008</c:v>
                </c:pt>
                <c:pt idx="143">
                  <c:v>0.82530998610900641</c:v>
                </c:pt>
                <c:pt idx="144">
                  <c:v>0.8060698012563563</c:v>
                </c:pt>
                <c:pt idx="145">
                  <c:v>0.78360817282312745</c:v>
                </c:pt>
                <c:pt idx="146">
                  <c:v>0.76049270484366682</c:v>
                </c:pt>
                <c:pt idx="147">
                  <c:v>0.73847193026230806</c:v>
                </c:pt>
                <c:pt idx="148">
                  <c:v>0.71777798450235697</c:v>
                </c:pt>
                <c:pt idx="149">
                  <c:v>0.69657156872750825</c:v>
                </c:pt>
                <c:pt idx="150">
                  <c:v>0.67228649304037069</c:v>
                </c:pt>
                <c:pt idx="151">
                  <c:v>0.64312891666446259</c:v>
                </c:pt>
                <c:pt idx="152">
                  <c:v>0.6082626922306007</c:v>
                </c:pt>
                <c:pt idx="153">
                  <c:v>0.56817666600155625</c:v>
                </c:pt>
                <c:pt idx="154">
                  <c:v>0.52400675570505961</c:v>
                </c:pt>
                <c:pt idx="155">
                  <c:v>0.47697507379942916</c:v>
                </c:pt>
                <c:pt idx="156">
                  <c:v>0.42791190637213705</c:v>
                </c:pt>
                <c:pt idx="157">
                  <c:v>0.37731229790368681</c:v>
                </c:pt>
                <c:pt idx="158">
                  <c:v>0.32550386727183056</c:v>
                </c:pt>
                <c:pt idx="159">
                  <c:v>0.2728258441567829</c:v>
                </c:pt>
                <c:pt idx="160">
                  <c:v>0.21969472151818936</c:v>
                </c:pt>
                <c:pt idx="161">
                  <c:v>0.1664877243205819</c:v>
                </c:pt>
                <c:pt idx="162">
                  <c:v>0.11352049516811569</c:v>
                </c:pt>
                <c:pt idx="163">
                  <c:v>6.1100579920016052E-2</c:v>
                </c:pt>
                <c:pt idx="164">
                  <c:v>9.1517061805309607E-3</c:v>
                </c:pt>
                <c:pt idx="165">
                  <c:v>-4.2778510786814272E-2</c:v>
                </c:pt>
                <c:pt idx="166">
                  <c:v>-9.5447870637109022E-2</c:v>
                </c:pt>
                <c:pt idx="167">
                  <c:v>-0.14915859837878143</c:v>
                </c:pt>
                <c:pt idx="168">
                  <c:v>-0.2037178849557385</c:v>
                </c:pt>
                <c:pt idx="169">
                  <c:v>-0.25827358130795208</c:v>
                </c:pt>
                <c:pt idx="170">
                  <c:v>-0.31151989811236447</c:v>
                </c:pt>
                <c:pt idx="171">
                  <c:v>-0.36175925749446913</c:v>
                </c:pt>
                <c:pt idx="172">
                  <c:v>-0.40745818885341778</c:v>
                </c:pt>
                <c:pt idx="173">
                  <c:v>-0.44736369898583439</c:v>
                </c:pt>
                <c:pt idx="174">
                  <c:v>-0.4805597763635524</c:v>
                </c:pt>
                <c:pt idx="175">
                  <c:v>-0.50611641930436235</c:v>
                </c:pt>
                <c:pt idx="176">
                  <c:v>-0.52328137439303291</c:v>
                </c:pt>
                <c:pt idx="177">
                  <c:v>-0.53179302374638127</c:v>
                </c:pt>
                <c:pt idx="178">
                  <c:v>-0.53172398582243741</c:v>
                </c:pt>
                <c:pt idx="179">
                  <c:v>-0.52353456160119938</c:v>
                </c:pt>
                <c:pt idx="180">
                  <c:v>-0.5086764057724642</c:v>
                </c:pt>
                <c:pt idx="181">
                  <c:v>-0.48907342037212742</c:v>
                </c:pt>
                <c:pt idx="182">
                  <c:v>-0.46572916879936721</c:v>
                </c:pt>
                <c:pt idx="183">
                  <c:v>-0.44196859896109819</c:v>
                </c:pt>
                <c:pt idx="184">
                  <c:v>-0.42378580156513723</c:v>
                </c:pt>
                <c:pt idx="185">
                  <c:v>-0.41878052347184291</c:v>
                </c:pt>
                <c:pt idx="186">
                  <c:v>-0.42936771123292178</c:v>
                </c:pt>
                <c:pt idx="187">
                  <c:v>-0.44116505950478846</c:v>
                </c:pt>
                <c:pt idx="188">
                  <c:v>-0.43907554751209815</c:v>
                </c:pt>
                <c:pt idx="189">
                  <c:v>-0.42184491228935844</c:v>
                </c:pt>
                <c:pt idx="190">
                  <c:v>-0.39337522154393639</c:v>
                </c:pt>
                <c:pt idx="191">
                  <c:v>-0.36089686047845226</c:v>
                </c:pt>
                <c:pt idx="192">
                  <c:v>-0.33555035296276881</c:v>
                </c:pt>
                <c:pt idx="193">
                  <c:v>-0.32229335869937098</c:v>
                </c:pt>
                <c:pt idx="194">
                  <c:v>-0.31423492754333693</c:v>
                </c:pt>
                <c:pt idx="195">
                  <c:v>-0.30424777754804178</c:v>
                </c:pt>
                <c:pt idx="196">
                  <c:v>-0.29031375415049382</c:v>
                </c:pt>
                <c:pt idx="197">
                  <c:v>-0.27400658385367699</c:v>
                </c:pt>
                <c:pt idx="198">
                  <c:v>-0.25717174192036513</c:v>
                </c:pt>
                <c:pt idx="199">
                  <c:v>-0.24117744564465476</c:v>
                </c:pt>
                <c:pt idx="200">
                  <c:v>-0.22640005437699035</c:v>
                </c:pt>
                <c:pt idx="201">
                  <c:v>-0.21197587099487392</c:v>
                </c:pt>
                <c:pt idx="202">
                  <c:v>-0.1967187925646095</c:v>
                </c:pt>
                <c:pt idx="203">
                  <c:v>-0.18026631352357586</c:v>
                </c:pt>
                <c:pt idx="204">
                  <c:v>-0.16307437176943596</c:v>
                </c:pt>
                <c:pt idx="205">
                  <c:v>-0.14557718619896515</c:v>
                </c:pt>
                <c:pt idx="206">
                  <c:v>-0.12802603997971007</c:v>
                </c:pt>
                <c:pt idx="207">
                  <c:v>-0.11152351716345921</c:v>
                </c:pt>
                <c:pt idx="208">
                  <c:v>-9.7265348214404496E-2</c:v>
                </c:pt>
                <c:pt idx="209">
                  <c:v>-8.5517131595778034E-2</c:v>
                </c:pt>
                <c:pt idx="210">
                  <c:v>-7.5981719960070498E-2</c:v>
                </c:pt>
                <c:pt idx="211">
                  <c:v>-6.8258260933176704E-2</c:v>
                </c:pt>
                <c:pt idx="212">
                  <c:v>-6.1953440084117448E-2</c:v>
                </c:pt>
                <c:pt idx="213">
                  <c:v>-5.6586250768244181E-2</c:v>
                </c:pt>
                <c:pt idx="214">
                  <c:v>-5.1539044495617248E-2</c:v>
                </c:pt>
                <c:pt idx="215">
                  <c:v>-4.6241375853030786E-2</c:v>
                </c:pt>
                <c:pt idx="216">
                  <c:v>-4.0282752437442421E-2</c:v>
                </c:pt>
                <c:pt idx="217">
                  <c:v>-3.3614452324419702E-2</c:v>
                </c:pt>
                <c:pt idx="218">
                  <c:v>-2.6683320835840255E-2</c:v>
                </c:pt>
                <c:pt idx="219">
                  <c:v>-1.9884333323825207E-2</c:v>
                </c:pt>
                <c:pt idx="220">
                  <c:v>-1.3530888292175788E-2</c:v>
                </c:pt>
                <c:pt idx="221">
                  <c:v>-7.5748119203725255E-3</c:v>
                </c:pt>
                <c:pt idx="222">
                  <c:v>-2.0681992303591516E-3</c:v>
                </c:pt>
                <c:pt idx="223">
                  <c:v>3.0905871941408376E-3</c:v>
                </c:pt>
                <c:pt idx="224">
                  <c:v>8.1567561031635795E-3</c:v>
                </c:pt>
                <c:pt idx="225">
                  <c:v>1.3316322078454488E-2</c:v>
                </c:pt>
                <c:pt idx="226">
                  <c:v>1.8987832408247311E-2</c:v>
                </c:pt>
                <c:pt idx="227">
                  <c:v>2.5432728641053146E-2</c:v>
                </c:pt>
                <c:pt idx="228">
                  <c:v>3.2699436643067459E-2</c:v>
                </c:pt>
                <c:pt idx="229">
                  <c:v>4.0682400890041076E-2</c:v>
                </c:pt>
                <c:pt idx="230">
                  <c:v>4.9217843748697032E-2</c:v>
                </c:pt>
                <c:pt idx="231">
                  <c:v>5.800786648771071E-2</c:v>
                </c:pt>
                <c:pt idx="232">
                  <c:v>6.6997563366419502E-2</c:v>
                </c:pt>
                <c:pt idx="233">
                  <c:v>7.6219606311940705E-2</c:v>
                </c:pt>
                <c:pt idx="234">
                  <c:v>8.5750387725863339E-2</c:v>
                </c:pt>
                <c:pt idx="235">
                  <c:v>9.5824715890053438E-2</c:v>
                </c:pt>
                <c:pt idx="236">
                  <c:v>0.10657236357287721</c:v>
                </c:pt>
                <c:pt idx="237">
                  <c:v>0.11802637247832655</c:v>
                </c:pt>
                <c:pt idx="238">
                  <c:v>0.13035734683024952</c:v>
                </c:pt>
                <c:pt idx="239">
                  <c:v>0.14392356409935231</c:v>
                </c:pt>
                <c:pt idx="240">
                  <c:v>0.15895032818195282</c:v>
                </c:pt>
                <c:pt idx="241">
                  <c:v>0.17543529447538181</c:v>
                </c:pt>
                <c:pt idx="242">
                  <c:v>0.19305732617779464</c:v>
                </c:pt>
                <c:pt idx="243">
                  <c:v>0.21153394693682848</c:v>
                </c:pt>
                <c:pt idx="244">
                  <c:v>0.23041675781473703</c:v>
                </c:pt>
                <c:pt idx="245">
                  <c:v>0.24909655548151749</c:v>
                </c:pt>
                <c:pt idx="246">
                  <c:v>0.26754128980624531</c:v>
                </c:pt>
                <c:pt idx="247">
                  <c:v>0.28642045682059447</c:v>
                </c:pt>
                <c:pt idx="248">
                  <c:v>0.3063822109228187</c:v>
                </c:pt>
                <c:pt idx="249">
                  <c:v>0.32801245439740068</c:v>
                </c:pt>
                <c:pt idx="250">
                  <c:v>0.35160675582615086</c:v>
                </c:pt>
                <c:pt idx="251">
                  <c:v>0.37711622766897662</c:v>
                </c:pt>
                <c:pt idx="252">
                  <c:v>0.404210635862638</c:v>
                </c:pt>
                <c:pt idx="253">
                  <c:v>0.43225631534437908</c:v>
                </c:pt>
                <c:pt idx="254">
                  <c:v>0.46080718426574113</c:v>
                </c:pt>
                <c:pt idx="255">
                  <c:v>0.48964922816925033</c:v>
                </c:pt>
                <c:pt idx="256">
                  <c:v>0.51867278617569945</c:v>
                </c:pt>
                <c:pt idx="257">
                  <c:v>0.54816939324328884</c:v>
                </c:pt>
                <c:pt idx="258">
                  <c:v>0.57885104382114827</c:v>
                </c:pt>
                <c:pt idx="259">
                  <c:v>0.61146574439083523</c:v>
                </c:pt>
                <c:pt idx="260">
                  <c:v>0.64586113921856092</c:v>
                </c:pt>
                <c:pt idx="261">
                  <c:v>0.6810387944713544</c:v>
                </c:pt>
                <c:pt idx="262">
                  <c:v>0.7156459291207885</c:v>
                </c:pt>
                <c:pt idx="263">
                  <c:v>0.74862344740904296</c:v>
                </c:pt>
                <c:pt idx="264">
                  <c:v>0.77850940076156483</c:v>
                </c:pt>
                <c:pt idx="265">
                  <c:v>0.80330010496283821</c:v>
                </c:pt>
                <c:pt idx="266">
                  <c:v>0.82377203847185132</c:v>
                </c:pt>
                <c:pt idx="267">
                  <c:v>0.84212044463508473</c:v>
                </c:pt>
                <c:pt idx="268">
                  <c:v>0.85824760186140803</c:v>
                </c:pt>
                <c:pt idx="269">
                  <c:v>0.86936127963188414</c:v>
                </c:pt>
                <c:pt idx="270">
                  <c:v>0.87416499020690996</c:v>
                </c:pt>
                <c:pt idx="271">
                  <c:v>0.86887113811114414</c:v>
                </c:pt>
                <c:pt idx="272">
                  <c:v>0.85157531032191558</c:v>
                </c:pt>
                <c:pt idx="273">
                  <c:v>0.82548443669458871</c:v>
                </c:pt>
                <c:pt idx="274">
                  <c:v>0.79512311470013275</c:v>
                </c:pt>
                <c:pt idx="275">
                  <c:v>0.76362551697640135</c:v>
                </c:pt>
                <c:pt idx="276">
                  <c:v>0.73242321463512283</c:v>
                </c:pt>
                <c:pt idx="277">
                  <c:v>0.70166767356730431</c:v>
                </c:pt>
                <c:pt idx="278">
                  <c:v>0.67080345387303242</c:v>
                </c:pt>
                <c:pt idx="279">
                  <c:v>0.63861860285414251</c:v>
                </c:pt>
                <c:pt idx="280">
                  <c:v>0.60362443206663685</c:v>
                </c:pt>
                <c:pt idx="281">
                  <c:v>0.5646379121909243</c:v>
                </c:pt>
                <c:pt idx="282">
                  <c:v>0.52117986046893228</c:v>
                </c:pt>
                <c:pt idx="283">
                  <c:v>0.47372413154041026</c:v>
                </c:pt>
                <c:pt idx="284">
                  <c:v>0.4231284149371185</c:v>
                </c:pt>
                <c:pt idx="285">
                  <c:v>0.36990580632126691</c:v>
                </c:pt>
                <c:pt idx="286">
                  <c:v>0.31397145413176009</c:v>
                </c:pt>
                <c:pt idx="287">
                  <c:v>0.25525727626867767</c:v>
                </c:pt>
                <c:pt idx="288">
                  <c:v>0.19414596447708404</c:v>
                </c:pt>
                <c:pt idx="289">
                  <c:v>0.1312193897493486</c:v>
                </c:pt>
                <c:pt idx="290">
                  <c:v>6.7013688987136055E-2</c:v>
                </c:pt>
                <c:pt idx="291">
                  <c:v>2.1609753721448244E-3</c:v>
                </c:pt>
                <c:pt idx="292">
                  <c:v>-6.2245467330050264E-2</c:v>
                </c:pt>
                <c:pt idx="293">
                  <c:v>-0.12535038992864272</c:v>
                </c:pt>
                <c:pt idx="294">
                  <c:v>-0.18699189305715319</c:v>
                </c:pt>
                <c:pt idx="295">
                  <c:v>-0.24833555329036464</c:v>
                </c:pt>
                <c:pt idx="296">
                  <c:v>-0.31077939297878387</c:v>
                </c:pt>
                <c:pt idx="297">
                  <c:v>-0.37202808356288175</c:v>
                </c:pt>
                <c:pt idx="298">
                  <c:v>-0.42768406849325546</c:v>
                </c:pt>
                <c:pt idx="299">
                  <c:v>-0.47343141782334652</c:v>
                </c:pt>
                <c:pt idx="300">
                  <c:v>-0.50696228605604809</c:v>
                </c:pt>
                <c:pt idx="301">
                  <c:v>-0.5289299283198543</c:v>
                </c:pt>
                <c:pt idx="302">
                  <c:v>-0.54102503192872931</c:v>
                </c:pt>
                <c:pt idx="303">
                  <c:v>-0.5446843661145937</c:v>
                </c:pt>
                <c:pt idx="304">
                  <c:v>-0.54077207306095765</c:v>
                </c:pt>
                <c:pt idx="305">
                  <c:v>-0.5299274561609042</c:v>
                </c:pt>
                <c:pt idx="306">
                  <c:v>-0.51288844381996723</c:v>
                </c:pt>
                <c:pt idx="307">
                  <c:v>-0.49105760786159225</c:v>
                </c:pt>
                <c:pt idx="308">
                  <c:v>-0.46516691663246651</c:v>
                </c:pt>
                <c:pt idx="309">
                  <c:v>-0.43946427360270163</c:v>
                </c:pt>
                <c:pt idx="310">
                  <c:v>-0.4204137234197452</c:v>
                </c:pt>
                <c:pt idx="311">
                  <c:v>-0.41478298542137415</c:v>
                </c:pt>
                <c:pt idx="312">
                  <c:v>-0.42634302376031108</c:v>
                </c:pt>
                <c:pt idx="313">
                  <c:v>-0.44071796895222926</c:v>
                </c:pt>
                <c:pt idx="314">
                  <c:v>-0.43980777769628165</c:v>
                </c:pt>
                <c:pt idx="315">
                  <c:v>-0.41721685913428763</c:v>
                </c:pt>
                <c:pt idx="316">
                  <c:v>-0.37946658284770951</c:v>
                </c:pt>
                <c:pt idx="317">
                  <c:v>-0.33975417722038781</c:v>
                </c:pt>
                <c:pt idx="318">
                  <c:v>-0.30999375218849567</c:v>
                </c:pt>
                <c:pt idx="319">
                  <c:v>-0.29179320916908907</c:v>
                </c:pt>
                <c:pt idx="320">
                  <c:v>-0.27830608769789611</c:v>
                </c:pt>
                <c:pt idx="321">
                  <c:v>-0.26377870483371946</c:v>
                </c:pt>
                <c:pt idx="322">
                  <c:v>-0.24603410724502672</c:v>
                </c:pt>
                <c:pt idx="323">
                  <c:v>-0.22628535609130196</c:v>
                </c:pt>
                <c:pt idx="324">
                  <c:v>-0.20740578738182047</c:v>
                </c:pt>
                <c:pt idx="325">
                  <c:v>-0.19169103473881813</c:v>
                </c:pt>
                <c:pt idx="326">
                  <c:v>-0.17941065550802068</c:v>
                </c:pt>
                <c:pt idx="327">
                  <c:v>-0.16906289830935947</c:v>
                </c:pt>
                <c:pt idx="328">
                  <c:v>-0.15860111846677621</c:v>
                </c:pt>
                <c:pt idx="329">
                  <c:v>-0.14676236071890292</c:v>
                </c:pt>
                <c:pt idx="330">
                  <c:v>-0.13355081164427357</c:v>
                </c:pt>
                <c:pt idx="331">
                  <c:v>-0.119391741230782</c:v>
                </c:pt>
                <c:pt idx="332">
                  <c:v>-0.10484018038082676</c:v>
                </c:pt>
                <c:pt idx="333">
                  <c:v>-9.0676995274169669E-2</c:v>
                </c:pt>
                <c:pt idx="334">
                  <c:v>-7.7494433807620389E-2</c:v>
                </c:pt>
                <c:pt idx="335">
                  <c:v>-6.587796894351497E-2</c:v>
                </c:pt>
                <c:pt idx="336">
                  <c:v>-5.6342907748071241E-2</c:v>
                </c:pt>
                <c:pt idx="337">
                  <c:v>-4.903150266800077E-2</c:v>
                </c:pt>
                <c:pt idx="338">
                  <c:v>-4.352501876643048E-2</c:v>
                </c:pt>
                <c:pt idx="339">
                  <c:v>-3.8884256060226573E-2</c:v>
                </c:pt>
                <c:pt idx="340">
                  <c:v>-3.4709393254985253E-2</c:v>
                </c:pt>
                <c:pt idx="341">
                  <c:v>-3.0346111524084472E-2</c:v>
                </c:pt>
                <c:pt idx="342">
                  <c:v>-2.500753613254058E-2</c:v>
                </c:pt>
                <c:pt idx="343">
                  <c:v>-1.8513431054051392E-2</c:v>
                </c:pt>
                <c:pt idx="344">
                  <c:v>-1.0694993743040747E-2</c:v>
                </c:pt>
                <c:pt idx="345">
                  <c:v>-1.9804120069430928E-3</c:v>
                </c:pt>
                <c:pt idx="346">
                  <c:v>6.9416403650613204E-3</c:v>
                </c:pt>
                <c:pt idx="347">
                  <c:v>1.5546333889918648E-2</c:v>
                </c:pt>
                <c:pt idx="348">
                  <c:v>2.3508268106203711E-2</c:v>
                </c:pt>
                <c:pt idx="349">
                  <c:v>3.0861931037405171E-2</c:v>
                </c:pt>
                <c:pt idx="350">
                  <c:v>3.790973113672369E-2</c:v>
                </c:pt>
                <c:pt idx="351">
                  <c:v>4.4936452978404248E-2</c:v>
                </c:pt>
                <c:pt idx="352">
                  <c:v>5.2231472592194336E-2</c:v>
                </c:pt>
                <c:pt idx="353">
                  <c:v>6.0013371737808283E-2</c:v>
                </c:pt>
                <c:pt idx="354">
                  <c:v>6.848325663969794E-2</c:v>
                </c:pt>
                <c:pt idx="355">
                  <c:v>7.7571722193114825E-2</c:v>
                </c:pt>
                <c:pt idx="356">
                  <c:v>8.7277081265124332E-2</c:v>
                </c:pt>
                <c:pt idx="357">
                  <c:v>9.7599461344001645E-2</c:v>
                </c:pt>
                <c:pt idx="358">
                  <c:v>0.10870758203420224</c:v>
                </c:pt>
                <c:pt idx="359">
                  <c:v>0.1207300288870214</c:v>
                </c:pt>
                <c:pt idx="360">
                  <c:v>0.13377881633871735</c:v>
                </c:pt>
                <c:pt idx="361">
                  <c:v>0.14779254183016363</c:v>
                </c:pt>
                <c:pt idx="362">
                  <c:v>0.16269564937056116</c:v>
                </c:pt>
                <c:pt idx="363">
                  <c:v>0.17850803139014473</c:v>
                </c:pt>
                <c:pt idx="364">
                  <c:v>0.19517195106749149</c:v>
                </c:pt>
                <c:pt idx="365">
                  <c:v>0.21258457544283912</c:v>
                </c:pt>
                <c:pt idx="366">
                  <c:v>0.2307223145606819</c:v>
                </c:pt>
                <c:pt idx="367">
                  <c:v>0.24936236569366663</c:v>
                </c:pt>
                <c:pt idx="368">
                  <c:v>0.26805582469063721</c:v>
                </c:pt>
                <c:pt idx="369">
                  <c:v>0.28684389630797535</c:v>
                </c:pt>
                <c:pt idx="370">
                  <c:v>0.30613548383387873</c:v>
                </c:pt>
                <c:pt idx="371">
                  <c:v>0.32642436133995684</c:v>
                </c:pt>
                <c:pt idx="372">
                  <c:v>0.34785501120469503</c:v>
                </c:pt>
                <c:pt idx="373">
                  <c:v>0.37023256734987325</c:v>
                </c:pt>
                <c:pt idx="374">
                  <c:v>0.3931494565618901</c:v>
                </c:pt>
                <c:pt idx="375">
                  <c:v>0.41627171488798997</c:v>
                </c:pt>
                <c:pt idx="376">
                  <c:v>0.43916669012281184</c:v>
                </c:pt>
                <c:pt idx="377">
                  <c:v>0.46142230497592185</c:v>
                </c:pt>
                <c:pt idx="378">
                  <c:v>0.48294408310265502</c:v>
                </c:pt>
                <c:pt idx="379">
                  <c:v>0.50410985734269154</c:v>
                </c:pt>
                <c:pt idx="380">
                  <c:v>0.52554584248165015</c:v>
                </c:pt>
                <c:pt idx="381">
                  <c:v>0.54825573906728398</c:v>
                </c:pt>
                <c:pt idx="382">
                  <c:v>0.57364945589279182</c:v>
                </c:pt>
                <c:pt idx="383">
                  <c:v>0.60260811561562078</c:v>
                </c:pt>
                <c:pt idx="384">
                  <c:v>0.63489665505532922</c:v>
                </c:pt>
                <c:pt idx="385">
                  <c:v>0.66896394243823598</c:v>
                </c:pt>
                <c:pt idx="386">
                  <c:v>0.70214283752896911</c:v>
                </c:pt>
                <c:pt idx="387">
                  <c:v>0.73236626247159042</c:v>
                </c:pt>
                <c:pt idx="388">
                  <c:v>0.75984959465432134</c:v>
                </c:pt>
                <c:pt idx="389">
                  <c:v>0.78700373026546189</c:v>
                </c:pt>
                <c:pt idx="390">
                  <c:v>0.81256598263444013</c:v>
                </c:pt>
                <c:pt idx="391">
                  <c:v>0.83355499292691648</c:v>
                </c:pt>
                <c:pt idx="392">
                  <c:v>0.846587645822793</c:v>
                </c:pt>
                <c:pt idx="393">
                  <c:v>0.85216180587365531</c:v>
                </c:pt>
                <c:pt idx="394">
                  <c:v>0.85019480237732226</c:v>
                </c:pt>
                <c:pt idx="395">
                  <c:v>0.83849524450852286</c:v>
                </c:pt>
                <c:pt idx="396">
                  <c:v>0.8174253383281378</c:v>
                </c:pt>
                <c:pt idx="397">
                  <c:v>0.79007358705475395</c:v>
                </c:pt>
                <c:pt idx="398">
                  <c:v>0.7592648100581525</c:v>
                </c:pt>
                <c:pt idx="399">
                  <c:v>0.72743139340912477</c:v>
                </c:pt>
                <c:pt idx="400">
                  <c:v>0.69677129367437796</c:v>
                </c:pt>
                <c:pt idx="401">
                  <c:v>0.66784361696973304</c:v>
                </c:pt>
                <c:pt idx="402">
                  <c:v>0.6392174415348103</c:v>
                </c:pt>
                <c:pt idx="403">
                  <c:v>0.60880197532762237</c:v>
                </c:pt>
                <c:pt idx="404">
                  <c:v>0.57435974374066479</c:v>
                </c:pt>
                <c:pt idx="405">
                  <c:v>0.53437714628599997</c:v>
                </c:pt>
                <c:pt idx="406">
                  <c:v>0.48862491939958408</c:v>
                </c:pt>
                <c:pt idx="407">
                  <c:v>0.4378040346476636</c:v>
                </c:pt>
                <c:pt idx="408">
                  <c:v>0.38297565762704966</c:v>
                </c:pt>
                <c:pt idx="409">
                  <c:v>0.32492054108676827</c:v>
                </c:pt>
                <c:pt idx="410">
                  <c:v>0.26443441805250545</c:v>
                </c:pt>
                <c:pt idx="411">
                  <c:v>0.20215608659992218</c:v>
                </c:pt>
                <c:pt idx="412">
                  <c:v>0.13870897219543205</c:v>
                </c:pt>
                <c:pt idx="413">
                  <c:v>7.441757329306059E-2</c:v>
                </c:pt>
                <c:pt idx="414">
                  <c:v>9.7323811246635139E-3</c:v>
                </c:pt>
                <c:pt idx="415">
                  <c:v>-5.4740231153307117E-2</c:v>
                </c:pt>
                <c:pt idx="416">
                  <c:v>-0.11834809512914796</c:v>
                </c:pt>
                <c:pt idx="417">
                  <c:v>-0.18045387483481562</c:v>
                </c:pt>
                <c:pt idx="418">
                  <c:v>-0.2403847715836096</c:v>
                </c:pt>
                <c:pt idx="419">
                  <c:v>-0.29795493601351808</c:v>
                </c:pt>
                <c:pt idx="420">
                  <c:v>-0.35283436778917687</c:v>
                </c:pt>
                <c:pt idx="421">
                  <c:v>-0.4035331662768703</c:v>
                </c:pt>
                <c:pt idx="422">
                  <c:v>-0.44758710243013711</c:v>
                </c:pt>
                <c:pt idx="423">
                  <c:v>-0.48247802932667638</c:v>
                </c:pt>
                <c:pt idx="424">
                  <c:v>-0.50662637911112918</c:v>
                </c:pt>
                <c:pt idx="425">
                  <c:v>-0.51997011210771416</c:v>
                </c:pt>
                <c:pt idx="426">
                  <c:v>-0.52396987515875193</c:v>
                </c:pt>
                <c:pt idx="427">
                  <c:v>-0.52020774680212933</c:v>
                </c:pt>
                <c:pt idx="428">
                  <c:v>-0.50935299074779117</c:v>
                </c:pt>
                <c:pt idx="429">
                  <c:v>-0.49143671438101694</c:v>
                </c:pt>
                <c:pt idx="430">
                  <c:v>-0.46769240064201489</c:v>
                </c:pt>
                <c:pt idx="431">
                  <c:v>-0.44281041719166647</c:v>
                </c:pt>
                <c:pt idx="432">
                  <c:v>-0.42416994052407569</c:v>
                </c:pt>
                <c:pt idx="433">
                  <c:v>-0.41986622059543754</c:v>
                </c:pt>
                <c:pt idx="434">
                  <c:v>-0.42908041439815547</c:v>
                </c:pt>
                <c:pt idx="435">
                  <c:v>-0.4395901226776433</c:v>
                </c:pt>
                <c:pt idx="436">
                  <c:v>-0.43510116944214849</c:v>
                </c:pt>
                <c:pt idx="437">
                  <c:v>-0.41156968243216546</c:v>
                </c:pt>
                <c:pt idx="438">
                  <c:v>-0.37754265753643862</c:v>
                </c:pt>
                <c:pt idx="439">
                  <c:v>-0.34105752781694326</c:v>
                </c:pt>
                <c:pt idx="440">
                  <c:v>-0.30379004560996664</c:v>
                </c:pt>
                <c:pt idx="441">
                  <c:v>-0.2664234799567316</c:v>
                </c:pt>
                <c:pt idx="442">
                  <c:v>-0.23328376504107112</c:v>
                </c:pt>
                <c:pt idx="443">
                  <c:v>-0.20534605949823692</c:v>
                </c:pt>
                <c:pt idx="444">
                  <c:v>-0.18033613436028284</c:v>
                </c:pt>
                <c:pt idx="445">
                  <c:v>-0.16098837745835426</c:v>
                </c:pt>
                <c:pt idx="446">
                  <c:v>-0.14639465741603042</c:v>
                </c:pt>
                <c:pt idx="447">
                  <c:v>-0.13430298263527307</c:v>
                </c:pt>
                <c:pt idx="448">
                  <c:v>-0.12411959264810085</c:v>
                </c:pt>
                <c:pt idx="449">
                  <c:v>-0.1145112203030475</c:v>
                </c:pt>
                <c:pt idx="450">
                  <c:v>-0.10461722417433379</c:v>
                </c:pt>
                <c:pt idx="451">
                  <c:v>-9.4250987807611999E-2</c:v>
                </c:pt>
                <c:pt idx="452">
                  <c:v>-8.2449016751649021E-2</c:v>
                </c:pt>
                <c:pt idx="453">
                  <c:v>-6.8496575523139661E-2</c:v>
                </c:pt>
                <c:pt idx="454">
                  <c:v>-5.3278516395795041E-2</c:v>
                </c:pt>
                <c:pt idx="455">
                  <c:v>-3.8644338382606704E-2</c:v>
                </c:pt>
                <c:pt idx="456">
                  <c:v>-2.6270992356110558E-2</c:v>
                </c:pt>
                <c:pt idx="457">
                  <c:v>-1.7226435729950342E-2</c:v>
                </c:pt>
                <c:pt idx="458">
                  <c:v>-1.1594212852861947E-2</c:v>
                </c:pt>
                <c:pt idx="459">
                  <c:v>-8.1180781687517842E-3</c:v>
                </c:pt>
                <c:pt idx="460">
                  <c:v>-5.6814323904490795E-3</c:v>
                </c:pt>
                <c:pt idx="461">
                  <c:v>-3.7624083941275345E-3</c:v>
                </c:pt>
                <c:pt idx="462">
                  <c:v>-1.9306021607501636E-3</c:v>
                </c:pt>
                <c:pt idx="463">
                  <c:v>4.4102627492454511E-4</c:v>
                </c:pt>
                <c:pt idx="464">
                  <c:v>3.9965163092147496E-3</c:v>
                </c:pt>
                <c:pt idx="465">
                  <c:v>8.8775159480351737E-3</c:v>
                </c:pt>
                <c:pt idx="466">
                  <c:v>1.4760112923118261E-2</c:v>
                </c:pt>
                <c:pt idx="467">
                  <c:v>2.10397646518019E-2</c:v>
                </c:pt>
                <c:pt idx="468">
                  <c:v>2.7033472024889531E-2</c:v>
                </c:pt>
                <c:pt idx="469">
                  <c:v>3.268989256379911E-2</c:v>
                </c:pt>
                <c:pt idx="470">
                  <c:v>3.8298454187716824E-2</c:v>
                </c:pt>
                <c:pt idx="471">
                  <c:v>4.4369213123842066E-2</c:v>
                </c:pt>
                <c:pt idx="472">
                  <c:v>5.1224556555764245E-2</c:v>
                </c:pt>
                <c:pt idx="473">
                  <c:v>5.8768197295555005E-2</c:v>
                </c:pt>
                <c:pt idx="474">
                  <c:v>6.6755289347404698E-2</c:v>
                </c:pt>
                <c:pt idx="475">
                  <c:v>7.4942580531730876E-2</c:v>
                </c:pt>
                <c:pt idx="476">
                  <c:v>8.3141851479172843E-2</c:v>
                </c:pt>
                <c:pt idx="477">
                  <c:v>9.1487519015240062E-2</c:v>
                </c:pt>
                <c:pt idx="478">
                  <c:v>0.10029140149992009</c:v>
                </c:pt>
                <c:pt idx="479">
                  <c:v>0.10994366205082536</c:v>
                </c:pt>
                <c:pt idx="480">
                  <c:v>0.12089211200481094</c:v>
                </c:pt>
                <c:pt idx="481">
                  <c:v>0.13331329670323788</c:v>
                </c:pt>
                <c:pt idx="482">
                  <c:v>0.14724678728854801</c:v>
                </c:pt>
                <c:pt idx="483">
                  <c:v>0.16249921412107921</c:v>
                </c:pt>
                <c:pt idx="484">
                  <c:v>0.17881282107580271</c:v>
                </c:pt>
                <c:pt idx="485">
                  <c:v>0.19588668791930436</c:v>
                </c:pt>
                <c:pt idx="486">
                  <c:v>0.21347096294292892</c:v>
                </c:pt>
                <c:pt idx="487">
                  <c:v>0.23161490032394108</c:v>
                </c:pt>
                <c:pt idx="488">
                  <c:v>0.24975325092428499</c:v>
                </c:pt>
                <c:pt idx="489">
                  <c:v>0.26745268212172285</c:v>
                </c:pt>
                <c:pt idx="490">
                  <c:v>0.28491669024577376</c:v>
                </c:pt>
                <c:pt idx="491">
                  <c:v>0.30293511041365845</c:v>
                </c:pt>
                <c:pt idx="492">
                  <c:v>0.32237747679338358</c:v>
                </c:pt>
                <c:pt idx="493">
                  <c:v>0.34354486496579151</c:v>
                </c:pt>
                <c:pt idx="494">
                  <c:v>0.36658467215535562</c:v>
                </c:pt>
                <c:pt idx="495">
                  <c:v>0.39107606966813768</c:v>
                </c:pt>
                <c:pt idx="496">
                  <c:v>0.41607818923259093</c:v>
                </c:pt>
                <c:pt idx="497">
                  <c:v>0.44138245320082764</c:v>
                </c:pt>
                <c:pt idx="498">
                  <c:v>0.4673031940399443</c:v>
                </c:pt>
                <c:pt idx="499">
                  <c:v>0.49370867389567574</c:v>
                </c:pt>
                <c:pt idx="500">
                  <c:v>0.52027037236124407</c:v>
                </c:pt>
                <c:pt idx="501">
                  <c:v>0.54764627229279583</c:v>
                </c:pt>
                <c:pt idx="502">
                  <c:v>0.57725297703228329</c:v>
                </c:pt>
                <c:pt idx="503">
                  <c:v>0.60934591496021329</c:v>
                </c:pt>
                <c:pt idx="504">
                  <c:v>0.64356808740393356</c:v>
                </c:pt>
                <c:pt idx="505">
                  <c:v>0.67910768103019281</c:v>
                </c:pt>
                <c:pt idx="506">
                  <c:v>0.71418994592682372</c:v>
                </c:pt>
                <c:pt idx="507">
                  <c:v>0.74628035687053851</c:v>
                </c:pt>
                <c:pt idx="508">
                  <c:v>0.77477621382232487</c:v>
                </c:pt>
                <c:pt idx="509">
                  <c:v>0.80014597722028091</c:v>
                </c:pt>
                <c:pt idx="510">
                  <c:v>0.82124362778019111</c:v>
                </c:pt>
                <c:pt idx="511">
                  <c:v>0.83624436626487908</c:v>
                </c:pt>
                <c:pt idx="512">
                  <c:v>0.84407678552561571</c:v>
                </c:pt>
                <c:pt idx="513">
                  <c:v>0.84559018355838911</c:v>
                </c:pt>
                <c:pt idx="514">
                  <c:v>0.83948045185061271</c:v>
                </c:pt>
                <c:pt idx="515">
                  <c:v>0.82361713100835465</c:v>
                </c:pt>
                <c:pt idx="516">
                  <c:v>0.79868555191686164</c:v>
                </c:pt>
                <c:pt idx="517">
                  <c:v>0.76758687499998579</c:v>
                </c:pt>
                <c:pt idx="518">
                  <c:v>0.7332563401329304</c:v>
                </c:pt>
                <c:pt idx="519">
                  <c:v>0.69835577493716272</c:v>
                </c:pt>
                <c:pt idx="520">
                  <c:v>0.66507825594361514</c:v>
                </c:pt>
                <c:pt idx="521">
                  <c:v>0.63390484466054808</c:v>
                </c:pt>
                <c:pt idx="522">
                  <c:v>0.60338326345917959</c:v>
                </c:pt>
                <c:pt idx="523">
                  <c:v>0.57122154149770099</c:v>
                </c:pt>
                <c:pt idx="524">
                  <c:v>0.53519148110825998</c:v>
                </c:pt>
                <c:pt idx="525">
                  <c:v>0.4936287666137939</c:v>
                </c:pt>
                <c:pt idx="526">
                  <c:v>0.44636836402931829</c:v>
                </c:pt>
                <c:pt idx="527">
                  <c:v>0.3942487329074113</c:v>
                </c:pt>
                <c:pt idx="528">
                  <c:v>0.33826316766972381</c:v>
                </c:pt>
                <c:pt idx="529">
                  <c:v>0.2790992962779128</c:v>
                </c:pt>
                <c:pt idx="530">
                  <c:v>0.21741224068300208</c:v>
                </c:pt>
                <c:pt idx="531">
                  <c:v>0.15409255754907986</c:v>
                </c:pt>
                <c:pt idx="532">
                  <c:v>8.982984230149843E-2</c:v>
                </c:pt>
                <c:pt idx="533">
                  <c:v>2.5184403562948085E-2</c:v>
                </c:pt>
                <c:pt idx="534">
                  <c:v>-3.9076279556591723E-2</c:v>
                </c:pt>
                <c:pt idx="535">
                  <c:v>-0.10199105851272634</c:v>
                </c:pt>
                <c:pt idx="536">
                  <c:v>-0.16273279792009471</c:v>
                </c:pt>
                <c:pt idx="537">
                  <c:v>-0.22097143549703219</c:v>
                </c:pt>
                <c:pt idx="538">
                  <c:v>-0.277043951990599</c:v>
                </c:pt>
                <c:pt idx="539">
                  <c:v>-0.33170316410563611</c:v>
                </c:pt>
                <c:pt idx="540">
                  <c:v>-0.38421227978142319</c:v>
                </c:pt>
                <c:pt idx="541">
                  <c:v>-0.43154409445368086</c:v>
                </c:pt>
                <c:pt idx="542">
                  <c:v>-0.4707764064553755</c:v>
                </c:pt>
                <c:pt idx="543">
                  <c:v>-0.50050386545076142</c:v>
                </c:pt>
                <c:pt idx="544">
                  <c:v>-0.52112450479415418</c:v>
                </c:pt>
                <c:pt idx="545">
                  <c:v>-0.53327346892602367</c:v>
                </c:pt>
                <c:pt idx="546">
                  <c:v>-0.53706976833829334</c:v>
                </c:pt>
                <c:pt idx="547">
                  <c:v>-0.53247443113530202</c:v>
                </c:pt>
                <c:pt idx="548">
                  <c:v>-0.51975615295540312</c:v>
                </c:pt>
                <c:pt idx="549">
                  <c:v>-0.49929480178877805</c:v>
                </c:pt>
                <c:pt idx="550">
                  <c:v>-0.472960181462315</c:v>
                </c:pt>
                <c:pt idx="551">
                  <c:v>-0.44761709471919947</c:v>
                </c:pt>
                <c:pt idx="552">
                  <c:v>-0.43333617598758722</c:v>
                </c:pt>
                <c:pt idx="553">
                  <c:v>-0.43454449222923563</c:v>
                </c:pt>
                <c:pt idx="554">
                  <c:v>-0.44467332407259341</c:v>
                </c:pt>
                <c:pt idx="555">
                  <c:v>-0.45137341233587247</c:v>
                </c:pt>
                <c:pt idx="556">
                  <c:v>-0.44540401169019833</c:v>
                </c:pt>
                <c:pt idx="557">
                  <c:v>-0.42566029137876549</c:v>
                </c:pt>
                <c:pt idx="558">
                  <c:v>-0.39769660061507117</c:v>
                </c:pt>
                <c:pt idx="559">
                  <c:v>-0.3680314389324324</c:v>
                </c:pt>
                <c:pt idx="560">
                  <c:v>-0.3392187228983658</c:v>
                </c:pt>
                <c:pt idx="561">
                  <c:v>-0.31020968321585318</c:v>
                </c:pt>
                <c:pt idx="562">
                  <c:v>-0.28217207339596917</c:v>
                </c:pt>
                <c:pt idx="563">
                  <c:v>-0.25571951204112953</c:v>
                </c:pt>
                <c:pt idx="564">
                  <c:v>-0.23168835452515746</c:v>
                </c:pt>
                <c:pt idx="565">
                  <c:v>-0.21269691908520538</c:v>
                </c:pt>
                <c:pt idx="566">
                  <c:v>-0.19783711952475658</c:v>
                </c:pt>
                <c:pt idx="567">
                  <c:v>-0.1844138340279412</c:v>
                </c:pt>
                <c:pt idx="568">
                  <c:v>-0.17106569192069015</c:v>
                </c:pt>
                <c:pt idx="569">
                  <c:v>-0.15838424930362272</c:v>
                </c:pt>
                <c:pt idx="570">
                  <c:v>-0.14594457042084719</c:v>
                </c:pt>
                <c:pt idx="571">
                  <c:v>-0.13235711694854713</c:v>
                </c:pt>
                <c:pt idx="572">
                  <c:v>-0.11730123414076105</c:v>
                </c:pt>
                <c:pt idx="573">
                  <c:v>-0.10125209581824271</c:v>
                </c:pt>
                <c:pt idx="574">
                  <c:v>-8.5418453755988138E-2</c:v>
                </c:pt>
                <c:pt idx="575">
                  <c:v>-7.1319785417082254E-2</c:v>
                </c:pt>
                <c:pt idx="576">
                  <c:v>-6.0242828779963647E-2</c:v>
                </c:pt>
                <c:pt idx="577">
                  <c:v>-5.2685446211302001E-2</c:v>
                </c:pt>
                <c:pt idx="578">
                  <c:v>-4.8207149518557244E-2</c:v>
                </c:pt>
                <c:pt idx="579">
                  <c:v>-4.5727098671261193E-2</c:v>
                </c:pt>
                <c:pt idx="580">
                  <c:v>-4.4195178236790048E-2</c:v>
                </c:pt>
                <c:pt idx="581">
                  <c:v>-4.2778375069623439E-2</c:v>
                </c:pt>
                <c:pt idx="582">
                  <c:v>-4.0658447782370155E-2</c:v>
                </c:pt>
                <c:pt idx="583">
                  <c:v>-3.7339034425005913E-2</c:v>
                </c:pt>
                <c:pt idx="584">
                  <c:v>-3.2577944657098623E-2</c:v>
                </c:pt>
                <c:pt idx="585">
                  <c:v>-2.6533419869837815E-2</c:v>
                </c:pt>
                <c:pt idx="586">
                  <c:v>-1.9829850570572474E-2</c:v>
                </c:pt>
                <c:pt idx="587">
                  <c:v>-1.3230156291032233E-2</c:v>
                </c:pt>
                <c:pt idx="588">
                  <c:v>-7.2484425571773675E-3</c:v>
                </c:pt>
                <c:pt idx="589">
                  <c:v>-1.858824870654599E-3</c:v>
                </c:pt>
                <c:pt idx="590">
                  <c:v>3.4305952986260525E-3</c:v>
                </c:pt>
                <c:pt idx="591">
                  <c:v>9.1508817876540562E-3</c:v>
                </c:pt>
                <c:pt idx="592">
                  <c:v>1.5582736040369919E-2</c:v>
                </c:pt>
                <c:pt idx="593">
                  <c:v>2.2763230117110376E-2</c:v>
                </c:pt>
                <c:pt idx="594">
                  <c:v>3.0726837307403363E-2</c:v>
                </c:pt>
                <c:pt idx="595">
                  <c:v>3.9558156642397424E-2</c:v>
                </c:pt>
                <c:pt idx="596">
                  <c:v>4.9243715924183917E-2</c:v>
                </c:pt>
                <c:pt idx="597">
                  <c:v>5.9818900510240525E-2</c:v>
                </c:pt>
                <c:pt idx="598">
                  <c:v>7.125566390710604E-2</c:v>
                </c:pt>
                <c:pt idx="599">
                  <c:v>8.3824849414188593E-2</c:v>
                </c:pt>
                <c:pt idx="600">
                  <c:v>9.7701944148473094E-2</c:v>
                </c:pt>
                <c:pt idx="601">
                  <c:v>0.11292520032538532</c:v>
                </c:pt>
                <c:pt idx="602">
                  <c:v>0.12931611644973562</c:v>
                </c:pt>
                <c:pt idx="603">
                  <c:v>0.1466665640995396</c:v>
                </c:pt>
                <c:pt idx="604">
                  <c:v>0.16459670550423428</c:v>
                </c:pt>
                <c:pt idx="605">
                  <c:v>0.18307050588843463</c:v>
                </c:pt>
                <c:pt idx="606">
                  <c:v>0.20210305369280504</c:v>
                </c:pt>
                <c:pt idx="607">
                  <c:v>0.22141237778716236</c:v>
                </c:pt>
                <c:pt idx="608">
                  <c:v>0.24047310980934819</c:v>
                </c:pt>
                <c:pt idx="609">
                  <c:v>0.25900443111376198</c:v>
                </c:pt>
                <c:pt idx="610">
                  <c:v>0.27763933411239505</c:v>
                </c:pt>
                <c:pt idx="611">
                  <c:v>0.29693150093751003</c:v>
                </c:pt>
                <c:pt idx="612">
                  <c:v>0.31757289932653004</c:v>
                </c:pt>
                <c:pt idx="613">
                  <c:v>0.34051015625195663</c:v>
                </c:pt>
                <c:pt idx="614">
                  <c:v>0.36611190586100811</c:v>
                </c:pt>
                <c:pt idx="615">
                  <c:v>0.39357875616735033</c:v>
                </c:pt>
                <c:pt idx="616">
                  <c:v>0.42179715740414853</c:v>
                </c:pt>
                <c:pt idx="617">
                  <c:v>0.45036557933001681</c:v>
                </c:pt>
                <c:pt idx="618">
                  <c:v>0.4790387107391828</c:v>
                </c:pt>
                <c:pt idx="619">
                  <c:v>0.50778410023037923</c:v>
                </c:pt>
                <c:pt idx="620">
                  <c:v>0.53714627412166671</c:v>
                </c:pt>
                <c:pt idx="621">
                  <c:v>0.56832185179123473</c:v>
                </c:pt>
                <c:pt idx="622">
                  <c:v>0.60213461941682744</c:v>
                </c:pt>
                <c:pt idx="623">
                  <c:v>0.63765645560164186</c:v>
                </c:pt>
                <c:pt idx="624">
                  <c:v>0.67354027989133802</c:v>
                </c:pt>
                <c:pt idx="625">
                  <c:v>0.70852476125860608</c:v>
                </c:pt>
                <c:pt idx="626">
                  <c:v>0.74060489252787431</c:v>
                </c:pt>
                <c:pt idx="627">
                  <c:v>0.76916408380951495</c:v>
                </c:pt>
                <c:pt idx="628">
                  <c:v>0.79301573120874269</c:v>
                </c:pt>
                <c:pt idx="629">
                  <c:v>0.81205311604233255</c:v>
                </c:pt>
                <c:pt idx="630">
                  <c:v>0.82612226634486796</c:v>
                </c:pt>
                <c:pt idx="631">
                  <c:v>0.8343451139334358</c:v>
                </c:pt>
                <c:pt idx="632">
                  <c:v>0.83478801917202028</c:v>
                </c:pt>
                <c:pt idx="633">
                  <c:v>0.82475818042710647</c:v>
                </c:pt>
                <c:pt idx="634">
                  <c:v>0.80297501692270079</c:v>
                </c:pt>
                <c:pt idx="635">
                  <c:v>0.77139876144467623</c:v>
                </c:pt>
                <c:pt idx="636">
                  <c:v>0.73444598468878741</c:v>
                </c:pt>
                <c:pt idx="637">
                  <c:v>0.69615850477565755</c:v>
                </c:pt>
                <c:pt idx="638">
                  <c:v>0.65916670041732794</c:v>
                </c:pt>
                <c:pt idx="639">
                  <c:v>0.62438100095782589</c:v>
                </c:pt>
                <c:pt idx="640">
                  <c:v>0.59092547261394823</c:v>
                </c:pt>
                <c:pt idx="641">
                  <c:v>0.55688958019473511</c:v>
                </c:pt>
                <c:pt idx="642">
                  <c:v>0.52010073557993974</c:v>
                </c:pt>
                <c:pt idx="643">
                  <c:v>0.47856716103608321</c:v>
                </c:pt>
                <c:pt idx="644">
                  <c:v>0.43146818581063928</c:v>
                </c:pt>
                <c:pt idx="645">
                  <c:v>0.37960707470973798</c:v>
                </c:pt>
                <c:pt idx="646">
                  <c:v>0.32402401623719834</c:v>
                </c:pt>
                <c:pt idx="647">
                  <c:v>0.26536330887953652</c:v>
                </c:pt>
                <c:pt idx="648">
                  <c:v>0.20400989148734971</c:v>
                </c:pt>
                <c:pt idx="649">
                  <c:v>0.14049751890747542</c:v>
                </c:pt>
                <c:pt idx="650">
                  <c:v>7.567724354040517E-2</c:v>
                </c:pt>
                <c:pt idx="651">
                  <c:v>1.0648418197192644E-2</c:v>
                </c:pt>
                <c:pt idx="652">
                  <c:v>-5.3299568318226243E-2</c:v>
                </c:pt>
                <c:pt idx="653">
                  <c:v>-0.11502983399308764</c:v>
                </c:pt>
                <c:pt idx="654">
                  <c:v>-0.17389689422984755</c:v>
                </c:pt>
                <c:pt idx="655">
                  <c:v>-0.22991138042634507</c:v>
                </c:pt>
                <c:pt idx="656">
                  <c:v>-0.28372657981350136</c:v>
                </c:pt>
                <c:pt idx="657">
                  <c:v>-0.33587488861603554</c:v>
                </c:pt>
                <c:pt idx="658">
                  <c:v>-0.38524631951021504</c:v>
                </c:pt>
                <c:pt idx="659">
                  <c:v>-0.42933028386459016</c:v>
                </c:pt>
                <c:pt idx="660">
                  <c:v>-0.46604283739991054</c:v>
                </c:pt>
                <c:pt idx="661">
                  <c:v>-0.49435989829873378</c:v>
                </c:pt>
                <c:pt idx="662">
                  <c:v>-0.51458834251604857</c:v>
                </c:pt>
                <c:pt idx="663">
                  <c:v>-0.52747608862370854</c:v>
                </c:pt>
                <c:pt idx="664">
                  <c:v>-0.53349100180466447</c:v>
                </c:pt>
                <c:pt idx="665">
                  <c:v>-0.53243736426338506</c:v>
                </c:pt>
                <c:pt idx="666">
                  <c:v>-0.5235483274804712</c:v>
                </c:pt>
                <c:pt idx="667">
                  <c:v>-0.50778080658254976</c:v>
                </c:pt>
                <c:pt idx="668">
                  <c:v>-0.48517026726062373</c:v>
                </c:pt>
                <c:pt idx="669">
                  <c:v>-0.4601092917586157</c:v>
                </c:pt>
                <c:pt idx="670">
                  <c:v>-0.44665095287602874</c:v>
                </c:pt>
                <c:pt idx="671">
                  <c:v>-0.44902355012643147</c:v>
                </c:pt>
                <c:pt idx="672">
                  <c:v>-0.45656872210594857</c:v>
                </c:pt>
                <c:pt idx="673">
                  <c:v>-0.45290797946204392</c:v>
                </c:pt>
                <c:pt idx="674">
                  <c:v>-0.43201188688461273</c:v>
                </c:pt>
                <c:pt idx="675">
                  <c:v>-0.40045936121873743</c:v>
                </c:pt>
                <c:pt idx="676">
                  <c:v>-0.36700286409256705</c:v>
                </c:pt>
                <c:pt idx="677">
                  <c:v>-0.33587221367352665</c:v>
                </c:pt>
                <c:pt idx="678">
                  <c:v>-0.30719511235482527</c:v>
                </c:pt>
                <c:pt idx="679">
                  <c:v>-0.2812464376518562</c:v>
                </c:pt>
                <c:pt idx="680">
                  <c:v>-0.2580555001185908</c:v>
                </c:pt>
                <c:pt idx="681">
                  <c:v>-0.23524946280840753</c:v>
                </c:pt>
                <c:pt idx="682">
                  <c:v>-0.21308006835917909</c:v>
                </c:pt>
                <c:pt idx="683">
                  <c:v>-0.19489170373492665</c:v>
                </c:pt>
                <c:pt idx="684">
                  <c:v>-0.1802518388152804</c:v>
                </c:pt>
                <c:pt idx="685">
                  <c:v>-0.16790824973632543</c:v>
                </c:pt>
                <c:pt idx="686">
                  <c:v>-0.15567085546060769</c:v>
                </c:pt>
                <c:pt idx="687">
                  <c:v>-0.1416348003074758</c:v>
                </c:pt>
                <c:pt idx="688">
                  <c:v>-0.12490970377264718</c:v>
                </c:pt>
                <c:pt idx="689">
                  <c:v>-0.10569522383150401</c:v>
                </c:pt>
                <c:pt idx="690">
                  <c:v>-8.5208257209988647E-2</c:v>
                </c:pt>
                <c:pt idx="691">
                  <c:v>-6.5948663449802492E-2</c:v>
                </c:pt>
                <c:pt idx="692">
                  <c:v>-5.0430227003465056E-2</c:v>
                </c:pt>
                <c:pt idx="693">
                  <c:v>-3.9680024921031287E-2</c:v>
                </c:pt>
                <c:pt idx="694">
                  <c:v>-3.2823072324632441E-2</c:v>
                </c:pt>
                <c:pt idx="695">
                  <c:v>-2.839262957005232E-2</c:v>
                </c:pt>
                <c:pt idx="696">
                  <c:v>-2.5366436047204101E-2</c:v>
                </c:pt>
                <c:pt idx="697">
                  <c:v>-2.2961259474010703E-2</c:v>
                </c:pt>
                <c:pt idx="698">
                  <c:v>-2.0870782428797145E-2</c:v>
                </c:pt>
                <c:pt idx="699">
                  <c:v>-1.7754771006736326E-2</c:v>
                </c:pt>
                <c:pt idx="700">
                  <c:v>-1.2374274496627858E-2</c:v>
                </c:pt>
                <c:pt idx="701">
                  <c:v>-5.0326434349121964E-3</c:v>
                </c:pt>
                <c:pt idx="702">
                  <c:v>2.834862068886803E-3</c:v>
                </c:pt>
                <c:pt idx="703">
                  <c:v>1.0290285581658534E-2</c:v>
                </c:pt>
                <c:pt idx="704">
                  <c:v>1.7199909906133994E-2</c:v>
                </c:pt>
                <c:pt idx="705">
                  <c:v>2.364643437499548E-2</c:v>
                </c:pt>
                <c:pt idx="706">
                  <c:v>2.9703347940766102E-2</c:v>
                </c:pt>
                <c:pt idx="707">
                  <c:v>3.5545381430151436E-2</c:v>
                </c:pt>
                <c:pt idx="708">
                  <c:v>4.1390779146395558E-2</c:v>
                </c:pt>
                <c:pt idx="709">
                  <c:v>4.7507676999974775E-2</c:v>
                </c:pt>
                <c:pt idx="710">
                  <c:v>5.4024091653965857E-2</c:v>
                </c:pt>
                <c:pt idx="711">
                  <c:v>6.0823103805355341E-2</c:v>
                </c:pt>
                <c:pt idx="712">
                  <c:v>6.7602877893518973E-2</c:v>
                </c:pt>
                <c:pt idx="713">
                  <c:v>7.4532721468802979E-2</c:v>
                </c:pt>
                <c:pt idx="714">
                  <c:v>8.195541007911708E-2</c:v>
                </c:pt>
                <c:pt idx="715">
                  <c:v>9.0353211564294128E-2</c:v>
                </c:pt>
                <c:pt idx="716">
                  <c:v>0.10006208397874436</c:v>
                </c:pt>
                <c:pt idx="717">
                  <c:v>0.11121186470695293</c:v>
                </c:pt>
                <c:pt idx="718">
                  <c:v>0.1239060852819388</c:v>
                </c:pt>
                <c:pt idx="719">
                  <c:v>0.13819611069251531</c:v>
                </c:pt>
                <c:pt idx="720">
                  <c:v>0.15373277662342782</c:v>
                </c:pt>
                <c:pt idx="721">
                  <c:v>0.17029727139164286</c:v>
                </c:pt>
                <c:pt idx="722">
                  <c:v>0.18791341355207108</c:v>
                </c:pt>
                <c:pt idx="723">
                  <c:v>0.20654167823502365</c:v>
                </c:pt>
                <c:pt idx="724">
                  <c:v>0.22598075814435653</c:v>
                </c:pt>
                <c:pt idx="725">
                  <c:v>0.2459382036270209</c:v>
                </c:pt>
                <c:pt idx="726">
                  <c:v>0.26575628192497314</c:v>
                </c:pt>
                <c:pt idx="727">
                  <c:v>0.28522385721383442</c:v>
                </c:pt>
                <c:pt idx="728">
                  <c:v>0.30494173624908089</c:v>
                </c:pt>
                <c:pt idx="729">
                  <c:v>0.32583985756572637</c:v>
                </c:pt>
                <c:pt idx="730">
                  <c:v>0.34868658495821986</c:v>
                </c:pt>
                <c:pt idx="731">
                  <c:v>0.37348464630920214</c:v>
                </c:pt>
                <c:pt idx="732">
                  <c:v>0.39975893600302481</c:v>
                </c:pt>
                <c:pt idx="733">
                  <c:v>0.42708995924472637</c:v>
                </c:pt>
                <c:pt idx="734">
                  <c:v>0.455290344991228</c:v>
                </c:pt>
                <c:pt idx="735">
                  <c:v>0.48411206847730281</c:v>
                </c:pt>
                <c:pt idx="736">
                  <c:v>0.51324524292383833</c:v>
                </c:pt>
                <c:pt idx="737">
                  <c:v>0.54234167820147516</c:v>
                </c:pt>
                <c:pt idx="738">
                  <c:v>0.5725650483133069</c:v>
                </c:pt>
                <c:pt idx="739">
                  <c:v>0.60594630530443327</c:v>
                </c:pt>
                <c:pt idx="740">
                  <c:v>0.64198956799442508</c:v>
                </c:pt>
                <c:pt idx="741">
                  <c:v>0.6787560774062843</c:v>
                </c:pt>
                <c:pt idx="742">
                  <c:v>0.71496065393231201</c:v>
                </c:pt>
                <c:pt idx="743">
                  <c:v>0.74871247117542328</c:v>
                </c:pt>
                <c:pt idx="744">
                  <c:v>0.77789105489558086</c:v>
                </c:pt>
                <c:pt idx="745">
                  <c:v>0.80079422782007226</c:v>
                </c:pt>
                <c:pt idx="746">
                  <c:v>0.81911159975640602</c:v>
                </c:pt>
                <c:pt idx="747">
                  <c:v>0.83457478474073676</c:v>
                </c:pt>
                <c:pt idx="748">
                  <c:v>0.84614519822048084</c:v>
                </c:pt>
                <c:pt idx="749">
                  <c:v>0.85186438667757425</c:v>
                </c:pt>
                <c:pt idx="750">
                  <c:v>0.84881787745320814</c:v>
                </c:pt>
                <c:pt idx="751">
                  <c:v>0.8351357824621799</c:v>
                </c:pt>
                <c:pt idx="752">
                  <c:v>0.81190180137565404</c:v>
                </c:pt>
                <c:pt idx="753">
                  <c:v>0.7825642107496753</c:v>
                </c:pt>
                <c:pt idx="754">
                  <c:v>0.75068728467714585</c:v>
                </c:pt>
                <c:pt idx="755">
                  <c:v>0.7182198430880703</c:v>
                </c:pt>
                <c:pt idx="756">
                  <c:v>0.6851070167148281</c:v>
                </c:pt>
                <c:pt idx="757">
                  <c:v>0.65062025948798563</c:v>
                </c:pt>
                <c:pt idx="758">
                  <c:v>0.61409095924110502</c:v>
                </c:pt>
                <c:pt idx="759">
                  <c:v>0.57495265343616364</c:v>
                </c:pt>
                <c:pt idx="760">
                  <c:v>0.53253095849360976</c:v>
                </c:pt>
                <c:pt idx="761">
                  <c:v>0.4864600203403513</c:v>
                </c:pt>
                <c:pt idx="762">
                  <c:v>0.43684003432518459</c:v>
                </c:pt>
                <c:pt idx="763">
                  <c:v>0.3844095603053328</c:v>
                </c:pt>
                <c:pt idx="764">
                  <c:v>0.32970637389705626</c:v>
                </c:pt>
                <c:pt idx="765">
                  <c:v>0.27294715467457842</c:v>
                </c:pt>
                <c:pt idx="766">
                  <c:v>0.21433216809378519</c:v>
                </c:pt>
                <c:pt idx="767">
                  <c:v>0.15414484902323433</c:v>
                </c:pt>
                <c:pt idx="768">
                  <c:v>9.2448758447092438E-2</c:v>
                </c:pt>
                <c:pt idx="769">
                  <c:v>2.9479816206646858E-2</c:v>
                </c:pt>
                <c:pt idx="770">
                  <c:v>-3.4099321203351241E-2</c:v>
                </c:pt>
                <c:pt idx="771">
                  <c:v>-9.7260866061979701E-2</c:v>
                </c:pt>
                <c:pt idx="772">
                  <c:v>-0.15895963637428057</c:v>
                </c:pt>
                <c:pt idx="773">
                  <c:v>-0.21841868812979681</c:v>
                </c:pt>
                <c:pt idx="774">
                  <c:v>-0.27574035568755739</c:v>
                </c:pt>
                <c:pt idx="775">
                  <c:v>-0.33163047611750851</c:v>
                </c:pt>
                <c:pt idx="776">
                  <c:v>-0.38571595315411333</c:v>
                </c:pt>
                <c:pt idx="777">
                  <c:v>-0.4353763211660614</c:v>
                </c:pt>
                <c:pt idx="778">
                  <c:v>-0.47713851626297343</c:v>
                </c:pt>
                <c:pt idx="779">
                  <c:v>-0.5081599985799693</c:v>
                </c:pt>
                <c:pt idx="780">
                  <c:v>-0.5276198207193441</c:v>
                </c:pt>
                <c:pt idx="781">
                  <c:v>-0.53678314227317747</c:v>
                </c:pt>
                <c:pt idx="782">
                  <c:v>-0.53757843933448768</c:v>
                </c:pt>
                <c:pt idx="783">
                  <c:v>-0.53141678116091018</c:v>
                </c:pt>
                <c:pt idx="784">
                  <c:v>-0.51902816595149104</c:v>
                </c:pt>
                <c:pt idx="785">
                  <c:v>-0.50032844461576409</c:v>
                </c:pt>
                <c:pt idx="786">
                  <c:v>-0.47740900054510738</c:v>
                </c:pt>
                <c:pt idx="787">
                  <c:v>-0.45372915757414023</c:v>
                </c:pt>
                <c:pt idx="788">
                  <c:v>-0.43946178566500183</c:v>
                </c:pt>
                <c:pt idx="789">
                  <c:v>-0.43956617052563945</c:v>
                </c:pt>
                <c:pt idx="790">
                  <c:v>-0.44811694618076636</c:v>
                </c:pt>
                <c:pt idx="791">
                  <c:v>-0.45143346784043581</c:v>
                </c:pt>
                <c:pt idx="792">
                  <c:v>-0.43956542568303453</c:v>
                </c:pt>
                <c:pt idx="793">
                  <c:v>-0.41380044534287691</c:v>
                </c:pt>
                <c:pt idx="794">
                  <c:v>-0.38128022537547041</c:v>
                </c:pt>
                <c:pt idx="795">
                  <c:v>-0.34925728967819653</c:v>
                </c:pt>
                <c:pt idx="796">
                  <c:v>-0.32062159475424695</c:v>
                </c:pt>
                <c:pt idx="797">
                  <c:v>-0.29463757441606558</c:v>
                </c:pt>
                <c:pt idx="798">
                  <c:v>-0.27087983432332813</c:v>
                </c:pt>
                <c:pt idx="799">
                  <c:v>-0.2480952984172512</c:v>
                </c:pt>
                <c:pt idx="800">
                  <c:v>-0.22553501508989204</c:v>
                </c:pt>
                <c:pt idx="801">
                  <c:v>-0.20601340644185162</c:v>
                </c:pt>
                <c:pt idx="802">
                  <c:v>-0.18973968501753058</c:v>
                </c:pt>
                <c:pt idx="803">
                  <c:v>-0.17550607810547975</c:v>
                </c:pt>
                <c:pt idx="804">
                  <c:v>-0.16237426611060352</c:v>
                </c:pt>
                <c:pt idx="805">
                  <c:v>-0.14876934857168783</c:v>
                </c:pt>
                <c:pt idx="806">
                  <c:v>-0.13330192492892812</c:v>
                </c:pt>
                <c:pt idx="807">
                  <c:v>-0.11517374186412938</c:v>
                </c:pt>
                <c:pt idx="808">
                  <c:v>-9.4891518119152252E-2</c:v>
                </c:pt>
                <c:pt idx="809">
                  <c:v>-7.4100156828359909E-2</c:v>
                </c:pt>
                <c:pt idx="810">
                  <c:v>-5.5237049275487893E-2</c:v>
                </c:pt>
                <c:pt idx="811">
                  <c:v>-4.0670226237547145E-2</c:v>
                </c:pt>
                <c:pt idx="812">
                  <c:v>-3.102303923400989E-2</c:v>
                </c:pt>
                <c:pt idx="813">
                  <c:v>-2.4940218716151756E-2</c:v>
                </c:pt>
                <c:pt idx="814">
                  <c:v>-2.0715299869929461E-2</c:v>
                </c:pt>
                <c:pt idx="815">
                  <c:v>-1.7910961531326812E-2</c:v>
                </c:pt>
                <c:pt idx="816">
                  <c:v>-1.6392197531010615E-2</c:v>
                </c:pt>
                <c:pt idx="817">
                  <c:v>-1.5684030393751758E-2</c:v>
                </c:pt>
                <c:pt idx="818">
                  <c:v>-1.4841454592020182E-2</c:v>
                </c:pt>
                <c:pt idx="819">
                  <c:v>-1.2634382406546097E-2</c:v>
                </c:pt>
                <c:pt idx="820">
                  <c:v>-8.1137554502689006E-3</c:v>
                </c:pt>
                <c:pt idx="821">
                  <c:v>-1.4275746140400784E-3</c:v>
                </c:pt>
                <c:pt idx="822">
                  <c:v>6.1727779993293371E-3</c:v>
                </c:pt>
                <c:pt idx="823">
                  <c:v>1.3550090880443072E-2</c:v>
                </c:pt>
                <c:pt idx="824">
                  <c:v>2.0214166718694894E-2</c:v>
                </c:pt>
                <c:pt idx="825">
                  <c:v>2.6300376017743522E-2</c:v>
                </c:pt>
                <c:pt idx="826">
                  <c:v>3.2272136771316774E-2</c:v>
                </c:pt>
                <c:pt idx="827">
                  <c:v>3.8167309134366285E-2</c:v>
                </c:pt>
                <c:pt idx="828">
                  <c:v>4.3954614343913297E-2</c:v>
                </c:pt>
                <c:pt idx="829">
                  <c:v>4.9706735470171383E-2</c:v>
                </c:pt>
                <c:pt idx="830">
                  <c:v>5.567565873038411E-2</c:v>
                </c:pt>
                <c:pt idx="831">
                  <c:v>6.2056140437727454E-2</c:v>
                </c:pt>
                <c:pt idx="832">
                  <c:v>6.9070842407708277E-2</c:v>
                </c:pt>
                <c:pt idx="833">
                  <c:v>7.6941078723222867E-2</c:v>
                </c:pt>
                <c:pt idx="834">
                  <c:v>8.5889742204686231E-2</c:v>
                </c:pt>
                <c:pt idx="835">
                  <c:v>9.6074092922649706E-2</c:v>
                </c:pt>
                <c:pt idx="836">
                  <c:v>0.10771053101685837</c:v>
                </c:pt>
                <c:pt idx="837">
                  <c:v>0.12101916697934151</c:v>
                </c:pt>
                <c:pt idx="838">
                  <c:v>0.13597811371905311</c:v>
                </c:pt>
                <c:pt idx="839">
                  <c:v>0.15244477843892884</c:v>
                </c:pt>
                <c:pt idx="840">
                  <c:v>0.17001465054504139</c:v>
                </c:pt>
                <c:pt idx="841">
                  <c:v>0.18819541276112184</c:v>
                </c:pt>
                <c:pt idx="842">
                  <c:v>0.20685673943243549</c:v>
                </c:pt>
                <c:pt idx="843">
                  <c:v>0.22611859195319736</c:v>
                </c:pt>
                <c:pt idx="844">
                  <c:v>0.24602691620024433</c:v>
                </c:pt>
                <c:pt idx="845">
                  <c:v>0.26603201559891809</c:v>
                </c:pt>
                <c:pt idx="846">
                  <c:v>0.2857832770325312</c:v>
                </c:pt>
                <c:pt idx="847">
                  <c:v>0.30546841731850644</c:v>
                </c:pt>
                <c:pt idx="848">
                  <c:v>0.32572983873870814</c:v>
                </c:pt>
                <c:pt idx="849">
                  <c:v>0.34743327751777114</c:v>
                </c:pt>
                <c:pt idx="850">
                  <c:v>0.3708287529677316</c:v>
                </c:pt>
                <c:pt idx="851">
                  <c:v>0.39559083340101558</c:v>
                </c:pt>
                <c:pt idx="852">
                  <c:v>0.42090982548881672</c:v>
                </c:pt>
                <c:pt idx="853">
                  <c:v>0.44639518363528397</c:v>
                </c:pt>
                <c:pt idx="854">
                  <c:v>0.47196568446217224</c:v>
                </c:pt>
                <c:pt idx="855">
                  <c:v>0.49780284887429183</c:v>
                </c:pt>
                <c:pt idx="856">
                  <c:v>0.52390583046598493</c:v>
                </c:pt>
                <c:pt idx="857">
                  <c:v>0.55113306982331367</c:v>
                </c:pt>
                <c:pt idx="858">
                  <c:v>0.58095657090650921</c:v>
                </c:pt>
                <c:pt idx="859">
                  <c:v>0.6141684673569654</c:v>
                </c:pt>
                <c:pt idx="860">
                  <c:v>0.65032250482429843</c:v>
                </c:pt>
                <c:pt idx="861">
                  <c:v>0.68772446971207279</c:v>
                </c:pt>
                <c:pt idx="862">
                  <c:v>0.72446460350864927</c:v>
                </c:pt>
                <c:pt idx="863">
                  <c:v>0.75907319951782293</c:v>
                </c:pt>
                <c:pt idx="864">
                  <c:v>0.79208151363823975</c:v>
                </c:pt>
                <c:pt idx="865">
                  <c:v>0.82095282580654672</c:v>
                </c:pt>
                <c:pt idx="866">
                  <c:v>0.84248192792988852</c:v>
                </c:pt>
                <c:pt idx="867">
                  <c:v>0.85474410810644175</c:v>
                </c:pt>
                <c:pt idx="868">
                  <c:v>0.85957748212031371</c:v>
                </c:pt>
                <c:pt idx="869">
                  <c:v>0.85946857034848556</c:v>
                </c:pt>
                <c:pt idx="870">
                  <c:v>0.85129388368990644</c:v>
                </c:pt>
                <c:pt idx="871">
                  <c:v>0.83326172148362909</c:v>
                </c:pt>
                <c:pt idx="872">
                  <c:v>0.80696243125723155</c:v>
                </c:pt>
                <c:pt idx="873">
                  <c:v>0.77563430655756183</c:v>
                </c:pt>
                <c:pt idx="874">
                  <c:v>0.74211295480963257</c:v>
                </c:pt>
                <c:pt idx="875">
                  <c:v>0.70814919749323357</c:v>
                </c:pt>
                <c:pt idx="876">
                  <c:v>0.67410360164747229</c:v>
                </c:pt>
                <c:pt idx="877">
                  <c:v>0.63924254719453422</c:v>
                </c:pt>
                <c:pt idx="878">
                  <c:v>0.60241814600467292</c:v>
                </c:pt>
                <c:pt idx="879">
                  <c:v>0.56258599231686601</c:v>
                </c:pt>
                <c:pt idx="880">
                  <c:v>0.51899278736866405</c:v>
                </c:pt>
                <c:pt idx="881">
                  <c:v>0.47126402006810264</c:v>
                </c:pt>
                <c:pt idx="882">
                  <c:v>0.41988462844493668</c:v>
                </c:pt>
                <c:pt idx="883">
                  <c:v>0.36546399701507881</c:v>
                </c:pt>
                <c:pt idx="884">
                  <c:v>0.30824598415203697</c:v>
                </c:pt>
                <c:pt idx="885">
                  <c:v>0.24841791641478383</c:v>
                </c:pt>
                <c:pt idx="886">
                  <c:v>0.18630915960119643</c:v>
                </c:pt>
                <c:pt idx="887">
                  <c:v>0.12236285522035273</c:v>
                </c:pt>
                <c:pt idx="888">
                  <c:v>5.7086008950364142E-2</c:v>
                </c:pt>
                <c:pt idx="889">
                  <c:v>-9.0085171548244802E-3</c:v>
                </c:pt>
                <c:pt idx="890">
                  <c:v>-7.5220446537778207E-2</c:v>
                </c:pt>
                <c:pt idx="891">
                  <c:v>-0.1405984867958488</c:v>
                </c:pt>
                <c:pt idx="892">
                  <c:v>-0.20410964356256295</c:v>
                </c:pt>
                <c:pt idx="893">
                  <c:v>-0.26500099055072995</c:v>
                </c:pt>
                <c:pt idx="894">
                  <c:v>-0.3236157292009964</c:v>
                </c:pt>
                <c:pt idx="895">
                  <c:v>-0.37989214446324276</c:v>
                </c:pt>
                <c:pt idx="896">
                  <c:v>-0.43114476219780928</c:v>
                </c:pt>
                <c:pt idx="897">
                  <c:v>-0.47361239116181886</c:v>
                </c:pt>
                <c:pt idx="898">
                  <c:v>-0.50464342118804295</c:v>
                </c:pt>
                <c:pt idx="899">
                  <c:v>-0.52425117734415205</c:v>
                </c:pt>
                <c:pt idx="900">
                  <c:v>-0.53344151021369335</c:v>
                </c:pt>
                <c:pt idx="901">
                  <c:v>-0.53319064787863935</c:v>
                </c:pt>
                <c:pt idx="902">
                  <c:v>-0.5252614223303288</c:v>
                </c:pt>
                <c:pt idx="903">
                  <c:v>-0.51102360059932272</c:v>
                </c:pt>
                <c:pt idx="904">
                  <c:v>-0.48991703884413285</c:v>
                </c:pt>
                <c:pt idx="905">
                  <c:v>-0.46164590253392879</c:v>
                </c:pt>
                <c:pt idx="906">
                  <c:v>-0.43090993367404129</c:v>
                </c:pt>
                <c:pt idx="907">
                  <c:v>-0.40614354544785458</c:v>
                </c:pt>
                <c:pt idx="908">
                  <c:v>-0.39627076592375832</c:v>
                </c:pt>
                <c:pt idx="909">
                  <c:v>-0.40540602589160285</c:v>
                </c:pt>
                <c:pt idx="910">
                  <c:v>-0.42043167786275393</c:v>
                </c:pt>
                <c:pt idx="911">
                  <c:v>-0.41959346304388057</c:v>
                </c:pt>
                <c:pt idx="912">
                  <c:v>-0.39862441268733184</c:v>
                </c:pt>
                <c:pt idx="913">
                  <c:v>-0.36488162583686889</c:v>
                </c:pt>
                <c:pt idx="914">
                  <c:v>-0.32637519243494129</c:v>
                </c:pt>
                <c:pt idx="915">
                  <c:v>-0.29215659260677757</c:v>
                </c:pt>
                <c:pt idx="916">
                  <c:v>-0.26650526166026572</c:v>
                </c:pt>
                <c:pt idx="917">
                  <c:v>-0.24457756353618482</c:v>
                </c:pt>
                <c:pt idx="918">
                  <c:v>-0.22184894162147986</c:v>
                </c:pt>
                <c:pt idx="919">
                  <c:v>-0.198430854430688</c:v>
                </c:pt>
                <c:pt idx="920">
                  <c:v>-0.17611755520299735</c:v>
                </c:pt>
                <c:pt idx="921">
                  <c:v>-0.15648696689163938</c:v>
                </c:pt>
                <c:pt idx="922">
                  <c:v>-0.13999684055369382</c:v>
                </c:pt>
                <c:pt idx="923">
                  <c:v>-0.12650561511709851</c:v>
                </c:pt>
                <c:pt idx="924">
                  <c:v>-0.11572930993975604</c:v>
                </c:pt>
                <c:pt idx="925">
                  <c:v>-0.10608863212786647</c:v>
                </c:pt>
                <c:pt idx="926">
                  <c:v>-9.593096493284721E-2</c:v>
                </c:pt>
                <c:pt idx="927">
                  <c:v>-8.4859720444310602E-2</c:v>
                </c:pt>
                <c:pt idx="928">
                  <c:v>-7.271631329376714E-2</c:v>
                </c:pt>
                <c:pt idx="929">
                  <c:v>-5.9764513165014174E-2</c:v>
                </c:pt>
                <c:pt idx="930">
                  <c:v>-4.6862358268062967E-2</c:v>
                </c:pt>
                <c:pt idx="931">
                  <c:v>-3.5246596149418954E-2</c:v>
                </c:pt>
                <c:pt idx="932">
                  <c:v>-2.6042071641167078E-2</c:v>
                </c:pt>
                <c:pt idx="933">
                  <c:v>-1.926074271830179E-2</c:v>
                </c:pt>
                <c:pt idx="934">
                  <c:v>-1.4210821634529983E-2</c:v>
                </c:pt>
                <c:pt idx="935">
                  <c:v>-1.0234372087189469E-2</c:v>
                </c:pt>
                <c:pt idx="936">
                  <c:v>-6.7673522875890957E-3</c:v>
                </c:pt>
                <c:pt idx="937">
                  <c:v>-3.3126093592422828E-3</c:v>
                </c:pt>
                <c:pt idx="938">
                  <c:v>5.2221373743027537E-4</c:v>
                </c:pt>
                <c:pt idx="939">
                  <c:v>4.9847771370865445E-3</c:v>
                </c:pt>
                <c:pt idx="940">
                  <c:v>1.0314286376771521E-2</c:v>
                </c:pt>
                <c:pt idx="941">
                  <c:v>1.6379583689465585E-2</c:v>
                </c:pt>
                <c:pt idx="942">
                  <c:v>2.2934523528988629E-2</c:v>
                </c:pt>
                <c:pt idx="943">
                  <c:v>2.9787066293358533E-2</c:v>
                </c:pt>
                <c:pt idx="944">
                  <c:v>3.6760306650630903E-2</c:v>
                </c:pt>
                <c:pt idx="945">
                  <c:v>4.397753031381621E-2</c:v>
                </c:pt>
                <c:pt idx="946">
                  <c:v>5.1442507801865447E-2</c:v>
                </c:pt>
                <c:pt idx="947">
                  <c:v>5.9142514183314385E-2</c:v>
                </c:pt>
                <c:pt idx="948">
                  <c:v>6.7058305349176603E-2</c:v>
                </c:pt>
                <c:pt idx="949">
                  <c:v>7.5209412787225982E-2</c:v>
                </c:pt>
                <c:pt idx="950">
                  <c:v>8.3697006246187949E-2</c:v>
                </c:pt>
                <c:pt idx="951">
                  <c:v>9.2547693365625822E-2</c:v>
                </c:pt>
                <c:pt idx="952">
                  <c:v>0.10172950336885492</c:v>
                </c:pt>
                <c:pt idx="953">
                  <c:v>0.11144607772127996</c:v>
                </c:pt>
                <c:pt idx="954">
                  <c:v>0.12184757266964608</c:v>
                </c:pt>
                <c:pt idx="955">
                  <c:v>0.133193607683875</c:v>
                </c:pt>
                <c:pt idx="956">
                  <c:v>0.14572020219131321</c:v>
                </c:pt>
                <c:pt idx="957">
                  <c:v>0.15974959659548538</c:v>
                </c:pt>
                <c:pt idx="958">
                  <c:v>0.17527339383839871</c:v>
                </c:pt>
                <c:pt idx="959">
                  <c:v>0.19213857231282919</c:v>
                </c:pt>
                <c:pt idx="960">
                  <c:v>0.21011942623801264</c:v>
                </c:pt>
                <c:pt idx="961">
                  <c:v>0.22914745569756736</c:v>
                </c:pt>
                <c:pt idx="962">
                  <c:v>0.24919936151895952</c:v>
                </c:pt>
                <c:pt idx="963">
                  <c:v>0.27022402037820803</c:v>
                </c:pt>
                <c:pt idx="964">
                  <c:v>0.29152276984491293</c:v>
                </c:pt>
                <c:pt idx="965">
                  <c:v>0.31257065788736244</c:v>
                </c:pt>
                <c:pt idx="966">
                  <c:v>0.3335433299452068</c:v>
                </c:pt>
                <c:pt idx="967">
                  <c:v>0.35518157793212535</c:v>
                </c:pt>
                <c:pt idx="968">
                  <c:v>0.37809232774671331</c:v>
                </c:pt>
                <c:pt idx="969">
                  <c:v>0.40263729732485787</c:v>
                </c:pt>
                <c:pt idx="970">
                  <c:v>0.42878966255688628</c:v>
                </c:pt>
                <c:pt idx="971">
                  <c:v>0.45595860248121217</c:v>
                </c:pt>
                <c:pt idx="972">
                  <c:v>0.48350400345492034</c:v>
                </c:pt>
                <c:pt idx="973">
                  <c:v>0.51115008961617991</c:v>
                </c:pt>
                <c:pt idx="974">
                  <c:v>0.53863151259424313</c:v>
                </c:pt>
                <c:pt idx="975">
                  <c:v>0.56614602476184139</c:v>
                </c:pt>
                <c:pt idx="976">
                  <c:v>0.59505712243492404</c:v>
                </c:pt>
                <c:pt idx="977">
                  <c:v>0.62730730509359089</c:v>
                </c:pt>
                <c:pt idx="978">
                  <c:v>0.66287196889295841</c:v>
                </c:pt>
                <c:pt idx="979">
                  <c:v>0.69982542984174323</c:v>
                </c:pt>
                <c:pt idx="980">
                  <c:v>0.73638545498453767</c:v>
                </c:pt>
                <c:pt idx="981">
                  <c:v>0.77188572598141736</c:v>
                </c:pt>
                <c:pt idx="982">
                  <c:v>0.80705889079137472</c:v>
                </c:pt>
                <c:pt idx="983">
                  <c:v>0.84032658195776411</c:v>
                </c:pt>
                <c:pt idx="984">
                  <c:v>0.86662456339705396</c:v>
                </c:pt>
                <c:pt idx="985">
                  <c:v>0.88409575082945024</c:v>
                </c:pt>
                <c:pt idx="986">
                  <c:v>0.89256531751553114</c:v>
                </c:pt>
                <c:pt idx="987">
                  <c:v>0.89518083051041386</c:v>
                </c:pt>
                <c:pt idx="988">
                  <c:v>0.89261637958230344</c:v>
                </c:pt>
                <c:pt idx="989">
                  <c:v>0.88073311121491304</c:v>
                </c:pt>
                <c:pt idx="990">
                  <c:v>0.8583878241813736</c:v>
                </c:pt>
                <c:pt idx="991">
                  <c:v>0.82827257323474235</c:v>
                </c:pt>
                <c:pt idx="992">
                  <c:v>0.79411812946208882</c:v>
                </c:pt>
                <c:pt idx="993">
                  <c:v>0.75888918743544909</c:v>
                </c:pt>
                <c:pt idx="994">
                  <c:v>0.72470709639840136</c:v>
                </c:pt>
                <c:pt idx="995">
                  <c:v>0.69184531047912456</c:v>
                </c:pt>
                <c:pt idx="996">
                  <c:v>0.65888452034958533</c:v>
                </c:pt>
                <c:pt idx="997">
                  <c:v>0.62373550731046223</c:v>
                </c:pt>
                <c:pt idx="998">
                  <c:v>0.58441242530362492</c:v>
                </c:pt>
                <c:pt idx="999">
                  <c:v>0.53952442225091679</c:v>
                </c:pt>
                <c:pt idx="1000">
                  <c:v>0.48899644312827695</c:v>
                </c:pt>
                <c:pt idx="1001">
                  <c:v>0.43391207643889135</c:v>
                </c:pt>
                <c:pt idx="1002">
                  <c:v>0.37548098755843912</c:v>
                </c:pt>
                <c:pt idx="1003">
                  <c:v>0.31439849624938626</c:v>
                </c:pt>
                <c:pt idx="1004">
                  <c:v>0.25100149873856098</c:v>
                </c:pt>
                <c:pt idx="1005">
                  <c:v>0.18579416341607008</c:v>
                </c:pt>
                <c:pt idx="1006">
                  <c:v>0.1190832391102648</c:v>
                </c:pt>
                <c:pt idx="1007">
                  <c:v>5.1165901827074783E-2</c:v>
                </c:pt>
                <c:pt idx="1008">
                  <c:v>-1.7207821003392715E-2</c:v>
                </c:pt>
                <c:pt idx="1009">
                  <c:v>-8.5003932456999692E-2</c:v>
                </c:pt>
                <c:pt idx="1010">
                  <c:v>-0.15098272184797604</c:v>
                </c:pt>
                <c:pt idx="1011">
                  <c:v>-0.21380869876447231</c:v>
                </c:pt>
                <c:pt idx="1012">
                  <c:v>-0.27279156196103743</c:v>
                </c:pt>
                <c:pt idx="1013">
                  <c:v>-0.3277527282341019</c:v>
                </c:pt>
                <c:pt idx="1014">
                  <c:v>-0.37782785748169151</c:v>
                </c:pt>
                <c:pt idx="1015">
                  <c:v>-0.4212073701552867</c:v>
                </c:pt>
                <c:pt idx="1016">
                  <c:v>-0.45602267685122416</c:v>
                </c:pt>
                <c:pt idx="1017">
                  <c:v>-0.48111322470538037</c:v>
                </c:pt>
                <c:pt idx="1018">
                  <c:v>-0.49715663387289233</c:v>
                </c:pt>
                <c:pt idx="1019">
                  <c:v>-0.50604970996056675</c:v>
                </c:pt>
                <c:pt idx="1020">
                  <c:v>-0.50932734850865313</c:v>
                </c:pt>
                <c:pt idx="1021">
                  <c:v>-0.50687539814302107</c:v>
                </c:pt>
                <c:pt idx="1022">
                  <c:v>-0.49702978191127778</c:v>
                </c:pt>
                <c:pt idx="1023">
                  <c:v>-0.478629971103126</c:v>
                </c:pt>
                <c:pt idx="1024">
                  <c:v>-0.4535913956856451</c:v>
                </c:pt>
                <c:pt idx="1025">
                  <c:v>-0.42550420452830073</c:v>
                </c:pt>
                <c:pt idx="1026">
                  <c:v>-0.40026778864176038</c:v>
                </c:pt>
                <c:pt idx="1027">
                  <c:v>-0.38605395418921989</c:v>
                </c:pt>
                <c:pt idx="1028">
                  <c:v>-0.39135999345157507</c:v>
                </c:pt>
                <c:pt idx="1029">
                  <c:v>-0.41106646443626726</c:v>
                </c:pt>
                <c:pt idx="1030">
                  <c:v>-0.42018408631495008</c:v>
                </c:pt>
                <c:pt idx="1031">
                  <c:v>-0.41081663211547503</c:v>
                </c:pt>
                <c:pt idx="1032">
                  <c:v>-0.38239986735283432</c:v>
                </c:pt>
                <c:pt idx="1033">
                  <c:v>-0.3413072420187428</c:v>
                </c:pt>
                <c:pt idx="1034">
                  <c:v>-0.29864461092752953</c:v>
                </c:pt>
                <c:pt idx="1035">
                  <c:v>-0.26562319909712895</c:v>
                </c:pt>
                <c:pt idx="1036">
                  <c:v>-0.24274289467443955</c:v>
                </c:pt>
                <c:pt idx="1037">
                  <c:v>-0.22341265263385923</c:v>
                </c:pt>
                <c:pt idx="1038">
                  <c:v>-0.20394284546774682</c:v>
                </c:pt>
                <c:pt idx="1039">
                  <c:v>-0.18340963735940957</c:v>
                </c:pt>
                <c:pt idx="1040">
                  <c:v>-0.1617801305245658</c:v>
                </c:pt>
                <c:pt idx="1041">
                  <c:v>-0.14073972910746579</c:v>
                </c:pt>
                <c:pt idx="1042">
                  <c:v>-0.1236175086594008</c:v>
                </c:pt>
                <c:pt idx="1043">
                  <c:v>-0.11115006227023017</c:v>
                </c:pt>
                <c:pt idx="1044">
                  <c:v>-0.10075745719425186</c:v>
                </c:pt>
                <c:pt idx="1045">
                  <c:v>-8.9362857449307415E-2</c:v>
                </c:pt>
                <c:pt idx="1046">
                  <c:v>-7.623003108482404E-2</c:v>
                </c:pt>
                <c:pt idx="1047">
                  <c:v>-6.1809252320020353E-2</c:v>
                </c:pt>
                <c:pt idx="1048">
                  <c:v>-4.7255619587105405E-2</c:v>
                </c:pt>
                <c:pt idx="1049">
                  <c:v>-3.3692587271692734E-2</c:v>
                </c:pt>
                <c:pt idx="1050">
                  <c:v>-2.1908447389120608E-2</c:v>
                </c:pt>
                <c:pt idx="1051">
                  <c:v>-1.2364871925634777E-2</c:v>
                </c:pt>
                <c:pt idx="1052">
                  <c:v>-5.2968088696339483E-3</c:v>
                </c:pt>
                <c:pt idx="1053">
                  <c:v>-5.0977208863300927E-4</c:v>
                </c:pt>
                <c:pt idx="1054">
                  <c:v>2.9255985853686717E-3</c:v>
                </c:pt>
                <c:pt idx="1055">
                  <c:v>5.9691684026241115E-3</c:v>
                </c:pt>
                <c:pt idx="1056">
                  <c:v>9.2626233411935988E-3</c:v>
                </c:pt>
                <c:pt idx="1057">
                  <c:v>1.3282954803812849E-2</c:v>
                </c:pt>
                <c:pt idx="1058">
                  <c:v>1.8326485120664912E-2</c:v>
                </c:pt>
                <c:pt idx="1059">
                  <c:v>2.4321742623082232E-2</c:v>
                </c:pt>
                <c:pt idx="1060">
                  <c:v>3.0759021548044996E-2</c:v>
                </c:pt>
                <c:pt idx="1061">
                  <c:v>3.7136166592501518E-2</c:v>
                </c:pt>
                <c:pt idx="1062">
                  <c:v>4.3210626133244688E-2</c:v>
                </c:pt>
                <c:pt idx="1063">
                  <c:v>4.8999497000228813E-2</c:v>
                </c:pt>
                <c:pt idx="1064">
                  <c:v>5.4515554293746542E-2</c:v>
                </c:pt>
                <c:pt idx="1065">
                  <c:v>5.9963488568725416E-2</c:v>
                </c:pt>
                <c:pt idx="1066">
                  <c:v>6.5554307047842292E-2</c:v>
                </c:pt>
                <c:pt idx="1067">
                  <c:v>7.1549494256261614E-2</c:v>
                </c:pt>
                <c:pt idx="1068">
                  <c:v>7.7932432867057741E-2</c:v>
                </c:pt>
                <c:pt idx="1069">
                  <c:v>8.4706489057447612E-2</c:v>
                </c:pt>
                <c:pt idx="1070">
                  <c:v>9.1895490359659535E-2</c:v>
                </c:pt>
                <c:pt idx="1071">
                  <c:v>9.9721182662975916E-2</c:v>
                </c:pt>
                <c:pt idx="1072">
                  <c:v>0.10840792512559663</c:v>
                </c:pt>
                <c:pt idx="1073">
                  <c:v>0.11830348624677461</c:v>
                </c:pt>
                <c:pt idx="1074">
                  <c:v>0.12944186940724875</c:v>
                </c:pt>
                <c:pt idx="1075">
                  <c:v>0.14176522882523115</c:v>
                </c:pt>
                <c:pt idx="1076">
                  <c:v>0.15540381316108645</c:v>
                </c:pt>
                <c:pt idx="1077">
                  <c:v>0.17034329300288079</c:v>
                </c:pt>
                <c:pt idx="1078">
                  <c:v>0.18654458623700129</c:v>
                </c:pt>
                <c:pt idx="1079">
                  <c:v>0.20386774364925467</c:v>
                </c:pt>
                <c:pt idx="1080">
                  <c:v>0.22207326834920854</c:v>
                </c:pt>
                <c:pt idx="1081">
                  <c:v>0.24108328189103717</c:v>
                </c:pt>
                <c:pt idx="1082">
                  <c:v>0.26060825905671542</c:v>
                </c:pt>
                <c:pt idx="1083">
                  <c:v>0.27992991286140273</c:v>
                </c:pt>
                <c:pt idx="1084">
                  <c:v>0.29886485351651321</c:v>
                </c:pt>
                <c:pt idx="1085">
                  <c:v>0.31796199795087182</c:v>
                </c:pt>
                <c:pt idx="1086">
                  <c:v>0.33806241948524868</c:v>
                </c:pt>
                <c:pt idx="1087">
                  <c:v>0.35976720056091327</c:v>
                </c:pt>
                <c:pt idx="1088">
                  <c:v>0.38313699851372085</c:v>
                </c:pt>
                <c:pt idx="1089">
                  <c:v>0.40795522805947737</c:v>
                </c:pt>
                <c:pt idx="1090">
                  <c:v>0.43389556757341696</c:v>
                </c:pt>
                <c:pt idx="1091">
                  <c:v>0.4605811216407939</c:v>
                </c:pt>
                <c:pt idx="1092">
                  <c:v>0.4878775693743036</c:v>
                </c:pt>
                <c:pt idx="1093">
                  <c:v>0.51582167884017838</c:v>
                </c:pt>
                <c:pt idx="1094">
                  <c:v>0.54432546003303206</c:v>
                </c:pt>
                <c:pt idx="1095">
                  <c:v>0.57396567609036142</c:v>
                </c:pt>
                <c:pt idx="1096">
                  <c:v>0.60597988148278337</c:v>
                </c:pt>
                <c:pt idx="1097">
                  <c:v>0.64089022801462181</c:v>
                </c:pt>
                <c:pt idx="1098">
                  <c:v>0.67777201821010347</c:v>
                </c:pt>
                <c:pt idx="1099">
                  <c:v>0.71544028909100321</c:v>
                </c:pt>
                <c:pt idx="1100">
                  <c:v>0.75263923225261165</c:v>
                </c:pt>
                <c:pt idx="1101">
                  <c:v>0.78801820085531904</c:v>
                </c:pt>
                <c:pt idx="1102">
                  <c:v>0.81914798546835632</c:v>
                </c:pt>
                <c:pt idx="1103">
                  <c:v>0.84322046144509843</c:v>
                </c:pt>
                <c:pt idx="1104">
                  <c:v>0.86090860835197591</c:v>
                </c:pt>
                <c:pt idx="1105">
                  <c:v>0.87416825641037477</c:v>
                </c:pt>
                <c:pt idx="1106">
                  <c:v>0.88212309901815145</c:v>
                </c:pt>
                <c:pt idx="1107">
                  <c:v>0.88627683438779437</c:v>
                </c:pt>
                <c:pt idx="1108">
                  <c:v>0.88434741683543361</c:v>
                </c:pt>
                <c:pt idx="1109">
                  <c:v>0.8715641474822563</c:v>
                </c:pt>
                <c:pt idx="1110">
                  <c:v>0.84740934665088785</c:v>
                </c:pt>
                <c:pt idx="1111">
                  <c:v>0.814995568409983</c:v>
                </c:pt>
                <c:pt idx="1112">
                  <c:v>0.77841685630550883</c:v>
                </c:pt>
                <c:pt idx="1113">
                  <c:v>0.74075763965673114</c:v>
                </c:pt>
                <c:pt idx="1114">
                  <c:v>0.70399125120619943</c:v>
                </c:pt>
                <c:pt idx="1115">
                  <c:v>0.66873102225423853</c:v>
                </c:pt>
                <c:pt idx="1116">
                  <c:v>0.63421871149550657</c:v>
                </c:pt>
                <c:pt idx="1117">
                  <c:v>0.59879954775860145</c:v>
                </c:pt>
                <c:pt idx="1118">
                  <c:v>0.56044933919591089</c:v>
                </c:pt>
                <c:pt idx="1119">
                  <c:v>0.51741756815769735</c:v>
                </c:pt>
                <c:pt idx="1120">
                  <c:v>0.46907297043690693</c:v>
                </c:pt>
                <c:pt idx="1121">
                  <c:v>0.41652132037209361</c:v>
                </c:pt>
                <c:pt idx="1122">
                  <c:v>0.36114926508152417</c:v>
                </c:pt>
                <c:pt idx="1123">
                  <c:v>0.30380125210392034</c:v>
                </c:pt>
                <c:pt idx="1124">
                  <c:v>0.24482812510930513</c:v>
                </c:pt>
                <c:pt idx="1125">
                  <c:v>0.18425732426435898</c:v>
                </c:pt>
                <c:pt idx="1126">
                  <c:v>0.12206969087302777</c:v>
                </c:pt>
                <c:pt idx="1127">
                  <c:v>5.8484441021965705E-2</c:v>
                </c:pt>
                <c:pt idx="1128">
                  <c:v>-5.9840422591551645E-3</c:v>
                </c:pt>
                <c:pt idx="1129">
                  <c:v>-7.0585449370406339E-2</c:v>
                </c:pt>
                <c:pt idx="1130">
                  <c:v>-0.13425942974268557</c:v>
                </c:pt>
                <c:pt idx="1131">
                  <c:v>-0.19625550689974824</c:v>
                </c:pt>
                <c:pt idx="1132">
                  <c:v>-0.25624085357516202</c:v>
                </c:pt>
                <c:pt idx="1133">
                  <c:v>-0.31404521699497845</c:v>
                </c:pt>
                <c:pt idx="1134">
                  <c:v>-0.36889730475616267</c:v>
                </c:pt>
                <c:pt idx="1135">
                  <c:v>-0.41870764759124846</c:v>
                </c:pt>
                <c:pt idx="1136">
                  <c:v>-0.4611542119962716</c:v>
                </c:pt>
                <c:pt idx="1137">
                  <c:v>-0.49470031126873826</c:v>
                </c:pt>
                <c:pt idx="1138">
                  <c:v>-0.51909232722544552</c:v>
                </c:pt>
                <c:pt idx="1139">
                  <c:v>-0.5346435215869132</c:v>
                </c:pt>
                <c:pt idx="1140">
                  <c:v>-0.54139455359392608</c:v>
                </c:pt>
                <c:pt idx="1141">
                  <c:v>-0.53931651171066786</c:v>
                </c:pt>
                <c:pt idx="1142">
                  <c:v>-0.52937161301064839</c:v>
                </c:pt>
                <c:pt idx="1143">
                  <c:v>-0.51254889025498085</c:v>
                </c:pt>
                <c:pt idx="1144">
                  <c:v>-0.48991379273023816</c:v>
                </c:pt>
                <c:pt idx="1145">
                  <c:v>-0.4634089514095121</c:v>
                </c:pt>
                <c:pt idx="1146">
                  <c:v>-0.43675425515692923</c:v>
                </c:pt>
                <c:pt idx="1147">
                  <c:v>-0.41555380573218087</c:v>
                </c:pt>
                <c:pt idx="1148">
                  <c:v>-0.40618010261065474</c:v>
                </c:pt>
                <c:pt idx="1149">
                  <c:v>-0.41370178436473354</c:v>
                </c:pt>
                <c:pt idx="1150">
                  <c:v>-0.42956396675827524</c:v>
                </c:pt>
                <c:pt idx="1151">
                  <c:v>-0.43348693989614162</c:v>
                </c:pt>
                <c:pt idx="1152">
                  <c:v>-0.41749301790016879</c:v>
                </c:pt>
                <c:pt idx="1153">
                  <c:v>-0.38733450298335287</c:v>
                </c:pt>
                <c:pt idx="1154">
                  <c:v>-0.34972294621045302</c:v>
                </c:pt>
                <c:pt idx="1155">
                  <c:v>-0.31439769270995049</c:v>
                </c:pt>
                <c:pt idx="1156">
                  <c:v>-0.28893436432472469</c:v>
                </c:pt>
                <c:pt idx="1157">
                  <c:v>-0.27090074768431183</c:v>
                </c:pt>
                <c:pt idx="1158">
                  <c:v>-0.2537430147642073</c:v>
                </c:pt>
                <c:pt idx="1159">
                  <c:v>-0.23472497861940492</c:v>
                </c:pt>
                <c:pt idx="1160">
                  <c:v>-0.21401229986128589</c:v>
                </c:pt>
                <c:pt idx="1161">
                  <c:v>-0.19272271054654611</c:v>
                </c:pt>
                <c:pt idx="1162">
                  <c:v>-0.17233565703787412</c:v>
                </c:pt>
                <c:pt idx="1163">
                  <c:v>-0.1543739986569368</c:v>
                </c:pt>
                <c:pt idx="1164">
                  <c:v>-0.13943722858766106</c:v>
                </c:pt>
                <c:pt idx="1165">
                  <c:v>-0.12668538345440131</c:v>
                </c:pt>
                <c:pt idx="1166">
                  <c:v>-0.11400969687826559</c:v>
                </c:pt>
                <c:pt idx="1167">
                  <c:v>-9.9563763693452628E-2</c:v>
                </c:pt>
                <c:pt idx="1168">
                  <c:v>-8.3859527693953648E-2</c:v>
                </c:pt>
                <c:pt idx="1169">
                  <c:v>-6.837479778524079E-2</c:v>
                </c:pt>
                <c:pt idx="1170">
                  <c:v>-5.4268505582636559E-2</c:v>
                </c:pt>
                <c:pt idx="1171">
                  <c:v>-4.1887458560684057E-2</c:v>
                </c:pt>
                <c:pt idx="1172">
                  <c:v>-3.1212567759705726E-2</c:v>
                </c:pt>
                <c:pt idx="1173">
                  <c:v>-2.2209712087485692E-2</c:v>
                </c:pt>
                <c:pt idx="1174">
                  <c:v>-1.4847584201932192E-2</c:v>
                </c:pt>
                <c:pt idx="1175">
                  <c:v>-8.6822910247106051E-3</c:v>
                </c:pt>
                <c:pt idx="1176">
                  <c:v>-3.0122909255784775E-3</c:v>
                </c:pt>
                <c:pt idx="1177">
                  <c:v>2.7150258169304897E-3</c:v>
                </c:pt>
                <c:pt idx="1178">
                  <c:v>8.9154857938225484E-3</c:v>
                </c:pt>
                <c:pt idx="1179">
                  <c:v>1.5648789595847382E-2</c:v>
                </c:pt>
                <c:pt idx="1180">
                  <c:v>2.2709614214518236E-2</c:v>
                </c:pt>
                <c:pt idx="1181">
                  <c:v>2.970636327282104E-2</c:v>
                </c:pt>
                <c:pt idx="1182">
                  <c:v>3.6325548110094794E-2</c:v>
                </c:pt>
                <c:pt idx="1183">
                  <c:v>4.2464169088445192E-2</c:v>
                </c:pt>
                <c:pt idx="1184">
                  <c:v>4.8187933756690171E-2</c:v>
                </c:pt>
                <c:pt idx="1185">
                  <c:v>5.3758826011691158E-2</c:v>
                </c:pt>
                <c:pt idx="1186">
                  <c:v>5.9205080031732249E-2</c:v>
                </c:pt>
                <c:pt idx="1187">
                  <c:v>6.4701723649819243E-2</c:v>
                </c:pt>
                <c:pt idx="1188">
                  <c:v>7.0310884816009611E-2</c:v>
                </c:pt>
                <c:pt idx="1189">
                  <c:v>7.617629358259223E-2</c:v>
                </c:pt>
                <c:pt idx="1190">
                  <c:v>8.2360133274387681E-2</c:v>
                </c:pt>
                <c:pt idx="1191">
                  <c:v>8.892765141623668E-2</c:v>
                </c:pt>
                <c:pt idx="1192">
                  <c:v>9.5765071886166536E-2</c:v>
                </c:pt>
                <c:pt idx="1193">
                  <c:v>0.1028963238512319</c:v>
                </c:pt>
                <c:pt idx="1194">
                  <c:v>0.1105079090286353</c:v>
                </c:pt>
                <c:pt idx="1195">
                  <c:v>0.11879407997170913</c:v>
                </c:pt>
                <c:pt idx="1196">
                  <c:v>0.12804756301117021</c:v>
                </c:pt>
                <c:pt idx="1197">
                  <c:v>0.1385175809508476</c:v>
                </c:pt>
                <c:pt idx="1198">
                  <c:v>0.15012720677800512</c:v>
                </c:pt>
                <c:pt idx="1199">
                  <c:v>0.16271537030226801</c:v>
                </c:pt>
                <c:pt idx="1200">
                  <c:v>0.17620817748794521</c:v>
                </c:pt>
                <c:pt idx="1201">
                  <c:v>0.19058822597289871</c:v>
                </c:pt>
                <c:pt idx="1202">
                  <c:v>0.20595611266100017</c:v>
                </c:pt>
                <c:pt idx="1203">
                  <c:v>0.22242822470062285</c:v>
                </c:pt>
                <c:pt idx="1204">
                  <c:v>0.24004881921852866</c:v>
                </c:pt>
                <c:pt idx="1205">
                  <c:v>0.25879067682407059</c:v>
                </c:pt>
                <c:pt idx="1206">
                  <c:v>0.27834981118770691</c:v>
                </c:pt>
                <c:pt idx="1207">
                  <c:v>0.29806297577401364</c:v>
                </c:pt>
                <c:pt idx="1208">
                  <c:v>0.31768340142460572</c:v>
                </c:pt>
                <c:pt idx="1209">
                  <c:v>0.33762166203275334</c:v>
                </c:pt>
                <c:pt idx="1210">
                  <c:v>0.35838717404168624</c:v>
                </c:pt>
                <c:pt idx="1211">
                  <c:v>0.38038196121273365</c:v>
                </c:pt>
                <c:pt idx="1212">
                  <c:v>0.40368277900605837</c:v>
                </c:pt>
                <c:pt idx="1213">
                  <c:v>0.42803574676784406</c:v>
                </c:pt>
                <c:pt idx="1214">
                  <c:v>0.45303954992894468</c:v>
                </c:pt>
                <c:pt idx="1215">
                  <c:v>0.47837079533981619</c:v>
                </c:pt>
                <c:pt idx="1216">
                  <c:v>0.50407235633787373</c:v>
                </c:pt>
                <c:pt idx="1217">
                  <c:v>0.52994176125426362</c:v>
                </c:pt>
                <c:pt idx="1218">
                  <c:v>0.55550915818167246</c:v>
                </c:pt>
                <c:pt idx="1219">
                  <c:v>0.5810979018921798</c:v>
                </c:pt>
                <c:pt idx="1220">
                  <c:v>0.60851564010012493</c:v>
                </c:pt>
                <c:pt idx="1221">
                  <c:v>0.63958570249668456</c:v>
                </c:pt>
                <c:pt idx="1222">
                  <c:v>0.67395746708854232</c:v>
                </c:pt>
                <c:pt idx="1223">
                  <c:v>0.71010367577793554</c:v>
                </c:pt>
                <c:pt idx="1224">
                  <c:v>0.74661486204221605</c:v>
                </c:pt>
                <c:pt idx="1225">
                  <c:v>0.78198030530482798</c:v>
                </c:pt>
                <c:pt idx="1226">
                  <c:v>0.81494860248464429</c:v>
                </c:pt>
                <c:pt idx="1227">
                  <c:v>0.8431442155685055</c:v>
                </c:pt>
                <c:pt idx="1228">
                  <c:v>0.86495644468183186</c:v>
                </c:pt>
                <c:pt idx="1229">
                  <c:v>0.87952860430411572</c:v>
                </c:pt>
                <c:pt idx="1230">
                  <c:v>0.88691351124958562</c:v>
                </c:pt>
                <c:pt idx="1231">
                  <c:v>0.88994062075615088</c:v>
                </c:pt>
                <c:pt idx="1232">
                  <c:v>0.88886099602805524</c:v>
                </c:pt>
                <c:pt idx="1233">
                  <c:v>0.87898520438645344</c:v>
                </c:pt>
                <c:pt idx="1234">
                  <c:v>0.85927325931118004</c:v>
                </c:pt>
                <c:pt idx="1235">
                  <c:v>0.83266531949586775</c:v>
                </c:pt>
                <c:pt idx="1236">
                  <c:v>0.80263244823465241</c:v>
                </c:pt>
                <c:pt idx="1237">
                  <c:v>0.77151917172404749</c:v>
                </c:pt>
                <c:pt idx="1238">
                  <c:v>0.74128276857192843</c:v>
                </c:pt>
                <c:pt idx="1239">
                  <c:v>0.71289958174087731</c:v>
                </c:pt>
                <c:pt idx="1240">
                  <c:v>0.68560870341956226</c:v>
                </c:pt>
                <c:pt idx="1241">
                  <c:v>0.65739429052671883</c:v>
                </c:pt>
                <c:pt idx="1242">
                  <c:v>0.6259231742796787</c:v>
                </c:pt>
                <c:pt idx="1243">
                  <c:v>0.58918314311001885</c:v>
                </c:pt>
                <c:pt idx="1244">
                  <c:v>0.54659726558842159</c:v>
                </c:pt>
                <c:pt idx="1245">
                  <c:v>0.49894545222058861</c:v>
                </c:pt>
                <c:pt idx="1246">
                  <c:v>0.44742787023291186</c:v>
                </c:pt>
                <c:pt idx="1247">
                  <c:v>0.39312742312590843</c:v>
                </c:pt>
                <c:pt idx="1248">
                  <c:v>0.33697070109335769</c:v>
                </c:pt>
                <c:pt idx="1249">
                  <c:v>0.27963171481004545</c:v>
                </c:pt>
                <c:pt idx="1250">
                  <c:v>0.22166129991992112</c:v>
                </c:pt>
                <c:pt idx="1251">
                  <c:v>0.16329631790011778</c:v>
                </c:pt>
                <c:pt idx="1252">
                  <c:v>0.10466539838903155</c:v>
                </c:pt>
                <c:pt idx="1253">
                  <c:v>4.5945646856991429E-2</c:v>
                </c:pt>
                <c:pt idx="1254">
                  <c:v>-1.2665472961163049E-2</c:v>
                </c:pt>
                <c:pt idx="1255">
                  <c:v>-7.0552941184612944E-2</c:v>
                </c:pt>
                <c:pt idx="1256">
                  <c:v>-0.12720700231808588</c:v>
                </c:pt>
                <c:pt idx="1257">
                  <c:v>-0.18234325183821806</c:v>
                </c:pt>
                <c:pt idx="1258">
                  <c:v>-0.2355559040941971</c:v>
                </c:pt>
                <c:pt idx="1259">
                  <c:v>-0.28609511160896306</c:v>
                </c:pt>
                <c:pt idx="1260">
                  <c:v>-0.33307226310238713</c:v>
                </c:pt>
                <c:pt idx="1261">
                  <c:v>-0.37626624240592033</c:v>
                </c:pt>
                <c:pt idx="1262">
                  <c:v>-0.41614838747013572</c:v>
                </c:pt>
                <c:pt idx="1263">
                  <c:v>-0.45323207858806558</c:v>
                </c:pt>
                <c:pt idx="1264">
                  <c:v>-0.48668913847945439</c:v>
                </c:pt>
                <c:pt idx="1265">
                  <c:v>-0.51444341377012881</c:v>
                </c:pt>
                <c:pt idx="1266">
                  <c:v>-0.5348939132083127</c:v>
                </c:pt>
                <c:pt idx="1267">
                  <c:v>-0.54743676895958759</c:v>
                </c:pt>
                <c:pt idx="1268">
                  <c:v>-0.55214391446834876</c:v>
                </c:pt>
                <c:pt idx="1269">
                  <c:v>-0.54952431061977425</c:v>
                </c:pt>
                <c:pt idx="1270">
                  <c:v>-0.54044211964730049</c:v>
                </c:pt>
                <c:pt idx="1271">
                  <c:v>-0.52633540906193232</c:v>
                </c:pt>
                <c:pt idx="1272">
                  <c:v>-0.5096114592057901</c:v>
                </c:pt>
                <c:pt idx="1273">
                  <c:v>-0.49259656947284169</c:v>
                </c:pt>
                <c:pt idx="1274">
                  <c:v>-0.47703642458096268</c:v>
                </c:pt>
                <c:pt idx="1275">
                  <c:v>-0.46497381894267431</c:v>
                </c:pt>
                <c:pt idx="1276">
                  <c:v>-0.45977715461961532</c:v>
                </c:pt>
                <c:pt idx="1277">
                  <c:v>-0.46628825843484656</c:v>
                </c:pt>
                <c:pt idx="1278">
                  <c:v>-0.48455934960885766</c:v>
                </c:pt>
                <c:pt idx="1279">
                  <c:v>-0.50084951242577158</c:v>
                </c:pt>
                <c:pt idx="1280">
                  <c:v>-0.49860162288936655</c:v>
                </c:pt>
                <c:pt idx="1281">
                  <c:v>-0.47734169511993291</c:v>
                </c:pt>
                <c:pt idx="1282">
                  <c:v>-0.44566528047698578</c:v>
                </c:pt>
                <c:pt idx="1283">
                  <c:v>-0.41154204433250741</c:v>
                </c:pt>
                <c:pt idx="1284">
                  <c:v>-0.38047363104597381</c:v>
                </c:pt>
                <c:pt idx="1285">
                  <c:v>-0.35458714276271014</c:v>
                </c:pt>
                <c:pt idx="1286">
                  <c:v>-0.33292807736439051</c:v>
                </c:pt>
                <c:pt idx="1287">
                  <c:v>-0.31303322232343156</c:v>
                </c:pt>
                <c:pt idx="1288">
                  <c:v>-0.29328302411365148</c:v>
                </c:pt>
                <c:pt idx="1289">
                  <c:v>-0.27365395188593811</c:v>
                </c:pt>
                <c:pt idx="1290">
                  <c:v>-0.25693269494767124</c:v>
                </c:pt>
                <c:pt idx="1291">
                  <c:v>-0.2463203911090458</c:v>
                </c:pt>
                <c:pt idx="1292">
                  <c:v>-0.24202225021324694</c:v>
                </c:pt>
                <c:pt idx="1293">
                  <c:v>-0.2415037970543259</c:v>
                </c:pt>
                <c:pt idx="1294">
                  <c:v>-0.24170827047406976</c:v>
                </c:pt>
                <c:pt idx="1295">
                  <c:v>-0.2407157513835616</c:v>
                </c:pt>
                <c:pt idx="1296">
                  <c:v>-0.23781619254711786</c:v>
                </c:pt>
                <c:pt idx="1297">
                  <c:v>-0.23269483886426623</c:v>
                </c:pt>
                <c:pt idx="1298">
                  <c:v>-0.2254763707805523</c:v>
                </c:pt>
                <c:pt idx="1299">
                  <c:v>-0.21670304747488089</c:v>
                </c:pt>
                <c:pt idx="1300">
                  <c:v>-0.20742280343418598</c:v>
                </c:pt>
                <c:pt idx="1301">
                  <c:v>-0.19891069346044171</c:v>
                </c:pt>
                <c:pt idx="1302">
                  <c:v>-0.19202387683320116</c:v>
                </c:pt>
                <c:pt idx="1303">
                  <c:v>-0.18683005295329319</c:v>
                </c:pt>
                <c:pt idx="1304">
                  <c:v>-0.18320829007601824</c:v>
                </c:pt>
                <c:pt idx="1305">
                  <c:v>-0.18091884541870606</c:v>
                </c:pt>
                <c:pt idx="1306">
                  <c:v>-0.1795794736071929</c:v>
                </c:pt>
                <c:pt idx="1307">
                  <c:v>-0.17886731797698258</c:v>
                </c:pt>
                <c:pt idx="1308">
                  <c:v>-0.17835857791647736</c:v>
                </c:pt>
                <c:pt idx="1309">
                  <c:v>-0.17759357918731214</c:v>
                </c:pt>
                <c:pt idx="1310">
                  <c:v>-0.17630540428459457</c:v>
                </c:pt>
                <c:pt idx="1311">
                  <c:v>-0.17438952816805731</c:v>
                </c:pt>
                <c:pt idx="1312">
                  <c:v>-0.17181757958951407</c:v>
                </c:pt>
                <c:pt idx="1313">
                  <c:v>-0.16870465657127476</c:v>
                </c:pt>
                <c:pt idx="1314">
                  <c:v>-0.16524282237577467</c:v>
                </c:pt>
                <c:pt idx="1315">
                  <c:v>-0.16168898650296781</c:v>
                </c:pt>
                <c:pt idx="1316">
                  <c:v>-0.15828813658879734</c:v>
                </c:pt>
                <c:pt idx="1317">
                  <c:v>-0.15517944054241078</c:v>
                </c:pt>
                <c:pt idx="1318">
                  <c:v>-0.15240415688456729</c:v>
                </c:pt>
                <c:pt idx="1319">
                  <c:v>-0.15000380795380061</c:v>
                </c:pt>
                <c:pt idx="1320">
                  <c:v>-0.1477960824566445</c:v>
                </c:pt>
                <c:pt idx="1321">
                  <c:v>-0.14561938786956555</c:v>
                </c:pt>
                <c:pt idx="1322">
                  <c:v>-0.14318936683982936</c:v>
                </c:pt>
                <c:pt idx="1323">
                  <c:v>-0.14027879604528515</c:v>
                </c:pt>
                <c:pt idx="1324">
                  <c:v>-0.13676160799945414</c:v>
                </c:pt>
                <c:pt idx="1325">
                  <c:v>-0.13266092797458062</c:v>
                </c:pt>
                <c:pt idx="1326">
                  <c:v>-0.12797726859550473</c:v>
                </c:pt>
                <c:pt idx="1327">
                  <c:v>-0.12286203152562497</c:v>
                </c:pt>
                <c:pt idx="1328">
                  <c:v>-0.11743398420523096</c:v>
                </c:pt>
                <c:pt idx="1329">
                  <c:v>-0.11181069904198997</c:v>
                </c:pt>
                <c:pt idx="1330">
                  <c:v>-0.1060561230459247</c:v>
                </c:pt>
                <c:pt idx="1331">
                  <c:v>-0.10028545182917169</c:v>
                </c:pt>
                <c:pt idx="1332">
                  <c:v>-9.4548702055571782E-2</c:v>
                </c:pt>
                <c:pt idx="1333">
                  <c:v>-8.9001382868180295E-2</c:v>
                </c:pt>
                <c:pt idx="1334">
                  <c:v>-8.3674149191076894E-2</c:v>
                </c:pt>
                <c:pt idx="1335">
                  <c:v>-7.8606931377141434E-2</c:v>
                </c:pt>
                <c:pt idx="1336">
                  <c:v>-7.3806474606258707E-2</c:v>
                </c:pt>
                <c:pt idx="1337">
                  <c:v>-6.9272878563218107E-2</c:v>
                </c:pt>
                <c:pt idx="1338">
                  <c:v>-6.5061096458993856E-2</c:v>
                </c:pt>
                <c:pt idx="1339">
                  <c:v>-6.1185478945721891E-2</c:v>
                </c:pt>
                <c:pt idx="1340">
                  <c:v>-5.7534255544806803E-2</c:v>
                </c:pt>
                <c:pt idx="1341">
                  <c:v>-5.4135360874015909E-2</c:v>
                </c:pt>
                <c:pt idx="1342">
                  <c:v>-5.1015771146948455E-2</c:v>
                </c:pt>
                <c:pt idx="1343">
                  <c:v>-4.8113469006734341E-2</c:v>
                </c:pt>
                <c:pt idx="1344">
                  <c:v>-4.5229170713458444E-2</c:v>
                </c:pt>
                <c:pt idx="1345">
                  <c:v>-4.2311445306107406E-2</c:v>
                </c:pt>
                <c:pt idx="1346">
                  <c:v>-3.92826114371672E-2</c:v>
                </c:pt>
                <c:pt idx="1347">
                  <c:v>-3.601591099966249E-2</c:v>
                </c:pt>
                <c:pt idx="1348">
                  <c:v>-3.2551722275837636E-2</c:v>
                </c:pt>
                <c:pt idx="1349">
                  <c:v>-2.8967242295310232E-2</c:v>
                </c:pt>
                <c:pt idx="1350">
                  <c:v>-2.5403678129261635E-2</c:v>
                </c:pt>
                <c:pt idx="1351">
                  <c:v>-2.2043638106287795E-2</c:v>
                </c:pt>
                <c:pt idx="1352">
                  <c:v>-1.9002463393658575E-2</c:v>
                </c:pt>
                <c:pt idx="1353">
                  <c:v>-1.6222087922220116E-2</c:v>
                </c:pt>
                <c:pt idx="1354">
                  <c:v>-1.3678358562667831E-2</c:v>
                </c:pt>
                <c:pt idx="1355">
                  <c:v>-1.1362139051862764E-2</c:v>
                </c:pt>
                <c:pt idx="1356">
                  <c:v>-9.320810068443576E-3</c:v>
                </c:pt>
                <c:pt idx="1357">
                  <c:v>-7.5505828293387298E-3</c:v>
                </c:pt>
                <c:pt idx="1358">
                  <c:v>-6.0708732325188246E-3</c:v>
                </c:pt>
                <c:pt idx="1359">
                  <c:v>-4.8766936497946257E-3</c:v>
                </c:pt>
                <c:pt idx="1360">
                  <c:v>-3.915251101251984E-3</c:v>
                </c:pt>
                <c:pt idx="1361">
                  <c:v>-3.1314905528841107E-3</c:v>
                </c:pt>
                <c:pt idx="1362">
                  <c:v>-2.4666720716760293E-3</c:v>
                </c:pt>
                <c:pt idx="1363">
                  <c:v>-1.8693504414319211E-3</c:v>
                </c:pt>
                <c:pt idx="1364">
                  <c:v>-1.3413444476205192E-3</c:v>
                </c:pt>
                <c:pt idx="1365">
                  <c:v>-9.2947801758460399E-4</c:v>
                </c:pt>
                <c:pt idx="1366">
                  <c:v>-6.7265864503602332E-4</c:v>
                </c:pt>
                <c:pt idx="1367">
                  <c:v>-5.7272173496932845E-4</c:v>
                </c:pt>
                <c:pt idx="1368">
                  <c:v>-7.1648962970137335E-4</c:v>
                </c:pt>
                <c:pt idx="1369">
                  <c:v>-1.0497203636704242E-3</c:v>
                </c:pt>
                <c:pt idx="1370">
                  <c:v>-1.5428726160241998E-3</c:v>
                </c:pt>
                <c:pt idx="1371">
                  <c:v>-2.2290998386206629E-3</c:v>
                </c:pt>
                <c:pt idx="1372">
                  <c:v>-3.0576960258314454E-3</c:v>
                </c:pt>
                <c:pt idx="1373">
                  <c:v>-3.863501799124864E-3</c:v>
                </c:pt>
                <c:pt idx="1374">
                  <c:v>-4.5532099573774524E-3</c:v>
                </c:pt>
                <c:pt idx="1375">
                  <c:v>-5.0793450938588051E-3</c:v>
                </c:pt>
                <c:pt idx="1376">
                  <c:v>-5.4258307303014421E-3</c:v>
                </c:pt>
                <c:pt idx="1377">
                  <c:v>-5.6081717316325613E-3</c:v>
                </c:pt>
                <c:pt idx="1378">
                  <c:v>-5.5869823646201005E-3</c:v>
                </c:pt>
                <c:pt idx="1379">
                  <c:v>-5.4433339039789246E-3</c:v>
                </c:pt>
                <c:pt idx="1380">
                  <c:v>-5.249480280671277E-3</c:v>
                </c:pt>
                <c:pt idx="1381">
                  <c:v>-4.9961943285229829E-3</c:v>
                </c:pt>
                <c:pt idx="1382">
                  <c:v>-4.7526745886265305E-3</c:v>
                </c:pt>
                <c:pt idx="1383">
                  <c:v>-4.5531149686573978E-3</c:v>
                </c:pt>
                <c:pt idx="1384">
                  <c:v>-4.3783134517253845E-3</c:v>
                </c:pt>
                <c:pt idx="1385">
                  <c:v>-4.2745929487966279E-3</c:v>
                </c:pt>
                <c:pt idx="1386">
                  <c:v>-4.2320338170041012E-3</c:v>
                </c:pt>
                <c:pt idx="1387">
                  <c:v>-4.137965878290681E-3</c:v>
                </c:pt>
                <c:pt idx="1388">
                  <c:v>-4.0115558303105998E-3</c:v>
                </c:pt>
                <c:pt idx="1389">
                  <c:v>-3.8613938721065834E-3</c:v>
                </c:pt>
                <c:pt idx="1390">
                  <c:v>-3.6832590399279094E-3</c:v>
                </c:pt>
                <c:pt idx="1391">
                  <c:v>-3.3929756766182644E-3</c:v>
                </c:pt>
                <c:pt idx="1392">
                  <c:v>-3.0026286925268573E-3</c:v>
                </c:pt>
                <c:pt idx="1393">
                  <c:v>-2.5829435220815593E-3</c:v>
                </c:pt>
                <c:pt idx="1394">
                  <c:v>-2.1286480809431206E-3</c:v>
                </c:pt>
                <c:pt idx="1395">
                  <c:v>-1.7193396264382644E-3</c:v>
                </c:pt>
                <c:pt idx="1396">
                  <c:v>-1.402412566580596E-3</c:v>
                </c:pt>
                <c:pt idx="1397">
                  <c:v>-1.2031958439167867E-3</c:v>
                </c:pt>
                <c:pt idx="1398">
                  <c:v>-1.1387482292639776E-3</c:v>
                </c:pt>
                <c:pt idx="1399">
                  <c:v>-1.1441813835614423E-3</c:v>
                </c:pt>
                <c:pt idx="1400">
                  <c:v>-1.2304168710455649E-3</c:v>
                </c:pt>
                <c:pt idx="1401">
                  <c:v>-1.3155552678111647E-3</c:v>
                </c:pt>
                <c:pt idx="1402">
                  <c:v>-1.3792956926823676E-3</c:v>
                </c:pt>
                <c:pt idx="1403">
                  <c:v>-1.4664424533620533E-3</c:v>
                </c:pt>
                <c:pt idx="1404">
                  <c:v>-1.6230827694712487E-3</c:v>
                </c:pt>
                <c:pt idx="1405">
                  <c:v>-1.8409898817659703E-3</c:v>
                </c:pt>
                <c:pt idx="1406">
                  <c:v>-2.1106418754012575E-3</c:v>
                </c:pt>
                <c:pt idx="1407">
                  <c:v>-2.3969603989872678E-3</c:v>
                </c:pt>
                <c:pt idx="1408">
                  <c:v>-2.6740770331970167E-3</c:v>
                </c:pt>
                <c:pt idx="1409">
                  <c:v>-2.9371182103952922E-3</c:v>
                </c:pt>
                <c:pt idx="1410">
                  <c:v>-3.1516334683341796E-3</c:v>
                </c:pt>
                <c:pt idx="1411">
                  <c:v>-3.3620283272317603E-3</c:v>
                </c:pt>
                <c:pt idx="1412">
                  <c:v>-3.6121240934956179E-3</c:v>
                </c:pt>
                <c:pt idx="1413">
                  <c:v>-3.8434831315973172E-3</c:v>
                </c:pt>
                <c:pt idx="1414">
                  <c:v>-4.0876804557430863E-3</c:v>
                </c:pt>
                <c:pt idx="1415">
                  <c:v>-4.3088113911366752E-3</c:v>
                </c:pt>
                <c:pt idx="1416">
                  <c:v>-4.5113755786732167E-3</c:v>
                </c:pt>
                <c:pt idx="1417">
                  <c:v>-4.6681394135115965E-3</c:v>
                </c:pt>
                <c:pt idx="1418">
                  <c:v>-4.8000344863348438E-3</c:v>
                </c:pt>
                <c:pt idx="1419">
                  <c:v>-4.9140333131755462E-3</c:v>
                </c:pt>
                <c:pt idx="1420">
                  <c:v>-5.0508908024269449E-3</c:v>
                </c:pt>
                <c:pt idx="1421">
                  <c:v>-5.1966495167103787E-3</c:v>
                </c:pt>
                <c:pt idx="1422">
                  <c:v>-5.3633339432328985E-3</c:v>
                </c:pt>
                <c:pt idx="1423">
                  <c:v>-5.5120612307331856E-3</c:v>
                </c:pt>
                <c:pt idx="1424">
                  <c:v>-5.6233269084723968E-3</c:v>
                </c:pt>
                <c:pt idx="1425">
                  <c:v>-5.7091544954749277E-3</c:v>
                </c:pt>
                <c:pt idx="1426">
                  <c:v>-5.7713988957650989E-3</c:v>
                </c:pt>
                <c:pt idx="1427">
                  <c:v>-5.8201525564969487E-3</c:v>
                </c:pt>
                <c:pt idx="1428">
                  <c:v>-5.8733639000211916E-3</c:v>
                </c:pt>
                <c:pt idx="1429">
                  <c:v>-5.9413686900845857E-3</c:v>
                </c:pt>
                <c:pt idx="1430">
                  <c:v>-6.0450056803569375E-3</c:v>
                </c:pt>
                <c:pt idx="1431">
                  <c:v>-6.0939287722230496E-3</c:v>
                </c:pt>
                <c:pt idx="1432">
                  <c:v>-6.1872161250327486E-3</c:v>
                </c:pt>
                <c:pt idx="1433">
                  <c:v>-6.3108056652773359E-3</c:v>
                </c:pt>
                <c:pt idx="1434">
                  <c:v>-6.4556489382770503E-3</c:v>
                </c:pt>
                <c:pt idx="1435">
                  <c:v>-6.6349968378078003E-3</c:v>
                </c:pt>
                <c:pt idx="1436">
                  <c:v>-6.798159653009608E-3</c:v>
                </c:pt>
                <c:pt idx="1437">
                  <c:v>-6.9229578466997871E-3</c:v>
                </c:pt>
                <c:pt idx="1438">
                  <c:v>-6.9884648650249109E-3</c:v>
                </c:pt>
                <c:pt idx="1439">
                  <c:v>-7.0411372044369303E-3</c:v>
                </c:pt>
                <c:pt idx="1440">
                  <c:v>-7.0758411381031151E-3</c:v>
                </c:pt>
                <c:pt idx="1441">
                  <c:v>-7.052654046472949E-3</c:v>
                </c:pt>
                <c:pt idx="1442">
                  <c:v>-7.0187807617473098E-3</c:v>
                </c:pt>
                <c:pt idx="1443">
                  <c:v>-6.9945084604903993E-3</c:v>
                </c:pt>
                <c:pt idx="1444">
                  <c:v>-7.0181600447103455E-3</c:v>
                </c:pt>
                <c:pt idx="1445">
                  <c:v>-7.0867250624063564E-3</c:v>
                </c:pt>
                <c:pt idx="1446">
                  <c:v>-7.1617391282090079E-3</c:v>
                </c:pt>
                <c:pt idx="1447">
                  <c:v>-7.160293585401537E-3</c:v>
                </c:pt>
                <c:pt idx="1448">
                  <c:v>-7.0384410625721266E-3</c:v>
                </c:pt>
                <c:pt idx="1449">
                  <c:v>-6.8414681186254713E-3</c:v>
                </c:pt>
                <c:pt idx="1450">
                  <c:v>-6.5474726140137126E-3</c:v>
                </c:pt>
                <c:pt idx="1451">
                  <c:v>-6.2102938703053039E-3</c:v>
                </c:pt>
                <c:pt idx="1452">
                  <c:v>-5.8389971959161621E-3</c:v>
                </c:pt>
                <c:pt idx="1453">
                  <c:v>-5.508423632038387E-3</c:v>
                </c:pt>
                <c:pt idx="1454">
                  <c:v>-5.1820141428179974E-3</c:v>
                </c:pt>
                <c:pt idx="1455">
                  <c:v>-4.8236122397685554E-3</c:v>
                </c:pt>
                <c:pt idx="1456">
                  <c:v>-4.4703470355732106E-3</c:v>
                </c:pt>
                <c:pt idx="1457">
                  <c:v>-4.1468931171725672E-3</c:v>
                </c:pt>
                <c:pt idx="1458">
                  <c:v>-3.8975719303224647E-3</c:v>
                </c:pt>
                <c:pt idx="1459">
                  <c:v>-3.680912721462661E-3</c:v>
                </c:pt>
                <c:pt idx="1460">
                  <c:v>-3.512490987181384E-3</c:v>
                </c:pt>
                <c:pt idx="1461">
                  <c:v>-3.4095485730133218E-3</c:v>
                </c:pt>
                <c:pt idx="1462">
                  <c:v>-3.3539417713189289E-3</c:v>
                </c:pt>
                <c:pt idx="1463">
                  <c:v>-3.2981302543263567E-3</c:v>
                </c:pt>
                <c:pt idx="1464">
                  <c:v>-3.2475675593425916E-3</c:v>
                </c:pt>
                <c:pt idx="1465">
                  <c:v>-3.1978366617776179E-3</c:v>
                </c:pt>
                <c:pt idx="1466">
                  <c:v>-3.1811319804812481E-3</c:v>
                </c:pt>
                <c:pt idx="1467">
                  <c:v>-3.1003501730411608E-3</c:v>
                </c:pt>
                <c:pt idx="1468">
                  <c:v>-3.0219649683820389E-3</c:v>
                </c:pt>
                <c:pt idx="1469">
                  <c:v>-2.9213628052864506E-3</c:v>
                </c:pt>
                <c:pt idx="1470">
                  <c:v>-2.8770776024730428E-3</c:v>
                </c:pt>
                <c:pt idx="1471">
                  <c:v>-2.8491755564910006E-3</c:v>
                </c:pt>
                <c:pt idx="1472">
                  <c:v>-2.85025922946684E-3</c:v>
                </c:pt>
                <c:pt idx="1473">
                  <c:v>-2.8422229614975801E-3</c:v>
                </c:pt>
                <c:pt idx="1474">
                  <c:v>-2.8214367563038148E-3</c:v>
                </c:pt>
                <c:pt idx="1475">
                  <c:v>-2.8272251868807618E-3</c:v>
                </c:pt>
                <c:pt idx="1476">
                  <c:v>-2.8485749977419476E-3</c:v>
                </c:pt>
                <c:pt idx="1477">
                  <c:v>-2.8953147716102882E-3</c:v>
                </c:pt>
                <c:pt idx="1478">
                  <c:v>-2.9143850561285881E-3</c:v>
                </c:pt>
                <c:pt idx="1479">
                  <c:v>-2.9311206600232103E-3</c:v>
                </c:pt>
                <c:pt idx="1480">
                  <c:v>-2.9551203794604217E-3</c:v>
                </c:pt>
                <c:pt idx="1481">
                  <c:v>-2.9728257331034496E-3</c:v>
                </c:pt>
                <c:pt idx="1482">
                  <c:v>-2.9348206671520158E-3</c:v>
                </c:pt>
                <c:pt idx="1483">
                  <c:v>-2.8950934728802884E-3</c:v>
                </c:pt>
                <c:pt idx="1484">
                  <c:v>-2.8216500141914728E-3</c:v>
                </c:pt>
                <c:pt idx="1485">
                  <c:v>-2.6769139760818104E-3</c:v>
                </c:pt>
                <c:pt idx="1486">
                  <c:v>-2.5257478986777395E-3</c:v>
                </c:pt>
                <c:pt idx="1487">
                  <c:v>-2.3416803793356064E-3</c:v>
                </c:pt>
                <c:pt idx="1488">
                  <c:v>-2.1894397959560663E-3</c:v>
                </c:pt>
                <c:pt idx="1489">
                  <c:v>-2.0603294856091441E-3</c:v>
                </c:pt>
                <c:pt idx="1490">
                  <c:v>-1.9560742334853169E-3</c:v>
                </c:pt>
                <c:pt idx="1491">
                  <c:v>-1.8695618076772845E-3</c:v>
                </c:pt>
                <c:pt idx="1492">
                  <c:v>-1.7731604032786541E-3</c:v>
                </c:pt>
                <c:pt idx="1493">
                  <c:v>-1.6159806813712467E-3</c:v>
                </c:pt>
                <c:pt idx="1494">
                  <c:v>-1.4551953880591272E-3</c:v>
                </c:pt>
                <c:pt idx="1495">
                  <c:v>-1.2991631870111105E-3</c:v>
                </c:pt>
                <c:pt idx="1496">
                  <c:v>-1.0506536031436456E-3</c:v>
                </c:pt>
                <c:pt idx="1497">
                  <c:v>-7.8502694189657926E-4</c:v>
                </c:pt>
                <c:pt idx="1498">
                  <c:v>-4.950643713561311E-4</c:v>
                </c:pt>
                <c:pt idx="1499">
                  <c:v>-2.1970057018763775E-4</c:v>
                </c:pt>
              </c:numCache>
            </c:numRef>
          </c:yVal>
          <c:smooth val="0"/>
          <c:extLst>
            <c:ext xmlns:c16="http://schemas.microsoft.com/office/drawing/2014/chart" uri="{C3380CC4-5D6E-409C-BE32-E72D297353CC}">
              <c16:uniqueId val="{00000001-5E13-4322-AE4D-84BB38E52005}"/>
            </c:ext>
          </c:extLst>
        </c:ser>
        <c:dLbls>
          <c:showLegendKey val="0"/>
          <c:showVal val="0"/>
          <c:showCatName val="0"/>
          <c:showSerName val="0"/>
          <c:showPercent val="0"/>
          <c:showBubbleSize val="0"/>
        </c:dLbls>
        <c:axId val="2112218271"/>
        <c:axId val="118032991"/>
      </c:scatterChart>
      <c:valAx>
        <c:axId val="2079025647"/>
        <c:scaling>
          <c:orientation val="minMax"/>
          <c:max val="8.5"/>
          <c:min val="6"/>
        </c:scaling>
        <c:delete val="1"/>
        <c:axPos val="b"/>
        <c:majorGridlines>
          <c:spPr>
            <a:ln w="9525" cap="flat" cmpd="sng" algn="ctr">
              <a:solidFill>
                <a:schemeClr val="tx1">
                  <a:lumMod val="15000"/>
                  <a:lumOff val="85000"/>
                </a:schemeClr>
              </a:solidFill>
              <a:round/>
            </a:ln>
            <a:effectLst/>
          </c:spPr>
        </c:majorGridlines>
        <c:numFmt formatCode="#,##0.00" sourceLinked="0"/>
        <c:majorTickMark val="none"/>
        <c:minorTickMark val="none"/>
        <c:tickLblPos val="low"/>
        <c:crossAx val="2079024815"/>
        <c:crosses val="autoZero"/>
        <c:crossBetween val="midCat"/>
      </c:valAx>
      <c:valAx>
        <c:axId val="2079024815"/>
        <c:scaling>
          <c:orientation val="minMax"/>
          <c:max val="15"/>
          <c:min val="-10"/>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600" b="0" i="0" u="none" strike="noStrike" kern="1200" baseline="0">
                    <a:solidFill>
                      <a:schemeClr val="tx1">
                        <a:lumMod val="65000"/>
                        <a:lumOff val="35000"/>
                      </a:schemeClr>
                    </a:solidFill>
                    <a:latin typeface="+mn-lt"/>
                    <a:ea typeface="+mn-ea"/>
                    <a:cs typeface="+mn-cs"/>
                  </a:defRPr>
                </a:pPr>
                <a:r>
                  <a:rPr lang="en-US" sz="1400" dirty="0"/>
                  <a:t>Angular Velocity (rad/s)</a:t>
                </a:r>
              </a:p>
            </c:rich>
          </c:tx>
          <c:layout>
            <c:manualLayout>
              <c:xMode val="edge"/>
              <c:yMode val="edge"/>
              <c:x val="7.2916666666666668E-3"/>
              <c:y val="0.16689428918083044"/>
            </c:manualLayout>
          </c:layout>
          <c:overlay val="0"/>
          <c:spPr>
            <a:noFill/>
            <a:ln>
              <a:noFill/>
            </a:ln>
            <a:effectLst/>
          </c:spPr>
          <c:txPr>
            <a:bodyPr rot="-5400000" spcFirstLastPara="1" vertOverflow="ellipsis" vert="horz" wrap="square" anchor="ctr" anchorCtr="1"/>
            <a:lstStyle/>
            <a:p>
              <a:pPr>
                <a:defRPr sz="16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079025647"/>
        <c:crosses val="autoZero"/>
        <c:crossBetween val="midCat"/>
      </c:valAx>
      <c:valAx>
        <c:axId val="118032991"/>
        <c:scaling>
          <c:orientation val="minMax"/>
          <c:max val="1.5"/>
          <c:min val="-1"/>
        </c:scaling>
        <c:delete val="0"/>
        <c:axPos val="r"/>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1400" dirty="0"/>
                  <a:t>Angular Displacement (rad)</a:t>
                </a:r>
              </a:p>
            </c:rich>
          </c:tx>
          <c:layout>
            <c:manualLayout>
              <c:xMode val="edge"/>
              <c:yMode val="edge"/>
              <c:x val="0.97382796815151762"/>
              <c:y val="6.0625203172236457E-2"/>
            </c:manualLayout>
          </c:layout>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out"/>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112218271"/>
        <c:crosses val="max"/>
        <c:crossBetween val="midCat"/>
      </c:valAx>
      <c:valAx>
        <c:axId val="2112218271"/>
        <c:scaling>
          <c:orientation val="minMax"/>
        </c:scaling>
        <c:delete val="1"/>
        <c:axPos val="b"/>
        <c:numFmt formatCode="General" sourceLinked="1"/>
        <c:majorTickMark val="out"/>
        <c:minorTickMark val="none"/>
        <c:tickLblPos val="nextTo"/>
        <c:crossAx val="118032991"/>
        <c:crosses val="autoZero"/>
        <c:crossBetween val="midCat"/>
      </c:valAx>
      <c:spPr>
        <a:noFill/>
        <a:ln>
          <a:noFill/>
        </a:ln>
        <a:effectLst/>
      </c:spPr>
    </c:plotArea>
    <c:legend>
      <c:legendPos val="b"/>
      <c:layout>
        <c:manualLayout>
          <c:xMode val="edge"/>
          <c:yMode val="edge"/>
          <c:x val="0.72663549868766408"/>
          <c:y val="6.4179803687763146E-2"/>
          <c:w val="0.177154937664042"/>
          <c:h val="0.18691219270090476"/>
        </c:manualLayout>
      </c:layout>
      <c:overlay val="0"/>
      <c:spPr>
        <a:solidFill>
          <a:schemeClr val="bg1"/>
        </a:solidFill>
        <a:ln>
          <a:solidFill>
            <a:schemeClr val="tx1"/>
          </a:solid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3244840325200154E-2"/>
          <c:y val="7.9478417449192568E-2"/>
          <c:w val="0.81559365285381014"/>
          <c:h val="0.73725346290073923"/>
        </c:manualLayout>
      </c:layout>
      <c:scatterChart>
        <c:scatterStyle val="lineMarker"/>
        <c:varyColors val="0"/>
        <c:ser>
          <c:idx val="0"/>
          <c:order val="0"/>
          <c:tx>
            <c:strRef>
              <c:f>Gyroscope!$C$1</c:f>
              <c:strCache>
                <c:ptCount val="1"/>
                <c:pt idx="0">
                  <c:v>y-Axis Angular Velocity  (rad/s)</c:v>
                </c:pt>
              </c:strCache>
            </c:strRef>
          </c:tx>
          <c:spPr>
            <a:ln w="19050" cap="rnd">
              <a:noFill/>
              <a:round/>
            </a:ln>
            <a:effectLst/>
          </c:spPr>
          <c:marker>
            <c:symbol val="circle"/>
            <c:size val="5"/>
            <c:spPr>
              <a:solidFill>
                <a:schemeClr val="accent1"/>
              </a:solidFill>
              <a:ln w="9525">
                <a:solidFill>
                  <a:schemeClr val="accent1"/>
                </a:solidFill>
              </a:ln>
              <a:effectLst/>
            </c:spPr>
          </c:marker>
          <c:xVal>
            <c:numRef>
              <c:f>Gyroscope!$A$2:$A$1501</c:f>
              <c:numCache>
                <c:formatCode>General</c:formatCode>
                <c:ptCount val="1500"/>
                <c:pt idx="0">
                  <c:v>1.0001583345001563E-2</c:v>
                </c:pt>
                <c:pt idx="1">
                  <c:v>2.0000583346700296E-2</c:v>
                </c:pt>
                <c:pt idx="2">
                  <c:v>2.9999583348399028E-2</c:v>
                </c:pt>
                <c:pt idx="3">
                  <c:v>3.9998583350097761E-2</c:v>
                </c:pt>
                <c:pt idx="4">
                  <c:v>4.9998583359410986E-2</c:v>
                </c:pt>
                <c:pt idx="5">
                  <c:v>5.9997583332005888E-2</c:v>
                </c:pt>
                <c:pt idx="6">
                  <c:v>6.9996583333704621E-2</c:v>
                </c:pt>
                <c:pt idx="7">
                  <c:v>7.9996583343017846E-2</c:v>
                </c:pt>
                <c:pt idx="8">
                  <c:v>8.9995583344716579E-2</c:v>
                </c:pt>
                <c:pt idx="9">
                  <c:v>9.9994583346415311E-2</c:v>
                </c:pt>
                <c:pt idx="10">
                  <c:v>0.10999358334811404</c:v>
                </c:pt>
                <c:pt idx="11">
                  <c:v>0.11999287499929778</c:v>
                </c:pt>
                <c:pt idx="12">
                  <c:v>0.12999187500099652</c:v>
                </c:pt>
                <c:pt idx="13">
                  <c:v>0.13999087500269525</c:v>
                </c:pt>
                <c:pt idx="14">
                  <c:v>0.14999087501200847</c:v>
                </c:pt>
                <c:pt idx="15">
                  <c:v>0.15998987501370721</c:v>
                </c:pt>
                <c:pt idx="16">
                  <c:v>0.16998887501540594</c:v>
                </c:pt>
                <c:pt idx="17">
                  <c:v>0.17998787501710467</c:v>
                </c:pt>
                <c:pt idx="18">
                  <c:v>0.18998787499731407</c:v>
                </c:pt>
                <c:pt idx="19">
                  <c:v>0.1999868749990128</c:v>
                </c:pt>
                <c:pt idx="20">
                  <c:v>0.20998587500071153</c:v>
                </c:pt>
                <c:pt idx="21">
                  <c:v>0.21998587501002476</c:v>
                </c:pt>
                <c:pt idx="22">
                  <c:v>0.22998487501172349</c:v>
                </c:pt>
                <c:pt idx="23">
                  <c:v>0.23998387501342222</c:v>
                </c:pt>
                <c:pt idx="24">
                  <c:v>0.24998287501512095</c:v>
                </c:pt>
                <c:pt idx="25">
                  <c:v>0.25998287502443418</c:v>
                </c:pt>
                <c:pt idx="26">
                  <c:v>0.26998187499702908</c:v>
                </c:pt>
                <c:pt idx="27">
                  <c:v>0.27998087499872781</c:v>
                </c:pt>
                <c:pt idx="28">
                  <c:v>0.28998087500804104</c:v>
                </c:pt>
                <c:pt idx="29">
                  <c:v>0.29997987500973977</c:v>
                </c:pt>
                <c:pt idx="30">
                  <c:v>0.3099788750114385</c:v>
                </c:pt>
                <c:pt idx="31">
                  <c:v>0.31997787501313724</c:v>
                </c:pt>
                <c:pt idx="32">
                  <c:v>0.32997787502245046</c:v>
                </c:pt>
                <c:pt idx="33">
                  <c:v>0.33997687502414919</c:v>
                </c:pt>
                <c:pt idx="34">
                  <c:v>0.34997587502584793</c:v>
                </c:pt>
                <c:pt idx="35">
                  <c:v>0.35997587500605732</c:v>
                </c:pt>
                <c:pt idx="36">
                  <c:v>0.36997487500775605</c:v>
                </c:pt>
                <c:pt idx="37">
                  <c:v>0.37997387500945479</c:v>
                </c:pt>
                <c:pt idx="38">
                  <c:v>0.38997287501115352</c:v>
                </c:pt>
                <c:pt idx="39">
                  <c:v>0.39997287502046674</c:v>
                </c:pt>
                <c:pt idx="40">
                  <c:v>0.40997187502216548</c:v>
                </c:pt>
                <c:pt idx="41">
                  <c:v>0.41997087502386421</c:v>
                </c:pt>
                <c:pt idx="42">
                  <c:v>0.4299708750040736</c:v>
                </c:pt>
                <c:pt idx="43">
                  <c:v>0.43996987500577234</c:v>
                </c:pt>
                <c:pt idx="44">
                  <c:v>0.44996887500747107</c:v>
                </c:pt>
                <c:pt idx="45">
                  <c:v>0.4599678750091698</c:v>
                </c:pt>
                <c:pt idx="46">
                  <c:v>0.46996787501848303</c:v>
                </c:pt>
                <c:pt idx="47">
                  <c:v>0.47996687502018176</c:v>
                </c:pt>
                <c:pt idx="48">
                  <c:v>0.48996587502188049</c:v>
                </c:pt>
                <c:pt idx="49">
                  <c:v>0.49996587500208989</c:v>
                </c:pt>
                <c:pt idx="50">
                  <c:v>0.50996487500378862</c:v>
                </c:pt>
                <c:pt idx="51">
                  <c:v>0.51996387500548735</c:v>
                </c:pt>
                <c:pt idx="52">
                  <c:v>0.52996287500718608</c:v>
                </c:pt>
                <c:pt idx="53">
                  <c:v>0.53996287501649931</c:v>
                </c:pt>
                <c:pt idx="54">
                  <c:v>0.54996187501819804</c:v>
                </c:pt>
                <c:pt idx="55">
                  <c:v>0.55996087501989678</c:v>
                </c:pt>
                <c:pt idx="56">
                  <c:v>0.56996087500010617</c:v>
                </c:pt>
                <c:pt idx="57">
                  <c:v>0.5799598750018049</c:v>
                </c:pt>
                <c:pt idx="58">
                  <c:v>0.58995887500350364</c:v>
                </c:pt>
                <c:pt idx="59">
                  <c:v>0.59995787500520237</c:v>
                </c:pt>
                <c:pt idx="60">
                  <c:v>0.60995787501451559</c:v>
                </c:pt>
                <c:pt idx="61">
                  <c:v>0.61995687501621433</c:v>
                </c:pt>
                <c:pt idx="62">
                  <c:v>0.62995587501791306</c:v>
                </c:pt>
                <c:pt idx="63">
                  <c:v>0.63995587499812245</c:v>
                </c:pt>
                <c:pt idx="64">
                  <c:v>0.64995487499982119</c:v>
                </c:pt>
                <c:pt idx="65">
                  <c:v>0.65995387500151992</c:v>
                </c:pt>
                <c:pt idx="66">
                  <c:v>0.66995287500321865</c:v>
                </c:pt>
                <c:pt idx="67">
                  <c:v>0.67995287501253188</c:v>
                </c:pt>
                <c:pt idx="68">
                  <c:v>0.68995187501423061</c:v>
                </c:pt>
                <c:pt idx="69">
                  <c:v>0.69995087501592934</c:v>
                </c:pt>
                <c:pt idx="70">
                  <c:v>0.70995087502524257</c:v>
                </c:pt>
                <c:pt idx="71">
                  <c:v>0.71994987499783747</c:v>
                </c:pt>
                <c:pt idx="72">
                  <c:v>0.7299488749995362</c:v>
                </c:pt>
                <c:pt idx="73">
                  <c:v>0.73994787500123493</c:v>
                </c:pt>
                <c:pt idx="74">
                  <c:v>0.74994787501054816</c:v>
                </c:pt>
                <c:pt idx="75">
                  <c:v>0.75994687501224689</c:v>
                </c:pt>
                <c:pt idx="76">
                  <c:v>0.76994587501394562</c:v>
                </c:pt>
                <c:pt idx="77">
                  <c:v>0.77994587502325885</c:v>
                </c:pt>
                <c:pt idx="78">
                  <c:v>0.78994487502495758</c:v>
                </c:pt>
                <c:pt idx="79">
                  <c:v>0.79994387499755248</c:v>
                </c:pt>
                <c:pt idx="80">
                  <c:v>0.80994287499925122</c:v>
                </c:pt>
                <c:pt idx="81">
                  <c:v>0.81994287500856444</c:v>
                </c:pt>
                <c:pt idx="82">
                  <c:v>0.82994187501026317</c:v>
                </c:pt>
                <c:pt idx="83">
                  <c:v>0.83994087501196191</c:v>
                </c:pt>
                <c:pt idx="84">
                  <c:v>0.84994087502127513</c:v>
                </c:pt>
                <c:pt idx="85">
                  <c:v>0.85993987502297387</c:v>
                </c:pt>
                <c:pt idx="86">
                  <c:v>0.8699388750246726</c:v>
                </c:pt>
                <c:pt idx="87">
                  <c:v>0.8799378749972675</c:v>
                </c:pt>
                <c:pt idx="88">
                  <c:v>0.88993787500658073</c:v>
                </c:pt>
                <c:pt idx="89">
                  <c:v>0.89993687500827946</c:v>
                </c:pt>
                <c:pt idx="90">
                  <c:v>0.90993587500997819</c:v>
                </c:pt>
                <c:pt idx="91">
                  <c:v>0.91993587501929142</c:v>
                </c:pt>
                <c:pt idx="92">
                  <c:v>0.92993487502099015</c:v>
                </c:pt>
                <c:pt idx="93">
                  <c:v>0.93993387502268888</c:v>
                </c:pt>
                <c:pt idx="94">
                  <c:v>0.94993287502438761</c:v>
                </c:pt>
                <c:pt idx="95">
                  <c:v>0.95993287500459701</c:v>
                </c:pt>
                <c:pt idx="96">
                  <c:v>0.96993187500629574</c:v>
                </c:pt>
                <c:pt idx="97">
                  <c:v>0.97993087500799447</c:v>
                </c:pt>
                <c:pt idx="98">
                  <c:v>0.9899308750173077</c:v>
                </c:pt>
                <c:pt idx="99">
                  <c:v>0.99992987501900643</c:v>
                </c:pt>
                <c:pt idx="100">
                  <c:v>1.0099288750207052</c:v>
                </c:pt>
                <c:pt idx="101">
                  <c:v>1.0199278750224039</c:v>
                </c:pt>
                <c:pt idx="102">
                  <c:v>1.0299278750026133</c:v>
                </c:pt>
                <c:pt idx="103">
                  <c:v>1.039926875004312</c:v>
                </c:pt>
                <c:pt idx="104">
                  <c:v>1.0499258750060108</c:v>
                </c:pt>
                <c:pt idx="105">
                  <c:v>1.059925875015324</c:v>
                </c:pt>
                <c:pt idx="106">
                  <c:v>1.0699248750170227</c:v>
                </c:pt>
                <c:pt idx="107">
                  <c:v>1.0799238750187214</c:v>
                </c:pt>
                <c:pt idx="108">
                  <c:v>1.0899238749989308</c:v>
                </c:pt>
                <c:pt idx="109">
                  <c:v>1.0999228750006296</c:v>
                </c:pt>
                <c:pt idx="110">
                  <c:v>1.1099218750023283</c:v>
                </c:pt>
                <c:pt idx="111">
                  <c:v>1.1199217083340045</c:v>
                </c:pt>
                <c:pt idx="112">
                  <c:v>1.1299217083433177</c:v>
                </c:pt>
                <c:pt idx="113">
                  <c:v>1.1399207083450165</c:v>
                </c:pt>
                <c:pt idx="114">
                  <c:v>1.1499197083467152</c:v>
                </c:pt>
                <c:pt idx="115">
                  <c:v>1.1599197083560284</c:v>
                </c:pt>
                <c:pt idx="116">
                  <c:v>1.1699187083577272</c:v>
                </c:pt>
                <c:pt idx="117">
                  <c:v>1.1799177083594259</c:v>
                </c:pt>
                <c:pt idx="118">
                  <c:v>1.1899167083320208</c:v>
                </c:pt>
                <c:pt idx="119">
                  <c:v>1.199916708341334</c:v>
                </c:pt>
                <c:pt idx="120">
                  <c:v>1.2099157083430327</c:v>
                </c:pt>
                <c:pt idx="121">
                  <c:v>1.2199147083447315</c:v>
                </c:pt>
                <c:pt idx="122">
                  <c:v>1.2299147083540447</c:v>
                </c:pt>
                <c:pt idx="123">
                  <c:v>1.2399137083557434</c:v>
                </c:pt>
                <c:pt idx="124">
                  <c:v>1.2499127083574422</c:v>
                </c:pt>
                <c:pt idx="125">
                  <c:v>1.2599117083591409</c:v>
                </c:pt>
                <c:pt idx="126">
                  <c:v>1.2699117083393503</c:v>
                </c:pt>
                <c:pt idx="127">
                  <c:v>1.279910708341049</c:v>
                </c:pt>
                <c:pt idx="128">
                  <c:v>1.2899097083427478</c:v>
                </c:pt>
                <c:pt idx="129">
                  <c:v>1.299909708352061</c:v>
                </c:pt>
                <c:pt idx="130">
                  <c:v>1.3099087083537597</c:v>
                </c:pt>
                <c:pt idx="131">
                  <c:v>1.3199077083554585</c:v>
                </c:pt>
                <c:pt idx="132">
                  <c:v>1.3299067083571572</c:v>
                </c:pt>
                <c:pt idx="133">
                  <c:v>1.3399067083373666</c:v>
                </c:pt>
                <c:pt idx="134">
                  <c:v>1.3499057083390653</c:v>
                </c:pt>
                <c:pt idx="135">
                  <c:v>1.359904708340764</c:v>
                </c:pt>
                <c:pt idx="136">
                  <c:v>1.3699047083500773</c:v>
                </c:pt>
                <c:pt idx="137">
                  <c:v>1.379903708351776</c:v>
                </c:pt>
                <c:pt idx="138">
                  <c:v>1.3899027083534747</c:v>
                </c:pt>
                <c:pt idx="139">
                  <c:v>1.3999027083336841</c:v>
                </c:pt>
                <c:pt idx="140">
                  <c:v>1.4099017083353829</c:v>
                </c:pt>
                <c:pt idx="141">
                  <c:v>1.4199007083370816</c:v>
                </c:pt>
                <c:pt idx="142">
                  <c:v>1.4298997083387803</c:v>
                </c:pt>
                <c:pt idx="143">
                  <c:v>1.4398997083480936</c:v>
                </c:pt>
                <c:pt idx="144">
                  <c:v>1.4498987083497923</c:v>
                </c:pt>
                <c:pt idx="145">
                  <c:v>1.459897708351491</c:v>
                </c:pt>
                <c:pt idx="146">
                  <c:v>1.4698977083317004</c:v>
                </c:pt>
                <c:pt idx="147">
                  <c:v>1.4798967083333991</c:v>
                </c:pt>
                <c:pt idx="148">
                  <c:v>1.4898957083350979</c:v>
                </c:pt>
                <c:pt idx="149">
                  <c:v>1.4998947083367966</c:v>
                </c:pt>
                <c:pt idx="150">
                  <c:v>1.5098947083461098</c:v>
                </c:pt>
                <c:pt idx="151">
                  <c:v>1.5198937083478086</c:v>
                </c:pt>
                <c:pt idx="152">
                  <c:v>1.5298927083495073</c:v>
                </c:pt>
                <c:pt idx="153">
                  <c:v>1.5398927083588205</c:v>
                </c:pt>
                <c:pt idx="154">
                  <c:v>1.5498917083314154</c:v>
                </c:pt>
                <c:pt idx="155">
                  <c:v>1.5598907083331142</c:v>
                </c:pt>
                <c:pt idx="156">
                  <c:v>1.5698897083348129</c:v>
                </c:pt>
                <c:pt idx="157">
                  <c:v>1.5798897083441261</c:v>
                </c:pt>
                <c:pt idx="158">
                  <c:v>1.5898887083458249</c:v>
                </c:pt>
                <c:pt idx="159">
                  <c:v>1.5998877083475236</c:v>
                </c:pt>
                <c:pt idx="160">
                  <c:v>1.6098877083568368</c:v>
                </c:pt>
                <c:pt idx="161">
                  <c:v>1.6198867083585355</c:v>
                </c:pt>
                <c:pt idx="162">
                  <c:v>1.6298857083311304</c:v>
                </c:pt>
                <c:pt idx="163">
                  <c:v>1.6398857083404437</c:v>
                </c:pt>
                <c:pt idx="164">
                  <c:v>1.6498847083421424</c:v>
                </c:pt>
                <c:pt idx="165">
                  <c:v>1.6598837083438411</c:v>
                </c:pt>
                <c:pt idx="166">
                  <c:v>1.6698827083455399</c:v>
                </c:pt>
                <c:pt idx="167">
                  <c:v>1.6798827083548531</c:v>
                </c:pt>
                <c:pt idx="168">
                  <c:v>1.6898817083565518</c:v>
                </c:pt>
                <c:pt idx="169">
                  <c:v>1.6998807083582506</c:v>
                </c:pt>
                <c:pt idx="170">
                  <c:v>1.70988070833846</c:v>
                </c:pt>
                <c:pt idx="171">
                  <c:v>1.7198797083401587</c:v>
                </c:pt>
                <c:pt idx="172">
                  <c:v>1.7298787083418574</c:v>
                </c:pt>
                <c:pt idx="173">
                  <c:v>1.7398777083435562</c:v>
                </c:pt>
                <c:pt idx="174">
                  <c:v>1.7498777083528694</c:v>
                </c:pt>
                <c:pt idx="175">
                  <c:v>1.7598767083545681</c:v>
                </c:pt>
                <c:pt idx="176">
                  <c:v>1.7698757083562668</c:v>
                </c:pt>
                <c:pt idx="177">
                  <c:v>1.7798757083364762</c:v>
                </c:pt>
                <c:pt idx="178">
                  <c:v>1.789874708338175</c:v>
                </c:pt>
                <c:pt idx="179">
                  <c:v>1.7998737083398737</c:v>
                </c:pt>
                <c:pt idx="180">
                  <c:v>1.8098727083415724</c:v>
                </c:pt>
                <c:pt idx="181">
                  <c:v>1.8198727083508857</c:v>
                </c:pt>
                <c:pt idx="182">
                  <c:v>1.8298717083525844</c:v>
                </c:pt>
                <c:pt idx="183">
                  <c:v>1.8398707083542831</c:v>
                </c:pt>
                <c:pt idx="184">
                  <c:v>1.8498707083344925</c:v>
                </c:pt>
                <c:pt idx="185">
                  <c:v>1.8598697083361913</c:v>
                </c:pt>
                <c:pt idx="186">
                  <c:v>1.86986870833789</c:v>
                </c:pt>
                <c:pt idx="187">
                  <c:v>1.8798687083472032</c:v>
                </c:pt>
                <c:pt idx="188">
                  <c:v>1.8898677083489019</c:v>
                </c:pt>
                <c:pt idx="189">
                  <c:v>1.8998667083506007</c:v>
                </c:pt>
                <c:pt idx="190">
                  <c:v>1.9098657083522994</c:v>
                </c:pt>
                <c:pt idx="191">
                  <c:v>1.9198657083325088</c:v>
                </c:pt>
                <c:pt idx="192">
                  <c:v>1.9298647083342075</c:v>
                </c:pt>
                <c:pt idx="193">
                  <c:v>1.9398637083359063</c:v>
                </c:pt>
                <c:pt idx="194">
                  <c:v>1.9498637083452195</c:v>
                </c:pt>
                <c:pt idx="195">
                  <c:v>1.9598627083469182</c:v>
                </c:pt>
                <c:pt idx="196">
                  <c:v>1.969861708348617</c:v>
                </c:pt>
                <c:pt idx="197">
                  <c:v>1.9798607083503157</c:v>
                </c:pt>
                <c:pt idx="198">
                  <c:v>1.9898607083305251</c:v>
                </c:pt>
                <c:pt idx="199">
                  <c:v>1.9998597083322238</c:v>
                </c:pt>
                <c:pt idx="200">
                  <c:v>2.0098587083339226</c:v>
                </c:pt>
                <c:pt idx="201">
                  <c:v>2.0198587083432358</c:v>
                </c:pt>
                <c:pt idx="202">
                  <c:v>2.0298577083449345</c:v>
                </c:pt>
                <c:pt idx="203">
                  <c:v>2.0398567083466332</c:v>
                </c:pt>
                <c:pt idx="204">
                  <c:v>2.0498567083559465</c:v>
                </c:pt>
                <c:pt idx="205">
                  <c:v>2.0598557083576452</c:v>
                </c:pt>
                <c:pt idx="206">
                  <c:v>2.0698547083593439</c:v>
                </c:pt>
                <c:pt idx="207">
                  <c:v>2.0798537083319388</c:v>
                </c:pt>
                <c:pt idx="208">
                  <c:v>2.0898537083412521</c:v>
                </c:pt>
                <c:pt idx="209">
                  <c:v>2.0998527083429508</c:v>
                </c:pt>
                <c:pt idx="210">
                  <c:v>2.1098517083446495</c:v>
                </c:pt>
                <c:pt idx="211">
                  <c:v>2.1198515833530109</c:v>
                </c:pt>
                <c:pt idx="212">
                  <c:v>2.1298505833547097</c:v>
                </c:pt>
                <c:pt idx="213">
                  <c:v>2.1398495833564084</c:v>
                </c:pt>
                <c:pt idx="214">
                  <c:v>2.1498495833366178</c:v>
                </c:pt>
                <c:pt idx="215">
                  <c:v>2.1598485833383165</c:v>
                </c:pt>
                <c:pt idx="216">
                  <c:v>2.1698475833400153</c:v>
                </c:pt>
                <c:pt idx="217">
                  <c:v>2.179846583341714</c:v>
                </c:pt>
                <c:pt idx="218">
                  <c:v>2.1898465833510272</c:v>
                </c:pt>
                <c:pt idx="219">
                  <c:v>2.199845583352726</c:v>
                </c:pt>
                <c:pt idx="220">
                  <c:v>2.2098445833544247</c:v>
                </c:pt>
                <c:pt idx="221">
                  <c:v>2.2198445833346341</c:v>
                </c:pt>
                <c:pt idx="222">
                  <c:v>2.2298435833363328</c:v>
                </c:pt>
                <c:pt idx="223">
                  <c:v>2.2398425833380315</c:v>
                </c:pt>
                <c:pt idx="224">
                  <c:v>2.2498425833473448</c:v>
                </c:pt>
                <c:pt idx="225">
                  <c:v>2.2598415833490435</c:v>
                </c:pt>
                <c:pt idx="226">
                  <c:v>2.2698405833507422</c:v>
                </c:pt>
                <c:pt idx="227">
                  <c:v>2.279839583352441</c:v>
                </c:pt>
                <c:pt idx="228">
                  <c:v>2.2898395833326504</c:v>
                </c:pt>
                <c:pt idx="229">
                  <c:v>2.2998385833343491</c:v>
                </c:pt>
                <c:pt idx="230">
                  <c:v>2.3098375833360478</c:v>
                </c:pt>
                <c:pt idx="231">
                  <c:v>2.3198375833453611</c:v>
                </c:pt>
                <c:pt idx="232">
                  <c:v>2.3298365833470598</c:v>
                </c:pt>
                <c:pt idx="233">
                  <c:v>2.3398355833487585</c:v>
                </c:pt>
                <c:pt idx="234">
                  <c:v>2.3498345833504573</c:v>
                </c:pt>
                <c:pt idx="235">
                  <c:v>2.3598345833306666</c:v>
                </c:pt>
                <c:pt idx="236">
                  <c:v>2.3698335833323654</c:v>
                </c:pt>
                <c:pt idx="237">
                  <c:v>2.3798325833340641</c:v>
                </c:pt>
                <c:pt idx="238">
                  <c:v>2.3898325833433773</c:v>
                </c:pt>
                <c:pt idx="239">
                  <c:v>2.3998315833450761</c:v>
                </c:pt>
                <c:pt idx="240">
                  <c:v>2.4098305833467748</c:v>
                </c:pt>
                <c:pt idx="241">
                  <c:v>2.419830583356088</c:v>
                </c:pt>
                <c:pt idx="242">
                  <c:v>2.4298295833577868</c:v>
                </c:pt>
                <c:pt idx="243">
                  <c:v>2.4398285833303817</c:v>
                </c:pt>
                <c:pt idx="244">
                  <c:v>2.4498275833320804</c:v>
                </c:pt>
                <c:pt idx="245">
                  <c:v>2.4598275833413936</c:v>
                </c:pt>
                <c:pt idx="246">
                  <c:v>2.4698265833430924</c:v>
                </c:pt>
                <c:pt idx="247">
                  <c:v>2.4798255833447911</c:v>
                </c:pt>
                <c:pt idx="248">
                  <c:v>2.4898255833541043</c:v>
                </c:pt>
                <c:pt idx="249">
                  <c:v>2.499824583355803</c:v>
                </c:pt>
                <c:pt idx="250">
                  <c:v>2.5098235833575018</c:v>
                </c:pt>
                <c:pt idx="251">
                  <c:v>2.5198235833377112</c:v>
                </c:pt>
                <c:pt idx="252">
                  <c:v>2.5298225833394099</c:v>
                </c:pt>
                <c:pt idx="253">
                  <c:v>2.5398215833411086</c:v>
                </c:pt>
                <c:pt idx="254">
                  <c:v>2.5498205833428074</c:v>
                </c:pt>
                <c:pt idx="255">
                  <c:v>2.5598205833521206</c:v>
                </c:pt>
                <c:pt idx="256">
                  <c:v>2.5698195833538193</c:v>
                </c:pt>
                <c:pt idx="257">
                  <c:v>2.5798185833555181</c:v>
                </c:pt>
                <c:pt idx="258">
                  <c:v>2.5898185833357275</c:v>
                </c:pt>
                <c:pt idx="259">
                  <c:v>2.5998175833374262</c:v>
                </c:pt>
                <c:pt idx="260">
                  <c:v>2.6098165833391249</c:v>
                </c:pt>
                <c:pt idx="261">
                  <c:v>2.6198165833484381</c:v>
                </c:pt>
                <c:pt idx="262">
                  <c:v>2.6298155833501369</c:v>
                </c:pt>
                <c:pt idx="263">
                  <c:v>2.6398145833518356</c:v>
                </c:pt>
                <c:pt idx="264">
                  <c:v>2.6498135833535343</c:v>
                </c:pt>
                <c:pt idx="265">
                  <c:v>2.6598135833337437</c:v>
                </c:pt>
                <c:pt idx="266">
                  <c:v>2.6698125833354425</c:v>
                </c:pt>
                <c:pt idx="267">
                  <c:v>2.6798115833371412</c:v>
                </c:pt>
                <c:pt idx="268">
                  <c:v>2.6898115833464544</c:v>
                </c:pt>
                <c:pt idx="269">
                  <c:v>2.6998105833481532</c:v>
                </c:pt>
                <c:pt idx="270">
                  <c:v>2.7098095833498519</c:v>
                </c:pt>
                <c:pt idx="271">
                  <c:v>2.7198095833591651</c:v>
                </c:pt>
                <c:pt idx="272">
                  <c:v>2.72980858333176</c:v>
                </c:pt>
                <c:pt idx="273">
                  <c:v>2.7398075833334588</c:v>
                </c:pt>
                <c:pt idx="274">
                  <c:v>2.7498065833351575</c:v>
                </c:pt>
                <c:pt idx="275">
                  <c:v>2.7598065833444707</c:v>
                </c:pt>
                <c:pt idx="276">
                  <c:v>2.7698055833461694</c:v>
                </c:pt>
                <c:pt idx="277">
                  <c:v>2.7798045833478682</c:v>
                </c:pt>
                <c:pt idx="278">
                  <c:v>2.7898045833571814</c:v>
                </c:pt>
                <c:pt idx="279">
                  <c:v>2.7998035833588801</c:v>
                </c:pt>
                <c:pt idx="280">
                  <c:v>2.809802583331475</c:v>
                </c:pt>
                <c:pt idx="281">
                  <c:v>2.8198015833331738</c:v>
                </c:pt>
                <c:pt idx="282">
                  <c:v>2.829801583342487</c:v>
                </c:pt>
                <c:pt idx="283">
                  <c:v>2.8398005833441857</c:v>
                </c:pt>
                <c:pt idx="284">
                  <c:v>2.8497995833458845</c:v>
                </c:pt>
                <c:pt idx="285">
                  <c:v>2.8597995833551977</c:v>
                </c:pt>
                <c:pt idx="286">
                  <c:v>2.8697985833568964</c:v>
                </c:pt>
                <c:pt idx="287">
                  <c:v>2.8797975833585951</c:v>
                </c:pt>
                <c:pt idx="288">
                  <c:v>2.8897975833388045</c:v>
                </c:pt>
                <c:pt idx="289">
                  <c:v>2.8997965833405033</c:v>
                </c:pt>
                <c:pt idx="290">
                  <c:v>2.909795583342202</c:v>
                </c:pt>
                <c:pt idx="291">
                  <c:v>2.9197945833439007</c:v>
                </c:pt>
                <c:pt idx="292">
                  <c:v>2.929794583353214</c:v>
                </c:pt>
                <c:pt idx="293">
                  <c:v>2.9397935833549127</c:v>
                </c:pt>
                <c:pt idx="294">
                  <c:v>2.9497925833566114</c:v>
                </c:pt>
                <c:pt idx="295">
                  <c:v>2.9597925833368208</c:v>
                </c:pt>
                <c:pt idx="296">
                  <c:v>2.9697915833385196</c:v>
                </c:pt>
                <c:pt idx="297">
                  <c:v>2.9797905833402183</c:v>
                </c:pt>
                <c:pt idx="298">
                  <c:v>2.9897905833495315</c:v>
                </c:pt>
                <c:pt idx="299">
                  <c:v>2.9997895833512302</c:v>
                </c:pt>
                <c:pt idx="300">
                  <c:v>3.009788583352929</c:v>
                </c:pt>
                <c:pt idx="301">
                  <c:v>3.0197885833331384</c:v>
                </c:pt>
                <c:pt idx="302">
                  <c:v>3.0297875833348371</c:v>
                </c:pt>
                <c:pt idx="303">
                  <c:v>3.0397865833365358</c:v>
                </c:pt>
                <c:pt idx="304">
                  <c:v>3.0497855833382346</c:v>
                </c:pt>
                <c:pt idx="305">
                  <c:v>3.0597855833475478</c:v>
                </c:pt>
                <c:pt idx="306">
                  <c:v>3.0697845833492465</c:v>
                </c:pt>
                <c:pt idx="307">
                  <c:v>3.0797835833509453</c:v>
                </c:pt>
                <c:pt idx="308">
                  <c:v>3.0897835833311547</c:v>
                </c:pt>
                <c:pt idx="309">
                  <c:v>3.0997825833328534</c:v>
                </c:pt>
                <c:pt idx="310">
                  <c:v>3.1097815833345521</c:v>
                </c:pt>
                <c:pt idx="311">
                  <c:v>3.1197800833324436</c:v>
                </c:pt>
                <c:pt idx="312">
                  <c:v>3.1297800833417568</c:v>
                </c:pt>
                <c:pt idx="313">
                  <c:v>3.1397790833434556</c:v>
                </c:pt>
                <c:pt idx="314">
                  <c:v>3.1497780833451543</c:v>
                </c:pt>
                <c:pt idx="315">
                  <c:v>3.1597780833544675</c:v>
                </c:pt>
                <c:pt idx="316">
                  <c:v>3.1697770833561663</c:v>
                </c:pt>
                <c:pt idx="317">
                  <c:v>3.179776083357865</c:v>
                </c:pt>
                <c:pt idx="318">
                  <c:v>3.1897760833380744</c:v>
                </c:pt>
                <c:pt idx="319">
                  <c:v>3.1997750833397731</c:v>
                </c:pt>
                <c:pt idx="320">
                  <c:v>3.2097740833414719</c:v>
                </c:pt>
                <c:pt idx="321">
                  <c:v>3.2197740833507851</c:v>
                </c:pt>
                <c:pt idx="322">
                  <c:v>3.2297730833524838</c:v>
                </c:pt>
                <c:pt idx="323">
                  <c:v>3.2397720833541825</c:v>
                </c:pt>
                <c:pt idx="324">
                  <c:v>3.2497710833558813</c:v>
                </c:pt>
                <c:pt idx="325">
                  <c:v>3.2597710833360907</c:v>
                </c:pt>
                <c:pt idx="326">
                  <c:v>3.2697700833377894</c:v>
                </c:pt>
                <c:pt idx="327">
                  <c:v>3.2797690833394881</c:v>
                </c:pt>
                <c:pt idx="328">
                  <c:v>3.2897690833488014</c:v>
                </c:pt>
                <c:pt idx="329">
                  <c:v>3.2997680833505001</c:v>
                </c:pt>
                <c:pt idx="330">
                  <c:v>3.3097670833521988</c:v>
                </c:pt>
                <c:pt idx="331">
                  <c:v>3.3197660833538976</c:v>
                </c:pt>
                <c:pt idx="332">
                  <c:v>3.329766083334107</c:v>
                </c:pt>
                <c:pt idx="333">
                  <c:v>3.3397650833358057</c:v>
                </c:pt>
                <c:pt idx="334">
                  <c:v>3.3497640833375044</c:v>
                </c:pt>
                <c:pt idx="335">
                  <c:v>3.3597640833468176</c:v>
                </c:pt>
                <c:pt idx="336">
                  <c:v>3.3697630833485164</c:v>
                </c:pt>
                <c:pt idx="337">
                  <c:v>3.3797620833502151</c:v>
                </c:pt>
                <c:pt idx="338">
                  <c:v>3.3897620833304245</c:v>
                </c:pt>
                <c:pt idx="339">
                  <c:v>3.3997610833321232</c:v>
                </c:pt>
                <c:pt idx="340">
                  <c:v>3.409760083333822</c:v>
                </c:pt>
                <c:pt idx="341">
                  <c:v>3.4197600833431352</c:v>
                </c:pt>
                <c:pt idx="342">
                  <c:v>3.4297590833448339</c:v>
                </c:pt>
                <c:pt idx="343">
                  <c:v>3.4397580833465327</c:v>
                </c:pt>
                <c:pt idx="344">
                  <c:v>3.4497570833482314</c:v>
                </c:pt>
                <c:pt idx="345">
                  <c:v>3.4597570833575446</c:v>
                </c:pt>
                <c:pt idx="346">
                  <c:v>3.4697560833592433</c:v>
                </c:pt>
                <c:pt idx="347">
                  <c:v>3.4797550833318383</c:v>
                </c:pt>
                <c:pt idx="348">
                  <c:v>3.4897550833411515</c:v>
                </c:pt>
                <c:pt idx="349">
                  <c:v>3.4997540833428502</c:v>
                </c:pt>
                <c:pt idx="350">
                  <c:v>3.5097530833445489</c:v>
                </c:pt>
                <c:pt idx="351">
                  <c:v>3.5197530833538622</c:v>
                </c:pt>
                <c:pt idx="352">
                  <c:v>3.5297520833555609</c:v>
                </c:pt>
                <c:pt idx="353">
                  <c:v>3.5397510833572596</c:v>
                </c:pt>
                <c:pt idx="354">
                  <c:v>3.5497500833589584</c:v>
                </c:pt>
                <c:pt idx="355">
                  <c:v>3.5597500833391678</c:v>
                </c:pt>
                <c:pt idx="356">
                  <c:v>3.5697490833408665</c:v>
                </c:pt>
                <c:pt idx="357">
                  <c:v>3.5797480833425652</c:v>
                </c:pt>
                <c:pt idx="358">
                  <c:v>3.5897480833518784</c:v>
                </c:pt>
                <c:pt idx="359">
                  <c:v>3.5997470833535772</c:v>
                </c:pt>
                <c:pt idx="360">
                  <c:v>3.6097460833552759</c:v>
                </c:pt>
                <c:pt idx="361">
                  <c:v>3.6197460833354853</c:v>
                </c:pt>
                <c:pt idx="362">
                  <c:v>3.629745083337184</c:v>
                </c:pt>
                <c:pt idx="363">
                  <c:v>3.6397440833388828</c:v>
                </c:pt>
                <c:pt idx="364">
                  <c:v>3.6497430833405815</c:v>
                </c:pt>
                <c:pt idx="365">
                  <c:v>3.6597430833498947</c:v>
                </c:pt>
                <c:pt idx="366">
                  <c:v>3.6697420833515935</c:v>
                </c:pt>
                <c:pt idx="367">
                  <c:v>3.6797410833532922</c:v>
                </c:pt>
                <c:pt idx="368">
                  <c:v>3.6897410833335016</c:v>
                </c:pt>
                <c:pt idx="369">
                  <c:v>3.6997400833352003</c:v>
                </c:pt>
                <c:pt idx="370">
                  <c:v>3.7097390833368991</c:v>
                </c:pt>
                <c:pt idx="371">
                  <c:v>3.7197390833462123</c:v>
                </c:pt>
                <c:pt idx="372">
                  <c:v>3.729738083347911</c:v>
                </c:pt>
                <c:pt idx="373">
                  <c:v>3.7397370833496097</c:v>
                </c:pt>
                <c:pt idx="374">
                  <c:v>3.749737083358923</c:v>
                </c:pt>
                <c:pt idx="375">
                  <c:v>3.7597360833315179</c:v>
                </c:pt>
                <c:pt idx="376">
                  <c:v>3.7697350833332166</c:v>
                </c:pt>
                <c:pt idx="377">
                  <c:v>3.7797340833349153</c:v>
                </c:pt>
                <c:pt idx="378">
                  <c:v>3.7897340833442286</c:v>
                </c:pt>
                <c:pt idx="379">
                  <c:v>3.7997330833459273</c:v>
                </c:pt>
                <c:pt idx="380">
                  <c:v>3.809732083347626</c:v>
                </c:pt>
                <c:pt idx="381">
                  <c:v>3.8197320833569393</c:v>
                </c:pt>
                <c:pt idx="382">
                  <c:v>3.829731083358638</c:v>
                </c:pt>
                <c:pt idx="383">
                  <c:v>3.8397300833312329</c:v>
                </c:pt>
                <c:pt idx="384">
                  <c:v>3.8497300833405461</c:v>
                </c:pt>
                <c:pt idx="385">
                  <c:v>3.8597290833422448</c:v>
                </c:pt>
                <c:pt idx="386">
                  <c:v>3.8697280833439436</c:v>
                </c:pt>
                <c:pt idx="387">
                  <c:v>3.8797270833456423</c:v>
                </c:pt>
                <c:pt idx="388">
                  <c:v>3.8897270833549555</c:v>
                </c:pt>
                <c:pt idx="389">
                  <c:v>3.8997260833566543</c:v>
                </c:pt>
                <c:pt idx="390">
                  <c:v>3.909725083358353</c:v>
                </c:pt>
                <c:pt idx="391">
                  <c:v>3.9197250833385624</c:v>
                </c:pt>
                <c:pt idx="392">
                  <c:v>3.9297240833402611</c:v>
                </c:pt>
                <c:pt idx="393">
                  <c:v>3.9397230833419599</c:v>
                </c:pt>
                <c:pt idx="394">
                  <c:v>3.9497230833512731</c:v>
                </c:pt>
                <c:pt idx="395">
                  <c:v>3.9597220833529718</c:v>
                </c:pt>
                <c:pt idx="396">
                  <c:v>3.9697210833546706</c:v>
                </c:pt>
                <c:pt idx="397">
                  <c:v>3.9797210833348799</c:v>
                </c:pt>
                <c:pt idx="398">
                  <c:v>3.9897200833365787</c:v>
                </c:pt>
                <c:pt idx="399">
                  <c:v>3.9997190833382774</c:v>
                </c:pt>
                <c:pt idx="400">
                  <c:v>4.0097180833399761</c:v>
                </c:pt>
                <c:pt idx="401">
                  <c:v>4.0197180833492894</c:v>
                </c:pt>
                <c:pt idx="402">
                  <c:v>4.0297170833509881</c:v>
                </c:pt>
                <c:pt idx="403">
                  <c:v>4.0397160833526868</c:v>
                </c:pt>
                <c:pt idx="404">
                  <c:v>4.0497160833328962</c:v>
                </c:pt>
                <c:pt idx="405">
                  <c:v>4.059715083334595</c:v>
                </c:pt>
                <c:pt idx="406">
                  <c:v>4.0697140833362937</c:v>
                </c:pt>
                <c:pt idx="407">
                  <c:v>4.0797140833456069</c:v>
                </c:pt>
                <c:pt idx="408">
                  <c:v>4.0897130833473057</c:v>
                </c:pt>
                <c:pt idx="409">
                  <c:v>4.0997120833490044</c:v>
                </c:pt>
                <c:pt idx="410">
                  <c:v>4.1097110833507031</c:v>
                </c:pt>
                <c:pt idx="411">
                  <c:v>4.119711458333768</c:v>
                </c:pt>
                <c:pt idx="412">
                  <c:v>4.1297104583354667</c:v>
                </c:pt>
                <c:pt idx="413">
                  <c:v>4.1397094583371654</c:v>
                </c:pt>
                <c:pt idx="414">
                  <c:v>4.1497094583464786</c:v>
                </c:pt>
                <c:pt idx="415">
                  <c:v>4.1597084583481774</c:v>
                </c:pt>
                <c:pt idx="416">
                  <c:v>4.1697074583498761</c:v>
                </c:pt>
                <c:pt idx="417">
                  <c:v>4.1797074583591893</c:v>
                </c:pt>
                <c:pt idx="418">
                  <c:v>4.1897064583317842</c:v>
                </c:pt>
                <c:pt idx="419">
                  <c:v>4.199705458333483</c:v>
                </c:pt>
                <c:pt idx="420">
                  <c:v>4.2097054583427962</c:v>
                </c:pt>
                <c:pt idx="421">
                  <c:v>4.2197044583444949</c:v>
                </c:pt>
                <c:pt idx="422">
                  <c:v>4.2297034583461937</c:v>
                </c:pt>
                <c:pt idx="423">
                  <c:v>4.2397024583478924</c:v>
                </c:pt>
                <c:pt idx="424">
                  <c:v>4.2497024583572056</c:v>
                </c:pt>
                <c:pt idx="425">
                  <c:v>4.2597014583589043</c:v>
                </c:pt>
                <c:pt idx="426">
                  <c:v>4.2697004583314992</c:v>
                </c:pt>
                <c:pt idx="427">
                  <c:v>4.2797004583408125</c:v>
                </c:pt>
                <c:pt idx="428">
                  <c:v>4.2896994583425112</c:v>
                </c:pt>
                <c:pt idx="429">
                  <c:v>4.2996984583442099</c:v>
                </c:pt>
                <c:pt idx="430">
                  <c:v>4.3096984583535232</c:v>
                </c:pt>
                <c:pt idx="431">
                  <c:v>4.3196974583552219</c:v>
                </c:pt>
                <c:pt idx="432">
                  <c:v>4.3296964583569206</c:v>
                </c:pt>
                <c:pt idx="433">
                  <c:v>4.3396954583586194</c:v>
                </c:pt>
                <c:pt idx="434">
                  <c:v>4.3496954583388288</c:v>
                </c:pt>
                <c:pt idx="435">
                  <c:v>4.3596944583405275</c:v>
                </c:pt>
                <c:pt idx="436">
                  <c:v>4.3696934583422262</c:v>
                </c:pt>
                <c:pt idx="437">
                  <c:v>4.3796934583515394</c:v>
                </c:pt>
                <c:pt idx="438">
                  <c:v>4.3896924583532382</c:v>
                </c:pt>
                <c:pt idx="439">
                  <c:v>4.3996914583549369</c:v>
                </c:pt>
                <c:pt idx="440">
                  <c:v>4.4096914583351463</c:v>
                </c:pt>
                <c:pt idx="441">
                  <c:v>4.419690458336845</c:v>
                </c:pt>
                <c:pt idx="442">
                  <c:v>4.4296894583385438</c:v>
                </c:pt>
                <c:pt idx="443">
                  <c:v>4.439689458347857</c:v>
                </c:pt>
                <c:pt idx="444">
                  <c:v>4.4496884583495557</c:v>
                </c:pt>
                <c:pt idx="445">
                  <c:v>4.4596874583512545</c:v>
                </c:pt>
                <c:pt idx="446">
                  <c:v>4.4696864583529532</c:v>
                </c:pt>
                <c:pt idx="447">
                  <c:v>4.4796864583331626</c:v>
                </c:pt>
                <c:pt idx="448">
                  <c:v>4.4896854583348613</c:v>
                </c:pt>
                <c:pt idx="449">
                  <c:v>4.4996844583365601</c:v>
                </c:pt>
                <c:pt idx="450">
                  <c:v>4.5096844583458733</c:v>
                </c:pt>
                <c:pt idx="451">
                  <c:v>4.519683458347572</c:v>
                </c:pt>
                <c:pt idx="452">
                  <c:v>4.5296824583492707</c:v>
                </c:pt>
                <c:pt idx="453">
                  <c:v>4.539682458358584</c:v>
                </c:pt>
                <c:pt idx="454">
                  <c:v>4.5496814583311789</c:v>
                </c:pt>
                <c:pt idx="455">
                  <c:v>4.5596804583328776</c:v>
                </c:pt>
                <c:pt idx="456">
                  <c:v>4.5696794583345763</c:v>
                </c:pt>
                <c:pt idx="457">
                  <c:v>4.5796794583438896</c:v>
                </c:pt>
                <c:pt idx="458">
                  <c:v>4.5896784583455883</c:v>
                </c:pt>
                <c:pt idx="459">
                  <c:v>4.599677458347287</c:v>
                </c:pt>
                <c:pt idx="460">
                  <c:v>4.6096774583566003</c:v>
                </c:pt>
                <c:pt idx="461">
                  <c:v>4.619676458358299</c:v>
                </c:pt>
                <c:pt idx="462">
                  <c:v>4.6296754583308939</c:v>
                </c:pt>
                <c:pt idx="463">
                  <c:v>4.6396754583402071</c:v>
                </c:pt>
                <c:pt idx="464">
                  <c:v>4.6496744583419058</c:v>
                </c:pt>
                <c:pt idx="465">
                  <c:v>4.6596734583436046</c:v>
                </c:pt>
                <c:pt idx="466">
                  <c:v>4.6696734583529178</c:v>
                </c:pt>
                <c:pt idx="467">
                  <c:v>4.6796724583546165</c:v>
                </c:pt>
                <c:pt idx="468">
                  <c:v>4.6896714583563153</c:v>
                </c:pt>
                <c:pt idx="469">
                  <c:v>4.699670458358014</c:v>
                </c:pt>
                <c:pt idx="470">
                  <c:v>4.7096704583382234</c:v>
                </c:pt>
                <c:pt idx="471">
                  <c:v>4.7196694583399221</c:v>
                </c:pt>
                <c:pt idx="472">
                  <c:v>4.7296684583416209</c:v>
                </c:pt>
                <c:pt idx="473">
                  <c:v>4.7396684583509341</c:v>
                </c:pt>
                <c:pt idx="474">
                  <c:v>4.7496674583526328</c:v>
                </c:pt>
                <c:pt idx="475">
                  <c:v>4.7596664583543316</c:v>
                </c:pt>
                <c:pt idx="476">
                  <c:v>4.7696664583345409</c:v>
                </c:pt>
                <c:pt idx="477">
                  <c:v>4.7796654583362397</c:v>
                </c:pt>
                <c:pt idx="478">
                  <c:v>4.7896644583379384</c:v>
                </c:pt>
                <c:pt idx="479">
                  <c:v>4.7996644583472516</c:v>
                </c:pt>
                <c:pt idx="480">
                  <c:v>4.8096634583489504</c:v>
                </c:pt>
                <c:pt idx="481">
                  <c:v>4.8196624583506491</c:v>
                </c:pt>
                <c:pt idx="482">
                  <c:v>4.8296614583523478</c:v>
                </c:pt>
                <c:pt idx="483">
                  <c:v>4.8396614583325572</c:v>
                </c:pt>
                <c:pt idx="484">
                  <c:v>4.849660458334256</c:v>
                </c:pt>
                <c:pt idx="485">
                  <c:v>4.8596594583359547</c:v>
                </c:pt>
                <c:pt idx="486">
                  <c:v>4.8696594583452679</c:v>
                </c:pt>
                <c:pt idx="487">
                  <c:v>4.8796584583469667</c:v>
                </c:pt>
                <c:pt idx="488">
                  <c:v>4.8896574583486654</c:v>
                </c:pt>
                <c:pt idx="489">
                  <c:v>4.8996574583579786</c:v>
                </c:pt>
                <c:pt idx="490">
                  <c:v>4.9096564583305735</c:v>
                </c:pt>
                <c:pt idx="491">
                  <c:v>4.9196554583322722</c:v>
                </c:pt>
                <c:pt idx="492">
                  <c:v>4.9296554583415855</c:v>
                </c:pt>
                <c:pt idx="493">
                  <c:v>4.9396544583432842</c:v>
                </c:pt>
                <c:pt idx="494">
                  <c:v>4.9496534583449829</c:v>
                </c:pt>
                <c:pt idx="495">
                  <c:v>4.9596524583466817</c:v>
                </c:pt>
                <c:pt idx="496">
                  <c:v>4.9696524583559949</c:v>
                </c:pt>
                <c:pt idx="497">
                  <c:v>4.9796514583576936</c:v>
                </c:pt>
                <c:pt idx="498">
                  <c:v>4.9896504583593924</c:v>
                </c:pt>
                <c:pt idx="499">
                  <c:v>4.9996504583396018</c:v>
                </c:pt>
                <c:pt idx="500">
                  <c:v>5.0096494583413005</c:v>
                </c:pt>
                <c:pt idx="501">
                  <c:v>5.0196484583429992</c:v>
                </c:pt>
                <c:pt idx="502">
                  <c:v>5.0296484583523124</c:v>
                </c:pt>
                <c:pt idx="503">
                  <c:v>5.0396474583540112</c:v>
                </c:pt>
                <c:pt idx="504">
                  <c:v>5.0496464583557099</c:v>
                </c:pt>
                <c:pt idx="505">
                  <c:v>5.0596464583359193</c:v>
                </c:pt>
                <c:pt idx="506">
                  <c:v>5.069645458337618</c:v>
                </c:pt>
                <c:pt idx="507">
                  <c:v>5.0796444583393168</c:v>
                </c:pt>
                <c:pt idx="508">
                  <c:v>5.0896434583410155</c:v>
                </c:pt>
                <c:pt idx="509">
                  <c:v>5.0996434583503287</c:v>
                </c:pt>
                <c:pt idx="510">
                  <c:v>5.1096424583520275</c:v>
                </c:pt>
                <c:pt idx="511">
                  <c:v>5.1196418333565816</c:v>
                </c:pt>
                <c:pt idx="512">
                  <c:v>5.129641833336791</c:v>
                </c:pt>
                <c:pt idx="513">
                  <c:v>5.1396408333384898</c:v>
                </c:pt>
                <c:pt idx="514">
                  <c:v>5.1496398333401885</c:v>
                </c:pt>
                <c:pt idx="515">
                  <c:v>5.1596398333495017</c:v>
                </c:pt>
                <c:pt idx="516">
                  <c:v>5.1696388333512004</c:v>
                </c:pt>
                <c:pt idx="517">
                  <c:v>5.1796378333528992</c:v>
                </c:pt>
                <c:pt idx="518">
                  <c:v>5.1896378333331086</c:v>
                </c:pt>
                <c:pt idx="519">
                  <c:v>5.1996368333348073</c:v>
                </c:pt>
                <c:pt idx="520">
                  <c:v>5.209635833336506</c:v>
                </c:pt>
                <c:pt idx="521">
                  <c:v>5.2196348333382048</c:v>
                </c:pt>
                <c:pt idx="522">
                  <c:v>5.229634833347518</c:v>
                </c:pt>
                <c:pt idx="523">
                  <c:v>5.2396338333492167</c:v>
                </c:pt>
                <c:pt idx="524">
                  <c:v>5.2496328333509155</c:v>
                </c:pt>
                <c:pt idx="525">
                  <c:v>5.2596328333311249</c:v>
                </c:pt>
                <c:pt idx="526">
                  <c:v>5.2696318333328236</c:v>
                </c:pt>
                <c:pt idx="527">
                  <c:v>5.2796308333345223</c:v>
                </c:pt>
                <c:pt idx="528">
                  <c:v>5.2896308333438355</c:v>
                </c:pt>
                <c:pt idx="529">
                  <c:v>5.2996298333455343</c:v>
                </c:pt>
                <c:pt idx="530">
                  <c:v>5.309628833347233</c:v>
                </c:pt>
                <c:pt idx="531">
                  <c:v>5.3196288333565462</c:v>
                </c:pt>
                <c:pt idx="532">
                  <c:v>5.329627833358245</c:v>
                </c:pt>
                <c:pt idx="533">
                  <c:v>5.3396268333308399</c:v>
                </c:pt>
                <c:pt idx="534">
                  <c:v>5.3496268333401531</c:v>
                </c:pt>
                <c:pt idx="535">
                  <c:v>5.3596258333418518</c:v>
                </c:pt>
                <c:pt idx="536">
                  <c:v>5.3696248333435506</c:v>
                </c:pt>
                <c:pt idx="537">
                  <c:v>5.3796238333452493</c:v>
                </c:pt>
                <c:pt idx="538">
                  <c:v>5.3896238333545625</c:v>
                </c:pt>
                <c:pt idx="539">
                  <c:v>5.3996228333562613</c:v>
                </c:pt>
                <c:pt idx="540">
                  <c:v>5.40962183335796</c:v>
                </c:pt>
                <c:pt idx="541">
                  <c:v>5.4196218333381694</c:v>
                </c:pt>
                <c:pt idx="542">
                  <c:v>5.4296208333398681</c:v>
                </c:pt>
                <c:pt idx="543">
                  <c:v>5.4396198333415668</c:v>
                </c:pt>
                <c:pt idx="544">
                  <c:v>5.4496198333508801</c:v>
                </c:pt>
                <c:pt idx="545">
                  <c:v>5.4596188333525788</c:v>
                </c:pt>
                <c:pt idx="546">
                  <c:v>5.4696178333542775</c:v>
                </c:pt>
                <c:pt idx="547">
                  <c:v>5.4796178333344869</c:v>
                </c:pt>
                <c:pt idx="548">
                  <c:v>5.4896168333361857</c:v>
                </c:pt>
                <c:pt idx="549">
                  <c:v>5.4996158333378844</c:v>
                </c:pt>
                <c:pt idx="550">
                  <c:v>5.5096148333395831</c:v>
                </c:pt>
                <c:pt idx="551">
                  <c:v>5.5196148333488964</c:v>
                </c:pt>
                <c:pt idx="552">
                  <c:v>5.5296138333505951</c:v>
                </c:pt>
                <c:pt idx="553">
                  <c:v>5.5396128333522938</c:v>
                </c:pt>
                <c:pt idx="554">
                  <c:v>5.5496128333325032</c:v>
                </c:pt>
                <c:pt idx="555">
                  <c:v>5.5596118333342019</c:v>
                </c:pt>
                <c:pt idx="556">
                  <c:v>5.5696108333359007</c:v>
                </c:pt>
                <c:pt idx="557">
                  <c:v>5.5796108333452139</c:v>
                </c:pt>
                <c:pt idx="558">
                  <c:v>5.5896098333469126</c:v>
                </c:pt>
                <c:pt idx="559">
                  <c:v>5.5996088333486114</c:v>
                </c:pt>
                <c:pt idx="560">
                  <c:v>5.6096088333579246</c:v>
                </c:pt>
                <c:pt idx="561">
                  <c:v>5.6196078333305195</c:v>
                </c:pt>
                <c:pt idx="562">
                  <c:v>5.6296068333322182</c:v>
                </c:pt>
                <c:pt idx="563">
                  <c:v>5.639605833333917</c:v>
                </c:pt>
                <c:pt idx="564">
                  <c:v>5.6496058333432302</c:v>
                </c:pt>
                <c:pt idx="565">
                  <c:v>5.6596048333449289</c:v>
                </c:pt>
                <c:pt idx="566">
                  <c:v>5.6696038333466277</c:v>
                </c:pt>
                <c:pt idx="567">
                  <c:v>5.6796038333559409</c:v>
                </c:pt>
                <c:pt idx="568">
                  <c:v>5.6896028333576396</c:v>
                </c:pt>
                <c:pt idx="569">
                  <c:v>5.6996018333593383</c:v>
                </c:pt>
                <c:pt idx="570">
                  <c:v>5.7096018333395477</c:v>
                </c:pt>
                <c:pt idx="571">
                  <c:v>5.7196008333412465</c:v>
                </c:pt>
                <c:pt idx="572">
                  <c:v>5.7295998333429452</c:v>
                </c:pt>
                <c:pt idx="573">
                  <c:v>5.7395998333522584</c:v>
                </c:pt>
                <c:pt idx="574">
                  <c:v>5.7495988333539572</c:v>
                </c:pt>
                <c:pt idx="575">
                  <c:v>5.7595978333556559</c:v>
                </c:pt>
                <c:pt idx="576">
                  <c:v>5.7695968333573546</c:v>
                </c:pt>
                <c:pt idx="577">
                  <c:v>5.779596833337564</c:v>
                </c:pt>
                <c:pt idx="578">
                  <c:v>5.7895958333392628</c:v>
                </c:pt>
                <c:pt idx="579">
                  <c:v>5.7995948333409615</c:v>
                </c:pt>
                <c:pt idx="580">
                  <c:v>5.8095948333502747</c:v>
                </c:pt>
                <c:pt idx="581">
                  <c:v>5.8195938333519734</c:v>
                </c:pt>
                <c:pt idx="582">
                  <c:v>5.8295928333536722</c:v>
                </c:pt>
                <c:pt idx="583">
                  <c:v>5.8395928333338816</c:v>
                </c:pt>
                <c:pt idx="584">
                  <c:v>5.8495918333355803</c:v>
                </c:pt>
                <c:pt idx="585">
                  <c:v>5.859590833337279</c:v>
                </c:pt>
                <c:pt idx="586">
                  <c:v>5.8695908333465923</c:v>
                </c:pt>
                <c:pt idx="587">
                  <c:v>5.879589833348291</c:v>
                </c:pt>
                <c:pt idx="588">
                  <c:v>5.8895888333499897</c:v>
                </c:pt>
                <c:pt idx="589">
                  <c:v>5.899588833359303</c:v>
                </c:pt>
                <c:pt idx="590">
                  <c:v>5.9095878333318979</c:v>
                </c:pt>
                <c:pt idx="591">
                  <c:v>5.9195868333335966</c:v>
                </c:pt>
                <c:pt idx="592">
                  <c:v>5.9295858333352953</c:v>
                </c:pt>
                <c:pt idx="593">
                  <c:v>5.9395858333446085</c:v>
                </c:pt>
                <c:pt idx="594">
                  <c:v>5.9495848333463073</c:v>
                </c:pt>
                <c:pt idx="595">
                  <c:v>5.959583833348006</c:v>
                </c:pt>
                <c:pt idx="596">
                  <c:v>5.9695838333573192</c:v>
                </c:pt>
                <c:pt idx="597">
                  <c:v>5.979582833359018</c:v>
                </c:pt>
                <c:pt idx="598">
                  <c:v>5.9895818333316129</c:v>
                </c:pt>
                <c:pt idx="599">
                  <c:v>5.9995818333409261</c:v>
                </c:pt>
                <c:pt idx="600">
                  <c:v>6.0095808333426248</c:v>
                </c:pt>
                <c:pt idx="601">
                  <c:v>6.0195798333443236</c:v>
                </c:pt>
                <c:pt idx="602">
                  <c:v>6.0295798333536368</c:v>
                </c:pt>
                <c:pt idx="603">
                  <c:v>6.0395788333553355</c:v>
                </c:pt>
                <c:pt idx="604">
                  <c:v>6.0495778333570343</c:v>
                </c:pt>
                <c:pt idx="605">
                  <c:v>6.0595778333372436</c:v>
                </c:pt>
                <c:pt idx="606">
                  <c:v>6.0695768333389424</c:v>
                </c:pt>
                <c:pt idx="607">
                  <c:v>6.0795758333406411</c:v>
                </c:pt>
                <c:pt idx="608">
                  <c:v>6.0895748333423398</c:v>
                </c:pt>
                <c:pt idx="609">
                  <c:v>6.0995748333516531</c:v>
                </c:pt>
                <c:pt idx="610">
                  <c:v>6.1095738333533518</c:v>
                </c:pt>
                <c:pt idx="611">
                  <c:v>6.1195728333550505</c:v>
                </c:pt>
                <c:pt idx="612">
                  <c:v>6.1295728333352599</c:v>
                </c:pt>
                <c:pt idx="613">
                  <c:v>6.1395718333369587</c:v>
                </c:pt>
                <c:pt idx="614">
                  <c:v>6.1495708333386574</c:v>
                </c:pt>
                <c:pt idx="615">
                  <c:v>6.1595708333479706</c:v>
                </c:pt>
                <c:pt idx="616">
                  <c:v>6.1695698333496694</c:v>
                </c:pt>
                <c:pt idx="617">
                  <c:v>6.1795688333513681</c:v>
                </c:pt>
                <c:pt idx="618">
                  <c:v>6.1895688333315775</c:v>
                </c:pt>
                <c:pt idx="619">
                  <c:v>6.1995678333332762</c:v>
                </c:pt>
                <c:pt idx="620">
                  <c:v>6.2095668333349749</c:v>
                </c:pt>
                <c:pt idx="621">
                  <c:v>6.2195668333442882</c:v>
                </c:pt>
                <c:pt idx="622">
                  <c:v>6.2295658333459869</c:v>
                </c:pt>
                <c:pt idx="623">
                  <c:v>6.2395648333476856</c:v>
                </c:pt>
                <c:pt idx="624">
                  <c:v>6.2495638333493844</c:v>
                </c:pt>
                <c:pt idx="625">
                  <c:v>6.2595638333586976</c:v>
                </c:pt>
                <c:pt idx="626">
                  <c:v>6.2695628333312925</c:v>
                </c:pt>
                <c:pt idx="627">
                  <c:v>6.2795618333329912</c:v>
                </c:pt>
                <c:pt idx="628">
                  <c:v>6.2895618333423045</c:v>
                </c:pt>
                <c:pt idx="629">
                  <c:v>6.2995608333440032</c:v>
                </c:pt>
                <c:pt idx="630">
                  <c:v>6.3095598333457019</c:v>
                </c:pt>
                <c:pt idx="631">
                  <c:v>6.3195598333550151</c:v>
                </c:pt>
                <c:pt idx="632">
                  <c:v>6.3295588333567139</c:v>
                </c:pt>
                <c:pt idx="633">
                  <c:v>6.3395578333584126</c:v>
                </c:pt>
                <c:pt idx="634">
                  <c:v>6.349557833338622</c:v>
                </c:pt>
                <c:pt idx="635">
                  <c:v>6.3595568333403207</c:v>
                </c:pt>
                <c:pt idx="636">
                  <c:v>6.3695558333420195</c:v>
                </c:pt>
                <c:pt idx="637">
                  <c:v>6.3795558333513327</c:v>
                </c:pt>
                <c:pt idx="638">
                  <c:v>6.3895548333530314</c:v>
                </c:pt>
                <c:pt idx="639">
                  <c:v>6.3995538333547302</c:v>
                </c:pt>
                <c:pt idx="640">
                  <c:v>6.4095528333564289</c:v>
                </c:pt>
                <c:pt idx="641">
                  <c:v>6.4195528333366383</c:v>
                </c:pt>
                <c:pt idx="642">
                  <c:v>6.429551833338337</c:v>
                </c:pt>
                <c:pt idx="643">
                  <c:v>6.4395508333400358</c:v>
                </c:pt>
                <c:pt idx="644">
                  <c:v>6.449550833349349</c:v>
                </c:pt>
                <c:pt idx="645">
                  <c:v>6.4595498333510477</c:v>
                </c:pt>
                <c:pt idx="646">
                  <c:v>6.4695488333527464</c:v>
                </c:pt>
                <c:pt idx="647">
                  <c:v>6.4795488333329558</c:v>
                </c:pt>
                <c:pt idx="648">
                  <c:v>6.4895478333346546</c:v>
                </c:pt>
                <c:pt idx="649">
                  <c:v>6.4995468333363533</c:v>
                </c:pt>
                <c:pt idx="650">
                  <c:v>6.5095468333456665</c:v>
                </c:pt>
                <c:pt idx="651">
                  <c:v>6.5195458333473653</c:v>
                </c:pt>
                <c:pt idx="652">
                  <c:v>6.529544833349064</c:v>
                </c:pt>
                <c:pt idx="653">
                  <c:v>6.5395448333583772</c:v>
                </c:pt>
                <c:pt idx="654">
                  <c:v>6.5495438333309721</c:v>
                </c:pt>
                <c:pt idx="655">
                  <c:v>6.5595428333326709</c:v>
                </c:pt>
                <c:pt idx="656">
                  <c:v>6.5695418333343696</c:v>
                </c:pt>
                <c:pt idx="657">
                  <c:v>6.5795418333436828</c:v>
                </c:pt>
                <c:pt idx="658">
                  <c:v>6.5895408333453815</c:v>
                </c:pt>
                <c:pt idx="659">
                  <c:v>6.5995398333470803</c:v>
                </c:pt>
                <c:pt idx="660">
                  <c:v>6.6095398333563935</c:v>
                </c:pt>
                <c:pt idx="661">
                  <c:v>6.6195388333580922</c:v>
                </c:pt>
                <c:pt idx="662">
                  <c:v>6.6295378333306871</c:v>
                </c:pt>
                <c:pt idx="663">
                  <c:v>6.6395378333400004</c:v>
                </c:pt>
                <c:pt idx="664">
                  <c:v>6.6495368333416991</c:v>
                </c:pt>
                <c:pt idx="665">
                  <c:v>6.6595358333433978</c:v>
                </c:pt>
                <c:pt idx="666">
                  <c:v>6.6695358333527111</c:v>
                </c:pt>
                <c:pt idx="667">
                  <c:v>6.6795348333544098</c:v>
                </c:pt>
                <c:pt idx="668">
                  <c:v>6.6895338333561085</c:v>
                </c:pt>
                <c:pt idx="669">
                  <c:v>6.6995338333363179</c:v>
                </c:pt>
                <c:pt idx="670">
                  <c:v>6.7095328333380166</c:v>
                </c:pt>
                <c:pt idx="671">
                  <c:v>6.7195318333397154</c:v>
                </c:pt>
                <c:pt idx="672">
                  <c:v>6.7295308333414141</c:v>
                </c:pt>
                <c:pt idx="673">
                  <c:v>6.7395308333507273</c:v>
                </c:pt>
                <c:pt idx="674">
                  <c:v>6.7495298333524261</c:v>
                </c:pt>
                <c:pt idx="675">
                  <c:v>6.7595288333541248</c:v>
                </c:pt>
                <c:pt idx="676">
                  <c:v>6.7695288333343342</c:v>
                </c:pt>
                <c:pt idx="677">
                  <c:v>6.7795278333360329</c:v>
                </c:pt>
                <c:pt idx="678">
                  <c:v>6.7895268333377317</c:v>
                </c:pt>
                <c:pt idx="679">
                  <c:v>6.7995268333470449</c:v>
                </c:pt>
                <c:pt idx="680">
                  <c:v>6.8095258333487436</c:v>
                </c:pt>
                <c:pt idx="681">
                  <c:v>6.8195248333504423</c:v>
                </c:pt>
                <c:pt idx="682">
                  <c:v>6.8295248333306517</c:v>
                </c:pt>
                <c:pt idx="683">
                  <c:v>6.8395238333323505</c:v>
                </c:pt>
                <c:pt idx="684">
                  <c:v>6.8495228333340492</c:v>
                </c:pt>
                <c:pt idx="685">
                  <c:v>6.8595228333433624</c:v>
                </c:pt>
                <c:pt idx="686">
                  <c:v>6.8695218333450612</c:v>
                </c:pt>
                <c:pt idx="687">
                  <c:v>6.8795208333467599</c:v>
                </c:pt>
                <c:pt idx="688">
                  <c:v>6.8895198333484586</c:v>
                </c:pt>
                <c:pt idx="689">
                  <c:v>6.8995198333577719</c:v>
                </c:pt>
                <c:pt idx="690">
                  <c:v>6.9095188333303668</c:v>
                </c:pt>
                <c:pt idx="691">
                  <c:v>6.9195178333320655</c:v>
                </c:pt>
                <c:pt idx="692">
                  <c:v>6.9295178333413787</c:v>
                </c:pt>
                <c:pt idx="693">
                  <c:v>6.9395168333430775</c:v>
                </c:pt>
                <c:pt idx="694">
                  <c:v>6.9495158333447762</c:v>
                </c:pt>
                <c:pt idx="695">
                  <c:v>6.9595158333540894</c:v>
                </c:pt>
                <c:pt idx="696">
                  <c:v>6.9695148333557881</c:v>
                </c:pt>
                <c:pt idx="697">
                  <c:v>6.9795138333574869</c:v>
                </c:pt>
                <c:pt idx="698">
                  <c:v>6.9895138333376963</c:v>
                </c:pt>
                <c:pt idx="699">
                  <c:v>6.999512833339395</c:v>
                </c:pt>
                <c:pt idx="700">
                  <c:v>7.0095118333410937</c:v>
                </c:pt>
                <c:pt idx="701">
                  <c:v>7.019511833350407</c:v>
                </c:pt>
                <c:pt idx="702">
                  <c:v>7.0295108333521057</c:v>
                </c:pt>
                <c:pt idx="703">
                  <c:v>7.0395098333538044</c:v>
                </c:pt>
                <c:pt idx="704">
                  <c:v>7.0495098333340138</c:v>
                </c:pt>
                <c:pt idx="705">
                  <c:v>7.0595088333357126</c:v>
                </c:pt>
                <c:pt idx="706">
                  <c:v>7.0695078333374113</c:v>
                </c:pt>
                <c:pt idx="707">
                  <c:v>7.07950683333911</c:v>
                </c:pt>
                <c:pt idx="708">
                  <c:v>7.0895068333484232</c:v>
                </c:pt>
                <c:pt idx="709">
                  <c:v>7.099505833350122</c:v>
                </c:pt>
                <c:pt idx="710">
                  <c:v>7.1095048333518207</c:v>
                </c:pt>
                <c:pt idx="711">
                  <c:v>7.1195042500039563</c:v>
                </c:pt>
                <c:pt idx="712">
                  <c:v>7.129503250005655</c:v>
                </c:pt>
                <c:pt idx="713">
                  <c:v>7.1395022500073537</c:v>
                </c:pt>
                <c:pt idx="714">
                  <c:v>7.1495022500166669</c:v>
                </c:pt>
                <c:pt idx="715">
                  <c:v>7.1595012500183657</c:v>
                </c:pt>
                <c:pt idx="716">
                  <c:v>7.1695002500200644</c:v>
                </c:pt>
                <c:pt idx="717">
                  <c:v>7.1795002500002738</c:v>
                </c:pt>
                <c:pt idx="718">
                  <c:v>7.1894992500019725</c:v>
                </c:pt>
                <c:pt idx="719">
                  <c:v>7.1994982500036713</c:v>
                </c:pt>
                <c:pt idx="720">
                  <c:v>7.2094982500129845</c:v>
                </c:pt>
                <c:pt idx="721">
                  <c:v>7.2194972500146832</c:v>
                </c:pt>
                <c:pt idx="722">
                  <c:v>7.229496250016382</c:v>
                </c:pt>
                <c:pt idx="723">
                  <c:v>7.2394962500256952</c:v>
                </c:pt>
                <c:pt idx="724">
                  <c:v>7.2494952499982901</c:v>
                </c:pt>
                <c:pt idx="725">
                  <c:v>7.2594942499999888</c:v>
                </c:pt>
                <c:pt idx="726">
                  <c:v>7.269494250009302</c:v>
                </c:pt>
                <c:pt idx="727">
                  <c:v>7.2794932500110008</c:v>
                </c:pt>
                <c:pt idx="728">
                  <c:v>7.2894922500126995</c:v>
                </c:pt>
                <c:pt idx="729">
                  <c:v>7.2994912500143982</c:v>
                </c:pt>
                <c:pt idx="730">
                  <c:v>7.3094912500237115</c:v>
                </c:pt>
                <c:pt idx="731">
                  <c:v>7.3194902500254102</c:v>
                </c:pt>
                <c:pt idx="732">
                  <c:v>7.3294892499980051</c:v>
                </c:pt>
                <c:pt idx="733">
                  <c:v>7.3394892500073183</c:v>
                </c:pt>
                <c:pt idx="734">
                  <c:v>7.3494882500090171</c:v>
                </c:pt>
                <c:pt idx="735">
                  <c:v>7.3594872500107158</c:v>
                </c:pt>
                <c:pt idx="736">
                  <c:v>7.369487250020029</c:v>
                </c:pt>
                <c:pt idx="737">
                  <c:v>7.3794862500217278</c:v>
                </c:pt>
                <c:pt idx="738">
                  <c:v>7.3894852500234265</c:v>
                </c:pt>
                <c:pt idx="739">
                  <c:v>7.3994852500036359</c:v>
                </c:pt>
                <c:pt idx="740">
                  <c:v>7.4094842500053346</c:v>
                </c:pt>
                <c:pt idx="741">
                  <c:v>7.4194832500070333</c:v>
                </c:pt>
                <c:pt idx="742">
                  <c:v>7.4294832500163466</c:v>
                </c:pt>
                <c:pt idx="743">
                  <c:v>7.4394822500180453</c:v>
                </c:pt>
                <c:pt idx="744">
                  <c:v>7.449481250019744</c:v>
                </c:pt>
                <c:pt idx="745">
                  <c:v>7.4594812499999534</c:v>
                </c:pt>
                <c:pt idx="746">
                  <c:v>7.4694802500016522</c:v>
                </c:pt>
                <c:pt idx="747">
                  <c:v>7.4794792500033509</c:v>
                </c:pt>
                <c:pt idx="748">
                  <c:v>7.4894782500050496</c:v>
                </c:pt>
                <c:pt idx="749">
                  <c:v>7.4994782500143629</c:v>
                </c:pt>
                <c:pt idx="750">
                  <c:v>7.5094772500160616</c:v>
                </c:pt>
                <c:pt idx="751">
                  <c:v>7.5194762500177603</c:v>
                </c:pt>
                <c:pt idx="752">
                  <c:v>7.5294762499979697</c:v>
                </c:pt>
                <c:pt idx="753">
                  <c:v>7.5394752499996684</c:v>
                </c:pt>
                <c:pt idx="754">
                  <c:v>7.5494742500013672</c:v>
                </c:pt>
                <c:pt idx="755">
                  <c:v>7.5594742500106804</c:v>
                </c:pt>
                <c:pt idx="756">
                  <c:v>7.5694732500123791</c:v>
                </c:pt>
                <c:pt idx="757">
                  <c:v>7.5794722500140779</c:v>
                </c:pt>
                <c:pt idx="758">
                  <c:v>7.5894722500233911</c:v>
                </c:pt>
                <c:pt idx="759">
                  <c:v>7.5994712500250898</c:v>
                </c:pt>
                <c:pt idx="760">
                  <c:v>7.6094702499976847</c:v>
                </c:pt>
                <c:pt idx="761">
                  <c:v>7.619470250006998</c:v>
                </c:pt>
                <c:pt idx="762">
                  <c:v>7.6294692500086967</c:v>
                </c:pt>
                <c:pt idx="763">
                  <c:v>7.6394682500103954</c:v>
                </c:pt>
                <c:pt idx="764">
                  <c:v>7.6494672500120942</c:v>
                </c:pt>
                <c:pt idx="765">
                  <c:v>7.6594672500214074</c:v>
                </c:pt>
                <c:pt idx="766">
                  <c:v>7.6694662500231061</c:v>
                </c:pt>
                <c:pt idx="767">
                  <c:v>7.6794652500248048</c:v>
                </c:pt>
                <c:pt idx="768">
                  <c:v>7.6894652500050142</c:v>
                </c:pt>
                <c:pt idx="769">
                  <c:v>7.699464250006713</c:v>
                </c:pt>
                <c:pt idx="770">
                  <c:v>7.7094632500084117</c:v>
                </c:pt>
                <c:pt idx="771">
                  <c:v>7.7194632500177249</c:v>
                </c:pt>
                <c:pt idx="772">
                  <c:v>7.7294622500194237</c:v>
                </c:pt>
                <c:pt idx="773">
                  <c:v>7.7394612500211224</c:v>
                </c:pt>
                <c:pt idx="774">
                  <c:v>7.7494612500013318</c:v>
                </c:pt>
                <c:pt idx="775">
                  <c:v>7.7594602500030305</c:v>
                </c:pt>
                <c:pt idx="776">
                  <c:v>7.7694592500047293</c:v>
                </c:pt>
                <c:pt idx="777">
                  <c:v>7.7794592500140425</c:v>
                </c:pt>
                <c:pt idx="778">
                  <c:v>7.7894582500157412</c:v>
                </c:pt>
                <c:pt idx="779">
                  <c:v>7.7994572500174399</c:v>
                </c:pt>
                <c:pt idx="780">
                  <c:v>7.8094572499976493</c:v>
                </c:pt>
                <c:pt idx="781">
                  <c:v>7.8194562499993481</c:v>
                </c:pt>
                <c:pt idx="782">
                  <c:v>7.8294552500010468</c:v>
                </c:pt>
                <c:pt idx="783">
                  <c:v>7.83945525001036</c:v>
                </c:pt>
                <c:pt idx="784">
                  <c:v>7.8494542500120588</c:v>
                </c:pt>
                <c:pt idx="785">
                  <c:v>7.8594532500137575</c:v>
                </c:pt>
                <c:pt idx="786">
                  <c:v>7.8694522500154562</c:v>
                </c:pt>
                <c:pt idx="787">
                  <c:v>7.8794522500247695</c:v>
                </c:pt>
                <c:pt idx="788">
                  <c:v>7.8894512499973644</c:v>
                </c:pt>
                <c:pt idx="789">
                  <c:v>7.8994502499990631</c:v>
                </c:pt>
                <c:pt idx="790">
                  <c:v>7.9094502500083763</c:v>
                </c:pt>
                <c:pt idx="791">
                  <c:v>7.919449250010075</c:v>
                </c:pt>
                <c:pt idx="792">
                  <c:v>7.9294482500117738</c:v>
                </c:pt>
                <c:pt idx="793">
                  <c:v>7.939448250021087</c:v>
                </c:pt>
                <c:pt idx="794">
                  <c:v>7.9494472500227857</c:v>
                </c:pt>
                <c:pt idx="795">
                  <c:v>7.9594462500244845</c:v>
                </c:pt>
                <c:pt idx="796">
                  <c:v>7.9694462500046939</c:v>
                </c:pt>
                <c:pt idx="797">
                  <c:v>7.9794452500063926</c:v>
                </c:pt>
                <c:pt idx="798">
                  <c:v>7.9894442500080913</c:v>
                </c:pt>
                <c:pt idx="799">
                  <c:v>7.9994442500174046</c:v>
                </c:pt>
                <c:pt idx="800">
                  <c:v>8.0094432500191033</c:v>
                </c:pt>
                <c:pt idx="801">
                  <c:v>8.019442250020802</c:v>
                </c:pt>
                <c:pt idx="802">
                  <c:v>8.0294422500010114</c:v>
                </c:pt>
                <c:pt idx="803">
                  <c:v>8.0394412500027101</c:v>
                </c:pt>
                <c:pt idx="804">
                  <c:v>8.0494402500044089</c:v>
                </c:pt>
                <c:pt idx="805">
                  <c:v>8.0594402500137221</c:v>
                </c:pt>
                <c:pt idx="806">
                  <c:v>8.0694392500154208</c:v>
                </c:pt>
                <c:pt idx="807">
                  <c:v>8.0794382500171196</c:v>
                </c:pt>
                <c:pt idx="808">
                  <c:v>8.0894372500188183</c:v>
                </c:pt>
                <c:pt idx="809">
                  <c:v>8.0994372499990277</c:v>
                </c:pt>
                <c:pt idx="810">
                  <c:v>8.1094362500007264</c:v>
                </c:pt>
                <c:pt idx="811">
                  <c:v>8.119435833330499</c:v>
                </c:pt>
                <c:pt idx="812">
                  <c:v>8.1294358333398122</c:v>
                </c:pt>
                <c:pt idx="813">
                  <c:v>8.139434833341511</c:v>
                </c:pt>
                <c:pt idx="814">
                  <c:v>8.1494338333432097</c:v>
                </c:pt>
                <c:pt idx="815">
                  <c:v>8.1594338333525229</c:v>
                </c:pt>
                <c:pt idx="816">
                  <c:v>8.1694328333542217</c:v>
                </c:pt>
                <c:pt idx="817">
                  <c:v>8.1794318333559204</c:v>
                </c:pt>
                <c:pt idx="818">
                  <c:v>8.1894318333361298</c:v>
                </c:pt>
                <c:pt idx="819">
                  <c:v>8.1994308333378285</c:v>
                </c:pt>
                <c:pt idx="820">
                  <c:v>8.2094298333395272</c:v>
                </c:pt>
                <c:pt idx="821">
                  <c:v>8.2194298333488405</c:v>
                </c:pt>
                <c:pt idx="822">
                  <c:v>8.2294288333505392</c:v>
                </c:pt>
                <c:pt idx="823">
                  <c:v>8.2394278333522379</c:v>
                </c:pt>
                <c:pt idx="824">
                  <c:v>8.2494278333324473</c:v>
                </c:pt>
                <c:pt idx="825">
                  <c:v>8.2594268333341461</c:v>
                </c:pt>
                <c:pt idx="826">
                  <c:v>8.2694258333358448</c:v>
                </c:pt>
                <c:pt idx="827">
                  <c:v>8.279425833345158</c:v>
                </c:pt>
                <c:pt idx="828">
                  <c:v>8.2894248333468568</c:v>
                </c:pt>
                <c:pt idx="829">
                  <c:v>8.2994238333485555</c:v>
                </c:pt>
                <c:pt idx="830">
                  <c:v>8.3094228333502542</c:v>
                </c:pt>
                <c:pt idx="831">
                  <c:v>8.3194228333304636</c:v>
                </c:pt>
                <c:pt idx="832">
                  <c:v>8.3294218333321624</c:v>
                </c:pt>
                <c:pt idx="833">
                  <c:v>8.3394208333338611</c:v>
                </c:pt>
                <c:pt idx="834">
                  <c:v>8.3494208333431743</c:v>
                </c:pt>
                <c:pt idx="835">
                  <c:v>8.359419833344873</c:v>
                </c:pt>
                <c:pt idx="836">
                  <c:v>8.3694188333465718</c:v>
                </c:pt>
                <c:pt idx="837">
                  <c:v>8.379418833355885</c:v>
                </c:pt>
                <c:pt idx="838">
                  <c:v>8.3894178333575837</c:v>
                </c:pt>
                <c:pt idx="839">
                  <c:v>8.3994168333592825</c:v>
                </c:pt>
                <c:pt idx="840">
                  <c:v>8.4094168333394919</c:v>
                </c:pt>
                <c:pt idx="841">
                  <c:v>8.4194158333411906</c:v>
                </c:pt>
                <c:pt idx="842">
                  <c:v>8.4294148333428893</c:v>
                </c:pt>
                <c:pt idx="843">
                  <c:v>8.4394148333522025</c:v>
                </c:pt>
                <c:pt idx="844">
                  <c:v>8.4494138333539013</c:v>
                </c:pt>
                <c:pt idx="845">
                  <c:v>8.4594128333556</c:v>
                </c:pt>
                <c:pt idx="846">
                  <c:v>8.4694128333358094</c:v>
                </c:pt>
                <c:pt idx="847">
                  <c:v>8.4794118333375081</c:v>
                </c:pt>
                <c:pt idx="848">
                  <c:v>8.4894108333392069</c:v>
                </c:pt>
                <c:pt idx="849">
                  <c:v>8.4994108333485201</c:v>
                </c:pt>
                <c:pt idx="850">
                  <c:v>8.5094098333502188</c:v>
                </c:pt>
                <c:pt idx="851">
                  <c:v>8.5194088333519176</c:v>
                </c:pt>
                <c:pt idx="852">
                  <c:v>8.529408833332127</c:v>
                </c:pt>
                <c:pt idx="853">
                  <c:v>8.5394078333338257</c:v>
                </c:pt>
                <c:pt idx="854">
                  <c:v>8.5494068333355244</c:v>
                </c:pt>
                <c:pt idx="855">
                  <c:v>8.5594058333372232</c:v>
                </c:pt>
                <c:pt idx="856">
                  <c:v>8.5694058333465364</c:v>
                </c:pt>
                <c:pt idx="857">
                  <c:v>8.5794048333482351</c:v>
                </c:pt>
                <c:pt idx="858">
                  <c:v>8.5894038333499338</c:v>
                </c:pt>
                <c:pt idx="859">
                  <c:v>8.5994038333592471</c:v>
                </c:pt>
                <c:pt idx="860">
                  <c:v>8.609402833331842</c:v>
                </c:pt>
                <c:pt idx="861">
                  <c:v>8.6194018333335407</c:v>
                </c:pt>
                <c:pt idx="862">
                  <c:v>8.6294018333428539</c:v>
                </c:pt>
                <c:pt idx="863">
                  <c:v>8.6394008333445527</c:v>
                </c:pt>
                <c:pt idx="864">
                  <c:v>8.6493998333462514</c:v>
                </c:pt>
                <c:pt idx="865">
                  <c:v>8.6593998333555646</c:v>
                </c:pt>
                <c:pt idx="866">
                  <c:v>8.6693988333572634</c:v>
                </c:pt>
                <c:pt idx="867">
                  <c:v>8.6793978333589621</c:v>
                </c:pt>
                <c:pt idx="868">
                  <c:v>8.6893978333391715</c:v>
                </c:pt>
                <c:pt idx="869">
                  <c:v>8.6993968333408702</c:v>
                </c:pt>
                <c:pt idx="870">
                  <c:v>8.7093958333425689</c:v>
                </c:pt>
                <c:pt idx="871">
                  <c:v>8.7193958333518822</c:v>
                </c:pt>
                <c:pt idx="872">
                  <c:v>8.7293948333535809</c:v>
                </c:pt>
                <c:pt idx="873">
                  <c:v>8.7393938333552796</c:v>
                </c:pt>
                <c:pt idx="874">
                  <c:v>8.749393833335489</c:v>
                </c:pt>
                <c:pt idx="875">
                  <c:v>8.7593928333371878</c:v>
                </c:pt>
                <c:pt idx="876">
                  <c:v>8.7693918333388865</c:v>
                </c:pt>
                <c:pt idx="877">
                  <c:v>8.7793918333481997</c:v>
                </c:pt>
                <c:pt idx="878">
                  <c:v>8.7893908333498985</c:v>
                </c:pt>
                <c:pt idx="879">
                  <c:v>8.7993898333515972</c:v>
                </c:pt>
                <c:pt idx="880">
                  <c:v>8.8093888333532959</c:v>
                </c:pt>
                <c:pt idx="881">
                  <c:v>8.8193888333335053</c:v>
                </c:pt>
                <c:pt idx="882">
                  <c:v>8.829387833335204</c:v>
                </c:pt>
                <c:pt idx="883">
                  <c:v>8.8393868333369028</c:v>
                </c:pt>
                <c:pt idx="884">
                  <c:v>8.849386833346216</c:v>
                </c:pt>
                <c:pt idx="885">
                  <c:v>8.8593858333479147</c:v>
                </c:pt>
                <c:pt idx="886">
                  <c:v>8.8693848333496135</c:v>
                </c:pt>
                <c:pt idx="887">
                  <c:v>8.8793848333589267</c:v>
                </c:pt>
                <c:pt idx="888">
                  <c:v>8.8893838333315216</c:v>
                </c:pt>
                <c:pt idx="889">
                  <c:v>8.8993828333332203</c:v>
                </c:pt>
                <c:pt idx="890">
                  <c:v>8.9093828333425336</c:v>
                </c:pt>
                <c:pt idx="891">
                  <c:v>8.9193818333442323</c:v>
                </c:pt>
                <c:pt idx="892">
                  <c:v>8.929380833345931</c:v>
                </c:pt>
                <c:pt idx="893">
                  <c:v>8.9393808333552442</c:v>
                </c:pt>
                <c:pt idx="894">
                  <c:v>8.949379833356943</c:v>
                </c:pt>
                <c:pt idx="895">
                  <c:v>8.9593788333586417</c:v>
                </c:pt>
                <c:pt idx="896">
                  <c:v>8.9693788333388511</c:v>
                </c:pt>
                <c:pt idx="897">
                  <c:v>8.9793778333405498</c:v>
                </c:pt>
                <c:pt idx="898">
                  <c:v>8.9893768333422486</c:v>
                </c:pt>
                <c:pt idx="899">
                  <c:v>8.9993768333515618</c:v>
                </c:pt>
                <c:pt idx="900">
                  <c:v>9.0093758333532605</c:v>
                </c:pt>
                <c:pt idx="901">
                  <c:v>9.0193748333549593</c:v>
                </c:pt>
                <c:pt idx="902">
                  <c:v>9.0293748333351687</c:v>
                </c:pt>
                <c:pt idx="903">
                  <c:v>9.0393738333368674</c:v>
                </c:pt>
                <c:pt idx="904">
                  <c:v>9.0493728333385661</c:v>
                </c:pt>
                <c:pt idx="905">
                  <c:v>9.0593728333478794</c:v>
                </c:pt>
                <c:pt idx="906">
                  <c:v>9.0693718333495781</c:v>
                </c:pt>
                <c:pt idx="907">
                  <c:v>9.0793708333512768</c:v>
                </c:pt>
                <c:pt idx="908">
                  <c:v>9.0893698333529755</c:v>
                </c:pt>
                <c:pt idx="909">
                  <c:v>9.0993698333331849</c:v>
                </c:pt>
                <c:pt idx="910">
                  <c:v>9.1093688333348837</c:v>
                </c:pt>
                <c:pt idx="911">
                  <c:v>9.1193678333365824</c:v>
                </c:pt>
                <c:pt idx="912">
                  <c:v>9.1293674583430402</c:v>
                </c:pt>
                <c:pt idx="913">
                  <c:v>9.1393664583447389</c:v>
                </c:pt>
                <c:pt idx="914">
                  <c:v>9.1493654583464377</c:v>
                </c:pt>
                <c:pt idx="915">
                  <c:v>9.1593654583557509</c:v>
                </c:pt>
                <c:pt idx="916">
                  <c:v>9.1693644583574496</c:v>
                </c:pt>
                <c:pt idx="917">
                  <c:v>9.1793634583591484</c:v>
                </c:pt>
                <c:pt idx="918">
                  <c:v>9.1893634583393577</c:v>
                </c:pt>
                <c:pt idx="919">
                  <c:v>9.1993624583410565</c:v>
                </c:pt>
                <c:pt idx="920">
                  <c:v>9.2093614583427552</c:v>
                </c:pt>
                <c:pt idx="921">
                  <c:v>9.2193614583520684</c:v>
                </c:pt>
                <c:pt idx="922">
                  <c:v>9.2293604583537672</c:v>
                </c:pt>
                <c:pt idx="923">
                  <c:v>9.2393594583554659</c:v>
                </c:pt>
                <c:pt idx="924">
                  <c:v>9.2493594583356753</c:v>
                </c:pt>
                <c:pt idx="925">
                  <c:v>9.259358458337374</c:v>
                </c:pt>
                <c:pt idx="926">
                  <c:v>9.2693574583390728</c:v>
                </c:pt>
                <c:pt idx="927">
                  <c:v>9.279357458348386</c:v>
                </c:pt>
                <c:pt idx="928">
                  <c:v>9.2893564583500847</c:v>
                </c:pt>
                <c:pt idx="929">
                  <c:v>9.2993554583517835</c:v>
                </c:pt>
                <c:pt idx="930">
                  <c:v>9.3093554583319928</c:v>
                </c:pt>
                <c:pt idx="931">
                  <c:v>9.3193544583336916</c:v>
                </c:pt>
                <c:pt idx="932">
                  <c:v>9.3293534583353903</c:v>
                </c:pt>
                <c:pt idx="933">
                  <c:v>9.3393534583447035</c:v>
                </c:pt>
                <c:pt idx="934">
                  <c:v>9.3493524583464023</c:v>
                </c:pt>
                <c:pt idx="935">
                  <c:v>9.359351458348101</c:v>
                </c:pt>
                <c:pt idx="936">
                  <c:v>9.3693514583574142</c:v>
                </c:pt>
                <c:pt idx="937">
                  <c:v>9.379350458359113</c:v>
                </c:pt>
                <c:pt idx="938">
                  <c:v>9.3893494583317079</c:v>
                </c:pt>
                <c:pt idx="939">
                  <c:v>9.3993494583410211</c:v>
                </c:pt>
                <c:pt idx="940">
                  <c:v>9.4093484583427198</c:v>
                </c:pt>
                <c:pt idx="941">
                  <c:v>9.4193474583444186</c:v>
                </c:pt>
                <c:pt idx="942">
                  <c:v>9.4293464583461173</c:v>
                </c:pt>
                <c:pt idx="943">
                  <c:v>9.4393464583554305</c:v>
                </c:pt>
                <c:pt idx="944">
                  <c:v>9.4493454583571292</c:v>
                </c:pt>
                <c:pt idx="945">
                  <c:v>9.459344458358828</c:v>
                </c:pt>
                <c:pt idx="946">
                  <c:v>9.4693444583390374</c:v>
                </c:pt>
                <c:pt idx="947">
                  <c:v>9.4793434583407361</c:v>
                </c:pt>
                <c:pt idx="948">
                  <c:v>9.4893424583424348</c:v>
                </c:pt>
                <c:pt idx="949">
                  <c:v>9.4993424583517481</c:v>
                </c:pt>
                <c:pt idx="950">
                  <c:v>9.5093414583534468</c:v>
                </c:pt>
                <c:pt idx="951">
                  <c:v>9.5193404583551455</c:v>
                </c:pt>
                <c:pt idx="952">
                  <c:v>9.5293404583353549</c:v>
                </c:pt>
                <c:pt idx="953">
                  <c:v>9.5393394583370537</c:v>
                </c:pt>
                <c:pt idx="954">
                  <c:v>9.5493384583387524</c:v>
                </c:pt>
                <c:pt idx="955">
                  <c:v>9.5593384583480656</c:v>
                </c:pt>
                <c:pt idx="956">
                  <c:v>9.5693374583497643</c:v>
                </c:pt>
                <c:pt idx="957">
                  <c:v>9.5793364583514631</c:v>
                </c:pt>
                <c:pt idx="958">
                  <c:v>9.5893364583316725</c:v>
                </c:pt>
                <c:pt idx="959">
                  <c:v>9.5993354583333712</c:v>
                </c:pt>
                <c:pt idx="960">
                  <c:v>9.6093344583350699</c:v>
                </c:pt>
                <c:pt idx="961">
                  <c:v>9.6193344583443832</c:v>
                </c:pt>
                <c:pt idx="962">
                  <c:v>9.6293334583460819</c:v>
                </c:pt>
                <c:pt idx="963">
                  <c:v>9.6393324583477806</c:v>
                </c:pt>
                <c:pt idx="964">
                  <c:v>9.6493324583570939</c:v>
                </c:pt>
                <c:pt idx="965">
                  <c:v>9.6593314583587926</c:v>
                </c:pt>
                <c:pt idx="966">
                  <c:v>9.6693304583313875</c:v>
                </c:pt>
                <c:pt idx="967">
                  <c:v>9.6793304583407007</c:v>
                </c:pt>
                <c:pt idx="968">
                  <c:v>9.6893294583423994</c:v>
                </c:pt>
                <c:pt idx="969">
                  <c:v>9.6993284583440982</c:v>
                </c:pt>
                <c:pt idx="970">
                  <c:v>9.7093284583534114</c:v>
                </c:pt>
                <c:pt idx="971">
                  <c:v>9.7193274583551101</c:v>
                </c:pt>
                <c:pt idx="972">
                  <c:v>9.7293264583568089</c:v>
                </c:pt>
                <c:pt idx="973">
                  <c:v>9.7393264583370183</c:v>
                </c:pt>
                <c:pt idx="974">
                  <c:v>9.749325458338717</c:v>
                </c:pt>
                <c:pt idx="975">
                  <c:v>9.7593244583404157</c:v>
                </c:pt>
                <c:pt idx="976">
                  <c:v>9.7693234583421145</c:v>
                </c:pt>
                <c:pt idx="977">
                  <c:v>9.7793234583514277</c:v>
                </c:pt>
                <c:pt idx="978">
                  <c:v>9.7893224583531264</c:v>
                </c:pt>
                <c:pt idx="979">
                  <c:v>9.7993214583548252</c:v>
                </c:pt>
                <c:pt idx="980">
                  <c:v>9.8093214583350345</c:v>
                </c:pt>
                <c:pt idx="981">
                  <c:v>9.8193204583367333</c:v>
                </c:pt>
                <c:pt idx="982">
                  <c:v>9.829319458338432</c:v>
                </c:pt>
                <c:pt idx="983">
                  <c:v>9.8393194583477452</c:v>
                </c:pt>
                <c:pt idx="984">
                  <c:v>9.849318458349444</c:v>
                </c:pt>
                <c:pt idx="985">
                  <c:v>9.8593174583511427</c:v>
                </c:pt>
                <c:pt idx="986">
                  <c:v>9.8693174583313521</c:v>
                </c:pt>
                <c:pt idx="987">
                  <c:v>9.8793164583330508</c:v>
                </c:pt>
                <c:pt idx="988">
                  <c:v>9.8893154583347496</c:v>
                </c:pt>
                <c:pt idx="989">
                  <c:v>9.8993154583440628</c:v>
                </c:pt>
                <c:pt idx="990">
                  <c:v>9.9093144583457615</c:v>
                </c:pt>
                <c:pt idx="991">
                  <c:v>9.9193134583474603</c:v>
                </c:pt>
                <c:pt idx="992">
                  <c:v>9.9293134583567735</c:v>
                </c:pt>
                <c:pt idx="993">
                  <c:v>9.9393124583584722</c:v>
                </c:pt>
                <c:pt idx="994">
                  <c:v>9.9493114583310671</c:v>
                </c:pt>
                <c:pt idx="995">
                  <c:v>9.9593114583403803</c:v>
                </c:pt>
                <c:pt idx="996">
                  <c:v>9.9693104583420791</c:v>
                </c:pt>
                <c:pt idx="997">
                  <c:v>9.9793094583437778</c:v>
                </c:pt>
                <c:pt idx="998">
                  <c:v>9.989309458353091</c:v>
                </c:pt>
                <c:pt idx="999">
                  <c:v>9.9993084583547898</c:v>
                </c:pt>
                <c:pt idx="1000">
                  <c:v>10.009307458356488</c:v>
                </c:pt>
                <c:pt idx="1001">
                  <c:v>10.019307458336698</c:v>
                </c:pt>
                <c:pt idx="1002">
                  <c:v>10.029306458338397</c:v>
                </c:pt>
                <c:pt idx="1003">
                  <c:v>10.039305458340095</c:v>
                </c:pt>
                <c:pt idx="1004">
                  <c:v>10.049305458349409</c:v>
                </c:pt>
                <c:pt idx="1005">
                  <c:v>10.059304458351107</c:v>
                </c:pt>
                <c:pt idx="1006">
                  <c:v>10.069303458352806</c:v>
                </c:pt>
                <c:pt idx="1007">
                  <c:v>10.079303458333015</c:v>
                </c:pt>
                <c:pt idx="1008">
                  <c:v>10.089302458334714</c:v>
                </c:pt>
                <c:pt idx="1009">
                  <c:v>10.099301458336413</c:v>
                </c:pt>
                <c:pt idx="1010">
                  <c:v>10.109301458345726</c:v>
                </c:pt>
                <c:pt idx="1011">
                  <c:v>10.119300458347425</c:v>
                </c:pt>
                <c:pt idx="1012">
                  <c:v>10.129302500019548</c:v>
                </c:pt>
                <c:pt idx="1013">
                  <c:v>10.139302499999758</c:v>
                </c:pt>
                <c:pt idx="1014">
                  <c:v>10.149301500001457</c:v>
                </c:pt>
                <c:pt idx="1015">
                  <c:v>10.159300500003155</c:v>
                </c:pt>
                <c:pt idx="1016">
                  <c:v>10.169300500012469</c:v>
                </c:pt>
                <c:pt idx="1017">
                  <c:v>10.179299500014167</c:v>
                </c:pt>
                <c:pt idx="1018">
                  <c:v>10.189298500015866</c:v>
                </c:pt>
                <c:pt idx="1019">
                  <c:v>10.199297500017565</c:v>
                </c:pt>
                <c:pt idx="1020">
                  <c:v>10.209297499997774</c:v>
                </c:pt>
                <c:pt idx="1021">
                  <c:v>10.219296499999473</c:v>
                </c:pt>
                <c:pt idx="1022">
                  <c:v>10.229295500001172</c:v>
                </c:pt>
                <c:pt idx="1023">
                  <c:v>10.239295500010485</c:v>
                </c:pt>
                <c:pt idx="1024">
                  <c:v>10.249294500012184</c:v>
                </c:pt>
                <c:pt idx="1025">
                  <c:v>10.259293500013882</c:v>
                </c:pt>
                <c:pt idx="1026">
                  <c:v>10.269293500023196</c:v>
                </c:pt>
                <c:pt idx="1027">
                  <c:v>10.279292500024894</c:v>
                </c:pt>
                <c:pt idx="1028">
                  <c:v>10.289291499997489</c:v>
                </c:pt>
                <c:pt idx="1029">
                  <c:v>10.299291500006802</c:v>
                </c:pt>
                <c:pt idx="1030">
                  <c:v>10.309290500008501</c:v>
                </c:pt>
                <c:pt idx="1031">
                  <c:v>10.3192895000102</c:v>
                </c:pt>
                <c:pt idx="1032">
                  <c:v>10.329289500019513</c:v>
                </c:pt>
                <c:pt idx="1033">
                  <c:v>10.339288500021212</c:v>
                </c:pt>
                <c:pt idx="1034">
                  <c:v>10.349287500022911</c:v>
                </c:pt>
                <c:pt idx="1035">
                  <c:v>10.35928750000312</c:v>
                </c:pt>
                <c:pt idx="1036">
                  <c:v>10.369286500004819</c:v>
                </c:pt>
                <c:pt idx="1037">
                  <c:v>10.379285500006517</c:v>
                </c:pt>
                <c:pt idx="1038">
                  <c:v>10.389285500015831</c:v>
                </c:pt>
                <c:pt idx="1039">
                  <c:v>10.399284500017529</c:v>
                </c:pt>
                <c:pt idx="1040">
                  <c:v>10.409283500019228</c:v>
                </c:pt>
                <c:pt idx="1041">
                  <c:v>10.419283499999437</c:v>
                </c:pt>
                <c:pt idx="1042">
                  <c:v>10.429282500001136</c:v>
                </c:pt>
                <c:pt idx="1043">
                  <c:v>10.439281500002835</c:v>
                </c:pt>
                <c:pt idx="1044">
                  <c:v>10.449281500012148</c:v>
                </c:pt>
                <c:pt idx="1045">
                  <c:v>10.459280500013847</c:v>
                </c:pt>
                <c:pt idx="1046">
                  <c:v>10.469279500015546</c:v>
                </c:pt>
                <c:pt idx="1047">
                  <c:v>10.479279500024859</c:v>
                </c:pt>
                <c:pt idx="1048">
                  <c:v>10.489278499997454</c:v>
                </c:pt>
                <c:pt idx="1049">
                  <c:v>10.499277499999152</c:v>
                </c:pt>
                <c:pt idx="1050">
                  <c:v>10.509277500008466</c:v>
                </c:pt>
                <c:pt idx="1051">
                  <c:v>10.519276500010164</c:v>
                </c:pt>
                <c:pt idx="1052">
                  <c:v>10.529275500011863</c:v>
                </c:pt>
                <c:pt idx="1053">
                  <c:v>10.539275500021176</c:v>
                </c:pt>
                <c:pt idx="1054">
                  <c:v>10.549274500022875</c:v>
                </c:pt>
                <c:pt idx="1055">
                  <c:v>10.559273500024574</c:v>
                </c:pt>
                <c:pt idx="1056">
                  <c:v>10.569273500004783</c:v>
                </c:pt>
                <c:pt idx="1057">
                  <c:v>10.579272500006482</c:v>
                </c:pt>
                <c:pt idx="1058">
                  <c:v>10.589271500008181</c:v>
                </c:pt>
                <c:pt idx="1059">
                  <c:v>10.599271500017494</c:v>
                </c:pt>
                <c:pt idx="1060">
                  <c:v>10.609270500019193</c:v>
                </c:pt>
                <c:pt idx="1061">
                  <c:v>10.619269500020891</c:v>
                </c:pt>
                <c:pt idx="1062">
                  <c:v>10.629269500001101</c:v>
                </c:pt>
                <c:pt idx="1063">
                  <c:v>10.6392685000028</c:v>
                </c:pt>
                <c:pt idx="1064">
                  <c:v>10.649267500004498</c:v>
                </c:pt>
                <c:pt idx="1065">
                  <c:v>10.659267500013812</c:v>
                </c:pt>
                <c:pt idx="1066">
                  <c:v>10.66926650001551</c:v>
                </c:pt>
                <c:pt idx="1067">
                  <c:v>10.679265500017209</c:v>
                </c:pt>
                <c:pt idx="1068">
                  <c:v>10.689265499997418</c:v>
                </c:pt>
                <c:pt idx="1069">
                  <c:v>10.699264499999117</c:v>
                </c:pt>
                <c:pt idx="1070">
                  <c:v>10.709263500000816</c:v>
                </c:pt>
                <c:pt idx="1071">
                  <c:v>10.719263500010129</c:v>
                </c:pt>
                <c:pt idx="1072">
                  <c:v>10.729262500011828</c:v>
                </c:pt>
                <c:pt idx="1073">
                  <c:v>10.739261500013527</c:v>
                </c:pt>
                <c:pt idx="1074">
                  <c:v>10.74926150002284</c:v>
                </c:pt>
                <c:pt idx="1075">
                  <c:v>10.759260500024538</c:v>
                </c:pt>
                <c:pt idx="1076">
                  <c:v>10.769259499997133</c:v>
                </c:pt>
                <c:pt idx="1077">
                  <c:v>10.779259500006447</c:v>
                </c:pt>
                <c:pt idx="1078">
                  <c:v>10.789258500008145</c:v>
                </c:pt>
                <c:pt idx="1079">
                  <c:v>10.799257500009844</c:v>
                </c:pt>
                <c:pt idx="1080">
                  <c:v>10.809257500019157</c:v>
                </c:pt>
                <c:pt idx="1081">
                  <c:v>10.819256500020856</c:v>
                </c:pt>
                <c:pt idx="1082">
                  <c:v>10.829255500022555</c:v>
                </c:pt>
                <c:pt idx="1083">
                  <c:v>10.839255500002764</c:v>
                </c:pt>
                <c:pt idx="1084">
                  <c:v>10.849254500004463</c:v>
                </c:pt>
                <c:pt idx="1085">
                  <c:v>10.859253500006162</c:v>
                </c:pt>
                <c:pt idx="1086">
                  <c:v>10.86925250000786</c:v>
                </c:pt>
                <c:pt idx="1087">
                  <c:v>10.879252500017174</c:v>
                </c:pt>
                <c:pt idx="1088">
                  <c:v>10.889251500018872</c:v>
                </c:pt>
                <c:pt idx="1089">
                  <c:v>10.899250500020571</c:v>
                </c:pt>
                <c:pt idx="1090">
                  <c:v>10.90925050000078</c:v>
                </c:pt>
                <c:pt idx="1091">
                  <c:v>10.919249500002479</c:v>
                </c:pt>
                <c:pt idx="1092">
                  <c:v>10.929248500004178</c:v>
                </c:pt>
                <c:pt idx="1093">
                  <c:v>10.939248500013491</c:v>
                </c:pt>
                <c:pt idx="1094">
                  <c:v>10.94924750001519</c:v>
                </c:pt>
                <c:pt idx="1095">
                  <c:v>10.959246500016889</c:v>
                </c:pt>
                <c:pt idx="1096">
                  <c:v>10.969246499997098</c:v>
                </c:pt>
                <c:pt idx="1097">
                  <c:v>10.979245499998797</c:v>
                </c:pt>
                <c:pt idx="1098">
                  <c:v>10.98924550000811</c:v>
                </c:pt>
                <c:pt idx="1099">
                  <c:v>10.999244500009809</c:v>
                </c:pt>
                <c:pt idx="1100">
                  <c:v>11.009243500011507</c:v>
                </c:pt>
                <c:pt idx="1101">
                  <c:v>11.019242500013206</c:v>
                </c:pt>
                <c:pt idx="1102">
                  <c:v>11.029242500022519</c:v>
                </c:pt>
                <c:pt idx="1103">
                  <c:v>11.039241500024218</c:v>
                </c:pt>
                <c:pt idx="1104">
                  <c:v>11.049240500025917</c:v>
                </c:pt>
                <c:pt idx="1105">
                  <c:v>11.059240500006126</c:v>
                </c:pt>
                <c:pt idx="1106">
                  <c:v>11.069239500007825</c:v>
                </c:pt>
                <c:pt idx="1107">
                  <c:v>11.079238500009524</c:v>
                </c:pt>
                <c:pt idx="1108">
                  <c:v>11.089238500018837</c:v>
                </c:pt>
                <c:pt idx="1109">
                  <c:v>11.099237500020536</c:v>
                </c:pt>
                <c:pt idx="1110">
                  <c:v>11.109236500022234</c:v>
                </c:pt>
                <c:pt idx="1111">
                  <c:v>11.119236500002444</c:v>
                </c:pt>
                <c:pt idx="1112">
                  <c:v>11.129232083330862</c:v>
                </c:pt>
                <c:pt idx="1113">
                  <c:v>11.139231083332561</c:v>
                </c:pt>
                <c:pt idx="1114">
                  <c:v>11.149231083341874</c:v>
                </c:pt>
                <c:pt idx="1115">
                  <c:v>11.159230083343573</c:v>
                </c:pt>
                <c:pt idx="1116">
                  <c:v>11.169229083345272</c:v>
                </c:pt>
                <c:pt idx="1117">
                  <c:v>11.179229083354585</c:v>
                </c:pt>
                <c:pt idx="1118">
                  <c:v>11.189228083356284</c:v>
                </c:pt>
                <c:pt idx="1119">
                  <c:v>11.199227083357982</c:v>
                </c:pt>
                <c:pt idx="1120">
                  <c:v>11.209227083338192</c:v>
                </c:pt>
                <c:pt idx="1121">
                  <c:v>11.21922608333989</c:v>
                </c:pt>
                <c:pt idx="1122">
                  <c:v>11.229225083341589</c:v>
                </c:pt>
                <c:pt idx="1123">
                  <c:v>11.239225083350902</c:v>
                </c:pt>
                <c:pt idx="1124">
                  <c:v>11.249224083352601</c:v>
                </c:pt>
                <c:pt idx="1125">
                  <c:v>11.2592230833543</c:v>
                </c:pt>
                <c:pt idx="1126">
                  <c:v>11.269223083334509</c:v>
                </c:pt>
                <c:pt idx="1127">
                  <c:v>11.279222083336208</c:v>
                </c:pt>
                <c:pt idx="1128">
                  <c:v>11.289221083337907</c:v>
                </c:pt>
                <c:pt idx="1129">
                  <c:v>11.29922108334722</c:v>
                </c:pt>
                <c:pt idx="1130">
                  <c:v>11.309220083348919</c:v>
                </c:pt>
                <c:pt idx="1131">
                  <c:v>11.319219083350617</c:v>
                </c:pt>
                <c:pt idx="1132">
                  <c:v>11.329219083330827</c:v>
                </c:pt>
                <c:pt idx="1133">
                  <c:v>11.339218083332526</c:v>
                </c:pt>
                <c:pt idx="1134">
                  <c:v>11.349217083334224</c:v>
                </c:pt>
                <c:pt idx="1135">
                  <c:v>11.359217083343538</c:v>
                </c:pt>
                <c:pt idx="1136">
                  <c:v>11.369216083345236</c:v>
                </c:pt>
                <c:pt idx="1137">
                  <c:v>11.379215083346935</c:v>
                </c:pt>
                <c:pt idx="1138">
                  <c:v>11.389215083356248</c:v>
                </c:pt>
                <c:pt idx="1139">
                  <c:v>11.399214083357947</c:v>
                </c:pt>
                <c:pt idx="1140">
                  <c:v>11.409213083330542</c:v>
                </c:pt>
                <c:pt idx="1141">
                  <c:v>11.419213083339855</c:v>
                </c:pt>
                <c:pt idx="1142">
                  <c:v>11.429212083341554</c:v>
                </c:pt>
                <c:pt idx="1143">
                  <c:v>11.439211083343253</c:v>
                </c:pt>
                <c:pt idx="1144">
                  <c:v>11.449211083352566</c:v>
                </c:pt>
                <c:pt idx="1145">
                  <c:v>11.459210083354264</c:v>
                </c:pt>
                <c:pt idx="1146">
                  <c:v>11.469209083355963</c:v>
                </c:pt>
                <c:pt idx="1147">
                  <c:v>11.479209083336173</c:v>
                </c:pt>
                <c:pt idx="1148">
                  <c:v>11.489208083337871</c:v>
                </c:pt>
                <c:pt idx="1149">
                  <c:v>11.49920708333957</c:v>
                </c:pt>
                <c:pt idx="1150">
                  <c:v>11.509207083348883</c:v>
                </c:pt>
                <c:pt idx="1151">
                  <c:v>11.519206083350582</c:v>
                </c:pt>
                <c:pt idx="1152">
                  <c:v>11.529205083352281</c:v>
                </c:pt>
                <c:pt idx="1153">
                  <c:v>11.53920508333249</c:v>
                </c:pt>
                <c:pt idx="1154">
                  <c:v>11.549204083334189</c:v>
                </c:pt>
                <c:pt idx="1155">
                  <c:v>11.559203083335888</c:v>
                </c:pt>
                <c:pt idx="1156">
                  <c:v>11.569203083345201</c:v>
                </c:pt>
                <c:pt idx="1157">
                  <c:v>11.5792020833469</c:v>
                </c:pt>
                <c:pt idx="1158">
                  <c:v>11.589201083348598</c:v>
                </c:pt>
                <c:pt idx="1159">
                  <c:v>11.599201083357912</c:v>
                </c:pt>
                <c:pt idx="1160">
                  <c:v>11.609200083330506</c:v>
                </c:pt>
                <c:pt idx="1161">
                  <c:v>11.619199083332205</c:v>
                </c:pt>
                <c:pt idx="1162">
                  <c:v>11.629199083341518</c:v>
                </c:pt>
                <c:pt idx="1163">
                  <c:v>11.639198083343217</c:v>
                </c:pt>
                <c:pt idx="1164">
                  <c:v>11.649197083344916</c:v>
                </c:pt>
                <c:pt idx="1165">
                  <c:v>11.659197083354229</c:v>
                </c:pt>
                <c:pt idx="1166">
                  <c:v>11.669196083355928</c:v>
                </c:pt>
                <c:pt idx="1167">
                  <c:v>11.679195083357627</c:v>
                </c:pt>
                <c:pt idx="1168">
                  <c:v>11.689195083337836</c:v>
                </c:pt>
                <c:pt idx="1169">
                  <c:v>11.699194083339535</c:v>
                </c:pt>
                <c:pt idx="1170">
                  <c:v>11.709193083341233</c:v>
                </c:pt>
                <c:pt idx="1171">
                  <c:v>11.719193083350547</c:v>
                </c:pt>
                <c:pt idx="1172">
                  <c:v>11.729192083352245</c:v>
                </c:pt>
                <c:pt idx="1173">
                  <c:v>11.739191083353944</c:v>
                </c:pt>
                <c:pt idx="1174">
                  <c:v>11.749191083334154</c:v>
                </c:pt>
                <c:pt idx="1175">
                  <c:v>11.759190083335852</c:v>
                </c:pt>
                <c:pt idx="1176">
                  <c:v>11.769189083337551</c:v>
                </c:pt>
                <c:pt idx="1177">
                  <c:v>11.779189083346864</c:v>
                </c:pt>
                <c:pt idx="1178">
                  <c:v>11.789188083348563</c:v>
                </c:pt>
                <c:pt idx="1179">
                  <c:v>11.799187083350262</c:v>
                </c:pt>
                <c:pt idx="1180">
                  <c:v>11.809187083330471</c:v>
                </c:pt>
                <c:pt idx="1181">
                  <c:v>11.81918608333217</c:v>
                </c:pt>
                <c:pt idx="1182">
                  <c:v>11.829185083333869</c:v>
                </c:pt>
                <c:pt idx="1183">
                  <c:v>11.839185083343182</c:v>
                </c:pt>
                <c:pt idx="1184">
                  <c:v>11.84918408334488</c:v>
                </c:pt>
                <c:pt idx="1185">
                  <c:v>11.859183083346579</c:v>
                </c:pt>
                <c:pt idx="1186">
                  <c:v>11.869183083355892</c:v>
                </c:pt>
                <c:pt idx="1187">
                  <c:v>11.879182083357591</c:v>
                </c:pt>
                <c:pt idx="1188">
                  <c:v>11.88918108335929</c:v>
                </c:pt>
                <c:pt idx="1189">
                  <c:v>11.899181083339499</c:v>
                </c:pt>
                <c:pt idx="1190">
                  <c:v>11.909180083341198</c:v>
                </c:pt>
                <c:pt idx="1191">
                  <c:v>11.919179083342897</c:v>
                </c:pt>
                <c:pt idx="1192">
                  <c:v>11.92917908335221</c:v>
                </c:pt>
                <c:pt idx="1193">
                  <c:v>11.939178083353909</c:v>
                </c:pt>
                <c:pt idx="1194">
                  <c:v>11.949177083355607</c:v>
                </c:pt>
                <c:pt idx="1195">
                  <c:v>11.959177083335817</c:v>
                </c:pt>
                <c:pt idx="1196">
                  <c:v>11.969176083337516</c:v>
                </c:pt>
                <c:pt idx="1197">
                  <c:v>11.979175083339214</c:v>
                </c:pt>
                <c:pt idx="1198">
                  <c:v>11.989175083348528</c:v>
                </c:pt>
                <c:pt idx="1199">
                  <c:v>11.999174083350226</c:v>
                </c:pt>
                <c:pt idx="1200">
                  <c:v>12.009173083351925</c:v>
                </c:pt>
                <c:pt idx="1201">
                  <c:v>12.019173083332134</c:v>
                </c:pt>
                <c:pt idx="1202">
                  <c:v>12.029172083333833</c:v>
                </c:pt>
                <c:pt idx="1203">
                  <c:v>12.039171083335532</c:v>
                </c:pt>
                <c:pt idx="1204">
                  <c:v>12.049171083344845</c:v>
                </c:pt>
                <c:pt idx="1205">
                  <c:v>12.059170083346544</c:v>
                </c:pt>
                <c:pt idx="1206">
                  <c:v>12.069169083348243</c:v>
                </c:pt>
                <c:pt idx="1207">
                  <c:v>12.079169083357556</c:v>
                </c:pt>
                <c:pt idx="1208">
                  <c:v>12.089168083359255</c:v>
                </c:pt>
                <c:pt idx="1209">
                  <c:v>12.099167083331849</c:v>
                </c:pt>
                <c:pt idx="1210">
                  <c:v>12.109167083341163</c:v>
                </c:pt>
                <c:pt idx="1211">
                  <c:v>12.119166083342861</c:v>
                </c:pt>
                <c:pt idx="1212">
                  <c:v>12.129165583348367</c:v>
                </c:pt>
                <c:pt idx="1213">
                  <c:v>12.139165583357681</c:v>
                </c:pt>
                <c:pt idx="1214">
                  <c:v>12.149164583359379</c:v>
                </c:pt>
                <c:pt idx="1215">
                  <c:v>12.159163583331974</c:v>
                </c:pt>
                <c:pt idx="1216">
                  <c:v>12.169163583341287</c:v>
                </c:pt>
                <c:pt idx="1217">
                  <c:v>12.179162583342986</c:v>
                </c:pt>
                <c:pt idx="1218">
                  <c:v>12.189161583344685</c:v>
                </c:pt>
                <c:pt idx="1219">
                  <c:v>12.199161583353998</c:v>
                </c:pt>
                <c:pt idx="1220">
                  <c:v>12.209160583355697</c:v>
                </c:pt>
                <c:pt idx="1221">
                  <c:v>12.219159583357396</c:v>
                </c:pt>
                <c:pt idx="1222">
                  <c:v>12.229159583337605</c:v>
                </c:pt>
                <c:pt idx="1223">
                  <c:v>12.239158583339304</c:v>
                </c:pt>
                <c:pt idx="1224">
                  <c:v>12.249157583341002</c:v>
                </c:pt>
                <c:pt idx="1225">
                  <c:v>12.259157583350316</c:v>
                </c:pt>
                <c:pt idx="1226">
                  <c:v>12.269156583352014</c:v>
                </c:pt>
                <c:pt idx="1227">
                  <c:v>12.279155583353713</c:v>
                </c:pt>
                <c:pt idx="1228">
                  <c:v>12.289155583333923</c:v>
                </c:pt>
                <c:pt idx="1229">
                  <c:v>12.299154583335621</c:v>
                </c:pt>
                <c:pt idx="1230">
                  <c:v>12.30915358333732</c:v>
                </c:pt>
                <c:pt idx="1231">
                  <c:v>12.319153583346633</c:v>
                </c:pt>
                <c:pt idx="1232">
                  <c:v>12.329152583348332</c:v>
                </c:pt>
                <c:pt idx="1233">
                  <c:v>12.339151583350031</c:v>
                </c:pt>
                <c:pt idx="1234">
                  <c:v>12.349151583359344</c:v>
                </c:pt>
                <c:pt idx="1235">
                  <c:v>12.359150583331939</c:v>
                </c:pt>
                <c:pt idx="1236">
                  <c:v>12.369149583333638</c:v>
                </c:pt>
                <c:pt idx="1237">
                  <c:v>12.379149583342951</c:v>
                </c:pt>
                <c:pt idx="1238">
                  <c:v>12.38914858334465</c:v>
                </c:pt>
                <c:pt idx="1239">
                  <c:v>12.399147583346348</c:v>
                </c:pt>
                <c:pt idx="1240">
                  <c:v>12.409147583355661</c:v>
                </c:pt>
                <c:pt idx="1241">
                  <c:v>12.41914658335736</c:v>
                </c:pt>
                <c:pt idx="1242">
                  <c:v>12.429145583359059</c:v>
                </c:pt>
                <c:pt idx="1243">
                  <c:v>12.439145583339268</c:v>
                </c:pt>
                <c:pt idx="1244">
                  <c:v>12.449144583340967</c:v>
                </c:pt>
                <c:pt idx="1245">
                  <c:v>12.459143583342666</c:v>
                </c:pt>
                <c:pt idx="1246">
                  <c:v>12.469143583351979</c:v>
                </c:pt>
                <c:pt idx="1247">
                  <c:v>12.479142583353678</c:v>
                </c:pt>
                <c:pt idx="1248">
                  <c:v>12.489141583355376</c:v>
                </c:pt>
                <c:pt idx="1249">
                  <c:v>12.499141583335586</c:v>
                </c:pt>
                <c:pt idx="1250">
                  <c:v>12.509140583337285</c:v>
                </c:pt>
                <c:pt idx="1251">
                  <c:v>12.519139583338983</c:v>
                </c:pt>
                <c:pt idx="1252">
                  <c:v>12.529139583348297</c:v>
                </c:pt>
                <c:pt idx="1253">
                  <c:v>12.539138583349995</c:v>
                </c:pt>
                <c:pt idx="1254">
                  <c:v>12.549137583351694</c:v>
                </c:pt>
                <c:pt idx="1255">
                  <c:v>12.559137583331903</c:v>
                </c:pt>
                <c:pt idx="1256">
                  <c:v>12.569136583333602</c:v>
                </c:pt>
                <c:pt idx="1257">
                  <c:v>12.579135583335301</c:v>
                </c:pt>
                <c:pt idx="1258">
                  <c:v>12.589135583344614</c:v>
                </c:pt>
                <c:pt idx="1259">
                  <c:v>12.599134583346313</c:v>
                </c:pt>
                <c:pt idx="1260">
                  <c:v>12.609133583348012</c:v>
                </c:pt>
                <c:pt idx="1261">
                  <c:v>12.619133583357325</c:v>
                </c:pt>
                <c:pt idx="1262">
                  <c:v>12.629132583359024</c:v>
                </c:pt>
                <c:pt idx="1263">
                  <c:v>12.639131583331618</c:v>
                </c:pt>
                <c:pt idx="1264">
                  <c:v>12.649131583340932</c:v>
                </c:pt>
                <c:pt idx="1265">
                  <c:v>12.65913058334263</c:v>
                </c:pt>
                <c:pt idx="1266">
                  <c:v>12.669129583344329</c:v>
                </c:pt>
                <c:pt idx="1267">
                  <c:v>12.679129583353642</c:v>
                </c:pt>
                <c:pt idx="1268">
                  <c:v>12.689128583355341</c:v>
                </c:pt>
                <c:pt idx="1269">
                  <c:v>12.69912758335704</c:v>
                </c:pt>
                <c:pt idx="1270">
                  <c:v>12.709127583337249</c:v>
                </c:pt>
                <c:pt idx="1271">
                  <c:v>12.719126583338948</c:v>
                </c:pt>
                <c:pt idx="1272">
                  <c:v>12.729125583340647</c:v>
                </c:pt>
                <c:pt idx="1273">
                  <c:v>12.73912558334996</c:v>
                </c:pt>
                <c:pt idx="1274">
                  <c:v>12.749124583351659</c:v>
                </c:pt>
                <c:pt idx="1275">
                  <c:v>12.759123583353357</c:v>
                </c:pt>
                <c:pt idx="1276">
                  <c:v>12.769123583333567</c:v>
                </c:pt>
                <c:pt idx="1277">
                  <c:v>12.779122583335266</c:v>
                </c:pt>
                <c:pt idx="1278">
                  <c:v>12.789121583336964</c:v>
                </c:pt>
                <c:pt idx="1279">
                  <c:v>12.799121583346277</c:v>
                </c:pt>
                <c:pt idx="1280">
                  <c:v>12.809120583347976</c:v>
                </c:pt>
                <c:pt idx="1281">
                  <c:v>12.819120583357289</c:v>
                </c:pt>
                <c:pt idx="1282">
                  <c:v>12.829119583358988</c:v>
                </c:pt>
                <c:pt idx="1283">
                  <c:v>12.839118583331583</c:v>
                </c:pt>
                <c:pt idx="1284">
                  <c:v>12.849118583340896</c:v>
                </c:pt>
                <c:pt idx="1285">
                  <c:v>12.859117583342595</c:v>
                </c:pt>
                <c:pt idx="1286">
                  <c:v>12.869116583344294</c:v>
                </c:pt>
                <c:pt idx="1287">
                  <c:v>12.879116583353607</c:v>
                </c:pt>
                <c:pt idx="1288">
                  <c:v>12.889115583355306</c:v>
                </c:pt>
                <c:pt idx="1289">
                  <c:v>12.899114583357004</c:v>
                </c:pt>
                <c:pt idx="1290">
                  <c:v>12.909114583337214</c:v>
                </c:pt>
                <c:pt idx="1291">
                  <c:v>12.919113583338913</c:v>
                </c:pt>
                <c:pt idx="1292">
                  <c:v>12.929112583340611</c:v>
                </c:pt>
                <c:pt idx="1293">
                  <c:v>12.939112583349925</c:v>
                </c:pt>
                <c:pt idx="1294">
                  <c:v>12.949111583351623</c:v>
                </c:pt>
                <c:pt idx="1295">
                  <c:v>12.959110583353322</c:v>
                </c:pt>
                <c:pt idx="1296">
                  <c:v>12.969110583333531</c:v>
                </c:pt>
                <c:pt idx="1297">
                  <c:v>12.97910958333523</c:v>
                </c:pt>
                <c:pt idx="1298">
                  <c:v>12.989108583336929</c:v>
                </c:pt>
                <c:pt idx="1299">
                  <c:v>12.999108583346242</c:v>
                </c:pt>
                <c:pt idx="1300">
                  <c:v>13.009107583347941</c:v>
                </c:pt>
                <c:pt idx="1301">
                  <c:v>13.01910658334964</c:v>
                </c:pt>
                <c:pt idx="1302">
                  <c:v>13.029106583358953</c:v>
                </c:pt>
                <c:pt idx="1303">
                  <c:v>13.039105583331548</c:v>
                </c:pt>
                <c:pt idx="1304">
                  <c:v>13.049104583333246</c:v>
                </c:pt>
                <c:pt idx="1305">
                  <c:v>13.05910458334256</c:v>
                </c:pt>
                <c:pt idx="1306">
                  <c:v>13.069103583344258</c:v>
                </c:pt>
                <c:pt idx="1307">
                  <c:v>13.079102583345957</c:v>
                </c:pt>
                <c:pt idx="1308">
                  <c:v>13.08910258335527</c:v>
                </c:pt>
                <c:pt idx="1309">
                  <c:v>13.099101583356969</c:v>
                </c:pt>
                <c:pt idx="1310">
                  <c:v>13.109100583358668</c:v>
                </c:pt>
                <c:pt idx="1311">
                  <c:v>13.119100583338877</c:v>
                </c:pt>
                <c:pt idx="1312">
                  <c:v>13.129099000012502</c:v>
                </c:pt>
                <c:pt idx="1313">
                  <c:v>13.139098000014201</c:v>
                </c:pt>
                <c:pt idx="1314">
                  <c:v>13.149098000023514</c:v>
                </c:pt>
                <c:pt idx="1315">
                  <c:v>13.159097000025213</c:v>
                </c:pt>
                <c:pt idx="1316">
                  <c:v>13.169095999997808</c:v>
                </c:pt>
                <c:pt idx="1317">
                  <c:v>13.179096000007121</c:v>
                </c:pt>
                <c:pt idx="1318">
                  <c:v>13.18909500000882</c:v>
                </c:pt>
                <c:pt idx="1319">
                  <c:v>13.199094000010518</c:v>
                </c:pt>
                <c:pt idx="1320">
                  <c:v>13.209094000019832</c:v>
                </c:pt>
                <c:pt idx="1321">
                  <c:v>13.21909300002153</c:v>
                </c:pt>
                <c:pt idx="1322">
                  <c:v>13.229092000023229</c:v>
                </c:pt>
                <c:pt idx="1323">
                  <c:v>13.239092000003438</c:v>
                </c:pt>
                <c:pt idx="1324">
                  <c:v>13.249091000005137</c:v>
                </c:pt>
                <c:pt idx="1325">
                  <c:v>13.259090000006836</c:v>
                </c:pt>
                <c:pt idx="1326">
                  <c:v>13.269090000016149</c:v>
                </c:pt>
                <c:pt idx="1327">
                  <c:v>13.279089000017848</c:v>
                </c:pt>
                <c:pt idx="1328">
                  <c:v>13.289088000019547</c:v>
                </c:pt>
                <c:pt idx="1329">
                  <c:v>13.299087999999756</c:v>
                </c:pt>
                <c:pt idx="1330">
                  <c:v>13.309087000001455</c:v>
                </c:pt>
                <c:pt idx="1331">
                  <c:v>13.319086000003153</c:v>
                </c:pt>
                <c:pt idx="1332">
                  <c:v>13.329086000012467</c:v>
                </c:pt>
                <c:pt idx="1333">
                  <c:v>13.339085000014165</c:v>
                </c:pt>
                <c:pt idx="1334">
                  <c:v>13.349085000023479</c:v>
                </c:pt>
                <c:pt idx="1335">
                  <c:v>13.359084000025177</c:v>
                </c:pt>
                <c:pt idx="1336">
                  <c:v>13.369082999997772</c:v>
                </c:pt>
                <c:pt idx="1337">
                  <c:v>13.379083000007086</c:v>
                </c:pt>
                <c:pt idx="1338">
                  <c:v>13.389082000008784</c:v>
                </c:pt>
                <c:pt idx="1339">
                  <c:v>13.399081000010483</c:v>
                </c:pt>
                <c:pt idx="1340">
                  <c:v>13.409080000012182</c:v>
                </c:pt>
                <c:pt idx="1341">
                  <c:v>13.419080000021495</c:v>
                </c:pt>
                <c:pt idx="1342">
                  <c:v>13.429079000023194</c:v>
                </c:pt>
                <c:pt idx="1343">
                  <c:v>13.439079000003403</c:v>
                </c:pt>
                <c:pt idx="1344">
                  <c:v>13.449078000005102</c:v>
                </c:pt>
                <c:pt idx="1345">
                  <c:v>13.459077000006801</c:v>
                </c:pt>
                <c:pt idx="1346">
                  <c:v>13.469077000016114</c:v>
                </c:pt>
                <c:pt idx="1347">
                  <c:v>13.479076000017812</c:v>
                </c:pt>
                <c:pt idx="1348">
                  <c:v>13.489075000019511</c:v>
                </c:pt>
                <c:pt idx="1349">
                  <c:v>13.499074999999721</c:v>
                </c:pt>
                <c:pt idx="1350">
                  <c:v>13.509074000001419</c:v>
                </c:pt>
                <c:pt idx="1351">
                  <c:v>13.519073000003118</c:v>
                </c:pt>
                <c:pt idx="1352">
                  <c:v>13.529073000012431</c:v>
                </c:pt>
                <c:pt idx="1353">
                  <c:v>13.53907200001413</c:v>
                </c:pt>
                <c:pt idx="1354">
                  <c:v>13.549071000015829</c:v>
                </c:pt>
                <c:pt idx="1355">
                  <c:v>13.559071000025142</c:v>
                </c:pt>
                <c:pt idx="1356">
                  <c:v>13.569069999997737</c:v>
                </c:pt>
                <c:pt idx="1357">
                  <c:v>13.579068999999436</c:v>
                </c:pt>
                <c:pt idx="1358">
                  <c:v>13.589069000008749</c:v>
                </c:pt>
                <c:pt idx="1359">
                  <c:v>13.599068000010448</c:v>
                </c:pt>
                <c:pt idx="1360">
                  <c:v>13.609067000012146</c:v>
                </c:pt>
                <c:pt idx="1361">
                  <c:v>13.61906700002146</c:v>
                </c:pt>
                <c:pt idx="1362">
                  <c:v>13.629066000023158</c:v>
                </c:pt>
                <c:pt idx="1363">
                  <c:v>13.639065000024857</c:v>
                </c:pt>
                <c:pt idx="1364">
                  <c:v>13.649065000005066</c:v>
                </c:pt>
                <c:pt idx="1365">
                  <c:v>13.659064000006765</c:v>
                </c:pt>
                <c:pt idx="1366">
                  <c:v>13.669063000008464</c:v>
                </c:pt>
                <c:pt idx="1367">
                  <c:v>13.679063000017777</c:v>
                </c:pt>
                <c:pt idx="1368">
                  <c:v>13.689062000019476</c:v>
                </c:pt>
                <c:pt idx="1369">
                  <c:v>13.699061000021175</c:v>
                </c:pt>
                <c:pt idx="1370">
                  <c:v>13.709061000001384</c:v>
                </c:pt>
                <c:pt idx="1371">
                  <c:v>13.719060000003083</c:v>
                </c:pt>
                <c:pt idx="1372">
                  <c:v>13.729059000004781</c:v>
                </c:pt>
                <c:pt idx="1373">
                  <c:v>13.739059000014095</c:v>
                </c:pt>
                <c:pt idx="1374">
                  <c:v>13.749058000015793</c:v>
                </c:pt>
                <c:pt idx="1375">
                  <c:v>13.759057000017492</c:v>
                </c:pt>
                <c:pt idx="1376">
                  <c:v>13.769056999997701</c:v>
                </c:pt>
                <c:pt idx="1377">
                  <c:v>13.7790559999994</c:v>
                </c:pt>
                <c:pt idx="1378">
                  <c:v>13.789055000001099</c:v>
                </c:pt>
                <c:pt idx="1379">
                  <c:v>13.799055000010412</c:v>
                </c:pt>
                <c:pt idx="1380">
                  <c:v>13.809054000012111</c:v>
                </c:pt>
                <c:pt idx="1381">
                  <c:v>13.819054000021424</c:v>
                </c:pt>
                <c:pt idx="1382">
                  <c:v>13.829053000023123</c:v>
                </c:pt>
                <c:pt idx="1383">
                  <c:v>13.839052000024822</c:v>
                </c:pt>
                <c:pt idx="1384">
                  <c:v>13.849052000005031</c:v>
                </c:pt>
                <c:pt idx="1385">
                  <c:v>13.85905100000673</c:v>
                </c:pt>
                <c:pt idx="1386">
                  <c:v>13.869050000008428</c:v>
                </c:pt>
                <c:pt idx="1387">
                  <c:v>13.879050000017742</c:v>
                </c:pt>
                <c:pt idx="1388">
                  <c:v>13.88904900001944</c:v>
                </c:pt>
                <c:pt idx="1389">
                  <c:v>13.899048000021139</c:v>
                </c:pt>
                <c:pt idx="1390">
                  <c:v>13.909048000001349</c:v>
                </c:pt>
                <c:pt idx="1391">
                  <c:v>13.919047000003047</c:v>
                </c:pt>
                <c:pt idx="1392">
                  <c:v>13.929046000004746</c:v>
                </c:pt>
                <c:pt idx="1393">
                  <c:v>13.939046000014059</c:v>
                </c:pt>
                <c:pt idx="1394">
                  <c:v>13.949045000015758</c:v>
                </c:pt>
                <c:pt idx="1395">
                  <c:v>13.959044000017457</c:v>
                </c:pt>
                <c:pt idx="1396">
                  <c:v>13.969043999997666</c:v>
                </c:pt>
                <c:pt idx="1397">
                  <c:v>13.979042999999365</c:v>
                </c:pt>
                <c:pt idx="1398">
                  <c:v>13.989042000001064</c:v>
                </c:pt>
                <c:pt idx="1399">
                  <c:v>13.999042000010377</c:v>
                </c:pt>
                <c:pt idx="1400">
                  <c:v>14.009041000012076</c:v>
                </c:pt>
                <c:pt idx="1401">
                  <c:v>14.019040000013774</c:v>
                </c:pt>
                <c:pt idx="1402">
                  <c:v>14.029040000023087</c:v>
                </c:pt>
                <c:pt idx="1403">
                  <c:v>14.039039000024786</c:v>
                </c:pt>
                <c:pt idx="1404">
                  <c:v>14.049037999997381</c:v>
                </c:pt>
                <c:pt idx="1405">
                  <c:v>14.059038000006694</c:v>
                </c:pt>
                <c:pt idx="1406">
                  <c:v>14.069037000008393</c:v>
                </c:pt>
                <c:pt idx="1407">
                  <c:v>14.079036000010092</c:v>
                </c:pt>
                <c:pt idx="1408">
                  <c:v>14.089036000019405</c:v>
                </c:pt>
                <c:pt idx="1409">
                  <c:v>14.099035000021104</c:v>
                </c:pt>
                <c:pt idx="1410">
                  <c:v>14.109034000022803</c:v>
                </c:pt>
                <c:pt idx="1411">
                  <c:v>14.119034000003012</c:v>
                </c:pt>
                <c:pt idx="1412">
                  <c:v>14.129033833334688</c:v>
                </c:pt>
                <c:pt idx="1413">
                  <c:v>14.139032833336387</c:v>
                </c:pt>
                <c:pt idx="1414">
                  <c:v>14.1490328333457</c:v>
                </c:pt>
                <c:pt idx="1415">
                  <c:v>14.159031833347399</c:v>
                </c:pt>
                <c:pt idx="1416">
                  <c:v>14.169031833356712</c:v>
                </c:pt>
                <c:pt idx="1417">
                  <c:v>14.179030833358411</c:v>
                </c:pt>
                <c:pt idx="1418">
                  <c:v>14.189029833331006</c:v>
                </c:pt>
                <c:pt idx="1419">
                  <c:v>14.199028833332704</c:v>
                </c:pt>
                <c:pt idx="1420">
                  <c:v>14.209028833342018</c:v>
                </c:pt>
                <c:pt idx="1421">
                  <c:v>14.219027833343716</c:v>
                </c:pt>
                <c:pt idx="1422">
                  <c:v>14.22902783335303</c:v>
                </c:pt>
                <c:pt idx="1423">
                  <c:v>14.239026833354728</c:v>
                </c:pt>
                <c:pt idx="1424">
                  <c:v>14.249025833356427</c:v>
                </c:pt>
                <c:pt idx="1425">
                  <c:v>14.259025833336636</c:v>
                </c:pt>
                <c:pt idx="1426">
                  <c:v>14.269024833338335</c:v>
                </c:pt>
                <c:pt idx="1427">
                  <c:v>14.279023833340034</c:v>
                </c:pt>
                <c:pt idx="1428">
                  <c:v>14.289023833349347</c:v>
                </c:pt>
                <c:pt idx="1429">
                  <c:v>14.299022833351046</c:v>
                </c:pt>
                <c:pt idx="1430">
                  <c:v>14.309021833352745</c:v>
                </c:pt>
                <c:pt idx="1431">
                  <c:v>14.319021833332954</c:v>
                </c:pt>
                <c:pt idx="1432">
                  <c:v>14.329020833334653</c:v>
                </c:pt>
                <c:pt idx="1433">
                  <c:v>14.339019833336351</c:v>
                </c:pt>
                <c:pt idx="1434">
                  <c:v>14.349019833345665</c:v>
                </c:pt>
                <c:pt idx="1435">
                  <c:v>14.359018833347363</c:v>
                </c:pt>
                <c:pt idx="1436">
                  <c:v>14.369017833349062</c:v>
                </c:pt>
                <c:pt idx="1437">
                  <c:v>14.379017833358375</c:v>
                </c:pt>
                <c:pt idx="1438">
                  <c:v>14.38901683333097</c:v>
                </c:pt>
                <c:pt idx="1439">
                  <c:v>14.399015833332669</c:v>
                </c:pt>
                <c:pt idx="1440">
                  <c:v>14.409015833341982</c:v>
                </c:pt>
                <c:pt idx="1441">
                  <c:v>14.419014833343681</c:v>
                </c:pt>
                <c:pt idx="1442">
                  <c:v>14.42901383334538</c:v>
                </c:pt>
                <c:pt idx="1443">
                  <c:v>14.439013833354693</c:v>
                </c:pt>
                <c:pt idx="1444">
                  <c:v>14.449012833356392</c:v>
                </c:pt>
                <c:pt idx="1445">
                  <c:v>14.45901183335809</c:v>
                </c:pt>
                <c:pt idx="1446">
                  <c:v>14.4690118333383</c:v>
                </c:pt>
                <c:pt idx="1447">
                  <c:v>14.479010833339998</c:v>
                </c:pt>
                <c:pt idx="1448">
                  <c:v>14.489010833349312</c:v>
                </c:pt>
                <c:pt idx="1449">
                  <c:v>14.49900983335101</c:v>
                </c:pt>
                <c:pt idx="1450">
                  <c:v>14.509008833352709</c:v>
                </c:pt>
                <c:pt idx="1451">
                  <c:v>14.519008833332919</c:v>
                </c:pt>
                <c:pt idx="1452">
                  <c:v>14.529007833334617</c:v>
                </c:pt>
                <c:pt idx="1453">
                  <c:v>14.539006833336316</c:v>
                </c:pt>
                <c:pt idx="1454">
                  <c:v>14.549006833345629</c:v>
                </c:pt>
                <c:pt idx="1455">
                  <c:v>14.559005833347328</c:v>
                </c:pt>
                <c:pt idx="1456">
                  <c:v>14.569004833349027</c:v>
                </c:pt>
                <c:pt idx="1457">
                  <c:v>14.57900483335834</c:v>
                </c:pt>
                <c:pt idx="1458">
                  <c:v>14.589003833330935</c:v>
                </c:pt>
                <c:pt idx="1459">
                  <c:v>14.599002833332634</c:v>
                </c:pt>
                <c:pt idx="1460">
                  <c:v>14.609002833341947</c:v>
                </c:pt>
                <c:pt idx="1461">
                  <c:v>14.619001833343646</c:v>
                </c:pt>
                <c:pt idx="1462">
                  <c:v>14.629000833345344</c:v>
                </c:pt>
                <c:pt idx="1463">
                  <c:v>14.639000833354658</c:v>
                </c:pt>
                <c:pt idx="1464">
                  <c:v>14.648999833356356</c:v>
                </c:pt>
                <c:pt idx="1465">
                  <c:v>14.658998833358055</c:v>
                </c:pt>
                <c:pt idx="1466">
                  <c:v>14.668998833338264</c:v>
                </c:pt>
                <c:pt idx="1467">
                  <c:v>14.678997833339963</c:v>
                </c:pt>
                <c:pt idx="1468">
                  <c:v>14.688996833341662</c:v>
                </c:pt>
                <c:pt idx="1469">
                  <c:v>14.698996833350975</c:v>
                </c:pt>
                <c:pt idx="1470">
                  <c:v>14.708995833352674</c:v>
                </c:pt>
                <c:pt idx="1471">
                  <c:v>14.718994833354373</c:v>
                </c:pt>
                <c:pt idx="1472">
                  <c:v>14.728994833334582</c:v>
                </c:pt>
                <c:pt idx="1473">
                  <c:v>14.738993833336281</c:v>
                </c:pt>
                <c:pt idx="1474">
                  <c:v>14.748992833337979</c:v>
                </c:pt>
                <c:pt idx="1475">
                  <c:v>14.758992833347293</c:v>
                </c:pt>
                <c:pt idx="1476">
                  <c:v>14.768991833348991</c:v>
                </c:pt>
                <c:pt idx="1477">
                  <c:v>14.778991833358305</c:v>
                </c:pt>
                <c:pt idx="1478">
                  <c:v>14.788990833330899</c:v>
                </c:pt>
                <c:pt idx="1479">
                  <c:v>14.798989833332598</c:v>
                </c:pt>
                <c:pt idx="1480">
                  <c:v>14.808989833341911</c:v>
                </c:pt>
                <c:pt idx="1481">
                  <c:v>14.81898883334361</c:v>
                </c:pt>
                <c:pt idx="1482">
                  <c:v>14.828987833345309</c:v>
                </c:pt>
                <c:pt idx="1483">
                  <c:v>14.838987833354622</c:v>
                </c:pt>
                <c:pt idx="1484">
                  <c:v>14.848986833356321</c:v>
                </c:pt>
                <c:pt idx="1485">
                  <c:v>14.85898583335802</c:v>
                </c:pt>
                <c:pt idx="1486">
                  <c:v>14.868985833338229</c:v>
                </c:pt>
                <c:pt idx="1487">
                  <c:v>14.878984833339928</c:v>
                </c:pt>
                <c:pt idx="1488">
                  <c:v>14.888983833341626</c:v>
                </c:pt>
                <c:pt idx="1489">
                  <c:v>14.89898383335094</c:v>
                </c:pt>
                <c:pt idx="1490">
                  <c:v>14.908982833352638</c:v>
                </c:pt>
                <c:pt idx="1491">
                  <c:v>14.918981833354337</c:v>
                </c:pt>
                <c:pt idx="1492">
                  <c:v>14.928981833334547</c:v>
                </c:pt>
                <c:pt idx="1493">
                  <c:v>14.938980833336245</c:v>
                </c:pt>
                <c:pt idx="1494">
                  <c:v>14.948979833337944</c:v>
                </c:pt>
                <c:pt idx="1495">
                  <c:v>14.958979833347257</c:v>
                </c:pt>
                <c:pt idx="1496">
                  <c:v>14.968978833348956</c:v>
                </c:pt>
                <c:pt idx="1497">
                  <c:v>14.978977833350655</c:v>
                </c:pt>
                <c:pt idx="1498">
                  <c:v>14.988977833330864</c:v>
                </c:pt>
                <c:pt idx="1499">
                  <c:v>14.998976833332563</c:v>
                </c:pt>
              </c:numCache>
            </c:numRef>
          </c:xVal>
          <c:yVal>
            <c:numRef>
              <c:f>Gyroscope!$C$2:$C$1501</c:f>
              <c:numCache>
                <c:formatCode>General</c:formatCode>
                <c:ptCount val="1500"/>
                <c:pt idx="0">
                  <c:v>1.4215247705578804E-2</c:v>
                </c:pt>
                <c:pt idx="1">
                  <c:v>1.9815897569060326E-2</c:v>
                </c:pt>
                <c:pt idx="2">
                  <c:v>1.5532469376921654E-2</c:v>
                </c:pt>
                <c:pt idx="3">
                  <c:v>1.6461165621876717E-2</c:v>
                </c:pt>
                <c:pt idx="4">
                  <c:v>2.1622372791171074E-2</c:v>
                </c:pt>
                <c:pt idx="5">
                  <c:v>2.6578499004244804E-2</c:v>
                </c:pt>
                <c:pt idx="6">
                  <c:v>2.4317741394042969E-2</c:v>
                </c:pt>
                <c:pt idx="7">
                  <c:v>1.6157519072294235E-2</c:v>
                </c:pt>
                <c:pt idx="8">
                  <c:v>1.3807812705636024E-2</c:v>
                </c:pt>
                <c:pt idx="9">
                  <c:v>8.3535425364971161E-3</c:v>
                </c:pt>
                <c:pt idx="10">
                  <c:v>1.6024300130084157E-3</c:v>
                </c:pt>
                <c:pt idx="11">
                  <c:v>-5.1848143339157104E-3</c:v>
                </c:pt>
                <c:pt idx="12">
                  <c:v>-6.0316999442875385E-3</c:v>
                </c:pt>
                <c:pt idx="13">
                  <c:v>1.6905381926335394E-4</c:v>
                </c:pt>
                <c:pt idx="14">
                  <c:v>7.6445466838777065E-3</c:v>
                </c:pt>
                <c:pt idx="15">
                  <c:v>2.1344216540455818E-2</c:v>
                </c:pt>
                <c:pt idx="16">
                  <c:v>3.7337031215429306E-2</c:v>
                </c:pt>
                <c:pt idx="17">
                  <c:v>4.0740877389907837E-2</c:v>
                </c:pt>
                <c:pt idx="18">
                  <c:v>3.8841776549816132E-2</c:v>
                </c:pt>
                <c:pt idx="19">
                  <c:v>2.950107678771019E-2</c:v>
                </c:pt>
                <c:pt idx="20">
                  <c:v>1.8405549228191376E-2</c:v>
                </c:pt>
                <c:pt idx="21">
                  <c:v>2.753489650785923E-3</c:v>
                </c:pt>
                <c:pt idx="22">
                  <c:v>-2.6442052330821753E-3</c:v>
                </c:pt>
                <c:pt idx="23">
                  <c:v>-1.078892732039094E-3</c:v>
                </c:pt>
                <c:pt idx="24">
                  <c:v>1.411737035959959E-2</c:v>
                </c:pt>
                <c:pt idx="25">
                  <c:v>3.0426442623138428E-2</c:v>
                </c:pt>
                <c:pt idx="26">
                  <c:v>4.6517793089151382E-2</c:v>
                </c:pt>
                <c:pt idx="27">
                  <c:v>5.8350600302219391E-2</c:v>
                </c:pt>
                <c:pt idx="28">
                  <c:v>5.7642199099063873E-2</c:v>
                </c:pt>
                <c:pt idx="29">
                  <c:v>4.610186442732811E-2</c:v>
                </c:pt>
                <c:pt idx="30">
                  <c:v>3.3965840935707092E-2</c:v>
                </c:pt>
                <c:pt idx="31">
                  <c:v>2.3244429379701614E-2</c:v>
                </c:pt>
                <c:pt idx="32">
                  <c:v>1.9768204540014267E-2</c:v>
                </c:pt>
                <c:pt idx="33">
                  <c:v>1.9941061735153198E-2</c:v>
                </c:pt>
                <c:pt idx="34">
                  <c:v>3.5786870867013931E-2</c:v>
                </c:pt>
                <c:pt idx="35">
                  <c:v>5.3863074630498886E-2</c:v>
                </c:pt>
                <c:pt idx="36">
                  <c:v>5.36460280418396E-2</c:v>
                </c:pt>
                <c:pt idx="37">
                  <c:v>4.7923166304826736E-2</c:v>
                </c:pt>
                <c:pt idx="38">
                  <c:v>4.4134020805358887E-2</c:v>
                </c:pt>
                <c:pt idx="39">
                  <c:v>4.2946644127368927E-2</c:v>
                </c:pt>
                <c:pt idx="40">
                  <c:v>4.59166020154953E-2</c:v>
                </c:pt>
                <c:pt idx="41">
                  <c:v>5.224217101931572E-2</c:v>
                </c:pt>
                <c:pt idx="42">
                  <c:v>6.8715684115886688E-2</c:v>
                </c:pt>
                <c:pt idx="43">
                  <c:v>7.4271276593208313E-2</c:v>
                </c:pt>
                <c:pt idx="44">
                  <c:v>7.7912084758281708E-2</c:v>
                </c:pt>
                <c:pt idx="45">
                  <c:v>7.9353146255016327E-2</c:v>
                </c:pt>
                <c:pt idx="46">
                  <c:v>7.6087579131126404E-2</c:v>
                </c:pt>
                <c:pt idx="47">
                  <c:v>8.3761587738990784E-2</c:v>
                </c:pt>
                <c:pt idx="48">
                  <c:v>7.6996356248855591E-2</c:v>
                </c:pt>
                <c:pt idx="49">
                  <c:v>6.2433004379272461E-2</c:v>
                </c:pt>
                <c:pt idx="50">
                  <c:v>4.2266484349966049E-2</c:v>
                </c:pt>
                <c:pt idx="51">
                  <c:v>2.3036118596792221E-2</c:v>
                </c:pt>
                <c:pt idx="52">
                  <c:v>1.6581680625677109E-2</c:v>
                </c:pt>
                <c:pt idx="53">
                  <c:v>1.4780659228563309E-2</c:v>
                </c:pt>
                <c:pt idx="54">
                  <c:v>7.9424604773521423E-3</c:v>
                </c:pt>
                <c:pt idx="55">
                  <c:v>1.7711201682686806E-2</c:v>
                </c:pt>
                <c:pt idx="56">
                  <c:v>4.4438421726226807E-2</c:v>
                </c:pt>
                <c:pt idx="57">
                  <c:v>6.6250547766685486E-2</c:v>
                </c:pt>
                <c:pt idx="58">
                  <c:v>9.096122533082962E-2</c:v>
                </c:pt>
                <c:pt idx="59">
                  <c:v>0.11711996048688889</c:v>
                </c:pt>
                <c:pt idx="60">
                  <c:v>0.13893258571624756</c:v>
                </c:pt>
                <c:pt idx="61">
                  <c:v>0.13820788264274597</c:v>
                </c:pt>
                <c:pt idx="62">
                  <c:v>0.132471963763237</c:v>
                </c:pt>
                <c:pt idx="63">
                  <c:v>0.1142902597784996</c:v>
                </c:pt>
                <c:pt idx="64">
                  <c:v>8.8821917772293091E-2</c:v>
                </c:pt>
                <c:pt idx="65">
                  <c:v>5.2442982792854309E-2</c:v>
                </c:pt>
                <c:pt idx="66">
                  <c:v>3.4658538643270731E-3</c:v>
                </c:pt>
                <c:pt idx="67">
                  <c:v>-3.508375957608223E-2</c:v>
                </c:pt>
                <c:pt idx="68">
                  <c:v>-4.0182113647460938E-2</c:v>
                </c:pt>
                <c:pt idx="69">
                  <c:v>-2.5697952136397362E-2</c:v>
                </c:pt>
                <c:pt idx="70">
                  <c:v>-1.0812480002641678E-2</c:v>
                </c:pt>
                <c:pt idx="71">
                  <c:v>5.88622922077775E-3</c:v>
                </c:pt>
                <c:pt idx="72">
                  <c:v>1.7031025141477585E-2</c:v>
                </c:pt>
                <c:pt idx="73">
                  <c:v>1.8318658694624901E-2</c:v>
                </c:pt>
                <c:pt idx="74">
                  <c:v>1.4336700551211834E-2</c:v>
                </c:pt>
                <c:pt idx="75">
                  <c:v>1.0820627212524414E-2</c:v>
                </c:pt>
                <c:pt idx="76">
                  <c:v>1.2328775599598885E-2</c:v>
                </c:pt>
                <c:pt idx="77">
                  <c:v>1.0668838396668434E-2</c:v>
                </c:pt>
                <c:pt idx="78">
                  <c:v>8.1167314201593399E-3</c:v>
                </c:pt>
                <c:pt idx="79">
                  <c:v>1.9473634660243988E-2</c:v>
                </c:pt>
                <c:pt idx="80">
                  <c:v>2.7854070067405701E-2</c:v>
                </c:pt>
                <c:pt idx="81">
                  <c:v>3.8728233426809311E-2</c:v>
                </c:pt>
                <c:pt idx="82">
                  <c:v>4.6140607446432114E-2</c:v>
                </c:pt>
                <c:pt idx="83">
                  <c:v>4.4177684932947159E-2</c:v>
                </c:pt>
                <c:pt idx="84">
                  <c:v>5.5166419595479965E-2</c:v>
                </c:pt>
                <c:pt idx="85">
                  <c:v>5.9626799076795578E-2</c:v>
                </c:pt>
                <c:pt idx="86">
                  <c:v>5.2814964205026627E-2</c:v>
                </c:pt>
                <c:pt idx="87">
                  <c:v>5.797228217124939E-2</c:v>
                </c:pt>
                <c:pt idx="88">
                  <c:v>5.231892317533493E-2</c:v>
                </c:pt>
                <c:pt idx="89">
                  <c:v>4.4117875397205353E-2</c:v>
                </c:pt>
                <c:pt idx="90">
                  <c:v>2.9402311891317368E-2</c:v>
                </c:pt>
                <c:pt idx="91">
                  <c:v>2.5045907124876976E-2</c:v>
                </c:pt>
                <c:pt idx="92">
                  <c:v>3.754488134291023E-4</c:v>
                </c:pt>
                <c:pt idx="93">
                  <c:v>-1.415303535759449E-2</c:v>
                </c:pt>
                <c:pt idx="94">
                  <c:v>-1.577463373541832E-2</c:v>
                </c:pt>
                <c:pt idx="95">
                  <c:v>7.2629214264452457E-3</c:v>
                </c:pt>
                <c:pt idx="96">
                  <c:v>2.1846124902367592E-2</c:v>
                </c:pt>
                <c:pt idx="97">
                  <c:v>6.1016272753477097E-2</c:v>
                </c:pt>
                <c:pt idx="98">
                  <c:v>9.2095628380775452E-2</c:v>
                </c:pt>
                <c:pt idx="99">
                  <c:v>9.9327810108661652E-2</c:v>
                </c:pt>
                <c:pt idx="100">
                  <c:v>0.12655916810035706</c:v>
                </c:pt>
                <c:pt idx="101">
                  <c:v>0.15935693681240082</c:v>
                </c:pt>
                <c:pt idx="102">
                  <c:v>0.16676850616931915</c:v>
                </c:pt>
                <c:pt idx="103">
                  <c:v>0.16339953243732452</c:v>
                </c:pt>
                <c:pt idx="104">
                  <c:v>0.14488762617111206</c:v>
                </c:pt>
                <c:pt idx="105">
                  <c:v>0.10436097532510757</c:v>
                </c:pt>
                <c:pt idx="106">
                  <c:v>3.9842434227466583E-2</c:v>
                </c:pt>
                <c:pt idx="107">
                  <c:v>-1.1338192969560623E-2</c:v>
                </c:pt>
                <c:pt idx="108">
                  <c:v>-5.0321813672780991E-2</c:v>
                </c:pt>
                <c:pt idx="109">
                  <c:v>-6.9429352879524231E-2</c:v>
                </c:pt>
                <c:pt idx="110">
                  <c:v>-7.7757589519023895E-2</c:v>
                </c:pt>
                <c:pt idx="111">
                  <c:v>-6.8561255931854248E-2</c:v>
                </c:pt>
                <c:pt idx="112">
                  <c:v>-4.5001603662967682E-2</c:v>
                </c:pt>
                <c:pt idx="113">
                  <c:v>-6.4784465357661247E-3</c:v>
                </c:pt>
                <c:pt idx="114">
                  <c:v>3.1364008784294128E-2</c:v>
                </c:pt>
                <c:pt idx="115">
                  <c:v>7.1076445281505585E-2</c:v>
                </c:pt>
                <c:pt idx="116">
                  <c:v>0.10247059166431427</c:v>
                </c:pt>
                <c:pt idx="117">
                  <c:v>0.11101236194372177</c:v>
                </c:pt>
                <c:pt idx="118">
                  <c:v>9.5897592604160309E-2</c:v>
                </c:pt>
                <c:pt idx="119">
                  <c:v>5.6834153831005096E-2</c:v>
                </c:pt>
                <c:pt idx="120">
                  <c:v>8.430936373770237E-3</c:v>
                </c:pt>
                <c:pt idx="121">
                  <c:v>-8.2409963011741638E-2</c:v>
                </c:pt>
                <c:pt idx="122">
                  <c:v>-0.18876996636390686</c:v>
                </c:pt>
                <c:pt idx="123">
                  <c:v>-0.28743287920951843</c:v>
                </c:pt>
                <c:pt idx="124">
                  <c:v>-0.38866817951202393</c:v>
                </c:pt>
                <c:pt idx="125">
                  <c:v>-0.48588797450065613</c:v>
                </c:pt>
                <c:pt idx="126">
                  <c:v>-0.56362271308898926</c:v>
                </c:pt>
                <c:pt idx="127">
                  <c:v>-0.61507886648178101</c:v>
                </c:pt>
                <c:pt idx="128">
                  <c:v>-0.66430050134658813</c:v>
                </c:pt>
                <c:pt idx="129">
                  <c:v>-0.7522314190864563</c:v>
                </c:pt>
                <c:pt idx="130">
                  <c:v>-0.88784569501876831</c:v>
                </c:pt>
                <c:pt idx="131">
                  <c:v>-1.0951507091522217</c:v>
                </c:pt>
                <c:pt idx="132">
                  <c:v>-1.3735741376876831</c:v>
                </c:pt>
                <c:pt idx="133">
                  <c:v>-1.6670898199081421</c:v>
                </c:pt>
                <c:pt idx="134">
                  <c:v>-1.8796164989471436</c:v>
                </c:pt>
                <c:pt idx="135">
                  <c:v>-1.9575018882751465</c:v>
                </c:pt>
                <c:pt idx="136">
                  <c:v>-1.9208328723907471</c:v>
                </c:pt>
                <c:pt idx="137">
                  <c:v>-1.8982152938842773</c:v>
                </c:pt>
                <c:pt idx="138">
                  <c:v>-1.986200213432312</c:v>
                </c:pt>
                <c:pt idx="139">
                  <c:v>-1.9241325855255127</c:v>
                </c:pt>
                <c:pt idx="140">
                  <c:v>-1.6534606218338013</c:v>
                </c:pt>
                <c:pt idx="141">
                  <c:v>-0.94655483961105347</c:v>
                </c:pt>
                <c:pt idx="142">
                  <c:v>-0.13302761316299438</c:v>
                </c:pt>
                <c:pt idx="143">
                  <c:v>0.43317493796348572</c:v>
                </c:pt>
                <c:pt idx="144">
                  <c:v>0.68117225170135498</c:v>
                </c:pt>
                <c:pt idx="145">
                  <c:v>0.70698773860931396</c:v>
                </c:pt>
                <c:pt idx="146">
                  <c:v>0.83854043483734131</c:v>
                </c:pt>
                <c:pt idx="147">
                  <c:v>1.1549642086029053</c:v>
                </c:pt>
                <c:pt idx="148">
                  <c:v>1.3735717535018921</c:v>
                </c:pt>
                <c:pt idx="149">
                  <c:v>1.4317916631698608</c:v>
                </c:pt>
                <c:pt idx="150">
                  <c:v>1.3973335027694702</c:v>
                </c:pt>
                <c:pt idx="151">
                  <c:v>1.316103458404541</c:v>
                </c:pt>
                <c:pt idx="152">
                  <c:v>1.2687219381332397</c:v>
                </c:pt>
                <c:pt idx="153">
                  <c:v>1.3024933338165283</c:v>
                </c:pt>
                <c:pt idx="154">
                  <c:v>1.4399808645248413</c:v>
                </c:pt>
                <c:pt idx="155">
                  <c:v>1.6287132501602173</c:v>
                </c:pt>
                <c:pt idx="156">
                  <c:v>1.7544384002685547</c:v>
                </c:pt>
                <c:pt idx="157">
                  <c:v>1.7623662948608398</c:v>
                </c:pt>
                <c:pt idx="158">
                  <c:v>1.6286511421203613</c:v>
                </c:pt>
                <c:pt idx="159">
                  <c:v>1.3895206451416016</c:v>
                </c:pt>
                <c:pt idx="160">
                  <c:v>1.0874545574188232</c:v>
                </c:pt>
                <c:pt idx="161">
                  <c:v>0.77342873811721802</c:v>
                </c:pt>
                <c:pt idx="162">
                  <c:v>0.46706989407539368</c:v>
                </c:pt>
                <c:pt idx="163">
                  <c:v>0.17802254855632782</c:v>
                </c:pt>
                <c:pt idx="164">
                  <c:v>-7.3332987725734711E-2</c:v>
                </c:pt>
                <c:pt idx="165">
                  <c:v>-0.35833200812339783</c:v>
                </c:pt>
                <c:pt idx="166">
                  <c:v>-0.66717404127120972</c:v>
                </c:pt>
                <c:pt idx="167">
                  <c:v>-0.96193039417266846</c:v>
                </c:pt>
                <c:pt idx="168">
                  <c:v>-1.2215890884399414</c:v>
                </c:pt>
                <c:pt idx="169">
                  <c:v>-1.4485383033752441</c:v>
                </c:pt>
                <c:pt idx="170">
                  <c:v>-1.6033817529678345</c:v>
                </c:pt>
                <c:pt idx="171">
                  <c:v>-1.6658433675765991</c:v>
                </c:pt>
                <c:pt idx="172">
                  <c:v>-1.7085721492767334</c:v>
                </c:pt>
                <c:pt idx="173">
                  <c:v>-1.8015900850296021</c:v>
                </c:pt>
                <c:pt idx="174">
                  <c:v>-1.9414049386978149</c:v>
                </c:pt>
                <c:pt idx="175">
                  <c:v>-2.1276645660400391</c:v>
                </c:pt>
                <c:pt idx="176">
                  <c:v>-2.3747797012329102</c:v>
                </c:pt>
                <c:pt idx="177">
                  <c:v>-2.5545153617858887</c:v>
                </c:pt>
                <c:pt idx="178">
                  <c:v>-2.5423455238342285</c:v>
                </c:pt>
                <c:pt idx="179">
                  <c:v>-2.2461700439453125</c:v>
                </c:pt>
                <c:pt idx="180">
                  <c:v>-1.6964339017868042</c:v>
                </c:pt>
                <c:pt idx="181">
                  <c:v>-1.1212629079818726</c:v>
                </c:pt>
                <c:pt idx="182">
                  <c:v>-0.26896372437477112</c:v>
                </c:pt>
                <c:pt idx="183">
                  <c:v>0.83960670232772827</c:v>
                </c:pt>
                <c:pt idx="184">
                  <c:v>1.8562848567962646</c:v>
                </c:pt>
                <c:pt idx="185">
                  <c:v>2.8815832138061523</c:v>
                </c:pt>
                <c:pt idx="186">
                  <c:v>3.2808871269226074</c:v>
                </c:pt>
                <c:pt idx="187">
                  <c:v>3.5561492443084717</c:v>
                </c:pt>
                <c:pt idx="188">
                  <c:v>2.7440669536590576</c:v>
                </c:pt>
                <c:pt idx="189">
                  <c:v>1.687212347984314</c:v>
                </c:pt>
                <c:pt idx="190">
                  <c:v>0.93585205078125</c:v>
                </c:pt>
                <c:pt idx="191">
                  <c:v>0.25755065679550171</c:v>
                </c:pt>
                <c:pt idx="192">
                  <c:v>-0.27164024114608765</c:v>
                </c:pt>
                <c:pt idx="193">
                  <c:v>-0.34101265668869019</c:v>
                </c:pt>
                <c:pt idx="194">
                  <c:v>-7.6924547553062439E-2</c:v>
                </c:pt>
                <c:pt idx="195">
                  <c:v>0.62681502103805542</c:v>
                </c:pt>
                <c:pt idx="196">
                  <c:v>1.4504561424255371</c:v>
                </c:pt>
                <c:pt idx="197">
                  <c:v>1.849748969078064</c:v>
                </c:pt>
                <c:pt idx="198">
                  <c:v>1.7141836881637573</c:v>
                </c:pt>
                <c:pt idx="199">
                  <c:v>1.2011688947677612</c:v>
                </c:pt>
                <c:pt idx="200">
                  <c:v>0.59718495607376099</c:v>
                </c:pt>
                <c:pt idx="201">
                  <c:v>0.21673308312892914</c:v>
                </c:pt>
                <c:pt idx="202">
                  <c:v>2.3474939167499542E-2</c:v>
                </c:pt>
                <c:pt idx="203">
                  <c:v>-0.10255990922451019</c:v>
                </c:pt>
                <c:pt idx="204">
                  <c:v>-0.12323801964521408</c:v>
                </c:pt>
                <c:pt idx="205">
                  <c:v>-6.8873904645442963E-2</c:v>
                </c:pt>
                <c:pt idx="206">
                  <c:v>-3.7053920328617096E-2</c:v>
                </c:pt>
                <c:pt idx="207">
                  <c:v>-4.2271547019481659E-2</c:v>
                </c:pt>
                <c:pt idx="208">
                  <c:v>-7.0610940456390381E-3</c:v>
                </c:pt>
                <c:pt idx="209">
                  <c:v>0.10734815895557404</c:v>
                </c:pt>
                <c:pt idx="210">
                  <c:v>0.31495034694671631</c:v>
                </c:pt>
                <c:pt idx="211">
                  <c:v>0.50972044467926025</c:v>
                </c:pt>
                <c:pt idx="212">
                  <c:v>0.56676959991455078</c:v>
                </c:pt>
                <c:pt idx="213">
                  <c:v>0.47050541639328003</c:v>
                </c:pt>
                <c:pt idx="214">
                  <c:v>0.2884940505027771</c:v>
                </c:pt>
                <c:pt idx="215">
                  <c:v>7.0983663201332092E-2</c:v>
                </c:pt>
                <c:pt idx="216">
                  <c:v>-0.10516020655632019</c:v>
                </c:pt>
                <c:pt idx="217">
                  <c:v>-0.21892639994621277</c:v>
                </c:pt>
                <c:pt idx="218">
                  <c:v>-0.29461422562599182</c:v>
                </c:pt>
                <c:pt idx="219">
                  <c:v>-0.33098489046096802</c:v>
                </c:pt>
                <c:pt idx="220">
                  <c:v>-0.31301122903823853</c:v>
                </c:pt>
                <c:pt idx="221">
                  <c:v>-0.24161021411418915</c:v>
                </c:pt>
                <c:pt idx="222">
                  <c:v>-0.12743997573852539</c:v>
                </c:pt>
                <c:pt idx="223">
                  <c:v>-1.5605408698320389E-2</c:v>
                </c:pt>
                <c:pt idx="224">
                  <c:v>3.0259018763899803E-2</c:v>
                </c:pt>
                <c:pt idx="225">
                  <c:v>2.6907749474048615E-2</c:v>
                </c:pt>
                <c:pt idx="226">
                  <c:v>-2.8621307574212551E-3</c:v>
                </c:pt>
                <c:pt idx="227">
                  <c:v>-5.7747643440961838E-2</c:v>
                </c:pt>
                <c:pt idx="228">
                  <c:v>-0.12502601742744446</c:v>
                </c:pt>
                <c:pt idx="229">
                  <c:v>-0.17967763543128967</c:v>
                </c:pt>
                <c:pt idx="230">
                  <c:v>-0.23178026080131531</c:v>
                </c:pt>
                <c:pt idx="231">
                  <c:v>-0.26942446827888489</c:v>
                </c:pt>
                <c:pt idx="232">
                  <c:v>-0.2952885627746582</c:v>
                </c:pt>
                <c:pt idx="233">
                  <c:v>-0.28706422448158264</c:v>
                </c:pt>
                <c:pt idx="234">
                  <c:v>-0.23674274981021881</c:v>
                </c:pt>
                <c:pt idx="235">
                  <c:v>-0.16915209591388702</c:v>
                </c:pt>
                <c:pt idx="236">
                  <c:v>-0.12243519723415375</c:v>
                </c:pt>
                <c:pt idx="237">
                  <c:v>-0.10889283567667007</c:v>
                </c:pt>
                <c:pt idx="238">
                  <c:v>-0.11411023885011673</c:v>
                </c:pt>
                <c:pt idx="239">
                  <c:v>-0.11824831366539001</c:v>
                </c:pt>
                <c:pt idx="240">
                  <c:v>-0.11418326199054718</c:v>
                </c:pt>
                <c:pt idx="241">
                  <c:v>-8.4286302328109741E-2</c:v>
                </c:pt>
                <c:pt idx="242">
                  <c:v>-2.8501870110630989E-2</c:v>
                </c:pt>
                <c:pt idx="243">
                  <c:v>7.0430874824523926E-2</c:v>
                </c:pt>
                <c:pt idx="244">
                  <c:v>0.17516660690307617</c:v>
                </c:pt>
                <c:pt idx="245">
                  <c:v>0.19470813870429993</c:v>
                </c:pt>
                <c:pt idx="246">
                  <c:v>0.1163821741938591</c:v>
                </c:pt>
                <c:pt idx="247">
                  <c:v>-2.3922599852085114E-2</c:v>
                </c:pt>
                <c:pt idx="248">
                  <c:v>-0.19271108508110046</c:v>
                </c:pt>
                <c:pt idx="249">
                  <c:v>-0.33619421720504761</c:v>
                </c:pt>
                <c:pt idx="250">
                  <c:v>-0.39751511812210083</c:v>
                </c:pt>
                <c:pt idx="251">
                  <c:v>-0.35660511255264282</c:v>
                </c:pt>
                <c:pt idx="252">
                  <c:v>-0.27284443378448486</c:v>
                </c:pt>
                <c:pt idx="253">
                  <c:v>-0.22255104780197144</c:v>
                </c:pt>
                <c:pt idx="254">
                  <c:v>-0.22518251836299896</c:v>
                </c:pt>
                <c:pt idx="255">
                  <c:v>-0.27095255255699158</c:v>
                </c:pt>
                <c:pt idx="256">
                  <c:v>-0.36074128746986389</c:v>
                </c:pt>
                <c:pt idx="257">
                  <c:v>-0.50058603286743164</c:v>
                </c:pt>
                <c:pt idx="258">
                  <c:v>-0.72477728128433228</c:v>
                </c:pt>
                <c:pt idx="259">
                  <c:v>-1.0691100358963013</c:v>
                </c:pt>
                <c:pt idx="260">
                  <c:v>-1.5549737215042114</c:v>
                </c:pt>
                <c:pt idx="261">
                  <c:v>-2.0833258628845215</c:v>
                </c:pt>
                <c:pt idx="262">
                  <c:v>-2.5037581920623779</c:v>
                </c:pt>
                <c:pt idx="263">
                  <c:v>-2.8036444187164307</c:v>
                </c:pt>
                <c:pt idx="264">
                  <c:v>-3.0606770515441895</c:v>
                </c:pt>
                <c:pt idx="265">
                  <c:v>-3.2625651359558105</c:v>
                </c:pt>
                <c:pt idx="266">
                  <c:v>-3.1214096546173096</c:v>
                </c:pt>
                <c:pt idx="267">
                  <c:v>-2.660912036895752</c:v>
                </c:pt>
                <c:pt idx="268">
                  <c:v>-1.8357405662536621</c:v>
                </c:pt>
                <c:pt idx="269">
                  <c:v>-1.0573995113372803</c:v>
                </c:pt>
                <c:pt idx="270">
                  <c:v>-0.16194558143615723</c:v>
                </c:pt>
                <c:pt idx="271">
                  <c:v>0.79945069551467896</c:v>
                </c:pt>
                <c:pt idx="272">
                  <c:v>1.6284493207931519</c:v>
                </c:pt>
                <c:pt idx="273">
                  <c:v>2.0128207206726074</c:v>
                </c:pt>
                <c:pt idx="274">
                  <c:v>1.9827311038970947</c:v>
                </c:pt>
                <c:pt idx="275">
                  <c:v>1.8567774295806885</c:v>
                </c:pt>
                <c:pt idx="276">
                  <c:v>1.8107700347900391</c:v>
                </c:pt>
                <c:pt idx="277">
                  <c:v>1.7064319849014282</c:v>
                </c:pt>
                <c:pt idx="278">
                  <c:v>1.511272668838501</c:v>
                </c:pt>
                <c:pt idx="279">
                  <c:v>1.3050216436386108</c:v>
                </c:pt>
                <c:pt idx="280">
                  <c:v>1.1367162466049194</c:v>
                </c:pt>
                <c:pt idx="281">
                  <c:v>1.0347511768341064</c:v>
                </c:pt>
                <c:pt idx="282">
                  <c:v>1.0390902757644653</c:v>
                </c:pt>
                <c:pt idx="283">
                  <c:v>1.1846823692321777</c:v>
                </c:pt>
                <c:pt idx="284">
                  <c:v>1.4450117349624634</c:v>
                </c:pt>
                <c:pt idx="285">
                  <c:v>1.7143685817718506</c:v>
                </c:pt>
                <c:pt idx="286">
                  <c:v>1.8942574262619019</c:v>
                </c:pt>
                <c:pt idx="287">
                  <c:v>1.947702169418335</c:v>
                </c:pt>
                <c:pt idx="288">
                  <c:v>1.888810396194458</c:v>
                </c:pt>
                <c:pt idx="289">
                  <c:v>1.6896592378616333</c:v>
                </c:pt>
                <c:pt idx="290">
                  <c:v>1.3325251340866089</c:v>
                </c:pt>
                <c:pt idx="291">
                  <c:v>0.89740782976150513</c:v>
                </c:pt>
                <c:pt idx="292">
                  <c:v>0.54708820581436157</c:v>
                </c:pt>
                <c:pt idx="293">
                  <c:v>0.25174960494041443</c:v>
                </c:pt>
                <c:pt idx="294">
                  <c:v>-0.10481970757246017</c:v>
                </c:pt>
                <c:pt idx="295">
                  <c:v>-0.63110792636871338</c:v>
                </c:pt>
                <c:pt idx="296">
                  <c:v>-1.2944403886795044</c:v>
                </c:pt>
                <c:pt idx="297">
                  <c:v>-1.9491367340087891</c:v>
                </c:pt>
                <c:pt idx="298">
                  <c:v>-2.32405686378479</c:v>
                </c:pt>
                <c:pt idx="299">
                  <c:v>-2.4267711639404297</c:v>
                </c:pt>
                <c:pt idx="300">
                  <c:v>-2.5962097644805908</c:v>
                </c:pt>
                <c:pt idx="301">
                  <c:v>-3.0244569778442383</c:v>
                </c:pt>
                <c:pt idx="302">
                  <c:v>-3.5400180816650391</c:v>
                </c:pt>
                <c:pt idx="303">
                  <c:v>-3.8327803611755371</c:v>
                </c:pt>
                <c:pt idx="304">
                  <c:v>-3.6930983066558838</c:v>
                </c:pt>
                <c:pt idx="305">
                  <c:v>-2.9704470634460449</c:v>
                </c:pt>
                <c:pt idx="306">
                  <c:v>-1.7835355997085571</c:v>
                </c:pt>
                <c:pt idx="307">
                  <c:v>-0.65971916913986206</c:v>
                </c:pt>
                <c:pt idx="308">
                  <c:v>0.33213949203491211</c:v>
                </c:pt>
                <c:pt idx="309">
                  <c:v>1.332250714302063</c:v>
                </c:pt>
                <c:pt idx="310">
                  <c:v>2.1116304397583008</c:v>
                </c:pt>
                <c:pt idx="311">
                  <c:v>2.9056057929992676</c:v>
                </c:pt>
                <c:pt idx="312">
                  <c:v>3.1090078353881836</c:v>
                </c:pt>
                <c:pt idx="313">
                  <c:v>3.0705907344818115</c:v>
                </c:pt>
                <c:pt idx="314">
                  <c:v>2.0753617286682129</c:v>
                </c:pt>
                <c:pt idx="315">
                  <c:v>0.70142316818237305</c:v>
                </c:pt>
                <c:pt idx="316">
                  <c:v>-0.19546021521091461</c:v>
                </c:pt>
                <c:pt idx="317">
                  <c:v>-0.78116422891616821</c:v>
                </c:pt>
                <c:pt idx="318">
                  <c:v>-1.0994505882263184</c:v>
                </c:pt>
                <c:pt idx="319">
                  <c:v>-1.2702044248580933</c:v>
                </c:pt>
                <c:pt idx="320">
                  <c:v>-1.1523609161376953</c:v>
                </c:pt>
                <c:pt idx="321">
                  <c:v>-0.19883345067501068</c:v>
                </c:pt>
                <c:pt idx="322">
                  <c:v>0.9338875412940979</c:v>
                </c:pt>
                <c:pt idx="323">
                  <c:v>1.4950579404830933</c:v>
                </c:pt>
                <c:pt idx="324">
                  <c:v>1.5159951448440552</c:v>
                </c:pt>
                <c:pt idx="325">
                  <c:v>1.205757737159729</c:v>
                </c:pt>
                <c:pt idx="326">
                  <c:v>0.83821278810501099</c:v>
                </c:pt>
                <c:pt idx="327">
                  <c:v>0.57655715942382812</c:v>
                </c:pt>
                <c:pt idx="328">
                  <c:v>0.42284137010574341</c:v>
                </c:pt>
                <c:pt idx="329">
                  <c:v>0.33083900809288025</c:v>
                </c:pt>
                <c:pt idx="330">
                  <c:v>0.17161045968532562</c:v>
                </c:pt>
                <c:pt idx="331">
                  <c:v>-7.3651500046253204E-2</c:v>
                </c:pt>
                <c:pt idx="332">
                  <c:v>-0.30836200714111328</c:v>
                </c:pt>
                <c:pt idx="333">
                  <c:v>-0.43623316287994385</c:v>
                </c:pt>
                <c:pt idx="334">
                  <c:v>-0.47780245542526245</c:v>
                </c:pt>
                <c:pt idx="335">
                  <c:v>-0.44662487506866455</c:v>
                </c:pt>
                <c:pt idx="336">
                  <c:v>-0.33485999703407288</c:v>
                </c:pt>
                <c:pt idx="337">
                  <c:v>-0.17465060949325562</c:v>
                </c:pt>
                <c:pt idx="338">
                  <c:v>1.3386936858296394E-2</c:v>
                </c:pt>
                <c:pt idx="339">
                  <c:v>0.13083463907241821</c:v>
                </c:pt>
                <c:pt idx="340">
                  <c:v>0.14667272567749023</c:v>
                </c:pt>
                <c:pt idx="341">
                  <c:v>4.4094830751419067E-2</c:v>
                </c:pt>
                <c:pt idx="342">
                  <c:v>-0.16699984669685364</c:v>
                </c:pt>
                <c:pt idx="343">
                  <c:v>-0.32286196947097778</c:v>
                </c:pt>
                <c:pt idx="344">
                  <c:v>-0.3666246235370636</c:v>
                </c:pt>
                <c:pt idx="345">
                  <c:v>-0.35321614146232605</c:v>
                </c:pt>
                <c:pt idx="346">
                  <c:v>-0.32156288623809814</c:v>
                </c:pt>
                <c:pt idx="347">
                  <c:v>-0.29754430055618286</c:v>
                </c:pt>
                <c:pt idx="348">
                  <c:v>-0.2599463164806366</c:v>
                </c:pt>
                <c:pt idx="349">
                  <c:v>-0.20526145398616791</c:v>
                </c:pt>
                <c:pt idx="350">
                  <c:v>-0.12914431095123291</c:v>
                </c:pt>
                <c:pt idx="351">
                  <c:v>-4.7947939485311508E-2</c:v>
                </c:pt>
                <c:pt idx="352">
                  <c:v>1.5445148572325706E-2</c:v>
                </c:pt>
                <c:pt idx="353">
                  <c:v>5.3723178803920746E-2</c:v>
                </c:pt>
                <c:pt idx="354">
                  <c:v>6.0518499463796616E-2</c:v>
                </c:pt>
                <c:pt idx="355">
                  <c:v>2.9401328414678574E-2</c:v>
                </c:pt>
                <c:pt idx="356">
                  <c:v>-3.2473225146532059E-2</c:v>
                </c:pt>
                <c:pt idx="357">
                  <c:v>-0.10474317520856857</c:v>
                </c:pt>
                <c:pt idx="358">
                  <c:v>-0.15396025776863098</c:v>
                </c:pt>
                <c:pt idx="359">
                  <c:v>-0.1417694091796875</c:v>
                </c:pt>
                <c:pt idx="360">
                  <c:v>-0.12727569043636322</c:v>
                </c:pt>
                <c:pt idx="361">
                  <c:v>-8.1335790455341339E-2</c:v>
                </c:pt>
                <c:pt idx="362">
                  <c:v>3.2784291543066502E-3</c:v>
                </c:pt>
                <c:pt idx="363">
                  <c:v>0.11319699883460999</c:v>
                </c:pt>
                <c:pt idx="364">
                  <c:v>0.21191531419754028</c:v>
                </c:pt>
                <c:pt idx="365">
                  <c:v>0.32134807109832764</c:v>
                </c:pt>
                <c:pt idx="366">
                  <c:v>0.48923242092132568</c:v>
                </c:pt>
                <c:pt idx="367">
                  <c:v>0.62381386756896973</c:v>
                </c:pt>
                <c:pt idx="368">
                  <c:v>0.6113467812538147</c:v>
                </c:pt>
                <c:pt idx="369">
                  <c:v>0.43179857730865479</c:v>
                </c:pt>
                <c:pt idx="370">
                  <c:v>0.16008664667606354</c:v>
                </c:pt>
                <c:pt idx="371">
                  <c:v>-6.4192861318588257E-2</c:v>
                </c:pt>
                <c:pt idx="372">
                  <c:v>-0.22023598849773407</c:v>
                </c:pt>
                <c:pt idx="373">
                  <c:v>-0.30288425087928772</c:v>
                </c:pt>
                <c:pt idx="374">
                  <c:v>-0.26065075397491455</c:v>
                </c:pt>
                <c:pt idx="375">
                  <c:v>-0.12352889031171799</c:v>
                </c:pt>
                <c:pt idx="376">
                  <c:v>3.3581633120775223E-2</c:v>
                </c:pt>
                <c:pt idx="377">
                  <c:v>0.16115300357341766</c:v>
                </c:pt>
                <c:pt idx="378">
                  <c:v>0.22799782454967499</c:v>
                </c:pt>
                <c:pt idx="379">
                  <c:v>0.19684155285358429</c:v>
                </c:pt>
                <c:pt idx="380">
                  <c:v>3.1902402639389038E-2</c:v>
                </c:pt>
                <c:pt idx="381">
                  <c:v>-0.19905900955200195</c:v>
                </c:pt>
                <c:pt idx="382">
                  <c:v>-0.37070560455322266</c:v>
                </c:pt>
                <c:pt idx="383">
                  <c:v>-0.50546073913574219</c:v>
                </c:pt>
                <c:pt idx="384">
                  <c:v>-0.69426125288009644</c:v>
                </c:pt>
                <c:pt idx="385">
                  <c:v>-0.96171855926513672</c:v>
                </c:pt>
                <c:pt idx="386">
                  <c:v>-1.1947779655456543</c:v>
                </c:pt>
                <c:pt idx="387">
                  <c:v>-1.3158020973205566</c:v>
                </c:pt>
                <c:pt idx="388">
                  <c:v>-1.4073668718338013</c:v>
                </c:pt>
                <c:pt idx="389">
                  <c:v>-1.693840503692627</c:v>
                </c:pt>
                <c:pt idx="390">
                  <c:v>-2.0173978805541992</c:v>
                </c:pt>
                <c:pt idx="391">
                  <c:v>-2.2247262001037598</c:v>
                </c:pt>
                <c:pt idx="392">
                  <c:v>-1.9089932441711426</c:v>
                </c:pt>
                <c:pt idx="393">
                  <c:v>-1.0088341236114502</c:v>
                </c:pt>
                <c:pt idx="394">
                  <c:v>-0.18546943366527557</c:v>
                </c:pt>
                <c:pt idx="395">
                  <c:v>0.38366904854774475</c:v>
                </c:pt>
                <c:pt idx="396">
                  <c:v>0.62693864107131958</c:v>
                </c:pt>
                <c:pt idx="397">
                  <c:v>0.56152206659317017</c:v>
                </c:pt>
                <c:pt idx="398">
                  <c:v>0.43346637487411499</c:v>
                </c:pt>
                <c:pt idx="399">
                  <c:v>0.45282277464866638</c:v>
                </c:pt>
                <c:pt idx="400">
                  <c:v>0.5335051417350769</c:v>
                </c:pt>
                <c:pt idx="401">
                  <c:v>0.66820842027664185</c:v>
                </c:pt>
                <c:pt idx="402">
                  <c:v>0.81808549165725708</c:v>
                </c:pt>
                <c:pt idx="403">
                  <c:v>0.89003998041152954</c:v>
                </c:pt>
                <c:pt idx="404">
                  <c:v>0.8540995717048645</c:v>
                </c:pt>
                <c:pt idx="405">
                  <c:v>0.84871196746826172</c:v>
                </c:pt>
                <c:pt idx="406">
                  <c:v>0.99610090255737305</c:v>
                </c:pt>
                <c:pt idx="407">
                  <c:v>1.3165742158889771</c:v>
                </c:pt>
                <c:pt idx="408">
                  <c:v>1.6708648204803467</c:v>
                </c:pt>
                <c:pt idx="409">
                  <c:v>1.9185264110565186</c:v>
                </c:pt>
                <c:pt idx="410">
                  <c:v>2.0133082866668701</c:v>
                </c:pt>
                <c:pt idx="411">
                  <c:v>1.9710087776184082</c:v>
                </c:pt>
                <c:pt idx="412">
                  <c:v>1.7681730985641479</c:v>
                </c:pt>
                <c:pt idx="413">
                  <c:v>1.4134587049484253</c:v>
                </c:pt>
                <c:pt idx="414">
                  <c:v>0.94263553619384766</c:v>
                </c:pt>
                <c:pt idx="415">
                  <c:v>0.40369078516960144</c:v>
                </c:pt>
                <c:pt idx="416">
                  <c:v>-0.19038750231266022</c:v>
                </c:pt>
                <c:pt idx="417">
                  <c:v>-0.7566186785697937</c:v>
                </c:pt>
                <c:pt idx="418">
                  <c:v>-1.2641990184783936</c:v>
                </c:pt>
                <c:pt idx="419">
                  <c:v>-1.7121833562850952</c:v>
                </c:pt>
                <c:pt idx="420">
                  <c:v>-2.2161369323730469</c:v>
                </c:pt>
                <c:pt idx="421">
                  <c:v>-2.6901230812072754</c:v>
                </c:pt>
                <c:pt idx="422">
                  <c:v>-3.091381311416626</c:v>
                </c:pt>
                <c:pt idx="423">
                  <c:v>-3.4267148971557617</c:v>
                </c:pt>
                <c:pt idx="424">
                  <c:v>-3.650153636932373</c:v>
                </c:pt>
                <c:pt idx="425">
                  <c:v>-3.7336833477020264</c:v>
                </c:pt>
                <c:pt idx="426">
                  <c:v>-3.7000858783721924</c:v>
                </c:pt>
                <c:pt idx="427">
                  <c:v>-3.496119499206543</c:v>
                </c:pt>
                <c:pt idx="428">
                  <c:v>-2.8582074642181396</c:v>
                </c:pt>
                <c:pt idx="429">
                  <c:v>-1.8583401441574097</c:v>
                </c:pt>
                <c:pt idx="430">
                  <c:v>-0.61483907699584961</c:v>
                </c:pt>
                <c:pt idx="431">
                  <c:v>0.53765714168548584</c:v>
                </c:pt>
                <c:pt idx="432">
                  <c:v>1.9012432098388672</c:v>
                </c:pt>
                <c:pt idx="433">
                  <c:v>2.8680028915405273</c:v>
                </c:pt>
                <c:pt idx="434">
                  <c:v>3.0593066215515137</c:v>
                </c:pt>
                <c:pt idx="435">
                  <c:v>3.0571544170379639</c:v>
                </c:pt>
                <c:pt idx="436">
                  <c:v>2.4705283641815186</c:v>
                </c:pt>
                <c:pt idx="437">
                  <c:v>1.1791419982910156</c:v>
                </c:pt>
                <c:pt idx="438">
                  <c:v>0.15261934697628021</c:v>
                </c:pt>
                <c:pt idx="439">
                  <c:v>-0.40792727470397949</c:v>
                </c:pt>
                <c:pt idx="440">
                  <c:v>-0.63826698064804077</c:v>
                </c:pt>
                <c:pt idx="441">
                  <c:v>-0.57271552085876465</c:v>
                </c:pt>
                <c:pt idx="442">
                  <c:v>-0.34888455271720886</c:v>
                </c:pt>
                <c:pt idx="443">
                  <c:v>-0.28776749968528748</c:v>
                </c:pt>
                <c:pt idx="444">
                  <c:v>8.1277899444103241E-2</c:v>
                </c:pt>
                <c:pt idx="445">
                  <c:v>0.91487360000610352</c:v>
                </c:pt>
                <c:pt idx="446">
                  <c:v>1.3356990814208984</c:v>
                </c:pt>
                <c:pt idx="447">
                  <c:v>1.5203062295913696</c:v>
                </c:pt>
                <c:pt idx="448">
                  <c:v>1.6316887140274048</c:v>
                </c:pt>
                <c:pt idx="449">
                  <c:v>1.3624330759048462</c:v>
                </c:pt>
                <c:pt idx="450">
                  <c:v>0.8690028190612793</c:v>
                </c:pt>
                <c:pt idx="451">
                  <c:v>0.31183835864067078</c:v>
                </c:pt>
                <c:pt idx="452">
                  <c:v>-8.4530554711818695E-2</c:v>
                </c:pt>
                <c:pt idx="453">
                  <c:v>-0.27763983607292175</c:v>
                </c:pt>
                <c:pt idx="454">
                  <c:v>-0.37164488434791565</c:v>
                </c:pt>
                <c:pt idx="455">
                  <c:v>-0.41344675421714783</c:v>
                </c:pt>
                <c:pt idx="456">
                  <c:v>-0.46097514033317566</c:v>
                </c:pt>
                <c:pt idx="457">
                  <c:v>-0.46410015225410461</c:v>
                </c:pt>
                <c:pt idx="458">
                  <c:v>-0.32048198580741882</c:v>
                </c:pt>
                <c:pt idx="459">
                  <c:v>-5.7902198284864426E-2</c:v>
                </c:pt>
                <c:pt idx="460">
                  <c:v>0.14632603526115417</c:v>
                </c:pt>
                <c:pt idx="461">
                  <c:v>0.18229404091835022</c:v>
                </c:pt>
                <c:pt idx="462">
                  <c:v>7.8065909445285797E-2</c:v>
                </c:pt>
                <c:pt idx="463">
                  <c:v>-4.5394230633974075E-2</c:v>
                </c:pt>
                <c:pt idx="464">
                  <c:v>-0.10723283141851425</c:v>
                </c:pt>
                <c:pt idx="465">
                  <c:v>-0.10070974379777908</c:v>
                </c:pt>
                <c:pt idx="466">
                  <c:v>-8.6424015462398529E-2</c:v>
                </c:pt>
                <c:pt idx="467">
                  <c:v>-0.10317222028970718</c:v>
                </c:pt>
                <c:pt idx="468">
                  <c:v>-9.2093735933303833E-2</c:v>
                </c:pt>
                <c:pt idx="469">
                  <c:v>-0.11315058171749115</c:v>
                </c:pt>
                <c:pt idx="470">
                  <c:v>-0.13947220146656036</c:v>
                </c:pt>
                <c:pt idx="471">
                  <c:v>-0.14111430943012238</c:v>
                </c:pt>
                <c:pt idx="472">
                  <c:v>-0.16093061864376068</c:v>
                </c:pt>
                <c:pt idx="473">
                  <c:v>-0.16824741661548615</c:v>
                </c:pt>
                <c:pt idx="474">
                  <c:v>-0.18450574576854706</c:v>
                </c:pt>
                <c:pt idx="475">
                  <c:v>-0.22314848005771637</c:v>
                </c:pt>
                <c:pt idx="476">
                  <c:v>-0.24064704775810242</c:v>
                </c:pt>
                <c:pt idx="477">
                  <c:v>-0.24619151651859283</c:v>
                </c:pt>
                <c:pt idx="478">
                  <c:v>-0.23923587799072266</c:v>
                </c:pt>
                <c:pt idx="479">
                  <c:v>-0.21656008064746857</c:v>
                </c:pt>
                <c:pt idx="480">
                  <c:v>-0.16424679756164551</c:v>
                </c:pt>
                <c:pt idx="481">
                  <c:v>-7.9527430236339569E-2</c:v>
                </c:pt>
                <c:pt idx="482">
                  <c:v>7.3283710516989231E-3</c:v>
                </c:pt>
                <c:pt idx="483">
                  <c:v>7.9634420573711395E-2</c:v>
                </c:pt>
                <c:pt idx="484">
                  <c:v>0.14489011466503143</c:v>
                </c:pt>
                <c:pt idx="485">
                  <c:v>0.1849716454744339</c:v>
                </c:pt>
                <c:pt idx="486">
                  <c:v>0.25538027286529541</c:v>
                </c:pt>
                <c:pt idx="487">
                  <c:v>0.37560397386550903</c:v>
                </c:pt>
                <c:pt idx="488">
                  <c:v>0.40314984321594238</c:v>
                </c:pt>
                <c:pt idx="489">
                  <c:v>0.27685794234275818</c:v>
                </c:pt>
                <c:pt idx="490">
                  <c:v>6.1053473502397537E-2</c:v>
                </c:pt>
                <c:pt idx="491">
                  <c:v>-0.14492149651050568</c:v>
                </c:pt>
                <c:pt idx="492">
                  <c:v>-0.28249719738960266</c:v>
                </c:pt>
                <c:pt idx="493">
                  <c:v>-0.30911791324615479</c:v>
                </c:pt>
                <c:pt idx="494">
                  <c:v>-0.24528567492961884</c:v>
                </c:pt>
                <c:pt idx="495">
                  <c:v>-0.10867611318826675</c:v>
                </c:pt>
                <c:pt idx="496">
                  <c:v>1.8803015351295471E-2</c:v>
                </c:pt>
                <c:pt idx="497">
                  <c:v>0.1121918186545372</c:v>
                </c:pt>
                <c:pt idx="498">
                  <c:v>0.1944158524274826</c:v>
                </c:pt>
                <c:pt idx="499">
                  <c:v>0.21276658773422241</c:v>
                </c:pt>
                <c:pt idx="500">
                  <c:v>8.1162750720977783E-2</c:v>
                </c:pt>
                <c:pt idx="501">
                  <c:v>-0.2451128363609314</c:v>
                </c:pt>
                <c:pt idx="502">
                  <c:v>-0.66494584083557129</c:v>
                </c:pt>
                <c:pt idx="503">
                  <c:v>-1.0181382894515991</c:v>
                </c:pt>
                <c:pt idx="504">
                  <c:v>-1.3046530485153198</c:v>
                </c:pt>
                <c:pt idx="505">
                  <c:v>-1.5902100801467896</c:v>
                </c:pt>
                <c:pt idx="506">
                  <c:v>-1.8112485408782959</c:v>
                </c:pt>
                <c:pt idx="507">
                  <c:v>-1.9924324750900269</c:v>
                </c:pt>
                <c:pt idx="508">
                  <c:v>-2.33660888671875</c:v>
                </c:pt>
                <c:pt idx="509">
                  <c:v>-2.8548703193664551</c:v>
                </c:pt>
                <c:pt idx="510">
                  <c:v>-3.0609328746795654</c:v>
                </c:pt>
                <c:pt idx="511">
                  <c:v>-2.7092468738555908</c:v>
                </c:pt>
                <c:pt idx="512">
                  <c:v>-1.6171640157699585</c:v>
                </c:pt>
                <c:pt idx="513">
                  <c:v>-0.33927053213119507</c:v>
                </c:pt>
                <c:pt idx="514">
                  <c:v>0.52999800443649292</c:v>
                </c:pt>
                <c:pt idx="515">
                  <c:v>1.0445255041122437</c:v>
                </c:pt>
                <c:pt idx="516">
                  <c:v>1.2534180879592896</c:v>
                </c:pt>
                <c:pt idx="517">
                  <c:v>1.2393475770950317</c:v>
                </c:pt>
                <c:pt idx="518">
                  <c:v>1.1876676082611084</c:v>
                </c:pt>
                <c:pt idx="519">
                  <c:v>1.2536131143569946</c:v>
                </c:pt>
                <c:pt idx="520">
                  <c:v>1.2992829084396362</c:v>
                </c:pt>
                <c:pt idx="521">
                  <c:v>1.2698984146118164</c:v>
                </c:pt>
                <c:pt idx="522">
                  <c:v>1.2234139442443848</c:v>
                </c:pt>
                <c:pt idx="523">
                  <c:v>1.1242331266403198</c:v>
                </c:pt>
                <c:pt idx="524">
                  <c:v>0.99226045608520508</c:v>
                </c:pt>
                <c:pt idx="525">
                  <c:v>0.96095830202102661</c:v>
                </c:pt>
                <c:pt idx="526">
                  <c:v>1.0838006734848022</c:v>
                </c:pt>
                <c:pt idx="527">
                  <c:v>1.3537986278533936</c:v>
                </c:pt>
                <c:pt idx="528">
                  <c:v>1.6939984560012817</c:v>
                </c:pt>
                <c:pt idx="529">
                  <c:v>1.9386478662490845</c:v>
                </c:pt>
                <c:pt idx="530">
                  <c:v>2.0278754234313965</c:v>
                </c:pt>
                <c:pt idx="531">
                  <c:v>1.9622370004653931</c:v>
                </c:pt>
                <c:pt idx="532">
                  <c:v>1.7290173768997192</c:v>
                </c:pt>
                <c:pt idx="533">
                  <c:v>1.3005081415176392</c:v>
                </c:pt>
                <c:pt idx="534">
                  <c:v>0.75369429588317871</c:v>
                </c:pt>
                <c:pt idx="535">
                  <c:v>0.19432929158210754</c:v>
                </c:pt>
                <c:pt idx="536">
                  <c:v>-0.3025963306427002</c:v>
                </c:pt>
                <c:pt idx="537">
                  <c:v>-0.77403223514556885</c:v>
                </c:pt>
                <c:pt idx="538">
                  <c:v>-1.3140717744827271</c:v>
                </c:pt>
                <c:pt idx="539">
                  <c:v>-1.9888437986373901</c:v>
                </c:pt>
                <c:pt idx="540">
                  <c:v>-2.6303772926330566</c:v>
                </c:pt>
                <c:pt idx="541">
                  <c:v>-2.8969047069549561</c:v>
                </c:pt>
                <c:pt idx="542">
                  <c:v>-2.8435168266296387</c:v>
                </c:pt>
                <c:pt idx="543">
                  <c:v>-2.8512322902679443</c:v>
                </c:pt>
                <c:pt idx="544">
                  <c:v>-3.0313756465911865</c:v>
                </c:pt>
                <c:pt idx="545">
                  <c:v>-3.1763186454772949</c:v>
                </c:pt>
                <c:pt idx="546">
                  <c:v>-3.1753935813903809</c:v>
                </c:pt>
                <c:pt idx="547">
                  <c:v>-2.8833208084106445</c:v>
                </c:pt>
                <c:pt idx="548">
                  <c:v>-2.187816858291626</c:v>
                </c:pt>
                <c:pt idx="549">
                  <c:v>-1.2210416793823242</c:v>
                </c:pt>
                <c:pt idx="550">
                  <c:v>-0.21197196841239929</c:v>
                </c:pt>
                <c:pt idx="551">
                  <c:v>0.86513543128967285</c:v>
                </c:pt>
                <c:pt idx="552">
                  <c:v>2.0079131126403809</c:v>
                </c:pt>
                <c:pt idx="553">
                  <c:v>2.5658948421478271</c:v>
                </c:pt>
                <c:pt idx="554">
                  <c:v>2.4370589256286621</c:v>
                </c:pt>
                <c:pt idx="555">
                  <c:v>2.3211019039154053</c:v>
                </c:pt>
                <c:pt idx="556">
                  <c:v>1.7628016471862793</c:v>
                </c:pt>
                <c:pt idx="557">
                  <c:v>0.7004164457321167</c:v>
                </c:pt>
                <c:pt idx="558">
                  <c:v>-0.34034267067909241</c:v>
                </c:pt>
                <c:pt idx="559">
                  <c:v>-1.1536382436752319</c:v>
                </c:pt>
                <c:pt idx="560">
                  <c:v>-1.1170190572738647</c:v>
                </c:pt>
                <c:pt idx="561">
                  <c:v>-0.72835719585418701</c:v>
                </c:pt>
                <c:pt idx="562">
                  <c:v>-0.16601982712745667</c:v>
                </c:pt>
                <c:pt idx="563">
                  <c:v>0.48932477831840515</c:v>
                </c:pt>
                <c:pt idx="564">
                  <c:v>1.1533880233764648</c:v>
                </c:pt>
                <c:pt idx="565">
                  <c:v>1.5439649820327759</c:v>
                </c:pt>
                <c:pt idx="566">
                  <c:v>1.5650103092193604</c:v>
                </c:pt>
                <c:pt idx="567">
                  <c:v>1.4887609481811523</c:v>
                </c:pt>
                <c:pt idx="568">
                  <c:v>1.1701853275299072</c:v>
                </c:pt>
                <c:pt idx="569">
                  <c:v>0.75043642520904541</c:v>
                </c:pt>
                <c:pt idx="570">
                  <c:v>0.33785393834114075</c:v>
                </c:pt>
                <c:pt idx="571">
                  <c:v>-0.13247890770435333</c:v>
                </c:pt>
                <c:pt idx="572">
                  <c:v>-0.36600592732429504</c:v>
                </c:pt>
                <c:pt idx="573">
                  <c:v>-0.41130471229553223</c:v>
                </c:pt>
                <c:pt idx="574">
                  <c:v>-0.43109014630317688</c:v>
                </c:pt>
                <c:pt idx="575">
                  <c:v>-0.40332984924316406</c:v>
                </c:pt>
                <c:pt idx="576">
                  <c:v>-0.32776796817779541</c:v>
                </c:pt>
                <c:pt idx="577">
                  <c:v>-0.1920570582151413</c:v>
                </c:pt>
                <c:pt idx="578">
                  <c:v>4.4594891369342804E-2</c:v>
                </c:pt>
                <c:pt idx="579">
                  <c:v>0.28057402372360229</c:v>
                </c:pt>
                <c:pt idx="580">
                  <c:v>0.37742412090301514</c:v>
                </c:pt>
                <c:pt idx="581">
                  <c:v>0.32072907686233521</c:v>
                </c:pt>
                <c:pt idx="582">
                  <c:v>0.14434604346752167</c:v>
                </c:pt>
                <c:pt idx="583">
                  <c:v>-7.9399384558200836E-2</c:v>
                </c:pt>
                <c:pt idx="584">
                  <c:v>-0.19465672969818115</c:v>
                </c:pt>
                <c:pt idx="585">
                  <c:v>-0.20424512028694153</c:v>
                </c:pt>
                <c:pt idx="586">
                  <c:v>-0.19982694089412689</c:v>
                </c:pt>
                <c:pt idx="587">
                  <c:v>-0.19891789555549622</c:v>
                </c:pt>
                <c:pt idx="588">
                  <c:v>-0.19585898518562317</c:v>
                </c:pt>
                <c:pt idx="589">
                  <c:v>-0.16181851923465729</c:v>
                </c:pt>
                <c:pt idx="590">
                  <c:v>-9.7272545099258423E-2</c:v>
                </c:pt>
                <c:pt idx="591">
                  <c:v>-2.202589251101017E-2</c:v>
                </c:pt>
                <c:pt idx="592">
                  <c:v>3.5587605088949203E-2</c:v>
                </c:pt>
                <c:pt idx="593">
                  <c:v>6.9731444120407104E-2</c:v>
                </c:pt>
                <c:pt idx="594">
                  <c:v>9.2486560344696045E-2</c:v>
                </c:pt>
                <c:pt idx="595">
                  <c:v>0.13228005170822144</c:v>
                </c:pt>
                <c:pt idx="596">
                  <c:v>0.16639673709869385</c:v>
                </c:pt>
                <c:pt idx="597">
                  <c:v>0.1504247635602951</c:v>
                </c:pt>
                <c:pt idx="598">
                  <c:v>0.12299073487520218</c:v>
                </c:pt>
                <c:pt idx="599">
                  <c:v>0.11990407854318619</c:v>
                </c:pt>
                <c:pt idx="600">
                  <c:v>0.11339850723743439</c:v>
                </c:pt>
                <c:pt idx="601">
                  <c:v>0.10191746056079865</c:v>
                </c:pt>
                <c:pt idx="602">
                  <c:v>0.13871727883815765</c:v>
                </c:pt>
                <c:pt idx="603">
                  <c:v>0.14965957403182983</c:v>
                </c:pt>
                <c:pt idx="604">
                  <c:v>0.13101957738399506</c:v>
                </c:pt>
                <c:pt idx="605">
                  <c:v>0.14370015263557434</c:v>
                </c:pt>
                <c:pt idx="606">
                  <c:v>0.24746835231781006</c:v>
                </c:pt>
                <c:pt idx="607">
                  <c:v>0.37246859073638916</c:v>
                </c:pt>
                <c:pt idx="608">
                  <c:v>0.40720206499099731</c:v>
                </c:pt>
                <c:pt idx="609">
                  <c:v>0.30876418948173523</c:v>
                </c:pt>
                <c:pt idx="610">
                  <c:v>0.13749122619628906</c:v>
                </c:pt>
                <c:pt idx="611">
                  <c:v>-2.4490918964147568E-2</c:v>
                </c:pt>
                <c:pt idx="612">
                  <c:v>-0.15511789917945862</c:v>
                </c:pt>
                <c:pt idx="613">
                  <c:v>-0.17878445982933044</c:v>
                </c:pt>
                <c:pt idx="614">
                  <c:v>-4.473876953125E-2</c:v>
                </c:pt>
                <c:pt idx="615">
                  <c:v>0.1090058907866478</c:v>
                </c:pt>
                <c:pt idx="616">
                  <c:v>0.14255774021148682</c:v>
                </c:pt>
                <c:pt idx="617">
                  <c:v>0.13325695693492889</c:v>
                </c:pt>
                <c:pt idx="618">
                  <c:v>0.10238133370876312</c:v>
                </c:pt>
                <c:pt idx="619">
                  <c:v>-3.6953400820493698E-2</c:v>
                </c:pt>
                <c:pt idx="620">
                  <c:v>-0.27282825112342834</c:v>
                </c:pt>
                <c:pt idx="621">
                  <c:v>-0.52081489562988281</c:v>
                </c:pt>
                <c:pt idx="622">
                  <c:v>-0.81017506122589111</c:v>
                </c:pt>
                <c:pt idx="623">
                  <c:v>-1.2403359413146973</c:v>
                </c:pt>
                <c:pt idx="624">
                  <c:v>-1.8752812147140503</c:v>
                </c:pt>
                <c:pt idx="625">
                  <c:v>-2.4361677169799805</c:v>
                </c:pt>
                <c:pt idx="626">
                  <c:v>-2.8443672657012939</c:v>
                </c:pt>
                <c:pt idx="627">
                  <c:v>-3.1222269535064697</c:v>
                </c:pt>
                <c:pt idx="628">
                  <c:v>-3.2773592472076416</c:v>
                </c:pt>
                <c:pt idx="629">
                  <c:v>-2.978806734085083</c:v>
                </c:pt>
                <c:pt idx="630">
                  <c:v>-2.3579103946685791</c:v>
                </c:pt>
                <c:pt idx="631">
                  <c:v>-0.99228733777999878</c:v>
                </c:pt>
                <c:pt idx="632">
                  <c:v>0.44309675693511963</c:v>
                </c:pt>
                <c:pt idx="633">
                  <c:v>1.0075920820236206</c:v>
                </c:pt>
                <c:pt idx="634">
                  <c:v>1.239836573600769</c:v>
                </c:pt>
                <c:pt idx="635">
                  <c:v>1.4935204982757568</c:v>
                </c:pt>
                <c:pt idx="636">
                  <c:v>1.6522685289382935</c:v>
                </c:pt>
                <c:pt idx="637">
                  <c:v>1.7725276947021484</c:v>
                </c:pt>
                <c:pt idx="638">
                  <c:v>1.8222060203552246</c:v>
                </c:pt>
                <c:pt idx="639">
                  <c:v>1.7937537431716919</c:v>
                </c:pt>
                <c:pt idx="640">
                  <c:v>1.692563533782959</c:v>
                </c:pt>
                <c:pt idx="641">
                  <c:v>1.486413836479187</c:v>
                </c:pt>
                <c:pt idx="642">
                  <c:v>1.2572083473205566</c:v>
                </c:pt>
                <c:pt idx="643">
                  <c:v>1.1193181276321411</c:v>
                </c:pt>
                <c:pt idx="644">
                  <c:v>1.1712883710861206</c:v>
                </c:pt>
                <c:pt idx="645">
                  <c:v>1.4702008962631226</c:v>
                </c:pt>
                <c:pt idx="646">
                  <c:v>1.9094570875167847</c:v>
                </c:pt>
                <c:pt idx="647">
                  <c:v>2.2561521530151367</c:v>
                </c:pt>
                <c:pt idx="648">
                  <c:v>2.4094324111938477</c:v>
                </c:pt>
                <c:pt idx="649">
                  <c:v>2.3786094188690186</c:v>
                </c:pt>
                <c:pt idx="650">
                  <c:v>2.1273634433746338</c:v>
                </c:pt>
                <c:pt idx="651">
                  <c:v>1.6117221117019653</c:v>
                </c:pt>
                <c:pt idx="652">
                  <c:v>0.93164080381393433</c:v>
                </c:pt>
                <c:pt idx="653">
                  <c:v>0.25610479712486267</c:v>
                </c:pt>
                <c:pt idx="654">
                  <c:v>-0.3416408896446228</c:v>
                </c:pt>
                <c:pt idx="655">
                  <c:v>-0.92535054683685303</c:v>
                </c:pt>
                <c:pt idx="656">
                  <c:v>-1.5999071598052979</c:v>
                </c:pt>
                <c:pt idx="657">
                  <c:v>-2.3209912776947021</c:v>
                </c:pt>
                <c:pt idx="658">
                  <c:v>-2.847193717956543</c:v>
                </c:pt>
                <c:pt idx="659">
                  <c:v>-2.9943292140960693</c:v>
                </c:pt>
                <c:pt idx="660">
                  <c:v>-2.8921794891357422</c:v>
                </c:pt>
                <c:pt idx="661">
                  <c:v>-2.8112995624542236</c:v>
                </c:pt>
                <c:pt idx="662">
                  <c:v>-2.8289585113525391</c:v>
                </c:pt>
                <c:pt idx="663">
                  <c:v>-2.8188574314117432</c:v>
                </c:pt>
                <c:pt idx="664">
                  <c:v>-2.7242648601531982</c:v>
                </c:pt>
                <c:pt idx="665">
                  <c:v>-2.4683558940887451</c:v>
                </c:pt>
                <c:pt idx="666">
                  <c:v>-1.9305323362350464</c:v>
                </c:pt>
                <c:pt idx="667">
                  <c:v>-1.1048070192337036</c:v>
                </c:pt>
                <c:pt idx="668">
                  <c:v>-0.33444294333457947</c:v>
                </c:pt>
                <c:pt idx="669">
                  <c:v>1.1282082796096802</c:v>
                </c:pt>
                <c:pt idx="670">
                  <c:v>2.4689006805419922</c:v>
                </c:pt>
                <c:pt idx="671">
                  <c:v>2.8958237171173096</c:v>
                </c:pt>
                <c:pt idx="672">
                  <c:v>2.7667665481567383</c:v>
                </c:pt>
                <c:pt idx="673">
                  <c:v>2.7122108936309814</c:v>
                </c:pt>
                <c:pt idx="674">
                  <c:v>2.4239265918731689</c:v>
                </c:pt>
                <c:pt idx="675">
                  <c:v>1.8219215869903564</c:v>
                </c:pt>
                <c:pt idx="676">
                  <c:v>0.73837083578109741</c:v>
                </c:pt>
                <c:pt idx="677">
                  <c:v>-0.34548303484916687</c:v>
                </c:pt>
                <c:pt idx="678">
                  <c:v>-0.66165512800216675</c:v>
                </c:pt>
                <c:pt idx="679">
                  <c:v>-0.36842906475067139</c:v>
                </c:pt>
                <c:pt idx="680">
                  <c:v>0.16475282609462738</c:v>
                </c:pt>
                <c:pt idx="681">
                  <c:v>0.67835068702697754</c:v>
                </c:pt>
                <c:pt idx="682">
                  <c:v>1.2044719457626343</c:v>
                </c:pt>
                <c:pt idx="683">
                  <c:v>1.5952106714248657</c:v>
                </c:pt>
                <c:pt idx="684">
                  <c:v>1.5262027978897095</c:v>
                </c:pt>
                <c:pt idx="685">
                  <c:v>1.3437255620956421</c:v>
                </c:pt>
                <c:pt idx="686">
                  <c:v>0.97581708431243896</c:v>
                </c:pt>
                <c:pt idx="687">
                  <c:v>0.38606509566307068</c:v>
                </c:pt>
                <c:pt idx="688">
                  <c:v>2.8708010911941528E-2</c:v>
                </c:pt>
                <c:pt idx="689">
                  <c:v>0.10593821108341217</c:v>
                </c:pt>
                <c:pt idx="690">
                  <c:v>0.10973161458969116</c:v>
                </c:pt>
                <c:pt idx="691">
                  <c:v>-0.16621395945549011</c:v>
                </c:pt>
                <c:pt idx="692">
                  <c:v>-0.40563958883285522</c:v>
                </c:pt>
                <c:pt idx="693">
                  <c:v>-0.37527146935462952</c:v>
                </c:pt>
                <c:pt idx="694">
                  <c:v>-1.3060520403087139E-2</c:v>
                </c:pt>
                <c:pt idx="695">
                  <c:v>0.59218096733093262</c:v>
                </c:pt>
                <c:pt idx="696">
                  <c:v>0.81924980878829956</c:v>
                </c:pt>
                <c:pt idx="697">
                  <c:v>0.51428550481796265</c:v>
                </c:pt>
                <c:pt idx="698">
                  <c:v>0.11991047859191895</c:v>
                </c:pt>
                <c:pt idx="699">
                  <c:v>-9.5642752945423126E-2</c:v>
                </c:pt>
                <c:pt idx="700">
                  <c:v>-0.11853049695491791</c:v>
                </c:pt>
                <c:pt idx="701">
                  <c:v>-0.11149179935455322</c:v>
                </c:pt>
                <c:pt idx="702">
                  <c:v>-0.19216746091842651</c:v>
                </c:pt>
                <c:pt idx="703">
                  <c:v>-0.28155013918876648</c:v>
                </c:pt>
                <c:pt idx="704">
                  <c:v>-0.3050229549407959</c:v>
                </c:pt>
                <c:pt idx="705">
                  <c:v>-0.25067749619483948</c:v>
                </c:pt>
                <c:pt idx="706">
                  <c:v>-0.15628229081630707</c:v>
                </c:pt>
                <c:pt idx="707">
                  <c:v>-9.4475589692592621E-2</c:v>
                </c:pt>
                <c:pt idx="708">
                  <c:v>-7.5133055448532104E-2</c:v>
                </c:pt>
                <c:pt idx="709">
                  <c:v>-6.9227509200572968E-2</c:v>
                </c:pt>
                <c:pt idx="710">
                  <c:v>-6.1835367232561111E-2</c:v>
                </c:pt>
                <c:pt idx="711">
                  <c:v>-7.7830515801906586E-2</c:v>
                </c:pt>
                <c:pt idx="712">
                  <c:v>-0.14071653783321381</c:v>
                </c:pt>
                <c:pt idx="713">
                  <c:v>-0.21133367717266083</c:v>
                </c:pt>
                <c:pt idx="714">
                  <c:v>-0.26129269599914551</c:v>
                </c:pt>
                <c:pt idx="715">
                  <c:v>-0.28576049208641052</c:v>
                </c:pt>
                <c:pt idx="716">
                  <c:v>-0.32151290774345398</c:v>
                </c:pt>
                <c:pt idx="717">
                  <c:v>-0.34076094627380371</c:v>
                </c:pt>
                <c:pt idx="718">
                  <c:v>-0.29669231176376343</c:v>
                </c:pt>
                <c:pt idx="719">
                  <c:v>-0.21494059264659882</c:v>
                </c:pt>
                <c:pt idx="720">
                  <c:v>-0.15689752995967865</c:v>
                </c:pt>
                <c:pt idx="721">
                  <c:v>-9.5702461898326874E-2</c:v>
                </c:pt>
                <c:pt idx="722">
                  <c:v>4.6401703730225563E-4</c:v>
                </c:pt>
                <c:pt idx="723">
                  <c:v>0.10465394705533981</c:v>
                </c:pt>
                <c:pt idx="724">
                  <c:v>0.23437173664569855</c:v>
                </c:pt>
                <c:pt idx="725">
                  <c:v>0.34282574057579041</c:v>
                </c:pt>
                <c:pt idx="726">
                  <c:v>0.32561293244361877</c:v>
                </c:pt>
                <c:pt idx="727">
                  <c:v>0.17665614187717438</c:v>
                </c:pt>
                <c:pt idx="728">
                  <c:v>-6.4573779702186584E-2</c:v>
                </c:pt>
                <c:pt idx="729">
                  <c:v>-0.22828982770442963</c:v>
                </c:pt>
                <c:pt idx="730">
                  <c:v>-0.25558805465698242</c:v>
                </c:pt>
                <c:pt idx="731">
                  <c:v>-0.20096571743488312</c:v>
                </c:pt>
                <c:pt idx="732">
                  <c:v>-7.0604518055915833E-2</c:v>
                </c:pt>
                <c:pt idx="733">
                  <c:v>8.9239977300167084E-2</c:v>
                </c:pt>
                <c:pt idx="734">
                  <c:v>0.21603946387767792</c:v>
                </c:pt>
                <c:pt idx="735">
                  <c:v>0.22630484402179718</c:v>
                </c:pt>
                <c:pt idx="736">
                  <c:v>3.2393950968980789E-2</c:v>
                </c:pt>
                <c:pt idx="737">
                  <c:v>-0.33126389980316162</c:v>
                </c:pt>
                <c:pt idx="738">
                  <c:v>-0.76596182584762573</c:v>
                </c:pt>
                <c:pt idx="739">
                  <c:v>-1.2385414838790894</c:v>
                </c:pt>
                <c:pt idx="740">
                  <c:v>-1.748064398765564</c:v>
                </c:pt>
                <c:pt idx="741">
                  <c:v>-2.3341565132141113</c:v>
                </c:pt>
                <c:pt idx="742">
                  <c:v>-2.9585747718811035</c:v>
                </c:pt>
                <c:pt idx="743">
                  <c:v>-3.471447229385376</c:v>
                </c:pt>
                <c:pt idx="744">
                  <c:v>-3.8411028385162354</c:v>
                </c:pt>
                <c:pt idx="745">
                  <c:v>-3.9723572731018066</c:v>
                </c:pt>
                <c:pt idx="746">
                  <c:v>-3.6549816131591797</c:v>
                </c:pt>
                <c:pt idx="747">
                  <c:v>-3.1552910804748535</c:v>
                </c:pt>
                <c:pt idx="748">
                  <c:v>-1.9681926965713501</c:v>
                </c:pt>
                <c:pt idx="749">
                  <c:v>-0.61080449819564819</c:v>
                </c:pt>
                <c:pt idx="750">
                  <c:v>0.15341329574584961</c:v>
                </c:pt>
                <c:pt idx="751">
                  <c:v>0.67233139276504517</c:v>
                </c:pt>
                <c:pt idx="752">
                  <c:v>1.194793701171875</c:v>
                </c:pt>
                <c:pt idx="753">
                  <c:v>1.5841381549835205</c:v>
                </c:pt>
                <c:pt idx="754">
                  <c:v>1.8066599369049072</c:v>
                </c:pt>
                <c:pt idx="755">
                  <c:v>1.9801332950592041</c:v>
                </c:pt>
                <c:pt idx="756">
                  <c:v>2.0328295230865479</c:v>
                </c:pt>
                <c:pt idx="757">
                  <c:v>1.9209285974502563</c:v>
                </c:pt>
                <c:pt idx="758">
                  <c:v>1.7032208442687988</c:v>
                </c:pt>
                <c:pt idx="759">
                  <c:v>1.4838769435882568</c:v>
                </c:pt>
                <c:pt idx="760">
                  <c:v>1.3670071363449097</c:v>
                </c:pt>
                <c:pt idx="761">
                  <c:v>1.4186011552810669</c:v>
                </c:pt>
                <c:pt idx="762">
                  <c:v>1.6448580026626587</c:v>
                </c:pt>
                <c:pt idx="763">
                  <c:v>1.990791916847229</c:v>
                </c:pt>
                <c:pt idx="764">
                  <c:v>2.3004806041717529</c:v>
                </c:pt>
                <c:pt idx="765">
                  <c:v>2.4978718757629395</c:v>
                </c:pt>
                <c:pt idx="766">
                  <c:v>2.5908570289611816</c:v>
                </c:pt>
                <c:pt idx="767">
                  <c:v>2.5628690719604492</c:v>
                </c:pt>
                <c:pt idx="768">
                  <c:v>2.3561816215515137</c:v>
                </c:pt>
                <c:pt idx="769">
                  <c:v>1.9592015743255615</c:v>
                </c:pt>
                <c:pt idx="770">
                  <c:v>1.3965384960174561</c:v>
                </c:pt>
                <c:pt idx="771">
                  <c:v>0.75401169061660767</c:v>
                </c:pt>
                <c:pt idx="772">
                  <c:v>0.19427093863487244</c:v>
                </c:pt>
                <c:pt idx="773">
                  <c:v>-0.21918961405754089</c:v>
                </c:pt>
                <c:pt idx="774">
                  <c:v>-0.67149823904037476</c:v>
                </c:pt>
                <c:pt idx="775">
                  <c:v>-1.3387148380279541</c:v>
                </c:pt>
                <c:pt idx="776">
                  <c:v>-2.1270380020141602</c:v>
                </c:pt>
                <c:pt idx="777">
                  <c:v>-2.6743276119232178</c:v>
                </c:pt>
                <c:pt idx="778">
                  <c:v>-2.8730521202087402</c:v>
                </c:pt>
                <c:pt idx="779">
                  <c:v>-3.1044347286224365</c:v>
                </c:pt>
                <c:pt idx="780">
                  <c:v>-3.4344100952148438</c:v>
                </c:pt>
                <c:pt idx="781">
                  <c:v>-3.6074287891387939</c:v>
                </c:pt>
                <c:pt idx="782">
                  <c:v>-3.5351982116699219</c:v>
                </c:pt>
                <c:pt idx="783">
                  <c:v>-3.2664413452148438</c:v>
                </c:pt>
                <c:pt idx="784">
                  <c:v>-2.6984937191009521</c:v>
                </c:pt>
                <c:pt idx="785">
                  <c:v>-1.6941158771514893</c:v>
                </c:pt>
                <c:pt idx="786">
                  <c:v>-0.45904704928398132</c:v>
                </c:pt>
                <c:pt idx="787">
                  <c:v>0.76670753955841064</c:v>
                </c:pt>
                <c:pt idx="788">
                  <c:v>2.3789405822753906</c:v>
                </c:pt>
                <c:pt idx="789">
                  <c:v>2.9233169555664062</c:v>
                </c:pt>
                <c:pt idx="790">
                  <c:v>2.9000411033630371</c:v>
                </c:pt>
                <c:pt idx="791">
                  <c:v>2.9592165946960449</c:v>
                </c:pt>
                <c:pt idx="792">
                  <c:v>2.8877243995666504</c:v>
                </c:pt>
                <c:pt idx="793">
                  <c:v>2.2527775764465332</c:v>
                </c:pt>
                <c:pt idx="794">
                  <c:v>1.0256983041763306</c:v>
                </c:pt>
                <c:pt idx="795">
                  <c:v>-0.18491467833518982</c:v>
                </c:pt>
                <c:pt idx="796">
                  <c:v>-0.63108682632446289</c:v>
                </c:pt>
                <c:pt idx="797">
                  <c:v>-0.55392104387283325</c:v>
                </c:pt>
                <c:pt idx="798">
                  <c:v>-0.21227318048477173</c:v>
                </c:pt>
                <c:pt idx="799">
                  <c:v>0.34065878391265869</c:v>
                </c:pt>
                <c:pt idx="800">
                  <c:v>1.0384163856506348</c:v>
                </c:pt>
                <c:pt idx="801">
                  <c:v>1.5893878936767578</c:v>
                </c:pt>
                <c:pt idx="802">
                  <c:v>1.603687047958374</c:v>
                </c:pt>
                <c:pt idx="803">
                  <c:v>1.279299259185791</c:v>
                </c:pt>
                <c:pt idx="804">
                  <c:v>0.89936602115631104</c:v>
                </c:pt>
                <c:pt idx="805">
                  <c:v>0.340436190366745</c:v>
                </c:pt>
                <c:pt idx="806">
                  <c:v>-0.21147251129150391</c:v>
                </c:pt>
                <c:pt idx="807">
                  <c:v>-0.53863924741744995</c:v>
                </c:pt>
                <c:pt idx="808">
                  <c:v>-0.52809309959411621</c:v>
                </c:pt>
                <c:pt idx="809">
                  <c:v>-0.5254364013671875</c:v>
                </c:pt>
                <c:pt idx="810">
                  <c:v>-0.76039457321166992</c:v>
                </c:pt>
                <c:pt idx="811">
                  <c:v>-0.91065436601638794</c:v>
                </c:pt>
                <c:pt idx="812">
                  <c:v>-0.82632565498352051</c:v>
                </c:pt>
                <c:pt idx="813">
                  <c:v>-0.46083784103393555</c:v>
                </c:pt>
                <c:pt idx="814">
                  <c:v>0.15865787863731384</c:v>
                </c:pt>
                <c:pt idx="815">
                  <c:v>0.57308638095855713</c:v>
                </c:pt>
                <c:pt idx="816">
                  <c:v>0.56190347671508789</c:v>
                </c:pt>
                <c:pt idx="817">
                  <c:v>0.28772774338722229</c:v>
                </c:pt>
                <c:pt idx="818">
                  <c:v>-8.1307046115398407E-2</c:v>
                </c:pt>
                <c:pt idx="819">
                  <c:v>-0.34113213419914246</c:v>
                </c:pt>
                <c:pt idx="820">
                  <c:v>-0.36228454113006592</c:v>
                </c:pt>
                <c:pt idx="821">
                  <c:v>-0.29359170794487</c:v>
                </c:pt>
                <c:pt idx="822">
                  <c:v>-0.29488706588745117</c:v>
                </c:pt>
                <c:pt idx="823">
                  <c:v>-0.36963504552841187</c:v>
                </c:pt>
                <c:pt idx="824">
                  <c:v>-0.41995573043823242</c:v>
                </c:pt>
                <c:pt idx="825">
                  <c:v>-0.39526724815368652</c:v>
                </c:pt>
                <c:pt idx="826">
                  <c:v>-0.30901172757148743</c:v>
                </c:pt>
                <c:pt idx="827">
                  <c:v>-0.21783821284770966</c:v>
                </c:pt>
                <c:pt idx="828">
                  <c:v>-0.16139064729213715</c:v>
                </c:pt>
                <c:pt idx="829">
                  <c:v>-0.14729858934879303</c:v>
                </c:pt>
                <c:pt idx="830">
                  <c:v>-0.15699222683906555</c:v>
                </c:pt>
                <c:pt idx="831">
                  <c:v>-0.15489622950553894</c:v>
                </c:pt>
                <c:pt idx="832">
                  <c:v>-0.15796126425266266</c:v>
                </c:pt>
                <c:pt idx="833">
                  <c:v>-0.15971243381500244</c:v>
                </c:pt>
                <c:pt idx="834">
                  <c:v>-0.14398381114006042</c:v>
                </c:pt>
                <c:pt idx="835">
                  <c:v>-0.12561815977096558</c:v>
                </c:pt>
                <c:pt idx="836">
                  <c:v>-0.1081201359629631</c:v>
                </c:pt>
                <c:pt idx="837">
                  <c:v>-6.1859853565692902E-2</c:v>
                </c:pt>
                <c:pt idx="838">
                  <c:v>6.3319839537143707E-3</c:v>
                </c:pt>
                <c:pt idx="839">
                  <c:v>5.4199960082769394E-2</c:v>
                </c:pt>
                <c:pt idx="840">
                  <c:v>0.11620740592479706</c:v>
                </c:pt>
                <c:pt idx="841">
                  <c:v>0.14433608949184418</c:v>
                </c:pt>
                <c:pt idx="842">
                  <c:v>0.18676955997943878</c:v>
                </c:pt>
                <c:pt idx="843">
                  <c:v>0.2648155689239502</c:v>
                </c:pt>
                <c:pt idx="844">
                  <c:v>0.41746798157691956</c:v>
                </c:pt>
                <c:pt idx="845">
                  <c:v>0.4863160252571106</c:v>
                </c:pt>
                <c:pt idx="846">
                  <c:v>0.38458406925201416</c:v>
                </c:pt>
                <c:pt idx="847">
                  <c:v>0.17238247394561768</c:v>
                </c:pt>
                <c:pt idx="848">
                  <c:v>-5.5764943361282349E-2</c:v>
                </c:pt>
                <c:pt idx="849">
                  <c:v>-0.18032453954219818</c:v>
                </c:pt>
                <c:pt idx="850">
                  <c:v>-0.18966664373874664</c:v>
                </c:pt>
                <c:pt idx="851">
                  <c:v>-0.12522390484809875</c:v>
                </c:pt>
                <c:pt idx="852">
                  <c:v>-5.2033852785825729E-2</c:v>
                </c:pt>
                <c:pt idx="853">
                  <c:v>-3.626594552770257E-3</c:v>
                </c:pt>
                <c:pt idx="854">
                  <c:v>1.7190003767609596E-2</c:v>
                </c:pt>
                <c:pt idx="855">
                  <c:v>2.9154371470212936E-2</c:v>
                </c:pt>
                <c:pt idx="856">
                  <c:v>-0.10315307229757309</c:v>
                </c:pt>
                <c:pt idx="857">
                  <c:v>-0.40634772181510925</c:v>
                </c:pt>
                <c:pt idx="858">
                  <c:v>-0.78583192825317383</c:v>
                </c:pt>
                <c:pt idx="859">
                  <c:v>-1.1441754102706909</c:v>
                </c:pt>
                <c:pt idx="860">
                  <c:v>-1.5626081228256226</c:v>
                </c:pt>
                <c:pt idx="861">
                  <c:v>-2.0700986385345459</c:v>
                </c:pt>
                <c:pt idx="862">
                  <c:v>-2.5270388126373291</c:v>
                </c:pt>
                <c:pt idx="863">
                  <c:v>-2.8217597007751465</c:v>
                </c:pt>
                <c:pt idx="864">
                  <c:v>-3.1683528423309326</c:v>
                </c:pt>
                <c:pt idx="865">
                  <c:v>-3.5759942531585693</c:v>
                </c:pt>
                <c:pt idx="866">
                  <c:v>-3.4714789390563965</c:v>
                </c:pt>
                <c:pt idx="867">
                  <c:v>-2.9648306369781494</c:v>
                </c:pt>
                <c:pt idx="868">
                  <c:v>-1.9652172327041626</c:v>
                </c:pt>
                <c:pt idx="869">
                  <c:v>-0.81338697671890259</c:v>
                </c:pt>
                <c:pt idx="870">
                  <c:v>4.3844111263751984E-2</c:v>
                </c:pt>
                <c:pt idx="871">
                  <c:v>0.61902117729187012</c:v>
                </c:pt>
                <c:pt idx="872">
                  <c:v>1.0007783174514771</c:v>
                </c:pt>
                <c:pt idx="873">
                  <c:v>1.2156223058700562</c:v>
                </c:pt>
                <c:pt idx="874">
                  <c:v>1.3912945985794067</c:v>
                </c:pt>
                <c:pt idx="875">
                  <c:v>1.5081896781921387</c:v>
                </c:pt>
                <c:pt idx="876">
                  <c:v>1.5454491376876831</c:v>
                </c:pt>
                <c:pt idx="877">
                  <c:v>1.458575963973999</c:v>
                </c:pt>
                <c:pt idx="878">
                  <c:v>1.2808055877685547</c:v>
                </c:pt>
                <c:pt idx="879">
                  <c:v>1.1142467260360718</c:v>
                </c:pt>
                <c:pt idx="880">
                  <c:v>1.048474907875061</c:v>
                </c:pt>
                <c:pt idx="881">
                  <c:v>1.1549617052078247</c:v>
                </c:pt>
                <c:pt idx="882">
                  <c:v>1.4330524206161499</c:v>
                </c:pt>
                <c:pt idx="883">
                  <c:v>1.7586536407470703</c:v>
                </c:pt>
                <c:pt idx="884">
                  <c:v>2.0152990818023682</c:v>
                </c:pt>
                <c:pt idx="885">
                  <c:v>2.1464443206787109</c:v>
                </c:pt>
                <c:pt idx="886">
                  <c:v>2.1680433750152588</c:v>
                </c:pt>
                <c:pt idx="887">
                  <c:v>2.0424067974090576</c:v>
                </c:pt>
                <c:pt idx="888">
                  <c:v>1.7331641912460327</c:v>
                </c:pt>
                <c:pt idx="889">
                  <c:v>1.2613496780395508</c:v>
                </c:pt>
                <c:pt idx="890">
                  <c:v>0.69674593210220337</c:v>
                </c:pt>
                <c:pt idx="891">
                  <c:v>0.14274361729621887</c:v>
                </c:pt>
                <c:pt idx="892">
                  <c:v>-0.32273539900779724</c:v>
                </c:pt>
                <c:pt idx="893">
                  <c:v>-0.80944830179214478</c:v>
                </c:pt>
                <c:pt idx="894">
                  <c:v>-1.4845873117446899</c:v>
                </c:pt>
                <c:pt idx="895">
                  <c:v>-2.3153963088989258</c:v>
                </c:pt>
                <c:pt idx="896">
                  <c:v>-2.7627503871917725</c:v>
                </c:pt>
                <c:pt idx="897">
                  <c:v>-2.7651946544647217</c:v>
                </c:pt>
                <c:pt idx="898">
                  <c:v>-2.8791012763977051</c:v>
                </c:pt>
                <c:pt idx="899">
                  <c:v>-3.1669931411743164</c:v>
                </c:pt>
                <c:pt idx="900">
                  <c:v>-3.2947690486907959</c:v>
                </c:pt>
                <c:pt idx="901">
                  <c:v>-3.1212770938873291</c:v>
                </c:pt>
                <c:pt idx="902">
                  <c:v>-2.7323493957519531</c:v>
                </c:pt>
                <c:pt idx="903">
                  <c:v>-2.1067111492156982</c:v>
                </c:pt>
                <c:pt idx="904">
                  <c:v>-1.2231334447860718</c:v>
                </c:pt>
                <c:pt idx="905">
                  <c:v>6.378684937953949E-2</c:v>
                </c:pt>
                <c:pt idx="906">
                  <c:v>1.6378852128982544</c:v>
                </c:pt>
                <c:pt idx="907">
                  <c:v>2.8728711605072021</c:v>
                </c:pt>
                <c:pt idx="908">
                  <c:v>3.8453247547149658</c:v>
                </c:pt>
                <c:pt idx="909">
                  <c:v>4.3331465721130371</c:v>
                </c:pt>
                <c:pt idx="910">
                  <c:v>4.4984211921691895</c:v>
                </c:pt>
                <c:pt idx="911">
                  <c:v>4.073124885559082</c:v>
                </c:pt>
                <c:pt idx="912">
                  <c:v>2.7474985122680664</c:v>
                </c:pt>
                <c:pt idx="913">
                  <c:v>1.4012832641601562</c:v>
                </c:pt>
                <c:pt idx="914">
                  <c:v>0.18258312344551086</c:v>
                </c:pt>
                <c:pt idx="915">
                  <c:v>-1.0875906944274902</c:v>
                </c:pt>
                <c:pt idx="916">
                  <c:v>-1.4960756301879883</c:v>
                </c:pt>
                <c:pt idx="917">
                  <c:v>-1.1797174215316772</c:v>
                </c:pt>
                <c:pt idx="918">
                  <c:v>-0.52595055103302002</c:v>
                </c:pt>
                <c:pt idx="919">
                  <c:v>0.48019066452980042</c:v>
                </c:pt>
                <c:pt idx="920">
                  <c:v>1.206289529800415</c:v>
                </c:pt>
                <c:pt idx="921">
                  <c:v>1.5411179065704346</c:v>
                </c:pt>
                <c:pt idx="922">
                  <c:v>1.5060243606567383</c:v>
                </c:pt>
                <c:pt idx="923">
                  <c:v>1.1502393484115601</c:v>
                </c:pt>
                <c:pt idx="924">
                  <c:v>0.92026287317276001</c:v>
                </c:pt>
                <c:pt idx="925">
                  <c:v>0.62652379274368286</c:v>
                </c:pt>
                <c:pt idx="926">
                  <c:v>0.2614196240901947</c:v>
                </c:pt>
                <c:pt idx="927">
                  <c:v>2.8001332655549049E-2</c:v>
                </c:pt>
                <c:pt idx="928">
                  <c:v>-9.1310948133468628E-2</c:v>
                </c:pt>
                <c:pt idx="929">
                  <c:v>-8.1563256680965424E-2</c:v>
                </c:pt>
                <c:pt idx="930">
                  <c:v>-3.6461561918258667E-2</c:v>
                </c:pt>
                <c:pt idx="931">
                  <c:v>-0.10688570141792297</c:v>
                </c:pt>
                <c:pt idx="932">
                  <c:v>-0.16467443108558655</c:v>
                </c:pt>
                <c:pt idx="933">
                  <c:v>-0.13383762538433075</c:v>
                </c:pt>
                <c:pt idx="934">
                  <c:v>-7.6206028461456299E-2</c:v>
                </c:pt>
                <c:pt idx="935">
                  <c:v>-6.6192378289997578E-3</c:v>
                </c:pt>
                <c:pt idx="936">
                  <c:v>3.0765950679779053E-2</c:v>
                </c:pt>
                <c:pt idx="937">
                  <c:v>-1.3823029585182667E-2</c:v>
                </c:pt>
                <c:pt idx="938">
                  <c:v>-9.7317919135093689E-2</c:v>
                </c:pt>
                <c:pt idx="939">
                  <c:v>-0.17770235240459442</c:v>
                </c:pt>
                <c:pt idx="940">
                  <c:v>-0.22961241006851196</c:v>
                </c:pt>
                <c:pt idx="941">
                  <c:v>-0.26678353548049927</c:v>
                </c:pt>
                <c:pt idx="942">
                  <c:v>-0.27248936891555786</c:v>
                </c:pt>
                <c:pt idx="943">
                  <c:v>-0.29696029424667358</c:v>
                </c:pt>
                <c:pt idx="944">
                  <c:v>-0.30678042769432068</c:v>
                </c:pt>
                <c:pt idx="945">
                  <c:v>-0.29471755027770996</c:v>
                </c:pt>
                <c:pt idx="946">
                  <c:v>-0.26883214712142944</c:v>
                </c:pt>
                <c:pt idx="947">
                  <c:v>-0.24345937371253967</c:v>
                </c:pt>
                <c:pt idx="948">
                  <c:v>-0.20621372759342194</c:v>
                </c:pt>
                <c:pt idx="949">
                  <c:v>-0.13510128855705261</c:v>
                </c:pt>
                <c:pt idx="950">
                  <c:v>-5.988243967294693E-2</c:v>
                </c:pt>
                <c:pt idx="951">
                  <c:v>-1.9689001142978668E-2</c:v>
                </c:pt>
                <c:pt idx="952">
                  <c:v>-1.0949305258691311E-2</c:v>
                </c:pt>
                <c:pt idx="953">
                  <c:v>-4.0236730128526688E-2</c:v>
                </c:pt>
                <c:pt idx="954">
                  <c:v>-8.6621806025505066E-2</c:v>
                </c:pt>
                <c:pt idx="955">
                  <c:v>-0.14903064072132111</c:v>
                </c:pt>
                <c:pt idx="956">
                  <c:v>-0.20191648602485657</c:v>
                </c:pt>
                <c:pt idx="957">
                  <c:v>-0.21334819495677948</c:v>
                </c:pt>
                <c:pt idx="958">
                  <c:v>-0.18592348694801331</c:v>
                </c:pt>
                <c:pt idx="959">
                  <c:v>-0.14444577693939209</c:v>
                </c:pt>
                <c:pt idx="960">
                  <c:v>-6.5866805613040924E-2</c:v>
                </c:pt>
                <c:pt idx="961">
                  <c:v>3.8022011518478394E-2</c:v>
                </c:pt>
                <c:pt idx="962">
                  <c:v>0.19617223739624023</c:v>
                </c:pt>
                <c:pt idx="963">
                  <c:v>0.40018311142921448</c:v>
                </c:pt>
                <c:pt idx="964">
                  <c:v>0.52996587753295898</c:v>
                </c:pt>
                <c:pt idx="965">
                  <c:v>0.45113235712051392</c:v>
                </c:pt>
                <c:pt idx="966">
                  <c:v>0.22988839447498322</c:v>
                </c:pt>
                <c:pt idx="967">
                  <c:v>1.2946148635819554E-3</c:v>
                </c:pt>
                <c:pt idx="968">
                  <c:v>-0.1653130054473877</c:v>
                </c:pt>
                <c:pt idx="969">
                  <c:v>-0.24636566638946533</c:v>
                </c:pt>
                <c:pt idx="970">
                  <c:v>-0.27484071254730225</c:v>
                </c:pt>
                <c:pt idx="971">
                  <c:v>-0.28596183657646179</c:v>
                </c:pt>
                <c:pt idx="972">
                  <c:v>-0.32658889889717102</c:v>
                </c:pt>
                <c:pt idx="973">
                  <c:v>-0.38905805349349976</c:v>
                </c:pt>
                <c:pt idx="974">
                  <c:v>-0.52821487188339233</c:v>
                </c:pt>
                <c:pt idx="975">
                  <c:v>-0.79146021604537964</c:v>
                </c:pt>
                <c:pt idx="976">
                  <c:v>-1.1080126762390137</c:v>
                </c:pt>
                <c:pt idx="977">
                  <c:v>-1.4189151525497437</c:v>
                </c:pt>
                <c:pt idx="978">
                  <c:v>-1.7465130090713501</c:v>
                </c:pt>
                <c:pt idx="979">
                  <c:v>-2.1464641094207764</c:v>
                </c:pt>
                <c:pt idx="980">
                  <c:v>-2.5638978481292725</c:v>
                </c:pt>
                <c:pt idx="981">
                  <c:v>-2.8631219863891602</c:v>
                </c:pt>
                <c:pt idx="982">
                  <c:v>-3.0719876289367676</c:v>
                </c:pt>
                <c:pt idx="983">
                  <c:v>-3.3648431301116943</c:v>
                </c:pt>
                <c:pt idx="984">
                  <c:v>-3.4641215801239014</c:v>
                </c:pt>
                <c:pt idx="985">
                  <c:v>-2.9431190490722656</c:v>
                </c:pt>
                <c:pt idx="986">
                  <c:v>-2.423879861831665</c:v>
                </c:pt>
                <c:pt idx="987">
                  <c:v>-1.5223690271377563</c:v>
                </c:pt>
                <c:pt idx="988">
                  <c:v>-0.38579124212265015</c:v>
                </c:pt>
                <c:pt idx="989">
                  <c:v>0.63000494241714478</c:v>
                </c:pt>
                <c:pt idx="990">
                  <c:v>1.2594215869903564</c:v>
                </c:pt>
                <c:pt idx="991">
                  <c:v>1.4732347726821899</c:v>
                </c:pt>
                <c:pt idx="992">
                  <c:v>1.4722251892089844</c:v>
                </c:pt>
                <c:pt idx="993">
                  <c:v>1.5354135036468506</c:v>
                </c:pt>
                <c:pt idx="994">
                  <c:v>1.630953311920166</c:v>
                </c:pt>
                <c:pt idx="995">
                  <c:v>1.6682958602905273</c:v>
                </c:pt>
                <c:pt idx="996">
                  <c:v>1.5809957981109619</c:v>
                </c:pt>
                <c:pt idx="997">
                  <c:v>1.3858505487442017</c:v>
                </c:pt>
                <c:pt idx="998">
                  <c:v>1.1957194805145264</c:v>
                </c:pt>
                <c:pt idx="999">
                  <c:v>1.1167171001434326</c:v>
                </c:pt>
                <c:pt idx="1000">
                  <c:v>1.2105668783187866</c:v>
                </c:pt>
                <c:pt idx="1001">
                  <c:v>1.4971849918365479</c:v>
                </c:pt>
                <c:pt idx="1002">
                  <c:v>1.8414273262023926</c:v>
                </c:pt>
                <c:pt idx="1003">
                  <c:v>2.1339592933654785</c:v>
                </c:pt>
                <c:pt idx="1004">
                  <c:v>2.3542435169219971</c:v>
                </c:pt>
                <c:pt idx="1005">
                  <c:v>2.4748179912567139</c:v>
                </c:pt>
                <c:pt idx="1006">
                  <c:v>2.4181768894195557</c:v>
                </c:pt>
                <c:pt idx="1007">
                  <c:v>2.1598427295684814</c:v>
                </c:pt>
                <c:pt idx="1008">
                  <c:v>1.7143913507461548</c:v>
                </c:pt>
                <c:pt idx="1009">
                  <c:v>1.1516517400741577</c:v>
                </c:pt>
                <c:pt idx="1010">
                  <c:v>0.52621924877166748</c:v>
                </c:pt>
                <c:pt idx="1011">
                  <c:v>-0.10958091914653778</c:v>
                </c:pt>
                <c:pt idx="1012">
                  <c:v>-0.80760771036148071</c:v>
                </c:pt>
                <c:pt idx="1013">
                  <c:v>-1.5990660190582275</c:v>
                </c:pt>
                <c:pt idx="1014">
                  <c:v>-2.3926911354064941</c:v>
                </c:pt>
                <c:pt idx="1015">
                  <c:v>-2.9498436450958252</c:v>
                </c:pt>
                <c:pt idx="1016">
                  <c:v>-3.1838717460632324</c:v>
                </c:pt>
                <c:pt idx="1017">
                  <c:v>-3.2020351886749268</c:v>
                </c:pt>
                <c:pt idx="1018">
                  <c:v>-3.1389138698577881</c:v>
                </c:pt>
                <c:pt idx="1019">
                  <c:v>-3.0966331958770752</c:v>
                </c:pt>
                <c:pt idx="1020">
                  <c:v>-3.024268627166748</c:v>
                </c:pt>
                <c:pt idx="1021">
                  <c:v>-2.7563533782958984</c:v>
                </c:pt>
                <c:pt idx="1022">
                  <c:v>-2.1347734928131104</c:v>
                </c:pt>
                <c:pt idx="1023">
                  <c:v>-1.2876294851303101</c:v>
                </c:pt>
                <c:pt idx="1024">
                  <c:v>-0.46210312843322754</c:v>
                </c:pt>
                <c:pt idx="1025">
                  <c:v>0.49072179198265076</c:v>
                </c:pt>
                <c:pt idx="1026">
                  <c:v>1.6218075752258301</c:v>
                </c:pt>
                <c:pt idx="1027">
                  <c:v>2.6617639064788818</c:v>
                </c:pt>
                <c:pt idx="1028">
                  <c:v>3.4138879776000977</c:v>
                </c:pt>
                <c:pt idx="1029">
                  <c:v>3.5757443904876709</c:v>
                </c:pt>
                <c:pt idx="1030">
                  <c:v>3.1835882663726807</c:v>
                </c:pt>
                <c:pt idx="1031">
                  <c:v>1.6661665439605713</c:v>
                </c:pt>
                <c:pt idx="1032">
                  <c:v>0.81836885213851929</c:v>
                </c:pt>
                <c:pt idx="1033">
                  <c:v>0.28714475035667419</c:v>
                </c:pt>
                <c:pt idx="1034">
                  <c:v>-0.59024059772491455</c:v>
                </c:pt>
                <c:pt idx="1035">
                  <c:v>-1.0435043573379517</c:v>
                </c:pt>
                <c:pt idx="1036">
                  <c:v>-0.79617828130722046</c:v>
                </c:pt>
                <c:pt idx="1037">
                  <c:v>-0.29492542147636414</c:v>
                </c:pt>
                <c:pt idx="1038">
                  <c:v>0.70826417207717896</c:v>
                </c:pt>
                <c:pt idx="1039">
                  <c:v>1.632779598236084</c:v>
                </c:pt>
                <c:pt idx="1040">
                  <c:v>2.0972414016723633</c:v>
                </c:pt>
                <c:pt idx="1041">
                  <c:v>1.9134906530380249</c:v>
                </c:pt>
                <c:pt idx="1042">
                  <c:v>1.2549300193786621</c:v>
                </c:pt>
                <c:pt idx="1043">
                  <c:v>0.68198239803314209</c:v>
                </c:pt>
                <c:pt idx="1044">
                  <c:v>0.23748670518398285</c:v>
                </c:pt>
                <c:pt idx="1045">
                  <c:v>2.8663769364356995E-2</c:v>
                </c:pt>
                <c:pt idx="1046">
                  <c:v>7.4654161930084229E-2</c:v>
                </c:pt>
                <c:pt idx="1047">
                  <c:v>0.11945966631174088</c:v>
                </c:pt>
                <c:pt idx="1048">
                  <c:v>4.4314052909612656E-2</c:v>
                </c:pt>
                <c:pt idx="1049">
                  <c:v>-6.5861180424690247E-2</c:v>
                </c:pt>
                <c:pt idx="1050">
                  <c:v>-8.4034055471420288E-2</c:v>
                </c:pt>
                <c:pt idx="1051">
                  <c:v>-2.4415319785475731E-2</c:v>
                </c:pt>
                <c:pt idx="1052">
                  <c:v>8.0982476472854614E-2</c:v>
                </c:pt>
                <c:pt idx="1053">
                  <c:v>0.25125065445899963</c:v>
                </c:pt>
                <c:pt idx="1054">
                  <c:v>0.35215222835540771</c:v>
                </c:pt>
                <c:pt idx="1055">
                  <c:v>0.3099052906036377</c:v>
                </c:pt>
                <c:pt idx="1056">
                  <c:v>0.14210963249206543</c:v>
                </c:pt>
                <c:pt idx="1057">
                  <c:v>-5.3494051098823547E-2</c:v>
                </c:pt>
                <c:pt idx="1058">
                  <c:v>-0.17767991125583649</c:v>
                </c:pt>
                <c:pt idx="1059">
                  <c:v>-0.20352321863174438</c:v>
                </c:pt>
                <c:pt idx="1060">
                  <c:v>-0.20184649527072906</c:v>
                </c:pt>
                <c:pt idx="1061">
                  <c:v>-0.18418788909912109</c:v>
                </c:pt>
                <c:pt idx="1062">
                  <c:v>-0.13736020028591156</c:v>
                </c:pt>
                <c:pt idx="1063">
                  <c:v>-7.4989713728427887E-2</c:v>
                </c:pt>
                <c:pt idx="1064">
                  <c:v>-3.9035972207784653E-2</c:v>
                </c:pt>
                <c:pt idx="1065">
                  <c:v>-3.4596476703882217E-2</c:v>
                </c:pt>
                <c:pt idx="1066">
                  <c:v>-5.3423959761857986E-2</c:v>
                </c:pt>
                <c:pt idx="1067">
                  <c:v>-8.3346232771873474E-2</c:v>
                </c:pt>
                <c:pt idx="1068">
                  <c:v>-0.14486950635910034</c:v>
                </c:pt>
                <c:pt idx="1069">
                  <c:v>-0.22122776508331299</c:v>
                </c:pt>
                <c:pt idx="1070">
                  <c:v>-0.3206920325756073</c:v>
                </c:pt>
                <c:pt idx="1071">
                  <c:v>-0.40738627314567566</c:v>
                </c:pt>
                <c:pt idx="1072">
                  <c:v>-0.40960788726806641</c:v>
                </c:pt>
                <c:pt idx="1073">
                  <c:v>-0.34694084525108337</c:v>
                </c:pt>
                <c:pt idx="1074">
                  <c:v>-0.2879619300365448</c:v>
                </c:pt>
                <c:pt idx="1075">
                  <c:v>-0.22441749274730682</c:v>
                </c:pt>
                <c:pt idx="1076">
                  <c:v>-0.16982029378414154</c:v>
                </c:pt>
                <c:pt idx="1077">
                  <c:v>-9.2093273997306824E-2</c:v>
                </c:pt>
                <c:pt idx="1078">
                  <c:v>1.7540814355015755E-2</c:v>
                </c:pt>
                <c:pt idx="1079">
                  <c:v>0.10258721560239792</c:v>
                </c:pt>
                <c:pt idx="1080">
                  <c:v>0.177252396941185</c:v>
                </c:pt>
                <c:pt idx="1081">
                  <c:v>0.31255212426185608</c:v>
                </c:pt>
                <c:pt idx="1082">
                  <c:v>0.41405531764030457</c:v>
                </c:pt>
                <c:pt idx="1083">
                  <c:v>0.40589034557342529</c:v>
                </c:pt>
                <c:pt idx="1084">
                  <c:v>0.2462620884180069</c:v>
                </c:pt>
                <c:pt idx="1085">
                  <c:v>2.0389974117279053E-2</c:v>
                </c:pt>
                <c:pt idx="1086">
                  <c:v>-0.16863667964935303</c:v>
                </c:pt>
                <c:pt idx="1087">
                  <c:v>-0.27235051989555359</c:v>
                </c:pt>
                <c:pt idx="1088">
                  <c:v>-0.33270761370658875</c:v>
                </c:pt>
                <c:pt idx="1089">
                  <c:v>-0.35910153388977051</c:v>
                </c:pt>
                <c:pt idx="1090">
                  <c:v>-0.34527227282524109</c:v>
                </c:pt>
                <c:pt idx="1091">
                  <c:v>-0.3302823007106781</c:v>
                </c:pt>
                <c:pt idx="1092">
                  <c:v>-0.34808740019798279</c:v>
                </c:pt>
                <c:pt idx="1093">
                  <c:v>-0.44289985299110413</c:v>
                </c:pt>
                <c:pt idx="1094">
                  <c:v>-0.68338119983673096</c:v>
                </c:pt>
                <c:pt idx="1095">
                  <c:v>-1.0059219598770142</c:v>
                </c:pt>
                <c:pt idx="1096">
                  <c:v>-1.3403521776199341</c:v>
                </c:pt>
                <c:pt idx="1097">
                  <c:v>-1.6733185052871704</c:v>
                </c:pt>
                <c:pt idx="1098">
                  <c:v>-2.0687007904052734</c:v>
                </c:pt>
                <c:pt idx="1099">
                  <c:v>-2.5750634670257568</c:v>
                </c:pt>
                <c:pt idx="1100">
                  <c:v>-3.0875749588012695</c:v>
                </c:pt>
                <c:pt idx="1101">
                  <c:v>-3.4679546356201172</c:v>
                </c:pt>
                <c:pt idx="1102">
                  <c:v>-3.7570762634277344</c:v>
                </c:pt>
                <c:pt idx="1103">
                  <c:v>-3.8267843723297119</c:v>
                </c:pt>
                <c:pt idx="1104">
                  <c:v>-3.3193278312683105</c:v>
                </c:pt>
                <c:pt idx="1105">
                  <c:v>-2.4767999649047852</c:v>
                </c:pt>
                <c:pt idx="1106">
                  <c:v>-1.5728757381439209</c:v>
                </c:pt>
                <c:pt idx="1107">
                  <c:v>-0.46977227926254272</c:v>
                </c:pt>
                <c:pt idx="1108">
                  <c:v>0.74839568138122559</c:v>
                </c:pt>
                <c:pt idx="1109">
                  <c:v>1.7307817935943604</c:v>
                </c:pt>
                <c:pt idx="1110">
                  <c:v>2.345034122467041</c:v>
                </c:pt>
                <c:pt idx="1111">
                  <c:v>2.5895800590515137</c:v>
                </c:pt>
                <c:pt idx="1112">
                  <c:v>2.5283381938934326</c:v>
                </c:pt>
                <c:pt idx="1113">
                  <c:v>2.4270823001861572</c:v>
                </c:pt>
                <c:pt idx="1114">
                  <c:v>2.3529417514801025</c:v>
                </c:pt>
                <c:pt idx="1115">
                  <c:v>2.248898983001709</c:v>
                </c:pt>
                <c:pt idx="1116">
                  <c:v>2.068056583404541</c:v>
                </c:pt>
                <c:pt idx="1117">
                  <c:v>1.7866895198822021</c:v>
                </c:pt>
                <c:pt idx="1118">
                  <c:v>1.4667824506759644</c:v>
                </c:pt>
                <c:pt idx="1119">
                  <c:v>1.2419165372848511</c:v>
                </c:pt>
                <c:pt idx="1120">
                  <c:v>1.2015882730484009</c:v>
                </c:pt>
                <c:pt idx="1121">
                  <c:v>1.3725650310516357</c:v>
                </c:pt>
                <c:pt idx="1122">
                  <c:v>1.6348291635513306</c:v>
                </c:pt>
                <c:pt idx="1123">
                  <c:v>1.8719556331634521</c:v>
                </c:pt>
                <c:pt idx="1124">
                  <c:v>2.032550573348999</c:v>
                </c:pt>
                <c:pt idx="1125">
                  <c:v>2.0909018516540527</c:v>
                </c:pt>
                <c:pt idx="1126">
                  <c:v>2.0235114097595215</c:v>
                </c:pt>
                <c:pt idx="1127">
                  <c:v>1.7659468650817871</c:v>
                </c:pt>
                <c:pt idx="1128">
                  <c:v>1.3348962068557739</c:v>
                </c:pt>
                <c:pt idx="1129">
                  <c:v>0.81477981805801392</c:v>
                </c:pt>
                <c:pt idx="1130">
                  <c:v>0.27713021636009216</c:v>
                </c:pt>
                <c:pt idx="1131">
                  <c:v>-0.20377136766910553</c:v>
                </c:pt>
                <c:pt idx="1132">
                  <c:v>-0.73471462726593018</c:v>
                </c:pt>
                <c:pt idx="1133">
                  <c:v>-1.4208115339279175</c:v>
                </c:pt>
                <c:pt idx="1134">
                  <c:v>-2.213292121887207</c:v>
                </c:pt>
                <c:pt idx="1135">
                  <c:v>-2.7479722499847412</c:v>
                </c:pt>
                <c:pt idx="1136">
                  <c:v>-2.9461202621459961</c:v>
                </c:pt>
                <c:pt idx="1137">
                  <c:v>-3.1659805774688721</c:v>
                </c:pt>
                <c:pt idx="1138">
                  <c:v>-3.5451502799987793</c:v>
                </c:pt>
                <c:pt idx="1139">
                  <c:v>-3.8542284965515137</c:v>
                </c:pt>
                <c:pt idx="1140">
                  <c:v>-3.8949766159057617</c:v>
                </c:pt>
                <c:pt idx="1141">
                  <c:v>-3.7144925594329834</c:v>
                </c:pt>
                <c:pt idx="1142">
                  <c:v>-3.1993453502655029</c:v>
                </c:pt>
                <c:pt idx="1143">
                  <c:v>-2.3719320297241211</c:v>
                </c:pt>
                <c:pt idx="1144">
                  <c:v>-1.3797074556350708</c:v>
                </c:pt>
                <c:pt idx="1145">
                  <c:v>-0.335447758436203</c:v>
                </c:pt>
                <c:pt idx="1146">
                  <c:v>0.96629661321640015</c:v>
                </c:pt>
                <c:pt idx="1147">
                  <c:v>2.3305220603942871</c:v>
                </c:pt>
                <c:pt idx="1148">
                  <c:v>3.3861269950866699</c:v>
                </c:pt>
                <c:pt idx="1149">
                  <c:v>3.9599721431732178</c:v>
                </c:pt>
                <c:pt idx="1150">
                  <c:v>4.157895565032959</c:v>
                </c:pt>
                <c:pt idx="1151">
                  <c:v>3.8093264102935791</c:v>
                </c:pt>
                <c:pt idx="1152">
                  <c:v>2.6101951599121094</c:v>
                </c:pt>
                <c:pt idx="1153">
                  <c:v>1.5298842191696167</c:v>
                </c:pt>
                <c:pt idx="1154">
                  <c:v>0.58073586225509644</c:v>
                </c:pt>
                <c:pt idx="1155">
                  <c:v>-0.43952855467796326</c:v>
                </c:pt>
                <c:pt idx="1156">
                  <c:v>-0.87380331754684448</c:v>
                </c:pt>
                <c:pt idx="1157">
                  <c:v>-0.70021384954452515</c:v>
                </c:pt>
                <c:pt idx="1158">
                  <c:v>-0.16041740775108337</c:v>
                </c:pt>
                <c:pt idx="1159">
                  <c:v>0.76515460014343262</c:v>
                </c:pt>
                <c:pt idx="1160">
                  <c:v>1.6276097297668457</c:v>
                </c:pt>
                <c:pt idx="1161">
                  <c:v>1.9176771640777588</c:v>
                </c:pt>
                <c:pt idx="1162">
                  <c:v>1.817240834236145</c:v>
                </c:pt>
                <c:pt idx="1163">
                  <c:v>1.4010920524597168</c:v>
                </c:pt>
                <c:pt idx="1164">
                  <c:v>0.71103739738464355</c:v>
                </c:pt>
                <c:pt idx="1165">
                  <c:v>0.28516104817390442</c:v>
                </c:pt>
                <c:pt idx="1166">
                  <c:v>0.21075235307216644</c:v>
                </c:pt>
                <c:pt idx="1167">
                  <c:v>0.21671389043331146</c:v>
                </c:pt>
                <c:pt idx="1168">
                  <c:v>0.19036270678043365</c:v>
                </c:pt>
                <c:pt idx="1169">
                  <c:v>4.6523943543434143E-2</c:v>
                </c:pt>
                <c:pt idx="1170">
                  <c:v>-0.11262869089841843</c:v>
                </c:pt>
                <c:pt idx="1171">
                  <c:v>-0.19421659409999847</c:v>
                </c:pt>
                <c:pt idx="1172">
                  <c:v>-0.17115494608879089</c:v>
                </c:pt>
                <c:pt idx="1173">
                  <c:v>-9.1305665671825409E-2</c:v>
                </c:pt>
                <c:pt idx="1174">
                  <c:v>-1.1330671608448029E-2</c:v>
                </c:pt>
                <c:pt idx="1175">
                  <c:v>7.6630427502095699E-3</c:v>
                </c:pt>
                <c:pt idx="1176">
                  <c:v>-9.2664092779159546E-2</c:v>
                </c:pt>
                <c:pt idx="1177">
                  <c:v>-0.27497956156730652</c:v>
                </c:pt>
                <c:pt idx="1178">
                  <c:v>-0.4536539614200592</c:v>
                </c:pt>
                <c:pt idx="1179">
                  <c:v>-0.61005359888076782</c:v>
                </c:pt>
                <c:pt idx="1180">
                  <c:v>-0.72605180740356445</c:v>
                </c:pt>
                <c:pt idx="1181">
                  <c:v>-0.7749093770980835</c:v>
                </c:pt>
                <c:pt idx="1182">
                  <c:v>-0.76001483201980591</c:v>
                </c:pt>
                <c:pt idx="1183">
                  <c:v>-0.67600911855697632</c:v>
                </c:pt>
                <c:pt idx="1184">
                  <c:v>-0.53674417734146118</c:v>
                </c:pt>
                <c:pt idx="1185">
                  <c:v>-0.38969996571540833</c:v>
                </c:pt>
                <c:pt idx="1186">
                  <c:v>-0.27634784579277039</c:v>
                </c:pt>
                <c:pt idx="1187">
                  <c:v>-0.22308680415153503</c:v>
                </c:pt>
                <c:pt idx="1188">
                  <c:v>-0.21008285880088806</c:v>
                </c:pt>
                <c:pt idx="1189">
                  <c:v>-0.2083810567855835</c:v>
                </c:pt>
                <c:pt idx="1190">
                  <c:v>-0.20673336088657379</c:v>
                </c:pt>
                <c:pt idx="1191">
                  <c:v>-0.21911837160587311</c:v>
                </c:pt>
                <c:pt idx="1192">
                  <c:v>-0.24841926991939545</c:v>
                </c:pt>
                <c:pt idx="1193">
                  <c:v>-0.29870292544364929</c:v>
                </c:pt>
                <c:pt idx="1194">
                  <c:v>-0.34453058242797852</c:v>
                </c:pt>
                <c:pt idx="1195">
                  <c:v>-0.36129114031791687</c:v>
                </c:pt>
                <c:pt idx="1196">
                  <c:v>-0.33357003331184387</c:v>
                </c:pt>
                <c:pt idx="1197">
                  <c:v>-0.2636265754699707</c:v>
                </c:pt>
                <c:pt idx="1198">
                  <c:v>-0.19730080664157867</c:v>
                </c:pt>
                <c:pt idx="1199">
                  <c:v>-0.15711657702922821</c:v>
                </c:pt>
                <c:pt idx="1200">
                  <c:v>-0.114421047270298</c:v>
                </c:pt>
                <c:pt idx="1201">
                  <c:v>-7.736998051404953E-2</c:v>
                </c:pt>
                <c:pt idx="1202">
                  <c:v>-1.3014161959290504E-2</c:v>
                </c:pt>
                <c:pt idx="1203">
                  <c:v>7.622053474187851E-2</c:v>
                </c:pt>
                <c:pt idx="1204">
                  <c:v>0.17321953177452087</c:v>
                </c:pt>
                <c:pt idx="1205">
                  <c:v>0.29883870482444763</c:v>
                </c:pt>
                <c:pt idx="1206">
                  <c:v>0.39379289746284485</c:v>
                </c:pt>
                <c:pt idx="1207">
                  <c:v>0.38595181703567505</c:v>
                </c:pt>
                <c:pt idx="1208">
                  <c:v>0.23414444923400879</c:v>
                </c:pt>
                <c:pt idx="1209">
                  <c:v>2.2622929885983467E-2</c:v>
                </c:pt>
                <c:pt idx="1210">
                  <c:v>-0.17541159689426422</c:v>
                </c:pt>
                <c:pt idx="1211">
                  <c:v>-0.31095317006111145</c:v>
                </c:pt>
                <c:pt idx="1212">
                  <c:v>-0.387459397315979</c:v>
                </c:pt>
                <c:pt idx="1213">
                  <c:v>-0.3910025954246521</c:v>
                </c:pt>
                <c:pt idx="1214">
                  <c:v>-0.32646378874778748</c:v>
                </c:pt>
                <c:pt idx="1215">
                  <c:v>-0.23708944022655487</c:v>
                </c:pt>
                <c:pt idx="1216">
                  <c:v>-0.16258218884468079</c:v>
                </c:pt>
                <c:pt idx="1217">
                  <c:v>-0.16974268853664398</c:v>
                </c:pt>
                <c:pt idx="1218">
                  <c:v>-0.33014196157455444</c:v>
                </c:pt>
                <c:pt idx="1219">
                  <c:v>-0.6351621150970459</c:v>
                </c:pt>
                <c:pt idx="1220">
                  <c:v>-0.99613815546035767</c:v>
                </c:pt>
                <c:pt idx="1221">
                  <c:v>-1.369808554649353</c:v>
                </c:pt>
                <c:pt idx="1222">
                  <c:v>-1.7628117799758911</c:v>
                </c:pt>
                <c:pt idx="1223">
                  <c:v>-2.1886641979217529</c:v>
                </c:pt>
                <c:pt idx="1224">
                  <c:v>-2.5862839221954346</c:v>
                </c:pt>
                <c:pt idx="1225">
                  <c:v>-2.928776741027832</c:v>
                </c:pt>
                <c:pt idx="1226">
                  <c:v>-3.3807449340820312</c:v>
                </c:pt>
                <c:pt idx="1227">
                  <c:v>-3.7760448455810547</c:v>
                </c:pt>
                <c:pt idx="1228">
                  <c:v>-3.5582175254821777</c:v>
                </c:pt>
                <c:pt idx="1229">
                  <c:v>-2.4895846843719482</c:v>
                </c:pt>
                <c:pt idx="1230">
                  <c:v>-1.589181661605835</c:v>
                </c:pt>
                <c:pt idx="1231">
                  <c:v>-0.72104179859161377</c:v>
                </c:pt>
                <c:pt idx="1232">
                  <c:v>0.28372061252593994</c:v>
                </c:pt>
                <c:pt idx="1233">
                  <c:v>1.300490140914917</c:v>
                </c:pt>
                <c:pt idx="1234">
                  <c:v>1.7577874660491943</c:v>
                </c:pt>
                <c:pt idx="1235">
                  <c:v>1.772210955619812</c:v>
                </c:pt>
                <c:pt idx="1236">
                  <c:v>1.6624943017959595</c:v>
                </c:pt>
                <c:pt idx="1237">
                  <c:v>1.6238633394241333</c:v>
                </c:pt>
                <c:pt idx="1238">
                  <c:v>1.5942783355712891</c:v>
                </c:pt>
                <c:pt idx="1239">
                  <c:v>1.5582723617553711</c:v>
                </c:pt>
                <c:pt idx="1240">
                  <c:v>1.4973040819168091</c:v>
                </c:pt>
                <c:pt idx="1241">
                  <c:v>1.3622725009918213</c:v>
                </c:pt>
                <c:pt idx="1242">
                  <c:v>1.1846719980239868</c:v>
                </c:pt>
                <c:pt idx="1243">
                  <c:v>1.0825854539871216</c:v>
                </c:pt>
                <c:pt idx="1244">
                  <c:v>1.140549898147583</c:v>
                </c:pt>
                <c:pt idx="1245">
                  <c:v>1.3791344165802002</c:v>
                </c:pt>
                <c:pt idx="1246">
                  <c:v>1.7355343103408813</c:v>
                </c:pt>
                <c:pt idx="1247">
                  <c:v>2.0732841491699219</c:v>
                </c:pt>
                <c:pt idx="1248">
                  <c:v>2.3335361480712891</c:v>
                </c:pt>
                <c:pt idx="1249">
                  <c:v>2.5046560764312744</c:v>
                </c:pt>
                <c:pt idx="1250">
                  <c:v>2.5176448822021484</c:v>
                </c:pt>
                <c:pt idx="1251">
                  <c:v>2.3773877620697021</c:v>
                </c:pt>
                <c:pt idx="1252">
                  <c:v>2.1249642372131348</c:v>
                </c:pt>
                <c:pt idx="1253">
                  <c:v>1.7623757123947144</c:v>
                </c:pt>
                <c:pt idx="1254">
                  <c:v>1.2629443407058716</c:v>
                </c:pt>
                <c:pt idx="1255">
                  <c:v>0.64364081621170044</c:v>
                </c:pt>
                <c:pt idx="1256">
                  <c:v>-3.7539366632699966E-2</c:v>
                </c:pt>
                <c:pt idx="1257">
                  <c:v>-0.71334165334701538</c:v>
                </c:pt>
                <c:pt idx="1258">
                  <c:v>-1.3774940967559814</c:v>
                </c:pt>
                <c:pt idx="1259">
                  <c:v>-1.9523981809616089</c:v>
                </c:pt>
                <c:pt idx="1260">
                  <c:v>-2.3021469116210938</c:v>
                </c:pt>
                <c:pt idx="1261">
                  <c:v>-2.4929652214050293</c:v>
                </c:pt>
                <c:pt idx="1262">
                  <c:v>-2.7208786010742188</c:v>
                </c:pt>
                <c:pt idx="1263">
                  <c:v>-3.0172760486602783</c:v>
                </c:pt>
                <c:pt idx="1264">
                  <c:v>-3.2005445957183838</c:v>
                </c:pt>
                <c:pt idx="1265">
                  <c:v>-3.1839821338653564</c:v>
                </c:pt>
                <c:pt idx="1266">
                  <c:v>-3.0255317687988281</c:v>
                </c:pt>
                <c:pt idx="1267">
                  <c:v>-2.8364739418029785</c:v>
                </c:pt>
                <c:pt idx="1268">
                  <c:v>-2.580209493637085</c:v>
                </c:pt>
                <c:pt idx="1269">
                  <c:v>-2.0118625164031982</c:v>
                </c:pt>
                <c:pt idx="1270">
                  <c:v>-1.0772230625152588</c:v>
                </c:pt>
                <c:pt idx="1271">
                  <c:v>-5.5858410894870758E-2</c:v>
                </c:pt>
                <c:pt idx="1272">
                  <c:v>0.79157835245132446</c:v>
                </c:pt>
                <c:pt idx="1273">
                  <c:v>1.3641390800476074</c:v>
                </c:pt>
                <c:pt idx="1274">
                  <c:v>1.9503812789916992</c:v>
                </c:pt>
                <c:pt idx="1275">
                  <c:v>2.6156406402587891</c:v>
                </c:pt>
                <c:pt idx="1276">
                  <c:v>3.2391297817230225</c:v>
                </c:pt>
                <c:pt idx="1277">
                  <c:v>3.7464728355407715</c:v>
                </c:pt>
                <c:pt idx="1278">
                  <c:v>3.9447090625762939</c:v>
                </c:pt>
                <c:pt idx="1279">
                  <c:v>3.1873092651367188</c:v>
                </c:pt>
                <c:pt idx="1280">
                  <c:v>0.72527074813842773</c:v>
                </c:pt>
                <c:pt idx="1281">
                  <c:v>-1.0656286478042603</c:v>
                </c:pt>
                <c:pt idx="1282">
                  <c:v>-1.1478968858718872</c:v>
                </c:pt>
                <c:pt idx="1283">
                  <c:v>-1.1005423069000244</c:v>
                </c:pt>
                <c:pt idx="1284">
                  <c:v>-1.2032665014266968</c:v>
                </c:pt>
                <c:pt idx="1285">
                  <c:v>-1.2047696113586426</c:v>
                </c:pt>
                <c:pt idx="1286">
                  <c:v>-0.85379630327224731</c:v>
                </c:pt>
                <c:pt idx="1287">
                  <c:v>9.4581440091133118E-2</c:v>
                </c:pt>
                <c:pt idx="1288">
                  <c:v>1.0139509439468384</c:v>
                </c:pt>
                <c:pt idx="1289">
                  <c:v>1.4459536075592041</c:v>
                </c:pt>
                <c:pt idx="1290">
                  <c:v>1.6486949920654297</c:v>
                </c:pt>
                <c:pt idx="1291">
                  <c:v>1.5485779047012329</c:v>
                </c:pt>
                <c:pt idx="1292">
                  <c:v>1.239843487739563</c:v>
                </c:pt>
                <c:pt idx="1293">
                  <c:v>1.1039862632751465</c:v>
                </c:pt>
                <c:pt idx="1294">
                  <c:v>1.0665339231491089</c:v>
                </c:pt>
                <c:pt idx="1295">
                  <c:v>0.95000821352005005</c:v>
                </c:pt>
                <c:pt idx="1296">
                  <c:v>0.73555535078048706</c:v>
                </c:pt>
                <c:pt idx="1297">
                  <c:v>0.4528982937335968</c:v>
                </c:pt>
                <c:pt idx="1298">
                  <c:v>0.21709643304347992</c:v>
                </c:pt>
                <c:pt idx="1299">
                  <c:v>6.6722102463245392E-2</c:v>
                </c:pt>
                <c:pt idx="1300">
                  <c:v>-6.7472450435161591E-2</c:v>
                </c:pt>
                <c:pt idx="1301">
                  <c:v>-0.1906912624835968</c:v>
                </c:pt>
                <c:pt idx="1302">
                  <c:v>-0.25155302882194519</c:v>
                </c:pt>
                <c:pt idx="1303">
                  <c:v>-0.18793468177318573</c:v>
                </c:pt>
                <c:pt idx="1304">
                  <c:v>-1.1783884838223457E-2</c:v>
                </c:pt>
                <c:pt idx="1305">
                  <c:v>0.18800139427185059</c:v>
                </c:pt>
                <c:pt idx="1306">
                  <c:v>0.30719542503356934</c:v>
                </c:pt>
                <c:pt idx="1307">
                  <c:v>0.34169036149978638</c:v>
                </c:pt>
                <c:pt idx="1308">
                  <c:v>0.33785328269004822</c:v>
                </c:pt>
                <c:pt idx="1309">
                  <c:v>0.29664450883865356</c:v>
                </c:pt>
                <c:pt idx="1310">
                  <c:v>0.22462758421897888</c:v>
                </c:pt>
                <c:pt idx="1311">
                  <c:v>0.15986660122871399</c:v>
                </c:pt>
                <c:pt idx="1312">
                  <c:v>8.732181042432785E-2</c:v>
                </c:pt>
                <c:pt idx="1313">
                  <c:v>2.0904334262013435E-2</c:v>
                </c:pt>
                <c:pt idx="1314">
                  <c:v>-3.822263702750206E-2</c:v>
                </c:pt>
                <c:pt idx="1315">
                  <c:v>-7.5017288327217102E-2</c:v>
                </c:pt>
                <c:pt idx="1316">
                  <c:v>-7.3603950440883636E-2</c:v>
                </c:pt>
                <c:pt idx="1317">
                  <c:v>-4.2323581874370575E-2</c:v>
                </c:pt>
                <c:pt idx="1318">
                  <c:v>-5.3328066132962704E-3</c:v>
                </c:pt>
                <c:pt idx="1319">
                  <c:v>5.3445722907781601E-2</c:v>
                </c:pt>
                <c:pt idx="1320">
                  <c:v>0.10075278580188751</c:v>
                </c:pt>
                <c:pt idx="1321">
                  <c:v>0.12116942554712296</c:v>
                </c:pt>
                <c:pt idx="1322">
                  <c:v>0.10830369591712952</c:v>
                </c:pt>
                <c:pt idx="1323">
                  <c:v>9.447411447763443E-2</c:v>
                </c:pt>
                <c:pt idx="1324">
                  <c:v>7.4890553951263428E-2</c:v>
                </c:pt>
                <c:pt idx="1325">
                  <c:v>8.0207981169223785E-2</c:v>
                </c:pt>
                <c:pt idx="1326">
                  <c:v>9.5308631658554077E-2</c:v>
                </c:pt>
                <c:pt idx="1327">
                  <c:v>0.11554365605115891</c:v>
                </c:pt>
                <c:pt idx="1328">
                  <c:v>0.12233152240514755</c:v>
                </c:pt>
                <c:pt idx="1329">
                  <c:v>0.11647048592567444</c:v>
                </c:pt>
                <c:pt idx="1330">
                  <c:v>8.7590634822845459E-2</c:v>
                </c:pt>
                <c:pt idx="1331">
                  <c:v>4.7505751252174377E-2</c:v>
                </c:pt>
                <c:pt idx="1332">
                  <c:v>2.0214742049574852E-2</c:v>
                </c:pt>
                <c:pt idx="1333">
                  <c:v>-6.5050749108195305E-3</c:v>
                </c:pt>
                <c:pt idx="1334">
                  <c:v>-4.6447962522506714E-2</c:v>
                </c:pt>
                <c:pt idx="1335">
                  <c:v>-0.10671290755271912</c:v>
                </c:pt>
                <c:pt idx="1336">
                  <c:v>-0.14958740770816803</c:v>
                </c:pt>
                <c:pt idx="1337">
                  <c:v>-0.16853131353855133</c:v>
                </c:pt>
                <c:pt idx="1338">
                  <c:v>-0.18065749108791351</c:v>
                </c:pt>
                <c:pt idx="1339">
                  <c:v>-0.18377226591110229</c:v>
                </c:pt>
                <c:pt idx="1340">
                  <c:v>-0.13840770721435547</c:v>
                </c:pt>
                <c:pt idx="1341">
                  <c:v>-9.0312086045742035E-2</c:v>
                </c:pt>
                <c:pt idx="1342">
                  <c:v>-6.8734355270862579E-2</c:v>
                </c:pt>
                <c:pt idx="1343">
                  <c:v>-6.582207977771759E-2</c:v>
                </c:pt>
                <c:pt idx="1344">
                  <c:v>-5.3899109363555908E-2</c:v>
                </c:pt>
                <c:pt idx="1345">
                  <c:v>-2.5977471843361855E-2</c:v>
                </c:pt>
                <c:pt idx="1346">
                  <c:v>-2.2015754133462906E-2</c:v>
                </c:pt>
                <c:pt idx="1347">
                  <c:v>-3.7320934236049652E-2</c:v>
                </c:pt>
                <c:pt idx="1348">
                  <c:v>-5.0125680863857269E-2</c:v>
                </c:pt>
                <c:pt idx="1349">
                  <c:v>-5.6971769779920578E-2</c:v>
                </c:pt>
                <c:pt idx="1350">
                  <c:v>-6.1128962785005569E-2</c:v>
                </c:pt>
                <c:pt idx="1351">
                  <c:v>-6.7888908088207245E-2</c:v>
                </c:pt>
                <c:pt idx="1352">
                  <c:v>-7.3412038385868073E-2</c:v>
                </c:pt>
                <c:pt idx="1353">
                  <c:v>-8.5830099880695343E-2</c:v>
                </c:pt>
                <c:pt idx="1354">
                  <c:v>-8.4449782967567444E-2</c:v>
                </c:pt>
                <c:pt idx="1355">
                  <c:v>-6.7208200693130493E-2</c:v>
                </c:pt>
                <c:pt idx="1356">
                  <c:v>-4.9957845360040665E-2</c:v>
                </c:pt>
                <c:pt idx="1357">
                  <c:v>-6.530558317899704E-2</c:v>
                </c:pt>
                <c:pt idx="1358">
                  <c:v>-9.1245576739311218E-2</c:v>
                </c:pt>
                <c:pt idx="1359">
                  <c:v>-0.10741901397705078</c:v>
                </c:pt>
                <c:pt idx="1360">
                  <c:v>-0.1176396906375885</c:v>
                </c:pt>
                <c:pt idx="1361">
                  <c:v>-0.13567365705966949</c:v>
                </c:pt>
                <c:pt idx="1362">
                  <c:v>-0.14784829318523407</c:v>
                </c:pt>
                <c:pt idx="1363">
                  <c:v>-0.16020797193050385</c:v>
                </c:pt>
                <c:pt idx="1364">
                  <c:v>-0.17078737914562225</c:v>
                </c:pt>
                <c:pt idx="1365">
                  <c:v>-0.18275824189186096</c:v>
                </c:pt>
                <c:pt idx="1366">
                  <c:v>-0.1901136189699173</c:v>
                </c:pt>
                <c:pt idx="1367">
                  <c:v>-0.18026977777481079</c:v>
                </c:pt>
                <c:pt idx="1368">
                  <c:v>-0.17044378817081451</c:v>
                </c:pt>
                <c:pt idx="1369">
                  <c:v>-0.14740045368671417</c:v>
                </c:pt>
                <c:pt idx="1370">
                  <c:v>-0.11827400326728821</c:v>
                </c:pt>
                <c:pt idx="1371">
                  <c:v>-9.0769343078136444E-2</c:v>
                </c:pt>
                <c:pt idx="1372">
                  <c:v>-6.0998138040304184E-2</c:v>
                </c:pt>
                <c:pt idx="1373">
                  <c:v>-4.4718451797962189E-2</c:v>
                </c:pt>
                <c:pt idx="1374">
                  <c:v>-3.8211550563573837E-2</c:v>
                </c:pt>
                <c:pt idx="1375">
                  <c:v>-4.6432413160800934E-2</c:v>
                </c:pt>
                <c:pt idx="1376">
                  <c:v>-6.5357893705368042E-2</c:v>
                </c:pt>
                <c:pt idx="1377">
                  <c:v>-8.0275170505046844E-2</c:v>
                </c:pt>
                <c:pt idx="1378">
                  <c:v>-9.2328369617462158E-2</c:v>
                </c:pt>
                <c:pt idx="1379">
                  <c:v>-0.10821619629859924</c:v>
                </c:pt>
                <c:pt idx="1380">
                  <c:v>-0.10970011353492737</c:v>
                </c:pt>
                <c:pt idx="1381">
                  <c:v>-0.1020347997546196</c:v>
                </c:pt>
                <c:pt idx="1382">
                  <c:v>-8.8667862117290497E-2</c:v>
                </c:pt>
                <c:pt idx="1383">
                  <c:v>-6.9611497223377228E-2</c:v>
                </c:pt>
                <c:pt idx="1384">
                  <c:v>-3.9528701454401016E-2</c:v>
                </c:pt>
                <c:pt idx="1385">
                  <c:v>-1.2918494641780853E-2</c:v>
                </c:pt>
                <c:pt idx="1386">
                  <c:v>7.2051491588354111E-3</c:v>
                </c:pt>
                <c:pt idx="1387">
                  <c:v>2.6160042732954025E-2</c:v>
                </c:pt>
                <c:pt idx="1388">
                  <c:v>3.9010860025882721E-2</c:v>
                </c:pt>
                <c:pt idx="1389">
                  <c:v>3.379116952419281E-2</c:v>
                </c:pt>
                <c:pt idx="1390">
                  <c:v>2.7880016714334488E-2</c:v>
                </c:pt>
                <c:pt idx="1391">
                  <c:v>2.463175356388092E-2</c:v>
                </c:pt>
                <c:pt idx="1392">
                  <c:v>2.2987782955169678E-2</c:v>
                </c:pt>
                <c:pt idx="1393">
                  <c:v>2.1809447556734085E-2</c:v>
                </c:pt>
                <c:pt idx="1394">
                  <c:v>2.3118391633033752E-2</c:v>
                </c:pt>
                <c:pt idx="1395">
                  <c:v>2.8945386409759521E-2</c:v>
                </c:pt>
                <c:pt idx="1396">
                  <c:v>2.9832752421498299E-2</c:v>
                </c:pt>
                <c:pt idx="1397">
                  <c:v>3.6838196218013763E-2</c:v>
                </c:pt>
                <c:pt idx="1398">
                  <c:v>3.3582482486963272E-2</c:v>
                </c:pt>
                <c:pt idx="1399">
                  <c:v>2.6912914589047432E-2</c:v>
                </c:pt>
                <c:pt idx="1400">
                  <c:v>2.0920801907777786E-2</c:v>
                </c:pt>
                <c:pt idx="1401">
                  <c:v>2.094237320125103E-2</c:v>
                </c:pt>
                <c:pt idx="1402">
                  <c:v>2.3386888206005096E-2</c:v>
                </c:pt>
                <c:pt idx="1403">
                  <c:v>1.4541517943143845E-2</c:v>
                </c:pt>
                <c:pt idx="1404">
                  <c:v>7.5413989834487438E-3</c:v>
                </c:pt>
                <c:pt idx="1405">
                  <c:v>-1.8916793633252382E-3</c:v>
                </c:pt>
                <c:pt idx="1406">
                  <c:v>-4.232331644743681E-3</c:v>
                </c:pt>
                <c:pt idx="1407">
                  <c:v>-2.6874847244471312E-3</c:v>
                </c:pt>
                <c:pt idx="1408">
                  <c:v>2.0691871177405119E-3</c:v>
                </c:pt>
                <c:pt idx="1409">
                  <c:v>8.7107308208942413E-3</c:v>
                </c:pt>
                <c:pt idx="1410">
                  <c:v>9.7054215148091316E-3</c:v>
                </c:pt>
                <c:pt idx="1411">
                  <c:v>1.4602930285036564E-2</c:v>
                </c:pt>
                <c:pt idx="1412">
                  <c:v>1.6460483893752098E-2</c:v>
                </c:pt>
                <c:pt idx="1413">
                  <c:v>1.7403403297066689E-2</c:v>
                </c:pt>
                <c:pt idx="1414">
                  <c:v>1.1742054484784603E-2</c:v>
                </c:pt>
                <c:pt idx="1415">
                  <c:v>8.1116277724504471E-3</c:v>
                </c:pt>
                <c:pt idx="1416">
                  <c:v>7.4505753582343459E-4</c:v>
                </c:pt>
                <c:pt idx="1417">
                  <c:v>-5.2978582680225372E-3</c:v>
                </c:pt>
                <c:pt idx="1418">
                  <c:v>-6.7444872111082077E-3</c:v>
                </c:pt>
                <c:pt idx="1419">
                  <c:v>-4.0852148085832596E-3</c:v>
                </c:pt>
                <c:pt idx="1420">
                  <c:v>-1.9114068709313869E-4</c:v>
                </c:pt>
                <c:pt idx="1421">
                  <c:v>1.0333878919482231E-2</c:v>
                </c:pt>
                <c:pt idx="1422">
                  <c:v>1.6865281388163567E-2</c:v>
                </c:pt>
                <c:pt idx="1423">
                  <c:v>1.796245202422142E-2</c:v>
                </c:pt>
                <c:pt idx="1424">
                  <c:v>2.4478409439325333E-2</c:v>
                </c:pt>
                <c:pt idx="1425">
                  <c:v>2.8088860213756561E-2</c:v>
                </c:pt>
                <c:pt idx="1426">
                  <c:v>2.6289628818631172E-2</c:v>
                </c:pt>
                <c:pt idx="1427">
                  <c:v>1.6864115372300148E-2</c:v>
                </c:pt>
                <c:pt idx="1428">
                  <c:v>9.3824965879321098E-3</c:v>
                </c:pt>
                <c:pt idx="1429">
                  <c:v>7.7386335469782352E-3</c:v>
                </c:pt>
                <c:pt idx="1430">
                  <c:v>1.1767462827265263E-2</c:v>
                </c:pt>
                <c:pt idx="1431">
                  <c:v>1.473007258027792E-2</c:v>
                </c:pt>
                <c:pt idx="1432">
                  <c:v>2.5130514055490494E-2</c:v>
                </c:pt>
                <c:pt idx="1433">
                  <c:v>2.639269083738327E-2</c:v>
                </c:pt>
                <c:pt idx="1434">
                  <c:v>1.9984858110547066E-2</c:v>
                </c:pt>
                <c:pt idx="1435">
                  <c:v>2.1774236112833023E-2</c:v>
                </c:pt>
                <c:pt idx="1436">
                  <c:v>1.8634369596838951E-2</c:v>
                </c:pt>
                <c:pt idx="1437">
                  <c:v>1.5377643518149853E-2</c:v>
                </c:pt>
                <c:pt idx="1438">
                  <c:v>9.7666289657354355E-3</c:v>
                </c:pt>
                <c:pt idx="1439">
                  <c:v>5.3911125287413597E-3</c:v>
                </c:pt>
                <c:pt idx="1440">
                  <c:v>9.8353959619998932E-3</c:v>
                </c:pt>
                <c:pt idx="1441">
                  <c:v>1.2177483178675175E-2</c:v>
                </c:pt>
                <c:pt idx="1442">
                  <c:v>1.0511942207813263E-2</c:v>
                </c:pt>
                <c:pt idx="1443">
                  <c:v>1.0203657671809196E-2</c:v>
                </c:pt>
                <c:pt idx="1444">
                  <c:v>1.1636172421276569E-2</c:v>
                </c:pt>
                <c:pt idx="1445">
                  <c:v>9.5768570899963379E-3</c:v>
                </c:pt>
                <c:pt idx="1446">
                  <c:v>7.4617741629481316E-3</c:v>
                </c:pt>
                <c:pt idx="1447">
                  <c:v>1.5938285738229752E-2</c:v>
                </c:pt>
                <c:pt idx="1448">
                  <c:v>2.2980749607086182E-2</c:v>
                </c:pt>
                <c:pt idx="1449">
                  <c:v>2.7865633368492126E-2</c:v>
                </c:pt>
                <c:pt idx="1450">
                  <c:v>3.5501185804605484E-2</c:v>
                </c:pt>
                <c:pt idx="1451">
                  <c:v>3.1091785058379173E-2</c:v>
                </c:pt>
                <c:pt idx="1452">
                  <c:v>3.2841484993696213E-2</c:v>
                </c:pt>
                <c:pt idx="1453">
                  <c:v>2.9727131128311157E-2</c:v>
                </c:pt>
                <c:pt idx="1454">
                  <c:v>2.8685301542282104E-2</c:v>
                </c:pt>
                <c:pt idx="1455">
                  <c:v>3.0603203922510147E-2</c:v>
                </c:pt>
                <c:pt idx="1456">
                  <c:v>2.5221223011612892E-2</c:v>
                </c:pt>
                <c:pt idx="1457">
                  <c:v>1.9932769238948822E-2</c:v>
                </c:pt>
                <c:pt idx="1458">
                  <c:v>1.0830618441104889E-2</c:v>
                </c:pt>
                <c:pt idx="1459">
                  <c:v>1.1819344013929367E-2</c:v>
                </c:pt>
                <c:pt idx="1460">
                  <c:v>1.6152571886777878E-2</c:v>
                </c:pt>
                <c:pt idx="1461">
                  <c:v>1.6189644113183022E-2</c:v>
                </c:pt>
                <c:pt idx="1462">
                  <c:v>1.5957949683070183E-2</c:v>
                </c:pt>
                <c:pt idx="1463">
                  <c:v>1.7849376425147057E-2</c:v>
                </c:pt>
                <c:pt idx="1464">
                  <c:v>1.3794712722301483E-2</c:v>
                </c:pt>
                <c:pt idx="1465">
                  <c:v>1.4491507783532143E-2</c:v>
                </c:pt>
                <c:pt idx="1466">
                  <c:v>1.195085234940052E-2</c:v>
                </c:pt>
                <c:pt idx="1467">
                  <c:v>1.5851423144340515E-2</c:v>
                </c:pt>
                <c:pt idx="1468">
                  <c:v>2.0756965503096581E-2</c:v>
                </c:pt>
                <c:pt idx="1469">
                  <c:v>2.0953129976987839E-2</c:v>
                </c:pt>
                <c:pt idx="1470">
                  <c:v>2.3859703913331032E-2</c:v>
                </c:pt>
                <c:pt idx="1471">
                  <c:v>2.2503998130559921E-2</c:v>
                </c:pt>
                <c:pt idx="1472">
                  <c:v>2.1041657775640488E-2</c:v>
                </c:pt>
                <c:pt idx="1473">
                  <c:v>1.555159967392683E-2</c:v>
                </c:pt>
                <c:pt idx="1474">
                  <c:v>1.6276514157652855E-2</c:v>
                </c:pt>
                <c:pt idx="1475">
                  <c:v>8.3390697836875916E-3</c:v>
                </c:pt>
                <c:pt idx="1476">
                  <c:v>4.8689711838960648E-3</c:v>
                </c:pt>
                <c:pt idx="1477">
                  <c:v>4.5158993452787399E-4</c:v>
                </c:pt>
                <c:pt idx="1478">
                  <c:v>7.9361377283930779E-3</c:v>
                </c:pt>
                <c:pt idx="1479">
                  <c:v>1.7510779201984406E-2</c:v>
                </c:pt>
                <c:pt idx="1480">
                  <c:v>2.9435083270072937E-2</c:v>
                </c:pt>
                <c:pt idx="1481">
                  <c:v>2.6785030961036682E-2</c:v>
                </c:pt>
                <c:pt idx="1482">
                  <c:v>2.1112764254212379E-2</c:v>
                </c:pt>
                <c:pt idx="1483">
                  <c:v>2.1021099761128426E-2</c:v>
                </c:pt>
                <c:pt idx="1484">
                  <c:v>1.3084879145026207E-2</c:v>
                </c:pt>
                <c:pt idx="1485">
                  <c:v>8.6763883009552956E-3</c:v>
                </c:pt>
                <c:pt idx="1486">
                  <c:v>1.7899860395118594E-3</c:v>
                </c:pt>
                <c:pt idx="1487">
                  <c:v>-2.4210584815591574E-3</c:v>
                </c:pt>
                <c:pt idx="1488">
                  <c:v>-4.0714195929467678E-3</c:v>
                </c:pt>
                <c:pt idx="1489">
                  <c:v>2.4663766380399466E-3</c:v>
                </c:pt>
                <c:pt idx="1490">
                  <c:v>6.4712385646998882E-3</c:v>
                </c:pt>
                <c:pt idx="1491">
                  <c:v>1.1605015024542809E-2</c:v>
                </c:pt>
                <c:pt idx="1492">
                  <c:v>1.8246140331029892E-2</c:v>
                </c:pt>
                <c:pt idx="1493">
                  <c:v>2.250964380800724E-2</c:v>
                </c:pt>
                <c:pt idx="1494">
                  <c:v>2.5125401094555855E-2</c:v>
                </c:pt>
                <c:pt idx="1495">
                  <c:v>2.7760282158851624E-2</c:v>
                </c:pt>
                <c:pt idx="1496">
                  <c:v>3.4119907766580582E-2</c:v>
                </c:pt>
                <c:pt idx="1497">
                  <c:v>3.1098021194338799E-2</c:v>
                </c:pt>
                <c:pt idx="1498">
                  <c:v>3.2522812485694885E-2</c:v>
                </c:pt>
                <c:pt idx="1499">
                  <c:v>3.7954431027173996E-2</c:v>
                </c:pt>
              </c:numCache>
            </c:numRef>
          </c:yVal>
          <c:smooth val="0"/>
          <c:extLst>
            <c:ext xmlns:c16="http://schemas.microsoft.com/office/drawing/2014/chart" uri="{C3380CC4-5D6E-409C-BE32-E72D297353CC}">
              <c16:uniqueId val="{00000000-36DF-495C-A5F1-1F18FC3D0178}"/>
            </c:ext>
          </c:extLst>
        </c:ser>
        <c:dLbls>
          <c:showLegendKey val="0"/>
          <c:showVal val="0"/>
          <c:showCatName val="0"/>
          <c:showSerName val="0"/>
          <c:showPercent val="0"/>
          <c:showBubbleSize val="0"/>
        </c:dLbls>
        <c:axId val="222310655"/>
        <c:axId val="119823487"/>
      </c:scatterChart>
      <c:scatterChart>
        <c:scatterStyle val="lineMarker"/>
        <c:varyColors val="0"/>
        <c:ser>
          <c:idx val="1"/>
          <c:order val="1"/>
          <c:tx>
            <c:strRef>
              <c:f>Gyroscope!$H$1</c:f>
              <c:strCache>
                <c:ptCount val="1"/>
                <c:pt idx="0">
                  <c:v>y-Axis Angular Displacement (rad)</c:v>
                </c:pt>
              </c:strCache>
            </c:strRef>
          </c:tx>
          <c:spPr>
            <a:ln w="19050" cap="rnd">
              <a:noFill/>
              <a:round/>
            </a:ln>
            <a:effectLst/>
          </c:spPr>
          <c:marker>
            <c:symbol val="circle"/>
            <c:size val="5"/>
            <c:spPr>
              <a:solidFill>
                <a:schemeClr val="accent2"/>
              </a:solidFill>
              <a:ln w="9525">
                <a:solidFill>
                  <a:schemeClr val="accent2"/>
                </a:solidFill>
              </a:ln>
              <a:effectLst/>
            </c:spPr>
          </c:marker>
          <c:xVal>
            <c:numRef>
              <c:f>Gyroscope!$A$2:$A$1501</c:f>
              <c:numCache>
                <c:formatCode>General</c:formatCode>
                <c:ptCount val="1500"/>
                <c:pt idx="0">
                  <c:v>1.0001583345001563E-2</c:v>
                </c:pt>
                <c:pt idx="1">
                  <c:v>2.0000583346700296E-2</c:v>
                </c:pt>
                <c:pt idx="2">
                  <c:v>2.9999583348399028E-2</c:v>
                </c:pt>
                <c:pt idx="3">
                  <c:v>3.9998583350097761E-2</c:v>
                </c:pt>
                <c:pt idx="4">
                  <c:v>4.9998583359410986E-2</c:v>
                </c:pt>
                <c:pt idx="5">
                  <c:v>5.9997583332005888E-2</c:v>
                </c:pt>
                <c:pt idx="6">
                  <c:v>6.9996583333704621E-2</c:v>
                </c:pt>
                <c:pt idx="7">
                  <c:v>7.9996583343017846E-2</c:v>
                </c:pt>
                <c:pt idx="8">
                  <c:v>8.9995583344716579E-2</c:v>
                </c:pt>
                <c:pt idx="9">
                  <c:v>9.9994583346415311E-2</c:v>
                </c:pt>
                <c:pt idx="10">
                  <c:v>0.10999358334811404</c:v>
                </c:pt>
                <c:pt idx="11">
                  <c:v>0.11999287499929778</c:v>
                </c:pt>
                <c:pt idx="12">
                  <c:v>0.12999187500099652</c:v>
                </c:pt>
                <c:pt idx="13">
                  <c:v>0.13999087500269525</c:v>
                </c:pt>
                <c:pt idx="14">
                  <c:v>0.14999087501200847</c:v>
                </c:pt>
                <c:pt idx="15">
                  <c:v>0.15998987501370721</c:v>
                </c:pt>
                <c:pt idx="16">
                  <c:v>0.16998887501540594</c:v>
                </c:pt>
                <c:pt idx="17">
                  <c:v>0.17998787501710467</c:v>
                </c:pt>
                <c:pt idx="18">
                  <c:v>0.18998787499731407</c:v>
                </c:pt>
                <c:pt idx="19">
                  <c:v>0.1999868749990128</c:v>
                </c:pt>
                <c:pt idx="20">
                  <c:v>0.20998587500071153</c:v>
                </c:pt>
                <c:pt idx="21">
                  <c:v>0.21998587501002476</c:v>
                </c:pt>
                <c:pt idx="22">
                  <c:v>0.22998487501172349</c:v>
                </c:pt>
                <c:pt idx="23">
                  <c:v>0.23998387501342222</c:v>
                </c:pt>
                <c:pt idx="24">
                  <c:v>0.24998287501512095</c:v>
                </c:pt>
                <c:pt idx="25">
                  <c:v>0.25998287502443418</c:v>
                </c:pt>
                <c:pt idx="26">
                  <c:v>0.26998187499702908</c:v>
                </c:pt>
                <c:pt idx="27">
                  <c:v>0.27998087499872781</c:v>
                </c:pt>
                <c:pt idx="28">
                  <c:v>0.28998087500804104</c:v>
                </c:pt>
                <c:pt idx="29">
                  <c:v>0.29997987500973977</c:v>
                </c:pt>
                <c:pt idx="30">
                  <c:v>0.3099788750114385</c:v>
                </c:pt>
                <c:pt idx="31">
                  <c:v>0.31997787501313724</c:v>
                </c:pt>
                <c:pt idx="32">
                  <c:v>0.32997787502245046</c:v>
                </c:pt>
                <c:pt idx="33">
                  <c:v>0.33997687502414919</c:v>
                </c:pt>
                <c:pt idx="34">
                  <c:v>0.34997587502584793</c:v>
                </c:pt>
                <c:pt idx="35">
                  <c:v>0.35997587500605732</c:v>
                </c:pt>
                <c:pt idx="36">
                  <c:v>0.36997487500775605</c:v>
                </c:pt>
                <c:pt idx="37">
                  <c:v>0.37997387500945479</c:v>
                </c:pt>
                <c:pt idx="38">
                  <c:v>0.38997287501115352</c:v>
                </c:pt>
                <c:pt idx="39">
                  <c:v>0.39997287502046674</c:v>
                </c:pt>
                <c:pt idx="40">
                  <c:v>0.40997187502216548</c:v>
                </c:pt>
                <c:pt idx="41">
                  <c:v>0.41997087502386421</c:v>
                </c:pt>
                <c:pt idx="42">
                  <c:v>0.4299708750040736</c:v>
                </c:pt>
                <c:pt idx="43">
                  <c:v>0.43996987500577234</c:v>
                </c:pt>
                <c:pt idx="44">
                  <c:v>0.44996887500747107</c:v>
                </c:pt>
                <c:pt idx="45">
                  <c:v>0.4599678750091698</c:v>
                </c:pt>
                <c:pt idx="46">
                  <c:v>0.46996787501848303</c:v>
                </c:pt>
                <c:pt idx="47">
                  <c:v>0.47996687502018176</c:v>
                </c:pt>
                <c:pt idx="48">
                  <c:v>0.48996587502188049</c:v>
                </c:pt>
                <c:pt idx="49">
                  <c:v>0.49996587500208989</c:v>
                </c:pt>
                <c:pt idx="50">
                  <c:v>0.50996487500378862</c:v>
                </c:pt>
                <c:pt idx="51">
                  <c:v>0.51996387500548735</c:v>
                </c:pt>
                <c:pt idx="52">
                  <c:v>0.52996287500718608</c:v>
                </c:pt>
                <c:pt idx="53">
                  <c:v>0.53996287501649931</c:v>
                </c:pt>
                <c:pt idx="54">
                  <c:v>0.54996187501819804</c:v>
                </c:pt>
                <c:pt idx="55">
                  <c:v>0.55996087501989678</c:v>
                </c:pt>
                <c:pt idx="56">
                  <c:v>0.56996087500010617</c:v>
                </c:pt>
                <c:pt idx="57">
                  <c:v>0.5799598750018049</c:v>
                </c:pt>
                <c:pt idx="58">
                  <c:v>0.58995887500350364</c:v>
                </c:pt>
                <c:pt idx="59">
                  <c:v>0.59995787500520237</c:v>
                </c:pt>
                <c:pt idx="60">
                  <c:v>0.60995787501451559</c:v>
                </c:pt>
                <c:pt idx="61">
                  <c:v>0.61995687501621433</c:v>
                </c:pt>
                <c:pt idx="62">
                  <c:v>0.62995587501791306</c:v>
                </c:pt>
                <c:pt idx="63">
                  <c:v>0.63995587499812245</c:v>
                </c:pt>
                <c:pt idx="64">
                  <c:v>0.64995487499982119</c:v>
                </c:pt>
                <c:pt idx="65">
                  <c:v>0.65995387500151992</c:v>
                </c:pt>
                <c:pt idx="66">
                  <c:v>0.66995287500321865</c:v>
                </c:pt>
                <c:pt idx="67">
                  <c:v>0.67995287501253188</c:v>
                </c:pt>
                <c:pt idx="68">
                  <c:v>0.68995187501423061</c:v>
                </c:pt>
                <c:pt idx="69">
                  <c:v>0.69995087501592934</c:v>
                </c:pt>
                <c:pt idx="70">
                  <c:v>0.70995087502524257</c:v>
                </c:pt>
                <c:pt idx="71">
                  <c:v>0.71994987499783747</c:v>
                </c:pt>
                <c:pt idx="72">
                  <c:v>0.7299488749995362</c:v>
                </c:pt>
                <c:pt idx="73">
                  <c:v>0.73994787500123493</c:v>
                </c:pt>
                <c:pt idx="74">
                  <c:v>0.74994787501054816</c:v>
                </c:pt>
                <c:pt idx="75">
                  <c:v>0.75994687501224689</c:v>
                </c:pt>
                <c:pt idx="76">
                  <c:v>0.76994587501394562</c:v>
                </c:pt>
                <c:pt idx="77">
                  <c:v>0.77994587502325885</c:v>
                </c:pt>
                <c:pt idx="78">
                  <c:v>0.78994487502495758</c:v>
                </c:pt>
                <c:pt idx="79">
                  <c:v>0.79994387499755248</c:v>
                </c:pt>
                <c:pt idx="80">
                  <c:v>0.80994287499925122</c:v>
                </c:pt>
                <c:pt idx="81">
                  <c:v>0.81994287500856444</c:v>
                </c:pt>
                <c:pt idx="82">
                  <c:v>0.82994187501026317</c:v>
                </c:pt>
                <c:pt idx="83">
                  <c:v>0.83994087501196191</c:v>
                </c:pt>
                <c:pt idx="84">
                  <c:v>0.84994087502127513</c:v>
                </c:pt>
                <c:pt idx="85">
                  <c:v>0.85993987502297387</c:v>
                </c:pt>
                <c:pt idx="86">
                  <c:v>0.8699388750246726</c:v>
                </c:pt>
                <c:pt idx="87">
                  <c:v>0.8799378749972675</c:v>
                </c:pt>
                <c:pt idx="88">
                  <c:v>0.88993787500658073</c:v>
                </c:pt>
                <c:pt idx="89">
                  <c:v>0.89993687500827946</c:v>
                </c:pt>
                <c:pt idx="90">
                  <c:v>0.90993587500997819</c:v>
                </c:pt>
                <c:pt idx="91">
                  <c:v>0.91993587501929142</c:v>
                </c:pt>
                <c:pt idx="92">
                  <c:v>0.92993487502099015</c:v>
                </c:pt>
                <c:pt idx="93">
                  <c:v>0.93993387502268888</c:v>
                </c:pt>
                <c:pt idx="94">
                  <c:v>0.94993287502438761</c:v>
                </c:pt>
                <c:pt idx="95">
                  <c:v>0.95993287500459701</c:v>
                </c:pt>
                <c:pt idx="96">
                  <c:v>0.96993187500629574</c:v>
                </c:pt>
                <c:pt idx="97">
                  <c:v>0.97993087500799447</c:v>
                </c:pt>
                <c:pt idx="98">
                  <c:v>0.9899308750173077</c:v>
                </c:pt>
                <c:pt idx="99">
                  <c:v>0.99992987501900643</c:v>
                </c:pt>
                <c:pt idx="100">
                  <c:v>1.0099288750207052</c:v>
                </c:pt>
                <c:pt idx="101">
                  <c:v>1.0199278750224039</c:v>
                </c:pt>
                <c:pt idx="102">
                  <c:v>1.0299278750026133</c:v>
                </c:pt>
                <c:pt idx="103">
                  <c:v>1.039926875004312</c:v>
                </c:pt>
                <c:pt idx="104">
                  <c:v>1.0499258750060108</c:v>
                </c:pt>
                <c:pt idx="105">
                  <c:v>1.059925875015324</c:v>
                </c:pt>
                <c:pt idx="106">
                  <c:v>1.0699248750170227</c:v>
                </c:pt>
                <c:pt idx="107">
                  <c:v>1.0799238750187214</c:v>
                </c:pt>
                <c:pt idx="108">
                  <c:v>1.0899238749989308</c:v>
                </c:pt>
                <c:pt idx="109">
                  <c:v>1.0999228750006296</c:v>
                </c:pt>
                <c:pt idx="110">
                  <c:v>1.1099218750023283</c:v>
                </c:pt>
                <c:pt idx="111">
                  <c:v>1.1199217083340045</c:v>
                </c:pt>
                <c:pt idx="112">
                  <c:v>1.1299217083433177</c:v>
                </c:pt>
                <c:pt idx="113">
                  <c:v>1.1399207083450165</c:v>
                </c:pt>
                <c:pt idx="114">
                  <c:v>1.1499197083467152</c:v>
                </c:pt>
                <c:pt idx="115">
                  <c:v>1.1599197083560284</c:v>
                </c:pt>
                <c:pt idx="116">
                  <c:v>1.1699187083577272</c:v>
                </c:pt>
                <c:pt idx="117">
                  <c:v>1.1799177083594259</c:v>
                </c:pt>
                <c:pt idx="118">
                  <c:v>1.1899167083320208</c:v>
                </c:pt>
                <c:pt idx="119">
                  <c:v>1.199916708341334</c:v>
                </c:pt>
                <c:pt idx="120">
                  <c:v>1.2099157083430327</c:v>
                </c:pt>
                <c:pt idx="121">
                  <c:v>1.2199147083447315</c:v>
                </c:pt>
                <c:pt idx="122">
                  <c:v>1.2299147083540447</c:v>
                </c:pt>
                <c:pt idx="123">
                  <c:v>1.2399137083557434</c:v>
                </c:pt>
                <c:pt idx="124">
                  <c:v>1.2499127083574422</c:v>
                </c:pt>
                <c:pt idx="125">
                  <c:v>1.2599117083591409</c:v>
                </c:pt>
                <c:pt idx="126">
                  <c:v>1.2699117083393503</c:v>
                </c:pt>
                <c:pt idx="127">
                  <c:v>1.279910708341049</c:v>
                </c:pt>
                <c:pt idx="128">
                  <c:v>1.2899097083427478</c:v>
                </c:pt>
                <c:pt idx="129">
                  <c:v>1.299909708352061</c:v>
                </c:pt>
                <c:pt idx="130">
                  <c:v>1.3099087083537597</c:v>
                </c:pt>
                <c:pt idx="131">
                  <c:v>1.3199077083554585</c:v>
                </c:pt>
                <c:pt idx="132">
                  <c:v>1.3299067083571572</c:v>
                </c:pt>
                <c:pt idx="133">
                  <c:v>1.3399067083373666</c:v>
                </c:pt>
                <c:pt idx="134">
                  <c:v>1.3499057083390653</c:v>
                </c:pt>
                <c:pt idx="135">
                  <c:v>1.359904708340764</c:v>
                </c:pt>
                <c:pt idx="136">
                  <c:v>1.3699047083500773</c:v>
                </c:pt>
                <c:pt idx="137">
                  <c:v>1.379903708351776</c:v>
                </c:pt>
                <c:pt idx="138">
                  <c:v>1.3899027083534747</c:v>
                </c:pt>
                <c:pt idx="139">
                  <c:v>1.3999027083336841</c:v>
                </c:pt>
                <c:pt idx="140">
                  <c:v>1.4099017083353829</c:v>
                </c:pt>
                <c:pt idx="141">
                  <c:v>1.4199007083370816</c:v>
                </c:pt>
                <c:pt idx="142">
                  <c:v>1.4298997083387803</c:v>
                </c:pt>
                <c:pt idx="143">
                  <c:v>1.4398997083480936</c:v>
                </c:pt>
                <c:pt idx="144">
                  <c:v>1.4498987083497923</c:v>
                </c:pt>
                <c:pt idx="145">
                  <c:v>1.459897708351491</c:v>
                </c:pt>
                <c:pt idx="146">
                  <c:v>1.4698977083317004</c:v>
                </c:pt>
                <c:pt idx="147">
                  <c:v>1.4798967083333991</c:v>
                </c:pt>
                <c:pt idx="148">
                  <c:v>1.4898957083350979</c:v>
                </c:pt>
                <c:pt idx="149">
                  <c:v>1.4998947083367966</c:v>
                </c:pt>
                <c:pt idx="150">
                  <c:v>1.5098947083461098</c:v>
                </c:pt>
                <c:pt idx="151">
                  <c:v>1.5198937083478086</c:v>
                </c:pt>
                <c:pt idx="152">
                  <c:v>1.5298927083495073</c:v>
                </c:pt>
                <c:pt idx="153">
                  <c:v>1.5398927083588205</c:v>
                </c:pt>
                <c:pt idx="154">
                  <c:v>1.5498917083314154</c:v>
                </c:pt>
                <c:pt idx="155">
                  <c:v>1.5598907083331142</c:v>
                </c:pt>
                <c:pt idx="156">
                  <c:v>1.5698897083348129</c:v>
                </c:pt>
                <c:pt idx="157">
                  <c:v>1.5798897083441261</c:v>
                </c:pt>
                <c:pt idx="158">
                  <c:v>1.5898887083458249</c:v>
                </c:pt>
                <c:pt idx="159">
                  <c:v>1.5998877083475236</c:v>
                </c:pt>
                <c:pt idx="160">
                  <c:v>1.6098877083568368</c:v>
                </c:pt>
                <c:pt idx="161">
                  <c:v>1.6198867083585355</c:v>
                </c:pt>
                <c:pt idx="162">
                  <c:v>1.6298857083311304</c:v>
                </c:pt>
                <c:pt idx="163">
                  <c:v>1.6398857083404437</c:v>
                </c:pt>
                <c:pt idx="164">
                  <c:v>1.6498847083421424</c:v>
                </c:pt>
                <c:pt idx="165">
                  <c:v>1.6598837083438411</c:v>
                </c:pt>
                <c:pt idx="166">
                  <c:v>1.6698827083455399</c:v>
                </c:pt>
                <c:pt idx="167">
                  <c:v>1.6798827083548531</c:v>
                </c:pt>
                <c:pt idx="168">
                  <c:v>1.6898817083565518</c:v>
                </c:pt>
                <c:pt idx="169">
                  <c:v>1.6998807083582506</c:v>
                </c:pt>
                <c:pt idx="170">
                  <c:v>1.70988070833846</c:v>
                </c:pt>
                <c:pt idx="171">
                  <c:v>1.7198797083401587</c:v>
                </c:pt>
                <c:pt idx="172">
                  <c:v>1.7298787083418574</c:v>
                </c:pt>
                <c:pt idx="173">
                  <c:v>1.7398777083435562</c:v>
                </c:pt>
                <c:pt idx="174">
                  <c:v>1.7498777083528694</c:v>
                </c:pt>
                <c:pt idx="175">
                  <c:v>1.7598767083545681</c:v>
                </c:pt>
                <c:pt idx="176">
                  <c:v>1.7698757083562668</c:v>
                </c:pt>
                <c:pt idx="177">
                  <c:v>1.7798757083364762</c:v>
                </c:pt>
                <c:pt idx="178">
                  <c:v>1.789874708338175</c:v>
                </c:pt>
                <c:pt idx="179">
                  <c:v>1.7998737083398737</c:v>
                </c:pt>
                <c:pt idx="180">
                  <c:v>1.8098727083415724</c:v>
                </c:pt>
                <c:pt idx="181">
                  <c:v>1.8198727083508857</c:v>
                </c:pt>
                <c:pt idx="182">
                  <c:v>1.8298717083525844</c:v>
                </c:pt>
                <c:pt idx="183">
                  <c:v>1.8398707083542831</c:v>
                </c:pt>
                <c:pt idx="184">
                  <c:v>1.8498707083344925</c:v>
                </c:pt>
                <c:pt idx="185">
                  <c:v>1.8598697083361913</c:v>
                </c:pt>
                <c:pt idx="186">
                  <c:v>1.86986870833789</c:v>
                </c:pt>
                <c:pt idx="187">
                  <c:v>1.8798687083472032</c:v>
                </c:pt>
                <c:pt idx="188">
                  <c:v>1.8898677083489019</c:v>
                </c:pt>
                <c:pt idx="189">
                  <c:v>1.8998667083506007</c:v>
                </c:pt>
                <c:pt idx="190">
                  <c:v>1.9098657083522994</c:v>
                </c:pt>
                <c:pt idx="191">
                  <c:v>1.9198657083325088</c:v>
                </c:pt>
                <c:pt idx="192">
                  <c:v>1.9298647083342075</c:v>
                </c:pt>
                <c:pt idx="193">
                  <c:v>1.9398637083359063</c:v>
                </c:pt>
                <c:pt idx="194">
                  <c:v>1.9498637083452195</c:v>
                </c:pt>
                <c:pt idx="195">
                  <c:v>1.9598627083469182</c:v>
                </c:pt>
                <c:pt idx="196">
                  <c:v>1.969861708348617</c:v>
                </c:pt>
                <c:pt idx="197">
                  <c:v>1.9798607083503157</c:v>
                </c:pt>
                <c:pt idx="198">
                  <c:v>1.9898607083305251</c:v>
                </c:pt>
                <c:pt idx="199">
                  <c:v>1.9998597083322238</c:v>
                </c:pt>
                <c:pt idx="200">
                  <c:v>2.0098587083339226</c:v>
                </c:pt>
                <c:pt idx="201">
                  <c:v>2.0198587083432358</c:v>
                </c:pt>
                <c:pt idx="202">
                  <c:v>2.0298577083449345</c:v>
                </c:pt>
                <c:pt idx="203">
                  <c:v>2.0398567083466332</c:v>
                </c:pt>
                <c:pt idx="204">
                  <c:v>2.0498567083559465</c:v>
                </c:pt>
                <c:pt idx="205">
                  <c:v>2.0598557083576452</c:v>
                </c:pt>
                <c:pt idx="206">
                  <c:v>2.0698547083593439</c:v>
                </c:pt>
                <c:pt idx="207">
                  <c:v>2.0798537083319388</c:v>
                </c:pt>
                <c:pt idx="208">
                  <c:v>2.0898537083412521</c:v>
                </c:pt>
                <c:pt idx="209">
                  <c:v>2.0998527083429508</c:v>
                </c:pt>
                <c:pt idx="210">
                  <c:v>2.1098517083446495</c:v>
                </c:pt>
                <c:pt idx="211">
                  <c:v>2.1198515833530109</c:v>
                </c:pt>
                <c:pt idx="212">
                  <c:v>2.1298505833547097</c:v>
                </c:pt>
                <c:pt idx="213">
                  <c:v>2.1398495833564084</c:v>
                </c:pt>
                <c:pt idx="214">
                  <c:v>2.1498495833366178</c:v>
                </c:pt>
                <c:pt idx="215">
                  <c:v>2.1598485833383165</c:v>
                </c:pt>
                <c:pt idx="216">
                  <c:v>2.1698475833400153</c:v>
                </c:pt>
                <c:pt idx="217">
                  <c:v>2.179846583341714</c:v>
                </c:pt>
                <c:pt idx="218">
                  <c:v>2.1898465833510272</c:v>
                </c:pt>
                <c:pt idx="219">
                  <c:v>2.199845583352726</c:v>
                </c:pt>
                <c:pt idx="220">
                  <c:v>2.2098445833544247</c:v>
                </c:pt>
                <c:pt idx="221">
                  <c:v>2.2198445833346341</c:v>
                </c:pt>
                <c:pt idx="222">
                  <c:v>2.2298435833363328</c:v>
                </c:pt>
                <c:pt idx="223">
                  <c:v>2.2398425833380315</c:v>
                </c:pt>
                <c:pt idx="224">
                  <c:v>2.2498425833473448</c:v>
                </c:pt>
                <c:pt idx="225">
                  <c:v>2.2598415833490435</c:v>
                </c:pt>
                <c:pt idx="226">
                  <c:v>2.2698405833507422</c:v>
                </c:pt>
                <c:pt idx="227">
                  <c:v>2.279839583352441</c:v>
                </c:pt>
                <c:pt idx="228">
                  <c:v>2.2898395833326504</c:v>
                </c:pt>
                <c:pt idx="229">
                  <c:v>2.2998385833343491</c:v>
                </c:pt>
                <c:pt idx="230">
                  <c:v>2.3098375833360478</c:v>
                </c:pt>
                <c:pt idx="231">
                  <c:v>2.3198375833453611</c:v>
                </c:pt>
                <c:pt idx="232">
                  <c:v>2.3298365833470598</c:v>
                </c:pt>
                <c:pt idx="233">
                  <c:v>2.3398355833487585</c:v>
                </c:pt>
                <c:pt idx="234">
                  <c:v>2.3498345833504573</c:v>
                </c:pt>
                <c:pt idx="235">
                  <c:v>2.3598345833306666</c:v>
                </c:pt>
                <c:pt idx="236">
                  <c:v>2.3698335833323654</c:v>
                </c:pt>
                <c:pt idx="237">
                  <c:v>2.3798325833340641</c:v>
                </c:pt>
                <c:pt idx="238">
                  <c:v>2.3898325833433773</c:v>
                </c:pt>
                <c:pt idx="239">
                  <c:v>2.3998315833450761</c:v>
                </c:pt>
                <c:pt idx="240">
                  <c:v>2.4098305833467748</c:v>
                </c:pt>
                <c:pt idx="241">
                  <c:v>2.419830583356088</c:v>
                </c:pt>
                <c:pt idx="242">
                  <c:v>2.4298295833577868</c:v>
                </c:pt>
                <c:pt idx="243">
                  <c:v>2.4398285833303817</c:v>
                </c:pt>
                <c:pt idx="244">
                  <c:v>2.4498275833320804</c:v>
                </c:pt>
                <c:pt idx="245">
                  <c:v>2.4598275833413936</c:v>
                </c:pt>
                <c:pt idx="246">
                  <c:v>2.4698265833430924</c:v>
                </c:pt>
                <c:pt idx="247">
                  <c:v>2.4798255833447911</c:v>
                </c:pt>
                <c:pt idx="248">
                  <c:v>2.4898255833541043</c:v>
                </c:pt>
                <c:pt idx="249">
                  <c:v>2.499824583355803</c:v>
                </c:pt>
                <c:pt idx="250">
                  <c:v>2.5098235833575018</c:v>
                </c:pt>
                <c:pt idx="251">
                  <c:v>2.5198235833377112</c:v>
                </c:pt>
                <c:pt idx="252">
                  <c:v>2.5298225833394099</c:v>
                </c:pt>
                <c:pt idx="253">
                  <c:v>2.5398215833411086</c:v>
                </c:pt>
                <c:pt idx="254">
                  <c:v>2.5498205833428074</c:v>
                </c:pt>
                <c:pt idx="255">
                  <c:v>2.5598205833521206</c:v>
                </c:pt>
                <c:pt idx="256">
                  <c:v>2.5698195833538193</c:v>
                </c:pt>
                <c:pt idx="257">
                  <c:v>2.5798185833555181</c:v>
                </c:pt>
                <c:pt idx="258">
                  <c:v>2.5898185833357275</c:v>
                </c:pt>
                <c:pt idx="259">
                  <c:v>2.5998175833374262</c:v>
                </c:pt>
                <c:pt idx="260">
                  <c:v>2.6098165833391249</c:v>
                </c:pt>
                <c:pt idx="261">
                  <c:v>2.6198165833484381</c:v>
                </c:pt>
                <c:pt idx="262">
                  <c:v>2.6298155833501369</c:v>
                </c:pt>
                <c:pt idx="263">
                  <c:v>2.6398145833518356</c:v>
                </c:pt>
                <c:pt idx="264">
                  <c:v>2.6498135833535343</c:v>
                </c:pt>
                <c:pt idx="265">
                  <c:v>2.6598135833337437</c:v>
                </c:pt>
                <c:pt idx="266">
                  <c:v>2.6698125833354425</c:v>
                </c:pt>
                <c:pt idx="267">
                  <c:v>2.6798115833371412</c:v>
                </c:pt>
                <c:pt idx="268">
                  <c:v>2.6898115833464544</c:v>
                </c:pt>
                <c:pt idx="269">
                  <c:v>2.6998105833481532</c:v>
                </c:pt>
                <c:pt idx="270">
                  <c:v>2.7098095833498519</c:v>
                </c:pt>
                <c:pt idx="271">
                  <c:v>2.7198095833591651</c:v>
                </c:pt>
                <c:pt idx="272">
                  <c:v>2.72980858333176</c:v>
                </c:pt>
                <c:pt idx="273">
                  <c:v>2.7398075833334588</c:v>
                </c:pt>
                <c:pt idx="274">
                  <c:v>2.7498065833351575</c:v>
                </c:pt>
                <c:pt idx="275">
                  <c:v>2.7598065833444707</c:v>
                </c:pt>
                <c:pt idx="276">
                  <c:v>2.7698055833461694</c:v>
                </c:pt>
                <c:pt idx="277">
                  <c:v>2.7798045833478682</c:v>
                </c:pt>
                <c:pt idx="278">
                  <c:v>2.7898045833571814</c:v>
                </c:pt>
                <c:pt idx="279">
                  <c:v>2.7998035833588801</c:v>
                </c:pt>
                <c:pt idx="280">
                  <c:v>2.809802583331475</c:v>
                </c:pt>
                <c:pt idx="281">
                  <c:v>2.8198015833331738</c:v>
                </c:pt>
                <c:pt idx="282">
                  <c:v>2.829801583342487</c:v>
                </c:pt>
                <c:pt idx="283">
                  <c:v>2.8398005833441857</c:v>
                </c:pt>
                <c:pt idx="284">
                  <c:v>2.8497995833458845</c:v>
                </c:pt>
                <c:pt idx="285">
                  <c:v>2.8597995833551977</c:v>
                </c:pt>
                <c:pt idx="286">
                  <c:v>2.8697985833568964</c:v>
                </c:pt>
                <c:pt idx="287">
                  <c:v>2.8797975833585951</c:v>
                </c:pt>
                <c:pt idx="288">
                  <c:v>2.8897975833388045</c:v>
                </c:pt>
                <c:pt idx="289">
                  <c:v>2.8997965833405033</c:v>
                </c:pt>
                <c:pt idx="290">
                  <c:v>2.909795583342202</c:v>
                </c:pt>
                <c:pt idx="291">
                  <c:v>2.9197945833439007</c:v>
                </c:pt>
                <c:pt idx="292">
                  <c:v>2.929794583353214</c:v>
                </c:pt>
                <c:pt idx="293">
                  <c:v>2.9397935833549127</c:v>
                </c:pt>
                <c:pt idx="294">
                  <c:v>2.9497925833566114</c:v>
                </c:pt>
                <c:pt idx="295">
                  <c:v>2.9597925833368208</c:v>
                </c:pt>
                <c:pt idx="296">
                  <c:v>2.9697915833385196</c:v>
                </c:pt>
                <c:pt idx="297">
                  <c:v>2.9797905833402183</c:v>
                </c:pt>
                <c:pt idx="298">
                  <c:v>2.9897905833495315</c:v>
                </c:pt>
                <c:pt idx="299">
                  <c:v>2.9997895833512302</c:v>
                </c:pt>
                <c:pt idx="300">
                  <c:v>3.009788583352929</c:v>
                </c:pt>
                <c:pt idx="301">
                  <c:v>3.0197885833331384</c:v>
                </c:pt>
                <c:pt idx="302">
                  <c:v>3.0297875833348371</c:v>
                </c:pt>
                <c:pt idx="303">
                  <c:v>3.0397865833365358</c:v>
                </c:pt>
                <c:pt idx="304">
                  <c:v>3.0497855833382346</c:v>
                </c:pt>
                <c:pt idx="305">
                  <c:v>3.0597855833475478</c:v>
                </c:pt>
                <c:pt idx="306">
                  <c:v>3.0697845833492465</c:v>
                </c:pt>
                <c:pt idx="307">
                  <c:v>3.0797835833509453</c:v>
                </c:pt>
                <c:pt idx="308">
                  <c:v>3.0897835833311547</c:v>
                </c:pt>
                <c:pt idx="309">
                  <c:v>3.0997825833328534</c:v>
                </c:pt>
                <c:pt idx="310">
                  <c:v>3.1097815833345521</c:v>
                </c:pt>
                <c:pt idx="311">
                  <c:v>3.1197800833324436</c:v>
                </c:pt>
                <c:pt idx="312">
                  <c:v>3.1297800833417568</c:v>
                </c:pt>
                <c:pt idx="313">
                  <c:v>3.1397790833434556</c:v>
                </c:pt>
                <c:pt idx="314">
                  <c:v>3.1497780833451543</c:v>
                </c:pt>
                <c:pt idx="315">
                  <c:v>3.1597780833544675</c:v>
                </c:pt>
                <c:pt idx="316">
                  <c:v>3.1697770833561663</c:v>
                </c:pt>
                <c:pt idx="317">
                  <c:v>3.179776083357865</c:v>
                </c:pt>
                <c:pt idx="318">
                  <c:v>3.1897760833380744</c:v>
                </c:pt>
                <c:pt idx="319">
                  <c:v>3.1997750833397731</c:v>
                </c:pt>
                <c:pt idx="320">
                  <c:v>3.2097740833414719</c:v>
                </c:pt>
                <c:pt idx="321">
                  <c:v>3.2197740833507851</c:v>
                </c:pt>
                <c:pt idx="322">
                  <c:v>3.2297730833524838</c:v>
                </c:pt>
                <c:pt idx="323">
                  <c:v>3.2397720833541825</c:v>
                </c:pt>
                <c:pt idx="324">
                  <c:v>3.2497710833558813</c:v>
                </c:pt>
                <c:pt idx="325">
                  <c:v>3.2597710833360907</c:v>
                </c:pt>
                <c:pt idx="326">
                  <c:v>3.2697700833377894</c:v>
                </c:pt>
                <c:pt idx="327">
                  <c:v>3.2797690833394881</c:v>
                </c:pt>
                <c:pt idx="328">
                  <c:v>3.2897690833488014</c:v>
                </c:pt>
                <c:pt idx="329">
                  <c:v>3.2997680833505001</c:v>
                </c:pt>
                <c:pt idx="330">
                  <c:v>3.3097670833521988</c:v>
                </c:pt>
                <c:pt idx="331">
                  <c:v>3.3197660833538976</c:v>
                </c:pt>
                <c:pt idx="332">
                  <c:v>3.329766083334107</c:v>
                </c:pt>
                <c:pt idx="333">
                  <c:v>3.3397650833358057</c:v>
                </c:pt>
                <c:pt idx="334">
                  <c:v>3.3497640833375044</c:v>
                </c:pt>
                <c:pt idx="335">
                  <c:v>3.3597640833468176</c:v>
                </c:pt>
                <c:pt idx="336">
                  <c:v>3.3697630833485164</c:v>
                </c:pt>
                <c:pt idx="337">
                  <c:v>3.3797620833502151</c:v>
                </c:pt>
                <c:pt idx="338">
                  <c:v>3.3897620833304245</c:v>
                </c:pt>
                <c:pt idx="339">
                  <c:v>3.3997610833321232</c:v>
                </c:pt>
                <c:pt idx="340">
                  <c:v>3.409760083333822</c:v>
                </c:pt>
                <c:pt idx="341">
                  <c:v>3.4197600833431352</c:v>
                </c:pt>
                <c:pt idx="342">
                  <c:v>3.4297590833448339</c:v>
                </c:pt>
                <c:pt idx="343">
                  <c:v>3.4397580833465327</c:v>
                </c:pt>
                <c:pt idx="344">
                  <c:v>3.4497570833482314</c:v>
                </c:pt>
                <c:pt idx="345">
                  <c:v>3.4597570833575446</c:v>
                </c:pt>
                <c:pt idx="346">
                  <c:v>3.4697560833592433</c:v>
                </c:pt>
                <c:pt idx="347">
                  <c:v>3.4797550833318383</c:v>
                </c:pt>
                <c:pt idx="348">
                  <c:v>3.4897550833411515</c:v>
                </c:pt>
                <c:pt idx="349">
                  <c:v>3.4997540833428502</c:v>
                </c:pt>
                <c:pt idx="350">
                  <c:v>3.5097530833445489</c:v>
                </c:pt>
                <c:pt idx="351">
                  <c:v>3.5197530833538622</c:v>
                </c:pt>
                <c:pt idx="352">
                  <c:v>3.5297520833555609</c:v>
                </c:pt>
                <c:pt idx="353">
                  <c:v>3.5397510833572596</c:v>
                </c:pt>
                <c:pt idx="354">
                  <c:v>3.5497500833589584</c:v>
                </c:pt>
                <c:pt idx="355">
                  <c:v>3.5597500833391678</c:v>
                </c:pt>
                <c:pt idx="356">
                  <c:v>3.5697490833408665</c:v>
                </c:pt>
                <c:pt idx="357">
                  <c:v>3.5797480833425652</c:v>
                </c:pt>
                <c:pt idx="358">
                  <c:v>3.5897480833518784</c:v>
                </c:pt>
                <c:pt idx="359">
                  <c:v>3.5997470833535772</c:v>
                </c:pt>
                <c:pt idx="360">
                  <c:v>3.6097460833552759</c:v>
                </c:pt>
                <c:pt idx="361">
                  <c:v>3.6197460833354853</c:v>
                </c:pt>
                <c:pt idx="362">
                  <c:v>3.629745083337184</c:v>
                </c:pt>
                <c:pt idx="363">
                  <c:v>3.6397440833388828</c:v>
                </c:pt>
                <c:pt idx="364">
                  <c:v>3.6497430833405815</c:v>
                </c:pt>
                <c:pt idx="365">
                  <c:v>3.6597430833498947</c:v>
                </c:pt>
                <c:pt idx="366">
                  <c:v>3.6697420833515935</c:v>
                </c:pt>
                <c:pt idx="367">
                  <c:v>3.6797410833532922</c:v>
                </c:pt>
                <c:pt idx="368">
                  <c:v>3.6897410833335016</c:v>
                </c:pt>
                <c:pt idx="369">
                  <c:v>3.6997400833352003</c:v>
                </c:pt>
                <c:pt idx="370">
                  <c:v>3.7097390833368991</c:v>
                </c:pt>
                <c:pt idx="371">
                  <c:v>3.7197390833462123</c:v>
                </c:pt>
                <c:pt idx="372">
                  <c:v>3.729738083347911</c:v>
                </c:pt>
                <c:pt idx="373">
                  <c:v>3.7397370833496097</c:v>
                </c:pt>
                <c:pt idx="374">
                  <c:v>3.749737083358923</c:v>
                </c:pt>
                <c:pt idx="375">
                  <c:v>3.7597360833315179</c:v>
                </c:pt>
                <c:pt idx="376">
                  <c:v>3.7697350833332166</c:v>
                </c:pt>
                <c:pt idx="377">
                  <c:v>3.7797340833349153</c:v>
                </c:pt>
                <c:pt idx="378">
                  <c:v>3.7897340833442286</c:v>
                </c:pt>
                <c:pt idx="379">
                  <c:v>3.7997330833459273</c:v>
                </c:pt>
                <c:pt idx="380">
                  <c:v>3.809732083347626</c:v>
                </c:pt>
                <c:pt idx="381">
                  <c:v>3.8197320833569393</c:v>
                </c:pt>
                <c:pt idx="382">
                  <c:v>3.829731083358638</c:v>
                </c:pt>
                <c:pt idx="383">
                  <c:v>3.8397300833312329</c:v>
                </c:pt>
                <c:pt idx="384">
                  <c:v>3.8497300833405461</c:v>
                </c:pt>
                <c:pt idx="385">
                  <c:v>3.8597290833422448</c:v>
                </c:pt>
                <c:pt idx="386">
                  <c:v>3.8697280833439436</c:v>
                </c:pt>
                <c:pt idx="387">
                  <c:v>3.8797270833456423</c:v>
                </c:pt>
                <c:pt idx="388">
                  <c:v>3.8897270833549555</c:v>
                </c:pt>
                <c:pt idx="389">
                  <c:v>3.8997260833566543</c:v>
                </c:pt>
                <c:pt idx="390">
                  <c:v>3.909725083358353</c:v>
                </c:pt>
                <c:pt idx="391">
                  <c:v>3.9197250833385624</c:v>
                </c:pt>
                <c:pt idx="392">
                  <c:v>3.9297240833402611</c:v>
                </c:pt>
                <c:pt idx="393">
                  <c:v>3.9397230833419599</c:v>
                </c:pt>
                <c:pt idx="394">
                  <c:v>3.9497230833512731</c:v>
                </c:pt>
                <c:pt idx="395">
                  <c:v>3.9597220833529718</c:v>
                </c:pt>
                <c:pt idx="396">
                  <c:v>3.9697210833546706</c:v>
                </c:pt>
                <c:pt idx="397">
                  <c:v>3.9797210833348799</c:v>
                </c:pt>
                <c:pt idx="398">
                  <c:v>3.9897200833365787</c:v>
                </c:pt>
                <c:pt idx="399">
                  <c:v>3.9997190833382774</c:v>
                </c:pt>
                <c:pt idx="400">
                  <c:v>4.0097180833399761</c:v>
                </c:pt>
                <c:pt idx="401">
                  <c:v>4.0197180833492894</c:v>
                </c:pt>
                <c:pt idx="402">
                  <c:v>4.0297170833509881</c:v>
                </c:pt>
                <c:pt idx="403">
                  <c:v>4.0397160833526868</c:v>
                </c:pt>
                <c:pt idx="404">
                  <c:v>4.0497160833328962</c:v>
                </c:pt>
                <c:pt idx="405">
                  <c:v>4.059715083334595</c:v>
                </c:pt>
                <c:pt idx="406">
                  <c:v>4.0697140833362937</c:v>
                </c:pt>
                <c:pt idx="407">
                  <c:v>4.0797140833456069</c:v>
                </c:pt>
                <c:pt idx="408">
                  <c:v>4.0897130833473057</c:v>
                </c:pt>
                <c:pt idx="409">
                  <c:v>4.0997120833490044</c:v>
                </c:pt>
                <c:pt idx="410">
                  <c:v>4.1097110833507031</c:v>
                </c:pt>
                <c:pt idx="411">
                  <c:v>4.119711458333768</c:v>
                </c:pt>
                <c:pt idx="412">
                  <c:v>4.1297104583354667</c:v>
                </c:pt>
                <c:pt idx="413">
                  <c:v>4.1397094583371654</c:v>
                </c:pt>
                <c:pt idx="414">
                  <c:v>4.1497094583464786</c:v>
                </c:pt>
                <c:pt idx="415">
                  <c:v>4.1597084583481774</c:v>
                </c:pt>
                <c:pt idx="416">
                  <c:v>4.1697074583498761</c:v>
                </c:pt>
                <c:pt idx="417">
                  <c:v>4.1797074583591893</c:v>
                </c:pt>
                <c:pt idx="418">
                  <c:v>4.1897064583317842</c:v>
                </c:pt>
                <c:pt idx="419">
                  <c:v>4.199705458333483</c:v>
                </c:pt>
                <c:pt idx="420">
                  <c:v>4.2097054583427962</c:v>
                </c:pt>
                <c:pt idx="421">
                  <c:v>4.2197044583444949</c:v>
                </c:pt>
                <c:pt idx="422">
                  <c:v>4.2297034583461937</c:v>
                </c:pt>
                <c:pt idx="423">
                  <c:v>4.2397024583478924</c:v>
                </c:pt>
                <c:pt idx="424">
                  <c:v>4.2497024583572056</c:v>
                </c:pt>
                <c:pt idx="425">
                  <c:v>4.2597014583589043</c:v>
                </c:pt>
                <c:pt idx="426">
                  <c:v>4.2697004583314992</c:v>
                </c:pt>
                <c:pt idx="427">
                  <c:v>4.2797004583408125</c:v>
                </c:pt>
                <c:pt idx="428">
                  <c:v>4.2896994583425112</c:v>
                </c:pt>
                <c:pt idx="429">
                  <c:v>4.2996984583442099</c:v>
                </c:pt>
                <c:pt idx="430">
                  <c:v>4.3096984583535232</c:v>
                </c:pt>
                <c:pt idx="431">
                  <c:v>4.3196974583552219</c:v>
                </c:pt>
                <c:pt idx="432">
                  <c:v>4.3296964583569206</c:v>
                </c:pt>
                <c:pt idx="433">
                  <c:v>4.3396954583586194</c:v>
                </c:pt>
                <c:pt idx="434">
                  <c:v>4.3496954583388288</c:v>
                </c:pt>
                <c:pt idx="435">
                  <c:v>4.3596944583405275</c:v>
                </c:pt>
                <c:pt idx="436">
                  <c:v>4.3696934583422262</c:v>
                </c:pt>
                <c:pt idx="437">
                  <c:v>4.3796934583515394</c:v>
                </c:pt>
                <c:pt idx="438">
                  <c:v>4.3896924583532382</c:v>
                </c:pt>
                <c:pt idx="439">
                  <c:v>4.3996914583549369</c:v>
                </c:pt>
                <c:pt idx="440">
                  <c:v>4.4096914583351463</c:v>
                </c:pt>
                <c:pt idx="441">
                  <c:v>4.419690458336845</c:v>
                </c:pt>
                <c:pt idx="442">
                  <c:v>4.4296894583385438</c:v>
                </c:pt>
                <c:pt idx="443">
                  <c:v>4.439689458347857</c:v>
                </c:pt>
                <c:pt idx="444">
                  <c:v>4.4496884583495557</c:v>
                </c:pt>
                <c:pt idx="445">
                  <c:v>4.4596874583512545</c:v>
                </c:pt>
                <c:pt idx="446">
                  <c:v>4.4696864583529532</c:v>
                </c:pt>
                <c:pt idx="447">
                  <c:v>4.4796864583331626</c:v>
                </c:pt>
                <c:pt idx="448">
                  <c:v>4.4896854583348613</c:v>
                </c:pt>
                <c:pt idx="449">
                  <c:v>4.4996844583365601</c:v>
                </c:pt>
                <c:pt idx="450">
                  <c:v>4.5096844583458733</c:v>
                </c:pt>
                <c:pt idx="451">
                  <c:v>4.519683458347572</c:v>
                </c:pt>
                <c:pt idx="452">
                  <c:v>4.5296824583492707</c:v>
                </c:pt>
                <c:pt idx="453">
                  <c:v>4.539682458358584</c:v>
                </c:pt>
                <c:pt idx="454">
                  <c:v>4.5496814583311789</c:v>
                </c:pt>
                <c:pt idx="455">
                  <c:v>4.5596804583328776</c:v>
                </c:pt>
                <c:pt idx="456">
                  <c:v>4.5696794583345763</c:v>
                </c:pt>
                <c:pt idx="457">
                  <c:v>4.5796794583438896</c:v>
                </c:pt>
                <c:pt idx="458">
                  <c:v>4.5896784583455883</c:v>
                </c:pt>
                <c:pt idx="459">
                  <c:v>4.599677458347287</c:v>
                </c:pt>
                <c:pt idx="460">
                  <c:v>4.6096774583566003</c:v>
                </c:pt>
                <c:pt idx="461">
                  <c:v>4.619676458358299</c:v>
                </c:pt>
                <c:pt idx="462">
                  <c:v>4.6296754583308939</c:v>
                </c:pt>
                <c:pt idx="463">
                  <c:v>4.6396754583402071</c:v>
                </c:pt>
                <c:pt idx="464">
                  <c:v>4.6496744583419058</c:v>
                </c:pt>
                <c:pt idx="465">
                  <c:v>4.6596734583436046</c:v>
                </c:pt>
                <c:pt idx="466">
                  <c:v>4.6696734583529178</c:v>
                </c:pt>
                <c:pt idx="467">
                  <c:v>4.6796724583546165</c:v>
                </c:pt>
                <c:pt idx="468">
                  <c:v>4.6896714583563153</c:v>
                </c:pt>
                <c:pt idx="469">
                  <c:v>4.699670458358014</c:v>
                </c:pt>
                <c:pt idx="470">
                  <c:v>4.7096704583382234</c:v>
                </c:pt>
                <c:pt idx="471">
                  <c:v>4.7196694583399221</c:v>
                </c:pt>
                <c:pt idx="472">
                  <c:v>4.7296684583416209</c:v>
                </c:pt>
                <c:pt idx="473">
                  <c:v>4.7396684583509341</c:v>
                </c:pt>
                <c:pt idx="474">
                  <c:v>4.7496674583526328</c:v>
                </c:pt>
                <c:pt idx="475">
                  <c:v>4.7596664583543316</c:v>
                </c:pt>
                <c:pt idx="476">
                  <c:v>4.7696664583345409</c:v>
                </c:pt>
                <c:pt idx="477">
                  <c:v>4.7796654583362397</c:v>
                </c:pt>
                <c:pt idx="478">
                  <c:v>4.7896644583379384</c:v>
                </c:pt>
                <c:pt idx="479">
                  <c:v>4.7996644583472516</c:v>
                </c:pt>
                <c:pt idx="480">
                  <c:v>4.8096634583489504</c:v>
                </c:pt>
                <c:pt idx="481">
                  <c:v>4.8196624583506491</c:v>
                </c:pt>
                <c:pt idx="482">
                  <c:v>4.8296614583523478</c:v>
                </c:pt>
                <c:pt idx="483">
                  <c:v>4.8396614583325572</c:v>
                </c:pt>
                <c:pt idx="484">
                  <c:v>4.849660458334256</c:v>
                </c:pt>
                <c:pt idx="485">
                  <c:v>4.8596594583359547</c:v>
                </c:pt>
                <c:pt idx="486">
                  <c:v>4.8696594583452679</c:v>
                </c:pt>
                <c:pt idx="487">
                  <c:v>4.8796584583469667</c:v>
                </c:pt>
                <c:pt idx="488">
                  <c:v>4.8896574583486654</c:v>
                </c:pt>
                <c:pt idx="489">
                  <c:v>4.8996574583579786</c:v>
                </c:pt>
                <c:pt idx="490">
                  <c:v>4.9096564583305735</c:v>
                </c:pt>
                <c:pt idx="491">
                  <c:v>4.9196554583322722</c:v>
                </c:pt>
                <c:pt idx="492">
                  <c:v>4.9296554583415855</c:v>
                </c:pt>
                <c:pt idx="493">
                  <c:v>4.9396544583432842</c:v>
                </c:pt>
                <c:pt idx="494">
                  <c:v>4.9496534583449829</c:v>
                </c:pt>
                <c:pt idx="495">
                  <c:v>4.9596524583466817</c:v>
                </c:pt>
                <c:pt idx="496">
                  <c:v>4.9696524583559949</c:v>
                </c:pt>
                <c:pt idx="497">
                  <c:v>4.9796514583576936</c:v>
                </c:pt>
                <c:pt idx="498">
                  <c:v>4.9896504583593924</c:v>
                </c:pt>
                <c:pt idx="499">
                  <c:v>4.9996504583396018</c:v>
                </c:pt>
                <c:pt idx="500">
                  <c:v>5.0096494583413005</c:v>
                </c:pt>
                <c:pt idx="501">
                  <c:v>5.0196484583429992</c:v>
                </c:pt>
                <c:pt idx="502">
                  <c:v>5.0296484583523124</c:v>
                </c:pt>
                <c:pt idx="503">
                  <c:v>5.0396474583540112</c:v>
                </c:pt>
                <c:pt idx="504">
                  <c:v>5.0496464583557099</c:v>
                </c:pt>
                <c:pt idx="505">
                  <c:v>5.0596464583359193</c:v>
                </c:pt>
                <c:pt idx="506">
                  <c:v>5.069645458337618</c:v>
                </c:pt>
                <c:pt idx="507">
                  <c:v>5.0796444583393168</c:v>
                </c:pt>
                <c:pt idx="508">
                  <c:v>5.0896434583410155</c:v>
                </c:pt>
                <c:pt idx="509">
                  <c:v>5.0996434583503287</c:v>
                </c:pt>
                <c:pt idx="510">
                  <c:v>5.1096424583520275</c:v>
                </c:pt>
                <c:pt idx="511">
                  <c:v>5.1196418333565816</c:v>
                </c:pt>
                <c:pt idx="512">
                  <c:v>5.129641833336791</c:v>
                </c:pt>
                <c:pt idx="513">
                  <c:v>5.1396408333384898</c:v>
                </c:pt>
                <c:pt idx="514">
                  <c:v>5.1496398333401885</c:v>
                </c:pt>
                <c:pt idx="515">
                  <c:v>5.1596398333495017</c:v>
                </c:pt>
                <c:pt idx="516">
                  <c:v>5.1696388333512004</c:v>
                </c:pt>
                <c:pt idx="517">
                  <c:v>5.1796378333528992</c:v>
                </c:pt>
                <c:pt idx="518">
                  <c:v>5.1896378333331086</c:v>
                </c:pt>
                <c:pt idx="519">
                  <c:v>5.1996368333348073</c:v>
                </c:pt>
                <c:pt idx="520">
                  <c:v>5.209635833336506</c:v>
                </c:pt>
                <c:pt idx="521">
                  <c:v>5.2196348333382048</c:v>
                </c:pt>
                <c:pt idx="522">
                  <c:v>5.229634833347518</c:v>
                </c:pt>
                <c:pt idx="523">
                  <c:v>5.2396338333492167</c:v>
                </c:pt>
                <c:pt idx="524">
                  <c:v>5.2496328333509155</c:v>
                </c:pt>
                <c:pt idx="525">
                  <c:v>5.2596328333311249</c:v>
                </c:pt>
                <c:pt idx="526">
                  <c:v>5.2696318333328236</c:v>
                </c:pt>
                <c:pt idx="527">
                  <c:v>5.2796308333345223</c:v>
                </c:pt>
                <c:pt idx="528">
                  <c:v>5.2896308333438355</c:v>
                </c:pt>
                <c:pt idx="529">
                  <c:v>5.2996298333455343</c:v>
                </c:pt>
                <c:pt idx="530">
                  <c:v>5.309628833347233</c:v>
                </c:pt>
                <c:pt idx="531">
                  <c:v>5.3196288333565462</c:v>
                </c:pt>
                <c:pt idx="532">
                  <c:v>5.329627833358245</c:v>
                </c:pt>
                <c:pt idx="533">
                  <c:v>5.3396268333308399</c:v>
                </c:pt>
                <c:pt idx="534">
                  <c:v>5.3496268333401531</c:v>
                </c:pt>
                <c:pt idx="535">
                  <c:v>5.3596258333418518</c:v>
                </c:pt>
                <c:pt idx="536">
                  <c:v>5.3696248333435506</c:v>
                </c:pt>
                <c:pt idx="537">
                  <c:v>5.3796238333452493</c:v>
                </c:pt>
                <c:pt idx="538">
                  <c:v>5.3896238333545625</c:v>
                </c:pt>
                <c:pt idx="539">
                  <c:v>5.3996228333562613</c:v>
                </c:pt>
                <c:pt idx="540">
                  <c:v>5.40962183335796</c:v>
                </c:pt>
                <c:pt idx="541">
                  <c:v>5.4196218333381694</c:v>
                </c:pt>
                <c:pt idx="542">
                  <c:v>5.4296208333398681</c:v>
                </c:pt>
                <c:pt idx="543">
                  <c:v>5.4396198333415668</c:v>
                </c:pt>
                <c:pt idx="544">
                  <c:v>5.4496198333508801</c:v>
                </c:pt>
                <c:pt idx="545">
                  <c:v>5.4596188333525788</c:v>
                </c:pt>
                <c:pt idx="546">
                  <c:v>5.4696178333542775</c:v>
                </c:pt>
                <c:pt idx="547">
                  <c:v>5.4796178333344869</c:v>
                </c:pt>
                <c:pt idx="548">
                  <c:v>5.4896168333361857</c:v>
                </c:pt>
                <c:pt idx="549">
                  <c:v>5.4996158333378844</c:v>
                </c:pt>
                <c:pt idx="550">
                  <c:v>5.5096148333395831</c:v>
                </c:pt>
                <c:pt idx="551">
                  <c:v>5.5196148333488964</c:v>
                </c:pt>
                <c:pt idx="552">
                  <c:v>5.5296138333505951</c:v>
                </c:pt>
                <c:pt idx="553">
                  <c:v>5.5396128333522938</c:v>
                </c:pt>
                <c:pt idx="554">
                  <c:v>5.5496128333325032</c:v>
                </c:pt>
                <c:pt idx="555">
                  <c:v>5.5596118333342019</c:v>
                </c:pt>
                <c:pt idx="556">
                  <c:v>5.5696108333359007</c:v>
                </c:pt>
                <c:pt idx="557">
                  <c:v>5.5796108333452139</c:v>
                </c:pt>
                <c:pt idx="558">
                  <c:v>5.5896098333469126</c:v>
                </c:pt>
                <c:pt idx="559">
                  <c:v>5.5996088333486114</c:v>
                </c:pt>
                <c:pt idx="560">
                  <c:v>5.6096088333579246</c:v>
                </c:pt>
                <c:pt idx="561">
                  <c:v>5.6196078333305195</c:v>
                </c:pt>
                <c:pt idx="562">
                  <c:v>5.6296068333322182</c:v>
                </c:pt>
                <c:pt idx="563">
                  <c:v>5.639605833333917</c:v>
                </c:pt>
                <c:pt idx="564">
                  <c:v>5.6496058333432302</c:v>
                </c:pt>
                <c:pt idx="565">
                  <c:v>5.6596048333449289</c:v>
                </c:pt>
                <c:pt idx="566">
                  <c:v>5.6696038333466277</c:v>
                </c:pt>
                <c:pt idx="567">
                  <c:v>5.6796038333559409</c:v>
                </c:pt>
                <c:pt idx="568">
                  <c:v>5.6896028333576396</c:v>
                </c:pt>
                <c:pt idx="569">
                  <c:v>5.6996018333593383</c:v>
                </c:pt>
                <c:pt idx="570">
                  <c:v>5.7096018333395477</c:v>
                </c:pt>
                <c:pt idx="571">
                  <c:v>5.7196008333412465</c:v>
                </c:pt>
                <c:pt idx="572">
                  <c:v>5.7295998333429452</c:v>
                </c:pt>
                <c:pt idx="573">
                  <c:v>5.7395998333522584</c:v>
                </c:pt>
                <c:pt idx="574">
                  <c:v>5.7495988333539572</c:v>
                </c:pt>
                <c:pt idx="575">
                  <c:v>5.7595978333556559</c:v>
                </c:pt>
                <c:pt idx="576">
                  <c:v>5.7695968333573546</c:v>
                </c:pt>
                <c:pt idx="577">
                  <c:v>5.779596833337564</c:v>
                </c:pt>
                <c:pt idx="578">
                  <c:v>5.7895958333392628</c:v>
                </c:pt>
                <c:pt idx="579">
                  <c:v>5.7995948333409615</c:v>
                </c:pt>
                <c:pt idx="580">
                  <c:v>5.8095948333502747</c:v>
                </c:pt>
                <c:pt idx="581">
                  <c:v>5.8195938333519734</c:v>
                </c:pt>
                <c:pt idx="582">
                  <c:v>5.8295928333536722</c:v>
                </c:pt>
                <c:pt idx="583">
                  <c:v>5.8395928333338816</c:v>
                </c:pt>
                <c:pt idx="584">
                  <c:v>5.8495918333355803</c:v>
                </c:pt>
                <c:pt idx="585">
                  <c:v>5.859590833337279</c:v>
                </c:pt>
                <c:pt idx="586">
                  <c:v>5.8695908333465923</c:v>
                </c:pt>
                <c:pt idx="587">
                  <c:v>5.879589833348291</c:v>
                </c:pt>
                <c:pt idx="588">
                  <c:v>5.8895888333499897</c:v>
                </c:pt>
                <c:pt idx="589">
                  <c:v>5.899588833359303</c:v>
                </c:pt>
                <c:pt idx="590">
                  <c:v>5.9095878333318979</c:v>
                </c:pt>
                <c:pt idx="591">
                  <c:v>5.9195868333335966</c:v>
                </c:pt>
                <c:pt idx="592">
                  <c:v>5.9295858333352953</c:v>
                </c:pt>
                <c:pt idx="593">
                  <c:v>5.9395858333446085</c:v>
                </c:pt>
                <c:pt idx="594">
                  <c:v>5.9495848333463073</c:v>
                </c:pt>
                <c:pt idx="595">
                  <c:v>5.959583833348006</c:v>
                </c:pt>
                <c:pt idx="596">
                  <c:v>5.9695838333573192</c:v>
                </c:pt>
                <c:pt idx="597">
                  <c:v>5.979582833359018</c:v>
                </c:pt>
                <c:pt idx="598">
                  <c:v>5.9895818333316129</c:v>
                </c:pt>
                <c:pt idx="599">
                  <c:v>5.9995818333409261</c:v>
                </c:pt>
                <c:pt idx="600">
                  <c:v>6.0095808333426248</c:v>
                </c:pt>
                <c:pt idx="601">
                  <c:v>6.0195798333443236</c:v>
                </c:pt>
                <c:pt idx="602">
                  <c:v>6.0295798333536368</c:v>
                </c:pt>
                <c:pt idx="603">
                  <c:v>6.0395788333553355</c:v>
                </c:pt>
                <c:pt idx="604">
                  <c:v>6.0495778333570343</c:v>
                </c:pt>
                <c:pt idx="605">
                  <c:v>6.0595778333372436</c:v>
                </c:pt>
                <c:pt idx="606">
                  <c:v>6.0695768333389424</c:v>
                </c:pt>
                <c:pt idx="607">
                  <c:v>6.0795758333406411</c:v>
                </c:pt>
                <c:pt idx="608">
                  <c:v>6.0895748333423398</c:v>
                </c:pt>
                <c:pt idx="609">
                  <c:v>6.0995748333516531</c:v>
                </c:pt>
                <c:pt idx="610">
                  <c:v>6.1095738333533518</c:v>
                </c:pt>
                <c:pt idx="611">
                  <c:v>6.1195728333550505</c:v>
                </c:pt>
                <c:pt idx="612">
                  <c:v>6.1295728333352599</c:v>
                </c:pt>
                <c:pt idx="613">
                  <c:v>6.1395718333369587</c:v>
                </c:pt>
                <c:pt idx="614">
                  <c:v>6.1495708333386574</c:v>
                </c:pt>
                <c:pt idx="615">
                  <c:v>6.1595708333479706</c:v>
                </c:pt>
                <c:pt idx="616">
                  <c:v>6.1695698333496694</c:v>
                </c:pt>
                <c:pt idx="617">
                  <c:v>6.1795688333513681</c:v>
                </c:pt>
                <c:pt idx="618">
                  <c:v>6.1895688333315775</c:v>
                </c:pt>
                <c:pt idx="619">
                  <c:v>6.1995678333332762</c:v>
                </c:pt>
                <c:pt idx="620">
                  <c:v>6.2095668333349749</c:v>
                </c:pt>
                <c:pt idx="621">
                  <c:v>6.2195668333442882</c:v>
                </c:pt>
                <c:pt idx="622">
                  <c:v>6.2295658333459869</c:v>
                </c:pt>
                <c:pt idx="623">
                  <c:v>6.2395648333476856</c:v>
                </c:pt>
                <c:pt idx="624">
                  <c:v>6.2495638333493844</c:v>
                </c:pt>
                <c:pt idx="625">
                  <c:v>6.2595638333586976</c:v>
                </c:pt>
                <c:pt idx="626">
                  <c:v>6.2695628333312925</c:v>
                </c:pt>
                <c:pt idx="627">
                  <c:v>6.2795618333329912</c:v>
                </c:pt>
                <c:pt idx="628">
                  <c:v>6.2895618333423045</c:v>
                </c:pt>
                <c:pt idx="629">
                  <c:v>6.2995608333440032</c:v>
                </c:pt>
                <c:pt idx="630">
                  <c:v>6.3095598333457019</c:v>
                </c:pt>
                <c:pt idx="631">
                  <c:v>6.3195598333550151</c:v>
                </c:pt>
                <c:pt idx="632">
                  <c:v>6.3295588333567139</c:v>
                </c:pt>
                <c:pt idx="633">
                  <c:v>6.3395578333584126</c:v>
                </c:pt>
                <c:pt idx="634">
                  <c:v>6.349557833338622</c:v>
                </c:pt>
                <c:pt idx="635">
                  <c:v>6.3595568333403207</c:v>
                </c:pt>
                <c:pt idx="636">
                  <c:v>6.3695558333420195</c:v>
                </c:pt>
                <c:pt idx="637">
                  <c:v>6.3795558333513327</c:v>
                </c:pt>
                <c:pt idx="638">
                  <c:v>6.3895548333530314</c:v>
                </c:pt>
                <c:pt idx="639">
                  <c:v>6.3995538333547302</c:v>
                </c:pt>
                <c:pt idx="640">
                  <c:v>6.4095528333564289</c:v>
                </c:pt>
                <c:pt idx="641">
                  <c:v>6.4195528333366383</c:v>
                </c:pt>
                <c:pt idx="642">
                  <c:v>6.429551833338337</c:v>
                </c:pt>
                <c:pt idx="643">
                  <c:v>6.4395508333400358</c:v>
                </c:pt>
                <c:pt idx="644">
                  <c:v>6.449550833349349</c:v>
                </c:pt>
                <c:pt idx="645">
                  <c:v>6.4595498333510477</c:v>
                </c:pt>
                <c:pt idx="646">
                  <c:v>6.4695488333527464</c:v>
                </c:pt>
                <c:pt idx="647">
                  <c:v>6.4795488333329558</c:v>
                </c:pt>
                <c:pt idx="648">
                  <c:v>6.4895478333346546</c:v>
                </c:pt>
                <c:pt idx="649">
                  <c:v>6.4995468333363533</c:v>
                </c:pt>
                <c:pt idx="650">
                  <c:v>6.5095468333456665</c:v>
                </c:pt>
                <c:pt idx="651">
                  <c:v>6.5195458333473653</c:v>
                </c:pt>
                <c:pt idx="652">
                  <c:v>6.529544833349064</c:v>
                </c:pt>
                <c:pt idx="653">
                  <c:v>6.5395448333583772</c:v>
                </c:pt>
                <c:pt idx="654">
                  <c:v>6.5495438333309721</c:v>
                </c:pt>
                <c:pt idx="655">
                  <c:v>6.5595428333326709</c:v>
                </c:pt>
                <c:pt idx="656">
                  <c:v>6.5695418333343696</c:v>
                </c:pt>
                <c:pt idx="657">
                  <c:v>6.5795418333436828</c:v>
                </c:pt>
                <c:pt idx="658">
                  <c:v>6.5895408333453815</c:v>
                </c:pt>
                <c:pt idx="659">
                  <c:v>6.5995398333470803</c:v>
                </c:pt>
                <c:pt idx="660">
                  <c:v>6.6095398333563935</c:v>
                </c:pt>
                <c:pt idx="661">
                  <c:v>6.6195388333580922</c:v>
                </c:pt>
                <c:pt idx="662">
                  <c:v>6.6295378333306871</c:v>
                </c:pt>
                <c:pt idx="663">
                  <c:v>6.6395378333400004</c:v>
                </c:pt>
                <c:pt idx="664">
                  <c:v>6.6495368333416991</c:v>
                </c:pt>
                <c:pt idx="665">
                  <c:v>6.6595358333433978</c:v>
                </c:pt>
                <c:pt idx="666">
                  <c:v>6.6695358333527111</c:v>
                </c:pt>
                <c:pt idx="667">
                  <c:v>6.6795348333544098</c:v>
                </c:pt>
                <c:pt idx="668">
                  <c:v>6.6895338333561085</c:v>
                </c:pt>
                <c:pt idx="669">
                  <c:v>6.6995338333363179</c:v>
                </c:pt>
                <c:pt idx="670">
                  <c:v>6.7095328333380166</c:v>
                </c:pt>
                <c:pt idx="671">
                  <c:v>6.7195318333397154</c:v>
                </c:pt>
                <c:pt idx="672">
                  <c:v>6.7295308333414141</c:v>
                </c:pt>
                <c:pt idx="673">
                  <c:v>6.7395308333507273</c:v>
                </c:pt>
                <c:pt idx="674">
                  <c:v>6.7495298333524261</c:v>
                </c:pt>
                <c:pt idx="675">
                  <c:v>6.7595288333541248</c:v>
                </c:pt>
                <c:pt idx="676">
                  <c:v>6.7695288333343342</c:v>
                </c:pt>
                <c:pt idx="677">
                  <c:v>6.7795278333360329</c:v>
                </c:pt>
                <c:pt idx="678">
                  <c:v>6.7895268333377317</c:v>
                </c:pt>
                <c:pt idx="679">
                  <c:v>6.7995268333470449</c:v>
                </c:pt>
                <c:pt idx="680">
                  <c:v>6.8095258333487436</c:v>
                </c:pt>
                <c:pt idx="681">
                  <c:v>6.8195248333504423</c:v>
                </c:pt>
                <c:pt idx="682">
                  <c:v>6.8295248333306517</c:v>
                </c:pt>
                <c:pt idx="683">
                  <c:v>6.8395238333323505</c:v>
                </c:pt>
                <c:pt idx="684">
                  <c:v>6.8495228333340492</c:v>
                </c:pt>
                <c:pt idx="685">
                  <c:v>6.8595228333433624</c:v>
                </c:pt>
                <c:pt idx="686">
                  <c:v>6.8695218333450612</c:v>
                </c:pt>
                <c:pt idx="687">
                  <c:v>6.8795208333467599</c:v>
                </c:pt>
                <c:pt idx="688">
                  <c:v>6.8895198333484586</c:v>
                </c:pt>
                <c:pt idx="689">
                  <c:v>6.8995198333577719</c:v>
                </c:pt>
                <c:pt idx="690">
                  <c:v>6.9095188333303668</c:v>
                </c:pt>
                <c:pt idx="691">
                  <c:v>6.9195178333320655</c:v>
                </c:pt>
                <c:pt idx="692">
                  <c:v>6.9295178333413787</c:v>
                </c:pt>
                <c:pt idx="693">
                  <c:v>6.9395168333430775</c:v>
                </c:pt>
                <c:pt idx="694">
                  <c:v>6.9495158333447762</c:v>
                </c:pt>
                <c:pt idx="695">
                  <c:v>6.9595158333540894</c:v>
                </c:pt>
                <c:pt idx="696">
                  <c:v>6.9695148333557881</c:v>
                </c:pt>
                <c:pt idx="697">
                  <c:v>6.9795138333574869</c:v>
                </c:pt>
                <c:pt idx="698">
                  <c:v>6.9895138333376963</c:v>
                </c:pt>
                <c:pt idx="699">
                  <c:v>6.999512833339395</c:v>
                </c:pt>
                <c:pt idx="700">
                  <c:v>7.0095118333410937</c:v>
                </c:pt>
                <c:pt idx="701">
                  <c:v>7.019511833350407</c:v>
                </c:pt>
                <c:pt idx="702">
                  <c:v>7.0295108333521057</c:v>
                </c:pt>
                <c:pt idx="703">
                  <c:v>7.0395098333538044</c:v>
                </c:pt>
                <c:pt idx="704">
                  <c:v>7.0495098333340138</c:v>
                </c:pt>
                <c:pt idx="705">
                  <c:v>7.0595088333357126</c:v>
                </c:pt>
                <c:pt idx="706">
                  <c:v>7.0695078333374113</c:v>
                </c:pt>
                <c:pt idx="707">
                  <c:v>7.07950683333911</c:v>
                </c:pt>
                <c:pt idx="708">
                  <c:v>7.0895068333484232</c:v>
                </c:pt>
                <c:pt idx="709">
                  <c:v>7.099505833350122</c:v>
                </c:pt>
                <c:pt idx="710">
                  <c:v>7.1095048333518207</c:v>
                </c:pt>
                <c:pt idx="711">
                  <c:v>7.1195042500039563</c:v>
                </c:pt>
                <c:pt idx="712">
                  <c:v>7.129503250005655</c:v>
                </c:pt>
                <c:pt idx="713">
                  <c:v>7.1395022500073537</c:v>
                </c:pt>
                <c:pt idx="714">
                  <c:v>7.1495022500166669</c:v>
                </c:pt>
                <c:pt idx="715">
                  <c:v>7.1595012500183657</c:v>
                </c:pt>
                <c:pt idx="716">
                  <c:v>7.1695002500200644</c:v>
                </c:pt>
                <c:pt idx="717">
                  <c:v>7.1795002500002738</c:v>
                </c:pt>
                <c:pt idx="718">
                  <c:v>7.1894992500019725</c:v>
                </c:pt>
                <c:pt idx="719">
                  <c:v>7.1994982500036713</c:v>
                </c:pt>
                <c:pt idx="720">
                  <c:v>7.2094982500129845</c:v>
                </c:pt>
                <c:pt idx="721">
                  <c:v>7.2194972500146832</c:v>
                </c:pt>
                <c:pt idx="722">
                  <c:v>7.229496250016382</c:v>
                </c:pt>
                <c:pt idx="723">
                  <c:v>7.2394962500256952</c:v>
                </c:pt>
                <c:pt idx="724">
                  <c:v>7.2494952499982901</c:v>
                </c:pt>
                <c:pt idx="725">
                  <c:v>7.2594942499999888</c:v>
                </c:pt>
                <c:pt idx="726">
                  <c:v>7.269494250009302</c:v>
                </c:pt>
                <c:pt idx="727">
                  <c:v>7.2794932500110008</c:v>
                </c:pt>
                <c:pt idx="728">
                  <c:v>7.2894922500126995</c:v>
                </c:pt>
                <c:pt idx="729">
                  <c:v>7.2994912500143982</c:v>
                </c:pt>
                <c:pt idx="730">
                  <c:v>7.3094912500237115</c:v>
                </c:pt>
                <c:pt idx="731">
                  <c:v>7.3194902500254102</c:v>
                </c:pt>
                <c:pt idx="732">
                  <c:v>7.3294892499980051</c:v>
                </c:pt>
                <c:pt idx="733">
                  <c:v>7.3394892500073183</c:v>
                </c:pt>
                <c:pt idx="734">
                  <c:v>7.3494882500090171</c:v>
                </c:pt>
                <c:pt idx="735">
                  <c:v>7.3594872500107158</c:v>
                </c:pt>
                <c:pt idx="736">
                  <c:v>7.369487250020029</c:v>
                </c:pt>
                <c:pt idx="737">
                  <c:v>7.3794862500217278</c:v>
                </c:pt>
                <c:pt idx="738">
                  <c:v>7.3894852500234265</c:v>
                </c:pt>
                <c:pt idx="739">
                  <c:v>7.3994852500036359</c:v>
                </c:pt>
                <c:pt idx="740">
                  <c:v>7.4094842500053346</c:v>
                </c:pt>
                <c:pt idx="741">
                  <c:v>7.4194832500070333</c:v>
                </c:pt>
                <c:pt idx="742">
                  <c:v>7.4294832500163466</c:v>
                </c:pt>
                <c:pt idx="743">
                  <c:v>7.4394822500180453</c:v>
                </c:pt>
                <c:pt idx="744">
                  <c:v>7.449481250019744</c:v>
                </c:pt>
                <c:pt idx="745">
                  <c:v>7.4594812499999534</c:v>
                </c:pt>
                <c:pt idx="746">
                  <c:v>7.4694802500016522</c:v>
                </c:pt>
                <c:pt idx="747">
                  <c:v>7.4794792500033509</c:v>
                </c:pt>
                <c:pt idx="748">
                  <c:v>7.4894782500050496</c:v>
                </c:pt>
                <c:pt idx="749">
                  <c:v>7.4994782500143629</c:v>
                </c:pt>
                <c:pt idx="750">
                  <c:v>7.5094772500160616</c:v>
                </c:pt>
                <c:pt idx="751">
                  <c:v>7.5194762500177603</c:v>
                </c:pt>
                <c:pt idx="752">
                  <c:v>7.5294762499979697</c:v>
                </c:pt>
                <c:pt idx="753">
                  <c:v>7.5394752499996684</c:v>
                </c:pt>
                <c:pt idx="754">
                  <c:v>7.5494742500013672</c:v>
                </c:pt>
                <c:pt idx="755">
                  <c:v>7.5594742500106804</c:v>
                </c:pt>
                <c:pt idx="756">
                  <c:v>7.5694732500123791</c:v>
                </c:pt>
                <c:pt idx="757">
                  <c:v>7.5794722500140779</c:v>
                </c:pt>
                <c:pt idx="758">
                  <c:v>7.5894722500233911</c:v>
                </c:pt>
                <c:pt idx="759">
                  <c:v>7.5994712500250898</c:v>
                </c:pt>
                <c:pt idx="760">
                  <c:v>7.6094702499976847</c:v>
                </c:pt>
                <c:pt idx="761">
                  <c:v>7.619470250006998</c:v>
                </c:pt>
                <c:pt idx="762">
                  <c:v>7.6294692500086967</c:v>
                </c:pt>
                <c:pt idx="763">
                  <c:v>7.6394682500103954</c:v>
                </c:pt>
                <c:pt idx="764">
                  <c:v>7.6494672500120942</c:v>
                </c:pt>
                <c:pt idx="765">
                  <c:v>7.6594672500214074</c:v>
                </c:pt>
                <c:pt idx="766">
                  <c:v>7.6694662500231061</c:v>
                </c:pt>
                <c:pt idx="767">
                  <c:v>7.6794652500248048</c:v>
                </c:pt>
                <c:pt idx="768">
                  <c:v>7.6894652500050142</c:v>
                </c:pt>
                <c:pt idx="769">
                  <c:v>7.699464250006713</c:v>
                </c:pt>
                <c:pt idx="770">
                  <c:v>7.7094632500084117</c:v>
                </c:pt>
                <c:pt idx="771">
                  <c:v>7.7194632500177249</c:v>
                </c:pt>
                <c:pt idx="772">
                  <c:v>7.7294622500194237</c:v>
                </c:pt>
                <c:pt idx="773">
                  <c:v>7.7394612500211224</c:v>
                </c:pt>
                <c:pt idx="774">
                  <c:v>7.7494612500013318</c:v>
                </c:pt>
                <c:pt idx="775">
                  <c:v>7.7594602500030305</c:v>
                </c:pt>
                <c:pt idx="776">
                  <c:v>7.7694592500047293</c:v>
                </c:pt>
                <c:pt idx="777">
                  <c:v>7.7794592500140425</c:v>
                </c:pt>
                <c:pt idx="778">
                  <c:v>7.7894582500157412</c:v>
                </c:pt>
                <c:pt idx="779">
                  <c:v>7.7994572500174399</c:v>
                </c:pt>
                <c:pt idx="780">
                  <c:v>7.8094572499976493</c:v>
                </c:pt>
                <c:pt idx="781">
                  <c:v>7.8194562499993481</c:v>
                </c:pt>
                <c:pt idx="782">
                  <c:v>7.8294552500010468</c:v>
                </c:pt>
                <c:pt idx="783">
                  <c:v>7.83945525001036</c:v>
                </c:pt>
                <c:pt idx="784">
                  <c:v>7.8494542500120588</c:v>
                </c:pt>
                <c:pt idx="785">
                  <c:v>7.8594532500137575</c:v>
                </c:pt>
                <c:pt idx="786">
                  <c:v>7.8694522500154562</c:v>
                </c:pt>
                <c:pt idx="787">
                  <c:v>7.8794522500247695</c:v>
                </c:pt>
                <c:pt idx="788">
                  <c:v>7.8894512499973644</c:v>
                </c:pt>
                <c:pt idx="789">
                  <c:v>7.8994502499990631</c:v>
                </c:pt>
                <c:pt idx="790">
                  <c:v>7.9094502500083763</c:v>
                </c:pt>
                <c:pt idx="791">
                  <c:v>7.919449250010075</c:v>
                </c:pt>
                <c:pt idx="792">
                  <c:v>7.9294482500117738</c:v>
                </c:pt>
                <c:pt idx="793">
                  <c:v>7.939448250021087</c:v>
                </c:pt>
                <c:pt idx="794">
                  <c:v>7.9494472500227857</c:v>
                </c:pt>
                <c:pt idx="795">
                  <c:v>7.9594462500244845</c:v>
                </c:pt>
                <c:pt idx="796">
                  <c:v>7.9694462500046939</c:v>
                </c:pt>
                <c:pt idx="797">
                  <c:v>7.9794452500063926</c:v>
                </c:pt>
                <c:pt idx="798">
                  <c:v>7.9894442500080913</c:v>
                </c:pt>
                <c:pt idx="799">
                  <c:v>7.9994442500174046</c:v>
                </c:pt>
                <c:pt idx="800">
                  <c:v>8.0094432500191033</c:v>
                </c:pt>
                <c:pt idx="801">
                  <c:v>8.019442250020802</c:v>
                </c:pt>
                <c:pt idx="802">
                  <c:v>8.0294422500010114</c:v>
                </c:pt>
                <c:pt idx="803">
                  <c:v>8.0394412500027101</c:v>
                </c:pt>
                <c:pt idx="804">
                  <c:v>8.0494402500044089</c:v>
                </c:pt>
                <c:pt idx="805">
                  <c:v>8.0594402500137221</c:v>
                </c:pt>
                <c:pt idx="806">
                  <c:v>8.0694392500154208</c:v>
                </c:pt>
                <c:pt idx="807">
                  <c:v>8.0794382500171196</c:v>
                </c:pt>
                <c:pt idx="808">
                  <c:v>8.0894372500188183</c:v>
                </c:pt>
                <c:pt idx="809">
                  <c:v>8.0994372499990277</c:v>
                </c:pt>
                <c:pt idx="810">
                  <c:v>8.1094362500007264</c:v>
                </c:pt>
                <c:pt idx="811">
                  <c:v>8.119435833330499</c:v>
                </c:pt>
                <c:pt idx="812">
                  <c:v>8.1294358333398122</c:v>
                </c:pt>
                <c:pt idx="813">
                  <c:v>8.139434833341511</c:v>
                </c:pt>
                <c:pt idx="814">
                  <c:v>8.1494338333432097</c:v>
                </c:pt>
                <c:pt idx="815">
                  <c:v>8.1594338333525229</c:v>
                </c:pt>
                <c:pt idx="816">
                  <c:v>8.1694328333542217</c:v>
                </c:pt>
                <c:pt idx="817">
                  <c:v>8.1794318333559204</c:v>
                </c:pt>
                <c:pt idx="818">
                  <c:v>8.1894318333361298</c:v>
                </c:pt>
                <c:pt idx="819">
                  <c:v>8.1994308333378285</c:v>
                </c:pt>
                <c:pt idx="820">
                  <c:v>8.2094298333395272</c:v>
                </c:pt>
                <c:pt idx="821">
                  <c:v>8.2194298333488405</c:v>
                </c:pt>
                <c:pt idx="822">
                  <c:v>8.2294288333505392</c:v>
                </c:pt>
                <c:pt idx="823">
                  <c:v>8.2394278333522379</c:v>
                </c:pt>
                <c:pt idx="824">
                  <c:v>8.2494278333324473</c:v>
                </c:pt>
                <c:pt idx="825">
                  <c:v>8.2594268333341461</c:v>
                </c:pt>
                <c:pt idx="826">
                  <c:v>8.2694258333358448</c:v>
                </c:pt>
                <c:pt idx="827">
                  <c:v>8.279425833345158</c:v>
                </c:pt>
                <c:pt idx="828">
                  <c:v>8.2894248333468568</c:v>
                </c:pt>
                <c:pt idx="829">
                  <c:v>8.2994238333485555</c:v>
                </c:pt>
                <c:pt idx="830">
                  <c:v>8.3094228333502542</c:v>
                </c:pt>
                <c:pt idx="831">
                  <c:v>8.3194228333304636</c:v>
                </c:pt>
                <c:pt idx="832">
                  <c:v>8.3294218333321624</c:v>
                </c:pt>
                <c:pt idx="833">
                  <c:v>8.3394208333338611</c:v>
                </c:pt>
                <c:pt idx="834">
                  <c:v>8.3494208333431743</c:v>
                </c:pt>
                <c:pt idx="835">
                  <c:v>8.359419833344873</c:v>
                </c:pt>
                <c:pt idx="836">
                  <c:v>8.3694188333465718</c:v>
                </c:pt>
                <c:pt idx="837">
                  <c:v>8.379418833355885</c:v>
                </c:pt>
                <c:pt idx="838">
                  <c:v>8.3894178333575837</c:v>
                </c:pt>
                <c:pt idx="839">
                  <c:v>8.3994168333592825</c:v>
                </c:pt>
                <c:pt idx="840">
                  <c:v>8.4094168333394919</c:v>
                </c:pt>
                <c:pt idx="841">
                  <c:v>8.4194158333411906</c:v>
                </c:pt>
                <c:pt idx="842">
                  <c:v>8.4294148333428893</c:v>
                </c:pt>
                <c:pt idx="843">
                  <c:v>8.4394148333522025</c:v>
                </c:pt>
                <c:pt idx="844">
                  <c:v>8.4494138333539013</c:v>
                </c:pt>
                <c:pt idx="845">
                  <c:v>8.4594128333556</c:v>
                </c:pt>
                <c:pt idx="846">
                  <c:v>8.4694128333358094</c:v>
                </c:pt>
                <c:pt idx="847">
                  <c:v>8.4794118333375081</c:v>
                </c:pt>
                <c:pt idx="848">
                  <c:v>8.4894108333392069</c:v>
                </c:pt>
                <c:pt idx="849">
                  <c:v>8.4994108333485201</c:v>
                </c:pt>
                <c:pt idx="850">
                  <c:v>8.5094098333502188</c:v>
                </c:pt>
                <c:pt idx="851">
                  <c:v>8.5194088333519176</c:v>
                </c:pt>
                <c:pt idx="852">
                  <c:v>8.529408833332127</c:v>
                </c:pt>
                <c:pt idx="853">
                  <c:v>8.5394078333338257</c:v>
                </c:pt>
                <c:pt idx="854">
                  <c:v>8.5494068333355244</c:v>
                </c:pt>
                <c:pt idx="855">
                  <c:v>8.5594058333372232</c:v>
                </c:pt>
                <c:pt idx="856">
                  <c:v>8.5694058333465364</c:v>
                </c:pt>
                <c:pt idx="857">
                  <c:v>8.5794048333482351</c:v>
                </c:pt>
                <c:pt idx="858">
                  <c:v>8.5894038333499338</c:v>
                </c:pt>
                <c:pt idx="859">
                  <c:v>8.5994038333592471</c:v>
                </c:pt>
                <c:pt idx="860">
                  <c:v>8.609402833331842</c:v>
                </c:pt>
                <c:pt idx="861">
                  <c:v>8.6194018333335407</c:v>
                </c:pt>
                <c:pt idx="862">
                  <c:v>8.6294018333428539</c:v>
                </c:pt>
                <c:pt idx="863">
                  <c:v>8.6394008333445527</c:v>
                </c:pt>
                <c:pt idx="864">
                  <c:v>8.6493998333462514</c:v>
                </c:pt>
                <c:pt idx="865">
                  <c:v>8.6593998333555646</c:v>
                </c:pt>
                <c:pt idx="866">
                  <c:v>8.6693988333572634</c:v>
                </c:pt>
                <c:pt idx="867">
                  <c:v>8.6793978333589621</c:v>
                </c:pt>
                <c:pt idx="868">
                  <c:v>8.6893978333391715</c:v>
                </c:pt>
                <c:pt idx="869">
                  <c:v>8.6993968333408702</c:v>
                </c:pt>
                <c:pt idx="870">
                  <c:v>8.7093958333425689</c:v>
                </c:pt>
                <c:pt idx="871">
                  <c:v>8.7193958333518822</c:v>
                </c:pt>
                <c:pt idx="872">
                  <c:v>8.7293948333535809</c:v>
                </c:pt>
                <c:pt idx="873">
                  <c:v>8.7393938333552796</c:v>
                </c:pt>
                <c:pt idx="874">
                  <c:v>8.749393833335489</c:v>
                </c:pt>
                <c:pt idx="875">
                  <c:v>8.7593928333371878</c:v>
                </c:pt>
                <c:pt idx="876">
                  <c:v>8.7693918333388865</c:v>
                </c:pt>
                <c:pt idx="877">
                  <c:v>8.7793918333481997</c:v>
                </c:pt>
                <c:pt idx="878">
                  <c:v>8.7893908333498985</c:v>
                </c:pt>
                <c:pt idx="879">
                  <c:v>8.7993898333515972</c:v>
                </c:pt>
                <c:pt idx="880">
                  <c:v>8.8093888333532959</c:v>
                </c:pt>
                <c:pt idx="881">
                  <c:v>8.8193888333335053</c:v>
                </c:pt>
                <c:pt idx="882">
                  <c:v>8.829387833335204</c:v>
                </c:pt>
                <c:pt idx="883">
                  <c:v>8.8393868333369028</c:v>
                </c:pt>
                <c:pt idx="884">
                  <c:v>8.849386833346216</c:v>
                </c:pt>
                <c:pt idx="885">
                  <c:v>8.8593858333479147</c:v>
                </c:pt>
                <c:pt idx="886">
                  <c:v>8.8693848333496135</c:v>
                </c:pt>
                <c:pt idx="887">
                  <c:v>8.8793848333589267</c:v>
                </c:pt>
                <c:pt idx="888">
                  <c:v>8.8893838333315216</c:v>
                </c:pt>
                <c:pt idx="889">
                  <c:v>8.8993828333332203</c:v>
                </c:pt>
                <c:pt idx="890">
                  <c:v>8.9093828333425336</c:v>
                </c:pt>
                <c:pt idx="891">
                  <c:v>8.9193818333442323</c:v>
                </c:pt>
                <c:pt idx="892">
                  <c:v>8.929380833345931</c:v>
                </c:pt>
                <c:pt idx="893">
                  <c:v>8.9393808333552442</c:v>
                </c:pt>
                <c:pt idx="894">
                  <c:v>8.949379833356943</c:v>
                </c:pt>
                <c:pt idx="895">
                  <c:v>8.9593788333586417</c:v>
                </c:pt>
                <c:pt idx="896">
                  <c:v>8.9693788333388511</c:v>
                </c:pt>
                <c:pt idx="897">
                  <c:v>8.9793778333405498</c:v>
                </c:pt>
                <c:pt idx="898">
                  <c:v>8.9893768333422486</c:v>
                </c:pt>
                <c:pt idx="899">
                  <c:v>8.9993768333515618</c:v>
                </c:pt>
                <c:pt idx="900">
                  <c:v>9.0093758333532605</c:v>
                </c:pt>
                <c:pt idx="901">
                  <c:v>9.0193748333549593</c:v>
                </c:pt>
                <c:pt idx="902">
                  <c:v>9.0293748333351687</c:v>
                </c:pt>
                <c:pt idx="903">
                  <c:v>9.0393738333368674</c:v>
                </c:pt>
                <c:pt idx="904">
                  <c:v>9.0493728333385661</c:v>
                </c:pt>
                <c:pt idx="905">
                  <c:v>9.0593728333478794</c:v>
                </c:pt>
                <c:pt idx="906">
                  <c:v>9.0693718333495781</c:v>
                </c:pt>
                <c:pt idx="907">
                  <c:v>9.0793708333512768</c:v>
                </c:pt>
                <c:pt idx="908">
                  <c:v>9.0893698333529755</c:v>
                </c:pt>
                <c:pt idx="909">
                  <c:v>9.0993698333331849</c:v>
                </c:pt>
                <c:pt idx="910">
                  <c:v>9.1093688333348837</c:v>
                </c:pt>
                <c:pt idx="911">
                  <c:v>9.1193678333365824</c:v>
                </c:pt>
                <c:pt idx="912">
                  <c:v>9.1293674583430402</c:v>
                </c:pt>
                <c:pt idx="913">
                  <c:v>9.1393664583447389</c:v>
                </c:pt>
                <c:pt idx="914">
                  <c:v>9.1493654583464377</c:v>
                </c:pt>
                <c:pt idx="915">
                  <c:v>9.1593654583557509</c:v>
                </c:pt>
                <c:pt idx="916">
                  <c:v>9.1693644583574496</c:v>
                </c:pt>
                <c:pt idx="917">
                  <c:v>9.1793634583591484</c:v>
                </c:pt>
                <c:pt idx="918">
                  <c:v>9.1893634583393577</c:v>
                </c:pt>
                <c:pt idx="919">
                  <c:v>9.1993624583410565</c:v>
                </c:pt>
                <c:pt idx="920">
                  <c:v>9.2093614583427552</c:v>
                </c:pt>
                <c:pt idx="921">
                  <c:v>9.2193614583520684</c:v>
                </c:pt>
                <c:pt idx="922">
                  <c:v>9.2293604583537672</c:v>
                </c:pt>
                <c:pt idx="923">
                  <c:v>9.2393594583554659</c:v>
                </c:pt>
                <c:pt idx="924">
                  <c:v>9.2493594583356753</c:v>
                </c:pt>
                <c:pt idx="925">
                  <c:v>9.259358458337374</c:v>
                </c:pt>
                <c:pt idx="926">
                  <c:v>9.2693574583390728</c:v>
                </c:pt>
                <c:pt idx="927">
                  <c:v>9.279357458348386</c:v>
                </c:pt>
                <c:pt idx="928">
                  <c:v>9.2893564583500847</c:v>
                </c:pt>
                <c:pt idx="929">
                  <c:v>9.2993554583517835</c:v>
                </c:pt>
                <c:pt idx="930">
                  <c:v>9.3093554583319928</c:v>
                </c:pt>
                <c:pt idx="931">
                  <c:v>9.3193544583336916</c:v>
                </c:pt>
                <c:pt idx="932">
                  <c:v>9.3293534583353903</c:v>
                </c:pt>
                <c:pt idx="933">
                  <c:v>9.3393534583447035</c:v>
                </c:pt>
                <c:pt idx="934">
                  <c:v>9.3493524583464023</c:v>
                </c:pt>
                <c:pt idx="935">
                  <c:v>9.359351458348101</c:v>
                </c:pt>
                <c:pt idx="936">
                  <c:v>9.3693514583574142</c:v>
                </c:pt>
                <c:pt idx="937">
                  <c:v>9.379350458359113</c:v>
                </c:pt>
                <c:pt idx="938">
                  <c:v>9.3893494583317079</c:v>
                </c:pt>
                <c:pt idx="939">
                  <c:v>9.3993494583410211</c:v>
                </c:pt>
                <c:pt idx="940">
                  <c:v>9.4093484583427198</c:v>
                </c:pt>
                <c:pt idx="941">
                  <c:v>9.4193474583444186</c:v>
                </c:pt>
                <c:pt idx="942">
                  <c:v>9.4293464583461173</c:v>
                </c:pt>
                <c:pt idx="943">
                  <c:v>9.4393464583554305</c:v>
                </c:pt>
                <c:pt idx="944">
                  <c:v>9.4493454583571292</c:v>
                </c:pt>
                <c:pt idx="945">
                  <c:v>9.459344458358828</c:v>
                </c:pt>
                <c:pt idx="946">
                  <c:v>9.4693444583390374</c:v>
                </c:pt>
                <c:pt idx="947">
                  <c:v>9.4793434583407361</c:v>
                </c:pt>
                <c:pt idx="948">
                  <c:v>9.4893424583424348</c:v>
                </c:pt>
                <c:pt idx="949">
                  <c:v>9.4993424583517481</c:v>
                </c:pt>
                <c:pt idx="950">
                  <c:v>9.5093414583534468</c:v>
                </c:pt>
                <c:pt idx="951">
                  <c:v>9.5193404583551455</c:v>
                </c:pt>
                <c:pt idx="952">
                  <c:v>9.5293404583353549</c:v>
                </c:pt>
                <c:pt idx="953">
                  <c:v>9.5393394583370537</c:v>
                </c:pt>
                <c:pt idx="954">
                  <c:v>9.5493384583387524</c:v>
                </c:pt>
                <c:pt idx="955">
                  <c:v>9.5593384583480656</c:v>
                </c:pt>
                <c:pt idx="956">
                  <c:v>9.5693374583497643</c:v>
                </c:pt>
                <c:pt idx="957">
                  <c:v>9.5793364583514631</c:v>
                </c:pt>
                <c:pt idx="958">
                  <c:v>9.5893364583316725</c:v>
                </c:pt>
                <c:pt idx="959">
                  <c:v>9.5993354583333712</c:v>
                </c:pt>
                <c:pt idx="960">
                  <c:v>9.6093344583350699</c:v>
                </c:pt>
                <c:pt idx="961">
                  <c:v>9.6193344583443832</c:v>
                </c:pt>
                <c:pt idx="962">
                  <c:v>9.6293334583460819</c:v>
                </c:pt>
                <c:pt idx="963">
                  <c:v>9.6393324583477806</c:v>
                </c:pt>
                <c:pt idx="964">
                  <c:v>9.6493324583570939</c:v>
                </c:pt>
                <c:pt idx="965">
                  <c:v>9.6593314583587926</c:v>
                </c:pt>
                <c:pt idx="966">
                  <c:v>9.6693304583313875</c:v>
                </c:pt>
                <c:pt idx="967">
                  <c:v>9.6793304583407007</c:v>
                </c:pt>
                <c:pt idx="968">
                  <c:v>9.6893294583423994</c:v>
                </c:pt>
                <c:pt idx="969">
                  <c:v>9.6993284583440982</c:v>
                </c:pt>
                <c:pt idx="970">
                  <c:v>9.7093284583534114</c:v>
                </c:pt>
                <c:pt idx="971">
                  <c:v>9.7193274583551101</c:v>
                </c:pt>
                <c:pt idx="972">
                  <c:v>9.7293264583568089</c:v>
                </c:pt>
                <c:pt idx="973">
                  <c:v>9.7393264583370183</c:v>
                </c:pt>
                <c:pt idx="974">
                  <c:v>9.749325458338717</c:v>
                </c:pt>
                <c:pt idx="975">
                  <c:v>9.7593244583404157</c:v>
                </c:pt>
                <c:pt idx="976">
                  <c:v>9.7693234583421145</c:v>
                </c:pt>
                <c:pt idx="977">
                  <c:v>9.7793234583514277</c:v>
                </c:pt>
                <c:pt idx="978">
                  <c:v>9.7893224583531264</c:v>
                </c:pt>
                <c:pt idx="979">
                  <c:v>9.7993214583548252</c:v>
                </c:pt>
                <c:pt idx="980">
                  <c:v>9.8093214583350345</c:v>
                </c:pt>
                <c:pt idx="981">
                  <c:v>9.8193204583367333</c:v>
                </c:pt>
                <c:pt idx="982">
                  <c:v>9.829319458338432</c:v>
                </c:pt>
                <c:pt idx="983">
                  <c:v>9.8393194583477452</c:v>
                </c:pt>
                <c:pt idx="984">
                  <c:v>9.849318458349444</c:v>
                </c:pt>
                <c:pt idx="985">
                  <c:v>9.8593174583511427</c:v>
                </c:pt>
                <c:pt idx="986">
                  <c:v>9.8693174583313521</c:v>
                </c:pt>
                <c:pt idx="987">
                  <c:v>9.8793164583330508</c:v>
                </c:pt>
                <c:pt idx="988">
                  <c:v>9.8893154583347496</c:v>
                </c:pt>
                <c:pt idx="989">
                  <c:v>9.8993154583440628</c:v>
                </c:pt>
                <c:pt idx="990">
                  <c:v>9.9093144583457615</c:v>
                </c:pt>
                <c:pt idx="991">
                  <c:v>9.9193134583474603</c:v>
                </c:pt>
                <c:pt idx="992">
                  <c:v>9.9293134583567735</c:v>
                </c:pt>
                <c:pt idx="993">
                  <c:v>9.9393124583584722</c:v>
                </c:pt>
                <c:pt idx="994">
                  <c:v>9.9493114583310671</c:v>
                </c:pt>
                <c:pt idx="995">
                  <c:v>9.9593114583403803</c:v>
                </c:pt>
                <c:pt idx="996">
                  <c:v>9.9693104583420791</c:v>
                </c:pt>
                <c:pt idx="997">
                  <c:v>9.9793094583437778</c:v>
                </c:pt>
                <c:pt idx="998">
                  <c:v>9.989309458353091</c:v>
                </c:pt>
                <c:pt idx="999">
                  <c:v>9.9993084583547898</c:v>
                </c:pt>
                <c:pt idx="1000">
                  <c:v>10.009307458356488</c:v>
                </c:pt>
                <c:pt idx="1001">
                  <c:v>10.019307458336698</c:v>
                </c:pt>
                <c:pt idx="1002">
                  <c:v>10.029306458338397</c:v>
                </c:pt>
                <c:pt idx="1003">
                  <c:v>10.039305458340095</c:v>
                </c:pt>
                <c:pt idx="1004">
                  <c:v>10.049305458349409</c:v>
                </c:pt>
                <c:pt idx="1005">
                  <c:v>10.059304458351107</c:v>
                </c:pt>
                <c:pt idx="1006">
                  <c:v>10.069303458352806</c:v>
                </c:pt>
                <c:pt idx="1007">
                  <c:v>10.079303458333015</c:v>
                </c:pt>
                <c:pt idx="1008">
                  <c:v>10.089302458334714</c:v>
                </c:pt>
                <c:pt idx="1009">
                  <c:v>10.099301458336413</c:v>
                </c:pt>
                <c:pt idx="1010">
                  <c:v>10.109301458345726</c:v>
                </c:pt>
                <c:pt idx="1011">
                  <c:v>10.119300458347425</c:v>
                </c:pt>
                <c:pt idx="1012">
                  <c:v>10.129302500019548</c:v>
                </c:pt>
                <c:pt idx="1013">
                  <c:v>10.139302499999758</c:v>
                </c:pt>
                <c:pt idx="1014">
                  <c:v>10.149301500001457</c:v>
                </c:pt>
                <c:pt idx="1015">
                  <c:v>10.159300500003155</c:v>
                </c:pt>
                <c:pt idx="1016">
                  <c:v>10.169300500012469</c:v>
                </c:pt>
                <c:pt idx="1017">
                  <c:v>10.179299500014167</c:v>
                </c:pt>
                <c:pt idx="1018">
                  <c:v>10.189298500015866</c:v>
                </c:pt>
                <c:pt idx="1019">
                  <c:v>10.199297500017565</c:v>
                </c:pt>
                <c:pt idx="1020">
                  <c:v>10.209297499997774</c:v>
                </c:pt>
                <c:pt idx="1021">
                  <c:v>10.219296499999473</c:v>
                </c:pt>
                <c:pt idx="1022">
                  <c:v>10.229295500001172</c:v>
                </c:pt>
                <c:pt idx="1023">
                  <c:v>10.239295500010485</c:v>
                </c:pt>
                <c:pt idx="1024">
                  <c:v>10.249294500012184</c:v>
                </c:pt>
                <c:pt idx="1025">
                  <c:v>10.259293500013882</c:v>
                </c:pt>
                <c:pt idx="1026">
                  <c:v>10.269293500023196</c:v>
                </c:pt>
                <c:pt idx="1027">
                  <c:v>10.279292500024894</c:v>
                </c:pt>
                <c:pt idx="1028">
                  <c:v>10.289291499997489</c:v>
                </c:pt>
                <c:pt idx="1029">
                  <c:v>10.299291500006802</c:v>
                </c:pt>
                <c:pt idx="1030">
                  <c:v>10.309290500008501</c:v>
                </c:pt>
                <c:pt idx="1031">
                  <c:v>10.3192895000102</c:v>
                </c:pt>
                <c:pt idx="1032">
                  <c:v>10.329289500019513</c:v>
                </c:pt>
                <c:pt idx="1033">
                  <c:v>10.339288500021212</c:v>
                </c:pt>
                <c:pt idx="1034">
                  <c:v>10.349287500022911</c:v>
                </c:pt>
                <c:pt idx="1035">
                  <c:v>10.35928750000312</c:v>
                </c:pt>
                <c:pt idx="1036">
                  <c:v>10.369286500004819</c:v>
                </c:pt>
                <c:pt idx="1037">
                  <c:v>10.379285500006517</c:v>
                </c:pt>
                <c:pt idx="1038">
                  <c:v>10.389285500015831</c:v>
                </c:pt>
                <c:pt idx="1039">
                  <c:v>10.399284500017529</c:v>
                </c:pt>
                <c:pt idx="1040">
                  <c:v>10.409283500019228</c:v>
                </c:pt>
                <c:pt idx="1041">
                  <c:v>10.419283499999437</c:v>
                </c:pt>
                <c:pt idx="1042">
                  <c:v>10.429282500001136</c:v>
                </c:pt>
                <c:pt idx="1043">
                  <c:v>10.439281500002835</c:v>
                </c:pt>
                <c:pt idx="1044">
                  <c:v>10.449281500012148</c:v>
                </c:pt>
                <c:pt idx="1045">
                  <c:v>10.459280500013847</c:v>
                </c:pt>
                <c:pt idx="1046">
                  <c:v>10.469279500015546</c:v>
                </c:pt>
                <c:pt idx="1047">
                  <c:v>10.479279500024859</c:v>
                </c:pt>
                <c:pt idx="1048">
                  <c:v>10.489278499997454</c:v>
                </c:pt>
                <c:pt idx="1049">
                  <c:v>10.499277499999152</c:v>
                </c:pt>
                <c:pt idx="1050">
                  <c:v>10.509277500008466</c:v>
                </c:pt>
                <c:pt idx="1051">
                  <c:v>10.519276500010164</c:v>
                </c:pt>
                <c:pt idx="1052">
                  <c:v>10.529275500011863</c:v>
                </c:pt>
                <c:pt idx="1053">
                  <c:v>10.539275500021176</c:v>
                </c:pt>
                <c:pt idx="1054">
                  <c:v>10.549274500022875</c:v>
                </c:pt>
                <c:pt idx="1055">
                  <c:v>10.559273500024574</c:v>
                </c:pt>
                <c:pt idx="1056">
                  <c:v>10.569273500004783</c:v>
                </c:pt>
                <c:pt idx="1057">
                  <c:v>10.579272500006482</c:v>
                </c:pt>
                <c:pt idx="1058">
                  <c:v>10.589271500008181</c:v>
                </c:pt>
                <c:pt idx="1059">
                  <c:v>10.599271500017494</c:v>
                </c:pt>
                <c:pt idx="1060">
                  <c:v>10.609270500019193</c:v>
                </c:pt>
                <c:pt idx="1061">
                  <c:v>10.619269500020891</c:v>
                </c:pt>
                <c:pt idx="1062">
                  <c:v>10.629269500001101</c:v>
                </c:pt>
                <c:pt idx="1063">
                  <c:v>10.6392685000028</c:v>
                </c:pt>
                <c:pt idx="1064">
                  <c:v>10.649267500004498</c:v>
                </c:pt>
                <c:pt idx="1065">
                  <c:v>10.659267500013812</c:v>
                </c:pt>
                <c:pt idx="1066">
                  <c:v>10.66926650001551</c:v>
                </c:pt>
                <c:pt idx="1067">
                  <c:v>10.679265500017209</c:v>
                </c:pt>
                <c:pt idx="1068">
                  <c:v>10.689265499997418</c:v>
                </c:pt>
                <c:pt idx="1069">
                  <c:v>10.699264499999117</c:v>
                </c:pt>
                <c:pt idx="1070">
                  <c:v>10.709263500000816</c:v>
                </c:pt>
                <c:pt idx="1071">
                  <c:v>10.719263500010129</c:v>
                </c:pt>
                <c:pt idx="1072">
                  <c:v>10.729262500011828</c:v>
                </c:pt>
                <c:pt idx="1073">
                  <c:v>10.739261500013527</c:v>
                </c:pt>
                <c:pt idx="1074">
                  <c:v>10.74926150002284</c:v>
                </c:pt>
                <c:pt idx="1075">
                  <c:v>10.759260500024538</c:v>
                </c:pt>
                <c:pt idx="1076">
                  <c:v>10.769259499997133</c:v>
                </c:pt>
                <c:pt idx="1077">
                  <c:v>10.779259500006447</c:v>
                </c:pt>
                <c:pt idx="1078">
                  <c:v>10.789258500008145</c:v>
                </c:pt>
                <c:pt idx="1079">
                  <c:v>10.799257500009844</c:v>
                </c:pt>
                <c:pt idx="1080">
                  <c:v>10.809257500019157</c:v>
                </c:pt>
                <c:pt idx="1081">
                  <c:v>10.819256500020856</c:v>
                </c:pt>
                <c:pt idx="1082">
                  <c:v>10.829255500022555</c:v>
                </c:pt>
                <c:pt idx="1083">
                  <c:v>10.839255500002764</c:v>
                </c:pt>
                <c:pt idx="1084">
                  <c:v>10.849254500004463</c:v>
                </c:pt>
                <c:pt idx="1085">
                  <c:v>10.859253500006162</c:v>
                </c:pt>
                <c:pt idx="1086">
                  <c:v>10.86925250000786</c:v>
                </c:pt>
                <c:pt idx="1087">
                  <c:v>10.879252500017174</c:v>
                </c:pt>
                <c:pt idx="1088">
                  <c:v>10.889251500018872</c:v>
                </c:pt>
                <c:pt idx="1089">
                  <c:v>10.899250500020571</c:v>
                </c:pt>
                <c:pt idx="1090">
                  <c:v>10.90925050000078</c:v>
                </c:pt>
                <c:pt idx="1091">
                  <c:v>10.919249500002479</c:v>
                </c:pt>
                <c:pt idx="1092">
                  <c:v>10.929248500004178</c:v>
                </c:pt>
                <c:pt idx="1093">
                  <c:v>10.939248500013491</c:v>
                </c:pt>
                <c:pt idx="1094">
                  <c:v>10.94924750001519</c:v>
                </c:pt>
                <c:pt idx="1095">
                  <c:v>10.959246500016889</c:v>
                </c:pt>
                <c:pt idx="1096">
                  <c:v>10.969246499997098</c:v>
                </c:pt>
                <c:pt idx="1097">
                  <c:v>10.979245499998797</c:v>
                </c:pt>
                <c:pt idx="1098">
                  <c:v>10.98924550000811</c:v>
                </c:pt>
                <c:pt idx="1099">
                  <c:v>10.999244500009809</c:v>
                </c:pt>
                <c:pt idx="1100">
                  <c:v>11.009243500011507</c:v>
                </c:pt>
                <c:pt idx="1101">
                  <c:v>11.019242500013206</c:v>
                </c:pt>
                <c:pt idx="1102">
                  <c:v>11.029242500022519</c:v>
                </c:pt>
                <c:pt idx="1103">
                  <c:v>11.039241500024218</c:v>
                </c:pt>
                <c:pt idx="1104">
                  <c:v>11.049240500025917</c:v>
                </c:pt>
                <c:pt idx="1105">
                  <c:v>11.059240500006126</c:v>
                </c:pt>
                <c:pt idx="1106">
                  <c:v>11.069239500007825</c:v>
                </c:pt>
                <c:pt idx="1107">
                  <c:v>11.079238500009524</c:v>
                </c:pt>
                <c:pt idx="1108">
                  <c:v>11.089238500018837</c:v>
                </c:pt>
                <c:pt idx="1109">
                  <c:v>11.099237500020536</c:v>
                </c:pt>
                <c:pt idx="1110">
                  <c:v>11.109236500022234</c:v>
                </c:pt>
                <c:pt idx="1111">
                  <c:v>11.119236500002444</c:v>
                </c:pt>
                <c:pt idx="1112">
                  <c:v>11.129232083330862</c:v>
                </c:pt>
                <c:pt idx="1113">
                  <c:v>11.139231083332561</c:v>
                </c:pt>
                <c:pt idx="1114">
                  <c:v>11.149231083341874</c:v>
                </c:pt>
                <c:pt idx="1115">
                  <c:v>11.159230083343573</c:v>
                </c:pt>
                <c:pt idx="1116">
                  <c:v>11.169229083345272</c:v>
                </c:pt>
                <c:pt idx="1117">
                  <c:v>11.179229083354585</c:v>
                </c:pt>
                <c:pt idx="1118">
                  <c:v>11.189228083356284</c:v>
                </c:pt>
                <c:pt idx="1119">
                  <c:v>11.199227083357982</c:v>
                </c:pt>
                <c:pt idx="1120">
                  <c:v>11.209227083338192</c:v>
                </c:pt>
                <c:pt idx="1121">
                  <c:v>11.21922608333989</c:v>
                </c:pt>
                <c:pt idx="1122">
                  <c:v>11.229225083341589</c:v>
                </c:pt>
                <c:pt idx="1123">
                  <c:v>11.239225083350902</c:v>
                </c:pt>
                <c:pt idx="1124">
                  <c:v>11.249224083352601</c:v>
                </c:pt>
                <c:pt idx="1125">
                  <c:v>11.2592230833543</c:v>
                </c:pt>
                <c:pt idx="1126">
                  <c:v>11.269223083334509</c:v>
                </c:pt>
                <c:pt idx="1127">
                  <c:v>11.279222083336208</c:v>
                </c:pt>
                <c:pt idx="1128">
                  <c:v>11.289221083337907</c:v>
                </c:pt>
                <c:pt idx="1129">
                  <c:v>11.29922108334722</c:v>
                </c:pt>
                <c:pt idx="1130">
                  <c:v>11.309220083348919</c:v>
                </c:pt>
                <c:pt idx="1131">
                  <c:v>11.319219083350617</c:v>
                </c:pt>
                <c:pt idx="1132">
                  <c:v>11.329219083330827</c:v>
                </c:pt>
                <c:pt idx="1133">
                  <c:v>11.339218083332526</c:v>
                </c:pt>
                <c:pt idx="1134">
                  <c:v>11.349217083334224</c:v>
                </c:pt>
                <c:pt idx="1135">
                  <c:v>11.359217083343538</c:v>
                </c:pt>
                <c:pt idx="1136">
                  <c:v>11.369216083345236</c:v>
                </c:pt>
                <c:pt idx="1137">
                  <c:v>11.379215083346935</c:v>
                </c:pt>
                <c:pt idx="1138">
                  <c:v>11.389215083356248</c:v>
                </c:pt>
                <c:pt idx="1139">
                  <c:v>11.399214083357947</c:v>
                </c:pt>
                <c:pt idx="1140">
                  <c:v>11.409213083330542</c:v>
                </c:pt>
                <c:pt idx="1141">
                  <c:v>11.419213083339855</c:v>
                </c:pt>
                <c:pt idx="1142">
                  <c:v>11.429212083341554</c:v>
                </c:pt>
                <c:pt idx="1143">
                  <c:v>11.439211083343253</c:v>
                </c:pt>
                <c:pt idx="1144">
                  <c:v>11.449211083352566</c:v>
                </c:pt>
                <c:pt idx="1145">
                  <c:v>11.459210083354264</c:v>
                </c:pt>
                <c:pt idx="1146">
                  <c:v>11.469209083355963</c:v>
                </c:pt>
                <c:pt idx="1147">
                  <c:v>11.479209083336173</c:v>
                </c:pt>
                <c:pt idx="1148">
                  <c:v>11.489208083337871</c:v>
                </c:pt>
                <c:pt idx="1149">
                  <c:v>11.49920708333957</c:v>
                </c:pt>
                <c:pt idx="1150">
                  <c:v>11.509207083348883</c:v>
                </c:pt>
                <c:pt idx="1151">
                  <c:v>11.519206083350582</c:v>
                </c:pt>
                <c:pt idx="1152">
                  <c:v>11.529205083352281</c:v>
                </c:pt>
                <c:pt idx="1153">
                  <c:v>11.53920508333249</c:v>
                </c:pt>
                <c:pt idx="1154">
                  <c:v>11.549204083334189</c:v>
                </c:pt>
                <c:pt idx="1155">
                  <c:v>11.559203083335888</c:v>
                </c:pt>
                <c:pt idx="1156">
                  <c:v>11.569203083345201</c:v>
                </c:pt>
                <c:pt idx="1157">
                  <c:v>11.5792020833469</c:v>
                </c:pt>
                <c:pt idx="1158">
                  <c:v>11.589201083348598</c:v>
                </c:pt>
                <c:pt idx="1159">
                  <c:v>11.599201083357912</c:v>
                </c:pt>
                <c:pt idx="1160">
                  <c:v>11.609200083330506</c:v>
                </c:pt>
                <c:pt idx="1161">
                  <c:v>11.619199083332205</c:v>
                </c:pt>
                <c:pt idx="1162">
                  <c:v>11.629199083341518</c:v>
                </c:pt>
                <c:pt idx="1163">
                  <c:v>11.639198083343217</c:v>
                </c:pt>
                <c:pt idx="1164">
                  <c:v>11.649197083344916</c:v>
                </c:pt>
                <c:pt idx="1165">
                  <c:v>11.659197083354229</c:v>
                </c:pt>
                <c:pt idx="1166">
                  <c:v>11.669196083355928</c:v>
                </c:pt>
                <c:pt idx="1167">
                  <c:v>11.679195083357627</c:v>
                </c:pt>
                <c:pt idx="1168">
                  <c:v>11.689195083337836</c:v>
                </c:pt>
                <c:pt idx="1169">
                  <c:v>11.699194083339535</c:v>
                </c:pt>
                <c:pt idx="1170">
                  <c:v>11.709193083341233</c:v>
                </c:pt>
                <c:pt idx="1171">
                  <c:v>11.719193083350547</c:v>
                </c:pt>
                <c:pt idx="1172">
                  <c:v>11.729192083352245</c:v>
                </c:pt>
                <c:pt idx="1173">
                  <c:v>11.739191083353944</c:v>
                </c:pt>
                <c:pt idx="1174">
                  <c:v>11.749191083334154</c:v>
                </c:pt>
                <c:pt idx="1175">
                  <c:v>11.759190083335852</c:v>
                </c:pt>
                <c:pt idx="1176">
                  <c:v>11.769189083337551</c:v>
                </c:pt>
                <c:pt idx="1177">
                  <c:v>11.779189083346864</c:v>
                </c:pt>
                <c:pt idx="1178">
                  <c:v>11.789188083348563</c:v>
                </c:pt>
                <c:pt idx="1179">
                  <c:v>11.799187083350262</c:v>
                </c:pt>
                <c:pt idx="1180">
                  <c:v>11.809187083330471</c:v>
                </c:pt>
                <c:pt idx="1181">
                  <c:v>11.81918608333217</c:v>
                </c:pt>
                <c:pt idx="1182">
                  <c:v>11.829185083333869</c:v>
                </c:pt>
                <c:pt idx="1183">
                  <c:v>11.839185083343182</c:v>
                </c:pt>
                <c:pt idx="1184">
                  <c:v>11.84918408334488</c:v>
                </c:pt>
                <c:pt idx="1185">
                  <c:v>11.859183083346579</c:v>
                </c:pt>
                <c:pt idx="1186">
                  <c:v>11.869183083355892</c:v>
                </c:pt>
                <c:pt idx="1187">
                  <c:v>11.879182083357591</c:v>
                </c:pt>
                <c:pt idx="1188">
                  <c:v>11.88918108335929</c:v>
                </c:pt>
                <c:pt idx="1189">
                  <c:v>11.899181083339499</c:v>
                </c:pt>
                <c:pt idx="1190">
                  <c:v>11.909180083341198</c:v>
                </c:pt>
                <c:pt idx="1191">
                  <c:v>11.919179083342897</c:v>
                </c:pt>
                <c:pt idx="1192">
                  <c:v>11.92917908335221</c:v>
                </c:pt>
                <c:pt idx="1193">
                  <c:v>11.939178083353909</c:v>
                </c:pt>
                <c:pt idx="1194">
                  <c:v>11.949177083355607</c:v>
                </c:pt>
                <c:pt idx="1195">
                  <c:v>11.959177083335817</c:v>
                </c:pt>
                <c:pt idx="1196">
                  <c:v>11.969176083337516</c:v>
                </c:pt>
                <c:pt idx="1197">
                  <c:v>11.979175083339214</c:v>
                </c:pt>
                <c:pt idx="1198">
                  <c:v>11.989175083348528</c:v>
                </c:pt>
                <c:pt idx="1199">
                  <c:v>11.999174083350226</c:v>
                </c:pt>
                <c:pt idx="1200">
                  <c:v>12.009173083351925</c:v>
                </c:pt>
                <c:pt idx="1201">
                  <c:v>12.019173083332134</c:v>
                </c:pt>
                <c:pt idx="1202">
                  <c:v>12.029172083333833</c:v>
                </c:pt>
                <c:pt idx="1203">
                  <c:v>12.039171083335532</c:v>
                </c:pt>
                <c:pt idx="1204">
                  <c:v>12.049171083344845</c:v>
                </c:pt>
                <c:pt idx="1205">
                  <c:v>12.059170083346544</c:v>
                </c:pt>
                <c:pt idx="1206">
                  <c:v>12.069169083348243</c:v>
                </c:pt>
                <c:pt idx="1207">
                  <c:v>12.079169083357556</c:v>
                </c:pt>
                <c:pt idx="1208">
                  <c:v>12.089168083359255</c:v>
                </c:pt>
                <c:pt idx="1209">
                  <c:v>12.099167083331849</c:v>
                </c:pt>
                <c:pt idx="1210">
                  <c:v>12.109167083341163</c:v>
                </c:pt>
                <c:pt idx="1211">
                  <c:v>12.119166083342861</c:v>
                </c:pt>
                <c:pt idx="1212">
                  <c:v>12.129165583348367</c:v>
                </c:pt>
                <c:pt idx="1213">
                  <c:v>12.139165583357681</c:v>
                </c:pt>
                <c:pt idx="1214">
                  <c:v>12.149164583359379</c:v>
                </c:pt>
                <c:pt idx="1215">
                  <c:v>12.159163583331974</c:v>
                </c:pt>
                <c:pt idx="1216">
                  <c:v>12.169163583341287</c:v>
                </c:pt>
                <c:pt idx="1217">
                  <c:v>12.179162583342986</c:v>
                </c:pt>
                <c:pt idx="1218">
                  <c:v>12.189161583344685</c:v>
                </c:pt>
                <c:pt idx="1219">
                  <c:v>12.199161583353998</c:v>
                </c:pt>
                <c:pt idx="1220">
                  <c:v>12.209160583355697</c:v>
                </c:pt>
                <c:pt idx="1221">
                  <c:v>12.219159583357396</c:v>
                </c:pt>
                <c:pt idx="1222">
                  <c:v>12.229159583337605</c:v>
                </c:pt>
                <c:pt idx="1223">
                  <c:v>12.239158583339304</c:v>
                </c:pt>
                <c:pt idx="1224">
                  <c:v>12.249157583341002</c:v>
                </c:pt>
                <c:pt idx="1225">
                  <c:v>12.259157583350316</c:v>
                </c:pt>
                <c:pt idx="1226">
                  <c:v>12.269156583352014</c:v>
                </c:pt>
                <c:pt idx="1227">
                  <c:v>12.279155583353713</c:v>
                </c:pt>
                <c:pt idx="1228">
                  <c:v>12.289155583333923</c:v>
                </c:pt>
                <c:pt idx="1229">
                  <c:v>12.299154583335621</c:v>
                </c:pt>
                <c:pt idx="1230">
                  <c:v>12.30915358333732</c:v>
                </c:pt>
                <c:pt idx="1231">
                  <c:v>12.319153583346633</c:v>
                </c:pt>
                <c:pt idx="1232">
                  <c:v>12.329152583348332</c:v>
                </c:pt>
                <c:pt idx="1233">
                  <c:v>12.339151583350031</c:v>
                </c:pt>
                <c:pt idx="1234">
                  <c:v>12.349151583359344</c:v>
                </c:pt>
                <c:pt idx="1235">
                  <c:v>12.359150583331939</c:v>
                </c:pt>
                <c:pt idx="1236">
                  <c:v>12.369149583333638</c:v>
                </c:pt>
                <c:pt idx="1237">
                  <c:v>12.379149583342951</c:v>
                </c:pt>
                <c:pt idx="1238">
                  <c:v>12.38914858334465</c:v>
                </c:pt>
                <c:pt idx="1239">
                  <c:v>12.399147583346348</c:v>
                </c:pt>
                <c:pt idx="1240">
                  <c:v>12.409147583355661</c:v>
                </c:pt>
                <c:pt idx="1241">
                  <c:v>12.41914658335736</c:v>
                </c:pt>
                <c:pt idx="1242">
                  <c:v>12.429145583359059</c:v>
                </c:pt>
                <c:pt idx="1243">
                  <c:v>12.439145583339268</c:v>
                </c:pt>
                <c:pt idx="1244">
                  <c:v>12.449144583340967</c:v>
                </c:pt>
                <c:pt idx="1245">
                  <c:v>12.459143583342666</c:v>
                </c:pt>
                <c:pt idx="1246">
                  <c:v>12.469143583351979</c:v>
                </c:pt>
                <c:pt idx="1247">
                  <c:v>12.479142583353678</c:v>
                </c:pt>
                <c:pt idx="1248">
                  <c:v>12.489141583355376</c:v>
                </c:pt>
                <c:pt idx="1249">
                  <c:v>12.499141583335586</c:v>
                </c:pt>
                <c:pt idx="1250">
                  <c:v>12.509140583337285</c:v>
                </c:pt>
                <c:pt idx="1251">
                  <c:v>12.519139583338983</c:v>
                </c:pt>
                <c:pt idx="1252">
                  <c:v>12.529139583348297</c:v>
                </c:pt>
                <c:pt idx="1253">
                  <c:v>12.539138583349995</c:v>
                </c:pt>
                <c:pt idx="1254">
                  <c:v>12.549137583351694</c:v>
                </c:pt>
                <c:pt idx="1255">
                  <c:v>12.559137583331903</c:v>
                </c:pt>
                <c:pt idx="1256">
                  <c:v>12.569136583333602</c:v>
                </c:pt>
                <c:pt idx="1257">
                  <c:v>12.579135583335301</c:v>
                </c:pt>
                <c:pt idx="1258">
                  <c:v>12.589135583344614</c:v>
                </c:pt>
                <c:pt idx="1259">
                  <c:v>12.599134583346313</c:v>
                </c:pt>
                <c:pt idx="1260">
                  <c:v>12.609133583348012</c:v>
                </c:pt>
                <c:pt idx="1261">
                  <c:v>12.619133583357325</c:v>
                </c:pt>
                <c:pt idx="1262">
                  <c:v>12.629132583359024</c:v>
                </c:pt>
                <c:pt idx="1263">
                  <c:v>12.639131583331618</c:v>
                </c:pt>
                <c:pt idx="1264">
                  <c:v>12.649131583340932</c:v>
                </c:pt>
                <c:pt idx="1265">
                  <c:v>12.65913058334263</c:v>
                </c:pt>
                <c:pt idx="1266">
                  <c:v>12.669129583344329</c:v>
                </c:pt>
                <c:pt idx="1267">
                  <c:v>12.679129583353642</c:v>
                </c:pt>
                <c:pt idx="1268">
                  <c:v>12.689128583355341</c:v>
                </c:pt>
                <c:pt idx="1269">
                  <c:v>12.69912758335704</c:v>
                </c:pt>
                <c:pt idx="1270">
                  <c:v>12.709127583337249</c:v>
                </c:pt>
                <c:pt idx="1271">
                  <c:v>12.719126583338948</c:v>
                </c:pt>
                <c:pt idx="1272">
                  <c:v>12.729125583340647</c:v>
                </c:pt>
                <c:pt idx="1273">
                  <c:v>12.73912558334996</c:v>
                </c:pt>
                <c:pt idx="1274">
                  <c:v>12.749124583351659</c:v>
                </c:pt>
                <c:pt idx="1275">
                  <c:v>12.759123583353357</c:v>
                </c:pt>
                <c:pt idx="1276">
                  <c:v>12.769123583333567</c:v>
                </c:pt>
                <c:pt idx="1277">
                  <c:v>12.779122583335266</c:v>
                </c:pt>
                <c:pt idx="1278">
                  <c:v>12.789121583336964</c:v>
                </c:pt>
                <c:pt idx="1279">
                  <c:v>12.799121583346277</c:v>
                </c:pt>
                <c:pt idx="1280">
                  <c:v>12.809120583347976</c:v>
                </c:pt>
                <c:pt idx="1281">
                  <c:v>12.819120583357289</c:v>
                </c:pt>
                <c:pt idx="1282">
                  <c:v>12.829119583358988</c:v>
                </c:pt>
                <c:pt idx="1283">
                  <c:v>12.839118583331583</c:v>
                </c:pt>
                <c:pt idx="1284">
                  <c:v>12.849118583340896</c:v>
                </c:pt>
                <c:pt idx="1285">
                  <c:v>12.859117583342595</c:v>
                </c:pt>
                <c:pt idx="1286">
                  <c:v>12.869116583344294</c:v>
                </c:pt>
                <c:pt idx="1287">
                  <c:v>12.879116583353607</c:v>
                </c:pt>
                <c:pt idx="1288">
                  <c:v>12.889115583355306</c:v>
                </c:pt>
                <c:pt idx="1289">
                  <c:v>12.899114583357004</c:v>
                </c:pt>
                <c:pt idx="1290">
                  <c:v>12.909114583337214</c:v>
                </c:pt>
                <c:pt idx="1291">
                  <c:v>12.919113583338913</c:v>
                </c:pt>
                <c:pt idx="1292">
                  <c:v>12.929112583340611</c:v>
                </c:pt>
                <c:pt idx="1293">
                  <c:v>12.939112583349925</c:v>
                </c:pt>
                <c:pt idx="1294">
                  <c:v>12.949111583351623</c:v>
                </c:pt>
                <c:pt idx="1295">
                  <c:v>12.959110583353322</c:v>
                </c:pt>
                <c:pt idx="1296">
                  <c:v>12.969110583333531</c:v>
                </c:pt>
                <c:pt idx="1297">
                  <c:v>12.97910958333523</c:v>
                </c:pt>
                <c:pt idx="1298">
                  <c:v>12.989108583336929</c:v>
                </c:pt>
                <c:pt idx="1299">
                  <c:v>12.999108583346242</c:v>
                </c:pt>
                <c:pt idx="1300">
                  <c:v>13.009107583347941</c:v>
                </c:pt>
                <c:pt idx="1301">
                  <c:v>13.01910658334964</c:v>
                </c:pt>
                <c:pt idx="1302">
                  <c:v>13.029106583358953</c:v>
                </c:pt>
                <c:pt idx="1303">
                  <c:v>13.039105583331548</c:v>
                </c:pt>
                <c:pt idx="1304">
                  <c:v>13.049104583333246</c:v>
                </c:pt>
                <c:pt idx="1305">
                  <c:v>13.05910458334256</c:v>
                </c:pt>
                <c:pt idx="1306">
                  <c:v>13.069103583344258</c:v>
                </c:pt>
                <c:pt idx="1307">
                  <c:v>13.079102583345957</c:v>
                </c:pt>
                <c:pt idx="1308">
                  <c:v>13.08910258335527</c:v>
                </c:pt>
                <c:pt idx="1309">
                  <c:v>13.099101583356969</c:v>
                </c:pt>
                <c:pt idx="1310">
                  <c:v>13.109100583358668</c:v>
                </c:pt>
                <c:pt idx="1311">
                  <c:v>13.119100583338877</c:v>
                </c:pt>
                <c:pt idx="1312">
                  <c:v>13.129099000012502</c:v>
                </c:pt>
                <c:pt idx="1313">
                  <c:v>13.139098000014201</c:v>
                </c:pt>
                <c:pt idx="1314">
                  <c:v>13.149098000023514</c:v>
                </c:pt>
                <c:pt idx="1315">
                  <c:v>13.159097000025213</c:v>
                </c:pt>
                <c:pt idx="1316">
                  <c:v>13.169095999997808</c:v>
                </c:pt>
                <c:pt idx="1317">
                  <c:v>13.179096000007121</c:v>
                </c:pt>
                <c:pt idx="1318">
                  <c:v>13.18909500000882</c:v>
                </c:pt>
                <c:pt idx="1319">
                  <c:v>13.199094000010518</c:v>
                </c:pt>
                <c:pt idx="1320">
                  <c:v>13.209094000019832</c:v>
                </c:pt>
                <c:pt idx="1321">
                  <c:v>13.21909300002153</c:v>
                </c:pt>
                <c:pt idx="1322">
                  <c:v>13.229092000023229</c:v>
                </c:pt>
                <c:pt idx="1323">
                  <c:v>13.239092000003438</c:v>
                </c:pt>
                <c:pt idx="1324">
                  <c:v>13.249091000005137</c:v>
                </c:pt>
                <c:pt idx="1325">
                  <c:v>13.259090000006836</c:v>
                </c:pt>
                <c:pt idx="1326">
                  <c:v>13.269090000016149</c:v>
                </c:pt>
                <c:pt idx="1327">
                  <c:v>13.279089000017848</c:v>
                </c:pt>
                <c:pt idx="1328">
                  <c:v>13.289088000019547</c:v>
                </c:pt>
                <c:pt idx="1329">
                  <c:v>13.299087999999756</c:v>
                </c:pt>
                <c:pt idx="1330">
                  <c:v>13.309087000001455</c:v>
                </c:pt>
                <c:pt idx="1331">
                  <c:v>13.319086000003153</c:v>
                </c:pt>
                <c:pt idx="1332">
                  <c:v>13.329086000012467</c:v>
                </c:pt>
                <c:pt idx="1333">
                  <c:v>13.339085000014165</c:v>
                </c:pt>
                <c:pt idx="1334">
                  <c:v>13.349085000023479</c:v>
                </c:pt>
                <c:pt idx="1335">
                  <c:v>13.359084000025177</c:v>
                </c:pt>
                <c:pt idx="1336">
                  <c:v>13.369082999997772</c:v>
                </c:pt>
                <c:pt idx="1337">
                  <c:v>13.379083000007086</c:v>
                </c:pt>
                <c:pt idx="1338">
                  <c:v>13.389082000008784</c:v>
                </c:pt>
                <c:pt idx="1339">
                  <c:v>13.399081000010483</c:v>
                </c:pt>
                <c:pt idx="1340">
                  <c:v>13.409080000012182</c:v>
                </c:pt>
                <c:pt idx="1341">
                  <c:v>13.419080000021495</c:v>
                </c:pt>
                <c:pt idx="1342">
                  <c:v>13.429079000023194</c:v>
                </c:pt>
                <c:pt idx="1343">
                  <c:v>13.439079000003403</c:v>
                </c:pt>
                <c:pt idx="1344">
                  <c:v>13.449078000005102</c:v>
                </c:pt>
                <c:pt idx="1345">
                  <c:v>13.459077000006801</c:v>
                </c:pt>
                <c:pt idx="1346">
                  <c:v>13.469077000016114</c:v>
                </c:pt>
                <c:pt idx="1347">
                  <c:v>13.479076000017812</c:v>
                </c:pt>
                <c:pt idx="1348">
                  <c:v>13.489075000019511</c:v>
                </c:pt>
                <c:pt idx="1349">
                  <c:v>13.499074999999721</c:v>
                </c:pt>
                <c:pt idx="1350">
                  <c:v>13.509074000001419</c:v>
                </c:pt>
                <c:pt idx="1351">
                  <c:v>13.519073000003118</c:v>
                </c:pt>
                <c:pt idx="1352">
                  <c:v>13.529073000012431</c:v>
                </c:pt>
                <c:pt idx="1353">
                  <c:v>13.53907200001413</c:v>
                </c:pt>
                <c:pt idx="1354">
                  <c:v>13.549071000015829</c:v>
                </c:pt>
                <c:pt idx="1355">
                  <c:v>13.559071000025142</c:v>
                </c:pt>
                <c:pt idx="1356">
                  <c:v>13.569069999997737</c:v>
                </c:pt>
                <c:pt idx="1357">
                  <c:v>13.579068999999436</c:v>
                </c:pt>
                <c:pt idx="1358">
                  <c:v>13.589069000008749</c:v>
                </c:pt>
                <c:pt idx="1359">
                  <c:v>13.599068000010448</c:v>
                </c:pt>
                <c:pt idx="1360">
                  <c:v>13.609067000012146</c:v>
                </c:pt>
                <c:pt idx="1361">
                  <c:v>13.61906700002146</c:v>
                </c:pt>
                <c:pt idx="1362">
                  <c:v>13.629066000023158</c:v>
                </c:pt>
                <c:pt idx="1363">
                  <c:v>13.639065000024857</c:v>
                </c:pt>
                <c:pt idx="1364">
                  <c:v>13.649065000005066</c:v>
                </c:pt>
                <c:pt idx="1365">
                  <c:v>13.659064000006765</c:v>
                </c:pt>
                <c:pt idx="1366">
                  <c:v>13.669063000008464</c:v>
                </c:pt>
                <c:pt idx="1367">
                  <c:v>13.679063000017777</c:v>
                </c:pt>
                <c:pt idx="1368">
                  <c:v>13.689062000019476</c:v>
                </c:pt>
                <c:pt idx="1369">
                  <c:v>13.699061000021175</c:v>
                </c:pt>
                <c:pt idx="1370">
                  <c:v>13.709061000001384</c:v>
                </c:pt>
                <c:pt idx="1371">
                  <c:v>13.719060000003083</c:v>
                </c:pt>
                <c:pt idx="1372">
                  <c:v>13.729059000004781</c:v>
                </c:pt>
                <c:pt idx="1373">
                  <c:v>13.739059000014095</c:v>
                </c:pt>
                <c:pt idx="1374">
                  <c:v>13.749058000015793</c:v>
                </c:pt>
                <c:pt idx="1375">
                  <c:v>13.759057000017492</c:v>
                </c:pt>
                <c:pt idx="1376">
                  <c:v>13.769056999997701</c:v>
                </c:pt>
                <c:pt idx="1377">
                  <c:v>13.7790559999994</c:v>
                </c:pt>
                <c:pt idx="1378">
                  <c:v>13.789055000001099</c:v>
                </c:pt>
                <c:pt idx="1379">
                  <c:v>13.799055000010412</c:v>
                </c:pt>
                <c:pt idx="1380">
                  <c:v>13.809054000012111</c:v>
                </c:pt>
                <c:pt idx="1381">
                  <c:v>13.819054000021424</c:v>
                </c:pt>
                <c:pt idx="1382">
                  <c:v>13.829053000023123</c:v>
                </c:pt>
                <c:pt idx="1383">
                  <c:v>13.839052000024822</c:v>
                </c:pt>
                <c:pt idx="1384">
                  <c:v>13.849052000005031</c:v>
                </c:pt>
                <c:pt idx="1385">
                  <c:v>13.85905100000673</c:v>
                </c:pt>
                <c:pt idx="1386">
                  <c:v>13.869050000008428</c:v>
                </c:pt>
                <c:pt idx="1387">
                  <c:v>13.879050000017742</c:v>
                </c:pt>
                <c:pt idx="1388">
                  <c:v>13.88904900001944</c:v>
                </c:pt>
                <c:pt idx="1389">
                  <c:v>13.899048000021139</c:v>
                </c:pt>
                <c:pt idx="1390">
                  <c:v>13.909048000001349</c:v>
                </c:pt>
                <c:pt idx="1391">
                  <c:v>13.919047000003047</c:v>
                </c:pt>
                <c:pt idx="1392">
                  <c:v>13.929046000004746</c:v>
                </c:pt>
                <c:pt idx="1393">
                  <c:v>13.939046000014059</c:v>
                </c:pt>
                <c:pt idx="1394">
                  <c:v>13.949045000015758</c:v>
                </c:pt>
                <c:pt idx="1395">
                  <c:v>13.959044000017457</c:v>
                </c:pt>
                <c:pt idx="1396">
                  <c:v>13.969043999997666</c:v>
                </c:pt>
                <c:pt idx="1397">
                  <c:v>13.979042999999365</c:v>
                </c:pt>
                <c:pt idx="1398">
                  <c:v>13.989042000001064</c:v>
                </c:pt>
                <c:pt idx="1399">
                  <c:v>13.999042000010377</c:v>
                </c:pt>
                <c:pt idx="1400">
                  <c:v>14.009041000012076</c:v>
                </c:pt>
                <c:pt idx="1401">
                  <c:v>14.019040000013774</c:v>
                </c:pt>
                <c:pt idx="1402">
                  <c:v>14.029040000023087</c:v>
                </c:pt>
                <c:pt idx="1403">
                  <c:v>14.039039000024786</c:v>
                </c:pt>
                <c:pt idx="1404">
                  <c:v>14.049037999997381</c:v>
                </c:pt>
                <c:pt idx="1405">
                  <c:v>14.059038000006694</c:v>
                </c:pt>
                <c:pt idx="1406">
                  <c:v>14.069037000008393</c:v>
                </c:pt>
                <c:pt idx="1407">
                  <c:v>14.079036000010092</c:v>
                </c:pt>
                <c:pt idx="1408">
                  <c:v>14.089036000019405</c:v>
                </c:pt>
                <c:pt idx="1409">
                  <c:v>14.099035000021104</c:v>
                </c:pt>
                <c:pt idx="1410">
                  <c:v>14.109034000022803</c:v>
                </c:pt>
                <c:pt idx="1411">
                  <c:v>14.119034000003012</c:v>
                </c:pt>
                <c:pt idx="1412">
                  <c:v>14.129033833334688</c:v>
                </c:pt>
                <c:pt idx="1413">
                  <c:v>14.139032833336387</c:v>
                </c:pt>
                <c:pt idx="1414">
                  <c:v>14.1490328333457</c:v>
                </c:pt>
                <c:pt idx="1415">
                  <c:v>14.159031833347399</c:v>
                </c:pt>
                <c:pt idx="1416">
                  <c:v>14.169031833356712</c:v>
                </c:pt>
                <c:pt idx="1417">
                  <c:v>14.179030833358411</c:v>
                </c:pt>
                <c:pt idx="1418">
                  <c:v>14.189029833331006</c:v>
                </c:pt>
                <c:pt idx="1419">
                  <c:v>14.199028833332704</c:v>
                </c:pt>
                <c:pt idx="1420">
                  <c:v>14.209028833342018</c:v>
                </c:pt>
                <c:pt idx="1421">
                  <c:v>14.219027833343716</c:v>
                </c:pt>
                <c:pt idx="1422">
                  <c:v>14.22902783335303</c:v>
                </c:pt>
                <c:pt idx="1423">
                  <c:v>14.239026833354728</c:v>
                </c:pt>
                <c:pt idx="1424">
                  <c:v>14.249025833356427</c:v>
                </c:pt>
                <c:pt idx="1425">
                  <c:v>14.259025833336636</c:v>
                </c:pt>
                <c:pt idx="1426">
                  <c:v>14.269024833338335</c:v>
                </c:pt>
                <c:pt idx="1427">
                  <c:v>14.279023833340034</c:v>
                </c:pt>
                <c:pt idx="1428">
                  <c:v>14.289023833349347</c:v>
                </c:pt>
                <c:pt idx="1429">
                  <c:v>14.299022833351046</c:v>
                </c:pt>
                <c:pt idx="1430">
                  <c:v>14.309021833352745</c:v>
                </c:pt>
                <c:pt idx="1431">
                  <c:v>14.319021833332954</c:v>
                </c:pt>
                <c:pt idx="1432">
                  <c:v>14.329020833334653</c:v>
                </c:pt>
                <c:pt idx="1433">
                  <c:v>14.339019833336351</c:v>
                </c:pt>
                <c:pt idx="1434">
                  <c:v>14.349019833345665</c:v>
                </c:pt>
                <c:pt idx="1435">
                  <c:v>14.359018833347363</c:v>
                </c:pt>
                <c:pt idx="1436">
                  <c:v>14.369017833349062</c:v>
                </c:pt>
                <c:pt idx="1437">
                  <c:v>14.379017833358375</c:v>
                </c:pt>
                <c:pt idx="1438">
                  <c:v>14.38901683333097</c:v>
                </c:pt>
                <c:pt idx="1439">
                  <c:v>14.399015833332669</c:v>
                </c:pt>
                <c:pt idx="1440">
                  <c:v>14.409015833341982</c:v>
                </c:pt>
                <c:pt idx="1441">
                  <c:v>14.419014833343681</c:v>
                </c:pt>
                <c:pt idx="1442">
                  <c:v>14.42901383334538</c:v>
                </c:pt>
                <c:pt idx="1443">
                  <c:v>14.439013833354693</c:v>
                </c:pt>
                <c:pt idx="1444">
                  <c:v>14.449012833356392</c:v>
                </c:pt>
                <c:pt idx="1445">
                  <c:v>14.45901183335809</c:v>
                </c:pt>
                <c:pt idx="1446">
                  <c:v>14.4690118333383</c:v>
                </c:pt>
                <c:pt idx="1447">
                  <c:v>14.479010833339998</c:v>
                </c:pt>
                <c:pt idx="1448">
                  <c:v>14.489010833349312</c:v>
                </c:pt>
                <c:pt idx="1449">
                  <c:v>14.49900983335101</c:v>
                </c:pt>
                <c:pt idx="1450">
                  <c:v>14.509008833352709</c:v>
                </c:pt>
                <c:pt idx="1451">
                  <c:v>14.519008833332919</c:v>
                </c:pt>
                <c:pt idx="1452">
                  <c:v>14.529007833334617</c:v>
                </c:pt>
                <c:pt idx="1453">
                  <c:v>14.539006833336316</c:v>
                </c:pt>
                <c:pt idx="1454">
                  <c:v>14.549006833345629</c:v>
                </c:pt>
                <c:pt idx="1455">
                  <c:v>14.559005833347328</c:v>
                </c:pt>
                <c:pt idx="1456">
                  <c:v>14.569004833349027</c:v>
                </c:pt>
                <c:pt idx="1457">
                  <c:v>14.57900483335834</c:v>
                </c:pt>
                <c:pt idx="1458">
                  <c:v>14.589003833330935</c:v>
                </c:pt>
                <c:pt idx="1459">
                  <c:v>14.599002833332634</c:v>
                </c:pt>
                <c:pt idx="1460">
                  <c:v>14.609002833341947</c:v>
                </c:pt>
                <c:pt idx="1461">
                  <c:v>14.619001833343646</c:v>
                </c:pt>
                <c:pt idx="1462">
                  <c:v>14.629000833345344</c:v>
                </c:pt>
                <c:pt idx="1463">
                  <c:v>14.639000833354658</c:v>
                </c:pt>
                <c:pt idx="1464">
                  <c:v>14.648999833356356</c:v>
                </c:pt>
                <c:pt idx="1465">
                  <c:v>14.658998833358055</c:v>
                </c:pt>
                <c:pt idx="1466">
                  <c:v>14.668998833338264</c:v>
                </c:pt>
                <c:pt idx="1467">
                  <c:v>14.678997833339963</c:v>
                </c:pt>
                <c:pt idx="1468">
                  <c:v>14.688996833341662</c:v>
                </c:pt>
                <c:pt idx="1469">
                  <c:v>14.698996833350975</c:v>
                </c:pt>
                <c:pt idx="1470">
                  <c:v>14.708995833352674</c:v>
                </c:pt>
                <c:pt idx="1471">
                  <c:v>14.718994833354373</c:v>
                </c:pt>
                <c:pt idx="1472">
                  <c:v>14.728994833334582</c:v>
                </c:pt>
                <c:pt idx="1473">
                  <c:v>14.738993833336281</c:v>
                </c:pt>
                <c:pt idx="1474">
                  <c:v>14.748992833337979</c:v>
                </c:pt>
                <c:pt idx="1475">
                  <c:v>14.758992833347293</c:v>
                </c:pt>
                <c:pt idx="1476">
                  <c:v>14.768991833348991</c:v>
                </c:pt>
                <c:pt idx="1477">
                  <c:v>14.778991833358305</c:v>
                </c:pt>
                <c:pt idx="1478">
                  <c:v>14.788990833330899</c:v>
                </c:pt>
                <c:pt idx="1479">
                  <c:v>14.798989833332598</c:v>
                </c:pt>
                <c:pt idx="1480">
                  <c:v>14.808989833341911</c:v>
                </c:pt>
                <c:pt idx="1481">
                  <c:v>14.81898883334361</c:v>
                </c:pt>
                <c:pt idx="1482">
                  <c:v>14.828987833345309</c:v>
                </c:pt>
                <c:pt idx="1483">
                  <c:v>14.838987833354622</c:v>
                </c:pt>
                <c:pt idx="1484">
                  <c:v>14.848986833356321</c:v>
                </c:pt>
                <c:pt idx="1485">
                  <c:v>14.85898583335802</c:v>
                </c:pt>
                <c:pt idx="1486">
                  <c:v>14.868985833338229</c:v>
                </c:pt>
                <c:pt idx="1487">
                  <c:v>14.878984833339928</c:v>
                </c:pt>
                <c:pt idx="1488">
                  <c:v>14.888983833341626</c:v>
                </c:pt>
                <c:pt idx="1489">
                  <c:v>14.89898383335094</c:v>
                </c:pt>
                <c:pt idx="1490">
                  <c:v>14.908982833352638</c:v>
                </c:pt>
                <c:pt idx="1491">
                  <c:v>14.918981833354337</c:v>
                </c:pt>
                <c:pt idx="1492">
                  <c:v>14.928981833334547</c:v>
                </c:pt>
                <c:pt idx="1493">
                  <c:v>14.938980833336245</c:v>
                </c:pt>
                <c:pt idx="1494">
                  <c:v>14.948979833337944</c:v>
                </c:pt>
                <c:pt idx="1495">
                  <c:v>14.958979833347257</c:v>
                </c:pt>
                <c:pt idx="1496">
                  <c:v>14.968978833348956</c:v>
                </c:pt>
                <c:pt idx="1497">
                  <c:v>14.978977833350655</c:v>
                </c:pt>
                <c:pt idx="1498">
                  <c:v>14.988977833330864</c:v>
                </c:pt>
                <c:pt idx="1499">
                  <c:v>14.998976833332563</c:v>
                </c:pt>
              </c:numCache>
            </c:numRef>
          </c:xVal>
          <c:yVal>
            <c:numRef>
              <c:f>Gyroscope!$H$2:$H$1501</c:f>
              <c:numCache>
                <c:formatCode>General</c:formatCode>
                <c:ptCount val="1500"/>
                <c:pt idx="600">
                  <c:v>0</c:v>
                </c:pt>
                <c:pt idx="601">
                  <c:v>1.0190726883205561E-3</c:v>
                </c:pt>
                <c:pt idx="602">
                  <c:v>2.406245477994038E-3</c:v>
                </c:pt>
                <c:pt idx="603">
                  <c:v>3.9026915589925361E-3</c:v>
                </c:pt>
                <c:pt idx="604">
                  <c:v>5.2127563134776699E-3</c:v>
                </c:pt>
                <c:pt idx="605">
                  <c:v>6.6497578369895003E-3</c:v>
                </c:pt>
                <c:pt idx="606">
                  <c:v>9.1241938922356665E-3</c:v>
                </c:pt>
                <c:pt idx="607">
                  <c:v>1.2848507331641546E-2</c:v>
                </c:pt>
                <c:pt idx="608">
                  <c:v>1.6920120780178256E-2</c:v>
                </c:pt>
                <c:pt idx="609">
                  <c:v>2.0007762677871199E-2</c:v>
                </c:pt>
                <c:pt idx="610">
                  <c:v>2.1382537448841454E-2</c:v>
                </c:pt>
                <c:pt idx="611">
                  <c:v>2.113765275007734E-2</c:v>
                </c:pt>
                <c:pt idx="612">
                  <c:v>1.958647376135263E-2</c:v>
                </c:pt>
                <c:pt idx="613">
                  <c:v>1.7798807947215448E-2</c:v>
                </c:pt>
                <c:pt idx="614">
                  <c:v>1.735146499059648E-2</c:v>
                </c:pt>
                <c:pt idx="615">
                  <c:v>1.8441523899478153E-2</c:v>
                </c:pt>
                <c:pt idx="616">
                  <c:v>1.9866958744094977E-2</c:v>
                </c:pt>
                <c:pt idx="617">
                  <c:v>2.1199395056713699E-2</c:v>
                </c:pt>
                <c:pt idx="618">
                  <c:v>2.2223208391775141E-2</c:v>
                </c:pt>
                <c:pt idx="619">
                  <c:v>2.1853711336908249E-2</c:v>
                </c:pt>
                <c:pt idx="620">
                  <c:v>1.9125701653461627E-2</c:v>
                </c:pt>
                <c:pt idx="621">
                  <c:v>1.3917552692312332E-2</c:v>
                </c:pt>
                <c:pt idx="622">
                  <c:v>5.8166122537383763E-3</c:v>
                </c:pt>
                <c:pt idx="623">
                  <c:v>-6.5855068255742805E-3</c:v>
                </c:pt>
                <c:pt idx="624">
                  <c:v>-2.533644369468567E-2</c:v>
                </c:pt>
                <c:pt idx="625">
                  <c:v>-4.9698120887174055E-2</c:v>
                </c:pt>
                <c:pt idx="626">
                  <c:v>-7.8138949098971122E-2</c:v>
                </c:pt>
                <c:pt idx="627">
                  <c:v>-0.10935809641238614</c:v>
                </c:pt>
                <c:pt idx="628">
                  <c:v>-0.14213168891498534</c:v>
                </c:pt>
                <c:pt idx="629">
                  <c:v>-0.17191677745416228</c:v>
                </c:pt>
                <c:pt idx="630">
                  <c:v>-0.19549352349445887</c:v>
                </c:pt>
                <c:pt idx="631">
                  <c:v>-0.20541639688150026</c:v>
                </c:pt>
                <c:pt idx="632">
                  <c:v>-0.2009858724081533</c:v>
                </c:pt>
                <c:pt idx="633">
                  <c:v>-0.19091095917828749</c:v>
                </c:pt>
                <c:pt idx="634">
                  <c:v>-0.17851259346681692</c:v>
                </c:pt>
                <c:pt idx="635">
                  <c:v>-0.16357888200202053</c:v>
                </c:pt>
                <c:pt idx="636">
                  <c:v>-0.14705784897835977</c:v>
                </c:pt>
                <c:pt idx="637">
                  <c:v>-0.12933257201483034</c:v>
                </c:pt>
                <c:pt idx="638">
                  <c:v>-0.11111233401420301</c:v>
                </c:pt>
                <c:pt idx="639">
                  <c:v>-9.3176590333182152E-2</c:v>
                </c:pt>
                <c:pt idx="640">
                  <c:v>-7.6252647556011133E-2</c:v>
                </c:pt>
                <c:pt idx="641">
                  <c:v>-6.1388509220636295E-2</c:v>
                </c:pt>
                <c:pt idx="642">
                  <c:v>-4.8817682953642388E-2</c:v>
                </c:pt>
                <c:pt idx="643">
                  <c:v>-3.7625620993547187E-2</c:v>
                </c:pt>
                <c:pt idx="644">
                  <c:v>-2.5912737271777508E-2</c:v>
                </c:pt>
                <c:pt idx="645">
                  <c:v>-1.1212198507545068E-2</c:v>
                </c:pt>
                <c:pt idx="646">
                  <c:v>7.8804629137789184E-3</c:v>
                </c:pt>
                <c:pt idx="647">
                  <c:v>3.044198439927967E-2</c:v>
                </c:pt>
                <c:pt idx="648">
                  <c:v>5.4533899082899934E-2</c:v>
                </c:pt>
                <c:pt idx="649">
                  <c:v>7.8317614666211871E-2</c:v>
                </c:pt>
                <c:pt idx="650">
                  <c:v>9.9591249119770825E-2</c:v>
                </c:pt>
                <c:pt idx="651">
                  <c:v>0.11570685851741666</c:v>
                </c:pt>
                <c:pt idx="652">
                  <c:v>0.1250223349163348</c:v>
                </c:pt>
                <c:pt idx="653">
                  <c:v>0.12758338288996859</c:v>
                </c:pt>
                <c:pt idx="654">
                  <c:v>0.12416731564377471</c:v>
                </c:pt>
                <c:pt idx="655">
                  <c:v>0.1149147355243811</c:v>
                </c:pt>
                <c:pt idx="656">
                  <c:v>9.8917263830770111E-2</c:v>
                </c:pt>
                <c:pt idx="657">
                  <c:v>7.5707351032207174E-2</c:v>
                </c:pt>
                <c:pt idx="658">
                  <c:v>4.723826104152308E-2</c:v>
                </c:pt>
                <c:pt idx="659">
                  <c:v>1.7297963224689919E-2</c:v>
                </c:pt>
                <c:pt idx="660">
                  <c:v>-1.1623831693603023E-2</c:v>
                </c:pt>
                <c:pt idx="661">
                  <c:v>-3.9734016023358451E-2</c:v>
                </c:pt>
                <c:pt idx="662">
                  <c:v>-6.8020772100844604E-2</c:v>
                </c:pt>
                <c:pt idx="663">
                  <c:v>-9.6209346441214691E-2</c:v>
                </c:pt>
                <c:pt idx="664">
                  <c:v>-0.12344927078251432</c:v>
                </c:pt>
                <c:pt idx="665">
                  <c:v>-0.14813036137170077</c:v>
                </c:pt>
                <c:pt idx="666">
                  <c:v>-0.16743568475203072</c:v>
                </c:pt>
                <c:pt idx="667">
                  <c:v>-0.17848265013922529</c:v>
                </c:pt>
                <c:pt idx="668">
                  <c:v>-0.18182674513019587</c:v>
                </c:pt>
                <c:pt idx="669">
                  <c:v>-0.17054466235642698</c:v>
                </c:pt>
                <c:pt idx="670">
                  <c:v>-0.1458581244474936</c:v>
                </c:pt>
                <c:pt idx="671">
                  <c:v>-0.1169027830951184</c:v>
                </c:pt>
                <c:pt idx="672">
                  <c:v>-8.9237884375399174E-2</c:v>
                </c:pt>
                <c:pt idx="673">
                  <c:v>-6.2115775413829927E-2</c:v>
                </c:pt>
                <c:pt idx="674">
                  <c:v>-3.7878933417572508E-2</c:v>
                </c:pt>
                <c:pt idx="675">
                  <c:v>-1.9661539466160977E-2</c:v>
                </c:pt>
                <c:pt idx="676">
                  <c:v>-1.2277831122962808E-2</c:v>
                </c:pt>
                <c:pt idx="677">
                  <c:v>-1.5732315989006512E-2</c:v>
                </c:pt>
                <c:pt idx="678">
                  <c:v>-2.2348205615024153E-2</c:v>
                </c:pt>
                <c:pt idx="679">
                  <c:v>-2.603249626596213E-2</c:v>
                </c:pt>
                <c:pt idx="680">
                  <c:v>-2.4385132757562079E-2</c:v>
                </c:pt>
                <c:pt idx="681">
                  <c:v>-1.7602304236826995E-2</c:v>
                </c:pt>
                <c:pt idx="682">
                  <c:v>-5.5575848030378801E-3</c:v>
                </c:pt>
                <c:pt idx="683">
                  <c:v>1.0392926703249188E-2</c:v>
                </c:pt>
                <c:pt idx="684">
                  <c:v>2.5653428481941003E-2</c:v>
                </c:pt>
                <c:pt idx="685">
                  <c:v>3.9090684115411847E-2</c:v>
                </c:pt>
                <c:pt idx="686">
                  <c:v>4.8847879143109577E-2</c:v>
                </c:pt>
                <c:pt idx="687">
                  <c:v>5.2708144035300442E-2</c:v>
                </c:pt>
                <c:pt idx="688">
                  <c:v>5.2995195436457712E-2</c:v>
                </c:pt>
                <c:pt idx="689">
                  <c:v>5.4054577548278457E-2</c:v>
                </c:pt>
                <c:pt idx="690">
                  <c:v>5.5151783959553571E-2</c:v>
                </c:pt>
                <c:pt idx="691">
                  <c:v>5.3489810578675773E-2</c:v>
                </c:pt>
                <c:pt idx="692">
                  <c:v>4.9433414686569407E-2</c:v>
                </c:pt>
                <c:pt idx="693">
                  <c:v>4.5681075263854981E-2</c:v>
                </c:pt>
                <c:pt idx="694">
                  <c:v>4.5550483120322324E-2</c:v>
                </c:pt>
                <c:pt idx="695">
                  <c:v>5.1472292799146765E-2</c:v>
                </c:pt>
                <c:pt idx="696">
                  <c:v>5.9663971638612659E-2</c:v>
                </c:pt>
                <c:pt idx="697">
                  <c:v>6.4806312402161101E-2</c:v>
                </c:pt>
                <c:pt idx="698">
                  <c:v>6.6005417185707183E-2</c:v>
                </c:pt>
                <c:pt idx="699">
                  <c:v>6.5049085298843429E-2</c:v>
                </c:pt>
                <c:pt idx="700">
                  <c:v>6.3863898859589846E-2</c:v>
                </c:pt>
                <c:pt idx="701">
                  <c:v>6.2748980865005966E-2</c:v>
                </c:pt>
                <c:pt idx="702">
                  <c:v>6.0827498422956178E-2</c:v>
                </c:pt>
                <c:pt idx="703">
                  <c:v>5.8012278580729423E-2</c:v>
                </c:pt>
                <c:pt idx="704">
                  <c:v>5.4962049037358053E-2</c:v>
                </c:pt>
                <c:pt idx="705">
                  <c:v>5.2455524752480019E-2</c:v>
                </c:pt>
                <c:pt idx="706">
                  <c:v>5.0892858126342283E-2</c:v>
                </c:pt>
                <c:pt idx="707">
                  <c:v>4.9948196704845557E-2</c:v>
                </c:pt>
                <c:pt idx="708">
                  <c:v>4.9196866149660505E-2</c:v>
                </c:pt>
                <c:pt idx="709">
                  <c:v>4.850466028504638E-2</c:v>
                </c:pt>
                <c:pt idx="710">
                  <c:v>4.7886368447982962E-2</c:v>
                </c:pt>
                <c:pt idx="711">
                  <c:v>4.7108108692229075E-2</c:v>
                </c:pt>
                <c:pt idx="712">
                  <c:v>4.5701084030195731E-2</c:v>
                </c:pt>
                <c:pt idx="713">
                  <c:v>4.3587958591787296E-2</c:v>
                </c:pt>
                <c:pt idx="714">
                  <c:v>4.0975031629362363E-2</c:v>
                </c:pt>
                <c:pt idx="715">
                  <c:v>3.8117712468504913E-2</c:v>
                </c:pt>
                <c:pt idx="716">
                  <c:v>3.4902904903431953E-2</c:v>
                </c:pt>
                <c:pt idx="717">
                  <c:v>3.1495295447437781E-2</c:v>
                </c:pt>
                <c:pt idx="718">
                  <c:v>2.8528669021607909E-2</c:v>
                </c:pt>
                <c:pt idx="719">
                  <c:v>2.6379478035369441E-2</c:v>
                </c:pt>
                <c:pt idx="720">
                  <c:v>2.4810502734311433E-2</c:v>
                </c:pt>
                <c:pt idx="721">
                  <c:v>2.3853573817627489E-2</c:v>
                </c:pt>
                <c:pt idx="722">
                  <c:v>2.3858213523984262E-2</c:v>
                </c:pt>
                <c:pt idx="723">
                  <c:v>2.4904752995512328E-2</c:v>
                </c:pt>
                <c:pt idx="724">
                  <c:v>2.7248235983809686E-2</c:v>
                </c:pt>
                <c:pt idx="725">
                  <c:v>3.0676150564409383E-2</c:v>
                </c:pt>
                <c:pt idx="726">
                  <c:v>3.3932279891878081E-2</c:v>
                </c:pt>
                <c:pt idx="727">
                  <c:v>3.5698664654808039E-2</c:v>
                </c:pt>
                <c:pt idx="728">
                  <c:v>3.5052991431456182E-2</c:v>
                </c:pt>
                <c:pt idx="729">
                  <c:v>3.2770321443851787E-2</c:v>
                </c:pt>
                <c:pt idx="730">
                  <c:v>3.0214440894901613E-2</c:v>
                </c:pt>
                <c:pt idx="731">
                  <c:v>2.820498468592883E-2</c:v>
                </c:pt>
                <c:pt idx="732">
                  <c:v>2.7499010111822653E-2</c:v>
                </c:pt>
                <c:pt idx="733">
                  <c:v>2.8391409885655437E-2</c:v>
                </c:pt>
                <c:pt idx="734">
                  <c:v>3.0551588485335332E-2</c:v>
                </c:pt>
                <c:pt idx="735">
                  <c:v>3.2814410621093713E-2</c:v>
                </c:pt>
                <c:pt idx="736">
                  <c:v>3.3138350131085216E-2</c:v>
                </c:pt>
                <c:pt idx="737">
                  <c:v>2.9826042396390674E-2</c:v>
                </c:pt>
                <c:pt idx="738">
                  <c:v>2.21671900984391E-2</c:v>
                </c:pt>
                <c:pt idx="739">
                  <c:v>9.7817752841596918E-3</c:v>
                </c:pt>
                <c:pt idx="740">
                  <c:v>-7.6971206420666759E-3</c:v>
                </c:pt>
                <c:pt idx="741">
                  <c:v>-3.1036351621659682E-2</c:v>
                </c:pt>
                <c:pt idx="742">
                  <c:v>-6.0622099368024596E-2</c:v>
                </c:pt>
                <c:pt idx="743">
                  <c:v>-9.533310022054603E-2</c:v>
                </c:pt>
                <c:pt idx="744">
                  <c:v>-0.13374028750939487</c:v>
                </c:pt>
                <c:pt idx="745">
                  <c:v>-0.1734638601617976</c:v>
                </c:pt>
                <c:pt idx="746">
                  <c:v>-0.21001002131798507</c:v>
                </c:pt>
                <c:pt idx="747">
                  <c:v>-0.24155977683701313</c:v>
                </c:pt>
                <c:pt idx="748">
                  <c:v>-0.26123973561337349</c:v>
                </c:pt>
                <c:pt idx="749">
                  <c:v>-0.26734778060101855</c:v>
                </c:pt>
                <c:pt idx="750">
                  <c:v>-0.26581380105659519</c:v>
                </c:pt>
                <c:pt idx="751">
                  <c:v>-0.25909115945919536</c:v>
                </c:pt>
                <c:pt idx="752">
                  <c:v>-0.2471432224711223</c:v>
                </c:pt>
                <c:pt idx="753">
                  <c:v>-0.23130342505675106</c:v>
                </c:pt>
                <c:pt idx="754">
                  <c:v>-0.21323863234456986</c:v>
                </c:pt>
                <c:pt idx="755">
                  <c:v>-0.19343729937553639</c:v>
                </c:pt>
                <c:pt idx="756">
                  <c:v>-0.17311103697074076</c:v>
                </c:pt>
                <c:pt idx="757">
                  <c:v>-0.1539036719215725</c:v>
                </c:pt>
                <c:pt idx="758">
                  <c:v>-0.13687146346302204</c:v>
                </c:pt>
                <c:pt idx="759">
                  <c:v>-0.12203417790156235</c:v>
                </c:pt>
                <c:pt idx="760">
                  <c:v>-0.10836547358271256</c:v>
                </c:pt>
                <c:pt idx="761">
                  <c:v>-9.4179462016690141E-2</c:v>
                </c:pt>
                <c:pt idx="762">
                  <c:v>-7.7732526845272043E-2</c:v>
                </c:pt>
                <c:pt idx="763">
                  <c:v>-5.7826598465334778E-2</c:v>
                </c:pt>
                <c:pt idx="764">
                  <c:v>-3.4824092900313519E-2</c:v>
                </c:pt>
                <c:pt idx="765">
                  <c:v>-9.8453741194208799E-3</c:v>
                </c:pt>
                <c:pt idx="766">
                  <c:v>1.6060605317563148E-2</c:v>
                </c:pt>
                <c:pt idx="767">
                  <c:v>4.1686733172449308E-2</c:v>
                </c:pt>
                <c:pt idx="768">
                  <c:v>6.5248549341334186E-2</c:v>
                </c:pt>
                <c:pt idx="769">
                  <c:v>8.4838605886343635E-2</c:v>
                </c:pt>
                <c:pt idx="770">
                  <c:v>9.8802594310394523E-2</c:v>
                </c:pt>
                <c:pt idx="771">
                  <c:v>0.10634271122358288</c:v>
                </c:pt>
                <c:pt idx="772">
                  <c:v>0.10828522633932298</c:v>
                </c:pt>
                <c:pt idx="773">
                  <c:v>0.10609354938798929</c:v>
                </c:pt>
                <c:pt idx="774">
                  <c:v>9.9378567010874899E-2</c:v>
                </c:pt>
                <c:pt idx="775">
                  <c:v>8.5992757343159268E-2</c:v>
                </c:pt>
                <c:pt idx="776">
                  <c:v>6.4724504357406412E-2</c:v>
                </c:pt>
                <c:pt idx="777">
                  <c:v>3.7981228213267618E-2</c:v>
                </c:pt>
                <c:pt idx="778">
                  <c:v>9.2535800584198774E-3</c:v>
                </c:pt>
                <c:pt idx="779">
                  <c:v>-2.1787662798349469E-2</c:v>
                </c:pt>
                <c:pt idx="780">
                  <c:v>-5.6131763682528854E-2</c:v>
                </c:pt>
                <c:pt idx="781">
                  <c:v>-9.2202444151255711E-2</c:v>
                </c:pt>
                <c:pt idx="782">
                  <c:v>-0.12755089107574863</c:v>
                </c:pt>
                <c:pt idx="783">
                  <c:v>-0.16021530455831817</c:v>
                </c:pt>
                <c:pt idx="784">
                  <c:v>-0.18719754326019261</c:v>
                </c:pt>
                <c:pt idx="785">
                  <c:v>-0.2041370079187082</c:v>
                </c:pt>
                <c:pt idx="786">
                  <c:v>-0.20872701936527854</c:v>
                </c:pt>
                <c:pt idx="787">
                  <c:v>-0.20105994396255392</c:v>
                </c:pt>
                <c:pt idx="788">
                  <c:v>-0.17727291714557739</c:v>
                </c:pt>
                <c:pt idx="789">
                  <c:v>-0.14804267090190296</c:v>
                </c:pt>
                <c:pt idx="790">
                  <c:v>-0.11904225984126385</c:v>
                </c:pt>
                <c:pt idx="791">
                  <c:v>-8.9453053105871178E-2</c:v>
                </c:pt>
                <c:pt idx="792">
                  <c:v>-6.0578696829698769E-2</c:v>
                </c:pt>
                <c:pt idx="793">
                  <c:v>-3.8050921044252811E-2</c:v>
                </c:pt>
                <c:pt idx="794">
                  <c:v>-2.7794963699051295E-2</c:v>
                </c:pt>
                <c:pt idx="795">
                  <c:v>-2.9643925568038978E-2</c:v>
                </c:pt>
                <c:pt idx="796">
                  <c:v>-3.5954793818794017E-2</c:v>
                </c:pt>
                <c:pt idx="797">
                  <c:v>-4.1493450337419441E-2</c:v>
                </c:pt>
                <c:pt idx="798">
                  <c:v>-4.3615969869447269E-2</c:v>
                </c:pt>
                <c:pt idx="799">
                  <c:v>-4.020938202714805E-2</c:v>
                </c:pt>
                <c:pt idx="800">
                  <c:v>-2.9826256585263361E-2</c:v>
                </c:pt>
                <c:pt idx="801">
                  <c:v>-1.3933967033689515E-2</c:v>
                </c:pt>
                <c:pt idx="802">
                  <c:v>2.1029034141562888E-3</c:v>
                </c:pt>
                <c:pt idx="803">
                  <c:v>1.48946167089282E-2</c:v>
                </c:pt>
                <c:pt idx="804">
                  <c:v>2.3887377555997936E-2</c:v>
                </c:pt>
                <c:pt idx="805">
                  <c:v>2.7291739462835946E-2</c:v>
                </c:pt>
                <c:pt idx="806">
                  <c:v>2.5177225822072963E-2</c:v>
                </c:pt>
                <c:pt idx="807">
                  <c:v>1.9791371986230877E-2</c:v>
                </c:pt>
                <c:pt idx="808">
                  <c:v>1.451096908249222E-2</c:v>
                </c:pt>
                <c:pt idx="809">
                  <c:v>9.2566050792190491E-3</c:v>
                </c:pt>
                <c:pt idx="810">
                  <c:v>1.6534197403838546E-3</c:v>
                </c:pt>
                <c:pt idx="811">
                  <c:v>-7.4527444772182327E-3</c:v>
                </c:pt>
                <c:pt idx="812">
                  <c:v>-1.5716001034749197E-2</c:v>
                </c:pt>
                <c:pt idx="813">
                  <c:v>-2.0323918608030359E-2</c:v>
                </c:pt>
                <c:pt idx="814">
                  <c:v>-1.873749847926634E-2</c:v>
                </c:pt>
                <c:pt idx="815">
                  <c:v>-1.3006634664343486E-2</c:v>
                </c:pt>
                <c:pt idx="816">
                  <c:v>-7.3881617997147986E-3</c:v>
                </c:pt>
                <c:pt idx="817">
                  <c:v>-4.5111720930971905E-3</c:v>
                </c:pt>
                <c:pt idx="818">
                  <c:v>-5.3242425526420587E-3</c:v>
                </c:pt>
                <c:pt idx="819">
                  <c:v>-8.7352227630787763E-3</c:v>
                </c:pt>
                <c:pt idx="820">
                  <c:v>-1.235770589045373E-2</c:v>
                </c:pt>
                <c:pt idx="821">
                  <c:v>-1.5293622972636716E-2</c:v>
                </c:pt>
                <c:pt idx="822">
                  <c:v>-1.8242198744946272E-2</c:v>
                </c:pt>
                <c:pt idx="823">
                  <c:v>-2.1938179565812774E-2</c:v>
                </c:pt>
                <c:pt idx="824">
                  <c:v>-2.613773686188392E-2</c:v>
                </c:pt>
                <c:pt idx="825">
                  <c:v>-3.0090014076844085E-2</c:v>
                </c:pt>
                <c:pt idx="826">
                  <c:v>-3.3179822341356316E-2</c:v>
                </c:pt>
                <c:pt idx="827">
                  <c:v>-3.5358204471862192E-2</c:v>
                </c:pt>
                <c:pt idx="828">
                  <c:v>-3.6971949554410431E-2</c:v>
                </c:pt>
                <c:pt idx="829">
                  <c:v>-3.8444788149559234E-2</c:v>
                </c:pt>
                <c:pt idx="830">
                  <c:v>-4.0014553425989738E-2</c:v>
                </c:pt>
                <c:pt idx="831">
                  <c:v>-4.1563515717979636E-2</c:v>
                </c:pt>
                <c:pt idx="832">
                  <c:v>-4.3142970399510344E-2</c:v>
                </c:pt>
                <c:pt idx="833">
                  <c:v>-4.4739935025497862E-2</c:v>
                </c:pt>
                <c:pt idx="834">
                  <c:v>-4.617977313823942E-2</c:v>
                </c:pt>
                <c:pt idx="835">
                  <c:v>-4.7435829118002697E-2</c:v>
                </c:pt>
                <c:pt idx="836">
                  <c:v>-4.8516922357680028E-2</c:v>
                </c:pt>
                <c:pt idx="837">
                  <c:v>-4.9135520893913071E-2</c:v>
                </c:pt>
                <c:pt idx="838">
                  <c:v>-4.9072207386349126E-2</c:v>
                </c:pt>
                <c:pt idx="839">
                  <c:v>-4.8530261985389442E-2</c:v>
                </c:pt>
                <c:pt idx="840">
                  <c:v>-4.7368187928441288E-2</c:v>
                </c:pt>
                <c:pt idx="841">
                  <c:v>-4.592497136936715E-2</c:v>
                </c:pt>
                <c:pt idx="842">
                  <c:v>-4.405746253881547E-2</c:v>
                </c:pt>
                <c:pt idx="843">
                  <c:v>-4.1409306847109681E-2</c:v>
                </c:pt>
                <c:pt idx="844">
                  <c:v>-3.7235044498612896E-2</c:v>
                </c:pt>
                <c:pt idx="845">
                  <c:v>-3.2372370561240926E-2</c:v>
                </c:pt>
                <c:pt idx="846">
                  <c:v>-2.8526529876331936E-2</c:v>
                </c:pt>
                <c:pt idx="847">
                  <c:v>-2.6802877519056873E-2</c:v>
                </c:pt>
                <c:pt idx="848">
                  <c:v>-2.7360471187821065E-2</c:v>
                </c:pt>
                <c:pt idx="849">
                  <c:v>-2.916371658492245E-2</c:v>
                </c:pt>
                <c:pt idx="850">
                  <c:v>-3.1060193355988371E-2</c:v>
                </c:pt>
              </c:numCache>
            </c:numRef>
          </c:yVal>
          <c:smooth val="0"/>
          <c:extLst>
            <c:ext xmlns:c16="http://schemas.microsoft.com/office/drawing/2014/chart" uri="{C3380CC4-5D6E-409C-BE32-E72D297353CC}">
              <c16:uniqueId val="{00000001-36DF-495C-A5F1-1F18FC3D0178}"/>
            </c:ext>
          </c:extLst>
        </c:ser>
        <c:dLbls>
          <c:showLegendKey val="0"/>
          <c:showVal val="0"/>
          <c:showCatName val="0"/>
          <c:showSerName val="0"/>
          <c:showPercent val="0"/>
          <c:showBubbleSize val="0"/>
        </c:dLbls>
        <c:axId val="2121564511"/>
        <c:axId val="2121562431"/>
      </c:scatterChart>
      <c:valAx>
        <c:axId val="222310655"/>
        <c:scaling>
          <c:orientation val="minMax"/>
          <c:max val="8.5"/>
          <c:min val="6"/>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1800" dirty="0"/>
                  <a:t>Time (s)</a:t>
                </a:r>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119823487"/>
        <c:crosses val="autoZero"/>
        <c:crossBetween val="midCat"/>
      </c:valAx>
      <c:valAx>
        <c:axId val="119823487"/>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1400" dirty="0"/>
                  <a:t>Angular</a:t>
                </a:r>
                <a:r>
                  <a:rPr lang="en-US" sz="1400" baseline="0" dirty="0"/>
                  <a:t> Velocity (rad/s)</a:t>
                </a:r>
                <a:endParaRPr lang="en-US" sz="1400" dirty="0"/>
              </a:p>
            </c:rich>
          </c:tx>
          <c:layout>
            <c:manualLayout>
              <c:xMode val="edge"/>
              <c:yMode val="edge"/>
              <c:x val="7.2916672647364879E-3"/>
              <c:y val="0.1253320449240822"/>
            </c:manualLayout>
          </c:layout>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22310655"/>
        <c:crosses val="autoZero"/>
        <c:crossBetween val="midCat"/>
      </c:valAx>
      <c:valAx>
        <c:axId val="2121562431"/>
        <c:scaling>
          <c:orientation val="minMax"/>
          <c:max val="0.30000000000000004"/>
        </c:scaling>
        <c:delete val="0"/>
        <c:axPos val="r"/>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1400" dirty="0"/>
                  <a:t>Angular Displacement (rad)</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out"/>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121564511"/>
        <c:crosses val="max"/>
        <c:crossBetween val="midCat"/>
      </c:valAx>
      <c:valAx>
        <c:axId val="2121564511"/>
        <c:scaling>
          <c:orientation val="minMax"/>
        </c:scaling>
        <c:delete val="1"/>
        <c:axPos val="b"/>
        <c:numFmt formatCode="General" sourceLinked="1"/>
        <c:majorTickMark val="out"/>
        <c:minorTickMark val="none"/>
        <c:tickLblPos val="nextTo"/>
        <c:crossAx val="2121562431"/>
        <c:crosses val="autoZero"/>
        <c:crossBetween val="midCat"/>
      </c:valAx>
      <c:spPr>
        <a:noFill/>
        <a:ln>
          <a:noFill/>
        </a:ln>
        <a:effectLst/>
      </c:spPr>
    </c:plotArea>
    <c:legend>
      <c:legendPos val="b"/>
      <c:layout>
        <c:manualLayout>
          <c:xMode val="edge"/>
          <c:yMode val="edge"/>
          <c:x val="0.72513260540785818"/>
          <c:y val="5.4239909048537698E-2"/>
          <c:w val="0.17927134016333171"/>
          <c:h val="0.17482770880519066"/>
        </c:manualLayout>
      </c:layout>
      <c:overlay val="0"/>
      <c:spPr>
        <a:solidFill>
          <a:schemeClr val="bg1"/>
        </a:solidFill>
        <a:ln>
          <a:solidFill>
            <a:sysClr val="windowText" lastClr="000000"/>
          </a:solid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lt1"/>
    </a:solidFill>
    <a:ln>
      <a:noFill/>
    </a:ln>
    <a:effectLst/>
  </c:spPr>
  <c:txPr>
    <a:bodyPr/>
    <a:lstStyle/>
    <a:p>
      <a:pPr>
        <a:defRPr/>
      </a:pPr>
      <a:endParaRPr lang="en-US"/>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543849372034891"/>
          <c:y val="2.2941796582660243E-2"/>
          <c:w val="0.84314606653100943"/>
          <c:h val="0.83466387802316766"/>
        </c:manualLayout>
      </c:layout>
      <c:scatterChart>
        <c:scatterStyle val="lineMarker"/>
        <c:varyColors val="0"/>
        <c:ser>
          <c:idx val="1"/>
          <c:order val="0"/>
          <c:tx>
            <c:strRef>
              <c:f>Accelerometer!$C$1</c:f>
              <c:strCache>
                <c:ptCount val="1"/>
                <c:pt idx="0">
                  <c:v>y-Axis Acceleration with g (m/s^2)</c:v>
                </c:pt>
              </c:strCache>
            </c:strRef>
          </c:tx>
          <c:spPr>
            <a:ln w="19050" cap="rnd">
              <a:solidFill>
                <a:schemeClr val="accent2">
                  <a:lumMod val="50000"/>
                </a:schemeClr>
              </a:solidFill>
              <a:round/>
            </a:ln>
            <a:effectLst/>
          </c:spPr>
          <c:marker>
            <c:symbol val="circle"/>
            <c:size val="5"/>
            <c:spPr>
              <a:solidFill>
                <a:schemeClr val="accent2">
                  <a:lumMod val="50000"/>
                </a:schemeClr>
              </a:solidFill>
              <a:ln w="9525">
                <a:solidFill>
                  <a:schemeClr val="accent2">
                    <a:lumMod val="50000"/>
                  </a:schemeClr>
                </a:solidFill>
              </a:ln>
              <a:effectLst/>
            </c:spPr>
          </c:marker>
          <c:xVal>
            <c:numRef>
              <c:f>Accelerometer!$A$2:$A$1502</c:f>
              <c:numCache>
                <c:formatCode>General</c:formatCode>
                <c:ptCount val="1501"/>
                <c:pt idx="0">
                  <c:v>-1.2474166578613222E-3</c:v>
                </c:pt>
                <c:pt idx="1">
                  <c:v>8.7525833514519036E-3</c:v>
                </c:pt>
                <c:pt idx="2">
                  <c:v>1.8751583353150636E-2</c:v>
                </c:pt>
                <c:pt idx="3">
                  <c:v>2.8750583354849368E-2</c:v>
                </c:pt>
                <c:pt idx="4">
                  <c:v>3.8749583356548101E-2</c:v>
                </c:pt>
                <c:pt idx="5">
                  <c:v>4.8749583336757496E-2</c:v>
                </c:pt>
                <c:pt idx="6">
                  <c:v>5.8748583338456228E-2</c:v>
                </c:pt>
                <c:pt idx="7">
                  <c:v>6.8747583340154961E-2</c:v>
                </c:pt>
                <c:pt idx="8">
                  <c:v>7.8747583349468186E-2</c:v>
                </c:pt>
                <c:pt idx="9">
                  <c:v>8.8746583351166919E-2</c:v>
                </c:pt>
                <c:pt idx="10">
                  <c:v>9.8745583352865651E-2</c:v>
                </c:pt>
                <c:pt idx="11">
                  <c:v>0.10874458335456438</c:v>
                </c:pt>
                <c:pt idx="12">
                  <c:v>0.11874387500574812</c:v>
                </c:pt>
                <c:pt idx="13">
                  <c:v>0.12874287500744686</c:v>
                </c:pt>
                <c:pt idx="14">
                  <c:v>0.13874187500914559</c:v>
                </c:pt>
                <c:pt idx="15">
                  <c:v>0.14874187501845881</c:v>
                </c:pt>
                <c:pt idx="16">
                  <c:v>0.15874087502015755</c:v>
                </c:pt>
                <c:pt idx="17">
                  <c:v>0.16873987502185628</c:v>
                </c:pt>
                <c:pt idx="18">
                  <c:v>0.17873887502355501</c:v>
                </c:pt>
                <c:pt idx="19">
                  <c:v>0.18873887500376441</c:v>
                </c:pt>
                <c:pt idx="20">
                  <c:v>0.19873787500546314</c:v>
                </c:pt>
                <c:pt idx="21">
                  <c:v>0.20873687500716187</c:v>
                </c:pt>
                <c:pt idx="22">
                  <c:v>0.2187368750164751</c:v>
                </c:pt>
                <c:pt idx="23">
                  <c:v>0.22873587501817383</c:v>
                </c:pt>
                <c:pt idx="24">
                  <c:v>0.23873487501987256</c:v>
                </c:pt>
                <c:pt idx="25">
                  <c:v>0.24873387502157129</c:v>
                </c:pt>
                <c:pt idx="26">
                  <c:v>0.25873387500178069</c:v>
                </c:pt>
                <c:pt idx="27">
                  <c:v>0.26873287500347942</c:v>
                </c:pt>
                <c:pt idx="28">
                  <c:v>0.27873187500517815</c:v>
                </c:pt>
                <c:pt idx="29">
                  <c:v>0.28873187501449138</c:v>
                </c:pt>
                <c:pt idx="30">
                  <c:v>0.29873087501619011</c:v>
                </c:pt>
                <c:pt idx="31">
                  <c:v>0.30872987501788884</c:v>
                </c:pt>
                <c:pt idx="32">
                  <c:v>0.31872887501958758</c:v>
                </c:pt>
                <c:pt idx="33">
                  <c:v>0.32872887499979697</c:v>
                </c:pt>
                <c:pt idx="34">
                  <c:v>0.3387278750014957</c:v>
                </c:pt>
                <c:pt idx="35">
                  <c:v>0.34872687500319444</c:v>
                </c:pt>
                <c:pt idx="36">
                  <c:v>0.35872687501250766</c:v>
                </c:pt>
                <c:pt idx="37">
                  <c:v>0.36872587501420639</c:v>
                </c:pt>
                <c:pt idx="38">
                  <c:v>0.37872487501590513</c:v>
                </c:pt>
                <c:pt idx="39">
                  <c:v>0.38872387501760386</c:v>
                </c:pt>
                <c:pt idx="40">
                  <c:v>0.39872387499781325</c:v>
                </c:pt>
                <c:pt idx="41">
                  <c:v>0.40872287499951199</c:v>
                </c:pt>
                <c:pt idx="42">
                  <c:v>0.41872187500121072</c:v>
                </c:pt>
                <c:pt idx="43">
                  <c:v>0.42872187501052395</c:v>
                </c:pt>
                <c:pt idx="44">
                  <c:v>0.43872087501222268</c:v>
                </c:pt>
                <c:pt idx="45">
                  <c:v>0.44871987501392141</c:v>
                </c:pt>
                <c:pt idx="46">
                  <c:v>0.45871887501562014</c:v>
                </c:pt>
                <c:pt idx="47">
                  <c:v>0.46871887502493337</c:v>
                </c:pt>
                <c:pt idx="48">
                  <c:v>0.47871787499752827</c:v>
                </c:pt>
                <c:pt idx="49">
                  <c:v>0.488716874999227</c:v>
                </c:pt>
                <c:pt idx="50">
                  <c:v>0.49871687500854023</c:v>
                </c:pt>
                <c:pt idx="51">
                  <c:v>0.50871587501023896</c:v>
                </c:pt>
                <c:pt idx="52">
                  <c:v>0.51871487501193769</c:v>
                </c:pt>
                <c:pt idx="53">
                  <c:v>0.52871387501363643</c:v>
                </c:pt>
                <c:pt idx="54">
                  <c:v>0.53871387502294965</c:v>
                </c:pt>
                <c:pt idx="55">
                  <c:v>0.54871287502464838</c:v>
                </c:pt>
                <c:pt idx="56">
                  <c:v>0.55871187499724329</c:v>
                </c:pt>
                <c:pt idx="57">
                  <c:v>0.56871187500655651</c:v>
                </c:pt>
                <c:pt idx="58">
                  <c:v>0.57871087500825524</c:v>
                </c:pt>
                <c:pt idx="59">
                  <c:v>0.58870987500995398</c:v>
                </c:pt>
                <c:pt idx="60">
                  <c:v>0.59870887501165271</c:v>
                </c:pt>
                <c:pt idx="61">
                  <c:v>0.60870887502096593</c:v>
                </c:pt>
                <c:pt idx="62">
                  <c:v>0.61870787502266467</c:v>
                </c:pt>
                <c:pt idx="63">
                  <c:v>0.6287068750243634</c:v>
                </c:pt>
                <c:pt idx="64">
                  <c:v>0.63870687500457279</c:v>
                </c:pt>
                <c:pt idx="65">
                  <c:v>0.64870587500627153</c:v>
                </c:pt>
                <c:pt idx="66">
                  <c:v>0.65870487500797026</c:v>
                </c:pt>
                <c:pt idx="67">
                  <c:v>0.66870387500966899</c:v>
                </c:pt>
                <c:pt idx="68">
                  <c:v>0.67870387501898222</c:v>
                </c:pt>
                <c:pt idx="69">
                  <c:v>0.68870287502068095</c:v>
                </c:pt>
                <c:pt idx="70">
                  <c:v>0.69870187502237968</c:v>
                </c:pt>
                <c:pt idx="71">
                  <c:v>0.70870187500258908</c:v>
                </c:pt>
                <c:pt idx="72">
                  <c:v>0.71870087500428781</c:v>
                </c:pt>
                <c:pt idx="73">
                  <c:v>0.72869987500598654</c:v>
                </c:pt>
                <c:pt idx="74">
                  <c:v>0.73869887500768527</c:v>
                </c:pt>
                <c:pt idx="75">
                  <c:v>0.7486988750169985</c:v>
                </c:pt>
                <c:pt idx="76">
                  <c:v>0.75869787501869723</c:v>
                </c:pt>
                <c:pt idx="77">
                  <c:v>0.76869687502039596</c:v>
                </c:pt>
                <c:pt idx="78">
                  <c:v>0.77869687500060536</c:v>
                </c:pt>
                <c:pt idx="79">
                  <c:v>0.78869587500230409</c:v>
                </c:pt>
                <c:pt idx="80">
                  <c:v>0.79869487500400282</c:v>
                </c:pt>
                <c:pt idx="81">
                  <c:v>0.80869387500570156</c:v>
                </c:pt>
                <c:pt idx="82">
                  <c:v>0.81869387501501478</c:v>
                </c:pt>
                <c:pt idx="83">
                  <c:v>0.82869287501671351</c:v>
                </c:pt>
                <c:pt idx="84">
                  <c:v>0.83869187501841225</c:v>
                </c:pt>
                <c:pt idx="85">
                  <c:v>0.84869187499862164</c:v>
                </c:pt>
                <c:pt idx="86">
                  <c:v>0.85869087500032037</c:v>
                </c:pt>
                <c:pt idx="87">
                  <c:v>0.86868987500201911</c:v>
                </c:pt>
                <c:pt idx="88">
                  <c:v>0.87868887500371784</c:v>
                </c:pt>
                <c:pt idx="89">
                  <c:v>0.88868887501303107</c:v>
                </c:pt>
                <c:pt idx="90">
                  <c:v>0.8986878750147298</c:v>
                </c:pt>
                <c:pt idx="91">
                  <c:v>0.90868687501642853</c:v>
                </c:pt>
                <c:pt idx="92">
                  <c:v>0.91868687502574176</c:v>
                </c:pt>
                <c:pt idx="93">
                  <c:v>0.92868587499833666</c:v>
                </c:pt>
                <c:pt idx="94">
                  <c:v>0.93868487500003539</c:v>
                </c:pt>
                <c:pt idx="95">
                  <c:v>0.94868387500173412</c:v>
                </c:pt>
                <c:pt idx="96">
                  <c:v>0.95868387501104735</c:v>
                </c:pt>
                <c:pt idx="97">
                  <c:v>0.96868287501274608</c:v>
                </c:pt>
                <c:pt idx="98">
                  <c:v>0.97868187501444481</c:v>
                </c:pt>
                <c:pt idx="99">
                  <c:v>0.98868187502375804</c:v>
                </c:pt>
                <c:pt idx="100">
                  <c:v>0.99868087502545677</c:v>
                </c:pt>
                <c:pt idx="101">
                  <c:v>1.0086798749980517</c:v>
                </c:pt>
                <c:pt idx="102">
                  <c:v>1.0186788749997504</c:v>
                </c:pt>
                <c:pt idx="103">
                  <c:v>1.0286788750090636</c:v>
                </c:pt>
                <c:pt idx="104">
                  <c:v>1.0386778750107624</c:v>
                </c:pt>
                <c:pt idx="105">
                  <c:v>1.0486768750124611</c:v>
                </c:pt>
                <c:pt idx="106">
                  <c:v>1.0586768750217743</c:v>
                </c:pt>
                <c:pt idx="107">
                  <c:v>1.0686758750234731</c:v>
                </c:pt>
                <c:pt idx="108">
                  <c:v>1.0786748750251718</c:v>
                </c:pt>
                <c:pt idx="109">
                  <c:v>1.0886748750053812</c:v>
                </c:pt>
                <c:pt idx="110">
                  <c:v>1.0986738750070799</c:v>
                </c:pt>
                <c:pt idx="111">
                  <c:v>1.1086728750087786</c:v>
                </c:pt>
                <c:pt idx="112">
                  <c:v>1.1186727083404548</c:v>
                </c:pt>
                <c:pt idx="113">
                  <c:v>1.1286727083497681</c:v>
                </c:pt>
                <c:pt idx="114">
                  <c:v>1.1386717083514668</c:v>
                </c:pt>
                <c:pt idx="115">
                  <c:v>1.1486707083531655</c:v>
                </c:pt>
                <c:pt idx="116">
                  <c:v>1.1586707083333749</c:v>
                </c:pt>
                <c:pt idx="117">
                  <c:v>1.1686697083350737</c:v>
                </c:pt>
                <c:pt idx="118">
                  <c:v>1.1786687083367724</c:v>
                </c:pt>
                <c:pt idx="119">
                  <c:v>1.1886677083384711</c:v>
                </c:pt>
                <c:pt idx="120">
                  <c:v>1.1986677083477844</c:v>
                </c:pt>
                <c:pt idx="121">
                  <c:v>1.2086667083494831</c:v>
                </c:pt>
                <c:pt idx="122">
                  <c:v>1.2186657083511818</c:v>
                </c:pt>
                <c:pt idx="123">
                  <c:v>1.2286657083313912</c:v>
                </c:pt>
                <c:pt idx="124">
                  <c:v>1.2386647083330899</c:v>
                </c:pt>
                <c:pt idx="125">
                  <c:v>1.2486637083347887</c:v>
                </c:pt>
                <c:pt idx="126">
                  <c:v>1.2586627083364874</c:v>
                </c:pt>
                <c:pt idx="127">
                  <c:v>1.2686627083458006</c:v>
                </c:pt>
                <c:pt idx="128">
                  <c:v>1.2786617083474994</c:v>
                </c:pt>
                <c:pt idx="129">
                  <c:v>1.2886607083491981</c:v>
                </c:pt>
                <c:pt idx="130">
                  <c:v>1.2986607083585113</c:v>
                </c:pt>
                <c:pt idx="131">
                  <c:v>1.3086597083311062</c:v>
                </c:pt>
                <c:pt idx="132">
                  <c:v>1.318658708332805</c:v>
                </c:pt>
                <c:pt idx="133">
                  <c:v>1.3286577083345037</c:v>
                </c:pt>
                <c:pt idx="134">
                  <c:v>1.3386577083438169</c:v>
                </c:pt>
                <c:pt idx="135">
                  <c:v>1.3486567083455157</c:v>
                </c:pt>
                <c:pt idx="136">
                  <c:v>1.3586557083472144</c:v>
                </c:pt>
                <c:pt idx="137">
                  <c:v>1.3686557083565276</c:v>
                </c:pt>
                <c:pt idx="138">
                  <c:v>1.3786547083582263</c:v>
                </c:pt>
                <c:pt idx="139">
                  <c:v>1.3886537083308212</c:v>
                </c:pt>
                <c:pt idx="140">
                  <c:v>1.3986537083401345</c:v>
                </c:pt>
                <c:pt idx="141">
                  <c:v>1.4086527083418332</c:v>
                </c:pt>
                <c:pt idx="142">
                  <c:v>1.4186517083435319</c:v>
                </c:pt>
                <c:pt idx="143">
                  <c:v>1.4286507083452307</c:v>
                </c:pt>
                <c:pt idx="144">
                  <c:v>1.4386507083545439</c:v>
                </c:pt>
                <c:pt idx="145">
                  <c:v>1.4486497083562426</c:v>
                </c:pt>
                <c:pt idx="146">
                  <c:v>1.4586487083579414</c:v>
                </c:pt>
                <c:pt idx="147">
                  <c:v>1.4686487083381508</c:v>
                </c:pt>
                <c:pt idx="148">
                  <c:v>1.4786477083398495</c:v>
                </c:pt>
                <c:pt idx="149">
                  <c:v>1.4886467083415482</c:v>
                </c:pt>
                <c:pt idx="150">
                  <c:v>1.498645708343247</c:v>
                </c:pt>
                <c:pt idx="151">
                  <c:v>1.5086457083525602</c:v>
                </c:pt>
                <c:pt idx="152">
                  <c:v>1.5186447083542589</c:v>
                </c:pt>
                <c:pt idx="153">
                  <c:v>1.5286437083559576</c:v>
                </c:pt>
                <c:pt idx="154">
                  <c:v>1.538643708336167</c:v>
                </c:pt>
                <c:pt idx="155">
                  <c:v>1.5486427083378658</c:v>
                </c:pt>
                <c:pt idx="156">
                  <c:v>1.5586417083395645</c:v>
                </c:pt>
                <c:pt idx="157">
                  <c:v>1.5686407083412632</c:v>
                </c:pt>
                <c:pt idx="158">
                  <c:v>1.5786407083505765</c:v>
                </c:pt>
                <c:pt idx="159">
                  <c:v>1.5886397083522752</c:v>
                </c:pt>
                <c:pt idx="160">
                  <c:v>1.5986387083539739</c:v>
                </c:pt>
                <c:pt idx="161">
                  <c:v>1.6086387083341833</c:v>
                </c:pt>
                <c:pt idx="162">
                  <c:v>1.6186377083358821</c:v>
                </c:pt>
                <c:pt idx="163">
                  <c:v>1.6286367083375808</c:v>
                </c:pt>
                <c:pt idx="164">
                  <c:v>1.638636708346894</c:v>
                </c:pt>
                <c:pt idx="165">
                  <c:v>1.6486357083485927</c:v>
                </c:pt>
                <c:pt idx="166">
                  <c:v>1.6586347083502915</c:v>
                </c:pt>
                <c:pt idx="167">
                  <c:v>1.6686337083519902</c:v>
                </c:pt>
                <c:pt idx="168">
                  <c:v>1.6786337083321996</c:v>
                </c:pt>
                <c:pt idx="169">
                  <c:v>1.6886327083338983</c:v>
                </c:pt>
                <c:pt idx="170">
                  <c:v>1.6986317083355971</c:v>
                </c:pt>
                <c:pt idx="171">
                  <c:v>1.7086317083449103</c:v>
                </c:pt>
                <c:pt idx="172">
                  <c:v>1.718630708346609</c:v>
                </c:pt>
                <c:pt idx="173">
                  <c:v>1.7286297083483078</c:v>
                </c:pt>
                <c:pt idx="174">
                  <c:v>1.7386287083500065</c:v>
                </c:pt>
                <c:pt idx="175">
                  <c:v>1.7486287083593197</c:v>
                </c:pt>
                <c:pt idx="176">
                  <c:v>1.7586277083319146</c:v>
                </c:pt>
                <c:pt idx="177">
                  <c:v>1.7686267083336134</c:v>
                </c:pt>
                <c:pt idx="178">
                  <c:v>1.7786267083429266</c:v>
                </c:pt>
                <c:pt idx="179">
                  <c:v>1.7886257083446253</c:v>
                </c:pt>
                <c:pt idx="180">
                  <c:v>1.798624708346324</c:v>
                </c:pt>
                <c:pt idx="181">
                  <c:v>1.8086237083480228</c:v>
                </c:pt>
                <c:pt idx="182">
                  <c:v>1.818623708357336</c:v>
                </c:pt>
                <c:pt idx="183">
                  <c:v>1.8286227083590347</c:v>
                </c:pt>
                <c:pt idx="184">
                  <c:v>1.8386217083316296</c:v>
                </c:pt>
                <c:pt idx="185">
                  <c:v>1.8486217083409429</c:v>
                </c:pt>
                <c:pt idx="186">
                  <c:v>1.8586207083426416</c:v>
                </c:pt>
                <c:pt idx="187">
                  <c:v>1.8686197083443403</c:v>
                </c:pt>
                <c:pt idx="188">
                  <c:v>1.8786197083536536</c:v>
                </c:pt>
                <c:pt idx="189">
                  <c:v>1.8886187083553523</c:v>
                </c:pt>
                <c:pt idx="190">
                  <c:v>1.898617708357051</c:v>
                </c:pt>
                <c:pt idx="191">
                  <c:v>1.9086167083587497</c:v>
                </c:pt>
                <c:pt idx="192">
                  <c:v>1.9186167083389591</c:v>
                </c:pt>
                <c:pt idx="193">
                  <c:v>1.9286157083406579</c:v>
                </c:pt>
                <c:pt idx="194">
                  <c:v>1.9386147083423566</c:v>
                </c:pt>
                <c:pt idx="195">
                  <c:v>1.9486147083516698</c:v>
                </c:pt>
                <c:pt idx="196">
                  <c:v>1.9586137083533686</c:v>
                </c:pt>
                <c:pt idx="197">
                  <c:v>1.9686127083550673</c:v>
                </c:pt>
                <c:pt idx="198">
                  <c:v>1.978611708356766</c:v>
                </c:pt>
                <c:pt idx="199">
                  <c:v>1.9886117083369754</c:v>
                </c:pt>
                <c:pt idx="200">
                  <c:v>1.9986107083386742</c:v>
                </c:pt>
                <c:pt idx="201">
                  <c:v>2.0086097083403729</c:v>
                </c:pt>
                <c:pt idx="202">
                  <c:v>2.0186097083496861</c:v>
                </c:pt>
                <c:pt idx="203">
                  <c:v>2.0286087083513848</c:v>
                </c:pt>
                <c:pt idx="204">
                  <c:v>2.0386077083530836</c:v>
                </c:pt>
                <c:pt idx="205">
                  <c:v>2.048607708333293</c:v>
                </c:pt>
                <c:pt idx="206">
                  <c:v>2.0586067083349917</c:v>
                </c:pt>
                <c:pt idx="207">
                  <c:v>2.0686057083366904</c:v>
                </c:pt>
                <c:pt idx="208">
                  <c:v>2.0786047083383892</c:v>
                </c:pt>
                <c:pt idx="209">
                  <c:v>2.0886047083477024</c:v>
                </c:pt>
                <c:pt idx="210">
                  <c:v>2.0986037083494011</c:v>
                </c:pt>
                <c:pt idx="211">
                  <c:v>2.1086027083510999</c:v>
                </c:pt>
                <c:pt idx="212">
                  <c:v>2.1186025833303574</c:v>
                </c:pt>
                <c:pt idx="213">
                  <c:v>2.1286015833320562</c:v>
                </c:pt>
                <c:pt idx="214">
                  <c:v>2.1386005833337549</c:v>
                </c:pt>
                <c:pt idx="215">
                  <c:v>2.1486005833430681</c:v>
                </c:pt>
                <c:pt idx="216">
                  <c:v>2.1585995833447669</c:v>
                </c:pt>
                <c:pt idx="217">
                  <c:v>2.1685985833464656</c:v>
                </c:pt>
                <c:pt idx="218">
                  <c:v>2.1785975833481643</c:v>
                </c:pt>
                <c:pt idx="219">
                  <c:v>2.1885975833574776</c:v>
                </c:pt>
                <c:pt idx="220">
                  <c:v>2.1985965833591763</c:v>
                </c:pt>
                <c:pt idx="221">
                  <c:v>2.2085955833317712</c:v>
                </c:pt>
                <c:pt idx="222">
                  <c:v>2.2185955833410844</c:v>
                </c:pt>
                <c:pt idx="223">
                  <c:v>2.2285945833427832</c:v>
                </c:pt>
                <c:pt idx="224">
                  <c:v>2.2385935833444819</c:v>
                </c:pt>
                <c:pt idx="225">
                  <c:v>2.2485935833537951</c:v>
                </c:pt>
                <c:pt idx="226">
                  <c:v>2.2585925833554938</c:v>
                </c:pt>
                <c:pt idx="227">
                  <c:v>2.2685915833571926</c:v>
                </c:pt>
                <c:pt idx="228">
                  <c:v>2.2785905833588913</c:v>
                </c:pt>
                <c:pt idx="229">
                  <c:v>2.2885905833391007</c:v>
                </c:pt>
                <c:pt idx="230">
                  <c:v>2.2985895833407994</c:v>
                </c:pt>
                <c:pt idx="231">
                  <c:v>2.3085885833424982</c:v>
                </c:pt>
                <c:pt idx="232">
                  <c:v>2.3185885833518114</c:v>
                </c:pt>
                <c:pt idx="233">
                  <c:v>2.3285875833535101</c:v>
                </c:pt>
                <c:pt idx="234">
                  <c:v>2.3385865833552089</c:v>
                </c:pt>
                <c:pt idx="235">
                  <c:v>2.3485855833569076</c:v>
                </c:pt>
                <c:pt idx="236">
                  <c:v>2.358585583337117</c:v>
                </c:pt>
                <c:pt idx="237">
                  <c:v>2.3685845833388157</c:v>
                </c:pt>
                <c:pt idx="238">
                  <c:v>2.3785835833405145</c:v>
                </c:pt>
                <c:pt idx="239">
                  <c:v>2.3885835833498277</c:v>
                </c:pt>
                <c:pt idx="240">
                  <c:v>2.3985825833515264</c:v>
                </c:pt>
                <c:pt idx="241">
                  <c:v>2.4085815833532251</c:v>
                </c:pt>
                <c:pt idx="242">
                  <c:v>2.4185815833334345</c:v>
                </c:pt>
                <c:pt idx="243">
                  <c:v>2.4285805833351333</c:v>
                </c:pt>
                <c:pt idx="244">
                  <c:v>2.438579583336832</c:v>
                </c:pt>
                <c:pt idx="245">
                  <c:v>2.4485785833385307</c:v>
                </c:pt>
                <c:pt idx="246">
                  <c:v>2.458578583347844</c:v>
                </c:pt>
                <c:pt idx="247">
                  <c:v>2.4685775833495427</c:v>
                </c:pt>
                <c:pt idx="248">
                  <c:v>2.4785765833512414</c:v>
                </c:pt>
                <c:pt idx="249">
                  <c:v>2.4885765833314508</c:v>
                </c:pt>
                <c:pt idx="250">
                  <c:v>2.4985755833331496</c:v>
                </c:pt>
                <c:pt idx="251">
                  <c:v>2.5085745833348483</c:v>
                </c:pt>
                <c:pt idx="252">
                  <c:v>2.5185745833441615</c:v>
                </c:pt>
                <c:pt idx="253">
                  <c:v>2.5285735833458602</c:v>
                </c:pt>
                <c:pt idx="254">
                  <c:v>2.538572583347559</c:v>
                </c:pt>
                <c:pt idx="255">
                  <c:v>2.5485715833492577</c:v>
                </c:pt>
                <c:pt idx="256">
                  <c:v>2.5585715833585709</c:v>
                </c:pt>
                <c:pt idx="257">
                  <c:v>2.5685705833311658</c:v>
                </c:pt>
                <c:pt idx="258">
                  <c:v>2.5785695833328646</c:v>
                </c:pt>
                <c:pt idx="259">
                  <c:v>2.5885695833421778</c:v>
                </c:pt>
                <c:pt idx="260">
                  <c:v>2.5985685833438765</c:v>
                </c:pt>
                <c:pt idx="261">
                  <c:v>2.6085675833455753</c:v>
                </c:pt>
                <c:pt idx="262">
                  <c:v>2.6185675833548885</c:v>
                </c:pt>
                <c:pt idx="263">
                  <c:v>2.6285665833565872</c:v>
                </c:pt>
                <c:pt idx="264">
                  <c:v>2.6385655833582859</c:v>
                </c:pt>
                <c:pt idx="265">
                  <c:v>2.6485645833308809</c:v>
                </c:pt>
                <c:pt idx="266">
                  <c:v>2.6585645833401941</c:v>
                </c:pt>
                <c:pt idx="267">
                  <c:v>2.6685635833418928</c:v>
                </c:pt>
                <c:pt idx="268">
                  <c:v>2.6785625833435915</c:v>
                </c:pt>
                <c:pt idx="269">
                  <c:v>2.6885625833529048</c:v>
                </c:pt>
                <c:pt idx="270">
                  <c:v>2.6985615833546035</c:v>
                </c:pt>
                <c:pt idx="271">
                  <c:v>2.7085605833563022</c:v>
                </c:pt>
                <c:pt idx="272">
                  <c:v>2.7185605833365116</c:v>
                </c:pt>
                <c:pt idx="273">
                  <c:v>2.7285595833382104</c:v>
                </c:pt>
                <c:pt idx="274">
                  <c:v>2.7385585833399091</c:v>
                </c:pt>
                <c:pt idx="275">
                  <c:v>2.7485575833416078</c:v>
                </c:pt>
                <c:pt idx="276">
                  <c:v>2.758557583350921</c:v>
                </c:pt>
                <c:pt idx="277">
                  <c:v>2.7685565833526198</c:v>
                </c:pt>
                <c:pt idx="278">
                  <c:v>2.7785555833543185</c:v>
                </c:pt>
                <c:pt idx="279">
                  <c:v>2.7885555833345279</c:v>
                </c:pt>
                <c:pt idx="280">
                  <c:v>2.7985545833362266</c:v>
                </c:pt>
                <c:pt idx="281">
                  <c:v>2.8085535833379254</c:v>
                </c:pt>
                <c:pt idx="282">
                  <c:v>2.8185525833396241</c:v>
                </c:pt>
                <c:pt idx="283">
                  <c:v>2.8285525833489373</c:v>
                </c:pt>
                <c:pt idx="284">
                  <c:v>2.8385515833506361</c:v>
                </c:pt>
                <c:pt idx="285">
                  <c:v>2.8485505833523348</c:v>
                </c:pt>
                <c:pt idx="286">
                  <c:v>2.8585505833325442</c:v>
                </c:pt>
                <c:pt idx="287">
                  <c:v>2.8685495833342429</c:v>
                </c:pt>
                <c:pt idx="288">
                  <c:v>2.8785485833359417</c:v>
                </c:pt>
                <c:pt idx="289">
                  <c:v>2.8885485833452549</c:v>
                </c:pt>
                <c:pt idx="290">
                  <c:v>2.8985475833469536</c:v>
                </c:pt>
                <c:pt idx="291">
                  <c:v>2.9085465833486523</c:v>
                </c:pt>
                <c:pt idx="292">
                  <c:v>2.9185455833503511</c:v>
                </c:pt>
                <c:pt idx="293">
                  <c:v>2.9285455833305605</c:v>
                </c:pt>
                <c:pt idx="294">
                  <c:v>2.9385445833322592</c:v>
                </c:pt>
                <c:pt idx="295">
                  <c:v>2.9485435833339579</c:v>
                </c:pt>
                <c:pt idx="296">
                  <c:v>2.9585435833432712</c:v>
                </c:pt>
                <c:pt idx="297">
                  <c:v>2.9685425833449699</c:v>
                </c:pt>
                <c:pt idx="298">
                  <c:v>2.9785415833466686</c:v>
                </c:pt>
                <c:pt idx="299">
                  <c:v>2.9885415833559819</c:v>
                </c:pt>
                <c:pt idx="300">
                  <c:v>2.9985405833576806</c:v>
                </c:pt>
                <c:pt idx="301">
                  <c:v>3.0085395833593793</c:v>
                </c:pt>
                <c:pt idx="302">
                  <c:v>3.0185395833395887</c:v>
                </c:pt>
                <c:pt idx="303">
                  <c:v>3.0285385833412874</c:v>
                </c:pt>
                <c:pt idx="304">
                  <c:v>3.0385375833429862</c:v>
                </c:pt>
                <c:pt idx="305">
                  <c:v>3.0485365833446849</c:v>
                </c:pt>
                <c:pt idx="306">
                  <c:v>3.0585365833539981</c:v>
                </c:pt>
                <c:pt idx="307">
                  <c:v>3.0685355833556969</c:v>
                </c:pt>
                <c:pt idx="308">
                  <c:v>3.0785345833573956</c:v>
                </c:pt>
                <c:pt idx="309">
                  <c:v>3.088534583337605</c:v>
                </c:pt>
                <c:pt idx="310">
                  <c:v>3.0985335833393037</c:v>
                </c:pt>
                <c:pt idx="311">
                  <c:v>3.1085325833410025</c:v>
                </c:pt>
                <c:pt idx="312">
                  <c:v>3.1185310833388939</c:v>
                </c:pt>
                <c:pt idx="313">
                  <c:v>3.1285310833482072</c:v>
                </c:pt>
                <c:pt idx="314">
                  <c:v>3.1385300833499059</c:v>
                </c:pt>
                <c:pt idx="315">
                  <c:v>3.1485290833516046</c:v>
                </c:pt>
                <c:pt idx="316">
                  <c:v>3.158529083331814</c:v>
                </c:pt>
                <c:pt idx="317">
                  <c:v>3.1685280833335128</c:v>
                </c:pt>
                <c:pt idx="318">
                  <c:v>3.1785270833352115</c:v>
                </c:pt>
                <c:pt idx="319">
                  <c:v>3.1885270833445247</c:v>
                </c:pt>
                <c:pt idx="320">
                  <c:v>3.1985260833462235</c:v>
                </c:pt>
                <c:pt idx="321">
                  <c:v>3.2085250833479222</c:v>
                </c:pt>
                <c:pt idx="322">
                  <c:v>3.2185250833572354</c:v>
                </c:pt>
                <c:pt idx="323">
                  <c:v>3.2285240833589341</c:v>
                </c:pt>
                <c:pt idx="324">
                  <c:v>3.2385230833315291</c:v>
                </c:pt>
                <c:pt idx="325">
                  <c:v>3.2485220833332278</c:v>
                </c:pt>
                <c:pt idx="326">
                  <c:v>3.258522083342541</c:v>
                </c:pt>
                <c:pt idx="327">
                  <c:v>3.2685210833442397</c:v>
                </c:pt>
                <c:pt idx="328">
                  <c:v>3.2785200833459385</c:v>
                </c:pt>
                <c:pt idx="329">
                  <c:v>3.2885200833552517</c:v>
                </c:pt>
                <c:pt idx="330">
                  <c:v>3.2985190833569504</c:v>
                </c:pt>
                <c:pt idx="331">
                  <c:v>3.3085180833586492</c:v>
                </c:pt>
                <c:pt idx="332">
                  <c:v>3.3185170833312441</c:v>
                </c:pt>
                <c:pt idx="333">
                  <c:v>3.3285170833405573</c:v>
                </c:pt>
                <c:pt idx="334">
                  <c:v>3.338516083342256</c:v>
                </c:pt>
                <c:pt idx="335">
                  <c:v>3.3485150833439548</c:v>
                </c:pt>
                <c:pt idx="336">
                  <c:v>3.358515083353268</c:v>
                </c:pt>
                <c:pt idx="337">
                  <c:v>3.3685140833549667</c:v>
                </c:pt>
                <c:pt idx="338">
                  <c:v>3.3785130833566654</c:v>
                </c:pt>
                <c:pt idx="339">
                  <c:v>3.3885130833368748</c:v>
                </c:pt>
                <c:pt idx="340">
                  <c:v>3.3985120833385736</c:v>
                </c:pt>
                <c:pt idx="341">
                  <c:v>3.4085110833402723</c:v>
                </c:pt>
                <c:pt idx="342">
                  <c:v>3.4185110833495855</c:v>
                </c:pt>
                <c:pt idx="343">
                  <c:v>3.4285100833512843</c:v>
                </c:pt>
                <c:pt idx="344">
                  <c:v>3.438509083352983</c:v>
                </c:pt>
                <c:pt idx="345">
                  <c:v>3.4485080833546817</c:v>
                </c:pt>
                <c:pt idx="346">
                  <c:v>3.4585080833348911</c:v>
                </c:pt>
                <c:pt idx="347">
                  <c:v>3.4685070833365899</c:v>
                </c:pt>
                <c:pt idx="348">
                  <c:v>3.4785060833382886</c:v>
                </c:pt>
                <c:pt idx="349">
                  <c:v>3.4885060833476018</c:v>
                </c:pt>
                <c:pt idx="350">
                  <c:v>3.4985050833493005</c:v>
                </c:pt>
                <c:pt idx="351">
                  <c:v>3.5085040833509993</c:v>
                </c:pt>
                <c:pt idx="352">
                  <c:v>3.5185040833312087</c:v>
                </c:pt>
                <c:pt idx="353">
                  <c:v>3.5285030833329074</c:v>
                </c:pt>
                <c:pt idx="354">
                  <c:v>3.5385020833346061</c:v>
                </c:pt>
                <c:pt idx="355">
                  <c:v>3.5485010833363049</c:v>
                </c:pt>
                <c:pt idx="356">
                  <c:v>3.5585010833456181</c:v>
                </c:pt>
                <c:pt idx="357">
                  <c:v>3.5685000833473168</c:v>
                </c:pt>
                <c:pt idx="358">
                  <c:v>3.5784990833490156</c:v>
                </c:pt>
                <c:pt idx="359">
                  <c:v>3.5884990833583288</c:v>
                </c:pt>
                <c:pt idx="360">
                  <c:v>3.5984980833309237</c:v>
                </c:pt>
                <c:pt idx="361">
                  <c:v>3.6084970833326224</c:v>
                </c:pt>
                <c:pt idx="362">
                  <c:v>3.6184970833419356</c:v>
                </c:pt>
                <c:pt idx="363">
                  <c:v>3.6284960833436344</c:v>
                </c:pt>
                <c:pt idx="364">
                  <c:v>3.6384950833453331</c:v>
                </c:pt>
                <c:pt idx="365">
                  <c:v>3.6484940833470318</c:v>
                </c:pt>
                <c:pt idx="366">
                  <c:v>3.6584940833563451</c:v>
                </c:pt>
                <c:pt idx="367">
                  <c:v>3.6684930833580438</c:v>
                </c:pt>
                <c:pt idx="368">
                  <c:v>3.6784920833306387</c:v>
                </c:pt>
                <c:pt idx="369">
                  <c:v>3.6884920833399519</c:v>
                </c:pt>
                <c:pt idx="370">
                  <c:v>3.6984910833416507</c:v>
                </c:pt>
                <c:pt idx="371">
                  <c:v>3.7084900833433494</c:v>
                </c:pt>
                <c:pt idx="372">
                  <c:v>3.7184900833526626</c:v>
                </c:pt>
                <c:pt idx="373">
                  <c:v>3.7284890833543614</c:v>
                </c:pt>
                <c:pt idx="374">
                  <c:v>3.7384880833560601</c:v>
                </c:pt>
                <c:pt idx="375">
                  <c:v>3.7484880833362695</c:v>
                </c:pt>
                <c:pt idx="376">
                  <c:v>3.7584870833379682</c:v>
                </c:pt>
                <c:pt idx="377">
                  <c:v>3.7684860833396669</c:v>
                </c:pt>
                <c:pt idx="378">
                  <c:v>3.7784850833413657</c:v>
                </c:pt>
                <c:pt idx="379">
                  <c:v>3.7884850833506789</c:v>
                </c:pt>
                <c:pt idx="380">
                  <c:v>3.7984840833523776</c:v>
                </c:pt>
                <c:pt idx="381">
                  <c:v>3.8084830833540764</c:v>
                </c:pt>
                <c:pt idx="382">
                  <c:v>3.8184830833342858</c:v>
                </c:pt>
                <c:pt idx="383">
                  <c:v>3.8284820833359845</c:v>
                </c:pt>
                <c:pt idx="384">
                  <c:v>3.8384810833376832</c:v>
                </c:pt>
                <c:pt idx="385">
                  <c:v>3.8484810833469965</c:v>
                </c:pt>
                <c:pt idx="386">
                  <c:v>3.8584800833486952</c:v>
                </c:pt>
                <c:pt idx="387">
                  <c:v>3.8684790833503939</c:v>
                </c:pt>
                <c:pt idx="388">
                  <c:v>3.8784780833520927</c:v>
                </c:pt>
                <c:pt idx="389">
                  <c:v>3.888478083332302</c:v>
                </c:pt>
                <c:pt idx="390">
                  <c:v>3.8984770833340008</c:v>
                </c:pt>
                <c:pt idx="391">
                  <c:v>3.9084760833356995</c:v>
                </c:pt>
                <c:pt idx="392">
                  <c:v>3.9184760833450127</c:v>
                </c:pt>
                <c:pt idx="393">
                  <c:v>3.9284750833467115</c:v>
                </c:pt>
                <c:pt idx="394">
                  <c:v>3.9384740833484102</c:v>
                </c:pt>
                <c:pt idx="395">
                  <c:v>3.9484740833577234</c:v>
                </c:pt>
                <c:pt idx="396">
                  <c:v>3.9584730833594222</c:v>
                </c:pt>
                <c:pt idx="397">
                  <c:v>3.9684720833320171</c:v>
                </c:pt>
                <c:pt idx="398">
                  <c:v>3.9784720833413303</c:v>
                </c:pt>
                <c:pt idx="399">
                  <c:v>3.988471083343029</c:v>
                </c:pt>
                <c:pt idx="400">
                  <c:v>3.9984700833447278</c:v>
                </c:pt>
                <c:pt idx="401">
                  <c:v>4.0084690833464265</c:v>
                </c:pt>
                <c:pt idx="402">
                  <c:v>4.0184690833557397</c:v>
                </c:pt>
                <c:pt idx="403">
                  <c:v>4.0284680833574384</c:v>
                </c:pt>
                <c:pt idx="404">
                  <c:v>4.0384670833591372</c:v>
                </c:pt>
                <c:pt idx="405">
                  <c:v>4.0484670833393466</c:v>
                </c:pt>
                <c:pt idx="406">
                  <c:v>4.0584660833410453</c:v>
                </c:pt>
                <c:pt idx="407">
                  <c:v>4.068465083342744</c:v>
                </c:pt>
                <c:pt idx="408">
                  <c:v>4.0784650833520573</c:v>
                </c:pt>
                <c:pt idx="409">
                  <c:v>4.088464083353756</c:v>
                </c:pt>
                <c:pt idx="410">
                  <c:v>4.0984630833554547</c:v>
                </c:pt>
                <c:pt idx="411">
                  <c:v>4.1084620833571535</c:v>
                </c:pt>
                <c:pt idx="412">
                  <c:v>4.1184624583402183</c:v>
                </c:pt>
                <c:pt idx="413">
                  <c:v>4.128461458341917</c:v>
                </c:pt>
                <c:pt idx="414">
                  <c:v>4.1384604583436158</c:v>
                </c:pt>
                <c:pt idx="415">
                  <c:v>4.148460458352929</c:v>
                </c:pt>
                <c:pt idx="416">
                  <c:v>4.1584594583546277</c:v>
                </c:pt>
                <c:pt idx="417">
                  <c:v>4.1684584583563264</c:v>
                </c:pt>
                <c:pt idx="418">
                  <c:v>4.1784584583365358</c:v>
                </c:pt>
                <c:pt idx="419">
                  <c:v>4.1884574583382346</c:v>
                </c:pt>
                <c:pt idx="420">
                  <c:v>4.1984564583399333</c:v>
                </c:pt>
                <c:pt idx="421">
                  <c:v>4.2084564583492465</c:v>
                </c:pt>
                <c:pt idx="422">
                  <c:v>4.2184554583509453</c:v>
                </c:pt>
                <c:pt idx="423">
                  <c:v>4.228454458352644</c:v>
                </c:pt>
                <c:pt idx="424">
                  <c:v>4.2384534583543427</c:v>
                </c:pt>
                <c:pt idx="425">
                  <c:v>4.2484534583345521</c:v>
                </c:pt>
                <c:pt idx="426">
                  <c:v>4.2584524583362509</c:v>
                </c:pt>
                <c:pt idx="427">
                  <c:v>4.2684514583379496</c:v>
                </c:pt>
                <c:pt idx="428">
                  <c:v>4.2784514583472628</c:v>
                </c:pt>
                <c:pt idx="429">
                  <c:v>4.2884504583489615</c:v>
                </c:pt>
                <c:pt idx="430">
                  <c:v>4.2984494583506603</c:v>
                </c:pt>
                <c:pt idx="431">
                  <c:v>4.3084494583308697</c:v>
                </c:pt>
                <c:pt idx="432">
                  <c:v>4.3184484583325684</c:v>
                </c:pt>
                <c:pt idx="433">
                  <c:v>4.3284474583342671</c:v>
                </c:pt>
                <c:pt idx="434">
                  <c:v>4.3384464583359659</c:v>
                </c:pt>
                <c:pt idx="435">
                  <c:v>4.3484464583452791</c:v>
                </c:pt>
                <c:pt idx="436">
                  <c:v>4.3584454583469778</c:v>
                </c:pt>
                <c:pt idx="437">
                  <c:v>4.3684444583486766</c:v>
                </c:pt>
                <c:pt idx="438">
                  <c:v>4.3784444583579898</c:v>
                </c:pt>
                <c:pt idx="439">
                  <c:v>4.3884434583305847</c:v>
                </c:pt>
                <c:pt idx="440">
                  <c:v>4.3984424583322834</c:v>
                </c:pt>
                <c:pt idx="441">
                  <c:v>4.4084424583415966</c:v>
                </c:pt>
                <c:pt idx="442">
                  <c:v>4.4184414583432954</c:v>
                </c:pt>
                <c:pt idx="443">
                  <c:v>4.4284404583449941</c:v>
                </c:pt>
                <c:pt idx="444">
                  <c:v>4.4384404583543073</c:v>
                </c:pt>
                <c:pt idx="445">
                  <c:v>4.4484394583560061</c:v>
                </c:pt>
                <c:pt idx="446">
                  <c:v>4.4584384583577048</c:v>
                </c:pt>
                <c:pt idx="447">
                  <c:v>4.4684374583594035</c:v>
                </c:pt>
                <c:pt idx="448">
                  <c:v>4.4784374583396129</c:v>
                </c:pt>
                <c:pt idx="449">
                  <c:v>4.4884364583413117</c:v>
                </c:pt>
                <c:pt idx="450">
                  <c:v>4.4984354583430104</c:v>
                </c:pt>
                <c:pt idx="451">
                  <c:v>4.5084354583523236</c:v>
                </c:pt>
                <c:pt idx="452">
                  <c:v>4.5184344583540224</c:v>
                </c:pt>
                <c:pt idx="453">
                  <c:v>4.5284334583557211</c:v>
                </c:pt>
                <c:pt idx="454">
                  <c:v>4.5384334583359305</c:v>
                </c:pt>
                <c:pt idx="455">
                  <c:v>4.5484324583376292</c:v>
                </c:pt>
                <c:pt idx="456">
                  <c:v>4.5584314583393279</c:v>
                </c:pt>
                <c:pt idx="457">
                  <c:v>4.5684304583410267</c:v>
                </c:pt>
                <c:pt idx="458">
                  <c:v>4.5784304583503399</c:v>
                </c:pt>
                <c:pt idx="459">
                  <c:v>4.5884294583520386</c:v>
                </c:pt>
                <c:pt idx="460">
                  <c:v>4.5984284583537374</c:v>
                </c:pt>
                <c:pt idx="461">
                  <c:v>4.6084284583339468</c:v>
                </c:pt>
                <c:pt idx="462">
                  <c:v>4.6184274583356455</c:v>
                </c:pt>
                <c:pt idx="463">
                  <c:v>4.6284264583373442</c:v>
                </c:pt>
                <c:pt idx="464">
                  <c:v>4.6384264583466575</c:v>
                </c:pt>
                <c:pt idx="465">
                  <c:v>4.6484254583483562</c:v>
                </c:pt>
                <c:pt idx="466">
                  <c:v>4.6584244583500549</c:v>
                </c:pt>
                <c:pt idx="467">
                  <c:v>4.6684244583593681</c:v>
                </c:pt>
                <c:pt idx="468">
                  <c:v>4.678423458331963</c:v>
                </c:pt>
                <c:pt idx="469">
                  <c:v>4.6884224583336618</c:v>
                </c:pt>
                <c:pt idx="470">
                  <c:v>4.6984214583353605</c:v>
                </c:pt>
                <c:pt idx="471">
                  <c:v>4.7084214583446737</c:v>
                </c:pt>
                <c:pt idx="472">
                  <c:v>4.7184204583463725</c:v>
                </c:pt>
                <c:pt idx="473">
                  <c:v>4.7284194583480712</c:v>
                </c:pt>
                <c:pt idx="474">
                  <c:v>4.7384194583573844</c:v>
                </c:pt>
                <c:pt idx="475">
                  <c:v>4.7484184583590832</c:v>
                </c:pt>
                <c:pt idx="476">
                  <c:v>4.7584174583316781</c:v>
                </c:pt>
                <c:pt idx="477">
                  <c:v>4.7684174583409913</c:v>
                </c:pt>
                <c:pt idx="478">
                  <c:v>4.77841645834269</c:v>
                </c:pt>
                <c:pt idx="479">
                  <c:v>4.7884154583443888</c:v>
                </c:pt>
                <c:pt idx="480">
                  <c:v>4.798415458353702</c:v>
                </c:pt>
                <c:pt idx="481">
                  <c:v>4.8084144583554007</c:v>
                </c:pt>
                <c:pt idx="482">
                  <c:v>4.8184134583570994</c:v>
                </c:pt>
                <c:pt idx="483">
                  <c:v>4.8284124583587982</c:v>
                </c:pt>
                <c:pt idx="484">
                  <c:v>4.8384124583390076</c:v>
                </c:pt>
                <c:pt idx="485">
                  <c:v>4.8484114583407063</c:v>
                </c:pt>
                <c:pt idx="486">
                  <c:v>4.858410458342405</c:v>
                </c:pt>
                <c:pt idx="487">
                  <c:v>4.8684104583517183</c:v>
                </c:pt>
                <c:pt idx="488">
                  <c:v>4.878409458353417</c:v>
                </c:pt>
                <c:pt idx="489">
                  <c:v>4.8884084583551157</c:v>
                </c:pt>
                <c:pt idx="490">
                  <c:v>4.8984084583353251</c:v>
                </c:pt>
                <c:pt idx="491">
                  <c:v>4.9084074583370239</c:v>
                </c:pt>
                <c:pt idx="492">
                  <c:v>4.9184064583387226</c:v>
                </c:pt>
                <c:pt idx="493">
                  <c:v>4.9284064583480358</c:v>
                </c:pt>
                <c:pt idx="494">
                  <c:v>4.9384054583497345</c:v>
                </c:pt>
                <c:pt idx="495">
                  <c:v>4.9484044583514333</c:v>
                </c:pt>
                <c:pt idx="496">
                  <c:v>4.958403458353132</c:v>
                </c:pt>
                <c:pt idx="497">
                  <c:v>4.9684034583333414</c:v>
                </c:pt>
                <c:pt idx="498">
                  <c:v>4.9784024583350401</c:v>
                </c:pt>
                <c:pt idx="499">
                  <c:v>4.9884014583367389</c:v>
                </c:pt>
                <c:pt idx="500">
                  <c:v>4.9984014583460521</c:v>
                </c:pt>
                <c:pt idx="501">
                  <c:v>5.0084004583477508</c:v>
                </c:pt>
                <c:pt idx="502">
                  <c:v>5.0183994583494496</c:v>
                </c:pt>
                <c:pt idx="503">
                  <c:v>5.0283994583587628</c:v>
                </c:pt>
                <c:pt idx="504">
                  <c:v>5.0383984583313577</c:v>
                </c:pt>
                <c:pt idx="505">
                  <c:v>5.0483974583330564</c:v>
                </c:pt>
                <c:pt idx="506">
                  <c:v>5.0583974583423696</c:v>
                </c:pt>
                <c:pt idx="507">
                  <c:v>5.0683964583440684</c:v>
                </c:pt>
                <c:pt idx="508">
                  <c:v>5.0783954583457671</c:v>
                </c:pt>
                <c:pt idx="509">
                  <c:v>5.0883944583474658</c:v>
                </c:pt>
                <c:pt idx="510">
                  <c:v>5.0983944583567791</c:v>
                </c:pt>
                <c:pt idx="511">
                  <c:v>5.1083934583584778</c:v>
                </c:pt>
                <c:pt idx="512">
                  <c:v>5.1183928333339281</c:v>
                </c:pt>
                <c:pt idx="513">
                  <c:v>5.1283928333432414</c:v>
                </c:pt>
                <c:pt idx="514">
                  <c:v>5.1383918333449401</c:v>
                </c:pt>
                <c:pt idx="515">
                  <c:v>5.1483908333466388</c:v>
                </c:pt>
                <c:pt idx="516">
                  <c:v>5.1583908333559521</c:v>
                </c:pt>
                <c:pt idx="517">
                  <c:v>5.1683898333576508</c:v>
                </c:pt>
                <c:pt idx="518">
                  <c:v>5.1783888333593495</c:v>
                </c:pt>
                <c:pt idx="519">
                  <c:v>5.1883888333395589</c:v>
                </c:pt>
                <c:pt idx="520">
                  <c:v>5.1983878333412576</c:v>
                </c:pt>
                <c:pt idx="521">
                  <c:v>5.2083868333429564</c:v>
                </c:pt>
                <c:pt idx="522">
                  <c:v>5.2183858333446551</c:v>
                </c:pt>
                <c:pt idx="523">
                  <c:v>5.2283858333539683</c:v>
                </c:pt>
                <c:pt idx="524">
                  <c:v>5.2383848333556671</c:v>
                </c:pt>
                <c:pt idx="525">
                  <c:v>5.2483838333573658</c:v>
                </c:pt>
                <c:pt idx="526">
                  <c:v>5.2583838333375752</c:v>
                </c:pt>
                <c:pt idx="527">
                  <c:v>5.2683828333392739</c:v>
                </c:pt>
                <c:pt idx="528">
                  <c:v>5.2783818333409727</c:v>
                </c:pt>
                <c:pt idx="529">
                  <c:v>5.2883818333502859</c:v>
                </c:pt>
                <c:pt idx="530">
                  <c:v>5.2983808333519846</c:v>
                </c:pt>
                <c:pt idx="531">
                  <c:v>5.3083798333536834</c:v>
                </c:pt>
                <c:pt idx="532">
                  <c:v>5.3183798333338927</c:v>
                </c:pt>
                <c:pt idx="533">
                  <c:v>5.3283788333355915</c:v>
                </c:pt>
                <c:pt idx="534">
                  <c:v>5.3383778333372902</c:v>
                </c:pt>
                <c:pt idx="535">
                  <c:v>5.3483778333466034</c:v>
                </c:pt>
                <c:pt idx="536">
                  <c:v>5.3583768333483022</c:v>
                </c:pt>
                <c:pt idx="537">
                  <c:v>5.3683758333500009</c:v>
                </c:pt>
                <c:pt idx="538">
                  <c:v>5.3783748333516996</c:v>
                </c:pt>
                <c:pt idx="539">
                  <c:v>5.388374833331909</c:v>
                </c:pt>
                <c:pt idx="540">
                  <c:v>5.3983738333336078</c:v>
                </c:pt>
                <c:pt idx="541">
                  <c:v>5.4083728333353065</c:v>
                </c:pt>
                <c:pt idx="542">
                  <c:v>5.4183728333446197</c:v>
                </c:pt>
                <c:pt idx="543">
                  <c:v>5.4283718333463185</c:v>
                </c:pt>
                <c:pt idx="544">
                  <c:v>5.4383708333480172</c:v>
                </c:pt>
                <c:pt idx="545">
                  <c:v>5.4483708333573304</c:v>
                </c:pt>
                <c:pt idx="546">
                  <c:v>5.4583698333590291</c:v>
                </c:pt>
                <c:pt idx="547">
                  <c:v>5.468368833331624</c:v>
                </c:pt>
                <c:pt idx="548">
                  <c:v>5.4783688333409373</c:v>
                </c:pt>
                <c:pt idx="549">
                  <c:v>5.488367833342636</c:v>
                </c:pt>
                <c:pt idx="550">
                  <c:v>5.4983668333443347</c:v>
                </c:pt>
                <c:pt idx="551">
                  <c:v>5.5083658333460335</c:v>
                </c:pt>
                <c:pt idx="552">
                  <c:v>5.5183658333553467</c:v>
                </c:pt>
                <c:pt idx="553">
                  <c:v>5.5283648333570454</c:v>
                </c:pt>
                <c:pt idx="554">
                  <c:v>5.5383638333587442</c:v>
                </c:pt>
                <c:pt idx="555">
                  <c:v>5.5483638333389536</c:v>
                </c:pt>
                <c:pt idx="556">
                  <c:v>5.5583628333406523</c:v>
                </c:pt>
                <c:pt idx="557">
                  <c:v>5.568361833342351</c:v>
                </c:pt>
                <c:pt idx="558">
                  <c:v>5.5783618333516642</c:v>
                </c:pt>
                <c:pt idx="559">
                  <c:v>5.588360833353363</c:v>
                </c:pt>
                <c:pt idx="560">
                  <c:v>5.5983598333550617</c:v>
                </c:pt>
                <c:pt idx="561">
                  <c:v>5.6083598333352711</c:v>
                </c:pt>
                <c:pt idx="562">
                  <c:v>5.6183588333369698</c:v>
                </c:pt>
                <c:pt idx="563">
                  <c:v>5.6283578333386686</c:v>
                </c:pt>
                <c:pt idx="564">
                  <c:v>5.6383568333403673</c:v>
                </c:pt>
                <c:pt idx="565">
                  <c:v>5.6483568333496805</c:v>
                </c:pt>
                <c:pt idx="566">
                  <c:v>5.6583558333513793</c:v>
                </c:pt>
                <c:pt idx="567">
                  <c:v>5.668354833353078</c:v>
                </c:pt>
                <c:pt idx="568">
                  <c:v>5.6783548333332874</c:v>
                </c:pt>
                <c:pt idx="569">
                  <c:v>5.6883538333349861</c:v>
                </c:pt>
                <c:pt idx="570">
                  <c:v>5.6983528333366849</c:v>
                </c:pt>
                <c:pt idx="571">
                  <c:v>5.7083528333459981</c:v>
                </c:pt>
                <c:pt idx="572">
                  <c:v>5.7183518333476968</c:v>
                </c:pt>
                <c:pt idx="573">
                  <c:v>5.7283508333493955</c:v>
                </c:pt>
                <c:pt idx="574">
                  <c:v>5.7383508333587088</c:v>
                </c:pt>
                <c:pt idx="575">
                  <c:v>5.7483498333313037</c:v>
                </c:pt>
                <c:pt idx="576">
                  <c:v>5.7583488333330024</c:v>
                </c:pt>
                <c:pt idx="577">
                  <c:v>5.7683478333347011</c:v>
                </c:pt>
                <c:pt idx="578">
                  <c:v>5.7783478333440144</c:v>
                </c:pt>
                <c:pt idx="579">
                  <c:v>5.7883468333457131</c:v>
                </c:pt>
                <c:pt idx="580">
                  <c:v>5.7983458333474118</c:v>
                </c:pt>
                <c:pt idx="581">
                  <c:v>5.8083458333567251</c:v>
                </c:pt>
                <c:pt idx="582">
                  <c:v>5.8183448333584238</c:v>
                </c:pt>
                <c:pt idx="583">
                  <c:v>5.8283438333310187</c:v>
                </c:pt>
                <c:pt idx="584">
                  <c:v>5.8383438333403319</c:v>
                </c:pt>
                <c:pt idx="585">
                  <c:v>5.8483428333420306</c:v>
                </c:pt>
                <c:pt idx="586">
                  <c:v>5.8583418333437294</c:v>
                </c:pt>
                <c:pt idx="587">
                  <c:v>5.8683418333530426</c:v>
                </c:pt>
                <c:pt idx="588">
                  <c:v>5.8783408333547413</c:v>
                </c:pt>
                <c:pt idx="589">
                  <c:v>5.8883398333564401</c:v>
                </c:pt>
                <c:pt idx="590">
                  <c:v>5.8983398333366495</c:v>
                </c:pt>
                <c:pt idx="591">
                  <c:v>5.9083388333383482</c:v>
                </c:pt>
                <c:pt idx="592">
                  <c:v>5.9183378333400469</c:v>
                </c:pt>
                <c:pt idx="593">
                  <c:v>5.9283368333417457</c:v>
                </c:pt>
                <c:pt idx="594">
                  <c:v>5.9383368333510589</c:v>
                </c:pt>
                <c:pt idx="595">
                  <c:v>5.9483358333527576</c:v>
                </c:pt>
                <c:pt idx="596">
                  <c:v>5.9583348333544564</c:v>
                </c:pt>
                <c:pt idx="597">
                  <c:v>5.9683348333346657</c:v>
                </c:pt>
                <c:pt idx="598">
                  <c:v>5.9783338333363645</c:v>
                </c:pt>
                <c:pt idx="599">
                  <c:v>5.9883328333380632</c:v>
                </c:pt>
                <c:pt idx="600">
                  <c:v>5.9983328333473764</c:v>
                </c:pt>
                <c:pt idx="601">
                  <c:v>6.0083318333490752</c:v>
                </c:pt>
                <c:pt idx="602">
                  <c:v>6.0183308333507739</c:v>
                </c:pt>
                <c:pt idx="603">
                  <c:v>6.0283308333309833</c:v>
                </c:pt>
                <c:pt idx="604">
                  <c:v>6.038329833332682</c:v>
                </c:pt>
                <c:pt idx="605">
                  <c:v>6.0483288333343808</c:v>
                </c:pt>
                <c:pt idx="606">
                  <c:v>6.058328833343694</c:v>
                </c:pt>
                <c:pt idx="607">
                  <c:v>6.0683278333453927</c:v>
                </c:pt>
                <c:pt idx="608">
                  <c:v>6.0783268333470915</c:v>
                </c:pt>
                <c:pt idx="609">
                  <c:v>6.0883258333487902</c:v>
                </c:pt>
                <c:pt idx="610">
                  <c:v>6.0983258333581034</c:v>
                </c:pt>
                <c:pt idx="611">
                  <c:v>6.1083248333306983</c:v>
                </c:pt>
                <c:pt idx="612">
                  <c:v>6.118323833332397</c:v>
                </c:pt>
                <c:pt idx="613">
                  <c:v>6.1283238333417103</c:v>
                </c:pt>
                <c:pt idx="614">
                  <c:v>6.138322833343409</c:v>
                </c:pt>
                <c:pt idx="615">
                  <c:v>6.1483218333451077</c:v>
                </c:pt>
                <c:pt idx="616">
                  <c:v>6.158321833354421</c:v>
                </c:pt>
                <c:pt idx="617">
                  <c:v>6.1683208333561197</c:v>
                </c:pt>
                <c:pt idx="618">
                  <c:v>6.1783198333578184</c:v>
                </c:pt>
                <c:pt idx="619">
                  <c:v>6.1883198333380278</c:v>
                </c:pt>
                <c:pt idx="620">
                  <c:v>6.1983188333397266</c:v>
                </c:pt>
                <c:pt idx="621">
                  <c:v>6.2083178333414253</c:v>
                </c:pt>
                <c:pt idx="622">
                  <c:v>6.2183178333507385</c:v>
                </c:pt>
                <c:pt idx="623">
                  <c:v>6.2283168333524372</c:v>
                </c:pt>
                <c:pt idx="624">
                  <c:v>6.238315833354136</c:v>
                </c:pt>
                <c:pt idx="625">
                  <c:v>6.2483148333558347</c:v>
                </c:pt>
                <c:pt idx="626">
                  <c:v>6.2583148333360441</c:v>
                </c:pt>
                <c:pt idx="627">
                  <c:v>6.2683138333377428</c:v>
                </c:pt>
                <c:pt idx="628">
                  <c:v>6.2783128333394416</c:v>
                </c:pt>
                <c:pt idx="629">
                  <c:v>6.2883128333487548</c:v>
                </c:pt>
                <c:pt idx="630">
                  <c:v>6.2983118333504535</c:v>
                </c:pt>
                <c:pt idx="631">
                  <c:v>6.3083108333521523</c:v>
                </c:pt>
                <c:pt idx="632">
                  <c:v>6.3183108333323617</c:v>
                </c:pt>
                <c:pt idx="633">
                  <c:v>6.3283098333340604</c:v>
                </c:pt>
                <c:pt idx="634">
                  <c:v>6.3383088333357591</c:v>
                </c:pt>
                <c:pt idx="635">
                  <c:v>6.3483088333450723</c:v>
                </c:pt>
                <c:pt idx="636">
                  <c:v>6.3583078333467711</c:v>
                </c:pt>
                <c:pt idx="637">
                  <c:v>6.3683068333484698</c:v>
                </c:pt>
                <c:pt idx="638">
                  <c:v>6.378306833357783</c:v>
                </c:pt>
                <c:pt idx="639">
                  <c:v>6.3883058333303779</c:v>
                </c:pt>
                <c:pt idx="640">
                  <c:v>6.3983048333320767</c:v>
                </c:pt>
                <c:pt idx="641">
                  <c:v>6.4083038333337754</c:v>
                </c:pt>
                <c:pt idx="642">
                  <c:v>6.4183038333430886</c:v>
                </c:pt>
                <c:pt idx="643">
                  <c:v>6.4283028333447874</c:v>
                </c:pt>
                <c:pt idx="644">
                  <c:v>6.4383018333464861</c:v>
                </c:pt>
                <c:pt idx="645">
                  <c:v>6.4483018333557993</c:v>
                </c:pt>
                <c:pt idx="646">
                  <c:v>6.458300833357498</c:v>
                </c:pt>
                <c:pt idx="647">
                  <c:v>6.4682998333591968</c:v>
                </c:pt>
                <c:pt idx="648">
                  <c:v>6.4782998333394062</c:v>
                </c:pt>
                <c:pt idx="649">
                  <c:v>6.4882988333411049</c:v>
                </c:pt>
                <c:pt idx="650">
                  <c:v>6.4982978333428036</c:v>
                </c:pt>
                <c:pt idx="651">
                  <c:v>6.5082978333521169</c:v>
                </c:pt>
                <c:pt idx="652">
                  <c:v>6.5182968333538156</c:v>
                </c:pt>
                <c:pt idx="653">
                  <c:v>6.5282958333555143</c:v>
                </c:pt>
                <c:pt idx="654">
                  <c:v>6.5382958333357237</c:v>
                </c:pt>
                <c:pt idx="655">
                  <c:v>6.5482948333374225</c:v>
                </c:pt>
                <c:pt idx="656">
                  <c:v>6.5582938333391212</c:v>
                </c:pt>
                <c:pt idx="657">
                  <c:v>6.5682928333408199</c:v>
                </c:pt>
                <c:pt idx="658">
                  <c:v>6.5782928333501332</c:v>
                </c:pt>
                <c:pt idx="659">
                  <c:v>6.5882918333518319</c:v>
                </c:pt>
                <c:pt idx="660">
                  <c:v>6.5982908333535306</c:v>
                </c:pt>
                <c:pt idx="661">
                  <c:v>6.60829083333374</c:v>
                </c:pt>
                <c:pt idx="662">
                  <c:v>6.6182898333354387</c:v>
                </c:pt>
                <c:pt idx="663">
                  <c:v>6.6282888333371375</c:v>
                </c:pt>
                <c:pt idx="664">
                  <c:v>6.6382888333464507</c:v>
                </c:pt>
                <c:pt idx="665">
                  <c:v>6.6482878333481494</c:v>
                </c:pt>
                <c:pt idx="666">
                  <c:v>6.6582868333498482</c:v>
                </c:pt>
                <c:pt idx="667">
                  <c:v>6.6682868333591614</c:v>
                </c:pt>
                <c:pt idx="668">
                  <c:v>6.6782858333317563</c:v>
                </c:pt>
                <c:pt idx="669">
                  <c:v>6.688284833333455</c:v>
                </c:pt>
                <c:pt idx="670">
                  <c:v>6.6982848333427683</c:v>
                </c:pt>
                <c:pt idx="671">
                  <c:v>6.708283833344467</c:v>
                </c:pt>
                <c:pt idx="672">
                  <c:v>6.7182828333461657</c:v>
                </c:pt>
                <c:pt idx="673">
                  <c:v>6.7282818333478644</c:v>
                </c:pt>
                <c:pt idx="674">
                  <c:v>6.7382818333571777</c:v>
                </c:pt>
                <c:pt idx="675">
                  <c:v>6.7482808333588764</c:v>
                </c:pt>
                <c:pt idx="676">
                  <c:v>6.7582798333314713</c:v>
                </c:pt>
                <c:pt idx="677">
                  <c:v>6.7682798333407845</c:v>
                </c:pt>
                <c:pt idx="678">
                  <c:v>6.7782788333424833</c:v>
                </c:pt>
                <c:pt idx="679">
                  <c:v>6.788277833344182</c:v>
                </c:pt>
                <c:pt idx="680">
                  <c:v>6.7982778333534952</c:v>
                </c:pt>
                <c:pt idx="681">
                  <c:v>6.808276833355194</c:v>
                </c:pt>
                <c:pt idx="682">
                  <c:v>6.8182758333568927</c:v>
                </c:pt>
                <c:pt idx="683">
                  <c:v>6.8282758333371021</c:v>
                </c:pt>
                <c:pt idx="684">
                  <c:v>6.8382748333388008</c:v>
                </c:pt>
                <c:pt idx="685">
                  <c:v>6.8482738333404996</c:v>
                </c:pt>
                <c:pt idx="686">
                  <c:v>6.8582738333498128</c:v>
                </c:pt>
                <c:pt idx="687">
                  <c:v>6.8682728333515115</c:v>
                </c:pt>
                <c:pt idx="688">
                  <c:v>6.8782718333532102</c:v>
                </c:pt>
                <c:pt idx="689">
                  <c:v>6.888270833354909</c:v>
                </c:pt>
                <c:pt idx="690">
                  <c:v>6.8982708333351184</c:v>
                </c:pt>
                <c:pt idx="691">
                  <c:v>6.9082698333368171</c:v>
                </c:pt>
                <c:pt idx="692">
                  <c:v>6.9182688333385158</c:v>
                </c:pt>
                <c:pt idx="693">
                  <c:v>6.9282688333478291</c:v>
                </c:pt>
                <c:pt idx="694">
                  <c:v>6.9382678333495278</c:v>
                </c:pt>
                <c:pt idx="695">
                  <c:v>6.9482668333512265</c:v>
                </c:pt>
                <c:pt idx="696">
                  <c:v>6.9582668333314359</c:v>
                </c:pt>
                <c:pt idx="697">
                  <c:v>6.9682658333331347</c:v>
                </c:pt>
                <c:pt idx="698">
                  <c:v>6.9782648333348334</c:v>
                </c:pt>
                <c:pt idx="699">
                  <c:v>6.9882648333441466</c:v>
                </c:pt>
                <c:pt idx="700">
                  <c:v>6.9982638333458453</c:v>
                </c:pt>
                <c:pt idx="701">
                  <c:v>7.0082628333475441</c:v>
                </c:pt>
                <c:pt idx="702">
                  <c:v>7.0182628333568573</c:v>
                </c:pt>
                <c:pt idx="703">
                  <c:v>7.028261833358556</c:v>
                </c:pt>
                <c:pt idx="704">
                  <c:v>7.0382608333311509</c:v>
                </c:pt>
                <c:pt idx="705">
                  <c:v>7.0482608333404642</c:v>
                </c:pt>
                <c:pt idx="706">
                  <c:v>7.0582598333421629</c:v>
                </c:pt>
                <c:pt idx="707">
                  <c:v>7.0682588333438616</c:v>
                </c:pt>
                <c:pt idx="708">
                  <c:v>7.0782578333455604</c:v>
                </c:pt>
                <c:pt idx="709">
                  <c:v>7.0882578333548736</c:v>
                </c:pt>
                <c:pt idx="710">
                  <c:v>7.0982568333565723</c:v>
                </c:pt>
                <c:pt idx="711">
                  <c:v>7.108255833358271</c:v>
                </c:pt>
                <c:pt idx="712">
                  <c:v>7.1182552500104066</c:v>
                </c:pt>
                <c:pt idx="713">
                  <c:v>7.1282542500121053</c:v>
                </c:pt>
                <c:pt idx="714">
                  <c:v>7.1382532500138041</c:v>
                </c:pt>
                <c:pt idx="715">
                  <c:v>7.1482532500231173</c:v>
                </c:pt>
                <c:pt idx="716">
                  <c:v>7.158252250024816</c:v>
                </c:pt>
                <c:pt idx="717">
                  <c:v>7.1682512499974109</c:v>
                </c:pt>
                <c:pt idx="718">
                  <c:v>7.1782512500067241</c:v>
                </c:pt>
                <c:pt idx="719">
                  <c:v>7.1882502500084229</c:v>
                </c:pt>
                <c:pt idx="720">
                  <c:v>7.1982492500101216</c:v>
                </c:pt>
                <c:pt idx="721">
                  <c:v>7.2082492500194348</c:v>
                </c:pt>
                <c:pt idx="722">
                  <c:v>7.2182482500211336</c:v>
                </c:pt>
                <c:pt idx="723">
                  <c:v>7.2282472500228323</c:v>
                </c:pt>
                <c:pt idx="724">
                  <c:v>7.2382472500030417</c:v>
                </c:pt>
                <c:pt idx="725">
                  <c:v>7.2482462500047404</c:v>
                </c:pt>
                <c:pt idx="726">
                  <c:v>7.2582452500064392</c:v>
                </c:pt>
                <c:pt idx="727">
                  <c:v>7.2682452500157524</c:v>
                </c:pt>
                <c:pt idx="728">
                  <c:v>7.2782442500174511</c:v>
                </c:pt>
                <c:pt idx="729">
                  <c:v>7.2882432500191499</c:v>
                </c:pt>
                <c:pt idx="730">
                  <c:v>7.2982422500208486</c:v>
                </c:pt>
                <c:pt idx="731">
                  <c:v>7.308242250001058</c:v>
                </c:pt>
                <c:pt idx="732">
                  <c:v>7.3182412500027567</c:v>
                </c:pt>
                <c:pt idx="733">
                  <c:v>7.3282402500044554</c:v>
                </c:pt>
                <c:pt idx="734">
                  <c:v>7.3382402500137687</c:v>
                </c:pt>
                <c:pt idx="735">
                  <c:v>7.3482392500154674</c:v>
                </c:pt>
                <c:pt idx="736">
                  <c:v>7.3582382500171661</c:v>
                </c:pt>
                <c:pt idx="737">
                  <c:v>7.3682382499973755</c:v>
                </c:pt>
                <c:pt idx="738">
                  <c:v>7.3782372499990743</c:v>
                </c:pt>
                <c:pt idx="739">
                  <c:v>7.388236250000773</c:v>
                </c:pt>
                <c:pt idx="740">
                  <c:v>7.3982362500100862</c:v>
                </c:pt>
                <c:pt idx="741">
                  <c:v>7.408235250011785</c:v>
                </c:pt>
                <c:pt idx="742">
                  <c:v>7.4182342500134837</c:v>
                </c:pt>
                <c:pt idx="743">
                  <c:v>7.4282342500227969</c:v>
                </c:pt>
                <c:pt idx="744">
                  <c:v>7.4382332500244956</c:v>
                </c:pt>
                <c:pt idx="745">
                  <c:v>7.4482322499970905</c:v>
                </c:pt>
                <c:pt idx="746">
                  <c:v>7.4582322500064038</c:v>
                </c:pt>
                <c:pt idx="747">
                  <c:v>7.4682312500081025</c:v>
                </c:pt>
                <c:pt idx="748">
                  <c:v>7.4782302500098012</c:v>
                </c:pt>
                <c:pt idx="749">
                  <c:v>7.4882292500115</c:v>
                </c:pt>
                <c:pt idx="750">
                  <c:v>7.4982292500208132</c:v>
                </c:pt>
                <c:pt idx="751">
                  <c:v>7.5082282500225119</c:v>
                </c:pt>
                <c:pt idx="752">
                  <c:v>7.5182272500242107</c:v>
                </c:pt>
                <c:pt idx="753">
                  <c:v>7.5282272500044201</c:v>
                </c:pt>
                <c:pt idx="754">
                  <c:v>7.5382262500061188</c:v>
                </c:pt>
                <c:pt idx="755">
                  <c:v>7.5482252500078175</c:v>
                </c:pt>
                <c:pt idx="756">
                  <c:v>7.5582252500171307</c:v>
                </c:pt>
                <c:pt idx="757">
                  <c:v>7.5682242500188295</c:v>
                </c:pt>
                <c:pt idx="758">
                  <c:v>7.5782232500205282</c:v>
                </c:pt>
                <c:pt idx="759">
                  <c:v>7.5882232500007376</c:v>
                </c:pt>
                <c:pt idx="760">
                  <c:v>7.5982222500024363</c:v>
                </c:pt>
                <c:pt idx="761">
                  <c:v>7.6082212500041351</c:v>
                </c:pt>
                <c:pt idx="762">
                  <c:v>7.6182212500134483</c:v>
                </c:pt>
                <c:pt idx="763">
                  <c:v>7.628220250015147</c:v>
                </c:pt>
                <c:pt idx="764">
                  <c:v>7.6382192500168458</c:v>
                </c:pt>
                <c:pt idx="765">
                  <c:v>7.6482182500185445</c:v>
                </c:pt>
                <c:pt idx="766">
                  <c:v>7.6582182499987539</c:v>
                </c:pt>
                <c:pt idx="767">
                  <c:v>7.6682172500004526</c:v>
                </c:pt>
                <c:pt idx="768">
                  <c:v>7.6782162500021514</c:v>
                </c:pt>
                <c:pt idx="769">
                  <c:v>7.6882162500114646</c:v>
                </c:pt>
                <c:pt idx="770">
                  <c:v>7.6982152500131633</c:v>
                </c:pt>
                <c:pt idx="771">
                  <c:v>7.708214250014862</c:v>
                </c:pt>
                <c:pt idx="772">
                  <c:v>7.7182142500241753</c:v>
                </c:pt>
                <c:pt idx="773">
                  <c:v>7.728213250025874</c:v>
                </c:pt>
                <c:pt idx="774">
                  <c:v>7.7382122499984689</c:v>
                </c:pt>
                <c:pt idx="775">
                  <c:v>7.7482122500077821</c:v>
                </c:pt>
                <c:pt idx="776">
                  <c:v>7.7582112500094809</c:v>
                </c:pt>
                <c:pt idx="777">
                  <c:v>7.7682102500111796</c:v>
                </c:pt>
                <c:pt idx="778">
                  <c:v>7.7782102500204928</c:v>
                </c:pt>
                <c:pt idx="779">
                  <c:v>7.7882092500221916</c:v>
                </c:pt>
                <c:pt idx="780">
                  <c:v>7.7982082500238903</c:v>
                </c:pt>
                <c:pt idx="781">
                  <c:v>7.8082082500040997</c:v>
                </c:pt>
                <c:pt idx="782">
                  <c:v>7.8182072500057984</c:v>
                </c:pt>
                <c:pt idx="783">
                  <c:v>7.8282062500074971</c:v>
                </c:pt>
                <c:pt idx="784">
                  <c:v>7.8382062500168104</c:v>
                </c:pt>
                <c:pt idx="785">
                  <c:v>7.8482052500185091</c:v>
                </c:pt>
                <c:pt idx="786">
                  <c:v>7.8582042500202078</c:v>
                </c:pt>
                <c:pt idx="787">
                  <c:v>7.8682032500219066</c:v>
                </c:pt>
                <c:pt idx="788">
                  <c:v>7.878203250002116</c:v>
                </c:pt>
                <c:pt idx="789">
                  <c:v>7.8882022500038147</c:v>
                </c:pt>
                <c:pt idx="790">
                  <c:v>7.8982012500055134</c:v>
                </c:pt>
                <c:pt idx="791">
                  <c:v>7.9082012500148267</c:v>
                </c:pt>
                <c:pt idx="792">
                  <c:v>7.9182002500165254</c:v>
                </c:pt>
                <c:pt idx="793">
                  <c:v>7.9281992500182241</c:v>
                </c:pt>
                <c:pt idx="794">
                  <c:v>7.9381992499984335</c:v>
                </c:pt>
                <c:pt idx="795">
                  <c:v>7.9481982500001322</c:v>
                </c:pt>
                <c:pt idx="796">
                  <c:v>7.958197250001831</c:v>
                </c:pt>
                <c:pt idx="797">
                  <c:v>7.9681972500111442</c:v>
                </c:pt>
                <c:pt idx="798">
                  <c:v>7.9781962500128429</c:v>
                </c:pt>
                <c:pt idx="799">
                  <c:v>7.9881952500145417</c:v>
                </c:pt>
                <c:pt idx="800">
                  <c:v>7.9981952500238549</c:v>
                </c:pt>
                <c:pt idx="801">
                  <c:v>8.0081942500255536</c:v>
                </c:pt>
                <c:pt idx="802">
                  <c:v>8.0181932499981485</c:v>
                </c:pt>
                <c:pt idx="803">
                  <c:v>8.0281932500074618</c:v>
                </c:pt>
                <c:pt idx="804">
                  <c:v>8.0381922500091605</c:v>
                </c:pt>
                <c:pt idx="805">
                  <c:v>8.0481912500108592</c:v>
                </c:pt>
                <c:pt idx="806">
                  <c:v>8.0581912500201724</c:v>
                </c:pt>
                <c:pt idx="807">
                  <c:v>8.0681902500218712</c:v>
                </c:pt>
                <c:pt idx="808">
                  <c:v>8.0781892500235699</c:v>
                </c:pt>
                <c:pt idx="809">
                  <c:v>8.0881882500252686</c:v>
                </c:pt>
                <c:pt idx="810">
                  <c:v>8.098188250005478</c:v>
                </c:pt>
                <c:pt idx="811">
                  <c:v>8.1081872500071768</c:v>
                </c:pt>
                <c:pt idx="812">
                  <c:v>8.1181868333369493</c:v>
                </c:pt>
                <c:pt idx="813">
                  <c:v>8.1281868333462626</c:v>
                </c:pt>
                <c:pt idx="814">
                  <c:v>8.1381858333479613</c:v>
                </c:pt>
                <c:pt idx="815">
                  <c:v>8.14818483334966</c:v>
                </c:pt>
                <c:pt idx="816">
                  <c:v>8.1581848333589733</c:v>
                </c:pt>
                <c:pt idx="817">
                  <c:v>8.1681838333315682</c:v>
                </c:pt>
                <c:pt idx="818">
                  <c:v>8.1781828333332669</c:v>
                </c:pt>
                <c:pt idx="819">
                  <c:v>8.1881828333425801</c:v>
                </c:pt>
                <c:pt idx="820">
                  <c:v>8.1981818333442789</c:v>
                </c:pt>
                <c:pt idx="821">
                  <c:v>8.2081808333459776</c:v>
                </c:pt>
                <c:pt idx="822">
                  <c:v>8.2181808333552908</c:v>
                </c:pt>
                <c:pt idx="823">
                  <c:v>8.2281798333569895</c:v>
                </c:pt>
                <c:pt idx="824">
                  <c:v>8.2381788333586883</c:v>
                </c:pt>
                <c:pt idx="825">
                  <c:v>8.2481788333388977</c:v>
                </c:pt>
                <c:pt idx="826">
                  <c:v>8.2581778333405964</c:v>
                </c:pt>
                <c:pt idx="827">
                  <c:v>8.2681768333422951</c:v>
                </c:pt>
                <c:pt idx="828">
                  <c:v>8.2781768333516084</c:v>
                </c:pt>
                <c:pt idx="829">
                  <c:v>8.2881758333533071</c:v>
                </c:pt>
                <c:pt idx="830">
                  <c:v>8.2981748333550058</c:v>
                </c:pt>
                <c:pt idx="831">
                  <c:v>8.3081738333567046</c:v>
                </c:pt>
                <c:pt idx="832">
                  <c:v>8.318173833336914</c:v>
                </c:pt>
                <c:pt idx="833">
                  <c:v>8.3281728333386127</c:v>
                </c:pt>
                <c:pt idx="834">
                  <c:v>8.3381718333403114</c:v>
                </c:pt>
                <c:pt idx="835">
                  <c:v>8.3481718333496246</c:v>
                </c:pt>
                <c:pt idx="836">
                  <c:v>8.3581708333513234</c:v>
                </c:pt>
                <c:pt idx="837">
                  <c:v>8.3681698333530221</c:v>
                </c:pt>
                <c:pt idx="838">
                  <c:v>8.3781698333332315</c:v>
                </c:pt>
                <c:pt idx="839">
                  <c:v>8.3881688333349302</c:v>
                </c:pt>
                <c:pt idx="840">
                  <c:v>8.398167833336629</c:v>
                </c:pt>
                <c:pt idx="841">
                  <c:v>8.4081678333459422</c:v>
                </c:pt>
                <c:pt idx="842">
                  <c:v>8.4181668333476409</c:v>
                </c:pt>
                <c:pt idx="843">
                  <c:v>8.4281658333493397</c:v>
                </c:pt>
                <c:pt idx="844">
                  <c:v>8.4381658333586529</c:v>
                </c:pt>
                <c:pt idx="845">
                  <c:v>8.4481648333312478</c:v>
                </c:pt>
                <c:pt idx="846">
                  <c:v>8.4581638333329465</c:v>
                </c:pt>
                <c:pt idx="847">
                  <c:v>8.4681638333422597</c:v>
                </c:pt>
                <c:pt idx="848">
                  <c:v>8.4781628333439585</c:v>
                </c:pt>
                <c:pt idx="849">
                  <c:v>8.4881618333456572</c:v>
                </c:pt>
                <c:pt idx="850">
                  <c:v>8.4981618333549704</c:v>
                </c:pt>
                <c:pt idx="851">
                  <c:v>8.5081608333566692</c:v>
                </c:pt>
                <c:pt idx="852">
                  <c:v>8.5181598333583679</c:v>
                </c:pt>
                <c:pt idx="853">
                  <c:v>8.5281598333385773</c:v>
                </c:pt>
                <c:pt idx="854">
                  <c:v>8.538158833340276</c:v>
                </c:pt>
                <c:pt idx="855">
                  <c:v>8.5481578333419748</c:v>
                </c:pt>
                <c:pt idx="856">
                  <c:v>8.5581568333436735</c:v>
                </c:pt>
                <c:pt idx="857">
                  <c:v>8.5681568333529867</c:v>
                </c:pt>
                <c:pt idx="858">
                  <c:v>8.5781558333546855</c:v>
                </c:pt>
                <c:pt idx="859">
                  <c:v>8.5881548333563842</c:v>
                </c:pt>
                <c:pt idx="860">
                  <c:v>8.5981548333365936</c:v>
                </c:pt>
                <c:pt idx="861">
                  <c:v>8.6081538333382923</c:v>
                </c:pt>
                <c:pt idx="862">
                  <c:v>8.618152833339991</c:v>
                </c:pt>
                <c:pt idx="863">
                  <c:v>8.6281528333493043</c:v>
                </c:pt>
                <c:pt idx="864">
                  <c:v>8.638151833351003</c:v>
                </c:pt>
                <c:pt idx="865">
                  <c:v>8.6481508333527017</c:v>
                </c:pt>
                <c:pt idx="866">
                  <c:v>8.6581508333329111</c:v>
                </c:pt>
                <c:pt idx="867">
                  <c:v>8.6681498333346099</c:v>
                </c:pt>
                <c:pt idx="868">
                  <c:v>8.6781488333363086</c:v>
                </c:pt>
                <c:pt idx="869">
                  <c:v>8.6881488333456218</c:v>
                </c:pt>
                <c:pt idx="870">
                  <c:v>8.6981478333473206</c:v>
                </c:pt>
                <c:pt idx="871">
                  <c:v>8.7081468333490193</c:v>
                </c:pt>
                <c:pt idx="872">
                  <c:v>8.7181468333583325</c:v>
                </c:pt>
                <c:pt idx="873">
                  <c:v>8.7281458333309274</c:v>
                </c:pt>
                <c:pt idx="874">
                  <c:v>8.7381448333326261</c:v>
                </c:pt>
                <c:pt idx="875">
                  <c:v>8.7481448333419394</c:v>
                </c:pt>
                <c:pt idx="876">
                  <c:v>8.7581438333436381</c:v>
                </c:pt>
                <c:pt idx="877">
                  <c:v>8.7681428333453368</c:v>
                </c:pt>
                <c:pt idx="878">
                  <c:v>8.7781428333546501</c:v>
                </c:pt>
                <c:pt idx="879">
                  <c:v>8.7881418333563488</c:v>
                </c:pt>
                <c:pt idx="880">
                  <c:v>8.7981408333580475</c:v>
                </c:pt>
                <c:pt idx="881">
                  <c:v>8.8081398333306424</c:v>
                </c:pt>
                <c:pt idx="882">
                  <c:v>8.8181398333399557</c:v>
                </c:pt>
                <c:pt idx="883">
                  <c:v>8.8281388333416544</c:v>
                </c:pt>
                <c:pt idx="884">
                  <c:v>8.8381378333433531</c:v>
                </c:pt>
                <c:pt idx="885">
                  <c:v>8.8481378333526663</c:v>
                </c:pt>
                <c:pt idx="886">
                  <c:v>8.8581368333543651</c:v>
                </c:pt>
                <c:pt idx="887">
                  <c:v>8.8681358333560638</c:v>
                </c:pt>
                <c:pt idx="888">
                  <c:v>8.8781358333362732</c:v>
                </c:pt>
                <c:pt idx="889">
                  <c:v>8.8881348333379719</c:v>
                </c:pt>
                <c:pt idx="890">
                  <c:v>8.8981338333396707</c:v>
                </c:pt>
                <c:pt idx="891">
                  <c:v>8.9081338333489839</c:v>
                </c:pt>
                <c:pt idx="892">
                  <c:v>8.9181328333506826</c:v>
                </c:pt>
                <c:pt idx="893">
                  <c:v>8.9281318333523814</c:v>
                </c:pt>
                <c:pt idx="894">
                  <c:v>8.9381318333325908</c:v>
                </c:pt>
                <c:pt idx="895">
                  <c:v>8.9481308333342895</c:v>
                </c:pt>
                <c:pt idx="896">
                  <c:v>8.9581298333359882</c:v>
                </c:pt>
                <c:pt idx="897">
                  <c:v>8.9681298333453014</c:v>
                </c:pt>
                <c:pt idx="898">
                  <c:v>8.9781288333470002</c:v>
                </c:pt>
                <c:pt idx="899">
                  <c:v>8.9881278333486989</c:v>
                </c:pt>
                <c:pt idx="900">
                  <c:v>8.9981278333580121</c:v>
                </c:pt>
                <c:pt idx="901">
                  <c:v>9.008126833330607</c:v>
                </c:pt>
                <c:pt idx="902">
                  <c:v>9.0181258333323058</c:v>
                </c:pt>
                <c:pt idx="903">
                  <c:v>9.028125833341619</c:v>
                </c:pt>
                <c:pt idx="904">
                  <c:v>9.0381248333433177</c:v>
                </c:pt>
                <c:pt idx="905">
                  <c:v>9.0481238333450165</c:v>
                </c:pt>
                <c:pt idx="906">
                  <c:v>9.0581238333543297</c:v>
                </c:pt>
                <c:pt idx="907">
                  <c:v>9.0681228333560284</c:v>
                </c:pt>
                <c:pt idx="908">
                  <c:v>9.0781218333577272</c:v>
                </c:pt>
                <c:pt idx="909">
                  <c:v>9.0881208333594259</c:v>
                </c:pt>
                <c:pt idx="910">
                  <c:v>9.0981208333396353</c:v>
                </c:pt>
                <c:pt idx="911">
                  <c:v>9.108119833341334</c:v>
                </c:pt>
                <c:pt idx="912">
                  <c:v>9.1181188333430327</c:v>
                </c:pt>
                <c:pt idx="913">
                  <c:v>9.1281184583494905</c:v>
                </c:pt>
                <c:pt idx="914">
                  <c:v>9.1381174583511893</c:v>
                </c:pt>
                <c:pt idx="915">
                  <c:v>9.148116458352888</c:v>
                </c:pt>
                <c:pt idx="916">
                  <c:v>9.1581164583330974</c:v>
                </c:pt>
                <c:pt idx="917">
                  <c:v>9.1681154583347961</c:v>
                </c:pt>
                <c:pt idx="918">
                  <c:v>9.1781144583364949</c:v>
                </c:pt>
                <c:pt idx="919">
                  <c:v>9.1881144583458081</c:v>
                </c:pt>
                <c:pt idx="920">
                  <c:v>9.1981134583475068</c:v>
                </c:pt>
                <c:pt idx="921">
                  <c:v>9.2081124583492056</c:v>
                </c:pt>
                <c:pt idx="922">
                  <c:v>9.2181124583585188</c:v>
                </c:pt>
                <c:pt idx="923">
                  <c:v>9.2281114583311137</c:v>
                </c:pt>
                <c:pt idx="924">
                  <c:v>9.2381104583328124</c:v>
                </c:pt>
                <c:pt idx="925">
                  <c:v>9.2481104583421256</c:v>
                </c:pt>
                <c:pt idx="926">
                  <c:v>9.2581094583438244</c:v>
                </c:pt>
                <c:pt idx="927">
                  <c:v>9.2681084583455231</c:v>
                </c:pt>
                <c:pt idx="928">
                  <c:v>9.2781084583548363</c:v>
                </c:pt>
                <c:pt idx="929">
                  <c:v>9.2881074583565351</c:v>
                </c:pt>
                <c:pt idx="930">
                  <c:v>9.2981064583582338</c:v>
                </c:pt>
                <c:pt idx="931">
                  <c:v>9.3081064583384432</c:v>
                </c:pt>
                <c:pt idx="932">
                  <c:v>9.3181054583401419</c:v>
                </c:pt>
                <c:pt idx="933">
                  <c:v>9.3281044583418407</c:v>
                </c:pt>
                <c:pt idx="934">
                  <c:v>9.3381044583511539</c:v>
                </c:pt>
                <c:pt idx="935">
                  <c:v>9.3481034583528526</c:v>
                </c:pt>
                <c:pt idx="936">
                  <c:v>9.3581024583545513</c:v>
                </c:pt>
                <c:pt idx="937">
                  <c:v>9.3681024583347607</c:v>
                </c:pt>
                <c:pt idx="938">
                  <c:v>9.3781014583364595</c:v>
                </c:pt>
                <c:pt idx="939">
                  <c:v>9.3881004583381582</c:v>
                </c:pt>
                <c:pt idx="940">
                  <c:v>9.3981004583474714</c:v>
                </c:pt>
                <c:pt idx="941">
                  <c:v>9.4080994583491702</c:v>
                </c:pt>
                <c:pt idx="942">
                  <c:v>9.4180984583508689</c:v>
                </c:pt>
                <c:pt idx="943">
                  <c:v>9.4280974583525676</c:v>
                </c:pt>
                <c:pt idx="944">
                  <c:v>9.438097458332777</c:v>
                </c:pt>
                <c:pt idx="945">
                  <c:v>9.4480964583344758</c:v>
                </c:pt>
                <c:pt idx="946">
                  <c:v>9.4580954583361745</c:v>
                </c:pt>
                <c:pt idx="947">
                  <c:v>9.4680954583454877</c:v>
                </c:pt>
                <c:pt idx="948">
                  <c:v>9.4780944583471864</c:v>
                </c:pt>
                <c:pt idx="949">
                  <c:v>9.4880934583488852</c:v>
                </c:pt>
                <c:pt idx="950">
                  <c:v>9.4980934583581984</c:v>
                </c:pt>
                <c:pt idx="951">
                  <c:v>9.5080924583307933</c:v>
                </c:pt>
                <c:pt idx="952">
                  <c:v>9.518091458332492</c:v>
                </c:pt>
                <c:pt idx="953">
                  <c:v>9.5280914583418053</c:v>
                </c:pt>
                <c:pt idx="954">
                  <c:v>9.538090458343504</c:v>
                </c:pt>
                <c:pt idx="955">
                  <c:v>9.5480894583452027</c:v>
                </c:pt>
                <c:pt idx="956">
                  <c:v>9.558089458354516</c:v>
                </c:pt>
                <c:pt idx="957">
                  <c:v>9.5680884583562147</c:v>
                </c:pt>
                <c:pt idx="958">
                  <c:v>9.5780874583579134</c:v>
                </c:pt>
                <c:pt idx="959">
                  <c:v>9.5880874583381228</c:v>
                </c:pt>
                <c:pt idx="960">
                  <c:v>9.5980864583398215</c:v>
                </c:pt>
                <c:pt idx="961">
                  <c:v>9.6080854583415203</c:v>
                </c:pt>
                <c:pt idx="962">
                  <c:v>9.6180854583508335</c:v>
                </c:pt>
                <c:pt idx="963">
                  <c:v>9.6280844583525322</c:v>
                </c:pt>
                <c:pt idx="964">
                  <c:v>9.638083458354231</c:v>
                </c:pt>
                <c:pt idx="965">
                  <c:v>9.6480834583344404</c:v>
                </c:pt>
                <c:pt idx="966">
                  <c:v>9.6580824583361391</c:v>
                </c:pt>
                <c:pt idx="967">
                  <c:v>9.6680814583378378</c:v>
                </c:pt>
                <c:pt idx="968">
                  <c:v>9.6780814583471511</c:v>
                </c:pt>
                <c:pt idx="969">
                  <c:v>9.6880804583488498</c:v>
                </c:pt>
                <c:pt idx="970">
                  <c:v>9.6980794583505485</c:v>
                </c:pt>
                <c:pt idx="971">
                  <c:v>9.7080794583307579</c:v>
                </c:pt>
                <c:pt idx="972">
                  <c:v>9.7180784583324566</c:v>
                </c:pt>
                <c:pt idx="973">
                  <c:v>9.7280774583341554</c:v>
                </c:pt>
                <c:pt idx="974">
                  <c:v>9.7380774583434686</c:v>
                </c:pt>
                <c:pt idx="975">
                  <c:v>9.7480764583451673</c:v>
                </c:pt>
                <c:pt idx="976">
                  <c:v>9.7580754583468661</c:v>
                </c:pt>
                <c:pt idx="977">
                  <c:v>9.7680744583485648</c:v>
                </c:pt>
                <c:pt idx="978">
                  <c:v>9.778074458357878</c:v>
                </c:pt>
                <c:pt idx="979">
                  <c:v>9.7880734583304729</c:v>
                </c:pt>
                <c:pt idx="980">
                  <c:v>9.7980724583321717</c:v>
                </c:pt>
                <c:pt idx="981">
                  <c:v>9.8080724583414849</c:v>
                </c:pt>
                <c:pt idx="982">
                  <c:v>9.8180714583431836</c:v>
                </c:pt>
                <c:pt idx="983">
                  <c:v>9.8280704583448824</c:v>
                </c:pt>
                <c:pt idx="984">
                  <c:v>9.8380704583541956</c:v>
                </c:pt>
                <c:pt idx="985">
                  <c:v>9.8480694583558943</c:v>
                </c:pt>
                <c:pt idx="986">
                  <c:v>9.858068458357593</c:v>
                </c:pt>
                <c:pt idx="987">
                  <c:v>9.8680684583378024</c:v>
                </c:pt>
                <c:pt idx="988">
                  <c:v>9.8780674583395012</c:v>
                </c:pt>
                <c:pt idx="989">
                  <c:v>9.8880664583411999</c:v>
                </c:pt>
                <c:pt idx="990">
                  <c:v>9.8980664583505131</c:v>
                </c:pt>
                <c:pt idx="991">
                  <c:v>9.9080654583522119</c:v>
                </c:pt>
                <c:pt idx="992">
                  <c:v>9.9180644583539106</c:v>
                </c:pt>
                <c:pt idx="993">
                  <c:v>9.92806445833412</c:v>
                </c:pt>
                <c:pt idx="994">
                  <c:v>9.9380634583358187</c:v>
                </c:pt>
                <c:pt idx="995">
                  <c:v>9.9480624583375175</c:v>
                </c:pt>
                <c:pt idx="996">
                  <c:v>9.9580624583468307</c:v>
                </c:pt>
                <c:pt idx="997">
                  <c:v>9.9680614583485294</c:v>
                </c:pt>
                <c:pt idx="998">
                  <c:v>9.9780604583502281</c:v>
                </c:pt>
                <c:pt idx="999">
                  <c:v>9.9880604583304375</c:v>
                </c:pt>
                <c:pt idx="1000">
                  <c:v>9.9980594583321363</c:v>
                </c:pt>
                <c:pt idx="1001">
                  <c:v>10.008058458333835</c:v>
                </c:pt>
                <c:pt idx="1002">
                  <c:v>10.018058458343148</c:v>
                </c:pt>
                <c:pt idx="1003">
                  <c:v>10.028057458344847</c:v>
                </c:pt>
                <c:pt idx="1004">
                  <c:v>10.038056458346546</c:v>
                </c:pt>
                <c:pt idx="1005">
                  <c:v>10.048056458355859</c:v>
                </c:pt>
                <c:pt idx="1006">
                  <c:v>10.058055458357558</c:v>
                </c:pt>
                <c:pt idx="1007">
                  <c:v>10.068054458359256</c:v>
                </c:pt>
                <c:pt idx="1008">
                  <c:v>10.078054458339466</c:v>
                </c:pt>
                <c:pt idx="1009">
                  <c:v>10.088053458341165</c:v>
                </c:pt>
                <c:pt idx="1010">
                  <c:v>10.098052458342863</c:v>
                </c:pt>
                <c:pt idx="1011">
                  <c:v>10.108052458352176</c:v>
                </c:pt>
                <c:pt idx="1012">
                  <c:v>10.118051458353875</c:v>
                </c:pt>
                <c:pt idx="1013">
                  <c:v>10.128053500025999</c:v>
                </c:pt>
                <c:pt idx="1014">
                  <c:v>10.138053500006208</c:v>
                </c:pt>
                <c:pt idx="1015">
                  <c:v>10.148052500007907</c:v>
                </c:pt>
                <c:pt idx="1016">
                  <c:v>10.158051500009606</c:v>
                </c:pt>
                <c:pt idx="1017">
                  <c:v>10.168051500018919</c:v>
                </c:pt>
                <c:pt idx="1018">
                  <c:v>10.178050500020618</c:v>
                </c:pt>
                <c:pt idx="1019">
                  <c:v>10.188049500022316</c:v>
                </c:pt>
                <c:pt idx="1020">
                  <c:v>10.198048500024015</c:v>
                </c:pt>
                <c:pt idx="1021">
                  <c:v>10.208048500004224</c:v>
                </c:pt>
                <c:pt idx="1022">
                  <c:v>10.218047500005923</c:v>
                </c:pt>
                <c:pt idx="1023">
                  <c:v>10.228046500007622</c:v>
                </c:pt>
                <c:pt idx="1024">
                  <c:v>10.238046500016935</c:v>
                </c:pt>
                <c:pt idx="1025">
                  <c:v>10.248045500018634</c:v>
                </c:pt>
                <c:pt idx="1026">
                  <c:v>10.258044500020333</c:v>
                </c:pt>
                <c:pt idx="1027">
                  <c:v>10.268044500000542</c:v>
                </c:pt>
                <c:pt idx="1028">
                  <c:v>10.278043500002241</c:v>
                </c:pt>
                <c:pt idx="1029">
                  <c:v>10.288042500003939</c:v>
                </c:pt>
                <c:pt idx="1030">
                  <c:v>10.298042500013253</c:v>
                </c:pt>
                <c:pt idx="1031">
                  <c:v>10.308041500014951</c:v>
                </c:pt>
                <c:pt idx="1032">
                  <c:v>10.31804050001665</c:v>
                </c:pt>
                <c:pt idx="1033">
                  <c:v>10.328040500025963</c:v>
                </c:pt>
                <c:pt idx="1034">
                  <c:v>10.338039499998558</c:v>
                </c:pt>
                <c:pt idx="1035">
                  <c:v>10.348038500000257</c:v>
                </c:pt>
                <c:pt idx="1036">
                  <c:v>10.35803850000957</c:v>
                </c:pt>
                <c:pt idx="1037">
                  <c:v>10.368037500011269</c:v>
                </c:pt>
                <c:pt idx="1038">
                  <c:v>10.378036500012968</c:v>
                </c:pt>
                <c:pt idx="1039">
                  <c:v>10.388036500022281</c:v>
                </c:pt>
                <c:pt idx="1040">
                  <c:v>10.39803550002398</c:v>
                </c:pt>
                <c:pt idx="1041">
                  <c:v>10.408034500025678</c:v>
                </c:pt>
                <c:pt idx="1042">
                  <c:v>10.418034500005888</c:v>
                </c:pt>
                <c:pt idx="1043">
                  <c:v>10.428033500007587</c:v>
                </c:pt>
                <c:pt idx="1044">
                  <c:v>10.438032500009285</c:v>
                </c:pt>
                <c:pt idx="1045">
                  <c:v>10.448032500018599</c:v>
                </c:pt>
                <c:pt idx="1046">
                  <c:v>10.458031500020297</c:v>
                </c:pt>
                <c:pt idx="1047">
                  <c:v>10.468030500021996</c:v>
                </c:pt>
                <c:pt idx="1048">
                  <c:v>10.478030500002205</c:v>
                </c:pt>
                <c:pt idx="1049">
                  <c:v>10.488029500003904</c:v>
                </c:pt>
                <c:pt idx="1050">
                  <c:v>10.498028500005603</c:v>
                </c:pt>
                <c:pt idx="1051">
                  <c:v>10.508028500014916</c:v>
                </c:pt>
                <c:pt idx="1052">
                  <c:v>10.518027500016615</c:v>
                </c:pt>
                <c:pt idx="1053">
                  <c:v>10.528026500018314</c:v>
                </c:pt>
                <c:pt idx="1054">
                  <c:v>10.538026499998523</c:v>
                </c:pt>
                <c:pt idx="1055">
                  <c:v>10.548025500000222</c:v>
                </c:pt>
                <c:pt idx="1056">
                  <c:v>10.55802450000192</c:v>
                </c:pt>
                <c:pt idx="1057">
                  <c:v>10.568024500011234</c:v>
                </c:pt>
                <c:pt idx="1058">
                  <c:v>10.578023500012932</c:v>
                </c:pt>
                <c:pt idx="1059">
                  <c:v>10.588022500014631</c:v>
                </c:pt>
                <c:pt idx="1060">
                  <c:v>10.598022500023944</c:v>
                </c:pt>
                <c:pt idx="1061">
                  <c:v>10.608021500025643</c:v>
                </c:pt>
                <c:pt idx="1062">
                  <c:v>10.618020499998238</c:v>
                </c:pt>
                <c:pt idx="1063">
                  <c:v>10.628020500007551</c:v>
                </c:pt>
                <c:pt idx="1064">
                  <c:v>10.63801950000925</c:v>
                </c:pt>
                <c:pt idx="1065">
                  <c:v>10.648018500010949</c:v>
                </c:pt>
                <c:pt idx="1066">
                  <c:v>10.658018500020262</c:v>
                </c:pt>
                <c:pt idx="1067">
                  <c:v>10.668017500021961</c:v>
                </c:pt>
                <c:pt idx="1068">
                  <c:v>10.678016500023659</c:v>
                </c:pt>
                <c:pt idx="1069">
                  <c:v>10.688016500003869</c:v>
                </c:pt>
                <c:pt idx="1070">
                  <c:v>10.698015500005567</c:v>
                </c:pt>
                <c:pt idx="1071">
                  <c:v>10.708014500007266</c:v>
                </c:pt>
                <c:pt idx="1072">
                  <c:v>10.718014500016579</c:v>
                </c:pt>
                <c:pt idx="1073">
                  <c:v>10.728013500018278</c:v>
                </c:pt>
                <c:pt idx="1074">
                  <c:v>10.738012500019977</c:v>
                </c:pt>
                <c:pt idx="1075">
                  <c:v>10.748012500000186</c:v>
                </c:pt>
                <c:pt idx="1076">
                  <c:v>10.758011500001885</c:v>
                </c:pt>
                <c:pt idx="1077">
                  <c:v>10.768010500003584</c:v>
                </c:pt>
                <c:pt idx="1078">
                  <c:v>10.778010500012897</c:v>
                </c:pt>
                <c:pt idx="1079">
                  <c:v>10.788009500014596</c:v>
                </c:pt>
                <c:pt idx="1080">
                  <c:v>10.798008500016294</c:v>
                </c:pt>
                <c:pt idx="1081">
                  <c:v>10.808008500025608</c:v>
                </c:pt>
                <c:pt idx="1082">
                  <c:v>10.818007499998203</c:v>
                </c:pt>
                <c:pt idx="1083">
                  <c:v>10.828006499999901</c:v>
                </c:pt>
                <c:pt idx="1084">
                  <c:v>10.838006500009215</c:v>
                </c:pt>
                <c:pt idx="1085">
                  <c:v>10.848005500010913</c:v>
                </c:pt>
                <c:pt idx="1086">
                  <c:v>10.858004500012612</c:v>
                </c:pt>
                <c:pt idx="1087">
                  <c:v>10.868003500014311</c:v>
                </c:pt>
                <c:pt idx="1088">
                  <c:v>10.878003500023624</c:v>
                </c:pt>
                <c:pt idx="1089">
                  <c:v>10.888002500025323</c:v>
                </c:pt>
                <c:pt idx="1090">
                  <c:v>10.898001499997918</c:v>
                </c:pt>
                <c:pt idx="1091">
                  <c:v>10.908001500007231</c:v>
                </c:pt>
                <c:pt idx="1092">
                  <c:v>10.91800050000893</c:v>
                </c:pt>
                <c:pt idx="1093">
                  <c:v>10.927999500010628</c:v>
                </c:pt>
                <c:pt idx="1094">
                  <c:v>10.937999500019941</c:v>
                </c:pt>
                <c:pt idx="1095">
                  <c:v>10.94799850002164</c:v>
                </c:pt>
                <c:pt idx="1096">
                  <c:v>10.957997500023339</c:v>
                </c:pt>
                <c:pt idx="1097">
                  <c:v>10.967997500003548</c:v>
                </c:pt>
                <c:pt idx="1098">
                  <c:v>10.977996500005247</c:v>
                </c:pt>
                <c:pt idx="1099">
                  <c:v>10.98799650001456</c:v>
                </c:pt>
                <c:pt idx="1100">
                  <c:v>10.997995500016259</c:v>
                </c:pt>
                <c:pt idx="1101">
                  <c:v>11.007994500017958</c:v>
                </c:pt>
                <c:pt idx="1102">
                  <c:v>11.017993500019656</c:v>
                </c:pt>
                <c:pt idx="1103">
                  <c:v>11.027993499999866</c:v>
                </c:pt>
                <c:pt idx="1104">
                  <c:v>11.037992500001565</c:v>
                </c:pt>
                <c:pt idx="1105">
                  <c:v>11.047991500003263</c:v>
                </c:pt>
                <c:pt idx="1106">
                  <c:v>11.057991500012577</c:v>
                </c:pt>
                <c:pt idx="1107">
                  <c:v>11.067990500014275</c:v>
                </c:pt>
                <c:pt idx="1108">
                  <c:v>11.077989500015974</c:v>
                </c:pt>
                <c:pt idx="1109">
                  <c:v>11.087989500025287</c:v>
                </c:pt>
                <c:pt idx="1110">
                  <c:v>11.097988499997882</c:v>
                </c:pt>
                <c:pt idx="1111">
                  <c:v>11.107987499999581</c:v>
                </c:pt>
                <c:pt idx="1112">
                  <c:v>11.117987500008894</c:v>
                </c:pt>
                <c:pt idx="1113">
                  <c:v>11.127983083337313</c:v>
                </c:pt>
                <c:pt idx="1114">
                  <c:v>11.137982083339011</c:v>
                </c:pt>
                <c:pt idx="1115">
                  <c:v>11.147982083348325</c:v>
                </c:pt>
                <c:pt idx="1116">
                  <c:v>11.157981083350023</c:v>
                </c:pt>
                <c:pt idx="1117">
                  <c:v>11.167980083351722</c:v>
                </c:pt>
                <c:pt idx="1118">
                  <c:v>11.177980083331931</c:v>
                </c:pt>
                <c:pt idx="1119">
                  <c:v>11.18797908333363</c:v>
                </c:pt>
                <c:pt idx="1120">
                  <c:v>11.197978083335329</c:v>
                </c:pt>
                <c:pt idx="1121">
                  <c:v>11.207978083344642</c:v>
                </c:pt>
                <c:pt idx="1122">
                  <c:v>11.217977083346341</c:v>
                </c:pt>
                <c:pt idx="1123">
                  <c:v>11.22797608334804</c:v>
                </c:pt>
                <c:pt idx="1124">
                  <c:v>11.237976083357353</c:v>
                </c:pt>
                <c:pt idx="1125">
                  <c:v>11.247975083359051</c:v>
                </c:pt>
                <c:pt idx="1126">
                  <c:v>11.257974083331646</c:v>
                </c:pt>
                <c:pt idx="1127">
                  <c:v>11.26797408334096</c:v>
                </c:pt>
                <c:pt idx="1128">
                  <c:v>11.277973083342658</c:v>
                </c:pt>
                <c:pt idx="1129">
                  <c:v>11.287972083344357</c:v>
                </c:pt>
                <c:pt idx="1130">
                  <c:v>11.29797208335367</c:v>
                </c:pt>
                <c:pt idx="1131">
                  <c:v>11.307971083355369</c:v>
                </c:pt>
                <c:pt idx="1132">
                  <c:v>11.317970083357068</c:v>
                </c:pt>
                <c:pt idx="1133">
                  <c:v>11.327970083337277</c:v>
                </c:pt>
                <c:pt idx="1134">
                  <c:v>11.337969083338976</c:v>
                </c:pt>
                <c:pt idx="1135">
                  <c:v>11.347968083340675</c:v>
                </c:pt>
                <c:pt idx="1136">
                  <c:v>11.357968083349988</c:v>
                </c:pt>
                <c:pt idx="1137">
                  <c:v>11.367967083351687</c:v>
                </c:pt>
                <c:pt idx="1138">
                  <c:v>11.377966083353385</c:v>
                </c:pt>
                <c:pt idx="1139">
                  <c:v>11.387966083333595</c:v>
                </c:pt>
                <c:pt idx="1140">
                  <c:v>11.397965083335293</c:v>
                </c:pt>
                <c:pt idx="1141">
                  <c:v>11.407964083336992</c:v>
                </c:pt>
                <c:pt idx="1142">
                  <c:v>11.417964083346305</c:v>
                </c:pt>
                <c:pt idx="1143">
                  <c:v>11.427963083348004</c:v>
                </c:pt>
                <c:pt idx="1144">
                  <c:v>11.437962083349703</c:v>
                </c:pt>
                <c:pt idx="1145">
                  <c:v>11.447962083359016</c:v>
                </c:pt>
                <c:pt idx="1146">
                  <c:v>11.457961083331611</c:v>
                </c:pt>
                <c:pt idx="1147">
                  <c:v>11.46796008333331</c:v>
                </c:pt>
                <c:pt idx="1148">
                  <c:v>11.477960083342623</c:v>
                </c:pt>
                <c:pt idx="1149">
                  <c:v>11.487959083344322</c:v>
                </c:pt>
                <c:pt idx="1150">
                  <c:v>11.49795808334602</c:v>
                </c:pt>
                <c:pt idx="1151">
                  <c:v>11.507958083355334</c:v>
                </c:pt>
                <c:pt idx="1152">
                  <c:v>11.517957083357032</c:v>
                </c:pt>
                <c:pt idx="1153">
                  <c:v>11.527956083358731</c:v>
                </c:pt>
                <c:pt idx="1154">
                  <c:v>11.537956083338941</c:v>
                </c:pt>
                <c:pt idx="1155">
                  <c:v>11.547955083340639</c:v>
                </c:pt>
                <c:pt idx="1156">
                  <c:v>11.557954083342338</c:v>
                </c:pt>
                <c:pt idx="1157">
                  <c:v>11.567954083351651</c:v>
                </c:pt>
                <c:pt idx="1158">
                  <c:v>11.57795308335335</c:v>
                </c:pt>
                <c:pt idx="1159">
                  <c:v>11.587952083355049</c:v>
                </c:pt>
                <c:pt idx="1160">
                  <c:v>11.597952083335258</c:v>
                </c:pt>
                <c:pt idx="1161">
                  <c:v>11.607951083336957</c:v>
                </c:pt>
                <c:pt idx="1162">
                  <c:v>11.617950083338656</c:v>
                </c:pt>
                <c:pt idx="1163">
                  <c:v>11.627950083347969</c:v>
                </c:pt>
                <c:pt idx="1164">
                  <c:v>11.637949083349667</c:v>
                </c:pt>
                <c:pt idx="1165">
                  <c:v>11.647948083351366</c:v>
                </c:pt>
                <c:pt idx="1166">
                  <c:v>11.657948083331576</c:v>
                </c:pt>
                <c:pt idx="1167">
                  <c:v>11.667947083333274</c:v>
                </c:pt>
                <c:pt idx="1168">
                  <c:v>11.677946083334973</c:v>
                </c:pt>
                <c:pt idx="1169">
                  <c:v>11.687946083344286</c:v>
                </c:pt>
                <c:pt idx="1170">
                  <c:v>11.697945083345985</c:v>
                </c:pt>
                <c:pt idx="1171">
                  <c:v>11.707944083347684</c:v>
                </c:pt>
                <c:pt idx="1172">
                  <c:v>11.717944083356997</c:v>
                </c:pt>
                <c:pt idx="1173">
                  <c:v>11.727943083358696</c:v>
                </c:pt>
                <c:pt idx="1174">
                  <c:v>11.737942083331291</c:v>
                </c:pt>
                <c:pt idx="1175">
                  <c:v>11.747942083340604</c:v>
                </c:pt>
                <c:pt idx="1176">
                  <c:v>11.757941083342303</c:v>
                </c:pt>
                <c:pt idx="1177">
                  <c:v>11.767940083344001</c:v>
                </c:pt>
                <c:pt idx="1178">
                  <c:v>11.777940083353315</c:v>
                </c:pt>
                <c:pt idx="1179">
                  <c:v>11.787939083355013</c:v>
                </c:pt>
                <c:pt idx="1180">
                  <c:v>11.797938083356712</c:v>
                </c:pt>
                <c:pt idx="1181">
                  <c:v>11.807938083336921</c:v>
                </c:pt>
                <c:pt idx="1182">
                  <c:v>11.81793708333862</c:v>
                </c:pt>
                <c:pt idx="1183">
                  <c:v>11.827936083340319</c:v>
                </c:pt>
                <c:pt idx="1184">
                  <c:v>11.837936083349632</c:v>
                </c:pt>
                <c:pt idx="1185">
                  <c:v>11.847935083351331</c:v>
                </c:pt>
                <c:pt idx="1186">
                  <c:v>11.85793408335303</c:v>
                </c:pt>
                <c:pt idx="1187">
                  <c:v>11.867934083333239</c:v>
                </c:pt>
                <c:pt idx="1188">
                  <c:v>11.877933083334938</c:v>
                </c:pt>
                <c:pt idx="1189">
                  <c:v>11.887932083336636</c:v>
                </c:pt>
                <c:pt idx="1190">
                  <c:v>11.89793208334595</c:v>
                </c:pt>
                <c:pt idx="1191">
                  <c:v>11.907931083347648</c:v>
                </c:pt>
                <c:pt idx="1192">
                  <c:v>11.917930083349347</c:v>
                </c:pt>
                <c:pt idx="1193">
                  <c:v>11.92793008335866</c:v>
                </c:pt>
                <c:pt idx="1194">
                  <c:v>11.937929083331255</c:v>
                </c:pt>
                <c:pt idx="1195">
                  <c:v>11.947928083332954</c:v>
                </c:pt>
                <c:pt idx="1196">
                  <c:v>11.957928083342267</c:v>
                </c:pt>
                <c:pt idx="1197">
                  <c:v>11.967927083343966</c:v>
                </c:pt>
                <c:pt idx="1198">
                  <c:v>11.977926083345665</c:v>
                </c:pt>
                <c:pt idx="1199">
                  <c:v>11.987926083354978</c:v>
                </c:pt>
                <c:pt idx="1200">
                  <c:v>11.997925083356677</c:v>
                </c:pt>
                <c:pt idx="1201">
                  <c:v>12.007924083358375</c:v>
                </c:pt>
                <c:pt idx="1202">
                  <c:v>12.017924083338585</c:v>
                </c:pt>
                <c:pt idx="1203">
                  <c:v>12.027923083340283</c:v>
                </c:pt>
                <c:pt idx="1204">
                  <c:v>12.037922083341982</c:v>
                </c:pt>
                <c:pt idx="1205">
                  <c:v>12.047922083351295</c:v>
                </c:pt>
                <c:pt idx="1206">
                  <c:v>12.057921083352994</c:v>
                </c:pt>
                <c:pt idx="1207">
                  <c:v>12.067920083354693</c:v>
                </c:pt>
                <c:pt idx="1208">
                  <c:v>12.077920083334902</c:v>
                </c:pt>
                <c:pt idx="1209">
                  <c:v>12.087919083336601</c:v>
                </c:pt>
                <c:pt idx="1210">
                  <c:v>12.0979180833383</c:v>
                </c:pt>
                <c:pt idx="1211">
                  <c:v>12.107918083347613</c:v>
                </c:pt>
                <c:pt idx="1212">
                  <c:v>12.117917083349312</c:v>
                </c:pt>
                <c:pt idx="1213">
                  <c:v>12.127916583354818</c:v>
                </c:pt>
                <c:pt idx="1214">
                  <c:v>12.137916583335027</c:v>
                </c:pt>
                <c:pt idx="1215">
                  <c:v>12.147915583336726</c:v>
                </c:pt>
                <c:pt idx="1216">
                  <c:v>12.157914583338425</c:v>
                </c:pt>
                <c:pt idx="1217">
                  <c:v>12.167914583347738</c:v>
                </c:pt>
                <c:pt idx="1218">
                  <c:v>12.177913583349437</c:v>
                </c:pt>
                <c:pt idx="1219">
                  <c:v>12.187912583351135</c:v>
                </c:pt>
                <c:pt idx="1220">
                  <c:v>12.197912583331345</c:v>
                </c:pt>
                <c:pt idx="1221">
                  <c:v>12.207911583333043</c:v>
                </c:pt>
                <c:pt idx="1222">
                  <c:v>12.217910583334742</c:v>
                </c:pt>
                <c:pt idx="1223">
                  <c:v>12.227910583344055</c:v>
                </c:pt>
                <c:pt idx="1224">
                  <c:v>12.237909583345754</c:v>
                </c:pt>
                <c:pt idx="1225">
                  <c:v>12.247908583347453</c:v>
                </c:pt>
                <c:pt idx="1226">
                  <c:v>12.257908583356766</c:v>
                </c:pt>
                <c:pt idx="1227">
                  <c:v>12.267907583358465</c:v>
                </c:pt>
                <c:pt idx="1228">
                  <c:v>12.27790658333106</c:v>
                </c:pt>
                <c:pt idx="1229">
                  <c:v>12.287906583340373</c:v>
                </c:pt>
                <c:pt idx="1230">
                  <c:v>12.297905583342072</c:v>
                </c:pt>
                <c:pt idx="1231">
                  <c:v>12.30790458334377</c:v>
                </c:pt>
                <c:pt idx="1232">
                  <c:v>12.317904583353084</c:v>
                </c:pt>
                <c:pt idx="1233">
                  <c:v>12.327903583354782</c:v>
                </c:pt>
                <c:pt idx="1234">
                  <c:v>12.337902583356481</c:v>
                </c:pt>
                <c:pt idx="1235">
                  <c:v>12.34790258333669</c:v>
                </c:pt>
                <c:pt idx="1236">
                  <c:v>12.357901583338389</c:v>
                </c:pt>
                <c:pt idx="1237">
                  <c:v>12.367900583340088</c:v>
                </c:pt>
                <c:pt idx="1238">
                  <c:v>12.377900583349401</c:v>
                </c:pt>
                <c:pt idx="1239">
                  <c:v>12.3878995833511</c:v>
                </c:pt>
                <c:pt idx="1240">
                  <c:v>12.397898583352799</c:v>
                </c:pt>
                <c:pt idx="1241">
                  <c:v>12.407898583333008</c:v>
                </c:pt>
                <c:pt idx="1242">
                  <c:v>12.417897583334707</c:v>
                </c:pt>
                <c:pt idx="1243">
                  <c:v>12.427896583336405</c:v>
                </c:pt>
                <c:pt idx="1244">
                  <c:v>12.437896583345719</c:v>
                </c:pt>
                <c:pt idx="1245">
                  <c:v>12.447895583347417</c:v>
                </c:pt>
                <c:pt idx="1246">
                  <c:v>12.457894583349116</c:v>
                </c:pt>
                <c:pt idx="1247">
                  <c:v>12.467894583358429</c:v>
                </c:pt>
                <c:pt idx="1248">
                  <c:v>12.477893583331024</c:v>
                </c:pt>
                <c:pt idx="1249">
                  <c:v>12.487892583332723</c:v>
                </c:pt>
                <c:pt idx="1250">
                  <c:v>12.497892583342036</c:v>
                </c:pt>
                <c:pt idx="1251">
                  <c:v>12.507891583343735</c:v>
                </c:pt>
                <c:pt idx="1252">
                  <c:v>12.517890583345434</c:v>
                </c:pt>
                <c:pt idx="1253">
                  <c:v>12.527890583354747</c:v>
                </c:pt>
                <c:pt idx="1254">
                  <c:v>12.537889583356446</c:v>
                </c:pt>
                <c:pt idx="1255">
                  <c:v>12.547888583358144</c:v>
                </c:pt>
                <c:pt idx="1256">
                  <c:v>12.557888583338354</c:v>
                </c:pt>
                <c:pt idx="1257">
                  <c:v>12.567887583340053</c:v>
                </c:pt>
                <c:pt idx="1258">
                  <c:v>12.577886583341751</c:v>
                </c:pt>
                <c:pt idx="1259">
                  <c:v>12.587886583351064</c:v>
                </c:pt>
                <c:pt idx="1260">
                  <c:v>12.597885583352763</c:v>
                </c:pt>
                <c:pt idx="1261">
                  <c:v>12.607884583354462</c:v>
                </c:pt>
                <c:pt idx="1262">
                  <c:v>12.617884583334671</c:v>
                </c:pt>
                <c:pt idx="1263">
                  <c:v>12.62788358333637</c:v>
                </c:pt>
                <c:pt idx="1264">
                  <c:v>12.637882583338069</c:v>
                </c:pt>
                <c:pt idx="1265">
                  <c:v>12.647882583347382</c:v>
                </c:pt>
                <c:pt idx="1266">
                  <c:v>12.657881583349081</c:v>
                </c:pt>
                <c:pt idx="1267">
                  <c:v>12.667880583350779</c:v>
                </c:pt>
                <c:pt idx="1268">
                  <c:v>12.677880583330989</c:v>
                </c:pt>
                <c:pt idx="1269">
                  <c:v>12.687879583332688</c:v>
                </c:pt>
                <c:pt idx="1270">
                  <c:v>12.697878583334386</c:v>
                </c:pt>
                <c:pt idx="1271">
                  <c:v>12.7078785833437</c:v>
                </c:pt>
                <c:pt idx="1272">
                  <c:v>12.717877583345398</c:v>
                </c:pt>
                <c:pt idx="1273">
                  <c:v>12.727876583347097</c:v>
                </c:pt>
                <c:pt idx="1274">
                  <c:v>12.73787658335641</c:v>
                </c:pt>
                <c:pt idx="1275">
                  <c:v>12.747875583358109</c:v>
                </c:pt>
                <c:pt idx="1276">
                  <c:v>12.757874583330704</c:v>
                </c:pt>
                <c:pt idx="1277">
                  <c:v>12.767874583340017</c:v>
                </c:pt>
                <c:pt idx="1278">
                  <c:v>12.777873583341716</c:v>
                </c:pt>
                <c:pt idx="1279">
                  <c:v>12.787872583343415</c:v>
                </c:pt>
                <c:pt idx="1280">
                  <c:v>12.797872583352728</c:v>
                </c:pt>
                <c:pt idx="1281">
                  <c:v>12.807871583354427</c:v>
                </c:pt>
                <c:pt idx="1282">
                  <c:v>12.817871583334636</c:v>
                </c:pt>
                <c:pt idx="1283">
                  <c:v>12.827870583336335</c:v>
                </c:pt>
                <c:pt idx="1284">
                  <c:v>12.837869583338033</c:v>
                </c:pt>
                <c:pt idx="1285">
                  <c:v>12.847869583347347</c:v>
                </c:pt>
                <c:pt idx="1286">
                  <c:v>12.857868583349045</c:v>
                </c:pt>
                <c:pt idx="1287">
                  <c:v>12.867867583350744</c:v>
                </c:pt>
                <c:pt idx="1288">
                  <c:v>12.877867583330953</c:v>
                </c:pt>
                <c:pt idx="1289">
                  <c:v>12.887866583332652</c:v>
                </c:pt>
                <c:pt idx="1290">
                  <c:v>12.897865583334351</c:v>
                </c:pt>
                <c:pt idx="1291">
                  <c:v>12.907865583343664</c:v>
                </c:pt>
                <c:pt idx="1292">
                  <c:v>12.917864583345363</c:v>
                </c:pt>
                <c:pt idx="1293">
                  <c:v>12.927863583347062</c:v>
                </c:pt>
                <c:pt idx="1294">
                  <c:v>12.937863583356375</c:v>
                </c:pt>
                <c:pt idx="1295">
                  <c:v>12.947862583358074</c:v>
                </c:pt>
                <c:pt idx="1296">
                  <c:v>12.957861583330669</c:v>
                </c:pt>
                <c:pt idx="1297">
                  <c:v>12.967861583339982</c:v>
                </c:pt>
                <c:pt idx="1298">
                  <c:v>12.97786058334168</c:v>
                </c:pt>
                <c:pt idx="1299">
                  <c:v>12.987859583343379</c:v>
                </c:pt>
                <c:pt idx="1300">
                  <c:v>12.997859583352692</c:v>
                </c:pt>
                <c:pt idx="1301">
                  <c:v>13.007858583354391</c:v>
                </c:pt>
                <c:pt idx="1302">
                  <c:v>13.01785758335609</c:v>
                </c:pt>
                <c:pt idx="1303">
                  <c:v>13.027857583336299</c:v>
                </c:pt>
                <c:pt idx="1304">
                  <c:v>13.037856583337998</c:v>
                </c:pt>
                <c:pt idx="1305">
                  <c:v>13.047855583339697</c:v>
                </c:pt>
                <c:pt idx="1306">
                  <c:v>13.05785558334901</c:v>
                </c:pt>
                <c:pt idx="1307">
                  <c:v>13.067854583350709</c:v>
                </c:pt>
                <c:pt idx="1308">
                  <c:v>13.077853583352407</c:v>
                </c:pt>
                <c:pt idx="1309">
                  <c:v>13.087853583332617</c:v>
                </c:pt>
                <c:pt idx="1310">
                  <c:v>13.097852583334316</c:v>
                </c:pt>
                <c:pt idx="1311">
                  <c:v>13.107851583336014</c:v>
                </c:pt>
                <c:pt idx="1312">
                  <c:v>13.117851583345328</c:v>
                </c:pt>
                <c:pt idx="1313">
                  <c:v>13.127850000018952</c:v>
                </c:pt>
                <c:pt idx="1314">
                  <c:v>13.137849000020651</c:v>
                </c:pt>
                <c:pt idx="1315">
                  <c:v>13.147849000000861</c:v>
                </c:pt>
                <c:pt idx="1316">
                  <c:v>13.157848000002559</c:v>
                </c:pt>
                <c:pt idx="1317">
                  <c:v>13.167847000004258</c:v>
                </c:pt>
                <c:pt idx="1318">
                  <c:v>13.177847000013571</c:v>
                </c:pt>
                <c:pt idx="1319">
                  <c:v>13.18784600001527</c:v>
                </c:pt>
                <c:pt idx="1320">
                  <c:v>13.197845000016969</c:v>
                </c:pt>
                <c:pt idx="1321">
                  <c:v>13.207844999997178</c:v>
                </c:pt>
                <c:pt idx="1322">
                  <c:v>13.217843999998877</c:v>
                </c:pt>
                <c:pt idx="1323">
                  <c:v>13.227843000000576</c:v>
                </c:pt>
                <c:pt idx="1324">
                  <c:v>13.237843000009889</c:v>
                </c:pt>
                <c:pt idx="1325">
                  <c:v>13.247842000011588</c:v>
                </c:pt>
                <c:pt idx="1326">
                  <c:v>13.257841000013286</c:v>
                </c:pt>
                <c:pt idx="1327">
                  <c:v>13.267841000022599</c:v>
                </c:pt>
                <c:pt idx="1328">
                  <c:v>13.277840000024298</c:v>
                </c:pt>
                <c:pt idx="1329">
                  <c:v>13.287839000025997</c:v>
                </c:pt>
                <c:pt idx="1330">
                  <c:v>13.297839000006206</c:v>
                </c:pt>
                <c:pt idx="1331">
                  <c:v>13.307838000007905</c:v>
                </c:pt>
                <c:pt idx="1332">
                  <c:v>13.317837000009604</c:v>
                </c:pt>
                <c:pt idx="1333">
                  <c:v>13.327837000018917</c:v>
                </c:pt>
                <c:pt idx="1334">
                  <c:v>13.337836000020616</c:v>
                </c:pt>
                <c:pt idx="1335">
                  <c:v>13.347836000000825</c:v>
                </c:pt>
                <c:pt idx="1336">
                  <c:v>13.357835000002524</c:v>
                </c:pt>
                <c:pt idx="1337">
                  <c:v>13.367834000004223</c:v>
                </c:pt>
                <c:pt idx="1338">
                  <c:v>13.377834000013536</c:v>
                </c:pt>
                <c:pt idx="1339">
                  <c:v>13.387833000015235</c:v>
                </c:pt>
                <c:pt idx="1340">
                  <c:v>13.397832000016933</c:v>
                </c:pt>
                <c:pt idx="1341">
                  <c:v>13.407831000018632</c:v>
                </c:pt>
                <c:pt idx="1342">
                  <c:v>13.417830999998841</c:v>
                </c:pt>
                <c:pt idx="1343">
                  <c:v>13.42783000000054</c:v>
                </c:pt>
                <c:pt idx="1344">
                  <c:v>13.437830000009853</c:v>
                </c:pt>
                <c:pt idx="1345">
                  <c:v>13.447829000011552</c:v>
                </c:pt>
                <c:pt idx="1346">
                  <c:v>13.457828000013251</c:v>
                </c:pt>
                <c:pt idx="1347">
                  <c:v>13.467828000022564</c:v>
                </c:pt>
                <c:pt idx="1348">
                  <c:v>13.477827000024263</c:v>
                </c:pt>
                <c:pt idx="1349">
                  <c:v>13.487826000025962</c:v>
                </c:pt>
                <c:pt idx="1350">
                  <c:v>13.497826000006171</c:v>
                </c:pt>
                <c:pt idx="1351">
                  <c:v>13.50782500000787</c:v>
                </c:pt>
                <c:pt idx="1352">
                  <c:v>13.517824000009568</c:v>
                </c:pt>
                <c:pt idx="1353">
                  <c:v>13.527824000018882</c:v>
                </c:pt>
                <c:pt idx="1354">
                  <c:v>13.53782300002058</c:v>
                </c:pt>
                <c:pt idx="1355">
                  <c:v>13.547822000022279</c:v>
                </c:pt>
                <c:pt idx="1356">
                  <c:v>13.557822000002488</c:v>
                </c:pt>
                <c:pt idx="1357">
                  <c:v>13.567821000004187</c:v>
                </c:pt>
                <c:pt idx="1358">
                  <c:v>13.577820000005886</c:v>
                </c:pt>
                <c:pt idx="1359">
                  <c:v>13.587820000015199</c:v>
                </c:pt>
                <c:pt idx="1360">
                  <c:v>13.597819000016898</c:v>
                </c:pt>
                <c:pt idx="1361">
                  <c:v>13.607818000018597</c:v>
                </c:pt>
                <c:pt idx="1362">
                  <c:v>13.617817999998806</c:v>
                </c:pt>
                <c:pt idx="1363">
                  <c:v>13.627817000000505</c:v>
                </c:pt>
                <c:pt idx="1364">
                  <c:v>13.637816000002204</c:v>
                </c:pt>
                <c:pt idx="1365">
                  <c:v>13.647816000011517</c:v>
                </c:pt>
                <c:pt idx="1366">
                  <c:v>13.657815000013215</c:v>
                </c:pt>
                <c:pt idx="1367">
                  <c:v>13.667814000014914</c:v>
                </c:pt>
                <c:pt idx="1368">
                  <c:v>13.677814000024227</c:v>
                </c:pt>
                <c:pt idx="1369">
                  <c:v>13.687813000025926</c:v>
                </c:pt>
                <c:pt idx="1370">
                  <c:v>13.697811999998521</c:v>
                </c:pt>
                <c:pt idx="1371">
                  <c:v>13.707812000007834</c:v>
                </c:pt>
                <c:pt idx="1372">
                  <c:v>13.717811000009533</c:v>
                </c:pt>
                <c:pt idx="1373">
                  <c:v>13.727810000011232</c:v>
                </c:pt>
                <c:pt idx="1374">
                  <c:v>13.737810000020545</c:v>
                </c:pt>
                <c:pt idx="1375">
                  <c:v>13.747809000022244</c:v>
                </c:pt>
                <c:pt idx="1376">
                  <c:v>13.757808000023942</c:v>
                </c:pt>
                <c:pt idx="1377">
                  <c:v>13.767808000004152</c:v>
                </c:pt>
                <c:pt idx="1378">
                  <c:v>13.777807000005851</c:v>
                </c:pt>
                <c:pt idx="1379">
                  <c:v>13.787806000007549</c:v>
                </c:pt>
                <c:pt idx="1380">
                  <c:v>13.797806000016863</c:v>
                </c:pt>
                <c:pt idx="1381">
                  <c:v>13.807805000018561</c:v>
                </c:pt>
                <c:pt idx="1382">
                  <c:v>13.817804999998771</c:v>
                </c:pt>
                <c:pt idx="1383">
                  <c:v>13.827804000000469</c:v>
                </c:pt>
                <c:pt idx="1384">
                  <c:v>13.837803000002168</c:v>
                </c:pt>
                <c:pt idx="1385">
                  <c:v>13.847803000011481</c:v>
                </c:pt>
                <c:pt idx="1386">
                  <c:v>13.85780200001318</c:v>
                </c:pt>
                <c:pt idx="1387">
                  <c:v>13.867801000014879</c:v>
                </c:pt>
                <c:pt idx="1388">
                  <c:v>13.877801000024192</c:v>
                </c:pt>
                <c:pt idx="1389">
                  <c:v>13.887800000025891</c:v>
                </c:pt>
                <c:pt idx="1390">
                  <c:v>13.897798999998486</c:v>
                </c:pt>
                <c:pt idx="1391">
                  <c:v>13.907799000007799</c:v>
                </c:pt>
                <c:pt idx="1392">
                  <c:v>13.917798000009498</c:v>
                </c:pt>
                <c:pt idx="1393">
                  <c:v>13.927797000011196</c:v>
                </c:pt>
                <c:pt idx="1394">
                  <c:v>13.93779700002051</c:v>
                </c:pt>
                <c:pt idx="1395">
                  <c:v>13.947796000022208</c:v>
                </c:pt>
                <c:pt idx="1396">
                  <c:v>13.957795000023907</c:v>
                </c:pt>
                <c:pt idx="1397">
                  <c:v>13.967795000004116</c:v>
                </c:pt>
                <c:pt idx="1398">
                  <c:v>13.977794000005815</c:v>
                </c:pt>
                <c:pt idx="1399">
                  <c:v>13.987793000007514</c:v>
                </c:pt>
                <c:pt idx="1400">
                  <c:v>13.997793000016827</c:v>
                </c:pt>
                <c:pt idx="1401">
                  <c:v>14.007792000018526</c:v>
                </c:pt>
                <c:pt idx="1402">
                  <c:v>14.017791000020225</c:v>
                </c:pt>
                <c:pt idx="1403">
                  <c:v>14.027791000000434</c:v>
                </c:pt>
                <c:pt idx="1404">
                  <c:v>14.037790000002133</c:v>
                </c:pt>
                <c:pt idx="1405">
                  <c:v>14.047789000003831</c:v>
                </c:pt>
                <c:pt idx="1406">
                  <c:v>14.057789000013145</c:v>
                </c:pt>
                <c:pt idx="1407">
                  <c:v>14.067788000014843</c:v>
                </c:pt>
                <c:pt idx="1408">
                  <c:v>14.077787000016542</c:v>
                </c:pt>
                <c:pt idx="1409">
                  <c:v>14.087787000025855</c:v>
                </c:pt>
                <c:pt idx="1410">
                  <c:v>14.09778599999845</c:v>
                </c:pt>
                <c:pt idx="1411">
                  <c:v>14.107785000000149</c:v>
                </c:pt>
                <c:pt idx="1412">
                  <c:v>14.117785000009462</c:v>
                </c:pt>
                <c:pt idx="1413">
                  <c:v>14.127784833341138</c:v>
                </c:pt>
                <c:pt idx="1414">
                  <c:v>14.137783833342837</c:v>
                </c:pt>
                <c:pt idx="1415">
                  <c:v>14.14778383335215</c:v>
                </c:pt>
                <c:pt idx="1416">
                  <c:v>14.157782833353849</c:v>
                </c:pt>
                <c:pt idx="1417">
                  <c:v>14.167782833334059</c:v>
                </c:pt>
                <c:pt idx="1418">
                  <c:v>14.177781833335757</c:v>
                </c:pt>
                <c:pt idx="1419">
                  <c:v>14.187780833337456</c:v>
                </c:pt>
                <c:pt idx="1420">
                  <c:v>14.197779833339155</c:v>
                </c:pt>
                <c:pt idx="1421">
                  <c:v>14.207779833348468</c:v>
                </c:pt>
                <c:pt idx="1422">
                  <c:v>14.217778833350167</c:v>
                </c:pt>
                <c:pt idx="1423">
                  <c:v>14.227778833330376</c:v>
                </c:pt>
                <c:pt idx="1424">
                  <c:v>14.237777833332075</c:v>
                </c:pt>
                <c:pt idx="1425">
                  <c:v>14.247776833333774</c:v>
                </c:pt>
                <c:pt idx="1426">
                  <c:v>14.257776833343087</c:v>
                </c:pt>
                <c:pt idx="1427">
                  <c:v>14.267775833344785</c:v>
                </c:pt>
                <c:pt idx="1428">
                  <c:v>14.277774833346484</c:v>
                </c:pt>
                <c:pt idx="1429">
                  <c:v>14.287774833355797</c:v>
                </c:pt>
                <c:pt idx="1430">
                  <c:v>14.297773833357496</c:v>
                </c:pt>
                <c:pt idx="1431">
                  <c:v>14.307772833359195</c:v>
                </c:pt>
                <c:pt idx="1432">
                  <c:v>14.317772833339404</c:v>
                </c:pt>
                <c:pt idx="1433">
                  <c:v>14.327771833341103</c:v>
                </c:pt>
                <c:pt idx="1434">
                  <c:v>14.337770833342802</c:v>
                </c:pt>
                <c:pt idx="1435">
                  <c:v>14.347770833352115</c:v>
                </c:pt>
                <c:pt idx="1436">
                  <c:v>14.357769833353814</c:v>
                </c:pt>
                <c:pt idx="1437">
                  <c:v>14.367768833355512</c:v>
                </c:pt>
                <c:pt idx="1438">
                  <c:v>14.377768833335722</c:v>
                </c:pt>
                <c:pt idx="1439">
                  <c:v>14.387767833337421</c:v>
                </c:pt>
                <c:pt idx="1440">
                  <c:v>14.397766833339119</c:v>
                </c:pt>
                <c:pt idx="1441">
                  <c:v>14.407766833348433</c:v>
                </c:pt>
                <c:pt idx="1442">
                  <c:v>14.417765833350131</c:v>
                </c:pt>
                <c:pt idx="1443">
                  <c:v>14.42776483335183</c:v>
                </c:pt>
                <c:pt idx="1444">
                  <c:v>14.437764833332039</c:v>
                </c:pt>
                <c:pt idx="1445">
                  <c:v>14.447763833333738</c:v>
                </c:pt>
                <c:pt idx="1446">
                  <c:v>14.457762833335437</c:v>
                </c:pt>
                <c:pt idx="1447">
                  <c:v>14.46776283334475</c:v>
                </c:pt>
                <c:pt idx="1448">
                  <c:v>14.477761833346449</c:v>
                </c:pt>
                <c:pt idx="1449">
                  <c:v>14.487761833355762</c:v>
                </c:pt>
                <c:pt idx="1450">
                  <c:v>14.497760833357461</c:v>
                </c:pt>
                <c:pt idx="1451">
                  <c:v>14.50775983335916</c:v>
                </c:pt>
                <c:pt idx="1452">
                  <c:v>14.517759833339369</c:v>
                </c:pt>
                <c:pt idx="1453">
                  <c:v>14.527758833341068</c:v>
                </c:pt>
                <c:pt idx="1454">
                  <c:v>14.537757833342766</c:v>
                </c:pt>
                <c:pt idx="1455">
                  <c:v>14.54775783335208</c:v>
                </c:pt>
                <c:pt idx="1456">
                  <c:v>14.557756833353778</c:v>
                </c:pt>
                <c:pt idx="1457">
                  <c:v>14.567755833355477</c:v>
                </c:pt>
                <c:pt idx="1458">
                  <c:v>14.577755833335686</c:v>
                </c:pt>
                <c:pt idx="1459">
                  <c:v>14.587754833337385</c:v>
                </c:pt>
                <c:pt idx="1460">
                  <c:v>14.597753833339084</c:v>
                </c:pt>
                <c:pt idx="1461">
                  <c:v>14.607753833348397</c:v>
                </c:pt>
                <c:pt idx="1462">
                  <c:v>14.617752833350096</c:v>
                </c:pt>
                <c:pt idx="1463">
                  <c:v>14.627751833351795</c:v>
                </c:pt>
                <c:pt idx="1464">
                  <c:v>14.637751833332004</c:v>
                </c:pt>
                <c:pt idx="1465">
                  <c:v>14.647750833333703</c:v>
                </c:pt>
                <c:pt idx="1466">
                  <c:v>14.657749833335401</c:v>
                </c:pt>
                <c:pt idx="1467">
                  <c:v>14.667749833344715</c:v>
                </c:pt>
                <c:pt idx="1468">
                  <c:v>14.677748833346413</c:v>
                </c:pt>
                <c:pt idx="1469">
                  <c:v>14.687747833348112</c:v>
                </c:pt>
                <c:pt idx="1470">
                  <c:v>14.697747833357425</c:v>
                </c:pt>
                <c:pt idx="1471">
                  <c:v>14.707746833359124</c:v>
                </c:pt>
                <c:pt idx="1472">
                  <c:v>14.717745833331719</c:v>
                </c:pt>
                <c:pt idx="1473">
                  <c:v>14.727745833341032</c:v>
                </c:pt>
                <c:pt idx="1474">
                  <c:v>14.737744833342731</c:v>
                </c:pt>
                <c:pt idx="1475">
                  <c:v>14.74774383334443</c:v>
                </c:pt>
                <c:pt idx="1476">
                  <c:v>14.757743833353743</c:v>
                </c:pt>
                <c:pt idx="1477">
                  <c:v>14.767742833355442</c:v>
                </c:pt>
                <c:pt idx="1478">
                  <c:v>14.777742833335651</c:v>
                </c:pt>
                <c:pt idx="1479">
                  <c:v>14.78774183333735</c:v>
                </c:pt>
                <c:pt idx="1480">
                  <c:v>14.797740833339049</c:v>
                </c:pt>
                <c:pt idx="1481">
                  <c:v>14.807740833348362</c:v>
                </c:pt>
                <c:pt idx="1482">
                  <c:v>14.817739833350061</c:v>
                </c:pt>
                <c:pt idx="1483">
                  <c:v>14.827738833351759</c:v>
                </c:pt>
                <c:pt idx="1484">
                  <c:v>14.837738833331969</c:v>
                </c:pt>
                <c:pt idx="1485">
                  <c:v>14.847737833333667</c:v>
                </c:pt>
                <c:pt idx="1486">
                  <c:v>14.857736833335366</c:v>
                </c:pt>
                <c:pt idx="1487">
                  <c:v>14.867736833344679</c:v>
                </c:pt>
                <c:pt idx="1488">
                  <c:v>14.877735833346378</c:v>
                </c:pt>
                <c:pt idx="1489">
                  <c:v>14.887734833348077</c:v>
                </c:pt>
                <c:pt idx="1490">
                  <c:v>14.89773483335739</c:v>
                </c:pt>
                <c:pt idx="1491">
                  <c:v>14.907733833359089</c:v>
                </c:pt>
                <c:pt idx="1492">
                  <c:v>14.917732833331684</c:v>
                </c:pt>
                <c:pt idx="1493">
                  <c:v>14.927732833340997</c:v>
                </c:pt>
                <c:pt idx="1494">
                  <c:v>14.937731833342696</c:v>
                </c:pt>
                <c:pt idx="1495">
                  <c:v>14.947730833344394</c:v>
                </c:pt>
                <c:pt idx="1496">
                  <c:v>14.957730833353708</c:v>
                </c:pt>
                <c:pt idx="1497">
                  <c:v>14.967729833355406</c:v>
                </c:pt>
                <c:pt idx="1498">
                  <c:v>14.977728833357105</c:v>
                </c:pt>
                <c:pt idx="1499">
                  <c:v>14.987728833337314</c:v>
                </c:pt>
                <c:pt idx="1500">
                  <c:v>14.997727833339013</c:v>
                </c:pt>
              </c:numCache>
            </c:numRef>
          </c:xVal>
          <c:yVal>
            <c:numRef>
              <c:f>Accelerometer!$C$2:$C$1502</c:f>
              <c:numCache>
                <c:formatCode>General</c:formatCode>
                <c:ptCount val="1501"/>
                <c:pt idx="0">
                  <c:v>9.737101593017579</c:v>
                </c:pt>
                <c:pt idx="1">
                  <c:v>9.7466816711425786</c:v>
                </c:pt>
                <c:pt idx="2">
                  <c:v>9.7460829162597662</c:v>
                </c:pt>
                <c:pt idx="3">
                  <c:v>9.7451847839355477</c:v>
                </c:pt>
                <c:pt idx="4">
                  <c:v>9.7496754455566403</c:v>
                </c:pt>
                <c:pt idx="5">
                  <c:v>9.7644946289062506</c:v>
                </c:pt>
                <c:pt idx="6">
                  <c:v>9.7552139282226573</c:v>
                </c:pt>
                <c:pt idx="7">
                  <c:v>9.7388978576660161</c:v>
                </c:pt>
                <c:pt idx="8">
                  <c:v>9.7327606201171886</c:v>
                </c:pt>
                <c:pt idx="9">
                  <c:v>9.7347065734863278</c:v>
                </c:pt>
                <c:pt idx="10">
                  <c:v>9.7493760681152342</c:v>
                </c:pt>
                <c:pt idx="11">
                  <c:v>9.7561120605468759</c:v>
                </c:pt>
                <c:pt idx="12">
                  <c:v>9.754465484619141</c:v>
                </c:pt>
                <c:pt idx="13">
                  <c:v>9.7444363403320313</c:v>
                </c:pt>
                <c:pt idx="14">
                  <c:v>9.7345568847656256</c:v>
                </c:pt>
                <c:pt idx="15">
                  <c:v>9.7159954833984372</c:v>
                </c:pt>
                <c:pt idx="16">
                  <c:v>9.735155639648438</c:v>
                </c:pt>
                <c:pt idx="17">
                  <c:v>9.7644946289062506</c:v>
                </c:pt>
                <c:pt idx="18">
                  <c:v>9.7736256408691418</c:v>
                </c:pt>
                <c:pt idx="19">
                  <c:v>9.7625486755371096</c:v>
                </c:pt>
                <c:pt idx="20">
                  <c:v>9.7550642395019533</c:v>
                </c:pt>
                <c:pt idx="21">
                  <c:v>9.7571598815917966</c:v>
                </c:pt>
                <c:pt idx="22">
                  <c:v>9.7278208923339857</c:v>
                </c:pt>
                <c:pt idx="23">
                  <c:v>9.7046191406250006</c:v>
                </c:pt>
                <c:pt idx="24">
                  <c:v>9.7110557556152344</c:v>
                </c:pt>
                <c:pt idx="25">
                  <c:v>9.7454841613769538</c:v>
                </c:pt>
                <c:pt idx="26">
                  <c:v>9.7525195312499999</c:v>
                </c:pt>
                <c:pt idx="27">
                  <c:v>9.7567108154296882</c:v>
                </c:pt>
                <c:pt idx="28">
                  <c:v>9.7447357177734375</c:v>
                </c:pt>
                <c:pt idx="29">
                  <c:v>9.7390475463867201</c:v>
                </c:pt>
                <c:pt idx="30">
                  <c:v>9.7330599975585947</c:v>
                </c:pt>
                <c:pt idx="31">
                  <c:v>9.7359040832519543</c:v>
                </c:pt>
                <c:pt idx="32">
                  <c:v>9.7180911254882822</c:v>
                </c:pt>
                <c:pt idx="33">
                  <c:v>9.7294674682617188</c:v>
                </c:pt>
                <c:pt idx="34">
                  <c:v>9.7559623718261719</c:v>
                </c:pt>
                <c:pt idx="35">
                  <c:v>9.7656921386718754</c:v>
                </c:pt>
                <c:pt idx="36">
                  <c:v>9.7775175476074221</c:v>
                </c:pt>
                <c:pt idx="37">
                  <c:v>9.7667399597167979</c:v>
                </c:pt>
                <c:pt idx="38">
                  <c:v>9.7140495300292979</c:v>
                </c:pt>
                <c:pt idx="39">
                  <c:v>9.6773757934570312</c:v>
                </c:pt>
                <c:pt idx="40">
                  <c:v>9.6802198791503908</c:v>
                </c:pt>
                <c:pt idx="41">
                  <c:v>9.6978831481933607</c:v>
                </c:pt>
                <c:pt idx="42">
                  <c:v>9.7127023315429692</c:v>
                </c:pt>
                <c:pt idx="43">
                  <c:v>9.6989309692382815</c:v>
                </c:pt>
                <c:pt idx="44">
                  <c:v>9.6767770385742189</c:v>
                </c:pt>
                <c:pt idx="45">
                  <c:v>9.6691429138183604</c:v>
                </c:pt>
                <c:pt idx="46">
                  <c:v>9.6585150146484384</c:v>
                </c:pt>
                <c:pt idx="47">
                  <c:v>9.6501324462890636</c:v>
                </c:pt>
                <c:pt idx="48">
                  <c:v>9.6480368041992186</c:v>
                </c:pt>
                <c:pt idx="49">
                  <c:v>9.6541740417480479</c:v>
                </c:pt>
                <c:pt idx="50">
                  <c:v>9.6796211242675785</c:v>
                </c:pt>
                <c:pt idx="51">
                  <c:v>9.6820161437988279</c:v>
                </c:pt>
                <c:pt idx="52">
                  <c:v>9.6742323303222655</c:v>
                </c:pt>
                <c:pt idx="53">
                  <c:v>9.6511802673339844</c:v>
                </c:pt>
                <c:pt idx="54">
                  <c:v>9.6398039245605478</c:v>
                </c:pt>
                <c:pt idx="55">
                  <c:v>9.6685441589355481</c:v>
                </c:pt>
                <c:pt idx="56">
                  <c:v>9.661209411621094</c:v>
                </c:pt>
                <c:pt idx="57">
                  <c:v>9.6598622131347653</c:v>
                </c:pt>
                <c:pt idx="58">
                  <c:v>9.6305232238769545</c:v>
                </c:pt>
                <c:pt idx="59">
                  <c:v>9.6040283203124996</c:v>
                </c:pt>
                <c:pt idx="60">
                  <c:v>9.5968432617187514</c:v>
                </c:pt>
                <c:pt idx="61">
                  <c:v>9.585616607666017</c:v>
                </c:pt>
                <c:pt idx="62">
                  <c:v>9.6306729125976567</c:v>
                </c:pt>
                <c:pt idx="63">
                  <c:v>9.678573303222656</c:v>
                </c:pt>
                <c:pt idx="64">
                  <c:v>9.6932427978515623</c:v>
                </c:pt>
                <c:pt idx="65">
                  <c:v>9.6936918640136724</c:v>
                </c:pt>
                <c:pt idx="66">
                  <c:v>9.6929434204101561</c:v>
                </c:pt>
                <c:pt idx="67">
                  <c:v>9.7032719421386719</c:v>
                </c:pt>
                <c:pt idx="68">
                  <c:v>9.770482177734376</c:v>
                </c:pt>
                <c:pt idx="69">
                  <c:v>9.8468234252929694</c:v>
                </c:pt>
                <c:pt idx="70">
                  <c:v>9.9153808593750004</c:v>
                </c:pt>
                <c:pt idx="71">
                  <c:v>9.9769029235839852</c:v>
                </c:pt>
                <c:pt idx="72">
                  <c:v>9.9788488769531263</c:v>
                </c:pt>
                <c:pt idx="73">
                  <c:v>9.925260314941406</c:v>
                </c:pt>
                <c:pt idx="74">
                  <c:v>9.7529685974121101</c:v>
                </c:pt>
                <c:pt idx="75">
                  <c:v>9.5261901855468754</c:v>
                </c:pt>
                <c:pt idx="76">
                  <c:v>9.4532917785644539</c:v>
                </c:pt>
                <c:pt idx="77">
                  <c:v>9.5375665283203137</c:v>
                </c:pt>
                <c:pt idx="78">
                  <c:v>9.6225897216796881</c:v>
                </c:pt>
                <c:pt idx="79">
                  <c:v>9.6210928344726572</c:v>
                </c:pt>
                <c:pt idx="80">
                  <c:v>9.5498410034179688</c:v>
                </c:pt>
                <c:pt idx="81">
                  <c:v>9.4805351257324215</c:v>
                </c:pt>
                <c:pt idx="82">
                  <c:v>9.4565849304199219</c:v>
                </c:pt>
                <c:pt idx="83">
                  <c:v>9.4523936462402354</c:v>
                </c:pt>
                <c:pt idx="84">
                  <c:v>9.481582946777344</c:v>
                </c:pt>
                <c:pt idx="85">
                  <c:v>9.4971505737304689</c:v>
                </c:pt>
                <c:pt idx="86">
                  <c:v>9.5188554382324231</c:v>
                </c:pt>
                <c:pt idx="87">
                  <c:v>9.558822326660156</c:v>
                </c:pt>
                <c:pt idx="88">
                  <c:v>9.5925022888183591</c:v>
                </c:pt>
                <c:pt idx="89">
                  <c:v>9.6127102661132824</c:v>
                </c:pt>
                <c:pt idx="90">
                  <c:v>9.6299244689941403</c:v>
                </c:pt>
                <c:pt idx="91">
                  <c:v>9.6456417846679692</c:v>
                </c:pt>
                <c:pt idx="92">
                  <c:v>9.6618081665039064</c:v>
                </c:pt>
                <c:pt idx="93">
                  <c:v>9.6953384399414073</c:v>
                </c:pt>
                <c:pt idx="94">
                  <c:v>9.7342575073242195</c:v>
                </c:pt>
                <c:pt idx="95">
                  <c:v>9.7888938903808604</c:v>
                </c:pt>
                <c:pt idx="96">
                  <c:v>9.8941250610351563</c:v>
                </c:pt>
                <c:pt idx="97">
                  <c:v>9.9593893432617193</c:v>
                </c:pt>
                <c:pt idx="98">
                  <c:v>9.946665802001954</c:v>
                </c:pt>
                <c:pt idx="99">
                  <c:v>9.8876884460449226</c:v>
                </c:pt>
                <c:pt idx="100">
                  <c:v>9.8135925292968746</c:v>
                </c:pt>
                <c:pt idx="101">
                  <c:v>9.7671890258789062</c:v>
                </c:pt>
                <c:pt idx="102">
                  <c:v>9.7957795715332043</c:v>
                </c:pt>
                <c:pt idx="103">
                  <c:v>9.8888859558105473</c:v>
                </c:pt>
                <c:pt idx="104">
                  <c:v>9.9608862304687502</c:v>
                </c:pt>
                <c:pt idx="105">
                  <c:v>10.027647399902344</c:v>
                </c:pt>
                <c:pt idx="106">
                  <c:v>10.086026000976563</c:v>
                </c:pt>
                <c:pt idx="107">
                  <c:v>10.116861877441407</c:v>
                </c:pt>
                <c:pt idx="108">
                  <c:v>10.1500927734375</c:v>
                </c:pt>
                <c:pt idx="109">
                  <c:v>10.247989196777345</c:v>
                </c:pt>
                <c:pt idx="110">
                  <c:v>10.349178771972657</c:v>
                </c:pt>
                <c:pt idx="111">
                  <c:v>10.482850799560547</c:v>
                </c:pt>
                <c:pt idx="112">
                  <c:v>10.609637145996095</c:v>
                </c:pt>
                <c:pt idx="113">
                  <c:v>10.741213531494141</c:v>
                </c:pt>
                <c:pt idx="114">
                  <c:v>10.888207855224611</c:v>
                </c:pt>
                <c:pt idx="115">
                  <c:v>11.135194244384767</c:v>
                </c:pt>
                <c:pt idx="116">
                  <c:v>11.485465850830078</c:v>
                </c:pt>
                <c:pt idx="117">
                  <c:v>11.81747543334961</c:v>
                </c:pt>
                <c:pt idx="118">
                  <c:v>12.093202056884767</c:v>
                </c:pt>
                <c:pt idx="119">
                  <c:v>12.356205139160156</c:v>
                </c:pt>
                <c:pt idx="120">
                  <c:v>12.587623901367188</c:v>
                </c:pt>
                <c:pt idx="121">
                  <c:v>12.860356750488283</c:v>
                </c:pt>
                <c:pt idx="122">
                  <c:v>13.136682128906251</c:v>
                </c:pt>
                <c:pt idx="123">
                  <c:v>13.408367156982422</c:v>
                </c:pt>
                <c:pt idx="124">
                  <c:v>13.675711212158204</c:v>
                </c:pt>
                <c:pt idx="125">
                  <c:v>13.944851531982422</c:v>
                </c:pt>
                <c:pt idx="126">
                  <c:v>14.157259826660157</c:v>
                </c:pt>
                <c:pt idx="127">
                  <c:v>14.37296127319336</c:v>
                </c:pt>
                <c:pt idx="128">
                  <c:v>14.562616882324219</c:v>
                </c:pt>
                <c:pt idx="129">
                  <c:v>14.637161865234376</c:v>
                </c:pt>
                <c:pt idx="130">
                  <c:v>14.568903808593751</c:v>
                </c:pt>
                <c:pt idx="131">
                  <c:v>14.346316680908204</c:v>
                </c:pt>
                <c:pt idx="132">
                  <c:v>13.913416900634767</c:v>
                </c:pt>
                <c:pt idx="133">
                  <c:v>13.186378784179688</c:v>
                </c:pt>
                <c:pt idx="134">
                  <c:v>12.175381164550782</c:v>
                </c:pt>
                <c:pt idx="135">
                  <c:v>11.02038299560547</c:v>
                </c:pt>
                <c:pt idx="136">
                  <c:v>10.087971954345704</c:v>
                </c:pt>
                <c:pt idx="137">
                  <c:v>9.3121353149414059</c:v>
                </c:pt>
                <c:pt idx="138">
                  <c:v>8.2098275756835939</c:v>
                </c:pt>
                <c:pt idx="139">
                  <c:v>6.848857727050782</c:v>
                </c:pt>
                <c:pt idx="140">
                  <c:v>5.5603372192382814</c:v>
                </c:pt>
                <c:pt idx="141">
                  <c:v>5.1419572448730468</c:v>
                </c:pt>
                <c:pt idx="142">
                  <c:v>5.508544921875</c:v>
                </c:pt>
                <c:pt idx="143">
                  <c:v>6.1665765380859376</c:v>
                </c:pt>
                <c:pt idx="144">
                  <c:v>6.0796073913574222</c:v>
                </c:pt>
                <c:pt idx="145">
                  <c:v>5.711073760986328</c:v>
                </c:pt>
                <c:pt idx="146">
                  <c:v>4.8062054443359381</c:v>
                </c:pt>
                <c:pt idx="147">
                  <c:v>4.0797660827636717</c:v>
                </c:pt>
                <c:pt idx="148">
                  <c:v>4.120780792236328</c:v>
                </c:pt>
                <c:pt idx="149">
                  <c:v>4.4923081970214849</c:v>
                </c:pt>
                <c:pt idx="150">
                  <c:v>4.9295489501953131</c:v>
                </c:pt>
                <c:pt idx="151">
                  <c:v>5.3757710266113286</c:v>
                </c:pt>
                <c:pt idx="152">
                  <c:v>5.6446119689941412</c:v>
                </c:pt>
                <c:pt idx="153">
                  <c:v>5.6438635253906249</c:v>
                </c:pt>
                <c:pt idx="154">
                  <c:v>5.4877381896972661</c:v>
                </c:pt>
                <c:pt idx="155">
                  <c:v>5.2379077148437503</c:v>
                </c:pt>
                <c:pt idx="156">
                  <c:v>5.0404682922363282</c:v>
                </c:pt>
                <c:pt idx="157">
                  <c:v>5.0443601989746094</c:v>
                </c:pt>
                <c:pt idx="158">
                  <c:v>5.2492840576171877</c:v>
                </c:pt>
                <c:pt idx="159">
                  <c:v>5.6253021240234382</c:v>
                </c:pt>
                <c:pt idx="160">
                  <c:v>6.172564086914063</c:v>
                </c:pt>
                <c:pt idx="161">
                  <c:v>6.9500473022460945</c:v>
                </c:pt>
                <c:pt idx="162">
                  <c:v>7.8671900939941413</c:v>
                </c:pt>
                <c:pt idx="163">
                  <c:v>8.7293971252441409</c:v>
                </c:pt>
                <c:pt idx="164">
                  <c:v>9.416318664550781</c:v>
                </c:pt>
                <c:pt idx="165">
                  <c:v>9.9629818725585935</c:v>
                </c:pt>
                <c:pt idx="166">
                  <c:v>10.505004730224609</c:v>
                </c:pt>
                <c:pt idx="167">
                  <c:v>11.244017944335939</c:v>
                </c:pt>
                <c:pt idx="168">
                  <c:v>12.40425521850586</c:v>
                </c:pt>
                <c:pt idx="169">
                  <c:v>13.954581298828126</c:v>
                </c:pt>
                <c:pt idx="170">
                  <c:v>15.353422393798828</c:v>
                </c:pt>
                <c:pt idx="171">
                  <c:v>16.012801208496093</c:v>
                </c:pt>
                <c:pt idx="172">
                  <c:v>16.040044555664064</c:v>
                </c:pt>
                <c:pt idx="173">
                  <c:v>15.982564086914063</c:v>
                </c:pt>
                <c:pt idx="174">
                  <c:v>16.207246856689455</c:v>
                </c:pt>
                <c:pt idx="175">
                  <c:v>16.151263275146484</c:v>
                </c:pt>
                <c:pt idx="176">
                  <c:v>15.164515228271485</c:v>
                </c:pt>
                <c:pt idx="177">
                  <c:v>13.505066070556641</c:v>
                </c:pt>
                <c:pt idx="178">
                  <c:v>11.901450805664062</c:v>
                </c:pt>
                <c:pt idx="179">
                  <c:v>10.733130340576173</c:v>
                </c:pt>
                <c:pt idx="180">
                  <c:v>10.211165771484376</c:v>
                </c:pt>
                <c:pt idx="181">
                  <c:v>10.143955535888672</c:v>
                </c:pt>
                <c:pt idx="182">
                  <c:v>10.301278381347657</c:v>
                </c:pt>
                <c:pt idx="183">
                  <c:v>10.526559906005859</c:v>
                </c:pt>
                <c:pt idx="184">
                  <c:v>10.544522552490236</c:v>
                </c:pt>
                <c:pt idx="185">
                  <c:v>11.207793273925782</c:v>
                </c:pt>
                <c:pt idx="186">
                  <c:v>11.70490951538086</c:v>
                </c:pt>
                <c:pt idx="187">
                  <c:v>12.148886260986329</c:v>
                </c:pt>
                <c:pt idx="188">
                  <c:v>11.246712341308594</c:v>
                </c:pt>
                <c:pt idx="189">
                  <c:v>8.6846401977539074</c:v>
                </c:pt>
                <c:pt idx="190">
                  <c:v>9.4038945007324219</c:v>
                </c:pt>
                <c:pt idx="191">
                  <c:v>12.670701141357423</c:v>
                </c:pt>
                <c:pt idx="192">
                  <c:v>13.470188598632813</c:v>
                </c:pt>
                <c:pt idx="193">
                  <c:v>13.119467926025392</c:v>
                </c:pt>
                <c:pt idx="194">
                  <c:v>13.017529907226564</c:v>
                </c:pt>
                <c:pt idx="195">
                  <c:v>11.398646392822267</c:v>
                </c:pt>
                <c:pt idx="196">
                  <c:v>9.0376062011718759</c:v>
                </c:pt>
                <c:pt idx="197">
                  <c:v>8.6117417907714842</c:v>
                </c:pt>
                <c:pt idx="198">
                  <c:v>8.8704039001464849</c:v>
                </c:pt>
                <c:pt idx="199">
                  <c:v>9.2467213439941407</c:v>
                </c:pt>
                <c:pt idx="200">
                  <c:v>9.8201788330078124</c:v>
                </c:pt>
                <c:pt idx="201">
                  <c:v>10.327024841308594</c:v>
                </c:pt>
                <c:pt idx="202">
                  <c:v>10.555449829101564</c:v>
                </c:pt>
                <c:pt idx="203">
                  <c:v>10.408605194091797</c:v>
                </c:pt>
                <c:pt idx="204">
                  <c:v>10.05189697265625</c:v>
                </c:pt>
                <c:pt idx="205">
                  <c:v>9.8385905456542968</c:v>
                </c:pt>
                <c:pt idx="206">
                  <c:v>10.044113159179688</c:v>
                </c:pt>
                <c:pt idx="207">
                  <c:v>10.227182464599609</c:v>
                </c:pt>
                <c:pt idx="208">
                  <c:v>10.132279815673829</c:v>
                </c:pt>
                <c:pt idx="209">
                  <c:v>10.056836700439453</c:v>
                </c:pt>
                <c:pt idx="210">
                  <c:v>10.153236236572265</c:v>
                </c:pt>
                <c:pt idx="211">
                  <c:v>10.165061645507812</c:v>
                </c:pt>
                <c:pt idx="212">
                  <c:v>9.8917300415039069</c:v>
                </c:pt>
                <c:pt idx="213">
                  <c:v>9.5197535705566416</c:v>
                </c:pt>
                <c:pt idx="214">
                  <c:v>9.4175161743164075</c:v>
                </c:pt>
                <c:pt idx="215">
                  <c:v>9.6032798767089851</c:v>
                </c:pt>
                <c:pt idx="216">
                  <c:v>9.8062577819824224</c:v>
                </c:pt>
                <c:pt idx="217">
                  <c:v>9.8351477050781249</c:v>
                </c:pt>
                <c:pt idx="218">
                  <c:v>9.6552218627929687</c:v>
                </c:pt>
                <c:pt idx="219">
                  <c:v>9.5187057495117191</c:v>
                </c:pt>
                <c:pt idx="220">
                  <c:v>9.6082196044921879</c:v>
                </c:pt>
                <c:pt idx="221">
                  <c:v>9.7465319824218764</c:v>
                </c:pt>
                <c:pt idx="222">
                  <c:v>9.761800231933595</c:v>
                </c:pt>
                <c:pt idx="223">
                  <c:v>9.5790303039550793</c:v>
                </c:pt>
                <c:pt idx="224">
                  <c:v>9.3663226318359385</c:v>
                </c:pt>
                <c:pt idx="225">
                  <c:v>9.2738150024414061</c:v>
                </c:pt>
                <c:pt idx="226">
                  <c:v>9.356592864990235</c:v>
                </c:pt>
                <c:pt idx="227">
                  <c:v>9.5534335327148447</c:v>
                </c:pt>
                <c:pt idx="228">
                  <c:v>9.7294674682617188</c:v>
                </c:pt>
                <c:pt idx="229">
                  <c:v>9.7719790649414069</c:v>
                </c:pt>
                <c:pt idx="230">
                  <c:v>9.7088104248046871</c:v>
                </c:pt>
                <c:pt idx="231">
                  <c:v>9.6600119018554693</c:v>
                </c:pt>
                <c:pt idx="232">
                  <c:v>9.6275294494628909</c:v>
                </c:pt>
                <c:pt idx="233">
                  <c:v>9.5954960632324227</c:v>
                </c:pt>
                <c:pt idx="234">
                  <c:v>9.6493840026855473</c:v>
                </c:pt>
                <c:pt idx="235">
                  <c:v>9.7409934997558594</c:v>
                </c:pt>
                <c:pt idx="236">
                  <c:v>9.9011604309082042</c:v>
                </c:pt>
                <c:pt idx="237">
                  <c:v>10.037826232910156</c:v>
                </c:pt>
                <c:pt idx="238">
                  <c:v>10.19604721069336</c:v>
                </c:pt>
                <c:pt idx="239">
                  <c:v>10.319690093994142</c:v>
                </c:pt>
                <c:pt idx="240">
                  <c:v>10.373428344726562</c:v>
                </c:pt>
                <c:pt idx="241">
                  <c:v>10.396929473876954</c:v>
                </c:pt>
                <c:pt idx="242">
                  <c:v>10.331216125488282</c:v>
                </c:pt>
                <c:pt idx="243">
                  <c:v>10.122849426269532</c:v>
                </c:pt>
                <c:pt idx="244">
                  <c:v>9.8800543212890624</c:v>
                </c:pt>
                <c:pt idx="245">
                  <c:v>9.8570022583007812</c:v>
                </c:pt>
                <c:pt idx="246">
                  <c:v>10.156230010986329</c:v>
                </c:pt>
                <c:pt idx="247">
                  <c:v>10.750793609619141</c:v>
                </c:pt>
                <c:pt idx="248">
                  <c:v>11.461815032958985</c:v>
                </c:pt>
                <c:pt idx="249">
                  <c:v>12.122840423583986</c:v>
                </c:pt>
                <c:pt idx="250">
                  <c:v>12.590917053222658</c:v>
                </c:pt>
                <c:pt idx="251">
                  <c:v>12.881612548828125</c:v>
                </c:pt>
                <c:pt idx="252">
                  <c:v>13.210029602050781</c:v>
                </c:pt>
                <c:pt idx="253">
                  <c:v>13.975088653564454</c:v>
                </c:pt>
                <c:pt idx="254">
                  <c:v>15.125895538330079</c:v>
                </c:pt>
                <c:pt idx="255">
                  <c:v>16.463963012695313</c:v>
                </c:pt>
                <c:pt idx="256">
                  <c:v>17.844093017578125</c:v>
                </c:pt>
                <c:pt idx="257">
                  <c:v>19.102226715087891</c:v>
                </c:pt>
                <c:pt idx="258">
                  <c:v>20.093315734863282</c:v>
                </c:pt>
                <c:pt idx="259">
                  <c:v>20.384310607910159</c:v>
                </c:pt>
                <c:pt idx="260">
                  <c:v>19.678079223632814</c:v>
                </c:pt>
                <c:pt idx="261">
                  <c:v>18.184036102294922</c:v>
                </c:pt>
                <c:pt idx="262">
                  <c:v>16.134947204589846</c:v>
                </c:pt>
                <c:pt idx="263">
                  <c:v>13.868360595703125</c:v>
                </c:pt>
                <c:pt idx="264">
                  <c:v>11.883787536621094</c:v>
                </c:pt>
                <c:pt idx="265">
                  <c:v>10.472821655273439</c:v>
                </c:pt>
                <c:pt idx="266">
                  <c:v>9.7242283630371098</c:v>
                </c:pt>
                <c:pt idx="267">
                  <c:v>9.0880513000488286</c:v>
                </c:pt>
                <c:pt idx="268">
                  <c:v>8.0595401000976565</c:v>
                </c:pt>
                <c:pt idx="269">
                  <c:v>6.0364970397949218</c:v>
                </c:pt>
                <c:pt idx="270">
                  <c:v>4.3116339111328124</c:v>
                </c:pt>
                <c:pt idx="271">
                  <c:v>3.8160145568847659</c:v>
                </c:pt>
                <c:pt idx="272">
                  <c:v>4.4375221252441408</c:v>
                </c:pt>
                <c:pt idx="273">
                  <c:v>4.5044329833984378</c:v>
                </c:pt>
                <c:pt idx="274">
                  <c:v>4.6692402648925784</c:v>
                </c:pt>
                <c:pt idx="275">
                  <c:v>4.2468186950683595</c:v>
                </c:pt>
                <c:pt idx="276">
                  <c:v>3.7889208984375</c:v>
                </c:pt>
                <c:pt idx="277">
                  <c:v>3.6221676635742188</c:v>
                </c:pt>
                <c:pt idx="278">
                  <c:v>3.3941917419433594</c:v>
                </c:pt>
                <c:pt idx="279">
                  <c:v>3.0530511474609376</c:v>
                </c:pt>
                <c:pt idx="280">
                  <c:v>2.8099566650390626</c:v>
                </c:pt>
                <c:pt idx="281">
                  <c:v>2.9029133605957034</c:v>
                </c:pt>
                <c:pt idx="282">
                  <c:v>3.2656091308593753</c:v>
                </c:pt>
                <c:pt idx="283">
                  <c:v>3.7508999633789064</c:v>
                </c:pt>
                <c:pt idx="284">
                  <c:v>4.3297462463378906</c:v>
                </c:pt>
                <c:pt idx="285">
                  <c:v>4.7937812805175781</c:v>
                </c:pt>
                <c:pt idx="286">
                  <c:v>4.9671208190917975</c:v>
                </c:pt>
                <c:pt idx="287">
                  <c:v>4.9470625305175782</c:v>
                </c:pt>
                <c:pt idx="288">
                  <c:v>4.9711624145507818</c:v>
                </c:pt>
                <c:pt idx="289">
                  <c:v>5.3681369018554692</c:v>
                </c:pt>
                <c:pt idx="290">
                  <c:v>6.2152253723144533</c:v>
                </c:pt>
                <c:pt idx="291">
                  <c:v>7.3363938903808599</c:v>
                </c:pt>
                <c:pt idx="292">
                  <c:v>8.5930307006835935</c:v>
                </c:pt>
                <c:pt idx="293">
                  <c:v>10.00968475341797</c:v>
                </c:pt>
                <c:pt idx="294">
                  <c:v>11.659254455566407</c:v>
                </c:pt>
                <c:pt idx="295">
                  <c:v>13.914614410400391</c:v>
                </c:pt>
                <c:pt idx="296">
                  <c:v>17.504299621582032</c:v>
                </c:pt>
                <c:pt idx="297">
                  <c:v>21.463566284179688</c:v>
                </c:pt>
                <c:pt idx="298">
                  <c:v>23.474334869384766</c:v>
                </c:pt>
                <c:pt idx="299">
                  <c:v>21.994512176513673</c:v>
                </c:pt>
                <c:pt idx="300">
                  <c:v>18.802100830078125</c:v>
                </c:pt>
                <c:pt idx="301">
                  <c:v>16.380736083984377</c:v>
                </c:pt>
                <c:pt idx="302">
                  <c:v>15.366595001220704</c:v>
                </c:pt>
                <c:pt idx="303">
                  <c:v>14.787599029541017</c:v>
                </c:pt>
                <c:pt idx="304">
                  <c:v>13.458213500976564</c:v>
                </c:pt>
                <c:pt idx="305">
                  <c:v>11.60581558227539</c:v>
                </c:pt>
                <c:pt idx="306">
                  <c:v>9.9303497314453129</c:v>
                </c:pt>
                <c:pt idx="307">
                  <c:v>8.5990182495117189</c:v>
                </c:pt>
                <c:pt idx="308">
                  <c:v>7.9468244934082035</c:v>
                </c:pt>
                <c:pt idx="309">
                  <c:v>8.7729565429687497</c:v>
                </c:pt>
                <c:pt idx="310">
                  <c:v>9.9727116394042969</c:v>
                </c:pt>
                <c:pt idx="311">
                  <c:v>11.479627990722657</c:v>
                </c:pt>
                <c:pt idx="312">
                  <c:v>12.027339019775392</c:v>
                </c:pt>
                <c:pt idx="313">
                  <c:v>12.617861022949219</c:v>
                </c:pt>
                <c:pt idx="314">
                  <c:v>12.62265106201172</c:v>
                </c:pt>
                <c:pt idx="315">
                  <c:v>11.258088684082033</c:v>
                </c:pt>
                <c:pt idx="316">
                  <c:v>11.830947418212892</c:v>
                </c:pt>
                <c:pt idx="317">
                  <c:v>14.570849761962892</c:v>
                </c:pt>
                <c:pt idx="318">
                  <c:v>13.424234161376955</c:v>
                </c:pt>
                <c:pt idx="319">
                  <c:v>11.741283874511719</c:v>
                </c:pt>
                <c:pt idx="320">
                  <c:v>12.032428436279298</c:v>
                </c:pt>
                <c:pt idx="321">
                  <c:v>11.429182891845704</c:v>
                </c:pt>
                <c:pt idx="322">
                  <c:v>9.9984580993652354</c:v>
                </c:pt>
                <c:pt idx="323">
                  <c:v>9.3336904907226561</c:v>
                </c:pt>
                <c:pt idx="324">
                  <c:v>9.4202105712890631</c:v>
                </c:pt>
                <c:pt idx="325">
                  <c:v>10.441686401367187</c:v>
                </c:pt>
                <c:pt idx="326">
                  <c:v>11.054062957763673</c:v>
                </c:pt>
                <c:pt idx="327">
                  <c:v>10.60559555053711</c:v>
                </c:pt>
                <c:pt idx="328">
                  <c:v>9.8956219482421872</c:v>
                </c:pt>
                <c:pt idx="329">
                  <c:v>9.6676460266113278</c:v>
                </c:pt>
                <c:pt idx="330">
                  <c:v>9.7673387145996102</c:v>
                </c:pt>
                <c:pt idx="331">
                  <c:v>9.7525195312499999</c:v>
                </c:pt>
                <c:pt idx="332">
                  <c:v>9.5878619384765624</c:v>
                </c:pt>
                <c:pt idx="333">
                  <c:v>9.5550801086425778</c:v>
                </c:pt>
                <c:pt idx="334">
                  <c:v>9.8691270446777342</c:v>
                </c:pt>
                <c:pt idx="335">
                  <c:v>10.324180755615235</c:v>
                </c:pt>
                <c:pt idx="336">
                  <c:v>10.574909362792969</c:v>
                </c:pt>
                <c:pt idx="337">
                  <c:v>10.474168853759766</c:v>
                </c:pt>
                <c:pt idx="338">
                  <c:v>10.000553741455079</c:v>
                </c:pt>
                <c:pt idx="339">
                  <c:v>9.2923764038085945</c:v>
                </c:pt>
                <c:pt idx="340">
                  <c:v>8.8373226928710942</c:v>
                </c:pt>
                <c:pt idx="341">
                  <c:v>8.9045329284667964</c:v>
                </c:pt>
                <c:pt idx="342">
                  <c:v>9.4556867980957033</c:v>
                </c:pt>
                <c:pt idx="343">
                  <c:v>9.9002622985839857</c:v>
                </c:pt>
                <c:pt idx="344">
                  <c:v>10.228829040527344</c:v>
                </c:pt>
                <c:pt idx="345">
                  <c:v>10.379415893554688</c:v>
                </c:pt>
                <c:pt idx="346">
                  <c:v>10.163864135742188</c:v>
                </c:pt>
                <c:pt idx="347">
                  <c:v>9.7851516723632823</c:v>
                </c:pt>
                <c:pt idx="348">
                  <c:v>9.43248504638672</c:v>
                </c:pt>
                <c:pt idx="349">
                  <c:v>9.2757609558105472</c:v>
                </c:pt>
                <c:pt idx="350">
                  <c:v>9.2655821228027353</c:v>
                </c:pt>
                <c:pt idx="351">
                  <c:v>9.3280023193359387</c:v>
                </c:pt>
                <c:pt idx="352">
                  <c:v>9.416318664550781</c:v>
                </c:pt>
                <c:pt idx="353">
                  <c:v>9.5875625610351562</c:v>
                </c:pt>
                <c:pt idx="354">
                  <c:v>9.7338084411621093</c:v>
                </c:pt>
                <c:pt idx="355">
                  <c:v>9.800419921875001</c:v>
                </c:pt>
                <c:pt idx="356">
                  <c:v>9.7734759521484378</c:v>
                </c:pt>
                <c:pt idx="357">
                  <c:v>9.7305152893066413</c:v>
                </c:pt>
                <c:pt idx="358">
                  <c:v>9.7498251342773443</c:v>
                </c:pt>
                <c:pt idx="359">
                  <c:v>9.8043118286132813</c:v>
                </c:pt>
                <c:pt idx="360">
                  <c:v>9.8942747497558603</c:v>
                </c:pt>
                <c:pt idx="361">
                  <c:v>9.9525036621093754</c:v>
                </c:pt>
                <c:pt idx="362">
                  <c:v>9.9843873596191415</c:v>
                </c:pt>
                <c:pt idx="363">
                  <c:v>10.069859619140626</c:v>
                </c:pt>
                <c:pt idx="364">
                  <c:v>10.136920166015626</c:v>
                </c:pt>
                <c:pt idx="365">
                  <c:v>10.151589660644532</c:v>
                </c:pt>
                <c:pt idx="366">
                  <c:v>10.09021728515625</c:v>
                </c:pt>
                <c:pt idx="367">
                  <c:v>9.9478633117675788</c:v>
                </c:pt>
                <c:pt idx="368">
                  <c:v>9.9349900817871095</c:v>
                </c:pt>
                <c:pt idx="369">
                  <c:v>10.300679626464845</c:v>
                </c:pt>
                <c:pt idx="370">
                  <c:v>10.987601165771485</c:v>
                </c:pt>
                <c:pt idx="371">
                  <c:v>11.654464416503906</c:v>
                </c:pt>
                <c:pt idx="372">
                  <c:v>12.039763183593751</c:v>
                </c:pt>
                <c:pt idx="373">
                  <c:v>12.149485015869141</c:v>
                </c:pt>
                <c:pt idx="374">
                  <c:v>12.118798828125001</c:v>
                </c:pt>
                <c:pt idx="375">
                  <c:v>12.175530853271486</c:v>
                </c:pt>
                <c:pt idx="376">
                  <c:v>12.712913360595703</c:v>
                </c:pt>
                <c:pt idx="377">
                  <c:v>13.736634521484376</c:v>
                </c:pt>
                <c:pt idx="378">
                  <c:v>15.11631546020508</c:v>
                </c:pt>
                <c:pt idx="379">
                  <c:v>16.438366241455078</c:v>
                </c:pt>
                <c:pt idx="380">
                  <c:v>17.456399230957032</c:v>
                </c:pt>
                <c:pt idx="381">
                  <c:v>18.242714080810547</c:v>
                </c:pt>
                <c:pt idx="382">
                  <c:v>18.919905853271484</c:v>
                </c:pt>
                <c:pt idx="383">
                  <c:v>18.988014221191406</c:v>
                </c:pt>
                <c:pt idx="384">
                  <c:v>18.133591003417969</c:v>
                </c:pt>
                <c:pt idx="385">
                  <c:v>16.860638122558594</c:v>
                </c:pt>
                <c:pt idx="386">
                  <c:v>15.70893310546875</c:v>
                </c:pt>
                <c:pt idx="387">
                  <c:v>14.737602996826173</c:v>
                </c:pt>
                <c:pt idx="388">
                  <c:v>13.865666198730469</c:v>
                </c:pt>
                <c:pt idx="389">
                  <c:v>12.646601257324219</c:v>
                </c:pt>
                <c:pt idx="390">
                  <c:v>11.522289276123047</c:v>
                </c:pt>
                <c:pt idx="391">
                  <c:v>10.030491485595704</c:v>
                </c:pt>
                <c:pt idx="392">
                  <c:v>8.2544348144531252</c:v>
                </c:pt>
                <c:pt idx="393">
                  <c:v>7.4048016357421877</c:v>
                </c:pt>
                <c:pt idx="394">
                  <c:v>6.4467938232421877</c:v>
                </c:pt>
                <c:pt idx="395">
                  <c:v>6.1068507385253907</c:v>
                </c:pt>
                <c:pt idx="396">
                  <c:v>6.1788510131835936</c:v>
                </c:pt>
                <c:pt idx="397">
                  <c:v>5.5821917724609378</c:v>
                </c:pt>
                <c:pt idx="398">
                  <c:v>4.3411225891113281</c:v>
                </c:pt>
                <c:pt idx="399">
                  <c:v>3.0861323547363284</c:v>
                </c:pt>
                <c:pt idx="400">
                  <c:v>2.5450076293945312</c:v>
                </c:pt>
                <c:pt idx="401">
                  <c:v>2.5840763854980469</c:v>
                </c:pt>
                <c:pt idx="402">
                  <c:v>2.9693751525878906</c:v>
                </c:pt>
                <c:pt idx="403">
                  <c:v>3.7303926086425783</c:v>
                </c:pt>
                <c:pt idx="404">
                  <c:v>4.6605583190917974</c:v>
                </c:pt>
                <c:pt idx="405">
                  <c:v>5.455704803466797</c:v>
                </c:pt>
                <c:pt idx="406">
                  <c:v>6.0608963012695316</c:v>
                </c:pt>
                <c:pt idx="407">
                  <c:v>6.3176124572753913</c:v>
                </c:pt>
                <c:pt idx="408">
                  <c:v>5.9713824462890628</c:v>
                </c:pt>
                <c:pt idx="409">
                  <c:v>5.2046768188476564</c:v>
                </c:pt>
                <c:pt idx="410">
                  <c:v>4.7125003051757819</c:v>
                </c:pt>
                <c:pt idx="411">
                  <c:v>4.8554530334472661</c:v>
                </c:pt>
                <c:pt idx="412">
                  <c:v>5.4795053100585944</c:v>
                </c:pt>
                <c:pt idx="413">
                  <c:v>6.443650360107422</c:v>
                </c:pt>
                <c:pt idx="414">
                  <c:v>7.5703573608398438</c:v>
                </c:pt>
                <c:pt idx="415">
                  <c:v>8.7064947509765638</c:v>
                </c:pt>
                <c:pt idx="416">
                  <c:v>9.9248112487792977</c:v>
                </c:pt>
                <c:pt idx="417">
                  <c:v>11.608210601806642</c:v>
                </c:pt>
                <c:pt idx="418">
                  <c:v>13.728850708007814</c:v>
                </c:pt>
                <c:pt idx="419">
                  <c:v>16.072826385498047</c:v>
                </c:pt>
                <c:pt idx="420">
                  <c:v>18.574424285888671</c:v>
                </c:pt>
                <c:pt idx="421">
                  <c:v>21.31986511230469</c:v>
                </c:pt>
                <c:pt idx="422">
                  <c:v>22.668111419677736</c:v>
                </c:pt>
                <c:pt idx="423">
                  <c:v>21.087997283935547</c:v>
                </c:pt>
                <c:pt idx="424">
                  <c:v>18.189424896240237</c:v>
                </c:pt>
                <c:pt idx="425">
                  <c:v>16.016842803955079</c:v>
                </c:pt>
                <c:pt idx="426">
                  <c:v>14.156960449218751</c:v>
                </c:pt>
                <c:pt idx="427">
                  <c:v>12.127331085205078</c:v>
                </c:pt>
                <c:pt idx="428">
                  <c:v>10.181826782226564</c:v>
                </c:pt>
                <c:pt idx="429">
                  <c:v>9.1911868286132812</c:v>
                </c:pt>
                <c:pt idx="430">
                  <c:v>9.1591534423828129</c:v>
                </c:pt>
                <c:pt idx="431">
                  <c:v>8.9389613342285159</c:v>
                </c:pt>
                <c:pt idx="432">
                  <c:v>8.8503456115722656</c:v>
                </c:pt>
                <c:pt idx="433">
                  <c:v>11.342363433837891</c:v>
                </c:pt>
                <c:pt idx="434">
                  <c:v>13.052257690429688</c:v>
                </c:pt>
                <c:pt idx="435">
                  <c:v>12.394375762939454</c:v>
                </c:pt>
                <c:pt idx="436">
                  <c:v>10.236762542724611</c:v>
                </c:pt>
                <c:pt idx="437">
                  <c:v>9.5954960632324227</c:v>
                </c:pt>
                <c:pt idx="438">
                  <c:v>13.243859252929688</c:v>
                </c:pt>
                <c:pt idx="439">
                  <c:v>18.525476074218751</c:v>
                </c:pt>
                <c:pt idx="440">
                  <c:v>18.704503784179689</c:v>
                </c:pt>
                <c:pt idx="441">
                  <c:v>16.003670196533204</c:v>
                </c:pt>
                <c:pt idx="442">
                  <c:v>12.868140563964845</c:v>
                </c:pt>
                <c:pt idx="443">
                  <c:v>9.4842773437499996</c:v>
                </c:pt>
                <c:pt idx="444">
                  <c:v>7.8857514953613288</c:v>
                </c:pt>
                <c:pt idx="445">
                  <c:v>7.2012249755859381</c:v>
                </c:pt>
                <c:pt idx="446">
                  <c:v>7.6193055725097656</c:v>
                </c:pt>
                <c:pt idx="447">
                  <c:v>8.4925895690917965</c:v>
                </c:pt>
                <c:pt idx="448">
                  <c:v>7.6332266235351565</c:v>
                </c:pt>
                <c:pt idx="449">
                  <c:v>7.9164376831054692</c:v>
                </c:pt>
                <c:pt idx="450">
                  <c:v>9.4175161743164075</c:v>
                </c:pt>
                <c:pt idx="451">
                  <c:v>11.053314514160157</c:v>
                </c:pt>
                <c:pt idx="452">
                  <c:v>12.826377410888673</c:v>
                </c:pt>
                <c:pt idx="453">
                  <c:v>13.68753662109375</c:v>
                </c:pt>
                <c:pt idx="454">
                  <c:v>12.406051483154297</c:v>
                </c:pt>
                <c:pt idx="455">
                  <c:v>10.122400360107422</c:v>
                </c:pt>
                <c:pt idx="456">
                  <c:v>8.782386932373047</c:v>
                </c:pt>
                <c:pt idx="457">
                  <c:v>8.5874922180175783</c:v>
                </c:pt>
                <c:pt idx="458">
                  <c:v>8.9657556152343751</c:v>
                </c:pt>
                <c:pt idx="459">
                  <c:v>9.5058325195312499</c:v>
                </c:pt>
                <c:pt idx="460">
                  <c:v>9.7890435791015626</c:v>
                </c:pt>
                <c:pt idx="461">
                  <c:v>9.5092753601074218</c:v>
                </c:pt>
                <c:pt idx="462">
                  <c:v>9.051826629638672</c:v>
                </c:pt>
                <c:pt idx="463">
                  <c:v>8.9189030456542966</c:v>
                </c:pt>
                <c:pt idx="464">
                  <c:v>9.0584129333496097</c:v>
                </c:pt>
                <c:pt idx="465">
                  <c:v>9.3535990905761732</c:v>
                </c:pt>
                <c:pt idx="466">
                  <c:v>9.6881533813476572</c:v>
                </c:pt>
                <c:pt idx="467">
                  <c:v>9.9517552185058591</c:v>
                </c:pt>
                <c:pt idx="468">
                  <c:v>9.953401794433594</c:v>
                </c:pt>
                <c:pt idx="469">
                  <c:v>9.7394966125488285</c:v>
                </c:pt>
                <c:pt idx="470">
                  <c:v>9.6390554809570315</c:v>
                </c:pt>
                <c:pt idx="471">
                  <c:v>9.5359199523925788</c:v>
                </c:pt>
                <c:pt idx="472">
                  <c:v>9.5817247009277349</c:v>
                </c:pt>
                <c:pt idx="473">
                  <c:v>9.7553636169433595</c:v>
                </c:pt>
                <c:pt idx="474">
                  <c:v>9.9104411315917975</c:v>
                </c:pt>
                <c:pt idx="475">
                  <c:v>9.9667240905761716</c:v>
                </c:pt>
                <c:pt idx="476">
                  <c:v>9.860295410156251</c:v>
                </c:pt>
                <c:pt idx="477">
                  <c:v>9.6856086730957038</c:v>
                </c:pt>
                <c:pt idx="478">
                  <c:v>9.6305232238769545</c:v>
                </c:pt>
                <c:pt idx="479">
                  <c:v>9.6872552490234387</c:v>
                </c:pt>
                <c:pt idx="480">
                  <c:v>9.8281123352050788</c:v>
                </c:pt>
                <c:pt idx="481">
                  <c:v>10.004146270751953</c:v>
                </c:pt>
                <c:pt idx="482">
                  <c:v>10.132878570556642</c:v>
                </c:pt>
                <c:pt idx="483">
                  <c:v>10.148296508789063</c:v>
                </c:pt>
                <c:pt idx="484">
                  <c:v>10.05908203125</c:v>
                </c:pt>
                <c:pt idx="485">
                  <c:v>9.9191230773925785</c:v>
                </c:pt>
                <c:pt idx="486">
                  <c:v>9.8686779785156258</c:v>
                </c:pt>
                <c:pt idx="487">
                  <c:v>9.8656842041015622</c:v>
                </c:pt>
                <c:pt idx="488">
                  <c:v>9.958790588378907</c:v>
                </c:pt>
                <c:pt idx="489">
                  <c:v>10.259814605712892</c:v>
                </c:pt>
                <c:pt idx="490">
                  <c:v>10.798993377685548</c:v>
                </c:pt>
                <c:pt idx="491">
                  <c:v>11.338770904541017</c:v>
                </c:pt>
                <c:pt idx="492">
                  <c:v>11.822265472412109</c:v>
                </c:pt>
                <c:pt idx="493">
                  <c:v>12.480596466064453</c:v>
                </c:pt>
                <c:pt idx="494">
                  <c:v>12.94029052734375</c:v>
                </c:pt>
                <c:pt idx="495">
                  <c:v>13.29520248413086</c:v>
                </c:pt>
                <c:pt idx="496">
                  <c:v>13.875994720458985</c:v>
                </c:pt>
                <c:pt idx="497">
                  <c:v>14.99327133178711</c:v>
                </c:pt>
                <c:pt idx="498">
                  <c:v>16.259787597656249</c:v>
                </c:pt>
                <c:pt idx="499">
                  <c:v>17.599351959228517</c:v>
                </c:pt>
                <c:pt idx="500">
                  <c:v>18.983673248291016</c:v>
                </c:pt>
                <c:pt idx="501">
                  <c:v>19.98838394165039</c:v>
                </c:pt>
                <c:pt idx="502">
                  <c:v>20.756885833740235</c:v>
                </c:pt>
                <c:pt idx="503">
                  <c:v>20.496577148437503</c:v>
                </c:pt>
                <c:pt idx="504">
                  <c:v>18.808088378906252</c:v>
                </c:pt>
                <c:pt idx="505">
                  <c:v>16.713494110107423</c:v>
                </c:pt>
                <c:pt idx="506">
                  <c:v>14.705868988037111</c:v>
                </c:pt>
                <c:pt idx="507">
                  <c:v>13.28846649169922</c:v>
                </c:pt>
                <c:pt idx="508">
                  <c:v>12.224928131103516</c:v>
                </c:pt>
                <c:pt idx="509">
                  <c:v>11.280541992187501</c:v>
                </c:pt>
                <c:pt idx="510">
                  <c:v>10.118658142089844</c:v>
                </c:pt>
                <c:pt idx="511">
                  <c:v>8.7292474365234387</c:v>
                </c:pt>
                <c:pt idx="512">
                  <c:v>7.1917945861816408</c:v>
                </c:pt>
                <c:pt idx="513">
                  <c:v>5.7095768737792971</c:v>
                </c:pt>
                <c:pt idx="514">
                  <c:v>3.9842646789550784</c:v>
                </c:pt>
                <c:pt idx="515">
                  <c:v>3.7071908569335941</c:v>
                </c:pt>
                <c:pt idx="516">
                  <c:v>3.8600230407714844</c:v>
                </c:pt>
                <c:pt idx="517">
                  <c:v>3.7738023376464844</c:v>
                </c:pt>
                <c:pt idx="518">
                  <c:v>3.0265562438964846</c:v>
                </c:pt>
                <c:pt idx="519">
                  <c:v>2.0095710754394531</c:v>
                </c:pt>
                <c:pt idx="520">
                  <c:v>1.3293855285644531</c:v>
                </c:pt>
                <c:pt idx="521">
                  <c:v>1.2451107788085938</c:v>
                </c:pt>
                <c:pt idx="522">
                  <c:v>1.859732666015625</c:v>
                </c:pt>
                <c:pt idx="523">
                  <c:v>3.0093420410156253</c:v>
                </c:pt>
                <c:pt idx="524">
                  <c:v>4.2775048828125</c:v>
                </c:pt>
                <c:pt idx="525">
                  <c:v>5.3275712585449222</c:v>
                </c:pt>
                <c:pt idx="526">
                  <c:v>6.0119480895996098</c:v>
                </c:pt>
                <c:pt idx="527">
                  <c:v>6.3059367370605468</c:v>
                </c:pt>
                <c:pt idx="528">
                  <c:v>6.1025097656250002</c:v>
                </c:pt>
                <c:pt idx="529">
                  <c:v>5.489235076904297</c:v>
                </c:pt>
                <c:pt idx="530">
                  <c:v>4.9594866943359381</c:v>
                </c:pt>
                <c:pt idx="531">
                  <c:v>5.025948486328125</c:v>
                </c:pt>
                <c:pt idx="532">
                  <c:v>5.7143669128417969</c:v>
                </c:pt>
                <c:pt idx="533">
                  <c:v>6.7789530944824223</c:v>
                </c:pt>
                <c:pt idx="534">
                  <c:v>7.9887373352050783</c:v>
                </c:pt>
                <c:pt idx="535">
                  <c:v>9.240135040283203</c:v>
                </c:pt>
                <c:pt idx="536">
                  <c:v>10.789562988281251</c:v>
                </c:pt>
                <c:pt idx="537">
                  <c:v>12.767998809814454</c:v>
                </c:pt>
                <c:pt idx="538">
                  <c:v>14.922767944335938</c:v>
                </c:pt>
                <c:pt idx="539">
                  <c:v>16.925902404785155</c:v>
                </c:pt>
                <c:pt idx="540">
                  <c:v>19.564615173339845</c:v>
                </c:pt>
                <c:pt idx="541">
                  <c:v>22.247935180664065</c:v>
                </c:pt>
                <c:pt idx="542">
                  <c:v>22.503304138183594</c:v>
                </c:pt>
                <c:pt idx="543">
                  <c:v>19.909198608398437</c:v>
                </c:pt>
                <c:pt idx="544">
                  <c:v>16.893419952392581</c:v>
                </c:pt>
                <c:pt idx="545">
                  <c:v>14.718891906738282</c:v>
                </c:pt>
                <c:pt idx="546">
                  <c:v>13.040581970214845</c:v>
                </c:pt>
                <c:pt idx="547">
                  <c:v>11.517499237060548</c:v>
                </c:pt>
                <c:pt idx="548">
                  <c:v>10.433603210449219</c:v>
                </c:pt>
                <c:pt idx="549">
                  <c:v>10.12180160522461</c:v>
                </c:pt>
                <c:pt idx="550">
                  <c:v>10.071356506347657</c:v>
                </c:pt>
                <c:pt idx="551">
                  <c:v>9.3872790527343764</c:v>
                </c:pt>
                <c:pt idx="552">
                  <c:v>9.6305232238769545</c:v>
                </c:pt>
                <c:pt idx="553">
                  <c:v>12.580139465332032</c:v>
                </c:pt>
                <c:pt idx="554">
                  <c:v>13.060789947509766</c:v>
                </c:pt>
                <c:pt idx="555">
                  <c:v>10.429262237548828</c:v>
                </c:pt>
                <c:pt idx="556">
                  <c:v>6.7654811096191407</c:v>
                </c:pt>
                <c:pt idx="557">
                  <c:v>6.4105691528320312</c:v>
                </c:pt>
                <c:pt idx="558">
                  <c:v>10.966045989990235</c:v>
                </c:pt>
                <c:pt idx="559">
                  <c:v>16.465459899902346</c:v>
                </c:pt>
                <c:pt idx="560">
                  <c:v>18.066530456542971</c:v>
                </c:pt>
                <c:pt idx="561">
                  <c:v>17.612075500488281</c:v>
                </c:pt>
                <c:pt idx="562">
                  <c:v>15.975828094482422</c:v>
                </c:pt>
                <c:pt idx="563">
                  <c:v>13.097613372802735</c:v>
                </c:pt>
                <c:pt idx="564">
                  <c:v>10.721304931640626</c:v>
                </c:pt>
                <c:pt idx="565">
                  <c:v>8.0305004882812501</c:v>
                </c:pt>
                <c:pt idx="566">
                  <c:v>6.9811825561523442</c:v>
                </c:pt>
                <c:pt idx="567">
                  <c:v>7.2311627197265631</c:v>
                </c:pt>
                <c:pt idx="568">
                  <c:v>7.6941499328613281</c:v>
                </c:pt>
                <c:pt idx="569">
                  <c:v>8.0209204101562506</c:v>
                </c:pt>
                <c:pt idx="570">
                  <c:v>8.9211483764648438</c:v>
                </c:pt>
                <c:pt idx="571">
                  <c:v>10.954969024658205</c:v>
                </c:pt>
                <c:pt idx="572">
                  <c:v>12.618759155273438</c:v>
                </c:pt>
                <c:pt idx="573">
                  <c:v>12.801229705810547</c:v>
                </c:pt>
                <c:pt idx="574">
                  <c:v>11.351045379638672</c:v>
                </c:pt>
                <c:pt idx="575">
                  <c:v>9.6414505004882809</c:v>
                </c:pt>
                <c:pt idx="576">
                  <c:v>8.9627618408203134</c:v>
                </c:pt>
                <c:pt idx="577">
                  <c:v>9.2272618103027355</c:v>
                </c:pt>
                <c:pt idx="578">
                  <c:v>9.7186898803710946</c:v>
                </c:pt>
                <c:pt idx="579">
                  <c:v>9.9090939331054688</c:v>
                </c:pt>
                <c:pt idx="580">
                  <c:v>9.6079202270507817</c:v>
                </c:pt>
                <c:pt idx="581">
                  <c:v>9.1798104858398446</c:v>
                </c:pt>
                <c:pt idx="582">
                  <c:v>9.0503297424316411</c:v>
                </c:pt>
                <c:pt idx="583">
                  <c:v>9.2238189697265636</c:v>
                </c:pt>
                <c:pt idx="584">
                  <c:v>9.5330758666992192</c:v>
                </c:pt>
                <c:pt idx="585">
                  <c:v>9.745633850097656</c:v>
                </c:pt>
                <c:pt idx="586">
                  <c:v>9.7760206604003912</c:v>
                </c:pt>
                <c:pt idx="587">
                  <c:v>9.6526771545410153</c:v>
                </c:pt>
                <c:pt idx="588">
                  <c:v>9.4300900268554688</c:v>
                </c:pt>
                <c:pt idx="589">
                  <c:v>9.2537567138671886</c:v>
                </c:pt>
                <c:pt idx="590">
                  <c:v>9.2610914611816408</c:v>
                </c:pt>
                <c:pt idx="591">
                  <c:v>9.4836785888671873</c:v>
                </c:pt>
                <c:pt idx="592">
                  <c:v>9.8085031127929696</c:v>
                </c:pt>
                <c:pt idx="593">
                  <c:v>10.096803588867187</c:v>
                </c:pt>
                <c:pt idx="594">
                  <c:v>10.234666900634766</c:v>
                </c:pt>
                <c:pt idx="595">
                  <c:v>10.135872344970704</c:v>
                </c:pt>
                <c:pt idx="596">
                  <c:v>9.9260087585449224</c:v>
                </c:pt>
                <c:pt idx="597">
                  <c:v>9.7144985961914063</c:v>
                </c:pt>
                <c:pt idx="598">
                  <c:v>9.6095668029785166</c:v>
                </c:pt>
                <c:pt idx="599">
                  <c:v>9.6532759094238294</c:v>
                </c:pt>
                <c:pt idx="600">
                  <c:v>9.8525115966796886</c:v>
                </c:pt>
                <c:pt idx="601">
                  <c:v>10.077044677734376</c:v>
                </c:pt>
                <c:pt idx="602">
                  <c:v>10.171348571777344</c:v>
                </c:pt>
                <c:pt idx="603">
                  <c:v>10.224937133789062</c:v>
                </c:pt>
                <c:pt idx="604">
                  <c:v>10.226284332275391</c:v>
                </c:pt>
                <c:pt idx="605">
                  <c:v>10.192454681396486</c:v>
                </c:pt>
                <c:pt idx="606">
                  <c:v>10.158774719238282</c:v>
                </c:pt>
                <c:pt idx="607">
                  <c:v>9.9667240905761716</c:v>
                </c:pt>
                <c:pt idx="608">
                  <c:v>9.8266154479980479</c:v>
                </c:pt>
                <c:pt idx="609">
                  <c:v>10.122699737548828</c:v>
                </c:pt>
                <c:pt idx="610">
                  <c:v>10.79480209350586</c:v>
                </c:pt>
                <c:pt idx="611">
                  <c:v>11.494746551513673</c:v>
                </c:pt>
                <c:pt idx="612">
                  <c:v>12.293485565185547</c:v>
                </c:pt>
                <c:pt idx="613">
                  <c:v>13.328583068847657</c:v>
                </c:pt>
                <c:pt idx="614">
                  <c:v>14.042747955322266</c:v>
                </c:pt>
                <c:pt idx="615">
                  <c:v>14.621444549560547</c:v>
                </c:pt>
                <c:pt idx="616">
                  <c:v>15.498021697998048</c:v>
                </c:pt>
                <c:pt idx="617">
                  <c:v>16.58970153808594</c:v>
                </c:pt>
                <c:pt idx="618">
                  <c:v>17.908758544921877</c:v>
                </c:pt>
                <c:pt idx="619">
                  <c:v>19.107465820312502</c:v>
                </c:pt>
                <c:pt idx="620">
                  <c:v>20.454963684082031</c:v>
                </c:pt>
                <c:pt idx="621">
                  <c:v>21.698577575683593</c:v>
                </c:pt>
                <c:pt idx="622">
                  <c:v>21.606369323730469</c:v>
                </c:pt>
                <c:pt idx="623">
                  <c:v>20.018621063232423</c:v>
                </c:pt>
                <c:pt idx="624">
                  <c:v>17.445022888183594</c:v>
                </c:pt>
                <c:pt idx="625">
                  <c:v>15.193105773925781</c:v>
                </c:pt>
                <c:pt idx="626">
                  <c:v>13.220058746337891</c:v>
                </c:pt>
                <c:pt idx="627">
                  <c:v>11.579320678710937</c:v>
                </c:pt>
                <c:pt idx="628">
                  <c:v>10.616373138427734</c:v>
                </c:pt>
                <c:pt idx="629">
                  <c:v>9.9192727661132825</c:v>
                </c:pt>
                <c:pt idx="630">
                  <c:v>8.6295547485351562</c:v>
                </c:pt>
                <c:pt idx="631">
                  <c:v>7.4920701599121093</c:v>
                </c:pt>
                <c:pt idx="632">
                  <c:v>5.1467472839355475</c:v>
                </c:pt>
                <c:pt idx="633">
                  <c:v>3.0957124328613284</c:v>
                </c:pt>
                <c:pt idx="634">
                  <c:v>2.5107289123535157</c:v>
                </c:pt>
                <c:pt idx="635">
                  <c:v>2.3034100341796875</c:v>
                </c:pt>
                <c:pt idx="636">
                  <c:v>2.4592359924316409</c:v>
                </c:pt>
                <c:pt idx="637">
                  <c:v>1.8985020446777345</c:v>
                </c:pt>
                <c:pt idx="638">
                  <c:v>1.2424163818359375</c:v>
                </c:pt>
                <c:pt idx="639">
                  <c:v>1.2042457580566406</c:v>
                </c:pt>
                <c:pt idx="640">
                  <c:v>1.6857943725585938</c:v>
                </c:pt>
                <c:pt idx="641">
                  <c:v>2.5697062683105472</c:v>
                </c:pt>
                <c:pt idx="642">
                  <c:v>3.5738182067871094</c:v>
                </c:pt>
                <c:pt idx="643">
                  <c:v>4.5767326354980469</c:v>
                </c:pt>
                <c:pt idx="644">
                  <c:v>5.4036131286621094</c:v>
                </c:pt>
                <c:pt idx="645">
                  <c:v>5.9460850524902344</c:v>
                </c:pt>
                <c:pt idx="646">
                  <c:v>6.0739192199707031</c:v>
                </c:pt>
                <c:pt idx="647">
                  <c:v>5.5636303710937502</c:v>
                </c:pt>
                <c:pt idx="648">
                  <c:v>4.8823970031738284</c:v>
                </c:pt>
                <c:pt idx="649">
                  <c:v>4.8047085571289063</c:v>
                </c:pt>
                <c:pt idx="650">
                  <c:v>5.4706736755371095</c:v>
                </c:pt>
                <c:pt idx="651">
                  <c:v>6.4035337829589851</c:v>
                </c:pt>
                <c:pt idx="652">
                  <c:v>7.3904315185546876</c:v>
                </c:pt>
                <c:pt idx="653">
                  <c:v>8.6156336975097663</c:v>
                </c:pt>
                <c:pt idx="654">
                  <c:v>10.357261962890625</c:v>
                </c:pt>
                <c:pt idx="655">
                  <c:v>12.495565338134766</c:v>
                </c:pt>
                <c:pt idx="656">
                  <c:v>14.572196960449219</c:v>
                </c:pt>
                <c:pt idx="657">
                  <c:v>16.72292449951172</c:v>
                </c:pt>
                <c:pt idx="658">
                  <c:v>19.48393295288086</c:v>
                </c:pt>
                <c:pt idx="659">
                  <c:v>21.739741973876953</c:v>
                </c:pt>
                <c:pt idx="660">
                  <c:v>21.557421112060549</c:v>
                </c:pt>
                <c:pt idx="661">
                  <c:v>19.049985351562501</c:v>
                </c:pt>
                <c:pt idx="662">
                  <c:v>16.040343933105468</c:v>
                </c:pt>
                <c:pt idx="663">
                  <c:v>13.783936157226563</c:v>
                </c:pt>
                <c:pt idx="664">
                  <c:v>12.450359344482422</c:v>
                </c:pt>
                <c:pt idx="665">
                  <c:v>11.572434997558595</c:v>
                </c:pt>
                <c:pt idx="666">
                  <c:v>10.78088104248047</c:v>
                </c:pt>
                <c:pt idx="667">
                  <c:v>10.398276672363282</c:v>
                </c:pt>
                <c:pt idx="668">
                  <c:v>10.563533020019532</c:v>
                </c:pt>
                <c:pt idx="669">
                  <c:v>11.467503204345704</c:v>
                </c:pt>
                <c:pt idx="670">
                  <c:v>11.557915191650391</c:v>
                </c:pt>
                <c:pt idx="671">
                  <c:v>12.780572662353515</c:v>
                </c:pt>
                <c:pt idx="672">
                  <c:v>12.506043548583985</c:v>
                </c:pt>
                <c:pt idx="673">
                  <c:v>11.20674545288086</c:v>
                </c:pt>
                <c:pt idx="674">
                  <c:v>9.9221168518066403</c:v>
                </c:pt>
                <c:pt idx="675">
                  <c:v>12.058174896240235</c:v>
                </c:pt>
                <c:pt idx="676">
                  <c:v>15.435601501464845</c:v>
                </c:pt>
                <c:pt idx="677">
                  <c:v>16.321159973144532</c:v>
                </c:pt>
                <c:pt idx="678">
                  <c:v>15.638729095458984</c:v>
                </c:pt>
                <c:pt idx="679">
                  <c:v>14.376254425048829</c:v>
                </c:pt>
                <c:pt idx="680">
                  <c:v>11.798015899658203</c:v>
                </c:pt>
                <c:pt idx="681">
                  <c:v>8.7241580200195319</c:v>
                </c:pt>
                <c:pt idx="682">
                  <c:v>6.3689556884765626</c:v>
                </c:pt>
                <c:pt idx="683">
                  <c:v>5.1766850280761725</c:v>
                </c:pt>
                <c:pt idx="684">
                  <c:v>5.857319641113282</c:v>
                </c:pt>
                <c:pt idx="685">
                  <c:v>7.2509216308593754</c:v>
                </c:pt>
                <c:pt idx="686">
                  <c:v>8.7599336242675783</c:v>
                </c:pt>
                <c:pt idx="687">
                  <c:v>10.244396667480469</c:v>
                </c:pt>
                <c:pt idx="688">
                  <c:v>12.53164031982422</c:v>
                </c:pt>
                <c:pt idx="689">
                  <c:v>15.294445037841797</c:v>
                </c:pt>
                <c:pt idx="690">
                  <c:v>15.102394409179688</c:v>
                </c:pt>
                <c:pt idx="691">
                  <c:v>11.794722747802735</c:v>
                </c:pt>
                <c:pt idx="692">
                  <c:v>8.9036347961425779</c:v>
                </c:pt>
                <c:pt idx="693">
                  <c:v>7.5676629638671882</c:v>
                </c:pt>
                <c:pt idx="694">
                  <c:v>8.0358892822265631</c:v>
                </c:pt>
                <c:pt idx="695">
                  <c:v>9.4788885498046884</c:v>
                </c:pt>
                <c:pt idx="696">
                  <c:v>10.363548889160157</c:v>
                </c:pt>
                <c:pt idx="697">
                  <c:v>10.048753509521484</c:v>
                </c:pt>
                <c:pt idx="698">
                  <c:v>9.1622969055175787</c:v>
                </c:pt>
                <c:pt idx="699">
                  <c:v>8.9467451477050783</c:v>
                </c:pt>
                <c:pt idx="700">
                  <c:v>9.4669134521484377</c:v>
                </c:pt>
                <c:pt idx="701">
                  <c:v>9.9848364257812499</c:v>
                </c:pt>
                <c:pt idx="702">
                  <c:v>10.268346862792969</c:v>
                </c:pt>
                <c:pt idx="703">
                  <c:v>10.320887603759767</c:v>
                </c:pt>
                <c:pt idx="704">
                  <c:v>10.037676544189454</c:v>
                </c:pt>
                <c:pt idx="705">
                  <c:v>9.5011921691894532</c:v>
                </c:pt>
                <c:pt idx="706">
                  <c:v>8.9956933593750001</c:v>
                </c:pt>
                <c:pt idx="707">
                  <c:v>8.8055886840820321</c:v>
                </c:pt>
                <c:pt idx="708">
                  <c:v>8.9377638244628912</c:v>
                </c:pt>
                <c:pt idx="709">
                  <c:v>9.1453820800781251</c:v>
                </c:pt>
                <c:pt idx="710">
                  <c:v>9.2977651977539075</c:v>
                </c:pt>
                <c:pt idx="711">
                  <c:v>9.389823760986328</c:v>
                </c:pt>
                <c:pt idx="712">
                  <c:v>9.4296409606933604</c:v>
                </c:pt>
                <c:pt idx="713">
                  <c:v>9.4233540344238289</c:v>
                </c:pt>
                <c:pt idx="714">
                  <c:v>9.4211087036132817</c:v>
                </c:pt>
                <c:pt idx="715">
                  <c:v>9.5697496032714842</c:v>
                </c:pt>
                <c:pt idx="716">
                  <c:v>9.8730189514160163</c:v>
                </c:pt>
                <c:pt idx="717">
                  <c:v>10.129884796142578</c:v>
                </c:pt>
                <c:pt idx="718">
                  <c:v>10.264754333496095</c:v>
                </c:pt>
                <c:pt idx="719">
                  <c:v>10.261012115478517</c:v>
                </c:pt>
                <c:pt idx="720">
                  <c:v>10.208171997070313</c:v>
                </c:pt>
                <c:pt idx="721">
                  <c:v>10.187814331054687</c:v>
                </c:pt>
                <c:pt idx="722">
                  <c:v>10.181377716064453</c:v>
                </c:pt>
                <c:pt idx="723">
                  <c:v>10.207423553466798</c:v>
                </c:pt>
                <c:pt idx="724">
                  <c:v>10.319839782714844</c:v>
                </c:pt>
                <c:pt idx="725">
                  <c:v>10.350525970458985</c:v>
                </c:pt>
                <c:pt idx="726">
                  <c:v>10.401869201660157</c:v>
                </c:pt>
                <c:pt idx="727">
                  <c:v>10.692265319824219</c:v>
                </c:pt>
                <c:pt idx="728">
                  <c:v>11.447594604492188</c:v>
                </c:pt>
                <c:pt idx="729">
                  <c:v>12.560530242919922</c:v>
                </c:pt>
                <c:pt idx="730">
                  <c:v>13.169613647460938</c:v>
                </c:pt>
                <c:pt idx="731">
                  <c:v>13.385315093994141</c:v>
                </c:pt>
                <c:pt idx="732">
                  <c:v>13.73917922973633</c:v>
                </c:pt>
                <c:pt idx="733">
                  <c:v>14.49316131591797</c:v>
                </c:pt>
                <c:pt idx="734">
                  <c:v>15.769856414794923</c:v>
                </c:pt>
                <c:pt idx="735">
                  <c:v>17.126185913085937</c:v>
                </c:pt>
                <c:pt idx="736">
                  <c:v>18.591937866210937</c:v>
                </c:pt>
                <c:pt idx="737">
                  <c:v>20.449275512695312</c:v>
                </c:pt>
                <c:pt idx="738">
                  <c:v>22.23146942138672</c:v>
                </c:pt>
                <c:pt idx="739">
                  <c:v>23.067031860351562</c:v>
                </c:pt>
                <c:pt idx="740">
                  <c:v>21.697679443359377</c:v>
                </c:pt>
                <c:pt idx="741">
                  <c:v>18.459014282226562</c:v>
                </c:pt>
                <c:pt idx="742">
                  <c:v>15.494728546142579</c:v>
                </c:pt>
                <c:pt idx="743">
                  <c:v>13.137280883789064</c:v>
                </c:pt>
                <c:pt idx="744">
                  <c:v>11.297456817626953</c:v>
                </c:pt>
                <c:pt idx="745">
                  <c:v>10.229278106689454</c:v>
                </c:pt>
                <c:pt idx="746">
                  <c:v>9.4839779663085935</c:v>
                </c:pt>
                <c:pt idx="747">
                  <c:v>8.3976869201660165</c:v>
                </c:pt>
                <c:pt idx="748">
                  <c:v>7.2991213989257817</c:v>
                </c:pt>
                <c:pt idx="749">
                  <c:v>5.0973500061035155</c:v>
                </c:pt>
                <c:pt idx="750">
                  <c:v>3.8669087219238283</c:v>
                </c:pt>
                <c:pt idx="751">
                  <c:v>3.9293289184570312</c:v>
                </c:pt>
                <c:pt idx="752">
                  <c:v>2.8904891967773438</c:v>
                </c:pt>
                <c:pt idx="753">
                  <c:v>2.7536737060546876</c:v>
                </c:pt>
                <c:pt idx="754">
                  <c:v>2.7686425781250001</c:v>
                </c:pt>
                <c:pt idx="755">
                  <c:v>2.5673112487792968</c:v>
                </c:pt>
                <c:pt idx="756">
                  <c:v>2.5273443603515626</c:v>
                </c:pt>
                <c:pt idx="757">
                  <c:v>2.767445068359375</c:v>
                </c:pt>
                <c:pt idx="758">
                  <c:v>3.0683193969726563</c:v>
                </c:pt>
                <c:pt idx="759">
                  <c:v>3.3449441528320314</c:v>
                </c:pt>
                <c:pt idx="760">
                  <c:v>3.6661761474609378</c:v>
                </c:pt>
                <c:pt idx="761">
                  <c:v>3.8622683715820316</c:v>
                </c:pt>
                <c:pt idx="762">
                  <c:v>3.8802310180664064</c:v>
                </c:pt>
                <c:pt idx="763">
                  <c:v>3.9639070129394534</c:v>
                </c:pt>
                <c:pt idx="764">
                  <c:v>4.1101528930664069</c:v>
                </c:pt>
                <c:pt idx="765">
                  <c:v>4.228257293701172</c:v>
                </c:pt>
                <c:pt idx="766">
                  <c:v>4.4087818908691405</c:v>
                </c:pt>
                <c:pt idx="767">
                  <c:v>4.8608418273925782</c:v>
                </c:pt>
                <c:pt idx="768">
                  <c:v>5.6749987792968755</c:v>
                </c:pt>
                <c:pt idx="769">
                  <c:v>6.8482589721679688</c:v>
                </c:pt>
                <c:pt idx="770">
                  <c:v>8.1459104919433596</c:v>
                </c:pt>
                <c:pt idx="771">
                  <c:v>9.5315789794921884</c:v>
                </c:pt>
                <c:pt idx="772">
                  <c:v>11.022478637695313</c:v>
                </c:pt>
                <c:pt idx="773">
                  <c:v>12.365485839843751</c:v>
                </c:pt>
                <c:pt idx="774">
                  <c:v>13.476774902343751</c:v>
                </c:pt>
                <c:pt idx="775">
                  <c:v>15.06033187866211</c:v>
                </c:pt>
                <c:pt idx="776">
                  <c:v>18.100659484863282</c:v>
                </c:pt>
                <c:pt idx="777">
                  <c:v>21.941522369384767</c:v>
                </c:pt>
                <c:pt idx="778">
                  <c:v>23.783442077636721</c:v>
                </c:pt>
                <c:pt idx="779">
                  <c:v>21.869522094726562</c:v>
                </c:pt>
                <c:pt idx="780">
                  <c:v>17.921332397460937</c:v>
                </c:pt>
                <c:pt idx="781">
                  <c:v>14.43089080810547</c:v>
                </c:pt>
                <c:pt idx="782">
                  <c:v>12.289443969726562</c:v>
                </c:pt>
                <c:pt idx="783">
                  <c:v>11.255394287109375</c:v>
                </c:pt>
                <c:pt idx="784">
                  <c:v>10.82638641357422</c:v>
                </c:pt>
                <c:pt idx="785">
                  <c:v>10.847642211914064</c:v>
                </c:pt>
                <c:pt idx="786">
                  <c:v>10.624456329345703</c:v>
                </c:pt>
                <c:pt idx="787">
                  <c:v>9.4835289001464851</c:v>
                </c:pt>
                <c:pt idx="788">
                  <c:v>10.157427520751954</c:v>
                </c:pt>
                <c:pt idx="789">
                  <c:v>11.451486511230469</c:v>
                </c:pt>
                <c:pt idx="790">
                  <c:v>12.172986145019532</c:v>
                </c:pt>
                <c:pt idx="791">
                  <c:v>10.759625244140626</c:v>
                </c:pt>
                <c:pt idx="792">
                  <c:v>9.6881533813476572</c:v>
                </c:pt>
                <c:pt idx="793">
                  <c:v>10.843600616455079</c:v>
                </c:pt>
                <c:pt idx="794">
                  <c:v>14.702875213623047</c:v>
                </c:pt>
                <c:pt idx="795">
                  <c:v>16.81917434692383</c:v>
                </c:pt>
                <c:pt idx="796">
                  <c:v>15.379168853759767</c:v>
                </c:pt>
                <c:pt idx="797">
                  <c:v>14.416221313476564</c:v>
                </c:pt>
                <c:pt idx="798">
                  <c:v>12.964091033935548</c:v>
                </c:pt>
                <c:pt idx="799">
                  <c:v>10.572664031982422</c:v>
                </c:pt>
                <c:pt idx="800">
                  <c:v>8.9084248352050786</c:v>
                </c:pt>
                <c:pt idx="801">
                  <c:v>7.5206607055664065</c:v>
                </c:pt>
                <c:pt idx="802">
                  <c:v>7.0973410034179691</c:v>
                </c:pt>
                <c:pt idx="803">
                  <c:v>7.2866972351074226</c:v>
                </c:pt>
                <c:pt idx="804">
                  <c:v>7.8893440246582038</c:v>
                </c:pt>
                <c:pt idx="805">
                  <c:v>8.9813232421875</c:v>
                </c:pt>
                <c:pt idx="806">
                  <c:v>10.451865234375001</c:v>
                </c:pt>
                <c:pt idx="807">
                  <c:v>13.006452941894532</c:v>
                </c:pt>
                <c:pt idx="808">
                  <c:v>14.820979614257814</c:v>
                </c:pt>
                <c:pt idx="809">
                  <c:v>13.236973571777344</c:v>
                </c:pt>
                <c:pt idx="810">
                  <c:v>10.127639465332031</c:v>
                </c:pt>
                <c:pt idx="811">
                  <c:v>8.1186671447753902</c:v>
                </c:pt>
                <c:pt idx="812">
                  <c:v>7.6740916442871097</c:v>
                </c:pt>
                <c:pt idx="813">
                  <c:v>8.5527644348144527</c:v>
                </c:pt>
                <c:pt idx="814">
                  <c:v>9.7347065734863278</c:v>
                </c:pt>
                <c:pt idx="815">
                  <c:v>10.19365219116211</c:v>
                </c:pt>
                <c:pt idx="816">
                  <c:v>9.8364949035644536</c:v>
                </c:pt>
                <c:pt idx="817">
                  <c:v>9.2408834838867193</c:v>
                </c:pt>
                <c:pt idx="818">
                  <c:v>8.9259384155273445</c:v>
                </c:pt>
                <c:pt idx="819">
                  <c:v>9.171727294921876</c:v>
                </c:pt>
                <c:pt idx="820">
                  <c:v>9.7469810485839847</c:v>
                </c:pt>
                <c:pt idx="821">
                  <c:v>10.222691802978517</c:v>
                </c:pt>
                <c:pt idx="822">
                  <c:v>10.393636322021484</c:v>
                </c:pt>
                <c:pt idx="823">
                  <c:v>10.257569274902345</c:v>
                </c:pt>
                <c:pt idx="824">
                  <c:v>9.9333435058593746</c:v>
                </c:pt>
                <c:pt idx="825">
                  <c:v>9.5287348937988288</c:v>
                </c:pt>
                <c:pt idx="826">
                  <c:v>9.1810079956054693</c:v>
                </c:pt>
                <c:pt idx="827">
                  <c:v>8.997190246582031</c:v>
                </c:pt>
                <c:pt idx="828">
                  <c:v>9.0426956176757809</c:v>
                </c:pt>
                <c:pt idx="829">
                  <c:v>9.2694740295410156</c:v>
                </c:pt>
                <c:pt idx="830">
                  <c:v>9.5658576965332038</c:v>
                </c:pt>
                <c:pt idx="831">
                  <c:v>9.745633850097656</c:v>
                </c:pt>
                <c:pt idx="832">
                  <c:v>9.7462326049804684</c:v>
                </c:pt>
                <c:pt idx="833">
                  <c:v>9.6727354431152346</c:v>
                </c:pt>
                <c:pt idx="834">
                  <c:v>9.5880116271972664</c:v>
                </c:pt>
                <c:pt idx="835">
                  <c:v>9.5190051269531253</c:v>
                </c:pt>
                <c:pt idx="836">
                  <c:v>9.5152629089355472</c:v>
                </c:pt>
                <c:pt idx="837">
                  <c:v>9.659263458251953</c:v>
                </c:pt>
                <c:pt idx="838">
                  <c:v>9.8716717529296876</c:v>
                </c:pt>
                <c:pt idx="839">
                  <c:v>10.098599853515626</c:v>
                </c:pt>
                <c:pt idx="840">
                  <c:v>10.262808380126954</c:v>
                </c:pt>
                <c:pt idx="841">
                  <c:v>10.386002197265626</c:v>
                </c:pt>
                <c:pt idx="842">
                  <c:v>10.522667999267579</c:v>
                </c:pt>
                <c:pt idx="843">
                  <c:v>10.558144226074219</c:v>
                </c:pt>
                <c:pt idx="844">
                  <c:v>10.512788543701172</c:v>
                </c:pt>
                <c:pt idx="845">
                  <c:v>10.359207916259766</c:v>
                </c:pt>
                <c:pt idx="846">
                  <c:v>10.362650756835938</c:v>
                </c:pt>
                <c:pt idx="847">
                  <c:v>10.736872558593751</c:v>
                </c:pt>
                <c:pt idx="848">
                  <c:v>11.569291534423829</c:v>
                </c:pt>
                <c:pt idx="849">
                  <c:v>12.559632110595704</c:v>
                </c:pt>
                <c:pt idx="850">
                  <c:v>13.102702789306642</c:v>
                </c:pt>
                <c:pt idx="851">
                  <c:v>13.221705322265626</c:v>
                </c:pt>
                <c:pt idx="852">
                  <c:v>13.460608520507813</c:v>
                </c:pt>
                <c:pt idx="853">
                  <c:v>14.280603332519531</c:v>
                </c:pt>
                <c:pt idx="854">
                  <c:v>15.668217773437501</c:v>
                </c:pt>
                <c:pt idx="855">
                  <c:v>17.390835571289063</c:v>
                </c:pt>
                <c:pt idx="856">
                  <c:v>19.077977142333985</c:v>
                </c:pt>
                <c:pt idx="857">
                  <c:v>20.362755432128907</c:v>
                </c:pt>
                <c:pt idx="858">
                  <c:v>21.726719055175781</c:v>
                </c:pt>
                <c:pt idx="859">
                  <c:v>22.395378570556641</c:v>
                </c:pt>
                <c:pt idx="860">
                  <c:v>21.474792938232422</c:v>
                </c:pt>
                <c:pt idx="861">
                  <c:v>18.988912353515627</c:v>
                </c:pt>
                <c:pt idx="862">
                  <c:v>15.739170227050781</c:v>
                </c:pt>
                <c:pt idx="863">
                  <c:v>13.456267547607423</c:v>
                </c:pt>
                <c:pt idx="864">
                  <c:v>12.109967193603516</c:v>
                </c:pt>
                <c:pt idx="865">
                  <c:v>11.052266693115236</c:v>
                </c:pt>
                <c:pt idx="866">
                  <c:v>9.5990885925292968</c:v>
                </c:pt>
                <c:pt idx="867">
                  <c:v>7.9776603698730471</c:v>
                </c:pt>
                <c:pt idx="868">
                  <c:v>7.1206924438476564</c:v>
                </c:pt>
                <c:pt idx="869">
                  <c:v>5.3310140991210941</c:v>
                </c:pt>
                <c:pt idx="870">
                  <c:v>3.7375776672363283</c:v>
                </c:pt>
                <c:pt idx="871">
                  <c:v>3.5390904235839846</c:v>
                </c:pt>
                <c:pt idx="872">
                  <c:v>3.4370027160644532</c:v>
                </c:pt>
                <c:pt idx="873">
                  <c:v>3.2684532165527345</c:v>
                </c:pt>
                <c:pt idx="874">
                  <c:v>2.5716522216796878</c:v>
                </c:pt>
                <c:pt idx="875">
                  <c:v>2.1019290161132815</c:v>
                </c:pt>
                <c:pt idx="876">
                  <c:v>2.2749691772460938</c:v>
                </c:pt>
                <c:pt idx="877">
                  <c:v>2.7756779479980471</c:v>
                </c:pt>
                <c:pt idx="878">
                  <c:v>3.4555641174316407</c:v>
                </c:pt>
                <c:pt idx="879">
                  <c:v>4.2237666320800784</c:v>
                </c:pt>
                <c:pt idx="880">
                  <c:v>4.9997529602050781</c:v>
                </c:pt>
                <c:pt idx="881">
                  <c:v>5.4830978393554695</c:v>
                </c:pt>
                <c:pt idx="882">
                  <c:v>5.6022500610351562</c:v>
                </c:pt>
                <c:pt idx="883">
                  <c:v>5.4455259704589842</c:v>
                </c:pt>
                <c:pt idx="884">
                  <c:v>5.0437614440917971</c:v>
                </c:pt>
                <c:pt idx="885">
                  <c:v>4.7169909667968755</c:v>
                </c:pt>
                <c:pt idx="886">
                  <c:v>4.8017147827148436</c:v>
                </c:pt>
                <c:pt idx="887">
                  <c:v>5.3859498596191413</c:v>
                </c:pt>
                <c:pt idx="888">
                  <c:v>6.3673091125488286</c:v>
                </c:pt>
                <c:pt idx="889">
                  <c:v>7.5003030395507819</c:v>
                </c:pt>
                <c:pt idx="890">
                  <c:v>8.630752258300781</c:v>
                </c:pt>
                <c:pt idx="891">
                  <c:v>9.8414346313476564</c:v>
                </c:pt>
                <c:pt idx="892">
                  <c:v>11.299253082275392</c:v>
                </c:pt>
                <c:pt idx="893">
                  <c:v>13.10884002685547</c:v>
                </c:pt>
                <c:pt idx="894">
                  <c:v>15.410304107666017</c:v>
                </c:pt>
                <c:pt idx="895">
                  <c:v>18.630707244873047</c:v>
                </c:pt>
                <c:pt idx="896">
                  <c:v>22.992486877441408</c:v>
                </c:pt>
                <c:pt idx="897">
                  <c:v>25.092769317626953</c:v>
                </c:pt>
                <c:pt idx="898">
                  <c:v>22.317540435791017</c:v>
                </c:pt>
                <c:pt idx="899">
                  <c:v>17.73077865600586</c:v>
                </c:pt>
                <c:pt idx="900">
                  <c:v>14.303655395507814</c:v>
                </c:pt>
                <c:pt idx="901">
                  <c:v>12.403656463623047</c:v>
                </c:pt>
                <c:pt idx="902">
                  <c:v>11.316616973876954</c:v>
                </c:pt>
                <c:pt idx="903">
                  <c:v>10.659483489990235</c:v>
                </c:pt>
                <c:pt idx="904">
                  <c:v>10.448123016357423</c:v>
                </c:pt>
                <c:pt idx="905">
                  <c:v>10.229876861572267</c:v>
                </c:pt>
                <c:pt idx="906">
                  <c:v>9.8082037353515634</c:v>
                </c:pt>
                <c:pt idx="907">
                  <c:v>9.6570181274414075</c:v>
                </c:pt>
                <c:pt idx="908">
                  <c:v>11.172017669677736</c:v>
                </c:pt>
                <c:pt idx="909">
                  <c:v>13.877491607666016</c:v>
                </c:pt>
                <c:pt idx="910">
                  <c:v>14.194382629394532</c:v>
                </c:pt>
                <c:pt idx="911">
                  <c:v>12.453502807617188</c:v>
                </c:pt>
                <c:pt idx="912">
                  <c:v>9.3404264831542978</c:v>
                </c:pt>
                <c:pt idx="913">
                  <c:v>8.9424041748046879</c:v>
                </c:pt>
                <c:pt idx="914">
                  <c:v>12.354708251953125</c:v>
                </c:pt>
                <c:pt idx="915">
                  <c:v>13.401331787109376</c:v>
                </c:pt>
                <c:pt idx="916">
                  <c:v>13.1199169921875</c:v>
                </c:pt>
                <c:pt idx="917">
                  <c:v>14.707665252685548</c:v>
                </c:pt>
                <c:pt idx="918">
                  <c:v>15.276033325195312</c:v>
                </c:pt>
                <c:pt idx="919">
                  <c:v>12.660522308349609</c:v>
                </c:pt>
                <c:pt idx="920">
                  <c:v>8.8906118774414065</c:v>
                </c:pt>
                <c:pt idx="921">
                  <c:v>7.0413574218750004</c:v>
                </c:pt>
                <c:pt idx="922">
                  <c:v>7.8056680297851564</c:v>
                </c:pt>
                <c:pt idx="923">
                  <c:v>9.3862312316894538</c:v>
                </c:pt>
                <c:pt idx="924">
                  <c:v>9.4591296386718753</c:v>
                </c:pt>
                <c:pt idx="925">
                  <c:v>9.2025631713867195</c:v>
                </c:pt>
                <c:pt idx="926">
                  <c:v>10.228978729248047</c:v>
                </c:pt>
                <c:pt idx="927">
                  <c:v>11.796069946289062</c:v>
                </c:pt>
                <c:pt idx="928">
                  <c:v>12.647798767089844</c:v>
                </c:pt>
                <c:pt idx="929">
                  <c:v>11.795022125244142</c:v>
                </c:pt>
                <c:pt idx="930">
                  <c:v>10.119556274414062</c:v>
                </c:pt>
                <c:pt idx="931">
                  <c:v>9.3916200256347668</c:v>
                </c:pt>
                <c:pt idx="932">
                  <c:v>9.7167439270019536</c:v>
                </c:pt>
                <c:pt idx="933">
                  <c:v>10.173144836425783</c:v>
                </c:pt>
                <c:pt idx="934">
                  <c:v>10.277627563476562</c:v>
                </c:pt>
                <c:pt idx="935">
                  <c:v>9.8598463439941408</c:v>
                </c:pt>
                <c:pt idx="936">
                  <c:v>9.3627301025390626</c:v>
                </c:pt>
                <c:pt idx="937">
                  <c:v>9.1560099792480472</c:v>
                </c:pt>
                <c:pt idx="938">
                  <c:v>9.3013577270507817</c:v>
                </c:pt>
                <c:pt idx="939">
                  <c:v>9.5986395263671884</c:v>
                </c:pt>
                <c:pt idx="940">
                  <c:v>9.8053596496582038</c:v>
                </c:pt>
                <c:pt idx="941">
                  <c:v>9.8155384826660157</c:v>
                </c:pt>
                <c:pt idx="942">
                  <c:v>9.654024353027344</c:v>
                </c:pt>
                <c:pt idx="943">
                  <c:v>9.4943064880371093</c:v>
                </c:pt>
                <c:pt idx="944">
                  <c:v>9.3973081970214842</c:v>
                </c:pt>
                <c:pt idx="945">
                  <c:v>9.3062974548339845</c:v>
                </c:pt>
                <c:pt idx="946">
                  <c:v>9.2244177246093759</c:v>
                </c:pt>
                <c:pt idx="947">
                  <c:v>9.1866961669921885</c:v>
                </c:pt>
                <c:pt idx="948">
                  <c:v>9.240284729003907</c:v>
                </c:pt>
                <c:pt idx="949">
                  <c:v>9.4092832946777349</c:v>
                </c:pt>
                <c:pt idx="950">
                  <c:v>9.6091177368164065</c:v>
                </c:pt>
                <c:pt idx="951">
                  <c:v>9.6968353271484382</c:v>
                </c:pt>
                <c:pt idx="952">
                  <c:v>9.5472962951660154</c:v>
                </c:pt>
                <c:pt idx="953">
                  <c:v>9.2729168701171876</c:v>
                </c:pt>
                <c:pt idx="954">
                  <c:v>9.1404423522949223</c:v>
                </c:pt>
                <c:pt idx="955">
                  <c:v>9.2268127441406254</c:v>
                </c:pt>
                <c:pt idx="956">
                  <c:v>9.5167597961425781</c:v>
                </c:pt>
                <c:pt idx="957">
                  <c:v>9.9222665405273442</c:v>
                </c:pt>
                <c:pt idx="958">
                  <c:v>10.298883361816406</c:v>
                </c:pt>
                <c:pt idx="959">
                  <c:v>10.542277221679688</c:v>
                </c:pt>
                <c:pt idx="960">
                  <c:v>10.689570922851564</c:v>
                </c:pt>
                <c:pt idx="961">
                  <c:v>10.719358978271485</c:v>
                </c:pt>
                <c:pt idx="962">
                  <c:v>10.622959442138672</c:v>
                </c:pt>
                <c:pt idx="963">
                  <c:v>10.401270446777344</c:v>
                </c:pt>
                <c:pt idx="964">
                  <c:v>10.172845458984375</c:v>
                </c:pt>
                <c:pt idx="965">
                  <c:v>10.296039276123047</c:v>
                </c:pt>
                <c:pt idx="966">
                  <c:v>10.994786224365235</c:v>
                </c:pt>
                <c:pt idx="967">
                  <c:v>12.026141510009767</c:v>
                </c:pt>
                <c:pt idx="968">
                  <c:v>13.065579986572267</c:v>
                </c:pt>
                <c:pt idx="969">
                  <c:v>13.750106506347658</c:v>
                </c:pt>
                <c:pt idx="970">
                  <c:v>14.091097412109375</c:v>
                </c:pt>
                <c:pt idx="971">
                  <c:v>14.456637268066407</c:v>
                </c:pt>
                <c:pt idx="972">
                  <c:v>15.286062469482422</c:v>
                </c:pt>
                <c:pt idx="973">
                  <c:v>16.559165039062499</c:v>
                </c:pt>
                <c:pt idx="974">
                  <c:v>18.041682128906253</c:v>
                </c:pt>
                <c:pt idx="975">
                  <c:v>19.668499145507813</c:v>
                </c:pt>
                <c:pt idx="976">
                  <c:v>21.279748535156251</c:v>
                </c:pt>
                <c:pt idx="977">
                  <c:v>22.527254333496096</c:v>
                </c:pt>
                <c:pt idx="978">
                  <c:v>22.397025146484378</c:v>
                </c:pt>
                <c:pt idx="979">
                  <c:v>20.365898895263673</c:v>
                </c:pt>
                <c:pt idx="980">
                  <c:v>17.23306365966797</c:v>
                </c:pt>
                <c:pt idx="981">
                  <c:v>14.359938354492188</c:v>
                </c:pt>
                <c:pt idx="982">
                  <c:v>12.241393890380859</c:v>
                </c:pt>
                <c:pt idx="983">
                  <c:v>10.845995635986329</c:v>
                </c:pt>
                <c:pt idx="984">
                  <c:v>9.8766114807128904</c:v>
                </c:pt>
                <c:pt idx="985">
                  <c:v>8.6928730773925782</c:v>
                </c:pt>
                <c:pt idx="986">
                  <c:v>7.546107788085938</c:v>
                </c:pt>
                <c:pt idx="987">
                  <c:v>6.4936463928222663</c:v>
                </c:pt>
                <c:pt idx="988">
                  <c:v>3.980073394775391</c:v>
                </c:pt>
                <c:pt idx="989">
                  <c:v>2.9380902099609378</c:v>
                </c:pt>
                <c:pt idx="990">
                  <c:v>3.5515145874023437</c:v>
                </c:pt>
                <c:pt idx="991">
                  <c:v>4.0992256164550787</c:v>
                </c:pt>
                <c:pt idx="992">
                  <c:v>3.9005886840820314</c:v>
                </c:pt>
                <c:pt idx="993">
                  <c:v>2.8473788452148439</c:v>
                </c:pt>
                <c:pt idx="994">
                  <c:v>1.9558328247070313</c:v>
                </c:pt>
                <c:pt idx="995">
                  <c:v>1.8073416137695313</c:v>
                </c:pt>
                <c:pt idx="996">
                  <c:v>2.1427940368652343</c:v>
                </c:pt>
                <c:pt idx="997">
                  <c:v>2.7078689575195316</c:v>
                </c:pt>
                <c:pt idx="998">
                  <c:v>3.4393977355957035</c:v>
                </c:pt>
                <c:pt idx="999">
                  <c:v>4.219575347900391</c:v>
                </c:pt>
                <c:pt idx="1000">
                  <c:v>4.7939309692382812</c:v>
                </c:pt>
                <c:pt idx="1001">
                  <c:v>5.0145721435546875</c:v>
                </c:pt>
                <c:pt idx="1002">
                  <c:v>4.842879180908203</c:v>
                </c:pt>
                <c:pt idx="1003">
                  <c:v>4.3942620849609373</c:v>
                </c:pt>
                <c:pt idx="1004">
                  <c:v>3.9860609436035159</c:v>
                </c:pt>
                <c:pt idx="1005">
                  <c:v>4.0392004394531256</c:v>
                </c:pt>
                <c:pt idx="1006">
                  <c:v>4.6690905761718753</c:v>
                </c:pt>
                <c:pt idx="1007">
                  <c:v>5.7963963317871094</c:v>
                </c:pt>
                <c:pt idx="1008">
                  <c:v>7.2361024475097659</c:v>
                </c:pt>
                <c:pt idx="1009">
                  <c:v>8.8666616821289068</c:v>
                </c:pt>
                <c:pt idx="1010">
                  <c:v>10.811567230224609</c:v>
                </c:pt>
                <c:pt idx="1011">
                  <c:v>13.098062438964844</c:v>
                </c:pt>
                <c:pt idx="1012">
                  <c:v>15.324382781982422</c:v>
                </c:pt>
                <c:pt idx="1013">
                  <c:v>17.299974517822267</c:v>
                </c:pt>
                <c:pt idx="1014">
                  <c:v>19.482735443115235</c:v>
                </c:pt>
                <c:pt idx="1015">
                  <c:v>21.947060852050782</c:v>
                </c:pt>
                <c:pt idx="1016">
                  <c:v>22.620809783935549</c:v>
                </c:pt>
                <c:pt idx="1017">
                  <c:v>20.142114257812501</c:v>
                </c:pt>
                <c:pt idx="1018">
                  <c:v>16.380436706542969</c:v>
                </c:pt>
                <c:pt idx="1019">
                  <c:v>13.50072509765625</c:v>
                </c:pt>
                <c:pt idx="1020">
                  <c:v>11.97120574951172</c:v>
                </c:pt>
                <c:pt idx="1021">
                  <c:v>11.131901092529297</c:v>
                </c:pt>
                <c:pt idx="1022">
                  <c:v>10.242600402832032</c:v>
                </c:pt>
                <c:pt idx="1023">
                  <c:v>9.3946138000488286</c:v>
                </c:pt>
                <c:pt idx="1024">
                  <c:v>8.9932983398437507</c:v>
                </c:pt>
                <c:pt idx="1025">
                  <c:v>8.9862629699707028</c:v>
                </c:pt>
                <c:pt idx="1026">
                  <c:v>9.5082275390625011</c:v>
                </c:pt>
                <c:pt idx="1027">
                  <c:v>10.32058822631836</c:v>
                </c:pt>
                <c:pt idx="1028">
                  <c:v>12.798235931396485</c:v>
                </c:pt>
                <c:pt idx="1029">
                  <c:v>14.764097900390626</c:v>
                </c:pt>
                <c:pt idx="1030">
                  <c:v>14.39496551513672</c:v>
                </c:pt>
                <c:pt idx="1031">
                  <c:v>10.823692016601562</c:v>
                </c:pt>
                <c:pt idx="1032">
                  <c:v>7.875422973632813</c:v>
                </c:pt>
                <c:pt idx="1033">
                  <c:v>10.526709594726563</c:v>
                </c:pt>
                <c:pt idx="1034">
                  <c:v>14.366524658203126</c:v>
                </c:pt>
                <c:pt idx="1035">
                  <c:v>15.145205383300782</c:v>
                </c:pt>
                <c:pt idx="1036">
                  <c:v>16.483272857666016</c:v>
                </c:pt>
                <c:pt idx="1037">
                  <c:v>16.46231643676758</c:v>
                </c:pt>
                <c:pt idx="1038">
                  <c:v>12.480147399902345</c:v>
                </c:pt>
                <c:pt idx="1039">
                  <c:v>7.3694750976562506</c:v>
                </c:pt>
                <c:pt idx="1040">
                  <c:v>5.3884945678710938</c:v>
                </c:pt>
                <c:pt idx="1041">
                  <c:v>6.5026277160644534</c:v>
                </c:pt>
                <c:pt idx="1042">
                  <c:v>8.7052972412109373</c:v>
                </c:pt>
                <c:pt idx="1043">
                  <c:v>9.8001205444335948</c:v>
                </c:pt>
                <c:pt idx="1044">
                  <c:v>9.9986077880859376</c:v>
                </c:pt>
                <c:pt idx="1045">
                  <c:v>10.772498474121095</c:v>
                </c:pt>
                <c:pt idx="1046">
                  <c:v>12.100686492919923</c:v>
                </c:pt>
                <c:pt idx="1047">
                  <c:v>12.074341278076172</c:v>
                </c:pt>
                <c:pt idx="1048">
                  <c:v>10.548414459228516</c:v>
                </c:pt>
                <c:pt idx="1049">
                  <c:v>9.3964100646972657</c:v>
                </c:pt>
                <c:pt idx="1050">
                  <c:v>9.3067465209960947</c:v>
                </c:pt>
                <c:pt idx="1051">
                  <c:v>9.9032560729980474</c:v>
                </c:pt>
                <c:pt idx="1052">
                  <c:v>10.628348236083985</c:v>
                </c:pt>
                <c:pt idx="1053">
                  <c:v>10.769355010986329</c:v>
                </c:pt>
                <c:pt idx="1054">
                  <c:v>10.3225341796875</c:v>
                </c:pt>
                <c:pt idx="1055">
                  <c:v>9.5859159851074232</c:v>
                </c:pt>
                <c:pt idx="1056">
                  <c:v>9.0395521545410169</c:v>
                </c:pt>
                <c:pt idx="1057">
                  <c:v>8.9903045654296871</c:v>
                </c:pt>
                <c:pt idx="1058">
                  <c:v>9.2699230957031258</c:v>
                </c:pt>
                <c:pt idx="1059">
                  <c:v>9.5752880859375011</c:v>
                </c:pt>
                <c:pt idx="1060">
                  <c:v>9.715845794677735</c:v>
                </c:pt>
                <c:pt idx="1061">
                  <c:v>9.642049255371095</c:v>
                </c:pt>
                <c:pt idx="1062">
                  <c:v>9.5107722473144545</c:v>
                </c:pt>
                <c:pt idx="1063">
                  <c:v>9.3667716979980469</c:v>
                </c:pt>
                <c:pt idx="1064">
                  <c:v>9.2610914611816408</c:v>
                </c:pt>
                <c:pt idx="1065">
                  <c:v>9.2137898254394539</c:v>
                </c:pt>
                <c:pt idx="1066">
                  <c:v>9.2247171020507821</c:v>
                </c:pt>
                <c:pt idx="1067">
                  <c:v>9.3272538757324224</c:v>
                </c:pt>
                <c:pt idx="1068">
                  <c:v>9.4637699890136719</c:v>
                </c:pt>
                <c:pt idx="1069">
                  <c:v>9.6222903442382819</c:v>
                </c:pt>
                <c:pt idx="1070">
                  <c:v>9.6956378173828135</c:v>
                </c:pt>
                <c:pt idx="1071">
                  <c:v>9.696535949707032</c:v>
                </c:pt>
                <c:pt idx="1072">
                  <c:v>9.6577665710449221</c:v>
                </c:pt>
                <c:pt idx="1073">
                  <c:v>9.6484858703613288</c:v>
                </c:pt>
                <c:pt idx="1074">
                  <c:v>9.7275215148925778</c:v>
                </c:pt>
                <c:pt idx="1075">
                  <c:v>9.9390316772460938</c:v>
                </c:pt>
                <c:pt idx="1076">
                  <c:v>10.170899505615235</c:v>
                </c:pt>
                <c:pt idx="1077">
                  <c:v>10.276130676269531</c:v>
                </c:pt>
                <c:pt idx="1078">
                  <c:v>10.23197250366211</c:v>
                </c:pt>
                <c:pt idx="1079">
                  <c:v>10.192155303955079</c:v>
                </c:pt>
                <c:pt idx="1080">
                  <c:v>10.229427795410157</c:v>
                </c:pt>
                <c:pt idx="1081">
                  <c:v>10.352322235107422</c:v>
                </c:pt>
                <c:pt idx="1082">
                  <c:v>10.442434844970704</c:v>
                </c:pt>
                <c:pt idx="1083">
                  <c:v>10.511291656494141</c:v>
                </c:pt>
                <c:pt idx="1084">
                  <c:v>10.786718902587891</c:v>
                </c:pt>
                <c:pt idx="1085">
                  <c:v>11.327993316650391</c:v>
                </c:pt>
                <c:pt idx="1086">
                  <c:v>12.017459564208986</c:v>
                </c:pt>
                <c:pt idx="1087">
                  <c:v>12.571457519531251</c:v>
                </c:pt>
                <c:pt idx="1088">
                  <c:v>12.891042938232422</c:v>
                </c:pt>
                <c:pt idx="1089">
                  <c:v>13.254936218261719</c:v>
                </c:pt>
                <c:pt idx="1090">
                  <c:v>13.959970092773439</c:v>
                </c:pt>
                <c:pt idx="1091">
                  <c:v>15.034286041259767</c:v>
                </c:pt>
                <c:pt idx="1092">
                  <c:v>16.4825244140625</c:v>
                </c:pt>
                <c:pt idx="1093">
                  <c:v>18.048867187500001</c:v>
                </c:pt>
                <c:pt idx="1094">
                  <c:v>19.435284118652344</c:v>
                </c:pt>
                <c:pt idx="1095">
                  <c:v>20.640577697753908</c:v>
                </c:pt>
                <c:pt idx="1096">
                  <c:v>21.636606445312502</c:v>
                </c:pt>
                <c:pt idx="1097">
                  <c:v>21.796473999023437</c:v>
                </c:pt>
                <c:pt idx="1098">
                  <c:v>20.339703369140626</c:v>
                </c:pt>
                <c:pt idx="1099">
                  <c:v>17.479750671386718</c:v>
                </c:pt>
                <c:pt idx="1100">
                  <c:v>14.345568237304688</c:v>
                </c:pt>
                <c:pt idx="1101">
                  <c:v>11.890673217773438</c:v>
                </c:pt>
                <c:pt idx="1102">
                  <c:v>10.417287139892579</c:v>
                </c:pt>
                <c:pt idx="1103">
                  <c:v>9.6619578552246104</c:v>
                </c:pt>
                <c:pt idx="1104">
                  <c:v>9.1367001342773442</c:v>
                </c:pt>
                <c:pt idx="1105">
                  <c:v>8.3617616271972661</c:v>
                </c:pt>
                <c:pt idx="1106">
                  <c:v>7.2111044311523438</c:v>
                </c:pt>
                <c:pt idx="1107">
                  <c:v>5.1491423034667969</c:v>
                </c:pt>
                <c:pt idx="1108">
                  <c:v>2.2311103820800784</c:v>
                </c:pt>
                <c:pt idx="1109">
                  <c:v>2.0302281188964844</c:v>
                </c:pt>
                <c:pt idx="1110">
                  <c:v>3.0154792785644533</c:v>
                </c:pt>
                <c:pt idx="1111">
                  <c:v>3.7636235046386721</c:v>
                </c:pt>
                <c:pt idx="1112">
                  <c:v>3.8712496948242188</c:v>
                </c:pt>
                <c:pt idx="1113">
                  <c:v>3.0204190063476566</c:v>
                </c:pt>
                <c:pt idx="1114">
                  <c:v>2.0686981201171877</c:v>
                </c:pt>
                <c:pt idx="1115">
                  <c:v>1.6793577575683594</c:v>
                </c:pt>
                <c:pt idx="1116">
                  <c:v>1.7311500549316408</c:v>
                </c:pt>
                <c:pt idx="1117">
                  <c:v>2.0685484313964846</c:v>
                </c:pt>
                <c:pt idx="1118">
                  <c:v>2.6860144042968752</c:v>
                </c:pt>
                <c:pt idx="1119">
                  <c:v>3.5057098388671877</c:v>
                </c:pt>
                <c:pt idx="1120">
                  <c:v>4.2149349975585944</c:v>
                </c:pt>
                <c:pt idx="1121">
                  <c:v>4.6449906921386726</c:v>
                </c:pt>
                <c:pt idx="1122">
                  <c:v>4.7592031860351565</c:v>
                </c:pt>
                <c:pt idx="1123">
                  <c:v>4.6511279296875001</c:v>
                </c:pt>
                <c:pt idx="1124">
                  <c:v>4.6348118591308598</c:v>
                </c:pt>
                <c:pt idx="1125">
                  <c:v>4.9186216735839849</c:v>
                </c:pt>
                <c:pt idx="1126">
                  <c:v>5.5182746887207035</c:v>
                </c:pt>
                <c:pt idx="1127">
                  <c:v>6.4812222290039063</c:v>
                </c:pt>
                <c:pt idx="1128">
                  <c:v>7.8257263183593757</c:v>
                </c:pt>
                <c:pt idx="1129">
                  <c:v>9.4230546569824227</c:v>
                </c:pt>
                <c:pt idx="1130">
                  <c:v>11.048374786376954</c:v>
                </c:pt>
                <c:pt idx="1131">
                  <c:v>12.396172027587891</c:v>
                </c:pt>
                <c:pt idx="1132">
                  <c:v>13.505964202880859</c:v>
                </c:pt>
                <c:pt idx="1133">
                  <c:v>14.94387405395508</c:v>
                </c:pt>
                <c:pt idx="1134">
                  <c:v>17.175283813476565</c:v>
                </c:pt>
                <c:pt idx="1135">
                  <c:v>20.409608001708985</c:v>
                </c:pt>
                <c:pt idx="1136">
                  <c:v>22.860012359619141</c:v>
                </c:pt>
                <c:pt idx="1137">
                  <c:v>22.465283203125001</c:v>
                </c:pt>
                <c:pt idx="1138">
                  <c:v>19.535575561523437</c:v>
                </c:pt>
                <c:pt idx="1139">
                  <c:v>16.026871948242189</c:v>
                </c:pt>
                <c:pt idx="1140">
                  <c:v>13.510155487060548</c:v>
                </c:pt>
                <c:pt idx="1141">
                  <c:v>12.016411743164063</c:v>
                </c:pt>
                <c:pt idx="1142">
                  <c:v>10.978470153808594</c:v>
                </c:pt>
                <c:pt idx="1143">
                  <c:v>10.22867935180664</c:v>
                </c:pt>
                <c:pt idx="1144">
                  <c:v>9.7230308532714851</c:v>
                </c:pt>
                <c:pt idx="1145">
                  <c:v>9.2952204895019541</c:v>
                </c:pt>
                <c:pt idx="1146">
                  <c:v>9.3013577270507817</c:v>
                </c:pt>
                <c:pt idx="1147">
                  <c:v>9.8758630371093759</c:v>
                </c:pt>
                <c:pt idx="1148">
                  <c:v>10.397977294921876</c:v>
                </c:pt>
                <c:pt idx="1149">
                  <c:v>12.098590850830078</c:v>
                </c:pt>
                <c:pt idx="1150">
                  <c:v>13.260325012207032</c:v>
                </c:pt>
                <c:pt idx="1151">
                  <c:v>12.897030487060547</c:v>
                </c:pt>
                <c:pt idx="1152">
                  <c:v>10.273735656738282</c:v>
                </c:pt>
                <c:pt idx="1153">
                  <c:v>8.8957012939453133</c:v>
                </c:pt>
                <c:pt idx="1154">
                  <c:v>11.988719329833986</c:v>
                </c:pt>
                <c:pt idx="1155">
                  <c:v>13.481415252685547</c:v>
                </c:pt>
                <c:pt idx="1156">
                  <c:v>12.948373718261719</c:v>
                </c:pt>
                <c:pt idx="1157">
                  <c:v>13.712834014892579</c:v>
                </c:pt>
                <c:pt idx="1158">
                  <c:v>13.994248809814454</c:v>
                </c:pt>
                <c:pt idx="1159">
                  <c:v>12.23181381225586</c:v>
                </c:pt>
                <c:pt idx="1160">
                  <c:v>9.8920294189453131</c:v>
                </c:pt>
                <c:pt idx="1161">
                  <c:v>7.9812528991699221</c:v>
                </c:pt>
                <c:pt idx="1162">
                  <c:v>7.8829074096679692</c:v>
                </c:pt>
                <c:pt idx="1163">
                  <c:v>8.9564749145507818</c:v>
                </c:pt>
                <c:pt idx="1164">
                  <c:v>9.7477294921875011</c:v>
                </c:pt>
                <c:pt idx="1165">
                  <c:v>9.8617922973632819</c:v>
                </c:pt>
                <c:pt idx="1166">
                  <c:v>9.9764538574218751</c:v>
                </c:pt>
                <c:pt idx="1167">
                  <c:v>11.050320739746095</c:v>
                </c:pt>
                <c:pt idx="1168">
                  <c:v>11.935729522705079</c:v>
                </c:pt>
                <c:pt idx="1169">
                  <c:v>11.275602264404297</c:v>
                </c:pt>
                <c:pt idx="1170">
                  <c:v>9.9671731567382817</c:v>
                </c:pt>
                <c:pt idx="1171">
                  <c:v>9.3374327087402342</c:v>
                </c:pt>
                <c:pt idx="1172">
                  <c:v>9.5859159851074232</c:v>
                </c:pt>
                <c:pt idx="1173">
                  <c:v>10.266849975585938</c:v>
                </c:pt>
                <c:pt idx="1174">
                  <c:v>10.807226257324219</c:v>
                </c:pt>
                <c:pt idx="1175">
                  <c:v>10.765313415527345</c:v>
                </c:pt>
                <c:pt idx="1176">
                  <c:v>10.230475616455079</c:v>
                </c:pt>
                <c:pt idx="1177">
                  <c:v>9.6607603454589857</c:v>
                </c:pt>
                <c:pt idx="1178">
                  <c:v>9.3489587402343748</c:v>
                </c:pt>
                <c:pt idx="1179">
                  <c:v>9.3715617370605475</c:v>
                </c:pt>
                <c:pt idx="1180">
                  <c:v>9.4938574218750009</c:v>
                </c:pt>
                <c:pt idx="1181">
                  <c:v>9.5773837280273444</c:v>
                </c:pt>
                <c:pt idx="1182">
                  <c:v>9.6725857543945324</c:v>
                </c:pt>
                <c:pt idx="1183">
                  <c:v>9.7676380920410164</c:v>
                </c:pt>
                <c:pt idx="1184">
                  <c:v>9.6832136535644544</c:v>
                </c:pt>
                <c:pt idx="1185">
                  <c:v>9.4507470703125005</c:v>
                </c:pt>
                <c:pt idx="1186">
                  <c:v>9.2609417724609386</c:v>
                </c:pt>
                <c:pt idx="1187">
                  <c:v>9.1666378784179692</c:v>
                </c:pt>
                <c:pt idx="1188">
                  <c:v>9.1479267883300786</c:v>
                </c:pt>
                <c:pt idx="1189">
                  <c:v>9.1955278015136717</c:v>
                </c:pt>
                <c:pt idx="1190">
                  <c:v>9.2926757812500007</c:v>
                </c:pt>
                <c:pt idx="1191">
                  <c:v>9.4089839172363288</c:v>
                </c:pt>
                <c:pt idx="1192">
                  <c:v>9.4914624023437497</c:v>
                </c:pt>
                <c:pt idx="1193">
                  <c:v>9.5140653991699224</c:v>
                </c:pt>
                <c:pt idx="1194">
                  <c:v>9.5134666442871101</c:v>
                </c:pt>
                <c:pt idx="1195">
                  <c:v>9.5110716247558607</c:v>
                </c:pt>
                <c:pt idx="1196">
                  <c:v>9.5007431030273448</c:v>
                </c:pt>
                <c:pt idx="1197">
                  <c:v>9.5320280456542967</c:v>
                </c:pt>
                <c:pt idx="1198">
                  <c:v>9.6230387878417982</c:v>
                </c:pt>
                <c:pt idx="1199">
                  <c:v>9.7830560302734373</c:v>
                </c:pt>
                <c:pt idx="1200">
                  <c:v>9.9498092651367198</c:v>
                </c:pt>
                <c:pt idx="1201">
                  <c:v>10.102940826416017</c:v>
                </c:pt>
                <c:pt idx="1202">
                  <c:v>10.205178222656251</c:v>
                </c:pt>
                <c:pt idx="1203">
                  <c:v>10.253377990722656</c:v>
                </c:pt>
                <c:pt idx="1204">
                  <c:v>10.343640289306641</c:v>
                </c:pt>
                <c:pt idx="1205">
                  <c:v>10.42596908569336</c:v>
                </c:pt>
                <c:pt idx="1206">
                  <c:v>10.438842315673829</c:v>
                </c:pt>
                <c:pt idx="1207">
                  <c:v>10.415341186523438</c:v>
                </c:pt>
                <c:pt idx="1208">
                  <c:v>10.616672515869141</c:v>
                </c:pt>
                <c:pt idx="1209">
                  <c:v>11.109597473144532</c:v>
                </c:pt>
                <c:pt idx="1210">
                  <c:v>11.697874145507813</c:v>
                </c:pt>
                <c:pt idx="1211">
                  <c:v>12.29213836669922</c:v>
                </c:pt>
                <c:pt idx="1212">
                  <c:v>12.72129592895508</c:v>
                </c:pt>
                <c:pt idx="1213">
                  <c:v>13.018727416992188</c:v>
                </c:pt>
                <c:pt idx="1214">
                  <c:v>13.416001281738282</c:v>
                </c:pt>
                <c:pt idx="1215">
                  <c:v>14.247971191406251</c:v>
                </c:pt>
                <c:pt idx="1216">
                  <c:v>15.572267303466798</c:v>
                </c:pt>
                <c:pt idx="1217">
                  <c:v>17.095350036621095</c:v>
                </c:pt>
                <c:pt idx="1218">
                  <c:v>18.728154602050783</c:v>
                </c:pt>
                <c:pt idx="1219">
                  <c:v>20.307370605468751</c:v>
                </c:pt>
                <c:pt idx="1220">
                  <c:v>21.492456207275392</c:v>
                </c:pt>
                <c:pt idx="1221">
                  <c:v>21.675525512695312</c:v>
                </c:pt>
                <c:pt idx="1222">
                  <c:v>20.19899597167969</c:v>
                </c:pt>
                <c:pt idx="1223">
                  <c:v>17.38155487060547</c:v>
                </c:pt>
                <c:pt idx="1224">
                  <c:v>14.352753295898438</c:v>
                </c:pt>
                <c:pt idx="1225">
                  <c:v>12.086016998291017</c:v>
                </c:pt>
                <c:pt idx="1226">
                  <c:v>10.464139709472656</c:v>
                </c:pt>
                <c:pt idx="1227">
                  <c:v>9.42529998779297</c:v>
                </c:pt>
                <c:pt idx="1228">
                  <c:v>8.6538043212890621</c:v>
                </c:pt>
                <c:pt idx="1229">
                  <c:v>7.9989161682128911</c:v>
                </c:pt>
                <c:pt idx="1230">
                  <c:v>6.8473608398437502</c:v>
                </c:pt>
                <c:pt idx="1231">
                  <c:v>5.2382070922851565</c:v>
                </c:pt>
                <c:pt idx="1232">
                  <c:v>3.0820907592773441</c:v>
                </c:pt>
                <c:pt idx="1233">
                  <c:v>2.25850341796875</c:v>
                </c:pt>
                <c:pt idx="1234">
                  <c:v>3.9092706298828128</c:v>
                </c:pt>
                <c:pt idx="1235">
                  <c:v>4.9639773559570317</c:v>
                </c:pt>
                <c:pt idx="1236">
                  <c:v>4.6092150878906253</c:v>
                </c:pt>
                <c:pt idx="1237">
                  <c:v>3.416495361328125</c:v>
                </c:pt>
                <c:pt idx="1238">
                  <c:v>2.2846989440917969</c:v>
                </c:pt>
                <c:pt idx="1239">
                  <c:v>1.8693127441406252</c:v>
                </c:pt>
                <c:pt idx="1240">
                  <c:v>2.0026853942871097</c:v>
                </c:pt>
                <c:pt idx="1241">
                  <c:v>2.5330325317382814</c:v>
                </c:pt>
                <c:pt idx="1242">
                  <c:v>3.3174014282226563</c:v>
                </c:pt>
                <c:pt idx="1243">
                  <c:v>4.1132963562011717</c:v>
                </c:pt>
                <c:pt idx="1244">
                  <c:v>4.6520260620117186</c:v>
                </c:pt>
                <c:pt idx="1245">
                  <c:v>4.8636859130859378</c:v>
                </c:pt>
                <c:pt idx="1246">
                  <c:v>4.714296569824219</c:v>
                </c:pt>
                <c:pt idx="1247">
                  <c:v>4.3757006835937506</c:v>
                </c:pt>
                <c:pt idx="1248">
                  <c:v>4.1457788085937501</c:v>
                </c:pt>
                <c:pt idx="1249">
                  <c:v>4.1927810668945318</c:v>
                </c:pt>
                <c:pt idx="1250">
                  <c:v>4.6825625610351569</c:v>
                </c:pt>
                <c:pt idx="1251">
                  <c:v>5.5527030944824221</c:v>
                </c:pt>
                <c:pt idx="1252">
                  <c:v>6.6304618835449221</c:v>
                </c:pt>
                <c:pt idx="1253">
                  <c:v>7.8427908325195315</c:v>
                </c:pt>
                <c:pt idx="1254">
                  <c:v>9.240284729003907</c:v>
                </c:pt>
                <c:pt idx="1255">
                  <c:v>10.720257110595703</c:v>
                </c:pt>
                <c:pt idx="1256">
                  <c:v>11.959829406738281</c:v>
                </c:pt>
                <c:pt idx="1257">
                  <c:v>12.778926086425782</c:v>
                </c:pt>
                <c:pt idx="1258">
                  <c:v>13.661790161132814</c:v>
                </c:pt>
                <c:pt idx="1259">
                  <c:v>15.164066162109377</c:v>
                </c:pt>
                <c:pt idx="1260">
                  <c:v>16.823066253662109</c:v>
                </c:pt>
                <c:pt idx="1261">
                  <c:v>17.741406555175782</c:v>
                </c:pt>
                <c:pt idx="1262">
                  <c:v>17.618961181640625</c:v>
                </c:pt>
                <c:pt idx="1263">
                  <c:v>17.184564514160158</c:v>
                </c:pt>
                <c:pt idx="1264">
                  <c:v>17.062568206787109</c:v>
                </c:pt>
                <c:pt idx="1265">
                  <c:v>16.55003402709961</c:v>
                </c:pt>
                <c:pt idx="1266">
                  <c:v>15.281422119140625</c:v>
                </c:pt>
                <c:pt idx="1267">
                  <c:v>13.644126892089844</c:v>
                </c:pt>
                <c:pt idx="1268">
                  <c:v>12.07808349609375</c:v>
                </c:pt>
                <c:pt idx="1269">
                  <c:v>10.683134307861328</c:v>
                </c:pt>
                <c:pt idx="1270">
                  <c:v>9.6480368041992186</c:v>
                </c:pt>
                <c:pt idx="1271">
                  <c:v>8.8454058837890628</c:v>
                </c:pt>
                <c:pt idx="1272">
                  <c:v>8.1551911926269529</c:v>
                </c:pt>
                <c:pt idx="1273">
                  <c:v>7.7909985351562501</c:v>
                </c:pt>
                <c:pt idx="1274">
                  <c:v>8.3454455566406249</c:v>
                </c:pt>
                <c:pt idx="1275">
                  <c:v>9.5249926757812506</c:v>
                </c:pt>
                <c:pt idx="1276">
                  <c:v>9.795180816650392</c:v>
                </c:pt>
                <c:pt idx="1277">
                  <c:v>9.7044694519042967</c:v>
                </c:pt>
                <c:pt idx="1278">
                  <c:v>9.6182487487792976</c:v>
                </c:pt>
                <c:pt idx="1279">
                  <c:v>9.4260484313964845</c:v>
                </c:pt>
                <c:pt idx="1280">
                  <c:v>8.1957568359374999</c:v>
                </c:pt>
                <c:pt idx="1281">
                  <c:v>8.3146096801757814</c:v>
                </c:pt>
                <c:pt idx="1282">
                  <c:v>14.512321472167969</c:v>
                </c:pt>
                <c:pt idx="1283">
                  <c:v>19.046392822265627</c:v>
                </c:pt>
                <c:pt idx="1284">
                  <c:v>17.105079803466797</c:v>
                </c:pt>
                <c:pt idx="1285">
                  <c:v>14.619348907470703</c:v>
                </c:pt>
                <c:pt idx="1286">
                  <c:v>12.979808349609376</c:v>
                </c:pt>
                <c:pt idx="1287">
                  <c:v>11.324400787353516</c:v>
                </c:pt>
                <c:pt idx="1288">
                  <c:v>9.884694671630859</c:v>
                </c:pt>
                <c:pt idx="1289">
                  <c:v>9.5809762573242185</c:v>
                </c:pt>
                <c:pt idx="1290">
                  <c:v>9.7968273925781251</c:v>
                </c:pt>
                <c:pt idx="1291">
                  <c:v>10.098450164794922</c:v>
                </c:pt>
                <c:pt idx="1292">
                  <c:v>9.9662750244140632</c:v>
                </c:pt>
                <c:pt idx="1293">
                  <c:v>9.0708370971679688</c:v>
                </c:pt>
                <c:pt idx="1294">
                  <c:v>7.9731697082519535</c:v>
                </c:pt>
                <c:pt idx="1295">
                  <c:v>7.8326119995117187</c:v>
                </c:pt>
                <c:pt idx="1296">
                  <c:v>8.921597442626954</c:v>
                </c:pt>
                <c:pt idx="1297">
                  <c:v>10.49302963256836</c:v>
                </c:pt>
                <c:pt idx="1298">
                  <c:v>11.589349822998047</c:v>
                </c:pt>
                <c:pt idx="1299">
                  <c:v>11.54249725341797</c:v>
                </c:pt>
                <c:pt idx="1300">
                  <c:v>10.788365478515626</c:v>
                </c:pt>
                <c:pt idx="1301">
                  <c:v>10.169701995849611</c:v>
                </c:pt>
                <c:pt idx="1302">
                  <c:v>9.7243780517578138</c:v>
                </c:pt>
                <c:pt idx="1303">
                  <c:v>9.4085348510742186</c:v>
                </c:pt>
                <c:pt idx="1304">
                  <c:v>9.3377320861816404</c:v>
                </c:pt>
                <c:pt idx="1305">
                  <c:v>9.3570419311523434</c:v>
                </c:pt>
                <c:pt idx="1306">
                  <c:v>9.3374327087402342</c:v>
                </c:pt>
                <c:pt idx="1307">
                  <c:v>9.2369915771484372</c:v>
                </c:pt>
                <c:pt idx="1308">
                  <c:v>9.1613987731933602</c:v>
                </c:pt>
                <c:pt idx="1309">
                  <c:v>9.1848999023437496</c:v>
                </c:pt>
                <c:pt idx="1310">
                  <c:v>9.3089918518066419</c:v>
                </c:pt>
                <c:pt idx="1311">
                  <c:v>9.4235037231445311</c:v>
                </c:pt>
                <c:pt idx="1312">
                  <c:v>9.5335249328613294</c:v>
                </c:pt>
                <c:pt idx="1313">
                  <c:v>9.6787229919433599</c:v>
                </c:pt>
                <c:pt idx="1314">
                  <c:v>9.7432388305664066</c:v>
                </c:pt>
                <c:pt idx="1315">
                  <c:v>9.7131513977050794</c:v>
                </c:pt>
                <c:pt idx="1316">
                  <c:v>9.6344151306152348</c:v>
                </c:pt>
                <c:pt idx="1317">
                  <c:v>9.6344151306152348</c:v>
                </c:pt>
                <c:pt idx="1318">
                  <c:v>9.6731845092773447</c:v>
                </c:pt>
                <c:pt idx="1319">
                  <c:v>9.6432467651367197</c:v>
                </c:pt>
                <c:pt idx="1320">
                  <c:v>9.6146562194824217</c:v>
                </c:pt>
                <c:pt idx="1321">
                  <c:v>9.6480368041992186</c:v>
                </c:pt>
                <c:pt idx="1322">
                  <c:v>9.7098582458496097</c:v>
                </c:pt>
                <c:pt idx="1323">
                  <c:v>9.7830560302734373</c:v>
                </c:pt>
                <c:pt idx="1324">
                  <c:v>9.8576010131835936</c:v>
                </c:pt>
                <c:pt idx="1325">
                  <c:v>9.8640376281738291</c:v>
                </c:pt>
                <c:pt idx="1326">
                  <c:v>9.7764697265625014</c:v>
                </c:pt>
                <c:pt idx="1327">
                  <c:v>9.6649516296386722</c:v>
                </c:pt>
                <c:pt idx="1328">
                  <c:v>9.6166021728515627</c:v>
                </c:pt>
                <c:pt idx="1329">
                  <c:v>9.6450430297851568</c:v>
                </c:pt>
                <c:pt idx="1330">
                  <c:v>9.7637461853027343</c:v>
                </c:pt>
                <c:pt idx="1331">
                  <c:v>9.9128361511230469</c:v>
                </c:pt>
                <c:pt idx="1332">
                  <c:v>10.007738800048829</c:v>
                </c:pt>
                <c:pt idx="1333">
                  <c:v>10.004894714355469</c:v>
                </c:pt>
                <c:pt idx="1334">
                  <c:v>9.9933686828613286</c:v>
                </c:pt>
                <c:pt idx="1335">
                  <c:v>9.9710650634765639</c:v>
                </c:pt>
                <c:pt idx="1336">
                  <c:v>9.8918797302246091</c:v>
                </c:pt>
                <c:pt idx="1337">
                  <c:v>9.7800622558593755</c:v>
                </c:pt>
                <c:pt idx="1338">
                  <c:v>9.7441369628906251</c:v>
                </c:pt>
                <c:pt idx="1339">
                  <c:v>9.794881439208984</c:v>
                </c:pt>
                <c:pt idx="1340">
                  <c:v>9.8212266540527349</c:v>
                </c:pt>
                <c:pt idx="1341">
                  <c:v>9.8212266540527349</c:v>
                </c:pt>
                <c:pt idx="1342">
                  <c:v>9.8634388732910168</c:v>
                </c:pt>
                <c:pt idx="1343">
                  <c:v>9.8453265380859385</c:v>
                </c:pt>
                <c:pt idx="1344">
                  <c:v>9.713899841308594</c:v>
                </c:pt>
                <c:pt idx="1345">
                  <c:v>9.5493919372558604</c:v>
                </c:pt>
                <c:pt idx="1346">
                  <c:v>9.4511961364746107</c:v>
                </c:pt>
                <c:pt idx="1347">
                  <c:v>9.4405682373046886</c:v>
                </c:pt>
                <c:pt idx="1348">
                  <c:v>9.4618240356445309</c:v>
                </c:pt>
                <c:pt idx="1349">
                  <c:v>9.4827804565429688</c:v>
                </c:pt>
                <c:pt idx="1350">
                  <c:v>9.530980224609376</c:v>
                </c:pt>
                <c:pt idx="1351">
                  <c:v>9.5534335327148447</c:v>
                </c:pt>
                <c:pt idx="1352">
                  <c:v>9.5411590576171879</c:v>
                </c:pt>
                <c:pt idx="1353">
                  <c:v>9.5517869567871099</c:v>
                </c:pt>
                <c:pt idx="1354">
                  <c:v>9.6005854797363295</c:v>
                </c:pt>
                <c:pt idx="1355">
                  <c:v>9.6568684387207036</c:v>
                </c:pt>
                <c:pt idx="1356">
                  <c:v>9.735155639648438</c:v>
                </c:pt>
                <c:pt idx="1357">
                  <c:v>9.7779666137695322</c:v>
                </c:pt>
                <c:pt idx="1358">
                  <c:v>9.7975758361816414</c:v>
                </c:pt>
                <c:pt idx="1359">
                  <c:v>9.7882951354980481</c:v>
                </c:pt>
                <c:pt idx="1360">
                  <c:v>9.8111975097656252</c:v>
                </c:pt>
                <c:pt idx="1361">
                  <c:v>9.8315551757812507</c:v>
                </c:pt>
                <c:pt idx="1362">
                  <c:v>9.8209272766113287</c:v>
                </c:pt>
                <c:pt idx="1363">
                  <c:v>9.7963783264160167</c:v>
                </c:pt>
                <c:pt idx="1364">
                  <c:v>9.7797628784179693</c:v>
                </c:pt>
                <c:pt idx="1365">
                  <c:v>9.7734759521484378</c:v>
                </c:pt>
                <c:pt idx="1366">
                  <c:v>9.756411437988282</c:v>
                </c:pt>
                <c:pt idx="1367">
                  <c:v>9.7249768066406261</c:v>
                </c:pt>
                <c:pt idx="1368">
                  <c:v>9.7017750549316411</c:v>
                </c:pt>
                <c:pt idx="1369">
                  <c:v>9.6932427978515623</c:v>
                </c:pt>
                <c:pt idx="1370">
                  <c:v>9.7032719421386719</c:v>
                </c:pt>
                <c:pt idx="1371">
                  <c:v>9.7146482849121103</c:v>
                </c:pt>
                <c:pt idx="1372">
                  <c:v>9.7038706970214843</c:v>
                </c:pt>
                <c:pt idx="1373">
                  <c:v>9.6908477783203129</c:v>
                </c:pt>
                <c:pt idx="1374">
                  <c:v>9.6686938476562503</c:v>
                </c:pt>
                <c:pt idx="1375">
                  <c:v>9.6586647033691406</c:v>
                </c:pt>
                <c:pt idx="1376">
                  <c:v>9.6703404235839852</c:v>
                </c:pt>
                <c:pt idx="1377">
                  <c:v>9.6977334594726567</c:v>
                </c:pt>
                <c:pt idx="1378">
                  <c:v>9.6927937316894539</c:v>
                </c:pt>
                <c:pt idx="1379">
                  <c:v>9.6854589843749999</c:v>
                </c:pt>
                <c:pt idx="1380">
                  <c:v>9.6854589843749999</c:v>
                </c:pt>
                <c:pt idx="1381">
                  <c:v>9.6936918640136724</c:v>
                </c:pt>
                <c:pt idx="1382">
                  <c:v>9.7040203857421883</c:v>
                </c:pt>
                <c:pt idx="1383">
                  <c:v>9.7278208923339857</c:v>
                </c:pt>
                <c:pt idx="1384">
                  <c:v>9.7520704650878915</c:v>
                </c:pt>
                <c:pt idx="1385">
                  <c:v>9.7314134216308599</c:v>
                </c:pt>
                <c:pt idx="1386">
                  <c:v>9.7040203857421883</c:v>
                </c:pt>
                <c:pt idx="1387">
                  <c:v>9.6818664550781257</c:v>
                </c:pt>
                <c:pt idx="1388">
                  <c:v>9.6760285949707043</c:v>
                </c:pt>
                <c:pt idx="1389">
                  <c:v>9.6651013183593761</c:v>
                </c:pt>
                <c:pt idx="1390">
                  <c:v>9.6920452880859376</c:v>
                </c:pt>
                <c:pt idx="1391">
                  <c:v>9.7255755615234385</c:v>
                </c:pt>
                <c:pt idx="1392">
                  <c:v>9.7248271179199222</c:v>
                </c:pt>
                <c:pt idx="1393">
                  <c:v>9.7028228759765636</c:v>
                </c:pt>
                <c:pt idx="1394">
                  <c:v>9.7065650939941417</c:v>
                </c:pt>
                <c:pt idx="1395">
                  <c:v>9.7073135375976562</c:v>
                </c:pt>
                <c:pt idx="1396">
                  <c:v>9.7010266113281247</c:v>
                </c:pt>
                <c:pt idx="1397">
                  <c:v>9.7013259887695309</c:v>
                </c:pt>
                <c:pt idx="1398">
                  <c:v>9.7031222534179697</c:v>
                </c:pt>
                <c:pt idx="1399">
                  <c:v>9.7327606201171886</c:v>
                </c:pt>
                <c:pt idx="1400">
                  <c:v>9.7640455627441405</c:v>
                </c:pt>
                <c:pt idx="1401">
                  <c:v>9.7742243957519541</c:v>
                </c:pt>
                <c:pt idx="1402">
                  <c:v>9.7694343566894535</c:v>
                </c:pt>
                <c:pt idx="1403">
                  <c:v>9.7559623718261719</c:v>
                </c:pt>
                <c:pt idx="1404">
                  <c:v>9.719138946533203</c:v>
                </c:pt>
                <c:pt idx="1405">
                  <c:v>9.6866564941406264</c:v>
                </c:pt>
                <c:pt idx="1406">
                  <c:v>9.6734838867187509</c:v>
                </c:pt>
                <c:pt idx="1407">
                  <c:v>9.677226104736329</c:v>
                </c:pt>
                <c:pt idx="1408">
                  <c:v>9.6897999572753903</c:v>
                </c:pt>
                <c:pt idx="1409">
                  <c:v>9.7233302307128913</c:v>
                </c:pt>
                <c:pt idx="1410">
                  <c:v>9.7486276245117196</c:v>
                </c:pt>
                <c:pt idx="1411">
                  <c:v>9.7570101928710944</c:v>
                </c:pt>
                <c:pt idx="1412">
                  <c:v>9.7592555236816416</c:v>
                </c:pt>
                <c:pt idx="1413">
                  <c:v>9.7644946289062506</c:v>
                </c:pt>
                <c:pt idx="1414">
                  <c:v>9.7620996093750012</c:v>
                </c:pt>
                <c:pt idx="1415">
                  <c:v>9.7420413208007819</c:v>
                </c:pt>
                <c:pt idx="1416">
                  <c:v>9.7589561462402354</c:v>
                </c:pt>
                <c:pt idx="1417">
                  <c:v>9.7520704650878915</c:v>
                </c:pt>
                <c:pt idx="1418">
                  <c:v>9.7465319824218764</c:v>
                </c:pt>
                <c:pt idx="1419">
                  <c:v>9.7332096862792969</c:v>
                </c:pt>
                <c:pt idx="1420">
                  <c:v>9.7209352111816418</c:v>
                </c:pt>
                <c:pt idx="1421">
                  <c:v>9.7198873901367193</c:v>
                </c:pt>
                <c:pt idx="1422">
                  <c:v>9.7119538879394529</c:v>
                </c:pt>
                <c:pt idx="1423">
                  <c:v>9.7170433044433597</c:v>
                </c:pt>
                <c:pt idx="1424">
                  <c:v>9.7555133056640635</c:v>
                </c:pt>
                <c:pt idx="1425">
                  <c:v>9.7694343566894535</c:v>
                </c:pt>
                <c:pt idx="1426">
                  <c:v>9.7623989868164074</c:v>
                </c:pt>
                <c:pt idx="1427">
                  <c:v>9.7664405822753917</c:v>
                </c:pt>
                <c:pt idx="1428">
                  <c:v>9.7556629943847657</c:v>
                </c:pt>
                <c:pt idx="1429">
                  <c:v>9.7375506591796874</c:v>
                </c:pt>
                <c:pt idx="1430">
                  <c:v>9.7234799194335935</c:v>
                </c:pt>
                <c:pt idx="1431">
                  <c:v>9.721084899902344</c:v>
                </c:pt>
                <c:pt idx="1432">
                  <c:v>9.7252761840820323</c:v>
                </c:pt>
                <c:pt idx="1433">
                  <c:v>9.7263240051269531</c:v>
                </c:pt>
                <c:pt idx="1434">
                  <c:v>9.7240786743164076</c:v>
                </c:pt>
                <c:pt idx="1435">
                  <c:v>9.7278208923339857</c:v>
                </c:pt>
                <c:pt idx="1436">
                  <c:v>9.7303656005859374</c:v>
                </c:pt>
                <c:pt idx="1437">
                  <c:v>9.719138946533203</c:v>
                </c:pt>
                <c:pt idx="1438">
                  <c:v>9.7374009704589852</c:v>
                </c:pt>
                <c:pt idx="1439">
                  <c:v>9.7287190246582043</c:v>
                </c:pt>
                <c:pt idx="1440">
                  <c:v>9.7303656005859374</c:v>
                </c:pt>
                <c:pt idx="1441">
                  <c:v>9.7293177795410166</c:v>
                </c:pt>
                <c:pt idx="1442">
                  <c:v>9.7225817871093749</c:v>
                </c:pt>
                <c:pt idx="1443">
                  <c:v>9.7179414367675783</c:v>
                </c:pt>
                <c:pt idx="1444">
                  <c:v>9.7088104248046871</c:v>
                </c:pt>
                <c:pt idx="1445">
                  <c:v>9.7121035766601569</c:v>
                </c:pt>
                <c:pt idx="1446">
                  <c:v>9.724527740478516</c:v>
                </c:pt>
                <c:pt idx="1447">
                  <c:v>9.7498251342773443</c:v>
                </c:pt>
                <c:pt idx="1448">
                  <c:v>9.7664405822753917</c:v>
                </c:pt>
                <c:pt idx="1449">
                  <c:v>9.7785653686523446</c:v>
                </c:pt>
                <c:pt idx="1450">
                  <c:v>9.7833554077148435</c:v>
                </c:pt>
                <c:pt idx="1451">
                  <c:v>9.7761703491210934</c:v>
                </c:pt>
                <c:pt idx="1452">
                  <c:v>9.7688356018066411</c:v>
                </c:pt>
                <c:pt idx="1453">
                  <c:v>9.7754219055175788</c:v>
                </c:pt>
                <c:pt idx="1454">
                  <c:v>9.7739250183105479</c:v>
                </c:pt>
                <c:pt idx="1455">
                  <c:v>9.7859001159667969</c:v>
                </c:pt>
                <c:pt idx="1456">
                  <c:v>9.7829063415527351</c:v>
                </c:pt>
                <c:pt idx="1457">
                  <c:v>9.7680871582031248</c:v>
                </c:pt>
                <c:pt idx="1458">
                  <c:v>9.7430891418457044</c:v>
                </c:pt>
                <c:pt idx="1459">
                  <c:v>9.7453344726562499</c:v>
                </c:pt>
                <c:pt idx="1460">
                  <c:v>9.7344071960449217</c:v>
                </c:pt>
                <c:pt idx="1461">
                  <c:v>9.7287190246582043</c:v>
                </c:pt>
                <c:pt idx="1462">
                  <c:v>9.7198873901367193</c:v>
                </c:pt>
                <c:pt idx="1463">
                  <c:v>9.7038706970214843</c:v>
                </c:pt>
                <c:pt idx="1464">
                  <c:v>9.7070141601562501</c:v>
                </c:pt>
                <c:pt idx="1465">
                  <c:v>9.7068644714355479</c:v>
                </c:pt>
                <c:pt idx="1466">
                  <c:v>9.7161451721191412</c:v>
                </c:pt>
                <c:pt idx="1467">
                  <c:v>9.7529685974121101</c:v>
                </c:pt>
                <c:pt idx="1468">
                  <c:v>9.775571594238281</c:v>
                </c:pt>
                <c:pt idx="1469">
                  <c:v>9.798324279785156</c:v>
                </c:pt>
                <c:pt idx="1470">
                  <c:v>9.7881454467773441</c:v>
                </c:pt>
                <c:pt idx="1471">
                  <c:v>9.7742243957519541</c:v>
                </c:pt>
                <c:pt idx="1472">
                  <c:v>9.7502742004394545</c:v>
                </c:pt>
                <c:pt idx="1473">
                  <c:v>9.7273718261718756</c:v>
                </c:pt>
                <c:pt idx="1474">
                  <c:v>9.719288635253907</c:v>
                </c:pt>
                <c:pt idx="1475">
                  <c:v>9.7165942382812514</c:v>
                </c:pt>
                <c:pt idx="1476">
                  <c:v>9.7153967285156249</c:v>
                </c:pt>
                <c:pt idx="1477">
                  <c:v>9.7294674682617188</c:v>
                </c:pt>
                <c:pt idx="1478">
                  <c:v>9.7411431884765634</c:v>
                </c:pt>
                <c:pt idx="1479">
                  <c:v>9.7382991027832038</c:v>
                </c:pt>
                <c:pt idx="1480">
                  <c:v>9.7421910095214841</c:v>
                </c:pt>
                <c:pt idx="1481">
                  <c:v>9.7567108154296882</c:v>
                </c:pt>
                <c:pt idx="1482">
                  <c:v>9.7532679748535163</c:v>
                </c:pt>
                <c:pt idx="1483">
                  <c:v>9.7474301147460949</c:v>
                </c:pt>
                <c:pt idx="1484">
                  <c:v>9.7595549011230478</c:v>
                </c:pt>
                <c:pt idx="1485">
                  <c:v>9.7577586364746107</c:v>
                </c:pt>
                <c:pt idx="1486">
                  <c:v>9.7388978576660161</c:v>
                </c:pt>
                <c:pt idx="1487">
                  <c:v>9.7275215148925778</c:v>
                </c:pt>
                <c:pt idx="1488">
                  <c:v>9.7204861450195317</c:v>
                </c:pt>
                <c:pt idx="1489">
                  <c:v>9.7317127990722661</c:v>
                </c:pt>
                <c:pt idx="1490">
                  <c:v>9.7272221374511716</c:v>
                </c:pt>
                <c:pt idx="1491">
                  <c:v>9.7433885192871106</c:v>
                </c:pt>
                <c:pt idx="1492">
                  <c:v>9.7562617492675781</c:v>
                </c:pt>
                <c:pt idx="1493">
                  <c:v>9.7444363403320313</c:v>
                </c:pt>
                <c:pt idx="1494">
                  <c:v>9.7418916320800779</c:v>
                </c:pt>
                <c:pt idx="1495">
                  <c:v>9.7646443176269528</c:v>
                </c:pt>
                <c:pt idx="1496">
                  <c:v>9.7814094543457042</c:v>
                </c:pt>
                <c:pt idx="1497">
                  <c:v>9.7965280151367189</c:v>
                </c:pt>
                <c:pt idx="1498">
                  <c:v>9.7803616333007817</c:v>
                </c:pt>
                <c:pt idx="1499">
                  <c:v>9.7668896484375001</c:v>
                </c:pt>
                <c:pt idx="1500">
                  <c:v>9.74578353881836</c:v>
                </c:pt>
              </c:numCache>
            </c:numRef>
          </c:yVal>
          <c:smooth val="0"/>
          <c:extLst>
            <c:ext xmlns:c16="http://schemas.microsoft.com/office/drawing/2014/chart" uri="{C3380CC4-5D6E-409C-BE32-E72D297353CC}">
              <c16:uniqueId val="{00000001-097A-4617-8E83-6320E08430A4}"/>
            </c:ext>
          </c:extLst>
        </c:ser>
        <c:dLbls>
          <c:showLegendKey val="0"/>
          <c:showVal val="0"/>
          <c:showCatName val="0"/>
          <c:showSerName val="0"/>
          <c:showPercent val="0"/>
          <c:showBubbleSize val="0"/>
        </c:dLbls>
        <c:axId val="2083755087"/>
        <c:axId val="1"/>
      </c:scatterChart>
      <c:valAx>
        <c:axId val="2083755087"/>
        <c:scaling>
          <c:orientation val="minMax"/>
          <c:max val="14"/>
          <c:min val="0"/>
        </c:scaling>
        <c:delete val="0"/>
        <c:axPos val="b"/>
        <c:majorGridlines>
          <c:spPr>
            <a:ln w="9525" cap="flat" cmpd="sng" algn="ctr">
              <a:solidFill>
                <a:schemeClr val="tx1">
                  <a:lumMod val="15000"/>
                  <a:lumOff val="85000"/>
                </a:schemeClr>
              </a:solidFill>
              <a:round/>
            </a:ln>
            <a:effectLst/>
          </c:spPr>
        </c:majorGridlines>
        <c:title>
          <c:tx>
            <c:rich>
              <a:bodyPr/>
              <a:lstStyle/>
              <a:p>
                <a:pPr>
                  <a:defRPr sz="2400" b="0" i="0" u="none" strike="noStrike" baseline="0">
                    <a:solidFill>
                      <a:srgbClr val="333333"/>
                    </a:solidFill>
                    <a:latin typeface="Calibri"/>
                    <a:ea typeface="Calibri"/>
                    <a:cs typeface="Calibri"/>
                  </a:defRPr>
                </a:pPr>
                <a:r>
                  <a:rPr lang="en-US" dirty="0"/>
                  <a:t>Time (s)</a:t>
                </a:r>
              </a:p>
            </c:rich>
          </c:tx>
          <c:layout>
            <c:manualLayout>
              <c:xMode val="edge"/>
              <c:yMode val="edge"/>
              <c:x val="0.48926406572047781"/>
              <c:y val="0.92505393334449393"/>
            </c:manualLayout>
          </c:layout>
          <c:overlay val="0"/>
          <c:spPr>
            <a:noFill/>
            <a:ln>
              <a:noFill/>
            </a:ln>
            <a:effectLst/>
          </c:spPr>
        </c:title>
        <c:numFmt formatCode="#,##0.00" sourceLinked="0"/>
        <c:majorTickMark val="none"/>
        <c:minorTickMark val="none"/>
        <c:tickLblPos val="low"/>
        <c:spPr>
          <a:noFill/>
          <a:ln w="9525" cap="flat" cmpd="sng" algn="ctr">
            <a:solidFill>
              <a:schemeClr val="tx1">
                <a:lumMod val="25000"/>
                <a:lumOff val="75000"/>
              </a:schemeClr>
            </a:solidFill>
            <a:round/>
          </a:ln>
          <a:effectLst/>
        </c:spPr>
        <c:txPr>
          <a:bodyPr rot="0" vert="horz"/>
          <a:lstStyle/>
          <a:p>
            <a:pPr>
              <a:defRPr sz="1800" b="0" i="0" u="none" strike="noStrike" baseline="0">
                <a:solidFill>
                  <a:srgbClr val="333333"/>
                </a:solidFill>
                <a:latin typeface="Calibri"/>
                <a:ea typeface="Calibri"/>
                <a:cs typeface="Calibri"/>
              </a:defRPr>
            </a:pPr>
            <a:endParaRPr lang="en-US"/>
          </a:p>
        </c:txPr>
        <c:crossAx val="1"/>
        <c:crosses val="autoZero"/>
        <c:crossBetween val="midCat"/>
      </c:valAx>
      <c:valAx>
        <c:axId val="1"/>
        <c:scaling>
          <c:orientation val="minMax"/>
        </c:scaling>
        <c:delete val="0"/>
        <c:axPos val="l"/>
        <c:majorGridlines>
          <c:spPr>
            <a:ln w="9525" cap="flat" cmpd="sng" algn="ctr">
              <a:solidFill>
                <a:schemeClr val="tx1">
                  <a:lumMod val="15000"/>
                  <a:lumOff val="85000"/>
                </a:schemeClr>
              </a:solidFill>
              <a:round/>
            </a:ln>
            <a:effectLst/>
          </c:spPr>
        </c:majorGridlines>
        <c:title>
          <c:tx>
            <c:rich>
              <a:bodyPr/>
              <a:lstStyle/>
              <a:p>
                <a:pPr>
                  <a:defRPr sz="1100" b="0" i="0" u="none" strike="noStrike" baseline="0">
                    <a:solidFill>
                      <a:srgbClr val="000000"/>
                    </a:solidFill>
                    <a:latin typeface="Calibri"/>
                    <a:ea typeface="Calibri"/>
                    <a:cs typeface="Calibri"/>
                  </a:defRPr>
                </a:pPr>
                <a:r>
                  <a:rPr lang="en-US" sz="2400" b="0" i="0" u="none" strike="noStrike" baseline="0" dirty="0">
                    <a:solidFill>
                      <a:srgbClr val="333333"/>
                    </a:solidFill>
                    <a:latin typeface="Calibri"/>
                    <a:cs typeface="Calibri"/>
                  </a:rPr>
                  <a:t>Acceleration (m/s</a:t>
                </a:r>
                <a:r>
                  <a:rPr lang="en-US" sz="2400" b="0" i="0" u="none" strike="noStrike" baseline="30000" dirty="0">
                    <a:solidFill>
                      <a:srgbClr val="333333"/>
                    </a:solidFill>
                    <a:latin typeface="Calibri"/>
                    <a:cs typeface="Calibri"/>
                  </a:rPr>
                  <a:t>2</a:t>
                </a:r>
                <a:r>
                  <a:rPr lang="en-US" sz="2400" b="0" i="0" u="none" strike="noStrike" baseline="0" dirty="0">
                    <a:solidFill>
                      <a:srgbClr val="333333"/>
                    </a:solidFill>
                    <a:latin typeface="Calibri"/>
                    <a:cs typeface="Calibri"/>
                  </a:rPr>
                  <a:t>)</a:t>
                </a:r>
              </a:p>
            </c:rich>
          </c:tx>
          <c:layout>
            <c:manualLayout>
              <c:xMode val="edge"/>
              <c:yMode val="edge"/>
              <c:x val="1.4874919199058333E-2"/>
              <c:y val="0.23410854518115384"/>
            </c:manualLayout>
          </c:layout>
          <c:overlay val="0"/>
          <c:spPr>
            <a:noFill/>
            <a:ln>
              <a:noFill/>
            </a:ln>
            <a:effectLst/>
          </c:spPr>
        </c:title>
        <c:numFmt formatCode="#,##0.00" sourceLinked="0"/>
        <c:majorTickMark val="none"/>
        <c:minorTickMark val="none"/>
        <c:tickLblPos val="low"/>
        <c:spPr>
          <a:noFill/>
          <a:ln w="9525" cap="flat" cmpd="sng" algn="ctr">
            <a:solidFill>
              <a:schemeClr val="tx1">
                <a:lumMod val="25000"/>
                <a:lumOff val="75000"/>
              </a:schemeClr>
            </a:solidFill>
            <a:round/>
          </a:ln>
          <a:effectLst/>
        </c:spPr>
        <c:txPr>
          <a:bodyPr rot="0" vert="horz"/>
          <a:lstStyle/>
          <a:p>
            <a:pPr>
              <a:defRPr sz="1800" b="0" i="0" u="none" strike="noStrike" baseline="0">
                <a:solidFill>
                  <a:srgbClr val="333333"/>
                </a:solidFill>
                <a:latin typeface="Calibri"/>
                <a:ea typeface="Calibri"/>
                <a:cs typeface="Calibri"/>
              </a:defRPr>
            </a:pPr>
            <a:endParaRPr lang="en-US"/>
          </a:p>
        </c:txPr>
        <c:crossAx val="2083755087"/>
        <c:crosses val="autoZero"/>
        <c:crossBetween val="midCat"/>
      </c:valAx>
      <c:spPr>
        <a:noFill/>
        <a:ln w="25400">
          <a:noFill/>
        </a:ln>
      </c:spPr>
    </c:plotArea>
    <c:plotVisOnly val="1"/>
    <c:dispBlanksAs val="gap"/>
    <c:showDLblsOverMax val="0"/>
  </c:chart>
  <c:spPr>
    <a:solidFill>
      <a:schemeClr val="bg1"/>
    </a:solidFill>
    <a:ln w="9525" cap="flat" cmpd="sng" algn="ctr">
      <a:solidFill>
        <a:schemeClr val="tx1">
          <a:lumMod val="15000"/>
          <a:lumOff val="85000"/>
        </a:schemeClr>
      </a:solidFill>
      <a:round/>
    </a:ln>
    <a:effectLst/>
  </c:spPr>
  <c:txPr>
    <a:bodyPr/>
    <a:lstStyle/>
    <a:p>
      <a:pPr>
        <a:defRPr sz="1000" b="0" i="0" u="none" strike="noStrike" baseline="0">
          <a:solidFill>
            <a:srgbClr val="000000"/>
          </a:solidFill>
          <a:latin typeface="Calibri"/>
          <a:ea typeface="Calibri"/>
          <a:cs typeface="Calibri"/>
        </a:defRPr>
      </a:pPr>
      <a:endParaRPr lang="en-US"/>
    </a:p>
  </c:txPr>
  <c:externalData r:id="rId1">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543849372034891"/>
          <c:y val="4.7415394305808017E-2"/>
          <c:w val="0.84314606653100943"/>
          <c:h val="0.81894178923240069"/>
        </c:manualLayout>
      </c:layout>
      <c:scatterChart>
        <c:scatterStyle val="lineMarker"/>
        <c:varyColors val="0"/>
        <c:ser>
          <c:idx val="4"/>
          <c:order val="0"/>
          <c:tx>
            <c:strRef>
              <c:f>Accelerometer!$F$1</c:f>
              <c:strCache>
                <c:ptCount val="1"/>
                <c:pt idx="0">
                  <c:v>y-Axis Accleration without g (m/s^2)</c:v>
                </c:pt>
              </c:strCache>
            </c:strRef>
          </c:tx>
          <c:spPr>
            <a:ln w="19050" cap="rnd">
              <a:solidFill>
                <a:schemeClr val="accent1"/>
              </a:solidFill>
              <a:round/>
            </a:ln>
            <a:effectLst/>
          </c:spPr>
          <c:marker>
            <c:symbol val="circle"/>
            <c:size val="5"/>
            <c:spPr>
              <a:solidFill>
                <a:schemeClr val="accent5"/>
              </a:solidFill>
              <a:ln w="9525">
                <a:solidFill>
                  <a:schemeClr val="accent5"/>
                </a:solidFill>
              </a:ln>
              <a:effectLst/>
            </c:spPr>
          </c:marker>
          <c:xVal>
            <c:numRef>
              <c:f>Accelerometer!$A$2:$A$1502</c:f>
              <c:numCache>
                <c:formatCode>General</c:formatCode>
                <c:ptCount val="1501"/>
                <c:pt idx="0">
                  <c:v>-1.2474166578613222E-3</c:v>
                </c:pt>
                <c:pt idx="1">
                  <c:v>8.7525833514519036E-3</c:v>
                </c:pt>
                <c:pt idx="2">
                  <c:v>1.8751583353150636E-2</c:v>
                </c:pt>
                <c:pt idx="3">
                  <c:v>2.8750583354849368E-2</c:v>
                </c:pt>
                <c:pt idx="4">
                  <c:v>3.8749583356548101E-2</c:v>
                </c:pt>
                <c:pt idx="5">
                  <c:v>4.8749583336757496E-2</c:v>
                </c:pt>
                <c:pt idx="6">
                  <c:v>5.8748583338456228E-2</c:v>
                </c:pt>
                <c:pt idx="7">
                  <c:v>6.8747583340154961E-2</c:v>
                </c:pt>
                <c:pt idx="8">
                  <c:v>7.8747583349468186E-2</c:v>
                </c:pt>
                <c:pt idx="9">
                  <c:v>8.8746583351166919E-2</c:v>
                </c:pt>
                <c:pt idx="10">
                  <c:v>9.8745583352865651E-2</c:v>
                </c:pt>
                <c:pt idx="11">
                  <c:v>0.10874458335456438</c:v>
                </c:pt>
                <c:pt idx="12">
                  <c:v>0.11874387500574812</c:v>
                </c:pt>
                <c:pt idx="13">
                  <c:v>0.12874287500744686</c:v>
                </c:pt>
                <c:pt idx="14">
                  <c:v>0.13874187500914559</c:v>
                </c:pt>
                <c:pt idx="15">
                  <c:v>0.14874187501845881</c:v>
                </c:pt>
                <c:pt idx="16">
                  <c:v>0.15874087502015755</c:v>
                </c:pt>
                <c:pt idx="17">
                  <c:v>0.16873987502185628</c:v>
                </c:pt>
                <c:pt idx="18">
                  <c:v>0.17873887502355501</c:v>
                </c:pt>
                <c:pt idx="19">
                  <c:v>0.18873887500376441</c:v>
                </c:pt>
                <c:pt idx="20">
                  <c:v>0.19873787500546314</c:v>
                </c:pt>
                <c:pt idx="21">
                  <c:v>0.20873687500716187</c:v>
                </c:pt>
                <c:pt idx="22">
                  <c:v>0.2187368750164751</c:v>
                </c:pt>
                <c:pt idx="23">
                  <c:v>0.22873587501817383</c:v>
                </c:pt>
                <c:pt idx="24">
                  <c:v>0.23873487501987256</c:v>
                </c:pt>
                <c:pt idx="25">
                  <c:v>0.24873387502157129</c:v>
                </c:pt>
                <c:pt idx="26">
                  <c:v>0.25873387500178069</c:v>
                </c:pt>
                <c:pt idx="27">
                  <c:v>0.26873287500347942</c:v>
                </c:pt>
                <c:pt idx="28">
                  <c:v>0.27873187500517815</c:v>
                </c:pt>
                <c:pt idx="29">
                  <c:v>0.28873187501449138</c:v>
                </c:pt>
                <c:pt idx="30">
                  <c:v>0.29873087501619011</c:v>
                </c:pt>
                <c:pt idx="31">
                  <c:v>0.30872987501788884</c:v>
                </c:pt>
                <c:pt idx="32">
                  <c:v>0.31872887501958758</c:v>
                </c:pt>
                <c:pt idx="33">
                  <c:v>0.32872887499979697</c:v>
                </c:pt>
                <c:pt idx="34">
                  <c:v>0.3387278750014957</c:v>
                </c:pt>
                <c:pt idx="35">
                  <c:v>0.34872687500319444</c:v>
                </c:pt>
                <c:pt idx="36">
                  <c:v>0.35872687501250766</c:v>
                </c:pt>
                <c:pt idx="37">
                  <c:v>0.36872587501420639</c:v>
                </c:pt>
                <c:pt idx="38">
                  <c:v>0.37872487501590513</c:v>
                </c:pt>
                <c:pt idx="39">
                  <c:v>0.38872387501760386</c:v>
                </c:pt>
                <c:pt idx="40">
                  <c:v>0.39872387499781325</c:v>
                </c:pt>
                <c:pt idx="41">
                  <c:v>0.40872287499951199</c:v>
                </c:pt>
                <c:pt idx="42">
                  <c:v>0.41872187500121072</c:v>
                </c:pt>
                <c:pt idx="43">
                  <c:v>0.42872187501052395</c:v>
                </c:pt>
                <c:pt idx="44">
                  <c:v>0.43872087501222268</c:v>
                </c:pt>
                <c:pt idx="45">
                  <c:v>0.44871987501392141</c:v>
                </c:pt>
                <c:pt idx="46">
                  <c:v>0.45871887501562014</c:v>
                </c:pt>
                <c:pt idx="47">
                  <c:v>0.46871887502493337</c:v>
                </c:pt>
                <c:pt idx="48">
                  <c:v>0.47871787499752827</c:v>
                </c:pt>
                <c:pt idx="49">
                  <c:v>0.488716874999227</c:v>
                </c:pt>
                <c:pt idx="50">
                  <c:v>0.49871687500854023</c:v>
                </c:pt>
                <c:pt idx="51">
                  <c:v>0.50871587501023896</c:v>
                </c:pt>
                <c:pt idx="52">
                  <c:v>0.51871487501193769</c:v>
                </c:pt>
                <c:pt idx="53">
                  <c:v>0.52871387501363643</c:v>
                </c:pt>
                <c:pt idx="54">
                  <c:v>0.53871387502294965</c:v>
                </c:pt>
                <c:pt idx="55">
                  <c:v>0.54871287502464838</c:v>
                </c:pt>
                <c:pt idx="56">
                  <c:v>0.55871187499724329</c:v>
                </c:pt>
                <c:pt idx="57">
                  <c:v>0.56871187500655651</c:v>
                </c:pt>
                <c:pt idx="58">
                  <c:v>0.57871087500825524</c:v>
                </c:pt>
                <c:pt idx="59">
                  <c:v>0.58870987500995398</c:v>
                </c:pt>
                <c:pt idx="60">
                  <c:v>0.59870887501165271</c:v>
                </c:pt>
                <c:pt idx="61">
                  <c:v>0.60870887502096593</c:v>
                </c:pt>
                <c:pt idx="62">
                  <c:v>0.61870787502266467</c:v>
                </c:pt>
                <c:pt idx="63">
                  <c:v>0.6287068750243634</c:v>
                </c:pt>
                <c:pt idx="64">
                  <c:v>0.63870687500457279</c:v>
                </c:pt>
                <c:pt idx="65">
                  <c:v>0.64870587500627153</c:v>
                </c:pt>
                <c:pt idx="66">
                  <c:v>0.65870487500797026</c:v>
                </c:pt>
                <c:pt idx="67">
                  <c:v>0.66870387500966899</c:v>
                </c:pt>
                <c:pt idx="68">
                  <c:v>0.67870387501898222</c:v>
                </c:pt>
                <c:pt idx="69">
                  <c:v>0.68870287502068095</c:v>
                </c:pt>
                <c:pt idx="70">
                  <c:v>0.69870187502237968</c:v>
                </c:pt>
                <c:pt idx="71">
                  <c:v>0.70870187500258908</c:v>
                </c:pt>
                <c:pt idx="72">
                  <c:v>0.71870087500428781</c:v>
                </c:pt>
                <c:pt idx="73">
                  <c:v>0.72869987500598654</c:v>
                </c:pt>
                <c:pt idx="74">
                  <c:v>0.73869887500768527</c:v>
                </c:pt>
                <c:pt idx="75">
                  <c:v>0.7486988750169985</c:v>
                </c:pt>
                <c:pt idx="76">
                  <c:v>0.75869787501869723</c:v>
                </c:pt>
                <c:pt idx="77">
                  <c:v>0.76869687502039596</c:v>
                </c:pt>
                <c:pt idx="78">
                  <c:v>0.77869687500060536</c:v>
                </c:pt>
                <c:pt idx="79">
                  <c:v>0.78869587500230409</c:v>
                </c:pt>
                <c:pt idx="80">
                  <c:v>0.79869487500400282</c:v>
                </c:pt>
                <c:pt idx="81">
                  <c:v>0.80869387500570156</c:v>
                </c:pt>
                <c:pt idx="82">
                  <c:v>0.81869387501501478</c:v>
                </c:pt>
                <c:pt idx="83">
                  <c:v>0.82869287501671351</c:v>
                </c:pt>
                <c:pt idx="84">
                  <c:v>0.83869187501841225</c:v>
                </c:pt>
                <c:pt idx="85">
                  <c:v>0.84869187499862164</c:v>
                </c:pt>
                <c:pt idx="86">
                  <c:v>0.85869087500032037</c:v>
                </c:pt>
                <c:pt idx="87">
                  <c:v>0.86868987500201911</c:v>
                </c:pt>
                <c:pt idx="88">
                  <c:v>0.87868887500371784</c:v>
                </c:pt>
                <c:pt idx="89">
                  <c:v>0.88868887501303107</c:v>
                </c:pt>
                <c:pt idx="90">
                  <c:v>0.8986878750147298</c:v>
                </c:pt>
                <c:pt idx="91">
                  <c:v>0.90868687501642853</c:v>
                </c:pt>
                <c:pt idx="92">
                  <c:v>0.91868687502574176</c:v>
                </c:pt>
                <c:pt idx="93">
                  <c:v>0.92868587499833666</c:v>
                </c:pt>
                <c:pt idx="94">
                  <c:v>0.93868487500003539</c:v>
                </c:pt>
                <c:pt idx="95">
                  <c:v>0.94868387500173412</c:v>
                </c:pt>
                <c:pt idx="96">
                  <c:v>0.95868387501104735</c:v>
                </c:pt>
                <c:pt idx="97">
                  <c:v>0.96868287501274608</c:v>
                </c:pt>
                <c:pt idx="98">
                  <c:v>0.97868187501444481</c:v>
                </c:pt>
                <c:pt idx="99">
                  <c:v>0.98868187502375804</c:v>
                </c:pt>
                <c:pt idx="100">
                  <c:v>0.99868087502545677</c:v>
                </c:pt>
                <c:pt idx="101">
                  <c:v>1.0086798749980517</c:v>
                </c:pt>
                <c:pt idx="102">
                  <c:v>1.0186788749997504</c:v>
                </c:pt>
                <c:pt idx="103">
                  <c:v>1.0286788750090636</c:v>
                </c:pt>
                <c:pt idx="104">
                  <c:v>1.0386778750107624</c:v>
                </c:pt>
                <c:pt idx="105">
                  <c:v>1.0486768750124611</c:v>
                </c:pt>
                <c:pt idx="106">
                  <c:v>1.0586768750217743</c:v>
                </c:pt>
                <c:pt idx="107">
                  <c:v>1.0686758750234731</c:v>
                </c:pt>
                <c:pt idx="108">
                  <c:v>1.0786748750251718</c:v>
                </c:pt>
                <c:pt idx="109">
                  <c:v>1.0886748750053812</c:v>
                </c:pt>
                <c:pt idx="110">
                  <c:v>1.0986738750070799</c:v>
                </c:pt>
                <c:pt idx="111">
                  <c:v>1.1086728750087786</c:v>
                </c:pt>
                <c:pt idx="112">
                  <c:v>1.1186727083404548</c:v>
                </c:pt>
                <c:pt idx="113">
                  <c:v>1.1286727083497681</c:v>
                </c:pt>
                <c:pt idx="114">
                  <c:v>1.1386717083514668</c:v>
                </c:pt>
                <c:pt idx="115">
                  <c:v>1.1486707083531655</c:v>
                </c:pt>
                <c:pt idx="116">
                  <c:v>1.1586707083333749</c:v>
                </c:pt>
                <c:pt idx="117">
                  <c:v>1.1686697083350737</c:v>
                </c:pt>
                <c:pt idx="118">
                  <c:v>1.1786687083367724</c:v>
                </c:pt>
                <c:pt idx="119">
                  <c:v>1.1886677083384711</c:v>
                </c:pt>
                <c:pt idx="120">
                  <c:v>1.1986677083477844</c:v>
                </c:pt>
                <c:pt idx="121">
                  <c:v>1.2086667083494831</c:v>
                </c:pt>
                <c:pt idx="122">
                  <c:v>1.2186657083511818</c:v>
                </c:pt>
                <c:pt idx="123">
                  <c:v>1.2286657083313912</c:v>
                </c:pt>
                <c:pt idx="124">
                  <c:v>1.2386647083330899</c:v>
                </c:pt>
                <c:pt idx="125">
                  <c:v>1.2486637083347887</c:v>
                </c:pt>
                <c:pt idx="126">
                  <c:v>1.2586627083364874</c:v>
                </c:pt>
                <c:pt idx="127">
                  <c:v>1.2686627083458006</c:v>
                </c:pt>
                <c:pt idx="128">
                  <c:v>1.2786617083474994</c:v>
                </c:pt>
                <c:pt idx="129">
                  <c:v>1.2886607083491981</c:v>
                </c:pt>
                <c:pt idx="130">
                  <c:v>1.2986607083585113</c:v>
                </c:pt>
                <c:pt idx="131">
                  <c:v>1.3086597083311062</c:v>
                </c:pt>
                <c:pt idx="132">
                  <c:v>1.318658708332805</c:v>
                </c:pt>
                <c:pt idx="133">
                  <c:v>1.3286577083345037</c:v>
                </c:pt>
                <c:pt idx="134">
                  <c:v>1.3386577083438169</c:v>
                </c:pt>
                <c:pt idx="135">
                  <c:v>1.3486567083455157</c:v>
                </c:pt>
                <c:pt idx="136">
                  <c:v>1.3586557083472144</c:v>
                </c:pt>
                <c:pt idx="137">
                  <c:v>1.3686557083565276</c:v>
                </c:pt>
                <c:pt idx="138">
                  <c:v>1.3786547083582263</c:v>
                </c:pt>
                <c:pt idx="139">
                  <c:v>1.3886537083308212</c:v>
                </c:pt>
                <c:pt idx="140">
                  <c:v>1.3986537083401345</c:v>
                </c:pt>
                <c:pt idx="141">
                  <c:v>1.4086527083418332</c:v>
                </c:pt>
                <c:pt idx="142">
                  <c:v>1.4186517083435319</c:v>
                </c:pt>
                <c:pt idx="143">
                  <c:v>1.4286507083452307</c:v>
                </c:pt>
                <c:pt idx="144">
                  <c:v>1.4386507083545439</c:v>
                </c:pt>
                <c:pt idx="145">
                  <c:v>1.4486497083562426</c:v>
                </c:pt>
                <c:pt idx="146">
                  <c:v>1.4586487083579414</c:v>
                </c:pt>
                <c:pt idx="147">
                  <c:v>1.4686487083381508</c:v>
                </c:pt>
                <c:pt idx="148">
                  <c:v>1.4786477083398495</c:v>
                </c:pt>
                <c:pt idx="149">
                  <c:v>1.4886467083415482</c:v>
                </c:pt>
                <c:pt idx="150">
                  <c:v>1.498645708343247</c:v>
                </c:pt>
                <c:pt idx="151">
                  <c:v>1.5086457083525602</c:v>
                </c:pt>
                <c:pt idx="152">
                  <c:v>1.5186447083542589</c:v>
                </c:pt>
                <c:pt idx="153">
                  <c:v>1.5286437083559576</c:v>
                </c:pt>
                <c:pt idx="154">
                  <c:v>1.538643708336167</c:v>
                </c:pt>
                <c:pt idx="155">
                  <c:v>1.5486427083378658</c:v>
                </c:pt>
                <c:pt idx="156">
                  <c:v>1.5586417083395645</c:v>
                </c:pt>
                <c:pt idx="157">
                  <c:v>1.5686407083412632</c:v>
                </c:pt>
                <c:pt idx="158">
                  <c:v>1.5786407083505765</c:v>
                </c:pt>
                <c:pt idx="159">
                  <c:v>1.5886397083522752</c:v>
                </c:pt>
                <c:pt idx="160">
                  <c:v>1.5986387083539739</c:v>
                </c:pt>
                <c:pt idx="161">
                  <c:v>1.6086387083341833</c:v>
                </c:pt>
                <c:pt idx="162">
                  <c:v>1.6186377083358821</c:v>
                </c:pt>
                <c:pt idx="163">
                  <c:v>1.6286367083375808</c:v>
                </c:pt>
                <c:pt idx="164">
                  <c:v>1.638636708346894</c:v>
                </c:pt>
                <c:pt idx="165">
                  <c:v>1.6486357083485927</c:v>
                </c:pt>
                <c:pt idx="166">
                  <c:v>1.6586347083502915</c:v>
                </c:pt>
                <c:pt idx="167">
                  <c:v>1.6686337083519902</c:v>
                </c:pt>
                <c:pt idx="168">
                  <c:v>1.6786337083321996</c:v>
                </c:pt>
                <c:pt idx="169">
                  <c:v>1.6886327083338983</c:v>
                </c:pt>
                <c:pt idx="170">
                  <c:v>1.6986317083355971</c:v>
                </c:pt>
                <c:pt idx="171">
                  <c:v>1.7086317083449103</c:v>
                </c:pt>
                <c:pt idx="172">
                  <c:v>1.718630708346609</c:v>
                </c:pt>
                <c:pt idx="173">
                  <c:v>1.7286297083483078</c:v>
                </c:pt>
                <c:pt idx="174">
                  <c:v>1.7386287083500065</c:v>
                </c:pt>
                <c:pt idx="175">
                  <c:v>1.7486287083593197</c:v>
                </c:pt>
                <c:pt idx="176">
                  <c:v>1.7586277083319146</c:v>
                </c:pt>
                <c:pt idx="177">
                  <c:v>1.7686267083336134</c:v>
                </c:pt>
                <c:pt idx="178">
                  <c:v>1.7786267083429266</c:v>
                </c:pt>
                <c:pt idx="179">
                  <c:v>1.7886257083446253</c:v>
                </c:pt>
                <c:pt idx="180">
                  <c:v>1.798624708346324</c:v>
                </c:pt>
                <c:pt idx="181">
                  <c:v>1.8086237083480228</c:v>
                </c:pt>
                <c:pt idx="182">
                  <c:v>1.818623708357336</c:v>
                </c:pt>
                <c:pt idx="183">
                  <c:v>1.8286227083590347</c:v>
                </c:pt>
                <c:pt idx="184">
                  <c:v>1.8386217083316296</c:v>
                </c:pt>
                <c:pt idx="185">
                  <c:v>1.8486217083409429</c:v>
                </c:pt>
                <c:pt idx="186">
                  <c:v>1.8586207083426416</c:v>
                </c:pt>
                <c:pt idx="187">
                  <c:v>1.8686197083443403</c:v>
                </c:pt>
                <c:pt idx="188">
                  <c:v>1.8786197083536536</c:v>
                </c:pt>
                <c:pt idx="189">
                  <c:v>1.8886187083553523</c:v>
                </c:pt>
                <c:pt idx="190">
                  <c:v>1.898617708357051</c:v>
                </c:pt>
                <c:pt idx="191">
                  <c:v>1.9086167083587497</c:v>
                </c:pt>
                <c:pt idx="192">
                  <c:v>1.9186167083389591</c:v>
                </c:pt>
                <c:pt idx="193">
                  <c:v>1.9286157083406579</c:v>
                </c:pt>
                <c:pt idx="194">
                  <c:v>1.9386147083423566</c:v>
                </c:pt>
                <c:pt idx="195">
                  <c:v>1.9486147083516698</c:v>
                </c:pt>
                <c:pt idx="196">
                  <c:v>1.9586137083533686</c:v>
                </c:pt>
                <c:pt idx="197">
                  <c:v>1.9686127083550673</c:v>
                </c:pt>
                <c:pt idx="198">
                  <c:v>1.978611708356766</c:v>
                </c:pt>
                <c:pt idx="199">
                  <c:v>1.9886117083369754</c:v>
                </c:pt>
                <c:pt idx="200">
                  <c:v>1.9986107083386742</c:v>
                </c:pt>
                <c:pt idx="201">
                  <c:v>2.0086097083403729</c:v>
                </c:pt>
                <c:pt idx="202">
                  <c:v>2.0186097083496861</c:v>
                </c:pt>
                <c:pt idx="203">
                  <c:v>2.0286087083513848</c:v>
                </c:pt>
                <c:pt idx="204">
                  <c:v>2.0386077083530836</c:v>
                </c:pt>
                <c:pt idx="205">
                  <c:v>2.048607708333293</c:v>
                </c:pt>
                <c:pt idx="206">
                  <c:v>2.0586067083349917</c:v>
                </c:pt>
                <c:pt idx="207">
                  <c:v>2.0686057083366904</c:v>
                </c:pt>
                <c:pt idx="208">
                  <c:v>2.0786047083383892</c:v>
                </c:pt>
                <c:pt idx="209">
                  <c:v>2.0886047083477024</c:v>
                </c:pt>
                <c:pt idx="210">
                  <c:v>2.0986037083494011</c:v>
                </c:pt>
                <c:pt idx="211">
                  <c:v>2.1086027083510999</c:v>
                </c:pt>
                <c:pt idx="212">
                  <c:v>2.1186025833303574</c:v>
                </c:pt>
                <c:pt idx="213">
                  <c:v>2.1286015833320562</c:v>
                </c:pt>
                <c:pt idx="214">
                  <c:v>2.1386005833337549</c:v>
                </c:pt>
                <c:pt idx="215">
                  <c:v>2.1486005833430681</c:v>
                </c:pt>
                <c:pt idx="216">
                  <c:v>2.1585995833447669</c:v>
                </c:pt>
                <c:pt idx="217">
                  <c:v>2.1685985833464656</c:v>
                </c:pt>
                <c:pt idx="218">
                  <c:v>2.1785975833481643</c:v>
                </c:pt>
                <c:pt idx="219">
                  <c:v>2.1885975833574776</c:v>
                </c:pt>
                <c:pt idx="220">
                  <c:v>2.1985965833591763</c:v>
                </c:pt>
                <c:pt idx="221">
                  <c:v>2.2085955833317712</c:v>
                </c:pt>
                <c:pt idx="222">
                  <c:v>2.2185955833410844</c:v>
                </c:pt>
                <c:pt idx="223">
                  <c:v>2.2285945833427832</c:v>
                </c:pt>
                <c:pt idx="224">
                  <c:v>2.2385935833444819</c:v>
                </c:pt>
                <c:pt idx="225">
                  <c:v>2.2485935833537951</c:v>
                </c:pt>
                <c:pt idx="226">
                  <c:v>2.2585925833554938</c:v>
                </c:pt>
                <c:pt idx="227">
                  <c:v>2.2685915833571926</c:v>
                </c:pt>
                <c:pt idx="228">
                  <c:v>2.2785905833588913</c:v>
                </c:pt>
                <c:pt idx="229">
                  <c:v>2.2885905833391007</c:v>
                </c:pt>
                <c:pt idx="230">
                  <c:v>2.2985895833407994</c:v>
                </c:pt>
                <c:pt idx="231">
                  <c:v>2.3085885833424982</c:v>
                </c:pt>
                <c:pt idx="232">
                  <c:v>2.3185885833518114</c:v>
                </c:pt>
                <c:pt idx="233">
                  <c:v>2.3285875833535101</c:v>
                </c:pt>
                <c:pt idx="234">
                  <c:v>2.3385865833552089</c:v>
                </c:pt>
                <c:pt idx="235">
                  <c:v>2.3485855833569076</c:v>
                </c:pt>
                <c:pt idx="236">
                  <c:v>2.358585583337117</c:v>
                </c:pt>
                <c:pt idx="237">
                  <c:v>2.3685845833388157</c:v>
                </c:pt>
                <c:pt idx="238">
                  <c:v>2.3785835833405145</c:v>
                </c:pt>
                <c:pt idx="239">
                  <c:v>2.3885835833498277</c:v>
                </c:pt>
                <c:pt idx="240">
                  <c:v>2.3985825833515264</c:v>
                </c:pt>
                <c:pt idx="241">
                  <c:v>2.4085815833532251</c:v>
                </c:pt>
                <c:pt idx="242">
                  <c:v>2.4185815833334345</c:v>
                </c:pt>
                <c:pt idx="243">
                  <c:v>2.4285805833351333</c:v>
                </c:pt>
                <c:pt idx="244">
                  <c:v>2.438579583336832</c:v>
                </c:pt>
                <c:pt idx="245">
                  <c:v>2.4485785833385307</c:v>
                </c:pt>
                <c:pt idx="246">
                  <c:v>2.458578583347844</c:v>
                </c:pt>
                <c:pt idx="247">
                  <c:v>2.4685775833495427</c:v>
                </c:pt>
                <c:pt idx="248">
                  <c:v>2.4785765833512414</c:v>
                </c:pt>
                <c:pt idx="249">
                  <c:v>2.4885765833314508</c:v>
                </c:pt>
                <c:pt idx="250">
                  <c:v>2.4985755833331496</c:v>
                </c:pt>
                <c:pt idx="251">
                  <c:v>2.5085745833348483</c:v>
                </c:pt>
                <c:pt idx="252">
                  <c:v>2.5185745833441615</c:v>
                </c:pt>
                <c:pt idx="253">
                  <c:v>2.5285735833458602</c:v>
                </c:pt>
                <c:pt idx="254">
                  <c:v>2.538572583347559</c:v>
                </c:pt>
                <c:pt idx="255">
                  <c:v>2.5485715833492577</c:v>
                </c:pt>
                <c:pt idx="256">
                  <c:v>2.5585715833585709</c:v>
                </c:pt>
                <c:pt idx="257">
                  <c:v>2.5685705833311658</c:v>
                </c:pt>
                <c:pt idx="258">
                  <c:v>2.5785695833328646</c:v>
                </c:pt>
                <c:pt idx="259">
                  <c:v>2.5885695833421778</c:v>
                </c:pt>
                <c:pt idx="260">
                  <c:v>2.5985685833438765</c:v>
                </c:pt>
                <c:pt idx="261">
                  <c:v>2.6085675833455753</c:v>
                </c:pt>
                <c:pt idx="262">
                  <c:v>2.6185675833548885</c:v>
                </c:pt>
                <c:pt idx="263">
                  <c:v>2.6285665833565872</c:v>
                </c:pt>
                <c:pt idx="264">
                  <c:v>2.6385655833582859</c:v>
                </c:pt>
                <c:pt idx="265">
                  <c:v>2.6485645833308809</c:v>
                </c:pt>
                <c:pt idx="266">
                  <c:v>2.6585645833401941</c:v>
                </c:pt>
                <c:pt idx="267">
                  <c:v>2.6685635833418928</c:v>
                </c:pt>
                <c:pt idx="268">
                  <c:v>2.6785625833435915</c:v>
                </c:pt>
                <c:pt idx="269">
                  <c:v>2.6885625833529048</c:v>
                </c:pt>
                <c:pt idx="270">
                  <c:v>2.6985615833546035</c:v>
                </c:pt>
                <c:pt idx="271">
                  <c:v>2.7085605833563022</c:v>
                </c:pt>
                <c:pt idx="272">
                  <c:v>2.7185605833365116</c:v>
                </c:pt>
                <c:pt idx="273">
                  <c:v>2.7285595833382104</c:v>
                </c:pt>
                <c:pt idx="274">
                  <c:v>2.7385585833399091</c:v>
                </c:pt>
                <c:pt idx="275">
                  <c:v>2.7485575833416078</c:v>
                </c:pt>
                <c:pt idx="276">
                  <c:v>2.758557583350921</c:v>
                </c:pt>
                <c:pt idx="277">
                  <c:v>2.7685565833526198</c:v>
                </c:pt>
                <c:pt idx="278">
                  <c:v>2.7785555833543185</c:v>
                </c:pt>
                <c:pt idx="279">
                  <c:v>2.7885555833345279</c:v>
                </c:pt>
                <c:pt idx="280">
                  <c:v>2.7985545833362266</c:v>
                </c:pt>
                <c:pt idx="281">
                  <c:v>2.8085535833379254</c:v>
                </c:pt>
                <c:pt idx="282">
                  <c:v>2.8185525833396241</c:v>
                </c:pt>
                <c:pt idx="283">
                  <c:v>2.8285525833489373</c:v>
                </c:pt>
                <c:pt idx="284">
                  <c:v>2.8385515833506361</c:v>
                </c:pt>
                <c:pt idx="285">
                  <c:v>2.8485505833523348</c:v>
                </c:pt>
                <c:pt idx="286">
                  <c:v>2.8585505833325442</c:v>
                </c:pt>
                <c:pt idx="287">
                  <c:v>2.8685495833342429</c:v>
                </c:pt>
                <c:pt idx="288">
                  <c:v>2.8785485833359417</c:v>
                </c:pt>
                <c:pt idx="289">
                  <c:v>2.8885485833452549</c:v>
                </c:pt>
                <c:pt idx="290">
                  <c:v>2.8985475833469536</c:v>
                </c:pt>
                <c:pt idx="291">
                  <c:v>2.9085465833486523</c:v>
                </c:pt>
                <c:pt idx="292">
                  <c:v>2.9185455833503511</c:v>
                </c:pt>
                <c:pt idx="293">
                  <c:v>2.9285455833305605</c:v>
                </c:pt>
                <c:pt idx="294">
                  <c:v>2.9385445833322592</c:v>
                </c:pt>
                <c:pt idx="295">
                  <c:v>2.9485435833339579</c:v>
                </c:pt>
                <c:pt idx="296">
                  <c:v>2.9585435833432712</c:v>
                </c:pt>
                <c:pt idx="297">
                  <c:v>2.9685425833449699</c:v>
                </c:pt>
                <c:pt idx="298">
                  <c:v>2.9785415833466686</c:v>
                </c:pt>
                <c:pt idx="299">
                  <c:v>2.9885415833559819</c:v>
                </c:pt>
                <c:pt idx="300">
                  <c:v>2.9985405833576806</c:v>
                </c:pt>
                <c:pt idx="301">
                  <c:v>3.0085395833593793</c:v>
                </c:pt>
                <c:pt idx="302">
                  <c:v>3.0185395833395887</c:v>
                </c:pt>
                <c:pt idx="303">
                  <c:v>3.0285385833412874</c:v>
                </c:pt>
                <c:pt idx="304">
                  <c:v>3.0385375833429862</c:v>
                </c:pt>
                <c:pt idx="305">
                  <c:v>3.0485365833446849</c:v>
                </c:pt>
                <c:pt idx="306">
                  <c:v>3.0585365833539981</c:v>
                </c:pt>
                <c:pt idx="307">
                  <c:v>3.0685355833556969</c:v>
                </c:pt>
                <c:pt idx="308">
                  <c:v>3.0785345833573956</c:v>
                </c:pt>
                <c:pt idx="309">
                  <c:v>3.088534583337605</c:v>
                </c:pt>
                <c:pt idx="310">
                  <c:v>3.0985335833393037</c:v>
                </c:pt>
                <c:pt idx="311">
                  <c:v>3.1085325833410025</c:v>
                </c:pt>
                <c:pt idx="312">
                  <c:v>3.1185310833388939</c:v>
                </c:pt>
                <c:pt idx="313">
                  <c:v>3.1285310833482072</c:v>
                </c:pt>
                <c:pt idx="314">
                  <c:v>3.1385300833499059</c:v>
                </c:pt>
                <c:pt idx="315">
                  <c:v>3.1485290833516046</c:v>
                </c:pt>
                <c:pt idx="316">
                  <c:v>3.158529083331814</c:v>
                </c:pt>
                <c:pt idx="317">
                  <c:v>3.1685280833335128</c:v>
                </c:pt>
                <c:pt idx="318">
                  <c:v>3.1785270833352115</c:v>
                </c:pt>
                <c:pt idx="319">
                  <c:v>3.1885270833445247</c:v>
                </c:pt>
                <c:pt idx="320">
                  <c:v>3.1985260833462235</c:v>
                </c:pt>
                <c:pt idx="321">
                  <c:v>3.2085250833479222</c:v>
                </c:pt>
                <c:pt idx="322">
                  <c:v>3.2185250833572354</c:v>
                </c:pt>
                <c:pt idx="323">
                  <c:v>3.2285240833589341</c:v>
                </c:pt>
                <c:pt idx="324">
                  <c:v>3.2385230833315291</c:v>
                </c:pt>
                <c:pt idx="325">
                  <c:v>3.2485220833332278</c:v>
                </c:pt>
                <c:pt idx="326">
                  <c:v>3.258522083342541</c:v>
                </c:pt>
                <c:pt idx="327">
                  <c:v>3.2685210833442397</c:v>
                </c:pt>
                <c:pt idx="328">
                  <c:v>3.2785200833459385</c:v>
                </c:pt>
                <c:pt idx="329">
                  <c:v>3.2885200833552517</c:v>
                </c:pt>
                <c:pt idx="330">
                  <c:v>3.2985190833569504</c:v>
                </c:pt>
                <c:pt idx="331">
                  <c:v>3.3085180833586492</c:v>
                </c:pt>
                <c:pt idx="332">
                  <c:v>3.3185170833312441</c:v>
                </c:pt>
                <c:pt idx="333">
                  <c:v>3.3285170833405573</c:v>
                </c:pt>
                <c:pt idx="334">
                  <c:v>3.338516083342256</c:v>
                </c:pt>
                <c:pt idx="335">
                  <c:v>3.3485150833439548</c:v>
                </c:pt>
                <c:pt idx="336">
                  <c:v>3.358515083353268</c:v>
                </c:pt>
                <c:pt idx="337">
                  <c:v>3.3685140833549667</c:v>
                </c:pt>
                <c:pt idx="338">
                  <c:v>3.3785130833566654</c:v>
                </c:pt>
                <c:pt idx="339">
                  <c:v>3.3885130833368748</c:v>
                </c:pt>
                <c:pt idx="340">
                  <c:v>3.3985120833385736</c:v>
                </c:pt>
                <c:pt idx="341">
                  <c:v>3.4085110833402723</c:v>
                </c:pt>
                <c:pt idx="342">
                  <c:v>3.4185110833495855</c:v>
                </c:pt>
                <c:pt idx="343">
                  <c:v>3.4285100833512843</c:v>
                </c:pt>
                <c:pt idx="344">
                  <c:v>3.438509083352983</c:v>
                </c:pt>
                <c:pt idx="345">
                  <c:v>3.4485080833546817</c:v>
                </c:pt>
                <c:pt idx="346">
                  <c:v>3.4585080833348911</c:v>
                </c:pt>
                <c:pt idx="347">
                  <c:v>3.4685070833365899</c:v>
                </c:pt>
                <c:pt idx="348">
                  <c:v>3.4785060833382886</c:v>
                </c:pt>
                <c:pt idx="349">
                  <c:v>3.4885060833476018</c:v>
                </c:pt>
                <c:pt idx="350">
                  <c:v>3.4985050833493005</c:v>
                </c:pt>
                <c:pt idx="351">
                  <c:v>3.5085040833509993</c:v>
                </c:pt>
                <c:pt idx="352">
                  <c:v>3.5185040833312087</c:v>
                </c:pt>
                <c:pt idx="353">
                  <c:v>3.5285030833329074</c:v>
                </c:pt>
                <c:pt idx="354">
                  <c:v>3.5385020833346061</c:v>
                </c:pt>
                <c:pt idx="355">
                  <c:v>3.5485010833363049</c:v>
                </c:pt>
                <c:pt idx="356">
                  <c:v>3.5585010833456181</c:v>
                </c:pt>
                <c:pt idx="357">
                  <c:v>3.5685000833473168</c:v>
                </c:pt>
                <c:pt idx="358">
                  <c:v>3.5784990833490156</c:v>
                </c:pt>
                <c:pt idx="359">
                  <c:v>3.5884990833583288</c:v>
                </c:pt>
                <c:pt idx="360">
                  <c:v>3.5984980833309237</c:v>
                </c:pt>
                <c:pt idx="361">
                  <c:v>3.6084970833326224</c:v>
                </c:pt>
                <c:pt idx="362">
                  <c:v>3.6184970833419356</c:v>
                </c:pt>
                <c:pt idx="363">
                  <c:v>3.6284960833436344</c:v>
                </c:pt>
                <c:pt idx="364">
                  <c:v>3.6384950833453331</c:v>
                </c:pt>
                <c:pt idx="365">
                  <c:v>3.6484940833470318</c:v>
                </c:pt>
                <c:pt idx="366">
                  <c:v>3.6584940833563451</c:v>
                </c:pt>
                <c:pt idx="367">
                  <c:v>3.6684930833580438</c:v>
                </c:pt>
                <c:pt idx="368">
                  <c:v>3.6784920833306387</c:v>
                </c:pt>
                <c:pt idx="369">
                  <c:v>3.6884920833399519</c:v>
                </c:pt>
                <c:pt idx="370">
                  <c:v>3.6984910833416507</c:v>
                </c:pt>
                <c:pt idx="371">
                  <c:v>3.7084900833433494</c:v>
                </c:pt>
                <c:pt idx="372">
                  <c:v>3.7184900833526626</c:v>
                </c:pt>
                <c:pt idx="373">
                  <c:v>3.7284890833543614</c:v>
                </c:pt>
                <c:pt idx="374">
                  <c:v>3.7384880833560601</c:v>
                </c:pt>
                <c:pt idx="375">
                  <c:v>3.7484880833362695</c:v>
                </c:pt>
                <c:pt idx="376">
                  <c:v>3.7584870833379682</c:v>
                </c:pt>
                <c:pt idx="377">
                  <c:v>3.7684860833396669</c:v>
                </c:pt>
                <c:pt idx="378">
                  <c:v>3.7784850833413657</c:v>
                </c:pt>
                <c:pt idx="379">
                  <c:v>3.7884850833506789</c:v>
                </c:pt>
                <c:pt idx="380">
                  <c:v>3.7984840833523776</c:v>
                </c:pt>
                <c:pt idx="381">
                  <c:v>3.8084830833540764</c:v>
                </c:pt>
                <c:pt idx="382">
                  <c:v>3.8184830833342858</c:v>
                </c:pt>
                <c:pt idx="383">
                  <c:v>3.8284820833359845</c:v>
                </c:pt>
                <c:pt idx="384">
                  <c:v>3.8384810833376832</c:v>
                </c:pt>
                <c:pt idx="385">
                  <c:v>3.8484810833469965</c:v>
                </c:pt>
                <c:pt idx="386">
                  <c:v>3.8584800833486952</c:v>
                </c:pt>
                <c:pt idx="387">
                  <c:v>3.8684790833503939</c:v>
                </c:pt>
                <c:pt idx="388">
                  <c:v>3.8784780833520927</c:v>
                </c:pt>
                <c:pt idx="389">
                  <c:v>3.888478083332302</c:v>
                </c:pt>
                <c:pt idx="390">
                  <c:v>3.8984770833340008</c:v>
                </c:pt>
                <c:pt idx="391">
                  <c:v>3.9084760833356995</c:v>
                </c:pt>
                <c:pt idx="392">
                  <c:v>3.9184760833450127</c:v>
                </c:pt>
                <c:pt idx="393">
                  <c:v>3.9284750833467115</c:v>
                </c:pt>
                <c:pt idx="394">
                  <c:v>3.9384740833484102</c:v>
                </c:pt>
                <c:pt idx="395">
                  <c:v>3.9484740833577234</c:v>
                </c:pt>
                <c:pt idx="396">
                  <c:v>3.9584730833594222</c:v>
                </c:pt>
                <c:pt idx="397">
                  <c:v>3.9684720833320171</c:v>
                </c:pt>
                <c:pt idx="398">
                  <c:v>3.9784720833413303</c:v>
                </c:pt>
                <c:pt idx="399">
                  <c:v>3.988471083343029</c:v>
                </c:pt>
                <c:pt idx="400">
                  <c:v>3.9984700833447278</c:v>
                </c:pt>
                <c:pt idx="401">
                  <c:v>4.0084690833464265</c:v>
                </c:pt>
                <c:pt idx="402">
                  <c:v>4.0184690833557397</c:v>
                </c:pt>
                <c:pt idx="403">
                  <c:v>4.0284680833574384</c:v>
                </c:pt>
                <c:pt idx="404">
                  <c:v>4.0384670833591372</c:v>
                </c:pt>
                <c:pt idx="405">
                  <c:v>4.0484670833393466</c:v>
                </c:pt>
                <c:pt idx="406">
                  <c:v>4.0584660833410453</c:v>
                </c:pt>
                <c:pt idx="407">
                  <c:v>4.068465083342744</c:v>
                </c:pt>
                <c:pt idx="408">
                  <c:v>4.0784650833520573</c:v>
                </c:pt>
                <c:pt idx="409">
                  <c:v>4.088464083353756</c:v>
                </c:pt>
                <c:pt idx="410">
                  <c:v>4.0984630833554547</c:v>
                </c:pt>
                <c:pt idx="411">
                  <c:v>4.1084620833571535</c:v>
                </c:pt>
                <c:pt idx="412">
                  <c:v>4.1184624583402183</c:v>
                </c:pt>
                <c:pt idx="413">
                  <c:v>4.128461458341917</c:v>
                </c:pt>
                <c:pt idx="414">
                  <c:v>4.1384604583436158</c:v>
                </c:pt>
                <c:pt idx="415">
                  <c:v>4.148460458352929</c:v>
                </c:pt>
                <c:pt idx="416">
                  <c:v>4.1584594583546277</c:v>
                </c:pt>
                <c:pt idx="417">
                  <c:v>4.1684584583563264</c:v>
                </c:pt>
                <c:pt idx="418">
                  <c:v>4.1784584583365358</c:v>
                </c:pt>
                <c:pt idx="419">
                  <c:v>4.1884574583382346</c:v>
                </c:pt>
                <c:pt idx="420">
                  <c:v>4.1984564583399333</c:v>
                </c:pt>
                <c:pt idx="421">
                  <c:v>4.2084564583492465</c:v>
                </c:pt>
                <c:pt idx="422">
                  <c:v>4.2184554583509453</c:v>
                </c:pt>
                <c:pt idx="423">
                  <c:v>4.228454458352644</c:v>
                </c:pt>
                <c:pt idx="424">
                  <c:v>4.2384534583543427</c:v>
                </c:pt>
                <c:pt idx="425">
                  <c:v>4.2484534583345521</c:v>
                </c:pt>
                <c:pt idx="426">
                  <c:v>4.2584524583362509</c:v>
                </c:pt>
                <c:pt idx="427">
                  <c:v>4.2684514583379496</c:v>
                </c:pt>
                <c:pt idx="428">
                  <c:v>4.2784514583472628</c:v>
                </c:pt>
                <c:pt idx="429">
                  <c:v>4.2884504583489615</c:v>
                </c:pt>
                <c:pt idx="430">
                  <c:v>4.2984494583506603</c:v>
                </c:pt>
                <c:pt idx="431">
                  <c:v>4.3084494583308697</c:v>
                </c:pt>
                <c:pt idx="432">
                  <c:v>4.3184484583325684</c:v>
                </c:pt>
                <c:pt idx="433">
                  <c:v>4.3284474583342671</c:v>
                </c:pt>
                <c:pt idx="434">
                  <c:v>4.3384464583359659</c:v>
                </c:pt>
                <c:pt idx="435">
                  <c:v>4.3484464583452791</c:v>
                </c:pt>
                <c:pt idx="436">
                  <c:v>4.3584454583469778</c:v>
                </c:pt>
                <c:pt idx="437">
                  <c:v>4.3684444583486766</c:v>
                </c:pt>
                <c:pt idx="438">
                  <c:v>4.3784444583579898</c:v>
                </c:pt>
                <c:pt idx="439">
                  <c:v>4.3884434583305847</c:v>
                </c:pt>
                <c:pt idx="440">
                  <c:v>4.3984424583322834</c:v>
                </c:pt>
                <c:pt idx="441">
                  <c:v>4.4084424583415966</c:v>
                </c:pt>
                <c:pt idx="442">
                  <c:v>4.4184414583432954</c:v>
                </c:pt>
                <c:pt idx="443">
                  <c:v>4.4284404583449941</c:v>
                </c:pt>
                <c:pt idx="444">
                  <c:v>4.4384404583543073</c:v>
                </c:pt>
                <c:pt idx="445">
                  <c:v>4.4484394583560061</c:v>
                </c:pt>
                <c:pt idx="446">
                  <c:v>4.4584384583577048</c:v>
                </c:pt>
                <c:pt idx="447">
                  <c:v>4.4684374583594035</c:v>
                </c:pt>
                <c:pt idx="448">
                  <c:v>4.4784374583396129</c:v>
                </c:pt>
                <c:pt idx="449">
                  <c:v>4.4884364583413117</c:v>
                </c:pt>
                <c:pt idx="450">
                  <c:v>4.4984354583430104</c:v>
                </c:pt>
                <c:pt idx="451">
                  <c:v>4.5084354583523236</c:v>
                </c:pt>
                <c:pt idx="452">
                  <c:v>4.5184344583540224</c:v>
                </c:pt>
                <c:pt idx="453">
                  <c:v>4.5284334583557211</c:v>
                </c:pt>
                <c:pt idx="454">
                  <c:v>4.5384334583359305</c:v>
                </c:pt>
                <c:pt idx="455">
                  <c:v>4.5484324583376292</c:v>
                </c:pt>
                <c:pt idx="456">
                  <c:v>4.5584314583393279</c:v>
                </c:pt>
                <c:pt idx="457">
                  <c:v>4.5684304583410267</c:v>
                </c:pt>
                <c:pt idx="458">
                  <c:v>4.5784304583503399</c:v>
                </c:pt>
                <c:pt idx="459">
                  <c:v>4.5884294583520386</c:v>
                </c:pt>
                <c:pt idx="460">
                  <c:v>4.5984284583537374</c:v>
                </c:pt>
                <c:pt idx="461">
                  <c:v>4.6084284583339468</c:v>
                </c:pt>
                <c:pt idx="462">
                  <c:v>4.6184274583356455</c:v>
                </c:pt>
                <c:pt idx="463">
                  <c:v>4.6284264583373442</c:v>
                </c:pt>
                <c:pt idx="464">
                  <c:v>4.6384264583466575</c:v>
                </c:pt>
                <c:pt idx="465">
                  <c:v>4.6484254583483562</c:v>
                </c:pt>
                <c:pt idx="466">
                  <c:v>4.6584244583500549</c:v>
                </c:pt>
                <c:pt idx="467">
                  <c:v>4.6684244583593681</c:v>
                </c:pt>
                <c:pt idx="468">
                  <c:v>4.678423458331963</c:v>
                </c:pt>
                <c:pt idx="469">
                  <c:v>4.6884224583336618</c:v>
                </c:pt>
                <c:pt idx="470">
                  <c:v>4.6984214583353605</c:v>
                </c:pt>
                <c:pt idx="471">
                  <c:v>4.7084214583446737</c:v>
                </c:pt>
                <c:pt idx="472">
                  <c:v>4.7184204583463725</c:v>
                </c:pt>
                <c:pt idx="473">
                  <c:v>4.7284194583480712</c:v>
                </c:pt>
                <c:pt idx="474">
                  <c:v>4.7384194583573844</c:v>
                </c:pt>
                <c:pt idx="475">
                  <c:v>4.7484184583590832</c:v>
                </c:pt>
                <c:pt idx="476">
                  <c:v>4.7584174583316781</c:v>
                </c:pt>
                <c:pt idx="477">
                  <c:v>4.7684174583409913</c:v>
                </c:pt>
                <c:pt idx="478">
                  <c:v>4.77841645834269</c:v>
                </c:pt>
                <c:pt idx="479">
                  <c:v>4.7884154583443888</c:v>
                </c:pt>
                <c:pt idx="480">
                  <c:v>4.798415458353702</c:v>
                </c:pt>
                <c:pt idx="481">
                  <c:v>4.8084144583554007</c:v>
                </c:pt>
                <c:pt idx="482">
                  <c:v>4.8184134583570994</c:v>
                </c:pt>
                <c:pt idx="483">
                  <c:v>4.8284124583587982</c:v>
                </c:pt>
                <c:pt idx="484">
                  <c:v>4.8384124583390076</c:v>
                </c:pt>
                <c:pt idx="485">
                  <c:v>4.8484114583407063</c:v>
                </c:pt>
                <c:pt idx="486">
                  <c:v>4.858410458342405</c:v>
                </c:pt>
                <c:pt idx="487">
                  <c:v>4.8684104583517183</c:v>
                </c:pt>
                <c:pt idx="488">
                  <c:v>4.878409458353417</c:v>
                </c:pt>
                <c:pt idx="489">
                  <c:v>4.8884084583551157</c:v>
                </c:pt>
                <c:pt idx="490">
                  <c:v>4.8984084583353251</c:v>
                </c:pt>
                <c:pt idx="491">
                  <c:v>4.9084074583370239</c:v>
                </c:pt>
                <c:pt idx="492">
                  <c:v>4.9184064583387226</c:v>
                </c:pt>
                <c:pt idx="493">
                  <c:v>4.9284064583480358</c:v>
                </c:pt>
                <c:pt idx="494">
                  <c:v>4.9384054583497345</c:v>
                </c:pt>
                <c:pt idx="495">
                  <c:v>4.9484044583514333</c:v>
                </c:pt>
                <c:pt idx="496">
                  <c:v>4.958403458353132</c:v>
                </c:pt>
                <c:pt idx="497">
                  <c:v>4.9684034583333414</c:v>
                </c:pt>
                <c:pt idx="498">
                  <c:v>4.9784024583350401</c:v>
                </c:pt>
                <c:pt idx="499">
                  <c:v>4.9884014583367389</c:v>
                </c:pt>
                <c:pt idx="500">
                  <c:v>4.9984014583460521</c:v>
                </c:pt>
                <c:pt idx="501">
                  <c:v>5.0084004583477508</c:v>
                </c:pt>
                <c:pt idx="502">
                  <c:v>5.0183994583494496</c:v>
                </c:pt>
                <c:pt idx="503">
                  <c:v>5.0283994583587628</c:v>
                </c:pt>
                <c:pt idx="504">
                  <c:v>5.0383984583313577</c:v>
                </c:pt>
                <c:pt idx="505">
                  <c:v>5.0483974583330564</c:v>
                </c:pt>
                <c:pt idx="506">
                  <c:v>5.0583974583423696</c:v>
                </c:pt>
                <c:pt idx="507">
                  <c:v>5.0683964583440684</c:v>
                </c:pt>
                <c:pt idx="508">
                  <c:v>5.0783954583457671</c:v>
                </c:pt>
                <c:pt idx="509">
                  <c:v>5.0883944583474658</c:v>
                </c:pt>
                <c:pt idx="510">
                  <c:v>5.0983944583567791</c:v>
                </c:pt>
                <c:pt idx="511">
                  <c:v>5.1083934583584778</c:v>
                </c:pt>
                <c:pt idx="512">
                  <c:v>5.1183928333339281</c:v>
                </c:pt>
                <c:pt idx="513">
                  <c:v>5.1283928333432414</c:v>
                </c:pt>
                <c:pt idx="514">
                  <c:v>5.1383918333449401</c:v>
                </c:pt>
                <c:pt idx="515">
                  <c:v>5.1483908333466388</c:v>
                </c:pt>
                <c:pt idx="516">
                  <c:v>5.1583908333559521</c:v>
                </c:pt>
                <c:pt idx="517">
                  <c:v>5.1683898333576508</c:v>
                </c:pt>
                <c:pt idx="518">
                  <c:v>5.1783888333593495</c:v>
                </c:pt>
                <c:pt idx="519">
                  <c:v>5.1883888333395589</c:v>
                </c:pt>
                <c:pt idx="520">
                  <c:v>5.1983878333412576</c:v>
                </c:pt>
                <c:pt idx="521">
                  <c:v>5.2083868333429564</c:v>
                </c:pt>
                <c:pt idx="522">
                  <c:v>5.2183858333446551</c:v>
                </c:pt>
                <c:pt idx="523">
                  <c:v>5.2283858333539683</c:v>
                </c:pt>
                <c:pt idx="524">
                  <c:v>5.2383848333556671</c:v>
                </c:pt>
                <c:pt idx="525">
                  <c:v>5.2483838333573658</c:v>
                </c:pt>
                <c:pt idx="526">
                  <c:v>5.2583838333375752</c:v>
                </c:pt>
                <c:pt idx="527">
                  <c:v>5.2683828333392739</c:v>
                </c:pt>
                <c:pt idx="528">
                  <c:v>5.2783818333409727</c:v>
                </c:pt>
                <c:pt idx="529">
                  <c:v>5.2883818333502859</c:v>
                </c:pt>
                <c:pt idx="530">
                  <c:v>5.2983808333519846</c:v>
                </c:pt>
                <c:pt idx="531">
                  <c:v>5.3083798333536834</c:v>
                </c:pt>
                <c:pt idx="532">
                  <c:v>5.3183798333338927</c:v>
                </c:pt>
                <c:pt idx="533">
                  <c:v>5.3283788333355915</c:v>
                </c:pt>
                <c:pt idx="534">
                  <c:v>5.3383778333372902</c:v>
                </c:pt>
                <c:pt idx="535">
                  <c:v>5.3483778333466034</c:v>
                </c:pt>
                <c:pt idx="536">
                  <c:v>5.3583768333483022</c:v>
                </c:pt>
                <c:pt idx="537">
                  <c:v>5.3683758333500009</c:v>
                </c:pt>
                <c:pt idx="538">
                  <c:v>5.3783748333516996</c:v>
                </c:pt>
                <c:pt idx="539">
                  <c:v>5.388374833331909</c:v>
                </c:pt>
                <c:pt idx="540">
                  <c:v>5.3983738333336078</c:v>
                </c:pt>
                <c:pt idx="541">
                  <c:v>5.4083728333353065</c:v>
                </c:pt>
                <c:pt idx="542">
                  <c:v>5.4183728333446197</c:v>
                </c:pt>
                <c:pt idx="543">
                  <c:v>5.4283718333463185</c:v>
                </c:pt>
                <c:pt idx="544">
                  <c:v>5.4383708333480172</c:v>
                </c:pt>
                <c:pt idx="545">
                  <c:v>5.4483708333573304</c:v>
                </c:pt>
                <c:pt idx="546">
                  <c:v>5.4583698333590291</c:v>
                </c:pt>
                <c:pt idx="547">
                  <c:v>5.468368833331624</c:v>
                </c:pt>
                <c:pt idx="548">
                  <c:v>5.4783688333409373</c:v>
                </c:pt>
                <c:pt idx="549">
                  <c:v>5.488367833342636</c:v>
                </c:pt>
                <c:pt idx="550">
                  <c:v>5.4983668333443347</c:v>
                </c:pt>
                <c:pt idx="551">
                  <c:v>5.5083658333460335</c:v>
                </c:pt>
                <c:pt idx="552">
                  <c:v>5.5183658333553467</c:v>
                </c:pt>
                <c:pt idx="553">
                  <c:v>5.5283648333570454</c:v>
                </c:pt>
                <c:pt idx="554">
                  <c:v>5.5383638333587442</c:v>
                </c:pt>
                <c:pt idx="555">
                  <c:v>5.5483638333389536</c:v>
                </c:pt>
                <c:pt idx="556">
                  <c:v>5.5583628333406523</c:v>
                </c:pt>
                <c:pt idx="557">
                  <c:v>5.568361833342351</c:v>
                </c:pt>
                <c:pt idx="558">
                  <c:v>5.5783618333516642</c:v>
                </c:pt>
                <c:pt idx="559">
                  <c:v>5.588360833353363</c:v>
                </c:pt>
                <c:pt idx="560">
                  <c:v>5.5983598333550617</c:v>
                </c:pt>
                <c:pt idx="561">
                  <c:v>5.6083598333352711</c:v>
                </c:pt>
                <c:pt idx="562">
                  <c:v>5.6183588333369698</c:v>
                </c:pt>
                <c:pt idx="563">
                  <c:v>5.6283578333386686</c:v>
                </c:pt>
                <c:pt idx="564">
                  <c:v>5.6383568333403673</c:v>
                </c:pt>
                <c:pt idx="565">
                  <c:v>5.6483568333496805</c:v>
                </c:pt>
                <c:pt idx="566">
                  <c:v>5.6583558333513793</c:v>
                </c:pt>
                <c:pt idx="567">
                  <c:v>5.668354833353078</c:v>
                </c:pt>
                <c:pt idx="568">
                  <c:v>5.6783548333332874</c:v>
                </c:pt>
                <c:pt idx="569">
                  <c:v>5.6883538333349861</c:v>
                </c:pt>
                <c:pt idx="570">
                  <c:v>5.6983528333366849</c:v>
                </c:pt>
                <c:pt idx="571">
                  <c:v>5.7083528333459981</c:v>
                </c:pt>
                <c:pt idx="572">
                  <c:v>5.7183518333476968</c:v>
                </c:pt>
                <c:pt idx="573">
                  <c:v>5.7283508333493955</c:v>
                </c:pt>
                <c:pt idx="574">
                  <c:v>5.7383508333587088</c:v>
                </c:pt>
                <c:pt idx="575">
                  <c:v>5.7483498333313037</c:v>
                </c:pt>
                <c:pt idx="576">
                  <c:v>5.7583488333330024</c:v>
                </c:pt>
                <c:pt idx="577">
                  <c:v>5.7683478333347011</c:v>
                </c:pt>
                <c:pt idx="578">
                  <c:v>5.7783478333440144</c:v>
                </c:pt>
                <c:pt idx="579">
                  <c:v>5.7883468333457131</c:v>
                </c:pt>
                <c:pt idx="580">
                  <c:v>5.7983458333474118</c:v>
                </c:pt>
                <c:pt idx="581">
                  <c:v>5.8083458333567251</c:v>
                </c:pt>
                <c:pt idx="582">
                  <c:v>5.8183448333584238</c:v>
                </c:pt>
                <c:pt idx="583">
                  <c:v>5.8283438333310187</c:v>
                </c:pt>
                <c:pt idx="584">
                  <c:v>5.8383438333403319</c:v>
                </c:pt>
                <c:pt idx="585">
                  <c:v>5.8483428333420306</c:v>
                </c:pt>
                <c:pt idx="586">
                  <c:v>5.8583418333437294</c:v>
                </c:pt>
                <c:pt idx="587">
                  <c:v>5.8683418333530426</c:v>
                </c:pt>
                <c:pt idx="588">
                  <c:v>5.8783408333547413</c:v>
                </c:pt>
                <c:pt idx="589">
                  <c:v>5.8883398333564401</c:v>
                </c:pt>
                <c:pt idx="590">
                  <c:v>5.8983398333366495</c:v>
                </c:pt>
                <c:pt idx="591">
                  <c:v>5.9083388333383482</c:v>
                </c:pt>
                <c:pt idx="592">
                  <c:v>5.9183378333400469</c:v>
                </c:pt>
                <c:pt idx="593">
                  <c:v>5.9283368333417457</c:v>
                </c:pt>
                <c:pt idx="594">
                  <c:v>5.9383368333510589</c:v>
                </c:pt>
                <c:pt idx="595">
                  <c:v>5.9483358333527576</c:v>
                </c:pt>
                <c:pt idx="596">
                  <c:v>5.9583348333544564</c:v>
                </c:pt>
                <c:pt idx="597">
                  <c:v>5.9683348333346657</c:v>
                </c:pt>
                <c:pt idx="598">
                  <c:v>5.9783338333363645</c:v>
                </c:pt>
                <c:pt idx="599">
                  <c:v>5.9883328333380632</c:v>
                </c:pt>
                <c:pt idx="600">
                  <c:v>5.9983328333473764</c:v>
                </c:pt>
                <c:pt idx="601">
                  <c:v>6.0083318333490752</c:v>
                </c:pt>
                <c:pt idx="602">
                  <c:v>6.0183308333507739</c:v>
                </c:pt>
                <c:pt idx="603">
                  <c:v>6.0283308333309833</c:v>
                </c:pt>
                <c:pt idx="604">
                  <c:v>6.038329833332682</c:v>
                </c:pt>
                <c:pt idx="605">
                  <c:v>6.0483288333343808</c:v>
                </c:pt>
                <c:pt idx="606">
                  <c:v>6.058328833343694</c:v>
                </c:pt>
                <c:pt idx="607">
                  <c:v>6.0683278333453927</c:v>
                </c:pt>
                <c:pt idx="608">
                  <c:v>6.0783268333470915</c:v>
                </c:pt>
                <c:pt idx="609">
                  <c:v>6.0883258333487902</c:v>
                </c:pt>
                <c:pt idx="610">
                  <c:v>6.0983258333581034</c:v>
                </c:pt>
                <c:pt idx="611">
                  <c:v>6.1083248333306983</c:v>
                </c:pt>
                <c:pt idx="612">
                  <c:v>6.118323833332397</c:v>
                </c:pt>
                <c:pt idx="613">
                  <c:v>6.1283238333417103</c:v>
                </c:pt>
                <c:pt idx="614">
                  <c:v>6.138322833343409</c:v>
                </c:pt>
                <c:pt idx="615">
                  <c:v>6.1483218333451077</c:v>
                </c:pt>
                <c:pt idx="616">
                  <c:v>6.158321833354421</c:v>
                </c:pt>
                <c:pt idx="617">
                  <c:v>6.1683208333561197</c:v>
                </c:pt>
                <c:pt idx="618">
                  <c:v>6.1783198333578184</c:v>
                </c:pt>
                <c:pt idx="619">
                  <c:v>6.1883198333380278</c:v>
                </c:pt>
                <c:pt idx="620">
                  <c:v>6.1983188333397266</c:v>
                </c:pt>
                <c:pt idx="621">
                  <c:v>6.2083178333414253</c:v>
                </c:pt>
                <c:pt idx="622">
                  <c:v>6.2183178333507385</c:v>
                </c:pt>
                <c:pt idx="623">
                  <c:v>6.2283168333524372</c:v>
                </c:pt>
                <c:pt idx="624">
                  <c:v>6.238315833354136</c:v>
                </c:pt>
                <c:pt idx="625">
                  <c:v>6.2483148333558347</c:v>
                </c:pt>
                <c:pt idx="626">
                  <c:v>6.2583148333360441</c:v>
                </c:pt>
                <c:pt idx="627">
                  <c:v>6.2683138333377428</c:v>
                </c:pt>
                <c:pt idx="628">
                  <c:v>6.2783128333394416</c:v>
                </c:pt>
                <c:pt idx="629">
                  <c:v>6.2883128333487548</c:v>
                </c:pt>
                <c:pt idx="630">
                  <c:v>6.2983118333504535</c:v>
                </c:pt>
                <c:pt idx="631">
                  <c:v>6.3083108333521523</c:v>
                </c:pt>
                <c:pt idx="632">
                  <c:v>6.3183108333323617</c:v>
                </c:pt>
                <c:pt idx="633">
                  <c:v>6.3283098333340604</c:v>
                </c:pt>
                <c:pt idx="634">
                  <c:v>6.3383088333357591</c:v>
                </c:pt>
                <c:pt idx="635">
                  <c:v>6.3483088333450723</c:v>
                </c:pt>
                <c:pt idx="636">
                  <c:v>6.3583078333467711</c:v>
                </c:pt>
                <c:pt idx="637">
                  <c:v>6.3683068333484698</c:v>
                </c:pt>
                <c:pt idx="638">
                  <c:v>6.378306833357783</c:v>
                </c:pt>
                <c:pt idx="639">
                  <c:v>6.3883058333303779</c:v>
                </c:pt>
                <c:pt idx="640">
                  <c:v>6.3983048333320767</c:v>
                </c:pt>
                <c:pt idx="641">
                  <c:v>6.4083038333337754</c:v>
                </c:pt>
                <c:pt idx="642">
                  <c:v>6.4183038333430886</c:v>
                </c:pt>
                <c:pt idx="643">
                  <c:v>6.4283028333447874</c:v>
                </c:pt>
                <c:pt idx="644">
                  <c:v>6.4383018333464861</c:v>
                </c:pt>
                <c:pt idx="645">
                  <c:v>6.4483018333557993</c:v>
                </c:pt>
                <c:pt idx="646">
                  <c:v>6.458300833357498</c:v>
                </c:pt>
                <c:pt idx="647">
                  <c:v>6.4682998333591968</c:v>
                </c:pt>
                <c:pt idx="648">
                  <c:v>6.4782998333394062</c:v>
                </c:pt>
                <c:pt idx="649">
                  <c:v>6.4882988333411049</c:v>
                </c:pt>
                <c:pt idx="650">
                  <c:v>6.4982978333428036</c:v>
                </c:pt>
                <c:pt idx="651">
                  <c:v>6.5082978333521169</c:v>
                </c:pt>
                <c:pt idx="652">
                  <c:v>6.5182968333538156</c:v>
                </c:pt>
                <c:pt idx="653">
                  <c:v>6.5282958333555143</c:v>
                </c:pt>
                <c:pt idx="654">
                  <c:v>6.5382958333357237</c:v>
                </c:pt>
                <c:pt idx="655">
                  <c:v>6.5482948333374225</c:v>
                </c:pt>
                <c:pt idx="656">
                  <c:v>6.5582938333391212</c:v>
                </c:pt>
                <c:pt idx="657">
                  <c:v>6.5682928333408199</c:v>
                </c:pt>
                <c:pt idx="658">
                  <c:v>6.5782928333501332</c:v>
                </c:pt>
                <c:pt idx="659">
                  <c:v>6.5882918333518319</c:v>
                </c:pt>
                <c:pt idx="660">
                  <c:v>6.5982908333535306</c:v>
                </c:pt>
                <c:pt idx="661">
                  <c:v>6.60829083333374</c:v>
                </c:pt>
                <c:pt idx="662">
                  <c:v>6.6182898333354387</c:v>
                </c:pt>
                <c:pt idx="663">
                  <c:v>6.6282888333371375</c:v>
                </c:pt>
                <c:pt idx="664">
                  <c:v>6.6382888333464507</c:v>
                </c:pt>
                <c:pt idx="665">
                  <c:v>6.6482878333481494</c:v>
                </c:pt>
                <c:pt idx="666">
                  <c:v>6.6582868333498482</c:v>
                </c:pt>
                <c:pt idx="667">
                  <c:v>6.6682868333591614</c:v>
                </c:pt>
                <c:pt idx="668">
                  <c:v>6.6782858333317563</c:v>
                </c:pt>
                <c:pt idx="669">
                  <c:v>6.688284833333455</c:v>
                </c:pt>
                <c:pt idx="670">
                  <c:v>6.6982848333427683</c:v>
                </c:pt>
                <c:pt idx="671">
                  <c:v>6.708283833344467</c:v>
                </c:pt>
                <c:pt idx="672">
                  <c:v>6.7182828333461657</c:v>
                </c:pt>
                <c:pt idx="673">
                  <c:v>6.7282818333478644</c:v>
                </c:pt>
                <c:pt idx="674">
                  <c:v>6.7382818333571777</c:v>
                </c:pt>
                <c:pt idx="675">
                  <c:v>6.7482808333588764</c:v>
                </c:pt>
                <c:pt idx="676">
                  <c:v>6.7582798333314713</c:v>
                </c:pt>
                <c:pt idx="677">
                  <c:v>6.7682798333407845</c:v>
                </c:pt>
                <c:pt idx="678">
                  <c:v>6.7782788333424833</c:v>
                </c:pt>
                <c:pt idx="679">
                  <c:v>6.788277833344182</c:v>
                </c:pt>
                <c:pt idx="680">
                  <c:v>6.7982778333534952</c:v>
                </c:pt>
                <c:pt idx="681">
                  <c:v>6.808276833355194</c:v>
                </c:pt>
                <c:pt idx="682">
                  <c:v>6.8182758333568927</c:v>
                </c:pt>
                <c:pt idx="683">
                  <c:v>6.8282758333371021</c:v>
                </c:pt>
                <c:pt idx="684">
                  <c:v>6.8382748333388008</c:v>
                </c:pt>
                <c:pt idx="685">
                  <c:v>6.8482738333404996</c:v>
                </c:pt>
                <c:pt idx="686">
                  <c:v>6.8582738333498128</c:v>
                </c:pt>
                <c:pt idx="687">
                  <c:v>6.8682728333515115</c:v>
                </c:pt>
                <c:pt idx="688">
                  <c:v>6.8782718333532102</c:v>
                </c:pt>
                <c:pt idx="689">
                  <c:v>6.888270833354909</c:v>
                </c:pt>
                <c:pt idx="690">
                  <c:v>6.8982708333351184</c:v>
                </c:pt>
                <c:pt idx="691">
                  <c:v>6.9082698333368171</c:v>
                </c:pt>
                <c:pt idx="692">
                  <c:v>6.9182688333385158</c:v>
                </c:pt>
                <c:pt idx="693">
                  <c:v>6.9282688333478291</c:v>
                </c:pt>
                <c:pt idx="694">
                  <c:v>6.9382678333495278</c:v>
                </c:pt>
                <c:pt idx="695">
                  <c:v>6.9482668333512265</c:v>
                </c:pt>
                <c:pt idx="696">
                  <c:v>6.9582668333314359</c:v>
                </c:pt>
                <c:pt idx="697">
                  <c:v>6.9682658333331347</c:v>
                </c:pt>
                <c:pt idx="698">
                  <c:v>6.9782648333348334</c:v>
                </c:pt>
                <c:pt idx="699">
                  <c:v>6.9882648333441466</c:v>
                </c:pt>
                <c:pt idx="700">
                  <c:v>6.9982638333458453</c:v>
                </c:pt>
                <c:pt idx="701">
                  <c:v>7.0082628333475441</c:v>
                </c:pt>
                <c:pt idx="702">
                  <c:v>7.0182628333568573</c:v>
                </c:pt>
                <c:pt idx="703">
                  <c:v>7.028261833358556</c:v>
                </c:pt>
                <c:pt idx="704">
                  <c:v>7.0382608333311509</c:v>
                </c:pt>
                <c:pt idx="705">
                  <c:v>7.0482608333404642</c:v>
                </c:pt>
                <c:pt idx="706">
                  <c:v>7.0582598333421629</c:v>
                </c:pt>
                <c:pt idx="707">
                  <c:v>7.0682588333438616</c:v>
                </c:pt>
                <c:pt idx="708">
                  <c:v>7.0782578333455604</c:v>
                </c:pt>
                <c:pt idx="709">
                  <c:v>7.0882578333548736</c:v>
                </c:pt>
                <c:pt idx="710">
                  <c:v>7.0982568333565723</c:v>
                </c:pt>
                <c:pt idx="711">
                  <c:v>7.108255833358271</c:v>
                </c:pt>
                <c:pt idx="712">
                  <c:v>7.1182552500104066</c:v>
                </c:pt>
                <c:pt idx="713">
                  <c:v>7.1282542500121053</c:v>
                </c:pt>
                <c:pt idx="714">
                  <c:v>7.1382532500138041</c:v>
                </c:pt>
                <c:pt idx="715">
                  <c:v>7.1482532500231173</c:v>
                </c:pt>
                <c:pt idx="716">
                  <c:v>7.158252250024816</c:v>
                </c:pt>
                <c:pt idx="717">
                  <c:v>7.1682512499974109</c:v>
                </c:pt>
                <c:pt idx="718">
                  <c:v>7.1782512500067241</c:v>
                </c:pt>
                <c:pt idx="719">
                  <c:v>7.1882502500084229</c:v>
                </c:pt>
                <c:pt idx="720">
                  <c:v>7.1982492500101216</c:v>
                </c:pt>
                <c:pt idx="721">
                  <c:v>7.2082492500194348</c:v>
                </c:pt>
                <c:pt idx="722">
                  <c:v>7.2182482500211336</c:v>
                </c:pt>
                <c:pt idx="723">
                  <c:v>7.2282472500228323</c:v>
                </c:pt>
                <c:pt idx="724">
                  <c:v>7.2382472500030417</c:v>
                </c:pt>
                <c:pt idx="725">
                  <c:v>7.2482462500047404</c:v>
                </c:pt>
                <c:pt idx="726">
                  <c:v>7.2582452500064392</c:v>
                </c:pt>
                <c:pt idx="727">
                  <c:v>7.2682452500157524</c:v>
                </c:pt>
                <c:pt idx="728">
                  <c:v>7.2782442500174511</c:v>
                </c:pt>
                <c:pt idx="729">
                  <c:v>7.2882432500191499</c:v>
                </c:pt>
                <c:pt idx="730">
                  <c:v>7.2982422500208486</c:v>
                </c:pt>
                <c:pt idx="731">
                  <c:v>7.308242250001058</c:v>
                </c:pt>
                <c:pt idx="732">
                  <c:v>7.3182412500027567</c:v>
                </c:pt>
                <c:pt idx="733">
                  <c:v>7.3282402500044554</c:v>
                </c:pt>
                <c:pt idx="734">
                  <c:v>7.3382402500137687</c:v>
                </c:pt>
                <c:pt idx="735">
                  <c:v>7.3482392500154674</c:v>
                </c:pt>
                <c:pt idx="736">
                  <c:v>7.3582382500171661</c:v>
                </c:pt>
                <c:pt idx="737">
                  <c:v>7.3682382499973755</c:v>
                </c:pt>
                <c:pt idx="738">
                  <c:v>7.3782372499990743</c:v>
                </c:pt>
                <c:pt idx="739">
                  <c:v>7.388236250000773</c:v>
                </c:pt>
                <c:pt idx="740">
                  <c:v>7.3982362500100862</c:v>
                </c:pt>
                <c:pt idx="741">
                  <c:v>7.408235250011785</c:v>
                </c:pt>
                <c:pt idx="742">
                  <c:v>7.4182342500134837</c:v>
                </c:pt>
                <c:pt idx="743">
                  <c:v>7.4282342500227969</c:v>
                </c:pt>
                <c:pt idx="744">
                  <c:v>7.4382332500244956</c:v>
                </c:pt>
                <c:pt idx="745">
                  <c:v>7.4482322499970905</c:v>
                </c:pt>
                <c:pt idx="746">
                  <c:v>7.4582322500064038</c:v>
                </c:pt>
                <c:pt idx="747">
                  <c:v>7.4682312500081025</c:v>
                </c:pt>
                <c:pt idx="748">
                  <c:v>7.4782302500098012</c:v>
                </c:pt>
                <c:pt idx="749">
                  <c:v>7.4882292500115</c:v>
                </c:pt>
                <c:pt idx="750">
                  <c:v>7.4982292500208132</c:v>
                </c:pt>
                <c:pt idx="751">
                  <c:v>7.5082282500225119</c:v>
                </c:pt>
                <c:pt idx="752">
                  <c:v>7.5182272500242107</c:v>
                </c:pt>
                <c:pt idx="753">
                  <c:v>7.5282272500044201</c:v>
                </c:pt>
                <c:pt idx="754">
                  <c:v>7.5382262500061188</c:v>
                </c:pt>
                <c:pt idx="755">
                  <c:v>7.5482252500078175</c:v>
                </c:pt>
                <c:pt idx="756">
                  <c:v>7.5582252500171307</c:v>
                </c:pt>
                <c:pt idx="757">
                  <c:v>7.5682242500188295</c:v>
                </c:pt>
                <c:pt idx="758">
                  <c:v>7.5782232500205282</c:v>
                </c:pt>
                <c:pt idx="759">
                  <c:v>7.5882232500007376</c:v>
                </c:pt>
                <c:pt idx="760">
                  <c:v>7.5982222500024363</c:v>
                </c:pt>
                <c:pt idx="761">
                  <c:v>7.6082212500041351</c:v>
                </c:pt>
                <c:pt idx="762">
                  <c:v>7.6182212500134483</c:v>
                </c:pt>
                <c:pt idx="763">
                  <c:v>7.628220250015147</c:v>
                </c:pt>
                <c:pt idx="764">
                  <c:v>7.6382192500168458</c:v>
                </c:pt>
                <c:pt idx="765">
                  <c:v>7.6482182500185445</c:v>
                </c:pt>
                <c:pt idx="766">
                  <c:v>7.6582182499987539</c:v>
                </c:pt>
                <c:pt idx="767">
                  <c:v>7.6682172500004526</c:v>
                </c:pt>
                <c:pt idx="768">
                  <c:v>7.6782162500021514</c:v>
                </c:pt>
                <c:pt idx="769">
                  <c:v>7.6882162500114646</c:v>
                </c:pt>
                <c:pt idx="770">
                  <c:v>7.6982152500131633</c:v>
                </c:pt>
                <c:pt idx="771">
                  <c:v>7.708214250014862</c:v>
                </c:pt>
                <c:pt idx="772">
                  <c:v>7.7182142500241753</c:v>
                </c:pt>
                <c:pt idx="773">
                  <c:v>7.728213250025874</c:v>
                </c:pt>
                <c:pt idx="774">
                  <c:v>7.7382122499984689</c:v>
                </c:pt>
                <c:pt idx="775">
                  <c:v>7.7482122500077821</c:v>
                </c:pt>
                <c:pt idx="776">
                  <c:v>7.7582112500094809</c:v>
                </c:pt>
                <c:pt idx="777">
                  <c:v>7.7682102500111796</c:v>
                </c:pt>
                <c:pt idx="778">
                  <c:v>7.7782102500204928</c:v>
                </c:pt>
                <c:pt idx="779">
                  <c:v>7.7882092500221916</c:v>
                </c:pt>
                <c:pt idx="780">
                  <c:v>7.7982082500238903</c:v>
                </c:pt>
                <c:pt idx="781">
                  <c:v>7.8082082500040997</c:v>
                </c:pt>
                <c:pt idx="782">
                  <c:v>7.8182072500057984</c:v>
                </c:pt>
                <c:pt idx="783">
                  <c:v>7.8282062500074971</c:v>
                </c:pt>
                <c:pt idx="784">
                  <c:v>7.8382062500168104</c:v>
                </c:pt>
                <c:pt idx="785">
                  <c:v>7.8482052500185091</c:v>
                </c:pt>
                <c:pt idx="786">
                  <c:v>7.8582042500202078</c:v>
                </c:pt>
                <c:pt idx="787">
                  <c:v>7.8682032500219066</c:v>
                </c:pt>
                <c:pt idx="788">
                  <c:v>7.878203250002116</c:v>
                </c:pt>
                <c:pt idx="789">
                  <c:v>7.8882022500038147</c:v>
                </c:pt>
                <c:pt idx="790">
                  <c:v>7.8982012500055134</c:v>
                </c:pt>
                <c:pt idx="791">
                  <c:v>7.9082012500148267</c:v>
                </c:pt>
                <c:pt idx="792">
                  <c:v>7.9182002500165254</c:v>
                </c:pt>
                <c:pt idx="793">
                  <c:v>7.9281992500182241</c:v>
                </c:pt>
                <c:pt idx="794">
                  <c:v>7.9381992499984335</c:v>
                </c:pt>
                <c:pt idx="795">
                  <c:v>7.9481982500001322</c:v>
                </c:pt>
                <c:pt idx="796">
                  <c:v>7.958197250001831</c:v>
                </c:pt>
                <c:pt idx="797">
                  <c:v>7.9681972500111442</c:v>
                </c:pt>
                <c:pt idx="798">
                  <c:v>7.9781962500128429</c:v>
                </c:pt>
                <c:pt idx="799">
                  <c:v>7.9881952500145417</c:v>
                </c:pt>
                <c:pt idx="800">
                  <c:v>7.9981952500238549</c:v>
                </c:pt>
                <c:pt idx="801">
                  <c:v>8.0081942500255536</c:v>
                </c:pt>
                <c:pt idx="802">
                  <c:v>8.0181932499981485</c:v>
                </c:pt>
                <c:pt idx="803">
                  <c:v>8.0281932500074618</c:v>
                </c:pt>
                <c:pt idx="804">
                  <c:v>8.0381922500091605</c:v>
                </c:pt>
                <c:pt idx="805">
                  <c:v>8.0481912500108592</c:v>
                </c:pt>
                <c:pt idx="806">
                  <c:v>8.0581912500201724</c:v>
                </c:pt>
                <c:pt idx="807">
                  <c:v>8.0681902500218712</c:v>
                </c:pt>
                <c:pt idx="808">
                  <c:v>8.0781892500235699</c:v>
                </c:pt>
                <c:pt idx="809">
                  <c:v>8.0881882500252686</c:v>
                </c:pt>
                <c:pt idx="810">
                  <c:v>8.098188250005478</c:v>
                </c:pt>
                <c:pt idx="811">
                  <c:v>8.1081872500071768</c:v>
                </c:pt>
                <c:pt idx="812">
                  <c:v>8.1181868333369493</c:v>
                </c:pt>
                <c:pt idx="813">
                  <c:v>8.1281868333462626</c:v>
                </c:pt>
                <c:pt idx="814">
                  <c:v>8.1381858333479613</c:v>
                </c:pt>
                <c:pt idx="815">
                  <c:v>8.14818483334966</c:v>
                </c:pt>
                <c:pt idx="816">
                  <c:v>8.1581848333589733</c:v>
                </c:pt>
                <c:pt idx="817">
                  <c:v>8.1681838333315682</c:v>
                </c:pt>
                <c:pt idx="818">
                  <c:v>8.1781828333332669</c:v>
                </c:pt>
                <c:pt idx="819">
                  <c:v>8.1881828333425801</c:v>
                </c:pt>
                <c:pt idx="820">
                  <c:v>8.1981818333442789</c:v>
                </c:pt>
                <c:pt idx="821">
                  <c:v>8.2081808333459776</c:v>
                </c:pt>
                <c:pt idx="822">
                  <c:v>8.2181808333552908</c:v>
                </c:pt>
                <c:pt idx="823">
                  <c:v>8.2281798333569895</c:v>
                </c:pt>
                <c:pt idx="824">
                  <c:v>8.2381788333586883</c:v>
                </c:pt>
                <c:pt idx="825">
                  <c:v>8.2481788333388977</c:v>
                </c:pt>
                <c:pt idx="826">
                  <c:v>8.2581778333405964</c:v>
                </c:pt>
                <c:pt idx="827">
                  <c:v>8.2681768333422951</c:v>
                </c:pt>
                <c:pt idx="828">
                  <c:v>8.2781768333516084</c:v>
                </c:pt>
                <c:pt idx="829">
                  <c:v>8.2881758333533071</c:v>
                </c:pt>
                <c:pt idx="830">
                  <c:v>8.2981748333550058</c:v>
                </c:pt>
                <c:pt idx="831">
                  <c:v>8.3081738333567046</c:v>
                </c:pt>
                <c:pt idx="832">
                  <c:v>8.318173833336914</c:v>
                </c:pt>
                <c:pt idx="833">
                  <c:v>8.3281728333386127</c:v>
                </c:pt>
                <c:pt idx="834">
                  <c:v>8.3381718333403114</c:v>
                </c:pt>
                <c:pt idx="835">
                  <c:v>8.3481718333496246</c:v>
                </c:pt>
                <c:pt idx="836">
                  <c:v>8.3581708333513234</c:v>
                </c:pt>
                <c:pt idx="837">
                  <c:v>8.3681698333530221</c:v>
                </c:pt>
                <c:pt idx="838">
                  <c:v>8.3781698333332315</c:v>
                </c:pt>
                <c:pt idx="839">
                  <c:v>8.3881688333349302</c:v>
                </c:pt>
                <c:pt idx="840">
                  <c:v>8.398167833336629</c:v>
                </c:pt>
                <c:pt idx="841">
                  <c:v>8.4081678333459422</c:v>
                </c:pt>
                <c:pt idx="842">
                  <c:v>8.4181668333476409</c:v>
                </c:pt>
                <c:pt idx="843">
                  <c:v>8.4281658333493397</c:v>
                </c:pt>
                <c:pt idx="844">
                  <c:v>8.4381658333586529</c:v>
                </c:pt>
                <c:pt idx="845">
                  <c:v>8.4481648333312478</c:v>
                </c:pt>
                <c:pt idx="846">
                  <c:v>8.4581638333329465</c:v>
                </c:pt>
                <c:pt idx="847">
                  <c:v>8.4681638333422597</c:v>
                </c:pt>
                <c:pt idx="848">
                  <c:v>8.4781628333439585</c:v>
                </c:pt>
                <c:pt idx="849">
                  <c:v>8.4881618333456572</c:v>
                </c:pt>
                <c:pt idx="850">
                  <c:v>8.4981618333549704</c:v>
                </c:pt>
                <c:pt idx="851">
                  <c:v>8.5081608333566692</c:v>
                </c:pt>
                <c:pt idx="852">
                  <c:v>8.5181598333583679</c:v>
                </c:pt>
                <c:pt idx="853">
                  <c:v>8.5281598333385773</c:v>
                </c:pt>
                <c:pt idx="854">
                  <c:v>8.538158833340276</c:v>
                </c:pt>
                <c:pt idx="855">
                  <c:v>8.5481578333419748</c:v>
                </c:pt>
                <c:pt idx="856">
                  <c:v>8.5581568333436735</c:v>
                </c:pt>
                <c:pt idx="857">
                  <c:v>8.5681568333529867</c:v>
                </c:pt>
                <c:pt idx="858">
                  <c:v>8.5781558333546855</c:v>
                </c:pt>
                <c:pt idx="859">
                  <c:v>8.5881548333563842</c:v>
                </c:pt>
                <c:pt idx="860">
                  <c:v>8.5981548333365936</c:v>
                </c:pt>
                <c:pt idx="861">
                  <c:v>8.6081538333382923</c:v>
                </c:pt>
                <c:pt idx="862">
                  <c:v>8.618152833339991</c:v>
                </c:pt>
                <c:pt idx="863">
                  <c:v>8.6281528333493043</c:v>
                </c:pt>
                <c:pt idx="864">
                  <c:v>8.638151833351003</c:v>
                </c:pt>
                <c:pt idx="865">
                  <c:v>8.6481508333527017</c:v>
                </c:pt>
                <c:pt idx="866">
                  <c:v>8.6581508333329111</c:v>
                </c:pt>
                <c:pt idx="867">
                  <c:v>8.6681498333346099</c:v>
                </c:pt>
                <c:pt idx="868">
                  <c:v>8.6781488333363086</c:v>
                </c:pt>
                <c:pt idx="869">
                  <c:v>8.6881488333456218</c:v>
                </c:pt>
                <c:pt idx="870">
                  <c:v>8.6981478333473206</c:v>
                </c:pt>
                <c:pt idx="871">
                  <c:v>8.7081468333490193</c:v>
                </c:pt>
                <c:pt idx="872">
                  <c:v>8.7181468333583325</c:v>
                </c:pt>
                <c:pt idx="873">
                  <c:v>8.7281458333309274</c:v>
                </c:pt>
                <c:pt idx="874">
                  <c:v>8.7381448333326261</c:v>
                </c:pt>
                <c:pt idx="875">
                  <c:v>8.7481448333419394</c:v>
                </c:pt>
                <c:pt idx="876">
                  <c:v>8.7581438333436381</c:v>
                </c:pt>
                <c:pt idx="877">
                  <c:v>8.7681428333453368</c:v>
                </c:pt>
                <c:pt idx="878">
                  <c:v>8.7781428333546501</c:v>
                </c:pt>
                <c:pt idx="879">
                  <c:v>8.7881418333563488</c:v>
                </c:pt>
                <c:pt idx="880">
                  <c:v>8.7981408333580475</c:v>
                </c:pt>
                <c:pt idx="881">
                  <c:v>8.8081398333306424</c:v>
                </c:pt>
                <c:pt idx="882">
                  <c:v>8.8181398333399557</c:v>
                </c:pt>
                <c:pt idx="883">
                  <c:v>8.8281388333416544</c:v>
                </c:pt>
                <c:pt idx="884">
                  <c:v>8.8381378333433531</c:v>
                </c:pt>
                <c:pt idx="885">
                  <c:v>8.8481378333526663</c:v>
                </c:pt>
                <c:pt idx="886">
                  <c:v>8.8581368333543651</c:v>
                </c:pt>
                <c:pt idx="887">
                  <c:v>8.8681358333560638</c:v>
                </c:pt>
                <c:pt idx="888">
                  <c:v>8.8781358333362732</c:v>
                </c:pt>
                <c:pt idx="889">
                  <c:v>8.8881348333379719</c:v>
                </c:pt>
                <c:pt idx="890">
                  <c:v>8.8981338333396707</c:v>
                </c:pt>
                <c:pt idx="891">
                  <c:v>8.9081338333489839</c:v>
                </c:pt>
                <c:pt idx="892">
                  <c:v>8.9181328333506826</c:v>
                </c:pt>
                <c:pt idx="893">
                  <c:v>8.9281318333523814</c:v>
                </c:pt>
                <c:pt idx="894">
                  <c:v>8.9381318333325908</c:v>
                </c:pt>
                <c:pt idx="895">
                  <c:v>8.9481308333342895</c:v>
                </c:pt>
                <c:pt idx="896">
                  <c:v>8.9581298333359882</c:v>
                </c:pt>
                <c:pt idx="897">
                  <c:v>8.9681298333453014</c:v>
                </c:pt>
                <c:pt idx="898">
                  <c:v>8.9781288333470002</c:v>
                </c:pt>
                <c:pt idx="899">
                  <c:v>8.9881278333486989</c:v>
                </c:pt>
                <c:pt idx="900">
                  <c:v>8.9981278333580121</c:v>
                </c:pt>
                <c:pt idx="901">
                  <c:v>9.008126833330607</c:v>
                </c:pt>
                <c:pt idx="902">
                  <c:v>9.0181258333323058</c:v>
                </c:pt>
                <c:pt idx="903">
                  <c:v>9.028125833341619</c:v>
                </c:pt>
                <c:pt idx="904">
                  <c:v>9.0381248333433177</c:v>
                </c:pt>
                <c:pt idx="905">
                  <c:v>9.0481238333450165</c:v>
                </c:pt>
                <c:pt idx="906">
                  <c:v>9.0581238333543297</c:v>
                </c:pt>
                <c:pt idx="907">
                  <c:v>9.0681228333560284</c:v>
                </c:pt>
                <c:pt idx="908">
                  <c:v>9.0781218333577272</c:v>
                </c:pt>
                <c:pt idx="909">
                  <c:v>9.0881208333594259</c:v>
                </c:pt>
                <c:pt idx="910">
                  <c:v>9.0981208333396353</c:v>
                </c:pt>
                <c:pt idx="911">
                  <c:v>9.108119833341334</c:v>
                </c:pt>
                <c:pt idx="912">
                  <c:v>9.1181188333430327</c:v>
                </c:pt>
                <c:pt idx="913">
                  <c:v>9.1281184583494905</c:v>
                </c:pt>
                <c:pt idx="914">
                  <c:v>9.1381174583511893</c:v>
                </c:pt>
                <c:pt idx="915">
                  <c:v>9.148116458352888</c:v>
                </c:pt>
                <c:pt idx="916">
                  <c:v>9.1581164583330974</c:v>
                </c:pt>
                <c:pt idx="917">
                  <c:v>9.1681154583347961</c:v>
                </c:pt>
                <c:pt idx="918">
                  <c:v>9.1781144583364949</c:v>
                </c:pt>
                <c:pt idx="919">
                  <c:v>9.1881144583458081</c:v>
                </c:pt>
                <c:pt idx="920">
                  <c:v>9.1981134583475068</c:v>
                </c:pt>
                <c:pt idx="921">
                  <c:v>9.2081124583492056</c:v>
                </c:pt>
                <c:pt idx="922">
                  <c:v>9.2181124583585188</c:v>
                </c:pt>
                <c:pt idx="923">
                  <c:v>9.2281114583311137</c:v>
                </c:pt>
                <c:pt idx="924">
                  <c:v>9.2381104583328124</c:v>
                </c:pt>
                <c:pt idx="925">
                  <c:v>9.2481104583421256</c:v>
                </c:pt>
                <c:pt idx="926">
                  <c:v>9.2581094583438244</c:v>
                </c:pt>
                <c:pt idx="927">
                  <c:v>9.2681084583455231</c:v>
                </c:pt>
                <c:pt idx="928">
                  <c:v>9.2781084583548363</c:v>
                </c:pt>
                <c:pt idx="929">
                  <c:v>9.2881074583565351</c:v>
                </c:pt>
                <c:pt idx="930">
                  <c:v>9.2981064583582338</c:v>
                </c:pt>
                <c:pt idx="931">
                  <c:v>9.3081064583384432</c:v>
                </c:pt>
                <c:pt idx="932">
                  <c:v>9.3181054583401419</c:v>
                </c:pt>
                <c:pt idx="933">
                  <c:v>9.3281044583418407</c:v>
                </c:pt>
                <c:pt idx="934">
                  <c:v>9.3381044583511539</c:v>
                </c:pt>
                <c:pt idx="935">
                  <c:v>9.3481034583528526</c:v>
                </c:pt>
                <c:pt idx="936">
                  <c:v>9.3581024583545513</c:v>
                </c:pt>
                <c:pt idx="937">
                  <c:v>9.3681024583347607</c:v>
                </c:pt>
                <c:pt idx="938">
                  <c:v>9.3781014583364595</c:v>
                </c:pt>
                <c:pt idx="939">
                  <c:v>9.3881004583381582</c:v>
                </c:pt>
                <c:pt idx="940">
                  <c:v>9.3981004583474714</c:v>
                </c:pt>
                <c:pt idx="941">
                  <c:v>9.4080994583491702</c:v>
                </c:pt>
                <c:pt idx="942">
                  <c:v>9.4180984583508689</c:v>
                </c:pt>
                <c:pt idx="943">
                  <c:v>9.4280974583525676</c:v>
                </c:pt>
                <c:pt idx="944">
                  <c:v>9.438097458332777</c:v>
                </c:pt>
                <c:pt idx="945">
                  <c:v>9.4480964583344758</c:v>
                </c:pt>
                <c:pt idx="946">
                  <c:v>9.4580954583361745</c:v>
                </c:pt>
                <c:pt idx="947">
                  <c:v>9.4680954583454877</c:v>
                </c:pt>
                <c:pt idx="948">
                  <c:v>9.4780944583471864</c:v>
                </c:pt>
                <c:pt idx="949">
                  <c:v>9.4880934583488852</c:v>
                </c:pt>
                <c:pt idx="950">
                  <c:v>9.4980934583581984</c:v>
                </c:pt>
                <c:pt idx="951">
                  <c:v>9.5080924583307933</c:v>
                </c:pt>
                <c:pt idx="952">
                  <c:v>9.518091458332492</c:v>
                </c:pt>
                <c:pt idx="953">
                  <c:v>9.5280914583418053</c:v>
                </c:pt>
                <c:pt idx="954">
                  <c:v>9.538090458343504</c:v>
                </c:pt>
                <c:pt idx="955">
                  <c:v>9.5480894583452027</c:v>
                </c:pt>
                <c:pt idx="956">
                  <c:v>9.558089458354516</c:v>
                </c:pt>
                <c:pt idx="957">
                  <c:v>9.5680884583562147</c:v>
                </c:pt>
                <c:pt idx="958">
                  <c:v>9.5780874583579134</c:v>
                </c:pt>
                <c:pt idx="959">
                  <c:v>9.5880874583381228</c:v>
                </c:pt>
                <c:pt idx="960">
                  <c:v>9.5980864583398215</c:v>
                </c:pt>
                <c:pt idx="961">
                  <c:v>9.6080854583415203</c:v>
                </c:pt>
                <c:pt idx="962">
                  <c:v>9.6180854583508335</c:v>
                </c:pt>
                <c:pt idx="963">
                  <c:v>9.6280844583525322</c:v>
                </c:pt>
                <c:pt idx="964">
                  <c:v>9.638083458354231</c:v>
                </c:pt>
                <c:pt idx="965">
                  <c:v>9.6480834583344404</c:v>
                </c:pt>
                <c:pt idx="966">
                  <c:v>9.6580824583361391</c:v>
                </c:pt>
                <c:pt idx="967">
                  <c:v>9.6680814583378378</c:v>
                </c:pt>
                <c:pt idx="968">
                  <c:v>9.6780814583471511</c:v>
                </c:pt>
                <c:pt idx="969">
                  <c:v>9.6880804583488498</c:v>
                </c:pt>
                <c:pt idx="970">
                  <c:v>9.6980794583505485</c:v>
                </c:pt>
                <c:pt idx="971">
                  <c:v>9.7080794583307579</c:v>
                </c:pt>
                <c:pt idx="972">
                  <c:v>9.7180784583324566</c:v>
                </c:pt>
                <c:pt idx="973">
                  <c:v>9.7280774583341554</c:v>
                </c:pt>
                <c:pt idx="974">
                  <c:v>9.7380774583434686</c:v>
                </c:pt>
                <c:pt idx="975">
                  <c:v>9.7480764583451673</c:v>
                </c:pt>
                <c:pt idx="976">
                  <c:v>9.7580754583468661</c:v>
                </c:pt>
                <c:pt idx="977">
                  <c:v>9.7680744583485648</c:v>
                </c:pt>
                <c:pt idx="978">
                  <c:v>9.778074458357878</c:v>
                </c:pt>
                <c:pt idx="979">
                  <c:v>9.7880734583304729</c:v>
                </c:pt>
                <c:pt idx="980">
                  <c:v>9.7980724583321717</c:v>
                </c:pt>
                <c:pt idx="981">
                  <c:v>9.8080724583414849</c:v>
                </c:pt>
                <c:pt idx="982">
                  <c:v>9.8180714583431836</c:v>
                </c:pt>
                <c:pt idx="983">
                  <c:v>9.8280704583448824</c:v>
                </c:pt>
                <c:pt idx="984">
                  <c:v>9.8380704583541956</c:v>
                </c:pt>
                <c:pt idx="985">
                  <c:v>9.8480694583558943</c:v>
                </c:pt>
                <c:pt idx="986">
                  <c:v>9.858068458357593</c:v>
                </c:pt>
                <c:pt idx="987">
                  <c:v>9.8680684583378024</c:v>
                </c:pt>
                <c:pt idx="988">
                  <c:v>9.8780674583395012</c:v>
                </c:pt>
                <c:pt idx="989">
                  <c:v>9.8880664583411999</c:v>
                </c:pt>
                <c:pt idx="990">
                  <c:v>9.8980664583505131</c:v>
                </c:pt>
                <c:pt idx="991">
                  <c:v>9.9080654583522119</c:v>
                </c:pt>
                <c:pt idx="992">
                  <c:v>9.9180644583539106</c:v>
                </c:pt>
                <c:pt idx="993">
                  <c:v>9.92806445833412</c:v>
                </c:pt>
                <c:pt idx="994">
                  <c:v>9.9380634583358187</c:v>
                </c:pt>
                <c:pt idx="995">
                  <c:v>9.9480624583375175</c:v>
                </c:pt>
                <c:pt idx="996">
                  <c:v>9.9580624583468307</c:v>
                </c:pt>
                <c:pt idx="997">
                  <c:v>9.9680614583485294</c:v>
                </c:pt>
                <c:pt idx="998">
                  <c:v>9.9780604583502281</c:v>
                </c:pt>
                <c:pt idx="999">
                  <c:v>9.9880604583304375</c:v>
                </c:pt>
                <c:pt idx="1000">
                  <c:v>9.9980594583321363</c:v>
                </c:pt>
                <c:pt idx="1001">
                  <c:v>10.008058458333835</c:v>
                </c:pt>
                <c:pt idx="1002">
                  <c:v>10.018058458343148</c:v>
                </c:pt>
                <c:pt idx="1003">
                  <c:v>10.028057458344847</c:v>
                </c:pt>
                <c:pt idx="1004">
                  <c:v>10.038056458346546</c:v>
                </c:pt>
                <c:pt idx="1005">
                  <c:v>10.048056458355859</c:v>
                </c:pt>
                <c:pt idx="1006">
                  <c:v>10.058055458357558</c:v>
                </c:pt>
                <c:pt idx="1007">
                  <c:v>10.068054458359256</c:v>
                </c:pt>
                <c:pt idx="1008">
                  <c:v>10.078054458339466</c:v>
                </c:pt>
                <c:pt idx="1009">
                  <c:v>10.088053458341165</c:v>
                </c:pt>
                <c:pt idx="1010">
                  <c:v>10.098052458342863</c:v>
                </c:pt>
                <c:pt idx="1011">
                  <c:v>10.108052458352176</c:v>
                </c:pt>
                <c:pt idx="1012">
                  <c:v>10.118051458353875</c:v>
                </c:pt>
                <c:pt idx="1013">
                  <c:v>10.128053500025999</c:v>
                </c:pt>
                <c:pt idx="1014">
                  <c:v>10.138053500006208</c:v>
                </c:pt>
                <c:pt idx="1015">
                  <c:v>10.148052500007907</c:v>
                </c:pt>
                <c:pt idx="1016">
                  <c:v>10.158051500009606</c:v>
                </c:pt>
                <c:pt idx="1017">
                  <c:v>10.168051500018919</c:v>
                </c:pt>
                <c:pt idx="1018">
                  <c:v>10.178050500020618</c:v>
                </c:pt>
                <c:pt idx="1019">
                  <c:v>10.188049500022316</c:v>
                </c:pt>
                <c:pt idx="1020">
                  <c:v>10.198048500024015</c:v>
                </c:pt>
                <c:pt idx="1021">
                  <c:v>10.208048500004224</c:v>
                </c:pt>
                <c:pt idx="1022">
                  <c:v>10.218047500005923</c:v>
                </c:pt>
                <c:pt idx="1023">
                  <c:v>10.228046500007622</c:v>
                </c:pt>
                <c:pt idx="1024">
                  <c:v>10.238046500016935</c:v>
                </c:pt>
                <c:pt idx="1025">
                  <c:v>10.248045500018634</c:v>
                </c:pt>
                <c:pt idx="1026">
                  <c:v>10.258044500020333</c:v>
                </c:pt>
                <c:pt idx="1027">
                  <c:v>10.268044500000542</c:v>
                </c:pt>
                <c:pt idx="1028">
                  <c:v>10.278043500002241</c:v>
                </c:pt>
                <c:pt idx="1029">
                  <c:v>10.288042500003939</c:v>
                </c:pt>
                <c:pt idx="1030">
                  <c:v>10.298042500013253</c:v>
                </c:pt>
                <c:pt idx="1031">
                  <c:v>10.308041500014951</c:v>
                </c:pt>
                <c:pt idx="1032">
                  <c:v>10.31804050001665</c:v>
                </c:pt>
                <c:pt idx="1033">
                  <c:v>10.328040500025963</c:v>
                </c:pt>
                <c:pt idx="1034">
                  <c:v>10.338039499998558</c:v>
                </c:pt>
                <c:pt idx="1035">
                  <c:v>10.348038500000257</c:v>
                </c:pt>
                <c:pt idx="1036">
                  <c:v>10.35803850000957</c:v>
                </c:pt>
                <c:pt idx="1037">
                  <c:v>10.368037500011269</c:v>
                </c:pt>
                <c:pt idx="1038">
                  <c:v>10.378036500012968</c:v>
                </c:pt>
                <c:pt idx="1039">
                  <c:v>10.388036500022281</c:v>
                </c:pt>
                <c:pt idx="1040">
                  <c:v>10.39803550002398</c:v>
                </c:pt>
                <c:pt idx="1041">
                  <c:v>10.408034500025678</c:v>
                </c:pt>
                <c:pt idx="1042">
                  <c:v>10.418034500005888</c:v>
                </c:pt>
                <c:pt idx="1043">
                  <c:v>10.428033500007587</c:v>
                </c:pt>
                <c:pt idx="1044">
                  <c:v>10.438032500009285</c:v>
                </c:pt>
                <c:pt idx="1045">
                  <c:v>10.448032500018599</c:v>
                </c:pt>
                <c:pt idx="1046">
                  <c:v>10.458031500020297</c:v>
                </c:pt>
                <c:pt idx="1047">
                  <c:v>10.468030500021996</c:v>
                </c:pt>
                <c:pt idx="1048">
                  <c:v>10.478030500002205</c:v>
                </c:pt>
                <c:pt idx="1049">
                  <c:v>10.488029500003904</c:v>
                </c:pt>
                <c:pt idx="1050">
                  <c:v>10.498028500005603</c:v>
                </c:pt>
                <c:pt idx="1051">
                  <c:v>10.508028500014916</c:v>
                </c:pt>
                <c:pt idx="1052">
                  <c:v>10.518027500016615</c:v>
                </c:pt>
                <c:pt idx="1053">
                  <c:v>10.528026500018314</c:v>
                </c:pt>
                <c:pt idx="1054">
                  <c:v>10.538026499998523</c:v>
                </c:pt>
                <c:pt idx="1055">
                  <c:v>10.548025500000222</c:v>
                </c:pt>
                <c:pt idx="1056">
                  <c:v>10.55802450000192</c:v>
                </c:pt>
                <c:pt idx="1057">
                  <c:v>10.568024500011234</c:v>
                </c:pt>
                <c:pt idx="1058">
                  <c:v>10.578023500012932</c:v>
                </c:pt>
                <c:pt idx="1059">
                  <c:v>10.588022500014631</c:v>
                </c:pt>
                <c:pt idx="1060">
                  <c:v>10.598022500023944</c:v>
                </c:pt>
                <c:pt idx="1061">
                  <c:v>10.608021500025643</c:v>
                </c:pt>
                <c:pt idx="1062">
                  <c:v>10.618020499998238</c:v>
                </c:pt>
                <c:pt idx="1063">
                  <c:v>10.628020500007551</c:v>
                </c:pt>
                <c:pt idx="1064">
                  <c:v>10.63801950000925</c:v>
                </c:pt>
                <c:pt idx="1065">
                  <c:v>10.648018500010949</c:v>
                </c:pt>
                <c:pt idx="1066">
                  <c:v>10.658018500020262</c:v>
                </c:pt>
                <c:pt idx="1067">
                  <c:v>10.668017500021961</c:v>
                </c:pt>
                <c:pt idx="1068">
                  <c:v>10.678016500023659</c:v>
                </c:pt>
                <c:pt idx="1069">
                  <c:v>10.688016500003869</c:v>
                </c:pt>
                <c:pt idx="1070">
                  <c:v>10.698015500005567</c:v>
                </c:pt>
                <c:pt idx="1071">
                  <c:v>10.708014500007266</c:v>
                </c:pt>
                <c:pt idx="1072">
                  <c:v>10.718014500016579</c:v>
                </c:pt>
                <c:pt idx="1073">
                  <c:v>10.728013500018278</c:v>
                </c:pt>
                <c:pt idx="1074">
                  <c:v>10.738012500019977</c:v>
                </c:pt>
                <c:pt idx="1075">
                  <c:v>10.748012500000186</c:v>
                </c:pt>
                <c:pt idx="1076">
                  <c:v>10.758011500001885</c:v>
                </c:pt>
                <c:pt idx="1077">
                  <c:v>10.768010500003584</c:v>
                </c:pt>
                <c:pt idx="1078">
                  <c:v>10.778010500012897</c:v>
                </c:pt>
                <c:pt idx="1079">
                  <c:v>10.788009500014596</c:v>
                </c:pt>
                <c:pt idx="1080">
                  <c:v>10.798008500016294</c:v>
                </c:pt>
                <c:pt idx="1081">
                  <c:v>10.808008500025608</c:v>
                </c:pt>
                <c:pt idx="1082">
                  <c:v>10.818007499998203</c:v>
                </c:pt>
                <c:pt idx="1083">
                  <c:v>10.828006499999901</c:v>
                </c:pt>
                <c:pt idx="1084">
                  <c:v>10.838006500009215</c:v>
                </c:pt>
                <c:pt idx="1085">
                  <c:v>10.848005500010913</c:v>
                </c:pt>
                <c:pt idx="1086">
                  <c:v>10.858004500012612</c:v>
                </c:pt>
                <c:pt idx="1087">
                  <c:v>10.868003500014311</c:v>
                </c:pt>
                <c:pt idx="1088">
                  <c:v>10.878003500023624</c:v>
                </c:pt>
                <c:pt idx="1089">
                  <c:v>10.888002500025323</c:v>
                </c:pt>
                <c:pt idx="1090">
                  <c:v>10.898001499997918</c:v>
                </c:pt>
                <c:pt idx="1091">
                  <c:v>10.908001500007231</c:v>
                </c:pt>
                <c:pt idx="1092">
                  <c:v>10.91800050000893</c:v>
                </c:pt>
                <c:pt idx="1093">
                  <c:v>10.927999500010628</c:v>
                </c:pt>
                <c:pt idx="1094">
                  <c:v>10.937999500019941</c:v>
                </c:pt>
                <c:pt idx="1095">
                  <c:v>10.94799850002164</c:v>
                </c:pt>
                <c:pt idx="1096">
                  <c:v>10.957997500023339</c:v>
                </c:pt>
                <c:pt idx="1097">
                  <c:v>10.967997500003548</c:v>
                </c:pt>
                <c:pt idx="1098">
                  <c:v>10.977996500005247</c:v>
                </c:pt>
                <c:pt idx="1099">
                  <c:v>10.98799650001456</c:v>
                </c:pt>
                <c:pt idx="1100">
                  <c:v>10.997995500016259</c:v>
                </c:pt>
                <c:pt idx="1101">
                  <c:v>11.007994500017958</c:v>
                </c:pt>
                <c:pt idx="1102">
                  <c:v>11.017993500019656</c:v>
                </c:pt>
                <c:pt idx="1103">
                  <c:v>11.027993499999866</c:v>
                </c:pt>
                <c:pt idx="1104">
                  <c:v>11.037992500001565</c:v>
                </c:pt>
                <c:pt idx="1105">
                  <c:v>11.047991500003263</c:v>
                </c:pt>
                <c:pt idx="1106">
                  <c:v>11.057991500012577</c:v>
                </c:pt>
                <c:pt idx="1107">
                  <c:v>11.067990500014275</c:v>
                </c:pt>
                <c:pt idx="1108">
                  <c:v>11.077989500015974</c:v>
                </c:pt>
                <c:pt idx="1109">
                  <c:v>11.087989500025287</c:v>
                </c:pt>
                <c:pt idx="1110">
                  <c:v>11.097988499997882</c:v>
                </c:pt>
                <c:pt idx="1111">
                  <c:v>11.107987499999581</c:v>
                </c:pt>
                <c:pt idx="1112">
                  <c:v>11.117987500008894</c:v>
                </c:pt>
                <c:pt idx="1113">
                  <c:v>11.127983083337313</c:v>
                </c:pt>
                <c:pt idx="1114">
                  <c:v>11.137982083339011</c:v>
                </c:pt>
                <c:pt idx="1115">
                  <c:v>11.147982083348325</c:v>
                </c:pt>
                <c:pt idx="1116">
                  <c:v>11.157981083350023</c:v>
                </c:pt>
                <c:pt idx="1117">
                  <c:v>11.167980083351722</c:v>
                </c:pt>
                <c:pt idx="1118">
                  <c:v>11.177980083331931</c:v>
                </c:pt>
                <c:pt idx="1119">
                  <c:v>11.18797908333363</c:v>
                </c:pt>
                <c:pt idx="1120">
                  <c:v>11.197978083335329</c:v>
                </c:pt>
                <c:pt idx="1121">
                  <c:v>11.207978083344642</c:v>
                </c:pt>
                <c:pt idx="1122">
                  <c:v>11.217977083346341</c:v>
                </c:pt>
                <c:pt idx="1123">
                  <c:v>11.22797608334804</c:v>
                </c:pt>
                <c:pt idx="1124">
                  <c:v>11.237976083357353</c:v>
                </c:pt>
                <c:pt idx="1125">
                  <c:v>11.247975083359051</c:v>
                </c:pt>
                <c:pt idx="1126">
                  <c:v>11.257974083331646</c:v>
                </c:pt>
                <c:pt idx="1127">
                  <c:v>11.26797408334096</c:v>
                </c:pt>
                <c:pt idx="1128">
                  <c:v>11.277973083342658</c:v>
                </c:pt>
                <c:pt idx="1129">
                  <c:v>11.287972083344357</c:v>
                </c:pt>
                <c:pt idx="1130">
                  <c:v>11.29797208335367</c:v>
                </c:pt>
                <c:pt idx="1131">
                  <c:v>11.307971083355369</c:v>
                </c:pt>
                <c:pt idx="1132">
                  <c:v>11.317970083357068</c:v>
                </c:pt>
                <c:pt idx="1133">
                  <c:v>11.327970083337277</c:v>
                </c:pt>
                <c:pt idx="1134">
                  <c:v>11.337969083338976</c:v>
                </c:pt>
                <c:pt idx="1135">
                  <c:v>11.347968083340675</c:v>
                </c:pt>
                <c:pt idx="1136">
                  <c:v>11.357968083349988</c:v>
                </c:pt>
                <c:pt idx="1137">
                  <c:v>11.367967083351687</c:v>
                </c:pt>
                <c:pt idx="1138">
                  <c:v>11.377966083353385</c:v>
                </c:pt>
                <c:pt idx="1139">
                  <c:v>11.387966083333595</c:v>
                </c:pt>
                <c:pt idx="1140">
                  <c:v>11.397965083335293</c:v>
                </c:pt>
                <c:pt idx="1141">
                  <c:v>11.407964083336992</c:v>
                </c:pt>
                <c:pt idx="1142">
                  <c:v>11.417964083346305</c:v>
                </c:pt>
                <c:pt idx="1143">
                  <c:v>11.427963083348004</c:v>
                </c:pt>
                <c:pt idx="1144">
                  <c:v>11.437962083349703</c:v>
                </c:pt>
                <c:pt idx="1145">
                  <c:v>11.447962083359016</c:v>
                </c:pt>
                <c:pt idx="1146">
                  <c:v>11.457961083331611</c:v>
                </c:pt>
                <c:pt idx="1147">
                  <c:v>11.46796008333331</c:v>
                </c:pt>
                <c:pt idx="1148">
                  <c:v>11.477960083342623</c:v>
                </c:pt>
                <c:pt idx="1149">
                  <c:v>11.487959083344322</c:v>
                </c:pt>
                <c:pt idx="1150">
                  <c:v>11.49795808334602</c:v>
                </c:pt>
                <c:pt idx="1151">
                  <c:v>11.507958083355334</c:v>
                </c:pt>
                <c:pt idx="1152">
                  <c:v>11.517957083357032</c:v>
                </c:pt>
                <c:pt idx="1153">
                  <c:v>11.527956083358731</c:v>
                </c:pt>
                <c:pt idx="1154">
                  <c:v>11.537956083338941</c:v>
                </c:pt>
                <c:pt idx="1155">
                  <c:v>11.547955083340639</c:v>
                </c:pt>
                <c:pt idx="1156">
                  <c:v>11.557954083342338</c:v>
                </c:pt>
                <c:pt idx="1157">
                  <c:v>11.567954083351651</c:v>
                </c:pt>
                <c:pt idx="1158">
                  <c:v>11.57795308335335</c:v>
                </c:pt>
                <c:pt idx="1159">
                  <c:v>11.587952083355049</c:v>
                </c:pt>
                <c:pt idx="1160">
                  <c:v>11.597952083335258</c:v>
                </c:pt>
                <c:pt idx="1161">
                  <c:v>11.607951083336957</c:v>
                </c:pt>
                <c:pt idx="1162">
                  <c:v>11.617950083338656</c:v>
                </c:pt>
                <c:pt idx="1163">
                  <c:v>11.627950083347969</c:v>
                </c:pt>
                <c:pt idx="1164">
                  <c:v>11.637949083349667</c:v>
                </c:pt>
                <c:pt idx="1165">
                  <c:v>11.647948083351366</c:v>
                </c:pt>
                <c:pt idx="1166">
                  <c:v>11.657948083331576</c:v>
                </c:pt>
                <c:pt idx="1167">
                  <c:v>11.667947083333274</c:v>
                </c:pt>
                <c:pt idx="1168">
                  <c:v>11.677946083334973</c:v>
                </c:pt>
                <c:pt idx="1169">
                  <c:v>11.687946083344286</c:v>
                </c:pt>
                <c:pt idx="1170">
                  <c:v>11.697945083345985</c:v>
                </c:pt>
                <c:pt idx="1171">
                  <c:v>11.707944083347684</c:v>
                </c:pt>
                <c:pt idx="1172">
                  <c:v>11.717944083356997</c:v>
                </c:pt>
                <c:pt idx="1173">
                  <c:v>11.727943083358696</c:v>
                </c:pt>
                <c:pt idx="1174">
                  <c:v>11.737942083331291</c:v>
                </c:pt>
                <c:pt idx="1175">
                  <c:v>11.747942083340604</c:v>
                </c:pt>
                <c:pt idx="1176">
                  <c:v>11.757941083342303</c:v>
                </c:pt>
                <c:pt idx="1177">
                  <c:v>11.767940083344001</c:v>
                </c:pt>
                <c:pt idx="1178">
                  <c:v>11.777940083353315</c:v>
                </c:pt>
                <c:pt idx="1179">
                  <c:v>11.787939083355013</c:v>
                </c:pt>
                <c:pt idx="1180">
                  <c:v>11.797938083356712</c:v>
                </c:pt>
                <c:pt idx="1181">
                  <c:v>11.807938083336921</c:v>
                </c:pt>
                <c:pt idx="1182">
                  <c:v>11.81793708333862</c:v>
                </c:pt>
                <c:pt idx="1183">
                  <c:v>11.827936083340319</c:v>
                </c:pt>
                <c:pt idx="1184">
                  <c:v>11.837936083349632</c:v>
                </c:pt>
                <c:pt idx="1185">
                  <c:v>11.847935083351331</c:v>
                </c:pt>
                <c:pt idx="1186">
                  <c:v>11.85793408335303</c:v>
                </c:pt>
                <c:pt idx="1187">
                  <c:v>11.867934083333239</c:v>
                </c:pt>
                <c:pt idx="1188">
                  <c:v>11.877933083334938</c:v>
                </c:pt>
                <c:pt idx="1189">
                  <c:v>11.887932083336636</c:v>
                </c:pt>
                <c:pt idx="1190">
                  <c:v>11.89793208334595</c:v>
                </c:pt>
                <c:pt idx="1191">
                  <c:v>11.907931083347648</c:v>
                </c:pt>
                <c:pt idx="1192">
                  <c:v>11.917930083349347</c:v>
                </c:pt>
                <c:pt idx="1193">
                  <c:v>11.92793008335866</c:v>
                </c:pt>
                <c:pt idx="1194">
                  <c:v>11.937929083331255</c:v>
                </c:pt>
                <c:pt idx="1195">
                  <c:v>11.947928083332954</c:v>
                </c:pt>
                <c:pt idx="1196">
                  <c:v>11.957928083342267</c:v>
                </c:pt>
                <c:pt idx="1197">
                  <c:v>11.967927083343966</c:v>
                </c:pt>
                <c:pt idx="1198">
                  <c:v>11.977926083345665</c:v>
                </c:pt>
                <c:pt idx="1199">
                  <c:v>11.987926083354978</c:v>
                </c:pt>
                <c:pt idx="1200">
                  <c:v>11.997925083356677</c:v>
                </c:pt>
                <c:pt idx="1201">
                  <c:v>12.007924083358375</c:v>
                </c:pt>
                <c:pt idx="1202">
                  <c:v>12.017924083338585</c:v>
                </c:pt>
                <c:pt idx="1203">
                  <c:v>12.027923083340283</c:v>
                </c:pt>
                <c:pt idx="1204">
                  <c:v>12.037922083341982</c:v>
                </c:pt>
                <c:pt idx="1205">
                  <c:v>12.047922083351295</c:v>
                </c:pt>
                <c:pt idx="1206">
                  <c:v>12.057921083352994</c:v>
                </c:pt>
                <c:pt idx="1207">
                  <c:v>12.067920083354693</c:v>
                </c:pt>
                <c:pt idx="1208">
                  <c:v>12.077920083334902</c:v>
                </c:pt>
                <c:pt idx="1209">
                  <c:v>12.087919083336601</c:v>
                </c:pt>
                <c:pt idx="1210">
                  <c:v>12.0979180833383</c:v>
                </c:pt>
                <c:pt idx="1211">
                  <c:v>12.107918083347613</c:v>
                </c:pt>
                <c:pt idx="1212">
                  <c:v>12.117917083349312</c:v>
                </c:pt>
                <c:pt idx="1213">
                  <c:v>12.127916583354818</c:v>
                </c:pt>
                <c:pt idx="1214">
                  <c:v>12.137916583335027</c:v>
                </c:pt>
                <c:pt idx="1215">
                  <c:v>12.147915583336726</c:v>
                </c:pt>
                <c:pt idx="1216">
                  <c:v>12.157914583338425</c:v>
                </c:pt>
                <c:pt idx="1217">
                  <c:v>12.167914583347738</c:v>
                </c:pt>
                <c:pt idx="1218">
                  <c:v>12.177913583349437</c:v>
                </c:pt>
                <c:pt idx="1219">
                  <c:v>12.187912583351135</c:v>
                </c:pt>
                <c:pt idx="1220">
                  <c:v>12.197912583331345</c:v>
                </c:pt>
                <c:pt idx="1221">
                  <c:v>12.207911583333043</c:v>
                </c:pt>
                <c:pt idx="1222">
                  <c:v>12.217910583334742</c:v>
                </c:pt>
                <c:pt idx="1223">
                  <c:v>12.227910583344055</c:v>
                </c:pt>
                <c:pt idx="1224">
                  <c:v>12.237909583345754</c:v>
                </c:pt>
                <c:pt idx="1225">
                  <c:v>12.247908583347453</c:v>
                </c:pt>
                <c:pt idx="1226">
                  <c:v>12.257908583356766</c:v>
                </c:pt>
                <c:pt idx="1227">
                  <c:v>12.267907583358465</c:v>
                </c:pt>
                <c:pt idx="1228">
                  <c:v>12.27790658333106</c:v>
                </c:pt>
                <c:pt idx="1229">
                  <c:v>12.287906583340373</c:v>
                </c:pt>
                <c:pt idx="1230">
                  <c:v>12.297905583342072</c:v>
                </c:pt>
                <c:pt idx="1231">
                  <c:v>12.30790458334377</c:v>
                </c:pt>
                <c:pt idx="1232">
                  <c:v>12.317904583353084</c:v>
                </c:pt>
                <c:pt idx="1233">
                  <c:v>12.327903583354782</c:v>
                </c:pt>
                <c:pt idx="1234">
                  <c:v>12.337902583356481</c:v>
                </c:pt>
                <c:pt idx="1235">
                  <c:v>12.34790258333669</c:v>
                </c:pt>
                <c:pt idx="1236">
                  <c:v>12.357901583338389</c:v>
                </c:pt>
                <c:pt idx="1237">
                  <c:v>12.367900583340088</c:v>
                </c:pt>
                <c:pt idx="1238">
                  <c:v>12.377900583349401</c:v>
                </c:pt>
                <c:pt idx="1239">
                  <c:v>12.3878995833511</c:v>
                </c:pt>
                <c:pt idx="1240">
                  <c:v>12.397898583352799</c:v>
                </c:pt>
                <c:pt idx="1241">
                  <c:v>12.407898583333008</c:v>
                </c:pt>
                <c:pt idx="1242">
                  <c:v>12.417897583334707</c:v>
                </c:pt>
                <c:pt idx="1243">
                  <c:v>12.427896583336405</c:v>
                </c:pt>
                <c:pt idx="1244">
                  <c:v>12.437896583345719</c:v>
                </c:pt>
                <c:pt idx="1245">
                  <c:v>12.447895583347417</c:v>
                </c:pt>
                <c:pt idx="1246">
                  <c:v>12.457894583349116</c:v>
                </c:pt>
                <c:pt idx="1247">
                  <c:v>12.467894583358429</c:v>
                </c:pt>
                <c:pt idx="1248">
                  <c:v>12.477893583331024</c:v>
                </c:pt>
                <c:pt idx="1249">
                  <c:v>12.487892583332723</c:v>
                </c:pt>
                <c:pt idx="1250">
                  <c:v>12.497892583342036</c:v>
                </c:pt>
                <c:pt idx="1251">
                  <c:v>12.507891583343735</c:v>
                </c:pt>
                <c:pt idx="1252">
                  <c:v>12.517890583345434</c:v>
                </c:pt>
                <c:pt idx="1253">
                  <c:v>12.527890583354747</c:v>
                </c:pt>
                <c:pt idx="1254">
                  <c:v>12.537889583356446</c:v>
                </c:pt>
                <c:pt idx="1255">
                  <c:v>12.547888583358144</c:v>
                </c:pt>
                <c:pt idx="1256">
                  <c:v>12.557888583338354</c:v>
                </c:pt>
                <c:pt idx="1257">
                  <c:v>12.567887583340053</c:v>
                </c:pt>
                <c:pt idx="1258">
                  <c:v>12.577886583341751</c:v>
                </c:pt>
                <c:pt idx="1259">
                  <c:v>12.587886583351064</c:v>
                </c:pt>
                <c:pt idx="1260">
                  <c:v>12.597885583352763</c:v>
                </c:pt>
                <c:pt idx="1261">
                  <c:v>12.607884583354462</c:v>
                </c:pt>
                <c:pt idx="1262">
                  <c:v>12.617884583334671</c:v>
                </c:pt>
                <c:pt idx="1263">
                  <c:v>12.62788358333637</c:v>
                </c:pt>
                <c:pt idx="1264">
                  <c:v>12.637882583338069</c:v>
                </c:pt>
                <c:pt idx="1265">
                  <c:v>12.647882583347382</c:v>
                </c:pt>
                <c:pt idx="1266">
                  <c:v>12.657881583349081</c:v>
                </c:pt>
                <c:pt idx="1267">
                  <c:v>12.667880583350779</c:v>
                </c:pt>
                <c:pt idx="1268">
                  <c:v>12.677880583330989</c:v>
                </c:pt>
                <c:pt idx="1269">
                  <c:v>12.687879583332688</c:v>
                </c:pt>
                <c:pt idx="1270">
                  <c:v>12.697878583334386</c:v>
                </c:pt>
                <c:pt idx="1271">
                  <c:v>12.7078785833437</c:v>
                </c:pt>
                <c:pt idx="1272">
                  <c:v>12.717877583345398</c:v>
                </c:pt>
                <c:pt idx="1273">
                  <c:v>12.727876583347097</c:v>
                </c:pt>
                <c:pt idx="1274">
                  <c:v>12.73787658335641</c:v>
                </c:pt>
                <c:pt idx="1275">
                  <c:v>12.747875583358109</c:v>
                </c:pt>
                <c:pt idx="1276">
                  <c:v>12.757874583330704</c:v>
                </c:pt>
                <c:pt idx="1277">
                  <c:v>12.767874583340017</c:v>
                </c:pt>
                <c:pt idx="1278">
                  <c:v>12.777873583341716</c:v>
                </c:pt>
                <c:pt idx="1279">
                  <c:v>12.787872583343415</c:v>
                </c:pt>
                <c:pt idx="1280">
                  <c:v>12.797872583352728</c:v>
                </c:pt>
                <c:pt idx="1281">
                  <c:v>12.807871583354427</c:v>
                </c:pt>
                <c:pt idx="1282">
                  <c:v>12.817871583334636</c:v>
                </c:pt>
                <c:pt idx="1283">
                  <c:v>12.827870583336335</c:v>
                </c:pt>
                <c:pt idx="1284">
                  <c:v>12.837869583338033</c:v>
                </c:pt>
                <c:pt idx="1285">
                  <c:v>12.847869583347347</c:v>
                </c:pt>
                <c:pt idx="1286">
                  <c:v>12.857868583349045</c:v>
                </c:pt>
                <c:pt idx="1287">
                  <c:v>12.867867583350744</c:v>
                </c:pt>
                <c:pt idx="1288">
                  <c:v>12.877867583330953</c:v>
                </c:pt>
                <c:pt idx="1289">
                  <c:v>12.887866583332652</c:v>
                </c:pt>
                <c:pt idx="1290">
                  <c:v>12.897865583334351</c:v>
                </c:pt>
                <c:pt idx="1291">
                  <c:v>12.907865583343664</c:v>
                </c:pt>
                <c:pt idx="1292">
                  <c:v>12.917864583345363</c:v>
                </c:pt>
                <c:pt idx="1293">
                  <c:v>12.927863583347062</c:v>
                </c:pt>
                <c:pt idx="1294">
                  <c:v>12.937863583356375</c:v>
                </c:pt>
                <c:pt idx="1295">
                  <c:v>12.947862583358074</c:v>
                </c:pt>
                <c:pt idx="1296">
                  <c:v>12.957861583330669</c:v>
                </c:pt>
                <c:pt idx="1297">
                  <c:v>12.967861583339982</c:v>
                </c:pt>
                <c:pt idx="1298">
                  <c:v>12.97786058334168</c:v>
                </c:pt>
                <c:pt idx="1299">
                  <c:v>12.987859583343379</c:v>
                </c:pt>
                <c:pt idx="1300">
                  <c:v>12.997859583352692</c:v>
                </c:pt>
                <c:pt idx="1301">
                  <c:v>13.007858583354391</c:v>
                </c:pt>
                <c:pt idx="1302">
                  <c:v>13.01785758335609</c:v>
                </c:pt>
                <c:pt idx="1303">
                  <c:v>13.027857583336299</c:v>
                </c:pt>
                <c:pt idx="1304">
                  <c:v>13.037856583337998</c:v>
                </c:pt>
                <c:pt idx="1305">
                  <c:v>13.047855583339697</c:v>
                </c:pt>
                <c:pt idx="1306">
                  <c:v>13.05785558334901</c:v>
                </c:pt>
                <c:pt idx="1307">
                  <c:v>13.067854583350709</c:v>
                </c:pt>
                <c:pt idx="1308">
                  <c:v>13.077853583352407</c:v>
                </c:pt>
                <c:pt idx="1309">
                  <c:v>13.087853583332617</c:v>
                </c:pt>
                <c:pt idx="1310">
                  <c:v>13.097852583334316</c:v>
                </c:pt>
                <c:pt idx="1311">
                  <c:v>13.107851583336014</c:v>
                </c:pt>
                <c:pt idx="1312">
                  <c:v>13.117851583345328</c:v>
                </c:pt>
                <c:pt idx="1313">
                  <c:v>13.127850000018952</c:v>
                </c:pt>
                <c:pt idx="1314">
                  <c:v>13.137849000020651</c:v>
                </c:pt>
                <c:pt idx="1315">
                  <c:v>13.147849000000861</c:v>
                </c:pt>
                <c:pt idx="1316">
                  <c:v>13.157848000002559</c:v>
                </c:pt>
                <c:pt idx="1317">
                  <c:v>13.167847000004258</c:v>
                </c:pt>
                <c:pt idx="1318">
                  <c:v>13.177847000013571</c:v>
                </c:pt>
                <c:pt idx="1319">
                  <c:v>13.18784600001527</c:v>
                </c:pt>
                <c:pt idx="1320">
                  <c:v>13.197845000016969</c:v>
                </c:pt>
                <c:pt idx="1321">
                  <c:v>13.207844999997178</c:v>
                </c:pt>
                <c:pt idx="1322">
                  <c:v>13.217843999998877</c:v>
                </c:pt>
                <c:pt idx="1323">
                  <c:v>13.227843000000576</c:v>
                </c:pt>
                <c:pt idx="1324">
                  <c:v>13.237843000009889</c:v>
                </c:pt>
                <c:pt idx="1325">
                  <c:v>13.247842000011588</c:v>
                </c:pt>
                <c:pt idx="1326">
                  <c:v>13.257841000013286</c:v>
                </c:pt>
                <c:pt idx="1327">
                  <c:v>13.267841000022599</c:v>
                </c:pt>
                <c:pt idx="1328">
                  <c:v>13.277840000024298</c:v>
                </c:pt>
                <c:pt idx="1329">
                  <c:v>13.287839000025997</c:v>
                </c:pt>
                <c:pt idx="1330">
                  <c:v>13.297839000006206</c:v>
                </c:pt>
                <c:pt idx="1331">
                  <c:v>13.307838000007905</c:v>
                </c:pt>
                <c:pt idx="1332">
                  <c:v>13.317837000009604</c:v>
                </c:pt>
                <c:pt idx="1333">
                  <c:v>13.327837000018917</c:v>
                </c:pt>
                <c:pt idx="1334">
                  <c:v>13.337836000020616</c:v>
                </c:pt>
                <c:pt idx="1335">
                  <c:v>13.347836000000825</c:v>
                </c:pt>
                <c:pt idx="1336">
                  <c:v>13.357835000002524</c:v>
                </c:pt>
                <c:pt idx="1337">
                  <c:v>13.367834000004223</c:v>
                </c:pt>
                <c:pt idx="1338">
                  <c:v>13.377834000013536</c:v>
                </c:pt>
                <c:pt idx="1339">
                  <c:v>13.387833000015235</c:v>
                </c:pt>
                <c:pt idx="1340">
                  <c:v>13.397832000016933</c:v>
                </c:pt>
                <c:pt idx="1341">
                  <c:v>13.407831000018632</c:v>
                </c:pt>
                <c:pt idx="1342">
                  <c:v>13.417830999998841</c:v>
                </c:pt>
                <c:pt idx="1343">
                  <c:v>13.42783000000054</c:v>
                </c:pt>
                <c:pt idx="1344">
                  <c:v>13.437830000009853</c:v>
                </c:pt>
                <c:pt idx="1345">
                  <c:v>13.447829000011552</c:v>
                </c:pt>
                <c:pt idx="1346">
                  <c:v>13.457828000013251</c:v>
                </c:pt>
                <c:pt idx="1347">
                  <c:v>13.467828000022564</c:v>
                </c:pt>
                <c:pt idx="1348">
                  <c:v>13.477827000024263</c:v>
                </c:pt>
                <c:pt idx="1349">
                  <c:v>13.487826000025962</c:v>
                </c:pt>
                <c:pt idx="1350">
                  <c:v>13.497826000006171</c:v>
                </c:pt>
                <c:pt idx="1351">
                  <c:v>13.50782500000787</c:v>
                </c:pt>
                <c:pt idx="1352">
                  <c:v>13.517824000009568</c:v>
                </c:pt>
                <c:pt idx="1353">
                  <c:v>13.527824000018882</c:v>
                </c:pt>
                <c:pt idx="1354">
                  <c:v>13.53782300002058</c:v>
                </c:pt>
                <c:pt idx="1355">
                  <c:v>13.547822000022279</c:v>
                </c:pt>
                <c:pt idx="1356">
                  <c:v>13.557822000002488</c:v>
                </c:pt>
                <c:pt idx="1357">
                  <c:v>13.567821000004187</c:v>
                </c:pt>
                <c:pt idx="1358">
                  <c:v>13.577820000005886</c:v>
                </c:pt>
                <c:pt idx="1359">
                  <c:v>13.587820000015199</c:v>
                </c:pt>
                <c:pt idx="1360">
                  <c:v>13.597819000016898</c:v>
                </c:pt>
                <c:pt idx="1361">
                  <c:v>13.607818000018597</c:v>
                </c:pt>
                <c:pt idx="1362">
                  <c:v>13.617817999998806</c:v>
                </c:pt>
                <c:pt idx="1363">
                  <c:v>13.627817000000505</c:v>
                </c:pt>
                <c:pt idx="1364">
                  <c:v>13.637816000002204</c:v>
                </c:pt>
                <c:pt idx="1365">
                  <c:v>13.647816000011517</c:v>
                </c:pt>
                <c:pt idx="1366">
                  <c:v>13.657815000013215</c:v>
                </c:pt>
                <c:pt idx="1367">
                  <c:v>13.667814000014914</c:v>
                </c:pt>
                <c:pt idx="1368">
                  <c:v>13.677814000024227</c:v>
                </c:pt>
                <c:pt idx="1369">
                  <c:v>13.687813000025926</c:v>
                </c:pt>
                <c:pt idx="1370">
                  <c:v>13.697811999998521</c:v>
                </c:pt>
                <c:pt idx="1371">
                  <c:v>13.707812000007834</c:v>
                </c:pt>
                <c:pt idx="1372">
                  <c:v>13.717811000009533</c:v>
                </c:pt>
                <c:pt idx="1373">
                  <c:v>13.727810000011232</c:v>
                </c:pt>
                <c:pt idx="1374">
                  <c:v>13.737810000020545</c:v>
                </c:pt>
                <c:pt idx="1375">
                  <c:v>13.747809000022244</c:v>
                </c:pt>
                <c:pt idx="1376">
                  <c:v>13.757808000023942</c:v>
                </c:pt>
                <c:pt idx="1377">
                  <c:v>13.767808000004152</c:v>
                </c:pt>
                <c:pt idx="1378">
                  <c:v>13.777807000005851</c:v>
                </c:pt>
                <c:pt idx="1379">
                  <c:v>13.787806000007549</c:v>
                </c:pt>
                <c:pt idx="1380">
                  <c:v>13.797806000016863</c:v>
                </c:pt>
                <c:pt idx="1381">
                  <c:v>13.807805000018561</c:v>
                </c:pt>
                <c:pt idx="1382">
                  <c:v>13.817804999998771</c:v>
                </c:pt>
                <c:pt idx="1383">
                  <c:v>13.827804000000469</c:v>
                </c:pt>
                <c:pt idx="1384">
                  <c:v>13.837803000002168</c:v>
                </c:pt>
                <c:pt idx="1385">
                  <c:v>13.847803000011481</c:v>
                </c:pt>
                <c:pt idx="1386">
                  <c:v>13.85780200001318</c:v>
                </c:pt>
                <c:pt idx="1387">
                  <c:v>13.867801000014879</c:v>
                </c:pt>
                <c:pt idx="1388">
                  <c:v>13.877801000024192</c:v>
                </c:pt>
                <c:pt idx="1389">
                  <c:v>13.887800000025891</c:v>
                </c:pt>
                <c:pt idx="1390">
                  <c:v>13.897798999998486</c:v>
                </c:pt>
                <c:pt idx="1391">
                  <c:v>13.907799000007799</c:v>
                </c:pt>
                <c:pt idx="1392">
                  <c:v>13.917798000009498</c:v>
                </c:pt>
                <c:pt idx="1393">
                  <c:v>13.927797000011196</c:v>
                </c:pt>
                <c:pt idx="1394">
                  <c:v>13.93779700002051</c:v>
                </c:pt>
                <c:pt idx="1395">
                  <c:v>13.947796000022208</c:v>
                </c:pt>
                <c:pt idx="1396">
                  <c:v>13.957795000023907</c:v>
                </c:pt>
                <c:pt idx="1397">
                  <c:v>13.967795000004116</c:v>
                </c:pt>
                <c:pt idx="1398">
                  <c:v>13.977794000005815</c:v>
                </c:pt>
                <c:pt idx="1399">
                  <c:v>13.987793000007514</c:v>
                </c:pt>
                <c:pt idx="1400">
                  <c:v>13.997793000016827</c:v>
                </c:pt>
                <c:pt idx="1401">
                  <c:v>14.007792000018526</c:v>
                </c:pt>
                <c:pt idx="1402">
                  <c:v>14.017791000020225</c:v>
                </c:pt>
                <c:pt idx="1403">
                  <c:v>14.027791000000434</c:v>
                </c:pt>
                <c:pt idx="1404">
                  <c:v>14.037790000002133</c:v>
                </c:pt>
                <c:pt idx="1405">
                  <c:v>14.047789000003831</c:v>
                </c:pt>
                <c:pt idx="1406">
                  <c:v>14.057789000013145</c:v>
                </c:pt>
                <c:pt idx="1407">
                  <c:v>14.067788000014843</c:v>
                </c:pt>
                <c:pt idx="1408">
                  <c:v>14.077787000016542</c:v>
                </c:pt>
                <c:pt idx="1409">
                  <c:v>14.087787000025855</c:v>
                </c:pt>
                <c:pt idx="1410">
                  <c:v>14.09778599999845</c:v>
                </c:pt>
                <c:pt idx="1411">
                  <c:v>14.107785000000149</c:v>
                </c:pt>
                <c:pt idx="1412">
                  <c:v>14.117785000009462</c:v>
                </c:pt>
                <c:pt idx="1413">
                  <c:v>14.127784833341138</c:v>
                </c:pt>
                <c:pt idx="1414">
                  <c:v>14.137783833342837</c:v>
                </c:pt>
                <c:pt idx="1415">
                  <c:v>14.14778383335215</c:v>
                </c:pt>
                <c:pt idx="1416">
                  <c:v>14.157782833353849</c:v>
                </c:pt>
                <c:pt idx="1417">
                  <c:v>14.167782833334059</c:v>
                </c:pt>
                <c:pt idx="1418">
                  <c:v>14.177781833335757</c:v>
                </c:pt>
                <c:pt idx="1419">
                  <c:v>14.187780833337456</c:v>
                </c:pt>
                <c:pt idx="1420">
                  <c:v>14.197779833339155</c:v>
                </c:pt>
                <c:pt idx="1421">
                  <c:v>14.207779833348468</c:v>
                </c:pt>
                <c:pt idx="1422">
                  <c:v>14.217778833350167</c:v>
                </c:pt>
                <c:pt idx="1423">
                  <c:v>14.227778833330376</c:v>
                </c:pt>
                <c:pt idx="1424">
                  <c:v>14.237777833332075</c:v>
                </c:pt>
                <c:pt idx="1425">
                  <c:v>14.247776833333774</c:v>
                </c:pt>
                <c:pt idx="1426">
                  <c:v>14.257776833343087</c:v>
                </c:pt>
                <c:pt idx="1427">
                  <c:v>14.267775833344785</c:v>
                </c:pt>
                <c:pt idx="1428">
                  <c:v>14.277774833346484</c:v>
                </c:pt>
                <c:pt idx="1429">
                  <c:v>14.287774833355797</c:v>
                </c:pt>
                <c:pt idx="1430">
                  <c:v>14.297773833357496</c:v>
                </c:pt>
                <c:pt idx="1431">
                  <c:v>14.307772833359195</c:v>
                </c:pt>
                <c:pt idx="1432">
                  <c:v>14.317772833339404</c:v>
                </c:pt>
                <c:pt idx="1433">
                  <c:v>14.327771833341103</c:v>
                </c:pt>
                <c:pt idx="1434">
                  <c:v>14.337770833342802</c:v>
                </c:pt>
                <c:pt idx="1435">
                  <c:v>14.347770833352115</c:v>
                </c:pt>
                <c:pt idx="1436">
                  <c:v>14.357769833353814</c:v>
                </c:pt>
                <c:pt idx="1437">
                  <c:v>14.367768833355512</c:v>
                </c:pt>
                <c:pt idx="1438">
                  <c:v>14.377768833335722</c:v>
                </c:pt>
                <c:pt idx="1439">
                  <c:v>14.387767833337421</c:v>
                </c:pt>
                <c:pt idx="1440">
                  <c:v>14.397766833339119</c:v>
                </c:pt>
                <c:pt idx="1441">
                  <c:v>14.407766833348433</c:v>
                </c:pt>
                <c:pt idx="1442">
                  <c:v>14.417765833350131</c:v>
                </c:pt>
                <c:pt idx="1443">
                  <c:v>14.42776483335183</c:v>
                </c:pt>
                <c:pt idx="1444">
                  <c:v>14.437764833332039</c:v>
                </c:pt>
                <c:pt idx="1445">
                  <c:v>14.447763833333738</c:v>
                </c:pt>
                <c:pt idx="1446">
                  <c:v>14.457762833335437</c:v>
                </c:pt>
                <c:pt idx="1447">
                  <c:v>14.46776283334475</c:v>
                </c:pt>
                <c:pt idx="1448">
                  <c:v>14.477761833346449</c:v>
                </c:pt>
                <c:pt idx="1449">
                  <c:v>14.487761833355762</c:v>
                </c:pt>
                <c:pt idx="1450">
                  <c:v>14.497760833357461</c:v>
                </c:pt>
                <c:pt idx="1451">
                  <c:v>14.50775983335916</c:v>
                </c:pt>
                <c:pt idx="1452">
                  <c:v>14.517759833339369</c:v>
                </c:pt>
                <c:pt idx="1453">
                  <c:v>14.527758833341068</c:v>
                </c:pt>
                <c:pt idx="1454">
                  <c:v>14.537757833342766</c:v>
                </c:pt>
                <c:pt idx="1455">
                  <c:v>14.54775783335208</c:v>
                </c:pt>
                <c:pt idx="1456">
                  <c:v>14.557756833353778</c:v>
                </c:pt>
                <c:pt idx="1457">
                  <c:v>14.567755833355477</c:v>
                </c:pt>
                <c:pt idx="1458">
                  <c:v>14.577755833335686</c:v>
                </c:pt>
                <c:pt idx="1459">
                  <c:v>14.587754833337385</c:v>
                </c:pt>
                <c:pt idx="1460">
                  <c:v>14.597753833339084</c:v>
                </c:pt>
                <c:pt idx="1461">
                  <c:v>14.607753833348397</c:v>
                </c:pt>
                <c:pt idx="1462">
                  <c:v>14.617752833350096</c:v>
                </c:pt>
                <c:pt idx="1463">
                  <c:v>14.627751833351795</c:v>
                </c:pt>
                <c:pt idx="1464">
                  <c:v>14.637751833332004</c:v>
                </c:pt>
                <c:pt idx="1465">
                  <c:v>14.647750833333703</c:v>
                </c:pt>
                <c:pt idx="1466">
                  <c:v>14.657749833335401</c:v>
                </c:pt>
                <c:pt idx="1467">
                  <c:v>14.667749833344715</c:v>
                </c:pt>
                <c:pt idx="1468">
                  <c:v>14.677748833346413</c:v>
                </c:pt>
                <c:pt idx="1469">
                  <c:v>14.687747833348112</c:v>
                </c:pt>
                <c:pt idx="1470">
                  <c:v>14.697747833357425</c:v>
                </c:pt>
                <c:pt idx="1471">
                  <c:v>14.707746833359124</c:v>
                </c:pt>
                <c:pt idx="1472">
                  <c:v>14.717745833331719</c:v>
                </c:pt>
                <c:pt idx="1473">
                  <c:v>14.727745833341032</c:v>
                </c:pt>
                <c:pt idx="1474">
                  <c:v>14.737744833342731</c:v>
                </c:pt>
                <c:pt idx="1475">
                  <c:v>14.74774383334443</c:v>
                </c:pt>
                <c:pt idx="1476">
                  <c:v>14.757743833353743</c:v>
                </c:pt>
                <c:pt idx="1477">
                  <c:v>14.767742833355442</c:v>
                </c:pt>
                <c:pt idx="1478">
                  <c:v>14.777742833335651</c:v>
                </c:pt>
                <c:pt idx="1479">
                  <c:v>14.78774183333735</c:v>
                </c:pt>
                <c:pt idx="1480">
                  <c:v>14.797740833339049</c:v>
                </c:pt>
                <c:pt idx="1481">
                  <c:v>14.807740833348362</c:v>
                </c:pt>
                <c:pt idx="1482">
                  <c:v>14.817739833350061</c:v>
                </c:pt>
                <c:pt idx="1483">
                  <c:v>14.827738833351759</c:v>
                </c:pt>
                <c:pt idx="1484">
                  <c:v>14.837738833331969</c:v>
                </c:pt>
                <c:pt idx="1485">
                  <c:v>14.847737833333667</c:v>
                </c:pt>
                <c:pt idx="1486">
                  <c:v>14.857736833335366</c:v>
                </c:pt>
                <c:pt idx="1487">
                  <c:v>14.867736833344679</c:v>
                </c:pt>
                <c:pt idx="1488">
                  <c:v>14.877735833346378</c:v>
                </c:pt>
                <c:pt idx="1489">
                  <c:v>14.887734833348077</c:v>
                </c:pt>
                <c:pt idx="1490">
                  <c:v>14.89773483335739</c:v>
                </c:pt>
                <c:pt idx="1491">
                  <c:v>14.907733833359089</c:v>
                </c:pt>
                <c:pt idx="1492">
                  <c:v>14.917732833331684</c:v>
                </c:pt>
                <c:pt idx="1493">
                  <c:v>14.927732833340997</c:v>
                </c:pt>
                <c:pt idx="1494">
                  <c:v>14.937731833342696</c:v>
                </c:pt>
                <c:pt idx="1495">
                  <c:v>14.947730833344394</c:v>
                </c:pt>
                <c:pt idx="1496">
                  <c:v>14.957730833353708</c:v>
                </c:pt>
                <c:pt idx="1497">
                  <c:v>14.967729833355406</c:v>
                </c:pt>
                <c:pt idx="1498">
                  <c:v>14.977728833357105</c:v>
                </c:pt>
                <c:pt idx="1499">
                  <c:v>14.987728833337314</c:v>
                </c:pt>
                <c:pt idx="1500">
                  <c:v>14.997727833339013</c:v>
                </c:pt>
              </c:numCache>
            </c:numRef>
          </c:xVal>
          <c:yVal>
            <c:numRef>
              <c:f>Accelerometer!$F$2:$F$1502</c:f>
              <c:numCache>
                <c:formatCode>General</c:formatCode>
                <c:ptCount val="1501"/>
                <c:pt idx="0">
                  <c:v>-4.2099952697753906E-2</c:v>
                </c:pt>
                <c:pt idx="1">
                  <c:v>-4.6994072198867802E-2</c:v>
                </c:pt>
                <c:pt idx="2">
                  <c:v>-4.2738468647003175E-2</c:v>
                </c:pt>
                <c:pt idx="3">
                  <c:v>-3.6079074740409854E-2</c:v>
                </c:pt>
                <c:pt idx="4">
                  <c:v>-2.59861958026886E-2</c:v>
                </c:pt>
                <c:pt idx="5">
                  <c:v>-4.1502367258071902E-2</c:v>
                </c:pt>
                <c:pt idx="6">
                  <c:v>-5.568303465843201E-2</c:v>
                </c:pt>
                <c:pt idx="7">
                  <c:v>-5.759507417678833E-2</c:v>
                </c:pt>
                <c:pt idx="8">
                  <c:v>-4.8565803766250616E-2</c:v>
                </c:pt>
                <c:pt idx="9">
                  <c:v>-3.5010203719139099E-2</c:v>
                </c:pt>
                <c:pt idx="10">
                  <c:v>-3.1594845056533816E-2</c:v>
                </c:pt>
                <c:pt idx="11">
                  <c:v>-3.6823425292968753E-2</c:v>
                </c:pt>
                <c:pt idx="12">
                  <c:v>-4.6073135733604435E-2</c:v>
                </c:pt>
                <c:pt idx="13">
                  <c:v>-6.0395890474319459E-2</c:v>
                </c:pt>
                <c:pt idx="14">
                  <c:v>-7.0082972645759592E-2</c:v>
                </c:pt>
                <c:pt idx="15">
                  <c:v>-3.9073433876037601E-2</c:v>
                </c:pt>
                <c:pt idx="16">
                  <c:v>-1.7390788793563844E-2</c:v>
                </c:pt>
                <c:pt idx="17">
                  <c:v>-1.5488104820251465E-2</c:v>
                </c:pt>
                <c:pt idx="18">
                  <c:v>-3.0199699401855469E-2</c:v>
                </c:pt>
                <c:pt idx="19">
                  <c:v>-2.8403434753417969E-2</c:v>
                </c:pt>
                <c:pt idx="20">
                  <c:v>-3.6287820339202879E-2</c:v>
                </c:pt>
                <c:pt idx="21">
                  <c:v>-6.9671913385391235E-2</c:v>
                </c:pt>
                <c:pt idx="22">
                  <c:v>-7.8881278038024902E-2</c:v>
                </c:pt>
                <c:pt idx="23">
                  <c:v>-6.453454971313477E-2</c:v>
                </c:pt>
                <c:pt idx="24">
                  <c:v>-2.9077033996582034E-2</c:v>
                </c:pt>
                <c:pt idx="25">
                  <c:v>-3.0028960704803469E-2</c:v>
                </c:pt>
                <c:pt idx="26">
                  <c:v>-2.9403893351554872E-2</c:v>
                </c:pt>
                <c:pt idx="27">
                  <c:v>-4.0210132598876958E-2</c:v>
                </c:pt>
                <c:pt idx="28">
                  <c:v>-4.3992696404457098E-2</c:v>
                </c:pt>
                <c:pt idx="29">
                  <c:v>-4.6243289709091188E-2</c:v>
                </c:pt>
                <c:pt idx="30">
                  <c:v>-5.1231549382209779E-2</c:v>
                </c:pt>
                <c:pt idx="31">
                  <c:v>-6.06976068019867E-2</c:v>
                </c:pt>
                <c:pt idx="32">
                  <c:v>-4.1442725658416751E-2</c:v>
                </c:pt>
                <c:pt idx="33">
                  <c:v>-1.65429425239563E-2</c:v>
                </c:pt>
                <c:pt idx="34">
                  <c:v>-7.3283153772354132E-3</c:v>
                </c:pt>
                <c:pt idx="35">
                  <c:v>-1.2840485572814943E-3</c:v>
                </c:pt>
                <c:pt idx="36">
                  <c:v>-2.2690705060958865E-2</c:v>
                </c:pt>
                <c:pt idx="37">
                  <c:v>-7.799191653728485E-2</c:v>
                </c:pt>
                <c:pt idx="38">
                  <c:v>-9.8254857659339903E-2</c:v>
                </c:pt>
                <c:pt idx="39">
                  <c:v>-8.7726361155509955E-2</c:v>
                </c:pt>
                <c:pt idx="40">
                  <c:v>-6.5250833630561833E-2</c:v>
                </c:pt>
                <c:pt idx="41">
                  <c:v>-6.3776165843009949E-2</c:v>
                </c:pt>
                <c:pt idx="42">
                  <c:v>-7.8078455328941351E-2</c:v>
                </c:pt>
                <c:pt idx="43">
                  <c:v>-9.6844509243965149E-2</c:v>
                </c:pt>
                <c:pt idx="44">
                  <c:v>-0.10007451117038728</c:v>
                </c:pt>
                <c:pt idx="45">
                  <c:v>-0.11188881039619446</c:v>
                </c:pt>
                <c:pt idx="46">
                  <c:v>-0.11532054126262666</c:v>
                </c:pt>
                <c:pt idx="47">
                  <c:v>-0.11095325589179993</c:v>
                </c:pt>
                <c:pt idx="48">
                  <c:v>-0.10053000926971437</c:v>
                </c:pt>
                <c:pt idx="49">
                  <c:v>-7.2779708504676827E-2</c:v>
                </c:pt>
                <c:pt idx="50">
                  <c:v>-8.1450544595718391E-2</c:v>
                </c:pt>
                <c:pt idx="51">
                  <c:v>-8.624643087387085E-2</c:v>
                </c:pt>
                <c:pt idx="52">
                  <c:v>-0.11353187799453736</c:v>
                </c:pt>
                <c:pt idx="53">
                  <c:v>-0.10336064636707307</c:v>
                </c:pt>
                <c:pt idx="54">
                  <c:v>-8.5996754765510566E-2</c:v>
                </c:pt>
                <c:pt idx="55">
                  <c:v>-8.7943292856216437E-2</c:v>
                </c:pt>
                <c:pt idx="56">
                  <c:v>-9.763680696487427E-2</c:v>
                </c:pt>
                <c:pt idx="57">
                  <c:v>-0.13088173627853394</c:v>
                </c:pt>
                <c:pt idx="58">
                  <c:v>-0.14281590342521669</c:v>
                </c:pt>
                <c:pt idx="59">
                  <c:v>-0.15246790230274201</c:v>
                </c:pt>
                <c:pt idx="60">
                  <c:v>-0.140665882229805</c:v>
                </c:pt>
                <c:pt idx="61">
                  <c:v>-9.1251647472381597E-2</c:v>
                </c:pt>
                <c:pt idx="62">
                  <c:v>-4.4542334675788879E-2</c:v>
                </c:pt>
                <c:pt idx="63">
                  <c:v>-4.0030038356781004E-2</c:v>
                </c:pt>
                <c:pt idx="64">
                  <c:v>-3.8083500266075133E-2</c:v>
                </c:pt>
                <c:pt idx="65">
                  <c:v>-3.8368259668350224E-2</c:v>
                </c:pt>
                <c:pt idx="66">
                  <c:v>-6.254181861877442E-3</c:v>
                </c:pt>
                <c:pt idx="67">
                  <c:v>7.5715595483779916E-2</c:v>
                </c:pt>
                <c:pt idx="68">
                  <c:v>0.15064064741134645</c:v>
                </c:pt>
                <c:pt idx="69">
                  <c:v>0.22241521954536439</c:v>
                </c:pt>
                <c:pt idx="70">
                  <c:v>0.26960809707641603</c:v>
                </c:pt>
                <c:pt idx="71">
                  <c:v>0.25358029425144196</c:v>
                </c:pt>
                <c:pt idx="72">
                  <c:v>0.16393604636192322</c:v>
                </c:pt>
                <c:pt idx="73">
                  <c:v>-4.3624321818351748E-2</c:v>
                </c:pt>
                <c:pt idx="74">
                  <c:v>-0.23252973318099976</c:v>
                </c:pt>
                <c:pt idx="75">
                  <c:v>-0.22990374863147736</c:v>
                </c:pt>
                <c:pt idx="76">
                  <c:v>-0.11944984495639802</c:v>
                </c:pt>
                <c:pt idx="77">
                  <c:v>-6.4189563989639292E-2</c:v>
                </c:pt>
                <c:pt idx="78">
                  <c:v>-9.6048703193664556E-2</c:v>
                </c:pt>
                <c:pt idx="79">
                  <c:v>-0.17216307878494264</c:v>
                </c:pt>
                <c:pt idx="80">
                  <c:v>-0.22180710911750795</c:v>
                </c:pt>
                <c:pt idx="81">
                  <c:v>-0.2313842636346817</c:v>
                </c:pt>
                <c:pt idx="82">
                  <c:v>-0.22061076879501343</c:v>
                </c:pt>
                <c:pt idx="83">
                  <c:v>-0.18480534374713897</c:v>
                </c:pt>
                <c:pt idx="84">
                  <c:v>-0.1762432658672333</c:v>
                </c:pt>
                <c:pt idx="85">
                  <c:v>-0.13558055877685549</c:v>
                </c:pt>
                <c:pt idx="86">
                  <c:v>-9.4855871200561534E-2</c:v>
                </c:pt>
                <c:pt idx="87">
                  <c:v>-6.2104446887969976E-2</c:v>
                </c:pt>
                <c:pt idx="88">
                  <c:v>-3.3476479053497314E-2</c:v>
                </c:pt>
                <c:pt idx="89">
                  <c:v>-1.7170933485031129E-2</c:v>
                </c:pt>
                <c:pt idx="90">
                  <c:v>7.9943132400512699E-3</c:v>
                </c:pt>
                <c:pt idx="91">
                  <c:v>3.7708693742752077E-2</c:v>
                </c:pt>
                <c:pt idx="92">
                  <c:v>7.8845025300979615E-2</c:v>
                </c:pt>
                <c:pt idx="93">
                  <c:v>0.13092091262340547</c:v>
                </c:pt>
                <c:pt idx="94">
                  <c:v>0.2132707589864731</c:v>
                </c:pt>
                <c:pt idx="95">
                  <c:v>0.32681608557701114</c:v>
                </c:pt>
                <c:pt idx="96">
                  <c:v>0.37075498759746556</c:v>
                </c:pt>
                <c:pt idx="97">
                  <c:v>0.34995059430599212</c:v>
                </c:pt>
                <c:pt idx="98">
                  <c:v>0.29075396776199341</c:v>
                </c:pt>
                <c:pt idx="99">
                  <c:v>0.23899558424949646</c:v>
                </c:pt>
                <c:pt idx="100">
                  <c:v>0.23412894666194917</c:v>
                </c:pt>
                <c:pt idx="101">
                  <c:v>0.30963696599006657</c:v>
                </c:pt>
                <c:pt idx="102">
                  <c:v>0.42744081974029541</c:v>
                </c:pt>
                <c:pt idx="103">
                  <c:v>0.5088773310184479</c:v>
                </c:pt>
                <c:pt idx="104">
                  <c:v>0.6072526413202286</c:v>
                </c:pt>
                <c:pt idx="105">
                  <c:v>0.6777747398614884</c:v>
                </c:pt>
                <c:pt idx="106">
                  <c:v>0.72857359528541565</c:v>
                </c:pt>
                <c:pt idx="107">
                  <c:v>0.81319450020790107</c:v>
                </c:pt>
                <c:pt idx="108">
                  <c:v>0.95208165943622591</c:v>
                </c:pt>
                <c:pt idx="109">
                  <c:v>1.0920897299051284</c:v>
                </c:pt>
                <c:pt idx="110">
                  <c:v>1.2625729036331177</c:v>
                </c:pt>
                <c:pt idx="111">
                  <c:v>1.4259318298101427</c:v>
                </c:pt>
                <c:pt idx="112">
                  <c:v>1.5917576962709428</c:v>
                </c:pt>
                <c:pt idx="113">
                  <c:v>1.8075304788351061</c:v>
                </c:pt>
                <c:pt idx="114">
                  <c:v>2.1455317032337189</c:v>
                </c:pt>
                <c:pt idx="115">
                  <c:v>2.5450766265392306</c:v>
                </c:pt>
                <c:pt idx="116">
                  <c:v>2.8978227746486667</c:v>
                </c:pt>
                <c:pt idx="117">
                  <c:v>3.2274034237861633</c:v>
                </c:pt>
                <c:pt idx="118">
                  <c:v>3.5247296619415285</c:v>
                </c:pt>
                <c:pt idx="119">
                  <c:v>3.8328013283014299</c:v>
                </c:pt>
                <c:pt idx="120">
                  <c:v>4.1813953685760499</c:v>
                </c:pt>
                <c:pt idx="121">
                  <c:v>4.5328241389989854</c:v>
                </c:pt>
                <c:pt idx="122">
                  <c:v>4.8763907432556151</c:v>
                </c:pt>
                <c:pt idx="123">
                  <c:v>5.2425656068325042</c:v>
                </c:pt>
                <c:pt idx="124">
                  <c:v>5.5844452893733978</c:v>
                </c:pt>
                <c:pt idx="125">
                  <c:v>5.8964755207300188</c:v>
                </c:pt>
                <c:pt idx="126">
                  <c:v>6.2232407355308537</c:v>
                </c:pt>
                <c:pt idx="127">
                  <c:v>6.5092719072103504</c:v>
                </c:pt>
                <c:pt idx="128">
                  <c:v>6.6631472343206406</c:v>
                </c:pt>
                <c:pt idx="129">
                  <c:v>6.6961307930946354</c:v>
                </c:pt>
                <c:pt idx="130">
                  <c:v>6.5614846193790441</c:v>
                </c:pt>
                <c:pt idx="131">
                  <c:v>6.1933181941509252</c:v>
                </c:pt>
                <c:pt idx="132">
                  <c:v>5.5309818577766423</c:v>
                </c:pt>
                <c:pt idx="133">
                  <c:v>4.6104862725734712</c:v>
                </c:pt>
                <c:pt idx="134">
                  <c:v>3.667104100584984</c:v>
                </c:pt>
                <c:pt idx="135">
                  <c:v>3.0278180730342865</c:v>
                </c:pt>
                <c:pt idx="136">
                  <c:v>2.339700778126717</c:v>
                </c:pt>
                <c:pt idx="137">
                  <c:v>1.3017603582143784</c:v>
                </c:pt>
                <c:pt idx="138">
                  <c:v>4.6842044591903689E-3</c:v>
                </c:pt>
                <c:pt idx="139">
                  <c:v>-0.82144901454448704</c:v>
                </c:pt>
                <c:pt idx="140">
                  <c:v>-0.95649513781070716</c:v>
                </c:pt>
                <c:pt idx="141">
                  <c:v>-0.16293090999126436</c:v>
                </c:pt>
                <c:pt idx="142">
                  <c:v>0.13793289363384248</c:v>
                </c:pt>
                <c:pt idx="143">
                  <c:v>-0.11493813335895539</c:v>
                </c:pt>
                <c:pt idx="144">
                  <c:v>-0.80811970174312597</c:v>
                </c:pt>
                <c:pt idx="145">
                  <c:v>-1.9366077643632891</c:v>
                </c:pt>
                <c:pt idx="146">
                  <c:v>-2.5307772606611252</c:v>
                </c:pt>
                <c:pt idx="147">
                  <c:v>-2.4619853532314302</c:v>
                </c:pt>
                <c:pt idx="148">
                  <c:v>-2.1979408818483352</c:v>
                </c:pt>
                <c:pt idx="149">
                  <c:v>-1.8935085225105286</c:v>
                </c:pt>
                <c:pt idx="150">
                  <c:v>-1.6402550876140596</c:v>
                </c:pt>
                <c:pt idx="151">
                  <c:v>-1.6600537598133087</c:v>
                </c:pt>
                <c:pt idx="152">
                  <c:v>-1.9395161694288254</c:v>
                </c:pt>
                <c:pt idx="153">
                  <c:v>-2.376551685333252</c:v>
                </c:pt>
                <c:pt idx="154">
                  <c:v>-2.8713477516174319</c:v>
                </c:pt>
                <c:pt idx="155">
                  <c:v>-3.2635982733964921</c:v>
                </c:pt>
                <c:pt idx="156">
                  <c:v>-3.4147628313302993</c:v>
                </c:pt>
                <c:pt idx="157">
                  <c:v>-3.3818628877401355</c:v>
                </c:pt>
                <c:pt idx="158">
                  <c:v>-3.1630466294288637</c:v>
                </c:pt>
                <c:pt idx="159">
                  <c:v>-2.7219502222537995</c:v>
                </c:pt>
                <c:pt idx="160">
                  <c:v>-2.050037316083908</c:v>
                </c:pt>
                <c:pt idx="161">
                  <c:v>-1.2719009667634964</c:v>
                </c:pt>
                <c:pt idx="162">
                  <c:v>-0.592983096241951</c:v>
                </c:pt>
                <c:pt idx="163">
                  <c:v>-5.4086160063743595E-2</c:v>
                </c:pt>
                <c:pt idx="164">
                  <c:v>0.4110194993019104</c:v>
                </c:pt>
                <c:pt idx="165">
                  <c:v>0.96128576159477241</c:v>
                </c:pt>
                <c:pt idx="166">
                  <c:v>1.8301311367750168</c:v>
                </c:pt>
                <c:pt idx="167">
                  <c:v>3.1907443052530291</c:v>
                </c:pt>
                <c:pt idx="168">
                  <c:v>4.8109557223320012</c:v>
                </c:pt>
                <c:pt idx="169">
                  <c:v>6.0582141834497456</c:v>
                </c:pt>
                <c:pt idx="170">
                  <c:v>6.5374671810865408</c:v>
                </c:pt>
                <c:pt idx="171">
                  <c:v>6.5859616488218311</c:v>
                </c:pt>
                <c:pt idx="172">
                  <c:v>6.7846038436889655</c:v>
                </c:pt>
                <c:pt idx="173">
                  <c:v>7.148210610151291</c:v>
                </c:pt>
                <c:pt idx="174">
                  <c:v>6.9176244914531715</c:v>
                </c:pt>
                <c:pt idx="175">
                  <c:v>5.7196832013130194</c:v>
                </c:pt>
                <c:pt idx="176">
                  <c:v>4.0989999139308928</c:v>
                </c:pt>
                <c:pt idx="177">
                  <c:v>2.6849162971973421</c:v>
                </c:pt>
                <c:pt idx="178">
                  <c:v>1.7685219490528108</c:v>
                </c:pt>
                <c:pt idx="179">
                  <c:v>1.4355797356367113</c:v>
                </c:pt>
                <c:pt idx="180">
                  <c:v>1.4140397626161576</c:v>
                </c:pt>
                <c:pt idx="181">
                  <c:v>1.5731869393587112</c:v>
                </c:pt>
                <c:pt idx="182">
                  <c:v>1.5779109048843385</c:v>
                </c:pt>
                <c:pt idx="183">
                  <c:v>1.7049410802125933</c:v>
                </c:pt>
                <c:pt idx="184">
                  <c:v>2.340289008021355</c:v>
                </c:pt>
                <c:pt idx="185">
                  <c:v>2.7160521358251573</c:v>
                </c:pt>
                <c:pt idx="186">
                  <c:v>3.0097659641504291</c:v>
                </c:pt>
                <c:pt idx="187">
                  <c:v>1.1327097523212433</c:v>
                </c:pt>
                <c:pt idx="188">
                  <c:v>-0.67799927294254303</c:v>
                </c:pt>
                <c:pt idx="189">
                  <c:v>1.5733787280321121</c:v>
                </c:pt>
                <c:pt idx="190">
                  <c:v>4.1316928660869596</c:v>
                </c:pt>
                <c:pt idx="191">
                  <c:v>4.0022647476196287</c:v>
                </c:pt>
                <c:pt idx="192">
                  <c:v>3.7473448562622074</c:v>
                </c:pt>
                <c:pt idx="193">
                  <c:v>3.2568114101886749</c:v>
                </c:pt>
                <c:pt idx="194">
                  <c:v>0.90371173739433297</c:v>
                </c:pt>
                <c:pt idx="195">
                  <c:v>-0.79741695821285252</c:v>
                </c:pt>
                <c:pt idx="196">
                  <c:v>-0.8096165889501572</c:v>
                </c:pt>
                <c:pt idx="197">
                  <c:v>-0.56253547489643096</c:v>
                </c:pt>
                <c:pt idx="198">
                  <c:v>-0.1358419293165207</c:v>
                </c:pt>
                <c:pt idx="199">
                  <c:v>0.41486930608749389</c:v>
                </c:pt>
                <c:pt idx="200">
                  <c:v>0.81135672032833106</c:v>
                </c:pt>
                <c:pt idx="201">
                  <c:v>0.86958095490932474</c:v>
                </c:pt>
                <c:pt idx="202">
                  <c:v>0.5935029137134552</c:v>
                </c:pt>
                <c:pt idx="203">
                  <c:v>0.21234456002712251</c:v>
                </c:pt>
                <c:pt idx="204">
                  <c:v>0.14104185819625856</c:v>
                </c:pt>
                <c:pt idx="205">
                  <c:v>0.38633781731128697</c:v>
                </c:pt>
                <c:pt idx="206">
                  <c:v>0.44165949404239657</c:v>
                </c:pt>
                <c:pt idx="207">
                  <c:v>0.29884768366813663</c:v>
                </c:pt>
                <c:pt idx="208">
                  <c:v>0.28410977661609649</c:v>
                </c:pt>
                <c:pt idx="209">
                  <c:v>0.38368785917758946</c:v>
                </c:pt>
                <c:pt idx="210">
                  <c:v>0.28936408460140228</c:v>
                </c:pt>
                <c:pt idx="211">
                  <c:v>-6.4179039001464849E-2</c:v>
                </c:pt>
                <c:pt idx="212">
                  <c:v>-0.36868156492710114</c:v>
                </c:pt>
                <c:pt idx="213">
                  <c:v>-0.34340405166149141</c:v>
                </c:pt>
                <c:pt idx="214">
                  <c:v>-0.11777052462100983</c:v>
                </c:pt>
                <c:pt idx="215">
                  <c:v>3.3599855303764345E-2</c:v>
                </c:pt>
                <c:pt idx="216">
                  <c:v>-2.2773150801658631E-2</c:v>
                </c:pt>
                <c:pt idx="217">
                  <c:v>-0.2252709996700287</c:v>
                </c:pt>
                <c:pt idx="218">
                  <c:v>-0.27742699384689334</c:v>
                </c:pt>
                <c:pt idx="219">
                  <c:v>-0.14093134582042693</c:v>
                </c:pt>
                <c:pt idx="220">
                  <c:v>-2.6646931171417237E-2</c:v>
                </c:pt>
                <c:pt idx="221">
                  <c:v>-8.8559004664421084E-2</c:v>
                </c:pt>
                <c:pt idx="222">
                  <c:v>-0.30609764635562897</c:v>
                </c:pt>
                <c:pt idx="223">
                  <c:v>-0.48159714639186862</c:v>
                </c:pt>
                <c:pt idx="224">
                  <c:v>-0.5097906661033631</c:v>
                </c:pt>
                <c:pt idx="225">
                  <c:v>-0.36467563748359683</c:v>
                </c:pt>
                <c:pt idx="226">
                  <c:v>-0.15562013626098634</c:v>
                </c:pt>
                <c:pt idx="227">
                  <c:v>-2.0500338077545168E-2</c:v>
                </c:pt>
                <c:pt idx="228">
                  <c:v>-1.9684066772460939E-2</c:v>
                </c:pt>
                <c:pt idx="229">
                  <c:v>-8.5373441576957712E-2</c:v>
                </c:pt>
                <c:pt idx="230">
                  <c:v>-0.10813548266887665</c:v>
                </c:pt>
                <c:pt idx="231">
                  <c:v>-0.14549509763717652</c:v>
                </c:pt>
                <c:pt idx="232">
                  <c:v>-0.13276863276958467</c:v>
                </c:pt>
                <c:pt idx="233">
                  <c:v>-5.5629824995994573E-2</c:v>
                </c:pt>
                <c:pt idx="234">
                  <c:v>7.751010596752167E-2</c:v>
                </c:pt>
                <c:pt idx="235">
                  <c:v>0.24932059764862061</c:v>
                </c:pt>
                <c:pt idx="236">
                  <c:v>0.40447412610054018</c:v>
                </c:pt>
                <c:pt idx="237">
                  <c:v>0.57912168681621556</c:v>
                </c:pt>
                <c:pt idx="238">
                  <c:v>0.69477201104164132</c:v>
                </c:pt>
                <c:pt idx="239">
                  <c:v>0.75917032063007361</c:v>
                </c:pt>
                <c:pt idx="240">
                  <c:v>0.79064822137355806</c:v>
                </c:pt>
                <c:pt idx="241">
                  <c:v>0.70574957370758062</c:v>
                </c:pt>
                <c:pt idx="242">
                  <c:v>0.49265364646911625</c:v>
                </c:pt>
                <c:pt idx="243">
                  <c:v>0.35710817098617553</c:v>
                </c:pt>
                <c:pt idx="244">
                  <c:v>0.49500305771827702</c:v>
                </c:pt>
                <c:pt idx="245">
                  <c:v>0.97640841543674473</c:v>
                </c:pt>
                <c:pt idx="246">
                  <c:v>1.6847149765491487</c:v>
                </c:pt>
                <c:pt idx="247">
                  <c:v>2.4652901995182037</c:v>
                </c:pt>
                <c:pt idx="248">
                  <c:v>3.12523970246315</c:v>
                </c:pt>
                <c:pt idx="249">
                  <c:v>3.5891121840476989</c:v>
                </c:pt>
                <c:pt idx="250">
                  <c:v>3.9350515884160999</c:v>
                </c:pt>
                <c:pt idx="251">
                  <c:v>4.4923842108249668</c:v>
                </c:pt>
                <c:pt idx="252">
                  <c:v>5.535318737626076</c:v>
                </c:pt>
                <c:pt idx="253">
                  <c:v>6.89650610268116</c:v>
                </c:pt>
                <c:pt idx="254">
                  <c:v>8.3962783259153362</c:v>
                </c:pt>
                <c:pt idx="255">
                  <c:v>9.8822926354408267</c:v>
                </c:pt>
                <c:pt idx="256">
                  <c:v>11.212607871294022</c:v>
                </c:pt>
                <c:pt idx="257">
                  <c:v>12.154646937847138</c:v>
                </c:pt>
                <c:pt idx="258">
                  <c:v>12.237869188785554</c:v>
                </c:pt>
                <c:pt idx="259">
                  <c:v>11.384882047176362</c:v>
                </c:pt>
                <c:pt idx="260">
                  <c:v>9.851777186393738</c:v>
                </c:pt>
                <c:pt idx="261">
                  <c:v>7.8947877824306492</c:v>
                </c:pt>
                <c:pt idx="262">
                  <c:v>5.9130143702030189</c:v>
                </c:pt>
                <c:pt idx="263">
                  <c:v>4.3517844021320347</c:v>
                </c:pt>
                <c:pt idx="264">
                  <c:v>3.4434627199172976</c:v>
                </c:pt>
                <c:pt idx="265">
                  <c:v>3.0247605639696125</c:v>
                </c:pt>
                <c:pt idx="266">
                  <c:v>2.4688154858350755</c:v>
                </c:pt>
                <c:pt idx="267">
                  <c:v>1.2418129491806031</c:v>
                </c:pt>
                <c:pt idx="268">
                  <c:v>-0.67489498615264898</c:v>
                </c:pt>
                <c:pt idx="269">
                  <c:v>-2.0356303614377977</c:v>
                </c:pt>
                <c:pt idx="270">
                  <c:v>-1.6804886090755464</c:v>
                </c:pt>
                <c:pt idx="271">
                  <c:v>-1.3598764193058015</c:v>
                </c:pt>
                <c:pt idx="272">
                  <c:v>-1.3067585581541061</c:v>
                </c:pt>
                <c:pt idx="273">
                  <c:v>-1.510275576710701</c:v>
                </c:pt>
                <c:pt idx="274">
                  <c:v>-2.2644874584674834</c:v>
                </c:pt>
                <c:pt idx="275">
                  <c:v>-2.8182994723320007</c:v>
                </c:pt>
                <c:pt idx="276">
                  <c:v>-3.1966938471794131</c:v>
                </c:pt>
                <c:pt idx="277">
                  <c:v>-3.7079305297136309</c:v>
                </c:pt>
                <c:pt idx="278">
                  <c:v>-4.2493207186460493</c:v>
                </c:pt>
                <c:pt idx="279">
                  <c:v>-4.6154599142074586</c:v>
                </c:pt>
                <c:pt idx="280">
                  <c:v>-4.6096261471509932</c:v>
                </c:pt>
                <c:pt idx="281">
                  <c:v>-4.4349785864353182</c:v>
                </c:pt>
                <c:pt idx="282">
                  <c:v>-4.1472078680992128</c:v>
                </c:pt>
                <c:pt idx="283">
                  <c:v>-3.8252917492389682</c:v>
                </c:pt>
                <c:pt idx="284">
                  <c:v>-3.7126983493566517</c:v>
                </c:pt>
                <c:pt idx="285">
                  <c:v>-3.8665274834632877</c:v>
                </c:pt>
                <c:pt idx="286">
                  <c:v>-4.1291920119524006</c:v>
                </c:pt>
                <c:pt idx="287">
                  <c:v>-4.1974301880598066</c:v>
                </c:pt>
                <c:pt idx="288">
                  <c:v>-3.8000797247886662</c:v>
                </c:pt>
                <c:pt idx="289">
                  <c:v>-2.9681437289714814</c:v>
                </c:pt>
                <c:pt idx="290">
                  <c:v>-1.9044849157333374</c:v>
                </c:pt>
                <c:pt idx="291">
                  <c:v>-0.66293626070022582</c:v>
                </c:pt>
                <c:pt idx="292">
                  <c:v>0.79508567333221436</c:v>
                </c:pt>
                <c:pt idx="293">
                  <c:v>2.6065741324424745</c:v>
                </c:pt>
                <c:pt idx="294">
                  <c:v>5.355391725897789</c:v>
                </c:pt>
                <c:pt idx="295">
                  <c:v>9.4214390712976464</c:v>
                </c:pt>
                <c:pt idx="296">
                  <c:v>13.036877174377443</c:v>
                </c:pt>
                <c:pt idx="297">
                  <c:v>13.933050681352617</c:v>
                </c:pt>
                <c:pt idx="298">
                  <c:v>11.645817553997041</c:v>
                </c:pt>
                <c:pt idx="299">
                  <c:v>8.7208484959602366</c:v>
                </c:pt>
                <c:pt idx="300">
                  <c:v>7.0283771878480916</c:v>
                </c:pt>
                <c:pt idx="301">
                  <c:v>6.4603815829753879</c:v>
                </c:pt>
                <c:pt idx="302">
                  <c:v>5.758653139472008</c:v>
                </c:pt>
                <c:pt idx="303">
                  <c:v>4.1706616348028183</c:v>
                </c:pt>
                <c:pt idx="304">
                  <c:v>2.327999330163002</c:v>
                </c:pt>
                <c:pt idx="305">
                  <c:v>0.76057248294353486</c:v>
                </c:pt>
                <c:pt idx="306">
                  <c:v>-0.50306636810302741</c:v>
                </c:pt>
                <c:pt idx="307">
                  <c:v>-0.67805832982063297</c:v>
                </c:pt>
                <c:pt idx="308">
                  <c:v>0.31961640894412996</c:v>
                </c:pt>
                <c:pt idx="309">
                  <c:v>1.521956559419632</c:v>
                </c:pt>
                <c:pt idx="310">
                  <c:v>2.7355952847003939</c:v>
                </c:pt>
                <c:pt idx="311">
                  <c:v>3.0286483776569368</c:v>
                </c:pt>
                <c:pt idx="312">
                  <c:v>3.7209230428934101</c:v>
                </c:pt>
                <c:pt idx="313">
                  <c:v>3.0671628177165986</c:v>
                </c:pt>
                <c:pt idx="314">
                  <c:v>2.0272980791330339</c:v>
                </c:pt>
                <c:pt idx="315">
                  <c:v>3.866860190033913</c:v>
                </c:pt>
                <c:pt idx="316">
                  <c:v>5.4387443697452547</c:v>
                </c:pt>
                <c:pt idx="317">
                  <c:v>3.2071662104129794</c:v>
                </c:pt>
                <c:pt idx="318">
                  <c:v>2.3449813985824588</c:v>
                </c:pt>
                <c:pt idx="319">
                  <c:v>2.5222391563653948</c:v>
                </c:pt>
                <c:pt idx="320">
                  <c:v>1.3360846835374833</c:v>
                </c:pt>
                <c:pt idx="321">
                  <c:v>0.11222561001777649</c:v>
                </c:pt>
                <c:pt idx="322">
                  <c:v>-0.33981152236461643</c:v>
                </c:pt>
                <c:pt idx="323">
                  <c:v>0.11482118904590607</c:v>
                </c:pt>
                <c:pt idx="324">
                  <c:v>1.1385563832521439</c:v>
                </c:pt>
                <c:pt idx="325">
                  <c:v>1.2998576742410661</c:v>
                </c:pt>
                <c:pt idx="326">
                  <c:v>0.60307480573654182</c:v>
                </c:pt>
                <c:pt idx="327">
                  <c:v>2.4437268376350404E-2</c:v>
                </c:pt>
                <c:pt idx="328">
                  <c:v>-4.2659531235694888E-2</c:v>
                </c:pt>
                <c:pt idx="329">
                  <c:v>4.0957406759262086E-2</c:v>
                </c:pt>
                <c:pt idx="330">
                  <c:v>-6.7327764630317685E-2</c:v>
                </c:pt>
                <c:pt idx="331">
                  <c:v>-0.23102056682109834</c:v>
                </c:pt>
                <c:pt idx="332">
                  <c:v>-0.14964837491512301</c:v>
                </c:pt>
                <c:pt idx="333">
                  <c:v>0.24931942820549013</c:v>
                </c:pt>
                <c:pt idx="334">
                  <c:v>0.65690485775470742</c:v>
                </c:pt>
                <c:pt idx="335">
                  <c:v>0.77180439949035651</c:v>
                </c:pt>
                <c:pt idx="336">
                  <c:v>0.53615868508815767</c:v>
                </c:pt>
                <c:pt idx="337">
                  <c:v>-6.7775076627731329E-2</c:v>
                </c:pt>
                <c:pt idx="338">
                  <c:v>-0.74171755135059358</c:v>
                </c:pt>
                <c:pt idx="339">
                  <c:v>-1.0163413900136948</c:v>
                </c:pt>
                <c:pt idx="340">
                  <c:v>-0.72281291842460638</c:v>
                </c:pt>
                <c:pt idx="341">
                  <c:v>-0.15653054773807526</c:v>
                </c:pt>
                <c:pt idx="342">
                  <c:v>0.22000324308872224</c:v>
                </c:pt>
                <c:pt idx="343">
                  <c:v>0.517803105711937</c:v>
                </c:pt>
                <c:pt idx="344">
                  <c:v>0.53021440565586098</c:v>
                </c:pt>
                <c:pt idx="345">
                  <c:v>0.22630888044834138</c:v>
                </c:pt>
                <c:pt idx="346">
                  <c:v>-0.16023241996765136</c:v>
                </c:pt>
                <c:pt idx="347">
                  <c:v>-0.44590398788452151</c:v>
                </c:pt>
                <c:pt idx="348">
                  <c:v>-0.52872862815856936</c:v>
                </c:pt>
                <c:pt idx="349">
                  <c:v>-0.49890782833099367</c:v>
                </c:pt>
                <c:pt idx="350">
                  <c:v>-0.42783784568309785</c:v>
                </c:pt>
                <c:pt idx="351">
                  <c:v>-0.29785658061504366</c:v>
                </c:pt>
                <c:pt idx="352">
                  <c:v>-0.12058420479297638</c:v>
                </c:pt>
                <c:pt idx="353">
                  <c:v>1.0415645241737366E-2</c:v>
                </c:pt>
                <c:pt idx="354">
                  <c:v>4.2902775406837464E-2</c:v>
                </c:pt>
                <c:pt idx="355">
                  <c:v>8.0907922983169556E-3</c:v>
                </c:pt>
                <c:pt idx="356">
                  <c:v>-3.3457767963409424E-3</c:v>
                </c:pt>
                <c:pt idx="357">
                  <c:v>4.8878629803657536E-2</c:v>
                </c:pt>
                <c:pt idx="358">
                  <c:v>0.12557597279548646</c:v>
                </c:pt>
                <c:pt idx="359">
                  <c:v>0.23873129010200503</c:v>
                </c:pt>
                <c:pt idx="360">
                  <c:v>0.28886122405529024</c:v>
                </c:pt>
                <c:pt idx="361">
                  <c:v>0.36704375982284548</c:v>
                </c:pt>
                <c:pt idx="362">
                  <c:v>0.48084168612957001</c:v>
                </c:pt>
                <c:pt idx="363">
                  <c:v>0.56580056011676794</c:v>
                </c:pt>
                <c:pt idx="364">
                  <c:v>0.58802641153335578</c:v>
                </c:pt>
                <c:pt idx="365">
                  <c:v>0.52833452582359319</c:v>
                </c:pt>
                <c:pt idx="366">
                  <c:v>0.44181853830814366</c:v>
                </c:pt>
                <c:pt idx="367">
                  <c:v>0.60622294664382936</c:v>
                </c:pt>
                <c:pt idx="368">
                  <c:v>1.164792839884758</c:v>
                </c:pt>
                <c:pt idx="369">
                  <c:v>1.9549329382181169</c:v>
                </c:pt>
                <c:pt idx="370">
                  <c:v>2.5882208919525147</c:v>
                </c:pt>
                <c:pt idx="371">
                  <c:v>2.926469453573227</c:v>
                </c:pt>
                <c:pt idx="372">
                  <c:v>3.0443124836683273</c:v>
                </c:pt>
                <c:pt idx="373">
                  <c:v>3.0874052935838701</c:v>
                </c:pt>
                <c:pt idx="374">
                  <c:v>3.3820078986883164</c:v>
                </c:pt>
                <c:pt idx="375">
                  <c:v>4.2117903649806978</c:v>
                </c:pt>
                <c:pt idx="376">
                  <c:v>5.5024100232124331</c:v>
                </c:pt>
                <c:pt idx="377">
                  <c:v>7.0142672717571264</c:v>
                </c:pt>
                <c:pt idx="378">
                  <c:v>8.3401316070556639</c:v>
                </c:pt>
                <c:pt idx="379">
                  <c:v>9.3448773837089547</c:v>
                </c:pt>
                <c:pt idx="380">
                  <c:v>10.223374757766724</c:v>
                </c:pt>
                <c:pt idx="381">
                  <c:v>10.86191175699234</c:v>
                </c:pt>
                <c:pt idx="382">
                  <c:v>10.711126098632812</c:v>
                </c:pt>
                <c:pt idx="383">
                  <c:v>9.7565125948190694</c:v>
                </c:pt>
                <c:pt idx="384">
                  <c:v>8.7088412386178966</c:v>
                </c:pt>
                <c:pt idx="385">
                  <c:v>7.796913578510285</c:v>
                </c:pt>
                <c:pt idx="386">
                  <c:v>7.1591694617271431</c:v>
                </c:pt>
                <c:pt idx="387">
                  <c:v>6.3507416117191315</c:v>
                </c:pt>
                <c:pt idx="388">
                  <c:v>5.3852534562349321</c:v>
                </c:pt>
                <c:pt idx="389">
                  <c:v>4.3424884986877448</c:v>
                </c:pt>
                <c:pt idx="390">
                  <c:v>2.9029572147130969</c:v>
                </c:pt>
                <c:pt idx="391">
                  <c:v>1.5722958236932756</c:v>
                </c:pt>
                <c:pt idx="392">
                  <c:v>0.92557155311107642</c:v>
                </c:pt>
                <c:pt idx="393">
                  <c:v>0.16860329389572146</c:v>
                </c:pt>
                <c:pt idx="394">
                  <c:v>0.14957703888416291</c:v>
                </c:pt>
                <c:pt idx="395">
                  <c:v>-2.4682851433753969E-2</c:v>
                </c:pt>
                <c:pt idx="396">
                  <c:v>-1.0278060257434845</c:v>
                </c:pt>
                <c:pt idx="397">
                  <c:v>-2.5739922773838044</c:v>
                </c:pt>
                <c:pt idx="398">
                  <c:v>-3.8059158307313923</c:v>
                </c:pt>
                <c:pt idx="399">
                  <c:v>-4.3014129781723023</c:v>
                </c:pt>
                <c:pt idx="400">
                  <c:v>-4.3500249749422073</c:v>
                </c:pt>
                <c:pt idx="401">
                  <c:v>-4.0113372874259952</c:v>
                </c:pt>
                <c:pt idx="402">
                  <c:v>-3.342161462903023</c:v>
                </c:pt>
                <c:pt idx="403">
                  <c:v>-2.6338092935085298</c:v>
                </c:pt>
                <c:pt idx="404">
                  <c:v>-2.1064898443222049</c:v>
                </c:pt>
                <c:pt idx="405">
                  <c:v>-1.8214591312408448</c:v>
                </c:pt>
                <c:pt idx="406">
                  <c:v>-2.0003833454847335</c:v>
                </c:pt>
                <c:pt idx="407">
                  <c:v>-2.8181912988424305</c:v>
                </c:pt>
                <c:pt idx="408">
                  <c:v>-3.8078132522106172</c:v>
                </c:pt>
                <c:pt idx="409">
                  <c:v>-4.2979999583959581</c:v>
                </c:pt>
                <c:pt idx="410">
                  <c:v>-4.1720965415239339</c:v>
                </c:pt>
                <c:pt idx="411">
                  <c:v>-3.5922211486101152</c:v>
                </c:pt>
                <c:pt idx="412">
                  <c:v>-2.7035864567756653</c:v>
                </c:pt>
                <c:pt idx="413">
                  <c:v>-1.6770323199033739</c:v>
                </c:pt>
                <c:pt idx="414">
                  <c:v>-0.62628474354743957</c:v>
                </c:pt>
                <c:pt idx="415">
                  <c:v>0.69390077590942389</c:v>
                </c:pt>
                <c:pt idx="416">
                  <c:v>2.5726117497682575</c:v>
                </c:pt>
                <c:pt idx="417">
                  <c:v>4.84128289103508</c:v>
                </c:pt>
                <c:pt idx="418">
                  <c:v>7.2988202673196794</c:v>
                </c:pt>
                <c:pt idx="419">
                  <c:v>10.057950010299683</c:v>
                </c:pt>
                <c:pt idx="420">
                  <c:v>12.687249931097032</c:v>
                </c:pt>
                <c:pt idx="421">
                  <c:v>13.134745531082155</c:v>
                </c:pt>
                <c:pt idx="422">
                  <c:v>10.881658973693849</c:v>
                </c:pt>
                <c:pt idx="423">
                  <c:v>8.3221052259206783</c:v>
                </c:pt>
                <c:pt idx="424">
                  <c:v>6.4890931659936912</c:v>
                </c:pt>
                <c:pt idx="425">
                  <c:v>4.6612816196680074</c:v>
                </c:pt>
                <c:pt idx="426">
                  <c:v>2.6313329976797104</c:v>
                </c:pt>
                <c:pt idx="427">
                  <c:v>0.94995912015438089</c:v>
                </c:pt>
                <c:pt idx="428">
                  <c:v>0.36566790997982029</c:v>
                </c:pt>
                <c:pt idx="429">
                  <c:v>0.36426808655261994</c:v>
                </c:pt>
                <c:pt idx="430">
                  <c:v>-0.23432716727256775</c:v>
                </c:pt>
                <c:pt idx="431">
                  <c:v>0.74134274482727058</c:v>
                </c:pt>
                <c:pt idx="432">
                  <c:v>2.9316009700298311</c:v>
                </c:pt>
                <c:pt idx="433">
                  <c:v>4.1825525325536734</c:v>
                </c:pt>
                <c:pt idx="434">
                  <c:v>2.4097895979881288</c:v>
                </c:pt>
                <c:pt idx="435">
                  <c:v>0.6168134236335755</c:v>
                </c:pt>
                <c:pt idx="436">
                  <c:v>1.4002473503351212</c:v>
                </c:pt>
                <c:pt idx="437">
                  <c:v>6.3442067635059356</c:v>
                </c:pt>
                <c:pt idx="438">
                  <c:v>10.112039093971253</c:v>
                </c:pt>
                <c:pt idx="439">
                  <c:v>8.4373854213953017</c:v>
                </c:pt>
                <c:pt idx="440">
                  <c:v>5.4701871871948242</c:v>
                </c:pt>
                <c:pt idx="441">
                  <c:v>2.0625380784273148</c:v>
                </c:pt>
                <c:pt idx="442">
                  <c:v>-0.97960508823394776</c:v>
                </c:pt>
                <c:pt idx="443">
                  <c:v>-2.0477487158775332</c:v>
                </c:pt>
                <c:pt idx="444">
                  <c:v>-2.5398316740989686</c:v>
                </c:pt>
                <c:pt idx="445">
                  <c:v>-1.6239963197708132</c:v>
                </c:pt>
                <c:pt idx="446">
                  <c:v>-1.4591177022457122</c:v>
                </c:pt>
                <c:pt idx="447">
                  <c:v>-2.2677005034685136</c:v>
                </c:pt>
                <c:pt idx="448">
                  <c:v>-1.3231746160984039</c:v>
                </c:pt>
                <c:pt idx="449">
                  <c:v>0.23977969586849213</c:v>
                </c:pt>
                <c:pt idx="450">
                  <c:v>1.9538704991340639</c:v>
                </c:pt>
                <c:pt idx="451">
                  <c:v>3.5640504330396654</c:v>
                </c:pt>
                <c:pt idx="452">
                  <c:v>3.6719029104709628</c:v>
                </c:pt>
                <c:pt idx="453">
                  <c:v>1.7392537111043931</c:v>
                </c:pt>
                <c:pt idx="454">
                  <c:v>-0.33850759327411656</c:v>
                </c:pt>
                <c:pt idx="455">
                  <c:v>-1.1916958791017533</c:v>
                </c:pt>
                <c:pt idx="456">
                  <c:v>-1.1135455030202865</c:v>
                </c:pt>
                <c:pt idx="457">
                  <c:v>-0.62970361053943635</c:v>
                </c:pt>
                <c:pt idx="458">
                  <c:v>-0.13104136526584625</c:v>
                </c:pt>
                <c:pt idx="459">
                  <c:v>-5.2268845438957219E-2</c:v>
                </c:pt>
                <c:pt idx="460">
                  <c:v>-0.47120839834213257</c:v>
                </c:pt>
                <c:pt idx="461">
                  <c:v>-0.84322696924209595</c:v>
                </c:pt>
                <c:pt idx="462">
                  <c:v>-0.84686803042888648</c:v>
                </c:pt>
                <c:pt idx="463">
                  <c:v>-0.63775756537914274</c:v>
                </c:pt>
                <c:pt idx="464">
                  <c:v>-0.31830312430858615</c:v>
                </c:pt>
                <c:pt idx="465">
                  <c:v>1.2337040305137634E-2</c:v>
                </c:pt>
                <c:pt idx="466">
                  <c:v>0.20361115872859956</c:v>
                </c:pt>
                <c:pt idx="467">
                  <c:v>8.1625376343727116E-2</c:v>
                </c:pt>
                <c:pt idx="468">
                  <c:v>-8.9539582729339609E-2</c:v>
                </c:pt>
                <c:pt idx="469">
                  <c:v>-0.18529475569725037</c:v>
                </c:pt>
                <c:pt idx="470">
                  <c:v>-0.24956150293350221</c:v>
                </c:pt>
                <c:pt idx="471">
                  <c:v>-0.13264934957027436</c:v>
                </c:pt>
                <c:pt idx="472">
                  <c:v>5.24167799949646E-2</c:v>
                </c:pt>
                <c:pt idx="473">
                  <c:v>0.18353240489959718</c:v>
                </c:pt>
                <c:pt idx="474">
                  <c:v>0.1934755951166153</c:v>
                </c:pt>
                <c:pt idx="475">
                  <c:v>4.1969559788703918E-2</c:v>
                </c:pt>
                <c:pt idx="476">
                  <c:v>-8.6918275952339183E-2</c:v>
                </c:pt>
                <c:pt idx="477">
                  <c:v>-8.8230391144752507E-2</c:v>
                </c:pt>
                <c:pt idx="478">
                  <c:v>1.7235252857208252E-2</c:v>
                </c:pt>
                <c:pt idx="479">
                  <c:v>0.18847681045532227</c:v>
                </c:pt>
                <c:pt idx="480">
                  <c:v>0.3735259830951691</c:v>
                </c:pt>
                <c:pt idx="481">
                  <c:v>0.48682338774204259</c:v>
                </c:pt>
                <c:pt idx="482">
                  <c:v>0.47634868562221527</c:v>
                </c:pt>
                <c:pt idx="483">
                  <c:v>0.38890825331211093</c:v>
                </c:pt>
                <c:pt idx="484">
                  <c:v>0.30005688786506657</c:v>
                </c:pt>
                <c:pt idx="485">
                  <c:v>0.31251028776168827</c:v>
                </c:pt>
                <c:pt idx="486">
                  <c:v>0.37021996736526491</c:v>
                </c:pt>
                <c:pt idx="487">
                  <c:v>0.57090108633041381</c:v>
                </c:pt>
                <c:pt idx="488">
                  <c:v>1.0319230502843857</c:v>
                </c:pt>
                <c:pt idx="489">
                  <c:v>1.6488271057605743</c:v>
                </c:pt>
                <c:pt idx="490">
                  <c:v>2.1883590495586396</c:v>
                </c:pt>
                <c:pt idx="491">
                  <c:v>2.8106548225879671</c:v>
                </c:pt>
                <c:pt idx="492">
                  <c:v>3.4905035698413851</c:v>
                </c:pt>
                <c:pt idx="493">
                  <c:v>3.9509057289361955</c:v>
                </c:pt>
                <c:pt idx="494">
                  <c:v>4.424498621821404</c:v>
                </c:pt>
                <c:pt idx="495">
                  <c:v>5.2940784072875982</c:v>
                </c:pt>
                <c:pt idx="496">
                  <c:v>6.6308600789308549</c:v>
                </c:pt>
                <c:pt idx="497">
                  <c:v>8.0187107473611832</c:v>
                </c:pt>
                <c:pt idx="498">
                  <c:v>9.5116060602664945</c:v>
                </c:pt>
                <c:pt idx="499">
                  <c:v>10.932857193946839</c:v>
                </c:pt>
                <c:pt idx="500">
                  <c:v>11.948881080150604</c:v>
                </c:pt>
                <c:pt idx="501">
                  <c:v>12.641165685653688</c:v>
                </c:pt>
                <c:pt idx="502">
                  <c:v>11.92102962255478</c:v>
                </c:pt>
                <c:pt idx="503">
                  <c:v>10.15424429655075</c:v>
                </c:pt>
                <c:pt idx="504">
                  <c:v>8.243284758925439</c:v>
                </c:pt>
                <c:pt idx="505">
                  <c:v>6.6330872833728796</c:v>
                </c:pt>
                <c:pt idx="506">
                  <c:v>5.6862365430593496</c:v>
                </c:pt>
                <c:pt idx="507">
                  <c:v>4.8401128631830215</c:v>
                </c:pt>
                <c:pt idx="508">
                  <c:v>4.1496309542655947</c:v>
                </c:pt>
                <c:pt idx="509">
                  <c:v>3.0251277691125873</c:v>
                </c:pt>
                <c:pt idx="510">
                  <c:v>1.7419194567203522</c:v>
                </c:pt>
                <c:pt idx="511">
                  <c:v>0.49553281545639039</c:v>
                </c:pt>
                <c:pt idx="512">
                  <c:v>-1.1704611307382584</c:v>
                </c:pt>
                <c:pt idx="513">
                  <c:v>-2.3432272338867191</c:v>
                </c:pt>
                <c:pt idx="514">
                  <c:v>-2.3250839084386827</c:v>
                </c:pt>
                <c:pt idx="515">
                  <c:v>-2.2862543034553529</c:v>
                </c:pt>
                <c:pt idx="516">
                  <c:v>-2.7772771614789966</c:v>
                </c:pt>
                <c:pt idx="517">
                  <c:v>-3.9077146857976914</c:v>
                </c:pt>
                <c:pt idx="518">
                  <c:v>-5.0911344158649445</c:v>
                </c:pt>
                <c:pt idx="519">
                  <c:v>-5.7938475304842001</c:v>
                </c:pt>
                <c:pt idx="520">
                  <c:v>-5.848756978511811</c:v>
                </c:pt>
                <c:pt idx="521">
                  <c:v>-5.1979121750593187</c:v>
                </c:pt>
                <c:pt idx="522">
                  <c:v>-4.1543864947557454</c:v>
                </c:pt>
                <c:pt idx="523">
                  <c:v>-3.1309489238262178</c:v>
                </c:pt>
                <c:pt idx="524">
                  <c:v>-2.4197298645973206</c:v>
                </c:pt>
                <c:pt idx="525">
                  <c:v>-2.0854579943418505</c:v>
                </c:pt>
                <c:pt idx="526">
                  <c:v>-2.2020093744993212</c:v>
                </c:pt>
                <c:pt idx="527">
                  <c:v>-2.8268779224157337</c:v>
                </c:pt>
                <c:pt idx="528">
                  <c:v>-3.7099179983139039</c:v>
                </c:pt>
                <c:pt idx="529">
                  <c:v>-4.2752145284414294</c:v>
                </c:pt>
                <c:pt idx="530">
                  <c:v>-4.1446228140592574</c:v>
                </c:pt>
                <c:pt idx="531">
                  <c:v>-3.4512547194957737</c:v>
                </c:pt>
                <c:pt idx="532">
                  <c:v>-2.4331550717353823</c:v>
                </c:pt>
                <c:pt idx="533">
                  <c:v>-1.3049950379133226</c:v>
                </c:pt>
                <c:pt idx="534">
                  <c:v>-2.8197028040885926E-2</c:v>
                </c:pt>
                <c:pt idx="535">
                  <c:v>1.6799834096431734</c:v>
                </c:pt>
                <c:pt idx="536">
                  <c:v>3.8243333905935288</c:v>
                </c:pt>
                <c:pt idx="537">
                  <c:v>5.9674332368373877</c:v>
                </c:pt>
                <c:pt idx="538">
                  <c:v>8.1831356209516528</c:v>
                </c:pt>
                <c:pt idx="539">
                  <c:v>11.214177263975143</c:v>
                </c:pt>
                <c:pt idx="540">
                  <c:v>13.394839038848877</c:v>
                </c:pt>
                <c:pt idx="541">
                  <c:v>12.586849730014801</c:v>
                </c:pt>
                <c:pt idx="542">
                  <c:v>9.6817962884902951</c:v>
                </c:pt>
                <c:pt idx="543">
                  <c:v>7.1142295163869864</c:v>
                </c:pt>
                <c:pt idx="544">
                  <c:v>5.2811198079586035</c:v>
                </c:pt>
                <c:pt idx="545">
                  <c:v>3.7634358090162281</c:v>
                </c:pt>
                <c:pt idx="546">
                  <c:v>2.3668675267696382</c:v>
                </c:pt>
                <c:pt idx="547">
                  <c:v>1.5685331404209137</c:v>
                </c:pt>
                <c:pt idx="548">
                  <c:v>1.435769185423851</c:v>
                </c:pt>
                <c:pt idx="549">
                  <c:v>1.1172894752025604</c:v>
                </c:pt>
                <c:pt idx="550">
                  <c:v>0.23793080627918245</c:v>
                </c:pt>
                <c:pt idx="551">
                  <c:v>1.7860279279947282</c:v>
                </c:pt>
                <c:pt idx="552">
                  <c:v>4.0209109336137772</c:v>
                </c:pt>
                <c:pt idx="553">
                  <c:v>3.4076128560304642</c:v>
                </c:pt>
                <c:pt idx="554">
                  <c:v>-0.16376589238643646</c:v>
                </c:pt>
                <c:pt idx="555">
                  <c:v>-2.9250760620832446</c:v>
                </c:pt>
                <c:pt idx="556">
                  <c:v>-1.3735682594776155</c:v>
                </c:pt>
                <c:pt idx="557">
                  <c:v>4.1626334077119829</c:v>
                </c:pt>
                <c:pt idx="558">
                  <c:v>8.4517508608102805</c:v>
                </c:pt>
                <c:pt idx="559">
                  <c:v>8.7024519860744487</c:v>
                </c:pt>
                <c:pt idx="560">
                  <c:v>7.8663024866580971</c:v>
                </c:pt>
                <c:pt idx="561">
                  <c:v>5.4978550422191619</c:v>
                </c:pt>
                <c:pt idx="562">
                  <c:v>2.7303439003229144</c:v>
                </c:pt>
                <c:pt idx="563">
                  <c:v>9.0004436373710639E-2</c:v>
                </c:pt>
                <c:pt idx="564">
                  <c:v>-2.2111012101173402</c:v>
                </c:pt>
                <c:pt idx="565">
                  <c:v>-2.6495242702960971</c:v>
                </c:pt>
                <c:pt idx="566">
                  <c:v>-2.2639822590351106</c:v>
                </c:pt>
                <c:pt idx="567">
                  <c:v>-1.8683397674560547</c:v>
                </c:pt>
                <c:pt idx="568">
                  <c:v>-1.5087839519977571</c:v>
                </c:pt>
                <c:pt idx="569">
                  <c:v>-0.1171776169538498</c:v>
                </c:pt>
                <c:pt idx="570">
                  <c:v>1.9573840910196305</c:v>
                </c:pt>
                <c:pt idx="571">
                  <c:v>3.1370832377672198</c:v>
                </c:pt>
                <c:pt idx="572">
                  <c:v>2.6360832756757739</c:v>
                </c:pt>
                <c:pt idx="573">
                  <c:v>0.85427352905273446</c:v>
                </c:pt>
                <c:pt idx="574">
                  <c:v>-0.54622583627700805</c:v>
                </c:pt>
                <c:pt idx="575">
                  <c:v>-0.81182859063148505</c:v>
                </c:pt>
                <c:pt idx="576">
                  <c:v>-0.3821997427940369</c:v>
                </c:pt>
                <c:pt idx="577">
                  <c:v>3.9097407460212709E-2</c:v>
                </c:pt>
                <c:pt idx="578">
                  <c:v>4.0591955780982972E-2</c:v>
                </c:pt>
                <c:pt idx="579">
                  <c:v>-0.3739481520652771</c:v>
                </c:pt>
                <c:pt idx="580">
                  <c:v>-0.71996123135089873</c:v>
                </c:pt>
                <c:pt idx="581">
                  <c:v>-0.72044596552848816</c:v>
                </c:pt>
                <c:pt idx="582">
                  <c:v>-0.46941271841526033</c:v>
                </c:pt>
                <c:pt idx="583">
                  <c:v>-0.17742440342903137</c:v>
                </c:pt>
                <c:pt idx="584">
                  <c:v>-3.0110821723937989E-2</c:v>
                </c:pt>
                <c:pt idx="585">
                  <c:v>-6.4120566844940191E-2</c:v>
                </c:pt>
                <c:pt idx="586">
                  <c:v>-0.23068669080734255</c:v>
                </c:pt>
                <c:pt idx="587">
                  <c:v>-0.45573783516883853</c:v>
                </c:pt>
                <c:pt idx="588">
                  <c:v>-0.57642495095729829</c:v>
                </c:pt>
                <c:pt idx="589">
                  <c:v>-0.47734154284000402</c:v>
                </c:pt>
                <c:pt idx="590">
                  <c:v>-0.19738504350185396</c:v>
                </c:pt>
                <c:pt idx="591">
                  <c:v>0.13162199378013612</c:v>
                </c:pt>
                <c:pt idx="592">
                  <c:v>0.37746232867240909</c:v>
                </c:pt>
                <c:pt idx="593">
                  <c:v>0.43361431002616885</c:v>
                </c:pt>
                <c:pt idx="594">
                  <c:v>0.27480744123458861</c:v>
                </c:pt>
                <c:pt idx="595">
                  <c:v>6.1433771252632143E-2</c:v>
                </c:pt>
                <c:pt idx="596">
                  <c:v>-0.11241739869117737</c:v>
                </c:pt>
                <c:pt idx="597">
                  <c:v>-0.15264741182327271</c:v>
                </c:pt>
                <c:pt idx="598">
                  <c:v>-3.5936402678489687E-2</c:v>
                </c:pt>
                <c:pt idx="599">
                  <c:v>0.2073247253894806</c:v>
                </c:pt>
                <c:pt idx="600">
                  <c:v>0.41194043576717376</c:v>
                </c:pt>
                <c:pt idx="601">
                  <c:v>0.48993001341819764</c:v>
                </c:pt>
                <c:pt idx="602">
                  <c:v>0.57058767557144163</c:v>
                </c:pt>
                <c:pt idx="603">
                  <c:v>0.56379730403423312</c:v>
                </c:pt>
                <c:pt idx="604">
                  <c:v>0.5815523743629456</c:v>
                </c:pt>
                <c:pt idx="605">
                  <c:v>0.53320759534835815</c:v>
                </c:pt>
                <c:pt idx="606">
                  <c:v>0.35912546038627624</c:v>
                </c:pt>
                <c:pt idx="607">
                  <c:v>0.39833279550075534</c:v>
                </c:pt>
                <c:pt idx="608">
                  <c:v>0.91871452331542969</c:v>
                </c:pt>
                <c:pt idx="609">
                  <c:v>1.6908229780197144</c:v>
                </c:pt>
                <c:pt idx="610">
                  <c:v>2.432708929181099</c:v>
                </c:pt>
                <c:pt idx="611">
                  <c:v>3.4344340342283251</c:v>
                </c:pt>
                <c:pt idx="612">
                  <c:v>4.4477027124166488</c:v>
                </c:pt>
                <c:pt idx="613">
                  <c:v>5.1325590151548388</c:v>
                </c:pt>
                <c:pt idx="614">
                  <c:v>5.9016725260019305</c:v>
                </c:pt>
                <c:pt idx="615">
                  <c:v>6.9595718318223954</c:v>
                </c:pt>
                <c:pt idx="616">
                  <c:v>8.2807718431949624</c:v>
                </c:pt>
                <c:pt idx="617">
                  <c:v>9.7152926480770123</c:v>
                </c:pt>
                <c:pt idx="618">
                  <c:v>11.029337421655656</c:v>
                </c:pt>
                <c:pt idx="619">
                  <c:v>12.613675585985185</c:v>
                </c:pt>
                <c:pt idx="620">
                  <c:v>13.610243446826935</c:v>
                </c:pt>
                <c:pt idx="621">
                  <c:v>13.089237821102143</c:v>
                </c:pt>
                <c:pt idx="622">
                  <c:v>11.217333590984346</c:v>
                </c:pt>
                <c:pt idx="623">
                  <c:v>8.8327554327249533</c:v>
                </c:pt>
                <c:pt idx="624">
                  <c:v>6.986670168042183</c:v>
                </c:pt>
                <c:pt idx="625">
                  <c:v>5.3399930834770206</c:v>
                </c:pt>
                <c:pt idx="626">
                  <c:v>4.1262678194046023</c:v>
                </c:pt>
                <c:pt idx="627">
                  <c:v>3.6259309315681461</c:v>
                </c:pt>
                <c:pt idx="628">
                  <c:v>2.8971766573190689</c:v>
                </c:pt>
                <c:pt idx="629">
                  <c:v>1.746516537666321</c:v>
                </c:pt>
                <c:pt idx="630">
                  <c:v>0.5577290636301041</c:v>
                </c:pt>
                <c:pt idx="631">
                  <c:v>-2.0424675107002259</c:v>
                </c:pt>
                <c:pt idx="632">
                  <c:v>-3.2637690120935443</c:v>
                </c:pt>
                <c:pt idx="633">
                  <c:v>-3.8082821989059452</c:v>
                </c:pt>
                <c:pt idx="634">
                  <c:v>-3.8484864842891695</c:v>
                </c:pt>
                <c:pt idx="635">
                  <c:v>-4.1368237978219984</c:v>
                </c:pt>
                <c:pt idx="636">
                  <c:v>-5.1034486520290381</c:v>
                </c:pt>
                <c:pt idx="637">
                  <c:v>-5.8107997781038287</c:v>
                </c:pt>
                <c:pt idx="638">
                  <c:v>-5.8883812201023105</c:v>
                </c:pt>
                <c:pt idx="639">
                  <c:v>-5.4561386668682097</c:v>
                </c:pt>
                <c:pt idx="640">
                  <c:v>-4.7176803535223009</c:v>
                </c:pt>
                <c:pt idx="641">
                  <c:v>-3.9079427272081375</c:v>
                </c:pt>
                <c:pt idx="642">
                  <c:v>-3.1525602328777316</c:v>
                </c:pt>
                <c:pt idx="643">
                  <c:v>-2.6495850813388824</c:v>
                </c:pt>
                <c:pt idx="644">
                  <c:v>-2.4558522087335586</c:v>
                </c:pt>
                <c:pt idx="645">
                  <c:v>-2.7976821899414066</c:v>
                </c:pt>
                <c:pt idx="646">
                  <c:v>-3.694907611012459</c:v>
                </c:pt>
                <c:pt idx="647">
                  <c:v>-4.4324215990304952</c:v>
                </c:pt>
                <c:pt idx="648">
                  <c:v>-4.3881248474121097</c:v>
                </c:pt>
                <c:pt idx="649">
                  <c:v>-3.7289430838823319</c:v>
                </c:pt>
                <c:pt idx="650">
                  <c:v>-2.8956160354614258</c:v>
                </c:pt>
                <c:pt idx="651">
                  <c:v>-1.949123729467392</c:v>
                </c:pt>
                <c:pt idx="652">
                  <c:v>-0.59425135731697087</c:v>
                </c:pt>
                <c:pt idx="653">
                  <c:v>1.3277284276485444</c:v>
                </c:pt>
                <c:pt idx="654">
                  <c:v>3.5235415077209473</c:v>
                </c:pt>
                <c:pt idx="655">
                  <c:v>5.6462047505378727</c:v>
                </c:pt>
                <c:pt idx="656">
                  <c:v>8.0670754069089892</c:v>
                </c:pt>
                <c:pt idx="657">
                  <c:v>11.025223320722581</c:v>
                </c:pt>
                <c:pt idx="658">
                  <c:v>12.649571642875673</c:v>
                </c:pt>
                <c:pt idx="659">
                  <c:v>11.593431179523469</c:v>
                </c:pt>
                <c:pt idx="660">
                  <c:v>8.8151991677284247</c:v>
                </c:pt>
                <c:pt idx="661">
                  <c:v>6.1426000303030017</c:v>
                </c:pt>
                <c:pt idx="662">
                  <c:v>4.3536724680662156</c:v>
                </c:pt>
                <c:pt idx="663">
                  <c:v>3.329889911413193</c:v>
                </c:pt>
                <c:pt idx="664">
                  <c:v>2.5420197021961215</c:v>
                </c:pt>
                <c:pt idx="665">
                  <c:v>1.8454099112749101</c:v>
                </c:pt>
                <c:pt idx="666">
                  <c:v>1.6927285856008532</c:v>
                </c:pt>
                <c:pt idx="667">
                  <c:v>2.0267782616615295</c:v>
                </c:pt>
                <c:pt idx="668">
                  <c:v>2.724988435506821</c:v>
                </c:pt>
                <c:pt idx="669">
                  <c:v>2.8693456649780273</c:v>
                </c:pt>
                <c:pt idx="670">
                  <c:v>3.9811019200086597</c:v>
                </c:pt>
                <c:pt idx="671">
                  <c:v>2.9948707669973373</c:v>
                </c:pt>
                <c:pt idx="672">
                  <c:v>1.5209052300453187</c:v>
                </c:pt>
                <c:pt idx="673">
                  <c:v>1.2601685285568238</c:v>
                </c:pt>
                <c:pt idx="674">
                  <c:v>4.3378785538673403</c:v>
                </c:pt>
                <c:pt idx="675">
                  <c:v>6.995629856586457</c:v>
                </c:pt>
                <c:pt idx="676">
                  <c:v>6.8077786982059481</c:v>
                </c:pt>
                <c:pt idx="677">
                  <c:v>5.9204029119014745</c:v>
                </c:pt>
                <c:pt idx="678">
                  <c:v>4.1009172159433369</c:v>
                </c:pt>
                <c:pt idx="679">
                  <c:v>1.0804005610942842</c:v>
                </c:pt>
                <c:pt idx="680">
                  <c:v>-1.7808233213424685</c:v>
                </c:pt>
                <c:pt idx="681">
                  <c:v>-3.9379781198501589</c:v>
                </c:pt>
                <c:pt idx="682">
                  <c:v>-4.3940527546405796</c:v>
                </c:pt>
                <c:pt idx="683">
                  <c:v>-3.3418182313442233</c:v>
                </c:pt>
                <c:pt idx="684">
                  <c:v>-1.9156232768297197</c:v>
                </c:pt>
                <c:pt idx="685">
                  <c:v>-0.41527627229690556</c:v>
                </c:pt>
                <c:pt idx="686">
                  <c:v>1.1908246439695358</c:v>
                </c:pt>
                <c:pt idx="687">
                  <c:v>3.8941935843229296</c:v>
                </c:pt>
                <c:pt idx="688">
                  <c:v>5.9560820370912557</c:v>
                </c:pt>
                <c:pt idx="689">
                  <c:v>4.2300471264123916</c:v>
                </c:pt>
                <c:pt idx="690">
                  <c:v>0.75035681247711183</c:v>
                </c:pt>
                <c:pt idx="691">
                  <c:v>-1.6051150757074357</c:v>
                </c:pt>
                <c:pt idx="692">
                  <c:v>-2.2680408114194872</c:v>
                </c:pt>
                <c:pt idx="693">
                  <c:v>-1.2594136530160904</c:v>
                </c:pt>
                <c:pt idx="694">
                  <c:v>0.13205644190311433</c:v>
                </c:pt>
                <c:pt idx="695">
                  <c:v>0.56964978218078621</c:v>
                </c:pt>
                <c:pt idx="696">
                  <c:v>-9.4885692000389099E-2</c:v>
                </c:pt>
                <c:pt idx="697">
                  <c:v>-0.84231421887874602</c:v>
                </c:pt>
                <c:pt idx="698">
                  <c:v>-0.71094073176383976</c:v>
                </c:pt>
                <c:pt idx="699">
                  <c:v>-0.11776643157005311</c:v>
                </c:pt>
                <c:pt idx="700">
                  <c:v>0.31323826611042022</c:v>
                </c:pt>
                <c:pt idx="701">
                  <c:v>0.51843109667301179</c:v>
                </c:pt>
                <c:pt idx="702">
                  <c:v>0.45659386754035952</c:v>
                </c:pt>
                <c:pt idx="703">
                  <c:v>6.3959768414497381E-2</c:v>
                </c:pt>
                <c:pt idx="704">
                  <c:v>-0.50021058797836304</c:v>
                </c:pt>
                <c:pt idx="705">
                  <c:v>-0.90372986376285558</c:v>
                </c:pt>
                <c:pt idx="706">
                  <c:v>-0.95087830245494842</c:v>
                </c:pt>
                <c:pt idx="707">
                  <c:v>-0.75451184391975412</c:v>
                </c:pt>
                <c:pt idx="708">
                  <c:v>-0.56101753771305085</c:v>
                </c:pt>
                <c:pt idx="709">
                  <c:v>-0.42270749866962437</c:v>
                </c:pt>
                <c:pt idx="710">
                  <c:v>-0.34805258810520173</c:v>
                </c:pt>
                <c:pt idx="711">
                  <c:v>-0.31628700435161594</c:v>
                </c:pt>
                <c:pt idx="712">
                  <c:v>-0.32493386685848236</c:v>
                </c:pt>
                <c:pt idx="713">
                  <c:v>-0.27885429918766025</c:v>
                </c:pt>
                <c:pt idx="714">
                  <c:v>-4.9384998679161074E-2</c:v>
                </c:pt>
                <c:pt idx="715">
                  <c:v>0.26845619559288025</c:v>
                </c:pt>
                <c:pt idx="716">
                  <c:v>0.49601462602615359</c:v>
                </c:pt>
                <c:pt idx="717">
                  <c:v>0.59361751914024352</c:v>
                </c:pt>
                <c:pt idx="718">
                  <c:v>0.57699856281280526</c:v>
                </c:pt>
                <c:pt idx="719">
                  <c:v>0.55698295891284944</c:v>
                </c:pt>
                <c:pt idx="720">
                  <c:v>0.57405682861804963</c:v>
                </c:pt>
                <c:pt idx="721">
                  <c:v>0.59872155368328095</c:v>
                </c:pt>
                <c:pt idx="722">
                  <c:v>0.70742421627044683</c:v>
                </c:pt>
                <c:pt idx="723">
                  <c:v>0.84582547187805179</c:v>
                </c:pt>
                <c:pt idx="724">
                  <c:v>0.90634006083011631</c:v>
                </c:pt>
                <c:pt idx="725">
                  <c:v>1.0847275006771089</c:v>
                </c:pt>
                <c:pt idx="726">
                  <c:v>1.5644816046953203</c:v>
                </c:pt>
                <c:pt idx="727">
                  <c:v>2.6040791255235671</c:v>
                </c:pt>
                <c:pt idx="728">
                  <c:v>3.6578976595401764</c:v>
                </c:pt>
                <c:pt idx="729">
                  <c:v>4.1313326776027681</c:v>
                </c:pt>
                <c:pt idx="730">
                  <c:v>4.4290547722578051</c:v>
                </c:pt>
                <c:pt idx="731">
                  <c:v>5.0036337572336196</c:v>
                </c:pt>
                <c:pt idx="732">
                  <c:v>6.0690256851911544</c:v>
                </c:pt>
                <c:pt idx="733">
                  <c:v>7.558851209878922</c:v>
                </c:pt>
                <c:pt idx="734">
                  <c:v>9.0182051396369936</c:v>
                </c:pt>
                <c:pt idx="735">
                  <c:v>10.78680894970894</c:v>
                </c:pt>
                <c:pt idx="736">
                  <c:v>12.830488003492356</c:v>
                </c:pt>
                <c:pt idx="737">
                  <c:v>14.548861892223359</c:v>
                </c:pt>
                <c:pt idx="738">
                  <c:v>14.83949189901352</c:v>
                </c:pt>
                <c:pt idx="739">
                  <c:v>12.757677304744721</c:v>
                </c:pt>
                <c:pt idx="740">
                  <c:v>9.6150859898328793</c:v>
                </c:pt>
                <c:pt idx="741">
                  <c:v>7.1856058931350715</c:v>
                </c:pt>
                <c:pt idx="742">
                  <c:v>5.2042113804817198</c:v>
                </c:pt>
                <c:pt idx="743">
                  <c:v>3.9272215819358829</c:v>
                </c:pt>
                <c:pt idx="744">
                  <c:v>3.273069008588791</c:v>
                </c:pt>
                <c:pt idx="745">
                  <c:v>2.6125698673725131</c:v>
                </c:pt>
                <c:pt idx="746">
                  <c:v>1.7009614652395249</c:v>
                </c:pt>
                <c:pt idx="747">
                  <c:v>0.41529615283012394</c:v>
                </c:pt>
                <c:pt idx="748">
                  <c:v>-1.7498377561569214</c:v>
                </c:pt>
                <c:pt idx="749">
                  <c:v>-1.972094516158104</c:v>
                </c:pt>
                <c:pt idx="750">
                  <c:v>-2.4311295962333679</c:v>
                </c:pt>
                <c:pt idx="751">
                  <c:v>-3.3133042842149738</c:v>
                </c:pt>
                <c:pt idx="752">
                  <c:v>-3.4181840372085572</c:v>
                </c:pt>
                <c:pt idx="753">
                  <c:v>-3.7044824266433718</c:v>
                </c:pt>
                <c:pt idx="754">
                  <c:v>-4.1194546437263488</c:v>
                </c:pt>
                <c:pt idx="755">
                  <c:v>-4.2646836930513388</c:v>
                </c:pt>
                <c:pt idx="756">
                  <c:v>-4.2058992952108385</c:v>
                </c:pt>
                <c:pt idx="757">
                  <c:v>-4.1467430144548416</c:v>
                </c:pt>
                <c:pt idx="758">
                  <c:v>-4.0939935278892516</c:v>
                </c:pt>
                <c:pt idx="759">
                  <c:v>-4.0330368894338608</c:v>
                </c:pt>
                <c:pt idx="760">
                  <c:v>-4.1636250954866414</c:v>
                </c:pt>
                <c:pt idx="761">
                  <c:v>-4.3990813601017003</c:v>
                </c:pt>
                <c:pt idx="762">
                  <c:v>-4.5181593221426013</c:v>
                </c:pt>
                <c:pt idx="763">
                  <c:v>-4.6224192702770237</c:v>
                </c:pt>
                <c:pt idx="764">
                  <c:v>-4.7246332776546485</c:v>
                </c:pt>
                <c:pt idx="765">
                  <c:v>-4.6736379557847982</c:v>
                </c:pt>
                <c:pt idx="766">
                  <c:v>-4.2682089793682101</c:v>
                </c:pt>
                <c:pt idx="767">
                  <c:v>-3.4626889497041704</c:v>
                </c:pt>
                <c:pt idx="768">
                  <c:v>-2.3329320412874224</c:v>
                </c:pt>
                <c:pt idx="769">
                  <c:v>-1.1033093672990799</c:v>
                </c:pt>
                <c:pt idx="770">
                  <c:v>0.29638483643531799</c:v>
                </c:pt>
                <c:pt idx="771">
                  <c:v>1.7501634460687638</c:v>
                </c:pt>
                <c:pt idx="772">
                  <c:v>3.0174106138944627</c:v>
                </c:pt>
                <c:pt idx="773">
                  <c:v>4.2541978812217716</c:v>
                </c:pt>
                <c:pt idx="774">
                  <c:v>6.3903506505489354</c:v>
                </c:pt>
                <c:pt idx="775">
                  <c:v>10.089702730178834</c:v>
                </c:pt>
                <c:pt idx="776">
                  <c:v>13.703483147621155</c:v>
                </c:pt>
                <c:pt idx="777">
                  <c:v>14.319779677391052</c:v>
                </c:pt>
                <c:pt idx="778">
                  <c:v>11.478053920269012</c:v>
                </c:pt>
                <c:pt idx="779">
                  <c:v>7.6389633268117905</c:v>
                </c:pt>
                <c:pt idx="780">
                  <c:v>4.7337789076566699</c:v>
                </c:pt>
                <c:pt idx="781">
                  <c:v>3.1437151497602462</c:v>
                </c:pt>
                <c:pt idx="782">
                  <c:v>2.3921941566467289</c:v>
                </c:pt>
                <c:pt idx="783">
                  <c:v>2.1414491772651671</c:v>
                </c:pt>
                <c:pt idx="784">
                  <c:v>2.1730902153253555</c:v>
                </c:pt>
                <c:pt idx="785">
                  <c:v>1.4793590086698534</c:v>
                </c:pt>
                <c:pt idx="786">
                  <c:v>0.55355941414833076</c:v>
                </c:pt>
                <c:pt idx="787">
                  <c:v>1.7260986453294755</c:v>
                </c:pt>
                <c:pt idx="788">
                  <c:v>2.8822124630212786</c:v>
                </c:pt>
                <c:pt idx="789">
                  <c:v>2.7483942550420761</c:v>
                </c:pt>
                <c:pt idx="790">
                  <c:v>1.1932506537437439</c:v>
                </c:pt>
                <c:pt idx="791">
                  <c:v>0.76235412955284121</c:v>
                </c:pt>
                <c:pt idx="792">
                  <c:v>3.1283574378490449</c:v>
                </c:pt>
                <c:pt idx="793">
                  <c:v>6.8886415976285935</c:v>
                </c:pt>
                <c:pt idx="794">
                  <c:v>7.26493448317051</c:v>
                </c:pt>
                <c:pt idx="795">
                  <c:v>5.629216250181198</c:v>
                </c:pt>
                <c:pt idx="796">
                  <c:v>4.6226122283935549</c:v>
                </c:pt>
                <c:pt idx="797">
                  <c:v>2.6685552030801776</c:v>
                </c:pt>
                <c:pt idx="798">
                  <c:v>0.29135038375854494</c:v>
                </c:pt>
                <c:pt idx="799">
                  <c:v>-1.1979828053712847</c:v>
                </c:pt>
                <c:pt idx="800">
                  <c:v>-2.3910773384571078</c:v>
                </c:pt>
                <c:pt idx="801">
                  <c:v>-2.5095875358581545</c:v>
                </c:pt>
                <c:pt idx="802">
                  <c:v>-2.240711510181427</c:v>
                </c:pt>
                <c:pt idx="803">
                  <c:v>-1.4268059885501863</c:v>
                </c:pt>
                <c:pt idx="804">
                  <c:v>-0.28746900200843811</c:v>
                </c:pt>
                <c:pt idx="805">
                  <c:v>1.5663509595394136</c:v>
                </c:pt>
                <c:pt idx="806">
                  <c:v>4.2064699834585193</c:v>
                </c:pt>
                <c:pt idx="807">
                  <c:v>4.8717322665452958</c:v>
                </c:pt>
                <c:pt idx="808">
                  <c:v>2.2613808327913287</c:v>
                </c:pt>
                <c:pt idx="809">
                  <c:v>-0.59478930115699769</c:v>
                </c:pt>
                <c:pt idx="810">
                  <c:v>-2.0357268404960633</c:v>
                </c:pt>
                <c:pt idx="811">
                  <c:v>-1.9143140852451326</c:v>
                </c:pt>
                <c:pt idx="812">
                  <c:v>-0.77414445519447328</c:v>
                </c:pt>
                <c:pt idx="813">
                  <c:v>0.21740883350372314</c:v>
                </c:pt>
                <c:pt idx="814">
                  <c:v>0.32855621695518494</c:v>
                </c:pt>
                <c:pt idx="815">
                  <c:v>-0.1897298687696457</c:v>
                </c:pt>
                <c:pt idx="816">
                  <c:v>-0.73463131070137022</c:v>
                </c:pt>
                <c:pt idx="817">
                  <c:v>-0.84436249852180489</c:v>
                </c:pt>
                <c:pt idx="818">
                  <c:v>-0.42633628070354462</c:v>
                </c:pt>
                <c:pt idx="819">
                  <c:v>0.15412792682647705</c:v>
                </c:pt>
                <c:pt idx="820">
                  <c:v>0.52407190561294559</c:v>
                </c:pt>
                <c:pt idx="821">
                  <c:v>0.57458541691303255</c:v>
                </c:pt>
                <c:pt idx="822">
                  <c:v>0.35437927544116976</c:v>
                </c:pt>
                <c:pt idx="823">
                  <c:v>-1.2001410126686096E-2</c:v>
                </c:pt>
                <c:pt idx="824">
                  <c:v>-0.4016025584936142</c:v>
                </c:pt>
                <c:pt idx="825">
                  <c:v>-0.70159220337867745</c:v>
                </c:pt>
                <c:pt idx="826">
                  <c:v>-0.79629663169384002</c:v>
                </c:pt>
                <c:pt idx="827">
                  <c:v>-0.66819758534431462</c:v>
                </c:pt>
                <c:pt idx="828">
                  <c:v>-0.39384447276592255</c:v>
                </c:pt>
                <c:pt idx="829">
                  <c:v>-0.11426394939422609</c:v>
                </c:pt>
                <c:pt idx="830">
                  <c:v>-3.4036642313003541E-3</c:v>
                </c:pt>
                <c:pt idx="831">
                  <c:v>-3.6596553325653078E-2</c:v>
                </c:pt>
                <c:pt idx="832">
                  <c:v>-0.11702149629592896</c:v>
                </c:pt>
                <c:pt idx="833">
                  <c:v>-0.18219163835048677</c:v>
                </c:pt>
                <c:pt idx="834">
                  <c:v>-0.23302557706832888</c:v>
                </c:pt>
                <c:pt idx="835">
                  <c:v>-0.16425004184246064</c:v>
                </c:pt>
                <c:pt idx="836">
                  <c:v>2.1579149365425113E-2</c:v>
                </c:pt>
                <c:pt idx="837">
                  <c:v>0.27550501406192779</c:v>
                </c:pt>
                <c:pt idx="838">
                  <c:v>0.49741912722587589</c:v>
                </c:pt>
                <c:pt idx="839">
                  <c:v>0.6751522636413575</c:v>
                </c:pt>
                <c:pt idx="840">
                  <c:v>0.83252071738243105</c:v>
                </c:pt>
                <c:pt idx="841">
                  <c:v>0.97816433429718019</c:v>
                </c:pt>
                <c:pt idx="842">
                  <c:v>1.0323879039287567</c:v>
                </c:pt>
                <c:pt idx="843">
                  <c:v>0.9760593366622925</c:v>
                </c:pt>
                <c:pt idx="844">
                  <c:v>0.89968885302543644</c:v>
                </c:pt>
                <c:pt idx="845">
                  <c:v>1.0861208921670915</c:v>
                </c:pt>
                <c:pt idx="846">
                  <c:v>1.6798559403419495</c:v>
                </c:pt>
                <c:pt idx="847">
                  <c:v>2.7202808421850206</c:v>
                </c:pt>
                <c:pt idx="848">
                  <c:v>3.6466593110561374</c:v>
                </c:pt>
                <c:pt idx="849">
                  <c:v>4.0741843307018284</c:v>
                </c:pt>
                <c:pt idx="850">
                  <c:v>4.2403814953565604</c:v>
                </c:pt>
                <c:pt idx="851">
                  <c:v>4.7830118787288667</c:v>
                </c:pt>
                <c:pt idx="852">
                  <c:v>5.9166355508565909</c:v>
                </c:pt>
                <c:pt idx="853">
                  <c:v>7.5991180604696273</c:v>
                </c:pt>
                <c:pt idx="854">
                  <c:v>9.466386033296585</c:v>
                </c:pt>
                <c:pt idx="855">
                  <c:v>11.127691097259522</c:v>
                </c:pt>
                <c:pt idx="856">
                  <c:v>12.533887989521027</c:v>
                </c:pt>
                <c:pt idx="857">
                  <c:v>13.948939905166627</c:v>
                </c:pt>
                <c:pt idx="858">
                  <c:v>14.204582512378693</c:v>
                </c:pt>
                <c:pt idx="859">
                  <c:v>12.871050138473512</c:v>
                </c:pt>
                <c:pt idx="860">
                  <c:v>10.113519608974457</c:v>
                </c:pt>
                <c:pt idx="861">
                  <c:v>7.3099212062358863</c:v>
                </c:pt>
                <c:pt idx="862">
                  <c:v>5.7500945699214938</c:v>
                </c:pt>
                <c:pt idx="863">
                  <c:v>4.7716454762220382</c:v>
                </c:pt>
                <c:pt idx="864">
                  <c:v>3.9123749166727069</c:v>
                </c:pt>
                <c:pt idx="865">
                  <c:v>2.5294651454687118</c:v>
                </c:pt>
                <c:pt idx="866">
                  <c:v>1.2822616481781006</c:v>
                </c:pt>
                <c:pt idx="867">
                  <c:v>0.61345946073532109</c:v>
                </c:pt>
                <c:pt idx="868">
                  <c:v>-1.5442771357297898</c:v>
                </c:pt>
                <c:pt idx="869">
                  <c:v>-2.3726977854967117</c:v>
                </c:pt>
                <c:pt idx="870">
                  <c:v>-2.5501730597019199</c:v>
                </c:pt>
                <c:pt idx="871">
                  <c:v>-2.7098190039396286</c:v>
                </c:pt>
                <c:pt idx="872">
                  <c:v>-3.2676539021730426</c:v>
                </c:pt>
                <c:pt idx="873">
                  <c:v>-4.2099964392185214</c:v>
                </c:pt>
                <c:pt idx="874">
                  <c:v>-4.6581247079372412</c:v>
                </c:pt>
                <c:pt idx="875">
                  <c:v>-4.5629910939931868</c:v>
                </c:pt>
                <c:pt idx="876">
                  <c:v>-4.2145484966039657</c:v>
                </c:pt>
                <c:pt idx="877">
                  <c:v>-3.7242986404895784</c:v>
                </c:pt>
                <c:pt idx="878">
                  <c:v>-3.1613696479797366</c:v>
                </c:pt>
                <c:pt idx="879">
                  <c:v>-2.6982830321788791</c:v>
                </c:pt>
                <c:pt idx="880">
                  <c:v>-2.6087247383594514</c:v>
                </c:pt>
                <c:pt idx="881">
                  <c:v>-2.8357376235723497</c:v>
                </c:pt>
                <c:pt idx="882">
                  <c:v>-3.3415340566635132</c:v>
                </c:pt>
                <c:pt idx="883">
                  <c:v>-4.0055064439773558</c:v>
                </c:pt>
                <c:pt idx="884">
                  <c:v>-4.4196582967042923</c:v>
                </c:pt>
                <c:pt idx="885">
                  <c:v>-4.3479445356130606</c:v>
                </c:pt>
                <c:pt idx="886">
                  <c:v>-3.7614576959609987</c:v>
                </c:pt>
                <c:pt idx="887">
                  <c:v>-2.8382355540990831</c:v>
                </c:pt>
                <c:pt idx="888">
                  <c:v>-1.797530570626259</c:v>
                </c:pt>
                <c:pt idx="889">
                  <c:v>-0.72180661261081702</c:v>
                </c:pt>
                <c:pt idx="890">
                  <c:v>0.54453599095344551</c:v>
                </c:pt>
                <c:pt idx="891">
                  <c:v>2.1544013446569443</c:v>
                </c:pt>
                <c:pt idx="892">
                  <c:v>4.1856784540414811</c:v>
                </c:pt>
                <c:pt idx="893">
                  <c:v>6.8450663924217228</c:v>
                </c:pt>
                <c:pt idx="894">
                  <c:v>10.745680804252626</c:v>
                </c:pt>
                <c:pt idx="895">
                  <c:v>14.987095502614975</c:v>
                </c:pt>
                <c:pt idx="896">
                  <c:v>15.402641916275025</c:v>
                </c:pt>
                <c:pt idx="897">
                  <c:v>11.618866567611695</c:v>
                </c:pt>
                <c:pt idx="898">
                  <c:v>7.4325905281305316</c:v>
                </c:pt>
                <c:pt idx="899">
                  <c:v>4.7423123341798785</c:v>
                </c:pt>
                <c:pt idx="900">
                  <c:v>3.3030383276939395</c:v>
                </c:pt>
                <c:pt idx="901">
                  <c:v>2.3996224594116211</c:v>
                </c:pt>
                <c:pt idx="902">
                  <c:v>1.9144573420286179</c:v>
                </c:pt>
                <c:pt idx="903">
                  <c:v>1.7035354095697404</c:v>
                </c:pt>
                <c:pt idx="904">
                  <c:v>1.3243727105855942</c:v>
                </c:pt>
                <c:pt idx="905">
                  <c:v>0.79486406385898589</c:v>
                </c:pt>
                <c:pt idx="906">
                  <c:v>0.93401610195636753</c:v>
                </c:pt>
                <c:pt idx="907">
                  <c:v>3.1908261662721635</c:v>
                </c:pt>
                <c:pt idx="908">
                  <c:v>5.1372864890098571</c:v>
                </c:pt>
                <c:pt idx="909">
                  <c:v>4.6463121628761295</c:v>
                </c:pt>
                <c:pt idx="910">
                  <c:v>2.1749274104833605</c:v>
                </c:pt>
                <c:pt idx="911">
                  <c:v>-0.42129598081111908</c:v>
                </c:pt>
                <c:pt idx="912">
                  <c:v>0.94387333810329443</c:v>
                </c:pt>
                <c:pt idx="913">
                  <c:v>3.9891716623306275</c:v>
                </c:pt>
                <c:pt idx="914">
                  <c:v>3.8578923153877258</c:v>
                </c:pt>
                <c:pt idx="915">
                  <c:v>4.1016411012411123</c:v>
                </c:pt>
                <c:pt idx="916">
                  <c:v>5.7549711477756507</c:v>
                </c:pt>
                <c:pt idx="917">
                  <c:v>5.0706364166736604</c:v>
                </c:pt>
                <c:pt idx="918">
                  <c:v>1.5812139970064163</c:v>
                </c:pt>
                <c:pt idx="919">
                  <c:v>-1.7761373627185821</c:v>
                </c:pt>
                <c:pt idx="920">
                  <c:v>-2.6271615940332413</c:v>
                </c:pt>
                <c:pt idx="921">
                  <c:v>-1.24544582426548</c:v>
                </c:pt>
                <c:pt idx="922">
                  <c:v>-0.13145183980464936</c:v>
                </c:pt>
                <c:pt idx="923">
                  <c:v>-0.49567373335361481</c:v>
                </c:pt>
                <c:pt idx="924">
                  <c:v>-0.32509057223796844</c:v>
                </c:pt>
                <c:pt idx="925">
                  <c:v>1.0432865291833877</c:v>
                </c:pt>
                <c:pt idx="926">
                  <c:v>2.4882615709304812</c:v>
                </c:pt>
                <c:pt idx="927">
                  <c:v>2.7441597014665606</c:v>
                </c:pt>
                <c:pt idx="928">
                  <c:v>1.3567680394649506</c:v>
                </c:pt>
                <c:pt idx="929">
                  <c:v>-0.12030529260635377</c:v>
                </c:pt>
                <c:pt idx="930">
                  <c:v>-0.36291562557220458</c:v>
                </c:pt>
                <c:pt idx="931">
                  <c:v>9.6943327188491829E-2</c:v>
                </c:pt>
                <c:pt idx="932">
                  <c:v>0.46300533950328832</c:v>
                </c:pt>
                <c:pt idx="933">
                  <c:v>0.36031302988529207</c:v>
                </c:pt>
                <c:pt idx="934">
                  <c:v>-0.15522369503974914</c:v>
                </c:pt>
                <c:pt idx="935">
                  <c:v>-0.56080879211425783</c:v>
                </c:pt>
                <c:pt idx="936">
                  <c:v>-0.6335996103286744</c:v>
                </c:pt>
                <c:pt idx="937">
                  <c:v>-0.39585766911506653</c:v>
                </c:pt>
                <c:pt idx="938">
                  <c:v>-0.10809104382991791</c:v>
                </c:pt>
                <c:pt idx="939">
                  <c:v>2.7295972108840945E-2</c:v>
                </c:pt>
                <c:pt idx="940">
                  <c:v>-3.3258962631225589E-2</c:v>
                </c:pt>
                <c:pt idx="941">
                  <c:v>-0.21625751674175264</c:v>
                </c:pt>
                <c:pt idx="942">
                  <c:v>-0.34472786128520966</c:v>
                </c:pt>
                <c:pt idx="943">
                  <c:v>-0.4278045165538788</c:v>
                </c:pt>
                <c:pt idx="944">
                  <c:v>-0.51911639034748081</c:v>
                </c:pt>
                <c:pt idx="945">
                  <c:v>-0.58123837888240815</c:v>
                </c:pt>
                <c:pt idx="946">
                  <c:v>-0.5884789860248566</c:v>
                </c:pt>
                <c:pt idx="947">
                  <c:v>-0.47954886674880987</c:v>
                </c:pt>
                <c:pt idx="948">
                  <c:v>-0.28421210289001464</c:v>
                </c:pt>
                <c:pt idx="949">
                  <c:v>-9.1490798592567452E-2</c:v>
                </c:pt>
                <c:pt idx="950">
                  <c:v>-8.3728619813919075E-2</c:v>
                </c:pt>
                <c:pt idx="951">
                  <c:v>-0.2989242821931839</c:v>
                </c:pt>
                <c:pt idx="952">
                  <c:v>-0.53002378642559056</c:v>
                </c:pt>
                <c:pt idx="953">
                  <c:v>-0.57441526293754586</c:v>
                </c:pt>
                <c:pt idx="954">
                  <c:v>-0.38666584610939025</c:v>
                </c:pt>
                <c:pt idx="955">
                  <c:v>-2.707611680030823E-2</c:v>
                </c:pt>
                <c:pt idx="956">
                  <c:v>0.41043477773666381</c:v>
                </c:pt>
                <c:pt idx="957">
                  <c:v>0.75600931584835052</c:v>
                </c:pt>
                <c:pt idx="958">
                  <c:v>0.99100131154060367</c:v>
                </c:pt>
                <c:pt idx="959">
                  <c:v>1.1315952730178833</c:v>
                </c:pt>
                <c:pt idx="960">
                  <c:v>1.1514547562599182</c:v>
                </c:pt>
                <c:pt idx="961">
                  <c:v>1.0492138516902925</c:v>
                </c:pt>
                <c:pt idx="962">
                  <c:v>0.85077338576316841</c:v>
                </c:pt>
                <c:pt idx="963">
                  <c:v>0.76012341678142548</c:v>
                </c:pt>
                <c:pt idx="964">
                  <c:v>1.1624060064554216</c:v>
                </c:pt>
                <c:pt idx="965">
                  <c:v>2.0931681329011917</c:v>
                </c:pt>
                <c:pt idx="966">
                  <c:v>3.2408537739515304</c:v>
                </c:pt>
                <c:pt idx="967">
                  <c:v>4.2515730661153794</c:v>
                </c:pt>
                <c:pt idx="968">
                  <c:v>4.8674298852682112</c:v>
                </c:pt>
                <c:pt idx="969">
                  <c:v>5.2506107908487323</c:v>
                </c:pt>
                <c:pt idx="970">
                  <c:v>5.8626411920785904</c:v>
                </c:pt>
                <c:pt idx="971">
                  <c:v>7.0001520931720735</c:v>
                </c:pt>
                <c:pt idx="972">
                  <c:v>8.5044284266233454</c:v>
                </c:pt>
                <c:pt idx="973">
                  <c:v>10.176521018743516</c:v>
                </c:pt>
                <c:pt idx="974">
                  <c:v>11.955743372440338</c:v>
                </c:pt>
                <c:pt idx="975">
                  <c:v>13.652233471870423</c:v>
                </c:pt>
                <c:pt idx="976">
                  <c:v>14.669672384262086</c:v>
                </c:pt>
                <c:pt idx="977">
                  <c:v>13.990155758857728</c:v>
                </c:pt>
                <c:pt idx="978">
                  <c:v>11.602300236225128</c:v>
                </c:pt>
                <c:pt idx="979">
                  <c:v>8.6427577614784248</c:v>
                </c:pt>
                <c:pt idx="980">
                  <c:v>6.3204085958003997</c:v>
                </c:pt>
                <c:pt idx="981">
                  <c:v>4.6868210881948471</c:v>
                </c:pt>
                <c:pt idx="982">
                  <c:v>3.8121495473384859</c:v>
                </c:pt>
                <c:pt idx="983">
                  <c:v>3.0480593794584276</c:v>
                </c:pt>
                <c:pt idx="984">
                  <c:v>2.0171315252780917</c:v>
                </c:pt>
                <c:pt idx="985">
                  <c:v>1.2497891360521318</c:v>
                </c:pt>
                <c:pt idx="986">
                  <c:v>-0.222008838057518</c:v>
                </c:pt>
                <c:pt idx="987">
                  <c:v>-2.6056941264867786</c:v>
                </c:pt>
                <c:pt idx="988">
                  <c:v>-2.6825481748580935</c:v>
                </c:pt>
                <c:pt idx="989">
                  <c:v>-2.0758638828992844</c:v>
                </c:pt>
                <c:pt idx="990">
                  <c:v>-1.8759680449962617</c:v>
                </c:pt>
                <c:pt idx="991">
                  <c:v>-2.6557293355464937</c:v>
                </c:pt>
                <c:pt idx="992">
                  <c:v>-4.0296460890769961</c:v>
                </c:pt>
                <c:pt idx="993">
                  <c:v>-4.8917279899120336</c:v>
                </c:pt>
                <c:pt idx="994">
                  <c:v>-5.0542343920469284</c:v>
                </c:pt>
                <c:pt idx="995">
                  <c:v>-4.8463348853588109</c:v>
                </c:pt>
                <c:pt idx="996">
                  <c:v>-4.4311071449518202</c:v>
                </c:pt>
                <c:pt idx="997">
                  <c:v>-3.8802965068817139</c:v>
                </c:pt>
                <c:pt idx="998">
                  <c:v>-3.3796918165683749</c:v>
                </c:pt>
                <c:pt idx="999">
                  <c:v>-3.1782803803682329</c:v>
                </c:pt>
                <c:pt idx="1000">
                  <c:v>-3.3630804616212848</c:v>
                </c:pt>
                <c:pt idx="1001">
                  <c:v>-3.9297031402587894</c:v>
                </c:pt>
                <c:pt idx="1002">
                  <c:v>-4.6601612931489944</c:v>
                </c:pt>
                <c:pt idx="1003">
                  <c:v>-5.1751033562421798</c:v>
                </c:pt>
                <c:pt idx="1004">
                  <c:v>-5.1097846949100498</c:v>
                </c:pt>
                <c:pt idx="1005">
                  <c:v>-4.4603473162651062</c:v>
                </c:pt>
                <c:pt idx="1006">
                  <c:v>-3.3263429903984072</c:v>
                </c:pt>
                <c:pt idx="1007">
                  <c:v>-1.9173581457138063</c:v>
                </c:pt>
                <c:pt idx="1008">
                  <c:v>-0.24545383393764497</c:v>
                </c:pt>
                <c:pt idx="1009">
                  <c:v>1.8440264600515366</c:v>
                </c:pt>
                <c:pt idx="1010">
                  <c:v>4.1960198396444319</c:v>
                </c:pt>
                <c:pt idx="1011">
                  <c:v>6.3987367272377016</c:v>
                </c:pt>
                <c:pt idx="1012">
                  <c:v>8.4599726307392125</c:v>
                </c:pt>
                <c:pt idx="1013">
                  <c:v>11.009408941268921</c:v>
                </c:pt>
                <c:pt idx="1014">
                  <c:v>13.251079394817353</c:v>
                </c:pt>
                <c:pt idx="1015">
                  <c:v>12.878005986213685</c:v>
                </c:pt>
                <c:pt idx="1016">
                  <c:v>9.7408122360706333</c:v>
                </c:pt>
                <c:pt idx="1017">
                  <c:v>6.2701126009225847</c:v>
                </c:pt>
                <c:pt idx="1018">
                  <c:v>4.0032511729002005</c:v>
                </c:pt>
                <c:pt idx="1019">
                  <c:v>2.9061392694711685</c:v>
                </c:pt>
                <c:pt idx="1020">
                  <c:v>2.1196507573127747</c:v>
                </c:pt>
                <c:pt idx="1021">
                  <c:v>1.1974355059862138</c:v>
                </c:pt>
                <c:pt idx="1022">
                  <c:v>0.47300290882587437</c:v>
                </c:pt>
                <c:pt idx="1023">
                  <c:v>0.15373323976993561</c:v>
                </c:pt>
                <c:pt idx="1024">
                  <c:v>0.25557127118110656</c:v>
                </c:pt>
                <c:pt idx="1025">
                  <c:v>0.76543561220169076</c:v>
                </c:pt>
                <c:pt idx="1026">
                  <c:v>1.9339127826690674</c:v>
                </c:pt>
                <c:pt idx="1027">
                  <c:v>4.6600911265611655</c:v>
                </c:pt>
                <c:pt idx="1028">
                  <c:v>5.7500548088550572</c:v>
                </c:pt>
                <c:pt idx="1029">
                  <c:v>4.3168700927495962</c:v>
                </c:pt>
                <c:pt idx="1030">
                  <c:v>0.18691151082515717</c:v>
                </c:pt>
                <c:pt idx="1031">
                  <c:v>-0.84799888193607331</c:v>
                </c:pt>
                <c:pt idx="1032">
                  <c:v>3.2309941989183426</c:v>
                </c:pt>
                <c:pt idx="1033">
                  <c:v>5.5609026449918746</c:v>
                </c:pt>
                <c:pt idx="1034">
                  <c:v>6.134004623293877</c:v>
                </c:pt>
                <c:pt idx="1035">
                  <c:v>7.4162773811817173</c:v>
                </c:pt>
                <c:pt idx="1036">
                  <c:v>5.8648058313131335</c:v>
                </c:pt>
                <c:pt idx="1037">
                  <c:v>0.7979695200920105</c:v>
                </c:pt>
                <c:pt idx="1038">
                  <c:v>-3.4303117471933366</c:v>
                </c:pt>
                <c:pt idx="1039">
                  <c:v>-4.1464208328723906</c:v>
                </c:pt>
                <c:pt idx="1040">
                  <c:v>-2.3398048585653308</c:v>
                </c:pt>
                <c:pt idx="1041">
                  <c:v>-0.43496326267719271</c:v>
                </c:pt>
                <c:pt idx="1042">
                  <c:v>0.1604937905073166</c:v>
                </c:pt>
                <c:pt idx="1043">
                  <c:v>0.39839886903762817</c:v>
                </c:pt>
                <c:pt idx="1044">
                  <c:v>1.528361599445343</c:v>
                </c:pt>
                <c:pt idx="1045">
                  <c:v>2.5499549585580827</c:v>
                </c:pt>
                <c:pt idx="1046">
                  <c:v>1.7998653638362885</c:v>
                </c:pt>
                <c:pt idx="1047">
                  <c:v>0.19606591165065768</c:v>
                </c:pt>
                <c:pt idx="1048">
                  <c:v>-0.54293385386466986</c:v>
                </c:pt>
                <c:pt idx="1049">
                  <c:v>-0.33334508657455447</c:v>
                </c:pt>
                <c:pt idx="1050">
                  <c:v>0.40282345712184908</c:v>
                </c:pt>
                <c:pt idx="1051">
                  <c:v>0.95982395768165596</c:v>
                </c:pt>
                <c:pt idx="1052">
                  <c:v>0.85034420013427736</c:v>
                </c:pt>
                <c:pt idx="1053">
                  <c:v>0.25122737467288975</c:v>
                </c:pt>
                <c:pt idx="1054">
                  <c:v>-0.47046404778957368</c:v>
                </c:pt>
                <c:pt idx="1055">
                  <c:v>-0.84071325123310092</c:v>
                </c:pt>
                <c:pt idx="1056">
                  <c:v>-0.72716675519943241</c:v>
                </c:pt>
                <c:pt idx="1057">
                  <c:v>-0.40781288623809814</c:v>
                </c:pt>
                <c:pt idx="1058">
                  <c:v>-0.14862335801124574</c:v>
                </c:pt>
                <c:pt idx="1059">
                  <c:v>-8.8640280961990364E-2</c:v>
                </c:pt>
                <c:pt idx="1060">
                  <c:v>-0.20704639792442323</c:v>
                </c:pt>
                <c:pt idx="1061">
                  <c:v>-0.33484255850315098</c:v>
                </c:pt>
                <c:pt idx="1062">
                  <c:v>-0.47130195379257206</c:v>
                </c:pt>
                <c:pt idx="1063">
                  <c:v>-0.54708011448383331</c:v>
                </c:pt>
                <c:pt idx="1064">
                  <c:v>-0.57552389502525336</c:v>
                </c:pt>
                <c:pt idx="1065">
                  <c:v>-0.52472328543663027</c:v>
                </c:pt>
                <c:pt idx="1066">
                  <c:v>-0.39887892544269565</c:v>
                </c:pt>
                <c:pt idx="1067">
                  <c:v>-0.24520883560180665</c:v>
                </c:pt>
                <c:pt idx="1068">
                  <c:v>-0.10007392644882203</c:v>
                </c:pt>
                <c:pt idx="1069">
                  <c:v>-5.7875155806541449E-2</c:v>
                </c:pt>
                <c:pt idx="1070">
                  <c:v>-6.838961899280549E-2</c:v>
                </c:pt>
                <c:pt idx="1071">
                  <c:v>-9.0788547992706303E-2</c:v>
                </c:pt>
                <c:pt idx="1072">
                  <c:v>-7.0983443856239323E-2</c:v>
                </c:pt>
                <c:pt idx="1073">
                  <c:v>7.4857808947563179E-2</c:v>
                </c:pt>
                <c:pt idx="1074">
                  <c:v>0.32274408459663395</c:v>
                </c:pt>
                <c:pt idx="1075">
                  <c:v>0.54486694335937502</c:v>
                </c:pt>
                <c:pt idx="1076">
                  <c:v>0.5996752345561982</c:v>
                </c:pt>
                <c:pt idx="1077">
                  <c:v>0.56649170100688939</c:v>
                </c:pt>
                <c:pt idx="1078">
                  <c:v>0.58437833368778236</c:v>
                </c:pt>
                <c:pt idx="1079">
                  <c:v>0.69268221616744996</c:v>
                </c:pt>
                <c:pt idx="1080">
                  <c:v>0.85812450528144846</c:v>
                </c:pt>
                <c:pt idx="1081">
                  <c:v>0.96803110957145699</c:v>
                </c:pt>
                <c:pt idx="1082">
                  <c:v>1.1394551002979278</c:v>
                </c:pt>
                <c:pt idx="1083">
                  <c:v>1.5709468710422516</c:v>
                </c:pt>
                <c:pt idx="1084">
                  <c:v>2.2512593024969103</c:v>
                </c:pt>
                <c:pt idx="1085">
                  <c:v>2.9797352492809299</c:v>
                </c:pt>
                <c:pt idx="1086">
                  <c:v>3.5083410859107973</c:v>
                </c:pt>
                <c:pt idx="1087">
                  <c:v>3.86577436208725</c:v>
                </c:pt>
                <c:pt idx="1088">
                  <c:v>4.4268930566310889</c:v>
                </c:pt>
                <c:pt idx="1089">
                  <c:v>5.3665827119350435</c:v>
                </c:pt>
                <c:pt idx="1090">
                  <c:v>6.6852374303340918</c:v>
                </c:pt>
                <c:pt idx="1091">
                  <c:v>8.3442211496829994</c:v>
                </c:pt>
                <c:pt idx="1092">
                  <c:v>9.9833559107780463</c:v>
                </c:pt>
                <c:pt idx="1093">
                  <c:v>11.417778482437134</c:v>
                </c:pt>
                <c:pt idx="1094">
                  <c:v>12.715649857521058</c:v>
                </c:pt>
                <c:pt idx="1095">
                  <c:v>13.656245831251145</c:v>
                </c:pt>
                <c:pt idx="1096">
                  <c:v>13.434961463212968</c:v>
                </c:pt>
                <c:pt idx="1097">
                  <c:v>11.558579435348511</c:v>
                </c:pt>
                <c:pt idx="1098">
                  <c:v>8.6566513305902486</c:v>
                </c:pt>
                <c:pt idx="1099">
                  <c:v>5.9516744059324269</c:v>
                </c:pt>
                <c:pt idx="1100">
                  <c:v>4.1055616593360904</c:v>
                </c:pt>
                <c:pt idx="1101">
                  <c:v>3.2321092629432679</c:v>
                </c:pt>
                <c:pt idx="1102">
                  <c:v>2.8435132509469989</c:v>
                </c:pt>
                <c:pt idx="1103">
                  <c:v>2.475027567744255</c:v>
                </c:pt>
                <c:pt idx="1104">
                  <c:v>1.7249385577440264</c:v>
                </c:pt>
                <c:pt idx="1105">
                  <c:v>0.5303149777650833</c:v>
                </c:pt>
                <c:pt idx="1106">
                  <c:v>-2.0064591872692108</c:v>
                </c:pt>
                <c:pt idx="1107">
                  <c:v>-4.1849762034416198</c:v>
                </c:pt>
                <c:pt idx="1108">
                  <c:v>-3.4801656925678257</c:v>
                </c:pt>
                <c:pt idx="1109">
                  <c:v>-2.6534600311517718</c:v>
                </c:pt>
                <c:pt idx="1110">
                  <c:v>-2.2034875506162646</c:v>
                </c:pt>
                <c:pt idx="1111">
                  <c:v>-2.6965294522047043</c:v>
                </c:pt>
                <c:pt idx="1112">
                  <c:v>-3.9715779751539233</c:v>
                </c:pt>
                <c:pt idx="1113">
                  <c:v>-4.987065671682358</c:v>
                </c:pt>
                <c:pt idx="1114">
                  <c:v>-5.4329351609945302</c:v>
                </c:pt>
                <c:pt idx="1115">
                  <c:v>-5.5030766057968146</c:v>
                </c:pt>
                <c:pt idx="1116">
                  <c:v>-5.2872365802526478</c:v>
                </c:pt>
                <c:pt idx="1117">
                  <c:v>-4.7896712726354602</c:v>
                </c:pt>
                <c:pt idx="1118">
                  <c:v>-4.1887897574901585</c:v>
                </c:pt>
                <c:pt idx="1119">
                  <c:v>-3.8149790149927143</c:v>
                </c:pt>
                <c:pt idx="1120">
                  <c:v>-3.7292032849788668</c:v>
                </c:pt>
                <c:pt idx="1121">
                  <c:v>-3.9766901957988741</c:v>
                </c:pt>
                <c:pt idx="1122">
                  <c:v>-4.3172530853748325</c:v>
                </c:pt>
                <c:pt idx="1123">
                  <c:v>-4.4433184701204302</c:v>
                </c:pt>
                <c:pt idx="1124">
                  <c:v>-4.2348143613338474</c:v>
                </c:pt>
                <c:pt idx="1125">
                  <c:v>-3.6668520855903628</c:v>
                </c:pt>
                <c:pt idx="1126">
                  <c:v>-2.6868406158685687</c:v>
                </c:pt>
                <c:pt idx="1127">
                  <c:v>-1.3258719366788865</c:v>
                </c:pt>
                <c:pt idx="1128">
                  <c:v>0.26326620697975162</c:v>
                </c:pt>
                <c:pt idx="1129">
                  <c:v>1.795317984223366</c:v>
                </c:pt>
                <c:pt idx="1130">
                  <c:v>3.0398095428943637</c:v>
                </c:pt>
                <c:pt idx="1131">
                  <c:v>4.2569051420688631</c:v>
                </c:pt>
                <c:pt idx="1132">
                  <c:v>6.0442972254753116</c:v>
                </c:pt>
                <c:pt idx="1133">
                  <c:v>8.829621325135232</c:v>
                </c:pt>
                <c:pt idx="1134">
                  <c:v>12.225699963569642</c:v>
                </c:pt>
                <c:pt idx="1135">
                  <c:v>13.922283618450166</c:v>
                </c:pt>
                <c:pt idx="1136">
                  <c:v>12.584536571502687</c:v>
                </c:pt>
                <c:pt idx="1137">
                  <c:v>9.32881508231163</c:v>
                </c:pt>
                <c:pt idx="1138">
                  <c:v>6.2267040413618089</c:v>
                </c:pt>
                <c:pt idx="1139">
                  <c:v>4.2400101971626283</c:v>
                </c:pt>
                <c:pt idx="1140">
                  <c:v>3.0225965094566347</c:v>
                </c:pt>
                <c:pt idx="1141">
                  <c:v>2.1143894326686858</c:v>
                </c:pt>
                <c:pt idx="1142">
                  <c:v>1.4297570782899858</c:v>
                </c:pt>
                <c:pt idx="1143">
                  <c:v>0.91289420485496531</c:v>
                </c:pt>
                <c:pt idx="1144">
                  <c:v>0.46540912985801697</c:v>
                </c:pt>
                <c:pt idx="1145">
                  <c:v>0.66060322165489205</c:v>
                </c:pt>
                <c:pt idx="1146">
                  <c:v>1.057960701584816</c:v>
                </c:pt>
                <c:pt idx="1147">
                  <c:v>1.8713709640502931</c:v>
                </c:pt>
                <c:pt idx="1148">
                  <c:v>3.5971632152795792</c:v>
                </c:pt>
                <c:pt idx="1149">
                  <c:v>4.2534137696027754</c:v>
                </c:pt>
                <c:pt idx="1150">
                  <c:v>3.0795226621627809</c:v>
                </c:pt>
                <c:pt idx="1151">
                  <c:v>0.29218010365962982</c:v>
                </c:pt>
                <c:pt idx="1152">
                  <c:v>0.67202166438102728</c:v>
                </c:pt>
                <c:pt idx="1153">
                  <c:v>3.9251095676422123</c:v>
                </c:pt>
                <c:pt idx="1154">
                  <c:v>4.0287982428073885</c:v>
                </c:pt>
                <c:pt idx="1155">
                  <c:v>3.7095554709434513</c:v>
                </c:pt>
                <c:pt idx="1156">
                  <c:v>4.6405544096231459</c:v>
                </c:pt>
                <c:pt idx="1157">
                  <c:v>4.0075003445148472</c:v>
                </c:pt>
                <c:pt idx="1158">
                  <c:v>1.8494041442871094</c:v>
                </c:pt>
                <c:pt idx="1159">
                  <c:v>-0.53609378099441529</c:v>
                </c:pt>
                <c:pt idx="1160">
                  <c:v>-1.8893102216720583</c:v>
                </c:pt>
                <c:pt idx="1161">
                  <c:v>-1.4171896576881409</c:v>
                </c:pt>
                <c:pt idx="1162">
                  <c:v>-0.3425035804510117</c:v>
                </c:pt>
                <c:pt idx="1163">
                  <c:v>0.1423878872394562</c:v>
                </c:pt>
                <c:pt idx="1164">
                  <c:v>0.10276247620582581</c:v>
                </c:pt>
                <c:pt idx="1165">
                  <c:v>0.5260523575544358</c:v>
                </c:pt>
                <c:pt idx="1166">
                  <c:v>1.7576888126134873</c:v>
                </c:pt>
                <c:pt idx="1167">
                  <c:v>2.0921752756834033</c:v>
                </c:pt>
                <c:pt idx="1168">
                  <c:v>0.98503773629665381</c:v>
                </c:pt>
                <c:pt idx="1169">
                  <c:v>-0.17609357714653015</c:v>
                </c:pt>
                <c:pt idx="1170">
                  <c:v>-0.45273470520973208</c:v>
                </c:pt>
                <c:pt idx="1171">
                  <c:v>1.7487852573394778E-2</c:v>
                </c:pt>
                <c:pt idx="1172">
                  <c:v>0.71092669844627387</c:v>
                </c:pt>
                <c:pt idx="1173">
                  <c:v>1.0607322818040847</c:v>
                </c:pt>
                <c:pt idx="1174">
                  <c:v>0.79364842772483835</c:v>
                </c:pt>
                <c:pt idx="1175">
                  <c:v>0.1951163238286972</c:v>
                </c:pt>
                <c:pt idx="1176">
                  <c:v>-0.30257236003875732</c:v>
                </c:pt>
                <c:pt idx="1177">
                  <c:v>-0.48096564710140233</c:v>
                </c:pt>
                <c:pt idx="1178">
                  <c:v>-0.37873000502586368</c:v>
                </c:pt>
                <c:pt idx="1179">
                  <c:v>-0.2743349862098694</c:v>
                </c:pt>
                <c:pt idx="1180">
                  <c:v>-0.18910421669483185</c:v>
                </c:pt>
                <c:pt idx="1181">
                  <c:v>-7.7156934142112735E-2</c:v>
                </c:pt>
                <c:pt idx="1182">
                  <c:v>-2.6858015656471255E-2</c:v>
                </c:pt>
                <c:pt idx="1183">
                  <c:v>-0.18762194752693176</c:v>
                </c:pt>
                <c:pt idx="1184">
                  <c:v>-0.41550431370735169</c:v>
                </c:pt>
                <c:pt idx="1185">
                  <c:v>-0.56317165195941932</c:v>
                </c:pt>
                <c:pt idx="1186">
                  <c:v>-0.62679169714450844</c:v>
                </c:pt>
                <c:pt idx="1187">
                  <c:v>-0.61079254567623142</c:v>
                </c:pt>
                <c:pt idx="1188">
                  <c:v>-0.53948984384536747</c:v>
                </c:pt>
                <c:pt idx="1189">
                  <c:v>-0.42472069501876836</c:v>
                </c:pt>
                <c:pt idx="1190">
                  <c:v>-0.30842425346374513</c:v>
                </c:pt>
                <c:pt idx="1191">
                  <c:v>-0.24302197694778443</c:v>
                </c:pt>
                <c:pt idx="1192">
                  <c:v>-0.2296768766641617</c:v>
                </c:pt>
                <c:pt idx="1193">
                  <c:v>-0.21745911955833436</c:v>
                </c:pt>
                <c:pt idx="1194">
                  <c:v>-0.22117677927017212</c:v>
                </c:pt>
                <c:pt idx="1195">
                  <c:v>-0.20736507117748262</c:v>
                </c:pt>
                <c:pt idx="1196">
                  <c:v>-0.14455661952495577</c:v>
                </c:pt>
                <c:pt idx="1197">
                  <c:v>-8.3217573165893562E-3</c:v>
                </c:pt>
                <c:pt idx="1198">
                  <c:v>0.17505043387413025</c:v>
                </c:pt>
                <c:pt idx="1199">
                  <c:v>0.36259636759757996</c:v>
                </c:pt>
                <c:pt idx="1200">
                  <c:v>0.5262891697883606</c:v>
                </c:pt>
                <c:pt idx="1201">
                  <c:v>0.62822075664997101</c:v>
                </c:pt>
                <c:pt idx="1202">
                  <c:v>0.71762234508991241</c:v>
                </c:pt>
                <c:pt idx="1203">
                  <c:v>0.84923264443874369</c:v>
                </c:pt>
                <c:pt idx="1204">
                  <c:v>0.95827093720436096</c:v>
                </c:pt>
                <c:pt idx="1205">
                  <c:v>0.97951796472072605</c:v>
                </c:pt>
                <c:pt idx="1206">
                  <c:v>1.0666210126876832</c:v>
                </c:pt>
                <c:pt idx="1207">
                  <c:v>1.4477594858407974</c:v>
                </c:pt>
                <c:pt idx="1208">
                  <c:v>2.0580754834413528</c:v>
                </c:pt>
                <c:pt idx="1209">
                  <c:v>2.7300638186931612</c:v>
                </c:pt>
                <c:pt idx="1210">
                  <c:v>3.3477280122041706</c:v>
                </c:pt>
                <c:pt idx="1211">
                  <c:v>3.7921076309680939</c:v>
                </c:pt>
                <c:pt idx="1212">
                  <c:v>4.1754376405477522</c:v>
                </c:pt>
                <c:pt idx="1213">
                  <c:v>4.804575825333596</c:v>
                </c:pt>
                <c:pt idx="1214">
                  <c:v>5.9421510457992559</c:v>
                </c:pt>
                <c:pt idx="1215">
                  <c:v>7.4918368560075761</c:v>
                </c:pt>
                <c:pt idx="1216">
                  <c:v>9.1773569941520687</c:v>
                </c:pt>
                <c:pt idx="1217">
                  <c:v>10.955245013237001</c:v>
                </c:pt>
                <c:pt idx="1218">
                  <c:v>12.561193317174911</c:v>
                </c:pt>
                <c:pt idx="1219">
                  <c:v>13.606434570550919</c:v>
                </c:pt>
                <c:pt idx="1220">
                  <c:v>13.353747146129608</c:v>
                </c:pt>
                <c:pt idx="1221">
                  <c:v>11.443880453109742</c:v>
                </c:pt>
                <c:pt idx="1222">
                  <c:v>8.6000742566585551</c:v>
                </c:pt>
                <c:pt idx="1223">
                  <c:v>6.0294295102357864</c:v>
                </c:pt>
                <c:pt idx="1224">
                  <c:v>4.30390915453434</c:v>
                </c:pt>
                <c:pt idx="1225">
                  <c:v>3.1112210029363632</c:v>
                </c:pt>
                <c:pt idx="1226">
                  <c:v>2.5140173864364623</c:v>
                </c:pt>
                <c:pt idx="1227">
                  <c:v>1.9980731105804443</c:v>
                </c:pt>
                <c:pt idx="1228">
                  <c:v>1.4866621810197831</c:v>
                </c:pt>
                <c:pt idx="1229">
                  <c:v>0.22961665034294129</c:v>
                </c:pt>
                <c:pt idx="1230">
                  <c:v>-1.4237531572580338</c:v>
                </c:pt>
                <c:pt idx="1231">
                  <c:v>-3.4540993899106982</c:v>
                </c:pt>
                <c:pt idx="1232">
                  <c:v>-3.0858867716789247</c:v>
                </c:pt>
                <c:pt idx="1233">
                  <c:v>-1.3984446537494659</c:v>
                </c:pt>
                <c:pt idx="1234">
                  <c:v>-1.0334023958444596</c:v>
                </c:pt>
                <c:pt idx="1235">
                  <c:v>-1.9529823070764543</c:v>
                </c:pt>
                <c:pt idx="1236">
                  <c:v>-3.4515850871801379</c:v>
                </c:pt>
                <c:pt idx="1237">
                  <c:v>-4.5544436341524124</c:v>
                </c:pt>
                <c:pt idx="1238">
                  <c:v>-4.9371573472023016</c:v>
                </c:pt>
                <c:pt idx="1239">
                  <c:v>-4.8473768591880804</c:v>
                </c:pt>
                <c:pt idx="1240">
                  <c:v>-4.3876325118541724</c:v>
                </c:pt>
                <c:pt idx="1241">
                  <c:v>-3.750163798928261</c:v>
                </c:pt>
                <c:pt idx="1242">
                  <c:v>-3.2235378295183184</c:v>
                </c:pt>
                <c:pt idx="1243">
                  <c:v>-3.0205090534687042</c:v>
                </c:pt>
                <c:pt idx="1244">
                  <c:v>-3.1738405895233157</c:v>
                </c:pt>
                <c:pt idx="1245">
                  <c:v>-3.689162136912346</c:v>
                </c:pt>
                <c:pt idx="1246">
                  <c:v>-4.2643989336490637</c:v>
                </c:pt>
                <c:pt idx="1247">
                  <c:v>-4.6579779428243642</c:v>
                </c:pt>
                <c:pt idx="1248">
                  <c:v>-4.6873976236581809</c:v>
                </c:pt>
                <c:pt idx="1249">
                  <c:v>-4.2404078078269958</c:v>
                </c:pt>
                <c:pt idx="1250">
                  <c:v>-3.4511740279197696</c:v>
                </c:pt>
                <c:pt idx="1251">
                  <c:v>-2.4754608464241028</c:v>
                </c:pt>
                <c:pt idx="1252">
                  <c:v>-1.3122040700912476</c:v>
                </c:pt>
                <c:pt idx="1253">
                  <c:v>6.3414807915687571E-2</c:v>
                </c:pt>
                <c:pt idx="1254">
                  <c:v>1.4423461335897447</c:v>
                </c:pt>
                <c:pt idx="1255">
                  <c:v>2.5094647443294527</c:v>
                </c:pt>
                <c:pt idx="1256">
                  <c:v>3.2683473819494249</c:v>
                </c:pt>
                <c:pt idx="1257">
                  <c:v>4.4228070223331457</c:v>
                </c:pt>
                <c:pt idx="1258">
                  <c:v>6.1678787130117421</c:v>
                </c:pt>
                <c:pt idx="1259">
                  <c:v>7.7286742329597473</c:v>
                </c:pt>
                <c:pt idx="1260">
                  <c:v>8.3653985953330992</c:v>
                </c:pt>
                <c:pt idx="1261">
                  <c:v>8.1216825538873678</c:v>
                </c:pt>
                <c:pt idx="1262">
                  <c:v>7.9455404448509217</c:v>
                </c:pt>
                <c:pt idx="1263">
                  <c:v>7.9239794218540194</c:v>
                </c:pt>
                <c:pt idx="1264">
                  <c:v>7.2601157927513125</c:v>
                </c:pt>
                <c:pt idx="1265">
                  <c:v>5.9147118169069293</c:v>
                </c:pt>
                <c:pt idx="1266">
                  <c:v>4.3922260844707495</c:v>
                </c:pt>
                <c:pt idx="1267">
                  <c:v>2.9536630994081499</c:v>
                </c:pt>
                <c:pt idx="1268">
                  <c:v>1.7194731652736666</c:v>
                </c:pt>
                <c:pt idx="1269">
                  <c:v>0.81125147044658663</c:v>
                </c:pt>
                <c:pt idx="1270">
                  <c:v>1.7339333295822143E-2</c:v>
                </c:pt>
                <c:pt idx="1271">
                  <c:v>-0.64910818040370943</c:v>
                </c:pt>
                <c:pt idx="1272">
                  <c:v>-0.81822661399841312</c:v>
                </c:pt>
                <c:pt idx="1273">
                  <c:v>4.0838708281517033E-2</c:v>
                </c:pt>
                <c:pt idx="1274">
                  <c:v>0.95427027225494387</c:v>
                </c:pt>
                <c:pt idx="1275">
                  <c:v>0.83448830544948582</c:v>
                </c:pt>
                <c:pt idx="1276">
                  <c:v>0.79043421328067787</c:v>
                </c:pt>
                <c:pt idx="1277">
                  <c:v>0.66137096107006077</c:v>
                </c:pt>
                <c:pt idx="1278">
                  <c:v>0.29687892615795136</c:v>
                </c:pt>
                <c:pt idx="1279">
                  <c:v>-1.0561246758699419</c:v>
                </c:pt>
                <c:pt idx="1280">
                  <c:v>1.2690966421365739</c:v>
                </c:pt>
                <c:pt idx="1281">
                  <c:v>8.3111206465959562</c:v>
                </c:pt>
                <c:pt idx="1282">
                  <c:v>9.8659297871589668</c:v>
                </c:pt>
                <c:pt idx="1283">
                  <c:v>7.0061542600393301</c:v>
                </c:pt>
                <c:pt idx="1284">
                  <c:v>4.8148640012741089</c:v>
                </c:pt>
                <c:pt idx="1285">
                  <c:v>3.1416662853956225</c:v>
                </c:pt>
                <c:pt idx="1286">
                  <c:v>1.3710598039627075</c:v>
                </c:pt>
                <c:pt idx="1287">
                  <c:v>0.2672668719291687</c:v>
                </c:pt>
                <c:pt idx="1288">
                  <c:v>0.19734820604324341</c:v>
                </c:pt>
                <c:pt idx="1289">
                  <c:v>0.43233318507671359</c:v>
                </c:pt>
                <c:pt idx="1290">
                  <c:v>0.59901625335216524</c:v>
                </c:pt>
                <c:pt idx="1291">
                  <c:v>0.15201181948184969</c:v>
                </c:pt>
                <c:pt idx="1292">
                  <c:v>-0.95835689127445223</c:v>
                </c:pt>
                <c:pt idx="1293">
                  <c:v>-1.8133923125267031</c:v>
                </c:pt>
                <c:pt idx="1294">
                  <c:v>-1.4576956593990327</c:v>
                </c:pt>
                <c:pt idx="1295">
                  <c:v>-7.3876061439514168E-2</c:v>
                </c:pt>
                <c:pt idx="1296">
                  <c:v>1.425579242706299</c:v>
                </c:pt>
                <c:pt idx="1297">
                  <c:v>2.1206120395660402</c:v>
                </c:pt>
                <c:pt idx="1298">
                  <c:v>1.6793641895055771</c:v>
                </c:pt>
                <c:pt idx="1299">
                  <c:v>0.89958418786525729</c:v>
                </c:pt>
                <c:pt idx="1300">
                  <c:v>0.35678131163120269</c:v>
                </c:pt>
                <c:pt idx="1301">
                  <c:v>-7.3311220407485972E-2</c:v>
                </c:pt>
                <c:pt idx="1302">
                  <c:v>-0.3097316908836365</c:v>
                </c:pt>
                <c:pt idx="1303">
                  <c:v>-0.33404909133911137</c:v>
                </c:pt>
                <c:pt idx="1304">
                  <c:v>-0.32138928472995759</c:v>
                </c:pt>
                <c:pt idx="1305">
                  <c:v>-0.38422463357448577</c:v>
                </c:pt>
                <c:pt idx="1306">
                  <c:v>-0.49093164145946505</c:v>
                </c:pt>
                <c:pt idx="1307">
                  <c:v>-0.5383133840560913</c:v>
                </c:pt>
                <c:pt idx="1308">
                  <c:v>-0.46920865058898931</c:v>
                </c:pt>
                <c:pt idx="1309">
                  <c:v>-0.33656748712062839</c:v>
                </c:pt>
                <c:pt idx="1310">
                  <c:v>-0.23928677558898928</c:v>
                </c:pt>
                <c:pt idx="1311">
                  <c:v>-0.10811911046504975</c:v>
                </c:pt>
                <c:pt idx="1312">
                  <c:v>1.4969456791877748E-2</c:v>
                </c:pt>
                <c:pt idx="1313">
                  <c:v>3.4126689434051519E-2</c:v>
                </c:pt>
                <c:pt idx="1314">
                  <c:v>-2.5682140588760376E-2</c:v>
                </c:pt>
                <c:pt idx="1315">
                  <c:v>-9.5849897861480723E-2</c:v>
                </c:pt>
                <c:pt idx="1316">
                  <c:v>-6.7949323654174804E-2</c:v>
                </c:pt>
                <c:pt idx="1317">
                  <c:v>-5.4322972297668456E-2</c:v>
                </c:pt>
                <c:pt idx="1318">
                  <c:v>-0.10250227510929108</c:v>
                </c:pt>
                <c:pt idx="1319">
                  <c:v>-0.11349679470062256</c:v>
                </c:pt>
                <c:pt idx="1320">
                  <c:v>-6.5971795320510868E-2</c:v>
                </c:pt>
                <c:pt idx="1321">
                  <c:v>-6.1658889055252082E-3</c:v>
                </c:pt>
                <c:pt idx="1322">
                  <c:v>7.6140103340148924E-2</c:v>
                </c:pt>
                <c:pt idx="1323">
                  <c:v>0.12531752586364747</c:v>
                </c:pt>
                <c:pt idx="1324">
                  <c:v>9.0410233139991761E-2</c:v>
                </c:pt>
                <c:pt idx="1325">
                  <c:v>-2.0319659113883972E-2</c:v>
                </c:pt>
                <c:pt idx="1326">
                  <c:v>-0.11907796204090119</c:v>
                </c:pt>
                <c:pt idx="1327">
                  <c:v>-0.14313340723514559</c:v>
                </c:pt>
                <c:pt idx="1328">
                  <c:v>-8.9889830946922308E-2</c:v>
                </c:pt>
                <c:pt idx="1329">
                  <c:v>4.9804828763008117E-2</c:v>
                </c:pt>
                <c:pt idx="1330">
                  <c:v>0.18313011646270752</c:v>
                </c:pt>
                <c:pt idx="1331">
                  <c:v>0.23472126960754397</c:v>
                </c:pt>
                <c:pt idx="1332">
                  <c:v>0.21228199481964113</c:v>
                </c:pt>
                <c:pt idx="1333">
                  <c:v>0.20150616109371186</c:v>
                </c:pt>
                <c:pt idx="1334">
                  <c:v>0.15528626024723055</c:v>
                </c:pt>
                <c:pt idx="1335">
                  <c:v>5.4144632220268253E-2</c:v>
                </c:pt>
                <c:pt idx="1336">
                  <c:v>-4.4766283035278326E-2</c:v>
                </c:pt>
                <c:pt idx="1337">
                  <c:v>-4.2547849416732793E-2</c:v>
                </c:pt>
                <c:pt idx="1338">
                  <c:v>1.2727049589157106E-2</c:v>
                </c:pt>
                <c:pt idx="1339">
                  <c:v>1.6994347572326662E-2</c:v>
                </c:pt>
                <c:pt idx="1340">
                  <c:v>3.3355441689491276E-2</c:v>
                </c:pt>
                <c:pt idx="1341">
                  <c:v>6.2216128706932071E-2</c:v>
                </c:pt>
                <c:pt idx="1342">
                  <c:v>4.0357482433319098E-3</c:v>
                </c:pt>
                <c:pt idx="1343">
                  <c:v>-0.15677437663078309</c:v>
                </c:pt>
                <c:pt idx="1344">
                  <c:v>-0.30426746785640718</c:v>
                </c:pt>
                <c:pt idx="1345">
                  <c:v>-0.36768461465835572</c:v>
                </c:pt>
                <c:pt idx="1346">
                  <c:v>-0.35677371025085453</c:v>
                </c:pt>
                <c:pt idx="1347">
                  <c:v>-0.33978988766670226</c:v>
                </c:pt>
                <c:pt idx="1348">
                  <c:v>-0.30442241907119755</c:v>
                </c:pt>
                <c:pt idx="1349">
                  <c:v>-0.26023091733455661</c:v>
                </c:pt>
                <c:pt idx="1350">
                  <c:v>-0.25317391276359558</c:v>
                </c:pt>
                <c:pt idx="1351">
                  <c:v>-0.26216868460178377</c:v>
                </c:pt>
                <c:pt idx="1352">
                  <c:v>-0.23842665016651154</c:v>
                </c:pt>
                <c:pt idx="1353">
                  <c:v>-0.17733260214328767</c:v>
                </c:pt>
                <c:pt idx="1354">
                  <c:v>-0.11859907507896424</c:v>
                </c:pt>
                <c:pt idx="1355">
                  <c:v>-4.5347496271133422E-2</c:v>
                </c:pt>
                <c:pt idx="1356">
                  <c:v>-1.1907269954681396E-2</c:v>
                </c:pt>
                <c:pt idx="1357">
                  <c:v>-6.1541944742202759E-3</c:v>
                </c:pt>
                <c:pt idx="1358">
                  <c:v>-4.754955768585205E-3</c:v>
                </c:pt>
                <c:pt idx="1359">
                  <c:v>2.6559807658195496E-2</c:v>
                </c:pt>
                <c:pt idx="1360">
                  <c:v>3.2544432878494262E-2</c:v>
                </c:pt>
                <c:pt idx="1361">
                  <c:v>1.3653833270072937E-2</c:v>
                </c:pt>
                <c:pt idx="1362">
                  <c:v>-6.9055616855621341E-3</c:v>
                </c:pt>
                <c:pt idx="1363">
                  <c:v>-1.8044507503509524E-2</c:v>
                </c:pt>
                <c:pt idx="1364">
                  <c:v>-2.5886208415031434E-2</c:v>
                </c:pt>
                <c:pt idx="1365">
                  <c:v>-5.0201854705810546E-2</c:v>
                </c:pt>
                <c:pt idx="1366">
                  <c:v>-7.8374909162521364E-2</c:v>
                </c:pt>
                <c:pt idx="1367">
                  <c:v>-9.3851904273033152E-2</c:v>
                </c:pt>
                <c:pt idx="1368">
                  <c:v>-9.5030118227005009E-2</c:v>
                </c:pt>
                <c:pt idx="1369">
                  <c:v>-8.4903325438499461E-2</c:v>
                </c:pt>
                <c:pt idx="1370">
                  <c:v>-7.8505886793136595E-2</c:v>
                </c:pt>
                <c:pt idx="1371">
                  <c:v>-9.3419795036315922E-2</c:v>
                </c:pt>
                <c:pt idx="1372">
                  <c:v>-0.10295192599296571</c:v>
                </c:pt>
                <c:pt idx="1373">
                  <c:v>-0.13446958780288698</c:v>
                </c:pt>
                <c:pt idx="1374">
                  <c:v>-0.12420947849750519</c:v>
                </c:pt>
                <c:pt idx="1375">
                  <c:v>-0.11186366736888886</c:v>
                </c:pt>
                <c:pt idx="1376">
                  <c:v>-8.5727782845497133E-2</c:v>
                </c:pt>
                <c:pt idx="1377">
                  <c:v>-0.10120360851287842</c:v>
                </c:pt>
                <c:pt idx="1378">
                  <c:v>-0.10202397286891937</c:v>
                </c:pt>
                <c:pt idx="1379">
                  <c:v>-9.8528507351875308E-2</c:v>
                </c:pt>
                <c:pt idx="1380">
                  <c:v>-8.9719676971435555E-2</c:v>
                </c:pt>
                <c:pt idx="1381">
                  <c:v>-7.7861523628234869E-2</c:v>
                </c:pt>
                <c:pt idx="1382">
                  <c:v>-4.3053048849105838E-2</c:v>
                </c:pt>
                <c:pt idx="1383">
                  <c:v>-4.1276080012321477E-2</c:v>
                </c:pt>
                <c:pt idx="1384">
                  <c:v>-6.217344403266907E-2</c:v>
                </c:pt>
                <c:pt idx="1385">
                  <c:v>-9.1524127721786502E-2</c:v>
                </c:pt>
                <c:pt idx="1386">
                  <c:v>-0.10803900361061097</c:v>
                </c:pt>
                <c:pt idx="1387">
                  <c:v>-0.1124039500951767</c:v>
                </c:pt>
                <c:pt idx="1388">
                  <c:v>-0.1166542911529541</c:v>
                </c:pt>
                <c:pt idx="1389">
                  <c:v>-7.8566697835922239E-2</c:v>
                </c:pt>
                <c:pt idx="1390">
                  <c:v>-5.1561917066574099E-2</c:v>
                </c:pt>
                <c:pt idx="1391">
                  <c:v>-7.1919583082199104E-2</c:v>
                </c:pt>
                <c:pt idx="1392">
                  <c:v>-8.0968149304389961E-2</c:v>
                </c:pt>
                <c:pt idx="1393">
                  <c:v>-7.4187133312225345E-2</c:v>
                </c:pt>
                <c:pt idx="1394">
                  <c:v>-8.053253173828126E-2</c:v>
                </c:pt>
                <c:pt idx="1395">
                  <c:v>-8.1177479624748236E-2</c:v>
                </c:pt>
                <c:pt idx="1396">
                  <c:v>-8.0271161198616034E-2</c:v>
                </c:pt>
                <c:pt idx="1397">
                  <c:v>-7.0330309867858889E-2</c:v>
                </c:pt>
                <c:pt idx="1398">
                  <c:v>-3.8654773235321044E-2</c:v>
                </c:pt>
                <c:pt idx="1399">
                  <c:v>-1.0160121917724609E-2</c:v>
                </c:pt>
                <c:pt idx="1400">
                  <c:v>-7.0651906728744513E-3</c:v>
                </c:pt>
                <c:pt idx="1401">
                  <c:v>-1.6230701208114626E-2</c:v>
                </c:pt>
                <c:pt idx="1402">
                  <c:v>-3.8693364858627323E-2</c:v>
                </c:pt>
                <c:pt idx="1403">
                  <c:v>-7.4163744449615487E-2</c:v>
                </c:pt>
                <c:pt idx="1404">
                  <c:v>-0.10827464640140534</c:v>
                </c:pt>
                <c:pt idx="1405">
                  <c:v>-0.11033578991889954</c:v>
                </c:pt>
                <c:pt idx="1406">
                  <c:v>-0.10104865729808808</c:v>
                </c:pt>
                <c:pt idx="1407">
                  <c:v>-8.5220244526863109E-2</c:v>
                </c:pt>
                <c:pt idx="1408">
                  <c:v>-4.486100792884827E-2</c:v>
                </c:pt>
                <c:pt idx="1409">
                  <c:v>-3.1183785796165469E-2</c:v>
                </c:pt>
                <c:pt idx="1410">
                  <c:v>-2.5166416168212892E-2</c:v>
                </c:pt>
                <c:pt idx="1411">
                  <c:v>-2.0202714800834656E-2</c:v>
                </c:pt>
                <c:pt idx="1412">
                  <c:v>-1.8997018933296205E-2</c:v>
                </c:pt>
                <c:pt idx="1413">
                  <c:v>-2.7838008999824526E-2</c:v>
                </c:pt>
                <c:pt idx="1414">
                  <c:v>-4.0264511704444887E-2</c:v>
                </c:pt>
                <c:pt idx="1415">
                  <c:v>-1.9479998946189882E-2</c:v>
                </c:pt>
                <c:pt idx="1416">
                  <c:v>-3.7500532865524294E-2</c:v>
                </c:pt>
                <c:pt idx="1417">
                  <c:v>-3.906817138195038E-2</c:v>
                </c:pt>
                <c:pt idx="1418">
                  <c:v>-5.9633413553237917E-2</c:v>
                </c:pt>
                <c:pt idx="1419">
                  <c:v>-6.2975097298622135E-2</c:v>
                </c:pt>
                <c:pt idx="1420">
                  <c:v>-6.752130746841431E-2</c:v>
                </c:pt>
                <c:pt idx="1421">
                  <c:v>-7.5716180205345152E-2</c:v>
                </c:pt>
                <c:pt idx="1422">
                  <c:v>-5.5609359741210937E-2</c:v>
                </c:pt>
                <c:pt idx="1423">
                  <c:v>-2.0675754547119143E-2</c:v>
                </c:pt>
                <c:pt idx="1424">
                  <c:v>-1.8685947060585024E-2</c:v>
                </c:pt>
                <c:pt idx="1425">
                  <c:v>-2.6548697948455813E-2</c:v>
                </c:pt>
                <c:pt idx="1426">
                  <c:v>-1.8231618404388427E-2</c:v>
                </c:pt>
                <c:pt idx="1427">
                  <c:v>-3.8358904123306274E-2</c:v>
                </c:pt>
                <c:pt idx="1428">
                  <c:v>-5.6582336425781254E-2</c:v>
                </c:pt>
                <c:pt idx="1429">
                  <c:v>-6.5842571854591372E-2</c:v>
                </c:pt>
                <c:pt idx="1430">
                  <c:v>-6.3884924054145822E-2</c:v>
                </c:pt>
                <c:pt idx="1431">
                  <c:v>-6.405156970024109E-2</c:v>
                </c:pt>
                <c:pt idx="1432">
                  <c:v>-6.1059549450874329E-2</c:v>
                </c:pt>
                <c:pt idx="1433">
                  <c:v>-6.5246740579605111E-2</c:v>
                </c:pt>
                <c:pt idx="1434">
                  <c:v>-5.569122076034546E-2</c:v>
                </c:pt>
                <c:pt idx="1435">
                  <c:v>-6.3927024006843566E-2</c:v>
                </c:pt>
                <c:pt idx="1436">
                  <c:v>-6.4367319345474253E-2</c:v>
                </c:pt>
                <c:pt idx="1437">
                  <c:v>-5.2645406126976019E-2</c:v>
                </c:pt>
                <c:pt idx="1438">
                  <c:v>-6.3227112293243418E-2</c:v>
                </c:pt>
                <c:pt idx="1439">
                  <c:v>-5.6723839044570928E-2</c:v>
                </c:pt>
                <c:pt idx="1440">
                  <c:v>-6.6244275569915773E-2</c:v>
                </c:pt>
                <c:pt idx="1441">
                  <c:v>-6.6060672998428355E-2</c:v>
                </c:pt>
                <c:pt idx="1442">
                  <c:v>-8.0849450826644895E-2</c:v>
                </c:pt>
                <c:pt idx="1443">
                  <c:v>-7.9330344200134281E-2</c:v>
                </c:pt>
                <c:pt idx="1444">
                  <c:v>-7.9017518162727354E-2</c:v>
                </c:pt>
                <c:pt idx="1445">
                  <c:v>-5.4485524892807009E-2</c:v>
                </c:pt>
                <c:pt idx="1446">
                  <c:v>-3.8181733489036564E-2</c:v>
                </c:pt>
                <c:pt idx="1447">
                  <c:v>-1.8879489898681642E-2</c:v>
                </c:pt>
                <c:pt idx="1448">
                  <c:v>-1.2108414173126221E-2</c:v>
                </c:pt>
                <c:pt idx="1449">
                  <c:v>-1.0681693553924562E-2</c:v>
                </c:pt>
                <c:pt idx="1450">
                  <c:v>-2.0742412805557251E-2</c:v>
                </c:pt>
                <c:pt idx="1451">
                  <c:v>-2.2089026570320129E-2</c:v>
                </c:pt>
                <c:pt idx="1452">
                  <c:v>-1.6081597208976745E-2</c:v>
                </c:pt>
                <c:pt idx="1453">
                  <c:v>-1.653241753578186E-2</c:v>
                </c:pt>
                <c:pt idx="1454">
                  <c:v>-3.6808222532272341E-3</c:v>
                </c:pt>
                <c:pt idx="1455">
                  <c:v>-1.583659887313843E-2</c:v>
                </c:pt>
                <c:pt idx="1456">
                  <c:v>-3.3242005705833438E-2</c:v>
                </c:pt>
                <c:pt idx="1457">
                  <c:v>-5.5295948982238774E-2</c:v>
                </c:pt>
                <c:pt idx="1458">
                  <c:v>-4.8464062213897707E-2</c:v>
                </c:pt>
                <c:pt idx="1459">
                  <c:v>-6.498244643211365E-2</c:v>
                </c:pt>
                <c:pt idx="1460">
                  <c:v>-6.7732976675033571E-2</c:v>
                </c:pt>
                <c:pt idx="1461">
                  <c:v>-8.0493940114974974E-2</c:v>
                </c:pt>
                <c:pt idx="1462">
                  <c:v>-9.4283428788185131E-2</c:v>
                </c:pt>
                <c:pt idx="1463">
                  <c:v>-8.2931059598922732E-2</c:v>
                </c:pt>
                <c:pt idx="1464">
                  <c:v>-9.0430113673210147E-2</c:v>
                </c:pt>
                <c:pt idx="1465">
                  <c:v>-6.6057164669036869E-2</c:v>
                </c:pt>
                <c:pt idx="1466">
                  <c:v>-3.4199779629707341E-2</c:v>
                </c:pt>
                <c:pt idx="1467">
                  <c:v>-8.9123260974884044E-3</c:v>
                </c:pt>
                <c:pt idx="1468">
                  <c:v>1.1127251386642456E-3</c:v>
                </c:pt>
                <c:pt idx="1469">
                  <c:v>-1.3864917755126953E-2</c:v>
                </c:pt>
                <c:pt idx="1470">
                  <c:v>-2.9153632521629336E-2</c:v>
                </c:pt>
                <c:pt idx="1471">
                  <c:v>-5.6433232426643373E-2</c:v>
                </c:pt>
                <c:pt idx="1472">
                  <c:v>-7.5172973871231077E-2</c:v>
                </c:pt>
                <c:pt idx="1473">
                  <c:v>-7.8622831106185911E-2</c:v>
                </c:pt>
                <c:pt idx="1474">
                  <c:v>-8.3863105773925792E-2</c:v>
                </c:pt>
                <c:pt idx="1475">
                  <c:v>-7.9972368478775022E-2</c:v>
                </c:pt>
                <c:pt idx="1476">
                  <c:v>-6.035846829414368E-2</c:v>
                </c:pt>
                <c:pt idx="1477">
                  <c:v>-5.7036080360412598E-2</c:v>
                </c:pt>
                <c:pt idx="1478">
                  <c:v>-5.8815972805023195E-2</c:v>
                </c:pt>
                <c:pt idx="1479">
                  <c:v>-4.8625445365905767E-2</c:v>
                </c:pt>
                <c:pt idx="1480">
                  <c:v>-4.233968853950501E-2</c:v>
                </c:pt>
                <c:pt idx="1481">
                  <c:v>-4.9238818287849428E-2</c:v>
                </c:pt>
                <c:pt idx="1482">
                  <c:v>-4.3703843951225285E-2</c:v>
                </c:pt>
                <c:pt idx="1483">
                  <c:v>-3.7550818920135502E-2</c:v>
                </c:pt>
                <c:pt idx="1484">
                  <c:v>-4.8145973682403566E-2</c:v>
                </c:pt>
                <c:pt idx="1485">
                  <c:v>-6.4105364084243777E-2</c:v>
                </c:pt>
                <c:pt idx="1486">
                  <c:v>-7.7648684978485108E-2</c:v>
                </c:pt>
                <c:pt idx="1487">
                  <c:v>-7.4741449356079112E-2</c:v>
                </c:pt>
                <c:pt idx="1488">
                  <c:v>-6.7492071390151981E-2</c:v>
                </c:pt>
                <c:pt idx="1489">
                  <c:v>-6.8027676343917848E-2</c:v>
                </c:pt>
                <c:pt idx="1490">
                  <c:v>-4.9718289971351623E-2</c:v>
                </c:pt>
                <c:pt idx="1491">
                  <c:v>-4.2470666170120241E-2</c:v>
                </c:pt>
                <c:pt idx="1492">
                  <c:v>-5.9170314073562623E-2</c:v>
                </c:pt>
                <c:pt idx="1493">
                  <c:v>-4.9673266410827636E-2</c:v>
                </c:pt>
                <c:pt idx="1494">
                  <c:v>-2.9223799109458926E-2</c:v>
                </c:pt>
                <c:pt idx="1495">
                  <c:v>-1.0112759470939637E-2</c:v>
                </c:pt>
                <c:pt idx="1496">
                  <c:v>-7.3014181852340699E-3</c:v>
                </c:pt>
                <c:pt idx="1497">
                  <c:v>-2.586983621120453E-2</c:v>
                </c:pt>
                <c:pt idx="1498">
                  <c:v>-4.0845140218734741E-2</c:v>
                </c:pt>
                <c:pt idx="1499">
                  <c:v>-5.3591485619544986E-2</c:v>
                </c:pt>
              </c:numCache>
            </c:numRef>
          </c:yVal>
          <c:smooth val="0"/>
          <c:extLst>
            <c:ext xmlns:c16="http://schemas.microsoft.com/office/drawing/2014/chart" uri="{C3380CC4-5D6E-409C-BE32-E72D297353CC}">
              <c16:uniqueId val="{00000004-097A-4617-8E83-6320E08430A4}"/>
            </c:ext>
          </c:extLst>
        </c:ser>
        <c:dLbls>
          <c:showLegendKey val="0"/>
          <c:showVal val="0"/>
          <c:showCatName val="0"/>
          <c:showSerName val="0"/>
          <c:showPercent val="0"/>
          <c:showBubbleSize val="0"/>
        </c:dLbls>
        <c:axId val="2083755087"/>
        <c:axId val="1"/>
      </c:scatterChart>
      <c:valAx>
        <c:axId val="2083755087"/>
        <c:scaling>
          <c:orientation val="minMax"/>
          <c:max val="14"/>
          <c:min val="0"/>
        </c:scaling>
        <c:delete val="0"/>
        <c:axPos val="b"/>
        <c:majorGridlines>
          <c:spPr>
            <a:ln w="9525" cap="flat" cmpd="sng" algn="ctr">
              <a:solidFill>
                <a:schemeClr val="tx1">
                  <a:lumMod val="15000"/>
                  <a:lumOff val="85000"/>
                </a:schemeClr>
              </a:solidFill>
              <a:round/>
            </a:ln>
            <a:effectLst/>
          </c:spPr>
        </c:majorGridlines>
        <c:title>
          <c:tx>
            <c:rich>
              <a:bodyPr/>
              <a:lstStyle/>
              <a:p>
                <a:pPr>
                  <a:defRPr sz="2400" b="0" i="0" u="none" strike="noStrike" baseline="0">
                    <a:solidFill>
                      <a:srgbClr val="333333"/>
                    </a:solidFill>
                    <a:latin typeface="Calibri"/>
                    <a:ea typeface="Calibri"/>
                    <a:cs typeface="Calibri"/>
                  </a:defRPr>
                </a:pPr>
                <a:r>
                  <a:rPr lang="en-US" dirty="0"/>
                  <a:t>Time (s)</a:t>
                </a:r>
              </a:p>
            </c:rich>
          </c:tx>
          <c:layout>
            <c:manualLayout>
              <c:xMode val="edge"/>
              <c:yMode val="edge"/>
              <c:x val="0.48926406572047781"/>
              <c:y val="0.92505393334449393"/>
            </c:manualLayout>
          </c:layout>
          <c:overlay val="0"/>
          <c:spPr>
            <a:noFill/>
            <a:ln>
              <a:noFill/>
            </a:ln>
            <a:effectLst/>
          </c:spPr>
        </c:title>
        <c:numFmt formatCode="#,##0.00" sourceLinked="0"/>
        <c:majorTickMark val="none"/>
        <c:minorTickMark val="none"/>
        <c:tickLblPos val="low"/>
        <c:spPr>
          <a:noFill/>
          <a:ln w="9525" cap="flat" cmpd="sng" algn="ctr">
            <a:solidFill>
              <a:schemeClr val="tx1">
                <a:lumMod val="25000"/>
                <a:lumOff val="75000"/>
              </a:schemeClr>
            </a:solidFill>
            <a:round/>
          </a:ln>
          <a:effectLst/>
        </c:spPr>
        <c:txPr>
          <a:bodyPr rot="0" vert="horz"/>
          <a:lstStyle/>
          <a:p>
            <a:pPr>
              <a:defRPr sz="1800" b="0" i="0" u="none" strike="noStrike" baseline="0">
                <a:solidFill>
                  <a:srgbClr val="333333"/>
                </a:solidFill>
                <a:latin typeface="Calibri"/>
                <a:ea typeface="Calibri"/>
                <a:cs typeface="Calibri"/>
              </a:defRPr>
            </a:pPr>
            <a:endParaRPr lang="en-US"/>
          </a:p>
        </c:txPr>
        <c:crossAx val="1"/>
        <c:crosses val="autoZero"/>
        <c:crossBetween val="midCat"/>
      </c:valAx>
      <c:valAx>
        <c:axId val="1"/>
        <c:scaling>
          <c:orientation val="minMax"/>
        </c:scaling>
        <c:delete val="0"/>
        <c:axPos val="l"/>
        <c:majorGridlines>
          <c:spPr>
            <a:ln w="9525" cap="flat" cmpd="sng" algn="ctr">
              <a:solidFill>
                <a:schemeClr val="tx1">
                  <a:lumMod val="15000"/>
                  <a:lumOff val="85000"/>
                </a:schemeClr>
              </a:solidFill>
              <a:round/>
            </a:ln>
            <a:effectLst/>
          </c:spPr>
        </c:majorGridlines>
        <c:title>
          <c:tx>
            <c:rich>
              <a:bodyPr/>
              <a:lstStyle/>
              <a:p>
                <a:pPr>
                  <a:defRPr sz="1100" b="0" i="0" u="none" strike="noStrike" baseline="0">
                    <a:solidFill>
                      <a:srgbClr val="000000"/>
                    </a:solidFill>
                    <a:latin typeface="Calibri"/>
                    <a:ea typeface="Calibri"/>
                    <a:cs typeface="Calibri"/>
                  </a:defRPr>
                </a:pPr>
                <a:r>
                  <a:rPr lang="en-US" sz="2400" b="0" i="0" u="none" strike="noStrike" baseline="0" dirty="0">
                    <a:solidFill>
                      <a:srgbClr val="333333"/>
                    </a:solidFill>
                    <a:latin typeface="Calibri"/>
                    <a:cs typeface="Calibri"/>
                  </a:rPr>
                  <a:t>Acceleration (m/s</a:t>
                </a:r>
                <a:r>
                  <a:rPr lang="en-US" sz="2400" b="0" i="0" u="none" strike="noStrike" baseline="30000" dirty="0">
                    <a:solidFill>
                      <a:srgbClr val="333333"/>
                    </a:solidFill>
                    <a:latin typeface="Calibri"/>
                    <a:cs typeface="Calibri"/>
                  </a:rPr>
                  <a:t>2</a:t>
                </a:r>
                <a:r>
                  <a:rPr lang="en-US" sz="2400" b="0" i="0" u="none" strike="noStrike" baseline="0" dirty="0">
                    <a:solidFill>
                      <a:srgbClr val="333333"/>
                    </a:solidFill>
                    <a:latin typeface="Calibri"/>
                    <a:cs typeface="Calibri"/>
                  </a:rPr>
                  <a:t>)</a:t>
                </a:r>
              </a:p>
            </c:rich>
          </c:tx>
          <c:overlay val="0"/>
          <c:spPr>
            <a:noFill/>
            <a:ln>
              <a:noFill/>
            </a:ln>
            <a:effectLst/>
          </c:spPr>
        </c:title>
        <c:numFmt formatCode="#,##0.00" sourceLinked="0"/>
        <c:majorTickMark val="none"/>
        <c:minorTickMark val="none"/>
        <c:tickLblPos val="low"/>
        <c:spPr>
          <a:noFill/>
          <a:ln w="9525" cap="flat" cmpd="sng" algn="ctr">
            <a:solidFill>
              <a:schemeClr val="tx1">
                <a:lumMod val="25000"/>
                <a:lumOff val="75000"/>
              </a:schemeClr>
            </a:solidFill>
            <a:round/>
          </a:ln>
          <a:effectLst/>
        </c:spPr>
        <c:txPr>
          <a:bodyPr rot="0" vert="horz"/>
          <a:lstStyle/>
          <a:p>
            <a:pPr>
              <a:defRPr sz="1800" b="0" i="0" u="none" strike="noStrike" baseline="0">
                <a:solidFill>
                  <a:srgbClr val="333333"/>
                </a:solidFill>
                <a:latin typeface="Calibri"/>
                <a:ea typeface="Calibri"/>
                <a:cs typeface="Calibri"/>
              </a:defRPr>
            </a:pPr>
            <a:endParaRPr lang="en-US"/>
          </a:p>
        </c:txPr>
        <c:crossAx val="2083755087"/>
        <c:crosses val="autoZero"/>
        <c:crossBetween val="midCat"/>
      </c:valAx>
      <c:spPr>
        <a:noFill/>
        <a:ln w="25400">
          <a:noFill/>
        </a:ln>
      </c:spPr>
    </c:plotArea>
    <c:plotVisOnly val="1"/>
    <c:dispBlanksAs val="gap"/>
    <c:showDLblsOverMax val="0"/>
  </c:chart>
  <c:spPr>
    <a:solidFill>
      <a:schemeClr val="bg1"/>
    </a:solidFill>
    <a:ln w="9525" cap="flat" cmpd="sng" algn="ctr">
      <a:noFill/>
      <a:round/>
    </a:ln>
    <a:effectLst/>
  </c:spPr>
  <c:txPr>
    <a:bodyPr/>
    <a:lstStyle/>
    <a:p>
      <a:pPr>
        <a:defRPr sz="1000" b="0" i="0" u="none" strike="noStrike" baseline="0">
          <a:solidFill>
            <a:srgbClr val="000000"/>
          </a:solidFill>
          <a:latin typeface="Calibri"/>
          <a:ea typeface="Calibri"/>
          <a:cs typeface="Calibri"/>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1231349346403326"/>
          <c:y val="3.7292253377380874E-2"/>
          <c:w val="0.77752106114838104"/>
          <c:h val="0.84112203509013994"/>
        </c:manualLayout>
      </c:layout>
      <c:scatterChart>
        <c:scatterStyle val="lineMarker"/>
        <c:varyColors val="0"/>
        <c:ser>
          <c:idx val="4"/>
          <c:order val="0"/>
          <c:tx>
            <c:strRef>
              <c:f>Accelerometer!$F$1</c:f>
              <c:strCache>
                <c:ptCount val="1"/>
                <c:pt idx="0">
                  <c:v>y-Axis Accleration without g (m/s^2)</c:v>
                </c:pt>
              </c:strCache>
            </c:strRef>
          </c:tx>
          <c:spPr>
            <a:ln w="19050" cap="rnd">
              <a:solidFill>
                <a:schemeClr val="accent1">
                  <a:lumMod val="50000"/>
                </a:schemeClr>
              </a:solidFill>
              <a:round/>
            </a:ln>
            <a:effectLst/>
          </c:spPr>
          <c:marker>
            <c:symbol val="circle"/>
            <c:size val="5"/>
            <c:spPr>
              <a:solidFill>
                <a:schemeClr val="accent1">
                  <a:lumMod val="50000"/>
                </a:schemeClr>
              </a:solidFill>
              <a:ln w="9525">
                <a:solidFill>
                  <a:schemeClr val="accent1">
                    <a:lumMod val="50000"/>
                  </a:schemeClr>
                </a:solidFill>
              </a:ln>
              <a:effectLst/>
            </c:spPr>
          </c:marker>
          <c:xVal>
            <c:numRef>
              <c:f>Accelerometer!$A$2:$A$1502</c:f>
              <c:numCache>
                <c:formatCode>General</c:formatCode>
                <c:ptCount val="1501"/>
                <c:pt idx="0">
                  <c:v>-1.2474166578613222E-3</c:v>
                </c:pt>
                <c:pt idx="1">
                  <c:v>8.7525833514519036E-3</c:v>
                </c:pt>
                <c:pt idx="2">
                  <c:v>1.8751583353150636E-2</c:v>
                </c:pt>
                <c:pt idx="3">
                  <c:v>2.8750583354849368E-2</c:v>
                </c:pt>
                <c:pt idx="4">
                  <c:v>3.8749583356548101E-2</c:v>
                </c:pt>
                <c:pt idx="5">
                  <c:v>4.8749583336757496E-2</c:v>
                </c:pt>
                <c:pt idx="6">
                  <c:v>5.8748583338456228E-2</c:v>
                </c:pt>
                <c:pt idx="7">
                  <c:v>6.8747583340154961E-2</c:v>
                </c:pt>
                <c:pt idx="8">
                  <c:v>7.8747583349468186E-2</c:v>
                </c:pt>
                <c:pt idx="9">
                  <c:v>8.8746583351166919E-2</c:v>
                </c:pt>
                <c:pt idx="10">
                  <c:v>9.8745583352865651E-2</c:v>
                </c:pt>
                <c:pt idx="11">
                  <c:v>0.10874458335456438</c:v>
                </c:pt>
                <c:pt idx="12">
                  <c:v>0.11874387500574812</c:v>
                </c:pt>
                <c:pt idx="13">
                  <c:v>0.12874287500744686</c:v>
                </c:pt>
                <c:pt idx="14">
                  <c:v>0.13874187500914559</c:v>
                </c:pt>
                <c:pt idx="15">
                  <c:v>0.14874187501845881</c:v>
                </c:pt>
                <c:pt idx="16">
                  <c:v>0.15874087502015755</c:v>
                </c:pt>
                <c:pt idx="17">
                  <c:v>0.16873987502185628</c:v>
                </c:pt>
                <c:pt idx="18">
                  <c:v>0.17873887502355501</c:v>
                </c:pt>
                <c:pt idx="19">
                  <c:v>0.18873887500376441</c:v>
                </c:pt>
                <c:pt idx="20">
                  <c:v>0.19873787500546314</c:v>
                </c:pt>
                <c:pt idx="21">
                  <c:v>0.20873687500716187</c:v>
                </c:pt>
                <c:pt idx="22">
                  <c:v>0.2187368750164751</c:v>
                </c:pt>
                <c:pt idx="23">
                  <c:v>0.22873587501817383</c:v>
                </c:pt>
                <c:pt idx="24">
                  <c:v>0.23873487501987256</c:v>
                </c:pt>
                <c:pt idx="25">
                  <c:v>0.24873387502157129</c:v>
                </c:pt>
                <c:pt idx="26">
                  <c:v>0.25873387500178069</c:v>
                </c:pt>
                <c:pt idx="27">
                  <c:v>0.26873287500347942</c:v>
                </c:pt>
                <c:pt idx="28">
                  <c:v>0.27873187500517815</c:v>
                </c:pt>
                <c:pt idx="29">
                  <c:v>0.28873187501449138</c:v>
                </c:pt>
                <c:pt idx="30">
                  <c:v>0.29873087501619011</c:v>
                </c:pt>
                <c:pt idx="31">
                  <c:v>0.30872987501788884</c:v>
                </c:pt>
                <c:pt idx="32">
                  <c:v>0.31872887501958758</c:v>
                </c:pt>
                <c:pt idx="33">
                  <c:v>0.32872887499979697</c:v>
                </c:pt>
                <c:pt idx="34">
                  <c:v>0.3387278750014957</c:v>
                </c:pt>
                <c:pt idx="35">
                  <c:v>0.34872687500319444</c:v>
                </c:pt>
                <c:pt idx="36">
                  <c:v>0.35872687501250766</c:v>
                </c:pt>
                <c:pt idx="37">
                  <c:v>0.36872587501420639</c:v>
                </c:pt>
                <c:pt idx="38">
                  <c:v>0.37872487501590513</c:v>
                </c:pt>
                <c:pt idx="39">
                  <c:v>0.38872387501760386</c:v>
                </c:pt>
                <c:pt idx="40">
                  <c:v>0.39872387499781325</c:v>
                </c:pt>
                <c:pt idx="41">
                  <c:v>0.40872287499951199</c:v>
                </c:pt>
                <c:pt idx="42">
                  <c:v>0.41872187500121072</c:v>
                </c:pt>
                <c:pt idx="43">
                  <c:v>0.42872187501052395</c:v>
                </c:pt>
                <c:pt idx="44">
                  <c:v>0.43872087501222268</c:v>
                </c:pt>
                <c:pt idx="45">
                  <c:v>0.44871987501392141</c:v>
                </c:pt>
                <c:pt idx="46">
                  <c:v>0.45871887501562014</c:v>
                </c:pt>
                <c:pt idx="47">
                  <c:v>0.46871887502493337</c:v>
                </c:pt>
                <c:pt idx="48">
                  <c:v>0.47871787499752827</c:v>
                </c:pt>
                <c:pt idx="49">
                  <c:v>0.488716874999227</c:v>
                </c:pt>
                <c:pt idx="50">
                  <c:v>0.49871687500854023</c:v>
                </c:pt>
                <c:pt idx="51">
                  <c:v>0.50871587501023896</c:v>
                </c:pt>
                <c:pt idx="52">
                  <c:v>0.51871487501193769</c:v>
                </c:pt>
                <c:pt idx="53">
                  <c:v>0.52871387501363643</c:v>
                </c:pt>
                <c:pt idx="54">
                  <c:v>0.53871387502294965</c:v>
                </c:pt>
                <c:pt idx="55">
                  <c:v>0.54871287502464838</c:v>
                </c:pt>
                <c:pt idx="56">
                  <c:v>0.55871187499724329</c:v>
                </c:pt>
                <c:pt idx="57">
                  <c:v>0.56871187500655651</c:v>
                </c:pt>
                <c:pt idx="58">
                  <c:v>0.57871087500825524</c:v>
                </c:pt>
                <c:pt idx="59">
                  <c:v>0.58870987500995398</c:v>
                </c:pt>
                <c:pt idx="60">
                  <c:v>0.59870887501165271</c:v>
                </c:pt>
                <c:pt idx="61">
                  <c:v>0.60870887502096593</c:v>
                </c:pt>
                <c:pt idx="62">
                  <c:v>0.61870787502266467</c:v>
                </c:pt>
                <c:pt idx="63">
                  <c:v>0.6287068750243634</c:v>
                </c:pt>
                <c:pt idx="64">
                  <c:v>0.63870687500457279</c:v>
                </c:pt>
                <c:pt idx="65">
                  <c:v>0.64870587500627153</c:v>
                </c:pt>
                <c:pt idx="66">
                  <c:v>0.65870487500797026</c:v>
                </c:pt>
                <c:pt idx="67">
                  <c:v>0.66870387500966899</c:v>
                </c:pt>
                <c:pt idx="68">
                  <c:v>0.67870387501898222</c:v>
                </c:pt>
                <c:pt idx="69">
                  <c:v>0.68870287502068095</c:v>
                </c:pt>
                <c:pt idx="70">
                  <c:v>0.69870187502237968</c:v>
                </c:pt>
                <c:pt idx="71">
                  <c:v>0.70870187500258908</c:v>
                </c:pt>
                <c:pt idx="72">
                  <c:v>0.71870087500428781</c:v>
                </c:pt>
                <c:pt idx="73">
                  <c:v>0.72869987500598654</c:v>
                </c:pt>
                <c:pt idx="74">
                  <c:v>0.73869887500768527</c:v>
                </c:pt>
                <c:pt idx="75">
                  <c:v>0.7486988750169985</c:v>
                </c:pt>
                <c:pt idx="76">
                  <c:v>0.75869787501869723</c:v>
                </c:pt>
                <c:pt idx="77">
                  <c:v>0.76869687502039596</c:v>
                </c:pt>
                <c:pt idx="78">
                  <c:v>0.77869687500060536</c:v>
                </c:pt>
                <c:pt idx="79">
                  <c:v>0.78869587500230409</c:v>
                </c:pt>
                <c:pt idx="80">
                  <c:v>0.79869487500400282</c:v>
                </c:pt>
                <c:pt idx="81">
                  <c:v>0.80869387500570156</c:v>
                </c:pt>
                <c:pt idx="82">
                  <c:v>0.81869387501501478</c:v>
                </c:pt>
                <c:pt idx="83">
                  <c:v>0.82869287501671351</c:v>
                </c:pt>
                <c:pt idx="84">
                  <c:v>0.83869187501841225</c:v>
                </c:pt>
                <c:pt idx="85">
                  <c:v>0.84869187499862164</c:v>
                </c:pt>
                <c:pt idx="86">
                  <c:v>0.85869087500032037</c:v>
                </c:pt>
                <c:pt idx="87">
                  <c:v>0.86868987500201911</c:v>
                </c:pt>
                <c:pt idx="88">
                  <c:v>0.87868887500371784</c:v>
                </c:pt>
                <c:pt idx="89">
                  <c:v>0.88868887501303107</c:v>
                </c:pt>
                <c:pt idx="90">
                  <c:v>0.8986878750147298</c:v>
                </c:pt>
                <c:pt idx="91">
                  <c:v>0.90868687501642853</c:v>
                </c:pt>
                <c:pt idx="92">
                  <c:v>0.91868687502574176</c:v>
                </c:pt>
                <c:pt idx="93">
                  <c:v>0.92868587499833666</c:v>
                </c:pt>
                <c:pt idx="94">
                  <c:v>0.93868487500003539</c:v>
                </c:pt>
                <c:pt idx="95">
                  <c:v>0.94868387500173412</c:v>
                </c:pt>
                <c:pt idx="96">
                  <c:v>0.95868387501104735</c:v>
                </c:pt>
                <c:pt idx="97">
                  <c:v>0.96868287501274608</c:v>
                </c:pt>
                <c:pt idx="98">
                  <c:v>0.97868187501444481</c:v>
                </c:pt>
                <c:pt idx="99">
                  <c:v>0.98868187502375804</c:v>
                </c:pt>
                <c:pt idx="100">
                  <c:v>0.99868087502545677</c:v>
                </c:pt>
                <c:pt idx="101">
                  <c:v>1.0086798749980517</c:v>
                </c:pt>
                <c:pt idx="102">
                  <c:v>1.0186788749997504</c:v>
                </c:pt>
                <c:pt idx="103">
                  <c:v>1.0286788750090636</c:v>
                </c:pt>
                <c:pt idx="104">
                  <c:v>1.0386778750107624</c:v>
                </c:pt>
                <c:pt idx="105">
                  <c:v>1.0486768750124611</c:v>
                </c:pt>
                <c:pt idx="106">
                  <c:v>1.0586768750217743</c:v>
                </c:pt>
                <c:pt idx="107">
                  <c:v>1.0686758750234731</c:v>
                </c:pt>
                <c:pt idx="108">
                  <c:v>1.0786748750251718</c:v>
                </c:pt>
                <c:pt idx="109">
                  <c:v>1.0886748750053812</c:v>
                </c:pt>
                <c:pt idx="110">
                  <c:v>1.0986738750070799</c:v>
                </c:pt>
                <c:pt idx="111">
                  <c:v>1.1086728750087786</c:v>
                </c:pt>
                <c:pt idx="112">
                  <c:v>1.1186727083404548</c:v>
                </c:pt>
                <c:pt idx="113">
                  <c:v>1.1286727083497681</c:v>
                </c:pt>
                <c:pt idx="114">
                  <c:v>1.1386717083514668</c:v>
                </c:pt>
                <c:pt idx="115">
                  <c:v>1.1486707083531655</c:v>
                </c:pt>
                <c:pt idx="116">
                  <c:v>1.1586707083333749</c:v>
                </c:pt>
                <c:pt idx="117">
                  <c:v>1.1686697083350737</c:v>
                </c:pt>
                <c:pt idx="118">
                  <c:v>1.1786687083367724</c:v>
                </c:pt>
                <c:pt idx="119">
                  <c:v>1.1886677083384711</c:v>
                </c:pt>
                <c:pt idx="120">
                  <c:v>1.1986677083477844</c:v>
                </c:pt>
                <c:pt idx="121">
                  <c:v>1.2086667083494831</c:v>
                </c:pt>
                <c:pt idx="122">
                  <c:v>1.2186657083511818</c:v>
                </c:pt>
                <c:pt idx="123">
                  <c:v>1.2286657083313912</c:v>
                </c:pt>
                <c:pt idx="124">
                  <c:v>1.2386647083330899</c:v>
                </c:pt>
                <c:pt idx="125">
                  <c:v>1.2486637083347887</c:v>
                </c:pt>
                <c:pt idx="126">
                  <c:v>1.2586627083364874</c:v>
                </c:pt>
                <c:pt idx="127">
                  <c:v>1.2686627083458006</c:v>
                </c:pt>
                <c:pt idx="128">
                  <c:v>1.2786617083474994</c:v>
                </c:pt>
                <c:pt idx="129">
                  <c:v>1.2886607083491981</c:v>
                </c:pt>
                <c:pt idx="130">
                  <c:v>1.2986607083585113</c:v>
                </c:pt>
                <c:pt idx="131">
                  <c:v>1.3086597083311062</c:v>
                </c:pt>
                <c:pt idx="132">
                  <c:v>1.318658708332805</c:v>
                </c:pt>
                <c:pt idx="133">
                  <c:v>1.3286577083345037</c:v>
                </c:pt>
                <c:pt idx="134">
                  <c:v>1.3386577083438169</c:v>
                </c:pt>
                <c:pt idx="135">
                  <c:v>1.3486567083455157</c:v>
                </c:pt>
                <c:pt idx="136">
                  <c:v>1.3586557083472144</c:v>
                </c:pt>
                <c:pt idx="137">
                  <c:v>1.3686557083565276</c:v>
                </c:pt>
                <c:pt idx="138">
                  <c:v>1.3786547083582263</c:v>
                </c:pt>
                <c:pt idx="139">
                  <c:v>1.3886537083308212</c:v>
                </c:pt>
                <c:pt idx="140">
                  <c:v>1.3986537083401345</c:v>
                </c:pt>
                <c:pt idx="141">
                  <c:v>1.4086527083418332</c:v>
                </c:pt>
                <c:pt idx="142">
                  <c:v>1.4186517083435319</c:v>
                </c:pt>
                <c:pt idx="143">
                  <c:v>1.4286507083452307</c:v>
                </c:pt>
                <c:pt idx="144">
                  <c:v>1.4386507083545439</c:v>
                </c:pt>
                <c:pt idx="145">
                  <c:v>1.4486497083562426</c:v>
                </c:pt>
                <c:pt idx="146">
                  <c:v>1.4586487083579414</c:v>
                </c:pt>
                <c:pt idx="147">
                  <c:v>1.4686487083381508</c:v>
                </c:pt>
                <c:pt idx="148">
                  <c:v>1.4786477083398495</c:v>
                </c:pt>
                <c:pt idx="149">
                  <c:v>1.4886467083415482</c:v>
                </c:pt>
                <c:pt idx="150">
                  <c:v>1.498645708343247</c:v>
                </c:pt>
                <c:pt idx="151">
                  <c:v>1.5086457083525602</c:v>
                </c:pt>
                <c:pt idx="152">
                  <c:v>1.5186447083542589</c:v>
                </c:pt>
                <c:pt idx="153">
                  <c:v>1.5286437083559576</c:v>
                </c:pt>
                <c:pt idx="154">
                  <c:v>1.538643708336167</c:v>
                </c:pt>
                <c:pt idx="155">
                  <c:v>1.5486427083378658</c:v>
                </c:pt>
                <c:pt idx="156">
                  <c:v>1.5586417083395645</c:v>
                </c:pt>
                <c:pt idx="157">
                  <c:v>1.5686407083412632</c:v>
                </c:pt>
                <c:pt idx="158">
                  <c:v>1.5786407083505765</c:v>
                </c:pt>
                <c:pt idx="159">
                  <c:v>1.5886397083522752</c:v>
                </c:pt>
                <c:pt idx="160">
                  <c:v>1.5986387083539739</c:v>
                </c:pt>
                <c:pt idx="161">
                  <c:v>1.6086387083341833</c:v>
                </c:pt>
                <c:pt idx="162">
                  <c:v>1.6186377083358821</c:v>
                </c:pt>
                <c:pt idx="163">
                  <c:v>1.6286367083375808</c:v>
                </c:pt>
                <c:pt idx="164">
                  <c:v>1.638636708346894</c:v>
                </c:pt>
                <c:pt idx="165">
                  <c:v>1.6486357083485927</c:v>
                </c:pt>
                <c:pt idx="166">
                  <c:v>1.6586347083502915</c:v>
                </c:pt>
                <c:pt idx="167">
                  <c:v>1.6686337083519902</c:v>
                </c:pt>
                <c:pt idx="168">
                  <c:v>1.6786337083321996</c:v>
                </c:pt>
                <c:pt idx="169">
                  <c:v>1.6886327083338983</c:v>
                </c:pt>
                <c:pt idx="170">
                  <c:v>1.6986317083355971</c:v>
                </c:pt>
                <c:pt idx="171">
                  <c:v>1.7086317083449103</c:v>
                </c:pt>
                <c:pt idx="172">
                  <c:v>1.718630708346609</c:v>
                </c:pt>
                <c:pt idx="173">
                  <c:v>1.7286297083483078</c:v>
                </c:pt>
                <c:pt idx="174">
                  <c:v>1.7386287083500065</c:v>
                </c:pt>
                <c:pt idx="175">
                  <c:v>1.7486287083593197</c:v>
                </c:pt>
                <c:pt idx="176">
                  <c:v>1.7586277083319146</c:v>
                </c:pt>
                <c:pt idx="177">
                  <c:v>1.7686267083336134</c:v>
                </c:pt>
                <c:pt idx="178">
                  <c:v>1.7786267083429266</c:v>
                </c:pt>
                <c:pt idx="179">
                  <c:v>1.7886257083446253</c:v>
                </c:pt>
                <c:pt idx="180">
                  <c:v>1.798624708346324</c:v>
                </c:pt>
                <c:pt idx="181">
                  <c:v>1.8086237083480228</c:v>
                </c:pt>
                <c:pt idx="182">
                  <c:v>1.818623708357336</c:v>
                </c:pt>
                <c:pt idx="183">
                  <c:v>1.8286227083590347</c:v>
                </c:pt>
                <c:pt idx="184">
                  <c:v>1.8386217083316296</c:v>
                </c:pt>
                <c:pt idx="185">
                  <c:v>1.8486217083409429</c:v>
                </c:pt>
                <c:pt idx="186">
                  <c:v>1.8586207083426416</c:v>
                </c:pt>
                <c:pt idx="187">
                  <c:v>1.8686197083443403</c:v>
                </c:pt>
                <c:pt idx="188">
                  <c:v>1.8786197083536536</c:v>
                </c:pt>
                <c:pt idx="189">
                  <c:v>1.8886187083553523</c:v>
                </c:pt>
                <c:pt idx="190">
                  <c:v>1.898617708357051</c:v>
                </c:pt>
                <c:pt idx="191">
                  <c:v>1.9086167083587497</c:v>
                </c:pt>
                <c:pt idx="192">
                  <c:v>1.9186167083389591</c:v>
                </c:pt>
                <c:pt idx="193">
                  <c:v>1.9286157083406579</c:v>
                </c:pt>
                <c:pt idx="194">
                  <c:v>1.9386147083423566</c:v>
                </c:pt>
                <c:pt idx="195">
                  <c:v>1.9486147083516698</c:v>
                </c:pt>
                <c:pt idx="196">
                  <c:v>1.9586137083533686</c:v>
                </c:pt>
                <c:pt idx="197">
                  <c:v>1.9686127083550673</c:v>
                </c:pt>
                <c:pt idx="198">
                  <c:v>1.978611708356766</c:v>
                </c:pt>
                <c:pt idx="199">
                  <c:v>1.9886117083369754</c:v>
                </c:pt>
                <c:pt idx="200">
                  <c:v>1.9986107083386742</c:v>
                </c:pt>
                <c:pt idx="201">
                  <c:v>2.0086097083403729</c:v>
                </c:pt>
                <c:pt idx="202">
                  <c:v>2.0186097083496861</c:v>
                </c:pt>
                <c:pt idx="203">
                  <c:v>2.0286087083513848</c:v>
                </c:pt>
                <c:pt idx="204">
                  <c:v>2.0386077083530836</c:v>
                </c:pt>
                <c:pt idx="205">
                  <c:v>2.048607708333293</c:v>
                </c:pt>
                <c:pt idx="206">
                  <c:v>2.0586067083349917</c:v>
                </c:pt>
                <c:pt idx="207">
                  <c:v>2.0686057083366904</c:v>
                </c:pt>
                <c:pt idx="208">
                  <c:v>2.0786047083383892</c:v>
                </c:pt>
                <c:pt idx="209">
                  <c:v>2.0886047083477024</c:v>
                </c:pt>
                <c:pt idx="210">
                  <c:v>2.0986037083494011</c:v>
                </c:pt>
                <c:pt idx="211">
                  <c:v>2.1086027083510999</c:v>
                </c:pt>
                <c:pt idx="212">
                  <c:v>2.1186025833303574</c:v>
                </c:pt>
                <c:pt idx="213">
                  <c:v>2.1286015833320562</c:v>
                </c:pt>
                <c:pt idx="214">
                  <c:v>2.1386005833337549</c:v>
                </c:pt>
                <c:pt idx="215">
                  <c:v>2.1486005833430681</c:v>
                </c:pt>
                <c:pt idx="216">
                  <c:v>2.1585995833447669</c:v>
                </c:pt>
                <c:pt idx="217">
                  <c:v>2.1685985833464656</c:v>
                </c:pt>
                <c:pt idx="218">
                  <c:v>2.1785975833481643</c:v>
                </c:pt>
                <c:pt idx="219">
                  <c:v>2.1885975833574776</c:v>
                </c:pt>
                <c:pt idx="220">
                  <c:v>2.1985965833591763</c:v>
                </c:pt>
                <c:pt idx="221">
                  <c:v>2.2085955833317712</c:v>
                </c:pt>
                <c:pt idx="222">
                  <c:v>2.2185955833410844</c:v>
                </c:pt>
                <c:pt idx="223">
                  <c:v>2.2285945833427832</c:v>
                </c:pt>
                <c:pt idx="224">
                  <c:v>2.2385935833444819</c:v>
                </c:pt>
                <c:pt idx="225">
                  <c:v>2.2485935833537951</c:v>
                </c:pt>
                <c:pt idx="226">
                  <c:v>2.2585925833554938</c:v>
                </c:pt>
                <c:pt idx="227">
                  <c:v>2.2685915833571926</c:v>
                </c:pt>
                <c:pt idx="228">
                  <c:v>2.2785905833588913</c:v>
                </c:pt>
                <c:pt idx="229">
                  <c:v>2.2885905833391007</c:v>
                </c:pt>
                <c:pt idx="230">
                  <c:v>2.2985895833407994</c:v>
                </c:pt>
                <c:pt idx="231">
                  <c:v>2.3085885833424982</c:v>
                </c:pt>
                <c:pt idx="232">
                  <c:v>2.3185885833518114</c:v>
                </c:pt>
                <c:pt idx="233">
                  <c:v>2.3285875833535101</c:v>
                </c:pt>
                <c:pt idx="234">
                  <c:v>2.3385865833552089</c:v>
                </c:pt>
                <c:pt idx="235">
                  <c:v>2.3485855833569076</c:v>
                </c:pt>
                <c:pt idx="236">
                  <c:v>2.358585583337117</c:v>
                </c:pt>
                <c:pt idx="237">
                  <c:v>2.3685845833388157</c:v>
                </c:pt>
                <c:pt idx="238">
                  <c:v>2.3785835833405145</c:v>
                </c:pt>
                <c:pt idx="239">
                  <c:v>2.3885835833498277</c:v>
                </c:pt>
                <c:pt idx="240">
                  <c:v>2.3985825833515264</c:v>
                </c:pt>
                <c:pt idx="241">
                  <c:v>2.4085815833532251</c:v>
                </c:pt>
                <c:pt idx="242">
                  <c:v>2.4185815833334345</c:v>
                </c:pt>
                <c:pt idx="243">
                  <c:v>2.4285805833351333</c:v>
                </c:pt>
                <c:pt idx="244">
                  <c:v>2.438579583336832</c:v>
                </c:pt>
                <c:pt idx="245">
                  <c:v>2.4485785833385307</c:v>
                </c:pt>
                <c:pt idx="246">
                  <c:v>2.458578583347844</c:v>
                </c:pt>
                <c:pt idx="247">
                  <c:v>2.4685775833495427</c:v>
                </c:pt>
                <c:pt idx="248">
                  <c:v>2.4785765833512414</c:v>
                </c:pt>
                <c:pt idx="249">
                  <c:v>2.4885765833314508</c:v>
                </c:pt>
                <c:pt idx="250">
                  <c:v>2.4985755833331496</c:v>
                </c:pt>
                <c:pt idx="251">
                  <c:v>2.5085745833348483</c:v>
                </c:pt>
                <c:pt idx="252">
                  <c:v>2.5185745833441615</c:v>
                </c:pt>
                <c:pt idx="253">
                  <c:v>2.5285735833458602</c:v>
                </c:pt>
                <c:pt idx="254">
                  <c:v>2.538572583347559</c:v>
                </c:pt>
                <c:pt idx="255">
                  <c:v>2.5485715833492577</c:v>
                </c:pt>
                <c:pt idx="256">
                  <c:v>2.5585715833585709</c:v>
                </c:pt>
                <c:pt idx="257">
                  <c:v>2.5685705833311658</c:v>
                </c:pt>
                <c:pt idx="258">
                  <c:v>2.5785695833328646</c:v>
                </c:pt>
                <c:pt idx="259">
                  <c:v>2.5885695833421778</c:v>
                </c:pt>
                <c:pt idx="260">
                  <c:v>2.5985685833438765</c:v>
                </c:pt>
                <c:pt idx="261">
                  <c:v>2.6085675833455753</c:v>
                </c:pt>
                <c:pt idx="262">
                  <c:v>2.6185675833548885</c:v>
                </c:pt>
                <c:pt idx="263">
                  <c:v>2.6285665833565872</c:v>
                </c:pt>
                <c:pt idx="264">
                  <c:v>2.6385655833582859</c:v>
                </c:pt>
                <c:pt idx="265">
                  <c:v>2.6485645833308809</c:v>
                </c:pt>
                <c:pt idx="266">
                  <c:v>2.6585645833401941</c:v>
                </c:pt>
                <c:pt idx="267">
                  <c:v>2.6685635833418928</c:v>
                </c:pt>
                <c:pt idx="268">
                  <c:v>2.6785625833435915</c:v>
                </c:pt>
                <c:pt idx="269">
                  <c:v>2.6885625833529048</c:v>
                </c:pt>
                <c:pt idx="270">
                  <c:v>2.6985615833546035</c:v>
                </c:pt>
                <c:pt idx="271">
                  <c:v>2.7085605833563022</c:v>
                </c:pt>
                <c:pt idx="272">
                  <c:v>2.7185605833365116</c:v>
                </c:pt>
                <c:pt idx="273">
                  <c:v>2.7285595833382104</c:v>
                </c:pt>
                <c:pt idx="274">
                  <c:v>2.7385585833399091</c:v>
                </c:pt>
                <c:pt idx="275">
                  <c:v>2.7485575833416078</c:v>
                </c:pt>
                <c:pt idx="276">
                  <c:v>2.758557583350921</c:v>
                </c:pt>
                <c:pt idx="277">
                  <c:v>2.7685565833526198</c:v>
                </c:pt>
                <c:pt idx="278">
                  <c:v>2.7785555833543185</c:v>
                </c:pt>
                <c:pt idx="279">
                  <c:v>2.7885555833345279</c:v>
                </c:pt>
                <c:pt idx="280">
                  <c:v>2.7985545833362266</c:v>
                </c:pt>
                <c:pt idx="281">
                  <c:v>2.8085535833379254</c:v>
                </c:pt>
                <c:pt idx="282">
                  <c:v>2.8185525833396241</c:v>
                </c:pt>
                <c:pt idx="283">
                  <c:v>2.8285525833489373</c:v>
                </c:pt>
                <c:pt idx="284">
                  <c:v>2.8385515833506361</c:v>
                </c:pt>
                <c:pt idx="285">
                  <c:v>2.8485505833523348</c:v>
                </c:pt>
                <c:pt idx="286">
                  <c:v>2.8585505833325442</c:v>
                </c:pt>
                <c:pt idx="287">
                  <c:v>2.8685495833342429</c:v>
                </c:pt>
                <c:pt idx="288">
                  <c:v>2.8785485833359417</c:v>
                </c:pt>
                <c:pt idx="289">
                  <c:v>2.8885485833452549</c:v>
                </c:pt>
                <c:pt idx="290">
                  <c:v>2.8985475833469536</c:v>
                </c:pt>
                <c:pt idx="291">
                  <c:v>2.9085465833486523</c:v>
                </c:pt>
                <c:pt idx="292">
                  <c:v>2.9185455833503511</c:v>
                </c:pt>
                <c:pt idx="293">
                  <c:v>2.9285455833305605</c:v>
                </c:pt>
                <c:pt idx="294">
                  <c:v>2.9385445833322592</c:v>
                </c:pt>
                <c:pt idx="295">
                  <c:v>2.9485435833339579</c:v>
                </c:pt>
                <c:pt idx="296">
                  <c:v>2.9585435833432712</c:v>
                </c:pt>
                <c:pt idx="297">
                  <c:v>2.9685425833449699</c:v>
                </c:pt>
                <c:pt idx="298">
                  <c:v>2.9785415833466686</c:v>
                </c:pt>
                <c:pt idx="299">
                  <c:v>2.9885415833559819</c:v>
                </c:pt>
                <c:pt idx="300">
                  <c:v>2.9985405833576806</c:v>
                </c:pt>
                <c:pt idx="301">
                  <c:v>3.0085395833593793</c:v>
                </c:pt>
                <c:pt idx="302">
                  <c:v>3.0185395833395887</c:v>
                </c:pt>
                <c:pt idx="303">
                  <c:v>3.0285385833412874</c:v>
                </c:pt>
                <c:pt idx="304">
                  <c:v>3.0385375833429862</c:v>
                </c:pt>
                <c:pt idx="305">
                  <c:v>3.0485365833446849</c:v>
                </c:pt>
                <c:pt idx="306">
                  <c:v>3.0585365833539981</c:v>
                </c:pt>
                <c:pt idx="307">
                  <c:v>3.0685355833556969</c:v>
                </c:pt>
                <c:pt idx="308">
                  <c:v>3.0785345833573956</c:v>
                </c:pt>
                <c:pt idx="309">
                  <c:v>3.088534583337605</c:v>
                </c:pt>
                <c:pt idx="310">
                  <c:v>3.0985335833393037</c:v>
                </c:pt>
                <c:pt idx="311">
                  <c:v>3.1085325833410025</c:v>
                </c:pt>
                <c:pt idx="312">
                  <c:v>3.1185310833388939</c:v>
                </c:pt>
                <c:pt idx="313">
                  <c:v>3.1285310833482072</c:v>
                </c:pt>
                <c:pt idx="314">
                  <c:v>3.1385300833499059</c:v>
                </c:pt>
                <c:pt idx="315">
                  <c:v>3.1485290833516046</c:v>
                </c:pt>
                <c:pt idx="316">
                  <c:v>3.158529083331814</c:v>
                </c:pt>
                <c:pt idx="317">
                  <c:v>3.1685280833335128</c:v>
                </c:pt>
                <c:pt idx="318">
                  <c:v>3.1785270833352115</c:v>
                </c:pt>
                <c:pt idx="319">
                  <c:v>3.1885270833445247</c:v>
                </c:pt>
                <c:pt idx="320">
                  <c:v>3.1985260833462235</c:v>
                </c:pt>
                <c:pt idx="321">
                  <c:v>3.2085250833479222</c:v>
                </c:pt>
                <c:pt idx="322">
                  <c:v>3.2185250833572354</c:v>
                </c:pt>
                <c:pt idx="323">
                  <c:v>3.2285240833589341</c:v>
                </c:pt>
                <c:pt idx="324">
                  <c:v>3.2385230833315291</c:v>
                </c:pt>
                <c:pt idx="325">
                  <c:v>3.2485220833332278</c:v>
                </c:pt>
                <c:pt idx="326">
                  <c:v>3.258522083342541</c:v>
                </c:pt>
                <c:pt idx="327">
                  <c:v>3.2685210833442397</c:v>
                </c:pt>
                <c:pt idx="328">
                  <c:v>3.2785200833459385</c:v>
                </c:pt>
                <c:pt idx="329">
                  <c:v>3.2885200833552517</c:v>
                </c:pt>
                <c:pt idx="330">
                  <c:v>3.2985190833569504</c:v>
                </c:pt>
                <c:pt idx="331">
                  <c:v>3.3085180833586492</c:v>
                </c:pt>
                <c:pt idx="332">
                  <c:v>3.3185170833312441</c:v>
                </c:pt>
                <c:pt idx="333">
                  <c:v>3.3285170833405573</c:v>
                </c:pt>
                <c:pt idx="334">
                  <c:v>3.338516083342256</c:v>
                </c:pt>
                <c:pt idx="335">
                  <c:v>3.3485150833439548</c:v>
                </c:pt>
                <c:pt idx="336">
                  <c:v>3.358515083353268</c:v>
                </c:pt>
                <c:pt idx="337">
                  <c:v>3.3685140833549667</c:v>
                </c:pt>
                <c:pt idx="338">
                  <c:v>3.3785130833566654</c:v>
                </c:pt>
                <c:pt idx="339">
                  <c:v>3.3885130833368748</c:v>
                </c:pt>
                <c:pt idx="340">
                  <c:v>3.3985120833385736</c:v>
                </c:pt>
                <c:pt idx="341">
                  <c:v>3.4085110833402723</c:v>
                </c:pt>
                <c:pt idx="342">
                  <c:v>3.4185110833495855</c:v>
                </c:pt>
                <c:pt idx="343">
                  <c:v>3.4285100833512843</c:v>
                </c:pt>
                <c:pt idx="344">
                  <c:v>3.438509083352983</c:v>
                </c:pt>
                <c:pt idx="345">
                  <c:v>3.4485080833546817</c:v>
                </c:pt>
                <c:pt idx="346">
                  <c:v>3.4585080833348911</c:v>
                </c:pt>
                <c:pt idx="347">
                  <c:v>3.4685070833365899</c:v>
                </c:pt>
                <c:pt idx="348">
                  <c:v>3.4785060833382886</c:v>
                </c:pt>
                <c:pt idx="349">
                  <c:v>3.4885060833476018</c:v>
                </c:pt>
                <c:pt idx="350">
                  <c:v>3.4985050833493005</c:v>
                </c:pt>
                <c:pt idx="351">
                  <c:v>3.5085040833509993</c:v>
                </c:pt>
                <c:pt idx="352">
                  <c:v>3.5185040833312087</c:v>
                </c:pt>
                <c:pt idx="353">
                  <c:v>3.5285030833329074</c:v>
                </c:pt>
                <c:pt idx="354">
                  <c:v>3.5385020833346061</c:v>
                </c:pt>
                <c:pt idx="355">
                  <c:v>3.5485010833363049</c:v>
                </c:pt>
                <c:pt idx="356">
                  <c:v>3.5585010833456181</c:v>
                </c:pt>
                <c:pt idx="357">
                  <c:v>3.5685000833473168</c:v>
                </c:pt>
                <c:pt idx="358">
                  <c:v>3.5784990833490156</c:v>
                </c:pt>
                <c:pt idx="359">
                  <c:v>3.5884990833583288</c:v>
                </c:pt>
                <c:pt idx="360">
                  <c:v>3.5984980833309237</c:v>
                </c:pt>
                <c:pt idx="361">
                  <c:v>3.6084970833326224</c:v>
                </c:pt>
                <c:pt idx="362">
                  <c:v>3.6184970833419356</c:v>
                </c:pt>
                <c:pt idx="363">
                  <c:v>3.6284960833436344</c:v>
                </c:pt>
                <c:pt idx="364">
                  <c:v>3.6384950833453331</c:v>
                </c:pt>
                <c:pt idx="365">
                  <c:v>3.6484940833470318</c:v>
                </c:pt>
                <c:pt idx="366">
                  <c:v>3.6584940833563451</c:v>
                </c:pt>
                <c:pt idx="367">
                  <c:v>3.6684930833580438</c:v>
                </c:pt>
                <c:pt idx="368">
                  <c:v>3.6784920833306387</c:v>
                </c:pt>
                <c:pt idx="369">
                  <c:v>3.6884920833399519</c:v>
                </c:pt>
                <c:pt idx="370">
                  <c:v>3.6984910833416507</c:v>
                </c:pt>
                <c:pt idx="371">
                  <c:v>3.7084900833433494</c:v>
                </c:pt>
                <c:pt idx="372">
                  <c:v>3.7184900833526626</c:v>
                </c:pt>
                <c:pt idx="373">
                  <c:v>3.7284890833543614</c:v>
                </c:pt>
                <c:pt idx="374">
                  <c:v>3.7384880833560601</c:v>
                </c:pt>
                <c:pt idx="375">
                  <c:v>3.7484880833362695</c:v>
                </c:pt>
                <c:pt idx="376">
                  <c:v>3.7584870833379682</c:v>
                </c:pt>
                <c:pt idx="377">
                  <c:v>3.7684860833396669</c:v>
                </c:pt>
                <c:pt idx="378">
                  <c:v>3.7784850833413657</c:v>
                </c:pt>
                <c:pt idx="379">
                  <c:v>3.7884850833506789</c:v>
                </c:pt>
                <c:pt idx="380">
                  <c:v>3.7984840833523776</c:v>
                </c:pt>
                <c:pt idx="381">
                  <c:v>3.8084830833540764</c:v>
                </c:pt>
                <c:pt idx="382">
                  <c:v>3.8184830833342858</c:v>
                </c:pt>
                <c:pt idx="383">
                  <c:v>3.8284820833359845</c:v>
                </c:pt>
                <c:pt idx="384">
                  <c:v>3.8384810833376832</c:v>
                </c:pt>
                <c:pt idx="385">
                  <c:v>3.8484810833469965</c:v>
                </c:pt>
                <c:pt idx="386">
                  <c:v>3.8584800833486952</c:v>
                </c:pt>
                <c:pt idx="387">
                  <c:v>3.8684790833503939</c:v>
                </c:pt>
                <c:pt idx="388">
                  <c:v>3.8784780833520927</c:v>
                </c:pt>
                <c:pt idx="389">
                  <c:v>3.888478083332302</c:v>
                </c:pt>
                <c:pt idx="390">
                  <c:v>3.8984770833340008</c:v>
                </c:pt>
                <c:pt idx="391">
                  <c:v>3.9084760833356995</c:v>
                </c:pt>
                <c:pt idx="392">
                  <c:v>3.9184760833450127</c:v>
                </c:pt>
                <c:pt idx="393">
                  <c:v>3.9284750833467115</c:v>
                </c:pt>
                <c:pt idx="394">
                  <c:v>3.9384740833484102</c:v>
                </c:pt>
                <c:pt idx="395">
                  <c:v>3.9484740833577234</c:v>
                </c:pt>
                <c:pt idx="396">
                  <c:v>3.9584730833594222</c:v>
                </c:pt>
                <c:pt idx="397">
                  <c:v>3.9684720833320171</c:v>
                </c:pt>
                <c:pt idx="398">
                  <c:v>3.9784720833413303</c:v>
                </c:pt>
                <c:pt idx="399">
                  <c:v>3.988471083343029</c:v>
                </c:pt>
                <c:pt idx="400">
                  <c:v>3.9984700833447278</c:v>
                </c:pt>
                <c:pt idx="401">
                  <c:v>4.0084690833464265</c:v>
                </c:pt>
                <c:pt idx="402">
                  <c:v>4.0184690833557397</c:v>
                </c:pt>
                <c:pt idx="403">
                  <c:v>4.0284680833574384</c:v>
                </c:pt>
                <c:pt idx="404">
                  <c:v>4.0384670833591372</c:v>
                </c:pt>
                <c:pt idx="405">
                  <c:v>4.0484670833393466</c:v>
                </c:pt>
                <c:pt idx="406">
                  <c:v>4.0584660833410453</c:v>
                </c:pt>
                <c:pt idx="407">
                  <c:v>4.068465083342744</c:v>
                </c:pt>
                <c:pt idx="408">
                  <c:v>4.0784650833520573</c:v>
                </c:pt>
                <c:pt idx="409">
                  <c:v>4.088464083353756</c:v>
                </c:pt>
                <c:pt idx="410">
                  <c:v>4.0984630833554547</c:v>
                </c:pt>
                <c:pt idx="411">
                  <c:v>4.1084620833571535</c:v>
                </c:pt>
                <c:pt idx="412">
                  <c:v>4.1184624583402183</c:v>
                </c:pt>
                <c:pt idx="413">
                  <c:v>4.128461458341917</c:v>
                </c:pt>
                <c:pt idx="414">
                  <c:v>4.1384604583436158</c:v>
                </c:pt>
                <c:pt idx="415">
                  <c:v>4.148460458352929</c:v>
                </c:pt>
                <c:pt idx="416">
                  <c:v>4.1584594583546277</c:v>
                </c:pt>
                <c:pt idx="417">
                  <c:v>4.1684584583563264</c:v>
                </c:pt>
                <c:pt idx="418">
                  <c:v>4.1784584583365358</c:v>
                </c:pt>
                <c:pt idx="419">
                  <c:v>4.1884574583382346</c:v>
                </c:pt>
                <c:pt idx="420">
                  <c:v>4.1984564583399333</c:v>
                </c:pt>
                <c:pt idx="421">
                  <c:v>4.2084564583492465</c:v>
                </c:pt>
                <c:pt idx="422">
                  <c:v>4.2184554583509453</c:v>
                </c:pt>
                <c:pt idx="423">
                  <c:v>4.228454458352644</c:v>
                </c:pt>
                <c:pt idx="424">
                  <c:v>4.2384534583543427</c:v>
                </c:pt>
                <c:pt idx="425">
                  <c:v>4.2484534583345521</c:v>
                </c:pt>
                <c:pt idx="426">
                  <c:v>4.2584524583362509</c:v>
                </c:pt>
                <c:pt idx="427">
                  <c:v>4.2684514583379496</c:v>
                </c:pt>
                <c:pt idx="428">
                  <c:v>4.2784514583472628</c:v>
                </c:pt>
                <c:pt idx="429">
                  <c:v>4.2884504583489615</c:v>
                </c:pt>
                <c:pt idx="430">
                  <c:v>4.2984494583506603</c:v>
                </c:pt>
                <c:pt idx="431">
                  <c:v>4.3084494583308697</c:v>
                </c:pt>
                <c:pt idx="432">
                  <c:v>4.3184484583325684</c:v>
                </c:pt>
                <c:pt idx="433">
                  <c:v>4.3284474583342671</c:v>
                </c:pt>
                <c:pt idx="434">
                  <c:v>4.3384464583359659</c:v>
                </c:pt>
                <c:pt idx="435">
                  <c:v>4.3484464583452791</c:v>
                </c:pt>
                <c:pt idx="436">
                  <c:v>4.3584454583469778</c:v>
                </c:pt>
                <c:pt idx="437">
                  <c:v>4.3684444583486766</c:v>
                </c:pt>
                <c:pt idx="438">
                  <c:v>4.3784444583579898</c:v>
                </c:pt>
                <c:pt idx="439">
                  <c:v>4.3884434583305847</c:v>
                </c:pt>
                <c:pt idx="440">
                  <c:v>4.3984424583322834</c:v>
                </c:pt>
                <c:pt idx="441">
                  <c:v>4.4084424583415966</c:v>
                </c:pt>
                <c:pt idx="442">
                  <c:v>4.4184414583432954</c:v>
                </c:pt>
                <c:pt idx="443">
                  <c:v>4.4284404583449941</c:v>
                </c:pt>
                <c:pt idx="444">
                  <c:v>4.4384404583543073</c:v>
                </c:pt>
                <c:pt idx="445">
                  <c:v>4.4484394583560061</c:v>
                </c:pt>
                <c:pt idx="446">
                  <c:v>4.4584384583577048</c:v>
                </c:pt>
                <c:pt idx="447">
                  <c:v>4.4684374583594035</c:v>
                </c:pt>
                <c:pt idx="448">
                  <c:v>4.4784374583396129</c:v>
                </c:pt>
                <c:pt idx="449">
                  <c:v>4.4884364583413117</c:v>
                </c:pt>
                <c:pt idx="450">
                  <c:v>4.4984354583430104</c:v>
                </c:pt>
                <c:pt idx="451">
                  <c:v>4.5084354583523236</c:v>
                </c:pt>
                <c:pt idx="452">
                  <c:v>4.5184344583540224</c:v>
                </c:pt>
                <c:pt idx="453">
                  <c:v>4.5284334583557211</c:v>
                </c:pt>
                <c:pt idx="454">
                  <c:v>4.5384334583359305</c:v>
                </c:pt>
                <c:pt idx="455">
                  <c:v>4.5484324583376292</c:v>
                </c:pt>
                <c:pt idx="456">
                  <c:v>4.5584314583393279</c:v>
                </c:pt>
                <c:pt idx="457">
                  <c:v>4.5684304583410267</c:v>
                </c:pt>
                <c:pt idx="458">
                  <c:v>4.5784304583503399</c:v>
                </c:pt>
                <c:pt idx="459">
                  <c:v>4.5884294583520386</c:v>
                </c:pt>
                <c:pt idx="460">
                  <c:v>4.5984284583537374</c:v>
                </c:pt>
                <c:pt idx="461">
                  <c:v>4.6084284583339468</c:v>
                </c:pt>
                <c:pt idx="462">
                  <c:v>4.6184274583356455</c:v>
                </c:pt>
                <c:pt idx="463">
                  <c:v>4.6284264583373442</c:v>
                </c:pt>
                <c:pt idx="464">
                  <c:v>4.6384264583466575</c:v>
                </c:pt>
                <c:pt idx="465">
                  <c:v>4.6484254583483562</c:v>
                </c:pt>
                <c:pt idx="466">
                  <c:v>4.6584244583500549</c:v>
                </c:pt>
                <c:pt idx="467">
                  <c:v>4.6684244583593681</c:v>
                </c:pt>
                <c:pt idx="468">
                  <c:v>4.678423458331963</c:v>
                </c:pt>
                <c:pt idx="469">
                  <c:v>4.6884224583336618</c:v>
                </c:pt>
                <c:pt idx="470">
                  <c:v>4.6984214583353605</c:v>
                </c:pt>
                <c:pt idx="471">
                  <c:v>4.7084214583446737</c:v>
                </c:pt>
                <c:pt idx="472">
                  <c:v>4.7184204583463725</c:v>
                </c:pt>
                <c:pt idx="473">
                  <c:v>4.7284194583480712</c:v>
                </c:pt>
                <c:pt idx="474">
                  <c:v>4.7384194583573844</c:v>
                </c:pt>
                <c:pt idx="475">
                  <c:v>4.7484184583590832</c:v>
                </c:pt>
                <c:pt idx="476">
                  <c:v>4.7584174583316781</c:v>
                </c:pt>
                <c:pt idx="477">
                  <c:v>4.7684174583409913</c:v>
                </c:pt>
                <c:pt idx="478">
                  <c:v>4.77841645834269</c:v>
                </c:pt>
                <c:pt idx="479">
                  <c:v>4.7884154583443888</c:v>
                </c:pt>
                <c:pt idx="480">
                  <c:v>4.798415458353702</c:v>
                </c:pt>
                <c:pt idx="481">
                  <c:v>4.8084144583554007</c:v>
                </c:pt>
                <c:pt idx="482">
                  <c:v>4.8184134583570994</c:v>
                </c:pt>
                <c:pt idx="483">
                  <c:v>4.8284124583587982</c:v>
                </c:pt>
                <c:pt idx="484">
                  <c:v>4.8384124583390076</c:v>
                </c:pt>
                <c:pt idx="485">
                  <c:v>4.8484114583407063</c:v>
                </c:pt>
                <c:pt idx="486">
                  <c:v>4.858410458342405</c:v>
                </c:pt>
                <c:pt idx="487">
                  <c:v>4.8684104583517183</c:v>
                </c:pt>
                <c:pt idx="488">
                  <c:v>4.878409458353417</c:v>
                </c:pt>
                <c:pt idx="489">
                  <c:v>4.8884084583551157</c:v>
                </c:pt>
                <c:pt idx="490">
                  <c:v>4.8984084583353251</c:v>
                </c:pt>
                <c:pt idx="491">
                  <c:v>4.9084074583370239</c:v>
                </c:pt>
                <c:pt idx="492">
                  <c:v>4.9184064583387226</c:v>
                </c:pt>
                <c:pt idx="493">
                  <c:v>4.9284064583480358</c:v>
                </c:pt>
                <c:pt idx="494">
                  <c:v>4.9384054583497345</c:v>
                </c:pt>
                <c:pt idx="495">
                  <c:v>4.9484044583514333</c:v>
                </c:pt>
                <c:pt idx="496">
                  <c:v>4.958403458353132</c:v>
                </c:pt>
                <c:pt idx="497">
                  <c:v>4.9684034583333414</c:v>
                </c:pt>
                <c:pt idx="498">
                  <c:v>4.9784024583350401</c:v>
                </c:pt>
                <c:pt idx="499">
                  <c:v>4.9884014583367389</c:v>
                </c:pt>
                <c:pt idx="500">
                  <c:v>4.9984014583460521</c:v>
                </c:pt>
                <c:pt idx="501">
                  <c:v>5.0084004583477508</c:v>
                </c:pt>
                <c:pt idx="502">
                  <c:v>5.0183994583494496</c:v>
                </c:pt>
                <c:pt idx="503">
                  <c:v>5.0283994583587628</c:v>
                </c:pt>
                <c:pt idx="504">
                  <c:v>5.0383984583313577</c:v>
                </c:pt>
                <c:pt idx="505">
                  <c:v>5.0483974583330564</c:v>
                </c:pt>
                <c:pt idx="506">
                  <c:v>5.0583974583423696</c:v>
                </c:pt>
                <c:pt idx="507">
                  <c:v>5.0683964583440684</c:v>
                </c:pt>
                <c:pt idx="508">
                  <c:v>5.0783954583457671</c:v>
                </c:pt>
                <c:pt idx="509">
                  <c:v>5.0883944583474658</c:v>
                </c:pt>
                <c:pt idx="510">
                  <c:v>5.0983944583567791</c:v>
                </c:pt>
                <c:pt idx="511">
                  <c:v>5.1083934583584778</c:v>
                </c:pt>
                <c:pt idx="512">
                  <c:v>5.1183928333339281</c:v>
                </c:pt>
                <c:pt idx="513">
                  <c:v>5.1283928333432414</c:v>
                </c:pt>
                <c:pt idx="514">
                  <c:v>5.1383918333449401</c:v>
                </c:pt>
                <c:pt idx="515">
                  <c:v>5.1483908333466388</c:v>
                </c:pt>
                <c:pt idx="516">
                  <c:v>5.1583908333559521</c:v>
                </c:pt>
                <c:pt idx="517">
                  <c:v>5.1683898333576508</c:v>
                </c:pt>
                <c:pt idx="518">
                  <c:v>5.1783888333593495</c:v>
                </c:pt>
                <c:pt idx="519">
                  <c:v>5.1883888333395589</c:v>
                </c:pt>
                <c:pt idx="520">
                  <c:v>5.1983878333412576</c:v>
                </c:pt>
                <c:pt idx="521">
                  <c:v>5.2083868333429564</c:v>
                </c:pt>
                <c:pt idx="522">
                  <c:v>5.2183858333446551</c:v>
                </c:pt>
                <c:pt idx="523">
                  <c:v>5.2283858333539683</c:v>
                </c:pt>
                <c:pt idx="524">
                  <c:v>5.2383848333556671</c:v>
                </c:pt>
                <c:pt idx="525">
                  <c:v>5.2483838333573658</c:v>
                </c:pt>
                <c:pt idx="526">
                  <c:v>5.2583838333375752</c:v>
                </c:pt>
                <c:pt idx="527">
                  <c:v>5.2683828333392739</c:v>
                </c:pt>
                <c:pt idx="528">
                  <c:v>5.2783818333409727</c:v>
                </c:pt>
                <c:pt idx="529">
                  <c:v>5.2883818333502859</c:v>
                </c:pt>
                <c:pt idx="530">
                  <c:v>5.2983808333519846</c:v>
                </c:pt>
                <c:pt idx="531">
                  <c:v>5.3083798333536834</c:v>
                </c:pt>
                <c:pt idx="532">
                  <c:v>5.3183798333338927</c:v>
                </c:pt>
                <c:pt idx="533">
                  <c:v>5.3283788333355915</c:v>
                </c:pt>
                <c:pt idx="534">
                  <c:v>5.3383778333372902</c:v>
                </c:pt>
                <c:pt idx="535">
                  <c:v>5.3483778333466034</c:v>
                </c:pt>
                <c:pt idx="536">
                  <c:v>5.3583768333483022</c:v>
                </c:pt>
                <c:pt idx="537">
                  <c:v>5.3683758333500009</c:v>
                </c:pt>
                <c:pt idx="538">
                  <c:v>5.3783748333516996</c:v>
                </c:pt>
                <c:pt idx="539">
                  <c:v>5.388374833331909</c:v>
                </c:pt>
                <c:pt idx="540">
                  <c:v>5.3983738333336078</c:v>
                </c:pt>
                <c:pt idx="541">
                  <c:v>5.4083728333353065</c:v>
                </c:pt>
                <c:pt idx="542">
                  <c:v>5.4183728333446197</c:v>
                </c:pt>
                <c:pt idx="543">
                  <c:v>5.4283718333463185</c:v>
                </c:pt>
                <c:pt idx="544">
                  <c:v>5.4383708333480172</c:v>
                </c:pt>
                <c:pt idx="545">
                  <c:v>5.4483708333573304</c:v>
                </c:pt>
                <c:pt idx="546">
                  <c:v>5.4583698333590291</c:v>
                </c:pt>
                <c:pt idx="547">
                  <c:v>5.468368833331624</c:v>
                </c:pt>
                <c:pt idx="548">
                  <c:v>5.4783688333409373</c:v>
                </c:pt>
                <c:pt idx="549">
                  <c:v>5.488367833342636</c:v>
                </c:pt>
                <c:pt idx="550">
                  <c:v>5.4983668333443347</c:v>
                </c:pt>
                <c:pt idx="551">
                  <c:v>5.5083658333460335</c:v>
                </c:pt>
                <c:pt idx="552">
                  <c:v>5.5183658333553467</c:v>
                </c:pt>
                <c:pt idx="553">
                  <c:v>5.5283648333570454</c:v>
                </c:pt>
                <c:pt idx="554">
                  <c:v>5.5383638333587442</c:v>
                </c:pt>
                <c:pt idx="555">
                  <c:v>5.5483638333389536</c:v>
                </c:pt>
                <c:pt idx="556">
                  <c:v>5.5583628333406523</c:v>
                </c:pt>
                <c:pt idx="557">
                  <c:v>5.568361833342351</c:v>
                </c:pt>
                <c:pt idx="558">
                  <c:v>5.5783618333516642</c:v>
                </c:pt>
                <c:pt idx="559">
                  <c:v>5.588360833353363</c:v>
                </c:pt>
                <c:pt idx="560">
                  <c:v>5.5983598333550617</c:v>
                </c:pt>
                <c:pt idx="561">
                  <c:v>5.6083598333352711</c:v>
                </c:pt>
                <c:pt idx="562">
                  <c:v>5.6183588333369698</c:v>
                </c:pt>
                <c:pt idx="563">
                  <c:v>5.6283578333386686</c:v>
                </c:pt>
                <c:pt idx="564">
                  <c:v>5.6383568333403673</c:v>
                </c:pt>
                <c:pt idx="565">
                  <c:v>5.6483568333496805</c:v>
                </c:pt>
                <c:pt idx="566">
                  <c:v>5.6583558333513793</c:v>
                </c:pt>
                <c:pt idx="567">
                  <c:v>5.668354833353078</c:v>
                </c:pt>
                <c:pt idx="568">
                  <c:v>5.6783548333332874</c:v>
                </c:pt>
                <c:pt idx="569">
                  <c:v>5.6883538333349861</c:v>
                </c:pt>
                <c:pt idx="570">
                  <c:v>5.6983528333366849</c:v>
                </c:pt>
                <c:pt idx="571">
                  <c:v>5.7083528333459981</c:v>
                </c:pt>
                <c:pt idx="572">
                  <c:v>5.7183518333476968</c:v>
                </c:pt>
                <c:pt idx="573">
                  <c:v>5.7283508333493955</c:v>
                </c:pt>
                <c:pt idx="574">
                  <c:v>5.7383508333587088</c:v>
                </c:pt>
                <c:pt idx="575">
                  <c:v>5.7483498333313037</c:v>
                </c:pt>
                <c:pt idx="576">
                  <c:v>5.7583488333330024</c:v>
                </c:pt>
                <c:pt idx="577">
                  <c:v>5.7683478333347011</c:v>
                </c:pt>
                <c:pt idx="578">
                  <c:v>5.7783478333440144</c:v>
                </c:pt>
                <c:pt idx="579">
                  <c:v>5.7883468333457131</c:v>
                </c:pt>
                <c:pt idx="580">
                  <c:v>5.7983458333474118</c:v>
                </c:pt>
                <c:pt idx="581">
                  <c:v>5.8083458333567251</c:v>
                </c:pt>
                <c:pt idx="582">
                  <c:v>5.8183448333584238</c:v>
                </c:pt>
                <c:pt idx="583">
                  <c:v>5.8283438333310187</c:v>
                </c:pt>
                <c:pt idx="584">
                  <c:v>5.8383438333403319</c:v>
                </c:pt>
                <c:pt idx="585">
                  <c:v>5.8483428333420306</c:v>
                </c:pt>
                <c:pt idx="586">
                  <c:v>5.8583418333437294</c:v>
                </c:pt>
                <c:pt idx="587">
                  <c:v>5.8683418333530426</c:v>
                </c:pt>
                <c:pt idx="588">
                  <c:v>5.8783408333547413</c:v>
                </c:pt>
                <c:pt idx="589">
                  <c:v>5.8883398333564401</c:v>
                </c:pt>
                <c:pt idx="590">
                  <c:v>5.8983398333366495</c:v>
                </c:pt>
                <c:pt idx="591">
                  <c:v>5.9083388333383482</c:v>
                </c:pt>
                <c:pt idx="592">
                  <c:v>5.9183378333400469</c:v>
                </c:pt>
                <c:pt idx="593">
                  <c:v>5.9283368333417457</c:v>
                </c:pt>
                <c:pt idx="594">
                  <c:v>5.9383368333510589</c:v>
                </c:pt>
                <c:pt idx="595">
                  <c:v>5.9483358333527576</c:v>
                </c:pt>
                <c:pt idx="596">
                  <c:v>5.9583348333544564</c:v>
                </c:pt>
                <c:pt idx="597">
                  <c:v>5.9683348333346657</c:v>
                </c:pt>
                <c:pt idx="598">
                  <c:v>5.9783338333363645</c:v>
                </c:pt>
                <c:pt idx="599">
                  <c:v>5.9883328333380632</c:v>
                </c:pt>
                <c:pt idx="600">
                  <c:v>5.9983328333473764</c:v>
                </c:pt>
                <c:pt idx="601">
                  <c:v>6.0083318333490752</c:v>
                </c:pt>
                <c:pt idx="602">
                  <c:v>6.0183308333507739</c:v>
                </c:pt>
                <c:pt idx="603">
                  <c:v>6.0283308333309833</c:v>
                </c:pt>
                <c:pt idx="604">
                  <c:v>6.038329833332682</c:v>
                </c:pt>
                <c:pt idx="605">
                  <c:v>6.0483288333343808</c:v>
                </c:pt>
                <c:pt idx="606">
                  <c:v>6.058328833343694</c:v>
                </c:pt>
                <c:pt idx="607">
                  <c:v>6.0683278333453927</c:v>
                </c:pt>
                <c:pt idx="608">
                  <c:v>6.0783268333470915</c:v>
                </c:pt>
                <c:pt idx="609">
                  <c:v>6.0883258333487902</c:v>
                </c:pt>
                <c:pt idx="610">
                  <c:v>6.0983258333581034</c:v>
                </c:pt>
                <c:pt idx="611">
                  <c:v>6.1083248333306983</c:v>
                </c:pt>
                <c:pt idx="612">
                  <c:v>6.118323833332397</c:v>
                </c:pt>
                <c:pt idx="613">
                  <c:v>6.1283238333417103</c:v>
                </c:pt>
                <c:pt idx="614">
                  <c:v>6.138322833343409</c:v>
                </c:pt>
                <c:pt idx="615">
                  <c:v>6.1483218333451077</c:v>
                </c:pt>
                <c:pt idx="616">
                  <c:v>6.158321833354421</c:v>
                </c:pt>
                <c:pt idx="617">
                  <c:v>6.1683208333561197</c:v>
                </c:pt>
                <c:pt idx="618">
                  <c:v>6.1783198333578184</c:v>
                </c:pt>
                <c:pt idx="619">
                  <c:v>6.1883198333380278</c:v>
                </c:pt>
                <c:pt idx="620">
                  <c:v>6.1983188333397266</c:v>
                </c:pt>
                <c:pt idx="621">
                  <c:v>6.2083178333414253</c:v>
                </c:pt>
                <c:pt idx="622">
                  <c:v>6.2183178333507385</c:v>
                </c:pt>
                <c:pt idx="623">
                  <c:v>6.2283168333524372</c:v>
                </c:pt>
                <c:pt idx="624">
                  <c:v>6.238315833354136</c:v>
                </c:pt>
                <c:pt idx="625">
                  <c:v>6.2483148333558347</c:v>
                </c:pt>
                <c:pt idx="626">
                  <c:v>6.2583148333360441</c:v>
                </c:pt>
                <c:pt idx="627">
                  <c:v>6.2683138333377428</c:v>
                </c:pt>
                <c:pt idx="628">
                  <c:v>6.2783128333394416</c:v>
                </c:pt>
                <c:pt idx="629">
                  <c:v>6.2883128333487548</c:v>
                </c:pt>
                <c:pt idx="630">
                  <c:v>6.2983118333504535</c:v>
                </c:pt>
                <c:pt idx="631">
                  <c:v>6.3083108333521523</c:v>
                </c:pt>
                <c:pt idx="632">
                  <c:v>6.3183108333323617</c:v>
                </c:pt>
                <c:pt idx="633">
                  <c:v>6.3283098333340604</c:v>
                </c:pt>
                <c:pt idx="634">
                  <c:v>6.3383088333357591</c:v>
                </c:pt>
                <c:pt idx="635">
                  <c:v>6.3483088333450723</c:v>
                </c:pt>
                <c:pt idx="636">
                  <c:v>6.3583078333467711</c:v>
                </c:pt>
                <c:pt idx="637">
                  <c:v>6.3683068333484698</c:v>
                </c:pt>
                <c:pt idx="638">
                  <c:v>6.378306833357783</c:v>
                </c:pt>
                <c:pt idx="639">
                  <c:v>6.3883058333303779</c:v>
                </c:pt>
                <c:pt idx="640">
                  <c:v>6.3983048333320767</c:v>
                </c:pt>
                <c:pt idx="641">
                  <c:v>6.4083038333337754</c:v>
                </c:pt>
                <c:pt idx="642">
                  <c:v>6.4183038333430886</c:v>
                </c:pt>
                <c:pt idx="643">
                  <c:v>6.4283028333447874</c:v>
                </c:pt>
                <c:pt idx="644">
                  <c:v>6.4383018333464861</c:v>
                </c:pt>
                <c:pt idx="645">
                  <c:v>6.4483018333557993</c:v>
                </c:pt>
                <c:pt idx="646">
                  <c:v>6.458300833357498</c:v>
                </c:pt>
                <c:pt idx="647">
                  <c:v>6.4682998333591968</c:v>
                </c:pt>
                <c:pt idx="648">
                  <c:v>6.4782998333394062</c:v>
                </c:pt>
                <c:pt idx="649">
                  <c:v>6.4882988333411049</c:v>
                </c:pt>
                <c:pt idx="650">
                  <c:v>6.4982978333428036</c:v>
                </c:pt>
                <c:pt idx="651">
                  <c:v>6.5082978333521169</c:v>
                </c:pt>
                <c:pt idx="652">
                  <c:v>6.5182968333538156</c:v>
                </c:pt>
                <c:pt idx="653">
                  <c:v>6.5282958333555143</c:v>
                </c:pt>
                <c:pt idx="654">
                  <c:v>6.5382958333357237</c:v>
                </c:pt>
                <c:pt idx="655">
                  <c:v>6.5482948333374225</c:v>
                </c:pt>
                <c:pt idx="656">
                  <c:v>6.5582938333391212</c:v>
                </c:pt>
                <c:pt idx="657">
                  <c:v>6.5682928333408199</c:v>
                </c:pt>
                <c:pt idx="658">
                  <c:v>6.5782928333501332</c:v>
                </c:pt>
                <c:pt idx="659">
                  <c:v>6.5882918333518319</c:v>
                </c:pt>
                <c:pt idx="660">
                  <c:v>6.5982908333535306</c:v>
                </c:pt>
                <c:pt idx="661">
                  <c:v>6.60829083333374</c:v>
                </c:pt>
                <c:pt idx="662">
                  <c:v>6.6182898333354387</c:v>
                </c:pt>
                <c:pt idx="663">
                  <c:v>6.6282888333371375</c:v>
                </c:pt>
                <c:pt idx="664">
                  <c:v>6.6382888333464507</c:v>
                </c:pt>
                <c:pt idx="665">
                  <c:v>6.6482878333481494</c:v>
                </c:pt>
                <c:pt idx="666">
                  <c:v>6.6582868333498482</c:v>
                </c:pt>
                <c:pt idx="667">
                  <c:v>6.6682868333591614</c:v>
                </c:pt>
                <c:pt idx="668">
                  <c:v>6.6782858333317563</c:v>
                </c:pt>
                <c:pt idx="669">
                  <c:v>6.688284833333455</c:v>
                </c:pt>
                <c:pt idx="670">
                  <c:v>6.6982848333427683</c:v>
                </c:pt>
                <c:pt idx="671">
                  <c:v>6.708283833344467</c:v>
                </c:pt>
                <c:pt idx="672">
                  <c:v>6.7182828333461657</c:v>
                </c:pt>
                <c:pt idx="673">
                  <c:v>6.7282818333478644</c:v>
                </c:pt>
                <c:pt idx="674">
                  <c:v>6.7382818333571777</c:v>
                </c:pt>
                <c:pt idx="675">
                  <c:v>6.7482808333588764</c:v>
                </c:pt>
                <c:pt idx="676">
                  <c:v>6.7582798333314713</c:v>
                </c:pt>
                <c:pt idx="677">
                  <c:v>6.7682798333407845</c:v>
                </c:pt>
                <c:pt idx="678">
                  <c:v>6.7782788333424833</c:v>
                </c:pt>
                <c:pt idx="679">
                  <c:v>6.788277833344182</c:v>
                </c:pt>
                <c:pt idx="680">
                  <c:v>6.7982778333534952</c:v>
                </c:pt>
                <c:pt idx="681">
                  <c:v>6.808276833355194</c:v>
                </c:pt>
                <c:pt idx="682">
                  <c:v>6.8182758333568927</c:v>
                </c:pt>
                <c:pt idx="683">
                  <c:v>6.8282758333371021</c:v>
                </c:pt>
                <c:pt idx="684">
                  <c:v>6.8382748333388008</c:v>
                </c:pt>
                <c:pt idx="685">
                  <c:v>6.8482738333404996</c:v>
                </c:pt>
                <c:pt idx="686">
                  <c:v>6.8582738333498128</c:v>
                </c:pt>
                <c:pt idx="687">
                  <c:v>6.8682728333515115</c:v>
                </c:pt>
                <c:pt idx="688">
                  <c:v>6.8782718333532102</c:v>
                </c:pt>
                <c:pt idx="689">
                  <c:v>6.888270833354909</c:v>
                </c:pt>
                <c:pt idx="690">
                  <c:v>6.8982708333351184</c:v>
                </c:pt>
                <c:pt idx="691">
                  <c:v>6.9082698333368171</c:v>
                </c:pt>
                <c:pt idx="692">
                  <c:v>6.9182688333385158</c:v>
                </c:pt>
                <c:pt idx="693">
                  <c:v>6.9282688333478291</c:v>
                </c:pt>
                <c:pt idx="694">
                  <c:v>6.9382678333495278</c:v>
                </c:pt>
                <c:pt idx="695">
                  <c:v>6.9482668333512265</c:v>
                </c:pt>
                <c:pt idx="696">
                  <c:v>6.9582668333314359</c:v>
                </c:pt>
                <c:pt idx="697">
                  <c:v>6.9682658333331347</c:v>
                </c:pt>
                <c:pt idx="698">
                  <c:v>6.9782648333348334</c:v>
                </c:pt>
                <c:pt idx="699">
                  <c:v>6.9882648333441466</c:v>
                </c:pt>
                <c:pt idx="700">
                  <c:v>6.9982638333458453</c:v>
                </c:pt>
                <c:pt idx="701">
                  <c:v>7.0082628333475441</c:v>
                </c:pt>
                <c:pt idx="702">
                  <c:v>7.0182628333568573</c:v>
                </c:pt>
                <c:pt idx="703">
                  <c:v>7.028261833358556</c:v>
                </c:pt>
                <c:pt idx="704">
                  <c:v>7.0382608333311509</c:v>
                </c:pt>
                <c:pt idx="705">
                  <c:v>7.0482608333404642</c:v>
                </c:pt>
                <c:pt idx="706">
                  <c:v>7.0582598333421629</c:v>
                </c:pt>
                <c:pt idx="707">
                  <c:v>7.0682588333438616</c:v>
                </c:pt>
                <c:pt idx="708">
                  <c:v>7.0782578333455604</c:v>
                </c:pt>
                <c:pt idx="709">
                  <c:v>7.0882578333548736</c:v>
                </c:pt>
                <c:pt idx="710">
                  <c:v>7.0982568333565723</c:v>
                </c:pt>
                <c:pt idx="711">
                  <c:v>7.108255833358271</c:v>
                </c:pt>
                <c:pt idx="712">
                  <c:v>7.1182552500104066</c:v>
                </c:pt>
                <c:pt idx="713">
                  <c:v>7.1282542500121053</c:v>
                </c:pt>
                <c:pt idx="714">
                  <c:v>7.1382532500138041</c:v>
                </c:pt>
                <c:pt idx="715">
                  <c:v>7.1482532500231173</c:v>
                </c:pt>
                <c:pt idx="716">
                  <c:v>7.158252250024816</c:v>
                </c:pt>
                <c:pt idx="717">
                  <c:v>7.1682512499974109</c:v>
                </c:pt>
                <c:pt idx="718">
                  <c:v>7.1782512500067241</c:v>
                </c:pt>
                <c:pt idx="719">
                  <c:v>7.1882502500084229</c:v>
                </c:pt>
                <c:pt idx="720">
                  <c:v>7.1982492500101216</c:v>
                </c:pt>
                <c:pt idx="721">
                  <c:v>7.2082492500194348</c:v>
                </c:pt>
                <c:pt idx="722">
                  <c:v>7.2182482500211336</c:v>
                </c:pt>
                <c:pt idx="723">
                  <c:v>7.2282472500228323</c:v>
                </c:pt>
                <c:pt idx="724">
                  <c:v>7.2382472500030417</c:v>
                </c:pt>
                <c:pt idx="725">
                  <c:v>7.2482462500047404</c:v>
                </c:pt>
                <c:pt idx="726">
                  <c:v>7.2582452500064392</c:v>
                </c:pt>
                <c:pt idx="727">
                  <c:v>7.2682452500157524</c:v>
                </c:pt>
                <c:pt idx="728">
                  <c:v>7.2782442500174511</c:v>
                </c:pt>
                <c:pt idx="729">
                  <c:v>7.2882432500191499</c:v>
                </c:pt>
                <c:pt idx="730">
                  <c:v>7.2982422500208486</c:v>
                </c:pt>
                <c:pt idx="731">
                  <c:v>7.308242250001058</c:v>
                </c:pt>
                <c:pt idx="732">
                  <c:v>7.3182412500027567</c:v>
                </c:pt>
                <c:pt idx="733">
                  <c:v>7.3282402500044554</c:v>
                </c:pt>
                <c:pt idx="734">
                  <c:v>7.3382402500137687</c:v>
                </c:pt>
                <c:pt idx="735">
                  <c:v>7.3482392500154674</c:v>
                </c:pt>
                <c:pt idx="736">
                  <c:v>7.3582382500171661</c:v>
                </c:pt>
                <c:pt idx="737">
                  <c:v>7.3682382499973755</c:v>
                </c:pt>
                <c:pt idx="738">
                  <c:v>7.3782372499990743</c:v>
                </c:pt>
                <c:pt idx="739">
                  <c:v>7.388236250000773</c:v>
                </c:pt>
                <c:pt idx="740">
                  <c:v>7.3982362500100862</c:v>
                </c:pt>
                <c:pt idx="741">
                  <c:v>7.408235250011785</c:v>
                </c:pt>
                <c:pt idx="742">
                  <c:v>7.4182342500134837</c:v>
                </c:pt>
                <c:pt idx="743">
                  <c:v>7.4282342500227969</c:v>
                </c:pt>
                <c:pt idx="744">
                  <c:v>7.4382332500244956</c:v>
                </c:pt>
                <c:pt idx="745">
                  <c:v>7.4482322499970905</c:v>
                </c:pt>
                <c:pt idx="746">
                  <c:v>7.4582322500064038</c:v>
                </c:pt>
                <c:pt idx="747">
                  <c:v>7.4682312500081025</c:v>
                </c:pt>
                <c:pt idx="748">
                  <c:v>7.4782302500098012</c:v>
                </c:pt>
                <c:pt idx="749">
                  <c:v>7.4882292500115</c:v>
                </c:pt>
                <c:pt idx="750">
                  <c:v>7.4982292500208132</c:v>
                </c:pt>
                <c:pt idx="751">
                  <c:v>7.5082282500225119</c:v>
                </c:pt>
                <c:pt idx="752">
                  <c:v>7.5182272500242107</c:v>
                </c:pt>
                <c:pt idx="753">
                  <c:v>7.5282272500044201</c:v>
                </c:pt>
                <c:pt idx="754">
                  <c:v>7.5382262500061188</c:v>
                </c:pt>
                <c:pt idx="755">
                  <c:v>7.5482252500078175</c:v>
                </c:pt>
                <c:pt idx="756">
                  <c:v>7.5582252500171307</c:v>
                </c:pt>
                <c:pt idx="757">
                  <c:v>7.5682242500188295</c:v>
                </c:pt>
                <c:pt idx="758">
                  <c:v>7.5782232500205282</c:v>
                </c:pt>
                <c:pt idx="759">
                  <c:v>7.5882232500007376</c:v>
                </c:pt>
                <c:pt idx="760">
                  <c:v>7.5982222500024363</c:v>
                </c:pt>
                <c:pt idx="761">
                  <c:v>7.6082212500041351</c:v>
                </c:pt>
                <c:pt idx="762">
                  <c:v>7.6182212500134483</c:v>
                </c:pt>
                <c:pt idx="763">
                  <c:v>7.628220250015147</c:v>
                </c:pt>
                <c:pt idx="764">
                  <c:v>7.6382192500168458</c:v>
                </c:pt>
                <c:pt idx="765">
                  <c:v>7.6482182500185445</c:v>
                </c:pt>
                <c:pt idx="766">
                  <c:v>7.6582182499987539</c:v>
                </c:pt>
                <c:pt idx="767">
                  <c:v>7.6682172500004526</c:v>
                </c:pt>
                <c:pt idx="768">
                  <c:v>7.6782162500021514</c:v>
                </c:pt>
                <c:pt idx="769">
                  <c:v>7.6882162500114646</c:v>
                </c:pt>
                <c:pt idx="770">
                  <c:v>7.6982152500131633</c:v>
                </c:pt>
                <c:pt idx="771">
                  <c:v>7.708214250014862</c:v>
                </c:pt>
                <c:pt idx="772">
                  <c:v>7.7182142500241753</c:v>
                </c:pt>
                <c:pt idx="773">
                  <c:v>7.728213250025874</c:v>
                </c:pt>
                <c:pt idx="774">
                  <c:v>7.7382122499984689</c:v>
                </c:pt>
                <c:pt idx="775">
                  <c:v>7.7482122500077821</c:v>
                </c:pt>
                <c:pt idx="776">
                  <c:v>7.7582112500094809</c:v>
                </c:pt>
                <c:pt idx="777">
                  <c:v>7.7682102500111796</c:v>
                </c:pt>
                <c:pt idx="778">
                  <c:v>7.7782102500204928</c:v>
                </c:pt>
                <c:pt idx="779">
                  <c:v>7.7882092500221916</c:v>
                </c:pt>
                <c:pt idx="780">
                  <c:v>7.7982082500238903</c:v>
                </c:pt>
                <c:pt idx="781">
                  <c:v>7.8082082500040997</c:v>
                </c:pt>
                <c:pt idx="782">
                  <c:v>7.8182072500057984</c:v>
                </c:pt>
                <c:pt idx="783">
                  <c:v>7.8282062500074971</c:v>
                </c:pt>
                <c:pt idx="784">
                  <c:v>7.8382062500168104</c:v>
                </c:pt>
                <c:pt idx="785">
                  <c:v>7.8482052500185091</c:v>
                </c:pt>
                <c:pt idx="786">
                  <c:v>7.8582042500202078</c:v>
                </c:pt>
                <c:pt idx="787">
                  <c:v>7.8682032500219066</c:v>
                </c:pt>
                <c:pt idx="788">
                  <c:v>7.878203250002116</c:v>
                </c:pt>
                <c:pt idx="789">
                  <c:v>7.8882022500038147</c:v>
                </c:pt>
                <c:pt idx="790">
                  <c:v>7.8982012500055134</c:v>
                </c:pt>
                <c:pt idx="791">
                  <c:v>7.9082012500148267</c:v>
                </c:pt>
                <c:pt idx="792">
                  <c:v>7.9182002500165254</c:v>
                </c:pt>
                <c:pt idx="793">
                  <c:v>7.9281992500182241</c:v>
                </c:pt>
                <c:pt idx="794">
                  <c:v>7.9381992499984335</c:v>
                </c:pt>
                <c:pt idx="795">
                  <c:v>7.9481982500001322</c:v>
                </c:pt>
                <c:pt idx="796">
                  <c:v>7.958197250001831</c:v>
                </c:pt>
                <c:pt idx="797">
                  <c:v>7.9681972500111442</c:v>
                </c:pt>
                <c:pt idx="798">
                  <c:v>7.9781962500128429</c:v>
                </c:pt>
                <c:pt idx="799">
                  <c:v>7.9881952500145417</c:v>
                </c:pt>
                <c:pt idx="800">
                  <c:v>7.9981952500238549</c:v>
                </c:pt>
                <c:pt idx="801">
                  <c:v>8.0081942500255536</c:v>
                </c:pt>
                <c:pt idx="802">
                  <c:v>8.0181932499981485</c:v>
                </c:pt>
                <c:pt idx="803">
                  <c:v>8.0281932500074618</c:v>
                </c:pt>
                <c:pt idx="804">
                  <c:v>8.0381922500091605</c:v>
                </c:pt>
                <c:pt idx="805">
                  <c:v>8.0481912500108592</c:v>
                </c:pt>
                <c:pt idx="806">
                  <c:v>8.0581912500201724</c:v>
                </c:pt>
                <c:pt idx="807">
                  <c:v>8.0681902500218712</c:v>
                </c:pt>
                <c:pt idx="808">
                  <c:v>8.0781892500235699</c:v>
                </c:pt>
                <c:pt idx="809">
                  <c:v>8.0881882500252686</c:v>
                </c:pt>
                <c:pt idx="810">
                  <c:v>8.098188250005478</c:v>
                </c:pt>
                <c:pt idx="811">
                  <c:v>8.1081872500071768</c:v>
                </c:pt>
                <c:pt idx="812">
                  <c:v>8.1181868333369493</c:v>
                </c:pt>
                <c:pt idx="813">
                  <c:v>8.1281868333462626</c:v>
                </c:pt>
                <c:pt idx="814">
                  <c:v>8.1381858333479613</c:v>
                </c:pt>
                <c:pt idx="815">
                  <c:v>8.14818483334966</c:v>
                </c:pt>
                <c:pt idx="816">
                  <c:v>8.1581848333589733</c:v>
                </c:pt>
                <c:pt idx="817">
                  <c:v>8.1681838333315682</c:v>
                </c:pt>
                <c:pt idx="818">
                  <c:v>8.1781828333332669</c:v>
                </c:pt>
                <c:pt idx="819">
                  <c:v>8.1881828333425801</c:v>
                </c:pt>
                <c:pt idx="820">
                  <c:v>8.1981818333442789</c:v>
                </c:pt>
                <c:pt idx="821">
                  <c:v>8.2081808333459776</c:v>
                </c:pt>
                <c:pt idx="822">
                  <c:v>8.2181808333552908</c:v>
                </c:pt>
                <c:pt idx="823">
                  <c:v>8.2281798333569895</c:v>
                </c:pt>
                <c:pt idx="824">
                  <c:v>8.2381788333586883</c:v>
                </c:pt>
                <c:pt idx="825">
                  <c:v>8.2481788333388977</c:v>
                </c:pt>
                <c:pt idx="826">
                  <c:v>8.2581778333405964</c:v>
                </c:pt>
                <c:pt idx="827">
                  <c:v>8.2681768333422951</c:v>
                </c:pt>
                <c:pt idx="828">
                  <c:v>8.2781768333516084</c:v>
                </c:pt>
                <c:pt idx="829">
                  <c:v>8.2881758333533071</c:v>
                </c:pt>
                <c:pt idx="830">
                  <c:v>8.2981748333550058</c:v>
                </c:pt>
                <c:pt idx="831">
                  <c:v>8.3081738333567046</c:v>
                </c:pt>
                <c:pt idx="832">
                  <c:v>8.318173833336914</c:v>
                </c:pt>
                <c:pt idx="833">
                  <c:v>8.3281728333386127</c:v>
                </c:pt>
                <c:pt idx="834">
                  <c:v>8.3381718333403114</c:v>
                </c:pt>
                <c:pt idx="835">
                  <c:v>8.3481718333496246</c:v>
                </c:pt>
                <c:pt idx="836">
                  <c:v>8.3581708333513234</c:v>
                </c:pt>
                <c:pt idx="837">
                  <c:v>8.3681698333530221</c:v>
                </c:pt>
                <c:pt idx="838">
                  <c:v>8.3781698333332315</c:v>
                </c:pt>
                <c:pt idx="839">
                  <c:v>8.3881688333349302</c:v>
                </c:pt>
                <c:pt idx="840">
                  <c:v>8.398167833336629</c:v>
                </c:pt>
                <c:pt idx="841">
                  <c:v>8.4081678333459422</c:v>
                </c:pt>
                <c:pt idx="842">
                  <c:v>8.4181668333476409</c:v>
                </c:pt>
                <c:pt idx="843">
                  <c:v>8.4281658333493397</c:v>
                </c:pt>
                <c:pt idx="844">
                  <c:v>8.4381658333586529</c:v>
                </c:pt>
                <c:pt idx="845">
                  <c:v>8.4481648333312478</c:v>
                </c:pt>
                <c:pt idx="846">
                  <c:v>8.4581638333329465</c:v>
                </c:pt>
                <c:pt idx="847">
                  <c:v>8.4681638333422597</c:v>
                </c:pt>
                <c:pt idx="848">
                  <c:v>8.4781628333439585</c:v>
                </c:pt>
                <c:pt idx="849">
                  <c:v>8.4881618333456572</c:v>
                </c:pt>
                <c:pt idx="850">
                  <c:v>8.4981618333549704</c:v>
                </c:pt>
                <c:pt idx="851">
                  <c:v>8.5081608333566692</c:v>
                </c:pt>
                <c:pt idx="852">
                  <c:v>8.5181598333583679</c:v>
                </c:pt>
                <c:pt idx="853">
                  <c:v>8.5281598333385773</c:v>
                </c:pt>
                <c:pt idx="854">
                  <c:v>8.538158833340276</c:v>
                </c:pt>
                <c:pt idx="855">
                  <c:v>8.5481578333419748</c:v>
                </c:pt>
                <c:pt idx="856">
                  <c:v>8.5581568333436735</c:v>
                </c:pt>
                <c:pt idx="857">
                  <c:v>8.5681568333529867</c:v>
                </c:pt>
                <c:pt idx="858">
                  <c:v>8.5781558333546855</c:v>
                </c:pt>
                <c:pt idx="859">
                  <c:v>8.5881548333563842</c:v>
                </c:pt>
                <c:pt idx="860">
                  <c:v>8.5981548333365936</c:v>
                </c:pt>
                <c:pt idx="861">
                  <c:v>8.6081538333382923</c:v>
                </c:pt>
                <c:pt idx="862">
                  <c:v>8.618152833339991</c:v>
                </c:pt>
                <c:pt idx="863">
                  <c:v>8.6281528333493043</c:v>
                </c:pt>
                <c:pt idx="864">
                  <c:v>8.638151833351003</c:v>
                </c:pt>
                <c:pt idx="865">
                  <c:v>8.6481508333527017</c:v>
                </c:pt>
                <c:pt idx="866">
                  <c:v>8.6581508333329111</c:v>
                </c:pt>
                <c:pt idx="867">
                  <c:v>8.6681498333346099</c:v>
                </c:pt>
                <c:pt idx="868">
                  <c:v>8.6781488333363086</c:v>
                </c:pt>
                <c:pt idx="869">
                  <c:v>8.6881488333456218</c:v>
                </c:pt>
                <c:pt idx="870">
                  <c:v>8.6981478333473206</c:v>
                </c:pt>
                <c:pt idx="871">
                  <c:v>8.7081468333490193</c:v>
                </c:pt>
                <c:pt idx="872">
                  <c:v>8.7181468333583325</c:v>
                </c:pt>
                <c:pt idx="873">
                  <c:v>8.7281458333309274</c:v>
                </c:pt>
                <c:pt idx="874">
                  <c:v>8.7381448333326261</c:v>
                </c:pt>
                <c:pt idx="875">
                  <c:v>8.7481448333419394</c:v>
                </c:pt>
                <c:pt idx="876">
                  <c:v>8.7581438333436381</c:v>
                </c:pt>
                <c:pt idx="877">
                  <c:v>8.7681428333453368</c:v>
                </c:pt>
                <c:pt idx="878">
                  <c:v>8.7781428333546501</c:v>
                </c:pt>
                <c:pt idx="879">
                  <c:v>8.7881418333563488</c:v>
                </c:pt>
                <c:pt idx="880">
                  <c:v>8.7981408333580475</c:v>
                </c:pt>
                <c:pt idx="881">
                  <c:v>8.8081398333306424</c:v>
                </c:pt>
                <c:pt idx="882">
                  <c:v>8.8181398333399557</c:v>
                </c:pt>
                <c:pt idx="883">
                  <c:v>8.8281388333416544</c:v>
                </c:pt>
                <c:pt idx="884">
                  <c:v>8.8381378333433531</c:v>
                </c:pt>
                <c:pt idx="885">
                  <c:v>8.8481378333526663</c:v>
                </c:pt>
                <c:pt idx="886">
                  <c:v>8.8581368333543651</c:v>
                </c:pt>
                <c:pt idx="887">
                  <c:v>8.8681358333560638</c:v>
                </c:pt>
                <c:pt idx="888">
                  <c:v>8.8781358333362732</c:v>
                </c:pt>
                <c:pt idx="889">
                  <c:v>8.8881348333379719</c:v>
                </c:pt>
                <c:pt idx="890">
                  <c:v>8.8981338333396707</c:v>
                </c:pt>
                <c:pt idx="891">
                  <c:v>8.9081338333489839</c:v>
                </c:pt>
                <c:pt idx="892">
                  <c:v>8.9181328333506826</c:v>
                </c:pt>
                <c:pt idx="893">
                  <c:v>8.9281318333523814</c:v>
                </c:pt>
                <c:pt idx="894">
                  <c:v>8.9381318333325908</c:v>
                </c:pt>
                <c:pt idx="895">
                  <c:v>8.9481308333342895</c:v>
                </c:pt>
                <c:pt idx="896">
                  <c:v>8.9581298333359882</c:v>
                </c:pt>
                <c:pt idx="897">
                  <c:v>8.9681298333453014</c:v>
                </c:pt>
                <c:pt idx="898">
                  <c:v>8.9781288333470002</c:v>
                </c:pt>
                <c:pt idx="899">
                  <c:v>8.9881278333486989</c:v>
                </c:pt>
                <c:pt idx="900">
                  <c:v>8.9981278333580121</c:v>
                </c:pt>
                <c:pt idx="901">
                  <c:v>9.008126833330607</c:v>
                </c:pt>
                <c:pt idx="902">
                  <c:v>9.0181258333323058</c:v>
                </c:pt>
                <c:pt idx="903">
                  <c:v>9.028125833341619</c:v>
                </c:pt>
                <c:pt idx="904">
                  <c:v>9.0381248333433177</c:v>
                </c:pt>
                <c:pt idx="905">
                  <c:v>9.0481238333450165</c:v>
                </c:pt>
                <c:pt idx="906">
                  <c:v>9.0581238333543297</c:v>
                </c:pt>
                <c:pt idx="907">
                  <c:v>9.0681228333560284</c:v>
                </c:pt>
                <c:pt idx="908">
                  <c:v>9.0781218333577272</c:v>
                </c:pt>
                <c:pt idx="909">
                  <c:v>9.0881208333594259</c:v>
                </c:pt>
                <c:pt idx="910">
                  <c:v>9.0981208333396353</c:v>
                </c:pt>
                <c:pt idx="911">
                  <c:v>9.108119833341334</c:v>
                </c:pt>
                <c:pt idx="912">
                  <c:v>9.1181188333430327</c:v>
                </c:pt>
                <c:pt idx="913">
                  <c:v>9.1281184583494905</c:v>
                </c:pt>
                <c:pt idx="914">
                  <c:v>9.1381174583511893</c:v>
                </c:pt>
                <c:pt idx="915">
                  <c:v>9.148116458352888</c:v>
                </c:pt>
                <c:pt idx="916">
                  <c:v>9.1581164583330974</c:v>
                </c:pt>
                <c:pt idx="917">
                  <c:v>9.1681154583347961</c:v>
                </c:pt>
                <c:pt idx="918">
                  <c:v>9.1781144583364949</c:v>
                </c:pt>
                <c:pt idx="919">
                  <c:v>9.1881144583458081</c:v>
                </c:pt>
                <c:pt idx="920">
                  <c:v>9.1981134583475068</c:v>
                </c:pt>
                <c:pt idx="921">
                  <c:v>9.2081124583492056</c:v>
                </c:pt>
                <c:pt idx="922">
                  <c:v>9.2181124583585188</c:v>
                </c:pt>
                <c:pt idx="923">
                  <c:v>9.2281114583311137</c:v>
                </c:pt>
                <c:pt idx="924">
                  <c:v>9.2381104583328124</c:v>
                </c:pt>
                <c:pt idx="925">
                  <c:v>9.2481104583421256</c:v>
                </c:pt>
                <c:pt idx="926">
                  <c:v>9.2581094583438244</c:v>
                </c:pt>
                <c:pt idx="927">
                  <c:v>9.2681084583455231</c:v>
                </c:pt>
                <c:pt idx="928">
                  <c:v>9.2781084583548363</c:v>
                </c:pt>
                <c:pt idx="929">
                  <c:v>9.2881074583565351</c:v>
                </c:pt>
                <c:pt idx="930">
                  <c:v>9.2981064583582338</c:v>
                </c:pt>
                <c:pt idx="931">
                  <c:v>9.3081064583384432</c:v>
                </c:pt>
                <c:pt idx="932">
                  <c:v>9.3181054583401419</c:v>
                </c:pt>
                <c:pt idx="933">
                  <c:v>9.3281044583418407</c:v>
                </c:pt>
                <c:pt idx="934">
                  <c:v>9.3381044583511539</c:v>
                </c:pt>
                <c:pt idx="935">
                  <c:v>9.3481034583528526</c:v>
                </c:pt>
                <c:pt idx="936">
                  <c:v>9.3581024583545513</c:v>
                </c:pt>
                <c:pt idx="937">
                  <c:v>9.3681024583347607</c:v>
                </c:pt>
                <c:pt idx="938">
                  <c:v>9.3781014583364595</c:v>
                </c:pt>
                <c:pt idx="939">
                  <c:v>9.3881004583381582</c:v>
                </c:pt>
                <c:pt idx="940">
                  <c:v>9.3981004583474714</c:v>
                </c:pt>
                <c:pt idx="941">
                  <c:v>9.4080994583491702</c:v>
                </c:pt>
                <c:pt idx="942">
                  <c:v>9.4180984583508689</c:v>
                </c:pt>
                <c:pt idx="943">
                  <c:v>9.4280974583525676</c:v>
                </c:pt>
                <c:pt idx="944">
                  <c:v>9.438097458332777</c:v>
                </c:pt>
                <c:pt idx="945">
                  <c:v>9.4480964583344758</c:v>
                </c:pt>
                <c:pt idx="946">
                  <c:v>9.4580954583361745</c:v>
                </c:pt>
                <c:pt idx="947">
                  <c:v>9.4680954583454877</c:v>
                </c:pt>
                <c:pt idx="948">
                  <c:v>9.4780944583471864</c:v>
                </c:pt>
                <c:pt idx="949">
                  <c:v>9.4880934583488852</c:v>
                </c:pt>
                <c:pt idx="950">
                  <c:v>9.4980934583581984</c:v>
                </c:pt>
                <c:pt idx="951">
                  <c:v>9.5080924583307933</c:v>
                </c:pt>
                <c:pt idx="952">
                  <c:v>9.518091458332492</c:v>
                </c:pt>
                <c:pt idx="953">
                  <c:v>9.5280914583418053</c:v>
                </c:pt>
                <c:pt idx="954">
                  <c:v>9.538090458343504</c:v>
                </c:pt>
                <c:pt idx="955">
                  <c:v>9.5480894583452027</c:v>
                </c:pt>
                <c:pt idx="956">
                  <c:v>9.558089458354516</c:v>
                </c:pt>
                <c:pt idx="957">
                  <c:v>9.5680884583562147</c:v>
                </c:pt>
                <c:pt idx="958">
                  <c:v>9.5780874583579134</c:v>
                </c:pt>
                <c:pt idx="959">
                  <c:v>9.5880874583381228</c:v>
                </c:pt>
                <c:pt idx="960">
                  <c:v>9.5980864583398215</c:v>
                </c:pt>
                <c:pt idx="961">
                  <c:v>9.6080854583415203</c:v>
                </c:pt>
                <c:pt idx="962">
                  <c:v>9.6180854583508335</c:v>
                </c:pt>
                <c:pt idx="963">
                  <c:v>9.6280844583525322</c:v>
                </c:pt>
                <c:pt idx="964">
                  <c:v>9.638083458354231</c:v>
                </c:pt>
                <c:pt idx="965">
                  <c:v>9.6480834583344404</c:v>
                </c:pt>
                <c:pt idx="966">
                  <c:v>9.6580824583361391</c:v>
                </c:pt>
                <c:pt idx="967">
                  <c:v>9.6680814583378378</c:v>
                </c:pt>
                <c:pt idx="968">
                  <c:v>9.6780814583471511</c:v>
                </c:pt>
                <c:pt idx="969">
                  <c:v>9.6880804583488498</c:v>
                </c:pt>
                <c:pt idx="970">
                  <c:v>9.6980794583505485</c:v>
                </c:pt>
                <c:pt idx="971">
                  <c:v>9.7080794583307579</c:v>
                </c:pt>
                <c:pt idx="972">
                  <c:v>9.7180784583324566</c:v>
                </c:pt>
                <c:pt idx="973">
                  <c:v>9.7280774583341554</c:v>
                </c:pt>
                <c:pt idx="974">
                  <c:v>9.7380774583434686</c:v>
                </c:pt>
                <c:pt idx="975">
                  <c:v>9.7480764583451673</c:v>
                </c:pt>
                <c:pt idx="976">
                  <c:v>9.7580754583468661</c:v>
                </c:pt>
                <c:pt idx="977">
                  <c:v>9.7680744583485648</c:v>
                </c:pt>
                <c:pt idx="978">
                  <c:v>9.778074458357878</c:v>
                </c:pt>
                <c:pt idx="979">
                  <c:v>9.7880734583304729</c:v>
                </c:pt>
                <c:pt idx="980">
                  <c:v>9.7980724583321717</c:v>
                </c:pt>
                <c:pt idx="981">
                  <c:v>9.8080724583414849</c:v>
                </c:pt>
                <c:pt idx="982">
                  <c:v>9.8180714583431836</c:v>
                </c:pt>
                <c:pt idx="983">
                  <c:v>9.8280704583448824</c:v>
                </c:pt>
                <c:pt idx="984">
                  <c:v>9.8380704583541956</c:v>
                </c:pt>
                <c:pt idx="985">
                  <c:v>9.8480694583558943</c:v>
                </c:pt>
                <c:pt idx="986">
                  <c:v>9.858068458357593</c:v>
                </c:pt>
                <c:pt idx="987">
                  <c:v>9.8680684583378024</c:v>
                </c:pt>
                <c:pt idx="988">
                  <c:v>9.8780674583395012</c:v>
                </c:pt>
                <c:pt idx="989">
                  <c:v>9.8880664583411999</c:v>
                </c:pt>
                <c:pt idx="990">
                  <c:v>9.8980664583505131</c:v>
                </c:pt>
                <c:pt idx="991">
                  <c:v>9.9080654583522119</c:v>
                </c:pt>
                <c:pt idx="992">
                  <c:v>9.9180644583539106</c:v>
                </c:pt>
                <c:pt idx="993">
                  <c:v>9.92806445833412</c:v>
                </c:pt>
                <c:pt idx="994">
                  <c:v>9.9380634583358187</c:v>
                </c:pt>
                <c:pt idx="995">
                  <c:v>9.9480624583375175</c:v>
                </c:pt>
                <c:pt idx="996">
                  <c:v>9.9580624583468307</c:v>
                </c:pt>
                <c:pt idx="997">
                  <c:v>9.9680614583485294</c:v>
                </c:pt>
                <c:pt idx="998">
                  <c:v>9.9780604583502281</c:v>
                </c:pt>
                <c:pt idx="999">
                  <c:v>9.9880604583304375</c:v>
                </c:pt>
                <c:pt idx="1000">
                  <c:v>9.9980594583321363</c:v>
                </c:pt>
                <c:pt idx="1001">
                  <c:v>10.008058458333835</c:v>
                </c:pt>
                <c:pt idx="1002">
                  <c:v>10.018058458343148</c:v>
                </c:pt>
                <c:pt idx="1003">
                  <c:v>10.028057458344847</c:v>
                </c:pt>
                <c:pt idx="1004">
                  <c:v>10.038056458346546</c:v>
                </c:pt>
                <c:pt idx="1005">
                  <c:v>10.048056458355859</c:v>
                </c:pt>
                <c:pt idx="1006">
                  <c:v>10.058055458357558</c:v>
                </c:pt>
                <c:pt idx="1007">
                  <c:v>10.068054458359256</c:v>
                </c:pt>
                <c:pt idx="1008">
                  <c:v>10.078054458339466</c:v>
                </c:pt>
                <c:pt idx="1009">
                  <c:v>10.088053458341165</c:v>
                </c:pt>
                <c:pt idx="1010">
                  <c:v>10.098052458342863</c:v>
                </c:pt>
                <c:pt idx="1011">
                  <c:v>10.108052458352176</c:v>
                </c:pt>
                <c:pt idx="1012">
                  <c:v>10.118051458353875</c:v>
                </c:pt>
                <c:pt idx="1013">
                  <c:v>10.128053500025999</c:v>
                </c:pt>
                <c:pt idx="1014">
                  <c:v>10.138053500006208</c:v>
                </c:pt>
                <c:pt idx="1015">
                  <c:v>10.148052500007907</c:v>
                </c:pt>
                <c:pt idx="1016">
                  <c:v>10.158051500009606</c:v>
                </c:pt>
                <c:pt idx="1017">
                  <c:v>10.168051500018919</c:v>
                </c:pt>
                <c:pt idx="1018">
                  <c:v>10.178050500020618</c:v>
                </c:pt>
                <c:pt idx="1019">
                  <c:v>10.188049500022316</c:v>
                </c:pt>
                <c:pt idx="1020">
                  <c:v>10.198048500024015</c:v>
                </c:pt>
                <c:pt idx="1021">
                  <c:v>10.208048500004224</c:v>
                </c:pt>
                <c:pt idx="1022">
                  <c:v>10.218047500005923</c:v>
                </c:pt>
                <c:pt idx="1023">
                  <c:v>10.228046500007622</c:v>
                </c:pt>
                <c:pt idx="1024">
                  <c:v>10.238046500016935</c:v>
                </c:pt>
                <c:pt idx="1025">
                  <c:v>10.248045500018634</c:v>
                </c:pt>
                <c:pt idx="1026">
                  <c:v>10.258044500020333</c:v>
                </c:pt>
                <c:pt idx="1027">
                  <c:v>10.268044500000542</c:v>
                </c:pt>
                <c:pt idx="1028">
                  <c:v>10.278043500002241</c:v>
                </c:pt>
                <c:pt idx="1029">
                  <c:v>10.288042500003939</c:v>
                </c:pt>
                <c:pt idx="1030">
                  <c:v>10.298042500013253</c:v>
                </c:pt>
                <c:pt idx="1031">
                  <c:v>10.308041500014951</c:v>
                </c:pt>
                <c:pt idx="1032">
                  <c:v>10.31804050001665</c:v>
                </c:pt>
                <c:pt idx="1033">
                  <c:v>10.328040500025963</c:v>
                </c:pt>
                <c:pt idx="1034">
                  <c:v>10.338039499998558</c:v>
                </c:pt>
                <c:pt idx="1035">
                  <c:v>10.348038500000257</c:v>
                </c:pt>
                <c:pt idx="1036">
                  <c:v>10.35803850000957</c:v>
                </c:pt>
                <c:pt idx="1037">
                  <c:v>10.368037500011269</c:v>
                </c:pt>
                <c:pt idx="1038">
                  <c:v>10.378036500012968</c:v>
                </c:pt>
                <c:pt idx="1039">
                  <c:v>10.388036500022281</c:v>
                </c:pt>
                <c:pt idx="1040">
                  <c:v>10.39803550002398</c:v>
                </c:pt>
                <c:pt idx="1041">
                  <c:v>10.408034500025678</c:v>
                </c:pt>
                <c:pt idx="1042">
                  <c:v>10.418034500005888</c:v>
                </c:pt>
                <c:pt idx="1043">
                  <c:v>10.428033500007587</c:v>
                </c:pt>
                <c:pt idx="1044">
                  <c:v>10.438032500009285</c:v>
                </c:pt>
                <c:pt idx="1045">
                  <c:v>10.448032500018599</c:v>
                </c:pt>
                <c:pt idx="1046">
                  <c:v>10.458031500020297</c:v>
                </c:pt>
                <c:pt idx="1047">
                  <c:v>10.468030500021996</c:v>
                </c:pt>
                <c:pt idx="1048">
                  <c:v>10.478030500002205</c:v>
                </c:pt>
                <c:pt idx="1049">
                  <c:v>10.488029500003904</c:v>
                </c:pt>
                <c:pt idx="1050">
                  <c:v>10.498028500005603</c:v>
                </c:pt>
                <c:pt idx="1051">
                  <c:v>10.508028500014916</c:v>
                </c:pt>
                <c:pt idx="1052">
                  <c:v>10.518027500016615</c:v>
                </c:pt>
                <c:pt idx="1053">
                  <c:v>10.528026500018314</c:v>
                </c:pt>
                <c:pt idx="1054">
                  <c:v>10.538026499998523</c:v>
                </c:pt>
                <c:pt idx="1055">
                  <c:v>10.548025500000222</c:v>
                </c:pt>
                <c:pt idx="1056">
                  <c:v>10.55802450000192</c:v>
                </c:pt>
                <c:pt idx="1057">
                  <c:v>10.568024500011234</c:v>
                </c:pt>
                <c:pt idx="1058">
                  <c:v>10.578023500012932</c:v>
                </c:pt>
                <c:pt idx="1059">
                  <c:v>10.588022500014631</c:v>
                </c:pt>
                <c:pt idx="1060">
                  <c:v>10.598022500023944</c:v>
                </c:pt>
                <c:pt idx="1061">
                  <c:v>10.608021500025643</c:v>
                </c:pt>
                <c:pt idx="1062">
                  <c:v>10.618020499998238</c:v>
                </c:pt>
                <c:pt idx="1063">
                  <c:v>10.628020500007551</c:v>
                </c:pt>
                <c:pt idx="1064">
                  <c:v>10.63801950000925</c:v>
                </c:pt>
                <c:pt idx="1065">
                  <c:v>10.648018500010949</c:v>
                </c:pt>
                <c:pt idx="1066">
                  <c:v>10.658018500020262</c:v>
                </c:pt>
                <c:pt idx="1067">
                  <c:v>10.668017500021961</c:v>
                </c:pt>
                <c:pt idx="1068">
                  <c:v>10.678016500023659</c:v>
                </c:pt>
                <c:pt idx="1069">
                  <c:v>10.688016500003869</c:v>
                </c:pt>
                <c:pt idx="1070">
                  <c:v>10.698015500005567</c:v>
                </c:pt>
                <c:pt idx="1071">
                  <c:v>10.708014500007266</c:v>
                </c:pt>
                <c:pt idx="1072">
                  <c:v>10.718014500016579</c:v>
                </c:pt>
                <c:pt idx="1073">
                  <c:v>10.728013500018278</c:v>
                </c:pt>
                <c:pt idx="1074">
                  <c:v>10.738012500019977</c:v>
                </c:pt>
                <c:pt idx="1075">
                  <c:v>10.748012500000186</c:v>
                </c:pt>
                <c:pt idx="1076">
                  <c:v>10.758011500001885</c:v>
                </c:pt>
                <c:pt idx="1077">
                  <c:v>10.768010500003584</c:v>
                </c:pt>
                <c:pt idx="1078">
                  <c:v>10.778010500012897</c:v>
                </c:pt>
                <c:pt idx="1079">
                  <c:v>10.788009500014596</c:v>
                </c:pt>
                <c:pt idx="1080">
                  <c:v>10.798008500016294</c:v>
                </c:pt>
                <c:pt idx="1081">
                  <c:v>10.808008500025608</c:v>
                </c:pt>
                <c:pt idx="1082">
                  <c:v>10.818007499998203</c:v>
                </c:pt>
                <c:pt idx="1083">
                  <c:v>10.828006499999901</c:v>
                </c:pt>
                <c:pt idx="1084">
                  <c:v>10.838006500009215</c:v>
                </c:pt>
                <c:pt idx="1085">
                  <c:v>10.848005500010913</c:v>
                </c:pt>
                <c:pt idx="1086">
                  <c:v>10.858004500012612</c:v>
                </c:pt>
                <c:pt idx="1087">
                  <c:v>10.868003500014311</c:v>
                </c:pt>
                <c:pt idx="1088">
                  <c:v>10.878003500023624</c:v>
                </c:pt>
                <c:pt idx="1089">
                  <c:v>10.888002500025323</c:v>
                </c:pt>
                <c:pt idx="1090">
                  <c:v>10.898001499997918</c:v>
                </c:pt>
                <c:pt idx="1091">
                  <c:v>10.908001500007231</c:v>
                </c:pt>
                <c:pt idx="1092">
                  <c:v>10.91800050000893</c:v>
                </c:pt>
                <c:pt idx="1093">
                  <c:v>10.927999500010628</c:v>
                </c:pt>
                <c:pt idx="1094">
                  <c:v>10.937999500019941</c:v>
                </c:pt>
                <c:pt idx="1095">
                  <c:v>10.94799850002164</c:v>
                </c:pt>
                <c:pt idx="1096">
                  <c:v>10.957997500023339</c:v>
                </c:pt>
                <c:pt idx="1097">
                  <c:v>10.967997500003548</c:v>
                </c:pt>
                <c:pt idx="1098">
                  <c:v>10.977996500005247</c:v>
                </c:pt>
                <c:pt idx="1099">
                  <c:v>10.98799650001456</c:v>
                </c:pt>
                <c:pt idx="1100">
                  <c:v>10.997995500016259</c:v>
                </c:pt>
                <c:pt idx="1101">
                  <c:v>11.007994500017958</c:v>
                </c:pt>
                <c:pt idx="1102">
                  <c:v>11.017993500019656</c:v>
                </c:pt>
                <c:pt idx="1103">
                  <c:v>11.027993499999866</c:v>
                </c:pt>
                <c:pt idx="1104">
                  <c:v>11.037992500001565</c:v>
                </c:pt>
                <c:pt idx="1105">
                  <c:v>11.047991500003263</c:v>
                </c:pt>
                <c:pt idx="1106">
                  <c:v>11.057991500012577</c:v>
                </c:pt>
                <c:pt idx="1107">
                  <c:v>11.067990500014275</c:v>
                </c:pt>
                <c:pt idx="1108">
                  <c:v>11.077989500015974</c:v>
                </c:pt>
                <c:pt idx="1109">
                  <c:v>11.087989500025287</c:v>
                </c:pt>
                <c:pt idx="1110">
                  <c:v>11.097988499997882</c:v>
                </c:pt>
                <c:pt idx="1111">
                  <c:v>11.107987499999581</c:v>
                </c:pt>
                <c:pt idx="1112">
                  <c:v>11.117987500008894</c:v>
                </c:pt>
                <c:pt idx="1113">
                  <c:v>11.127983083337313</c:v>
                </c:pt>
                <c:pt idx="1114">
                  <c:v>11.137982083339011</c:v>
                </c:pt>
                <c:pt idx="1115">
                  <c:v>11.147982083348325</c:v>
                </c:pt>
                <c:pt idx="1116">
                  <c:v>11.157981083350023</c:v>
                </c:pt>
                <c:pt idx="1117">
                  <c:v>11.167980083351722</c:v>
                </c:pt>
                <c:pt idx="1118">
                  <c:v>11.177980083331931</c:v>
                </c:pt>
                <c:pt idx="1119">
                  <c:v>11.18797908333363</c:v>
                </c:pt>
                <c:pt idx="1120">
                  <c:v>11.197978083335329</c:v>
                </c:pt>
                <c:pt idx="1121">
                  <c:v>11.207978083344642</c:v>
                </c:pt>
                <c:pt idx="1122">
                  <c:v>11.217977083346341</c:v>
                </c:pt>
                <c:pt idx="1123">
                  <c:v>11.22797608334804</c:v>
                </c:pt>
                <c:pt idx="1124">
                  <c:v>11.237976083357353</c:v>
                </c:pt>
                <c:pt idx="1125">
                  <c:v>11.247975083359051</c:v>
                </c:pt>
                <c:pt idx="1126">
                  <c:v>11.257974083331646</c:v>
                </c:pt>
                <c:pt idx="1127">
                  <c:v>11.26797408334096</c:v>
                </c:pt>
                <c:pt idx="1128">
                  <c:v>11.277973083342658</c:v>
                </c:pt>
                <c:pt idx="1129">
                  <c:v>11.287972083344357</c:v>
                </c:pt>
                <c:pt idx="1130">
                  <c:v>11.29797208335367</c:v>
                </c:pt>
                <c:pt idx="1131">
                  <c:v>11.307971083355369</c:v>
                </c:pt>
                <c:pt idx="1132">
                  <c:v>11.317970083357068</c:v>
                </c:pt>
                <c:pt idx="1133">
                  <c:v>11.327970083337277</c:v>
                </c:pt>
                <c:pt idx="1134">
                  <c:v>11.337969083338976</c:v>
                </c:pt>
                <c:pt idx="1135">
                  <c:v>11.347968083340675</c:v>
                </c:pt>
                <c:pt idx="1136">
                  <c:v>11.357968083349988</c:v>
                </c:pt>
                <c:pt idx="1137">
                  <c:v>11.367967083351687</c:v>
                </c:pt>
                <c:pt idx="1138">
                  <c:v>11.377966083353385</c:v>
                </c:pt>
                <c:pt idx="1139">
                  <c:v>11.387966083333595</c:v>
                </c:pt>
                <c:pt idx="1140">
                  <c:v>11.397965083335293</c:v>
                </c:pt>
                <c:pt idx="1141">
                  <c:v>11.407964083336992</c:v>
                </c:pt>
                <c:pt idx="1142">
                  <c:v>11.417964083346305</c:v>
                </c:pt>
                <c:pt idx="1143">
                  <c:v>11.427963083348004</c:v>
                </c:pt>
                <c:pt idx="1144">
                  <c:v>11.437962083349703</c:v>
                </c:pt>
                <c:pt idx="1145">
                  <c:v>11.447962083359016</c:v>
                </c:pt>
                <c:pt idx="1146">
                  <c:v>11.457961083331611</c:v>
                </c:pt>
                <c:pt idx="1147">
                  <c:v>11.46796008333331</c:v>
                </c:pt>
                <c:pt idx="1148">
                  <c:v>11.477960083342623</c:v>
                </c:pt>
                <c:pt idx="1149">
                  <c:v>11.487959083344322</c:v>
                </c:pt>
                <c:pt idx="1150">
                  <c:v>11.49795808334602</c:v>
                </c:pt>
                <c:pt idx="1151">
                  <c:v>11.507958083355334</c:v>
                </c:pt>
                <c:pt idx="1152">
                  <c:v>11.517957083357032</c:v>
                </c:pt>
                <c:pt idx="1153">
                  <c:v>11.527956083358731</c:v>
                </c:pt>
                <c:pt idx="1154">
                  <c:v>11.537956083338941</c:v>
                </c:pt>
                <c:pt idx="1155">
                  <c:v>11.547955083340639</c:v>
                </c:pt>
                <c:pt idx="1156">
                  <c:v>11.557954083342338</c:v>
                </c:pt>
                <c:pt idx="1157">
                  <c:v>11.567954083351651</c:v>
                </c:pt>
                <c:pt idx="1158">
                  <c:v>11.57795308335335</c:v>
                </c:pt>
                <c:pt idx="1159">
                  <c:v>11.587952083355049</c:v>
                </c:pt>
                <c:pt idx="1160">
                  <c:v>11.597952083335258</c:v>
                </c:pt>
                <c:pt idx="1161">
                  <c:v>11.607951083336957</c:v>
                </c:pt>
                <c:pt idx="1162">
                  <c:v>11.617950083338656</c:v>
                </c:pt>
                <c:pt idx="1163">
                  <c:v>11.627950083347969</c:v>
                </c:pt>
                <c:pt idx="1164">
                  <c:v>11.637949083349667</c:v>
                </c:pt>
                <c:pt idx="1165">
                  <c:v>11.647948083351366</c:v>
                </c:pt>
                <c:pt idx="1166">
                  <c:v>11.657948083331576</c:v>
                </c:pt>
                <c:pt idx="1167">
                  <c:v>11.667947083333274</c:v>
                </c:pt>
                <c:pt idx="1168">
                  <c:v>11.677946083334973</c:v>
                </c:pt>
                <c:pt idx="1169">
                  <c:v>11.687946083344286</c:v>
                </c:pt>
                <c:pt idx="1170">
                  <c:v>11.697945083345985</c:v>
                </c:pt>
                <c:pt idx="1171">
                  <c:v>11.707944083347684</c:v>
                </c:pt>
                <c:pt idx="1172">
                  <c:v>11.717944083356997</c:v>
                </c:pt>
                <c:pt idx="1173">
                  <c:v>11.727943083358696</c:v>
                </c:pt>
                <c:pt idx="1174">
                  <c:v>11.737942083331291</c:v>
                </c:pt>
                <c:pt idx="1175">
                  <c:v>11.747942083340604</c:v>
                </c:pt>
                <c:pt idx="1176">
                  <c:v>11.757941083342303</c:v>
                </c:pt>
                <c:pt idx="1177">
                  <c:v>11.767940083344001</c:v>
                </c:pt>
                <c:pt idx="1178">
                  <c:v>11.777940083353315</c:v>
                </c:pt>
                <c:pt idx="1179">
                  <c:v>11.787939083355013</c:v>
                </c:pt>
                <c:pt idx="1180">
                  <c:v>11.797938083356712</c:v>
                </c:pt>
                <c:pt idx="1181">
                  <c:v>11.807938083336921</c:v>
                </c:pt>
                <c:pt idx="1182">
                  <c:v>11.81793708333862</c:v>
                </c:pt>
                <c:pt idx="1183">
                  <c:v>11.827936083340319</c:v>
                </c:pt>
                <c:pt idx="1184">
                  <c:v>11.837936083349632</c:v>
                </c:pt>
                <c:pt idx="1185">
                  <c:v>11.847935083351331</c:v>
                </c:pt>
                <c:pt idx="1186">
                  <c:v>11.85793408335303</c:v>
                </c:pt>
                <c:pt idx="1187">
                  <c:v>11.867934083333239</c:v>
                </c:pt>
                <c:pt idx="1188">
                  <c:v>11.877933083334938</c:v>
                </c:pt>
                <c:pt idx="1189">
                  <c:v>11.887932083336636</c:v>
                </c:pt>
                <c:pt idx="1190">
                  <c:v>11.89793208334595</c:v>
                </c:pt>
                <c:pt idx="1191">
                  <c:v>11.907931083347648</c:v>
                </c:pt>
                <c:pt idx="1192">
                  <c:v>11.917930083349347</c:v>
                </c:pt>
                <c:pt idx="1193">
                  <c:v>11.92793008335866</c:v>
                </c:pt>
                <c:pt idx="1194">
                  <c:v>11.937929083331255</c:v>
                </c:pt>
                <c:pt idx="1195">
                  <c:v>11.947928083332954</c:v>
                </c:pt>
                <c:pt idx="1196">
                  <c:v>11.957928083342267</c:v>
                </c:pt>
                <c:pt idx="1197">
                  <c:v>11.967927083343966</c:v>
                </c:pt>
                <c:pt idx="1198">
                  <c:v>11.977926083345665</c:v>
                </c:pt>
                <c:pt idx="1199">
                  <c:v>11.987926083354978</c:v>
                </c:pt>
                <c:pt idx="1200">
                  <c:v>11.997925083356677</c:v>
                </c:pt>
                <c:pt idx="1201">
                  <c:v>12.007924083358375</c:v>
                </c:pt>
                <c:pt idx="1202">
                  <c:v>12.017924083338585</c:v>
                </c:pt>
                <c:pt idx="1203">
                  <c:v>12.027923083340283</c:v>
                </c:pt>
                <c:pt idx="1204">
                  <c:v>12.037922083341982</c:v>
                </c:pt>
                <c:pt idx="1205">
                  <c:v>12.047922083351295</c:v>
                </c:pt>
                <c:pt idx="1206">
                  <c:v>12.057921083352994</c:v>
                </c:pt>
                <c:pt idx="1207">
                  <c:v>12.067920083354693</c:v>
                </c:pt>
                <c:pt idx="1208">
                  <c:v>12.077920083334902</c:v>
                </c:pt>
                <c:pt idx="1209">
                  <c:v>12.087919083336601</c:v>
                </c:pt>
                <c:pt idx="1210">
                  <c:v>12.0979180833383</c:v>
                </c:pt>
                <c:pt idx="1211">
                  <c:v>12.107918083347613</c:v>
                </c:pt>
                <c:pt idx="1212">
                  <c:v>12.117917083349312</c:v>
                </c:pt>
                <c:pt idx="1213">
                  <c:v>12.127916583354818</c:v>
                </c:pt>
                <c:pt idx="1214">
                  <c:v>12.137916583335027</c:v>
                </c:pt>
                <c:pt idx="1215">
                  <c:v>12.147915583336726</c:v>
                </c:pt>
                <c:pt idx="1216">
                  <c:v>12.157914583338425</c:v>
                </c:pt>
                <c:pt idx="1217">
                  <c:v>12.167914583347738</c:v>
                </c:pt>
                <c:pt idx="1218">
                  <c:v>12.177913583349437</c:v>
                </c:pt>
                <c:pt idx="1219">
                  <c:v>12.187912583351135</c:v>
                </c:pt>
                <c:pt idx="1220">
                  <c:v>12.197912583331345</c:v>
                </c:pt>
                <c:pt idx="1221">
                  <c:v>12.207911583333043</c:v>
                </c:pt>
                <c:pt idx="1222">
                  <c:v>12.217910583334742</c:v>
                </c:pt>
                <c:pt idx="1223">
                  <c:v>12.227910583344055</c:v>
                </c:pt>
                <c:pt idx="1224">
                  <c:v>12.237909583345754</c:v>
                </c:pt>
                <c:pt idx="1225">
                  <c:v>12.247908583347453</c:v>
                </c:pt>
                <c:pt idx="1226">
                  <c:v>12.257908583356766</c:v>
                </c:pt>
                <c:pt idx="1227">
                  <c:v>12.267907583358465</c:v>
                </c:pt>
                <c:pt idx="1228">
                  <c:v>12.27790658333106</c:v>
                </c:pt>
                <c:pt idx="1229">
                  <c:v>12.287906583340373</c:v>
                </c:pt>
                <c:pt idx="1230">
                  <c:v>12.297905583342072</c:v>
                </c:pt>
                <c:pt idx="1231">
                  <c:v>12.30790458334377</c:v>
                </c:pt>
                <c:pt idx="1232">
                  <c:v>12.317904583353084</c:v>
                </c:pt>
                <c:pt idx="1233">
                  <c:v>12.327903583354782</c:v>
                </c:pt>
                <c:pt idx="1234">
                  <c:v>12.337902583356481</c:v>
                </c:pt>
                <c:pt idx="1235">
                  <c:v>12.34790258333669</c:v>
                </c:pt>
                <c:pt idx="1236">
                  <c:v>12.357901583338389</c:v>
                </c:pt>
                <c:pt idx="1237">
                  <c:v>12.367900583340088</c:v>
                </c:pt>
                <c:pt idx="1238">
                  <c:v>12.377900583349401</c:v>
                </c:pt>
                <c:pt idx="1239">
                  <c:v>12.3878995833511</c:v>
                </c:pt>
                <c:pt idx="1240">
                  <c:v>12.397898583352799</c:v>
                </c:pt>
                <c:pt idx="1241">
                  <c:v>12.407898583333008</c:v>
                </c:pt>
                <c:pt idx="1242">
                  <c:v>12.417897583334707</c:v>
                </c:pt>
                <c:pt idx="1243">
                  <c:v>12.427896583336405</c:v>
                </c:pt>
                <c:pt idx="1244">
                  <c:v>12.437896583345719</c:v>
                </c:pt>
                <c:pt idx="1245">
                  <c:v>12.447895583347417</c:v>
                </c:pt>
                <c:pt idx="1246">
                  <c:v>12.457894583349116</c:v>
                </c:pt>
                <c:pt idx="1247">
                  <c:v>12.467894583358429</c:v>
                </c:pt>
                <c:pt idx="1248">
                  <c:v>12.477893583331024</c:v>
                </c:pt>
                <c:pt idx="1249">
                  <c:v>12.487892583332723</c:v>
                </c:pt>
                <c:pt idx="1250">
                  <c:v>12.497892583342036</c:v>
                </c:pt>
                <c:pt idx="1251">
                  <c:v>12.507891583343735</c:v>
                </c:pt>
                <c:pt idx="1252">
                  <c:v>12.517890583345434</c:v>
                </c:pt>
                <c:pt idx="1253">
                  <c:v>12.527890583354747</c:v>
                </c:pt>
                <c:pt idx="1254">
                  <c:v>12.537889583356446</c:v>
                </c:pt>
                <c:pt idx="1255">
                  <c:v>12.547888583358144</c:v>
                </c:pt>
                <c:pt idx="1256">
                  <c:v>12.557888583338354</c:v>
                </c:pt>
                <c:pt idx="1257">
                  <c:v>12.567887583340053</c:v>
                </c:pt>
                <c:pt idx="1258">
                  <c:v>12.577886583341751</c:v>
                </c:pt>
                <c:pt idx="1259">
                  <c:v>12.587886583351064</c:v>
                </c:pt>
                <c:pt idx="1260">
                  <c:v>12.597885583352763</c:v>
                </c:pt>
                <c:pt idx="1261">
                  <c:v>12.607884583354462</c:v>
                </c:pt>
                <c:pt idx="1262">
                  <c:v>12.617884583334671</c:v>
                </c:pt>
                <c:pt idx="1263">
                  <c:v>12.62788358333637</c:v>
                </c:pt>
                <c:pt idx="1264">
                  <c:v>12.637882583338069</c:v>
                </c:pt>
                <c:pt idx="1265">
                  <c:v>12.647882583347382</c:v>
                </c:pt>
                <c:pt idx="1266">
                  <c:v>12.657881583349081</c:v>
                </c:pt>
                <c:pt idx="1267">
                  <c:v>12.667880583350779</c:v>
                </c:pt>
                <c:pt idx="1268">
                  <c:v>12.677880583330989</c:v>
                </c:pt>
                <c:pt idx="1269">
                  <c:v>12.687879583332688</c:v>
                </c:pt>
                <c:pt idx="1270">
                  <c:v>12.697878583334386</c:v>
                </c:pt>
                <c:pt idx="1271">
                  <c:v>12.7078785833437</c:v>
                </c:pt>
                <c:pt idx="1272">
                  <c:v>12.717877583345398</c:v>
                </c:pt>
                <c:pt idx="1273">
                  <c:v>12.727876583347097</c:v>
                </c:pt>
                <c:pt idx="1274">
                  <c:v>12.73787658335641</c:v>
                </c:pt>
                <c:pt idx="1275">
                  <c:v>12.747875583358109</c:v>
                </c:pt>
                <c:pt idx="1276">
                  <c:v>12.757874583330704</c:v>
                </c:pt>
                <c:pt idx="1277">
                  <c:v>12.767874583340017</c:v>
                </c:pt>
                <c:pt idx="1278">
                  <c:v>12.777873583341716</c:v>
                </c:pt>
                <c:pt idx="1279">
                  <c:v>12.787872583343415</c:v>
                </c:pt>
                <c:pt idx="1280">
                  <c:v>12.797872583352728</c:v>
                </c:pt>
                <c:pt idx="1281">
                  <c:v>12.807871583354427</c:v>
                </c:pt>
                <c:pt idx="1282">
                  <c:v>12.817871583334636</c:v>
                </c:pt>
                <c:pt idx="1283">
                  <c:v>12.827870583336335</c:v>
                </c:pt>
                <c:pt idx="1284">
                  <c:v>12.837869583338033</c:v>
                </c:pt>
                <c:pt idx="1285">
                  <c:v>12.847869583347347</c:v>
                </c:pt>
                <c:pt idx="1286">
                  <c:v>12.857868583349045</c:v>
                </c:pt>
                <c:pt idx="1287">
                  <c:v>12.867867583350744</c:v>
                </c:pt>
                <c:pt idx="1288">
                  <c:v>12.877867583330953</c:v>
                </c:pt>
                <c:pt idx="1289">
                  <c:v>12.887866583332652</c:v>
                </c:pt>
                <c:pt idx="1290">
                  <c:v>12.897865583334351</c:v>
                </c:pt>
                <c:pt idx="1291">
                  <c:v>12.907865583343664</c:v>
                </c:pt>
                <c:pt idx="1292">
                  <c:v>12.917864583345363</c:v>
                </c:pt>
                <c:pt idx="1293">
                  <c:v>12.927863583347062</c:v>
                </c:pt>
                <c:pt idx="1294">
                  <c:v>12.937863583356375</c:v>
                </c:pt>
                <c:pt idx="1295">
                  <c:v>12.947862583358074</c:v>
                </c:pt>
                <c:pt idx="1296">
                  <c:v>12.957861583330669</c:v>
                </c:pt>
                <c:pt idx="1297">
                  <c:v>12.967861583339982</c:v>
                </c:pt>
                <c:pt idx="1298">
                  <c:v>12.97786058334168</c:v>
                </c:pt>
                <c:pt idx="1299">
                  <c:v>12.987859583343379</c:v>
                </c:pt>
                <c:pt idx="1300">
                  <c:v>12.997859583352692</c:v>
                </c:pt>
                <c:pt idx="1301">
                  <c:v>13.007858583354391</c:v>
                </c:pt>
                <c:pt idx="1302">
                  <c:v>13.01785758335609</c:v>
                </c:pt>
                <c:pt idx="1303">
                  <c:v>13.027857583336299</c:v>
                </c:pt>
                <c:pt idx="1304">
                  <c:v>13.037856583337998</c:v>
                </c:pt>
                <c:pt idx="1305">
                  <c:v>13.047855583339697</c:v>
                </c:pt>
                <c:pt idx="1306">
                  <c:v>13.05785558334901</c:v>
                </c:pt>
                <c:pt idx="1307">
                  <c:v>13.067854583350709</c:v>
                </c:pt>
                <c:pt idx="1308">
                  <c:v>13.077853583352407</c:v>
                </c:pt>
                <c:pt idx="1309">
                  <c:v>13.087853583332617</c:v>
                </c:pt>
                <c:pt idx="1310">
                  <c:v>13.097852583334316</c:v>
                </c:pt>
                <c:pt idx="1311">
                  <c:v>13.107851583336014</c:v>
                </c:pt>
                <c:pt idx="1312">
                  <c:v>13.117851583345328</c:v>
                </c:pt>
                <c:pt idx="1313">
                  <c:v>13.127850000018952</c:v>
                </c:pt>
                <c:pt idx="1314">
                  <c:v>13.137849000020651</c:v>
                </c:pt>
                <c:pt idx="1315">
                  <c:v>13.147849000000861</c:v>
                </c:pt>
                <c:pt idx="1316">
                  <c:v>13.157848000002559</c:v>
                </c:pt>
                <c:pt idx="1317">
                  <c:v>13.167847000004258</c:v>
                </c:pt>
                <c:pt idx="1318">
                  <c:v>13.177847000013571</c:v>
                </c:pt>
                <c:pt idx="1319">
                  <c:v>13.18784600001527</c:v>
                </c:pt>
                <c:pt idx="1320">
                  <c:v>13.197845000016969</c:v>
                </c:pt>
                <c:pt idx="1321">
                  <c:v>13.207844999997178</c:v>
                </c:pt>
                <c:pt idx="1322">
                  <c:v>13.217843999998877</c:v>
                </c:pt>
                <c:pt idx="1323">
                  <c:v>13.227843000000576</c:v>
                </c:pt>
                <c:pt idx="1324">
                  <c:v>13.237843000009889</c:v>
                </c:pt>
                <c:pt idx="1325">
                  <c:v>13.247842000011588</c:v>
                </c:pt>
                <c:pt idx="1326">
                  <c:v>13.257841000013286</c:v>
                </c:pt>
                <c:pt idx="1327">
                  <c:v>13.267841000022599</c:v>
                </c:pt>
                <c:pt idx="1328">
                  <c:v>13.277840000024298</c:v>
                </c:pt>
                <c:pt idx="1329">
                  <c:v>13.287839000025997</c:v>
                </c:pt>
                <c:pt idx="1330">
                  <c:v>13.297839000006206</c:v>
                </c:pt>
                <c:pt idx="1331">
                  <c:v>13.307838000007905</c:v>
                </c:pt>
                <c:pt idx="1332">
                  <c:v>13.317837000009604</c:v>
                </c:pt>
                <c:pt idx="1333">
                  <c:v>13.327837000018917</c:v>
                </c:pt>
                <c:pt idx="1334">
                  <c:v>13.337836000020616</c:v>
                </c:pt>
                <c:pt idx="1335">
                  <c:v>13.347836000000825</c:v>
                </c:pt>
                <c:pt idx="1336">
                  <c:v>13.357835000002524</c:v>
                </c:pt>
                <c:pt idx="1337">
                  <c:v>13.367834000004223</c:v>
                </c:pt>
                <c:pt idx="1338">
                  <c:v>13.377834000013536</c:v>
                </c:pt>
                <c:pt idx="1339">
                  <c:v>13.387833000015235</c:v>
                </c:pt>
                <c:pt idx="1340">
                  <c:v>13.397832000016933</c:v>
                </c:pt>
                <c:pt idx="1341">
                  <c:v>13.407831000018632</c:v>
                </c:pt>
                <c:pt idx="1342">
                  <c:v>13.417830999998841</c:v>
                </c:pt>
                <c:pt idx="1343">
                  <c:v>13.42783000000054</c:v>
                </c:pt>
                <c:pt idx="1344">
                  <c:v>13.437830000009853</c:v>
                </c:pt>
                <c:pt idx="1345">
                  <c:v>13.447829000011552</c:v>
                </c:pt>
                <c:pt idx="1346">
                  <c:v>13.457828000013251</c:v>
                </c:pt>
                <c:pt idx="1347">
                  <c:v>13.467828000022564</c:v>
                </c:pt>
                <c:pt idx="1348">
                  <c:v>13.477827000024263</c:v>
                </c:pt>
                <c:pt idx="1349">
                  <c:v>13.487826000025962</c:v>
                </c:pt>
                <c:pt idx="1350">
                  <c:v>13.497826000006171</c:v>
                </c:pt>
                <c:pt idx="1351">
                  <c:v>13.50782500000787</c:v>
                </c:pt>
                <c:pt idx="1352">
                  <c:v>13.517824000009568</c:v>
                </c:pt>
                <c:pt idx="1353">
                  <c:v>13.527824000018882</c:v>
                </c:pt>
                <c:pt idx="1354">
                  <c:v>13.53782300002058</c:v>
                </c:pt>
                <c:pt idx="1355">
                  <c:v>13.547822000022279</c:v>
                </c:pt>
                <c:pt idx="1356">
                  <c:v>13.557822000002488</c:v>
                </c:pt>
                <c:pt idx="1357">
                  <c:v>13.567821000004187</c:v>
                </c:pt>
                <c:pt idx="1358">
                  <c:v>13.577820000005886</c:v>
                </c:pt>
                <c:pt idx="1359">
                  <c:v>13.587820000015199</c:v>
                </c:pt>
                <c:pt idx="1360">
                  <c:v>13.597819000016898</c:v>
                </c:pt>
                <c:pt idx="1361">
                  <c:v>13.607818000018597</c:v>
                </c:pt>
                <c:pt idx="1362">
                  <c:v>13.617817999998806</c:v>
                </c:pt>
                <c:pt idx="1363">
                  <c:v>13.627817000000505</c:v>
                </c:pt>
                <c:pt idx="1364">
                  <c:v>13.637816000002204</c:v>
                </c:pt>
                <c:pt idx="1365">
                  <c:v>13.647816000011517</c:v>
                </c:pt>
                <c:pt idx="1366">
                  <c:v>13.657815000013215</c:v>
                </c:pt>
                <c:pt idx="1367">
                  <c:v>13.667814000014914</c:v>
                </c:pt>
                <c:pt idx="1368">
                  <c:v>13.677814000024227</c:v>
                </c:pt>
                <c:pt idx="1369">
                  <c:v>13.687813000025926</c:v>
                </c:pt>
                <c:pt idx="1370">
                  <c:v>13.697811999998521</c:v>
                </c:pt>
                <c:pt idx="1371">
                  <c:v>13.707812000007834</c:v>
                </c:pt>
                <c:pt idx="1372">
                  <c:v>13.717811000009533</c:v>
                </c:pt>
                <c:pt idx="1373">
                  <c:v>13.727810000011232</c:v>
                </c:pt>
                <c:pt idx="1374">
                  <c:v>13.737810000020545</c:v>
                </c:pt>
                <c:pt idx="1375">
                  <c:v>13.747809000022244</c:v>
                </c:pt>
                <c:pt idx="1376">
                  <c:v>13.757808000023942</c:v>
                </c:pt>
                <c:pt idx="1377">
                  <c:v>13.767808000004152</c:v>
                </c:pt>
                <c:pt idx="1378">
                  <c:v>13.777807000005851</c:v>
                </c:pt>
                <c:pt idx="1379">
                  <c:v>13.787806000007549</c:v>
                </c:pt>
                <c:pt idx="1380">
                  <c:v>13.797806000016863</c:v>
                </c:pt>
                <c:pt idx="1381">
                  <c:v>13.807805000018561</c:v>
                </c:pt>
                <c:pt idx="1382">
                  <c:v>13.817804999998771</c:v>
                </c:pt>
                <c:pt idx="1383">
                  <c:v>13.827804000000469</c:v>
                </c:pt>
                <c:pt idx="1384">
                  <c:v>13.837803000002168</c:v>
                </c:pt>
                <c:pt idx="1385">
                  <c:v>13.847803000011481</c:v>
                </c:pt>
                <c:pt idx="1386">
                  <c:v>13.85780200001318</c:v>
                </c:pt>
                <c:pt idx="1387">
                  <c:v>13.867801000014879</c:v>
                </c:pt>
                <c:pt idx="1388">
                  <c:v>13.877801000024192</c:v>
                </c:pt>
                <c:pt idx="1389">
                  <c:v>13.887800000025891</c:v>
                </c:pt>
                <c:pt idx="1390">
                  <c:v>13.897798999998486</c:v>
                </c:pt>
                <c:pt idx="1391">
                  <c:v>13.907799000007799</c:v>
                </c:pt>
                <c:pt idx="1392">
                  <c:v>13.917798000009498</c:v>
                </c:pt>
                <c:pt idx="1393">
                  <c:v>13.927797000011196</c:v>
                </c:pt>
                <c:pt idx="1394">
                  <c:v>13.93779700002051</c:v>
                </c:pt>
                <c:pt idx="1395">
                  <c:v>13.947796000022208</c:v>
                </c:pt>
                <c:pt idx="1396">
                  <c:v>13.957795000023907</c:v>
                </c:pt>
                <c:pt idx="1397">
                  <c:v>13.967795000004116</c:v>
                </c:pt>
                <c:pt idx="1398">
                  <c:v>13.977794000005815</c:v>
                </c:pt>
                <c:pt idx="1399">
                  <c:v>13.987793000007514</c:v>
                </c:pt>
                <c:pt idx="1400">
                  <c:v>13.997793000016827</c:v>
                </c:pt>
                <c:pt idx="1401">
                  <c:v>14.007792000018526</c:v>
                </c:pt>
                <c:pt idx="1402">
                  <c:v>14.017791000020225</c:v>
                </c:pt>
                <c:pt idx="1403">
                  <c:v>14.027791000000434</c:v>
                </c:pt>
                <c:pt idx="1404">
                  <c:v>14.037790000002133</c:v>
                </c:pt>
                <c:pt idx="1405">
                  <c:v>14.047789000003831</c:v>
                </c:pt>
                <c:pt idx="1406">
                  <c:v>14.057789000013145</c:v>
                </c:pt>
                <c:pt idx="1407">
                  <c:v>14.067788000014843</c:v>
                </c:pt>
                <c:pt idx="1408">
                  <c:v>14.077787000016542</c:v>
                </c:pt>
                <c:pt idx="1409">
                  <c:v>14.087787000025855</c:v>
                </c:pt>
                <c:pt idx="1410">
                  <c:v>14.09778599999845</c:v>
                </c:pt>
                <c:pt idx="1411">
                  <c:v>14.107785000000149</c:v>
                </c:pt>
                <c:pt idx="1412">
                  <c:v>14.117785000009462</c:v>
                </c:pt>
                <c:pt idx="1413">
                  <c:v>14.127784833341138</c:v>
                </c:pt>
                <c:pt idx="1414">
                  <c:v>14.137783833342837</c:v>
                </c:pt>
                <c:pt idx="1415">
                  <c:v>14.14778383335215</c:v>
                </c:pt>
                <c:pt idx="1416">
                  <c:v>14.157782833353849</c:v>
                </c:pt>
                <c:pt idx="1417">
                  <c:v>14.167782833334059</c:v>
                </c:pt>
                <c:pt idx="1418">
                  <c:v>14.177781833335757</c:v>
                </c:pt>
                <c:pt idx="1419">
                  <c:v>14.187780833337456</c:v>
                </c:pt>
                <c:pt idx="1420">
                  <c:v>14.197779833339155</c:v>
                </c:pt>
                <c:pt idx="1421">
                  <c:v>14.207779833348468</c:v>
                </c:pt>
                <c:pt idx="1422">
                  <c:v>14.217778833350167</c:v>
                </c:pt>
                <c:pt idx="1423">
                  <c:v>14.227778833330376</c:v>
                </c:pt>
                <c:pt idx="1424">
                  <c:v>14.237777833332075</c:v>
                </c:pt>
                <c:pt idx="1425">
                  <c:v>14.247776833333774</c:v>
                </c:pt>
                <c:pt idx="1426">
                  <c:v>14.257776833343087</c:v>
                </c:pt>
                <c:pt idx="1427">
                  <c:v>14.267775833344785</c:v>
                </c:pt>
                <c:pt idx="1428">
                  <c:v>14.277774833346484</c:v>
                </c:pt>
                <c:pt idx="1429">
                  <c:v>14.287774833355797</c:v>
                </c:pt>
                <c:pt idx="1430">
                  <c:v>14.297773833357496</c:v>
                </c:pt>
                <c:pt idx="1431">
                  <c:v>14.307772833359195</c:v>
                </c:pt>
                <c:pt idx="1432">
                  <c:v>14.317772833339404</c:v>
                </c:pt>
                <c:pt idx="1433">
                  <c:v>14.327771833341103</c:v>
                </c:pt>
                <c:pt idx="1434">
                  <c:v>14.337770833342802</c:v>
                </c:pt>
                <c:pt idx="1435">
                  <c:v>14.347770833352115</c:v>
                </c:pt>
                <c:pt idx="1436">
                  <c:v>14.357769833353814</c:v>
                </c:pt>
                <c:pt idx="1437">
                  <c:v>14.367768833355512</c:v>
                </c:pt>
                <c:pt idx="1438">
                  <c:v>14.377768833335722</c:v>
                </c:pt>
                <c:pt idx="1439">
                  <c:v>14.387767833337421</c:v>
                </c:pt>
                <c:pt idx="1440">
                  <c:v>14.397766833339119</c:v>
                </c:pt>
                <c:pt idx="1441">
                  <c:v>14.407766833348433</c:v>
                </c:pt>
                <c:pt idx="1442">
                  <c:v>14.417765833350131</c:v>
                </c:pt>
                <c:pt idx="1443">
                  <c:v>14.42776483335183</c:v>
                </c:pt>
                <c:pt idx="1444">
                  <c:v>14.437764833332039</c:v>
                </c:pt>
                <c:pt idx="1445">
                  <c:v>14.447763833333738</c:v>
                </c:pt>
                <c:pt idx="1446">
                  <c:v>14.457762833335437</c:v>
                </c:pt>
                <c:pt idx="1447">
                  <c:v>14.46776283334475</c:v>
                </c:pt>
                <c:pt idx="1448">
                  <c:v>14.477761833346449</c:v>
                </c:pt>
                <c:pt idx="1449">
                  <c:v>14.487761833355762</c:v>
                </c:pt>
                <c:pt idx="1450">
                  <c:v>14.497760833357461</c:v>
                </c:pt>
                <c:pt idx="1451">
                  <c:v>14.50775983335916</c:v>
                </c:pt>
                <c:pt idx="1452">
                  <c:v>14.517759833339369</c:v>
                </c:pt>
                <c:pt idx="1453">
                  <c:v>14.527758833341068</c:v>
                </c:pt>
                <c:pt idx="1454">
                  <c:v>14.537757833342766</c:v>
                </c:pt>
                <c:pt idx="1455">
                  <c:v>14.54775783335208</c:v>
                </c:pt>
                <c:pt idx="1456">
                  <c:v>14.557756833353778</c:v>
                </c:pt>
                <c:pt idx="1457">
                  <c:v>14.567755833355477</c:v>
                </c:pt>
                <c:pt idx="1458">
                  <c:v>14.577755833335686</c:v>
                </c:pt>
                <c:pt idx="1459">
                  <c:v>14.587754833337385</c:v>
                </c:pt>
                <c:pt idx="1460">
                  <c:v>14.597753833339084</c:v>
                </c:pt>
                <c:pt idx="1461">
                  <c:v>14.607753833348397</c:v>
                </c:pt>
                <c:pt idx="1462">
                  <c:v>14.617752833350096</c:v>
                </c:pt>
                <c:pt idx="1463">
                  <c:v>14.627751833351795</c:v>
                </c:pt>
                <c:pt idx="1464">
                  <c:v>14.637751833332004</c:v>
                </c:pt>
                <c:pt idx="1465">
                  <c:v>14.647750833333703</c:v>
                </c:pt>
                <c:pt idx="1466">
                  <c:v>14.657749833335401</c:v>
                </c:pt>
                <c:pt idx="1467">
                  <c:v>14.667749833344715</c:v>
                </c:pt>
                <c:pt idx="1468">
                  <c:v>14.677748833346413</c:v>
                </c:pt>
                <c:pt idx="1469">
                  <c:v>14.687747833348112</c:v>
                </c:pt>
                <c:pt idx="1470">
                  <c:v>14.697747833357425</c:v>
                </c:pt>
                <c:pt idx="1471">
                  <c:v>14.707746833359124</c:v>
                </c:pt>
                <c:pt idx="1472">
                  <c:v>14.717745833331719</c:v>
                </c:pt>
                <c:pt idx="1473">
                  <c:v>14.727745833341032</c:v>
                </c:pt>
                <c:pt idx="1474">
                  <c:v>14.737744833342731</c:v>
                </c:pt>
                <c:pt idx="1475">
                  <c:v>14.74774383334443</c:v>
                </c:pt>
                <c:pt idx="1476">
                  <c:v>14.757743833353743</c:v>
                </c:pt>
                <c:pt idx="1477">
                  <c:v>14.767742833355442</c:v>
                </c:pt>
                <c:pt idx="1478">
                  <c:v>14.777742833335651</c:v>
                </c:pt>
                <c:pt idx="1479">
                  <c:v>14.78774183333735</c:v>
                </c:pt>
                <c:pt idx="1480">
                  <c:v>14.797740833339049</c:v>
                </c:pt>
                <c:pt idx="1481">
                  <c:v>14.807740833348362</c:v>
                </c:pt>
                <c:pt idx="1482">
                  <c:v>14.817739833350061</c:v>
                </c:pt>
                <c:pt idx="1483">
                  <c:v>14.827738833351759</c:v>
                </c:pt>
                <c:pt idx="1484">
                  <c:v>14.837738833331969</c:v>
                </c:pt>
                <c:pt idx="1485">
                  <c:v>14.847737833333667</c:v>
                </c:pt>
                <c:pt idx="1486">
                  <c:v>14.857736833335366</c:v>
                </c:pt>
                <c:pt idx="1487">
                  <c:v>14.867736833344679</c:v>
                </c:pt>
                <c:pt idx="1488">
                  <c:v>14.877735833346378</c:v>
                </c:pt>
                <c:pt idx="1489">
                  <c:v>14.887734833348077</c:v>
                </c:pt>
                <c:pt idx="1490">
                  <c:v>14.89773483335739</c:v>
                </c:pt>
                <c:pt idx="1491">
                  <c:v>14.907733833359089</c:v>
                </c:pt>
                <c:pt idx="1492">
                  <c:v>14.917732833331684</c:v>
                </c:pt>
                <c:pt idx="1493">
                  <c:v>14.927732833340997</c:v>
                </c:pt>
                <c:pt idx="1494">
                  <c:v>14.937731833342696</c:v>
                </c:pt>
                <c:pt idx="1495">
                  <c:v>14.947730833344394</c:v>
                </c:pt>
                <c:pt idx="1496">
                  <c:v>14.957730833353708</c:v>
                </c:pt>
                <c:pt idx="1497">
                  <c:v>14.967729833355406</c:v>
                </c:pt>
                <c:pt idx="1498">
                  <c:v>14.977728833357105</c:v>
                </c:pt>
                <c:pt idx="1499">
                  <c:v>14.987728833337314</c:v>
                </c:pt>
                <c:pt idx="1500">
                  <c:v>14.997727833339013</c:v>
                </c:pt>
              </c:numCache>
            </c:numRef>
          </c:xVal>
          <c:yVal>
            <c:numRef>
              <c:f>Accelerometer!$F$2:$F$1502</c:f>
              <c:numCache>
                <c:formatCode>General</c:formatCode>
                <c:ptCount val="1501"/>
                <c:pt idx="0">
                  <c:v>-4.2099952697753906E-2</c:v>
                </c:pt>
                <c:pt idx="1">
                  <c:v>-4.6994072198867802E-2</c:v>
                </c:pt>
                <c:pt idx="2">
                  <c:v>-4.2738468647003175E-2</c:v>
                </c:pt>
                <c:pt idx="3">
                  <c:v>-3.6079074740409854E-2</c:v>
                </c:pt>
                <c:pt idx="4">
                  <c:v>-2.59861958026886E-2</c:v>
                </c:pt>
                <c:pt idx="5">
                  <c:v>-4.1502367258071902E-2</c:v>
                </c:pt>
                <c:pt idx="6">
                  <c:v>-5.568303465843201E-2</c:v>
                </c:pt>
                <c:pt idx="7">
                  <c:v>-5.759507417678833E-2</c:v>
                </c:pt>
                <c:pt idx="8">
                  <c:v>-4.8565803766250616E-2</c:v>
                </c:pt>
                <c:pt idx="9">
                  <c:v>-3.5010203719139099E-2</c:v>
                </c:pt>
                <c:pt idx="10">
                  <c:v>-3.1594845056533816E-2</c:v>
                </c:pt>
                <c:pt idx="11">
                  <c:v>-3.6823425292968753E-2</c:v>
                </c:pt>
                <c:pt idx="12">
                  <c:v>-4.6073135733604435E-2</c:v>
                </c:pt>
                <c:pt idx="13">
                  <c:v>-6.0395890474319459E-2</c:v>
                </c:pt>
                <c:pt idx="14">
                  <c:v>-7.0082972645759592E-2</c:v>
                </c:pt>
                <c:pt idx="15">
                  <c:v>-3.9073433876037601E-2</c:v>
                </c:pt>
                <c:pt idx="16">
                  <c:v>-1.7390788793563844E-2</c:v>
                </c:pt>
                <c:pt idx="17">
                  <c:v>-1.5488104820251465E-2</c:v>
                </c:pt>
                <c:pt idx="18">
                  <c:v>-3.0199699401855469E-2</c:v>
                </c:pt>
                <c:pt idx="19">
                  <c:v>-2.8403434753417969E-2</c:v>
                </c:pt>
                <c:pt idx="20">
                  <c:v>-3.6287820339202879E-2</c:v>
                </c:pt>
                <c:pt idx="21">
                  <c:v>-6.9671913385391235E-2</c:v>
                </c:pt>
                <c:pt idx="22">
                  <c:v>-7.8881278038024902E-2</c:v>
                </c:pt>
                <c:pt idx="23">
                  <c:v>-6.453454971313477E-2</c:v>
                </c:pt>
                <c:pt idx="24">
                  <c:v>-2.9077033996582034E-2</c:v>
                </c:pt>
                <c:pt idx="25">
                  <c:v>-3.0028960704803469E-2</c:v>
                </c:pt>
                <c:pt idx="26">
                  <c:v>-2.9403893351554872E-2</c:v>
                </c:pt>
                <c:pt idx="27">
                  <c:v>-4.0210132598876958E-2</c:v>
                </c:pt>
                <c:pt idx="28">
                  <c:v>-4.3992696404457098E-2</c:v>
                </c:pt>
                <c:pt idx="29">
                  <c:v>-4.6243289709091188E-2</c:v>
                </c:pt>
                <c:pt idx="30">
                  <c:v>-5.1231549382209779E-2</c:v>
                </c:pt>
                <c:pt idx="31">
                  <c:v>-6.06976068019867E-2</c:v>
                </c:pt>
                <c:pt idx="32">
                  <c:v>-4.1442725658416751E-2</c:v>
                </c:pt>
                <c:pt idx="33">
                  <c:v>-1.65429425239563E-2</c:v>
                </c:pt>
                <c:pt idx="34">
                  <c:v>-7.3283153772354132E-3</c:v>
                </c:pt>
                <c:pt idx="35">
                  <c:v>-1.2840485572814943E-3</c:v>
                </c:pt>
                <c:pt idx="36">
                  <c:v>-2.2690705060958865E-2</c:v>
                </c:pt>
                <c:pt idx="37">
                  <c:v>-7.799191653728485E-2</c:v>
                </c:pt>
                <c:pt idx="38">
                  <c:v>-9.8254857659339903E-2</c:v>
                </c:pt>
                <c:pt idx="39">
                  <c:v>-8.7726361155509955E-2</c:v>
                </c:pt>
                <c:pt idx="40">
                  <c:v>-6.5250833630561833E-2</c:v>
                </c:pt>
                <c:pt idx="41">
                  <c:v>-6.3776165843009949E-2</c:v>
                </c:pt>
                <c:pt idx="42">
                  <c:v>-7.8078455328941351E-2</c:v>
                </c:pt>
                <c:pt idx="43">
                  <c:v>-9.6844509243965149E-2</c:v>
                </c:pt>
                <c:pt idx="44">
                  <c:v>-0.10007451117038728</c:v>
                </c:pt>
                <c:pt idx="45">
                  <c:v>-0.11188881039619446</c:v>
                </c:pt>
                <c:pt idx="46">
                  <c:v>-0.11532054126262666</c:v>
                </c:pt>
                <c:pt idx="47">
                  <c:v>-0.11095325589179993</c:v>
                </c:pt>
                <c:pt idx="48">
                  <c:v>-0.10053000926971437</c:v>
                </c:pt>
                <c:pt idx="49">
                  <c:v>-7.2779708504676827E-2</c:v>
                </c:pt>
                <c:pt idx="50">
                  <c:v>-8.1450544595718391E-2</c:v>
                </c:pt>
                <c:pt idx="51">
                  <c:v>-8.624643087387085E-2</c:v>
                </c:pt>
                <c:pt idx="52">
                  <c:v>-0.11353187799453736</c:v>
                </c:pt>
                <c:pt idx="53">
                  <c:v>-0.10336064636707307</c:v>
                </c:pt>
                <c:pt idx="54">
                  <c:v>-8.5996754765510566E-2</c:v>
                </c:pt>
                <c:pt idx="55">
                  <c:v>-8.7943292856216437E-2</c:v>
                </c:pt>
                <c:pt idx="56">
                  <c:v>-9.763680696487427E-2</c:v>
                </c:pt>
                <c:pt idx="57">
                  <c:v>-0.13088173627853394</c:v>
                </c:pt>
                <c:pt idx="58">
                  <c:v>-0.14281590342521669</c:v>
                </c:pt>
                <c:pt idx="59">
                  <c:v>-0.15246790230274201</c:v>
                </c:pt>
                <c:pt idx="60">
                  <c:v>-0.140665882229805</c:v>
                </c:pt>
                <c:pt idx="61">
                  <c:v>-9.1251647472381597E-2</c:v>
                </c:pt>
                <c:pt idx="62">
                  <c:v>-4.4542334675788879E-2</c:v>
                </c:pt>
                <c:pt idx="63">
                  <c:v>-4.0030038356781004E-2</c:v>
                </c:pt>
                <c:pt idx="64">
                  <c:v>-3.8083500266075133E-2</c:v>
                </c:pt>
                <c:pt idx="65">
                  <c:v>-3.8368259668350224E-2</c:v>
                </c:pt>
                <c:pt idx="66">
                  <c:v>-6.254181861877442E-3</c:v>
                </c:pt>
                <c:pt idx="67">
                  <c:v>7.5715595483779916E-2</c:v>
                </c:pt>
                <c:pt idx="68">
                  <c:v>0.15064064741134645</c:v>
                </c:pt>
                <c:pt idx="69">
                  <c:v>0.22241521954536439</c:v>
                </c:pt>
                <c:pt idx="70">
                  <c:v>0.26960809707641603</c:v>
                </c:pt>
                <c:pt idx="71">
                  <c:v>0.25358029425144196</c:v>
                </c:pt>
                <c:pt idx="72">
                  <c:v>0.16393604636192322</c:v>
                </c:pt>
                <c:pt idx="73">
                  <c:v>-4.3624321818351748E-2</c:v>
                </c:pt>
                <c:pt idx="74">
                  <c:v>-0.23252973318099976</c:v>
                </c:pt>
                <c:pt idx="75">
                  <c:v>-0.22990374863147736</c:v>
                </c:pt>
                <c:pt idx="76">
                  <c:v>-0.11944984495639802</c:v>
                </c:pt>
                <c:pt idx="77">
                  <c:v>-6.4189563989639292E-2</c:v>
                </c:pt>
                <c:pt idx="78">
                  <c:v>-9.6048703193664556E-2</c:v>
                </c:pt>
                <c:pt idx="79">
                  <c:v>-0.17216307878494264</c:v>
                </c:pt>
                <c:pt idx="80">
                  <c:v>-0.22180710911750795</c:v>
                </c:pt>
                <c:pt idx="81">
                  <c:v>-0.2313842636346817</c:v>
                </c:pt>
                <c:pt idx="82">
                  <c:v>-0.22061076879501343</c:v>
                </c:pt>
                <c:pt idx="83">
                  <c:v>-0.18480534374713897</c:v>
                </c:pt>
                <c:pt idx="84">
                  <c:v>-0.1762432658672333</c:v>
                </c:pt>
                <c:pt idx="85">
                  <c:v>-0.13558055877685549</c:v>
                </c:pt>
                <c:pt idx="86">
                  <c:v>-9.4855871200561534E-2</c:v>
                </c:pt>
                <c:pt idx="87">
                  <c:v>-6.2104446887969976E-2</c:v>
                </c:pt>
                <c:pt idx="88">
                  <c:v>-3.3476479053497314E-2</c:v>
                </c:pt>
                <c:pt idx="89">
                  <c:v>-1.7170933485031129E-2</c:v>
                </c:pt>
                <c:pt idx="90">
                  <c:v>7.9943132400512699E-3</c:v>
                </c:pt>
                <c:pt idx="91">
                  <c:v>3.7708693742752077E-2</c:v>
                </c:pt>
                <c:pt idx="92">
                  <c:v>7.8845025300979615E-2</c:v>
                </c:pt>
                <c:pt idx="93">
                  <c:v>0.13092091262340547</c:v>
                </c:pt>
                <c:pt idx="94">
                  <c:v>0.2132707589864731</c:v>
                </c:pt>
                <c:pt idx="95">
                  <c:v>0.32681608557701114</c:v>
                </c:pt>
                <c:pt idx="96">
                  <c:v>0.37075498759746556</c:v>
                </c:pt>
                <c:pt idx="97">
                  <c:v>0.34995059430599212</c:v>
                </c:pt>
                <c:pt idx="98">
                  <c:v>0.29075396776199341</c:v>
                </c:pt>
                <c:pt idx="99">
                  <c:v>0.23899558424949646</c:v>
                </c:pt>
                <c:pt idx="100">
                  <c:v>0.23412894666194917</c:v>
                </c:pt>
                <c:pt idx="101">
                  <c:v>0.30963696599006657</c:v>
                </c:pt>
                <c:pt idx="102">
                  <c:v>0.42744081974029541</c:v>
                </c:pt>
                <c:pt idx="103">
                  <c:v>0.5088773310184479</c:v>
                </c:pt>
                <c:pt idx="104">
                  <c:v>0.6072526413202286</c:v>
                </c:pt>
                <c:pt idx="105">
                  <c:v>0.6777747398614884</c:v>
                </c:pt>
                <c:pt idx="106">
                  <c:v>0.72857359528541565</c:v>
                </c:pt>
                <c:pt idx="107">
                  <c:v>0.81319450020790107</c:v>
                </c:pt>
                <c:pt idx="108">
                  <c:v>0.95208165943622591</c:v>
                </c:pt>
                <c:pt idx="109">
                  <c:v>1.0920897299051284</c:v>
                </c:pt>
                <c:pt idx="110">
                  <c:v>1.2625729036331177</c:v>
                </c:pt>
                <c:pt idx="111">
                  <c:v>1.4259318298101427</c:v>
                </c:pt>
                <c:pt idx="112">
                  <c:v>1.5917576962709428</c:v>
                </c:pt>
                <c:pt idx="113">
                  <c:v>1.8075304788351061</c:v>
                </c:pt>
                <c:pt idx="114">
                  <c:v>2.1455317032337189</c:v>
                </c:pt>
                <c:pt idx="115">
                  <c:v>2.5450766265392306</c:v>
                </c:pt>
                <c:pt idx="116">
                  <c:v>2.8978227746486667</c:v>
                </c:pt>
                <c:pt idx="117">
                  <c:v>3.2274034237861633</c:v>
                </c:pt>
                <c:pt idx="118">
                  <c:v>3.5247296619415285</c:v>
                </c:pt>
                <c:pt idx="119">
                  <c:v>3.8328013283014299</c:v>
                </c:pt>
                <c:pt idx="120">
                  <c:v>4.1813953685760499</c:v>
                </c:pt>
                <c:pt idx="121">
                  <c:v>4.5328241389989854</c:v>
                </c:pt>
                <c:pt idx="122">
                  <c:v>4.8763907432556151</c:v>
                </c:pt>
                <c:pt idx="123">
                  <c:v>5.2425656068325042</c:v>
                </c:pt>
                <c:pt idx="124">
                  <c:v>5.5844452893733978</c:v>
                </c:pt>
                <c:pt idx="125">
                  <c:v>5.8964755207300188</c:v>
                </c:pt>
                <c:pt idx="126">
                  <c:v>6.2232407355308537</c:v>
                </c:pt>
                <c:pt idx="127">
                  <c:v>6.5092719072103504</c:v>
                </c:pt>
                <c:pt idx="128">
                  <c:v>6.6631472343206406</c:v>
                </c:pt>
                <c:pt idx="129">
                  <c:v>6.6961307930946354</c:v>
                </c:pt>
                <c:pt idx="130">
                  <c:v>6.5614846193790441</c:v>
                </c:pt>
                <c:pt idx="131">
                  <c:v>6.1933181941509252</c:v>
                </c:pt>
                <c:pt idx="132">
                  <c:v>5.5309818577766423</c:v>
                </c:pt>
                <c:pt idx="133">
                  <c:v>4.6104862725734712</c:v>
                </c:pt>
                <c:pt idx="134">
                  <c:v>3.667104100584984</c:v>
                </c:pt>
                <c:pt idx="135">
                  <c:v>3.0278180730342865</c:v>
                </c:pt>
                <c:pt idx="136">
                  <c:v>2.339700778126717</c:v>
                </c:pt>
                <c:pt idx="137">
                  <c:v>1.3017603582143784</c:v>
                </c:pt>
                <c:pt idx="138">
                  <c:v>4.6842044591903689E-3</c:v>
                </c:pt>
                <c:pt idx="139">
                  <c:v>-0.82144901454448704</c:v>
                </c:pt>
                <c:pt idx="140">
                  <c:v>-0.95649513781070716</c:v>
                </c:pt>
                <c:pt idx="141">
                  <c:v>-0.16293090999126436</c:v>
                </c:pt>
                <c:pt idx="142">
                  <c:v>0.13793289363384248</c:v>
                </c:pt>
                <c:pt idx="143">
                  <c:v>-0.11493813335895539</c:v>
                </c:pt>
                <c:pt idx="144">
                  <c:v>-0.80811970174312597</c:v>
                </c:pt>
                <c:pt idx="145">
                  <c:v>-1.9366077643632891</c:v>
                </c:pt>
                <c:pt idx="146">
                  <c:v>-2.5307772606611252</c:v>
                </c:pt>
                <c:pt idx="147">
                  <c:v>-2.4619853532314302</c:v>
                </c:pt>
                <c:pt idx="148">
                  <c:v>-2.1979408818483352</c:v>
                </c:pt>
                <c:pt idx="149">
                  <c:v>-1.8935085225105286</c:v>
                </c:pt>
                <c:pt idx="150">
                  <c:v>-1.6402550876140596</c:v>
                </c:pt>
                <c:pt idx="151">
                  <c:v>-1.6600537598133087</c:v>
                </c:pt>
                <c:pt idx="152">
                  <c:v>-1.9395161694288254</c:v>
                </c:pt>
                <c:pt idx="153">
                  <c:v>-2.376551685333252</c:v>
                </c:pt>
                <c:pt idx="154">
                  <c:v>-2.8713477516174319</c:v>
                </c:pt>
                <c:pt idx="155">
                  <c:v>-3.2635982733964921</c:v>
                </c:pt>
                <c:pt idx="156">
                  <c:v>-3.4147628313302993</c:v>
                </c:pt>
                <c:pt idx="157">
                  <c:v>-3.3818628877401355</c:v>
                </c:pt>
                <c:pt idx="158">
                  <c:v>-3.1630466294288637</c:v>
                </c:pt>
                <c:pt idx="159">
                  <c:v>-2.7219502222537995</c:v>
                </c:pt>
                <c:pt idx="160">
                  <c:v>-2.050037316083908</c:v>
                </c:pt>
                <c:pt idx="161">
                  <c:v>-1.2719009667634964</c:v>
                </c:pt>
                <c:pt idx="162">
                  <c:v>-0.592983096241951</c:v>
                </c:pt>
                <c:pt idx="163">
                  <c:v>-5.4086160063743595E-2</c:v>
                </c:pt>
                <c:pt idx="164">
                  <c:v>0.4110194993019104</c:v>
                </c:pt>
                <c:pt idx="165">
                  <c:v>0.96128576159477241</c:v>
                </c:pt>
                <c:pt idx="166">
                  <c:v>1.8301311367750168</c:v>
                </c:pt>
                <c:pt idx="167">
                  <c:v>3.1907443052530291</c:v>
                </c:pt>
                <c:pt idx="168">
                  <c:v>4.8109557223320012</c:v>
                </c:pt>
                <c:pt idx="169">
                  <c:v>6.0582141834497456</c:v>
                </c:pt>
                <c:pt idx="170">
                  <c:v>6.5374671810865408</c:v>
                </c:pt>
                <c:pt idx="171">
                  <c:v>6.5859616488218311</c:v>
                </c:pt>
                <c:pt idx="172">
                  <c:v>6.7846038436889655</c:v>
                </c:pt>
                <c:pt idx="173">
                  <c:v>7.148210610151291</c:v>
                </c:pt>
                <c:pt idx="174">
                  <c:v>6.9176244914531715</c:v>
                </c:pt>
                <c:pt idx="175">
                  <c:v>5.7196832013130194</c:v>
                </c:pt>
                <c:pt idx="176">
                  <c:v>4.0989999139308928</c:v>
                </c:pt>
                <c:pt idx="177">
                  <c:v>2.6849162971973421</c:v>
                </c:pt>
                <c:pt idx="178">
                  <c:v>1.7685219490528108</c:v>
                </c:pt>
                <c:pt idx="179">
                  <c:v>1.4355797356367113</c:v>
                </c:pt>
                <c:pt idx="180">
                  <c:v>1.4140397626161576</c:v>
                </c:pt>
                <c:pt idx="181">
                  <c:v>1.5731869393587112</c:v>
                </c:pt>
                <c:pt idx="182">
                  <c:v>1.5779109048843385</c:v>
                </c:pt>
                <c:pt idx="183">
                  <c:v>1.7049410802125933</c:v>
                </c:pt>
                <c:pt idx="184">
                  <c:v>2.340289008021355</c:v>
                </c:pt>
                <c:pt idx="185">
                  <c:v>2.7160521358251573</c:v>
                </c:pt>
                <c:pt idx="186">
                  <c:v>3.0097659641504291</c:v>
                </c:pt>
                <c:pt idx="187">
                  <c:v>1.1327097523212433</c:v>
                </c:pt>
                <c:pt idx="188">
                  <c:v>-0.67799927294254303</c:v>
                </c:pt>
                <c:pt idx="189">
                  <c:v>1.5733787280321121</c:v>
                </c:pt>
                <c:pt idx="190">
                  <c:v>4.1316928660869596</c:v>
                </c:pt>
                <c:pt idx="191">
                  <c:v>4.0022647476196287</c:v>
                </c:pt>
                <c:pt idx="192">
                  <c:v>3.7473448562622074</c:v>
                </c:pt>
                <c:pt idx="193">
                  <c:v>3.2568114101886749</c:v>
                </c:pt>
                <c:pt idx="194">
                  <c:v>0.90371173739433297</c:v>
                </c:pt>
                <c:pt idx="195">
                  <c:v>-0.79741695821285252</c:v>
                </c:pt>
                <c:pt idx="196">
                  <c:v>-0.8096165889501572</c:v>
                </c:pt>
                <c:pt idx="197">
                  <c:v>-0.56253547489643096</c:v>
                </c:pt>
                <c:pt idx="198">
                  <c:v>-0.1358419293165207</c:v>
                </c:pt>
                <c:pt idx="199">
                  <c:v>0.41486930608749389</c:v>
                </c:pt>
                <c:pt idx="200">
                  <c:v>0.81135672032833106</c:v>
                </c:pt>
                <c:pt idx="201">
                  <c:v>0.86958095490932474</c:v>
                </c:pt>
                <c:pt idx="202">
                  <c:v>0.5935029137134552</c:v>
                </c:pt>
                <c:pt idx="203">
                  <c:v>0.21234456002712251</c:v>
                </c:pt>
                <c:pt idx="204">
                  <c:v>0.14104185819625856</c:v>
                </c:pt>
                <c:pt idx="205">
                  <c:v>0.38633781731128697</c:v>
                </c:pt>
                <c:pt idx="206">
                  <c:v>0.44165949404239657</c:v>
                </c:pt>
                <c:pt idx="207">
                  <c:v>0.29884768366813663</c:v>
                </c:pt>
                <c:pt idx="208">
                  <c:v>0.28410977661609649</c:v>
                </c:pt>
                <c:pt idx="209">
                  <c:v>0.38368785917758946</c:v>
                </c:pt>
                <c:pt idx="210">
                  <c:v>0.28936408460140228</c:v>
                </c:pt>
                <c:pt idx="211">
                  <c:v>-6.4179039001464849E-2</c:v>
                </c:pt>
                <c:pt idx="212">
                  <c:v>-0.36868156492710114</c:v>
                </c:pt>
                <c:pt idx="213">
                  <c:v>-0.34340405166149141</c:v>
                </c:pt>
                <c:pt idx="214">
                  <c:v>-0.11777052462100983</c:v>
                </c:pt>
                <c:pt idx="215">
                  <c:v>3.3599855303764345E-2</c:v>
                </c:pt>
                <c:pt idx="216">
                  <c:v>-2.2773150801658631E-2</c:v>
                </c:pt>
                <c:pt idx="217">
                  <c:v>-0.2252709996700287</c:v>
                </c:pt>
                <c:pt idx="218">
                  <c:v>-0.27742699384689334</c:v>
                </c:pt>
                <c:pt idx="219">
                  <c:v>-0.14093134582042693</c:v>
                </c:pt>
                <c:pt idx="220">
                  <c:v>-2.6646931171417237E-2</c:v>
                </c:pt>
                <c:pt idx="221">
                  <c:v>-8.8559004664421084E-2</c:v>
                </c:pt>
                <c:pt idx="222">
                  <c:v>-0.30609764635562897</c:v>
                </c:pt>
                <c:pt idx="223">
                  <c:v>-0.48159714639186862</c:v>
                </c:pt>
                <c:pt idx="224">
                  <c:v>-0.5097906661033631</c:v>
                </c:pt>
                <c:pt idx="225">
                  <c:v>-0.36467563748359683</c:v>
                </c:pt>
                <c:pt idx="226">
                  <c:v>-0.15562013626098634</c:v>
                </c:pt>
                <c:pt idx="227">
                  <c:v>-2.0500338077545168E-2</c:v>
                </c:pt>
                <c:pt idx="228">
                  <c:v>-1.9684066772460939E-2</c:v>
                </c:pt>
                <c:pt idx="229">
                  <c:v>-8.5373441576957712E-2</c:v>
                </c:pt>
                <c:pt idx="230">
                  <c:v>-0.10813548266887665</c:v>
                </c:pt>
                <c:pt idx="231">
                  <c:v>-0.14549509763717652</c:v>
                </c:pt>
                <c:pt idx="232">
                  <c:v>-0.13276863276958467</c:v>
                </c:pt>
                <c:pt idx="233">
                  <c:v>-5.5629824995994573E-2</c:v>
                </c:pt>
                <c:pt idx="234">
                  <c:v>7.751010596752167E-2</c:v>
                </c:pt>
                <c:pt idx="235">
                  <c:v>0.24932059764862061</c:v>
                </c:pt>
                <c:pt idx="236">
                  <c:v>0.40447412610054018</c:v>
                </c:pt>
                <c:pt idx="237">
                  <c:v>0.57912168681621556</c:v>
                </c:pt>
                <c:pt idx="238">
                  <c:v>0.69477201104164132</c:v>
                </c:pt>
                <c:pt idx="239">
                  <c:v>0.75917032063007361</c:v>
                </c:pt>
                <c:pt idx="240">
                  <c:v>0.79064822137355806</c:v>
                </c:pt>
                <c:pt idx="241">
                  <c:v>0.70574957370758062</c:v>
                </c:pt>
                <c:pt idx="242">
                  <c:v>0.49265364646911625</c:v>
                </c:pt>
                <c:pt idx="243">
                  <c:v>0.35710817098617553</c:v>
                </c:pt>
                <c:pt idx="244">
                  <c:v>0.49500305771827702</c:v>
                </c:pt>
                <c:pt idx="245">
                  <c:v>0.97640841543674473</c:v>
                </c:pt>
                <c:pt idx="246">
                  <c:v>1.6847149765491487</c:v>
                </c:pt>
                <c:pt idx="247">
                  <c:v>2.4652901995182037</c:v>
                </c:pt>
                <c:pt idx="248">
                  <c:v>3.12523970246315</c:v>
                </c:pt>
                <c:pt idx="249">
                  <c:v>3.5891121840476989</c:v>
                </c:pt>
                <c:pt idx="250">
                  <c:v>3.9350515884160999</c:v>
                </c:pt>
                <c:pt idx="251">
                  <c:v>4.4923842108249668</c:v>
                </c:pt>
                <c:pt idx="252">
                  <c:v>5.535318737626076</c:v>
                </c:pt>
                <c:pt idx="253">
                  <c:v>6.89650610268116</c:v>
                </c:pt>
                <c:pt idx="254">
                  <c:v>8.3962783259153362</c:v>
                </c:pt>
                <c:pt idx="255">
                  <c:v>9.8822926354408267</c:v>
                </c:pt>
                <c:pt idx="256">
                  <c:v>11.212607871294022</c:v>
                </c:pt>
                <c:pt idx="257">
                  <c:v>12.154646937847138</c:v>
                </c:pt>
                <c:pt idx="258">
                  <c:v>12.237869188785554</c:v>
                </c:pt>
                <c:pt idx="259">
                  <c:v>11.384882047176362</c:v>
                </c:pt>
                <c:pt idx="260">
                  <c:v>9.851777186393738</c:v>
                </c:pt>
                <c:pt idx="261">
                  <c:v>7.8947877824306492</c:v>
                </c:pt>
                <c:pt idx="262">
                  <c:v>5.9130143702030189</c:v>
                </c:pt>
                <c:pt idx="263">
                  <c:v>4.3517844021320347</c:v>
                </c:pt>
                <c:pt idx="264">
                  <c:v>3.4434627199172976</c:v>
                </c:pt>
                <c:pt idx="265">
                  <c:v>3.0247605639696125</c:v>
                </c:pt>
                <c:pt idx="266">
                  <c:v>2.4688154858350755</c:v>
                </c:pt>
                <c:pt idx="267">
                  <c:v>1.2418129491806031</c:v>
                </c:pt>
                <c:pt idx="268">
                  <c:v>-0.67489498615264898</c:v>
                </c:pt>
                <c:pt idx="269">
                  <c:v>-2.0356303614377977</c:v>
                </c:pt>
                <c:pt idx="270">
                  <c:v>-1.6804886090755464</c:v>
                </c:pt>
                <c:pt idx="271">
                  <c:v>-1.3598764193058015</c:v>
                </c:pt>
                <c:pt idx="272">
                  <c:v>-1.3067585581541061</c:v>
                </c:pt>
                <c:pt idx="273">
                  <c:v>-1.510275576710701</c:v>
                </c:pt>
                <c:pt idx="274">
                  <c:v>-2.2644874584674834</c:v>
                </c:pt>
                <c:pt idx="275">
                  <c:v>-2.8182994723320007</c:v>
                </c:pt>
                <c:pt idx="276">
                  <c:v>-3.1966938471794131</c:v>
                </c:pt>
                <c:pt idx="277">
                  <c:v>-3.7079305297136309</c:v>
                </c:pt>
                <c:pt idx="278">
                  <c:v>-4.2493207186460493</c:v>
                </c:pt>
                <c:pt idx="279">
                  <c:v>-4.6154599142074586</c:v>
                </c:pt>
                <c:pt idx="280">
                  <c:v>-4.6096261471509932</c:v>
                </c:pt>
                <c:pt idx="281">
                  <c:v>-4.4349785864353182</c:v>
                </c:pt>
                <c:pt idx="282">
                  <c:v>-4.1472078680992128</c:v>
                </c:pt>
                <c:pt idx="283">
                  <c:v>-3.8252917492389682</c:v>
                </c:pt>
                <c:pt idx="284">
                  <c:v>-3.7126983493566517</c:v>
                </c:pt>
                <c:pt idx="285">
                  <c:v>-3.8665274834632877</c:v>
                </c:pt>
                <c:pt idx="286">
                  <c:v>-4.1291920119524006</c:v>
                </c:pt>
                <c:pt idx="287">
                  <c:v>-4.1974301880598066</c:v>
                </c:pt>
                <c:pt idx="288">
                  <c:v>-3.8000797247886662</c:v>
                </c:pt>
                <c:pt idx="289">
                  <c:v>-2.9681437289714814</c:v>
                </c:pt>
                <c:pt idx="290">
                  <c:v>-1.9044849157333374</c:v>
                </c:pt>
                <c:pt idx="291">
                  <c:v>-0.66293626070022582</c:v>
                </c:pt>
                <c:pt idx="292">
                  <c:v>0.79508567333221436</c:v>
                </c:pt>
                <c:pt idx="293">
                  <c:v>2.6065741324424745</c:v>
                </c:pt>
                <c:pt idx="294">
                  <c:v>5.355391725897789</c:v>
                </c:pt>
                <c:pt idx="295">
                  <c:v>9.4214390712976464</c:v>
                </c:pt>
                <c:pt idx="296">
                  <c:v>13.036877174377443</c:v>
                </c:pt>
                <c:pt idx="297">
                  <c:v>13.933050681352617</c:v>
                </c:pt>
                <c:pt idx="298">
                  <c:v>11.645817553997041</c:v>
                </c:pt>
                <c:pt idx="299">
                  <c:v>8.7208484959602366</c:v>
                </c:pt>
                <c:pt idx="300">
                  <c:v>7.0283771878480916</c:v>
                </c:pt>
                <c:pt idx="301">
                  <c:v>6.4603815829753879</c:v>
                </c:pt>
                <c:pt idx="302">
                  <c:v>5.758653139472008</c:v>
                </c:pt>
                <c:pt idx="303">
                  <c:v>4.1706616348028183</c:v>
                </c:pt>
                <c:pt idx="304">
                  <c:v>2.327999330163002</c:v>
                </c:pt>
                <c:pt idx="305">
                  <c:v>0.76057248294353486</c:v>
                </c:pt>
                <c:pt idx="306">
                  <c:v>-0.50306636810302741</c:v>
                </c:pt>
                <c:pt idx="307">
                  <c:v>-0.67805832982063297</c:v>
                </c:pt>
                <c:pt idx="308">
                  <c:v>0.31961640894412996</c:v>
                </c:pt>
                <c:pt idx="309">
                  <c:v>1.521956559419632</c:v>
                </c:pt>
                <c:pt idx="310">
                  <c:v>2.7355952847003939</c:v>
                </c:pt>
                <c:pt idx="311">
                  <c:v>3.0286483776569368</c:v>
                </c:pt>
                <c:pt idx="312">
                  <c:v>3.7209230428934101</c:v>
                </c:pt>
                <c:pt idx="313">
                  <c:v>3.0671628177165986</c:v>
                </c:pt>
                <c:pt idx="314">
                  <c:v>2.0272980791330339</c:v>
                </c:pt>
                <c:pt idx="315">
                  <c:v>3.866860190033913</c:v>
                </c:pt>
                <c:pt idx="316">
                  <c:v>5.4387443697452547</c:v>
                </c:pt>
                <c:pt idx="317">
                  <c:v>3.2071662104129794</c:v>
                </c:pt>
                <c:pt idx="318">
                  <c:v>2.3449813985824588</c:v>
                </c:pt>
                <c:pt idx="319">
                  <c:v>2.5222391563653948</c:v>
                </c:pt>
                <c:pt idx="320">
                  <c:v>1.3360846835374833</c:v>
                </c:pt>
                <c:pt idx="321">
                  <c:v>0.11222561001777649</c:v>
                </c:pt>
                <c:pt idx="322">
                  <c:v>-0.33981152236461643</c:v>
                </c:pt>
                <c:pt idx="323">
                  <c:v>0.11482118904590607</c:v>
                </c:pt>
                <c:pt idx="324">
                  <c:v>1.1385563832521439</c:v>
                </c:pt>
                <c:pt idx="325">
                  <c:v>1.2998576742410661</c:v>
                </c:pt>
                <c:pt idx="326">
                  <c:v>0.60307480573654182</c:v>
                </c:pt>
                <c:pt idx="327">
                  <c:v>2.4437268376350404E-2</c:v>
                </c:pt>
                <c:pt idx="328">
                  <c:v>-4.2659531235694888E-2</c:v>
                </c:pt>
                <c:pt idx="329">
                  <c:v>4.0957406759262086E-2</c:v>
                </c:pt>
                <c:pt idx="330">
                  <c:v>-6.7327764630317685E-2</c:v>
                </c:pt>
                <c:pt idx="331">
                  <c:v>-0.23102056682109834</c:v>
                </c:pt>
                <c:pt idx="332">
                  <c:v>-0.14964837491512301</c:v>
                </c:pt>
                <c:pt idx="333">
                  <c:v>0.24931942820549013</c:v>
                </c:pt>
                <c:pt idx="334">
                  <c:v>0.65690485775470742</c:v>
                </c:pt>
                <c:pt idx="335">
                  <c:v>0.77180439949035651</c:v>
                </c:pt>
                <c:pt idx="336">
                  <c:v>0.53615868508815767</c:v>
                </c:pt>
                <c:pt idx="337">
                  <c:v>-6.7775076627731329E-2</c:v>
                </c:pt>
                <c:pt idx="338">
                  <c:v>-0.74171755135059358</c:v>
                </c:pt>
                <c:pt idx="339">
                  <c:v>-1.0163413900136948</c:v>
                </c:pt>
                <c:pt idx="340">
                  <c:v>-0.72281291842460638</c:v>
                </c:pt>
                <c:pt idx="341">
                  <c:v>-0.15653054773807526</c:v>
                </c:pt>
                <c:pt idx="342">
                  <c:v>0.22000324308872224</c:v>
                </c:pt>
                <c:pt idx="343">
                  <c:v>0.517803105711937</c:v>
                </c:pt>
                <c:pt idx="344">
                  <c:v>0.53021440565586098</c:v>
                </c:pt>
                <c:pt idx="345">
                  <c:v>0.22630888044834138</c:v>
                </c:pt>
                <c:pt idx="346">
                  <c:v>-0.16023241996765136</c:v>
                </c:pt>
                <c:pt idx="347">
                  <c:v>-0.44590398788452151</c:v>
                </c:pt>
                <c:pt idx="348">
                  <c:v>-0.52872862815856936</c:v>
                </c:pt>
                <c:pt idx="349">
                  <c:v>-0.49890782833099367</c:v>
                </c:pt>
                <c:pt idx="350">
                  <c:v>-0.42783784568309785</c:v>
                </c:pt>
                <c:pt idx="351">
                  <c:v>-0.29785658061504366</c:v>
                </c:pt>
                <c:pt idx="352">
                  <c:v>-0.12058420479297638</c:v>
                </c:pt>
                <c:pt idx="353">
                  <c:v>1.0415645241737366E-2</c:v>
                </c:pt>
                <c:pt idx="354">
                  <c:v>4.2902775406837464E-2</c:v>
                </c:pt>
                <c:pt idx="355">
                  <c:v>8.0907922983169556E-3</c:v>
                </c:pt>
                <c:pt idx="356">
                  <c:v>-3.3457767963409424E-3</c:v>
                </c:pt>
                <c:pt idx="357">
                  <c:v>4.8878629803657536E-2</c:v>
                </c:pt>
                <c:pt idx="358">
                  <c:v>0.12557597279548646</c:v>
                </c:pt>
                <c:pt idx="359">
                  <c:v>0.23873129010200503</c:v>
                </c:pt>
                <c:pt idx="360">
                  <c:v>0.28886122405529024</c:v>
                </c:pt>
                <c:pt idx="361">
                  <c:v>0.36704375982284548</c:v>
                </c:pt>
                <c:pt idx="362">
                  <c:v>0.48084168612957001</c:v>
                </c:pt>
                <c:pt idx="363">
                  <c:v>0.56580056011676794</c:v>
                </c:pt>
                <c:pt idx="364">
                  <c:v>0.58802641153335578</c:v>
                </c:pt>
                <c:pt idx="365">
                  <c:v>0.52833452582359319</c:v>
                </c:pt>
                <c:pt idx="366">
                  <c:v>0.44181853830814366</c:v>
                </c:pt>
                <c:pt idx="367">
                  <c:v>0.60622294664382936</c:v>
                </c:pt>
                <c:pt idx="368">
                  <c:v>1.164792839884758</c:v>
                </c:pt>
                <c:pt idx="369">
                  <c:v>1.9549329382181169</c:v>
                </c:pt>
                <c:pt idx="370">
                  <c:v>2.5882208919525147</c:v>
                </c:pt>
                <c:pt idx="371">
                  <c:v>2.926469453573227</c:v>
                </c:pt>
                <c:pt idx="372">
                  <c:v>3.0443124836683273</c:v>
                </c:pt>
                <c:pt idx="373">
                  <c:v>3.0874052935838701</c:v>
                </c:pt>
                <c:pt idx="374">
                  <c:v>3.3820078986883164</c:v>
                </c:pt>
                <c:pt idx="375">
                  <c:v>4.2117903649806978</c:v>
                </c:pt>
                <c:pt idx="376">
                  <c:v>5.5024100232124331</c:v>
                </c:pt>
                <c:pt idx="377">
                  <c:v>7.0142672717571264</c:v>
                </c:pt>
                <c:pt idx="378">
                  <c:v>8.3401316070556639</c:v>
                </c:pt>
                <c:pt idx="379">
                  <c:v>9.3448773837089547</c:v>
                </c:pt>
                <c:pt idx="380">
                  <c:v>10.223374757766724</c:v>
                </c:pt>
                <c:pt idx="381">
                  <c:v>10.86191175699234</c:v>
                </c:pt>
                <c:pt idx="382">
                  <c:v>10.711126098632812</c:v>
                </c:pt>
                <c:pt idx="383">
                  <c:v>9.7565125948190694</c:v>
                </c:pt>
                <c:pt idx="384">
                  <c:v>8.7088412386178966</c:v>
                </c:pt>
                <c:pt idx="385">
                  <c:v>7.796913578510285</c:v>
                </c:pt>
                <c:pt idx="386">
                  <c:v>7.1591694617271431</c:v>
                </c:pt>
                <c:pt idx="387">
                  <c:v>6.3507416117191315</c:v>
                </c:pt>
                <c:pt idx="388">
                  <c:v>5.3852534562349321</c:v>
                </c:pt>
                <c:pt idx="389">
                  <c:v>4.3424884986877448</c:v>
                </c:pt>
                <c:pt idx="390">
                  <c:v>2.9029572147130969</c:v>
                </c:pt>
                <c:pt idx="391">
                  <c:v>1.5722958236932756</c:v>
                </c:pt>
                <c:pt idx="392">
                  <c:v>0.92557155311107642</c:v>
                </c:pt>
                <c:pt idx="393">
                  <c:v>0.16860329389572146</c:v>
                </c:pt>
                <c:pt idx="394">
                  <c:v>0.14957703888416291</c:v>
                </c:pt>
                <c:pt idx="395">
                  <c:v>-2.4682851433753969E-2</c:v>
                </c:pt>
                <c:pt idx="396">
                  <c:v>-1.0278060257434845</c:v>
                </c:pt>
                <c:pt idx="397">
                  <c:v>-2.5739922773838044</c:v>
                </c:pt>
                <c:pt idx="398">
                  <c:v>-3.8059158307313923</c:v>
                </c:pt>
                <c:pt idx="399">
                  <c:v>-4.3014129781723023</c:v>
                </c:pt>
                <c:pt idx="400">
                  <c:v>-4.3500249749422073</c:v>
                </c:pt>
                <c:pt idx="401">
                  <c:v>-4.0113372874259952</c:v>
                </c:pt>
                <c:pt idx="402">
                  <c:v>-3.342161462903023</c:v>
                </c:pt>
                <c:pt idx="403">
                  <c:v>-2.6338092935085298</c:v>
                </c:pt>
                <c:pt idx="404">
                  <c:v>-2.1064898443222049</c:v>
                </c:pt>
                <c:pt idx="405">
                  <c:v>-1.8214591312408448</c:v>
                </c:pt>
                <c:pt idx="406">
                  <c:v>-2.0003833454847335</c:v>
                </c:pt>
                <c:pt idx="407">
                  <c:v>-2.8181912988424305</c:v>
                </c:pt>
                <c:pt idx="408">
                  <c:v>-3.8078132522106172</c:v>
                </c:pt>
                <c:pt idx="409">
                  <c:v>-4.2979999583959581</c:v>
                </c:pt>
                <c:pt idx="410">
                  <c:v>-4.1720965415239339</c:v>
                </c:pt>
                <c:pt idx="411">
                  <c:v>-3.5922211486101152</c:v>
                </c:pt>
                <c:pt idx="412">
                  <c:v>-2.7035864567756653</c:v>
                </c:pt>
                <c:pt idx="413">
                  <c:v>-1.6770323199033739</c:v>
                </c:pt>
                <c:pt idx="414">
                  <c:v>-0.62628474354743957</c:v>
                </c:pt>
                <c:pt idx="415">
                  <c:v>0.69390077590942389</c:v>
                </c:pt>
                <c:pt idx="416">
                  <c:v>2.5726117497682575</c:v>
                </c:pt>
                <c:pt idx="417">
                  <c:v>4.84128289103508</c:v>
                </c:pt>
                <c:pt idx="418">
                  <c:v>7.2988202673196794</c:v>
                </c:pt>
                <c:pt idx="419">
                  <c:v>10.057950010299683</c:v>
                </c:pt>
                <c:pt idx="420">
                  <c:v>12.687249931097032</c:v>
                </c:pt>
                <c:pt idx="421">
                  <c:v>13.134745531082155</c:v>
                </c:pt>
                <c:pt idx="422">
                  <c:v>10.881658973693849</c:v>
                </c:pt>
                <c:pt idx="423">
                  <c:v>8.3221052259206783</c:v>
                </c:pt>
                <c:pt idx="424">
                  <c:v>6.4890931659936912</c:v>
                </c:pt>
                <c:pt idx="425">
                  <c:v>4.6612816196680074</c:v>
                </c:pt>
                <c:pt idx="426">
                  <c:v>2.6313329976797104</c:v>
                </c:pt>
                <c:pt idx="427">
                  <c:v>0.94995912015438089</c:v>
                </c:pt>
                <c:pt idx="428">
                  <c:v>0.36566790997982029</c:v>
                </c:pt>
                <c:pt idx="429">
                  <c:v>0.36426808655261994</c:v>
                </c:pt>
                <c:pt idx="430">
                  <c:v>-0.23432716727256775</c:v>
                </c:pt>
                <c:pt idx="431">
                  <c:v>0.74134274482727058</c:v>
                </c:pt>
                <c:pt idx="432">
                  <c:v>2.9316009700298311</c:v>
                </c:pt>
                <c:pt idx="433">
                  <c:v>4.1825525325536734</c:v>
                </c:pt>
                <c:pt idx="434">
                  <c:v>2.4097895979881288</c:v>
                </c:pt>
                <c:pt idx="435">
                  <c:v>0.6168134236335755</c:v>
                </c:pt>
                <c:pt idx="436">
                  <c:v>1.4002473503351212</c:v>
                </c:pt>
                <c:pt idx="437">
                  <c:v>6.3442067635059356</c:v>
                </c:pt>
                <c:pt idx="438">
                  <c:v>10.112039093971253</c:v>
                </c:pt>
                <c:pt idx="439">
                  <c:v>8.4373854213953017</c:v>
                </c:pt>
                <c:pt idx="440">
                  <c:v>5.4701871871948242</c:v>
                </c:pt>
                <c:pt idx="441">
                  <c:v>2.0625380784273148</c:v>
                </c:pt>
                <c:pt idx="442">
                  <c:v>-0.97960508823394776</c:v>
                </c:pt>
                <c:pt idx="443">
                  <c:v>-2.0477487158775332</c:v>
                </c:pt>
                <c:pt idx="444">
                  <c:v>-2.5398316740989686</c:v>
                </c:pt>
                <c:pt idx="445">
                  <c:v>-1.6239963197708132</c:v>
                </c:pt>
                <c:pt idx="446">
                  <c:v>-1.4591177022457122</c:v>
                </c:pt>
                <c:pt idx="447">
                  <c:v>-2.2677005034685136</c:v>
                </c:pt>
                <c:pt idx="448">
                  <c:v>-1.3231746160984039</c:v>
                </c:pt>
                <c:pt idx="449">
                  <c:v>0.23977969586849213</c:v>
                </c:pt>
                <c:pt idx="450">
                  <c:v>1.9538704991340639</c:v>
                </c:pt>
                <c:pt idx="451">
                  <c:v>3.5640504330396654</c:v>
                </c:pt>
                <c:pt idx="452">
                  <c:v>3.6719029104709628</c:v>
                </c:pt>
                <c:pt idx="453">
                  <c:v>1.7392537111043931</c:v>
                </c:pt>
                <c:pt idx="454">
                  <c:v>-0.33850759327411656</c:v>
                </c:pt>
                <c:pt idx="455">
                  <c:v>-1.1916958791017533</c:v>
                </c:pt>
                <c:pt idx="456">
                  <c:v>-1.1135455030202865</c:v>
                </c:pt>
                <c:pt idx="457">
                  <c:v>-0.62970361053943635</c:v>
                </c:pt>
                <c:pt idx="458">
                  <c:v>-0.13104136526584625</c:v>
                </c:pt>
                <c:pt idx="459">
                  <c:v>-5.2268845438957219E-2</c:v>
                </c:pt>
                <c:pt idx="460">
                  <c:v>-0.47120839834213257</c:v>
                </c:pt>
                <c:pt idx="461">
                  <c:v>-0.84322696924209595</c:v>
                </c:pt>
                <c:pt idx="462">
                  <c:v>-0.84686803042888648</c:v>
                </c:pt>
                <c:pt idx="463">
                  <c:v>-0.63775756537914274</c:v>
                </c:pt>
                <c:pt idx="464">
                  <c:v>-0.31830312430858615</c:v>
                </c:pt>
                <c:pt idx="465">
                  <c:v>1.2337040305137634E-2</c:v>
                </c:pt>
                <c:pt idx="466">
                  <c:v>0.20361115872859956</c:v>
                </c:pt>
                <c:pt idx="467">
                  <c:v>8.1625376343727116E-2</c:v>
                </c:pt>
                <c:pt idx="468">
                  <c:v>-8.9539582729339609E-2</c:v>
                </c:pt>
                <c:pt idx="469">
                  <c:v>-0.18529475569725037</c:v>
                </c:pt>
                <c:pt idx="470">
                  <c:v>-0.24956150293350221</c:v>
                </c:pt>
                <c:pt idx="471">
                  <c:v>-0.13264934957027436</c:v>
                </c:pt>
                <c:pt idx="472">
                  <c:v>5.24167799949646E-2</c:v>
                </c:pt>
                <c:pt idx="473">
                  <c:v>0.18353240489959718</c:v>
                </c:pt>
                <c:pt idx="474">
                  <c:v>0.1934755951166153</c:v>
                </c:pt>
                <c:pt idx="475">
                  <c:v>4.1969559788703918E-2</c:v>
                </c:pt>
                <c:pt idx="476">
                  <c:v>-8.6918275952339183E-2</c:v>
                </c:pt>
                <c:pt idx="477">
                  <c:v>-8.8230391144752507E-2</c:v>
                </c:pt>
                <c:pt idx="478">
                  <c:v>1.7235252857208252E-2</c:v>
                </c:pt>
                <c:pt idx="479">
                  <c:v>0.18847681045532227</c:v>
                </c:pt>
                <c:pt idx="480">
                  <c:v>0.3735259830951691</c:v>
                </c:pt>
                <c:pt idx="481">
                  <c:v>0.48682338774204259</c:v>
                </c:pt>
                <c:pt idx="482">
                  <c:v>0.47634868562221527</c:v>
                </c:pt>
                <c:pt idx="483">
                  <c:v>0.38890825331211093</c:v>
                </c:pt>
                <c:pt idx="484">
                  <c:v>0.30005688786506657</c:v>
                </c:pt>
                <c:pt idx="485">
                  <c:v>0.31251028776168827</c:v>
                </c:pt>
                <c:pt idx="486">
                  <c:v>0.37021996736526491</c:v>
                </c:pt>
                <c:pt idx="487">
                  <c:v>0.57090108633041381</c:v>
                </c:pt>
                <c:pt idx="488">
                  <c:v>1.0319230502843857</c:v>
                </c:pt>
                <c:pt idx="489">
                  <c:v>1.6488271057605743</c:v>
                </c:pt>
                <c:pt idx="490">
                  <c:v>2.1883590495586396</c:v>
                </c:pt>
                <c:pt idx="491">
                  <c:v>2.8106548225879671</c:v>
                </c:pt>
                <c:pt idx="492">
                  <c:v>3.4905035698413851</c:v>
                </c:pt>
                <c:pt idx="493">
                  <c:v>3.9509057289361955</c:v>
                </c:pt>
                <c:pt idx="494">
                  <c:v>4.424498621821404</c:v>
                </c:pt>
                <c:pt idx="495">
                  <c:v>5.2940784072875982</c:v>
                </c:pt>
                <c:pt idx="496">
                  <c:v>6.6308600789308549</c:v>
                </c:pt>
                <c:pt idx="497">
                  <c:v>8.0187107473611832</c:v>
                </c:pt>
                <c:pt idx="498">
                  <c:v>9.5116060602664945</c:v>
                </c:pt>
                <c:pt idx="499">
                  <c:v>10.932857193946839</c:v>
                </c:pt>
                <c:pt idx="500">
                  <c:v>11.948881080150604</c:v>
                </c:pt>
                <c:pt idx="501">
                  <c:v>12.641165685653688</c:v>
                </c:pt>
                <c:pt idx="502">
                  <c:v>11.92102962255478</c:v>
                </c:pt>
                <c:pt idx="503">
                  <c:v>10.15424429655075</c:v>
                </c:pt>
                <c:pt idx="504">
                  <c:v>8.243284758925439</c:v>
                </c:pt>
                <c:pt idx="505">
                  <c:v>6.6330872833728796</c:v>
                </c:pt>
                <c:pt idx="506">
                  <c:v>5.6862365430593496</c:v>
                </c:pt>
                <c:pt idx="507">
                  <c:v>4.8401128631830215</c:v>
                </c:pt>
                <c:pt idx="508">
                  <c:v>4.1496309542655947</c:v>
                </c:pt>
                <c:pt idx="509">
                  <c:v>3.0251277691125873</c:v>
                </c:pt>
                <c:pt idx="510">
                  <c:v>1.7419194567203522</c:v>
                </c:pt>
                <c:pt idx="511">
                  <c:v>0.49553281545639039</c:v>
                </c:pt>
                <c:pt idx="512">
                  <c:v>-1.1704611307382584</c:v>
                </c:pt>
                <c:pt idx="513">
                  <c:v>-2.3432272338867191</c:v>
                </c:pt>
                <c:pt idx="514">
                  <c:v>-2.3250839084386827</c:v>
                </c:pt>
                <c:pt idx="515">
                  <c:v>-2.2862543034553529</c:v>
                </c:pt>
                <c:pt idx="516">
                  <c:v>-2.7772771614789966</c:v>
                </c:pt>
                <c:pt idx="517">
                  <c:v>-3.9077146857976914</c:v>
                </c:pt>
                <c:pt idx="518">
                  <c:v>-5.0911344158649445</c:v>
                </c:pt>
                <c:pt idx="519">
                  <c:v>-5.7938475304842001</c:v>
                </c:pt>
                <c:pt idx="520">
                  <c:v>-5.848756978511811</c:v>
                </c:pt>
                <c:pt idx="521">
                  <c:v>-5.1979121750593187</c:v>
                </c:pt>
                <c:pt idx="522">
                  <c:v>-4.1543864947557454</c:v>
                </c:pt>
                <c:pt idx="523">
                  <c:v>-3.1309489238262178</c:v>
                </c:pt>
                <c:pt idx="524">
                  <c:v>-2.4197298645973206</c:v>
                </c:pt>
                <c:pt idx="525">
                  <c:v>-2.0854579943418505</c:v>
                </c:pt>
                <c:pt idx="526">
                  <c:v>-2.2020093744993212</c:v>
                </c:pt>
                <c:pt idx="527">
                  <c:v>-2.8268779224157337</c:v>
                </c:pt>
                <c:pt idx="528">
                  <c:v>-3.7099179983139039</c:v>
                </c:pt>
                <c:pt idx="529">
                  <c:v>-4.2752145284414294</c:v>
                </c:pt>
                <c:pt idx="530">
                  <c:v>-4.1446228140592574</c:v>
                </c:pt>
                <c:pt idx="531">
                  <c:v>-3.4512547194957737</c:v>
                </c:pt>
                <c:pt idx="532">
                  <c:v>-2.4331550717353823</c:v>
                </c:pt>
                <c:pt idx="533">
                  <c:v>-1.3049950379133226</c:v>
                </c:pt>
                <c:pt idx="534">
                  <c:v>-2.8197028040885926E-2</c:v>
                </c:pt>
                <c:pt idx="535">
                  <c:v>1.6799834096431734</c:v>
                </c:pt>
                <c:pt idx="536">
                  <c:v>3.8243333905935288</c:v>
                </c:pt>
                <c:pt idx="537">
                  <c:v>5.9674332368373877</c:v>
                </c:pt>
                <c:pt idx="538">
                  <c:v>8.1831356209516528</c:v>
                </c:pt>
                <c:pt idx="539">
                  <c:v>11.214177263975143</c:v>
                </c:pt>
                <c:pt idx="540">
                  <c:v>13.394839038848877</c:v>
                </c:pt>
                <c:pt idx="541">
                  <c:v>12.586849730014801</c:v>
                </c:pt>
                <c:pt idx="542">
                  <c:v>9.6817962884902951</c:v>
                </c:pt>
                <c:pt idx="543">
                  <c:v>7.1142295163869864</c:v>
                </c:pt>
                <c:pt idx="544">
                  <c:v>5.2811198079586035</c:v>
                </c:pt>
                <c:pt idx="545">
                  <c:v>3.7634358090162281</c:v>
                </c:pt>
                <c:pt idx="546">
                  <c:v>2.3668675267696382</c:v>
                </c:pt>
                <c:pt idx="547">
                  <c:v>1.5685331404209137</c:v>
                </c:pt>
                <c:pt idx="548">
                  <c:v>1.435769185423851</c:v>
                </c:pt>
                <c:pt idx="549">
                  <c:v>1.1172894752025604</c:v>
                </c:pt>
                <c:pt idx="550">
                  <c:v>0.23793080627918245</c:v>
                </c:pt>
                <c:pt idx="551">
                  <c:v>1.7860279279947282</c:v>
                </c:pt>
                <c:pt idx="552">
                  <c:v>4.0209109336137772</c:v>
                </c:pt>
                <c:pt idx="553">
                  <c:v>3.4076128560304642</c:v>
                </c:pt>
                <c:pt idx="554">
                  <c:v>-0.16376589238643646</c:v>
                </c:pt>
                <c:pt idx="555">
                  <c:v>-2.9250760620832446</c:v>
                </c:pt>
                <c:pt idx="556">
                  <c:v>-1.3735682594776155</c:v>
                </c:pt>
                <c:pt idx="557">
                  <c:v>4.1626334077119829</c:v>
                </c:pt>
                <c:pt idx="558">
                  <c:v>8.4517508608102805</c:v>
                </c:pt>
                <c:pt idx="559">
                  <c:v>8.7024519860744487</c:v>
                </c:pt>
                <c:pt idx="560">
                  <c:v>7.8663024866580971</c:v>
                </c:pt>
                <c:pt idx="561">
                  <c:v>5.4978550422191619</c:v>
                </c:pt>
                <c:pt idx="562">
                  <c:v>2.7303439003229144</c:v>
                </c:pt>
                <c:pt idx="563">
                  <c:v>9.0004436373710639E-2</c:v>
                </c:pt>
                <c:pt idx="564">
                  <c:v>-2.2111012101173402</c:v>
                </c:pt>
                <c:pt idx="565">
                  <c:v>-2.6495242702960971</c:v>
                </c:pt>
                <c:pt idx="566">
                  <c:v>-2.2639822590351106</c:v>
                </c:pt>
                <c:pt idx="567">
                  <c:v>-1.8683397674560547</c:v>
                </c:pt>
                <c:pt idx="568">
                  <c:v>-1.5087839519977571</c:v>
                </c:pt>
                <c:pt idx="569">
                  <c:v>-0.1171776169538498</c:v>
                </c:pt>
                <c:pt idx="570">
                  <c:v>1.9573840910196305</c:v>
                </c:pt>
                <c:pt idx="571">
                  <c:v>3.1370832377672198</c:v>
                </c:pt>
                <c:pt idx="572">
                  <c:v>2.6360832756757739</c:v>
                </c:pt>
                <c:pt idx="573">
                  <c:v>0.85427352905273446</c:v>
                </c:pt>
                <c:pt idx="574">
                  <c:v>-0.54622583627700805</c:v>
                </c:pt>
                <c:pt idx="575">
                  <c:v>-0.81182859063148505</c:v>
                </c:pt>
                <c:pt idx="576">
                  <c:v>-0.3821997427940369</c:v>
                </c:pt>
                <c:pt idx="577">
                  <c:v>3.9097407460212709E-2</c:v>
                </c:pt>
                <c:pt idx="578">
                  <c:v>4.0591955780982972E-2</c:v>
                </c:pt>
                <c:pt idx="579">
                  <c:v>-0.3739481520652771</c:v>
                </c:pt>
                <c:pt idx="580">
                  <c:v>-0.71996123135089873</c:v>
                </c:pt>
                <c:pt idx="581">
                  <c:v>-0.72044596552848816</c:v>
                </c:pt>
                <c:pt idx="582">
                  <c:v>-0.46941271841526033</c:v>
                </c:pt>
                <c:pt idx="583">
                  <c:v>-0.17742440342903137</c:v>
                </c:pt>
                <c:pt idx="584">
                  <c:v>-3.0110821723937989E-2</c:v>
                </c:pt>
                <c:pt idx="585">
                  <c:v>-6.4120566844940191E-2</c:v>
                </c:pt>
                <c:pt idx="586">
                  <c:v>-0.23068669080734255</c:v>
                </c:pt>
                <c:pt idx="587">
                  <c:v>-0.45573783516883853</c:v>
                </c:pt>
                <c:pt idx="588">
                  <c:v>-0.57642495095729829</c:v>
                </c:pt>
                <c:pt idx="589">
                  <c:v>-0.47734154284000402</c:v>
                </c:pt>
                <c:pt idx="590">
                  <c:v>-0.19738504350185396</c:v>
                </c:pt>
                <c:pt idx="591">
                  <c:v>0.13162199378013612</c:v>
                </c:pt>
                <c:pt idx="592">
                  <c:v>0.37746232867240909</c:v>
                </c:pt>
                <c:pt idx="593">
                  <c:v>0.43361431002616885</c:v>
                </c:pt>
                <c:pt idx="594">
                  <c:v>0.27480744123458861</c:v>
                </c:pt>
                <c:pt idx="595">
                  <c:v>6.1433771252632143E-2</c:v>
                </c:pt>
                <c:pt idx="596">
                  <c:v>-0.11241739869117737</c:v>
                </c:pt>
                <c:pt idx="597">
                  <c:v>-0.15264741182327271</c:v>
                </c:pt>
                <c:pt idx="598">
                  <c:v>-3.5936402678489687E-2</c:v>
                </c:pt>
                <c:pt idx="599">
                  <c:v>0.2073247253894806</c:v>
                </c:pt>
                <c:pt idx="600">
                  <c:v>0.41194043576717376</c:v>
                </c:pt>
                <c:pt idx="601">
                  <c:v>0.48993001341819764</c:v>
                </c:pt>
                <c:pt idx="602">
                  <c:v>0.57058767557144163</c:v>
                </c:pt>
                <c:pt idx="603">
                  <c:v>0.56379730403423312</c:v>
                </c:pt>
                <c:pt idx="604">
                  <c:v>0.5815523743629456</c:v>
                </c:pt>
                <c:pt idx="605">
                  <c:v>0.53320759534835815</c:v>
                </c:pt>
                <c:pt idx="606">
                  <c:v>0.35912546038627624</c:v>
                </c:pt>
                <c:pt idx="607">
                  <c:v>0.39833279550075534</c:v>
                </c:pt>
                <c:pt idx="608">
                  <c:v>0.91871452331542969</c:v>
                </c:pt>
                <c:pt idx="609">
                  <c:v>1.6908229780197144</c:v>
                </c:pt>
                <c:pt idx="610">
                  <c:v>2.432708929181099</c:v>
                </c:pt>
                <c:pt idx="611">
                  <c:v>3.4344340342283251</c:v>
                </c:pt>
                <c:pt idx="612">
                  <c:v>4.4477027124166488</c:v>
                </c:pt>
                <c:pt idx="613">
                  <c:v>5.1325590151548388</c:v>
                </c:pt>
                <c:pt idx="614">
                  <c:v>5.9016725260019305</c:v>
                </c:pt>
                <c:pt idx="615">
                  <c:v>6.9595718318223954</c:v>
                </c:pt>
                <c:pt idx="616">
                  <c:v>8.2807718431949624</c:v>
                </c:pt>
                <c:pt idx="617">
                  <c:v>9.7152926480770123</c:v>
                </c:pt>
                <c:pt idx="618">
                  <c:v>11.029337421655656</c:v>
                </c:pt>
                <c:pt idx="619">
                  <c:v>12.613675585985185</c:v>
                </c:pt>
                <c:pt idx="620">
                  <c:v>13.610243446826935</c:v>
                </c:pt>
                <c:pt idx="621">
                  <c:v>13.089237821102143</c:v>
                </c:pt>
                <c:pt idx="622">
                  <c:v>11.217333590984346</c:v>
                </c:pt>
                <c:pt idx="623">
                  <c:v>8.8327554327249533</c:v>
                </c:pt>
                <c:pt idx="624">
                  <c:v>6.986670168042183</c:v>
                </c:pt>
                <c:pt idx="625">
                  <c:v>5.3399930834770206</c:v>
                </c:pt>
                <c:pt idx="626">
                  <c:v>4.1262678194046023</c:v>
                </c:pt>
                <c:pt idx="627">
                  <c:v>3.6259309315681461</c:v>
                </c:pt>
                <c:pt idx="628">
                  <c:v>2.8971766573190689</c:v>
                </c:pt>
                <c:pt idx="629">
                  <c:v>1.746516537666321</c:v>
                </c:pt>
                <c:pt idx="630">
                  <c:v>0.5577290636301041</c:v>
                </c:pt>
                <c:pt idx="631">
                  <c:v>-2.0424675107002259</c:v>
                </c:pt>
                <c:pt idx="632">
                  <c:v>-3.2637690120935443</c:v>
                </c:pt>
                <c:pt idx="633">
                  <c:v>-3.8082821989059452</c:v>
                </c:pt>
                <c:pt idx="634">
                  <c:v>-3.8484864842891695</c:v>
                </c:pt>
                <c:pt idx="635">
                  <c:v>-4.1368237978219984</c:v>
                </c:pt>
                <c:pt idx="636">
                  <c:v>-5.1034486520290381</c:v>
                </c:pt>
                <c:pt idx="637">
                  <c:v>-5.8107997781038287</c:v>
                </c:pt>
                <c:pt idx="638">
                  <c:v>-5.8883812201023105</c:v>
                </c:pt>
                <c:pt idx="639">
                  <c:v>-5.4561386668682097</c:v>
                </c:pt>
                <c:pt idx="640">
                  <c:v>-4.7176803535223009</c:v>
                </c:pt>
                <c:pt idx="641">
                  <c:v>-3.9079427272081375</c:v>
                </c:pt>
                <c:pt idx="642">
                  <c:v>-3.1525602328777316</c:v>
                </c:pt>
                <c:pt idx="643">
                  <c:v>-2.6495850813388824</c:v>
                </c:pt>
                <c:pt idx="644">
                  <c:v>-2.4558522087335586</c:v>
                </c:pt>
                <c:pt idx="645">
                  <c:v>-2.7976821899414066</c:v>
                </c:pt>
                <c:pt idx="646">
                  <c:v>-3.694907611012459</c:v>
                </c:pt>
                <c:pt idx="647">
                  <c:v>-4.4324215990304952</c:v>
                </c:pt>
                <c:pt idx="648">
                  <c:v>-4.3881248474121097</c:v>
                </c:pt>
                <c:pt idx="649">
                  <c:v>-3.7289430838823319</c:v>
                </c:pt>
                <c:pt idx="650">
                  <c:v>-2.8956160354614258</c:v>
                </c:pt>
                <c:pt idx="651">
                  <c:v>-1.949123729467392</c:v>
                </c:pt>
                <c:pt idx="652">
                  <c:v>-0.59425135731697087</c:v>
                </c:pt>
                <c:pt idx="653">
                  <c:v>1.3277284276485444</c:v>
                </c:pt>
                <c:pt idx="654">
                  <c:v>3.5235415077209473</c:v>
                </c:pt>
                <c:pt idx="655">
                  <c:v>5.6462047505378727</c:v>
                </c:pt>
                <c:pt idx="656">
                  <c:v>8.0670754069089892</c:v>
                </c:pt>
                <c:pt idx="657">
                  <c:v>11.025223320722581</c:v>
                </c:pt>
                <c:pt idx="658">
                  <c:v>12.649571642875673</c:v>
                </c:pt>
                <c:pt idx="659">
                  <c:v>11.593431179523469</c:v>
                </c:pt>
                <c:pt idx="660">
                  <c:v>8.8151991677284247</c:v>
                </c:pt>
                <c:pt idx="661">
                  <c:v>6.1426000303030017</c:v>
                </c:pt>
                <c:pt idx="662">
                  <c:v>4.3536724680662156</c:v>
                </c:pt>
                <c:pt idx="663">
                  <c:v>3.329889911413193</c:v>
                </c:pt>
                <c:pt idx="664">
                  <c:v>2.5420197021961215</c:v>
                </c:pt>
                <c:pt idx="665">
                  <c:v>1.8454099112749101</c:v>
                </c:pt>
                <c:pt idx="666">
                  <c:v>1.6927285856008532</c:v>
                </c:pt>
                <c:pt idx="667">
                  <c:v>2.0267782616615295</c:v>
                </c:pt>
                <c:pt idx="668">
                  <c:v>2.724988435506821</c:v>
                </c:pt>
                <c:pt idx="669">
                  <c:v>2.8693456649780273</c:v>
                </c:pt>
                <c:pt idx="670">
                  <c:v>3.9811019200086597</c:v>
                </c:pt>
                <c:pt idx="671">
                  <c:v>2.9948707669973373</c:v>
                </c:pt>
                <c:pt idx="672">
                  <c:v>1.5209052300453187</c:v>
                </c:pt>
                <c:pt idx="673">
                  <c:v>1.2601685285568238</c:v>
                </c:pt>
                <c:pt idx="674">
                  <c:v>4.3378785538673403</c:v>
                </c:pt>
                <c:pt idx="675">
                  <c:v>6.995629856586457</c:v>
                </c:pt>
                <c:pt idx="676">
                  <c:v>6.8077786982059481</c:v>
                </c:pt>
                <c:pt idx="677">
                  <c:v>5.9204029119014745</c:v>
                </c:pt>
                <c:pt idx="678">
                  <c:v>4.1009172159433369</c:v>
                </c:pt>
                <c:pt idx="679">
                  <c:v>1.0804005610942842</c:v>
                </c:pt>
                <c:pt idx="680">
                  <c:v>-1.7808233213424685</c:v>
                </c:pt>
                <c:pt idx="681">
                  <c:v>-3.9379781198501589</c:v>
                </c:pt>
                <c:pt idx="682">
                  <c:v>-4.3940527546405796</c:v>
                </c:pt>
                <c:pt idx="683">
                  <c:v>-3.3418182313442233</c:v>
                </c:pt>
                <c:pt idx="684">
                  <c:v>-1.9156232768297197</c:v>
                </c:pt>
                <c:pt idx="685">
                  <c:v>-0.41527627229690556</c:v>
                </c:pt>
                <c:pt idx="686">
                  <c:v>1.1908246439695358</c:v>
                </c:pt>
                <c:pt idx="687">
                  <c:v>3.8941935843229296</c:v>
                </c:pt>
                <c:pt idx="688">
                  <c:v>5.9560820370912557</c:v>
                </c:pt>
                <c:pt idx="689">
                  <c:v>4.2300471264123916</c:v>
                </c:pt>
                <c:pt idx="690">
                  <c:v>0.75035681247711183</c:v>
                </c:pt>
                <c:pt idx="691">
                  <c:v>-1.6051150757074357</c:v>
                </c:pt>
                <c:pt idx="692">
                  <c:v>-2.2680408114194872</c:v>
                </c:pt>
                <c:pt idx="693">
                  <c:v>-1.2594136530160904</c:v>
                </c:pt>
                <c:pt idx="694">
                  <c:v>0.13205644190311433</c:v>
                </c:pt>
                <c:pt idx="695">
                  <c:v>0.56964978218078621</c:v>
                </c:pt>
                <c:pt idx="696">
                  <c:v>-9.4885692000389099E-2</c:v>
                </c:pt>
                <c:pt idx="697">
                  <c:v>-0.84231421887874602</c:v>
                </c:pt>
                <c:pt idx="698">
                  <c:v>-0.71094073176383976</c:v>
                </c:pt>
                <c:pt idx="699">
                  <c:v>-0.11776643157005311</c:v>
                </c:pt>
                <c:pt idx="700">
                  <c:v>0.31323826611042022</c:v>
                </c:pt>
                <c:pt idx="701">
                  <c:v>0.51843109667301179</c:v>
                </c:pt>
                <c:pt idx="702">
                  <c:v>0.45659386754035952</c:v>
                </c:pt>
                <c:pt idx="703">
                  <c:v>6.3959768414497381E-2</c:v>
                </c:pt>
                <c:pt idx="704">
                  <c:v>-0.50021058797836304</c:v>
                </c:pt>
                <c:pt idx="705">
                  <c:v>-0.90372986376285558</c:v>
                </c:pt>
                <c:pt idx="706">
                  <c:v>-0.95087830245494842</c:v>
                </c:pt>
                <c:pt idx="707">
                  <c:v>-0.75451184391975412</c:v>
                </c:pt>
                <c:pt idx="708">
                  <c:v>-0.56101753771305085</c:v>
                </c:pt>
                <c:pt idx="709">
                  <c:v>-0.42270749866962437</c:v>
                </c:pt>
                <c:pt idx="710">
                  <c:v>-0.34805258810520173</c:v>
                </c:pt>
                <c:pt idx="711">
                  <c:v>-0.31628700435161594</c:v>
                </c:pt>
                <c:pt idx="712">
                  <c:v>-0.32493386685848236</c:v>
                </c:pt>
                <c:pt idx="713">
                  <c:v>-0.27885429918766025</c:v>
                </c:pt>
                <c:pt idx="714">
                  <c:v>-4.9384998679161074E-2</c:v>
                </c:pt>
                <c:pt idx="715">
                  <c:v>0.26845619559288025</c:v>
                </c:pt>
                <c:pt idx="716">
                  <c:v>0.49601462602615359</c:v>
                </c:pt>
                <c:pt idx="717">
                  <c:v>0.59361751914024352</c:v>
                </c:pt>
                <c:pt idx="718">
                  <c:v>0.57699856281280526</c:v>
                </c:pt>
                <c:pt idx="719">
                  <c:v>0.55698295891284944</c:v>
                </c:pt>
                <c:pt idx="720">
                  <c:v>0.57405682861804963</c:v>
                </c:pt>
                <c:pt idx="721">
                  <c:v>0.59872155368328095</c:v>
                </c:pt>
                <c:pt idx="722">
                  <c:v>0.70742421627044683</c:v>
                </c:pt>
                <c:pt idx="723">
                  <c:v>0.84582547187805179</c:v>
                </c:pt>
                <c:pt idx="724">
                  <c:v>0.90634006083011631</c:v>
                </c:pt>
                <c:pt idx="725">
                  <c:v>1.0847275006771089</c:v>
                </c:pt>
                <c:pt idx="726">
                  <c:v>1.5644816046953203</c:v>
                </c:pt>
                <c:pt idx="727">
                  <c:v>2.6040791255235671</c:v>
                </c:pt>
                <c:pt idx="728">
                  <c:v>3.6578976595401764</c:v>
                </c:pt>
                <c:pt idx="729">
                  <c:v>4.1313326776027681</c:v>
                </c:pt>
                <c:pt idx="730">
                  <c:v>4.4290547722578051</c:v>
                </c:pt>
                <c:pt idx="731">
                  <c:v>5.0036337572336196</c:v>
                </c:pt>
                <c:pt idx="732">
                  <c:v>6.0690256851911544</c:v>
                </c:pt>
                <c:pt idx="733">
                  <c:v>7.558851209878922</c:v>
                </c:pt>
                <c:pt idx="734">
                  <c:v>9.0182051396369936</c:v>
                </c:pt>
                <c:pt idx="735">
                  <c:v>10.78680894970894</c:v>
                </c:pt>
                <c:pt idx="736">
                  <c:v>12.830488003492356</c:v>
                </c:pt>
                <c:pt idx="737">
                  <c:v>14.548861892223359</c:v>
                </c:pt>
                <c:pt idx="738">
                  <c:v>14.83949189901352</c:v>
                </c:pt>
                <c:pt idx="739">
                  <c:v>12.757677304744721</c:v>
                </c:pt>
                <c:pt idx="740">
                  <c:v>9.6150859898328793</c:v>
                </c:pt>
                <c:pt idx="741">
                  <c:v>7.1856058931350715</c:v>
                </c:pt>
                <c:pt idx="742">
                  <c:v>5.2042113804817198</c:v>
                </c:pt>
                <c:pt idx="743">
                  <c:v>3.9272215819358829</c:v>
                </c:pt>
                <c:pt idx="744">
                  <c:v>3.273069008588791</c:v>
                </c:pt>
                <c:pt idx="745">
                  <c:v>2.6125698673725131</c:v>
                </c:pt>
                <c:pt idx="746">
                  <c:v>1.7009614652395249</c:v>
                </c:pt>
                <c:pt idx="747">
                  <c:v>0.41529615283012394</c:v>
                </c:pt>
                <c:pt idx="748">
                  <c:v>-1.7498377561569214</c:v>
                </c:pt>
                <c:pt idx="749">
                  <c:v>-1.972094516158104</c:v>
                </c:pt>
                <c:pt idx="750">
                  <c:v>-2.4311295962333679</c:v>
                </c:pt>
                <c:pt idx="751">
                  <c:v>-3.3133042842149738</c:v>
                </c:pt>
                <c:pt idx="752">
                  <c:v>-3.4181840372085572</c:v>
                </c:pt>
                <c:pt idx="753">
                  <c:v>-3.7044824266433718</c:v>
                </c:pt>
                <c:pt idx="754">
                  <c:v>-4.1194546437263488</c:v>
                </c:pt>
                <c:pt idx="755">
                  <c:v>-4.2646836930513388</c:v>
                </c:pt>
                <c:pt idx="756">
                  <c:v>-4.2058992952108385</c:v>
                </c:pt>
                <c:pt idx="757">
                  <c:v>-4.1467430144548416</c:v>
                </c:pt>
                <c:pt idx="758">
                  <c:v>-4.0939935278892516</c:v>
                </c:pt>
                <c:pt idx="759">
                  <c:v>-4.0330368894338608</c:v>
                </c:pt>
                <c:pt idx="760">
                  <c:v>-4.1636250954866414</c:v>
                </c:pt>
                <c:pt idx="761">
                  <c:v>-4.3990813601017003</c:v>
                </c:pt>
                <c:pt idx="762">
                  <c:v>-4.5181593221426013</c:v>
                </c:pt>
                <c:pt idx="763">
                  <c:v>-4.6224192702770237</c:v>
                </c:pt>
                <c:pt idx="764">
                  <c:v>-4.7246332776546485</c:v>
                </c:pt>
                <c:pt idx="765">
                  <c:v>-4.6736379557847982</c:v>
                </c:pt>
                <c:pt idx="766">
                  <c:v>-4.2682089793682101</c:v>
                </c:pt>
                <c:pt idx="767">
                  <c:v>-3.4626889497041704</c:v>
                </c:pt>
                <c:pt idx="768">
                  <c:v>-2.3329320412874224</c:v>
                </c:pt>
                <c:pt idx="769">
                  <c:v>-1.1033093672990799</c:v>
                </c:pt>
                <c:pt idx="770">
                  <c:v>0.29638483643531799</c:v>
                </c:pt>
                <c:pt idx="771">
                  <c:v>1.7501634460687638</c:v>
                </c:pt>
                <c:pt idx="772">
                  <c:v>3.0174106138944627</c:v>
                </c:pt>
                <c:pt idx="773">
                  <c:v>4.2541978812217716</c:v>
                </c:pt>
                <c:pt idx="774">
                  <c:v>6.3903506505489354</c:v>
                </c:pt>
                <c:pt idx="775">
                  <c:v>10.089702730178834</c:v>
                </c:pt>
                <c:pt idx="776">
                  <c:v>13.703483147621155</c:v>
                </c:pt>
                <c:pt idx="777">
                  <c:v>14.319779677391052</c:v>
                </c:pt>
                <c:pt idx="778">
                  <c:v>11.478053920269012</c:v>
                </c:pt>
                <c:pt idx="779">
                  <c:v>7.6389633268117905</c:v>
                </c:pt>
                <c:pt idx="780">
                  <c:v>4.7337789076566699</c:v>
                </c:pt>
                <c:pt idx="781">
                  <c:v>3.1437151497602462</c:v>
                </c:pt>
                <c:pt idx="782">
                  <c:v>2.3921941566467289</c:v>
                </c:pt>
                <c:pt idx="783">
                  <c:v>2.1414491772651671</c:v>
                </c:pt>
                <c:pt idx="784">
                  <c:v>2.1730902153253555</c:v>
                </c:pt>
                <c:pt idx="785">
                  <c:v>1.4793590086698534</c:v>
                </c:pt>
                <c:pt idx="786">
                  <c:v>0.55355941414833076</c:v>
                </c:pt>
                <c:pt idx="787">
                  <c:v>1.7260986453294755</c:v>
                </c:pt>
                <c:pt idx="788">
                  <c:v>2.8822124630212786</c:v>
                </c:pt>
                <c:pt idx="789">
                  <c:v>2.7483942550420761</c:v>
                </c:pt>
                <c:pt idx="790">
                  <c:v>1.1932506537437439</c:v>
                </c:pt>
                <c:pt idx="791">
                  <c:v>0.76235412955284121</c:v>
                </c:pt>
                <c:pt idx="792">
                  <c:v>3.1283574378490449</c:v>
                </c:pt>
                <c:pt idx="793">
                  <c:v>6.8886415976285935</c:v>
                </c:pt>
                <c:pt idx="794">
                  <c:v>7.26493448317051</c:v>
                </c:pt>
                <c:pt idx="795">
                  <c:v>5.629216250181198</c:v>
                </c:pt>
                <c:pt idx="796">
                  <c:v>4.6226122283935549</c:v>
                </c:pt>
                <c:pt idx="797">
                  <c:v>2.6685552030801776</c:v>
                </c:pt>
                <c:pt idx="798">
                  <c:v>0.29135038375854494</c:v>
                </c:pt>
                <c:pt idx="799">
                  <c:v>-1.1979828053712847</c:v>
                </c:pt>
                <c:pt idx="800">
                  <c:v>-2.3910773384571078</c:v>
                </c:pt>
                <c:pt idx="801">
                  <c:v>-2.5095875358581545</c:v>
                </c:pt>
                <c:pt idx="802">
                  <c:v>-2.240711510181427</c:v>
                </c:pt>
                <c:pt idx="803">
                  <c:v>-1.4268059885501863</c:v>
                </c:pt>
                <c:pt idx="804">
                  <c:v>-0.28746900200843811</c:v>
                </c:pt>
                <c:pt idx="805">
                  <c:v>1.5663509595394136</c:v>
                </c:pt>
                <c:pt idx="806">
                  <c:v>4.2064699834585193</c:v>
                </c:pt>
                <c:pt idx="807">
                  <c:v>4.8717322665452958</c:v>
                </c:pt>
                <c:pt idx="808">
                  <c:v>2.2613808327913287</c:v>
                </c:pt>
                <c:pt idx="809">
                  <c:v>-0.59478930115699769</c:v>
                </c:pt>
                <c:pt idx="810">
                  <c:v>-2.0357268404960633</c:v>
                </c:pt>
                <c:pt idx="811">
                  <c:v>-1.9143140852451326</c:v>
                </c:pt>
                <c:pt idx="812">
                  <c:v>-0.77414445519447328</c:v>
                </c:pt>
                <c:pt idx="813">
                  <c:v>0.21740883350372314</c:v>
                </c:pt>
                <c:pt idx="814">
                  <c:v>0.32855621695518494</c:v>
                </c:pt>
                <c:pt idx="815">
                  <c:v>-0.1897298687696457</c:v>
                </c:pt>
                <c:pt idx="816">
                  <c:v>-0.73463131070137022</c:v>
                </c:pt>
                <c:pt idx="817">
                  <c:v>-0.84436249852180489</c:v>
                </c:pt>
                <c:pt idx="818">
                  <c:v>-0.42633628070354462</c:v>
                </c:pt>
                <c:pt idx="819">
                  <c:v>0.15412792682647705</c:v>
                </c:pt>
                <c:pt idx="820">
                  <c:v>0.52407190561294559</c:v>
                </c:pt>
                <c:pt idx="821">
                  <c:v>0.57458541691303255</c:v>
                </c:pt>
                <c:pt idx="822">
                  <c:v>0.35437927544116976</c:v>
                </c:pt>
                <c:pt idx="823">
                  <c:v>-1.2001410126686096E-2</c:v>
                </c:pt>
                <c:pt idx="824">
                  <c:v>-0.4016025584936142</c:v>
                </c:pt>
                <c:pt idx="825">
                  <c:v>-0.70159220337867745</c:v>
                </c:pt>
                <c:pt idx="826">
                  <c:v>-0.79629663169384002</c:v>
                </c:pt>
                <c:pt idx="827">
                  <c:v>-0.66819758534431462</c:v>
                </c:pt>
                <c:pt idx="828">
                  <c:v>-0.39384447276592255</c:v>
                </c:pt>
                <c:pt idx="829">
                  <c:v>-0.11426394939422609</c:v>
                </c:pt>
                <c:pt idx="830">
                  <c:v>-3.4036642313003541E-3</c:v>
                </c:pt>
                <c:pt idx="831">
                  <c:v>-3.6596553325653078E-2</c:v>
                </c:pt>
                <c:pt idx="832">
                  <c:v>-0.11702149629592896</c:v>
                </c:pt>
                <c:pt idx="833">
                  <c:v>-0.18219163835048677</c:v>
                </c:pt>
                <c:pt idx="834">
                  <c:v>-0.23302557706832888</c:v>
                </c:pt>
                <c:pt idx="835">
                  <c:v>-0.16425004184246064</c:v>
                </c:pt>
                <c:pt idx="836">
                  <c:v>2.1579149365425113E-2</c:v>
                </c:pt>
                <c:pt idx="837">
                  <c:v>0.27550501406192779</c:v>
                </c:pt>
                <c:pt idx="838">
                  <c:v>0.49741912722587589</c:v>
                </c:pt>
                <c:pt idx="839">
                  <c:v>0.6751522636413575</c:v>
                </c:pt>
                <c:pt idx="840">
                  <c:v>0.83252071738243105</c:v>
                </c:pt>
                <c:pt idx="841">
                  <c:v>0.97816433429718019</c:v>
                </c:pt>
                <c:pt idx="842">
                  <c:v>1.0323879039287567</c:v>
                </c:pt>
                <c:pt idx="843">
                  <c:v>0.9760593366622925</c:v>
                </c:pt>
                <c:pt idx="844">
                  <c:v>0.89968885302543644</c:v>
                </c:pt>
                <c:pt idx="845">
                  <c:v>1.0861208921670915</c:v>
                </c:pt>
                <c:pt idx="846">
                  <c:v>1.6798559403419495</c:v>
                </c:pt>
                <c:pt idx="847">
                  <c:v>2.7202808421850206</c:v>
                </c:pt>
                <c:pt idx="848">
                  <c:v>3.6466593110561374</c:v>
                </c:pt>
                <c:pt idx="849">
                  <c:v>4.0741843307018284</c:v>
                </c:pt>
                <c:pt idx="850">
                  <c:v>4.2403814953565604</c:v>
                </c:pt>
                <c:pt idx="851">
                  <c:v>4.7830118787288667</c:v>
                </c:pt>
                <c:pt idx="852">
                  <c:v>5.9166355508565909</c:v>
                </c:pt>
                <c:pt idx="853">
                  <c:v>7.5991180604696273</c:v>
                </c:pt>
                <c:pt idx="854">
                  <c:v>9.466386033296585</c:v>
                </c:pt>
                <c:pt idx="855">
                  <c:v>11.127691097259522</c:v>
                </c:pt>
                <c:pt idx="856">
                  <c:v>12.533887989521027</c:v>
                </c:pt>
                <c:pt idx="857">
                  <c:v>13.948939905166627</c:v>
                </c:pt>
                <c:pt idx="858">
                  <c:v>14.204582512378693</c:v>
                </c:pt>
                <c:pt idx="859">
                  <c:v>12.871050138473512</c:v>
                </c:pt>
                <c:pt idx="860">
                  <c:v>10.113519608974457</c:v>
                </c:pt>
                <c:pt idx="861">
                  <c:v>7.3099212062358863</c:v>
                </c:pt>
                <c:pt idx="862">
                  <c:v>5.7500945699214938</c:v>
                </c:pt>
                <c:pt idx="863">
                  <c:v>4.7716454762220382</c:v>
                </c:pt>
                <c:pt idx="864">
                  <c:v>3.9123749166727069</c:v>
                </c:pt>
                <c:pt idx="865">
                  <c:v>2.5294651454687118</c:v>
                </c:pt>
                <c:pt idx="866">
                  <c:v>1.2822616481781006</c:v>
                </c:pt>
                <c:pt idx="867">
                  <c:v>0.61345946073532109</c:v>
                </c:pt>
                <c:pt idx="868">
                  <c:v>-1.5442771357297898</c:v>
                </c:pt>
                <c:pt idx="869">
                  <c:v>-2.3726977854967117</c:v>
                </c:pt>
                <c:pt idx="870">
                  <c:v>-2.5501730597019199</c:v>
                </c:pt>
                <c:pt idx="871">
                  <c:v>-2.7098190039396286</c:v>
                </c:pt>
                <c:pt idx="872">
                  <c:v>-3.2676539021730426</c:v>
                </c:pt>
                <c:pt idx="873">
                  <c:v>-4.2099964392185214</c:v>
                </c:pt>
                <c:pt idx="874">
                  <c:v>-4.6581247079372412</c:v>
                </c:pt>
                <c:pt idx="875">
                  <c:v>-4.5629910939931868</c:v>
                </c:pt>
                <c:pt idx="876">
                  <c:v>-4.2145484966039657</c:v>
                </c:pt>
                <c:pt idx="877">
                  <c:v>-3.7242986404895784</c:v>
                </c:pt>
                <c:pt idx="878">
                  <c:v>-3.1613696479797366</c:v>
                </c:pt>
                <c:pt idx="879">
                  <c:v>-2.6982830321788791</c:v>
                </c:pt>
                <c:pt idx="880">
                  <c:v>-2.6087247383594514</c:v>
                </c:pt>
                <c:pt idx="881">
                  <c:v>-2.8357376235723497</c:v>
                </c:pt>
                <c:pt idx="882">
                  <c:v>-3.3415340566635132</c:v>
                </c:pt>
                <c:pt idx="883">
                  <c:v>-4.0055064439773558</c:v>
                </c:pt>
                <c:pt idx="884">
                  <c:v>-4.4196582967042923</c:v>
                </c:pt>
                <c:pt idx="885">
                  <c:v>-4.3479445356130606</c:v>
                </c:pt>
                <c:pt idx="886">
                  <c:v>-3.7614576959609987</c:v>
                </c:pt>
                <c:pt idx="887">
                  <c:v>-2.8382355540990831</c:v>
                </c:pt>
                <c:pt idx="888">
                  <c:v>-1.797530570626259</c:v>
                </c:pt>
                <c:pt idx="889">
                  <c:v>-0.72180661261081702</c:v>
                </c:pt>
                <c:pt idx="890">
                  <c:v>0.54453599095344551</c:v>
                </c:pt>
                <c:pt idx="891">
                  <c:v>2.1544013446569443</c:v>
                </c:pt>
                <c:pt idx="892">
                  <c:v>4.1856784540414811</c:v>
                </c:pt>
                <c:pt idx="893">
                  <c:v>6.8450663924217228</c:v>
                </c:pt>
                <c:pt idx="894">
                  <c:v>10.745680804252626</c:v>
                </c:pt>
                <c:pt idx="895">
                  <c:v>14.987095502614975</c:v>
                </c:pt>
                <c:pt idx="896">
                  <c:v>15.402641916275025</c:v>
                </c:pt>
                <c:pt idx="897">
                  <c:v>11.618866567611695</c:v>
                </c:pt>
                <c:pt idx="898">
                  <c:v>7.4325905281305316</c:v>
                </c:pt>
                <c:pt idx="899">
                  <c:v>4.7423123341798785</c:v>
                </c:pt>
                <c:pt idx="900">
                  <c:v>3.3030383276939395</c:v>
                </c:pt>
                <c:pt idx="901">
                  <c:v>2.3996224594116211</c:v>
                </c:pt>
                <c:pt idx="902">
                  <c:v>1.9144573420286179</c:v>
                </c:pt>
                <c:pt idx="903">
                  <c:v>1.7035354095697404</c:v>
                </c:pt>
                <c:pt idx="904">
                  <c:v>1.3243727105855942</c:v>
                </c:pt>
                <c:pt idx="905">
                  <c:v>0.79486406385898589</c:v>
                </c:pt>
                <c:pt idx="906">
                  <c:v>0.93401610195636753</c:v>
                </c:pt>
                <c:pt idx="907">
                  <c:v>3.1908261662721635</c:v>
                </c:pt>
                <c:pt idx="908">
                  <c:v>5.1372864890098571</c:v>
                </c:pt>
                <c:pt idx="909">
                  <c:v>4.6463121628761295</c:v>
                </c:pt>
                <c:pt idx="910">
                  <c:v>2.1749274104833605</c:v>
                </c:pt>
                <c:pt idx="911">
                  <c:v>-0.42129598081111908</c:v>
                </c:pt>
                <c:pt idx="912">
                  <c:v>0.94387333810329443</c:v>
                </c:pt>
                <c:pt idx="913">
                  <c:v>3.9891716623306275</c:v>
                </c:pt>
                <c:pt idx="914">
                  <c:v>3.8578923153877258</c:v>
                </c:pt>
                <c:pt idx="915">
                  <c:v>4.1016411012411123</c:v>
                </c:pt>
                <c:pt idx="916">
                  <c:v>5.7549711477756507</c:v>
                </c:pt>
                <c:pt idx="917">
                  <c:v>5.0706364166736604</c:v>
                </c:pt>
                <c:pt idx="918">
                  <c:v>1.5812139970064163</c:v>
                </c:pt>
                <c:pt idx="919">
                  <c:v>-1.7761373627185821</c:v>
                </c:pt>
                <c:pt idx="920">
                  <c:v>-2.6271615940332413</c:v>
                </c:pt>
                <c:pt idx="921">
                  <c:v>-1.24544582426548</c:v>
                </c:pt>
                <c:pt idx="922">
                  <c:v>-0.13145183980464936</c:v>
                </c:pt>
                <c:pt idx="923">
                  <c:v>-0.49567373335361481</c:v>
                </c:pt>
                <c:pt idx="924">
                  <c:v>-0.32509057223796844</c:v>
                </c:pt>
                <c:pt idx="925">
                  <c:v>1.0432865291833877</c:v>
                </c:pt>
                <c:pt idx="926">
                  <c:v>2.4882615709304812</c:v>
                </c:pt>
                <c:pt idx="927">
                  <c:v>2.7441597014665606</c:v>
                </c:pt>
                <c:pt idx="928">
                  <c:v>1.3567680394649506</c:v>
                </c:pt>
                <c:pt idx="929">
                  <c:v>-0.12030529260635377</c:v>
                </c:pt>
                <c:pt idx="930">
                  <c:v>-0.36291562557220458</c:v>
                </c:pt>
                <c:pt idx="931">
                  <c:v>9.6943327188491829E-2</c:v>
                </c:pt>
                <c:pt idx="932">
                  <c:v>0.46300533950328832</c:v>
                </c:pt>
                <c:pt idx="933">
                  <c:v>0.36031302988529207</c:v>
                </c:pt>
                <c:pt idx="934">
                  <c:v>-0.15522369503974914</c:v>
                </c:pt>
                <c:pt idx="935">
                  <c:v>-0.56080879211425783</c:v>
                </c:pt>
                <c:pt idx="936">
                  <c:v>-0.6335996103286744</c:v>
                </c:pt>
                <c:pt idx="937">
                  <c:v>-0.39585766911506653</c:v>
                </c:pt>
                <c:pt idx="938">
                  <c:v>-0.10809104382991791</c:v>
                </c:pt>
                <c:pt idx="939">
                  <c:v>2.7295972108840945E-2</c:v>
                </c:pt>
                <c:pt idx="940">
                  <c:v>-3.3258962631225589E-2</c:v>
                </c:pt>
                <c:pt idx="941">
                  <c:v>-0.21625751674175264</c:v>
                </c:pt>
                <c:pt idx="942">
                  <c:v>-0.34472786128520966</c:v>
                </c:pt>
                <c:pt idx="943">
                  <c:v>-0.4278045165538788</c:v>
                </c:pt>
                <c:pt idx="944">
                  <c:v>-0.51911639034748081</c:v>
                </c:pt>
                <c:pt idx="945">
                  <c:v>-0.58123837888240815</c:v>
                </c:pt>
                <c:pt idx="946">
                  <c:v>-0.5884789860248566</c:v>
                </c:pt>
                <c:pt idx="947">
                  <c:v>-0.47954886674880987</c:v>
                </c:pt>
                <c:pt idx="948">
                  <c:v>-0.28421210289001464</c:v>
                </c:pt>
                <c:pt idx="949">
                  <c:v>-9.1490798592567452E-2</c:v>
                </c:pt>
                <c:pt idx="950">
                  <c:v>-8.3728619813919075E-2</c:v>
                </c:pt>
                <c:pt idx="951">
                  <c:v>-0.2989242821931839</c:v>
                </c:pt>
                <c:pt idx="952">
                  <c:v>-0.53002378642559056</c:v>
                </c:pt>
                <c:pt idx="953">
                  <c:v>-0.57441526293754586</c:v>
                </c:pt>
                <c:pt idx="954">
                  <c:v>-0.38666584610939025</c:v>
                </c:pt>
                <c:pt idx="955">
                  <c:v>-2.707611680030823E-2</c:v>
                </c:pt>
                <c:pt idx="956">
                  <c:v>0.41043477773666381</c:v>
                </c:pt>
                <c:pt idx="957">
                  <c:v>0.75600931584835052</c:v>
                </c:pt>
                <c:pt idx="958">
                  <c:v>0.99100131154060367</c:v>
                </c:pt>
                <c:pt idx="959">
                  <c:v>1.1315952730178833</c:v>
                </c:pt>
                <c:pt idx="960">
                  <c:v>1.1514547562599182</c:v>
                </c:pt>
                <c:pt idx="961">
                  <c:v>1.0492138516902925</c:v>
                </c:pt>
                <c:pt idx="962">
                  <c:v>0.85077338576316841</c:v>
                </c:pt>
                <c:pt idx="963">
                  <c:v>0.76012341678142548</c:v>
                </c:pt>
                <c:pt idx="964">
                  <c:v>1.1624060064554216</c:v>
                </c:pt>
                <c:pt idx="965">
                  <c:v>2.0931681329011917</c:v>
                </c:pt>
                <c:pt idx="966">
                  <c:v>3.2408537739515304</c:v>
                </c:pt>
                <c:pt idx="967">
                  <c:v>4.2515730661153794</c:v>
                </c:pt>
                <c:pt idx="968">
                  <c:v>4.8674298852682112</c:v>
                </c:pt>
                <c:pt idx="969">
                  <c:v>5.2506107908487323</c:v>
                </c:pt>
                <c:pt idx="970">
                  <c:v>5.8626411920785904</c:v>
                </c:pt>
                <c:pt idx="971">
                  <c:v>7.0001520931720735</c:v>
                </c:pt>
                <c:pt idx="972">
                  <c:v>8.5044284266233454</c:v>
                </c:pt>
                <c:pt idx="973">
                  <c:v>10.176521018743516</c:v>
                </c:pt>
                <c:pt idx="974">
                  <c:v>11.955743372440338</c:v>
                </c:pt>
                <c:pt idx="975">
                  <c:v>13.652233471870423</c:v>
                </c:pt>
                <c:pt idx="976">
                  <c:v>14.669672384262086</c:v>
                </c:pt>
                <c:pt idx="977">
                  <c:v>13.990155758857728</c:v>
                </c:pt>
                <c:pt idx="978">
                  <c:v>11.602300236225128</c:v>
                </c:pt>
                <c:pt idx="979">
                  <c:v>8.6427577614784248</c:v>
                </c:pt>
                <c:pt idx="980">
                  <c:v>6.3204085958003997</c:v>
                </c:pt>
                <c:pt idx="981">
                  <c:v>4.6868210881948471</c:v>
                </c:pt>
                <c:pt idx="982">
                  <c:v>3.8121495473384859</c:v>
                </c:pt>
                <c:pt idx="983">
                  <c:v>3.0480593794584276</c:v>
                </c:pt>
                <c:pt idx="984">
                  <c:v>2.0171315252780917</c:v>
                </c:pt>
                <c:pt idx="985">
                  <c:v>1.2497891360521318</c:v>
                </c:pt>
                <c:pt idx="986">
                  <c:v>-0.222008838057518</c:v>
                </c:pt>
                <c:pt idx="987">
                  <c:v>-2.6056941264867786</c:v>
                </c:pt>
                <c:pt idx="988">
                  <c:v>-2.6825481748580935</c:v>
                </c:pt>
                <c:pt idx="989">
                  <c:v>-2.0758638828992844</c:v>
                </c:pt>
                <c:pt idx="990">
                  <c:v>-1.8759680449962617</c:v>
                </c:pt>
                <c:pt idx="991">
                  <c:v>-2.6557293355464937</c:v>
                </c:pt>
                <c:pt idx="992">
                  <c:v>-4.0296460890769961</c:v>
                </c:pt>
                <c:pt idx="993">
                  <c:v>-4.8917279899120336</c:v>
                </c:pt>
                <c:pt idx="994">
                  <c:v>-5.0542343920469284</c:v>
                </c:pt>
                <c:pt idx="995">
                  <c:v>-4.8463348853588109</c:v>
                </c:pt>
                <c:pt idx="996">
                  <c:v>-4.4311071449518202</c:v>
                </c:pt>
                <c:pt idx="997">
                  <c:v>-3.8802965068817139</c:v>
                </c:pt>
                <c:pt idx="998">
                  <c:v>-3.3796918165683749</c:v>
                </c:pt>
                <c:pt idx="999">
                  <c:v>-3.1782803803682329</c:v>
                </c:pt>
                <c:pt idx="1000">
                  <c:v>-3.3630804616212848</c:v>
                </c:pt>
                <c:pt idx="1001">
                  <c:v>-3.9297031402587894</c:v>
                </c:pt>
                <c:pt idx="1002">
                  <c:v>-4.6601612931489944</c:v>
                </c:pt>
                <c:pt idx="1003">
                  <c:v>-5.1751033562421798</c:v>
                </c:pt>
                <c:pt idx="1004">
                  <c:v>-5.1097846949100498</c:v>
                </c:pt>
                <c:pt idx="1005">
                  <c:v>-4.4603473162651062</c:v>
                </c:pt>
                <c:pt idx="1006">
                  <c:v>-3.3263429903984072</c:v>
                </c:pt>
                <c:pt idx="1007">
                  <c:v>-1.9173581457138063</c:v>
                </c:pt>
                <c:pt idx="1008">
                  <c:v>-0.24545383393764497</c:v>
                </c:pt>
                <c:pt idx="1009">
                  <c:v>1.8440264600515366</c:v>
                </c:pt>
                <c:pt idx="1010">
                  <c:v>4.1960198396444319</c:v>
                </c:pt>
                <c:pt idx="1011">
                  <c:v>6.3987367272377016</c:v>
                </c:pt>
                <c:pt idx="1012">
                  <c:v>8.4599726307392125</c:v>
                </c:pt>
                <c:pt idx="1013">
                  <c:v>11.009408941268921</c:v>
                </c:pt>
                <c:pt idx="1014">
                  <c:v>13.251079394817353</c:v>
                </c:pt>
                <c:pt idx="1015">
                  <c:v>12.878005986213685</c:v>
                </c:pt>
                <c:pt idx="1016">
                  <c:v>9.7408122360706333</c:v>
                </c:pt>
                <c:pt idx="1017">
                  <c:v>6.2701126009225847</c:v>
                </c:pt>
                <c:pt idx="1018">
                  <c:v>4.0032511729002005</c:v>
                </c:pt>
                <c:pt idx="1019">
                  <c:v>2.9061392694711685</c:v>
                </c:pt>
                <c:pt idx="1020">
                  <c:v>2.1196507573127747</c:v>
                </c:pt>
                <c:pt idx="1021">
                  <c:v>1.1974355059862138</c:v>
                </c:pt>
                <c:pt idx="1022">
                  <c:v>0.47300290882587437</c:v>
                </c:pt>
                <c:pt idx="1023">
                  <c:v>0.15373323976993561</c:v>
                </c:pt>
                <c:pt idx="1024">
                  <c:v>0.25557127118110656</c:v>
                </c:pt>
                <c:pt idx="1025">
                  <c:v>0.76543561220169076</c:v>
                </c:pt>
                <c:pt idx="1026">
                  <c:v>1.9339127826690674</c:v>
                </c:pt>
                <c:pt idx="1027">
                  <c:v>4.6600911265611655</c:v>
                </c:pt>
                <c:pt idx="1028">
                  <c:v>5.7500548088550572</c:v>
                </c:pt>
                <c:pt idx="1029">
                  <c:v>4.3168700927495962</c:v>
                </c:pt>
                <c:pt idx="1030">
                  <c:v>0.18691151082515717</c:v>
                </c:pt>
                <c:pt idx="1031">
                  <c:v>-0.84799888193607331</c:v>
                </c:pt>
                <c:pt idx="1032">
                  <c:v>3.2309941989183426</c:v>
                </c:pt>
                <c:pt idx="1033">
                  <c:v>5.5609026449918746</c:v>
                </c:pt>
                <c:pt idx="1034">
                  <c:v>6.134004623293877</c:v>
                </c:pt>
                <c:pt idx="1035">
                  <c:v>7.4162773811817173</c:v>
                </c:pt>
                <c:pt idx="1036">
                  <c:v>5.8648058313131335</c:v>
                </c:pt>
                <c:pt idx="1037">
                  <c:v>0.7979695200920105</c:v>
                </c:pt>
                <c:pt idx="1038">
                  <c:v>-3.4303117471933366</c:v>
                </c:pt>
                <c:pt idx="1039">
                  <c:v>-4.1464208328723906</c:v>
                </c:pt>
                <c:pt idx="1040">
                  <c:v>-2.3398048585653308</c:v>
                </c:pt>
                <c:pt idx="1041">
                  <c:v>-0.43496326267719271</c:v>
                </c:pt>
                <c:pt idx="1042">
                  <c:v>0.1604937905073166</c:v>
                </c:pt>
                <c:pt idx="1043">
                  <c:v>0.39839886903762817</c:v>
                </c:pt>
                <c:pt idx="1044">
                  <c:v>1.528361599445343</c:v>
                </c:pt>
                <c:pt idx="1045">
                  <c:v>2.5499549585580827</c:v>
                </c:pt>
                <c:pt idx="1046">
                  <c:v>1.7998653638362885</c:v>
                </c:pt>
                <c:pt idx="1047">
                  <c:v>0.19606591165065768</c:v>
                </c:pt>
                <c:pt idx="1048">
                  <c:v>-0.54293385386466986</c:v>
                </c:pt>
                <c:pt idx="1049">
                  <c:v>-0.33334508657455447</c:v>
                </c:pt>
                <c:pt idx="1050">
                  <c:v>0.40282345712184908</c:v>
                </c:pt>
                <c:pt idx="1051">
                  <c:v>0.95982395768165596</c:v>
                </c:pt>
                <c:pt idx="1052">
                  <c:v>0.85034420013427736</c:v>
                </c:pt>
                <c:pt idx="1053">
                  <c:v>0.25122737467288975</c:v>
                </c:pt>
                <c:pt idx="1054">
                  <c:v>-0.47046404778957368</c:v>
                </c:pt>
                <c:pt idx="1055">
                  <c:v>-0.84071325123310092</c:v>
                </c:pt>
                <c:pt idx="1056">
                  <c:v>-0.72716675519943241</c:v>
                </c:pt>
                <c:pt idx="1057">
                  <c:v>-0.40781288623809814</c:v>
                </c:pt>
                <c:pt idx="1058">
                  <c:v>-0.14862335801124574</c:v>
                </c:pt>
                <c:pt idx="1059">
                  <c:v>-8.8640280961990364E-2</c:v>
                </c:pt>
                <c:pt idx="1060">
                  <c:v>-0.20704639792442323</c:v>
                </c:pt>
                <c:pt idx="1061">
                  <c:v>-0.33484255850315098</c:v>
                </c:pt>
                <c:pt idx="1062">
                  <c:v>-0.47130195379257206</c:v>
                </c:pt>
                <c:pt idx="1063">
                  <c:v>-0.54708011448383331</c:v>
                </c:pt>
                <c:pt idx="1064">
                  <c:v>-0.57552389502525336</c:v>
                </c:pt>
                <c:pt idx="1065">
                  <c:v>-0.52472328543663027</c:v>
                </c:pt>
                <c:pt idx="1066">
                  <c:v>-0.39887892544269565</c:v>
                </c:pt>
                <c:pt idx="1067">
                  <c:v>-0.24520883560180665</c:v>
                </c:pt>
                <c:pt idx="1068">
                  <c:v>-0.10007392644882203</c:v>
                </c:pt>
                <c:pt idx="1069">
                  <c:v>-5.7875155806541449E-2</c:v>
                </c:pt>
                <c:pt idx="1070">
                  <c:v>-6.838961899280549E-2</c:v>
                </c:pt>
                <c:pt idx="1071">
                  <c:v>-9.0788547992706303E-2</c:v>
                </c:pt>
                <c:pt idx="1072">
                  <c:v>-7.0983443856239323E-2</c:v>
                </c:pt>
                <c:pt idx="1073">
                  <c:v>7.4857808947563179E-2</c:v>
                </c:pt>
                <c:pt idx="1074">
                  <c:v>0.32274408459663395</c:v>
                </c:pt>
                <c:pt idx="1075">
                  <c:v>0.54486694335937502</c:v>
                </c:pt>
                <c:pt idx="1076">
                  <c:v>0.5996752345561982</c:v>
                </c:pt>
                <c:pt idx="1077">
                  <c:v>0.56649170100688939</c:v>
                </c:pt>
                <c:pt idx="1078">
                  <c:v>0.58437833368778236</c:v>
                </c:pt>
                <c:pt idx="1079">
                  <c:v>0.69268221616744996</c:v>
                </c:pt>
                <c:pt idx="1080">
                  <c:v>0.85812450528144846</c:v>
                </c:pt>
                <c:pt idx="1081">
                  <c:v>0.96803110957145699</c:v>
                </c:pt>
                <c:pt idx="1082">
                  <c:v>1.1394551002979278</c:v>
                </c:pt>
                <c:pt idx="1083">
                  <c:v>1.5709468710422516</c:v>
                </c:pt>
                <c:pt idx="1084">
                  <c:v>2.2512593024969103</c:v>
                </c:pt>
                <c:pt idx="1085">
                  <c:v>2.9797352492809299</c:v>
                </c:pt>
                <c:pt idx="1086">
                  <c:v>3.5083410859107973</c:v>
                </c:pt>
                <c:pt idx="1087">
                  <c:v>3.86577436208725</c:v>
                </c:pt>
                <c:pt idx="1088">
                  <c:v>4.4268930566310889</c:v>
                </c:pt>
                <c:pt idx="1089">
                  <c:v>5.3665827119350435</c:v>
                </c:pt>
                <c:pt idx="1090">
                  <c:v>6.6852374303340918</c:v>
                </c:pt>
                <c:pt idx="1091">
                  <c:v>8.3442211496829994</c:v>
                </c:pt>
                <c:pt idx="1092">
                  <c:v>9.9833559107780463</c:v>
                </c:pt>
                <c:pt idx="1093">
                  <c:v>11.417778482437134</c:v>
                </c:pt>
                <c:pt idx="1094">
                  <c:v>12.715649857521058</c:v>
                </c:pt>
                <c:pt idx="1095">
                  <c:v>13.656245831251145</c:v>
                </c:pt>
                <c:pt idx="1096">
                  <c:v>13.434961463212968</c:v>
                </c:pt>
                <c:pt idx="1097">
                  <c:v>11.558579435348511</c:v>
                </c:pt>
                <c:pt idx="1098">
                  <c:v>8.6566513305902486</c:v>
                </c:pt>
                <c:pt idx="1099">
                  <c:v>5.9516744059324269</c:v>
                </c:pt>
                <c:pt idx="1100">
                  <c:v>4.1055616593360904</c:v>
                </c:pt>
                <c:pt idx="1101">
                  <c:v>3.2321092629432679</c:v>
                </c:pt>
                <c:pt idx="1102">
                  <c:v>2.8435132509469989</c:v>
                </c:pt>
                <c:pt idx="1103">
                  <c:v>2.475027567744255</c:v>
                </c:pt>
                <c:pt idx="1104">
                  <c:v>1.7249385577440264</c:v>
                </c:pt>
                <c:pt idx="1105">
                  <c:v>0.5303149777650833</c:v>
                </c:pt>
                <c:pt idx="1106">
                  <c:v>-2.0064591872692108</c:v>
                </c:pt>
                <c:pt idx="1107">
                  <c:v>-4.1849762034416198</c:v>
                </c:pt>
                <c:pt idx="1108">
                  <c:v>-3.4801656925678257</c:v>
                </c:pt>
                <c:pt idx="1109">
                  <c:v>-2.6534600311517718</c:v>
                </c:pt>
                <c:pt idx="1110">
                  <c:v>-2.2034875506162646</c:v>
                </c:pt>
                <c:pt idx="1111">
                  <c:v>-2.6965294522047043</c:v>
                </c:pt>
                <c:pt idx="1112">
                  <c:v>-3.9715779751539233</c:v>
                </c:pt>
                <c:pt idx="1113">
                  <c:v>-4.987065671682358</c:v>
                </c:pt>
                <c:pt idx="1114">
                  <c:v>-5.4329351609945302</c:v>
                </c:pt>
                <c:pt idx="1115">
                  <c:v>-5.5030766057968146</c:v>
                </c:pt>
                <c:pt idx="1116">
                  <c:v>-5.2872365802526478</c:v>
                </c:pt>
                <c:pt idx="1117">
                  <c:v>-4.7896712726354602</c:v>
                </c:pt>
                <c:pt idx="1118">
                  <c:v>-4.1887897574901585</c:v>
                </c:pt>
                <c:pt idx="1119">
                  <c:v>-3.8149790149927143</c:v>
                </c:pt>
                <c:pt idx="1120">
                  <c:v>-3.7292032849788668</c:v>
                </c:pt>
                <c:pt idx="1121">
                  <c:v>-3.9766901957988741</c:v>
                </c:pt>
                <c:pt idx="1122">
                  <c:v>-4.3172530853748325</c:v>
                </c:pt>
                <c:pt idx="1123">
                  <c:v>-4.4433184701204302</c:v>
                </c:pt>
                <c:pt idx="1124">
                  <c:v>-4.2348143613338474</c:v>
                </c:pt>
                <c:pt idx="1125">
                  <c:v>-3.6668520855903628</c:v>
                </c:pt>
                <c:pt idx="1126">
                  <c:v>-2.6868406158685687</c:v>
                </c:pt>
                <c:pt idx="1127">
                  <c:v>-1.3258719366788865</c:v>
                </c:pt>
                <c:pt idx="1128">
                  <c:v>0.26326620697975162</c:v>
                </c:pt>
                <c:pt idx="1129">
                  <c:v>1.795317984223366</c:v>
                </c:pt>
                <c:pt idx="1130">
                  <c:v>3.0398095428943637</c:v>
                </c:pt>
                <c:pt idx="1131">
                  <c:v>4.2569051420688631</c:v>
                </c:pt>
                <c:pt idx="1132">
                  <c:v>6.0442972254753116</c:v>
                </c:pt>
                <c:pt idx="1133">
                  <c:v>8.829621325135232</c:v>
                </c:pt>
                <c:pt idx="1134">
                  <c:v>12.225699963569642</c:v>
                </c:pt>
                <c:pt idx="1135">
                  <c:v>13.922283618450166</c:v>
                </c:pt>
                <c:pt idx="1136">
                  <c:v>12.584536571502687</c:v>
                </c:pt>
                <c:pt idx="1137">
                  <c:v>9.32881508231163</c:v>
                </c:pt>
                <c:pt idx="1138">
                  <c:v>6.2267040413618089</c:v>
                </c:pt>
                <c:pt idx="1139">
                  <c:v>4.2400101971626283</c:v>
                </c:pt>
                <c:pt idx="1140">
                  <c:v>3.0225965094566347</c:v>
                </c:pt>
                <c:pt idx="1141">
                  <c:v>2.1143894326686858</c:v>
                </c:pt>
                <c:pt idx="1142">
                  <c:v>1.4297570782899858</c:v>
                </c:pt>
                <c:pt idx="1143">
                  <c:v>0.91289420485496531</c:v>
                </c:pt>
                <c:pt idx="1144">
                  <c:v>0.46540912985801697</c:v>
                </c:pt>
                <c:pt idx="1145">
                  <c:v>0.66060322165489205</c:v>
                </c:pt>
                <c:pt idx="1146">
                  <c:v>1.057960701584816</c:v>
                </c:pt>
                <c:pt idx="1147">
                  <c:v>1.8713709640502931</c:v>
                </c:pt>
                <c:pt idx="1148">
                  <c:v>3.5971632152795792</c:v>
                </c:pt>
                <c:pt idx="1149">
                  <c:v>4.2534137696027754</c:v>
                </c:pt>
                <c:pt idx="1150">
                  <c:v>3.0795226621627809</c:v>
                </c:pt>
                <c:pt idx="1151">
                  <c:v>0.29218010365962982</c:v>
                </c:pt>
                <c:pt idx="1152">
                  <c:v>0.67202166438102728</c:v>
                </c:pt>
                <c:pt idx="1153">
                  <c:v>3.9251095676422123</c:v>
                </c:pt>
                <c:pt idx="1154">
                  <c:v>4.0287982428073885</c:v>
                </c:pt>
                <c:pt idx="1155">
                  <c:v>3.7095554709434513</c:v>
                </c:pt>
                <c:pt idx="1156">
                  <c:v>4.6405544096231459</c:v>
                </c:pt>
                <c:pt idx="1157">
                  <c:v>4.0075003445148472</c:v>
                </c:pt>
                <c:pt idx="1158">
                  <c:v>1.8494041442871094</c:v>
                </c:pt>
                <c:pt idx="1159">
                  <c:v>-0.53609378099441529</c:v>
                </c:pt>
                <c:pt idx="1160">
                  <c:v>-1.8893102216720583</c:v>
                </c:pt>
                <c:pt idx="1161">
                  <c:v>-1.4171896576881409</c:v>
                </c:pt>
                <c:pt idx="1162">
                  <c:v>-0.3425035804510117</c:v>
                </c:pt>
                <c:pt idx="1163">
                  <c:v>0.1423878872394562</c:v>
                </c:pt>
                <c:pt idx="1164">
                  <c:v>0.10276247620582581</c:v>
                </c:pt>
                <c:pt idx="1165">
                  <c:v>0.5260523575544358</c:v>
                </c:pt>
                <c:pt idx="1166">
                  <c:v>1.7576888126134873</c:v>
                </c:pt>
                <c:pt idx="1167">
                  <c:v>2.0921752756834033</c:v>
                </c:pt>
                <c:pt idx="1168">
                  <c:v>0.98503773629665381</c:v>
                </c:pt>
                <c:pt idx="1169">
                  <c:v>-0.17609357714653015</c:v>
                </c:pt>
                <c:pt idx="1170">
                  <c:v>-0.45273470520973208</c:v>
                </c:pt>
                <c:pt idx="1171">
                  <c:v>1.7487852573394778E-2</c:v>
                </c:pt>
                <c:pt idx="1172">
                  <c:v>0.71092669844627387</c:v>
                </c:pt>
                <c:pt idx="1173">
                  <c:v>1.0607322818040847</c:v>
                </c:pt>
                <c:pt idx="1174">
                  <c:v>0.79364842772483835</c:v>
                </c:pt>
                <c:pt idx="1175">
                  <c:v>0.1951163238286972</c:v>
                </c:pt>
                <c:pt idx="1176">
                  <c:v>-0.30257236003875732</c:v>
                </c:pt>
                <c:pt idx="1177">
                  <c:v>-0.48096564710140233</c:v>
                </c:pt>
                <c:pt idx="1178">
                  <c:v>-0.37873000502586368</c:v>
                </c:pt>
                <c:pt idx="1179">
                  <c:v>-0.2743349862098694</c:v>
                </c:pt>
                <c:pt idx="1180">
                  <c:v>-0.18910421669483185</c:v>
                </c:pt>
                <c:pt idx="1181">
                  <c:v>-7.7156934142112735E-2</c:v>
                </c:pt>
                <c:pt idx="1182">
                  <c:v>-2.6858015656471255E-2</c:v>
                </c:pt>
                <c:pt idx="1183">
                  <c:v>-0.18762194752693176</c:v>
                </c:pt>
                <c:pt idx="1184">
                  <c:v>-0.41550431370735169</c:v>
                </c:pt>
                <c:pt idx="1185">
                  <c:v>-0.56317165195941932</c:v>
                </c:pt>
                <c:pt idx="1186">
                  <c:v>-0.62679169714450844</c:v>
                </c:pt>
                <c:pt idx="1187">
                  <c:v>-0.61079254567623142</c:v>
                </c:pt>
                <c:pt idx="1188">
                  <c:v>-0.53948984384536747</c:v>
                </c:pt>
                <c:pt idx="1189">
                  <c:v>-0.42472069501876836</c:v>
                </c:pt>
                <c:pt idx="1190">
                  <c:v>-0.30842425346374513</c:v>
                </c:pt>
                <c:pt idx="1191">
                  <c:v>-0.24302197694778443</c:v>
                </c:pt>
                <c:pt idx="1192">
                  <c:v>-0.2296768766641617</c:v>
                </c:pt>
                <c:pt idx="1193">
                  <c:v>-0.21745911955833436</c:v>
                </c:pt>
                <c:pt idx="1194">
                  <c:v>-0.22117677927017212</c:v>
                </c:pt>
                <c:pt idx="1195">
                  <c:v>-0.20736507117748262</c:v>
                </c:pt>
                <c:pt idx="1196">
                  <c:v>-0.14455661952495577</c:v>
                </c:pt>
                <c:pt idx="1197">
                  <c:v>-8.3217573165893562E-3</c:v>
                </c:pt>
                <c:pt idx="1198">
                  <c:v>0.17505043387413025</c:v>
                </c:pt>
                <c:pt idx="1199">
                  <c:v>0.36259636759757996</c:v>
                </c:pt>
                <c:pt idx="1200">
                  <c:v>0.5262891697883606</c:v>
                </c:pt>
                <c:pt idx="1201">
                  <c:v>0.62822075664997101</c:v>
                </c:pt>
                <c:pt idx="1202">
                  <c:v>0.71762234508991241</c:v>
                </c:pt>
                <c:pt idx="1203">
                  <c:v>0.84923264443874369</c:v>
                </c:pt>
                <c:pt idx="1204">
                  <c:v>0.95827093720436096</c:v>
                </c:pt>
                <c:pt idx="1205">
                  <c:v>0.97951796472072605</c:v>
                </c:pt>
                <c:pt idx="1206">
                  <c:v>1.0666210126876832</c:v>
                </c:pt>
                <c:pt idx="1207">
                  <c:v>1.4477594858407974</c:v>
                </c:pt>
                <c:pt idx="1208">
                  <c:v>2.0580754834413528</c:v>
                </c:pt>
                <c:pt idx="1209">
                  <c:v>2.7300638186931612</c:v>
                </c:pt>
                <c:pt idx="1210">
                  <c:v>3.3477280122041706</c:v>
                </c:pt>
                <c:pt idx="1211">
                  <c:v>3.7921076309680939</c:v>
                </c:pt>
                <c:pt idx="1212">
                  <c:v>4.1754376405477522</c:v>
                </c:pt>
                <c:pt idx="1213">
                  <c:v>4.804575825333596</c:v>
                </c:pt>
                <c:pt idx="1214">
                  <c:v>5.9421510457992559</c:v>
                </c:pt>
                <c:pt idx="1215">
                  <c:v>7.4918368560075761</c:v>
                </c:pt>
                <c:pt idx="1216">
                  <c:v>9.1773569941520687</c:v>
                </c:pt>
                <c:pt idx="1217">
                  <c:v>10.955245013237001</c:v>
                </c:pt>
                <c:pt idx="1218">
                  <c:v>12.561193317174911</c:v>
                </c:pt>
                <c:pt idx="1219">
                  <c:v>13.606434570550919</c:v>
                </c:pt>
                <c:pt idx="1220">
                  <c:v>13.353747146129608</c:v>
                </c:pt>
                <c:pt idx="1221">
                  <c:v>11.443880453109742</c:v>
                </c:pt>
                <c:pt idx="1222">
                  <c:v>8.6000742566585551</c:v>
                </c:pt>
                <c:pt idx="1223">
                  <c:v>6.0294295102357864</c:v>
                </c:pt>
                <c:pt idx="1224">
                  <c:v>4.30390915453434</c:v>
                </c:pt>
                <c:pt idx="1225">
                  <c:v>3.1112210029363632</c:v>
                </c:pt>
                <c:pt idx="1226">
                  <c:v>2.5140173864364623</c:v>
                </c:pt>
                <c:pt idx="1227">
                  <c:v>1.9980731105804443</c:v>
                </c:pt>
                <c:pt idx="1228">
                  <c:v>1.4866621810197831</c:v>
                </c:pt>
                <c:pt idx="1229">
                  <c:v>0.22961665034294129</c:v>
                </c:pt>
                <c:pt idx="1230">
                  <c:v>-1.4237531572580338</c:v>
                </c:pt>
                <c:pt idx="1231">
                  <c:v>-3.4540993899106982</c:v>
                </c:pt>
                <c:pt idx="1232">
                  <c:v>-3.0858867716789247</c:v>
                </c:pt>
                <c:pt idx="1233">
                  <c:v>-1.3984446537494659</c:v>
                </c:pt>
                <c:pt idx="1234">
                  <c:v>-1.0334023958444596</c:v>
                </c:pt>
                <c:pt idx="1235">
                  <c:v>-1.9529823070764543</c:v>
                </c:pt>
                <c:pt idx="1236">
                  <c:v>-3.4515850871801379</c:v>
                </c:pt>
                <c:pt idx="1237">
                  <c:v>-4.5544436341524124</c:v>
                </c:pt>
                <c:pt idx="1238">
                  <c:v>-4.9371573472023016</c:v>
                </c:pt>
                <c:pt idx="1239">
                  <c:v>-4.8473768591880804</c:v>
                </c:pt>
                <c:pt idx="1240">
                  <c:v>-4.3876325118541724</c:v>
                </c:pt>
                <c:pt idx="1241">
                  <c:v>-3.750163798928261</c:v>
                </c:pt>
                <c:pt idx="1242">
                  <c:v>-3.2235378295183184</c:v>
                </c:pt>
                <c:pt idx="1243">
                  <c:v>-3.0205090534687042</c:v>
                </c:pt>
                <c:pt idx="1244">
                  <c:v>-3.1738405895233157</c:v>
                </c:pt>
                <c:pt idx="1245">
                  <c:v>-3.689162136912346</c:v>
                </c:pt>
                <c:pt idx="1246">
                  <c:v>-4.2643989336490637</c:v>
                </c:pt>
                <c:pt idx="1247">
                  <c:v>-4.6579779428243642</c:v>
                </c:pt>
                <c:pt idx="1248">
                  <c:v>-4.6873976236581809</c:v>
                </c:pt>
                <c:pt idx="1249">
                  <c:v>-4.2404078078269958</c:v>
                </c:pt>
                <c:pt idx="1250">
                  <c:v>-3.4511740279197696</c:v>
                </c:pt>
                <c:pt idx="1251">
                  <c:v>-2.4754608464241028</c:v>
                </c:pt>
                <c:pt idx="1252">
                  <c:v>-1.3122040700912476</c:v>
                </c:pt>
                <c:pt idx="1253">
                  <c:v>6.3414807915687571E-2</c:v>
                </c:pt>
                <c:pt idx="1254">
                  <c:v>1.4423461335897447</c:v>
                </c:pt>
                <c:pt idx="1255">
                  <c:v>2.5094647443294527</c:v>
                </c:pt>
                <c:pt idx="1256">
                  <c:v>3.2683473819494249</c:v>
                </c:pt>
                <c:pt idx="1257">
                  <c:v>4.4228070223331457</c:v>
                </c:pt>
                <c:pt idx="1258">
                  <c:v>6.1678787130117421</c:v>
                </c:pt>
                <c:pt idx="1259">
                  <c:v>7.7286742329597473</c:v>
                </c:pt>
                <c:pt idx="1260">
                  <c:v>8.3653985953330992</c:v>
                </c:pt>
                <c:pt idx="1261">
                  <c:v>8.1216825538873678</c:v>
                </c:pt>
                <c:pt idx="1262">
                  <c:v>7.9455404448509217</c:v>
                </c:pt>
                <c:pt idx="1263">
                  <c:v>7.9239794218540194</c:v>
                </c:pt>
                <c:pt idx="1264">
                  <c:v>7.2601157927513125</c:v>
                </c:pt>
                <c:pt idx="1265">
                  <c:v>5.9147118169069293</c:v>
                </c:pt>
                <c:pt idx="1266">
                  <c:v>4.3922260844707495</c:v>
                </c:pt>
                <c:pt idx="1267">
                  <c:v>2.9536630994081499</c:v>
                </c:pt>
                <c:pt idx="1268">
                  <c:v>1.7194731652736666</c:v>
                </c:pt>
                <c:pt idx="1269">
                  <c:v>0.81125147044658663</c:v>
                </c:pt>
                <c:pt idx="1270">
                  <c:v>1.7339333295822143E-2</c:v>
                </c:pt>
                <c:pt idx="1271">
                  <c:v>-0.64910818040370943</c:v>
                </c:pt>
                <c:pt idx="1272">
                  <c:v>-0.81822661399841312</c:v>
                </c:pt>
                <c:pt idx="1273">
                  <c:v>4.0838708281517033E-2</c:v>
                </c:pt>
                <c:pt idx="1274">
                  <c:v>0.95427027225494387</c:v>
                </c:pt>
                <c:pt idx="1275">
                  <c:v>0.83448830544948582</c:v>
                </c:pt>
                <c:pt idx="1276">
                  <c:v>0.79043421328067787</c:v>
                </c:pt>
                <c:pt idx="1277">
                  <c:v>0.66137096107006077</c:v>
                </c:pt>
                <c:pt idx="1278">
                  <c:v>0.29687892615795136</c:v>
                </c:pt>
                <c:pt idx="1279">
                  <c:v>-1.0561246758699419</c:v>
                </c:pt>
                <c:pt idx="1280">
                  <c:v>1.2690966421365739</c:v>
                </c:pt>
                <c:pt idx="1281">
                  <c:v>8.3111206465959562</c:v>
                </c:pt>
                <c:pt idx="1282">
                  <c:v>9.8659297871589668</c:v>
                </c:pt>
                <c:pt idx="1283">
                  <c:v>7.0061542600393301</c:v>
                </c:pt>
                <c:pt idx="1284">
                  <c:v>4.8148640012741089</c:v>
                </c:pt>
                <c:pt idx="1285">
                  <c:v>3.1416662853956225</c:v>
                </c:pt>
                <c:pt idx="1286">
                  <c:v>1.3710598039627075</c:v>
                </c:pt>
                <c:pt idx="1287">
                  <c:v>0.2672668719291687</c:v>
                </c:pt>
                <c:pt idx="1288">
                  <c:v>0.19734820604324341</c:v>
                </c:pt>
                <c:pt idx="1289">
                  <c:v>0.43233318507671359</c:v>
                </c:pt>
                <c:pt idx="1290">
                  <c:v>0.59901625335216524</c:v>
                </c:pt>
                <c:pt idx="1291">
                  <c:v>0.15201181948184969</c:v>
                </c:pt>
                <c:pt idx="1292">
                  <c:v>-0.95835689127445223</c:v>
                </c:pt>
                <c:pt idx="1293">
                  <c:v>-1.8133923125267031</c:v>
                </c:pt>
                <c:pt idx="1294">
                  <c:v>-1.4576956593990327</c:v>
                </c:pt>
                <c:pt idx="1295">
                  <c:v>-7.3876061439514168E-2</c:v>
                </c:pt>
                <c:pt idx="1296">
                  <c:v>1.425579242706299</c:v>
                </c:pt>
                <c:pt idx="1297">
                  <c:v>2.1206120395660402</c:v>
                </c:pt>
                <c:pt idx="1298">
                  <c:v>1.6793641895055771</c:v>
                </c:pt>
                <c:pt idx="1299">
                  <c:v>0.89958418786525729</c:v>
                </c:pt>
                <c:pt idx="1300">
                  <c:v>0.35678131163120269</c:v>
                </c:pt>
                <c:pt idx="1301">
                  <c:v>-7.3311220407485972E-2</c:v>
                </c:pt>
                <c:pt idx="1302">
                  <c:v>-0.3097316908836365</c:v>
                </c:pt>
                <c:pt idx="1303">
                  <c:v>-0.33404909133911137</c:v>
                </c:pt>
                <c:pt idx="1304">
                  <c:v>-0.32138928472995759</c:v>
                </c:pt>
                <c:pt idx="1305">
                  <c:v>-0.38422463357448577</c:v>
                </c:pt>
                <c:pt idx="1306">
                  <c:v>-0.49093164145946505</c:v>
                </c:pt>
                <c:pt idx="1307">
                  <c:v>-0.5383133840560913</c:v>
                </c:pt>
                <c:pt idx="1308">
                  <c:v>-0.46920865058898931</c:v>
                </c:pt>
                <c:pt idx="1309">
                  <c:v>-0.33656748712062839</c:v>
                </c:pt>
                <c:pt idx="1310">
                  <c:v>-0.23928677558898928</c:v>
                </c:pt>
                <c:pt idx="1311">
                  <c:v>-0.10811911046504975</c:v>
                </c:pt>
                <c:pt idx="1312">
                  <c:v>1.4969456791877748E-2</c:v>
                </c:pt>
                <c:pt idx="1313">
                  <c:v>3.4126689434051519E-2</c:v>
                </c:pt>
                <c:pt idx="1314">
                  <c:v>-2.5682140588760376E-2</c:v>
                </c:pt>
                <c:pt idx="1315">
                  <c:v>-9.5849897861480723E-2</c:v>
                </c:pt>
                <c:pt idx="1316">
                  <c:v>-6.7949323654174804E-2</c:v>
                </c:pt>
                <c:pt idx="1317">
                  <c:v>-5.4322972297668456E-2</c:v>
                </c:pt>
                <c:pt idx="1318">
                  <c:v>-0.10250227510929108</c:v>
                </c:pt>
                <c:pt idx="1319">
                  <c:v>-0.11349679470062256</c:v>
                </c:pt>
                <c:pt idx="1320">
                  <c:v>-6.5971795320510868E-2</c:v>
                </c:pt>
                <c:pt idx="1321">
                  <c:v>-6.1658889055252082E-3</c:v>
                </c:pt>
                <c:pt idx="1322">
                  <c:v>7.6140103340148924E-2</c:v>
                </c:pt>
                <c:pt idx="1323">
                  <c:v>0.12531752586364747</c:v>
                </c:pt>
                <c:pt idx="1324">
                  <c:v>9.0410233139991761E-2</c:v>
                </c:pt>
                <c:pt idx="1325">
                  <c:v>-2.0319659113883972E-2</c:v>
                </c:pt>
                <c:pt idx="1326">
                  <c:v>-0.11907796204090119</c:v>
                </c:pt>
                <c:pt idx="1327">
                  <c:v>-0.14313340723514559</c:v>
                </c:pt>
                <c:pt idx="1328">
                  <c:v>-8.9889830946922308E-2</c:v>
                </c:pt>
                <c:pt idx="1329">
                  <c:v>4.9804828763008117E-2</c:v>
                </c:pt>
                <c:pt idx="1330">
                  <c:v>0.18313011646270752</c:v>
                </c:pt>
                <c:pt idx="1331">
                  <c:v>0.23472126960754397</c:v>
                </c:pt>
                <c:pt idx="1332">
                  <c:v>0.21228199481964113</c:v>
                </c:pt>
                <c:pt idx="1333">
                  <c:v>0.20150616109371186</c:v>
                </c:pt>
                <c:pt idx="1334">
                  <c:v>0.15528626024723055</c:v>
                </c:pt>
                <c:pt idx="1335">
                  <c:v>5.4144632220268253E-2</c:v>
                </c:pt>
                <c:pt idx="1336">
                  <c:v>-4.4766283035278326E-2</c:v>
                </c:pt>
                <c:pt idx="1337">
                  <c:v>-4.2547849416732793E-2</c:v>
                </c:pt>
                <c:pt idx="1338">
                  <c:v>1.2727049589157106E-2</c:v>
                </c:pt>
                <c:pt idx="1339">
                  <c:v>1.6994347572326662E-2</c:v>
                </c:pt>
                <c:pt idx="1340">
                  <c:v>3.3355441689491276E-2</c:v>
                </c:pt>
                <c:pt idx="1341">
                  <c:v>6.2216128706932071E-2</c:v>
                </c:pt>
                <c:pt idx="1342">
                  <c:v>4.0357482433319098E-3</c:v>
                </c:pt>
                <c:pt idx="1343">
                  <c:v>-0.15677437663078309</c:v>
                </c:pt>
                <c:pt idx="1344">
                  <c:v>-0.30426746785640718</c:v>
                </c:pt>
                <c:pt idx="1345">
                  <c:v>-0.36768461465835572</c:v>
                </c:pt>
                <c:pt idx="1346">
                  <c:v>-0.35677371025085453</c:v>
                </c:pt>
                <c:pt idx="1347">
                  <c:v>-0.33978988766670226</c:v>
                </c:pt>
                <c:pt idx="1348">
                  <c:v>-0.30442241907119755</c:v>
                </c:pt>
                <c:pt idx="1349">
                  <c:v>-0.26023091733455661</c:v>
                </c:pt>
                <c:pt idx="1350">
                  <c:v>-0.25317391276359558</c:v>
                </c:pt>
                <c:pt idx="1351">
                  <c:v>-0.26216868460178377</c:v>
                </c:pt>
                <c:pt idx="1352">
                  <c:v>-0.23842665016651154</c:v>
                </c:pt>
                <c:pt idx="1353">
                  <c:v>-0.17733260214328767</c:v>
                </c:pt>
                <c:pt idx="1354">
                  <c:v>-0.11859907507896424</c:v>
                </c:pt>
                <c:pt idx="1355">
                  <c:v>-4.5347496271133422E-2</c:v>
                </c:pt>
                <c:pt idx="1356">
                  <c:v>-1.1907269954681396E-2</c:v>
                </c:pt>
                <c:pt idx="1357">
                  <c:v>-6.1541944742202759E-3</c:v>
                </c:pt>
                <c:pt idx="1358">
                  <c:v>-4.754955768585205E-3</c:v>
                </c:pt>
                <c:pt idx="1359">
                  <c:v>2.6559807658195496E-2</c:v>
                </c:pt>
                <c:pt idx="1360">
                  <c:v>3.2544432878494262E-2</c:v>
                </c:pt>
                <c:pt idx="1361">
                  <c:v>1.3653833270072937E-2</c:v>
                </c:pt>
                <c:pt idx="1362">
                  <c:v>-6.9055616855621341E-3</c:v>
                </c:pt>
                <c:pt idx="1363">
                  <c:v>-1.8044507503509524E-2</c:v>
                </c:pt>
                <c:pt idx="1364">
                  <c:v>-2.5886208415031434E-2</c:v>
                </c:pt>
                <c:pt idx="1365">
                  <c:v>-5.0201854705810546E-2</c:v>
                </c:pt>
                <c:pt idx="1366">
                  <c:v>-7.8374909162521364E-2</c:v>
                </c:pt>
                <c:pt idx="1367">
                  <c:v>-9.3851904273033152E-2</c:v>
                </c:pt>
                <c:pt idx="1368">
                  <c:v>-9.5030118227005009E-2</c:v>
                </c:pt>
                <c:pt idx="1369">
                  <c:v>-8.4903325438499461E-2</c:v>
                </c:pt>
                <c:pt idx="1370">
                  <c:v>-7.8505886793136595E-2</c:v>
                </c:pt>
                <c:pt idx="1371">
                  <c:v>-9.3419795036315922E-2</c:v>
                </c:pt>
                <c:pt idx="1372">
                  <c:v>-0.10295192599296571</c:v>
                </c:pt>
                <c:pt idx="1373">
                  <c:v>-0.13446958780288698</c:v>
                </c:pt>
                <c:pt idx="1374">
                  <c:v>-0.12420947849750519</c:v>
                </c:pt>
                <c:pt idx="1375">
                  <c:v>-0.11186366736888886</c:v>
                </c:pt>
                <c:pt idx="1376">
                  <c:v>-8.5727782845497133E-2</c:v>
                </c:pt>
                <c:pt idx="1377">
                  <c:v>-0.10120360851287842</c:v>
                </c:pt>
                <c:pt idx="1378">
                  <c:v>-0.10202397286891937</c:v>
                </c:pt>
                <c:pt idx="1379">
                  <c:v>-9.8528507351875308E-2</c:v>
                </c:pt>
                <c:pt idx="1380">
                  <c:v>-8.9719676971435555E-2</c:v>
                </c:pt>
                <c:pt idx="1381">
                  <c:v>-7.7861523628234869E-2</c:v>
                </c:pt>
                <c:pt idx="1382">
                  <c:v>-4.3053048849105838E-2</c:v>
                </c:pt>
                <c:pt idx="1383">
                  <c:v>-4.1276080012321477E-2</c:v>
                </c:pt>
                <c:pt idx="1384">
                  <c:v>-6.217344403266907E-2</c:v>
                </c:pt>
                <c:pt idx="1385">
                  <c:v>-9.1524127721786502E-2</c:v>
                </c:pt>
                <c:pt idx="1386">
                  <c:v>-0.10803900361061097</c:v>
                </c:pt>
                <c:pt idx="1387">
                  <c:v>-0.1124039500951767</c:v>
                </c:pt>
                <c:pt idx="1388">
                  <c:v>-0.1166542911529541</c:v>
                </c:pt>
                <c:pt idx="1389">
                  <c:v>-7.8566697835922239E-2</c:v>
                </c:pt>
                <c:pt idx="1390">
                  <c:v>-5.1561917066574099E-2</c:v>
                </c:pt>
                <c:pt idx="1391">
                  <c:v>-7.1919583082199104E-2</c:v>
                </c:pt>
                <c:pt idx="1392">
                  <c:v>-8.0968149304389961E-2</c:v>
                </c:pt>
                <c:pt idx="1393">
                  <c:v>-7.4187133312225345E-2</c:v>
                </c:pt>
                <c:pt idx="1394">
                  <c:v>-8.053253173828126E-2</c:v>
                </c:pt>
                <c:pt idx="1395">
                  <c:v>-8.1177479624748236E-2</c:v>
                </c:pt>
                <c:pt idx="1396">
                  <c:v>-8.0271161198616034E-2</c:v>
                </c:pt>
                <c:pt idx="1397">
                  <c:v>-7.0330309867858889E-2</c:v>
                </c:pt>
                <c:pt idx="1398">
                  <c:v>-3.8654773235321044E-2</c:v>
                </c:pt>
                <c:pt idx="1399">
                  <c:v>-1.0160121917724609E-2</c:v>
                </c:pt>
                <c:pt idx="1400">
                  <c:v>-7.0651906728744513E-3</c:v>
                </c:pt>
                <c:pt idx="1401">
                  <c:v>-1.6230701208114626E-2</c:v>
                </c:pt>
                <c:pt idx="1402">
                  <c:v>-3.8693364858627323E-2</c:v>
                </c:pt>
                <c:pt idx="1403">
                  <c:v>-7.4163744449615487E-2</c:v>
                </c:pt>
                <c:pt idx="1404">
                  <c:v>-0.10827464640140534</c:v>
                </c:pt>
                <c:pt idx="1405">
                  <c:v>-0.11033578991889954</c:v>
                </c:pt>
                <c:pt idx="1406">
                  <c:v>-0.10104865729808808</c:v>
                </c:pt>
                <c:pt idx="1407">
                  <c:v>-8.5220244526863109E-2</c:v>
                </c:pt>
                <c:pt idx="1408">
                  <c:v>-4.486100792884827E-2</c:v>
                </c:pt>
                <c:pt idx="1409">
                  <c:v>-3.1183785796165469E-2</c:v>
                </c:pt>
                <c:pt idx="1410">
                  <c:v>-2.5166416168212892E-2</c:v>
                </c:pt>
                <c:pt idx="1411">
                  <c:v>-2.0202714800834656E-2</c:v>
                </c:pt>
                <c:pt idx="1412">
                  <c:v>-1.8997018933296205E-2</c:v>
                </c:pt>
                <c:pt idx="1413">
                  <c:v>-2.7838008999824526E-2</c:v>
                </c:pt>
                <c:pt idx="1414">
                  <c:v>-4.0264511704444887E-2</c:v>
                </c:pt>
                <c:pt idx="1415">
                  <c:v>-1.9479998946189882E-2</c:v>
                </c:pt>
                <c:pt idx="1416">
                  <c:v>-3.7500532865524294E-2</c:v>
                </c:pt>
                <c:pt idx="1417">
                  <c:v>-3.906817138195038E-2</c:v>
                </c:pt>
                <c:pt idx="1418">
                  <c:v>-5.9633413553237917E-2</c:v>
                </c:pt>
                <c:pt idx="1419">
                  <c:v>-6.2975097298622135E-2</c:v>
                </c:pt>
                <c:pt idx="1420">
                  <c:v>-6.752130746841431E-2</c:v>
                </c:pt>
                <c:pt idx="1421">
                  <c:v>-7.5716180205345152E-2</c:v>
                </c:pt>
                <c:pt idx="1422">
                  <c:v>-5.5609359741210937E-2</c:v>
                </c:pt>
                <c:pt idx="1423">
                  <c:v>-2.0675754547119143E-2</c:v>
                </c:pt>
                <c:pt idx="1424">
                  <c:v>-1.8685947060585024E-2</c:v>
                </c:pt>
                <c:pt idx="1425">
                  <c:v>-2.6548697948455813E-2</c:v>
                </c:pt>
                <c:pt idx="1426">
                  <c:v>-1.8231618404388427E-2</c:v>
                </c:pt>
                <c:pt idx="1427">
                  <c:v>-3.8358904123306274E-2</c:v>
                </c:pt>
                <c:pt idx="1428">
                  <c:v>-5.6582336425781254E-2</c:v>
                </c:pt>
                <c:pt idx="1429">
                  <c:v>-6.5842571854591372E-2</c:v>
                </c:pt>
                <c:pt idx="1430">
                  <c:v>-6.3884924054145822E-2</c:v>
                </c:pt>
                <c:pt idx="1431">
                  <c:v>-6.405156970024109E-2</c:v>
                </c:pt>
                <c:pt idx="1432">
                  <c:v>-6.1059549450874329E-2</c:v>
                </c:pt>
                <c:pt idx="1433">
                  <c:v>-6.5246740579605111E-2</c:v>
                </c:pt>
                <c:pt idx="1434">
                  <c:v>-5.569122076034546E-2</c:v>
                </c:pt>
                <c:pt idx="1435">
                  <c:v>-6.3927024006843566E-2</c:v>
                </c:pt>
                <c:pt idx="1436">
                  <c:v>-6.4367319345474253E-2</c:v>
                </c:pt>
                <c:pt idx="1437">
                  <c:v>-5.2645406126976019E-2</c:v>
                </c:pt>
                <c:pt idx="1438">
                  <c:v>-6.3227112293243418E-2</c:v>
                </c:pt>
                <c:pt idx="1439">
                  <c:v>-5.6723839044570928E-2</c:v>
                </c:pt>
                <c:pt idx="1440">
                  <c:v>-6.6244275569915773E-2</c:v>
                </c:pt>
                <c:pt idx="1441">
                  <c:v>-6.6060672998428355E-2</c:v>
                </c:pt>
                <c:pt idx="1442">
                  <c:v>-8.0849450826644895E-2</c:v>
                </c:pt>
                <c:pt idx="1443">
                  <c:v>-7.9330344200134281E-2</c:v>
                </c:pt>
                <c:pt idx="1444">
                  <c:v>-7.9017518162727354E-2</c:v>
                </c:pt>
                <c:pt idx="1445">
                  <c:v>-5.4485524892807009E-2</c:v>
                </c:pt>
                <c:pt idx="1446">
                  <c:v>-3.8181733489036564E-2</c:v>
                </c:pt>
                <c:pt idx="1447">
                  <c:v>-1.8879489898681642E-2</c:v>
                </c:pt>
                <c:pt idx="1448">
                  <c:v>-1.2108414173126221E-2</c:v>
                </c:pt>
                <c:pt idx="1449">
                  <c:v>-1.0681693553924562E-2</c:v>
                </c:pt>
                <c:pt idx="1450">
                  <c:v>-2.0742412805557251E-2</c:v>
                </c:pt>
                <c:pt idx="1451">
                  <c:v>-2.2089026570320129E-2</c:v>
                </c:pt>
                <c:pt idx="1452">
                  <c:v>-1.6081597208976745E-2</c:v>
                </c:pt>
                <c:pt idx="1453">
                  <c:v>-1.653241753578186E-2</c:v>
                </c:pt>
                <c:pt idx="1454">
                  <c:v>-3.6808222532272341E-3</c:v>
                </c:pt>
                <c:pt idx="1455">
                  <c:v>-1.583659887313843E-2</c:v>
                </c:pt>
                <c:pt idx="1456">
                  <c:v>-3.3242005705833438E-2</c:v>
                </c:pt>
                <c:pt idx="1457">
                  <c:v>-5.5295948982238774E-2</c:v>
                </c:pt>
                <c:pt idx="1458">
                  <c:v>-4.8464062213897707E-2</c:v>
                </c:pt>
                <c:pt idx="1459">
                  <c:v>-6.498244643211365E-2</c:v>
                </c:pt>
                <c:pt idx="1460">
                  <c:v>-6.7732976675033571E-2</c:v>
                </c:pt>
                <c:pt idx="1461">
                  <c:v>-8.0493940114974974E-2</c:v>
                </c:pt>
                <c:pt idx="1462">
                  <c:v>-9.4283428788185131E-2</c:v>
                </c:pt>
                <c:pt idx="1463">
                  <c:v>-8.2931059598922732E-2</c:v>
                </c:pt>
                <c:pt idx="1464">
                  <c:v>-9.0430113673210147E-2</c:v>
                </c:pt>
                <c:pt idx="1465">
                  <c:v>-6.6057164669036869E-2</c:v>
                </c:pt>
                <c:pt idx="1466">
                  <c:v>-3.4199779629707341E-2</c:v>
                </c:pt>
                <c:pt idx="1467">
                  <c:v>-8.9123260974884044E-3</c:v>
                </c:pt>
                <c:pt idx="1468">
                  <c:v>1.1127251386642456E-3</c:v>
                </c:pt>
                <c:pt idx="1469">
                  <c:v>-1.3864917755126953E-2</c:v>
                </c:pt>
                <c:pt idx="1470">
                  <c:v>-2.9153632521629336E-2</c:v>
                </c:pt>
                <c:pt idx="1471">
                  <c:v>-5.6433232426643373E-2</c:v>
                </c:pt>
                <c:pt idx="1472">
                  <c:v>-7.5172973871231077E-2</c:v>
                </c:pt>
                <c:pt idx="1473">
                  <c:v>-7.8622831106185911E-2</c:v>
                </c:pt>
                <c:pt idx="1474">
                  <c:v>-8.3863105773925792E-2</c:v>
                </c:pt>
                <c:pt idx="1475">
                  <c:v>-7.9972368478775022E-2</c:v>
                </c:pt>
                <c:pt idx="1476">
                  <c:v>-6.035846829414368E-2</c:v>
                </c:pt>
                <c:pt idx="1477">
                  <c:v>-5.7036080360412598E-2</c:v>
                </c:pt>
                <c:pt idx="1478">
                  <c:v>-5.8815972805023195E-2</c:v>
                </c:pt>
                <c:pt idx="1479">
                  <c:v>-4.8625445365905767E-2</c:v>
                </c:pt>
                <c:pt idx="1480">
                  <c:v>-4.233968853950501E-2</c:v>
                </c:pt>
                <c:pt idx="1481">
                  <c:v>-4.9238818287849428E-2</c:v>
                </c:pt>
                <c:pt idx="1482">
                  <c:v>-4.3703843951225285E-2</c:v>
                </c:pt>
                <c:pt idx="1483">
                  <c:v>-3.7550818920135502E-2</c:v>
                </c:pt>
                <c:pt idx="1484">
                  <c:v>-4.8145973682403566E-2</c:v>
                </c:pt>
                <c:pt idx="1485">
                  <c:v>-6.4105364084243777E-2</c:v>
                </c:pt>
                <c:pt idx="1486">
                  <c:v>-7.7648684978485108E-2</c:v>
                </c:pt>
                <c:pt idx="1487">
                  <c:v>-7.4741449356079112E-2</c:v>
                </c:pt>
                <c:pt idx="1488">
                  <c:v>-6.7492071390151981E-2</c:v>
                </c:pt>
                <c:pt idx="1489">
                  <c:v>-6.8027676343917848E-2</c:v>
                </c:pt>
                <c:pt idx="1490">
                  <c:v>-4.9718289971351623E-2</c:v>
                </c:pt>
                <c:pt idx="1491">
                  <c:v>-4.2470666170120241E-2</c:v>
                </c:pt>
                <c:pt idx="1492">
                  <c:v>-5.9170314073562623E-2</c:v>
                </c:pt>
                <c:pt idx="1493">
                  <c:v>-4.9673266410827636E-2</c:v>
                </c:pt>
                <c:pt idx="1494">
                  <c:v>-2.9223799109458926E-2</c:v>
                </c:pt>
                <c:pt idx="1495">
                  <c:v>-1.0112759470939637E-2</c:v>
                </c:pt>
                <c:pt idx="1496">
                  <c:v>-7.3014181852340699E-3</c:v>
                </c:pt>
                <c:pt idx="1497">
                  <c:v>-2.586983621120453E-2</c:v>
                </c:pt>
                <c:pt idx="1498">
                  <c:v>-4.0845140218734741E-2</c:v>
                </c:pt>
                <c:pt idx="1499">
                  <c:v>-5.3591485619544986E-2</c:v>
                </c:pt>
              </c:numCache>
            </c:numRef>
          </c:yVal>
          <c:smooth val="0"/>
          <c:extLst>
            <c:ext xmlns:c16="http://schemas.microsoft.com/office/drawing/2014/chart" uri="{C3380CC4-5D6E-409C-BE32-E72D297353CC}">
              <c16:uniqueId val="{00000004-D1D5-49D4-B1C0-3A9A9B10064D}"/>
            </c:ext>
          </c:extLst>
        </c:ser>
        <c:dLbls>
          <c:showLegendKey val="0"/>
          <c:showVal val="0"/>
          <c:showCatName val="0"/>
          <c:showSerName val="0"/>
          <c:showPercent val="0"/>
          <c:showBubbleSize val="0"/>
        </c:dLbls>
        <c:axId val="2083755087"/>
        <c:axId val="1"/>
      </c:scatterChart>
      <c:scatterChart>
        <c:scatterStyle val="lineMarker"/>
        <c:varyColors val="0"/>
        <c:ser>
          <c:idx val="8"/>
          <c:order val="1"/>
          <c:tx>
            <c:strRef>
              <c:f>Accelerometer!$J$1</c:f>
              <c:strCache>
                <c:ptCount val="1"/>
                <c:pt idx="0">
                  <c:v>Angular Velocity Z (rad/s)</c:v>
                </c:pt>
              </c:strCache>
            </c:strRef>
          </c:tx>
          <c:spPr>
            <a:ln w="19050" cap="rnd">
              <a:noFill/>
              <a:round/>
            </a:ln>
            <a:effectLst/>
          </c:spPr>
          <c:marker>
            <c:symbol val="circle"/>
            <c:size val="5"/>
            <c:spPr>
              <a:solidFill>
                <a:schemeClr val="bg1">
                  <a:lumMod val="75000"/>
                </a:schemeClr>
              </a:solidFill>
              <a:ln w="9525">
                <a:solidFill>
                  <a:schemeClr val="bg1">
                    <a:lumMod val="75000"/>
                  </a:schemeClr>
                </a:solidFill>
              </a:ln>
              <a:effectLst/>
            </c:spPr>
          </c:marker>
          <c:xVal>
            <c:numRef>
              <c:f>Accelerometer!$A$2:$A$1502</c:f>
              <c:numCache>
                <c:formatCode>General</c:formatCode>
                <c:ptCount val="1501"/>
                <c:pt idx="0">
                  <c:v>-1.2474166578613222E-3</c:v>
                </c:pt>
                <c:pt idx="1">
                  <c:v>8.7525833514519036E-3</c:v>
                </c:pt>
                <c:pt idx="2">
                  <c:v>1.8751583353150636E-2</c:v>
                </c:pt>
                <c:pt idx="3">
                  <c:v>2.8750583354849368E-2</c:v>
                </c:pt>
                <c:pt idx="4">
                  <c:v>3.8749583356548101E-2</c:v>
                </c:pt>
                <c:pt idx="5">
                  <c:v>4.8749583336757496E-2</c:v>
                </c:pt>
                <c:pt idx="6">
                  <c:v>5.8748583338456228E-2</c:v>
                </c:pt>
                <c:pt idx="7">
                  <c:v>6.8747583340154961E-2</c:v>
                </c:pt>
                <c:pt idx="8">
                  <c:v>7.8747583349468186E-2</c:v>
                </c:pt>
                <c:pt idx="9">
                  <c:v>8.8746583351166919E-2</c:v>
                </c:pt>
                <c:pt idx="10">
                  <c:v>9.8745583352865651E-2</c:v>
                </c:pt>
                <c:pt idx="11">
                  <c:v>0.10874458335456438</c:v>
                </c:pt>
                <c:pt idx="12">
                  <c:v>0.11874387500574812</c:v>
                </c:pt>
                <c:pt idx="13">
                  <c:v>0.12874287500744686</c:v>
                </c:pt>
                <c:pt idx="14">
                  <c:v>0.13874187500914559</c:v>
                </c:pt>
                <c:pt idx="15">
                  <c:v>0.14874187501845881</c:v>
                </c:pt>
                <c:pt idx="16">
                  <c:v>0.15874087502015755</c:v>
                </c:pt>
                <c:pt idx="17">
                  <c:v>0.16873987502185628</c:v>
                </c:pt>
                <c:pt idx="18">
                  <c:v>0.17873887502355501</c:v>
                </c:pt>
                <c:pt idx="19">
                  <c:v>0.18873887500376441</c:v>
                </c:pt>
                <c:pt idx="20">
                  <c:v>0.19873787500546314</c:v>
                </c:pt>
                <c:pt idx="21">
                  <c:v>0.20873687500716187</c:v>
                </c:pt>
                <c:pt idx="22">
                  <c:v>0.2187368750164751</c:v>
                </c:pt>
                <c:pt idx="23">
                  <c:v>0.22873587501817383</c:v>
                </c:pt>
                <c:pt idx="24">
                  <c:v>0.23873487501987256</c:v>
                </c:pt>
                <c:pt idx="25">
                  <c:v>0.24873387502157129</c:v>
                </c:pt>
                <c:pt idx="26">
                  <c:v>0.25873387500178069</c:v>
                </c:pt>
                <c:pt idx="27">
                  <c:v>0.26873287500347942</c:v>
                </c:pt>
                <c:pt idx="28">
                  <c:v>0.27873187500517815</c:v>
                </c:pt>
                <c:pt idx="29">
                  <c:v>0.28873187501449138</c:v>
                </c:pt>
                <c:pt idx="30">
                  <c:v>0.29873087501619011</c:v>
                </c:pt>
                <c:pt idx="31">
                  <c:v>0.30872987501788884</c:v>
                </c:pt>
                <c:pt idx="32">
                  <c:v>0.31872887501958758</c:v>
                </c:pt>
                <c:pt idx="33">
                  <c:v>0.32872887499979697</c:v>
                </c:pt>
                <c:pt idx="34">
                  <c:v>0.3387278750014957</c:v>
                </c:pt>
                <c:pt idx="35">
                  <c:v>0.34872687500319444</c:v>
                </c:pt>
                <c:pt idx="36">
                  <c:v>0.35872687501250766</c:v>
                </c:pt>
                <c:pt idx="37">
                  <c:v>0.36872587501420639</c:v>
                </c:pt>
                <c:pt idx="38">
                  <c:v>0.37872487501590513</c:v>
                </c:pt>
                <c:pt idx="39">
                  <c:v>0.38872387501760386</c:v>
                </c:pt>
                <c:pt idx="40">
                  <c:v>0.39872387499781325</c:v>
                </c:pt>
                <c:pt idx="41">
                  <c:v>0.40872287499951199</c:v>
                </c:pt>
                <c:pt idx="42">
                  <c:v>0.41872187500121072</c:v>
                </c:pt>
                <c:pt idx="43">
                  <c:v>0.42872187501052395</c:v>
                </c:pt>
                <c:pt idx="44">
                  <c:v>0.43872087501222268</c:v>
                </c:pt>
                <c:pt idx="45">
                  <c:v>0.44871987501392141</c:v>
                </c:pt>
                <c:pt idx="46">
                  <c:v>0.45871887501562014</c:v>
                </c:pt>
                <c:pt idx="47">
                  <c:v>0.46871887502493337</c:v>
                </c:pt>
                <c:pt idx="48">
                  <c:v>0.47871787499752827</c:v>
                </c:pt>
                <c:pt idx="49">
                  <c:v>0.488716874999227</c:v>
                </c:pt>
                <c:pt idx="50">
                  <c:v>0.49871687500854023</c:v>
                </c:pt>
                <c:pt idx="51">
                  <c:v>0.50871587501023896</c:v>
                </c:pt>
                <c:pt idx="52">
                  <c:v>0.51871487501193769</c:v>
                </c:pt>
                <c:pt idx="53">
                  <c:v>0.52871387501363643</c:v>
                </c:pt>
                <c:pt idx="54">
                  <c:v>0.53871387502294965</c:v>
                </c:pt>
                <c:pt idx="55">
                  <c:v>0.54871287502464838</c:v>
                </c:pt>
                <c:pt idx="56">
                  <c:v>0.55871187499724329</c:v>
                </c:pt>
                <c:pt idx="57">
                  <c:v>0.56871187500655651</c:v>
                </c:pt>
                <c:pt idx="58">
                  <c:v>0.57871087500825524</c:v>
                </c:pt>
                <c:pt idx="59">
                  <c:v>0.58870987500995398</c:v>
                </c:pt>
                <c:pt idx="60">
                  <c:v>0.59870887501165271</c:v>
                </c:pt>
                <c:pt idx="61">
                  <c:v>0.60870887502096593</c:v>
                </c:pt>
                <c:pt idx="62">
                  <c:v>0.61870787502266467</c:v>
                </c:pt>
                <c:pt idx="63">
                  <c:v>0.6287068750243634</c:v>
                </c:pt>
                <c:pt idx="64">
                  <c:v>0.63870687500457279</c:v>
                </c:pt>
                <c:pt idx="65">
                  <c:v>0.64870587500627153</c:v>
                </c:pt>
                <c:pt idx="66">
                  <c:v>0.65870487500797026</c:v>
                </c:pt>
                <c:pt idx="67">
                  <c:v>0.66870387500966899</c:v>
                </c:pt>
                <c:pt idx="68">
                  <c:v>0.67870387501898222</c:v>
                </c:pt>
                <c:pt idx="69">
                  <c:v>0.68870287502068095</c:v>
                </c:pt>
                <c:pt idx="70">
                  <c:v>0.69870187502237968</c:v>
                </c:pt>
                <c:pt idx="71">
                  <c:v>0.70870187500258908</c:v>
                </c:pt>
                <c:pt idx="72">
                  <c:v>0.71870087500428781</c:v>
                </c:pt>
                <c:pt idx="73">
                  <c:v>0.72869987500598654</c:v>
                </c:pt>
                <c:pt idx="74">
                  <c:v>0.73869887500768527</c:v>
                </c:pt>
                <c:pt idx="75">
                  <c:v>0.7486988750169985</c:v>
                </c:pt>
                <c:pt idx="76">
                  <c:v>0.75869787501869723</c:v>
                </c:pt>
                <c:pt idx="77">
                  <c:v>0.76869687502039596</c:v>
                </c:pt>
                <c:pt idx="78">
                  <c:v>0.77869687500060536</c:v>
                </c:pt>
                <c:pt idx="79">
                  <c:v>0.78869587500230409</c:v>
                </c:pt>
                <c:pt idx="80">
                  <c:v>0.79869487500400282</c:v>
                </c:pt>
                <c:pt idx="81">
                  <c:v>0.80869387500570156</c:v>
                </c:pt>
                <c:pt idx="82">
                  <c:v>0.81869387501501478</c:v>
                </c:pt>
                <c:pt idx="83">
                  <c:v>0.82869287501671351</c:v>
                </c:pt>
                <c:pt idx="84">
                  <c:v>0.83869187501841225</c:v>
                </c:pt>
                <c:pt idx="85">
                  <c:v>0.84869187499862164</c:v>
                </c:pt>
                <c:pt idx="86">
                  <c:v>0.85869087500032037</c:v>
                </c:pt>
                <c:pt idx="87">
                  <c:v>0.86868987500201911</c:v>
                </c:pt>
                <c:pt idx="88">
                  <c:v>0.87868887500371784</c:v>
                </c:pt>
                <c:pt idx="89">
                  <c:v>0.88868887501303107</c:v>
                </c:pt>
                <c:pt idx="90">
                  <c:v>0.8986878750147298</c:v>
                </c:pt>
                <c:pt idx="91">
                  <c:v>0.90868687501642853</c:v>
                </c:pt>
                <c:pt idx="92">
                  <c:v>0.91868687502574176</c:v>
                </c:pt>
                <c:pt idx="93">
                  <c:v>0.92868587499833666</c:v>
                </c:pt>
                <c:pt idx="94">
                  <c:v>0.93868487500003539</c:v>
                </c:pt>
                <c:pt idx="95">
                  <c:v>0.94868387500173412</c:v>
                </c:pt>
                <c:pt idx="96">
                  <c:v>0.95868387501104735</c:v>
                </c:pt>
                <c:pt idx="97">
                  <c:v>0.96868287501274608</c:v>
                </c:pt>
                <c:pt idx="98">
                  <c:v>0.97868187501444481</c:v>
                </c:pt>
                <c:pt idx="99">
                  <c:v>0.98868187502375804</c:v>
                </c:pt>
                <c:pt idx="100">
                  <c:v>0.99868087502545677</c:v>
                </c:pt>
                <c:pt idx="101">
                  <c:v>1.0086798749980517</c:v>
                </c:pt>
                <c:pt idx="102">
                  <c:v>1.0186788749997504</c:v>
                </c:pt>
                <c:pt idx="103">
                  <c:v>1.0286788750090636</c:v>
                </c:pt>
                <c:pt idx="104">
                  <c:v>1.0386778750107624</c:v>
                </c:pt>
                <c:pt idx="105">
                  <c:v>1.0486768750124611</c:v>
                </c:pt>
                <c:pt idx="106">
                  <c:v>1.0586768750217743</c:v>
                </c:pt>
                <c:pt idx="107">
                  <c:v>1.0686758750234731</c:v>
                </c:pt>
                <c:pt idx="108">
                  <c:v>1.0786748750251718</c:v>
                </c:pt>
                <c:pt idx="109">
                  <c:v>1.0886748750053812</c:v>
                </c:pt>
                <c:pt idx="110">
                  <c:v>1.0986738750070799</c:v>
                </c:pt>
                <c:pt idx="111">
                  <c:v>1.1086728750087786</c:v>
                </c:pt>
                <c:pt idx="112">
                  <c:v>1.1186727083404548</c:v>
                </c:pt>
                <c:pt idx="113">
                  <c:v>1.1286727083497681</c:v>
                </c:pt>
                <c:pt idx="114">
                  <c:v>1.1386717083514668</c:v>
                </c:pt>
                <c:pt idx="115">
                  <c:v>1.1486707083531655</c:v>
                </c:pt>
                <c:pt idx="116">
                  <c:v>1.1586707083333749</c:v>
                </c:pt>
                <c:pt idx="117">
                  <c:v>1.1686697083350737</c:v>
                </c:pt>
                <c:pt idx="118">
                  <c:v>1.1786687083367724</c:v>
                </c:pt>
                <c:pt idx="119">
                  <c:v>1.1886677083384711</c:v>
                </c:pt>
                <c:pt idx="120">
                  <c:v>1.1986677083477844</c:v>
                </c:pt>
                <c:pt idx="121">
                  <c:v>1.2086667083494831</c:v>
                </c:pt>
                <c:pt idx="122">
                  <c:v>1.2186657083511818</c:v>
                </c:pt>
                <c:pt idx="123">
                  <c:v>1.2286657083313912</c:v>
                </c:pt>
                <c:pt idx="124">
                  <c:v>1.2386647083330899</c:v>
                </c:pt>
                <c:pt idx="125">
                  <c:v>1.2486637083347887</c:v>
                </c:pt>
                <c:pt idx="126">
                  <c:v>1.2586627083364874</c:v>
                </c:pt>
                <c:pt idx="127">
                  <c:v>1.2686627083458006</c:v>
                </c:pt>
                <c:pt idx="128">
                  <c:v>1.2786617083474994</c:v>
                </c:pt>
                <c:pt idx="129">
                  <c:v>1.2886607083491981</c:v>
                </c:pt>
                <c:pt idx="130">
                  <c:v>1.2986607083585113</c:v>
                </c:pt>
                <c:pt idx="131">
                  <c:v>1.3086597083311062</c:v>
                </c:pt>
                <c:pt idx="132">
                  <c:v>1.318658708332805</c:v>
                </c:pt>
                <c:pt idx="133">
                  <c:v>1.3286577083345037</c:v>
                </c:pt>
                <c:pt idx="134">
                  <c:v>1.3386577083438169</c:v>
                </c:pt>
                <c:pt idx="135">
                  <c:v>1.3486567083455157</c:v>
                </c:pt>
                <c:pt idx="136">
                  <c:v>1.3586557083472144</c:v>
                </c:pt>
                <c:pt idx="137">
                  <c:v>1.3686557083565276</c:v>
                </c:pt>
                <c:pt idx="138">
                  <c:v>1.3786547083582263</c:v>
                </c:pt>
                <c:pt idx="139">
                  <c:v>1.3886537083308212</c:v>
                </c:pt>
                <c:pt idx="140">
                  <c:v>1.3986537083401345</c:v>
                </c:pt>
                <c:pt idx="141">
                  <c:v>1.4086527083418332</c:v>
                </c:pt>
                <c:pt idx="142">
                  <c:v>1.4186517083435319</c:v>
                </c:pt>
                <c:pt idx="143">
                  <c:v>1.4286507083452307</c:v>
                </c:pt>
                <c:pt idx="144">
                  <c:v>1.4386507083545439</c:v>
                </c:pt>
                <c:pt idx="145">
                  <c:v>1.4486497083562426</c:v>
                </c:pt>
                <c:pt idx="146">
                  <c:v>1.4586487083579414</c:v>
                </c:pt>
                <c:pt idx="147">
                  <c:v>1.4686487083381508</c:v>
                </c:pt>
                <c:pt idx="148">
                  <c:v>1.4786477083398495</c:v>
                </c:pt>
                <c:pt idx="149">
                  <c:v>1.4886467083415482</c:v>
                </c:pt>
                <c:pt idx="150">
                  <c:v>1.498645708343247</c:v>
                </c:pt>
                <c:pt idx="151">
                  <c:v>1.5086457083525602</c:v>
                </c:pt>
                <c:pt idx="152">
                  <c:v>1.5186447083542589</c:v>
                </c:pt>
                <c:pt idx="153">
                  <c:v>1.5286437083559576</c:v>
                </c:pt>
                <c:pt idx="154">
                  <c:v>1.538643708336167</c:v>
                </c:pt>
                <c:pt idx="155">
                  <c:v>1.5486427083378658</c:v>
                </c:pt>
                <c:pt idx="156">
                  <c:v>1.5586417083395645</c:v>
                </c:pt>
                <c:pt idx="157">
                  <c:v>1.5686407083412632</c:v>
                </c:pt>
                <c:pt idx="158">
                  <c:v>1.5786407083505765</c:v>
                </c:pt>
                <c:pt idx="159">
                  <c:v>1.5886397083522752</c:v>
                </c:pt>
                <c:pt idx="160">
                  <c:v>1.5986387083539739</c:v>
                </c:pt>
                <c:pt idx="161">
                  <c:v>1.6086387083341833</c:v>
                </c:pt>
                <c:pt idx="162">
                  <c:v>1.6186377083358821</c:v>
                </c:pt>
                <c:pt idx="163">
                  <c:v>1.6286367083375808</c:v>
                </c:pt>
                <c:pt idx="164">
                  <c:v>1.638636708346894</c:v>
                </c:pt>
                <c:pt idx="165">
                  <c:v>1.6486357083485927</c:v>
                </c:pt>
                <c:pt idx="166">
                  <c:v>1.6586347083502915</c:v>
                </c:pt>
                <c:pt idx="167">
                  <c:v>1.6686337083519902</c:v>
                </c:pt>
                <c:pt idx="168">
                  <c:v>1.6786337083321996</c:v>
                </c:pt>
                <c:pt idx="169">
                  <c:v>1.6886327083338983</c:v>
                </c:pt>
                <c:pt idx="170">
                  <c:v>1.6986317083355971</c:v>
                </c:pt>
                <c:pt idx="171">
                  <c:v>1.7086317083449103</c:v>
                </c:pt>
                <c:pt idx="172">
                  <c:v>1.718630708346609</c:v>
                </c:pt>
                <c:pt idx="173">
                  <c:v>1.7286297083483078</c:v>
                </c:pt>
                <c:pt idx="174">
                  <c:v>1.7386287083500065</c:v>
                </c:pt>
                <c:pt idx="175">
                  <c:v>1.7486287083593197</c:v>
                </c:pt>
                <c:pt idx="176">
                  <c:v>1.7586277083319146</c:v>
                </c:pt>
                <c:pt idx="177">
                  <c:v>1.7686267083336134</c:v>
                </c:pt>
                <c:pt idx="178">
                  <c:v>1.7786267083429266</c:v>
                </c:pt>
                <c:pt idx="179">
                  <c:v>1.7886257083446253</c:v>
                </c:pt>
                <c:pt idx="180">
                  <c:v>1.798624708346324</c:v>
                </c:pt>
                <c:pt idx="181">
                  <c:v>1.8086237083480228</c:v>
                </c:pt>
                <c:pt idx="182">
                  <c:v>1.818623708357336</c:v>
                </c:pt>
                <c:pt idx="183">
                  <c:v>1.8286227083590347</c:v>
                </c:pt>
                <c:pt idx="184">
                  <c:v>1.8386217083316296</c:v>
                </c:pt>
                <c:pt idx="185">
                  <c:v>1.8486217083409429</c:v>
                </c:pt>
                <c:pt idx="186">
                  <c:v>1.8586207083426416</c:v>
                </c:pt>
                <c:pt idx="187">
                  <c:v>1.8686197083443403</c:v>
                </c:pt>
                <c:pt idx="188">
                  <c:v>1.8786197083536536</c:v>
                </c:pt>
                <c:pt idx="189">
                  <c:v>1.8886187083553523</c:v>
                </c:pt>
                <c:pt idx="190">
                  <c:v>1.898617708357051</c:v>
                </c:pt>
                <c:pt idx="191">
                  <c:v>1.9086167083587497</c:v>
                </c:pt>
                <c:pt idx="192">
                  <c:v>1.9186167083389591</c:v>
                </c:pt>
                <c:pt idx="193">
                  <c:v>1.9286157083406579</c:v>
                </c:pt>
                <c:pt idx="194">
                  <c:v>1.9386147083423566</c:v>
                </c:pt>
                <c:pt idx="195">
                  <c:v>1.9486147083516698</c:v>
                </c:pt>
                <c:pt idx="196">
                  <c:v>1.9586137083533686</c:v>
                </c:pt>
                <c:pt idx="197">
                  <c:v>1.9686127083550673</c:v>
                </c:pt>
                <c:pt idx="198">
                  <c:v>1.978611708356766</c:v>
                </c:pt>
                <c:pt idx="199">
                  <c:v>1.9886117083369754</c:v>
                </c:pt>
                <c:pt idx="200">
                  <c:v>1.9986107083386742</c:v>
                </c:pt>
                <c:pt idx="201">
                  <c:v>2.0086097083403729</c:v>
                </c:pt>
                <c:pt idx="202">
                  <c:v>2.0186097083496861</c:v>
                </c:pt>
                <c:pt idx="203">
                  <c:v>2.0286087083513848</c:v>
                </c:pt>
                <c:pt idx="204">
                  <c:v>2.0386077083530836</c:v>
                </c:pt>
                <c:pt idx="205">
                  <c:v>2.048607708333293</c:v>
                </c:pt>
                <c:pt idx="206">
                  <c:v>2.0586067083349917</c:v>
                </c:pt>
                <c:pt idx="207">
                  <c:v>2.0686057083366904</c:v>
                </c:pt>
                <c:pt idx="208">
                  <c:v>2.0786047083383892</c:v>
                </c:pt>
                <c:pt idx="209">
                  <c:v>2.0886047083477024</c:v>
                </c:pt>
                <c:pt idx="210">
                  <c:v>2.0986037083494011</c:v>
                </c:pt>
                <c:pt idx="211">
                  <c:v>2.1086027083510999</c:v>
                </c:pt>
                <c:pt idx="212">
                  <c:v>2.1186025833303574</c:v>
                </c:pt>
                <c:pt idx="213">
                  <c:v>2.1286015833320562</c:v>
                </c:pt>
                <c:pt idx="214">
                  <c:v>2.1386005833337549</c:v>
                </c:pt>
                <c:pt idx="215">
                  <c:v>2.1486005833430681</c:v>
                </c:pt>
                <c:pt idx="216">
                  <c:v>2.1585995833447669</c:v>
                </c:pt>
                <c:pt idx="217">
                  <c:v>2.1685985833464656</c:v>
                </c:pt>
                <c:pt idx="218">
                  <c:v>2.1785975833481643</c:v>
                </c:pt>
                <c:pt idx="219">
                  <c:v>2.1885975833574776</c:v>
                </c:pt>
                <c:pt idx="220">
                  <c:v>2.1985965833591763</c:v>
                </c:pt>
                <c:pt idx="221">
                  <c:v>2.2085955833317712</c:v>
                </c:pt>
                <c:pt idx="222">
                  <c:v>2.2185955833410844</c:v>
                </c:pt>
                <c:pt idx="223">
                  <c:v>2.2285945833427832</c:v>
                </c:pt>
                <c:pt idx="224">
                  <c:v>2.2385935833444819</c:v>
                </c:pt>
                <c:pt idx="225">
                  <c:v>2.2485935833537951</c:v>
                </c:pt>
                <c:pt idx="226">
                  <c:v>2.2585925833554938</c:v>
                </c:pt>
                <c:pt idx="227">
                  <c:v>2.2685915833571926</c:v>
                </c:pt>
                <c:pt idx="228">
                  <c:v>2.2785905833588913</c:v>
                </c:pt>
                <c:pt idx="229">
                  <c:v>2.2885905833391007</c:v>
                </c:pt>
                <c:pt idx="230">
                  <c:v>2.2985895833407994</c:v>
                </c:pt>
                <c:pt idx="231">
                  <c:v>2.3085885833424982</c:v>
                </c:pt>
                <c:pt idx="232">
                  <c:v>2.3185885833518114</c:v>
                </c:pt>
                <c:pt idx="233">
                  <c:v>2.3285875833535101</c:v>
                </c:pt>
                <c:pt idx="234">
                  <c:v>2.3385865833552089</c:v>
                </c:pt>
                <c:pt idx="235">
                  <c:v>2.3485855833569076</c:v>
                </c:pt>
                <c:pt idx="236">
                  <c:v>2.358585583337117</c:v>
                </c:pt>
                <c:pt idx="237">
                  <c:v>2.3685845833388157</c:v>
                </c:pt>
                <c:pt idx="238">
                  <c:v>2.3785835833405145</c:v>
                </c:pt>
                <c:pt idx="239">
                  <c:v>2.3885835833498277</c:v>
                </c:pt>
                <c:pt idx="240">
                  <c:v>2.3985825833515264</c:v>
                </c:pt>
                <c:pt idx="241">
                  <c:v>2.4085815833532251</c:v>
                </c:pt>
                <c:pt idx="242">
                  <c:v>2.4185815833334345</c:v>
                </c:pt>
                <c:pt idx="243">
                  <c:v>2.4285805833351333</c:v>
                </c:pt>
                <c:pt idx="244">
                  <c:v>2.438579583336832</c:v>
                </c:pt>
                <c:pt idx="245">
                  <c:v>2.4485785833385307</c:v>
                </c:pt>
                <c:pt idx="246">
                  <c:v>2.458578583347844</c:v>
                </c:pt>
                <c:pt idx="247">
                  <c:v>2.4685775833495427</c:v>
                </c:pt>
                <c:pt idx="248">
                  <c:v>2.4785765833512414</c:v>
                </c:pt>
                <c:pt idx="249">
                  <c:v>2.4885765833314508</c:v>
                </c:pt>
                <c:pt idx="250">
                  <c:v>2.4985755833331496</c:v>
                </c:pt>
                <c:pt idx="251">
                  <c:v>2.5085745833348483</c:v>
                </c:pt>
                <c:pt idx="252">
                  <c:v>2.5185745833441615</c:v>
                </c:pt>
                <c:pt idx="253">
                  <c:v>2.5285735833458602</c:v>
                </c:pt>
                <c:pt idx="254">
                  <c:v>2.538572583347559</c:v>
                </c:pt>
                <c:pt idx="255">
                  <c:v>2.5485715833492577</c:v>
                </c:pt>
                <c:pt idx="256">
                  <c:v>2.5585715833585709</c:v>
                </c:pt>
                <c:pt idx="257">
                  <c:v>2.5685705833311658</c:v>
                </c:pt>
                <c:pt idx="258">
                  <c:v>2.5785695833328646</c:v>
                </c:pt>
                <c:pt idx="259">
                  <c:v>2.5885695833421778</c:v>
                </c:pt>
                <c:pt idx="260">
                  <c:v>2.5985685833438765</c:v>
                </c:pt>
                <c:pt idx="261">
                  <c:v>2.6085675833455753</c:v>
                </c:pt>
                <c:pt idx="262">
                  <c:v>2.6185675833548885</c:v>
                </c:pt>
                <c:pt idx="263">
                  <c:v>2.6285665833565872</c:v>
                </c:pt>
                <c:pt idx="264">
                  <c:v>2.6385655833582859</c:v>
                </c:pt>
                <c:pt idx="265">
                  <c:v>2.6485645833308809</c:v>
                </c:pt>
                <c:pt idx="266">
                  <c:v>2.6585645833401941</c:v>
                </c:pt>
                <c:pt idx="267">
                  <c:v>2.6685635833418928</c:v>
                </c:pt>
                <c:pt idx="268">
                  <c:v>2.6785625833435915</c:v>
                </c:pt>
                <c:pt idx="269">
                  <c:v>2.6885625833529048</c:v>
                </c:pt>
                <c:pt idx="270">
                  <c:v>2.6985615833546035</c:v>
                </c:pt>
                <c:pt idx="271">
                  <c:v>2.7085605833563022</c:v>
                </c:pt>
                <c:pt idx="272">
                  <c:v>2.7185605833365116</c:v>
                </c:pt>
                <c:pt idx="273">
                  <c:v>2.7285595833382104</c:v>
                </c:pt>
                <c:pt idx="274">
                  <c:v>2.7385585833399091</c:v>
                </c:pt>
                <c:pt idx="275">
                  <c:v>2.7485575833416078</c:v>
                </c:pt>
                <c:pt idx="276">
                  <c:v>2.758557583350921</c:v>
                </c:pt>
                <c:pt idx="277">
                  <c:v>2.7685565833526198</c:v>
                </c:pt>
                <c:pt idx="278">
                  <c:v>2.7785555833543185</c:v>
                </c:pt>
                <c:pt idx="279">
                  <c:v>2.7885555833345279</c:v>
                </c:pt>
                <c:pt idx="280">
                  <c:v>2.7985545833362266</c:v>
                </c:pt>
                <c:pt idx="281">
                  <c:v>2.8085535833379254</c:v>
                </c:pt>
                <c:pt idx="282">
                  <c:v>2.8185525833396241</c:v>
                </c:pt>
                <c:pt idx="283">
                  <c:v>2.8285525833489373</c:v>
                </c:pt>
                <c:pt idx="284">
                  <c:v>2.8385515833506361</c:v>
                </c:pt>
                <c:pt idx="285">
                  <c:v>2.8485505833523348</c:v>
                </c:pt>
                <c:pt idx="286">
                  <c:v>2.8585505833325442</c:v>
                </c:pt>
                <c:pt idx="287">
                  <c:v>2.8685495833342429</c:v>
                </c:pt>
                <c:pt idx="288">
                  <c:v>2.8785485833359417</c:v>
                </c:pt>
                <c:pt idx="289">
                  <c:v>2.8885485833452549</c:v>
                </c:pt>
                <c:pt idx="290">
                  <c:v>2.8985475833469536</c:v>
                </c:pt>
                <c:pt idx="291">
                  <c:v>2.9085465833486523</c:v>
                </c:pt>
                <c:pt idx="292">
                  <c:v>2.9185455833503511</c:v>
                </c:pt>
                <c:pt idx="293">
                  <c:v>2.9285455833305605</c:v>
                </c:pt>
                <c:pt idx="294">
                  <c:v>2.9385445833322592</c:v>
                </c:pt>
                <c:pt idx="295">
                  <c:v>2.9485435833339579</c:v>
                </c:pt>
                <c:pt idx="296">
                  <c:v>2.9585435833432712</c:v>
                </c:pt>
                <c:pt idx="297">
                  <c:v>2.9685425833449699</c:v>
                </c:pt>
                <c:pt idx="298">
                  <c:v>2.9785415833466686</c:v>
                </c:pt>
                <c:pt idx="299">
                  <c:v>2.9885415833559819</c:v>
                </c:pt>
                <c:pt idx="300">
                  <c:v>2.9985405833576806</c:v>
                </c:pt>
                <c:pt idx="301">
                  <c:v>3.0085395833593793</c:v>
                </c:pt>
                <c:pt idx="302">
                  <c:v>3.0185395833395887</c:v>
                </c:pt>
                <c:pt idx="303">
                  <c:v>3.0285385833412874</c:v>
                </c:pt>
                <c:pt idx="304">
                  <c:v>3.0385375833429862</c:v>
                </c:pt>
                <c:pt idx="305">
                  <c:v>3.0485365833446849</c:v>
                </c:pt>
                <c:pt idx="306">
                  <c:v>3.0585365833539981</c:v>
                </c:pt>
                <c:pt idx="307">
                  <c:v>3.0685355833556969</c:v>
                </c:pt>
                <c:pt idx="308">
                  <c:v>3.0785345833573956</c:v>
                </c:pt>
                <c:pt idx="309">
                  <c:v>3.088534583337605</c:v>
                </c:pt>
                <c:pt idx="310">
                  <c:v>3.0985335833393037</c:v>
                </c:pt>
                <c:pt idx="311">
                  <c:v>3.1085325833410025</c:v>
                </c:pt>
                <c:pt idx="312">
                  <c:v>3.1185310833388939</c:v>
                </c:pt>
                <c:pt idx="313">
                  <c:v>3.1285310833482072</c:v>
                </c:pt>
                <c:pt idx="314">
                  <c:v>3.1385300833499059</c:v>
                </c:pt>
                <c:pt idx="315">
                  <c:v>3.1485290833516046</c:v>
                </c:pt>
                <c:pt idx="316">
                  <c:v>3.158529083331814</c:v>
                </c:pt>
                <c:pt idx="317">
                  <c:v>3.1685280833335128</c:v>
                </c:pt>
                <c:pt idx="318">
                  <c:v>3.1785270833352115</c:v>
                </c:pt>
                <c:pt idx="319">
                  <c:v>3.1885270833445247</c:v>
                </c:pt>
                <c:pt idx="320">
                  <c:v>3.1985260833462235</c:v>
                </c:pt>
                <c:pt idx="321">
                  <c:v>3.2085250833479222</c:v>
                </c:pt>
                <c:pt idx="322">
                  <c:v>3.2185250833572354</c:v>
                </c:pt>
                <c:pt idx="323">
                  <c:v>3.2285240833589341</c:v>
                </c:pt>
                <c:pt idx="324">
                  <c:v>3.2385230833315291</c:v>
                </c:pt>
                <c:pt idx="325">
                  <c:v>3.2485220833332278</c:v>
                </c:pt>
                <c:pt idx="326">
                  <c:v>3.258522083342541</c:v>
                </c:pt>
                <c:pt idx="327">
                  <c:v>3.2685210833442397</c:v>
                </c:pt>
                <c:pt idx="328">
                  <c:v>3.2785200833459385</c:v>
                </c:pt>
                <c:pt idx="329">
                  <c:v>3.2885200833552517</c:v>
                </c:pt>
                <c:pt idx="330">
                  <c:v>3.2985190833569504</c:v>
                </c:pt>
                <c:pt idx="331">
                  <c:v>3.3085180833586492</c:v>
                </c:pt>
                <c:pt idx="332">
                  <c:v>3.3185170833312441</c:v>
                </c:pt>
                <c:pt idx="333">
                  <c:v>3.3285170833405573</c:v>
                </c:pt>
                <c:pt idx="334">
                  <c:v>3.338516083342256</c:v>
                </c:pt>
                <c:pt idx="335">
                  <c:v>3.3485150833439548</c:v>
                </c:pt>
                <c:pt idx="336">
                  <c:v>3.358515083353268</c:v>
                </c:pt>
                <c:pt idx="337">
                  <c:v>3.3685140833549667</c:v>
                </c:pt>
                <c:pt idx="338">
                  <c:v>3.3785130833566654</c:v>
                </c:pt>
                <c:pt idx="339">
                  <c:v>3.3885130833368748</c:v>
                </c:pt>
                <c:pt idx="340">
                  <c:v>3.3985120833385736</c:v>
                </c:pt>
                <c:pt idx="341">
                  <c:v>3.4085110833402723</c:v>
                </c:pt>
                <c:pt idx="342">
                  <c:v>3.4185110833495855</c:v>
                </c:pt>
                <c:pt idx="343">
                  <c:v>3.4285100833512843</c:v>
                </c:pt>
                <c:pt idx="344">
                  <c:v>3.438509083352983</c:v>
                </c:pt>
                <c:pt idx="345">
                  <c:v>3.4485080833546817</c:v>
                </c:pt>
                <c:pt idx="346">
                  <c:v>3.4585080833348911</c:v>
                </c:pt>
                <c:pt idx="347">
                  <c:v>3.4685070833365899</c:v>
                </c:pt>
                <c:pt idx="348">
                  <c:v>3.4785060833382886</c:v>
                </c:pt>
                <c:pt idx="349">
                  <c:v>3.4885060833476018</c:v>
                </c:pt>
                <c:pt idx="350">
                  <c:v>3.4985050833493005</c:v>
                </c:pt>
                <c:pt idx="351">
                  <c:v>3.5085040833509993</c:v>
                </c:pt>
                <c:pt idx="352">
                  <c:v>3.5185040833312087</c:v>
                </c:pt>
                <c:pt idx="353">
                  <c:v>3.5285030833329074</c:v>
                </c:pt>
                <c:pt idx="354">
                  <c:v>3.5385020833346061</c:v>
                </c:pt>
                <c:pt idx="355">
                  <c:v>3.5485010833363049</c:v>
                </c:pt>
                <c:pt idx="356">
                  <c:v>3.5585010833456181</c:v>
                </c:pt>
                <c:pt idx="357">
                  <c:v>3.5685000833473168</c:v>
                </c:pt>
                <c:pt idx="358">
                  <c:v>3.5784990833490156</c:v>
                </c:pt>
                <c:pt idx="359">
                  <c:v>3.5884990833583288</c:v>
                </c:pt>
                <c:pt idx="360">
                  <c:v>3.5984980833309237</c:v>
                </c:pt>
                <c:pt idx="361">
                  <c:v>3.6084970833326224</c:v>
                </c:pt>
                <c:pt idx="362">
                  <c:v>3.6184970833419356</c:v>
                </c:pt>
                <c:pt idx="363">
                  <c:v>3.6284960833436344</c:v>
                </c:pt>
                <c:pt idx="364">
                  <c:v>3.6384950833453331</c:v>
                </c:pt>
                <c:pt idx="365">
                  <c:v>3.6484940833470318</c:v>
                </c:pt>
                <c:pt idx="366">
                  <c:v>3.6584940833563451</c:v>
                </c:pt>
                <c:pt idx="367">
                  <c:v>3.6684930833580438</c:v>
                </c:pt>
                <c:pt idx="368">
                  <c:v>3.6784920833306387</c:v>
                </c:pt>
                <c:pt idx="369">
                  <c:v>3.6884920833399519</c:v>
                </c:pt>
                <c:pt idx="370">
                  <c:v>3.6984910833416507</c:v>
                </c:pt>
                <c:pt idx="371">
                  <c:v>3.7084900833433494</c:v>
                </c:pt>
                <c:pt idx="372">
                  <c:v>3.7184900833526626</c:v>
                </c:pt>
                <c:pt idx="373">
                  <c:v>3.7284890833543614</c:v>
                </c:pt>
                <c:pt idx="374">
                  <c:v>3.7384880833560601</c:v>
                </c:pt>
                <c:pt idx="375">
                  <c:v>3.7484880833362695</c:v>
                </c:pt>
                <c:pt idx="376">
                  <c:v>3.7584870833379682</c:v>
                </c:pt>
                <c:pt idx="377">
                  <c:v>3.7684860833396669</c:v>
                </c:pt>
                <c:pt idx="378">
                  <c:v>3.7784850833413657</c:v>
                </c:pt>
                <c:pt idx="379">
                  <c:v>3.7884850833506789</c:v>
                </c:pt>
                <c:pt idx="380">
                  <c:v>3.7984840833523776</c:v>
                </c:pt>
                <c:pt idx="381">
                  <c:v>3.8084830833540764</c:v>
                </c:pt>
                <c:pt idx="382">
                  <c:v>3.8184830833342858</c:v>
                </c:pt>
                <c:pt idx="383">
                  <c:v>3.8284820833359845</c:v>
                </c:pt>
                <c:pt idx="384">
                  <c:v>3.8384810833376832</c:v>
                </c:pt>
                <c:pt idx="385">
                  <c:v>3.8484810833469965</c:v>
                </c:pt>
                <c:pt idx="386">
                  <c:v>3.8584800833486952</c:v>
                </c:pt>
                <c:pt idx="387">
                  <c:v>3.8684790833503939</c:v>
                </c:pt>
                <c:pt idx="388">
                  <c:v>3.8784780833520927</c:v>
                </c:pt>
                <c:pt idx="389">
                  <c:v>3.888478083332302</c:v>
                </c:pt>
                <c:pt idx="390">
                  <c:v>3.8984770833340008</c:v>
                </c:pt>
                <c:pt idx="391">
                  <c:v>3.9084760833356995</c:v>
                </c:pt>
                <c:pt idx="392">
                  <c:v>3.9184760833450127</c:v>
                </c:pt>
                <c:pt idx="393">
                  <c:v>3.9284750833467115</c:v>
                </c:pt>
                <c:pt idx="394">
                  <c:v>3.9384740833484102</c:v>
                </c:pt>
                <c:pt idx="395">
                  <c:v>3.9484740833577234</c:v>
                </c:pt>
                <c:pt idx="396">
                  <c:v>3.9584730833594222</c:v>
                </c:pt>
                <c:pt idx="397">
                  <c:v>3.9684720833320171</c:v>
                </c:pt>
                <c:pt idx="398">
                  <c:v>3.9784720833413303</c:v>
                </c:pt>
                <c:pt idx="399">
                  <c:v>3.988471083343029</c:v>
                </c:pt>
                <c:pt idx="400">
                  <c:v>3.9984700833447278</c:v>
                </c:pt>
                <c:pt idx="401">
                  <c:v>4.0084690833464265</c:v>
                </c:pt>
                <c:pt idx="402">
                  <c:v>4.0184690833557397</c:v>
                </c:pt>
                <c:pt idx="403">
                  <c:v>4.0284680833574384</c:v>
                </c:pt>
                <c:pt idx="404">
                  <c:v>4.0384670833591372</c:v>
                </c:pt>
                <c:pt idx="405">
                  <c:v>4.0484670833393466</c:v>
                </c:pt>
                <c:pt idx="406">
                  <c:v>4.0584660833410453</c:v>
                </c:pt>
                <c:pt idx="407">
                  <c:v>4.068465083342744</c:v>
                </c:pt>
                <c:pt idx="408">
                  <c:v>4.0784650833520573</c:v>
                </c:pt>
                <c:pt idx="409">
                  <c:v>4.088464083353756</c:v>
                </c:pt>
                <c:pt idx="410">
                  <c:v>4.0984630833554547</c:v>
                </c:pt>
                <c:pt idx="411">
                  <c:v>4.1084620833571535</c:v>
                </c:pt>
                <c:pt idx="412">
                  <c:v>4.1184624583402183</c:v>
                </c:pt>
                <c:pt idx="413">
                  <c:v>4.128461458341917</c:v>
                </c:pt>
                <c:pt idx="414">
                  <c:v>4.1384604583436158</c:v>
                </c:pt>
                <c:pt idx="415">
                  <c:v>4.148460458352929</c:v>
                </c:pt>
                <c:pt idx="416">
                  <c:v>4.1584594583546277</c:v>
                </c:pt>
                <c:pt idx="417">
                  <c:v>4.1684584583563264</c:v>
                </c:pt>
                <c:pt idx="418">
                  <c:v>4.1784584583365358</c:v>
                </c:pt>
                <c:pt idx="419">
                  <c:v>4.1884574583382346</c:v>
                </c:pt>
                <c:pt idx="420">
                  <c:v>4.1984564583399333</c:v>
                </c:pt>
                <c:pt idx="421">
                  <c:v>4.2084564583492465</c:v>
                </c:pt>
                <c:pt idx="422">
                  <c:v>4.2184554583509453</c:v>
                </c:pt>
                <c:pt idx="423">
                  <c:v>4.228454458352644</c:v>
                </c:pt>
                <c:pt idx="424">
                  <c:v>4.2384534583543427</c:v>
                </c:pt>
                <c:pt idx="425">
                  <c:v>4.2484534583345521</c:v>
                </c:pt>
                <c:pt idx="426">
                  <c:v>4.2584524583362509</c:v>
                </c:pt>
                <c:pt idx="427">
                  <c:v>4.2684514583379496</c:v>
                </c:pt>
                <c:pt idx="428">
                  <c:v>4.2784514583472628</c:v>
                </c:pt>
                <c:pt idx="429">
                  <c:v>4.2884504583489615</c:v>
                </c:pt>
                <c:pt idx="430">
                  <c:v>4.2984494583506603</c:v>
                </c:pt>
                <c:pt idx="431">
                  <c:v>4.3084494583308697</c:v>
                </c:pt>
                <c:pt idx="432">
                  <c:v>4.3184484583325684</c:v>
                </c:pt>
                <c:pt idx="433">
                  <c:v>4.3284474583342671</c:v>
                </c:pt>
                <c:pt idx="434">
                  <c:v>4.3384464583359659</c:v>
                </c:pt>
                <c:pt idx="435">
                  <c:v>4.3484464583452791</c:v>
                </c:pt>
                <c:pt idx="436">
                  <c:v>4.3584454583469778</c:v>
                </c:pt>
                <c:pt idx="437">
                  <c:v>4.3684444583486766</c:v>
                </c:pt>
                <c:pt idx="438">
                  <c:v>4.3784444583579898</c:v>
                </c:pt>
                <c:pt idx="439">
                  <c:v>4.3884434583305847</c:v>
                </c:pt>
                <c:pt idx="440">
                  <c:v>4.3984424583322834</c:v>
                </c:pt>
                <c:pt idx="441">
                  <c:v>4.4084424583415966</c:v>
                </c:pt>
                <c:pt idx="442">
                  <c:v>4.4184414583432954</c:v>
                </c:pt>
                <c:pt idx="443">
                  <c:v>4.4284404583449941</c:v>
                </c:pt>
                <c:pt idx="444">
                  <c:v>4.4384404583543073</c:v>
                </c:pt>
                <c:pt idx="445">
                  <c:v>4.4484394583560061</c:v>
                </c:pt>
                <c:pt idx="446">
                  <c:v>4.4584384583577048</c:v>
                </c:pt>
                <c:pt idx="447">
                  <c:v>4.4684374583594035</c:v>
                </c:pt>
                <c:pt idx="448">
                  <c:v>4.4784374583396129</c:v>
                </c:pt>
                <c:pt idx="449">
                  <c:v>4.4884364583413117</c:v>
                </c:pt>
                <c:pt idx="450">
                  <c:v>4.4984354583430104</c:v>
                </c:pt>
                <c:pt idx="451">
                  <c:v>4.5084354583523236</c:v>
                </c:pt>
                <c:pt idx="452">
                  <c:v>4.5184344583540224</c:v>
                </c:pt>
                <c:pt idx="453">
                  <c:v>4.5284334583557211</c:v>
                </c:pt>
                <c:pt idx="454">
                  <c:v>4.5384334583359305</c:v>
                </c:pt>
                <c:pt idx="455">
                  <c:v>4.5484324583376292</c:v>
                </c:pt>
                <c:pt idx="456">
                  <c:v>4.5584314583393279</c:v>
                </c:pt>
                <c:pt idx="457">
                  <c:v>4.5684304583410267</c:v>
                </c:pt>
                <c:pt idx="458">
                  <c:v>4.5784304583503399</c:v>
                </c:pt>
                <c:pt idx="459">
                  <c:v>4.5884294583520386</c:v>
                </c:pt>
                <c:pt idx="460">
                  <c:v>4.5984284583537374</c:v>
                </c:pt>
                <c:pt idx="461">
                  <c:v>4.6084284583339468</c:v>
                </c:pt>
                <c:pt idx="462">
                  <c:v>4.6184274583356455</c:v>
                </c:pt>
                <c:pt idx="463">
                  <c:v>4.6284264583373442</c:v>
                </c:pt>
                <c:pt idx="464">
                  <c:v>4.6384264583466575</c:v>
                </c:pt>
                <c:pt idx="465">
                  <c:v>4.6484254583483562</c:v>
                </c:pt>
                <c:pt idx="466">
                  <c:v>4.6584244583500549</c:v>
                </c:pt>
                <c:pt idx="467">
                  <c:v>4.6684244583593681</c:v>
                </c:pt>
                <c:pt idx="468">
                  <c:v>4.678423458331963</c:v>
                </c:pt>
                <c:pt idx="469">
                  <c:v>4.6884224583336618</c:v>
                </c:pt>
                <c:pt idx="470">
                  <c:v>4.6984214583353605</c:v>
                </c:pt>
                <c:pt idx="471">
                  <c:v>4.7084214583446737</c:v>
                </c:pt>
                <c:pt idx="472">
                  <c:v>4.7184204583463725</c:v>
                </c:pt>
                <c:pt idx="473">
                  <c:v>4.7284194583480712</c:v>
                </c:pt>
                <c:pt idx="474">
                  <c:v>4.7384194583573844</c:v>
                </c:pt>
                <c:pt idx="475">
                  <c:v>4.7484184583590832</c:v>
                </c:pt>
                <c:pt idx="476">
                  <c:v>4.7584174583316781</c:v>
                </c:pt>
                <c:pt idx="477">
                  <c:v>4.7684174583409913</c:v>
                </c:pt>
                <c:pt idx="478">
                  <c:v>4.77841645834269</c:v>
                </c:pt>
                <c:pt idx="479">
                  <c:v>4.7884154583443888</c:v>
                </c:pt>
                <c:pt idx="480">
                  <c:v>4.798415458353702</c:v>
                </c:pt>
                <c:pt idx="481">
                  <c:v>4.8084144583554007</c:v>
                </c:pt>
                <c:pt idx="482">
                  <c:v>4.8184134583570994</c:v>
                </c:pt>
                <c:pt idx="483">
                  <c:v>4.8284124583587982</c:v>
                </c:pt>
                <c:pt idx="484">
                  <c:v>4.8384124583390076</c:v>
                </c:pt>
                <c:pt idx="485">
                  <c:v>4.8484114583407063</c:v>
                </c:pt>
                <c:pt idx="486">
                  <c:v>4.858410458342405</c:v>
                </c:pt>
                <c:pt idx="487">
                  <c:v>4.8684104583517183</c:v>
                </c:pt>
                <c:pt idx="488">
                  <c:v>4.878409458353417</c:v>
                </c:pt>
                <c:pt idx="489">
                  <c:v>4.8884084583551157</c:v>
                </c:pt>
                <c:pt idx="490">
                  <c:v>4.8984084583353251</c:v>
                </c:pt>
                <c:pt idx="491">
                  <c:v>4.9084074583370239</c:v>
                </c:pt>
                <c:pt idx="492">
                  <c:v>4.9184064583387226</c:v>
                </c:pt>
                <c:pt idx="493">
                  <c:v>4.9284064583480358</c:v>
                </c:pt>
                <c:pt idx="494">
                  <c:v>4.9384054583497345</c:v>
                </c:pt>
                <c:pt idx="495">
                  <c:v>4.9484044583514333</c:v>
                </c:pt>
                <c:pt idx="496">
                  <c:v>4.958403458353132</c:v>
                </c:pt>
                <c:pt idx="497">
                  <c:v>4.9684034583333414</c:v>
                </c:pt>
                <c:pt idx="498">
                  <c:v>4.9784024583350401</c:v>
                </c:pt>
                <c:pt idx="499">
                  <c:v>4.9884014583367389</c:v>
                </c:pt>
                <c:pt idx="500">
                  <c:v>4.9984014583460521</c:v>
                </c:pt>
                <c:pt idx="501">
                  <c:v>5.0084004583477508</c:v>
                </c:pt>
                <c:pt idx="502">
                  <c:v>5.0183994583494496</c:v>
                </c:pt>
                <c:pt idx="503">
                  <c:v>5.0283994583587628</c:v>
                </c:pt>
                <c:pt idx="504">
                  <c:v>5.0383984583313577</c:v>
                </c:pt>
                <c:pt idx="505">
                  <c:v>5.0483974583330564</c:v>
                </c:pt>
                <c:pt idx="506">
                  <c:v>5.0583974583423696</c:v>
                </c:pt>
                <c:pt idx="507">
                  <c:v>5.0683964583440684</c:v>
                </c:pt>
                <c:pt idx="508">
                  <c:v>5.0783954583457671</c:v>
                </c:pt>
                <c:pt idx="509">
                  <c:v>5.0883944583474658</c:v>
                </c:pt>
                <c:pt idx="510">
                  <c:v>5.0983944583567791</c:v>
                </c:pt>
                <c:pt idx="511">
                  <c:v>5.1083934583584778</c:v>
                </c:pt>
                <c:pt idx="512">
                  <c:v>5.1183928333339281</c:v>
                </c:pt>
                <c:pt idx="513">
                  <c:v>5.1283928333432414</c:v>
                </c:pt>
                <c:pt idx="514">
                  <c:v>5.1383918333449401</c:v>
                </c:pt>
                <c:pt idx="515">
                  <c:v>5.1483908333466388</c:v>
                </c:pt>
                <c:pt idx="516">
                  <c:v>5.1583908333559521</c:v>
                </c:pt>
                <c:pt idx="517">
                  <c:v>5.1683898333576508</c:v>
                </c:pt>
                <c:pt idx="518">
                  <c:v>5.1783888333593495</c:v>
                </c:pt>
                <c:pt idx="519">
                  <c:v>5.1883888333395589</c:v>
                </c:pt>
                <c:pt idx="520">
                  <c:v>5.1983878333412576</c:v>
                </c:pt>
                <c:pt idx="521">
                  <c:v>5.2083868333429564</c:v>
                </c:pt>
                <c:pt idx="522">
                  <c:v>5.2183858333446551</c:v>
                </c:pt>
                <c:pt idx="523">
                  <c:v>5.2283858333539683</c:v>
                </c:pt>
                <c:pt idx="524">
                  <c:v>5.2383848333556671</c:v>
                </c:pt>
                <c:pt idx="525">
                  <c:v>5.2483838333573658</c:v>
                </c:pt>
                <c:pt idx="526">
                  <c:v>5.2583838333375752</c:v>
                </c:pt>
                <c:pt idx="527">
                  <c:v>5.2683828333392739</c:v>
                </c:pt>
                <c:pt idx="528">
                  <c:v>5.2783818333409727</c:v>
                </c:pt>
                <c:pt idx="529">
                  <c:v>5.2883818333502859</c:v>
                </c:pt>
                <c:pt idx="530">
                  <c:v>5.2983808333519846</c:v>
                </c:pt>
                <c:pt idx="531">
                  <c:v>5.3083798333536834</c:v>
                </c:pt>
                <c:pt idx="532">
                  <c:v>5.3183798333338927</c:v>
                </c:pt>
                <c:pt idx="533">
                  <c:v>5.3283788333355915</c:v>
                </c:pt>
                <c:pt idx="534">
                  <c:v>5.3383778333372902</c:v>
                </c:pt>
                <c:pt idx="535">
                  <c:v>5.3483778333466034</c:v>
                </c:pt>
                <c:pt idx="536">
                  <c:v>5.3583768333483022</c:v>
                </c:pt>
                <c:pt idx="537">
                  <c:v>5.3683758333500009</c:v>
                </c:pt>
                <c:pt idx="538">
                  <c:v>5.3783748333516996</c:v>
                </c:pt>
                <c:pt idx="539">
                  <c:v>5.388374833331909</c:v>
                </c:pt>
                <c:pt idx="540">
                  <c:v>5.3983738333336078</c:v>
                </c:pt>
                <c:pt idx="541">
                  <c:v>5.4083728333353065</c:v>
                </c:pt>
                <c:pt idx="542">
                  <c:v>5.4183728333446197</c:v>
                </c:pt>
                <c:pt idx="543">
                  <c:v>5.4283718333463185</c:v>
                </c:pt>
                <c:pt idx="544">
                  <c:v>5.4383708333480172</c:v>
                </c:pt>
                <c:pt idx="545">
                  <c:v>5.4483708333573304</c:v>
                </c:pt>
                <c:pt idx="546">
                  <c:v>5.4583698333590291</c:v>
                </c:pt>
                <c:pt idx="547">
                  <c:v>5.468368833331624</c:v>
                </c:pt>
                <c:pt idx="548">
                  <c:v>5.4783688333409373</c:v>
                </c:pt>
                <c:pt idx="549">
                  <c:v>5.488367833342636</c:v>
                </c:pt>
                <c:pt idx="550">
                  <c:v>5.4983668333443347</c:v>
                </c:pt>
                <c:pt idx="551">
                  <c:v>5.5083658333460335</c:v>
                </c:pt>
                <c:pt idx="552">
                  <c:v>5.5183658333553467</c:v>
                </c:pt>
                <c:pt idx="553">
                  <c:v>5.5283648333570454</c:v>
                </c:pt>
                <c:pt idx="554">
                  <c:v>5.5383638333587442</c:v>
                </c:pt>
                <c:pt idx="555">
                  <c:v>5.5483638333389536</c:v>
                </c:pt>
                <c:pt idx="556">
                  <c:v>5.5583628333406523</c:v>
                </c:pt>
                <c:pt idx="557">
                  <c:v>5.568361833342351</c:v>
                </c:pt>
                <c:pt idx="558">
                  <c:v>5.5783618333516642</c:v>
                </c:pt>
                <c:pt idx="559">
                  <c:v>5.588360833353363</c:v>
                </c:pt>
                <c:pt idx="560">
                  <c:v>5.5983598333550617</c:v>
                </c:pt>
                <c:pt idx="561">
                  <c:v>5.6083598333352711</c:v>
                </c:pt>
                <c:pt idx="562">
                  <c:v>5.6183588333369698</c:v>
                </c:pt>
                <c:pt idx="563">
                  <c:v>5.6283578333386686</c:v>
                </c:pt>
                <c:pt idx="564">
                  <c:v>5.6383568333403673</c:v>
                </c:pt>
                <c:pt idx="565">
                  <c:v>5.6483568333496805</c:v>
                </c:pt>
                <c:pt idx="566">
                  <c:v>5.6583558333513793</c:v>
                </c:pt>
                <c:pt idx="567">
                  <c:v>5.668354833353078</c:v>
                </c:pt>
                <c:pt idx="568">
                  <c:v>5.6783548333332874</c:v>
                </c:pt>
                <c:pt idx="569">
                  <c:v>5.6883538333349861</c:v>
                </c:pt>
                <c:pt idx="570">
                  <c:v>5.6983528333366849</c:v>
                </c:pt>
                <c:pt idx="571">
                  <c:v>5.7083528333459981</c:v>
                </c:pt>
                <c:pt idx="572">
                  <c:v>5.7183518333476968</c:v>
                </c:pt>
                <c:pt idx="573">
                  <c:v>5.7283508333493955</c:v>
                </c:pt>
                <c:pt idx="574">
                  <c:v>5.7383508333587088</c:v>
                </c:pt>
                <c:pt idx="575">
                  <c:v>5.7483498333313037</c:v>
                </c:pt>
                <c:pt idx="576">
                  <c:v>5.7583488333330024</c:v>
                </c:pt>
                <c:pt idx="577">
                  <c:v>5.7683478333347011</c:v>
                </c:pt>
                <c:pt idx="578">
                  <c:v>5.7783478333440144</c:v>
                </c:pt>
                <c:pt idx="579">
                  <c:v>5.7883468333457131</c:v>
                </c:pt>
                <c:pt idx="580">
                  <c:v>5.7983458333474118</c:v>
                </c:pt>
                <c:pt idx="581">
                  <c:v>5.8083458333567251</c:v>
                </c:pt>
                <c:pt idx="582">
                  <c:v>5.8183448333584238</c:v>
                </c:pt>
                <c:pt idx="583">
                  <c:v>5.8283438333310187</c:v>
                </c:pt>
                <c:pt idx="584">
                  <c:v>5.8383438333403319</c:v>
                </c:pt>
                <c:pt idx="585">
                  <c:v>5.8483428333420306</c:v>
                </c:pt>
                <c:pt idx="586">
                  <c:v>5.8583418333437294</c:v>
                </c:pt>
                <c:pt idx="587">
                  <c:v>5.8683418333530426</c:v>
                </c:pt>
                <c:pt idx="588">
                  <c:v>5.8783408333547413</c:v>
                </c:pt>
                <c:pt idx="589">
                  <c:v>5.8883398333564401</c:v>
                </c:pt>
                <c:pt idx="590">
                  <c:v>5.8983398333366495</c:v>
                </c:pt>
                <c:pt idx="591">
                  <c:v>5.9083388333383482</c:v>
                </c:pt>
                <c:pt idx="592">
                  <c:v>5.9183378333400469</c:v>
                </c:pt>
                <c:pt idx="593">
                  <c:v>5.9283368333417457</c:v>
                </c:pt>
                <c:pt idx="594">
                  <c:v>5.9383368333510589</c:v>
                </c:pt>
                <c:pt idx="595">
                  <c:v>5.9483358333527576</c:v>
                </c:pt>
                <c:pt idx="596">
                  <c:v>5.9583348333544564</c:v>
                </c:pt>
                <c:pt idx="597">
                  <c:v>5.9683348333346657</c:v>
                </c:pt>
                <c:pt idx="598">
                  <c:v>5.9783338333363645</c:v>
                </c:pt>
                <c:pt idx="599">
                  <c:v>5.9883328333380632</c:v>
                </c:pt>
                <c:pt idx="600">
                  <c:v>5.9983328333473764</c:v>
                </c:pt>
                <c:pt idx="601">
                  <c:v>6.0083318333490752</c:v>
                </c:pt>
                <c:pt idx="602">
                  <c:v>6.0183308333507739</c:v>
                </c:pt>
                <c:pt idx="603">
                  <c:v>6.0283308333309833</c:v>
                </c:pt>
                <c:pt idx="604">
                  <c:v>6.038329833332682</c:v>
                </c:pt>
                <c:pt idx="605">
                  <c:v>6.0483288333343808</c:v>
                </c:pt>
                <c:pt idx="606">
                  <c:v>6.058328833343694</c:v>
                </c:pt>
                <c:pt idx="607">
                  <c:v>6.0683278333453927</c:v>
                </c:pt>
                <c:pt idx="608">
                  <c:v>6.0783268333470915</c:v>
                </c:pt>
                <c:pt idx="609">
                  <c:v>6.0883258333487902</c:v>
                </c:pt>
                <c:pt idx="610">
                  <c:v>6.0983258333581034</c:v>
                </c:pt>
                <c:pt idx="611">
                  <c:v>6.1083248333306983</c:v>
                </c:pt>
                <c:pt idx="612">
                  <c:v>6.118323833332397</c:v>
                </c:pt>
                <c:pt idx="613">
                  <c:v>6.1283238333417103</c:v>
                </c:pt>
                <c:pt idx="614">
                  <c:v>6.138322833343409</c:v>
                </c:pt>
                <c:pt idx="615">
                  <c:v>6.1483218333451077</c:v>
                </c:pt>
                <c:pt idx="616">
                  <c:v>6.158321833354421</c:v>
                </c:pt>
                <c:pt idx="617">
                  <c:v>6.1683208333561197</c:v>
                </c:pt>
                <c:pt idx="618">
                  <c:v>6.1783198333578184</c:v>
                </c:pt>
                <c:pt idx="619">
                  <c:v>6.1883198333380278</c:v>
                </c:pt>
                <c:pt idx="620">
                  <c:v>6.1983188333397266</c:v>
                </c:pt>
                <c:pt idx="621">
                  <c:v>6.2083178333414253</c:v>
                </c:pt>
                <c:pt idx="622">
                  <c:v>6.2183178333507385</c:v>
                </c:pt>
                <c:pt idx="623">
                  <c:v>6.2283168333524372</c:v>
                </c:pt>
                <c:pt idx="624">
                  <c:v>6.238315833354136</c:v>
                </c:pt>
                <c:pt idx="625">
                  <c:v>6.2483148333558347</c:v>
                </c:pt>
                <c:pt idx="626">
                  <c:v>6.2583148333360441</c:v>
                </c:pt>
                <c:pt idx="627">
                  <c:v>6.2683138333377428</c:v>
                </c:pt>
                <c:pt idx="628">
                  <c:v>6.2783128333394416</c:v>
                </c:pt>
                <c:pt idx="629">
                  <c:v>6.2883128333487548</c:v>
                </c:pt>
                <c:pt idx="630">
                  <c:v>6.2983118333504535</c:v>
                </c:pt>
                <c:pt idx="631">
                  <c:v>6.3083108333521523</c:v>
                </c:pt>
                <c:pt idx="632">
                  <c:v>6.3183108333323617</c:v>
                </c:pt>
                <c:pt idx="633">
                  <c:v>6.3283098333340604</c:v>
                </c:pt>
                <c:pt idx="634">
                  <c:v>6.3383088333357591</c:v>
                </c:pt>
                <c:pt idx="635">
                  <c:v>6.3483088333450723</c:v>
                </c:pt>
                <c:pt idx="636">
                  <c:v>6.3583078333467711</c:v>
                </c:pt>
                <c:pt idx="637">
                  <c:v>6.3683068333484698</c:v>
                </c:pt>
                <c:pt idx="638">
                  <c:v>6.378306833357783</c:v>
                </c:pt>
                <c:pt idx="639">
                  <c:v>6.3883058333303779</c:v>
                </c:pt>
                <c:pt idx="640">
                  <c:v>6.3983048333320767</c:v>
                </c:pt>
                <c:pt idx="641">
                  <c:v>6.4083038333337754</c:v>
                </c:pt>
                <c:pt idx="642">
                  <c:v>6.4183038333430886</c:v>
                </c:pt>
                <c:pt idx="643">
                  <c:v>6.4283028333447874</c:v>
                </c:pt>
                <c:pt idx="644">
                  <c:v>6.4383018333464861</c:v>
                </c:pt>
                <c:pt idx="645">
                  <c:v>6.4483018333557993</c:v>
                </c:pt>
                <c:pt idx="646">
                  <c:v>6.458300833357498</c:v>
                </c:pt>
                <c:pt idx="647">
                  <c:v>6.4682998333591968</c:v>
                </c:pt>
                <c:pt idx="648">
                  <c:v>6.4782998333394062</c:v>
                </c:pt>
                <c:pt idx="649">
                  <c:v>6.4882988333411049</c:v>
                </c:pt>
                <c:pt idx="650">
                  <c:v>6.4982978333428036</c:v>
                </c:pt>
                <c:pt idx="651">
                  <c:v>6.5082978333521169</c:v>
                </c:pt>
                <c:pt idx="652">
                  <c:v>6.5182968333538156</c:v>
                </c:pt>
                <c:pt idx="653">
                  <c:v>6.5282958333555143</c:v>
                </c:pt>
                <c:pt idx="654">
                  <c:v>6.5382958333357237</c:v>
                </c:pt>
                <c:pt idx="655">
                  <c:v>6.5482948333374225</c:v>
                </c:pt>
                <c:pt idx="656">
                  <c:v>6.5582938333391212</c:v>
                </c:pt>
                <c:pt idx="657">
                  <c:v>6.5682928333408199</c:v>
                </c:pt>
                <c:pt idx="658">
                  <c:v>6.5782928333501332</c:v>
                </c:pt>
                <c:pt idx="659">
                  <c:v>6.5882918333518319</c:v>
                </c:pt>
                <c:pt idx="660">
                  <c:v>6.5982908333535306</c:v>
                </c:pt>
                <c:pt idx="661">
                  <c:v>6.60829083333374</c:v>
                </c:pt>
                <c:pt idx="662">
                  <c:v>6.6182898333354387</c:v>
                </c:pt>
                <c:pt idx="663">
                  <c:v>6.6282888333371375</c:v>
                </c:pt>
                <c:pt idx="664">
                  <c:v>6.6382888333464507</c:v>
                </c:pt>
                <c:pt idx="665">
                  <c:v>6.6482878333481494</c:v>
                </c:pt>
                <c:pt idx="666">
                  <c:v>6.6582868333498482</c:v>
                </c:pt>
                <c:pt idx="667">
                  <c:v>6.6682868333591614</c:v>
                </c:pt>
                <c:pt idx="668">
                  <c:v>6.6782858333317563</c:v>
                </c:pt>
                <c:pt idx="669">
                  <c:v>6.688284833333455</c:v>
                </c:pt>
                <c:pt idx="670">
                  <c:v>6.6982848333427683</c:v>
                </c:pt>
                <c:pt idx="671">
                  <c:v>6.708283833344467</c:v>
                </c:pt>
                <c:pt idx="672">
                  <c:v>6.7182828333461657</c:v>
                </c:pt>
                <c:pt idx="673">
                  <c:v>6.7282818333478644</c:v>
                </c:pt>
                <c:pt idx="674">
                  <c:v>6.7382818333571777</c:v>
                </c:pt>
                <c:pt idx="675">
                  <c:v>6.7482808333588764</c:v>
                </c:pt>
                <c:pt idx="676">
                  <c:v>6.7582798333314713</c:v>
                </c:pt>
                <c:pt idx="677">
                  <c:v>6.7682798333407845</c:v>
                </c:pt>
                <c:pt idx="678">
                  <c:v>6.7782788333424833</c:v>
                </c:pt>
                <c:pt idx="679">
                  <c:v>6.788277833344182</c:v>
                </c:pt>
                <c:pt idx="680">
                  <c:v>6.7982778333534952</c:v>
                </c:pt>
                <c:pt idx="681">
                  <c:v>6.808276833355194</c:v>
                </c:pt>
                <c:pt idx="682">
                  <c:v>6.8182758333568927</c:v>
                </c:pt>
                <c:pt idx="683">
                  <c:v>6.8282758333371021</c:v>
                </c:pt>
                <c:pt idx="684">
                  <c:v>6.8382748333388008</c:v>
                </c:pt>
                <c:pt idx="685">
                  <c:v>6.8482738333404996</c:v>
                </c:pt>
                <c:pt idx="686">
                  <c:v>6.8582738333498128</c:v>
                </c:pt>
                <c:pt idx="687">
                  <c:v>6.8682728333515115</c:v>
                </c:pt>
                <c:pt idx="688">
                  <c:v>6.8782718333532102</c:v>
                </c:pt>
                <c:pt idx="689">
                  <c:v>6.888270833354909</c:v>
                </c:pt>
                <c:pt idx="690">
                  <c:v>6.8982708333351184</c:v>
                </c:pt>
                <c:pt idx="691">
                  <c:v>6.9082698333368171</c:v>
                </c:pt>
                <c:pt idx="692">
                  <c:v>6.9182688333385158</c:v>
                </c:pt>
                <c:pt idx="693">
                  <c:v>6.9282688333478291</c:v>
                </c:pt>
                <c:pt idx="694">
                  <c:v>6.9382678333495278</c:v>
                </c:pt>
                <c:pt idx="695">
                  <c:v>6.9482668333512265</c:v>
                </c:pt>
                <c:pt idx="696">
                  <c:v>6.9582668333314359</c:v>
                </c:pt>
                <c:pt idx="697">
                  <c:v>6.9682658333331347</c:v>
                </c:pt>
                <c:pt idx="698">
                  <c:v>6.9782648333348334</c:v>
                </c:pt>
                <c:pt idx="699">
                  <c:v>6.9882648333441466</c:v>
                </c:pt>
                <c:pt idx="700">
                  <c:v>6.9982638333458453</c:v>
                </c:pt>
                <c:pt idx="701">
                  <c:v>7.0082628333475441</c:v>
                </c:pt>
                <c:pt idx="702">
                  <c:v>7.0182628333568573</c:v>
                </c:pt>
                <c:pt idx="703">
                  <c:v>7.028261833358556</c:v>
                </c:pt>
                <c:pt idx="704">
                  <c:v>7.0382608333311509</c:v>
                </c:pt>
                <c:pt idx="705">
                  <c:v>7.0482608333404642</c:v>
                </c:pt>
                <c:pt idx="706">
                  <c:v>7.0582598333421629</c:v>
                </c:pt>
                <c:pt idx="707">
                  <c:v>7.0682588333438616</c:v>
                </c:pt>
                <c:pt idx="708">
                  <c:v>7.0782578333455604</c:v>
                </c:pt>
                <c:pt idx="709">
                  <c:v>7.0882578333548736</c:v>
                </c:pt>
                <c:pt idx="710">
                  <c:v>7.0982568333565723</c:v>
                </c:pt>
                <c:pt idx="711">
                  <c:v>7.108255833358271</c:v>
                </c:pt>
                <c:pt idx="712">
                  <c:v>7.1182552500104066</c:v>
                </c:pt>
                <c:pt idx="713">
                  <c:v>7.1282542500121053</c:v>
                </c:pt>
                <c:pt idx="714">
                  <c:v>7.1382532500138041</c:v>
                </c:pt>
                <c:pt idx="715">
                  <c:v>7.1482532500231173</c:v>
                </c:pt>
                <c:pt idx="716">
                  <c:v>7.158252250024816</c:v>
                </c:pt>
                <c:pt idx="717">
                  <c:v>7.1682512499974109</c:v>
                </c:pt>
                <c:pt idx="718">
                  <c:v>7.1782512500067241</c:v>
                </c:pt>
                <c:pt idx="719">
                  <c:v>7.1882502500084229</c:v>
                </c:pt>
                <c:pt idx="720">
                  <c:v>7.1982492500101216</c:v>
                </c:pt>
                <c:pt idx="721">
                  <c:v>7.2082492500194348</c:v>
                </c:pt>
                <c:pt idx="722">
                  <c:v>7.2182482500211336</c:v>
                </c:pt>
                <c:pt idx="723">
                  <c:v>7.2282472500228323</c:v>
                </c:pt>
                <c:pt idx="724">
                  <c:v>7.2382472500030417</c:v>
                </c:pt>
                <c:pt idx="725">
                  <c:v>7.2482462500047404</c:v>
                </c:pt>
                <c:pt idx="726">
                  <c:v>7.2582452500064392</c:v>
                </c:pt>
                <c:pt idx="727">
                  <c:v>7.2682452500157524</c:v>
                </c:pt>
                <c:pt idx="728">
                  <c:v>7.2782442500174511</c:v>
                </c:pt>
                <c:pt idx="729">
                  <c:v>7.2882432500191499</c:v>
                </c:pt>
                <c:pt idx="730">
                  <c:v>7.2982422500208486</c:v>
                </c:pt>
                <c:pt idx="731">
                  <c:v>7.308242250001058</c:v>
                </c:pt>
                <c:pt idx="732">
                  <c:v>7.3182412500027567</c:v>
                </c:pt>
                <c:pt idx="733">
                  <c:v>7.3282402500044554</c:v>
                </c:pt>
                <c:pt idx="734">
                  <c:v>7.3382402500137687</c:v>
                </c:pt>
                <c:pt idx="735">
                  <c:v>7.3482392500154674</c:v>
                </c:pt>
                <c:pt idx="736">
                  <c:v>7.3582382500171661</c:v>
                </c:pt>
                <c:pt idx="737">
                  <c:v>7.3682382499973755</c:v>
                </c:pt>
                <c:pt idx="738">
                  <c:v>7.3782372499990743</c:v>
                </c:pt>
                <c:pt idx="739">
                  <c:v>7.388236250000773</c:v>
                </c:pt>
                <c:pt idx="740">
                  <c:v>7.3982362500100862</c:v>
                </c:pt>
                <c:pt idx="741">
                  <c:v>7.408235250011785</c:v>
                </c:pt>
                <c:pt idx="742">
                  <c:v>7.4182342500134837</c:v>
                </c:pt>
                <c:pt idx="743">
                  <c:v>7.4282342500227969</c:v>
                </c:pt>
                <c:pt idx="744">
                  <c:v>7.4382332500244956</c:v>
                </c:pt>
                <c:pt idx="745">
                  <c:v>7.4482322499970905</c:v>
                </c:pt>
                <c:pt idx="746">
                  <c:v>7.4582322500064038</c:v>
                </c:pt>
                <c:pt idx="747">
                  <c:v>7.4682312500081025</c:v>
                </c:pt>
                <c:pt idx="748">
                  <c:v>7.4782302500098012</c:v>
                </c:pt>
                <c:pt idx="749">
                  <c:v>7.4882292500115</c:v>
                </c:pt>
                <c:pt idx="750">
                  <c:v>7.4982292500208132</c:v>
                </c:pt>
                <c:pt idx="751">
                  <c:v>7.5082282500225119</c:v>
                </c:pt>
                <c:pt idx="752">
                  <c:v>7.5182272500242107</c:v>
                </c:pt>
                <c:pt idx="753">
                  <c:v>7.5282272500044201</c:v>
                </c:pt>
                <c:pt idx="754">
                  <c:v>7.5382262500061188</c:v>
                </c:pt>
                <c:pt idx="755">
                  <c:v>7.5482252500078175</c:v>
                </c:pt>
                <c:pt idx="756">
                  <c:v>7.5582252500171307</c:v>
                </c:pt>
                <c:pt idx="757">
                  <c:v>7.5682242500188295</c:v>
                </c:pt>
                <c:pt idx="758">
                  <c:v>7.5782232500205282</c:v>
                </c:pt>
                <c:pt idx="759">
                  <c:v>7.5882232500007376</c:v>
                </c:pt>
                <c:pt idx="760">
                  <c:v>7.5982222500024363</c:v>
                </c:pt>
                <c:pt idx="761">
                  <c:v>7.6082212500041351</c:v>
                </c:pt>
                <c:pt idx="762">
                  <c:v>7.6182212500134483</c:v>
                </c:pt>
                <c:pt idx="763">
                  <c:v>7.628220250015147</c:v>
                </c:pt>
                <c:pt idx="764">
                  <c:v>7.6382192500168458</c:v>
                </c:pt>
                <c:pt idx="765">
                  <c:v>7.6482182500185445</c:v>
                </c:pt>
                <c:pt idx="766">
                  <c:v>7.6582182499987539</c:v>
                </c:pt>
                <c:pt idx="767">
                  <c:v>7.6682172500004526</c:v>
                </c:pt>
                <c:pt idx="768">
                  <c:v>7.6782162500021514</c:v>
                </c:pt>
                <c:pt idx="769">
                  <c:v>7.6882162500114646</c:v>
                </c:pt>
                <c:pt idx="770">
                  <c:v>7.6982152500131633</c:v>
                </c:pt>
                <c:pt idx="771">
                  <c:v>7.708214250014862</c:v>
                </c:pt>
                <c:pt idx="772">
                  <c:v>7.7182142500241753</c:v>
                </c:pt>
                <c:pt idx="773">
                  <c:v>7.728213250025874</c:v>
                </c:pt>
                <c:pt idx="774">
                  <c:v>7.7382122499984689</c:v>
                </c:pt>
                <c:pt idx="775">
                  <c:v>7.7482122500077821</c:v>
                </c:pt>
                <c:pt idx="776">
                  <c:v>7.7582112500094809</c:v>
                </c:pt>
                <c:pt idx="777">
                  <c:v>7.7682102500111796</c:v>
                </c:pt>
                <c:pt idx="778">
                  <c:v>7.7782102500204928</c:v>
                </c:pt>
                <c:pt idx="779">
                  <c:v>7.7882092500221916</c:v>
                </c:pt>
                <c:pt idx="780">
                  <c:v>7.7982082500238903</c:v>
                </c:pt>
                <c:pt idx="781">
                  <c:v>7.8082082500040997</c:v>
                </c:pt>
                <c:pt idx="782">
                  <c:v>7.8182072500057984</c:v>
                </c:pt>
                <c:pt idx="783">
                  <c:v>7.8282062500074971</c:v>
                </c:pt>
                <c:pt idx="784">
                  <c:v>7.8382062500168104</c:v>
                </c:pt>
                <c:pt idx="785">
                  <c:v>7.8482052500185091</c:v>
                </c:pt>
                <c:pt idx="786">
                  <c:v>7.8582042500202078</c:v>
                </c:pt>
                <c:pt idx="787">
                  <c:v>7.8682032500219066</c:v>
                </c:pt>
                <c:pt idx="788">
                  <c:v>7.878203250002116</c:v>
                </c:pt>
                <c:pt idx="789">
                  <c:v>7.8882022500038147</c:v>
                </c:pt>
                <c:pt idx="790">
                  <c:v>7.8982012500055134</c:v>
                </c:pt>
                <c:pt idx="791">
                  <c:v>7.9082012500148267</c:v>
                </c:pt>
                <c:pt idx="792">
                  <c:v>7.9182002500165254</c:v>
                </c:pt>
                <c:pt idx="793">
                  <c:v>7.9281992500182241</c:v>
                </c:pt>
                <c:pt idx="794">
                  <c:v>7.9381992499984335</c:v>
                </c:pt>
                <c:pt idx="795">
                  <c:v>7.9481982500001322</c:v>
                </c:pt>
                <c:pt idx="796">
                  <c:v>7.958197250001831</c:v>
                </c:pt>
                <c:pt idx="797">
                  <c:v>7.9681972500111442</c:v>
                </c:pt>
                <c:pt idx="798">
                  <c:v>7.9781962500128429</c:v>
                </c:pt>
                <c:pt idx="799">
                  <c:v>7.9881952500145417</c:v>
                </c:pt>
                <c:pt idx="800">
                  <c:v>7.9981952500238549</c:v>
                </c:pt>
                <c:pt idx="801">
                  <c:v>8.0081942500255536</c:v>
                </c:pt>
                <c:pt idx="802">
                  <c:v>8.0181932499981485</c:v>
                </c:pt>
                <c:pt idx="803">
                  <c:v>8.0281932500074618</c:v>
                </c:pt>
                <c:pt idx="804">
                  <c:v>8.0381922500091605</c:v>
                </c:pt>
                <c:pt idx="805">
                  <c:v>8.0481912500108592</c:v>
                </c:pt>
                <c:pt idx="806">
                  <c:v>8.0581912500201724</c:v>
                </c:pt>
                <c:pt idx="807">
                  <c:v>8.0681902500218712</c:v>
                </c:pt>
                <c:pt idx="808">
                  <c:v>8.0781892500235699</c:v>
                </c:pt>
                <c:pt idx="809">
                  <c:v>8.0881882500252686</c:v>
                </c:pt>
                <c:pt idx="810">
                  <c:v>8.098188250005478</c:v>
                </c:pt>
                <c:pt idx="811">
                  <c:v>8.1081872500071768</c:v>
                </c:pt>
                <c:pt idx="812">
                  <c:v>8.1181868333369493</c:v>
                </c:pt>
                <c:pt idx="813">
                  <c:v>8.1281868333462626</c:v>
                </c:pt>
                <c:pt idx="814">
                  <c:v>8.1381858333479613</c:v>
                </c:pt>
                <c:pt idx="815">
                  <c:v>8.14818483334966</c:v>
                </c:pt>
                <c:pt idx="816">
                  <c:v>8.1581848333589733</c:v>
                </c:pt>
                <c:pt idx="817">
                  <c:v>8.1681838333315682</c:v>
                </c:pt>
                <c:pt idx="818">
                  <c:v>8.1781828333332669</c:v>
                </c:pt>
                <c:pt idx="819">
                  <c:v>8.1881828333425801</c:v>
                </c:pt>
                <c:pt idx="820">
                  <c:v>8.1981818333442789</c:v>
                </c:pt>
                <c:pt idx="821">
                  <c:v>8.2081808333459776</c:v>
                </c:pt>
                <c:pt idx="822">
                  <c:v>8.2181808333552908</c:v>
                </c:pt>
                <c:pt idx="823">
                  <c:v>8.2281798333569895</c:v>
                </c:pt>
                <c:pt idx="824">
                  <c:v>8.2381788333586883</c:v>
                </c:pt>
                <c:pt idx="825">
                  <c:v>8.2481788333388977</c:v>
                </c:pt>
                <c:pt idx="826">
                  <c:v>8.2581778333405964</c:v>
                </c:pt>
                <c:pt idx="827">
                  <c:v>8.2681768333422951</c:v>
                </c:pt>
                <c:pt idx="828">
                  <c:v>8.2781768333516084</c:v>
                </c:pt>
                <c:pt idx="829">
                  <c:v>8.2881758333533071</c:v>
                </c:pt>
                <c:pt idx="830">
                  <c:v>8.2981748333550058</c:v>
                </c:pt>
                <c:pt idx="831">
                  <c:v>8.3081738333567046</c:v>
                </c:pt>
                <c:pt idx="832">
                  <c:v>8.318173833336914</c:v>
                </c:pt>
                <c:pt idx="833">
                  <c:v>8.3281728333386127</c:v>
                </c:pt>
                <c:pt idx="834">
                  <c:v>8.3381718333403114</c:v>
                </c:pt>
                <c:pt idx="835">
                  <c:v>8.3481718333496246</c:v>
                </c:pt>
                <c:pt idx="836">
                  <c:v>8.3581708333513234</c:v>
                </c:pt>
                <c:pt idx="837">
                  <c:v>8.3681698333530221</c:v>
                </c:pt>
                <c:pt idx="838">
                  <c:v>8.3781698333332315</c:v>
                </c:pt>
                <c:pt idx="839">
                  <c:v>8.3881688333349302</c:v>
                </c:pt>
                <c:pt idx="840">
                  <c:v>8.398167833336629</c:v>
                </c:pt>
                <c:pt idx="841">
                  <c:v>8.4081678333459422</c:v>
                </c:pt>
                <c:pt idx="842">
                  <c:v>8.4181668333476409</c:v>
                </c:pt>
                <c:pt idx="843">
                  <c:v>8.4281658333493397</c:v>
                </c:pt>
                <c:pt idx="844">
                  <c:v>8.4381658333586529</c:v>
                </c:pt>
                <c:pt idx="845">
                  <c:v>8.4481648333312478</c:v>
                </c:pt>
                <c:pt idx="846">
                  <c:v>8.4581638333329465</c:v>
                </c:pt>
                <c:pt idx="847">
                  <c:v>8.4681638333422597</c:v>
                </c:pt>
                <c:pt idx="848">
                  <c:v>8.4781628333439585</c:v>
                </c:pt>
                <c:pt idx="849">
                  <c:v>8.4881618333456572</c:v>
                </c:pt>
                <c:pt idx="850">
                  <c:v>8.4981618333549704</c:v>
                </c:pt>
                <c:pt idx="851">
                  <c:v>8.5081608333566692</c:v>
                </c:pt>
                <c:pt idx="852">
                  <c:v>8.5181598333583679</c:v>
                </c:pt>
                <c:pt idx="853">
                  <c:v>8.5281598333385773</c:v>
                </c:pt>
                <c:pt idx="854">
                  <c:v>8.538158833340276</c:v>
                </c:pt>
                <c:pt idx="855">
                  <c:v>8.5481578333419748</c:v>
                </c:pt>
                <c:pt idx="856">
                  <c:v>8.5581568333436735</c:v>
                </c:pt>
                <c:pt idx="857">
                  <c:v>8.5681568333529867</c:v>
                </c:pt>
                <c:pt idx="858">
                  <c:v>8.5781558333546855</c:v>
                </c:pt>
                <c:pt idx="859">
                  <c:v>8.5881548333563842</c:v>
                </c:pt>
                <c:pt idx="860">
                  <c:v>8.5981548333365936</c:v>
                </c:pt>
                <c:pt idx="861">
                  <c:v>8.6081538333382923</c:v>
                </c:pt>
                <c:pt idx="862">
                  <c:v>8.618152833339991</c:v>
                </c:pt>
                <c:pt idx="863">
                  <c:v>8.6281528333493043</c:v>
                </c:pt>
                <c:pt idx="864">
                  <c:v>8.638151833351003</c:v>
                </c:pt>
                <c:pt idx="865">
                  <c:v>8.6481508333527017</c:v>
                </c:pt>
                <c:pt idx="866">
                  <c:v>8.6581508333329111</c:v>
                </c:pt>
                <c:pt idx="867">
                  <c:v>8.6681498333346099</c:v>
                </c:pt>
                <c:pt idx="868">
                  <c:v>8.6781488333363086</c:v>
                </c:pt>
                <c:pt idx="869">
                  <c:v>8.6881488333456218</c:v>
                </c:pt>
                <c:pt idx="870">
                  <c:v>8.6981478333473206</c:v>
                </c:pt>
                <c:pt idx="871">
                  <c:v>8.7081468333490193</c:v>
                </c:pt>
                <c:pt idx="872">
                  <c:v>8.7181468333583325</c:v>
                </c:pt>
                <c:pt idx="873">
                  <c:v>8.7281458333309274</c:v>
                </c:pt>
                <c:pt idx="874">
                  <c:v>8.7381448333326261</c:v>
                </c:pt>
                <c:pt idx="875">
                  <c:v>8.7481448333419394</c:v>
                </c:pt>
                <c:pt idx="876">
                  <c:v>8.7581438333436381</c:v>
                </c:pt>
                <c:pt idx="877">
                  <c:v>8.7681428333453368</c:v>
                </c:pt>
                <c:pt idx="878">
                  <c:v>8.7781428333546501</c:v>
                </c:pt>
                <c:pt idx="879">
                  <c:v>8.7881418333563488</c:v>
                </c:pt>
                <c:pt idx="880">
                  <c:v>8.7981408333580475</c:v>
                </c:pt>
                <c:pt idx="881">
                  <c:v>8.8081398333306424</c:v>
                </c:pt>
                <c:pt idx="882">
                  <c:v>8.8181398333399557</c:v>
                </c:pt>
                <c:pt idx="883">
                  <c:v>8.8281388333416544</c:v>
                </c:pt>
                <c:pt idx="884">
                  <c:v>8.8381378333433531</c:v>
                </c:pt>
                <c:pt idx="885">
                  <c:v>8.8481378333526663</c:v>
                </c:pt>
                <c:pt idx="886">
                  <c:v>8.8581368333543651</c:v>
                </c:pt>
                <c:pt idx="887">
                  <c:v>8.8681358333560638</c:v>
                </c:pt>
                <c:pt idx="888">
                  <c:v>8.8781358333362732</c:v>
                </c:pt>
                <c:pt idx="889">
                  <c:v>8.8881348333379719</c:v>
                </c:pt>
                <c:pt idx="890">
                  <c:v>8.8981338333396707</c:v>
                </c:pt>
                <c:pt idx="891">
                  <c:v>8.9081338333489839</c:v>
                </c:pt>
                <c:pt idx="892">
                  <c:v>8.9181328333506826</c:v>
                </c:pt>
                <c:pt idx="893">
                  <c:v>8.9281318333523814</c:v>
                </c:pt>
                <c:pt idx="894">
                  <c:v>8.9381318333325908</c:v>
                </c:pt>
                <c:pt idx="895">
                  <c:v>8.9481308333342895</c:v>
                </c:pt>
                <c:pt idx="896">
                  <c:v>8.9581298333359882</c:v>
                </c:pt>
                <c:pt idx="897">
                  <c:v>8.9681298333453014</c:v>
                </c:pt>
                <c:pt idx="898">
                  <c:v>8.9781288333470002</c:v>
                </c:pt>
                <c:pt idx="899">
                  <c:v>8.9881278333486989</c:v>
                </c:pt>
                <c:pt idx="900">
                  <c:v>8.9981278333580121</c:v>
                </c:pt>
                <c:pt idx="901">
                  <c:v>9.008126833330607</c:v>
                </c:pt>
                <c:pt idx="902">
                  <c:v>9.0181258333323058</c:v>
                </c:pt>
                <c:pt idx="903">
                  <c:v>9.028125833341619</c:v>
                </c:pt>
                <c:pt idx="904">
                  <c:v>9.0381248333433177</c:v>
                </c:pt>
                <c:pt idx="905">
                  <c:v>9.0481238333450165</c:v>
                </c:pt>
                <c:pt idx="906">
                  <c:v>9.0581238333543297</c:v>
                </c:pt>
                <c:pt idx="907">
                  <c:v>9.0681228333560284</c:v>
                </c:pt>
                <c:pt idx="908">
                  <c:v>9.0781218333577272</c:v>
                </c:pt>
                <c:pt idx="909">
                  <c:v>9.0881208333594259</c:v>
                </c:pt>
                <c:pt idx="910">
                  <c:v>9.0981208333396353</c:v>
                </c:pt>
                <c:pt idx="911">
                  <c:v>9.108119833341334</c:v>
                </c:pt>
                <c:pt idx="912">
                  <c:v>9.1181188333430327</c:v>
                </c:pt>
                <c:pt idx="913">
                  <c:v>9.1281184583494905</c:v>
                </c:pt>
                <c:pt idx="914">
                  <c:v>9.1381174583511893</c:v>
                </c:pt>
                <c:pt idx="915">
                  <c:v>9.148116458352888</c:v>
                </c:pt>
                <c:pt idx="916">
                  <c:v>9.1581164583330974</c:v>
                </c:pt>
                <c:pt idx="917">
                  <c:v>9.1681154583347961</c:v>
                </c:pt>
                <c:pt idx="918">
                  <c:v>9.1781144583364949</c:v>
                </c:pt>
                <c:pt idx="919">
                  <c:v>9.1881144583458081</c:v>
                </c:pt>
                <c:pt idx="920">
                  <c:v>9.1981134583475068</c:v>
                </c:pt>
                <c:pt idx="921">
                  <c:v>9.2081124583492056</c:v>
                </c:pt>
                <c:pt idx="922">
                  <c:v>9.2181124583585188</c:v>
                </c:pt>
                <c:pt idx="923">
                  <c:v>9.2281114583311137</c:v>
                </c:pt>
                <c:pt idx="924">
                  <c:v>9.2381104583328124</c:v>
                </c:pt>
                <c:pt idx="925">
                  <c:v>9.2481104583421256</c:v>
                </c:pt>
                <c:pt idx="926">
                  <c:v>9.2581094583438244</c:v>
                </c:pt>
                <c:pt idx="927">
                  <c:v>9.2681084583455231</c:v>
                </c:pt>
                <c:pt idx="928">
                  <c:v>9.2781084583548363</c:v>
                </c:pt>
                <c:pt idx="929">
                  <c:v>9.2881074583565351</c:v>
                </c:pt>
                <c:pt idx="930">
                  <c:v>9.2981064583582338</c:v>
                </c:pt>
                <c:pt idx="931">
                  <c:v>9.3081064583384432</c:v>
                </c:pt>
                <c:pt idx="932">
                  <c:v>9.3181054583401419</c:v>
                </c:pt>
                <c:pt idx="933">
                  <c:v>9.3281044583418407</c:v>
                </c:pt>
                <c:pt idx="934">
                  <c:v>9.3381044583511539</c:v>
                </c:pt>
                <c:pt idx="935">
                  <c:v>9.3481034583528526</c:v>
                </c:pt>
                <c:pt idx="936">
                  <c:v>9.3581024583545513</c:v>
                </c:pt>
                <c:pt idx="937">
                  <c:v>9.3681024583347607</c:v>
                </c:pt>
                <c:pt idx="938">
                  <c:v>9.3781014583364595</c:v>
                </c:pt>
                <c:pt idx="939">
                  <c:v>9.3881004583381582</c:v>
                </c:pt>
                <c:pt idx="940">
                  <c:v>9.3981004583474714</c:v>
                </c:pt>
                <c:pt idx="941">
                  <c:v>9.4080994583491702</c:v>
                </c:pt>
                <c:pt idx="942">
                  <c:v>9.4180984583508689</c:v>
                </c:pt>
                <c:pt idx="943">
                  <c:v>9.4280974583525676</c:v>
                </c:pt>
                <c:pt idx="944">
                  <c:v>9.438097458332777</c:v>
                </c:pt>
                <c:pt idx="945">
                  <c:v>9.4480964583344758</c:v>
                </c:pt>
                <c:pt idx="946">
                  <c:v>9.4580954583361745</c:v>
                </c:pt>
                <c:pt idx="947">
                  <c:v>9.4680954583454877</c:v>
                </c:pt>
                <c:pt idx="948">
                  <c:v>9.4780944583471864</c:v>
                </c:pt>
                <c:pt idx="949">
                  <c:v>9.4880934583488852</c:v>
                </c:pt>
                <c:pt idx="950">
                  <c:v>9.4980934583581984</c:v>
                </c:pt>
                <c:pt idx="951">
                  <c:v>9.5080924583307933</c:v>
                </c:pt>
                <c:pt idx="952">
                  <c:v>9.518091458332492</c:v>
                </c:pt>
                <c:pt idx="953">
                  <c:v>9.5280914583418053</c:v>
                </c:pt>
                <c:pt idx="954">
                  <c:v>9.538090458343504</c:v>
                </c:pt>
                <c:pt idx="955">
                  <c:v>9.5480894583452027</c:v>
                </c:pt>
                <c:pt idx="956">
                  <c:v>9.558089458354516</c:v>
                </c:pt>
                <c:pt idx="957">
                  <c:v>9.5680884583562147</c:v>
                </c:pt>
                <c:pt idx="958">
                  <c:v>9.5780874583579134</c:v>
                </c:pt>
                <c:pt idx="959">
                  <c:v>9.5880874583381228</c:v>
                </c:pt>
                <c:pt idx="960">
                  <c:v>9.5980864583398215</c:v>
                </c:pt>
                <c:pt idx="961">
                  <c:v>9.6080854583415203</c:v>
                </c:pt>
                <c:pt idx="962">
                  <c:v>9.6180854583508335</c:v>
                </c:pt>
                <c:pt idx="963">
                  <c:v>9.6280844583525322</c:v>
                </c:pt>
                <c:pt idx="964">
                  <c:v>9.638083458354231</c:v>
                </c:pt>
                <c:pt idx="965">
                  <c:v>9.6480834583344404</c:v>
                </c:pt>
                <c:pt idx="966">
                  <c:v>9.6580824583361391</c:v>
                </c:pt>
                <c:pt idx="967">
                  <c:v>9.6680814583378378</c:v>
                </c:pt>
                <c:pt idx="968">
                  <c:v>9.6780814583471511</c:v>
                </c:pt>
                <c:pt idx="969">
                  <c:v>9.6880804583488498</c:v>
                </c:pt>
                <c:pt idx="970">
                  <c:v>9.6980794583505485</c:v>
                </c:pt>
                <c:pt idx="971">
                  <c:v>9.7080794583307579</c:v>
                </c:pt>
                <c:pt idx="972">
                  <c:v>9.7180784583324566</c:v>
                </c:pt>
                <c:pt idx="973">
                  <c:v>9.7280774583341554</c:v>
                </c:pt>
                <c:pt idx="974">
                  <c:v>9.7380774583434686</c:v>
                </c:pt>
                <c:pt idx="975">
                  <c:v>9.7480764583451673</c:v>
                </c:pt>
                <c:pt idx="976">
                  <c:v>9.7580754583468661</c:v>
                </c:pt>
                <c:pt idx="977">
                  <c:v>9.7680744583485648</c:v>
                </c:pt>
                <c:pt idx="978">
                  <c:v>9.778074458357878</c:v>
                </c:pt>
                <c:pt idx="979">
                  <c:v>9.7880734583304729</c:v>
                </c:pt>
                <c:pt idx="980">
                  <c:v>9.7980724583321717</c:v>
                </c:pt>
                <c:pt idx="981">
                  <c:v>9.8080724583414849</c:v>
                </c:pt>
                <c:pt idx="982">
                  <c:v>9.8180714583431836</c:v>
                </c:pt>
                <c:pt idx="983">
                  <c:v>9.8280704583448824</c:v>
                </c:pt>
                <c:pt idx="984">
                  <c:v>9.8380704583541956</c:v>
                </c:pt>
                <c:pt idx="985">
                  <c:v>9.8480694583558943</c:v>
                </c:pt>
                <c:pt idx="986">
                  <c:v>9.858068458357593</c:v>
                </c:pt>
                <c:pt idx="987">
                  <c:v>9.8680684583378024</c:v>
                </c:pt>
                <c:pt idx="988">
                  <c:v>9.8780674583395012</c:v>
                </c:pt>
                <c:pt idx="989">
                  <c:v>9.8880664583411999</c:v>
                </c:pt>
                <c:pt idx="990">
                  <c:v>9.8980664583505131</c:v>
                </c:pt>
                <c:pt idx="991">
                  <c:v>9.9080654583522119</c:v>
                </c:pt>
                <c:pt idx="992">
                  <c:v>9.9180644583539106</c:v>
                </c:pt>
                <c:pt idx="993">
                  <c:v>9.92806445833412</c:v>
                </c:pt>
                <c:pt idx="994">
                  <c:v>9.9380634583358187</c:v>
                </c:pt>
                <c:pt idx="995">
                  <c:v>9.9480624583375175</c:v>
                </c:pt>
                <c:pt idx="996">
                  <c:v>9.9580624583468307</c:v>
                </c:pt>
                <c:pt idx="997">
                  <c:v>9.9680614583485294</c:v>
                </c:pt>
                <c:pt idx="998">
                  <c:v>9.9780604583502281</c:v>
                </c:pt>
                <c:pt idx="999">
                  <c:v>9.9880604583304375</c:v>
                </c:pt>
                <c:pt idx="1000">
                  <c:v>9.9980594583321363</c:v>
                </c:pt>
                <c:pt idx="1001">
                  <c:v>10.008058458333835</c:v>
                </c:pt>
                <c:pt idx="1002">
                  <c:v>10.018058458343148</c:v>
                </c:pt>
                <c:pt idx="1003">
                  <c:v>10.028057458344847</c:v>
                </c:pt>
                <c:pt idx="1004">
                  <c:v>10.038056458346546</c:v>
                </c:pt>
                <c:pt idx="1005">
                  <c:v>10.048056458355859</c:v>
                </c:pt>
                <c:pt idx="1006">
                  <c:v>10.058055458357558</c:v>
                </c:pt>
                <c:pt idx="1007">
                  <c:v>10.068054458359256</c:v>
                </c:pt>
                <c:pt idx="1008">
                  <c:v>10.078054458339466</c:v>
                </c:pt>
                <c:pt idx="1009">
                  <c:v>10.088053458341165</c:v>
                </c:pt>
                <c:pt idx="1010">
                  <c:v>10.098052458342863</c:v>
                </c:pt>
                <c:pt idx="1011">
                  <c:v>10.108052458352176</c:v>
                </c:pt>
                <c:pt idx="1012">
                  <c:v>10.118051458353875</c:v>
                </c:pt>
                <c:pt idx="1013">
                  <c:v>10.128053500025999</c:v>
                </c:pt>
                <c:pt idx="1014">
                  <c:v>10.138053500006208</c:v>
                </c:pt>
                <c:pt idx="1015">
                  <c:v>10.148052500007907</c:v>
                </c:pt>
                <c:pt idx="1016">
                  <c:v>10.158051500009606</c:v>
                </c:pt>
                <c:pt idx="1017">
                  <c:v>10.168051500018919</c:v>
                </c:pt>
                <c:pt idx="1018">
                  <c:v>10.178050500020618</c:v>
                </c:pt>
                <c:pt idx="1019">
                  <c:v>10.188049500022316</c:v>
                </c:pt>
                <c:pt idx="1020">
                  <c:v>10.198048500024015</c:v>
                </c:pt>
                <c:pt idx="1021">
                  <c:v>10.208048500004224</c:v>
                </c:pt>
                <c:pt idx="1022">
                  <c:v>10.218047500005923</c:v>
                </c:pt>
                <c:pt idx="1023">
                  <c:v>10.228046500007622</c:v>
                </c:pt>
                <c:pt idx="1024">
                  <c:v>10.238046500016935</c:v>
                </c:pt>
                <c:pt idx="1025">
                  <c:v>10.248045500018634</c:v>
                </c:pt>
                <c:pt idx="1026">
                  <c:v>10.258044500020333</c:v>
                </c:pt>
                <c:pt idx="1027">
                  <c:v>10.268044500000542</c:v>
                </c:pt>
                <c:pt idx="1028">
                  <c:v>10.278043500002241</c:v>
                </c:pt>
                <c:pt idx="1029">
                  <c:v>10.288042500003939</c:v>
                </c:pt>
                <c:pt idx="1030">
                  <c:v>10.298042500013253</c:v>
                </c:pt>
                <c:pt idx="1031">
                  <c:v>10.308041500014951</c:v>
                </c:pt>
                <c:pt idx="1032">
                  <c:v>10.31804050001665</c:v>
                </c:pt>
                <c:pt idx="1033">
                  <c:v>10.328040500025963</c:v>
                </c:pt>
                <c:pt idx="1034">
                  <c:v>10.338039499998558</c:v>
                </c:pt>
                <c:pt idx="1035">
                  <c:v>10.348038500000257</c:v>
                </c:pt>
                <c:pt idx="1036">
                  <c:v>10.35803850000957</c:v>
                </c:pt>
                <c:pt idx="1037">
                  <c:v>10.368037500011269</c:v>
                </c:pt>
                <c:pt idx="1038">
                  <c:v>10.378036500012968</c:v>
                </c:pt>
                <c:pt idx="1039">
                  <c:v>10.388036500022281</c:v>
                </c:pt>
                <c:pt idx="1040">
                  <c:v>10.39803550002398</c:v>
                </c:pt>
                <c:pt idx="1041">
                  <c:v>10.408034500025678</c:v>
                </c:pt>
                <c:pt idx="1042">
                  <c:v>10.418034500005888</c:v>
                </c:pt>
                <c:pt idx="1043">
                  <c:v>10.428033500007587</c:v>
                </c:pt>
                <c:pt idx="1044">
                  <c:v>10.438032500009285</c:v>
                </c:pt>
                <c:pt idx="1045">
                  <c:v>10.448032500018599</c:v>
                </c:pt>
                <c:pt idx="1046">
                  <c:v>10.458031500020297</c:v>
                </c:pt>
                <c:pt idx="1047">
                  <c:v>10.468030500021996</c:v>
                </c:pt>
                <c:pt idx="1048">
                  <c:v>10.478030500002205</c:v>
                </c:pt>
                <c:pt idx="1049">
                  <c:v>10.488029500003904</c:v>
                </c:pt>
                <c:pt idx="1050">
                  <c:v>10.498028500005603</c:v>
                </c:pt>
                <c:pt idx="1051">
                  <c:v>10.508028500014916</c:v>
                </c:pt>
                <c:pt idx="1052">
                  <c:v>10.518027500016615</c:v>
                </c:pt>
                <c:pt idx="1053">
                  <c:v>10.528026500018314</c:v>
                </c:pt>
                <c:pt idx="1054">
                  <c:v>10.538026499998523</c:v>
                </c:pt>
                <c:pt idx="1055">
                  <c:v>10.548025500000222</c:v>
                </c:pt>
                <c:pt idx="1056">
                  <c:v>10.55802450000192</c:v>
                </c:pt>
                <c:pt idx="1057">
                  <c:v>10.568024500011234</c:v>
                </c:pt>
                <c:pt idx="1058">
                  <c:v>10.578023500012932</c:v>
                </c:pt>
                <c:pt idx="1059">
                  <c:v>10.588022500014631</c:v>
                </c:pt>
                <c:pt idx="1060">
                  <c:v>10.598022500023944</c:v>
                </c:pt>
                <c:pt idx="1061">
                  <c:v>10.608021500025643</c:v>
                </c:pt>
                <c:pt idx="1062">
                  <c:v>10.618020499998238</c:v>
                </c:pt>
                <c:pt idx="1063">
                  <c:v>10.628020500007551</c:v>
                </c:pt>
                <c:pt idx="1064">
                  <c:v>10.63801950000925</c:v>
                </c:pt>
                <c:pt idx="1065">
                  <c:v>10.648018500010949</c:v>
                </c:pt>
                <c:pt idx="1066">
                  <c:v>10.658018500020262</c:v>
                </c:pt>
                <c:pt idx="1067">
                  <c:v>10.668017500021961</c:v>
                </c:pt>
                <c:pt idx="1068">
                  <c:v>10.678016500023659</c:v>
                </c:pt>
                <c:pt idx="1069">
                  <c:v>10.688016500003869</c:v>
                </c:pt>
                <c:pt idx="1070">
                  <c:v>10.698015500005567</c:v>
                </c:pt>
                <c:pt idx="1071">
                  <c:v>10.708014500007266</c:v>
                </c:pt>
                <c:pt idx="1072">
                  <c:v>10.718014500016579</c:v>
                </c:pt>
                <c:pt idx="1073">
                  <c:v>10.728013500018278</c:v>
                </c:pt>
                <c:pt idx="1074">
                  <c:v>10.738012500019977</c:v>
                </c:pt>
                <c:pt idx="1075">
                  <c:v>10.748012500000186</c:v>
                </c:pt>
                <c:pt idx="1076">
                  <c:v>10.758011500001885</c:v>
                </c:pt>
                <c:pt idx="1077">
                  <c:v>10.768010500003584</c:v>
                </c:pt>
                <c:pt idx="1078">
                  <c:v>10.778010500012897</c:v>
                </c:pt>
                <c:pt idx="1079">
                  <c:v>10.788009500014596</c:v>
                </c:pt>
                <c:pt idx="1080">
                  <c:v>10.798008500016294</c:v>
                </c:pt>
                <c:pt idx="1081">
                  <c:v>10.808008500025608</c:v>
                </c:pt>
                <c:pt idx="1082">
                  <c:v>10.818007499998203</c:v>
                </c:pt>
                <c:pt idx="1083">
                  <c:v>10.828006499999901</c:v>
                </c:pt>
                <c:pt idx="1084">
                  <c:v>10.838006500009215</c:v>
                </c:pt>
                <c:pt idx="1085">
                  <c:v>10.848005500010913</c:v>
                </c:pt>
                <c:pt idx="1086">
                  <c:v>10.858004500012612</c:v>
                </c:pt>
                <c:pt idx="1087">
                  <c:v>10.868003500014311</c:v>
                </c:pt>
                <c:pt idx="1088">
                  <c:v>10.878003500023624</c:v>
                </c:pt>
                <c:pt idx="1089">
                  <c:v>10.888002500025323</c:v>
                </c:pt>
                <c:pt idx="1090">
                  <c:v>10.898001499997918</c:v>
                </c:pt>
                <c:pt idx="1091">
                  <c:v>10.908001500007231</c:v>
                </c:pt>
                <c:pt idx="1092">
                  <c:v>10.91800050000893</c:v>
                </c:pt>
                <c:pt idx="1093">
                  <c:v>10.927999500010628</c:v>
                </c:pt>
                <c:pt idx="1094">
                  <c:v>10.937999500019941</c:v>
                </c:pt>
                <c:pt idx="1095">
                  <c:v>10.94799850002164</c:v>
                </c:pt>
                <c:pt idx="1096">
                  <c:v>10.957997500023339</c:v>
                </c:pt>
                <c:pt idx="1097">
                  <c:v>10.967997500003548</c:v>
                </c:pt>
                <c:pt idx="1098">
                  <c:v>10.977996500005247</c:v>
                </c:pt>
                <c:pt idx="1099">
                  <c:v>10.98799650001456</c:v>
                </c:pt>
                <c:pt idx="1100">
                  <c:v>10.997995500016259</c:v>
                </c:pt>
                <c:pt idx="1101">
                  <c:v>11.007994500017958</c:v>
                </c:pt>
                <c:pt idx="1102">
                  <c:v>11.017993500019656</c:v>
                </c:pt>
                <c:pt idx="1103">
                  <c:v>11.027993499999866</c:v>
                </c:pt>
                <c:pt idx="1104">
                  <c:v>11.037992500001565</c:v>
                </c:pt>
                <c:pt idx="1105">
                  <c:v>11.047991500003263</c:v>
                </c:pt>
                <c:pt idx="1106">
                  <c:v>11.057991500012577</c:v>
                </c:pt>
                <c:pt idx="1107">
                  <c:v>11.067990500014275</c:v>
                </c:pt>
                <c:pt idx="1108">
                  <c:v>11.077989500015974</c:v>
                </c:pt>
                <c:pt idx="1109">
                  <c:v>11.087989500025287</c:v>
                </c:pt>
                <c:pt idx="1110">
                  <c:v>11.097988499997882</c:v>
                </c:pt>
                <c:pt idx="1111">
                  <c:v>11.107987499999581</c:v>
                </c:pt>
                <c:pt idx="1112">
                  <c:v>11.117987500008894</c:v>
                </c:pt>
                <c:pt idx="1113">
                  <c:v>11.127983083337313</c:v>
                </c:pt>
                <c:pt idx="1114">
                  <c:v>11.137982083339011</c:v>
                </c:pt>
                <c:pt idx="1115">
                  <c:v>11.147982083348325</c:v>
                </c:pt>
                <c:pt idx="1116">
                  <c:v>11.157981083350023</c:v>
                </c:pt>
                <c:pt idx="1117">
                  <c:v>11.167980083351722</c:v>
                </c:pt>
                <c:pt idx="1118">
                  <c:v>11.177980083331931</c:v>
                </c:pt>
                <c:pt idx="1119">
                  <c:v>11.18797908333363</c:v>
                </c:pt>
                <c:pt idx="1120">
                  <c:v>11.197978083335329</c:v>
                </c:pt>
                <c:pt idx="1121">
                  <c:v>11.207978083344642</c:v>
                </c:pt>
                <c:pt idx="1122">
                  <c:v>11.217977083346341</c:v>
                </c:pt>
                <c:pt idx="1123">
                  <c:v>11.22797608334804</c:v>
                </c:pt>
                <c:pt idx="1124">
                  <c:v>11.237976083357353</c:v>
                </c:pt>
                <c:pt idx="1125">
                  <c:v>11.247975083359051</c:v>
                </c:pt>
                <c:pt idx="1126">
                  <c:v>11.257974083331646</c:v>
                </c:pt>
                <c:pt idx="1127">
                  <c:v>11.26797408334096</c:v>
                </c:pt>
                <c:pt idx="1128">
                  <c:v>11.277973083342658</c:v>
                </c:pt>
                <c:pt idx="1129">
                  <c:v>11.287972083344357</c:v>
                </c:pt>
                <c:pt idx="1130">
                  <c:v>11.29797208335367</c:v>
                </c:pt>
                <c:pt idx="1131">
                  <c:v>11.307971083355369</c:v>
                </c:pt>
                <c:pt idx="1132">
                  <c:v>11.317970083357068</c:v>
                </c:pt>
                <c:pt idx="1133">
                  <c:v>11.327970083337277</c:v>
                </c:pt>
                <c:pt idx="1134">
                  <c:v>11.337969083338976</c:v>
                </c:pt>
                <c:pt idx="1135">
                  <c:v>11.347968083340675</c:v>
                </c:pt>
                <c:pt idx="1136">
                  <c:v>11.357968083349988</c:v>
                </c:pt>
                <c:pt idx="1137">
                  <c:v>11.367967083351687</c:v>
                </c:pt>
                <c:pt idx="1138">
                  <c:v>11.377966083353385</c:v>
                </c:pt>
                <c:pt idx="1139">
                  <c:v>11.387966083333595</c:v>
                </c:pt>
                <c:pt idx="1140">
                  <c:v>11.397965083335293</c:v>
                </c:pt>
                <c:pt idx="1141">
                  <c:v>11.407964083336992</c:v>
                </c:pt>
                <c:pt idx="1142">
                  <c:v>11.417964083346305</c:v>
                </c:pt>
                <c:pt idx="1143">
                  <c:v>11.427963083348004</c:v>
                </c:pt>
                <c:pt idx="1144">
                  <c:v>11.437962083349703</c:v>
                </c:pt>
                <c:pt idx="1145">
                  <c:v>11.447962083359016</c:v>
                </c:pt>
                <c:pt idx="1146">
                  <c:v>11.457961083331611</c:v>
                </c:pt>
                <c:pt idx="1147">
                  <c:v>11.46796008333331</c:v>
                </c:pt>
                <c:pt idx="1148">
                  <c:v>11.477960083342623</c:v>
                </c:pt>
                <c:pt idx="1149">
                  <c:v>11.487959083344322</c:v>
                </c:pt>
                <c:pt idx="1150">
                  <c:v>11.49795808334602</c:v>
                </c:pt>
                <c:pt idx="1151">
                  <c:v>11.507958083355334</c:v>
                </c:pt>
                <c:pt idx="1152">
                  <c:v>11.517957083357032</c:v>
                </c:pt>
                <c:pt idx="1153">
                  <c:v>11.527956083358731</c:v>
                </c:pt>
                <c:pt idx="1154">
                  <c:v>11.537956083338941</c:v>
                </c:pt>
                <c:pt idx="1155">
                  <c:v>11.547955083340639</c:v>
                </c:pt>
                <c:pt idx="1156">
                  <c:v>11.557954083342338</c:v>
                </c:pt>
                <c:pt idx="1157">
                  <c:v>11.567954083351651</c:v>
                </c:pt>
                <c:pt idx="1158">
                  <c:v>11.57795308335335</c:v>
                </c:pt>
                <c:pt idx="1159">
                  <c:v>11.587952083355049</c:v>
                </c:pt>
                <c:pt idx="1160">
                  <c:v>11.597952083335258</c:v>
                </c:pt>
                <c:pt idx="1161">
                  <c:v>11.607951083336957</c:v>
                </c:pt>
                <c:pt idx="1162">
                  <c:v>11.617950083338656</c:v>
                </c:pt>
                <c:pt idx="1163">
                  <c:v>11.627950083347969</c:v>
                </c:pt>
                <c:pt idx="1164">
                  <c:v>11.637949083349667</c:v>
                </c:pt>
                <c:pt idx="1165">
                  <c:v>11.647948083351366</c:v>
                </c:pt>
                <c:pt idx="1166">
                  <c:v>11.657948083331576</c:v>
                </c:pt>
                <c:pt idx="1167">
                  <c:v>11.667947083333274</c:v>
                </c:pt>
                <c:pt idx="1168">
                  <c:v>11.677946083334973</c:v>
                </c:pt>
                <c:pt idx="1169">
                  <c:v>11.687946083344286</c:v>
                </c:pt>
                <c:pt idx="1170">
                  <c:v>11.697945083345985</c:v>
                </c:pt>
                <c:pt idx="1171">
                  <c:v>11.707944083347684</c:v>
                </c:pt>
                <c:pt idx="1172">
                  <c:v>11.717944083356997</c:v>
                </c:pt>
                <c:pt idx="1173">
                  <c:v>11.727943083358696</c:v>
                </c:pt>
                <c:pt idx="1174">
                  <c:v>11.737942083331291</c:v>
                </c:pt>
                <c:pt idx="1175">
                  <c:v>11.747942083340604</c:v>
                </c:pt>
                <c:pt idx="1176">
                  <c:v>11.757941083342303</c:v>
                </c:pt>
                <c:pt idx="1177">
                  <c:v>11.767940083344001</c:v>
                </c:pt>
                <c:pt idx="1178">
                  <c:v>11.777940083353315</c:v>
                </c:pt>
                <c:pt idx="1179">
                  <c:v>11.787939083355013</c:v>
                </c:pt>
                <c:pt idx="1180">
                  <c:v>11.797938083356712</c:v>
                </c:pt>
                <c:pt idx="1181">
                  <c:v>11.807938083336921</c:v>
                </c:pt>
                <c:pt idx="1182">
                  <c:v>11.81793708333862</c:v>
                </c:pt>
                <c:pt idx="1183">
                  <c:v>11.827936083340319</c:v>
                </c:pt>
                <c:pt idx="1184">
                  <c:v>11.837936083349632</c:v>
                </c:pt>
                <c:pt idx="1185">
                  <c:v>11.847935083351331</c:v>
                </c:pt>
                <c:pt idx="1186">
                  <c:v>11.85793408335303</c:v>
                </c:pt>
                <c:pt idx="1187">
                  <c:v>11.867934083333239</c:v>
                </c:pt>
                <c:pt idx="1188">
                  <c:v>11.877933083334938</c:v>
                </c:pt>
                <c:pt idx="1189">
                  <c:v>11.887932083336636</c:v>
                </c:pt>
                <c:pt idx="1190">
                  <c:v>11.89793208334595</c:v>
                </c:pt>
                <c:pt idx="1191">
                  <c:v>11.907931083347648</c:v>
                </c:pt>
                <c:pt idx="1192">
                  <c:v>11.917930083349347</c:v>
                </c:pt>
                <c:pt idx="1193">
                  <c:v>11.92793008335866</c:v>
                </c:pt>
                <c:pt idx="1194">
                  <c:v>11.937929083331255</c:v>
                </c:pt>
                <c:pt idx="1195">
                  <c:v>11.947928083332954</c:v>
                </c:pt>
                <c:pt idx="1196">
                  <c:v>11.957928083342267</c:v>
                </c:pt>
                <c:pt idx="1197">
                  <c:v>11.967927083343966</c:v>
                </c:pt>
                <c:pt idx="1198">
                  <c:v>11.977926083345665</c:v>
                </c:pt>
                <c:pt idx="1199">
                  <c:v>11.987926083354978</c:v>
                </c:pt>
                <c:pt idx="1200">
                  <c:v>11.997925083356677</c:v>
                </c:pt>
                <c:pt idx="1201">
                  <c:v>12.007924083358375</c:v>
                </c:pt>
                <c:pt idx="1202">
                  <c:v>12.017924083338585</c:v>
                </c:pt>
                <c:pt idx="1203">
                  <c:v>12.027923083340283</c:v>
                </c:pt>
                <c:pt idx="1204">
                  <c:v>12.037922083341982</c:v>
                </c:pt>
                <c:pt idx="1205">
                  <c:v>12.047922083351295</c:v>
                </c:pt>
                <c:pt idx="1206">
                  <c:v>12.057921083352994</c:v>
                </c:pt>
                <c:pt idx="1207">
                  <c:v>12.067920083354693</c:v>
                </c:pt>
                <c:pt idx="1208">
                  <c:v>12.077920083334902</c:v>
                </c:pt>
                <c:pt idx="1209">
                  <c:v>12.087919083336601</c:v>
                </c:pt>
                <c:pt idx="1210">
                  <c:v>12.0979180833383</c:v>
                </c:pt>
                <c:pt idx="1211">
                  <c:v>12.107918083347613</c:v>
                </c:pt>
                <c:pt idx="1212">
                  <c:v>12.117917083349312</c:v>
                </c:pt>
                <c:pt idx="1213">
                  <c:v>12.127916583354818</c:v>
                </c:pt>
                <c:pt idx="1214">
                  <c:v>12.137916583335027</c:v>
                </c:pt>
                <c:pt idx="1215">
                  <c:v>12.147915583336726</c:v>
                </c:pt>
                <c:pt idx="1216">
                  <c:v>12.157914583338425</c:v>
                </c:pt>
                <c:pt idx="1217">
                  <c:v>12.167914583347738</c:v>
                </c:pt>
                <c:pt idx="1218">
                  <c:v>12.177913583349437</c:v>
                </c:pt>
                <c:pt idx="1219">
                  <c:v>12.187912583351135</c:v>
                </c:pt>
                <c:pt idx="1220">
                  <c:v>12.197912583331345</c:v>
                </c:pt>
                <c:pt idx="1221">
                  <c:v>12.207911583333043</c:v>
                </c:pt>
                <c:pt idx="1222">
                  <c:v>12.217910583334742</c:v>
                </c:pt>
                <c:pt idx="1223">
                  <c:v>12.227910583344055</c:v>
                </c:pt>
                <c:pt idx="1224">
                  <c:v>12.237909583345754</c:v>
                </c:pt>
                <c:pt idx="1225">
                  <c:v>12.247908583347453</c:v>
                </c:pt>
                <c:pt idx="1226">
                  <c:v>12.257908583356766</c:v>
                </c:pt>
                <c:pt idx="1227">
                  <c:v>12.267907583358465</c:v>
                </c:pt>
                <c:pt idx="1228">
                  <c:v>12.27790658333106</c:v>
                </c:pt>
                <c:pt idx="1229">
                  <c:v>12.287906583340373</c:v>
                </c:pt>
                <c:pt idx="1230">
                  <c:v>12.297905583342072</c:v>
                </c:pt>
                <c:pt idx="1231">
                  <c:v>12.30790458334377</c:v>
                </c:pt>
                <c:pt idx="1232">
                  <c:v>12.317904583353084</c:v>
                </c:pt>
                <c:pt idx="1233">
                  <c:v>12.327903583354782</c:v>
                </c:pt>
                <c:pt idx="1234">
                  <c:v>12.337902583356481</c:v>
                </c:pt>
                <c:pt idx="1235">
                  <c:v>12.34790258333669</c:v>
                </c:pt>
                <c:pt idx="1236">
                  <c:v>12.357901583338389</c:v>
                </c:pt>
                <c:pt idx="1237">
                  <c:v>12.367900583340088</c:v>
                </c:pt>
                <c:pt idx="1238">
                  <c:v>12.377900583349401</c:v>
                </c:pt>
                <c:pt idx="1239">
                  <c:v>12.3878995833511</c:v>
                </c:pt>
                <c:pt idx="1240">
                  <c:v>12.397898583352799</c:v>
                </c:pt>
                <c:pt idx="1241">
                  <c:v>12.407898583333008</c:v>
                </c:pt>
                <c:pt idx="1242">
                  <c:v>12.417897583334707</c:v>
                </c:pt>
                <c:pt idx="1243">
                  <c:v>12.427896583336405</c:v>
                </c:pt>
                <c:pt idx="1244">
                  <c:v>12.437896583345719</c:v>
                </c:pt>
                <c:pt idx="1245">
                  <c:v>12.447895583347417</c:v>
                </c:pt>
                <c:pt idx="1246">
                  <c:v>12.457894583349116</c:v>
                </c:pt>
                <c:pt idx="1247">
                  <c:v>12.467894583358429</c:v>
                </c:pt>
                <c:pt idx="1248">
                  <c:v>12.477893583331024</c:v>
                </c:pt>
                <c:pt idx="1249">
                  <c:v>12.487892583332723</c:v>
                </c:pt>
                <c:pt idx="1250">
                  <c:v>12.497892583342036</c:v>
                </c:pt>
                <c:pt idx="1251">
                  <c:v>12.507891583343735</c:v>
                </c:pt>
                <c:pt idx="1252">
                  <c:v>12.517890583345434</c:v>
                </c:pt>
                <c:pt idx="1253">
                  <c:v>12.527890583354747</c:v>
                </c:pt>
                <c:pt idx="1254">
                  <c:v>12.537889583356446</c:v>
                </c:pt>
                <c:pt idx="1255">
                  <c:v>12.547888583358144</c:v>
                </c:pt>
                <c:pt idx="1256">
                  <c:v>12.557888583338354</c:v>
                </c:pt>
                <c:pt idx="1257">
                  <c:v>12.567887583340053</c:v>
                </c:pt>
                <c:pt idx="1258">
                  <c:v>12.577886583341751</c:v>
                </c:pt>
                <c:pt idx="1259">
                  <c:v>12.587886583351064</c:v>
                </c:pt>
                <c:pt idx="1260">
                  <c:v>12.597885583352763</c:v>
                </c:pt>
                <c:pt idx="1261">
                  <c:v>12.607884583354462</c:v>
                </c:pt>
                <c:pt idx="1262">
                  <c:v>12.617884583334671</c:v>
                </c:pt>
                <c:pt idx="1263">
                  <c:v>12.62788358333637</c:v>
                </c:pt>
                <c:pt idx="1264">
                  <c:v>12.637882583338069</c:v>
                </c:pt>
                <c:pt idx="1265">
                  <c:v>12.647882583347382</c:v>
                </c:pt>
                <c:pt idx="1266">
                  <c:v>12.657881583349081</c:v>
                </c:pt>
                <c:pt idx="1267">
                  <c:v>12.667880583350779</c:v>
                </c:pt>
                <c:pt idx="1268">
                  <c:v>12.677880583330989</c:v>
                </c:pt>
                <c:pt idx="1269">
                  <c:v>12.687879583332688</c:v>
                </c:pt>
                <c:pt idx="1270">
                  <c:v>12.697878583334386</c:v>
                </c:pt>
                <c:pt idx="1271">
                  <c:v>12.7078785833437</c:v>
                </c:pt>
                <c:pt idx="1272">
                  <c:v>12.717877583345398</c:v>
                </c:pt>
                <c:pt idx="1273">
                  <c:v>12.727876583347097</c:v>
                </c:pt>
                <c:pt idx="1274">
                  <c:v>12.73787658335641</c:v>
                </c:pt>
                <c:pt idx="1275">
                  <c:v>12.747875583358109</c:v>
                </c:pt>
                <c:pt idx="1276">
                  <c:v>12.757874583330704</c:v>
                </c:pt>
                <c:pt idx="1277">
                  <c:v>12.767874583340017</c:v>
                </c:pt>
                <c:pt idx="1278">
                  <c:v>12.777873583341716</c:v>
                </c:pt>
                <c:pt idx="1279">
                  <c:v>12.787872583343415</c:v>
                </c:pt>
                <c:pt idx="1280">
                  <c:v>12.797872583352728</c:v>
                </c:pt>
                <c:pt idx="1281">
                  <c:v>12.807871583354427</c:v>
                </c:pt>
                <c:pt idx="1282">
                  <c:v>12.817871583334636</c:v>
                </c:pt>
                <c:pt idx="1283">
                  <c:v>12.827870583336335</c:v>
                </c:pt>
                <c:pt idx="1284">
                  <c:v>12.837869583338033</c:v>
                </c:pt>
                <c:pt idx="1285">
                  <c:v>12.847869583347347</c:v>
                </c:pt>
                <c:pt idx="1286">
                  <c:v>12.857868583349045</c:v>
                </c:pt>
                <c:pt idx="1287">
                  <c:v>12.867867583350744</c:v>
                </c:pt>
                <c:pt idx="1288">
                  <c:v>12.877867583330953</c:v>
                </c:pt>
                <c:pt idx="1289">
                  <c:v>12.887866583332652</c:v>
                </c:pt>
                <c:pt idx="1290">
                  <c:v>12.897865583334351</c:v>
                </c:pt>
                <c:pt idx="1291">
                  <c:v>12.907865583343664</c:v>
                </c:pt>
                <c:pt idx="1292">
                  <c:v>12.917864583345363</c:v>
                </c:pt>
                <c:pt idx="1293">
                  <c:v>12.927863583347062</c:v>
                </c:pt>
                <c:pt idx="1294">
                  <c:v>12.937863583356375</c:v>
                </c:pt>
                <c:pt idx="1295">
                  <c:v>12.947862583358074</c:v>
                </c:pt>
                <c:pt idx="1296">
                  <c:v>12.957861583330669</c:v>
                </c:pt>
                <c:pt idx="1297">
                  <c:v>12.967861583339982</c:v>
                </c:pt>
                <c:pt idx="1298">
                  <c:v>12.97786058334168</c:v>
                </c:pt>
                <c:pt idx="1299">
                  <c:v>12.987859583343379</c:v>
                </c:pt>
                <c:pt idx="1300">
                  <c:v>12.997859583352692</c:v>
                </c:pt>
                <c:pt idx="1301">
                  <c:v>13.007858583354391</c:v>
                </c:pt>
                <c:pt idx="1302">
                  <c:v>13.01785758335609</c:v>
                </c:pt>
                <c:pt idx="1303">
                  <c:v>13.027857583336299</c:v>
                </c:pt>
                <c:pt idx="1304">
                  <c:v>13.037856583337998</c:v>
                </c:pt>
                <c:pt idx="1305">
                  <c:v>13.047855583339697</c:v>
                </c:pt>
                <c:pt idx="1306">
                  <c:v>13.05785558334901</c:v>
                </c:pt>
                <c:pt idx="1307">
                  <c:v>13.067854583350709</c:v>
                </c:pt>
                <c:pt idx="1308">
                  <c:v>13.077853583352407</c:v>
                </c:pt>
                <c:pt idx="1309">
                  <c:v>13.087853583332617</c:v>
                </c:pt>
                <c:pt idx="1310">
                  <c:v>13.097852583334316</c:v>
                </c:pt>
                <c:pt idx="1311">
                  <c:v>13.107851583336014</c:v>
                </c:pt>
                <c:pt idx="1312">
                  <c:v>13.117851583345328</c:v>
                </c:pt>
                <c:pt idx="1313">
                  <c:v>13.127850000018952</c:v>
                </c:pt>
                <c:pt idx="1314">
                  <c:v>13.137849000020651</c:v>
                </c:pt>
                <c:pt idx="1315">
                  <c:v>13.147849000000861</c:v>
                </c:pt>
                <c:pt idx="1316">
                  <c:v>13.157848000002559</c:v>
                </c:pt>
                <c:pt idx="1317">
                  <c:v>13.167847000004258</c:v>
                </c:pt>
                <c:pt idx="1318">
                  <c:v>13.177847000013571</c:v>
                </c:pt>
                <c:pt idx="1319">
                  <c:v>13.18784600001527</c:v>
                </c:pt>
                <c:pt idx="1320">
                  <c:v>13.197845000016969</c:v>
                </c:pt>
                <c:pt idx="1321">
                  <c:v>13.207844999997178</c:v>
                </c:pt>
                <c:pt idx="1322">
                  <c:v>13.217843999998877</c:v>
                </c:pt>
                <c:pt idx="1323">
                  <c:v>13.227843000000576</c:v>
                </c:pt>
                <c:pt idx="1324">
                  <c:v>13.237843000009889</c:v>
                </c:pt>
                <c:pt idx="1325">
                  <c:v>13.247842000011588</c:v>
                </c:pt>
                <c:pt idx="1326">
                  <c:v>13.257841000013286</c:v>
                </c:pt>
                <c:pt idx="1327">
                  <c:v>13.267841000022599</c:v>
                </c:pt>
                <c:pt idx="1328">
                  <c:v>13.277840000024298</c:v>
                </c:pt>
                <c:pt idx="1329">
                  <c:v>13.287839000025997</c:v>
                </c:pt>
                <c:pt idx="1330">
                  <c:v>13.297839000006206</c:v>
                </c:pt>
                <c:pt idx="1331">
                  <c:v>13.307838000007905</c:v>
                </c:pt>
                <c:pt idx="1332">
                  <c:v>13.317837000009604</c:v>
                </c:pt>
                <c:pt idx="1333">
                  <c:v>13.327837000018917</c:v>
                </c:pt>
                <c:pt idx="1334">
                  <c:v>13.337836000020616</c:v>
                </c:pt>
                <c:pt idx="1335">
                  <c:v>13.347836000000825</c:v>
                </c:pt>
                <c:pt idx="1336">
                  <c:v>13.357835000002524</c:v>
                </c:pt>
                <c:pt idx="1337">
                  <c:v>13.367834000004223</c:v>
                </c:pt>
                <c:pt idx="1338">
                  <c:v>13.377834000013536</c:v>
                </c:pt>
                <c:pt idx="1339">
                  <c:v>13.387833000015235</c:v>
                </c:pt>
                <c:pt idx="1340">
                  <c:v>13.397832000016933</c:v>
                </c:pt>
                <c:pt idx="1341">
                  <c:v>13.407831000018632</c:v>
                </c:pt>
                <c:pt idx="1342">
                  <c:v>13.417830999998841</c:v>
                </c:pt>
                <c:pt idx="1343">
                  <c:v>13.42783000000054</c:v>
                </c:pt>
                <c:pt idx="1344">
                  <c:v>13.437830000009853</c:v>
                </c:pt>
                <c:pt idx="1345">
                  <c:v>13.447829000011552</c:v>
                </c:pt>
                <c:pt idx="1346">
                  <c:v>13.457828000013251</c:v>
                </c:pt>
                <c:pt idx="1347">
                  <c:v>13.467828000022564</c:v>
                </c:pt>
                <c:pt idx="1348">
                  <c:v>13.477827000024263</c:v>
                </c:pt>
                <c:pt idx="1349">
                  <c:v>13.487826000025962</c:v>
                </c:pt>
                <c:pt idx="1350">
                  <c:v>13.497826000006171</c:v>
                </c:pt>
                <c:pt idx="1351">
                  <c:v>13.50782500000787</c:v>
                </c:pt>
                <c:pt idx="1352">
                  <c:v>13.517824000009568</c:v>
                </c:pt>
                <c:pt idx="1353">
                  <c:v>13.527824000018882</c:v>
                </c:pt>
                <c:pt idx="1354">
                  <c:v>13.53782300002058</c:v>
                </c:pt>
                <c:pt idx="1355">
                  <c:v>13.547822000022279</c:v>
                </c:pt>
                <c:pt idx="1356">
                  <c:v>13.557822000002488</c:v>
                </c:pt>
                <c:pt idx="1357">
                  <c:v>13.567821000004187</c:v>
                </c:pt>
                <c:pt idx="1358">
                  <c:v>13.577820000005886</c:v>
                </c:pt>
                <c:pt idx="1359">
                  <c:v>13.587820000015199</c:v>
                </c:pt>
                <c:pt idx="1360">
                  <c:v>13.597819000016898</c:v>
                </c:pt>
                <c:pt idx="1361">
                  <c:v>13.607818000018597</c:v>
                </c:pt>
                <c:pt idx="1362">
                  <c:v>13.617817999998806</c:v>
                </c:pt>
                <c:pt idx="1363">
                  <c:v>13.627817000000505</c:v>
                </c:pt>
                <c:pt idx="1364">
                  <c:v>13.637816000002204</c:v>
                </c:pt>
                <c:pt idx="1365">
                  <c:v>13.647816000011517</c:v>
                </c:pt>
                <c:pt idx="1366">
                  <c:v>13.657815000013215</c:v>
                </c:pt>
                <c:pt idx="1367">
                  <c:v>13.667814000014914</c:v>
                </c:pt>
                <c:pt idx="1368">
                  <c:v>13.677814000024227</c:v>
                </c:pt>
                <c:pt idx="1369">
                  <c:v>13.687813000025926</c:v>
                </c:pt>
                <c:pt idx="1370">
                  <c:v>13.697811999998521</c:v>
                </c:pt>
                <c:pt idx="1371">
                  <c:v>13.707812000007834</c:v>
                </c:pt>
                <c:pt idx="1372">
                  <c:v>13.717811000009533</c:v>
                </c:pt>
                <c:pt idx="1373">
                  <c:v>13.727810000011232</c:v>
                </c:pt>
                <c:pt idx="1374">
                  <c:v>13.737810000020545</c:v>
                </c:pt>
                <c:pt idx="1375">
                  <c:v>13.747809000022244</c:v>
                </c:pt>
                <c:pt idx="1376">
                  <c:v>13.757808000023942</c:v>
                </c:pt>
                <c:pt idx="1377">
                  <c:v>13.767808000004152</c:v>
                </c:pt>
                <c:pt idx="1378">
                  <c:v>13.777807000005851</c:v>
                </c:pt>
                <c:pt idx="1379">
                  <c:v>13.787806000007549</c:v>
                </c:pt>
                <c:pt idx="1380">
                  <c:v>13.797806000016863</c:v>
                </c:pt>
                <c:pt idx="1381">
                  <c:v>13.807805000018561</c:v>
                </c:pt>
                <c:pt idx="1382">
                  <c:v>13.817804999998771</c:v>
                </c:pt>
                <c:pt idx="1383">
                  <c:v>13.827804000000469</c:v>
                </c:pt>
                <c:pt idx="1384">
                  <c:v>13.837803000002168</c:v>
                </c:pt>
                <c:pt idx="1385">
                  <c:v>13.847803000011481</c:v>
                </c:pt>
                <c:pt idx="1386">
                  <c:v>13.85780200001318</c:v>
                </c:pt>
                <c:pt idx="1387">
                  <c:v>13.867801000014879</c:v>
                </c:pt>
                <c:pt idx="1388">
                  <c:v>13.877801000024192</c:v>
                </c:pt>
                <c:pt idx="1389">
                  <c:v>13.887800000025891</c:v>
                </c:pt>
                <c:pt idx="1390">
                  <c:v>13.897798999998486</c:v>
                </c:pt>
                <c:pt idx="1391">
                  <c:v>13.907799000007799</c:v>
                </c:pt>
                <c:pt idx="1392">
                  <c:v>13.917798000009498</c:v>
                </c:pt>
                <c:pt idx="1393">
                  <c:v>13.927797000011196</c:v>
                </c:pt>
                <c:pt idx="1394">
                  <c:v>13.93779700002051</c:v>
                </c:pt>
                <c:pt idx="1395">
                  <c:v>13.947796000022208</c:v>
                </c:pt>
                <c:pt idx="1396">
                  <c:v>13.957795000023907</c:v>
                </c:pt>
                <c:pt idx="1397">
                  <c:v>13.967795000004116</c:v>
                </c:pt>
                <c:pt idx="1398">
                  <c:v>13.977794000005815</c:v>
                </c:pt>
                <c:pt idx="1399">
                  <c:v>13.987793000007514</c:v>
                </c:pt>
                <c:pt idx="1400">
                  <c:v>13.997793000016827</c:v>
                </c:pt>
                <c:pt idx="1401">
                  <c:v>14.007792000018526</c:v>
                </c:pt>
                <c:pt idx="1402">
                  <c:v>14.017791000020225</c:v>
                </c:pt>
                <c:pt idx="1403">
                  <c:v>14.027791000000434</c:v>
                </c:pt>
                <c:pt idx="1404">
                  <c:v>14.037790000002133</c:v>
                </c:pt>
                <c:pt idx="1405">
                  <c:v>14.047789000003831</c:v>
                </c:pt>
                <c:pt idx="1406">
                  <c:v>14.057789000013145</c:v>
                </c:pt>
                <c:pt idx="1407">
                  <c:v>14.067788000014843</c:v>
                </c:pt>
                <c:pt idx="1408">
                  <c:v>14.077787000016542</c:v>
                </c:pt>
                <c:pt idx="1409">
                  <c:v>14.087787000025855</c:v>
                </c:pt>
                <c:pt idx="1410">
                  <c:v>14.09778599999845</c:v>
                </c:pt>
                <c:pt idx="1411">
                  <c:v>14.107785000000149</c:v>
                </c:pt>
                <c:pt idx="1412">
                  <c:v>14.117785000009462</c:v>
                </c:pt>
                <c:pt idx="1413">
                  <c:v>14.127784833341138</c:v>
                </c:pt>
                <c:pt idx="1414">
                  <c:v>14.137783833342837</c:v>
                </c:pt>
                <c:pt idx="1415">
                  <c:v>14.14778383335215</c:v>
                </c:pt>
                <c:pt idx="1416">
                  <c:v>14.157782833353849</c:v>
                </c:pt>
                <c:pt idx="1417">
                  <c:v>14.167782833334059</c:v>
                </c:pt>
                <c:pt idx="1418">
                  <c:v>14.177781833335757</c:v>
                </c:pt>
                <c:pt idx="1419">
                  <c:v>14.187780833337456</c:v>
                </c:pt>
                <c:pt idx="1420">
                  <c:v>14.197779833339155</c:v>
                </c:pt>
                <c:pt idx="1421">
                  <c:v>14.207779833348468</c:v>
                </c:pt>
                <c:pt idx="1422">
                  <c:v>14.217778833350167</c:v>
                </c:pt>
                <c:pt idx="1423">
                  <c:v>14.227778833330376</c:v>
                </c:pt>
                <c:pt idx="1424">
                  <c:v>14.237777833332075</c:v>
                </c:pt>
                <c:pt idx="1425">
                  <c:v>14.247776833333774</c:v>
                </c:pt>
                <c:pt idx="1426">
                  <c:v>14.257776833343087</c:v>
                </c:pt>
                <c:pt idx="1427">
                  <c:v>14.267775833344785</c:v>
                </c:pt>
                <c:pt idx="1428">
                  <c:v>14.277774833346484</c:v>
                </c:pt>
                <c:pt idx="1429">
                  <c:v>14.287774833355797</c:v>
                </c:pt>
                <c:pt idx="1430">
                  <c:v>14.297773833357496</c:v>
                </c:pt>
                <c:pt idx="1431">
                  <c:v>14.307772833359195</c:v>
                </c:pt>
                <c:pt idx="1432">
                  <c:v>14.317772833339404</c:v>
                </c:pt>
                <c:pt idx="1433">
                  <c:v>14.327771833341103</c:v>
                </c:pt>
                <c:pt idx="1434">
                  <c:v>14.337770833342802</c:v>
                </c:pt>
                <c:pt idx="1435">
                  <c:v>14.347770833352115</c:v>
                </c:pt>
                <c:pt idx="1436">
                  <c:v>14.357769833353814</c:v>
                </c:pt>
                <c:pt idx="1437">
                  <c:v>14.367768833355512</c:v>
                </c:pt>
                <c:pt idx="1438">
                  <c:v>14.377768833335722</c:v>
                </c:pt>
                <c:pt idx="1439">
                  <c:v>14.387767833337421</c:v>
                </c:pt>
                <c:pt idx="1440">
                  <c:v>14.397766833339119</c:v>
                </c:pt>
                <c:pt idx="1441">
                  <c:v>14.407766833348433</c:v>
                </c:pt>
                <c:pt idx="1442">
                  <c:v>14.417765833350131</c:v>
                </c:pt>
                <c:pt idx="1443">
                  <c:v>14.42776483335183</c:v>
                </c:pt>
                <c:pt idx="1444">
                  <c:v>14.437764833332039</c:v>
                </c:pt>
                <c:pt idx="1445">
                  <c:v>14.447763833333738</c:v>
                </c:pt>
                <c:pt idx="1446">
                  <c:v>14.457762833335437</c:v>
                </c:pt>
                <c:pt idx="1447">
                  <c:v>14.46776283334475</c:v>
                </c:pt>
                <c:pt idx="1448">
                  <c:v>14.477761833346449</c:v>
                </c:pt>
                <c:pt idx="1449">
                  <c:v>14.487761833355762</c:v>
                </c:pt>
                <c:pt idx="1450">
                  <c:v>14.497760833357461</c:v>
                </c:pt>
                <c:pt idx="1451">
                  <c:v>14.50775983335916</c:v>
                </c:pt>
                <c:pt idx="1452">
                  <c:v>14.517759833339369</c:v>
                </c:pt>
                <c:pt idx="1453">
                  <c:v>14.527758833341068</c:v>
                </c:pt>
                <c:pt idx="1454">
                  <c:v>14.537757833342766</c:v>
                </c:pt>
                <c:pt idx="1455">
                  <c:v>14.54775783335208</c:v>
                </c:pt>
                <c:pt idx="1456">
                  <c:v>14.557756833353778</c:v>
                </c:pt>
                <c:pt idx="1457">
                  <c:v>14.567755833355477</c:v>
                </c:pt>
                <c:pt idx="1458">
                  <c:v>14.577755833335686</c:v>
                </c:pt>
                <c:pt idx="1459">
                  <c:v>14.587754833337385</c:v>
                </c:pt>
                <c:pt idx="1460">
                  <c:v>14.597753833339084</c:v>
                </c:pt>
                <c:pt idx="1461">
                  <c:v>14.607753833348397</c:v>
                </c:pt>
                <c:pt idx="1462">
                  <c:v>14.617752833350096</c:v>
                </c:pt>
                <c:pt idx="1463">
                  <c:v>14.627751833351795</c:v>
                </c:pt>
                <c:pt idx="1464">
                  <c:v>14.637751833332004</c:v>
                </c:pt>
                <c:pt idx="1465">
                  <c:v>14.647750833333703</c:v>
                </c:pt>
                <c:pt idx="1466">
                  <c:v>14.657749833335401</c:v>
                </c:pt>
                <c:pt idx="1467">
                  <c:v>14.667749833344715</c:v>
                </c:pt>
                <c:pt idx="1468">
                  <c:v>14.677748833346413</c:v>
                </c:pt>
                <c:pt idx="1469">
                  <c:v>14.687747833348112</c:v>
                </c:pt>
                <c:pt idx="1470">
                  <c:v>14.697747833357425</c:v>
                </c:pt>
                <c:pt idx="1471">
                  <c:v>14.707746833359124</c:v>
                </c:pt>
                <c:pt idx="1472">
                  <c:v>14.717745833331719</c:v>
                </c:pt>
                <c:pt idx="1473">
                  <c:v>14.727745833341032</c:v>
                </c:pt>
                <c:pt idx="1474">
                  <c:v>14.737744833342731</c:v>
                </c:pt>
                <c:pt idx="1475">
                  <c:v>14.74774383334443</c:v>
                </c:pt>
                <c:pt idx="1476">
                  <c:v>14.757743833353743</c:v>
                </c:pt>
                <c:pt idx="1477">
                  <c:v>14.767742833355442</c:v>
                </c:pt>
                <c:pt idx="1478">
                  <c:v>14.777742833335651</c:v>
                </c:pt>
                <c:pt idx="1479">
                  <c:v>14.78774183333735</c:v>
                </c:pt>
                <c:pt idx="1480">
                  <c:v>14.797740833339049</c:v>
                </c:pt>
                <c:pt idx="1481">
                  <c:v>14.807740833348362</c:v>
                </c:pt>
                <c:pt idx="1482">
                  <c:v>14.817739833350061</c:v>
                </c:pt>
                <c:pt idx="1483">
                  <c:v>14.827738833351759</c:v>
                </c:pt>
                <c:pt idx="1484">
                  <c:v>14.837738833331969</c:v>
                </c:pt>
                <c:pt idx="1485">
                  <c:v>14.847737833333667</c:v>
                </c:pt>
                <c:pt idx="1486">
                  <c:v>14.857736833335366</c:v>
                </c:pt>
                <c:pt idx="1487">
                  <c:v>14.867736833344679</c:v>
                </c:pt>
                <c:pt idx="1488">
                  <c:v>14.877735833346378</c:v>
                </c:pt>
                <c:pt idx="1489">
                  <c:v>14.887734833348077</c:v>
                </c:pt>
                <c:pt idx="1490">
                  <c:v>14.89773483335739</c:v>
                </c:pt>
                <c:pt idx="1491">
                  <c:v>14.907733833359089</c:v>
                </c:pt>
                <c:pt idx="1492">
                  <c:v>14.917732833331684</c:v>
                </c:pt>
                <c:pt idx="1493">
                  <c:v>14.927732833340997</c:v>
                </c:pt>
                <c:pt idx="1494">
                  <c:v>14.937731833342696</c:v>
                </c:pt>
                <c:pt idx="1495">
                  <c:v>14.947730833344394</c:v>
                </c:pt>
                <c:pt idx="1496">
                  <c:v>14.957730833353708</c:v>
                </c:pt>
                <c:pt idx="1497">
                  <c:v>14.967729833355406</c:v>
                </c:pt>
                <c:pt idx="1498">
                  <c:v>14.977728833357105</c:v>
                </c:pt>
                <c:pt idx="1499">
                  <c:v>14.987728833337314</c:v>
                </c:pt>
                <c:pt idx="1500">
                  <c:v>14.997727833339013</c:v>
                </c:pt>
              </c:numCache>
            </c:numRef>
          </c:xVal>
          <c:yVal>
            <c:numRef>
              <c:f>Accelerometer!$J$2:$J$1502</c:f>
              <c:numCache>
                <c:formatCode>General</c:formatCode>
                <c:ptCount val="1501"/>
                <c:pt idx="0">
                  <c:v>3.7191357463598251E-2</c:v>
                </c:pt>
                <c:pt idx="1">
                  <c:v>4.2573358863592148E-2</c:v>
                </c:pt>
                <c:pt idx="2">
                  <c:v>4.3993353843688965E-2</c:v>
                </c:pt>
                <c:pt idx="3">
                  <c:v>4.4182386249303818E-2</c:v>
                </c:pt>
                <c:pt idx="4">
                  <c:v>4.1674219071865082E-2</c:v>
                </c:pt>
                <c:pt idx="5">
                  <c:v>4.4296354055404663E-2</c:v>
                </c:pt>
                <c:pt idx="6">
                  <c:v>4.1402563452720642E-2</c:v>
                </c:pt>
                <c:pt idx="7">
                  <c:v>4.5763034373521805E-2</c:v>
                </c:pt>
                <c:pt idx="8">
                  <c:v>4.7433100640773773E-2</c:v>
                </c:pt>
                <c:pt idx="9">
                  <c:v>5.3984042257070541E-2</c:v>
                </c:pt>
                <c:pt idx="10">
                  <c:v>5.7625915855169296E-2</c:v>
                </c:pt>
                <c:pt idx="11">
                  <c:v>5.8013815432786942E-2</c:v>
                </c:pt>
                <c:pt idx="12">
                  <c:v>6.0257796198129654E-2</c:v>
                </c:pt>
                <c:pt idx="13">
                  <c:v>5.8373779058456421E-2</c:v>
                </c:pt>
                <c:pt idx="14">
                  <c:v>6.0748785734176636E-2</c:v>
                </c:pt>
                <c:pt idx="15">
                  <c:v>5.8715086430311203E-2</c:v>
                </c:pt>
                <c:pt idx="16">
                  <c:v>5.1553308963775635E-2</c:v>
                </c:pt>
                <c:pt idx="17">
                  <c:v>5.0028339028358459E-2</c:v>
                </c:pt>
                <c:pt idx="18">
                  <c:v>5.364198237657547E-2</c:v>
                </c:pt>
                <c:pt idx="19">
                  <c:v>5.8762669563293457E-2</c:v>
                </c:pt>
                <c:pt idx="20">
                  <c:v>6.3850641250610352E-2</c:v>
                </c:pt>
                <c:pt idx="21">
                  <c:v>7.6504737138748169E-2</c:v>
                </c:pt>
                <c:pt idx="22">
                  <c:v>8.1814810633659363E-2</c:v>
                </c:pt>
                <c:pt idx="23">
                  <c:v>8.432362973690033E-2</c:v>
                </c:pt>
                <c:pt idx="24">
                  <c:v>8.5416324436664581E-2</c:v>
                </c:pt>
                <c:pt idx="25">
                  <c:v>8.2032859325408936E-2</c:v>
                </c:pt>
                <c:pt idx="26">
                  <c:v>7.1704059839248657E-2</c:v>
                </c:pt>
                <c:pt idx="27">
                  <c:v>6.8494856357574463E-2</c:v>
                </c:pt>
                <c:pt idx="28">
                  <c:v>7.3538616299629211E-2</c:v>
                </c:pt>
                <c:pt idx="29">
                  <c:v>8.1404045224189758E-2</c:v>
                </c:pt>
                <c:pt idx="30">
                  <c:v>9.8134279251098633E-2</c:v>
                </c:pt>
                <c:pt idx="31">
                  <c:v>0.10929884016513824</c:v>
                </c:pt>
                <c:pt idx="32">
                  <c:v>0.11823613941669464</c:v>
                </c:pt>
                <c:pt idx="33">
                  <c:v>0.11941965669393539</c:v>
                </c:pt>
                <c:pt idx="34">
                  <c:v>0.12192676216363907</c:v>
                </c:pt>
                <c:pt idx="35">
                  <c:v>0.12096748501062393</c:v>
                </c:pt>
                <c:pt idx="36">
                  <c:v>0.11790192872285843</c:v>
                </c:pt>
                <c:pt idx="37">
                  <c:v>0.11889982223510742</c:v>
                </c:pt>
                <c:pt idx="38">
                  <c:v>0.12806269526481628</c:v>
                </c:pt>
                <c:pt idx="39">
                  <c:v>0.13839903473854065</c:v>
                </c:pt>
                <c:pt idx="40">
                  <c:v>0.14257833361625671</c:v>
                </c:pt>
                <c:pt idx="41">
                  <c:v>0.15186692774295807</c:v>
                </c:pt>
                <c:pt idx="42">
                  <c:v>0.14998620748519897</c:v>
                </c:pt>
                <c:pt idx="43">
                  <c:v>0.14293307065963745</c:v>
                </c:pt>
                <c:pt idx="44">
                  <c:v>0.13625678420066833</c:v>
                </c:pt>
                <c:pt idx="45">
                  <c:v>0.137696772813797</c:v>
                </c:pt>
                <c:pt idx="46">
                  <c:v>0.14196369051933289</c:v>
                </c:pt>
                <c:pt idx="47">
                  <c:v>0.14522862434387207</c:v>
                </c:pt>
                <c:pt idx="48">
                  <c:v>0.14891044795513153</c:v>
                </c:pt>
                <c:pt idx="49">
                  <c:v>0.15180167555809021</c:v>
                </c:pt>
                <c:pt idx="50">
                  <c:v>0.15598975121974945</c:v>
                </c:pt>
                <c:pt idx="51">
                  <c:v>0.16505670547485352</c:v>
                </c:pt>
                <c:pt idx="52">
                  <c:v>0.1711028665304184</c:v>
                </c:pt>
                <c:pt idx="53">
                  <c:v>0.17184187471866608</c:v>
                </c:pt>
                <c:pt idx="54">
                  <c:v>0.1734917014837265</c:v>
                </c:pt>
                <c:pt idx="55">
                  <c:v>0.17141683399677277</c:v>
                </c:pt>
                <c:pt idx="56">
                  <c:v>0.17668004333972931</c:v>
                </c:pt>
                <c:pt idx="57">
                  <c:v>0.18397888541221619</c:v>
                </c:pt>
                <c:pt idx="58">
                  <c:v>0.18396477401256561</c:v>
                </c:pt>
                <c:pt idx="59">
                  <c:v>0.18543154001235962</c:v>
                </c:pt>
                <c:pt idx="60">
                  <c:v>0.18626724183559418</c:v>
                </c:pt>
                <c:pt idx="61">
                  <c:v>0.18313834071159363</c:v>
                </c:pt>
                <c:pt idx="62">
                  <c:v>0.17726421356201172</c:v>
                </c:pt>
                <c:pt idx="63">
                  <c:v>0.1776304692029953</c:v>
                </c:pt>
                <c:pt idx="64">
                  <c:v>0.17524613440036774</c:v>
                </c:pt>
                <c:pt idx="65">
                  <c:v>0.17780372500419617</c:v>
                </c:pt>
                <c:pt idx="66">
                  <c:v>0.18309463560581207</c:v>
                </c:pt>
                <c:pt idx="67">
                  <c:v>0.1950911283493042</c:v>
                </c:pt>
                <c:pt idx="68">
                  <c:v>0.21777912974357605</c:v>
                </c:pt>
                <c:pt idx="69">
                  <c:v>0.23052424192428589</c:v>
                </c:pt>
                <c:pt idx="70">
                  <c:v>0.23001851141452789</c:v>
                </c:pt>
                <c:pt idx="71">
                  <c:v>0.22215937077999115</c:v>
                </c:pt>
                <c:pt idx="72">
                  <c:v>0.21389824151992798</c:v>
                </c:pt>
                <c:pt idx="73">
                  <c:v>0.2121429443359375</c:v>
                </c:pt>
                <c:pt idx="74">
                  <c:v>0.21250885725021362</c:v>
                </c:pt>
                <c:pt idx="75">
                  <c:v>0.2128315269947052</c:v>
                </c:pt>
                <c:pt idx="76">
                  <c:v>0.21926119923591614</c:v>
                </c:pt>
                <c:pt idx="77">
                  <c:v>0.21881352365016937</c:v>
                </c:pt>
                <c:pt idx="78">
                  <c:v>0.21160753071308136</c:v>
                </c:pt>
                <c:pt idx="79">
                  <c:v>0.20450213551521301</c:v>
                </c:pt>
                <c:pt idx="80">
                  <c:v>0.19716991484165192</c:v>
                </c:pt>
                <c:pt idx="81">
                  <c:v>0.19440799951553345</c:v>
                </c:pt>
                <c:pt idx="82">
                  <c:v>0.20023100078105927</c:v>
                </c:pt>
                <c:pt idx="83">
                  <c:v>0.21699708700180054</c:v>
                </c:pt>
                <c:pt idx="84">
                  <c:v>0.23422427475452423</c:v>
                </c:pt>
                <c:pt idx="85">
                  <c:v>0.26165899634361267</c:v>
                </c:pt>
                <c:pt idx="86">
                  <c:v>0.2910403311252594</c:v>
                </c:pt>
                <c:pt idx="87">
                  <c:v>0.31640946865081787</c:v>
                </c:pt>
                <c:pt idx="88">
                  <c:v>0.33855819702148438</c:v>
                </c:pt>
                <c:pt idx="89">
                  <c:v>0.35551252961158752</c:v>
                </c:pt>
                <c:pt idx="90">
                  <c:v>0.37410777807235718</c:v>
                </c:pt>
                <c:pt idx="91">
                  <c:v>0.39483195543289185</c:v>
                </c:pt>
                <c:pt idx="92">
                  <c:v>0.41092568635940552</c:v>
                </c:pt>
                <c:pt idx="93">
                  <c:v>0.42791524529457092</c:v>
                </c:pt>
                <c:pt idx="94">
                  <c:v>0.45559746026992798</c:v>
                </c:pt>
                <c:pt idx="95">
                  <c:v>0.48526972532272339</c:v>
                </c:pt>
                <c:pt idx="96">
                  <c:v>0.51903647184371948</c:v>
                </c:pt>
                <c:pt idx="97">
                  <c:v>0.56167382001876831</c:v>
                </c:pt>
                <c:pt idx="98">
                  <c:v>0.62213128805160522</c:v>
                </c:pt>
                <c:pt idx="99">
                  <c:v>0.68999278545379639</c:v>
                </c:pt>
                <c:pt idx="100">
                  <c:v>0.76600742340087891</c:v>
                </c:pt>
                <c:pt idx="101">
                  <c:v>0.83418494462966919</c:v>
                </c:pt>
                <c:pt idx="102">
                  <c:v>0.87595450878143311</c:v>
                </c:pt>
                <c:pt idx="103">
                  <c:v>0.90889716148376465</c:v>
                </c:pt>
                <c:pt idx="104">
                  <c:v>0.93031293153762817</c:v>
                </c:pt>
                <c:pt idx="105">
                  <c:v>0.95010638236999512</c:v>
                </c:pt>
                <c:pt idx="106">
                  <c:v>0.97443115711212158</c:v>
                </c:pt>
                <c:pt idx="107">
                  <c:v>1.0032036304473877</c:v>
                </c:pt>
                <c:pt idx="108">
                  <c:v>1.0169690847396851</c:v>
                </c:pt>
                <c:pt idx="109">
                  <c:v>1.026882529258728</c:v>
                </c:pt>
                <c:pt idx="110">
                  <c:v>1.0425217151641846</c:v>
                </c:pt>
                <c:pt idx="111">
                  <c:v>1.0545030832290649</c:v>
                </c:pt>
                <c:pt idx="112">
                  <c:v>1.0780912637710571</c:v>
                </c:pt>
                <c:pt idx="113">
                  <c:v>1.1103458404541016</c:v>
                </c:pt>
                <c:pt idx="114">
                  <c:v>1.1491611003875732</c:v>
                </c:pt>
                <c:pt idx="115">
                  <c:v>1.1943279504776001</c:v>
                </c:pt>
                <c:pt idx="116">
                  <c:v>1.2555785179138184</c:v>
                </c:pt>
                <c:pt idx="117">
                  <c:v>1.3383239507675171</c:v>
                </c:pt>
                <c:pt idx="118">
                  <c:v>1.4318225383758545</c:v>
                </c:pt>
                <c:pt idx="119">
                  <c:v>1.5415736436843872</c:v>
                </c:pt>
                <c:pt idx="120">
                  <c:v>1.6382131576538086</c:v>
                </c:pt>
                <c:pt idx="121">
                  <c:v>1.7308200597763062</c:v>
                </c:pt>
                <c:pt idx="122">
                  <c:v>1.825206995010376</c:v>
                </c:pt>
                <c:pt idx="123">
                  <c:v>1.91956627368927</c:v>
                </c:pt>
                <c:pt idx="124">
                  <c:v>2.0177991390228271</c:v>
                </c:pt>
                <c:pt idx="125">
                  <c:v>2.1391792297363281</c:v>
                </c:pt>
                <c:pt idx="126">
                  <c:v>2.2865650653839111</c:v>
                </c:pt>
                <c:pt idx="127">
                  <c:v>2.4445765018463135</c:v>
                </c:pt>
                <c:pt idx="128">
                  <c:v>2.5671000480651855</c:v>
                </c:pt>
                <c:pt idx="129">
                  <c:v>2.6545851230621338</c:v>
                </c:pt>
                <c:pt idx="130">
                  <c:v>2.689899206161499</c:v>
                </c:pt>
                <c:pt idx="131">
                  <c:v>2.6934621334075928</c:v>
                </c:pt>
                <c:pt idx="132">
                  <c:v>2.6456892490386963</c:v>
                </c:pt>
                <c:pt idx="133">
                  <c:v>2.5633463859558105</c:v>
                </c:pt>
                <c:pt idx="134">
                  <c:v>2.4964659214019775</c:v>
                </c:pt>
                <c:pt idx="135">
                  <c:v>2.4347894191741943</c:v>
                </c:pt>
                <c:pt idx="136">
                  <c:v>2.2971441745758057</c:v>
                </c:pt>
                <c:pt idx="137">
                  <c:v>2.0522794723510742</c:v>
                </c:pt>
                <c:pt idx="138">
                  <c:v>1.6916729211807251</c:v>
                </c:pt>
                <c:pt idx="139">
                  <c:v>1.2581976652145386</c:v>
                </c:pt>
                <c:pt idx="140">
                  <c:v>0.73360759019851685</c:v>
                </c:pt>
                <c:pt idx="141">
                  <c:v>0.25618007779121399</c:v>
                </c:pt>
                <c:pt idx="142">
                  <c:v>-0.43500769138336182</c:v>
                </c:pt>
                <c:pt idx="143">
                  <c:v>-1.2785181999206543</c:v>
                </c:pt>
                <c:pt idx="144">
                  <c:v>-1.9242109060287476</c:v>
                </c:pt>
                <c:pt idx="145">
                  <c:v>-2.2463874816894531</c:v>
                </c:pt>
                <c:pt idx="146">
                  <c:v>-2.311546802520752</c:v>
                </c:pt>
                <c:pt idx="147">
                  <c:v>-2.2022976875305176</c:v>
                </c:pt>
                <c:pt idx="148">
                  <c:v>-2.0696015357971191</c:v>
                </c:pt>
                <c:pt idx="149">
                  <c:v>-2.1208536624908447</c:v>
                </c:pt>
                <c:pt idx="150">
                  <c:v>-2.4285075664520264</c:v>
                </c:pt>
                <c:pt idx="151">
                  <c:v>-2.9160492420196533</c:v>
                </c:pt>
                <c:pt idx="152">
                  <c:v>-3.4869711399078369</c:v>
                </c:pt>
                <c:pt idx="153">
                  <c:v>-4.0086026191711426</c:v>
                </c:pt>
                <c:pt idx="154">
                  <c:v>-4.4174327850341797</c:v>
                </c:pt>
                <c:pt idx="155">
                  <c:v>-4.7036385536193848</c:v>
                </c:pt>
                <c:pt idx="156">
                  <c:v>-4.9068074226379395</c:v>
                </c:pt>
                <c:pt idx="157">
                  <c:v>-5.0599608421325684</c:v>
                </c:pt>
                <c:pt idx="158">
                  <c:v>-5.181361198425293</c:v>
                </c:pt>
                <c:pt idx="159">
                  <c:v>-5.2683291435241699</c:v>
                </c:pt>
                <c:pt idx="160">
                  <c:v>-5.3131122589111328</c:v>
                </c:pt>
                <c:pt idx="161">
                  <c:v>-5.3212318420410156</c:v>
                </c:pt>
                <c:pt idx="162">
                  <c:v>-5.2972526550292969</c:v>
                </c:pt>
                <c:pt idx="163">
                  <c:v>-5.2419915199279785</c:v>
                </c:pt>
                <c:pt idx="164">
                  <c:v>-5.1954069137573242</c:v>
                </c:pt>
                <c:pt idx="165">
                  <c:v>-5.1935410499572754</c:v>
                </c:pt>
                <c:pt idx="166">
                  <c:v>-5.2674627304077148</c:v>
                </c:pt>
                <c:pt idx="167">
                  <c:v>-5.3710727691650391</c:v>
                </c:pt>
                <c:pt idx="168">
                  <c:v>-5.4564743041992188</c:v>
                </c:pt>
                <c:pt idx="169">
                  <c:v>-5.4561152458190918</c:v>
                </c:pt>
                <c:pt idx="170">
                  <c:v>-5.3246316909790039</c:v>
                </c:pt>
                <c:pt idx="171">
                  <c:v>-5.0244383811950684</c:v>
                </c:pt>
                <c:pt idx="172">
                  <c:v>-4.570350170135498</c:v>
                </c:pt>
                <c:pt idx="173">
                  <c:v>-3.9909501075744629</c:v>
                </c:pt>
                <c:pt idx="174">
                  <c:v>-3.3196077346801758</c:v>
                </c:pt>
                <c:pt idx="175">
                  <c:v>-2.555919885635376</c:v>
                </c:pt>
                <c:pt idx="176">
                  <c:v>-1.7166671752929688</c:v>
                </c:pt>
                <c:pt idx="177">
                  <c:v>-0.85116493701934814</c:v>
                </c:pt>
                <c:pt idx="178">
                  <c:v>6.9044828414916992E-3</c:v>
                </c:pt>
                <c:pt idx="179">
                  <c:v>0.81902432441711426</c:v>
                </c:pt>
                <c:pt idx="180">
                  <c:v>1.4859641790390015</c:v>
                </c:pt>
                <c:pt idx="181">
                  <c:v>1.9602985382080078</c:v>
                </c:pt>
                <c:pt idx="182">
                  <c:v>2.3346586227416992</c:v>
                </c:pt>
                <c:pt idx="183">
                  <c:v>2.3762946128845215</c:v>
                </c:pt>
                <c:pt idx="184">
                  <c:v>1.8182797431945801</c:v>
                </c:pt>
                <c:pt idx="185">
                  <c:v>0.50057786703109741</c:v>
                </c:pt>
                <c:pt idx="186">
                  <c:v>-1.0588246583938599</c:v>
                </c:pt>
                <c:pt idx="187">
                  <c:v>-1.1797348260879517</c:v>
                </c:pt>
                <c:pt idx="188">
                  <c:v>0.20897209644317627</c:v>
                </c:pt>
                <c:pt idx="189">
                  <c:v>1.7232358455657959</c:v>
                </c:pt>
                <c:pt idx="190">
                  <c:v>2.8472537994384766</c:v>
                </c:pt>
                <c:pt idx="191">
                  <c:v>3.2478361129760742</c:v>
                </c:pt>
                <c:pt idx="192">
                  <c:v>2.5349042415618896</c:v>
                </c:pt>
                <c:pt idx="193">
                  <c:v>1.3258320093154907</c:v>
                </c:pt>
                <c:pt idx="194">
                  <c:v>0.80584311485290527</c:v>
                </c:pt>
                <c:pt idx="195">
                  <c:v>0.99881488084793091</c:v>
                </c:pt>
                <c:pt idx="196">
                  <c:v>1.393541693687439</c:v>
                </c:pt>
                <c:pt idx="197">
                  <c:v>1.6308801174163818</c:v>
                </c:pt>
                <c:pt idx="198">
                  <c:v>1.6834841966629028</c:v>
                </c:pt>
                <c:pt idx="199">
                  <c:v>1.5995895862579346</c:v>
                </c:pt>
                <c:pt idx="200">
                  <c:v>1.4778869152069092</c:v>
                </c:pt>
                <c:pt idx="201">
                  <c:v>1.4424183368682861</c:v>
                </c:pt>
                <c:pt idx="202">
                  <c:v>1.5258604288101196</c:v>
                </c:pt>
                <c:pt idx="203">
                  <c:v>1.6454124450683594</c:v>
                </c:pt>
                <c:pt idx="204">
                  <c:v>1.7191941738128662</c:v>
                </c:pt>
                <c:pt idx="205">
                  <c:v>1.7498935461044312</c:v>
                </c:pt>
                <c:pt idx="206">
                  <c:v>1.755290150642395</c:v>
                </c:pt>
                <c:pt idx="207">
                  <c:v>1.6504173278808594</c:v>
                </c:pt>
                <c:pt idx="208">
                  <c:v>1.4258168935775757</c:v>
                </c:pt>
                <c:pt idx="209">
                  <c:v>1.1749391555786133</c:v>
                </c:pt>
                <c:pt idx="210">
                  <c:v>0.9536365270614624</c:v>
                </c:pt>
                <c:pt idx="211">
                  <c:v>0.77235555648803711</c:v>
                </c:pt>
                <c:pt idx="212">
                  <c:v>0.63054513931274414</c:v>
                </c:pt>
                <c:pt idx="213">
                  <c:v>0.53677260875701904</c:v>
                </c:pt>
                <c:pt idx="214">
                  <c:v>0.50472062826156616</c:v>
                </c:pt>
                <c:pt idx="215">
                  <c:v>0.52981984615325928</c:v>
                </c:pt>
                <c:pt idx="216">
                  <c:v>0.59592193365097046</c:v>
                </c:pt>
                <c:pt idx="217">
                  <c:v>0.66689670085906982</c:v>
                </c:pt>
                <c:pt idx="218">
                  <c:v>0.69311314821243286</c:v>
                </c:pt>
                <c:pt idx="219">
                  <c:v>0.67996674776077271</c:v>
                </c:pt>
                <c:pt idx="220">
                  <c:v>0.63540804386138916</c:v>
                </c:pt>
                <c:pt idx="221">
                  <c:v>0.59560763835906982</c:v>
                </c:pt>
                <c:pt idx="222">
                  <c:v>0.5507163405418396</c:v>
                </c:pt>
                <c:pt idx="223">
                  <c:v>0.51593023538589478</c:v>
                </c:pt>
                <c:pt idx="224">
                  <c:v>0.50661689043045044</c:v>
                </c:pt>
                <c:pt idx="225">
                  <c:v>0.51600819826126099</c:v>
                </c:pt>
                <c:pt idx="226">
                  <c:v>0.56720775365829468</c:v>
                </c:pt>
                <c:pt idx="227">
                  <c:v>0.64455407857894897</c:v>
                </c:pt>
                <c:pt idx="228">
                  <c:v>0.72667080163955688</c:v>
                </c:pt>
                <c:pt idx="229">
                  <c:v>0.79837626218795776</c:v>
                </c:pt>
                <c:pt idx="230">
                  <c:v>0.85362964868545532</c:v>
                </c:pt>
                <c:pt idx="231">
                  <c:v>0.87900227308273315</c:v>
                </c:pt>
                <c:pt idx="232">
                  <c:v>0.89905959367752075</c:v>
                </c:pt>
                <c:pt idx="233">
                  <c:v>0.92229652404785156</c:v>
                </c:pt>
                <c:pt idx="234">
                  <c:v>0.95317345857620239</c:v>
                </c:pt>
                <c:pt idx="235">
                  <c:v>1.0074328184127808</c:v>
                </c:pt>
                <c:pt idx="236">
                  <c:v>1.0748722553253174</c:v>
                </c:pt>
                <c:pt idx="237">
                  <c:v>1.1455154418945312</c:v>
                </c:pt>
                <c:pt idx="238">
                  <c:v>1.2330974340438843</c:v>
                </c:pt>
                <c:pt idx="239">
                  <c:v>1.3567574024200439</c:v>
                </c:pt>
                <c:pt idx="240">
                  <c:v>1.5028266906738281</c:v>
                </c:pt>
                <c:pt idx="241">
                  <c:v>1.6484966278076172</c:v>
                </c:pt>
                <c:pt idx="242">
                  <c:v>1.7623794078826904</c:v>
                </c:pt>
                <c:pt idx="243">
                  <c:v>1.8478468656539917</c:v>
                </c:pt>
                <c:pt idx="244">
                  <c:v>1.888469934463501</c:v>
                </c:pt>
                <c:pt idx="245">
                  <c:v>1.8679797649383545</c:v>
                </c:pt>
                <c:pt idx="246">
                  <c:v>1.8446578979492188</c:v>
                </c:pt>
                <c:pt idx="247">
                  <c:v>1.8881055116653442</c:v>
                </c:pt>
                <c:pt idx="248">
                  <c:v>1.9961754083633423</c:v>
                </c:pt>
                <c:pt idx="249">
                  <c:v>2.1632406711578369</c:v>
                </c:pt>
                <c:pt idx="250">
                  <c:v>2.359666109085083</c:v>
                </c:pt>
                <c:pt idx="251">
                  <c:v>2.5509471893310547</c:v>
                </c:pt>
                <c:pt idx="252">
                  <c:v>2.7097117900848389</c:v>
                </c:pt>
                <c:pt idx="253">
                  <c:v>2.8048484325408936</c:v>
                </c:pt>
                <c:pt idx="254">
                  <c:v>2.855372428894043</c:v>
                </c:pt>
                <c:pt idx="255">
                  <c:v>2.8842043876647949</c:v>
                </c:pt>
                <c:pt idx="256">
                  <c:v>2.9026460647583008</c:v>
                </c:pt>
                <c:pt idx="257">
                  <c:v>2.9499557018280029</c:v>
                </c:pt>
                <c:pt idx="258">
                  <c:v>3.0681650638580322</c:v>
                </c:pt>
                <c:pt idx="259">
                  <c:v>3.261796236038208</c:v>
                </c:pt>
                <c:pt idx="260">
                  <c:v>3.4398834705352783</c:v>
                </c:pt>
                <c:pt idx="261">
                  <c:v>3.5177655220031738</c:v>
                </c:pt>
                <c:pt idx="262">
                  <c:v>3.4610595703125</c:v>
                </c:pt>
                <c:pt idx="263">
                  <c:v>3.298081636428833</c:v>
                </c:pt>
                <c:pt idx="264">
                  <c:v>2.9888942241668701</c:v>
                </c:pt>
                <c:pt idx="265">
                  <c:v>2.4790704250335693</c:v>
                </c:pt>
                <c:pt idx="266">
                  <c:v>2.0473980903625488</c:v>
                </c:pt>
                <c:pt idx="267">
                  <c:v>1.8350241184234619</c:v>
                </c:pt>
                <c:pt idx="268">
                  <c:v>1.6127157211303711</c:v>
                </c:pt>
                <c:pt idx="269">
                  <c:v>1.1114789247512817</c:v>
                </c:pt>
                <c:pt idx="270">
                  <c:v>0.4804190993309021</c:v>
                </c:pt>
                <c:pt idx="271">
                  <c:v>-0.52938520908355713</c:v>
                </c:pt>
                <c:pt idx="272">
                  <c:v>-1.7297557592391968</c:v>
                </c:pt>
                <c:pt idx="273">
                  <c:v>-2.6093482971191406</c:v>
                </c:pt>
                <c:pt idx="274">
                  <c:v>-3.0364358425140381</c:v>
                </c:pt>
                <c:pt idx="275">
                  <c:v>-3.1497597694396973</c:v>
                </c:pt>
                <c:pt idx="276">
                  <c:v>-3.1205422878265381</c:v>
                </c:pt>
                <c:pt idx="277">
                  <c:v>-3.0758616924285889</c:v>
                </c:pt>
                <c:pt idx="278">
                  <c:v>-3.0864219665527344</c:v>
                </c:pt>
                <c:pt idx="279">
                  <c:v>-3.2188069820404053</c:v>
                </c:pt>
                <c:pt idx="280">
                  <c:v>-3.4997670650482178</c:v>
                </c:pt>
                <c:pt idx="281">
                  <c:v>-3.8990418910980225</c:v>
                </c:pt>
                <c:pt idx="282">
                  <c:v>-4.3458051681518555</c:v>
                </c:pt>
                <c:pt idx="283">
                  <c:v>-4.7460474967956543</c:v>
                </c:pt>
                <c:pt idx="284">
                  <c:v>-5.0600776672363281</c:v>
                </c:pt>
                <c:pt idx="285">
                  <c:v>-5.322260856628418</c:v>
                </c:pt>
                <c:pt idx="286">
                  <c:v>-5.5939946174621582</c:v>
                </c:pt>
                <c:pt idx="287">
                  <c:v>-5.8720049858093262</c:v>
                </c:pt>
                <c:pt idx="288">
                  <c:v>-6.1111311912536621</c:v>
                </c:pt>
                <c:pt idx="289">
                  <c:v>-6.2932868003845215</c:v>
                </c:pt>
                <c:pt idx="290">
                  <c:v>-6.4212121963500977</c:v>
                </c:pt>
                <c:pt idx="291">
                  <c:v>-6.4859199523925781</c:v>
                </c:pt>
                <c:pt idx="292">
                  <c:v>-6.4406442642211914</c:v>
                </c:pt>
                <c:pt idx="293">
                  <c:v>-6.3111233711242676</c:v>
                </c:pt>
                <c:pt idx="294">
                  <c:v>-6.164766788482666</c:v>
                </c:pt>
                <c:pt idx="295">
                  <c:v>-6.1343660354614258</c:v>
                </c:pt>
                <c:pt idx="296">
                  <c:v>-6.2450084686279297</c:v>
                </c:pt>
                <c:pt idx="297">
                  <c:v>-6.1254816055297852</c:v>
                </c:pt>
                <c:pt idx="298">
                  <c:v>-5.5655984878540039</c:v>
                </c:pt>
                <c:pt idx="299">
                  <c:v>-4.5751924514770508</c:v>
                </c:pt>
                <c:pt idx="300">
                  <c:v>-3.3534221649169922</c:v>
                </c:pt>
                <c:pt idx="301">
                  <c:v>-2.1967642307281494</c:v>
                </c:pt>
                <c:pt idx="302">
                  <c:v>-1.2096313238143921</c:v>
                </c:pt>
                <c:pt idx="303">
                  <c:v>-0.36597001552581787</c:v>
                </c:pt>
                <c:pt idx="304">
                  <c:v>0.39126843214035034</c:v>
                </c:pt>
                <c:pt idx="305">
                  <c:v>1.0844616889953613</c:v>
                </c:pt>
                <c:pt idx="306">
                  <c:v>1.7040716409683228</c:v>
                </c:pt>
                <c:pt idx="307">
                  <c:v>2.1833019256591797</c:v>
                </c:pt>
                <c:pt idx="308">
                  <c:v>2.589069128036499</c:v>
                </c:pt>
                <c:pt idx="309">
                  <c:v>2.570521354675293</c:v>
                </c:pt>
                <c:pt idx="310">
                  <c:v>1.9052455425262451</c:v>
                </c:pt>
                <c:pt idx="311">
                  <c:v>0.56315827369689941</c:v>
                </c:pt>
                <c:pt idx="312">
                  <c:v>-1.1560038328170776</c:v>
                </c:pt>
                <c:pt idx="313">
                  <c:v>-1.4376382827758789</c:v>
                </c:pt>
                <c:pt idx="314">
                  <c:v>9.1028228402137756E-2</c:v>
                </c:pt>
                <c:pt idx="315">
                  <c:v>2.259091854095459</c:v>
                </c:pt>
                <c:pt idx="316">
                  <c:v>3.7754051685333252</c:v>
                </c:pt>
                <c:pt idx="317">
                  <c:v>3.9716377258300781</c:v>
                </c:pt>
                <c:pt idx="318">
                  <c:v>2.9760425090789795</c:v>
                </c:pt>
                <c:pt idx="319">
                  <c:v>1.8202363252639771</c:v>
                </c:pt>
                <c:pt idx="320">
                  <c:v>1.3488470315933228</c:v>
                </c:pt>
                <c:pt idx="321">
                  <c:v>1.4527382850646973</c:v>
                </c:pt>
                <c:pt idx="322">
                  <c:v>1.7746372222900391</c:v>
                </c:pt>
                <c:pt idx="323">
                  <c:v>1.9750726222991943</c:v>
                </c:pt>
                <c:pt idx="324">
                  <c:v>1.8881456851959229</c:v>
                </c:pt>
                <c:pt idx="325">
                  <c:v>1.5714752674102783</c:v>
                </c:pt>
                <c:pt idx="326">
                  <c:v>1.2281607389450073</c:v>
                </c:pt>
                <c:pt idx="327">
                  <c:v>1.034879207611084</c:v>
                </c:pt>
                <c:pt idx="328">
                  <c:v>1.0461779832839966</c:v>
                </c:pt>
                <c:pt idx="329">
                  <c:v>1.1839941740036011</c:v>
                </c:pt>
                <c:pt idx="330">
                  <c:v>1.3212870359420776</c:v>
                </c:pt>
                <c:pt idx="331">
                  <c:v>1.4160486459732056</c:v>
                </c:pt>
                <c:pt idx="332">
                  <c:v>1.4551560878753662</c:v>
                </c:pt>
                <c:pt idx="333">
                  <c:v>1.4164601564407349</c:v>
                </c:pt>
                <c:pt idx="334">
                  <c:v>1.3183879852294922</c:v>
                </c:pt>
                <c:pt idx="335">
                  <c:v>1.1616464853286743</c:v>
                </c:pt>
                <c:pt idx="336">
                  <c:v>0.95360147953033447</c:v>
                </c:pt>
                <c:pt idx="337">
                  <c:v>0.73121362924575806</c:v>
                </c:pt>
                <c:pt idx="338">
                  <c:v>0.55064839124679565</c:v>
                </c:pt>
                <c:pt idx="339">
                  <c:v>0.46412268280982971</c:v>
                </c:pt>
                <c:pt idx="340">
                  <c:v>0.41752803325653076</c:v>
                </c:pt>
                <c:pt idx="341">
                  <c:v>0.43632817268371582</c:v>
                </c:pt>
                <c:pt idx="342">
                  <c:v>0.53391093015670776</c:v>
                </c:pt>
                <c:pt idx="343">
                  <c:v>0.64947545528411865</c:v>
                </c:pt>
                <c:pt idx="344">
                  <c:v>0.78192192316055298</c:v>
                </c:pt>
                <c:pt idx="345">
                  <c:v>0.87145817279815674</c:v>
                </c:pt>
                <c:pt idx="346">
                  <c:v>0.89229446649551392</c:v>
                </c:pt>
                <c:pt idx="347">
                  <c:v>0.86055541038513184</c:v>
                </c:pt>
                <c:pt idx="348">
                  <c:v>0.79619342088699341</c:v>
                </c:pt>
                <c:pt idx="349">
                  <c:v>0.73543983697891235</c:v>
                </c:pt>
                <c:pt idx="350">
                  <c:v>0.70485049486160278</c:v>
                </c:pt>
                <c:pt idx="351">
                  <c:v>0.70267218351364136</c:v>
                </c:pt>
                <c:pt idx="352">
                  <c:v>0.72957491874694824</c:v>
                </c:pt>
                <c:pt idx="353">
                  <c:v>0.77826774120330811</c:v>
                </c:pt>
                <c:pt idx="354">
                  <c:v>0.84707319736480713</c:v>
                </c:pt>
                <c:pt idx="355">
                  <c:v>0.90884655714035034</c:v>
                </c:pt>
                <c:pt idx="356">
                  <c:v>0.97063297033309937</c:v>
                </c:pt>
                <c:pt idx="357">
                  <c:v>1.0323412418365479</c:v>
                </c:pt>
                <c:pt idx="358">
                  <c:v>1.1108120679855347</c:v>
                </c:pt>
                <c:pt idx="359">
                  <c:v>1.2023649215698242</c:v>
                </c:pt>
                <c:pt idx="360">
                  <c:v>1.3050092458724976</c:v>
                </c:pt>
                <c:pt idx="361">
                  <c:v>1.4013725519180298</c:v>
                </c:pt>
                <c:pt idx="362">
                  <c:v>1.4904597997665405</c:v>
                </c:pt>
                <c:pt idx="363">
                  <c:v>1.5813963413238525</c:v>
                </c:pt>
                <c:pt idx="364">
                  <c:v>1.6665586233139038</c:v>
                </c:pt>
                <c:pt idx="365">
                  <c:v>1.7412624359130859</c:v>
                </c:pt>
                <c:pt idx="366">
                  <c:v>1.8139553070068359</c:v>
                </c:pt>
                <c:pt idx="367">
                  <c:v>1.8641915321350098</c:v>
                </c:pt>
                <c:pt idx="368">
                  <c:v>1.8693459033966064</c:v>
                </c:pt>
                <c:pt idx="369">
                  <c:v>1.8789950609207153</c:v>
                </c:pt>
                <c:pt idx="370">
                  <c:v>1.9293516874313354</c:v>
                </c:pt>
                <c:pt idx="371">
                  <c:v>2.0288877487182617</c:v>
                </c:pt>
                <c:pt idx="372">
                  <c:v>2.1432793140411377</c:v>
                </c:pt>
                <c:pt idx="373">
                  <c:v>2.2379794120788574</c:v>
                </c:pt>
                <c:pt idx="374">
                  <c:v>2.2916889190673828</c:v>
                </c:pt>
                <c:pt idx="375">
                  <c:v>2.3124570846557617</c:v>
                </c:pt>
                <c:pt idx="376">
                  <c:v>2.2897264957427979</c:v>
                </c:pt>
                <c:pt idx="377">
                  <c:v>2.2257840633392334</c:v>
                </c:pt>
                <c:pt idx="378">
                  <c:v>2.1521778106689453</c:v>
                </c:pt>
                <c:pt idx="379">
                  <c:v>2.1167891025543213</c:v>
                </c:pt>
                <c:pt idx="380">
                  <c:v>2.143812894821167</c:v>
                </c:pt>
                <c:pt idx="381">
                  <c:v>2.2709896564483643</c:v>
                </c:pt>
                <c:pt idx="382">
                  <c:v>2.5396256446838379</c:v>
                </c:pt>
                <c:pt idx="383">
                  <c:v>2.8961555957794189</c:v>
                </c:pt>
                <c:pt idx="384">
                  <c:v>3.2288539409637451</c:v>
                </c:pt>
                <c:pt idx="385">
                  <c:v>3.4070694446563721</c:v>
                </c:pt>
                <c:pt idx="386">
                  <c:v>3.3182213306427002</c:v>
                </c:pt>
                <c:pt idx="387">
                  <c:v>3.0226447582244873</c:v>
                </c:pt>
                <c:pt idx="388">
                  <c:v>2.748333215713501</c:v>
                </c:pt>
                <c:pt idx="389">
                  <c:v>2.7156851291656494</c:v>
                </c:pt>
                <c:pt idx="390">
                  <c:v>2.556480884552002</c:v>
                </c:pt>
                <c:pt idx="391">
                  <c:v>2.0989010334014893</c:v>
                </c:pt>
                <c:pt idx="392">
                  <c:v>1.3033956289291382</c:v>
                </c:pt>
                <c:pt idx="393">
                  <c:v>0.55747175216674805</c:v>
                </c:pt>
                <c:pt idx="394">
                  <c:v>-0.19670034945011139</c:v>
                </c:pt>
                <c:pt idx="395">
                  <c:v>-1.1700727939605713</c:v>
                </c:pt>
                <c:pt idx="396">
                  <c:v>-2.1072013378143311</c:v>
                </c:pt>
                <c:pt idx="397">
                  <c:v>-2.7351751327514648</c:v>
                </c:pt>
                <c:pt idx="398">
                  <c:v>-3.0811858177185059</c:v>
                </c:pt>
                <c:pt idx="399">
                  <c:v>-3.1836600303649902</c:v>
                </c:pt>
                <c:pt idx="400">
                  <c:v>-3.0663166046142578</c:v>
                </c:pt>
                <c:pt idx="401">
                  <c:v>-2.8927676677703857</c:v>
                </c:pt>
                <c:pt idx="402">
                  <c:v>-2.8629038333892822</c:v>
                </c:pt>
                <c:pt idx="403">
                  <c:v>-3.0418508052825928</c:v>
                </c:pt>
                <c:pt idx="404">
                  <c:v>-3.444223165512085</c:v>
                </c:pt>
                <c:pt idx="405">
                  <c:v>-3.998659610748291</c:v>
                </c:pt>
                <c:pt idx="406">
                  <c:v>-4.5756802558898926</c:v>
                </c:pt>
                <c:pt idx="407">
                  <c:v>-5.0820884704589844</c:v>
                </c:pt>
                <c:pt idx="408">
                  <c:v>-5.4833860397338867</c:v>
                </c:pt>
                <c:pt idx="409">
                  <c:v>-5.8060922622680664</c:v>
                </c:pt>
                <c:pt idx="410">
                  <c:v>-6.0492172241210938</c:v>
                </c:pt>
                <c:pt idx="411">
                  <c:v>-6.2275996208190918</c:v>
                </c:pt>
                <c:pt idx="412">
                  <c:v>-6.3453459739685059</c:v>
                </c:pt>
                <c:pt idx="413">
                  <c:v>-6.4297828674316406</c:v>
                </c:pt>
                <c:pt idx="414">
                  <c:v>-6.4685192108154297</c:v>
                </c:pt>
                <c:pt idx="415">
                  <c:v>-6.4479060173034668</c:v>
                </c:pt>
                <c:pt idx="416">
                  <c:v>-6.3614225387573242</c:v>
                </c:pt>
                <c:pt idx="417">
                  <c:v>-6.2105779647827148</c:v>
                </c:pt>
                <c:pt idx="418">
                  <c:v>-5.9936890602111816</c:v>
                </c:pt>
                <c:pt idx="419">
                  <c:v>-5.7575922012329102</c:v>
                </c:pt>
                <c:pt idx="420">
                  <c:v>-5.487943172454834</c:v>
                </c:pt>
                <c:pt idx="421">
                  <c:v>-5.0703868865966797</c:v>
                </c:pt>
                <c:pt idx="422">
                  <c:v>-4.4058341979980469</c:v>
                </c:pt>
                <c:pt idx="423">
                  <c:v>-3.4894416332244873</c:v>
                </c:pt>
                <c:pt idx="424">
                  <c:v>-2.4148349761962891</c:v>
                </c:pt>
                <c:pt idx="425">
                  <c:v>-1.3345067501068115</c:v>
                </c:pt>
                <c:pt idx="426">
                  <c:v>-0.40001630783081055</c:v>
                </c:pt>
                <c:pt idx="427">
                  <c:v>0.37621283531188965</c:v>
                </c:pt>
                <c:pt idx="428">
                  <c:v>1.0855841636657715</c:v>
                </c:pt>
                <c:pt idx="429">
                  <c:v>1.7918068170547485</c:v>
                </c:pt>
                <c:pt idx="430">
                  <c:v>2.3744313716888428</c:v>
                </c:pt>
                <c:pt idx="431">
                  <c:v>2.4884471893310547</c:v>
                </c:pt>
                <c:pt idx="432">
                  <c:v>1.8642340898513794</c:v>
                </c:pt>
                <c:pt idx="433">
                  <c:v>0.43041503429412842</c:v>
                </c:pt>
                <c:pt idx="434">
                  <c:v>-0.92141938209533691</c:v>
                </c:pt>
                <c:pt idx="435">
                  <c:v>-1.0510759353637695</c:v>
                </c:pt>
                <c:pt idx="436">
                  <c:v>0.4489402174949646</c:v>
                </c:pt>
                <c:pt idx="437">
                  <c:v>2.3531486988067627</c:v>
                </c:pt>
                <c:pt idx="438">
                  <c:v>3.4030427932739258</c:v>
                </c:pt>
                <c:pt idx="439">
                  <c:v>3.6488778591156006</c:v>
                </c:pt>
                <c:pt idx="440">
                  <c:v>3.7267482280731201</c:v>
                </c:pt>
                <c:pt idx="441">
                  <c:v>3.7370302677154541</c:v>
                </c:pt>
                <c:pt idx="442">
                  <c:v>3.314302921295166</c:v>
                </c:pt>
                <c:pt idx="443">
                  <c:v>2.7937705516815186</c:v>
                </c:pt>
                <c:pt idx="444">
                  <c:v>2.5012426376342773</c:v>
                </c:pt>
                <c:pt idx="445">
                  <c:v>1.9349691867828369</c:v>
                </c:pt>
                <c:pt idx="446">
                  <c:v>1.4595179557800293</c:v>
                </c:pt>
                <c:pt idx="447">
                  <c:v>1.20916748046875</c:v>
                </c:pt>
                <c:pt idx="448">
                  <c:v>1.018440842628479</c:v>
                </c:pt>
                <c:pt idx="449">
                  <c:v>0.96093332767486572</c:v>
                </c:pt>
                <c:pt idx="450">
                  <c:v>0.98939961194992065</c:v>
                </c:pt>
                <c:pt idx="451">
                  <c:v>1.0367273092269897</c:v>
                </c:pt>
                <c:pt idx="452">
                  <c:v>1.1803151369094849</c:v>
                </c:pt>
                <c:pt idx="453">
                  <c:v>1.3952441215515137</c:v>
                </c:pt>
                <c:pt idx="454">
                  <c:v>1.5219581127166748</c:v>
                </c:pt>
                <c:pt idx="455">
                  <c:v>1.4635641574859619</c:v>
                </c:pt>
                <c:pt idx="456">
                  <c:v>1.237458348274231</c:v>
                </c:pt>
                <c:pt idx="457">
                  <c:v>0.90445566177368164</c:v>
                </c:pt>
                <c:pt idx="458">
                  <c:v>0.56327861547470093</c:v>
                </c:pt>
                <c:pt idx="459">
                  <c:v>0.34764823317527771</c:v>
                </c:pt>
                <c:pt idx="460">
                  <c:v>0.24366457760334015</c:v>
                </c:pt>
                <c:pt idx="461">
                  <c:v>0.19192159175872803</c:v>
                </c:pt>
                <c:pt idx="462">
                  <c:v>0.18319894373416901</c:v>
                </c:pt>
                <c:pt idx="463">
                  <c:v>0.23716284334659576</c:v>
                </c:pt>
                <c:pt idx="464">
                  <c:v>0.35558456182479858</c:v>
                </c:pt>
                <c:pt idx="465">
                  <c:v>0.48814877867698669</c:v>
                </c:pt>
                <c:pt idx="466">
                  <c:v>0.58825969696044922</c:v>
                </c:pt>
                <c:pt idx="467">
                  <c:v>0.62802797555923462</c:v>
                </c:pt>
                <c:pt idx="468">
                  <c:v>0.59943068027496338</c:v>
                </c:pt>
                <c:pt idx="469">
                  <c:v>0.56569862365722656</c:v>
                </c:pt>
                <c:pt idx="470">
                  <c:v>0.5608561635017395</c:v>
                </c:pt>
                <c:pt idx="471">
                  <c:v>0.60713660717010498</c:v>
                </c:pt>
                <c:pt idx="472">
                  <c:v>0.68560290336608887</c:v>
                </c:pt>
                <c:pt idx="473">
                  <c:v>0.75436407327651978</c:v>
                </c:pt>
                <c:pt idx="474">
                  <c:v>0.79878908395767212</c:v>
                </c:pt>
                <c:pt idx="475">
                  <c:v>0.81881099939346313</c:v>
                </c:pt>
                <c:pt idx="476">
                  <c:v>0.81992709636688232</c:v>
                </c:pt>
                <c:pt idx="477">
                  <c:v>0.83465021848678589</c:v>
                </c:pt>
                <c:pt idx="478">
                  <c:v>0.88047629594802856</c:v>
                </c:pt>
                <c:pt idx="479">
                  <c:v>0.96522605419158936</c:v>
                </c:pt>
                <c:pt idx="480">
                  <c:v>1.0949544906616211</c:v>
                </c:pt>
                <c:pt idx="481">
                  <c:v>1.242242693901062</c:v>
                </c:pt>
                <c:pt idx="482">
                  <c:v>1.3934884071350098</c:v>
                </c:pt>
                <c:pt idx="483">
                  <c:v>1.5252426862716675</c:v>
                </c:pt>
                <c:pt idx="484">
                  <c:v>1.6315238475799561</c:v>
                </c:pt>
                <c:pt idx="485">
                  <c:v>1.7075574398040771</c:v>
                </c:pt>
                <c:pt idx="486">
                  <c:v>1.7584275007247925</c:v>
                </c:pt>
                <c:pt idx="487">
                  <c:v>1.8145751953125</c:v>
                </c:pt>
                <c:pt idx="488">
                  <c:v>1.8140164613723755</c:v>
                </c:pt>
                <c:pt idx="489">
                  <c:v>1.7699431180953979</c:v>
                </c:pt>
                <c:pt idx="490">
                  <c:v>1.7465754747390747</c:v>
                </c:pt>
                <c:pt idx="491">
                  <c:v>1.8020222187042236</c:v>
                </c:pt>
                <c:pt idx="492">
                  <c:v>1.9442366361618042</c:v>
                </c:pt>
                <c:pt idx="493">
                  <c:v>2.116950511932373</c:v>
                </c:pt>
                <c:pt idx="494">
                  <c:v>2.3042111396789551</c:v>
                </c:pt>
                <c:pt idx="495">
                  <c:v>2.4493846893310547</c:v>
                </c:pt>
                <c:pt idx="496">
                  <c:v>2.5002119541168213</c:v>
                </c:pt>
                <c:pt idx="497">
                  <c:v>2.53067946434021</c:v>
                </c:pt>
                <c:pt idx="498">
                  <c:v>2.5923333168029785</c:v>
                </c:pt>
                <c:pt idx="499">
                  <c:v>2.6405479907989502</c:v>
                </c:pt>
                <c:pt idx="500">
                  <c:v>2.656435489654541</c:v>
                </c:pt>
                <c:pt idx="501">
                  <c:v>2.7378637790679932</c:v>
                </c:pt>
                <c:pt idx="502">
                  <c:v>2.9606704711914062</c:v>
                </c:pt>
                <c:pt idx="503">
                  <c:v>3.2096147537231445</c:v>
                </c:pt>
                <c:pt idx="504">
                  <c:v>3.4225594997406006</c:v>
                </c:pt>
                <c:pt idx="505">
                  <c:v>3.5539593696594238</c:v>
                </c:pt>
                <c:pt idx="506">
                  <c:v>3.5085773468017578</c:v>
                </c:pt>
                <c:pt idx="507">
                  <c:v>3.2093620300292969</c:v>
                </c:pt>
                <c:pt idx="508">
                  <c:v>2.8498706817626953</c:v>
                </c:pt>
                <c:pt idx="509">
                  <c:v>2.5369763374328613</c:v>
                </c:pt>
                <c:pt idx="510">
                  <c:v>2.109976053237915</c:v>
                </c:pt>
                <c:pt idx="511">
                  <c:v>1.5001676082611084</c:v>
                </c:pt>
                <c:pt idx="512">
                  <c:v>0.78324192762374878</c:v>
                </c:pt>
                <c:pt idx="513">
                  <c:v>0.15135493874549866</c:v>
                </c:pt>
                <c:pt idx="514">
                  <c:v>-0.61103427410125732</c:v>
                </c:pt>
                <c:pt idx="515">
                  <c:v>-1.5863320827484131</c:v>
                </c:pt>
                <c:pt idx="516">
                  <c:v>-2.4934072494506836</c:v>
                </c:pt>
                <c:pt idx="517">
                  <c:v>-3.1101787090301514</c:v>
                </c:pt>
                <c:pt idx="518">
                  <c:v>-3.4330534934997559</c:v>
                </c:pt>
                <c:pt idx="519">
                  <c:v>-3.4904055595397949</c:v>
                </c:pt>
                <c:pt idx="520">
                  <c:v>-3.3280847072601318</c:v>
                </c:pt>
                <c:pt idx="521">
                  <c:v>-3.1176528930664062</c:v>
                </c:pt>
                <c:pt idx="522">
                  <c:v>-3.0521581172943115</c:v>
                </c:pt>
                <c:pt idx="523">
                  <c:v>-3.2164938449859619</c:v>
                </c:pt>
                <c:pt idx="524">
                  <c:v>-3.6033663749694824</c:v>
                </c:pt>
                <c:pt idx="525">
                  <c:v>-4.1562714576721191</c:v>
                </c:pt>
                <c:pt idx="526">
                  <c:v>-4.7265129089355469</c:v>
                </c:pt>
                <c:pt idx="527">
                  <c:v>-5.2124843597412109</c:v>
                </c:pt>
                <c:pt idx="528">
                  <c:v>-5.5985565185546875</c:v>
                </c:pt>
                <c:pt idx="529">
                  <c:v>-5.9169788360595703</c:v>
                </c:pt>
                <c:pt idx="530">
                  <c:v>-6.1693224906921387</c:v>
                </c:pt>
                <c:pt idx="531">
                  <c:v>-6.3319683074951172</c:v>
                </c:pt>
                <c:pt idx="532">
                  <c:v>-6.4269142150878906</c:v>
                </c:pt>
                <c:pt idx="533">
                  <c:v>-6.4651904106140137</c:v>
                </c:pt>
                <c:pt idx="534">
                  <c:v>-6.4260683059692383</c:v>
                </c:pt>
                <c:pt idx="535">
                  <c:v>-6.292107105255127</c:v>
                </c:pt>
                <c:pt idx="536">
                  <c:v>-6.0747814178466797</c:v>
                </c:pt>
                <c:pt idx="537">
                  <c:v>-5.8244462013244629</c:v>
                </c:pt>
                <c:pt idx="538">
                  <c:v>-5.6072516441345215</c:v>
                </c:pt>
                <c:pt idx="539">
                  <c:v>-5.4664678573608398</c:v>
                </c:pt>
                <c:pt idx="540">
                  <c:v>-5.251436710357666</c:v>
                </c:pt>
                <c:pt idx="541">
                  <c:v>-4.7331814765930176</c:v>
                </c:pt>
                <c:pt idx="542">
                  <c:v>-3.9236235618591309</c:v>
                </c:pt>
                <c:pt idx="543">
                  <c:v>-2.9730432033538818</c:v>
                </c:pt>
                <c:pt idx="544">
                  <c:v>-2.0620639324188232</c:v>
                </c:pt>
                <c:pt idx="545">
                  <c:v>-1.2150179147720337</c:v>
                </c:pt>
                <c:pt idx="546">
                  <c:v>-0.37966790795326233</c:v>
                </c:pt>
                <c:pt idx="547">
                  <c:v>0.45953372120857239</c:v>
                </c:pt>
                <c:pt idx="548">
                  <c:v>1.2719550132751465</c:v>
                </c:pt>
                <c:pt idx="549">
                  <c:v>2.046339750289917</c:v>
                </c:pt>
                <c:pt idx="550">
                  <c:v>2.6337254047393799</c:v>
                </c:pt>
                <c:pt idx="551">
                  <c:v>2.5343086719512939</c:v>
                </c:pt>
                <c:pt idx="552">
                  <c:v>1.4282346963882446</c:v>
                </c:pt>
                <c:pt idx="553">
                  <c:v>-0.12084370851516724</c:v>
                </c:pt>
                <c:pt idx="554">
                  <c:v>-1.012883186340332</c:v>
                </c:pt>
                <c:pt idx="555">
                  <c:v>-0.67007583379745483</c:v>
                </c:pt>
                <c:pt idx="556">
                  <c:v>0.59699976444244385</c:v>
                </c:pt>
                <c:pt idx="557">
                  <c:v>1.9743720293045044</c:v>
                </c:pt>
                <c:pt idx="558">
                  <c:v>2.7966487407684326</c:v>
                </c:pt>
                <c:pt idx="559">
                  <c:v>2.9668128490447998</c:v>
                </c:pt>
                <c:pt idx="560">
                  <c:v>2.8812716007232666</c:v>
                </c:pt>
                <c:pt idx="561">
                  <c:v>2.9011940956115723</c:v>
                </c:pt>
                <c:pt idx="562">
                  <c:v>2.8040413856506348</c:v>
                </c:pt>
                <c:pt idx="563">
                  <c:v>2.6455206871032715</c:v>
                </c:pt>
                <c:pt idx="564">
                  <c:v>2.4031157493591309</c:v>
                </c:pt>
                <c:pt idx="565">
                  <c:v>1.8993334770202637</c:v>
                </c:pt>
                <c:pt idx="566">
                  <c:v>1.486128568649292</c:v>
                </c:pt>
                <c:pt idx="567">
                  <c:v>1.3423285484313965</c:v>
                </c:pt>
                <c:pt idx="568">
                  <c:v>1.3349477052688599</c:v>
                </c:pt>
                <c:pt idx="569">
                  <c:v>1.2682710886001587</c:v>
                </c:pt>
                <c:pt idx="570">
                  <c:v>1.2439678907394409</c:v>
                </c:pt>
                <c:pt idx="571">
                  <c:v>1.3588812351226807</c:v>
                </c:pt>
                <c:pt idx="572">
                  <c:v>1.5057388544082642</c:v>
                </c:pt>
                <c:pt idx="573">
                  <c:v>1.6049138307571411</c:v>
                </c:pt>
                <c:pt idx="574">
                  <c:v>1.5835225582122803</c:v>
                </c:pt>
                <c:pt idx="575">
                  <c:v>1.4100078344345093</c:v>
                </c:pt>
                <c:pt idx="576">
                  <c:v>1.1078064441680908</c:v>
                </c:pt>
                <c:pt idx="577">
                  <c:v>0.75573825836181641</c:v>
                </c:pt>
                <c:pt idx="578">
                  <c:v>0.44787445664405823</c:v>
                </c:pt>
                <c:pt idx="579">
                  <c:v>0.24802988767623901</c:v>
                </c:pt>
                <c:pt idx="580">
                  <c:v>0.15319204330444336</c:v>
                </c:pt>
                <c:pt idx="581">
                  <c:v>0.14169448614120483</c:v>
                </c:pt>
                <c:pt idx="582">
                  <c:v>0.21201393008232117</c:v>
                </c:pt>
                <c:pt idx="583">
                  <c:v>0.33194133639335632</c:v>
                </c:pt>
                <c:pt idx="584">
                  <c:v>0.47615659236907959</c:v>
                </c:pt>
                <c:pt idx="585">
                  <c:v>0.60451292991638184</c:v>
                </c:pt>
                <c:pt idx="586">
                  <c:v>0.67035692930221558</c:v>
                </c:pt>
                <c:pt idx="587">
                  <c:v>0.66003543138504028</c:v>
                </c:pt>
                <c:pt idx="588">
                  <c:v>0.59823119640350342</c:v>
                </c:pt>
                <c:pt idx="589">
                  <c:v>0.53896176815032959</c:v>
                </c:pt>
                <c:pt idx="590">
                  <c:v>0.52899491786956787</c:v>
                </c:pt>
                <c:pt idx="591">
                  <c:v>0.57208585739135742</c:v>
                </c:pt>
                <c:pt idx="592">
                  <c:v>0.6432497501373291</c:v>
                </c:pt>
                <c:pt idx="593">
                  <c:v>0.71804940700531006</c:v>
                </c:pt>
                <c:pt idx="594">
                  <c:v>0.79644036293029785</c:v>
                </c:pt>
                <c:pt idx="595">
                  <c:v>0.88322025537490845</c:v>
                </c:pt>
                <c:pt idx="596">
                  <c:v>0.96855592727661133</c:v>
                </c:pt>
                <c:pt idx="597">
                  <c:v>1.0576242208480835</c:v>
                </c:pt>
                <c:pt idx="598">
                  <c:v>1.1437907218933105</c:v>
                </c:pt>
                <c:pt idx="599">
                  <c:v>1.2569185495376587</c:v>
                </c:pt>
                <c:pt idx="600">
                  <c:v>1.3878482580184937</c:v>
                </c:pt>
                <c:pt idx="601">
                  <c:v>1.5224778652191162</c:v>
                </c:pt>
                <c:pt idx="602">
                  <c:v>1.6390916109085083</c:v>
                </c:pt>
                <c:pt idx="603">
                  <c:v>1.7352182865142822</c:v>
                </c:pt>
                <c:pt idx="604">
                  <c:v>1.7931934595108032</c:v>
                </c:pt>
                <c:pt idx="605">
                  <c:v>1.8473800420761108</c:v>
                </c:pt>
                <c:pt idx="606">
                  <c:v>1.9034451246261597</c:v>
                </c:pt>
                <c:pt idx="607">
                  <c:v>1.9311255216598511</c:v>
                </c:pt>
                <c:pt idx="608">
                  <c:v>1.9062638282775879</c:v>
                </c:pt>
                <c:pt idx="609">
                  <c:v>1.8531321287155151</c:v>
                </c:pt>
                <c:pt idx="610">
                  <c:v>1.8636766672134399</c:v>
                </c:pt>
                <c:pt idx="611">
                  <c:v>1.9294096231460571</c:v>
                </c:pt>
                <c:pt idx="612">
                  <c:v>2.0641398429870605</c:v>
                </c:pt>
                <c:pt idx="613">
                  <c:v>2.2939550876617432</c:v>
                </c:pt>
                <c:pt idx="614">
                  <c:v>2.5604310035705566</c:v>
                </c:pt>
                <c:pt idx="615">
                  <c:v>2.7466850280761719</c:v>
                </c:pt>
                <c:pt idx="616">
                  <c:v>2.82212233543396</c:v>
                </c:pt>
                <c:pt idx="617">
                  <c:v>2.8571279048919678</c:v>
                </c:pt>
                <c:pt idx="618">
                  <c:v>2.8673131465911865</c:v>
                </c:pt>
                <c:pt idx="619">
                  <c:v>2.8748264312744141</c:v>
                </c:pt>
                <c:pt idx="620">
                  <c:v>2.9365110397338867</c:v>
                </c:pt>
                <c:pt idx="621">
                  <c:v>3.1175577640533447</c:v>
                </c:pt>
                <c:pt idx="622">
                  <c:v>3.3816149234771729</c:v>
                </c:pt>
                <c:pt idx="623">
                  <c:v>3.5525388717651367</c:v>
                </c:pt>
                <c:pt idx="624">
                  <c:v>3.5887413024902344</c:v>
                </c:pt>
                <c:pt idx="625">
                  <c:v>3.4984481334686279</c:v>
                </c:pt>
                <c:pt idx="626">
                  <c:v>3.2083339691162109</c:v>
                </c:pt>
                <c:pt idx="627">
                  <c:v>2.8562047481536865</c:v>
                </c:pt>
                <c:pt idx="628">
                  <c:v>2.385164737701416</c:v>
                </c:pt>
                <c:pt idx="629">
                  <c:v>1.9039288759231567</c:v>
                </c:pt>
                <c:pt idx="630">
                  <c:v>1.4070557355880737</c:v>
                </c:pt>
                <c:pt idx="631">
                  <c:v>0.8222847580909729</c:v>
                </c:pt>
                <c:pt idx="632">
                  <c:v>4.4294953346252441E-2</c:v>
                </c:pt>
                <c:pt idx="633">
                  <c:v>-1.0030841827392578</c:v>
                </c:pt>
                <c:pt idx="634">
                  <c:v>-2.1783163547515869</c:v>
                </c:pt>
                <c:pt idx="635">
                  <c:v>-3.1579413414001465</c:v>
                </c:pt>
                <c:pt idx="636">
                  <c:v>-3.6956472396850586</c:v>
                </c:pt>
                <c:pt idx="637">
                  <c:v>-3.8287479877471924</c:v>
                </c:pt>
                <c:pt idx="638">
                  <c:v>-3.6995503902435303</c:v>
                </c:pt>
                <c:pt idx="639">
                  <c:v>-3.4789178371429443</c:v>
                </c:pt>
                <c:pt idx="640">
                  <c:v>-3.3458874225616455</c:v>
                </c:pt>
                <c:pt idx="641">
                  <c:v>-3.4035892486572266</c:v>
                </c:pt>
                <c:pt idx="642">
                  <c:v>-3.6792523860931396</c:v>
                </c:pt>
                <c:pt idx="643">
                  <c:v>-4.1537728309631348</c:v>
                </c:pt>
                <c:pt idx="644">
                  <c:v>-4.709897518157959</c:v>
                </c:pt>
                <c:pt idx="645">
                  <c:v>-5.1866297721862793</c:v>
                </c:pt>
                <c:pt idx="646">
                  <c:v>-5.5588617324829102</c:v>
                </c:pt>
                <c:pt idx="647">
                  <c:v>-5.8660707473754883</c:v>
                </c:pt>
                <c:pt idx="648">
                  <c:v>-6.1359553337097168</c:v>
                </c:pt>
                <c:pt idx="649">
                  <c:v>-6.351872444152832</c:v>
                </c:pt>
                <c:pt idx="650">
                  <c:v>-6.482027530670166</c:v>
                </c:pt>
                <c:pt idx="651">
                  <c:v>-6.503532886505127</c:v>
                </c:pt>
                <c:pt idx="652">
                  <c:v>-6.3954381942749023</c:v>
                </c:pt>
                <c:pt idx="653">
                  <c:v>-6.1730265617370605</c:v>
                </c:pt>
                <c:pt idx="654">
                  <c:v>-5.8872947692871094</c:v>
                </c:pt>
                <c:pt idx="655">
                  <c:v>-5.6020088195800781</c:v>
                </c:pt>
                <c:pt idx="656">
                  <c:v>-5.3820581436157227</c:v>
                </c:pt>
                <c:pt idx="657">
                  <c:v>-5.2148308753967285</c:v>
                </c:pt>
                <c:pt idx="658">
                  <c:v>-4.9376368522644043</c:v>
                </c:pt>
                <c:pt idx="659">
                  <c:v>-4.4088373184204102</c:v>
                </c:pt>
                <c:pt idx="660">
                  <c:v>-3.671255350112915</c:v>
                </c:pt>
                <c:pt idx="661">
                  <c:v>-2.8319892883300781</c:v>
                </c:pt>
                <c:pt idx="662">
                  <c:v>-2.0230467319488525</c:v>
                </c:pt>
                <c:pt idx="663">
                  <c:v>-1.2887746095657349</c:v>
                </c:pt>
                <c:pt idx="664">
                  <c:v>-0.60155147314071655</c:v>
                </c:pt>
                <c:pt idx="665">
                  <c:v>0.1053742915391922</c:v>
                </c:pt>
                <c:pt idx="666">
                  <c:v>0.88890367746353149</c:v>
                </c:pt>
                <c:pt idx="667">
                  <c:v>1.5769097805023193</c:v>
                </c:pt>
                <c:pt idx="668">
                  <c:v>2.2612800598144531</c:v>
                </c:pt>
                <c:pt idx="669">
                  <c:v>2.5060975551605225</c:v>
                </c:pt>
                <c:pt idx="670">
                  <c:v>1.34596848487854</c:v>
                </c:pt>
                <c:pt idx="671">
                  <c:v>-0.23728345334529877</c:v>
                </c:pt>
                <c:pt idx="672">
                  <c:v>-0.7545926570892334</c:v>
                </c:pt>
                <c:pt idx="673">
                  <c:v>0.36607426404953003</c:v>
                </c:pt>
                <c:pt idx="674">
                  <c:v>2.0898182392120361</c:v>
                </c:pt>
                <c:pt idx="675">
                  <c:v>3.1555681228637695</c:v>
                </c:pt>
                <c:pt idx="676">
                  <c:v>3.3456497192382812</c:v>
                </c:pt>
                <c:pt idx="677">
                  <c:v>3.1133763790130615</c:v>
                </c:pt>
                <c:pt idx="678">
                  <c:v>2.8679969310760498</c:v>
                </c:pt>
                <c:pt idx="679">
                  <c:v>2.594867467880249</c:v>
                </c:pt>
                <c:pt idx="680">
                  <c:v>2.3193256855010986</c:v>
                </c:pt>
                <c:pt idx="681">
                  <c:v>2.2808318138122559</c:v>
                </c:pt>
                <c:pt idx="682">
                  <c:v>2.2169394493103027</c:v>
                </c:pt>
                <c:pt idx="683">
                  <c:v>1.8190183639526367</c:v>
                </c:pt>
                <c:pt idx="684">
                  <c:v>1.4641329050064087</c:v>
                </c:pt>
                <c:pt idx="685">
                  <c:v>1.2343589067459106</c:v>
                </c:pt>
                <c:pt idx="686">
                  <c:v>1.2238618135452271</c:v>
                </c:pt>
                <c:pt idx="687">
                  <c:v>1.4037458896636963</c:v>
                </c:pt>
                <c:pt idx="688">
                  <c:v>1.6726769208908081</c:v>
                </c:pt>
                <c:pt idx="689">
                  <c:v>1.9214479923248291</c:v>
                </c:pt>
                <c:pt idx="690">
                  <c:v>2.0489015579223633</c:v>
                </c:pt>
                <c:pt idx="691">
                  <c:v>1.9261519908905029</c:v>
                </c:pt>
                <c:pt idx="692">
                  <c:v>1.5518436431884766</c:v>
                </c:pt>
                <c:pt idx="693">
                  <c:v>1.0751277208328247</c:v>
                </c:pt>
                <c:pt idx="694">
                  <c:v>0.68576383590698242</c:v>
                </c:pt>
                <c:pt idx="695">
                  <c:v>0.4430442750453949</c:v>
                </c:pt>
                <c:pt idx="696">
                  <c:v>0.30264961719512939</c:v>
                </c:pt>
                <c:pt idx="697">
                  <c:v>0.24054171144962311</c:v>
                </c:pt>
                <c:pt idx="698">
                  <c:v>0.20904770493507385</c:v>
                </c:pt>
                <c:pt idx="699">
                  <c:v>0.31163230538368225</c:v>
                </c:pt>
                <c:pt idx="700">
                  <c:v>0.53810346126556396</c:v>
                </c:pt>
                <c:pt idx="701">
                  <c:v>0.73416310548782349</c:v>
                </c:pt>
                <c:pt idx="702">
                  <c:v>0.78682923316955566</c:v>
                </c:pt>
                <c:pt idx="703">
                  <c:v>0.74561691284179688</c:v>
                </c:pt>
                <c:pt idx="704">
                  <c:v>0.69096243381500244</c:v>
                </c:pt>
                <c:pt idx="705">
                  <c:v>0.64471691846847534</c:v>
                </c:pt>
                <c:pt idx="706">
                  <c:v>0.60575193166732788</c:v>
                </c:pt>
                <c:pt idx="707">
                  <c:v>0.58426177501678467</c:v>
                </c:pt>
                <c:pt idx="708">
                  <c:v>0.58453977108001709</c:v>
                </c:pt>
                <c:pt idx="709">
                  <c:v>0.61175096035003662</c:v>
                </c:pt>
                <c:pt idx="710">
                  <c:v>0.65170663595199585</c:v>
                </c:pt>
                <c:pt idx="711">
                  <c:v>0.67994087934494019</c:v>
                </c:pt>
                <c:pt idx="712">
                  <c:v>0.67804521322250366</c:v>
                </c:pt>
                <c:pt idx="713">
                  <c:v>0.69305366277694702</c:v>
                </c:pt>
                <c:pt idx="714">
                  <c:v>0.74226886034011841</c:v>
                </c:pt>
                <c:pt idx="715">
                  <c:v>0.83986413478851318</c:v>
                </c:pt>
                <c:pt idx="716">
                  <c:v>0.97098433971405029</c:v>
                </c:pt>
                <c:pt idx="717">
                  <c:v>1.1149780750274658</c:v>
                </c:pt>
                <c:pt idx="718">
                  <c:v>1.2695490121841431</c:v>
                </c:pt>
                <c:pt idx="719">
                  <c:v>1.4291454553604126</c:v>
                </c:pt>
                <c:pt idx="720">
                  <c:v>1.5536665916442871</c:v>
                </c:pt>
                <c:pt idx="721">
                  <c:v>1.656615138053894</c:v>
                </c:pt>
                <c:pt idx="722">
                  <c:v>1.76179039478302</c:v>
                </c:pt>
                <c:pt idx="723">
                  <c:v>1.8628264665603638</c:v>
                </c:pt>
                <c:pt idx="724">
                  <c:v>1.94410240650177</c:v>
                </c:pt>
                <c:pt idx="725">
                  <c:v>1.9959441423416138</c:v>
                </c:pt>
                <c:pt idx="726">
                  <c:v>1.9818078279495239</c:v>
                </c:pt>
                <c:pt idx="727">
                  <c:v>1.946952223777771</c:v>
                </c:pt>
                <c:pt idx="728">
                  <c:v>1.9719851016998291</c:v>
                </c:pt>
                <c:pt idx="729">
                  <c:v>2.0900211334228516</c:v>
                </c:pt>
                <c:pt idx="730">
                  <c:v>2.284672737121582</c:v>
                </c:pt>
                <c:pt idx="731">
                  <c:v>2.4800541400909424</c:v>
                </c:pt>
                <c:pt idx="732">
                  <c:v>2.6276917457580566</c:v>
                </c:pt>
                <c:pt idx="733">
                  <c:v>2.7331023216247559</c:v>
                </c:pt>
                <c:pt idx="734">
                  <c:v>2.8203206062316895</c:v>
                </c:pt>
                <c:pt idx="735">
                  <c:v>2.8824605941772461</c:v>
                </c:pt>
                <c:pt idx="736">
                  <c:v>2.9133174419403076</c:v>
                </c:pt>
                <c:pt idx="737">
                  <c:v>2.9099345207214355</c:v>
                </c:pt>
                <c:pt idx="738">
                  <c:v>3.022639274597168</c:v>
                </c:pt>
                <c:pt idx="739">
                  <c:v>3.3381257057189941</c:v>
                </c:pt>
                <c:pt idx="740">
                  <c:v>3.6046867370605469</c:v>
                </c:pt>
                <c:pt idx="741">
                  <c:v>3.6770186424255371</c:v>
                </c:pt>
                <c:pt idx="742">
                  <c:v>3.620457649230957</c:v>
                </c:pt>
                <c:pt idx="743">
                  <c:v>3.3755192756652832</c:v>
                </c:pt>
                <c:pt idx="744">
                  <c:v>2.9181501865386963</c:v>
                </c:pt>
                <c:pt idx="745">
                  <c:v>2.2903172969818115</c:v>
                </c:pt>
                <c:pt idx="746">
                  <c:v>1.8319203853607178</c:v>
                </c:pt>
                <c:pt idx="747">
                  <c:v>1.5464731454849243</c:v>
                </c:pt>
                <c:pt idx="748">
                  <c:v>1.1571570634841919</c:v>
                </c:pt>
                <c:pt idx="749">
                  <c:v>0.57191884517669678</c:v>
                </c:pt>
                <c:pt idx="750">
                  <c:v>-0.30468139052391052</c:v>
                </c:pt>
                <c:pt idx="751">
                  <c:v>-1.3683463335037231</c:v>
                </c:pt>
                <c:pt idx="752">
                  <c:v>-2.3233981132507324</c:v>
                </c:pt>
                <c:pt idx="753">
                  <c:v>-2.9340524673461914</c:v>
                </c:pt>
                <c:pt idx="754">
                  <c:v>-3.1880114078521729</c:v>
                </c:pt>
                <c:pt idx="755">
                  <c:v>-3.2467441558837891</c:v>
                </c:pt>
                <c:pt idx="756">
                  <c:v>-3.3116137981414795</c:v>
                </c:pt>
                <c:pt idx="757">
                  <c:v>-3.4490206241607666</c:v>
                </c:pt>
                <c:pt idx="758">
                  <c:v>-3.6529300212860107</c:v>
                </c:pt>
                <c:pt idx="759">
                  <c:v>-3.9142220020294189</c:v>
                </c:pt>
                <c:pt idx="760">
                  <c:v>-4.2425937652587891</c:v>
                </c:pt>
                <c:pt idx="761">
                  <c:v>-4.6070938110351562</c:v>
                </c:pt>
                <c:pt idx="762">
                  <c:v>-4.9624948501586914</c:v>
                </c:pt>
                <c:pt idx="763">
                  <c:v>-5.2435717582702637</c:v>
                </c:pt>
                <c:pt idx="764">
                  <c:v>-5.4708657264709473</c:v>
                </c:pt>
                <c:pt idx="765">
                  <c:v>-5.6759219169616699</c:v>
                </c:pt>
                <c:pt idx="766">
                  <c:v>-5.8620848655700684</c:v>
                </c:pt>
                <c:pt idx="767">
                  <c:v>-6.0193338394165039</c:v>
                </c:pt>
                <c:pt idx="768">
                  <c:v>-6.1696090698242188</c:v>
                </c:pt>
                <c:pt idx="769">
                  <c:v>-6.2975239753723145</c:v>
                </c:pt>
                <c:pt idx="770">
                  <c:v>-6.3585495948791504</c:v>
                </c:pt>
                <c:pt idx="771">
                  <c:v>-6.3161544799804688</c:v>
                </c:pt>
                <c:pt idx="772">
                  <c:v>-6.1704940795898438</c:v>
                </c:pt>
                <c:pt idx="773">
                  <c:v>-5.9464998245239258</c:v>
                </c:pt>
                <c:pt idx="774">
                  <c:v>-5.7321667671203613</c:v>
                </c:pt>
                <c:pt idx="775">
                  <c:v>-5.5895709991455078</c:v>
                </c:pt>
                <c:pt idx="776">
                  <c:v>-5.4090886116027832</c:v>
                </c:pt>
                <c:pt idx="777">
                  <c:v>-4.9660367965698242</c:v>
                </c:pt>
                <c:pt idx="778">
                  <c:v>-4.1766371726989746</c:v>
                </c:pt>
                <c:pt idx="779">
                  <c:v>-3.1024584770202637</c:v>
                </c:pt>
                <c:pt idx="780">
                  <c:v>-1.9459822177886963</c:v>
                </c:pt>
                <c:pt idx="781">
                  <c:v>-0.91642379760742188</c:v>
                </c:pt>
                <c:pt idx="782">
                  <c:v>-7.9537659883499146E-2</c:v>
                </c:pt>
                <c:pt idx="783">
                  <c:v>0.61616581678390503</c:v>
                </c:pt>
                <c:pt idx="784">
                  <c:v>1.2389854192733765</c:v>
                </c:pt>
                <c:pt idx="785">
                  <c:v>1.8701591491699219</c:v>
                </c:pt>
                <c:pt idx="786">
                  <c:v>2.2921736240386963</c:v>
                </c:pt>
                <c:pt idx="787">
                  <c:v>2.3679842948913574</c:v>
                </c:pt>
                <c:pt idx="788">
                  <c:v>1.4268798828125</c:v>
                </c:pt>
                <c:pt idx="789">
                  <c:v>-1.043953001499176E-2</c:v>
                </c:pt>
                <c:pt idx="790">
                  <c:v>-0.85507756471633911</c:v>
                </c:pt>
                <c:pt idx="791">
                  <c:v>-0.33168533444404602</c:v>
                </c:pt>
                <c:pt idx="792">
                  <c:v>1.1869229078292847</c:v>
                </c:pt>
                <c:pt idx="793">
                  <c:v>2.5764980316162109</c:v>
                </c:pt>
                <c:pt idx="794">
                  <c:v>3.2523472309112549</c:v>
                </c:pt>
                <c:pt idx="795">
                  <c:v>3.2026138305664062</c:v>
                </c:pt>
                <c:pt idx="796">
                  <c:v>2.8635694980621338</c:v>
                </c:pt>
                <c:pt idx="797">
                  <c:v>2.5986618995666504</c:v>
                </c:pt>
                <c:pt idx="798">
                  <c:v>2.3760116100311279</c:v>
                </c:pt>
                <c:pt idx="799">
                  <c:v>2.2784535884857178</c:v>
                </c:pt>
                <c:pt idx="800">
                  <c:v>2.2562539577484131</c:v>
                </c:pt>
                <c:pt idx="801">
                  <c:v>1.9523561000823975</c:v>
                </c:pt>
                <c:pt idx="802">
                  <c:v>1.627372145652771</c:v>
                </c:pt>
                <c:pt idx="803">
                  <c:v>1.423503041267395</c:v>
                </c:pt>
                <c:pt idx="804">
                  <c:v>1.3133125305175781</c:v>
                </c:pt>
                <c:pt idx="805">
                  <c:v>1.3604917526245117</c:v>
                </c:pt>
                <c:pt idx="806">
                  <c:v>1.5468970537185669</c:v>
                </c:pt>
                <c:pt idx="807">
                  <c:v>1.8129996061325073</c:v>
                </c:pt>
                <c:pt idx="808">
                  <c:v>2.0284252166748047</c:v>
                </c:pt>
                <c:pt idx="809">
                  <c:v>2.0791361331939697</c:v>
                </c:pt>
                <c:pt idx="810">
                  <c:v>1.8864994049072266</c:v>
                </c:pt>
                <c:pt idx="811">
                  <c:v>1.4567430019378662</c:v>
                </c:pt>
                <c:pt idx="812">
                  <c:v>0.96471869945526123</c:v>
                </c:pt>
                <c:pt idx="813">
                  <c:v>0.60834288597106934</c:v>
                </c:pt>
                <c:pt idx="814">
                  <c:v>0.42253413796424866</c:v>
                </c:pt>
                <c:pt idx="815">
                  <c:v>0.28043383359909058</c:v>
                </c:pt>
                <c:pt idx="816">
                  <c:v>0.15189158916473389</c:v>
                </c:pt>
                <c:pt idx="817">
                  <c:v>7.0823796093463898E-2</c:v>
                </c:pt>
                <c:pt idx="818">
                  <c:v>8.42575803399086E-2</c:v>
                </c:pt>
                <c:pt idx="819">
                  <c:v>0.2207292914390564</c:v>
                </c:pt>
                <c:pt idx="820">
                  <c:v>0.45210790634155273</c:v>
                </c:pt>
                <c:pt idx="821">
                  <c:v>0.66861808300018311</c:v>
                </c:pt>
                <c:pt idx="822">
                  <c:v>0.76011127233505249</c:v>
                </c:pt>
                <c:pt idx="823">
                  <c:v>0.7378050684928894</c:v>
                </c:pt>
                <c:pt idx="824">
                  <c:v>0.66640758514404297</c:v>
                </c:pt>
                <c:pt idx="825">
                  <c:v>0.60868179798126221</c:v>
                </c:pt>
                <c:pt idx="826">
                  <c:v>0.59723579883575439</c:v>
                </c:pt>
                <c:pt idx="827">
                  <c:v>0.58951723575592041</c:v>
                </c:pt>
                <c:pt idx="828">
                  <c:v>0.5787883996963501</c:v>
                </c:pt>
                <c:pt idx="829">
                  <c:v>0.57526963949203491</c:v>
                </c:pt>
                <c:pt idx="830">
                  <c:v>0.59695202112197876</c:v>
                </c:pt>
                <c:pt idx="831">
                  <c:v>0.63804817199707031</c:v>
                </c:pt>
                <c:pt idx="832">
                  <c:v>0.70154035091400146</c:v>
                </c:pt>
                <c:pt idx="833">
                  <c:v>0.7871023416519165</c:v>
                </c:pt>
                <c:pt idx="834">
                  <c:v>0.89486634731292725</c:v>
                </c:pt>
                <c:pt idx="835">
                  <c:v>1.0185369253158569</c:v>
                </c:pt>
                <c:pt idx="836">
                  <c:v>1.1637601852416992</c:v>
                </c:pt>
                <c:pt idx="837">
                  <c:v>1.3308635950088501</c:v>
                </c:pt>
                <c:pt idx="838">
                  <c:v>1.4960442781448364</c:v>
                </c:pt>
                <c:pt idx="839">
                  <c:v>1.6468311548233032</c:v>
                </c:pt>
                <c:pt idx="840">
                  <c:v>1.7569872140884399</c:v>
                </c:pt>
                <c:pt idx="841">
                  <c:v>1.8182580471038818</c:v>
                </c:pt>
                <c:pt idx="842">
                  <c:v>1.8663192987442017</c:v>
                </c:pt>
                <c:pt idx="843">
                  <c:v>1.9261852502822876</c:v>
                </c:pt>
                <c:pt idx="844">
                  <c:v>1.9910315275192261</c:v>
                </c:pt>
                <c:pt idx="845">
                  <c:v>2.0007100105285645</c:v>
                </c:pt>
                <c:pt idx="846">
                  <c:v>1.9751261472702026</c:v>
                </c:pt>
                <c:pt idx="847">
                  <c:v>1.9687108993530273</c:v>
                </c:pt>
                <c:pt idx="848">
                  <c:v>2.0263447761535645</c:v>
                </c:pt>
                <c:pt idx="849">
                  <c:v>2.1703438758850098</c:v>
                </c:pt>
                <c:pt idx="850">
                  <c:v>2.3397815227508545</c:v>
                </c:pt>
                <c:pt idx="851">
                  <c:v>2.4764556884765625</c:v>
                </c:pt>
                <c:pt idx="852">
                  <c:v>2.5318992137908936</c:v>
                </c:pt>
                <c:pt idx="853">
                  <c:v>2.5487906932830811</c:v>
                </c:pt>
                <c:pt idx="854">
                  <c:v>2.5573058128356934</c:v>
                </c:pt>
                <c:pt idx="855">
                  <c:v>2.5839748382568359</c:v>
                </c:pt>
                <c:pt idx="856">
                  <c:v>2.6102981567382812</c:v>
                </c:pt>
                <c:pt idx="857">
                  <c:v>2.7229962348937988</c:v>
                </c:pt>
                <c:pt idx="858">
                  <c:v>2.9826483726501465</c:v>
                </c:pt>
                <c:pt idx="859">
                  <c:v>3.3211896419525146</c:v>
                </c:pt>
                <c:pt idx="860">
                  <c:v>3.6157653331756592</c:v>
                </c:pt>
                <c:pt idx="861">
                  <c:v>3.7405705451965332</c:v>
                </c:pt>
                <c:pt idx="862">
                  <c:v>3.6740133762359619</c:v>
                </c:pt>
                <c:pt idx="863">
                  <c:v>3.4612057209014893</c:v>
                </c:pt>
                <c:pt idx="864">
                  <c:v>3.301161527633667</c:v>
                </c:pt>
                <c:pt idx="865">
                  <c:v>2.8871312141418457</c:v>
                </c:pt>
                <c:pt idx="866">
                  <c:v>2.153125524520874</c:v>
                </c:pt>
                <c:pt idx="867">
                  <c:v>1.226340651512146</c:v>
                </c:pt>
                <c:pt idx="868">
                  <c:v>0.48333740234375</c:v>
                </c:pt>
                <c:pt idx="869">
                  <c:v>-1.0892266407608986E-2</c:v>
                </c:pt>
                <c:pt idx="870">
                  <c:v>-0.8175504207611084</c:v>
                </c:pt>
                <c:pt idx="871">
                  <c:v>-1.8032162189483643</c:v>
                </c:pt>
                <c:pt idx="872">
                  <c:v>-2.6301920413970947</c:v>
                </c:pt>
                <c:pt idx="873">
                  <c:v>-3.1331257820129395</c:v>
                </c:pt>
                <c:pt idx="874">
                  <c:v>-3.352135181427002</c:v>
                </c:pt>
                <c:pt idx="875">
                  <c:v>-3.3967154026031494</c:v>
                </c:pt>
                <c:pt idx="876">
                  <c:v>-3.404900074005127</c:v>
                </c:pt>
                <c:pt idx="877">
                  <c:v>-3.4861054420471191</c:v>
                </c:pt>
                <c:pt idx="878">
                  <c:v>-3.6828083992004395</c:v>
                </c:pt>
                <c:pt idx="879">
                  <c:v>-3.9836137294769287</c:v>
                </c:pt>
                <c:pt idx="880">
                  <c:v>-4.3597564697265625</c:v>
                </c:pt>
                <c:pt idx="881">
                  <c:v>-4.7728767395019531</c:v>
                </c:pt>
                <c:pt idx="882">
                  <c:v>-5.1384530067443848</c:v>
                </c:pt>
                <c:pt idx="883">
                  <c:v>-5.4426074028015137</c:v>
                </c:pt>
                <c:pt idx="884">
                  <c:v>-5.7218012809753418</c:v>
                </c:pt>
                <c:pt idx="885">
                  <c:v>-5.9834051132202148</c:v>
                </c:pt>
                <c:pt idx="886">
                  <c:v>-6.2114968299865723</c:v>
                </c:pt>
                <c:pt idx="887">
                  <c:v>-6.3946304321289062</c:v>
                </c:pt>
                <c:pt idx="888">
                  <c:v>-6.5283374786376953</c:v>
                </c:pt>
                <c:pt idx="889">
                  <c:v>-6.6101136207580566</c:v>
                </c:pt>
                <c:pt idx="890">
                  <c:v>-6.6211929321289062</c:v>
                </c:pt>
                <c:pt idx="891">
                  <c:v>-6.5384578704833984</c:v>
                </c:pt>
                <c:pt idx="892">
                  <c:v>-6.3517508506774902</c:v>
                </c:pt>
                <c:pt idx="893">
                  <c:v>-6.089134693145752</c:v>
                </c:pt>
                <c:pt idx="894">
                  <c:v>-5.8620600700378418</c:v>
                </c:pt>
                <c:pt idx="895">
                  <c:v>-5.628204345703125</c:v>
                </c:pt>
                <c:pt idx="896">
                  <c:v>-5.1252617835998535</c:v>
                </c:pt>
                <c:pt idx="897">
                  <c:v>-4.247187614440918</c:v>
                </c:pt>
                <c:pt idx="898">
                  <c:v>-3.1034133434295654</c:v>
                </c:pt>
                <c:pt idx="899">
                  <c:v>-1.96077561378479</c:v>
                </c:pt>
                <c:pt idx="900">
                  <c:v>-0.91912519931793213</c:v>
                </c:pt>
                <c:pt idx="901">
                  <c:v>2.508874237537384E-2</c:v>
                </c:pt>
                <c:pt idx="902">
                  <c:v>0.79292255640029907</c:v>
                </c:pt>
                <c:pt idx="903">
                  <c:v>1.4239245653152466</c:v>
                </c:pt>
                <c:pt idx="904">
                  <c:v>2.1108672618865967</c:v>
                </c:pt>
                <c:pt idx="905">
                  <c:v>2.8271136283874512</c:v>
                </c:pt>
                <c:pt idx="906">
                  <c:v>3.073904275894165</c:v>
                </c:pt>
                <c:pt idx="907">
                  <c:v>2.476886510848999</c:v>
                </c:pt>
                <c:pt idx="908">
                  <c:v>0.98737668991088867</c:v>
                </c:pt>
                <c:pt idx="909">
                  <c:v>-0.91352599859237671</c:v>
                </c:pt>
                <c:pt idx="910">
                  <c:v>-1.5027154684066772</c:v>
                </c:pt>
                <c:pt idx="911">
                  <c:v>8.3829864859580994E-2</c:v>
                </c:pt>
                <c:pt idx="912">
                  <c:v>2.0969836711883545</c:v>
                </c:pt>
                <c:pt idx="913">
                  <c:v>3.3746161460876465</c:v>
                </c:pt>
                <c:pt idx="914">
                  <c:v>3.8510284423828125</c:v>
                </c:pt>
                <c:pt idx="915">
                  <c:v>3.4218599796295166</c:v>
                </c:pt>
                <c:pt idx="916">
                  <c:v>2.5653896331787109</c:v>
                </c:pt>
                <c:pt idx="917">
                  <c:v>2.1929891109466553</c:v>
                </c:pt>
                <c:pt idx="918">
                  <c:v>2.2728621959686279</c:v>
                </c:pt>
                <c:pt idx="919">
                  <c:v>2.3420429229736328</c:v>
                </c:pt>
                <c:pt idx="920">
                  <c:v>2.2315530776977539</c:v>
                </c:pt>
                <c:pt idx="921">
                  <c:v>1.9630588293075562</c:v>
                </c:pt>
                <c:pt idx="922">
                  <c:v>1.6491775512695312</c:v>
                </c:pt>
                <c:pt idx="923">
                  <c:v>1.3492574691772461</c:v>
                </c:pt>
                <c:pt idx="924">
                  <c:v>1.0776305198669434</c:v>
                </c:pt>
                <c:pt idx="925">
                  <c:v>0.96416419744491577</c:v>
                </c:pt>
                <c:pt idx="926">
                  <c:v>1.0158683061599731</c:v>
                </c:pt>
                <c:pt idx="927">
                  <c:v>1.1071244478225708</c:v>
                </c:pt>
                <c:pt idx="928">
                  <c:v>1.2144621610641479</c:v>
                </c:pt>
                <c:pt idx="929">
                  <c:v>1.2953095436096191</c:v>
                </c:pt>
                <c:pt idx="930">
                  <c:v>1.2902154922485352</c:v>
                </c:pt>
                <c:pt idx="931">
                  <c:v>1.1616923809051514</c:v>
                </c:pt>
                <c:pt idx="932">
                  <c:v>0.92054450511932373</c:v>
                </c:pt>
                <c:pt idx="933">
                  <c:v>0.67813289165496826</c:v>
                </c:pt>
                <c:pt idx="934">
                  <c:v>0.50504261255264282</c:v>
                </c:pt>
                <c:pt idx="935">
                  <c:v>0.3976847231388092</c:v>
                </c:pt>
                <c:pt idx="936">
                  <c:v>0.346701979637146</c:v>
                </c:pt>
                <c:pt idx="937">
                  <c:v>0.34550884366035461</c:v>
                </c:pt>
                <c:pt idx="938">
                  <c:v>0.38352066278457642</c:v>
                </c:pt>
                <c:pt idx="939">
                  <c:v>0.44625633955001831</c:v>
                </c:pt>
                <c:pt idx="940">
                  <c:v>0.53300422430038452</c:v>
                </c:pt>
                <c:pt idx="941">
                  <c:v>0.6065903902053833</c:v>
                </c:pt>
                <c:pt idx="942">
                  <c:v>0.65555953979492188</c:v>
                </c:pt>
                <c:pt idx="943">
                  <c:v>0.68525427579879761</c:v>
                </c:pt>
                <c:pt idx="944">
                  <c:v>0.69739377498626709</c:v>
                </c:pt>
                <c:pt idx="945">
                  <c:v>0.72179454565048218</c:v>
                </c:pt>
                <c:pt idx="946">
                  <c:v>0.7464977502822876</c:v>
                </c:pt>
                <c:pt idx="947">
                  <c:v>0.77007764577865601</c:v>
                </c:pt>
                <c:pt idx="948">
                  <c:v>0.79165828227996826</c:v>
                </c:pt>
                <c:pt idx="949">
                  <c:v>0.81511074304580688</c:v>
                </c:pt>
                <c:pt idx="950">
                  <c:v>0.84884423017501831</c:v>
                </c:pt>
                <c:pt idx="951">
                  <c:v>0.88515722751617432</c:v>
                </c:pt>
                <c:pt idx="952">
                  <c:v>0.91818100214004517</c:v>
                </c:pt>
                <c:pt idx="953">
                  <c:v>0.97175461053848267</c:v>
                </c:pt>
                <c:pt idx="954">
                  <c:v>1.0402535200119019</c:v>
                </c:pt>
                <c:pt idx="955">
                  <c:v>1.1346035003662109</c:v>
                </c:pt>
                <c:pt idx="956">
                  <c:v>1.2527847290039062</c:v>
                </c:pt>
                <c:pt idx="957">
                  <c:v>1.4030797481536865</c:v>
                </c:pt>
                <c:pt idx="958">
                  <c:v>1.5523797273635864</c:v>
                </c:pt>
                <c:pt idx="959">
                  <c:v>1.6866865158081055</c:v>
                </c:pt>
                <c:pt idx="960">
                  <c:v>1.7982652187347412</c:v>
                </c:pt>
                <c:pt idx="961">
                  <c:v>1.9028029441833496</c:v>
                </c:pt>
                <c:pt idx="962">
                  <c:v>2.0053911209106445</c:v>
                </c:pt>
                <c:pt idx="963">
                  <c:v>2.1026761531829834</c:v>
                </c:pt>
                <c:pt idx="964">
                  <c:v>2.1298749446868896</c:v>
                </c:pt>
                <c:pt idx="965">
                  <c:v>2.104999303817749</c:v>
                </c:pt>
                <c:pt idx="966">
                  <c:v>2.0974769592285156</c:v>
                </c:pt>
                <c:pt idx="967">
                  <c:v>2.1638247966766357</c:v>
                </c:pt>
                <c:pt idx="968">
                  <c:v>2.2913041114807129</c:v>
                </c:pt>
                <c:pt idx="969">
                  <c:v>2.454742431640625</c:v>
                </c:pt>
                <c:pt idx="970">
                  <c:v>2.6152365207672119</c:v>
                </c:pt>
                <c:pt idx="971">
                  <c:v>2.7171657085418701</c:v>
                </c:pt>
                <c:pt idx="972">
                  <c:v>2.7548155784606934</c:v>
                </c:pt>
                <c:pt idx="973">
                  <c:v>2.76460862159729</c:v>
                </c:pt>
                <c:pt idx="974">
                  <c:v>2.7484171390533447</c:v>
                </c:pt>
                <c:pt idx="975">
                  <c:v>2.7517263889312744</c:v>
                </c:pt>
                <c:pt idx="976">
                  <c:v>2.8913989067077637</c:v>
                </c:pt>
                <c:pt idx="977">
                  <c:v>3.2250182628631592</c:v>
                </c:pt>
                <c:pt idx="978">
                  <c:v>3.5568220615386963</c:v>
                </c:pt>
                <c:pt idx="979">
                  <c:v>3.6957156658172607</c:v>
                </c:pt>
                <c:pt idx="980">
                  <c:v>3.6560025215148926</c:v>
                </c:pt>
                <c:pt idx="981">
                  <c:v>3.550382137298584</c:v>
                </c:pt>
                <c:pt idx="982">
                  <c:v>3.5176682472229004</c:v>
                </c:pt>
                <c:pt idx="983">
                  <c:v>3.3267691135406494</c:v>
                </c:pt>
                <c:pt idx="984">
                  <c:v>2.630061149597168</c:v>
                </c:pt>
                <c:pt idx="985">
                  <c:v>1.7472934722900391</c:v>
                </c:pt>
                <c:pt idx="986">
                  <c:v>0.84695667028427124</c:v>
                </c:pt>
                <c:pt idx="987">
                  <c:v>0.26157745718955994</c:v>
                </c:pt>
                <c:pt idx="988">
                  <c:v>-0.25647073984146118</c:v>
                </c:pt>
                <c:pt idx="989">
                  <c:v>-1.1883268356323242</c:v>
                </c:pt>
                <c:pt idx="990">
                  <c:v>-2.2347521781921387</c:v>
                </c:pt>
                <c:pt idx="991">
                  <c:v>-3.0118262767791748</c:v>
                </c:pt>
                <c:pt idx="992">
                  <c:v>-3.4154443740844727</c:v>
                </c:pt>
                <c:pt idx="993">
                  <c:v>-3.5232465267181396</c:v>
                </c:pt>
                <c:pt idx="994">
                  <c:v>-3.418550968170166</c:v>
                </c:pt>
                <c:pt idx="995">
                  <c:v>-3.2861785888671875</c:v>
                </c:pt>
                <c:pt idx="996">
                  <c:v>-3.2964086532592773</c:v>
                </c:pt>
                <c:pt idx="997">
                  <c:v>-3.5152528285980225</c:v>
                </c:pt>
                <c:pt idx="998">
                  <c:v>-3.9323081970214844</c:v>
                </c:pt>
                <c:pt idx="999">
                  <c:v>-4.4892492294311523</c:v>
                </c:pt>
                <c:pt idx="1000">
                  <c:v>-5.0533032417297363</c:v>
                </c:pt>
                <c:pt idx="1001">
                  <c:v>-5.5084366798400879</c:v>
                </c:pt>
                <c:pt idx="1002">
                  <c:v>-5.8436932563781738</c:v>
                </c:pt>
                <c:pt idx="1003">
                  <c:v>-6.1088600158691406</c:v>
                </c:pt>
                <c:pt idx="1004">
                  <c:v>-6.3396997451782227</c:v>
                </c:pt>
                <c:pt idx="1005">
                  <c:v>-6.521385669708252</c:v>
                </c:pt>
                <c:pt idx="1006">
                  <c:v>-6.6717596054077148</c:v>
                </c:pt>
                <c:pt idx="1007">
                  <c:v>-6.7917337417602539</c:v>
                </c:pt>
                <c:pt idx="1008">
                  <c:v>-6.8380560874938965</c:v>
                </c:pt>
                <c:pt idx="1009">
                  <c:v>-6.7802891731262207</c:v>
                </c:pt>
                <c:pt idx="1010">
                  <c:v>-6.5978789329528809</c:v>
                </c:pt>
                <c:pt idx="1011">
                  <c:v>-6.2832260131835938</c:v>
                </c:pt>
                <c:pt idx="1012">
                  <c:v>-5.8970823287963867</c:v>
                </c:pt>
                <c:pt idx="1013">
                  <c:v>-5.4961166381835938</c:v>
                </c:pt>
                <c:pt idx="1014">
                  <c:v>-5.0080137252807617</c:v>
                </c:pt>
                <c:pt idx="1015">
                  <c:v>-4.3383851051330566</c:v>
                </c:pt>
                <c:pt idx="1016">
                  <c:v>-3.4815306663513184</c:v>
                </c:pt>
                <c:pt idx="1017">
                  <c:v>-2.5093057155609131</c:v>
                </c:pt>
                <c:pt idx="1018">
                  <c:v>-1.6045013666152954</c:v>
                </c:pt>
                <c:pt idx="1019">
                  <c:v>-0.8893965482711792</c:v>
                </c:pt>
                <c:pt idx="1020">
                  <c:v>-0.32776385545730591</c:v>
                </c:pt>
                <c:pt idx="1021">
                  <c:v>0.24521955847740173</c:v>
                </c:pt>
                <c:pt idx="1022">
                  <c:v>0.98466008901596069</c:v>
                </c:pt>
                <c:pt idx="1023">
                  <c:v>1.8399810791015625</c:v>
                </c:pt>
                <c:pt idx="1024">
                  <c:v>2.5041079521179199</c:v>
                </c:pt>
                <c:pt idx="1025">
                  <c:v>2.8090000152587891</c:v>
                </c:pt>
                <c:pt idx="1026">
                  <c:v>2.5236415863037109</c:v>
                </c:pt>
                <c:pt idx="1027">
                  <c:v>1.4215255975723267</c:v>
                </c:pt>
                <c:pt idx="1028">
                  <c:v>-0.53065699338912964</c:v>
                </c:pt>
                <c:pt idx="1029">
                  <c:v>-1.9706470966339111</c:v>
                </c:pt>
                <c:pt idx="1030">
                  <c:v>-0.9118533730506897</c:v>
                </c:pt>
                <c:pt idx="1031">
                  <c:v>0.93683910369873047</c:v>
                </c:pt>
                <c:pt idx="1032">
                  <c:v>2.8416764736175537</c:v>
                </c:pt>
                <c:pt idx="1033">
                  <c:v>4.1096735000610352</c:v>
                </c:pt>
                <c:pt idx="1034">
                  <c:v>4.2666897773742676</c:v>
                </c:pt>
                <c:pt idx="1035">
                  <c:v>3.3021411895751953</c:v>
                </c:pt>
                <c:pt idx="1036">
                  <c:v>2.2882592678070068</c:v>
                </c:pt>
                <c:pt idx="1037">
                  <c:v>1.9332175254821777</c:v>
                </c:pt>
                <c:pt idx="1038">
                  <c:v>1.9469807147979736</c:v>
                </c:pt>
                <c:pt idx="1039">
                  <c:v>2.0535261631011963</c:v>
                </c:pt>
                <c:pt idx="1040">
                  <c:v>2.1631669998168945</c:v>
                </c:pt>
                <c:pt idx="1041">
                  <c:v>2.1040401458740234</c:v>
                </c:pt>
                <c:pt idx="1042">
                  <c:v>1.7123932838439941</c:v>
                </c:pt>
                <c:pt idx="1043">
                  <c:v>1.2468693256378174</c:v>
                </c:pt>
                <c:pt idx="1044">
                  <c:v>1.0392605066299438</c:v>
                </c:pt>
                <c:pt idx="1045">
                  <c:v>1.1395739316940308</c:v>
                </c:pt>
                <c:pt idx="1046">
                  <c:v>1.3134139776229858</c:v>
                </c:pt>
                <c:pt idx="1047">
                  <c:v>1.4420778751373291</c:v>
                </c:pt>
                <c:pt idx="1048">
                  <c:v>1.455508828163147</c:v>
                </c:pt>
                <c:pt idx="1049">
                  <c:v>1.3564388751983643</c:v>
                </c:pt>
                <c:pt idx="1050">
                  <c:v>1.178413987159729</c:v>
                </c:pt>
                <c:pt idx="1051">
                  <c:v>0.9544529914855957</c:v>
                </c:pt>
                <c:pt idx="1052">
                  <c:v>0.70687699317932129</c:v>
                </c:pt>
                <c:pt idx="1053">
                  <c:v>0.47870367765426636</c:v>
                </c:pt>
                <c:pt idx="1054">
                  <c:v>0.34357142448425293</c:v>
                </c:pt>
                <c:pt idx="1055">
                  <c:v>0.3043874204158783</c:v>
                </c:pt>
                <c:pt idx="1056">
                  <c:v>0.32934549450874329</c:v>
                </c:pt>
                <c:pt idx="1057">
                  <c:v>0.40207335352897644</c:v>
                </c:pt>
                <c:pt idx="1058">
                  <c:v>0.50440347194671631</c:v>
                </c:pt>
                <c:pt idx="1059">
                  <c:v>0.59952574968338013</c:v>
                </c:pt>
                <c:pt idx="1060">
                  <c:v>0.64379227161407471</c:v>
                </c:pt>
                <c:pt idx="1061">
                  <c:v>0.63777828216552734</c:v>
                </c:pt>
                <c:pt idx="1062">
                  <c:v>0.60744595527648926</c:v>
                </c:pt>
                <c:pt idx="1063">
                  <c:v>0.57894498109817505</c:v>
                </c:pt>
                <c:pt idx="1064">
                  <c:v>0.55166089534759521</c:v>
                </c:pt>
                <c:pt idx="1065">
                  <c:v>0.54479342699050903</c:v>
                </c:pt>
                <c:pt idx="1066">
                  <c:v>0.55913776159286499</c:v>
                </c:pt>
                <c:pt idx="1067">
                  <c:v>0.59957867860794067</c:v>
                </c:pt>
                <c:pt idx="1068">
                  <c:v>0.63829386234283447</c:v>
                </c:pt>
                <c:pt idx="1069">
                  <c:v>0.67747336626052856</c:v>
                </c:pt>
                <c:pt idx="1070">
                  <c:v>0.71897202730178833</c:v>
                </c:pt>
                <c:pt idx="1071">
                  <c:v>0.78256922960281372</c:v>
                </c:pt>
                <c:pt idx="1072">
                  <c:v>0.86876112222671509</c:v>
                </c:pt>
                <c:pt idx="1073">
                  <c:v>0.98965507745742798</c:v>
                </c:pt>
                <c:pt idx="1074">
                  <c:v>1.1138383150100708</c:v>
                </c:pt>
                <c:pt idx="1075">
                  <c:v>1.2324591875076294</c:v>
                </c:pt>
                <c:pt idx="1076">
                  <c:v>1.363994836807251</c:v>
                </c:pt>
                <c:pt idx="1077">
                  <c:v>1.4939479827880859</c:v>
                </c:pt>
                <c:pt idx="1078">
                  <c:v>1.6202913522720337</c:v>
                </c:pt>
                <c:pt idx="1079">
                  <c:v>1.7324889898300171</c:v>
                </c:pt>
                <c:pt idx="1080">
                  <c:v>1.8205524682998657</c:v>
                </c:pt>
                <c:pt idx="1081">
                  <c:v>1.9011914730072021</c:v>
                </c:pt>
                <c:pt idx="1082">
                  <c:v>1.952692985534668</c:v>
                </c:pt>
                <c:pt idx="1083">
                  <c:v>1.9321653842926025</c:v>
                </c:pt>
                <c:pt idx="1084">
                  <c:v>1.8936834335327148</c:v>
                </c:pt>
                <c:pt idx="1085">
                  <c:v>1.9099054336547852</c:v>
                </c:pt>
                <c:pt idx="1086">
                  <c:v>2.0102431774139404</c:v>
                </c:pt>
                <c:pt idx="1087">
                  <c:v>2.1704781055450439</c:v>
                </c:pt>
                <c:pt idx="1088">
                  <c:v>2.3372135162353516</c:v>
                </c:pt>
                <c:pt idx="1089">
                  <c:v>2.4820711612701416</c:v>
                </c:pt>
                <c:pt idx="1090">
                  <c:v>2.59403395652771</c:v>
                </c:pt>
                <c:pt idx="1091">
                  <c:v>2.6688222885131836</c:v>
                </c:pt>
                <c:pt idx="1092">
                  <c:v>2.7299177646636963</c:v>
                </c:pt>
                <c:pt idx="1093">
                  <c:v>2.7944109439849854</c:v>
                </c:pt>
                <c:pt idx="1094">
                  <c:v>2.8506631851196289</c:v>
                </c:pt>
                <c:pt idx="1095">
                  <c:v>2.9643180370330811</c:v>
                </c:pt>
                <c:pt idx="1096">
                  <c:v>3.2014205455780029</c:v>
                </c:pt>
                <c:pt idx="1097">
                  <c:v>3.4913837909698486</c:v>
                </c:pt>
                <c:pt idx="1098">
                  <c:v>3.6881790161132812</c:v>
                </c:pt>
                <c:pt idx="1099">
                  <c:v>3.7672038078308105</c:v>
                </c:pt>
                <c:pt idx="1100">
                  <c:v>3.7202663421630859</c:v>
                </c:pt>
                <c:pt idx="1101">
                  <c:v>3.5382506847381592</c:v>
                </c:pt>
                <c:pt idx="1102">
                  <c:v>3.112978458404541</c:v>
                </c:pt>
                <c:pt idx="1103">
                  <c:v>2.4074883460998535</c:v>
                </c:pt>
                <c:pt idx="1104">
                  <c:v>1.7689915895462036</c:v>
                </c:pt>
                <c:pt idx="1105">
                  <c:v>1.3259648084640503</c:v>
                </c:pt>
                <c:pt idx="1106">
                  <c:v>0.79556381702423096</c:v>
                </c:pt>
                <c:pt idx="1107">
                  <c:v>0.41541507840156555</c:v>
                </c:pt>
                <c:pt idx="1108">
                  <c:v>-0.19294175505638123</c:v>
                </c:pt>
                <c:pt idx="1109">
                  <c:v>-1.2784547805786133</c:v>
                </c:pt>
                <c:pt idx="1110">
                  <c:v>-2.4157216548919678</c:v>
                </c:pt>
                <c:pt idx="1111">
                  <c:v>-3.2413778305053711</c:v>
                </c:pt>
                <c:pt idx="1112">
                  <c:v>-3.6594874858856201</c:v>
                </c:pt>
                <c:pt idx="1113">
                  <c:v>-3.7662982940673828</c:v>
                </c:pt>
                <c:pt idx="1114">
                  <c:v>-3.6766388416290283</c:v>
                </c:pt>
                <c:pt idx="1115">
                  <c:v>-3.5263755321502686</c:v>
                </c:pt>
                <c:pt idx="1116">
                  <c:v>-3.4515762329101562</c:v>
                </c:pt>
                <c:pt idx="1117">
                  <c:v>-3.5419163703918457</c:v>
                </c:pt>
                <c:pt idx="1118">
                  <c:v>-3.8354043960571289</c:v>
                </c:pt>
                <c:pt idx="1119">
                  <c:v>-4.3036074638366699</c:v>
                </c:pt>
                <c:pt idx="1120">
                  <c:v>-4.8344597816467285</c:v>
                </c:pt>
                <c:pt idx="1121">
                  <c:v>-5.2556905746459961</c:v>
                </c:pt>
                <c:pt idx="1122">
                  <c:v>-5.5377593040466309</c:v>
                </c:pt>
                <c:pt idx="1123">
                  <c:v>-5.7348012924194336</c:v>
                </c:pt>
                <c:pt idx="1124">
                  <c:v>-5.8979024887084961</c:v>
                </c:pt>
                <c:pt idx="1125">
                  <c:v>-6.0576858520507812</c:v>
                </c:pt>
                <c:pt idx="1126">
                  <c:v>-6.2187633514404297</c:v>
                </c:pt>
                <c:pt idx="1127">
                  <c:v>-6.3591609001159668</c:v>
                </c:pt>
                <c:pt idx="1128">
                  <c:v>-6.4474930763244629</c:v>
                </c:pt>
                <c:pt idx="1129">
                  <c:v>-6.4601407051086426</c:v>
                </c:pt>
                <c:pt idx="1130">
                  <c:v>-6.368034839630127</c:v>
                </c:pt>
                <c:pt idx="1131">
                  <c:v>-6.2002277374267578</c:v>
                </c:pt>
                <c:pt idx="1132">
                  <c:v>-5.9985346794128418</c:v>
                </c:pt>
                <c:pt idx="1133">
                  <c:v>-5.7810144424438477</c:v>
                </c:pt>
                <c:pt idx="1134">
                  <c:v>-5.4857573509216309</c:v>
                </c:pt>
                <c:pt idx="1135">
                  <c:v>-4.9810342788696289</c:v>
                </c:pt>
                <c:pt idx="1136">
                  <c:v>-4.2450809478759766</c:v>
                </c:pt>
                <c:pt idx="1137">
                  <c:v>-3.3549454212188721</c:v>
                </c:pt>
                <c:pt idx="1138">
                  <c:v>-2.4392015933990479</c:v>
                </c:pt>
                <c:pt idx="1139">
                  <c:v>-1.5552749633789062</c:v>
                </c:pt>
                <c:pt idx="1140">
                  <c:v>-0.67517071962356567</c:v>
                </c:pt>
                <c:pt idx="1141">
                  <c:v>0.20780418813228607</c:v>
                </c:pt>
                <c:pt idx="1142">
                  <c:v>0.99458932876586914</c:v>
                </c:pt>
                <c:pt idx="1143">
                  <c:v>1.6824405193328857</c:v>
                </c:pt>
                <c:pt idx="1144">
                  <c:v>2.2635097503662109</c:v>
                </c:pt>
                <c:pt idx="1145">
                  <c:v>2.6507492065429688</c:v>
                </c:pt>
                <c:pt idx="1146">
                  <c:v>2.665736198425293</c:v>
                </c:pt>
                <c:pt idx="1147">
                  <c:v>2.1200449466705322</c:v>
                </c:pt>
                <c:pt idx="1148">
                  <c:v>0.93746405839920044</c:v>
                </c:pt>
                <c:pt idx="1149">
                  <c:v>-0.75224339962005615</c:v>
                </c:pt>
                <c:pt idx="1150">
                  <c:v>-1.5862182378768921</c:v>
                </c:pt>
                <c:pt idx="1151">
                  <c:v>-0.39233654737472534</c:v>
                </c:pt>
                <c:pt idx="1152">
                  <c:v>1.5995521545410156</c:v>
                </c:pt>
                <c:pt idx="1153">
                  <c:v>3.0158514976501465</c:v>
                </c:pt>
                <c:pt idx="1154">
                  <c:v>3.7615318298339844</c:v>
                </c:pt>
                <c:pt idx="1155">
                  <c:v>3.5328786373138428</c:v>
                </c:pt>
                <c:pt idx="1156">
                  <c:v>2.546332836151123</c:v>
                </c:pt>
                <c:pt idx="1157">
                  <c:v>1.8035420179367065</c:v>
                </c:pt>
                <c:pt idx="1158">
                  <c:v>1.7159448862075806</c:v>
                </c:pt>
                <c:pt idx="1159">
                  <c:v>1.9018036127090454</c:v>
                </c:pt>
                <c:pt idx="1160">
                  <c:v>2.0714750289916992</c:v>
                </c:pt>
                <c:pt idx="1161">
                  <c:v>2.1291718482971191</c:v>
                </c:pt>
                <c:pt idx="1162">
                  <c:v>2.0387053489685059</c:v>
                </c:pt>
                <c:pt idx="1163">
                  <c:v>1.7963454723358154</c:v>
                </c:pt>
                <c:pt idx="1164">
                  <c:v>1.4938263893127441</c:v>
                </c:pt>
                <c:pt idx="1165">
                  <c:v>1.2751845121383667</c:v>
                </c:pt>
                <c:pt idx="1166">
                  <c:v>1.267695426940918</c:v>
                </c:pt>
                <c:pt idx="1167">
                  <c:v>1.4447377920150757</c:v>
                </c:pt>
                <c:pt idx="1168">
                  <c:v>1.5704236030578613</c:v>
                </c:pt>
                <c:pt idx="1169">
                  <c:v>1.5486278533935547</c:v>
                </c:pt>
                <c:pt idx="1170">
                  <c:v>1.4107702970504761</c:v>
                </c:pt>
                <c:pt idx="1171">
                  <c:v>1.2381047010421753</c:v>
                </c:pt>
                <c:pt idx="1172">
                  <c:v>1.0675958395004272</c:v>
                </c:pt>
                <c:pt idx="1173">
                  <c:v>0.9003756046295166</c:v>
                </c:pt>
                <c:pt idx="1174">
                  <c:v>0.73621279001235962</c:v>
                </c:pt>
                <c:pt idx="1175">
                  <c:v>0.61659097671508789</c:v>
                </c:pt>
                <c:pt idx="1176">
                  <c:v>0.56705671548843384</c:v>
                </c:pt>
                <c:pt idx="1177">
                  <c:v>0.57273167371749878</c:v>
                </c:pt>
                <c:pt idx="1178">
                  <c:v>0.62010800838470459</c:v>
                </c:pt>
                <c:pt idx="1179">
                  <c:v>0.6733977198600769</c:v>
                </c:pt>
                <c:pt idx="1180">
                  <c:v>0.70608246326446533</c:v>
                </c:pt>
                <c:pt idx="1181">
                  <c:v>0.69974488019943237</c:v>
                </c:pt>
                <c:pt idx="1182">
                  <c:v>0.66198468208312988</c:v>
                </c:pt>
                <c:pt idx="1183">
                  <c:v>0.61386209726333618</c:v>
                </c:pt>
                <c:pt idx="1184">
                  <c:v>0.5724337100982666</c:v>
                </c:pt>
                <c:pt idx="1185">
                  <c:v>0.55714493989944458</c:v>
                </c:pt>
                <c:pt idx="1186">
                  <c:v>0.54462540149688721</c:v>
                </c:pt>
                <c:pt idx="1187">
                  <c:v>0.54971933364868164</c:v>
                </c:pt>
                <c:pt idx="1188">
                  <c:v>0.56097221374511719</c:v>
                </c:pt>
                <c:pt idx="1189">
                  <c:v>0.58654087781906128</c:v>
                </c:pt>
                <c:pt idx="1190">
                  <c:v>0.61844581365585327</c:v>
                </c:pt>
                <c:pt idx="1191">
                  <c:v>0.65681749582290649</c:v>
                </c:pt>
                <c:pt idx="1192">
                  <c:v>0.68374204635620117</c:v>
                </c:pt>
                <c:pt idx="1193">
                  <c:v>0.7131965160369873</c:v>
                </c:pt>
                <c:pt idx="1194">
                  <c:v>0.76123464107513428</c:v>
                </c:pt>
                <c:pt idx="1195">
                  <c:v>0.82861709594726562</c:v>
                </c:pt>
                <c:pt idx="1196">
                  <c:v>0.92544084787368774</c:v>
                </c:pt>
                <c:pt idx="1197">
                  <c:v>1.0471065044403076</c:v>
                </c:pt>
                <c:pt idx="1198">
                  <c:v>1.1609625816345215</c:v>
                </c:pt>
                <c:pt idx="1199">
                  <c:v>1.2589422464370728</c:v>
                </c:pt>
                <c:pt idx="1200">
                  <c:v>1.34941565990448</c:v>
                </c:pt>
                <c:pt idx="1201">
                  <c:v>1.4380048513412476</c:v>
                </c:pt>
                <c:pt idx="1202">
                  <c:v>1.5369423627853394</c:v>
                </c:pt>
                <c:pt idx="1203">
                  <c:v>1.6473759412765503</c:v>
                </c:pt>
                <c:pt idx="1204">
                  <c:v>1.7620594501495361</c:v>
                </c:pt>
                <c:pt idx="1205">
                  <c:v>1.874373197555542</c:v>
                </c:pt>
                <c:pt idx="1206">
                  <c:v>1.9561090469360352</c:v>
                </c:pt>
                <c:pt idx="1207">
                  <c:v>1.9713164567947388</c:v>
                </c:pt>
                <c:pt idx="1208">
                  <c:v>1.9622387886047363</c:v>
                </c:pt>
                <c:pt idx="1209">
                  <c:v>1.9940254688262939</c:v>
                </c:pt>
                <c:pt idx="1210">
                  <c:v>2.0765511989593506</c:v>
                </c:pt>
                <c:pt idx="1211">
                  <c:v>2.1996986865997314</c:v>
                </c:pt>
                <c:pt idx="1212">
                  <c:v>2.3301982879638672</c:v>
                </c:pt>
                <c:pt idx="1213">
                  <c:v>2.4352967739105225</c:v>
                </c:pt>
                <c:pt idx="1214">
                  <c:v>2.5006303787231445</c:v>
                </c:pt>
                <c:pt idx="1215">
                  <c:v>2.5333778858184814</c:v>
                </c:pt>
                <c:pt idx="1216">
                  <c:v>2.5701560974121094</c:v>
                </c:pt>
                <c:pt idx="1217">
                  <c:v>2.5871992111206055</c:v>
                </c:pt>
                <c:pt idx="1218">
                  <c:v>2.5569953918457031</c:v>
                </c:pt>
                <c:pt idx="1219">
                  <c:v>2.5588743686676025</c:v>
                </c:pt>
                <c:pt idx="1220">
                  <c:v>2.7420480251312256</c:v>
                </c:pt>
                <c:pt idx="1221">
                  <c:v>3.1073169708251953</c:v>
                </c:pt>
                <c:pt idx="1222">
                  <c:v>3.4371764659881592</c:v>
                </c:pt>
                <c:pt idx="1223">
                  <c:v>3.6149823665618896</c:v>
                </c:pt>
                <c:pt idx="1224">
                  <c:v>3.6514837741851807</c:v>
                </c:pt>
                <c:pt idx="1225">
                  <c:v>3.5365443229675293</c:v>
                </c:pt>
                <c:pt idx="1226">
                  <c:v>3.2971594333648682</c:v>
                </c:pt>
                <c:pt idx="1227">
                  <c:v>2.8198432922363281</c:v>
                </c:pt>
                <c:pt idx="1228">
                  <c:v>2.1812229156494141</c:v>
                </c:pt>
                <c:pt idx="1229">
                  <c:v>1.4573616981506348</c:v>
                </c:pt>
                <c:pt idx="1230">
                  <c:v>0.73856455087661743</c:v>
                </c:pt>
                <c:pt idx="1231">
                  <c:v>0.30271095037460327</c:v>
                </c:pt>
                <c:pt idx="1232">
                  <c:v>-0.10797327011823654</c:v>
                </c:pt>
                <c:pt idx="1233">
                  <c:v>-0.9876779317855835</c:v>
                </c:pt>
                <c:pt idx="1234">
                  <c:v>-1.9711945056915283</c:v>
                </c:pt>
                <c:pt idx="1235">
                  <c:v>-2.661060094833374</c:v>
                </c:pt>
                <c:pt idx="1236">
                  <c:v>-3.0035874843597412</c:v>
                </c:pt>
                <c:pt idx="1237">
                  <c:v>-3.1113276481628418</c:v>
                </c:pt>
                <c:pt idx="1238">
                  <c:v>-3.0239427089691162</c:v>
                </c:pt>
                <c:pt idx="1239">
                  <c:v>-2.8386025428771973</c:v>
                </c:pt>
                <c:pt idx="1240">
                  <c:v>-2.7290878295898438</c:v>
                </c:pt>
                <c:pt idx="1241">
                  <c:v>-2.821723461151123</c:v>
                </c:pt>
                <c:pt idx="1242">
                  <c:v>-3.1474263668060303</c:v>
                </c:pt>
                <c:pt idx="1243">
                  <c:v>-3.6740031242370605</c:v>
                </c:pt>
                <c:pt idx="1244">
                  <c:v>-4.2590136528015137</c:v>
                </c:pt>
                <c:pt idx="1245">
                  <c:v>-4.765657901763916</c:v>
                </c:pt>
                <c:pt idx="1246">
                  <c:v>-5.1517581939697266</c:v>
                </c:pt>
                <c:pt idx="1247">
                  <c:v>-5.4305877685546875</c:v>
                </c:pt>
                <c:pt idx="1248">
                  <c:v>-5.6162338256835938</c:v>
                </c:pt>
                <c:pt idx="1249">
                  <c:v>-5.7338986396789551</c:v>
                </c:pt>
                <c:pt idx="1250">
                  <c:v>-5.7976212501525879</c:v>
                </c:pt>
                <c:pt idx="1251">
                  <c:v>-5.8370819091796875</c:v>
                </c:pt>
                <c:pt idx="1252">
                  <c:v>-5.8630919456481934</c:v>
                </c:pt>
                <c:pt idx="1253">
                  <c:v>-5.8725624084472656</c:v>
                </c:pt>
                <c:pt idx="1254">
                  <c:v>-5.8616981506347656</c:v>
                </c:pt>
                <c:pt idx="1255">
                  <c:v>-5.7887468338012695</c:v>
                </c:pt>
                <c:pt idx="1256">
                  <c:v>-5.6659727096557617</c:v>
                </c:pt>
                <c:pt idx="1257">
                  <c:v>-5.5141763687133789</c:v>
                </c:pt>
                <c:pt idx="1258">
                  <c:v>-5.3212652206420898</c:v>
                </c:pt>
                <c:pt idx="1259">
                  <c:v>-5.0544261932373047</c:v>
                </c:pt>
                <c:pt idx="1260">
                  <c:v>-4.6981849670410156</c:v>
                </c:pt>
                <c:pt idx="1261">
                  <c:v>-4.3193979263305664</c:v>
                </c:pt>
                <c:pt idx="1262">
                  <c:v>-3.9886133670806885</c:v>
                </c:pt>
                <c:pt idx="1263">
                  <c:v>-3.7087399959564209</c:v>
                </c:pt>
                <c:pt idx="1264">
                  <c:v>-3.3457059860229492</c:v>
                </c:pt>
                <c:pt idx="1265">
                  <c:v>-2.775705099105835</c:v>
                </c:pt>
                <c:pt idx="1266">
                  <c:v>-2.0452544689178467</c:v>
                </c:pt>
                <c:pt idx="1267">
                  <c:v>-1.2542855739593506</c:v>
                </c:pt>
                <c:pt idx="1268">
                  <c:v>-0.47076162695884705</c:v>
                </c:pt>
                <c:pt idx="1269">
                  <c:v>0.26198658347129822</c:v>
                </c:pt>
                <c:pt idx="1270">
                  <c:v>0.9082190990447998</c:v>
                </c:pt>
                <c:pt idx="1271">
                  <c:v>1.4108121395111084</c:v>
                </c:pt>
                <c:pt idx="1272">
                  <c:v>1.6725622415542603</c:v>
                </c:pt>
                <c:pt idx="1273">
                  <c:v>1.7014889717102051</c:v>
                </c:pt>
                <c:pt idx="1274">
                  <c:v>1.5561701059341431</c:v>
                </c:pt>
                <c:pt idx="1275">
                  <c:v>1.2063812017440796</c:v>
                </c:pt>
                <c:pt idx="1276">
                  <c:v>0.51966643333435059</c:v>
                </c:pt>
                <c:pt idx="1277">
                  <c:v>-0.65117549896240234</c:v>
                </c:pt>
                <c:pt idx="1278">
                  <c:v>-1.8272918462753296</c:v>
                </c:pt>
                <c:pt idx="1279">
                  <c:v>-1.6290162801742554</c:v>
                </c:pt>
                <c:pt idx="1280">
                  <c:v>0.22481143474578857</c:v>
                </c:pt>
                <c:pt idx="1281">
                  <c:v>2.1259927749633789</c:v>
                </c:pt>
                <c:pt idx="1282">
                  <c:v>3.1679582595825195</c:v>
                </c:pt>
                <c:pt idx="1283">
                  <c:v>3.4126648902893066</c:v>
                </c:pt>
                <c:pt idx="1284">
                  <c:v>3.1068413257598877</c:v>
                </c:pt>
                <c:pt idx="1285">
                  <c:v>2.5889077186584473</c:v>
                </c:pt>
                <c:pt idx="1286">
                  <c:v>2.1661231517791748</c:v>
                </c:pt>
                <c:pt idx="1287">
                  <c:v>1.989485502243042</c:v>
                </c:pt>
                <c:pt idx="1288">
                  <c:v>1.975217342376709</c:v>
                </c:pt>
                <c:pt idx="1289">
                  <c:v>1.9631035327911377</c:v>
                </c:pt>
                <c:pt idx="1290">
                  <c:v>1.6721256971359253</c:v>
                </c:pt>
                <c:pt idx="1291">
                  <c:v>1.0613365173339844</c:v>
                </c:pt>
                <c:pt idx="1292">
                  <c:v>0.42985707521438599</c:v>
                </c:pt>
                <c:pt idx="1293">
                  <c:v>5.1845315843820572E-2</c:v>
                </c:pt>
                <c:pt idx="1294">
                  <c:v>-2.0449386909604073E-2</c:v>
                </c:pt>
                <c:pt idx="1295">
                  <c:v>9.9261835217475891E-2</c:v>
                </c:pt>
                <c:pt idx="1296">
                  <c:v>0.28995588421821594</c:v>
                </c:pt>
                <c:pt idx="1297">
                  <c:v>0.51218658685684204</c:v>
                </c:pt>
                <c:pt idx="1298">
                  <c:v>0.72191900014877319</c:v>
                </c:pt>
                <c:pt idx="1299">
                  <c:v>0.87733232975006104</c:v>
                </c:pt>
                <c:pt idx="1300">
                  <c:v>0.92811721563339233</c:v>
                </c:pt>
                <c:pt idx="1301">
                  <c:v>0.85129612684249878</c:v>
                </c:pt>
                <c:pt idx="1302">
                  <c:v>0.68868166208267212</c:v>
                </c:pt>
                <c:pt idx="1303">
                  <c:v>0.51943433284759521</c:v>
                </c:pt>
                <c:pt idx="1304">
                  <c:v>0.36221250891685486</c:v>
                </c:pt>
                <c:pt idx="1305">
                  <c:v>0.22894446551799774</c:v>
                </c:pt>
                <c:pt idx="1306">
                  <c:v>0.13395057618618011</c:v>
                </c:pt>
                <c:pt idx="1307">
                  <c:v>7.1222685277462006E-2</c:v>
                </c:pt>
                <c:pt idx="1308">
                  <c:v>5.0874006003141403E-2</c:v>
                </c:pt>
                <c:pt idx="1309">
                  <c:v>7.6507523655891418E-2</c:v>
                </c:pt>
                <c:pt idx="1310">
                  <c:v>0.12883037328720093</c:v>
                </c:pt>
                <c:pt idx="1311">
                  <c:v>0.19158761203289032</c:v>
                </c:pt>
                <c:pt idx="1312">
                  <c:v>0.25723558664321899</c:v>
                </c:pt>
                <c:pt idx="1313">
                  <c:v>0.31132343411445618</c:v>
                </c:pt>
                <c:pt idx="1314">
                  <c:v>0.3461834192276001</c:v>
                </c:pt>
                <c:pt idx="1315">
                  <c:v>0.35541912913322449</c:v>
                </c:pt>
                <c:pt idx="1316">
                  <c:v>0.34011900424957275</c:v>
                </c:pt>
                <c:pt idx="1317">
                  <c:v>0.31086960434913635</c:v>
                </c:pt>
                <c:pt idx="1318">
                  <c:v>0.27755612134933472</c:v>
                </c:pt>
                <c:pt idx="1319">
                  <c:v>0.24005889892578125</c:v>
                </c:pt>
                <c:pt idx="1320">
                  <c:v>0.22077254951000214</c:v>
                </c:pt>
                <c:pt idx="1321">
                  <c:v>0.21769122779369354</c:v>
                </c:pt>
                <c:pt idx="1322">
                  <c:v>0.24302640557289124</c:v>
                </c:pt>
                <c:pt idx="1323">
                  <c:v>0.29105708003044128</c:v>
                </c:pt>
                <c:pt idx="1324">
                  <c:v>0.35175397992134094</c:v>
                </c:pt>
                <c:pt idx="1325">
                  <c:v>0.4101090133190155</c:v>
                </c:pt>
                <c:pt idx="1326">
                  <c:v>0.46836593747138977</c:v>
                </c:pt>
                <c:pt idx="1327">
                  <c:v>0.51157486438751221</c:v>
                </c:pt>
                <c:pt idx="1328">
                  <c:v>0.54285901784896851</c:v>
                </c:pt>
                <c:pt idx="1329">
                  <c:v>0.5623285174369812</c:v>
                </c:pt>
                <c:pt idx="1330">
                  <c:v>0.57551515102386475</c:v>
                </c:pt>
                <c:pt idx="1331">
                  <c:v>0.57712483406066895</c:v>
                </c:pt>
                <c:pt idx="1332">
                  <c:v>0.57367497682571411</c:v>
                </c:pt>
                <c:pt idx="1333">
                  <c:v>0.55478739738464355</c:v>
                </c:pt>
                <c:pt idx="1334">
                  <c:v>0.53272336721420288</c:v>
                </c:pt>
                <c:pt idx="1335">
                  <c:v>0.50677245855331421</c:v>
                </c:pt>
                <c:pt idx="1336">
                  <c:v>0.48009368777275085</c:v>
                </c:pt>
                <c:pt idx="1337">
                  <c:v>0.45335960388183594</c:v>
                </c:pt>
                <c:pt idx="1338">
                  <c:v>0.4212203323841095</c:v>
                </c:pt>
                <c:pt idx="1339">
                  <c:v>0.38760051131248474</c:v>
                </c:pt>
                <c:pt idx="1340">
                  <c:v>0.36515885591506958</c:v>
                </c:pt>
                <c:pt idx="1341">
                  <c:v>0.33988946676254272</c:v>
                </c:pt>
                <c:pt idx="1342">
                  <c:v>0.3119901716709137</c:v>
                </c:pt>
                <c:pt idx="1343">
                  <c:v>0.29023021459579468</c:v>
                </c:pt>
                <c:pt idx="1344">
                  <c:v>0.28845867514610291</c:v>
                </c:pt>
                <c:pt idx="1345">
                  <c:v>0.29180172085762024</c:v>
                </c:pt>
                <c:pt idx="1346">
                  <c:v>0.30288338661193848</c:v>
                </c:pt>
                <c:pt idx="1347">
                  <c:v>0.32670271396636963</c:v>
                </c:pt>
                <c:pt idx="1348">
                  <c:v>0.34645351767539978</c:v>
                </c:pt>
                <c:pt idx="1349">
                  <c:v>0.35844799876213074</c:v>
                </c:pt>
                <c:pt idx="1350">
                  <c:v>0.35639205574989319</c:v>
                </c:pt>
                <c:pt idx="1351">
                  <c:v>0.33603760600090027</c:v>
                </c:pt>
                <c:pt idx="1352">
                  <c:v>0.30411747097969055</c:v>
                </c:pt>
                <c:pt idx="1353">
                  <c:v>0.27806535363197327</c:v>
                </c:pt>
                <c:pt idx="1354">
                  <c:v>0.25439837574958801</c:v>
                </c:pt>
                <c:pt idx="1355">
                  <c:v>0.23162195086479187</c:v>
                </c:pt>
                <c:pt idx="1356">
                  <c:v>0.20415331423282623</c:v>
                </c:pt>
                <c:pt idx="1357">
                  <c:v>0.17704042792320251</c:v>
                </c:pt>
                <c:pt idx="1358">
                  <c:v>0.14797095954418182</c:v>
                </c:pt>
                <c:pt idx="1359">
                  <c:v>0.11942990124225616</c:v>
                </c:pt>
                <c:pt idx="1360">
                  <c:v>9.6153870224952698E-2</c:v>
                </c:pt>
                <c:pt idx="1361">
                  <c:v>7.8376054763793945E-2</c:v>
                </c:pt>
                <c:pt idx="1362">
                  <c:v>6.6488496959209442E-2</c:v>
                </c:pt>
                <c:pt idx="1363">
                  <c:v>5.9738136827945709E-2</c:v>
                </c:pt>
                <c:pt idx="1364">
                  <c:v>5.2800599485635757E-2</c:v>
                </c:pt>
                <c:pt idx="1365">
                  <c:v>4.119076207280159E-2</c:v>
                </c:pt>
                <c:pt idx="1366">
                  <c:v>2.5684505701065063E-2</c:v>
                </c:pt>
                <c:pt idx="1367">
                  <c:v>9.9936909973621368E-3</c:v>
                </c:pt>
                <c:pt idx="1368">
                  <c:v>-1.4378227293491364E-2</c:v>
                </c:pt>
                <c:pt idx="1369">
                  <c:v>-3.3326406031847E-2</c:v>
                </c:pt>
                <c:pt idx="1370">
                  <c:v>-4.9315225332975388E-2</c:v>
                </c:pt>
                <c:pt idx="1371">
                  <c:v>-6.8629585206508636E-2</c:v>
                </c:pt>
                <c:pt idx="1372">
                  <c:v>-8.2867905497550964E-2</c:v>
                </c:pt>
                <c:pt idx="1373">
                  <c:v>-8.0580577254295349E-2</c:v>
                </c:pt>
                <c:pt idx="1374">
                  <c:v>-6.8977713584899902E-2</c:v>
                </c:pt>
                <c:pt idx="1375">
                  <c:v>-5.2618775516748428E-2</c:v>
                </c:pt>
                <c:pt idx="1376">
                  <c:v>-3.4648563712835312E-2</c:v>
                </c:pt>
                <c:pt idx="1377">
                  <c:v>-1.823592372238636E-2</c:v>
                </c:pt>
                <c:pt idx="1378">
                  <c:v>2.1191486157476902E-3</c:v>
                </c:pt>
                <c:pt idx="1379">
                  <c:v>1.4364846050739288E-2</c:v>
                </c:pt>
                <c:pt idx="1380">
                  <c:v>1.9387301057577133E-2</c:v>
                </c:pt>
                <c:pt idx="1381">
                  <c:v>2.5328595191240311E-2</c:v>
                </c:pt>
                <c:pt idx="1382">
                  <c:v>2.4354409426450729E-2</c:v>
                </c:pt>
                <c:pt idx="1383">
                  <c:v>1.9957957789301872E-2</c:v>
                </c:pt>
                <c:pt idx="1384">
                  <c:v>1.7480151727795601E-2</c:v>
                </c:pt>
                <c:pt idx="1385">
                  <c:v>1.0373087599873543E-2</c:v>
                </c:pt>
                <c:pt idx="1386">
                  <c:v>4.2563388124108315E-3</c:v>
                </c:pt>
                <c:pt idx="1387">
                  <c:v>9.4067938625812531E-3</c:v>
                </c:pt>
                <c:pt idx="1388">
                  <c:v>1.2642269022762775E-2</c:v>
                </c:pt>
                <c:pt idx="1389">
                  <c:v>1.5017697587609291E-2</c:v>
                </c:pt>
                <c:pt idx="1390">
                  <c:v>1.7813483253121376E-2</c:v>
                </c:pt>
                <c:pt idx="1391">
                  <c:v>2.9031239449977875E-2</c:v>
                </c:pt>
                <c:pt idx="1392">
                  <c:v>3.9038602262735367E-2</c:v>
                </c:pt>
                <c:pt idx="1393">
                  <c:v>4.1968517005443573E-2</c:v>
                </c:pt>
                <c:pt idx="1394">
                  <c:v>4.5434087514877319E-2</c:v>
                </c:pt>
                <c:pt idx="1395">
                  <c:v>4.0934938937425613E-2</c:v>
                </c:pt>
                <c:pt idx="1396">
                  <c:v>3.1692706048488617E-2</c:v>
                </c:pt>
                <c:pt idx="1397">
                  <c:v>1.9923664629459381E-2</c:v>
                </c:pt>
                <c:pt idx="1398">
                  <c:v>6.4454060047864914E-3</c:v>
                </c:pt>
                <c:pt idx="1399">
                  <c:v>-5.4331542924046516E-4</c:v>
                </c:pt>
                <c:pt idx="1400">
                  <c:v>-8.6244111880660057E-3</c:v>
                </c:pt>
                <c:pt idx="1401">
                  <c:v>-8.5146911442279816E-3</c:v>
                </c:pt>
                <c:pt idx="1402">
                  <c:v>-6.3740424811840057E-3</c:v>
                </c:pt>
                <c:pt idx="1403">
                  <c:v>-8.7155476212501526E-3</c:v>
                </c:pt>
                <c:pt idx="1404">
                  <c:v>-1.5665598213672638E-2</c:v>
                </c:pt>
                <c:pt idx="1405">
                  <c:v>-2.1790711209177971E-2</c:v>
                </c:pt>
                <c:pt idx="1406">
                  <c:v>-2.6967896148562431E-2</c:v>
                </c:pt>
                <c:pt idx="1407">
                  <c:v>-2.863471582531929E-2</c:v>
                </c:pt>
                <c:pt idx="1408">
                  <c:v>-2.7711663395166397E-2</c:v>
                </c:pt>
                <c:pt idx="1409">
                  <c:v>-2.6306748390197754E-2</c:v>
                </c:pt>
                <c:pt idx="1410">
                  <c:v>-2.1453671157360077E-2</c:v>
                </c:pt>
                <c:pt idx="1411">
                  <c:v>-2.1039485931396484E-2</c:v>
                </c:pt>
                <c:pt idx="1412">
                  <c:v>-2.5009993463754654E-2</c:v>
                </c:pt>
                <c:pt idx="1413">
                  <c:v>-2.3138217628002167E-2</c:v>
                </c:pt>
                <c:pt idx="1414">
                  <c:v>-2.4419732391834259E-2</c:v>
                </c:pt>
                <c:pt idx="1415">
                  <c:v>-2.2115305066108704E-2</c:v>
                </c:pt>
                <c:pt idx="1416">
                  <c:v>-2.0256418734788895E-2</c:v>
                </c:pt>
                <c:pt idx="1417">
                  <c:v>-1.5677951276302338E-2</c:v>
                </c:pt>
                <c:pt idx="1418">
                  <c:v>-1.3190826401114464E-2</c:v>
                </c:pt>
                <c:pt idx="1419">
                  <c:v>-1.1401022784411907E-2</c:v>
                </c:pt>
                <c:pt idx="1420">
                  <c:v>-1.3685748912394047E-2</c:v>
                </c:pt>
                <c:pt idx="1421">
                  <c:v>-1.4577329158782959E-2</c:v>
                </c:pt>
                <c:pt idx="1422">
                  <c:v>-1.6668442636728287E-2</c:v>
                </c:pt>
                <c:pt idx="1423">
                  <c:v>-1.4874216169118881E-2</c:v>
                </c:pt>
                <c:pt idx="1424">
                  <c:v>-1.1127680540084839E-2</c:v>
                </c:pt>
                <c:pt idx="1425">
                  <c:v>-8.582758717238903E-3</c:v>
                </c:pt>
                <c:pt idx="1426">
                  <c:v>-6.2250625342130661E-3</c:v>
                </c:pt>
                <c:pt idx="1427">
                  <c:v>-4.8758536577224731E-3</c:v>
                </c:pt>
                <c:pt idx="1428">
                  <c:v>-5.3211343474686146E-3</c:v>
                </c:pt>
                <c:pt idx="1429">
                  <c:v>-6.8011591210961342E-3</c:v>
                </c:pt>
                <c:pt idx="1430">
                  <c:v>-1.0364735499024391E-2</c:v>
                </c:pt>
                <c:pt idx="1431">
                  <c:v>-4.892309196293354E-3</c:v>
                </c:pt>
                <c:pt idx="1432">
                  <c:v>-9.3296682462096214E-3</c:v>
                </c:pt>
                <c:pt idx="1433">
                  <c:v>-1.2360190041363239E-2</c:v>
                </c:pt>
                <c:pt idx="1434">
                  <c:v>-1.4484327286481857E-2</c:v>
                </c:pt>
                <c:pt idx="1435">
                  <c:v>-1.7936583608388901E-2</c:v>
                </c:pt>
                <c:pt idx="1436">
                  <c:v>-1.6317913308739662E-2</c:v>
                </c:pt>
                <c:pt idx="1437">
                  <c:v>-1.2479819357395172E-2</c:v>
                </c:pt>
                <c:pt idx="1438">
                  <c:v>-6.5513569861650467E-3</c:v>
                </c:pt>
                <c:pt idx="1439">
                  <c:v>-5.2677607163786888E-3</c:v>
                </c:pt>
                <c:pt idx="1440">
                  <c:v>-3.4703933633863926E-3</c:v>
                </c:pt>
                <c:pt idx="1441">
                  <c:v>2.318941056728363E-3</c:v>
                </c:pt>
                <c:pt idx="1442">
                  <c:v>3.3876672387123108E-3</c:v>
                </c:pt>
                <c:pt idx="1443">
                  <c:v>2.4272301234304905E-3</c:v>
                </c:pt>
                <c:pt idx="1444">
                  <c:v>-2.3653949610888958E-3</c:v>
                </c:pt>
                <c:pt idx="1445">
                  <c:v>-6.8571874871850014E-3</c:v>
                </c:pt>
                <c:pt idx="1446">
                  <c:v>-7.5014065951108932E-3</c:v>
                </c:pt>
                <c:pt idx="1447">
                  <c:v>1.4456873759627342E-4</c:v>
                </c:pt>
                <c:pt idx="1448">
                  <c:v>1.2185252271592617E-2</c:v>
                </c:pt>
                <c:pt idx="1449">
                  <c:v>1.9699264317750931E-2</c:v>
                </c:pt>
                <c:pt idx="1450">
                  <c:v>2.9402490705251694E-2</c:v>
                </c:pt>
                <c:pt idx="1451">
                  <c:v>3.3717874437570572E-2</c:v>
                </c:pt>
                <c:pt idx="1452">
                  <c:v>3.7133380770683289E-2</c:v>
                </c:pt>
                <c:pt idx="1453">
                  <c:v>3.3060662448406219E-2</c:v>
                </c:pt>
                <c:pt idx="1454">
                  <c:v>3.2640948891639709E-2</c:v>
                </c:pt>
                <c:pt idx="1455">
                  <c:v>3.5843774676322937E-2</c:v>
                </c:pt>
                <c:pt idx="1456">
                  <c:v>3.5330053418874741E-2</c:v>
                </c:pt>
                <c:pt idx="1457">
                  <c:v>3.2345391809940338E-2</c:v>
                </c:pt>
                <c:pt idx="1458">
                  <c:v>2.4934612214565277E-2</c:v>
                </c:pt>
                <c:pt idx="1459">
                  <c:v>2.1668087691068649E-2</c:v>
                </c:pt>
                <c:pt idx="1460">
                  <c:v>1.6842173412442207E-2</c:v>
                </c:pt>
                <c:pt idx="1461">
                  <c:v>1.0295270942151546E-2</c:v>
                </c:pt>
                <c:pt idx="1462">
                  <c:v>5.5612362921237946E-3</c:v>
                </c:pt>
                <c:pt idx="1463">
                  <c:v>5.5811516940593719E-3</c:v>
                </c:pt>
                <c:pt idx="1464">
                  <c:v>5.0567751750349998E-3</c:v>
                </c:pt>
                <c:pt idx="1465">
                  <c:v>4.9735871143639088E-3</c:v>
                </c:pt>
                <c:pt idx="1466">
                  <c:v>1.670468132942915E-3</c:v>
                </c:pt>
                <c:pt idx="1467">
                  <c:v>8.078988641500473E-3</c:v>
                </c:pt>
                <c:pt idx="1468">
                  <c:v>7.8393043950200081E-3</c:v>
                </c:pt>
                <c:pt idx="1469">
                  <c:v>1.0060216300189495E-2</c:v>
                </c:pt>
                <c:pt idx="1470">
                  <c:v>4.4289631769061089E-3</c:v>
                </c:pt>
                <c:pt idx="1471">
                  <c:v>2.790483646094799E-3</c:v>
                </c:pt>
                <c:pt idx="1472">
                  <c:v>-1.0836729779839516E-4</c:v>
                </c:pt>
                <c:pt idx="1473">
                  <c:v>8.0370716750621796E-4</c:v>
                </c:pt>
                <c:pt idx="1474">
                  <c:v>2.078828401863575E-3</c:v>
                </c:pt>
                <c:pt idx="1475">
                  <c:v>-5.7884305715560913E-4</c:v>
                </c:pt>
                <c:pt idx="1476">
                  <c:v>-2.1351946052163839E-3</c:v>
                </c:pt>
                <c:pt idx="1477">
                  <c:v>-4.6739773824810982E-3</c:v>
                </c:pt>
                <c:pt idx="1478">
                  <c:v>-1.9072191789746284E-3</c:v>
                </c:pt>
                <c:pt idx="1479">
                  <c:v>-1.6737277619540691E-3</c:v>
                </c:pt>
                <c:pt idx="1480">
                  <c:v>-2.399971941486001E-3</c:v>
                </c:pt>
                <c:pt idx="1481">
                  <c:v>-1.7707124352455139E-3</c:v>
                </c:pt>
                <c:pt idx="1482">
                  <c:v>3.8008866831660271E-3</c:v>
                </c:pt>
                <c:pt idx="1483">
                  <c:v>3.9727194234728813E-3</c:v>
                </c:pt>
                <c:pt idx="1484">
                  <c:v>7.3450803756713867E-3</c:v>
                </c:pt>
                <c:pt idx="1485">
                  <c:v>1.4475051313638687E-2</c:v>
                </c:pt>
                <c:pt idx="1486">
                  <c:v>1.5116607770323753E-2</c:v>
                </c:pt>
                <c:pt idx="1487">
                  <c:v>1.8408592790365219E-2</c:v>
                </c:pt>
                <c:pt idx="1488">
                  <c:v>1.5225580893456936E-2</c:v>
                </c:pt>
                <c:pt idx="1489">
                  <c:v>1.2911031022667885E-2</c:v>
                </c:pt>
                <c:pt idx="1490">
                  <c:v>1.0426567867398262E-2</c:v>
                </c:pt>
                <c:pt idx="1491">
                  <c:v>8.6521077901124954E-3</c:v>
                </c:pt>
                <c:pt idx="1492">
                  <c:v>9.6401404589414597E-3</c:v>
                </c:pt>
                <c:pt idx="1493">
                  <c:v>1.5719544142484665E-2</c:v>
                </c:pt>
                <c:pt idx="1494">
                  <c:v>1.6080137342214584E-2</c:v>
                </c:pt>
                <c:pt idx="1495">
                  <c:v>1.5603220090270042E-2</c:v>
                </c:pt>
                <c:pt idx="1496">
                  <c:v>2.485344372689724E-2</c:v>
                </c:pt>
                <c:pt idx="1497">
                  <c:v>2.6565322652459145E-2</c:v>
                </c:pt>
                <c:pt idx="1498">
                  <c:v>2.8996257111430168E-2</c:v>
                </c:pt>
                <c:pt idx="1499">
                  <c:v>2.753913402557373E-2</c:v>
                </c:pt>
              </c:numCache>
            </c:numRef>
          </c:yVal>
          <c:smooth val="0"/>
          <c:extLst>
            <c:ext xmlns:c16="http://schemas.microsoft.com/office/drawing/2014/chart" uri="{C3380CC4-5D6E-409C-BE32-E72D297353CC}">
              <c16:uniqueId val="{00000008-D1D5-49D4-B1C0-3A9A9B10064D}"/>
            </c:ext>
          </c:extLst>
        </c:ser>
        <c:dLbls>
          <c:showLegendKey val="0"/>
          <c:showVal val="0"/>
          <c:showCatName val="0"/>
          <c:showSerName val="0"/>
          <c:showPercent val="0"/>
          <c:showBubbleSize val="0"/>
        </c:dLbls>
        <c:axId val="3"/>
        <c:axId val="4"/>
      </c:scatterChart>
      <c:valAx>
        <c:axId val="2083755087"/>
        <c:scaling>
          <c:orientation val="minMax"/>
          <c:max val="8.5"/>
          <c:min val="6"/>
        </c:scaling>
        <c:delete val="0"/>
        <c:axPos val="b"/>
        <c:majorGridlines>
          <c:spPr>
            <a:ln w="9525" cap="flat" cmpd="sng" algn="ctr">
              <a:solidFill>
                <a:schemeClr val="tx1">
                  <a:lumMod val="15000"/>
                  <a:lumOff val="85000"/>
                </a:schemeClr>
              </a:solidFill>
              <a:round/>
            </a:ln>
            <a:effectLst/>
          </c:spPr>
        </c:majorGridlines>
        <c:title>
          <c:tx>
            <c:rich>
              <a:bodyPr/>
              <a:lstStyle/>
              <a:p>
                <a:pPr>
                  <a:defRPr sz="2400" b="0" i="0" u="none" strike="noStrike" baseline="0">
                    <a:solidFill>
                      <a:srgbClr val="333333"/>
                    </a:solidFill>
                    <a:latin typeface="Calibri"/>
                    <a:ea typeface="Calibri"/>
                    <a:cs typeface="Calibri"/>
                  </a:defRPr>
                </a:pPr>
                <a:r>
                  <a:rPr lang="en-US" dirty="0"/>
                  <a:t>Time (s)</a:t>
                </a:r>
              </a:p>
            </c:rich>
          </c:tx>
          <c:overlay val="0"/>
          <c:spPr>
            <a:noFill/>
            <a:ln>
              <a:noFill/>
            </a:ln>
            <a:effectLst/>
          </c:spPr>
        </c:title>
        <c:numFmt formatCode="#,##0.00" sourceLinked="0"/>
        <c:majorTickMark val="none"/>
        <c:minorTickMark val="none"/>
        <c:tickLblPos val="low"/>
        <c:spPr>
          <a:noFill/>
          <a:ln w="9525" cap="flat" cmpd="sng" algn="ctr">
            <a:solidFill>
              <a:schemeClr val="tx1">
                <a:lumMod val="25000"/>
                <a:lumOff val="75000"/>
              </a:schemeClr>
            </a:solidFill>
            <a:round/>
          </a:ln>
          <a:effectLst/>
        </c:spPr>
        <c:txPr>
          <a:bodyPr rot="0" vert="horz"/>
          <a:lstStyle/>
          <a:p>
            <a:pPr>
              <a:defRPr sz="1800" b="0" i="0" u="none" strike="noStrike" baseline="0">
                <a:solidFill>
                  <a:srgbClr val="333333"/>
                </a:solidFill>
                <a:latin typeface="Calibri"/>
                <a:ea typeface="Calibri"/>
                <a:cs typeface="Calibri"/>
              </a:defRPr>
            </a:pPr>
            <a:endParaRPr lang="en-US"/>
          </a:p>
        </c:txPr>
        <c:crossAx val="1"/>
        <c:crosses val="autoZero"/>
        <c:crossBetween val="midCat"/>
      </c:valAx>
      <c:valAx>
        <c:axId val="1"/>
        <c:scaling>
          <c:orientation val="minMax"/>
          <c:max val="24"/>
          <c:min val="-12"/>
        </c:scaling>
        <c:delete val="0"/>
        <c:axPos val="l"/>
        <c:majorGridlines>
          <c:spPr>
            <a:ln w="9525" cap="flat" cmpd="sng" algn="ctr">
              <a:solidFill>
                <a:schemeClr val="tx1">
                  <a:lumMod val="15000"/>
                  <a:lumOff val="85000"/>
                </a:schemeClr>
              </a:solidFill>
              <a:round/>
            </a:ln>
            <a:effectLst/>
          </c:spPr>
        </c:majorGridlines>
        <c:title>
          <c:tx>
            <c:rich>
              <a:bodyPr/>
              <a:lstStyle/>
              <a:p>
                <a:pPr>
                  <a:defRPr sz="1100" b="0" i="0" u="none" strike="noStrike" baseline="0">
                    <a:solidFill>
                      <a:srgbClr val="000000"/>
                    </a:solidFill>
                    <a:latin typeface="Calibri"/>
                    <a:ea typeface="Calibri"/>
                    <a:cs typeface="Calibri"/>
                  </a:defRPr>
                </a:pPr>
                <a:r>
                  <a:rPr lang="en-US" sz="2400" b="0" i="0" u="none" strike="noStrike" baseline="0" dirty="0">
                    <a:solidFill>
                      <a:srgbClr val="333333"/>
                    </a:solidFill>
                    <a:latin typeface="Calibri"/>
                    <a:cs typeface="Calibri"/>
                  </a:rPr>
                  <a:t>y-Axis Acceleration (m/s</a:t>
                </a:r>
                <a:r>
                  <a:rPr lang="en-US" sz="2400" b="0" i="0" u="none" strike="noStrike" baseline="30000" dirty="0">
                    <a:solidFill>
                      <a:srgbClr val="333333"/>
                    </a:solidFill>
                    <a:latin typeface="Calibri"/>
                    <a:cs typeface="Calibri"/>
                  </a:rPr>
                  <a:t>2</a:t>
                </a:r>
                <a:r>
                  <a:rPr lang="en-US" sz="2400" b="0" i="0" u="none" strike="noStrike" baseline="0" dirty="0">
                    <a:solidFill>
                      <a:srgbClr val="333333"/>
                    </a:solidFill>
                    <a:latin typeface="Calibri"/>
                    <a:cs typeface="Calibri"/>
                  </a:rPr>
                  <a:t>)</a:t>
                </a:r>
              </a:p>
            </c:rich>
          </c:tx>
          <c:overlay val="0"/>
          <c:spPr>
            <a:noFill/>
            <a:ln>
              <a:noFill/>
            </a:ln>
            <a:effectLst/>
          </c:spPr>
        </c:title>
        <c:numFmt formatCode="#,##0.00" sourceLinked="0"/>
        <c:majorTickMark val="none"/>
        <c:minorTickMark val="none"/>
        <c:tickLblPos val="low"/>
        <c:spPr>
          <a:noFill/>
          <a:ln w="9525" cap="flat" cmpd="sng" algn="ctr">
            <a:solidFill>
              <a:schemeClr val="tx1">
                <a:lumMod val="25000"/>
                <a:lumOff val="75000"/>
              </a:schemeClr>
            </a:solidFill>
            <a:round/>
          </a:ln>
          <a:effectLst/>
        </c:spPr>
        <c:txPr>
          <a:bodyPr rot="0" vert="horz"/>
          <a:lstStyle/>
          <a:p>
            <a:pPr>
              <a:defRPr sz="1800" b="0" i="0" u="none" strike="noStrike" baseline="0">
                <a:solidFill>
                  <a:srgbClr val="333333"/>
                </a:solidFill>
                <a:latin typeface="Calibri"/>
                <a:ea typeface="Calibri"/>
                <a:cs typeface="Calibri"/>
              </a:defRPr>
            </a:pPr>
            <a:endParaRPr lang="en-US"/>
          </a:p>
        </c:txPr>
        <c:crossAx val="2083755087"/>
        <c:crosses val="autoZero"/>
        <c:crossBetween val="midCat"/>
        <c:majorUnit val="4"/>
      </c:valAx>
      <c:valAx>
        <c:axId val="3"/>
        <c:scaling>
          <c:orientation val="minMax"/>
        </c:scaling>
        <c:delete val="1"/>
        <c:axPos val="b"/>
        <c:numFmt formatCode="General" sourceLinked="1"/>
        <c:majorTickMark val="out"/>
        <c:minorTickMark val="none"/>
        <c:tickLblPos val="nextTo"/>
        <c:crossAx val="4"/>
        <c:crosses val="autoZero"/>
        <c:crossBetween val="midCat"/>
      </c:valAx>
      <c:valAx>
        <c:axId val="4"/>
        <c:scaling>
          <c:orientation val="minMax"/>
          <c:max val="20"/>
          <c:min val="-10"/>
        </c:scaling>
        <c:delete val="0"/>
        <c:axPos val="r"/>
        <c:title>
          <c:tx>
            <c:rich>
              <a:bodyPr/>
              <a:lstStyle/>
              <a:p>
                <a:pPr>
                  <a:defRPr sz="1000" b="0" i="0" u="none" strike="noStrike" baseline="0">
                    <a:solidFill>
                      <a:srgbClr val="333333"/>
                    </a:solidFill>
                    <a:latin typeface="Calibri"/>
                    <a:ea typeface="Calibri"/>
                    <a:cs typeface="Calibri"/>
                  </a:defRPr>
                </a:pPr>
                <a:r>
                  <a:rPr lang="en-US" sz="2400" dirty="0"/>
                  <a:t>z-Axis Angular Velocity (rad/s)</a:t>
                </a:r>
              </a:p>
            </c:rich>
          </c:tx>
          <c:overlay val="0"/>
          <c:spPr>
            <a:noFill/>
            <a:ln>
              <a:noFill/>
            </a:ln>
            <a:effectLst/>
          </c:spPr>
        </c:title>
        <c:numFmt formatCode="#,##0.00" sourceLinked="0"/>
        <c:majorTickMark val="out"/>
        <c:minorTickMark val="none"/>
        <c:tickLblPos val="nextTo"/>
        <c:spPr>
          <a:noFill/>
          <a:ln w="9525" cap="flat" cmpd="sng" algn="ctr">
            <a:solidFill>
              <a:schemeClr val="tx1">
                <a:lumMod val="25000"/>
                <a:lumOff val="75000"/>
              </a:schemeClr>
            </a:solidFill>
            <a:round/>
          </a:ln>
          <a:effectLst/>
        </c:spPr>
        <c:txPr>
          <a:bodyPr rot="0" vert="horz"/>
          <a:lstStyle/>
          <a:p>
            <a:pPr>
              <a:defRPr sz="1800" b="0" i="0" u="none" strike="noStrike" baseline="0">
                <a:solidFill>
                  <a:srgbClr val="333333"/>
                </a:solidFill>
                <a:latin typeface="Calibri"/>
                <a:ea typeface="Calibri"/>
                <a:cs typeface="Calibri"/>
              </a:defRPr>
            </a:pPr>
            <a:endParaRPr lang="en-US"/>
          </a:p>
        </c:txPr>
        <c:crossAx val="3"/>
        <c:crosses val="max"/>
        <c:crossBetween val="midCat"/>
        <c:majorUnit val="5"/>
      </c:valAx>
      <c:spPr>
        <a:solidFill>
          <a:schemeClr val="bg1"/>
        </a:solidFill>
        <a:ln w="25400">
          <a:noFill/>
        </a:ln>
      </c:spPr>
    </c:plotArea>
    <c:legend>
      <c:legendPos val="r"/>
      <c:layout>
        <c:manualLayout>
          <c:xMode val="edge"/>
          <c:yMode val="edge"/>
          <c:x val="0.11513673844625481"/>
          <c:y val="4.4981849218286928E-2"/>
          <c:w val="0.30938158705557639"/>
          <c:h val="0.12365301609150109"/>
        </c:manualLayout>
      </c:layout>
      <c:overlay val="0"/>
      <c:spPr>
        <a:solidFill>
          <a:schemeClr val="bg1"/>
        </a:solidFill>
        <a:ln>
          <a:solidFill>
            <a:schemeClr val="tx1"/>
          </a:solidFill>
        </a:ln>
        <a:effectLst/>
      </c:spPr>
      <c:txPr>
        <a:bodyPr/>
        <a:lstStyle/>
        <a:p>
          <a:pPr>
            <a:defRPr sz="1800" b="0" i="0" u="none" strike="noStrike" baseline="0">
              <a:solidFill>
                <a:srgbClr val="333333"/>
              </a:solidFill>
              <a:latin typeface="Calibri"/>
              <a:ea typeface="Calibri"/>
              <a:cs typeface="Calibri"/>
            </a:defRPr>
          </a:pPr>
          <a:endParaRPr lang="en-US"/>
        </a:p>
      </c:txPr>
    </c:legend>
    <c:plotVisOnly val="1"/>
    <c:dispBlanksAs val="gap"/>
    <c:showDLblsOverMax val="0"/>
  </c:chart>
  <c:spPr>
    <a:solidFill>
      <a:schemeClr val="bg1"/>
    </a:solidFill>
    <a:ln w="9525" cap="flat" cmpd="sng" algn="ctr">
      <a:noFill/>
      <a:round/>
    </a:ln>
    <a:effectLst/>
  </c:spPr>
  <c:txPr>
    <a:bodyPr/>
    <a:lstStyle/>
    <a:p>
      <a:pPr>
        <a:defRPr sz="1000" b="0" i="0" u="none" strike="noStrike" baseline="0">
          <a:solidFill>
            <a:srgbClr val="000000"/>
          </a:solidFill>
          <a:latin typeface="Calibri"/>
          <a:ea typeface="Calibri"/>
          <a:cs typeface="Calibri"/>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6084723884889145E-2"/>
          <c:y val="3.0452343457067866E-2"/>
          <c:w val="0.78403802308437354"/>
          <c:h val="0.83329748781402324"/>
        </c:manualLayout>
      </c:layout>
      <c:scatterChart>
        <c:scatterStyle val="lineMarker"/>
        <c:varyColors val="0"/>
        <c:ser>
          <c:idx val="0"/>
          <c:order val="0"/>
          <c:tx>
            <c:strRef>
              <c:f>'Linear Accelerometer'!$B$1</c:f>
              <c:strCache>
                <c:ptCount val="1"/>
                <c:pt idx="0">
                  <c:v>x-axis acceleration (m/s^2)</c:v>
                </c:pt>
              </c:strCache>
            </c:strRef>
          </c:tx>
          <c:spPr>
            <a:ln w="19050" cap="rnd">
              <a:solidFill>
                <a:schemeClr val="accent1"/>
              </a:solidFill>
              <a:round/>
            </a:ln>
            <a:effectLst/>
          </c:spPr>
          <c:marker>
            <c:symbol val="circle"/>
            <c:size val="5"/>
            <c:spPr>
              <a:solidFill>
                <a:schemeClr val="accent1"/>
              </a:solidFill>
              <a:ln w="9525">
                <a:solidFill>
                  <a:schemeClr val="accent1"/>
                </a:solidFill>
              </a:ln>
              <a:effectLst/>
            </c:spPr>
          </c:marker>
          <c:xVal>
            <c:numRef>
              <c:f>'Linear Accelerometer'!$A$2:$A$1501</c:f>
              <c:numCache>
                <c:formatCode>General</c:formatCode>
                <c:ptCount val="1500"/>
                <c:pt idx="0">
                  <c:v>1.0001583345001563E-2</c:v>
                </c:pt>
                <c:pt idx="1">
                  <c:v>2.0000583346700296E-2</c:v>
                </c:pt>
                <c:pt idx="2">
                  <c:v>2.9999583348399028E-2</c:v>
                </c:pt>
                <c:pt idx="3">
                  <c:v>3.9998583350097761E-2</c:v>
                </c:pt>
                <c:pt idx="4">
                  <c:v>4.9998583359410986E-2</c:v>
                </c:pt>
                <c:pt idx="5">
                  <c:v>5.9997583332005888E-2</c:v>
                </c:pt>
                <c:pt idx="6">
                  <c:v>6.9996583333704621E-2</c:v>
                </c:pt>
                <c:pt idx="7">
                  <c:v>7.9996583343017846E-2</c:v>
                </c:pt>
                <c:pt idx="8">
                  <c:v>8.9995583344716579E-2</c:v>
                </c:pt>
                <c:pt idx="9">
                  <c:v>9.9994583346415311E-2</c:v>
                </c:pt>
                <c:pt idx="10">
                  <c:v>0.10999358334811404</c:v>
                </c:pt>
                <c:pt idx="11">
                  <c:v>0.11999287499929778</c:v>
                </c:pt>
                <c:pt idx="12">
                  <c:v>0.12999187500099652</c:v>
                </c:pt>
                <c:pt idx="13">
                  <c:v>0.13999087500269525</c:v>
                </c:pt>
                <c:pt idx="14">
                  <c:v>0.14999087501200847</c:v>
                </c:pt>
                <c:pt idx="15">
                  <c:v>0.15998987501370721</c:v>
                </c:pt>
                <c:pt idx="16">
                  <c:v>0.16998887501540594</c:v>
                </c:pt>
                <c:pt idx="17">
                  <c:v>0.17998787501710467</c:v>
                </c:pt>
                <c:pt idx="18">
                  <c:v>0.18998787499731407</c:v>
                </c:pt>
                <c:pt idx="19">
                  <c:v>0.1999868749990128</c:v>
                </c:pt>
                <c:pt idx="20">
                  <c:v>0.20998587500071153</c:v>
                </c:pt>
                <c:pt idx="21">
                  <c:v>0.21998587501002476</c:v>
                </c:pt>
                <c:pt idx="22">
                  <c:v>0.22998487501172349</c:v>
                </c:pt>
                <c:pt idx="23">
                  <c:v>0.23998387501342222</c:v>
                </c:pt>
                <c:pt idx="24">
                  <c:v>0.24998287501512095</c:v>
                </c:pt>
                <c:pt idx="25">
                  <c:v>0.25998287502443418</c:v>
                </c:pt>
                <c:pt idx="26">
                  <c:v>0.26998187499702908</c:v>
                </c:pt>
                <c:pt idx="27">
                  <c:v>0.27998087499872781</c:v>
                </c:pt>
                <c:pt idx="28">
                  <c:v>0.28998087500804104</c:v>
                </c:pt>
                <c:pt idx="29">
                  <c:v>0.29997987500973977</c:v>
                </c:pt>
                <c:pt idx="30">
                  <c:v>0.3099788750114385</c:v>
                </c:pt>
                <c:pt idx="31">
                  <c:v>0.31997787501313724</c:v>
                </c:pt>
                <c:pt idx="32">
                  <c:v>0.32997787502245046</c:v>
                </c:pt>
                <c:pt idx="33">
                  <c:v>0.33997687502414919</c:v>
                </c:pt>
                <c:pt idx="34">
                  <c:v>0.34997587502584793</c:v>
                </c:pt>
                <c:pt idx="35">
                  <c:v>0.35997587500605732</c:v>
                </c:pt>
                <c:pt idx="36">
                  <c:v>0.36997487500775605</c:v>
                </c:pt>
                <c:pt idx="37">
                  <c:v>0.37997387500945479</c:v>
                </c:pt>
                <c:pt idx="38">
                  <c:v>0.38997287501115352</c:v>
                </c:pt>
                <c:pt idx="39">
                  <c:v>0.39997287502046674</c:v>
                </c:pt>
                <c:pt idx="40">
                  <c:v>0.40997187502216548</c:v>
                </c:pt>
                <c:pt idx="41">
                  <c:v>0.41997087502386421</c:v>
                </c:pt>
                <c:pt idx="42">
                  <c:v>0.4299708750040736</c:v>
                </c:pt>
                <c:pt idx="43">
                  <c:v>0.43996987500577234</c:v>
                </c:pt>
                <c:pt idx="44">
                  <c:v>0.44996887500747107</c:v>
                </c:pt>
                <c:pt idx="45">
                  <c:v>0.4599678750091698</c:v>
                </c:pt>
                <c:pt idx="46">
                  <c:v>0.46996787501848303</c:v>
                </c:pt>
                <c:pt idx="47">
                  <c:v>0.47996687502018176</c:v>
                </c:pt>
                <c:pt idx="48">
                  <c:v>0.48996587502188049</c:v>
                </c:pt>
                <c:pt idx="49">
                  <c:v>0.49996587500208989</c:v>
                </c:pt>
                <c:pt idx="50">
                  <c:v>0.50996487500378862</c:v>
                </c:pt>
                <c:pt idx="51">
                  <c:v>0.51996387500548735</c:v>
                </c:pt>
                <c:pt idx="52">
                  <c:v>0.52996287500718608</c:v>
                </c:pt>
                <c:pt idx="53">
                  <c:v>0.53996287501649931</c:v>
                </c:pt>
                <c:pt idx="54">
                  <c:v>0.54996187501819804</c:v>
                </c:pt>
                <c:pt idx="55">
                  <c:v>0.55996087501989678</c:v>
                </c:pt>
                <c:pt idx="56">
                  <c:v>0.56996087500010617</c:v>
                </c:pt>
                <c:pt idx="57">
                  <c:v>0.5799598750018049</c:v>
                </c:pt>
                <c:pt idx="58">
                  <c:v>0.58995887500350364</c:v>
                </c:pt>
                <c:pt idx="59">
                  <c:v>0.59995787500520237</c:v>
                </c:pt>
                <c:pt idx="60">
                  <c:v>0.60995787501451559</c:v>
                </c:pt>
                <c:pt idx="61">
                  <c:v>0.61995687501621433</c:v>
                </c:pt>
                <c:pt idx="62">
                  <c:v>0.62995587501791306</c:v>
                </c:pt>
                <c:pt idx="63">
                  <c:v>0.63995587499812245</c:v>
                </c:pt>
                <c:pt idx="64">
                  <c:v>0.64995487499982119</c:v>
                </c:pt>
                <c:pt idx="65">
                  <c:v>0.65995387500151992</c:v>
                </c:pt>
                <c:pt idx="66">
                  <c:v>0.66995287500321865</c:v>
                </c:pt>
                <c:pt idx="67">
                  <c:v>0.67995287501253188</c:v>
                </c:pt>
                <c:pt idx="68">
                  <c:v>0.68995187501423061</c:v>
                </c:pt>
                <c:pt idx="69">
                  <c:v>0.69995087501592934</c:v>
                </c:pt>
                <c:pt idx="70">
                  <c:v>0.70995087502524257</c:v>
                </c:pt>
                <c:pt idx="71">
                  <c:v>0.71994987499783747</c:v>
                </c:pt>
                <c:pt idx="72">
                  <c:v>0.7299488749995362</c:v>
                </c:pt>
                <c:pt idx="73">
                  <c:v>0.73994787500123493</c:v>
                </c:pt>
                <c:pt idx="74">
                  <c:v>0.74994787501054816</c:v>
                </c:pt>
                <c:pt idx="75">
                  <c:v>0.75994687501224689</c:v>
                </c:pt>
                <c:pt idx="76">
                  <c:v>0.76994587501394562</c:v>
                </c:pt>
                <c:pt idx="77">
                  <c:v>0.77994587502325885</c:v>
                </c:pt>
                <c:pt idx="78">
                  <c:v>0.78994487502495758</c:v>
                </c:pt>
                <c:pt idx="79">
                  <c:v>0.79994387499755248</c:v>
                </c:pt>
                <c:pt idx="80">
                  <c:v>0.80994287499925122</c:v>
                </c:pt>
                <c:pt idx="81">
                  <c:v>0.81994287500856444</c:v>
                </c:pt>
                <c:pt idx="82">
                  <c:v>0.82994187501026317</c:v>
                </c:pt>
                <c:pt idx="83">
                  <c:v>0.83994087501196191</c:v>
                </c:pt>
                <c:pt idx="84">
                  <c:v>0.84994087502127513</c:v>
                </c:pt>
                <c:pt idx="85">
                  <c:v>0.85993987502297387</c:v>
                </c:pt>
                <c:pt idx="86">
                  <c:v>0.8699388750246726</c:v>
                </c:pt>
                <c:pt idx="87">
                  <c:v>0.8799378749972675</c:v>
                </c:pt>
                <c:pt idx="88">
                  <c:v>0.88993787500658073</c:v>
                </c:pt>
                <c:pt idx="89">
                  <c:v>0.89993687500827946</c:v>
                </c:pt>
                <c:pt idx="90">
                  <c:v>0.90993587500997819</c:v>
                </c:pt>
                <c:pt idx="91">
                  <c:v>0.91993587501929142</c:v>
                </c:pt>
                <c:pt idx="92">
                  <c:v>0.92993487502099015</c:v>
                </c:pt>
                <c:pt idx="93">
                  <c:v>0.93993387502268888</c:v>
                </c:pt>
                <c:pt idx="94">
                  <c:v>0.94993287502438761</c:v>
                </c:pt>
                <c:pt idx="95">
                  <c:v>0.95993287500459701</c:v>
                </c:pt>
                <c:pt idx="96">
                  <c:v>0.96993187500629574</c:v>
                </c:pt>
                <c:pt idx="97">
                  <c:v>0.97993087500799447</c:v>
                </c:pt>
                <c:pt idx="98">
                  <c:v>0.9899308750173077</c:v>
                </c:pt>
                <c:pt idx="99">
                  <c:v>0.99992987501900643</c:v>
                </c:pt>
                <c:pt idx="100">
                  <c:v>1.0099288750207052</c:v>
                </c:pt>
                <c:pt idx="101">
                  <c:v>1.0199278750224039</c:v>
                </c:pt>
                <c:pt idx="102">
                  <c:v>1.0299278750026133</c:v>
                </c:pt>
                <c:pt idx="103">
                  <c:v>1.039926875004312</c:v>
                </c:pt>
                <c:pt idx="104">
                  <c:v>1.0499258750060108</c:v>
                </c:pt>
                <c:pt idx="105">
                  <c:v>1.059925875015324</c:v>
                </c:pt>
                <c:pt idx="106">
                  <c:v>1.0699248750170227</c:v>
                </c:pt>
                <c:pt idx="107">
                  <c:v>1.0799238750187214</c:v>
                </c:pt>
                <c:pt idx="108">
                  <c:v>1.0899238749989308</c:v>
                </c:pt>
                <c:pt idx="109">
                  <c:v>1.0999228750006296</c:v>
                </c:pt>
                <c:pt idx="110">
                  <c:v>1.1099218750023283</c:v>
                </c:pt>
                <c:pt idx="111">
                  <c:v>1.1199217083340045</c:v>
                </c:pt>
                <c:pt idx="112">
                  <c:v>1.1299217083433177</c:v>
                </c:pt>
                <c:pt idx="113">
                  <c:v>1.1399207083450165</c:v>
                </c:pt>
                <c:pt idx="114">
                  <c:v>1.1499197083467152</c:v>
                </c:pt>
                <c:pt idx="115">
                  <c:v>1.1599197083560284</c:v>
                </c:pt>
                <c:pt idx="116">
                  <c:v>1.1699187083577272</c:v>
                </c:pt>
                <c:pt idx="117">
                  <c:v>1.1799177083594259</c:v>
                </c:pt>
                <c:pt idx="118">
                  <c:v>1.1899167083320208</c:v>
                </c:pt>
                <c:pt idx="119">
                  <c:v>1.199916708341334</c:v>
                </c:pt>
                <c:pt idx="120">
                  <c:v>1.2099157083430327</c:v>
                </c:pt>
                <c:pt idx="121">
                  <c:v>1.2199147083447315</c:v>
                </c:pt>
                <c:pt idx="122">
                  <c:v>1.2299147083540447</c:v>
                </c:pt>
                <c:pt idx="123">
                  <c:v>1.2399137083557434</c:v>
                </c:pt>
                <c:pt idx="124">
                  <c:v>1.2499127083574422</c:v>
                </c:pt>
                <c:pt idx="125">
                  <c:v>1.2599117083591409</c:v>
                </c:pt>
                <c:pt idx="126">
                  <c:v>1.2699117083393503</c:v>
                </c:pt>
                <c:pt idx="127">
                  <c:v>1.279910708341049</c:v>
                </c:pt>
                <c:pt idx="128">
                  <c:v>1.2899097083427478</c:v>
                </c:pt>
                <c:pt idx="129">
                  <c:v>1.299909708352061</c:v>
                </c:pt>
                <c:pt idx="130">
                  <c:v>1.3099087083537597</c:v>
                </c:pt>
                <c:pt idx="131">
                  <c:v>1.3199077083554585</c:v>
                </c:pt>
                <c:pt idx="132">
                  <c:v>1.3299067083571572</c:v>
                </c:pt>
                <c:pt idx="133">
                  <c:v>1.3399067083373666</c:v>
                </c:pt>
                <c:pt idx="134">
                  <c:v>1.3499057083390653</c:v>
                </c:pt>
                <c:pt idx="135">
                  <c:v>1.359904708340764</c:v>
                </c:pt>
                <c:pt idx="136">
                  <c:v>1.3699047083500773</c:v>
                </c:pt>
                <c:pt idx="137">
                  <c:v>1.379903708351776</c:v>
                </c:pt>
                <c:pt idx="138">
                  <c:v>1.3899027083534747</c:v>
                </c:pt>
                <c:pt idx="139">
                  <c:v>1.3999027083336841</c:v>
                </c:pt>
                <c:pt idx="140">
                  <c:v>1.4099017083353829</c:v>
                </c:pt>
                <c:pt idx="141">
                  <c:v>1.4199007083370816</c:v>
                </c:pt>
                <c:pt idx="142">
                  <c:v>1.4298997083387803</c:v>
                </c:pt>
                <c:pt idx="143">
                  <c:v>1.4398997083480936</c:v>
                </c:pt>
                <c:pt idx="144">
                  <c:v>1.4498987083497923</c:v>
                </c:pt>
                <c:pt idx="145">
                  <c:v>1.459897708351491</c:v>
                </c:pt>
                <c:pt idx="146">
                  <c:v>1.4698977083317004</c:v>
                </c:pt>
                <c:pt idx="147">
                  <c:v>1.4798967083333991</c:v>
                </c:pt>
                <c:pt idx="148">
                  <c:v>1.4898957083350979</c:v>
                </c:pt>
                <c:pt idx="149">
                  <c:v>1.4998947083367966</c:v>
                </c:pt>
                <c:pt idx="150">
                  <c:v>1.5098947083461098</c:v>
                </c:pt>
                <c:pt idx="151">
                  <c:v>1.5198937083478086</c:v>
                </c:pt>
                <c:pt idx="152">
                  <c:v>1.5298927083495073</c:v>
                </c:pt>
                <c:pt idx="153">
                  <c:v>1.5398927083588205</c:v>
                </c:pt>
                <c:pt idx="154">
                  <c:v>1.5498917083314154</c:v>
                </c:pt>
                <c:pt idx="155">
                  <c:v>1.5598907083331142</c:v>
                </c:pt>
                <c:pt idx="156">
                  <c:v>1.5698897083348129</c:v>
                </c:pt>
                <c:pt idx="157">
                  <c:v>1.5798897083441261</c:v>
                </c:pt>
                <c:pt idx="158">
                  <c:v>1.5898887083458249</c:v>
                </c:pt>
                <c:pt idx="159">
                  <c:v>1.5998877083475236</c:v>
                </c:pt>
                <c:pt idx="160">
                  <c:v>1.6098877083568368</c:v>
                </c:pt>
                <c:pt idx="161">
                  <c:v>1.6198867083585355</c:v>
                </c:pt>
                <c:pt idx="162">
                  <c:v>1.6298857083311304</c:v>
                </c:pt>
                <c:pt idx="163">
                  <c:v>1.6398857083404437</c:v>
                </c:pt>
                <c:pt idx="164">
                  <c:v>1.6498847083421424</c:v>
                </c:pt>
                <c:pt idx="165">
                  <c:v>1.6598837083438411</c:v>
                </c:pt>
                <c:pt idx="166">
                  <c:v>1.6698827083455399</c:v>
                </c:pt>
                <c:pt idx="167">
                  <c:v>1.6798827083548531</c:v>
                </c:pt>
                <c:pt idx="168">
                  <c:v>1.6898817083565518</c:v>
                </c:pt>
                <c:pt idx="169">
                  <c:v>1.6998807083582506</c:v>
                </c:pt>
                <c:pt idx="170">
                  <c:v>1.70988070833846</c:v>
                </c:pt>
                <c:pt idx="171">
                  <c:v>1.7198797083401587</c:v>
                </c:pt>
                <c:pt idx="172">
                  <c:v>1.7298787083418574</c:v>
                </c:pt>
                <c:pt idx="173">
                  <c:v>1.7398777083435562</c:v>
                </c:pt>
                <c:pt idx="174">
                  <c:v>1.7498777083528694</c:v>
                </c:pt>
                <c:pt idx="175">
                  <c:v>1.7598767083545681</c:v>
                </c:pt>
                <c:pt idx="176">
                  <c:v>1.7698757083562668</c:v>
                </c:pt>
                <c:pt idx="177">
                  <c:v>1.7798757083364762</c:v>
                </c:pt>
                <c:pt idx="178">
                  <c:v>1.789874708338175</c:v>
                </c:pt>
                <c:pt idx="179">
                  <c:v>1.7998737083398737</c:v>
                </c:pt>
                <c:pt idx="180">
                  <c:v>1.8098727083415724</c:v>
                </c:pt>
                <c:pt idx="181">
                  <c:v>1.8198727083508857</c:v>
                </c:pt>
                <c:pt idx="182">
                  <c:v>1.8298717083525844</c:v>
                </c:pt>
                <c:pt idx="183">
                  <c:v>1.8398707083542831</c:v>
                </c:pt>
                <c:pt idx="184">
                  <c:v>1.8498707083344925</c:v>
                </c:pt>
                <c:pt idx="185">
                  <c:v>1.8598697083361913</c:v>
                </c:pt>
                <c:pt idx="186">
                  <c:v>1.86986870833789</c:v>
                </c:pt>
                <c:pt idx="187">
                  <c:v>1.8798687083472032</c:v>
                </c:pt>
                <c:pt idx="188">
                  <c:v>1.8898677083489019</c:v>
                </c:pt>
                <c:pt idx="189">
                  <c:v>1.8998667083506007</c:v>
                </c:pt>
                <c:pt idx="190">
                  <c:v>1.9098657083522994</c:v>
                </c:pt>
                <c:pt idx="191">
                  <c:v>1.9198657083325088</c:v>
                </c:pt>
                <c:pt idx="192">
                  <c:v>1.9298647083342075</c:v>
                </c:pt>
                <c:pt idx="193">
                  <c:v>1.9398637083359063</c:v>
                </c:pt>
                <c:pt idx="194">
                  <c:v>1.9498637083452195</c:v>
                </c:pt>
                <c:pt idx="195">
                  <c:v>1.9598627083469182</c:v>
                </c:pt>
                <c:pt idx="196">
                  <c:v>1.969861708348617</c:v>
                </c:pt>
                <c:pt idx="197">
                  <c:v>1.9798607083503157</c:v>
                </c:pt>
                <c:pt idx="198">
                  <c:v>1.9898607083305251</c:v>
                </c:pt>
                <c:pt idx="199">
                  <c:v>1.9998597083322238</c:v>
                </c:pt>
                <c:pt idx="200">
                  <c:v>2.0098587083339226</c:v>
                </c:pt>
                <c:pt idx="201">
                  <c:v>2.0198587083432358</c:v>
                </c:pt>
                <c:pt idx="202">
                  <c:v>2.0298577083449345</c:v>
                </c:pt>
                <c:pt idx="203">
                  <c:v>2.0398567083466332</c:v>
                </c:pt>
                <c:pt idx="204">
                  <c:v>2.0498567083559465</c:v>
                </c:pt>
                <c:pt idx="205">
                  <c:v>2.0598557083576452</c:v>
                </c:pt>
                <c:pt idx="206">
                  <c:v>2.0698547083593439</c:v>
                </c:pt>
                <c:pt idx="207">
                  <c:v>2.0798537083319388</c:v>
                </c:pt>
                <c:pt idx="208">
                  <c:v>2.0898537083412521</c:v>
                </c:pt>
                <c:pt idx="209">
                  <c:v>2.0998527083429508</c:v>
                </c:pt>
                <c:pt idx="210">
                  <c:v>2.1098517083446495</c:v>
                </c:pt>
                <c:pt idx="211">
                  <c:v>2.1198515833530109</c:v>
                </c:pt>
                <c:pt idx="212">
                  <c:v>2.1298505833547097</c:v>
                </c:pt>
                <c:pt idx="213">
                  <c:v>2.1398495833564084</c:v>
                </c:pt>
                <c:pt idx="214">
                  <c:v>2.1498495833366178</c:v>
                </c:pt>
                <c:pt idx="215">
                  <c:v>2.1598485833383165</c:v>
                </c:pt>
                <c:pt idx="216">
                  <c:v>2.1698475833400153</c:v>
                </c:pt>
                <c:pt idx="217">
                  <c:v>2.179846583341714</c:v>
                </c:pt>
                <c:pt idx="218">
                  <c:v>2.1898465833510272</c:v>
                </c:pt>
                <c:pt idx="219">
                  <c:v>2.199845583352726</c:v>
                </c:pt>
                <c:pt idx="220">
                  <c:v>2.2098445833544247</c:v>
                </c:pt>
                <c:pt idx="221">
                  <c:v>2.2198445833346341</c:v>
                </c:pt>
                <c:pt idx="222">
                  <c:v>2.2298435833363328</c:v>
                </c:pt>
                <c:pt idx="223">
                  <c:v>2.2398425833380315</c:v>
                </c:pt>
                <c:pt idx="224">
                  <c:v>2.2498425833473448</c:v>
                </c:pt>
                <c:pt idx="225">
                  <c:v>2.2598415833490435</c:v>
                </c:pt>
                <c:pt idx="226">
                  <c:v>2.2698405833507422</c:v>
                </c:pt>
                <c:pt idx="227">
                  <c:v>2.279839583352441</c:v>
                </c:pt>
                <c:pt idx="228">
                  <c:v>2.2898395833326504</c:v>
                </c:pt>
                <c:pt idx="229">
                  <c:v>2.2998385833343491</c:v>
                </c:pt>
                <c:pt idx="230">
                  <c:v>2.3098375833360478</c:v>
                </c:pt>
                <c:pt idx="231">
                  <c:v>2.3198375833453611</c:v>
                </c:pt>
                <c:pt idx="232">
                  <c:v>2.3298365833470598</c:v>
                </c:pt>
                <c:pt idx="233">
                  <c:v>2.3398355833487585</c:v>
                </c:pt>
                <c:pt idx="234">
                  <c:v>2.3498345833504573</c:v>
                </c:pt>
                <c:pt idx="235">
                  <c:v>2.3598345833306666</c:v>
                </c:pt>
                <c:pt idx="236">
                  <c:v>2.3698335833323654</c:v>
                </c:pt>
                <c:pt idx="237">
                  <c:v>2.3798325833340641</c:v>
                </c:pt>
                <c:pt idx="238">
                  <c:v>2.3898325833433773</c:v>
                </c:pt>
                <c:pt idx="239">
                  <c:v>2.3998315833450761</c:v>
                </c:pt>
                <c:pt idx="240">
                  <c:v>2.4098305833467748</c:v>
                </c:pt>
                <c:pt idx="241">
                  <c:v>2.419830583356088</c:v>
                </c:pt>
                <c:pt idx="242">
                  <c:v>2.4298295833577868</c:v>
                </c:pt>
                <c:pt idx="243">
                  <c:v>2.4398285833303817</c:v>
                </c:pt>
                <c:pt idx="244">
                  <c:v>2.4498275833320804</c:v>
                </c:pt>
                <c:pt idx="245">
                  <c:v>2.4598275833413936</c:v>
                </c:pt>
                <c:pt idx="246">
                  <c:v>2.4698265833430924</c:v>
                </c:pt>
                <c:pt idx="247">
                  <c:v>2.4798255833447911</c:v>
                </c:pt>
                <c:pt idx="248">
                  <c:v>2.4898255833541043</c:v>
                </c:pt>
                <c:pt idx="249">
                  <c:v>2.499824583355803</c:v>
                </c:pt>
                <c:pt idx="250">
                  <c:v>2.5098235833575018</c:v>
                </c:pt>
                <c:pt idx="251">
                  <c:v>2.5198235833377112</c:v>
                </c:pt>
                <c:pt idx="252">
                  <c:v>2.5298225833394099</c:v>
                </c:pt>
                <c:pt idx="253">
                  <c:v>2.5398215833411086</c:v>
                </c:pt>
                <c:pt idx="254">
                  <c:v>2.5498205833428074</c:v>
                </c:pt>
                <c:pt idx="255">
                  <c:v>2.5598205833521206</c:v>
                </c:pt>
                <c:pt idx="256">
                  <c:v>2.5698195833538193</c:v>
                </c:pt>
                <c:pt idx="257">
                  <c:v>2.5798185833555181</c:v>
                </c:pt>
                <c:pt idx="258">
                  <c:v>2.5898185833357275</c:v>
                </c:pt>
                <c:pt idx="259">
                  <c:v>2.5998175833374262</c:v>
                </c:pt>
                <c:pt idx="260">
                  <c:v>2.6098165833391249</c:v>
                </c:pt>
                <c:pt idx="261">
                  <c:v>2.6198165833484381</c:v>
                </c:pt>
                <c:pt idx="262">
                  <c:v>2.6298155833501369</c:v>
                </c:pt>
                <c:pt idx="263">
                  <c:v>2.6398145833518356</c:v>
                </c:pt>
                <c:pt idx="264">
                  <c:v>2.6498135833535343</c:v>
                </c:pt>
                <c:pt idx="265">
                  <c:v>2.6598135833337437</c:v>
                </c:pt>
                <c:pt idx="266">
                  <c:v>2.6698125833354425</c:v>
                </c:pt>
                <c:pt idx="267">
                  <c:v>2.6798115833371412</c:v>
                </c:pt>
                <c:pt idx="268">
                  <c:v>2.6898115833464544</c:v>
                </c:pt>
                <c:pt idx="269">
                  <c:v>2.6998105833481532</c:v>
                </c:pt>
                <c:pt idx="270">
                  <c:v>2.7098095833498519</c:v>
                </c:pt>
                <c:pt idx="271">
                  <c:v>2.7198095833591651</c:v>
                </c:pt>
                <c:pt idx="272">
                  <c:v>2.72980858333176</c:v>
                </c:pt>
                <c:pt idx="273">
                  <c:v>2.7398075833334588</c:v>
                </c:pt>
                <c:pt idx="274">
                  <c:v>2.7498065833351575</c:v>
                </c:pt>
                <c:pt idx="275">
                  <c:v>2.7598065833444707</c:v>
                </c:pt>
                <c:pt idx="276">
                  <c:v>2.7698055833461694</c:v>
                </c:pt>
                <c:pt idx="277">
                  <c:v>2.7798045833478682</c:v>
                </c:pt>
                <c:pt idx="278">
                  <c:v>2.7898045833571814</c:v>
                </c:pt>
                <c:pt idx="279">
                  <c:v>2.7998035833588801</c:v>
                </c:pt>
                <c:pt idx="280">
                  <c:v>2.809802583331475</c:v>
                </c:pt>
                <c:pt idx="281">
                  <c:v>2.8198015833331738</c:v>
                </c:pt>
                <c:pt idx="282">
                  <c:v>2.829801583342487</c:v>
                </c:pt>
                <c:pt idx="283">
                  <c:v>2.8398005833441857</c:v>
                </c:pt>
                <c:pt idx="284">
                  <c:v>2.8497995833458845</c:v>
                </c:pt>
                <c:pt idx="285">
                  <c:v>2.8597995833551977</c:v>
                </c:pt>
                <c:pt idx="286">
                  <c:v>2.8697985833568964</c:v>
                </c:pt>
                <c:pt idx="287">
                  <c:v>2.8797975833585951</c:v>
                </c:pt>
                <c:pt idx="288">
                  <c:v>2.8897975833388045</c:v>
                </c:pt>
                <c:pt idx="289">
                  <c:v>2.8997965833405033</c:v>
                </c:pt>
                <c:pt idx="290">
                  <c:v>2.909795583342202</c:v>
                </c:pt>
                <c:pt idx="291">
                  <c:v>2.9197945833439007</c:v>
                </c:pt>
                <c:pt idx="292">
                  <c:v>2.929794583353214</c:v>
                </c:pt>
                <c:pt idx="293">
                  <c:v>2.9397935833549127</c:v>
                </c:pt>
                <c:pt idx="294">
                  <c:v>2.9497925833566114</c:v>
                </c:pt>
                <c:pt idx="295">
                  <c:v>2.9597925833368208</c:v>
                </c:pt>
                <c:pt idx="296">
                  <c:v>2.9697915833385196</c:v>
                </c:pt>
                <c:pt idx="297">
                  <c:v>2.9797905833402183</c:v>
                </c:pt>
                <c:pt idx="298">
                  <c:v>2.9897905833495315</c:v>
                </c:pt>
                <c:pt idx="299">
                  <c:v>2.9997895833512302</c:v>
                </c:pt>
                <c:pt idx="300">
                  <c:v>3.009788583352929</c:v>
                </c:pt>
                <c:pt idx="301">
                  <c:v>3.0197885833331384</c:v>
                </c:pt>
                <c:pt idx="302">
                  <c:v>3.0297875833348371</c:v>
                </c:pt>
                <c:pt idx="303">
                  <c:v>3.0397865833365358</c:v>
                </c:pt>
                <c:pt idx="304">
                  <c:v>3.0497855833382346</c:v>
                </c:pt>
                <c:pt idx="305">
                  <c:v>3.0597855833475478</c:v>
                </c:pt>
                <c:pt idx="306">
                  <c:v>3.0697845833492465</c:v>
                </c:pt>
                <c:pt idx="307">
                  <c:v>3.0797835833509453</c:v>
                </c:pt>
                <c:pt idx="308">
                  <c:v>3.0897835833311547</c:v>
                </c:pt>
                <c:pt idx="309">
                  <c:v>3.0997825833328534</c:v>
                </c:pt>
                <c:pt idx="310">
                  <c:v>3.1097815833345521</c:v>
                </c:pt>
                <c:pt idx="311">
                  <c:v>3.1197800833324436</c:v>
                </c:pt>
                <c:pt idx="312">
                  <c:v>3.1297800833417568</c:v>
                </c:pt>
                <c:pt idx="313">
                  <c:v>3.1397790833434556</c:v>
                </c:pt>
                <c:pt idx="314">
                  <c:v>3.1497780833451543</c:v>
                </c:pt>
                <c:pt idx="315">
                  <c:v>3.1597780833544675</c:v>
                </c:pt>
                <c:pt idx="316">
                  <c:v>3.1697770833561663</c:v>
                </c:pt>
                <c:pt idx="317">
                  <c:v>3.179776083357865</c:v>
                </c:pt>
                <c:pt idx="318">
                  <c:v>3.1897760833380744</c:v>
                </c:pt>
                <c:pt idx="319">
                  <c:v>3.1997750833397731</c:v>
                </c:pt>
                <c:pt idx="320">
                  <c:v>3.2097740833414719</c:v>
                </c:pt>
                <c:pt idx="321">
                  <c:v>3.2197740833507851</c:v>
                </c:pt>
                <c:pt idx="322">
                  <c:v>3.2297730833524838</c:v>
                </c:pt>
                <c:pt idx="323">
                  <c:v>3.2397720833541825</c:v>
                </c:pt>
                <c:pt idx="324">
                  <c:v>3.2497710833558813</c:v>
                </c:pt>
                <c:pt idx="325">
                  <c:v>3.2597710833360907</c:v>
                </c:pt>
                <c:pt idx="326">
                  <c:v>3.2697700833377894</c:v>
                </c:pt>
                <c:pt idx="327">
                  <c:v>3.2797690833394881</c:v>
                </c:pt>
                <c:pt idx="328">
                  <c:v>3.2897690833488014</c:v>
                </c:pt>
                <c:pt idx="329">
                  <c:v>3.2997680833505001</c:v>
                </c:pt>
                <c:pt idx="330">
                  <c:v>3.3097670833521988</c:v>
                </c:pt>
                <c:pt idx="331">
                  <c:v>3.3197660833538976</c:v>
                </c:pt>
                <c:pt idx="332">
                  <c:v>3.329766083334107</c:v>
                </c:pt>
                <c:pt idx="333">
                  <c:v>3.3397650833358057</c:v>
                </c:pt>
                <c:pt idx="334">
                  <c:v>3.3497640833375044</c:v>
                </c:pt>
                <c:pt idx="335">
                  <c:v>3.3597640833468176</c:v>
                </c:pt>
                <c:pt idx="336">
                  <c:v>3.3697630833485164</c:v>
                </c:pt>
                <c:pt idx="337">
                  <c:v>3.3797620833502151</c:v>
                </c:pt>
                <c:pt idx="338">
                  <c:v>3.3897620833304245</c:v>
                </c:pt>
                <c:pt idx="339">
                  <c:v>3.3997610833321232</c:v>
                </c:pt>
                <c:pt idx="340">
                  <c:v>3.409760083333822</c:v>
                </c:pt>
                <c:pt idx="341">
                  <c:v>3.4197600833431352</c:v>
                </c:pt>
                <c:pt idx="342">
                  <c:v>3.4297590833448339</c:v>
                </c:pt>
                <c:pt idx="343">
                  <c:v>3.4397580833465327</c:v>
                </c:pt>
                <c:pt idx="344">
                  <c:v>3.4497570833482314</c:v>
                </c:pt>
                <c:pt idx="345">
                  <c:v>3.4597570833575446</c:v>
                </c:pt>
                <c:pt idx="346">
                  <c:v>3.4697560833592433</c:v>
                </c:pt>
                <c:pt idx="347">
                  <c:v>3.4797550833318383</c:v>
                </c:pt>
                <c:pt idx="348">
                  <c:v>3.4897550833411515</c:v>
                </c:pt>
                <c:pt idx="349">
                  <c:v>3.4997540833428502</c:v>
                </c:pt>
                <c:pt idx="350">
                  <c:v>3.5097530833445489</c:v>
                </c:pt>
                <c:pt idx="351">
                  <c:v>3.5197530833538622</c:v>
                </c:pt>
                <c:pt idx="352">
                  <c:v>3.5297520833555609</c:v>
                </c:pt>
                <c:pt idx="353">
                  <c:v>3.5397510833572596</c:v>
                </c:pt>
                <c:pt idx="354">
                  <c:v>3.5497500833589584</c:v>
                </c:pt>
                <c:pt idx="355">
                  <c:v>3.5597500833391678</c:v>
                </c:pt>
                <c:pt idx="356">
                  <c:v>3.5697490833408665</c:v>
                </c:pt>
                <c:pt idx="357">
                  <c:v>3.5797480833425652</c:v>
                </c:pt>
                <c:pt idx="358">
                  <c:v>3.5897480833518784</c:v>
                </c:pt>
                <c:pt idx="359">
                  <c:v>3.5997470833535772</c:v>
                </c:pt>
                <c:pt idx="360">
                  <c:v>3.6097460833552759</c:v>
                </c:pt>
                <c:pt idx="361">
                  <c:v>3.6197460833354853</c:v>
                </c:pt>
                <c:pt idx="362">
                  <c:v>3.629745083337184</c:v>
                </c:pt>
                <c:pt idx="363">
                  <c:v>3.6397440833388828</c:v>
                </c:pt>
                <c:pt idx="364">
                  <c:v>3.6497430833405815</c:v>
                </c:pt>
                <c:pt idx="365">
                  <c:v>3.6597430833498947</c:v>
                </c:pt>
                <c:pt idx="366">
                  <c:v>3.6697420833515935</c:v>
                </c:pt>
                <c:pt idx="367">
                  <c:v>3.6797410833532922</c:v>
                </c:pt>
                <c:pt idx="368">
                  <c:v>3.6897410833335016</c:v>
                </c:pt>
                <c:pt idx="369">
                  <c:v>3.6997400833352003</c:v>
                </c:pt>
                <c:pt idx="370">
                  <c:v>3.7097390833368991</c:v>
                </c:pt>
                <c:pt idx="371">
                  <c:v>3.7197390833462123</c:v>
                </c:pt>
                <c:pt idx="372">
                  <c:v>3.729738083347911</c:v>
                </c:pt>
                <c:pt idx="373">
                  <c:v>3.7397370833496097</c:v>
                </c:pt>
                <c:pt idx="374">
                  <c:v>3.749737083358923</c:v>
                </c:pt>
                <c:pt idx="375">
                  <c:v>3.7597360833315179</c:v>
                </c:pt>
                <c:pt idx="376">
                  <c:v>3.7697350833332166</c:v>
                </c:pt>
                <c:pt idx="377">
                  <c:v>3.7797340833349153</c:v>
                </c:pt>
                <c:pt idx="378">
                  <c:v>3.7897340833442286</c:v>
                </c:pt>
                <c:pt idx="379">
                  <c:v>3.7997330833459273</c:v>
                </c:pt>
                <c:pt idx="380">
                  <c:v>3.809732083347626</c:v>
                </c:pt>
                <c:pt idx="381">
                  <c:v>3.8197320833569393</c:v>
                </c:pt>
                <c:pt idx="382">
                  <c:v>3.829731083358638</c:v>
                </c:pt>
                <c:pt idx="383">
                  <c:v>3.8397300833312329</c:v>
                </c:pt>
                <c:pt idx="384">
                  <c:v>3.8497300833405461</c:v>
                </c:pt>
                <c:pt idx="385">
                  <c:v>3.8597290833422448</c:v>
                </c:pt>
                <c:pt idx="386">
                  <c:v>3.8697280833439436</c:v>
                </c:pt>
                <c:pt idx="387">
                  <c:v>3.8797270833456423</c:v>
                </c:pt>
                <c:pt idx="388">
                  <c:v>3.8897270833549555</c:v>
                </c:pt>
                <c:pt idx="389">
                  <c:v>3.8997260833566543</c:v>
                </c:pt>
                <c:pt idx="390">
                  <c:v>3.909725083358353</c:v>
                </c:pt>
                <c:pt idx="391">
                  <c:v>3.9197250833385624</c:v>
                </c:pt>
                <c:pt idx="392">
                  <c:v>3.9297240833402611</c:v>
                </c:pt>
                <c:pt idx="393">
                  <c:v>3.9397230833419599</c:v>
                </c:pt>
                <c:pt idx="394">
                  <c:v>3.9497230833512731</c:v>
                </c:pt>
                <c:pt idx="395">
                  <c:v>3.9597220833529718</c:v>
                </c:pt>
                <c:pt idx="396">
                  <c:v>3.9697210833546706</c:v>
                </c:pt>
                <c:pt idx="397">
                  <c:v>3.9797210833348799</c:v>
                </c:pt>
                <c:pt idx="398">
                  <c:v>3.9897200833365787</c:v>
                </c:pt>
                <c:pt idx="399">
                  <c:v>3.9997190833382774</c:v>
                </c:pt>
                <c:pt idx="400">
                  <c:v>4.0097180833399761</c:v>
                </c:pt>
                <c:pt idx="401">
                  <c:v>4.0197180833492894</c:v>
                </c:pt>
                <c:pt idx="402">
                  <c:v>4.0297170833509881</c:v>
                </c:pt>
                <c:pt idx="403">
                  <c:v>4.0397160833526868</c:v>
                </c:pt>
                <c:pt idx="404">
                  <c:v>4.0497160833328962</c:v>
                </c:pt>
                <c:pt idx="405">
                  <c:v>4.059715083334595</c:v>
                </c:pt>
                <c:pt idx="406">
                  <c:v>4.0697140833362937</c:v>
                </c:pt>
                <c:pt idx="407">
                  <c:v>4.0797140833456069</c:v>
                </c:pt>
                <c:pt idx="408">
                  <c:v>4.0897130833473057</c:v>
                </c:pt>
                <c:pt idx="409">
                  <c:v>4.0997120833490044</c:v>
                </c:pt>
                <c:pt idx="410">
                  <c:v>4.1097110833507031</c:v>
                </c:pt>
                <c:pt idx="411">
                  <c:v>4.119711458333768</c:v>
                </c:pt>
                <c:pt idx="412">
                  <c:v>4.1297104583354667</c:v>
                </c:pt>
                <c:pt idx="413">
                  <c:v>4.1397094583371654</c:v>
                </c:pt>
                <c:pt idx="414">
                  <c:v>4.1497094583464786</c:v>
                </c:pt>
                <c:pt idx="415">
                  <c:v>4.1597084583481774</c:v>
                </c:pt>
                <c:pt idx="416">
                  <c:v>4.1697074583498761</c:v>
                </c:pt>
                <c:pt idx="417">
                  <c:v>4.1797074583591893</c:v>
                </c:pt>
                <c:pt idx="418">
                  <c:v>4.1897064583317842</c:v>
                </c:pt>
                <c:pt idx="419">
                  <c:v>4.199705458333483</c:v>
                </c:pt>
                <c:pt idx="420">
                  <c:v>4.2097054583427962</c:v>
                </c:pt>
                <c:pt idx="421">
                  <c:v>4.2197044583444949</c:v>
                </c:pt>
                <c:pt idx="422">
                  <c:v>4.2297034583461937</c:v>
                </c:pt>
                <c:pt idx="423">
                  <c:v>4.2397024583478924</c:v>
                </c:pt>
                <c:pt idx="424">
                  <c:v>4.2497024583572056</c:v>
                </c:pt>
                <c:pt idx="425">
                  <c:v>4.2597014583589043</c:v>
                </c:pt>
                <c:pt idx="426">
                  <c:v>4.2697004583314992</c:v>
                </c:pt>
                <c:pt idx="427">
                  <c:v>4.2797004583408125</c:v>
                </c:pt>
                <c:pt idx="428">
                  <c:v>4.2896994583425112</c:v>
                </c:pt>
                <c:pt idx="429">
                  <c:v>4.2996984583442099</c:v>
                </c:pt>
                <c:pt idx="430">
                  <c:v>4.3096984583535232</c:v>
                </c:pt>
                <c:pt idx="431">
                  <c:v>4.3196974583552219</c:v>
                </c:pt>
                <c:pt idx="432">
                  <c:v>4.3296964583569206</c:v>
                </c:pt>
                <c:pt idx="433">
                  <c:v>4.3396954583586194</c:v>
                </c:pt>
                <c:pt idx="434">
                  <c:v>4.3496954583388288</c:v>
                </c:pt>
                <c:pt idx="435">
                  <c:v>4.3596944583405275</c:v>
                </c:pt>
                <c:pt idx="436">
                  <c:v>4.3696934583422262</c:v>
                </c:pt>
                <c:pt idx="437">
                  <c:v>4.3796934583515394</c:v>
                </c:pt>
                <c:pt idx="438">
                  <c:v>4.3896924583532382</c:v>
                </c:pt>
                <c:pt idx="439">
                  <c:v>4.3996914583549369</c:v>
                </c:pt>
                <c:pt idx="440">
                  <c:v>4.4096914583351463</c:v>
                </c:pt>
                <c:pt idx="441">
                  <c:v>4.419690458336845</c:v>
                </c:pt>
                <c:pt idx="442">
                  <c:v>4.4296894583385438</c:v>
                </c:pt>
                <c:pt idx="443">
                  <c:v>4.439689458347857</c:v>
                </c:pt>
                <c:pt idx="444">
                  <c:v>4.4496884583495557</c:v>
                </c:pt>
                <c:pt idx="445">
                  <c:v>4.4596874583512545</c:v>
                </c:pt>
                <c:pt idx="446">
                  <c:v>4.4696864583529532</c:v>
                </c:pt>
                <c:pt idx="447">
                  <c:v>4.4796864583331626</c:v>
                </c:pt>
                <c:pt idx="448">
                  <c:v>4.4896854583348613</c:v>
                </c:pt>
                <c:pt idx="449">
                  <c:v>4.4996844583365601</c:v>
                </c:pt>
                <c:pt idx="450">
                  <c:v>4.5096844583458733</c:v>
                </c:pt>
                <c:pt idx="451">
                  <c:v>4.519683458347572</c:v>
                </c:pt>
                <c:pt idx="452">
                  <c:v>4.5296824583492707</c:v>
                </c:pt>
                <c:pt idx="453">
                  <c:v>4.539682458358584</c:v>
                </c:pt>
                <c:pt idx="454">
                  <c:v>4.5496814583311789</c:v>
                </c:pt>
                <c:pt idx="455">
                  <c:v>4.5596804583328776</c:v>
                </c:pt>
                <c:pt idx="456">
                  <c:v>4.5696794583345763</c:v>
                </c:pt>
                <c:pt idx="457">
                  <c:v>4.5796794583438896</c:v>
                </c:pt>
                <c:pt idx="458">
                  <c:v>4.5896784583455883</c:v>
                </c:pt>
                <c:pt idx="459">
                  <c:v>4.599677458347287</c:v>
                </c:pt>
                <c:pt idx="460">
                  <c:v>4.6096774583566003</c:v>
                </c:pt>
                <c:pt idx="461">
                  <c:v>4.619676458358299</c:v>
                </c:pt>
                <c:pt idx="462">
                  <c:v>4.6296754583308939</c:v>
                </c:pt>
                <c:pt idx="463">
                  <c:v>4.6396754583402071</c:v>
                </c:pt>
                <c:pt idx="464">
                  <c:v>4.6496744583419058</c:v>
                </c:pt>
                <c:pt idx="465">
                  <c:v>4.6596734583436046</c:v>
                </c:pt>
                <c:pt idx="466">
                  <c:v>4.6696734583529178</c:v>
                </c:pt>
                <c:pt idx="467">
                  <c:v>4.6796724583546165</c:v>
                </c:pt>
                <c:pt idx="468">
                  <c:v>4.6896714583563153</c:v>
                </c:pt>
                <c:pt idx="469">
                  <c:v>4.699670458358014</c:v>
                </c:pt>
                <c:pt idx="470">
                  <c:v>4.7096704583382234</c:v>
                </c:pt>
                <c:pt idx="471">
                  <c:v>4.7196694583399221</c:v>
                </c:pt>
                <c:pt idx="472">
                  <c:v>4.7296684583416209</c:v>
                </c:pt>
                <c:pt idx="473">
                  <c:v>4.7396684583509341</c:v>
                </c:pt>
                <c:pt idx="474">
                  <c:v>4.7496674583526328</c:v>
                </c:pt>
                <c:pt idx="475">
                  <c:v>4.7596664583543316</c:v>
                </c:pt>
                <c:pt idx="476">
                  <c:v>4.7696664583345409</c:v>
                </c:pt>
                <c:pt idx="477">
                  <c:v>4.7796654583362397</c:v>
                </c:pt>
                <c:pt idx="478">
                  <c:v>4.7896644583379384</c:v>
                </c:pt>
                <c:pt idx="479">
                  <c:v>4.7996644583472516</c:v>
                </c:pt>
                <c:pt idx="480">
                  <c:v>4.8096634583489504</c:v>
                </c:pt>
                <c:pt idx="481">
                  <c:v>4.8196624583506491</c:v>
                </c:pt>
                <c:pt idx="482">
                  <c:v>4.8296614583523478</c:v>
                </c:pt>
                <c:pt idx="483">
                  <c:v>4.8396614583325572</c:v>
                </c:pt>
                <c:pt idx="484">
                  <c:v>4.849660458334256</c:v>
                </c:pt>
                <c:pt idx="485">
                  <c:v>4.8596594583359547</c:v>
                </c:pt>
                <c:pt idx="486">
                  <c:v>4.8696594583452679</c:v>
                </c:pt>
                <c:pt idx="487">
                  <c:v>4.8796584583469667</c:v>
                </c:pt>
                <c:pt idx="488">
                  <c:v>4.8896574583486654</c:v>
                </c:pt>
                <c:pt idx="489">
                  <c:v>4.8996574583579786</c:v>
                </c:pt>
                <c:pt idx="490">
                  <c:v>4.9096564583305735</c:v>
                </c:pt>
                <c:pt idx="491">
                  <c:v>4.9196554583322722</c:v>
                </c:pt>
                <c:pt idx="492">
                  <c:v>4.9296554583415855</c:v>
                </c:pt>
                <c:pt idx="493">
                  <c:v>4.9396544583432842</c:v>
                </c:pt>
                <c:pt idx="494">
                  <c:v>4.9496534583449829</c:v>
                </c:pt>
                <c:pt idx="495">
                  <c:v>4.9596524583466817</c:v>
                </c:pt>
                <c:pt idx="496">
                  <c:v>4.9696524583559949</c:v>
                </c:pt>
                <c:pt idx="497">
                  <c:v>4.9796514583576936</c:v>
                </c:pt>
                <c:pt idx="498">
                  <c:v>4.9896504583593924</c:v>
                </c:pt>
                <c:pt idx="499">
                  <c:v>4.9996504583396018</c:v>
                </c:pt>
                <c:pt idx="500">
                  <c:v>5.0096494583413005</c:v>
                </c:pt>
                <c:pt idx="501">
                  <c:v>5.0196484583429992</c:v>
                </c:pt>
                <c:pt idx="502">
                  <c:v>5.0296484583523124</c:v>
                </c:pt>
                <c:pt idx="503">
                  <c:v>5.0396474583540112</c:v>
                </c:pt>
                <c:pt idx="504">
                  <c:v>5.0496464583557099</c:v>
                </c:pt>
                <c:pt idx="505">
                  <c:v>5.0596464583359193</c:v>
                </c:pt>
                <c:pt idx="506">
                  <c:v>5.069645458337618</c:v>
                </c:pt>
                <c:pt idx="507">
                  <c:v>5.0796444583393168</c:v>
                </c:pt>
                <c:pt idx="508">
                  <c:v>5.0896434583410155</c:v>
                </c:pt>
                <c:pt idx="509">
                  <c:v>5.0996434583503287</c:v>
                </c:pt>
                <c:pt idx="510">
                  <c:v>5.1096424583520275</c:v>
                </c:pt>
                <c:pt idx="511">
                  <c:v>5.1196418333565816</c:v>
                </c:pt>
                <c:pt idx="512">
                  <c:v>5.129641833336791</c:v>
                </c:pt>
                <c:pt idx="513">
                  <c:v>5.1396408333384898</c:v>
                </c:pt>
                <c:pt idx="514">
                  <c:v>5.1496398333401885</c:v>
                </c:pt>
                <c:pt idx="515">
                  <c:v>5.1596398333495017</c:v>
                </c:pt>
                <c:pt idx="516">
                  <c:v>5.1696388333512004</c:v>
                </c:pt>
                <c:pt idx="517">
                  <c:v>5.1796378333528992</c:v>
                </c:pt>
                <c:pt idx="518">
                  <c:v>5.1896378333331086</c:v>
                </c:pt>
                <c:pt idx="519">
                  <c:v>5.1996368333348073</c:v>
                </c:pt>
                <c:pt idx="520">
                  <c:v>5.209635833336506</c:v>
                </c:pt>
                <c:pt idx="521">
                  <c:v>5.2196348333382048</c:v>
                </c:pt>
                <c:pt idx="522">
                  <c:v>5.229634833347518</c:v>
                </c:pt>
                <c:pt idx="523">
                  <c:v>5.2396338333492167</c:v>
                </c:pt>
                <c:pt idx="524">
                  <c:v>5.2496328333509155</c:v>
                </c:pt>
                <c:pt idx="525">
                  <c:v>5.2596328333311249</c:v>
                </c:pt>
                <c:pt idx="526">
                  <c:v>5.2696318333328236</c:v>
                </c:pt>
                <c:pt idx="527">
                  <c:v>5.2796308333345223</c:v>
                </c:pt>
                <c:pt idx="528">
                  <c:v>5.2896308333438355</c:v>
                </c:pt>
                <c:pt idx="529">
                  <c:v>5.2996298333455343</c:v>
                </c:pt>
                <c:pt idx="530">
                  <c:v>5.309628833347233</c:v>
                </c:pt>
                <c:pt idx="531">
                  <c:v>5.3196288333565462</c:v>
                </c:pt>
                <c:pt idx="532">
                  <c:v>5.329627833358245</c:v>
                </c:pt>
                <c:pt idx="533">
                  <c:v>5.3396268333308399</c:v>
                </c:pt>
                <c:pt idx="534">
                  <c:v>5.3496268333401531</c:v>
                </c:pt>
                <c:pt idx="535">
                  <c:v>5.3596258333418518</c:v>
                </c:pt>
                <c:pt idx="536">
                  <c:v>5.3696248333435506</c:v>
                </c:pt>
                <c:pt idx="537">
                  <c:v>5.3796238333452493</c:v>
                </c:pt>
                <c:pt idx="538">
                  <c:v>5.3896238333545625</c:v>
                </c:pt>
                <c:pt idx="539">
                  <c:v>5.3996228333562613</c:v>
                </c:pt>
                <c:pt idx="540">
                  <c:v>5.40962183335796</c:v>
                </c:pt>
                <c:pt idx="541">
                  <c:v>5.4196218333381694</c:v>
                </c:pt>
                <c:pt idx="542">
                  <c:v>5.4296208333398681</c:v>
                </c:pt>
                <c:pt idx="543">
                  <c:v>5.4396198333415668</c:v>
                </c:pt>
                <c:pt idx="544">
                  <c:v>5.4496198333508801</c:v>
                </c:pt>
                <c:pt idx="545">
                  <c:v>5.4596188333525788</c:v>
                </c:pt>
                <c:pt idx="546">
                  <c:v>5.4696178333542775</c:v>
                </c:pt>
                <c:pt idx="547">
                  <c:v>5.4796178333344869</c:v>
                </c:pt>
                <c:pt idx="548">
                  <c:v>5.4896168333361857</c:v>
                </c:pt>
                <c:pt idx="549">
                  <c:v>5.4996158333378844</c:v>
                </c:pt>
                <c:pt idx="550">
                  <c:v>5.5096148333395831</c:v>
                </c:pt>
                <c:pt idx="551">
                  <c:v>5.5196148333488964</c:v>
                </c:pt>
                <c:pt idx="552">
                  <c:v>5.5296138333505951</c:v>
                </c:pt>
                <c:pt idx="553">
                  <c:v>5.5396128333522938</c:v>
                </c:pt>
                <c:pt idx="554">
                  <c:v>5.5496128333325032</c:v>
                </c:pt>
                <c:pt idx="555">
                  <c:v>5.5596118333342019</c:v>
                </c:pt>
                <c:pt idx="556">
                  <c:v>5.5696108333359007</c:v>
                </c:pt>
                <c:pt idx="557">
                  <c:v>5.5796108333452139</c:v>
                </c:pt>
                <c:pt idx="558">
                  <c:v>5.5896098333469126</c:v>
                </c:pt>
                <c:pt idx="559">
                  <c:v>5.5996088333486114</c:v>
                </c:pt>
                <c:pt idx="560">
                  <c:v>5.6096088333579246</c:v>
                </c:pt>
                <c:pt idx="561">
                  <c:v>5.6196078333305195</c:v>
                </c:pt>
                <c:pt idx="562">
                  <c:v>5.6296068333322182</c:v>
                </c:pt>
                <c:pt idx="563">
                  <c:v>5.639605833333917</c:v>
                </c:pt>
                <c:pt idx="564">
                  <c:v>5.6496058333432302</c:v>
                </c:pt>
                <c:pt idx="565">
                  <c:v>5.6596048333449289</c:v>
                </c:pt>
                <c:pt idx="566">
                  <c:v>5.6696038333466277</c:v>
                </c:pt>
                <c:pt idx="567">
                  <c:v>5.6796038333559409</c:v>
                </c:pt>
                <c:pt idx="568">
                  <c:v>5.6896028333576396</c:v>
                </c:pt>
                <c:pt idx="569">
                  <c:v>5.6996018333593383</c:v>
                </c:pt>
                <c:pt idx="570">
                  <c:v>5.7096018333395477</c:v>
                </c:pt>
                <c:pt idx="571">
                  <c:v>5.7196008333412465</c:v>
                </c:pt>
                <c:pt idx="572">
                  <c:v>5.7295998333429452</c:v>
                </c:pt>
                <c:pt idx="573">
                  <c:v>5.7395998333522584</c:v>
                </c:pt>
                <c:pt idx="574">
                  <c:v>5.7495988333539572</c:v>
                </c:pt>
                <c:pt idx="575">
                  <c:v>5.7595978333556559</c:v>
                </c:pt>
                <c:pt idx="576">
                  <c:v>5.7695968333573546</c:v>
                </c:pt>
                <c:pt idx="577">
                  <c:v>5.779596833337564</c:v>
                </c:pt>
                <c:pt idx="578">
                  <c:v>5.7895958333392628</c:v>
                </c:pt>
                <c:pt idx="579">
                  <c:v>5.7995948333409615</c:v>
                </c:pt>
                <c:pt idx="580">
                  <c:v>5.8095948333502747</c:v>
                </c:pt>
                <c:pt idx="581">
                  <c:v>5.8195938333519734</c:v>
                </c:pt>
                <c:pt idx="582">
                  <c:v>5.8295928333536722</c:v>
                </c:pt>
                <c:pt idx="583">
                  <c:v>5.8395928333338816</c:v>
                </c:pt>
                <c:pt idx="584">
                  <c:v>5.8495918333355803</c:v>
                </c:pt>
                <c:pt idx="585">
                  <c:v>5.859590833337279</c:v>
                </c:pt>
                <c:pt idx="586">
                  <c:v>5.8695908333465923</c:v>
                </c:pt>
                <c:pt idx="587">
                  <c:v>5.879589833348291</c:v>
                </c:pt>
                <c:pt idx="588">
                  <c:v>5.8895888333499897</c:v>
                </c:pt>
                <c:pt idx="589">
                  <c:v>5.899588833359303</c:v>
                </c:pt>
                <c:pt idx="590">
                  <c:v>5.9095878333318979</c:v>
                </c:pt>
                <c:pt idx="591">
                  <c:v>5.9195868333335966</c:v>
                </c:pt>
                <c:pt idx="592">
                  <c:v>5.9295858333352953</c:v>
                </c:pt>
                <c:pt idx="593">
                  <c:v>5.9395858333446085</c:v>
                </c:pt>
                <c:pt idx="594">
                  <c:v>5.9495848333463073</c:v>
                </c:pt>
                <c:pt idx="595">
                  <c:v>5.959583833348006</c:v>
                </c:pt>
                <c:pt idx="596">
                  <c:v>5.9695838333573192</c:v>
                </c:pt>
                <c:pt idx="597">
                  <c:v>5.979582833359018</c:v>
                </c:pt>
                <c:pt idx="598">
                  <c:v>5.9895818333316129</c:v>
                </c:pt>
                <c:pt idx="599">
                  <c:v>5.9995818333409261</c:v>
                </c:pt>
                <c:pt idx="600">
                  <c:v>6.0095808333426248</c:v>
                </c:pt>
                <c:pt idx="601">
                  <c:v>6.0195798333443236</c:v>
                </c:pt>
                <c:pt idx="602">
                  <c:v>6.0295798333536368</c:v>
                </c:pt>
                <c:pt idx="603">
                  <c:v>6.0395788333553355</c:v>
                </c:pt>
                <c:pt idx="604">
                  <c:v>6.0495778333570343</c:v>
                </c:pt>
                <c:pt idx="605">
                  <c:v>6.0595778333372436</c:v>
                </c:pt>
                <c:pt idx="606">
                  <c:v>6.0695768333389424</c:v>
                </c:pt>
                <c:pt idx="607">
                  <c:v>6.0795758333406411</c:v>
                </c:pt>
                <c:pt idx="608">
                  <c:v>6.0895748333423398</c:v>
                </c:pt>
                <c:pt idx="609">
                  <c:v>6.0995748333516531</c:v>
                </c:pt>
                <c:pt idx="610">
                  <c:v>6.1095738333533518</c:v>
                </c:pt>
                <c:pt idx="611">
                  <c:v>6.1195728333550505</c:v>
                </c:pt>
                <c:pt idx="612">
                  <c:v>6.1295728333352599</c:v>
                </c:pt>
                <c:pt idx="613">
                  <c:v>6.1395718333369587</c:v>
                </c:pt>
                <c:pt idx="614">
                  <c:v>6.1495708333386574</c:v>
                </c:pt>
                <c:pt idx="615">
                  <c:v>6.1595708333479706</c:v>
                </c:pt>
                <c:pt idx="616">
                  <c:v>6.1695698333496694</c:v>
                </c:pt>
                <c:pt idx="617">
                  <c:v>6.1795688333513681</c:v>
                </c:pt>
                <c:pt idx="618">
                  <c:v>6.1895688333315775</c:v>
                </c:pt>
                <c:pt idx="619">
                  <c:v>6.1995678333332762</c:v>
                </c:pt>
                <c:pt idx="620">
                  <c:v>6.2095668333349749</c:v>
                </c:pt>
                <c:pt idx="621">
                  <c:v>6.2195668333442882</c:v>
                </c:pt>
                <c:pt idx="622">
                  <c:v>6.2295658333459869</c:v>
                </c:pt>
                <c:pt idx="623">
                  <c:v>6.2395648333476856</c:v>
                </c:pt>
                <c:pt idx="624">
                  <c:v>6.2495638333493844</c:v>
                </c:pt>
                <c:pt idx="625">
                  <c:v>6.2595638333586976</c:v>
                </c:pt>
                <c:pt idx="626">
                  <c:v>6.2695628333312925</c:v>
                </c:pt>
                <c:pt idx="627">
                  <c:v>6.2795618333329912</c:v>
                </c:pt>
                <c:pt idx="628">
                  <c:v>6.2895618333423045</c:v>
                </c:pt>
                <c:pt idx="629">
                  <c:v>6.2995608333440032</c:v>
                </c:pt>
                <c:pt idx="630">
                  <c:v>6.3095598333457019</c:v>
                </c:pt>
                <c:pt idx="631">
                  <c:v>6.3195598333550151</c:v>
                </c:pt>
                <c:pt idx="632">
                  <c:v>6.3295588333567139</c:v>
                </c:pt>
                <c:pt idx="633">
                  <c:v>6.3395578333584126</c:v>
                </c:pt>
                <c:pt idx="634">
                  <c:v>6.349557833338622</c:v>
                </c:pt>
                <c:pt idx="635">
                  <c:v>6.3595568333403207</c:v>
                </c:pt>
                <c:pt idx="636">
                  <c:v>6.3695558333420195</c:v>
                </c:pt>
                <c:pt idx="637">
                  <c:v>6.3795558333513327</c:v>
                </c:pt>
                <c:pt idx="638">
                  <c:v>6.3895548333530314</c:v>
                </c:pt>
                <c:pt idx="639">
                  <c:v>6.3995538333547302</c:v>
                </c:pt>
                <c:pt idx="640">
                  <c:v>6.4095528333564289</c:v>
                </c:pt>
                <c:pt idx="641">
                  <c:v>6.4195528333366383</c:v>
                </c:pt>
                <c:pt idx="642">
                  <c:v>6.429551833338337</c:v>
                </c:pt>
                <c:pt idx="643">
                  <c:v>6.4395508333400358</c:v>
                </c:pt>
                <c:pt idx="644">
                  <c:v>6.449550833349349</c:v>
                </c:pt>
                <c:pt idx="645">
                  <c:v>6.4595498333510477</c:v>
                </c:pt>
                <c:pt idx="646">
                  <c:v>6.4695488333527464</c:v>
                </c:pt>
                <c:pt idx="647">
                  <c:v>6.4795488333329558</c:v>
                </c:pt>
                <c:pt idx="648">
                  <c:v>6.4895478333346546</c:v>
                </c:pt>
                <c:pt idx="649">
                  <c:v>6.4995468333363533</c:v>
                </c:pt>
                <c:pt idx="650">
                  <c:v>6.5095468333456665</c:v>
                </c:pt>
                <c:pt idx="651">
                  <c:v>6.5195458333473653</c:v>
                </c:pt>
                <c:pt idx="652">
                  <c:v>6.529544833349064</c:v>
                </c:pt>
                <c:pt idx="653">
                  <c:v>6.5395448333583772</c:v>
                </c:pt>
                <c:pt idx="654">
                  <c:v>6.5495438333309721</c:v>
                </c:pt>
                <c:pt idx="655">
                  <c:v>6.5595428333326709</c:v>
                </c:pt>
                <c:pt idx="656">
                  <c:v>6.5695418333343696</c:v>
                </c:pt>
                <c:pt idx="657">
                  <c:v>6.5795418333436828</c:v>
                </c:pt>
                <c:pt idx="658">
                  <c:v>6.5895408333453815</c:v>
                </c:pt>
                <c:pt idx="659">
                  <c:v>6.5995398333470803</c:v>
                </c:pt>
                <c:pt idx="660">
                  <c:v>6.6095398333563935</c:v>
                </c:pt>
                <c:pt idx="661">
                  <c:v>6.6195388333580922</c:v>
                </c:pt>
                <c:pt idx="662">
                  <c:v>6.6295378333306871</c:v>
                </c:pt>
                <c:pt idx="663">
                  <c:v>6.6395378333400004</c:v>
                </c:pt>
                <c:pt idx="664">
                  <c:v>6.6495368333416991</c:v>
                </c:pt>
                <c:pt idx="665">
                  <c:v>6.6595358333433978</c:v>
                </c:pt>
                <c:pt idx="666">
                  <c:v>6.6695358333527111</c:v>
                </c:pt>
                <c:pt idx="667">
                  <c:v>6.6795348333544098</c:v>
                </c:pt>
                <c:pt idx="668">
                  <c:v>6.6895338333561085</c:v>
                </c:pt>
                <c:pt idx="669">
                  <c:v>6.6995338333363179</c:v>
                </c:pt>
                <c:pt idx="670">
                  <c:v>6.7095328333380166</c:v>
                </c:pt>
                <c:pt idx="671">
                  <c:v>6.7195318333397154</c:v>
                </c:pt>
                <c:pt idx="672">
                  <c:v>6.7295308333414141</c:v>
                </c:pt>
                <c:pt idx="673">
                  <c:v>6.7395308333507273</c:v>
                </c:pt>
                <c:pt idx="674">
                  <c:v>6.7495298333524261</c:v>
                </c:pt>
                <c:pt idx="675">
                  <c:v>6.7595288333541248</c:v>
                </c:pt>
                <c:pt idx="676">
                  <c:v>6.7695288333343342</c:v>
                </c:pt>
                <c:pt idx="677">
                  <c:v>6.7795278333360329</c:v>
                </c:pt>
                <c:pt idx="678">
                  <c:v>6.7895268333377317</c:v>
                </c:pt>
                <c:pt idx="679">
                  <c:v>6.7995268333470449</c:v>
                </c:pt>
                <c:pt idx="680">
                  <c:v>6.8095258333487436</c:v>
                </c:pt>
                <c:pt idx="681">
                  <c:v>6.8195248333504423</c:v>
                </c:pt>
                <c:pt idx="682">
                  <c:v>6.8295248333306517</c:v>
                </c:pt>
                <c:pt idx="683">
                  <c:v>6.8395238333323505</c:v>
                </c:pt>
                <c:pt idx="684">
                  <c:v>6.8495228333340492</c:v>
                </c:pt>
                <c:pt idx="685">
                  <c:v>6.8595228333433624</c:v>
                </c:pt>
                <c:pt idx="686">
                  <c:v>6.8695218333450612</c:v>
                </c:pt>
                <c:pt idx="687">
                  <c:v>6.8795208333467599</c:v>
                </c:pt>
                <c:pt idx="688">
                  <c:v>6.8895198333484586</c:v>
                </c:pt>
                <c:pt idx="689">
                  <c:v>6.8995198333577719</c:v>
                </c:pt>
                <c:pt idx="690">
                  <c:v>6.9095188333303668</c:v>
                </c:pt>
                <c:pt idx="691">
                  <c:v>6.9195178333320655</c:v>
                </c:pt>
                <c:pt idx="692">
                  <c:v>6.9295178333413787</c:v>
                </c:pt>
                <c:pt idx="693">
                  <c:v>6.9395168333430775</c:v>
                </c:pt>
                <c:pt idx="694">
                  <c:v>6.9495158333447762</c:v>
                </c:pt>
                <c:pt idx="695">
                  <c:v>6.9595158333540894</c:v>
                </c:pt>
                <c:pt idx="696">
                  <c:v>6.9695148333557881</c:v>
                </c:pt>
                <c:pt idx="697">
                  <c:v>6.9795138333574869</c:v>
                </c:pt>
                <c:pt idx="698">
                  <c:v>6.9895138333376963</c:v>
                </c:pt>
                <c:pt idx="699">
                  <c:v>6.999512833339395</c:v>
                </c:pt>
                <c:pt idx="700">
                  <c:v>7.0095118333410937</c:v>
                </c:pt>
                <c:pt idx="701">
                  <c:v>7.019511833350407</c:v>
                </c:pt>
                <c:pt idx="702">
                  <c:v>7.0295108333521057</c:v>
                </c:pt>
                <c:pt idx="703">
                  <c:v>7.0395098333538044</c:v>
                </c:pt>
                <c:pt idx="704">
                  <c:v>7.0495098333340138</c:v>
                </c:pt>
                <c:pt idx="705">
                  <c:v>7.0595088333357126</c:v>
                </c:pt>
                <c:pt idx="706">
                  <c:v>7.0695078333374113</c:v>
                </c:pt>
                <c:pt idx="707">
                  <c:v>7.07950683333911</c:v>
                </c:pt>
                <c:pt idx="708">
                  <c:v>7.0895068333484232</c:v>
                </c:pt>
                <c:pt idx="709">
                  <c:v>7.099505833350122</c:v>
                </c:pt>
                <c:pt idx="710">
                  <c:v>7.1095048333518207</c:v>
                </c:pt>
                <c:pt idx="711">
                  <c:v>7.1195042500039563</c:v>
                </c:pt>
                <c:pt idx="712">
                  <c:v>7.129503250005655</c:v>
                </c:pt>
                <c:pt idx="713">
                  <c:v>7.1395022500073537</c:v>
                </c:pt>
                <c:pt idx="714">
                  <c:v>7.1495022500166669</c:v>
                </c:pt>
                <c:pt idx="715">
                  <c:v>7.1595012500183657</c:v>
                </c:pt>
                <c:pt idx="716">
                  <c:v>7.1695002500200644</c:v>
                </c:pt>
                <c:pt idx="717">
                  <c:v>7.1795002500002738</c:v>
                </c:pt>
                <c:pt idx="718">
                  <c:v>7.1894992500019725</c:v>
                </c:pt>
                <c:pt idx="719">
                  <c:v>7.1994982500036713</c:v>
                </c:pt>
                <c:pt idx="720">
                  <c:v>7.2094982500129845</c:v>
                </c:pt>
                <c:pt idx="721">
                  <c:v>7.2194972500146832</c:v>
                </c:pt>
                <c:pt idx="722">
                  <c:v>7.229496250016382</c:v>
                </c:pt>
                <c:pt idx="723">
                  <c:v>7.2394962500256952</c:v>
                </c:pt>
                <c:pt idx="724">
                  <c:v>7.2494952499982901</c:v>
                </c:pt>
                <c:pt idx="725">
                  <c:v>7.2594942499999888</c:v>
                </c:pt>
                <c:pt idx="726">
                  <c:v>7.269494250009302</c:v>
                </c:pt>
                <c:pt idx="727">
                  <c:v>7.2794932500110008</c:v>
                </c:pt>
                <c:pt idx="728">
                  <c:v>7.2894922500126995</c:v>
                </c:pt>
                <c:pt idx="729">
                  <c:v>7.2994912500143982</c:v>
                </c:pt>
                <c:pt idx="730">
                  <c:v>7.3094912500237115</c:v>
                </c:pt>
                <c:pt idx="731">
                  <c:v>7.3194902500254102</c:v>
                </c:pt>
                <c:pt idx="732">
                  <c:v>7.3294892499980051</c:v>
                </c:pt>
                <c:pt idx="733">
                  <c:v>7.3394892500073183</c:v>
                </c:pt>
                <c:pt idx="734">
                  <c:v>7.3494882500090171</c:v>
                </c:pt>
                <c:pt idx="735">
                  <c:v>7.3594872500107158</c:v>
                </c:pt>
                <c:pt idx="736">
                  <c:v>7.369487250020029</c:v>
                </c:pt>
                <c:pt idx="737">
                  <c:v>7.3794862500217278</c:v>
                </c:pt>
                <c:pt idx="738">
                  <c:v>7.3894852500234265</c:v>
                </c:pt>
                <c:pt idx="739">
                  <c:v>7.3994852500036359</c:v>
                </c:pt>
                <c:pt idx="740">
                  <c:v>7.4094842500053346</c:v>
                </c:pt>
                <c:pt idx="741">
                  <c:v>7.4194832500070333</c:v>
                </c:pt>
                <c:pt idx="742">
                  <c:v>7.4294832500163466</c:v>
                </c:pt>
                <c:pt idx="743">
                  <c:v>7.4394822500180453</c:v>
                </c:pt>
                <c:pt idx="744">
                  <c:v>7.449481250019744</c:v>
                </c:pt>
                <c:pt idx="745">
                  <c:v>7.4594812499999534</c:v>
                </c:pt>
                <c:pt idx="746">
                  <c:v>7.4694802500016522</c:v>
                </c:pt>
                <c:pt idx="747">
                  <c:v>7.4794792500033509</c:v>
                </c:pt>
                <c:pt idx="748">
                  <c:v>7.4894782500050496</c:v>
                </c:pt>
                <c:pt idx="749">
                  <c:v>7.4994782500143629</c:v>
                </c:pt>
                <c:pt idx="750">
                  <c:v>7.5094772500160616</c:v>
                </c:pt>
                <c:pt idx="751">
                  <c:v>7.5194762500177603</c:v>
                </c:pt>
                <c:pt idx="752">
                  <c:v>7.5294762499979697</c:v>
                </c:pt>
                <c:pt idx="753">
                  <c:v>7.5394752499996684</c:v>
                </c:pt>
                <c:pt idx="754">
                  <c:v>7.5494742500013672</c:v>
                </c:pt>
                <c:pt idx="755">
                  <c:v>7.5594742500106804</c:v>
                </c:pt>
                <c:pt idx="756">
                  <c:v>7.5694732500123791</c:v>
                </c:pt>
                <c:pt idx="757">
                  <c:v>7.5794722500140779</c:v>
                </c:pt>
                <c:pt idx="758">
                  <c:v>7.5894722500233911</c:v>
                </c:pt>
                <c:pt idx="759">
                  <c:v>7.5994712500250898</c:v>
                </c:pt>
                <c:pt idx="760">
                  <c:v>7.6094702499976847</c:v>
                </c:pt>
                <c:pt idx="761">
                  <c:v>7.619470250006998</c:v>
                </c:pt>
                <c:pt idx="762">
                  <c:v>7.6294692500086967</c:v>
                </c:pt>
                <c:pt idx="763">
                  <c:v>7.6394682500103954</c:v>
                </c:pt>
                <c:pt idx="764">
                  <c:v>7.6494672500120942</c:v>
                </c:pt>
                <c:pt idx="765">
                  <c:v>7.6594672500214074</c:v>
                </c:pt>
                <c:pt idx="766">
                  <c:v>7.6694662500231061</c:v>
                </c:pt>
                <c:pt idx="767">
                  <c:v>7.6794652500248048</c:v>
                </c:pt>
                <c:pt idx="768">
                  <c:v>7.6894652500050142</c:v>
                </c:pt>
                <c:pt idx="769">
                  <c:v>7.699464250006713</c:v>
                </c:pt>
                <c:pt idx="770">
                  <c:v>7.7094632500084117</c:v>
                </c:pt>
                <c:pt idx="771">
                  <c:v>7.7194632500177249</c:v>
                </c:pt>
                <c:pt idx="772">
                  <c:v>7.7294622500194237</c:v>
                </c:pt>
                <c:pt idx="773">
                  <c:v>7.7394612500211224</c:v>
                </c:pt>
                <c:pt idx="774">
                  <c:v>7.7494612500013318</c:v>
                </c:pt>
                <c:pt idx="775">
                  <c:v>7.7594602500030305</c:v>
                </c:pt>
                <c:pt idx="776">
                  <c:v>7.7694592500047293</c:v>
                </c:pt>
                <c:pt idx="777">
                  <c:v>7.7794592500140425</c:v>
                </c:pt>
                <c:pt idx="778">
                  <c:v>7.7894582500157412</c:v>
                </c:pt>
                <c:pt idx="779">
                  <c:v>7.7994572500174399</c:v>
                </c:pt>
                <c:pt idx="780">
                  <c:v>7.8094572499976493</c:v>
                </c:pt>
                <c:pt idx="781">
                  <c:v>7.8194562499993481</c:v>
                </c:pt>
                <c:pt idx="782">
                  <c:v>7.8294552500010468</c:v>
                </c:pt>
                <c:pt idx="783">
                  <c:v>7.83945525001036</c:v>
                </c:pt>
                <c:pt idx="784">
                  <c:v>7.8494542500120588</c:v>
                </c:pt>
                <c:pt idx="785">
                  <c:v>7.8594532500137575</c:v>
                </c:pt>
                <c:pt idx="786">
                  <c:v>7.8694522500154562</c:v>
                </c:pt>
                <c:pt idx="787">
                  <c:v>7.8794522500247695</c:v>
                </c:pt>
                <c:pt idx="788">
                  <c:v>7.8894512499973644</c:v>
                </c:pt>
                <c:pt idx="789">
                  <c:v>7.8994502499990631</c:v>
                </c:pt>
                <c:pt idx="790">
                  <c:v>7.9094502500083763</c:v>
                </c:pt>
                <c:pt idx="791">
                  <c:v>7.919449250010075</c:v>
                </c:pt>
                <c:pt idx="792">
                  <c:v>7.9294482500117738</c:v>
                </c:pt>
                <c:pt idx="793">
                  <c:v>7.939448250021087</c:v>
                </c:pt>
                <c:pt idx="794">
                  <c:v>7.9494472500227857</c:v>
                </c:pt>
                <c:pt idx="795">
                  <c:v>7.9594462500244845</c:v>
                </c:pt>
                <c:pt idx="796">
                  <c:v>7.9694462500046939</c:v>
                </c:pt>
                <c:pt idx="797">
                  <c:v>7.9794452500063926</c:v>
                </c:pt>
                <c:pt idx="798">
                  <c:v>7.9894442500080913</c:v>
                </c:pt>
                <c:pt idx="799">
                  <c:v>7.9994442500174046</c:v>
                </c:pt>
                <c:pt idx="800">
                  <c:v>8.0094432500191033</c:v>
                </c:pt>
                <c:pt idx="801">
                  <c:v>8.019442250020802</c:v>
                </c:pt>
                <c:pt idx="802">
                  <c:v>8.0294422500010114</c:v>
                </c:pt>
                <c:pt idx="803">
                  <c:v>8.0394412500027101</c:v>
                </c:pt>
                <c:pt idx="804">
                  <c:v>8.0494402500044089</c:v>
                </c:pt>
                <c:pt idx="805">
                  <c:v>8.0594402500137221</c:v>
                </c:pt>
                <c:pt idx="806">
                  <c:v>8.0694392500154208</c:v>
                </c:pt>
                <c:pt idx="807">
                  <c:v>8.0794382500171196</c:v>
                </c:pt>
                <c:pt idx="808">
                  <c:v>8.0894372500188183</c:v>
                </c:pt>
                <c:pt idx="809">
                  <c:v>8.0994372499990277</c:v>
                </c:pt>
                <c:pt idx="810">
                  <c:v>8.1094362500007264</c:v>
                </c:pt>
                <c:pt idx="811">
                  <c:v>8.119435833330499</c:v>
                </c:pt>
                <c:pt idx="812">
                  <c:v>8.1294358333398122</c:v>
                </c:pt>
                <c:pt idx="813">
                  <c:v>8.139434833341511</c:v>
                </c:pt>
                <c:pt idx="814">
                  <c:v>8.1494338333432097</c:v>
                </c:pt>
                <c:pt idx="815">
                  <c:v>8.1594338333525229</c:v>
                </c:pt>
                <c:pt idx="816">
                  <c:v>8.1694328333542217</c:v>
                </c:pt>
                <c:pt idx="817">
                  <c:v>8.1794318333559204</c:v>
                </c:pt>
                <c:pt idx="818">
                  <c:v>8.1894318333361298</c:v>
                </c:pt>
                <c:pt idx="819">
                  <c:v>8.1994308333378285</c:v>
                </c:pt>
                <c:pt idx="820">
                  <c:v>8.2094298333395272</c:v>
                </c:pt>
                <c:pt idx="821">
                  <c:v>8.2194298333488405</c:v>
                </c:pt>
                <c:pt idx="822">
                  <c:v>8.2294288333505392</c:v>
                </c:pt>
                <c:pt idx="823">
                  <c:v>8.2394278333522379</c:v>
                </c:pt>
                <c:pt idx="824">
                  <c:v>8.2494278333324473</c:v>
                </c:pt>
                <c:pt idx="825">
                  <c:v>8.2594268333341461</c:v>
                </c:pt>
                <c:pt idx="826">
                  <c:v>8.2694258333358448</c:v>
                </c:pt>
                <c:pt idx="827">
                  <c:v>8.279425833345158</c:v>
                </c:pt>
                <c:pt idx="828">
                  <c:v>8.2894248333468568</c:v>
                </c:pt>
                <c:pt idx="829">
                  <c:v>8.2994238333485555</c:v>
                </c:pt>
                <c:pt idx="830">
                  <c:v>8.3094228333502542</c:v>
                </c:pt>
                <c:pt idx="831">
                  <c:v>8.3194228333304636</c:v>
                </c:pt>
                <c:pt idx="832">
                  <c:v>8.3294218333321624</c:v>
                </c:pt>
                <c:pt idx="833">
                  <c:v>8.3394208333338611</c:v>
                </c:pt>
                <c:pt idx="834">
                  <c:v>8.3494208333431743</c:v>
                </c:pt>
                <c:pt idx="835">
                  <c:v>8.359419833344873</c:v>
                </c:pt>
                <c:pt idx="836">
                  <c:v>8.3694188333465718</c:v>
                </c:pt>
                <c:pt idx="837">
                  <c:v>8.379418833355885</c:v>
                </c:pt>
                <c:pt idx="838">
                  <c:v>8.3894178333575837</c:v>
                </c:pt>
                <c:pt idx="839">
                  <c:v>8.3994168333592825</c:v>
                </c:pt>
                <c:pt idx="840">
                  <c:v>8.4094168333394919</c:v>
                </c:pt>
                <c:pt idx="841">
                  <c:v>8.4194158333411906</c:v>
                </c:pt>
                <c:pt idx="842">
                  <c:v>8.4294148333428893</c:v>
                </c:pt>
                <c:pt idx="843">
                  <c:v>8.4394148333522025</c:v>
                </c:pt>
                <c:pt idx="844">
                  <c:v>8.4494138333539013</c:v>
                </c:pt>
                <c:pt idx="845">
                  <c:v>8.4594128333556</c:v>
                </c:pt>
                <c:pt idx="846">
                  <c:v>8.4694128333358094</c:v>
                </c:pt>
                <c:pt idx="847">
                  <c:v>8.4794118333375081</c:v>
                </c:pt>
                <c:pt idx="848">
                  <c:v>8.4894108333392069</c:v>
                </c:pt>
                <c:pt idx="849">
                  <c:v>8.4994108333485201</c:v>
                </c:pt>
                <c:pt idx="850">
                  <c:v>8.5094098333502188</c:v>
                </c:pt>
                <c:pt idx="851">
                  <c:v>8.5194088333519176</c:v>
                </c:pt>
                <c:pt idx="852">
                  <c:v>8.529408833332127</c:v>
                </c:pt>
                <c:pt idx="853">
                  <c:v>8.5394078333338257</c:v>
                </c:pt>
                <c:pt idx="854">
                  <c:v>8.5494068333355244</c:v>
                </c:pt>
                <c:pt idx="855">
                  <c:v>8.5594058333372232</c:v>
                </c:pt>
                <c:pt idx="856">
                  <c:v>8.5694058333465364</c:v>
                </c:pt>
                <c:pt idx="857">
                  <c:v>8.5794048333482351</c:v>
                </c:pt>
                <c:pt idx="858">
                  <c:v>8.5894038333499338</c:v>
                </c:pt>
                <c:pt idx="859">
                  <c:v>8.5994038333592471</c:v>
                </c:pt>
                <c:pt idx="860">
                  <c:v>8.609402833331842</c:v>
                </c:pt>
                <c:pt idx="861">
                  <c:v>8.6194018333335407</c:v>
                </c:pt>
                <c:pt idx="862">
                  <c:v>8.6294018333428539</c:v>
                </c:pt>
                <c:pt idx="863">
                  <c:v>8.6394008333445527</c:v>
                </c:pt>
                <c:pt idx="864">
                  <c:v>8.6493998333462514</c:v>
                </c:pt>
                <c:pt idx="865">
                  <c:v>8.6593998333555646</c:v>
                </c:pt>
                <c:pt idx="866">
                  <c:v>8.6693988333572634</c:v>
                </c:pt>
                <c:pt idx="867">
                  <c:v>8.6793978333589621</c:v>
                </c:pt>
                <c:pt idx="868">
                  <c:v>8.6893978333391715</c:v>
                </c:pt>
                <c:pt idx="869">
                  <c:v>8.6993968333408702</c:v>
                </c:pt>
                <c:pt idx="870">
                  <c:v>8.7093958333425689</c:v>
                </c:pt>
                <c:pt idx="871">
                  <c:v>8.7193958333518822</c:v>
                </c:pt>
                <c:pt idx="872">
                  <c:v>8.7293948333535809</c:v>
                </c:pt>
                <c:pt idx="873">
                  <c:v>8.7393938333552796</c:v>
                </c:pt>
                <c:pt idx="874">
                  <c:v>8.749393833335489</c:v>
                </c:pt>
                <c:pt idx="875">
                  <c:v>8.7593928333371878</c:v>
                </c:pt>
                <c:pt idx="876">
                  <c:v>8.7693918333388865</c:v>
                </c:pt>
                <c:pt idx="877">
                  <c:v>8.7793918333481997</c:v>
                </c:pt>
                <c:pt idx="878">
                  <c:v>8.7893908333498985</c:v>
                </c:pt>
                <c:pt idx="879">
                  <c:v>8.7993898333515972</c:v>
                </c:pt>
                <c:pt idx="880">
                  <c:v>8.8093888333532959</c:v>
                </c:pt>
                <c:pt idx="881">
                  <c:v>8.8193888333335053</c:v>
                </c:pt>
                <c:pt idx="882">
                  <c:v>8.829387833335204</c:v>
                </c:pt>
                <c:pt idx="883">
                  <c:v>8.8393868333369028</c:v>
                </c:pt>
                <c:pt idx="884">
                  <c:v>8.849386833346216</c:v>
                </c:pt>
                <c:pt idx="885">
                  <c:v>8.8593858333479147</c:v>
                </c:pt>
                <c:pt idx="886">
                  <c:v>8.8693848333496135</c:v>
                </c:pt>
                <c:pt idx="887">
                  <c:v>8.8793848333589267</c:v>
                </c:pt>
                <c:pt idx="888">
                  <c:v>8.8893838333315216</c:v>
                </c:pt>
                <c:pt idx="889">
                  <c:v>8.8993828333332203</c:v>
                </c:pt>
                <c:pt idx="890">
                  <c:v>8.9093828333425336</c:v>
                </c:pt>
                <c:pt idx="891">
                  <c:v>8.9193818333442323</c:v>
                </c:pt>
                <c:pt idx="892">
                  <c:v>8.929380833345931</c:v>
                </c:pt>
                <c:pt idx="893">
                  <c:v>8.9393808333552442</c:v>
                </c:pt>
                <c:pt idx="894">
                  <c:v>8.949379833356943</c:v>
                </c:pt>
                <c:pt idx="895">
                  <c:v>8.9593788333586417</c:v>
                </c:pt>
                <c:pt idx="896">
                  <c:v>8.9693788333388511</c:v>
                </c:pt>
                <c:pt idx="897">
                  <c:v>8.9793778333405498</c:v>
                </c:pt>
                <c:pt idx="898">
                  <c:v>8.9893768333422486</c:v>
                </c:pt>
                <c:pt idx="899">
                  <c:v>8.9993768333515618</c:v>
                </c:pt>
                <c:pt idx="900">
                  <c:v>9.0093758333532605</c:v>
                </c:pt>
                <c:pt idx="901">
                  <c:v>9.0193748333549593</c:v>
                </c:pt>
                <c:pt idx="902">
                  <c:v>9.0293748333351687</c:v>
                </c:pt>
                <c:pt idx="903">
                  <c:v>9.0393738333368674</c:v>
                </c:pt>
                <c:pt idx="904">
                  <c:v>9.0493728333385661</c:v>
                </c:pt>
                <c:pt idx="905">
                  <c:v>9.0593728333478794</c:v>
                </c:pt>
                <c:pt idx="906">
                  <c:v>9.0693718333495781</c:v>
                </c:pt>
                <c:pt idx="907">
                  <c:v>9.0793708333512768</c:v>
                </c:pt>
                <c:pt idx="908">
                  <c:v>9.0893698333529755</c:v>
                </c:pt>
                <c:pt idx="909">
                  <c:v>9.0993698333331849</c:v>
                </c:pt>
                <c:pt idx="910">
                  <c:v>9.1093688333348837</c:v>
                </c:pt>
                <c:pt idx="911">
                  <c:v>9.1193678333365824</c:v>
                </c:pt>
                <c:pt idx="912">
                  <c:v>9.1293674583430402</c:v>
                </c:pt>
                <c:pt idx="913">
                  <c:v>9.1393664583447389</c:v>
                </c:pt>
                <c:pt idx="914">
                  <c:v>9.1493654583464377</c:v>
                </c:pt>
                <c:pt idx="915">
                  <c:v>9.1593654583557509</c:v>
                </c:pt>
                <c:pt idx="916">
                  <c:v>9.1693644583574496</c:v>
                </c:pt>
                <c:pt idx="917">
                  <c:v>9.1793634583591484</c:v>
                </c:pt>
                <c:pt idx="918">
                  <c:v>9.1893634583393577</c:v>
                </c:pt>
                <c:pt idx="919">
                  <c:v>9.1993624583410565</c:v>
                </c:pt>
                <c:pt idx="920">
                  <c:v>9.2093614583427552</c:v>
                </c:pt>
                <c:pt idx="921">
                  <c:v>9.2193614583520684</c:v>
                </c:pt>
                <c:pt idx="922">
                  <c:v>9.2293604583537672</c:v>
                </c:pt>
                <c:pt idx="923">
                  <c:v>9.2393594583554659</c:v>
                </c:pt>
                <c:pt idx="924">
                  <c:v>9.2493594583356753</c:v>
                </c:pt>
                <c:pt idx="925">
                  <c:v>9.259358458337374</c:v>
                </c:pt>
                <c:pt idx="926">
                  <c:v>9.2693574583390728</c:v>
                </c:pt>
                <c:pt idx="927">
                  <c:v>9.279357458348386</c:v>
                </c:pt>
                <c:pt idx="928">
                  <c:v>9.2893564583500847</c:v>
                </c:pt>
                <c:pt idx="929">
                  <c:v>9.2993554583517835</c:v>
                </c:pt>
                <c:pt idx="930">
                  <c:v>9.3093554583319928</c:v>
                </c:pt>
                <c:pt idx="931">
                  <c:v>9.3193544583336916</c:v>
                </c:pt>
                <c:pt idx="932">
                  <c:v>9.3293534583353903</c:v>
                </c:pt>
                <c:pt idx="933">
                  <c:v>9.3393534583447035</c:v>
                </c:pt>
                <c:pt idx="934">
                  <c:v>9.3493524583464023</c:v>
                </c:pt>
                <c:pt idx="935">
                  <c:v>9.359351458348101</c:v>
                </c:pt>
                <c:pt idx="936">
                  <c:v>9.3693514583574142</c:v>
                </c:pt>
                <c:pt idx="937">
                  <c:v>9.379350458359113</c:v>
                </c:pt>
                <c:pt idx="938">
                  <c:v>9.3893494583317079</c:v>
                </c:pt>
                <c:pt idx="939">
                  <c:v>9.3993494583410211</c:v>
                </c:pt>
                <c:pt idx="940">
                  <c:v>9.4093484583427198</c:v>
                </c:pt>
                <c:pt idx="941">
                  <c:v>9.4193474583444186</c:v>
                </c:pt>
                <c:pt idx="942">
                  <c:v>9.4293464583461173</c:v>
                </c:pt>
                <c:pt idx="943">
                  <c:v>9.4393464583554305</c:v>
                </c:pt>
                <c:pt idx="944">
                  <c:v>9.4493454583571292</c:v>
                </c:pt>
                <c:pt idx="945">
                  <c:v>9.459344458358828</c:v>
                </c:pt>
                <c:pt idx="946">
                  <c:v>9.4693444583390374</c:v>
                </c:pt>
                <c:pt idx="947">
                  <c:v>9.4793434583407361</c:v>
                </c:pt>
                <c:pt idx="948">
                  <c:v>9.4893424583424348</c:v>
                </c:pt>
                <c:pt idx="949">
                  <c:v>9.4993424583517481</c:v>
                </c:pt>
                <c:pt idx="950">
                  <c:v>9.5093414583534468</c:v>
                </c:pt>
                <c:pt idx="951">
                  <c:v>9.5193404583551455</c:v>
                </c:pt>
                <c:pt idx="952">
                  <c:v>9.5293404583353549</c:v>
                </c:pt>
                <c:pt idx="953">
                  <c:v>9.5393394583370537</c:v>
                </c:pt>
                <c:pt idx="954">
                  <c:v>9.5493384583387524</c:v>
                </c:pt>
                <c:pt idx="955">
                  <c:v>9.5593384583480656</c:v>
                </c:pt>
                <c:pt idx="956">
                  <c:v>9.5693374583497643</c:v>
                </c:pt>
                <c:pt idx="957">
                  <c:v>9.5793364583514631</c:v>
                </c:pt>
                <c:pt idx="958">
                  <c:v>9.5893364583316725</c:v>
                </c:pt>
                <c:pt idx="959">
                  <c:v>9.5993354583333712</c:v>
                </c:pt>
                <c:pt idx="960">
                  <c:v>9.6093344583350699</c:v>
                </c:pt>
                <c:pt idx="961">
                  <c:v>9.6193344583443832</c:v>
                </c:pt>
                <c:pt idx="962">
                  <c:v>9.6293334583460819</c:v>
                </c:pt>
                <c:pt idx="963">
                  <c:v>9.6393324583477806</c:v>
                </c:pt>
                <c:pt idx="964">
                  <c:v>9.6493324583570939</c:v>
                </c:pt>
                <c:pt idx="965">
                  <c:v>9.6593314583587926</c:v>
                </c:pt>
                <c:pt idx="966">
                  <c:v>9.6693304583313875</c:v>
                </c:pt>
                <c:pt idx="967">
                  <c:v>9.6793304583407007</c:v>
                </c:pt>
                <c:pt idx="968">
                  <c:v>9.6893294583423994</c:v>
                </c:pt>
                <c:pt idx="969">
                  <c:v>9.6993284583440982</c:v>
                </c:pt>
                <c:pt idx="970">
                  <c:v>9.7093284583534114</c:v>
                </c:pt>
                <c:pt idx="971">
                  <c:v>9.7193274583551101</c:v>
                </c:pt>
                <c:pt idx="972">
                  <c:v>9.7293264583568089</c:v>
                </c:pt>
                <c:pt idx="973">
                  <c:v>9.7393264583370183</c:v>
                </c:pt>
                <c:pt idx="974">
                  <c:v>9.749325458338717</c:v>
                </c:pt>
                <c:pt idx="975">
                  <c:v>9.7593244583404157</c:v>
                </c:pt>
                <c:pt idx="976">
                  <c:v>9.7693234583421145</c:v>
                </c:pt>
                <c:pt idx="977">
                  <c:v>9.7793234583514277</c:v>
                </c:pt>
                <c:pt idx="978">
                  <c:v>9.7893224583531264</c:v>
                </c:pt>
                <c:pt idx="979">
                  <c:v>9.7993214583548252</c:v>
                </c:pt>
                <c:pt idx="980">
                  <c:v>9.8093214583350345</c:v>
                </c:pt>
                <c:pt idx="981">
                  <c:v>9.8193204583367333</c:v>
                </c:pt>
                <c:pt idx="982">
                  <c:v>9.829319458338432</c:v>
                </c:pt>
                <c:pt idx="983">
                  <c:v>9.8393194583477452</c:v>
                </c:pt>
                <c:pt idx="984">
                  <c:v>9.849318458349444</c:v>
                </c:pt>
                <c:pt idx="985">
                  <c:v>9.8593174583511427</c:v>
                </c:pt>
                <c:pt idx="986">
                  <c:v>9.8693174583313521</c:v>
                </c:pt>
                <c:pt idx="987">
                  <c:v>9.8793164583330508</c:v>
                </c:pt>
                <c:pt idx="988">
                  <c:v>9.8893154583347496</c:v>
                </c:pt>
                <c:pt idx="989">
                  <c:v>9.8993154583440628</c:v>
                </c:pt>
                <c:pt idx="990">
                  <c:v>9.9093144583457615</c:v>
                </c:pt>
                <c:pt idx="991">
                  <c:v>9.9193134583474603</c:v>
                </c:pt>
                <c:pt idx="992">
                  <c:v>9.9293134583567735</c:v>
                </c:pt>
                <c:pt idx="993">
                  <c:v>9.9393124583584722</c:v>
                </c:pt>
                <c:pt idx="994">
                  <c:v>9.9493114583310671</c:v>
                </c:pt>
                <c:pt idx="995">
                  <c:v>9.9593114583403803</c:v>
                </c:pt>
                <c:pt idx="996">
                  <c:v>9.9693104583420791</c:v>
                </c:pt>
                <c:pt idx="997">
                  <c:v>9.9793094583437778</c:v>
                </c:pt>
                <c:pt idx="998">
                  <c:v>9.989309458353091</c:v>
                </c:pt>
                <c:pt idx="999">
                  <c:v>9.9993084583547898</c:v>
                </c:pt>
                <c:pt idx="1000">
                  <c:v>10.009307458356488</c:v>
                </c:pt>
                <c:pt idx="1001">
                  <c:v>10.019307458336698</c:v>
                </c:pt>
                <c:pt idx="1002">
                  <c:v>10.029306458338397</c:v>
                </c:pt>
                <c:pt idx="1003">
                  <c:v>10.039305458340095</c:v>
                </c:pt>
                <c:pt idx="1004">
                  <c:v>10.049305458349409</c:v>
                </c:pt>
                <c:pt idx="1005">
                  <c:v>10.059304458351107</c:v>
                </c:pt>
                <c:pt idx="1006">
                  <c:v>10.069303458352806</c:v>
                </c:pt>
                <c:pt idx="1007">
                  <c:v>10.079303458333015</c:v>
                </c:pt>
                <c:pt idx="1008">
                  <c:v>10.089302458334714</c:v>
                </c:pt>
                <c:pt idx="1009">
                  <c:v>10.099301458336413</c:v>
                </c:pt>
                <c:pt idx="1010">
                  <c:v>10.109301458345726</c:v>
                </c:pt>
                <c:pt idx="1011">
                  <c:v>10.119300458347425</c:v>
                </c:pt>
                <c:pt idx="1012">
                  <c:v>10.129302500019548</c:v>
                </c:pt>
                <c:pt idx="1013">
                  <c:v>10.139302499999758</c:v>
                </c:pt>
                <c:pt idx="1014">
                  <c:v>10.149301500001457</c:v>
                </c:pt>
                <c:pt idx="1015">
                  <c:v>10.159300500003155</c:v>
                </c:pt>
                <c:pt idx="1016">
                  <c:v>10.169300500012469</c:v>
                </c:pt>
                <c:pt idx="1017">
                  <c:v>10.179299500014167</c:v>
                </c:pt>
                <c:pt idx="1018">
                  <c:v>10.189298500015866</c:v>
                </c:pt>
                <c:pt idx="1019">
                  <c:v>10.199297500017565</c:v>
                </c:pt>
                <c:pt idx="1020">
                  <c:v>10.209297499997774</c:v>
                </c:pt>
                <c:pt idx="1021">
                  <c:v>10.219296499999473</c:v>
                </c:pt>
                <c:pt idx="1022">
                  <c:v>10.229295500001172</c:v>
                </c:pt>
                <c:pt idx="1023">
                  <c:v>10.239295500010485</c:v>
                </c:pt>
                <c:pt idx="1024">
                  <c:v>10.249294500012184</c:v>
                </c:pt>
                <c:pt idx="1025">
                  <c:v>10.259293500013882</c:v>
                </c:pt>
                <c:pt idx="1026">
                  <c:v>10.269293500023196</c:v>
                </c:pt>
                <c:pt idx="1027">
                  <c:v>10.279292500024894</c:v>
                </c:pt>
                <c:pt idx="1028">
                  <c:v>10.289291499997489</c:v>
                </c:pt>
                <c:pt idx="1029">
                  <c:v>10.299291500006802</c:v>
                </c:pt>
                <c:pt idx="1030">
                  <c:v>10.309290500008501</c:v>
                </c:pt>
                <c:pt idx="1031">
                  <c:v>10.3192895000102</c:v>
                </c:pt>
                <c:pt idx="1032">
                  <c:v>10.329289500019513</c:v>
                </c:pt>
                <c:pt idx="1033">
                  <c:v>10.339288500021212</c:v>
                </c:pt>
                <c:pt idx="1034">
                  <c:v>10.349287500022911</c:v>
                </c:pt>
                <c:pt idx="1035">
                  <c:v>10.35928750000312</c:v>
                </c:pt>
                <c:pt idx="1036">
                  <c:v>10.369286500004819</c:v>
                </c:pt>
                <c:pt idx="1037">
                  <c:v>10.379285500006517</c:v>
                </c:pt>
                <c:pt idx="1038">
                  <c:v>10.389285500015831</c:v>
                </c:pt>
                <c:pt idx="1039">
                  <c:v>10.399284500017529</c:v>
                </c:pt>
                <c:pt idx="1040">
                  <c:v>10.409283500019228</c:v>
                </c:pt>
                <c:pt idx="1041">
                  <c:v>10.419283499999437</c:v>
                </c:pt>
                <c:pt idx="1042">
                  <c:v>10.429282500001136</c:v>
                </c:pt>
                <c:pt idx="1043">
                  <c:v>10.439281500002835</c:v>
                </c:pt>
                <c:pt idx="1044">
                  <c:v>10.449281500012148</c:v>
                </c:pt>
                <c:pt idx="1045">
                  <c:v>10.459280500013847</c:v>
                </c:pt>
                <c:pt idx="1046">
                  <c:v>10.469279500015546</c:v>
                </c:pt>
                <c:pt idx="1047">
                  <c:v>10.479279500024859</c:v>
                </c:pt>
                <c:pt idx="1048">
                  <c:v>10.489278499997454</c:v>
                </c:pt>
                <c:pt idx="1049">
                  <c:v>10.499277499999152</c:v>
                </c:pt>
                <c:pt idx="1050">
                  <c:v>10.509277500008466</c:v>
                </c:pt>
                <c:pt idx="1051">
                  <c:v>10.519276500010164</c:v>
                </c:pt>
                <c:pt idx="1052">
                  <c:v>10.529275500011863</c:v>
                </c:pt>
                <c:pt idx="1053">
                  <c:v>10.539275500021176</c:v>
                </c:pt>
                <c:pt idx="1054">
                  <c:v>10.549274500022875</c:v>
                </c:pt>
                <c:pt idx="1055">
                  <c:v>10.559273500024574</c:v>
                </c:pt>
                <c:pt idx="1056">
                  <c:v>10.569273500004783</c:v>
                </c:pt>
                <c:pt idx="1057">
                  <c:v>10.579272500006482</c:v>
                </c:pt>
                <c:pt idx="1058">
                  <c:v>10.589271500008181</c:v>
                </c:pt>
                <c:pt idx="1059">
                  <c:v>10.599271500017494</c:v>
                </c:pt>
                <c:pt idx="1060">
                  <c:v>10.609270500019193</c:v>
                </c:pt>
                <c:pt idx="1061">
                  <c:v>10.619269500020891</c:v>
                </c:pt>
                <c:pt idx="1062">
                  <c:v>10.629269500001101</c:v>
                </c:pt>
                <c:pt idx="1063">
                  <c:v>10.6392685000028</c:v>
                </c:pt>
                <c:pt idx="1064">
                  <c:v>10.649267500004498</c:v>
                </c:pt>
                <c:pt idx="1065">
                  <c:v>10.659267500013812</c:v>
                </c:pt>
                <c:pt idx="1066">
                  <c:v>10.66926650001551</c:v>
                </c:pt>
                <c:pt idx="1067">
                  <c:v>10.679265500017209</c:v>
                </c:pt>
                <c:pt idx="1068">
                  <c:v>10.689265499997418</c:v>
                </c:pt>
                <c:pt idx="1069">
                  <c:v>10.699264499999117</c:v>
                </c:pt>
                <c:pt idx="1070">
                  <c:v>10.709263500000816</c:v>
                </c:pt>
                <c:pt idx="1071">
                  <c:v>10.719263500010129</c:v>
                </c:pt>
                <c:pt idx="1072">
                  <c:v>10.729262500011828</c:v>
                </c:pt>
                <c:pt idx="1073">
                  <c:v>10.739261500013527</c:v>
                </c:pt>
                <c:pt idx="1074">
                  <c:v>10.74926150002284</c:v>
                </c:pt>
                <c:pt idx="1075">
                  <c:v>10.759260500024538</c:v>
                </c:pt>
                <c:pt idx="1076">
                  <c:v>10.769259499997133</c:v>
                </c:pt>
                <c:pt idx="1077">
                  <c:v>10.779259500006447</c:v>
                </c:pt>
                <c:pt idx="1078">
                  <c:v>10.789258500008145</c:v>
                </c:pt>
                <c:pt idx="1079">
                  <c:v>10.799257500009844</c:v>
                </c:pt>
                <c:pt idx="1080">
                  <c:v>10.809257500019157</c:v>
                </c:pt>
                <c:pt idx="1081">
                  <c:v>10.819256500020856</c:v>
                </c:pt>
                <c:pt idx="1082">
                  <c:v>10.829255500022555</c:v>
                </c:pt>
                <c:pt idx="1083">
                  <c:v>10.839255500002764</c:v>
                </c:pt>
                <c:pt idx="1084">
                  <c:v>10.849254500004463</c:v>
                </c:pt>
                <c:pt idx="1085">
                  <c:v>10.859253500006162</c:v>
                </c:pt>
                <c:pt idx="1086">
                  <c:v>10.86925250000786</c:v>
                </c:pt>
                <c:pt idx="1087">
                  <c:v>10.879252500017174</c:v>
                </c:pt>
                <c:pt idx="1088">
                  <c:v>10.889251500018872</c:v>
                </c:pt>
                <c:pt idx="1089">
                  <c:v>10.899250500020571</c:v>
                </c:pt>
                <c:pt idx="1090">
                  <c:v>10.90925050000078</c:v>
                </c:pt>
                <c:pt idx="1091">
                  <c:v>10.919249500002479</c:v>
                </c:pt>
                <c:pt idx="1092">
                  <c:v>10.929248500004178</c:v>
                </c:pt>
                <c:pt idx="1093">
                  <c:v>10.939248500013491</c:v>
                </c:pt>
                <c:pt idx="1094">
                  <c:v>10.94924750001519</c:v>
                </c:pt>
                <c:pt idx="1095">
                  <c:v>10.959246500016889</c:v>
                </c:pt>
                <c:pt idx="1096">
                  <c:v>10.969246499997098</c:v>
                </c:pt>
                <c:pt idx="1097">
                  <c:v>10.979245499998797</c:v>
                </c:pt>
                <c:pt idx="1098">
                  <c:v>10.98924550000811</c:v>
                </c:pt>
                <c:pt idx="1099">
                  <c:v>10.999244500009809</c:v>
                </c:pt>
                <c:pt idx="1100">
                  <c:v>11.009243500011507</c:v>
                </c:pt>
                <c:pt idx="1101">
                  <c:v>11.019242500013206</c:v>
                </c:pt>
                <c:pt idx="1102">
                  <c:v>11.029242500022519</c:v>
                </c:pt>
                <c:pt idx="1103">
                  <c:v>11.039241500024218</c:v>
                </c:pt>
                <c:pt idx="1104">
                  <c:v>11.049240500025917</c:v>
                </c:pt>
                <c:pt idx="1105">
                  <c:v>11.059240500006126</c:v>
                </c:pt>
                <c:pt idx="1106">
                  <c:v>11.069239500007825</c:v>
                </c:pt>
                <c:pt idx="1107">
                  <c:v>11.079238500009524</c:v>
                </c:pt>
                <c:pt idx="1108">
                  <c:v>11.089238500018837</c:v>
                </c:pt>
                <c:pt idx="1109">
                  <c:v>11.099237500020536</c:v>
                </c:pt>
                <c:pt idx="1110">
                  <c:v>11.109236500022234</c:v>
                </c:pt>
                <c:pt idx="1111">
                  <c:v>11.119236500002444</c:v>
                </c:pt>
                <c:pt idx="1112">
                  <c:v>11.129232083330862</c:v>
                </c:pt>
                <c:pt idx="1113">
                  <c:v>11.139231083332561</c:v>
                </c:pt>
                <c:pt idx="1114">
                  <c:v>11.149231083341874</c:v>
                </c:pt>
                <c:pt idx="1115">
                  <c:v>11.159230083343573</c:v>
                </c:pt>
                <c:pt idx="1116">
                  <c:v>11.169229083345272</c:v>
                </c:pt>
                <c:pt idx="1117">
                  <c:v>11.179229083354585</c:v>
                </c:pt>
                <c:pt idx="1118">
                  <c:v>11.189228083356284</c:v>
                </c:pt>
                <c:pt idx="1119">
                  <c:v>11.199227083357982</c:v>
                </c:pt>
                <c:pt idx="1120">
                  <c:v>11.209227083338192</c:v>
                </c:pt>
                <c:pt idx="1121">
                  <c:v>11.21922608333989</c:v>
                </c:pt>
                <c:pt idx="1122">
                  <c:v>11.229225083341589</c:v>
                </c:pt>
                <c:pt idx="1123">
                  <c:v>11.239225083350902</c:v>
                </c:pt>
                <c:pt idx="1124">
                  <c:v>11.249224083352601</c:v>
                </c:pt>
                <c:pt idx="1125">
                  <c:v>11.2592230833543</c:v>
                </c:pt>
                <c:pt idx="1126">
                  <c:v>11.269223083334509</c:v>
                </c:pt>
                <c:pt idx="1127">
                  <c:v>11.279222083336208</c:v>
                </c:pt>
                <c:pt idx="1128">
                  <c:v>11.289221083337907</c:v>
                </c:pt>
                <c:pt idx="1129">
                  <c:v>11.29922108334722</c:v>
                </c:pt>
                <c:pt idx="1130">
                  <c:v>11.309220083348919</c:v>
                </c:pt>
                <c:pt idx="1131">
                  <c:v>11.319219083350617</c:v>
                </c:pt>
                <c:pt idx="1132">
                  <c:v>11.329219083330827</c:v>
                </c:pt>
                <c:pt idx="1133">
                  <c:v>11.339218083332526</c:v>
                </c:pt>
                <c:pt idx="1134">
                  <c:v>11.349217083334224</c:v>
                </c:pt>
                <c:pt idx="1135">
                  <c:v>11.359217083343538</c:v>
                </c:pt>
                <c:pt idx="1136">
                  <c:v>11.369216083345236</c:v>
                </c:pt>
                <c:pt idx="1137">
                  <c:v>11.379215083346935</c:v>
                </c:pt>
                <c:pt idx="1138">
                  <c:v>11.389215083356248</c:v>
                </c:pt>
                <c:pt idx="1139">
                  <c:v>11.399214083357947</c:v>
                </c:pt>
                <c:pt idx="1140">
                  <c:v>11.409213083330542</c:v>
                </c:pt>
                <c:pt idx="1141">
                  <c:v>11.419213083339855</c:v>
                </c:pt>
                <c:pt idx="1142">
                  <c:v>11.429212083341554</c:v>
                </c:pt>
                <c:pt idx="1143">
                  <c:v>11.439211083343253</c:v>
                </c:pt>
                <c:pt idx="1144">
                  <c:v>11.449211083352566</c:v>
                </c:pt>
                <c:pt idx="1145">
                  <c:v>11.459210083354264</c:v>
                </c:pt>
                <c:pt idx="1146">
                  <c:v>11.469209083355963</c:v>
                </c:pt>
                <c:pt idx="1147">
                  <c:v>11.479209083336173</c:v>
                </c:pt>
                <c:pt idx="1148">
                  <c:v>11.489208083337871</c:v>
                </c:pt>
                <c:pt idx="1149">
                  <c:v>11.49920708333957</c:v>
                </c:pt>
                <c:pt idx="1150">
                  <c:v>11.509207083348883</c:v>
                </c:pt>
                <c:pt idx="1151">
                  <c:v>11.519206083350582</c:v>
                </c:pt>
                <c:pt idx="1152">
                  <c:v>11.529205083352281</c:v>
                </c:pt>
                <c:pt idx="1153">
                  <c:v>11.53920508333249</c:v>
                </c:pt>
                <c:pt idx="1154">
                  <c:v>11.549204083334189</c:v>
                </c:pt>
                <c:pt idx="1155">
                  <c:v>11.559203083335888</c:v>
                </c:pt>
                <c:pt idx="1156">
                  <c:v>11.569203083345201</c:v>
                </c:pt>
                <c:pt idx="1157">
                  <c:v>11.5792020833469</c:v>
                </c:pt>
                <c:pt idx="1158">
                  <c:v>11.589201083348598</c:v>
                </c:pt>
                <c:pt idx="1159">
                  <c:v>11.599201083357912</c:v>
                </c:pt>
                <c:pt idx="1160">
                  <c:v>11.609200083330506</c:v>
                </c:pt>
                <c:pt idx="1161">
                  <c:v>11.619199083332205</c:v>
                </c:pt>
                <c:pt idx="1162">
                  <c:v>11.629199083341518</c:v>
                </c:pt>
                <c:pt idx="1163">
                  <c:v>11.639198083343217</c:v>
                </c:pt>
                <c:pt idx="1164">
                  <c:v>11.649197083344916</c:v>
                </c:pt>
                <c:pt idx="1165">
                  <c:v>11.659197083354229</c:v>
                </c:pt>
                <c:pt idx="1166">
                  <c:v>11.669196083355928</c:v>
                </c:pt>
                <c:pt idx="1167">
                  <c:v>11.679195083357627</c:v>
                </c:pt>
                <c:pt idx="1168">
                  <c:v>11.689195083337836</c:v>
                </c:pt>
                <c:pt idx="1169">
                  <c:v>11.699194083339535</c:v>
                </c:pt>
                <c:pt idx="1170">
                  <c:v>11.709193083341233</c:v>
                </c:pt>
                <c:pt idx="1171">
                  <c:v>11.719193083350547</c:v>
                </c:pt>
                <c:pt idx="1172">
                  <c:v>11.729192083352245</c:v>
                </c:pt>
                <c:pt idx="1173">
                  <c:v>11.739191083353944</c:v>
                </c:pt>
                <c:pt idx="1174">
                  <c:v>11.749191083334154</c:v>
                </c:pt>
                <c:pt idx="1175">
                  <c:v>11.759190083335852</c:v>
                </c:pt>
                <c:pt idx="1176">
                  <c:v>11.769189083337551</c:v>
                </c:pt>
                <c:pt idx="1177">
                  <c:v>11.779189083346864</c:v>
                </c:pt>
                <c:pt idx="1178">
                  <c:v>11.789188083348563</c:v>
                </c:pt>
                <c:pt idx="1179">
                  <c:v>11.799187083350262</c:v>
                </c:pt>
                <c:pt idx="1180">
                  <c:v>11.809187083330471</c:v>
                </c:pt>
                <c:pt idx="1181">
                  <c:v>11.81918608333217</c:v>
                </c:pt>
                <c:pt idx="1182">
                  <c:v>11.829185083333869</c:v>
                </c:pt>
                <c:pt idx="1183">
                  <c:v>11.839185083343182</c:v>
                </c:pt>
                <c:pt idx="1184">
                  <c:v>11.84918408334488</c:v>
                </c:pt>
                <c:pt idx="1185">
                  <c:v>11.859183083346579</c:v>
                </c:pt>
                <c:pt idx="1186">
                  <c:v>11.869183083355892</c:v>
                </c:pt>
                <c:pt idx="1187">
                  <c:v>11.879182083357591</c:v>
                </c:pt>
                <c:pt idx="1188">
                  <c:v>11.88918108335929</c:v>
                </c:pt>
                <c:pt idx="1189">
                  <c:v>11.899181083339499</c:v>
                </c:pt>
                <c:pt idx="1190">
                  <c:v>11.909180083341198</c:v>
                </c:pt>
                <c:pt idx="1191">
                  <c:v>11.919179083342897</c:v>
                </c:pt>
                <c:pt idx="1192">
                  <c:v>11.92917908335221</c:v>
                </c:pt>
                <c:pt idx="1193">
                  <c:v>11.939178083353909</c:v>
                </c:pt>
                <c:pt idx="1194">
                  <c:v>11.949177083355607</c:v>
                </c:pt>
                <c:pt idx="1195">
                  <c:v>11.959177083335817</c:v>
                </c:pt>
                <c:pt idx="1196">
                  <c:v>11.969176083337516</c:v>
                </c:pt>
                <c:pt idx="1197">
                  <c:v>11.979175083339214</c:v>
                </c:pt>
                <c:pt idx="1198">
                  <c:v>11.989175083348528</c:v>
                </c:pt>
                <c:pt idx="1199">
                  <c:v>11.999174083350226</c:v>
                </c:pt>
                <c:pt idx="1200">
                  <c:v>12.009173083351925</c:v>
                </c:pt>
                <c:pt idx="1201">
                  <c:v>12.019173083332134</c:v>
                </c:pt>
                <c:pt idx="1202">
                  <c:v>12.029172083333833</c:v>
                </c:pt>
                <c:pt idx="1203">
                  <c:v>12.039171083335532</c:v>
                </c:pt>
                <c:pt idx="1204">
                  <c:v>12.049171083344845</c:v>
                </c:pt>
                <c:pt idx="1205">
                  <c:v>12.059170083346544</c:v>
                </c:pt>
                <c:pt idx="1206">
                  <c:v>12.069169083348243</c:v>
                </c:pt>
                <c:pt idx="1207">
                  <c:v>12.079169083357556</c:v>
                </c:pt>
                <c:pt idx="1208">
                  <c:v>12.089168083359255</c:v>
                </c:pt>
                <c:pt idx="1209">
                  <c:v>12.099167083331849</c:v>
                </c:pt>
                <c:pt idx="1210">
                  <c:v>12.109167083341163</c:v>
                </c:pt>
                <c:pt idx="1211">
                  <c:v>12.119166083342861</c:v>
                </c:pt>
                <c:pt idx="1212">
                  <c:v>12.129165583348367</c:v>
                </c:pt>
                <c:pt idx="1213">
                  <c:v>12.139165583357681</c:v>
                </c:pt>
                <c:pt idx="1214">
                  <c:v>12.149164583359379</c:v>
                </c:pt>
                <c:pt idx="1215">
                  <c:v>12.159163583331974</c:v>
                </c:pt>
                <c:pt idx="1216">
                  <c:v>12.169163583341287</c:v>
                </c:pt>
                <c:pt idx="1217">
                  <c:v>12.179162583342986</c:v>
                </c:pt>
                <c:pt idx="1218">
                  <c:v>12.189161583344685</c:v>
                </c:pt>
                <c:pt idx="1219">
                  <c:v>12.199161583353998</c:v>
                </c:pt>
                <c:pt idx="1220">
                  <c:v>12.209160583355697</c:v>
                </c:pt>
                <c:pt idx="1221">
                  <c:v>12.219159583357396</c:v>
                </c:pt>
                <c:pt idx="1222">
                  <c:v>12.229159583337605</c:v>
                </c:pt>
                <c:pt idx="1223">
                  <c:v>12.239158583339304</c:v>
                </c:pt>
                <c:pt idx="1224">
                  <c:v>12.249157583341002</c:v>
                </c:pt>
                <c:pt idx="1225">
                  <c:v>12.259157583350316</c:v>
                </c:pt>
                <c:pt idx="1226">
                  <c:v>12.269156583352014</c:v>
                </c:pt>
                <c:pt idx="1227">
                  <c:v>12.279155583353713</c:v>
                </c:pt>
                <c:pt idx="1228">
                  <c:v>12.289155583333923</c:v>
                </c:pt>
                <c:pt idx="1229">
                  <c:v>12.299154583335621</c:v>
                </c:pt>
                <c:pt idx="1230">
                  <c:v>12.30915358333732</c:v>
                </c:pt>
                <c:pt idx="1231">
                  <c:v>12.319153583346633</c:v>
                </c:pt>
                <c:pt idx="1232">
                  <c:v>12.329152583348332</c:v>
                </c:pt>
                <c:pt idx="1233">
                  <c:v>12.339151583350031</c:v>
                </c:pt>
                <c:pt idx="1234">
                  <c:v>12.349151583359344</c:v>
                </c:pt>
                <c:pt idx="1235">
                  <c:v>12.359150583331939</c:v>
                </c:pt>
                <c:pt idx="1236">
                  <c:v>12.369149583333638</c:v>
                </c:pt>
                <c:pt idx="1237">
                  <c:v>12.379149583342951</c:v>
                </c:pt>
                <c:pt idx="1238">
                  <c:v>12.38914858334465</c:v>
                </c:pt>
                <c:pt idx="1239">
                  <c:v>12.399147583346348</c:v>
                </c:pt>
                <c:pt idx="1240">
                  <c:v>12.409147583355661</c:v>
                </c:pt>
                <c:pt idx="1241">
                  <c:v>12.41914658335736</c:v>
                </c:pt>
                <c:pt idx="1242">
                  <c:v>12.429145583359059</c:v>
                </c:pt>
                <c:pt idx="1243">
                  <c:v>12.439145583339268</c:v>
                </c:pt>
                <c:pt idx="1244">
                  <c:v>12.449144583340967</c:v>
                </c:pt>
                <c:pt idx="1245">
                  <c:v>12.459143583342666</c:v>
                </c:pt>
                <c:pt idx="1246">
                  <c:v>12.469143583351979</c:v>
                </c:pt>
                <c:pt idx="1247">
                  <c:v>12.479142583353678</c:v>
                </c:pt>
                <c:pt idx="1248">
                  <c:v>12.489141583355376</c:v>
                </c:pt>
                <c:pt idx="1249">
                  <c:v>12.499141583335586</c:v>
                </c:pt>
                <c:pt idx="1250">
                  <c:v>12.509140583337285</c:v>
                </c:pt>
                <c:pt idx="1251">
                  <c:v>12.519139583338983</c:v>
                </c:pt>
                <c:pt idx="1252">
                  <c:v>12.529139583348297</c:v>
                </c:pt>
                <c:pt idx="1253">
                  <c:v>12.539138583349995</c:v>
                </c:pt>
                <c:pt idx="1254">
                  <c:v>12.549137583351694</c:v>
                </c:pt>
                <c:pt idx="1255">
                  <c:v>12.559137583331903</c:v>
                </c:pt>
                <c:pt idx="1256">
                  <c:v>12.569136583333602</c:v>
                </c:pt>
                <c:pt idx="1257">
                  <c:v>12.579135583335301</c:v>
                </c:pt>
                <c:pt idx="1258">
                  <c:v>12.589135583344614</c:v>
                </c:pt>
                <c:pt idx="1259">
                  <c:v>12.599134583346313</c:v>
                </c:pt>
                <c:pt idx="1260">
                  <c:v>12.609133583348012</c:v>
                </c:pt>
                <c:pt idx="1261">
                  <c:v>12.619133583357325</c:v>
                </c:pt>
                <c:pt idx="1262">
                  <c:v>12.629132583359024</c:v>
                </c:pt>
                <c:pt idx="1263">
                  <c:v>12.639131583331618</c:v>
                </c:pt>
                <c:pt idx="1264">
                  <c:v>12.649131583340932</c:v>
                </c:pt>
                <c:pt idx="1265">
                  <c:v>12.65913058334263</c:v>
                </c:pt>
                <c:pt idx="1266">
                  <c:v>12.669129583344329</c:v>
                </c:pt>
                <c:pt idx="1267">
                  <c:v>12.679129583353642</c:v>
                </c:pt>
                <c:pt idx="1268">
                  <c:v>12.689128583355341</c:v>
                </c:pt>
                <c:pt idx="1269">
                  <c:v>12.69912758335704</c:v>
                </c:pt>
                <c:pt idx="1270">
                  <c:v>12.709127583337249</c:v>
                </c:pt>
                <c:pt idx="1271">
                  <c:v>12.719126583338948</c:v>
                </c:pt>
                <c:pt idx="1272">
                  <c:v>12.729125583340647</c:v>
                </c:pt>
                <c:pt idx="1273">
                  <c:v>12.73912558334996</c:v>
                </c:pt>
                <c:pt idx="1274">
                  <c:v>12.749124583351659</c:v>
                </c:pt>
                <c:pt idx="1275">
                  <c:v>12.759123583353357</c:v>
                </c:pt>
                <c:pt idx="1276">
                  <c:v>12.769123583333567</c:v>
                </c:pt>
                <c:pt idx="1277">
                  <c:v>12.779122583335266</c:v>
                </c:pt>
                <c:pt idx="1278">
                  <c:v>12.789121583336964</c:v>
                </c:pt>
                <c:pt idx="1279">
                  <c:v>12.799121583346277</c:v>
                </c:pt>
                <c:pt idx="1280">
                  <c:v>12.809120583347976</c:v>
                </c:pt>
                <c:pt idx="1281">
                  <c:v>12.819120583357289</c:v>
                </c:pt>
                <c:pt idx="1282">
                  <c:v>12.829119583358988</c:v>
                </c:pt>
                <c:pt idx="1283">
                  <c:v>12.839118583331583</c:v>
                </c:pt>
                <c:pt idx="1284">
                  <c:v>12.849118583340896</c:v>
                </c:pt>
                <c:pt idx="1285">
                  <c:v>12.859117583342595</c:v>
                </c:pt>
                <c:pt idx="1286">
                  <c:v>12.869116583344294</c:v>
                </c:pt>
                <c:pt idx="1287">
                  <c:v>12.879116583353607</c:v>
                </c:pt>
                <c:pt idx="1288">
                  <c:v>12.889115583355306</c:v>
                </c:pt>
                <c:pt idx="1289">
                  <c:v>12.899114583357004</c:v>
                </c:pt>
                <c:pt idx="1290">
                  <c:v>12.909114583337214</c:v>
                </c:pt>
                <c:pt idx="1291">
                  <c:v>12.919113583338913</c:v>
                </c:pt>
                <c:pt idx="1292">
                  <c:v>12.929112583340611</c:v>
                </c:pt>
                <c:pt idx="1293">
                  <c:v>12.939112583349925</c:v>
                </c:pt>
                <c:pt idx="1294">
                  <c:v>12.949111583351623</c:v>
                </c:pt>
                <c:pt idx="1295">
                  <c:v>12.959110583353322</c:v>
                </c:pt>
                <c:pt idx="1296">
                  <c:v>12.969110583333531</c:v>
                </c:pt>
                <c:pt idx="1297">
                  <c:v>12.97910958333523</c:v>
                </c:pt>
                <c:pt idx="1298">
                  <c:v>12.989108583336929</c:v>
                </c:pt>
                <c:pt idx="1299">
                  <c:v>12.999108583346242</c:v>
                </c:pt>
                <c:pt idx="1300">
                  <c:v>13.009107583347941</c:v>
                </c:pt>
                <c:pt idx="1301">
                  <c:v>13.01910658334964</c:v>
                </c:pt>
                <c:pt idx="1302">
                  <c:v>13.029106583358953</c:v>
                </c:pt>
                <c:pt idx="1303">
                  <c:v>13.039105583331548</c:v>
                </c:pt>
                <c:pt idx="1304">
                  <c:v>13.049104583333246</c:v>
                </c:pt>
                <c:pt idx="1305">
                  <c:v>13.05910458334256</c:v>
                </c:pt>
                <c:pt idx="1306">
                  <c:v>13.069103583344258</c:v>
                </c:pt>
                <c:pt idx="1307">
                  <c:v>13.079102583345957</c:v>
                </c:pt>
                <c:pt idx="1308">
                  <c:v>13.08910258335527</c:v>
                </c:pt>
                <c:pt idx="1309">
                  <c:v>13.099101583356969</c:v>
                </c:pt>
                <c:pt idx="1310">
                  <c:v>13.109100583358668</c:v>
                </c:pt>
                <c:pt idx="1311">
                  <c:v>13.119100583338877</c:v>
                </c:pt>
                <c:pt idx="1312">
                  <c:v>13.129099000012502</c:v>
                </c:pt>
                <c:pt idx="1313">
                  <c:v>13.139098000014201</c:v>
                </c:pt>
                <c:pt idx="1314">
                  <c:v>13.149098000023514</c:v>
                </c:pt>
                <c:pt idx="1315">
                  <c:v>13.159097000025213</c:v>
                </c:pt>
                <c:pt idx="1316">
                  <c:v>13.169095999997808</c:v>
                </c:pt>
                <c:pt idx="1317">
                  <c:v>13.179096000007121</c:v>
                </c:pt>
                <c:pt idx="1318">
                  <c:v>13.18909500000882</c:v>
                </c:pt>
                <c:pt idx="1319">
                  <c:v>13.199094000010518</c:v>
                </c:pt>
                <c:pt idx="1320">
                  <c:v>13.209094000019832</c:v>
                </c:pt>
                <c:pt idx="1321">
                  <c:v>13.21909300002153</c:v>
                </c:pt>
                <c:pt idx="1322">
                  <c:v>13.229092000023229</c:v>
                </c:pt>
                <c:pt idx="1323">
                  <c:v>13.239092000003438</c:v>
                </c:pt>
                <c:pt idx="1324">
                  <c:v>13.249091000005137</c:v>
                </c:pt>
                <c:pt idx="1325">
                  <c:v>13.259090000006836</c:v>
                </c:pt>
                <c:pt idx="1326">
                  <c:v>13.269090000016149</c:v>
                </c:pt>
                <c:pt idx="1327">
                  <c:v>13.279089000017848</c:v>
                </c:pt>
                <c:pt idx="1328">
                  <c:v>13.289088000019547</c:v>
                </c:pt>
                <c:pt idx="1329">
                  <c:v>13.299087999999756</c:v>
                </c:pt>
                <c:pt idx="1330">
                  <c:v>13.309087000001455</c:v>
                </c:pt>
                <c:pt idx="1331">
                  <c:v>13.319086000003153</c:v>
                </c:pt>
                <c:pt idx="1332">
                  <c:v>13.329086000012467</c:v>
                </c:pt>
                <c:pt idx="1333">
                  <c:v>13.339085000014165</c:v>
                </c:pt>
                <c:pt idx="1334">
                  <c:v>13.349085000023479</c:v>
                </c:pt>
                <c:pt idx="1335">
                  <c:v>13.359084000025177</c:v>
                </c:pt>
                <c:pt idx="1336">
                  <c:v>13.369082999997772</c:v>
                </c:pt>
                <c:pt idx="1337">
                  <c:v>13.379083000007086</c:v>
                </c:pt>
                <c:pt idx="1338">
                  <c:v>13.389082000008784</c:v>
                </c:pt>
                <c:pt idx="1339">
                  <c:v>13.399081000010483</c:v>
                </c:pt>
                <c:pt idx="1340">
                  <c:v>13.409080000012182</c:v>
                </c:pt>
                <c:pt idx="1341">
                  <c:v>13.419080000021495</c:v>
                </c:pt>
                <c:pt idx="1342">
                  <c:v>13.429079000023194</c:v>
                </c:pt>
                <c:pt idx="1343">
                  <c:v>13.439079000003403</c:v>
                </c:pt>
                <c:pt idx="1344">
                  <c:v>13.449078000005102</c:v>
                </c:pt>
                <c:pt idx="1345">
                  <c:v>13.459077000006801</c:v>
                </c:pt>
                <c:pt idx="1346">
                  <c:v>13.469077000016114</c:v>
                </c:pt>
                <c:pt idx="1347">
                  <c:v>13.479076000017812</c:v>
                </c:pt>
                <c:pt idx="1348">
                  <c:v>13.489075000019511</c:v>
                </c:pt>
                <c:pt idx="1349">
                  <c:v>13.499074999999721</c:v>
                </c:pt>
                <c:pt idx="1350">
                  <c:v>13.509074000001419</c:v>
                </c:pt>
                <c:pt idx="1351">
                  <c:v>13.519073000003118</c:v>
                </c:pt>
                <c:pt idx="1352">
                  <c:v>13.529073000012431</c:v>
                </c:pt>
                <c:pt idx="1353">
                  <c:v>13.53907200001413</c:v>
                </c:pt>
                <c:pt idx="1354">
                  <c:v>13.549071000015829</c:v>
                </c:pt>
                <c:pt idx="1355">
                  <c:v>13.559071000025142</c:v>
                </c:pt>
                <c:pt idx="1356">
                  <c:v>13.569069999997737</c:v>
                </c:pt>
                <c:pt idx="1357">
                  <c:v>13.579068999999436</c:v>
                </c:pt>
                <c:pt idx="1358">
                  <c:v>13.589069000008749</c:v>
                </c:pt>
                <c:pt idx="1359">
                  <c:v>13.599068000010448</c:v>
                </c:pt>
                <c:pt idx="1360">
                  <c:v>13.609067000012146</c:v>
                </c:pt>
                <c:pt idx="1361">
                  <c:v>13.61906700002146</c:v>
                </c:pt>
                <c:pt idx="1362">
                  <c:v>13.629066000023158</c:v>
                </c:pt>
                <c:pt idx="1363">
                  <c:v>13.639065000024857</c:v>
                </c:pt>
                <c:pt idx="1364">
                  <c:v>13.649065000005066</c:v>
                </c:pt>
                <c:pt idx="1365">
                  <c:v>13.659064000006765</c:v>
                </c:pt>
                <c:pt idx="1366">
                  <c:v>13.669063000008464</c:v>
                </c:pt>
                <c:pt idx="1367">
                  <c:v>13.679063000017777</c:v>
                </c:pt>
                <c:pt idx="1368">
                  <c:v>13.689062000019476</c:v>
                </c:pt>
                <c:pt idx="1369">
                  <c:v>13.699061000021175</c:v>
                </c:pt>
                <c:pt idx="1370">
                  <c:v>13.709061000001384</c:v>
                </c:pt>
                <c:pt idx="1371">
                  <c:v>13.719060000003083</c:v>
                </c:pt>
                <c:pt idx="1372">
                  <c:v>13.729059000004781</c:v>
                </c:pt>
                <c:pt idx="1373">
                  <c:v>13.739059000014095</c:v>
                </c:pt>
                <c:pt idx="1374">
                  <c:v>13.749058000015793</c:v>
                </c:pt>
                <c:pt idx="1375">
                  <c:v>13.759057000017492</c:v>
                </c:pt>
                <c:pt idx="1376">
                  <c:v>13.769056999997701</c:v>
                </c:pt>
                <c:pt idx="1377">
                  <c:v>13.7790559999994</c:v>
                </c:pt>
                <c:pt idx="1378">
                  <c:v>13.789055000001099</c:v>
                </c:pt>
                <c:pt idx="1379">
                  <c:v>13.799055000010412</c:v>
                </c:pt>
                <c:pt idx="1380">
                  <c:v>13.809054000012111</c:v>
                </c:pt>
                <c:pt idx="1381">
                  <c:v>13.819054000021424</c:v>
                </c:pt>
                <c:pt idx="1382">
                  <c:v>13.829053000023123</c:v>
                </c:pt>
                <c:pt idx="1383">
                  <c:v>13.839052000024822</c:v>
                </c:pt>
                <c:pt idx="1384">
                  <c:v>13.849052000005031</c:v>
                </c:pt>
                <c:pt idx="1385">
                  <c:v>13.85905100000673</c:v>
                </c:pt>
                <c:pt idx="1386">
                  <c:v>13.869050000008428</c:v>
                </c:pt>
                <c:pt idx="1387">
                  <c:v>13.879050000017742</c:v>
                </c:pt>
                <c:pt idx="1388">
                  <c:v>13.88904900001944</c:v>
                </c:pt>
                <c:pt idx="1389">
                  <c:v>13.899048000021139</c:v>
                </c:pt>
                <c:pt idx="1390">
                  <c:v>13.909048000001349</c:v>
                </c:pt>
                <c:pt idx="1391">
                  <c:v>13.919047000003047</c:v>
                </c:pt>
                <c:pt idx="1392">
                  <c:v>13.929046000004746</c:v>
                </c:pt>
                <c:pt idx="1393">
                  <c:v>13.939046000014059</c:v>
                </c:pt>
                <c:pt idx="1394">
                  <c:v>13.949045000015758</c:v>
                </c:pt>
                <c:pt idx="1395">
                  <c:v>13.959044000017457</c:v>
                </c:pt>
                <c:pt idx="1396">
                  <c:v>13.969043999997666</c:v>
                </c:pt>
                <c:pt idx="1397">
                  <c:v>13.979042999999365</c:v>
                </c:pt>
                <c:pt idx="1398">
                  <c:v>13.989042000001064</c:v>
                </c:pt>
                <c:pt idx="1399">
                  <c:v>13.999042000010377</c:v>
                </c:pt>
                <c:pt idx="1400">
                  <c:v>14.009041000012076</c:v>
                </c:pt>
                <c:pt idx="1401">
                  <c:v>14.019040000013774</c:v>
                </c:pt>
                <c:pt idx="1402">
                  <c:v>14.029040000023087</c:v>
                </c:pt>
                <c:pt idx="1403">
                  <c:v>14.039039000024786</c:v>
                </c:pt>
                <c:pt idx="1404">
                  <c:v>14.049037999997381</c:v>
                </c:pt>
                <c:pt idx="1405">
                  <c:v>14.059038000006694</c:v>
                </c:pt>
                <c:pt idx="1406">
                  <c:v>14.069037000008393</c:v>
                </c:pt>
                <c:pt idx="1407">
                  <c:v>14.079036000010092</c:v>
                </c:pt>
                <c:pt idx="1408">
                  <c:v>14.089036000019405</c:v>
                </c:pt>
                <c:pt idx="1409">
                  <c:v>14.099035000021104</c:v>
                </c:pt>
                <c:pt idx="1410">
                  <c:v>14.109034000022803</c:v>
                </c:pt>
                <c:pt idx="1411">
                  <c:v>14.119034000003012</c:v>
                </c:pt>
                <c:pt idx="1412">
                  <c:v>14.129033833334688</c:v>
                </c:pt>
                <c:pt idx="1413">
                  <c:v>14.139032833336387</c:v>
                </c:pt>
                <c:pt idx="1414">
                  <c:v>14.1490328333457</c:v>
                </c:pt>
                <c:pt idx="1415">
                  <c:v>14.159031833347399</c:v>
                </c:pt>
                <c:pt idx="1416">
                  <c:v>14.169031833356712</c:v>
                </c:pt>
                <c:pt idx="1417">
                  <c:v>14.179030833358411</c:v>
                </c:pt>
                <c:pt idx="1418">
                  <c:v>14.189029833331006</c:v>
                </c:pt>
                <c:pt idx="1419">
                  <c:v>14.199028833332704</c:v>
                </c:pt>
                <c:pt idx="1420">
                  <c:v>14.209028833342018</c:v>
                </c:pt>
                <c:pt idx="1421">
                  <c:v>14.219027833343716</c:v>
                </c:pt>
                <c:pt idx="1422">
                  <c:v>14.22902783335303</c:v>
                </c:pt>
                <c:pt idx="1423">
                  <c:v>14.239026833354728</c:v>
                </c:pt>
                <c:pt idx="1424">
                  <c:v>14.249025833356427</c:v>
                </c:pt>
                <c:pt idx="1425">
                  <c:v>14.259025833336636</c:v>
                </c:pt>
                <c:pt idx="1426">
                  <c:v>14.269024833338335</c:v>
                </c:pt>
                <c:pt idx="1427">
                  <c:v>14.279023833340034</c:v>
                </c:pt>
                <c:pt idx="1428">
                  <c:v>14.289023833349347</c:v>
                </c:pt>
                <c:pt idx="1429">
                  <c:v>14.299022833351046</c:v>
                </c:pt>
                <c:pt idx="1430">
                  <c:v>14.309021833352745</c:v>
                </c:pt>
                <c:pt idx="1431">
                  <c:v>14.319021833332954</c:v>
                </c:pt>
                <c:pt idx="1432">
                  <c:v>14.329020833334653</c:v>
                </c:pt>
                <c:pt idx="1433">
                  <c:v>14.339019833336351</c:v>
                </c:pt>
                <c:pt idx="1434">
                  <c:v>14.349019833345665</c:v>
                </c:pt>
                <c:pt idx="1435">
                  <c:v>14.359018833347363</c:v>
                </c:pt>
                <c:pt idx="1436">
                  <c:v>14.369017833349062</c:v>
                </c:pt>
                <c:pt idx="1437">
                  <c:v>14.379017833358375</c:v>
                </c:pt>
                <c:pt idx="1438">
                  <c:v>14.38901683333097</c:v>
                </c:pt>
                <c:pt idx="1439">
                  <c:v>14.399015833332669</c:v>
                </c:pt>
                <c:pt idx="1440">
                  <c:v>14.409015833341982</c:v>
                </c:pt>
                <c:pt idx="1441">
                  <c:v>14.419014833343681</c:v>
                </c:pt>
                <c:pt idx="1442">
                  <c:v>14.42901383334538</c:v>
                </c:pt>
                <c:pt idx="1443">
                  <c:v>14.439013833354693</c:v>
                </c:pt>
                <c:pt idx="1444">
                  <c:v>14.449012833356392</c:v>
                </c:pt>
                <c:pt idx="1445">
                  <c:v>14.45901183335809</c:v>
                </c:pt>
                <c:pt idx="1446">
                  <c:v>14.4690118333383</c:v>
                </c:pt>
                <c:pt idx="1447">
                  <c:v>14.479010833339998</c:v>
                </c:pt>
                <c:pt idx="1448">
                  <c:v>14.489010833349312</c:v>
                </c:pt>
                <c:pt idx="1449">
                  <c:v>14.49900983335101</c:v>
                </c:pt>
                <c:pt idx="1450">
                  <c:v>14.509008833352709</c:v>
                </c:pt>
                <c:pt idx="1451">
                  <c:v>14.519008833332919</c:v>
                </c:pt>
                <c:pt idx="1452">
                  <c:v>14.529007833334617</c:v>
                </c:pt>
                <c:pt idx="1453">
                  <c:v>14.539006833336316</c:v>
                </c:pt>
                <c:pt idx="1454">
                  <c:v>14.549006833345629</c:v>
                </c:pt>
                <c:pt idx="1455">
                  <c:v>14.559005833347328</c:v>
                </c:pt>
                <c:pt idx="1456">
                  <c:v>14.569004833349027</c:v>
                </c:pt>
                <c:pt idx="1457">
                  <c:v>14.57900483335834</c:v>
                </c:pt>
                <c:pt idx="1458">
                  <c:v>14.589003833330935</c:v>
                </c:pt>
                <c:pt idx="1459">
                  <c:v>14.599002833332634</c:v>
                </c:pt>
                <c:pt idx="1460">
                  <c:v>14.609002833341947</c:v>
                </c:pt>
                <c:pt idx="1461">
                  <c:v>14.619001833343646</c:v>
                </c:pt>
                <c:pt idx="1462">
                  <c:v>14.629000833345344</c:v>
                </c:pt>
                <c:pt idx="1463">
                  <c:v>14.639000833354658</c:v>
                </c:pt>
                <c:pt idx="1464">
                  <c:v>14.648999833356356</c:v>
                </c:pt>
                <c:pt idx="1465">
                  <c:v>14.658998833358055</c:v>
                </c:pt>
                <c:pt idx="1466">
                  <c:v>14.668998833338264</c:v>
                </c:pt>
                <c:pt idx="1467">
                  <c:v>14.678997833339963</c:v>
                </c:pt>
                <c:pt idx="1468">
                  <c:v>14.688996833341662</c:v>
                </c:pt>
                <c:pt idx="1469">
                  <c:v>14.698996833350975</c:v>
                </c:pt>
                <c:pt idx="1470">
                  <c:v>14.708995833352674</c:v>
                </c:pt>
                <c:pt idx="1471">
                  <c:v>14.718994833354373</c:v>
                </c:pt>
                <c:pt idx="1472">
                  <c:v>14.728994833334582</c:v>
                </c:pt>
                <c:pt idx="1473">
                  <c:v>14.738993833336281</c:v>
                </c:pt>
                <c:pt idx="1474">
                  <c:v>14.748992833337979</c:v>
                </c:pt>
                <c:pt idx="1475">
                  <c:v>14.758992833347293</c:v>
                </c:pt>
                <c:pt idx="1476">
                  <c:v>14.768991833348991</c:v>
                </c:pt>
                <c:pt idx="1477">
                  <c:v>14.778991833358305</c:v>
                </c:pt>
                <c:pt idx="1478">
                  <c:v>14.788990833330899</c:v>
                </c:pt>
                <c:pt idx="1479">
                  <c:v>14.798989833332598</c:v>
                </c:pt>
                <c:pt idx="1480">
                  <c:v>14.808989833341911</c:v>
                </c:pt>
                <c:pt idx="1481">
                  <c:v>14.81898883334361</c:v>
                </c:pt>
                <c:pt idx="1482">
                  <c:v>14.828987833345309</c:v>
                </c:pt>
                <c:pt idx="1483">
                  <c:v>14.838987833354622</c:v>
                </c:pt>
                <c:pt idx="1484">
                  <c:v>14.848986833356321</c:v>
                </c:pt>
                <c:pt idx="1485">
                  <c:v>14.85898583335802</c:v>
                </c:pt>
                <c:pt idx="1486">
                  <c:v>14.868985833338229</c:v>
                </c:pt>
                <c:pt idx="1487">
                  <c:v>14.878984833339928</c:v>
                </c:pt>
                <c:pt idx="1488">
                  <c:v>14.888983833341626</c:v>
                </c:pt>
                <c:pt idx="1489">
                  <c:v>14.89898383335094</c:v>
                </c:pt>
                <c:pt idx="1490">
                  <c:v>14.908982833352638</c:v>
                </c:pt>
                <c:pt idx="1491">
                  <c:v>14.918981833354337</c:v>
                </c:pt>
                <c:pt idx="1492">
                  <c:v>14.928981833334547</c:v>
                </c:pt>
                <c:pt idx="1493">
                  <c:v>14.938980833336245</c:v>
                </c:pt>
                <c:pt idx="1494">
                  <c:v>14.948979833337944</c:v>
                </c:pt>
                <c:pt idx="1495">
                  <c:v>14.958979833347257</c:v>
                </c:pt>
                <c:pt idx="1496">
                  <c:v>14.968978833348956</c:v>
                </c:pt>
                <c:pt idx="1497">
                  <c:v>14.978977833350655</c:v>
                </c:pt>
                <c:pt idx="1498">
                  <c:v>14.988977833330864</c:v>
                </c:pt>
                <c:pt idx="1499">
                  <c:v>14.998976833332563</c:v>
                </c:pt>
              </c:numCache>
            </c:numRef>
          </c:xVal>
          <c:yVal>
            <c:numRef>
              <c:f>'Linear Accelerometer'!$B$2:$B$1501</c:f>
              <c:numCache>
                <c:formatCode>General</c:formatCode>
                <c:ptCount val="1500"/>
                <c:pt idx="0">
                  <c:v>-7.6239615641534336E-2</c:v>
                </c:pt>
                <c:pt idx="1">
                  <c:v>-7.5254907980561267E-2</c:v>
                </c:pt>
                <c:pt idx="2">
                  <c:v>-4.2235096469521526E-2</c:v>
                </c:pt>
                <c:pt idx="3">
                  <c:v>-9.7402918338775641E-3</c:v>
                </c:pt>
                <c:pt idx="4">
                  <c:v>1.5558563768863679E-2</c:v>
                </c:pt>
                <c:pt idx="5">
                  <c:v>2.8498378917574885E-2</c:v>
                </c:pt>
                <c:pt idx="6">
                  <c:v>2.6490225791931155E-2</c:v>
                </c:pt>
                <c:pt idx="7">
                  <c:v>-1.0724889859557152E-2</c:v>
                </c:pt>
                <c:pt idx="8">
                  <c:v>-5.8615632578730585E-2</c:v>
                </c:pt>
                <c:pt idx="9">
                  <c:v>-8.8283820077776909E-2</c:v>
                </c:pt>
                <c:pt idx="10">
                  <c:v>-8.541371427476406E-2</c:v>
                </c:pt>
                <c:pt idx="11">
                  <c:v>-6.7751687765121457E-2</c:v>
                </c:pt>
                <c:pt idx="12">
                  <c:v>-3.032746106386185E-2</c:v>
                </c:pt>
                <c:pt idx="13">
                  <c:v>1.6602437943220139E-2</c:v>
                </c:pt>
                <c:pt idx="14">
                  <c:v>4.8356107994914056E-2</c:v>
                </c:pt>
                <c:pt idx="15">
                  <c:v>7.0776817873120318E-2</c:v>
                </c:pt>
                <c:pt idx="16">
                  <c:v>6.3675009012222297E-2</c:v>
                </c:pt>
                <c:pt idx="17">
                  <c:v>4.0132949352264406E-2</c:v>
                </c:pt>
                <c:pt idx="18">
                  <c:v>-1.4170946404337883E-2</c:v>
                </c:pt>
                <c:pt idx="19">
                  <c:v>-7.3790911361575132E-2</c:v>
                </c:pt>
                <c:pt idx="20">
                  <c:v>-0.14447030000388622</c:v>
                </c:pt>
                <c:pt idx="21">
                  <c:v>-0.17602947704494001</c:v>
                </c:pt>
                <c:pt idx="22">
                  <c:v>-0.14866421543061734</c:v>
                </c:pt>
                <c:pt idx="23">
                  <c:v>-6.5534642860293396E-2</c:v>
                </c:pt>
                <c:pt idx="24">
                  <c:v>5.7042219936847688E-2</c:v>
                </c:pt>
                <c:pt idx="25">
                  <c:v>0.14874147176742555</c:v>
                </c:pt>
                <c:pt idx="26">
                  <c:v>0.15521901726722717</c:v>
                </c:pt>
                <c:pt idx="27">
                  <c:v>7.9967983067035675E-2</c:v>
                </c:pt>
                <c:pt idx="28">
                  <c:v>-4.7872689440846446E-2</c:v>
                </c:pt>
                <c:pt idx="29">
                  <c:v>-0.17202164925634861</c:v>
                </c:pt>
                <c:pt idx="30">
                  <c:v>-0.25087405666708945</c:v>
                </c:pt>
                <c:pt idx="31">
                  <c:v>-0.23781780883669854</c:v>
                </c:pt>
                <c:pt idx="32">
                  <c:v>-0.16716465957462789</c:v>
                </c:pt>
                <c:pt idx="33">
                  <c:v>-6.8974048197269447E-2</c:v>
                </c:pt>
                <c:pt idx="34">
                  <c:v>4.4620102643966675E-3</c:v>
                </c:pt>
                <c:pt idx="35">
                  <c:v>5.2942444682121281E-2</c:v>
                </c:pt>
                <c:pt idx="36">
                  <c:v>6.1712025627493859E-2</c:v>
                </c:pt>
                <c:pt idx="37">
                  <c:v>4.506302922964096E-3</c:v>
                </c:pt>
                <c:pt idx="38">
                  <c:v>-7.7395573630928999E-2</c:v>
                </c:pt>
                <c:pt idx="39">
                  <c:v>-0.13296780355274679</c:v>
                </c:pt>
                <c:pt idx="40">
                  <c:v>-0.12461980685591699</c:v>
                </c:pt>
                <c:pt idx="41">
                  <c:v>-5.7655958309769634E-2</c:v>
                </c:pt>
                <c:pt idx="42">
                  <c:v>4.4484154880046846E-2</c:v>
                </c:pt>
                <c:pt idx="43">
                  <c:v>0.11275295577943326</c:v>
                </c:pt>
                <c:pt idx="44">
                  <c:v>0.12441646993160248</c:v>
                </c:pt>
                <c:pt idx="45">
                  <c:v>7.2342556044459341E-2</c:v>
                </c:pt>
                <c:pt idx="46">
                  <c:v>8.9569111168384553E-3</c:v>
                </c:pt>
                <c:pt idx="47">
                  <c:v>-3.102503389120102E-2</c:v>
                </c:pt>
                <c:pt idx="48">
                  <c:v>-3.8418618813157085E-2</c:v>
                </c:pt>
                <c:pt idx="49">
                  <c:v>-4.087496101856232E-2</c:v>
                </c:pt>
                <c:pt idx="50">
                  <c:v>-6.7306860834360133E-2</c:v>
                </c:pt>
                <c:pt idx="51">
                  <c:v>-8.8459163457155238E-2</c:v>
                </c:pt>
                <c:pt idx="52">
                  <c:v>-7.897439494729043E-2</c:v>
                </c:pt>
                <c:pt idx="53">
                  <c:v>-2.2045172452926635E-2</c:v>
                </c:pt>
                <c:pt idx="54">
                  <c:v>2.4017145931720735E-2</c:v>
                </c:pt>
                <c:pt idx="55">
                  <c:v>2.9636612534523012E-2</c:v>
                </c:pt>
                <c:pt idx="56">
                  <c:v>-1.4786146581172944E-3</c:v>
                </c:pt>
                <c:pt idx="57">
                  <c:v>-2.5266549736261371E-2</c:v>
                </c:pt>
                <c:pt idx="58">
                  <c:v>-2.8570957481861116E-3</c:v>
                </c:pt>
                <c:pt idx="59">
                  <c:v>1.7128394991159441E-2</c:v>
                </c:pt>
                <c:pt idx="60">
                  <c:v>5.0303157716989517E-2</c:v>
                </c:pt>
                <c:pt idx="61">
                  <c:v>8.6708799451589588E-2</c:v>
                </c:pt>
                <c:pt idx="62">
                  <c:v>9.9051686972379691E-2</c:v>
                </c:pt>
                <c:pt idx="63">
                  <c:v>7.1197159588336945E-2</c:v>
                </c:pt>
                <c:pt idx="64">
                  <c:v>1.1794418692588807E-2</c:v>
                </c:pt>
                <c:pt idx="65">
                  <c:v>-7.4934407472610473E-2</c:v>
                </c:pt>
                <c:pt idx="66">
                  <c:v>-0.18661564171314241</c:v>
                </c:pt>
                <c:pt idx="67">
                  <c:v>-0.309438306838274</c:v>
                </c:pt>
                <c:pt idx="68">
                  <c:v>-0.35296205654740337</c:v>
                </c:pt>
                <c:pt idx="69">
                  <c:v>-0.24538337498903276</c:v>
                </c:pt>
                <c:pt idx="70">
                  <c:v>-6.0943189859390262E-2</c:v>
                </c:pt>
                <c:pt idx="71">
                  <c:v>9.2436878085136412E-2</c:v>
                </c:pt>
                <c:pt idx="72">
                  <c:v>0.13622360631823541</c:v>
                </c:pt>
                <c:pt idx="73">
                  <c:v>5.3682702183723452E-2</c:v>
                </c:pt>
                <c:pt idx="74">
                  <c:v>-3.7072516679763794E-2</c:v>
                </c:pt>
                <c:pt idx="75">
                  <c:v>-0.10329530373215676</c:v>
                </c:pt>
                <c:pt idx="76">
                  <c:v>-7.7112787663936616E-2</c:v>
                </c:pt>
                <c:pt idx="77">
                  <c:v>5.4218307137489319E-2</c:v>
                </c:pt>
                <c:pt idx="78">
                  <c:v>0.1875681531429291</c:v>
                </c:pt>
                <c:pt idx="79">
                  <c:v>0.2327295617759228</c:v>
                </c:pt>
                <c:pt idx="80">
                  <c:v>0.20844417482614519</c:v>
                </c:pt>
                <c:pt idx="81">
                  <c:v>0.13641904950141909</c:v>
                </c:pt>
                <c:pt idx="82">
                  <c:v>1.6958533376455309E-2</c:v>
                </c:pt>
                <c:pt idx="83">
                  <c:v>-0.16367087513208389</c:v>
                </c:pt>
                <c:pt idx="84">
                  <c:v>-0.32815100491046906</c:v>
                </c:pt>
                <c:pt idx="85">
                  <c:v>-0.43398560822010041</c:v>
                </c:pt>
                <c:pt idx="86">
                  <c:v>-0.47110914185643199</c:v>
                </c:pt>
                <c:pt idx="87">
                  <c:v>-0.44849591240286829</c:v>
                </c:pt>
                <c:pt idx="88">
                  <c:v>-0.39675916358828545</c:v>
                </c:pt>
                <c:pt idx="89">
                  <c:v>-0.34534781232476236</c:v>
                </c:pt>
                <c:pt idx="90">
                  <c:v>-0.33900606840848924</c:v>
                </c:pt>
                <c:pt idx="91">
                  <c:v>-0.34517882779240611</c:v>
                </c:pt>
                <c:pt idx="92">
                  <c:v>-0.36994193226099015</c:v>
                </c:pt>
                <c:pt idx="93">
                  <c:v>-0.44024271368980411</c:v>
                </c:pt>
                <c:pt idx="94">
                  <c:v>-0.52314468339085585</c:v>
                </c:pt>
                <c:pt idx="95">
                  <c:v>-0.56379554986953739</c:v>
                </c:pt>
                <c:pt idx="96">
                  <c:v>-0.67555162847042083</c:v>
                </c:pt>
                <c:pt idx="97">
                  <c:v>-0.89842161521315578</c:v>
                </c:pt>
                <c:pt idx="98">
                  <c:v>-1.1953155979514123</c:v>
                </c:pt>
                <c:pt idx="99">
                  <c:v>-1.4587357328832151</c:v>
                </c:pt>
                <c:pt idx="100">
                  <c:v>-1.5446481415629387</c:v>
                </c:pt>
                <c:pt idx="101">
                  <c:v>-1.3959066697955131</c:v>
                </c:pt>
                <c:pt idx="102">
                  <c:v>-1.1349257008731366</c:v>
                </c:pt>
                <c:pt idx="103">
                  <c:v>-0.92381797313690195</c:v>
                </c:pt>
                <c:pt idx="104">
                  <c:v>-0.79684305399656297</c:v>
                </c:pt>
                <c:pt idx="105">
                  <c:v>-0.74550479292869576</c:v>
                </c:pt>
                <c:pt idx="106">
                  <c:v>-0.76866619884967813</c:v>
                </c:pt>
                <c:pt idx="107">
                  <c:v>-0.79069178313016897</c:v>
                </c:pt>
                <c:pt idx="108">
                  <c:v>-0.74445404827594763</c:v>
                </c:pt>
                <c:pt idx="109">
                  <c:v>-0.69405338823795326</c:v>
                </c:pt>
                <c:pt idx="110">
                  <c:v>-0.69934219479560855</c:v>
                </c:pt>
                <c:pt idx="111">
                  <c:v>-0.77202922493219384</c:v>
                </c:pt>
                <c:pt idx="112">
                  <c:v>-0.92939709395170211</c:v>
                </c:pt>
                <c:pt idx="113">
                  <c:v>-1.1013192674517631</c:v>
                </c:pt>
                <c:pt idx="114">
                  <c:v>-1.3367246612906456</c:v>
                </c:pt>
                <c:pt idx="115">
                  <c:v>-1.6748469230532648</c:v>
                </c:pt>
                <c:pt idx="116">
                  <c:v>-2.1279573118686677</c:v>
                </c:pt>
                <c:pt idx="117">
                  <c:v>-2.6586938738822941</c:v>
                </c:pt>
                <c:pt idx="118">
                  <c:v>-3.2071863833069805</c:v>
                </c:pt>
                <c:pt idx="119">
                  <c:v>-3.7114800819754601</c:v>
                </c:pt>
                <c:pt idx="120">
                  <c:v>-4.1365910786390305</c:v>
                </c:pt>
                <c:pt idx="121">
                  <c:v>-4.6223219141364096</c:v>
                </c:pt>
                <c:pt idx="122">
                  <c:v>-5.1675458300113677</c:v>
                </c:pt>
                <c:pt idx="123">
                  <c:v>-5.7486128854751586</c:v>
                </c:pt>
                <c:pt idx="124">
                  <c:v>-6.3731650990247726</c:v>
                </c:pt>
                <c:pt idx="125">
                  <c:v>-7.0030733621120458</c:v>
                </c:pt>
                <c:pt idx="126">
                  <c:v>-7.5172757524251939</c:v>
                </c:pt>
                <c:pt idx="127">
                  <c:v>-7.8330546337366105</c:v>
                </c:pt>
                <c:pt idx="128">
                  <c:v>-7.9390652382373812</c:v>
                </c:pt>
                <c:pt idx="129">
                  <c:v>-7.9919071108102804</c:v>
                </c:pt>
                <c:pt idx="130">
                  <c:v>-7.8952614068984985</c:v>
                </c:pt>
                <c:pt idx="131">
                  <c:v>-7.6686525642871857</c:v>
                </c:pt>
                <c:pt idx="132">
                  <c:v>-7.2898553162813187</c:v>
                </c:pt>
                <c:pt idx="133">
                  <c:v>-6.6071537125110629</c:v>
                </c:pt>
                <c:pt idx="134">
                  <c:v>-5.5667130231857307</c:v>
                </c:pt>
                <c:pt idx="135">
                  <c:v>-4.0690048670768739</c:v>
                </c:pt>
                <c:pt idx="136">
                  <c:v>-2.0936066740751267</c:v>
                </c:pt>
                <c:pt idx="137">
                  <c:v>-1.6612524390220644E-2</c:v>
                </c:pt>
                <c:pt idx="138">
                  <c:v>1.6580528426170349</c:v>
                </c:pt>
                <c:pt idx="139">
                  <c:v>2.9641611903905871</c:v>
                </c:pt>
                <c:pt idx="140">
                  <c:v>3.1999033838510513</c:v>
                </c:pt>
                <c:pt idx="141">
                  <c:v>2.7829185551404954</c:v>
                </c:pt>
                <c:pt idx="142">
                  <c:v>1.3226431041955948</c:v>
                </c:pt>
                <c:pt idx="143">
                  <c:v>-0.87265191256999974</c:v>
                </c:pt>
                <c:pt idx="144">
                  <c:v>-3.4875571578741074</c:v>
                </c:pt>
                <c:pt idx="145">
                  <c:v>-6.3143187206983571</c:v>
                </c:pt>
                <c:pt idx="146">
                  <c:v>-8.4128206837177277</c:v>
                </c:pt>
                <c:pt idx="147">
                  <c:v>-9.2432118451595304</c:v>
                </c:pt>
                <c:pt idx="148">
                  <c:v>-8.7516890501976015</c:v>
                </c:pt>
                <c:pt idx="149">
                  <c:v>-6.9934862673282625</c:v>
                </c:pt>
                <c:pt idx="150">
                  <c:v>-4.6561407476663588</c:v>
                </c:pt>
                <c:pt idx="151">
                  <c:v>-2.391692465543747</c:v>
                </c:pt>
                <c:pt idx="152">
                  <c:v>-0.64206170082092284</c:v>
                </c:pt>
                <c:pt idx="153">
                  <c:v>0.18052459716796876</c:v>
                </c:pt>
                <c:pt idx="154">
                  <c:v>9.3877047300338756E-3</c:v>
                </c:pt>
                <c:pt idx="155">
                  <c:v>-0.7544387537240983</c:v>
                </c:pt>
                <c:pt idx="156">
                  <c:v>-1.5321777847409248</c:v>
                </c:pt>
                <c:pt idx="157">
                  <c:v>-2.0334315159916878</c:v>
                </c:pt>
                <c:pt idx="158">
                  <c:v>-2.2741263011097907</c:v>
                </c:pt>
                <c:pt idx="159">
                  <c:v>-2.2556841829419136</c:v>
                </c:pt>
                <c:pt idx="160">
                  <c:v>-2.0584377184510232</c:v>
                </c:pt>
                <c:pt idx="161">
                  <c:v>-1.7143246918916704</c:v>
                </c:pt>
                <c:pt idx="162">
                  <c:v>-1.2959360928833485</c:v>
                </c:pt>
                <c:pt idx="163">
                  <c:v>-0.86207327619194984</c:v>
                </c:pt>
                <c:pt idx="164">
                  <c:v>-0.26360402986407283</c:v>
                </c:pt>
                <c:pt idx="165">
                  <c:v>0.85728557601571087</c:v>
                </c:pt>
                <c:pt idx="166">
                  <c:v>2.5877142307162284</c:v>
                </c:pt>
                <c:pt idx="167">
                  <c:v>4.554284297525883</c:v>
                </c:pt>
                <c:pt idx="168">
                  <c:v>6.3227077209949494</c:v>
                </c:pt>
                <c:pt idx="169">
                  <c:v>7.4336436116695408</c:v>
                </c:pt>
                <c:pt idx="170">
                  <c:v>7.4458251160383231</c:v>
                </c:pt>
                <c:pt idx="171">
                  <c:v>7.0108185839653014</c:v>
                </c:pt>
                <c:pt idx="172">
                  <c:v>6.8988987833261497</c:v>
                </c:pt>
                <c:pt idx="173">
                  <c:v>7.2386904251575475</c:v>
                </c:pt>
                <c:pt idx="174">
                  <c:v>7.7711016297340398</c:v>
                </c:pt>
                <c:pt idx="175">
                  <c:v>8.3237634962797173</c:v>
                </c:pt>
                <c:pt idx="176">
                  <c:v>9.1704455852508548</c:v>
                </c:pt>
                <c:pt idx="177">
                  <c:v>10.781733566522599</c:v>
                </c:pt>
                <c:pt idx="178">
                  <c:v>12.995868312120438</c:v>
                </c:pt>
                <c:pt idx="179">
                  <c:v>15.193007540702821</c:v>
                </c:pt>
                <c:pt idx="180">
                  <c:v>16.776059317588807</c:v>
                </c:pt>
                <c:pt idx="181">
                  <c:v>17.265143823623657</c:v>
                </c:pt>
                <c:pt idx="182">
                  <c:v>16.487951799631119</c:v>
                </c:pt>
                <c:pt idx="183">
                  <c:v>15.050521420240402</c:v>
                </c:pt>
                <c:pt idx="184">
                  <c:v>12.04979232788086</c:v>
                </c:pt>
                <c:pt idx="185">
                  <c:v>6.8895210188627249</c:v>
                </c:pt>
                <c:pt idx="186">
                  <c:v>-0.73737394720315941</c:v>
                </c:pt>
                <c:pt idx="187">
                  <c:v>-15.88779943227768</c:v>
                </c:pt>
                <c:pt idx="188">
                  <c:v>-27.516777005195618</c:v>
                </c:pt>
                <c:pt idx="189">
                  <c:v>-21.552759711742404</c:v>
                </c:pt>
                <c:pt idx="190">
                  <c:v>-8.792156460285188</c:v>
                </c:pt>
                <c:pt idx="191">
                  <c:v>0.9256341183185578</c:v>
                </c:pt>
                <c:pt idx="192">
                  <c:v>9.4579286205768582</c:v>
                </c:pt>
                <c:pt idx="193">
                  <c:v>13.828546904325487</c:v>
                </c:pt>
                <c:pt idx="194">
                  <c:v>10.311209292411805</c:v>
                </c:pt>
                <c:pt idx="195">
                  <c:v>4.0856200227141386</c:v>
                </c:pt>
                <c:pt idx="196">
                  <c:v>0.41578424915671353</c:v>
                </c:pt>
                <c:pt idx="197">
                  <c:v>-1.4372074542939663</c:v>
                </c:pt>
                <c:pt idx="198">
                  <c:v>-1.4290647679567339</c:v>
                </c:pt>
                <c:pt idx="199">
                  <c:v>-0.14802372604608535</c:v>
                </c:pt>
                <c:pt idx="200">
                  <c:v>1.096063790023327</c:v>
                </c:pt>
                <c:pt idx="201">
                  <c:v>1.3329662172496319</c:v>
                </c:pt>
                <c:pt idx="202">
                  <c:v>0.63405715495347981</c:v>
                </c:pt>
                <c:pt idx="203">
                  <c:v>-0.34053029134869578</c:v>
                </c:pt>
                <c:pt idx="204">
                  <c:v>-0.89175308503210549</c:v>
                </c:pt>
                <c:pt idx="205">
                  <c:v>-0.7035992601513863</c:v>
                </c:pt>
                <c:pt idx="206">
                  <c:v>0.33339997731149196</c:v>
                </c:pt>
                <c:pt idx="207">
                  <c:v>1.9045354941487314</c:v>
                </c:pt>
                <c:pt idx="208">
                  <c:v>3.479617516100407</c:v>
                </c:pt>
                <c:pt idx="209">
                  <c:v>4.5210750362277032</c:v>
                </c:pt>
                <c:pt idx="210">
                  <c:v>4.7913845068216325</c:v>
                </c:pt>
                <c:pt idx="211">
                  <c:v>4.18635146856308</c:v>
                </c:pt>
                <c:pt idx="212">
                  <c:v>2.9901997187733653</c:v>
                </c:pt>
                <c:pt idx="213">
                  <c:v>1.6244009470939638</c:v>
                </c:pt>
                <c:pt idx="214">
                  <c:v>0.32940903335809707</c:v>
                </c:pt>
                <c:pt idx="215">
                  <c:v>-0.69838208198547369</c:v>
                </c:pt>
                <c:pt idx="216">
                  <c:v>-1.3333648511767389</c:v>
                </c:pt>
                <c:pt idx="217">
                  <c:v>-1.3898720508813858</c:v>
                </c:pt>
                <c:pt idx="218">
                  <c:v>-0.90033526271581654</c:v>
                </c:pt>
                <c:pt idx="219">
                  <c:v>-0.16068689480423928</c:v>
                </c:pt>
                <c:pt idx="220">
                  <c:v>0.53318643573671587</c:v>
                </c:pt>
                <c:pt idx="221">
                  <c:v>0.96890175998210915</c:v>
                </c:pt>
                <c:pt idx="222">
                  <c:v>1.092140600681305</c:v>
                </c:pt>
                <c:pt idx="223">
                  <c:v>0.90877951920032507</c:v>
                </c:pt>
                <c:pt idx="224">
                  <c:v>0.45614275485277178</c:v>
                </c:pt>
                <c:pt idx="225">
                  <c:v>-0.17179134204983712</c:v>
                </c:pt>
                <c:pt idx="226">
                  <c:v>-0.81485313601791864</c:v>
                </c:pt>
                <c:pt idx="227">
                  <c:v>-1.2956485560536386</c:v>
                </c:pt>
                <c:pt idx="228">
                  <c:v>-1.5064213845133783</c:v>
                </c:pt>
                <c:pt idx="229">
                  <c:v>-1.4281447085738184</c:v>
                </c:pt>
                <c:pt idx="230">
                  <c:v>-1.1049799168109895</c:v>
                </c:pt>
                <c:pt idx="231">
                  <c:v>-0.71423008292913437</c:v>
                </c:pt>
                <c:pt idx="232">
                  <c:v>-0.4753634297847748</c:v>
                </c:pt>
                <c:pt idx="233">
                  <c:v>-0.46413078233599664</c:v>
                </c:pt>
                <c:pt idx="234">
                  <c:v>-0.66442276909947395</c:v>
                </c:pt>
                <c:pt idx="235">
                  <c:v>-1.0152934227883816</c:v>
                </c:pt>
                <c:pt idx="236">
                  <c:v>-1.408692630082369</c:v>
                </c:pt>
                <c:pt idx="237">
                  <c:v>-1.8193121798336507</c:v>
                </c:pt>
                <c:pt idx="238">
                  <c:v>-2.2807422794401648</c:v>
                </c:pt>
                <c:pt idx="239">
                  <c:v>-2.6936368346214294</c:v>
                </c:pt>
                <c:pt idx="240">
                  <c:v>-2.8894630104303363</c:v>
                </c:pt>
                <c:pt idx="241">
                  <c:v>-2.7273805314302444</c:v>
                </c:pt>
                <c:pt idx="242">
                  <c:v>-2.2374895481765273</c:v>
                </c:pt>
                <c:pt idx="243">
                  <c:v>-1.6191972175240517</c:v>
                </c:pt>
                <c:pt idx="244">
                  <c:v>-1.0057322019338608</c:v>
                </c:pt>
                <c:pt idx="245">
                  <c:v>-0.6911400130391121</c:v>
                </c:pt>
                <c:pt idx="246">
                  <c:v>-1.0698328882455825</c:v>
                </c:pt>
                <c:pt idx="247">
                  <c:v>-2.1152697309851649</c:v>
                </c:pt>
                <c:pt idx="248">
                  <c:v>-3.3864020812511444</c:v>
                </c:pt>
                <c:pt idx="249">
                  <c:v>-4.4841112777590757</c:v>
                </c:pt>
                <c:pt idx="250">
                  <c:v>-5.2318078994750978</c:v>
                </c:pt>
                <c:pt idx="251">
                  <c:v>-5.4992408323287965</c:v>
                </c:pt>
                <c:pt idx="252">
                  <c:v>-5.387842018604279</c:v>
                </c:pt>
                <c:pt idx="253">
                  <c:v>-5.339884325265885</c:v>
                </c:pt>
                <c:pt idx="254">
                  <c:v>-5.7738097071647649</c:v>
                </c:pt>
                <c:pt idx="255">
                  <c:v>-6.7831443786621097</c:v>
                </c:pt>
                <c:pt idx="256">
                  <c:v>-8.323550072908402</c:v>
                </c:pt>
                <c:pt idx="257">
                  <c:v>-10.284676966667176</c:v>
                </c:pt>
                <c:pt idx="258">
                  <c:v>-12.384398074150086</c:v>
                </c:pt>
                <c:pt idx="259">
                  <c:v>-13.900887486934662</c:v>
                </c:pt>
                <c:pt idx="260">
                  <c:v>-13.94897264957428</c:v>
                </c:pt>
                <c:pt idx="261">
                  <c:v>-12.52113638162613</c:v>
                </c:pt>
                <c:pt idx="262">
                  <c:v>-10.423440749645234</c:v>
                </c:pt>
                <c:pt idx="263">
                  <c:v>-7.942584092617035</c:v>
                </c:pt>
                <c:pt idx="264">
                  <c:v>-4.9996488797664647</c:v>
                </c:pt>
                <c:pt idx="265">
                  <c:v>-1.580686578154564</c:v>
                </c:pt>
                <c:pt idx="266">
                  <c:v>0.78272816777229315</c:v>
                </c:pt>
                <c:pt idx="267">
                  <c:v>1.6497234839200974</c:v>
                </c:pt>
                <c:pt idx="268">
                  <c:v>2.8716810429096222</c:v>
                </c:pt>
                <c:pt idx="269">
                  <c:v>4.7445015317201618</c:v>
                </c:pt>
                <c:pt idx="270">
                  <c:v>5.9408412694931032</c:v>
                </c:pt>
                <c:pt idx="271">
                  <c:v>5.2080956858396537</c:v>
                </c:pt>
                <c:pt idx="272">
                  <c:v>2.2877400809526445</c:v>
                </c:pt>
                <c:pt idx="273">
                  <c:v>-1.446826270222664</c:v>
                </c:pt>
                <c:pt idx="274">
                  <c:v>-5.3887302106618886</c:v>
                </c:pt>
                <c:pt idx="275">
                  <c:v>-8.6483547163009646</c:v>
                </c:pt>
                <c:pt idx="276">
                  <c:v>-10.398870749473572</c:v>
                </c:pt>
                <c:pt idx="277">
                  <c:v>-10.62549011707306</c:v>
                </c:pt>
                <c:pt idx="278">
                  <c:v>-9.7238342607021337</c:v>
                </c:pt>
                <c:pt idx="279">
                  <c:v>-8.0979335027933121</c:v>
                </c:pt>
                <c:pt idx="280">
                  <c:v>-6.081536972522736</c:v>
                </c:pt>
                <c:pt idx="281">
                  <c:v>-4.0494745820760727</c:v>
                </c:pt>
                <c:pt idx="282">
                  <c:v>-2.2829810321331023</c:v>
                </c:pt>
                <c:pt idx="283">
                  <c:v>-1.1238137984275818</c:v>
                </c:pt>
                <c:pt idx="284">
                  <c:v>-0.73389485388994224</c:v>
                </c:pt>
                <c:pt idx="285">
                  <c:v>-0.61399798929691318</c:v>
                </c:pt>
                <c:pt idx="286">
                  <c:v>-0.47404488265514377</c:v>
                </c:pt>
                <c:pt idx="287">
                  <c:v>-0.3170287236571312</c:v>
                </c:pt>
                <c:pt idx="288">
                  <c:v>-0.17424848824739458</c:v>
                </c:pt>
                <c:pt idx="289">
                  <c:v>-4.461849465966225E-2</c:v>
                </c:pt>
                <c:pt idx="290">
                  <c:v>-5.6389085948467255E-3</c:v>
                </c:pt>
                <c:pt idx="291">
                  <c:v>-0.32675096221268179</c:v>
                </c:pt>
                <c:pt idx="292">
                  <c:v>-0.9994110694527627</c:v>
                </c:pt>
                <c:pt idx="293">
                  <c:v>-1.1142737737298012</c:v>
                </c:pt>
                <c:pt idx="294">
                  <c:v>0.23094915769994259</c:v>
                </c:pt>
                <c:pt idx="295">
                  <c:v>3.366609840989113</c:v>
                </c:pt>
                <c:pt idx="296">
                  <c:v>7.8140424120426184</c:v>
                </c:pt>
                <c:pt idx="297">
                  <c:v>9.8083814907073972</c:v>
                </c:pt>
                <c:pt idx="298">
                  <c:v>7.291946865320206</c:v>
                </c:pt>
                <c:pt idx="299">
                  <c:v>4.5036114495992665</c:v>
                </c:pt>
                <c:pt idx="300">
                  <c:v>4.0379777866601945</c:v>
                </c:pt>
                <c:pt idx="301">
                  <c:v>5.7751434570550924</c:v>
                </c:pt>
                <c:pt idx="302">
                  <c:v>8.7773290908336641</c:v>
                </c:pt>
                <c:pt idx="303">
                  <c:v>12.719686775207521</c:v>
                </c:pt>
                <c:pt idx="304">
                  <c:v>17.517458195686341</c:v>
                </c:pt>
                <c:pt idx="305">
                  <c:v>21.345001122951508</c:v>
                </c:pt>
                <c:pt idx="306">
                  <c:v>21.706693511009217</c:v>
                </c:pt>
                <c:pt idx="307">
                  <c:v>19.86492816925049</c:v>
                </c:pt>
                <c:pt idx="308">
                  <c:v>18.781235625743868</c:v>
                </c:pt>
                <c:pt idx="309">
                  <c:v>18.550509173870086</c:v>
                </c:pt>
                <c:pt idx="310">
                  <c:v>16.020302016735076</c:v>
                </c:pt>
                <c:pt idx="311">
                  <c:v>9.6102205216884613</c:v>
                </c:pt>
                <c:pt idx="312">
                  <c:v>1.5919632259011269</c:v>
                </c:pt>
                <c:pt idx="313">
                  <c:v>-13.757376934289933</c:v>
                </c:pt>
                <c:pt idx="314">
                  <c:v>-29.021957902908326</c:v>
                </c:pt>
                <c:pt idx="315">
                  <c:v>-25.259134297370913</c:v>
                </c:pt>
                <c:pt idx="316">
                  <c:v>-13.093481730222702</c:v>
                </c:pt>
                <c:pt idx="317">
                  <c:v>-0.84635259836912158</c:v>
                </c:pt>
                <c:pt idx="318">
                  <c:v>8.2781382572650912</c:v>
                </c:pt>
                <c:pt idx="319">
                  <c:v>13.452352252006531</c:v>
                </c:pt>
                <c:pt idx="320">
                  <c:v>12.070072810649872</c:v>
                </c:pt>
                <c:pt idx="321">
                  <c:v>7.3917506504058839</c:v>
                </c:pt>
                <c:pt idx="322">
                  <c:v>4.000391299724579</c:v>
                </c:pt>
                <c:pt idx="323">
                  <c:v>2.5578446066379548</c:v>
                </c:pt>
                <c:pt idx="324">
                  <c:v>3.0569822305440906</c:v>
                </c:pt>
                <c:pt idx="325">
                  <c:v>4.299433695673943</c:v>
                </c:pt>
                <c:pt idx="326">
                  <c:v>4.4480333724617962</c:v>
                </c:pt>
                <c:pt idx="327">
                  <c:v>2.9854596734046939</c:v>
                </c:pt>
                <c:pt idx="328">
                  <c:v>0.92625553116202364</c:v>
                </c:pt>
                <c:pt idx="329">
                  <c:v>-0.91154788345098503</c:v>
                </c:pt>
                <c:pt idx="330">
                  <c:v>-2.1497566089034081</c:v>
                </c:pt>
                <c:pt idx="331">
                  <c:v>-2.4480227869749069</c:v>
                </c:pt>
                <c:pt idx="332">
                  <c:v>-1.7806308017671109</c:v>
                </c:pt>
                <c:pt idx="333">
                  <c:v>-0.50588092535734175</c:v>
                </c:pt>
                <c:pt idx="334">
                  <c:v>0.99046848401427279</c:v>
                </c:pt>
                <c:pt idx="335">
                  <c:v>2.4254197901487351</c:v>
                </c:pt>
                <c:pt idx="336">
                  <c:v>3.5357586801052094</c:v>
                </c:pt>
                <c:pt idx="337">
                  <c:v>3.9901025390625002</c:v>
                </c:pt>
                <c:pt idx="338">
                  <c:v>3.5040939608216286</c:v>
                </c:pt>
                <c:pt idx="339">
                  <c:v>2.2807927116751672</c:v>
                </c:pt>
                <c:pt idx="340">
                  <c:v>0.91548569083213815</c:v>
                </c:pt>
                <c:pt idx="341">
                  <c:v>-0.40904167860746388</c:v>
                </c:pt>
                <c:pt idx="342">
                  <c:v>-1.4293606370687486</c:v>
                </c:pt>
                <c:pt idx="343">
                  <c:v>-1.9945390534400942</c:v>
                </c:pt>
                <c:pt idx="344">
                  <c:v>-2.0426240698993205</c:v>
                </c:pt>
                <c:pt idx="345">
                  <c:v>-1.3851755672693253</c:v>
                </c:pt>
                <c:pt idx="346">
                  <c:v>-0.40056248500943187</c:v>
                </c:pt>
                <c:pt idx="347">
                  <c:v>0.54344870120286948</c:v>
                </c:pt>
                <c:pt idx="348">
                  <c:v>1.1730417993664741</c:v>
                </c:pt>
                <c:pt idx="349">
                  <c:v>1.3328929808735848</c:v>
                </c:pt>
                <c:pt idx="350">
                  <c:v>1.0268987571448087</c:v>
                </c:pt>
                <c:pt idx="351">
                  <c:v>0.44912002958357339</c:v>
                </c:pt>
                <c:pt idx="352">
                  <c:v>-0.15717600725591183</c:v>
                </c:pt>
                <c:pt idx="353">
                  <c:v>-0.66404672004282483</c:v>
                </c:pt>
                <c:pt idx="354">
                  <c:v>-1.0044617481529714</c:v>
                </c:pt>
                <c:pt idx="355">
                  <c:v>-1.2029226793348791</c:v>
                </c:pt>
                <c:pt idx="356">
                  <c:v>-1.3337611462175847</c:v>
                </c:pt>
                <c:pt idx="357">
                  <c:v>-1.4964030575752258</c:v>
                </c:pt>
                <c:pt idx="358">
                  <c:v>-1.7095723673701286</c:v>
                </c:pt>
                <c:pt idx="359">
                  <c:v>-1.8959681537747384</c:v>
                </c:pt>
                <c:pt idx="360">
                  <c:v>-2.0566240583360198</c:v>
                </c:pt>
                <c:pt idx="361">
                  <c:v>-2.0426731865108012</c:v>
                </c:pt>
                <c:pt idx="362">
                  <c:v>-1.920949213206768</c:v>
                </c:pt>
                <c:pt idx="363">
                  <c:v>-1.717078876644373</c:v>
                </c:pt>
                <c:pt idx="364">
                  <c:v>-1.4960289819538595</c:v>
                </c:pt>
                <c:pt idx="365">
                  <c:v>-1.3385197564959528</c:v>
                </c:pt>
                <c:pt idx="366">
                  <c:v>-1.2528022062778474</c:v>
                </c:pt>
                <c:pt idx="367">
                  <c:v>-1.1820830565690994</c:v>
                </c:pt>
                <c:pt idx="368">
                  <c:v>-1.2699626147747041</c:v>
                </c:pt>
                <c:pt idx="369">
                  <c:v>-1.6802383482456209</c:v>
                </c:pt>
                <c:pt idx="370">
                  <c:v>-2.4073080396652222</c:v>
                </c:pt>
                <c:pt idx="371">
                  <c:v>-3.0554037746787075</c:v>
                </c:pt>
                <c:pt idx="372">
                  <c:v>-3.347104406654835</c:v>
                </c:pt>
                <c:pt idx="373">
                  <c:v>-3.2373302417993548</c:v>
                </c:pt>
                <c:pt idx="374">
                  <c:v>-2.8692933323979379</c:v>
                </c:pt>
                <c:pt idx="375">
                  <c:v>-2.5087408590316773</c:v>
                </c:pt>
                <c:pt idx="376">
                  <c:v>-2.4456947180628776</c:v>
                </c:pt>
                <c:pt idx="377">
                  <c:v>-2.9716245764493943</c:v>
                </c:pt>
                <c:pt idx="378">
                  <c:v>-4.2787810376286508</c:v>
                </c:pt>
                <c:pt idx="379">
                  <c:v>-6.2759773582220078</c:v>
                </c:pt>
                <c:pt idx="380">
                  <c:v>-8.7728916388750076</c:v>
                </c:pt>
                <c:pt idx="381">
                  <c:v>-11.654759116172791</c:v>
                </c:pt>
                <c:pt idx="382">
                  <c:v>-14.437732050418855</c:v>
                </c:pt>
                <c:pt idx="383">
                  <c:v>-16.155959758758545</c:v>
                </c:pt>
                <c:pt idx="384">
                  <c:v>-15.672242996692658</c:v>
                </c:pt>
                <c:pt idx="385">
                  <c:v>-13.437500324249267</c:v>
                </c:pt>
                <c:pt idx="386">
                  <c:v>-11.025706300735473</c:v>
                </c:pt>
                <c:pt idx="387">
                  <c:v>-8.9591552782058717</c:v>
                </c:pt>
                <c:pt idx="388">
                  <c:v>-7.3128939306735994</c:v>
                </c:pt>
                <c:pt idx="389">
                  <c:v>-5.5281178915500639</c:v>
                </c:pt>
                <c:pt idx="390">
                  <c:v>-2.2900011992454532</c:v>
                </c:pt>
                <c:pt idx="391">
                  <c:v>1.2515415465831756</c:v>
                </c:pt>
                <c:pt idx="392">
                  <c:v>3.1545845389366152</c:v>
                </c:pt>
                <c:pt idx="393">
                  <c:v>4.4122253161668779</c:v>
                </c:pt>
                <c:pt idx="394">
                  <c:v>4.4783678501844406</c:v>
                </c:pt>
                <c:pt idx="395">
                  <c:v>2.3252014374732974</c:v>
                </c:pt>
                <c:pt idx="396">
                  <c:v>-1.0390127992630005</c:v>
                </c:pt>
                <c:pt idx="397">
                  <c:v>-4.4892173588275908</c:v>
                </c:pt>
                <c:pt idx="398">
                  <c:v>-7.5988333010673523</c:v>
                </c:pt>
                <c:pt idx="399">
                  <c:v>-9.6073039305210113</c:v>
                </c:pt>
                <c:pt idx="400">
                  <c:v>-10.675338799953462</c:v>
                </c:pt>
                <c:pt idx="401">
                  <c:v>-10.446354818344117</c:v>
                </c:pt>
                <c:pt idx="402">
                  <c:v>-8.6618951135873807</c:v>
                </c:pt>
                <c:pt idx="403">
                  <c:v>-5.8565548253059392</c:v>
                </c:pt>
                <c:pt idx="404">
                  <c:v>-2.753743287920952</c:v>
                </c:pt>
                <c:pt idx="405">
                  <c:v>9.4719631075859081E-2</c:v>
                </c:pt>
                <c:pt idx="406">
                  <c:v>1.8651232141256333</c:v>
                </c:pt>
                <c:pt idx="407">
                  <c:v>2.299540054500103</c:v>
                </c:pt>
                <c:pt idx="408">
                  <c:v>1.7167983564734459</c:v>
                </c:pt>
                <c:pt idx="409">
                  <c:v>0.73636559486389164</c:v>
                </c:pt>
                <c:pt idx="410">
                  <c:v>-0.17771881073713303</c:v>
                </c:pt>
                <c:pt idx="411">
                  <c:v>-0.77554515570402149</c:v>
                </c:pt>
                <c:pt idx="412">
                  <c:v>-1.0596271580457688</c:v>
                </c:pt>
                <c:pt idx="413">
                  <c:v>-1.1760205172002316</c:v>
                </c:pt>
                <c:pt idx="414">
                  <c:v>-1.3689531983435155</c:v>
                </c:pt>
                <c:pt idx="415">
                  <c:v>-1.7198334999382496</c:v>
                </c:pt>
                <c:pt idx="416">
                  <c:v>-1.8132989032566549</c:v>
                </c:pt>
                <c:pt idx="417">
                  <c:v>-1.0964686366170646</c:v>
                </c:pt>
                <c:pt idx="418">
                  <c:v>0.70279526799917225</c:v>
                </c:pt>
                <c:pt idx="419">
                  <c:v>3.4903316617012026</c:v>
                </c:pt>
                <c:pt idx="420">
                  <c:v>6.3737270164489752</c:v>
                </c:pt>
                <c:pt idx="421">
                  <c:v>7.5715805983543403</c:v>
                </c:pt>
                <c:pt idx="422">
                  <c:v>7.4784215891361239</c:v>
                </c:pt>
                <c:pt idx="423">
                  <c:v>8.0367078924179083</c:v>
                </c:pt>
                <c:pt idx="424">
                  <c:v>9.4182938539981844</c:v>
                </c:pt>
                <c:pt idx="425">
                  <c:v>11.500122481584549</c:v>
                </c:pt>
                <c:pt idx="426">
                  <c:v>14.351186242103577</c:v>
                </c:pt>
                <c:pt idx="427">
                  <c:v>17.588122966289522</c:v>
                </c:pt>
                <c:pt idx="428">
                  <c:v>20.223159005641939</c:v>
                </c:pt>
                <c:pt idx="429">
                  <c:v>21.022892045974732</c:v>
                </c:pt>
                <c:pt idx="430">
                  <c:v>20.477190120220186</c:v>
                </c:pt>
                <c:pt idx="431">
                  <c:v>19.957120048999787</c:v>
                </c:pt>
                <c:pt idx="432">
                  <c:v>18.260498971939089</c:v>
                </c:pt>
                <c:pt idx="433">
                  <c:v>13.032087135314942</c:v>
                </c:pt>
                <c:pt idx="434">
                  <c:v>4.2905263397097588</c:v>
                </c:pt>
                <c:pt idx="435">
                  <c:v>-5.9761555284261707</c:v>
                </c:pt>
                <c:pt idx="436">
                  <c:v>-17.207105530500414</c:v>
                </c:pt>
                <c:pt idx="437">
                  <c:v>-20.794677557945253</c:v>
                </c:pt>
                <c:pt idx="438">
                  <c:v>-16.128731614351274</c:v>
                </c:pt>
                <c:pt idx="439">
                  <c:v>-8.4055151724815378</c:v>
                </c:pt>
                <c:pt idx="440">
                  <c:v>-2.1708355289697647</c:v>
                </c:pt>
                <c:pt idx="441">
                  <c:v>2.9020497268438339</c:v>
                </c:pt>
                <c:pt idx="442">
                  <c:v>8.295621432065964</c:v>
                </c:pt>
                <c:pt idx="443">
                  <c:v>11.820525341033935</c:v>
                </c:pt>
                <c:pt idx="444">
                  <c:v>12.838739594221115</c:v>
                </c:pt>
                <c:pt idx="445">
                  <c:v>13.221506516933442</c:v>
                </c:pt>
                <c:pt idx="446">
                  <c:v>11.75065345287323</c:v>
                </c:pt>
                <c:pt idx="447">
                  <c:v>7.8054668855667115</c:v>
                </c:pt>
                <c:pt idx="448">
                  <c:v>4.1444585072994231</c:v>
                </c:pt>
                <c:pt idx="449">
                  <c:v>1.4042559090256692</c:v>
                </c:pt>
                <c:pt idx="450">
                  <c:v>-0.49816281996667389</c:v>
                </c:pt>
                <c:pt idx="451">
                  <c:v>-1.9205327452719212</c:v>
                </c:pt>
                <c:pt idx="452">
                  <c:v>-3.0106409999728205</c:v>
                </c:pt>
                <c:pt idx="453">
                  <c:v>-3.1925815004110336</c:v>
                </c:pt>
                <c:pt idx="454">
                  <c:v>-1.9758036974072457</c:v>
                </c:pt>
                <c:pt idx="455">
                  <c:v>0.3282581551373005</c:v>
                </c:pt>
                <c:pt idx="456">
                  <c:v>2.8623354381322863</c:v>
                </c:pt>
                <c:pt idx="457">
                  <c:v>4.9066226023435595</c:v>
                </c:pt>
                <c:pt idx="458">
                  <c:v>5.7789546722173695</c:v>
                </c:pt>
                <c:pt idx="459">
                  <c:v>5.0035577434301377</c:v>
                </c:pt>
                <c:pt idx="460">
                  <c:v>3.176725898087025</c:v>
                </c:pt>
                <c:pt idx="461">
                  <c:v>1.3308349071443082</c:v>
                </c:pt>
                <c:pt idx="462">
                  <c:v>-0.21651932582259178</c:v>
                </c:pt>
                <c:pt idx="463">
                  <c:v>-1.3135693949460985</c:v>
                </c:pt>
                <c:pt idx="464">
                  <c:v>-1.87134275123477</c:v>
                </c:pt>
                <c:pt idx="465">
                  <c:v>-1.8346065956354143</c:v>
                </c:pt>
                <c:pt idx="466">
                  <c:v>-1.2895728604495527</c:v>
                </c:pt>
                <c:pt idx="467">
                  <c:v>-0.50622759215533741</c:v>
                </c:pt>
                <c:pt idx="468">
                  <c:v>0.19658455967903138</c:v>
                </c:pt>
                <c:pt idx="469">
                  <c:v>0.39538974568247798</c:v>
                </c:pt>
                <c:pt idx="470">
                  <c:v>2.2146987095475197E-2</c:v>
                </c:pt>
                <c:pt idx="471">
                  <c:v>-0.5707161681354046</c:v>
                </c:pt>
                <c:pt idx="472">
                  <c:v>-1.0176407144218684</c:v>
                </c:pt>
                <c:pt idx="473">
                  <c:v>-1.1096348851919176</c:v>
                </c:pt>
                <c:pt idx="474">
                  <c:v>-0.90865731239318848</c:v>
                </c:pt>
                <c:pt idx="475">
                  <c:v>-0.58440406143665313</c:v>
                </c:pt>
                <c:pt idx="476">
                  <c:v>-0.40581131123006348</c:v>
                </c:pt>
                <c:pt idx="477">
                  <c:v>-0.55142737314105039</c:v>
                </c:pt>
                <c:pt idx="478">
                  <c:v>-1.0301808723807335</c:v>
                </c:pt>
                <c:pt idx="479">
                  <c:v>-1.649811045974493</c:v>
                </c:pt>
                <c:pt idx="480">
                  <c:v>-2.2537085549533367</c:v>
                </c:pt>
                <c:pt idx="481">
                  <c:v>-2.6515345430374149</c:v>
                </c:pt>
                <c:pt idx="482">
                  <c:v>-2.8117166769504549</c:v>
                </c:pt>
                <c:pt idx="483">
                  <c:v>-2.6900846511125565</c:v>
                </c:pt>
                <c:pt idx="484">
                  <c:v>-2.334665156006813</c:v>
                </c:pt>
                <c:pt idx="485">
                  <c:v>-1.8718396183848383</c:v>
                </c:pt>
                <c:pt idx="486">
                  <c:v>-1.4279346473515035</c:v>
                </c:pt>
                <c:pt idx="487">
                  <c:v>-0.99544197946786883</c:v>
                </c:pt>
                <c:pt idx="488">
                  <c:v>-0.61556562781333923</c:v>
                </c:pt>
                <c:pt idx="489">
                  <c:v>-0.66140370547771454</c:v>
                </c:pt>
                <c:pt idx="490">
                  <c:v>-1.3861219391226769</c:v>
                </c:pt>
                <c:pt idx="491">
                  <c:v>-2.514895638227463</c:v>
                </c:pt>
                <c:pt idx="492">
                  <c:v>-3.5867563408613208</c:v>
                </c:pt>
                <c:pt idx="493">
                  <c:v>-4.2436436569690708</c:v>
                </c:pt>
                <c:pt idx="494">
                  <c:v>-4.464441536664963</c:v>
                </c:pt>
                <c:pt idx="495">
                  <c:v>-4.3215575131773951</c:v>
                </c:pt>
                <c:pt idx="496">
                  <c:v>-4.3191092839837077</c:v>
                </c:pt>
                <c:pt idx="497">
                  <c:v>-5.006012989282608</c:v>
                </c:pt>
                <c:pt idx="498">
                  <c:v>-6.3317989718914038</c:v>
                </c:pt>
                <c:pt idx="499">
                  <c:v>-8.1783017277717587</c:v>
                </c:pt>
                <c:pt idx="500">
                  <c:v>-10.418444888591766</c:v>
                </c:pt>
                <c:pt idx="501">
                  <c:v>-13.114276767969132</c:v>
                </c:pt>
                <c:pt idx="502">
                  <c:v>-15.731241402626038</c:v>
                </c:pt>
                <c:pt idx="503">
                  <c:v>-16.987799860239029</c:v>
                </c:pt>
                <c:pt idx="504">
                  <c:v>-16.045819265842439</c:v>
                </c:pt>
                <c:pt idx="505">
                  <c:v>-13.40987807750702</c:v>
                </c:pt>
                <c:pt idx="506">
                  <c:v>-10.672071375846864</c:v>
                </c:pt>
                <c:pt idx="507">
                  <c:v>-8.009172769188881</c:v>
                </c:pt>
                <c:pt idx="508">
                  <c:v>-5.4399535739421845</c:v>
                </c:pt>
                <c:pt idx="509">
                  <c:v>-2.3533382391929627</c:v>
                </c:pt>
                <c:pt idx="510">
                  <c:v>1.2975544559955599</c:v>
                </c:pt>
                <c:pt idx="511">
                  <c:v>3.5896466195583345</c:v>
                </c:pt>
                <c:pt idx="512">
                  <c:v>5.1741444128751759</c:v>
                </c:pt>
                <c:pt idx="513">
                  <c:v>6.8582711595296866</c:v>
                </c:pt>
                <c:pt idx="514">
                  <c:v>6.343624965548516</c:v>
                </c:pt>
                <c:pt idx="515">
                  <c:v>2.701814165711403</c:v>
                </c:pt>
                <c:pt idx="516">
                  <c:v>-0.92944650292396547</c:v>
                </c:pt>
                <c:pt idx="517">
                  <c:v>-4.2351868289709094</c:v>
                </c:pt>
                <c:pt idx="518">
                  <c:v>-7.3779699325561525</c:v>
                </c:pt>
                <c:pt idx="519">
                  <c:v>-9.6628290903568281</c:v>
                </c:pt>
                <c:pt idx="520">
                  <c:v>-10.977828129529954</c:v>
                </c:pt>
                <c:pt idx="521">
                  <c:v>-10.93594218492508</c:v>
                </c:pt>
                <c:pt idx="522">
                  <c:v>-9.2828284853696825</c:v>
                </c:pt>
                <c:pt idx="523">
                  <c:v>-6.4183857107162483</c:v>
                </c:pt>
                <c:pt idx="524">
                  <c:v>-3.0334068417549136</c:v>
                </c:pt>
                <c:pt idx="525">
                  <c:v>0.20869940578937532</c:v>
                </c:pt>
                <c:pt idx="526">
                  <c:v>2.3841656371951103</c:v>
                </c:pt>
                <c:pt idx="527">
                  <c:v>2.8120394432544709</c:v>
                </c:pt>
                <c:pt idx="528">
                  <c:v>2.0762591546773912</c:v>
                </c:pt>
                <c:pt idx="529">
                  <c:v>1.057342943251133</c:v>
                </c:pt>
                <c:pt idx="530">
                  <c:v>0.15361921906471254</c:v>
                </c:pt>
                <c:pt idx="531">
                  <c:v>-0.52197275519371034</c:v>
                </c:pt>
                <c:pt idx="532">
                  <c:v>-0.94502363160252578</c:v>
                </c:pt>
                <c:pt idx="533">
                  <c:v>-1.2508087442815305</c:v>
                </c:pt>
                <c:pt idx="534">
                  <c:v>-1.6361651064455509</c:v>
                </c:pt>
                <c:pt idx="535">
                  <c:v>-1.8800168032944204</c:v>
                </c:pt>
                <c:pt idx="536">
                  <c:v>-1.6412561309337617</c:v>
                </c:pt>
                <c:pt idx="537">
                  <c:v>-0.33053242966532709</c:v>
                </c:pt>
                <c:pt idx="538">
                  <c:v>2.2429550868272781</c:v>
                </c:pt>
                <c:pt idx="539">
                  <c:v>5.5261731076240546</c:v>
                </c:pt>
                <c:pt idx="540">
                  <c:v>7.7040434217453004</c:v>
                </c:pt>
                <c:pt idx="541">
                  <c:v>7.6229413712024696</c:v>
                </c:pt>
                <c:pt idx="542">
                  <c:v>7.4109108066558838</c:v>
                </c:pt>
                <c:pt idx="543">
                  <c:v>8.6238443577289594</c:v>
                </c:pt>
                <c:pt idx="544">
                  <c:v>10.545266318321229</c:v>
                </c:pt>
                <c:pt idx="545">
                  <c:v>12.450732396841049</c:v>
                </c:pt>
                <c:pt idx="546">
                  <c:v>14.330405237674714</c:v>
                </c:pt>
                <c:pt idx="547">
                  <c:v>16.338818564414979</c:v>
                </c:pt>
                <c:pt idx="548">
                  <c:v>17.585389977693559</c:v>
                </c:pt>
                <c:pt idx="549">
                  <c:v>17.362452017068865</c:v>
                </c:pt>
                <c:pt idx="550">
                  <c:v>17.576385265588762</c:v>
                </c:pt>
                <c:pt idx="551">
                  <c:v>18.719818811416626</c:v>
                </c:pt>
                <c:pt idx="552">
                  <c:v>17.124011918306351</c:v>
                </c:pt>
                <c:pt idx="553">
                  <c:v>9.8115343093872074</c:v>
                </c:pt>
                <c:pt idx="554">
                  <c:v>0.73796510070562371</c:v>
                </c:pt>
                <c:pt idx="555">
                  <c:v>-9.0994440150260925</c:v>
                </c:pt>
                <c:pt idx="556">
                  <c:v>-16.188942732810975</c:v>
                </c:pt>
                <c:pt idx="557">
                  <c:v>-17.693427811861039</c:v>
                </c:pt>
                <c:pt idx="558">
                  <c:v>-12.281234478950502</c:v>
                </c:pt>
                <c:pt idx="559">
                  <c:v>-5.366269885897637</c:v>
                </c:pt>
                <c:pt idx="560">
                  <c:v>0.3284363490343094</c:v>
                </c:pt>
                <c:pt idx="561">
                  <c:v>5.0145306283235556</c:v>
                </c:pt>
                <c:pt idx="562">
                  <c:v>8.8767136305570613</c:v>
                </c:pt>
                <c:pt idx="563">
                  <c:v>10.6982435131073</c:v>
                </c:pt>
                <c:pt idx="564">
                  <c:v>10.408773593902588</c:v>
                </c:pt>
                <c:pt idx="565">
                  <c:v>9.0916058224439631</c:v>
                </c:pt>
                <c:pt idx="566">
                  <c:v>6.6443379110097887</c:v>
                </c:pt>
                <c:pt idx="567">
                  <c:v>4.1248820292949677</c:v>
                </c:pt>
                <c:pt idx="568">
                  <c:v>2.2527228605747225</c:v>
                </c:pt>
                <c:pt idx="569">
                  <c:v>0.75022795446217061</c:v>
                </c:pt>
                <c:pt idx="570">
                  <c:v>-1.0080688954889774</c:v>
                </c:pt>
                <c:pt idx="571">
                  <c:v>-2.2886214025318625</c:v>
                </c:pt>
                <c:pt idx="572">
                  <c:v>-2.3863177049160007</c:v>
                </c:pt>
                <c:pt idx="573">
                  <c:v>-1.5411719718575478</c:v>
                </c:pt>
                <c:pt idx="574">
                  <c:v>0.15788885593414306</c:v>
                </c:pt>
                <c:pt idx="575">
                  <c:v>2.4061738260090353</c:v>
                </c:pt>
                <c:pt idx="576">
                  <c:v>4.5721826246380806</c:v>
                </c:pt>
                <c:pt idx="577">
                  <c:v>6.0024030947685247</c:v>
                </c:pt>
                <c:pt idx="578">
                  <c:v>6.1582904487848289</c:v>
                </c:pt>
                <c:pt idx="579">
                  <c:v>4.6545403647422789</c:v>
                </c:pt>
                <c:pt idx="580">
                  <c:v>2.3914940987527373</c:v>
                </c:pt>
                <c:pt idx="581">
                  <c:v>0.36467958435416226</c:v>
                </c:pt>
                <c:pt idx="582">
                  <c:v>-1.1857159316539765</c:v>
                </c:pt>
                <c:pt idx="583">
                  <c:v>-2.1446138365566734</c:v>
                </c:pt>
                <c:pt idx="584">
                  <c:v>-2.4618040895462037</c:v>
                </c:pt>
                <c:pt idx="585">
                  <c:v>-2.0591462548077106</c:v>
                </c:pt>
                <c:pt idx="586">
                  <c:v>-1.1160405099391937</c:v>
                </c:pt>
                <c:pt idx="587">
                  <c:v>-4.9825732558965684E-2</c:v>
                </c:pt>
                <c:pt idx="588">
                  <c:v>0.69498484969139107</c:v>
                </c:pt>
                <c:pt idx="589">
                  <c:v>0.84912680983543398</c:v>
                </c:pt>
                <c:pt idx="590">
                  <c:v>0.44061408497393134</c:v>
                </c:pt>
                <c:pt idx="591">
                  <c:v>-0.24960904810577633</c:v>
                </c:pt>
                <c:pt idx="592">
                  <c:v>-0.86812309786677366</c:v>
                </c:pt>
                <c:pt idx="593">
                  <c:v>-1.2985268479585648</c:v>
                </c:pt>
                <c:pt idx="594">
                  <c:v>-1.5417292115092278</c:v>
                </c:pt>
                <c:pt idx="595">
                  <c:v>-1.6762701353430749</c:v>
                </c:pt>
                <c:pt idx="596">
                  <c:v>-1.7365372408926487</c:v>
                </c:pt>
                <c:pt idx="597">
                  <c:v>-1.8372211781144143</c:v>
                </c:pt>
                <c:pt idx="598">
                  <c:v>-2.0756757487356663</c:v>
                </c:pt>
                <c:pt idx="599">
                  <c:v>-2.4002194601297382</c:v>
                </c:pt>
                <c:pt idx="600">
                  <c:v>-2.6960663527250293</c:v>
                </c:pt>
                <c:pt idx="601">
                  <c:v>-2.7194560924172402</c:v>
                </c:pt>
                <c:pt idx="602">
                  <c:v>-2.4802944472432138</c:v>
                </c:pt>
                <c:pt idx="603">
                  <c:v>-2.0783414943516254</c:v>
                </c:pt>
                <c:pt idx="604">
                  <c:v>-1.611802097707987</c:v>
                </c:pt>
                <c:pt idx="605">
                  <c:v>-1.2779233065247537</c:v>
                </c:pt>
                <c:pt idx="606">
                  <c:v>-0.97691536903381349</c:v>
                </c:pt>
                <c:pt idx="607">
                  <c:v>-0.64048090606927877</c:v>
                </c:pt>
                <c:pt idx="608">
                  <c:v>-0.41939826697111132</c:v>
                </c:pt>
                <c:pt idx="609">
                  <c:v>-0.69321021974086761</c:v>
                </c:pt>
                <c:pt idx="610">
                  <c:v>-1.6734058767557145</c:v>
                </c:pt>
                <c:pt idx="611">
                  <c:v>-2.9230014699697495</c:v>
                </c:pt>
                <c:pt idx="612">
                  <c:v>-4.2849846410751349</c:v>
                </c:pt>
                <c:pt idx="613">
                  <c:v>-5.4142994999885561</c:v>
                </c:pt>
                <c:pt idx="614">
                  <c:v>-5.9621660649776462</c:v>
                </c:pt>
                <c:pt idx="615">
                  <c:v>-5.9280569171905517</c:v>
                </c:pt>
                <c:pt idx="616">
                  <c:v>-5.9629045683145527</c:v>
                </c:pt>
                <c:pt idx="617">
                  <c:v>-6.6577941083908083</c:v>
                </c:pt>
                <c:pt idx="618">
                  <c:v>-8.0532800710201276</c:v>
                </c:pt>
                <c:pt idx="619">
                  <c:v>-10.194308248758317</c:v>
                </c:pt>
                <c:pt idx="620">
                  <c:v>-13.143944370746613</c:v>
                </c:pt>
                <c:pt idx="621">
                  <c:v>-16.458019902706148</c:v>
                </c:pt>
                <c:pt idx="622">
                  <c:v>-18.597413198947908</c:v>
                </c:pt>
                <c:pt idx="623">
                  <c:v>-17.653031737804415</c:v>
                </c:pt>
                <c:pt idx="624">
                  <c:v>-14.597697837352753</c:v>
                </c:pt>
                <c:pt idx="625">
                  <c:v>-11.485037834644318</c:v>
                </c:pt>
                <c:pt idx="626">
                  <c:v>-8.3976149994134914</c:v>
                </c:pt>
                <c:pt idx="627">
                  <c:v>-5.104416366219521</c:v>
                </c:pt>
                <c:pt idx="628">
                  <c:v>-0.92586332917213443</c:v>
                </c:pt>
                <c:pt idx="629">
                  <c:v>2.596459618806839</c:v>
                </c:pt>
                <c:pt idx="630">
                  <c:v>3.8136464345455172</c:v>
                </c:pt>
                <c:pt idx="631">
                  <c:v>5.4034458982944491</c:v>
                </c:pt>
                <c:pt idx="632">
                  <c:v>7.6119316488504412</c:v>
                </c:pt>
                <c:pt idx="633">
                  <c:v>6.3771300959587096</c:v>
                </c:pt>
                <c:pt idx="634">
                  <c:v>2.274132440686226</c:v>
                </c:pt>
                <c:pt idx="635">
                  <c:v>-1.4566548550128937</c:v>
                </c:pt>
                <c:pt idx="636">
                  <c:v>-5.1841618627309805</c:v>
                </c:pt>
                <c:pt idx="637">
                  <c:v>-8.4812366151809702</c:v>
                </c:pt>
                <c:pt idx="638">
                  <c:v>-10.593105897903444</c:v>
                </c:pt>
                <c:pt idx="639">
                  <c:v>-11.223961994647981</c:v>
                </c:pt>
                <c:pt idx="640">
                  <c:v>-10.143279597759248</c:v>
                </c:pt>
                <c:pt idx="641">
                  <c:v>-7.6360672008991246</c:v>
                </c:pt>
                <c:pt idx="642">
                  <c:v>-4.3610966777801519</c:v>
                </c:pt>
                <c:pt idx="643">
                  <c:v>-0.83862871885299684</c:v>
                </c:pt>
                <c:pt idx="644">
                  <c:v>2.2081012961268427</c:v>
                </c:pt>
                <c:pt idx="645">
                  <c:v>3.4068448242545131</c:v>
                </c:pt>
                <c:pt idx="646">
                  <c:v>3.0702346524596216</c:v>
                </c:pt>
                <c:pt idx="647">
                  <c:v>2.1857590851187707</c:v>
                </c:pt>
                <c:pt idx="648">
                  <c:v>1.2731736132502556</c:v>
                </c:pt>
                <c:pt idx="649">
                  <c:v>0.48864830374717716</c:v>
                </c:pt>
                <c:pt idx="650">
                  <c:v>-0.21179536029696466</c:v>
                </c:pt>
                <c:pt idx="651">
                  <c:v>-1.0270869643986225</c:v>
                </c:pt>
                <c:pt idx="652">
                  <c:v>-1.8781747841835024</c:v>
                </c:pt>
                <c:pt idx="653">
                  <c:v>-2.4421752789616584</c:v>
                </c:pt>
                <c:pt idx="654">
                  <c:v>-2.2583484667539597</c:v>
                </c:pt>
                <c:pt idx="655">
                  <c:v>-0.68186808317899705</c:v>
                </c:pt>
                <c:pt idx="656">
                  <c:v>2.2536999303102494</c:v>
                </c:pt>
                <c:pt idx="657">
                  <c:v>5.5308485412597657</c:v>
                </c:pt>
                <c:pt idx="658">
                  <c:v>7.6425874310731894</c:v>
                </c:pt>
                <c:pt idx="659">
                  <c:v>8.2302133083343509</c:v>
                </c:pt>
                <c:pt idx="660">
                  <c:v>8.564465882778169</c:v>
                </c:pt>
                <c:pt idx="661">
                  <c:v>9.581767970323563</c:v>
                </c:pt>
                <c:pt idx="662">
                  <c:v>11.171031829118728</c:v>
                </c:pt>
                <c:pt idx="663">
                  <c:v>13.073707616329195</c:v>
                </c:pt>
                <c:pt idx="664">
                  <c:v>15.034783054590227</c:v>
                </c:pt>
                <c:pt idx="665">
                  <c:v>16.90063307762146</c:v>
                </c:pt>
                <c:pt idx="666">
                  <c:v>17.553529669046402</c:v>
                </c:pt>
                <c:pt idx="667">
                  <c:v>16.525455840826034</c:v>
                </c:pt>
                <c:pt idx="668">
                  <c:v>15.513001095056534</c:v>
                </c:pt>
                <c:pt idx="669">
                  <c:v>16.215360453128817</c:v>
                </c:pt>
                <c:pt idx="670">
                  <c:v>15.486095716953278</c:v>
                </c:pt>
                <c:pt idx="671">
                  <c:v>7.4723089098930364</c:v>
                </c:pt>
                <c:pt idx="672">
                  <c:v>-1.5327233299612999</c:v>
                </c:pt>
                <c:pt idx="673">
                  <c:v>-11.232418237924577</c:v>
                </c:pt>
                <c:pt idx="674">
                  <c:v>-16.181814976930617</c:v>
                </c:pt>
                <c:pt idx="675">
                  <c:v>-14.434595603942872</c:v>
                </c:pt>
                <c:pt idx="676">
                  <c:v>-7.8311753386259086</c:v>
                </c:pt>
                <c:pt idx="677">
                  <c:v>-1.7849920937418939</c:v>
                </c:pt>
                <c:pt idx="678">
                  <c:v>2.6444977113604549</c:v>
                </c:pt>
                <c:pt idx="679">
                  <c:v>6.1996583300828938</c:v>
                </c:pt>
                <c:pt idx="680">
                  <c:v>8.2486220973730084</c:v>
                </c:pt>
                <c:pt idx="681">
                  <c:v>8.9052047735452664</c:v>
                </c:pt>
                <c:pt idx="682">
                  <c:v>9.9030303704738625</c:v>
                </c:pt>
                <c:pt idx="683">
                  <c:v>9.9234687280654921</c:v>
                </c:pt>
                <c:pt idx="684">
                  <c:v>7.0673067802190781</c:v>
                </c:pt>
                <c:pt idx="685">
                  <c:v>3.1765656843781471</c:v>
                </c:pt>
                <c:pt idx="686">
                  <c:v>-0.20900251083076002</c:v>
                </c:pt>
                <c:pt idx="687">
                  <c:v>-2.6549823537468913</c:v>
                </c:pt>
                <c:pt idx="688">
                  <c:v>-3.9803602007031444</c:v>
                </c:pt>
                <c:pt idx="689">
                  <c:v>-3.6108825373649598</c:v>
                </c:pt>
                <c:pt idx="690">
                  <c:v>-1.9971337553858759</c:v>
                </c:pt>
                <c:pt idx="691">
                  <c:v>0.66782336354255678</c:v>
                </c:pt>
                <c:pt idx="692">
                  <c:v>3.86832988768816</c:v>
                </c:pt>
                <c:pt idx="693">
                  <c:v>6.7153885978460313</c:v>
                </c:pt>
                <c:pt idx="694">
                  <c:v>8.2200952863693235</c:v>
                </c:pt>
                <c:pt idx="695">
                  <c:v>7.0987770795822147</c:v>
                </c:pt>
                <c:pt idx="696">
                  <c:v>3.9971557429432871</c:v>
                </c:pt>
                <c:pt idx="697">
                  <c:v>0.96857548534870153</c:v>
                </c:pt>
                <c:pt idx="698">
                  <c:v>-1.0628176912665368</c:v>
                </c:pt>
                <c:pt idx="699">
                  <c:v>-2.3930338168144227</c:v>
                </c:pt>
                <c:pt idx="700">
                  <c:v>-2.9914980930089952</c:v>
                </c:pt>
                <c:pt idx="701">
                  <c:v>-2.6023451337218284</c:v>
                </c:pt>
                <c:pt idx="702">
                  <c:v>-1.4623237305879593</c:v>
                </c:pt>
                <c:pt idx="703">
                  <c:v>-0.16719860997051</c:v>
                </c:pt>
                <c:pt idx="704">
                  <c:v>0.67701635599136356</c:v>
                </c:pt>
                <c:pt idx="705">
                  <c:v>1.0570885162800552</c:v>
                </c:pt>
                <c:pt idx="706">
                  <c:v>1.0751789975166322</c:v>
                </c:pt>
                <c:pt idx="707">
                  <c:v>0.85244663961231715</c:v>
                </c:pt>
                <c:pt idx="708">
                  <c:v>0.45915114730596546</c:v>
                </c:pt>
                <c:pt idx="709">
                  <c:v>4.7852297276258469E-2</c:v>
                </c:pt>
                <c:pt idx="710">
                  <c:v>-0.19870220191776752</c:v>
                </c:pt>
                <c:pt idx="711">
                  <c:v>-0.22238335222005845</c:v>
                </c:pt>
                <c:pt idx="712">
                  <c:v>-0.26629053309559825</c:v>
                </c:pt>
                <c:pt idx="713">
                  <c:v>-0.54711293198168276</c:v>
                </c:pt>
                <c:pt idx="714">
                  <c:v>-1.0978759883344174</c:v>
                </c:pt>
                <c:pt idx="715">
                  <c:v>-1.7730590960383417</c:v>
                </c:pt>
                <c:pt idx="716">
                  <c:v>-2.3866626906394961</c:v>
                </c:pt>
                <c:pt idx="717">
                  <c:v>-2.8571825793385508</c:v>
                </c:pt>
                <c:pt idx="718">
                  <c:v>-3.1201988178491593</c:v>
                </c:pt>
                <c:pt idx="719">
                  <c:v>-3.1309211495518685</c:v>
                </c:pt>
                <c:pt idx="720">
                  <c:v>-2.9215823507308962</c:v>
                </c:pt>
                <c:pt idx="721">
                  <c:v>-2.5879174214601517</c:v>
                </c:pt>
                <c:pt idx="722">
                  <c:v>-2.2180284065008165</c:v>
                </c:pt>
                <c:pt idx="723">
                  <c:v>-1.9053315925598147</c:v>
                </c:pt>
                <c:pt idx="724">
                  <c:v>-1.5896298944950105</c:v>
                </c:pt>
                <c:pt idx="725">
                  <c:v>-1.2354672583937645</c:v>
                </c:pt>
                <c:pt idx="726">
                  <c:v>-1.0616546800732614</c:v>
                </c:pt>
                <c:pt idx="727">
                  <c:v>-1.3338191798329353</c:v>
                </c:pt>
                <c:pt idx="728">
                  <c:v>-2.3574909317493442</c:v>
                </c:pt>
                <c:pt idx="729">
                  <c:v>-3.6788014554977417</c:v>
                </c:pt>
                <c:pt idx="730">
                  <c:v>-4.7824552237987517</c:v>
                </c:pt>
                <c:pt idx="731">
                  <c:v>-5.4076067769527434</c:v>
                </c:pt>
                <c:pt idx="732">
                  <c:v>-5.6752642428874971</c:v>
                </c:pt>
                <c:pt idx="733">
                  <c:v>-6.0442481088638305</c:v>
                </c:pt>
                <c:pt idx="734">
                  <c:v>-6.8765466320514683</c:v>
                </c:pt>
                <c:pt idx="735">
                  <c:v>-8.1349633347988135</c:v>
                </c:pt>
                <c:pt idx="736">
                  <c:v>-10.019082398414612</c:v>
                </c:pt>
                <c:pt idx="737">
                  <c:v>-12.670616941452026</c:v>
                </c:pt>
                <c:pt idx="738">
                  <c:v>-16.190633747577667</c:v>
                </c:pt>
                <c:pt idx="739">
                  <c:v>-19.288893227577212</c:v>
                </c:pt>
                <c:pt idx="740">
                  <c:v>-19.001982049942018</c:v>
                </c:pt>
                <c:pt idx="741">
                  <c:v>-15.703864738941194</c:v>
                </c:pt>
                <c:pt idx="742">
                  <c:v>-12.174532148838043</c:v>
                </c:pt>
                <c:pt idx="743">
                  <c:v>-8.6717628747224804</c:v>
                </c:pt>
                <c:pt idx="744">
                  <c:v>-4.5678629940748214</c:v>
                </c:pt>
                <c:pt idx="745">
                  <c:v>-0.18473985493183137</c:v>
                </c:pt>
                <c:pt idx="746">
                  <c:v>2.1546586221456527</c:v>
                </c:pt>
                <c:pt idx="747">
                  <c:v>2.2793727153539658</c:v>
                </c:pt>
                <c:pt idx="748">
                  <c:v>3.5728481537103653</c:v>
                </c:pt>
                <c:pt idx="749">
                  <c:v>6.1305021411180496</c:v>
                </c:pt>
                <c:pt idx="750">
                  <c:v>6.6357933747768403</c:v>
                </c:pt>
                <c:pt idx="751">
                  <c:v>4.2425303471088416</c:v>
                </c:pt>
                <c:pt idx="752">
                  <c:v>1.1218046951293945</c:v>
                </c:pt>
                <c:pt idx="753">
                  <c:v>-1.9964393985271456</c:v>
                </c:pt>
                <c:pt idx="754">
                  <c:v>-4.87596214234829</c:v>
                </c:pt>
                <c:pt idx="755">
                  <c:v>-6.8924247461557391</c:v>
                </c:pt>
                <c:pt idx="756">
                  <c:v>-7.6003360354900362</c:v>
                </c:pt>
                <c:pt idx="757">
                  <c:v>-7.2724481552839286</c:v>
                </c:pt>
                <c:pt idx="758">
                  <c:v>-6.2867473447322846</c:v>
                </c:pt>
                <c:pt idx="759">
                  <c:v>-4.8382090097665786</c:v>
                </c:pt>
                <c:pt idx="760">
                  <c:v>-3.1581747293472291</c:v>
                </c:pt>
                <c:pt idx="761">
                  <c:v>-1.4125873142480851</c:v>
                </c:pt>
                <c:pt idx="762">
                  <c:v>9.2111188173294081E-3</c:v>
                </c:pt>
                <c:pt idx="763">
                  <c:v>0.35427227139472961</c:v>
                </c:pt>
                <c:pt idx="764">
                  <c:v>4.1272571682929998E-3</c:v>
                </c:pt>
                <c:pt idx="765">
                  <c:v>-0.38514469295740128</c:v>
                </c:pt>
                <c:pt idx="766">
                  <c:v>-0.4710341513156891</c:v>
                </c:pt>
                <c:pt idx="767">
                  <c:v>-0.30744089797139168</c:v>
                </c:pt>
                <c:pt idx="768">
                  <c:v>-8.1573920845985415E-2</c:v>
                </c:pt>
                <c:pt idx="769">
                  <c:v>-1.9222429096698763E-2</c:v>
                </c:pt>
                <c:pt idx="770">
                  <c:v>-0.19675204586237671</c:v>
                </c:pt>
                <c:pt idx="771">
                  <c:v>-0.57907286256551749</c:v>
                </c:pt>
                <c:pt idx="772">
                  <c:v>-0.99877598874270923</c:v>
                </c:pt>
                <c:pt idx="773">
                  <c:v>-0.72279800802469252</c:v>
                </c:pt>
                <c:pt idx="774">
                  <c:v>0.95321251094341286</c:v>
                </c:pt>
                <c:pt idx="775">
                  <c:v>3.8505137139558796</c:v>
                </c:pt>
                <c:pt idx="776">
                  <c:v>6.4095458900928497</c:v>
                </c:pt>
                <c:pt idx="777">
                  <c:v>6.9541117018461227</c:v>
                </c:pt>
                <c:pt idx="778">
                  <c:v>6.3745198988914495</c:v>
                </c:pt>
                <c:pt idx="779">
                  <c:v>6.5648882836103439</c:v>
                </c:pt>
                <c:pt idx="780">
                  <c:v>8.0178857052326205</c:v>
                </c:pt>
                <c:pt idx="781">
                  <c:v>10.476938095092773</c:v>
                </c:pt>
                <c:pt idx="782">
                  <c:v>13.82450180053711</c:v>
                </c:pt>
                <c:pt idx="783">
                  <c:v>17.597043478488924</c:v>
                </c:pt>
                <c:pt idx="784">
                  <c:v>20.325220985412599</c:v>
                </c:pt>
                <c:pt idx="785">
                  <c:v>20.17737296819687</c:v>
                </c:pt>
                <c:pt idx="786">
                  <c:v>18.997573249340057</c:v>
                </c:pt>
                <c:pt idx="787">
                  <c:v>18.082493355274202</c:v>
                </c:pt>
                <c:pt idx="788">
                  <c:v>15.981422710418702</c:v>
                </c:pt>
                <c:pt idx="789">
                  <c:v>9.2792915046215061</c:v>
                </c:pt>
                <c:pt idx="790">
                  <c:v>1.1148757445812225</c:v>
                </c:pt>
                <c:pt idx="791">
                  <c:v>-7.9038959902524955</c:v>
                </c:pt>
                <c:pt idx="792">
                  <c:v>-15.453961758613588</c:v>
                </c:pt>
                <c:pt idx="793">
                  <c:v>-17.139562003612518</c:v>
                </c:pt>
                <c:pt idx="794">
                  <c:v>-11.680920728445054</c:v>
                </c:pt>
                <c:pt idx="795">
                  <c:v>-4.4769534087181091</c:v>
                </c:pt>
                <c:pt idx="796">
                  <c:v>1.2182355138659478</c:v>
                </c:pt>
                <c:pt idx="797">
                  <c:v>5.6881702172756201</c:v>
                </c:pt>
                <c:pt idx="798">
                  <c:v>8.6001742440462117</c:v>
                </c:pt>
                <c:pt idx="799">
                  <c:v>9.7132560628652573</c:v>
                </c:pt>
                <c:pt idx="800">
                  <c:v>9.879911649227143</c:v>
                </c:pt>
                <c:pt idx="801">
                  <c:v>9.4109234386682523</c:v>
                </c:pt>
                <c:pt idx="802">
                  <c:v>6.9656465041637423</c:v>
                </c:pt>
                <c:pt idx="803">
                  <c:v>3.5556965160369876</c:v>
                </c:pt>
                <c:pt idx="804">
                  <c:v>0.50515338554978373</c:v>
                </c:pt>
                <c:pt idx="805">
                  <c:v>-1.8976185303926469</c:v>
                </c:pt>
                <c:pt idx="806">
                  <c:v>-3.6821940100193027</c:v>
                </c:pt>
                <c:pt idx="807">
                  <c:v>-4.2687825912237169</c:v>
                </c:pt>
                <c:pt idx="808">
                  <c:v>-3.0731603068113329</c:v>
                </c:pt>
                <c:pt idx="809">
                  <c:v>-0.8912887430191041</c:v>
                </c:pt>
                <c:pt idx="810">
                  <c:v>1.9156145060062408</c:v>
                </c:pt>
                <c:pt idx="811">
                  <c:v>4.869632239043713</c:v>
                </c:pt>
                <c:pt idx="812">
                  <c:v>7.1232944548130037</c:v>
                </c:pt>
                <c:pt idx="813">
                  <c:v>7.9055443203449256</c:v>
                </c:pt>
                <c:pt idx="814">
                  <c:v>6.8621694982051853</c:v>
                </c:pt>
                <c:pt idx="815">
                  <c:v>4.6845710796117785</c:v>
                </c:pt>
                <c:pt idx="816">
                  <c:v>2.338461168408394</c:v>
                </c:pt>
                <c:pt idx="817">
                  <c:v>0.22679946184158326</c:v>
                </c:pt>
                <c:pt idx="818">
                  <c:v>-1.5206833282113077</c:v>
                </c:pt>
                <c:pt idx="819">
                  <c:v>-2.7100359356403354</c:v>
                </c:pt>
                <c:pt idx="820">
                  <c:v>-3.1660635003447535</c:v>
                </c:pt>
                <c:pt idx="821">
                  <c:v>-2.7443494436144831</c:v>
                </c:pt>
                <c:pt idx="822">
                  <c:v>-1.6073449113965035</c:v>
                </c:pt>
                <c:pt idx="823">
                  <c:v>-0.32179391205310826</c:v>
                </c:pt>
                <c:pt idx="824">
                  <c:v>0.52005866914987564</c:v>
                </c:pt>
                <c:pt idx="825">
                  <c:v>0.80378603786230096</c:v>
                </c:pt>
                <c:pt idx="826">
                  <c:v>0.76141097366809851</c:v>
                </c:pt>
                <c:pt idx="827">
                  <c:v>0.63591481536626815</c:v>
                </c:pt>
                <c:pt idx="828">
                  <c:v>0.47120108932256699</c:v>
                </c:pt>
                <c:pt idx="829">
                  <c:v>0.19650087140500547</c:v>
                </c:pt>
                <c:pt idx="830">
                  <c:v>-0.14851708486676216</c:v>
                </c:pt>
                <c:pt idx="831">
                  <c:v>-0.51946254551410675</c:v>
                </c:pt>
                <c:pt idx="832">
                  <c:v>-0.93536724731326104</c:v>
                </c:pt>
                <c:pt idx="833">
                  <c:v>-1.3807983416318894</c:v>
                </c:pt>
                <c:pt idx="834">
                  <c:v>-1.8672410756349564</c:v>
                </c:pt>
                <c:pt idx="835">
                  <c:v>-2.3844161903858185</c:v>
                </c:pt>
                <c:pt idx="836">
                  <c:v>-2.8797782671451571</c:v>
                </c:pt>
                <c:pt idx="837">
                  <c:v>-3.263782168328762</c:v>
                </c:pt>
                <c:pt idx="838">
                  <c:v>-3.3663879391551021</c:v>
                </c:pt>
                <c:pt idx="839">
                  <c:v>-3.0565238088369373</c:v>
                </c:pt>
                <c:pt idx="840">
                  <c:v>-2.4515075813233853</c:v>
                </c:pt>
                <c:pt idx="841">
                  <c:v>-1.8748382167518141</c:v>
                </c:pt>
                <c:pt idx="842">
                  <c:v>-1.5001210096478463</c:v>
                </c:pt>
                <c:pt idx="843">
                  <c:v>-1.3330029085278512</c:v>
                </c:pt>
                <c:pt idx="844">
                  <c:v>-1.2177724143862725</c:v>
                </c:pt>
                <c:pt idx="845">
                  <c:v>-1.0951542556285858</c:v>
                </c:pt>
                <c:pt idx="846">
                  <c:v>-1.1998790574073792</c:v>
                </c:pt>
                <c:pt idx="847">
                  <c:v>-1.7944657525420189</c:v>
                </c:pt>
                <c:pt idx="848">
                  <c:v>-2.7872539731860164</c:v>
                </c:pt>
                <c:pt idx="849">
                  <c:v>-3.7460330334305767</c:v>
                </c:pt>
                <c:pt idx="850">
                  <c:v>-4.3219159474968913</c:v>
                </c:pt>
                <c:pt idx="851">
                  <c:v>-4.4527555838227277</c:v>
                </c:pt>
                <c:pt idx="852">
                  <c:v>-4.4366888970136644</c:v>
                </c:pt>
                <c:pt idx="853">
                  <c:v>-4.8744085371494297</c:v>
                </c:pt>
                <c:pt idx="854">
                  <c:v>-6.0494860446453096</c:v>
                </c:pt>
                <c:pt idx="855">
                  <c:v>-7.9414070481061936</c:v>
                </c:pt>
                <c:pt idx="856">
                  <c:v>-10.478238515853882</c:v>
                </c:pt>
                <c:pt idx="857">
                  <c:v>-13.805541619062424</c:v>
                </c:pt>
                <c:pt idx="858">
                  <c:v>-17.344280040264131</c:v>
                </c:pt>
                <c:pt idx="859">
                  <c:v>-19.567012531757356</c:v>
                </c:pt>
                <c:pt idx="860">
                  <c:v>-18.74121260404587</c:v>
                </c:pt>
                <c:pt idx="861">
                  <c:v>-15.304739645719529</c:v>
                </c:pt>
                <c:pt idx="862">
                  <c:v>-11.874003975391389</c:v>
                </c:pt>
                <c:pt idx="863">
                  <c:v>-8.7453775656223307</c:v>
                </c:pt>
                <c:pt idx="864">
                  <c:v>-5.4574577987194068</c:v>
                </c:pt>
                <c:pt idx="865">
                  <c:v>-1.1360584527254105</c:v>
                </c:pt>
                <c:pt idx="866">
                  <c:v>3.213065466284752</c:v>
                </c:pt>
                <c:pt idx="867">
                  <c:v>4.7720109272003173</c:v>
                </c:pt>
                <c:pt idx="868">
                  <c:v>4.1950240588188175</c:v>
                </c:pt>
                <c:pt idx="869">
                  <c:v>4.3744780308008195</c:v>
                </c:pt>
                <c:pt idx="870">
                  <c:v>3.7247003442049027</c:v>
                </c:pt>
                <c:pt idx="871">
                  <c:v>1.0388484925031662</c:v>
                </c:pt>
                <c:pt idx="872">
                  <c:v>-1.8933073782920837</c:v>
                </c:pt>
                <c:pt idx="873">
                  <c:v>-4.8245504987239842</c:v>
                </c:pt>
                <c:pt idx="874">
                  <c:v>-7.0959891271591191</c:v>
                </c:pt>
                <c:pt idx="875">
                  <c:v>-8.4595048534870152</c:v>
                </c:pt>
                <c:pt idx="876">
                  <c:v>-8.8289915800094612</c:v>
                </c:pt>
                <c:pt idx="877">
                  <c:v>-8.0779465502500543</c:v>
                </c:pt>
                <c:pt idx="878">
                  <c:v>-6.3619682657718659</c:v>
                </c:pt>
                <c:pt idx="879">
                  <c:v>-4.1829881501197814</c:v>
                </c:pt>
                <c:pt idx="880">
                  <c:v>-1.9390986782312394</c:v>
                </c:pt>
                <c:pt idx="881">
                  <c:v>6.5040918588638308E-2</c:v>
                </c:pt>
                <c:pt idx="882">
                  <c:v>1.0959301811456681</c:v>
                </c:pt>
                <c:pt idx="883">
                  <c:v>1.0421153318881988</c:v>
                </c:pt>
                <c:pt idx="884">
                  <c:v>0.6404592713713646</c:v>
                </c:pt>
                <c:pt idx="885">
                  <c:v>0.27584386020898821</c:v>
                </c:pt>
                <c:pt idx="886">
                  <c:v>2.698723912239075E-2</c:v>
                </c:pt>
                <c:pt idx="887">
                  <c:v>-0.12609008923172951</c:v>
                </c:pt>
                <c:pt idx="888">
                  <c:v>-0.24526774629950523</c:v>
                </c:pt>
                <c:pt idx="889">
                  <c:v>-0.46437643848359589</c:v>
                </c:pt>
                <c:pt idx="890">
                  <c:v>-0.67883103936910638</c:v>
                </c:pt>
                <c:pt idx="891">
                  <c:v>-0.8018072669953108</c:v>
                </c:pt>
                <c:pt idx="892">
                  <c:v>-0.45234703481197358</c:v>
                </c:pt>
                <c:pt idx="893">
                  <c:v>1.1636368453502655</c:v>
                </c:pt>
                <c:pt idx="894">
                  <c:v>4.3363325500488283</c:v>
                </c:pt>
                <c:pt idx="895">
                  <c:v>7.7711501616239556</c:v>
                </c:pt>
                <c:pt idx="896">
                  <c:v>8.6514414614439019</c:v>
                </c:pt>
                <c:pt idx="897">
                  <c:v>8.2628887188434597</c:v>
                </c:pt>
                <c:pt idx="898">
                  <c:v>9.2100803518295287</c:v>
                </c:pt>
                <c:pt idx="899">
                  <c:v>11.327464728355409</c:v>
                </c:pt>
                <c:pt idx="900">
                  <c:v>13.521749346256257</c:v>
                </c:pt>
                <c:pt idx="901">
                  <c:v>16.082284841537476</c:v>
                </c:pt>
                <c:pt idx="902">
                  <c:v>19.577345731258394</c:v>
                </c:pt>
                <c:pt idx="903">
                  <c:v>22.511637589931489</c:v>
                </c:pt>
                <c:pt idx="904">
                  <c:v>21.557818722724917</c:v>
                </c:pt>
                <c:pt idx="905">
                  <c:v>19.012067327499391</c:v>
                </c:pt>
                <c:pt idx="906">
                  <c:v>18.604949090480805</c:v>
                </c:pt>
                <c:pt idx="907">
                  <c:v>17.831550740003586</c:v>
                </c:pt>
                <c:pt idx="908">
                  <c:v>13.126051890850068</c:v>
                </c:pt>
                <c:pt idx="909">
                  <c:v>5.2341140413284304</c:v>
                </c:pt>
                <c:pt idx="910">
                  <c:v>-7.2184771853685383</c:v>
                </c:pt>
                <c:pt idx="911">
                  <c:v>-24.910556044578552</c:v>
                </c:pt>
                <c:pt idx="912">
                  <c:v>-27.859332625865939</c:v>
                </c:pt>
                <c:pt idx="913">
                  <c:v>-16.612595726251602</c:v>
                </c:pt>
                <c:pt idx="914">
                  <c:v>-5.4824569845199589</c:v>
                </c:pt>
                <c:pt idx="915">
                  <c:v>2.4970280089974404</c:v>
                </c:pt>
                <c:pt idx="916">
                  <c:v>8.5442181444168099</c:v>
                </c:pt>
                <c:pt idx="917">
                  <c:v>10.065676521062851</c:v>
                </c:pt>
                <c:pt idx="918">
                  <c:v>8.3127362322807308</c:v>
                </c:pt>
                <c:pt idx="919">
                  <c:v>6.5534224784374242</c:v>
                </c:pt>
                <c:pt idx="920">
                  <c:v>5.8348552232980735</c:v>
                </c:pt>
                <c:pt idx="921">
                  <c:v>6.1437764900922778</c:v>
                </c:pt>
                <c:pt idx="922">
                  <c:v>6.3566589939594271</c:v>
                </c:pt>
                <c:pt idx="923">
                  <c:v>5.9727097642421727</c:v>
                </c:pt>
                <c:pt idx="924">
                  <c:v>4.3390213921666145</c:v>
                </c:pt>
                <c:pt idx="925">
                  <c:v>1.9739615321159363</c:v>
                </c:pt>
                <c:pt idx="926">
                  <c:v>-3.2532738447189333E-2</c:v>
                </c:pt>
                <c:pt idx="927">
                  <c:v>-1.2821955746412277</c:v>
                </c:pt>
                <c:pt idx="928">
                  <c:v>-1.8998907583951952</c:v>
                </c:pt>
                <c:pt idx="929">
                  <c:v>-1.4252670013904571</c:v>
                </c:pt>
                <c:pt idx="930">
                  <c:v>0.12999266713857652</c:v>
                </c:pt>
                <c:pt idx="931">
                  <c:v>2.0132270470261573</c:v>
                </c:pt>
                <c:pt idx="932">
                  <c:v>3.4784761396050454</c:v>
                </c:pt>
                <c:pt idx="933">
                  <c:v>3.9668505012989046</c:v>
                </c:pt>
                <c:pt idx="934">
                  <c:v>3.4471619608998298</c:v>
                </c:pt>
                <c:pt idx="935">
                  <c:v>2.3101638606190682</c:v>
                </c:pt>
                <c:pt idx="936">
                  <c:v>1.0757759982347488</c:v>
                </c:pt>
                <c:pt idx="937">
                  <c:v>3.3803959675133229E-2</c:v>
                </c:pt>
                <c:pt idx="938">
                  <c:v>-0.73955057322978979</c:v>
                </c:pt>
                <c:pt idx="939">
                  <c:v>-1.2373611715435981</c:v>
                </c:pt>
                <c:pt idx="940">
                  <c:v>-1.4118531963229179</c:v>
                </c:pt>
                <c:pt idx="941">
                  <c:v>-1.26133943349123</c:v>
                </c:pt>
                <c:pt idx="942">
                  <c:v>-0.87634121328592307</c:v>
                </c:pt>
                <c:pt idx="943">
                  <c:v>-0.44817935876548293</c:v>
                </c:pt>
                <c:pt idx="944">
                  <c:v>-0.15226229958236218</c:v>
                </c:pt>
                <c:pt idx="945">
                  <c:v>-8.1030641421675681E-2</c:v>
                </c:pt>
                <c:pt idx="946">
                  <c:v>-9.6061859428882609E-2</c:v>
                </c:pt>
                <c:pt idx="947">
                  <c:v>-0.13185537077486514</c:v>
                </c:pt>
                <c:pt idx="948">
                  <c:v>-0.15377482809126378</c:v>
                </c:pt>
                <c:pt idx="949">
                  <c:v>-0.20497392542660237</c:v>
                </c:pt>
                <c:pt idx="950">
                  <c:v>-0.26534562304615977</c:v>
                </c:pt>
                <c:pt idx="951">
                  <c:v>-0.34946162089705468</c:v>
                </c:pt>
                <c:pt idx="952">
                  <c:v>-0.53079444944858556</c:v>
                </c:pt>
                <c:pt idx="953">
                  <c:v>-0.90433431968092926</c:v>
                </c:pt>
                <c:pt idx="954">
                  <c:v>-1.414752976745367</c:v>
                </c:pt>
                <c:pt idx="955">
                  <c:v>-2.0188928528130057</c:v>
                </c:pt>
                <c:pt idx="956">
                  <c:v>-2.596274262070656</c:v>
                </c:pt>
                <c:pt idx="957">
                  <c:v>-3.0250055623054508</c:v>
                </c:pt>
                <c:pt idx="958">
                  <c:v>-3.1444729489088061</c:v>
                </c:pt>
                <c:pt idx="959">
                  <c:v>-2.953659006357193</c:v>
                </c:pt>
                <c:pt idx="960">
                  <c:v>-2.6013829743862154</c:v>
                </c:pt>
                <c:pt idx="961">
                  <c:v>-2.2709996487200259</c:v>
                </c:pt>
                <c:pt idx="962">
                  <c:v>-1.9993910729885103</c:v>
                </c:pt>
                <c:pt idx="963">
                  <c:v>-1.701473681330681</c:v>
                </c:pt>
                <c:pt idx="964">
                  <c:v>-1.3761135524511339</c:v>
                </c:pt>
                <c:pt idx="965">
                  <c:v>-1.3864102068543436</c:v>
                </c:pt>
                <c:pt idx="966">
                  <c:v>-2.0716439473629</c:v>
                </c:pt>
                <c:pt idx="967">
                  <c:v>-3.229212259948254</c:v>
                </c:pt>
                <c:pt idx="968">
                  <c:v>-4.3953566837310794</c:v>
                </c:pt>
                <c:pt idx="969">
                  <c:v>-5.2881738889217376</c:v>
                </c:pt>
                <c:pt idx="970">
                  <c:v>-5.7778431165218356</c:v>
                </c:pt>
                <c:pt idx="971">
                  <c:v>-6.0339879995584491</c:v>
                </c:pt>
                <c:pt idx="972">
                  <c:v>-6.5081673681735994</c:v>
                </c:pt>
                <c:pt idx="973">
                  <c:v>-7.4834770917892461</c:v>
                </c:pt>
                <c:pt idx="974">
                  <c:v>-9.1006345081329343</c:v>
                </c:pt>
                <c:pt idx="975">
                  <c:v>-11.502901078462601</c:v>
                </c:pt>
                <c:pt idx="976">
                  <c:v>-14.636380677223206</c:v>
                </c:pt>
                <c:pt idx="977">
                  <c:v>-17.615682063102724</c:v>
                </c:pt>
                <c:pt idx="978">
                  <c:v>-18.491566901206973</c:v>
                </c:pt>
                <c:pt idx="979">
                  <c:v>-16.425622819662095</c:v>
                </c:pt>
                <c:pt idx="980">
                  <c:v>-13.496763024330139</c:v>
                </c:pt>
                <c:pt idx="981">
                  <c:v>-10.844137390851975</c:v>
                </c:pt>
                <c:pt idx="982">
                  <c:v>-7.7194256919622424</c:v>
                </c:pt>
                <c:pt idx="983">
                  <c:v>-3.3035534673929217</c:v>
                </c:pt>
                <c:pt idx="984">
                  <c:v>2.3746326291561126</c:v>
                </c:pt>
                <c:pt idx="985">
                  <c:v>5.7711819684505468</c:v>
                </c:pt>
                <c:pt idx="986">
                  <c:v>5.7452916669845582</c:v>
                </c:pt>
                <c:pt idx="987">
                  <c:v>5.7580684179067614</c:v>
                </c:pt>
                <c:pt idx="988">
                  <c:v>6.449949565529824</c:v>
                </c:pt>
                <c:pt idx="989">
                  <c:v>4.1304491633176807</c:v>
                </c:pt>
                <c:pt idx="990">
                  <c:v>0.4786945885419846</c:v>
                </c:pt>
                <c:pt idx="991">
                  <c:v>-2.7661060559749604</c:v>
                </c:pt>
                <c:pt idx="992">
                  <c:v>-6.1307027006149299</c:v>
                </c:pt>
                <c:pt idx="993">
                  <c:v>-8.6879280871152886</c:v>
                </c:pt>
                <c:pt idx="994">
                  <c:v>-10.119764435291291</c:v>
                </c:pt>
                <c:pt idx="995">
                  <c:v>-10.157930381298065</c:v>
                </c:pt>
                <c:pt idx="996">
                  <c:v>-8.6884327018260965</c:v>
                </c:pt>
                <c:pt idx="997">
                  <c:v>-6.1148444670438771</c:v>
                </c:pt>
                <c:pt idx="998">
                  <c:v>-3.1981638371944427</c:v>
                </c:pt>
                <c:pt idx="999">
                  <c:v>-0.41016112804412846</c:v>
                </c:pt>
                <c:pt idx="1000">
                  <c:v>1.7098755455017092</c:v>
                </c:pt>
                <c:pt idx="1001">
                  <c:v>2.2865074878931049</c:v>
                </c:pt>
                <c:pt idx="1002">
                  <c:v>1.6837586644291878</c:v>
                </c:pt>
                <c:pt idx="1003">
                  <c:v>0.88952931582927708</c:v>
                </c:pt>
                <c:pt idx="1004">
                  <c:v>0.30840992778539661</c:v>
                </c:pt>
                <c:pt idx="1005">
                  <c:v>1.1662856340408326E-2</c:v>
                </c:pt>
                <c:pt idx="1006">
                  <c:v>-5.1685878038406373E-2</c:v>
                </c:pt>
                <c:pt idx="1007">
                  <c:v>-7.1667860448360442E-3</c:v>
                </c:pt>
                <c:pt idx="1008">
                  <c:v>-4.8205067105591297E-2</c:v>
                </c:pt>
                <c:pt idx="1009">
                  <c:v>-7.9348762929439542E-2</c:v>
                </c:pt>
                <c:pt idx="1010">
                  <c:v>-5.8636097833514214E-2</c:v>
                </c:pt>
                <c:pt idx="1011">
                  <c:v>0.27380230486392976</c:v>
                </c:pt>
                <c:pt idx="1012">
                  <c:v>1.6836154076457024</c:v>
                </c:pt>
                <c:pt idx="1013">
                  <c:v>4.3173214977979661</c:v>
                </c:pt>
                <c:pt idx="1014">
                  <c:v>6.5519875717163085</c:v>
                </c:pt>
                <c:pt idx="1015">
                  <c:v>7.5400559198856358</c:v>
                </c:pt>
                <c:pt idx="1016">
                  <c:v>8.5283803761005412</c:v>
                </c:pt>
                <c:pt idx="1017">
                  <c:v>10.212104834318161</c:v>
                </c:pt>
                <c:pt idx="1018">
                  <c:v>12.467548989057542</c:v>
                </c:pt>
                <c:pt idx="1019">
                  <c:v>15.295625005960465</c:v>
                </c:pt>
                <c:pt idx="1020">
                  <c:v>18.199707809686661</c:v>
                </c:pt>
                <c:pt idx="1021">
                  <c:v>20.190765430927279</c:v>
                </c:pt>
                <c:pt idx="1022">
                  <c:v>19.872251222133638</c:v>
                </c:pt>
                <c:pt idx="1023">
                  <c:v>17.40211718916893</c:v>
                </c:pt>
                <c:pt idx="1024">
                  <c:v>16.492780430316927</c:v>
                </c:pt>
                <c:pt idx="1025">
                  <c:v>16.978120379447937</c:v>
                </c:pt>
                <c:pt idx="1026">
                  <c:v>16.726338104009628</c:v>
                </c:pt>
                <c:pt idx="1027">
                  <c:v>13.69948365211487</c:v>
                </c:pt>
                <c:pt idx="1028">
                  <c:v>7.2409673309326177</c:v>
                </c:pt>
                <c:pt idx="1029">
                  <c:v>-3.456646729409695</c:v>
                </c:pt>
                <c:pt idx="1030">
                  <c:v>-24.615601437091829</c:v>
                </c:pt>
                <c:pt idx="1031">
                  <c:v>-30.529744319915775</c:v>
                </c:pt>
                <c:pt idx="1032">
                  <c:v>-22.303731651306155</c:v>
                </c:pt>
                <c:pt idx="1033">
                  <c:v>-9.9286598861217499</c:v>
                </c:pt>
                <c:pt idx="1034">
                  <c:v>0.66056550711393358</c:v>
                </c:pt>
                <c:pt idx="1035">
                  <c:v>10.37679049372673</c:v>
                </c:pt>
                <c:pt idx="1036">
                  <c:v>15.241042417287828</c:v>
                </c:pt>
                <c:pt idx="1037">
                  <c:v>11.897848920822144</c:v>
                </c:pt>
                <c:pt idx="1038">
                  <c:v>6.1323978084325796</c:v>
                </c:pt>
                <c:pt idx="1039">
                  <c:v>2.997745842933655</c:v>
                </c:pt>
                <c:pt idx="1040">
                  <c:v>2.1896354967355731</c:v>
                </c:pt>
                <c:pt idx="1041">
                  <c:v>3.563528569042683</c:v>
                </c:pt>
                <c:pt idx="1042">
                  <c:v>5.6900688081979753</c:v>
                </c:pt>
                <c:pt idx="1043">
                  <c:v>5.1628616255521775</c:v>
                </c:pt>
                <c:pt idx="1044">
                  <c:v>2.4194690787792208</c:v>
                </c:pt>
                <c:pt idx="1045">
                  <c:v>0.12290964245796204</c:v>
                </c:pt>
                <c:pt idx="1046">
                  <c:v>-1.1150204631686211</c:v>
                </c:pt>
                <c:pt idx="1047">
                  <c:v>-1.3672386485338213</c:v>
                </c:pt>
                <c:pt idx="1048">
                  <c:v>-0.60644309431314469</c:v>
                </c:pt>
                <c:pt idx="1049">
                  <c:v>0.91423906445503245</c:v>
                </c:pt>
                <c:pt idx="1050">
                  <c:v>2.6099687334895134</c:v>
                </c:pt>
                <c:pt idx="1051">
                  <c:v>4.0400710898637771</c:v>
                </c:pt>
                <c:pt idx="1052">
                  <c:v>4.8176633557677269</c:v>
                </c:pt>
                <c:pt idx="1053">
                  <c:v>4.4579984897375109</c:v>
                </c:pt>
                <c:pt idx="1054">
                  <c:v>2.871059483885765</c:v>
                </c:pt>
                <c:pt idx="1055">
                  <c:v>0.96334135025739676</c:v>
                </c:pt>
                <c:pt idx="1056">
                  <c:v>-0.51965663652867078</c:v>
                </c:pt>
                <c:pt idx="1057">
                  <c:v>-1.3733478194475175</c:v>
                </c:pt>
                <c:pt idx="1058">
                  <c:v>-1.6230201271176339</c:v>
                </c:pt>
                <c:pt idx="1059">
                  <c:v>-1.3626479995250702</c:v>
                </c:pt>
                <c:pt idx="1060">
                  <c:v>-0.70187732823193072</c:v>
                </c:pt>
                <c:pt idx="1061">
                  <c:v>5.1492700651288033E-2</c:v>
                </c:pt>
                <c:pt idx="1062">
                  <c:v>0.58668622970581052</c:v>
                </c:pt>
                <c:pt idx="1063">
                  <c:v>0.81561502821743492</c:v>
                </c:pt>
                <c:pt idx="1064">
                  <c:v>0.74304845072329051</c:v>
                </c:pt>
                <c:pt idx="1065">
                  <c:v>0.4134683132171631</c:v>
                </c:pt>
                <c:pt idx="1066">
                  <c:v>-2.5490717366337779E-2</c:v>
                </c:pt>
                <c:pt idx="1067">
                  <c:v>-0.41174857400357723</c:v>
                </c:pt>
                <c:pt idx="1068">
                  <c:v>-0.65725291326642044</c:v>
                </c:pt>
                <c:pt idx="1069">
                  <c:v>-0.84361390873789788</c:v>
                </c:pt>
                <c:pt idx="1070">
                  <c:v>-1.0672723925113679</c:v>
                </c:pt>
                <c:pt idx="1071">
                  <c:v>-1.4205816274881364</c:v>
                </c:pt>
                <c:pt idx="1072">
                  <c:v>-1.818186590820551</c:v>
                </c:pt>
                <c:pt idx="1073">
                  <c:v>-2.1086825501918796</c:v>
                </c:pt>
                <c:pt idx="1074">
                  <c:v>-2.3279947985708715</c:v>
                </c:pt>
                <c:pt idx="1075">
                  <c:v>-2.5222204452753068</c:v>
                </c:pt>
                <c:pt idx="1076">
                  <c:v>-2.7150025606155399</c:v>
                </c:pt>
                <c:pt idx="1077">
                  <c:v>-2.8095081835985187</c:v>
                </c:pt>
                <c:pt idx="1078">
                  <c:v>-2.7173174732923511</c:v>
                </c:pt>
                <c:pt idx="1079">
                  <c:v>-2.3983673545718194</c:v>
                </c:pt>
                <c:pt idx="1080">
                  <c:v>-2.0031312444806102</c:v>
                </c:pt>
                <c:pt idx="1081">
                  <c:v>-1.569285677075386</c:v>
                </c:pt>
                <c:pt idx="1082">
                  <c:v>-1.1178949543833734</c:v>
                </c:pt>
                <c:pt idx="1083">
                  <c:v>-0.85693167328834541</c:v>
                </c:pt>
                <c:pt idx="1084">
                  <c:v>-1.200723687708378</c:v>
                </c:pt>
                <c:pt idx="1085">
                  <c:v>-2.1727358740568161</c:v>
                </c:pt>
                <c:pt idx="1086">
                  <c:v>-3.4262151879072191</c:v>
                </c:pt>
                <c:pt idx="1087">
                  <c:v>-4.4328981471061706</c:v>
                </c:pt>
                <c:pt idx="1088">
                  <c:v>-5.0243457645177845</c:v>
                </c:pt>
                <c:pt idx="1089">
                  <c:v>-5.3073814076185233</c:v>
                </c:pt>
                <c:pt idx="1090">
                  <c:v>-5.574710844755173</c:v>
                </c:pt>
                <c:pt idx="1091">
                  <c:v>-6.1876352852582936</c:v>
                </c:pt>
                <c:pt idx="1092">
                  <c:v>-7.3296228146553046</c:v>
                </c:pt>
                <c:pt idx="1093">
                  <c:v>-9.0214842581748975</c:v>
                </c:pt>
                <c:pt idx="1094">
                  <c:v>-11.233333911895752</c:v>
                </c:pt>
                <c:pt idx="1095">
                  <c:v>-13.927739070653915</c:v>
                </c:pt>
                <c:pt idx="1096">
                  <c:v>-16.689041054248811</c:v>
                </c:pt>
                <c:pt idx="1097">
                  <c:v>-18.119807946681977</c:v>
                </c:pt>
                <c:pt idx="1098">
                  <c:v>-16.986971894502641</c:v>
                </c:pt>
                <c:pt idx="1099">
                  <c:v>-14.230794410705567</c:v>
                </c:pt>
                <c:pt idx="1100">
                  <c:v>-11.125653927326203</c:v>
                </c:pt>
                <c:pt idx="1101">
                  <c:v>-7.6454356098175049</c:v>
                </c:pt>
                <c:pt idx="1102">
                  <c:v>-3.2278092205524445</c:v>
                </c:pt>
                <c:pt idx="1103">
                  <c:v>1.7179061114788057</c:v>
                </c:pt>
                <c:pt idx="1104">
                  <c:v>4.1328424286842349</c:v>
                </c:pt>
                <c:pt idx="1105">
                  <c:v>4.4835853207111365</c:v>
                </c:pt>
                <c:pt idx="1106">
                  <c:v>5.3946820914745333</c:v>
                </c:pt>
                <c:pt idx="1107">
                  <c:v>7.4550847667455677</c:v>
                </c:pt>
                <c:pt idx="1108">
                  <c:v>8.0948432493209843</c:v>
                </c:pt>
                <c:pt idx="1109">
                  <c:v>5.4833463460206993</c:v>
                </c:pt>
                <c:pt idx="1110">
                  <c:v>1.6051957672834398</c:v>
                </c:pt>
                <c:pt idx="1111">
                  <c:v>-2.1137228500843048</c:v>
                </c:pt>
                <c:pt idx="1112">
                  <c:v>-5.8629703903198243</c:v>
                </c:pt>
                <c:pt idx="1113">
                  <c:v>-8.8740180641412731</c:v>
                </c:pt>
                <c:pt idx="1114">
                  <c:v>-10.64052447795868</c:v>
                </c:pt>
                <c:pt idx="1115">
                  <c:v>-10.972931671142579</c:v>
                </c:pt>
                <c:pt idx="1116">
                  <c:v>-9.8573998689651496</c:v>
                </c:pt>
                <c:pt idx="1117">
                  <c:v>-7.6473517423868183</c:v>
                </c:pt>
                <c:pt idx="1118">
                  <c:v>-4.8368138641119005</c:v>
                </c:pt>
                <c:pt idx="1119">
                  <c:v>-1.8750547099113466</c:v>
                </c:pt>
                <c:pt idx="1120">
                  <c:v>0.55034373790025715</c:v>
                </c:pt>
                <c:pt idx="1121">
                  <c:v>1.2318180111050607</c:v>
                </c:pt>
                <c:pt idx="1122">
                  <c:v>0.60215416163206104</c:v>
                </c:pt>
                <c:pt idx="1123">
                  <c:v>-0.18828034400939941</c:v>
                </c:pt>
                <c:pt idx="1124">
                  <c:v>-0.54926668077707297</c:v>
                </c:pt>
                <c:pt idx="1125">
                  <c:v>-0.45554867774248126</c:v>
                </c:pt>
                <c:pt idx="1126">
                  <c:v>-0.11468173295259476</c:v>
                </c:pt>
                <c:pt idx="1127">
                  <c:v>0.37224427342414856</c:v>
                </c:pt>
                <c:pt idx="1128">
                  <c:v>0.79370653443038464</c:v>
                </c:pt>
                <c:pt idx="1129">
                  <c:v>0.92091278403997423</c:v>
                </c:pt>
                <c:pt idx="1130">
                  <c:v>0.71285839922726157</c:v>
                </c:pt>
                <c:pt idx="1131">
                  <c:v>0.51894024297595032</c:v>
                </c:pt>
                <c:pt idx="1132">
                  <c:v>1.0957158806920053</c:v>
                </c:pt>
                <c:pt idx="1133">
                  <c:v>2.6786629924178125</c:v>
                </c:pt>
                <c:pt idx="1134">
                  <c:v>4.4856450024247172</c:v>
                </c:pt>
                <c:pt idx="1135">
                  <c:v>5.439436680078507</c:v>
                </c:pt>
                <c:pt idx="1136">
                  <c:v>6.1531010448932655</c:v>
                </c:pt>
                <c:pt idx="1137">
                  <c:v>7.4312006449699402</c:v>
                </c:pt>
                <c:pt idx="1138">
                  <c:v>9.1118307566642773</c:v>
                </c:pt>
                <c:pt idx="1139">
                  <c:v>10.8369628572464</c:v>
                </c:pt>
                <c:pt idx="1140">
                  <c:v>12.807604340314866</c:v>
                </c:pt>
                <c:pt idx="1141">
                  <c:v>15.380256435871125</c:v>
                </c:pt>
                <c:pt idx="1142">
                  <c:v>17.926355155706407</c:v>
                </c:pt>
                <c:pt idx="1143">
                  <c:v>18.780253293514253</c:v>
                </c:pt>
                <c:pt idx="1144">
                  <c:v>18.423051567077639</c:v>
                </c:pt>
                <c:pt idx="1145">
                  <c:v>18.463358763456345</c:v>
                </c:pt>
                <c:pt idx="1146">
                  <c:v>18.409263832569124</c:v>
                </c:pt>
                <c:pt idx="1147">
                  <c:v>16.353801469802857</c:v>
                </c:pt>
                <c:pt idx="1148">
                  <c:v>11.198603789806366</c:v>
                </c:pt>
                <c:pt idx="1149">
                  <c:v>4.3383030617237095</c:v>
                </c:pt>
                <c:pt idx="1150">
                  <c:v>-6.4599325168132786</c:v>
                </c:pt>
                <c:pt idx="1151">
                  <c:v>-23.17643560409546</c:v>
                </c:pt>
                <c:pt idx="1152">
                  <c:v>-29.168075144290924</c:v>
                </c:pt>
                <c:pt idx="1153">
                  <c:v>-18.478217707872393</c:v>
                </c:pt>
                <c:pt idx="1154">
                  <c:v>-6.1984760230779647</c:v>
                </c:pt>
                <c:pt idx="1155">
                  <c:v>2.7258377435803416</c:v>
                </c:pt>
                <c:pt idx="1156">
                  <c:v>10.234007334709167</c:v>
                </c:pt>
                <c:pt idx="1157">
                  <c:v>12.082577666044235</c:v>
                </c:pt>
                <c:pt idx="1158">
                  <c:v>8.409316447377206</c:v>
                </c:pt>
                <c:pt idx="1159">
                  <c:v>4.7158507597446446</c:v>
                </c:pt>
                <c:pt idx="1160">
                  <c:v>2.5011874258518221</c:v>
                </c:pt>
                <c:pt idx="1161">
                  <c:v>1.8102061647176744</c:v>
                </c:pt>
                <c:pt idx="1162">
                  <c:v>2.42277567923069</c:v>
                </c:pt>
                <c:pt idx="1163">
                  <c:v>3.6493367511034012</c:v>
                </c:pt>
                <c:pt idx="1164">
                  <c:v>4.1606196266412736</c:v>
                </c:pt>
                <c:pt idx="1165">
                  <c:v>2.9296105778217316</c:v>
                </c:pt>
                <c:pt idx="1166">
                  <c:v>0.87639369204640394</c:v>
                </c:pt>
                <c:pt idx="1167">
                  <c:v>-0.54769377976655964</c:v>
                </c:pt>
                <c:pt idx="1168">
                  <c:v>-0.80241128437221054</c:v>
                </c:pt>
                <c:pt idx="1169">
                  <c:v>-0.16064980152994396</c:v>
                </c:pt>
                <c:pt idx="1170">
                  <c:v>0.95978712022304535</c:v>
                </c:pt>
                <c:pt idx="1171">
                  <c:v>2.0975918439030647</c:v>
                </c:pt>
                <c:pt idx="1172">
                  <c:v>3.043244197368622</c:v>
                </c:pt>
                <c:pt idx="1173">
                  <c:v>3.5694713866710663</c:v>
                </c:pt>
                <c:pt idx="1174">
                  <c:v>3.3133066231012345</c:v>
                </c:pt>
                <c:pt idx="1175">
                  <c:v>2.2114628604054452</c:v>
                </c:pt>
                <c:pt idx="1176">
                  <c:v>0.75743398994207389</c:v>
                </c:pt>
                <c:pt idx="1177">
                  <c:v>-0.39780976206064228</c:v>
                </c:pt>
                <c:pt idx="1178">
                  <c:v>-0.99161380738019944</c:v>
                </c:pt>
                <c:pt idx="1179">
                  <c:v>-1.034970619082451</c:v>
                </c:pt>
                <c:pt idx="1180">
                  <c:v>-0.6319065490365029</c:v>
                </c:pt>
                <c:pt idx="1181">
                  <c:v>-4.7417995333671574E-3</c:v>
                </c:pt>
                <c:pt idx="1182">
                  <c:v>0.58520969811826951</c:v>
                </c:pt>
                <c:pt idx="1183">
                  <c:v>0.95114318132400522</c:v>
                </c:pt>
                <c:pt idx="1184">
                  <c:v>1.0415314143151044</c:v>
                </c:pt>
                <c:pt idx="1185">
                  <c:v>0.89337035179138191</c:v>
                </c:pt>
                <c:pt idx="1186">
                  <c:v>0.63871300041675572</c:v>
                </c:pt>
                <c:pt idx="1187">
                  <c:v>0.31079968482255937</c:v>
                </c:pt>
                <c:pt idx="1188">
                  <c:v>-5.1967129111289978E-3</c:v>
                </c:pt>
                <c:pt idx="1189">
                  <c:v>-0.23694920495152474</c:v>
                </c:pt>
                <c:pt idx="1190">
                  <c:v>-0.35767133094370368</c:v>
                </c:pt>
                <c:pt idx="1191">
                  <c:v>-0.38906590886414055</c:v>
                </c:pt>
                <c:pt idx="1192">
                  <c:v>-0.40736944802105429</c:v>
                </c:pt>
                <c:pt idx="1193">
                  <c:v>-0.56348769396543508</c:v>
                </c:pt>
                <c:pt idx="1194">
                  <c:v>-0.88800216928124431</c:v>
                </c:pt>
                <c:pt idx="1195">
                  <c:v>-1.3081753385066988</c:v>
                </c:pt>
                <c:pt idx="1196">
                  <c:v>-1.7130782116949559</c:v>
                </c:pt>
                <c:pt idx="1197">
                  <c:v>-1.9797314183413983</c:v>
                </c:pt>
                <c:pt idx="1198">
                  <c:v>-2.0818068467080595</c:v>
                </c:pt>
                <c:pt idx="1199">
                  <c:v>-2.0731789876520637</c:v>
                </c:pt>
                <c:pt idx="1200">
                  <c:v>-2.0468741185963153</c:v>
                </c:pt>
                <c:pt idx="1201">
                  <c:v>-2.1146483181416991</c:v>
                </c:pt>
                <c:pt idx="1202">
                  <c:v>-2.2201512381434441</c:v>
                </c:pt>
                <c:pt idx="1203">
                  <c:v>-2.300849538445473</c:v>
                </c:pt>
                <c:pt idx="1204">
                  <c:v>-2.2848866397142413</c:v>
                </c:pt>
                <c:pt idx="1205">
                  <c:v>-2.1127715080976488</c:v>
                </c:pt>
                <c:pt idx="1206">
                  <c:v>-1.7913219970464707</c:v>
                </c:pt>
                <c:pt idx="1207">
                  <c:v>-1.5170159545540811</c:v>
                </c:pt>
                <c:pt idx="1208">
                  <c:v>-1.6507824146747589</c:v>
                </c:pt>
                <c:pt idx="1209">
                  <c:v>-2.2818577820062638</c:v>
                </c:pt>
                <c:pt idx="1210">
                  <c:v>-3.0900318628549579</c:v>
                </c:pt>
                <c:pt idx="1211">
                  <c:v>-3.7137020239233971</c:v>
                </c:pt>
                <c:pt idx="1212">
                  <c:v>-4.0469667112827299</c:v>
                </c:pt>
                <c:pt idx="1213">
                  <c:v>-4.1693910348415377</c:v>
                </c:pt>
                <c:pt idx="1214">
                  <c:v>-4.3522875550389291</c:v>
                </c:pt>
                <c:pt idx="1215">
                  <c:v>-4.8891727566719059</c:v>
                </c:pt>
                <c:pt idx="1216">
                  <c:v>-5.8442522835731507</c:v>
                </c:pt>
                <c:pt idx="1217">
                  <c:v>-7.215903825759888</c:v>
                </c:pt>
                <c:pt idx="1218">
                  <c:v>-9.1065413653850555</c:v>
                </c:pt>
                <c:pt idx="1219">
                  <c:v>-11.611882653236389</c:v>
                </c:pt>
                <c:pt idx="1220">
                  <c:v>-14.535635490417482</c:v>
                </c:pt>
                <c:pt idx="1221">
                  <c:v>-16.65994530916214</c:v>
                </c:pt>
                <c:pt idx="1222">
                  <c:v>-16.308696048259737</c:v>
                </c:pt>
                <c:pt idx="1223">
                  <c:v>-13.82805924654007</c:v>
                </c:pt>
                <c:pt idx="1224">
                  <c:v>-10.962380955219269</c:v>
                </c:pt>
                <c:pt idx="1225">
                  <c:v>-7.8748809367418291</c:v>
                </c:pt>
                <c:pt idx="1226">
                  <c:v>-3.9907451480627061</c:v>
                </c:pt>
                <c:pt idx="1227">
                  <c:v>0.90535655915737157</c:v>
                </c:pt>
                <c:pt idx="1228">
                  <c:v>4.3866764920949937</c:v>
                </c:pt>
                <c:pt idx="1229">
                  <c:v>6.2571265196800239</c:v>
                </c:pt>
                <c:pt idx="1230">
                  <c:v>6.8218383282423023</c:v>
                </c:pt>
                <c:pt idx="1231">
                  <c:v>6.7557735621929176</c:v>
                </c:pt>
                <c:pt idx="1232">
                  <c:v>6.2314899873733527</c:v>
                </c:pt>
                <c:pt idx="1233">
                  <c:v>3.7881917506456375</c:v>
                </c:pt>
                <c:pt idx="1234">
                  <c:v>0.26559281408786772</c:v>
                </c:pt>
                <c:pt idx="1235">
                  <c:v>-3.1470796376466752</c:v>
                </c:pt>
                <c:pt idx="1236">
                  <c:v>-6.5583013951778417</c:v>
                </c:pt>
                <c:pt idx="1237">
                  <c:v>-9.1183264285326011</c:v>
                </c:pt>
                <c:pt idx="1238">
                  <c:v>-10.647852208614349</c:v>
                </c:pt>
                <c:pt idx="1239">
                  <c:v>-11.031546499729156</c:v>
                </c:pt>
                <c:pt idx="1240">
                  <c:v>-9.9235903501510627</c:v>
                </c:pt>
                <c:pt idx="1241">
                  <c:v>-7.345822525620461</c:v>
                </c:pt>
                <c:pt idx="1242">
                  <c:v>-4.0280398589372641</c:v>
                </c:pt>
                <c:pt idx="1243">
                  <c:v>-0.62458203434944159</c:v>
                </c:pt>
                <c:pt idx="1244">
                  <c:v>1.8853183275461198</c:v>
                </c:pt>
                <c:pt idx="1245">
                  <c:v>2.5816603159904483</c:v>
                </c:pt>
                <c:pt idx="1246">
                  <c:v>1.9921884727478028</c:v>
                </c:pt>
                <c:pt idx="1247">
                  <c:v>0.98002638012170795</c:v>
                </c:pt>
                <c:pt idx="1248">
                  <c:v>0.15707843184471132</c:v>
                </c:pt>
                <c:pt idx="1249">
                  <c:v>-0.2428547465801239</c:v>
                </c:pt>
                <c:pt idx="1250">
                  <c:v>-0.25384721964597701</c:v>
                </c:pt>
                <c:pt idx="1251">
                  <c:v>-8.4080037474632274E-3</c:v>
                </c:pt>
                <c:pt idx="1252">
                  <c:v>0.42020328238606452</c:v>
                </c:pt>
                <c:pt idx="1253">
                  <c:v>0.96470704056322576</c:v>
                </c:pt>
                <c:pt idx="1254">
                  <c:v>1.3387268941104413</c:v>
                </c:pt>
                <c:pt idx="1255">
                  <c:v>1.3320471811294556</c:v>
                </c:pt>
                <c:pt idx="1256">
                  <c:v>1.1366583770513534</c:v>
                </c:pt>
                <c:pt idx="1257">
                  <c:v>1.311268077045679</c:v>
                </c:pt>
                <c:pt idx="1258">
                  <c:v>2.0073413859307765</c:v>
                </c:pt>
                <c:pt idx="1259">
                  <c:v>2.7826019284129142</c:v>
                </c:pt>
                <c:pt idx="1260">
                  <c:v>3.4135349160432815</c:v>
                </c:pt>
                <c:pt idx="1261">
                  <c:v>4.3613384601473815</c:v>
                </c:pt>
                <c:pt idx="1262">
                  <c:v>5.8359024596214297</c:v>
                </c:pt>
                <c:pt idx="1263">
                  <c:v>7.3663368970155716</c:v>
                </c:pt>
                <c:pt idx="1264">
                  <c:v>8.2758391320705424</c:v>
                </c:pt>
                <c:pt idx="1265">
                  <c:v>8.505461629629135</c:v>
                </c:pt>
                <c:pt idx="1266">
                  <c:v>8.9902589571475993</c:v>
                </c:pt>
                <c:pt idx="1267">
                  <c:v>10.445895227193834</c:v>
                </c:pt>
                <c:pt idx="1268">
                  <c:v>12.359495952129365</c:v>
                </c:pt>
                <c:pt idx="1269">
                  <c:v>13.638907667398453</c:v>
                </c:pt>
                <c:pt idx="1270">
                  <c:v>14.329740993976595</c:v>
                </c:pt>
                <c:pt idx="1271">
                  <c:v>14.99400808095932</c:v>
                </c:pt>
                <c:pt idx="1272">
                  <c:v>15.51697369337082</c:v>
                </c:pt>
                <c:pt idx="1273">
                  <c:v>15.584939389228822</c:v>
                </c:pt>
                <c:pt idx="1274">
                  <c:v>14.677347439527512</c:v>
                </c:pt>
                <c:pt idx="1275">
                  <c:v>12.134801487922669</c:v>
                </c:pt>
                <c:pt idx="1276">
                  <c:v>8.208786771297456</c:v>
                </c:pt>
                <c:pt idx="1277">
                  <c:v>3.2280051022768022</c:v>
                </c:pt>
                <c:pt idx="1278">
                  <c:v>-4.0054871481657033</c:v>
                </c:pt>
                <c:pt idx="1279">
                  <c:v>-17.504809498786926</c:v>
                </c:pt>
                <c:pt idx="1280">
                  <c:v>-28.581129298210147</c:v>
                </c:pt>
                <c:pt idx="1281">
                  <c:v>-24.479150812625885</c:v>
                </c:pt>
                <c:pt idx="1282">
                  <c:v>-11.228858453035356</c:v>
                </c:pt>
                <c:pt idx="1283">
                  <c:v>-1.7270868247747422</c:v>
                </c:pt>
                <c:pt idx="1284">
                  <c:v>5.6750981819629676</c:v>
                </c:pt>
                <c:pt idx="1285">
                  <c:v>10.674129595756531</c:v>
                </c:pt>
                <c:pt idx="1286">
                  <c:v>11.045744708776475</c:v>
                </c:pt>
                <c:pt idx="1287">
                  <c:v>7.5294461470842364</c:v>
                </c:pt>
                <c:pt idx="1288">
                  <c:v>4.7018981337547308</c:v>
                </c:pt>
                <c:pt idx="1289">
                  <c:v>4.4667079174518589</c:v>
                </c:pt>
                <c:pt idx="1290">
                  <c:v>6.9849773991107948</c:v>
                </c:pt>
                <c:pt idx="1291">
                  <c:v>10.202028912305833</c:v>
                </c:pt>
                <c:pt idx="1292">
                  <c:v>10.454298845529557</c:v>
                </c:pt>
                <c:pt idx="1293">
                  <c:v>6.8279410672187808</c:v>
                </c:pt>
                <c:pt idx="1294">
                  <c:v>2.6484267479181289</c:v>
                </c:pt>
                <c:pt idx="1295">
                  <c:v>-0.37826544374227528</c:v>
                </c:pt>
                <c:pt idx="1296">
                  <c:v>-2.4441609933972361</c:v>
                </c:pt>
                <c:pt idx="1297">
                  <c:v>-3.8394621840119365</c:v>
                </c:pt>
                <c:pt idx="1298">
                  <c:v>-4.3278932636976242</c:v>
                </c:pt>
                <c:pt idx="1299">
                  <c:v>-3.5549843251705173</c:v>
                </c:pt>
                <c:pt idx="1300">
                  <c:v>-1.8130746625363827</c:v>
                </c:pt>
                <c:pt idx="1301">
                  <c:v>0.29045137435197832</c:v>
                </c:pt>
                <c:pt idx="1302">
                  <c:v>2.1012413835525514</c:v>
                </c:pt>
                <c:pt idx="1303">
                  <c:v>3.2372846335172656</c:v>
                </c:pt>
                <c:pt idx="1304">
                  <c:v>3.6141733503341675</c:v>
                </c:pt>
                <c:pt idx="1305">
                  <c:v>3.3122102701663971</c:v>
                </c:pt>
                <c:pt idx="1306">
                  <c:v>2.5081865429878234</c:v>
                </c:pt>
                <c:pt idx="1307">
                  <c:v>1.4755697205662728</c:v>
                </c:pt>
                <c:pt idx="1308">
                  <c:v>0.51346154808998112</c:v>
                </c:pt>
                <c:pt idx="1309">
                  <c:v>-0.26854463472962381</c:v>
                </c:pt>
                <c:pt idx="1310">
                  <c:v>-0.79892612457275392</c:v>
                </c:pt>
                <c:pt idx="1311">
                  <c:v>-1.0867497602105141</c:v>
                </c:pt>
                <c:pt idx="1312">
                  <c:v>-1.1976636935770513</c:v>
                </c:pt>
                <c:pt idx="1313">
                  <c:v>-1.1215561884641647</c:v>
                </c:pt>
                <c:pt idx="1314">
                  <c:v>-0.86172215089201931</c:v>
                </c:pt>
                <c:pt idx="1315">
                  <c:v>-0.45086666598916059</c:v>
                </c:pt>
                <c:pt idx="1316">
                  <c:v>2.7359560579061509E-2</c:v>
                </c:pt>
                <c:pt idx="1317">
                  <c:v>0.43377203866839409</c:v>
                </c:pt>
                <c:pt idx="1318">
                  <c:v>0.70941153869032858</c:v>
                </c:pt>
                <c:pt idx="1319">
                  <c:v>0.76963296286761762</c:v>
                </c:pt>
                <c:pt idx="1320">
                  <c:v>0.55327494710683822</c:v>
                </c:pt>
                <c:pt idx="1321">
                  <c:v>0.10150218196213245</c:v>
                </c:pt>
                <c:pt idx="1322">
                  <c:v>-0.38925090014934544</c:v>
                </c:pt>
                <c:pt idx="1323">
                  <c:v>-0.78495040208101274</c:v>
                </c:pt>
                <c:pt idx="1324">
                  <c:v>-1.0427925856411457</c:v>
                </c:pt>
                <c:pt idx="1325">
                  <c:v>-1.1163898079842329</c:v>
                </c:pt>
                <c:pt idx="1326">
                  <c:v>-1.0305541440099479</c:v>
                </c:pt>
                <c:pt idx="1327">
                  <c:v>-0.83411401055753231</c:v>
                </c:pt>
                <c:pt idx="1328">
                  <c:v>-0.57403336666524418</c:v>
                </c:pt>
                <c:pt idx="1329">
                  <c:v>-0.35869240097701549</c:v>
                </c:pt>
                <c:pt idx="1330">
                  <c:v>-0.20292294144630432</c:v>
                </c:pt>
                <c:pt idx="1331">
                  <c:v>-7.5385739430785179E-2</c:v>
                </c:pt>
                <c:pt idx="1332">
                  <c:v>6.3640144988894462E-2</c:v>
                </c:pt>
                <c:pt idx="1333">
                  <c:v>0.17230187706649305</c:v>
                </c:pt>
                <c:pt idx="1334">
                  <c:v>0.25583907365798952</c:v>
                </c:pt>
                <c:pt idx="1335">
                  <c:v>0.34187558948993685</c:v>
                </c:pt>
                <c:pt idx="1336">
                  <c:v>0.43149023585021495</c:v>
                </c:pt>
                <c:pt idx="1337">
                  <c:v>0.54927018910646441</c:v>
                </c:pt>
                <c:pt idx="1338">
                  <c:v>0.69453695297241214</c:v>
                </c:pt>
                <c:pt idx="1339">
                  <c:v>0.79104875564575194</c:v>
                </c:pt>
                <c:pt idx="1340">
                  <c:v>0.85237026035785679</c:v>
                </c:pt>
                <c:pt idx="1341">
                  <c:v>0.89694709360599523</c:v>
                </c:pt>
                <c:pt idx="1342">
                  <c:v>0.89751661241054537</c:v>
                </c:pt>
                <c:pt idx="1343">
                  <c:v>0.76354316085577012</c:v>
                </c:pt>
                <c:pt idx="1344">
                  <c:v>0.50109761059284208</c:v>
                </c:pt>
                <c:pt idx="1345">
                  <c:v>0.19164453953504562</c:v>
                </c:pt>
                <c:pt idx="1346">
                  <c:v>-4.7546359989792113E-2</c:v>
                </c:pt>
                <c:pt idx="1347">
                  <c:v>-0.19819926828145981</c:v>
                </c:pt>
                <c:pt idx="1348">
                  <c:v>-0.22138026237487793</c:v>
                </c:pt>
                <c:pt idx="1349">
                  <c:v>-0.10371644943952561</c:v>
                </c:pt>
                <c:pt idx="1350">
                  <c:v>0.1098934480547905</c:v>
                </c:pt>
                <c:pt idx="1351">
                  <c:v>0.32194184660911562</c:v>
                </c:pt>
                <c:pt idx="1352">
                  <c:v>0.4664160203933716</c:v>
                </c:pt>
                <c:pt idx="1353">
                  <c:v>0.50121280074119567</c:v>
                </c:pt>
                <c:pt idx="1354">
                  <c:v>0.49820703953504564</c:v>
                </c:pt>
                <c:pt idx="1355">
                  <c:v>0.5057364625856281</c:v>
                </c:pt>
                <c:pt idx="1356">
                  <c:v>0.51007425606250767</c:v>
                </c:pt>
                <c:pt idx="1357">
                  <c:v>0.54827119231224064</c:v>
                </c:pt>
                <c:pt idx="1358">
                  <c:v>0.57159427374601368</c:v>
                </c:pt>
                <c:pt idx="1359">
                  <c:v>0.54389396667480472</c:v>
                </c:pt>
                <c:pt idx="1360">
                  <c:v>0.47326515644788747</c:v>
                </c:pt>
                <c:pt idx="1361">
                  <c:v>0.36618480384349827</c:v>
                </c:pt>
                <c:pt idx="1362">
                  <c:v>0.29226338993757967</c:v>
                </c:pt>
                <c:pt idx="1363">
                  <c:v>0.24106904346495869</c:v>
                </c:pt>
                <c:pt idx="1364">
                  <c:v>0.24076495170593262</c:v>
                </c:pt>
                <c:pt idx="1365">
                  <c:v>0.29974585253745317</c:v>
                </c:pt>
                <c:pt idx="1366">
                  <c:v>0.37320208389312032</c:v>
                </c:pt>
                <c:pt idx="1367">
                  <c:v>0.45901373773813248</c:v>
                </c:pt>
                <c:pt idx="1368">
                  <c:v>0.5091556584835053</c:v>
                </c:pt>
                <c:pt idx="1369">
                  <c:v>0.51310983806848531</c:v>
                </c:pt>
                <c:pt idx="1370">
                  <c:v>0.45625556956976654</c:v>
                </c:pt>
                <c:pt idx="1371">
                  <c:v>0.3403573599457741</c:v>
                </c:pt>
                <c:pt idx="1372">
                  <c:v>0.15392912149429322</c:v>
                </c:pt>
                <c:pt idx="1373">
                  <c:v>-7.8513232357800014E-2</c:v>
                </c:pt>
                <c:pt idx="1374">
                  <c:v>-0.26018472433090212</c:v>
                </c:pt>
                <c:pt idx="1375">
                  <c:v>-0.37487552046775818</c:v>
                </c:pt>
                <c:pt idx="1376">
                  <c:v>-0.42116003304719929</c:v>
                </c:pt>
                <c:pt idx="1377">
                  <c:v>-0.43370987545698886</c:v>
                </c:pt>
                <c:pt idx="1378">
                  <c:v>-0.39448123455047607</c:v>
                </c:pt>
                <c:pt idx="1379">
                  <c:v>-0.31034510035067797</c:v>
                </c:pt>
                <c:pt idx="1380">
                  <c:v>-0.19785225430503489</c:v>
                </c:pt>
                <c:pt idx="1381">
                  <c:v>-0.10374510079622269</c:v>
                </c:pt>
                <c:pt idx="1382">
                  <c:v>-8.3027904108166697E-3</c:v>
                </c:pt>
                <c:pt idx="1383">
                  <c:v>6.3844834081828603E-2</c:v>
                </c:pt>
                <c:pt idx="1384">
                  <c:v>0.12132011342793704</c:v>
                </c:pt>
                <c:pt idx="1385">
                  <c:v>0.14941390156745912</c:v>
                </c:pt>
                <c:pt idx="1386">
                  <c:v>0.13229354649782182</c:v>
                </c:pt>
                <c:pt idx="1387">
                  <c:v>7.050364326685668E-2</c:v>
                </c:pt>
                <c:pt idx="1388">
                  <c:v>1.1241856813430786E-2</c:v>
                </c:pt>
                <c:pt idx="1389">
                  <c:v>-2.1061670780181885E-2</c:v>
                </c:pt>
                <c:pt idx="1390">
                  <c:v>-5.8418362140655523E-2</c:v>
                </c:pt>
                <c:pt idx="1391">
                  <c:v>-0.11729803305119277</c:v>
                </c:pt>
                <c:pt idx="1392">
                  <c:v>-0.13711897948756815</c:v>
                </c:pt>
                <c:pt idx="1393">
                  <c:v>-9.2159720063209535E-2</c:v>
                </c:pt>
                <c:pt idx="1394">
                  <c:v>-3.7878262996673584E-3</c:v>
                </c:pt>
                <c:pt idx="1395">
                  <c:v>9.5634391419589529E-2</c:v>
                </c:pt>
                <c:pt idx="1396">
                  <c:v>0.17812782347202302</c:v>
                </c:pt>
                <c:pt idx="1397">
                  <c:v>0.2348183333873749</c:v>
                </c:pt>
                <c:pt idx="1398">
                  <c:v>0.23714375277981165</c:v>
                </c:pt>
                <c:pt idx="1399">
                  <c:v>0.19434299301356078</c:v>
                </c:pt>
                <c:pt idx="1400">
                  <c:v>0.13075488824397327</c:v>
                </c:pt>
                <c:pt idx="1401">
                  <c:v>7.305682998150588E-2</c:v>
                </c:pt>
                <c:pt idx="1402">
                  <c:v>6.9777199812233445E-2</c:v>
                </c:pt>
                <c:pt idx="1403">
                  <c:v>0.10619683831930161</c:v>
                </c:pt>
                <c:pt idx="1404">
                  <c:v>0.14646836668252947</c:v>
                </c:pt>
                <c:pt idx="1405">
                  <c:v>0.16375829100608827</c:v>
                </c:pt>
                <c:pt idx="1406">
                  <c:v>0.13559546917676926</c:v>
                </c:pt>
                <c:pt idx="1407">
                  <c:v>6.7447047829627987E-2</c:v>
                </c:pt>
                <c:pt idx="1408">
                  <c:v>6.4514705725014212E-3</c:v>
                </c:pt>
                <c:pt idx="1409">
                  <c:v>-3.4054476320743564E-2</c:v>
                </c:pt>
                <c:pt idx="1410">
                  <c:v>-3.5285662394016981E-2</c:v>
                </c:pt>
                <c:pt idx="1411">
                  <c:v>-1.1391837894916535E-2</c:v>
                </c:pt>
                <c:pt idx="1412">
                  <c:v>7.1531912684440618E-3</c:v>
                </c:pt>
                <c:pt idx="1413">
                  <c:v>1.0349845793098212E-2</c:v>
                </c:pt>
                <c:pt idx="1414">
                  <c:v>5.5498664639890196E-3</c:v>
                </c:pt>
                <c:pt idx="1415">
                  <c:v>-1.5136650614440443E-2</c:v>
                </c:pt>
                <c:pt idx="1416">
                  <c:v>-5.1588777713477613E-2</c:v>
                </c:pt>
                <c:pt idx="1417">
                  <c:v>-6.6771420333534476E-2</c:v>
                </c:pt>
                <c:pt idx="1418">
                  <c:v>-4.4248804450035095E-2</c:v>
                </c:pt>
                <c:pt idx="1419">
                  <c:v>-1.4382944516837597E-2</c:v>
                </c:pt>
                <c:pt idx="1420">
                  <c:v>-1.6607919707894327E-4</c:v>
                </c:pt>
                <c:pt idx="1421">
                  <c:v>2.0491384528577329E-3</c:v>
                </c:pt>
                <c:pt idx="1422">
                  <c:v>-1.3162082433700562E-3</c:v>
                </c:pt>
                <c:pt idx="1423">
                  <c:v>-4.1928336918354035E-2</c:v>
                </c:pt>
                <c:pt idx="1424">
                  <c:v>-6.0296487808227543E-2</c:v>
                </c:pt>
                <c:pt idx="1425">
                  <c:v>-6.6955296993255614E-2</c:v>
                </c:pt>
                <c:pt idx="1426">
                  <c:v>-4.0181152336299424E-2</c:v>
                </c:pt>
                <c:pt idx="1427">
                  <c:v>-1.8656126260757449E-2</c:v>
                </c:pt>
                <c:pt idx="1428">
                  <c:v>-4.0266485139727592E-3</c:v>
                </c:pt>
                <c:pt idx="1429">
                  <c:v>9.1608693078160299E-3</c:v>
                </c:pt>
                <c:pt idx="1430">
                  <c:v>1.9426825828850271E-2</c:v>
                </c:pt>
                <c:pt idx="1431">
                  <c:v>2.3933567292988303E-2</c:v>
                </c:pt>
                <c:pt idx="1432">
                  <c:v>5.4780791010707618E-2</c:v>
                </c:pt>
                <c:pt idx="1433">
                  <c:v>6.831386100500822E-2</c:v>
                </c:pt>
                <c:pt idx="1434">
                  <c:v>4.7319762110710144E-2</c:v>
                </c:pt>
                <c:pt idx="1435">
                  <c:v>1.4504877235740425E-2</c:v>
                </c:pt>
                <c:pt idx="1436">
                  <c:v>-1.3581638429313899E-2</c:v>
                </c:pt>
                <c:pt idx="1437">
                  <c:v>-4.3971902243793014E-2</c:v>
                </c:pt>
                <c:pt idx="1438">
                  <c:v>-6.809312861412764E-2</c:v>
                </c:pt>
                <c:pt idx="1439">
                  <c:v>-7.9947152361273768E-2</c:v>
                </c:pt>
                <c:pt idx="1440">
                  <c:v>-7.11918605491519E-2</c:v>
                </c:pt>
                <c:pt idx="1441">
                  <c:v>-4.4910380356013774E-2</c:v>
                </c:pt>
                <c:pt idx="1442">
                  <c:v>5.3408833220601089E-3</c:v>
                </c:pt>
                <c:pt idx="1443">
                  <c:v>5.4132060706615449E-2</c:v>
                </c:pt>
                <c:pt idx="1444">
                  <c:v>8.2318856120109557E-2</c:v>
                </c:pt>
                <c:pt idx="1445">
                  <c:v>5.2348367571830749E-2</c:v>
                </c:pt>
                <c:pt idx="1446">
                  <c:v>-2.3701944462955E-2</c:v>
                </c:pt>
                <c:pt idx="1447">
                  <c:v>-0.12263511568307878</c:v>
                </c:pt>
                <c:pt idx="1448">
                  <c:v>-0.18924718111753464</c:v>
                </c:pt>
                <c:pt idx="1449">
                  <c:v>-0.20722883105278017</c:v>
                </c:pt>
                <c:pt idx="1450">
                  <c:v>-0.17419641148298981</c:v>
                </c:pt>
                <c:pt idx="1451">
                  <c:v>-0.12444625418633223</c:v>
                </c:pt>
                <c:pt idx="1452">
                  <c:v>-7.0888682417571541E-2</c:v>
                </c:pt>
                <c:pt idx="1453">
                  <c:v>-3.0348182134330274E-2</c:v>
                </c:pt>
                <c:pt idx="1454">
                  <c:v>-1.1905534062534572E-2</c:v>
                </c:pt>
                <c:pt idx="1455">
                  <c:v>-9.9025155231356621E-3</c:v>
                </c:pt>
                <c:pt idx="1456">
                  <c:v>1.306852698326111E-3</c:v>
                </c:pt>
                <c:pt idx="1457">
                  <c:v>2.8989910483360293E-2</c:v>
                </c:pt>
                <c:pt idx="1458">
                  <c:v>6.1588722467422488E-2</c:v>
                </c:pt>
                <c:pt idx="1459">
                  <c:v>9.8801864683628088E-2</c:v>
                </c:pt>
                <c:pt idx="1460">
                  <c:v>0.12201563972979784</c:v>
                </c:pt>
                <c:pt idx="1461">
                  <c:v>0.11821261066943407</c:v>
                </c:pt>
                <c:pt idx="1462">
                  <c:v>9.5359937734901909E-2</c:v>
                </c:pt>
                <c:pt idx="1463">
                  <c:v>5.0545086264610295E-2</c:v>
                </c:pt>
                <c:pt idx="1464">
                  <c:v>1.5410958118736745E-2</c:v>
                </c:pt>
                <c:pt idx="1465">
                  <c:v>-1.0685494244098663E-2</c:v>
                </c:pt>
                <c:pt idx="1466">
                  <c:v>-2.9881921503692867E-2</c:v>
                </c:pt>
                <c:pt idx="1467">
                  <c:v>-3.6711999289691453E-2</c:v>
                </c:pt>
                <c:pt idx="1468">
                  <c:v>-1.5195744037628174E-2</c:v>
                </c:pt>
                <c:pt idx="1469">
                  <c:v>1.5452436804771425E-2</c:v>
                </c:pt>
                <c:pt idx="1470">
                  <c:v>3.9365502297878267E-2</c:v>
                </c:pt>
                <c:pt idx="1471">
                  <c:v>4.3093650452792648E-2</c:v>
                </c:pt>
                <c:pt idx="1472">
                  <c:v>4.5157169401645665E-2</c:v>
                </c:pt>
                <c:pt idx="1473">
                  <c:v>3.7427150309085847E-2</c:v>
                </c:pt>
                <c:pt idx="1474">
                  <c:v>2.5318443775177002E-2</c:v>
                </c:pt>
                <c:pt idx="1475">
                  <c:v>3.0082170367240906E-2</c:v>
                </c:pt>
                <c:pt idx="1476">
                  <c:v>4.3293369412422185E-2</c:v>
                </c:pt>
                <c:pt idx="1477">
                  <c:v>3.049648214131594E-2</c:v>
                </c:pt>
                <c:pt idx="1478">
                  <c:v>2.2297516353428366E-2</c:v>
                </c:pt>
                <c:pt idx="1479">
                  <c:v>1.4321292936801911E-2</c:v>
                </c:pt>
                <c:pt idx="1480">
                  <c:v>1.480807363986969E-3</c:v>
                </c:pt>
                <c:pt idx="1481">
                  <c:v>-2.1699894368648529E-2</c:v>
                </c:pt>
                <c:pt idx="1482">
                  <c:v>-3.5128354020416738E-2</c:v>
                </c:pt>
                <c:pt idx="1483">
                  <c:v>-4.2376818358898165E-2</c:v>
                </c:pt>
                <c:pt idx="1484">
                  <c:v>-4.9149648249149323E-2</c:v>
                </c:pt>
                <c:pt idx="1485">
                  <c:v>-6.2775414884090427E-2</c:v>
                </c:pt>
                <c:pt idx="1486">
                  <c:v>-5.2480222284793855E-2</c:v>
                </c:pt>
                <c:pt idx="1487">
                  <c:v>-7.7756639197468762E-3</c:v>
                </c:pt>
                <c:pt idx="1488">
                  <c:v>2.0806403271853926E-2</c:v>
                </c:pt>
                <c:pt idx="1489">
                  <c:v>4.4984055273234846E-2</c:v>
                </c:pt>
                <c:pt idx="1490">
                  <c:v>3.8044031560420993E-2</c:v>
                </c:pt>
                <c:pt idx="1491">
                  <c:v>-9.9260140210390103E-4</c:v>
                </c:pt>
                <c:pt idx="1492">
                  <c:v>-4.619914323091507E-2</c:v>
                </c:pt>
                <c:pt idx="1493">
                  <c:v>-5.3342978954315189E-2</c:v>
                </c:pt>
                <c:pt idx="1494">
                  <c:v>-6.592527341097594E-2</c:v>
                </c:pt>
                <c:pt idx="1495">
                  <c:v>-7.1221425533294677E-2</c:v>
                </c:pt>
                <c:pt idx="1496">
                  <c:v>-7.0197029896080496E-2</c:v>
                </c:pt>
                <c:pt idx="1497">
                  <c:v>-4.8567594476044182E-2</c:v>
                </c:pt>
                <c:pt idx="1498">
                  <c:v>-3.4732168614864348E-2</c:v>
                </c:pt>
                <c:pt idx="1499">
                  <c:v>-1.8347941450774671E-2</c:v>
                </c:pt>
              </c:numCache>
            </c:numRef>
          </c:yVal>
          <c:smooth val="0"/>
          <c:extLst>
            <c:ext xmlns:c16="http://schemas.microsoft.com/office/drawing/2014/chart" uri="{C3380CC4-5D6E-409C-BE32-E72D297353CC}">
              <c16:uniqueId val="{00000000-AA8E-4604-9D9B-A29BE81170A5}"/>
            </c:ext>
          </c:extLst>
        </c:ser>
        <c:dLbls>
          <c:showLegendKey val="0"/>
          <c:showVal val="0"/>
          <c:showCatName val="0"/>
          <c:showSerName val="0"/>
          <c:showPercent val="0"/>
          <c:showBubbleSize val="0"/>
        </c:dLbls>
        <c:axId val="129043439"/>
        <c:axId val="129043855"/>
      </c:scatterChart>
      <c:scatterChart>
        <c:scatterStyle val="lineMarker"/>
        <c:varyColors val="0"/>
        <c:ser>
          <c:idx val="1"/>
          <c:order val="1"/>
          <c:tx>
            <c:strRef>
              <c:f>'Linear Accelerometer'!$F$1</c:f>
              <c:strCache>
                <c:ptCount val="1"/>
                <c:pt idx="0">
                  <c:v>x-axis velocity (m/s)</c:v>
                </c:pt>
              </c:strCache>
            </c:strRef>
          </c:tx>
          <c:spPr>
            <a:ln w="19050" cap="rnd">
              <a:noFill/>
              <a:round/>
            </a:ln>
            <a:effectLst/>
          </c:spPr>
          <c:marker>
            <c:symbol val="circle"/>
            <c:size val="5"/>
            <c:spPr>
              <a:solidFill>
                <a:schemeClr val="accent2"/>
              </a:solidFill>
              <a:ln w="9525">
                <a:solidFill>
                  <a:schemeClr val="accent2"/>
                </a:solidFill>
              </a:ln>
              <a:effectLst/>
            </c:spPr>
          </c:marker>
          <c:xVal>
            <c:numRef>
              <c:f>'Linear Accelerometer'!$A$2:$A$1501</c:f>
              <c:numCache>
                <c:formatCode>General</c:formatCode>
                <c:ptCount val="1500"/>
                <c:pt idx="0">
                  <c:v>1.0001583345001563E-2</c:v>
                </c:pt>
                <c:pt idx="1">
                  <c:v>2.0000583346700296E-2</c:v>
                </c:pt>
                <c:pt idx="2">
                  <c:v>2.9999583348399028E-2</c:v>
                </c:pt>
                <c:pt idx="3">
                  <c:v>3.9998583350097761E-2</c:v>
                </c:pt>
                <c:pt idx="4">
                  <c:v>4.9998583359410986E-2</c:v>
                </c:pt>
                <c:pt idx="5">
                  <c:v>5.9997583332005888E-2</c:v>
                </c:pt>
                <c:pt idx="6">
                  <c:v>6.9996583333704621E-2</c:v>
                </c:pt>
                <c:pt idx="7">
                  <c:v>7.9996583343017846E-2</c:v>
                </c:pt>
                <c:pt idx="8">
                  <c:v>8.9995583344716579E-2</c:v>
                </c:pt>
                <c:pt idx="9">
                  <c:v>9.9994583346415311E-2</c:v>
                </c:pt>
                <c:pt idx="10">
                  <c:v>0.10999358334811404</c:v>
                </c:pt>
                <c:pt idx="11">
                  <c:v>0.11999287499929778</c:v>
                </c:pt>
                <c:pt idx="12">
                  <c:v>0.12999187500099652</c:v>
                </c:pt>
                <c:pt idx="13">
                  <c:v>0.13999087500269525</c:v>
                </c:pt>
                <c:pt idx="14">
                  <c:v>0.14999087501200847</c:v>
                </c:pt>
                <c:pt idx="15">
                  <c:v>0.15998987501370721</c:v>
                </c:pt>
                <c:pt idx="16">
                  <c:v>0.16998887501540594</c:v>
                </c:pt>
                <c:pt idx="17">
                  <c:v>0.17998787501710467</c:v>
                </c:pt>
                <c:pt idx="18">
                  <c:v>0.18998787499731407</c:v>
                </c:pt>
                <c:pt idx="19">
                  <c:v>0.1999868749990128</c:v>
                </c:pt>
                <c:pt idx="20">
                  <c:v>0.20998587500071153</c:v>
                </c:pt>
                <c:pt idx="21">
                  <c:v>0.21998587501002476</c:v>
                </c:pt>
                <c:pt idx="22">
                  <c:v>0.22998487501172349</c:v>
                </c:pt>
                <c:pt idx="23">
                  <c:v>0.23998387501342222</c:v>
                </c:pt>
                <c:pt idx="24">
                  <c:v>0.24998287501512095</c:v>
                </c:pt>
                <c:pt idx="25">
                  <c:v>0.25998287502443418</c:v>
                </c:pt>
                <c:pt idx="26">
                  <c:v>0.26998187499702908</c:v>
                </c:pt>
                <c:pt idx="27">
                  <c:v>0.27998087499872781</c:v>
                </c:pt>
                <c:pt idx="28">
                  <c:v>0.28998087500804104</c:v>
                </c:pt>
                <c:pt idx="29">
                  <c:v>0.29997987500973977</c:v>
                </c:pt>
                <c:pt idx="30">
                  <c:v>0.3099788750114385</c:v>
                </c:pt>
                <c:pt idx="31">
                  <c:v>0.31997787501313724</c:v>
                </c:pt>
                <c:pt idx="32">
                  <c:v>0.32997787502245046</c:v>
                </c:pt>
                <c:pt idx="33">
                  <c:v>0.33997687502414919</c:v>
                </c:pt>
                <c:pt idx="34">
                  <c:v>0.34997587502584793</c:v>
                </c:pt>
                <c:pt idx="35">
                  <c:v>0.35997587500605732</c:v>
                </c:pt>
                <c:pt idx="36">
                  <c:v>0.36997487500775605</c:v>
                </c:pt>
                <c:pt idx="37">
                  <c:v>0.37997387500945479</c:v>
                </c:pt>
                <c:pt idx="38">
                  <c:v>0.38997287501115352</c:v>
                </c:pt>
                <c:pt idx="39">
                  <c:v>0.39997287502046674</c:v>
                </c:pt>
                <c:pt idx="40">
                  <c:v>0.40997187502216548</c:v>
                </c:pt>
                <c:pt idx="41">
                  <c:v>0.41997087502386421</c:v>
                </c:pt>
                <c:pt idx="42">
                  <c:v>0.4299708750040736</c:v>
                </c:pt>
                <c:pt idx="43">
                  <c:v>0.43996987500577234</c:v>
                </c:pt>
                <c:pt idx="44">
                  <c:v>0.44996887500747107</c:v>
                </c:pt>
                <c:pt idx="45">
                  <c:v>0.4599678750091698</c:v>
                </c:pt>
                <c:pt idx="46">
                  <c:v>0.46996787501848303</c:v>
                </c:pt>
                <c:pt idx="47">
                  <c:v>0.47996687502018176</c:v>
                </c:pt>
                <c:pt idx="48">
                  <c:v>0.48996587502188049</c:v>
                </c:pt>
                <c:pt idx="49">
                  <c:v>0.49996587500208989</c:v>
                </c:pt>
                <c:pt idx="50">
                  <c:v>0.50996487500378862</c:v>
                </c:pt>
                <c:pt idx="51">
                  <c:v>0.51996387500548735</c:v>
                </c:pt>
                <c:pt idx="52">
                  <c:v>0.52996287500718608</c:v>
                </c:pt>
                <c:pt idx="53">
                  <c:v>0.53996287501649931</c:v>
                </c:pt>
                <c:pt idx="54">
                  <c:v>0.54996187501819804</c:v>
                </c:pt>
                <c:pt idx="55">
                  <c:v>0.55996087501989678</c:v>
                </c:pt>
                <c:pt idx="56">
                  <c:v>0.56996087500010617</c:v>
                </c:pt>
                <c:pt idx="57">
                  <c:v>0.5799598750018049</c:v>
                </c:pt>
                <c:pt idx="58">
                  <c:v>0.58995887500350364</c:v>
                </c:pt>
                <c:pt idx="59">
                  <c:v>0.59995787500520237</c:v>
                </c:pt>
                <c:pt idx="60">
                  <c:v>0.60995787501451559</c:v>
                </c:pt>
                <c:pt idx="61">
                  <c:v>0.61995687501621433</c:v>
                </c:pt>
                <c:pt idx="62">
                  <c:v>0.62995587501791306</c:v>
                </c:pt>
                <c:pt idx="63">
                  <c:v>0.63995587499812245</c:v>
                </c:pt>
                <c:pt idx="64">
                  <c:v>0.64995487499982119</c:v>
                </c:pt>
                <c:pt idx="65">
                  <c:v>0.65995387500151992</c:v>
                </c:pt>
                <c:pt idx="66">
                  <c:v>0.66995287500321865</c:v>
                </c:pt>
                <c:pt idx="67">
                  <c:v>0.67995287501253188</c:v>
                </c:pt>
                <c:pt idx="68">
                  <c:v>0.68995187501423061</c:v>
                </c:pt>
                <c:pt idx="69">
                  <c:v>0.69995087501592934</c:v>
                </c:pt>
                <c:pt idx="70">
                  <c:v>0.70995087502524257</c:v>
                </c:pt>
                <c:pt idx="71">
                  <c:v>0.71994987499783747</c:v>
                </c:pt>
                <c:pt idx="72">
                  <c:v>0.7299488749995362</c:v>
                </c:pt>
                <c:pt idx="73">
                  <c:v>0.73994787500123493</c:v>
                </c:pt>
                <c:pt idx="74">
                  <c:v>0.74994787501054816</c:v>
                </c:pt>
                <c:pt idx="75">
                  <c:v>0.75994687501224689</c:v>
                </c:pt>
                <c:pt idx="76">
                  <c:v>0.76994587501394562</c:v>
                </c:pt>
                <c:pt idx="77">
                  <c:v>0.77994587502325885</c:v>
                </c:pt>
                <c:pt idx="78">
                  <c:v>0.78994487502495758</c:v>
                </c:pt>
                <c:pt idx="79">
                  <c:v>0.79994387499755248</c:v>
                </c:pt>
                <c:pt idx="80">
                  <c:v>0.80994287499925122</c:v>
                </c:pt>
                <c:pt idx="81">
                  <c:v>0.81994287500856444</c:v>
                </c:pt>
                <c:pt idx="82">
                  <c:v>0.82994187501026317</c:v>
                </c:pt>
                <c:pt idx="83">
                  <c:v>0.83994087501196191</c:v>
                </c:pt>
                <c:pt idx="84">
                  <c:v>0.84994087502127513</c:v>
                </c:pt>
                <c:pt idx="85">
                  <c:v>0.85993987502297387</c:v>
                </c:pt>
                <c:pt idx="86">
                  <c:v>0.8699388750246726</c:v>
                </c:pt>
                <c:pt idx="87">
                  <c:v>0.8799378749972675</c:v>
                </c:pt>
                <c:pt idx="88">
                  <c:v>0.88993787500658073</c:v>
                </c:pt>
                <c:pt idx="89">
                  <c:v>0.89993687500827946</c:v>
                </c:pt>
                <c:pt idx="90">
                  <c:v>0.90993587500997819</c:v>
                </c:pt>
                <c:pt idx="91">
                  <c:v>0.91993587501929142</c:v>
                </c:pt>
                <c:pt idx="92">
                  <c:v>0.92993487502099015</c:v>
                </c:pt>
                <c:pt idx="93">
                  <c:v>0.93993387502268888</c:v>
                </c:pt>
                <c:pt idx="94">
                  <c:v>0.94993287502438761</c:v>
                </c:pt>
                <c:pt idx="95">
                  <c:v>0.95993287500459701</c:v>
                </c:pt>
                <c:pt idx="96">
                  <c:v>0.96993187500629574</c:v>
                </c:pt>
                <c:pt idx="97">
                  <c:v>0.97993087500799447</c:v>
                </c:pt>
                <c:pt idx="98">
                  <c:v>0.9899308750173077</c:v>
                </c:pt>
                <c:pt idx="99">
                  <c:v>0.99992987501900643</c:v>
                </c:pt>
                <c:pt idx="100">
                  <c:v>1.0099288750207052</c:v>
                </c:pt>
                <c:pt idx="101">
                  <c:v>1.0199278750224039</c:v>
                </c:pt>
                <c:pt idx="102">
                  <c:v>1.0299278750026133</c:v>
                </c:pt>
                <c:pt idx="103">
                  <c:v>1.039926875004312</c:v>
                </c:pt>
                <c:pt idx="104">
                  <c:v>1.0499258750060108</c:v>
                </c:pt>
                <c:pt idx="105">
                  <c:v>1.059925875015324</c:v>
                </c:pt>
                <c:pt idx="106">
                  <c:v>1.0699248750170227</c:v>
                </c:pt>
                <c:pt idx="107">
                  <c:v>1.0799238750187214</c:v>
                </c:pt>
                <c:pt idx="108">
                  <c:v>1.0899238749989308</c:v>
                </c:pt>
                <c:pt idx="109">
                  <c:v>1.0999228750006296</c:v>
                </c:pt>
                <c:pt idx="110">
                  <c:v>1.1099218750023283</c:v>
                </c:pt>
                <c:pt idx="111">
                  <c:v>1.1199217083340045</c:v>
                </c:pt>
                <c:pt idx="112">
                  <c:v>1.1299217083433177</c:v>
                </c:pt>
                <c:pt idx="113">
                  <c:v>1.1399207083450165</c:v>
                </c:pt>
                <c:pt idx="114">
                  <c:v>1.1499197083467152</c:v>
                </c:pt>
                <c:pt idx="115">
                  <c:v>1.1599197083560284</c:v>
                </c:pt>
                <c:pt idx="116">
                  <c:v>1.1699187083577272</c:v>
                </c:pt>
                <c:pt idx="117">
                  <c:v>1.1799177083594259</c:v>
                </c:pt>
                <c:pt idx="118">
                  <c:v>1.1899167083320208</c:v>
                </c:pt>
                <c:pt idx="119">
                  <c:v>1.199916708341334</c:v>
                </c:pt>
                <c:pt idx="120">
                  <c:v>1.2099157083430327</c:v>
                </c:pt>
                <c:pt idx="121">
                  <c:v>1.2199147083447315</c:v>
                </c:pt>
                <c:pt idx="122">
                  <c:v>1.2299147083540447</c:v>
                </c:pt>
                <c:pt idx="123">
                  <c:v>1.2399137083557434</c:v>
                </c:pt>
                <c:pt idx="124">
                  <c:v>1.2499127083574422</c:v>
                </c:pt>
                <c:pt idx="125">
                  <c:v>1.2599117083591409</c:v>
                </c:pt>
                <c:pt idx="126">
                  <c:v>1.2699117083393503</c:v>
                </c:pt>
                <c:pt idx="127">
                  <c:v>1.279910708341049</c:v>
                </c:pt>
                <c:pt idx="128">
                  <c:v>1.2899097083427478</c:v>
                </c:pt>
                <c:pt idx="129">
                  <c:v>1.299909708352061</c:v>
                </c:pt>
                <c:pt idx="130">
                  <c:v>1.3099087083537597</c:v>
                </c:pt>
                <c:pt idx="131">
                  <c:v>1.3199077083554585</c:v>
                </c:pt>
                <c:pt idx="132">
                  <c:v>1.3299067083571572</c:v>
                </c:pt>
                <c:pt idx="133">
                  <c:v>1.3399067083373666</c:v>
                </c:pt>
                <c:pt idx="134">
                  <c:v>1.3499057083390653</c:v>
                </c:pt>
                <c:pt idx="135">
                  <c:v>1.359904708340764</c:v>
                </c:pt>
                <c:pt idx="136">
                  <c:v>1.3699047083500773</c:v>
                </c:pt>
                <c:pt idx="137">
                  <c:v>1.379903708351776</c:v>
                </c:pt>
                <c:pt idx="138">
                  <c:v>1.3899027083534747</c:v>
                </c:pt>
                <c:pt idx="139">
                  <c:v>1.3999027083336841</c:v>
                </c:pt>
                <c:pt idx="140">
                  <c:v>1.4099017083353829</c:v>
                </c:pt>
                <c:pt idx="141">
                  <c:v>1.4199007083370816</c:v>
                </c:pt>
                <c:pt idx="142">
                  <c:v>1.4298997083387803</c:v>
                </c:pt>
                <c:pt idx="143">
                  <c:v>1.4398997083480936</c:v>
                </c:pt>
                <c:pt idx="144">
                  <c:v>1.4498987083497923</c:v>
                </c:pt>
                <c:pt idx="145">
                  <c:v>1.459897708351491</c:v>
                </c:pt>
                <c:pt idx="146">
                  <c:v>1.4698977083317004</c:v>
                </c:pt>
                <c:pt idx="147">
                  <c:v>1.4798967083333991</c:v>
                </c:pt>
                <c:pt idx="148">
                  <c:v>1.4898957083350979</c:v>
                </c:pt>
                <c:pt idx="149">
                  <c:v>1.4998947083367966</c:v>
                </c:pt>
                <c:pt idx="150">
                  <c:v>1.5098947083461098</c:v>
                </c:pt>
                <c:pt idx="151">
                  <c:v>1.5198937083478086</c:v>
                </c:pt>
                <c:pt idx="152">
                  <c:v>1.5298927083495073</c:v>
                </c:pt>
                <c:pt idx="153">
                  <c:v>1.5398927083588205</c:v>
                </c:pt>
                <c:pt idx="154">
                  <c:v>1.5498917083314154</c:v>
                </c:pt>
                <c:pt idx="155">
                  <c:v>1.5598907083331142</c:v>
                </c:pt>
                <c:pt idx="156">
                  <c:v>1.5698897083348129</c:v>
                </c:pt>
                <c:pt idx="157">
                  <c:v>1.5798897083441261</c:v>
                </c:pt>
                <c:pt idx="158">
                  <c:v>1.5898887083458249</c:v>
                </c:pt>
                <c:pt idx="159">
                  <c:v>1.5998877083475236</c:v>
                </c:pt>
                <c:pt idx="160">
                  <c:v>1.6098877083568368</c:v>
                </c:pt>
                <c:pt idx="161">
                  <c:v>1.6198867083585355</c:v>
                </c:pt>
                <c:pt idx="162">
                  <c:v>1.6298857083311304</c:v>
                </c:pt>
                <c:pt idx="163">
                  <c:v>1.6398857083404437</c:v>
                </c:pt>
                <c:pt idx="164">
                  <c:v>1.6498847083421424</c:v>
                </c:pt>
                <c:pt idx="165">
                  <c:v>1.6598837083438411</c:v>
                </c:pt>
                <c:pt idx="166">
                  <c:v>1.6698827083455399</c:v>
                </c:pt>
                <c:pt idx="167">
                  <c:v>1.6798827083548531</c:v>
                </c:pt>
                <c:pt idx="168">
                  <c:v>1.6898817083565518</c:v>
                </c:pt>
                <c:pt idx="169">
                  <c:v>1.6998807083582506</c:v>
                </c:pt>
                <c:pt idx="170">
                  <c:v>1.70988070833846</c:v>
                </c:pt>
                <c:pt idx="171">
                  <c:v>1.7198797083401587</c:v>
                </c:pt>
                <c:pt idx="172">
                  <c:v>1.7298787083418574</c:v>
                </c:pt>
                <c:pt idx="173">
                  <c:v>1.7398777083435562</c:v>
                </c:pt>
                <c:pt idx="174">
                  <c:v>1.7498777083528694</c:v>
                </c:pt>
                <c:pt idx="175">
                  <c:v>1.7598767083545681</c:v>
                </c:pt>
                <c:pt idx="176">
                  <c:v>1.7698757083562668</c:v>
                </c:pt>
                <c:pt idx="177">
                  <c:v>1.7798757083364762</c:v>
                </c:pt>
                <c:pt idx="178">
                  <c:v>1.789874708338175</c:v>
                </c:pt>
                <c:pt idx="179">
                  <c:v>1.7998737083398737</c:v>
                </c:pt>
                <c:pt idx="180">
                  <c:v>1.8098727083415724</c:v>
                </c:pt>
                <c:pt idx="181">
                  <c:v>1.8198727083508857</c:v>
                </c:pt>
                <c:pt idx="182">
                  <c:v>1.8298717083525844</c:v>
                </c:pt>
                <c:pt idx="183">
                  <c:v>1.8398707083542831</c:v>
                </c:pt>
                <c:pt idx="184">
                  <c:v>1.8498707083344925</c:v>
                </c:pt>
                <c:pt idx="185">
                  <c:v>1.8598697083361913</c:v>
                </c:pt>
                <c:pt idx="186">
                  <c:v>1.86986870833789</c:v>
                </c:pt>
                <c:pt idx="187">
                  <c:v>1.8798687083472032</c:v>
                </c:pt>
                <c:pt idx="188">
                  <c:v>1.8898677083489019</c:v>
                </c:pt>
                <c:pt idx="189">
                  <c:v>1.8998667083506007</c:v>
                </c:pt>
                <c:pt idx="190">
                  <c:v>1.9098657083522994</c:v>
                </c:pt>
                <c:pt idx="191">
                  <c:v>1.9198657083325088</c:v>
                </c:pt>
                <c:pt idx="192">
                  <c:v>1.9298647083342075</c:v>
                </c:pt>
                <c:pt idx="193">
                  <c:v>1.9398637083359063</c:v>
                </c:pt>
                <c:pt idx="194">
                  <c:v>1.9498637083452195</c:v>
                </c:pt>
                <c:pt idx="195">
                  <c:v>1.9598627083469182</c:v>
                </c:pt>
                <c:pt idx="196">
                  <c:v>1.969861708348617</c:v>
                </c:pt>
                <c:pt idx="197">
                  <c:v>1.9798607083503157</c:v>
                </c:pt>
                <c:pt idx="198">
                  <c:v>1.9898607083305251</c:v>
                </c:pt>
                <c:pt idx="199">
                  <c:v>1.9998597083322238</c:v>
                </c:pt>
                <c:pt idx="200">
                  <c:v>2.0098587083339226</c:v>
                </c:pt>
                <c:pt idx="201">
                  <c:v>2.0198587083432358</c:v>
                </c:pt>
                <c:pt idx="202">
                  <c:v>2.0298577083449345</c:v>
                </c:pt>
                <c:pt idx="203">
                  <c:v>2.0398567083466332</c:v>
                </c:pt>
                <c:pt idx="204">
                  <c:v>2.0498567083559465</c:v>
                </c:pt>
                <c:pt idx="205">
                  <c:v>2.0598557083576452</c:v>
                </c:pt>
                <c:pt idx="206">
                  <c:v>2.0698547083593439</c:v>
                </c:pt>
                <c:pt idx="207">
                  <c:v>2.0798537083319388</c:v>
                </c:pt>
                <c:pt idx="208">
                  <c:v>2.0898537083412521</c:v>
                </c:pt>
                <c:pt idx="209">
                  <c:v>2.0998527083429508</c:v>
                </c:pt>
                <c:pt idx="210">
                  <c:v>2.1098517083446495</c:v>
                </c:pt>
                <c:pt idx="211">
                  <c:v>2.1198515833530109</c:v>
                </c:pt>
                <c:pt idx="212">
                  <c:v>2.1298505833547097</c:v>
                </c:pt>
                <c:pt idx="213">
                  <c:v>2.1398495833564084</c:v>
                </c:pt>
                <c:pt idx="214">
                  <c:v>2.1498495833366178</c:v>
                </c:pt>
                <c:pt idx="215">
                  <c:v>2.1598485833383165</c:v>
                </c:pt>
                <c:pt idx="216">
                  <c:v>2.1698475833400153</c:v>
                </c:pt>
                <c:pt idx="217">
                  <c:v>2.179846583341714</c:v>
                </c:pt>
                <c:pt idx="218">
                  <c:v>2.1898465833510272</c:v>
                </c:pt>
                <c:pt idx="219">
                  <c:v>2.199845583352726</c:v>
                </c:pt>
                <c:pt idx="220">
                  <c:v>2.2098445833544247</c:v>
                </c:pt>
                <c:pt idx="221">
                  <c:v>2.2198445833346341</c:v>
                </c:pt>
                <c:pt idx="222">
                  <c:v>2.2298435833363328</c:v>
                </c:pt>
                <c:pt idx="223">
                  <c:v>2.2398425833380315</c:v>
                </c:pt>
                <c:pt idx="224">
                  <c:v>2.2498425833473448</c:v>
                </c:pt>
                <c:pt idx="225">
                  <c:v>2.2598415833490435</c:v>
                </c:pt>
                <c:pt idx="226">
                  <c:v>2.2698405833507422</c:v>
                </c:pt>
                <c:pt idx="227">
                  <c:v>2.279839583352441</c:v>
                </c:pt>
                <c:pt idx="228">
                  <c:v>2.2898395833326504</c:v>
                </c:pt>
                <c:pt idx="229">
                  <c:v>2.2998385833343491</c:v>
                </c:pt>
                <c:pt idx="230">
                  <c:v>2.3098375833360478</c:v>
                </c:pt>
                <c:pt idx="231">
                  <c:v>2.3198375833453611</c:v>
                </c:pt>
                <c:pt idx="232">
                  <c:v>2.3298365833470598</c:v>
                </c:pt>
                <c:pt idx="233">
                  <c:v>2.3398355833487585</c:v>
                </c:pt>
                <c:pt idx="234">
                  <c:v>2.3498345833504573</c:v>
                </c:pt>
                <c:pt idx="235">
                  <c:v>2.3598345833306666</c:v>
                </c:pt>
                <c:pt idx="236">
                  <c:v>2.3698335833323654</c:v>
                </c:pt>
                <c:pt idx="237">
                  <c:v>2.3798325833340641</c:v>
                </c:pt>
                <c:pt idx="238">
                  <c:v>2.3898325833433773</c:v>
                </c:pt>
                <c:pt idx="239">
                  <c:v>2.3998315833450761</c:v>
                </c:pt>
                <c:pt idx="240">
                  <c:v>2.4098305833467748</c:v>
                </c:pt>
                <c:pt idx="241">
                  <c:v>2.419830583356088</c:v>
                </c:pt>
                <c:pt idx="242">
                  <c:v>2.4298295833577868</c:v>
                </c:pt>
                <c:pt idx="243">
                  <c:v>2.4398285833303817</c:v>
                </c:pt>
                <c:pt idx="244">
                  <c:v>2.4498275833320804</c:v>
                </c:pt>
                <c:pt idx="245">
                  <c:v>2.4598275833413936</c:v>
                </c:pt>
                <c:pt idx="246">
                  <c:v>2.4698265833430924</c:v>
                </c:pt>
                <c:pt idx="247">
                  <c:v>2.4798255833447911</c:v>
                </c:pt>
                <c:pt idx="248">
                  <c:v>2.4898255833541043</c:v>
                </c:pt>
                <c:pt idx="249">
                  <c:v>2.499824583355803</c:v>
                </c:pt>
                <c:pt idx="250">
                  <c:v>2.5098235833575018</c:v>
                </c:pt>
                <c:pt idx="251">
                  <c:v>2.5198235833377112</c:v>
                </c:pt>
                <c:pt idx="252">
                  <c:v>2.5298225833394099</c:v>
                </c:pt>
                <c:pt idx="253">
                  <c:v>2.5398215833411086</c:v>
                </c:pt>
                <c:pt idx="254">
                  <c:v>2.5498205833428074</c:v>
                </c:pt>
                <c:pt idx="255">
                  <c:v>2.5598205833521206</c:v>
                </c:pt>
                <c:pt idx="256">
                  <c:v>2.5698195833538193</c:v>
                </c:pt>
                <c:pt idx="257">
                  <c:v>2.5798185833555181</c:v>
                </c:pt>
                <c:pt idx="258">
                  <c:v>2.5898185833357275</c:v>
                </c:pt>
                <c:pt idx="259">
                  <c:v>2.5998175833374262</c:v>
                </c:pt>
                <c:pt idx="260">
                  <c:v>2.6098165833391249</c:v>
                </c:pt>
                <c:pt idx="261">
                  <c:v>2.6198165833484381</c:v>
                </c:pt>
                <c:pt idx="262">
                  <c:v>2.6298155833501369</c:v>
                </c:pt>
                <c:pt idx="263">
                  <c:v>2.6398145833518356</c:v>
                </c:pt>
                <c:pt idx="264">
                  <c:v>2.6498135833535343</c:v>
                </c:pt>
                <c:pt idx="265">
                  <c:v>2.6598135833337437</c:v>
                </c:pt>
                <c:pt idx="266">
                  <c:v>2.6698125833354425</c:v>
                </c:pt>
                <c:pt idx="267">
                  <c:v>2.6798115833371412</c:v>
                </c:pt>
                <c:pt idx="268">
                  <c:v>2.6898115833464544</c:v>
                </c:pt>
                <c:pt idx="269">
                  <c:v>2.6998105833481532</c:v>
                </c:pt>
                <c:pt idx="270">
                  <c:v>2.7098095833498519</c:v>
                </c:pt>
                <c:pt idx="271">
                  <c:v>2.7198095833591651</c:v>
                </c:pt>
                <c:pt idx="272">
                  <c:v>2.72980858333176</c:v>
                </c:pt>
                <c:pt idx="273">
                  <c:v>2.7398075833334588</c:v>
                </c:pt>
                <c:pt idx="274">
                  <c:v>2.7498065833351575</c:v>
                </c:pt>
                <c:pt idx="275">
                  <c:v>2.7598065833444707</c:v>
                </c:pt>
                <c:pt idx="276">
                  <c:v>2.7698055833461694</c:v>
                </c:pt>
                <c:pt idx="277">
                  <c:v>2.7798045833478682</c:v>
                </c:pt>
                <c:pt idx="278">
                  <c:v>2.7898045833571814</c:v>
                </c:pt>
                <c:pt idx="279">
                  <c:v>2.7998035833588801</c:v>
                </c:pt>
                <c:pt idx="280">
                  <c:v>2.809802583331475</c:v>
                </c:pt>
                <c:pt idx="281">
                  <c:v>2.8198015833331738</c:v>
                </c:pt>
                <c:pt idx="282">
                  <c:v>2.829801583342487</c:v>
                </c:pt>
                <c:pt idx="283">
                  <c:v>2.8398005833441857</c:v>
                </c:pt>
                <c:pt idx="284">
                  <c:v>2.8497995833458845</c:v>
                </c:pt>
                <c:pt idx="285">
                  <c:v>2.8597995833551977</c:v>
                </c:pt>
                <c:pt idx="286">
                  <c:v>2.8697985833568964</c:v>
                </c:pt>
                <c:pt idx="287">
                  <c:v>2.8797975833585951</c:v>
                </c:pt>
                <c:pt idx="288">
                  <c:v>2.8897975833388045</c:v>
                </c:pt>
                <c:pt idx="289">
                  <c:v>2.8997965833405033</c:v>
                </c:pt>
                <c:pt idx="290">
                  <c:v>2.909795583342202</c:v>
                </c:pt>
                <c:pt idx="291">
                  <c:v>2.9197945833439007</c:v>
                </c:pt>
                <c:pt idx="292">
                  <c:v>2.929794583353214</c:v>
                </c:pt>
                <c:pt idx="293">
                  <c:v>2.9397935833549127</c:v>
                </c:pt>
                <c:pt idx="294">
                  <c:v>2.9497925833566114</c:v>
                </c:pt>
                <c:pt idx="295">
                  <c:v>2.9597925833368208</c:v>
                </c:pt>
                <c:pt idx="296">
                  <c:v>2.9697915833385196</c:v>
                </c:pt>
                <c:pt idx="297">
                  <c:v>2.9797905833402183</c:v>
                </c:pt>
                <c:pt idx="298">
                  <c:v>2.9897905833495315</c:v>
                </c:pt>
                <c:pt idx="299">
                  <c:v>2.9997895833512302</c:v>
                </c:pt>
                <c:pt idx="300">
                  <c:v>3.009788583352929</c:v>
                </c:pt>
                <c:pt idx="301">
                  <c:v>3.0197885833331384</c:v>
                </c:pt>
                <c:pt idx="302">
                  <c:v>3.0297875833348371</c:v>
                </c:pt>
                <c:pt idx="303">
                  <c:v>3.0397865833365358</c:v>
                </c:pt>
                <c:pt idx="304">
                  <c:v>3.0497855833382346</c:v>
                </c:pt>
                <c:pt idx="305">
                  <c:v>3.0597855833475478</c:v>
                </c:pt>
                <c:pt idx="306">
                  <c:v>3.0697845833492465</c:v>
                </c:pt>
                <c:pt idx="307">
                  <c:v>3.0797835833509453</c:v>
                </c:pt>
                <c:pt idx="308">
                  <c:v>3.0897835833311547</c:v>
                </c:pt>
                <c:pt idx="309">
                  <c:v>3.0997825833328534</c:v>
                </c:pt>
                <c:pt idx="310">
                  <c:v>3.1097815833345521</c:v>
                </c:pt>
                <c:pt idx="311">
                  <c:v>3.1197800833324436</c:v>
                </c:pt>
                <c:pt idx="312">
                  <c:v>3.1297800833417568</c:v>
                </c:pt>
                <c:pt idx="313">
                  <c:v>3.1397790833434556</c:v>
                </c:pt>
                <c:pt idx="314">
                  <c:v>3.1497780833451543</c:v>
                </c:pt>
                <c:pt idx="315">
                  <c:v>3.1597780833544675</c:v>
                </c:pt>
                <c:pt idx="316">
                  <c:v>3.1697770833561663</c:v>
                </c:pt>
                <c:pt idx="317">
                  <c:v>3.179776083357865</c:v>
                </c:pt>
                <c:pt idx="318">
                  <c:v>3.1897760833380744</c:v>
                </c:pt>
                <c:pt idx="319">
                  <c:v>3.1997750833397731</c:v>
                </c:pt>
                <c:pt idx="320">
                  <c:v>3.2097740833414719</c:v>
                </c:pt>
                <c:pt idx="321">
                  <c:v>3.2197740833507851</c:v>
                </c:pt>
                <c:pt idx="322">
                  <c:v>3.2297730833524838</c:v>
                </c:pt>
                <c:pt idx="323">
                  <c:v>3.2397720833541825</c:v>
                </c:pt>
                <c:pt idx="324">
                  <c:v>3.2497710833558813</c:v>
                </c:pt>
                <c:pt idx="325">
                  <c:v>3.2597710833360907</c:v>
                </c:pt>
                <c:pt idx="326">
                  <c:v>3.2697700833377894</c:v>
                </c:pt>
                <c:pt idx="327">
                  <c:v>3.2797690833394881</c:v>
                </c:pt>
                <c:pt idx="328">
                  <c:v>3.2897690833488014</c:v>
                </c:pt>
                <c:pt idx="329">
                  <c:v>3.2997680833505001</c:v>
                </c:pt>
                <c:pt idx="330">
                  <c:v>3.3097670833521988</c:v>
                </c:pt>
                <c:pt idx="331">
                  <c:v>3.3197660833538976</c:v>
                </c:pt>
                <c:pt idx="332">
                  <c:v>3.329766083334107</c:v>
                </c:pt>
                <c:pt idx="333">
                  <c:v>3.3397650833358057</c:v>
                </c:pt>
                <c:pt idx="334">
                  <c:v>3.3497640833375044</c:v>
                </c:pt>
                <c:pt idx="335">
                  <c:v>3.3597640833468176</c:v>
                </c:pt>
                <c:pt idx="336">
                  <c:v>3.3697630833485164</c:v>
                </c:pt>
                <c:pt idx="337">
                  <c:v>3.3797620833502151</c:v>
                </c:pt>
                <c:pt idx="338">
                  <c:v>3.3897620833304245</c:v>
                </c:pt>
                <c:pt idx="339">
                  <c:v>3.3997610833321232</c:v>
                </c:pt>
                <c:pt idx="340">
                  <c:v>3.409760083333822</c:v>
                </c:pt>
                <c:pt idx="341">
                  <c:v>3.4197600833431352</c:v>
                </c:pt>
                <c:pt idx="342">
                  <c:v>3.4297590833448339</c:v>
                </c:pt>
                <c:pt idx="343">
                  <c:v>3.4397580833465327</c:v>
                </c:pt>
                <c:pt idx="344">
                  <c:v>3.4497570833482314</c:v>
                </c:pt>
                <c:pt idx="345">
                  <c:v>3.4597570833575446</c:v>
                </c:pt>
                <c:pt idx="346">
                  <c:v>3.4697560833592433</c:v>
                </c:pt>
                <c:pt idx="347">
                  <c:v>3.4797550833318383</c:v>
                </c:pt>
                <c:pt idx="348">
                  <c:v>3.4897550833411515</c:v>
                </c:pt>
                <c:pt idx="349">
                  <c:v>3.4997540833428502</c:v>
                </c:pt>
                <c:pt idx="350">
                  <c:v>3.5097530833445489</c:v>
                </c:pt>
                <c:pt idx="351">
                  <c:v>3.5197530833538622</c:v>
                </c:pt>
                <c:pt idx="352">
                  <c:v>3.5297520833555609</c:v>
                </c:pt>
                <c:pt idx="353">
                  <c:v>3.5397510833572596</c:v>
                </c:pt>
                <c:pt idx="354">
                  <c:v>3.5497500833589584</c:v>
                </c:pt>
                <c:pt idx="355">
                  <c:v>3.5597500833391678</c:v>
                </c:pt>
                <c:pt idx="356">
                  <c:v>3.5697490833408665</c:v>
                </c:pt>
                <c:pt idx="357">
                  <c:v>3.5797480833425652</c:v>
                </c:pt>
                <c:pt idx="358">
                  <c:v>3.5897480833518784</c:v>
                </c:pt>
                <c:pt idx="359">
                  <c:v>3.5997470833535772</c:v>
                </c:pt>
                <c:pt idx="360">
                  <c:v>3.6097460833552759</c:v>
                </c:pt>
                <c:pt idx="361">
                  <c:v>3.6197460833354853</c:v>
                </c:pt>
                <c:pt idx="362">
                  <c:v>3.629745083337184</c:v>
                </c:pt>
                <c:pt idx="363">
                  <c:v>3.6397440833388828</c:v>
                </c:pt>
                <c:pt idx="364">
                  <c:v>3.6497430833405815</c:v>
                </c:pt>
                <c:pt idx="365">
                  <c:v>3.6597430833498947</c:v>
                </c:pt>
                <c:pt idx="366">
                  <c:v>3.6697420833515935</c:v>
                </c:pt>
                <c:pt idx="367">
                  <c:v>3.6797410833532922</c:v>
                </c:pt>
                <c:pt idx="368">
                  <c:v>3.6897410833335016</c:v>
                </c:pt>
                <c:pt idx="369">
                  <c:v>3.6997400833352003</c:v>
                </c:pt>
                <c:pt idx="370">
                  <c:v>3.7097390833368991</c:v>
                </c:pt>
                <c:pt idx="371">
                  <c:v>3.7197390833462123</c:v>
                </c:pt>
                <c:pt idx="372">
                  <c:v>3.729738083347911</c:v>
                </c:pt>
                <c:pt idx="373">
                  <c:v>3.7397370833496097</c:v>
                </c:pt>
                <c:pt idx="374">
                  <c:v>3.749737083358923</c:v>
                </c:pt>
                <c:pt idx="375">
                  <c:v>3.7597360833315179</c:v>
                </c:pt>
                <c:pt idx="376">
                  <c:v>3.7697350833332166</c:v>
                </c:pt>
                <c:pt idx="377">
                  <c:v>3.7797340833349153</c:v>
                </c:pt>
                <c:pt idx="378">
                  <c:v>3.7897340833442286</c:v>
                </c:pt>
                <c:pt idx="379">
                  <c:v>3.7997330833459273</c:v>
                </c:pt>
                <c:pt idx="380">
                  <c:v>3.809732083347626</c:v>
                </c:pt>
                <c:pt idx="381">
                  <c:v>3.8197320833569393</c:v>
                </c:pt>
                <c:pt idx="382">
                  <c:v>3.829731083358638</c:v>
                </c:pt>
                <c:pt idx="383">
                  <c:v>3.8397300833312329</c:v>
                </c:pt>
                <c:pt idx="384">
                  <c:v>3.8497300833405461</c:v>
                </c:pt>
                <c:pt idx="385">
                  <c:v>3.8597290833422448</c:v>
                </c:pt>
                <c:pt idx="386">
                  <c:v>3.8697280833439436</c:v>
                </c:pt>
                <c:pt idx="387">
                  <c:v>3.8797270833456423</c:v>
                </c:pt>
                <c:pt idx="388">
                  <c:v>3.8897270833549555</c:v>
                </c:pt>
                <c:pt idx="389">
                  <c:v>3.8997260833566543</c:v>
                </c:pt>
                <c:pt idx="390">
                  <c:v>3.909725083358353</c:v>
                </c:pt>
                <c:pt idx="391">
                  <c:v>3.9197250833385624</c:v>
                </c:pt>
                <c:pt idx="392">
                  <c:v>3.9297240833402611</c:v>
                </c:pt>
                <c:pt idx="393">
                  <c:v>3.9397230833419599</c:v>
                </c:pt>
                <c:pt idx="394">
                  <c:v>3.9497230833512731</c:v>
                </c:pt>
                <c:pt idx="395">
                  <c:v>3.9597220833529718</c:v>
                </c:pt>
                <c:pt idx="396">
                  <c:v>3.9697210833546706</c:v>
                </c:pt>
                <c:pt idx="397">
                  <c:v>3.9797210833348799</c:v>
                </c:pt>
                <c:pt idx="398">
                  <c:v>3.9897200833365787</c:v>
                </c:pt>
                <c:pt idx="399">
                  <c:v>3.9997190833382774</c:v>
                </c:pt>
                <c:pt idx="400">
                  <c:v>4.0097180833399761</c:v>
                </c:pt>
                <c:pt idx="401">
                  <c:v>4.0197180833492894</c:v>
                </c:pt>
                <c:pt idx="402">
                  <c:v>4.0297170833509881</c:v>
                </c:pt>
                <c:pt idx="403">
                  <c:v>4.0397160833526868</c:v>
                </c:pt>
                <c:pt idx="404">
                  <c:v>4.0497160833328962</c:v>
                </c:pt>
                <c:pt idx="405">
                  <c:v>4.059715083334595</c:v>
                </c:pt>
                <c:pt idx="406">
                  <c:v>4.0697140833362937</c:v>
                </c:pt>
                <c:pt idx="407">
                  <c:v>4.0797140833456069</c:v>
                </c:pt>
                <c:pt idx="408">
                  <c:v>4.0897130833473057</c:v>
                </c:pt>
                <c:pt idx="409">
                  <c:v>4.0997120833490044</c:v>
                </c:pt>
                <c:pt idx="410">
                  <c:v>4.1097110833507031</c:v>
                </c:pt>
                <c:pt idx="411">
                  <c:v>4.119711458333768</c:v>
                </c:pt>
                <c:pt idx="412">
                  <c:v>4.1297104583354667</c:v>
                </c:pt>
                <c:pt idx="413">
                  <c:v>4.1397094583371654</c:v>
                </c:pt>
                <c:pt idx="414">
                  <c:v>4.1497094583464786</c:v>
                </c:pt>
                <c:pt idx="415">
                  <c:v>4.1597084583481774</c:v>
                </c:pt>
                <c:pt idx="416">
                  <c:v>4.1697074583498761</c:v>
                </c:pt>
                <c:pt idx="417">
                  <c:v>4.1797074583591893</c:v>
                </c:pt>
                <c:pt idx="418">
                  <c:v>4.1897064583317842</c:v>
                </c:pt>
                <c:pt idx="419">
                  <c:v>4.199705458333483</c:v>
                </c:pt>
                <c:pt idx="420">
                  <c:v>4.2097054583427962</c:v>
                </c:pt>
                <c:pt idx="421">
                  <c:v>4.2197044583444949</c:v>
                </c:pt>
                <c:pt idx="422">
                  <c:v>4.2297034583461937</c:v>
                </c:pt>
                <c:pt idx="423">
                  <c:v>4.2397024583478924</c:v>
                </c:pt>
                <c:pt idx="424">
                  <c:v>4.2497024583572056</c:v>
                </c:pt>
                <c:pt idx="425">
                  <c:v>4.2597014583589043</c:v>
                </c:pt>
                <c:pt idx="426">
                  <c:v>4.2697004583314992</c:v>
                </c:pt>
                <c:pt idx="427">
                  <c:v>4.2797004583408125</c:v>
                </c:pt>
                <c:pt idx="428">
                  <c:v>4.2896994583425112</c:v>
                </c:pt>
                <c:pt idx="429">
                  <c:v>4.2996984583442099</c:v>
                </c:pt>
                <c:pt idx="430">
                  <c:v>4.3096984583535232</c:v>
                </c:pt>
                <c:pt idx="431">
                  <c:v>4.3196974583552219</c:v>
                </c:pt>
                <c:pt idx="432">
                  <c:v>4.3296964583569206</c:v>
                </c:pt>
                <c:pt idx="433">
                  <c:v>4.3396954583586194</c:v>
                </c:pt>
                <c:pt idx="434">
                  <c:v>4.3496954583388288</c:v>
                </c:pt>
                <c:pt idx="435">
                  <c:v>4.3596944583405275</c:v>
                </c:pt>
                <c:pt idx="436">
                  <c:v>4.3696934583422262</c:v>
                </c:pt>
                <c:pt idx="437">
                  <c:v>4.3796934583515394</c:v>
                </c:pt>
                <c:pt idx="438">
                  <c:v>4.3896924583532382</c:v>
                </c:pt>
                <c:pt idx="439">
                  <c:v>4.3996914583549369</c:v>
                </c:pt>
                <c:pt idx="440">
                  <c:v>4.4096914583351463</c:v>
                </c:pt>
                <c:pt idx="441">
                  <c:v>4.419690458336845</c:v>
                </c:pt>
                <c:pt idx="442">
                  <c:v>4.4296894583385438</c:v>
                </c:pt>
                <c:pt idx="443">
                  <c:v>4.439689458347857</c:v>
                </c:pt>
                <c:pt idx="444">
                  <c:v>4.4496884583495557</c:v>
                </c:pt>
                <c:pt idx="445">
                  <c:v>4.4596874583512545</c:v>
                </c:pt>
                <c:pt idx="446">
                  <c:v>4.4696864583529532</c:v>
                </c:pt>
                <c:pt idx="447">
                  <c:v>4.4796864583331626</c:v>
                </c:pt>
                <c:pt idx="448">
                  <c:v>4.4896854583348613</c:v>
                </c:pt>
                <c:pt idx="449">
                  <c:v>4.4996844583365601</c:v>
                </c:pt>
                <c:pt idx="450">
                  <c:v>4.5096844583458733</c:v>
                </c:pt>
                <c:pt idx="451">
                  <c:v>4.519683458347572</c:v>
                </c:pt>
                <c:pt idx="452">
                  <c:v>4.5296824583492707</c:v>
                </c:pt>
                <c:pt idx="453">
                  <c:v>4.539682458358584</c:v>
                </c:pt>
                <c:pt idx="454">
                  <c:v>4.5496814583311789</c:v>
                </c:pt>
                <c:pt idx="455">
                  <c:v>4.5596804583328776</c:v>
                </c:pt>
                <c:pt idx="456">
                  <c:v>4.5696794583345763</c:v>
                </c:pt>
                <c:pt idx="457">
                  <c:v>4.5796794583438896</c:v>
                </c:pt>
                <c:pt idx="458">
                  <c:v>4.5896784583455883</c:v>
                </c:pt>
                <c:pt idx="459">
                  <c:v>4.599677458347287</c:v>
                </c:pt>
                <c:pt idx="460">
                  <c:v>4.6096774583566003</c:v>
                </c:pt>
                <c:pt idx="461">
                  <c:v>4.619676458358299</c:v>
                </c:pt>
                <c:pt idx="462">
                  <c:v>4.6296754583308939</c:v>
                </c:pt>
                <c:pt idx="463">
                  <c:v>4.6396754583402071</c:v>
                </c:pt>
                <c:pt idx="464">
                  <c:v>4.6496744583419058</c:v>
                </c:pt>
                <c:pt idx="465">
                  <c:v>4.6596734583436046</c:v>
                </c:pt>
                <c:pt idx="466">
                  <c:v>4.6696734583529178</c:v>
                </c:pt>
                <c:pt idx="467">
                  <c:v>4.6796724583546165</c:v>
                </c:pt>
                <c:pt idx="468">
                  <c:v>4.6896714583563153</c:v>
                </c:pt>
                <c:pt idx="469">
                  <c:v>4.699670458358014</c:v>
                </c:pt>
                <c:pt idx="470">
                  <c:v>4.7096704583382234</c:v>
                </c:pt>
                <c:pt idx="471">
                  <c:v>4.7196694583399221</c:v>
                </c:pt>
                <c:pt idx="472">
                  <c:v>4.7296684583416209</c:v>
                </c:pt>
                <c:pt idx="473">
                  <c:v>4.7396684583509341</c:v>
                </c:pt>
                <c:pt idx="474">
                  <c:v>4.7496674583526328</c:v>
                </c:pt>
                <c:pt idx="475">
                  <c:v>4.7596664583543316</c:v>
                </c:pt>
                <c:pt idx="476">
                  <c:v>4.7696664583345409</c:v>
                </c:pt>
                <c:pt idx="477">
                  <c:v>4.7796654583362397</c:v>
                </c:pt>
                <c:pt idx="478">
                  <c:v>4.7896644583379384</c:v>
                </c:pt>
                <c:pt idx="479">
                  <c:v>4.7996644583472516</c:v>
                </c:pt>
                <c:pt idx="480">
                  <c:v>4.8096634583489504</c:v>
                </c:pt>
                <c:pt idx="481">
                  <c:v>4.8196624583506491</c:v>
                </c:pt>
                <c:pt idx="482">
                  <c:v>4.8296614583523478</c:v>
                </c:pt>
                <c:pt idx="483">
                  <c:v>4.8396614583325572</c:v>
                </c:pt>
                <c:pt idx="484">
                  <c:v>4.849660458334256</c:v>
                </c:pt>
                <c:pt idx="485">
                  <c:v>4.8596594583359547</c:v>
                </c:pt>
                <c:pt idx="486">
                  <c:v>4.8696594583452679</c:v>
                </c:pt>
                <c:pt idx="487">
                  <c:v>4.8796584583469667</c:v>
                </c:pt>
                <c:pt idx="488">
                  <c:v>4.8896574583486654</c:v>
                </c:pt>
                <c:pt idx="489">
                  <c:v>4.8996574583579786</c:v>
                </c:pt>
                <c:pt idx="490">
                  <c:v>4.9096564583305735</c:v>
                </c:pt>
                <c:pt idx="491">
                  <c:v>4.9196554583322722</c:v>
                </c:pt>
                <c:pt idx="492">
                  <c:v>4.9296554583415855</c:v>
                </c:pt>
                <c:pt idx="493">
                  <c:v>4.9396544583432842</c:v>
                </c:pt>
                <c:pt idx="494">
                  <c:v>4.9496534583449829</c:v>
                </c:pt>
                <c:pt idx="495">
                  <c:v>4.9596524583466817</c:v>
                </c:pt>
                <c:pt idx="496">
                  <c:v>4.9696524583559949</c:v>
                </c:pt>
                <c:pt idx="497">
                  <c:v>4.9796514583576936</c:v>
                </c:pt>
                <c:pt idx="498">
                  <c:v>4.9896504583593924</c:v>
                </c:pt>
                <c:pt idx="499">
                  <c:v>4.9996504583396018</c:v>
                </c:pt>
                <c:pt idx="500">
                  <c:v>5.0096494583413005</c:v>
                </c:pt>
                <c:pt idx="501">
                  <c:v>5.0196484583429992</c:v>
                </c:pt>
                <c:pt idx="502">
                  <c:v>5.0296484583523124</c:v>
                </c:pt>
                <c:pt idx="503">
                  <c:v>5.0396474583540112</c:v>
                </c:pt>
                <c:pt idx="504">
                  <c:v>5.0496464583557099</c:v>
                </c:pt>
                <c:pt idx="505">
                  <c:v>5.0596464583359193</c:v>
                </c:pt>
                <c:pt idx="506">
                  <c:v>5.069645458337618</c:v>
                </c:pt>
                <c:pt idx="507">
                  <c:v>5.0796444583393168</c:v>
                </c:pt>
                <c:pt idx="508">
                  <c:v>5.0896434583410155</c:v>
                </c:pt>
                <c:pt idx="509">
                  <c:v>5.0996434583503287</c:v>
                </c:pt>
                <c:pt idx="510">
                  <c:v>5.1096424583520275</c:v>
                </c:pt>
                <c:pt idx="511">
                  <c:v>5.1196418333565816</c:v>
                </c:pt>
                <c:pt idx="512">
                  <c:v>5.129641833336791</c:v>
                </c:pt>
                <c:pt idx="513">
                  <c:v>5.1396408333384898</c:v>
                </c:pt>
                <c:pt idx="514">
                  <c:v>5.1496398333401885</c:v>
                </c:pt>
                <c:pt idx="515">
                  <c:v>5.1596398333495017</c:v>
                </c:pt>
                <c:pt idx="516">
                  <c:v>5.1696388333512004</c:v>
                </c:pt>
                <c:pt idx="517">
                  <c:v>5.1796378333528992</c:v>
                </c:pt>
                <c:pt idx="518">
                  <c:v>5.1896378333331086</c:v>
                </c:pt>
                <c:pt idx="519">
                  <c:v>5.1996368333348073</c:v>
                </c:pt>
                <c:pt idx="520">
                  <c:v>5.209635833336506</c:v>
                </c:pt>
                <c:pt idx="521">
                  <c:v>5.2196348333382048</c:v>
                </c:pt>
                <c:pt idx="522">
                  <c:v>5.229634833347518</c:v>
                </c:pt>
                <c:pt idx="523">
                  <c:v>5.2396338333492167</c:v>
                </c:pt>
                <c:pt idx="524">
                  <c:v>5.2496328333509155</c:v>
                </c:pt>
                <c:pt idx="525">
                  <c:v>5.2596328333311249</c:v>
                </c:pt>
                <c:pt idx="526">
                  <c:v>5.2696318333328236</c:v>
                </c:pt>
                <c:pt idx="527">
                  <c:v>5.2796308333345223</c:v>
                </c:pt>
                <c:pt idx="528">
                  <c:v>5.2896308333438355</c:v>
                </c:pt>
                <c:pt idx="529">
                  <c:v>5.2996298333455343</c:v>
                </c:pt>
                <c:pt idx="530">
                  <c:v>5.309628833347233</c:v>
                </c:pt>
                <c:pt idx="531">
                  <c:v>5.3196288333565462</c:v>
                </c:pt>
                <c:pt idx="532">
                  <c:v>5.329627833358245</c:v>
                </c:pt>
                <c:pt idx="533">
                  <c:v>5.3396268333308399</c:v>
                </c:pt>
                <c:pt idx="534">
                  <c:v>5.3496268333401531</c:v>
                </c:pt>
                <c:pt idx="535">
                  <c:v>5.3596258333418518</c:v>
                </c:pt>
                <c:pt idx="536">
                  <c:v>5.3696248333435506</c:v>
                </c:pt>
                <c:pt idx="537">
                  <c:v>5.3796238333452493</c:v>
                </c:pt>
                <c:pt idx="538">
                  <c:v>5.3896238333545625</c:v>
                </c:pt>
                <c:pt idx="539">
                  <c:v>5.3996228333562613</c:v>
                </c:pt>
                <c:pt idx="540">
                  <c:v>5.40962183335796</c:v>
                </c:pt>
                <c:pt idx="541">
                  <c:v>5.4196218333381694</c:v>
                </c:pt>
                <c:pt idx="542">
                  <c:v>5.4296208333398681</c:v>
                </c:pt>
                <c:pt idx="543">
                  <c:v>5.4396198333415668</c:v>
                </c:pt>
                <c:pt idx="544">
                  <c:v>5.4496198333508801</c:v>
                </c:pt>
                <c:pt idx="545">
                  <c:v>5.4596188333525788</c:v>
                </c:pt>
                <c:pt idx="546">
                  <c:v>5.4696178333542775</c:v>
                </c:pt>
                <c:pt idx="547">
                  <c:v>5.4796178333344869</c:v>
                </c:pt>
                <c:pt idx="548">
                  <c:v>5.4896168333361857</c:v>
                </c:pt>
                <c:pt idx="549">
                  <c:v>5.4996158333378844</c:v>
                </c:pt>
                <c:pt idx="550">
                  <c:v>5.5096148333395831</c:v>
                </c:pt>
                <c:pt idx="551">
                  <c:v>5.5196148333488964</c:v>
                </c:pt>
                <c:pt idx="552">
                  <c:v>5.5296138333505951</c:v>
                </c:pt>
                <c:pt idx="553">
                  <c:v>5.5396128333522938</c:v>
                </c:pt>
                <c:pt idx="554">
                  <c:v>5.5496128333325032</c:v>
                </c:pt>
                <c:pt idx="555">
                  <c:v>5.5596118333342019</c:v>
                </c:pt>
                <c:pt idx="556">
                  <c:v>5.5696108333359007</c:v>
                </c:pt>
                <c:pt idx="557">
                  <c:v>5.5796108333452139</c:v>
                </c:pt>
                <c:pt idx="558">
                  <c:v>5.5896098333469126</c:v>
                </c:pt>
                <c:pt idx="559">
                  <c:v>5.5996088333486114</c:v>
                </c:pt>
                <c:pt idx="560">
                  <c:v>5.6096088333579246</c:v>
                </c:pt>
                <c:pt idx="561">
                  <c:v>5.6196078333305195</c:v>
                </c:pt>
                <c:pt idx="562">
                  <c:v>5.6296068333322182</c:v>
                </c:pt>
                <c:pt idx="563">
                  <c:v>5.639605833333917</c:v>
                </c:pt>
                <c:pt idx="564">
                  <c:v>5.6496058333432302</c:v>
                </c:pt>
                <c:pt idx="565">
                  <c:v>5.6596048333449289</c:v>
                </c:pt>
                <c:pt idx="566">
                  <c:v>5.6696038333466277</c:v>
                </c:pt>
                <c:pt idx="567">
                  <c:v>5.6796038333559409</c:v>
                </c:pt>
                <c:pt idx="568">
                  <c:v>5.6896028333576396</c:v>
                </c:pt>
                <c:pt idx="569">
                  <c:v>5.6996018333593383</c:v>
                </c:pt>
                <c:pt idx="570">
                  <c:v>5.7096018333395477</c:v>
                </c:pt>
                <c:pt idx="571">
                  <c:v>5.7196008333412465</c:v>
                </c:pt>
                <c:pt idx="572">
                  <c:v>5.7295998333429452</c:v>
                </c:pt>
                <c:pt idx="573">
                  <c:v>5.7395998333522584</c:v>
                </c:pt>
                <c:pt idx="574">
                  <c:v>5.7495988333539572</c:v>
                </c:pt>
                <c:pt idx="575">
                  <c:v>5.7595978333556559</c:v>
                </c:pt>
                <c:pt idx="576">
                  <c:v>5.7695968333573546</c:v>
                </c:pt>
                <c:pt idx="577">
                  <c:v>5.779596833337564</c:v>
                </c:pt>
                <c:pt idx="578">
                  <c:v>5.7895958333392628</c:v>
                </c:pt>
                <c:pt idx="579">
                  <c:v>5.7995948333409615</c:v>
                </c:pt>
                <c:pt idx="580">
                  <c:v>5.8095948333502747</c:v>
                </c:pt>
                <c:pt idx="581">
                  <c:v>5.8195938333519734</c:v>
                </c:pt>
                <c:pt idx="582">
                  <c:v>5.8295928333536722</c:v>
                </c:pt>
                <c:pt idx="583">
                  <c:v>5.8395928333338816</c:v>
                </c:pt>
                <c:pt idx="584">
                  <c:v>5.8495918333355803</c:v>
                </c:pt>
                <c:pt idx="585">
                  <c:v>5.859590833337279</c:v>
                </c:pt>
                <c:pt idx="586">
                  <c:v>5.8695908333465923</c:v>
                </c:pt>
                <c:pt idx="587">
                  <c:v>5.879589833348291</c:v>
                </c:pt>
                <c:pt idx="588">
                  <c:v>5.8895888333499897</c:v>
                </c:pt>
                <c:pt idx="589">
                  <c:v>5.899588833359303</c:v>
                </c:pt>
                <c:pt idx="590">
                  <c:v>5.9095878333318979</c:v>
                </c:pt>
                <c:pt idx="591">
                  <c:v>5.9195868333335966</c:v>
                </c:pt>
                <c:pt idx="592">
                  <c:v>5.9295858333352953</c:v>
                </c:pt>
                <c:pt idx="593">
                  <c:v>5.9395858333446085</c:v>
                </c:pt>
                <c:pt idx="594">
                  <c:v>5.9495848333463073</c:v>
                </c:pt>
                <c:pt idx="595">
                  <c:v>5.959583833348006</c:v>
                </c:pt>
                <c:pt idx="596">
                  <c:v>5.9695838333573192</c:v>
                </c:pt>
                <c:pt idx="597">
                  <c:v>5.979582833359018</c:v>
                </c:pt>
                <c:pt idx="598">
                  <c:v>5.9895818333316129</c:v>
                </c:pt>
                <c:pt idx="599">
                  <c:v>5.9995818333409261</c:v>
                </c:pt>
                <c:pt idx="600">
                  <c:v>6.0095808333426248</c:v>
                </c:pt>
                <c:pt idx="601">
                  <c:v>6.0195798333443236</c:v>
                </c:pt>
                <c:pt idx="602">
                  <c:v>6.0295798333536368</c:v>
                </c:pt>
                <c:pt idx="603">
                  <c:v>6.0395788333553355</c:v>
                </c:pt>
                <c:pt idx="604">
                  <c:v>6.0495778333570343</c:v>
                </c:pt>
                <c:pt idx="605">
                  <c:v>6.0595778333372436</c:v>
                </c:pt>
                <c:pt idx="606">
                  <c:v>6.0695768333389424</c:v>
                </c:pt>
                <c:pt idx="607">
                  <c:v>6.0795758333406411</c:v>
                </c:pt>
                <c:pt idx="608">
                  <c:v>6.0895748333423398</c:v>
                </c:pt>
                <c:pt idx="609">
                  <c:v>6.0995748333516531</c:v>
                </c:pt>
                <c:pt idx="610">
                  <c:v>6.1095738333533518</c:v>
                </c:pt>
                <c:pt idx="611">
                  <c:v>6.1195728333550505</c:v>
                </c:pt>
                <c:pt idx="612">
                  <c:v>6.1295728333352599</c:v>
                </c:pt>
                <c:pt idx="613">
                  <c:v>6.1395718333369587</c:v>
                </c:pt>
                <c:pt idx="614">
                  <c:v>6.1495708333386574</c:v>
                </c:pt>
                <c:pt idx="615">
                  <c:v>6.1595708333479706</c:v>
                </c:pt>
                <c:pt idx="616">
                  <c:v>6.1695698333496694</c:v>
                </c:pt>
                <c:pt idx="617">
                  <c:v>6.1795688333513681</c:v>
                </c:pt>
                <c:pt idx="618">
                  <c:v>6.1895688333315775</c:v>
                </c:pt>
                <c:pt idx="619">
                  <c:v>6.1995678333332762</c:v>
                </c:pt>
                <c:pt idx="620">
                  <c:v>6.2095668333349749</c:v>
                </c:pt>
                <c:pt idx="621">
                  <c:v>6.2195668333442882</c:v>
                </c:pt>
                <c:pt idx="622">
                  <c:v>6.2295658333459869</c:v>
                </c:pt>
                <c:pt idx="623">
                  <c:v>6.2395648333476856</c:v>
                </c:pt>
                <c:pt idx="624">
                  <c:v>6.2495638333493844</c:v>
                </c:pt>
                <c:pt idx="625">
                  <c:v>6.2595638333586976</c:v>
                </c:pt>
                <c:pt idx="626">
                  <c:v>6.2695628333312925</c:v>
                </c:pt>
                <c:pt idx="627">
                  <c:v>6.2795618333329912</c:v>
                </c:pt>
                <c:pt idx="628">
                  <c:v>6.2895618333423045</c:v>
                </c:pt>
                <c:pt idx="629">
                  <c:v>6.2995608333440032</c:v>
                </c:pt>
                <c:pt idx="630">
                  <c:v>6.3095598333457019</c:v>
                </c:pt>
                <c:pt idx="631">
                  <c:v>6.3195598333550151</c:v>
                </c:pt>
                <c:pt idx="632">
                  <c:v>6.3295588333567139</c:v>
                </c:pt>
                <c:pt idx="633">
                  <c:v>6.3395578333584126</c:v>
                </c:pt>
                <c:pt idx="634">
                  <c:v>6.349557833338622</c:v>
                </c:pt>
                <c:pt idx="635">
                  <c:v>6.3595568333403207</c:v>
                </c:pt>
                <c:pt idx="636">
                  <c:v>6.3695558333420195</c:v>
                </c:pt>
                <c:pt idx="637">
                  <c:v>6.3795558333513327</c:v>
                </c:pt>
                <c:pt idx="638">
                  <c:v>6.3895548333530314</c:v>
                </c:pt>
                <c:pt idx="639">
                  <c:v>6.3995538333547302</c:v>
                </c:pt>
                <c:pt idx="640">
                  <c:v>6.4095528333564289</c:v>
                </c:pt>
                <c:pt idx="641">
                  <c:v>6.4195528333366383</c:v>
                </c:pt>
                <c:pt idx="642">
                  <c:v>6.429551833338337</c:v>
                </c:pt>
                <c:pt idx="643">
                  <c:v>6.4395508333400358</c:v>
                </c:pt>
                <c:pt idx="644">
                  <c:v>6.449550833349349</c:v>
                </c:pt>
                <c:pt idx="645">
                  <c:v>6.4595498333510477</c:v>
                </c:pt>
                <c:pt idx="646">
                  <c:v>6.4695488333527464</c:v>
                </c:pt>
                <c:pt idx="647">
                  <c:v>6.4795488333329558</c:v>
                </c:pt>
                <c:pt idx="648">
                  <c:v>6.4895478333346546</c:v>
                </c:pt>
                <c:pt idx="649">
                  <c:v>6.4995468333363533</c:v>
                </c:pt>
                <c:pt idx="650">
                  <c:v>6.5095468333456665</c:v>
                </c:pt>
                <c:pt idx="651">
                  <c:v>6.5195458333473653</c:v>
                </c:pt>
                <c:pt idx="652">
                  <c:v>6.529544833349064</c:v>
                </c:pt>
                <c:pt idx="653">
                  <c:v>6.5395448333583772</c:v>
                </c:pt>
                <c:pt idx="654">
                  <c:v>6.5495438333309721</c:v>
                </c:pt>
                <c:pt idx="655">
                  <c:v>6.5595428333326709</c:v>
                </c:pt>
                <c:pt idx="656">
                  <c:v>6.5695418333343696</c:v>
                </c:pt>
                <c:pt idx="657">
                  <c:v>6.5795418333436828</c:v>
                </c:pt>
                <c:pt idx="658">
                  <c:v>6.5895408333453815</c:v>
                </c:pt>
                <c:pt idx="659">
                  <c:v>6.5995398333470803</c:v>
                </c:pt>
                <c:pt idx="660">
                  <c:v>6.6095398333563935</c:v>
                </c:pt>
                <c:pt idx="661">
                  <c:v>6.6195388333580922</c:v>
                </c:pt>
                <c:pt idx="662">
                  <c:v>6.6295378333306871</c:v>
                </c:pt>
                <c:pt idx="663">
                  <c:v>6.6395378333400004</c:v>
                </c:pt>
                <c:pt idx="664">
                  <c:v>6.6495368333416991</c:v>
                </c:pt>
                <c:pt idx="665">
                  <c:v>6.6595358333433978</c:v>
                </c:pt>
                <c:pt idx="666">
                  <c:v>6.6695358333527111</c:v>
                </c:pt>
                <c:pt idx="667">
                  <c:v>6.6795348333544098</c:v>
                </c:pt>
                <c:pt idx="668">
                  <c:v>6.6895338333561085</c:v>
                </c:pt>
                <c:pt idx="669">
                  <c:v>6.6995338333363179</c:v>
                </c:pt>
                <c:pt idx="670">
                  <c:v>6.7095328333380166</c:v>
                </c:pt>
                <c:pt idx="671">
                  <c:v>6.7195318333397154</c:v>
                </c:pt>
                <c:pt idx="672">
                  <c:v>6.7295308333414141</c:v>
                </c:pt>
                <c:pt idx="673">
                  <c:v>6.7395308333507273</c:v>
                </c:pt>
                <c:pt idx="674">
                  <c:v>6.7495298333524261</c:v>
                </c:pt>
                <c:pt idx="675">
                  <c:v>6.7595288333541248</c:v>
                </c:pt>
                <c:pt idx="676">
                  <c:v>6.7695288333343342</c:v>
                </c:pt>
                <c:pt idx="677">
                  <c:v>6.7795278333360329</c:v>
                </c:pt>
                <c:pt idx="678">
                  <c:v>6.7895268333377317</c:v>
                </c:pt>
                <c:pt idx="679">
                  <c:v>6.7995268333470449</c:v>
                </c:pt>
                <c:pt idx="680">
                  <c:v>6.8095258333487436</c:v>
                </c:pt>
                <c:pt idx="681">
                  <c:v>6.8195248333504423</c:v>
                </c:pt>
                <c:pt idx="682">
                  <c:v>6.8295248333306517</c:v>
                </c:pt>
                <c:pt idx="683">
                  <c:v>6.8395238333323505</c:v>
                </c:pt>
                <c:pt idx="684">
                  <c:v>6.8495228333340492</c:v>
                </c:pt>
                <c:pt idx="685">
                  <c:v>6.8595228333433624</c:v>
                </c:pt>
                <c:pt idx="686">
                  <c:v>6.8695218333450612</c:v>
                </c:pt>
                <c:pt idx="687">
                  <c:v>6.8795208333467599</c:v>
                </c:pt>
                <c:pt idx="688">
                  <c:v>6.8895198333484586</c:v>
                </c:pt>
                <c:pt idx="689">
                  <c:v>6.8995198333577719</c:v>
                </c:pt>
                <c:pt idx="690">
                  <c:v>6.9095188333303668</c:v>
                </c:pt>
                <c:pt idx="691">
                  <c:v>6.9195178333320655</c:v>
                </c:pt>
                <c:pt idx="692">
                  <c:v>6.9295178333413787</c:v>
                </c:pt>
                <c:pt idx="693">
                  <c:v>6.9395168333430775</c:v>
                </c:pt>
                <c:pt idx="694">
                  <c:v>6.9495158333447762</c:v>
                </c:pt>
                <c:pt idx="695">
                  <c:v>6.9595158333540894</c:v>
                </c:pt>
                <c:pt idx="696">
                  <c:v>6.9695148333557881</c:v>
                </c:pt>
                <c:pt idx="697">
                  <c:v>6.9795138333574869</c:v>
                </c:pt>
                <c:pt idx="698">
                  <c:v>6.9895138333376963</c:v>
                </c:pt>
                <c:pt idx="699">
                  <c:v>6.999512833339395</c:v>
                </c:pt>
                <c:pt idx="700">
                  <c:v>7.0095118333410937</c:v>
                </c:pt>
                <c:pt idx="701">
                  <c:v>7.019511833350407</c:v>
                </c:pt>
                <c:pt idx="702">
                  <c:v>7.0295108333521057</c:v>
                </c:pt>
                <c:pt idx="703">
                  <c:v>7.0395098333538044</c:v>
                </c:pt>
                <c:pt idx="704">
                  <c:v>7.0495098333340138</c:v>
                </c:pt>
                <c:pt idx="705">
                  <c:v>7.0595088333357126</c:v>
                </c:pt>
                <c:pt idx="706">
                  <c:v>7.0695078333374113</c:v>
                </c:pt>
                <c:pt idx="707">
                  <c:v>7.07950683333911</c:v>
                </c:pt>
                <c:pt idx="708">
                  <c:v>7.0895068333484232</c:v>
                </c:pt>
                <c:pt idx="709">
                  <c:v>7.099505833350122</c:v>
                </c:pt>
                <c:pt idx="710">
                  <c:v>7.1095048333518207</c:v>
                </c:pt>
                <c:pt idx="711">
                  <c:v>7.1195042500039563</c:v>
                </c:pt>
                <c:pt idx="712">
                  <c:v>7.129503250005655</c:v>
                </c:pt>
                <c:pt idx="713">
                  <c:v>7.1395022500073537</c:v>
                </c:pt>
                <c:pt idx="714">
                  <c:v>7.1495022500166669</c:v>
                </c:pt>
                <c:pt idx="715">
                  <c:v>7.1595012500183657</c:v>
                </c:pt>
                <c:pt idx="716">
                  <c:v>7.1695002500200644</c:v>
                </c:pt>
                <c:pt idx="717">
                  <c:v>7.1795002500002738</c:v>
                </c:pt>
                <c:pt idx="718">
                  <c:v>7.1894992500019725</c:v>
                </c:pt>
                <c:pt idx="719">
                  <c:v>7.1994982500036713</c:v>
                </c:pt>
                <c:pt idx="720">
                  <c:v>7.2094982500129845</c:v>
                </c:pt>
                <c:pt idx="721">
                  <c:v>7.2194972500146832</c:v>
                </c:pt>
                <c:pt idx="722">
                  <c:v>7.229496250016382</c:v>
                </c:pt>
                <c:pt idx="723">
                  <c:v>7.2394962500256952</c:v>
                </c:pt>
                <c:pt idx="724">
                  <c:v>7.2494952499982901</c:v>
                </c:pt>
                <c:pt idx="725">
                  <c:v>7.2594942499999888</c:v>
                </c:pt>
                <c:pt idx="726">
                  <c:v>7.269494250009302</c:v>
                </c:pt>
                <c:pt idx="727">
                  <c:v>7.2794932500110008</c:v>
                </c:pt>
                <c:pt idx="728">
                  <c:v>7.2894922500126995</c:v>
                </c:pt>
                <c:pt idx="729">
                  <c:v>7.2994912500143982</c:v>
                </c:pt>
                <c:pt idx="730">
                  <c:v>7.3094912500237115</c:v>
                </c:pt>
                <c:pt idx="731">
                  <c:v>7.3194902500254102</c:v>
                </c:pt>
                <c:pt idx="732">
                  <c:v>7.3294892499980051</c:v>
                </c:pt>
                <c:pt idx="733">
                  <c:v>7.3394892500073183</c:v>
                </c:pt>
                <c:pt idx="734">
                  <c:v>7.3494882500090171</c:v>
                </c:pt>
                <c:pt idx="735">
                  <c:v>7.3594872500107158</c:v>
                </c:pt>
                <c:pt idx="736">
                  <c:v>7.369487250020029</c:v>
                </c:pt>
                <c:pt idx="737">
                  <c:v>7.3794862500217278</c:v>
                </c:pt>
                <c:pt idx="738">
                  <c:v>7.3894852500234265</c:v>
                </c:pt>
                <c:pt idx="739">
                  <c:v>7.3994852500036359</c:v>
                </c:pt>
                <c:pt idx="740">
                  <c:v>7.4094842500053346</c:v>
                </c:pt>
                <c:pt idx="741">
                  <c:v>7.4194832500070333</c:v>
                </c:pt>
                <c:pt idx="742">
                  <c:v>7.4294832500163466</c:v>
                </c:pt>
                <c:pt idx="743">
                  <c:v>7.4394822500180453</c:v>
                </c:pt>
                <c:pt idx="744">
                  <c:v>7.449481250019744</c:v>
                </c:pt>
                <c:pt idx="745">
                  <c:v>7.4594812499999534</c:v>
                </c:pt>
                <c:pt idx="746">
                  <c:v>7.4694802500016522</c:v>
                </c:pt>
                <c:pt idx="747">
                  <c:v>7.4794792500033509</c:v>
                </c:pt>
                <c:pt idx="748">
                  <c:v>7.4894782500050496</c:v>
                </c:pt>
                <c:pt idx="749">
                  <c:v>7.4994782500143629</c:v>
                </c:pt>
                <c:pt idx="750">
                  <c:v>7.5094772500160616</c:v>
                </c:pt>
                <c:pt idx="751">
                  <c:v>7.5194762500177603</c:v>
                </c:pt>
                <c:pt idx="752">
                  <c:v>7.5294762499979697</c:v>
                </c:pt>
                <c:pt idx="753">
                  <c:v>7.5394752499996684</c:v>
                </c:pt>
                <c:pt idx="754">
                  <c:v>7.5494742500013672</c:v>
                </c:pt>
                <c:pt idx="755">
                  <c:v>7.5594742500106804</c:v>
                </c:pt>
                <c:pt idx="756">
                  <c:v>7.5694732500123791</c:v>
                </c:pt>
                <c:pt idx="757">
                  <c:v>7.5794722500140779</c:v>
                </c:pt>
                <c:pt idx="758">
                  <c:v>7.5894722500233911</c:v>
                </c:pt>
                <c:pt idx="759">
                  <c:v>7.5994712500250898</c:v>
                </c:pt>
                <c:pt idx="760">
                  <c:v>7.6094702499976847</c:v>
                </c:pt>
                <c:pt idx="761">
                  <c:v>7.619470250006998</c:v>
                </c:pt>
                <c:pt idx="762">
                  <c:v>7.6294692500086967</c:v>
                </c:pt>
                <c:pt idx="763">
                  <c:v>7.6394682500103954</c:v>
                </c:pt>
                <c:pt idx="764">
                  <c:v>7.6494672500120942</c:v>
                </c:pt>
                <c:pt idx="765">
                  <c:v>7.6594672500214074</c:v>
                </c:pt>
                <c:pt idx="766">
                  <c:v>7.6694662500231061</c:v>
                </c:pt>
                <c:pt idx="767">
                  <c:v>7.6794652500248048</c:v>
                </c:pt>
                <c:pt idx="768">
                  <c:v>7.6894652500050142</c:v>
                </c:pt>
                <c:pt idx="769">
                  <c:v>7.699464250006713</c:v>
                </c:pt>
                <c:pt idx="770">
                  <c:v>7.7094632500084117</c:v>
                </c:pt>
                <c:pt idx="771">
                  <c:v>7.7194632500177249</c:v>
                </c:pt>
                <c:pt idx="772">
                  <c:v>7.7294622500194237</c:v>
                </c:pt>
                <c:pt idx="773">
                  <c:v>7.7394612500211224</c:v>
                </c:pt>
                <c:pt idx="774">
                  <c:v>7.7494612500013318</c:v>
                </c:pt>
                <c:pt idx="775">
                  <c:v>7.7594602500030305</c:v>
                </c:pt>
                <c:pt idx="776">
                  <c:v>7.7694592500047293</c:v>
                </c:pt>
                <c:pt idx="777">
                  <c:v>7.7794592500140425</c:v>
                </c:pt>
                <c:pt idx="778">
                  <c:v>7.7894582500157412</c:v>
                </c:pt>
                <c:pt idx="779">
                  <c:v>7.7994572500174399</c:v>
                </c:pt>
                <c:pt idx="780">
                  <c:v>7.8094572499976493</c:v>
                </c:pt>
                <c:pt idx="781">
                  <c:v>7.8194562499993481</c:v>
                </c:pt>
                <c:pt idx="782">
                  <c:v>7.8294552500010468</c:v>
                </c:pt>
                <c:pt idx="783">
                  <c:v>7.83945525001036</c:v>
                </c:pt>
                <c:pt idx="784">
                  <c:v>7.8494542500120588</c:v>
                </c:pt>
                <c:pt idx="785">
                  <c:v>7.8594532500137575</c:v>
                </c:pt>
                <c:pt idx="786">
                  <c:v>7.8694522500154562</c:v>
                </c:pt>
                <c:pt idx="787">
                  <c:v>7.8794522500247695</c:v>
                </c:pt>
                <c:pt idx="788">
                  <c:v>7.8894512499973644</c:v>
                </c:pt>
                <c:pt idx="789">
                  <c:v>7.8994502499990631</c:v>
                </c:pt>
                <c:pt idx="790">
                  <c:v>7.9094502500083763</c:v>
                </c:pt>
                <c:pt idx="791">
                  <c:v>7.919449250010075</c:v>
                </c:pt>
                <c:pt idx="792">
                  <c:v>7.9294482500117738</c:v>
                </c:pt>
                <c:pt idx="793">
                  <c:v>7.939448250021087</c:v>
                </c:pt>
                <c:pt idx="794">
                  <c:v>7.9494472500227857</c:v>
                </c:pt>
                <c:pt idx="795">
                  <c:v>7.9594462500244845</c:v>
                </c:pt>
                <c:pt idx="796">
                  <c:v>7.9694462500046939</c:v>
                </c:pt>
                <c:pt idx="797">
                  <c:v>7.9794452500063926</c:v>
                </c:pt>
                <c:pt idx="798">
                  <c:v>7.9894442500080913</c:v>
                </c:pt>
                <c:pt idx="799">
                  <c:v>7.9994442500174046</c:v>
                </c:pt>
                <c:pt idx="800">
                  <c:v>8.0094432500191033</c:v>
                </c:pt>
                <c:pt idx="801">
                  <c:v>8.019442250020802</c:v>
                </c:pt>
                <c:pt idx="802">
                  <c:v>8.0294422500010114</c:v>
                </c:pt>
                <c:pt idx="803">
                  <c:v>8.0394412500027101</c:v>
                </c:pt>
                <c:pt idx="804">
                  <c:v>8.0494402500044089</c:v>
                </c:pt>
                <c:pt idx="805">
                  <c:v>8.0594402500137221</c:v>
                </c:pt>
                <c:pt idx="806">
                  <c:v>8.0694392500154208</c:v>
                </c:pt>
                <c:pt idx="807">
                  <c:v>8.0794382500171196</c:v>
                </c:pt>
                <c:pt idx="808">
                  <c:v>8.0894372500188183</c:v>
                </c:pt>
                <c:pt idx="809">
                  <c:v>8.0994372499990277</c:v>
                </c:pt>
                <c:pt idx="810">
                  <c:v>8.1094362500007264</c:v>
                </c:pt>
                <c:pt idx="811">
                  <c:v>8.119435833330499</c:v>
                </c:pt>
                <c:pt idx="812">
                  <c:v>8.1294358333398122</c:v>
                </c:pt>
                <c:pt idx="813">
                  <c:v>8.139434833341511</c:v>
                </c:pt>
                <c:pt idx="814">
                  <c:v>8.1494338333432097</c:v>
                </c:pt>
                <c:pt idx="815">
                  <c:v>8.1594338333525229</c:v>
                </c:pt>
                <c:pt idx="816">
                  <c:v>8.1694328333542217</c:v>
                </c:pt>
                <c:pt idx="817">
                  <c:v>8.1794318333559204</c:v>
                </c:pt>
                <c:pt idx="818">
                  <c:v>8.1894318333361298</c:v>
                </c:pt>
                <c:pt idx="819">
                  <c:v>8.1994308333378285</c:v>
                </c:pt>
                <c:pt idx="820">
                  <c:v>8.2094298333395272</c:v>
                </c:pt>
                <c:pt idx="821">
                  <c:v>8.2194298333488405</c:v>
                </c:pt>
                <c:pt idx="822">
                  <c:v>8.2294288333505392</c:v>
                </c:pt>
                <c:pt idx="823">
                  <c:v>8.2394278333522379</c:v>
                </c:pt>
                <c:pt idx="824">
                  <c:v>8.2494278333324473</c:v>
                </c:pt>
                <c:pt idx="825">
                  <c:v>8.2594268333341461</c:v>
                </c:pt>
                <c:pt idx="826">
                  <c:v>8.2694258333358448</c:v>
                </c:pt>
                <c:pt idx="827">
                  <c:v>8.279425833345158</c:v>
                </c:pt>
                <c:pt idx="828">
                  <c:v>8.2894248333468568</c:v>
                </c:pt>
                <c:pt idx="829">
                  <c:v>8.2994238333485555</c:v>
                </c:pt>
                <c:pt idx="830">
                  <c:v>8.3094228333502542</c:v>
                </c:pt>
                <c:pt idx="831">
                  <c:v>8.3194228333304636</c:v>
                </c:pt>
                <c:pt idx="832">
                  <c:v>8.3294218333321624</c:v>
                </c:pt>
                <c:pt idx="833">
                  <c:v>8.3394208333338611</c:v>
                </c:pt>
                <c:pt idx="834">
                  <c:v>8.3494208333431743</c:v>
                </c:pt>
                <c:pt idx="835">
                  <c:v>8.359419833344873</c:v>
                </c:pt>
                <c:pt idx="836">
                  <c:v>8.3694188333465718</c:v>
                </c:pt>
                <c:pt idx="837">
                  <c:v>8.379418833355885</c:v>
                </c:pt>
                <c:pt idx="838">
                  <c:v>8.3894178333575837</c:v>
                </c:pt>
                <c:pt idx="839">
                  <c:v>8.3994168333592825</c:v>
                </c:pt>
                <c:pt idx="840">
                  <c:v>8.4094168333394919</c:v>
                </c:pt>
                <c:pt idx="841">
                  <c:v>8.4194158333411906</c:v>
                </c:pt>
                <c:pt idx="842">
                  <c:v>8.4294148333428893</c:v>
                </c:pt>
                <c:pt idx="843">
                  <c:v>8.4394148333522025</c:v>
                </c:pt>
                <c:pt idx="844">
                  <c:v>8.4494138333539013</c:v>
                </c:pt>
                <c:pt idx="845">
                  <c:v>8.4594128333556</c:v>
                </c:pt>
                <c:pt idx="846">
                  <c:v>8.4694128333358094</c:v>
                </c:pt>
                <c:pt idx="847">
                  <c:v>8.4794118333375081</c:v>
                </c:pt>
                <c:pt idx="848">
                  <c:v>8.4894108333392069</c:v>
                </c:pt>
                <c:pt idx="849">
                  <c:v>8.4994108333485201</c:v>
                </c:pt>
                <c:pt idx="850">
                  <c:v>8.5094098333502188</c:v>
                </c:pt>
                <c:pt idx="851">
                  <c:v>8.5194088333519176</c:v>
                </c:pt>
                <c:pt idx="852">
                  <c:v>8.529408833332127</c:v>
                </c:pt>
                <c:pt idx="853">
                  <c:v>8.5394078333338257</c:v>
                </c:pt>
                <c:pt idx="854">
                  <c:v>8.5494068333355244</c:v>
                </c:pt>
                <c:pt idx="855">
                  <c:v>8.5594058333372232</c:v>
                </c:pt>
                <c:pt idx="856">
                  <c:v>8.5694058333465364</c:v>
                </c:pt>
                <c:pt idx="857">
                  <c:v>8.5794048333482351</c:v>
                </c:pt>
                <c:pt idx="858">
                  <c:v>8.5894038333499338</c:v>
                </c:pt>
                <c:pt idx="859">
                  <c:v>8.5994038333592471</c:v>
                </c:pt>
                <c:pt idx="860">
                  <c:v>8.609402833331842</c:v>
                </c:pt>
                <c:pt idx="861">
                  <c:v>8.6194018333335407</c:v>
                </c:pt>
                <c:pt idx="862">
                  <c:v>8.6294018333428539</c:v>
                </c:pt>
                <c:pt idx="863">
                  <c:v>8.6394008333445527</c:v>
                </c:pt>
                <c:pt idx="864">
                  <c:v>8.6493998333462514</c:v>
                </c:pt>
                <c:pt idx="865">
                  <c:v>8.6593998333555646</c:v>
                </c:pt>
                <c:pt idx="866">
                  <c:v>8.6693988333572634</c:v>
                </c:pt>
                <c:pt idx="867">
                  <c:v>8.6793978333589621</c:v>
                </c:pt>
                <c:pt idx="868">
                  <c:v>8.6893978333391715</c:v>
                </c:pt>
                <c:pt idx="869">
                  <c:v>8.6993968333408702</c:v>
                </c:pt>
                <c:pt idx="870">
                  <c:v>8.7093958333425689</c:v>
                </c:pt>
                <c:pt idx="871">
                  <c:v>8.7193958333518822</c:v>
                </c:pt>
                <c:pt idx="872">
                  <c:v>8.7293948333535809</c:v>
                </c:pt>
                <c:pt idx="873">
                  <c:v>8.7393938333552796</c:v>
                </c:pt>
                <c:pt idx="874">
                  <c:v>8.749393833335489</c:v>
                </c:pt>
                <c:pt idx="875">
                  <c:v>8.7593928333371878</c:v>
                </c:pt>
                <c:pt idx="876">
                  <c:v>8.7693918333388865</c:v>
                </c:pt>
                <c:pt idx="877">
                  <c:v>8.7793918333481997</c:v>
                </c:pt>
                <c:pt idx="878">
                  <c:v>8.7893908333498985</c:v>
                </c:pt>
                <c:pt idx="879">
                  <c:v>8.7993898333515972</c:v>
                </c:pt>
                <c:pt idx="880">
                  <c:v>8.8093888333532959</c:v>
                </c:pt>
                <c:pt idx="881">
                  <c:v>8.8193888333335053</c:v>
                </c:pt>
                <c:pt idx="882">
                  <c:v>8.829387833335204</c:v>
                </c:pt>
                <c:pt idx="883">
                  <c:v>8.8393868333369028</c:v>
                </c:pt>
                <c:pt idx="884">
                  <c:v>8.849386833346216</c:v>
                </c:pt>
                <c:pt idx="885">
                  <c:v>8.8593858333479147</c:v>
                </c:pt>
                <c:pt idx="886">
                  <c:v>8.8693848333496135</c:v>
                </c:pt>
                <c:pt idx="887">
                  <c:v>8.8793848333589267</c:v>
                </c:pt>
                <c:pt idx="888">
                  <c:v>8.8893838333315216</c:v>
                </c:pt>
                <c:pt idx="889">
                  <c:v>8.8993828333332203</c:v>
                </c:pt>
                <c:pt idx="890">
                  <c:v>8.9093828333425336</c:v>
                </c:pt>
                <c:pt idx="891">
                  <c:v>8.9193818333442323</c:v>
                </c:pt>
                <c:pt idx="892">
                  <c:v>8.929380833345931</c:v>
                </c:pt>
                <c:pt idx="893">
                  <c:v>8.9393808333552442</c:v>
                </c:pt>
                <c:pt idx="894">
                  <c:v>8.949379833356943</c:v>
                </c:pt>
                <c:pt idx="895">
                  <c:v>8.9593788333586417</c:v>
                </c:pt>
                <c:pt idx="896">
                  <c:v>8.9693788333388511</c:v>
                </c:pt>
                <c:pt idx="897">
                  <c:v>8.9793778333405498</c:v>
                </c:pt>
                <c:pt idx="898">
                  <c:v>8.9893768333422486</c:v>
                </c:pt>
                <c:pt idx="899">
                  <c:v>8.9993768333515618</c:v>
                </c:pt>
                <c:pt idx="900">
                  <c:v>9.0093758333532605</c:v>
                </c:pt>
                <c:pt idx="901">
                  <c:v>9.0193748333549593</c:v>
                </c:pt>
                <c:pt idx="902">
                  <c:v>9.0293748333351687</c:v>
                </c:pt>
                <c:pt idx="903">
                  <c:v>9.0393738333368674</c:v>
                </c:pt>
                <c:pt idx="904">
                  <c:v>9.0493728333385661</c:v>
                </c:pt>
                <c:pt idx="905">
                  <c:v>9.0593728333478794</c:v>
                </c:pt>
                <c:pt idx="906">
                  <c:v>9.0693718333495781</c:v>
                </c:pt>
                <c:pt idx="907">
                  <c:v>9.0793708333512768</c:v>
                </c:pt>
                <c:pt idx="908">
                  <c:v>9.0893698333529755</c:v>
                </c:pt>
                <c:pt idx="909">
                  <c:v>9.0993698333331849</c:v>
                </c:pt>
                <c:pt idx="910">
                  <c:v>9.1093688333348837</c:v>
                </c:pt>
                <c:pt idx="911">
                  <c:v>9.1193678333365824</c:v>
                </c:pt>
                <c:pt idx="912">
                  <c:v>9.1293674583430402</c:v>
                </c:pt>
                <c:pt idx="913">
                  <c:v>9.1393664583447389</c:v>
                </c:pt>
                <c:pt idx="914">
                  <c:v>9.1493654583464377</c:v>
                </c:pt>
                <c:pt idx="915">
                  <c:v>9.1593654583557509</c:v>
                </c:pt>
                <c:pt idx="916">
                  <c:v>9.1693644583574496</c:v>
                </c:pt>
                <c:pt idx="917">
                  <c:v>9.1793634583591484</c:v>
                </c:pt>
                <c:pt idx="918">
                  <c:v>9.1893634583393577</c:v>
                </c:pt>
                <c:pt idx="919">
                  <c:v>9.1993624583410565</c:v>
                </c:pt>
                <c:pt idx="920">
                  <c:v>9.2093614583427552</c:v>
                </c:pt>
                <c:pt idx="921">
                  <c:v>9.2193614583520684</c:v>
                </c:pt>
                <c:pt idx="922">
                  <c:v>9.2293604583537672</c:v>
                </c:pt>
                <c:pt idx="923">
                  <c:v>9.2393594583554659</c:v>
                </c:pt>
                <c:pt idx="924">
                  <c:v>9.2493594583356753</c:v>
                </c:pt>
                <c:pt idx="925">
                  <c:v>9.259358458337374</c:v>
                </c:pt>
                <c:pt idx="926">
                  <c:v>9.2693574583390728</c:v>
                </c:pt>
                <c:pt idx="927">
                  <c:v>9.279357458348386</c:v>
                </c:pt>
                <c:pt idx="928">
                  <c:v>9.2893564583500847</c:v>
                </c:pt>
                <c:pt idx="929">
                  <c:v>9.2993554583517835</c:v>
                </c:pt>
                <c:pt idx="930">
                  <c:v>9.3093554583319928</c:v>
                </c:pt>
                <c:pt idx="931">
                  <c:v>9.3193544583336916</c:v>
                </c:pt>
                <c:pt idx="932">
                  <c:v>9.3293534583353903</c:v>
                </c:pt>
                <c:pt idx="933">
                  <c:v>9.3393534583447035</c:v>
                </c:pt>
                <c:pt idx="934">
                  <c:v>9.3493524583464023</c:v>
                </c:pt>
                <c:pt idx="935">
                  <c:v>9.359351458348101</c:v>
                </c:pt>
                <c:pt idx="936">
                  <c:v>9.3693514583574142</c:v>
                </c:pt>
                <c:pt idx="937">
                  <c:v>9.379350458359113</c:v>
                </c:pt>
                <c:pt idx="938">
                  <c:v>9.3893494583317079</c:v>
                </c:pt>
                <c:pt idx="939">
                  <c:v>9.3993494583410211</c:v>
                </c:pt>
                <c:pt idx="940">
                  <c:v>9.4093484583427198</c:v>
                </c:pt>
                <c:pt idx="941">
                  <c:v>9.4193474583444186</c:v>
                </c:pt>
                <c:pt idx="942">
                  <c:v>9.4293464583461173</c:v>
                </c:pt>
                <c:pt idx="943">
                  <c:v>9.4393464583554305</c:v>
                </c:pt>
                <c:pt idx="944">
                  <c:v>9.4493454583571292</c:v>
                </c:pt>
                <c:pt idx="945">
                  <c:v>9.459344458358828</c:v>
                </c:pt>
                <c:pt idx="946">
                  <c:v>9.4693444583390374</c:v>
                </c:pt>
                <c:pt idx="947">
                  <c:v>9.4793434583407361</c:v>
                </c:pt>
                <c:pt idx="948">
                  <c:v>9.4893424583424348</c:v>
                </c:pt>
                <c:pt idx="949">
                  <c:v>9.4993424583517481</c:v>
                </c:pt>
                <c:pt idx="950">
                  <c:v>9.5093414583534468</c:v>
                </c:pt>
                <c:pt idx="951">
                  <c:v>9.5193404583551455</c:v>
                </c:pt>
                <c:pt idx="952">
                  <c:v>9.5293404583353549</c:v>
                </c:pt>
                <c:pt idx="953">
                  <c:v>9.5393394583370537</c:v>
                </c:pt>
                <c:pt idx="954">
                  <c:v>9.5493384583387524</c:v>
                </c:pt>
                <c:pt idx="955">
                  <c:v>9.5593384583480656</c:v>
                </c:pt>
                <c:pt idx="956">
                  <c:v>9.5693374583497643</c:v>
                </c:pt>
                <c:pt idx="957">
                  <c:v>9.5793364583514631</c:v>
                </c:pt>
                <c:pt idx="958">
                  <c:v>9.5893364583316725</c:v>
                </c:pt>
                <c:pt idx="959">
                  <c:v>9.5993354583333712</c:v>
                </c:pt>
                <c:pt idx="960">
                  <c:v>9.6093344583350699</c:v>
                </c:pt>
                <c:pt idx="961">
                  <c:v>9.6193344583443832</c:v>
                </c:pt>
                <c:pt idx="962">
                  <c:v>9.6293334583460819</c:v>
                </c:pt>
                <c:pt idx="963">
                  <c:v>9.6393324583477806</c:v>
                </c:pt>
                <c:pt idx="964">
                  <c:v>9.6493324583570939</c:v>
                </c:pt>
                <c:pt idx="965">
                  <c:v>9.6593314583587926</c:v>
                </c:pt>
                <c:pt idx="966">
                  <c:v>9.6693304583313875</c:v>
                </c:pt>
                <c:pt idx="967">
                  <c:v>9.6793304583407007</c:v>
                </c:pt>
                <c:pt idx="968">
                  <c:v>9.6893294583423994</c:v>
                </c:pt>
                <c:pt idx="969">
                  <c:v>9.6993284583440982</c:v>
                </c:pt>
                <c:pt idx="970">
                  <c:v>9.7093284583534114</c:v>
                </c:pt>
                <c:pt idx="971">
                  <c:v>9.7193274583551101</c:v>
                </c:pt>
                <c:pt idx="972">
                  <c:v>9.7293264583568089</c:v>
                </c:pt>
                <c:pt idx="973">
                  <c:v>9.7393264583370183</c:v>
                </c:pt>
                <c:pt idx="974">
                  <c:v>9.749325458338717</c:v>
                </c:pt>
                <c:pt idx="975">
                  <c:v>9.7593244583404157</c:v>
                </c:pt>
                <c:pt idx="976">
                  <c:v>9.7693234583421145</c:v>
                </c:pt>
                <c:pt idx="977">
                  <c:v>9.7793234583514277</c:v>
                </c:pt>
                <c:pt idx="978">
                  <c:v>9.7893224583531264</c:v>
                </c:pt>
                <c:pt idx="979">
                  <c:v>9.7993214583548252</c:v>
                </c:pt>
                <c:pt idx="980">
                  <c:v>9.8093214583350345</c:v>
                </c:pt>
                <c:pt idx="981">
                  <c:v>9.8193204583367333</c:v>
                </c:pt>
                <c:pt idx="982">
                  <c:v>9.829319458338432</c:v>
                </c:pt>
                <c:pt idx="983">
                  <c:v>9.8393194583477452</c:v>
                </c:pt>
                <c:pt idx="984">
                  <c:v>9.849318458349444</c:v>
                </c:pt>
                <c:pt idx="985">
                  <c:v>9.8593174583511427</c:v>
                </c:pt>
                <c:pt idx="986">
                  <c:v>9.8693174583313521</c:v>
                </c:pt>
                <c:pt idx="987">
                  <c:v>9.8793164583330508</c:v>
                </c:pt>
                <c:pt idx="988">
                  <c:v>9.8893154583347496</c:v>
                </c:pt>
                <c:pt idx="989">
                  <c:v>9.8993154583440628</c:v>
                </c:pt>
                <c:pt idx="990">
                  <c:v>9.9093144583457615</c:v>
                </c:pt>
                <c:pt idx="991">
                  <c:v>9.9193134583474603</c:v>
                </c:pt>
                <c:pt idx="992">
                  <c:v>9.9293134583567735</c:v>
                </c:pt>
                <c:pt idx="993">
                  <c:v>9.9393124583584722</c:v>
                </c:pt>
                <c:pt idx="994">
                  <c:v>9.9493114583310671</c:v>
                </c:pt>
                <c:pt idx="995">
                  <c:v>9.9593114583403803</c:v>
                </c:pt>
                <c:pt idx="996">
                  <c:v>9.9693104583420791</c:v>
                </c:pt>
                <c:pt idx="997">
                  <c:v>9.9793094583437778</c:v>
                </c:pt>
                <c:pt idx="998">
                  <c:v>9.989309458353091</c:v>
                </c:pt>
                <c:pt idx="999">
                  <c:v>9.9993084583547898</c:v>
                </c:pt>
                <c:pt idx="1000">
                  <c:v>10.009307458356488</c:v>
                </c:pt>
                <c:pt idx="1001">
                  <c:v>10.019307458336698</c:v>
                </c:pt>
                <c:pt idx="1002">
                  <c:v>10.029306458338397</c:v>
                </c:pt>
                <c:pt idx="1003">
                  <c:v>10.039305458340095</c:v>
                </c:pt>
                <c:pt idx="1004">
                  <c:v>10.049305458349409</c:v>
                </c:pt>
                <c:pt idx="1005">
                  <c:v>10.059304458351107</c:v>
                </c:pt>
                <c:pt idx="1006">
                  <c:v>10.069303458352806</c:v>
                </c:pt>
                <c:pt idx="1007">
                  <c:v>10.079303458333015</c:v>
                </c:pt>
                <c:pt idx="1008">
                  <c:v>10.089302458334714</c:v>
                </c:pt>
                <c:pt idx="1009">
                  <c:v>10.099301458336413</c:v>
                </c:pt>
                <c:pt idx="1010">
                  <c:v>10.109301458345726</c:v>
                </c:pt>
                <c:pt idx="1011">
                  <c:v>10.119300458347425</c:v>
                </c:pt>
                <c:pt idx="1012">
                  <c:v>10.129302500019548</c:v>
                </c:pt>
                <c:pt idx="1013">
                  <c:v>10.139302499999758</c:v>
                </c:pt>
                <c:pt idx="1014">
                  <c:v>10.149301500001457</c:v>
                </c:pt>
                <c:pt idx="1015">
                  <c:v>10.159300500003155</c:v>
                </c:pt>
                <c:pt idx="1016">
                  <c:v>10.169300500012469</c:v>
                </c:pt>
                <c:pt idx="1017">
                  <c:v>10.179299500014167</c:v>
                </c:pt>
                <c:pt idx="1018">
                  <c:v>10.189298500015866</c:v>
                </c:pt>
                <c:pt idx="1019">
                  <c:v>10.199297500017565</c:v>
                </c:pt>
                <c:pt idx="1020">
                  <c:v>10.209297499997774</c:v>
                </c:pt>
                <c:pt idx="1021">
                  <c:v>10.219296499999473</c:v>
                </c:pt>
                <c:pt idx="1022">
                  <c:v>10.229295500001172</c:v>
                </c:pt>
                <c:pt idx="1023">
                  <c:v>10.239295500010485</c:v>
                </c:pt>
                <c:pt idx="1024">
                  <c:v>10.249294500012184</c:v>
                </c:pt>
                <c:pt idx="1025">
                  <c:v>10.259293500013882</c:v>
                </c:pt>
                <c:pt idx="1026">
                  <c:v>10.269293500023196</c:v>
                </c:pt>
                <c:pt idx="1027">
                  <c:v>10.279292500024894</c:v>
                </c:pt>
                <c:pt idx="1028">
                  <c:v>10.289291499997489</c:v>
                </c:pt>
                <c:pt idx="1029">
                  <c:v>10.299291500006802</c:v>
                </c:pt>
                <c:pt idx="1030">
                  <c:v>10.309290500008501</c:v>
                </c:pt>
                <c:pt idx="1031">
                  <c:v>10.3192895000102</c:v>
                </c:pt>
                <c:pt idx="1032">
                  <c:v>10.329289500019513</c:v>
                </c:pt>
                <c:pt idx="1033">
                  <c:v>10.339288500021212</c:v>
                </c:pt>
                <c:pt idx="1034">
                  <c:v>10.349287500022911</c:v>
                </c:pt>
                <c:pt idx="1035">
                  <c:v>10.35928750000312</c:v>
                </c:pt>
                <c:pt idx="1036">
                  <c:v>10.369286500004819</c:v>
                </c:pt>
                <c:pt idx="1037">
                  <c:v>10.379285500006517</c:v>
                </c:pt>
                <c:pt idx="1038">
                  <c:v>10.389285500015831</c:v>
                </c:pt>
                <c:pt idx="1039">
                  <c:v>10.399284500017529</c:v>
                </c:pt>
                <c:pt idx="1040">
                  <c:v>10.409283500019228</c:v>
                </c:pt>
                <c:pt idx="1041">
                  <c:v>10.419283499999437</c:v>
                </c:pt>
                <c:pt idx="1042">
                  <c:v>10.429282500001136</c:v>
                </c:pt>
                <c:pt idx="1043">
                  <c:v>10.439281500002835</c:v>
                </c:pt>
                <c:pt idx="1044">
                  <c:v>10.449281500012148</c:v>
                </c:pt>
                <c:pt idx="1045">
                  <c:v>10.459280500013847</c:v>
                </c:pt>
                <c:pt idx="1046">
                  <c:v>10.469279500015546</c:v>
                </c:pt>
                <c:pt idx="1047">
                  <c:v>10.479279500024859</c:v>
                </c:pt>
                <c:pt idx="1048">
                  <c:v>10.489278499997454</c:v>
                </c:pt>
                <c:pt idx="1049">
                  <c:v>10.499277499999152</c:v>
                </c:pt>
                <c:pt idx="1050">
                  <c:v>10.509277500008466</c:v>
                </c:pt>
                <c:pt idx="1051">
                  <c:v>10.519276500010164</c:v>
                </c:pt>
                <c:pt idx="1052">
                  <c:v>10.529275500011863</c:v>
                </c:pt>
                <c:pt idx="1053">
                  <c:v>10.539275500021176</c:v>
                </c:pt>
                <c:pt idx="1054">
                  <c:v>10.549274500022875</c:v>
                </c:pt>
                <c:pt idx="1055">
                  <c:v>10.559273500024574</c:v>
                </c:pt>
                <c:pt idx="1056">
                  <c:v>10.569273500004783</c:v>
                </c:pt>
                <c:pt idx="1057">
                  <c:v>10.579272500006482</c:v>
                </c:pt>
                <c:pt idx="1058">
                  <c:v>10.589271500008181</c:v>
                </c:pt>
                <c:pt idx="1059">
                  <c:v>10.599271500017494</c:v>
                </c:pt>
                <c:pt idx="1060">
                  <c:v>10.609270500019193</c:v>
                </c:pt>
                <c:pt idx="1061">
                  <c:v>10.619269500020891</c:v>
                </c:pt>
                <c:pt idx="1062">
                  <c:v>10.629269500001101</c:v>
                </c:pt>
                <c:pt idx="1063">
                  <c:v>10.6392685000028</c:v>
                </c:pt>
                <c:pt idx="1064">
                  <c:v>10.649267500004498</c:v>
                </c:pt>
                <c:pt idx="1065">
                  <c:v>10.659267500013812</c:v>
                </c:pt>
                <c:pt idx="1066">
                  <c:v>10.66926650001551</c:v>
                </c:pt>
                <c:pt idx="1067">
                  <c:v>10.679265500017209</c:v>
                </c:pt>
                <c:pt idx="1068">
                  <c:v>10.689265499997418</c:v>
                </c:pt>
                <c:pt idx="1069">
                  <c:v>10.699264499999117</c:v>
                </c:pt>
                <c:pt idx="1070">
                  <c:v>10.709263500000816</c:v>
                </c:pt>
                <c:pt idx="1071">
                  <c:v>10.719263500010129</c:v>
                </c:pt>
                <c:pt idx="1072">
                  <c:v>10.729262500011828</c:v>
                </c:pt>
                <c:pt idx="1073">
                  <c:v>10.739261500013527</c:v>
                </c:pt>
                <c:pt idx="1074">
                  <c:v>10.74926150002284</c:v>
                </c:pt>
                <c:pt idx="1075">
                  <c:v>10.759260500024538</c:v>
                </c:pt>
                <c:pt idx="1076">
                  <c:v>10.769259499997133</c:v>
                </c:pt>
                <c:pt idx="1077">
                  <c:v>10.779259500006447</c:v>
                </c:pt>
                <c:pt idx="1078">
                  <c:v>10.789258500008145</c:v>
                </c:pt>
                <c:pt idx="1079">
                  <c:v>10.799257500009844</c:v>
                </c:pt>
                <c:pt idx="1080">
                  <c:v>10.809257500019157</c:v>
                </c:pt>
                <c:pt idx="1081">
                  <c:v>10.819256500020856</c:v>
                </c:pt>
                <c:pt idx="1082">
                  <c:v>10.829255500022555</c:v>
                </c:pt>
                <c:pt idx="1083">
                  <c:v>10.839255500002764</c:v>
                </c:pt>
                <c:pt idx="1084">
                  <c:v>10.849254500004463</c:v>
                </c:pt>
                <c:pt idx="1085">
                  <c:v>10.859253500006162</c:v>
                </c:pt>
                <c:pt idx="1086">
                  <c:v>10.86925250000786</c:v>
                </c:pt>
                <c:pt idx="1087">
                  <c:v>10.879252500017174</c:v>
                </c:pt>
                <c:pt idx="1088">
                  <c:v>10.889251500018872</c:v>
                </c:pt>
                <c:pt idx="1089">
                  <c:v>10.899250500020571</c:v>
                </c:pt>
                <c:pt idx="1090">
                  <c:v>10.90925050000078</c:v>
                </c:pt>
                <c:pt idx="1091">
                  <c:v>10.919249500002479</c:v>
                </c:pt>
                <c:pt idx="1092">
                  <c:v>10.929248500004178</c:v>
                </c:pt>
                <c:pt idx="1093">
                  <c:v>10.939248500013491</c:v>
                </c:pt>
                <c:pt idx="1094">
                  <c:v>10.94924750001519</c:v>
                </c:pt>
                <c:pt idx="1095">
                  <c:v>10.959246500016889</c:v>
                </c:pt>
                <c:pt idx="1096">
                  <c:v>10.969246499997098</c:v>
                </c:pt>
                <c:pt idx="1097">
                  <c:v>10.979245499998797</c:v>
                </c:pt>
                <c:pt idx="1098">
                  <c:v>10.98924550000811</c:v>
                </c:pt>
                <c:pt idx="1099">
                  <c:v>10.999244500009809</c:v>
                </c:pt>
                <c:pt idx="1100">
                  <c:v>11.009243500011507</c:v>
                </c:pt>
                <c:pt idx="1101">
                  <c:v>11.019242500013206</c:v>
                </c:pt>
                <c:pt idx="1102">
                  <c:v>11.029242500022519</c:v>
                </c:pt>
                <c:pt idx="1103">
                  <c:v>11.039241500024218</c:v>
                </c:pt>
                <c:pt idx="1104">
                  <c:v>11.049240500025917</c:v>
                </c:pt>
                <c:pt idx="1105">
                  <c:v>11.059240500006126</c:v>
                </c:pt>
                <c:pt idx="1106">
                  <c:v>11.069239500007825</c:v>
                </c:pt>
                <c:pt idx="1107">
                  <c:v>11.079238500009524</c:v>
                </c:pt>
                <c:pt idx="1108">
                  <c:v>11.089238500018837</c:v>
                </c:pt>
                <c:pt idx="1109">
                  <c:v>11.099237500020536</c:v>
                </c:pt>
                <c:pt idx="1110">
                  <c:v>11.109236500022234</c:v>
                </c:pt>
                <c:pt idx="1111">
                  <c:v>11.119236500002444</c:v>
                </c:pt>
                <c:pt idx="1112">
                  <c:v>11.129232083330862</c:v>
                </c:pt>
                <c:pt idx="1113">
                  <c:v>11.139231083332561</c:v>
                </c:pt>
                <c:pt idx="1114">
                  <c:v>11.149231083341874</c:v>
                </c:pt>
                <c:pt idx="1115">
                  <c:v>11.159230083343573</c:v>
                </c:pt>
                <c:pt idx="1116">
                  <c:v>11.169229083345272</c:v>
                </c:pt>
                <c:pt idx="1117">
                  <c:v>11.179229083354585</c:v>
                </c:pt>
                <c:pt idx="1118">
                  <c:v>11.189228083356284</c:v>
                </c:pt>
                <c:pt idx="1119">
                  <c:v>11.199227083357982</c:v>
                </c:pt>
                <c:pt idx="1120">
                  <c:v>11.209227083338192</c:v>
                </c:pt>
                <c:pt idx="1121">
                  <c:v>11.21922608333989</c:v>
                </c:pt>
                <c:pt idx="1122">
                  <c:v>11.229225083341589</c:v>
                </c:pt>
                <c:pt idx="1123">
                  <c:v>11.239225083350902</c:v>
                </c:pt>
                <c:pt idx="1124">
                  <c:v>11.249224083352601</c:v>
                </c:pt>
                <c:pt idx="1125">
                  <c:v>11.2592230833543</c:v>
                </c:pt>
                <c:pt idx="1126">
                  <c:v>11.269223083334509</c:v>
                </c:pt>
                <c:pt idx="1127">
                  <c:v>11.279222083336208</c:v>
                </c:pt>
                <c:pt idx="1128">
                  <c:v>11.289221083337907</c:v>
                </c:pt>
                <c:pt idx="1129">
                  <c:v>11.29922108334722</c:v>
                </c:pt>
                <c:pt idx="1130">
                  <c:v>11.309220083348919</c:v>
                </c:pt>
                <c:pt idx="1131">
                  <c:v>11.319219083350617</c:v>
                </c:pt>
                <c:pt idx="1132">
                  <c:v>11.329219083330827</c:v>
                </c:pt>
                <c:pt idx="1133">
                  <c:v>11.339218083332526</c:v>
                </c:pt>
                <c:pt idx="1134">
                  <c:v>11.349217083334224</c:v>
                </c:pt>
                <c:pt idx="1135">
                  <c:v>11.359217083343538</c:v>
                </c:pt>
                <c:pt idx="1136">
                  <c:v>11.369216083345236</c:v>
                </c:pt>
                <c:pt idx="1137">
                  <c:v>11.379215083346935</c:v>
                </c:pt>
                <c:pt idx="1138">
                  <c:v>11.389215083356248</c:v>
                </c:pt>
                <c:pt idx="1139">
                  <c:v>11.399214083357947</c:v>
                </c:pt>
                <c:pt idx="1140">
                  <c:v>11.409213083330542</c:v>
                </c:pt>
                <c:pt idx="1141">
                  <c:v>11.419213083339855</c:v>
                </c:pt>
                <c:pt idx="1142">
                  <c:v>11.429212083341554</c:v>
                </c:pt>
                <c:pt idx="1143">
                  <c:v>11.439211083343253</c:v>
                </c:pt>
                <c:pt idx="1144">
                  <c:v>11.449211083352566</c:v>
                </c:pt>
                <c:pt idx="1145">
                  <c:v>11.459210083354264</c:v>
                </c:pt>
                <c:pt idx="1146">
                  <c:v>11.469209083355963</c:v>
                </c:pt>
                <c:pt idx="1147">
                  <c:v>11.479209083336173</c:v>
                </c:pt>
                <c:pt idx="1148">
                  <c:v>11.489208083337871</c:v>
                </c:pt>
                <c:pt idx="1149">
                  <c:v>11.49920708333957</c:v>
                </c:pt>
                <c:pt idx="1150">
                  <c:v>11.509207083348883</c:v>
                </c:pt>
                <c:pt idx="1151">
                  <c:v>11.519206083350582</c:v>
                </c:pt>
                <c:pt idx="1152">
                  <c:v>11.529205083352281</c:v>
                </c:pt>
                <c:pt idx="1153">
                  <c:v>11.53920508333249</c:v>
                </c:pt>
                <c:pt idx="1154">
                  <c:v>11.549204083334189</c:v>
                </c:pt>
                <c:pt idx="1155">
                  <c:v>11.559203083335888</c:v>
                </c:pt>
                <c:pt idx="1156">
                  <c:v>11.569203083345201</c:v>
                </c:pt>
                <c:pt idx="1157">
                  <c:v>11.5792020833469</c:v>
                </c:pt>
                <c:pt idx="1158">
                  <c:v>11.589201083348598</c:v>
                </c:pt>
                <c:pt idx="1159">
                  <c:v>11.599201083357912</c:v>
                </c:pt>
                <c:pt idx="1160">
                  <c:v>11.609200083330506</c:v>
                </c:pt>
                <c:pt idx="1161">
                  <c:v>11.619199083332205</c:v>
                </c:pt>
                <c:pt idx="1162">
                  <c:v>11.629199083341518</c:v>
                </c:pt>
                <c:pt idx="1163">
                  <c:v>11.639198083343217</c:v>
                </c:pt>
                <c:pt idx="1164">
                  <c:v>11.649197083344916</c:v>
                </c:pt>
                <c:pt idx="1165">
                  <c:v>11.659197083354229</c:v>
                </c:pt>
                <c:pt idx="1166">
                  <c:v>11.669196083355928</c:v>
                </c:pt>
                <c:pt idx="1167">
                  <c:v>11.679195083357627</c:v>
                </c:pt>
                <c:pt idx="1168">
                  <c:v>11.689195083337836</c:v>
                </c:pt>
                <c:pt idx="1169">
                  <c:v>11.699194083339535</c:v>
                </c:pt>
                <c:pt idx="1170">
                  <c:v>11.709193083341233</c:v>
                </c:pt>
                <c:pt idx="1171">
                  <c:v>11.719193083350547</c:v>
                </c:pt>
                <c:pt idx="1172">
                  <c:v>11.729192083352245</c:v>
                </c:pt>
                <c:pt idx="1173">
                  <c:v>11.739191083353944</c:v>
                </c:pt>
                <c:pt idx="1174">
                  <c:v>11.749191083334154</c:v>
                </c:pt>
                <c:pt idx="1175">
                  <c:v>11.759190083335852</c:v>
                </c:pt>
                <c:pt idx="1176">
                  <c:v>11.769189083337551</c:v>
                </c:pt>
                <c:pt idx="1177">
                  <c:v>11.779189083346864</c:v>
                </c:pt>
                <c:pt idx="1178">
                  <c:v>11.789188083348563</c:v>
                </c:pt>
                <c:pt idx="1179">
                  <c:v>11.799187083350262</c:v>
                </c:pt>
                <c:pt idx="1180">
                  <c:v>11.809187083330471</c:v>
                </c:pt>
                <c:pt idx="1181">
                  <c:v>11.81918608333217</c:v>
                </c:pt>
                <c:pt idx="1182">
                  <c:v>11.829185083333869</c:v>
                </c:pt>
                <c:pt idx="1183">
                  <c:v>11.839185083343182</c:v>
                </c:pt>
                <c:pt idx="1184">
                  <c:v>11.84918408334488</c:v>
                </c:pt>
                <c:pt idx="1185">
                  <c:v>11.859183083346579</c:v>
                </c:pt>
                <c:pt idx="1186">
                  <c:v>11.869183083355892</c:v>
                </c:pt>
                <c:pt idx="1187">
                  <c:v>11.879182083357591</c:v>
                </c:pt>
                <c:pt idx="1188">
                  <c:v>11.88918108335929</c:v>
                </c:pt>
                <c:pt idx="1189">
                  <c:v>11.899181083339499</c:v>
                </c:pt>
                <c:pt idx="1190">
                  <c:v>11.909180083341198</c:v>
                </c:pt>
                <c:pt idx="1191">
                  <c:v>11.919179083342897</c:v>
                </c:pt>
                <c:pt idx="1192">
                  <c:v>11.92917908335221</c:v>
                </c:pt>
                <c:pt idx="1193">
                  <c:v>11.939178083353909</c:v>
                </c:pt>
                <c:pt idx="1194">
                  <c:v>11.949177083355607</c:v>
                </c:pt>
                <c:pt idx="1195">
                  <c:v>11.959177083335817</c:v>
                </c:pt>
                <c:pt idx="1196">
                  <c:v>11.969176083337516</c:v>
                </c:pt>
                <c:pt idx="1197">
                  <c:v>11.979175083339214</c:v>
                </c:pt>
                <c:pt idx="1198">
                  <c:v>11.989175083348528</c:v>
                </c:pt>
                <c:pt idx="1199">
                  <c:v>11.999174083350226</c:v>
                </c:pt>
                <c:pt idx="1200">
                  <c:v>12.009173083351925</c:v>
                </c:pt>
                <c:pt idx="1201">
                  <c:v>12.019173083332134</c:v>
                </c:pt>
                <c:pt idx="1202">
                  <c:v>12.029172083333833</c:v>
                </c:pt>
                <c:pt idx="1203">
                  <c:v>12.039171083335532</c:v>
                </c:pt>
                <c:pt idx="1204">
                  <c:v>12.049171083344845</c:v>
                </c:pt>
                <c:pt idx="1205">
                  <c:v>12.059170083346544</c:v>
                </c:pt>
                <c:pt idx="1206">
                  <c:v>12.069169083348243</c:v>
                </c:pt>
                <c:pt idx="1207">
                  <c:v>12.079169083357556</c:v>
                </c:pt>
                <c:pt idx="1208">
                  <c:v>12.089168083359255</c:v>
                </c:pt>
                <c:pt idx="1209">
                  <c:v>12.099167083331849</c:v>
                </c:pt>
                <c:pt idx="1210">
                  <c:v>12.109167083341163</c:v>
                </c:pt>
                <c:pt idx="1211">
                  <c:v>12.119166083342861</c:v>
                </c:pt>
                <c:pt idx="1212">
                  <c:v>12.129165583348367</c:v>
                </c:pt>
                <c:pt idx="1213">
                  <c:v>12.139165583357681</c:v>
                </c:pt>
                <c:pt idx="1214">
                  <c:v>12.149164583359379</c:v>
                </c:pt>
                <c:pt idx="1215">
                  <c:v>12.159163583331974</c:v>
                </c:pt>
                <c:pt idx="1216">
                  <c:v>12.169163583341287</c:v>
                </c:pt>
                <c:pt idx="1217">
                  <c:v>12.179162583342986</c:v>
                </c:pt>
                <c:pt idx="1218">
                  <c:v>12.189161583344685</c:v>
                </c:pt>
                <c:pt idx="1219">
                  <c:v>12.199161583353998</c:v>
                </c:pt>
                <c:pt idx="1220">
                  <c:v>12.209160583355697</c:v>
                </c:pt>
                <c:pt idx="1221">
                  <c:v>12.219159583357396</c:v>
                </c:pt>
                <c:pt idx="1222">
                  <c:v>12.229159583337605</c:v>
                </c:pt>
                <c:pt idx="1223">
                  <c:v>12.239158583339304</c:v>
                </c:pt>
                <c:pt idx="1224">
                  <c:v>12.249157583341002</c:v>
                </c:pt>
                <c:pt idx="1225">
                  <c:v>12.259157583350316</c:v>
                </c:pt>
                <c:pt idx="1226">
                  <c:v>12.269156583352014</c:v>
                </c:pt>
                <c:pt idx="1227">
                  <c:v>12.279155583353713</c:v>
                </c:pt>
                <c:pt idx="1228">
                  <c:v>12.289155583333923</c:v>
                </c:pt>
                <c:pt idx="1229">
                  <c:v>12.299154583335621</c:v>
                </c:pt>
                <c:pt idx="1230">
                  <c:v>12.30915358333732</c:v>
                </c:pt>
                <c:pt idx="1231">
                  <c:v>12.319153583346633</c:v>
                </c:pt>
                <c:pt idx="1232">
                  <c:v>12.329152583348332</c:v>
                </c:pt>
                <c:pt idx="1233">
                  <c:v>12.339151583350031</c:v>
                </c:pt>
                <c:pt idx="1234">
                  <c:v>12.349151583359344</c:v>
                </c:pt>
                <c:pt idx="1235">
                  <c:v>12.359150583331939</c:v>
                </c:pt>
                <c:pt idx="1236">
                  <c:v>12.369149583333638</c:v>
                </c:pt>
                <c:pt idx="1237">
                  <c:v>12.379149583342951</c:v>
                </c:pt>
                <c:pt idx="1238">
                  <c:v>12.38914858334465</c:v>
                </c:pt>
                <c:pt idx="1239">
                  <c:v>12.399147583346348</c:v>
                </c:pt>
                <c:pt idx="1240">
                  <c:v>12.409147583355661</c:v>
                </c:pt>
                <c:pt idx="1241">
                  <c:v>12.41914658335736</c:v>
                </c:pt>
                <c:pt idx="1242">
                  <c:v>12.429145583359059</c:v>
                </c:pt>
                <c:pt idx="1243">
                  <c:v>12.439145583339268</c:v>
                </c:pt>
                <c:pt idx="1244">
                  <c:v>12.449144583340967</c:v>
                </c:pt>
                <c:pt idx="1245">
                  <c:v>12.459143583342666</c:v>
                </c:pt>
                <c:pt idx="1246">
                  <c:v>12.469143583351979</c:v>
                </c:pt>
                <c:pt idx="1247">
                  <c:v>12.479142583353678</c:v>
                </c:pt>
                <c:pt idx="1248">
                  <c:v>12.489141583355376</c:v>
                </c:pt>
                <c:pt idx="1249">
                  <c:v>12.499141583335586</c:v>
                </c:pt>
                <c:pt idx="1250">
                  <c:v>12.509140583337285</c:v>
                </c:pt>
                <c:pt idx="1251">
                  <c:v>12.519139583338983</c:v>
                </c:pt>
                <c:pt idx="1252">
                  <c:v>12.529139583348297</c:v>
                </c:pt>
                <c:pt idx="1253">
                  <c:v>12.539138583349995</c:v>
                </c:pt>
                <c:pt idx="1254">
                  <c:v>12.549137583351694</c:v>
                </c:pt>
                <c:pt idx="1255">
                  <c:v>12.559137583331903</c:v>
                </c:pt>
                <c:pt idx="1256">
                  <c:v>12.569136583333602</c:v>
                </c:pt>
                <c:pt idx="1257">
                  <c:v>12.579135583335301</c:v>
                </c:pt>
                <c:pt idx="1258">
                  <c:v>12.589135583344614</c:v>
                </c:pt>
                <c:pt idx="1259">
                  <c:v>12.599134583346313</c:v>
                </c:pt>
                <c:pt idx="1260">
                  <c:v>12.609133583348012</c:v>
                </c:pt>
                <c:pt idx="1261">
                  <c:v>12.619133583357325</c:v>
                </c:pt>
                <c:pt idx="1262">
                  <c:v>12.629132583359024</c:v>
                </c:pt>
                <c:pt idx="1263">
                  <c:v>12.639131583331618</c:v>
                </c:pt>
                <c:pt idx="1264">
                  <c:v>12.649131583340932</c:v>
                </c:pt>
                <c:pt idx="1265">
                  <c:v>12.65913058334263</c:v>
                </c:pt>
                <c:pt idx="1266">
                  <c:v>12.669129583344329</c:v>
                </c:pt>
                <c:pt idx="1267">
                  <c:v>12.679129583353642</c:v>
                </c:pt>
                <c:pt idx="1268">
                  <c:v>12.689128583355341</c:v>
                </c:pt>
                <c:pt idx="1269">
                  <c:v>12.69912758335704</c:v>
                </c:pt>
                <c:pt idx="1270">
                  <c:v>12.709127583337249</c:v>
                </c:pt>
                <c:pt idx="1271">
                  <c:v>12.719126583338948</c:v>
                </c:pt>
                <c:pt idx="1272">
                  <c:v>12.729125583340647</c:v>
                </c:pt>
                <c:pt idx="1273">
                  <c:v>12.73912558334996</c:v>
                </c:pt>
                <c:pt idx="1274">
                  <c:v>12.749124583351659</c:v>
                </c:pt>
                <c:pt idx="1275">
                  <c:v>12.759123583353357</c:v>
                </c:pt>
                <c:pt idx="1276">
                  <c:v>12.769123583333567</c:v>
                </c:pt>
                <c:pt idx="1277">
                  <c:v>12.779122583335266</c:v>
                </c:pt>
                <c:pt idx="1278">
                  <c:v>12.789121583336964</c:v>
                </c:pt>
                <c:pt idx="1279">
                  <c:v>12.799121583346277</c:v>
                </c:pt>
                <c:pt idx="1280">
                  <c:v>12.809120583347976</c:v>
                </c:pt>
                <c:pt idx="1281">
                  <c:v>12.819120583357289</c:v>
                </c:pt>
                <c:pt idx="1282">
                  <c:v>12.829119583358988</c:v>
                </c:pt>
                <c:pt idx="1283">
                  <c:v>12.839118583331583</c:v>
                </c:pt>
                <c:pt idx="1284">
                  <c:v>12.849118583340896</c:v>
                </c:pt>
                <c:pt idx="1285">
                  <c:v>12.859117583342595</c:v>
                </c:pt>
                <c:pt idx="1286">
                  <c:v>12.869116583344294</c:v>
                </c:pt>
                <c:pt idx="1287">
                  <c:v>12.879116583353607</c:v>
                </c:pt>
                <c:pt idx="1288">
                  <c:v>12.889115583355306</c:v>
                </c:pt>
                <c:pt idx="1289">
                  <c:v>12.899114583357004</c:v>
                </c:pt>
                <c:pt idx="1290">
                  <c:v>12.909114583337214</c:v>
                </c:pt>
                <c:pt idx="1291">
                  <c:v>12.919113583338913</c:v>
                </c:pt>
                <c:pt idx="1292">
                  <c:v>12.929112583340611</c:v>
                </c:pt>
                <c:pt idx="1293">
                  <c:v>12.939112583349925</c:v>
                </c:pt>
                <c:pt idx="1294">
                  <c:v>12.949111583351623</c:v>
                </c:pt>
                <c:pt idx="1295">
                  <c:v>12.959110583353322</c:v>
                </c:pt>
                <c:pt idx="1296">
                  <c:v>12.969110583333531</c:v>
                </c:pt>
                <c:pt idx="1297">
                  <c:v>12.97910958333523</c:v>
                </c:pt>
                <c:pt idx="1298">
                  <c:v>12.989108583336929</c:v>
                </c:pt>
                <c:pt idx="1299">
                  <c:v>12.999108583346242</c:v>
                </c:pt>
                <c:pt idx="1300">
                  <c:v>13.009107583347941</c:v>
                </c:pt>
                <c:pt idx="1301">
                  <c:v>13.01910658334964</c:v>
                </c:pt>
                <c:pt idx="1302">
                  <c:v>13.029106583358953</c:v>
                </c:pt>
                <c:pt idx="1303">
                  <c:v>13.039105583331548</c:v>
                </c:pt>
                <c:pt idx="1304">
                  <c:v>13.049104583333246</c:v>
                </c:pt>
                <c:pt idx="1305">
                  <c:v>13.05910458334256</c:v>
                </c:pt>
                <c:pt idx="1306">
                  <c:v>13.069103583344258</c:v>
                </c:pt>
                <c:pt idx="1307">
                  <c:v>13.079102583345957</c:v>
                </c:pt>
                <c:pt idx="1308">
                  <c:v>13.08910258335527</c:v>
                </c:pt>
                <c:pt idx="1309">
                  <c:v>13.099101583356969</c:v>
                </c:pt>
                <c:pt idx="1310">
                  <c:v>13.109100583358668</c:v>
                </c:pt>
                <c:pt idx="1311">
                  <c:v>13.119100583338877</c:v>
                </c:pt>
                <c:pt idx="1312">
                  <c:v>13.129099000012502</c:v>
                </c:pt>
                <c:pt idx="1313">
                  <c:v>13.139098000014201</c:v>
                </c:pt>
                <c:pt idx="1314">
                  <c:v>13.149098000023514</c:v>
                </c:pt>
                <c:pt idx="1315">
                  <c:v>13.159097000025213</c:v>
                </c:pt>
                <c:pt idx="1316">
                  <c:v>13.169095999997808</c:v>
                </c:pt>
                <c:pt idx="1317">
                  <c:v>13.179096000007121</c:v>
                </c:pt>
                <c:pt idx="1318">
                  <c:v>13.18909500000882</c:v>
                </c:pt>
                <c:pt idx="1319">
                  <c:v>13.199094000010518</c:v>
                </c:pt>
                <c:pt idx="1320">
                  <c:v>13.209094000019832</c:v>
                </c:pt>
                <c:pt idx="1321">
                  <c:v>13.21909300002153</c:v>
                </c:pt>
                <c:pt idx="1322">
                  <c:v>13.229092000023229</c:v>
                </c:pt>
                <c:pt idx="1323">
                  <c:v>13.239092000003438</c:v>
                </c:pt>
                <c:pt idx="1324">
                  <c:v>13.249091000005137</c:v>
                </c:pt>
                <c:pt idx="1325">
                  <c:v>13.259090000006836</c:v>
                </c:pt>
                <c:pt idx="1326">
                  <c:v>13.269090000016149</c:v>
                </c:pt>
                <c:pt idx="1327">
                  <c:v>13.279089000017848</c:v>
                </c:pt>
                <c:pt idx="1328">
                  <c:v>13.289088000019547</c:v>
                </c:pt>
                <c:pt idx="1329">
                  <c:v>13.299087999999756</c:v>
                </c:pt>
                <c:pt idx="1330">
                  <c:v>13.309087000001455</c:v>
                </c:pt>
                <c:pt idx="1331">
                  <c:v>13.319086000003153</c:v>
                </c:pt>
                <c:pt idx="1332">
                  <c:v>13.329086000012467</c:v>
                </c:pt>
                <c:pt idx="1333">
                  <c:v>13.339085000014165</c:v>
                </c:pt>
                <c:pt idx="1334">
                  <c:v>13.349085000023479</c:v>
                </c:pt>
                <c:pt idx="1335">
                  <c:v>13.359084000025177</c:v>
                </c:pt>
                <c:pt idx="1336">
                  <c:v>13.369082999997772</c:v>
                </c:pt>
                <c:pt idx="1337">
                  <c:v>13.379083000007086</c:v>
                </c:pt>
                <c:pt idx="1338">
                  <c:v>13.389082000008784</c:v>
                </c:pt>
                <c:pt idx="1339">
                  <c:v>13.399081000010483</c:v>
                </c:pt>
                <c:pt idx="1340">
                  <c:v>13.409080000012182</c:v>
                </c:pt>
                <c:pt idx="1341">
                  <c:v>13.419080000021495</c:v>
                </c:pt>
                <c:pt idx="1342">
                  <c:v>13.429079000023194</c:v>
                </c:pt>
                <c:pt idx="1343">
                  <c:v>13.439079000003403</c:v>
                </c:pt>
                <c:pt idx="1344">
                  <c:v>13.449078000005102</c:v>
                </c:pt>
                <c:pt idx="1345">
                  <c:v>13.459077000006801</c:v>
                </c:pt>
                <c:pt idx="1346">
                  <c:v>13.469077000016114</c:v>
                </c:pt>
                <c:pt idx="1347">
                  <c:v>13.479076000017812</c:v>
                </c:pt>
                <c:pt idx="1348">
                  <c:v>13.489075000019511</c:v>
                </c:pt>
                <c:pt idx="1349">
                  <c:v>13.499074999999721</c:v>
                </c:pt>
                <c:pt idx="1350">
                  <c:v>13.509074000001419</c:v>
                </c:pt>
                <c:pt idx="1351">
                  <c:v>13.519073000003118</c:v>
                </c:pt>
                <c:pt idx="1352">
                  <c:v>13.529073000012431</c:v>
                </c:pt>
                <c:pt idx="1353">
                  <c:v>13.53907200001413</c:v>
                </c:pt>
                <c:pt idx="1354">
                  <c:v>13.549071000015829</c:v>
                </c:pt>
                <c:pt idx="1355">
                  <c:v>13.559071000025142</c:v>
                </c:pt>
                <c:pt idx="1356">
                  <c:v>13.569069999997737</c:v>
                </c:pt>
                <c:pt idx="1357">
                  <c:v>13.579068999999436</c:v>
                </c:pt>
                <c:pt idx="1358">
                  <c:v>13.589069000008749</c:v>
                </c:pt>
                <c:pt idx="1359">
                  <c:v>13.599068000010448</c:v>
                </c:pt>
                <c:pt idx="1360">
                  <c:v>13.609067000012146</c:v>
                </c:pt>
                <c:pt idx="1361">
                  <c:v>13.61906700002146</c:v>
                </c:pt>
                <c:pt idx="1362">
                  <c:v>13.629066000023158</c:v>
                </c:pt>
                <c:pt idx="1363">
                  <c:v>13.639065000024857</c:v>
                </c:pt>
                <c:pt idx="1364">
                  <c:v>13.649065000005066</c:v>
                </c:pt>
                <c:pt idx="1365">
                  <c:v>13.659064000006765</c:v>
                </c:pt>
                <c:pt idx="1366">
                  <c:v>13.669063000008464</c:v>
                </c:pt>
                <c:pt idx="1367">
                  <c:v>13.679063000017777</c:v>
                </c:pt>
                <c:pt idx="1368">
                  <c:v>13.689062000019476</c:v>
                </c:pt>
                <c:pt idx="1369">
                  <c:v>13.699061000021175</c:v>
                </c:pt>
                <c:pt idx="1370">
                  <c:v>13.709061000001384</c:v>
                </c:pt>
                <c:pt idx="1371">
                  <c:v>13.719060000003083</c:v>
                </c:pt>
                <c:pt idx="1372">
                  <c:v>13.729059000004781</c:v>
                </c:pt>
                <c:pt idx="1373">
                  <c:v>13.739059000014095</c:v>
                </c:pt>
                <c:pt idx="1374">
                  <c:v>13.749058000015793</c:v>
                </c:pt>
                <c:pt idx="1375">
                  <c:v>13.759057000017492</c:v>
                </c:pt>
                <c:pt idx="1376">
                  <c:v>13.769056999997701</c:v>
                </c:pt>
                <c:pt idx="1377">
                  <c:v>13.7790559999994</c:v>
                </c:pt>
                <c:pt idx="1378">
                  <c:v>13.789055000001099</c:v>
                </c:pt>
                <c:pt idx="1379">
                  <c:v>13.799055000010412</c:v>
                </c:pt>
                <c:pt idx="1380">
                  <c:v>13.809054000012111</c:v>
                </c:pt>
                <c:pt idx="1381">
                  <c:v>13.819054000021424</c:v>
                </c:pt>
                <c:pt idx="1382">
                  <c:v>13.829053000023123</c:v>
                </c:pt>
                <c:pt idx="1383">
                  <c:v>13.839052000024822</c:v>
                </c:pt>
                <c:pt idx="1384">
                  <c:v>13.849052000005031</c:v>
                </c:pt>
                <c:pt idx="1385">
                  <c:v>13.85905100000673</c:v>
                </c:pt>
                <c:pt idx="1386">
                  <c:v>13.869050000008428</c:v>
                </c:pt>
                <c:pt idx="1387">
                  <c:v>13.879050000017742</c:v>
                </c:pt>
                <c:pt idx="1388">
                  <c:v>13.88904900001944</c:v>
                </c:pt>
                <c:pt idx="1389">
                  <c:v>13.899048000021139</c:v>
                </c:pt>
                <c:pt idx="1390">
                  <c:v>13.909048000001349</c:v>
                </c:pt>
                <c:pt idx="1391">
                  <c:v>13.919047000003047</c:v>
                </c:pt>
                <c:pt idx="1392">
                  <c:v>13.929046000004746</c:v>
                </c:pt>
                <c:pt idx="1393">
                  <c:v>13.939046000014059</c:v>
                </c:pt>
                <c:pt idx="1394">
                  <c:v>13.949045000015758</c:v>
                </c:pt>
                <c:pt idx="1395">
                  <c:v>13.959044000017457</c:v>
                </c:pt>
                <c:pt idx="1396">
                  <c:v>13.969043999997666</c:v>
                </c:pt>
                <c:pt idx="1397">
                  <c:v>13.979042999999365</c:v>
                </c:pt>
                <c:pt idx="1398">
                  <c:v>13.989042000001064</c:v>
                </c:pt>
                <c:pt idx="1399">
                  <c:v>13.999042000010377</c:v>
                </c:pt>
                <c:pt idx="1400">
                  <c:v>14.009041000012076</c:v>
                </c:pt>
                <c:pt idx="1401">
                  <c:v>14.019040000013774</c:v>
                </c:pt>
                <c:pt idx="1402">
                  <c:v>14.029040000023087</c:v>
                </c:pt>
                <c:pt idx="1403">
                  <c:v>14.039039000024786</c:v>
                </c:pt>
                <c:pt idx="1404">
                  <c:v>14.049037999997381</c:v>
                </c:pt>
                <c:pt idx="1405">
                  <c:v>14.059038000006694</c:v>
                </c:pt>
                <c:pt idx="1406">
                  <c:v>14.069037000008393</c:v>
                </c:pt>
                <c:pt idx="1407">
                  <c:v>14.079036000010092</c:v>
                </c:pt>
                <c:pt idx="1408">
                  <c:v>14.089036000019405</c:v>
                </c:pt>
                <c:pt idx="1409">
                  <c:v>14.099035000021104</c:v>
                </c:pt>
                <c:pt idx="1410">
                  <c:v>14.109034000022803</c:v>
                </c:pt>
                <c:pt idx="1411">
                  <c:v>14.119034000003012</c:v>
                </c:pt>
                <c:pt idx="1412">
                  <c:v>14.129033833334688</c:v>
                </c:pt>
                <c:pt idx="1413">
                  <c:v>14.139032833336387</c:v>
                </c:pt>
                <c:pt idx="1414">
                  <c:v>14.1490328333457</c:v>
                </c:pt>
                <c:pt idx="1415">
                  <c:v>14.159031833347399</c:v>
                </c:pt>
                <c:pt idx="1416">
                  <c:v>14.169031833356712</c:v>
                </c:pt>
                <c:pt idx="1417">
                  <c:v>14.179030833358411</c:v>
                </c:pt>
                <c:pt idx="1418">
                  <c:v>14.189029833331006</c:v>
                </c:pt>
                <c:pt idx="1419">
                  <c:v>14.199028833332704</c:v>
                </c:pt>
                <c:pt idx="1420">
                  <c:v>14.209028833342018</c:v>
                </c:pt>
                <c:pt idx="1421">
                  <c:v>14.219027833343716</c:v>
                </c:pt>
                <c:pt idx="1422">
                  <c:v>14.22902783335303</c:v>
                </c:pt>
                <c:pt idx="1423">
                  <c:v>14.239026833354728</c:v>
                </c:pt>
                <c:pt idx="1424">
                  <c:v>14.249025833356427</c:v>
                </c:pt>
                <c:pt idx="1425">
                  <c:v>14.259025833336636</c:v>
                </c:pt>
                <c:pt idx="1426">
                  <c:v>14.269024833338335</c:v>
                </c:pt>
                <c:pt idx="1427">
                  <c:v>14.279023833340034</c:v>
                </c:pt>
                <c:pt idx="1428">
                  <c:v>14.289023833349347</c:v>
                </c:pt>
                <c:pt idx="1429">
                  <c:v>14.299022833351046</c:v>
                </c:pt>
                <c:pt idx="1430">
                  <c:v>14.309021833352745</c:v>
                </c:pt>
                <c:pt idx="1431">
                  <c:v>14.319021833332954</c:v>
                </c:pt>
                <c:pt idx="1432">
                  <c:v>14.329020833334653</c:v>
                </c:pt>
                <c:pt idx="1433">
                  <c:v>14.339019833336351</c:v>
                </c:pt>
                <c:pt idx="1434">
                  <c:v>14.349019833345665</c:v>
                </c:pt>
                <c:pt idx="1435">
                  <c:v>14.359018833347363</c:v>
                </c:pt>
                <c:pt idx="1436">
                  <c:v>14.369017833349062</c:v>
                </c:pt>
                <c:pt idx="1437">
                  <c:v>14.379017833358375</c:v>
                </c:pt>
                <c:pt idx="1438">
                  <c:v>14.38901683333097</c:v>
                </c:pt>
                <c:pt idx="1439">
                  <c:v>14.399015833332669</c:v>
                </c:pt>
                <c:pt idx="1440">
                  <c:v>14.409015833341982</c:v>
                </c:pt>
                <c:pt idx="1441">
                  <c:v>14.419014833343681</c:v>
                </c:pt>
                <c:pt idx="1442">
                  <c:v>14.42901383334538</c:v>
                </c:pt>
                <c:pt idx="1443">
                  <c:v>14.439013833354693</c:v>
                </c:pt>
                <c:pt idx="1444">
                  <c:v>14.449012833356392</c:v>
                </c:pt>
                <c:pt idx="1445">
                  <c:v>14.45901183335809</c:v>
                </c:pt>
                <c:pt idx="1446">
                  <c:v>14.4690118333383</c:v>
                </c:pt>
                <c:pt idx="1447">
                  <c:v>14.479010833339998</c:v>
                </c:pt>
                <c:pt idx="1448">
                  <c:v>14.489010833349312</c:v>
                </c:pt>
                <c:pt idx="1449">
                  <c:v>14.49900983335101</c:v>
                </c:pt>
                <c:pt idx="1450">
                  <c:v>14.509008833352709</c:v>
                </c:pt>
                <c:pt idx="1451">
                  <c:v>14.519008833332919</c:v>
                </c:pt>
                <c:pt idx="1452">
                  <c:v>14.529007833334617</c:v>
                </c:pt>
                <c:pt idx="1453">
                  <c:v>14.539006833336316</c:v>
                </c:pt>
                <c:pt idx="1454">
                  <c:v>14.549006833345629</c:v>
                </c:pt>
                <c:pt idx="1455">
                  <c:v>14.559005833347328</c:v>
                </c:pt>
                <c:pt idx="1456">
                  <c:v>14.569004833349027</c:v>
                </c:pt>
                <c:pt idx="1457">
                  <c:v>14.57900483335834</c:v>
                </c:pt>
                <c:pt idx="1458">
                  <c:v>14.589003833330935</c:v>
                </c:pt>
                <c:pt idx="1459">
                  <c:v>14.599002833332634</c:v>
                </c:pt>
                <c:pt idx="1460">
                  <c:v>14.609002833341947</c:v>
                </c:pt>
                <c:pt idx="1461">
                  <c:v>14.619001833343646</c:v>
                </c:pt>
                <c:pt idx="1462">
                  <c:v>14.629000833345344</c:v>
                </c:pt>
                <c:pt idx="1463">
                  <c:v>14.639000833354658</c:v>
                </c:pt>
                <c:pt idx="1464">
                  <c:v>14.648999833356356</c:v>
                </c:pt>
                <c:pt idx="1465">
                  <c:v>14.658998833358055</c:v>
                </c:pt>
                <c:pt idx="1466">
                  <c:v>14.668998833338264</c:v>
                </c:pt>
                <c:pt idx="1467">
                  <c:v>14.678997833339963</c:v>
                </c:pt>
                <c:pt idx="1468">
                  <c:v>14.688996833341662</c:v>
                </c:pt>
                <c:pt idx="1469">
                  <c:v>14.698996833350975</c:v>
                </c:pt>
                <c:pt idx="1470">
                  <c:v>14.708995833352674</c:v>
                </c:pt>
                <c:pt idx="1471">
                  <c:v>14.718994833354373</c:v>
                </c:pt>
                <c:pt idx="1472">
                  <c:v>14.728994833334582</c:v>
                </c:pt>
                <c:pt idx="1473">
                  <c:v>14.738993833336281</c:v>
                </c:pt>
                <c:pt idx="1474">
                  <c:v>14.748992833337979</c:v>
                </c:pt>
                <c:pt idx="1475">
                  <c:v>14.758992833347293</c:v>
                </c:pt>
                <c:pt idx="1476">
                  <c:v>14.768991833348991</c:v>
                </c:pt>
                <c:pt idx="1477">
                  <c:v>14.778991833358305</c:v>
                </c:pt>
                <c:pt idx="1478">
                  <c:v>14.788990833330899</c:v>
                </c:pt>
                <c:pt idx="1479">
                  <c:v>14.798989833332598</c:v>
                </c:pt>
                <c:pt idx="1480">
                  <c:v>14.808989833341911</c:v>
                </c:pt>
                <c:pt idx="1481">
                  <c:v>14.81898883334361</c:v>
                </c:pt>
                <c:pt idx="1482">
                  <c:v>14.828987833345309</c:v>
                </c:pt>
                <c:pt idx="1483">
                  <c:v>14.838987833354622</c:v>
                </c:pt>
                <c:pt idx="1484">
                  <c:v>14.848986833356321</c:v>
                </c:pt>
                <c:pt idx="1485">
                  <c:v>14.85898583335802</c:v>
                </c:pt>
                <c:pt idx="1486">
                  <c:v>14.868985833338229</c:v>
                </c:pt>
                <c:pt idx="1487">
                  <c:v>14.878984833339928</c:v>
                </c:pt>
                <c:pt idx="1488">
                  <c:v>14.888983833341626</c:v>
                </c:pt>
                <c:pt idx="1489">
                  <c:v>14.89898383335094</c:v>
                </c:pt>
                <c:pt idx="1490">
                  <c:v>14.908982833352638</c:v>
                </c:pt>
                <c:pt idx="1491">
                  <c:v>14.918981833354337</c:v>
                </c:pt>
                <c:pt idx="1492">
                  <c:v>14.928981833334547</c:v>
                </c:pt>
                <c:pt idx="1493">
                  <c:v>14.938980833336245</c:v>
                </c:pt>
                <c:pt idx="1494">
                  <c:v>14.948979833337944</c:v>
                </c:pt>
                <c:pt idx="1495">
                  <c:v>14.958979833347257</c:v>
                </c:pt>
                <c:pt idx="1496">
                  <c:v>14.968978833348956</c:v>
                </c:pt>
                <c:pt idx="1497">
                  <c:v>14.978977833350655</c:v>
                </c:pt>
                <c:pt idx="1498">
                  <c:v>14.988977833330864</c:v>
                </c:pt>
                <c:pt idx="1499">
                  <c:v>14.998976833332563</c:v>
                </c:pt>
              </c:numCache>
            </c:numRef>
          </c:xVal>
          <c:yVal>
            <c:numRef>
              <c:f>'Linear Accelerometer'!$F$2:$F$1501</c:f>
              <c:numCache>
                <c:formatCode>General</c:formatCode>
                <c:ptCount val="1500"/>
                <c:pt idx="0">
                  <c:v>0</c:v>
                </c:pt>
                <c:pt idx="1">
                  <c:v>3.4741617516139051E-4</c:v>
                </c:pt>
                <c:pt idx="2">
                  <c:v>1.0249974456777592E-3</c:v>
                </c:pt>
                <c:pt idx="3">
                  <c:v>2.0274942678011319E-3</c:v>
                </c:pt>
                <c:pt idx="4">
                  <c:v>3.283079906659124E-3</c:v>
                </c:pt>
                <c:pt idx="5">
                  <c:v>4.6679251936603931E-3</c:v>
                </c:pt>
                <c:pt idx="6">
                  <c:v>6.0326909615857731E-3</c:v>
                </c:pt>
                <c:pt idx="7">
                  <c:v>7.0254420639147726E-3</c:v>
                </c:pt>
                <c:pt idx="8">
                  <c:v>7.5392343538473339E-3</c:v>
                </c:pt>
                <c:pt idx="9">
                  <c:v>7.7563744369265331E-3</c:v>
                </c:pt>
                <c:pt idx="10">
                  <c:v>8.0022127079349328E-3</c:v>
                </c:pt>
                <c:pt idx="11">
                  <c:v>8.4246659037417581E-3</c:v>
                </c:pt>
                <c:pt idx="12">
                  <c:v>9.2213116206995467E-3</c:v>
                </c:pt>
                <c:pt idx="13">
                  <c:v>1.0487209397908868E-2</c:v>
                </c:pt>
                <c:pt idx="14">
                  <c:v>1.2070770479332815E-2</c:v>
                </c:pt>
                <c:pt idx="15">
                  <c:v>1.3878357881553236E-2</c:v>
                </c:pt>
                <c:pt idx="16">
                  <c:v>1.5614934296961473E-2</c:v>
                </c:pt>
                <c:pt idx="17">
                  <c:v>1.7116113657789801E-2</c:v>
                </c:pt>
                <c:pt idx="18">
                  <c:v>1.8074404191849906E-2</c:v>
                </c:pt>
                <c:pt idx="19">
                  <c:v>1.8436458869207025E-2</c:v>
                </c:pt>
                <c:pt idx="20">
                  <c:v>1.8091790339409611E-2</c:v>
                </c:pt>
                <c:pt idx="21">
                  <c:v>1.7431495568345265E-2</c:v>
                </c:pt>
                <c:pt idx="22">
                  <c:v>1.7044892078188843E-2</c:v>
                </c:pt>
                <c:pt idx="23">
                  <c:v>1.7489501184304306E-2</c:v>
                </c:pt>
                <c:pt idx="24">
                  <c:v>1.9159756341736604E-2</c:v>
                </c:pt>
                <c:pt idx="25">
                  <c:v>2.1747171061820579E-2</c:v>
                </c:pt>
                <c:pt idx="26">
                  <c:v>2.4399096008207229E-2</c:v>
                </c:pt>
                <c:pt idx="27">
                  <c:v>2.6298585871217223E-2</c:v>
                </c:pt>
                <c:pt idx="28">
                  <c:v>2.6919858977387363E-2</c:v>
                </c:pt>
                <c:pt idx="29">
                  <c:v>2.6299704506367774E-2</c:v>
                </c:pt>
                <c:pt idx="30">
                  <c:v>2.4891104813514239E-2</c:v>
                </c:pt>
                <c:pt idx="31">
                  <c:v>2.3613054542738963E-2</c:v>
                </c:pt>
                <c:pt idx="32">
                  <c:v>2.3041407946460295E-2</c:v>
                </c:pt>
                <c:pt idx="33">
                  <c:v>2.3451626438605492E-2</c:v>
                </c:pt>
                <c:pt idx="34">
                  <c:v>2.4596132079433633E-2</c:v>
                </c:pt>
                <c:pt idx="35">
                  <c:v>2.6225556523030116E-2</c:v>
                </c:pt>
                <c:pt idx="36">
                  <c:v>2.7942505067571122E-2</c:v>
                </c:pt>
                <c:pt idx="37">
                  <c:v>2.9087453590692355E-2</c:v>
                </c:pt>
                <c:pt idx="38">
                  <c:v>2.9413465250012084E-2</c:v>
                </c:pt>
                <c:pt idx="39">
                  <c:v>2.9183787214270712E-2</c:v>
                </c:pt>
                <c:pt idx="40">
                  <c:v>2.9037603765493563E-2</c:v>
                </c:pt>
                <c:pt idx="41">
                  <c:v>2.9560991838443094E-2</c:v>
                </c:pt>
                <c:pt idx="42">
                  <c:v>3.1105833384186227E-2</c:v>
                </c:pt>
                <c:pt idx="43">
                  <c:v>3.3333140189403178E-2</c:v>
                </c:pt>
                <c:pt idx="44">
                  <c:v>3.5677070472647482E-2</c:v>
                </c:pt>
                <c:pt idx="45">
                  <c:v>3.7500313690845784E-2</c:v>
                </c:pt>
                <c:pt idx="46">
                  <c:v>3.8689882803122043E-2</c:v>
                </c:pt>
                <c:pt idx="47">
                  <c:v>3.947955348937808E-2</c:v>
                </c:pt>
                <c:pt idx="48">
                  <c:v>4.0195295719986923E-2</c:v>
                </c:pt>
                <c:pt idx="49">
                  <c:v>4.0886546108433272E-2</c:v>
                </c:pt>
                <c:pt idx="50">
                  <c:v>4.1313434807023028E-2</c:v>
                </c:pt>
                <c:pt idx="51">
                  <c:v>4.1528821631651523E-2</c:v>
                </c:pt>
                <c:pt idx="52">
                  <c:v>4.1839046656626272E-2</c:v>
                </c:pt>
                <c:pt idx="53">
                  <c:v>4.2718594932916146E-2</c:v>
                </c:pt>
                <c:pt idx="54">
                  <c:v>4.4058632375315078E-2</c:v>
                </c:pt>
                <c:pt idx="55">
                  <c:v>4.5454858864284978E-2</c:v>
                </c:pt>
                <c:pt idx="56">
                  <c:v>4.6540072715556102E-2</c:v>
                </c:pt>
                <c:pt idx="57">
                  <c:v>4.7387322484887168E-2</c:v>
                </c:pt>
                <c:pt idx="58">
                  <c:v>4.8458644384683058E-2</c:v>
                </c:pt>
                <c:pt idx="59">
                  <c:v>4.9729801206415618E-2</c:v>
                </c:pt>
                <c:pt idx="60">
                  <c:v>5.1332832785078455E-2</c:v>
                </c:pt>
                <c:pt idx="61">
                  <c:v>5.3299724071129054E-2</c:v>
                </c:pt>
                <c:pt idx="62">
                  <c:v>5.5390031889521005E-2</c:v>
                </c:pt>
                <c:pt idx="63">
                  <c:v>5.7202003481818371E-2</c:v>
                </c:pt>
                <c:pt idx="64">
                  <c:v>5.8419825874532462E-2</c:v>
                </c:pt>
                <c:pt idx="65">
                  <c:v>5.8770446734273396E-2</c:v>
                </c:pt>
                <c:pt idx="66">
                  <c:v>5.8004366932653532E-2</c:v>
                </c:pt>
                <c:pt idx="67">
                  <c:v>5.6009983862413376E-2</c:v>
                </c:pt>
                <c:pt idx="68">
                  <c:v>5.3580606258583165E-2</c:v>
                </c:pt>
                <c:pt idx="69">
                  <c:v>5.2226907891837843E-2</c:v>
                </c:pt>
                <c:pt idx="70">
                  <c:v>5.2717475993700816E-2</c:v>
                </c:pt>
                <c:pt idx="71">
                  <c:v>5.4741642332126292E-2</c:v>
                </c:pt>
                <c:pt idx="72">
                  <c:v>5.7203632172120593E-2</c:v>
                </c:pt>
                <c:pt idx="73">
                  <c:v>5.8840295511533698E-2</c:v>
                </c:pt>
                <c:pt idx="74">
                  <c:v>5.9569570345415247E-2</c:v>
                </c:pt>
                <c:pt idx="75">
                  <c:v>5.9636610603408802E-2</c:v>
                </c:pt>
                <c:pt idx="76">
                  <c:v>5.9965449839612966E-2</c:v>
                </c:pt>
                <c:pt idx="77">
                  <c:v>6.1607632912517259E-2</c:v>
                </c:pt>
                <c:pt idx="78">
                  <c:v>6.4583016876298902E-2</c:v>
                </c:pt>
                <c:pt idx="79">
                  <c:v>6.8009969755103816E-2</c:v>
                </c:pt>
                <c:pt idx="80">
                  <c:v>7.11940930597314E-2</c:v>
                </c:pt>
                <c:pt idx="81">
                  <c:v>7.3658283557040544E-2</c:v>
                </c:pt>
                <c:pt idx="82">
                  <c:v>7.4927741932487385E-2</c:v>
                </c:pt>
                <c:pt idx="83">
                  <c:v>7.4391086851950505E-2</c:v>
                </c:pt>
                <c:pt idx="84">
                  <c:v>7.2209576800814121E-2</c:v>
                </c:pt>
                <c:pt idx="85">
                  <c:v>6.8970044703670977E-2</c:v>
                </c:pt>
                <c:pt idx="86">
                  <c:v>6.5359314393635085E-2</c:v>
                </c:pt>
                <c:pt idx="87">
                  <c:v>6.1974693774795316E-2</c:v>
                </c:pt>
                <c:pt idx="88">
                  <c:v>5.9107102136241811E-2</c:v>
                </c:pt>
                <c:pt idx="89">
                  <c:v>5.6753859360406722E-2</c:v>
                </c:pt>
                <c:pt idx="90">
                  <c:v>5.4464027682001218E-2</c:v>
                </c:pt>
                <c:pt idx="91">
                  <c:v>5.2112239401886883E-2</c:v>
                </c:pt>
                <c:pt idx="92">
                  <c:v>4.9513080020767673E-2</c:v>
                </c:pt>
                <c:pt idx="93">
                  <c:v>4.6210983126022329E-2</c:v>
                </c:pt>
                <c:pt idx="94">
                  <c:v>4.2079949436095339E-2</c:v>
                </c:pt>
                <c:pt idx="95">
                  <c:v>3.7541993946380851E-2</c:v>
                </c:pt>
                <c:pt idx="96">
                  <c:v>3.1887043212344396E-2</c:v>
                </c:pt>
                <c:pt idx="97">
                  <c:v>2.4003615480488735E-2</c:v>
                </c:pt>
                <c:pt idx="98">
                  <c:v>1.3150459490866823E-2</c:v>
                </c:pt>
                <c:pt idx="99">
                  <c:v>-3.3554910452358519E-4</c:v>
                </c:pt>
                <c:pt idx="100">
                  <c:v>-1.4680595874448492E-2</c:v>
                </c:pt>
                <c:pt idx="101">
                  <c:v>-2.7538376667918238E-2</c:v>
                </c:pt>
                <c:pt idx="102">
                  <c:v>-3.7787633656365706E-2</c:v>
                </c:pt>
                <c:pt idx="103">
                  <c:v>-4.592499957114405E-2</c:v>
                </c:pt>
                <c:pt idx="104">
                  <c:v>-5.2792743269222446E-2</c:v>
                </c:pt>
                <c:pt idx="105">
                  <c:v>-5.9147791204428E-2</c:v>
                </c:pt>
                <c:pt idx="106">
                  <c:v>-6.5733794527844835E-2</c:v>
                </c:pt>
                <c:pt idx="107">
                  <c:v>-7.2540031668519703E-2</c:v>
                </c:pt>
                <c:pt idx="108">
                  <c:v>-7.888457213872295E-2</c:v>
                </c:pt>
                <c:pt idx="109">
                  <c:v>-8.472452196870639E-2</c:v>
                </c:pt>
                <c:pt idx="110">
                  <c:v>-9.0617354575468809E-2</c:v>
                </c:pt>
                <c:pt idx="111">
                  <c:v>-9.7237536485489523E-2</c:v>
                </c:pt>
                <c:pt idx="112">
                  <c:v>-0.10543150743263777</c:v>
                </c:pt>
                <c:pt idx="113">
                  <c:v>-0.11534370878957192</c:v>
                </c:pt>
                <c:pt idx="114">
                  <c:v>-0.12760972867990097</c:v>
                </c:pt>
                <c:pt idx="115">
                  <c:v>-0.14325819792500738</c:v>
                </c:pt>
                <c:pt idx="116">
                  <c:v>-0.16343575308981015</c:v>
                </c:pt>
                <c:pt idx="117">
                  <c:v>-0.18892014313908875</c:v>
                </c:pt>
                <c:pt idx="118">
                  <c:v>-0.21988890970089656</c:v>
                </c:pt>
                <c:pt idx="119">
                  <c:v>-0.25590371055419253</c:v>
                </c:pt>
                <c:pt idx="120">
                  <c:v>-0.2961655947563443</c:v>
                </c:pt>
                <c:pt idx="121">
                  <c:v>-0.34128430158345946</c:v>
                </c:pt>
                <c:pt idx="122">
                  <c:v>-0.39185975993067518</c:v>
                </c:pt>
                <c:pt idx="123">
                  <c:v>-0.44824025018211977</c:v>
                </c:pt>
                <c:pt idx="124">
                  <c:v>-0.51086563801790796</c:v>
                </c:pt>
                <c:pt idx="125">
                  <c:v>-0.57978947857737584</c:v>
                </c:pt>
                <c:pt idx="126">
                  <c:v>-0.65386223595503334</c:v>
                </c:pt>
                <c:pt idx="127">
                  <c:v>-0.73108505925088507</c:v>
                </c:pt>
                <c:pt idx="128">
                  <c:v>-0.80936788258132009</c:v>
                </c:pt>
                <c:pt idx="129">
                  <c:v>-0.88818695376282886</c:v>
                </c:pt>
                <c:pt idx="130">
                  <c:v>-0.96603178258363198</c:v>
                </c:pt>
                <c:pt idx="131">
                  <c:v>-1.0416107495867797</c:v>
                </c:pt>
                <c:pt idx="132">
                  <c:v>-1.1134021229064732</c:v>
                </c:pt>
                <c:pt idx="133">
                  <c:v>-1.1783736599030012</c:v>
                </c:pt>
                <c:pt idx="134">
                  <c:v>-1.2329353334311048</c:v>
                </c:pt>
                <c:pt idx="135">
                  <c:v>-1.2725214231037318</c:v>
                </c:pt>
                <c:pt idx="136">
                  <c:v>-1.2923574898629568</c:v>
                </c:pt>
                <c:pt idx="137">
                  <c:v>-1.291423708494176</c:v>
                </c:pt>
                <c:pt idx="138">
                  <c:v>-1.2737449481178449</c:v>
                </c:pt>
                <c:pt idx="139">
                  <c:v>-1.2430033362747785</c:v>
                </c:pt>
                <c:pt idx="140">
                  <c:v>-1.2099076123340293</c:v>
                </c:pt>
                <c:pt idx="141">
                  <c:v>-1.1809813196962653</c:v>
                </c:pt>
                <c:pt idx="142">
                  <c:v>-1.1666563212949799</c:v>
                </c:pt>
                <c:pt idx="143">
                  <c:v>-1.1742828404277825</c:v>
                </c:pt>
                <c:pt idx="144">
                  <c:v>-1.2080550344551033</c:v>
                </c:pt>
                <c:pt idx="145">
                  <c:v>-1.2700920173539056</c:v>
                </c:pt>
                <c:pt idx="146">
                  <c:v>-1.353120224026765</c:v>
                </c:pt>
                <c:pt idx="147">
                  <c:v>-1.4444432092820301</c:v>
                </c:pt>
                <c:pt idx="148">
                  <c:v>-1.5308514581096357</c:v>
                </c:pt>
                <c:pt idx="149">
                  <c:v>-1.5996794373083443</c:v>
                </c:pt>
                <c:pt idx="150">
                  <c:v>-1.645140844827347</c:v>
                </c:pt>
                <c:pt idx="151">
                  <c:v>-1.6679554877941949</c:v>
                </c:pt>
                <c:pt idx="152">
                  <c:v>-1.6732755727416071</c:v>
                </c:pt>
                <c:pt idx="153">
                  <c:v>-1.6703703267672216</c:v>
                </c:pt>
                <c:pt idx="154">
                  <c:v>-1.669176569110898</c:v>
                </c:pt>
                <c:pt idx="155">
                  <c:v>-1.67562031221048</c:v>
                </c:pt>
                <c:pt idx="156">
                  <c:v>-1.6898406678825204</c:v>
                </c:pt>
                <c:pt idx="157">
                  <c:v>-1.7090749830603507</c:v>
                </c:pt>
                <c:pt idx="158">
                  <c:v>-1.7307140819488238</c:v>
                </c:pt>
                <c:pt idx="159">
                  <c:v>-1.7521687780977049</c:v>
                </c:pt>
                <c:pt idx="160">
                  <c:v>-1.7716531553003614</c:v>
                </c:pt>
                <c:pt idx="161">
                  <c:v>-1.7876947978973114</c:v>
                </c:pt>
                <c:pt idx="162">
                  <c:v>-1.7995529728575514</c:v>
                </c:pt>
                <c:pt idx="163">
                  <c:v>-1.8070737056264752</c:v>
                </c:pt>
                <c:pt idx="164">
                  <c:v>-1.808609592321347</c:v>
                </c:pt>
                <c:pt idx="165">
                  <c:v>-1.7989377038451226</c:v>
                </c:pt>
                <c:pt idx="166">
                  <c:v>-1.7719632592476084</c:v>
                </c:pt>
                <c:pt idx="167">
                  <c:v>-1.72532041622891</c:v>
                </c:pt>
                <c:pt idx="168">
                  <c:v>-1.6609997717157541</c:v>
                </c:pt>
                <c:pt idx="169">
                  <c:v>-1.5855708792298557</c:v>
                </c:pt>
                <c:pt idx="170">
                  <c:v>-1.5100126282190069</c:v>
                </c:pt>
                <c:pt idx="171">
                  <c:v>-1.4388115631858416</c:v>
                </c:pt>
                <c:pt idx="172">
                  <c:v>-1.3687295842394571</c:v>
                </c:pt>
                <c:pt idx="173">
                  <c:v>-1.2952500286658233</c:v>
                </c:pt>
                <c:pt idx="174">
                  <c:v>-1.2164390122950843</c:v>
                </c:pt>
                <c:pt idx="175">
                  <c:v>-1.1321098110814567</c:v>
                </c:pt>
                <c:pt idx="176">
                  <c:v>-1.0393146356587684</c:v>
                </c:pt>
                <c:pt idx="177">
                  <c:v>-0.93039730020909639</c:v>
                </c:pt>
                <c:pt idx="178">
                  <c:v>-0.79935172293394074</c:v>
                </c:pt>
                <c:pt idx="179">
                  <c:v>-0.64633695050845752</c:v>
                </c:pt>
                <c:pt idx="180">
                  <c:v>-0.47749324336320215</c:v>
                </c:pt>
                <c:pt idx="181">
                  <c:v>-0.30374180496514691</c:v>
                </c:pt>
                <c:pt idx="182">
                  <c:v>-0.13777888489243989</c:v>
                </c:pt>
                <c:pt idx="183">
                  <c:v>1.3811168814297559E-2</c:v>
                </c:pt>
                <c:pt idx="184">
                  <c:v>0.13540909185245653</c:v>
                </c:pt>
                <c:pt idx="185">
                  <c:v>0.20539730253195523</c:v>
                </c:pt>
                <c:pt idx="186">
                  <c:v>0.1991241904328051</c:v>
                </c:pt>
                <c:pt idx="187">
                  <c:v>4.1346195963086085E-2</c:v>
                </c:pt>
                <c:pt idx="188">
                  <c:v>-0.23269416735842169</c:v>
                </c:pt>
                <c:pt idx="189">
                  <c:v>-0.44710032175255954</c:v>
                </c:pt>
                <c:pt idx="190">
                  <c:v>-0.53391320421369981</c:v>
                </c:pt>
                <c:pt idx="191">
                  <c:v>-0.52355686305101001</c:v>
                </c:pt>
                <c:pt idx="192">
                  <c:v>-0.4278871447576087</c:v>
                </c:pt>
                <c:pt idx="193">
                  <c:v>-0.28851561423758032</c:v>
                </c:pt>
                <c:pt idx="194">
                  <c:v>-0.1843035212164072</c:v>
                </c:pt>
                <c:pt idx="195">
                  <c:v>-0.14235151660216128</c:v>
                </c:pt>
                <c:pt idx="196">
                  <c:v>-0.13709419989395014</c:v>
                </c:pt>
                <c:pt idx="197">
                  <c:v>-0.15036494723169008</c:v>
                </c:pt>
                <c:pt idx="198">
                  <c:v>-0.16355559488515234</c:v>
                </c:pt>
                <c:pt idx="199">
                  <c:v>-0.16393579412195175</c:v>
                </c:pt>
                <c:pt idx="200">
                  <c:v>-0.15187636228345971</c:v>
                </c:pt>
                <c:pt idx="201">
                  <c:v>-0.13744670009752472</c:v>
                </c:pt>
                <c:pt idx="202">
                  <c:v>-0.13000687260388091</c:v>
                </c:pt>
                <c:pt idx="203">
                  <c:v>-0.13231194498746812</c:v>
                </c:pt>
                <c:pt idx="204">
                  <c:v>-0.14012947584506982</c:v>
                </c:pt>
                <c:pt idx="205">
                  <c:v>-0.14606487484833189</c:v>
                </c:pt>
                <c:pt idx="206">
                  <c:v>-0.14163131847444105</c:v>
                </c:pt>
                <c:pt idx="207">
                  <c:v>-0.12148797812365643</c:v>
                </c:pt>
                <c:pt idx="208">
                  <c:v>-8.5591802929221444E-2</c:v>
                </c:pt>
                <c:pt idx="209">
                  <c:v>-3.928568363411368E-2</c:v>
                </c:pt>
                <c:pt idx="210">
                  <c:v>9.7232600579219702E-3</c:v>
                </c:pt>
                <c:pt idx="211">
                  <c:v>5.2686237735542776E-2</c:v>
                </c:pt>
                <c:pt idx="212">
                  <c:v>8.3685134728824065E-2</c:v>
                </c:pt>
                <c:pt idx="213">
                  <c:v>0.10102740980176289</c:v>
                </c:pt>
                <c:pt idx="214">
                  <c:v>0.10542150012664769</c:v>
                </c:pt>
                <c:pt idx="215">
                  <c:v>9.9538267687875437E-2</c:v>
                </c:pt>
                <c:pt idx="216">
                  <c:v>8.7305842538881059E-2</c:v>
                </c:pt>
                <c:pt idx="217">
                  <c:v>7.4508401899943927E-2</c:v>
                </c:pt>
                <c:pt idx="218">
                  <c:v>6.6605049265425195E-2</c:v>
                </c:pt>
                <c:pt idx="219">
                  <c:v>6.6098231004191502E-2</c:v>
                </c:pt>
                <c:pt idx="220">
                  <c:v>7.2529452176215523E-2</c:v>
                </c:pt>
                <c:pt idx="221">
                  <c:v>8.3318469754684502E-2</c:v>
                </c:pt>
                <c:pt idx="222">
                  <c:v>9.5338673622938991E-2</c:v>
                </c:pt>
                <c:pt idx="223">
                  <c:v>0.10552545003715368</c:v>
                </c:pt>
                <c:pt idx="224">
                  <c:v>0.11118687759095401</c:v>
                </c:pt>
                <c:pt idx="225">
                  <c:v>0.11056902596169273</c:v>
                </c:pt>
                <c:pt idx="226">
                  <c:v>0.1035211994534522</c:v>
                </c:pt>
                <c:pt idx="227">
                  <c:v>9.1665899539457765E-2</c:v>
                </c:pt>
                <c:pt idx="228">
                  <c:v>7.7701685721960012E-2</c:v>
                </c:pt>
                <c:pt idx="229">
                  <c:v>6.452155677869123E-2</c:v>
                </c:pt>
                <c:pt idx="230">
                  <c:v>5.4572752588807942E-2</c:v>
                </c:pt>
                <c:pt idx="231">
                  <c:v>4.8530451753889266E-2</c:v>
                </c:pt>
                <c:pt idx="232">
                  <c:v>4.4877182818850649E-2</c:v>
                </c:pt>
                <c:pt idx="233">
                  <c:v>4.1336229125671448E-2</c:v>
                </c:pt>
                <c:pt idx="234">
                  <c:v>3.5792555856503989E-2</c:v>
                </c:pt>
                <c:pt idx="235">
                  <c:v>2.6739621646536475E-2</c:v>
                </c:pt>
                <c:pt idx="236">
                  <c:v>1.3753994036136738E-2</c:v>
                </c:pt>
                <c:pt idx="237">
                  <c:v>-3.3374184529235996E-3</c:v>
                </c:pt>
                <c:pt idx="238">
                  <c:v>-2.5044841267541862E-2</c:v>
                </c:pt>
                <c:pt idx="239">
                  <c:v>-5.0878625981310446E-2</c:v>
                </c:pt>
                <c:pt idx="240">
                  <c:v>-7.8670476627324945E-2</c:v>
                </c:pt>
                <c:pt idx="241">
                  <c:v>-0.10484428196600365</c:v>
                </c:pt>
                <c:pt idx="242">
                  <c:v>-0.12611704996183479</c:v>
                </c:pt>
                <c:pt idx="243">
                  <c:v>-0.14120751289849809</c:v>
                </c:pt>
                <c:pt idx="244">
                  <c:v>-0.15016393918715637</c:v>
                </c:pt>
                <c:pt idx="245">
                  <c:v>-0.15597533932295979</c:v>
                </c:pt>
                <c:pt idx="246">
                  <c:v>-0.16557270837415786</c:v>
                </c:pt>
                <c:pt idx="247">
                  <c:v>-0.18562340041768494</c:v>
                </c:pt>
                <c:pt idx="248">
                  <c:v>-0.21838742126071026</c:v>
                </c:pt>
                <c:pt idx="249">
                  <c:v>-0.2621241599344537</c:v>
                </c:pt>
                <c:pt idx="250">
                  <c:v>-0.31333711713000578</c:v>
                </c:pt>
                <c:pt idx="251">
                  <c:v>-0.36722952534663739</c:v>
                </c:pt>
                <c:pt idx="252">
                  <c:v>-0.42000266769962724</c:v>
                </c:pt>
                <c:pt idx="253">
                  <c:v>-0.47229628107684501</c:v>
                </c:pt>
                <c:pt idx="254">
                  <c:v>-0.52892871434840683</c:v>
                </c:pt>
                <c:pt idx="255">
                  <c:v>-0.59566015819717644</c:v>
                </c:pt>
                <c:pt idx="256">
                  <c:v>-0.67778744539014013</c:v>
                </c:pt>
                <c:pt idx="257">
                  <c:v>-0.7795240403971293</c:v>
                </c:pt>
                <c:pt idx="258">
                  <c:v>-0.90226802089571245</c:v>
                </c:pt>
                <c:pt idx="259">
                  <c:v>-1.0401631049009992</c:v>
                </c:pt>
                <c:pt idx="260">
                  <c:v>-1.1785389924476011</c:v>
                </c:pt>
                <c:pt idx="261">
                  <c:v>-1.30265035637945</c:v>
                </c:pt>
                <c:pt idx="262">
                  <c:v>-1.4057744504526726</c:v>
                </c:pt>
                <c:pt idx="263">
                  <c:v>-1.4840924588080557</c:v>
                </c:pt>
                <c:pt idx="264">
                  <c:v>-1.5329840579651468</c:v>
                </c:pt>
                <c:pt idx="265">
                  <c:v>-1.5476909237175867</c:v>
                </c:pt>
                <c:pt idx="266">
                  <c:v>-1.5387645347665151</c:v>
                </c:pt>
                <c:pt idx="267">
                  <c:v>-1.5211690596478087</c:v>
                </c:pt>
                <c:pt idx="268">
                  <c:v>-1.4913522491909434</c:v>
                </c:pt>
                <c:pt idx="269">
                  <c:v>-1.442812088367027</c:v>
                </c:pt>
                <c:pt idx="270">
                  <c:v>-1.3823097265030868</c:v>
                </c:pt>
                <c:pt idx="271">
                  <c:v>-1.3291287695951617</c:v>
                </c:pt>
                <c:pt idx="272">
                  <c:v>-1.3051537665914266</c:v>
                </c:pt>
                <c:pt idx="273">
                  <c:v>-1.318520692469654</c:v>
                </c:pt>
                <c:pt idx="274">
                  <c:v>-1.3713027158550293</c:v>
                </c:pt>
                <c:pt idx="275">
                  <c:v>-1.4566862630975586</c:v>
                </c:pt>
                <c:pt idx="276">
                  <c:v>-1.5595646817390227</c:v>
                </c:pt>
                <c:pt idx="277">
                  <c:v>-1.6647090674374994</c:v>
                </c:pt>
                <c:pt idx="278">
                  <c:v>-1.7608474101340565</c:v>
                </c:pt>
                <c:pt idx="279">
                  <c:v>-1.8407187572420562</c:v>
                </c:pt>
                <c:pt idx="280">
                  <c:v>-1.9004281552666604</c:v>
                </c:pt>
                <c:pt idx="281">
                  <c:v>-1.9398189616195312</c:v>
                </c:pt>
                <c:pt idx="282">
                  <c:v>-1.9615487719610996</c:v>
                </c:pt>
                <c:pt idx="283">
                  <c:v>-1.9716858961332993</c:v>
                </c:pt>
                <c:pt idx="284">
                  <c:v>-1.9779242207784047</c:v>
                </c:pt>
                <c:pt idx="285">
                  <c:v>-1.9829642006760677</c:v>
                </c:pt>
                <c:pt idx="286">
                  <c:v>-1.986604285458355</c:v>
                </c:pt>
                <c:pt idx="287">
                  <c:v>-1.9886743656665544</c:v>
                </c:pt>
                <c:pt idx="288">
                  <c:v>-1.9893168505477568</c:v>
                </c:pt>
                <c:pt idx="289">
                  <c:v>-1.9886631008757476</c:v>
                </c:pt>
                <c:pt idx="290">
                  <c:v>-1.9876195943226103</c:v>
                </c:pt>
                <c:pt idx="291">
                  <c:v>-1.9897868871941431</c:v>
                </c:pt>
                <c:pt idx="292">
                  <c:v>-1.998680997896954</c:v>
                </c:pt>
                <c:pt idx="293">
                  <c:v>-2.0087227313621843</c:v>
                </c:pt>
                <c:pt idx="294">
                  <c:v>-2.0053135807337634</c:v>
                </c:pt>
                <c:pt idx="295">
                  <c:v>-1.9705474823926765</c:v>
                </c:pt>
                <c:pt idx="296">
                  <c:v>-1.8913149823012017</c:v>
                </c:pt>
                <c:pt idx="297">
                  <c:v>-1.7921410857587696</c:v>
                </c:pt>
                <c:pt idx="298">
                  <c:v>-1.7181216170366316</c:v>
                </c:pt>
                <c:pt idx="299">
                  <c:v>-1.6719901161442512</c:v>
                </c:pt>
                <c:pt idx="300">
                  <c:v>-1.6305144862483896</c:v>
                </c:pt>
                <c:pt idx="301">
                  <c:v>-1.5716630517943091</c:v>
                </c:pt>
                <c:pt idx="302">
                  <c:v>-1.482798648199966</c:v>
                </c:pt>
                <c:pt idx="303">
                  <c:v>-1.3545146101128718</c:v>
                </c:pt>
                <c:pt idx="304">
                  <c:v>-1.1782576555842597</c:v>
                </c:pt>
                <c:pt idx="305">
                  <c:v>-0.96370764415492927</c:v>
                </c:pt>
                <c:pt idx="306">
                  <c:v>-0.74556252570128745</c:v>
                </c:pt>
                <c:pt idx="307">
                  <c:v>-0.54583321890301972</c:v>
                </c:pt>
                <c:pt idx="308">
                  <c:v>-0.35692086301945003</c:v>
                </c:pt>
                <c:pt idx="309">
                  <c:v>-0.17033443175822383</c:v>
                </c:pt>
                <c:pt idx="310">
                  <c:v>-9.0475418654887285E-3</c:v>
                </c:pt>
                <c:pt idx="311">
                  <c:v>8.8140083000118122E-2</c:v>
                </c:pt>
                <c:pt idx="312">
                  <c:v>0.10515971527498016</c:v>
                </c:pt>
                <c:pt idx="313">
                  <c:v>-3.1300406714168116E-2</c:v>
                </c:pt>
                <c:pt idx="314">
                  <c:v>-0.32039107383446214</c:v>
                </c:pt>
                <c:pt idx="315">
                  <c:v>-0.57188241704239084</c:v>
                </c:pt>
                <c:pt idx="316">
                  <c:v>-0.70170425088494315</c:v>
                </c:pt>
                <c:pt idx="317">
                  <c:v>-0.70906704051728686</c:v>
                </c:pt>
                <c:pt idx="318">
                  <c:v>-0.62518565811064231</c:v>
                </c:pt>
                <c:pt idx="319">
                  <c:v>-0.48957569791979016</c:v>
                </c:pt>
                <c:pt idx="320">
                  <c:v>-0.36778714986541139</c:v>
                </c:pt>
                <c:pt idx="321">
                  <c:v>-0.29276964329148703</c:v>
                </c:pt>
                <c:pt idx="322">
                  <c:v>-0.25166984067855852</c:v>
                </c:pt>
                <c:pt idx="323">
                  <c:v>-0.22499406245225367</c:v>
                </c:pt>
                <c:pt idx="324">
                  <c:v>-0.19332740712366348</c:v>
                </c:pt>
                <c:pt idx="325">
                  <c:v>-0.14923307025418941</c:v>
                </c:pt>
                <c:pt idx="326">
                  <c:v>-0.10365729455520103</c:v>
                </c:pt>
                <c:pt idx="327">
                  <c:v>-7.2705793275569142E-2</c:v>
                </c:pt>
                <c:pt idx="328">
                  <c:v>-6.2343237954298025E-2</c:v>
                </c:pt>
                <c:pt idx="329">
                  <c:v>-7.0357915242286045E-2</c:v>
                </c:pt>
                <c:pt idx="330">
                  <c:v>-9.0753441578176219E-2</c:v>
                </c:pt>
                <c:pt idx="331">
                  <c:v>-0.11413133142910999</c:v>
                </c:pt>
                <c:pt idx="332">
                  <c:v>-0.13083763941371829</c:v>
                </c:pt>
                <c:pt idx="333">
                  <c:v>-0.13479605278703885</c:v>
                </c:pt>
                <c:pt idx="334">
                  <c:v>-0.12379246841351073</c:v>
                </c:pt>
                <c:pt idx="335">
                  <c:v>-9.8438270488410445E-2</c:v>
                </c:pt>
                <c:pt idx="336">
                  <c:v>-6.198432943984529E-2</c:v>
                </c:pt>
                <c:pt idx="337">
                  <c:v>-2.0987404144794372E-2</c:v>
                </c:pt>
                <c:pt idx="338">
                  <c:v>1.5153535391896809E-2</c:v>
                </c:pt>
                <c:pt idx="339">
                  <c:v>3.9059071719998117E-2</c:v>
                </c:pt>
                <c:pt idx="340">
                  <c:v>4.9312903144370694E-2</c:v>
                </c:pt>
                <c:pt idx="341">
                  <c:v>4.6322486355511013E-2</c:v>
                </c:pt>
                <c:pt idx="342">
                  <c:v>3.3130199343219355E-2</c:v>
                </c:pt>
                <c:pt idx="343">
                  <c:v>1.4286693344670528E-2</c:v>
                </c:pt>
                <c:pt idx="344">
                  <c:v>-5.037614733535787E-3</c:v>
                </c:pt>
                <c:pt idx="345">
                  <c:v>-1.7789370418105035E-2</c:v>
                </c:pt>
                <c:pt idx="346">
                  <c:v>-2.0694704706207934E-2</c:v>
                </c:pt>
                <c:pt idx="347">
                  <c:v>-1.4160871160788267E-2</c:v>
                </c:pt>
                <c:pt idx="348">
                  <c:v>-1.3304531551742663E-3</c:v>
                </c:pt>
                <c:pt idx="349">
                  <c:v>1.3097033763031798E-2</c:v>
                </c:pt>
                <c:pt idx="350">
                  <c:v>2.446488443765403E-2</c:v>
                </c:pt>
                <c:pt idx="351">
                  <c:v>3.0056084738696975E-2</c:v>
                </c:pt>
                <c:pt idx="352">
                  <c:v>2.9584371842064975E-2</c:v>
                </c:pt>
                <c:pt idx="353">
                  <c:v>2.4044458687415594E-2</c:v>
                </c:pt>
                <c:pt idx="354">
                  <c:v>1.5100735666114582E-2</c:v>
                </c:pt>
                <c:pt idx="355">
                  <c:v>4.1715088943953937E-3</c:v>
                </c:pt>
                <c:pt idx="356">
                  <c:v>-8.0648788087130767E-3</c:v>
                </c:pt>
                <c:pt idx="357">
                  <c:v>-2.1927522983762888E-2</c:v>
                </c:pt>
                <c:pt idx="358">
                  <c:v>-3.7923246672361355E-2</c:v>
                </c:pt>
                <c:pt idx="359">
                  <c:v>-5.5781142244988841E-2</c:v>
                </c:pt>
                <c:pt idx="360">
                  <c:v>-7.5245436207597494E-2</c:v>
                </c:pt>
                <c:pt idx="361">
                  <c:v>-9.4572168034456727E-2</c:v>
                </c:pt>
                <c:pt idx="362">
                  <c:v>-0.11267984922038751</c:v>
                </c:pt>
                <c:pt idx="363">
                  <c:v>-0.1287490309106846</c:v>
                </c:pt>
                <c:pt idx="364">
                  <c:v>-0.14260793470359573</c:v>
                </c:pt>
                <c:pt idx="365">
                  <c:v>-0.15489313227999674</c:v>
                </c:pt>
                <c:pt idx="366">
                  <c:v>-0.16632001154251025</c:v>
                </c:pt>
                <c:pt idx="367">
                  <c:v>-0.17703977002696586</c:v>
                </c:pt>
                <c:pt idx="368">
                  <c:v>-0.18863939615175654</c:v>
                </c:pt>
                <c:pt idx="369">
                  <c:v>-0.20434020939853192</c:v>
                </c:pt>
                <c:pt idx="370">
                  <c:v>-0.227310992491047</c:v>
                </c:pt>
                <c:pt idx="371">
                  <c:v>-0.25676503026526526</c:v>
                </c:pt>
                <c:pt idx="372">
                  <c:v>-0.28913283723290595</c:v>
                </c:pt>
                <c:pt idx="373">
                  <c:v>-0.32040301232597018</c:v>
                </c:pt>
                <c:pt idx="374">
                  <c:v>-0.34799594567564751</c:v>
                </c:pt>
                <c:pt idx="375">
                  <c:v>-0.37198095545936755</c:v>
                </c:pt>
                <c:pt idx="376">
                  <c:v>-0.39533556694924599</c:v>
                </c:pt>
                <c:pt idx="377">
                  <c:v>-0.42394895109402464</c:v>
                </c:pt>
                <c:pt idx="378">
                  <c:v>-0.46563676150913597</c:v>
                </c:pt>
                <c:pt idx="379">
                  <c:v>-0.52729036912447214</c:v>
                </c:pt>
                <c:pt idx="380">
                  <c:v>-0.61391062263629925</c:v>
                </c:pt>
                <c:pt idx="381">
                  <c:v>-0.72935821390554612</c:v>
                </c:pt>
                <c:pt idx="382">
                  <c:v>-0.87262120670202326</c:v>
                </c:pt>
                <c:pt idx="383">
                  <c:v>-1.0330647578901089</c:v>
                </c:pt>
                <c:pt idx="384">
                  <c:v>-1.1886871880019703</c:v>
                </c:pt>
                <c:pt idx="385">
                  <c:v>-1.3219488637667784</c:v>
                </c:pt>
                <c:pt idx="386">
                  <c:v>-1.4310950110863754</c:v>
                </c:pt>
                <c:pt idx="387">
                  <c:v>-1.5195777147281881</c:v>
                </c:pt>
                <c:pt idx="388">
                  <c:v>-1.5916066541020064</c:v>
                </c:pt>
                <c:pt idx="389">
                  <c:v>-1.6457824149088194</c:v>
                </c:pt>
                <c:pt idx="390">
                  <c:v>-1.6675802469037779</c:v>
                </c:pt>
                <c:pt idx="391">
                  <c:v>-1.6539648314648918</c:v>
                </c:pt>
                <c:pt idx="392">
                  <c:v>-1.6213222506545188</c:v>
                </c:pt>
                <c:pt idx="393">
                  <c:v>-1.5761045197104842</c:v>
                </c:pt>
                <c:pt idx="394">
                  <c:v>-1.5302208411659073</c:v>
                </c:pt>
                <c:pt idx="395">
                  <c:v>-1.5058712619884751</c:v>
                </c:pt>
                <c:pt idx="396">
                  <c:v>-1.5151604609698839</c:v>
                </c:pt>
                <c:pt idx="397">
                  <c:v>-1.5589526344714923</c:v>
                </c:pt>
                <c:pt idx="398">
                  <c:v>-1.6338334786615862</c:v>
                </c:pt>
                <c:pt idx="399">
                  <c:v>-1.7287970206789991</c:v>
                </c:pt>
                <c:pt idx="400">
                  <c:v>-1.8344398433576814</c:v>
                </c:pt>
                <c:pt idx="401">
                  <c:v>-1.9378033916373874</c:v>
                </c:pt>
                <c:pt idx="402">
                  <c:v>-2.0233137908926748</c:v>
                </c:pt>
                <c:pt idx="403">
                  <c:v>-2.080773592600671</c:v>
                </c:pt>
                <c:pt idx="404">
                  <c:v>-2.1072110254275591</c:v>
                </c:pt>
                <c:pt idx="405">
                  <c:v>-2.105164033836084</c:v>
                </c:pt>
                <c:pt idx="406">
                  <c:v>-2.0854147768146865</c:v>
                </c:pt>
                <c:pt idx="407">
                  <c:v>-2.061319376247245</c:v>
                </c:pt>
                <c:pt idx="408">
                  <c:v>-2.043053219477764</c:v>
                </c:pt>
                <c:pt idx="409">
                  <c:v>-2.0345904098932821</c:v>
                </c:pt>
                <c:pt idx="410">
                  <c:v>-2.0352675302819576</c:v>
                </c:pt>
                <c:pt idx="411">
                  <c:v>-2.0419232314071603</c:v>
                </c:pt>
                <c:pt idx="412">
                  <c:v>-2.051418553362073</c:v>
                </c:pt>
                <c:pt idx="413">
                  <c:v>-2.062077692515369</c:v>
                </c:pt>
                <c:pt idx="414">
                  <c:v>-2.0746672245105291</c:v>
                </c:pt>
                <c:pt idx="415">
                  <c:v>-2.0907639496791464</c:v>
                </c:pt>
                <c:pt idx="416">
                  <c:v>-2.1077952354157032</c:v>
                </c:pt>
                <c:pt idx="417">
                  <c:v>-2.117659921791061</c:v>
                </c:pt>
                <c:pt idx="418">
                  <c:v>-2.1095327819286118</c:v>
                </c:pt>
                <c:pt idx="419">
                  <c:v>-2.0735330656371453</c:v>
                </c:pt>
                <c:pt idx="420">
                  <c:v>-2.0086957954122711</c:v>
                </c:pt>
                <c:pt idx="421">
                  <c:v>-1.9318876709962771</c:v>
                </c:pt>
                <c:pt idx="422">
                  <c:v>-1.8560110435136143</c:v>
                </c:pt>
                <c:pt idx="423">
                  <c:v>-1.7745521112834886</c:v>
                </c:pt>
                <c:pt idx="424">
                  <c:v>-1.6792691726547675</c:v>
                </c:pt>
                <c:pt idx="425">
                  <c:v>-1.5631795579416812</c:v>
                </c:pt>
                <c:pt idx="426">
                  <c:v>-1.4185821571031978</c:v>
                </c:pt>
                <c:pt idx="427">
                  <c:v>-1.241600927275476</c:v>
                </c:pt>
                <c:pt idx="428">
                  <c:v>-1.0382896703435216</c:v>
                </c:pt>
                <c:pt idx="429">
                  <c:v>-0.82698188273992113</c:v>
                </c:pt>
                <c:pt idx="430">
                  <c:v>-0.62110998134598616</c:v>
                </c:pt>
                <c:pt idx="431">
                  <c:v>-0.42045884794194865</c:v>
                </c:pt>
                <c:pt idx="432">
                  <c:v>-0.23677222869032313</c:v>
                </c:pt>
                <c:pt idx="433">
                  <c:v>-0.10536449940198414</c:v>
                </c:pt>
                <c:pt idx="434">
                  <c:v>-6.1359236091975626E-2</c:v>
                </c:pt>
                <c:pt idx="435">
                  <c:v>-0.12001492523067393</c:v>
                </c:pt>
                <c:pt idx="436">
                  <c:v>-0.29096888345919097</c:v>
                </c:pt>
                <c:pt idx="437">
                  <c:v>-0.49781565923128457</c:v>
                </c:pt>
                <c:pt idx="438">
                  <c:v>-0.65798695667039453</c:v>
                </c:pt>
                <c:pt idx="439">
                  <c:v>-0.7409338128941293</c:v>
                </c:pt>
                <c:pt idx="440">
                  <c:v>-0.76154216814304176</c:v>
                </c:pt>
                <c:pt idx="441">
                  <c:v>-0.73142468291921359</c:v>
                </c:pt>
                <c:pt idx="442">
                  <c:v>-0.64737687420570711</c:v>
                </c:pt>
                <c:pt idx="443">
                  <c:v>-0.52807162068425606</c:v>
                </c:pt>
                <c:pt idx="444">
                  <c:v>-0.39859717345964268</c:v>
                </c:pt>
                <c:pt idx="445">
                  <c:v>-0.26529543977417858</c:v>
                </c:pt>
                <c:pt idx="446">
                  <c:v>-0.14670076587875108</c:v>
                </c:pt>
                <c:pt idx="447">
                  <c:v>-6.7546097179735837E-2</c:v>
                </c:pt>
                <c:pt idx="448">
                  <c:v>-2.5005766558021718E-2</c:v>
                </c:pt>
                <c:pt idx="449">
                  <c:v>-9.8647217211017355E-3</c:v>
                </c:pt>
                <c:pt idx="450">
                  <c:v>-1.3746349924383523E-2</c:v>
                </c:pt>
                <c:pt idx="451">
                  <c:v>-3.1849866847433073E-2</c:v>
                </c:pt>
                <c:pt idx="452">
                  <c:v>-6.0853376211088717E-2</c:v>
                </c:pt>
                <c:pt idx="453">
                  <c:v>-9.1679191243907832E-2</c:v>
                </c:pt>
                <c:pt idx="454">
                  <c:v>-0.11033536236315035</c:v>
                </c:pt>
                <c:pt idx="455">
                  <c:v>-0.105953219069188</c:v>
                </c:pt>
                <c:pt idx="456">
                  <c:v>-7.6232837018254077E-2</c:v>
                </c:pt>
                <c:pt idx="457">
                  <c:v>-2.6066610948097542E-2</c:v>
                </c:pt>
                <c:pt idx="458">
                  <c:v>3.2817046829407698E-2</c:v>
                </c:pt>
                <c:pt idx="459">
                  <c:v>8.3947510714652215E-2</c:v>
                </c:pt>
                <c:pt idx="460">
                  <c:v>0.11681476972613249</c:v>
                </c:pt>
                <c:pt idx="461">
                  <c:v>0.13122167796511602</c:v>
                </c:pt>
                <c:pt idx="462">
                  <c:v>0.13015659122913509</c:v>
                </c:pt>
                <c:pt idx="463">
                  <c:v>0.11812089726846499</c:v>
                </c:pt>
                <c:pt idx="464">
                  <c:v>0.10050923109587648</c:v>
                </c:pt>
                <c:pt idx="465">
                  <c:v>8.3264889743188325E-2</c:v>
                </c:pt>
                <c:pt idx="466">
                  <c:v>7.1469161127707168E-2</c:v>
                </c:pt>
                <c:pt idx="467">
                  <c:v>6.7507281433072858E-2</c:v>
                </c:pt>
                <c:pt idx="468">
                  <c:v>7.0572820445824302E-2</c:v>
                </c:pt>
                <c:pt idx="469">
                  <c:v>7.562621251376192E-2</c:v>
                </c:pt>
                <c:pt idx="470">
                  <c:v>7.6947682382101409E-2</c:v>
                </c:pt>
                <c:pt idx="471">
                  <c:v>7.2340981416132863E-2</c:v>
                </c:pt>
                <c:pt idx="472">
                  <c:v>6.326548191108676E-2</c:v>
                </c:pt>
                <c:pt idx="473">
                  <c:v>5.326913304985776E-2</c:v>
                </c:pt>
                <c:pt idx="474">
                  <c:v>4.5283358581881566E-2</c:v>
                </c:pt>
                <c:pt idx="475">
                  <c:v>4.0539792370770586E-2</c:v>
                </c:pt>
                <c:pt idx="476">
                  <c:v>3.7581679264324236E-2</c:v>
                </c:pt>
                <c:pt idx="477">
                  <c:v>3.3167846959537006E-2</c:v>
                </c:pt>
                <c:pt idx="478">
                  <c:v>2.396695841503891E-2</c:v>
                </c:pt>
                <c:pt idx="479">
                  <c:v>8.5688479409533717E-3</c:v>
                </c:pt>
                <c:pt idx="480">
                  <c:v>-1.286609390366663E-2</c:v>
                </c:pt>
                <c:pt idx="481">
                  <c:v>-3.8278897803815132E-2</c:v>
                </c:pt>
                <c:pt idx="482">
                  <c:v>-6.5293362861232218E-2</c:v>
                </c:pt>
                <c:pt idx="483">
                  <c:v>-9.1094209321296346E-2</c:v>
                </c:pt>
                <c:pt idx="484">
                  <c:v>-0.11333863621998758</c:v>
                </c:pt>
                <c:pt idx="485">
                  <c:v>-0.13095527056721046</c:v>
                </c:pt>
                <c:pt idx="486">
                  <c:v>-0.14413461705299971</c:v>
                </c:pt>
                <c:pt idx="487">
                  <c:v>-0.15298815140720307</c:v>
                </c:pt>
                <c:pt idx="488">
                  <c:v>-0.15804330212056747</c:v>
                </c:pt>
                <c:pt idx="489">
                  <c:v>-0.16355733918047996</c:v>
                </c:pt>
                <c:pt idx="490">
                  <c:v>-0.17631728241479536</c:v>
                </c:pt>
                <c:pt idx="491">
                  <c:v>-0.20036383390551704</c:v>
                </c:pt>
                <c:pt idx="492">
                  <c:v>-0.23513139734651006</c:v>
                </c:pt>
                <c:pt idx="493">
                  <c:v>-0.27646370027956574</c:v>
                </c:pt>
                <c:pt idx="494">
                  <c:v>-0.32000376121207574</c:v>
                </c:pt>
                <c:pt idx="495">
                  <c:v>-0.36211512479349084</c:v>
                </c:pt>
                <c:pt idx="496">
                  <c:v>-0.40420621767252829</c:v>
                </c:pt>
                <c:pt idx="497">
                  <c:v>-0.4531614515606821</c:v>
                </c:pt>
                <c:pt idx="498">
                  <c:v>-0.51537321949119341</c:v>
                </c:pt>
                <c:pt idx="499">
                  <c:v>-0.59605623660923446</c:v>
                </c:pt>
                <c:pt idx="500">
                  <c:v>-0.69913037706777481</c:v>
                </c:pt>
                <c:pt idx="501">
                  <c:v>-0.82916014049278897</c:v>
                </c:pt>
                <c:pt idx="502">
                  <c:v>-0.98537255466453355</c:v>
                </c:pt>
                <c:pt idx="503">
                  <c:v>-1.1541336754957345</c:v>
                </c:pt>
                <c:pt idx="504">
                  <c:v>-1.3134759323619638</c:v>
                </c:pt>
                <c:pt idx="505">
                  <c:v>-1.4464747128738213</c:v>
                </c:pt>
                <c:pt idx="506">
                  <c:v>-1.5520848645788563</c:v>
                </c:pt>
                <c:pt idx="507">
                  <c:v>-1.6310686931113945</c:v>
                </c:pt>
                <c:pt idx="508">
                  <c:v>-1.6843628989062964</c:v>
                </c:pt>
                <c:pt idx="509">
                  <c:v>-1.7067962813191189</c:v>
                </c:pt>
                <c:pt idx="510">
                  <c:v>-1.6927221443112281</c:v>
                </c:pt>
                <c:pt idx="511">
                  <c:v>-1.6557279903779332</c:v>
                </c:pt>
                <c:pt idx="512">
                  <c:v>-1.6028865463537578</c:v>
                </c:pt>
                <c:pt idx="513">
                  <c:v>-1.5332108030177833</c:v>
                </c:pt>
                <c:pt idx="514">
                  <c:v>-1.4686810069763008</c:v>
                </c:pt>
                <c:pt idx="515">
                  <c:v>-1.4405628652929996</c:v>
                </c:pt>
                <c:pt idx="516">
                  <c:v>-1.4487565108771283</c:v>
                </c:pt>
                <c:pt idx="517">
                  <c:v>-1.490004253987016</c:v>
                </c:pt>
                <c:pt idx="518">
                  <c:v>-1.56268395316874</c:v>
                </c:pt>
                <c:pt idx="519">
                  <c:v>-1.6582026912594456</c:v>
                </c:pt>
                <c:pt idx="520">
                  <c:v>-1.7668701047450772</c:v>
                </c:pt>
                <c:pt idx="521">
                  <c:v>-1.8751187006705334</c:v>
                </c:pt>
                <c:pt idx="522">
                  <c:v>-1.9668469856096589</c:v>
                </c:pt>
                <c:pt idx="523">
                  <c:v>-2.0299245343418271</c:v>
                </c:pt>
                <c:pt idx="524">
                  <c:v>-2.0591556793575005</c:v>
                </c:pt>
                <c:pt idx="525">
                  <c:v>-2.0559686853059143</c:v>
                </c:pt>
                <c:pt idx="526">
                  <c:v>-2.0310295230953632</c:v>
                </c:pt>
                <c:pt idx="527">
                  <c:v>-2.0018120506972981</c:v>
                </c:pt>
                <c:pt idx="528">
                  <c:v>-1.979949459130163</c:v>
                </c:pt>
                <c:pt idx="529">
                  <c:v>-1.9682771970386119</c:v>
                </c:pt>
                <c:pt idx="530">
                  <c:v>-1.9656412684667361</c:v>
                </c:pt>
                <c:pt idx="531">
                  <c:v>-1.96976099602251</c:v>
                </c:pt>
                <c:pt idx="532">
                  <c:v>-1.9781103973163221</c:v>
                </c:pt>
                <c:pt idx="533">
                  <c:v>-1.9895173439191292</c:v>
                </c:pt>
                <c:pt idx="534">
                  <c:v>-2.0047789949977983</c:v>
                </c:pt>
                <c:pt idx="535">
                  <c:v>-2.022477393016946</c:v>
                </c:pt>
                <c:pt idx="536">
                  <c:v>-2.0377884230727537</c:v>
                </c:pt>
                <c:pt idx="537">
                  <c:v>-2.0399935268373519</c:v>
                </c:pt>
                <c:pt idx="538">
                  <c:v>-2.0164639759471656</c:v>
                </c:pt>
                <c:pt idx="539">
                  <c:v>-1.9601078810344583</c:v>
                </c:pt>
                <c:pt idx="540">
                  <c:v>-1.8819752608471532</c:v>
                </c:pt>
                <c:pt idx="541">
                  <c:v>-1.8046458472881681</c:v>
                </c:pt>
                <c:pt idx="542">
                  <c:v>-1.72944426011964</c:v>
                </c:pt>
                <c:pt idx="543">
                  <c:v>-1.6421145503718717</c:v>
                </c:pt>
                <c:pt idx="544">
                  <c:v>-1.5355618870894245</c:v>
                </c:pt>
                <c:pt idx="545">
                  <c:v>-1.4099671238320735</c:v>
                </c:pt>
                <c:pt idx="546">
                  <c:v>-1.2655775118360335</c:v>
                </c:pt>
                <c:pt idx="547">
                  <c:v>-1.1010893265174158</c:v>
                </c:pt>
                <c:pt idx="548">
                  <c:v>-0.92415312210039813</c:v>
                </c:pt>
                <c:pt idx="549">
                  <c:v>-0.74944607435204547</c:v>
                </c:pt>
                <c:pt idx="550">
                  <c:v>-0.57259990805137906</c:v>
                </c:pt>
                <c:pt idx="551">
                  <c:v>-0.38430171976184646</c:v>
                </c:pt>
                <c:pt idx="552">
                  <c:v>-0.2119788345614253</c:v>
                </c:pt>
                <c:pt idx="553">
                  <c:v>-0.11277341298500859</c:v>
                </c:pt>
                <c:pt idx="554">
                  <c:v>-0.1042937619947341</c:v>
                </c:pt>
                <c:pt idx="555">
                  <c:v>-0.19417921271625066</c:v>
                </c:pt>
                <c:pt idx="556">
                  <c:v>-0.35495256112894147</c:v>
                </c:pt>
                <c:pt idx="557">
                  <c:v>-0.53078683941131033</c:v>
                </c:pt>
                <c:pt idx="558">
                  <c:v>-0.65248701298701206</c:v>
                </c:pt>
                <c:pt idx="559">
                  <c:v>-0.70504445558503148</c:v>
                </c:pt>
                <c:pt idx="560">
                  <c:v>-0.70066009209060509</c:v>
                </c:pt>
                <c:pt idx="561">
                  <c:v>-0.64941991047843617</c:v>
                </c:pt>
                <c:pt idx="562">
                  <c:v>-0.55956176087123011</c:v>
                </c:pt>
                <c:pt idx="563">
                  <c:v>-0.4514901339653099</c:v>
                </c:pt>
                <c:pt idx="564">
                  <c:v>-0.34630239792832029</c:v>
                </c:pt>
                <c:pt idx="565">
                  <c:v>-0.25429554129407206</c:v>
                </c:pt>
                <c:pt idx="566">
                  <c:v>-0.18675891651041138</c:v>
                </c:pt>
                <c:pt idx="567">
                  <c:v>-0.14441009617802128</c:v>
                </c:pt>
                <c:pt idx="568">
                  <c:v>-0.120785230291121</c:v>
                </c:pt>
                <c:pt idx="569">
                  <c:v>-0.11218381097299246</c:v>
                </c:pt>
                <c:pt idx="570">
                  <c:v>-0.12116449991010891</c:v>
                </c:pt>
                <c:pt idx="571">
                  <c:v>-0.14294853531772589</c:v>
                </c:pt>
                <c:pt idx="572">
                  <c:v>-0.16570943605304783</c:v>
                </c:pt>
                <c:pt idx="573">
                  <c:v>-0.18002115578495215</c:v>
                </c:pt>
                <c:pt idx="574">
                  <c:v>-0.17734253511401157</c:v>
                </c:pt>
                <c:pt idx="575">
                  <c:v>-0.15218331302347293</c:v>
                </c:pt>
                <c:pt idx="576">
                  <c:v>-0.10536616895176298</c:v>
                </c:pt>
                <c:pt idx="577">
                  <c:v>-4.4242138125045884E-2</c:v>
                </c:pt>
                <c:pt idx="578">
                  <c:v>1.8434498083001773E-2</c:v>
                </c:pt>
                <c:pt idx="579">
                  <c:v>6.60751371981535E-2</c:v>
                </c:pt>
                <c:pt idx="580">
                  <c:v>9.1090078208977854E-2</c:v>
                </c:pt>
                <c:pt idx="581">
                  <c:v>9.5836399373741471E-2</c:v>
                </c:pt>
                <c:pt idx="582">
                  <c:v>8.5080315771306009E-2</c:v>
                </c:pt>
                <c:pt idx="583">
                  <c:v>6.4734177446005514E-2</c:v>
                </c:pt>
                <c:pt idx="584">
                  <c:v>4.1218488350637933E-2</c:v>
                </c:pt>
                <c:pt idx="585">
                  <c:v>2.1728974945504558E-2</c:v>
                </c:pt>
                <c:pt idx="586">
                  <c:v>1.166856983674314E-2</c:v>
                </c:pt>
                <c:pt idx="587">
                  <c:v>1.2270252336988263E-2</c:v>
                </c:pt>
                <c:pt idx="588">
                  <c:v>2.0319295850419937E-2</c:v>
                </c:pt>
                <c:pt idx="589">
                  <c:v>2.9910563957706839E-2</c:v>
                </c:pt>
                <c:pt idx="590">
                  <c:v>3.5416154178271542E-2</c:v>
                </c:pt>
                <c:pt idx="591">
                  <c:v>3.4020203306024725E-2</c:v>
                </c:pt>
                <c:pt idx="592">
                  <c:v>2.6439730449167007E-2</c:v>
                </c:pt>
                <c:pt idx="593">
                  <c:v>1.4554461958512342E-2</c:v>
                </c:pt>
                <c:pt idx="594">
                  <c:v>2.386015701994499E-4</c:v>
                </c:pt>
                <c:pt idx="595">
                  <c:v>-1.5422533515756629E-2</c:v>
                </c:pt>
                <c:pt idx="596">
                  <c:v>-3.1687905939831423E-2</c:v>
                </c:pt>
                <c:pt idx="597">
                  <c:v>-4.8958390502731541E-2</c:v>
                </c:pt>
                <c:pt idx="598">
                  <c:v>-6.8613182260469932E-2</c:v>
                </c:pt>
                <c:pt idx="599">
                  <c:v>-9.1515376883096647E-2</c:v>
                </c:pt>
                <c:pt idx="600">
                  <c:v>-0.11737345434838725</c:v>
                </c:pt>
                <c:pt idx="601">
                  <c:v>-0.1434654058209</c:v>
                </c:pt>
                <c:pt idx="602">
                  <c:v>-0.16716835031540722</c:v>
                </c:pt>
                <c:pt idx="603">
                  <c:v>-0.1868497969207728</c:v>
                </c:pt>
                <c:pt idx="604">
                  <c:v>-0.20186631609830613</c:v>
                </c:pt>
                <c:pt idx="605">
                  <c:v>-0.21354554914043977</c:v>
                </c:pt>
                <c:pt idx="606">
                  <c:v>-0.22221383591688154</c:v>
                </c:pt>
                <c:pt idx="607">
                  <c:v>-0.2275181144975694</c:v>
                </c:pt>
                <c:pt idx="608">
                  <c:v>-0.23061178776953911</c:v>
                </c:pt>
                <c:pt idx="609">
                  <c:v>-0.23644388997237936</c:v>
                </c:pt>
                <c:pt idx="610">
                  <c:v>-0.25207638533671556</c:v>
                </c:pt>
                <c:pt idx="611">
                  <c:v>-0.28020358703972165</c:v>
                </c:pt>
                <c:pt idx="612">
                  <c:v>-0.32195343336784754</c:v>
                </c:pt>
                <c:pt idx="613">
                  <c:v>-0.37499112407724366</c:v>
                </c:pt>
                <c:pt idx="614">
                  <c:v>-0.4335069325708964</c:v>
                </c:pt>
                <c:pt idx="615">
                  <c:v>-0.49168750179698678</c:v>
                </c:pt>
                <c:pt idx="616">
                  <c:v>-0.55021069458550653</c:v>
                </c:pt>
                <c:pt idx="617">
                  <c:v>-0.6156820878864292</c:v>
                </c:pt>
                <c:pt idx="618">
                  <c:v>-0.69511488843942815</c:v>
                </c:pt>
                <c:pt idx="619">
                  <c:v>-0.79594788663589311</c:v>
                </c:pt>
                <c:pt idx="620">
                  <c:v>-0.92627429642112968</c:v>
                </c:pt>
                <c:pt idx="621">
                  <c:v>-1.0897544956004439</c:v>
                </c:pt>
                <c:pt idx="622">
                  <c:v>-1.2746101402081291</c:v>
                </c:pt>
                <c:pt idx="623">
                  <c:v>-1.4500229145842365</c:v>
                </c:pt>
                <c:pt idx="624">
                  <c:v>-1.5948854052845374</c:v>
                </c:pt>
                <c:pt idx="625">
                  <c:v>-1.7086357837369188</c:v>
                </c:pt>
                <c:pt idx="626">
                  <c:v>-1.7915036458889315</c:v>
                </c:pt>
                <c:pt idx="627">
                  <c:v>-1.8414428151432447</c:v>
                </c:pt>
                <c:pt idx="628">
                  <c:v>-1.8496014484425645</c:v>
                </c:pt>
                <c:pt idx="629">
                  <c:v>-1.8225395587095172</c:v>
                </c:pt>
                <c:pt idx="630">
                  <c:v>-1.7833070180038313</c:v>
                </c:pt>
                <c:pt idx="631">
                  <c:v>-1.7281725589695389</c:v>
                </c:pt>
                <c:pt idx="632">
                  <c:v>-1.650960964399566</c:v>
                </c:pt>
                <c:pt idx="633">
                  <c:v>-1.586096150559055</c:v>
                </c:pt>
                <c:pt idx="634">
                  <c:v>-1.5622548261993761</c:v>
                </c:pt>
                <c:pt idx="635">
                  <c:v>-1.5757200280969377</c:v>
                </c:pt>
                <c:pt idx="636">
                  <c:v>-1.6264565725710043</c:v>
                </c:pt>
                <c:pt idx="637">
                  <c:v>-1.7101689388007772</c:v>
                </c:pt>
                <c:pt idx="638">
                  <c:v>-1.8149895146917219</c:v>
                </c:pt>
                <c:pt idx="639">
                  <c:v>-1.9261180206950868</c:v>
                </c:pt>
                <c:pt idx="640">
                  <c:v>-2.0264407834101252</c:v>
                </c:pt>
                <c:pt idx="641">
                  <c:v>-2.1017014552701712</c:v>
                </c:pt>
                <c:pt idx="642">
                  <c:v>-2.1442081709585166</c:v>
                </c:pt>
                <c:pt idx="643">
                  <c:v>-2.1514937295195655</c:v>
                </c:pt>
                <c:pt idx="644">
                  <c:v>-2.1283127165367079</c:v>
                </c:pt>
                <c:pt idx="645">
                  <c:v>-2.0931477851330129</c:v>
                </c:pt>
                <c:pt idx="646">
                  <c:v>-2.0613486188376666</c:v>
                </c:pt>
                <c:pt idx="647">
                  <c:v>-2.0383910280319135</c:v>
                </c:pt>
                <c:pt idx="648">
                  <c:v>-2.0245606750706746</c:v>
                </c:pt>
                <c:pt idx="649">
                  <c:v>-2.0185747906804896</c:v>
                </c:pt>
                <c:pt idx="650">
                  <c:v>-2.0195927442844073</c:v>
                </c:pt>
                <c:pt idx="651">
                  <c:v>-2.0287626968429868</c:v>
                </c:pt>
                <c:pt idx="652">
                  <c:v>-2.0464426765130415</c:v>
                </c:pt>
                <c:pt idx="653">
                  <c:v>-2.069764429324378</c:v>
                </c:pt>
                <c:pt idx="654">
                  <c:v>-2.0912457655845751</c:v>
                </c:pt>
                <c:pt idx="655">
                  <c:v>-2.0969638745492531</c:v>
                </c:pt>
                <c:pt idx="656">
                  <c:v>-2.0733292389420659</c:v>
                </c:pt>
                <c:pt idx="657">
                  <c:v>-2.0169207534769336</c:v>
                </c:pt>
                <c:pt idx="658">
                  <c:v>-1.9394026317404631</c:v>
                </c:pt>
                <c:pt idx="659">
                  <c:v>-1.8560088388562601</c:v>
                </c:pt>
                <c:pt idx="660">
                  <c:v>-1.7692641799476911</c:v>
                </c:pt>
                <c:pt idx="661">
                  <c:v>-1.6723561919959622</c:v>
                </c:pt>
                <c:pt idx="662">
                  <c:v>-1.5595571550457619</c:v>
                </c:pt>
                <c:pt idx="663">
                  <c:v>-1.4277200787596871</c:v>
                </c:pt>
                <c:pt idx="664">
                  <c:v>-1.2762873929711125</c:v>
                </c:pt>
                <c:pt idx="665">
                  <c:v>-1.106198072799079</c:v>
                </c:pt>
                <c:pt idx="666">
                  <c:v>-0.92956277594411052</c:v>
                </c:pt>
                <c:pt idx="667">
                  <c:v>-0.76322485296343179</c:v>
                </c:pt>
                <c:pt idx="668">
                  <c:v>-0.60701046498742217</c:v>
                </c:pt>
                <c:pt idx="669">
                  <c:v>-0.44375686077922277</c:v>
                </c:pt>
                <c:pt idx="670">
                  <c:v>-0.2878114996789134</c:v>
                </c:pt>
                <c:pt idx="671">
                  <c:v>-0.21199599287601262</c:v>
                </c:pt>
                <c:pt idx="672">
                  <c:v>-0.22622180345471249</c:v>
                </c:pt>
                <c:pt idx="673">
                  <c:v>-0.33744598593754382</c:v>
                </c:pt>
                <c:pt idx="674">
                  <c:v>-0.49814806391917477</c:v>
                </c:pt>
                <c:pt idx="675">
                  <c:v>-0.64137969538733319</c:v>
                </c:pt>
                <c:pt idx="676">
                  <c:v>-0.7185914486207855</c:v>
                </c:pt>
                <c:pt idx="677">
                  <c:v>-0.73533969456895609</c:v>
                </c:pt>
                <c:pt idx="678">
                  <c:v>-0.70779747194838372</c:v>
                </c:pt>
                <c:pt idx="679">
                  <c:v>-0.64470088858879149</c:v>
                </c:pt>
                <c:pt idx="680">
                  <c:v>-0.56112302622295973</c:v>
                </c:pt>
                <c:pt idx="681">
                  <c:v>-0.47097999367696619</c:v>
                </c:pt>
                <c:pt idx="682">
                  <c:v>-0.37084969017039149</c:v>
                </c:pt>
                <c:pt idx="683">
                  <c:v>-0.27052503634142044</c:v>
                </c:pt>
                <c:pt idx="684">
                  <c:v>-0.19875914583381754</c:v>
                </c:pt>
                <c:pt idx="685">
                  <c:v>-0.16589348895942754</c:v>
                </c:pt>
                <c:pt idx="686">
                  <c:v>-0.1668834150653925</c:v>
                </c:pt>
                <c:pt idx="687">
                  <c:v>-0.19233069362483091</c:v>
                </c:pt>
                <c:pt idx="688">
                  <c:v>-0.23103042527823636</c:v>
                </c:pt>
                <c:pt idx="689">
                  <c:v>-0.26603925068449047</c:v>
                </c:pt>
                <c:pt idx="690">
                  <c:v>-0.28490870105287674</c:v>
                </c:pt>
                <c:pt idx="691">
                  <c:v>-0.2771312452394934</c:v>
                </c:pt>
                <c:pt idx="692">
                  <c:v>-0.23734794632556072</c:v>
                </c:pt>
                <c:pt idx="693">
                  <c:v>-0.16910088572410376</c:v>
                </c:pt>
                <c:pt idx="694">
                  <c:v>-8.5808262941546296E-2</c:v>
                </c:pt>
                <c:pt idx="695">
                  <c:v>-1.3720492078587179E-2</c:v>
                </c:pt>
                <c:pt idx="696">
                  <c:v>2.7346958202079705E-2</c:v>
                </c:pt>
                <c:pt idx="697">
                  <c:v>3.8131634481913583E-2</c:v>
                </c:pt>
                <c:pt idx="698">
                  <c:v>2.8603457588105053E-2</c:v>
                </c:pt>
                <c:pt idx="699">
                  <c:v>5.7754024498993771E-3</c:v>
                </c:pt>
                <c:pt idx="700">
                  <c:v>-2.3036696986992462E-2</c:v>
                </c:pt>
                <c:pt idx="701">
                  <c:v>-4.7960148347422515E-2</c:v>
                </c:pt>
                <c:pt idx="702">
                  <c:v>-6.1482033331868753E-2</c:v>
                </c:pt>
                <c:pt idx="703">
                  <c:v>-6.2053962233061047E-2</c:v>
                </c:pt>
                <c:pt idx="704">
                  <c:v>-5.4183798688722945E-2</c:v>
                </c:pt>
                <c:pt idx="705">
                  <c:v>-4.2514080612456102E-2</c:v>
                </c:pt>
                <c:pt idx="706">
                  <c:v>-3.0663475814273995E-2</c:v>
                </c:pt>
                <c:pt idx="707">
                  <c:v>-2.1039971863155496E-2</c:v>
                </c:pt>
                <c:pt idx="708">
                  <c:v>-1.5348460384795207E-2</c:v>
                </c:pt>
                <c:pt idx="709">
                  <c:v>-1.3770095264061749E-2</c:v>
                </c:pt>
                <c:pt idx="710">
                  <c:v>-1.4657028581188189E-2</c:v>
                </c:pt>
                <c:pt idx="711">
                  <c:v>-1.5780796544800257E-2</c:v>
                </c:pt>
                <c:pt idx="712">
                  <c:v>-1.7343545585488639E-2</c:v>
                </c:pt>
                <c:pt idx="713">
                  <c:v>-2.1714237793116022E-2</c:v>
                </c:pt>
                <c:pt idx="714">
                  <c:v>-3.1592997685660505E-2</c:v>
                </c:pt>
                <c:pt idx="715">
                  <c:v>-4.8221925589772979E-2</c:v>
                </c:pt>
                <c:pt idx="716">
                  <c:v>-7.0986275837344737E-2</c:v>
                </c:pt>
                <c:pt idx="717">
                  <c:v>-9.8458101576361839E-2</c:v>
                </c:pt>
                <c:pt idx="718">
                  <c:v>-0.12855707956114912</c:v>
                </c:pt>
                <c:pt idx="719">
                  <c:v>-0.15876327014065</c:v>
                </c:pt>
                <c:pt idx="720">
                  <c:v>-0.18687909367414388</c:v>
                </c:pt>
                <c:pt idx="721">
                  <c:v>-0.21165578997553325</c:v>
                </c:pt>
                <c:pt idx="722">
                  <c:v>-0.23273396601571589</c:v>
                </c:pt>
                <c:pt idx="723">
                  <c:v>-0.25068728195803436</c:v>
                </c:pt>
                <c:pt idx="724">
                  <c:v>-0.26548210123254057</c:v>
                </c:pt>
                <c:pt idx="725">
                  <c:v>-0.27673564835113168</c:v>
                </c:pt>
                <c:pt idx="726">
                  <c:v>-0.28625219516072725</c:v>
                </c:pt>
                <c:pt idx="727">
                  <c:v>-0.29848916314195573</c:v>
                </c:pt>
                <c:pt idx="728">
                  <c:v>-0.32096182497233533</c:v>
                </c:pt>
                <c:pt idx="729">
                  <c:v>-0.35664627073191968</c:v>
                </c:pt>
                <c:pt idx="730">
                  <c:v>-0.40337082301342281</c:v>
                </c:pt>
                <c:pt idx="731">
                  <c:v>-0.45634159318517248</c:v>
                </c:pt>
                <c:pt idx="732">
                  <c:v>-0.511988670197288</c:v>
                </c:pt>
                <c:pt idx="733">
                  <c:v>-0.57133115134119328</c:v>
                </c:pt>
                <c:pt idx="734">
                  <c:v>-0.63898985112657047</c:v>
                </c:pt>
                <c:pt idx="735">
                  <c:v>-0.71923145952485612</c:v>
                </c:pt>
                <c:pt idx="736">
                  <c:v>-0.81832228360128778</c:v>
                </c:pt>
                <c:pt idx="737">
                  <c:v>-0.94391589242020379</c:v>
                </c:pt>
                <c:pt idx="738">
                  <c:v>-1.1047061492895496</c:v>
                </c:pt>
                <c:pt idx="739">
                  <c:v>-1.2964950811857598</c:v>
                </c:pt>
                <c:pt idx="740">
                  <c:v>-1.4853960097352226</c:v>
                </c:pt>
                <c:pt idx="741">
                  <c:v>-1.6413190632863854</c:v>
                </c:pt>
                <c:pt idx="742">
                  <c:v>-1.7619643848871256</c:v>
                </c:pt>
                <c:pt idx="743">
                  <c:v>-1.8475734518860198</c:v>
                </c:pt>
                <c:pt idx="744">
                  <c:v>-1.8921476239713466</c:v>
                </c:pt>
                <c:pt idx="745">
                  <c:v>-1.8928950225191858</c:v>
                </c:pt>
                <c:pt idx="746">
                  <c:v>-1.8702507009525045</c:v>
                </c:pt>
                <c:pt idx="747">
                  <c:v>-1.8463593631676212</c:v>
                </c:pt>
                <c:pt idx="748">
                  <c:v>-1.809534564472415</c:v>
                </c:pt>
                <c:pt idx="749">
                  <c:v>-1.7471295430031153</c:v>
                </c:pt>
                <c:pt idx="750">
                  <c:v>-1.6796783550372623</c:v>
                </c:pt>
                <c:pt idx="751">
                  <c:v>-1.6361574040891271</c:v>
                </c:pt>
                <c:pt idx="752">
                  <c:v>-1.6238393571622114</c:v>
                </c:pt>
                <c:pt idx="753">
                  <c:v>-1.642701864711289</c:v>
                </c:pt>
                <c:pt idx="754">
                  <c:v>-1.6903567201807257</c:v>
                </c:pt>
                <c:pt idx="755">
                  <c:v>-1.7581809677054494</c:v>
                </c:pt>
                <c:pt idx="756">
                  <c:v>-1.8330768377370383</c:v>
                </c:pt>
                <c:pt idx="757">
                  <c:v>-1.9046941568538893</c:v>
                </c:pt>
                <c:pt idx="758">
                  <c:v>-1.9664616303587377</c:v>
                </c:pt>
                <c:pt idx="759">
                  <c:v>-2.0137389922554259</c:v>
                </c:pt>
                <c:pt idx="760">
                  <c:v>-2.0442176912906334</c:v>
                </c:pt>
                <c:pt idx="761">
                  <c:v>-2.0572435644452454</c:v>
                </c:pt>
                <c:pt idx="762">
                  <c:v>-2.0560515724679882</c:v>
                </c:pt>
                <c:pt idx="763">
                  <c:v>-2.0514093140255234</c:v>
                </c:pt>
                <c:pt idx="764">
                  <c:v>-2.0502681555809037</c:v>
                </c:pt>
                <c:pt idx="765">
                  <c:v>-2.0530196025130403</c:v>
                </c:pt>
                <c:pt idx="766">
                  <c:v>-2.0566295829926591</c:v>
                </c:pt>
                <c:pt idx="767">
                  <c:v>-2.0586037945318103</c:v>
                </c:pt>
                <c:pt idx="768">
                  <c:v>-2.0583195337408329</c:v>
                </c:pt>
                <c:pt idx="769">
                  <c:v>-2.0574118488092163</c:v>
                </c:pt>
                <c:pt idx="770">
                  <c:v>-2.0582792825159415</c:v>
                </c:pt>
                <c:pt idx="771">
                  <c:v>-2.0629700111459655</c:v>
                </c:pt>
                <c:pt idx="772">
                  <c:v>-2.0718568822589134</c:v>
                </c:pt>
                <c:pt idx="773">
                  <c:v>-2.0779842495421934</c:v>
                </c:pt>
                <c:pt idx="774">
                  <c:v>-2.0673521244538007</c:v>
                </c:pt>
                <c:pt idx="775">
                  <c:v>-2.0277509478212279</c:v>
                </c:pt>
                <c:pt idx="776">
                  <c:v>-1.9625620084551145</c:v>
                </c:pt>
                <c:pt idx="777">
                  <c:v>-1.8919208913708636</c:v>
                </c:pt>
                <c:pt idx="778">
                  <c:v>-1.8270821768908325</c:v>
                </c:pt>
                <c:pt idx="779">
                  <c:v>-1.7603399689316739</c:v>
                </c:pt>
                <c:pt idx="780">
                  <c:v>-1.6790611120402035</c:v>
                </c:pt>
                <c:pt idx="781">
                  <c:v>-1.5732023180093864</c:v>
                </c:pt>
                <c:pt idx="782">
                  <c:v>-1.4338712344821447</c:v>
                </c:pt>
                <c:pt idx="783">
                  <c:v>-1.2568007995323458</c:v>
                </c:pt>
                <c:pt idx="784">
                  <c:v>-1.0524690248644912</c:v>
                </c:pt>
                <c:pt idx="785">
                  <c:v>-0.84961558252102787</c:v>
                </c:pt>
                <c:pt idx="786">
                  <c:v>-0.65855895756841798</c:v>
                </c:pt>
                <c:pt idx="787">
                  <c:v>-0.4766340238462452</c:v>
                </c:pt>
                <c:pt idx="788">
                  <c:v>-0.31573588860575563</c:v>
                </c:pt>
                <c:pt idx="789">
                  <c:v>-0.2218523628350953</c:v>
                </c:pt>
                <c:pt idx="790">
                  <c:v>-0.20960360537787553</c:v>
                </c:pt>
                <c:pt idx="791">
                  <c:v>-0.28753477139764999</c:v>
                </c:pt>
                <c:pt idx="792">
                  <c:v>-0.44095904504809258</c:v>
                </c:pt>
                <c:pt idx="793">
                  <c:v>-0.61125466524281791</c:v>
                </c:pt>
                <c:pt idx="794">
                  <c:v>-0.72695230162619595</c:v>
                </c:pt>
                <c:pt idx="795">
                  <c:v>-0.77061746876738657</c:v>
                </c:pt>
                <c:pt idx="796">
                  <c:v>-0.75733511365501371</c:v>
                </c:pt>
                <c:pt idx="797">
                  <c:v>-0.69935920964262521</c:v>
                </c:pt>
                <c:pt idx="798">
                  <c:v>-0.61226617736161093</c:v>
                </c:pt>
                <c:pt idx="799">
                  <c:v>-0.51403361664147218</c:v>
                </c:pt>
                <c:pt idx="800">
                  <c:v>-0.41414449004387976</c:v>
                </c:pt>
                <c:pt idx="801">
                  <c:v>-0.31894477656446241</c:v>
                </c:pt>
                <c:pt idx="802">
                  <c:v>-0.24818831166285632</c:v>
                </c:pt>
                <c:pt idx="803">
                  <c:v>-0.21153501219277543</c:v>
                </c:pt>
                <c:pt idx="804">
                  <c:v>-0.20538409348961817</c:v>
                </c:pt>
                <c:pt idx="805">
                  <c:v>-0.22326027881019314</c:v>
                </c:pt>
                <c:pt idx="806">
                  <c:v>-0.25897864672244436</c:v>
                </c:pt>
                <c:pt idx="807">
                  <c:v>-0.30056231385915494</c:v>
                </c:pt>
                <c:pt idx="808">
                  <c:v>-0.33019095377199509</c:v>
                </c:pt>
                <c:pt idx="809">
                  <c:v>-0.33800384118672394</c:v>
                </c:pt>
                <c:pt idx="810">
                  <c:v>-0.31774972173772659</c:v>
                </c:pt>
                <c:pt idx="811">
                  <c:v>-0.267955474211787</c:v>
                </c:pt>
                <c:pt idx="812">
                  <c:v>-0.19562252959629167</c:v>
                </c:pt>
                <c:pt idx="813">
                  <c:v>-0.1154751019235465</c:v>
                </c:pt>
                <c:pt idx="814">
                  <c:v>-4.5760379099148998E-2</c:v>
                </c:pt>
                <c:pt idx="815">
                  <c:v>2.1853317416217141E-3</c:v>
                </c:pt>
                <c:pt idx="816">
                  <c:v>2.6667494968696526E-2</c:v>
                </c:pt>
                <c:pt idx="817">
                  <c:v>3.0035152788222649E-2</c:v>
                </c:pt>
                <c:pt idx="818">
                  <c:v>1.592831953402785E-2</c:v>
                </c:pt>
                <c:pt idx="819">
                  <c:v>-1.006943979085663E-2</c:v>
                </c:pt>
                <c:pt idx="820">
                  <c:v>-4.0627018735995252E-2</c:v>
                </c:pt>
                <c:pt idx="821">
                  <c:v>-6.6970513196674381E-2</c:v>
                </c:pt>
                <c:pt idx="822">
                  <c:v>-8.1942464968271608E-2</c:v>
                </c:pt>
                <c:pt idx="823">
                  <c:v>-8.4060192295250413E-2</c:v>
                </c:pt>
                <c:pt idx="824">
                  <c:v>-7.7759605616220903E-2</c:v>
                </c:pt>
                <c:pt idx="825">
                  <c:v>-6.8622659022083476E-2</c:v>
                </c:pt>
                <c:pt idx="826">
                  <c:v>-5.9909420694895868E-2</c:v>
                </c:pt>
                <c:pt idx="827">
                  <c:v>-5.2450272534286316E-2</c:v>
                </c:pt>
                <c:pt idx="828">
                  <c:v>-4.6638842841162667E-2</c:v>
                </c:pt>
                <c:pt idx="829">
                  <c:v>-4.3574140627463356E-2</c:v>
                </c:pt>
                <c:pt idx="830">
                  <c:v>-4.3959272959111541E-2</c:v>
                </c:pt>
                <c:pt idx="831">
                  <c:v>-4.8053898406149098E-2</c:v>
                </c:pt>
                <c:pt idx="832">
                  <c:v>-5.6306745513436472E-2</c:v>
                </c:pt>
                <c:pt idx="833">
                  <c:v>-6.9013458133572486E-2</c:v>
                </c:pt>
                <c:pt idx="834">
                  <c:v>-8.6585868906287639E-2</c:v>
                </c:pt>
                <c:pt idx="835">
                  <c:v>-0.10932775639781907</c:v>
                </c:pt>
                <c:pt idx="836">
                  <c:v>-0.13702276929570861</c:v>
                </c:pt>
                <c:pt idx="837">
                  <c:v>-0.16856059100836812</c:v>
                </c:pt>
                <c:pt idx="838">
                  <c:v>-0.20112121401751171</c:v>
                </c:pt>
                <c:pt idx="839">
                  <c:v>-0.2305835055870776</c:v>
                </c:pt>
                <c:pt idx="840">
                  <c:v>-0.25399858135397163</c:v>
                </c:pt>
                <c:pt idx="841">
                  <c:v>-0.27164519868627102</c:v>
                </c:pt>
                <c:pt idx="842">
                  <c:v>-0.28554501866410126</c:v>
                </c:pt>
                <c:pt idx="843">
                  <c:v>-0.29777504776076985</c:v>
                </c:pt>
                <c:pt idx="844">
                  <c:v>-0.30885166413409998</c:v>
                </c:pt>
                <c:pt idx="845">
                  <c:v>-0.3187022215378037</c:v>
                </c:pt>
                <c:pt idx="846">
                  <c:v>-0.32960101209030812</c:v>
                </c:pt>
                <c:pt idx="847">
                  <c:v>-0.34644398515283725</c:v>
                </c:pt>
                <c:pt idx="848">
                  <c:v>-0.37321384763527216</c:v>
                </c:pt>
                <c:pt idx="849">
                  <c:v>-0.40957417800344109</c:v>
                </c:pt>
                <c:pt idx="850">
                  <c:v>-0.45168912556961743</c:v>
                </c:pt>
                <c:pt idx="851">
                  <c:v>-0.49511233865963805</c:v>
                </c:pt>
                <c:pt idx="852">
                  <c:v>-0.53837922754414691</c:v>
                </c:pt>
                <c:pt idx="853">
                  <c:v>-0.58601854851519752</c:v>
                </c:pt>
                <c:pt idx="854">
                  <c:v>-0.64540746948569561</c:v>
                </c:pt>
                <c:pt idx="855">
                  <c:v>-0.72371370857301287</c:v>
                </c:pt>
                <c:pt idx="856">
                  <c:v>-0.82739609382811341</c:v>
                </c:pt>
                <c:pt idx="857">
                  <c:v>-0.96433781450038369</c:v>
                </c:pt>
                <c:pt idx="858">
                  <c:v>-1.1366633806522612</c:v>
                </c:pt>
                <c:pt idx="859">
                  <c:v>-1.3312335061510423</c:v>
                </c:pt>
                <c:pt idx="860">
                  <c:v>-1.5175270004683068</c:v>
                </c:pt>
                <c:pt idx="861">
                  <c:v>-1.6694592022116681</c:v>
                </c:pt>
                <c:pt idx="862">
                  <c:v>-1.7870992420751428</c:v>
                </c:pt>
                <c:pt idx="863">
                  <c:v>-1.8734443823684697</c:v>
                </c:pt>
                <c:pt idx="864">
                  <c:v>-1.9269136129069488</c:v>
                </c:pt>
                <c:pt idx="865">
                  <c:v>-1.9371741974437588</c:v>
                </c:pt>
                <c:pt idx="866">
                  <c:v>-1.9039468658407326</c:v>
                </c:pt>
                <c:pt idx="867">
                  <c:v>-1.8551316385713634</c:v>
                </c:pt>
                <c:pt idx="868">
                  <c:v>-1.8120813980683743</c:v>
                </c:pt>
                <c:pt idx="869">
                  <c:v>-1.767241102230779</c:v>
                </c:pt>
                <c:pt idx="870">
                  <c:v>-1.72889793348256</c:v>
                </c:pt>
                <c:pt idx="871">
                  <c:v>-1.717409448546829</c:v>
                </c:pt>
                <c:pt idx="872">
                  <c:v>-1.735240739025401</c:v>
                </c:pt>
                <c:pt idx="873">
                  <c:v>-1.7823815294701508</c:v>
                </c:pt>
                <c:pt idx="874">
                  <c:v>-1.8522414206034852</c:v>
                </c:pt>
                <c:pt idx="875">
                  <c:v>-1.9357281196476854</c:v>
                </c:pt>
                <c:pt idx="876">
                  <c:v>-2.0229093164710115</c:v>
                </c:pt>
                <c:pt idx="877">
                  <c:v>-2.1025887820477194</c:v>
                </c:pt>
                <c:pt idx="878">
                  <c:v>-2.1651022127477928</c:v>
                </c:pt>
                <c:pt idx="879">
                  <c:v>-2.2058280212677595</c:v>
                </c:pt>
                <c:pt idx="880">
                  <c:v>-2.2241171789545007</c:v>
                </c:pt>
                <c:pt idx="881">
                  <c:v>-2.2223667697720786</c:v>
                </c:pt>
                <c:pt idx="882">
                  <c:v>-2.2103086738887545</c:v>
                </c:pt>
                <c:pt idx="883">
                  <c:v>-2.1987886726832473</c:v>
                </c:pt>
                <c:pt idx="884">
                  <c:v>-2.1912840799625446</c:v>
                </c:pt>
                <c:pt idx="885">
                  <c:v>-2.1874260272036596</c:v>
                </c:pt>
                <c:pt idx="886">
                  <c:v>-2.1860562917994422</c:v>
                </c:pt>
                <c:pt idx="887">
                  <c:v>-2.1862171926919092</c:v>
                </c:pt>
                <c:pt idx="888">
                  <c:v>-2.1875697348834509</c:v>
                </c:pt>
                <c:pt idx="889">
                  <c:v>-2.1911131448924501</c:v>
                </c:pt>
                <c:pt idx="890">
                  <c:v>-2.196801455291439</c:v>
                </c:pt>
                <c:pt idx="891">
                  <c:v>-2.2037188361553004</c:v>
                </c:pt>
                <c:pt idx="892">
                  <c:v>-2.2071419641569667</c:v>
                </c:pt>
                <c:pt idx="893">
                  <c:v>-2.1944055956916024</c:v>
                </c:pt>
                <c:pt idx="894">
                  <c:v>-2.1499467165161112</c:v>
                </c:pt>
                <c:pt idx="895">
                  <c:v>-2.0711430960366455</c:v>
                </c:pt>
                <c:pt idx="896">
                  <c:v>-1.9835286815956006</c:v>
                </c:pt>
                <c:pt idx="897">
                  <c:v>-1.8998081672816616</c:v>
                </c:pt>
                <c:pt idx="898">
                  <c:v>-1.8066166838278859</c:v>
                </c:pt>
                <c:pt idx="899">
                  <c:v>-1.6922420364378121</c:v>
                </c:pt>
                <c:pt idx="900">
                  <c:v>-1.5559381747014391</c:v>
                </c:pt>
                <c:pt idx="901">
                  <c:v>-1.3940315185433996</c:v>
                </c:pt>
                <c:pt idx="902">
                  <c:v>-1.19715806162044</c:v>
                </c:pt>
                <c:pt idx="903">
                  <c:v>-0.97096430732028693</c:v>
                </c:pt>
                <c:pt idx="904">
                  <c:v>-0.75430778787495267</c:v>
                </c:pt>
                <c:pt idx="905">
                  <c:v>-0.56308711442187065</c:v>
                </c:pt>
                <c:pt idx="906">
                  <c:v>-0.37595633843436138</c:v>
                </c:pt>
                <c:pt idx="907">
                  <c:v>-0.19655877255458765</c:v>
                </c:pt>
                <c:pt idx="908">
                  <c:v>-6.4211489675493311E-2</c:v>
                </c:pt>
                <c:pt idx="909">
                  <c:v>-1.0770349367972255E-2</c:v>
                </c:pt>
                <c:pt idx="910">
                  <c:v>-8.1848012756547656E-2</c:v>
                </c:pt>
                <c:pt idx="911">
                  <c:v>-0.32982877268841815</c:v>
                </c:pt>
                <c:pt idx="912">
                  <c:v>-0.60731169312654221</c:v>
                </c:pt>
                <c:pt idx="913">
                  <c:v>-0.77232114782136541</c:v>
                </c:pt>
                <c:pt idx="914">
                  <c:v>-0.82604034521870684</c:v>
                </c:pt>
                <c:pt idx="915">
                  <c:v>-0.79997006510445257</c:v>
                </c:pt>
                <c:pt idx="916">
                  <c:v>-0.71343653786372774</c:v>
                </c:pt>
                <c:pt idx="917">
                  <c:v>-0.61168994831233459</c:v>
                </c:pt>
                <c:pt idx="918">
                  <c:v>-0.52746258615621833</c:v>
                </c:pt>
                <c:pt idx="919">
                  <c:v>-0.46083502478300314</c:v>
                </c:pt>
                <c:pt idx="920">
                  <c:v>-0.40139241739514697</c:v>
                </c:pt>
                <c:pt idx="921">
                  <c:v>-0.33885465243598134</c:v>
                </c:pt>
                <c:pt idx="922">
                  <c:v>-0.2741945291443959</c:v>
                </c:pt>
                <c:pt idx="923">
                  <c:v>-0.21337351420140552</c:v>
                </c:pt>
                <c:pt idx="924">
                  <c:v>-0.1688833003677882</c:v>
                </c:pt>
                <c:pt idx="925">
                  <c:v>-0.14804576900462085</c:v>
                </c:pt>
                <c:pt idx="926">
                  <c:v>-0.14727117385622271</c:v>
                </c:pt>
                <c:pt idx="927">
                  <c:v>-0.15899312961355191</c:v>
                </c:pt>
                <c:pt idx="928">
                  <c:v>-0.17689024730978603</c:v>
                </c:pt>
                <c:pt idx="929">
                  <c:v>-0.19004160205892351</c:v>
                </c:pt>
                <c:pt idx="930">
                  <c:v>-0.18764167539228735</c:v>
                </c:pt>
                <c:pt idx="931">
                  <c:v>-0.166411528145466</c:v>
                </c:pt>
                <c:pt idx="932">
                  <c:v>-0.1305303552194593</c:v>
                </c:pt>
                <c:pt idx="933">
                  <c:v>-8.976185016850162E-2</c:v>
                </c:pt>
                <c:pt idx="934">
                  <c:v>-5.4193787715421556E-2</c:v>
                </c:pt>
                <c:pt idx="935">
                  <c:v>-2.9994569268980285E-2</c:v>
                </c:pt>
                <c:pt idx="936">
                  <c:v>-1.8136809275589395E-2</c:v>
                </c:pt>
                <c:pt idx="937">
                  <c:v>-1.6698913482553455E-2</c:v>
                </c:pt>
                <c:pt idx="938">
                  <c:v>-2.2993789647025226E-2</c:v>
                </c:pt>
                <c:pt idx="939">
                  <c:v>-3.4267401372960575E-2</c:v>
                </c:pt>
                <c:pt idx="940">
                  <c:v>-4.7284631485204932E-2</c:v>
                </c:pt>
                <c:pt idx="941">
                  <c:v>-5.8796874482639559E-2</c:v>
                </c:pt>
                <c:pt idx="942">
                  <c:v>-6.6459520275587311E-2</c:v>
                </c:pt>
                <c:pt idx="943">
                  <c:v>-6.9841313866391683E-2</c:v>
                </c:pt>
                <c:pt idx="944">
                  <c:v>-7.0263894599987511E-2</c:v>
                </c:pt>
                <c:pt idx="945">
                  <c:v>-6.9974229983513631E-2</c:v>
                </c:pt>
                <c:pt idx="946">
                  <c:v>-6.9834848578078298E-2</c:v>
                </c:pt>
                <c:pt idx="947">
                  <c:v>-7.0053380430493306E-2</c:v>
                </c:pt>
                <c:pt idx="948">
                  <c:v>-7.049108493665221E-2</c:v>
                </c:pt>
                <c:pt idx="949">
                  <c:v>-7.144082419180274E-2</c:v>
                </c:pt>
                <c:pt idx="950">
                  <c:v>-7.2994125076905184E-2</c:v>
                </c:pt>
                <c:pt idx="951">
                  <c:v>-7.5388501824661613E-2</c:v>
                </c:pt>
                <c:pt idx="952">
                  <c:v>-7.9596446310819691E-2</c:v>
                </c:pt>
                <c:pt idx="953">
                  <c:v>-8.7538995174658657E-2</c:v>
                </c:pt>
                <c:pt idx="954">
                  <c:v>-0.10058522019135201</c:v>
                </c:pt>
                <c:pt idx="955">
                  <c:v>-0.11967414873726001</c:v>
                </c:pt>
                <c:pt idx="956">
                  <c:v>-0.14453440508792803</c:v>
                </c:pt>
                <c:pt idx="957">
                  <c:v>-0.17368154571037206</c:v>
                </c:pt>
                <c:pt idx="958">
                  <c:v>-0.20402627513940608</c:v>
                </c:pt>
                <c:pt idx="959">
                  <c:v>-0.23246002154880227</c:v>
                </c:pt>
                <c:pt idx="960">
                  <c:v>-0.25737135991392224</c:v>
                </c:pt>
                <c:pt idx="961">
                  <c:v>-0.27898135642124838</c:v>
                </c:pt>
                <c:pt idx="962">
                  <c:v>-0.29787337776327005</c:v>
                </c:pt>
                <c:pt idx="963">
                  <c:v>-0.31378652310559901</c:v>
                </c:pt>
                <c:pt idx="964">
                  <c:v>-0.32644765864190195</c:v>
                </c:pt>
                <c:pt idx="965">
                  <c:v>-0.3392104843024068</c:v>
                </c:pt>
                <c:pt idx="966">
                  <c:v>-0.35882496207832937</c:v>
                </c:pt>
                <c:pt idx="967">
                  <c:v>-0.39001708470686186</c:v>
                </c:pt>
                <c:pt idx="968">
                  <c:v>-0.43286636619476859</c:v>
                </c:pt>
                <c:pt idx="969">
                  <c:v>-0.48464292691889338</c:v>
                </c:pt>
                <c:pt idx="970">
                  <c:v>-0.54132135813689763</c:v>
                </c:pt>
                <c:pt idx="971">
                  <c:v>-0.60055531415454588</c:v>
                </c:pt>
                <c:pt idx="972">
                  <c:v>-0.66453058967978251</c:v>
                </c:pt>
                <c:pt idx="973">
                  <c:v>-0.7382653604517494</c:v>
                </c:pt>
                <c:pt idx="974">
                  <c:v>-0.8281627149138433</c:v>
                </c:pt>
                <c:pt idx="975">
                  <c:v>-0.9420803328167443</c:v>
                </c:pt>
                <c:pt idx="976">
                  <c:v>-1.0873296132329755</c:v>
                </c:pt>
                <c:pt idx="977">
                  <c:v>-1.2623864340270372</c:v>
                </c:pt>
                <c:pt idx="978">
                  <c:v>-1.4461837215034312</c:v>
                </c:pt>
                <c:pt idx="979">
                  <c:v>-1.6093236341049484</c:v>
                </c:pt>
                <c:pt idx="980">
                  <c:v>-1.7431912640833176</c:v>
                </c:pt>
                <c:pt idx="981">
                  <c:v>-1.850521903872681</c:v>
                </c:pt>
                <c:pt idx="982">
                  <c:v>-1.9266085513795379</c:v>
                </c:pt>
                <c:pt idx="983">
                  <c:v>-1.9585440860832095</c:v>
                </c:pt>
                <c:pt idx="984">
                  <c:v>-1.9337002444200568</c:v>
                </c:pt>
                <c:pt idx="985">
                  <c:v>-1.8748943059075294</c:v>
                </c:pt>
                <c:pt idx="986">
                  <c:v>-1.8163413893535636</c:v>
                </c:pt>
                <c:pt idx="987">
                  <c:v>-1.7576665732329455</c:v>
                </c:pt>
                <c:pt idx="988">
                  <c:v>-1.6920736375160692</c:v>
                </c:pt>
                <c:pt idx="989">
                  <c:v>-1.6496691458434001</c:v>
                </c:pt>
                <c:pt idx="990">
                  <c:v>-1.6437827886515688</c:v>
                </c:pt>
                <c:pt idx="991">
                  <c:v>-1.6703411931097745</c:v>
                </c:pt>
                <c:pt idx="992">
                  <c:v>-1.7305482201719959</c:v>
                </c:pt>
                <c:pt idx="993">
                  <c:v>-1.8163189231296333</c:v>
                </c:pt>
                <c:pt idx="994">
                  <c:v>-1.9164065574437923</c:v>
                </c:pt>
                <c:pt idx="995">
                  <c:v>-2.0168858613503517</c:v>
                </c:pt>
                <c:pt idx="996">
                  <c:v>-2.1026616099504833</c:v>
                </c:pt>
                <c:pt idx="997">
                  <c:v>-2.1627040497866559</c:v>
                </c:pt>
                <c:pt idx="998">
                  <c:v>-2.193585688187361</c:v>
                </c:pt>
                <c:pt idx="999">
                  <c:v>-2.196586999307184</c:v>
                </c:pt>
                <c:pt idx="1000">
                  <c:v>-2.178390063724621</c:v>
                </c:pt>
                <c:pt idx="1001">
                  <c:v>-2.1544249888931182</c:v>
                </c:pt>
                <c:pt idx="1002">
                  <c:v>-2.1364891960044434</c:v>
                </c:pt>
                <c:pt idx="1003">
                  <c:v>-2.1264949023737687</c:v>
                </c:pt>
                <c:pt idx="1004">
                  <c:v>-2.1223108030920179</c:v>
                </c:pt>
                <c:pt idx="1005">
                  <c:v>-2.1210942961912633</c:v>
                </c:pt>
                <c:pt idx="1006">
                  <c:v>-2.1205112132856705</c:v>
                </c:pt>
                <c:pt idx="1007">
                  <c:v>-2.1194828811481541</c:v>
                </c:pt>
                <c:pt idx="1008">
                  <c:v>-2.118864993614038</c:v>
                </c:pt>
                <c:pt idx="1009">
                  <c:v>-2.1185585118945176</c:v>
                </c:pt>
                <c:pt idx="1010">
                  <c:v>-2.1180448728723742</c:v>
                </c:pt>
                <c:pt idx="1011">
                  <c:v>-2.1142072336253879</c:v>
                </c:pt>
                <c:pt idx="1012">
                  <c:v>-2.0962674175743525</c:v>
                </c:pt>
                <c:pt idx="1013">
                  <c:v>-2.0519942026839924</c:v>
                </c:pt>
                <c:pt idx="1014">
                  <c:v>-1.985380988943084</c:v>
                </c:pt>
                <c:pt idx="1015">
                  <c:v>-1.9088880797871521</c:v>
                </c:pt>
                <c:pt idx="1016">
                  <c:v>-1.8225042759456955</c:v>
                </c:pt>
                <c:pt idx="1017">
                  <c:v>-1.7192935496898138</c:v>
                </c:pt>
                <c:pt idx="1018">
                  <c:v>-1.5935306373268616</c:v>
                </c:pt>
                <c:pt idx="1019">
                  <c:v>-1.4394897928660928</c:v>
                </c:pt>
                <c:pt idx="1020">
                  <c:v>-1.2563927151315863</c:v>
                </c:pt>
                <c:pt idx="1021">
                  <c:v>-1.053405361553259</c:v>
                </c:pt>
                <c:pt idx="1022">
                  <c:v>-0.85360283154920036</c:v>
                </c:pt>
                <c:pt idx="1023">
                  <c:v>-0.67848165949441674</c:v>
                </c:pt>
                <c:pt idx="1024">
                  <c:v>-0.51247045794347412</c:v>
                </c:pt>
                <c:pt idx="1025">
                  <c:v>-0.34160634224034603</c:v>
                </c:pt>
                <c:pt idx="1026">
                  <c:v>-0.17324296104344913</c:v>
                </c:pt>
                <c:pt idx="1027">
                  <c:v>-3.5161933982493954E-2</c:v>
                </c:pt>
                <c:pt idx="1028">
                  <c:v>3.8340388158047314E-2</c:v>
                </c:pt>
                <c:pt idx="1029">
                  <c:v>4.8739208327822844E-3</c:v>
                </c:pt>
                <c:pt idx="1030">
                  <c:v>-0.24015758797832737</c:v>
                </c:pt>
                <c:pt idx="1031">
                  <c:v>-0.54432461148484024</c:v>
                </c:pt>
                <c:pt idx="1032">
                  <c:v>-0.76626192820459704</c:v>
                </c:pt>
                <c:pt idx="1033">
                  <c:v>-0.86443870842260773</c:v>
                </c:pt>
                <c:pt idx="1034">
                  <c:v>-0.85673382391566655</c:v>
                </c:pt>
                <c:pt idx="1035">
                  <c:v>-0.75186591918593915</c:v>
                </c:pt>
                <c:pt idx="1036">
                  <c:v>-0.59837084602940083</c:v>
                </c:pt>
                <c:pt idx="1037">
                  <c:v>-0.47830436464970211</c:v>
                </c:pt>
                <c:pt idx="1038">
                  <c:v>-0.41588038650723946</c:v>
                </c:pt>
                <c:pt idx="1039">
                  <c:v>-0.38480603581846662</c:v>
                </c:pt>
                <c:pt idx="1040">
                  <c:v>-0.36181198048270113</c:v>
                </c:pt>
                <c:pt idx="1041">
                  <c:v>-0.32507669486497565</c:v>
                </c:pt>
                <c:pt idx="1042">
                  <c:v>-0.26708180684195132</c:v>
                </c:pt>
                <c:pt idx="1043">
                  <c:v>-0.21435846343909792</c:v>
                </c:pt>
                <c:pt idx="1044">
                  <c:v>-0.18906377262774821</c:v>
                </c:pt>
                <c:pt idx="1045">
                  <c:v>-0.18673490911241539</c:v>
                </c:pt>
                <c:pt idx="1046">
                  <c:v>-0.19678410872534569</c:v>
                </c:pt>
                <c:pt idx="1047">
                  <c:v>-0.20935649522239286</c:v>
                </c:pt>
                <c:pt idx="1048">
                  <c:v>-0.21432042970882492</c:v>
                </c:pt>
                <c:pt idx="1049">
                  <c:v>-0.20407906330159914</c:v>
                </c:pt>
                <c:pt idx="1050">
                  <c:v>-0.17687937594137232</c:v>
                </c:pt>
                <c:pt idx="1051">
                  <c:v>-0.13538281510677455</c:v>
                </c:pt>
                <c:pt idx="1052">
                  <c:v>-8.611110920408227E-2</c:v>
                </c:pt>
                <c:pt idx="1053">
                  <c:v>-4.0431124264164356E-2</c:v>
                </c:pt>
                <c:pt idx="1054">
                  <c:v>-1.062351047972657E-2</c:v>
                </c:pt>
                <c:pt idx="1055">
                  <c:v>1.0882968332045877E-4</c:v>
                </c:pt>
                <c:pt idx="1056">
                  <c:v>-3.9877366738588962E-3</c:v>
                </c:pt>
                <c:pt idx="1057">
                  <c:v>-1.6619951522660714E-2</c:v>
                </c:pt>
                <c:pt idx="1058">
                  <c:v>-3.1748639776280146E-2</c:v>
                </c:pt>
                <c:pt idx="1059">
                  <c:v>-4.4275119783197044E-2</c:v>
                </c:pt>
                <c:pt idx="1060">
                  <c:v>-5.0193301189193559E-2</c:v>
                </c:pt>
                <c:pt idx="1061">
                  <c:v>-4.8578535675106997E-2</c:v>
                </c:pt>
                <c:pt idx="1062">
                  <c:v>-4.1611673391836732E-2</c:v>
                </c:pt>
                <c:pt idx="1063">
                  <c:v>-3.2356448723118228E-2</c:v>
                </c:pt>
                <c:pt idx="1064">
                  <c:v>-2.3826817262886945E-2</c:v>
                </c:pt>
                <c:pt idx="1065">
                  <c:v>-1.8592134125840133E-2</c:v>
                </c:pt>
                <c:pt idx="1066">
                  <c:v>-1.7747125808642586E-2</c:v>
                </c:pt>
                <c:pt idx="1067">
                  <c:v>-2.0764309800616946E-2</c:v>
                </c:pt>
                <c:pt idx="1068">
                  <c:v>-2.6236838922450684E-2</c:v>
                </c:pt>
                <c:pt idx="1069">
                  <c:v>-3.3572244397167141E-2</c:v>
                </c:pt>
                <c:pt idx="1070">
                  <c:v>-4.3144011051514455E-2</c:v>
                </c:pt>
                <c:pt idx="1071">
                  <c:v>-5.6249827338601559E-2</c:v>
                </c:pt>
                <c:pt idx="1072">
                  <c:v>-7.3329985063117997E-2</c:v>
                </c:pt>
                <c:pt idx="1073">
                  <c:v>-9.3314811885881824E-2</c:v>
                </c:pt>
                <c:pt idx="1074">
                  <c:v>-0.11549475989224722</c:v>
                </c:pt>
                <c:pt idx="1075">
                  <c:v>-0.13961455212865273</c:v>
                </c:pt>
                <c:pt idx="1076">
                  <c:v>-0.16566197266085717</c:v>
                </c:pt>
                <c:pt idx="1077">
                  <c:v>-0.19265705452198348</c:v>
                </c:pt>
                <c:pt idx="1078">
                  <c:v>-0.21872762194186282</c:v>
                </c:pt>
                <c:pt idx="1079">
                  <c:v>-0.24160900712411376</c:v>
                </c:pt>
                <c:pt idx="1080">
                  <c:v>-0.26054031958655099</c:v>
                </c:pt>
                <c:pt idx="1081">
                  <c:v>-0.27513171707410672</c:v>
                </c:pt>
                <c:pt idx="1082">
                  <c:v>-0.28520965872469822</c:v>
                </c:pt>
                <c:pt idx="1083">
                  <c:v>-0.29267897544279947</c:v>
                </c:pt>
                <c:pt idx="1084">
                  <c:v>-0.3035851215980484</c:v>
                </c:pt>
                <c:pt idx="1085">
                  <c:v>-0.32421041760624653</c:v>
                </c:pt>
                <c:pt idx="1086">
                  <c:v>-0.35736925327576419</c:v>
                </c:pt>
                <c:pt idx="1087">
                  <c:v>-0.400598234787086</c:v>
                </c:pt>
                <c:pt idx="1088">
                  <c:v>-0.44973677809484747</c:v>
                </c:pt>
                <c:pt idx="1089">
                  <c:v>-0.501705394798454</c:v>
                </c:pt>
                <c:pt idx="1090">
                  <c:v>-0.55635250313785578</c:v>
                </c:pt>
                <c:pt idx="1091">
                  <c:v>-0.61712277836547769</c:v>
                </c:pt>
                <c:pt idx="1092">
                  <c:v>-0.68931178690148032</c:v>
                </c:pt>
                <c:pt idx="1093">
                  <c:v>-0.77842662956622399</c:v>
                </c:pt>
                <c:pt idx="1094">
                  <c:v>-0.8896488453701652</c:v>
                </c:pt>
                <c:pt idx="1095">
                  <c:v>-1.0278124183611064</c:v>
                </c:pt>
                <c:pt idx="1096">
                  <c:v>-1.1936028285754852</c:v>
                </c:pt>
                <c:pt idx="1097">
                  <c:v>-1.373682898264952</c:v>
                </c:pt>
                <c:pt idx="1098">
                  <c:v>-1.5424526173671576</c:v>
                </c:pt>
                <c:pt idx="1099">
                  <c:v>-1.6836464407037899</c:v>
                </c:pt>
                <c:pt idx="1100">
                  <c:v>-1.7937919643418372</c:v>
                </c:pt>
                <c:pt idx="1101">
                  <c:v>-1.8691387850172032</c:v>
                </c:pt>
                <c:pt idx="1102">
                  <c:v>-1.9003168772517645</c:v>
                </c:pt>
                <c:pt idx="1103">
                  <c:v>-1.8820396440399827</c:v>
                </c:pt>
                <c:pt idx="1104">
                  <c:v>-1.8396154625883616</c:v>
                </c:pt>
                <c:pt idx="1105">
                  <c:v>-1.7936796094721601</c:v>
                </c:pt>
                <c:pt idx="1106">
                  <c:v>-1.7386382932301552</c:v>
                </c:pt>
                <c:pt idx="1107">
                  <c:v>-1.6629950106346152</c:v>
                </c:pt>
                <c:pt idx="1108">
                  <c:v>-1.5809465780649918</c:v>
                </c:pt>
                <c:pt idx="1109">
                  <c:v>-1.5250187079416293</c:v>
                </c:pt>
                <c:pt idx="1110">
                  <c:v>-1.5078684654616485</c:v>
                </c:pt>
                <c:pt idx="1111">
                  <c:v>-1.5279056939228366</c:v>
                </c:pt>
                <c:pt idx="1112">
                  <c:v>-1.5854099888452022</c:v>
                </c:pt>
                <c:pt idx="1113">
                  <c:v>-1.6730414054834386</c:v>
                </c:pt>
                <c:pt idx="1114">
                  <c:v>-1.7783466503610985</c:v>
                </c:pt>
                <c:pt idx="1115">
                  <c:v>-1.8869651041593063</c:v>
                </c:pt>
                <c:pt idx="1116">
                  <c:v>-1.9844293554656471</c:v>
                </c:pt>
                <c:pt idx="1117">
                  <c:v>-2.0598028729597124</c:v>
                </c:pt>
                <c:pt idx="1118">
                  <c:v>-2.107066284794997</c:v>
                </c:pt>
                <c:pt idx="1119">
                  <c:v>-2.1247150668423989</c:v>
                </c:pt>
                <c:pt idx="1120">
                  <c:v>-2.118111629476465</c:v>
                </c:pt>
                <c:pt idx="1121">
                  <c:v>-2.1046947911811462</c:v>
                </c:pt>
                <c:pt idx="1122">
                  <c:v>-2.0975739617177775</c:v>
                </c:pt>
                <c:pt idx="1123">
                  <c:v>-2.0983567651586004</c:v>
                </c:pt>
                <c:pt idx="1124">
                  <c:v>-2.1027489927004366</c:v>
                </c:pt>
                <c:pt idx="1125">
                  <c:v>-2.1062041339297708</c:v>
                </c:pt>
                <c:pt idx="1126">
                  <c:v>-2.106250951259204</c:v>
                </c:pt>
                <c:pt idx="1127">
                  <c:v>-2.1014289907684169</c:v>
                </c:pt>
                <c:pt idx="1128">
                  <c:v>-2.0923928291291123</c:v>
                </c:pt>
                <c:pt idx="1129">
                  <c:v>-2.0820837012791116</c:v>
                </c:pt>
                <c:pt idx="1130">
                  <c:v>-2.0738559401438406</c:v>
                </c:pt>
                <c:pt idx="1131">
                  <c:v>-2.0675671666532556</c:v>
                </c:pt>
                <c:pt idx="1132">
                  <c:v>-2.0555100078701973</c:v>
                </c:pt>
                <c:pt idx="1133">
                  <c:v>-2.0276261666042745</c:v>
                </c:pt>
                <c:pt idx="1134">
                  <c:v>-1.9816743122172229</c:v>
                </c:pt>
                <c:pt idx="1135">
                  <c:v>-1.9261799453647546</c:v>
                </c:pt>
                <c:pt idx="1136">
                  <c:v>-1.8635551980062275</c:v>
                </c:pt>
                <c:pt idx="1137">
                  <c:v>-1.7881507327443626</c:v>
                </c:pt>
                <c:pt idx="1138">
                  <c:v>-1.6959324250918348</c:v>
                </c:pt>
                <c:pt idx="1139">
                  <c:v>-1.5864737434636322</c:v>
                </c:pt>
                <c:pt idx="1140">
                  <c:v>-1.4573106180188322</c:v>
                </c:pt>
                <c:pt idx="1141">
                  <c:v>-1.3024080535158566</c:v>
                </c:pt>
                <c:pt idx="1142">
                  <c:v>-1.1220625382833094</c:v>
                </c:pt>
                <c:pt idx="1143">
                  <c:v>-0.93317889556937095</c:v>
                </c:pt>
                <c:pt idx="1144">
                  <c:v>-0.74784837972599205</c:v>
                </c:pt>
                <c:pt idx="1145">
                  <c:v>-0.5621333654186409</c:v>
                </c:pt>
                <c:pt idx="1146">
                  <c:v>-0.37695924632532296</c:v>
                </c:pt>
                <c:pt idx="1147">
                  <c:v>-0.212321231953123</c:v>
                </c:pt>
                <c:pt idx="1148">
                  <c:v>-9.9246502639638856E-2</c:v>
                </c:pt>
                <c:pt idx="1149">
                  <c:v>-5.4767920317907004E-2</c:v>
                </c:pt>
                <c:pt idx="1150">
                  <c:v>-0.11826724554517815</c:v>
                </c:pt>
                <c:pt idx="1151">
                  <c:v>-0.34890853518971232</c:v>
                </c:pt>
                <c:pt idx="1152">
                  <c:v>-0.63946022860683915</c:v>
                </c:pt>
                <c:pt idx="1153">
                  <c:v>-0.82314240532204497</c:v>
                </c:pt>
                <c:pt idx="1154">
                  <c:v>-0.88402107708714417</c:v>
                </c:pt>
                <c:pt idx="1155">
                  <c:v>-0.85566553548426705</c:v>
                </c:pt>
                <c:pt idx="1156">
                  <c:v>-0.75222546204083929</c:v>
                </c:pt>
                <c:pt idx="1157">
                  <c:v>-0.63031187793735111</c:v>
                </c:pt>
                <c:pt idx="1158">
                  <c:v>-0.54512723276555441</c:v>
                </c:pt>
                <c:pt idx="1159">
                  <c:v>-0.49686872512316371</c:v>
                </c:pt>
                <c:pt idx="1160">
                  <c:v>-0.47075946212363118</c:v>
                </c:pt>
                <c:pt idx="1161">
                  <c:v>-0.45155932067935722</c:v>
                </c:pt>
                <c:pt idx="1162">
                  <c:v>-0.426231563863462</c:v>
                </c:pt>
                <c:pt idx="1163">
                  <c:v>-0.38864195568279297</c:v>
                </c:pt>
                <c:pt idx="1164">
                  <c:v>-0.34594003002875223</c:v>
                </c:pt>
                <c:pt idx="1165">
                  <c:v>-0.31554392422222632</c:v>
                </c:pt>
                <c:pt idx="1166">
                  <c:v>-0.30568097369377872</c:v>
                </c:pt>
                <c:pt idx="1167">
                  <c:v>-0.31005747379840809</c:v>
                </c:pt>
                <c:pt idx="1168">
                  <c:v>-0.31698158662842696</c:v>
                </c:pt>
                <c:pt idx="1169">
                  <c:v>-0.31748803399401093</c:v>
                </c:pt>
                <c:pt idx="1170">
                  <c:v>-0.30679123257708341</c:v>
                </c:pt>
                <c:pt idx="1171">
                  <c:v>-0.28471531411749296</c:v>
                </c:pt>
                <c:pt idx="1172">
                  <c:v>-0.25318602538264756</c:v>
                </c:pt>
                <c:pt idx="1173">
                  <c:v>-0.21639499098107312</c:v>
                </c:pt>
                <c:pt idx="1174">
                  <c:v>-0.18216192481781007</c:v>
                </c:pt>
                <c:pt idx="1175">
                  <c:v>-0.15894961767267249</c:v>
                </c:pt>
                <c:pt idx="1176">
                  <c:v>-0.15027614520576815</c:v>
                </c:pt>
                <c:pt idx="1177">
                  <c:v>-0.15315424282905502</c:v>
                </c:pt>
                <c:pt idx="1178">
                  <c:v>-0.16196949929054727</c:v>
                </c:pt>
                <c:pt idx="1179">
                  <c:v>-0.17121828051232396</c:v>
                </c:pt>
                <c:pt idx="1180">
                  <c:v>-0.17643734599236013</c:v>
                </c:pt>
                <c:pt idx="1181">
                  <c:v>-0.17538486924571547</c:v>
                </c:pt>
                <c:pt idx="1182">
                  <c:v>-0.16843346747304994</c:v>
                </c:pt>
                <c:pt idx="1183">
                  <c:v>-0.15782203564992722</c:v>
                </c:pt>
                <c:pt idx="1184">
                  <c:v>-0.14630787303623435</c:v>
                </c:pt>
                <c:pt idx="1185">
                  <c:v>-0.13627517288696786</c:v>
                </c:pt>
                <c:pt idx="1186">
                  <c:v>-0.12878804287582737</c:v>
                </c:pt>
                <c:pt idx="1187">
                  <c:v>-0.12458046682657178</c:v>
                </c:pt>
                <c:pt idx="1188">
                  <c:v>-0.12353253875879212</c:v>
                </c:pt>
                <c:pt idx="1189">
                  <c:v>-0.12480203080579497</c:v>
                </c:pt>
                <c:pt idx="1190">
                  <c:v>-0.12727849644432179</c:v>
                </c:pt>
                <c:pt idx="1191">
                  <c:v>-0.1300688764675284</c:v>
                </c:pt>
                <c:pt idx="1192">
                  <c:v>-0.13304257095050842</c:v>
                </c:pt>
                <c:pt idx="1193">
                  <c:v>-0.13757699440323917</c:v>
                </c:pt>
                <c:pt idx="1194">
                  <c:v>-0.14535623809520395</c:v>
                </c:pt>
                <c:pt idx="1195">
                  <c:v>-0.15733799145655833</c:v>
                </c:pt>
                <c:pt idx="1196">
                  <c:v>-0.17336717049801939</c:v>
                </c:pt>
                <c:pt idx="1197">
                  <c:v>-0.19206261495319121</c:v>
                </c:pt>
                <c:pt idx="1198">
                  <c:v>-0.21178068343863568</c:v>
                </c:pt>
                <c:pt idx="1199">
                  <c:v>-0.23141051013950359</c:v>
                </c:pt>
                <c:pt idx="1200">
                  <c:v>-0.25077731445463836</c:v>
                </c:pt>
                <c:pt idx="1201">
                  <c:v>-0.27082379759638214</c:v>
                </c:pt>
                <c:pt idx="1202">
                  <c:v>-0.29192319983016302</c:v>
                </c:pt>
                <c:pt idx="1203">
                  <c:v>-0.31382950436880097</c:v>
                </c:pt>
                <c:pt idx="1204">
                  <c:v>-0.33557837078619862</c:v>
                </c:pt>
                <c:pt idx="1205">
                  <c:v>-0.35560408309906921</c:v>
                </c:pt>
                <c:pt idx="1206">
                  <c:v>-0.372415621750393</c:v>
                </c:pt>
                <c:pt idx="1207">
                  <c:v>-0.38648578130903766</c:v>
                </c:pt>
                <c:pt idx="1208">
                  <c:v>-0.40189206467598793</c:v>
                </c:pt>
                <c:pt idx="1209">
                  <c:v>-0.42360847057874856</c:v>
                </c:pt>
                <c:pt idx="1210">
                  <c:v>-0.45340878923505185</c:v>
                </c:pt>
                <c:pt idx="1211">
                  <c:v>-0.4894422057783836</c:v>
                </c:pt>
                <c:pt idx="1212">
                  <c:v>-0.52880990442953213</c:v>
                </c:pt>
                <c:pt idx="1213">
                  <c:v>-0.56940381481575353</c:v>
                </c:pt>
                <c:pt idx="1214">
                  <c:v>-0.61182244808579433</c:v>
                </c:pt>
                <c:pt idx="1215">
                  <c:v>-0.65960939634878302</c:v>
                </c:pt>
                <c:pt idx="1216">
                  <c:v>-0.7169519192379189</c:v>
                </c:pt>
                <c:pt idx="1217">
                  <c:v>-0.78800385160376307</c:v>
                </c:pt>
                <c:pt idx="1218">
                  <c:v>-0.87796026873153099</c:v>
                </c:pt>
                <c:pt idx="1219">
                  <c:v>-0.99297909537101448</c:v>
                </c:pt>
                <c:pt idx="1220">
                  <c:v>-1.1372210246642043</c:v>
                </c:pt>
                <c:pt idx="1221">
                  <c:v>-1.3027039278386305</c:v>
                </c:pt>
                <c:pt idx="1222">
                  <c:v>-1.464690888000646</c:v>
                </c:pt>
                <c:pt idx="1223">
                  <c:v>-1.6018577624301034</c:v>
                </c:pt>
                <c:pt idx="1224">
                  <c:v>-1.7103707196197762</c:v>
                </c:pt>
                <c:pt idx="1225">
                  <c:v>-1.7880195290595104</c:v>
                </c:pt>
                <c:pt idx="1226">
                  <c:v>-1.8268230998015818</c:v>
                </c:pt>
                <c:pt idx="1227">
                  <c:v>-1.8166705495648423</c:v>
                </c:pt>
                <c:pt idx="1228">
                  <c:v>-1.7717037847328843</c:v>
                </c:pt>
                <c:pt idx="1229">
                  <c:v>-1.7080388866517877</c:v>
                </c:pt>
                <c:pt idx="1230">
                  <c:v>-1.6387274351959176</c:v>
                </c:pt>
                <c:pt idx="1231">
                  <c:v>-1.5700696995100458</c:v>
                </c:pt>
                <c:pt idx="1232">
                  <c:v>-1.5066611411155271</c:v>
                </c:pt>
                <c:pt idx="1233">
                  <c:v>-1.4676831217941995</c:v>
                </c:pt>
                <c:pt idx="1234">
                  <c:v>-1.4639271936498228</c:v>
                </c:pt>
                <c:pt idx="1235">
                  <c:v>-1.4942949528634204</c:v>
                </c:pt>
                <c:pt idx="1236">
                  <c:v>-1.5587715185247575</c:v>
                </c:pt>
                <c:pt idx="1237">
                  <c:v>-1.6488547828939801</c:v>
                </c:pt>
                <c:pt idx="1238">
                  <c:v>-1.7542227671458159</c:v>
                </c:pt>
                <c:pt idx="1239">
                  <c:v>-1.8634273106151606</c:v>
                </c:pt>
                <c:pt idx="1240">
                  <c:v>-1.9615632142080675</c:v>
                </c:pt>
                <c:pt idx="1241">
                  <c:v>-2.0339142036540383</c:v>
                </c:pt>
                <c:pt idx="1242">
                  <c:v>-2.0730906842102077</c:v>
                </c:pt>
                <c:pt idx="1243">
                  <c:v>-2.078236504543518</c:v>
                </c:pt>
                <c:pt idx="1244">
                  <c:v>-2.0582853165829951</c:v>
                </c:pt>
                <c:pt idx="1245">
                  <c:v>-2.0313714050788341</c:v>
                </c:pt>
                <c:pt idx="1246">
                  <c:v>-2.0103495203317778</c:v>
                </c:pt>
                <c:pt idx="1247">
                  <c:v>-1.9994503465550892</c:v>
                </c:pt>
                <c:pt idx="1248">
                  <c:v>-1.9967798293146202</c:v>
                </c:pt>
                <c:pt idx="1249">
                  <c:v>-1.9981083767777921</c:v>
                </c:pt>
                <c:pt idx="1250">
                  <c:v>-1.9995467051272766</c:v>
                </c:pt>
                <c:pt idx="1251">
                  <c:v>-1.998530886756575</c:v>
                </c:pt>
                <c:pt idx="1252">
                  <c:v>-1.9932288539277765</c:v>
                </c:pt>
                <c:pt idx="1253">
                  <c:v>-1.9824828582273593</c:v>
                </c:pt>
                <c:pt idx="1254">
                  <c:v>-1.9679970380106879</c:v>
                </c:pt>
                <c:pt idx="1255">
                  <c:v>-1.9535765662279323</c:v>
                </c:pt>
                <c:pt idx="1256">
                  <c:v>-1.9411112291136781</c:v>
                </c:pt>
                <c:pt idx="1257">
                  <c:v>-1.926899969608884</c:v>
                </c:pt>
                <c:pt idx="1258">
                  <c:v>-1.9057265557298571</c:v>
                </c:pt>
                <c:pt idx="1259">
                  <c:v>-1.8768034290427427</c:v>
                </c:pt>
                <c:pt idx="1260">
                  <c:v>-1.8415716034112404</c:v>
                </c:pt>
                <c:pt idx="1261">
                  <c:v>-1.7968582187681239</c:v>
                </c:pt>
                <c:pt idx="1262">
                  <c:v>-1.7374051400642687</c:v>
                </c:pt>
                <c:pt idx="1263">
                  <c:v>-1.6626492476358998</c:v>
                </c:pt>
                <c:pt idx="1264">
                  <c:v>-1.5787908562370951</c:v>
                </c:pt>
                <c:pt idx="1265">
                  <c:v>-1.492644855387798</c:v>
                </c:pt>
                <c:pt idx="1266">
                  <c:v>-1.4016513660598202</c:v>
                </c:pt>
                <c:pt idx="1267">
                  <c:v>-1.2960924136895724</c:v>
                </c:pt>
                <c:pt idx="1268">
                  <c:v>-1.1714099236430486</c:v>
                </c:pt>
                <c:pt idx="1269">
                  <c:v>-1.0339345958533759</c:v>
                </c:pt>
                <c:pt idx="1270">
                  <c:v>-0.88953718619938116</c:v>
                </c:pt>
                <c:pt idx="1271">
                  <c:v>-0.73851220937221129</c:v>
                </c:pt>
                <c:pt idx="1272">
                  <c:v>-0.58225809938565043</c:v>
                </c:pt>
                <c:pt idx="1273">
                  <c:v>-0.42530870534719167</c:v>
                </c:pt>
                <c:pt idx="1274">
                  <c:v>-0.27745001827423632</c:v>
                </c:pt>
                <c:pt idx="1275">
                  <c:v>-0.15501424817569692</c:v>
                </c:pt>
                <c:pt idx="1276">
                  <c:v>-7.182638062735619E-2</c:v>
                </c:pt>
                <c:pt idx="1277">
                  <c:v>-3.844966760402007E-2</c:v>
                </c:pt>
                <c:pt idx="1278">
                  <c:v>-7.7400643605146327E-2</c:v>
                </c:pt>
                <c:pt idx="1279">
                  <c:v>-0.2513487387550174</c:v>
                </c:pt>
                <c:pt idx="1280">
                  <c:v>-0.53603156065618551</c:v>
                </c:pt>
                <c:pt idx="1281">
                  <c:v>-0.77972306900939981</c:v>
                </c:pt>
                <c:pt idx="1282">
                  <c:v>-0.89090053470018826</c:v>
                </c:pt>
                <c:pt idx="1283">
                  <c:v>-0.90706978581679454</c:v>
                </c:pt>
                <c:pt idx="1284">
                  <c:v>-0.84921880394328697</c:v>
                </c:pt>
                <c:pt idx="1285">
                  <c:v>-0.74138829209699808</c:v>
                </c:pt>
                <c:pt idx="1286">
                  <c:v>-0.62984200073499153</c:v>
                </c:pt>
                <c:pt idx="1287">
                  <c:v>-0.55344753919300127</c:v>
                </c:pt>
                <c:pt idx="1288">
                  <c:v>-0.50533336974541354</c:v>
                </c:pt>
                <c:pt idx="1289">
                  <c:v>-0.4595708672710378</c:v>
                </c:pt>
                <c:pt idx="1290">
                  <c:v>-0.38862109342034373</c:v>
                </c:pt>
                <c:pt idx="1291">
                  <c:v>-0.28551111630868031</c:v>
                </c:pt>
                <c:pt idx="1292">
                  <c:v>-0.17987869213428437</c:v>
                </c:pt>
                <c:pt idx="1293">
                  <c:v>-0.11049928139748194</c:v>
                </c:pt>
                <c:pt idx="1294">
                  <c:v>-8.2917772340362739E-2</c:v>
                </c:pt>
                <c:pt idx="1295">
                  <c:v>-8.5600158512797467E-2</c:v>
                </c:pt>
                <c:pt idx="1296">
                  <c:v>-0.10894176840057537</c:v>
                </c:pt>
                <c:pt idx="1297">
                  <c:v>-0.14623266078484609</c:v>
                </c:pt>
                <c:pt idx="1298">
                  <c:v>-0.1884073755357237</c:v>
                </c:pt>
                <c:pt idx="1299">
                  <c:v>-0.22285721881951279</c:v>
                </c:pt>
                <c:pt idx="1300">
                  <c:v>-0.23988626237310715</c:v>
                </c:pt>
                <c:pt idx="1301">
                  <c:v>-0.23588214908028146</c:v>
                </c:pt>
                <c:pt idx="1302">
                  <c:v>-0.21376973522416215</c:v>
                </c:pt>
                <c:pt idx="1303">
                  <c:v>-0.18030023626535568</c:v>
                </c:pt>
                <c:pt idx="1304">
                  <c:v>-0.14306222692903797</c:v>
                </c:pt>
                <c:pt idx="1305">
                  <c:v>-0.10884012419550218</c:v>
                </c:pt>
                <c:pt idx="1306">
                  <c:v>-8.2660876947719342E-2</c:v>
                </c:pt>
                <c:pt idx="1307">
                  <c:v>-6.6806765309083721E-2</c:v>
                </c:pt>
                <c:pt idx="1308">
                  <c:v>-6.057214982237747E-2</c:v>
                </c:pt>
                <c:pt idx="1309">
                  <c:v>-6.2157437625308301E-2</c:v>
                </c:pt>
                <c:pt idx="1310">
                  <c:v>-6.9046009946081566E-2</c:v>
                </c:pt>
                <c:pt idx="1311">
                  <c:v>-7.8813507528856241E-2</c:v>
                </c:pt>
                <c:pt idx="1312">
                  <c:v>-8.9688422338013468E-2</c:v>
                </c:pt>
                <c:pt idx="1313">
                  <c:v>-9.9802972668185011E-2</c:v>
                </c:pt>
                <c:pt idx="1314">
                  <c:v>-0.10732019418410617</c:v>
                </c:pt>
                <c:pt idx="1315">
                  <c:v>-0.11072851997791083</c:v>
                </c:pt>
                <c:pt idx="1316">
                  <c:v>-0.10935506173544515</c:v>
                </c:pt>
                <c:pt idx="1317">
                  <c:v>-0.10391734134369694</c:v>
                </c:pt>
                <c:pt idx="1318">
                  <c:v>-9.5724045366940388E-2</c:v>
                </c:pt>
                <c:pt idx="1319">
                  <c:v>-8.6928595369732825E-2</c:v>
                </c:pt>
                <c:pt idx="1320">
                  <c:v>-8.0295845892487214E-2</c:v>
                </c:pt>
                <c:pt idx="1321">
                  <c:v>-7.818103557468857E-2</c:v>
                </c:pt>
                <c:pt idx="1322">
                  <c:v>-8.0973265325756244E-2</c:v>
                </c:pt>
                <c:pt idx="1323">
                  <c:v>-8.7722769333208689E-2</c:v>
                </c:pt>
                <c:pt idx="1324">
                  <c:v>-9.7049762398619066E-2</c:v>
                </c:pt>
                <c:pt idx="1325">
                  <c:v>-0.107112654090363</c:v>
                </c:pt>
                <c:pt idx="1326">
                  <c:v>-0.1163181955390358</c:v>
                </c:pt>
                <c:pt idx="1327">
                  <c:v>-0.12355861153183065</c:v>
                </c:pt>
                <c:pt idx="1328">
                  <c:v>-0.12819848116590468</c:v>
                </c:pt>
                <c:pt idx="1329">
                  <c:v>-0.13068540517075306</c:v>
                </c:pt>
                <c:pt idx="1330">
                  <c:v>-0.1316145416624325</c:v>
                </c:pt>
                <c:pt idx="1331">
                  <c:v>-0.13126843367094213</c:v>
                </c:pt>
                <c:pt idx="1332">
                  <c:v>-0.12953203221943604</c:v>
                </c:pt>
                <c:pt idx="1333">
                  <c:v>-0.12670929575016862</c:v>
                </c:pt>
                <c:pt idx="1334">
                  <c:v>-0.12305090501018158</c:v>
                </c:pt>
                <c:pt idx="1335">
                  <c:v>-0.11853260099010408</c:v>
                </c:pt>
                <c:pt idx="1336">
                  <c:v>-0.11311824013667737</c:v>
                </c:pt>
                <c:pt idx="1337">
                  <c:v>-0.10652553823947279</c:v>
                </c:pt>
                <c:pt idx="1338">
                  <c:v>-9.8480973245334946E-2</c:v>
                </c:pt>
                <c:pt idx="1339">
                  <c:v>-8.9471386736102429E-2</c:v>
                </c:pt>
                <c:pt idx="1340">
                  <c:v>-7.9848646501149409E-2</c:v>
                </c:pt>
                <c:pt idx="1341">
                  <c:v>-6.9779175555711531E-2</c:v>
                </c:pt>
                <c:pt idx="1342">
                  <c:v>-5.9705016946506984E-2</c:v>
                </c:pt>
                <c:pt idx="1343">
                  <c:v>-5.0969585355237226E-2</c:v>
                </c:pt>
                <c:pt idx="1344">
                  <c:v>-4.4859220345881308E-2</c:v>
                </c:pt>
                <c:pt idx="1345">
                  <c:v>-4.1843076594557972E-2</c:v>
                </c:pt>
                <c:pt idx="1346">
                  <c:v>-4.1218540193874248E-2</c:v>
                </c:pt>
                <c:pt idx="1347">
                  <c:v>-4.2100444677570389E-2</c:v>
                </c:pt>
                <c:pt idx="1348">
                  <c:v>-4.3214135921245997E-2</c:v>
                </c:pt>
                <c:pt idx="1349">
                  <c:v>-4.3151300415765606E-2</c:v>
                </c:pt>
                <c:pt idx="1350">
                  <c:v>-4.0952585828292212E-2</c:v>
                </c:pt>
                <c:pt idx="1351">
                  <c:v>-3.6633599303313912E-2</c:v>
                </c:pt>
                <c:pt idx="1352">
                  <c:v>-3.0869439094011904E-2</c:v>
                </c:pt>
                <c:pt idx="1353">
                  <c:v>-2.4757922298362402E-2</c:v>
                </c:pt>
                <c:pt idx="1354">
                  <c:v>-1.86764601090183E-2</c:v>
                </c:pt>
                <c:pt idx="1355">
                  <c:v>-1.2519095477427526E-2</c:v>
                </c:pt>
                <c:pt idx="1356">
                  <c:v>-6.3189730080517072E-3</c:v>
                </c:pt>
                <c:pt idx="1357">
                  <c:v>2.6308064499661315E-4</c:v>
                </c:pt>
                <c:pt idx="1358">
                  <c:v>7.0790233888045912E-3</c:v>
                </c:pt>
                <c:pt idx="1359">
                  <c:v>1.3617309162696755E-2</c:v>
                </c:pt>
                <c:pt idx="1360">
                  <c:v>1.9449377463009992E-2</c:v>
                </c:pt>
                <c:pt idx="1361">
                  <c:v>2.4211225505879792E-2</c:v>
                </c:pt>
                <c:pt idx="1362">
                  <c:v>2.823345714254899E-2</c:v>
                </c:pt>
                <c:pt idx="1363">
                  <c:v>3.1743796508751483E-2</c:v>
                </c:pt>
                <c:pt idx="1364">
                  <c:v>3.5251446018868961E-2</c:v>
                </c:pt>
                <c:pt idx="1365">
                  <c:v>3.9348494799087003E-2</c:v>
                </c:pt>
                <c:pt idx="1366">
                  <c:v>4.418003243675514E-2</c:v>
                </c:pt>
                <c:pt idx="1367">
                  <c:v>4.9870169819435817E-2</c:v>
                </c:pt>
                <c:pt idx="1368">
                  <c:v>5.6061107249664163E-2</c:v>
                </c:pt>
                <c:pt idx="1369">
                  <c:v>6.2291582521569445E-2</c:v>
                </c:pt>
                <c:pt idx="1370">
                  <c:v>6.7954138206060569E-2</c:v>
                </c:pt>
                <c:pt idx="1371">
                  <c:v>7.2457261448923393E-2</c:v>
                </c:pt>
                <c:pt idx="1372">
                  <c:v>7.5096288735193181E-2</c:v>
                </c:pt>
                <c:pt idx="1373">
                  <c:v>7.5411156411908431E-2</c:v>
                </c:pt>
                <c:pt idx="1374">
                  <c:v>7.3909459353068613E-2</c:v>
                </c:pt>
                <c:pt idx="1375">
                  <c:v>7.1260969023461546E-2</c:v>
                </c:pt>
                <c:pt idx="1376">
                  <c:v>6.8149368699147603E-2</c:v>
                </c:pt>
                <c:pt idx="1377">
                  <c:v>6.4912593653903269E-2</c:v>
                </c:pt>
                <c:pt idx="1378">
                  <c:v>6.20680657891498E-2</c:v>
                </c:pt>
                <c:pt idx="1379">
                  <c:v>6.0064614783777164E-2</c:v>
                </c:pt>
                <c:pt idx="1380">
                  <c:v>5.9186180092831879E-2</c:v>
                </c:pt>
                <c:pt idx="1381">
                  <c:v>5.9248729084927905E-2</c:v>
                </c:pt>
                <c:pt idx="1382">
                  <c:v>6.0265599483782906E-2</c:v>
                </c:pt>
                <c:pt idx="1383">
                  <c:v>6.2003873980062428E-2</c:v>
                </c:pt>
                <c:pt idx="1384">
                  <c:v>6.4317075109763838E-2</c:v>
                </c:pt>
                <c:pt idx="1385">
                  <c:v>6.6910954711977541E-2</c:v>
                </c:pt>
                <c:pt idx="1386">
                  <c:v>6.9333647883820848E-2</c:v>
                </c:pt>
                <c:pt idx="1387">
                  <c:v>7.1138684318170484E-2</c:v>
                </c:pt>
                <c:pt idx="1388">
                  <c:v>7.2350981644653936E-2</c:v>
                </c:pt>
                <c:pt idx="1389">
                  <c:v>7.3240275998673984E-2</c:v>
                </c:pt>
                <c:pt idx="1390">
                  <c:v>7.3756092376246599E-2</c:v>
                </c:pt>
                <c:pt idx="1391">
                  <c:v>7.3683119343755321E-2</c:v>
                </c:pt>
                <c:pt idx="1392">
                  <c:v>7.3411956667813055E-2</c:v>
                </c:pt>
                <c:pt idx="1393">
                  <c:v>7.3590359467347113E-2</c:v>
                </c:pt>
                <c:pt idx="1394">
                  <c:v>7.4652374992357162E-2</c:v>
                </c:pt>
                <c:pt idx="1395">
                  <c:v>7.670851327251095E-2</c:v>
                </c:pt>
                <c:pt idx="1396">
                  <c:v>7.958979150152895E-2</c:v>
                </c:pt>
                <c:pt idx="1397">
                  <c:v>8.3037630017655073E-2</c:v>
                </c:pt>
                <c:pt idx="1398">
                  <c:v>8.6508720402290115E-2</c:v>
                </c:pt>
                <c:pt idx="1399">
                  <c:v>8.9552150335260136E-2</c:v>
                </c:pt>
                <c:pt idx="1400">
                  <c:v>9.1959458463220609E-2</c:v>
                </c:pt>
                <c:pt idx="1401">
                  <c:v>9.3789843706516648E-2</c:v>
                </c:pt>
                <c:pt idx="1402">
                  <c:v>9.5587615706313286E-2</c:v>
                </c:pt>
                <c:pt idx="1403">
                  <c:v>9.7749367893035247E-2</c:v>
                </c:pt>
                <c:pt idx="1404">
                  <c:v>0.10031379508446532</c:v>
                </c:pt>
                <c:pt idx="1405">
                  <c:v>0.10305137799707578</c:v>
                </c:pt>
                <c:pt idx="1406">
                  <c:v>0.1055070870937915</c:v>
                </c:pt>
                <c:pt idx="1407">
                  <c:v>0.10728138012534139</c:v>
                </c:pt>
                <c:pt idx="1408">
                  <c:v>0.10844589483215093</c:v>
                </c:pt>
                <c:pt idx="1409">
                  <c:v>0.10920527412354883</c:v>
                </c:pt>
                <c:pt idx="1410">
                  <c:v>0.10995234278539798</c:v>
                </c:pt>
                <c:pt idx="1411">
                  <c:v>0.11093842440449729</c:v>
                </c:pt>
                <c:pt idx="1412">
                  <c:v>0.11210993679145571</c:v>
                </c:pt>
                <c:pt idx="1413">
                  <c:v>0.11331331489974535</c:v>
                </c:pt>
                <c:pt idx="1414">
                  <c:v>0.11446881356546137</c:v>
                </c:pt>
                <c:pt idx="1415">
                  <c:v>0.11541735219612874</c:v>
                </c:pt>
                <c:pt idx="1416">
                  <c:v>0.11600146441953796</c:v>
                </c:pt>
                <c:pt idx="1417">
                  <c:v>0.11643370698769638</c:v>
                </c:pt>
                <c:pt idx="1418">
                  <c:v>0.11709115319019857</c:v>
                </c:pt>
                <c:pt idx="1419">
                  <c:v>0.11804722812813714</c:v>
                </c:pt>
                <c:pt idx="1420">
                  <c:v>0.11914556733718926</c:v>
                </c:pt>
                <c:pt idx="1421">
                  <c:v>0.12026594667276973</c:v>
                </c:pt>
                <c:pt idx="1422">
                  <c:v>0.12135278459134823</c:v>
                </c:pt>
                <c:pt idx="1423">
                  <c:v>0.12203343315061724</c:v>
                </c:pt>
                <c:pt idx="1424">
                  <c:v>0.12253041856910721</c:v>
                </c:pt>
                <c:pt idx="1425">
                  <c:v>0.12296086559832277</c:v>
                </c:pt>
                <c:pt idx="1426">
                  <c:v>0.12365898425623072</c:v>
                </c:pt>
                <c:pt idx="1427">
                  <c:v>0.12457233164990457</c:v>
                </c:pt>
                <c:pt idx="1428">
                  <c:v>0.12563206516575179</c:v>
                </c:pt>
                <c:pt idx="1429">
                  <c:v>0.12682355469816306</c:v>
                </c:pt>
                <c:pt idx="1430">
                  <c:v>0.12811769352984559</c:v>
                </c:pt>
                <c:pt idx="1431">
                  <c:v>0.12945702920012483</c:v>
                </c:pt>
                <c:pt idx="1432">
                  <c:v>0.13110467232972081</c:v>
                </c:pt>
                <c:pt idx="1433">
                  <c:v>0.13288763262621281</c:v>
                </c:pt>
                <c:pt idx="1434">
                  <c:v>0.13446083024878505</c:v>
                </c:pt>
                <c:pt idx="1435">
                  <c:v>0.13570575451647673</c:v>
                </c:pt>
                <c:pt idx="1436">
                  <c:v>0.1366698417139858</c:v>
                </c:pt>
                <c:pt idx="1437">
                  <c:v>0.1373301226921628</c:v>
                </c:pt>
                <c:pt idx="1438">
                  <c:v>0.13774914949800168</c:v>
                </c:pt>
                <c:pt idx="1439">
                  <c:v>0.13804964792159236</c:v>
                </c:pt>
                <c:pt idx="1440">
                  <c:v>0.13843772931646225</c:v>
                </c:pt>
                <c:pt idx="1441">
                  <c:v>0.13908856042339304</c:v>
                </c:pt>
                <c:pt idx="1442">
                  <c:v>0.14024185391592625</c:v>
                </c:pt>
                <c:pt idx="1443">
                  <c:v>0.14188317452452101</c:v>
                </c:pt>
                <c:pt idx="1444">
                  <c:v>0.14380617076719268</c:v>
                </c:pt>
                <c:pt idx="1445">
                  <c:v>0.1454294920948192</c:v>
                </c:pt>
                <c:pt idx="1446">
                  <c:v>0.14629247264848175</c:v>
                </c:pt>
                <c:pt idx="1447">
                  <c:v>0.14616613412674517</c:v>
                </c:pt>
                <c:pt idx="1448">
                  <c:v>0.14537366231483179</c:v>
                </c:pt>
                <c:pt idx="1449">
                  <c:v>0.14440147123296987</c:v>
                </c:pt>
                <c:pt idx="1450">
                  <c:v>0.14375957131444239</c:v>
                </c:pt>
                <c:pt idx="1451">
                  <c:v>0.14361510877286496</c:v>
                </c:pt>
                <c:pt idx="1452">
                  <c:v>0.1440061828374381</c:v>
                </c:pt>
                <c:pt idx="1453">
                  <c:v>0.14480262136441224</c:v>
                </c:pt>
                <c:pt idx="1454">
                  <c:v>0.14578356602470047</c:v>
                </c:pt>
                <c:pt idx="1455">
                  <c:v>0.14678444077215466</c:v>
                </c:pt>
                <c:pt idx="1456">
                  <c:v>0.14789739799247431</c:v>
                </c:pt>
                <c:pt idx="1457">
                  <c:v>0.14928729709860236</c:v>
                </c:pt>
                <c:pt idx="1458">
                  <c:v>0.15100301272985173</c:v>
                </c:pt>
                <c:pt idx="1459">
                  <c:v>0.15309082257517803</c:v>
                </c:pt>
                <c:pt idx="1460">
                  <c:v>0.15541097897463682</c:v>
                </c:pt>
                <c:pt idx="1461">
                  <c:v>0.15769287686910816</c:v>
                </c:pt>
                <c:pt idx="1462">
                  <c:v>0.1597462708868683</c:v>
                </c:pt>
                <c:pt idx="1463">
                  <c:v>0.16135172175100959</c:v>
                </c:pt>
                <c:pt idx="1464">
                  <c:v>0.16260570592145188</c:v>
                </c:pt>
                <c:pt idx="1465">
                  <c:v>0.16359875166467383</c:v>
                </c:pt>
                <c:pt idx="1466">
                  <c:v>0.16439993244805132</c:v>
                </c:pt>
                <c:pt idx="1467">
                  <c:v>0.16513273916727819</c:v>
                </c:pt>
                <c:pt idx="1468">
                  <c:v>0.166080686922807</c:v>
                </c:pt>
                <c:pt idx="1469">
                  <c:v>0.16733521129202308</c:v>
                </c:pt>
                <c:pt idx="1470">
                  <c:v>0.16882871694975329</c:v>
                </c:pt>
                <c:pt idx="1471">
                  <c:v>0.17035950036089084</c:v>
                </c:pt>
                <c:pt idx="1472">
                  <c:v>0.17191107205183664</c:v>
                </c:pt>
                <c:pt idx="1473">
                  <c:v>0.17338519612802764</c:v>
                </c:pt>
                <c:pt idx="1474">
                  <c:v>0.17473824524756551</c:v>
                </c:pt>
                <c:pt idx="1475">
                  <c:v>0.17613906695254253</c:v>
                </c:pt>
                <c:pt idx="1476">
                  <c:v>0.17767184735355773</c:v>
                </c:pt>
                <c:pt idx="1477">
                  <c:v>0.17907681217627935</c:v>
                </c:pt>
                <c:pt idx="1478">
                  <c:v>0.18039965503867167</c:v>
                </c:pt>
                <c:pt idx="1479">
                  <c:v>0.18164274364695793</c:v>
                </c:pt>
                <c:pt idx="1480">
                  <c:v>0.18275755172163605</c:v>
                </c:pt>
                <c:pt idx="1481">
                  <c:v>0.18364046447799393</c:v>
                </c:pt>
                <c:pt idx="1482">
                  <c:v>0.18438910606627096</c:v>
                </c:pt>
                <c:pt idx="1483">
                  <c:v>0.18506533788331175</c:v>
                </c:pt>
                <c:pt idx="1484">
                  <c:v>0.18567378055057188</c:v>
                </c:pt>
                <c:pt idx="1485">
                  <c:v>0.18614597917722608</c:v>
                </c:pt>
                <c:pt idx="1486">
                  <c:v>0.18672117695323978</c:v>
                </c:pt>
                <c:pt idx="1487">
                  <c:v>0.18774331808987987</c:v>
                </c:pt>
                <c:pt idx="1488">
                  <c:v>0.18905125131641734</c:v>
                </c:pt>
                <c:pt idx="1489">
                  <c:v>0.1906010918705931</c:v>
                </c:pt>
                <c:pt idx="1490">
                  <c:v>0.19208138414241724</c:v>
                </c:pt>
                <c:pt idx="1491">
                  <c:v>0.19317134912118278</c:v>
                </c:pt>
                <c:pt idx="1492">
                  <c:v>0.19380935768761098</c:v>
                </c:pt>
                <c:pt idx="1493">
                  <c:v>0.19437587124114303</c:v>
                </c:pt>
                <c:pt idx="1494">
                  <c:v>0.19481657443238154</c:v>
                </c:pt>
                <c:pt idx="1495">
                  <c:v>0.19520436017740975</c:v>
                </c:pt>
                <c:pt idx="1496">
                  <c:v>0.19560235007554647</c:v>
                </c:pt>
                <c:pt idx="1497">
                  <c:v>0.19621661269848487</c:v>
                </c:pt>
                <c:pt idx="1498">
                  <c:v>0.19696929101084662</c:v>
                </c:pt>
                <c:pt idx="1499">
                  <c:v>0.19788571994443602</c:v>
                </c:pt>
              </c:numCache>
            </c:numRef>
          </c:yVal>
          <c:smooth val="0"/>
          <c:extLst>
            <c:ext xmlns:c16="http://schemas.microsoft.com/office/drawing/2014/chart" uri="{C3380CC4-5D6E-409C-BE32-E72D297353CC}">
              <c16:uniqueId val="{00000001-AA8E-4604-9D9B-A29BE81170A5}"/>
            </c:ext>
          </c:extLst>
        </c:ser>
        <c:ser>
          <c:idx val="2"/>
          <c:order val="2"/>
          <c:tx>
            <c:strRef>
              <c:f>'Linear Accelerometer'!$G$1</c:f>
              <c:strCache>
                <c:ptCount val="1"/>
                <c:pt idx="0">
                  <c:v>x-axis displacement (m)</c:v>
                </c:pt>
              </c:strCache>
            </c:strRef>
          </c:tx>
          <c:spPr>
            <a:ln w="19050" cap="rnd">
              <a:noFill/>
              <a:round/>
            </a:ln>
            <a:effectLst/>
          </c:spPr>
          <c:marker>
            <c:symbol val="circle"/>
            <c:size val="5"/>
            <c:spPr>
              <a:solidFill>
                <a:schemeClr val="accent3"/>
              </a:solidFill>
              <a:ln w="9525">
                <a:solidFill>
                  <a:schemeClr val="accent3"/>
                </a:solidFill>
              </a:ln>
              <a:effectLst/>
            </c:spPr>
          </c:marker>
          <c:xVal>
            <c:numRef>
              <c:f>'Linear Accelerometer'!$A$2:$A$1501</c:f>
              <c:numCache>
                <c:formatCode>General</c:formatCode>
                <c:ptCount val="1500"/>
                <c:pt idx="0">
                  <c:v>1.0001583345001563E-2</c:v>
                </c:pt>
                <c:pt idx="1">
                  <c:v>2.0000583346700296E-2</c:v>
                </c:pt>
                <c:pt idx="2">
                  <c:v>2.9999583348399028E-2</c:v>
                </c:pt>
                <c:pt idx="3">
                  <c:v>3.9998583350097761E-2</c:v>
                </c:pt>
                <c:pt idx="4">
                  <c:v>4.9998583359410986E-2</c:v>
                </c:pt>
                <c:pt idx="5">
                  <c:v>5.9997583332005888E-2</c:v>
                </c:pt>
                <c:pt idx="6">
                  <c:v>6.9996583333704621E-2</c:v>
                </c:pt>
                <c:pt idx="7">
                  <c:v>7.9996583343017846E-2</c:v>
                </c:pt>
                <c:pt idx="8">
                  <c:v>8.9995583344716579E-2</c:v>
                </c:pt>
                <c:pt idx="9">
                  <c:v>9.9994583346415311E-2</c:v>
                </c:pt>
                <c:pt idx="10">
                  <c:v>0.10999358334811404</c:v>
                </c:pt>
                <c:pt idx="11">
                  <c:v>0.11999287499929778</c:v>
                </c:pt>
                <c:pt idx="12">
                  <c:v>0.12999187500099652</c:v>
                </c:pt>
                <c:pt idx="13">
                  <c:v>0.13999087500269525</c:v>
                </c:pt>
                <c:pt idx="14">
                  <c:v>0.14999087501200847</c:v>
                </c:pt>
                <c:pt idx="15">
                  <c:v>0.15998987501370721</c:v>
                </c:pt>
                <c:pt idx="16">
                  <c:v>0.16998887501540594</c:v>
                </c:pt>
                <c:pt idx="17">
                  <c:v>0.17998787501710467</c:v>
                </c:pt>
                <c:pt idx="18">
                  <c:v>0.18998787499731407</c:v>
                </c:pt>
                <c:pt idx="19">
                  <c:v>0.1999868749990128</c:v>
                </c:pt>
                <c:pt idx="20">
                  <c:v>0.20998587500071153</c:v>
                </c:pt>
                <c:pt idx="21">
                  <c:v>0.21998587501002476</c:v>
                </c:pt>
                <c:pt idx="22">
                  <c:v>0.22998487501172349</c:v>
                </c:pt>
                <c:pt idx="23">
                  <c:v>0.23998387501342222</c:v>
                </c:pt>
                <c:pt idx="24">
                  <c:v>0.24998287501512095</c:v>
                </c:pt>
                <c:pt idx="25">
                  <c:v>0.25998287502443418</c:v>
                </c:pt>
                <c:pt idx="26">
                  <c:v>0.26998187499702908</c:v>
                </c:pt>
                <c:pt idx="27">
                  <c:v>0.27998087499872781</c:v>
                </c:pt>
                <c:pt idx="28">
                  <c:v>0.28998087500804104</c:v>
                </c:pt>
                <c:pt idx="29">
                  <c:v>0.29997987500973977</c:v>
                </c:pt>
                <c:pt idx="30">
                  <c:v>0.3099788750114385</c:v>
                </c:pt>
                <c:pt idx="31">
                  <c:v>0.31997787501313724</c:v>
                </c:pt>
                <c:pt idx="32">
                  <c:v>0.32997787502245046</c:v>
                </c:pt>
                <c:pt idx="33">
                  <c:v>0.33997687502414919</c:v>
                </c:pt>
                <c:pt idx="34">
                  <c:v>0.34997587502584793</c:v>
                </c:pt>
                <c:pt idx="35">
                  <c:v>0.35997587500605732</c:v>
                </c:pt>
                <c:pt idx="36">
                  <c:v>0.36997487500775605</c:v>
                </c:pt>
                <c:pt idx="37">
                  <c:v>0.37997387500945479</c:v>
                </c:pt>
                <c:pt idx="38">
                  <c:v>0.38997287501115352</c:v>
                </c:pt>
                <c:pt idx="39">
                  <c:v>0.39997287502046674</c:v>
                </c:pt>
                <c:pt idx="40">
                  <c:v>0.40997187502216548</c:v>
                </c:pt>
                <c:pt idx="41">
                  <c:v>0.41997087502386421</c:v>
                </c:pt>
                <c:pt idx="42">
                  <c:v>0.4299708750040736</c:v>
                </c:pt>
                <c:pt idx="43">
                  <c:v>0.43996987500577234</c:v>
                </c:pt>
                <c:pt idx="44">
                  <c:v>0.44996887500747107</c:v>
                </c:pt>
                <c:pt idx="45">
                  <c:v>0.4599678750091698</c:v>
                </c:pt>
                <c:pt idx="46">
                  <c:v>0.46996787501848303</c:v>
                </c:pt>
                <c:pt idx="47">
                  <c:v>0.47996687502018176</c:v>
                </c:pt>
                <c:pt idx="48">
                  <c:v>0.48996587502188049</c:v>
                </c:pt>
                <c:pt idx="49">
                  <c:v>0.49996587500208989</c:v>
                </c:pt>
                <c:pt idx="50">
                  <c:v>0.50996487500378862</c:v>
                </c:pt>
                <c:pt idx="51">
                  <c:v>0.51996387500548735</c:v>
                </c:pt>
                <c:pt idx="52">
                  <c:v>0.52996287500718608</c:v>
                </c:pt>
                <c:pt idx="53">
                  <c:v>0.53996287501649931</c:v>
                </c:pt>
                <c:pt idx="54">
                  <c:v>0.54996187501819804</c:v>
                </c:pt>
                <c:pt idx="55">
                  <c:v>0.55996087501989678</c:v>
                </c:pt>
                <c:pt idx="56">
                  <c:v>0.56996087500010617</c:v>
                </c:pt>
                <c:pt idx="57">
                  <c:v>0.5799598750018049</c:v>
                </c:pt>
                <c:pt idx="58">
                  <c:v>0.58995887500350364</c:v>
                </c:pt>
                <c:pt idx="59">
                  <c:v>0.59995787500520237</c:v>
                </c:pt>
                <c:pt idx="60">
                  <c:v>0.60995787501451559</c:v>
                </c:pt>
                <c:pt idx="61">
                  <c:v>0.61995687501621433</c:v>
                </c:pt>
                <c:pt idx="62">
                  <c:v>0.62995587501791306</c:v>
                </c:pt>
                <c:pt idx="63">
                  <c:v>0.63995587499812245</c:v>
                </c:pt>
                <c:pt idx="64">
                  <c:v>0.64995487499982119</c:v>
                </c:pt>
                <c:pt idx="65">
                  <c:v>0.65995387500151992</c:v>
                </c:pt>
                <c:pt idx="66">
                  <c:v>0.66995287500321865</c:v>
                </c:pt>
                <c:pt idx="67">
                  <c:v>0.67995287501253188</c:v>
                </c:pt>
                <c:pt idx="68">
                  <c:v>0.68995187501423061</c:v>
                </c:pt>
                <c:pt idx="69">
                  <c:v>0.69995087501592934</c:v>
                </c:pt>
                <c:pt idx="70">
                  <c:v>0.70995087502524257</c:v>
                </c:pt>
                <c:pt idx="71">
                  <c:v>0.71994987499783747</c:v>
                </c:pt>
                <c:pt idx="72">
                  <c:v>0.7299488749995362</c:v>
                </c:pt>
                <c:pt idx="73">
                  <c:v>0.73994787500123493</c:v>
                </c:pt>
                <c:pt idx="74">
                  <c:v>0.74994787501054816</c:v>
                </c:pt>
                <c:pt idx="75">
                  <c:v>0.75994687501224689</c:v>
                </c:pt>
                <c:pt idx="76">
                  <c:v>0.76994587501394562</c:v>
                </c:pt>
                <c:pt idx="77">
                  <c:v>0.77994587502325885</c:v>
                </c:pt>
                <c:pt idx="78">
                  <c:v>0.78994487502495758</c:v>
                </c:pt>
                <c:pt idx="79">
                  <c:v>0.79994387499755248</c:v>
                </c:pt>
                <c:pt idx="80">
                  <c:v>0.80994287499925122</c:v>
                </c:pt>
                <c:pt idx="81">
                  <c:v>0.81994287500856444</c:v>
                </c:pt>
                <c:pt idx="82">
                  <c:v>0.82994187501026317</c:v>
                </c:pt>
                <c:pt idx="83">
                  <c:v>0.83994087501196191</c:v>
                </c:pt>
                <c:pt idx="84">
                  <c:v>0.84994087502127513</c:v>
                </c:pt>
                <c:pt idx="85">
                  <c:v>0.85993987502297387</c:v>
                </c:pt>
                <c:pt idx="86">
                  <c:v>0.8699388750246726</c:v>
                </c:pt>
                <c:pt idx="87">
                  <c:v>0.8799378749972675</c:v>
                </c:pt>
                <c:pt idx="88">
                  <c:v>0.88993787500658073</c:v>
                </c:pt>
                <c:pt idx="89">
                  <c:v>0.89993687500827946</c:v>
                </c:pt>
                <c:pt idx="90">
                  <c:v>0.90993587500997819</c:v>
                </c:pt>
                <c:pt idx="91">
                  <c:v>0.91993587501929142</c:v>
                </c:pt>
                <c:pt idx="92">
                  <c:v>0.92993487502099015</c:v>
                </c:pt>
                <c:pt idx="93">
                  <c:v>0.93993387502268888</c:v>
                </c:pt>
                <c:pt idx="94">
                  <c:v>0.94993287502438761</c:v>
                </c:pt>
                <c:pt idx="95">
                  <c:v>0.95993287500459701</c:v>
                </c:pt>
                <c:pt idx="96">
                  <c:v>0.96993187500629574</c:v>
                </c:pt>
                <c:pt idx="97">
                  <c:v>0.97993087500799447</c:v>
                </c:pt>
                <c:pt idx="98">
                  <c:v>0.9899308750173077</c:v>
                </c:pt>
                <c:pt idx="99">
                  <c:v>0.99992987501900643</c:v>
                </c:pt>
                <c:pt idx="100">
                  <c:v>1.0099288750207052</c:v>
                </c:pt>
                <c:pt idx="101">
                  <c:v>1.0199278750224039</c:v>
                </c:pt>
                <c:pt idx="102">
                  <c:v>1.0299278750026133</c:v>
                </c:pt>
                <c:pt idx="103">
                  <c:v>1.039926875004312</c:v>
                </c:pt>
                <c:pt idx="104">
                  <c:v>1.0499258750060108</c:v>
                </c:pt>
                <c:pt idx="105">
                  <c:v>1.059925875015324</c:v>
                </c:pt>
                <c:pt idx="106">
                  <c:v>1.0699248750170227</c:v>
                </c:pt>
                <c:pt idx="107">
                  <c:v>1.0799238750187214</c:v>
                </c:pt>
                <c:pt idx="108">
                  <c:v>1.0899238749989308</c:v>
                </c:pt>
                <c:pt idx="109">
                  <c:v>1.0999228750006296</c:v>
                </c:pt>
                <c:pt idx="110">
                  <c:v>1.1099218750023283</c:v>
                </c:pt>
                <c:pt idx="111">
                  <c:v>1.1199217083340045</c:v>
                </c:pt>
                <c:pt idx="112">
                  <c:v>1.1299217083433177</c:v>
                </c:pt>
                <c:pt idx="113">
                  <c:v>1.1399207083450165</c:v>
                </c:pt>
                <c:pt idx="114">
                  <c:v>1.1499197083467152</c:v>
                </c:pt>
                <c:pt idx="115">
                  <c:v>1.1599197083560284</c:v>
                </c:pt>
                <c:pt idx="116">
                  <c:v>1.1699187083577272</c:v>
                </c:pt>
                <c:pt idx="117">
                  <c:v>1.1799177083594259</c:v>
                </c:pt>
                <c:pt idx="118">
                  <c:v>1.1899167083320208</c:v>
                </c:pt>
                <c:pt idx="119">
                  <c:v>1.199916708341334</c:v>
                </c:pt>
                <c:pt idx="120">
                  <c:v>1.2099157083430327</c:v>
                </c:pt>
                <c:pt idx="121">
                  <c:v>1.2199147083447315</c:v>
                </c:pt>
                <c:pt idx="122">
                  <c:v>1.2299147083540447</c:v>
                </c:pt>
                <c:pt idx="123">
                  <c:v>1.2399137083557434</c:v>
                </c:pt>
                <c:pt idx="124">
                  <c:v>1.2499127083574422</c:v>
                </c:pt>
                <c:pt idx="125">
                  <c:v>1.2599117083591409</c:v>
                </c:pt>
                <c:pt idx="126">
                  <c:v>1.2699117083393503</c:v>
                </c:pt>
                <c:pt idx="127">
                  <c:v>1.279910708341049</c:v>
                </c:pt>
                <c:pt idx="128">
                  <c:v>1.2899097083427478</c:v>
                </c:pt>
                <c:pt idx="129">
                  <c:v>1.299909708352061</c:v>
                </c:pt>
                <c:pt idx="130">
                  <c:v>1.3099087083537597</c:v>
                </c:pt>
                <c:pt idx="131">
                  <c:v>1.3199077083554585</c:v>
                </c:pt>
                <c:pt idx="132">
                  <c:v>1.3299067083571572</c:v>
                </c:pt>
                <c:pt idx="133">
                  <c:v>1.3399067083373666</c:v>
                </c:pt>
                <c:pt idx="134">
                  <c:v>1.3499057083390653</c:v>
                </c:pt>
                <c:pt idx="135">
                  <c:v>1.359904708340764</c:v>
                </c:pt>
                <c:pt idx="136">
                  <c:v>1.3699047083500773</c:v>
                </c:pt>
                <c:pt idx="137">
                  <c:v>1.379903708351776</c:v>
                </c:pt>
                <c:pt idx="138">
                  <c:v>1.3899027083534747</c:v>
                </c:pt>
                <c:pt idx="139">
                  <c:v>1.3999027083336841</c:v>
                </c:pt>
                <c:pt idx="140">
                  <c:v>1.4099017083353829</c:v>
                </c:pt>
                <c:pt idx="141">
                  <c:v>1.4199007083370816</c:v>
                </c:pt>
                <c:pt idx="142">
                  <c:v>1.4298997083387803</c:v>
                </c:pt>
                <c:pt idx="143">
                  <c:v>1.4398997083480936</c:v>
                </c:pt>
                <c:pt idx="144">
                  <c:v>1.4498987083497923</c:v>
                </c:pt>
                <c:pt idx="145">
                  <c:v>1.459897708351491</c:v>
                </c:pt>
                <c:pt idx="146">
                  <c:v>1.4698977083317004</c:v>
                </c:pt>
                <c:pt idx="147">
                  <c:v>1.4798967083333991</c:v>
                </c:pt>
                <c:pt idx="148">
                  <c:v>1.4898957083350979</c:v>
                </c:pt>
                <c:pt idx="149">
                  <c:v>1.4998947083367966</c:v>
                </c:pt>
                <c:pt idx="150">
                  <c:v>1.5098947083461098</c:v>
                </c:pt>
                <c:pt idx="151">
                  <c:v>1.5198937083478086</c:v>
                </c:pt>
                <c:pt idx="152">
                  <c:v>1.5298927083495073</c:v>
                </c:pt>
                <c:pt idx="153">
                  <c:v>1.5398927083588205</c:v>
                </c:pt>
                <c:pt idx="154">
                  <c:v>1.5498917083314154</c:v>
                </c:pt>
                <c:pt idx="155">
                  <c:v>1.5598907083331142</c:v>
                </c:pt>
                <c:pt idx="156">
                  <c:v>1.5698897083348129</c:v>
                </c:pt>
                <c:pt idx="157">
                  <c:v>1.5798897083441261</c:v>
                </c:pt>
                <c:pt idx="158">
                  <c:v>1.5898887083458249</c:v>
                </c:pt>
                <c:pt idx="159">
                  <c:v>1.5998877083475236</c:v>
                </c:pt>
                <c:pt idx="160">
                  <c:v>1.6098877083568368</c:v>
                </c:pt>
                <c:pt idx="161">
                  <c:v>1.6198867083585355</c:v>
                </c:pt>
                <c:pt idx="162">
                  <c:v>1.6298857083311304</c:v>
                </c:pt>
                <c:pt idx="163">
                  <c:v>1.6398857083404437</c:v>
                </c:pt>
                <c:pt idx="164">
                  <c:v>1.6498847083421424</c:v>
                </c:pt>
                <c:pt idx="165">
                  <c:v>1.6598837083438411</c:v>
                </c:pt>
                <c:pt idx="166">
                  <c:v>1.6698827083455399</c:v>
                </c:pt>
                <c:pt idx="167">
                  <c:v>1.6798827083548531</c:v>
                </c:pt>
                <c:pt idx="168">
                  <c:v>1.6898817083565518</c:v>
                </c:pt>
                <c:pt idx="169">
                  <c:v>1.6998807083582506</c:v>
                </c:pt>
                <c:pt idx="170">
                  <c:v>1.70988070833846</c:v>
                </c:pt>
                <c:pt idx="171">
                  <c:v>1.7198797083401587</c:v>
                </c:pt>
                <c:pt idx="172">
                  <c:v>1.7298787083418574</c:v>
                </c:pt>
                <c:pt idx="173">
                  <c:v>1.7398777083435562</c:v>
                </c:pt>
                <c:pt idx="174">
                  <c:v>1.7498777083528694</c:v>
                </c:pt>
                <c:pt idx="175">
                  <c:v>1.7598767083545681</c:v>
                </c:pt>
                <c:pt idx="176">
                  <c:v>1.7698757083562668</c:v>
                </c:pt>
                <c:pt idx="177">
                  <c:v>1.7798757083364762</c:v>
                </c:pt>
                <c:pt idx="178">
                  <c:v>1.789874708338175</c:v>
                </c:pt>
                <c:pt idx="179">
                  <c:v>1.7998737083398737</c:v>
                </c:pt>
                <c:pt idx="180">
                  <c:v>1.8098727083415724</c:v>
                </c:pt>
                <c:pt idx="181">
                  <c:v>1.8198727083508857</c:v>
                </c:pt>
                <c:pt idx="182">
                  <c:v>1.8298717083525844</c:v>
                </c:pt>
                <c:pt idx="183">
                  <c:v>1.8398707083542831</c:v>
                </c:pt>
                <c:pt idx="184">
                  <c:v>1.8498707083344925</c:v>
                </c:pt>
                <c:pt idx="185">
                  <c:v>1.8598697083361913</c:v>
                </c:pt>
                <c:pt idx="186">
                  <c:v>1.86986870833789</c:v>
                </c:pt>
                <c:pt idx="187">
                  <c:v>1.8798687083472032</c:v>
                </c:pt>
                <c:pt idx="188">
                  <c:v>1.8898677083489019</c:v>
                </c:pt>
                <c:pt idx="189">
                  <c:v>1.8998667083506007</c:v>
                </c:pt>
                <c:pt idx="190">
                  <c:v>1.9098657083522994</c:v>
                </c:pt>
                <c:pt idx="191">
                  <c:v>1.9198657083325088</c:v>
                </c:pt>
                <c:pt idx="192">
                  <c:v>1.9298647083342075</c:v>
                </c:pt>
                <c:pt idx="193">
                  <c:v>1.9398637083359063</c:v>
                </c:pt>
                <c:pt idx="194">
                  <c:v>1.9498637083452195</c:v>
                </c:pt>
                <c:pt idx="195">
                  <c:v>1.9598627083469182</c:v>
                </c:pt>
                <c:pt idx="196">
                  <c:v>1.969861708348617</c:v>
                </c:pt>
                <c:pt idx="197">
                  <c:v>1.9798607083503157</c:v>
                </c:pt>
                <c:pt idx="198">
                  <c:v>1.9898607083305251</c:v>
                </c:pt>
                <c:pt idx="199">
                  <c:v>1.9998597083322238</c:v>
                </c:pt>
                <c:pt idx="200">
                  <c:v>2.0098587083339226</c:v>
                </c:pt>
                <c:pt idx="201">
                  <c:v>2.0198587083432358</c:v>
                </c:pt>
                <c:pt idx="202">
                  <c:v>2.0298577083449345</c:v>
                </c:pt>
                <c:pt idx="203">
                  <c:v>2.0398567083466332</c:v>
                </c:pt>
                <c:pt idx="204">
                  <c:v>2.0498567083559465</c:v>
                </c:pt>
                <c:pt idx="205">
                  <c:v>2.0598557083576452</c:v>
                </c:pt>
                <c:pt idx="206">
                  <c:v>2.0698547083593439</c:v>
                </c:pt>
                <c:pt idx="207">
                  <c:v>2.0798537083319388</c:v>
                </c:pt>
                <c:pt idx="208">
                  <c:v>2.0898537083412521</c:v>
                </c:pt>
                <c:pt idx="209">
                  <c:v>2.0998527083429508</c:v>
                </c:pt>
                <c:pt idx="210">
                  <c:v>2.1098517083446495</c:v>
                </c:pt>
                <c:pt idx="211">
                  <c:v>2.1198515833530109</c:v>
                </c:pt>
                <c:pt idx="212">
                  <c:v>2.1298505833547097</c:v>
                </c:pt>
                <c:pt idx="213">
                  <c:v>2.1398495833564084</c:v>
                </c:pt>
                <c:pt idx="214">
                  <c:v>2.1498495833366178</c:v>
                </c:pt>
                <c:pt idx="215">
                  <c:v>2.1598485833383165</c:v>
                </c:pt>
                <c:pt idx="216">
                  <c:v>2.1698475833400153</c:v>
                </c:pt>
                <c:pt idx="217">
                  <c:v>2.179846583341714</c:v>
                </c:pt>
                <c:pt idx="218">
                  <c:v>2.1898465833510272</c:v>
                </c:pt>
                <c:pt idx="219">
                  <c:v>2.199845583352726</c:v>
                </c:pt>
                <c:pt idx="220">
                  <c:v>2.2098445833544247</c:v>
                </c:pt>
                <c:pt idx="221">
                  <c:v>2.2198445833346341</c:v>
                </c:pt>
                <c:pt idx="222">
                  <c:v>2.2298435833363328</c:v>
                </c:pt>
                <c:pt idx="223">
                  <c:v>2.2398425833380315</c:v>
                </c:pt>
                <c:pt idx="224">
                  <c:v>2.2498425833473448</c:v>
                </c:pt>
                <c:pt idx="225">
                  <c:v>2.2598415833490435</c:v>
                </c:pt>
                <c:pt idx="226">
                  <c:v>2.2698405833507422</c:v>
                </c:pt>
                <c:pt idx="227">
                  <c:v>2.279839583352441</c:v>
                </c:pt>
                <c:pt idx="228">
                  <c:v>2.2898395833326504</c:v>
                </c:pt>
                <c:pt idx="229">
                  <c:v>2.2998385833343491</c:v>
                </c:pt>
                <c:pt idx="230">
                  <c:v>2.3098375833360478</c:v>
                </c:pt>
                <c:pt idx="231">
                  <c:v>2.3198375833453611</c:v>
                </c:pt>
                <c:pt idx="232">
                  <c:v>2.3298365833470598</c:v>
                </c:pt>
                <c:pt idx="233">
                  <c:v>2.3398355833487585</c:v>
                </c:pt>
                <c:pt idx="234">
                  <c:v>2.3498345833504573</c:v>
                </c:pt>
                <c:pt idx="235">
                  <c:v>2.3598345833306666</c:v>
                </c:pt>
                <c:pt idx="236">
                  <c:v>2.3698335833323654</c:v>
                </c:pt>
                <c:pt idx="237">
                  <c:v>2.3798325833340641</c:v>
                </c:pt>
                <c:pt idx="238">
                  <c:v>2.3898325833433773</c:v>
                </c:pt>
                <c:pt idx="239">
                  <c:v>2.3998315833450761</c:v>
                </c:pt>
                <c:pt idx="240">
                  <c:v>2.4098305833467748</c:v>
                </c:pt>
                <c:pt idx="241">
                  <c:v>2.419830583356088</c:v>
                </c:pt>
                <c:pt idx="242">
                  <c:v>2.4298295833577868</c:v>
                </c:pt>
                <c:pt idx="243">
                  <c:v>2.4398285833303817</c:v>
                </c:pt>
                <c:pt idx="244">
                  <c:v>2.4498275833320804</c:v>
                </c:pt>
                <c:pt idx="245">
                  <c:v>2.4598275833413936</c:v>
                </c:pt>
                <c:pt idx="246">
                  <c:v>2.4698265833430924</c:v>
                </c:pt>
                <c:pt idx="247">
                  <c:v>2.4798255833447911</c:v>
                </c:pt>
                <c:pt idx="248">
                  <c:v>2.4898255833541043</c:v>
                </c:pt>
                <c:pt idx="249">
                  <c:v>2.499824583355803</c:v>
                </c:pt>
                <c:pt idx="250">
                  <c:v>2.5098235833575018</c:v>
                </c:pt>
                <c:pt idx="251">
                  <c:v>2.5198235833377112</c:v>
                </c:pt>
                <c:pt idx="252">
                  <c:v>2.5298225833394099</c:v>
                </c:pt>
                <c:pt idx="253">
                  <c:v>2.5398215833411086</c:v>
                </c:pt>
                <c:pt idx="254">
                  <c:v>2.5498205833428074</c:v>
                </c:pt>
                <c:pt idx="255">
                  <c:v>2.5598205833521206</c:v>
                </c:pt>
                <c:pt idx="256">
                  <c:v>2.5698195833538193</c:v>
                </c:pt>
                <c:pt idx="257">
                  <c:v>2.5798185833555181</c:v>
                </c:pt>
                <c:pt idx="258">
                  <c:v>2.5898185833357275</c:v>
                </c:pt>
                <c:pt idx="259">
                  <c:v>2.5998175833374262</c:v>
                </c:pt>
                <c:pt idx="260">
                  <c:v>2.6098165833391249</c:v>
                </c:pt>
                <c:pt idx="261">
                  <c:v>2.6198165833484381</c:v>
                </c:pt>
                <c:pt idx="262">
                  <c:v>2.6298155833501369</c:v>
                </c:pt>
                <c:pt idx="263">
                  <c:v>2.6398145833518356</c:v>
                </c:pt>
                <c:pt idx="264">
                  <c:v>2.6498135833535343</c:v>
                </c:pt>
                <c:pt idx="265">
                  <c:v>2.6598135833337437</c:v>
                </c:pt>
                <c:pt idx="266">
                  <c:v>2.6698125833354425</c:v>
                </c:pt>
                <c:pt idx="267">
                  <c:v>2.6798115833371412</c:v>
                </c:pt>
                <c:pt idx="268">
                  <c:v>2.6898115833464544</c:v>
                </c:pt>
                <c:pt idx="269">
                  <c:v>2.6998105833481532</c:v>
                </c:pt>
                <c:pt idx="270">
                  <c:v>2.7098095833498519</c:v>
                </c:pt>
                <c:pt idx="271">
                  <c:v>2.7198095833591651</c:v>
                </c:pt>
                <c:pt idx="272">
                  <c:v>2.72980858333176</c:v>
                </c:pt>
                <c:pt idx="273">
                  <c:v>2.7398075833334588</c:v>
                </c:pt>
                <c:pt idx="274">
                  <c:v>2.7498065833351575</c:v>
                </c:pt>
                <c:pt idx="275">
                  <c:v>2.7598065833444707</c:v>
                </c:pt>
                <c:pt idx="276">
                  <c:v>2.7698055833461694</c:v>
                </c:pt>
                <c:pt idx="277">
                  <c:v>2.7798045833478682</c:v>
                </c:pt>
                <c:pt idx="278">
                  <c:v>2.7898045833571814</c:v>
                </c:pt>
                <c:pt idx="279">
                  <c:v>2.7998035833588801</c:v>
                </c:pt>
                <c:pt idx="280">
                  <c:v>2.809802583331475</c:v>
                </c:pt>
                <c:pt idx="281">
                  <c:v>2.8198015833331738</c:v>
                </c:pt>
                <c:pt idx="282">
                  <c:v>2.829801583342487</c:v>
                </c:pt>
                <c:pt idx="283">
                  <c:v>2.8398005833441857</c:v>
                </c:pt>
                <c:pt idx="284">
                  <c:v>2.8497995833458845</c:v>
                </c:pt>
                <c:pt idx="285">
                  <c:v>2.8597995833551977</c:v>
                </c:pt>
                <c:pt idx="286">
                  <c:v>2.8697985833568964</c:v>
                </c:pt>
                <c:pt idx="287">
                  <c:v>2.8797975833585951</c:v>
                </c:pt>
                <c:pt idx="288">
                  <c:v>2.8897975833388045</c:v>
                </c:pt>
                <c:pt idx="289">
                  <c:v>2.8997965833405033</c:v>
                </c:pt>
                <c:pt idx="290">
                  <c:v>2.909795583342202</c:v>
                </c:pt>
                <c:pt idx="291">
                  <c:v>2.9197945833439007</c:v>
                </c:pt>
                <c:pt idx="292">
                  <c:v>2.929794583353214</c:v>
                </c:pt>
                <c:pt idx="293">
                  <c:v>2.9397935833549127</c:v>
                </c:pt>
                <c:pt idx="294">
                  <c:v>2.9497925833566114</c:v>
                </c:pt>
                <c:pt idx="295">
                  <c:v>2.9597925833368208</c:v>
                </c:pt>
                <c:pt idx="296">
                  <c:v>2.9697915833385196</c:v>
                </c:pt>
                <c:pt idx="297">
                  <c:v>2.9797905833402183</c:v>
                </c:pt>
                <c:pt idx="298">
                  <c:v>2.9897905833495315</c:v>
                </c:pt>
                <c:pt idx="299">
                  <c:v>2.9997895833512302</c:v>
                </c:pt>
                <c:pt idx="300">
                  <c:v>3.009788583352929</c:v>
                </c:pt>
                <c:pt idx="301">
                  <c:v>3.0197885833331384</c:v>
                </c:pt>
                <c:pt idx="302">
                  <c:v>3.0297875833348371</c:v>
                </c:pt>
                <c:pt idx="303">
                  <c:v>3.0397865833365358</c:v>
                </c:pt>
                <c:pt idx="304">
                  <c:v>3.0497855833382346</c:v>
                </c:pt>
                <c:pt idx="305">
                  <c:v>3.0597855833475478</c:v>
                </c:pt>
                <c:pt idx="306">
                  <c:v>3.0697845833492465</c:v>
                </c:pt>
                <c:pt idx="307">
                  <c:v>3.0797835833509453</c:v>
                </c:pt>
                <c:pt idx="308">
                  <c:v>3.0897835833311547</c:v>
                </c:pt>
                <c:pt idx="309">
                  <c:v>3.0997825833328534</c:v>
                </c:pt>
                <c:pt idx="310">
                  <c:v>3.1097815833345521</c:v>
                </c:pt>
                <c:pt idx="311">
                  <c:v>3.1197800833324436</c:v>
                </c:pt>
                <c:pt idx="312">
                  <c:v>3.1297800833417568</c:v>
                </c:pt>
                <c:pt idx="313">
                  <c:v>3.1397790833434556</c:v>
                </c:pt>
                <c:pt idx="314">
                  <c:v>3.1497780833451543</c:v>
                </c:pt>
                <c:pt idx="315">
                  <c:v>3.1597780833544675</c:v>
                </c:pt>
                <c:pt idx="316">
                  <c:v>3.1697770833561663</c:v>
                </c:pt>
                <c:pt idx="317">
                  <c:v>3.179776083357865</c:v>
                </c:pt>
                <c:pt idx="318">
                  <c:v>3.1897760833380744</c:v>
                </c:pt>
                <c:pt idx="319">
                  <c:v>3.1997750833397731</c:v>
                </c:pt>
                <c:pt idx="320">
                  <c:v>3.2097740833414719</c:v>
                </c:pt>
                <c:pt idx="321">
                  <c:v>3.2197740833507851</c:v>
                </c:pt>
                <c:pt idx="322">
                  <c:v>3.2297730833524838</c:v>
                </c:pt>
                <c:pt idx="323">
                  <c:v>3.2397720833541825</c:v>
                </c:pt>
                <c:pt idx="324">
                  <c:v>3.2497710833558813</c:v>
                </c:pt>
                <c:pt idx="325">
                  <c:v>3.2597710833360907</c:v>
                </c:pt>
                <c:pt idx="326">
                  <c:v>3.2697700833377894</c:v>
                </c:pt>
                <c:pt idx="327">
                  <c:v>3.2797690833394881</c:v>
                </c:pt>
                <c:pt idx="328">
                  <c:v>3.2897690833488014</c:v>
                </c:pt>
                <c:pt idx="329">
                  <c:v>3.2997680833505001</c:v>
                </c:pt>
                <c:pt idx="330">
                  <c:v>3.3097670833521988</c:v>
                </c:pt>
                <c:pt idx="331">
                  <c:v>3.3197660833538976</c:v>
                </c:pt>
                <c:pt idx="332">
                  <c:v>3.329766083334107</c:v>
                </c:pt>
                <c:pt idx="333">
                  <c:v>3.3397650833358057</c:v>
                </c:pt>
                <c:pt idx="334">
                  <c:v>3.3497640833375044</c:v>
                </c:pt>
                <c:pt idx="335">
                  <c:v>3.3597640833468176</c:v>
                </c:pt>
                <c:pt idx="336">
                  <c:v>3.3697630833485164</c:v>
                </c:pt>
                <c:pt idx="337">
                  <c:v>3.3797620833502151</c:v>
                </c:pt>
                <c:pt idx="338">
                  <c:v>3.3897620833304245</c:v>
                </c:pt>
                <c:pt idx="339">
                  <c:v>3.3997610833321232</c:v>
                </c:pt>
                <c:pt idx="340">
                  <c:v>3.409760083333822</c:v>
                </c:pt>
                <c:pt idx="341">
                  <c:v>3.4197600833431352</c:v>
                </c:pt>
                <c:pt idx="342">
                  <c:v>3.4297590833448339</c:v>
                </c:pt>
                <c:pt idx="343">
                  <c:v>3.4397580833465327</c:v>
                </c:pt>
                <c:pt idx="344">
                  <c:v>3.4497570833482314</c:v>
                </c:pt>
                <c:pt idx="345">
                  <c:v>3.4597570833575446</c:v>
                </c:pt>
                <c:pt idx="346">
                  <c:v>3.4697560833592433</c:v>
                </c:pt>
                <c:pt idx="347">
                  <c:v>3.4797550833318383</c:v>
                </c:pt>
                <c:pt idx="348">
                  <c:v>3.4897550833411515</c:v>
                </c:pt>
                <c:pt idx="349">
                  <c:v>3.4997540833428502</c:v>
                </c:pt>
                <c:pt idx="350">
                  <c:v>3.5097530833445489</c:v>
                </c:pt>
                <c:pt idx="351">
                  <c:v>3.5197530833538622</c:v>
                </c:pt>
                <c:pt idx="352">
                  <c:v>3.5297520833555609</c:v>
                </c:pt>
                <c:pt idx="353">
                  <c:v>3.5397510833572596</c:v>
                </c:pt>
                <c:pt idx="354">
                  <c:v>3.5497500833589584</c:v>
                </c:pt>
                <c:pt idx="355">
                  <c:v>3.5597500833391678</c:v>
                </c:pt>
                <c:pt idx="356">
                  <c:v>3.5697490833408665</c:v>
                </c:pt>
                <c:pt idx="357">
                  <c:v>3.5797480833425652</c:v>
                </c:pt>
                <c:pt idx="358">
                  <c:v>3.5897480833518784</c:v>
                </c:pt>
                <c:pt idx="359">
                  <c:v>3.5997470833535772</c:v>
                </c:pt>
                <c:pt idx="360">
                  <c:v>3.6097460833552759</c:v>
                </c:pt>
                <c:pt idx="361">
                  <c:v>3.6197460833354853</c:v>
                </c:pt>
                <c:pt idx="362">
                  <c:v>3.629745083337184</c:v>
                </c:pt>
                <c:pt idx="363">
                  <c:v>3.6397440833388828</c:v>
                </c:pt>
                <c:pt idx="364">
                  <c:v>3.6497430833405815</c:v>
                </c:pt>
                <c:pt idx="365">
                  <c:v>3.6597430833498947</c:v>
                </c:pt>
                <c:pt idx="366">
                  <c:v>3.6697420833515935</c:v>
                </c:pt>
                <c:pt idx="367">
                  <c:v>3.6797410833532922</c:v>
                </c:pt>
                <c:pt idx="368">
                  <c:v>3.6897410833335016</c:v>
                </c:pt>
                <c:pt idx="369">
                  <c:v>3.6997400833352003</c:v>
                </c:pt>
                <c:pt idx="370">
                  <c:v>3.7097390833368991</c:v>
                </c:pt>
                <c:pt idx="371">
                  <c:v>3.7197390833462123</c:v>
                </c:pt>
                <c:pt idx="372">
                  <c:v>3.729738083347911</c:v>
                </c:pt>
                <c:pt idx="373">
                  <c:v>3.7397370833496097</c:v>
                </c:pt>
                <c:pt idx="374">
                  <c:v>3.749737083358923</c:v>
                </c:pt>
                <c:pt idx="375">
                  <c:v>3.7597360833315179</c:v>
                </c:pt>
                <c:pt idx="376">
                  <c:v>3.7697350833332166</c:v>
                </c:pt>
                <c:pt idx="377">
                  <c:v>3.7797340833349153</c:v>
                </c:pt>
                <c:pt idx="378">
                  <c:v>3.7897340833442286</c:v>
                </c:pt>
                <c:pt idx="379">
                  <c:v>3.7997330833459273</c:v>
                </c:pt>
                <c:pt idx="380">
                  <c:v>3.809732083347626</c:v>
                </c:pt>
                <c:pt idx="381">
                  <c:v>3.8197320833569393</c:v>
                </c:pt>
                <c:pt idx="382">
                  <c:v>3.829731083358638</c:v>
                </c:pt>
                <c:pt idx="383">
                  <c:v>3.8397300833312329</c:v>
                </c:pt>
                <c:pt idx="384">
                  <c:v>3.8497300833405461</c:v>
                </c:pt>
                <c:pt idx="385">
                  <c:v>3.8597290833422448</c:v>
                </c:pt>
                <c:pt idx="386">
                  <c:v>3.8697280833439436</c:v>
                </c:pt>
                <c:pt idx="387">
                  <c:v>3.8797270833456423</c:v>
                </c:pt>
                <c:pt idx="388">
                  <c:v>3.8897270833549555</c:v>
                </c:pt>
                <c:pt idx="389">
                  <c:v>3.8997260833566543</c:v>
                </c:pt>
                <c:pt idx="390">
                  <c:v>3.909725083358353</c:v>
                </c:pt>
                <c:pt idx="391">
                  <c:v>3.9197250833385624</c:v>
                </c:pt>
                <c:pt idx="392">
                  <c:v>3.9297240833402611</c:v>
                </c:pt>
                <c:pt idx="393">
                  <c:v>3.9397230833419599</c:v>
                </c:pt>
                <c:pt idx="394">
                  <c:v>3.9497230833512731</c:v>
                </c:pt>
                <c:pt idx="395">
                  <c:v>3.9597220833529718</c:v>
                </c:pt>
                <c:pt idx="396">
                  <c:v>3.9697210833546706</c:v>
                </c:pt>
                <c:pt idx="397">
                  <c:v>3.9797210833348799</c:v>
                </c:pt>
                <c:pt idx="398">
                  <c:v>3.9897200833365787</c:v>
                </c:pt>
                <c:pt idx="399">
                  <c:v>3.9997190833382774</c:v>
                </c:pt>
                <c:pt idx="400">
                  <c:v>4.0097180833399761</c:v>
                </c:pt>
                <c:pt idx="401">
                  <c:v>4.0197180833492894</c:v>
                </c:pt>
                <c:pt idx="402">
                  <c:v>4.0297170833509881</c:v>
                </c:pt>
                <c:pt idx="403">
                  <c:v>4.0397160833526868</c:v>
                </c:pt>
                <c:pt idx="404">
                  <c:v>4.0497160833328962</c:v>
                </c:pt>
                <c:pt idx="405">
                  <c:v>4.059715083334595</c:v>
                </c:pt>
                <c:pt idx="406">
                  <c:v>4.0697140833362937</c:v>
                </c:pt>
                <c:pt idx="407">
                  <c:v>4.0797140833456069</c:v>
                </c:pt>
                <c:pt idx="408">
                  <c:v>4.0897130833473057</c:v>
                </c:pt>
                <c:pt idx="409">
                  <c:v>4.0997120833490044</c:v>
                </c:pt>
                <c:pt idx="410">
                  <c:v>4.1097110833507031</c:v>
                </c:pt>
                <c:pt idx="411">
                  <c:v>4.119711458333768</c:v>
                </c:pt>
                <c:pt idx="412">
                  <c:v>4.1297104583354667</c:v>
                </c:pt>
                <c:pt idx="413">
                  <c:v>4.1397094583371654</c:v>
                </c:pt>
                <c:pt idx="414">
                  <c:v>4.1497094583464786</c:v>
                </c:pt>
                <c:pt idx="415">
                  <c:v>4.1597084583481774</c:v>
                </c:pt>
                <c:pt idx="416">
                  <c:v>4.1697074583498761</c:v>
                </c:pt>
                <c:pt idx="417">
                  <c:v>4.1797074583591893</c:v>
                </c:pt>
                <c:pt idx="418">
                  <c:v>4.1897064583317842</c:v>
                </c:pt>
                <c:pt idx="419">
                  <c:v>4.199705458333483</c:v>
                </c:pt>
                <c:pt idx="420">
                  <c:v>4.2097054583427962</c:v>
                </c:pt>
                <c:pt idx="421">
                  <c:v>4.2197044583444949</c:v>
                </c:pt>
                <c:pt idx="422">
                  <c:v>4.2297034583461937</c:v>
                </c:pt>
                <c:pt idx="423">
                  <c:v>4.2397024583478924</c:v>
                </c:pt>
                <c:pt idx="424">
                  <c:v>4.2497024583572056</c:v>
                </c:pt>
                <c:pt idx="425">
                  <c:v>4.2597014583589043</c:v>
                </c:pt>
                <c:pt idx="426">
                  <c:v>4.2697004583314992</c:v>
                </c:pt>
                <c:pt idx="427">
                  <c:v>4.2797004583408125</c:v>
                </c:pt>
                <c:pt idx="428">
                  <c:v>4.2896994583425112</c:v>
                </c:pt>
                <c:pt idx="429">
                  <c:v>4.2996984583442099</c:v>
                </c:pt>
                <c:pt idx="430">
                  <c:v>4.3096984583535232</c:v>
                </c:pt>
                <c:pt idx="431">
                  <c:v>4.3196974583552219</c:v>
                </c:pt>
                <c:pt idx="432">
                  <c:v>4.3296964583569206</c:v>
                </c:pt>
                <c:pt idx="433">
                  <c:v>4.3396954583586194</c:v>
                </c:pt>
                <c:pt idx="434">
                  <c:v>4.3496954583388288</c:v>
                </c:pt>
                <c:pt idx="435">
                  <c:v>4.3596944583405275</c:v>
                </c:pt>
                <c:pt idx="436">
                  <c:v>4.3696934583422262</c:v>
                </c:pt>
                <c:pt idx="437">
                  <c:v>4.3796934583515394</c:v>
                </c:pt>
                <c:pt idx="438">
                  <c:v>4.3896924583532382</c:v>
                </c:pt>
                <c:pt idx="439">
                  <c:v>4.3996914583549369</c:v>
                </c:pt>
                <c:pt idx="440">
                  <c:v>4.4096914583351463</c:v>
                </c:pt>
                <c:pt idx="441">
                  <c:v>4.419690458336845</c:v>
                </c:pt>
                <c:pt idx="442">
                  <c:v>4.4296894583385438</c:v>
                </c:pt>
                <c:pt idx="443">
                  <c:v>4.439689458347857</c:v>
                </c:pt>
                <c:pt idx="444">
                  <c:v>4.4496884583495557</c:v>
                </c:pt>
                <c:pt idx="445">
                  <c:v>4.4596874583512545</c:v>
                </c:pt>
                <c:pt idx="446">
                  <c:v>4.4696864583529532</c:v>
                </c:pt>
                <c:pt idx="447">
                  <c:v>4.4796864583331626</c:v>
                </c:pt>
                <c:pt idx="448">
                  <c:v>4.4896854583348613</c:v>
                </c:pt>
                <c:pt idx="449">
                  <c:v>4.4996844583365601</c:v>
                </c:pt>
                <c:pt idx="450">
                  <c:v>4.5096844583458733</c:v>
                </c:pt>
                <c:pt idx="451">
                  <c:v>4.519683458347572</c:v>
                </c:pt>
                <c:pt idx="452">
                  <c:v>4.5296824583492707</c:v>
                </c:pt>
                <c:pt idx="453">
                  <c:v>4.539682458358584</c:v>
                </c:pt>
                <c:pt idx="454">
                  <c:v>4.5496814583311789</c:v>
                </c:pt>
                <c:pt idx="455">
                  <c:v>4.5596804583328776</c:v>
                </c:pt>
                <c:pt idx="456">
                  <c:v>4.5696794583345763</c:v>
                </c:pt>
                <c:pt idx="457">
                  <c:v>4.5796794583438896</c:v>
                </c:pt>
                <c:pt idx="458">
                  <c:v>4.5896784583455883</c:v>
                </c:pt>
                <c:pt idx="459">
                  <c:v>4.599677458347287</c:v>
                </c:pt>
                <c:pt idx="460">
                  <c:v>4.6096774583566003</c:v>
                </c:pt>
                <c:pt idx="461">
                  <c:v>4.619676458358299</c:v>
                </c:pt>
                <c:pt idx="462">
                  <c:v>4.6296754583308939</c:v>
                </c:pt>
                <c:pt idx="463">
                  <c:v>4.6396754583402071</c:v>
                </c:pt>
                <c:pt idx="464">
                  <c:v>4.6496744583419058</c:v>
                </c:pt>
                <c:pt idx="465">
                  <c:v>4.6596734583436046</c:v>
                </c:pt>
                <c:pt idx="466">
                  <c:v>4.6696734583529178</c:v>
                </c:pt>
                <c:pt idx="467">
                  <c:v>4.6796724583546165</c:v>
                </c:pt>
                <c:pt idx="468">
                  <c:v>4.6896714583563153</c:v>
                </c:pt>
                <c:pt idx="469">
                  <c:v>4.699670458358014</c:v>
                </c:pt>
                <c:pt idx="470">
                  <c:v>4.7096704583382234</c:v>
                </c:pt>
                <c:pt idx="471">
                  <c:v>4.7196694583399221</c:v>
                </c:pt>
                <c:pt idx="472">
                  <c:v>4.7296684583416209</c:v>
                </c:pt>
                <c:pt idx="473">
                  <c:v>4.7396684583509341</c:v>
                </c:pt>
                <c:pt idx="474">
                  <c:v>4.7496674583526328</c:v>
                </c:pt>
                <c:pt idx="475">
                  <c:v>4.7596664583543316</c:v>
                </c:pt>
                <c:pt idx="476">
                  <c:v>4.7696664583345409</c:v>
                </c:pt>
                <c:pt idx="477">
                  <c:v>4.7796654583362397</c:v>
                </c:pt>
                <c:pt idx="478">
                  <c:v>4.7896644583379384</c:v>
                </c:pt>
                <c:pt idx="479">
                  <c:v>4.7996644583472516</c:v>
                </c:pt>
                <c:pt idx="480">
                  <c:v>4.8096634583489504</c:v>
                </c:pt>
                <c:pt idx="481">
                  <c:v>4.8196624583506491</c:v>
                </c:pt>
                <c:pt idx="482">
                  <c:v>4.8296614583523478</c:v>
                </c:pt>
                <c:pt idx="483">
                  <c:v>4.8396614583325572</c:v>
                </c:pt>
                <c:pt idx="484">
                  <c:v>4.849660458334256</c:v>
                </c:pt>
                <c:pt idx="485">
                  <c:v>4.8596594583359547</c:v>
                </c:pt>
                <c:pt idx="486">
                  <c:v>4.8696594583452679</c:v>
                </c:pt>
                <c:pt idx="487">
                  <c:v>4.8796584583469667</c:v>
                </c:pt>
                <c:pt idx="488">
                  <c:v>4.8896574583486654</c:v>
                </c:pt>
                <c:pt idx="489">
                  <c:v>4.8996574583579786</c:v>
                </c:pt>
                <c:pt idx="490">
                  <c:v>4.9096564583305735</c:v>
                </c:pt>
                <c:pt idx="491">
                  <c:v>4.9196554583322722</c:v>
                </c:pt>
                <c:pt idx="492">
                  <c:v>4.9296554583415855</c:v>
                </c:pt>
                <c:pt idx="493">
                  <c:v>4.9396544583432842</c:v>
                </c:pt>
                <c:pt idx="494">
                  <c:v>4.9496534583449829</c:v>
                </c:pt>
                <c:pt idx="495">
                  <c:v>4.9596524583466817</c:v>
                </c:pt>
                <c:pt idx="496">
                  <c:v>4.9696524583559949</c:v>
                </c:pt>
                <c:pt idx="497">
                  <c:v>4.9796514583576936</c:v>
                </c:pt>
                <c:pt idx="498">
                  <c:v>4.9896504583593924</c:v>
                </c:pt>
                <c:pt idx="499">
                  <c:v>4.9996504583396018</c:v>
                </c:pt>
                <c:pt idx="500">
                  <c:v>5.0096494583413005</c:v>
                </c:pt>
                <c:pt idx="501">
                  <c:v>5.0196484583429992</c:v>
                </c:pt>
                <c:pt idx="502">
                  <c:v>5.0296484583523124</c:v>
                </c:pt>
                <c:pt idx="503">
                  <c:v>5.0396474583540112</c:v>
                </c:pt>
                <c:pt idx="504">
                  <c:v>5.0496464583557099</c:v>
                </c:pt>
                <c:pt idx="505">
                  <c:v>5.0596464583359193</c:v>
                </c:pt>
                <c:pt idx="506">
                  <c:v>5.069645458337618</c:v>
                </c:pt>
                <c:pt idx="507">
                  <c:v>5.0796444583393168</c:v>
                </c:pt>
                <c:pt idx="508">
                  <c:v>5.0896434583410155</c:v>
                </c:pt>
                <c:pt idx="509">
                  <c:v>5.0996434583503287</c:v>
                </c:pt>
                <c:pt idx="510">
                  <c:v>5.1096424583520275</c:v>
                </c:pt>
                <c:pt idx="511">
                  <c:v>5.1196418333565816</c:v>
                </c:pt>
                <c:pt idx="512">
                  <c:v>5.129641833336791</c:v>
                </c:pt>
                <c:pt idx="513">
                  <c:v>5.1396408333384898</c:v>
                </c:pt>
                <c:pt idx="514">
                  <c:v>5.1496398333401885</c:v>
                </c:pt>
                <c:pt idx="515">
                  <c:v>5.1596398333495017</c:v>
                </c:pt>
                <c:pt idx="516">
                  <c:v>5.1696388333512004</c:v>
                </c:pt>
                <c:pt idx="517">
                  <c:v>5.1796378333528992</c:v>
                </c:pt>
                <c:pt idx="518">
                  <c:v>5.1896378333331086</c:v>
                </c:pt>
                <c:pt idx="519">
                  <c:v>5.1996368333348073</c:v>
                </c:pt>
                <c:pt idx="520">
                  <c:v>5.209635833336506</c:v>
                </c:pt>
                <c:pt idx="521">
                  <c:v>5.2196348333382048</c:v>
                </c:pt>
                <c:pt idx="522">
                  <c:v>5.229634833347518</c:v>
                </c:pt>
                <c:pt idx="523">
                  <c:v>5.2396338333492167</c:v>
                </c:pt>
                <c:pt idx="524">
                  <c:v>5.2496328333509155</c:v>
                </c:pt>
                <c:pt idx="525">
                  <c:v>5.2596328333311249</c:v>
                </c:pt>
                <c:pt idx="526">
                  <c:v>5.2696318333328236</c:v>
                </c:pt>
                <c:pt idx="527">
                  <c:v>5.2796308333345223</c:v>
                </c:pt>
                <c:pt idx="528">
                  <c:v>5.2896308333438355</c:v>
                </c:pt>
                <c:pt idx="529">
                  <c:v>5.2996298333455343</c:v>
                </c:pt>
                <c:pt idx="530">
                  <c:v>5.309628833347233</c:v>
                </c:pt>
                <c:pt idx="531">
                  <c:v>5.3196288333565462</c:v>
                </c:pt>
                <c:pt idx="532">
                  <c:v>5.329627833358245</c:v>
                </c:pt>
                <c:pt idx="533">
                  <c:v>5.3396268333308399</c:v>
                </c:pt>
                <c:pt idx="534">
                  <c:v>5.3496268333401531</c:v>
                </c:pt>
                <c:pt idx="535">
                  <c:v>5.3596258333418518</c:v>
                </c:pt>
                <c:pt idx="536">
                  <c:v>5.3696248333435506</c:v>
                </c:pt>
                <c:pt idx="537">
                  <c:v>5.3796238333452493</c:v>
                </c:pt>
                <c:pt idx="538">
                  <c:v>5.3896238333545625</c:v>
                </c:pt>
                <c:pt idx="539">
                  <c:v>5.3996228333562613</c:v>
                </c:pt>
                <c:pt idx="540">
                  <c:v>5.40962183335796</c:v>
                </c:pt>
                <c:pt idx="541">
                  <c:v>5.4196218333381694</c:v>
                </c:pt>
                <c:pt idx="542">
                  <c:v>5.4296208333398681</c:v>
                </c:pt>
                <c:pt idx="543">
                  <c:v>5.4396198333415668</c:v>
                </c:pt>
                <c:pt idx="544">
                  <c:v>5.4496198333508801</c:v>
                </c:pt>
                <c:pt idx="545">
                  <c:v>5.4596188333525788</c:v>
                </c:pt>
                <c:pt idx="546">
                  <c:v>5.4696178333542775</c:v>
                </c:pt>
                <c:pt idx="547">
                  <c:v>5.4796178333344869</c:v>
                </c:pt>
                <c:pt idx="548">
                  <c:v>5.4896168333361857</c:v>
                </c:pt>
                <c:pt idx="549">
                  <c:v>5.4996158333378844</c:v>
                </c:pt>
                <c:pt idx="550">
                  <c:v>5.5096148333395831</c:v>
                </c:pt>
                <c:pt idx="551">
                  <c:v>5.5196148333488964</c:v>
                </c:pt>
                <c:pt idx="552">
                  <c:v>5.5296138333505951</c:v>
                </c:pt>
                <c:pt idx="553">
                  <c:v>5.5396128333522938</c:v>
                </c:pt>
                <c:pt idx="554">
                  <c:v>5.5496128333325032</c:v>
                </c:pt>
                <c:pt idx="555">
                  <c:v>5.5596118333342019</c:v>
                </c:pt>
                <c:pt idx="556">
                  <c:v>5.5696108333359007</c:v>
                </c:pt>
                <c:pt idx="557">
                  <c:v>5.5796108333452139</c:v>
                </c:pt>
                <c:pt idx="558">
                  <c:v>5.5896098333469126</c:v>
                </c:pt>
                <c:pt idx="559">
                  <c:v>5.5996088333486114</c:v>
                </c:pt>
                <c:pt idx="560">
                  <c:v>5.6096088333579246</c:v>
                </c:pt>
                <c:pt idx="561">
                  <c:v>5.6196078333305195</c:v>
                </c:pt>
                <c:pt idx="562">
                  <c:v>5.6296068333322182</c:v>
                </c:pt>
                <c:pt idx="563">
                  <c:v>5.639605833333917</c:v>
                </c:pt>
                <c:pt idx="564">
                  <c:v>5.6496058333432302</c:v>
                </c:pt>
                <c:pt idx="565">
                  <c:v>5.6596048333449289</c:v>
                </c:pt>
                <c:pt idx="566">
                  <c:v>5.6696038333466277</c:v>
                </c:pt>
                <c:pt idx="567">
                  <c:v>5.6796038333559409</c:v>
                </c:pt>
                <c:pt idx="568">
                  <c:v>5.6896028333576396</c:v>
                </c:pt>
                <c:pt idx="569">
                  <c:v>5.6996018333593383</c:v>
                </c:pt>
                <c:pt idx="570">
                  <c:v>5.7096018333395477</c:v>
                </c:pt>
                <c:pt idx="571">
                  <c:v>5.7196008333412465</c:v>
                </c:pt>
                <c:pt idx="572">
                  <c:v>5.7295998333429452</c:v>
                </c:pt>
                <c:pt idx="573">
                  <c:v>5.7395998333522584</c:v>
                </c:pt>
                <c:pt idx="574">
                  <c:v>5.7495988333539572</c:v>
                </c:pt>
                <c:pt idx="575">
                  <c:v>5.7595978333556559</c:v>
                </c:pt>
                <c:pt idx="576">
                  <c:v>5.7695968333573546</c:v>
                </c:pt>
                <c:pt idx="577">
                  <c:v>5.779596833337564</c:v>
                </c:pt>
                <c:pt idx="578">
                  <c:v>5.7895958333392628</c:v>
                </c:pt>
                <c:pt idx="579">
                  <c:v>5.7995948333409615</c:v>
                </c:pt>
                <c:pt idx="580">
                  <c:v>5.8095948333502747</c:v>
                </c:pt>
                <c:pt idx="581">
                  <c:v>5.8195938333519734</c:v>
                </c:pt>
                <c:pt idx="582">
                  <c:v>5.8295928333536722</c:v>
                </c:pt>
                <c:pt idx="583">
                  <c:v>5.8395928333338816</c:v>
                </c:pt>
                <c:pt idx="584">
                  <c:v>5.8495918333355803</c:v>
                </c:pt>
                <c:pt idx="585">
                  <c:v>5.859590833337279</c:v>
                </c:pt>
                <c:pt idx="586">
                  <c:v>5.8695908333465923</c:v>
                </c:pt>
                <c:pt idx="587">
                  <c:v>5.879589833348291</c:v>
                </c:pt>
                <c:pt idx="588">
                  <c:v>5.8895888333499897</c:v>
                </c:pt>
                <c:pt idx="589">
                  <c:v>5.899588833359303</c:v>
                </c:pt>
                <c:pt idx="590">
                  <c:v>5.9095878333318979</c:v>
                </c:pt>
                <c:pt idx="591">
                  <c:v>5.9195868333335966</c:v>
                </c:pt>
                <c:pt idx="592">
                  <c:v>5.9295858333352953</c:v>
                </c:pt>
                <c:pt idx="593">
                  <c:v>5.9395858333446085</c:v>
                </c:pt>
                <c:pt idx="594">
                  <c:v>5.9495848333463073</c:v>
                </c:pt>
                <c:pt idx="595">
                  <c:v>5.959583833348006</c:v>
                </c:pt>
                <c:pt idx="596">
                  <c:v>5.9695838333573192</c:v>
                </c:pt>
                <c:pt idx="597">
                  <c:v>5.979582833359018</c:v>
                </c:pt>
                <c:pt idx="598">
                  <c:v>5.9895818333316129</c:v>
                </c:pt>
                <c:pt idx="599">
                  <c:v>5.9995818333409261</c:v>
                </c:pt>
                <c:pt idx="600">
                  <c:v>6.0095808333426248</c:v>
                </c:pt>
                <c:pt idx="601">
                  <c:v>6.0195798333443236</c:v>
                </c:pt>
                <c:pt idx="602">
                  <c:v>6.0295798333536368</c:v>
                </c:pt>
                <c:pt idx="603">
                  <c:v>6.0395788333553355</c:v>
                </c:pt>
                <c:pt idx="604">
                  <c:v>6.0495778333570343</c:v>
                </c:pt>
                <c:pt idx="605">
                  <c:v>6.0595778333372436</c:v>
                </c:pt>
                <c:pt idx="606">
                  <c:v>6.0695768333389424</c:v>
                </c:pt>
                <c:pt idx="607">
                  <c:v>6.0795758333406411</c:v>
                </c:pt>
                <c:pt idx="608">
                  <c:v>6.0895748333423398</c:v>
                </c:pt>
                <c:pt idx="609">
                  <c:v>6.0995748333516531</c:v>
                </c:pt>
                <c:pt idx="610">
                  <c:v>6.1095738333533518</c:v>
                </c:pt>
                <c:pt idx="611">
                  <c:v>6.1195728333550505</c:v>
                </c:pt>
                <c:pt idx="612">
                  <c:v>6.1295728333352599</c:v>
                </c:pt>
                <c:pt idx="613">
                  <c:v>6.1395718333369587</c:v>
                </c:pt>
                <c:pt idx="614">
                  <c:v>6.1495708333386574</c:v>
                </c:pt>
                <c:pt idx="615">
                  <c:v>6.1595708333479706</c:v>
                </c:pt>
                <c:pt idx="616">
                  <c:v>6.1695698333496694</c:v>
                </c:pt>
                <c:pt idx="617">
                  <c:v>6.1795688333513681</c:v>
                </c:pt>
                <c:pt idx="618">
                  <c:v>6.1895688333315775</c:v>
                </c:pt>
                <c:pt idx="619">
                  <c:v>6.1995678333332762</c:v>
                </c:pt>
                <c:pt idx="620">
                  <c:v>6.2095668333349749</c:v>
                </c:pt>
                <c:pt idx="621">
                  <c:v>6.2195668333442882</c:v>
                </c:pt>
                <c:pt idx="622">
                  <c:v>6.2295658333459869</c:v>
                </c:pt>
                <c:pt idx="623">
                  <c:v>6.2395648333476856</c:v>
                </c:pt>
                <c:pt idx="624">
                  <c:v>6.2495638333493844</c:v>
                </c:pt>
                <c:pt idx="625">
                  <c:v>6.2595638333586976</c:v>
                </c:pt>
                <c:pt idx="626">
                  <c:v>6.2695628333312925</c:v>
                </c:pt>
                <c:pt idx="627">
                  <c:v>6.2795618333329912</c:v>
                </c:pt>
                <c:pt idx="628">
                  <c:v>6.2895618333423045</c:v>
                </c:pt>
                <c:pt idx="629">
                  <c:v>6.2995608333440032</c:v>
                </c:pt>
                <c:pt idx="630">
                  <c:v>6.3095598333457019</c:v>
                </c:pt>
                <c:pt idx="631">
                  <c:v>6.3195598333550151</c:v>
                </c:pt>
                <c:pt idx="632">
                  <c:v>6.3295588333567139</c:v>
                </c:pt>
                <c:pt idx="633">
                  <c:v>6.3395578333584126</c:v>
                </c:pt>
                <c:pt idx="634">
                  <c:v>6.349557833338622</c:v>
                </c:pt>
                <c:pt idx="635">
                  <c:v>6.3595568333403207</c:v>
                </c:pt>
                <c:pt idx="636">
                  <c:v>6.3695558333420195</c:v>
                </c:pt>
                <c:pt idx="637">
                  <c:v>6.3795558333513327</c:v>
                </c:pt>
                <c:pt idx="638">
                  <c:v>6.3895548333530314</c:v>
                </c:pt>
                <c:pt idx="639">
                  <c:v>6.3995538333547302</c:v>
                </c:pt>
                <c:pt idx="640">
                  <c:v>6.4095528333564289</c:v>
                </c:pt>
                <c:pt idx="641">
                  <c:v>6.4195528333366383</c:v>
                </c:pt>
                <c:pt idx="642">
                  <c:v>6.429551833338337</c:v>
                </c:pt>
                <c:pt idx="643">
                  <c:v>6.4395508333400358</c:v>
                </c:pt>
                <c:pt idx="644">
                  <c:v>6.449550833349349</c:v>
                </c:pt>
                <c:pt idx="645">
                  <c:v>6.4595498333510477</c:v>
                </c:pt>
                <c:pt idx="646">
                  <c:v>6.4695488333527464</c:v>
                </c:pt>
                <c:pt idx="647">
                  <c:v>6.4795488333329558</c:v>
                </c:pt>
                <c:pt idx="648">
                  <c:v>6.4895478333346546</c:v>
                </c:pt>
                <c:pt idx="649">
                  <c:v>6.4995468333363533</c:v>
                </c:pt>
                <c:pt idx="650">
                  <c:v>6.5095468333456665</c:v>
                </c:pt>
                <c:pt idx="651">
                  <c:v>6.5195458333473653</c:v>
                </c:pt>
                <c:pt idx="652">
                  <c:v>6.529544833349064</c:v>
                </c:pt>
                <c:pt idx="653">
                  <c:v>6.5395448333583772</c:v>
                </c:pt>
                <c:pt idx="654">
                  <c:v>6.5495438333309721</c:v>
                </c:pt>
                <c:pt idx="655">
                  <c:v>6.5595428333326709</c:v>
                </c:pt>
                <c:pt idx="656">
                  <c:v>6.5695418333343696</c:v>
                </c:pt>
                <c:pt idx="657">
                  <c:v>6.5795418333436828</c:v>
                </c:pt>
                <c:pt idx="658">
                  <c:v>6.5895408333453815</c:v>
                </c:pt>
                <c:pt idx="659">
                  <c:v>6.5995398333470803</c:v>
                </c:pt>
                <c:pt idx="660">
                  <c:v>6.6095398333563935</c:v>
                </c:pt>
                <c:pt idx="661">
                  <c:v>6.6195388333580922</c:v>
                </c:pt>
                <c:pt idx="662">
                  <c:v>6.6295378333306871</c:v>
                </c:pt>
                <c:pt idx="663">
                  <c:v>6.6395378333400004</c:v>
                </c:pt>
                <c:pt idx="664">
                  <c:v>6.6495368333416991</c:v>
                </c:pt>
                <c:pt idx="665">
                  <c:v>6.6595358333433978</c:v>
                </c:pt>
                <c:pt idx="666">
                  <c:v>6.6695358333527111</c:v>
                </c:pt>
                <c:pt idx="667">
                  <c:v>6.6795348333544098</c:v>
                </c:pt>
                <c:pt idx="668">
                  <c:v>6.6895338333561085</c:v>
                </c:pt>
                <c:pt idx="669">
                  <c:v>6.6995338333363179</c:v>
                </c:pt>
                <c:pt idx="670">
                  <c:v>6.7095328333380166</c:v>
                </c:pt>
                <c:pt idx="671">
                  <c:v>6.7195318333397154</c:v>
                </c:pt>
                <c:pt idx="672">
                  <c:v>6.7295308333414141</c:v>
                </c:pt>
                <c:pt idx="673">
                  <c:v>6.7395308333507273</c:v>
                </c:pt>
                <c:pt idx="674">
                  <c:v>6.7495298333524261</c:v>
                </c:pt>
                <c:pt idx="675">
                  <c:v>6.7595288333541248</c:v>
                </c:pt>
                <c:pt idx="676">
                  <c:v>6.7695288333343342</c:v>
                </c:pt>
                <c:pt idx="677">
                  <c:v>6.7795278333360329</c:v>
                </c:pt>
                <c:pt idx="678">
                  <c:v>6.7895268333377317</c:v>
                </c:pt>
                <c:pt idx="679">
                  <c:v>6.7995268333470449</c:v>
                </c:pt>
                <c:pt idx="680">
                  <c:v>6.8095258333487436</c:v>
                </c:pt>
                <c:pt idx="681">
                  <c:v>6.8195248333504423</c:v>
                </c:pt>
                <c:pt idx="682">
                  <c:v>6.8295248333306517</c:v>
                </c:pt>
                <c:pt idx="683">
                  <c:v>6.8395238333323505</c:v>
                </c:pt>
                <c:pt idx="684">
                  <c:v>6.8495228333340492</c:v>
                </c:pt>
                <c:pt idx="685">
                  <c:v>6.8595228333433624</c:v>
                </c:pt>
                <c:pt idx="686">
                  <c:v>6.8695218333450612</c:v>
                </c:pt>
                <c:pt idx="687">
                  <c:v>6.8795208333467599</c:v>
                </c:pt>
                <c:pt idx="688">
                  <c:v>6.8895198333484586</c:v>
                </c:pt>
                <c:pt idx="689">
                  <c:v>6.8995198333577719</c:v>
                </c:pt>
                <c:pt idx="690">
                  <c:v>6.9095188333303668</c:v>
                </c:pt>
                <c:pt idx="691">
                  <c:v>6.9195178333320655</c:v>
                </c:pt>
                <c:pt idx="692">
                  <c:v>6.9295178333413787</c:v>
                </c:pt>
                <c:pt idx="693">
                  <c:v>6.9395168333430775</c:v>
                </c:pt>
                <c:pt idx="694">
                  <c:v>6.9495158333447762</c:v>
                </c:pt>
                <c:pt idx="695">
                  <c:v>6.9595158333540894</c:v>
                </c:pt>
                <c:pt idx="696">
                  <c:v>6.9695148333557881</c:v>
                </c:pt>
                <c:pt idx="697">
                  <c:v>6.9795138333574869</c:v>
                </c:pt>
                <c:pt idx="698">
                  <c:v>6.9895138333376963</c:v>
                </c:pt>
                <c:pt idx="699">
                  <c:v>6.999512833339395</c:v>
                </c:pt>
                <c:pt idx="700">
                  <c:v>7.0095118333410937</c:v>
                </c:pt>
                <c:pt idx="701">
                  <c:v>7.019511833350407</c:v>
                </c:pt>
                <c:pt idx="702">
                  <c:v>7.0295108333521057</c:v>
                </c:pt>
                <c:pt idx="703">
                  <c:v>7.0395098333538044</c:v>
                </c:pt>
                <c:pt idx="704">
                  <c:v>7.0495098333340138</c:v>
                </c:pt>
                <c:pt idx="705">
                  <c:v>7.0595088333357126</c:v>
                </c:pt>
                <c:pt idx="706">
                  <c:v>7.0695078333374113</c:v>
                </c:pt>
                <c:pt idx="707">
                  <c:v>7.07950683333911</c:v>
                </c:pt>
                <c:pt idx="708">
                  <c:v>7.0895068333484232</c:v>
                </c:pt>
                <c:pt idx="709">
                  <c:v>7.099505833350122</c:v>
                </c:pt>
                <c:pt idx="710">
                  <c:v>7.1095048333518207</c:v>
                </c:pt>
                <c:pt idx="711">
                  <c:v>7.1195042500039563</c:v>
                </c:pt>
                <c:pt idx="712">
                  <c:v>7.129503250005655</c:v>
                </c:pt>
                <c:pt idx="713">
                  <c:v>7.1395022500073537</c:v>
                </c:pt>
                <c:pt idx="714">
                  <c:v>7.1495022500166669</c:v>
                </c:pt>
                <c:pt idx="715">
                  <c:v>7.1595012500183657</c:v>
                </c:pt>
                <c:pt idx="716">
                  <c:v>7.1695002500200644</c:v>
                </c:pt>
                <c:pt idx="717">
                  <c:v>7.1795002500002738</c:v>
                </c:pt>
                <c:pt idx="718">
                  <c:v>7.1894992500019725</c:v>
                </c:pt>
                <c:pt idx="719">
                  <c:v>7.1994982500036713</c:v>
                </c:pt>
                <c:pt idx="720">
                  <c:v>7.2094982500129845</c:v>
                </c:pt>
                <c:pt idx="721">
                  <c:v>7.2194972500146832</c:v>
                </c:pt>
                <c:pt idx="722">
                  <c:v>7.229496250016382</c:v>
                </c:pt>
                <c:pt idx="723">
                  <c:v>7.2394962500256952</c:v>
                </c:pt>
                <c:pt idx="724">
                  <c:v>7.2494952499982901</c:v>
                </c:pt>
                <c:pt idx="725">
                  <c:v>7.2594942499999888</c:v>
                </c:pt>
                <c:pt idx="726">
                  <c:v>7.269494250009302</c:v>
                </c:pt>
                <c:pt idx="727">
                  <c:v>7.2794932500110008</c:v>
                </c:pt>
                <c:pt idx="728">
                  <c:v>7.2894922500126995</c:v>
                </c:pt>
                <c:pt idx="729">
                  <c:v>7.2994912500143982</c:v>
                </c:pt>
                <c:pt idx="730">
                  <c:v>7.3094912500237115</c:v>
                </c:pt>
                <c:pt idx="731">
                  <c:v>7.3194902500254102</c:v>
                </c:pt>
                <c:pt idx="732">
                  <c:v>7.3294892499980051</c:v>
                </c:pt>
                <c:pt idx="733">
                  <c:v>7.3394892500073183</c:v>
                </c:pt>
                <c:pt idx="734">
                  <c:v>7.3494882500090171</c:v>
                </c:pt>
                <c:pt idx="735">
                  <c:v>7.3594872500107158</c:v>
                </c:pt>
                <c:pt idx="736">
                  <c:v>7.369487250020029</c:v>
                </c:pt>
                <c:pt idx="737">
                  <c:v>7.3794862500217278</c:v>
                </c:pt>
                <c:pt idx="738">
                  <c:v>7.3894852500234265</c:v>
                </c:pt>
                <c:pt idx="739">
                  <c:v>7.3994852500036359</c:v>
                </c:pt>
                <c:pt idx="740">
                  <c:v>7.4094842500053346</c:v>
                </c:pt>
                <c:pt idx="741">
                  <c:v>7.4194832500070333</c:v>
                </c:pt>
                <c:pt idx="742">
                  <c:v>7.4294832500163466</c:v>
                </c:pt>
                <c:pt idx="743">
                  <c:v>7.4394822500180453</c:v>
                </c:pt>
                <c:pt idx="744">
                  <c:v>7.449481250019744</c:v>
                </c:pt>
                <c:pt idx="745">
                  <c:v>7.4594812499999534</c:v>
                </c:pt>
                <c:pt idx="746">
                  <c:v>7.4694802500016522</c:v>
                </c:pt>
                <c:pt idx="747">
                  <c:v>7.4794792500033509</c:v>
                </c:pt>
                <c:pt idx="748">
                  <c:v>7.4894782500050496</c:v>
                </c:pt>
                <c:pt idx="749">
                  <c:v>7.4994782500143629</c:v>
                </c:pt>
                <c:pt idx="750">
                  <c:v>7.5094772500160616</c:v>
                </c:pt>
                <c:pt idx="751">
                  <c:v>7.5194762500177603</c:v>
                </c:pt>
                <c:pt idx="752">
                  <c:v>7.5294762499979697</c:v>
                </c:pt>
                <c:pt idx="753">
                  <c:v>7.5394752499996684</c:v>
                </c:pt>
                <c:pt idx="754">
                  <c:v>7.5494742500013672</c:v>
                </c:pt>
                <c:pt idx="755">
                  <c:v>7.5594742500106804</c:v>
                </c:pt>
                <c:pt idx="756">
                  <c:v>7.5694732500123791</c:v>
                </c:pt>
                <c:pt idx="757">
                  <c:v>7.5794722500140779</c:v>
                </c:pt>
                <c:pt idx="758">
                  <c:v>7.5894722500233911</c:v>
                </c:pt>
                <c:pt idx="759">
                  <c:v>7.5994712500250898</c:v>
                </c:pt>
                <c:pt idx="760">
                  <c:v>7.6094702499976847</c:v>
                </c:pt>
                <c:pt idx="761">
                  <c:v>7.619470250006998</c:v>
                </c:pt>
                <c:pt idx="762">
                  <c:v>7.6294692500086967</c:v>
                </c:pt>
                <c:pt idx="763">
                  <c:v>7.6394682500103954</c:v>
                </c:pt>
                <c:pt idx="764">
                  <c:v>7.6494672500120942</c:v>
                </c:pt>
                <c:pt idx="765">
                  <c:v>7.6594672500214074</c:v>
                </c:pt>
                <c:pt idx="766">
                  <c:v>7.6694662500231061</c:v>
                </c:pt>
                <c:pt idx="767">
                  <c:v>7.6794652500248048</c:v>
                </c:pt>
                <c:pt idx="768">
                  <c:v>7.6894652500050142</c:v>
                </c:pt>
                <c:pt idx="769">
                  <c:v>7.699464250006713</c:v>
                </c:pt>
                <c:pt idx="770">
                  <c:v>7.7094632500084117</c:v>
                </c:pt>
                <c:pt idx="771">
                  <c:v>7.7194632500177249</c:v>
                </c:pt>
                <c:pt idx="772">
                  <c:v>7.7294622500194237</c:v>
                </c:pt>
                <c:pt idx="773">
                  <c:v>7.7394612500211224</c:v>
                </c:pt>
                <c:pt idx="774">
                  <c:v>7.7494612500013318</c:v>
                </c:pt>
                <c:pt idx="775">
                  <c:v>7.7594602500030305</c:v>
                </c:pt>
                <c:pt idx="776">
                  <c:v>7.7694592500047293</c:v>
                </c:pt>
                <c:pt idx="777">
                  <c:v>7.7794592500140425</c:v>
                </c:pt>
                <c:pt idx="778">
                  <c:v>7.7894582500157412</c:v>
                </c:pt>
                <c:pt idx="779">
                  <c:v>7.7994572500174399</c:v>
                </c:pt>
                <c:pt idx="780">
                  <c:v>7.8094572499976493</c:v>
                </c:pt>
                <c:pt idx="781">
                  <c:v>7.8194562499993481</c:v>
                </c:pt>
                <c:pt idx="782">
                  <c:v>7.8294552500010468</c:v>
                </c:pt>
                <c:pt idx="783">
                  <c:v>7.83945525001036</c:v>
                </c:pt>
                <c:pt idx="784">
                  <c:v>7.8494542500120588</c:v>
                </c:pt>
                <c:pt idx="785">
                  <c:v>7.8594532500137575</c:v>
                </c:pt>
                <c:pt idx="786">
                  <c:v>7.8694522500154562</c:v>
                </c:pt>
                <c:pt idx="787">
                  <c:v>7.8794522500247695</c:v>
                </c:pt>
                <c:pt idx="788">
                  <c:v>7.8894512499973644</c:v>
                </c:pt>
                <c:pt idx="789">
                  <c:v>7.8994502499990631</c:v>
                </c:pt>
                <c:pt idx="790">
                  <c:v>7.9094502500083763</c:v>
                </c:pt>
                <c:pt idx="791">
                  <c:v>7.919449250010075</c:v>
                </c:pt>
                <c:pt idx="792">
                  <c:v>7.9294482500117738</c:v>
                </c:pt>
                <c:pt idx="793">
                  <c:v>7.939448250021087</c:v>
                </c:pt>
                <c:pt idx="794">
                  <c:v>7.9494472500227857</c:v>
                </c:pt>
                <c:pt idx="795">
                  <c:v>7.9594462500244845</c:v>
                </c:pt>
                <c:pt idx="796">
                  <c:v>7.9694462500046939</c:v>
                </c:pt>
                <c:pt idx="797">
                  <c:v>7.9794452500063926</c:v>
                </c:pt>
                <c:pt idx="798">
                  <c:v>7.9894442500080913</c:v>
                </c:pt>
                <c:pt idx="799">
                  <c:v>7.9994442500174046</c:v>
                </c:pt>
                <c:pt idx="800">
                  <c:v>8.0094432500191033</c:v>
                </c:pt>
                <c:pt idx="801">
                  <c:v>8.019442250020802</c:v>
                </c:pt>
                <c:pt idx="802">
                  <c:v>8.0294422500010114</c:v>
                </c:pt>
                <c:pt idx="803">
                  <c:v>8.0394412500027101</c:v>
                </c:pt>
                <c:pt idx="804">
                  <c:v>8.0494402500044089</c:v>
                </c:pt>
                <c:pt idx="805">
                  <c:v>8.0594402500137221</c:v>
                </c:pt>
                <c:pt idx="806">
                  <c:v>8.0694392500154208</c:v>
                </c:pt>
                <c:pt idx="807">
                  <c:v>8.0794382500171196</c:v>
                </c:pt>
                <c:pt idx="808">
                  <c:v>8.0894372500188183</c:v>
                </c:pt>
                <c:pt idx="809">
                  <c:v>8.0994372499990277</c:v>
                </c:pt>
                <c:pt idx="810">
                  <c:v>8.1094362500007264</c:v>
                </c:pt>
                <c:pt idx="811">
                  <c:v>8.119435833330499</c:v>
                </c:pt>
                <c:pt idx="812">
                  <c:v>8.1294358333398122</c:v>
                </c:pt>
                <c:pt idx="813">
                  <c:v>8.139434833341511</c:v>
                </c:pt>
                <c:pt idx="814">
                  <c:v>8.1494338333432097</c:v>
                </c:pt>
                <c:pt idx="815">
                  <c:v>8.1594338333525229</c:v>
                </c:pt>
                <c:pt idx="816">
                  <c:v>8.1694328333542217</c:v>
                </c:pt>
                <c:pt idx="817">
                  <c:v>8.1794318333559204</c:v>
                </c:pt>
                <c:pt idx="818">
                  <c:v>8.1894318333361298</c:v>
                </c:pt>
                <c:pt idx="819">
                  <c:v>8.1994308333378285</c:v>
                </c:pt>
                <c:pt idx="820">
                  <c:v>8.2094298333395272</c:v>
                </c:pt>
                <c:pt idx="821">
                  <c:v>8.2194298333488405</c:v>
                </c:pt>
                <c:pt idx="822">
                  <c:v>8.2294288333505392</c:v>
                </c:pt>
                <c:pt idx="823">
                  <c:v>8.2394278333522379</c:v>
                </c:pt>
                <c:pt idx="824">
                  <c:v>8.2494278333324473</c:v>
                </c:pt>
                <c:pt idx="825">
                  <c:v>8.2594268333341461</c:v>
                </c:pt>
                <c:pt idx="826">
                  <c:v>8.2694258333358448</c:v>
                </c:pt>
                <c:pt idx="827">
                  <c:v>8.279425833345158</c:v>
                </c:pt>
                <c:pt idx="828">
                  <c:v>8.2894248333468568</c:v>
                </c:pt>
                <c:pt idx="829">
                  <c:v>8.2994238333485555</c:v>
                </c:pt>
                <c:pt idx="830">
                  <c:v>8.3094228333502542</c:v>
                </c:pt>
                <c:pt idx="831">
                  <c:v>8.3194228333304636</c:v>
                </c:pt>
                <c:pt idx="832">
                  <c:v>8.3294218333321624</c:v>
                </c:pt>
                <c:pt idx="833">
                  <c:v>8.3394208333338611</c:v>
                </c:pt>
                <c:pt idx="834">
                  <c:v>8.3494208333431743</c:v>
                </c:pt>
                <c:pt idx="835">
                  <c:v>8.359419833344873</c:v>
                </c:pt>
                <c:pt idx="836">
                  <c:v>8.3694188333465718</c:v>
                </c:pt>
                <c:pt idx="837">
                  <c:v>8.379418833355885</c:v>
                </c:pt>
                <c:pt idx="838">
                  <c:v>8.3894178333575837</c:v>
                </c:pt>
                <c:pt idx="839">
                  <c:v>8.3994168333592825</c:v>
                </c:pt>
                <c:pt idx="840">
                  <c:v>8.4094168333394919</c:v>
                </c:pt>
                <c:pt idx="841">
                  <c:v>8.4194158333411906</c:v>
                </c:pt>
                <c:pt idx="842">
                  <c:v>8.4294148333428893</c:v>
                </c:pt>
                <c:pt idx="843">
                  <c:v>8.4394148333522025</c:v>
                </c:pt>
                <c:pt idx="844">
                  <c:v>8.4494138333539013</c:v>
                </c:pt>
                <c:pt idx="845">
                  <c:v>8.4594128333556</c:v>
                </c:pt>
                <c:pt idx="846">
                  <c:v>8.4694128333358094</c:v>
                </c:pt>
                <c:pt idx="847">
                  <c:v>8.4794118333375081</c:v>
                </c:pt>
                <c:pt idx="848">
                  <c:v>8.4894108333392069</c:v>
                </c:pt>
                <c:pt idx="849">
                  <c:v>8.4994108333485201</c:v>
                </c:pt>
                <c:pt idx="850">
                  <c:v>8.5094098333502188</c:v>
                </c:pt>
                <c:pt idx="851">
                  <c:v>8.5194088333519176</c:v>
                </c:pt>
                <c:pt idx="852">
                  <c:v>8.529408833332127</c:v>
                </c:pt>
                <c:pt idx="853">
                  <c:v>8.5394078333338257</c:v>
                </c:pt>
                <c:pt idx="854">
                  <c:v>8.5494068333355244</c:v>
                </c:pt>
                <c:pt idx="855">
                  <c:v>8.5594058333372232</c:v>
                </c:pt>
                <c:pt idx="856">
                  <c:v>8.5694058333465364</c:v>
                </c:pt>
                <c:pt idx="857">
                  <c:v>8.5794048333482351</c:v>
                </c:pt>
                <c:pt idx="858">
                  <c:v>8.5894038333499338</c:v>
                </c:pt>
                <c:pt idx="859">
                  <c:v>8.5994038333592471</c:v>
                </c:pt>
                <c:pt idx="860">
                  <c:v>8.609402833331842</c:v>
                </c:pt>
                <c:pt idx="861">
                  <c:v>8.6194018333335407</c:v>
                </c:pt>
                <c:pt idx="862">
                  <c:v>8.6294018333428539</c:v>
                </c:pt>
                <c:pt idx="863">
                  <c:v>8.6394008333445527</c:v>
                </c:pt>
                <c:pt idx="864">
                  <c:v>8.6493998333462514</c:v>
                </c:pt>
                <c:pt idx="865">
                  <c:v>8.6593998333555646</c:v>
                </c:pt>
                <c:pt idx="866">
                  <c:v>8.6693988333572634</c:v>
                </c:pt>
                <c:pt idx="867">
                  <c:v>8.6793978333589621</c:v>
                </c:pt>
                <c:pt idx="868">
                  <c:v>8.6893978333391715</c:v>
                </c:pt>
                <c:pt idx="869">
                  <c:v>8.6993968333408702</c:v>
                </c:pt>
                <c:pt idx="870">
                  <c:v>8.7093958333425689</c:v>
                </c:pt>
                <c:pt idx="871">
                  <c:v>8.7193958333518822</c:v>
                </c:pt>
                <c:pt idx="872">
                  <c:v>8.7293948333535809</c:v>
                </c:pt>
                <c:pt idx="873">
                  <c:v>8.7393938333552796</c:v>
                </c:pt>
                <c:pt idx="874">
                  <c:v>8.749393833335489</c:v>
                </c:pt>
                <c:pt idx="875">
                  <c:v>8.7593928333371878</c:v>
                </c:pt>
                <c:pt idx="876">
                  <c:v>8.7693918333388865</c:v>
                </c:pt>
                <c:pt idx="877">
                  <c:v>8.7793918333481997</c:v>
                </c:pt>
                <c:pt idx="878">
                  <c:v>8.7893908333498985</c:v>
                </c:pt>
                <c:pt idx="879">
                  <c:v>8.7993898333515972</c:v>
                </c:pt>
                <c:pt idx="880">
                  <c:v>8.8093888333532959</c:v>
                </c:pt>
                <c:pt idx="881">
                  <c:v>8.8193888333335053</c:v>
                </c:pt>
                <c:pt idx="882">
                  <c:v>8.829387833335204</c:v>
                </c:pt>
                <c:pt idx="883">
                  <c:v>8.8393868333369028</c:v>
                </c:pt>
                <c:pt idx="884">
                  <c:v>8.849386833346216</c:v>
                </c:pt>
                <c:pt idx="885">
                  <c:v>8.8593858333479147</c:v>
                </c:pt>
                <c:pt idx="886">
                  <c:v>8.8693848333496135</c:v>
                </c:pt>
                <c:pt idx="887">
                  <c:v>8.8793848333589267</c:v>
                </c:pt>
                <c:pt idx="888">
                  <c:v>8.8893838333315216</c:v>
                </c:pt>
                <c:pt idx="889">
                  <c:v>8.8993828333332203</c:v>
                </c:pt>
                <c:pt idx="890">
                  <c:v>8.9093828333425336</c:v>
                </c:pt>
                <c:pt idx="891">
                  <c:v>8.9193818333442323</c:v>
                </c:pt>
                <c:pt idx="892">
                  <c:v>8.929380833345931</c:v>
                </c:pt>
                <c:pt idx="893">
                  <c:v>8.9393808333552442</c:v>
                </c:pt>
                <c:pt idx="894">
                  <c:v>8.949379833356943</c:v>
                </c:pt>
                <c:pt idx="895">
                  <c:v>8.9593788333586417</c:v>
                </c:pt>
                <c:pt idx="896">
                  <c:v>8.9693788333388511</c:v>
                </c:pt>
                <c:pt idx="897">
                  <c:v>8.9793778333405498</c:v>
                </c:pt>
                <c:pt idx="898">
                  <c:v>8.9893768333422486</c:v>
                </c:pt>
                <c:pt idx="899">
                  <c:v>8.9993768333515618</c:v>
                </c:pt>
                <c:pt idx="900">
                  <c:v>9.0093758333532605</c:v>
                </c:pt>
                <c:pt idx="901">
                  <c:v>9.0193748333549593</c:v>
                </c:pt>
                <c:pt idx="902">
                  <c:v>9.0293748333351687</c:v>
                </c:pt>
                <c:pt idx="903">
                  <c:v>9.0393738333368674</c:v>
                </c:pt>
                <c:pt idx="904">
                  <c:v>9.0493728333385661</c:v>
                </c:pt>
                <c:pt idx="905">
                  <c:v>9.0593728333478794</c:v>
                </c:pt>
                <c:pt idx="906">
                  <c:v>9.0693718333495781</c:v>
                </c:pt>
                <c:pt idx="907">
                  <c:v>9.0793708333512768</c:v>
                </c:pt>
                <c:pt idx="908">
                  <c:v>9.0893698333529755</c:v>
                </c:pt>
                <c:pt idx="909">
                  <c:v>9.0993698333331849</c:v>
                </c:pt>
                <c:pt idx="910">
                  <c:v>9.1093688333348837</c:v>
                </c:pt>
                <c:pt idx="911">
                  <c:v>9.1193678333365824</c:v>
                </c:pt>
                <c:pt idx="912">
                  <c:v>9.1293674583430402</c:v>
                </c:pt>
                <c:pt idx="913">
                  <c:v>9.1393664583447389</c:v>
                </c:pt>
                <c:pt idx="914">
                  <c:v>9.1493654583464377</c:v>
                </c:pt>
                <c:pt idx="915">
                  <c:v>9.1593654583557509</c:v>
                </c:pt>
                <c:pt idx="916">
                  <c:v>9.1693644583574496</c:v>
                </c:pt>
                <c:pt idx="917">
                  <c:v>9.1793634583591484</c:v>
                </c:pt>
                <c:pt idx="918">
                  <c:v>9.1893634583393577</c:v>
                </c:pt>
                <c:pt idx="919">
                  <c:v>9.1993624583410565</c:v>
                </c:pt>
                <c:pt idx="920">
                  <c:v>9.2093614583427552</c:v>
                </c:pt>
                <c:pt idx="921">
                  <c:v>9.2193614583520684</c:v>
                </c:pt>
                <c:pt idx="922">
                  <c:v>9.2293604583537672</c:v>
                </c:pt>
                <c:pt idx="923">
                  <c:v>9.2393594583554659</c:v>
                </c:pt>
                <c:pt idx="924">
                  <c:v>9.2493594583356753</c:v>
                </c:pt>
                <c:pt idx="925">
                  <c:v>9.259358458337374</c:v>
                </c:pt>
                <c:pt idx="926">
                  <c:v>9.2693574583390728</c:v>
                </c:pt>
                <c:pt idx="927">
                  <c:v>9.279357458348386</c:v>
                </c:pt>
                <c:pt idx="928">
                  <c:v>9.2893564583500847</c:v>
                </c:pt>
                <c:pt idx="929">
                  <c:v>9.2993554583517835</c:v>
                </c:pt>
                <c:pt idx="930">
                  <c:v>9.3093554583319928</c:v>
                </c:pt>
                <c:pt idx="931">
                  <c:v>9.3193544583336916</c:v>
                </c:pt>
                <c:pt idx="932">
                  <c:v>9.3293534583353903</c:v>
                </c:pt>
                <c:pt idx="933">
                  <c:v>9.3393534583447035</c:v>
                </c:pt>
                <c:pt idx="934">
                  <c:v>9.3493524583464023</c:v>
                </c:pt>
                <c:pt idx="935">
                  <c:v>9.359351458348101</c:v>
                </c:pt>
                <c:pt idx="936">
                  <c:v>9.3693514583574142</c:v>
                </c:pt>
                <c:pt idx="937">
                  <c:v>9.379350458359113</c:v>
                </c:pt>
                <c:pt idx="938">
                  <c:v>9.3893494583317079</c:v>
                </c:pt>
                <c:pt idx="939">
                  <c:v>9.3993494583410211</c:v>
                </c:pt>
                <c:pt idx="940">
                  <c:v>9.4093484583427198</c:v>
                </c:pt>
                <c:pt idx="941">
                  <c:v>9.4193474583444186</c:v>
                </c:pt>
                <c:pt idx="942">
                  <c:v>9.4293464583461173</c:v>
                </c:pt>
                <c:pt idx="943">
                  <c:v>9.4393464583554305</c:v>
                </c:pt>
                <c:pt idx="944">
                  <c:v>9.4493454583571292</c:v>
                </c:pt>
                <c:pt idx="945">
                  <c:v>9.459344458358828</c:v>
                </c:pt>
                <c:pt idx="946">
                  <c:v>9.4693444583390374</c:v>
                </c:pt>
                <c:pt idx="947">
                  <c:v>9.4793434583407361</c:v>
                </c:pt>
                <c:pt idx="948">
                  <c:v>9.4893424583424348</c:v>
                </c:pt>
                <c:pt idx="949">
                  <c:v>9.4993424583517481</c:v>
                </c:pt>
                <c:pt idx="950">
                  <c:v>9.5093414583534468</c:v>
                </c:pt>
                <c:pt idx="951">
                  <c:v>9.5193404583551455</c:v>
                </c:pt>
                <c:pt idx="952">
                  <c:v>9.5293404583353549</c:v>
                </c:pt>
                <c:pt idx="953">
                  <c:v>9.5393394583370537</c:v>
                </c:pt>
                <c:pt idx="954">
                  <c:v>9.5493384583387524</c:v>
                </c:pt>
                <c:pt idx="955">
                  <c:v>9.5593384583480656</c:v>
                </c:pt>
                <c:pt idx="956">
                  <c:v>9.5693374583497643</c:v>
                </c:pt>
                <c:pt idx="957">
                  <c:v>9.5793364583514631</c:v>
                </c:pt>
                <c:pt idx="958">
                  <c:v>9.5893364583316725</c:v>
                </c:pt>
                <c:pt idx="959">
                  <c:v>9.5993354583333712</c:v>
                </c:pt>
                <c:pt idx="960">
                  <c:v>9.6093344583350699</c:v>
                </c:pt>
                <c:pt idx="961">
                  <c:v>9.6193344583443832</c:v>
                </c:pt>
                <c:pt idx="962">
                  <c:v>9.6293334583460819</c:v>
                </c:pt>
                <c:pt idx="963">
                  <c:v>9.6393324583477806</c:v>
                </c:pt>
                <c:pt idx="964">
                  <c:v>9.6493324583570939</c:v>
                </c:pt>
                <c:pt idx="965">
                  <c:v>9.6593314583587926</c:v>
                </c:pt>
                <c:pt idx="966">
                  <c:v>9.6693304583313875</c:v>
                </c:pt>
                <c:pt idx="967">
                  <c:v>9.6793304583407007</c:v>
                </c:pt>
                <c:pt idx="968">
                  <c:v>9.6893294583423994</c:v>
                </c:pt>
                <c:pt idx="969">
                  <c:v>9.6993284583440982</c:v>
                </c:pt>
                <c:pt idx="970">
                  <c:v>9.7093284583534114</c:v>
                </c:pt>
                <c:pt idx="971">
                  <c:v>9.7193274583551101</c:v>
                </c:pt>
                <c:pt idx="972">
                  <c:v>9.7293264583568089</c:v>
                </c:pt>
                <c:pt idx="973">
                  <c:v>9.7393264583370183</c:v>
                </c:pt>
                <c:pt idx="974">
                  <c:v>9.749325458338717</c:v>
                </c:pt>
                <c:pt idx="975">
                  <c:v>9.7593244583404157</c:v>
                </c:pt>
                <c:pt idx="976">
                  <c:v>9.7693234583421145</c:v>
                </c:pt>
                <c:pt idx="977">
                  <c:v>9.7793234583514277</c:v>
                </c:pt>
                <c:pt idx="978">
                  <c:v>9.7893224583531264</c:v>
                </c:pt>
                <c:pt idx="979">
                  <c:v>9.7993214583548252</c:v>
                </c:pt>
                <c:pt idx="980">
                  <c:v>9.8093214583350345</c:v>
                </c:pt>
                <c:pt idx="981">
                  <c:v>9.8193204583367333</c:v>
                </c:pt>
                <c:pt idx="982">
                  <c:v>9.829319458338432</c:v>
                </c:pt>
                <c:pt idx="983">
                  <c:v>9.8393194583477452</c:v>
                </c:pt>
                <c:pt idx="984">
                  <c:v>9.849318458349444</c:v>
                </c:pt>
                <c:pt idx="985">
                  <c:v>9.8593174583511427</c:v>
                </c:pt>
                <c:pt idx="986">
                  <c:v>9.8693174583313521</c:v>
                </c:pt>
                <c:pt idx="987">
                  <c:v>9.8793164583330508</c:v>
                </c:pt>
                <c:pt idx="988">
                  <c:v>9.8893154583347496</c:v>
                </c:pt>
                <c:pt idx="989">
                  <c:v>9.8993154583440628</c:v>
                </c:pt>
                <c:pt idx="990">
                  <c:v>9.9093144583457615</c:v>
                </c:pt>
                <c:pt idx="991">
                  <c:v>9.9193134583474603</c:v>
                </c:pt>
                <c:pt idx="992">
                  <c:v>9.9293134583567735</c:v>
                </c:pt>
                <c:pt idx="993">
                  <c:v>9.9393124583584722</c:v>
                </c:pt>
                <c:pt idx="994">
                  <c:v>9.9493114583310671</c:v>
                </c:pt>
                <c:pt idx="995">
                  <c:v>9.9593114583403803</c:v>
                </c:pt>
                <c:pt idx="996">
                  <c:v>9.9693104583420791</c:v>
                </c:pt>
                <c:pt idx="997">
                  <c:v>9.9793094583437778</c:v>
                </c:pt>
                <c:pt idx="998">
                  <c:v>9.989309458353091</c:v>
                </c:pt>
                <c:pt idx="999">
                  <c:v>9.9993084583547898</c:v>
                </c:pt>
                <c:pt idx="1000">
                  <c:v>10.009307458356488</c:v>
                </c:pt>
                <c:pt idx="1001">
                  <c:v>10.019307458336698</c:v>
                </c:pt>
                <c:pt idx="1002">
                  <c:v>10.029306458338397</c:v>
                </c:pt>
                <c:pt idx="1003">
                  <c:v>10.039305458340095</c:v>
                </c:pt>
                <c:pt idx="1004">
                  <c:v>10.049305458349409</c:v>
                </c:pt>
                <c:pt idx="1005">
                  <c:v>10.059304458351107</c:v>
                </c:pt>
                <c:pt idx="1006">
                  <c:v>10.069303458352806</c:v>
                </c:pt>
                <c:pt idx="1007">
                  <c:v>10.079303458333015</c:v>
                </c:pt>
                <c:pt idx="1008">
                  <c:v>10.089302458334714</c:v>
                </c:pt>
                <c:pt idx="1009">
                  <c:v>10.099301458336413</c:v>
                </c:pt>
                <c:pt idx="1010">
                  <c:v>10.109301458345726</c:v>
                </c:pt>
                <c:pt idx="1011">
                  <c:v>10.119300458347425</c:v>
                </c:pt>
                <c:pt idx="1012">
                  <c:v>10.129302500019548</c:v>
                </c:pt>
                <c:pt idx="1013">
                  <c:v>10.139302499999758</c:v>
                </c:pt>
                <c:pt idx="1014">
                  <c:v>10.149301500001457</c:v>
                </c:pt>
                <c:pt idx="1015">
                  <c:v>10.159300500003155</c:v>
                </c:pt>
                <c:pt idx="1016">
                  <c:v>10.169300500012469</c:v>
                </c:pt>
                <c:pt idx="1017">
                  <c:v>10.179299500014167</c:v>
                </c:pt>
                <c:pt idx="1018">
                  <c:v>10.189298500015866</c:v>
                </c:pt>
                <c:pt idx="1019">
                  <c:v>10.199297500017565</c:v>
                </c:pt>
                <c:pt idx="1020">
                  <c:v>10.209297499997774</c:v>
                </c:pt>
                <c:pt idx="1021">
                  <c:v>10.219296499999473</c:v>
                </c:pt>
                <c:pt idx="1022">
                  <c:v>10.229295500001172</c:v>
                </c:pt>
                <c:pt idx="1023">
                  <c:v>10.239295500010485</c:v>
                </c:pt>
                <c:pt idx="1024">
                  <c:v>10.249294500012184</c:v>
                </c:pt>
                <c:pt idx="1025">
                  <c:v>10.259293500013882</c:v>
                </c:pt>
                <c:pt idx="1026">
                  <c:v>10.269293500023196</c:v>
                </c:pt>
                <c:pt idx="1027">
                  <c:v>10.279292500024894</c:v>
                </c:pt>
                <c:pt idx="1028">
                  <c:v>10.289291499997489</c:v>
                </c:pt>
                <c:pt idx="1029">
                  <c:v>10.299291500006802</c:v>
                </c:pt>
                <c:pt idx="1030">
                  <c:v>10.309290500008501</c:v>
                </c:pt>
                <c:pt idx="1031">
                  <c:v>10.3192895000102</c:v>
                </c:pt>
                <c:pt idx="1032">
                  <c:v>10.329289500019513</c:v>
                </c:pt>
                <c:pt idx="1033">
                  <c:v>10.339288500021212</c:v>
                </c:pt>
                <c:pt idx="1034">
                  <c:v>10.349287500022911</c:v>
                </c:pt>
                <c:pt idx="1035">
                  <c:v>10.35928750000312</c:v>
                </c:pt>
                <c:pt idx="1036">
                  <c:v>10.369286500004819</c:v>
                </c:pt>
                <c:pt idx="1037">
                  <c:v>10.379285500006517</c:v>
                </c:pt>
                <c:pt idx="1038">
                  <c:v>10.389285500015831</c:v>
                </c:pt>
                <c:pt idx="1039">
                  <c:v>10.399284500017529</c:v>
                </c:pt>
                <c:pt idx="1040">
                  <c:v>10.409283500019228</c:v>
                </c:pt>
                <c:pt idx="1041">
                  <c:v>10.419283499999437</c:v>
                </c:pt>
                <c:pt idx="1042">
                  <c:v>10.429282500001136</c:v>
                </c:pt>
                <c:pt idx="1043">
                  <c:v>10.439281500002835</c:v>
                </c:pt>
                <c:pt idx="1044">
                  <c:v>10.449281500012148</c:v>
                </c:pt>
                <c:pt idx="1045">
                  <c:v>10.459280500013847</c:v>
                </c:pt>
                <c:pt idx="1046">
                  <c:v>10.469279500015546</c:v>
                </c:pt>
                <c:pt idx="1047">
                  <c:v>10.479279500024859</c:v>
                </c:pt>
                <c:pt idx="1048">
                  <c:v>10.489278499997454</c:v>
                </c:pt>
                <c:pt idx="1049">
                  <c:v>10.499277499999152</c:v>
                </c:pt>
                <c:pt idx="1050">
                  <c:v>10.509277500008466</c:v>
                </c:pt>
                <c:pt idx="1051">
                  <c:v>10.519276500010164</c:v>
                </c:pt>
                <c:pt idx="1052">
                  <c:v>10.529275500011863</c:v>
                </c:pt>
                <c:pt idx="1053">
                  <c:v>10.539275500021176</c:v>
                </c:pt>
                <c:pt idx="1054">
                  <c:v>10.549274500022875</c:v>
                </c:pt>
                <c:pt idx="1055">
                  <c:v>10.559273500024574</c:v>
                </c:pt>
                <c:pt idx="1056">
                  <c:v>10.569273500004783</c:v>
                </c:pt>
                <c:pt idx="1057">
                  <c:v>10.579272500006482</c:v>
                </c:pt>
                <c:pt idx="1058">
                  <c:v>10.589271500008181</c:v>
                </c:pt>
                <c:pt idx="1059">
                  <c:v>10.599271500017494</c:v>
                </c:pt>
                <c:pt idx="1060">
                  <c:v>10.609270500019193</c:v>
                </c:pt>
                <c:pt idx="1061">
                  <c:v>10.619269500020891</c:v>
                </c:pt>
                <c:pt idx="1062">
                  <c:v>10.629269500001101</c:v>
                </c:pt>
                <c:pt idx="1063">
                  <c:v>10.6392685000028</c:v>
                </c:pt>
                <c:pt idx="1064">
                  <c:v>10.649267500004498</c:v>
                </c:pt>
                <c:pt idx="1065">
                  <c:v>10.659267500013812</c:v>
                </c:pt>
                <c:pt idx="1066">
                  <c:v>10.66926650001551</c:v>
                </c:pt>
                <c:pt idx="1067">
                  <c:v>10.679265500017209</c:v>
                </c:pt>
                <c:pt idx="1068">
                  <c:v>10.689265499997418</c:v>
                </c:pt>
                <c:pt idx="1069">
                  <c:v>10.699264499999117</c:v>
                </c:pt>
                <c:pt idx="1070">
                  <c:v>10.709263500000816</c:v>
                </c:pt>
                <c:pt idx="1071">
                  <c:v>10.719263500010129</c:v>
                </c:pt>
                <c:pt idx="1072">
                  <c:v>10.729262500011828</c:v>
                </c:pt>
                <c:pt idx="1073">
                  <c:v>10.739261500013527</c:v>
                </c:pt>
                <c:pt idx="1074">
                  <c:v>10.74926150002284</c:v>
                </c:pt>
                <c:pt idx="1075">
                  <c:v>10.759260500024538</c:v>
                </c:pt>
                <c:pt idx="1076">
                  <c:v>10.769259499997133</c:v>
                </c:pt>
                <c:pt idx="1077">
                  <c:v>10.779259500006447</c:v>
                </c:pt>
                <c:pt idx="1078">
                  <c:v>10.789258500008145</c:v>
                </c:pt>
                <c:pt idx="1079">
                  <c:v>10.799257500009844</c:v>
                </c:pt>
                <c:pt idx="1080">
                  <c:v>10.809257500019157</c:v>
                </c:pt>
                <c:pt idx="1081">
                  <c:v>10.819256500020856</c:v>
                </c:pt>
                <c:pt idx="1082">
                  <c:v>10.829255500022555</c:v>
                </c:pt>
                <c:pt idx="1083">
                  <c:v>10.839255500002764</c:v>
                </c:pt>
                <c:pt idx="1084">
                  <c:v>10.849254500004463</c:v>
                </c:pt>
                <c:pt idx="1085">
                  <c:v>10.859253500006162</c:v>
                </c:pt>
                <c:pt idx="1086">
                  <c:v>10.86925250000786</c:v>
                </c:pt>
                <c:pt idx="1087">
                  <c:v>10.879252500017174</c:v>
                </c:pt>
                <c:pt idx="1088">
                  <c:v>10.889251500018872</c:v>
                </c:pt>
                <c:pt idx="1089">
                  <c:v>10.899250500020571</c:v>
                </c:pt>
                <c:pt idx="1090">
                  <c:v>10.90925050000078</c:v>
                </c:pt>
                <c:pt idx="1091">
                  <c:v>10.919249500002479</c:v>
                </c:pt>
                <c:pt idx="1092">
                  <c:v>10.929248500004178</c:v>
                </c:pt>
                <c:pt idx="1093">
                  <c:v>10.939248500013491</c:v>
                </c:pt>
                <c:pt idx="1094">
                  <c:v>10.94924750001519</c:v>
                </c:pt>
                <c:pt idx="1095">
                  <c:v>10.959246500016889</c:v>
                </c:pt>
                <c:pt idx="1096">
                  <c:v>10.969246499997098</c:v>
                </c:pt>
                <c:pt idx="1097">
                  <c:v>10.979245499998797</c:v>
                </c:pt>
                <c:pt idx="1098">
                  <c:v>10.98924550000811</c:v>
                </c:pt>
                <c:pt idx="1099">
                  <c:v>10.999244500009809</c:v>
                </c:pt>
                <c:pt idx="1100">
                  <c:v>11.009243500011507</c:v>
                </c:pt>
                <c:pt idx="1101">
                  <c:v>11.019242500013206</c:v>
                </c:pt>
                <c:pt idx="1102">
                  <c:v>11.029242500022519</c:v>
                </c:pt>
                <c:pt idx="1103">
                  <c:v>11.039241500024218</c:v>
                </c:pt>
                <c:pt idx="1104">
                  <c:v>11.049240500025917</c:v>
                </c:pt>
                <c:pt idx="1105">
                  <c:v>11.059240500006126</c:v>
                </c:pt>
                <c:pt idx="1106">
                  <c:v>11.069239500007825</c:v>
                </c:pt>
                <c:pt idx="1107">
                  <c:v>11.079238500009524</c:v>
                </c:pt>
                <c:pt idx="1108">
                  <c:v>11.089238500018837</c:v>
                </c:pt>
                <c:pt idx="1109">
                  <c:v>11.099237500020536</c:v>
                </c:pt>
                <c:pt idx="1110">
                  <c:v>11.109236500022234</c:v>
                </c:pt>
                <c:pt idx="1111">
                  <c:v>11.119236500002444</c:v>
                </c:pt>
                <c:pt idx="1112">
                  <c:v>11.129232083330862</c:v>
                </c:pt>
                <c:pt idx="1113">
                  <c:v>11.139231083332561</c:v>
                </c:pt>
                <c:pt idx="1114">
                  <c:v>11.149231083341874</c:v>
                </c:pt>
                <c:pt idx="1115">
                  <c:v>11.159230083343573</c:v>
                </c:pt>
                <c:pt idx="1116">
                  <c:v>11.169229083345272</c:v>
                </c:pt>
                <c:pt idx="1117">
                  <c:v>11.179229083354585</c:v>
                </c:pt>
                <c:pt idx="1118">
                  <c:v>11.189228083356284</c:v>
                </c:pt>
                <c:pt idx="1119">
                  <c:v>11.199227083357982</c:v>
                </c:pt>
                <c:pt idx="1120">
                  <c:v>11.209227083338192</c:v>
                </c:pt>
                <c:pt idx="1121">
                  <c:v>11.21922608333989</c:v>
                </c:pt>
                <c:pt idx="1122">
                  <c:v>11.229225083341589</c:v>
                </c:pt>
                <c:pt idx="1123">
                  <c:v>11.239225083350902</c:v>
                </c:pt>
                <c:pt idx="1124">
                  <c:v>11.249224083352601</c:v>
                </c:pt>
                <c:pt idx="1125">
                  <c:v>11.2592230833543</c:v>
                </c:pt>
                <c:pt idx="1126">
                  <c:v>11.269223083334509</c:v>
                </c:pt>
                <c:pt idx="1127">
                  <c:v>11.279222083336208</c:v>
                </c:pt>
                <c:pt idx="1128">
                  <c:v>11.289221083337907</c:v>
                </c:pt>
                <c:pt idx="1129">
                  <c:v>11.29922108334722</c:v>
                </c:pt>
                <c:pt idx="1130">
                  <c:v>11.309220083348919</c:v>
                </c:pt>
                <c:pt idx="1131">
                  <c:v>11.319219083350617</c:v>
                </c:pt>
                <c:pt idx="1132">
                  <c:v>11.329219083330827</c:v>
                </c:pt>
                <c:pt idx="1133">
                  <c:v>11.339218083332526</c:v>
                </c:pt>
                <c:pt idx="1134">
                  <c:v>11.349217083334224</c:v>
                </c:pt>
                <c:pt idx="1135">
                  <c:v>11.359217083343538</c:v>
                </c:pt>
                <c:pt idx="1136">
                  <c:v>11.369216083345236</c:v>
                </c:pt>
                <c:pt idx="1137">
                  <c:v>11.379215083346935</c:v>
                </c:pt>
                <c:pt idx="1138">
                  <c:v>11.389215083356248</c:v>
                </c:pt>
                <c:pt idx="1139">
                  <c:v>11.399214083357947</c:v>
                </c:pt>
                <c:pt idx="1140">
                  <c:v>11.409213083330542</c:v>
                </c:pt>
                <c:pt idx="1141">
                  <c:v>11.419213083339855</c:v>
                </c:pt>
                <c:pt idx="1142">
                  <c:v>11.429212083341554</c:v>
                </c:pt>
                <c:pt idx="1143">
                  <c:v>11.439211083343253</c:v>
                </c:pt>
                <c:pt idx="1144">
                  <c:v>11.449211083352566</c:v>
                </c:pt>
                <c:pt idx="1145">
                  <c:v>11.459210083354264</c:v>
                </c:pt>
                <c:pt idx="1146">
                  <c:v>11.469209083355963</c:v>
                </c:pt>
                <c:pt idx="1147">
                  <c:v>11.479209083336173</c:v>
                </c:pt>
                <c:pt idx="1148">
                  <c:v>11.489208083337871</c:v>
                </c:pt>
                <c:pt idx="1149">
                  <c:v>11.49920708333957</c:v>
                </c:pt>
                <c:pt idx="1150">
                  <c:v>11.509207083348883</c:v>
                </c:pt>
                <c:pt idx="1151">
                  <c:v>11.519206083350582</c:v>
                </c:pt>
                <c:pt idx="1152">
                  <c:v>11.529205083352281</c:v>
                </c:pt>
                <c:pt idx="1153">
                  <c:v>11.53920508333249</c:v>
                </c:pt>
                <c:pt idx="1154">
                  <c:v>11.549204083334189</c:v>
                </c:pt>
                <c:pt idx="1155">
                  <c:v>11.559203083335888</c:v>
                </c:pt>
                <c:pt idx="1156">
                  <c:v>11.569203083345201</c:v>
                </c:pt>
                <c:pt idx="1157">
                  <c:v>11.5792020833469</c:v>
                </c:pt>
                <c:pt idx="1158">
                  <c:v>11.589201083348598</c:v>
                </c:pt>
                <c:pt idx="1159">
                  <c:v>11.599201083357912</c:v>
                </c:pt>
                <c:pt idx="1160">
                  <c:v>11.609200083330506</c:v>
                </c:pt>
                <c:pt idx="1161">
                  <c:v>11.619199083332205</c:v>
                </c:pt>
                <c:pt idx="1162">
                  <c:v>11.629199083341518</c:v>
                </c:pt>
                <c:pt idx="1163">
                  <c:v>11.639198083343217</c:v>
                </c:pt>
                <c:pt idx="1164">
                  <c:v>11.649197083344916</c:v>
                </c:pt>
                <c:pt idx="1165">
                  <c:v>11.659197083354229</c:v>
                </c:pt>
                <c:pt idx="1166">
                  <c:v>11.669196083355928</c:v>
                </c:pt>
                <c:pt idx="1167">
                  <c:v>11.679195083357627</c:v>
                </c:pt>
                <c:pt idx="1168">
                  <c:v>11.689195083337836</c:v>
                </c:pt>
                <c:pt idx="1169">
                  <c:v>11.699194083339535</c:v>
                </c:pt>
                <c:pt idx="1170">
                  <c:v>11.709193083341233</c:v>
                </c:pt>
                <c:pt idx="1171">
                  <c:v>11.719193083350547</c:v>
                </c:pt>
                <c:pt idx="1172">
                  <c:v>11.729192083352245</c:v>
                </c:pt>
                <c:pt idx="1173">
                  <c:v>11.739191083353944</c:v>
                </c:pt>
                <c:pt idx="1174">
                  <c:v>11.749191083334154</c:v>
                </c:pt>
                <c:pt idx="1175">
                  <c:v>11.759190083335852</c:v>
                </c:pt>
                <c:pt idx="1176">
                  <c:v>11.769189083337551</c:v>
                </c:pt>
                <c:pt idx="1177">
                  <c:v>11.779189083346864</c:v>
                </c:pt>
                <c:pt idx="1178">
                  <c:v>11.789188083348563</c:v>
                </c:pt>
                <c:pt idx="1179">
                  <c:v>11.799187083350262</c:v>
                </c:pt>
                <c:pt idx="1180">
                  <c:v>11.809187083330471</c:v>
                </c:pt>
                <c:pt idx="1181">
                  <c:v>11.81918608333217</c:v>
                </c:pt>
                <c:pt idx="1182">
                  <c:v>11.829185083333869</c:v>
                </c:pt>
                <c:pt idx="1183">
                  <c:v>11.839185083343182</c:v>
                </c:pt>
                <c:pt idx="1184">
                  <c:v>11.84918408334488</c:v>
                </c:pt>
                <c:pt idx="1185">
                  <c:v>11.859183083346579</c:v>
                </c:pt>
                <c:pt idx="1186">
                  <c:v>11.869183083355892</c:v>
                </c:pt>
                <c:pt idx="1187">
                  <c:v>11.879182083357591</c:v>
                </c:pt>
                <c:pt idx="1188">
                  <c:v>11.88918108335929</c:v>
                </c:pt>
                <c:pt idx="1189">
                  <c:v>11.899181083339499</c:v>
                </c:pt>
                <c:pt idx="1190">
                  <c:v>11.909180083341198</c:v>
                </c:pt>
                <c:pt idx="1191">
                  <c:v>11.919179083342897</c:v>
                </c:pt>
                <c:pt idx="1192">
                  <c:v>11.92917908335221</c:v>
                </c:pt>
                <c:pt idx="1193">
                  <c:v>11.939178083353909</c:v>
                </c:pt>
                <c:pt idx="1194">
                  <c:v>11.949177083355607</c:v>
                </c:pt>
                <c:pt idx="1195">
                  <c:v>11.959177083335817</c:v>
                </c:pt>
                <c:pt idx="1196">
                  <c:v>11.969176083337516</c:v>
                </c:pt>
                <c:pt idx="1197">
                  <c:v>11.979175083339214</c:v>
                </c:pt>
                <c:pt idx="1198">
                  <c:v>11.989175083348528</c:v>
                </c:pt>
                <c:pt idx="1199">
                  <c:v>11.999174083350226</c:v>
                </c:pt>
                <c:pt idx="1200">
                  <c:v>12.009173083351925</c:v>
                </c:pt>
                <c:pt idx="1201">
                  <c:v>12.019173083332134</c:v>
                </c:pt>
                <c:pt idx="1202">
                  <c:v>12.029172083333833</c:v>
                </c:pt>
                <c:pt idx="1203">
                  <c:v>12.039171083335532</c:v>
                </c:pt>
                <c:pt idx="1204">
                  <c:v>12.049171083344845</c:v>
                </c:pt>
                <c:pt idx="1205">
                  <c:v>12.059170083346544</c:v>
                </c:pt>
                <c:pt idx="1206">
                  <c:v>12.069169083348243</c:v>
                </c:pt>
                <c:pt idx="1207">
                  <c:v>12.079169083357556</c:v>
                </c:pt>
                <c:pt idx="1208">
                  <c:v>12.089168083359255</c:v>
                </c:pt>
                <c:pt idx="1209">
                  <c:v>12.099167083331849</c:v>
                </c:pt>
                <c:pt idx="1210">
                  <c:v>12.109167083341163</c:v>
                </c:pt>
                <c:pt idx="1211">
                  <c:v>12.119166083342861</c:v>
                </c:pt>
                <c:pt idx="1212">
                  <c:v>12.129165583348367</c:v>
                </c:pt>
                <c:pt idx="1213">
                  <c:v>12.139165583357681</c:v>
                </c:pt>
                <c:pt idx="1214">
                  <c:v>12.149164583359379</c:v>
                </c:pt>
                <c:pt idx="1215">
                  <c:v>12.159163583331974</c:v>
                </c:pt>
                <c:pt idx="1216">
                  <c:v>12.169163583341287</c:v>
                </c:pt>
                <c:pt idx="1217">
                  <c:v>12.179162583342986</c:v>
                </c:pt>
                <c:pt idx="1218">
                  <c:v>12.189161583344685</c:v>
                </c:pt>
                <c:pt idx="1219">
                  <c:v>12.199161583353998</c:v>
                </c:pt>
                <c:pt idx="1220">
                  <c:v>12.209160583355697</c:v>
                </c:pt>
                <c:pt idx="1221">
                  <c:v>12.219159583357396</c:v>
                </c:pt>
                <c:pt idx="1222">
                  <c:v>12.229159583337605</c:v>
                </c:pt>
                <c:pt idx="1223">
                  <c:v>12.239158583339304</c:v>
                </c:pt>
                <c:pt idx="1224">
                  <c:v>12.249157583341002</c:v>
                </c:pt>
                <c:pt idx="1225">
                  <c:v>12.259157583350316</c:v>
                </c:pt>
                <c:pt idx="1226">
                  <c:v>12.269156583352014</c:v>
                </c:pt>
                <c:pt idx="1227">
                  <c:v>12.279155583353713</c:v>
                </c:pt>
                <c:pt idx="1228">
                  <c:v>12.289155583333923</c:v>
                </c:pt>
                <c:pt idx="1229">
                  <c:v>12.299154583335621</c:v>
                </c:pt>
                <c:pt idx="1230">
                  <c:v>12.30915358333732</c:v>
                </c:pt>
                <c:pt idx="1231">
                  <c:v>12.319153583346633</c:v>
                </c:pt>
                <c:pt idx="1232">
                  <c:v>12.329152583348332</c:v>
                </c:pt>
                <c:pt idx="1233">
                  <c:v>12.339151583350031</c:v>
                </c:pt>
                <c:pt idx="1234">
                  <c:v>12.349151583359344</c:v>
                </c:pt>
                <c:pt idx="1235">
                  <c:v>12.359150583331939</c:v>
                </c:pt>
                <c:pt idx="1236">
                  <c:v>12.369149583333638</c:v>
                </c:pt>
                <c:pt idx="1237">
                  <c:v>12.379149583342951</c:v>
                </c:pt>
                <c:pt idx="1238">
                  <c:v>12.38914858334465</c:v>
                </c:pt>
                <c:pt idx="1239">
                  <c:v>12.399147583346348</c:v>
                </c:pt>
                <c:pt idx="1240">
                  <c:v>12.409147583355661</c:v>
                </c:pt>
                <c:pt idx="1241">
                  <c:v>12.41914658335736</c:v>
                </c:pt>
                <c:pt idx="1242">
                  <c:v>12.429145583359059</c:v>
                </c:pt>
                <c:pt idx="1243">
                  <c:v>12.439145583339268</c:v>
                </c:pt>
                <c:pt idx="1244">
                  <c:v>12.449144583340967</c:v>
                </c:pt>
                <c:pt idx="1245">
                  <c:v>12.459143583342666</c:v>
                </c:pt>
                <c:pt idx="1246">
                  <c:v>12.469143583351979</c:v>
                </c:pt>
                <c:pt idx="1247">
                  <c:v>12.479142583353678</c:v>
                </c:pt>
                <c:pt idx="1248">
                  <c:v>12.489141583355376</c:v>
                </c:pt>
                <c:pt idx="1249">
                  <c:v>12.499141583335586</c:v>
                </c:pt>
                <c:pt idx="1250">
                  <c:v>12.509140583337285</c:v>
                </c:pt>
                <c:pt idx="1251">
                  <c:v>12.519139583338983</c:v>
                </c:pt>
                <c:pt idx="1252">
                  <c:v>12.529139583348297</c:v>
                </c:pt>
                <c:pt idx="1253">
                  <c:v>12.539138583349995</c:v>
                </c:pt>
                <c:pt idx="1254">
                  <c:v>12.549137583351694</c:v>
                </c:pt>
                <c:pt idx="1255">
                  <c:v>12.559137583331903</c:v>
                </c:pt>
                <c:pt idx="1256">
                  <c:v>12.569136583333602</c:v>
                </c:pt>
                <c:pt idx="1257">
                  <c:v>12.579135583335301</c:v>
                </c:pt>
                <c:pt idx="1258">
                  <c:v>12.589135583344614</c:v>
                </c:pt>
                <c:pt idx="1259">
                  <c:v>12.599134583346313</c:v>
                </c:pt>
                <c:pt idx="1260">
                  <c:v>12.609133583348012</c:v>
                </c:pt>
                <c:pt idx="1261">
                  <c:v>12.619133583357325</c:v>
                </c:pt>
                <c:pt idx="1262">
                  <c:v>12.629132583359024</c:v>
                </c:pt>
                <c:pt idx="1263">
                  <c:v>12.639131583331618</c:v>
                </c:pt>
                <c:pt idx="1264">
                  <c:v>12.649131583340932</c:v>
                </c:pt>
                <c:pt idx="1265">
                  <c:v>12.65913058334263</c:v>
                </c:pt>
                <c:pt idx="1266">
                  <c:v>12.669129583344329</c:v>
                </c:pt>
                <c:pt idx="1267">
                  <c:v>12.679129583353642</c:v>
                </c:pt>
                <c:pt idx="1268">
                  <c:v>12.689128583355341</c:v>
                </c:pt>
                <c:pt idx="1269">
                  <c:v>12.69912758335704</c:v>
                </c:pt>
                <c:pt idx="1270">
                  <c:v>12.709127583337249</c:v>
                </c:pt>
                <c:pt idx="1271">
                  <c:v>12.719126583338948</c:v>
                </c:pt>
                <c:pt idx="1272">
                  <c:v>12.729125583340647</c:v>
                </c:pt>
                <c:pt idx="1273">
                  <c:v>12.73912558334996</c:v>
                </c:pt>
                <c:pt idx="1274">
                  <c:v>12.749124583351659</c:v>
                </c:pt>
                <c:pt idx="1275">
                  <c:v>12.759123583353357</c:v>
                </c:pt>
                <c:pt idx="1276">
                  <c:v>12.769123583333567</c:v>
                </c:pt>
                <c:pt idx="1277">
                  <c:v>12.779122583335266</c:v>
                </c:pt>
                <c:pt idx="1278">
                  <c:v>12.789121583336964</c:v>
                </c:pt>
                <c:pt idx="1279">
                  <c:v>12.799121583346277</c:v>
                </c:pt>
                <c:pt idx="1280">
                  <c:v>12.809120583347976</c:v>
                </c:pt>
                <c:pt idx="1281">
                  <c:v>12.819120583357289</c:v>
                </c:pt>
                <c:pt idx="1282">
                  <c:v>12.829119583358988</c:v>
                </c:pt>
                <c:pt idx="1283">
                  <c:v>12.839118583331583</c:v>
                </c:pt>
                <c:pt idx="1284">
                  <c:v>12.849118583340896</c:v>
                </c:pt>
                <c:pt idx="1285">
                  <c:v>12.859117583342595</c:v>
                </c:pt>
                <c:pt idx="1286">
                  <c:v>12.869116583344294</c:v>
                </c:pt>
                <c:pt idx="1287">
                  <c:v>12.879116583353607</c:v>
                </c:pt>
                <c:pt idx="1288">
                  <c:v>12.889115583355306</c:v>
                </c:pt>
                <c:pt idx="1289">
                  <c:v>12.899114583357004</c:v>
                </c:pt>
                <c:pt idx="1290">
                  <c:v>12.909114583337214</c:v>
                </c:pt>
                <c:pt idx="1291">
                  <c:v>12.919113583338913</c:v>
                </c:pt>
                <c:pt idx="1292">
                  <c:v>12.929112583340611</c:v>
                </c:pt>
                <c:pt idx="1293">
                  <c:v>12.939112583349925</c:v>
                </c:pt>
                <c:pt idx="1294">
                  <c:v>12.949111583351623</c:v>
                </c:pt>
                <c:pt idx="1295">
                  <c:v>12.959110583353322</c:v>
                </c:pt>
                <c:pt idx="1296">
                  <c:v>12.969110583333531</c:v>
                </c:pt>
                <c:pt idx="1297">
                  <c:v>12.97910958333523</c:v>
                </c:pt>
                <c:pt idx="1298">
                  <c:v>12.989108583336929</c:v>
                </c:pt>
                <c:pt idx="1299">
                  <c:v>12.999108583346242</c:v>
                </c:pt>
                <c:pt idx="1300">
                  <c:v>13.009107583347941</c:v>
                </c:pt>
                <c:pt idx="1301">
                  <c:v>13.01910658334964</c:v>
                </c:pt>
                <c:pt idx="1302">
                  <c:v>13.029106583358953</c:v>
                </c:pt>
                <c:pt idx="1303">
                  <c:v>13.039105583331548</c:v>
                </c:pt>
                <c:pt idx="1304">
                  <c:v>13.049104583333246</c:v>
                </c:pt>
                <c:pt idx="1305">
                  <c:v>13.05910458334256</c:v>
                </c:pt>
                <c:pt idx="1306">
                  <c:v>13.069103583344258</c:v>
                </c:pt>
                <c:pt idx="1307">
                  <c:v>13.079102583345957</c:v>
                </c:pt>
                <c:pt idx="1308">
                  <c:v>13.08910258335527</c:v>
                </c:pt>
                <c:pt idx="1309">
                  <c:v>13.099101583356969</c:v>
                </c:pt>
                <c:pt idx="1310">
                  <c:v>13.109100583358668</c:v>
                </c:pt>
                <c:pt idx="1311">
                  <c:v>13.119100583338877</c:v>
                </c:pt>
                <c:pt idx="1312">
                  <c:v>13.129099000012502</c:v>
                </c:pt>
                <c:pt idx="1313">
                  <c:v>13.139098000014201</c:v>
                </c:pt>
                <c:pt idx="1314">
                  <c:v>13.149098000023514</c:v>
                </c:pt>
                <c:pt idx="1315">
                  <c:v>13.159097000025213</c:v>
                </c:pt>
                <c:pt idx="1316">
                  <c:v>13.169095999997808</c:v>
                </c:pt>
                <c:pt idx="1317">
                  <c:v>13.179096000007121</c:v>
                </c:pt>
                <c:pt idx="1318">
                  <c:v>13.18909500000882</c:v>
                </c:pt>
                <c:pt idx="1319">
                  <c:v>13.199094000010518</c:v>
                </c:pt>
                <c:pt idx="1320">
                  <c:v>13.209094000019832</c:v>
                </c:pt>
                <c:pt idx="1321">
                  <c:v>13.21909300002153</c:v>
                </c:pt>
                <c:pt idx="1322">
                  <c:v>13.229092000023229</c:v>
                </c:pt>
                <c:pt idx="1323">
                  <c:v>13.239092000003438</c:v>
                </c:pt>
                <c:pt idx="1324">
                  <c:v>13.249091000005137</c:v>
                </c:pt>
                <c:pt idx="1325">
                  <c:v>13.259090000006836</c:v>
                </c:pt>
                <c:pt idx="1326">
                  <c:v>13.269090000016149</c:v>
                </c:pt>
                <c:pt idx="1327">
                  <c:v>13.279089000017848</c:v>
                </c:pt>
                <c:pt idx="1328">
                  <c:v>13.289088000019547</c:v>
                </c:pt>
                <c:pt idx="1329">
                  <c:v>13.299087999999756</c:v>
                </c:pt>
                <c:pt idx="1330">
                  <c:v>13.309087000001455</c:v>
                </c:pt>
                <c:pt idx="1331">
                  <c:v>13.319086000003153</c:v>
                </c:pt>
                <c:pt idx="1332">
                  <c:v>13.329086000012467</c:v>
                </c:pt>
                <c:pt idx="1333">
                  <c:v>13.339085000014165</c:v>
                </c:pt>
                <c:pt idx="1334">
                  <c:v>13.349085000023479</c:v>
                </c:pt>
                <c:pt idx="1335">
                  <c:v>13.359084000025177</c:v>
                </c:pt>
                <c:pt idx="1336">
                  <c:v>13.369082999997772</c:v>
                </c:pt>
                <c:pt idx="1337">
                  <c:v>13.379083000007086</c:v>
                </c:pt>
                <c:pt idx="1338">
                  <c:v>13.389082000008784</c:v>
                </c:pt>
                <c:pt idx="1339">
                  <c:v>13.399081000010483</c:v>
                </c:pt>
                <c:pt idx="1340">
                  <c:v>13.409080000012182</c:v>
                </c:pt>
                <c:pt idx="1341">
                  <c:v>13.419080000021495</c:v>
                </c:pt>
                <c:pt idx="1342">
                  <c:v>13.429079000023194</c:v>
                </c:pt>
                <c:pt idx="1343">
                  <c:v>13.439079000003403</c:v>
                </c:pt>
                <c:pt idx="1344">
                  <c:v>13.449078000005102</c:v>
                </c:pt>
                <c:pt idx="1345">
                  <c:v>13.459077000006801</c:v>
                </c:pt>
                <c:pt idx="1346">
                  <c:v>13.469077000016114</c:v>
                </c:pt>
                <c:pt idx="1347">
                  <c:v>13.479076000017812</c:v>
                </c:pt>
                <c:pt idx="1348">
                  <c:v>13.489075000019511</c:v>
                </c:pt>
                <c:pt idx="1349">
                  <c:v>13.499074999999721</c:v>
                </c:pt>
                <c:pt idx="1350">
                  <c:v>13.509074000001419</c:v>
                </c:pt>
                <c:pt idx="1351">
                  <c:v>13.519073000003118</c:v>
                </c:pt>
                <c:pt idx="1352">
                  <c:v>13.529073000012431</c:v>
                </c:pt>
                <c:pt idx="1353">
                  <c:v>13.53907200001413</c:v>
                </c:pt>
                <c:pt idx="1354">
                  <c:v>13.549071000015829</c:v>
                </c:pt>
                <c:pt idx="1355">
                  <c:v>13.559071000025142</c:v>
                </c:pt>
                <c:pt idx="1356">
                  <c:v>13.569069999997737</c:v>
                </c:pt>
                <c:pt idx="1357">
                  <c:v>13.579068999999436</c:v>
                </c:pt>
                <c:pt idx="1358">
                  <c:v>13.589069000008749</c:v>
                </c:pt>
                <c:pt idx="1359">
                  <c:v>13.599068000010448</c:v>
                </c:pt>
                <c:pt idx="1360">
                  <c:v>13.609067000012146</c:v>
                </c:pt>
                <c:pt idx="1361">
                  <c:v>13.61906700002146</c:v>
                </c:pt>
                <c:pt idx="1362">
                  <c:v>13.629066000023158</c:v>
                </c:pt>
                <c:pt idx="1363">
                  <c:v>13.639065000024857</c:v>
                </c:pt>
                <c:pt idx="1364">
                  <c:v>13.649065000005066</c:v>
                </c:pt>
                <c:pt idx="1365">
                  <c:v>13.659064000006765</c:v>
                </c:pt>
                <c:pt idx="1366">
                  <c:v>13.669063000008464</c:v>
                </c:pt>
                <c:pt idx="1367">
                  <c:v>13.679063000017777</c:v>
                </c:pt>
                <c:pt idx="1368">
                  <c:v>13.689062000019476</c:v>
                </c:pt>
                <c:pt idx="1369">
                  <c:v>13.699061000021175</c:v>
                </c:pt>
                <c:pt idx="1370">
                  <c:v>13.709061000001384</c:v>
                </c:pt>
                <c:pt idx="1371">
                  <c:v>13.719060000003083</c:v>
                </c:pt>
                <c:pt idx="1372">
                  <c:v>13.729059000004781</c:v>
                </c:pt>
                <c:pt idx="1373">
                  <c:v>13.739059000014095</c:v>
                </c:pt>
                <c:pt idx="1374">
                  <c:v>13.749058000015793</c:v>
                </c:pt>
                <c:pt idx="1375">
                  <c:v>13.759057000017492</c:v>
                </c:pt>
                <c:pt idx="1376">
                  <c:v>13.769056999997701</c:v>
                </c:pt>
                <c:pt idx="1377">
                  <c:v>13.7790559999994</c:v>
                </c:pt>
                <c:pt idx="1378">
                  <c:v>13.789055000001099</c:v>
                </c:pt>
                <c:pt idx="1379">
                  <c:v>13.799055000010412</c:v>
                </c:pt>
                <c:pt idx="1380">
                  <c:v>13.809054000012111</c:v>
                </c:pt>
                <c:pt idx="1381">
                  <c:v>13.819054000021424</c:v>
                </c:pt>
                <c:pt idx="1382">
                  <c:v>13.829053000023123</c:v>
                </c:pt>
                <c:pt idx="1383">
                  <c:v>13.839052000024822</c:v>
                </c:pt>
                <c:pt idx="1384">
                  <c:v>13.849052000005031</c:v>
                </c:pt>
                <c:pt idx="1385">
                  <c:v>13.85905100000673</c:v>
                </c:pt>
                <c:pt idx="1386">
                  <c:v>13.869050000008428</c:v>
                </c:pt>
                <c:pt idx="1387">
                  <c:v>13.879050000017742</c:v>
                </c:pt>
                <c:pt idx="1388">
                  <c:v>13.88904900001944</c:v>
                </c:pt>
                <c:pt idx="1389">
                  <c:v>13.899048000021139</c:v>
                </c:pt>
                <c:pt idx="1390">
                  <c:v>13.909048000001349</c:v>
                </c:pt>
                <c:pt idx="1391">
                  <c:v>13.919047000003047</c:v>
                </c:pt>
                <c:pt idx="1392">
                  <c:v>13.929046000004746</c:v>
                </c:pt>
                <c:pt idx="1393">
                  <c:v>13.939046000014059</c:v>
                </c:pt>
                <c:pt idx="1394">
                  <c:v>13.949045000015758</c:v>
                </c:pt>
                <c:pt idx="1395">
                  <c:v>13.959044000017457</c:v>
                </c:pt>
                <c:pt idx="1396">
                  <c:v>13.969043999997666</c:v>
                </c:pt>
                <c:pt idx="1397">
                  <c:v>13.979042999999365</c:v>
                </c:pt>
                <c:pt idx="1398">
                  <c:v>13.989042000001064</c:v>
                </c:pt>
                <c:pt idx="1399">
                  <c:v>13.999042000010377</c:v>
                </c:pt>
                <c:pt idx="1400">
                  <c:v>14.009041000012076</c:v>
                </c:pt>
                <c:pt idx="1401">
                  <c:v>14.019040000013774</c:v>
                </c:pt>
                <c:pt idx="1402">
                  <c:v>14.029040000023087</c:v>
                </c:pt>
                <c:pt idx="1403">
                  <c:v>14.039039000024786</c:v>
                </c:pt>
                <c:pt idx="1404">
                  <c:v>14.049037999997381</c:v>
                </c:pt>
                <c:pt idx="1405">
                  <c:v>14.059038000006694</c:v>
                </c:pt>
                <c:pt idx="1406">
                  <c:v>14.069037000008393</c:v>
                </c:pt>
                <c:pt idx="1407">
                  <c:v>14.079036000010092</c:v>
                </c:pt>
                <c:pt idx="1408">
                  <c:v>14.089036000019405</c:v>
                </c:pt>
                <c:pt idx="1409">
                  <c:v>14.099035000021104</c:v>
                </c:pt>
                <c:pt idx="1410">
                  <c:v>14.109034000022803</c:v>
                </c:pt>
                <c:pt idx="1411">
                  <c:v>14.119034000003012</c:v>
                </c:pt>
                <c:pt idx="1412">
                  <c:v>14.129033833334688</c:v>
                </c:pt>
                <c:pt idx="1413">
                  <c:v>14.139032833336387</c:v>
                </c:pt>
                <c:pt idx="1414">
                  <c:v>14.1490328333457</c:v>
                </c:pt>
                <c:pt idx="1415">
                  <c:v>14.159031833347399</c:v>
                </c:pt>
                <c:pt idx="1416">
                  <c:v>14.169031833356712</c:v>
                </c:pt>
                <c:pt idx="1417">
                  <c:v>14.179030833358411</c:v>
                </c:pt>
                <c:pt idx="1418">
                  <c:v>14.189029833331006</c:v>
                </c:pt>
                <c:pt idx="1419">
                  <c:v>14.199028833332704</c:v>
                </c:pt>
                <c:pt idx="1420">
                  <c:v>14.209028833342018</c:v>
                </c:pt>
                <c:pt idx="1421">
                  <c:v>14.219027833343716</c:v>
                </c:pt>
                <c:pt idx="1422">
                  <c:v>14.22902783335303</c:v>
                </c:pt>
                <c:pt idx="1423">
                  <c:v>14.239026833354728</c:v>
                </c:pt>
                <c:pt idx="1424">
                  <c:v>14.249025833356427</c:v>
                </c:pt>
                <c:pt idx="1425">
                  <c:v>14.259025833336636</c:v>
                </c:pt>
                <c:pt idx="1426">
                  <c:v>14.269024833338335</c:v>
                </c:pt>
                <c:pt idx="1427">
                  <c:v>14.279023833340034</c:v>
                </c:pt>
                <c:pt idx="1428">
                  <c:v>14.289023833349347</c:v>
                </c:pt>
                <c:pt idx="1429">
                  <c:v>14.299022833351046</c:v>
                </c:pt>
                <c:pt idx="1430">
                  <c:v>14.309021833352745</c:v>
                </c:pt>
                <c:pt idx="1431">
                  <c:v>14.319021833332954</c:v>
                </c:pt>
                <c:pt idx="1432">
                  <c:v>14.329020833334653</c:v>
                </c:pt>
                <c:pt idx="1433">
                  <c:v>14.339019833336351</c:v>
                </c:pt>
                <c:pt idx="1434">
                  <c:v>14.349019833345665</c:v>
                </c:pt>
                <c:pt idx="1435">
                  <c:v>14.359018833347363</c:v>
                </c:pt>
                <c:pt idx="1436">
                  <c:v>14.369017833349062</c:v>
                </c:pt>
                <c:pt idx="1437">
                  <c:v>14.379017833358375</c:v>
                </c:pt>
                <c:pt idx="1438">
                  <c:v>14.38901683333097</c:v>
                </c:pt>
                <c:pt idx="1439">
                  <c:v>14.399015833332669</c:v>
                </c:pt>
                <c:pt idx="1440">
                  <c:v>14.409015833341982</c:v>
                </c:pt>
                <c:pt idx="1441">
                  <c:v>14.419014833343681</c:v>
                </c:pt>
                <c:pt idx="1442">
                  <c:v>14.42901383334538</c:v>
                </c:pt>
                <c:pt idx="1443">
                  <c:v>14.439013833354693</c:v>
                </c:pt>
                <c:pt idx="1444">
                  <c:v>14.449012833356392</c:v>
                </c:pt>
                <c:pt idx="1445">
                  <c:v>14.45901183335809</c:v>
                </c:pt>
                <c:pt idx="1446">
                  <c:v>14.4690118333383</c:v>
                </c:pt>
                <c:pt idx="1447">
                  <c:v>14.479010833339998</c:v>
                </c:pt>
                <c:pt idx="1448">
                  <c:v>14.489010833349312</c:v>
                </c:pt>
                <c:pt idx="1449">
                  <c:v>14.49900983335101</c:v>
                </c:pt>
                <c:pt idx="1450">
                  <c:v>14.509008833352709</c:v>
                </c:pt>
                <c:pt idx="1451">
                  <c:v>14.519008833332919</c:v>
                </c:pt>
                <c:pt idx="1452">
                  <c:v>14.529007833334617</c:v>
                </c:pt>
                <c:pt idx="1453">
                  <c:v>14.539006833336316</c:v>
                </c:pt>
                <c:pt idx="1454">
                  <c:v>14.549006833345629</c:v>
                </c:pt>
                <c:pt idx="1455">
                  <c:v>14.559005833347328</c:v>
                </c:pt>
                <c:pt idx="1456">
                  <c:v>14.569004833349027</c:v>
                </c:pt>
                <c:pt idx="1457">
                  <c:v>14.57900483335834</c:v>
                </c:pt>
                <c:pt idx="1458">
                  <c:v>14.589003833330935</c:v>
                </c:pt>
                <c:pt idx="1459">
                  <c:v>14.599002833332634</c:v>
                </c:pt>
                <c:pt idx="1460">
                  <c:v>14.609002833341947</c:v>
                </c:pt>
                <c:pt idx="1461">
                  <c:v>14.619001833343646</c:v>
                </c:pt>
                <c:pt idx="1462">
                  <c:v>14.629000833345344</c:v>
                </c:pt>
                <c:pt idx="1463">
                  <c:v>14.639000833354658</c:v>
                </c:pt>
                <c:pt idx="1464">
                  <c:v>14.648999833356356</c:v>
                </c:pt>
                <c:pt idx="1465">
                  <c:v>14.658998833358055</c:v>
                </c:pt>
                <c:pt idx="1466">
                  <c:v>14.668998833338264</c:v>
                </c:pt>
                <c:pt idx="1467">
                  <c:v>14.678997833339963</c:v>
                </c:pt>
                <c:pt idx="1468">
                  <c:v>14.688996833341662</c:v>
                </c:pt>
                <c:pt idx="1469">
                  <c:v>14.698996833350975</c:v>
                </c:pt>
                <c:pt idx="1470">
                  <c:v>14.708995833352674</c:v>
                </c:pt>
                <c:pt idx="1471">
                  <c:v>14.718994833354373</c:v>
                </c:pt>
                <c:pt idx="1472">
                  <c:v>14.728994833334582</c:v>
                </c:pt>
                <c:pt idx="1473">
                  <c:v>14.738993833336281</c:v>
                </c:pt>
                <c:pt idx="1474">
                  <c:v>14.748992833337979</c:v>
                </c:pt>
                <c:pt idx="1475">
                  <c:v>14.758992833347293</c:v>
                </c:pt>
                <c:pt idx="1476">
                  <c:v>14.768991833348991</c:v>
                </c:pt>
                <c:pt idx="1477">
                  <c:v>14.778991833358305</c:v>
                </c:pt>
                <c:pt idx="1478">
                  <c:v>14.788990833330899</c:v>
                </c:pt>
                <c:pt idx="1479">
                  <c:v>14.798989833332598</c:v>
                </c:pt>
                <c:pt idx="1480">
                  <c:v>14.808989833341911</c:v>
                </c:pt>
                <c:pt idx="1481">
                  <c:v>14.81898883334361</c:v>
                </c:pt>
                <c:pt idx="1482">
                  <c:v>14.828987833345309</c:v>
                </c:pt>
                <c:pt idx="1483">
                  <c:v>14.838987833354622</c:v>
                </c:pt>
                <c:pt idx="1484">
                  <c:v>14.848986833356321</c:v>
                </c:pt>
                <c:pt idx="1485">
                  <c:v>14.85898583335802</c:v>
                </c:pt>
                <c:pt idx="1486">
                  <c:v>14.868985833338229</c:v>
                </c:pt>
                <c:pt idx="1487">
                  <c:v>14.878984833339928</c:v>
                </c:pt>
                <c:pt idx="1488">
                  <c:v>14.888983833341626</c:v>
                </c:pt>
                <c:pt idx="1489">
                  <c:v>14.89898383335094</c:v>
                </c:pt>
                <c:pt idx="1490">
                  <c:v>14.908982833352638</c:v>
                </c:pt>
                <c:pt idx="1491">
                  <c:v>14.918981833354337</c:v>
                </c:pt>
                <c:pt idx="1492">
                  <c:v>14.928981833334547</c:v>
                </c:pt>
                <c:pt idx="1493">
                  <c:v>14.938980833336245</c:v>
                </c:pt>
                <c:pt idx="1494">
                  <c:v>14.948979833337944</c:v>
                </c:pt>
                <c:pt idx="1495">
                  <c:v>14.958979833347257</c:v>
                </c:pt>
                <c:pt idx="1496">
                  <c:v>14.968978833348956</c:v>
                </c:pt>
                <c:pt idx="1497">
                  <c:v>14.978977833350655</c:v>
                </c:pt>
                <c:pt idx="1498">
                  <c:v>14.988977833330864</c:v>
                </c:pt>
                <c:pt idx="1499">
                  <c:v>14.998976833332563</c:v>
                </c:pt>
              </c:numCache>
            </c:numRef>
          </c:xVal>
          <c:yVal>
            <c:numRef>
              <c:f>'Linear Accelerometer'!$G$2:$G$1501</c:f>
              <c:numCache>
                <c:formatCode>General</c:formatCode>
                <c:ptCount val="1500"/>
                <c:pt idx="0">
                  <c:v>0</c:v>
                </c:pt>
                <c:pt idx="1">
                  <c:v>3.4738143360289109E-6</c:v>
                </c:pt>
                <c:pt idx="2">
                  <c:v>1.3722763797102021E-5</c:v>
                </c:pt>
                <c:pt idx="3">
                  <c:v>3.3995678984289707E-5</c:v>
                </c:pt>
                <c:pt idx="4">
                  <c:v>6.6826478081457018E-5</c:v>
                </c:pt>
                <c:pt idx="5">
                  <c:v>1.1350106196494234E-4</c:v>
                </c:pt>
                <c:pt idx="6">
                  <c:v>1.7382193890008642E-4</c:v>
                </c:pt>
                <c:pt idx="7">
                  <c:v>2.4407635960466367E-4</c:v>
                </c:pt>
                <c:pt idx="8">
                  <c:v>3.1946116392159033E-4</c:v>
                </c:pt>
                <c:pt idx="9">
                  <c:v>3.9701715192959472E-4</c:v>
                </c:pt>
                <c:pt idx="10">
                  <c:v>4.7703127680982972E-4</c:v>
                </c:pt>
                <c:pt idx="11">
                  <c:v>5.6127196824512699E-4</c:v>
                </c:pt>
                <c:pt idx="12">
                  <c:v>6.5347586315616627E-4</c:v>
                </c:pt>
                <c:pt idx="13">
                  <c:v>7.5833746994367196E-4</c:v>
                </c:pt>
                <c:pt idx="14">
                  <c:v>8.7904517484941789E-4</c:v>
                </c:pt>
                <c:pt idx="15">
                  <c:v>1.0178148753306443E-3</c:v>
                </c:pt>
                <c:pt idx="16">
                  <c:v>1.1739486033924876E-3</c:v>
                </c:pt>
                <c:pt idx="17">
                  <c:v>1.3450926238858035E-3</c:v>
                </c:pt>
                <c:pt idx="18">
                  <c:v>1.5258366654465991E-3</c:v>
                </c:pt>
                <c:pt idx="19">
                  <c:v>1.7101828177111188E-3</c:v>
                </c:pt>
                <c:pt idx="20">
                  <c:v>1.8910826293456087E-3</c:v>
                </c:pt>
                <c:pt idx="21">
                  <c:v>2.0653975851914049E-3</c:v>
                </c:pt>
                <c:pt idx="22">
                  <c:v>2.23582946111017E-3</c:v>
                </c:pt>
                <c:pt idx="23">
                  <c:v>2.4107069834817386E-3</c:v>
                </c:pt>
                <c:pt idx="24">
                  <c:v>2.6022853871753102E-3</c:v>
                </c:pt>
                <c:pt idx="25">
                  <c:v>2.8197570979960522E-3</c:v>
                </c:pt>
                <c:pt idx="26">
                  <c:v>3.0637236583134567E-3</c:v>
                </c:pt>
                <c:pt idx="27">
                  <c:v>3.3266832184844319E-3</c:v>
                </c:pt>
                <c:pt idx="28">
                  <c:v>3.5958818085090162E-3</c:v>
                </c:pt>
                <c:pt idx="29">
                  <c:v>3.8588525539128638E-3</c:v>
                </c:pt>
                <c:pt idx="30">
                  <c:v>4.1077387109854759E-3</c:v>
                </c:pt>
                <c:pt idx="31">
                  <c:v>4.343845643398435E-3</c:v>
                </c:pt>
                <c:pt idx="32">
                  <c:v>4.5742597230776279E-3</c:v>
                </c:pt>
                <c:pt idx="33">
                  <c:v>4.8087525358770826E-3</c:v>
                </c:pt>
                <c:pt idx="34">
                  <c:v>5.054689260581122E-3</c:v>
                </c:pt>
                <c:pt idx="35">
                  <c:v>5.3169448252924035E-3</c:v>
                </c:pt>
                <c:pt idx="36">
                  <c:v>5.596341933510514E-3</c:v>
                </c:pt>
                <c:pt idx="37">
                  <c:v>5.887187382013259E-3</c:v>
                </c:pt>
                <c:pt idx="38">
                  <c:v>6.1812926210980954E-3</c:v>
                </c:pt>
                <c:pt idx="39">
                  <c:v>6.4731304935125977E-3</c:v>
                </c:pt>
                <c:pt idx="40">
                  <c:v>6.7634774936130952E-3</c:v>
                </c:pt>
                <c:pt idx="41">
                  <c:v>7.0590578510559042E-3</c:v>
                </c:pt>
                <c:pt idx="42">
                  <c:v>7.3701161842821637E-3</c:v>
                </c:pt>
                <c:pt idx="43">
                  <c:v>7.7034142530926298E-3</c:v>
                </c:pt>
                <c:pt idx="44">
                  <c:v>8.0601492808092378E-3</c:v>
                </c:pt>
                <c:pt idx="45">
                  <c:v>8.4351149174677082E-3</c:v>
                </c:pt>
                <c:pt idx="46">
                  <c:v>8.8220137458592564E-3</c:v>
                </c:pt>
                <c:pt idx="47">
                  <c:v>9.2167698012666135E-3</c:v>
                </c:pt>
                <c:pt idx="48">
                  <c:v>9.6186825632390439E-3</c:v>
                </c:pt>
                <c:pt idx="49">
                  <c:v>1.0027548023514207E-2</c:v>
                </c:pt>
                <c:pt idx="50">
                  <c:v>1.0440641058219811E-2</c:v>
                </c:pt>
                <c:pt idx="51">
                  <c:v>1.0855887745785241E-2</c:v>
                </c:pt>
                <c:pt idx="52">
                  <c:v>1.127423637337592E-2</c:v>
                </c:pt>
                <c:pt idx="53">
                  <c:v>1.1701422323102929E-2</c:v>
                </c:pt>
                <c:pt idx="54">
                  <c:v>1.2141964588298549E-2</c:v>
                </c:pt>
                <c:pt idx="55">
                  <c:v>1.259646772215975E-2</c:v>
                </c:pt>
                <c:pt idx="56">
                  <c:v>1.3061868448394255E-2</c:v>
                </c:pt>
                <c:pt idx="57">
                  <c:v>1.353569428600114E-2</c:v>
                </c:pt>
                <c:pt idx="58">
                  <c:v>1.4020232271285904E-2</c:v>
                </c:pt>
                <c:pt idx="59">
                  <c:v>1.4517480553633331E-2</c:v>
                </c:pt>
                <c:pt idx="60">
                  <c:v>1.503080888196219E-2</c:v>
                </c:pt>
                <c:pt idx="61">
                  <c:v>1.5563752823039952E-2</c:v>
                </c:pt>
                <c:pt idx="62">
                  <c:v>1.6117597751997365E-2</c:v>
                </c:pt>
                <c:pt idx="63">
                  <c:v>1.6689617785683487E-2</c:v>
                </c:pt>
                <c:pt idx="64">
                  <c:v>1.7273757624702176E-2</c:v>
                </c:pt>
                <c:pt idx="65">
                  <c:v>1.786140332169801E-2</c:v>
                </c:pt>
                <c:pt idx="66">
                  <c:v>1.8441388986756145E-2</c:v>
                </c:pt>
                <c:pt idx="67">
                  <c:v>1.9001488825901913E-2</c:v>
                </c:pt>
                <c:pt idx="68">
                  <c:v>1.9537241307972505E-2</c:v>
                </c:pt>
                <c:pt idx="69">
                  <c:v>2.0059458160071712E-2</c:v>
                </c:pt>
                <c:pt idx="70">
                  <c:v>2.0586632920499691E-2</c:v>
                </c:pt>
                <c:pt idx="71">
                  <c:v>2.113399460067842E-2</c:v>
                </c:pt>
                <c:pt idx="72">
                  <c:v>2.1705973718864627E-2</c:v>
                </c:pt>
                <c:pt idx="73">
                  <c:v>2.2294317833784407E-2</c:v>
                </c:pt>
                <c:pt idx="74">
                  <c:v>2.2890013537793345E-2</c:v>
                </c:pt>
                <c:pt idx="75">
                  <c:v>2.3486320007318137E-2</c:v>
                </c:pt>
                <c:pt idx="76">
                  <c:v>2.4085914540366293E-2</c:v>
                </c:pt>
                <c:pt idx="77">
                  <c:v>2.4701990870065232E-2</c:v>
                </c:pt>
                <c:pt idx="78">
                  <c:v>2.5347756455921053E-2</c:v>
                </c:pt>
                <c:pt idx="79">
                  <c:v>2.6027788141638517E-2</c:v>
                </c:pt>
                <c:pt idx="80">
                  <c:v>2.6739657878263712E-2</c:v>
                </c:pt>
                <c:pt idx="81">
                  <c:v>2.7476240714520112E-2</c:v>
                </c:pt>
                <c:pt idx="82">
                  <c:v>2.8225443206230334E-2</c:v>
                </c:pt>
                <c:pt idx="83">
                  <c:v>2.8969279683789359E-2</c:v>
                </c:pt>
                <c:pt idx="84">
                  <c:v>2.9691375452470005E-2</c:v>
                </c:pt>
                <c:pt idx="85">
                  <c:v>3.0381006929579173E-2</c:v>
                </c:pt>
                <c:pt idx="86">
                  <c:v>3.1034534714312157E-2</c:v>
                </c:pt>
                <c:pt idx="87">
                  <c:v>3.1654219675667915E-2</c:v>
                </c:pt>
                <c:pt idx="88">
                  <c:v>3.2245290697580808E-2</c:v>
                </c:pt>
                <c:pt idx="89">
                  <c:v>3.2812772537421923E-2</c:v>
                </c:pt>
                <c:pt idx="90">
                  <c:v>3.3357358350306773E-2</c:v>
                </c:pt>
                <c:pt idx="91">
                  <c:v>3.3878480744810972E-2</c:v>
                </c:pt>
                <c:pt idx="92">
                  <c:v>3.4373562032022735E-2</c:v>
                </c:pt>
                <c:pt idx="93">
                  <c:v>3.4835625652378334E-2</c:v>
                </c:pt>
                <c:pt idx="94">
                  <c:v>3.5256383066861331E-2</c:v>
                </c:pt>
                <c:pt idx="95">
                  <c:v>3.5631803005582163E-2</c:v>
                </c:pt>
                <c:pt idx="96">
                  <c:v>3.5950641550716561E-2</c:v>
                </c:pt>
                <c:pt idx="97">
                  <c:v>3.6190653701946747E-2</c:v>
                </c:pt>
                <c:pt idx="98">
                  <c:v>3.6322158296977887E-2</c:v>
                </c:pt>
                <c:pt idx="99">
                  <c:v>3.6318803141481185E-2</c:v>
                </c:pt>
                <c:pt idx="100">
                  <c:v>3.6172011863307638E-2</c:v>
                </c:pt>
                <c:pt idx="101">
                  <c:v>3.5896655634958342E-2</c:v>
                </c:pt>
                <c:pt idx="102">
                  <c:v>3.5518779299142524E-2</c:v>
                </c:pt>
                <c:pt idx="103">
                  <c:v>3.5059575228352638E-2</c:v>
                </c:pt>
                <c:pt idx="104">
                  <c:v>3.4531700588314E-2</c:v>
                </c:pt>
                <c:pt idx="105">
                  <c:v>3.3940222675718862E-2</c:v>
                </c:pt>
                <c:pt idx="106">
                  <c:v>3.328295046412328E-2</c:v>
                </c:pt>
                <c:pt idx="107">
                  <c:v>3.2557622687346528E-2</c:v>
                </c:pt>
                <c:pt idx="108">
                  <c:v>3.1768776967520472E-2</c:v>
                </c:pt>
                <c:pt idx="109">
                  <c:v>3.0921616472211453E-2</c:v>
                </c:pt>
                <c:pt idx="110">
                  <c:v>3.0015533543657404E-2</c:v>
                </c:pt>
                <c:pt idx="111">
                  <c:v>2.9043174385219726E-2</c:v>
                </c:pt>
                <c:pt idx="112">
                  <c:v>2.7988859309911442E-2</c:v>
                </c:pt>
                <c:pt idx="113">
                  <c:v>2.6835537565528575E-2</c:v>
                </c:pt>
                <c:pt idx="114">
                  <c:v>2.5559567888241472E-2</c:v>
                </c:pt>
                <c:pt idx="115">
                  <c:v>2.4126985907657203E-2</c:v>
                </c:pt>
                <c:pt idx="116">
                  <c:v>2.2492791812234559E-2</c:v>
                </c:pt>
                <c:pt idx="117">
                  <c:v>2.0603779300665887E-2</c:v>
                </c:pt>
                <c:pt idx="118">
                  <c:v>1.8405110098592699E-2</c:v>
                </c:pt>
                <c:pt idx="119">
                  <c:v>1.5846072990667485E-2</c:v>
                </c:pt>
                <c:pt idx="120">
                  <c:v>1.2884713208195692E-2</c:v>
                </c:pt>
                <c:pt idx="121">
                  <c:v>9.4722114760829312E-3</c:v>
                </c:pt>
                <c:pt idx="122">
                  <c:v>5.5536138731267009E-3</c:v>
                </c:pt>
                <c:pt idx="123">
                  <c:v>1.071659610794245E-3</c:v>
                </c:pt>
                <c:pt idx="124">
                  <c:v>-4.0364859046146404E-3</c:v>
                </c:pt>
                <c:pt idx="125">
                  <c:v>-9.8338009018947292E-3</c:v>
                </c:pt>
                <c:pt idx="126">
                  <c:v>-1.6372423248504735E-2</c:v>
                </c:pt>
                <c:pt idx="127">
                  <c:v>-2.3682542757196251E-2</c:v>
                </c:pt>
                <c:pt idx="128">
                  <c:v>-3.1775412216501771E-2</c:v>
                </c:pt>
                <c:pt idx="129">
                  <c:v>-4.0657281762401944E-2</c:v>
                </c:pt>
                <c:pt idx="130">
                  <c:v>-5.0316633558096707E-2</c:v>
                </c:pt>
                <c:pt idx="131">
                  <c:v>-6.0731699444984334E-2</c:v>
                </c:pt>
                <c:pt idx="132">
                  <c:v>-7.1864607273817535E-2</c:v>
                </c:pt>
                <c:pt idx="133">
                  <c:v>-8.3648343849526824E-2</c:v>
                </c:pt>
                <c:pt idx="134">
                  <c:v>-9.5976464250598872E-2</c:v>
                </c:pt>
                <c:pt idx="135">
                  <c:v>-0.10870040596237476</c:v>
                </c:pt>
                <c:pt idx="136">
                  <c:v>-0.12162398087304035</c:v>
                </c:pt>
                <c:pt idx="137">
                  <c:v>-0.1345369265364674</c:v>
                </c:pt>
                <c:pt idx="138">
                  <c:v>-0.14727310227486148</c:v>
                </c:pt>
                <c:pt idx="139">
                  <c:v>-0.15970313561300947</c:v>
                </c:pt>
                <c:pt idx="140">
                  <c:v>-0.17180100183079275</c:v>
                </c:pt>
                <c:pt idx="141">
                  <c:v>-0.18360963404844188</c:v>
                </c:pt>
                <c:pt idx="142">
                  <c:v>-0.19527503060705223</c:v>
                </c:pt>
                <c:pt idx="143">
                  <c:v>-0.20701785902226641</c:v>
                </c:pt>
                <c:pt idx="144">
                  <c:v>-0.21909720131383514</c:v>
                </c:pt>
                <c:pt idx="145">
                  <c:v>-0.23179685139751438</c:v>
                </c:pt>
                <c:pt idx="146">
                  <c:v>-0.24532805361100296</c:v>
                </c:pt>
                <c:pt idx="147">
                  <c:v>-0.25977104126306771</c:v>
                </c:pt>
                <c:pt idx="148">
                  <c:v>-0.27507802499530648</c:v>
                </c:pt>
                <c:pt idx="149">
                  <c:v>-0.29107321969167005</c:v>
                </c:pt>
                <c:pt idx="150">
                  <c:v>-0.3075246281552651</c:v>
                </c:pt>
                <c:pt idx="151">
                  <c:v>-0.32420251508055264</c:v>
                </c:pt>
                <c:pt idx="152">
                  <c:v>-0.34093359753523844</c:v>
                </c:pt>
                <c:pt idx="153">
                  <c:v>-0.35763730081846717</c:v>
                </c:pt>
                <c:pt idx="154">
                  <c:v>-0.37432739728726311</c:v>
                </c:pt>
                <c:pt idx="155">
                  <c:v>-0.39108192479190212</c:v>
                </c:pt>
                <c:pt idx="156">
                  <c:v>-0.40797864163293002</c:v>
                </c:pt>
                <c:pt idx="157">
                  <c:v>-0.42506939147945055</c:v>
                </c:pt>
                <c:pt idx="158">
                  <c:v>-0.44237480158779685</c:v>
                </c:pt>
                <c:pt idx="159">
                  <c:v>-0.45989473720297225</c:v>
                </c:pt>
                <c:pt idx="160">
                  <c:v>-0.47761126877247567</c:v>
                </c:pt>
                <c:pt idx="161">
                  <c:v>-0.49548642905968771</c:v>
                </c:pt>
                <c:pt idx="162">
                  <c:v>-0.51348015918597345</c:v>
                </c:pt>
                <c:pt idx="163">
                  <c:v>-0.53155089625906793</c:v>
                </c:pt>
                <c:pt idx="164">
                  <c:v>-0.54963518357576147</c:v>
                </c:pt>
                <c:pt idx="165">
                  <c:v>-0.56762276167956471</c:v>
                </c:pt>
                <c:pt idx="166">
                  <c:v>-0.58534062231179163</c:v>
                </c:pt>
                <c:pt idx="167">
                  <c:v>-0.60259382649014903</c:v>
                </c:pt>
                <c:pt idx="168">
                  <c:v>-0.61920216321035648</c:v>
                </c:pt>
                <c:pt idx="169">
                  <c:v>-0.63505628643446932</c:v>
                </c:pt>
                <c:pt idx="170">
                  <c:v>-0.65015641268677538</c:v>
                </c:pt>
                <c:pt idx="171">
                  <c:v>-0.66454308950951479</c:v>
                </c:pt>
                <c:pt idx="172">
                  <c:v>-0.67822901662465018</c:v>
                </c:pt>
                <c:pt idx="173">
                  <c:v>-0.69118022166348003</c:v>
                </c:pt>
                <c:pt idx="174">
                  <c:v>-0.70334461179775987</c:v>
                </c:pt>
                <c:pt idx="175">
                  <c:v>-0.71466457780068648</c:v>
                </c:pt>
                <c:pt idx="176">
                  <c:v>-0.725056684844404</c:v>
                </c:pt>
                <c:pt idx="177">
                  <c:v>-0.7343606578280818</c:v>
                </c:pt>
                <c:pt idx="178">
                  <c:v>-0.74235337570705617</c:v>
                </c:pt>
                <c:pt idx="179">
                  <c:v>-0.74881609887628819</c:v>
                </c:pt>
                <c:pt idx="180">
                  <c:v>-0.75359055381748796</c:v>
                </c:pt>
                <c:pt idx="181">
                  <c:v>-0.75662797186996822</c:v>
                </c:pt>
                <c:pt idx="182">
                  <c:v>-0.75800562294024176</c:v>
                </c:pt>
                <c:pt idx="183">
                  <c:v>-0.75786752506324417</c:v>
                </c:pt>
                <c:pt idx="184">
                  <c:v>-0.75651343414739947</c:v>
                </c:pt>
                <c:pt idx="185">
                  <c:v>-0.75445966651903351</c:v>
                </c:pt>
                <c:pt idx="186">
                  <c:v>-0.75246862373855761</c:v>
                </c:pt>
                <c:pt idx="187">
                  <c:v>-0.7520551617785417</c:v>
                </c:pt>
                <c:pt idx="188">
                  <c:v>-0.75438187075835383</c:v>
                </c:pt>
                <c:pt idx="189">
                  <c:v>-0.75885242687631715</c:v>
                </c:pt>
                <c:pt idx="190">
                  <c:v>-0.76419102500615688</c:v>
                </c:pt>
                <c:pt idx="191">
                  <c:v>-0.7694265936263055</c:v>
                </c:pt>
                <c:pt idx="192">
                  <c:v>-0.77370503718746364</c:v>
                </c:pt>
                <c:pt idx="193">
                  <c:v>-0.77658990481471535</c:v>
                </c:pt>
                <c:pt idx="194">
                  <c:v>-0.77843294002859587</c:v>
                </c:pt>
                <c:pt idx="195">
                  <c:v>-0.77985631284334267</c:v>
                </c:pt>
                <c:pt idx="196">
                  <c:v>-0.78122711774831521</c:v>
                </c:pt>
                <c:pt idx="197">
                  <c:v>-0.78273061685594036</c:v>
                </c:pt>
                <c:pt idx="198">
                  <c:v>-0.78436617280155507</c:v>
                </c:pt>
                <c:pt idx="199">
                  <c:v>-0.78600536680725896</c:v>
                </c:pt>
                <c:pt idx="200">
                  <c:v>-0.78752397855398926</c:v>
                </c:pt>
                <c:pt idx="201">
                  <c:v>-0.78889844555624455</c:v>
                </c:pt>
                <c:pt idx="202">
                  <c:v>-0.7901983842756316</c:v>
                </c:pt>
                <c:pt idx="203">
                  <c:v>-0.79152137141378609</c:v>
                </c:pt>
                <c:pt idx="204">
                  <c:v>-0.79292266617354179</c:v>
                </c:pt>
                <c:pt idx="205">
                  <c:v>-0.79438316885739835</c:v>
                </c:pt>
                <c:pt idx="206">
                  <c:v>-0.79579934041106493</c:v>
                </c:pt>
                <c:pt idx="207">
                  <c:v>-0.79701409870099393</c:v>
                </c:pt>
                <c:pt idx="208">
                  <c:v>-0.79787001673108326</c:v>
                </c:pt>
                <c:pt idx="209">
                  <c:v>-0.79826283428180755</c:v>
                </c:pt>
                <c:pt idx="210">
                  <c:v>-0.79816561140447184</c:v>
                </c:pt>
                <c:pt idx="211">
                  <c:v>-0.79763875561245556</c:v>
                </c:pt>
                <c:pt idx="212">
                  <c:v>-0.79680198795015988</c:v>
                </c:pt>
                <c:pt idx="213">
                  <c:v>-0.79579181487938044</c:v>
                </c:pt>
                <c:pt idx="214">
                  <c:v>-0.79473759988020032</c:v>
                </c:pt>
                <c:pt idx="215">
                  <c:v>-0.79374231674142015</c:v>
                </c:pt>
                <c:pt idx="216">
                  <c:v>-0.79286934562172562</c:v>
                </c:pt>
                <c:pt idx="217">
                  <c:v>-0.79212433611100153</c:v>
                </c:pt>
                <c:pt idx="218">
                  <c:v>-0.79145828561772702</c:v>
                </c:pt>
                <c:pt idx="219">
                  <c:v>-0.79079736940580381</c:v>
                </c:pt>
                <c:pt idx="220">
                  <c:v>-0.79007214741337062</c:v>
                </c:pt>
                <c:pt idx="221">
                  <c:v>-0.78923896271747274</c:v>
                </c:pt>
                <c:pt idx="222">
                  <c:v>-0.78828567131975502</c:v>
                </c:pt>
                <c:pt idx="223">
                  <c:v>-0.78723052234465429</c:v>
                </c:pt>
                <c:pt idx="224">
                  <c:v>-0.78611865356770927</c:v>
                </c:pt>
                <c:pt idx="225">
                  <c:v>-0.78501307387693042</c:v>
                </c:pt>
                <c:pt idx="226">
                  <c:v>-0.78397796540341946</c:v>
                </c:pt>
                <c:pt idx="227">
                  <c:v>-0.78306139807376873</c:v>
                </c:pt>
                <c:pt idx="228">
                  <c:v>-0.78228438121808686</c:v>
                </c:pt>
                <c:pt idx="229">
                  <c:v>-0.78163923017174708</c:v>
                </c:pt>
                <c:pt idx="230">
                  <c:v>-0.78109355721851892</c:v>
                </c:pt>
                <c:pt idx="231">
                  <c:v>-0.78060825270052803</c:v>
                </c:pt>
                <c:pt idx="232">
                  <c:v>-0.78015952574944614</c:v>
                </c:pt>
                <c:pt idx="233">
                  <c:v>-0.77974620479434831</c:v>
                </c:pt>
                <c:pt idx="234">
                  <c:v>-0.77938831502827832</c:v>
                </c:pt>
                <c:pt idx="235">
                  <c:v>-0.77912091881234213</c:v>
                </c:pt>
                <c:pt idx="236">
                  <c:v>-0.7789833926259514</c:v>
                </c:pt>
                <c:pt idx="237">
                  <c:v>-0.77901676347306781</c:v>
                </c:pt>
                <c:pt idx="238">
                  <c:v>-0.77926721188597647</c:v>
                </c:pt>
                <c:pt idx="239">
                  <c:v>-0.77977594726725008</c:v>
                </c:pt>
                <c:pt idx="240">
                  <c:v>-0.78056257336318036</c:v>
                </c:pt>
                <c:pt idx="241">
                  <c:v>-0.78161101618381679</c:v>
                </c:pt>
                <c:pt idx="242">
                  <c:v>-0.78287206056659941</c:v>
                </c:pt>
                <c:pt idx="243">
                  <c:v>-0.78428399448420172</c:v>
                </c:pt>
                <c:pt idx="244">
                  <c:v>-0.78578548371238921</c:v>
                </c:pt>
                <c:pt idx="245">
                  <c:v>-0.78734523710707149</c:v>
                </c:pt>
                <c:pt idx="246">
                  <c:v>-0.78900079861838601</c:v>
                </c:pt>
                <c:pt idx="247">
                  <c:v>-0.79085684699947778</c:v>
                </c:pt>
                <c:pt idx="248">
                  <c:v>-0.79304072121411873</c:v>
                </c:pt>
                <c:pt idx="249">
                  <c:v>-0.79566170068974862</c:v>
                </c:pt>
                <c:pt idx="250">
                  <c:v>-0.7987947585244638</c:v>
                </c:pt>
                <c:pt idx="251">
                  <c:v>-0.80246705377066252</c:v>
                </c:pt>
                <c:pt idx="252">
                  <c:v>-0.80666666044570456</c:v>
                </c:pt>
                <c:pt idx="253">
                  <c:v>-0.81138915096099429</c:v>
                </c:pt>
                <c:pt idx="254">
                  <c:v>-0.8166779091766625</c:v>
                </c:pt>
                <c:pt idx="255">
                  <c:v>-0.82263451076418181</c:v>
                </c:pt>
                <c:pt idx="256">
                  <c:v>-0.82941170743178916</c:v>
                </c:pt>
                <c:pt idx="257">
                  <c:v>-0.83720616831304429</c:v>
                </c:pt>
                <c:pt idx="258">
                  <c:v>-0.84622884850414493</c:v>
                </c:pt>
                <c:pt idx="259">
                  <c:v>-0.85662943939181702</c:v>
                </c:pt>
                <c:pt idx="260">
                  <c:v>-0.86841365077930255</c:v>
                </c:pt>
                <c:pt idx="261">
                  <c:v>-0.88144015435522893</c:v>
                </c:pt>
                <c:pt idx="262">
                  <c:v>-0.89549649308769319</c:v>
                </c:pt>
                <c:pt idx="263">
                  <c:v>-0.91033593358583598</c:v>
                </c:pt>
                <c:pt idx="264">
                  <c:v>-0.92566424118403356</c:v>
                </c:pt>
                <c:pt idx="265">
                  <c:v>-0.94114115039057966</c:v>
                </c:pt>
                <c:pt idx="266">
                  <c:v>-0.95652725697632401</c:v>
                </c:pt>
                <c:pt idx="267">
                  <c:v>-0.97173742640632654</c:v>
                </c:pt>
                <c:pt idx="268">
                  <c:v>-0.98665094891212524</c:v>
                </c:pt>
                <c:pt idx="269">
                  <c:v>-1.0010776269861581</c:v>
                </c:pt>
                <c:pt idx="270">
                  <c:v>-1.0148993419438106</c:v>
                </c:pt>
                <c:pt idx="271">
                  <c:v>-1.0281906296521406</c:v>
                </c:pt>
                <c:pt idx="272">
                  <c:v>-1.0412408621285203</c:v>
                </c:pt>
                <c:pt idx="273">
                  <c:v>-1.0544247505347641</c:v>
                </c:pt>
                <c:pt idx="274">
                  <c:v>-1.068136406392928</c:v>
                </c:pt>
                <c:pt idx="275">
                  <c:v>-1.0827032690374701</c:v>
                </c:pt>
                <c:pt idx="276">
                  <c:v>-1.0982973562928278</c:v>
                </c:pt>
                <c:pt idx="277">
                  <c:v>-1.1149427822609632</c:v>
                </c:pt>
                <c:pt idx="278">
                  <c:v>-1.132551256378703</c:v>
                </c:pt>
                <c:pt idx="279">
                  <c:v>-1.1509566032354932</c:v>
                </c:pt>
                <c:pt idx="280">
                  <c:v>-1.1699589843079232</c:v>
                </c:pt>
                <c:pt idx="281">
                  <c:v>-1.1893552341084521</c:v>
                </c:pt>
                <c:pt idx="282">
                  <c:v>-1.2089707218463315</c:v>
                </c:pt>
                <c:pt idx="283">
                  <c:v>-1.2286856091251177</c:v>
                </c:pt>
                <c:pt idx="284">
                  <c:v>-1.2484628734120409</c:v>
                </c:pt>
                <c:pt idx="285">
                  <c:v>-1.2682925154372693</c:v>
                </c:pt>
                <c:pt idx="286">
                  <c:v>-1.288156571690942</c:v>
                </c:pt>
                <c:pt idx="287">
                  <c:v>-1.3080413266766202</c:v>
                </c:pt>
                <c:pt idx="288">
                  <c:v>-1.3279344951427281</c:v>
                </c:pt>
                <c:pt idx="289">
                  <c:v>-1.347819137491763</c:v>
                </c:pt>
                <c:pt idx="290">
                  <c:v>-1.3676933458187712</c:v>
                </c:pt>
                <c:pt idx="291">
                  <c:v>-1.3875892249072055</c:v>
                </c:pt>
                <c:pt idx="292">
                  <c:v>-1.4075760349047892</c:v>
                </c:pt>
                <c:pt idx="293">
                  <c:v>-1.427661253499092</c:v>
                </c:pt>
                <c:pt idx="294">
                  <c:v>-1.4477123839962553</c:v>
                </c:pt>
                <c:pt idx="295">
                  <c:v>-1.4674178587811837</c:v>
                </c:pt>
                <c:pt idx="296">
                  <c:v>-1.4863291172924262</c:v>
                </c:pt>
                <c:pt idx="297">
                  <c:v>-1.5042487360119725</c:v>
                </c:pt>
                <c:pt idx="298">
                  <c:v>-1.5214299521983401</c:v>
                </c:pt>
                <c:pt idx="299">
                  <c:v>-1.5381481813725066</c:v>
                </c:pt>
                <c:pt idx="300">
                  <c:v>-1.5544516957232741</c:v>
                </c:pt>
                <c:pt idx="301">
                  <c:v>-1.5701683262101132</c:v>
                </c:pt>
                <c:pt idx="302">
                  <c:v>-1.5849948298959835</c:v>
                </c:pt>
                <c:pt idx="303">
                  <c:v>-1.598538621484803</c:v>
                </c:pt>
                <c:pt idx="304">
                  <c:v>-1.6103200197849916</c:v>
                </c:pt>
                <c:pt idx="305">
                  <c:v>-1.6199570962355161</c:v>
                </c:pt>
                <c:pt idx="306">
                  <c:v>-1.6274119759312697</c:v>
                </c:pt>
                <c:pt idx="307">
                  <c:v>-1.6328697622880082</c:v>
                </c:pt>
                <c:pt idx="308">
                  <c:v>-1.6364389709111391</c:v>
                </c:pt>
                <c:pt idx="309">
                  <c:v>-1.638142144894579</c:v>
                </c:pt>
                <c:pt idx="310">
                  <c:v>-1.6382326112657073</c:v>
                </c:pt>
                <c:pt idx="311">
                  <c:v>-1.6373513426460164</c:v>
                </c:pt>
                <c:pt idx="312">
                  <c:v>-1.6362997454922872</c:v>
                </c:pt>
                <c:pt idx="313">
                  <c:v>-1.6366127182590753</c:v>
                </c:pt>
                <c:pt idx="314">
                  <c:v>-1.6398163086068904</c:v>
                </c:pt>
                <c:pt idx="315">
                  <c:v>-1.6455351327826404</c:v>
                </c:pt>
                <c:pt idx="316">
                  <c:v>-1.652551473588431</c:v>
                </c:pt>
                <c:pt idx="317">
                  <c:v>-1.6596414349277679</c:v>
                </c:pt>
                <c:pt idx="318">
                  <c:v>-1.6658932914965017</c:v>
                </c:pt>
                <c:pt idx="319">
                  <c:v>-1.6707885589008333</c:v>
                </c:pt>
                <c:pt idx="320">
                  <c:v>-1.6744660626129624</c:v>
                </c:pt>
                <c:pt idx="321">
                  <c:v>-1.6773937590486039</c:v>
                </c:pt>
                <c:pt idx="322">
                  <c:v>-1.6799102057859763</c:v>
                </c:pt>
                <c:pt idx="323">
                  <c:v>-1.6821599214168186</c:v>
                </c:pt>
                <c:pt idx="324">
                  <c:v>-1.6840930021609766</c:v>
                </c:pt>
                <c:pt idx="325">
                  <c:v>-1.685585332860565</c:v>
                </c:pt>
                <c:pt idx="326">
                  <c:v>-1.6866218021489985</c:v>
                </c:pt>
                <c:pt idx="327">
                  <c:v>-1.6873487873760844</c:v>
                </c:pt>
                <c:pt idx="328">
                  <c:v>-1.6879722197562079</c:v>
                </c:pt>
                <c:pt idx="329">
                  <c:v>-1.6886757285508351</c:v>
                </c:pt>
                <c:pt idx="330">
                  <c:v>-1.6895831722133294</c:v>
                </c:pt>
                <c:pt idx="331">
                  <c:v>-1.690724371396483</c:v>
                </c:pt>
                <c:pt idx="332">
                  <c:v>-1.6920327477880308</c:v>
                </c:pt>
                <c:pt idx="333">
                  <c:v>-1.6933805735200773</c:v>
                </c:pt>
                <c:pt idx="334">
                  <c:v>-1.6946183744119543</c:v>
                </c:pt>
                <c:pt idx="335">
                  <c:v>-1.6956027571177552</c:v>
                </c:pt>
                <c:pt idx="336">
                  <c:v>-1.6962225384279295</c:v>
                </c:pt>
                <c:pt idx="337">
                  <c:v>-1.696432391482009</c:v>
                </c:pt>
                <c:pt idx="338">
                  <c:v>-1.69628085612839</c:v>
                </c:pt>
                <c:pt idx="339">
                  <c:v>-1.6958903044701954</c:v>
                </c:pt>
                <c:pt idx="340">
                  <c:v>-1.6953972247515712</c:v>
                </c:pt>
                <c:pt idx="341">
                  <c:v>-1.6949339998875848</c:v>
                </c:pt>
                <c:pt idx="342">
                  <c:v>-1.6946027310242957</c:v>
                </c:pt>
                <c:pt idx="343">
                  <c:v>-1.694459878377518</c:v>
                </c:pt>
                <c:pt idx="344">
                  <c:v>-1.6945102494872473</c:v>
                </c:pt>
                <c:pt idx="345">
                  <c:v>-1.6946881431915939</c:v>
                </c:pt>
                <c:pt idx="346">
                  <c:v>-1.6948950695439864</c:v>
                </c:pt>
                <c:pt idx="347">
                  <c:v>-1.6950366640943351</c:v>
                </c:pt>
                <c:pt idx="348">
                  <c:v>-1.6950499686258993</c:v>
                </c:pt>
                <c:pt idx="349">
                  <c:v>-1.6949190113852806</c:v>
                </c:pt>
                <c:pt idx="350">
                  <c:v>-1.6946743870057468</c:v>
                </c:pt>
                <c:pt idx="351">
                  <c:v>-1.6943738261580799</c:v>
                </c:pt>
                <c:pt idx="352">
                  <c:v>-1.6940780120239809</c:v>
                </c:pt>
                <c:pt idx="353">
                  <c:v>-1.6938375914815247</c:v>
                </c:pt>
                <c:pt idx="354">
                  <c:v>-1.6936865992255736</c:v>
                </c:pt>
                <c:pt idx="355">
                  <c:v>-1.6936448841367122</c:v>
                </c:pt>
                <c:pt idx="356">
                  <c:v>-1.6937255248599343</c:v>
                </c:pt>
                <c:pt idx="357">
                  <c:v>-1.6939447781622863</c:v>
                </c:pt>
                <c:pt idx="358">
                  <c:v>-1.6943240106293631</c:v>
                </c:pt>
                <c:pt idx="359">
                  <c:v>-1.6948817662707656</c:v>
                </c:pt>
                <c:pt idx="360">
                  <c:v>-1.6956341453875332</c:v>
                </c:pt>
                <c:pt idx="361">
                  <c:v>-1.6965798670660062</c:v>
                </c:pt>
                <c:pt idx="362">
                  <c:v>-1.6977065528785522</c:v>
                </c:pt>
                <c:pt idx="363">
                  <c:v>-1.6989939144388468</c:v>
                </c:pt>
                <c:pt idx="364">
                  <c:v>-1.7004198511781903</c:v>
                </c:pt>
                <c:pt idx="365">
                  <c:v>-1.7019687825024328</c:v>
                </c:pt>
                <c:pt idx="366">
                  <c:v>-1.7036318162981288</c:v>
                </c:pt>
                <c:pt idx="367">
                  <c:v>-1.7054020369589291</c:v>
                </c:pt>
                <c:pt idx="368">
                  <c:v>-1.7072884309167133</c:v>
                </c:pt>
                <c:pt idx="369">
                  <c:v>-1.7093316286708364</c:v>
                </c:pt>
                <c:pt idx="370">
                  <c:v>-1.7116045112851406</c:v>
                </c:pt>
                <c:pt idx="371">
                  <c:v>-1.7141721615901846</c:v>
                </c:pt>
                <c:pt idx="372">
                  <c:v>-1.7170632008301676</c:v>
                </c:pt>
                <c:pt idx="373">
                  <c:v>-1.7202669105509594</c:v>
                </c:pt>
                <c:pt idx="374">
                  <c:v>-1.7237468700109568</c:v>
                </c:pt>
                <c:pt idx="375">
                  <c:v>-1.7274663075744008</c:v>
                </c:pt>
                <c:pt idx="376">
                  <c:v>-1.7314192679089979</c:v>
                </c:pt>
                <c:pt idx="377">
                  <c:v>-1.7356583334717073</c:v>
                </c:pt>
                <c:pt idx="378">
                  <c:v>-1.7403147010911353</c:v>
                </c:pt>
                <c:pt idx="379">
                  <c:v>-1.7455870774929065</c:v>
                </c:pt>
                <c:pt idx="380">
                  <c:v>-1.7517255698096899</c:v>
                </c:pt>
                <c:pt idx="381">
                  <c:v>-1.759019151955538</c:v>
                </c:pt>
                <c:pt idx="382">
                  <c:v>-1.767744491402834</c:v>
                </c:pt>
                <c:pt idx="383">
                  <c:v>-1.778074105888666</c:v>
                </c:pt>
                <c:pt idx="384">
                  <c:v>-1.7899609777797563</c:v>
                </c:pt>
                <c:pt idx="385">
                  <c:v>-1.8031791444708059</c:v>
                </c:pt>
                <c:pt idx="386">
                  <c:v>-1.8174886634890897</c:v>
                </c:pt>
                <c:pt idx="387">
                  <c:v>-1.8326829210612381</c:v>
                </c:pt>
                <c:pt idx="388">
                  <c:v>-1.8485989876170812</c:v>
                </c:pt>
                <c:pt idx="389">
                  <c:v>-1.8650551659865502</c:v>
                </c:pt>
                <c:pt idx="390">
                  <c:v>-1.8817293008781739</c:v>
                </c:pt>
                <c:pt idx="391">
                  <c:v>-1.8982689491600899</c:v>
                </c:pt>
                <c:pt idx="392">
                  <c:v>-1.9144805503471387</c:v>
                </c:pt>
                <c:pt idx="393">
                  <c:v>-1.9302400194424012</c:v>
                </c:pt>
                <c:pt idx="394">
                  <c:v>-1.9455422278683117</c:v>
                </c:pt>
                <c:pt idx="395">
                  <c:v>-1.9605994346194926</c:v>
                </c:pt>
                <c:pt idx="396">
                  <c:v>-1.9757495240713043</c:v>
                </c:pt>
                <c:pt idx="397">
                  <c:v>-1.9913390503851667</c:v>
                </c:pt>
                <c:pt idx="398">
                  <c:v>-2.0076757513410795</c:v>
                </c:pt>
                <c:pt idx="399">
                  <c:v>-2.0249619927537856</c:v>
                </c:pt>
                <c:pt idx="400">
                  <c:v>-2.0433045567506354</c:v>
                </c:pt>
                <c:pt idx="401">
                  <c:v>-2.0626825906850565</c:v>
                </c:pt>
                <c:pt idx="402">
                  <c:v>-2.0829137052836293</c:v>
                </c:pt>
                <c:pt idx="403">
                  <c:v>-2.1037193604395781</c:v>
                </c:pt>
                <c:pt idx="404">
                  <c:v>-2.1247914706521507</c:v>
                </c:pt>
                <c:pt idx="405">
                  <c:v>-2.1458410058300537</c:v>
                </c:pt>
                <c:pt idx="406">
                  <c:v>-2.1666930681869663</c:v>
                </c:pt>
                <c:pt idx="407">
                  <c:v>-2.1873062619686361</c:v>
                </c:pt>
                <c:pt idx="408">
                  <c:v>-2.2077347511136649</c:v>
                </c:pt>
                <c:pt idx="409">
                  <c:v>-2.2280786206256442</c:v>
                </c:pt>
                <c:pt idx="410">
                  <c:v>-2.2484292606643907</c:v>
                </c:pt>
                <c:pt idx="411">
                  <c:v>-2.2688492586650937</c:v>
                </c:pt>
                <c:pt idx="412">
                  <c:v>-2.289361392783646</c:v>
                </c:pt>
                <c:pt idx="413">
                  <c:v>-2.30998010763461</c:v>
                </c:pt>
                <c:pt idx="414">
                  <c:v>-2.3307267798990372</c:v>
                </c:pt>
                <c:pt idx="415">
                  <c:v>-2.3516323286354308</c:v>
                </c:pt>
                <c:pt idx="416">
                  <c:v>-2.3727081731979331</c:v>
                </c:pt>
                <c:pt idx="417">
                  <c:v>-2.3938847724355661</c:v>
                </c:pt>
                <c:pt idx="418">
                  <c:v>-2.4149779906642581</c:v>
                </c:pt>
                <c:pt idx="419">
                  <c:v>-2.4357112477910863</c:v>
                </c:pt>
                <c:pt idx="420">
                  <c:v>-2.4557982057639163</c:v>
                </c:pt>
                <c:pt idx="421">
                  <c:v>-2.4751151505894899</c:v>
                </c:pt>
                <c:pt idx="422">
                  <c:v>-2.4936734050167355</c:v>
                </c:pt>
                <c:pt idx="423">
                  <c:v>-2.5114171515804737</c:v>
                </c:pt>
                <c:pt idx="424">
                  <c:v>-2.528209843322661</c:v>
                </c:pt>
                <c:pt idx="425">
                  <c:v>-2.5438400757251753</c:v>
                </c:pt>
                <c:pt idx="426">
                  <c:v>-2.5580244786751738</c:v>
                </c:pt>
                <c:pt idx="427">
                  <c:v>-2.570440487959492</c:v>
                </c:pt>
                <c:pt idx="428">
                  <c:v>-2.5808223463750206</c:v>
                </c:pt>
                <c:pt idx="429">
                  <c:v>-2.5890913382219418</c:v>
                </c:pt>
                <c:pt idx="430">
                  <c:v>-2.5953024380411862</c:v>
                </c:pt>
                <c:pt idx="431">
                  <c:v>-2.5995066060624721</c:v>
                </c:pt>
                <c:pt idx="432">
                  <c:v>-2.6018740915775487</c:v>
                </c:pt>
                <c:pt idx="433">
                  <c:v>-2.602927631207248</c:v>
                </c:pt>
                <c:pt idx="434">
                  <c:v>-2.6035412235669533</c:v>
                </c:pt>
                <c:pt idx="435">
                  <c:v>-2.6047412528045388</c:v>
                </c:pt>
                <c:pt idx="436">
                  <c:v>-2.6076506506707418</c:v>
                </c:pt>
                <c:pt idx="437">
                  <c:v>-2.6126288072676909</c:v>
                </c:pt>
                <c:pt idx="438">
                  <c:v>-2.619208018848556</c:v>
                </c:pt>
                <c:pt idx="439">
                  <c:v>-2.6266166160449429</c:v>
                </c:pt>
                <c:pt idx="440">
                  <c:v>-2.634232037711302</c:v>
                </c:pt>
                <c:pt idx="441">
                  <c:v>-2.6415455531170537</c:v>
                </c:pt>
                <c:pt idx="442">
                  <c:v>-2.6480186744833363</c:v>
                </c:pt>
                <c:pt idx="443">
                  <c:v>-2.6532993906950968</c:v>
                </c:pt>
                <c:pt idx="444">
                  <c:v>-2.657284963833197</c:v>
                </c:pt>
                <c:pt idx="445">
                  <c:v>-2.6599376529359495</c:v>
                </c:pt>
                <c:pt idx="446">
                  <c:v>-2.6614045138942202</c:v>
                </c:pt>
                <c:pt idx="447">
                  <c:v>-2.6620799748646808</c:v>
                </c:pt>
                <c:pt idx="448">
                  <c:v>-2.6623300075245369</c:v>
                </c:pt>
                <c:pt idx="449">
                  <c:v>-2.6624286448770431</c:v>
                </c:pt>
                <c:pt idx="450">
                  <c:v>-2.6625661083764149</c:v>
                </c:pt>
                <c:pt idx="451">
                  <c:v>-2.6628845751950765</c:v>
                </c:pt>
                <c:pt idx="452">
                  <c:v>-2.6634930481039145</c:v>
                </c:pt>
                <c:pt idx="453">
                  <c:v>-2.6644098400172074</c:v>
                </c:pt>
                <c:pt idx="454">
                  <c:v>-2.6655130833024527</c:v>
                </c:pt>
                <c:pt idx="455">
                  <c:v>-2.6665725095401056</c:v>
                </c:pt>
                <c:pt idx="456">
                  <c:v>-2.6673347616775804</c:v>
                </c:pt>
                <c:pt idx="457">
                  <c:v>-2.6675954277873042</c:v>
                </c:pt>
                <c:pt idx="458">
                  <c:v>-2.6672672901360013</c:v>
                </c:pt>
                <c:pt idx="459">
                  <c:v>-2.6664278989762229</c:v>
                </c:pt>
                <c:pt idx="460">
                  <c:v>-2.6652597512778735</c:v>
                </c:pt>
                <c:pt idx="461">
                  <c:v>-2.6639476657196774</c:v>
                </c:pt>
                <c:pt idx="462">
                  <c:v>-2.6626462299675442</c:v>
                </c:pt>
                <c:pt idx="463">
                  <c:v>-2.6614650209937594</c:v>
                </c:pt>
                <c:pt idx="464">
                  <c:v>-2.660460029191861</c:v>
                </c:pt>
                <c:pt idx="465">
                  <c:v>-2.6596274635591772</c:v>
                </c:pt>
                <c:pt idx="466">
                  <c:v>-2.6589127719472345</c:v>
                </c:pt>
                <c:pt idx="467">
                  <c:v>-2.6582377666400707</c:v>
                </c:pt>
                <c:pt idx="468">
                  <c:v>-2.6575321090083128</c:v>
                </c:pt>
                <c:pt idx="469">
                  <c:v>-2.6567759225092593</c:v>
                </c:pt>
                <c:pt idx="470">
                  <c:v>-2.6560064456869612</c:v>
                </c:pt>
                <c:pt idx="471">
                  <c:v>-2.6552831082136583</c:v>
                </c:pt>
                <c:pt idx="472">
                  <c:v>-2.6546505166599217</c:v>
                </c:pt>
                <c:pt idx="473">
                  <c:v>-2.6541178253289268</c:v>
                </c:pt>
                <c:pt idx="474">
                  <c:v>-2.6536650370263897</c:v>
                </c:pt>
                <c:pt idx="475">
                  <c:v>-2.6532596796424053</c:v>
                </c:pt>
                <c:pt idx="476">
                  <c:v>-2.6528838628505058</c:v>
                </c:pt>
                <c:pt idx="477">
                  <c:v>-2.6525522175487009</c:v>
                </c:pt>
                <c:pt idx="478">
                  <c:v>-2.6523125719314682</c:v>
                </c:pt>
                <c:pt idx="479">
                  <c:v>-2.6522268834519789</c:v>
                </c:pt>
                <c:pt idx="480">
                  <c:v>-2.6523555315249436</c:v>
                </c:pt>
                <c:pt idx="481">
                  <c:v>-2.6527382822241492</c:v>
                </c:pt>
                <c:pt idx="482">
                  <c:v>-2.6533911505595094</c:v>
                </c:pt>
                <c:pt idx="483">
                  <c:v>-2.6543020926509193</c:v>
                </c:pt>
                <c:pt idx="484">
                  <c:v>-2.6554353656746756</c:v>
                </c:pt>
                <c:pt idx="485">
                  <c:v>-2.6567447874252998</c:v>
                </c:pt>
                <c:pt idx="486">
                  <c:v>-2.6581861335971722</c:v>
                </c:pt>
                <c:pt idx="487">
                  <c:v>-2.6597158621233525</c:v>
                </c:pt>
                <c:pt idx="488">
                  <c:v>-2.6612961371015245</c:v>
                </c:pt>
                <c:pt idx="489">
                  <c:v>-2.6629317104948527</c:v>
                </c:pt>
                <c:pt idx="490">
                  <c:v>-2.6646947069968863</c:v>
                </c:pt>
                <c:pt idx="491">
                  <c:v>-2.6666981449724481</c:v>
                </c:pt>
                <c:pt idx="492">
                  <c:v>-2.6690494589481029</c:v>
                </c:pt>
                <c:pt idx="493">
                  <c:v>-2.6718138194876677</c:v>
                </c:pt>
                <c:pt idx="494">
                  <c:v>-2.6750135370965711</c:v>
                </c:pt>
                <c:pt idx="495">
                  <c:v>-2.6786343262299965</c:v>
                </c:pt>
                <c:pt idx="496">
                  <c:v>-2.6826763884104863</c:v>
                </c:pt>
                <c:pt idx="497">
                  <c:v>-2.6872075497654113</c:v>
                </c:pt>
                <c:pt idx="498">
                  <c:v>-2.6923607665879792</c:v>
                </c:pt>
                <c:pt idx="499">
                  <c:v>-2.6983213289422752</c:v>
                </c:pt>
                <c:pt idx="500">
                  <c:v>-2.7053119335837637</c:v>
                </c:pt>
                <c:pt idx="501">
                  <c:v>-2.7136027058299597</c:v>
                </c:pt>
                <c:pt idx="502">
                  <c:v>-2.7234564313857819</c:v>
                </c:pt>
                <c:pt idx="503">
                  <c:v>-2.7349966140090243</c:v>
                </c:pt>
                <c:pt idx="504">
                  <c:v>-2.7481300598589429</c:v>
                </c:pt>
                <c:pt idx="505">
                  <c:v>-2.7625948069590547</c:v>
                </c:pt>
                <c:pt idx="506">
                  <c:v>-2.7781141035226153</c:v>
                </c:pt>
                <c:pt idx="507">
                  <c:v>-2.7944231593878071</c:v>
                </c:pt>
                <c:pt idx="508">
                  <c:v>-2.8112651040168326</c:v>
                </c:pt>
                <c:pt idx="509">
                  <c:v>-2.8283330668459197</c:v>
                </c:pt>
                <c:pt idx="510">
                  <c:v>-2.8452585955697631</c:v>
                </c:pt>
                <c:pt idx="511">
                  <c:v>-2.861814840651089</c:v>
                </c:pt>
                <c:pt idx="512">
                  <c:v>-2.8778437060829045</c:v>
                </c:pt>
                <c:pt idx="513">
                  <c:v>-2.8931742809048839</c:v>
                </c:pt>
                <c:pt idx="514">
                  <c:v>-2.9078596222961348</c:v>
                </c:pt>
                <c:pt idx="515">
                  <c:v>-2.9222652509624809</c:v>
                </c:pt>
                <c:pt idx="516">
                  <c:v>-2.9367513673172025</c:v>
                </c:pt>
                <c:pt idx="517">
                  <c:v>-2.9516499198553499</c:v>
                </c:pt>
                <c:pt idx="518">
                  <c:v>-2.9672767593561109</c:v>
                </c:pt>
                <c:pt idx="519">
                  <c:v>-2.9838571280688311</c:v>
                </c:pt>
                <c:pt idx="520">
                  <c:v>-3.0015240622491786</c:v>
                </c:pt>
                <c:pt idx="521">
                  <c:v>-3.0202733741403684</c:v>
                </c:pt>
                <c:pt idx="522">
                  <c:v>-3.0399418440147827</c:v>
                </c:pt>
                <c:pt idx="523">
                  <c:v>-3.0602390594371149</c:v>
                </c:pt>
                <c:pt idx="524">
                  <c:v>-3.0808285570785086</c:v>
                </c:pt>
                <c:pt idx="525">
                  <c:v>-3.1013882438908786</c:v>
                </c:pt>
                <c:pt idx="526">
                  <c:v>-3.1216965080957593</c:v>
                </c:pt>
                <c:pt idx="527">
                  <c:v>-3.141712626794082</c:v>
                </c:pt>
                <c:pt idx="528">
                  <c:v>-3.1615121214038235</c:v>
                </c:pt>
                <c:pt idx="529">
                  <c:v>-3.1811929251003561</c:v>
                </c:pt>
                <c:pt idx="530">
                  <c:v>-3.200847372147094</c:v>
                </c:pt>
                <c:pt idx="531">
                  <c:v>-3.2205449821256638</c:v>
                </c:pt>
                <c:pt idx="532">
                  <c:v>-3.2403241079917899</c:v>
                </c:pt>
                <c:pt idx="533">
                  <c:v>-3.2602172918591146</c:v>
                </c:pt>
                <c:pt idx="534">
                  <c:v>-3.2802650818277637</c:v>
                </c:pt>
                <c:pt idx="535">
                  <c:v>-3.3004878332839755</c:v>
                </c:pt>
                <c:pt idx="536">
                  <c:v>-3.3208636797297415</c:v>
                </c:pt>
                <c:pt idx="537">
                  <c:v>-3.3412615750080534</c:v>
                </c:pt>
                <c:pt idx="538">
                  <c:v>-3.361426214786305</c:v>
                </c:pt>
                <c:pt idx="539">
                  <c:v>-3.3810253334920981</c:v>
                </c:pt>
                <c:pt idx="540">
                  <c:v>-3.3998432041285058</c:v>
                </c:pt>
                <c:pt idx="541">
                  <c:v>-3.4178896625656723</c:v>
                </c:pt>
                <c:pt idx="542">
                  <c:v>-3.4351823757255464</c:v>
                </c:pt>
                <c:pt idx="543">
                  <c:v>-3.4516018791175043</c:v>
                </c:pt>
                <c:pt idx="544">
                  <c:v>-3.4669574980026994</c:v>
                </c:pt>
                <c:pt idx="545">
                  <c:v>-3.4810557592762916</c:v>
                </c:pt>
                <c:pt idx="546">
                  <c:v>-3.49371026881929</c:v>
                </c:pt>
                <c:pt idx="547">
                  <c:v>-3.504721162062673</c:v>
                </c:pt>
                <c:pt idx="548">
                  <c:v>-3.5139617691321248</c:v>
                </c:pt>
                <c:pt idx="549">
                  <c:v>-3.521455480430844</c:v>
                </c:pt>
                <c:pt idx="550">
                  <c:v>-3.5271809069124225</c:v>
                </c:pt>
                <c:pt idx="551">
                  <c:v>-3.5310239241136201</c:v>
                </c:pt>
                <c:pt idx="552">
                  <c:v>-3.5331435004807599</c:v>
                </c:pt>
                <c:pt idx="553">
                  <c:v>-3.5342711218373886</c:v>
                </c:pt>
                <c:pt idx="554">
                  <c:v>-3.5353140594552719</c:v>
                </c:pt>
                <c:pt idx="555">
                  <c:v>-3.5372556574035516</c:v>
                </c:pt>
                <c:pt idx="556">
                  <c:v>-3.5408048280628828</c:v>
                </c:pt>
                <c:pt idx="557">
                  <c:v>-3.5461126964619392</c:v>
                </c:pt>
                <c:pt idx="558">
                  <c:v>-3.5526369141059049</c:v>
                </c:pt>
                <c:pt idx="559">
                  <c:v>-3.5596866536184972</c:v>
                </c:pt>
                <c:pt idx="560">
                  <c:v>-3.5666932545459287</c:v>
                </c:pt>
                <c:pt idx="561">
                  <c:v>-3.5731868042130053</c:v>
                </c:pt>
                <c:pt idx="562">
                  <c:v>-3.5787818622609073</c:v>
                </c:pt>
                <c:pt idx="563">
                  <c:v>-3.5832963121111936</c:v>
                </c:pt>
                <c:pt idx="564">
                  <c:v>-3.586759336093702</c:v>
                </c:pt>
                <c:pt idx="565">
                  <c:v>-3.5893020372115334</c:v>
                </c:pt>
                <c:pt idx="566">
                  <c:v>-3.5911694396180383</c:v>
                </c:pt>
                <c:pt idx="567">
                  <c:v>-3.5926135405811634</c:v>
                </c:pt>
                <c:pt idx="568">
                  <c:v>-3.5938212720990497</c:v>
                </c:pt>
                <c:pt idx="569">
                  <c:v>-3.594942998025159</c:v>
                </c:pt>
                <c:pt idx="570">
                  <c:v>-3.5961546430218623</c:v>
                </c:pt>
                <c:pt idx="571">
                  <c:v>-3.5975839854267471</c:v>
                </c:pt>
                <c:pt idx="572">
                  <c:v>-3.599240914078123</c:v>
                </c:pt>
                <c:pt idx="573">
                  <c:v>-3.6010411256376491</c:v>
                </c:pt>
                <c:pt idx="574">
                  <c:v>-3.6028143736465554</c:v>
                </c:pt>
                <c:pt idx="575">
                  <c:v>-3.6043360545937357</c:v>
                </c:pt>
                <c:pt idx="576">
                  <c:v>-3.6053896109172636</c:v>
                </c:pt>
                <c:pt idx="577">
                  <c:v>-3.6058320322976387</c:v>
                </c:pt>
                <c:pt idx="578">
                  <c:v>-3.6056477057512755</c:v>
                </c:pt>
                <c:pt idx="579">
                  <c:v>-3.6049870204543191</c:v>
                </c:pt>
                <c:pt idx="580">
                  <c:v>-3.6040761196713809</c:v>
                </c:pt>
                <c:pt idx="581">
                  <c:v>-3.60311785151388</c:v>
                </c:pt>
                <c:pt idx="582">
                  <c:v>-3.6022671334363383</c:v>
                </c:pt>
                <c:pt idx="583">
                  <c:v>-3.6016197916631594</c:v>
                </c:pt>
                <c:pt idx="584">
                  <c:v>-3.6012076479980712</c:v>
                </c:pt>
                <c:pt idx="585">
                  <c:v>-3.6009903799775542</c:v>
                </c:pt>
                <c:pt idx="586">
                  <c:v>-3.6008736942790782</c:v>
                </c:pt>
                <c:pt idx="587">
                  <c:v>-3.6007510040259398</c:v>
                </c:pt>
                <c:pt idx="588">
                  <c:v>-3.600547831386697</c:v>
                </c:pt>
                <c:pt idx="589">
                  <c:v>-3.6002487257468414</c:v>
                </c:pt>
                <c:pt idx="590">
                  <c:v>-3.5998945996221834</c:v>
                </c:pt>
                <c:pt idx="591">
                  <c:v>-3.5995544316092687</c:v>
                </c:pt>
                <c:pt idx="592">
                  <c:v>-3.5992900607444627</c:v>
                </c:pt>
                <c:pt idx="593">
                  <c:v>-3.599144516124742</c:v>
                </c:pt>
                <c:pt idx="594">
                  <c:v>-3.5991421303476412</c:v>
                </c:pt>
                <c:pt idx="595">
                  <c:v>-3.5992963402602913</c:v>
                </c:pt>
                <c:pt idx="596">
                  <c:v>-3.5996132193199846</c:v>
                </c:pt>
                <c:pt idx="597">
                  <c:v>-3.6001027542667043</c:v>
                </c:pt>
                <c:pt idx="598">
                  <c:v>-3.6007888174742466</c:v>
                </c:pt>
                <c:pt idx="599">
                  <c:v>-3.6017039712439298</c:v>
                </c:pt>
                <c:pt idx="600">
                  <c:v>-3.6028775884141586</c:v>
                </c:pt>
                <c:pt idx="601">
                  <c:v>-3.6043120990072053</c:v>
                </c:pt>
                <c:pt idx="602">
                  <c:v>-3.6059837825119163</c:v>
                </c:pt>
                <c:pt idx="603">
                  <c:v>-3.6078520936316445</c:v>
                </c:pt>
                <c:pt idx="604">
                  <c:v>-3.6098705549266543</c:v>
                </c:pt>
                <c:pt idx="605">
                  <c:v>-3.6120060104138325</c:v>
                </c:pt>
                <c:pt idx="606">
                  <c:v>-3.6142279265595429</c:v>
                </c:pt>
                <c:pt idx="607">
                  <c:v>-3.6165028801867907</c:v>
                </c:pt>
                <c:pt idx="608">
                  <c:v>-3.61880876745309</c:v>
                </c:pt>
                <c:pt idx="609">
                  <c:v>-3.6211732063550159</c:v>
                </c:pt>
                <c:pt idx="610">
                  <c:v>-3.6236937181324258</c:v>
                </c:pt>
                <c:pt idx="611">
                  <c:v>-3.6264954737997122</c:v>
                </c:pt>
                <c:pt idx="612">
                  <c:v>-3.6297150081270191</c:v>
                </c:pt>
                <c:pt idx="613">
                  <c:v>-3.6334645443773046</c:v>
                </c:pt>
                <c:pt idx="614">
                  <c:v>-3.6377991801968173</c:v>
                </c:pt>
                <c:pt idx="615">
                  <c:v>-3.6427160552193665</c:v>
                </c:pt>
                <c:pt idx="616">
                  <c:v>-3.6482176119554617</c:v>
                </c:pt>
                <c:pt idx="617">
                  <c:v>-3.6543738171532838</c:v>
                </c:pt>
                <c:pt idx="618">
                  <c:v>-3.6613249660239213</c:v>
                </c:pt>
                <c:pt idx="619">
                  <c:v>-3.6692836489437459</c:v>
                </c:pt>
                <c:pt idx="620">
                  <c:v>-3.6785454656352341</c:v>
                </c:pt>
                <c:pt idx="621">
                  <c:v>-3.6894430106013876</c:v>
                </c:pt>
                <c:pt idx="622">
                  <c:v>-3.7021878373954937</c:v>
                </c:pt>
                <c:pt idx="623">
                  <c:v>-3.7166866165208847</c:v>
                </c:pt>
                <c:pt idx="624">
                  <c:v>-3.7326338756910342</c:v>
                </c:pt>
                <c:pt idx="625">
                  <c:v>-3.7497202335443163</c:v>
                </c:pt>
                <c:pt idx="626">
                  <c:v>-3.7676334784504633</c:v>
                </c:pt>
                <c:pt idx="627">
                  <c:v>-3.7860460651622088</c:v>
                </c:pt>
                <c:pt idx="628">
                  <c:v>-3.80454207966386</c:v>
                </c:pt>
                <c:pt idx="629">
                  <c:v>-3.8227656527144926</c:v>
                </c:pt>
                <c:pt idx="630">
                  <c:v>-3.8405969395905424</c:v>
                </c:pt>
                <c:pt idx="631">
                  <c:v>-3.8578786651963326</c:v>
                </c:pt>
                <c:pt idx="632">
                  <c:v>-3.8743866238821685</c:v>
                </c:pt>
                <c:pt idx="633">
                  <c:v>-3.890245999294303</c:v>
                </c:pt>
                <c:pt idx="634">
                  <c:v>-3.9058685475253787</c:v>
                </c:pt>
                <c:pt idx="635">
                  <c:v>-3.9216241720889968</c:v>
                </c:pt>
                <c:pt idx="636">
                  <c:v>-3.9378871113608973</c:v>
                </c:pt>
                <c:pt idx="637">
                  <c:v>-3.9549888007648324</c:v>
                </c:pt>
                <c:pt idx="638">
                  <c:v>-3.9731368809253182</c:v>
                </c:pt>
                <c:pt idx="639">
                  <c:v>-3.9923961350175206</c:v>
                </c:pt>
                <c:pt idx="640">
                  <c:v>-4.0126585164142812</c:v>
                </c:pt>
                <c:pt idx="641">
                  <c:v>-4.0336755309253887</c:v>
                </c:pt>
                <c:pt idx="642">
                  <c:v>-4.0551154684304453</c:v>
                </c:pt>
                <c:pt idx="643">
                  <c:v>-4.0766282542355663</c:v>
                </c:pt>
                <c:pt idx="644">
                  <c:v>-4.0979113814207544</c:v>
                </c:pt>
                <c:pt idx="645">
                  <c:v>-4.118840766127855</c:v>
                </c:pt>
                <c:pt idx="646">
                  <c:v>-4.1394521909711148</c:v>
                </c:pt>
                <c:pt idx="647">
                  <c:v>-4.1598361012110932</c:v>
                </c:pt>
                <c:pt idx="648">
                  <c:v>-4.1800796834045642</c:v>
                </c:pt>
                <c:pt idx="649">
                  <c:v>-4.2002634127400071</c:v>
                </c:pt>
                <c:pt idx="650">
                  <c:v>-4.2204593402016606</c:v>
                </c:pt>
                <c:pt idx="651">
                  <c:v>-4.24074493841084</c:v>
                </c:pt>
                <c:pt idx="652">
                  <c:v>-4.2612073187367701</c:v>
                </c:pt>
                <c:pt idx="653">
                  <c:v>-4.28190496304929</c:v>
                </c:pt>
                <c:pt idx="654">
                  <c:v>-4.3028153294020592</c:v>
                </c:pt>
                <c:pt idx="655">
                  <c:v>-4.3237828711872393</c:v>
                </c:pt>
                <c:pt idx="656">
                  <c:v>-4.3445140902509429</c:v>
                </c:pt>
                <c:pt idx="657">
                  <c:v>-4.364683297804496</c:v>
                </c:pt>
                <c:pt idx="658">
                  <c:v>-4.3840753847225633</c:v>
                </c:pt>
                <c:pt idx="659">
                  <c:v>-4.4026336171054403</c:v>
                </c:pt>
                <c:pt idx="660">
                  <c:v>-4.4203262589213947</c:v>
                </c:pt>
                <c:pt idx="661">
                  <c:v>-4.4370481484880031</c:v>
                </c:pt>
                <c:pt idx="662">
                  <c:v>-4.4526421604385655</c:v>
                </c:pt>
                <c:pt idx="663">
                  <c:v>-4.4669193612394587</c:v>
                </c:pt>
                <c:pt idx="664">
                  <c:v>-4.4796809588839448</c:v>
                </c:pt>
                <c:pt idx="665">
                  <c:v>-4.4907418334157416</c:v>
                </c:pt>
                <c:pt idx="666">
                  <c:v>-4.5000374611838403</c:v>
                </c:pt>
                <c:pt idx="667">
                  <c:v>-4.5076689464899182</c:v>
                </c:pt>
                <c:pt idx="668">
                  <c:v>-4.5137384441303583</c:v>
                </c:pt>
                <c:pt idx="669">
                  <c:v>-4.5181760127293682</c:v>
                </c:pt>
                <c:pt idx="670">
                  <c:v>-4.5210538399151465</c:v>
                </c:pt>
                <c:pt idx="671">
                  <c:v>-4.5231735878482739</c:v>
                </c:pt>
                <c:pt idx="672">
                  <c:v>-4.5254355796614023</c:v>
                </c:pt>
                <c:pt idx="673">
                  <c:v>-4.5288100395239201</c:v>
                </c:pt>
                <c:pt idx="674">
                  <c:v>-4.5337910220158939</c:v>
                </c:pt>
                <c:pt idx="675">
                  <c:v>-4.5402041775911615</c:v>
                </c:pt>
                <c:pt idx="676">
                  <c:v>-4.5473900920631483</c:v>
                </c:pt>
                <c:pt idx="677">
                  <c:v>-4.5547427536703928</c:v>
                </c:pt>
                <c:pt idx="678">
                  <c:v>-4.5618200205936068</c:v>
                </c:pt>
                <c:pt idx="679">
                  <c:v>-4.568267029485499</c:v>
                </c:pt>
                <c:pt idx="680">
                  <c:v>-4.5738776986256555</c:v>
                </c:pt>
                <c:pt idx="681">
                  <c:v>-4.5785870275832314</c:v>
                </c:pt>
                <c:pt idx="682">
                  <c:v>-4.5822955244775958</c:v>
                </c:pt>
                <c:pt idx="683">
                  <c:v>-4.585000504316433</c:v>
                </c:pt>
                <c:pt idx="684">
                  <c:v>-4.5869878970159634</c:v>
                </c:pt>
                <c:pt idx="685">
                  <c:v>-4.588646831907103</c:v>
                </c:pt>
                <c:pt idx="686">
                  <c:v>-4.5903154991746256</c:v>
                </c:pt>
                <c:pt idx="687">
                  <c:v>-4.5922386137805074</c:v>
                </c:pt>
                <c:pt idx="688">
                  <c:v>-4.5945486870032566</c:v>
                </c:pt>
                <c:pt idx="689">
                  <c:v>-4.5972090795125791</c:v>
                </c:pt>
                <c:pt idx="690">
                  <c:v>-4.6000578816065989</c:v>
                </c:pt>
                <c:pt idx="691">
                  <c:v>-4.6028289169282193</c:v>
                </c:pt>
                <c:pt idx="692">
                  <c:v>-4.6052023963936852</c:v>
                </c:pt>
                <c:pt idx="693">
                  <c:v>-4.6068932361503281</c:v>
                </c:pt>
                <c:pt idx="694">
                  <c:v>-4.6077512329716264</c:v>
                </c:pt>
                <c:pt idx="695">
                  <c:v>-4.60788843789254</c:v>
                </c:pt>
                <c:pt idx="696">
                  <c:v>-4.607614995657431</c:v>
                </c:pt>
                <c:pt idx="697">
                  <c:v>-4.6072337174441813</c:v>
                </c:pt>
                <c:pt idx="698">
                  <c:v>-4.6069476828688662</c:v>
                </c:pt>
                <c:pt idx="699">
                  <c:v>-4.60688993461976</c:v>
                </c:pt>
                <c:pt idx="700">
                  <c:v>-4.6071202785529719</c:v>
                </c:pt>
                <c:pt idx="701">
                  <c:v>-4.6075998800368927</c:v>
                </c:pt>
                <c:pt idx="702">
                  <c:v>-4.6082146388882821</c:v>
                </c:pt>
                <c:pt idx="703">
                  <c:v>-4.6088351164567563</c:v>
                </c:pt>
                <c:pt idx="704">
                  <c:v>-4.6093769544425713</c:v>
                </c:pt>
                <c:pt idx="705">
                  <c:v>-4.6098020527346879</c:v>
                </c:pt>
                <c:pt idx="706">
                  <c:v>-4.6101086568294072</c:v>
                </c:pt>
                <c:pt idx="707">
                  <c:v>-4.6103190355081027</c:v>
                </c:pt>
                <c:pt idx="708">
                  <c:v>-4.6104725201120935</c:v>
                </c:pt>
                <c:pt idx="709">
                  <c:v>-4.6106102072946626</c:v>
                </c:pt>
                <c:pt idx="710">
                  <c:v>-4.6107567629234705</c:v>
                </c:pt>
                <c:pt idx="711">
                  <c:v>-4.6109145616832246</c:v>
                </c:pt>
                <c:pt idx="712">
                  <c:v>-4.6110879797955633</c:v>
                </c:pt>
                <c:pt idx="713">
                  <c:v>-4.611305100459294</c:v>
                </c:pt>
                <c:pt idx="714">
                  <c:v>-4.6116210304364449</c:v>
                </c:pt>
                <c:pt idx="715">
                  <c:v>-4.6121032014704992</c:v>
                </c:pt>
                <c:pt idx="716">
                  <c:v>-4.6128129932427173</c:v>
                </c:pt>
                <c:pt idx="717">
                  <c:v>-4.613797574256532</c:v>
                </c:pt>
                <c:pt idx="718">
                  <c:v>-4.6150830164952827</c:v>
                </c:pt>
                <c:pt idx="719">
                  <c:v>-4.6166704904336884</c:v>
                </c:pt>
                <c:pt idx="720">
                  <c:v>-4.6185392813721702</c:v>
                </c:pt>
                <c:pt idx="721">
                  <c:v>-4.620655627616495</c:v>
                </c:pt>
                <c:pt idx="722">
                  <c:v>-4.6229827345430818</c:v>
                </c:pt>
                <c:pt idx="723">
                  <c:v>-4.6254896073649965</c:v>
                </c:pt>
                <c:pt idx="724">
                  <c:v>-4.6281441628879447</c:v>
                </c:pt>
                <c:pt idx="725">
                  <c:v>-4.6309112426362775</c:v>
                </c:pt>
                <c:pt idx="726">
                  <c:v>-4.6337737645905506</c:v>
                </c:pt>
                <c:pt idx="727">
                  <c:v>-4.6367583577333145</c:v>
                </c:pt>
                <c:pt idx="728">
                  <c:v>-4.6399676550217581</c:v>
                </c:pt>
                <c:pt idx="729">
                  <c:v>-4.6435337610834129</c:v>
                </c:pt>
                <c:pt idx="730">
                  <c:v>-4.6475674693173037</c:v>
                </c:pt>
                <c:pt idx="731">
                  <c:v>-4.6521304289083378</c:v>
                </c:pt>
                <c:pt idx="732">
                  <c:v>-4.6572498036076091</c:v>
                </c:pt>
                <c:pt idx="733">
                  <c:v>-4.6629631151263418</c:v>
                </c:pt>
                <c:pt idx="734">
                  <c:v>-4.6693523746488417</c:v>
                </c:pt>
                <c:pt idx="735">
                  <c:v>-4.6765439700138529</c:v>
                </c:pt>
                <c:pt idx="736">
                  <c:v>-4.684727192857487</c:v>
                </c:pt>
                <c:pt idx="737">
                  <c:v>-4.6941654078674002</c:v>
                </c:pt>
                <c:pt idx="738">
                  <c:v>-4.705211364656023</c:v>
                </c:pt>
                <c:pt idx="739">
                  <c:v>-4.7181763154422223</c:v>
                </c:pt>
                <c:pt idx="740">
                  <c:v>-4.7330287901460881</c:v>
                </c:pt>
                <c:pt idx="741">
                  <c:v>-4.7494403394626765</c:v>
                </c:pt>
                <c:pt idx="742">
                  <c:v>-4.7670599833279574</c:v>
                </c:pt>
                <c:pt idx="743">
                  <c:v>-4.7855338702765042</c:v>
                </c:pt>
                <c:pt idx="744">
                  <c:v>-4.8044534543718083</c:v>
                </c:pt>
                <c:pt idx="745">
                  <c:v>-4.8233824045595384</c:v>
                </c:pt>
                <c:pt idx="746">
                  <c:v>-4.8420830413215397</c:v>
                </c:pt>
                <c:pt idx="747">
                  <c:v>-4.8605447885969895</c:v>
                </c:pt>
                <c:pt idx="748">
                  <c:v>-4.8786383247102227</c:v>
                </c:pt>
                <c:pt idx="749">
                  <c:v>-4.8961096201565253</c:v>
                </c:pt>
                <c:pt idx="750">
                  <c:v>-4.9129047240313959</c:v>
                </c:pt>
                <c:pt idx="751">
                  <c:v>-4.9292646619176628</c:v>
                </c:pt>
                <c:pt idx="752">
                  <c:v>-4.9455030554571477</c:v>
                </c:pt>
                <c:pt idx="753">
                  <c:v>-4.9619284314051866</c:v>
                </c:pt>
                <c:pt idx="754">
                  <c:v>-4.9788303082531451</c:v>
                </c:pt>
                <c:pt idx="755">
                  <c:v>-4.9964121179465737</c:v>
                </c:pt>
                <c:pt idx="756">
                  <c:v>-5.0147410532502201</c:v>
                </c:pt>
                <c:pt idx="757">
                  <c:v>-5.0337860901278377</c:v>
                </c:pt>
                <c:pt idx="758">
                  <c:v>-5.0534507064497394</c:v>
                </c:pt>
                <c:pt idx="759">
                  <c:v>-5.0735860826367221</c:v>
                </c:pt>
                <c:pt idx="760">
                  <c:v>-5.0940262152759148</c:v>
                </c:pt>
                <c:pt idx="761">
                  <c:v>-5.1145986509395271</c:v>
                </c:pt>
                <c:pt idx="762">
                  <c:v>-5.1351571106161273</c:v>
                </c:pt>
                <c:pt idx="763">
                  <c:v>-5.1556691523505531</c:v>
                </c:pt>
                <c:pt idx="764">
                  <c:v>-5.1761697836416891</c:v>
                </c:pt>
                <c:pt idx="765">
                  <c:v>-5.1966999796859401</c:v>
                </c:pt>
                <c:pt idx="766">
                  <c:v>-5.2172642188897775</c:v>
                </c:pt>
                <c:pt idx="767">
                  <c:v>-5.237848198234798</c:v>
                </c:pt>
                <c:pt idx="768">
                  <c:v>-5.2584313935314713</c:v>
                </c:pt>
                <c:pt idx="769">
                  <c:v>-5.2790034546112095</c:v>
                </c:pt>
                <c:pt idx="770">
                  <c:v>-5.2995841891605826</c:v>
                </c:pt>
                <c:pt idx="771">
                  <c:v>-5.3202138892912556</c:v>
                </c:pt>
                <c:pt idx="772">
                  <c:v>-5.3409303862604824</c:v>
                </c:pt>
                <c:pt idx="773">
                  <c:v>-5.3617081507751845</c:v>
                </c:pt>
                <c:pt idx="774">
                  <c:v>-5.3823816719788082</c:v>
                </c:pt>
                <c:pt idx="775">
                  <c:v>-5.4026571537095176</c:v>
                </c:pt>
                <c:pt idx="776">
                  <c:v>-5.4222808112353942</c:v>
                </c:pt>
                <c:pt idx="777">
                  <c:v>-5.4412000201667228</c:v>
                </c:pt>
                <c:pt idx="778">
                  <c:v>-5.4594690148565581</c:v>
                </c:pt>
                <c:pt idx="779">
                  <c:v>-5.4770706542088963</c:v>
                </c:pt>
                <c:pt idx="780">
                  <c:v>-5.4938612652960686</c:v>
                </c:pt>
                <c:pt idx="781">
                  <c:v>-5.5095917152765166</c:v>
                </c:pt>
                <c:pt idx="782">
                  <c:v>-5.5239289937525395</c:v>
                </c:pt>
                <c:pt idx="783">
                  <c:v>-5.5364970017595683</c:v>
                </c:pt>
                <c:pt idx="784">
                  <c:v>-5.5470206395409765</c:v>
                </c:pt>
                <c:pt idx="785">
                  <c:v>-5.5555159457520471</c:v>
                </c:pt>
                <c:pt idx="786">
                  <c:v>-5.5621008767698923</c:v>
                </c:pt>
                <c:pt idx="787">
                  <c:v>-5.5668672170127937</c:v>
                </c:pt>
                <c:pt idx="788">
                  <c:v>-5.5700242601543097</c:v>
                </c:pt>
                <c:pt idx="789">
                  <c:v>-5.5722425619306746</c:v>
                </c:pt>
                <c:pt idx="790">
                  <c:v>-5.5743385979864053</c:v>
                </c:pt>
                <c:pt idx="791">
                  <c:v>-5.5772136581660989</c:v>
                </c:pt>
                <c:pt idx="792">
                  <c:v>-5.5816228076582837</c:v>
                </c:pt>
                <c:pt idx="793">
                  <c:v>-5.587735354316405</c:v>
                </c:pt>
                <c:pt idx="794">
                  <c:v>-5.5950041503815999</c:v>
                </c:pt>
                <c:pt idx="795">
                  <c:v>-5.6027095544531145</c:v>
                </c:pt>
                <c:pt idx="796">
                  <c:v>-5.6102829055746763</c:v>
                </c:pt>
                <c:pt idx="797">
                  <c:v>-5.6172757983130808</c:v>
                </c:pt>
                <c:pt idx="798">
                  <c:v>-5.6233978478215594</c:v>
                </c:pt>
                <c:pt idx="799">
                  <c:v>-5.6285381839927613</c:v>
                </c:pt>
                <c:pt idx="800">
                  <c:v>-5.6326792147494134</c:v>
                </c:pt>
                <c:pt idx="801">
                  <c:v>-5.6358683435708228</c:v>
                </c:pt>
                <c:pt idx="802">
                  <c:v>-5.6383502266825394</c:v>
                </c:pt>
                <c:pt idx="803">
                  <c:v>-5.6404653652698142</c:v>
                </c:pt>
                <c:pt idx="804">
                  <c:v>-5.6425190008209656</c:v>
                </c:pt>
                <c:pt idx="805">
                  <c:v>-5.6447516036111471</c:v>
                </c:pt>
                <c:pt idx="806">
                  <c:v>-5.6473411311001644</c:v>
                </c:pt>
                <c:pt idx="807">
                  <c:v>-5.6503464536769528</c:v>
                </c:pt>
                <c:pt idx="808">
                  <c:v>-5.6536480330242798</c:v>
                </c:pt>
                <c:pt idx="809">
                  <c:v>-5.6570280714294574</c:v>
                </c:pt>
                <c:pt idx="810">
                  <c:v>-5.6602052508976524</c:v>
                </c:pt>
                <c:pt idx="811">
                  <c:v>-5.6628846939907023</c:v>
                </c:pt>
                <c:pt idx="812">
                  <c:v>-5.664840919288487</c:v>
                </c:pt>
                <c:pt idx="813">
                  <c:v>-5.6659955548328167</c:v>
                </c:pt>
                <c:pt idx="814">
                  <c:v>-5.6664531128635067</c:v>
                </c:pt>
                <c:pt idx="815">
                  <c:v>-5.6664312595460702</c:v>
                </c:pt>
                <c:pt idx="816">
                  <c:v>-5.6661646112638326</c:v>
                </c:pt>
                <c:pt idx="817">
                  <c:v>-5.6658642897710525</c:v>
                </c:pt>
                <c:pt idx="818">
                  <c:v>-5.6657050065760277</c:v>
                </c:pt>
                <c:pt idx="819">
                  <c:v>-5.6658056909045138</c:v>
                </c:pt>
                <c:pt idx="820">
                  <c:v>-5.6662119204649244</c:v>
                </c:pt>
                <c:pt idx="821">
                  <c:v>-5.6668816255975152</c:v>
                </c:pt>
                <c:pt idx="822">
                  <c:v>-5.6677009683048718</c:v>
                </c:pt>
                <c:pt idx="823">
                  <c:v>-5.6685414861677748</c:v>
                </c:pt>
                <c:pt idx="824">
                  <c:v>-5.6693190822223984</c:v>
                </c:pt>
                <c:pt idx="825">
                  <c:v>-5.6700052401900765</c:v>
                </c:pt>
                <c:pt idx="826">
                  <c:v>-5.6706042744877063</c:v>
                </c:pt>
                <c:pt idx="827">
                  <c:v>-5.6711287772135375</c:v>
                </c:pt>
                <c:pt idx="828">
                  <c:v>-5.6715951190031859</c:v>
                </c:pt>
                <c:pt idx="829">
                  <c:v>-5.6720308168353943</c:v>
                </c:pt>
                <c:pt idx="830">
                  <c:v>-5.6724703656057871</c:v>
                </c:pt>
                <c:pt idx="831">
                  <c:v>-5.6729509045888973</c:v>
                </c:pt>
                <c:pt idx="832">
                  <c:v>-5.6735139157373817</c:v>
                </c:pt>
                <c:pt idx="833">
                  <c:v>-5.6742039813053768</c:v>
                </c:pt>
                <c:pt idx="834">
                  <c:v>-5.6750698399952464</c:v>
                </c:pt>
                <c:pt idx="835">
                  <c:v>-5.6761630082316543</c:v>
                </c:pt>
                <c:pt idx="836">
                  <c:v>-5.6775330989020745</c:v>
                </c:pt>
                <c:pt idx="837">
                  <c:v>-5.6792187048137279</c:v>
                </c:pt>
                <c:pt idx="838">
                  <c:v>-5.6812297158330303</c:v>
                </c:pt>
                <c:pt idx="839">
                  <c:v>-5.6835353203057872</c:v>
                </c:pt>
                <c:pt idx="840">
                  <c:v>-5.6860753061142999</c:v>
                </c:pt>
                <c:pt idx="841">
                  <c:v>-5.6887914864564255</c:v>
                </c:pt>
                <c:pt idx="842">
                  <c:v>-5.6916466510985328</c:v>
                </c:pt>
                <c:pt idx="843">
                  <c:v>-5.6946244015789134</c:v>
                </c:pt>
                <c:pt idx="844">
                  <c:v>-5.6977126093691153</c:v>
                </c:pt>
                <c:pt idx="845">
                  <c:v>-5.7008993128828136</c:v>
                </c:pt>
                <c:pt idx="846">
                  <c:v>-5.7041953229971938</c:v>
                </c:pt>
                <c:pt idx="847">
                  <c:v>-5.7076594164053258</c:v>
                </c:pt>
                <c:pt idx="848">
                  <c:v>-5.711391181668465</c:v>
                </c:pt>
                <c:pt idx="849">
                  <c:v>-5.715486923452314</c:v>
                </c:pt>
                <c:pt idx="850">
                  <c:v>-5.7200033630196518</c:v>
                </c:pt>
                <c:pt idx="851">
                  <c:v>-5.7249539912947505</c:v>
                </c:pt>
                <c:pt idx="852">
                  <c:v>-5.7303377835595368</c:v>
                </c:pt>
                <c:pt idx="853">
                  <c:v>-5.736197383027136</c:v>
                </c:pt>
                <c:pt idx="854">
                  <c:v>-5.7426508123156195</c:v>
                </c:pt>
                <c:pt idx="855">
                  <c:v>-5.7498872256888705</c:v>
                </c:pt>
                <c:pt idx="856">
                  <c:v>-5.7581611866348572</c:v>
                </c:pt>
                <c:pt idx="857">
                  <c:v>-5.7678036004436848</c:v>
                </c:pt>
                <c:pt idx="858">
                  <c:v>-5.779169097588758</c:v>
                </c:pt>
                <c:pt idx="859">
                  <c:v>-5.7924814326626661</c:v>
                </c:pt>
                <c:pt idx="860">
                  <c:v>-5.8076551850987608</c:v>
                </c:pt>
                <c:pt idx="861">
                  <c:v>-5.8243481076645116</c:v>
                </c:pt>
                <c:pt idx="862">
                  <c:v>-5.8422191001019064</c:v>
                </c:pt>
                <c:pt idx="863">
                  <c:v>-5.8609516704843916</c:v>
                </c:pt>
                <c:pt idx="864">
                  <c:v>-5.8802188797031212</c:v>
                </c:pt>
                <c:pt idx="865">
                  <c:v>-5.8995906216955998</c:v>
                </c:pt>
                <c:pt idx="866">
                  <c:v>-5.9186281864103751</c:v>
                </c:pt>
                <c:pt idx="867">
                  <c:v>-5.9371776476676015</c:v>
                </c:pt>
                <c:pt idx="868">
                  <c:v>-5.9552984616124229</c:v>
                </c:pt>
                <c:pt idx="869">
                  <c:v>-5.972969105396631</c:v>
                </c:pt>
                <c:pt idx="870">
                  <c:v>-5.9902563558364603</c:v>
                </c:pt>
                <c:pt idx="871">
                  <c:v>-6.0074304503379237</c:v>
                </c:pt>
                <c:pt idx="872">
                  <c:v>-6.0247811224903867</c:v>
                </c:pt>
                <c:pt idx="873">
                  <c:v>-6.0426031554065869</c:v>
                </c:pt>
                <c:pt idx="874">
                  <c:v>-6.0611255695759647</c:v>
                </c:pt>
                <c:pt idx="875">
                  <c:v>-6.0804809150476098</c:v>
                </c:pt>
                <c:pt idx="876">
                  <c:v>-6.1007079853064399</c:v>
                </c:pt>
                <c:pt idx="877">
                  <c:v>-6.121733873146499</c:v>
                </c:pt>
                <c:pt idx="878">
                  <c:v>-6.1433827301754418</c:v>
                </c:pt>
                <c:pt idx="879">
                  <c:v>-6.1654388045638449</c:v>
                </c:pt>
                <c:pt idx="880">
                  <c:v>-6.1876777522399893</c:v>
                </c:pt>
                <c:pt idx="881">
                  <c:v>-6.2099014198937281</c:v>
                </c:pt>
                <c:pt idx="882">
                  <c:v>-6.2320022963276962</c:v>
                </c:pt>
                <c:pt idx="883">
                  <c:v>-6.2539879842695916</c:v>
                </c:pt>
                <c:pt idx="884">
                  <c:v>-6.2759008250896251</c:v>
                </c:pt>
                <c:pt idx="885">
                  <c:v>-6.2977728979393506</c:v>
                </c:pt>
                <c:pt idx="886">
                  <c:v>-6.3196312748047667</c:v>
                </c:pt>
                <c:pt idx="887">
                  <c:v>-6.3414934467520467</c:v>
                </c:pt>
                <c:pt idx="888">
                  <c:v>-6.3633669564711957</c:v>
                </c:pt>
                <c:pt idx="889">
                  <c:v>-6.3852758968106977</c:v>
                </c:pt>
                <c:pt idx="890">
                  <c:v>-6.4072439113840716</c:v>
                </c:pt>
                <c:pt idx="891">
                  <c:v>-6.4292788960305316</c:v>
                </c:pt>
                <c:pt idx="892">
                  <c:v>-6.4513481085338862</c:v>
                </c:pt>
                <c:pt idx="893">
                  <c:v>-6.4732921645112391</c:v>
                </c:pt>
                <c:pt idx="894">
                  <c:v>-6.4947894817333358</c:v>
                </c:pt>
                <c:pt idx="895">
                  <c:v>-6.5154988415541242</c:v>
                </c:pt>
                <c:pt idx="896">
                  <c:v>-6.5353341283308248</c:v>
                </c:pt>
                <c:pt idx="897">
                  <c:v>-6.5543303101987016</c:v>
                </c:pt>
                <c:pt idx="898">
                  <c:v>-6.5723946704233658</c:v>
                </c:pt>
                <c:pt idx="899">
                  <c:v>-6.5893170908035037</c:v>
                </c:pt>
                <c:pt idx="900">
                  <c:v>-6.6048749166149863</c:v>
                </c:pt>
                <c:pt idx="901">
                  <c:v>-6.6188138377712695</c:v>
                </c:pt>
                <c:pt idx="902">
                  <c:v>-6.6307854183637813</c:v>
                </c:pt>
                <c:pt idx="903">
                  <c:v>-6.6404940904743261</c:v>
                </c:pt>
                <c:pt idx="904">
                  <c:v>-6.6480364140465689</c:v>
                </c:pt>
                <c:pt idx="905">
                  <c:v>-6.6536672851960317</c:v>
                </c:pt>
                <c:pt idx="906">
                  <c:v>-6.6574264726246755</c:v>
                </c:pt>
                <c:pt idx="907">
                  <c:v>-6.6593918637917824</c:v>
                </c:pt>
                <c:pt idx="908">
                  <c:v>-6.6600339144771565</c:v>
                </c:pt>
                <c:pt idx="909">
                  <c:v>-6.6601416179706234</c:v>
                </c:pt>
                <c:pt idx="910">
                  <c:v>-6.6609600162503151</c:v>
                </c:pt>
                <c:pt idx="911">
                  <c:v>-6.6642579741489865</c:v>
                </c:pt>
                <c:pt idx="912">
                  <c:v>-6.6703308633422891</c:v>
                </c:pt>
                <c:pt idx="913">
                  <c:v>-6.6780533025006665</c:v>
                </c:pt>
                <c:pt idx="914">
                  <c:v>-6.6863128799139115</c:v>
                </c:pt>
                <c:pt idx="915">
                  <c:v>-6.6943125805724062</c:v>
                </c:pt>
                <c:pt idx="916">
                  <c:v>-6.7014462325157176</c:v>
                </c:pt>
                <c:pt idx="917">
                  <c:v>-6.7075625203099314</c:v>
                </c:pt>
                <c:pt idx="918">
                  <c:v>-6.7128371461610552</c:v>
                </c:pt>
                <c:pt idx="919">
                  <c:v>-6.7174450355746433</c:v>
                </c:pt>
                <c:pt idx="920">
                  <c:v>-6.7214585583568596</c:v>
                </c:pt>
                <c:pt idx="921">
                  <c:v>-6.7248471048843754</c:v>
                </c:pt>
                <c:pt idx="922">
                  <c:v>-6.7275887759817561</c:v>
                </c:pt>
                <c:pt idx="923">
                  <c:v>-6.7297222977506186</c:v>
                </c:pt>
                <c:pt idx="924">
                  <c:v>-6.7314111307509545</c:v>
                </c:pt>
                <c:pt idx="925">
                  <c:v>-6.7328914403954832</c:v>
                </c:pt>
                <c:pt idx="926">
                  <c:v>-6.7343640048631217</c:v>
                </c:pt>
                <c:pt idx="927">
                  <c:v>-6.7359539361607377</c:v>
                </c:pt>
                <c:pt idx="928">
                  <c:v>-6.7377226617438888</c:v>
                </c:pt>
                <c:pt idx="929">
                  <c:v>-6.7396228877231987</c:v>
                </c:pt>
                <c:pt idx="930">
                  <c:v>-6.7414993044734084</c:v>
                </c:pt>
                <c:pt idx="931">
                  <c:v>-6.7431632533436172</c:v>
                </c:pt>
                <c:pt idx="932">
                  <c:v>-6.7444684263656782</c:v>
                </c:pt>
                <c:pt idx="933">
                  <c:v>-6.7453660448681996</c:v>
                </c:pt>
                <c:pt idx="934">
                  <c:v>-6.7459079285516586</c:v>
                </c:pt>
                <c:pt idx="935">
                  <c:v>-6.7462078442498301</c:v>
                </c:pt>
                <c:pt idx="936">
                  <c:v>-6.7463892123427547</c:v>
                </c:pt>
                <c:pt idx="937">
                  <c:v>-6.7465561847786955</c:v>
                </c:pt>
                <c:pt idx="938">
                  <c:v>-6.7467860996807456</c:v>
                </c:pt>
                <c:pt idx="939">
                  <c:v>-6.7471287736947945</c:v>
                </c:pt>
                <c:pt idx="940">
                  <c:v>-6.7476015727250953</c:v>
                </c:pt>
                <c:pt idx="941">
                  <c:v>-6.7481894826731468</c:v>
                </c:pt>
                <c:pt idx="942">
                  <c:v>-6.748854011416495</c:v>
                </c:pt>
                <c:pt idx="943">
                  <c:v>-6.7495524245558096</c:v>
                </c:pt>
                <c:pt idx="944">
                  <c:v>-6.750254993238034</c:v>
                </c:pt>
                <c:pt idx="945">
                  <c:v>-6.750954665563758</c:v>
                </c:pt>
                <c:pt idx="946">
                  <c:v>-6.7516530140481565</c:v>
                </c:pt>
                <c:pt idx="947">
                  <c:v>-6.7523534777992005</c:v>
                </c:pt>
                <c:pt idx="948">
                  <c:v>-6.7530583181576018</c:v>
                </c:pt>
                <c:pt idx="949">
                  <c:v>-6.753772726400185</c:v>
                </c:pt>
                <c:pt idx="950">
                  <c:v>-6.7545025946569526</c:v>
                </c:pt>
                <c:pt idx="951">
                  <c:v>-6.7552564042868255</c:v>
                </c:pt>
                <c:pt idx="952">
                  <c:v>-6.7560523687483585</c:v>
                </c:pt>
                <c:pt idx="953">
                  <c:v>-6.7569276711612583</c:v>
                </c:pt>
                <c:pt idx="954">
                  <c:v>-6.7579334227781223</c:v>
                </c:pt>
                <c:pt idx="955">
                  <c:v>-6.7591301642666091</c:v>
                </c:pt>
                <c:pt idx="956">
                  <c:v>-6.760575363783329</c:v>
                </c:pt>
                <c:pt idx="957">
                  <c:v>-6.7623120055591821</c:v>
                </c:pt>
                <c:pt idx="958">
                  <c:v>-6.7643522683065385</c:v>
                </c:pt>
                <c:pt idx="959">
                  <c:v>-6.7666766360623996</c:v>
                </c:pt>
                <c:pt idx="960">
                  <c:v>-6.7692500922906165</c:v>
                </c:pt>
                <c:pt idx="961">
                  <c:v>-6.7720399058574268</c:v>
                </c:pt>
                <c:pt idx="962">
                  <c:v>-6.7750183417621876</c:v>
                </c:pt>
                <c:pt idx="963">
                  <c:v>-6.7781558932072539</c:v>
                </c:pt>
                <c:pt idx="964">
                  <c:v>-6.781420369796713</c:v>
                </c:pt>
                <c:pt idx="965">
                  <c:v>-6.7848121354298287</c:v>
                </c:pt>
                <c:pt idx="966">
                  <c:v>-6.7884000262158164</c:v>
                </c:pt>
                <c:pt idx="967">
                  <c:v>-6.7923001970665178</c:v>
                </c:pt>
                <c:pt idx="968">
                  <c:v>-6.7966284278628342</c:v>
                </c:pt>
                <c:pt idx="969">
                  <c:v>-6.8014743724899196</c:v>
                </c:pt>
                <c:pt idx="970">
                  <c:v>-6.8068875860763303</c:v>
                </c:pt>
                <c:pt idx="971">
                  <c:v>-6.8128925386635819</c:v>
                </c:pt>
                <c:pt idx="972">
                  <c:v>-6.8195371800309186</c:v>
                </c:pt>
                <c:pt idx="973">
                  <c:v>-6.826919833620825</c:v>
                </c:pt>
                <c:pt idx="974">
                  <c:v>-6.8352006326086556</c:v>
                </c:pt>
                <c:pt idx="975">
                  <c:v>-6.8446204938580903</c:v>
                </c:pt>
                <c:pt idx="976">
                  <c:v>-6.8554927026626542</c:v>
                </c:pt>
                <c:pt idx="977">
                  <c:v>-6.8681165670146811</c:v>
                </c:pt>
                <c:pt idx="978">
                  <c:v>-6.8825769580484506</c:v>
                </c:pt>
                <c:pt idx="979">
                  <c:v>-6.8986685850685996</c:v>
                </c:pt>
                <c:pt idx="980">
                  <c:v>-6.9161004976749343</c:v>
                </c:pt>
                <c:pt idx="981">
                  <c:v>-6.9346038661949008</c:v>
                </c:pt>
                <c:pt idx="982">
                  <c:v>-6.9538680251034179</c:v>
                </c:pt>
                <c:pt idx="983">
                  <c:v>-6.9734534659824901</c:v>
                </c:pt>
                <c:pt idx="984">
                  <c:v>-6.9927885347297307</c:v>
                </c:pt>
                <c:pt idx="985">
                  <c:v>-7.011535602897685</c:v>
                </c:pt>
                <c:pt idx="986">
                  <c:v>-7.0296990167552744</c:v>
                </c:pt>
                <c:pt idx="987">
                  <c:v>-7.0472739248240162</c:v>
                </c:pt>
                <c:pt idx="988">
                  <c:v>-7.0641929691284133</c:v>
                </c:pt>
                <c:pt idx="989">
                  <c:v>-7.0806896606022107</c:v>
                </c:pt>
                <c:pt idx="990">
                  <c:v>-7.0971258447087298</c:v>
                </c:pt>
                <c:pt idx="991">
                  <c:v>-7.1138275863014719</c:v>
                </c:pt>
                <c:pt idx="992">
                  <c:v>-7.1311330685193086</c:v>
                </c:pt>
                <c:pt idx="993">
                  <c:v>-7.1492944414347672</c:v>
                </c:pt>
                <c:pt idx="994">
                  <c:v>-7.1684565905501287</c:v>
                </c:pt>
                <c:pt idx="995">
                  <c:v>-7.1886254491824157</c:v>
                </c:pt>
                <c:pt idx="996">
                  <c:v>-7.2096499626238826</c:v>
                </c:pt>
                <c:pt idx="997">
                  <c:v>-7.2312748404213734</c:v>
                </c:pt>
                <c:pt idx="998">
                  <c:v>-7.2532106973236763</c:v>
                </c:pt>
                <c:pt idx="999">
                  <c:v>-7.2751743707334802</c:v>
                </c:pt>
                <c:pt idx="1000">
                  <c:v>-7.2969560929843631</c:v>
                </c:pt>
                <c:pt idx="1001">
                  <c:v>-7.3185003428306565</c:v>
                </c:pt>
                <c:pt idx="1002">
                  <c:v>-7.3398630983051341</c:v>
                </c:pt>
                <c:pt idx="1003">
                  <c:v>-7.3611259208375817</c:v>
                </c:pt>
                <c:pt idx="1004">
                  <c:v>-7.3823490288882674</c:v>
                </c:pt>
                <c:pt idx="1005">
                  <c:v>-7.403557850759487</c:v>
                </c:pt>
                <c:pt idx="1006">
                  <c:v>-7.4247608423847327</c:v>
                </c:pt>
                <c:pt idx="1007">
                  <c:v>-7.4459556711542687</c:v>
                </c:pt>
                <c:pt idx="1008">
                  <c:v>-7.4671422022290148</c:v>
                </c:pt>
                <c:pt idx="1009">
                  <c:v>-7.4883256687930473</c:v>
                </c:pt>
                <c:pt idx="1010">
                  <c:v>-7.5095061175414966</c:v>
                </c:pt>
                <c:pt idx="1011">
                  <c:v>-7.5306460756741087</c:v>
                </c:pt>
                <c:pt idx="1012">
                  <c:v>-7.5516130297406026</c:v>
                </c:pt>
                <c:pt idx="1013">
                  <c:v>-7.5721329717268322</c:v>
                </c:pt>
                <c:pt idx="1014">
                  <c:v>-7.5919847962386466</c:v>
                </c:pt>
                <c:pt idx="1015">
                  <c:v>-7.6110717681516808</c:v>
                </c:pt>
                <c:pt idx="1016">
                  <c:v>-7.6292968109281114</c:v>
                </c:pt>
                <c:pt idx="1017">
                  <c:v>-7.6464880271343807</c:v>
                </c:pt>
                <c:pt idx="1018">
                  <c:v>-7.6624217399797185</c:v>
                </c:pt>
                <c:pt idx="1019">
                  <c:v>-7.676815198421032</c:v>
                </c:pt>
                <c:pt idx="1020">
                  <c:v>-7.6893791255474833</c:v>
                </c:pt>
                <c:pt idx="1021">
                  <c:v>-7.6999121257594441</c:v>
                </c:pt>
                <c:pt idx="1022">
                  <c:v>-7.708447300473555</c:v>
                </c:pt>
                <c:pt idx="1023">
                  <c:v>-7.7152321170748177</c:v>
                </c:pt>
                <c:pt idx="1024">
                  <c:v>-7.7203563091846652</c:v>
                </c:pt>
                <c:pt idx="1025">
                  <c:v>-7.7237720310013067</c:v>
                </c:pt>
                <c:pt idx="1026">
                  <c:v>-7.7255044606133545</c:v>
                </c:pt>
                <c:pt idx="1027">
                  <c:v>-7.7258560447913052</c:v>
                </c:pt>
                <c:pt idx="1028">
                  <c:v>-7.7254726792511637</c:v>
                </c:pt>
                <c:pt idx="1029">
                  <c:v>-7.7254239400427904</c:v>
                </c:pt>
                <c:pt idx="1030">
                  <c:v>-7.7278252757653938</c:v>
                </c:pt>
                <c:pt idx="1031">
                  <c:v>-7.7332679775565554</c:v>
                </c:pt>
                <c:pt idx="1032">
                  <c:v>-7.7409305968457378</c:v>
                </c:pt>
                <c:pt idx="1033">
                  <c:v>-7.7495741194927241</c:v>
                </c:pt>
                <c:pt idx="1034">
                  <c:v>-7.7581406009995124</c:v>
                </c:pt>
                <c:pt idx="1035">
                  <c:v>-7.7656592601764922</c:v>
                </c:pt>
                <c:pt idx="1036">
                  <c:v>-7.7716423702669566</c:v>
                </c:pt>
                <c:pt idx="1037">
                  <c:v>-7.7764249356099011</c:v>
                </c:pt>
                <c:pt idx="1038">
                  <c:v>-7.7805837394788471</c:v>
                </c:pt>
                <c:pt idx="1039">
                  <c:v>-7.7844314150316496</c:v>
                </c:pt>
                <c:pt idx="1040">
                  <c:v>-7.7880491730251107</c:v>
                </c:pt>
                <c:pt idx="1041">
                  <c:v>-7.7912999399673266</c:v>
                </c:pt>
                <c:pt idx="1042">
                  <c:v>-7.7939704909543934</c:v>
                </c:pt>
                <c:pt idx="1043">
                  <c:v>-7.7961138612306851</c:v>
                </c:pt>
                <c:pt idx="1044">
                  <c:v>-7.7980044989587229</c:v>
                </c:pt>
                <c:pt idx="1045">
                  <c:v>-7.7998716613152554</c:v>
                </c:pt>
                <c:pt idx="1046">
                  <c:v>-7.8018393056187341</c:v>
                </c:pt>
                <c:pt idx="1047">
                  <c:v>-7.8039328705729076</c:v>
                </c:pt>
                <c:pt idx="1048">
                  <c:v>-7.8060758605436931</c:v>
                </c:pt>
                <c:pt idx="1049">
                  <c:v>-7.8081164470979925</c:v>
                </c:pt>
                <c:pt idx="1050">
                  <c:v>-7.8098852408590531</c:v>
                </c:pt>
                <c:pt idx="1051">
                  <c:v>-7.8112389336275356</c:v>
                </c:pt>
                <c:pt idx="1052">
                  <c:v>-7.8120999586086137</c:v>
                </c:pt>
                <c:pt idx="1053">
                  <c:v>-7.8125042698516323</c:v>
                </c:pt>
                <c:pt idx="1054">
                  <c:v>-7.8126104943329375</c:v>
                </c:pt>
                <c:pt idx="1055">
                  <c:v>-7.8126094061449338</c:v>
                </c:pt>
                <c:pt idx="1056">
                  <c:v>-7.8126492835115933</c:v>
                </c:pt>
                <c:pt idx="1057">
                  <c:v>-7.8128154664068967</c:v>
                </c:pt>
                <c:pt idx="1058">
                  <c:v>-7.8131329210560736</c:v>
                </c:pt>
                <c:pt idx="1059">
                  <c:v>-7.8135756722543181</c:v>
                </c:pt>
                <c:pt idx="1060">
                  <c:v>-7.814077555072994</c:v>
                </c:pt>
                <c:pt idx="1061">
                  <c:v>-7.8145632918512922</c:v>
                </c:pt>
                <c:pt idx="1062">
                  <c:v>-7.8149794085843869</c:v>
                </c:pt>
                <c:pt idx="1063">
                  <c:v>-7.8153029407152239</c:v>
                </c:pt>
                <c:pt idx="1064">
                  <c:v>-7.8155411850610763</c:v>
                </c:pt>
                <c:pt idx="1065">
                  <c:v>-7.815727106402508</c:v>
                </c:pt>
                <c:pt idx="1066">
                  <c:v>-7.8159045599134984</c:v>
                </c:pt>
                <c:pt idx="1067">
                  <c:v>-7.8161121822472301</c:v>
                </c:pt>
                <c:pt idx="1068">
                  <c:v>-7.8163745506359357</c:v>
                </c:pt>
                <c:pt idx="1069">
                  <c:v>-7.8167102395077199</c:v>
                </c:pt>
                <c:pt idx="1070">
                  <c:v>-7.8171416364742976</c:v>
                </c:pt>
                <c:pt idx="1071">
                  <c:v>-7.8177041347482072</c:v>
                </c:pt>
                <c:pt idx="1072">
                  <c:v>-7.8184373612689777</c:v>
                </c:pt>
                <c:pt idx="1073">
                  <c:v>-7.8193704160731832</c:v>
                </c:pt>
                <c:pt idx="1074">
                  <c:v>-7.8205253636731813</c:v>
                </c:pt>
                <c:pt idx="1075">
                  <c:v>-7.8219213695801528</c:v>
                </c:pt>
                <c:pt idx="1076">
                  <c:v>-7.8235778236402487</c:v>
                </c:pt>
                <c:pt idx="1077">
                  <c:v>-7.8255043941872628</c:v>
                </c:pt>
                <c:pt idx="1078">
                  <c:v>-7.8276914516794314</c:v>
                </c:pt>
                <c:pt idx="1079">
                  <c:v>-7.8301073001420756</c:v>
                </c:pt>
                <c:pt idx="1080">
                  <c:v>-7.8327127033403672</c:v>
                </c:pt>
                <c:pt idx="1081">
                  <c:v>-7.8354637453798581</c:v>
                </c:pt>
                <c:pt idx="1082">
                  <c:v>-7.838315556757931</c:v>
                </c:pt>
                <c:pt idx="1083">
                  <c:v>-7.8412423465065668</c:v>
                </c:pt>
                <c:pt idx="1084">
                  <c:v>-7.8442778941379414</c:v>
                </c:pt>
                <c:pt idx="1085">
                  <c:v>-7.8475196741041371</c:v>
                </c:pt>
                <c:pt idx="1086">
                  <c:v>-7.8510930092682489</c:v>
                </c:pt>
                <c:pt idx="1087">
                  <c:v>-7.855098991619851</c:v>
                </c:pt>
                <c:pt idx="1088">
                  <c:v>-7.8595959096647858</c:v>
                </c:pt>
                <c:pt idx="1089">
                  <c:v>-7.8646124619082283</c:v>
                </c:pt>
                <c:pt idx="1090">
                  <c:v>-7.8701759869285963</c:v>
                </c:pt>
                <c:pt idx="1091">
                  <c:v>-7.8763465975905209</c:v>
                </c:pt>
                <c:pt idx="1092">
                  <c:v>-7.88323902614892</c:v>
                </c:pt>
                <c:pt idx="1093">
                  <c:v>-7.8910232924518322</c:v>
                </c:pt>
                <c:pt idx="1094">
                  <c:v>-7.8999188912582001</c:v>
                </c:pt>
                <c:pt idx="1095">
                  <c:v>-7.9101959876311385</c:v>
                </c:pt>
                <c:pt idx="1096">
                  <c:v>-7.9221320158932711</c:v>
                </c:pt>
                <c:pt idx="1097">
                  <c:v>-7.9358674711953556</c:v>
                </c:pt>
                <c:pt idx="1098">
                  <c:v>-7.9512919973833922</c:v>
                </c:pt>
                <c:pt idx="1099">
                  <c:v>-7.9681267781468499</c:v>
                </c:pt>
                <c:pt idx="1100">
                  <c:v>-7.9860629040013507</c:v>
                </c:pt>
                <c:pt idx="1101">
                  <c:v>-8.0047524227159137</c:v>
                </c:pt>
                <c:pt idx="1102">
                  <c:v>-8.0237555915061289</c:v>
                </c:pt>
                <c:pt idx="1103">
                  <c:v>-8.0425741059100826</c:v>
                </c:pt>
                <c:pt idx="1104">
                  <c:v>-8.0609684209236292</c:v>
                </c:pt>
                <c:pt idx="1105">
                  <c:v>-8.0789052169828519</c:v>
                </c:pt>
                <c:pt idx="1106">
                  <c:v>-8.0962898612798142</c:v>
                </c:pt>
                <c:pt idx="1107">
                  <c:v>-8.112918148393975</c:v>
                </c:pt>
                <c:pt idx="1108">
                  <c:v>-8.1287276141893479</c:v>
                </c:pt>
                <c:pt idx="1109">
                  <c:v>-8.143976276252646</c:v>
                </c:pt>
                <c:pt idx="1110">
                  <c:v>-8.1590534530413592</c:v>
                </c:pt>
                <c:pt idx="1111">
                  <c:v>-8.1743325099503501</c:v>
                </c:pt>
                <c:pt idx="1112">
                  <c:v>-8.1901796076035591</c:v>
                </c:pt>
                <c:pt idx="1113">
                  <c:v>-8.2069083486198302</c:v>
                </c:pt>
                <c:pt idx="1114">
                  <c:v>-8.2246918151400035</c:v>
                </c:pt>
                <c:pt idx="1115">
                  <c:v>-8.2435595792196974</c:v>
                </c:pt>
                <c:pt idx="1116">
                  <c:v>-8.2634018883483691</c:v>
                </c:pt>
                <c:pt idx="1117">
                  <c:v>-8.2839999170971499</c:v>
                </c:pt>
                <c:pt idx="1118">
                  <c:v>-8.3050684728823949</c:v>
                </c:pt>
                <c:pt idx="1119">
                  <c:v>-8.3263134988393617</c:v>
                </c:pt>
                <c:pt idx="1120">
                  <c:v>-8.3474946150922076</c:v>
                </c:pt>
                <c:pt idx="1121">
                  <c:v>-8.368539458312803</c:v>
                </c:pt>
                <c:pt idx="1122">
                  <c:v>-8.3895131003595829</c:v>
                </c:pt>
                <c:pt idx="1123">
                  <c:v>-8.4104966680307118</c:v>
                </c:pt>
                <c:pt idx="1124">
                  <c:v>-8.4315220552122963</c:v>
                </c:pt>
                <c:pt idx="1125">
                  <c:v>-8.4525819903510371</c:v>
                </c:pt>
                <c:pt idx="1126">
                  <c:v>-8.4736444998219458</c:v>
                </c:pt>
                <c:pt idx="1127">
                  <c:v>-8.4946566883042092</c:v>
                </c:pt>
                <c:pt idx="1128">
                  <c:v>-8.5155785242062247</c:v>
                </c:pt>
                <c:pt idx="1129">
                  <c:v>-8.5363993612384075</c:v>
                </c:pt>
                <c:pt idx="1130">
                  <c:v>-8.5571358467874283</c:v>
                </c:pt>
                <c:pt idx="1131">
                  <c:v>-8.5778094508903067</c:v>
                </c:pt>
                <c:pt idx="1132">
                  <c:v>-8.5983645509283289</c:v>
                </c:pt>
                <c:pt idx="1133">
                  <c:v>-8.6186387849716493</c:v>
                </c:pt>
                <c:pt idx="1134">
                  <c:v>-8.6384535464228751</c:v>
                </c:pt>
                <c:pt idx="1135">
                  <c:v>-8.6577153458944611</c:v>
                </c:pt>
                <c:pt idx="1136">
                  <c:v>-8.6763490343224916</c:v>
                </c:pt>
                <c:pt idx="1137">
                  <c:v>-8.6942287535022409</c:v>
                </c:pt>
                <c:pt idx="1138">
                  <c:v>-8.7111880777689539</c:v>
                </c:pt>
                <c:pt idx="1139">
                  <c:v>-8.7270512287325417</c:v>
                </c:pt>
                <c:pt idx="1140">
                  <c:v>-8.7416228775621736</c:v>
                </c:pt>
                <c:pt idx="1141">
                  <c:v>-8.7546469581094613</c:v>
                </c:pt>
                <c:pt idx="1142">
                  <c:v>-8.7658664614316617</c:v>
                </c:pt>
                <c:pt idx="1143">
                  <c:v>-8.7751973172100453</c:v>
                </c:pt>
                <c:pt idx="1144">
                  <c:v>-8.7826758010142694</c:v>
                </c:pt>
                <c:pt idx="1145">
                  <c:v>-8.788296572536046</c:v>
                </c:pt>
                <c:pt idx="1146">
                  <c:v>-8.7920657880406932</c:v>
                </c:pt>
                <c:pt idx="1147">
                  <c:v>-8.7941890003560221</c:v>
                </c:pt>
                <c:pt idx="1148">
                  <c:v>-8.7951813661360845</c:v>
                </c:pt>
                <c:pt idx="1149">
                  <c:v>-8.7957289905714369</c:v>
                </c:pt>
                <c:pt idx="1150">
                  <c:v>-8.7969116630279895</c:v>
                </c:pt>
                <c:pt idx="1151">
                  <c:v>-8.8004003994719433</c:v>
                </c:pt>
                <c:pt idx="1152">
                  <c:v>-8.80679436229887</c:v>
                </c:pt>
                <c:pt idx="1153">
                  <c:v>-8.8150257863358004</c:v>
                </c:pt>
                <c:pt idx="1154">
                  <c:v>-8.8238651130870966</c:v>
                </c:pt>
                <c:pt idx="1155">
                  <c:v>-8.8324209127778577</c:v>
                </c:pt>
                <c:pt idx="1156">
                  <c:v>-8.8399431674052718</c:v>
                </c:pt>
                <c:pt idx="1157">
                  <c:v>-8.8462456558738385</c:v>
                </c:pt>
                <c:pt idx="1158">
                  <c:v>-8.851696383075188</c:v>
                </c:pt>
                <c:pt idx="1159">
                  <c:v>-8.8566650703310472</c:v>
                </c:pt>
                <c:pt idx="1160">
                  <c:v>-8.8613721941799195</c:v>
                </c:pt>
                <c:pt idx="1161">
                  <c:v>-8.8658873358281589</c:v>
                </c:pt>
                <c:pt idx="1162">
                  <c:v>-8.8701496514707632</c:v>
                </c:pt>
                <c:pt idx="1163">
                  <c:v>-8.874035682386296</c:v>
                </c:pt>
                <c:pt idx="1164">
                  <c:v>-8.877494736747142</c:v>
                </c:pt>
                <c:pt idx="1165">
                  <c:v>-8.8806501759923027</c:v>
                </c:pt>
                <c:pt idx="1166">
                  <c:v>-8.8837066800487854</c:v>
                </c:pt>
                <c:pt idx="1167">
                  <c:v>-8.8868069447298232</c:v>
                </c:pt>
                <c:pt idx="1168">
                  <c:v>-8.8899767605898337</c:v>
                </c:pt>
                <c:pt idx="1169">
                  <c:v>-8.8931513234422788</c:v>
                </c:pt>
                <c:pt idx="1170">
                  <c:v>-8.8962189289773388</c:v>
                </c:pt>
                <c:pt idx="1171">
                  <c:v>-8.8990660821211645</c:v>
                </c:pt>
                <c:pt idx="1172">
                  <c:v>-8.901597689189396</c:v>
                </c:pt>
                <c:pt idx="1173">
                  <c:v>-8.9037614227045836</c:v>
                </c:pt>
                <c:pt idx="1174">
                  <c:v>-8.9055830419491571</c:v>
                </c:pt>
                <c:pt idx="1175">
                  <c:v>-8.9071723791765365</c:v>
                </c:pt>
                <c:pt idx="1176">
                  <c:v>-8.9086749903527043</c:v>
                </c:pt>
                <c:pt idx="1177">
                  <c:v>-8.9102065327824214</c:v>
                </c:pt>
                <c:pt idx="1178">
                  <c:v>-8.9118260658061033</c:v>
                </c:pt>
                <c:pt idx="1179">
                  <c:v>-8.9135380773932376</c:v>
                </c:pt>
                <c:pt idx="1180">
                  <c:v>-8.9153024508496692</c:v>
                </c:pt>
                <c:pt idx="1181">
                  <c:v>-8.9170561241575559</c:v>
                </c:pt>
                <c:pt idx="1182">
                  <c:v>-8.9187402903991053</c:v>
                </c:pt>
                <c:pt idx="1183">
                  <c:v>-8.9203185107570739</c:v>
                </c:pt>
                <c:pt idx="1184">
                  <c:v>-8.9217814431798121</c:v>
                </c:pt>
                <c:pt idx="1185">
                  <c:v>-8.9231440586337403</c:v>
                </c:pt>
                <c:pt idx="1186">
                  <c:v>-8.9244319390636981</c:v>
                </c:pt>
                <c:pt idx="1187">
                  <c:v>-8.925677619151708</c:v>
                </c:pt>
                <c:pt idx="1188">
                  <c:v>-8.926912821006967</c:v>
                </c:pt>
                <c:pt idx="1189">
                  <c:v>-8.9281608413125557</c:v>
                </c:pt>
                <c:pt idx="1190">
                  <c:v>-8.9294334989987192</c:v>
                </c:pt>
                <c:pt idx="1191">
                  <c:v>-8.9307340576947389</c:v>
                </c:pt>
                <c:pt idx="1192">
                  <c:v>-8.9320644834054832</c:v>
                </c:pt>
                <c:pt idx="1193">
                  <c:v>-8.9334401157727541</c:v>
                </c:pt>
                <c:pt idx="1194">
                  <c:v>-8.9348935327977141</c:v>
                </c:pt>
                <c:pt idx="1195">
                  <c:v>-8.9364669127091663</c:v>
                </c:pt>
                <c:pt idx="1196">
                  <c:v>-8.938200411047271</c:v>
                </c:pt>
                <c:pt idx="1197">
                  <c:v>-8.9401208451345138</c:v>
                </c:pt>
                <c:pt idx="1198">
                  <c:v>-8.9422386519708716</c:v>
                </c:pt>
                <c:pt idx="1199">
                  <c:v>-8.9445525256621501</c:v>
                </c:pt>
                <c:pt idx="1200">
                  <c:v>-8.9470600480298081</c:v>
                </c:pt>
                <c:pt idx="1201">
                  <c:v>-8.9497682860004115</c:v>
                </c:pt>
                <c:pt idx="1202">
                  <c:v>-8.9526872260760086</c:v>
                </c:pt>
                <c:pt idx="1203">
                  <c:v>-8.9558252072907258</c:v>
                </c:pt>
                <c:pt idx="1204">
                  <c:v>-8.9591809910017126</c:v>
                </c:pt>
                <c:pt idx="1205">
                  <c:v>-8.9627366762292251</c:v>
                </c:pt>
                <c:pt idx="1206">
                  <c:v>-8.9664604600317404</c:v>
                </c:pt>
                <c:pt idx="1207">
                  <c:v>-8.970325317848431</c:v>
                </c:pt>
                <c:pt idx="1208">
                  <c:v>-8.9743438366038095</c:v>
                </c:pt>
                <c:pt idx="1209">
                  <c:v>-8.9785794976895179</c:v>
                </c:pt>
                <c:pt idx="1210">
                  <c:v>-8.9831135855860911</c:v>
                </c:pt>
                <c:pt idx="1211">
                  <c:v>-8.988007518202501</c:v>
                </c:pt>
                <c:pt idx="1212">
                  <c:v>-8.9932953528447559</c:v>
                </c:pt>
                <c:pt idx="1213">
                  <c:v>-8.9989893909982168</c:v>
                </c:pt>
                <c:pt idx="1214">
                  <c:v>-9.0051070036576668</c:v>
                </c:pt>
                <c:pt idx="1215">
                  <c:v>-9.0117024379936819</c:v>
                </c:pt>
                <c:pt idx="1216">
                  <c:v>-9.0188719571927383</c:v>
                </c:pt>
                <c:pt idx="1217">
                  <c:v>-9.0267512077062637</c:v>
                </c:pt>
                <c:pt idx="1218">
                  <c:v>-9.0355299324348017</c:v>
                </c:pt>
                <c:pt idx="1219">
                  <c:v>-9.0454597233977605</c:v>
                </c:pt>
                <c:pt idx="1220">
                  <c:v>-9.0568307964253094</c:v>
                </c:pt>
                <c:pt idx="1221">
                  <c:v>-9.06985653300198</c:v>
                </c:pt>
                <c:pt idx="1222">
                  <c:v>-9.0845034418530002</c:v>
                </c:pt>
                <c:pt idx="1223">
                  <c:v>-9.1005204176222598</c:v>
                </c:pt>
                <c:pt idx="1224">
                  <c:v>-9.1176224144506435</c:v>
                </c:pt>
                <c:pt idx="1225">
                  <c:v>-9.1355026097578911</c:v>
                </c:pt>
                <c:pt idx="1226">
                  <c:v>-9.1537690139359107</c:v>
                </c:pt>
                <c:pt idx="1227">
                  <c:v>-9.1719339027640956</c:v>
                </c:pt>
                <c:pt idx="1228">
                  <c:v>-9.189650940576362</c:v>
                </c:pt>
                <c:pt idx="1229">
                  <c:v>-9.206729621406895</c:v>
                </c:pt>
                <c:pt idx="1230">
                  <c:v>-9.2231152570342019</c:v>
                </c:pt>
                <c:pt idx="1231">
                  <c:v>-9.2388159540439254</c:v>
                </c:pt>
                <c:pt idx="1232">
                  <c:v>-9.2538810587964981</c:v>
                </c:pt>
                <c:pt idx="1233">
                  <c:v>-9.2685564223338108</c:v>
                </c:pt>
                <c:pt idx="1234">
                  <c:v>-9.2831956942839433</c:v>
                </c:pt>
                <c:pt idx="1235">
                  <c:v>-9.2981371494766734</c:v>
                </c:pt>
                <c:pt idx="1236">
                  <c:v>-9.3137233058930509</c:v>
                </c:pt>
                <c:pt idx="1237">
                  <c:v>-9.330211853737346</c:v>
                </c:pt>
                <c:pt idx="1238">
                  <c:v>-9.3477523271890171</c:v>
                </c:pt>
                <c:pt idx="1239">
                  <c:v>-9.3663847368710229</c:v>
                </c:pt>
                <c:pt idx="1240">
                  <c:v>-9.3860003690313718</c:v>
                </c:pt>
                <c:pt idx="1241">
                  <c:v>-9.4063374771571642</c:v>
                </c:pt>
                <c:pt idx="1242">
                  <c:v>-9.4270663109121031</c:v>
                </c:pt>
                <c:pt idx="1243">
                  <c:v>-9.4478486759164095</c:v>
                </c:pt>
                <c:pt idx="1244">
                  <c:v>-9.4684294708004195</c:v>
                </c:pt>
                <c:pt idx="1245">
                  <c:v>-9.4887411534832538</c:v>
                </c:pt>
                <c:pt idx="1246">
                  <c:v>-9.5088446487052938</c:v>
                </c:pt>
                <c:pt idx="1247">
                  <c:v>-9.5288371527238951</c:v>
                </c:pt>
                <c:pt idx="1248">
                  <c:v>-9.5488029542406032</c:v>
                </c:pt>
                <c:pt idx="1249">
                  <c:v>-9.5687840379688378</c:v>
                </c:pt>
                <c:pt idx="1250">
                  <c:v>-9.5887775054768021</c:v>
                </c:pt>
                <c:pt idx="1251">
                  <c:v>-9.6087608158168756</c:v>
                </c:pt>
                <c:pt idx="1252">
                  <c:v>-9.628693104374717</c:v>
                </c:pt>
                <c:pt idx="1253">
                  <c:v>-9.6485159504775009</c:v>
                </c:pt>
                <c:pt idx="1254">
                  <c:v>-9.6681939528639127</c:v>
                </c:pt>
                <c:pt idx="1255">
                  <c:v>-9.68772971848753</c:v>
                </c:pt>
                <c:pt idx="1256">
                  <c:v>-9.7071388896707358</c:v>
                </c:pt>
                <c:pt idx="1257">
                  <c:v>-9.7264059624701282</c:v>
                </c:pt>
                <c:pt idx="1258">
                  <c:v>-9.7454632280451747</c:v>
                </c:pt>
                <c:pt idx="1259">
                  <c:v>-9.7642293855353621</c:v>
                </c:pt>
                <c:pt idx="1260">
                  <c:v>-9.7826432600009987</c:v>
                </c:pt>
                <c:pt idx="1261">
                  <c:v>-9.8006118422054147</c:v>
                </c:pt>
                <c:pt idx="1262">
                  <c:v>-9.8179841562038686</c:v>
                </c:pt>
                <c:pt idx="1263">
                  <c:v>-9.8346089859854153</c:v>
                </c:pt>
                <c:pt idx="1264">
                  <c:v>-9.8503968945624898</c:v>
                </c:pt>
                <c:pt idx="1265">
                  <c:v>-9.8653218504740483</c:v>
                </c:pt>
                <c:pt idx="1266">
                  <c:v>-9.8793369624856613</c:v>
                </c:pt>
                <c:pt idx="1267">
                  <c:v>-9.8922978866346281</c:v>
                </c:pt>
                <c:pt idx="1268">
                  <c:v>-9.904010814463124</c:v>
                </c:pt>
                <c:pt idx="1269">
                  <c:v>-9.9143491264888191</c:v>
                </c:pt>
                <c:pt idx="1270">
                  <c:v>-9.923244498333208</c:v>
                </c:pt>
                <c:pt idx="1271">
                  <c:v>-9.9306288819159754</c:v>
                </c:pt>
                <c:pt idx="1272">
                  <c:v>-9.9364508806527212</c:v>
                </c:pt>
                <c:pt idx="1273">
                  <c:v>-9.9407039677101547</c:v>
                </c:pt>
                <c:pt idx="1274">
                  <c:v>-9.9434781904433507</c:v>
                </c:pt>
                <c:pt idx="1275">
                  <c:v>-9.9450281779111229</c:v>
                </c:pt>
                <c:pt idx="1276">
                  <c:v>-9.9457464417159755</c:v>
                </c:pt>
                <c:pt idx="1277">
                  <c:v>-9.9461308999424141</c:v>
                </c:pt>
                <c:pt idx="1278">
                  <c:v>-9.9469048289779529</c:v>
                </c:pt>
                <c:pt idx="1279">
                  <c:v>-9.9494183163678436</c:v>
                </c:pt>
                <c:pt idx="1280">
                  <c:v>-9.9547780959437553</c:v>
                </c:pt>
                <c:pt idx="1281">
                  <c:v>-9.9625753266411117</c:v>
                </c:pt>
                <c:pt idx="1282">
                  <c:v>-9.9714834410890916</c:v>
                </c:pt>
                <c:pt idx="1283">
                  <c:v>-9.9805532318526158</c:v>
                </c:pt>
                <c:pt idx="1284">
                  <c:v>-9.9890454198999574</c:v>
                </c:pt>
                <c:pt idx="1285">
                  <c:v>-9.9964585614338954</c:v>
                </c:pt>
                <c:pt idx="1286">
                  <c:v>-10.002756351600315</c:v>
                </c:pt>
                <c:pt idx="1287">
                  <c:v>-10.008290826997399</c:v>
                </c:pt>
                <c:pt idx="1288">
                  <c:v>-10.013343655362341</c:v>
                </c:pt>
                <c:pt idx="1289">
                  <c:v>-10.017938904464964</c:v>
                </c:pt>
                <c:pt idx="1290">
                  <c:v>-10.021825115391477</c:v>
                </c:pt>
                <c:pt idx="1291">
                  <c:v>-10.024679941043933</c:v>
                </c:pt>
                <c:pt idx="1292">
                  <c:v>-10.026478548086889</c:v>
                </c:pt>
                <c:pt idx="1293">
                  <c:v>-10.027583540901892</c:v>
                </c:pt>
                <c:pt idx="1294">
                  <c:v>-10.028412635707664</c:v>
                </c:pt>
                <c:pt idx="1295">
                  <c:v>-10.029268551692779</c:v>
                </c:pt>
                <c:pt idx="1296">
                  <c:v>-10.030357969374629</c:v>
                </c:pt>
                <c:pt idx="1297">
                  <c:v>-10.031820149750065</c:v>
                </c:pt>
                <c:pt idx="1298">
                  <c:v>-10.033704035098367</c:v>
                </c:pt>
                <c:pt idx="1299">
                  <c:v>-10.035932607288638</c:v>
                </c:pt>
                <c:pt idx="1300">
                  <c:v>-10.038331230026515</c:v>
                </c:pt>
                <c:pt idx="1301">
                  <c:v>-10.040689815635568</c:v>
                </c:pt>
                <c:pt idx="1302">
                  <c:v>-10.042827512989801</c:v>
                </c:pt>
                <c:pt idx="1303">
                  <c:v>-10.044630335047277</c:v>
                </c:pt>
                <c:pt idx="1304">
                  <c:v>-10.046060814254583</c:v>
                </c:pt>
                <c:pt idx="1305">
                  <c:v>-10.047149215497551</c:v>
                </c:pt>
                <c:pt idx="1306">
                  <c:v>-10.047975741606292</c:v>
                </c:pt>
                <c:pt idx="1307">
                  <c:v>-10.048643742452731</c:v>
                </c:pt>
                <c:pt idx="1308">
                  <c:v>-10.049249463951519</c:v>
                </c:pt>
                <c:pt idx="1309">
                  <c:v>-10.049870976170439</c:v>
                </c:pt>
                <c:pt idx="1310">
                  <c:v>-10.050561367224008</c:v>
                </c:pt>
                <c:pt idx="1311">
                  <c:v>-10.051349502297736</c:v>
                </c:pt>
                <c:pt idx="1312">
                  <c:v>-10.052246244515072</c:v>
                </c:pt>
                <c:pt idx="1313">
                  <c:v>-10.05324417443895</c:v>
                </c:pt>
                <c:pt idx="1314">
                  <c:v>-10.054317376381791</c:v>
                </c:pt>
                <c:pt idx="1315">
                  <c:v>-10.055424550853237</c:v>
                </c:pt>
                <c:pt idx="1316">
                  <c:v>-10.056517992112534</c:v>
                </c:pt>
                <c:pt idx="1317">
                  <c:v>-10.057557165526939</c:v>
                </c:pt>
                <c:pt idx="1318">
                  <c:v>-10.058514310256726</c:v>
                </c:pt>
                <c:pt idx="1319">
                  <c:v>-10.059383509281975</c:v>
                </c:pt>
                <c:pt idx="1320">
                  <c:v>-10.060186467741648</c:v>
                </c:pt>
                <c:pt idx="1321">
                  <c:v>-10.060968199916491</c:v>
                </c:pt>
                <c:pt idx="1322">
                  <c:v>-10.061777851596622</c:v>
                </c:pt>
                <c:pt idx="1323">
                  <c:v>-10.062655079288218</c:v>
                </c:pt>
                <c:pt idx="1324">
                  <c:v>-10.063625479862607</c:v>
                </c:pt>
                <c:pt idx="1325">
                  <c:v>-10.064696499291038</c:v>
                </c:pt>
                <c:pt idx="1326">
                  <c:v>-10.065859681247511</c:v>
                </c:pt>
                <c:pt idx="1327">
                  <c:v>-10.067095143804428</c:v>
                </c:pt>
                <c:pt idx="1328">
                  <c:v>-10.068377000417824</c:v>
                </c:pt>
                <c:pt idx="1329">
                  <c:v>-10.069683854466945</c:v>
                </c:pt>
                <c:pt idx="1330">
                  <c:v>-10.070999868269251</c:v>
                </c:pt>
                <c:pt idx="1331">
                  <c:v>-10.072312421337749</c:v>
                </c:pt>
                <c:pt idx="1332">
                  <c:v>-10.073607741661149</c:v>
                </c:pt>
                <c:pt idx="1333">
                  <c:v>-10.07487470790957</c:v>
                </c:pt>
                <c:pt idx="1334">
                  <c:v>-10.076105216960817</c:v>
                </c:pt>
                <c:pt idx="1335">
                  <c:v>-10.077290424438319</c:v>
                </c:pt>
                <c:pt idx="1336">
                  <c:v>-10.078421493718345</c:v>
                </c:pt>
                <c:pt idx="1337">
                  <c:v>-10.079486749101731</c:v>
                </c:pt>
                <c:pt idx="1338">
                  <c:v>-10.080471460353378</c:v>
                </c:pt>
                <c:pt idx="1339">
                  <c:v>-10.081366084749504</c:v>
                </c:pt>
                <c:pt idx="1340">
                  <c:v>-10.082164491366004</c:v>
                </c:pt>
                <c:pt idx="1341">
                  <c:v>-10.082862283122211</c:v>
                </c:pt>
                <c:pt idx="1342">
                  <c:v>-10.08345927358676</c:v>
                </c:pt>
                <c:pt idx="1343">
                  <c:v>-10.083968969439303</c:v>
                </c:pt>
                <c:pt idx="1344">
                  <c:v>-10.084417516783617</c:v>
                </c:pt>
                <c:pt idx="1345">
                  <c:v>-10.084835905706557</c:v>
                </c:pt>
                <c:pt idx="1346">
                  <c:v>-10.085248091108879</c:v>
                </c:pt>
                <c:pt idx="1347">
                  <c:v>-10.08566905345528</c:v>
                </c:pt>
                <c:pt idx="1348">
                  <c:v>-10.086101151600431</c:v>
                </c:pt>
                <c:pt idx="1349">
                  <c:v>-10.086532664603734</c:v>
                </c:pt>
                <c:pt idx="1350">
                  <c:v>-10.0869421495095</c:v>
                </c:pt>
                <c:pt idx="1351">
                  <c:v>-10.087308448868997</c:v>
                </c:pt>
                <c:pt idx="1352">
                  <c:v>-10.087617143260225</c:v>
                </c:pt>
                <c:pt idx="1353">
                  <c:v>-10.087864697725328</c:v>
                </c:pt>
                <c:pt idx="1354">
                  <c:v>-10.08805144364999</c:v>
                </c:pt>
                <c:pt idx="1355">
                  <c:v>-10.088176634604881</c:v>
                </c:pt>
                <c:pt idx="1356">
                  <c:v>-10.088239818015815</c:v>
                </c:pt>
                <c:pt idx="1357">
                  <c:v>-10.088237187472446</c:v>
                </c:pt>
                <c:pt idx="1358">
                  <c:v>-10.088166397238492</c:v>
                </c:pt>
                <c:pt idx="1359">
                  <c:v>-10.088030237764151</c:v>
                </c:pt>
                <c:pt idx="1360">
                  <c:v>-10.087835763438866</c:v>
                </c:pt>
                <c:pt idx="1361">
                  <c:v>-10.087593651183582</c:v>
                </c:pt>
                <c:pt idx="1362">
                  <c:v>-10.087311344845565</c:v>
                </c:pt>
                <c:pt idx="1363">
                  <c:v>-10.08699393862422</c:v>
                </c:pt>
                <c:pt idx="1364">
                  <c:v>-10.086641424164728</c:v>
                </c:pt>
                <c:pt idx="1365">
                  <c:v>-10.086247978565165</c:v>
                </c:pt>
                <c:pt idx="1366">
                  <c:v>-10.085806222420755</c:v>
                </c:pt>
                <c:pt idx="1367">
                  <c:v>-10.085307520722097</c:v>
                </c:pt>
                <c:pt idx="1368">
                  <c:v>-10.084746965710613</c:v>
                </c:pt>
                <c:pt idx="1369">
                  <c:v>-10.084124112176873</c:v>
                </c:pt>
                <c:pt idx="1370">
                  <c:v>-10.083444570796157</c:v>
                </c:pt>
                <c:pt idx="1371">
                  <c:v>-10.082720070638807</c:v>
                </c:pt>
                <c:pt idx="1372">
                  <c:v>-10.081969182847617</c:v>
                </c:pt>
                <c:pt idx="1373">
                  <c:v>-10.081215071282795</c:v>
                </c:pt>
                <c:pt idx="1374">
                  <c:v>-10.080476050598598</c:v>
                </c:pt>
                <c:pt idx="1375">
                  <c:v>-10.079763512169212</c:v>
                </c:pt>
                <c:pt idx="1376">
                  <c:v>-10.079082018483568</c:v>
                </c:pt>
                <c:pt idx="1377">
                  <c:v>-10.078432957459512</c:v>
                </c:pt>
                <c:pt idx="1378">
                  <c:v>-10.077812338869581</c:v>
                </c:pt>
                <c:pt idx="1379">
                  <c:v>-10.077211692721184</c:v>
                </c:pt>
                <c:pt idx="1380">
                  <c:v>-10.076619890106334</c:v>
                </c:pt>
                <c:pt idx="1381">
                  <c:v>-10.076027402814933</c:v>
                </c:pt>
                <c:pt idx="1382">
                  <c:v>-10.075424807085593</c:v>
                </c:pt>
                <c:pt idx="1383">
                  <c:v>-10.074804830349562</c:v>
                </c:pt>
                <c:pt idx="1384">
                  <c:v>-10.074161659599737</c:v>
                </c:pt>
                <c:pt idx="1385">
                  <c:v>-10.073492616963458</c:v>
                </c:pt>
                <c:pt idx="1386">
                  <c:v>-10.072799349818149</c:v>
                </c:pt>
                <c:pt idx="1387">
                  <c:v>-10.072087962974305</c:v>
                </c:pt>
                <c:pt idx="1388">
                  <c:v>-10.071364525508717</c:v>
                </c:pt>
                <c:pt idx="1389">
                  <c:v>-10.070632195988882</c:v>
                </c:pt>
                <c:pt idx="1390">
                  <c:v>-10.069894635066579</c:v>
                </c:pt>
                <c:pt idx="1391">
                  <c:v>-10.069157877556135</c:v>
                </c:pt>
                <c:pt idx="1392">
                  <c:v>-10.068423831401288</c:v>
                </c:pt>
                <c:pt idx="1393">
                  <c:v>-10.067687927805929</c:v>
                </c:pt>
                <c:pt idx="1394">
                  <c:v>-10.066941478708253</c:v>
                </c:pt>
                <c:pt idx="1395">
                  <c:v>-10.066174470283912</c:v>
                </c:pt>
                <c:pt idx="1396">
                  <c:v>-10.065378572370472</c:v>
                </c:pt>
                <c:pt idx="1397">
                  <c:v>-10.064548279107784</c:v>
                </c:pt>
                <c:pt idx="1398">
                  <c:v>-10.063683278412334</c:v>
                </c:pt>
                <c:pt idx="1399">
                  <c:v>-10.062787756908147</c:v>
                </c:pt>
                <c:pt idx="1400">
                  <c:v>-10.061868254282818</c:v>
                </c:pt>
                <c:pt idx="1401">
                  <c:v>-10.060930449635437</c:v>
                </c:pt>
                <c:pt idx="1402">
                  <c:v>-10.059974573477485</c:v>
                </c:pt>
                <c:pt idx="1403">
                  <c:v>-10.058997177547756</c:v>
                </c:pt>
                <c:pt idx="1404">
                  <c:v>-10.057994139913456</c:v>
                </c:pt>
                <c:pt idx="1405">
                  <c:v>-10.056963626132525</c:v>
                </c:pt>
                <c:pt idx="1406">
                  <c:v>-10.055908660768495</c:v>
                </c:pt>
                <c:pt idx="1407">
                  <c:v>-10.054835954248439</c:v>
                </c:pt>
                <c:pt idx="1408">
                  <c:v>-10.053751495299108</c:v>
                </c:pt>
                <c:pt idx="1409">
                  <c:v>-10.052659551762961</c:v>
                </c:pt>
                <c:pt idx="1410">
                  <c:v>-10.051560138287263</c:v>
                </c:pt>
                <c:pt idx="1411">
                  <c:v>-10.050450754045414</c:v>
                </c:pt>
                <c:pt idx="1412">
                  <c:v>-10.049329673362674</c:v>
                </c:pt>
                <c:pt idx="1413">
                  <c:v>-10.0481966535268</c:v>
                </c:pt>
                <c:pt idx="1414">
                  <c:v>-10.047051965390079</c:v>
                </c:pt>
                <c:pt idx="1415">
                  <c:v>-10.045897907285273</c:v>
                </c:pt>
                <c:pt idx="1416">
                  <c:v>-10.044737892639997</c:v>
                </c:pt>
                <c:pt idx="1417">
                  <c:v>-10.04357367200363</c:v>
                </c:pt>
                <c:pt idx="1418">
                  <c:v>-10.04240287756609</c:v>
                </c:pt>
                <c:pt idx="1419">
                  <c:v>-10.041222523331836</c:v>
                </c:pt>
                <c:pt idx="1420">
                  <c:v>-10.040031067657354</c:v>
                </c:pt>
                <c:pt idx="1421">
                  <c:v>-10.038828528456369</c:v>
                </c:pt>
                <c:pt idx="1422">
                  <c:v>-10.037615000609325</c:v>
                </c:pt>
                <c:pt idx="1423">
                  <c:v>-10.036394788311044</c:v>
                </c:pt>
                <c:pt idx="1424">
                  <c:v>-10.035169606655565</c:v>
                </c:pt>
                <c:pt idx="1425">
                  <c:v>-10.033939998002015</c:v>
                </c:pt>
                <c:pt idx="1426">
                  <c:v>-10.032703531818226</c:v>
                </c:pt>
                <c:pt idx="1427">
                  <c:v>-10.031457933073847</c:v>
                </c:pt>
                <c:pt idx="1428">
                  <c:v>-10.030201612421019</c:v>
                </c:pt>
                <c:pt idx="1429">
                  <c:v>-10.028933503697376</c:v>
                </c:pt>
                <c:pt idx="1430">
                  <c:v>-10.027652454879552</c:v>
                </c:pt>
                <c:pt idx="1431">
                  <c:v>-10.026357884590114</c:v>
                </c:pt>
                <c:pt idx="1432">
                  <c:v>-10.025046968971266</c:v>
                </c:pt>
                <c:pt idx="1433">
                  <c:v>-10.023718225532411</c:v>
                </c:pt>
                <c:pt idx="1434">
                  <c:v>-10.022373617228672</c:v>
                </c:pt>
                <c:pt idx="1435">
                  <c:v>-10.021016695389031</c:v>
                </c:pt>
                <c:pt idx="1436">
                  <c:v>-10.0196501336415</c:v>
                </c:pt>
                <c:pt idx="1437">
                  <c:v>-10.018276832413299</c:v>
                </c:pt>
                <c:pt idx="1438">
                  <c:v>-10.016899478671244</c:v>
                </c:pt>
                <c:pt idx="1439">
                  <c:v>-10.015519120241441</c:v>
                </c:pt>
                <c:pt idx="1440">
                  <c:v>-10.014134742946988</c:v>
                </c:pt>
                <c:pt idx="1441">
                  <c:v>-10.012743996431078</c:v>
                </c:pt>
                <c:pt idx="1442">
                  <c:v>-10.011341718133535</c:v>
                </c:pt>
                <c:pt idx="1443">
                  <c:v>-10.009922886386969</c:v>
                </c:pt>
                <c:pt idx="1444">
                  <c:v>-10.008484968485224</c:v>
                </c:pt>
                <c:pt idx="1445">
                  <c:v>-10.00703081899352</c:v>
                </c:pt>
                <c:pt idx="1446">
                  <c:v>-10.00556789426993</c:v>
                </c:pt>
                <c:pt idx="1447">
                  <c:v>-10.004106379094548</c:v>
                </c:pt>
                <c:pt idx="1448">
                  <c:v>-10.002652642470046</c:v>
                </c:pt>
                <c:pt idx="1449">
                  <c:v>-10.001208772158943</c:v>
                </c:pt>
                <c:pt idx="1450">
                  <c:v>-9.9997713202051255</c:v>
                </c:pt>
                <c:pt idx="1451">
                  <c:v>-9.9983351691202387</c:v>
                </c:pt>
                <c:pt idx="1452">
                  <c:v>-9.9968952512978024</c:v>
                </c:pt>
                <c:pt idx="1453">
                  <c:v>-9.9954473698865343</c:v>
                </c:pt>
                <c:pt idx="1454">
                  <c:v>-9.9939895342249301</c:v>
                </c:pt>
                <c:pt idx="1455">
                  <c:v>-9.9925218366013997</c:v>
                </c:pt>
                <c:pt idx="1456">
                  <c:v>-9.9910430105186219</c:v>
                </c:pt>
                <c:pt idx="1457">
                  <c:v>-9.9895501375462459</c:v>
                </c:pt>
                <c:pt idx="1458">
                  <c:v>-9.9880402584260981</c:v>
                </c:pt>
                <c:pt idx="1459">
                  <c:v>-9.9865095032909093</c:v>
                </c:pt>
                <c:pt idx="1460">
                  <c:v>-9.9849553934997157</c:v>
                </c:pt>
                <c:pt idx="1461">
                  <c:v>-9.9833786224236345</c:v>
                </c:pt>
                <c:pt idx="1462">
                  <c:v>-9.9817813194607652</c:v>
                </c:pt>
                <c:pt idx="1463">
                  <c:v>-9.9801678022417519</c:v>
                </c:pt>
                <c:pt idx="1464">
                  <c:v>-9.9785419077879673</c:v>
                </c:pt>
                <c:pt idx="1465">
                  <c:v>-9.9769060838697943</c:v>
                </c:pt>
                <c:pt idx="1466">
                  <c:v>-9.975262084548568</c:v>
                </c:pt>
                <c:pt idx="1467">
                  <c:v>-9.9736109222893532</c:v>
                </c:pt>
                <c:pt idx="1468">
                  <c:v>-9.9719502815005292</c:v>
                </c:pt>
                <c:pt idx="1469">
                  <c:v>-9.9702769293860509</c:v>
                </c:pt>
                <c:pt idx="1470">
                  <c:v>-9.9685888110449827</c:v>
                </c:pt>
                <c:pt idx="1471">
                  <c:v>-9.966885386400584</c:v>
                </c:pt>
                <c:pt idx="1472">
                  <c:v>-9.9651662756834671</c:v>
                </c:pt>
                <c:pt idx="1473">
                  <c:v>-9.9634325971070883</c:v>
                </c:pt>
                <c:pt idx="1474">
                  <c:v>-9.9616853893925619</c:v>
                </c:pt>
                <c:pt idx="1475">
                  <c:v>-9.9599239987213952</c:v>
                </c:pt>
                <c:pt idx="1476">
                  <c:v>-9.9581474579194058</c:v>
                </c:pt>
                <c:pt idx="1477">
                  <c:v>-9.9563566897959745</c:v>
                </c:pt>
                <c:pt idx="1478">
                  <c:v>-9.9545528736501865</c:v>
                </c:pt>
                <c:pt idx="1479">
                  <c:v>-9.9527366278561527</c:v>
                </c:pt>
                <c:pt idx="1480">
                  <c:v>-9.9509090523372343</c:v>
                </c:pt>
                <c:pt idx="1481">
                  <c:v>-9.9490728313326073</c:v>
                </c:pt>
                <c:pt idx="1482">
                  <c:v>-9.9472291246607369</c:v>
                </c:pt>
                <c:pt idx="1483">
                  <c:v>-9.9453784712801809</c:v>
                </c:pt>
                <c:pt idx="1484">
                  <c:v>-9.9435219191481412</c:v>
                </c:pt>
                <c:pt idx="1485">
                  <c:v>-9.9416606455020311</c:v>
                </c:pt>
                <c:pt idx="1486">
                  <c:v>-9.9397934337361935</c:v>
                </c:pt>
                <c:pt idx="1487">
                  <c:v>-9.9379161882982938</c:v>
                </c:pt>
                <c:pt idx="1488">
                  <c:v>-9.9360258648360595</c:v>
                </c:pt>
                <c:pt idx="1489">
                  <c:v>-9.9341198539155791</c:v>
                </c:pt>
                <c:pt idx="1490">
                  <c:v>-9.9321992321552131</c:v>
                </c:pt>
                <c:pt idx="1491">
                  <c:v>-9.9302677118350218</c:v>
                </c:pt>
                <c:pt idx="1492">
                  <c:v>-9.9283296182619818</c:v>
                </c:pt>
                <c:pt idx="1493">
                  <c:v>-9.9263860539251105</c:v>
                </c:pt>
                <c:pt idx="1494">
                  <c:v>-9.92443808299703</c:v>
                </c:pt>
                <c:pt idx="1495">
                  <c:v>-9.9224860393934371</c:v>
                </c:pt>
                <c:pt idx="1496">
                  <c:v>-9.9205302114947003</c:v>
                </c:pt>
                <c:pt idx="1497">
                  <c:v>-9.9185682415839942</c:v>
                </c:pt>
                <c:pt idx="1498">
                  <c:v>-9.9165985486777846</c:v>
                </c:pt>
                <c:pt idx="1499">
                  <c:v>-9.9146198893637241</c:v>
                </c:pt>
              </c:numCache>
            </c:numRef>
          </c:yVal>
          <c:smooth val="0"/>
          <c:extLst>
            <c:ext xmlns:c16="http://schemas.microsoft.com/office/drawing/2014/chart" uri="{C3380CC4-5D6E-409C-BE32-E72D297353CC}">
              <c16:uniqueId val="{00000002-AA8E-4604-9D9B-A29BE81170A5}"/>
            </c:ext>
          </c:extLst>
        </c:ser>
        <c:dLbls>
          <c:showLegendKey val="0"/>
          <c:showVal val="0"/>
          <c:showCatName val="0"/>
          <c:showSerName val="0"/>
          <c:showPercent val="0"/>
          <c:showBubbleSize val="0"/>
        </c:dLbls>
        <c:axId val="164795615"/>
        <c:axId val="164793951"/>
      </c:scatterChart>
      <c:valAx>
        <c:axId val="129043439"/>
        <c:scaling>
          <c:orientation val="minMax"/>
          <c:max val="14"/>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Time (s)</a:t>
                </a:r>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129043855"/>
        <c:crosses val="autoZero"/>
        <c:crossBetween val="midCat"/>
      </c:valAx>
      <c:valAx>
        <c:axId val="129043855"/>
        <c:scaling>
          <c:orientation val="minMax"/>
          <c:min val="-90"/>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Linear Acceleration (m/s</a:t>
                </a:r>
                <a:r>
                  <a:rPr lang="en-US" sz="2400" baseline="30000" dirty="0"/>
                  <a:t>2</a:t>
                </a:r>
                <a:r>
                  <a:rPr lang="en-US" sz="2400" dirty="0"/>
                  <a:t>)</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129043439"/>
        <c:crosses val="autoZero"/>
        <c:crossBetween val="midCat"/>
        <c:majorUnit val="30"/>
      </c:valAx>
      <c:valAx>
        <c:axId val="164793951"/>
        <c:scaling>
          <c:orientation val="minMax"/>
          <c:max val="12"/>
          <c:min val="-12"/>
        </c:scaling>
        <c:delete val="0"/>
        <c:axPos val="r"/>
        <c:minorGridlines>
          <c:spPr>
            <a:ln w="9525" cap="flat" cmpd="sng" algn="ctr">
              <a:solidFill>
                <a:schemeClr val="tx1">
                  <a:lumMod val="5000"/>
                  <a:lumOff val="95000"/>
                </a:schemeClr>
              </a:solidFill>
              <a:round/>
            </a:ln>
            <a:effectLst/>
          </c:spPr>
        </c:min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Linear</a:t>
                </a:r>
                <a:r>
                  <a:rPr lang="en-US" sz="2400" baseline="0" dirty="0"/>
                  <a:t> Velocity (m/s)</a:t>
                </a:r>
              </a:p>
              <a:p>
                <a:pPr>
                  <a:defRPr/>
                </a:pPr>
                <a:r>
                  <a:rPr lang="en-US" sz="2400" baseline="0" dirty="0"/>
                  <a:t>Linear Displacement (m)</a:t>
                </a:r>
                <a:endParaRPr lang="en-US" sz="2400" dirty="0"/>
              </a:p>
            </c:rich>
          </c:tx>
          <c:layout>
            <c:manualLayout>
              <c:xMode val="edge"/>
              <c:yMode val="edge"/>
              <c:x val="0.93417708333333316"/>
              <c:y val="0.17092275769338974"/>
            </c:manualLayout>
          </c:layout>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 sourceLinked="0"/>
        <c:majorTickMark val="out"/>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164795615"/>
        <c:crosses val="max"/>
        <c:crossBetween val="midCat"/>
        <c:majorUnit val="2"/>
      </c:valAx>
      <c:valAx>
        <c:axId val="164795615"/>
        <c:scaling>
          <c:orientation val="minMax"/>
        </c:scaling>
        <c:delete val="1"/>
        <c:axPos val="b"/>
        <c:numFmt formatCode="General" sourceLinked="1"/>
        <c:majorTickMark val="out"/>
        <c:minorTickMark val="none"/>
        <c:tickLblPos val="nextTo"/>
        <c:crossAx val="164793951"/>
        <c:crosses val="autoZero"/>
        <c:crossBetween val="midCat"/>
      </c:valAx>
      <c:spPr>
        <a:noFill/>
        <a:ln>
          <a:noFill/>
        </a:ln>
        <a:effectLst/>
      </c:spPr>
    </c:plotArea>
    <c:legend>
      <c:legendPos val="b"/>
      <c:layout>
        <c:manualLayout>
          <c:xMode val="edge"/>
          <c:yMode val="edge"/>
          <c:x val="0.10478192367281713"/>
          <c:y val="0.71555305586801654"/>
          <c:w val="0.24287180118110235"/>
          <c:h val="0.13778027746531685"/>
        </c:manualLayout>
      </c:layout>
      <c:overlay val="0"/>
      <c:spPr>
        <a:solidFill>
          <a:sysClr val="window" lastClr="FFFFFF"/>
        </a:solidFill>
        <a:ln>
          <a:solidFill>
            <a:sysClr val="windowText" lastClr="000000"/>
          </a:solidFill>
        </a:ln>
        <a:effectLst/>
      </c:spPr>
      <c:txPr>
        <a:bodyPr rot="0" spcFirstLastPara="1" vertOverflow="ellipsis" vert="horz" wrap="square" anchor="ctr" anchorCtr="1"/>
        <a:lstStyle/>
        <a:p>
          <a:pPr>
            <a:defRPr sz="16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650139435695538"/>
          <c:y val="3.0452343457067866E-2"/>
          <c:w val="0.77362139107611549"/>
          <c:h val="0.83329748781402324"/>
        </c:manualLayout>
      </c:layout>
      <c:scatterChart>
        <c:scatterStyle val="lineMarker"/>
        <c:varyColors val="0"/>
        <c:ser>
          <c:idx val="1"/>
          <c:order val="0"/>
          <c:tx>
            <c:strRef>
              <c:f>'Linear Accelerometer'!$F$1</c:f>
              <c:strCache>
                <c:ptCount val="1"/>
                <c:pt idx="0">
                  <c:v>x-axis velocity (m/s)</c:v>
                </c:pt>
              </c:strCache>
            </c:strRef>
          </c:tx>
          <c:spPr>
            <a:ln w="19050" cap="rnd">
              <a:noFill/>
              <a:round/>
            </a:ln>
            <a:effectLst/>
          </c:spPr>
          <c:marker>
            <c:symbol val="circle"/>
            <c:size val="5"/>
            <c:spPr>
              <a:solidFill>
                <a:schemeClr val="accent2"/>
              </a:solidFill>
              <a:ln w="9525">
                <a:solidFill>
                  <a:schemeClr val="accent2"/>
                </a:solidFill>
              </a:ln>
              <a:effectLst/>
            </c:spPr>
          </c:marker>
          <c:xVal>
            <c:numRef>
              <c:f>'Linear Accelerometer'!$A$2:$A$1501</c:f>
              <c:numCache>
                <c:formatCode>General</c:formatCode>
                <c:ptCount val="1500"/>
                <c:pt idx="0">
                  <c:v>1.0001583345001563E-2</c:v>
                </c:pt>
                <c:pt idx="1">
                  <c:v>2.0000583346700296E-2</c:v>
                </c:pt>
                <c:pt idx="2">
                  <c:v>2.9999583348399028E-2</c:v>
                </c:pt>
                <c:pt idx="3">
                  <c:v>3.9998583350097761E-2</c:v>
                </c:pt>
                <c:pt idx="4">
                  <c:v>4.9998583359410986E-2</c:v>
                </c:pt>
                <c:pt idx="5">
                  <c:v>5.9997583332005888E-2</c:v>
                </c:pt>
                <c:pt idx="6">
                  <c:v>6.9996583333704621E-2</c:v>
                </c:pt>
                <c:pt idx="7">
                  <c:v>7.9996583343017846E-2</c:v>
                </c:pt>
                <c:pt idx="8">
                  <c:v>8.9995583344716579E-2</c:v>
                </c:pt>
                <c:pt idx="9">
                  <c:v>9.9994583346415311E-2</c:v>
                </c:pt>
                <c:pt idx="10">
                  <c:v>0.10999358334811404</c:v>
                </c:pt>
                <c:pt idx="11">
                  <c:v>0.11999287499929778</c:v>
                </c:pt>
                <c:pt idx="12">
                  <c:v>0.12999187500099652</c:v>
                </c:pt>
                <c:pt idx="13">
                  <c:v>0.13999087500269525</c:v>
                </c:pt>
                <c:pt idx="14">
                  <c:v>0.14999087501200847</c:v>
                </c:pt>
                <c:pt idx="15">
                  <c:v>0.15998987501370721</c:v>
                </c:pt>
                <c:pt idx="16">
                  <c:v>0.16998887501540594</c:v>
                </c:pt>
                <c:pt idx="17">
                  <c:v>0.17998787501710467</c:v>
                </c:pt>
                <c:pt idx="18">
                  <c:v>0.18998787499731407</c:v>
                </c:pt>
                <c:pt idx="19">
                  <c:v>0.1999868749990128</c:v>
                </c:pt>
                <c:pt idx="20">
                  <c:v>0.20998587500071153</c:v>
                </c:pt>
                <c:pt idx="21">
                  <c:v>0.21998587501002476</c:v>
                </c:pt>
                <c:pt idx="22">
                  <c:v>0.22998487501172349</c:v>
                </c:pt>
                <c:pt idx="23">
                  <c:v>0.23998387501342222</c:v>
                </c:pt>
                <c:pt idx="24">
                  <c:v>0.24998287501512095</c:v>
                </c:pt>
                <c:pt idx="25">
                  <c:v>0.25998287502443418</c:v>
                </c:pt>
                <c:pt idx="26">
                  <c:v>0.26998187499702908</c:v>
                </c:pt>
                <c:pt idx="27">
                  <c:v>0.27998087499872781</c:v>
                </c:pt>
                <c:pt idx="28">
                  <c:v>0.28998087500804104</c:v>
                </c:pt>
                <c:pt idx="29">
                  <c:v>0.29997987500973977</c:v>
                </c:pt>
                <c:pt idx="30">
                  <c:v>0.3099788750114385</c:v>
                </c:pt>
                <c:pt idx="31">
                  <c:v>0.31997787501313724</c:v>
                </c:pt>
                <c:pt idx="32">
                  <c:v>0.32997787502245046</c:v>
                </c:pt>
                <c:pt idx="33">
                  <c:v>0.33997687502414919</c:v>
                </c:pt>
                <c:pt idx="34">
                  <c:v>0.34997587502584793</c:v>
                </c:pt>
                <c:pt idx="35">
                  <c:v>0.35997587500605732</c:v>
                </c:pt>
                <c:pt idx="36">
                  <c:v>0.36997487500775605</c:v>
                </c:pt>
                <c:pt idx="37">
                  <c:v>0.37997387500945479</c:v>
                </c:pt>
                <c:pt idx="38">
                  <c:v>0.38997287501115352</c:v>
                </c:pt>
                <c:pt idx="39">
                  <c:v>0.39997287502046674</c:v>
                </c:pt>
                <c:pt idx="40">
                  <c:v>0.40997187502216548</c:v>
                </c:pt>
                <c:pt idx="41">
                  <c:v>0.41997087502386421</c:v>
                </c:pt>
                <c:pt idx="42">
                  <c:v>0.4299708750040736</c:v>
                </c:pt>
                <c:pt idx="43">
                  <c:v>0.43996987500577234</c:v>
                </c:pt>
                <c:pt idx="44">
                  <c:v>0.44996887500747107</c:v>
                </c:pt>
                <c:pt idx="45">
                  <c:v>0.4599678750091698</c:v>
                </c:pt>
                <c:pt idx="46">
                  <c:v>0.46996787501848303</c:v>
                </c:pt>
                <c:pt idx="47">
                  <c:v>0.47996687502018176</c:v>
                </c:pt>
                <c:pt idx="48">
                  <c:v>0.48996587502188049</c:v>
                </c:pt>
                <c:pt idx="49">
                  <c:v>0.49996587500208989</c:v>
                </c:pt>
                <c:pt idx="50">
                  <c:v>0.50996487500378862</c:v>
                </c:pt>
                <c:pt idx="51">
                  <c:v>0.51996387500548735</c:v>
                </c:pt>
                <c:pt idx="52">
                  <c:v>0.52996287500718608</c:v>
                </c:pt>
                <c:pt idx="53">
                  <c:v>0.53996287501649931</c:v>
                </c:pt>
                <c:pt idx="54">
                  <c:v>0.54996187501819804</c:v>
                </c:pt>
                <c:pt idx="55">
                  <c:v>0.55996087501989678</c:v>
                </c:pt>
                <c:pt idx="56">
                  <c:v>0.56996087500010617</c:v>
                </c:pt>
                <c:pt idx="57">
                  <c:v>0.5799598750018049</c:v>
                </c:pt>
                <c:pt idx="58">
                  <c:v>0.58995887500350364</c:v>
                </c:pt>
                <c:pt idx="59">
                  <c:v>0.59995787500520237</c:v>
                </c:pt>
                <c:pt idx="60">
                  <c:v>0.60995787501451559</c:v>
                </c:pt>
                <c:pt idx="61">
                  <c:v>0.61995687501621433</c:v>
                </c:pt>
                <c:pt idx="62">
                  <c:v>0.62995587501791306</c:v>
                </c:pt>
                <c:pt idx="63">
                  <c:v>0.63995587499812245</c:v>
                </c:pt>
                <c:pt idx="64">
                  <c:v>0.64995487499982119</c:v>
                </c:pt>
                <c:pt idx="65">
                  <c:v>0.65995387500151992</c:v>
                </c:pt>
                <c:pt idx="66">
                  <c:v>0.66995287500321865</c:v>
                </c:pt>
                <c:pt idx="67">
                  <c:v>0.67995287501253188</c:v>
                </c:pt>
                <c:pt idx="68">
                  <c:v>0.68995187501423061</c:v>
                </c:pt>
                <c:pt idx="69">
                  <c:v>0.69995087501592934</c:v>
                </c:pt>
                <c:pt idx="70">
                  <c:v>0.70995087502524257</c:v>
                </c:pt>
                <c:pt idx="71">
                  <c:v>0.71994987499783747</c:v>
                </c:pt>
                <c:pt idx="72">
                  <c:v>0.7299488749995362</c:v>
                </c:pt>
                <c:pt idx="73">
                  <c:v>0.73994787500123493</c:v>
                </c:pt>
                <c:pt idx="74">
                  <c:v>0.74994787501054816</c:v>
                </c:pt>
                <c:pt idx="75">
                  <c:v>0.75994687501224689</c:v>
                </c:pt>
                <c:pt idx="76">
                  <c:v>0.76994587501394562</c:v>
                </c:pt>
                <c:pt idx="77">
                  <c:v>0.77994587502325885</c:v>
                </c:pt>
                <c:pt idx="78">
                  <c:v>0.78994487502495758</c:v>
                </c:pt>
                <c:pt idx="79">
                  <c:v>0.79994387499755248</c:v>
                </c:pt>
                <c:pt idx="80">
                  <c:v>0.80994287499925122</c:v>
                </c:pt>
                <c:pt idx="81">
                  <c:v>0.81994287500856444</c:v>
                </c:pt>
                <c:pt idx="82">
                  <c:v>0.82994187501026317</c:v>
                </c:pt>
                <c:pt idx="83">
                  <c:v>0.83994087501196191</c:v>
                </c:pt>
                <c:pt idx="84">
                  <c:v>0.84994087502127513</c:v>
                </c:pt>
                <c:pt idx="85">
                  <c:v>0.85993987502297387</c:v>
                </c:pt>
                <c:pt idx="86">
                  <c:v>0.8699388750246726</c:v>
                </c:pt>
                <c:pt idx="87">
                  <c:v>0.8799378749972675</c:v>
                </c:pt>
                <c:pt idx="88">
                  <c:v>0.88993787500658073</c:v>
                </c:pt>
                <c:pt idx="89">
                  <c:v>0.89993687500827946</c:v>
                </c:pt>
                <c:pt idx="90">
                  <c:v>0.90993587500997819</c:v>
                </c:pt>
                <c:pt idx="91">
                  <c:v>0.91993587501929142</c:v>
                </c:pt>
                <c:pt idx="92">
                  <c:v>0.92993487502099015</c:v>
                </c:pt>
                <c:pt idx="93">
                  <c:v>0.93993387502268888</c:v>
                </c:pt>
                <c:pt idx="94">
                  <c:v>0.94993287502438761</c:v>
                </c:pt>
                <c:pt idx="95">
                  <c:v>0.95993287500459701</c:v>
                </c:pt>
                <c:pt idx="96">
                  <c:v>0.96993187500629574</c:v>
                </c:pt>
                <c:pt idx="97">
                  <c:v>0.97993087500799447</c:v>
                </c:pt>
                <c:pt idx="98">
                  <c:v>0.9899308750173077</c:v>
                </c:pt>
                <c:pt idx="99">
                  <c:v>0.99992987501900643</c:v>
                </c:pt>
                <c:pt idx="100">
                  <c:v>1.0099288750207052</c:v>
                </c:pt>
                <c:pt idx="101">
                  <c:v>1.0199278750224039</c:v>
                </c:pt>
                <c:pt idx="102">
                  <c:v>1.0299278750026133</c:v>
                </c:pt>
                <c:pt idx="103">
                  <c:v>1.039926875004312</c:v>
                </c:pt>
                <c:pt idx="104">
                  <c:v>1.0499258750060108</c:v>
                </c:pt>
                <c:pt idx="105">
                  <c:v>1.059925875015324</c:v>
                </c:pt>
                <c:pt idx="106">
                  <c:v>1.0699248750170227</c:v>
                </c:pt>
                <c:pt idx="107">
                  <c:v>1.0799238750187214</c:v>
                </c:pt>
                <c:pt idx="108">
                  <c:v>1.0899238749989308</c:v>
                </c:pt>
                <c:pt idx="109">
                  <c:v>1.0999228750006296</c:v>
                </c:pt>
                <c:pt idx="110">
                  <c:v>1.1099218750023283</c:v>
                </c:pt>
                <c:pt idx="111">
                  <c:v>1.1199217083340045</c:v>
                </c:pt>
                <c:pt idx="112">
                  <c:v>1.1299217083433177</c:v>
                </c:pt>
                <c:pt idx="113">
                  <c:v>1.1399207083450165</c:v>
                </c:pt>
                <c:pt idx="114">
                  <c:v>1.1499197083467152</c:v>
                </c:pt>
                <c:pt idx="115">
                  <c:v>1.1599197083560284</c:v>
                </c:pt>
                <c:pt idx="116">
                  <c:v>1.1699187083577272</c:v>
                </c:pt>
                <c:pt idx="117">
                  <c:v>1.1799177083594259</c:v>
                </c:pt>
                <c:pt idx="118">
                  <c:v>1.1899167083320208</c:v>
                </c:pt>
                <c:pt idx="119">
                  <c:v>1.199916708341334</c:v>
                </c:pt>
                <c:pt idx="120">
                  <c:v>1.2099157083430327</c:v>
                </c:pt>
                <c:pt idx="121">
                  <c:v>1.2199147083447315</c:v>
                </c:pt>
                <c:pt idx="122">
                  <c:v>1.2299147083540447</c:v>
                </c:pt>
                <c:pt idx="123">
                  <c:v>1.2399137083557434</c:v>
                </c:pt>
                <c:pt idx="124">
                  <c:v>1.2499127083574422</c:v>
                </c:pt>
                <c:pt idx="125">
                  <c:v>1.2599117083591409</c:v>
                </c:pt>
                <c:pt idx="126">
                  <c:v>1.2699117083393503</c:v>
                </c:pt>
                <c:pt idx="127">
                  <c:v>1.279910708341049</c:v>
                </c:pt>
                <c:pt idx="128">
                  <c:v>1.2899097083427478</c:v>
                </c:pt>
                <c:pt idx="129">
                  <c:v>1.299909708352061</c:v>
                </c:pt>
                <c:pt idx="130">
                  <c:v>1.3099087083537597</c:v>
                </c:pt>
                <c:pt idx="131">
                  <c:v>1.3199077083554585</c:v>
                </c:pt>
                <c:pt idx="132">
                  <c:v>1.3299067083571572</c:v>
                </c:pt>
                <c:pt idx="133">
                  <c:v>1.3399067083373666</c:v>
                </c:pt>
                <c:pt idx="134">
                  <c:v>1.3499057083390653</c:v>
                </c:pt>
                <c:pt idx="135">
                  <c:v>1.359904708340764</c:v>
                </c:pt>
                <c:pt idx="136">
                  <c:v>1.3699047083500773</c:v>
                </c:pt>
                <c:pt idx="137">
                  <c:v>1.379903708351776</c:v>
                </c:pt>
                <c:pt idx="138">
                  <c:v>1.3899027083534747</c:v>
                </c:pt>
                <c:pt idx="139">
                  <c:v>1.3999027083336841</c:v>
                </c:pt>
                <c:pt idx="140">
                  <c:v>1.4099017083353829</c:v>
                </c:pt>
                <c:pt idx="141">
                  <c:v>1.4199007083370816</c:v>
                </c:pt>
                <c:pt idx="142">
                  <c:v>1.4298997083387803</c:v>
                </c:pt>
                <c:pt idx="143">
                  <c:v>1.4398997083480936</c:v>
                </c:pt>
                <c:pt idx="144">
                  <c:v>1.4498987083497923</c:v>
                </c:pt>
                <c:pt idx="145">
                  <c:v>1.459897708351491</c:v>
                </c:pt>
                <c:pt idx="146">
                  <c:v>1.4698977083317004</c:v>
                </c:pt>
                <c:pt idx="147">
                  <c:v>1.4798967083333991</c:v>
                </c:pt>
                <c:pt idx="148">
                  <c:v>1.4898957083350979</c:v>
                </c:pt>
                <c:pt idx="149">
                  <c:v>1.4998947083367966</c:v>
                </c:pt>
                <c:pt idx="150">
                  <c:v>1.5098947083461098</c:v>
                </c:pt>
                <c:pt idx="151">
                  <c:v>1.5198937083478086</c:v>
                </c:pt>
                <c:pt idx="152">
                  <c:v>1.5298927083495073</c:v>
                </c:pt>
                <c:pt idx="153">
                  <c:v>1.5398927083588205</c:v>
                </c:pt>
                <c:pt idx="154">
                  <c:v>1.5498917083314154</c:v>
                </c:pt>
                <c:pt idx="155">
                  <c:v>1.5598907083331142</c:v>
                </c:pt>
                <c:pt idx="156">
                  <c:v>1.5698897083348129</c:v>
                </c:pt>
                <c:pt idx="157">
                  <c:v>1.5798897083441261</c:v>
                </c:pt>
                <c:pt idx="158">
                  <c:v>1.5898887083458249</c:v>
                </c:pt>
                <c:pt idx="159">
                  <c:v>1.5998877083475236</c:v>
                </c:pt>
                <c:pt idx="160">
                  <c:v>1.6098877083568368</c:v>
                </c:pt>
                <c:pt idx="161">
                  <c:v>1.6198867083585355</c:v>
                </c:pt>
                <c:pt idx="162">
                  <c:v>1.6298857083311304</c:v>
                </c:pt>
                <c:pt idx="163">
                  <c:v>1.6398857083404437</c:v>
                </c:pt>
                <c:pt idx="164">
                  <c:v>1.6498847083421424</c:v>
                </c:pt>
                <c:pt idx="165">
                  <c:v>1.6598837083438411</c:v>
                </c:pt>
                <c:pt idx="166">
                  <c:v>1.6698827083455399</c:v>
                </c:pt>
                <c:pt idx="167">
                  <c:v>1.6798827083548531</c:v>
                </c:pt>
                <c:pt idx="168">
                  <c:v>1.6898817083565518</c:v>
                </c:pt>
                <c:pt idx="169">
                  <c:v>1.6998807083582506</c:v>
                </c:pt>
                <c:pt idx="170">
                  <c:v>1.70988070833846</c:v>
                </c:pt>
                <c:pt idx="171">
                  <c:v>1.7198797083401587</c:v>
                </c:pt>
                <c:pt idx="172">
                  <c:v>1.7298787083418574</c:v>
                </c:pt>
                <c:pt idx="173">
                  <c:v>1.7398777083435562</c:v>
                </c:pt>
                <c:pt idx="174">
                  <c:v>1.7498777083528694</c:v>
                </c:pt>
                <c:pt idx="175">
                  <c:v>1.7598767083545681</c:v>
                </c:pt>
                <c:pt idx="176">
                  <c:v>1.7698757083562668</c:v>
                </c:pt>
                <c:pt idx="177">
                  <c:v>1.7798757083364762</c:v>
                </c:pt>
                <c:pt idx="178">
                  <c:v>1.789874708338175</c:v>
                </c:pt>
                <c:pt idx="179">
                  <c:v>1.7998737083398737</c:v>
                </c:pt>
                <c:pt idx="180">
                  <c:v>1.8098727083415724</c:v>
                </c:pt>
                <c:pt idx="181">
                  <c:v>1.8198727083508857</c:v>
                </c:pt>
                <c:pt idx="182">
                  <c:v>1.8298717083525844</c:v>
                </c:pt>
                <c:pt idx="183">
                  <c:v>1.8398707083542831</c:v>
                </c:pt>
                <c:pt idx="184">
                  <c:v>1.8498707083344925</c:v>
                </c:pt>
                <c:pt idx="185">
                  <c:v>1.8598697083361913</c:v>
                </c:pt>
                <c:pt idx="186">
                  <c:v>1.86986870833789</c:v>
                </c:pt>
                <c:pt idx="187">
                  <c:v>1.8798687083472032</c:v>
                </c:pt>
                <c:pt idx="188">
                  <c:v>1.8898677083489019</c:v>
                </c:pt>
                <c:pt idx="189">
                  <c:v>1.8998667083506007</c:v>
                </c:pt>
                <c:pt idx="190">
                  <c:v>1.9098657083522994</c:v>
                </c:pt>
                <c:pt idx="191">
                  <c:v>1.9198657083325088</c:v>
                </c:pt>
                <c:pt idx="192">
                  <c:v>1.9298647083342075</c:v>
                </c:pt>
                <c:pt idx="193">
                  <c:v>1.9398637083359063</c:v>
                </c:pt>
                <c:pt idx="194">
                  <c:v>1.9498637083452195</c:v>
                </c:pt>
                <c:pt idx="195">
                  <c:v>1.9598627083469182</c:v>
                </c:pt>
                <c:pt idx="196">
                  <c:v>1.969861708348617</c:v>
                </c:pt>
                <c:pt idx="197">
                  <c:v>1.9798607083503157</c:v>
                </c:pt>
                <c:pt idx="198">
                  <c:v>1.9898607083305251</c:v>
                </c:pt>
                <c:pt idx="199">
                  <c:v>1.9998597083322238</c:v>
                </c:pt>
                <c:pt idx="200">
                  <c:v>2.0098587083339226</c:v>
                </c:pt>
                <c:pt idx="201">
                  <c:v>2.0198587083432358</c:v>
                </c:pt>
                <c:pt idx="202">
                  <c:v>2.0298577083449345</c:v>
                </c:pt>
                <c:pt idx="203">
                  <c:v>2.0398567083466332</c:v>
                </c:pt>
                <c:pt idx="204">
                  <c:v>2.0498567083559465</c:v>
                </c:pt>
                <c:pt idx="205">
                  <c:v>2.0598557083576452</c:v>
                </c:pt>
                <c:pt idx="206">
                  <c:v>2.0698547083593439</c:v>
                </c:pt>
                <c:pt idx="207">
                  <c:v>2.0798537083319388</c:v>
                </c:pt>
                <c:pt idx="208">
                  <c:v>2.0898537083412521</c:v>
                </c:pt>
                <c:pt idx="209">
                  <c:v>2.0998527083429508</c:v>
                </c:pt>
                <c:pt idx="210">
                  <c:v>2.1098517083446495</c:v>
                </c:pt>
                <c:pt idx="211">
                  <c:v>2.1198515833530109</c:v>
                </c:pt>
                <c:pt idx="212">
                  <c:v>2.1298505833547097</c:v>
                </c:pt>
                <c:pt idx="213">
                  <c:v>2.1398495833564084</c:v>
                </c:pt>
                <c:pt idx="214">
                  <c:v>2.1498495833366178</c:v>
                </c:pt>
                <c:pt idx="215">
                  <c:v>2.1598485833383165</c:v>
                </c:pt>
                <c:pt idx="216">
                  <c:v>2.1698475833400153</c:v>
                </c:pt>
                <c:pt idx="217">
                  <c:v>2.179846583341714</c:v>
                </c:pt>
                <c:pt idx="218">
                  <c:v>2.1898465833510272</c:v>
                </c:pt>
                <c:pt idx="219">
                  <c:v>2.199845583352726</c:v>
                </c:pt>
                <c:pt idx="220">
                  <c:v>2.2098445833544247</c:v>
                </c:pt>
                <c:pt idx="221">
                  <c:v>2.2198445833346341</c:v>
                </c:pt>
                <c:pt idx="222">
                  <c:v>2.2298435833363328</c:v>
                </c:pt>
                <c:pt idx="223">
                  <c:v>2.2398425833380315</c:v>
                </c:pt>
                <c:pt idx="224">
                  <c:v>2.2498425833473448</c:v>
                </c:pt>
                <c:pt idx="225">
                  <c:v>2.2598415833490435</c:v>
                </c:pt>
                <c:pt idx="226">
                  <c:v>2.2698405833507422</c:v>
                </c:pt>
                <c:pt idx="227">
                  <c:v>2.279839583352441</c:v>
                </c:pt>
                <c:pt idx="228">
                  <c:v>2.2898395833326504</c:v>
                </c:pt>
                <c:pt idx="229">
                  <c:v>2.2998385833343491</c:v>
                </c:pt>
                <c:pt idx="230">
                  <c:v>2.3098375833360478</c:v>
                </c:pt>
                <c:pt idx="231">
                  <c:v>2.3198375833453611</c:v>
                </c:pt>
                <c:pt idx="232">
                  <c:v>2.3298365833470598</c:v>
                </c:pt>
                <c:pt idx="233">
                  <c:v>2.3398355833487585</c:v>
                </c:pt>
                <c:pt idx="234">
                  <c:v>2.3498345833504573</c:v>
                </c:pt>
                <c:pt idx="235">
                  <c:v>2.3598345833306666</c:v>
                </c:pt>
                <c:pt idx="236">
                  <c:v>2.3698335833323654</c:v>
                </c:pt>
                <c:pt idx="237">
                  <c:v>2.3798325833340641</c:v>
                </c:pt>
                <c:pt idx="238">
                  <c:v>2.3898325833433773</c:v>
                </c:pt>
                <c:pt idx="239">
                  <c:v>2.3998315833450761</c:v>
                </c:pt>
                <c:pt idx="240">
                  <c:v>2.4098305833467748</c:v>
                </c:pt>
                <c:pt idx="241">
                  <c:v>2.419830583356088</c:v>
                </c:pt>
                <c:pt idx="242">
                  <c:v>2.4298295833577868</c:v>
                </c:pt>
                <c:pt idx="243">
                  <c:v>2.4398285833303817</c:v>
                </c:pt>
                <c:pt idx="244">
                  <c:v>2.4498275833320804</c:v>
                </c:pt>
                <c:pt idx="245">
                  <c:v>2.4598275833413936</c:v>
                </c:pt>
                <c:pt idx="246">
                  <c:v>2.4698265833430924</c:v>
                </c:pt>
                <c:pt idx="247">
                  <c:v>2.4798255833447911</c:v>
                </c:pt>
                <c:pt idx="248">
                  <c:v>2.4898255833541043</c:v>
                </c:pt>
                <c:pt idx="249">
                  <c:v>2.499824583355803</c:v>
                </c:pt>
                <c:pt idx="250">
                  <c:v>2.5098235833575018</c:v>
                </c:pt>
                <c:pt idx="251">
                  <c:v>2.5198235833377112</c:v>
                </c:pt>
                <c:pt idx="252">
                  <c:v>2.5298225833394099</c:v>
                </c:pt>
                <c:pt idx="253">
                  <c:v>2.5398215833411086</c:v>
                </c:pt>
                <c:pt idx="254">
                  <c:v>2.5498205833428074</c:v>
                </c:pt>
                <c:pt idx="255">
                  <c:v>2.5598205833521206</c:v>
                </c:pt>
                <c:pt idx="256">
                  <c:v>2.5698195833538193</c:v>
                </c:pt>
                <c:pt idx="257">
                  <c:v>2.5798185833555181</c:v>
                </c:pt>
                <c:pt idx="258">
                  <c:v>2.5898185833357275</c:v>
                </c:pt>
                <c:pt idx="259">
                  <c:v>2.5998175833374262</c:v>
                </c:pt>
                <c:pt idx="260">
                  <c:v>2.6098165833391249</c:v>
                </c:pt>
                <c:pt idx="261">
                  <c:v>2.6198165833484381</c:v>
                </c:pt>
                <c:pt idx="262">
                  <c:v>2.6298155833501369</c:v>
                </c:pt>
                <c:pt idx="263">
                  <c:v>2.6398145833518356</c:v>
                </c:pt>
                <c:pt idx="264">
                  <c:v>2.6498135833535343</c:v>
                </c:pt>
                <c:pt idx="265">
                  <c:v>2.6598135833337437</c:v>
                </c:pt>
                <c:pt idx="266">
                  <c:v>2.6698125833354425</c:v>
                </c:pt>
                <c:pt idx="267">
                  <c:v>2.6798115833371412</c:v>
                </c:pt>
                <c:pt idx="268">
                  <c:v>2.6898115833464544</c:v>
                </c:pt>
                <c:pt idx="269">
                  <c:v>2.6998105833481532</c:v>
                </c:pt>
                <c:pt idx="270">
                  <c:v>2.7098095833498519</c:v>
                </c:pt>
                <c:pt idx="271">
                  <c:v>2.7198095833591651</c:v>
                </c:pt>
                <c:pt idx="272">
                  <c:v>2.72980858333176</c:v>
                </c:pt>
                <c:pt idx="273">
                  <c:v>2.7398075833334588</c:v>
                </c:pt>
                <c:pt idx="274">
                  <c:v>2.7498065833351575</c:v>
                </c:pt>
                <c:pt idx="275">
                  <c:v>2.7598065833444707</c:v>
                </c:pt>
                <c:pt idx="276">
                  <c:v>2.7698055833461694</c:v>
                </c:pt>
                <c:pt idx="277">
                  <c:v>2.7798045833478682</c:v>
                </c:pt>
                <c:pt idx="278">
                  <c:v>2.7898045833571814</c:v>
                </c:pt>
                <c:pt idx="279">
                  <c:v>2.7998035833588801</c:v>
                </c:pt>
                <c:pt idx="280">
                  <c:v>2.809802583331475</c:v>
                </c:pt>
                <c:pt idx="281">
                  <c:v>2.8198015833331738</c:v>
                </c:pt>
                <c:pt idx="282">
                  <c:v>2.829801583342487</c:v>
                </c:pt>
                <c:pt idx="283">
                  <c:v>2.8398005833441857</c:v>
                </c:pt>
                <c:pt idx="284">
                  <c:v>2.8497995833458845</c:v>
                </c:pt>
                <c:pt idx="285">
                  <c:v>2.8597995833551977</c:v>
                </c:pt>
                <c:pt idx="286">
                  <c:v>2.8697985833568964</c:v>
                </c:pt>
                <c:pt idx="287">
                  <c:v>2.8797975833585951</c:v>
                </c:pt>
                <c:pt idx="288">
                  <c:v>2.8897975833388045</c:v>
                </c:pt>
                <c:pt idx="289">
                  <c:v>2.8997965833405033</c:v>
                </c:pt>
                <c:pt idx="290">
                  <c:v>2.909795583342202</c:v>
                </c:pt>
                <c:pt idx="291">
                  <c:v>2.9197945833439007</c:v>
                </c:pt>
                <c:pt idx="292">
                  <c:v>2.929794583353214</c:v>
                </c:pt>
                <c:pt idx="293">
                  <c:v>2.9397935833549127</c:v>
                </c:pt>
                <c:pt idx="294">
                  <c:v>2.9497925833566114</c:v>
                </c:pt>
                <c:pt idx="295">
                  <c:v>2.9597925833368208</c:v>
                </c:pt>
                <c:pt idx="296">
                  <c:v>2.9697915833385196</c:v>
                </c:pt>
                <c:pt idx="297">
                  <c:v>2.9797905833402183</c:v>
                </c:pt>
                <c:pt idx="298">
                  <c:v>2.9897905833495315</c:v>
                </c:pt>
                <c:pt idx="299">
                  <c:v>2.9997895833512302</c:v>
                </c:pt>
                <c:pt idx="300">
                  <c:v>3.009788583352929</c:v>
                </c:pt>
                <c:pt idx="301">
                  <c:v>3.0197885833331384</c:v>
                </c:pt>
                <c:pt idx="302">
                  <c:v>3.0297875833348371</c:v>
                </c:pt>
                <c:pt idx="303">
                  <c:v>3.0397865833365358</c:v>
                </c:pt>
                <c:pt idx="304">
                  <c:v>3.0497855833382346</c:v>
                </c:pt>
                <c:pt idx="305">
                  <c:v>3.0597855833475478</c:v>
                </c:pt>
                <c:pt idx="306">
                  <c:v>3.0697845833492465</c:v>
                </c:pt>
                <c:pt idx="307">
                  <c:v>3.0797835833509453</c:v>
                </c:pt>
                <c:pt idx="308">
                  <c:v>3.0897835833311547</c:v>
                </c:pt>
                <c:pt idx="309">
                  <c:v>3.0997825833328534</c:v>
                </c:pt>
                <c:pt idx="310">
                  <c:v>3.1097815833345521</c:v>
                </c:pt>
                <c:pt idx="311">
                  <c:v>3.1197800833324436</c:v>
                </c:pt>
                <c:pt idx="312">
                  <c:v>3.1297800833417568</c:v>
                </c:pt>
                <c:pt idx="313">
                  <c:v>3.1397790833434556</c:v>
                </c:pt>
                <c:pt idx="314">
                  <c:v>3.1497780833451543</c:v>
                </c:pt>
                <c:pt idx="315">
                  <c:v>3.1597780833544675</c:v>
                </c:pt>
                <c:pt idx="316">
                  <c:v>3.1697770833561663</c:v>
                </c:pt>
                <c:pt idx="317">
                  <c:v>3.179776083357865</c:v>
                </c:pt>
                <c:pt idx="318">
                  <c:v>3.1897760833380744</c:v>
                </c:pt>
                <c:pt idx="319">
                  <c:v>3.1997750833397731</c:v>
                </c:pt>
                <c:pt idx="320">
                  <c:v>3.2097740833414719</c:v>
                </c:pt>
                <c:pt idx="321">
                  <c:v>3.2197740833507851</c:v>
                </c:pt>
                <c:pt idx="322">
                  <c:v>3.2297730833524838</c:v>
                </c:pt>
                <c:pt idx="323">
                  <c:v>3.2397720833541825</c:v>
                </c:pt>
                <c:pt idx="324">
                  <c:v>3.2497710833558813</c:v>
                </c:pt>
                <c:pt idx="325">
                  <c:v>3.2597710833360907</c:v>
                </c:pt>
                <c:pt idx="326">
                  <c:v>3.2697700833377894</c:v>
                </c:pt>
                <c:pt idx="327">
                  <c:v>3.2797690833394881</c:v>
                </c:pt>
                <c:pt idx="328">
                  <c:v>3.2897690833488014</c:v>
                </c:pt>
                <c:pt idx="329">
                  <c:v>3.2997680833505001</c:v>
                </c:pt>
                <c:pt idx="330">
                  <c:v>3.3097670833521988</c:v>
                </c:pt>
                <c:pt idx="331">
                  <c:v>3.3197660833538976</c:v>
                </c:pt>
                <c:pt idx="332">
                  <c:v>3.329766083334107</c:v>
                </c:pt>
                <c:pt idx="333">
                  <c:v>3.3397650833358057</c:v>
                </c:pt>
                <c:pt idx="334">
                  <c:v>3.3497640833375044</c:v>
                </c:pt>
                <c:pt idx="335">
                  <c:v>3.3597640833468176</c:v>
                </c:pt>
                <c:pt idx="336">
                  <c:v>3.3697630833485164</c:v>
                </c:pt>
                <c:pt idx="337">
                  <c:v>3.3797620833502151</c:v>
                </c:pt>
                <c:pt idx="338">
                  <c:v>3.3897620833304245</c:v>
                </c:pt>
                <c:pt idx="339">
                  <c:v>3.3997610833321232</c:v>
                </c:pt>
                <c:pt idx="340">
                  <c:v>3.409760083333822</c:v>
                </c:pt>
                <c:pt idx="341">
                  <c:v>3.4197600833431352</c:v>
                </c:pt>
                <c:pt idx="342">
                  <c:v>3.4297590833448339</c:v>
                </c:pt>
                <c:pt idx="343">
                  <c:v>3.4397580833465327</c:v>
                </c:pt>
                <c:pt idx="344">
                  <c:v>3.4497570833482314</c:v>
                </c:pt>
                <c:pt idx="345">
                  <c:v>3.4597570833575446</c:v>
                </c:pt>
                <c:pt idx="346">
                  <c:v>3.4697560833592433</c:v>
                </c:pt>
                <c:pt idx="347">
                  <c:v>3.4797550833318383</c:v>
                </c:pt>
                <c:pt idx="348">
                  <c:v>3.4897550833411515</c:v>
                </c:pt>
                <c:pt idx="349">
                  <c:v>3.4997540833428502</c:v>
                </c:pt>
                <c:pt idx="350">
                  <c:v>3.5097530833445489</c:v>
                </c:pt>
                <c:pt idx="351">
                  <c:v>3.5197530833538622</c:v>
                </c:pt>
                <c:pt idx="352">
                  <c:v>3.5297520833555609</c:v>
                </c:pt>
                <c:pt idx="353">
                  <c:v>3.5397510833572596</c:v>
                </c:pt>
                <c:pt idx="354">
                  <c:v>3.5497500833589584</c:v>
                </c:pt>
                <c:pt idx="355">
                  <c:v>3.5597500833391678</c:v>
                </c:pt>
                <c:pt idx="356">
                  <c:v>3.5697490833408665</c:v>
                </c:pt>
                <c:pt idx="357">
                  <c:v>3.5797480833425652</c:v>
                </c:pt>
                <c:pt idx="358">
                  <c:v>3.5897480833518784</c:v>
                </c:pt>
                <c:pt idx="359">
                  <c:v>3.5997470833535772</c:v>
                </c:pt>
                <c:pt idx="360">
                  <c:v>3.6097460833552759</c:v>
                </c:pt>
                <c:pt idx="361">
                  <c:v>3.6197460833354853</c:v>
                </c:pt>
                <c:pt idx="362">
                  <c:v>3.629745083337184</c:v>
                </c:pt>
                <c:pt idx="363">
                  <c:v>3.6397440833388828</c:v>
                </c:pt>
                <c:pt idx="364">
                  <c:v>3.6497430833405815</c:v>
                </c:pt>
                <c:pt idx="365">
                  <c:v>3.6597430833498947</c:v>
                </c:pt>
                <c:pt idx="366">
                  <c:v>3.6697420833515935</c:v>
                </c:pt>
                <c:pt idx="367">
                  <c:v>3.6797410833532922</c:v>
                </c:pt>
                <c:pt idx="368">
                  <c:v>3.6897410833335016</c:v>
                </c:pt>
                <c:pt idx="369">
                  <c:v>3.6997400833352003</c:v>
                </c:pt>
                <c:pt idx="370">
                  <c:v>3.7097390833368991</c:v>
                </c:pt>
                <c:pt idx="371">
                  <c:v>3.7197390833462123</c:v>
                </c:pt>
                <c:pt idx="372">
                  <c:v>3.729738083347911</c:v>
                </c:pt>
                <c:pt idx="373">
                  <c:v>3.7397370833496097</c:v>
                </c:pt>
                <c:pt idx="374">
                  <c:v>3.749737083358923</c:v>
                </c:pt>
                <c:pt idx="375">
                  <c:v>3.7597360833315179</c:v>
                </c:pt>
                <c:pt idx="376">
                  <c:v>3.7697350833332166</c:v>
                </c:pt>
                <c:pt idx="377">
                  <c:v>3.7797340833349153</c:v>
                </c:pt>
                <c:pt idx="378">
                  <c:v>3.7897340833442286</c:v>
                </c:pt>
                <c:pt idx="379">
                  <c:v>3.7997330833459273</c:v>
                </c:pt>
                <c:pt idx="380">
                  <c:v>3.809732083347626</c:v>
                </c:pt>
                <c:pt idx="381">
                  <c:v>3.8197320833569393</c:v>
                </c:pt>
                <c:pt idx="382">
                  <c:v>3.829731083358638</c:v>
                </c:pt>
                <c:pt idx="383">
                  <c:v>3.8397300833312329</c:v>
                </c:pt>
                <c:pt idx="384">
                  <c:v>3.8497300833405461</c:v>
                </c:pt>
                <c:pt idx="385">
                  <c:v>3.8597290833422448</c:v>
                </c:pt>
                <c:pt idx="386">
                  <c:v>3.8697280833439436</c:v>
                </c:pt>
                <c:pt idx="387">
                  <c:v>3.8797270833456423</c:v>
                </c:pt>
                <c:pt idx="388">
                  <c:v>3.8897270833549555</c:v>
                </c:pt>
                <c:pt idx="389">
                  <c:v>3.8997260833566543</c:v>
                </c:pt>
                <c:pt idx="390">
                  <c:v>3.909725083358353</c:v>
                </c:pt>
                <c:pt idx="391">
                  <c:v>3.9197250833385624</c:v>
                </c:pt>
                <c:pt idx="392">
                  <c:v>3.9297240833402611</c:v>
                </c:pt>
                <c:pt idx="393">
                  <c:v>3.9397230833419599</c:v>
                </c:pt>
                <c:pt idx="394">
                  <c:v>3.9497230833512731</c:v>
                </c:pt>
                <c:pt idx="395">
                  <c:v>3.9597220833529718</c:v>
                </c:pt>
                <c:pt idx="396">
                  <c:v>3.9697210833546706</c:v>
                </c:pt>
                <c:pt idx="397">
                  <c:v>3.9797210833348799</c:v>
                </c:pt>
                <c:pt idx="398">
                  <c:v>3.9897200833365787</c:v>
                </c:pt>
                <c:pt idx="399">
                  <c:v>3.9997190833382774</c:v>
                </c:pt>
                <c:pt idx="400">
                  <c:v>4.0097180833399761</c:v>
                </c:pt>
                <c:pt idx="401">
                  <c:v>4.0197180833492894</c:v>
                </c:pt>
                <c:pt idx="402">
                  <c:v>4.0297170833509881</c:v>
                </c:pt>
                <c:pt idx="403">
                  <c:v>4.0397160833526868</c:v>
                </c:pt>
                <c:pt idx="404">
                  <c:v>4.0497160833328962</c:v>
                </c:pt>
                <c:pt idx="405">
                  <c:v>4.059715083334595</c:v>
                </c:pt>
                <c:pt idx="406">
                  <c:v>4.0697140833362937</c:v>
                </c:pt>
                <c:pt idx="407">
                  <c:v>4.0797140833456069</c:v>
                </c:pt>
                <c:pt idx="408">
                  <c:v>4.0897130833473057</c:v>
                </c:pt>
                <c:pt idx="409">
                  <c:v>4.0997120833490044</c:v>
                </c:pt>
                <c:pt idx="410">
                  <c:v>4.1097110833507031</c:v>
                </c:pt>
                <c:pt idx="411">
                  <c:v>4.119711458333768</c:v>
                </c:pt>
                <c:pt idx="412">
                  <c:v>4.1297104583354667</c:v>
                </c:pt>
                <c:pt idx="413">
                  <c:v>4.1397094583371654</c:v>
                </c:pt>
                <c:pt idx="414">
                  <c:v>4.1497094583464786</c:v>
                </c:pt>
                <c:pt idx="415">
                  <c:v>4.1597084583481774</c:v>
                </c:pt>
                <c:pt idx="416">
                  <c:v>4.1697074583498761</c:v>
                </c:pt>
                <c:pt idx="417">
                  <c:v>4.1797074583591893</c:v>
                </c:pt>
                <c:pt idx="418">
                  <c:v>4.1897064583317842</c:v>
                </c:pt>
                <c:pt idx="419">
                  <c:v>4.199705458333483</c:v>
                </c:pt>
                <c:pt idx="420">
                  <c:v>4.2097054583427962</c:v>
                </c:pt>
                <c:pt idx="421">
                  <c:v>4.2197044583444949</c:v>
                </c:pt>
                <c:pt idx="422">
                  <c:v>4.2297034583461937</c:v>
                </c:pt>
                <c:pt idx="423">
                  <c:v>4.2397024583478924</c:v>
                </c:pt>
                <c:pt idx="424">
                  <c:v>4.2497024583572056</c:v>
                </c:pt>
                <c:pt idx="425">
                  <c:v>4.2597014583589043</c:v>
                </c:pt>
                <c:pt idx="426">
                  <c:v>4.2697004583314992</c:v>
                </c:pt>
                <c:pt idx="427">
                  <c:v>4.2797004583408125</c:v>
                </c:pt>
                <c:pt idx="428">
                  <c:v>4.2896994583425112</c:v>
                </c:pt>
                <c:pt idx="429">
                  <c:v>4.2996984583442099</c:v>
                </c:pt>
                <c:pt idx="430">
                  <c:v>4.3096984583535232</c:v>
                </c:pt>
                <c:pt idx="431">
                  <c:v>4.3196974583552219</c:v>
                </c:pt>
                <c:pt idx="432">
                  <c:v>4.3296964583569206</c:v>
                </c:pt>
                <c:pt idx="433">
                  <c:v>4.3396954583586194</c:v>
                </c:pt>
                <c:pt idx="434">
                  <c:v>4.3496954583388288</c:v>
                </c:pt>
                <c:pt idx="435">
                  <c:v>4.3596944583405275</c:v>
                </c:pt>
                <c:pt idx="436">
                  <c:v>4.3696934583422262</c:v>
                </c:pt>
                <c:pt idx="437">
                  <c:v>4.3796934583515394</c:v>
                </c:pt>
                <c:pt idx="438">
                  <c:v>4.3896924583532382</c:v>
                </c:pt>
                <c:pt idx="439">
                  <c:v>4.3996914583549369</c:v>
                </c:pt>
                <c:pt idx="440">
                  <c:v>4.4096914583351463</c:v>
                </c:pt>
                <c:pt idx="441">
                  <c:v>4.419690458336845</c:v>
                </c:pt>
                <c:pt idx="442">
                  <c:v>4.4296894583385438</c:v>
                </c:pt>
                <c:pt idx="443">
                  <c:v>4.439689458347857</c:v>
                </c:pt>
                <c:pt idx="444">
                  <c:v>4.4496884583495557</c:v>
                </c:pt>
                <c:pt idx="445">
                  <c:v>4.4596874583512545</c:v>
                </c:pt>
                <c:pt idx="446">
                  <c:v>4.4696864583529532</c:v>
                </c:pt>
                <c:pt idx="447">
                  <c:v>4.4796864583331626</c:v>
                </c:pt>
                <c:pt idx="448">
                  <c:v>4.4896854583348613</c:v>
                </c:pt>
                <c:pt idx="449">
                  <c:v>4.4996844583365601</c:v>
                </c:pt>
                <c:pt idx="450">
                  <c:v>4.5096844583458733</c:v>
                </c:pt>
                <c:pt idx="451">
                  <c:v>4.519683458347572</c:v>
                </c:pt>
                <c:pt idx="452">
                  <c:v>4.5296824583492707</c:v>
                </c:pt>
                <c:pt idx="453">
                  <c:v>4.539682458358584</c:v>
                </c:pt>
                <c:pt idx="454">
                  <c:v>4.5496814583311789</c:v>
                </c:pt>
                <c:pt idx="455">
                  <c:v>4.5596804583328776</c:v>
                </c:pt>
                <c:pt idx="456">
                  <c:v>4.5696794583345763</c:v>
                </c:pt>
                <c:pt idx="457">
                  <c:v>4.5796794583438896</c:v>
                </c:pt>
                <c:pt idx="458">
                  <c:v>4.5896784583455883</c:v>
                </c:pt>
                <c:pt idx="459">
                  <c:v>4.599677458347287</c:v>
                </c:pt>
                <c:pt idx="460">
                  <c:v>4.6096774583566003</c:v>
                </c:pt>
                <c:pt idx="461">
                  <c:v>4.619676458358299</c:v>
                </c:pt>
                <c:pt idx="462">
                  <c:v>4.6296754583308939</c:v>
                </c:pt>
                <c:pt idx="463">
                  <c:v>4.6396754583402071</c:v>
                </c:pt>
                <c:pt idx="464">
                  <c:v>4.6496744583419058</c:v>
                </c:pt>
                <c:pt idx="465">
                  <c:v>4.6596734583436046</c:v>
                </c:pt>
                <c:pt idx="466">
                  <c:v>4.6696734583529178</c:v>
                </c:pt>
                <c:pt idx="467">
                  <c:v>4.6796724583546165</c:v>
                </c:pt>
                <c:pt idx="468">
                  <c:v>4.6896714583563153</c:v>
                </c:pt>
                <c:pt idx="469">
                  <c:v>4.699670458358014</c:v>
                </c:pt>
                <c:pt idx="470">
                  <c:v>4.7096704583382234</c:v>
                </c:pt>
                <c:pt idx="471">
                  <c:v>4.7196694583399221</c:v>
                </c:pt>
                <c:pt idx="472">
                  <c:v>4.7296684583416209</c:v>
                </c:pt>
                <c:pt idx="473">
                  <c:v>4.7396684583509341</c:v>
                </c:pt>
                <c:pt idx="474">
                  <c:v>4.7496674583526328</c:v>
                </c:pt>
                <c:pt idx="475">
                  <c:v>4.7596664583543316</c:v>
                </c:pt>
                <c:pt idx="476">
                  <c:v>4.7696664583345409</c:v>
                </c:pt>
                <c:pt idx="477">
                  <c:v>4.7796654583362397</c:v>
                </c:pt>
                <c:pt idx="478">
                  <c:v>4.7896644583379384</c:v>
                </c:pt>
                <c:pt idx="479">
                  <c:v>4.7996644583472516</c:v>
                </c:pt>
                <c:pt idx="480">
                  <c:v>4.8096634583489504</c:v>
                </c:pt>
                <c:pt idx="481">
                  <c:v>4.8196624583506491</c:v>
                </c:pt>
                <c:pt idx="482">
                  <c:v>4.8296614583523478</c:v>
                </c:pt>
                <c:pt idx="483">
                  <c:v>4.8396614583325572</c:v>
                </c:pt>
                <c:pt idx="484">
                  <c:v>4.849660458334256</c:v>
                </c:pt>
                <c:pt idx="485">
                  <c:v>4.8596594583359547</c:v>
                </c:pt>
                <c:pt idx="486">
                  <c:v>4.8696594583452679</c:v>
                </c:pt>
                <c:pt idx="487">
                  <c:v>4.8796584583469667</c:v>
                </c:pt>
                <c:pt idx="488">
                  <c:v>4.8896574583486654</c:v>
                </c:pt>
                <c:pt idx="489">
                  <c:v>4.8996574583579786</c:v>
                </c:pt>
                <c:pt idx="490">
                  <c:v>4.9096564583305735</c:v>
                </c:pt>
                <c:pt idx="491">
                  <c:v>4.9196554583322722</c:v>
                </c:pt>
                <c:pt idx="492">
                  <c:v>4.9296554583415855</c:v>
                </c:pt>
                <c:pt idx="493">
                  <c:v>4.9396544583432842</c:v>
                </c:pt>
                <c:pt idx="494">
                  <c:v>4.9496534583449829</c:v>
                </c:pt>
                <c:pt idx="495">
                  <c:v>4.9596524583466817</c:v>
                </c:pt>
                <c:pt idx="496">
                  <c:v>4.9696524583559949</c:v>
                </c:pt>
                <c:pt idx="497">
                  <c:v>4.9796514583576936</c:v>
                </c:pt>
                <c:pt idx="498">
                  <c:v>4.9896504583593924</c:v>
                </c:pt>
                <c:pt idx="499">
                  <c:v>4.9996504583396018</c:v>
                </c:pt>
                <c:pt idx="500">
                  <c:v>5.0096494583413005</c:v>
                </c:pt>
                <c:pt idx="501">
                  <c:v>5.0196484583429992</c:v>
                </c:pt>
                <c:pt idx="502">
                  <c:v>5.0296484583523124</c:v>
                </c:pt>
                <c:pt idx="503">
                  <c:v>5.0396474583540112</c:v>
                </c:pt>
                <c:pt idx="504">
                  <c:v>5.0496464583557099</c:v>
                </c:pt>
                <c:pt idx="505">
                  <c:v>5.0596464583359193</c:v>
                </c:pt>
                <c:pt idx="506">
                  <c:v>5.069645458337618</c:v>
                </c:pt>
                <c:pt idx="507">
                  <c:v>5.0796444583393168</c:v>
                </c:pt>
                <c:pt idx="508">
                  <c:v>5.0896434583410155</c:v>
                </c:pt>
                <c:pt idx="509">
                  <c:v>5.0996434583503287</c:v>
                </c:pt>
                <c:pt idx="510">
                  <c:v>5.1096424583520275</c:v>
                </c:pt>
                <c:pt idx="511">
                  <c:v>5.1196418333565816</c:v>
                </c:pt>
                <c:pt idx="512">
                  <c:v>5.129641833336791</c:v>
                </c:pt>
                <c:pt idx="513">
                  <c:v>5.1396408333384898</c:v>
                </c:pt>
                <c:pt idx="514">
                  <c:v>5.1496398333401885</c:v>
                </c:pt>
                <c:pt idx="515">
                  <c:v>5.1596398333495017</c:v>
                </c:pt>
                <c:pt idx="516">
                  <c:v>5.1696388333512004</c:v>
                </c:pt>
                <c:pt idx="517">
                  <c:v>5.1796378333528992</c:v>
                </c:pt>
                <c:pt idx="518">
                  <c:v>5.1896378333331086</c:v>
                </c:pt>
                <c:pt idx="519">
                  <c:v>5.1996368333348073</c:v>
                </c:pt>
                <c:pt idx="520">
                  <c:v>5.209635833336506</c:v>
                </c:pt>
                <c:pt idx="521">
                  <c:v>5.2196348333382048</c:v>
                </c:pt>
                <c:pt idx="522">
                  <c:v>5.229634833347518</c:v>
                </c:pt>
                <c:pt idx="523">
                  <c:v>5.2396338333492167</c:v>
                </c:pt>
                <c:pt idx="524">
                  <c:v>5.2496328333509155</c:v>
                </c:pt>
                <c:pt idx="525">
                  <c:v>5.2596328333311249</c:v>
                </c:pt>
                <c:pt idx="526">
                  <c:v>5.2696318333328236</c:v>
                </c:pt>
                <c:pt idx="527">
                  <c:v>5.2796308333345223</c:v>
                </c:pt>
                <c:pt idx="528">
                  <c:v>5.2896308333438355</c:v>
                </c:pt>
                <c:pt idx="529">
                  <c:v>5.2996298333455343</c:v>
                </c:pt>
                <c:pt idx="530">
                  <c:v>5.309628833347233</c:v>
                </c:pt>
                <c:pt idx="531">
                  <c:v>5.3196288333565462</c:v>
                </c:pt>
                <c:pt idx="532">
                  <c:v>5.329627833358245</c:v>
                </c:pt>
                <c:pt idx="533">
                  <c:v>5.3396268333308399</c:v>
                </c:pt>
                <c:pt idx="534">
                  <c:v>5.3496268333401531</c:v>
                </c:pt>
                <c:pt idx="535">
                  <c:v>5.3596258333418518</c:v>
                </c:pt>
                <c:pt idx="536">
                  <c:v>5.3696248333435506</c:v>
                </c:pt>
                <c:pt idx="537">
                  <c:v>5.3796238333452493</c:v>
                </c:pt>
                <c:pt idx="538">
                  <c:v>5.3896238333545625</c:v>
                </c:pt>
                <c:pt idx="539">
                  <c:v>5.3996228333562613</c:v>
                </c:pt>
                <c:pt idx="540">
                  <c:v>5.40962183335796</c:v>
                </c:pt>
                <c:pt idx="541">
                  <c:v>5.4196218333381694</c:v>
                </c:pt>
                <c:pt idx="542">
                  <c:v>5.4296208333398681</c:v>
                </c:pt>
                <c:pt idx="543">
                  <c:v>5.4396198333415668</c:v>
                </c:pt>
                <c:pt idx="544">
                  <c:v>5.4496198333508801</c:v>
                </c:pt>
                <c:pt idx="545">
                  <c:v>5.4596188333525788</c:v>
                </c:pt>
                <c:pt idx="546">
                  <c:v>5.4696178333542775</c:v>
                </c:pt>
                <c:pt idx="547">
                  <c:v>5.4796178333344869</c:v>
                </c:pt>
                <c:pt idx="548">
                  <c:v>5.4896168333361857</c:v>
                </c:pt>
                <c:pt idx="549">
                  <c:v>5.4996158333378844</c:v>
                </c:pt>
                <c:pt idx="550">
                  <c:v>5.5096148333395831</c:v>
                </c:pt>
                <c:pt idx="551">
                  <c:v>5.5196148333488964</c:v>
                </c:pt>
                <c:pt idx="552">
                  <c:v>5.5296138333505951</c:v>
                </c:pt>
                <c:pt idx="553">
                  <c:v>5.5396128333522938</c:v>
                </c:pt>
                <c:pt idx="554">
                  <c:v>5.5496128333325032</c:v>
                </c:pt>
                <c:pt idx="555">
                  <c:v>5.5596118333342019</c:v>
                </c:pt>
                <c:pt idx="556">
                  <c:v>5.5696108333359007</c:v>
                </c:pt>
                <c:pt idx="557">
                  <c:v>5.5796108333452139</c:v>
                </c:pt>
                <c:pt idx="558">
                  <c:v>5.5896098333469126</c:v>
                </c:pt>
                <c:pt idx="559">
                  <c:v>5.5996088333486114</c:v>
                </c:pt>
                <c:pt idx="560">
                  <c:v>5.6096088333579246</c:v>
                </c:pt>
                <c:pt idx="561">
                  <c:v>5.6196078333305195</c:v>
                </c:pt>
                <c:pt idx="562">
                  <c:v>5.6296068333322182</c:v>
                </c:pt>
                <c:pt idx="563">
                  <c:v>5.639605833333917</c:v>
                </c:pt>
                <c:pt idx="564">
                  <c:v>5.6496058333432302</c:v>
                </c:pt>
                <c:pt idx="565">
                  <c:v>5.6596048333449289</c:v>
                </c:pt>
                <c:pt idx="566">
                  <c:v>5.6696038333466277</c:v>
                </c:pt>
                <c:pt idx="567">
                  <c:v>5.6796038333559409</c:v>
                </c:pt>
                <c:pt idx="568">
                  <c:v>5.6896028333576396</c:v>
                </c:pt>
                <c:pt idx="569">
                  <c:v>5.6996018333593383</c:v>
                </c:pt>
                <c:pt idx="570">
                  <c:v>5.7096018333395477</c:v>
                </c:pt>
                <c:pt idx="571">
                  <c:v>5.7196008333412465</c:v>
                </c:pt>
                <c:pt idx="572">
                  <c:v>5.7295998333429452</c:v>
                </c:pt>
                <c:pt idx="573">
                  <c:v>5.7395998333522584</c:v>
                </c:pt>
                <c:pt idx="574">
                  <c:v>5.7495988333539572</c:v>
                </c:pt>
                <c:pt idx="575">
                  <c:v>5.7595978333556559</c:v>
                </c:pt>
                <c:pt idx="576">
                  <c:v>5.7695968333573546</c:v>
                </c:pt>
                <c:pt idx="577">
                  <c:v>5.779596833337564</c:v>
                </c:pt>
                <c:pt idx="578">
                  <c:v>5.7895958333392628</c:v>
                </c:pt>
                <c:pt idx="579">
                  <c:v>5.7995948333409615</c:v>
                </c:pt>
                <c:pt idx="580">
                  <c:v>5.8095948333502747</c:v>
                </c:pt>
                <c:pt idx="581">
                  <c:v>5.8195938333519734</c:v>
                </c:pt>
                <c:pt idx="582">
                  <c:v>5.8295928333536722</c:v>
                </c:pt>
                <c:pt idx="583">
                  <c:v>5.8395928333338816</c:v>
                </c:pt>
                <c:pt idx="584">
                  <c:v>5.8495918333355803</c:v>
                </c:pt>
                <c:pt idx="585">
                  <c:v>5.859590833337279</c:v>
                </c:pt>
                <c:pt idx="586">
                  <c:v>5.8695908333465923</c:v>
                </c:pt>
                <c:pt idx="587">
                  <c:v>5.879589833348291</c:v>
                </c:pt>
                <c:pt idx="588">
                  <c:v>5.8895888333499897</c:v>
                </c:pt>
                <c:pt idx="589">
                  <c:v>5.899588833359303</c:v>
                </c:pt>
                <c:pt idx="590">
                  <c:v>5.9095878333318979</c:v>
                </c:pt>
                <c:pt idx="591">
                  <c:v>5.9195868333335966</c:v>
                </c:pt>
                <c:pt idx="592">
                  <c:v>5.9295858333352953</c:v>
                </c:pt>
                <c:pt idx="593">
                  <c:v>5.9395858333446085</c:v>
                </c:pt>
                <c:pt idx="594">
                  <c:v>5.9495848333463073</c:v>
                </c:pt>
                <c:pt idx="595">
                  <c:v>5.959583833348006</c:v>
                </c:pt>
                <c:pt idx="596">
                  <c:v>5.9695838333573192</c:v>
                </c:pt>
                <c:pt idx="597">
                  <c:v>5.979582833359018</c:v>
                </c:pt>
                <c:pt idx="598">
                  <c:v>5.9895818333316129</c:v>
                </c:pt>
                <c:pt idx="599">
                  <c:v>5.9995818333409261</c:v>
                </c:pt>
                <c:pt idx="600">
                  <c:v>6.0095808333426248</c:v>
                </c:pt>
                <c:pt idx="601">
                  <c:v>6.0195798333443236</c:v>
                </c:pt>
                <c:pt idx="602">
                  <c:v>6.0295798333536368</c:v>
                </c:pt>
                <c:pt idx="603">
                  <c:v>6.0395788333553355</c:v>
                </c:pt>
                <c:pt idx="604">
                  <c:v>6.0495778333570343</c:v>
                </c:pt>
                <c:pt idx="605">
                  <c:v>6.0595778333372436</c:v>
                </c:pt>
                <c:pt idx="606">
                  <c:v>6.0695768333389424</c:v>
                </c:pt>
                <c:pt idx="607">
                  <c:v>6.0795758333406411</c:v>
                </c:pt>
                <c:pt idx="608">
                  <c:v>6.0895748333423398</c:v>
                </c:pt>
                <c:pt idx="609">
                  <c:v>6.0995748333516531</c:v>
                </c:pt>
                <c:pt idx="610">
                  <c:v>6.1095738333533518</c:v>
                </c:pt>
                <c:pt idx="611">
                  <c:v>6.1195728333550505</c:v>
                </c:pt>
                <c:pt idx="612">
                  <c:v>6.1295728333352599</c:v>
                </c:pt>
                <c:pt idx="613">
                  <c:v>6.1395718333369587</c:v>
                </c:pt>
                <c:pt idx="614">
                  <c:v>6.1495708333386574</c:v>
                </c:pt>
                <c:pt idx="615">
                  <c:v>6.1595708333479706</c:v>
                </c:pt>
                <c:pt idx="616">
                  <c:v>6.1695698333496694</c:v>
                </c:pt>
                <c:pt idx="617">
                  <c:v>6.1795688333513681</c:v>
                </c:pt>
                <c:pt idx="618">
                  <c:v>6.1895688333315775</c:v>
                </c:pt>
                <c:pt idx="619">
                  <c:v>6.1995678333332762</c:v>
                </c:pt>
                <c:pt idx="620">
                  <c:v>6.2095668333349749</c:v>
                </c:pt>
                <c:pt idx="621">
                  <c:v>6.2195668333442882</c:v>
                </c:pt>
                <c:pt idx="622">
                  <c:v>6.2295658333459869</c:v>
                </c:pt>
                <c:pt idx="623">
                  <c:v>6.2395648333476856</c:v>
                </c:pt>
                <c:pt idx="624">
                  <c:v>6.2495638333493844</c:v>
                </c:pt>
                <c:pt idx="625">
                  <c:v>6.2595638333586976</c:v>
                </c:pt>
                <c:pt idx="626">
                  <c:v>6.2695628333312925</c:v>
                </c:pt>
                <c:pt idx="627">
                  <c:v>6.2795618333329912</c:v>
                </c:pt>
                <c:pt idx="628">
                  <c:v>6.2895618333423045</c:v>
                </c:pt>
                <c:pt idx="629">
                  <c:v>6.2995608333440032</c:v>
                </c:pt>
                <c:pt idx="630">
                  <c:v>6.3095598333457019</c:v>
                </c:pt>
                <c:pt idx="631">
                  <c:v>6.3195598333550151</c:v>
                </c:pt>
                <c:pt idx="632">
                  <c:v>6.3295588333567139</c:v>
                </c:pt>
                <c:pt idx="633">
                  <c:v>6.3395578333584126</c:v>
                </c:pt>
                <c:pt idx="634">
                  <c:v>6.349557833338622</c:v>
                </c:pt>
                <c:pt idx="635">
                  <c:v>6.3595568333403207</c:v>
                </c:pt>
                <c:pt idx="636">
                  <c:v>6.3695558333420195</c:v>
                </c:pt>
                <c:pt idx="637">
                  <c:v>6.3795558333513327</c:v>
                </c:pt>
                <c:pt idx="638">
                  <c:v>6.3895548333530314</c:v>
                </c:pt>
                <c:pt idx="639">
                  <c:v>6.3995538333547302</c:v>
                </c:pt>
                <c:pt idx="640">
                  <c:v>6.4095528333564289</c:v>
                </c:pt>
                <c:pt idx="641">
                  <c:v>6.4195528333366383</c:v>
                </c:pt>
                <c:pt idx="642">
                  <c:v>6.429551833338337</c:v>
                </c:pt>
                <c:pt idx="643">
                  <c:v>6.4395508333400358</c:v>
                </c:pt>
                <c:pt idx="644">
                  <c:v>6.449550833349349</c:v>
                </c:pt>
                <c:pt idx="645">
                  <c:v>6.4595498333510477</c:v>
                </c:pt>
                <c:pt idx="646">
                  <c:v>6.4695488333527464</c:v>
                </c:pt>
                <c:pt idx="647">
                  <c:v>6.4795488333329558</c:v>
                </c:pt>
                <c:pt idx="648">
                  <c:v>6.4895478333346546</c:v>
                </c:pt>
                <c:pt idx="649">
                  <c:v>6.4995468333363533</c:v>
                </c:pt>
                <c:pt idx="650">
                  <c:v>6.5095468333456665</c:v>
                </c:pt>
                <c:pt idx="651">
                  <c:v>6.5195458333473653</c:v>
                </c:pt>
                <c:pt idx="652">
                  <c:v>6.529544833349064</c:v>
                </c:pt>
                <c:pt idx="653">
                  <c:v>6.5395448333583772</c:v>
                </c:pt>
                <c:pt idx="654">
                  <c:v>6.5495438333309721</c:v>
                </c:pt>
                <c:pt idx="655">
                  <c:v>6.5595428333326709</c:v>
                </c:pt>
                <c:pt idx="656">
                  <c:v>6.5695418333343696</c:v>
                </c:pt>
                <c:pt idx="657">
                  <c:v>6.5795418333436828</c:v>
                </c:pt>
                <c:pt idx="658">
                  <c:v>6.5895408333453815</c:v>
                </c:pt>
                <c:pt idx="659">
                  <c:v>6.5995398333470803</c:v>
                </c:pt>
                <c:pt idx="660">
                  <c:v>6.6095398333563935</c:v>
                </c:pt>
                <c:pt idx="661">
                  <c:v>6.6195388333580922</c:v>
                </c:pt>
                <c:pt idx="662">
                  <c:v>6.6295378333306871</c:v>
                </c:pt>
                <c:pt idx="663">
                  <c:v>6.6395378333400004</c:v>
                </c:pt>
                <c:pt idx="664">
                  <c:v>6.6495368333416991</c:v>
                </c:pt>
                <c:pt idx="665">
                  <c:v>6.6595358333433978</c:v>
                </c:pt>
                <c:pt idx="666">
                  <c:v>6.6695358333527111</c:v>
                </c:pt>
                <c:pt idx="667">
                  <c:v>6.6795348333544098</c:v>
                </c:pt>
                <c:pt idx="668">
                  <c:v>6.6895338333561085</c:v>
                </c:pt>
                <c:pt idx="669">
                  <c:v>6.6995338333363179</c:v>
                </c:pt>
                <c:pt idx="670">
                  <c:v>6.7095328333380166</c:v>
                </c:pt>
                <c:pt idx="671">
                  <c:v>6.7195318333397154</c:v>
                </c:pt>
                <c:pt idx="672">
                  <c:v>6.7295308333414141</c:v>
                </c:pt>
                <c:pt idx="673">
                  <c:v>6.7395308333507273</c:v>
                </c:pt>
                <c:pt idx="674">
                  <c:v>6.7495298333524261</c:v>
                </c:pt>
                <c:pt idx="675">
                  <c:v>6.7595288333541248</c:v>
                </c:pt>
                <c:pt idx="676">
                  <c:v>6.7695288333343342</c:v>
                </c:pt>
                <c:pt idx="677">
                  <c:v>6.7795278333360329</c:v>
                </c:pt>
                <c:pt idx="678">
                  <c:v>6.7895268333377317</c:v>
                </c:pt>
                <c:pt idx="679">
                  <c:v>6.7995268333470449</c:v>
                </c:pt>
                <c:pt idx="680">
                  <c:v>6.8095258333487436</c:v>
                </c:pt>
                <c:pt idx="681">
                  <c:v>6.8195248333504423</c:v>
                </c:pt>
                <c:pt idx="682">
                  <c:v>6.8295248333306517</c:v>
                </c:pt>
                <c:pt idx="683">
                  <c:v>6.8395238333323505</c:v>
                </c:pt>
                <c:pt idx="684">
                  <c:v>6.8495228333340492</c:v>
                </c:pt>
                <c:pt idx="685">
                  <c:v>6.8595228333433624</c:v>
                </c:pt>
                <c:pt idx="686">
                  <c:v>6.8695218333450612</c:v>
                </c:pt>
                <c:pt idx="687">
                  <c:v>6.8795208333467599</c:v>
                </c:pt>
                <c:pt idx="688">
                  <c:v>6.8895198333484586</c:v>
                </c:pt>
                <c:pt idx="689">
                  <c:v>6.8995198333577719</c:v>
                </c:pt>
                <c:pt idx="690">
                  <c:v>6.9095188333303668</c:v>
                </c:pt>
                <c:pt idx="691">
                  <c:v>6.9195178333320655</c:v>
                </c:pt>
                <c:pt idx="692">
                  <c:v>6.9295178333413787</c:v>
                </c:pt>
                <c:pt idx="693">
                  <c:v>6.9395168333430775</c:v>
                </c:pt>
                <c:pt idx="694">
                  <c:v>6.9495158333447762</c:v>
                </c:pt>
                <c:pt idx="695">
                  <c:v>6.9595158333540894</c:v>
                </c:pt>
                <c:pt idx="696">
                  <c:v>6.9695148333557881</c:v>
                </c:pt>
                <c:pt idx="697">
                  <c:v>6.9795138333574869</c:v>
                </c:pt>
                <c:pt idx="698">
                  <c:v>6.9895138333376963</c:v>
                </c:pt>
                <c:pt idx="699">
                  <c:v>6.999512833339395</c:v>
                </c:pt>
                <c:pt idx="700">
                  <c:v>7.0095118333410937</c:v>
                </c:pt>
                <c:pt idx="701">
                  <c:v>7.019511833350407</c:v>
                </c:pt>
                <c:pt idx="702">
                  <c:v>7.0295108333521057</c:v>
                </c:pt>
                <c:pt idx="703">
                  <c:v>7.0395098333538044</c:v>
                </c:pt>
                <c:pt idx="704">
                  <c:v>7.0495098333340138</c:v>
                </c:pt>
                <c:pt idx="705">
                  <c:v>7.0595088333357126</c:v>
                </c:pt>
                <c:pt idx="706">
                  <c:v>7.0695078333374113</c:v>
                </c:pt>
                <c:pt idx="707">
                  <c:v>7.07950683333911</c:v>
                </c:pt>
                <c:pt idx="708">
                  <c:v>7.0895068333484232</c:v>
                </c:pt>
                <c:pt idx="709">
                  <c:v>7.099505833350122</c:v>
                </c:pt>
                <c:pt idx="710">
                  <c:v>7.1095048333518207</c:v>
                </c:pt>
                <c:pt idx="711">
                  <c:v>7.1195042500039563</c:v>
                </c:pt>
                <c:pt idx="712">
                  <c:v>7.129503250005655</c:v>
                </c:pt>
                <c:pt idx="713">
                  <c:v>7.1395022500073537</c:v>
                </c:pt>
                <c:pt idx="714">
                  <c:v>7.1495022500166669</c:v>
                </c:pt>
                <c:pt idx="715">
                  <c:v>7.1595012500183657</c:v>
                </c:pt>
                <c:pt idx="716">
                  <c:v>7.1695002500200644</c:v>
                </c:pt>
                <c:pt idx="717">
                  <c:v>7.1795002500002738</c:v>
                </c:pt>
                <c:pt idx="718">
                  <c:v>7.1894992500019725</c:v>
                </c:pt>
                <c:pt idx="719">
                  <c:v>7.1994982500036713</c:v>
                </c:pt>
                <c:pt idx="720">
                  <c:v>7.2094982500129845</c:v>
                </c:pt>
                <c:pt idx="721">
                  <c:v>7.2194972500146832</c:v>
                </c:pt>
                <c:pt idx="722">
                  <c:v>7.229496250016382</c:v>
                </c:pt>
                <c:pt idx="723">
                  <c:v>7.2394962500256952</c:v>
                </c:pt>
                <c:pt idx="724">
                  <c:v>7.2494952499982901</c:v>
                </c:pt>
                <c:pt idx="725">
                  <c:v>7.2594942499999888</c:v>
                </c:pt>
                <c:pt idx="726">
                  <c:v>7.269494250009302</c:v>
                </c:pt>
                <c:pt idx="727">
                  <c:v>7.2794932500110008</c:v>
                </c:pt>
                <c:pt idx="728">
                  <c:v>7.2894922500126995</c:v>
                </c:pt>
                <c:pt idx="729">
                  <c:v>7.2994912500143982</c:v>
                </c:pt>
                <c:pt idx="730">
                  <c:v>7.3094912500237115</c:v>
                </c:pt>
                <c:pt idx="731">
                  <c:v>7.3194902500254102</c:v>
                </c:pt>
                <c:pt idx="732">
                  <c:v>7.3294892499980051</c:v>
                </c:pt>
                <c:pt idx="733">
                  <c:v>7.3394892500073183</c:v>
                </c:pt>
                <c:pt idx="734">
                  <c:v>7.3494882500090171</c:v>
                </c:pt>
                <c:pt idx="735">
                  <c:v>7.3594872500107158</c:v>
                </c:pt>
                <c:pt idx="736">
                  <c:v>7.369487250020029</c:v>
                </c:pt>
                <c:pt idx="737">
                  <c:v>7.3794862500217278</c:v>
                </c:pt>
                <c:pt idx="738">
                  <c:v>7.3894852500234265</c:v>
                </c:pt>
                <c:pt idx="739">
                  <c:v>7.3994852500036359</c:v>
                </c:pt>
                <c:pt idx="740">
                  <c:v>7.4094842500053346</c:v>
                </c:pt>
                <c:pt idx="741">
                  <c:v>7.4194832500070333</c:v>
                </c:pt>
                <c:pt idx="742">
                  <c:v>7.4294832500163466</c:v>
                </c:pt>
                <c:pt idx="743">
                  <c:v>7.4394822500180453</c:v>
                </c:pt>
                <c:pt idx="744">
                  <c:v>7.449481250019744</c:v>
                </c:pt>
                <c:pt idx="745">
                  <c:v>7.4594812499999534</c:v>
                </c:pt>
                <c:pt idx="746">
                  <c:v>7.4694802500016522</c:v>
                </c:pt>
                <c:pt idx="747">
                  <c:v>7.4794792500033509</c:v>
                </c:pt>
                <c:pt idx="748">
                  <c:v>7.4894782500050496</c:v>
                </c:pt>
                <c:pt idx="749">
                  <c:v>7.4994782500143629</c:v>
                </c:pt>
                <c:pt idx="750">
                  <c:v>7.5094772500160616</c:v>
                </c:pt>
                <c:pt idx="751">
                  <c:v>7.5194762500177603</c:v>
                </c:pt>
                <c:pt idx="752">
                  <c:v>7.5294762499979697</c:v>
                </c:pt>
                <c:pt idx="753">
                  <c:v>7.5394752499996684</c:v>
                </c:pt>
                <c:pt idx="754">
                  <c:v>7.5494742500013672</c:v>
                </c:pt>
                <c:pt idx="755">
                  <c:v>7.5594742500106804</c:v>
                </c:pt>
                <c:pt idx="756">
                  <c:v>7.5694732500123791</c:v>
                </c:pt>
                <c:pt idx="757">
                  <c:v>7.5794722500140779</c:v>
                </c:pt>
                <c:pt idx="758">
                  <c:v>7.5894722500233911</c:v>
                </c:pt>
                <c:pt idx="759">
                  <c:v>7.5994712500250898</c:v>
                </c:pt>
                <c:pt idx="760">
                  <c:v>7.6094702499976847</c:v>
                </c:pt>
                <c:pt idx="761">
                  <c:v>7.619470250006998</c:v>
                </c:pt>
                <c:pt idx="762">
                  <c:v>7.6294692500086967</c:v>
                </c:pt>
                <c:pt idx="763">
                  <c:v>7.6394682500103954</c:v>
                </c:pt>
                <c:pt idx="764">
                  <c:v>7.6494672500120942</c:v>
                </c:pt>
                <c:pt idx="765">
                  <c:v>7.6594672500214074</c:v>
                </c:pt>
                <c:pt idx="766">
                  <c:v>7.6694662500231061</c:v>
                </c:pt>
                <c:pt idx="767">
                  <c:v>7.6794652500248048</c:v>
                </c:pt>
                <c:pt idx="768">
                  <c:v>7.6894652500050142</c:v>
                </c:pt>
                <c:pt idx="769">
                  <c:v>7.699464250006713</c:v>
                </c:pt>
                <c:pt idx="770">
                  <c:v>7.7094632500084117</c:v>
                </c:pt>
                <c:pt idx="771">
                  <c:v>7.7194632500177249</c:v>
                </c:pt>
                <c:pt idx="772">
                  <c:v>7.7294622500194237</c:v>
                </c:pt>
                <c:pt idx="773">
                  <c:v>7.7394612500211224</c:v>
                </c:pt>
                <c:pt idx="774">
                  <c:v>7.7494612500013318</c:v>
                </c:pt>
                <c:pt idx="775">
                  <c:v>7.7594602500030305</c:v>
                </c:pt>
                <c:pt idx="776">
                  <c:v>7.7694592500047293</c:v>
                </c:pt>
                <c:pt idx="777">
                  <c:v>7.7794592500140425</c:v>
                </c:pt>
                <c:pt idx="778">
                  <c:v>7.7894582500157412</c:v>
                </c:pt>
                <c:pt idx="779">
                  <c:v>7.7994572500174399</c:v>
                </c:pt>
                <c:pt idx="780">
                  <c:v>7.8094572499976493</c:v>
                </c:pt>
                <c:pt idx="781">
                  <c:v>7.8194562499993481</c:v>
                </c:pt>
                <c:pt idx="782">
                  <c:v>7.8294552500010468</c:v>
                </c:pt>
                <c:pt idx="783">
                  <c:v>7.83945525001036</c:v>
                </c:pt>
                <c:pt idx="784">
                  <c:v>7.8494542500120588</c:v>
                </c:pt>
                <c:pt idx="785">
                  <c:v>7.8594532500137575</c:v>
                </c:pt>
                <c:pt idx="786">
                  <c:v>7.8694522500154562</c:v>
                </c:pt>
                <c:pt idx="787">
                  <c:v>7.8794522500247695</c:v>
                </c:pt>
                <c:pt idx="788">
                  <c:v>7.8894512499973644</c:v>
                </c:pt>
                <c:pt idx="789">
                  <c:v>7.8994502499990631</c:v>
                </c:pt>
                <c:pt idx="790">
                  <c:v>7.9094502500083763</c:v>
                </c:pt>
                <c:pt idx="791">
                  <c:v>7.919449250010075</c:v>
                </c:pt>
                <c:pt idx="792">
                  <c:v>7.9294482500117738</c:v>
                </c:pt>
                <c:pt idx="793">
                  <c:v>7.939448250021087</c:v>
                </c:pt>
                <c:pt idx="794">
                  <c:v>7.9494472500227857</c:v>
                </c:pt>
                <c:pt idx="795">
                  <c:v>7.9594462500244845</c:v>
                </c:pt>
                <c:pt idx="796">
                  <c:v>7.9694462500046939</c:v>
                </c:pt>
                <c:pt idx="797">
                  <c:v>7.9794452500063926</c:v>
                </c:pt>
                <c:pt idx="798">
                  <c:v>7.9894442500080913</c:v>
                </c:pt>
                <c:pt idx="799">
                  <c:v>7.9994442500174046</c:v>
                </c:pt>
                <c:pt idx="800">
                  <c:v>8.0094432500191033</c:v>
                </c:pt>
                <c:pt idx="801">
                  <c:v>8.019442250020802</c:v>
                </c:pt>
                <c:pt idx="802">
                  <c:v>8.0294422500010114</c:v>
                </c:pt>
                <c:pt idx="803">
                  <c:v>8.0394412500027101</c:v>
                </c:pt>
                <c:pt idx="804">
                  <c:v>8.0494402500044089</c:v>
                </c:pt>
                <c:pt idx="805">
                  <c:v>8.0594402500137221</c:v>
                </c:pt>
                <c:pt idx="806">
                  <c:v>8.0694392500154208</c:v>
                </c:pt>
                <c:pt idx="807">
                  <c:v>8.0794382500171196</c:v>
                </c:pt>
                <c:pt idx="808">
                  <c:v>8.0894372500188183</c:v>
                </c:pt>
                <c:pt idx="809">
                  <c:v>8.0994372499990277</c:v>
                </c:pt>
                <c:pt idx="810">
                  <c:v>8.1094362500007264</c:v>
                </c:pt>
                <c:pt idx="811">
                  <c:v>8.119435833330499</c:v>
                </c:pt>
                <c:pt idx="812">
                  <c:v>8.1294358333398122</c:v>
                </c:pt>
                <c:pt idx="813">
                  <c:v>8.139434833341511</c:v>
                </c:pt>
                <c:pt idx="814">
                  <c:v>8.1494338333432097</c:v>
                </c:pt>
                <c:pt idx="815">
                  <c:v>8.1594338333525229</c:v>
                </c:pt>
                <c:pt idx="816">
                  <c:v>8.1694328333542217</c:v>
                </c:pt>
                <c:pt idx="817">
                  <c:v>8.1794318333559204</c:v>
                </c:pt>
                <c:pt idx="818">
                  <c:v>8.1894318333361298</c:v>
                </c:pt>
                <c:pt idx="819">
                  <c:v>8.1994308333378285</c:v>
                </c:pt>
                <c:pt idx="820">
                  <c:v>8.2094298333395272</c:v>
                </c:pt>
                <c:pt idx="821">
                  <c:v>8.2194298333488405</c:v>
                </c:pt>
                <c:pt idx="822">
                  <c:v>8.2294288333505392</c:v>
                </c:pt>
                <c:pt idx="823">
                  <c:v>8.2394278333522379</c:v>
                </c:pt>
                <c:pt idx="824">
                  <c:v>8.2494278333324473</c:v>
                </c:pt>
                <c:pt idx="825">
                  <c:v>8.2594268333341461</c:v>
                </c:pt>
                <c:pt idx="826">
                  <c:v>8.2694258333358448</c:v>
                </c:pt>
                <c:pt idx="827">
                  <c:v>8.279425833345158</c:v>
                </c:pt>
                <c:pt idx="828">
                  <c:v>8.2894248333468568</c:v>
                </c:pt>
                <c:pt idx="829">
                  <c:v>8.2994238333485555</c:v>
                </c:pt>
                <c:pt idx="830">
                  <c:v>8.3094228333502542</c:v>
                </c:pt>
                <c:pt idx="831">
                  <c:v>8.3194228333304636</c:v>
                </c:pt>
                <c:pt idx="832">
                  <c:v>8.3294218333321624</c:v>
                </c:pt>
                <c:pt idx="833">
                  <c:v>8.3394208333338611</c:v>
                </c:pt>
                <c:pt idx="834">
                  <c:v>8.3494208333431743</c:v>
                </c:pt>
                <c:pt idx="835">
                  <c:v>8.359419833344873</c:v>
                </c:pt>
                <c:pt idx="836">
                  <c:v>8.3694188333465718</c:v>
                </c:pt>
                <c:pt idx="837">
                  <c:v>8.379418833355885</c:v>
                </c:pt>
                <c:pt idx="838">
                  <c:v>8.3894178333575837</c:v>
                </c:pt>
                <c:pt idx="839">
                  <c:v>8.3994168333592825</c:v>
                </c:pt>
                <c:pt idx="840">
                  <c:v>8.4094168333394919</c:v>
                </c:pt>
                <c:pt idx="841">
                  <c:v>8.4194158333411906</c:v>
                </c:pt>
                <c:pt idx="842">
                  <c:v>8.4294148333428893</c:v>
                </c:pt>
                <c:pt idx="843">
                  <c:v>8.4394148333522025</c:v>
                </c:pt>
                <c:pt idx="844">
                  <c:v>8.4494138333539013</c:v>
                </c:pt>
                <c:pt idx="845">
                  <c:v>8.4594128333556</c:v>
                </c:pt>
                <c:pt idx="846">
                  <c:v>8.4694128333358094</c:v>
                </c:pt>
                <c:pt idx="847">
                  <c:v>8.4794118333375081</c:v>
                </c:pt>
                <c:pt idx="848">
                  <c:v>8.4894108333392069</c:v>
                </c:pt>
                <c:pt idx="849">
                  <c:v>8.4994108333485201</c:v>
                </c:pt>
                <c:pt idx="850">
                  <c:v>8.5094098333502188</c:v>
                </c:pt>
                <c:pt idx="851">
                  <c:v>8.5194088333519176</c:v>
                </c:pt>
                <c:pt idx="852">
                  <c:v>8.529408833332127</c:v>
                </c:pt>
                <c:pt idx="853">
                  <c:v>8.5394078333338257</c:v>
                </c:pt>
                <c:pt idx="854">
                  <c:v>8.5494068333355244</c:v>
                </c:pt>
                <c:pt idx="855">
                  <c:v>8.5594058333372232</c:v>
                </c:pt>
                <c:pt idx="856">
                  <c:v>8.5694058333465364</c:v>
                </c:pt>
                <c:pt idx="857">
                  <c:v>8.5794048333482351</c:v>
                </c:pt>
                <c:pt idx="858">
                  <c:v>8.5894038333499338</c:v>
                </c:pt>
                <c:pt idx="859">
                  <c:v>8.5994038333592471</c:v>
                </c:pt>
                <c:pt idx="860">
                  <c:v>8.609402833331842</c:v>
                </c:pt>
                <c:pt idx="861">
                  <c:v>8.6194018333335407</c:v>
                </c:pt>
                <c:pt idx="862">
                  <c:v>8.6294018333428539</c:v>
                </c:pt>
                <c:pt idx="863">
                  <c:v>8.6394008333445527</c:v>
                </c:pt>
                <c:pt idx="864">
                  <c:v>8.6493998333462514</c:v>
                </c:pt>
                <c:pt idx="865">
                  <c:v>8.6593998333555646</c:v>
                </c:pt>
                <c:pt idx="866">
                  <c:v>8.6693988333572634</c:v>
                </c:pt>
                <c:pt idx="867">
                  <c:v>8.6793978333589621</c:v>
                </c:pt>
                <c:pt idx="868">
                  <c:v>8.6893978333391715</c:v>
                </c:pt>
                <c:pt idx="869">
                  <c:v>8.6993968333408702</c:v>
                </c:pt>
                <c:pt idx="870">
                  <c:v>8.7093958333425689</c:v>
                </c:pt>
                <c:pt idx="871">
                  <c:v>8.7193958333518822</c:v>
                </c:pt>
                <c:pt idx="872">
                  <c:v>8.7293948333535809</c:v>
                </c:pt>
                <c:pt idx="873">
                  <c:v>8.7393938333552796</c:v>
                </c:pt>
                <c:pt idx="874">
                  <c:v>8.749393833335489</c:v>
                </c:pt>
                <c:pt idx="875">
                  <c:v>8.7593928333371878</c:v>
                </c:pt>
                <c:pt idx="876">
                  <c:v>8.7693918333388865</c:v>
                </c:pt>
                <c:pt idx="877">
                  <c:v>8.7793918333481997</c:v>
                </c:pt>
                <c:pt idx="878">
                  <c:v>8.7893908333498985</c:v>
                </c:pt>
                <c:pt idx="879">
                  <c:v>8.7993898333515972</c:v>
                </c:pt>
                <c:pt idx="880">
                  <c:v>8.8093888333532959</c:v>
                </c:pt>
                <c:pt idx="881">
                  <c:v>8.8193888333335053</c:v>
                </c:pt>
                <c:pt idx="882">
                  <c:v>8.829387833335204</c:v>
                </c:pt>
                <c:pt idx="883">
                  <c:v>8.8393868333369028</c:v>
                </c:pt>
                <c:pt idx="884">
                  <c:v>8.849386833346216</c:v>
                </c:pt>
                <c:pt idx="885">
                  <c:v>8.8593858333479147</c:v>
                </c:pt>
                <c:pt idx="886">
                  <c:v>8.8693848333496135</c:v>
                </c:pt>
                <c:pt idx="887">
                  <c:v>8.8793848333589267</c:v>
                </c:pt>
                <c:pt idx="888">
                  <c:v>8.8893838333315216</c:v>
                </c:pt>
                <c:pt idx="889">
                  <c:v>8.8993828333332203</c:v>
                </c:pt>
                <c:pt idx="890">
                  <c:v>8.9093828333425336</c:v>
                </c:pt>
                <c:pt idx="891">
                  <c:v>8.9193818333442323</c:v>
                </c:pt>
                <c:pt idx="892">
                  <c:v>8.929380833345931</c:v>
                </c:pt>
                <c:pt idx="893">
                  <c:v>8.9393808333552442</c:v>
                </c:pt>
                <c:pt idx="894">
                  <c:v>8.949379833356943</c:v>
                </c:pt>
                <c:pt idx="895">
                  <c:v>8.9593788333586417</c:v>
                </c:pt>
                <c:pt idx="896">
                  <c:v>8.9693788333388511</c:v>
                </c:pt>
                <c:pt idx="897">
                  <c:v>8.9793778333405498</c:v>
                </c:pt>
                <c:pt idx="898">
                  <c:v>8.9893768333422486</c:v>
                </c:pt>
                <c:pt idx="899">
                  <c:v>8.9993768333515618</c:v>
                </c:pt>
                <c:pt idx="900">
                  <c:v>9.0093758333532605</c:v>
                </c:pt>
                <c:pt idx="901">
                  <c:v>9.0193748333549593</c:v>
                </c:pt>
                <c:pt idx="902">
                  <c:v>9.0293748333351687</c:v>
                </c:pt>
                <c:pt idx="903">
                  <c:v>9.0393738333368674</c:v>
                </c:pt>
                <c:pt idx="904">
                  <c:v>9.0493728333385661</c:v>
                </c:pt>
                <c:pt idx="905">
                  <c:v>9.0593728333478794</c:v>
                </c:pt>
                <c:pt idx="906">
                  <c:v>9.0693718333495781</c:v>
                </c:pt>
                <c:pt idx="907">
                  <c:v>9.0793708333512768</c:v>
                </c:pt>
                <c:pt idx="908">
                  <c:v>9.0893698333529755</c:v>
                </c:pt>
                <c:pt idx="909">
                  <c:v>9.0993698333331849</c:v>
                </c:pt>
                <c:pt idx="910">
                  <c:v>9.1093688333348837</c:v>
                </c:pt>
                <c:pt idx="911">
                  <c:v>9.1193678333365824</c:v>
                </c:pt>
                <c:pt idx="912">
                  <c:v>9.1293674583430402</c:v>
                </c:pt>
                <c:pt idx="913">
                  <c:v>9.1393664583447389</c:v>
                </c:pt>
                <c:pt idx="914">
                  <c:v>9.1493654583464377</c:v>
                </c:pt>
                <c:pt idx="915">
                  <c:v>9.1593654583557509</c:v>
                </c:pt>
                <c:pt idx="916">
                  <c:v>9.1693644583574496</c:v>
                </c:pt>
                <c:pt idx="917">
                  <c:v>9.1793634583591484</c:v>
                </c:pt>
                <c:pt idx="918">
                  <c:v>9.1893634583393577</c:v>
                </c:pt>
                <c:pt idx="919">
                  <c:v>9.1993624583410565</c:v>
                </c:pt>
                <c:pt idx="920">
                  <c:v>9.2093614583427552</c:v>
                </c:pt>
                <c:pt idx="921">
                  <c:v>9.2193614583520684</c:v>
                </c:pt>
                <c:pt idx="922">
                  <c:v>9.2293604583537672</c:v>
                </c:pt>
                <c:pt idx="923">
                  <c:v>9.2393594583554659</c:v>
                </c:pt>
                <c:pt idx="924">
                  <c:v>9.2493594583356753</c:v>
                </c:pt>
                <c:pt idx="925">
                  <c:v>9.259358458337374</c:v>
                </c:pt>
                <c:pt idx="926">
                  <c:v>9.2693574583390728</c:v>
                </c:pt>
                <c:pt idx="927">
                  <c:v>9.279357458348386</c:v>
                </c:pt>
                <c:pt idx="928">
                  <c:v>9.2893564583500847</c:v>
                </c:pt>
                <c:pt idx="929">
                  <c:v>9.2993554583517835</c:v>
                </c:pt>
                <c:pt idx="930">
                  <c:v>9.3093554583319928</c:v>
                </c:pt>
                <c:pt idx="931">
                  <c:v>9.3193544583336916</c:v>
                </c:pt>
                <c:pt idx="932">
                  <c:v>9.3293534583353903</c:v>
                </c:pt>
                <c:pt idx="933">
                  <c:v>9.3393534583447035</c:v>
                </c:pt>
                <c:pt idx="934">
                  <c:v>9.3493524583464023</c:v>
                </c:pt>
                <c:pt idx="935">
                  <c:v>9.359351458348101</c:v>
                </c:pt>
                <c:pt idx="936">
                  <c:v>9.3693514583574142</c:v>
                </c:pt>
                <c:pt idx="937">
                  <c:v>9.379350458359113</c:v>
                </c:pt>
                <c:pt idx="938">
                  <c:v>9.3893494583317079</c:v>
                </c:pt>
                <c:pt idx="939">
                  <c:v>9.3993494583410211</c:v>
                </c:pt>
                <c:pt idx="940">
                  <c:v>9.4093484583427198</c:v>
                </c:pt>
                <c:pt idx="941">
                  <c:v>9.4193474583444186</c:v>
                </c:pt>
                <c:pt idx="942">
                  <c:v>9.4293464583461173</c:v>
                </c:pt>
                <c:pt idx="943">
                  <c:v>9.4393464583554305</c:v>
                </c:pt>
                <c:pt idx="944">
                  <c:v>9.4493454583571292</c:v>
                </c:pt>
                <c:pt idx="945">
                  <c:v>9.459344458358828</c:v>
                </c:pt>
                <c:pt idx="946">
                  <c:v>9.4693444583390374</c:v>
                </c:pt>
                <c:pt idx="947">
                  <c:v>9.4793434583407361</c:v>
                </c:pt>
                <c:pt idx="948">
                  <c:v>9.4893424583424348</c:v>
                </c:pt>
                <c:pt idx="949">
                  <c:v>9.4993424583517481</c:v>
                </c:pt>
                <c:pt idx="950">
                  <c:v>9.5093414583534468</c:v>
                </c:pt>
                <c:pt idx="951">
                  <c:v>9.5193404583551455</c:v>
                </c:pt>
                <c:pt idx="952">
                  <c:v>9.5293404583353549</c:v>
                </c:pt>
                <c:pt idx="953">
                  <c:v>9.5393394583370537</c:v>
                </c:pt>
                <c:pt idx="954">
                  <c:v>9.5493384583387524</c:v>
                </c:pt>
                <c:pt idx="955">
                  <c:v>9.5593384583480656</c:v>
                </c:pt>
                <c:pt idx="956">
                  <c:v>9.5693374583497643</c:v>
                </c:pt>
                <c:pt idx="957">
                  <c:v>9.5793364583514631</c:v>
                </c:pt>
                <c:pt idx="958">
                  <c:v>9.5893364583316725</c:v>
                </c:pt>
                <c:pt idx="959">
                  <c:v>9.5993354583333712</c:v>
                </c:pt>
                <c:pt idx="960">
                  <c:v>9.6093344583350699</c:v>
                </c:pt>
                <c:pt idx="961">
                  <c:v>9.6193344583443832</c:v>
                </c:pt>
                <c:pt idx="962">
                  <c:v>9.6293334583460819</c:v>
                </c:pt>
                <c:pt idx="963">
                  <c:v>9.6393324583477806</c:v>
                </c:pt>
                <c:pt idx="964">
                  <c:v>9.6493324583570939</c:v>
                </c:pt>
                <c:pt idx="965">
                  <c:v>9.6593314583587926</c:v>
                </c:pt>
                <c:pt idx="966">
                  <c:v>9.6693304583313875</c:v>
                </c:pt>
                <c:pt idx="967">
                  <c:v>9.6793304583407007</c:v>
                </c:pt>
                <c:pt idx="968">
                  <c:v>9.6893294583423994</c:v>
                </c:pt>
                <c:pt idx="969">
                  <c:v>9.6993284583440982</c:v>
                </c:pt>
                <c:pt idx="970">
                  <c:v>9.7093284583534114</c:v>
                </c:pt>
                <c:pt idx="971">
                  <c:v>9.7193274583551101</c:v>
                </c:pt>
                <c:pt idx="972">
                  <c:v>9.7293264583568089</c:v>
                </c:pt>
                <c:pt idx="973">
                  <c:v>9.7393264583370183</c:v>
                </c:pt>
                <c:pt idx="974">
                  <c:v>9.749325458338717</c:v>
                </c:pt>
                <c:pt idx="975">
                  <c:v>9.7593244583404157</c:v>
                </c:pt>
                <c:pt idx="976">
                  <c:v>9.7693234583421145</c:v>
                </c:pt>
                <c:pt idx="977">
                  <c:v>9.7793234583514277</c:v>
                </c:pt>
                <c:pt idx="978">
                  <c:v>9.7893224583531264</c:v>
                </c:pt>
                <c:pt idx="979">
                  <c:v>9.7993214583548252</c:v>
                </c:pt>
                <c:pt idx="980">
                  <c:v>9.8093214583350345</c:v>
                </c:pt>
                <c:pt idx="981">
                  <c:v>9.8193204583367333</c:v>
                </c:pt>
                <c:pt idx="982">
                  <c:v>9.829319458338432</c:v>
                </c:pt>
                <c:pt idx="983">
                  <c:v>9.8393194583477452</c:v>
                </c:pt>
                <c:pt idx="984">
                  <c:v>9.849318458349444</c:v>
                </c:pt>
                <c:pt idx="985">
                  <c:v>9.8593174583511427</c:v>
                </c:pt>
                <c:pt idx="986">
                  <c:v>9.8693174583313521</c:v>
                </c:pt>
                <c:pt idx="987">
                  <c:v>9.8793164583330508</c:v>
                </c:pt>
                <c:pt idx="988">
                  <c:v>9.8893154583347496</c:v>
                </c:pt>
                <c:pt idx="989">
                  <c:v>9.8993154583440628</c:v>
                </c:pt>
                <c:pt idx="990">
                  <c:v>9.9093144583457615</c:v>
                </c:pt>
                <c:pt idx="991">
                  <c:v>9.9193134583474603</c:v>
                </c:pt>
                <c:pt idx="992">
                  <c:v>9.9293134583567735</c:v>
                </c:pt>
                <c:pt idx="993">
                  <c:v>9.9393124583584722</c:v>
                </c:pt>
                <c:pt idx="994">
                  <c:v>9.9493114583310671</c:v>
                </c:pt>
                <c:pt idx="995">
                  <c:v>9.9593114583403803</c:v>
                </c:pt>
                <c:pt idx="996">
                  <c:v>9.9693104583420791</c:v>
                </c:pt>
                <c:pt idx="997">
                  <c:v>9.9793094583437778</c:v>
                </c:pt>
                <c:pt idx="998">
                  <c:v>9.989309458353091</c:v>
                </c:pt>
                <c:pt idx="999">
                  <c:v>9.9993084583547898</c:v>
                </c:pt>
                <c:pt idx="1000">
                  <c:v>10.009307458356488</c:v>
                </c:pt>
                <c:pt idx="1001">
                  <c:v>10.019307458336698</c:v>
                </c:pt>
                <c:pt idx="1002">
                  <c:v>10.029306458338397</c:v>
                </c:pt>
                <c:pt idx="1003">
                  <c:v>10.039305458340095</c:v>
                </c:pt>
                <c:pt idx="1004">
                  <c:v>10.049305458349409</c:v>
                </c:pt>
                <c:pt idx="1005">
                  <c:v>10.059304458351107</c:v>
                </c:pt>
                <c:pt idx="1006">
                  <c:v>10.069303458352806</c:v>
                </c:pt>
                <c:pt idx="1007">
                  <c:v>10.079303458333015</c:v>
                </c:pt>
                <c:pt idx="1008">
                  <c:v>10.089302458334714</c:v>
                </c:pt>
                <c:pt idx="1009">
                  <c:v>10.099301458336413</c:v>
                </c:pt>
                <c:pt idx="1010">
                  <c:v>10.109301458345726</c:v>
                </c:pt>
                <c:pt idx="1011">
                  <c:v>10.119300458347425</c:v>
                </c:pt>
                <c:pt idx="1012">
                  <c:v>10.129302500019548</c:v>
                </c:pt>
                <c:pt idx="1013">
                  <c:v>10.139302499999758</c:v>
                </c:pt>
                <c:pt idx="1014">
                  <c:v>10.149301500001457</c:v>
                </c:pt>
                <c:pt idx="1015">
                  <c:v>10.159300500003155</c:v>
                </c:pt>
                <c:pt idx="1016">
                  <c:v>10.169300500012469</c:v>
                </c:pt>
                <c:pt idx="1017">
                  <c:v>10.179299500014167</c:v>
                </c:pt>
                <c:pt idx="1018">
                  <c:v>10.189298500015866</c:v>
                </c:pt>
                <c:pt idx="1019">
                  <c:v>10.199297500017565</c:v>
                </c:pt>
                <c:pt idx="1020">
                  <c:v>10.209297499997774</c:v>
                </c:pt>
                <c:pt idx="1021">
                  <c:v>10.219296499999473</c:v>
                </c:pt>
                <c:pt idx="1022">
                  <c:v>10.229295500001172</c:v>
                </c:pt>
                <c:pt idx="1023">
                  <c:v>10.239295500010485</c:v>
                </c:pt>
                <c:pt idx="1024">
                  <c:v>10.249294500012184</c:v>
                </c:pt>
                <c:pt idx="1025">
                  <c:v>10.259293500013882</c:v>
                </c:pt>
                <c:pt idx="1026">
                  <c:v>10.269293500023196</c:v>
                </c:pt>
                <c:pt idx="1027">
                  <c:v>10.279292500024894</c:v>
                </c:pt>
                <c:pt idx="1028">
                  <c:v>10.289291499997489</c:v>
                </c:pt>
                <c:pt idx="1029">
                  <c:v>10.299291500006802</c:v>
                </c:pt>
                <c:pt idx="1030">
                  <c:v>10.309290500008501</c:v>
                </c:pt>
                <c:pt idx="1031">
                  <c:v>10.3192895000102</c:v>
                </c:pt>
                <c:pt idx="1032">
                  <c:v>10.329289500019513</c:v>
                </c:pt>
                <c:pt idx="1033">
                  <c:v>10.339288500021212</c:v>
                </c:pt>
                <c:pt idx="1034">
                  <c:v>10.349287500022911</c:v>
                </c:pt>
                <c:pt idx="1035">
                  <c:v>10.35928750000312</c:v>
                </c:pt>
                <c:pt idx="1036">
                  <c:v>10.369286500004819</c:v>
                </c:pt>
                <c:pt idx="1037">
                  <c:v>10.379285500006517</c:v>
                </c:pt>
                <c:pt idx="1038">
                  <c:v>10.389285500015831</c:v>
                </c:pt>
                <c:pt idx="1039">
                  <c:v>10.399284500017529</c:v>
                </c:pt>
                <c:pt idx="1040">
                  <c:v>10.409283500019228</c:v>
                </c:pt>
                <c:pt idx="1041">
                  <c:v>10.419283499999437</c:v>
                </c:pt>
                <c:pt idx="1042">
                  <c:v>10.429282500001136</c:v>
                </c:pt>
                <c:pt idx="1043">
                  <c:v>10.439281500002835</c:v>
                </c:pt>
                <c:pt idx="1044">
                  <c:v>10.449281500012148</c:v>
                </c:pt>
                <c:pt idx="1045">
                  <c:v>10.459280500013847</c:v>
                </c:pt>
                <c:pt idx="1046">
                  <c:v>10.469279500015546</c:v>
                </c:pt>
                <c:pt idx="1047">
                  <c:v>10.479279500024859</c:v>
                </c:pt>
                <c:pt idx="1048">
                  <c:v>10.489278499997454</c:v>
                </c:pt>
                <c:pt idx="1049">
                  <c:v>10.499277499999152</c:v>
                </c:pt>
                <c:pt idx="1050">
                  <c:v>10.509277500008466</c:v>
                </c:pt>
                <c:pt idx="1051">
                  <c:v>10.519276500010164</c:v>
                </c:pt>
                <c:pt idx="1052">
                  <c:v>10.529275500011863</c:v>
                </c:pt>
                <c:pt idx="1053">
                  <c:v>10.539275500021176</c:v>
                </c:pt>
                <c:pt idx="1054">
                  <c:v>10.549274500022875</c:v>
                </c:pt>
                <c:pt idx="1055">
                  <c:v>10.559273500024574</c:v>
                </c:pt>
                <c:pt idx="1056">
                  <c:v>10.569273500004783</c:v>
                </c:pt>
                <c:pt idx="1057">
                  <c:v>10.579272500006482</c:v>
                </c:pt>
                <c:pt idx="1058">
                  <c:v>10.589271500008181</c:v>
                </c:pt>
                <c:pt idx="1059">
                  <c:v>10.599271500017494</c:v>
                </c:pt>
                <c:pt idx="1060">
                  <c:v>10.609270500019193</c:v>
                </c:pt>
                <c:pt idx="1061">
                  <c:v>10.619269500020891</c:v>
                </c:pt>
                <c:pt idx="1062">
                  <c:v>10.629269500001101</c:v>
                </c:pt>
                <c:pt idx="1063">
                  <c:v>10.6392685000028</c:v>
                </c:pt>
                <c:pt idx="1064">
                  <c:v>10.649267500004498</c:v>
                </c:pt>
                <c:pt idx="1065">
                  <c:v>10.659267500013812</c:v>
                </c:pt>
                <c:pt idx="1066">
                  <c:v>10.66926650001551</c:v>
                </c:pt>
                <c:pt idx="1067">
                  <c:v>10.679265500017209</c:v>
                </c:pt>
                <c:pt idx="1068">
                  <c:v>10.689265499997418</c:v>
                </c:pt>
                <c:pt idx="1069">
                  <c:v>10.699264499999117</c:v>
                </c:pt>
                <c:pt idx="1070">
                  <c:v>10.709263500000816</c:v>
                </c:pt>
                <c:pt idx="1071">
                  <c:v>10.719263500010129</c:v>
                </c:pt>
                <c:pt idx="1072">
                  <c:v>10.729262500011828</c:v>
                </c:pt>
                <c:pt idx="1073">
                  <c:v>10.739261500013527</c:v>
                </c:pt>
                <c:pt idx="1074">
                  <c:v>10.74926150002284</c:v>
                </c:pt>
                <c:pt idx="1075">
                  <c:v>10.759260500024538</c:v>
                </c:pt>
                <c:pt idx="1076">
                  <c:v>10.769259499997133</c:v>
                </c:pt>
                <c:pt idx="1077">
                  <c:v>10.779259500006447</c:v>
                </c:pt>
                <c:pt idx="1078">
                  <c:v>10.789258500008145</c:v>
                </c:pt>
                <c:pt idx="1079">
                  <c:v>10.799257500009844</c:v>
                </c:pt>
                <c:pt idx="1080">
                  <c:v>10.809257500019157</c:v>
                </c:pt>
                <c:pt idx="1081">
                  <c:v>10.819256500020856</c:v>
                </c:pt>
                <c:pt idx="1082">
                  <c:v>10.829255500022555</c:v>
                </c:pt>
                <c:pt idx="1083">
                  <c:v>10.839255500002764</c:v>
                </c:pt>
                <c:pt idx="1084">
                  <c:v>10.849254500004463</c:v>
                </c:pt>
                <c:pt idx="1085">
                  <c:v>10.859253500006162</c:v>
                </c:pt>
                <c:pt idx="1086">
                  <c:v>10.86925250000786</c:v>
                </c:pt>
                <c:pt idx="1087">
                  <c:v>10.879252500017174</c:v>
                </c:pt>
                <c:pt idx="1088">
                  <c:v>10.889251500018872</c:v>
                </c:pt>
                <c:pt idx="1089">
                  <c:v>10.899250500020571</c:v>
                </c:pt>
                <c:pt idx="1090">
                  <c:v>10.90925050000078</c:v>
                </c:pt>
                <c:pt idx="1091">
                  <c:v>10.919249500002479</c:v>
                </c:pt>
                <c:pt idx="1092">
                  <c:v>10.929248500004178</c:v>
                </c:pt>
                <c:pt idx="1093">
                  <c:v>10.939248500013491</c:v>
                </c:pt>
                <c:pt idx="1094">
                  <c:v>10.94924750001519</c:v>
                </c:pt>
                <c:pt idx="1095">
                  <c:v>10.959246500016889</c:v>
                </c:pt>
                <c:pt idx="1096">
                  <c:v>10.969246499997098</c:v>
                </c:pt>
                <c:pt idx="1097">
                  <c:v>10.979245499998797</c:v>
                </c:pt>
                <c:pt idx="1098">
                  <c:v>10.98924550000811</c:v>
                </c:pt>
                <c:pt idx="1099">
                  <c:v>10.999244500009809</c:v>
                </c:pt>
                <c:pt idx="1100">
                  <c:v>11.009243500011507</c:v>
                </c:pt>
                <c:pt idx="1101">
                  <c:v>11.019242500013206</c:v>
                </c:pt>
                <c:pt idx="1102">
                  <c:v>11.029242500022519</c:v>
                </c:pt>
                <c:pt idx="1103">
                  <c:v>11.039241500024218</c:v>
                </c:pt>
                <c:pt idx="1104">
                  <c:v>11.049240500025917</c:v>
                </c:pt>
                <c:pt idx="1105">
                  <c:v>11.059240500006126</c:v>
                </c:pt>
                <c:pt idx="1106">
                  <c:v>11.069239500007825</c:v>
                </c:pt>
                <c:pt idx="1107">
                  <c:v>11.079238500009524</c:v>
                </c:pt>
                <c:pt idx="1108">
                  <c:v>11.089238500018837</c:v>
                </c:pt>
                <c:pt idx="1109">
                  <c:v>11.099237500020536</c:v>
                </c:pt>
                <c:pt idx="1110">
                  <c:v>11.109236500022234</c:v>
                </c:pt>
                <c:pt idx="1111">
                  <c:v>11.119236500002444</c:v>
                </c:pt>
                <c:pt idx="1112">
                  <c:v>11.129232083330862</c:v>
                </c:pt>
                <c:pt idx="1113">
                  <c:v>11.139231083332561</c:v>
                </c:pt>
                <c:pt idx="1114">
                  <c:v>11.149231083341874</c:v>
                </c:pt>
                <c:pt idx="1115">
                  <c:v>11.159230083343573</c:v>
                </c:pt>
                <c:pt idx="1116">
                  <c:v>11.169229083345272</c:v>
                </c:pt>
                <c:pt idx="1117">
                  <c:v>11.179229083354585</c:v>
                </c:pt>
                <c:pt idx="1118">
                  <c:v>11.189228083356284</c:v>
                </c:pt>
                <c:pt idx="1119">
                  <c:v>11.199227083357982</c:v>
                </c:pt>
                <c:pt idx="1120">
                  <c:v>11.209227083338192</c:v>
                </c:pt>
                <c:pt idx="1121">
                  <c:v>11.21922608333989</c:v>
                </c:pt>
                <c:pt idx="1122">
                  <c:v>11.229225083341589</c:v>
                </c:pt>
                <c:pt idx="1123">
                  <c:v>11.239225083350902</c:v>
                </c:pt>
                <c:pt idx="1124">
                  <c:v>11.249224083352601</c:v>
                </c:pt>
                <c:pt idx="1125">
                  <c:v>11.2592230833543</c:v>
                </c:pt>
                <c:pt idx="1126">
                  <c:v>11.269223083334509</c:v>
                </c:pt>
                <c:pt idx="1127">
                  <c:v>11.279222083336208</c:v>
                </c:pt>
                <c:pt idx="1128">
                  <c:v>11.289221083337907</c:v>
                </c:pt>
                <c:pt idx="1129">
                  <c:v>11.29922108334722</c:v>
                </c:pt>
                <c:pt idx="1130">
                  <c:v>11.309220083348919</c:v>
                </c:pt>
                <c:pt idx="1131">
                  <c:v>11.319219083350617</c:v>
                </c:pt>
                <c:pt idx="1132">
                  <c:v>11.329219083330827</c:v>
                </c:pt>
                <c:pt idx="1133">
                  <c:v>11.339218083332526</c:v>
                </c:pt>
                <c:pt idx="1134">
                  <c:v>11.349217083334224</c:v>
                </c:pt>
                <c:pt idx="1135">
                  <c:v>11.359217083343538</c:v>
                </c:pt>
                <c:pt idx="1136">
                  <c:v>11.369216083345236</c:v>
                </c:pt>
                <c:pt idx="1137">
                  <c:v>11.379215083346935</c:v>
                </c:pt>
                <c:pt idx="1138">
                  <c:v>11.389215083356248</c:v>
                </c:pt>
                <c:pt idx="1139">
                  <c:v>11.399214083357947</c:v>
                </c:pt>
                <c:pt idx="1140">
                  <c:v>11.409213083330542</c:v>
                </c:pt>
                <c:pt idx="1141">
                  <c:v>11.419213083339855</c:v>
                </c:pt>
                <c:pt idx="1142">
                  <c:v>11.429212083341554</c:v>
                </c:pt>
                <c:pt idx="1143">
                  <c:v>11.439211083343253</c:v>
                </c:pt>
                <c:pt idx="1144">
                  <c:v>11.449211083352566</c:v>
                </c:pt>
                <c:pt idx="1145">
                  <c:v>11.459210083354264</c:v>
                </c:pt>
                <c:pt idx="1146">
                  <c:v>11.469209083355963</c:v>
                </c:pt>
                <c:pt idx="1147">
                  <c:v>11.479209083336173</c:v>
                </c:pt>
                <c:pt idx="1148">
                  <c:v>11.489208083337871</c:v>
                </c:pt>
                <c:pt idx="1149">
                  <c:v>11.49920708333957</c:v>
                </c:pt>
                <c:pt idx="1150">
                  <c:v>11.509207083348883</c:v>
                </c:pt>
                <c:pt idx="1151">
                  <c:v>11.519206083350582</c:v>
                </c:pt>
                <c:pt idx="1152">
                  <c:v>11.529205083352281</c:v>
                </c:pt>
                <c:pt idx="1153">
                  <c:v>11.53920508333249</c:v>
                </c:pt>
                <c:pt idx="1154">
                  <c:v>11.549204083334189</c:v>
                </c:pt>
                <c:pt idx="1155">
                  <c:v>11.559203083335888</c:v>
                </c:pt>
                <c:pt idx="1156">
                  <c:v>11.569203083345201</c:v>
                </c:pt>
                <c:pt idx="1157">
                  <c:v>11.5792020833469</c:v>
                </c:pt>
                <c:pt idx="1158">
                  <c:v>11.589201083348598</c:v>
                </c:pt>
                <c:pt idx="1159">
                  <c:v>11.599201083357912</c:v>
                </c:pt>
                <c:pt idx="1160">
                  <c:v>11.609200083330506</c:v>
                </c:pt>
                <c:pt idx="1161">
                  <c:v>11.619199083332205</c:v>
                </c:pt>
                <c:pt idx="1162">
                  <c:v>11.629199083341518</c:v>
                </c:pt>
                <c:pt idx="1163">
                  <c:v>11.639198083343217</c:v>
                </c:pt>
                <c:pt idx="1164">
                  <c:v>11.649197083344916</c:v>
                </c:pt>
                <c:pt idx="1165">
                  <c:v>11.659197083354229</c:v>
                </c:pt>
                <c:pt idx="1166">
                  <c:v>11.669196083355928</c:v>
                </c:pt>
                <c:pt idx="1167">
                  <c:v>11.679195083357627</c:v>
                </c:pt>
                <c:pt idx="1168">
                  <c:v>11.689195083337836</c:v>
                </c:pt>
                <c:pt idx="1169">
                  <c:v>11.699194083339535</c:v>
                </c:pt>
                <c:pt idx="1170">
                  <c:v>11.709193083341233</c:v>
                </c:pt>
                <c:pt idx="1171">
                  <c:v>11.719193083350547</c:v>
                </c:pt>
                <c:pt idx="1172">
                  <c:v>11.729192083352245</c:v>
                </c:pt>
                <c:pt idx="1173">
                  <c:v>11.739191083353944</c:v>
                </c:pt>
                <c:pt idx="1174">
                  <c:v>11.749191083334154</c:v>
                </c:pt>
                <c:pt idx="1175">
                  <c:v>11.759190083335852</c:v>
                </c:pt>
                <c:pt idx="1176">
                  <c:v>11.769189083337551</c:v>
                </c:pt>
                <c:pt idx="1177">
                  <c:v>11.779189083346864</c:v>
                </c:pt>
                <c:pt idx="1178">
                  <c:v>11.789188083348563</c:v>
                </c:pt>
                <c:pt idx="1179">
                  <c:v>11.799187083350262</c:v>
                </c:pt>
                <c:pt idx="1180">
                  <c:v>11.809187083330471</c:v>
                </c:pt>
                <c:pt idx="1181">
                  <c:v>11.81918608333217</c:v>
                </c:pt>
                <c:pt idx="1182">
                  <c:v>11.829185083333869</c:v>
                </c:pt>
                <c:pt idx="1183">
                  <c:v>11.839185083343182</c:v>
                </c:pt>
                <c:pt idx="1184">
                  <c:v>11.84918408334488</c:v>
                </c:pt>
                <c:pt idx="1185">
                  <c:v>11.859183083346579</c:v>
                </c:pt>
                <c:pt idx="1186">
                  <c:v>11.869183083355892</c:v>
                </c:pt>
                <c:pt idx="1187">
                  <c:v>11.879182083357591</c:v>
                </c:pt>
                <c:pt idx="1188">
                  <c:v>11.88918108335929</c:v>
                </c:pt>
                <c:pt idx="1189">
                  <c:v>11.899181083339499</c:v>
                </c:pt>
                <c:pt idx="1190">
                  <c:v>11.909180083341198</c:v>
                </c:pt>
                <c:pt idx="1191">
                  <c:v>11.919179083342897</c:v>
                </c:pt>
                <c:pt idx="1192">
                  <c:v>11.92917908335221</c:v>
                </c:pt>
                <c:pt idx="1193">
                  <c:v>11.939178083353909</c:v>
                </c:pt>
                <c:pt idx="1194">
                  <c:v>11.949177083355607</c:v>
                </c:pt>
                <c:pt idx="1195">
                  <c:v>11.959177083335817</c:v>
                </c:pt>
                <c:pt idx="1196">
                  <c:v>11.969176083337516</c:v>
                </c:pt>
                <c:pt idx="1197">
                  <c:v>11.979175083339214</c:v>
                </c:pt>
                <c:pt idx="1198">
                  <c:v>11.989175083348528</c:v>
                </c:pt>
                <c:pt idx="1199">
                  <c:v>11.999174083350226</c:v>
                </c:pt>
                <c:pt idx="1200">
                  <c:v>12.009173083351925</c:v>
                </c:pt>
                <c:pt idx="1201">
                  <c:v>12.019173083332134</c:v>
                </c:pt>
                <c:pt idx="1202">
                  <c:v>12.029172083333833</c:v>
                </c:pt>
                <c:pt idx="1203">
                  <c:v>12.039171083335532</c:v>
                </c:pt>
                <c:pt idx="1204">
                  <c:v>12.049171083344845</c:v>
                </c:pt>
                <c:pt idx="1205">
                  <c:v>12.059170083346544</c:v>
                </c:pt>
                <c:pt idx="1206">
                  <c:v>12.069169083348243</c:v>
                </c:pt>
                <c:pt idx="1207">
                  <c:v>12.079169083357556</c:v>
                </c:pt>
                <c:pt idx="1208">
                  <c:v>12.089168083359255</c:v>
                </c:pt>
                <c:pt idx="1209">
                  <c:v>12.099167083331849</c:v>
                </c:pt>
                <c:pt idx="1210">
                  <c:v>12.109167083341163</c:v>
                </c:pt>
                <c:pt idx="1211">
                  <c:v>12.119166083342861</c:v>
                </c:pt>
                <c:pt idx="1212">
                  <c:v>12.129165583348367</c:v>
                </c:pt>
                <c:pt idx="1213">
                  <c:v>12.139165583357681</c:v>
                </c:pt>
                <c:pt idx="1214">
                  <c:v>12.149164583359379</c:v>
                </c:pt>
                <c:pt idx="1215">
                  <c:v>12.159163583331974</c:v>
                </c:pt>
                <c:pt idx="1216">
                  <c:v>12.169163583341287</c:v>
                </c:pt>
                <c:pt idx="1217">
                  <c:v>12.179162583342986</c:v>
                </c:pt>
                <c:pt idx="1218">
                  <c:v>12.189161583344685</c:v>
                </c:pt>
                <c:pt idx="1219">
                  <c:v>12.199161583353998</c:v>
                </c:pt>
                <c:pt idx="1220">
                  <c:v>12.209160583355697</c:v>
                </c:pt>
                <c:pt idx="1221">
                  <c:v>12.219159583357396</c:v>
                </c:pt>
                <c:pt idx="1222">
                  <c:v>12.229159583337605</c:v>
                </c:pt>
                <c:pt idx="1223">
                  <c:v>12.239158583339304</c:v>
                </c:pt>
                <c:pt idx="1224">
                  <c:v>12.249157583341002</c:v>
                </c:pt>
                <c:pt idx="1225">
                  <c:v>12.259157583350316</c:v>
                </c:pt>
                <c:pt idx="1226">
                  <c:v>12.269156583352014</c:v>
                </c:pt>
                <c:pt idx="1227">
                  <c:v>12.279155583353713</c:v>
                </c:pt>
                <c:pt idx="1228">
                  <c:v>12.289155583333923</c:v>
                </c:pt>
                <c:pt idx="1229">
                  <c:v>12.299154583335621</c:v>
                </c:pt>
                <c:pt idx="1230">
                  <c:v>12.30915358333732</c:v>
                </c:pt>
                <c:pt idx="1231">
                  <c:v>12.319153583346633</c:v>
                </c:pt>
                <c:pt idx="1232">
                  <c:v>12.329152583348332</c:v>
                </c:pt>
                <c:pt idx="1233">
                  <c:v>12.339151583350031</c:v>
                </c:pt>
                <c:pt idx="1234">
                  <c:v>12.349151583359344</c:v>
                </c:pt>
                <c:pt idx="1235">
                  <c:v>12.359150583331939</c:v>
                </c:pt>
                <c:pt idx="1236">
                  <c:v>12.369149583333638</c:v>
                </c:pt>
                <c:pt idx="1237">
                  <c:v>12.379149583342951</c:v>
                </c:pt>
                <c:pt idx="1238">
                  <c:v>12.38914858334465</c:v>
                </c:pt>
                <c:pt idx="1239">
                  <c:v>12.399147583346348</c:v>
                </c:pt>
                <c:pt idx="1240">
                  <c:v>12.409147583355661</c:v>
                </c:pt>
                <c:pt idx="1241">
                  <c:v>12.41914658335736</c:v>
                </c:pt>
                <c:pt idx="1242">
                  <c:v>12.429145583359059</c:v>
                </c:pt>
                <c:pt idx="1243">
                  <c:v>12.439145583339268</c:v>
                </c:pt>
                <c:pt idx="1244">
                  <c:v>12.449144583340967</c:v>
                </c:pt>
                <c:pt idx="1245">
                  <c:v>12.459143583342666</c:v>
                </c:pt>
                <c:pt idx="1246">
                  <c:v>12.469143583351979</c:v>
                </c:pt>
                <c:pt idx="1247">
                  <c:v>12.479142583353678</c:v>
                </c:pt>
                <c:pt idx="1248">
                  <c:v>12.489141583355376</c:v>
                </c:pt>
                <c:pt idx="1249">
                  <c:v>12.499141583335586</c:v>
                </c:pt>
                <c:pt idx="1250">
                  <c:v>12.509140583337285</c:v>
                </c:pt>
                <c:pt idx="1251">
                  <c:v>12.519139583338983</c:v>
                </c:pt>
                <c:pt idx="1252">
                  <c:v>12.529139583348297</c:v>
                </c:pt>
                <c:pt idx="1253">
                  <c:v>12.539138583349995</c:v>
                </c:pt>
                <c:pt idx="1254">
                  <c:v>12.549137583351694</c:v>
                </c:pt>
                <c:pt idx="1255">
                  <c:v>12.559137583331903</c:v>
                </c:pt>
                <c:pt idx="1256">
                  <c:v>12.569136583333602</c:v>
                </c:pt>
                <c:pt idx="1257">
                  <c:v>12.579135583335301</c:v>
                </c:pt>
                <c:pt idx="1258">
                  <c:v>12.589135583344614</c:v>
                </c:pt>
                <c:pt idx="1259">
                  <c:v>12.599134583346313</c:v>
                </c:pt>
                <c:pt idx="1260">
                  <c:v>12.609133583348012</c:v>
                </c:pt>
                <c:pt idx="1261">
                  <c:v>12.619133583357325</c:v>
                </c:pt>
                <c:pt idx="1262">
                  <c:v>12.629132583359024</c:v>
                </c:pt>
                <c:pt idx="1263">
                  <c:v>12.639131583331618</c:v>
                </c:pt>
                <c:pt idx="1264">
                  <c:v>12.649131583340932</c:v>
                </c:pt>
                <c:pt idx="1265">
                  <c:v>12.65913058334263</c:v>
                </c:pt>
                <c:pt idx="1266">
                  <c:v>12.669129583344329</c:v>
                </c:pt>
                <c:pt idx="1267">
                  <c:v>12.679129583353642</c:v>
                </c:pt>
                <c:pt idx="1268">
                  <c:v>12.689128583355341</c:v>
                </c:pt>
                <c:pt idx="1269">
                  <c:v>12.69912758335704</c:v>
                </c:pt>
                <c:pt idx="1270">
                  <c:v>12.709127583337249</c:v>
                </c:pt>
                <c:pt idx="1271">
                  <c:v>12.719126583338948</c:v>
                </c:pt>
                <c:pt idx="1272">
                  <c:v>12.729125583340647</c:v>
                </c:pt>
                <c:pt idx="1273">
                  <c:v>12.73912558334996</c:v>
                </c:pt>
                <c:pt idx="1274">
                  <c:v>12.749124583351659</c:v>
                </c:pt>
                <c:pt idx="1275">
                  <c:v>12.759123583353357</c:v>
                </c:pt>
                <c:pt idx="1276">
                  <c:v>12.769123583333567</c:v>
                </c:pt>
                <c:pt idx="1277">
                  <c:v>12.779122583335266</c:v>
                </c:pt>
                <c:pt idx="1278">
                  <c:v>12.789121583336964</c:v>
                </c:pt>
                <c:pt idx="1279">
                  <c:v>12.799121583346277</c:v>
                </c:pt>
                <c:pt idx="1280">
                  <c:v>12.809120583347976</c:v>
                </c:pt>
                <c:pt idx="1281">
                  <c:v>12.819120583357289</c:v>
                </c:pt>
                <c:pt idx="1282">
                  <c:v>12.829119583358988</c:v>
                </c:pt>
                <c:pt idx="1283">
                  <c:v>12.839118583331583</c:v>
                </c:pt>
                <c:pt idx="1284">
                  <c:v>12.849118583340896</c:v>
                </c:pt>
                <c:pt idx="1285">
                  <c:v>12.859117583342595</c:v>
                </c:pt>
                <c:pt idx="1286">
                  <c:v>12.869116583344294</c:v>
                </c:pt>
                <c:pt idx="1287">
                  <c:v>12.879116583353607</c:v>
                </c:pt>
                <c:pt idx="1288">
                  <c:v>12.889115583355306</c:v>
                </c:pt>
                <c:pt idx="1289">
                  <c:v>12.899114583357004</c:v>
                </c:pt>
                <c:pt idx="1290">
                  <c:v>12.909114583337214</c:v>
                </c:pt>
                <c:pt idx="1291">
                  <c:v>12.919113583338913</c:v>
                </c:pt>
                <c:pt idx="1292">
                  <c:v>12.929112583340611</c:v>
                </c:pt>
                <c:pt idx="1293">
                  <c:v>12.939112583349925</c:v>
                </c:pt>
                <c:pt idx="1294">
                  <c:v>12.949111583351623</c:v>
                </c:pt>
                <c:pt idx="1295">
                  <c:v>12.959110583353322</c:v>
                </c:pt>
                <c:pt idx="1296">
                  <c:v>12.969110583333531</c:v>
                </c:pt>
                <c:pt idx="1297">
                  <c:v>12.97910958333523</c:v>
                </c:pt>
                <c:pt idx="1298">
                  <c:v>12.989108583336929</c:v>
                </c:pt>
                <c:pt idx="1299">
                  <c:v>12.999108583346242</c:v>
                </c:pt>
                <c:pt idx="1300">
                  <c:v>13.009107583347941</c:v>
                </c:pt>
                <c:pt idx="1301">
                  <c:v>13.01910658334964</c:v>
                </c:pt>
                <c:pt idx="1302">
                  <c:v>13.029106583358953</c:v>
                </c:pt>
                <c:pt idx="1303">
                  <c:v>13.039105583331548</c:v>
                </c:pt>
                <c:pt idx="1304">
                  <c:v>13.049104583333246</c:v>
                </c:pt>
                <c:pt idx="1305">
                  <c:v>13.05910458334256</c:v>
                </c:pt>
                <c:pt idx="1306">
                  <c:v>13.069103583344258</c:v>
                </c:pt>
                <c:pt idx="1307">
                  <c:v>13.079102583345957</c:v>
                </c:pt>
                <c:pt idx="1308">
                  <c:v>13.08910258335527</c:v>
                </c:pt>
                <c:pt idx="1309">
                  <c:v>13.099101583356969</c:v>
                </c:pt>
                <c:pt idx="1310">
                  <c:v>13.109100583358668</c:v>
                </c:pt>
                <c:pt idx="1311">
                  <c:v>13.119100583338877</c:v>
                </c:pt>
                <c:pt idx="1312">
                  <c:v>13.129099000012502</c:v>
                </c:pt>
                <c:pt idx="1313">
                  <c:v>13.139098000014201</c:v>
                </c:pt>
                <c:pt idx="1314">
                  <c:v>13.149098000023514</c:v>
                </c:pt>
                <c:pt idx="1315">
                  <c:v>13.159097000025213</c:v>
                </c:pt>
                <c:pt idx="1316">
                  <c:v>13.169095999997808</c:v>
                </c:pt>
                <c:pt idx="1317">
                  <c:v>13.179096000007121</c:v>
                </c:pt>
                <c:pt idx="1318">
                  <c:v>13.18909500000882</c:v>
                </c:pt>
                <c:pt idx="1319">
                  <c:v>13.199094000010518</c:v>
                </c:pt>
                <c:pt idx="1320">
                  <c:v>13.209094000019832</c:v>
                </c:pt>
                <c:pt idx="1321">
                  <c:v>13.21909300002153</c:v>
                </c:pt>
                <c:pt idx="1322">
                  <c:v>13.229092000023229</c:v>
                </c:pt>
                <c:pt idx="1323">
                  <c:v>13.239092000003438</c:v>
                </c:pt>
                <c:pt idx="1324">
                  <c:v>13.249091000005137</c:v>
                </c:pt>
                <c:pt idx="1325">
                  <c:v>13.259090000006836</c:v>
                </c:pt>
                <c:pt idx="1326">
                  <c:v>13.269090000016149</c:v>
                </c:pt>
                <c:pt idx="1327">
                  <c:v>13.279089000017848</c:v>
                </c:pt>
                <c:pt idx="1328">
                  <c:v>13.289088000019547</c:v>
                </c:pt>
                <c:pt idx="1329">
                  <c:v>13.299087999999756</c:v>
                </c:pt>
                <c:pt idx="1330">
                  <c:v>13.309087000001455</c:v>
                </c:pt>
                <c:pt idx="1331">
                  <c:v>13.319086000003153</c:v>
                </c:pt>
                <c:pt idx="1332">
                  <c:v>13.329086000012467</c:v>
                </c:pt>
                <c:pt idx="1333">
                  <c:v>13.339085000014165</c:v>
                </c:pt>
                <c:pt idx="1334">
                  <c:v>13.349085000023479</c:v>
                </c:pt>
                <c:pt idx="1335">
                  <c:v>13.359084000025177</c:v>
                </c:pt>
                <c:pt idx="1336">
                  <c:v>13.369082999997772</c:v>
                </c:pt>
                <c:pt idx="1337">
                  <c:v>13.379083000007086</c:v>
                </c:pt>
                <c:pt idx="1338">
                  <c:v>13.389082000008784</c:v>
                </c:pt>
                <c:pt idx="1339">
                  <c:v>13.399081000010483</c:v>
                </c:pt>
                <c:pt idx="1340">
                  <c:v>13.409080000012182</c:v>
                </c:pt>
                <c:pt idx="1341">
                  <c:v>13.419080000021495</c:v>
                </c:pt>
                <c:pt idx="1342">
                  <c:v>13.429079000023194</c:v>
                </c:pt>
                <c:pt idx="1343">
                  <c:v>13.439079000003403</c:v>
                </c:pt>
                <c:pt idx="1344">
                  <c:v>13.449078000005102</c:v>
                </c:pt>
                <c:pt idx="1345">
                  <c:v>13.459077000006801</c:v>
                </c:pt>
                <c:pt idx="1346">
                  <c:v>13.469077000016114</c:v>
                </c:pt>
                <c:pt idx="1347">
                  <c:v>13.479076000017812</c:v>
                </c:pt>
                <c:pt idx="1348">
                  <c:v>13.489075000019511</c:v>
                </c:pt>
                <c:pt idx="1349">
                  <c:v>13.499074999999721</c:v>
                </c:pt>
                <c:pt idx="1350">
                  <c:v>13.509074000001419</c:v>
                </c:pt>
                <c:pt idx="1351">
                  <c:v>13.519073000003118</c:v>
                </c:pt>
                <c:pt idx="1352">
                  <c:v>13.529073000012431</c:v>
                </c:pt>
                <c:pt idx="1353">
                  <c:v>13.53907200001413</c:v>
                </c:pt>
                <c:pt idx="1354">
                  <c:v>13.549071000015829</c:v>
                </c:pt>
                <c:pt idx="1355">
                  <c:v>13.559071000025142</c:v>
                </c:pt>
                <c:pt idx="1356">
                  <c:v>13.569069999997737</c:v>
                </c:pt>
                <c:pt idx="1357">
                  <c:v>13.579068999999436</c:v>
                </c:pt>
                <c:pt idx="1358">
                  <c:v>13.589069000008749</c:v>
                </c:pt>
                <c:pt idx="1359">
                  <c:v>13.599068000010448</c:v>
                </c:pt>
                <c:pt idx="1360">
                  <c:v>13.609067000012146</c:v>
                </c:pt>
                <c:pt idx="1361">
                  <c:v>13.61906700002146</c:v>
                </c:pt>
                <c:pt idx="1362">
                  <c:v>13.629066000023158</c:v>
                </c:pt>
                <c:pt idx="1363">
                  <c:v>13.639065000024857</c:v>
                </c:pt>
                <c:pt idx="1364">
                  <c:v>13.649065000005066</c:v>
                </c:pt>
                <c:pt idx="1365">
                  <c:v>13.659064000006765</c:v>
                </c:pt>
                <c:pt idx="1366">
                  <c:v>13.669063000008464</c:v>
                </c:pt>
                <c:pt idx="1367">
                  <c:v>13.679063000017777</c:v>
                </c:pt>
                <c:pt idx="1368">
                  <c:v>13.689062000019476</c:v>
                </c:pt>
                <c:pt idx="1369">
                  <c:v>13.699061000021175</c:v>
                </c:pt>
                <c:pt idx="1370">
                  <c:v>13.709061000001384</c:v>
                </c:pt>
                <c:pt idx="1371">
                  <c:v>13.719060000003083</c:v>
                </c:pt>
                <c:pt idx="1372">
                  <c:v>13.729059000004781</c:v>
                </c:pt>
                <c:pt idx="1373">
                  <c:v>13.739059000014095</c:v>
                </c:pt>
                <c:pt idx="1374">
                  <c:v>13.749058000015793</c:v>
                </c:pt>
                <c:pt idx="1375">
                  <c:v>13.759057000017492</c:v>
                </c:pt>
                <c:pt idx="1376">
                  <c:v>13.769056999997701</c:v>
                </c:pt>
                <c:pt idx="1377">
                  <c:v>13.7790559999994</c:v>
                </c:pt>
                <c:pt idx="1378">
                  <c:v>13.789055000001099</c:v>
                </c:pt>
                <c:pt idx="1379">
                  <c:v>13.799055000010412</c:v>
                </c:pt>
                <c:pt idx="1380">
                  <c:v>13.809054000012111</c:v>
                </c:pt>
                <c:pt idx="1381">
                  <c:v>13.819054000021424</c:v>
                </c:pt>
                <c:pt idx="1382">
                  <c:v>13.829053000023123</c:v>
                </c:pt>
                <c:pt idx="1383">
                  <c:v>13.839052000024822</c:v>
                </c:pt>
                <c:pt idx="1384">
                  <c:v>13.849052000005031</c:v>
                </c:pt>
                <c:pt idx="1385">
                  <c:v>13.85905100000673</c:v>
                </c:pt>
                <c:pt idx="1386">
                  <c:v>13.869050000008428</c:v>
                </c:pt>
                <c:pt idx="1387">
                  <c:v>13.879050000017742</c:v>
                </c:pt>
                <c:pt idx="1388">
                  <c:v>13.88904900001944</c:v>
                </c:pt>
                <c:pt idx="1389">
                  <c:v>13.899048000021139</c:v>
                </c:pt>
                <c:pt idx="1390">
                  <c:v>13.909048000001349</c:v>
                </c:pt>
                <c:pt idx="1391">
                  <c:v>13.919047000003047</c:v>
                </c:pt>
                <c:pt idx="1392">
                  <c:v>13.929046000004746</c:v>
                </c:pt>
                <c:pt idx="1393">
                  <c:v>13.939046000014059</c:v>
                </c:pt>
                <c:pt idx="1394">
                  <c:v>13.949045000015758</c:v>
                </c:pt>
                <c:pt idx="1395">
                  <c:v>13.959044000017457</c:v>
                </c:pt>
                <c:pt idx="1396">
                  <c:v>13.969043999997666</c:v>
                </c:pt>
                <c:pt idx="1397">
                  <c:v>13.979042999999365</c:v>
                </c:pt>
                <c:pt idx="1398">
                  <c:v>13.989042000001064</c:v>
                </c:pt>
                <c:pt idx="1399">
                  <c:v>13.999042000010377</c:v>
                </c:pt>
                <c:pt idx="1400">
                  <c:v>14.009041000012076</c:v>
                </c:pt>
                <c:pt idx="1401">
                  <c:v>14.019040000013774</c:v>
                </c:pt>
                <c:pt idx="1402">
                  <c:v>14.029040000023087</c:v>
                </c:pt>
                <c:pt idx="1403">
                  <c:v>14.039039000024786</c:v>
                </c:pt>
                <c:pt idx="1404">
                  <c:v>14.049037999997381</c:v>
                </c:pt>
                <c:pt idx="1405">
                  <c:v>14.059038000006694</c:v>
                </c:pt>
                <c:pt idx="1406">
                  <c:v>14.069037000008393</c:v>
                </c:pt>
                <c:pt idx="1407">
                  <c:v>14.079036000010092</c:v>
                </c:pt>
                <c:pt idx="1408">
                  <c:v>14.089036000019405</c:v>
                </c:pt>
                <c:pt idx="1409">
                  <c:v>14.099035000021104</c:v>
                </c:pt>
                <c:pt idx="1410">
                  <c:v>14.109034000022803</c:v>
                </c:pt>
                <c:pt idx="1411">
                  <c:v>14.119034000003012</c:v>
                </c:pt>
                <c:pt idx="1412">
                  <c:v>14.129033833334688</c:v>
                </c:pt>
                <c:pt idx="1413">
                  <c:v>14.139032833336387</c:v>
                </c:pt>
                <c:pt idx="1414">
                  <c:v>14.1490328333457</c:v>
                </c:pt>
                <c:pt idx="1415">
                  <c:v>14.159031833347399</c:v>
                </c:pt>
                <c:pt idx="1416">
                  <c:v>14.169031833356712</c:v>
                </c:pt>
                <c:pt idx="1417">
                  <c:v>14.179030833358411</c:v>
                </c:pt>
                <c:pt idx="1418">
                  <c:v>14.189029833331006</c:v>
                </c:pt>
                <c:pt idx="1419">
                  <c:v>14.199028833332704</c:v>
                </c:pt>
                <c:pt idx="1420">
                  <c:v>14.209028833342018</c:v>
                </c:pt>
                <c:pt idx="1421">
                  <c:v>14.219027833343716</c:v>
                </c:pt>
                <c:pt idx="1422">
                  <c:v>14.22902783335303</c:v>
                </c:pt>
                <c:pt idx="1423">
                  <c:v>14.239026833354728</c:v>
                </c:pt>
                <c:pt idx="1424">
                  <c:v>14.249025833356427</c:v>
                </c:pt>
                <c:pt idx="1425">
                  <c:v>14.259025833336636</c:v>
                </c:pt>
                <c:pt idx="1426">
                  <c:v>14.269024833338335</c:v>
                </c:pt>
                <c:pt idx="1427">
                  <c:v>14.279023833340034</c:v>
                </c:pt>
                <c:pt idx="1428">
                  <c:v>14.289023833349347</c:v>
                </c:pt>
                <c:pt idx="1429">
                  <c:v>14.299022833351046</c:v>
                </c:pt>
                <c:pt idx="1430">
                  <c:v>14.309021833352745</c:v>
                </c:pt>
                <c:pt idx="1431">
                  <c:v>14.319021833332954</c:v>
                </c:pt>
                <c:pt idx="1432">
                  <c:v>14.329020833334653</c:v>
                </c:pt>
                <c:pt idx="1433">
                  <c:v>14.339019833336351</c:v>
                </c:pt>
                <c:pt idx="1434">
                  <c:v>14.349019833345665</c:v>
                </c:pt>
                <c:pt idx="1435">
                  <c:v>14.359018833347363</c:v>
                </c:pt>
                <c:pt idx="1436">
                  <c:v>14.369017833349062</c:v>
                </c:pt>
                <c:pt idx="1437">
                  <c:v>14.379017833358375</c:v>
                </c:pt>
                <c:pt idx="1438">
                  <c:v>14.38901683333097</c:v>
                </c:pt>
                <c:pt idx="1439">
                  <c:v>14.399015833332669</c:v>
                </c:pt>
                <c:pt idx="1440">
                  <c:v>14.409015833341982</c:v>
                </c:pt>
                <c:pt idx="1441">
                  <c:v>14.419014833343681</c:v>
                </c:pt>
                <c:pt idx="1442">
                  <c:v>14.42901383334538</c:v>
                </c:pt>
                <c:pt idx="1443">
                  <c:v>14.439013833354693</c:v>
                </c:pt>
                <c:pt idx="1444">
                  <c:v>14.449012833356392</c:v>
                </c:pt>
                <c:pt idx="1445">
                  <c:v>14.45901183335809</c:v>
                </c:pt>
                <c:pt idx="1446">
                  <c:v>14.4690118333383</c:v>
                </c:pt>
                <c:pt idx="1447">
                  <c:v>14.479010833339998</c:v>
                </c:pt>
                <c:pt idx="1448">
                  <c:v>14.489010833349312</c:v>
                </c:pt>
                <c:pt idx="1449">
                  <c:v>14.49900983335101</c:v>
                </c:pt>
                <c:pt idx="1450">
                  <c:v>14.509008833352709</c:v>
                </c:pt>
                <c:pt idx="1451">
                  <c:v>14.519008833332919</c:v>
                </c:pt>
                <c:pt idx="1452">
                  <c:v>14.529007833334617</c:v>
                </c:pt>
                <c:pt idx="1453">
                  <c:v>14.539006833336316</c:v>
                </c:pt>
                <c:pt idx="1454">
                  <c:v>14.549006833345629</c:v>
                </c:pt>
                <c:pt idx="1455">
                  <c:v>14.559005833347328</c:v>
                </c:pt>
                <c:pt idx="1456">
                  <c:v>14.569004833349027</c:v>
                </c:pt>
                <c:pt idx="1457">
                  <c:v>14.57900483335834</c:v>
                </c:pt>
                <c:pt idx="1458">
                  <c:v>14.589003833330935</c:v>
                </c:pt>
                <c:pt idx="1459">
                  <c:v>14.599002833332634</c:v>
                </c:pt>
                <c:pt idx="1460">
                  <c:v>14.609002833341947</c:v>
                </c:pt>
                <c:pt idx="1461">
                  <c:v>14.619001833343646</c:v>
                </c:pt>
                <c:pt idx="1462">
                  <c:v>14.629000833345344</c:v>
                </c:pt>
                <c:pt idx="1463">
                  <c:v>14.639000833354658</c:v>
                </c:pt>
                <c:pt idx="1464">
                  <c:v>14.648999833356356</c:v>
                </c:pt>
                <c:pt idx="1465">
                  <c:v>14.658998833358055</c:v>
                </c:pt>
                <c:pt idx="1466">
                  <c:v>14.668998833338264</c:v>
                </c:pt>
                <c:pt idx="1467">
                  <c:v>14.678997833339963</c:v>
                </c:pt>
                <c:pt idx="1468">
                  <c:v>14.688996833341662</c:v>
                </c:pt>
                <c:pt idx="1469">
                  <c:v>14.698996833350975</c:v>
                </c:pt>
                <c:pt idx="1470">
                  <c:v>14.708995833352674</c:v>
                </c:pt>
                <c:pt idx="1471">
                  <c:v>14.718994833354373</c:v>
                </c:pt>
                <c:pt idx="1472">
                  <c:v>14.728994833334582</c:v>
                </c:pt>
                <c:pt idx="1473">
                  <c:v>14.738993833336281</c:v>
                </c:pt>
                <c:pt idx="1474">
                  <c:v>14.748992833337979</c:v>
                </c:pt>
                <c:pt idx="1475">
                  <c:v>14.758992833347293</c:v>
                </c:pt>
                <c:pt idx="1476">
                  <c:v>14.768991833348991</c:v>
                </c:pt>
                <c:pt idx="1477">
                  <c:v>14.778991833358305</c:v>
                </c:pt>
                <c:pt idx="1478">
                  <c:v>14.788990833330899</c:v>
                </c:pt>
                <c:pt idx="1479">
                  <c:v>14.798989833332598</c:v>
                </c:pt>
                <c:pt idx="1480">
                  <c:v>14.808989833341911</c:v>
                </c:pt>
                <c:pt idx="1481">
                  <c:v>14.81898883334361</c:v>
                </c:pt>
                <c:pt idx="1482">
                  <c:v>14.828987833345309</c:v>
                </c:pt>
                <c:pt idx="1483">
                  <c:v>14.838987833354622</c:v>
                </c:pt>
                <c:pt idx="1484">
                  <c:v>14.848986833356321</c:v>
                </c:pt>
                <c:pt idx="1485">
                  <c:v>14.85898583335802</c:v>
                </c:pt>
                <c:pt idx="1486">
                  <c:v>14.868985833338229</c:v>
                </c:pt>
                <c:pt idx="1487">
                  <c:v>14.878984833339928</c:v>
                </c:pt>
                <c:pt idx="1488">
                  <c:v>14.888983833341626</c:v>
                </c:pt>
                <c:pt idx="1489">
                  <c:v>14.89898383335094</c:v>
                </c:pt>
                <c:pt idx="1490">
                  <c:v>14.908982833352638</c:v>
                </c:pt>
                <c:pt idx="1491">
                  <c:v>14.918981833354337</c:v>
                </c:pt>
                <c:pt idx="1492">
                  <c:v>14.928981833334547</c:v>
                </c:pt>
                <c:pt idx="1493">
                  <c:v>14.938980833336245</c:v>
                </c:pt>
                <c:pt idx="1494">
                  <c:v>14.948979833337944</c:v>
                </c:pt>
                <c:pt idx="1495">
                  <c:v>14.958979833347257</c:v>
                </c:pt>
                <c:pt idx="1496">
                  <c:v>14.968978833348956</c:v>
                </c:pt>
                <c:pt idx="1497">
                  <c:v>14.978977833350655</c:v>
                </c:pt>
                <c:pt idx="1498">
                  <c:v>14.988977833330864</c:v>
                </c:pt>
                <c:pt idx="1499">
                  <c:v>14.998976833332563</c:v>
                </c:pt>
              </c:numCache>
            </c:numRef>
          </c:xVal>
          <c:yVal>
            <c:numRef>
              <c:f>'Linear Accelerometer'!$F$2:$F$1501</c:f>
              <c:numCache>
                <c:formatCode>General</c:formatCode>
                <c:ptCount val="1500"/>
                <c:pt idx="0">
                  <c:v>0</c:v>
                </c:pt>
                <c:pt idx="1">
                  <c:v>3.4741617516139051E-4</c:v>
                </c:pt>
                <c:pt idx="2">
                  <c:v>1.0249974456777592E-3</c:v>
                </c:pt>
                <c:pt idx="3">
                  <c:v>2.0274942678011319E-3</c:v>
                </c:pt>
                <c:pt idx="4">
                  <c:v>3.283079906659124E-3</c:v>
                </c:pt>
                <c:pt idx="5">
                  <c:v>4.6679251936603931E-3</c:v>
                </c:pt>
                <c:pt idx="6">
                  <c:v>6.0326909615857731E-3</c:v>
                </c:pt>
                <c:pt idx="7">
                  <c:v>7.0254420639147726E-3</c:v>
                </c:pt>
                <c:pt idx="8">
                  <c:v>7.5392343538473339E-3</c:v>
                </c:pt>
                <c:pt idx="9">
                  <c:v>7.7563744369265331E-3</c:v>
                </c:pt>
                <c:pt idx="10">
                  <c:v>8.0022127079349328E-3</c:v>
                </c:pt>
                <c:pt idx="11">
                  <c:v>8.4246659037417581E-3</c:v>
                </c:pt>
                <c:pt idx="12">
                  <c:v>9.2213116206995467E-3</c:v>
                </c:pt>
                <c:pt idx="13">
                  <c:v>1.0487209397908868E-2</c:v>
                </c:pt>
                <c:pt idx="14">
                  <c:v>1.2070770479332815E-2</c:v>
                </c:pt>
                <c:pt idx="15">
                  <c:v>1.3878357881553236E-2</c:v>
                </c:pt>
                <c:pt idx="16">
                  <c:v>1.5614934296961473E-2</c:v>
                </c:pt>
                <c:pt idx="17">
                  <c:v>1.7116113657789801E-2</c:v>
                </c:pt>
                <c:pt idx="18">
                  <c:v>1.8074404191849906E-2</c:v>
                </c:pt>
                <c:pt idx="19">
                  <c:v>1.8436458869207025E-2</c:v>
                </c:pt>
                <c:pt idx="20">
                  <c:v>1.8091790339409611E-2</c:v>
                </c:pt>
                <c:pt idx="21">
                  <c:v>1.7431495568345265E-2</c:v>
                </c:pt>
                <c:pt idx="22">
                  <c:v>1.7044892078188843E-2</c:v>
                </c:pt>
                <c:pt idx="23">
                  <c:v>1.7489501184304306E-2</c:v>
                </c:pt>
                <c:pt idx="24">
                  <c:v>1.9159756341736604E-2</c:v>
                </c:pt>
                <c:pt idx="25">
                  <c:v>2.1747171061820579E-2</c:v>
                </c:pt>
                <c:pt idx="26">
                  <c:v>2.4399096008207229E-2</c:v>
                </c:pt>
                <c:pt idx="27">
                  <c:v>2.6298585871217223E-2</c:v>
                </c:pt>
                <c:pt idx="28">
                  <c:v>2.6919858977387363E-2</c:v>
                </c:pt>
                <c:pt idx="29">
                  <c:v>2.6299704506367774E-2</c:v>
                </c:pt>
                <c:pt idx="30">
                  <c:v>2.4891104813514239E-2</c:v>
                </c:pt>
                <c:pt idx="31">
                  <c:v>2.3613054542738963E-2</c:v>
                </c:pt>
                <c:pt idx="32">
                  <c:v>2.3041407946460295E-2</c:v>
                </c:pt>
                <c:pt idx="33">
                  <c:v>2.3451626438605492E-2</c:v>
                </c:pt>
                <c:pt idx="34">
                  <c:v>2.4596132079433633E-2</c:v>
                </c:pt>
                <c:pt idx="35">
                  <c:v>2.6225556523030116E-2</c:v>
                </c:pt>
                <c:pt idx="36">
                  <c:v>2.7942505067571122E-2</c:v>
                </c:pt>
                <c:pt idx="37">
                  <c:v>2.9087453590692355E-2</c:v>
                </c:pt>
                <c:pt idx="38">
                  <c:v>2.9413465250012084E-2</c:v>
                </c:pt>
                <c:pt idx="39">
                  <c:v>2.9183787214270712E-2</c:v>
                </c:pt>
                <c:pt idx="40">
                  <c:v>2.9037603765493563E-2</c:v>
                </c:pt>
                <c:pt idx="41">
                  <c:v>2.9560991838443094E-2</c:v>
                </c:pt>
                <c:pt idx="42">
                  <c:v>3.1105833384186227E-2</c:v>
                </c:pt>
                <c:pt idx="43">
                  <c:v>3.3333140189403178E-2</c:v>
                </c:pt>
                <c:pt idx="44">
                  <c:v>3.5677070472647482E-2</c:v>
                </c:pt>
                <c:pt idx="45">
                  <c:v>3.7500313690845784E-2</c:v>
                </c:pt>
                <c:pt idx="46">
                  <c:v>3.8689882803122043E-2</c:v>
                </c:pt>
                <c:pt idx="47">
                  <c:v>3.947955348937808E-2</c:v>
                </c:pt>
                <c:pt idx="48">
                  <c:v>4.0195295719986923E-2</c:v>
                </c:pt>
                <c:pt idx="49">
                  <c:v>4.0886546108433272E-2</c:v>
                </c:pt>
                <c:pt idx="50">
                  <c:v>4.1313434807023028E-2</c:v>
                </c:pt>
                <c:pt idx="51">
                  <c:v>4.1528821631651523E-2</c:v>
                </c:pt>
                <c:pt idx="52">
                  <c:v>4.1839046656626272E-2</c:v>
                </c:pt>
                <c:pt idx="53">
                  <c:v>4.2718594932916146E-2</c:v>
                </c:pt>
                <c:pt idx="54">
                  <c:v>4.4058632375315078E-2</c:v>
                </c:pt>
                <c:pt idx="55">
                  <c:v>4.5454858864284978E-2</c:v>
                </c:pt>
                <c:pt idx="56">
                  <c:v>4.6540072715556102E-2</c:v>
                </c:pt>
                <c:pt idx="57">
                  <c:v>4.7387322484887168E-2</c:v>
                </c:pt>
                <c:pt idx="58">
                  <c:v>4.8458644384683058E-2</c:v>
                </c:pt>
                <c:pt idx="59">
                  <c:v>4.9729801206415618E-2</c:v>
                </c:pt>
                <c:pt idx="60">
                  <c:v>5.1332832785078455E-2</c:v>
                </c:pt>
                <c:pt idx="61">
                  <c:v>5.3299724071129054E-2</c:v>
                </c:pt>
                <c:pt idx="62">
                  <c:v>5.5390031889521005E-2</c:v>
                </c:pt>
                <c:pt idx="63">
                  <c:v>5.7202003481818371E-2</c:v>
                </c:pt>
                <c:pt idx="64">
                  <c:v>5.8419825874532462E-2</c:v>
                </c:pt>
                <c:pt idx="65">
                  <c:v>5.8770446734273396E-2</c:v>
                </c:pt>
                <c:pt idx="66">
                  <c:v>5.8004366932653532E-2</c:v>
                </c:pt>
                <c:pt idx="67">
                  <c:v>5.6009983862413376E-2</c:v>
                </c:pt>
                <c:pt idx="68">
                  <c:v>5.3580606258583165E-2</c:v>
                </c:pt>
                <c:pt idx="69">
                  <c:v>5.2226907891837843E-2</c:v>
                </c:pt>
                <c:pt idx="70">
                  <c:v>5.2717475993700816E-2</c:v>
                </c:pt>
                <c:pt idx="71">
                  <c:v>5.4741642332126292E-2</c:v>
                </c:pt>
                <c:pt idx="72">
                  <c:v>5.7203632172120593E-2</c:v>
                </c:pt>
                <c:pt idx="73">
                  <c:v>5.8840295511533698E-2</c:v>
                </c:pt>
                <c:pt idx="74">
                  <c:v>5.9569570345415247E-2</c:v>
                </c:pt>
                <c:pt idx="75">
                  <c:v>5.9636610603408802E-2</c:v>
                </c:pt>
                <c:pt idx="76">
                  <c:v>5.9965449839612966E-2</c:v>
                </c:pt>
                <c:pt idx="77">
                  <c:v>6.1607632912517259E-2</c:v>
                </c:pt>
                <c:pt idx="78">
                  <c:v>6.4583016876298902E-2</c:v>
                </c:pt>
                <c:pt idx="79">
                  <c:v>6.8009969755103816E-2</c:v>
                </c:pt>
                <c:pt idx="80">
                  <c:v>7.11940930597314E-2</c:v>
                </c:pt>
                <c:pt idx="81">
                  <c:v>7.3658283557040544E-2</c:v>
                </c:pt>
                <c:pt idx="82">
                  <c:v>7.4927741932487385E-2</c:v>
                </c:pt>
                <c:pt idx="83">
                  <c:v>7.4391086851950505E-2</c:v>
                </c:pt>
                <c:pt idx="84">
                  <c:v>7.2209576800814121E-2</c:v>
                </c:pt>
                <c:pt idx="85">
                  <c:v>6.8970044703670977E-2</c:v>
                </c:pt>
                <c:pt idx="86">
                  <c:v>6.5359314393635085E-2</c:v>
                </c:pt>
                <c:pt idx="87">
                  <c:v>6.1974693774795316E-2</c:v>
                </c:pt>
                <c:pt idx="88">
                  <c:v>5.9107102136241811E-2</c:v>
                </c:pt>
                <c:pt idx="89">
                  <c:v>5.6753859360406722E-2</c:v>
                </c:pt>
                <c:pt idx="90">
                  <c:v>5.4464027682001218E-2</c:v>
                </c:pt>
                <c:pt idx="91">
                  <c:v>5.2112239401886883E-2</c:v>
                </c:pt>
                <c:pt idx="92">
                  <c:v>4.9513080020767673E-2</c:v>
                </c:pt>
                <c:pt idx="93">
                  <c:v>4.6210983126022329E-2</c:v>
                </c:pt>
                <c:pt idx="94">
                  <c:v>4.2079949436095339E-2</c:v>
                </c:pt>
                <c:pt idx="95">
                  <c:v>3.7541993946380851E-2</c:v>
                </c:pt>
                <c:pt idx="96">
                  <c:v>3.1887043212344396E-2</c:v>
                </c:pt>
                <c:pt idx="97">
                  <c:v>2.4003615480488735E-2</c:v>
                </c:pt>
                <c:pt idx="98">
                  <c:v>1.3150459490866823E-2</c:v>
                </c:pt>
                <c:pt idx="99">
                  <c:v>-3.3554910452358519E-4</c:v>
                </c:pt>
                <c:pt idx="100">
                  <c:v>-1.4680595874448492E-2</c:v>
                </c:pt>
                <c:pt idx="101">
                  <c:v>-2.7538376667918238E-2</c:v>
                </c:pt>
                <c:pt idx="102">
                  <c:v>-3.7787633656365706E-2</c:v>
                </c:pt>
                <c:pt idx="103">
                  <c:v>-4.592499957114405E-2</c:v>
                </c:pt>
                <c:pt idx="104">
                  <c:v>-5.2792743269222446E-2</c:v>
                </c:pt>
                <c:pt idx="105">
                  <c:v>-5.9147791204428E-2</c:v>
                </c:pt>
                <c:pt idx="106">
                  <c:v>-6.5733794527844835E-2</c:v>
                </c:pt>
                <c:pt idx="107">
                  <c:v>-7.2540031668519703E-2</c:v>
                </c:pt>
                <c:pt idx="108">
                  <c:v>-7.888457213872295E-2</c:v>
                </c:pt>
                <c:pt idx="109">
                  <c:v>-8.472452196870639E-2</c:v>
                </c:pt>
                <c:pt idx="110">
                  <c:v>-9.0617354575468809E-2</c:v>
                </c:pt>
                <c:pt idx="111">
                  <c:v>-9.7237536485489523E-2</c:v>
                </c:pt>
                <c:pt idx="112">
                  <c:v>-0.10543150743263777</c:v>
                </c:pt>
                <c:pt idx="113">
                  <c:v>-0.11534370878957192</c:v>
                </c:pt>
                <c:pt idx="114">
                  <c:v>-0.12760972867990097</c:v>
                </c:pt>
                <c:pt idx="115">
                  <c:v>-0.14325819792500738</c:v>
                </c:pt>
                <c:pt idx="116">
                  <c:v>-0.16343575308981015</c:v>
                </c:pt>
                <c:pt idx="117">
                  <c:v>-0.18892014313908875</c:v>
                </c:pt>
                <c:pt idx="118">
                  <c:v>-0.21988890970089656</c:v>
                </c:pt>
                <c:pt idx="119">
                  <c:v>-0.25590371055419253</c:v>
                </c:pt>
                <c:pt idx="120">
                  <c:v>-0.2961655947563443</c:v>
                </c:pt>
                <c:pt idx="121">
                  <c:v>-0.34128430158345946</c:v>
                </c:pt>
                <c:pt idx="122">
                  <c:v>-0.39185975993067518</c:v>
                </c:pt>
                <c:pt idx="123">
                  <c:v>-0.44824025018211977</c:v>
                </c:pt>
                <c:pt idx="124">
                  <c:v>-0.51086563801790796</c:v>
                </c:pt>
                <c:pt idx="125">
                  <c:v>-0.57978947857737584</c:v>
                </c:pt>
                <c:pt idx="126">
                  <c:v>-0.65386223595503334</c:v>
                </c:pt>
                <c:pt idx="127">
                  <c:v>-0.73108505925088507</c:v>
                </c:pt>
                <c:pt idx="128">
                  <c:v>-0.80936788258132009</c:v>
                </c:pt>
                <c:pt idx="129">
                  <c:v>-0.88818695376282886</c:v>
                </c:pt>
                <c:pt idx="130">
                  <c:v>-0.96603178258363198</c:v>
                </c:pt>
                <c:pt idx="131">
                  <c:v>-1.0416107495867797</c:v>
                </c:pt>
                <c:pt idx="132">
                  <c:v>-1.1134021229064732</c:v>
                </c:pt>
                <c:pt idx="133">
                  <c:v>-1.1783736599030012</c:v>
                </c:pt>
                <c:pt idx="134">
                  <c:v>-1.2329353334311048</c:v>
                </c:pt>
                <c:pt idx="135">
                  <c:v>-1.2725214231037318</c:v>
                </c:pt>
                <c:pt idx="136">
                  <c:v>-1.2923574898629568</c:v>
                </c:pt>
                <c:pt idx="137">
                  <c:v>-1.291423708494176</c:v>
                </c:pt>
                <c:pt idx="138">
                  <c:v>-1.2737449481178449</c:v>
                </c:pt>
                <c:pt idx="139">
                  <c:v>-1.2430033362747785</c:v>
                </c:pt>
                <c:pt idx="140">
                  <c:v>-1.2099076123340293</c:v>
                </c:pt>
                <c:pt idx="141">
                  <c:v>-1.1809813196962653</c:v>
                </c:pt>
                <c:pt idx="142">
                  <c:v>-1.1666563212949799</c:v>
                </c:pt>
                <c:pt idx="143">
                  <c:v>-1.1742828404277825</c:v>
                </c:pt>
                <c:pt idx="144">
                  <c:v>-1.2080550344551033</c:v>
                </c:pt>
                <c:pt idx="145">
                  <c:v>-1.2700920173539056</c:v>
                </c:pt>
                <c:pt idx="146">
                  <c:v>-1.353120224026765</c:v>
                </c:pt>
                <c:pt idx="147">
                  <c:v>-1.4444432092820301</c:v>
                </c:pt>
                <c:pt idx="148">
                  <c:v>-1.5308514581096357</c:v>
                </c:pt>
                <c:pt idx="149">
                  <c:v>-1.5996794373083443</c:v>
                </c:pt>
                <c:pt idx="150">
                  <c:v>-1.645140844827347</c:v>
                </c:pt>
                <c:pt idx="151">
                  <c:v>-1.6679554877941949</c:v>
                </c:pt>
                <c:pt idx="152">
                  <c:v>-1.6732755727416071</c:v>
                </c:pt>
                <c:pt idx="153">
                  <c:v>-1.6703703267672216</c:v>
                </c:pt>
                <c:pt idx="154">
                  <c:v>-1.669176569110898</c:v>
                </c:pt>
                <c:pt idx="155">
                  <c:v>-1.67562031221048</c:v>
                </c:pt>
                <c:pt idx="156">
                  <c:v>-1.6898406678825204</c:v>
                </c:pt>
                <c:pt idx="157">
                  <c:v>-1.7090749830603507</c:v>
                </c:pt>
                <c:pt idx="158">
                  <c:v>-1.7307140819488238</c:v>
                </c:pt>
                <c:pt idx="159">
                  <c:v>-1.7521687780977049</c:v>
                </c:pt>
                <c:pt idx="160">
                  <c:v>-1.7716531553003614</c:v>
                </c:pt>
                <c:pt idx="161">
                  <c:v>-1.7876947978973114</c:v>
                </c:pt>
                <c:pt idx="162">
                  <c:v>-1.7995529728575514</c:v>
                </c:pt>
                <c:pt idx="163">
                  <c:v>-1.8070737056264752</c:v>
                </c:pt>
                <c:pt idx="164">
                  <c:v>-1.808609592321347</c:v>
                </c:pt>
                <c:pt idx="165">
                  <c:v>-1.7989377038451226</c:v>
                </c:pt>
                <c:pt idx="166">
                  <c:v>-1.7719632592476084</c:v>
                </c:pt>
                <c:pt idx="167">
                  <c:v>-1.72532041622891</c:v>
                </c:pt>
                <c:pt idx="168">
                  <c:v>-1.6609997717157541</c:v>
                </c:pt>
                <c:pt idx="169">
                  <c:v>-1.5855708792298557</c:v>
                </c:pt>
                <c:pt idx="170">
                  <c:v>-1.5100126282190069</c:v>
                </c:pt>
                <c:pt idx="171">
                  <c:v>-1.4388115631858416</c:v>
                </c:pt>
                <c:pt idx="172">
                  <c:v>-1.3687295842394571</c:v>
                </c:pt>
                <c:pt idx="173">
                  <c:v>-1.2952500286658233</c:v>
                </c:pt>
                <c:pt idx="174">
                  <c:v>-1.2164390122950843</c:v>
                </c:pt>
                <c:pt idx="175">
                  <c:v>-1.1321098110814567</c:v>
                </c:pt>
                <c:pt idx="176">
                  <c:v>-1.0393146356587684</c:v>
                </c:pt>
                <c:pt idx="177">
                  <c:v>-0.93039730020909639</c:v>
                </c:pt>
                <c:pt idx="178">
                  <c:v>-0.79935172293394074</c:v>
                </c:pt>
                <c:pt idx="179">
                  <c:v>-0.64633695050845752</c:v>
                </c:pt>
                <c:pt idx="180">
                  <c:v>-0.47749324336320215</c:v>
                </c:pt>
                <c:pt idx="181">
                  <c:v>-0.30374180496514691</c:v>
                </c:pt>
                <c:pt idx="182">
                  <c:v>-0.13777888489243989</c:v>
                </c:pt>
                <c:pt idx="183">
                  <c:v>1.3811168814297559E-2</c:v>
                </c:pt>
                <c:pt idx="184">
                  <c:v>0.13540909185245653</c:v>
                </c:pt>
                <c:pt idx="185">
                  <c:v>0.20539730253195523</c:v>
                </c:pt>
                <c:pt idx="186">
                  <c:v>0.1991241904328051</c:v>
                </c:pt>
                <c:pt idx="187">
                  <c:v>4.1346195963086085E-2</c:v>
                </c:pt>
                <c:pt idx="188">
                  <c:v>-0.23269416735842169</c:v>
                </c:pt>
                <c:pt idx="189">
                  <c:v>-0.44710032175255954</c:v>
                </c:pt>
                <c:pt idx="190">
                  <c:v>-0.53391320421369981</c:v>
                </c:pt>
                <c:pt idx="191">
                  <c:v>-0.52355686305101001</c:v>
                </c:pt>
                <c:pt idx="192">
                  <c:v>-0.4278871447576087</c:v>
                </c:pt>
                <c:pt idx="193">
                  <c:v>-0.28851561423758032</c:v>
                </c:pt>
                <c:pt idx="194">
                  <c:v>-0.1843035212164072</c:v>
                </c:pt>
                <c:pt idx="195">
                  <c:v>-0.14235151660216128</c:v>
                </c:pt>
                <c:pt idx="196">
                  <c:v>-0.13709419989395014</c:v>
                </c:pt>
                <c:pt idx="197">
                  <c:v>-0.15036494723169008</c:v>
                </c:pt>
                <c:pt idx="198">
                  <c:v>-0.16355559488515234</c:v>
                </c:pt>
                <c:pt idx="199">
                  <c:v>-0.16393579412195175</c:v>
                </c:pt>
                <c:pt idx="200">
                  <c:v>-0.15187636228345971</c:v>
                </c:pt>
                <c:pt idx="201">
                  <c:v>-0.13744670009752472</c:v>
                </c:pt>
                <c:pt idx="202">
                  <c:v>-0.13000687260388091</c:v>
                </c:pt>
                <c:pt idx="203">
                  <c:v>-0.13231194498746812</c:v>
                </c:pt>
                <c:pt idx="204">
                  <c:v>-0.14012947584506982</c:v>
                </c:pt>
                <c:pt idx="205">
                  <c:v>-0.14606487484833189</c:v>
                </c:pt>
                <c:pt idx="206">
                  <c:v>-0.14163131847444105</c:v>
                </c:pt>
                <c:pt idx="207">
                  <c:v>-0.12148797812365643</c:v>
                </c:pt>
                <c:pt idx="208">
                  <c:v>-8.5591802929221444E-2</c:v>
                </c:pt>
                <c:pt idx="209">
                  <c:v>-3.928568363411368E-2</c:v>
                </c:pt>
                <c:pt idx="210">
                  <c:v>9.7232600579219702E-3</c:v>
                </c:pt>
                <c:pt idx="211">
                  <c:v>5.2686237735542776E-2</c:v>
                </c:pt>
                <c:pt idx="212">
                  <c:v>8.3685134728824065E-2</c:v>
                </c:pt>
                <c:pt idx="213">
                  <c:v>0.10102740980176289</c:v>
                </c:pt>
                <c:pt idx="214">
                  <c:v>0.10542150012664769</c:v>
                </c:pt>
                <c:pt idx="215">
                  <c:v>9.9538267687875437E-2</c:v>
                </c:pt>
                <c:pt idx="216">
                  <c:v>8.7305842538881059E-2</c:v>
                </c:pt>
                <c:pt idx="217">
                  <c:v>7.4508401899943927E-2</c:v>
                </c:pt>
                <c:pt idx="218">
                  <c:v>6.6605049265425195E-2</c:v>
                </c:pt>
                <c:pt idx="219">
                  <c:v>6.6098231004191502E-2</c:v>
                </c:pt>
                <c:pt idx="220">
                  <c:v>7.2529452176215523E-2</c:v>
                </c:pt>
                <c:pt idx="221">
                  <c:v>8.3318469754684502E-2</c:v>
                </c:pt>
                <c:pt idx="222">
                  <c:v>9.5338673622938991E-2</c:v>
                </c:pt>
                <c:pt idx="223">
                  <c:v>0.10552545003715368</c:v>
                </c:pt>
                <c:pt idx="224">
                  <c:v>0.11118687759095401</c:v>
                </c:pt>
                <c:pt idx="225">
                  <c:v>0.11056902596169273</c:v>
                </c:pt>
                <c:pt idx="226">
                  <c:v>0.1035211994534522</c:v>
                </c:pt>
                <c:pt idx="227">
                  <c:v>9.1665899539457765E-2</c:v>
                </c:pt>
                <c:pt idx="228">
                  <c:v>7.7701685721960012E-2</c:v>
                </c:pt>
                <c:pt idx="229">
                  <c:v>6.452155677869123E-2</c:v>
                </c:pt>
                <c:pt idx="230">
                  <c:v>5.4572752588807942E-2</c:v>
                </c:pt>
                <c:pt idx="231">
                  <c:v>4.8530451753889266E-2</c:v>
                </c:pt>
                <c:pt idx="232">
                  <c:v>4.4877182818850649E-2</c:v>
                </c:pt>
                <c:pt idx="233">
                  <c:v>4.1336229125671448E-2</c:v>
                </c:pt>
                <c:pt idx="234">
                  <c:v>3.5792555856503989E-2</c:v>
                </c:pt>
                <c:pt idx="235">
                  <c:v>2.6739621646536475E-2</c:v>
                </c:pt>
                <c:pt idx="236">
                  <c:v>1.3753994036136738E-2</c:v>
                </c:pt>
                <c:pt idx="237">
                  <c:v>-3.3374184529235996E-3</c:v>
                </c:pt>
                <c:pt idx="238">
                  <c:v>-2.5044841267541862E-2</c:v>
                </c:pt>
                <c:pt idx="239">
                  <c:v>-5.0878625981310446E-2</c:v>
                </c:pt>
                <c:pt idx="240">
                  <c:v>-7.8670476627324945E-2</c:v>
                </c:pt>
                <c:pt idx="241">
                  <c:v>-0.10484428196600365</c:v>
                </c:pt>
                <c:pt idx="242">
                  <c:v>-0.12611704996183479</c:v>
                </c:pt>
                <c:pt idx="243">
                  <c:v>-0.14120751289849809</c:v>
                </c:pt>
                <c:pt idx="244">
                  <c:v>-0.15016393918715637</c:v>
                </c:pt>
                <c:pt idx="245">
                  <c:v>-0.15597533932295979</c:v>
                </c:pt>
                <c:pt idx="246">
                  <c:v>-0.16557270837415786</c:v>
                </c:pt>
                <c:pt idx="247">
                  <c:v>-0.18562340041768494</c:v>
                </c:pt>
                <c:pt idx="248">
                  <c:v>-0.21838742126071026</c:v>
                </c:pt>
                <c:pt idx="249">
                  <c:v>-0.2621241599344537</c:v>
                </c:pt>
                <c:pt idx="250">
                  <c:v>-0.31333711713000578</c:v>
                </c:pt>
                <c:pt idx="251">
                  <c:v>-0.36722952534663739</c:v>
                </c:pt>
                <c:pt idx="252">
                  <c:v>-0.42000266769962724</c:v>
                </c:pt>
                <c:pt idx="253">
                  <c:v>-0.47229628107684501</c:v>
                </c:pt>
                <c:pt idx="254">
                  <c:v>-0.52892871434840683</c:v>
                </c:pt>
                <c:pt idx="255">
                  <c:v>-0.59566015819717644</c:v>
                </c:pt>
                <c:pt idx="256">
                  <c:v>-0.67778744539014013</c:v>
                </c:pt>
                <c:pt idx="257">
                  <c:v>-0.7795240403971293</c:v>
                </c:pt>
                <c:pt idx="258">
                  <c:v>-0.90226802089571245</c:v>
                </c:pt>
                <c:pt idx="259">
                  <c:v>-1.0401631049009992</c:v>
                </c:pt>
                <c:pt idx="260">
                  <c:v>-1.1785389924476011</c:v>
                </c:pt>
                <c:pt idx="261">
                  <c:v>-1.30265035637945</c:v>
                </c:pt>
                <c:pt idx="262">
                  <c:v>-1.4057744504526726</c:v>
                </c:pt>
                <c:pt idx="263">
                  <c:v>-1.4840924588080557</c:v>
                </c:pt>
                <c:pt idx="264">
                  <c:v>-1.5329840579651468</c:v>
                </c:pt>
                <c:pt idx="265">
                  <c:v>-1.5476909237175867</c:v>
                </c:pt>
                <c:pt idx="266">
                  <c:v>-1.5387645347665151</c:v>
                </c:pt>
                <c:pt idx="267">
                  <c:v>-1.5211690596478087</c:v>
                </c:pt>
                <c:pt idx="268">
                  <c:v>-1.4913522491909434</c:v>
                </c:pt>
                <c:pt idx="269">
                  <c:v>-1.442812088367027</c:v>
                </c:pt>
                <c:pt idx="270">
                  <c:v>-1.3823097265030868</c:v>
                </c:pt>
                <c:pt idx="271">
                  <c:v>-1.3291287695951617</c:v>
                </c:pt>
                <c:pt idx="272">
                  <c:v>-1.3051537665914266</c:v>
                </c:pt>
                <c:pt idx="273">
                  <c:v>-1.318520692469654</c:v>
                </c:pt>
                <c:pt idx="274">
                  <c:v>-1.3713027158550293</c:v>
                </c:pt>
                <c:pt idx="275">
                  <c:v>-1.4566862630975586</c:v>
                </c:pt>
                <c:pt idx="276">
                  <c:v>-1.5595646817390227</c:v>
                </c:pt>
                <c:pt idx="277">
                  <c:v>-1.6647090674374994</c:v>
                </c:pt>
                <c:pt idx="278">
                  <c:v>-1.7608474101340565</c:v>
                </c:pt>
                <c:pt idx="279">
                  <c:v>-1.8407187572420562</c:v>
                </c:pt>
                <c:pt idx="280">
                  <c:v>-1.9004281552666604</c:v>
                </c:pt>
                <c:pt idx="281">
                  <c:v>-1.9398189616195312</c:v>
                </c:pt>
                <c:pt idx="282">
                  <c:v>-1.9615487719610996</c:v>
                </c:pt>
                <c:pt idx="283">
                  <c:v>-1.9716858961332993</c:v>
                </c:pt>
                <c:pt idx="284">
                  <c:v>-1.9779242207784047</c:v>
                </c:pt>
                <c:pt idx="285">
                  <c:v>-1.9829642006760677</c:v>
                </c:pt>
                <c:pt idx="286">
                  <c:v>-1.986604285458355</c:v>
                </c:pt>
                <c:pt idx="287">
                  <c:v>-1.9886743656665544</c:v>
                </c:pt>
                <c:pt idx="288">
                  <c:v>-1.9893168505477568</c:v>
                </c:pt>
                <c:pt idx="289">
                  <c:v>-1.9886631008757476</c:v>
                </c:pt>
                <c:pt idx="290">
                  <c:v>-1.9876195943226103</c:v>
                </c:pt>
                <c:pt idx="291">
                  <c:v>-1.9897868871941431</c:v>
                </c:pt>
                <c:pt idx="292">
                  <c:v>-1.998680997896954</c:v>
                </c:pt>
                <c:pt idx="293">
                  <c:v>-2.0087227313621843</c:v>
                </c:pt>
                <c:pt idx="294">
                  <c:v>-2.0053135807337634</c:v>
                </c:pt>
                <c:pt idx="295">
                  <c:v>-1.9705474823926765</c:v>
                </c:pt>
                <c:pt idx="296">
                  <c:v>-1.8913149823012017</c:v>
                </c:pt>
                <c:pt idx="297">
                  <c:v>-1.7921410857587696</c:v>
                </c:pt>
                <c:pt idx="298">
                  <c:v>-1.7181216170366316</c:v>
                </c:pt>
                <c:pt idx="299">
                  <c:v>-1.6719901161442512</c:v>
                </c:pt>
                <c:pt idx="300">
                  <c:v>-1.6305144862483896</c:v>
                </c:pt>
                <c:pt idx="301">
                  <c:v>-1.5716630517943091</c:v>
                </c:pt>
                <c:pt idx="302">
                  <c:v>-1.482798648199966</c:v>
                </c:pt>
                <c:pt idx="303">
                  <c:v>-1.3545146101128718</c:v>
                </c:pt>
                <c:pt idx="304">
                  <c:v>-1.1782576555842597</c:v>
                </c:pt>
                <c:pt idx="305">
                  <c:v>-0.96370764415492927</c:v>
                </c:pt>
                <c:pt idx="306">
                  <c:v>-0.74556252570128745</c:v>
                </c:pt>
                <c:pt idx="307">
                  <c:v>-0.54583321890301972</c:v>
                </c:pt>
                <c:pt idx="308">
                  <c:v>-0.35692086301945003</c:v>
                </c:pt>
                <c:pt idx="309">
                  <c:v>-0.17033443175822383</c:v>
                </c:pt>
                <c:pt idx="310">
                  <c:v>-9.0475418654887285E-3</c:v>
                </c:pt>
                <c:pt idx="311">
                  <c:v>8.8140083000118122E-2</c:v>
                </c:pt>
                <c:pt idx="312">
                  <c:v>0.10515971527498016</c:v>
                </c:pt>
                <c:pt idx="313">
                  <c:v>-3.1300406714168116E-2</c:v>
                </c:pt>
                <c:pt idx="314">
                  <c:v>-0.32039107383446214</c:v>
                </c:pt>
                <c:pt idx="315">
                  <c:v>-0.57188241704239084</c:v>
                </c:pt>
                <c:pt idx="316">
                  <c:v>-0.70170425088494315</c:v>
                </c:pt>
                <c:pt idx="317">
                  <c:v>-0.70906704051728686</c:v>
                </c:pt>
                <c:pt idx="318">
                  <c:v>-0.62518565811064231</c:v>
                </c:pt>
                <c:pt idx="319">
                  <c:v>-0.48957569791979016</c:v>
                </c:pt>
                <c:pt idx="320">
                  <c:v>-0.36778714986541139</c:v>
                </c:pt>
                <c:pt idx="321">
                  <c:v>-0.29276964329148703</c:v>
                </c:pt>
                <c:pt idx="322">
                  <c:v>-0.25166984067855852</c:v>
                </c:pt>
                <c:pt idx="323">
                  <c:v>-0.22499406245225367</c:v>
                </c:pt>
                <c:pt idx="324">
                  <c:v>-0.19332740712366348</c:v>
                </c:pt>
                <c:pt idx="325">
                  <c:v>-0.14923307025418941</c:v>
                </c:pt>
                <c:pt idx="326">
                  <c:v>-0.10365729455520103</c:v>
                </c:pt>
                <c:pt idx="327">
                  <c:v>-7.2705793275569142E-2</c:v>
                </c:pt>
                <c:pt idx="328">
                  <c:v>-6.2343237954298025E-2</c:v>
                </c:pt>
                <c:pt idx="329">
                  <c:v>-7.0357915242286045E-2</c:v>
                </c:pt>
                <c:pt idx="330">
                  <c:v>-9.0753441578176219E-2</c:v>
                </c:pt>
                <c:pt idx="331">
                  <c:v>-0.11413133142910999</c:v>
                </c:pt>
                <c:pt idx="332">
                  <c:v>-0.13083763941371829</c:v>
                </c:pt>
                <c:pt idx="333">
                  <c:v>-0.13479605278703885</c:v>
                </c:pt>
                <c:pt idx="334">
                  <c:v>-0.12379246841351073</c:v>
                </c:pt>
                <c:pt idx="335">
                  <c:v>-9.8438270488410445E-2</c:v>
                </c:pt>
                <c:pt idx="336">
                  <c:v>-6.198432943984529E-2</c:v>
                </c:pt>
                <c:pt idx="337">
                  <c:v>-2.0987404144794372E-2</c:v>
                </c:pt>
                <c:pt idx="338">
                  <c:v>1.5153535391896809E-2</c:v>
                </c:pt>
                <c:pt idx="339">
                  <c:v>3.9059071719998117E-2</c:v>
                </c:pt>
                <c:pt idx="340">
                  <c:v>4.9312903144370694E-2</c:v>
                </c:pt>
                <c:pt idx="341">
                  <c:v>4.6322486355511013E-2</c:v>
                </c:pt>
                <c:pt idx="342">
                  <c:v>3.3130199343219355E-2</c:v>
                </c:pt>
                <c:pt idx="343">
                  <c:v>1.4286693344670528E-2</c:v>
                </c:pt>
                <c:pt idx="344">
                  <c:v>-5.037614733535787E-3</c:v>
                </c:pt>
                <c:pt idx="345">
                  <c:v>-1.7789370418105035E-2</c:v>
                </c:pt>
                <c:pt idx="346">
                  <c:v>-2.0694704706207934E-2</c:v>
                </c:pt>
                <c:pt idx="347">
                  <c:v>-1.4160871160788267E-2</c:v>
                </c:pt>
                <c:pt idx="348">
                  <c:v>-1.3304531551742663E-3</c:v>
                </c:pt>
                <c:pt idx="349">
                  <c:v>1.3097033763031798E-2</c:v>
                </c:pt>
                <c:pt idx="350">
                  <c:v>2.446488443765403E-2</c:v>
                </c:pt>
                <c:pt idx="351">
                  <c:v>3.0056084738696975E-2</c:v>
                </c:pt>
                <c:pt idx="352">
                  <c:v>2.9584371842064975E-2</c:v>
                </c:pt>
                <c:pt idx="353">
                  <c:v>2.4044458687415594E-2</c:v>
                </c:pt>
                <c:pt idx="354">
                  <c:v>1.5100735666114582E-2</c:v>
                </c:pt>
                <c:pt idx="355">
                  <c:v>4.1715088943953937E-3</c:v>
                </c:pt>
                <c:pt idx="356">
                  <c:v>-8.0648788087130767E-3</c:v>
                </c:pt>
                <c:pt idx="357">
                  <c:v>-2.1927522983762888E-2</c:v>
                </c:pt>
                <c:pt idx="358">
                  <c:v>-3.7923246672361355E-2</c:v>
                </c:pt>
                <c:pt idx="359">
                  <c:v>-5.5781142244988841E-2</c:v>
                </c:pt>
                <c:pt idx="360">
                  <c:v>-7.5245436207597494E-2</c:v>
                </c:pt>
                <c:pt idx="361">
                  <c:v>-9.4572168034456727E-2</c:v>
                </c:pt>
                <c:pt idx="362">
                  <c:v>-0.11267984922038751</c:v>
                </c:pt>
                <c:pt idx="363">
                  <c:v>-0.1287490309106846</c:v>
                </c:pt>
                <c:pt idx="364">
                  <c:v>-0.14260793470359573</c:v>
                </c:pt>
                <c:pt idx="365">
                  <c:v>-0.15489313227999674</c:v>
                </c:pt>
                <c:pt idx="366">
                  <c:v>-0.16632001154251025</c:v>
                </c:pt>
                <c:pt idx="367">
                  <c:v>-0.17703977002696586</c:v>
                </c:pt>
                <c:pt idx="368">
                  <c:v>-0.18863939615175654</c:v>
                </c:pt>
                <c:pt idx="369">
                  <c:v>-0.20434020939853192</c:v>
                </c:pt>
                <c:pt idx="370">
                  <c:v>-0.227310992491047</c:v>
                </c:pt>
                <c:pt idx="371">
                  <c:v>-0.25676503026526526</c:v>
                </c:pt>
                <c:pt idx="372">
                  <c:v>-0.28913283723290595</c:v>
                </c:pt>
                <c:pt idx="373">
                  <c:v>-0.32040301232597018</c:v>
                </c:pt>
                <c:pt idx="374">
                  <c:v>-0.34799594567564751</c:v>
                </c:pt>
                <c:pt idx="375">
                  <c:v>-0.37198095545936755</c:v>
                </c:pt>
                <c:pt idx="376">
                  <c:v>-0.39533556694924599</c:v>
                </c:pt>
                <c:pt idx="377">
                  <c:v>-0.42394895109402464</c:v>
                </c:pt>
                <c:pt idx="378">
                  <c:v>-0.46563676150913597</c:v>
                </c:pt>
                <c:pt idx="379">
                  <c:v>-0.52729036912447214</c:v>
                </c:pt>
                <c:pt idx="380">
                  <c:v>-0.61391062263629925</c:v>
                </c:pt>
                <c:pt idx="381">
                  <c:v>-0.72935821390554612</c:v>
                </c:pt>
                <c:pt idx="382">
                  <c:v>-0.87262120670202326</c:v>
                </c:pt>
                <c:pt idx="383">
                  <c:v>-1.0330647578901089</c:v>
                </c:pt>
                <c:pt idx="384">
                  <c:v>-1.1886871880019703</c:v>
                </c:pt>
                <c:pt idx="385">
                  <c:v>-1.3219488637667784</c:v>
                </c:pt>
                <c:pt idx="386">
                  <c:v>-1.4310950110863754</c:v>
                </c:pt>
                <c:pt idx="387">
                  <c:v>-1.5195777147281881</c:v>
                </c:pt>
                <c:pt idx="388">
                  <c:v>-1.5916066541020064</c:v>
                </c:pt>
                <c:pt idx="389">
                  <c:v>-1.6457824149088194</c:v>
                </c:pt>
                <c:pt idx="390">
                  <c:v>-1.6675802469037779</c:v>
                </c:pt>
                <c:pt idx="391">
                  <c:v>-1.6539648314648918</c:v>
                </c:pt>
                <c:pt idx="392">
                  <c:v>-1.6213222506545188</c:v>
                </c:pt>
                <c:pt idx="393">
                  <c:v>-1.5761045197104842</c:v>
                </c:pt>
                <c:pt idx="394">
                  <c:v>-1.5302208411659073</c:v>
                </c:pt>
                <c:pt idx="395">
                  <c:v>-1.5058712619884751</c:v>
                </c:pt>
                <c:pt idx="396">
                  <c:v>-1.5151604609698839</c:v>
                </c:pt>
                <c:pt idx="397">
                  <c:v>-1.5589526344714923</c:v>
                </c:pt>
                <c:pt idx="398">
                  <c:v>-1.6338334786615862</c:v>
                </c:pt>
                <c:pt idx="399">
                  <c:v>-1.7287970206789991</c:v>
                </c:pt>
                <c:pt idx="400">
                  <c:v>-1.8344398433576814</c:v>
                </c:pt>
                <c:pt idx="401">
                  <c:v>-1.9378033916373874</c:v>
                </c:pt>
                <c:pt idx="402">
                  <c:v>-2.0233137908926748</c:v>
                </c:pt>
                <c:pt idx="403">
                  <c:v>-2.080773592600671</c:v>
                </c:pt>
                <c:pt idx="404">
                  <c:v>-2.1072110254275591</c:v>
                </c:pt>
                <c:pt idx="405">
                  <c:v>-2.105164033836084</c:v>
                </c:pt>
                <c:pt idx="406">
                  <c:v>-2.0854147768146865</c:v>
                </c:pt>
                <c:pt idx="407">
                  <c:v>-2.061319376247245</c:v>
                </c:pt>
                <c:pt idx="408">
                  <c:v>-2.043053219477764</c:v>
                </c:pt>
                <c:pt idx="409">
                  <c:v>-2.0345904098932821</c:v>
                </c:pt>
                <c:pt idx="410">
                  <c:v>-2.0352675302819576</c:v>
                </c:pt>
                <c:pt idx="411">
                  <c:v>-2.0419232314071603</c:v>
                </c:pt>
                <c:pt idx="412">
                  <c:v>-2.051418553362073</c:v>
                </c:pt>
                <c:pt idx="413">
                  <c:v>-2.062077692515369</c:v>
                </c:pt>
                <c:pt idx="414">
                  <c:v>-2.0746672245105291</c:v>
                </c:pt>
                <c:pt idx="415">
                  <c:v>-2.0907639496791464</c:v>
                </c:pt>
                <c:pt idx="416">
                  <c:v>-2.1077952354157032</c:v>
                </c:pt>
                <c:pt idx="417">
                  <c:v>-2.117659921791061</c:v>
                </c:pt>
                <c:pt idx="418">
                  <c:v>-2.1095327819286118</c:v>
                </c:pt>
                <c:pt idx="419">
                  <c:v>-2.0735330656371453</c:v>
                </c:pt>
                <c:pt idx="420">
                  <c:v>-2.0086957954122711</c:v>
                </c:pt>
                <c:pt idx="421">
                  <c:v>-1.9318876709962771</c:v>
                </c:pt>
                <c:pt idx="422">
                  <c:v>-1.8560110435136143</c:v>
                </c:pt>
                <c:pt idx="423">
                  <c:v>-1.7745521112834886</c:v>
                </c:pt>
                <c:pt idx="424">
                  <c:v>-1.6792691726547675</c:v>
                </c:pt>
                <c:pt idx="425">
                  <c:v>-1.5631795579416812</c:v>
                </c:pt>
                <c:pt idx="426">
                  <c:v>-1.4185821571031978</c:v>
                </c:pt>
                <c:pt idx="427">
                  <c:v>-1.241600927275476</c:v>
                </c:pt>
                <c:pt idx="428">
                  <c:v>-1.0382896703435216</c:v>
                </c:pt>
                <c:pt idx="429">
                  <c:v>-0.82698188273992113</c:v>
                </c:pt>
                <c:pt idx="430">
                  <c:v>-0.62110998134598616</c:v>
                </c:pt>
                <c:pt idx="431">
                  <c:v>-0.42045884794194865</c:v>
                </c:pt>
                <c:pt idx="432">
                  <c:v>-0.23677222869032313</c:v>
                </c:pt>
                <c:pt idx="433">
                  <c:v>-0.10536449940198414</c:v>
                </c:pt>
                <c:pt idx="434">
                  <c:v>-6.1359236091975626E-2</c:v>
                </c:pt>
                <c:pt idx="435">
                  <c:v>-0.12001492523067393</c:v>
                </c:pt>
                <c:pt idx="436">
                  <c:v>-0.29096888345919097</c:v>
                </c:pt>
                <c:pt idx="437">
                  <c:v>-0.49781565923128457</c:v>
                </c:pt>
                <c:pt idx="438">
                  <c:v>-0.65798695667039453</c:v>
                </c:pt>
                <c:pt idx="439">
                  <c:v>-0.7409338128941293</c:v>
                </c:pt>
                <c:pt idx="440">
                  <c:v>-0.76154216814304176</c:v>
                </c:pt>
                <c:pt idx="441">
                  <c:v>-0.73142468291921359</c:v>
                </c:pt>
                <c:pt idx="442">
                  <c:v>-0.64737687420570711</c:v>
                </c:pt>
                <c:pt idx="443">
                  <c:v>-0.52807162068425606</c:v>
                </c:pt>
                <c:pt idx="444">
                  <c:v>-0.39859717345964268</c:v>
                </c:pt>
                <c:pt idx="445">
                  <c:v>-0.26529543977417858</c:v>
                </c:pt>
                <c:pt idx="446">
                  <c:v>-0.14670076587875108</c:v>
                </c:pt>
                <c:pt idx="447">
                  <c:v>-6.7546097179735837E-2</c:v>
                </c:pt>
                <c:pt idx="448">
                  <c:v>-2.5005766558021718E-2</c:v>
                </c:pt>
                <c:pt idx="449">
                  <c:v>-9.8647217211017355E-3</c:v>
                </c:pt>
                <c:pt idx="450">
                  <c:v>-1.3746349924383523E-2</c:v>
                </c:pt>
                <c:pt idx="451">
                  <c:v>-3.1849866847433073E-2</c:v>
                </c:pt>
                <c:pt idx="452">
                  <c:v>-6.0853376211088717E-2</c:v>
                </c:pt>
                <c:pt idx="453">
                  <c:v>-9.1679191243907832E-2</c:v>
                </c:pt>
                <c:pt idx="454">
                  <c:v>-0.11033536236315035</c:v>
                </c:pt>
                <c:pt idx="455">
                  <c:v>-0.105953219069188</c:v>
                </c:pt>
                <c:pt idx="456">
                  <c:v>-7.6232837018254077E-2</c:v>
                </c:pt>
                <c:pt idx="457">
                  <c:v>-2.6066610948097542E-2</c:v>
                </c:pt>
                <c:pt idx="458">
                  <c:v>3.2817046829407698E-2</c:v>
                </c:pt>
                <c:pt idx="459">
                  <c:v>8.3947510714652215E-2</c:v>
                </c:pt>
                <c:pt idx="460">
                  <c:v>0.11681476972613249</c:v>
                </c:pt>
                <c:pt idx="461">
                  <c:v>0.13122167796511602</c:v>
                </c:pt>
                <c:pt idx="462">
                  <c:v>0.13015659122913509</c:v>
                </c:pt>
                <c:pt idx="463">
                  <c:v>0.11812089726846499</c:v>
                </c:pt>
                <c:pt idx="464">
                  <c:v>0.10050923109587648</c:v>
                </c:pt>
                <c:pt idx="465">
                  <c:v>8.3264889743188325E-2</c:v>
                </c:pt>
                <c:pt idx="466">
                  <c:v>7.1469161127707168E-2</c:v>
                </c:pt>
                <c:pt idx="467">
                  <c:v>6.7507281433072858E-2</c:v>
                </c:pt>
                <c:pt idx="468">
                  <c:v>7.0572820445824302E-2</c:v>
                </c:pt>
                <c:pt idx="469">
                  <c:v>7.562621251376192E-2</c:v>
                </c:pt>
                <c:pt idx="470">
                  <c:v>7.6947682382101409E-2</c:v>
                </c:pt>
                <c:pt idx="471">
                  <c:v>7.2340981416132863E-2</c:v>
                </c:pt>
                <c:pt idx="472">
                  <c:v>6.326548191108676E-2</c:v>
                </c:pt>
                <c:pt idx="473">
                  <c:v>5.326913304985776E-2</c:v>
                </c:pt>
                <c:pt idx="474">
                  <c:v>4.5283358581881566E-2</c:v>
                </c:pt>
                <c:pt idx="475">
                  <c:v>4.0539792370770586E-2</c:v>
                </c:pt>
                <c:pt idx="476">
                  <c:v>3.7581679264324236E-2</c:v>
                </c:pt>
                <c:pt idx="477">
                  <c:v>3.3167846959537006E-2</c:v>
                </c:pt>
                <c:pt idx="478">
                  <c:v>2.396695841503891E-2</c:v>
                </c:pt>
                <c:pt idx="479">
                  <c:v>8.5688479409533717E-3</c:v>
                </c:pt>
                <c:pt idx="480">
                  <c:v>-1.286609390366663E-2</c:v>
                </c:pt>
                <c:pt idx="481">
                  <c:v>-3.8278897803815132E-2</c:v>
                </c:pt>
                <c:pt idx="482">
                  <c:v>-6.5293362861232218E-2</c:v>
                </c:pt>
                <c:pt idx="483">
                  <c:v>-9.1094209321296346E-2</c:v>
                </c:pt>
                <c:pt idx="484">
                  <c:v>-0.11333863621998758</c:v>
                </c:pt>
                <c:pt idx="485">
                  <c:v>-0.13095527056721046</c:v>
                </c:pt>
                <c:pt idx="486">
                  <c:v>-0.14413461705299971</c:v>
                </c:pt>
                <c:pt idx="487">
                  <c:v>-0.15298815140720307</c:v>
                </c:pt>
                <c:pt idx="488">
                  <c:v>-0.15804330212056747</c:v>
                </c:pt>
                <c:pt idx="489">
                  <c:v>-0.16355733918047996</c:v>
                </c:pt>
                <c:pt idx="490">
                  <c:v>-0.17631728241479536</c:v>
                </c:pt>
                <c:pt idx="491">
                  <c:v>-0.20036383390551704</c:v>
                </c:pt>
                <c:pt idx="492">
                  <c:v>-0.23513139734651006</c:v>
                </c:pt>
                <c:pt idx="493">
                  <c:v>-0.27646370027956574</c:v>
                </c:pt>
                <c:pt idx="494">
                  <c:v>-0.32000376121207574</c:v>
                </c:pt>
                <c:pt idx="495">
                  <c:v>-0.36211512479349084</c:v>
                </c:pt>
                <c:pt idx="496">
                  <c:v>-0.40420621767252829</c:v>
                </c:pt>
                <c:pt idx="497">
                  <c:v>-0.4531614515606821</c:v>
                </c:pt>
                <c:pt idx="498">
                  <c:v>-0.51537321949119341</c:v>
                </c:pt>
                <c:pt idx="499">
                  <c:v>-0.59605623660923446</c:v>
                </c:pt>
                <c:pt idx="500">
                  <c:v>-0.69913037706777481</c:v>
                </c:pt>
                <c:pt idx="501">
                  <c:v>-0.82916014049278897</c:v>
                </c:pt>
                <c:pt idx="502">
                  <c:v>-0.98537255466453355</c:v>
                </c:pt>
                <c:pt idx="503">
                  <c:v>-1.1541336754957345</c:v>
                </c:pt>
                <c:pt idx="504">
                  <c:v>-1.3134759323619638</c:v>
                </c:pt>
                <c:pt idx="505">
                  <c:v>-1.4464747128738213</c:v>
                </c:pt>
                <c:pt idx="506">
                  <c:v>-1.5520848645788563</c:v>
                </c:pt>
                <c:pt idx="507">
                  <c:v>-1.6310686931113945</c:v>
                </c:pt>
                <c:pt idx="508">
                  <c:v>-1.6843628989062964</c:v>
                </c:pt>
                <c:pt idx="509">
                  <c:v>-1.7067962813191189</c:v>
                </c:pt>
                <c:pt idx="510">
                  <c:v>-1.6927221443112281</c:v>
                </c:pt>
                <c:pt idx="511">
                  <c:v>-1.6557279903779332</c:v>
                </c:pt>
                <c:pt idx="512">
                  <c:v>-1.6028865463537578</c:v>
                </c:pt>
                <c:pt idx="513">
                  <c:v>-1.5332108030177833</c:v>
                </c:pt>
                <c:pt idx="514">
                  <c:v>-1.4686810069763008</c:v>
                </c:pt>
                <c:pt idx="515">
                  <c:v>-1.4405628652929996</c:v>
                </c:pt>
                <c:pt idx="516">
                  <c:v>-1.4487565108771283</c:v>
                </c:pt>
                <c:pt idx="517">
                  <c:v>-1.490004253987016</c:v>
                </c:pt>
                <c:pt idx="518">
                  <c:v>-1.56268395316874</c:v>
                </c:pt>
                <c:pt idx="519">
                  <c:v>-1.6582026912594456</c:v>
                </c:pt>
                <c:pt idx="520">
                  <c:v>-1.7668701047450772</c:v>
                </c:pt>
                <c:pt idx="521">
                  <c:v>-1.8751187006705334</c:v>
                </c:pt>
                <c:pt idx="522">
                  <c:v>-1.9668469856096589</c:v>
                </c:pt>
                <c:pt idx="523">
                  <c:v>-2.0299245343418271</c:v>
                </c:pt>
                <c:pt idx="524">
                  <c:v>-2.0591556793575005</c:v>
                </c:pt>
                <c:pt idx="525">
                  <c:v>-2.0559686853059143</c:v>
                </c:pt>
                <c:pt idx="526">
                  <c:v>-2.0310295230953632</c:v>
                </c:pt>
                <c:pt idx="527">
                  <c:v>-2.0018120506972981</c:v>
                </c:pt>
                <c:pt idx="528">
                  <c:v>-1.979949459130163</c:v>
                </c:pt>
                <c:pt idx="529">
                  <c:v>-1.9682771970386119</c:v>
                </c:pt>
                <c:pt idx="530">
                  <c:v>-1.9656412684667361</c:v>
                </c:pt>
                <c:pt idx="531">
                  <c:v>-1.96976099602251</c:v>
                </c:pt>
                <c:pt idx="532">
                  <c:v>-1.9781103973163221</c:v>
                </c:pt>
                <c:pt idx="533">
                  <c:v>-1.9895173439191292</c:v>
                </c:pt>
                <c:pt idx="534">
                  <c:v>-2.0047789949977983</c:v>
                </c:pt>
                <c:pt idx="535">
                  <c:v>-2.022477393016946</c:v>
                </c:pt>
                <c:pt idx="536">
                  <c:v>-2.0377884230727537</c:v>
                </c:pt>
                <c:pt idx="537">
                  <c:v>-2.0399935268373519</c:v>
                </c:pt>
                <c:pt idx="538">
                  <c:v>-2.0164639759471656</c:v>
                </c:pt>
                <c:pt idx="539">
                  <c:v>-1.9601078810344583</c:v>
                </c:pt>
                <c:pt idx="540">
                  <c:v>-1.8819752608471532</c:v>
                </c:pt>
                <c:pt idx="541">
                  <c:v>-1.8046458472881681</c:v>
                </c:pt>
                <c:pt idx="542">
                  <c:v>-1.72944426011964</c:v>
                </c:pt>
                <c:pt idx="543">
                  <c:v>-1.6421145503718717</c:v>
                </c:pt>
                <c:pt idx="544">
                  <c:v>-1.5355618870894245</c:v>
                </c:pt>
                <c:pt idx="545">
                  <c:v>-1.4099671238320735</c:v>
                </c:pt>
                <c:pt idx="546">
                  <c:v>-1.2655775118360335</c:v>
                </c:pt>
                <c:pt idx="547">
                  <c:v>-1.1010893265174158</c:v>
                </c:pt>
                <c:pt idx="548">
                  <c:v>-0.92415312210039813</c:v>
                </c:pt>
                <c:pt idx="549">
                  <c:v>-0.74944607435204547</c:v>
                </c:pt>
                <c:pt idx="550">
                  <c:v>-0.57259990805137906</c:v>
                </c:pt>
                <c:pt idx="551">
                  <c:v>-0.38430171976184646</c:v>
                </c:pt>
                <c:pt idx="552">
                  <c:v>-0.2119788345614253</c:v>
                </c:pt>
                <c:pt idx="553">
                  <c:v>-0.11277341298500859</c:v>
                </c:pt>
                <c:pt idx="554">
                  <c:v>-0.1042937619947341</c:v>
                </c:pt>
                <c:pt idx="555">
                  <c:v>-0.19417921271625066</c:v>
                </c:pt>
                <c:pt idx="556">
                  <c:v>-0.35495256112894147</c:v>
                </c:pt>
                <c:pt idx="557">
                  <c:v>-0.53078683941131033</c:v>
                </c:pt>
                <c:pt idx="558">
                  <c:v>-0.65248701298701206</c:v>
                </c:pt>
                <c:pt idx="559">
                  <c:v>-0.70504445558503148</c:v>
                </c:pt>
                <c:pt idx="560">
                  <c:v>-0.70066009209060509</c:v>
                </c:pt>
                <c:pt idx="561">
                  <c:v>-0.64941991047843617</c:v>
                </c:pt>
                <c:pt idx="562">
                  <c:v>-0.55956176087123011</c:v>
                </c:pt>
                <c:pt idx="563">
                  <c:v>-0.4514901339653099</c:v>
                </c:pt>
                <c:pt idx="564">
                  <c:v>-0.34630239792832029</c:v>
                </c:pt>
                <c:pt idx="565">
                  <c:v>-0.25429554129407206</c:v>
                </c:pt>
                <c:pt idx="566">
                  <c:v>-0.18675891651041138</c:v>
                </c:pt>
                <c:pt idx="567">
                  <c:v>-0.14441009617802128</c:v>
                </c:pt>
                <c:pt idx="568">
                  <c:v>-0.120785230291121</c:v>
                </c:pt>
                <c:pt idx="569">
                  <c:v>-0.11218381097299246</c:v>
                </c:pt>
                <c:pt idx="570">
                  <c:v>-0.12116449991010891</c:v>
                </c:pt>
                <c:pt idx="571">
                  <c:v>-0.14294853531772589</c:v>
                </c:pt>
                <c:pt idx="572">
                  <c:v>-0.16570943605304783</c:v>
                </c:pt>
                <c:pt idx="573">
                  <c:v>-0.18002115578495215</c:v>
                </c:pt>
                <c:pt idx="574">
                  <c:v>-0.17734253511401157</c:v>
                </c:pt>
                <c:pt idx="575">
                  <c:v>-0.15218331302347293</c:v>
                </c:pt>
                <c:pt idx="576">
                  <c:v>-0.10536616895176298</c:v>
                </c:pt>
                <c:pt idx="577">
                  <c:v>-4.4242138125045884E-2</c:v>
                </c:pt>
                <c:pt idx="578">
                  <c:v>1.8434498083001773E-2</c:v>
                </c:pt>
                <c:pt idx="579">
                  <c:v>6.60751371981535E-2</c:v>
                </c:pt>
                <c:pt idx="580">
                  <c:v>9.1090078208977854E-2</c:v>
                </c:pt>
                <c:pt idx="581">
                  <c:v>9.5836399373741471E-2</c:v>
                </c:pt>
                <c:pt idx="582">
                  <c:v>8.5080315771306009E-2</c:v>
                </c:pt>
                <c:pt idx="583">
                  <c:v>6.4734177446005514E-2</c:v>
                </c:pt>
                <c:pt idx="584">
                  <c:v>4.1218488350637933E-2</c:v>
                </c:pt>
                <c:pt idx="585">
                  <c:v>2.1728974945504558E-2</c:v>
                </c:pt>
                <c:pt idx="586">
                  <c:v>1.166856983674314E-2</c:v>
                </c:pt>
                <c:pt idx="587">
                  <c:v>1.2270252336988263E-2</c:v>
                </c:pt>
                <c:pt idx="588">
                  <c:v>2.0319295850419937E-2</c:v>
                </c:pt>
                <c:pt idx="589">
                  <c:v>2.9910563957706839E-2</c:v>
                </c:pt>
                <c:pt idx="590">
                  <c:v>3.5416154178271542E-2</c:v>
                </c:pt>
                <c:pt idx="591">
                  <c:v>3.4020203306024725E-2</c:v>
                </c:pt>
                <c:pt idx="592">
                  <c:v>2.6439730449167007E-2</c:v>
                </c:pt>
                <c:pt idx="593">
                  <c:v>1.4554461958512342E-2</c:v>
                </c:pt>
                <c:pt idx="594">
                  <c:v>2.386015701994499E-4</c:v>
                </c:pt>
                <c:pt idx="595">
                  <c:v>-1.5422533515756629E-2</c:v>
                </c:pt>
                <c:pt idx="596">
                  <c:v>-3.1687905939831423E-2</c:v>
                </c:pt>
                <c:pt idx="597">
                  <c:v>-4.8958390502731541E-2</c:v>
                </c:pt>
                <c:pt idx="598">
                  <c:v>-6.8613182260469932E-2</c:v>
                </c:pt>
                <c:pt idx="599">
                  <c:v>-9.1515376883096647E-2</c:v>
                </c:pt>
                <c:pt idx="600">
                  <c:v>-0.11737345434838725</c:v>
                </c:pt>
                <c:pt idx="601">
                  <c:v>-0.1434654058209</c:v>
                </c:pt>
                <c:pt idx="602">
                  <c:v>-0.16716835031540722</c:v>
                </c:pt>
                <c:pt idx="603">
                  <c:v>-0.1868497969207728</c:v>
                </c:pt>
                <c:pt idx="604">
                  <c:v>-0.20186631609830613</c:v>
                </c:pt>
                <c:pt idx="605">
                  <c:v>-0.21354554914043977</c:v>
                </c:pt>
                <c:pt idx="606">
                  <c:v>-0.22221383591688154</c:v>
                </c:pt>
                <c:pt idx="607">
                  <c:v>-0.2275181144975694</c:v>
                </c:pt>
                <c:pt idx="608">
                  <c:v>-0.23061178776953911</c:v>
                </c:pt>
                <c:pt idx="609">
                  <c:v>-0.23644388997237936</c:v>
                </c:pt>
                <c:pt idx="610">
                  <c:v>-0.25207638533671556</c:v>
                </c:pt>
                <c:pt idx="611">
                  <c:v>-0.28020358703972165</c:v>
                </c:pt>
                <c:pt idx="612">
                  <c:v>-0.32195343336784754</c:v>
                </c:pt>
                <c:pt idx="613">
                  <c:v>-0.37499112407724366</c:v>
                </c:pt>
                <c:pt idx="614">
                  <c:v>-0.4335069325708964</c:v>
                </c:pt>
                <c:pt idx="615">
                  <c:v>-0.49168750179698678</c:v>
                </c:pt>
                <c:pt idx="616">
                  <c:v>-0.55021069458550653</c:v>
                </c:pt>
                <c:pt idx="617">
                  <c:v>-0.6156820878864292</c:v>
                </c:pt>
                <c:pt idx="618">
                  <c:v>-0.69511488843942815</c:v>
                </c:pt>
                <c:pt idx="619">
                  <c:v>-0.79594788663589311</c:v>
                </c:pt>
                <c:pt idx="620">
                  <c:v>-0.92627429642112968</c:v>
                </c:pt>
                <c:pt idx="621">
                  <c:v>-1.0897544956004439</c:v>
                </c:pt>
                <c:pt idx="622">
                  <c:v>-1.2746101402081291</c:v>
                </c:pt>
                <c:pt idx="623">
                  <c:v>-1.4500229145842365</c:v>
                </c:pt>
                <c:pt idx="624">
                  <c:v>-1.5948854052845374</c:v>
                </c:pt>
                <c:pt idx="625">
                  <c:v>-1.7086357837369188</c:v>
                </c:pt>
                <c:pt idx="626">
                  <c:v>-1.7915036458889315</c:v>
                </c:pt>
                <c:pt idx="627">
                  <c:v>-1.8414428151432447</c:v>
                </c:pt>
                <c:pt idx="628">
                  <c:v>-1.8496014484425645</c:v>
                </c:pt>
                <c:pt idx="629">
                  <c:v>-1.8225395587095172</c:v>
                </c:pt>
                <c:pt idx="630">
                  <c:v>-1.7833070180038313</c:v>
                </c:pt>
                <c:pt idx="631">
                  <c:v>-1.7281725589695389</c:v>
                </c:pt>
                <c:pt idx="632">
                  <c:v>-1.650960964399566</c:v>
                </c:pt>
                <c:pt idx="633">
                  <c:v>-1.586096150559055</c:v>
                </c:pt>
                <c:pt idx="634">
                  <c:v>-1.5622548261993761</c:v>
                </c:pt>
                <c:pt idx="635">
                  <c:v>-1.5757200280969377</c:v>
                </c:pt>
                <c:pt idx="636">
                  <c:v>-1.6264565725710043</c:v>
                </c:pt>
                <c:pt idx="637">
                  <c:v>-1.7101689388007772</c:v>
                </c:pt>
                <c:pt idx="638">
                  <c:v>-1.8149895146917219</c:v>
                </c:pt>
                <c:pt idx="639">
                  <c:v>-1.9261180206950868</c:v>
                </c:pt>
                <c:pt idx="640">
                  <c:v>-2.0264407834101252</c:v>
                </c:pt>
                <c:pt idx="641">
                  <c:v>-2.1017014552701712</c:v>
                </c:pt>
                <c:pt idx="642">
                  <c:v>-2.1442081709585166</c:v>
                </c:pt>
                <c:pt idx="643">
                  <c:v>-2.1514937295195655</c:v>
                </c:pt>
                <c:pt idx="644">
                  <c:v>-2.1283127165367079</c:v>
                </c:pt>
                <c:pt idx="645">
                  <c:v>-2.0931477851330129</c:v>
                </c:pt>
                <c:pt idx="646">
                  <c:v>-2.0613486188376666</c:v>
                </c:pt>
                <c:pt idx="647">
                  <c:v>-2.0383910280319135</c:v>
                </c:pt>
                <c:pt idx="648">
                  <c:v>-2.0245606750706746</c:v>
                </c:pt>
                <c:pt idx="649">
                  <c:v>-2.0185747906804896</c:v>
                </c:pt>
                <c:pt idx="650">
                  <c:v>-2.0195927442844073</c:v>
                </c:pt>
                <c:pt idx="651">
                  <c:v>-2.0287626968429868</c:v>
                </c:pt>
                <c:pt idx="652">
                  <c:v>-2.0464426765130415</c:v>
                </c:pt>
                <c:pt idx="653">
                  <c:v>-2.069764429324378</c:v>
                </c:pt>
                <c:pt idx="654">
                  <c:v>-2.0912457655845751</c:v>
                </c:pt>
                <c:pt idx="655">
                  <c:v>-2.0969638745492531</c:v>
                </c:pt>
                <c:pt idx="656">
                  <c:v>-2.0733292389420659</c:v>
                </c:pt>
                <c:pt idx="657">
                  <c:v>-2.0169207534769336</c:v>
                </c:pt>
                <c:pt idx="658">
                  <c:v>-1.9394026317404631</c:v>
                </c:pt>
                <c:pt idx="659">
                  <c:v>-1.8560088388562601</c:v>
                </c:pt>
                <c:pt idx="660">
                  <c:v>-1.7692641799476911</c:v>
                </c:pt>
                <c:pt idx="661">
                  <c:v>-1.6723561919959622</c:v>
                </c:pt>
                <c:pt idx="662">
                  <c:v>-1.5595571550457619</c:v>
                </c:pt>
                <c:pt idx="663">
                  <c:v>-1.4277200787596871</c:v>
                </c:pt>
                <c:pt idx="664">
                  <c:v>-1.2762873929711125</c:v>
                </c:pt>
                <c:pt idx="665">
                  <c:v>-1.106198072799079</c:v>
                </c:pt>
                <c:pt idx="666">
                  <c:v>-0.92956277594411052</c:v>
                </c:pt>
                <c:pt idx="667">
                  <c:v>-0.76322485296343179</c:v>
                </c:pt>
                <c:pt idx="668">
                  <c:v>-0.60701046498742217</c:v>
                </c:pt>
                <c:pt idx="669">
                  <c:v>-0.44375686077922277</c:v>
                </c:pt>
                <c:pt idx="670">
                  <c:v>-0.2878114996789134</c:v>
                </c:pt>
                <c:pt idx="671">
                  <c:v>-0.21199599287601262</c:v>
                </c:pt>
                <c:pt idx="672">
                  <c:v>-0.22622180345471249</c:v>
                </c:pt>
                <c:pt idx="673">
                  <c:v>-0.33744598593754382</c:v>
                </c:pt>
                <c:pt idx="674">
                  <c:v>-0.49814806391917477</c:v>
                </c:pt>
                <c:pt idx="675">
                  <c:v>-0.64137969538733319</c:v>
                </c:pt>
                <c:pt idx="676">
                  <c:v>-0.7185914486207855</c:v>
                </c:pt>
                <c:pt idx="677">
                  <c:v>-0.73533969456895609</c:v>
                </c:pt>
                <c:pt idx="678">
                  <c:v>-0.70779747194838372</c:v>
                </c:pt>
                <c:pt idx="679">
                  <c:v>-0.64470088858879149</c:v>
                </c:pt>
                <c:pt idx="680">
                  <c:v>-0.56112302622295973</c:v>
                </c:pt>
                <c:pt idx="681">
                  <c:v>-0.47097999367696619</c:v>
                </c:pt>
                <c:pt idx="682">
                  <c:v>-0.37084969017039149</c:v>
                </c:pt>
                <c:pt idx="683">
                  <c:v>-0.27052503634142044</c:v>
                </c:pt>
                <c:pt idx="684">
                  <c:v>-0.19875914583381754</c:v>
                </c:pt>
                <c:pt idx="685">
                  <c:v>-0.16589348895942754</c:v>
                </c:pt>
                <c:pt idx="686">
                  <c:v>-0.1668834150653925</c:v>
                </c:pt>
                <c:pt idx="687">
                  <c:v>-0.19233069362483091</c:v>
                </c:pt>
                <c:pt idx="688">
                  <c:v>-0.23103042527823636</c:v>
                </c:pt>
                <c:pt idx="689">
                  <c:v>-0.26603925068449047</c:v>
                </c:pt>
                <c:pt idx="690">
                  <c:v>-0.28490870105287674</c:v>
                </c:pt>
                <c:pt idx="691">
                  <c:v>-0.2771312452394934</c:v>
                </c:pt>
                <c:pt idx="692">
                  <c:v>-0.23734794632556072</c:v>
                </c:pt>
                <c:pt idx="693">
                  <c:v>-0.16910088572410376</c:v>
                </c:pt>
                <c:pt idx="694">
                  <c:v>-8.5808262941546296E-2</c:v>
                </c:pt>
                <c:pt idx="695">
                  <c:v>-1.3720492078587179E-2</c:v>
                </c:pt>
                <c:pt idx="696">
                  <c:v>2.7346958202079705E-2</c:v>
                </c:pt>
                <c:pt idx="697">
                  <c:v>3.8131634481913583E-2</c:v>
                </c:pt>
                <c:pt idx="698">
                  <c:v>2.8603457588105053E-2</c:v>
                </c:pt>
                <c:pt idx="699">
                  <c:v>5.7754024498993771E-3</c:v>
                </c:pt>
                <c:pt idx="700">
                  <c:v>-2.3036696986992462E-2</c:v>
                </c:pt>
                <c:pt idx="701">
                  <c:v>-4.7960148347422515E-2</c:v>
                </c:pt>
                <c:pt idx="702">
                  <c:v>-6.1482033331868753E-2</c:v>
                </c:pt>
                <c:pt idx="703">
                  <c:v>-6.2053962233061047E-2</c:v>
                </c:pt>
                <c:pt idx="704">
                  <c:v>-5.4183798688722945E-2</c:v>
                </c:pt>
                <c:pt idx="705">
                  <c:v>-4.2514080612456102E-2</c:v>
                </c:pt>
                <c:pt idx="706">
                  <c:v>-3.0663475814273995E-2</c:v>
                </c:pt>
                <c:pt idx="707">
                  <c:v>-2.1039971863155496E-2</c:v>
                </c:pt>
                <c:pt idx="708">
                  <c:v>-1.5348460384795207E-2</c:v>
                </c:pt>
                <c:pt idx="709">
                  <c:v>-1.3770095264061749E-2</c:v>
                </c:pt>
                <c:pt idx="710">
                  <c:v>-1.4657028581188189E-2</c:v>
                </c:pt>
                <c:pt idx="711">
                  <c:v>-1.5780796544800257E-2</c:v>
                </c:pt>
                <c:pt idx="712">
                  <c:v>-1.7343545585488639E-2</c:v>
                </c:pt>
                <c:pt idx="713">
                  <c:v>-2.1714237793116022E-2</c:v>
                </c:pt>
                <c:pt idx="714">
                  <c:v>-3.1592997685660505E-2</c:v>
                </c:pt>
                <c:pt idx="715">
                  <c:v>-4.8221925589772979E-2</c:v>
                </c:pt>
                <c:pt idx="716">
                  <c:v>-7.0986275837344737E-2</c:v>
                </c:pt>
                <c:pt idx="717">
                  <c:v>-9.8458101576361839E-2</c:v>
                </c:pt>
                <c:pt idx="718">
                  <c:v>-0.12855707956114912</c:v>
                </c:pt>
                <c:pt idx="719">
                  <c:v>-0.15876327014065</c:v>
                </c:pt>
                <c:pt idx="720">
                  <c:v>-0.18687909367414388</c:v>
                </c:pt>
                <c:pt idx="721">
                  <c:v>-0.21165578997553325</c:v>
                </c:pt>
                <c:pt idx="722">
                  <c:v>-0.23273396601571589</c:v>
                </c:pt>
                <c:pt idx="723">
                  <c:v>-0.25068728195803436</c:v>
                </c:pt>
                <c:pt idx="724">
                  <c:v>-0.26548210123254057</c:v>
                </c:pt>
                <c:pt idx="725">
                  <c:v>-0.27673564835113168</c:v>
                </c:pt>
                <c:pt idx="726">
                  <c:v>-0.28625219516072725</c:v>
                </c:pt>
                <c:pt idx="727">
                  <c:v>-0.29848916314195573</c:v>
                </c:pt>
                <c:pt idx="728">
                  <c:v>-0.32096182497233533</c:v>
                </c:pt>
                <c:pt idx="729">
                  <c:v>-0.35664627073191968</c:v>
                </c:pt>
                <c:pt idx="730">
                  <c:v>-0.40337082301342281</c:v>
                </c:pt>
                <c:pt idx="731">
                  <c:v>-0.45634159318517248</c:v>
                </c:pt>
                <c:pt idx="732">
                  <c:v>-0.511988670197288</c:v>
                </c:pt>
                <c:pt idx="733">
                  <c:v>-0.57133115134119328</c:v>
                </c:pt>
                <c:pt idx="734">
                  <c:v>-0.63898985112657047</c:v>
                </c:pt>
                <c:pt idx="735">
                  <c:v>-0.71923145952485612</c:v>
                </c:pt>
                <c:pt idx="736">
                  <c:v>-0.81832228360128778</c:v>
                </c:pt>
                <c:pt idx="737">
                  <c:v>-0.94391589242020379</c:v>
                </c:pt>
                <c:pt idx="738">
                  <c:v>-1.1047061492895496</c:v>
                </c:pt>
                <c:pt idx="739">
                  <c:v>-1.2964950811857598</c:v>
                </c:pt>
                <c:pt idx="740">
                  <c:v>-1.4853960097352226</c:v>
                </c:pt>
                <c:pt idx="741">
                  <c:v>-1.6413190632863854</c:v>
                </c:pt>
                <c:pt idx="742">
                  <c:v>-1.7619643848871256</c:v>
                </c:pt>
                <c:pt idx="743">
                  <c:v>-1.8475734518860198</c:v>
                </c:pt>
                <c:pt idx="744">
                  <c:v>-1.8921476239713466</c:v>
                </c:pt>
                <c:pt idx="745">
                  <c:v>-1.8928950225191858</c:v>
                </c:pt>
                <c:pt idx="746">
                  <c:v>-1.8702507009525045</c:v>
                </c:pt>
                <c:pt idx="747">
                  <c:v>-1.8463593631676212</c:v>
                </c:pt>
                <c:pt idx="748">
                  <c:v>-1.809534564472415</c:v>
                </c:pt>
                <c:pt idx="749">
                  <c:v>-1.7471295430031153</c:v>
                </c:pt>
                <c:pt idx="750">
                  <c:v>-1.6796783550372623</c:v>
                </c:pt>
                <c:pt idx="751">
                  <c:v>-1.6361574040891271</c:v>
                </c:pt>
                <c:pt idx="752">
                  <c:v>-1.6238393571622114</c:v>
                </c:pt>
                <c:pt idx="753">
                  <c:v>-1.642701864711289</c:v>
                </c:pt>
                <c:pt idx="754">
                  <c:v>-1.6903567201807257</c:v>
                </c:pt>
                <c:pt idx="755">
                  <c:v>-1.7581809677054494</c:v>
                </c:pt>
                <c:pt idx="756">
                  <c:v>-1.8330768377370383</c:v>
                </c:pt>
                <c:pt idx="757">
                  <c:v>-1.9046941568538893</c:v>
                </c:pt>
                <c:pt idx="758">
                  <c:v>-1.9664616303587377</c:v>
                </c:pt>
                <c:pt idx="759">
                  <c:v>-2.0137389922554259</c:v>
                </c:pt>
                <c:pt idx="760">
                  <c:v>-2.0442176912906334</c:v>
                </c:pt>
                <c:pt idx="761">
                  <c:v>-2.0572435644452454</c:v>
                </c:pt>
                <c:pt idx="762">
                  <c:v>-2.0560515724679882</c:v>
                </c:pt>
                <c:pt idx="763">
                  <c:v>-2.0514093140255234</c:v>
                </c:pt>
                <c:pt idx="764">
                  <c:v>-2.0502681555809037</c:v>
                </c:pt>
                <c:pt idx="765">
                  <c:v>-2.0530196025130403</c:v>
                </c:pt>
                <c:pt idx="766">
                  <c:v>-2.0566295829926591</c:v>
                </c:pt>
                <c:pt idx="767">
                  <c:v>-2.0586037945318103</c:v>
                </c:pt>
                <c:pt idx="768">
                  <c:v>-2.0583195337408329</c:v>
                </c:pt>
                <c:pt idx="769">
                  <c:v>-2.0574118488092163</c:v>
                </c:pt>
                <c:pt idx="770">
                  <c:v>-2.0582792825159415</c:v>
                </c:pt>
                <c:pt idx="771">
                  <c:v>-2.0629700111459655</c:v>
                </c:pt>
                <c:pt idx="772">
                  <c:v>-2.0718568822589134</c:v>
                </c:pt>
                <c:pt idx="773">
                  <c:v>-2.0779842495421934</c:v>
                </c:pt>
                <c:pt idx="774">
                  <c:v>-2.0673521244538007</c:v>
                </c:pt>
                <c:pt idx="775">
                  <c:v>-2.0277509478212279</c:v>
                </c:pt>
                <c:pt idx="776">
                  <c:v>-1.9625620084551145</c:v>
                </c:pt>
                <c:pt idx="777">
                  <c:v>-1.8919208913708636</c:v>
                </c:pt>
                <c:pt idx="778">
                  <c:v>-1.8270821768908325</c:v>
                </c:pt>
                <c:pt idx="779">
                  <c:v>-1.7603399689316739</c:v>
                </c:pt>
                <c:pt idx="780">
                  <c:v>-1.6790611120402035</c:v>
                </c:pt>
                <c:pt idx="781">
                  <c:v>-1.5732023180093864</c:v>
                </c:pt>
                <c:pt idx="782">
                  <c:v>-1.4338712344821447</c:v>
                </c:pt>
                <c:pt idx="783">
                  <c:v>-1.2568007995323458</c:v>
                </c:pt>
                <c:pt idx="784">
                  <c:v>-1.0524690248644912</c:v>
                </c:pt>
                <c:pt idx="785">
                  <c:v>-0.84961558252102787</c:v>
                </c:pt>
                <c:pt idx="786">
                  <c:v>-0.65855895756841798</c:v>
                </c:pt>
                <c:pt idx="787">
                  <c:v>-0.4766340238462452</c:v>
                </c:pt>
                <c:pt idx="788">
                  <c:v>-0.31573588860575563</c:v>
                </c:pt>
                <c:pt idx="789">
                  <c:v>-0.2218523628350953</c:v>
                </c:pt>
                <c:pt idx="790">
                  <c:v>-0.20960360537787553</c:v>
                </c:pt>
                <c:pt idx="791">
                  <c:v>-0.28753477139764999</c:v>
                </c:pt>
                <c:pt idx="792">
                  <c:v>-0.44095904504809258</c:v>
                </c:pt>
                <c:pt idx="793">
                  <c:v>-0.61125466524281791</c:v>
                </c:pt>
                <c:pt idx="794">
                  <c:v>-0.72695230162619595</c:v>
                </c:pt>
                <c:pt idx="795">
                  <c:v>-0.77061746876738657</c:v>
                </c:pt>
                <c:pt idx="796">
                  <c:v>-0.75733511365501371</c:v>
                </c:pt>
                <c:pt idx="797">
                  <c:v>-0.69935920964262521</c:v>
                </c:pt>
                <c:pt idx="798">
                  <c:v>-0.61226617736161093</c:v>
                </c:pt>
                <c:pt idx="799">
                  <c:v>-0.51403361664147218</c:v>
                </c:pt>
                <c:pt idx="800">
                  <c:v>-0.41414449004387976</c:v>
                </c:pt>
                <c:pt idx="801">
                  <c:v>-0.31894477656446241</c:v>
                </c:pt>
                <c:pt idx="802">
                  <c:v>-0.24818831166285632</c:v>
                </c:pt>
                <c:pt idx="803">
                  <c:v>-0.21153501219277543</c:v>
                </c:pt>
                <c:pt idx="804">
                  <c:v>-0.20538409348961817</c:v>
                </c:pt>
                <c:pt idx="805">
                  <c:v>-0.22326027881019314</c:v>
                </c:pt>
                <c:pt idx="806">
                  <c:v>-0.25897864672244436</c:v>
                </c:pt>
                <c:pt idx="807">
                  <c:v>-0.30056231385915494</c:v>
                </c:pt>
                <c:pt idx="808">
                  <c:v>-0.33019095377199509</c:v>
                </c:pt>
                <c:pt idx="809">
                  <c:v>-0.33800384118672394</c:v>
                </c:pt>
                <c:pt idx="810">
                  <c:v>-0.31774972173772659</c:v>
                </c:pt>
                <c:pt idx="811">
                  <c:v>-0.267955474211787</c:v>
                </c:pt>
                <c:pt idx="812">
                  <c:v>-0.19562252959629167</c:v>
                </c:pt>
                <c:pt idx="813">
                  <c:v>-0.1154751019235465</c:v>
                </c:pt>
                <c:pt idx="814">
                  <c:v>-4.5760379099148998E-2</c:v>
                </c:pt>
                <c:pt idx="815">
                  <c:v>2.1853317416217141E-3</c:v>
                </c:pt>
                <c:pt idx="816">
                  <c:v>2.6667494968696526E-2</c:v>
                </c:pt>
                <c:pt idx="817">
                  <c:v>3.0035152788222649E-2</c:v>
                </c:pt>
                <c:pt idx="818">
                  <c:v>1.592831953402785E-2</c:v>
                </c:pt>
                <c:pt idx="819">
                  <c:v>-1.006943979085663E-2</c:v>
                </c:pt>
                <c:pt idx="820">
                  <c:v>-4.0627018735995252E-2</c:v>
                </c:pt>
                <c:pt idx="821">
                  <c:v>-6.6970513196674381E-2</c:v>
                </c:pt>
                <c:pt idx="822">
                  <c:v>-8.1942464968271608E-2</c:v>
                </c:pt>
                <c:pt idx="823">
                  <c:v>-8.4060192295250413E-2</c:v>
                </c:pt>
                <c:pt idx="824">
                  <c:v>-7.7759605616220903E-2</c:v>
                </c:pt>
                <c:pt idx="825">
                  <c:v>-6.8622659022083476E-2</c:v>
                </c:pt>
                <c:pt idx="826">
                  <c:v>-5.9909420694895868E-2</c:v>
                </c:pt>
                <c:pt idx="827">
                  <c:v>-5.2450272534286316E-2</c:v>
                </c:pt>
                <c:pt idx="828">
                  <c:v>-4.6638842841162667E-2</c:v>
                </c:pt>
                <c:pt idx="829">
                  <c:v>-4.3574140627463356E-2</c:v>
                </c:pt>
                <c:pt idx="830">
                  <c:v>-4.3959272959111541E-2</c:v>
                </c:pt>
                <c:pt idx="831">
                  <c:v>-4.8053898406149098E-2</c:v>
                </c:pt>
                <c:pt idx="832">
                  <c:v>-5.6306745513436472E-2</c:v>
                </c:pt>
                <c:pt idx="833">
                  <c:v>-6.9013458133572486E-2</c:v>
                </c:pt>
                <c:pt idx="834">
                  <c:v>-8.6585868906287639E-2</c:v>
                </c:pt>
                <c:pt idx="835">
                  <c:v>-0.10932775639781907</c:v>
                </c:pt>
                <c:pt idx="836">
                  <c:v>-0.13702276929570861</c:v>
                </c:pt>
                <c:pt idx="837">
                  <c:v>-0.16856059100836812</c:v>
                </c:pt>
                <c:pt idx="838">
                  <c:v>-0.20112121401751171</c:v>
                </c:pt>
                <c:pt idx="839">
                  <c:v>-0.2305835055870776</c:v>
                </c:pt>
                <c:pt idx="840">
                  <c:v>-0.25399858135397163</c:v>
                </c:pt>
                <c:pt idx="841">
                  <c:v>-0.27164519868627102</c:v>
                </c:pt>
                <c:pt idx="842">
                  <c:v>-0.28554501866410126</c:v>
                </c:pt>
                <c:pt idx="843">
                  <c:v>-0.29777504776076985</c:v>
                </c:pt>
                <c:pt idx="844">
                  <c:v>-0.30885166413409998</c:v>
                </c:pt>
                <c:pt idx="845">
                  <c:v>-0.3187022215378037</c:v>
                </c:pt>
                <c:pt idx="846">
                  <c:v>-0.32960101209030812</c:v>
                </c:pt>
                <c:pt idx="847">
                  <c:v>-0.34644398515283725</c:v>
                </c:pt>
                <c:pt idx="848">
                  <c:v>-0.37321384763527216</c:v>
                </c:pt>
                <c:pt idx="849">
                  <c:v>-0.40957417800344109</c:v>
                </c:pt>
                <c:pt idx="850">
                  <c:v>-0.45168912556961743</c:v>
                </c:pt>
                <c:pt idx="851">
                  <c:v>-0.49511233865963805</c:v>
                </c:pt>
                <c:pt idx="852">
                  <c:v>-0.53837922754414691</c:v>
                </c:pt>
                <c:pt idx="853">
                  <c:v>-0.58601854851519752</c:v>
                </c:pt>
                <c:pt idx="854">
                  <c:v>-0.64540746948569561</c:v>
                </c:pt>
                <c:pt idx="855">
                  <c:v>-0.72371370857301287</c:v>
                </c:pt>
                <c:pt idx="856">
                  <c:v>-0.82739609382811341</c:v>
                </c:pt>
                <c:pt idx="857">
                  <c:v>-0.96433781450038369</c:v>
                </c:pt>
                <c:pt idx="858">
                  <c:v>-1.1366633806522612</c:v>
                </c:pt>
                <c:pt idx="859">
                  <c:v>-1.3312335061510423</c:v>
                </c:pt>
                <c:pt idx="860">
                  <c:v>-1.5175270004683068</c:v>
                </c:pt>
                <c:pt idx="861">
                  <c:v>-1.6694592022116681</c:v>
                </c:pt>
                <c:pt idx="862">
                  <c:v>-1.7870992420751428</c:v>
                </c:pt>
                <c:pt idx="863">
                  <c:v>-1.8734443823684697</c:v>
                </c:pt>
                <c:pt idx="864">
                  <c:v>-1.9269136129069488</c:v>
                </c:pt>
                <c:pt idx="865">
                  <c:v>-1.9371741974437588</c:v>
                </c:pt>
                <c:pt idx="866">
                  <c:v>-1.9039468658407326</c:v>
                </c:pt>
                <c:pt idx="867">
                  <c:v>-1.8551316385713634</c:v>
                </c:pt>
                <c:pt idx="868">
                  <c:v>-1.8120813980683743</c:v>
                </c:pt>
                <c:pt idx="869">
                  <c:v>-1.767241102230779</c:v>
                </c:pt>
                <c:pt idx="870">
                  <c:v>-1.72889793348256</c:v>
                </c:pt>
                <c:pt idx="871">
                  <c:v>-1.717409448546829</c:v>
                </c:pt>
                <c:pt idx="872">
                  <c:v>-1.735240739025401</c:v>
                </c:pt>
                <c:pt idx="873">
                  <c:v>-1.7823815294701508</c:v>
                </c:pt>
                <c:pt idx="874">
                  <c:v>-1.8522414206034852</c:v>
                </c:pt>
                <c:pt idx="875">
                  <c:v>-1.9357281196476854</c:v>
                </c:pt>
                <c:pt idx="876">
                  <c:v>-2.0229093164710115</c:v>
                </c:pt>
                <c:pt idx="877">
                  <c:v>-2.1025887820477194</c:v>
                </c:pt>
                <c:pt idx="878">
                  <c:v>-2.1651022127477928</c:v>
                </c:pt>
                <c:pt idx="879">
                  <c:v>-2.2058280212677595</c:v>
                </c:pt>
                <c:pt idx="880">
                  <c:v>-2.2241171789545007</c:v>
                </c:pt>
                <c:pt idx="881">
                  <c:v>-2.2223667697720786</c:v>
                </c:pt>
                <c:pt idx="882">
                  <c:v>-2.2103086738887545</c:v>
                </c:pt>
                <c:pt idx="883">
                  <c:v>-2.1987886726832473</c:v>
                </c:pt>
                <c:pt idx="884">
                  <c:v>-2.1912840799625446</c:v>
                </c:pt>
                <c:pt idx="885">
                  <c:v>-2.1874260272036596</c:v>
                </c:pt>
                <c:pt idx="886">
                  <c:v>-2.1860562917994422</c:v>
                </c:pt>
                <c:pt idx="887">
                  <c:v>-2.1862171926919092</c:v>
                </c:pt>
                <c:pt idx="888">
                  <c:v>-2.1875697348834509</c:v>
                </c:pt>
                <c:pt idx="889">
                  <c:v>-2.1911131448924501</c:v>
                </c:pt>
                <c:pt idx="890">
                  <c:v>-2.196801455291439</c:v>
                </c:pt>
                <c:pt idx="891">
                  <c:v>-2.2037188361553004</c:v>
                </c:pt>
                <c:pt idx="892">
                  <c:v>-2.2071419641569667</c:v>
                </c:pt>
                <c:pt idx="893">
                  <c:v>-2.1944055956916024</c:v>
                </c:pt>
                <c:pt idx="894">
                  <c:v>-2.1499467165161112</c:v>
                </c:pt>
                <c:pt idx="895">
                  <c:v>-2.0711430960366455</c:v>
                </c:pt>
                <c:pt idx="896">
                  <c:v>-1.9835286815956006</c:v>
                </c:pt>
                <c:pt idx="897">
                  <c:v>-1.8998081672816616</c:v>
                </c:pt>
                <c:pt idx="898">
                  <c:v>-1.8066166838278859</c:v>
                </c:pt>
                <c:pt idx="899">
                  <c:v>-1.6922420364378121</c:v>
                </c:pt>
                <c:pt idx="900">
                  <c:v>-1.5559381747014391</c:v>
                </c:pt>
                <c:pt idx="901">
                  <c:v>-1.3940315185433996</c:v>
                </c:pt>
                <c:pt idx="902">
                  <c:v>-1.19715806162044</c:v>
                </c:pt>
                <c:pt idx="903">
                  <c:v>-0.97096430732028693</c:v>
                </c:pt>
                <c:pt idx="904">
                  <c:v>-0.75430778787495267</c:v>
                </c:pt>
                <c:pt idx="905">
                  <c:v>-0.56308711442187065</c:v>
                </c:pt>
                <c:pt idx="906">
                  <c:v>-0.37595633843436138</c:v>
                </c:pt>
                <c:pt idx="907">
                  <c:v>-0.19655877255458765</c:v>
                </c:pt>
                <c:pt idx="908">
                  <c:v>-6.4211489675493311E-2</c:v>
                </c:pt>
                <c:pt idx="909">
                  <c:v>-1.0770349367972255E-2</c:v>
                </c:pt>
                <c:pt idx="910">
                  <c:v>-8.1848012756547656E-2</c:v>
                </c:pt>
                <c:pt idx="911">
                  <c:v>-0.32982877268841815</c:v>
                </c:pt>
                <c:pt idx="912">
                  <c:v>-0.60731169312654221</c:v>
                </c:pt>
                <c:pt idx="913">
                  <c:v>-0.77232114782136541</c:v>
                </c:pt>
                <c:pt idx="914">
                  <c:v>-0.82604034521870684</c:v>
                </c:pt>
                <c:pt idx="915">
                  <c:v>-0.79997006510445257</c:v>
                </c:pt>
                <c:pt idx="916">
                  <c:v>-0.71343653786372774</c:v>
                </c:pt>
                <c:pt idx="917">
                  <c:v>-0.61168994831233459</c:v>
                </c:pt>
                <c:pt idx="918">
                  <c:v>-0.52746258615621833</c:v>
                </c:pt>
                <c:pt idx="919">
                  <c:v>-0.46083502478300314</c:v>
                </c:pt>
                <c:pt idx="920">
                  <c:v>-0.40139241739514697</c:v>
                </c:pt>
                <c:pt idx="921">
                  <c:v>-0.33885465243598134</c:v>
                </c:pt>
                <c:pt idx="922">
                  <c:v>-0.2741945291443959</c:v>
                </c:pt>
                <c:pt idx="923">
                  <c:v>-0.21337351420140552</c:v>
                </c:pt>
                <c:pt idx="924">
                  <c:v>-0.1688833003677882</c:v>
                </c:pt>
                <c:pt idx="925">
                  <c:v>-0.14804576900462085</c:v>
                </c:pt>
                <c:pt idx="926">
                  <c:v>-0.14727117385622271</c:v>
                </c:pt>
                <c:pt idx="927">
                  <c:v>-0.15899312961355191</c:v>
                </c:pt>
                <c:pt idx="928">
                  <c:v>-0.17689024730978603</c:v>
                </c:pt>
                <c:pt idx="929">
                  <c:v>-0.19004160205892351</c:v>
                </c:pt>
                <c:pt idx="930">
                  <c:v>-0.18764167539228735</c:v>
                </c:pt>
                <c:pt idx="931">
                  <c:v>-0.166411528145466</c:v>
                </c:pt>
                <c:pt idx="932">
                  <c:v>-0.1305303552194593</c:v>
                </c:pt>
                <c:pt idx="933">
                  <c:v>-8.976185016850162E-2</c:v>
                </c:pt>
                <c:pt idx="934">
                  <c:v>-5.4193787715421556E-2</c:v>
                </c:pt>
                <c:pt idx="935">
                  <c:v>-2.9994569268980285E-2</c:v>
                </c:pt>
                <c:pt idx="936">
                  <c:v>-1.8136809275589395E-2</c:v>
                </c:pt>
                <c:pt idx="937">
                  <c:v>-1.6698913482553455E-2</c:v>
                </c:pt>
                <c:pt idx="938">
                  <c:v>-2.2993789647025226E-2</c:v>
                </c:pt>
                <c:pt idx="939">
                  <c:v>-3.4267401372960575E-2</c:v>
                </c:pt>
                <c:pt idx="940">
                  <c:v>-4.7284631485204932E-2</c:v>
                </c:pt>
                <c:pt idx="941">
                  <c:v>-5.8796874482639559E-2</c:v>
                </c:pt>
                <c:pt idx="942">
                  <c:v>-6.6459520275587311E-2</c:v>
                </c:pt>
                <c:pt idx="943">
                  <c:v>-6.9841313866391683E-2</c:v>
                </c:pt>
                <c:pt idx="944">
                  <c:v>-7.0263894599987511E-2</c:v>
                </c:pt>
                <c:pt idx="945">
                  <c:v>-6.9974229983513631E-2</c:v>
                </c:pt>
                <c:pt idx="946">
                  <c:v>-6.9834848578078298E-2</c:v>
                </c:pt>
                <c:pt idx="947">
                  <c:v>-7.0053380430493306E-2</c:v>
                </c:pt>
                <c:pt idx="948">
                  <c:v>-7.049108493665221E-2</c:v>
                </c:pt>
                <c:pt idx="949">
                  <c:v>-7.144082419180274E-2</c:v>
                </c:pt>
                <c:pt idx="950">
                  <c:v>-7.2994125076905184E-2</c:v>
                </c:pt>
                <c:pt idx="951">
                  <c:v>-7.5388501824661613E-2</c:v>
                </c:pt>
                <c:pt idx="952">
                  <c:v>-7.9596446310819691E-2</c:v>
                </c:pt>
                <c:pt idx="953">
                  <c:v>-8.7538995174658657E-2</c:v>
                </c:pt>
                <c:pt idx="954">
                  <c:v>-0.10058522019135201</c:v>
                </c:pt>
                <c:pt idx="955">
                  <c:v>-0.11967414873726001</c:v>
                </c:pt>
                <c:pt idx="956">
                  <c:v>-0.14453440508792803</c:v>
                </c:pt>
                <c:pt idx="957">
                  <c:v>-0.17368154571037206</c:v>
                </c:pt>
                <c:pt idx="958">
                  <c:v>-0.20402627513940608</c:v>
                </c:pt>
                <c:pt idx="959">
                  <c:v>-0.23246002154880227</c:v>
                </c:pt>
                <c:pt idx="960">
                  <c:v>-0.25737135991392224</c:v>
                </c:pt>
                <c:pt idx="961">
                  <c:v>-0.27898135642124838</c:v>
                </c:pt>
                <c:pt idx="962">
                  <c:v>-0.29787337776327005</c:v>
                </c:pt>
                <c:pt idx="963">
                  <c:v>-0.31378652310559901</c:v>
                </c:pt>
                <c:pt idx="964">
                  <c:v>-0.32644765864190195</c:v>
                </c:pt>
                <c:pt idx="965">
                  <c:v>-0.3392104843024068</c:v>
                </c:pt>
                <c:pt idx="966">
                  <c:v>-0.35882496207832937</c:v>
                </c:pt>
                <c:pt idx="967">
                  <c:v>-0.39001708470686186</c:v>
                </c:pt>
                <c:pt idx="968">
                  <c:v>-0.43286636619476859</c:v>
                </c:pt>
                <c:pt idx="969">
                  <c:v>-0.48464292691889338</c:v>
                </c:pt>
                <c:pt idx="970">
                  <c:v>-0.54132135813689763</c:v>
                </c:pt>
                <c:pt idx="971">
                  <c:v>-0.60055531415454588</c:v>
                </c:pt>
                <c:pt idx="972">
                  <c:v>-0.66453058967978251</c:v>
                </c:pt>
                <c:pt idx="973">
                  <c:v>-0.7382653604517494</c:v>
                </c:pt>
                <c:pt idx="974">
                  <c:v>-0.8281627149138433</c:v>
                </c:pt>
                <c:pt idx="975">
                  <c:v>-0.9420803328167443</c:v>
                </c:pt>
                <c:pt idx="976">
                  <c:v>-1.0873296132329755</c:v>
                </c:pt>
                <c:pt idx="977">
                  <c:v>-1.2623864340270372</c:v>
                </c:pt>
                <c:pt idx="978">
                  <c:v>-1.4461837215034312</c:v>
                </c:pt>
                <c:pt idx="979">
                  <c:v>-1.6093236341049484</c:v>
                </c:pt>
                <c:pt idx="980">
                  <c:v>-1.7431912640833176</c:v>
                </c:pt>
                <c:pt idx="981">
                  <c:v>-1.850521903872681</c:v>
                </c:pt>
                <c:pt idx="982">
                  <c:v>-1.9266085513795379</c:v>
                </c:pt>
                <c:pt idx="983">
                  <c:v>-1.9585440860832095</c:v>
                </c:pt>
                <c:pt idx="984">
                  <c:v>-1.9337002444200568</c:v>
                </c:pt>
                <c:pt idx="985">
                  <c:v>-1.8748943059075294</c:v>
                </c:pt>
                <c:pt idx="986">
                  <c:v>-1.8163413893535636</c:v>
                </c:pt>
                <c:pt idx="987">
                  <c:v>-1.7576665732329455</c:v>
                </c:pt>
                <c:pt idx="988">
                  <c:v>-1.6920736375160692</c:v>
                </c:pt>
                <c:pt idx="989">
                  <c:v>-1.6496691458434001</c:v>
                </c:pt>
                <c:pt idx="990">
                  <c:v>-1.6437827886515688</c:v>
                </c:pt>
                <c:pt idx="991">
                  <c:v>-1.6703411931097745</c:v>
                </c:pt>
                <c:pt idx="992">
                  <c:v>-1.7305482201719959</c:v>
                </c:pt>
                <c:pt idx="993">
                  <c:v>-1.8163189231296333</c:v>
                </c:pt>
                <c:pt idx="994">
                  <c:v>-1.9164065574437923</c:v>
                </c:pt>
                <c:pt idx="995">
                  <c:v>-2.0168858613503517</c:v>
                </c:pt>
                <c:pt idx="996">
                  <c:v>-2.1026616099504833</c:v>
                </c:pt>
                <c:pt idx="997">
                  <c:v>-2.1627040497866559</c:v>
                </c:pt>
                <c:pt idx="998">
                  <c:v>-2.193585688187361</c:v>
                </c:pt>
                <c:pt idx="999">
                  <c:v>-2.196586999307184</c:v>
                </c:pt>
                <c:pt idx="1000">
                  <c:v>-2.178390063724621</c:v>
                </c:pt>
                <c:pt idx="1001">
                  <c:v>-2.1544249888931182</c:v>
                </c:pt>
                <c:pt idx="1002">
                  <c:v>-2.1364891960044434</c:v>
                </c:pt>
                <c:pt idx="1003">
                  <c:v>-2.1264949023737687</c:v>
                </c:pt>
                <c:pt idx="1004">
                  <c:v>-2.1223108030920179</c:v>
                </c:pt>
                <c:pt idx="1005">
                  <c:v>-2.1210942961912633</c:v>
                </c:pt>
                <c:pt idx="1006">
                  <c:v>-2.1205112132856705</c:v>
                </c:pt>
                <c:pt idx="1007">
                  <c:v>-2.1194828811481541</c:v>
                </c:pt>
                <c:pt idx="1008">
                  <c:v>-2.118864993614038</c:v>
                </c:pt>
                <c:pt idx="1009">
                  <c:v>-2.1185585118945176</c:v>
                </c:pt>
                <c:pt idx="1010">
                  <c:v>-2.1180448728723742</c:v>
                </c:pt>
                <c:pt idx="1011">
                  <c:v>-2.1142072336253879</c:v>
                </c:pt>
                <c:pt idx="1012">
                  <c:v>-2.0962674175743525</c:v>
                </c:pt>
                <c:pt idx="1013">
                  <c:v>-2.0519942026839924</c:v>
                </c:pt>
                <c:pt idx="1014">
                  <c:v>-1.985380988943084</c:v>
                </c:pt>
                <c:pt idx="1015">
                  <c:v>-1.9088880797871521</c:v>
                </c:pt>
                <c:pt idx="1016">
                  <c:v>-1.8225042759456955</c:v>
                </c:pt>
                <c:pt idx="1017">
                  <c:v>-1.7192935496898138</c:v>
                </c:pt>
                <c:pt idx="1018">
                  <c:v>-1.5935306373268616</c:v>
                </c:pt>
                <c:pt idx="1019">
                  <c:v>-1.4394897928660928</c:v>
                </c:pt>
                <c:pt idx="1020">
                  <c:v>-1.2563927151315863</c:v>
                </c:pt>
                <c:pt idx="1021">
                  <c:v>-1.053405361553259</c:v>
                </c:pt>
                <c:pt idx="1022">
                  <c:v>-0.85360283154920036</c:v>
                </c:pt>
                <c:pt idx="1023">
                  <c:v>-0.67848165949441674</c:v>
                </c:pt>
                <c:pt idx="1024">
                  <c:v>-0.51247045794347412</c:v>
                </c:pt>
                <c:pt idx="1025">
                  <c:v>-0.34160634224034603</c:v>
                </c:pt>
                <c:pt idx="1026">
                  <c:v>-0.17324296104344913</c:v>
                </c:pt>
                <c:pt idx="1027">
                  <c:v>-3.5161933982493954E-2</c:v>
                </c:pt>
                <c:pt idx="1028">
                  <c:v>3.8340388158047314E-2</c:v>
                </c:pt>
                <c:pt idx="1029">
                  <c:v>4.8739208327822844E-3</c:v>
                </c:pt>
                <c:pt idx="1030">
                  <c:v>-0.24015758797832737</c:v>
                </c:pt>
                <c:pt idx="1031">
                  <c:v>-0.54432461148484024</c:v>
                </c:pt>
                <c:pt idx="1032">
                  <c:v>-0.76626192820459704</c:v>
                </c:pt>
                <c:pt idx="1033">
                  <c:v>-0.86443870842260773</c:v>
                </c:pt>
                <c:pt idx="1034">
                  <c:v>-0.85673382391566655</c:v>
                </c:pt>
                <c:pt idx="1035">
                  <c:v>-0.75186591918593915</c:v>
                </c:pt>
                <c:pt idx="1036">
                  <c:v>-0.59837084602940083</c:v>
                </c:pt>
                <c:pt idx="1037">
                  <c:v>-0.47830436464970211</c:v>
                </c:pt>
                <c:pt idx="1038">
                  <c:v>-0.41588038650723946</c:v>
                </c:pt>
                <c:pt idx="1039">
                  <c:v>-0.38480603581846662</c:v>
                </c:pt>
                <c:pt idx="1040">
                  <c:v>-0.36181198048270113</c:v>
                </c:pt>
                <c:pt idx="1041">
                  <c:v>-0.32507669486497565</c:v>
                </c:pt>
                <c:pt idx="1042">
                  <c:v>-0.26708180684195132</c:v>
                </c:pt>
                <c:pt idx="1043">
                  <c:v>-0.21435846343909792</c:v>
                </c:pt>
                <c:pt idx="1044">
                  <c:v>-0.18906377262774821</c:v>
                </c:pt>
                <c:pt idx="1045">
                  <c:v>-0.18673490911241539</c:v>
                </c:pt>
                <c:pt idx="1046">
                  <c:v>-0.19678410872534569</c:v>
                </c:pt>
                <c:pt idx="1047">
                  <c:v>-0.20935649522239286</c:v>
                </c:pt>
                <c:pt idx="1048">
                  <c:v>-0.21432042970882492</c:v>
                </c:pt>
                <c:pt idx="1049">
                  <c:v>-0.20407906330159914</c:v>
                </c:pt>
                <c:pt idx="1050">
                  <c:v>-0.17687937594137232</c:v>
                </c:pt>
                <c:pt idx="1051">
                  <c:v>-0.13538281510677455</c:v>
                </c:pt>
                <c:pt idx="1052">
                  <c:v>-8.611110920408227E-2</c:v>
                </c:pt>
                <c:pt idx="1053">
                  <c:v>-4.0431124264164356E-2</c:v>
                </c:pt>
                <c:pt idx="1054">
                  <c:v>-1.062351047972657E-2</c:v>
                </c:pt>
                <c:pt idx="1055">
                  <c:v>1.0882968332045877E-4</c:v>
                </c:pt>
                <c:pt idx="1056">
                  <c:v>-3.9877366738588962E-3</c:v>
                </c:pt>
                <c:pt idx="1057">
                  <c:v>-1.6619951522660714E-2</c:v>
                </c:pt>
                <c:pt idx="1058">
                  <c:v>-3.1748639776280146E-2</c:v>
                </c:pt>
                <c:pt idx="1059">
                  <c:v>-4.4275119783197044E-2</c:v>
                </c:pt>
                <c:pt idx="1060">
                  <c:v>-5.0193301189193559E-2</c:v>
                </c:pt>
                <c:pt idx="1061">
                  <c:v>-4.8578535675106997E-2</c:v>
                </c:pt>
                <c:pt idx="1062">
                  <c:v>-4.1611673391836732E-2</c:v>
                </c:pt>
                <c:pt idx="1063">
                  <c:v>-3.2356448723118228E-2</c:v>
                </c:pt>
                <c:pt idx="1064">
                  <c:v>-2.3826817262886945E-2</c:v>
                </c:pt>
                <c:pt idx="1065">
                  <c:v>-1.8592134125840133E-2</c:v>
                </c:pt>
                <c:pt idx="1066">
                  <c:v>-1.7747125808642586E-2</c:v>
                </c:pt>
                <c:pt idx="1067">
                  <c:v>-2.0764309800616946E-2</c:v>
                </c:pt>
                <c:pt idx="1068">
                  <c:v>-2.6236838922450684E-2</c:v>
                </c:pt>
                <c:pt idx="1069">
                  <c:v>-3.3572244397167141E-2</c:v>
                </c:pt>
                <c:pt idx="1070">
                  <c:v>-4.3144011051514455E-2</c:v>
                </c:pt>
                <c:pt idx="1071">
                  <c:v>-5.6249827338601559E-2</c:v>
                </c:pt>
                <c:pt idx="1072">
                  <c:v>-7.3329985063117997E-2</c:v>
                </c:pt>
                <c:pt idx="1073">
                  <c:v>-9.3314811885881824E-2</c:v>
                </c:pt>
                <c:pt idx="1074">
                  <c:v>-0.11549475989224722</c:v>
                </c:pt>
                <c:pt idx="1075">
                  <c:v>-0.13961455212865273</c:v>
                </c:pt>
                <c:pt idx="1076">
                  <c:v>-0.16566197266085717</c:v>
                </c:pt>
                <c:pt idx="1077">
                  <c:v>-0.19265705452198348</c:v>
                </c:pt>
                <c:pt idx="1078">
                  <c:v>-0.21872762194186282</c:v>
                </c:pt>
                <c:pt idx="1079">
                  <c:v>-0.24160900712411376</c:v>
                </c:pt>
                <c:pt idx="1080">
                  <c:v>-0.26054031958655099</c:v>
                </c:pt>
                <c:pt idx="1081">
                  <c:v>-0.27513171707410672</c:v>
                </c:pt>
                <c:pt idx="1082">
                  <c:v>-0.28520965872469822</c:v>
                </c:pt>
                <c:pt idx="1083">
                  <c:v>-0.29267897544279947</c:v>
                </c:pt>
                <c:pt idx="1084">
                  <c:v>-0.3035851215980484</c:v>
                </c:pt>
                <c:pt idx="1085">
                  <c:v>-0.32421041760624653</c:v>
                </c:pt>
                <c:pt idx="1086">
                  <c:v>-0.35736925327576419</c:v>
                </c:pt>
                <c:pt idx="1087">
                  <c:v>-0.400598234787086</c:v>
                </c:pt>
                <c:pt idx="1088">
                  <c:v>-0.44973677809484747</c:v>
                </c:pt>
                <c:pt idx="1089">
                  <c:v>-0.501705394798454</c:v>
                </c:pt>
                <c:pt idx="1090">
                  <c:v>-0.55635250313785578</c:v>
                </c:pt>
                <c:pt idx="1091">
                  <c:v>-0.61712277836547769</c:v>
                </c:pt>
                <c:pt idx="1092">
                  <c:v>-0.68931178690148032</c:v>
                </c:pt>
                <c:pt idx="1093">
                  <c:v>-0.77842662956622399</c:v>
                </c:pt>
                <c:pt idx="1094">
                  <c:v>-0.8896488453701652</c:v>
                </c:pt>
                <c:pt idx="1095">
                  <c:v>-1.0278124183611064</c:v>
                </c:pt>
                <c:pt idx="1096">
                  <c:v>-1.1936028285754852</c:v>
                </c:pt>
                <c:pt idx="1097">
                  <c:v>-1.373682898264952</c:v>
                </c:pt>
                <c:pt idx="1098">
                  <c:v>-1.5424526173671576</c:v>
                </c:pt>
                <c:pt idx="1099">
                  <c:v>-1.6836464407037899</c:v>
                </c:pt>
                <c:pt idx="1100">
                  <c:v>-1.7937919643418372</c:v>
                </c:pt>
                <c:pt idx="1101">
                  <c:v>-1.8691387850172032</c:v>
                </c:pt>
                <c:pt idx="1102">
                  <c:v>-1.9003168772517645</c:v>
                </c:pt>
                <c:pt idx="1103">
                  <c:v>-1.8820396440399827</c:v>
                </c:pt>
                <c:pt idx="1104">
                  <c:v>-1.8396154625883616</c:v>
                </c:pt>
                <c:pt idx="1105">
                  <c:v>-1.7936796094721601</c:v>
                </c:pt>
                <c:pt idx="1106">
                  <c:v>-1.7386382932301552</c:v>
                </c:pt>
                <c:pt idx="1107">
                  <c:v>-1.6629950106346152</c:v>
                </c:pt>
                <c:pt idx="1108">
                  <c:v>-1.5809465780649918</c:v>
                </c:pt>
                <c:pt idx="1109">
                  <c:v>-1.5250187079416293</c:v>
                </c:pt>
                <c:pt idx="1110">
                  <c:v>-1.5078684654616485</c:v>
                </c:pt>
                <c:pt idx="1111">
                  <c:v>-1.5279056939228366</c:v>
                </c:pt>
                <c:pt idx="1112">
                  <c:v>-1.5854099888452022</c:v>
                </c:pt>
                <c:pt idx="1113">
                  <c:v>-1.6730414054834386</c:v>
                </c:pt>
                <c:pt idx="1114">
                  <c:v>-1.7783466503610985</c:v>
                </c:pt>
                <c:pt idx="1115">
                  <c:v>-1.8869651041593063</c:v>
                </c:pt>
                <c:pt idx="1116">
                  <c:v>-1.9844293554656471</c:v>
                </c:pt>
                <c:pt idx="1117">
                  <c:v>-2.0598028729597124</c:v>
                </c:pt>
                <c:pt idx="1118">
                  <c:v>-2.107066284794997</c:v>
                </c:pt>
                <c:pt idx="1119">
                  <c:v>-2.1247150668423989</c:v>
                </c:pt>
                <c:pt idx="1120">
                  <c:v>-2.118111629476465</c:v>
                </c:pt>
                <c:pt idx="1121">
                  <c:v>-2.1046947911811462</c:v>
                </c:pt>
                <c:pt idx="1122">
                  <c:v>-2.0975739617177775</c:v>
                </c:pt>
                <c:pt idx="1123">
                  <c:v>-2.0983567651586004</c:v>
                </c:pt>
                <c:pt idx="1124">
                  <c:v>-2.1027489927004366</c:v>
                </c:pt>
                <c:pt idx="1125">
                  <c:v>-2.1062041339297708</c:v>
                </c:pt>
                <c:pt idx="1126">
                  <c:v>-2.106250951259204</c:v>
                </c:pt>
                <c:pt idx="1127">
                  <c:v>-2.1014289907684169</c:v>
                </c:pt>
                <c:pt idx="1128">
                  <c:v>-2.0923928291291123</c:v>
                </c:pt>
                <c:pt idx="1129">
                  <c:v>-2.0820837012791116</c:v>
                </c:pt>
                <c:pt idx="1130">
                  <c:v>-2.0738559401438406</c:v>
                </c:pt>
                <c:pt idx="1131">
                  <c:v>-2.0675671666532556</c:v>
                </c:pt>
                <c:pt idx="1132">
                  <c:v>-2.0555100078701973</c:v>
                </c:pt>
                <c:pt idx="1133">
                  <c:v>-2.0276261666042745</c:v>
                </c:pt>
                <c:pt idx="1134">
                  <c:v>-1.9816743122172229</c:v>
                </c:pt>
                <c:pt idx="1135">
                  <c:v>-1.9261799453647546</c:v>
                </c:pt>
                <c:pt idx="1136">
                  <c:v>-1.8635551980062275</c:v>
                </c:pt>
                <c:pt idx="1137">
                  <c:v>-1.7881507327443626</c:v>
                </c:pt>
                <c:pt idx="1138">
                  <c:v>-1.6959324250918348</c:v>
                </c:pt>
                <c:pt idx="1139">
                  <c:v>-1.5864737434636322</c:v>
                </c:pt>
                <c:pt idx="1140">
                  <c:v>-1.4573106180188322</c:v>
                </c:pt>
                <c:pt idx="1141">
                  <c:v>-1.3024080535158566</c:v>
                </c:pt>
                <c:pt idx="1142">
                  <c:v>-1.1220625382833094</c:v>
                </c:pt>
                <c:pt idx="1143">
                  <c:v>-0.93317889556937095</c:v>
                </c:pt>
                <c:pt idx="1144">
                  <c:v>-0.74784837972599205</c:v>
                </c:pt>
                <c:pt idx="1145">
                  <c:v>-0.5621333654186409</c:v>
                </c:pt>
                <c:pt idx="1146">
                  <c:v>-0.37695924632532296</c:v>
                </c:pt>
                <c:pt idx="1147">
                  <c:v>-0.212321231953123</c:v>
                </c:pt>
                <c:pt idx="1148">
                  <c:v>-9.9246502639638856E-2</c:v>
                </c:pt>
                <c:pt idx="1149">
                  <c:v>-5.4767920317907004E-2</c:v>
                </c:pt>
                <c:pt idx="1150">
                  <c:v>-0.11826724554517815</c:v>
                </c:pt>
                <c:pt idx="1151">
                  <c:v>-0.34890853518971232</c:v>
                </c:pt>
                <c:pt idx="1152">
                  <c:v>-0.63946022860683915</c:v>
                </c:pt>
                <c:pt idx="1153">
                  <c:v>-0.82314240532204497</c:v>
                </c:pt>
                <c:pt idx="1154">
                  <c:v>-0.88402107708714417</c:v>
                </c:pt>
                <c:pt idx="1155">
                  <c:v>-0.85566553548426705</c:v>
                </c:pt>
                <c:pt idx="1156">
                  <c:v>-0.75222546204083929</c:v>
                </c:pt>
                <c:pt idx="1157">
                  <c:v>-0.63031187793735111</c:v>
                </c:pt>
                <c:pt idx="1158">
                  <c:v>-0.54512723276555441</c:v>
                </c:pt>
                <c:pt idx="1159">
                  <c:v>-0.49686872512316371</c:v>
                </c:pt>
                <c:pt idx="1160">
                  <c:v>-0.47075946212363118</c:v>
                </c:pt>
                <c:pt idx="1161">
                  <c:v>-0.45155932067935722</c:v>
                </c:pt>
                <c:pt idx="1162">
                  <c:v>-0.426231563863462</c:v>
                </c:pt>
                <c:pt idx="1163">
                  <c:v>-0.38864195568279297</c:v>
                </c:pt>
                <c:pt idx="1164">
                  <c:v>-0.34594003002875223</c:v>
                </c:pt>
                <c:pt idx="1165">
                  <c:v>-0.31554392422222632</c:v>
                </c:pt>
                <c:pt idx="1166">
                  <c:v>-0.30568097369377872</c:v>
                </c:pt>
                <c:pt idx="1167">
                  <c:v>-0.31005747379840809</c:v>
                </c:pt>
                <c:pt idx="1168">
                  <c:v>-0.31698158662842696</c:v>
                </c:pt>
                <c:pt idx="1169">
                  <c:v>-0.31748803399401093</c:v>
                </c:pt>
                <c:pt idx="1170">
                  <c:v>-0.30679123257708341</c:v>
                </c:pt>
                <c:pt idx="1171">
                  <c:v>-0.28471531411749296</c:v>
                </c:pt>
                <c:pt idx="1172">
                  <c:v>-0.25318602538264756</c:v>
                </c:pt>
                <c:pt idx="1173">
                  <c:v>-0.21639499098107312</c:v>
                </c:pt>
                <c:pt idx="1174">
                  <c:v>-0.18216192481781007</c:v>
                </c:pt>
                <c:pt idx="1175">
                  <c:v>-0.15894961767267249</c:v>
                </c:pt>
                <c:pt idx="1176">
                  <c:v>-0.15027614520576815</c:v>
                </c:pt>
                <c:pt idx="1177">
                  <c:v>-0.15315424282905502</c:v>
                </c:pt>
                <c:pt idx="1178">
                  <c:v>-0.16196949929054727</c:v>
                </c:pt>
                <c:pt idx="1179">
                  <c:v>-0.17121828051232396</c:v>
                </c:pt>
                <c:pt idx="1180">
                  <c:v>-0.17643734599236013</c:v>
                </c:pt>
                <c:pt idx="1181">
                  <c:v>-0.17538486924571547</c:v>
                </c:pt>
                <c:pt idx="1182">
                  <c:v>-0.16843346747304994</c:v>
                </c:pt>
                <c:pt idx="1183">
                  <c:v>-0.15782203564992722</c:v>
                </c:pt>
                <c:pt idx="1184">
                  <c:v>-0.14630787303623435</c:v>
                </c:pt>
                <c:pt idx="1185">
                  <c:v>-0.13627517288696786</c:v>
                </c:pt>
                <c:pt idx="1186">
                  <c:v>-0.12878804287582737</c:v>
                </c:pt>
                <c:pt idx="1187">
                  <c:v>-0.12458046682657178</c:v>
                </c:pt>
                <c:pt idx="1188">
                  <c:v>-0.12353253875879212</c:v>
                </c:pt>
                <c:pt idx="1189">
                  <c:v>-0.12480203080579497</c:v>
                </c:pt>
                <c:pt idx="1190">
                  <c:v>-0.12727849644432179</c:v>
                </c:pt>
                <c:pt idx="1191">
                  <c:v>-0.1300688764675284</c:v>
                </c:pt>
                <c:pt idx="1192">
                  <c:v>-0.13304257095050842</c:v>
                </c:pt>
                <c:pt idx="1193">
                  <c:v>-0.13757699440323917</c:v>
                </c:pt>
                <c:pt idx="1194">
                  <c:v>-0.14535623809520395</c:v>
                </c:pt>
                <c:pt idx="1195">
                  <c:v>-0.15733799145655833</c:v>
                </c:pt>
                <c:pt idx="1196">
                  <c:v>-0.17336717049801939</c:v>
                </c:pt>
                <c:pt idx="1197">
                  <c:v>-0.19206261495319121</c:v>
                </c:pt>
                <c:pt idx="1198">
                  <c:v>-0.21178068343863568</c:v>
                </c:pt>
                <c:pt idx="1199">
                  <c:v>-0.23141051013950359</c:v>
                </c:pt>
                <c:pt idx="1200">
                  <c:v>-0.25077731445463836</c:v>
                </c:pt>
                <c:pt idx="1201">
                  <c:v>-0.27082379759638214</c:v>
                </c:pt>
                <c:pt idx="1202">
                  <c:v>-0.29192319983016302</c:v>
                </c:pt>
                <c:pt idx="1203">
                  <c:v>-0.31382950436880097</c:v>
                </c:pt>
                <c:pt idx="1204">
                  <c:v>-0.33557837078619862</c:v>
                </c:pt>
                <c:pt idx="1205">
                  <c:v>-0.35560408309906921</c:v>
                </c:pt>
                <c:pt idx="1206">
                  <c:v>-0.372415621750393</c:v>
                </c:pt>
                <c:pt idx="1207">
                  <c:v>-0.38648578130903766</c:v>
                </c:pt>
                <c:pt idx="1208">
                  <c:v>-0.40189206467598793</c:v>
                </c:pt>
                <c:pt idx="1209">
                  <c:v>-0.42360847057874856</c:v>
                </c:pt>
                <c:pt idx="1210">
                  <c:v>-0.45340878923505185</c:v>
                </c:pt>
                <c:pt idx="1211">
                  <c:v>-0.4894422057783836</c:v>
                </c:pt>
                <c:pt idx="1212">
                  <c:v>-0.52880990442953213</c:v>
                </c:pt>
                <c:pt idx="1213">
                  <c:v>-0.56940381481575353</c:v>
                </c:pt>
                <c:pt idx="1214">
                  <c:v>-0.61182244808579433</c:v>
                </c:pt>
                <c:pt idx="1215">
                  <c:v>-0.65960939634878302</c:v>
                </c:pt>
                <c:pt idx="1216">
                  <c:v>-0.7169519192379189</c:v>
                </c:pt>
                <c:pt idx="1217">
                  <c:v>-0.78800385160376307</c:v>
                </c:pt>
                <c:pt idx="1218">
                  <c:v>-0.87796026873153099</c:v>
                </c:pt>
                <c:pt idx="1219">
                  <c:v>-0.99297909537101448</c:v>
                </c:pt>
                <c:pt idx="1220">
                  <c:v>-1.1372210246642043</c:v>
                </c:pt>
                <c:pt idx="1221">
                  <c:v>-1.3027039278386305</c:v>
                </c:pt>
                <c:pt idx="1222">
                  <c:v>-1.464690888000646</c:v>
                </c:pt>
                <c:pt idx="1223">
                  <c:v>-1.6018577624301034</c:v>
                </c:pt>
                <c:pt idx="1224">
                  <c:v>-1.7103707196197762</c:v>
                </c:pt>
                <c:pt idx="1225">
                  <c:v>-1.7880195290595104</c:v>
                </c:pt>
                <c:pt idx="1226">
                  <c:v>-1.8268230998015818</c:v>
                </c:pt>
                <c:pt idx="1227">
                  <c:v>-1.8166705495648423</c:v>
                </c:pt>
                <c:pt idx="1228">
                  <c:v>-1.7717037847328843</c:v>
                </c:pt>
                <c:pt idx="1229">
                  <c:v>-1.7080388866517877</c:v>
                </c:pt>
                <c:pt idx="1230">
                  <c:v>-1.6387274351959176</c:v>
                </c:pt>
                <c:pt idx="1231">
                  <c:v>-1.5700696995100458</c:v>
                </c:pt>
                <c:pt idx="1232">
                  <c:v>-1.5066611411155271</c:v>
                </c:pt>
                <c:pt idx="1233">
                  <c:v>-1.4676831217941995</c:v>
                </c:pt>
                <c:pt idx="1234">
                  <c:v>-1.4639271936498228</c:v>
                </c:pt>
                <c:pt idx="1235">
                  <c:v>-1.4942949528634204</c:v>
                </c:pt>
                <c:pt idx="1236">
                  <c:v>-1.5587715185247575</c:v>
                </c:pt>
                <c:pt idx="1237">
                  <c:v>-1.6488547828939801</c:v>
                </c:pt>
                <c:pt idx="1238">
                  <c:v>-1.7542227671458159</c:v>
                </c:pt>
                <c:pt idx="1239">
                  <c:v>-1.8634273106151606</c:v>
                </c:pt>
                <c:pt idx="1240">
                  <c:v>-1.9615632142080675</c:v>
                </c:pt>
                <c:pt idx="1241">
                  <c:v>-2.0339142036540383</c:v>
                </c:pt>
                <c:pt idx="1242">
                  <c:v>-2.0730906842102077</c:v>
                </c:pt>
                <c:pt idx="1243">
                  <c:v>-2.078236504543518</c:v>
                </c:pt>
                <c:pt idx="1244">
                  <c:v>-2.0582853165829951</c:v>
                </c:pt>
                <c:pt idx="1245">
                  <c:v>-2.0313714050788341</c:v>
                </c:pt>
                <c:pt idx="1246">
                  <c:v>-2.0103495203317778</c:v>
                </c:pt>
                <c:pt idx="1247">
                  <c:v>-1.9994503465550892</c:v>
                </c:pt>
                <c:pt idx="1248">
                  <c:v>-1.9967798293146202</c:v>
                </c:pt>
                <c:pt idx="1249">
                  <c:v>-1.9981083767777921</c:v>
                </c:pt>
                <c:pt idx="1250">
                  <c:v>-1.9995467051272766</c:v>
                </c:pt>
                <c:pt idx="1251">
                  <c:v>-1.998530886756575</c:v>
                </c:pt>
                <c:pt idx="1252">
                  <c:v>-1.9932288539277765</c:v>
                </c:pt>
                <c:pt idx="1253">
                  <c:v>-1.9824828582273593</c:v>
                </c:pt>
                <c:pt idx="1254">
                  <c:v>-1.9679970380106879</c:v>
                </c:pt>
                <c:pt idx="1255">
                  <c:v>-1.9535765662279323</c:v>
                </c:pt>
                <c:pt idx="1256">
                  <c:v>-1.9411112291136781</c:v>
                </c:pt>
                <c:pt idx="1257">
                  <c:v>-1.926899969608884</c:v>
                </c:pt>
                <c:pt idx="1258">
                  <c:v>-1.9057265557298571</c:v>
                </c:pt>
                <c:pt idx="1259">
                  <c:v>-1.8768034290427427</c:v>
                </c:pt>
                <c:pt idx="1260">
                  <c:v>-1.8415716034112404</c:v>
                </c:pt>
                <c:pt idx="1261">
                  <c:v>-1.7968582187681239</c:v>
                </c:pt>
                <c:pt idx="1262">
                  <c:v>-1.7374051400642687</c:v>
                </c:pt>
                <c:pt idx="1263">
                  <c:v>-1.6626492476358998</c:v>
                </c:pt>
                <c:pt idx="1264">
                  <c:v>-1.5787908562370951</c:v>
                </c:pt>
                <c:pt idx="1265">
                  <c:v>-1.492644855387798</c:v>
                </c:pt>
                <c:pt idx="1266">
                  <c:v>-1.4016513660598202</c:v>
                </c:pt>
                <c:pt idx="1267">
                  <c:v>-1.2960924136895724</c:v>
                </c:pt>
                <c:pt idx="1268">
                  <c:v>-1.1714099236430486</c:v>
                </c:pt>
                <c:pt idx="1269">
                  <c:v>-1.0339345958533759</c:v>
                </c:pt>
                <c:pt idx="1270">
                  <c:v>-0.88953718619938116</c:v>
                </c:pt>
                <c:pt idx="1271">
                  <c:v>-0.73851220937221129</c:v>
                </c:pt>
                <c:pt idx="1272">
                  <c:v>-0.58225809938565043</c:v>
                </c:pt>
                <c:pt idx="1273">
                  <c:v>-0.42530870534719167</c:v>
                </c:pt>
                <c:pt idx="1274">
                  <c:v>-0.27745001827423632</c:v>
                </c:pt>
                <c:pt idx="1275">
                  <c:v>-0.15501424817569692</c:v>
                </c:pt>
                <c:pt idx="1276">
                  <c:v>-7.182638062735619E-2</c:v>
                </c:pt>
                <c:pt idx="1277">
                  <c:v>-3.844966760402007E-2</c:v>
                </c:pt>
                <c:pt idx="1278">
                  <c:v>-7.7400643605146327E-2</c:v>
                </c:pt>
                <c:pt idx="1279">
                  <c:v>-0.2513487387550174</c:v>
                </c:pt>
                <c:pt idx="1280">
                  <c:v>-0.53603156065618551</c:v>
                </c:pt>
                <c:pt idx="1281">
                  <c:v>-0.77972306900939981</c:v>
                </c:pt>
                <c:pt idx="1282">
                  <c:v>-0.89090053470018826</c:v>
                </c:pt>
                <c:pt idx="1283">
                  <c:v>-0.90706978581679454</c:v>
                </c:pt>
                <c:pt idx="1284">
                  <c:v>-0.84921880394328697</c:v>
                </c:pt>
                <c:pt idx="1285">
                  <c:v>-0.74138829209699808</c:v>
                </c:pt>
                <c:pt idx="1286">
                  <c:v>-0.62984200073499153</c:v>
                </c:pt>
                <c:pt idx="1287">
                  <c:v>-0.55344753919300127</c:v>
                </c:pt>
                <c:pt idx="1288">
                  <c:v>-0.50533336974541354</c:v>
                </c:pt>
                <c:pt idx="1289">
                  <c:v>-0.4595708672710378</c:v>
                </c:pt>
                <c:pt idx="1290">
                  <c:v>-0.38862109342034373</c:v>
                </c:pt>
                <c:pt idx="1291">
                  <c:v>-0.28551111630868031</c:v>
                </c:pt>
                <c:pt idx="1292">
                  <c:v>-0.17987869213428437</c:v>
                </c:pt>
                <c:pt idx="1293">
                  <c:v>-0.11049928139748194</c:v>
                </c:pt>
                <c:pt idx="1294">
                  <c:v>-8.2917772340362739E-2</c:v>
                </c:pt>
                <c:pt idx="1295">
                  <c:v>-8.5600158512797467E-2</c:v>
                </c:pt>
                <c:pt idx="1296">
                  <c:v>-0.10894176840057537</c:v>
                </c:pt>
                <c:pt idx="1297">
                  <c:v>-0.14623266078484609</c:v>
                </c:pt>
                <c:pt idx="1298">
                  <c:v>-0.1884073755357237</c:v>
                </c:pt>
                <c:pt idx="1299">
                  <c:v>-0.22285721881951279</c:v>
                </c:pt>
                <c:pt idx="1300">
                  <c:v>-0.23988626237310715</c:v>
                </c:pt>
                <c:pt idx="1301">
                  <c:v>-0.23588214908028146</c:v>
                </c:pt>
                <c:pt idx="1302">
                  <c:v>-0.21376973522416215</c:v>
                </c:pt>
                <c:pt idx="1303">
                  <c:v>-0.18030023626535568</c:v>
                </c:pt>
                <c:pt idx="1304">
                  <c:v>-0.14306222692903797</c:v>
                </c:pt>
                <c:pt idx="1305">
                  <c:v>-0.10884012419550218</c:v>
                </c:pt>
                <c:pt idx="1306">
                  <c:v>-8.2660876947719342E-2</c:v>
                </c:pt>
                <c:pt idx="1307">
                  <c:v>-6.6806765309083721E-2</c:v>
                </c:pt>
                <c:pt idx="1308">
                  <c:v>-6.057214982237747E-2</c:v>
                </c:pt>
                <c:pt idx="1309">
                  <c:v>-6.2157437625308301E-2</c:v>
                </c:pt>
                <c:pt idx="1310">
                  <c:v>-6.9046009946081566E-2</c:v>
                </c:pt>
                <c:pt idx="1311">
                  <c:v>-7.8813507528856241E-2</c:v>
                </c:pt>
                <c:pt idx="1312">
                  <c:v>-8.9688422338013468E-2</c:v>
                </c:pt>
                <c:pt idx="1313">
                  <c:v>-9.9802972668185011E-2</c:v>
                </c:pt>
                <c:pt idx="1314">
                  <c:v>-0.10732019418410617</c:v>
                </c:pt>
                <c:pt idx="1315">
                  <c:v>-0.11072851997791083</c:v>
                </c:pt>
                <c:pt idx="1316">
                  <c:v>-0.10935506173544515</c:v>
                </c:pt>
                <c:pt idx="1317">
                  <c:v>-0.10391734134369694</c:v>
                </c:pt>
                <c:pt idx="1318">
                  <c:v>-9.5724045366940388E-2</c:v>
                </c:pt>
                <c:pt idx="1319">
                  <c:v>-8.6928595369732825E-2</c:v>
                </c:pt>
                <c:pt idx="1320">
                  <c:v>-8.0295845892487214E-2</c:v>
                </c:pt>
                <c:pt idx="1321">
                  <c:v>-7.818103557468857E-2</c:v>
                </c:pt>
                <c:pt idx="1322">
                  <c:v>-8.0973265325756244E-2</c:v>
                </c:pt>
                <c:pt idx="1323">
                  <c:v>-8.7722769333208689E-2</c:v>
                </c:pt>
                <c:pt idx="1324">
                  <c:v>-9.7049762398619066E-2</c:v>
                </c:pt>
                <c:pt idx="1325">
                  <c:v>-0.107112654090363</c:v>
                </c:pt>
                <c:pt idx="1326">
                  <c:v>-0.1163181955390358</c:v>
                </c:pt>
                <c:pt idx="1327">
                  <c:v>-0.12355861153183065</c:v>
                </c:pt>
                <c:pt idx="1328">
                  <c:v>-0.12819848116590468</c:v>
                </c:pt>
                <c:pt idx="1329">
                  <c:v>-0.13068540517075306</c:v>
                </c:pt>
                <c:pt idx="1330">
                  <c:v>-0.1316145416624325</c:v>
                </c:pt>
                <c:pt idx="1331">
                  <c:v>-0.13126843367094213</c:v>
                </c:pt>
                <c:pt idx="1332">
                  <c:v>-0.12953203221943604</c:v>
                </c:pt>
                <c:pt idx="1333">
                  <c:v>-0.12670929575016862</c:v>
                </c:pt>
                <c:pt idx="1334">
                  <c:v>-0.12305090501018158</c:v>
                </c:pt>
                <c:pt idx="1335">
                  <c:v>-0.11853260099010408</c:v>
                </c:pt>
                <c:pt idx="1336">
                  <c:v>-0.11311824013667737</c:v>
                </c:pt>
                <c:pt idx="1337">
                  <c:v>-0.10652553823947279</c:v>
                </c:pt>
                <c:pt idx="1338">
                  <c:v>-9.8480973245334946E-2</c:v>
                </c:pt>
                <c:pt idx="1339">
                  <c:v>-8.9471386736102429E-2</c:v>
                </c:pt>
                <c:pt idx="1340">
                  <c:v>-7.9848646501149409E-2</c:v>
                </c:pt>
                <c:pt idx="1341">
                  <c:v>-6.9779175555711531E-2</c:v>
                </c:pt>
                <c:pt idx="1342">
                  <c:v>-5.9705016946506984E-2</c:v>
                </c:pt>
                <c:pt idx="1343">
                  <c:v>-5.0969585355237226E-2</c:v>
                </c:pt>
                <c:pt idx="1344">
                  <c:v>-4.4859220345881308E-2</c:v>
                </c:pt>
                <c:pt idx="1345">
                  <c:v>-4.1843076594557972E-2</c:v>
                </c:pt>
                <c:pt idx="1346">
                  <c:v>-4.1218540193874248E-2</c:v>
                </c:pt>
                <c:pt idx="1347">
                  <c:v>-4.2100444677570389E-2</c:v>
                </c:pt>
                <c:pt idx="1348">
                  <c:v>-4.3214135921245997E-2</c:v>
                </c:pt>
                <c:pt idx="1349">
                  <c:v>-4.3151300415765606E-2</c:v>
                </c:pt>
                <c:pt idx="1350">
                  <c:v>-4.0952585828292212E-2</c:v>
                </c:pt>
                <c:pt idx="1351">
                  <c:v>-3.6633599303313912E-2</c:v>
                </c:pt>
                <c:pt idx="1352">
                  <c:v>-3.0869439094011904E-2</c:v>
                </c:pt>
                <c:pt idx="1353">
                  <c:v>-2.4757922298362402E-2</c:v>
                </c:pt>
                <c:pt idx="1354">
                  <c:v>-1.86764601090183E-2</c:v>
                </c:pt>
                <c:pt idx="1355">
                  <c:v>-1.2519095477427526E-2</c:v>
                </c:pt>
                <c:pt idx="1356">
                  <c:v>-6.3189730080517072E-3</c:v>
                </c:pt>
                <c:pt idx="1357">
                  <c:v>2.6308064499661315E-4</c:v>
                </c:pt>
                <c:pt idx="1358">
                  <c:v>7.0790233888045912E-3</c:v>
                </c:pt>
                <c:pt idx="1359">
                  <c:v>1.3617309162696755E-2</c:v>
                </c:pt>
                <c:pt idx="1360">
                  <c:v>1.9449377463009992E-2</c:v>
                </c:pt>
                <c:pt idx="1361">
                  <c:v>2.4211225505879792E-2</c:v>
                </c:pt>
                <c:pt idx="1362">
                  <c:v>2.823345714254899E-2</c:v>
                </c:pt>
                <c:pt idx="1363">
                  <c:v>3.1743796508751483E-2</c:v>
                </c:pt>
                <c:pt idx="1364">
                  <c:v>3.5251446018868961E-2</c:v>
                </c:pt>
                <c:pt idx="1365">
                  <c:v>3.9348494799087003E-2</c:v>
                </c:pt>
                <c:pt idx="1366">
                  <c:v>4.418003243675514E-2</c:v>
                </c:pt>
                <c:pt idx="1367">
                  <c:v>4.9870169819435817E-2</c:v>
                </c:pt>
                <c:pt idx="1368">
                  <c:v>5.6061107249664163E-2</c:v>
                </c:pt>
                <c:pt idx="1369">
                  <c:v>6.2291582521569445E-2</c:v>
                </c:pt>
                <c:pt idx="1370">
                  <c:v>6.7954138206060569E-2</c:v>
                </c:pt>
                <c:pt idx="1371">
                  <c:v>7.2457261448923393E-2</c:v>
                </c:pt>
                <c:pt idx="1372">
                  <c:v>7.5096288735193181E-2</c:v>
                </c:pt>
                <c:pt idx="1373">
                  <c:v>7.5411156411908431E-2</c:v>
                </c:pt>
                <c:pt idx="1374">
                  <c:v>7.3909459353068613E-2</c:v>
                </c:pt>
                <c:pt idx="1375">
                  <c:v>7.1260969023461546E-2</c:v>
                </c:pt>
                <c:pt idx="1376">
                  <c:v>6.8149368699147603E-2</c:v>
                </c:pt>
                <c:pt idx="1377">
                  <c:v>6.4912593653903269E-2</c:v>
                </c:pt>
                <c:pt idx="1378">
                  <c:v>6.20680657891498E-2</c:v>
                </c:pt>
                <c:pt idx="1379">
                  <c:v>6.0064614783777164E-2</c:v>
                </c:pt>
                <c:pt idx="1380">
                  <c:v>5.9186180092831879E-2</c:v>
                </c:pt>
                <c:pt idx="1381">
                  <c:v>5.9248729084927905E-2</c:v>
                </c:pt>
                <c:pt idx="1382">
                  <c:v>6.0265599483782906E-2</c:v>
                </c:pt>
                <c:pt idx="1383">
                  <c:v>6.2003873980062428E-2</c:v>
                </c:pt>
                <c:pt idx="1384">
                  <c:v>6.4317075109763838E-2</c:v>
                </c:pt>
                <c:pt idx="1385">
                  <c:v>6.6910954711977541E-2</c:v>
                </c:pt>
                <c:pt idx="1386">
                  <c:v>6.9333647883820848E-2</c:v>
                </c:pt>
                <c:pt idx="1387">
                  <c:v>7.1138684318170484E-2</c:v>
                </c:pt>
                <c:pt idx="1388">
                  <c:v>7.2350981644653936E-2</c:v>
                </c:pt>
                <c:pt idx="1389">
                  <c:v>7.3240275998673984E-2</c:v>
                </c:pt>
                <c:pt idx="1390">
                  <c:v>7.3756092376246599E-2</c:v>
                </c:pt>
                <c:pt idx="1391">
                  <c:v>7.3683119343755321E-2</c:v>
                </c:pt>
                <c:pt idx="1392">
                  <c:v>7.3411956667813055E-2</c:v>
                </c:pt>
                <c:pt idx="1393">
                  <c:v>7.3590359467347113E-2</c:v>
                </c:pt>
                <c:pt idx="1394">
                  <c:v>7.4652374992357162E-2</c:v>
                </c:pt>
                <c:pt idx="1395">
                  <c:v>7.670851327251095E-2</c:v>
                </c:pt>
                <c:pt idx="1396">
                  <c:v>7.958979150152895E-2</c:v>
                </c:pt>
                <c:pt idx="1397">
                  <c:v>8.3037630017655073E-2</c:v>
                </c:pt>
                <c:pt idx="1398">
                  <c:v>8.6508720402290115E-2</c:v>
                </c:pt>
                <c:pt idx="1399">
                  <c:v>8.9552150335260136E-2</c:v>
                </c:pt>
                <c:pt idx="1400">
                  <c:v>9.1959458463220609E-2</c:v>
                </c:pt>
                <c:pt idx="1401">
                  <c:v>9.3789843706516648E-2</c:v>
                </c:pt>
                <c:pt idx="1402">
                  <c:v>9.5587615706313286E-2</c:v>
                </c:pt>
                <c:pt idx="1403">
                  <c:v>9.7749367893035247E-2</c:v>
                </c:pt>
                <c:pt idx="1404">
                  <c:v>0.10031379508446532</c:v>
                </c:pt>
                <c:pt idx="1405">
                  <c:v>0.10305137799707578</c:v>
                </c:pt>
                <c:pt idx="1406">
                  <c:v>0.1055070870937915</c:v>
                </c:pt>
                <c:pt idx="1407">
                  <c:v>0.10728138012534139</c:v>
                </c:pt>
                <c:pt idx="1408">
                  <c:v>0.10844589483215093</c:v>
                </c:pt>
                <c:pt idx="1409">
                  <c:v>0.10920527412354883</c:v>
                </c:pt>
                <c:pt idx="1410">
                  <c:v>0.10995234278539798</c:v>
                </c:pt>
                <c:pt idx="1411">
                  <c:v>0.11093842440449729</c:v>
                </c:pt>
                <c:pt idx="1412">
                  <c:v>0.11210993679145571</c:v>
                </c:pt>
                <c:pt idx="1413">
                  <c:v>0.11331331489974535</c:v>
                </c:pt>
                <c:pt idx="1414">
                  <c:v>0.11446881356546137</c:v>
                </c:pt>
                <c:pt idx="1415">
                  <c:v>0.11541735219612874</c:v>
                </c:pt>
                <c:pt idx="1416">
                  <c:v>0.11600146441953796</c:v>
                </c:pt>
                <c:pt idx="1417">
                  <c:v>0.11643370698769638</c:v>
                </c:pt>
                <c:pt idx="1418">
                  <c:v>0.11709115319019857</c:v>
                </c:pt>
                <c:pt idx="1419">
                  <c:v>0.11804722812813714</c:v>
                </c:pt>
                <c:pt idx="1420">
                  <c:v>0.11914556733718926</c:v>
                </c:pt>
                <c:pt idx="1421">
                  <c:v>0.12026594667276973</c:v>
                </c:pt>
                <c:pt idx="1422">
                  <c:v>0.12135278459134823</c:v>
                </c:pt>
                <c:pt idx="1423">
                  <c:v>0.12203343315061724</c:v>
                </c:pt>
                <c:pt idx="1424">
                  <c:v>0.12253041856910721</c:v>
                </c:pt>
                <c:pt idx="1425">
                  <c:v>0.12296086559832277</c:v>
                </c:pt>
                <c:pt idx="1426">
                  <c:v>0.12365898425623072</c:v>
                </c:pt>
                <c:pt idx="1427">
                  <c:v>0.12457233164990457</c:v>
                </c:pt>
                <c:pt idx="1428">
                  <c:v>0.12563206516575179</c:v>
                </c:pt>
                <c:pt idx="1429">
                  <c:v>0.12682355469816306</c:v>
                </c:pt>
                <c:pt idx="1430">
                  <c:v>0.12811769352984559</c:v>
                </c:pt>
                <c:pt idx="1431">
                  <c:v>0.12945702920012483</c:v>
                </c:pt>
                <c:pt idx="1432">
                  <c:v>0.13110467232972081</c:v>
                </c:pt>
                <c:pt idx="1433">
                  <c:v>0.13288763262621281</c:v>
                </c:pt>
                <c:pt idx="1434">
                  <c:v>0.13446083024878505</c:v>
                </c:pt>
                <c:pt idx="1435">
                  <c:v>0.13570575451647673</c:v>
                </c:pt>
                <c:pt idx="1436">
                  <c:v>0.1366698417139858</c:v>
                </c:pt>
                <c:pt idx="1437">
                  <c:v>0.1373301226921628</c:v>
                </c:pt>
                <c:pt idx="1438">
                  <c:v>0.13774914949800168</c:v>
                </c:pt>
                <c:pt idx="1439">
                  <c:v>0.13804964792159236</c:v>
                </c:pt>
                <c:pt idx="1440">
                  <c:v>0.13843772931646225</c:v>
                </c:pt>
                <c:pt idx="1441">
                  <c:v>0.13908856042339304</c:v>
                </c:pt>
                <c:pt idx="1442">
                  <c:v>0.14024185391592625</c:v>
                </c:pt>
                <c:pt idx="1443">
                  <c:v>0.14188317452452101</c:v>
                </c:pt>
                <c:pt idx="1444">
                  <c:v>0.14380617076719268</c:v>
                </c:pt>
                <c:pt idx="1445">
                  <c:v>0.1454294920948192</c:v>
                </c:pt>
                <c:pt idx="1446">
                  <c:v>0.14629247264848175</c:v>
                </c:pt>
                <c:pt idx="1447">
                  <c:v>0.14616613412674517</c:v>
                </c:pt>
                <c:pt idx="1448">
                  <c:v>0.14537366231483179</c:v>
                </c:pt>
                <c:pt idx="1449">
                  <c:v>0.14440147123296987</c:v>
                </c:pt>
                <c:pt idx="1450">
                  <c:v>0.14375957131444239</c:v>
                </c:pt>
                <c:pt idx="1451">
                  <c:v>0.14361510877286496</c:v>
                </c:pt>
                <c:pt idx="1452">
                  <c:v>0.1440061828374381</c:v>
                </c:pt>
                <c:pt idx="1453">
                  <c:v>0.14480262136441224</c:v>
                </c:pt>
                <c:pt idx="1454">
                  <c:v>0.14578356602470047</c:v>
                </c:pt>
                <c:pt idx="1455">
                  <c:v>0.14678444077215466</c:v>
                </c:pt>
                <c:pt idx="1456">
                  <c:v>0.14789739799247431</c:v>
                </c:pt>
                <c:pt idx="1457">
                  <c:v>0.14928729709860236</c:v>
                </c:pt>
                <c:pt idx="1458">
                  <c:v>0.15100301272985173</c:v>
                </c:pt>
                <c:pt idx="1459">
                  <c:v>0.15309082257517803</c:v>
                </c:pt>
                <c:pt idx="1460">
                  <c:v>0.15541097897463682</c:v>
                </c:pt>
                <c:pt idx="1461">
                  <c:v>0.15769287686910816</c:v>
                </c:pt>
                <c:pt idx="1462">
                  <c:v>0.1597462708868683</c:v>
                </c:pt>
                <c:pt idx="1463">
                  <c:v>0.16135172175100959</c:v>
                </c:pt>
                <c:pt idx="1464">
                  <c:v>0.16260570592145188</c:v>
                </c:pt>
                <c:pt idx="1465">
                  <c:v>0.16359875166467383</c:v>
                </c:pt>
                <c:pt idx="1466">
                  <c:v>0.16439993244805132</c:v>
                </c:pt>
                <c:pt idx="1467">
                  <c:v>0.16513273916727819</c:v>
                </c:pt>
                <c:pt idx="1468">
                  <c:v>0.166080686922807</c:v>
                </c:pt>
                <c:pt idx="1469">
                  <c:v>0.16733521129202308</c:v>
                </c:pt>
                <c:pt idx="1470">
                  <c:v>0.16882871694975329</c:v>
                </c:pt>
                <c:pt idx="1471">
                  <c:v>0.17035950036089084</c:v>
                </c:pt>
                <c:pt idx="1472">
                  <c:v>0.17191107205183664</c:v>
                </c:pt>
                <c:pt idx="1473">
                  <c:v>0.17338519612802764</c:v>
                </c:pt>
                <c:pt idx="1474">
                  <c:v>0.17473824524756551</c:v>
                </c:pt>
                <c:pt idx="1475">
                  <c:v>0.17613906695254253</c:v>
                </c:pt>
                <c:pt idx="1476">
                  <c:v>0.17767184735355773</c:v>
                </c:pt>
                <c:pt idx="1477">
                  <c:v>0.17907681217627935</c:v>
                </c:pt>
                <c:pt idx="1478">
                  <c:v>0.18039965503867167</c:v>
                </c:pt>
                <c:pt idx="1479">
                  <c:v>0.18164274364695793</c:v>
                </c:pt>
                <c:pt idx="1480">
                  <c:v>0.18275755172163605</c:v>
                </c:pt>
                <c:pt idx="1481">
                  <c:v>0.18364046447799393</c:v>
                </c:pt>
                <c:pt idx="1482">
                  <c:v>0.18438910606627096</c:v>
                </c:pt>
                <c:pt idx="1483">
                  <c:v>0.18506533788331175</c:v>
                </c:pt>
                <c:pt idx="1484">
                  <c:v>0.18567378055057188</c:v>
                </c:pt>
                <c:pt idx="1485">
                  <c:v>0.18614597917722608</c:v>
                </c:pt>
                <c:pt idx="1486">
                  <c:v>0.18672117695323978</c:v>
                </c:pt>
                <c:pt idx="1487">
                  <c:v>0.18774331808987987</c:v>
                </c:pt>
                <c:pt idx="1488">
                  <c:v>0.18905125131641734</c:v>
                </c:pt>
                <c:pt idx="1489">
                  <c:v>0.1906010918705931</c:v>
                </c:pt>
                <c:pt idx="1490">
                  <c:v>0.19208138414241724</c:v>
                </c:pt>
                <c:pt idx="1491">
                  <c:v>0.19317134912118278</c:v>
                </c:pt>
                <c:pt idx="1492">
                  <c:v>0.19380935768761098</c:v>
                </c:pt>
                <c:pt idx="1493">
                  <c:v>0.19437587124114303</c:v>
                </c:pt>
                <c:pt idx="1494">
                  <c:v>0.19481657443238154</c:v>
                </c:pt>
                <c:pt idx="1495">
                  <c:v>0.19520436017740975</c:v>
                </c:pt>
                <c:pt idx="1496">
                  <c:v>0.19560235007554647</c:v>
                </c:pt>
                <c:pt idx="1497">
                  <c:v>0.19621661269848487</c:v>
                </c:pt>
                <c:pt idx="1498">
                  <c:v>0.19696929101084662</c:v>
                </c:pt>
                <c:pt idx="1499">
                  <c:v>0.19788571994443602</c:v>
                </c:pt>
              </c:numCache>
            </c:numRef>
          </c:yVal>
          <c:smooth val="0"/>
          <c:extLst>
            <c:ext xmlns:c16="http://schemas.microsoft.com/office/drawing/2014/chart" uri="{C3380CC4-5D6E-409C-BE32-E72D297353CC}">
              <c16:uniqueId val="{00000001-AA8E-4604-9D9B-A29BE81170A5}"/>
            </c:ext>
          </c:extLst>
        </c:ser>
        <c:dLbls>
          <c:showLegendKey val="0"/>
          <c:showVal val="0"/>
          <c:showCatName val="0"/>
          <c:showSerName val="0"/>
          <c:showPercent val="0"/>
          <c:showBubbleSize val="0"/>
        </c:dLbls>
        <c:axId val="129043439"/>
        <c:axId val="129043855"/>
      </c:scatterChart>
      <c:scatterChart>
        <c:scatterStyle val="lineMarker"/>
        <c:varyColors val="0"/>
        <c:ser>
          <c:idx val="2"/>
          <c:order val="1"/>
          <c:tx>
            <c:strRef>
              <c:f>'Linear Accelerometer'!$G$1</c:f>
              <c:strCache>
                <c:ptCount val="1"/>
                <c:pt idx="0">
                  <c:v>x-axis displacement (m)</c:v>
                </c:pt>
              </c:strCache>
            </c:strRef>
          </c:tx>
          <c:spPr>
            <a:ln w="19050" cap="rnd">
              <a:noFill/>
              <a:round/>
            </a:ln>
            <a:effectLst/>
          </c:spPr>
          <c:marker>
            <c:symbol val="circle"/>
            <c:size val="5"/>
            <c:spPr>
              <a:solidFill>
                <a:schemeClr val="accent3"/>
              </a:solidFill>
              <a:ln w="9525">
                <a:solidFill>
                  <a:schemeClr val="accent3"/>
                </a:solidFill>
              </a:ln>
              <a:effectLst/>
            </c:spPr>
          </c:marker>
          <c:xVal>
            <c:numRef>
              <c:f>'Linear Accelerometer'!$A$2:$A$1501</c:f>
              <c:numCache>
                <c:formatCode>General</c:formatCode>
                <c:ptCount val="1500"/>
                <c:pt idx="0">
                  <c:v>1.0001583345001563E-2</c:v>
                </c:pt>
                <c:pt idx="1">
                  <c:v>2.0000583346700296E-2</c:v>
                </c:pt>
                <c:pt idx="2">
                  <c:v>2.9999583348399028E-2</c:v>
                </c:pt>
                <c:pt idx="3">
                  <c:v>3.9998583350097761E-2</c:v>
                </c:pt>
                <c:pt idx="4">
                  <c:v>4.9998583359410986E-2</c:v>
                </c:pt>
                <c:pt idx="5">
                  <c:v>5.9997583332005888E-2</c:v>
                </c:pt>
                <c:pt idx="6">
                  <c:v>6.9996583333704621E-2</c:v>
                </c:pt>
                <c:pt idx="7">
                  <c:v>7.9996583343017846E-2</c:v>
                </c:pt>
                <c:pt idx="8">
                  <c:v>8.9995583344716579E-2</c:v>
                </c:pt>
                <c:pt idx="9">
                  <c:v>9.9994583346415311E-2</c:v>
                </c:pt>
                <c:pt idx="10">
                  <c:v>0.10999358334811404</c:v>
                </c:pt>
                <c:pt idx="11">
                  <c:v>0.11999287499929778</c:v>
                </c:pt>
                <c:pt idx="12">
                  <c:v>0.12999187500099652</c:v>
                </c:pt>
                <c:pt idx="13">
                  <c:v>0.13999087500269525</c:v>
                </c:pt>
                <c:pt idx="14">
                  <c:v>0.14999087501200847</c:v>
                </c:pt>
                <c:pt idx="15">
                  <c:v>0.15998987501370721</c:v>
                </c:pt>
                <c:pt idx="16">
                  <c:v>0.16998887501540594</c:v>
                </c:pt>
                <c:pt idx="17">
                  <c:v>0.17998787501710467</c:v>
                </c:pt>
                <c:pt idx="18">
                  <c:v>0.18998787499731407</c:v>
                </c:pt>
                <c:pt idx="19">
                  <c:v>0.1999868749990128</c:v>
                </c:pt>
                <c:pt idx="20">
                  <c:v>0.20998587500071153</c:v>
                </c:pt>
                <c:pt idx="21">
                  <c:v>0.21998587501002476</c:v>
                </c:pt>
                <c:pt idx="22">
                  <c:v>0.22998487501172349</c:v>
                </c:pt>
                <c:pt idx="23">
                  <c:v>0.23998387501342222</c:v>
                </c:pt>
                <c:pt idx="24">
                  <c:v>0.24998287501512095</c:v>
                </c:pt>
                <c:pt idx="25">
                  <c:v>0.25998287502443418</c:v>
                </c:pt>
                <c:pt idx="26">
                  <c:v>0.26998187499702908</c:v>
                </c:pt>
                <c:pt idx="27">
                  <c:v>0.27998087499872781</c:v>
                </c:pt>
                <c:pt idx="28">
                  <c:v>0.28998087500804104</c:v>
                </c:pt>
                <c:pt idx="29">
                  <c:v>0.29997987500973977</c:v>
                </c:pt>
                <c:pt idx="30">
                  <c:v>0.3099788750114385</c:v>
                </c:pt>
                <c:pt idx="31">
                  <c:v>0.31997787501313724</c:v>
                </c:pt>
                <c:pt idx="32">
                  <c:v>0.32997787502245046</c:v>
                </c:pt>
                <c:pt idx="33">
                  <c:v>0.33997687502414919</c:v>
                </c:pt>
                <c:pt idx="34">
                  <c:v>0.34997587502584793</c:v>
                </c:pt>
                <c:pt idx="35">
                  <c:v>0.35997587500605732</c:v>
                </c:pt>
                <c:pt idx="36">
                  <c:v>0.36997487500775605</c:v>
                </c:pt>
                <c:pt idx="37">
                  <c:v>0.37997387500945479</c:v>
                </c:pt>
                <c:pt idx="38">
                  <c:v>0.38997287501115352</c:v>
                </c:pt>
                <c:pt idx="39">
                  <c:v>0.39997287502046674</c:v>
                </c:pt>
                <c:pt idx="40">
                  <c:v>0.40997187502216548</c:v>
                </c:pt>
                <c:pt idx="41">
                  <c:v>0.41997087502386421</c:v>
                </c:pt>
                <c:pt idx="42">
                  <c:v>0.4299708750040736</c:v>
                </c:pt>
                <c:pt idx="43">
                  <c:v>0.43996987500577234</c:v>
                </c:pt>
                <c:pt idx="44">
                  <c:v>0.44996887500747107</c:v>
                </c:pt>
                <c:pt idx="45">
                  <c:v>0.4599678750091698</c:v>
                </c:pt>
                <c:pt idx="46">
                  <c:v>0.46996787501848303</c:v>
                </c:pt>
                <c:pt idx="47">
                  <c:v>0.47996687502018176</c:v>
                </c:pt>
                <c:pt idx="48">
                  <c:v>0.48996587502188049</c:v>
                </c:pt>
                <c:pt idx="49">
                  <c:v>0.49996587500208989</c:v>
                </c:pt>
                <c:pt idx="50">
                  <c:v>0.50996487500378862</c:v>
                </c:pt>
                <c:pt idx="51">
                  <c:v>0.51996387500548735</c:v>
                </c:pt>
                <c:pt idx="52">
                  <c:v>0.52996287500718608</c:v>
                </c:pt>
                <c:pt idx="53">
                  <c:v>0.53996287501649931</c:v>
                </c:pt>
                <c:pt idx="54">
                  <c:v>0.54996187501819804</c:v>
                </c:pt>
                <c:pt idx="55">
                  <c:v>0.55996087501989678</c:v>
                </c:pt>
                <c:pt idx="56">
                  <c:v>0.56996087500010617</c:v>
                </c:pt>
                <c:pt idx="57">
                  <c:v>0.5799598750018049</c:v>
                </c:pt>
                <c:pt idx="58">
                  <c:v>0.58995887500350364</c:v>
                </c:pt>
                <c:pt idx="59">
                  <c:v>0.59995787500520237</c:v>
                </c:pt>
                <c:pt idx="60">
                  <c:v>0.60995787501451559</c:v>
                </c:pt>
                <c:pt idx="61">
                  <c:v>0.61995687501621433</c:v>
                </c:pt>
                <c:pt idx="62">
                  <c:v>0.62995587501791306</c:v>
                </c:pt>
                <c:pt idx="63">
                  <c:v>0.63995587499812245</c:v>
                </c:pt>
                <c:pt idx="64">
                  <c:v>0.64995487499982119</c:v>
                </c:pt>
                <c:pt idx="65">
                  <c:v>0.65995387500151992</c:v>
                </c:pt>
                <c:pt idx="66">
                  <c:v>0.66995287500321865</c:v>
                </c:pt>
                <c:pt idx="67">
                  <c:v>0.67995287501253188</c:v>
                </c:pt>
                <c:pt idx="68">
                  <c:v>0.68995187501423061</c:v>
                </c:pt>
                <c:pt idx="69">
                  <c:v>0.69995087501592934</c:v>
                </c:pt>
                <c:pt idx="70">
                  <c:v>0.70995087502524257</c:v>
                </c:pt>
                <c:pt idx="71">
                  <c:v>0.71994987499783747</c:v>
                </c:pt>
                <c:pt idx="72">
                  <c:v>0.7299488749995362</c:v>
                </c:pt>
                <c:pt idx="73">
                  <c:v>0.73994787500123493</c:v>
                </c:pt>
                <c:pt idx="74">
                  <c:v>0.74994787501054816</c:v>
                </c:pt>
                <c:pt idx="75">
                  <c:v>0.75994687501224689</c:v>
                </c:pt>
                <c:pt idx="76">
                  <c:v>0.76994587501394562</c:v>
                </c:pt>
                <c:pt idx="77">
                  <c:v>0.77994587502325885</c:v>
                </c:pt>
                <c:pt idx="78">
                  <c:v>0.78994487502495758</c:v>
                </c:pt>
                <c:pt idx="79">
                  <c:v>0.79994387499755248</c:v>
                </c:pt>
                <c:pt idx="80">
                  <c:v>0.80994287499925122</c:v>
                </c:pt>
                <c:pt idx="81">
                  <c:v>0.81994287500856444</c:v>
                </c:pt>
                <c:pt idx="82">
                  <c:v>0.82994187501026317</c:v>
                </c:pt>
                <c:pt idx="83">
                  <c:v>0.83994087501196191</c:v>
                </c:pt>
                <c:pt idx="84">
                  <c:v>0.84994087502127513</c:v>
                </c:pt>
                <c:pt idx="85">
                  <c:v>0.85993987502297387</c:v>
                </c:pt>
                <c:pt idx="86">
                  <c:v>0.8699388750246726</c:v>
                </c:pt>
                <c:pt idx="87">
                  <c:v>0.8799378749972675</c:v>
                </c:pt>
                <c:pt idx="88">
                  <c:v>0.88993787500658073</c:v>
                </c:pt>
                <c:pt idx="89">
                  <c:v>0.89993687500827946</c:v>
                </c:pt>
                <c:pt idx="90">
                  <c:v>0.90993587500997819</c:v>
                </c:pt>
                <c:pt idx="91">
                  <c:v>0.91993587501929142</c:v>
                </c:pt>
                <c:pt idx="92">
                  <c:v>0.92993487502099015</c:v>
                </c:pt>
                <c:pt idx="93">
                  <c:v>0.93993387502268888</c:v>
                </c:pt>
                <c:pt idx="94">
                  <c:v>0.94993287502438761</c:v>
                </c:pt>
                <c:pt idx="95">
                  <c:v>0.95993287500459701</c:v>
                </c:pt>
                <c:pt idx="96">
                  <c:v>0.96993187500629574</c:v>
                </c:pt>
                <c:pt idx="97">
                  <c:v>0.97993087500799447</c:v>
                </c:pt>
                <c:pt idx="98">
                  <c:v>0.9899308750173077</c:v>
                </c:pt>
                <c:pt idx="99">
                  <c:v>0.99992987501900643</c:v>
                </c:pt>
                <c:pt idx="100">
                  <c:v>1.0099288750207052</c:v>
                </c:pt>
                <c:pt idx="101">
                  <c:v>1.0199278750224039</c:v>
                </c:pt>
                <c:pt idx="102">
                  <c:v>1.0299278750026133</c:v>
                </c:pt>
                <c:pt idx="103">
                  <c:v>1.039926875004312</c:v>
                </c:pt>
                <c:pt idx="104">
                  <c:v>1.0499258750060108</c:v>
                </c:pt>
                <c:pt idx="105">
                  <c:v>1.059925875015324</c:v>
                </c:pt>
                <c:pt idx="106">
                  <c:v>1.0699248750170227</c:v>
                </c:pt>
                <c:pt idx="107">
                  <c:v>1.0799238750187214</c:v>
                </c:pt>
                <c:pt idx="108">
                  <c:v>1.0899238749989308</c:v>
                </c:pt>
                <c:pt idx="109">
                  <c:v>1.0999228750006296</c:v>
                </c:pt>
                <c:pt idx="110">
                  <c:v>1.1099218750023283</c:v>
                </c:pt>
                <c:pt idx="111">
                  <c:v>1.1199217083340045</c:v>
                </c:pt>
                <c:pt idx="112">
                  <c:v>1.1299217083433177</c:v>
                </c:pt>
                <c:pt idx="113">
                  <c:v>1.1399207083450165</c:v>
                </c:pt>
                <c:pt idx="114">
                  <c:v>1.1499197083467152</c:v>
                </c:pt>
                <c:pt idx="115">
                  <c:v>1.1599197083560284</c:v>
                </c:pt>
                <c:pt idx="116">
                  <c:v>1.1699187083577272</c:v>
                </c:pt>
                <c:pt idx="117">
                  <c:v>1.1799177083594259</c:v>
                </c:pt>
                <c:pt idx="118">
                  <c:v>1.1899167083320208</c:v>
                </c:pt>
                <c:pt idx="119">
                  <c:v>1.199916708341334</c:v>
                </c:pt>
                <c:pt idx="120">
                  <c:v>1.2099157083430327</c:v>
                </c:pt>
                <c:pt idx="121">
                  <c:v>1.2199147083447315</c:v>
                </c:pt>
                <c:pt idx="122">
                  <c:v>1.2299147083540447</c:v>
                </c:pt>
                <c:pt idx="123">
                  <c:v>1.2399137083557434</c:v>
                </c:pt>
                <c:pt idx="124">
                  <c:v>1.2499127083574422</c:v>
                </c:pt>
                <c:pt idx="125">
                  <c:v>1.2599117083591409</c:v>
                </c:pt>
                <c:pt idx="126">
                  <c:v>1.2699117083393503</c:v>
                </c:pt>
                <c:pt idx="127">
                  <c:v>1.279910708341049</c:v>
                </c:pt>
                <c:pt idx="128">
                  <c:v>1.2899097083427478</c:v>
                </c:pt>
                <c:pt idx="129">
                  <c:v>1.299909708352061</c:v>
                </c:pt>
                <c:pt idx="130">
                  <c:v>1.3099087083537597</c:v>
                </c:pt>
                <c:pt idx="131">
                  <c:v>1.3199077083554585</c:v>
                </c:pt>
                <c:pt idx="132">
                  <c:v>1.3299067083571572</c:v>
                </c:pt>
                <c:pt idx="133">
                  <c:v>1.3399067083373666</c:v>
                </c:pt>
                <c:pt idx="134">
                  <c:v>1.3499057083390653</c:v>
                </c:pt>
                <c:pt idx="135">
                  <c:v>1.359904708340764</c:v>
                </c:pt>
                <c:pt idx="136">
                  <c:v>1.3699047083500773</c:v>
                </c:pt>
                <c:pt idx="137">
                  <c:v>1.379903708351776</c:v>
                </c:pt>
                <c:pt idx="138">
                  <c:v>1.3899027083534747</c:v>
                </c:pt>
                <c:pt idx="139">
                  <c:v>1.3999027083336841</c:v>
                </c:pt>
                <c:pt idx="140">
                  <c:v>1.4099017083353829</c:v>
                </c:pt>
                <c:pt idx="141">
                  <c:v>1.4199007083370816</c:v>
                </c:pt>
                <c:pt idx="142">
                  <c:v>1.4298997083387803</c:v>
                </c:pt>
                <c:pt idx="143">
                  <c:v>1.4398997083480936</c:v>
                </c:pt>
                <c:pt idx="144">
                  <c:v>1.4498987083497923</c:v>
                </c:pt>
                <c:pt idx="145">
                  <c:v>1.459897708351491</c:v>
                </c:pt>
                <c:pt idx="146">
                  <c:v>1.4698977083317004</c:v>
                </c:pt>
                <c:pt idx="147">
                  <c:v>1.4798967083333991</c:v>
                </c:pt>
                <c:pt idx="148">
                  <c:v>1.4898957083350979</c:v>
                </c:pt>
                <c:pt idx="149">
                  <c:v>1.4998947083367966</c:v>
                </c:pt>
                <c:pt idx="150">
                  <c:v>1.5098947083461098</c:v>
                </c:pt>
                <c:pt idx="151">
                  <c:v>1.5198937083478086</c:v>
                </c:pt>
                <c:pt idx="152">
                  <c:v>1.5298927083495073</c:v>
                </c:pt>
                <c:pt idx="153">
                  <c:v>1.5398927083588205</c:v>
                </c:pt>
                <c:pt idx="154">
                  <c:v>1.5498917083314154</c:v>
                </c:pt>
                <c:pt idx="155">
                  <c:v>1.5598907083331142</c:v>
                </c:pt>
                <c:pt idx="156">
                  <c:v>1.5698897083348129</c:v>
                </c:pt>
                <c:pt idx="157">
                  <c:v>1.5798897083441261</c:v>
                </c:pt>
                <c:pt idx="158">
                  <c:v>1.5898887083458249</c:v>
                </c:pt>
                <c:pt idx="159">
                  <c:v>1.5998877083475236</c:v>
                </c:pt>
                <c:pt idx="160">
                  <c:v>1.6098877083568368</c:v>
                </c:pt>
                <c:pt idx="161">
                  <c:v>1.6198867083585355</c:v>
                </c:pt>
                <c:pt idx="162">
                  <c:v>1.6298857083311304</c:v>
                </c:pt>
                <c:pt idx="163">
                  <c:v>1.6398857083404437</c:v>
                </c:pt>
                <c:pt idx="164">
                  <c:v>1.6498847083421424</c:v>
                </c:pt>
                <c:pt idx="165">
                  <c:v>1.6598837083438411</c:v>
                </c:pt>
                <c:pt idx="166">
                  <c:v>1.6698827083455399</c:v>
                </c:pt>
                <c:pt idx="167">
                  <c:v>1.6798827083548531</c:v>
                </c:pt>
                <c:pt idx="168">
                  <c:v>1.6898817083565518</c:v>
                </c:pt>
                <c:pt idx="169">
                  <c:v>1.6998807083582506</c:v>
                </c:pt>
                <c:pt idx="170">
                  <c:v>1.70988070833846</c:v>
                </c:pt>
                <c:pt idx="171">
                  <c:v>1.7198797083401587</c:v>
                </c:pt>
                <c:pt idx="172">
                  <c:v>1.7298787083418574</c:v>
                </c:pt>
                <c:pt idx="173">
                  <c:v>1.7398777083435562</c:v>
                </c:pt>
                <c:pt idx="174">
                  <c:v>1.7498777083528694</c:v>
                </c:pt>
                <c:pt idx="175">
                  <c:v>1.7598767083545681</c:v>
                </c:pt>
                <c:pt idx="176">
                  <c:v>1.7698757083562668</c:v>
                </c:pt>
                <c:pt idx="177">
                  <c:v>1.7798757083364762</c:v>
                </c:pt>
                <c:pt idx="178">
                  <c:v>1.789874708338175</c:v>
                </c:pt>
                <c:pt idx="179">
                  <c:v>1.7998737083398737</c:v>
                </c:pt>
                <c:pt idx="180">
                  <c:v>1.8098727083415724</c:v>
                </c:pt>
                <c:pt idx="181">
                  <c:v>1.8198727083508857</c:v>
                </c:pt>
                <c:pt idx="182">
                  <c:v>1.8298717083525844</c:v>
                </c:pt>
                <c:pt idx="183">
                  <c:v>1.8398707083542831</c:v>
                </c:pt>
                <c:pt idx="184">
                  <c:v>1.8498707083344925</c:v>
                </c:pt>
                <c:pt idx="185">
                  <c:v>1.8598697083361913</c:v>
                </c:pt>
                <c:pt idx="186">
                  <c:v>1.86986870833789</c:v>
                </c:pt>
                <c:pt idx="187">
                  <c:v>1.8798687083472032</c:v>
                </c:pt>
                <c:pt idx="188">
                  <c:v>1.8898677083489019</c:v>
                </c:pt>
                <c:pt idx="189">
                  <c:v>1.8998667083506007</c:v>
                </c:pt>
                <c:pt idx="190">
                  <c:v>1.9098657083522994</c:v>
                </c:pt>
                <c:pt idx="191">
                  <c:v>1.9198657083325088</c:v>
                </c:pt>
                <c:pt idx="192">
                  <c:v>1.9298647083342075</c:v>
                </c:pt>
                <c:pt idx="193">
                  <c:v>1.9398637083359063</c:v>
                </c:pt>
                <c:pt idx="194">
                  <c:v>1.9498637083452195</c:v>
                </c:pt>
                <c:pt idx="195">
                  <c:v>1.9598627083469182</c:v>
                </c:pt>
                <c:pt idx="196">
                  <c:v>1.969861708348617</c:v>
                </c:pt>
                <c:pt idx="197">
                  <c:v>1.9798607083503157</c:v>
                </c:pt>
                <c:pt idx="198">
                  <c:v>1.9898607083305251</c:v>
                </c:pt>
                <c:pt idx="199">
                  <c:v>1.9998597083322238</c:v>
                </c:pt>
                <c:pt idx="200">
                  <c:v>2.0098587083339226</c:v>
                </c:pt>
                <c:pt idx="201">
                  <c:v>2.0198587083432358</c:v>
                </c:pt>
                <c:pt idx="202">
                  <c:v>2.0298577083449345</c:v>
                </c:pt>
                <c:pt idx="203">
                  <c:v>2.0398567083466332</c:v>
                </c:pt>
                <c:pt idx="204">
                  <c:v>2.0498567083559465</c:v>
                </c:pt>
                <c:pt idx="205">
                  <c:v>2.0598557083576452</c:v>
                </c:pt>
                <c:pt idx="206">
                  <c:v>2.0698547083593439</c:v>
                </c:pt>
                <c:pt idx="207">
                  <c:v>2.0798537083319388</c:v>
                </c:pt>
                <c:pt idx="208">
                  <c:v>2.0898537083412521</c:v>
                </c:pt>
                <c:pt idx="209">
                  <c:v>2.0998527083429508</c:v>
                </c:pt>
                <c:pt idx="210">
                  <c:v>2.1098517083446495</c:v>
                </c:pt>
                <c:pt idx="211">
                  <c:v>2.1198515833530109</c:v>
                </c:pt>
                <c:pt idx="212">
                  <c:v>2.1298505833547097</c:v>
                </c:pt>
                <c:pt idx="213">
                  <c:v>2.1398495833564084</c:v>
                </c:pt>
                <c:pt idx="214">
                  <c:v>2.1498495833366178</c:v>
                </c:pt>
                <c:pt idx="215">
                  <c:v>2.1598485833383165</c:v>
                </c:pt>
                <c:pt idx="216">
                  <c:v>2.1698475833400153</c:v>
                </c:pt>
                <c:pt idx="217">
                  <c:v>2.179846583341714</c:v>
                </c:pt>
                <c:pt idx="218">
                  <c:v>2.1898465833510272</c:v>
                </c:pt>
                <c:pt idx="219">
                  <c:v>2.199845583352726</c:v>
                </c:pt>
                <c:pt idx="220">
                  <c:v>2.2098445833544247</c:v>
                </c:pt>
                <c:pt idx="221">
                  <c:v>2.2198445833346341</c:v>
                </c:pt>
                <c:pt idx="222">
                  <c:v>2.2298435833363328</c:v>
                </c:pt>
                <c:pt idx="223">
                  <c:v>2.2398425833380315</c:v>
                </c:pt>
                <c:pt idx="224">
                  <c:v>2.2498425833473448</c:v>
                </c:pt>
                <c:pt idx="225">
                  <c:v>2.2598415833490435</c:v>
                </c:pt>
                <c:pt idx="226">
                  <c:v>2.2698405833507422</c:v>
                </c:pt>
                <c:pt idx="227">
                  <c:v>2.279839583352441</c:v>
                </c:pt>
                <c:pt idx="228">
                  <c:v>2.2898395833326504</c:v>
                </c:pt>
                <c:pt idx="229">
                  <c:v>2.2998385833343491</c:v>
                </c:pt>
                <c:pt idx="230">
                  <c:v>2.3098375833360478</c:v>
                </c:pt>
                <c:pt idx="231">
                  <c:v>2.3198375833453611</c:v>
                </c:pt>
                <c:pt idx="232">
                  <c:v>2.3298365833470598</c:v>
                </c:pt>
                <c:pt idx="233">
                  <c:v>2.3398355833487585</c:v>
                </c:pt>
                <c:pt idx="234">
                  <c:v>2.3498345833504573</c:v>
                </c:pt>
                <c:pt idx="235">
                  <c:v>2.3598345833306666</c:v>
                </c:pt>
                <c:pt idx="236">
                  <c:v>2.3698335833323654</c:v>
                </c:pt>
                <c:pt idx="237">
                  <c:v>2.3798325833340641</c:v>
                </c:pt>
                <c:pt idx="238">
                  <c:v>2.3898325833433773</c:v>
                </c:pt>
                <c:pt idx="239">
                  <c:v>2.3998315833450761</c:v>
                </c:pt>
                <c:pt idx="240">
                  <c:v>2.4098305833467748</c:v>
                </c:pt>
                <c:pt idx="241">
                  <c:v>2.419830583356088</c:v>
                </c:pt>
                <c:pt idx="242">
                  <c:v>2.4298295833577868</c:v>
                </c:pt>
                <c:pt idx="243">
                  <c:v>2.4398285833303817</c:v>
                </c:pt>
                <c:pt idx="244">
                  <c:v>2.4498275833320804</c:v>
                </c:pt>
                <c:pt idx="245">
                  <c:v>2.4598275833413936</c:v>
                </c:pt>
                <c:pt idx="246">
                  <c:v>2.4698265833430924</c:v>
                </c:pt>
                <c:pt idx="247">
                  <c:v>2.4798255833447911</c:v>
                </c:pt>
                <c:pt idx="248">
                  <c:v>2.4898255833541043</c:v>
                </c:pt>
                <c:pt idx="249">
                  <c:v>2.499824583355803</c:v>
                </c:pt>
                <c:pt idx="250">
                  <c:v>2.5098235833575018</c:v>
                </c:pt>
                <c:pt idx="251">
                  <c:v>2.5198235833377112</c:v>
                </c:pt>
                <c:pt idx="252">
                  <c:v>2.5298225833394099</c:v>
                </c:pt>
                <c:pt idx="253">
                  <c:v>2.5398215833411086</c:v>
                </c:pt>
                <c:pt idx="254">
                  <c:v>2.5498205833428074</c:v>
                </c:pt>
                <c:pt idx="255">
                  <c:v>2.5598205833521206</c:v>
                </c:pt>
                <c:pt idx="256">
                  <c:v>2.5698195833538193</c:v>
                </c:pt>
                <c:pt idx="257">
                  <c:v>2.5798185833555181</c:v>
                </c:pt>
                <c:pt idx="258">
                  <c:v>2.5898185833357275</c:v>
                </c:pt>
                <c:pt idx="259">
                  <c:v>2.5998175833374262</c:v>
                </c:pt>
                <c:pt idx="260">
                  <c:v>2.6098165833391249</c:v>
                </c:pt>
                <c:pt idx="261">
                  <c:v>2.6198165833484381</c:v>
                </c:pt>
                <c:pt idx="262">
                  <c:v>2.6298155833501369</c:v>
                </c:pt>
                <c:pt idx="263">
                  <c:v>2.6398145833518356</c:v>
                </c:pt>
                <c:pt idx="264">
                  <c:v>2.6498135833535343</c:v>
                </c:pt>
                <c:pt idx="265">
                  <c:v>2.6598135833337437</c:v>
                </c:pt>
                <c:pt idx="266">
                  <c:v>2.6698125833354425</c:v>
                </c:pt>
                <c:pt idx="267">
                  <c:v>2.6798115833371412</c:v>
                </c:pt>
                <c:pt idx="268">
                  <c:v>2.6898115833464544</c:v>
                </c:pt>
                <c:pt idx="269">
                  <c:v>2.6998105833481532</c:v>
                </c:pt>
                <c:pt idx="270">
                  <c:v>2.7098095833498519</c:v>
                </c:pt>
                <c:pt idx="271">
                  <c:v>2.7198095833591651</c:v>
                </c:pt>
                <c:pt idx="272">
                  <c:v>2.72980858333176</c:v>
                </c:pt>
                <c:pt idx="273">
                  <c:v>2.7398075833334588</c:v>
                </c:pt>
                <c:pt idx="274">
                  <c:v>2.7498065833351575</c:v>
                </c:pt>
                <c:pt idx="275">
                  <c:v>2.7598065833444707</c:v>
                </c:pt>
                <c:pt idx="276">
                  <c:v>2.7698055833461694</c:v>
                </c:pt>
                <c:pt idx="277">
                  <c:v>2.7798045833478682</c:v>
                </c:pt>
                <c:pt idx="278">
                  <c:v>2.7898045833571814</c:v>
                </c:pt>
                <c:pt idx="279">
                  <c:v>2.7998035833588801</c:v>
                </c:pt>
                <c:pt idx="280">
                  <c:v>2.809802583331475</c:v>
                </c:pt>
                <c:pt idx="281">
                  <c:v>2.8198015833331738</c:v>
                </c:pt>
                <c:pt idx="282">
                  <c:v>2.829801583342487</c:v>
                </c:pt>
                <c:pt idx="283">
                  <c:v>2.8398005833441857</c:v>
                </c:pt>
                <c:pt idx="284">
                  <c:v>2.8497995833458845</c:v>
                </c:pt>
                <c:pt idx="285">
                  <c:v>2.8597995833551977</c:v>
                </c:pt>
                <c:pt idx="286">
                  <c:v>2.8697985833568964</c:v>
                </c:pt>
                <c:pt idx="287">
                  <c:v>2.8797975833585951</c:v>
                </c:pt>
                <c:pt idx="288">
                  <c:v>2.8897975833388045</c:v>
                </c:pt>
                <c:pt idx="289">
                  <c:v>2.8997965833405033</c:v>
                </c:pt>
                <c:pt idx="290">
                  <c:v>2.909795583342202</c:v>
                </c:pt>
                <c:pt idx="291">
                  <c:v>2.9197945833439007</c:v>
                </c:pt>
                <c:pt idx="292">
                  <c:v>2.929794583353214</c:v>
                </c:pt>
                <c:pt idx="293">
                  <c:v>2.9397935833549127</c:v>
                </c:pt>
                <c:pt idx="294">
                  <c:v>2.9497925833566114</c:v>
                </c:pt>
                <c:pt idx="295">
                  <c:v>2.9597925833368208</c:v>
                </c:pt>
                <c:pt idx="296">
                  <c:v>2.9697915833385196</c:v>
                </c:pt>
                <c:pt idx="297">
                  <c:v>2.9797905833402183</c:v>
                </c:pt>
                <c:pt idx="298">
                  <c:v>2.9897905833495315</c:v>
                </c:pt>
                <c:pt idx="299">
                  <c:v>2.9997895833512302</c:v>
                </c:pt>
                <c:pt idx="300">
                  <c:v>3.009788583352929</c:v>
                </c:pt>
                <c:pt idx="301">
                  <c:v>3.0197885833331384</c:v>
                </c:pt>
                <c:pt idx="302">
                  <c:v>3.0297875833348371</c:v>
                </c:pt>
                <c:pt idx="303">
                  <c:v>3.0397865833365358</c:v>
                </c:pt>
                <c:pt idx="304">
                  <c:v>3.0497855833382346</c:v>
                </c:pt>
                <c:pt idx="305">
                  <c:v>3.0597855833475478</c:v>
                </c:pt>
                <c:pt idx="306">
                  <c:v>3.0697845833492465</c:v>
                </c:pt>
                <c:pt idx="307">
                  <c:v>3.0797835833509453</c:v>
                </c:pt>
                <c:pt idx="308">
                  <c:v>3.0897835833311547</c:v>
                </c:pt>
                <c:pt idx="309">
                  <c:v>3.0997825833328534</c:v>
                </c:pt>
                <c:pt idx="310">
                  <c:v>3.1097815833345521</c:v>
                </c:pt>
                <c:pt idx="311">
                  <c:v>3.1197800833324436</c:v>
                </c:pt>
                <c:pt idx="312">
                  <c:v>3.1297800833417568</c:v>
                </c:pt>
                <c:pt idx="313">
                  <c:v>3.1397790833434556</c:v>
                </c:pt>
                <c:pt idx="314">
                  <c:v>3.1497780833451543</c:v>
                </c:pt>
                <c:pt idx="315">
                  <c:v>3.1597780833544675</c:v>
                </c:pt>
                <c:pt idx="316">
                  <c:v>3.1697770833561663</c:v>
                </c:pt>
                <c:pt idx="317">
                  <c:v>3.179776083357865</c:v>
                </c:pt>
                <c:pt idx="318">
                  <c:v>3.1897760833380744</c:v>
                </c:pt>
                <c:pt idx="319">
                  <c:v>3.1997750833397731</c:v>
                </c:pt>
                <c:pt idx="320">
                  <c:v>3.2097740833414719</c:v>
                </c:pt>
                <c:pt idx="321">
                  <c:v>3.2197740833507851</c:v>
                </c:pt>
                <c:pt idx="322">
                  <c:v>3.2297730833524838</c:v>
                </c:pt>
                <c:pt idx="323">
                  <c:v>3.2397720833541825</c:v>
                </c:pt>
                <c:pt idx="324">
                  <c:v>3.2497710833558813</c:v>
                </c:pt>
                <c:pt idx="325">
                  <c:v>3.2597710833360907</c:v>
                </c:pt>
                <c:pt idx="326">
                  <c:v>3.2697700833377894</c:v>
                </c:pt>
                <c:pt idx="327">
                  <c:v>3.2797690833394881</c:v>
                </c:pt>
                <c:pt idx="328">
                  <c:v>3.2897690833488014</c:v>
                </c:pt>
                <c:pt idx="329">
                  <c:v>3.2997680833505001</c:v>
                </c:pt>
                <c:pt idx="330">
                  <c:v>3.3097670833521988</c:v>
                </c:pt>
                <c:pt idx="331">
                  <c:v>3.3197660833538976</c:v>
                </c:pt>
                <c:pt idx="332">
                  <c:v>3.329766083334107</c:v>
                </c:pt>
                <c:pt idx="333">
                  <c:v>3.3397650833358057</c:v>
                </c:pt>
                <c:pt idx="334">
                  <c:v>3.3497640833375044</c:v>
                </c:pt>
                <c:pt idx="335">
                  <c:v>3.3597640833468176</c:v>
                </c:pt>
                <c:pt idx="336">
                  <c:v>3.3697630833485164</c:v>
                </c:pt>
                <c:pt idx="337">
                  <c:v>3.3797620833502151</c:v>
                </c:pt>
                <c:pt idx="338">
                  <c:v>3.3897620833304245</c:v>
                </c:pt>
                <c:pt idx="339">
                  <c:v>3.3997610833321232</c:v>
                </c:pt>
                <c:pt idx="340">
                  <c:v>3.409760083333822</c:v>
                </c:pt>
                <c:pt idx="341">
                  <c:v>3.4197600833431352</c:v>
                </c:pt>
                <c:pt idx="342">
                  <c:v>3.4297590833448339</c:v>
                </c:pt>
                <c:pt idx="343">
                  <c:v>3.4397580833465327</c:v>
                </c:pt>
                <c:pt idx="344">
                  <c:v>3.4497570833482314</c:v>
                </c:pt>
                <c:pt idx="345">
                  <c:v>3.4597570833575446</c:v>
                </c:pt>
                <c:pt idx="346">
                  <c:v>3.4697560833592433</c:v>
                </c:pt>
                <c:pt idx="347">
                  <c:v>3.4797550833318383</c:v>
                </c:pt>
                <c:pt idx="348">
                  <c:v>3.4897550833411515</c:v>
                </c:pt>
                <c:pt idx="349">
                  <c:v>3.4997540833428502</c:v>
                </c:pt>
                <c:pt idx="350">
                  <c:v>3.5097530833445489</c:v>
                </c:pt>
                <c:pt idx="351">
                  <c:v>3.5197530833538622</c:v>
                </c:pt>
                <c:pt idx="352">
                  <c:v>3.5297520833555609</c:v>
                </c:pt>
                <c:pt idx="353">
                  <c:v>3.5397510833572596</c:v>
                </c:pt>
                <c:pt idx="354">
                  <c:v>3.5497500833589584</c:v>
                </c:pt>
                <c:pt idx="355">
                  <c:v>3.5597500833391678</c:v>
                </c:pt>
                <c:pt idx="356">
                  <c:v>3.5697490833408665</c:v>
                </c:pt>
                <c:pt idx="357">
                  <c:v>3.5797480833425652</c:v>
                </c:pt>
                <c:pt idx="358">
                  <c:v>3.5897480833518784</c:v>
                </c:pt>
                <c:pt idx="359">
                  <c:v>3.5997470833535772</c:v>
                </c:pt>
                <c:pt idx="360">
                  <c:v>3.6097460833552759</c:v>
                </c:pt>
                <c:pt idx="361">
                  <c:v>3.6197460833354853</c:v>
                </c:pt>
                <c:pt idx="362">
                  <c:v>3.629745083337184</c:v>
                </c:pt>
                <c:pt idx="363">
                  <c:v>3.6397440833388828</c:v>
                </c:pt>
                <c:pt idx="364">
                  <c:v>3.6497430833405815</c:v>
                </c:pt>
                <c:pt idx="365">
                  <c:v>3.6597430833498947</c:v>
                </c:pt>
                <c:pt idx="366">
                  <c:v>3.6697420833515935</c:v>
                </c:pt>
                <c:pt idx="367">
                  <c:v>3.6797410833532922</c:v>
                </c:pt>
                <c:pt idx="368">
                  <c:v>3.6897410833335016</c:v>
                </c:pt>
                <c:pt idx="369">
                  <c:v>3.6997400833352003</c:v>
                </c:pt>
                <c:pt idx="370">
                  <c:v>3.7097390833368991</c:v>
                </c:pt>
                <c:pt idx="371">
                  <c:v>3.7197390833462123</c:v>
                </c:pt>
                <c:pt idx="372">
                  <c:v>3.729738083347911</c:v>
                </c:pt>
                <c:pt idx="373">
                  <c:v>3.7397370833496097</c:v>
                </c:pt>
                <c:pt idx="374">
                  <c:v>3.749737083358923</c:v>
                </c:pt>
                <c:pt idx="375">
                  <c:v>3.7597360833315179</c:v>
                </c:pt>
                <c:pt idx="376">
                  <c:v>3.7697350833332166</c:v>
                </c:pt>
                <c:pt idx="377">
                  <c:v>3.7797340833349153</c:v>
                </c:pt>
                <c:pt idx="378">
                  <c:v>3.7897340833442286</c:v>
                </c:pt>
                <c:pt idx="379">
                  <c:v>3.7997330833459273</c:v>
                </c:pt>
                <c:pt idx="380">
                  <c:v>3.809732083347626</c:v>
                </c:pt>
                <c:pt idx="381">
                  <c:v>3.8197320833569393</c:v>
                </c:pt>
                <c:pt idx="382">
                  <c:v>3.829731083358638</c:v>
                </c:pt>
                <c:pt idx="383">
                  <c:v>3.8397300833312329</c:v>
                </c:pt>
                <c:pt idx="384">
                  <c:v>3.8497300833405461</c:v>
                </c:pt>
                <c:pt idx="385">
                  <c:v>3.8597290833422448</c:v>
                </c:pt>
                <c:pt idx="386">
                  <c:v>3.8697280833439436</c:v>
                </c:pt>
                <c:pt idx="387">
                  <c:v>3.8797270833456423</c:v>
                </c:pt>
                <c:pt idx="388">
                  <c:v>3.8897270833549555</c:v>
                </c:pt>
                <c:pt idx="389">
                  <c:v>3.8997260833566543</c:v>
                </c:pt>
                <c:pt idx="390">
                  <c:v>3.909725083358353</c:v>
                </c:pt>
                <c:pt idx="391">
                  <c:v>3.9197250833385624</c:v>
                </c:pt>
                <c:pt idx="392">
                  <c:v>3.9297240833402611</c:v>
                </c:pt>
                <c:pt idx="393">
                  <c:v>3.9397230833419599</c:v>
                </c:pt>
                <c:pt idx="394">
                  <c:v>3.9497230833512731</c:v>
                </c:pt>
                <c:pt idx="395">
                  <c:v>3.9597220833529718</c:v>
                </c:pt>
                <c:pt idx="396">
                  <c:v>3.9697210833546706</c:v>
                </c:pt>
                <c:pt idx="397">
                  <c:v>3.9797210833348799</c:v>
                </c:pt>
                <c:pt idx="398">
                  <c:v>3.9897200833365787</c:v>
                </c:pt>
                <c:pt idx="399">
                  <c:v>3.9997190833382774</c:v>
                </c:pt>
                <c:pt idx="400">
                  <c:v>4.0097180833399761</c:v>
                </c:pt>
                <c:pt idx="401">
                  <c:v>4.0197180833492894</c:v>
                </c:pt>
                <c:pt idx="402">
                  <c:v>4.0297170833509881</c:v>
                </c:pt>
                <c:pt idx="403">
                  <c:v>4.0397160833526868</c:v>
                </c:pt>
                <c:pt idx="404">
                  <c:v>4.0497160833328962</c:v>
                </c:pt>
                <c:pt idx="405">
                  <c:v>4.059715083334595</c:v>
                </c:pt>
                <c:pt idx="406">
                  <c:v>4.0697140833362937</c:v>
                </c:pt>
                <c:pt idx="407">
                  <c:v>4.0797140833456069</c:v>
                </c:pt>
                <c:pt idx="408">
                  <c:v>4.0897130833473057</c:v>
                </c:pt>
                <c:pt idx="409">
                  <c:v>4.0997120833490044</c:v>
                </c:pt>
                <c:pt idx="410">
                  <c:v>4.1097110833507031</c:v>
                </c:pt>
                <c:pt idx="411">
                  <c:v>4.119711458333768</c:v>
                </c:pt>
                <c:pt idx="412">
                  <c:v>4.1297104583354667</c:v>
                </c:pt>
                <c:pt idx="413">
                  <c:v>4.1397094583371654</c:v>
                </c:pt>
                <c:pt idx="414">
                  <c:v>4.1497094583464786</c:v>
                </c:pt>
                <c:pt idx="415">
                  <c:v>4.1597084583481774</c:v>
                </c:pt>
                <c:pt idx="416">
                  <c:v>4.1697074583498761</c:v>
                </c:pt>
                <c:pt idx="417">
                  <c:v>4.1797074583591893</c:v>
                </c:pt>
                <c:pt idx="418">
                  <c:v>4.1897064583317842</c:v>
                </c:pt>
                <c:pt idx="419">
                  <c:v>4.199705458333483</c:v>
                </c:pt>
                <c:pt idx="420">
                  <c:v>4.2097054583427962</c:v>
                </c:pt>
                <c:pt idx="421">
                  <c:v>4.2197044583444949</c:v>
                </c:pt>
                <c:pt idx="422">
                  <c:v>4.2297034583461937</c:v>
                </c:pt>
                <c:pt idx="423">
                  <c:v>4.2397024583478924</c:v>
                </c:pt>
                <c:pt idx="424">
                  <c:v>4.2497024583572056</c:v>
                </c:pt>
                <c:pt idx="425">
                  <c:v>4.2597014583589043</c:v>
                </c:pt>
                <c:pt idx="426">
                  <c:v>4.2697004583314992</c:v>
                </c:pt>
                <c:pt idx="427">
                  <c:v>4.2797004583408125</c:v>
                </c:pt>
                <c:pt idx="428">
                  <c:v>4.2896994583425112</c:v>
                </c:pt>
                <c:pt idx="429">
                  <c:v>4.2996984583442099</c:v>
                </c:pt>
                <c:pt idx="430">
                  <c:v>4.3096984583535232</c:v>
                </c:pt>
                <c:pt idx="431">
                  <c:v>4.3196974583552219</c:v>
                </c:pt>
                <c:pt idx="432">
                  <c:v>4.3296964583569206</c:v>
                </c:pt>
                <c:pt idx="433">
                  <c:v>4.3396954583586194</c:v>
                </c:pt>
                <c:pt idx="434">
                  <c:v>4.3496954583388288</c:v>
                </c:pt>
                <c:pt idx="435">
                  <c:v>4.3596944583405275</c:v>
                </c:pt>
                <c:pt idx="436">
                  <c:v>4.3696934583422262</c:v>
                </c:pt>
                <c:pt idx="437">
                  <c:v>4.3796934583515394</c:v>
                </c:pt>
                <c:pt idx="438">
                  <c:v>4.3896924583532382</c:v>
                </c:pt>
                <c:pt idx="439">
                  <c:v>4.3996914583549369</c:v>
                </c:pt>
                <c:pt idx="440">
                  <c:v>4.4096914583351463</c:v>
                </c:pt>
                <c:pt idx="441">
                  <c:v>4.419690458336845</c:v>
                </c:pt>
                <c:pt idx="442">
                  <c:v>4.4296894583385438</c:v>
                </c:pt>
                <c:pt idx="443">
                  <c:v>4.439689458347857</c:v>
                </c:pt>
                <c:pt idx="444">
                  <c:v>4.4496884583495557</c:v>
                </c:pt>
                <c:pt idx="445">
                  <c:v>4.4596874583512545</c:v>
                </c:pt>
                <c:pt idx="446">
                  <c:v>4.4696864583529532</c:v>
                </c:pt>
                <c:pt idx="447">
                  <c:v>4.4796864583331626</c:v>
                </c:pt>
                <c:pt idx="448">
                  <c:v>4.4896854583348613</c:v>
                </c:pt>
                <c:pt idx="449">
                  <c:v>4.4996844583365601</c:v>
                </c:pt>
                <c:pt idx="450">
                  <c:v>4.5096844583458733</c:v>
                </c:pt>
                <c:pt idx="451">
                  <c:v>4.519683458347572</c:v>
                </c:pt>
                <c:pt idx="452">
                  <c:v>4.5296824583492707</c:v>
                </c:pt>
                <c:pt idx="453">
                  <c:v>4.539682458358584</c:v>
                </c:pt>
                <c:pt idx="454">
                  <c:v>4.5496814583311789</c:v>
                </c:pt>
                <c:pt idx="455">
                  <c:v>4.5596804583328776</c:v>
                </c:pt>
                <c:pt idx="456">
                  <c:v>4.5696794583345763</c:v>
                </c:pt>
                <c:pt idx="457">
                  <c:v>4.5796794583438896</c:v>
                </c:pt>
                <c:pt idx="458">
                  <c:v>4.5896784583455883</c:v>
                </c:pt>
                <c:pt idx="459">
                  <c:v>4.599677458347287</c:v>
                </c:pt>
                <c:pt idx="460">
                  <c:v>4.6096774583566003</c:v>
                </c:pt>
                <c:pt idx="461">
                  <c:v>4.619676458358299</c:v>
                </c:pt>
                <c:pt idx="462">
                  <c:v>4.6296754583308939</c:v>
                </c:pt>
                <c:pt idx="463">
                  <c:v>4.6396754583402071</c:v>
                </c:pt>
                <c:pt idx="464">
                  <c:v>4.6496744583419058</c:v>
                </c:pt>
                <c:pt idx="465">
                  <c:v>4.6596734583436046</c:v>
                </c:pt>
                <c:pt idx="466">
                  <c:v>4.6696734583529178</c:v>
                </c:pt>
                <c:pt idx="467">
                  <c:v>4.6796724583546165</c:v>
                </c:pt>
                <c:pt idx="468">
                  <c:v>4.6896714583563153</c:v>
                </c:pt>
                <c:pt idx="469">
                  <c:v>4.699670458358014</c:v>
                </c:pt>
                <c:pt idx="470">
                  <c:v>4.7096704583382234</c:v>
                </c:pt>
                <c:pt idx="471">
                  <c:v>4.7196694583399221</c:v>
                </c:pt>
                <c:pt idx="472">
                  <c:v>4.7296684583416209</c:v>
                </c:pt>
                <c:pt idx="473">
                  <c:v>4.7396684583509341</c:v>
                </c:pt>
                <c:pt idx="474">
                  <c:v>4.7496674583526328</c:v>
                </c:pt>
                <c:pt idx="475">
                  <c:v>4.7596664583543316</c:v>
                </c:pt>
                <c:pt idx="476">
                  <c:v>4.7696664583345409</c:v>
                </c:pt>
                <c:pt idx="477">
                  <c:v>4.7796654583362397</c:v>
                </c:pt>
                <c:pt idx="478">
                  <c:v>4.7896644583379384</c:v>
                </c:pt>
                <c:pt idx="479">
                  <c:v>4.7996644583472516</c:v>
                </c:pt>
                <c:pt idx="480">
                  <c:v>4.8096634583489504</c:v>
                </c:pt>
                <c:pt idx="481">
                  <c:v>4.8196624583506491</c:v>
                </c:pt>
                <c:pt idx="482">
                  <c:v>4.8296614583523478</c:v>
                </c:pt>
                <c:pt idx="483">
                  <c:v>4.8396614583325572</c:v>
                </c:pt>
                <c:pt idx="484">
                  <c:v>4.849660458334256</c:v>
                </c:pt>
                <c:pt idx="485">
                  <c:v>4.8596594583359547</c:v>
                </c:pt>
                <c:pt idx="486">
                  <c:v>4.8696594583452679</c:v>
                </c:pt>
                <c:pt idx="487">
                  <c:v>4.8796584583469667</c:v>
                </c:pt>
                <c:pt idx="488">
                  <c:v>4.8896574583486654</c:v>
                </c:pt>
                <c:pt idx="489">
                  <c:v>4.8996574583579786</c:v>
                </c:pt>
                <c:pt idx="490">
                  <c:v>4.9096564583305735</c:v>
                </c:pt>
                <c:pt idx="491">
                  <c:v>4.9196554583322722</c:v>
                </c:pt>
                <c:pt idx="492">
                  <c:v>4.9296554583415855</c:v>
                </c:pt>
                <c:pt idx="493">
                  <c:v>4.9396544583432842</c:v>
                </c:pt>
                <c:pt idx="494">
                  <c:v>4.9496534583449829</c:v>
                </c:pt>
                <c:pt idx="495">
                  <c:v>4.9596524583466817</c:v>
                </c:pt>
                <c:pt idx="496">
                  <c:v>4.9696524583559949</c:v>
                </c:pt>
                <c:pt idx="497">
                  <c:v>4.9796514583576936</c:v>
                </c:pt>
                <c:pt idx="498">
                  <c:v>4.9896504583593924</c:v>
                </c:pt>
                <c:pt idx="499">
                  <c:v>4.9996504583396018</c:v>
                </c:pt>
                <c:pt idx="500">
                  <c:v>5.0096494583413005</c:v>
                </c:pt>
                <c:pt idx="501">
                  <c:v>5.0196484583429992</c:v>
                </c:pt>
                <c:pt idx="502">
                  <c:v>5.0296484583523124</c:v>
                </c:pt>
                <c:pt idx="503">
                  <c:v>5.0396474583540112</c:v>
                </c:pt>
                <c:pt idx="504">
                  <c:v>5.0496464583557099</c:v>
                </c:pt>
                <c:pt idx="505">
                  <c:v>5.0596464583359193</c:v>
                </c:pt>
                <c:pt idx="506">
                  <c:v>5.069645458337618</c:v>
                </c:pt>
                <c:pt idx="507">
                  <c:v>5.0796444583393168</c:v>
                </c:pt>
                <c:pt idx="508">
                  <c:v>5.0896434583410155</c:v>
                </c:pt>
                <c:pt idx="509">
                  <c:v>5.0996434583503287</c:v>
                </c:pt>
                <c:pt idx="510">
                  <c:v>5.1096424583520275</c:v>
                </c:pt>
                <c:pt idx="511">
                  <c:v>5.1196418333565816</c:v>
                </c:pt>
                <c:pt idx="512">
                  <c:v>5.129641833336791</c:v>
                </c:pt>
                <c:pt idx="513">
                  <c:v>5.1396408333384898</c:v>
                </c:pt>
                <c:pt idx="514">
                  <c:v>5.1496398333401885</c:v>
                </c:pt>
                <c:pt idx="515">
                  <c:v>5.1596398333495017</c:v>
                </c:pt>
                <c:pt idx="516">
                  <c:v>5.1696388333512004</c:v>
                </c:pt>
                <c:pt idx="517">
                  <c:v>5.1796378333528992</c:v>
                </c:pt>
                <c:pt idx="518">
                  <c:v>5.1896378333331086</c:v>
                </c:pt>
                <c:pt idx="519">
                  <c:v>5.1996368333348073</c:v>
                </c:pt>
                <c:pt idx="520">
                  <c:v>5.209635833336506</c:v>
                </c:pt>
                <c:pt idx="521">
                  <c:v>5.2196348333382048</c:v>
                </c:pt>
                <c:pt idx="522">
                  <c:v>5.229634833347518</c:v>
                </c:pt>
                <c:pt idx="523">
                  <c:v>5.2396338333492167</c:v>
                </c:pt>
                <c:pt idx="524">
                  <c:v>5.2496328333509155</c:v>
                </c:pt>
                <c:pt idx="525">
                  <c:v>5.2596328333311249</c:v>
                </c:pt>
                <c:pt idx="526">
                  <c:v>5.2696318333328236</c:v>
                </c:pt>
                <c:pt idx="527">
                  <c:v>5.2796308333345223</c:v>
                </c:pt>
                <c:pt idx="528">
                  <c:v>5.2896308333438355</c:v>
                </c:pt>
                <c:pt idx="529">
                  <c:v>5.2996298333455343</c:v>
                </c:pt>
                <c:pt idx="530">
                  <c:v>5.309628833347233</c:v>
                </c:pt>
                <c:pt idx="531">
                  <c:v>5.3196288333565462</c:v>
                </c:pt>
                <c:pt idx="532">
                  <c:v>5.329627833358245</c:v>
                </c:pt>
                <c:pt idx="533">
                  <c:v>5.3396268333308399</c:v>
                </c:pt>
                <c:pt idx="534">
                  <c:v>5.3496268333401531</c:v>
                </c:pt>
                <c:pt idx="535">
                  <c:v>5.3596258333418518</c:v>
                </c:pt>
                <c:pt idx="536">
                  <c:v>5.3696248333435506</c:v>
                </c:pt>
                <c:pt idx="537">
                  <c:v>5.3796238333452493</c:v>
                </c:pt>
                <c:pt idx="538">
                  <c:v>5.3896238333545625</c:v>
                </c:pt>
                <c:pt idx="539">
                  <c:v>5.3996228333562613</c:v>
                </c:pt>
                <c:pt idx="540">
                  <c:v>5.40962183335796</c:v>
                </c:pt>
                <c:pt idx="541">
                  <c:v>5.4196218333381694</c:v>
                </c:pt>
                <c:pt idx="542">
                  <c:v>5.4296208333398681</c:v>
                </c:pt>
                <c:pt idx="543">
                  <c:v>5.4396198333415668</c:v>
                </c:pt>
                <c:pt idx="544">
                  <c:v>5.4496198333508801</c:v>
                </c:pt>
                <c:pt idx="545">
                  <c:v>5.4596188333525788</c:v>
                </c:pt>
                <c:pt idx="546">
                  <c:v>5.4696178333542775</c:v>
                </c:pt>
                <c:pt idx="547">
                  <c:v>5.4796178333344869</c:v>
                </c:pt>
                <c:pt idx="548">
                  <c:v>5.4896168333361857</c:v>
                </c:pt>
                <c:pt idx="549">
                  <c:v>5.4996158333378844</c:v>
                </c:pt>
                <c:pt idx="550">
                  <c:v>5.5096148333395831</c:v>
                </c:pt>
                <c:pt idx="551">
                  <c:v>5.5196148333488964</c:v>
                </c:pt>
                <c:pt idx="552">
                  <c:v>5.5296138333505951</c:v>
                </c:pt>
                <c:pt idx="553">
                  <c:v>5.5396128333522938</c:v>
                </c:pt>
                <c:pt idx="554">
                  <c:v>5.5496128333325032</c:v>
                </c:pt>
                <c:pt idx="555">
                  <c:v>5.5596118333342019</c:v>
                </c:pt>
                <c:pt idx="556">
                  <c:v>5.5696108333359007</c:v>
                </c:pt>
                <c:pt idx="557">
                  <c:v>5.5796108333452139</c:v>
                </c:pt>
                <c:pt idx="558">
                  <c:v>5.5896098333469126</c:v>
                </c:pt>
                <c:pt idx="559">
                  <c:v>5.5996088333486114</c:v>
                </c:pt>
                <c:pt idx="560">
                  <c:v>5.6096088333579246</c:v>
                </c:pt>
                <c:pt idx="561">
                  <c:v>5.6196078333305195</c:v>
                </c:pt>
                <c:pt idx="562">
                  <c:v>5.6296068333322182</c:v>
                </c:pt>
                <c:pt idx="563">
                  <c:v>5.639605833333917</c:v>
                </c:pt>
                <c:pt idx="564">
                  <c:v>5.6496058333432302</c:v>
                </c:pt>
                <c:pt idx="565">
                  <c:v>5.6596048333449289</c:v>
                </c:pt>
                <c:pt idx="566">
                  <c:v>5.6696038333466277</c:v>
                </c:pt>
                <c:pt idx="567">
                  <c:v>5.6796038333559409</c:v>
                </c:pt>
                <c:pt idx="568">
                  <c:v>5.6896028333576396</c:v>
                </c:pt>
                <c:pt idx="569">
                  <c:v>5.6996018333593383</c:v>
                </c:pt>
                <c:pt idx="570">
                  <c:v>5.7096018333395477</c:v>
                </c:pt>
                <c:pt idx="571">
                  <c:v>5.7196008333412465</c:v>
                </c:pt>
                <c:pt idx="572">
                  <c:v>5.7295998333429452</c:v>
                </c:pt>
                <c:pt idx="573">
                  <c:v>5.7395998333522584</c:v>
                </c:pt>
                <c:pt idx="574">
                  <c:v>5.7495988333539572</c:v>
                </c:pt>
                <c:pt idx="575">
                  <c:v>5.7595978333556559</c:v>
                </c:pt>
                <c:pt idx="576">
                  <c:v>5.7695968333573546</c:v>
                </c:pt>
                <c:pt idx="577">
                  <c:v>5.779596833337564</c:v>
                </c:pt>
                <c:pt idx="578">
                  <c:v>5.7895958333392628</c:v>
                </c:pt>
                <c:pt idx="579">
                  <c:v>5.7995948333409615</c:v>
                </c:pt>
                <c:pt idx="580">
                  <c:v>5.8095948333502747</c:v>
                </c:pt>
                <c:pt idx="581">
                  <c:v>5.8195938333519734</c:v>
                </c:pt>
                <c:pt idx="582">
                  <c:v>5.8295928333536722</c:v>
                </c:pt>
                <c:pt idx="583">
                  <c:v>5.8395928333338816</c:v>
                </c:pt>
                <c:pt idx="584">
                  <c:v>5.8495918333355803</c:v>
                </c:pt>
                <c:pt idx="585">
                  <c:v>5.859590833337279</c:v>
                </c:pt>
                <c:pt idx="586">
                  <c:v>5.8695908333465923</c:v>
                </c:pt>
                <c:pt idx="587">
                  <c:v>5.879589833348291</c:v>
                </c:pt>
                <c:pt idx="588">
                  <c:v>5.8895888333499897</c:v>
                </c:pt>
                <c:pt idx="589">
                  <c:v>5.899588833359303</c:v>
                </c:pt>
                <c:pt idx="590">
                  <c:v>5.9095878333318979</c:v>
                </c:pt>
                <c:pt idx="591">
                  <c:v>5.9195868333335966</c:v>
                </c:pt>
                <c:pt idx="592">
                  <c:v>5.9295858333352953</c:v>
                </c:pt>
                <c:pt idx="593">
                  <c:v>5.9395858333446085</c:v>
                </c:pt>
                <c:pt idx="594">
                  <c:v>5.9495848333463073</c:v>
                </c:pt>
                <c:pt idx="595">
                  <c:v>5.959583833348006</c:v>
                </c:pt>
                <c:pt idx="596">
                  <c:v>5.9695838333573192</c:v>
                </c:pt>
                <c:pt idx="597">
                  <c:v>5.979582833359018</c:v>
                </c:pt>
                <c:pt idx="598">
                  <c:v>5.9895818333316129</c:v>
                </c:pt>
                <c:pt idx="599">
                  <c:v>5.9995818333409261</c:v>
                </c:pt>
                <c:pt idx="600">
                  <c:v>6.0095808333426248</c:v>
                </c:pt>
                <c:pt idx="601">
                  <c:v>6.0195798333443236</c:v>
                </c:pt>
                <c:pt idx="602">
                  <c:v>6.0295798333536368</c:v>
                </c:pt>
                <c:pt idx="603">
                  <c:v>6.0395788333553355</c:v>
                </c:pt>
                <c:pt idx="604">
                  <c:v>6.0495778333570343</c:v>
                </c:pt>
                <c:pt idx="605">
                  <c:v>6.0595778333372436</c:v>
                </c:pt>
                <c:pt idx="606">
                  <c:v>6.0695768333389424</c:v>
                </c:pt>
                <c:pt idx="607">
                  <c:v>6.0795758333406411</c:v>
                </c:pt>
                <c:pt idx="608">
                  <c:v>6.0895748333423398</c:v>
                </c:pt>
                <c:pt idx="609">
                  <c:v>6.0995748333516531</c:v>
                </c:pt>
                <c:pt idx="610">
                  <c:v>6.1095738333533518</c:v>
                </c:pt>
                <c:pt idx="611">
                  <c:v>6.1195728333550505</c:v>
                </c:pt>
                <c:pt idx="612">
                  <c:v>6.1295728333352599</c:v>
                </c:pt>
                <c:pt idx="613">
                  <c:v>6.1395718333369587</c:v>
                </c:pt>
                <c:pt idx="614">
                  <c:v>6.1495708333386574</c:v>
                </c:pt>
                <c:pt idx="615">
                  <c:v>6.1595708333479706</c:v>
                </c:pt>
                <c:pt idx="616">
                  <c:v>6.1695698333496694</c:v>
                </c:pt>
                <c:pt idx="617">
                  <c:v>6.1795688333513681</c:v>
                </c:pt>
                <c:pt idx="618">
                  <c:v>6.1895688333315775</c:v>
                </c:pt>
                <c:pt idx="619">
                  <c:v>6.1995678333332762</c:v>
                </c:pt>
                <c:pt idx="620">
                  <c:v>6.2095668333349749</c:v>
                </c:pt>
                <c:pt idx="621">
                  <c:v>6.2195668333442882</c:v>
                </c:pt>
                <c:pt idx="622">
                  <c:v>6.2295658333459869</c:v>
                </c:pt>
                <c:pt idx="623">
                  <c:v>6.2395648333476856</c:v>
                </c:pt>
                <c:pt idx="624">
                  <c:v>6.2495638333493844</c:v>
                </c:pt>
                <c:pt idx="625">
                  <c:v>6.2595638333586976</c:v>
                </c:pt>
                <c:pt idx="626">
                  <c:v>6.2695628333312925</c:v>
                </c:pt>
                <c:pt idx="627">
                  <c:v>6.2795618333329912</c:v>
                </c:pt>
                <c:pt idx="628">
                  <c:v>6.2895618333423045</c:v>
                </c:pt>
                <c:pt idx="629">
                  <c:v>6.2995608333440032</c:v>
                </c:pt>
                <c:pt idx="630">
                  <c:v>6.3095598333457019</c:v>
                </c:pt>
                <c:pt idx="631">
                  <c:v>6.3195598333550151</c:v>
                </c:pt>
                <c:pt idx="632">
                  <c:v>6.3295588333567139</c:v>
                </c:pt>
                <c:pt idx="633">
                  <c:v>6.3395578333584126</c:v>
                </c:pt>
                <c:pt idx="634">
                  <c:v>6.349557833338622</c:v>
                </c:pt>
                <c:pt idx="635">
                  <c:v>6.3595568333403207</c:v>
                </c:pt>
                <c:pt idx="636">
                  <c:v>6.3695558333420195</c:v>
                </c:pt>
                <c:pt idx="637">
                  <c:v>6.3795558333513327</c:v>
                </c:pt>
                <c:pt idx="638">
                  <c:v>6.3895548333530314</c:v>
                </c:pt>
                <c:pt idx="639">
                  <c:v>6.3995538333547302</c:v>
                </c:pt>
                <c:pt idx="640">
                  <c:v>6.4095528333564289</c:v>
                </c:pt>
                <c:pt idx="641">
                  <c:v>6.4195528333366383</c:v>
                </c:pt>
                <c:pt idx="642">
                  <c:v>6.429551833338337</c:v>
                </c:pt>
                <c:pt idx="643">
                  <c:v>6.4395508333400358</c:v>
                </c:pt>
                <c:pt idx="644">
                  <c:v>6.449550833349349</c:v>
                </c:pt>
                <c:pt idx="645">
                  <c:v>6.4595498333510477</c:v>
                </c:pt>
                <c:pt idx="646">
                  <c:v>6.4695488333527464</c:v>
                </c:pt>
                <c:pt idx="647">
                  <c:v>6.4795488333329558</c:v>
                </c:pt>
                <c:pt idx="648">
                  <c:v>6.4895478333346546</c:v>
                </c:pt>
                <c:pt idx="649">
                  <c:v>6.4995468333363533</c:v>
                </c:pt>
                <c:pt idx="650">
                  <c:v>6.5095468333456665</c:v>
                </c:pt>
                <c:pt idx="651">
                  <c:v>6.5195458333473653</c:v>
                </c:pt>
                <c:pt idx="652">
                  <c:v>6.529544833349064</c:v>
                </c:pt>
                <c:pt idx="653">
                  <c:v>6.5395448333583772</c:v>
                </c:pt>
                <c:pt idx="654">
                  <c:v>6.5495438333309721</c:v>
                </c:pt>
                <c:pt idx="655">
                  <c:v>6.5595428333326709</c:v>
                </c:pt>
                <c:pt idx="656">
                  <c:v>6.5695418333343696</c:v>
                </c:pt>
                <c:pt idx="657">
                  <c:v>6.5795418333436828</c:v>
                </c:pt>
                <c:pt idx="658">
                  <c:v>6.5895408333453815</c:v>
                </c:pt>
                <c:pt idx="659">
                  <c:v>6.5995398333470803</c:v>
                </c:pt>
                <c:pt idx="660">
                  <c:v>6.6095398333563935</c:v>
                </c:pt>
                <c:pt idx="661">
                  <c:v>6.6195388333580922</c:v>
                </c:pt>
                <c:pt idx="662">
                  <c:v>6.6295378333306871</c:v>
                </c:pt>
                <c:pt idx="663">
                  <c:v>6.6395378333400004</c:v>
                </c:pt>
                <c:pt idx="664">
                  <c:v>6.6495368333416991</c:v>
                </c:pt>
                <c:pt idx="665">
                  <c:v>6.6595358333433978</c:v>
                </c:pt>
                <c:pt idx="666">
                  <c:v>6.6695358333527111</c:v>
                </c:pt>
                <c:pt idx="667">
                  <c:v>6.6795348333544098</c:v>
                </c:pt>
                <c:pt idx="668">
                  <c:v>6.6895338333561085</c:v>
                </c:pt>
                <c:pt idx="669">
                  <c:v>6.6995338333363179</c:v>
                </c:pt>
                <c:pt idx="670">
                  <c:v>6.7095328333380166</c:v>
                </c:pt>
                <c:pt idx="671">
                  <c:v>6.7195318333397154</c:v>
                </c:pt>
                <c:pt idx="672">
                  <c:v>6.7295308333414141</c:v>
                </c:pt>
                <c:pt idx="673">
                  <c:v>6.7395308333507273</c:v>
                </c:pt>
                <c:pt idx="674">
                  <c:v>6.7495298333524261</c:v>
                </c:pt>
                <c:pt idx="675">
                  <c:v>6.7595288333541248</c:v>
                </c:pt>
                <c:pt idx="676">
                  <c:v>6.7695288333343342</c:v>
                </c:pt>
                <c:pt idx="677">
                  <c:v>6.7795278333360329</c:v>
                </c:pt>
                <c:pt idx="678">
                  <c:v>6.7895268333377317</c:v>
                </c:pt>
                <c:pt idx="679">
                  <c:v>6.7995268333470449</c:v>
                </c:pt>
                <c:pt idx="680">
                  <c:v>6.8095258333487436</c:v>
                </c:pt>
                <c:pt idx="681">
                  <c:v>6.8195248333504423</c:v>
                </c:pt>
                <c:pt idx="682">
                  <c:v>6.8295248333306517</c:v>
                </c:pt>
                <c:pt idx="683">
                  <c:v>6.8395238333323505</c:v>
                </c:pt>
                <c:pt idx="684">
                  <c:v>6.8495228333340492</c:v>
                </c:pt>
                <c:pt idx="685">
                  <c:v>6.8595228333433624</c:v>
                </c:pt>
                <c:pt idx="686">
                  <c:v>6.8695218333450612</c:v>
                </c:pt>
                <c:pt idx="687">
                  <c:v>6.8795208333467599</c:v>
                </c:pt>
                <c:pt idx="688">
                  <c:v>6.8895198333484586</c:v>
                </c:pt>
                <c:pt idx="689">
                  <c:v>6.8995198333577719</c:v>
                </c:pt>
                <c:pt idx="690">
                  <c:v>6.9095188333303668</c:v>
                </c:pt>
                <c:pt idx="691">
                  <c:v>6.9195178333320655</c:v>
                </c:pt>
                <c:pt idx="692">
                  <c:v>6.9295178333413787</c:v>
                </c:pt>
                <c:pt idx="693">
                  <c:v>6.9395168333430775</c:v>
                </c:pt>
                <c:pt idx="694">
                  <c:v>6.9495158333447762</c:v>
                </c:pt>
                <c:pt idx="695">
                  <c:v>6.9595158333540894</c:v>
                </c:pt>
                <c:pt idx="696">
                  <c:v>6.9695148333557881</c:v>
                </c:pt>
                <c:pt idx="697">
                  <c:v>6.9795138333574869</c:v>
                </c:pt>
                <c:pt idx="698">
                  <c:v>6.9895138333376963</c:v>
                </c:pt>
                <c:pt idx="699">
                  <c:v>6.999512833339395</c:v>
                </c:pt>
                <c:pt idx="700">
                  <c:v>7.0095118333410937</c:v>
                </c:pt>
                <c:pt idx="701">
                  <c:v>7.019511833350407</c:v>
                </c:pt>
                <c:pt idx="702">
                  <c:v>7.0295108333521057</c:v>
                </c:pt>
                <c:pt idx="703">
                  <c:v>7.0395098333538044</c:v>
                </c:pt>
                <c:pt idx="704">
                  <c:v>7.0495098333340138</c:v>
                </c:pt>
                <c:pt idx="705">
                  <c:v>7.0595088333357126</c:v>
                </c:pt>
                <c:pt idx="706">
                  <c:v>7.0695078333374113</c:v>
                </c:pt>
                <c:pt idx="707">
                  <c:v>7.07950683333911</c:v>
                </c:pt>
                <c:pt idx="708">
                  <c:v>7.0895068333484232</c:v>
                </c:pt>
                <c:pt idx="709">
                  <c:v>7.099505833350122</c:v>
                </c:pt>
                <c:pt idx="710">
                  <c:v>7.1095048333518207</c:v>
                </c:pt>
                <c:pt idx="711">
                  <c:v>7.1195042500039563</c:v>
                </c:pt>
                <c:pt idx="712">
                  <c:v>7.129503250005655</c:v>
                </c:pt>
                <c:pt idx="713">
                  <c:v>7.1395022500073537</c:v>
                </c:pt>
                <c:pt idx="714">
                  <c:v>7.1495022500166669</c:v>
                </c:pt>
                <c:pt idx="715">
                  <c:v>7.1595012500183657</c:v>
                </c:pt>
                <c:pt idx="716">
                  <c:v>7.1695002500200644</c:v>
                </c:pt>
                <c:pt idx="717">
                  <c:v>7.1795002500002738</c:v>
                </c:pt>
                <c:pt idx="718">
                  <c:v>7.1894992500019725</c:v>
                </c:pt>
                <c:pt idx="719">
                  <c:v>7.1994982500036713</c:v>
                </c:pt>
                <c:pt idx="720">
                  <c:v>7.2094982500129845</c:v>
                </c:pt>
                <c:pt idx="721">
                  <c:v>7.2194972500146832</c:v>
                </c:pt>
                <c:pt idx="722">
                  <c:v>7.229496250016382</c:v>
                </c:pt>
                <c:pt idx="723">
                  <c:v>7.2394962500256952</c:v>
                </c:pt>
                <c:pt idx="724">
                  <c:v>7.2494952499982901</c:v>
                </c:pt>
                <c:pt idx="725">
                  <c:v>7.2594942499999888</c:v>
                </c:pt>
                <c:pt idx="726">
                  <c:v>7.269494250009302</c:v>
                </c:pt>
                <c:pt idx="727">
                  <c:v>7.2794932500110008</c:v>
                </c:pt>
                <c:pt idx="728">
                  <c:v>7.2894922500126995</c:v>
                </c:pt>
                <c:pt idx="729">
                  <c:v>7.2994912500143982</c:v>
                </c:pt>
                <c:pt idx="730">
                  <c:v>7.3094912500237115</c:v>
                </c:pt>
                <c:pt idx="731">
                  <c:v>7.3194902500254102</c:v>
                </c:pt>
                <c:pt idx="732">
                  <c:v>7.3294892499980051</c:v>
                </c:pt>
                <c:pt idx="733">
                  <c:v>7.3394892500073183</c:v>
                </c:pt>
                <c:pt idx="734">
                  <c:v>7.3494882500090171</c:v>
                </c:pt>
                <c:pt idx="735">
                  <c:v>7.3594872500107158</c:v>
                </c:pt>
                <c:pt idx="736">
                  <c:v>7.369487250020029</c:v>
                </c:pt>
                <c:pt idx="737">
                  <c:v>7.3794862500217278</c:v>
                </c:pt>
                <c:pt idx="738">
                  <c:v>7.3894852500234265</c:v>
                </c:pt>
                <c:pt idx="739">
                  <c:v>7.3994852500036359</c:v>
                </c:pt>
                <c:pt idx="740">
                  <c:v>7.4094842500053346</c:v>
                </c:pt>
                <c:pt idx="741">
                  <c:v>7.4194832500070333</c:v>
                </c:pt>
                <c:pt idx="742">
                  <c:v>7.4294832500163466</c:v>
                </c:pt>
                <c:pt idx="743">
                  <c:v>7.4394822500180453</c:v>
                </c:pt>
                <c:pt idx="744">
                  <c:v>7.449481250019744</c:v>
                </c:pt>
                <c:pt idx="745">
                  <c:v>7.4594812499999534</c:v>
                </c:pt>
                <c:pt idx="746">
                  <c:v>7.4694802500016522</c:v>
                </c:pt>
                <c:pt idx="747">
                  <c:v>7.4794792500033509</c:v>
                </c:pt>
                <c:pt idx="748">
                  <c:v>7.4894782500050496</c:v>
                </c:pt>
                <c:pt idx="749">
                  <c:v>7.4994782500143629</c:v>
                </c:pt>
                <c:pt idx="750">
                  <c:v>7.5094772500160616</c:v>
                </c:pt>
                <c:pt idx="751">
                  <c:v>7.5194762500177603</c:v>
                </c:pt>
                <c:pt idx="752">
                  <c:v>7.5294762499979697</c:v>
                </c:pt>
                <c:pt idx="753">
                  <c:v>7.5394752499996684</c:v>
                </c:pt>
                <c:pt idx="754">
                  <c:v>7.5494742500013672</c:v>
                </c:pt>
                <c:pt idx="755">
                  <c:v>7.5594742500106804</c:v>
                </c:pt>
                <c:pt idx="756">
                  <c:v>7.5694732500123791</c:v>
                </c:pt>
                <c:pt idx="757">
                  <c:v>7.5794722500140779</c:v>
                </c:pt>
                <c:pt idx="758">
                  <c:v>7.5894722500233911</c:v>
                </c:pt>
                <c:pt idx="759">
                  <c:v>7.5994712500250898</c:v>
                </c:pt>
                <c:pt idx="760">
                  <c:v>7.6094702499976847</c:v>
                </c:pt>
                <c:pt idx="761">
                  <c:v>7.619470250006998</c:v>
                </c:pt>
                <c:pt idx="762">
                  <c:v>7.6294692500086967</c:v>
                </c:pt>
                <c:pt idx="763">
                  <c:v>7.6394682500103954</c:v>
                </c:pt>
                <c:pt idx="764">
                  <c:v>7.6494672500120942</c:v>
                </c:pt>
                <c:pt idx="765">
                  <c:v>7.6594672500214074</c:v>
                </c:pt>
                <c:pt idx="766">
                  <c:v>7.6694662500231061</c:v>
                </c:pt>
                <c:pt idx="767">
                  <c:v>7.6794652500248048</c:v>
                </c:pt>
                <c:pt idx="768">
                  <c:v>7.6894652500050142</c:v>
                </c:pt>
                <c:pt idx="769">
                  <c:v>7.699464250006713</c:v>
                </c:pt>
                <c:pt idx="770">
                  <c:v>7.7094632500084117</c:v>
                </c:pt>
                <c:pt idx="771">
                  <c:v>7.7194632500177249</c:v>
                </c:pt>
                <c:pt idx="772">
                  <c:v>7.7294622500194237</c:v>
                </c:pt>
                <c:pt idx="773">
                  <c:v>7.7394612500211224</c:v>
                </c:pt>
                <c:pt idx="774">
                  <c:v>7.7494612500013318</c:v>
                </c:pt>
                <c:pt idx="775">
                  <c:v>7.7594602500030305</c:v>
                </c:pt>
                <c:pt idx="776">
                  <c:v>7.7694592500047293</c:v>
                </c:pt>
                <c:pt idx="777">
                  <c:v>7.7794592500140425</c:v>
                </c:pt>
                <c:pt idx="778">
                  <c:v>7.7894582500157412</c:v>
                </c:pt>
                <c:pt idx="779">
                  <c:v>7.7994572500174399</c:v>
                </c:pt>
                <c:pt idx="780">
                  <c:v>7.8094572499976493</c:v>
                </c:pt>
                <c:pt idx="781">
                  <c:v>7.8194562499993481</c:v>
                </c:pt>
                <c:pt idx="782">
                  <c:v>7.8294552500010468</c:v>
                </c:pt>
                <c:pt idx="783">
                  <c:v>7.83945525001036</c:v>
                </c:pt>
                <c:pt idx="784">
                  <c:v>7.8494542500120588</c:v>
                </c:pt>
                <c:pt idx="785">
                  <c:v>7.8594532500137575</c:v>
                </c:pt>
                <c:pt idx="786">
                  <c:v>7.8694522500154562</c:v>
                </c:pt>
                <c:pt idx="787">
                  <c:v>7.8794522500247695</c:v>
                </c:pt>
                <c:pt idx="788">
                  <c:v>7.8894512499973644</c:v>
                </c:pt>
                <c:pt idx="789">
                  <c:v>7.8994502499990631</c:v>
                </c:pt>
                <c:pt idx="790">
                  <c:v>7.9094502500083763</c:v>
                </c:pt>
                <c:pt idx="791">
                  <c:v>7.919449250010075</c:v>
                </c:pt>
                <c:pt idx="792">
                  <c:v>7.9294482500117738</c:v>
                </c:pt>
                <c:pt idx="793">
                  <c:v>7.939448250021087</c:v>
                </c:pt>
                <c:pt idx="794">
                  <c:v>7.9494472500227857</c:v>
                </c:pt>
                <c:pt idx="795">
                  <c:v>7.9594462500244845</c:v>
                </c:pt>
                <c:pt idx="796">
                  <c:v>7.9694462500046939</c:v>
                </c:pt>
                <c:pt idx="797">
                  <c:v>7.9794452500063926</c:v>
                </c:pt>
                <c:pt idx="798">
                  <c:v>7.9894442500080913</c:v>
                </c:pt>
                <c:pt idx="799">
                  <c:v>7.9994442500174046</c:v>
                </c:pt>
                <c:pt idx="800">
                  <c:v>8.0094432500191033</c:v>
                </c:pt>
                <c:pt idx="801">
                  <c:v>8.019442250020802</c:v>
                </c:pt>
                <c:pt idx="802">
                  <c:v>8.0294422500010114</c:v>
                </c:pt>
                <c:pt idx="803">
                  <c:v>8.0394412500027101</c:v>
                </c:pt>
                <c:pt idx="804">
                  <c:v>8.0494402500044089</c:v>
                </c:pt>
                <c:pt idx="805">
                  <c:v>8.0594402500137221</c:v>
                </c:pt>
                <c:pt idx="806">
                  <c:v>8.0694392500154208</c:v>
                </c:pt>
                <c:pt idx="807">
                  <c:v>8.0794382500171196</c:v>
                </c:pt>
                <c:pt idx="808">
                  <c:v>8.0894372500188183</c:v>
                </c:pt>
                <c:pt idx="809">
                  <c:v>8.0994372499990277</c:v>
                </c:pt>
                <c:pt idx="810">
                  <c:v>8.1094362500007264</c:v>
                </c:pt>
                <c:pt idx="811">
                  <c:v>8.119435833330499</c:v>
                </c:pt>
                <c:pt idx="812">
                  <c:v>8.1294358333398122</c:v>
                </c:pt>
                <c:pt idx="813">
                  <c:v>8.139434833341511</c:v>
                </c:pt>
                <c:pt idx="814">
                  <c:v>8.1494338333432097</c:v>
                </c:pt>
                <c:pt idx="815">
                  <c:v>8.1594338333525229</c:v>
                </c:pt>
                <c:pt idx="816">
                  <c:v>8.1694328333542217</c:v>
                </c:pt>
                <c:pt idx="817">
                  <c:v>8.1794318333559204</c:v>
                </c:pt>
                <c:pt idx="818">
                  <c:v>8.1894318333361298</c:v>
                </c:pt>
                <c:pt idx="819">
                  <c:v>8.1994308333378285</c:v>
                </c:pt>
                <c:pt idx="820">
                  <c:v>8.2094298333395272</c:v>
                </c:pt>
                <c:pt idx="821">
                  <c:v>8.2194298333488405</c:v>
                </c:pt>
                <c:pt idx="822">
                  <c:v>8.2294288333505392</c:v>
                </c:pt>
                <c:pt idx="823">
                  <c:v>8.2394278333522379</c:v>
                </c:pt>
                <c:pt idx="824">
                  <c:v>8.2494278333324473</c:v>
                </c:pt>
                <c:pt idx="825">
                  <c:v>8.2594268333341461</c:v>
                </c:pt>
                <c:pt idx="826">
                  <c:v>8.2694258333358448</c:v>
                </c:pt>
                <c:pt idx="827">
                  <c:v>8.279425833345158</c:v>
                </c:pt>
                <c:pt idx="828">
                  <c:v>8.2894248333468568</c:v>
                </c:pt>
                <c:pt idx="829">
                  <c:v>8.2994238333485555</c:v>
                </c:pt>
                <c:pt idx="830">
                  <c:v>8.3094228333502542</c:v>
                </c:pt>
                <c:pt idx="831">
                  <c:v>8.3194228333304636</c:v>
                </c:pt>
                <c:pt idx="832">
                  <c:v>8.3294218333321624</c:v>
                </c:pt>
                <c:pt idx="833">
                  <c:v>8.3394208333338611</c:v>
                </c:pt>
                <c:pt idx="834">
                  <c:v>8.3494208333431743</c:v>
                </c:pt>
                <c:pt idx="835">
                  <c:v>8.359419833344873</c:v>
                </c:pt>
                <c:pt idx="836">
                  <c:v>8.3694188333465718</c:v>
                </c:pt>
                <c:pt idx="837">
                  <c:v>8.379418833355885</c:v>
                </c:pt>
                <c:pt idx="838">
                  <c:v>8.3894178333575837</c:v>
                </c:pt>
                <c:pt idx="839">
                  <c:v>8.3994168333592825</c:v>
                </c:pt>
                <c:pt idx="840">
                  <c:v>8.4094168333394919</c:v>
                </c:pt>
                <c:pt idx="841">
                  <c:v>8.4194158333411906</c:v>
                </c:pt>
                <c:pt idx="842">
                  <c:v>8.4294148333428893</c:v>
                </c:pt>
                <c:pt idx="843">
                  <c:v>8.4394148333522025</c:v>
                </c:pt>
                <c:pt idx="844">
                  <c:v>8.4494138333539013</c:v>
                </c:pt>
                <c:pt idx="845">
                  <c:v>8.4594128333556</c:v>
                </c:pt>
                <c:pt idx="846">
                  <c:v>8.4694128333358094</c:v>
                </c:pt>
                <c:pt idx="847">
                  <c:v>8.4794118333375081</c:v>
                </c:pt>
                <c:pt idx="848">
                  <c:v>8.4894108333392069</c:v>
                </c:pt>
                <c:pt idx="849">
                  <c:v>8.4994108333485201</c:v>
                </c:pt>
                <c:pt idx="850">
                  <c:v>8.5094098333502188</c:v>
                </c:pt>
                <c:pt idx="851">
                  <c:v>8.5194088333519176</c:v>
                </c:pt>
                <c:pt idx="852">
                  <c:v>8.529408833332127</c:v>
                </c:pt>
                <c:pt idx="853">
                  <c:v>8.5394078333338257</c:v>
                </c:pt>
                <c:pt idx="854">
                  <c:v>8.5494068333355244</c:v>
                </c:pt>
                <c:pt idx="855">
                  <c:v>8.5594058333372232</c:v>
                </c:pt>
                <c:pt idx="856">
                  <c:v>8.5694058333465364</c:v>
                </c:pt>
                <c:pt idx="857">
                  <c:v>8.5794048333482351</c:v>
                </c:pt>
                <c:pt idx="858">
                  <c:v>8.5894038333499338</c:v>
                </c:pt>
                <c:pt idx="859">
                  <c:v>8.5994038333592471</c:v>
                </c:pt>
                <c:pt idx="860">
                  <c:v>8.609402833331842</c:v>
                </c:pt>
                <c:pt idx="861">
                  <c:v>8.6194018333335407</c:v>
                </c:pt>
                <c:pt idx="862">
                  <c:v>8.6294018333428539</c:v>
                </c:pt>
                <c:pt idx="863">
                  <c:v>8.6394008333445527</c:v>
                </c:pt>
                <c:pt idx="864">
                  <c:v>8.6493998333462514</c:v>
                </c:pt>
                <c:pt idx="865">
                  <c:v>8.6593998333555646</c:v>
                </c:pt>
                <c:pt idx="866">
                  <c:v>8.6693988333572634</c:v>
                </c:pt>
                <c:pt idx="867">
                  <c:v>8.6793978333589621</c:v>
                </c:pt>
                <c:pt idx="868">
                  <c:v>8.6893978333391715</c:v>
                </c:pt>
                <c:pt idx="869">
                  <c:v>8.6993968333408702</c:v>
                </c:pt>
                <c:pt idx="870">
                  <c:v>8.7093958333425689</c:v>
                </c:pt>
                <c:pt idx="871">
                  <c:v>8.7193958333518822</c:v>
                </c:pt>
                <c:pt idx="872">
                  <c:v>8.7293948333535809</c:v>
                </c:pt>
                <c:pt idx="873">
                  <c:v>8.7393938333552796</c:v>
                </c:pt>
                <c:pt idx="874">
                  <c:v>8.749393833335489</c:v>
                </c:pt>
                <c:pt idx="875">
                  <c:v>8.7593928333371878</c:v>
                </c:pt>
                <c:pt idx="876">
                  <c:v>8.7693918333388865</c:v>
                </c:pt>
                <c:pt idx="877">
                  <c:v>8.7793918333481997</c:v>
                </c:pt>
                <c:pt idx="878">
                  <c:v>8.7893908333498985</c:v>
                </c:pt>
                <c:pt idx="879">
                  <c:v>8.7993898333515972</c:v>
                </c:pt>
                <c:pt idx="880">
                  <c:v>8.8093888333532959</c:v>
                </c:pt>
                <c:pt idx="881">
                  <c:v>8.8193888333335053</c:v>
                </c:pt>
                <c:pt idx="882">
                  <c:v>8.829387833335204</c:v>
                </c:pt>
                <c:pt idx="883">
                  <c:v>8.8393868333369028</c:v>
                </c:pt>
                <c:pt idx="884">
                  <c:v>8.849386833346216</c:v>
                </c:pt>
                <c:pt idx="885">
                  <c:v>8.8593858333479147</c:v>
                </c:pt>
                <c:pt idx="886">
                  <c:v>8.8693848333496135</c:v>
                </c:pt>
                <c:pt idx="887">
                  <c:v>8.8793848333589267</c:v>
                </c:pt>
                <c:pt idx="888">
                  <c:v>8.8893838333315216</c:v>
                </c:pt>
                <c:pt idx="889">
                  <c:v>8.8993828333332203</c:v>
                </c:pt>
                <c:pt idx="890">
                  <c:v>8.9093828333425336</c:v>
                </c:pt>
                <c:pt idx="891">
                  <c:v>8.9193818333442323</c:v>
                </c:pt>
                <c:pt idx="892">
                  <c:v>8.929380833345931</c:v>
                </c:pt>
                <c:pt idx="893">
                  <c:v>8.9393808333552442</c:v>
                </c:pt>
                <c:pt idx="894">
                  <c:v>8.949379833356943</c:v>
                </c:pt>
                <c:pt idx="895">
                  <c:v>8.9593788333586417</c:v>
                </c:pt>
                <c:pt idx="896">
                  <c:v>8.9693788333388511</c:v>
                </c:pt>
                <c:pt idx="897">
                  <c:v>8.9793778333405498</c:v>
                </c:pt>
                <c:pt idx="898">
                  <c:v>8.9893768333422486</c:v>
                </c:pt>
                <c:pt idx="899">
                  <c:v>8.9993768333515618</c:v>
                </c:pt>
                <c:pt idx="900">
                  <c:v>9.0093758333532605</c:v>
                </c:pt>
                <c:pt idx="901">
                  <c:v>9.0193748333549593</c:v>
                </c:pt>
                <c:pt idx="902">
                  <c:v>9.0293748333351687</c:v>
                </c:pt>
                <c:pt idx="903">
                  <c:v>9.0393738333368674</c:v>
                </c:pt>
                <c:pt idx="904">
                  <c:v>9.0493728333385661</c:v>
                </c:pt>
                <c:pt idx="905">
                  <c:v>9.0593728333478794</c:v>
                </c:pt>
                <c:pt idx="906">
                  <c:v>9.0693718333495781</c:v>
                </c:pt>
                <c:pt idx="907">
                  <c:v>9.0793708333512768</c:v>
                </c:pt>
                <c:pt idx="908">
                  <c:v>9.0893698333529755</c:v>
                </c:pt>
                <c:pt idx="909">
                  <c:v>9.0993698333331849</c:v>
                </c:pt>
                <c:pt idx="910">
                  <c:v>9.1093688333348837</c:v>
                </c:pt>
                <c:pt idx="911">
                  <c:v>9.1193678333365824</c:v>
                </c:pt>
                <c:pt idx="912">
                  <c:v>9.1293674583430402</c:v>
                </c:pt>
                <c:pt idx="913">
                  <c:v>9.1393664583447389</c:v>
                </c:pt>
                <c:pt idx="914">
                  <c:v>9.1493654583464377</c:v>
                </c:pt>
                <c:pt idx="915">
                  <c:v>9.1593654583557509</c:v>
                </c:pt>
                <c:pt idx="916">
                  <c:v>9.1693644583574496</c:v>
                </c:pt>
                <c:pt idx="917">
                  <c:v>9.1793634583591484</c:v>
                </c:pt>
                <c:pt idx="918">
                  <c:v>9.1893634583393577</c:v>
                </c:pt>
                <c:pt idx="919">
                  <c:v>9.1993624583410565</c:v>
                </c:pt>
                <c:pt idx="920">
                  <c:v>9.2093614583427552</c:v>
                </c:pt>
                <c:pt idx="921">
                  <c:v>9.2193614583520684</c:v>
                </c:pt>
                <c:pt idx="922">
                  <c:v>9.2293604583537672</c:v>
                </c:pt>
                <c:pt idx="923">
                  <c:v>9.2393594583554659</c:v>
                </c:pt>
                <c:pt idx="924">
                  <c:v>9.2493594583356753</c:v>
                </c:pt>
                <c:pt idx="925">
                  <c:v>9.259358458337374</c:v>
                </c:pt>
                <c:pt idx="926">
                  <c:v>9.2693574583390728</c:v>
                </c:pt>
                <c:pt idx="927">
                  <c:v>9.279357458348386</c:v>
                </c:pt>
                <c:pt idx="928">
                  <c:v>9.2893564583500847</c:v>
                </c:pt>
                <c:pt idx="929">
                  <c:v>9.2993554583517835</c:v>
                </c:pt>
                <c:pt idx="930">
                  <c:v>9.3093554583319928</c:v>
                </c:pt>
                <c:pt idx="931">
                  <c:v>9.3193544583336916</c:v>
                </c:pt>
                <c:pt idx="932">
                  <c:v>9.3293534583353903</c:v>
                </c:pt>
                <c:pt idx="933">
                  <c:v>9.3393534583447035</c:v>
                </c:pt>
                <c:pt idx="934">
                  <c:v>9.3493524583464023</c:v>
                </c:pt>
                <c:pt idx="935">
                  <c:v>9.359351458348101</c:v>
                </c:pt>
                <c:pt idx="936">
                  <c:v>9.3693514583574142</c:v>
                </c:pt>
                <c:pt idx="937">
                  <c:v>9.379350458359113</c:v>
                </c:pt>
                <c:pt idx="938">
                  <c:v>9.3893494583317079</c:v>
                </c:pt>
                <c:pt idx="939">
                  <c:v>9.3993494583410211</c:v>
                </c:pt>
                <c:pt idx="940">
                  <c:v>9.4093484583427198</c:v>
                </c:pt>
                <c:pt idx="941">
                  <c:v>9.4193474583444186</c:v>
                </c:pt>
                <c:pt idx="942">
                  <c:v>9.4293464583461173</c:v>
                </c:pt>
                <c:pt idx="943">
                  <c:v>9.4393464583554305</c:v>
                </c:pt>
                <c:pt idx="944">
                  <c:v>9.4493454583571292</c:v>
                </c:pt>
                <c:pt idx="945">
                  <c:v>9.459344458358828</c:v>
                </c:pt>
                <c:pt idx="946">
                  <c:v>9.4693444583390374</c:v>
                </c:pt>
                <c:pt idx="947">
                  <c:v>9.4793434583407361</c:v>
                </c:pt>
                <c:pt idx="948">
                  <c:v>9.4893424583424348</c:v>
                </c:pt>
                <c:pt idx="949">
                  <c:v>9.4993424583517481</c:v>
                </c:pt>
                <c:pt idx="950">
                  <c:v>9.5093414583534468</c:v>
                </c:pt>
                <c:pt idx="951">
                  <c:v>9.5193404583551455</c:v>
                </c:pt>
                <c:pt idx="952">
                  <c:v>9.5293404583353549</c:v>
                </c:pt>
                <c:pt idx="953">
                  <c:v>9.5393394583370537</c:v>
                </c:pt>
                <c:pt idx="954">
                  <c:v>9.5493384583387524</c:v>
                </c:pt>
                <c:pt idx="955">
                  <c:v>9.5593384583480656</c:v>
                </c:pt>
                <c:pt idx="956">
                  <c:v>9.5693374583497643</c:v>
                </c:pt>
                <c:pt idx="957">
                  <c:v>9.5793364583514631</c:v>
                </c:pt>
                <c:pt idx="958">
                  <c:v>9.5893364583316725</c:v>
                </c:pt>
                <c:pt idx="959">
                  <c:v>9.5993354583333712</c:v>
                </c:pt>
                <c:pt idx="960">
                  <c:v>9.6093344583350699</c:v>
                </c:pt>
                <c:pt idx="961">
                  <c:v>9.6193344583443832</c:v>
                </c:pt>
                <c:pt idx="962">
                  <c:v>9.6293334583460819</c:v>
                </c:pt>
                <c:pt idx="963">
                  <c:v>9.6393324583477806</c:v>
                </c:pt>
                <c:pt idx="964">
                  <c:v>9.6493324583570939</c:v>
                </c:pt>
                <c:pt idx="965">
                  <c:v>9.6593314583587926</c:v>
                </c:pt>
                <c:pt idx="966">
                  <c:v>9.6693304583313875</c:v>
                </c:pt>
                <c:pt idx="967">
                  <c:v>9.6793304583407007</c:v>
                </c:pt>
                <c:pt idx="968">
                  <c:v>9.6893294583423994</c:v>
                </c:pt>
                <c:pt idx="969">
                  <c:v>9.6993284583440982</c:v>
                </c:pt>
                <c:pt idx="970">
                  <c:v>9.7093284583534114</c:v>
                </c:pt>
                <c:pt idx="971">
                  <c:v>9.7193274583551101</c:v>
                </c:pt>
                <c:pt idx="972">
                  <c:v>9.7293264583568089</c:v>
                </c:pt>
                <c:pt idx="973">
                  <c:v>9.7393264583370183</c:v>
                </c:pt>
                <c:pt idx="974">
                  <c:v>9.749325458338717</c:v>
                </c:pt>
                <c:pt idx="975">
                  <c:v>9.7593244583404157</c:v>
                </c:pt>
                <c:pt idx="976">
                  <c:v>9.7693234583421145</c:v>
                </c:pt>
                <c:pt idx="977">
                  <c:v>9.7793234583514277</c:v>
                </c:pt>
                <c:pt idx="978">
                  <c:v>9.7893224583531264</c:v>
                </c:pt>
                <c:pt idx="979">
                  <c:v>9.7993214583548252</c:v>
                </c:pt>
                <c:pt idx="980">
                  <c:v>9.8093214583350345</c:v>
                </c:pt>
                <c:pt idx="981">
                  <c:v>9.8193204583367333</c:v>
                </c:pt>
                <c:pt idx="982">
                  <c:v>9.829319458338432</c:v>
                </c:pt>
                <c:pt idx="983">
                  <c:v>9.8393194583477452</c:v>
                </c:pt>
                <c:pt idx="984">
                  <c:v>9.849318458349444</c:v>
                </c:pt>
                <c:pt idx="985">
                  <c:v>9.8593174583511427</c:v>
                </c:pt>
                <c:pt idx="986">
                  <c:v>9.8693174583313521</c:v>
                </c:pt>
                <c:pt idx="987">
                  <c:v>9.8793164583330508</c:v>
                </c:pt>
                <c:pt idx="988">
                  <c:v>9.8893154583347496</c:v>
                </c:pt>
                <c:pt idx="989">
                  <c:v>9.8993154583440628</c:v>
                </c:pt>
                <c:pt idx="990">
                  <c:v>9.9093144583457615</c:v>
                </c:pt>
                <c:pt idx="991">
                  <c:v>9.9193134583474603</c:v>
                </c:pt>
                <c:pt idx="992">
                  <c:v>9.9293134583567735</c:v>
                </c:pt>
                <c:pt idx="993">
                  <c:v>9.9393124583584722</c:v>
                </c:pt>
                <c:pt idx="994">
                  <c:v>9.9493114583310671</c:v>
                </c:pt>
                <c:pt idx="995">
                  <c:v>9.9593114583403803</c:v>
                </c:pt>
                <c:pt idx="996">
                  <c:v>9.9693104583420791</c:v>
                </c:pt>
                <c:pt idx="997">
                  <c:v>9.9793094583437778</c:v>
                </c:pt>
                <c:pt idx="998">
                  <c:v>9.989309458353091</c:v>
                </c:pt>
                <c:pt idx="999">
                  <c:v>9.9993084583547898</c:v>
                </c:pt>
                <c:pt idx="1000">
                  <c:v>10.009307458356488</c:v>
                </c:pt>
                <c:pt idx="1001">
                  <c:v>10.019307458336698</c:v>
                </c:pt>
                <c:pt idx="1002">
                  <c:v>10.029306458338397</c:v>
                </c:pt>
                <c:pt idx="1003">
                  <c:v>10.039305458340095</c:v>
                </c:pt>
                <c:pt idx="1004">
                  <c:v>10.049305458349409</c:v>
                </c:pt>
                <c:pt idx="1005">
                  <c:v>10.059304458351107</c:v>
                </c:pt>
                <c:pt idx="1006">
                  <c:v>10.069303458352806</c:v>
                </c:pt>
                <c:pt idx="1007">
                  <c:v>10.079303458333015</c:v>
                </c:pt>
                <c:pt idx="1008">
                  <c:v>10.089302458334714</c:v>
                </c:pt>
                <c:pt idx="1009">
                  <c:v>10.099301458336413</c:v>
                </c:pt>
                <c:pt idx="1010">
                  <c:v>10.109301458345726</c:v>
                </c:pt>
                <c:pt idx="1011">
                  <c:v>10.119300458347425</c:v>
                </c:pt>
                <c:pt idx="1012">
                  <c:v>10.129302500019548</c:v>
                </c:pt>
                <c:pt idx="1013">
                  <c:v>10.139302499999758</c:v>
                </c:pt>
                <c:pt idx="1014">
                  <c:v>10.149301500001457</c:v>
                </c:pt>
                <c:pt idx="1015">
                  <c:v>10.159300500003155</c:v>
                </c:pt>
                <c:pt idx="1016">
                  <c:v>10.169300500012469</c:v>
                </c:pt>
                <c:pt idx="1017">
                  <c:v>10.179299500014167</c:v>
                </c:pt>
                <c:pt idx="1018">
                  <c:v>10.189298500015866</c:v>
                </c:pt>
                <c:pt idx="1019">
                  <c:v>10.199297500017565</c:v>
                </c:pt>
                <c:pt idx="1020">
                  <c:v>10.209297499997774</c:v>
                </c:pt>
                <c:pt idx="1021">
                  <c:v>10.219296499999473</c:v>
                </c:pt>
                <c:pt idx="1022">
                  <c:v>10.229295500001172</c:v>
                </c:pt>
                <c:pt idx="1023">
                  <c:v>10.239295500010485</c:v>
                </c:pt>
                <c:pt idx="1024">
                  <c:v>10.249294500012184</c:v>
                </c:pt>
                <c:pt idx="1025">
                  <c:v>10.259293500013882</c:v>
                </c:pt>
                <c:pt idx="1026">
                  <c:v>10.269293500023196</c:v>
                </c:pt>
                <c:pt idx="1027">
                  <c:v>10.279292500024894</c:v>
                </c:pt>
                <c:pt idx="1028">
                  <c:v>10.289291499997489</c:v>
                </c:pt>
                <c:pt idx="1029">
                  <c:v>10.299291500006802</c:v>
                </c:pt>
                <c:pt idx="1030">
                  <c:v>10.309290500008501</c:v>
                </c:pt>
                <c:pt idx="1031">
                  <c:v>10.3192895000102</c:v>
                </c:pt>
                <c:pt idx="1032">
                  <c:v>10.329289500019513</c:v>
                </c:pt>
                <c:pt idx="1033">
                  <c:v>10.339288500021212</c:v>
                </c:pt>
                <c:pt idx="1034">
                  <c:v>10.349287500022911</c:v>
                </c:pt>
                <c:pt idx="1035">
                  <c:v>10.35928750000312</c:v>
                </c:pt>
                <c:pt idx="1036">
                  <c:v>10.369286500004819</c:v>
                </c:pt>
                <c:pt idx="1037">
                  <c:v>10.379285500006517</c:v>
                </c:pt>
                <c:pt idx="1038">
                  <c:v>10.389285500015831</c:v>
                </c:pt>
                <c:pt idx="1039">
                  <c:v>10.399284500017529</c:v>
                </c:pt>
                <c:pt idx="1040">
                  <c:v>10.409283500019228</c:v>
                </c:pt>
                <c:pt idx="1041">
                  <c:v>10.419283499999437</c:v>
                </c:pt>
                <c:pt idx="1042">
                  <c:v>10.429282500001136</c:v>
                </c:pt>
                <c:pt idx="1043">
                  <c:v>10.439281500002835</c:v>
                </c:pt>
                <c:pt idx="1044">
                  <c:v>10.449281500012148</c:v>
                </c:pt>
                <c:pt idx="1045">
                  <c:v>10.459280500013847</c:v>
                </c:pt>
                <c:pt idx="1046">
                  <c:v>10.469279500015546</c:v>
                </c:pt>
                <c:pt idx="1047">
                  <c:v>10.479279500024859</c:v>
                </c:pt>
                <c:pt idx="1048">
                  <c:v>10.489278499997454</c:v>
                </c:pt>
                <c:pt idx="1049">
                  <c:v>10.499277499999152</c:v>
                </c:pt>
                <c:pt idx="1050">
                  <c:v>10.509277500008466</c:v>
                </c:pt>
                <c:pt idx="1051">
                  <c:v>10.519276500010164</c:v>
                </c:pt>
                <c:pt idx="1052">
                  <c:v>10.529275500011863</c:v>
                </c:pt>
                <c:pt idx="1053">
                  <c:v>10.539275500021176</c:v>
                </c:pt>
                <c:pt idx="1054">
                  <c:v>10.549274500022875</c:v>
                </c:pt>
                <c:pt idx="1055">
                  <c:v>10.559273500024574</c:v>
                </c:pt>
                <c:pt idx="1056">
                  <c:v>10.569273500004783</c:v>
                </c:pt>
                <c:pt idx="1057">
                  <c:v>10.579272500006482</c:v>
                </c:pt>
                <c:pt idx="1058">
                  <c:v>10.589271500008181</c:v>
                </c:pt>
                <c:pt idx="1059">
                  <c:v>10.599271500017494</c:v>
                </c:pt>
                <c:pt idx="1060">
                  <c:v>10.609270500019193</c:v>
                </c:pt>
                <c:pt idx="1061">
                  <c:v>10.619269500020891</c:v>
                </c:pt>
                <c:pt idx="1062">
                  <c:v>10.629269500001101</c:v>
                </c:pt>
                <c:pt idx="1063">
                  <c:v>10.6392685000028</c:v>
                </c:pt>
                <c:pt idx="1064">
                  <c:v>10.649267500004498</c:v>
                </c:pt>
                <c:pt idx="1065">
                  <c:v>10.659267500013812</c:v>
                </c:pt>
                <c:pt idx="1066">
                  <c:v>10.66926650001551</c:v>
                </c:pt>
                <c:pt idx="1067">
                  <c:v>10.679265500017209</c:v>
                </c:pt>
                <c:pt idx="1068">
                  <c:v>10.689265499997418</c:v>
                </c:pt>
                <c:pt idx="1069">
                  <c:v>10.699264499999117</c:v>
                </c:pt>
                <c:pt idx="1070">
                  <c:v>10.709263500000816</c:v>
                </c:pt>
                <c:pt idx="1071">
                  <c:v>10.719263500010129</c:v>
                </c:pt>
                <c:pt idx="1072">
                  <c:v>10.729262500011828</c:v>
                </c:pt>
                <c:pt idx="1073">
                  <c:v>10.739261500013527</c:v>
                </c:pt>
                <c:pt idx="1074">
                  <c:v>10.74926150002284</c:v>
                </c:pt>
                <c:pt idx="1075">
                  <c:v>10.759260500024538</c:v>
                </c:pt>
                <c:pt idx="1076">
                  <c:v>10.769259499997133</c:v>
                </c:pt>
                <c:pt idx="1077">
                  <c:v>10.779259500006447</c:v>
                </c:pt>
                <c:pt idx="1078">
                  <c:v>10.789258500008145</c:v>
                </c:pt>
                <c:pt idx="1079">
                  <c:v>10.799257500009844</c:v>
                </c:pt>
                <c:pt idx="1080">
                  <c:v>10.809257500019157</c:v>
                </c:pt>
                <c:pt idx="1081">
                  <c:v>10.819256500020856</c:v>
                </c:pt>
                <c:pt idx="1082">
                  <c:v>10.829255500022555</c:v>
                </c:pt>
                <c:pt idx="1083">
                  <c:v>10.839255500002764</c:v>
                </c:pt>
                <c:pt idx="1084">
                  <c:v>10.849254500004463</c:v>
                </c:pt>
                <c:pt idx="1085">
                  <c:v>10.859253500006162</c:v>
                </c:pt>
                <c:pt idx="1086">
                  <c:v>10.86925250000786</c:v>
                </c:pt>
                <c:pt idx="1087">
                  <c:v>10.879252500017174</c:v>
                </c:pt>
                <c:pt idx="1088">
                  <c:v>10.889251500018872</c:v>
                </c:pt>
                <c:pt idx="1089">
                  <c:v>10.899250500020571</c:v>
                </c:pt>
                <c:pt idx="1090">
                  <c:v>10.90925050000078</c:v>
                </c:pt>
                <c:pt idx="1091">
                  <c:v>10.919249500002479</c:v>
                </c:pt>
                <c:pt idx="1092">
                  <c:v>10.929248500004178</c:v>
                </c:pt>
                <c:pt idx="1093">
                  <c:v>10.939248500013491</c:v>
                </c:pt>
                <c:pt idx="1094">
                  <c:v>10.94924750001519</c:v>
                </c:pt>
                <c:pt idx="1095">
                  <c:v>10.959246500016889</c:v>
                </c:pt>
                <c:pt idx="1096">
                  <c:v>10.969246499997098</c:v>
                </c:pt>
                <c:pt idx="1097">
                  <c:v>10.979245499998797</c:v>
                </c:pt>
                <c:pt idx="1098">
                  <c:v>10.98924550000811</c:v>
                </c:pt>
                <c:pt idx="1099">
                  <c:v>10.999244500009809</c:v>
                </c:pt>
                <c:pt idx="1100">
                  <c:v>11.009243500011507</c:v>
                </c:pt>
                <c:pt idx="1101">
                  <c:v>11.019242500013206</c:v>
                </c:pt>
                <c:pt idx="1102">
                  <c:v>11.029242500022519</c:v>
                </c:pt>
                <c:pt idx="1103">
                  <c:v>11.039241500024218</c:v>
                </c:pt>
                <c:pt idx="1104">
                  <c:v>11.049240500025917</c:v>
                </c:pt>
                <c:pt idx="1105">
                  <c:v>11.059240500006126</c:v>
                </c:pt>
                <c:pt idx="1106">
                  <c:v>11.069239500007825</c:v>
                </c:pt>
                <c:pt idx="1107">
                  <c:v>11.079238500009524</c:v>
                </c:pt>
                <c:pt idx="1108">
                  <c:v>11.089238500018837</c:v>
                </c:pt>
                <c:pt idx="1109">
                  <c:v>11.099237500020536</c:v>
                </c:pt>
                <c:pt idx="1110">
                  <c:v>11.109236500022234</c:v>
                </c:pt>
                <c:pt idx="1111">
                  <c:v>11.119236500002444</c:v>
                </c:pt>
                <c:pt idx="1112">
                  <c:v>11.129232083330862</c:v>
                </c:pt>
                <c:pt idx="1113">
                  <c:v>11.139231083332561</c:v>
                </c:pt>
                <c:pt idx="1114">
                  <c:v>11.149231083341874</c:v>
                </c:pt>
                <c:pt idx="1115">
                  <c:v>11.159230083343573</c:v>
                </c:pt>
                <c:pt idx="1116">
                  <c:v>11.169229083345272</c:v>
                </c:pt>
                <c:pt idx="1117">
                  <c:v>11.179229083354585</c:v>
                </c:pt>
                <c:pt idx="1118">
                  <c:v>11.189228083356284</c:v>
                </c:pt>
                <c:pt idx="1119">
                  <c:v>11.199227083357982</c:v>
                </c:pt>
                <c:pt idx="1120">
                  <c:v>11.209227083338192</c:v>
                </c:pt>
                <c:pt idx="1121">
                  <c:v>11.21922608333989</c:v>
                </c:pt>
                <c:pt idx="1122">
                  <c:v>11.229225083341589</c:v>
                </c:pt>
                <c:pt idx="1123">
                  <c:v>11.239225083350902</c:v>
                </c:pt>
                <c:pt idx="1124">
                  <c:v>11.249224083352601</c:v>
                </c:pt>
                <c:pt idx="1125">
                  <c:v>11.2592230833543</c:v>
                </c:pt>
                <c:pt idx="1126">
                  <c:v>11.269223083334509</c:v>
                </c:pt>
                <c:pt idx="1127">
                  <c:v>11.279222083336208</c:v>
                </c:pt>
                <c:pt idx="1128">
                  <c:v>11.289221083337907</c:v>
                </c:pt>
                <c:pt idx="1129">
                  <c:v>11.29922108334722</c:v>
                </c:pt>
                <c:pt idx="1130">
                  <c:v>11.309220083348919</c:v>
                </c:pt>
                <c:pt idx="1131">
                  <c:v>11.319219083350617</c:v>
                </c:pt>
                <c:pt idx="1132">
                  <c:v>11.329219083330827</c:v>
                </c:pt>
                <c:pt idx="1133">
                  <c:v>11.339218083332526</c:v>
                </c:pt>
                <c:pt idx="1134">
                  <c:v>11.349217083334224</c:v>
                </c:pt>
                <c:pt idx="1135">
                  <c:v>11.359217083343538</c:v>
                </c:pt>
                <c:pt idx="1136">
                  <c:v>11.369216083345236</c:v>
                </c:pt>
                <c:pt idx="1137">
                  <c:v>11.379215083346935</c:v>
                </c:pt>
                <c:pt idx="1138">
                  <c:v>11.389215083356248</c:v>
                </c:pt>
                <c:pt idx="1139">
                  <c:v>11.399214083357947</c:v>
                </c:pt>
                <c:pt idx="1140">
                  <c:v>11.409213083330542</c:v>
                </c:pt>
                <c:pt idx="1141">
                  <c:v>11.419213083339855</c:v>
                </c:pt>
                <c:pt idx="1142">
                  <c:v>11.429212083341554</c:v>
                </c:pt>
                <c:pt idx="1143">
                  <c:v>11.439211083343253</c:v>
                </c:pt>
                <c:pt idx="1144">
                  <c:v>11.449211083352566</c:v>
                </c:pt>
                <c:pt idx="1145">
                  <c:v>11.459210083354264</c:v>
                </c:pt>
                <c:pt idx="1146">
                  <c:v>11.469209083355963</c:v>
                </c:pt>
                <c:pt idx="1147">
                  <c:v>11.479209083336173</c:v>
                </c:pt>
                <c:pt idx="1148">
                  <c:v>11.489208083337871</c:v>
                </c:pt>
                <c:pt idx="1149">
                  <c:v>11.49920708333957</c:v>
                </c:pt>
                <c:pt idx="1150">
                  <c:v>11.509207083348883</c:v>
                </c:pt>
                <c:pt idx="1151">
                  <c:v>11.519206083350582</c:v>
                </c:pt>
                <c:pt idx="1152">
                  <c:v>11.529205083352281</c:v>
                </c:pt>
                <c:pt idx="1153">
                  <c:v>11.53920508333249</c:v>
                </c:pt>
                <c:pt idx="1154">
                  <c:v>11.549204083334189</c:v>
                </c:pt>
                <c:pt idx="1155">
                  <c:v>11.559203083335888</c:v>
                </c:pt>
                <c:pt idx="1156">
                  <c:v>11.569203083345201</c:v>
                </c:pt>
                <c:pt idx="1157">
                  <c:v>11.5792020833469</c:v>
                </c:pt>
                <c:pt idx="1158">
                  <c:v>11.589201083348598</c:v>
                </c:pt>
                <c:pt idx="1159">
                  <c:v>11.599201083357912</c:v>
                </c:pt>
                <c:pt idx="1160">
                  <c:v>11.609200083330506</c:v>
                </c:pt>
                <c:pt idx="1161">
                  <c:v>11.619199083332205</c:v>
                </c:pt>
                <c:pt idx="1162">
                  <c:v>11.629199083341518</c:v>
                </c:pt>
                <c:pt idx="1163">
                  <c:v>11.639198083343217</c:v>
                </c:pt>
                <c:pt idx="1164">
                  <c:v>11.649197083344916</c:v>
                </c:pt>
                <c:pt idx="1165">
                  <c:v>11.659197083354229</c:v>
                </c:pt>
                <c:pt idx="1166">
                  <c:v>11.669196083355928</c:v>
                </c:pt>
                <c:pt idx="1167">
                  <c:v>11.679195083357627</c:v>
                </c:pt>
                <c:pt idx="1168">
                  <c:v>11.689195083337836</c:v>
                </c:pt>
                <c:pt idx="1169">
                  <c:v>11.699194083339535</c:v>
                </c:pt>
                <c:pt idx="1170">
                  <c:v>11.709193083341233</c:v>
                </c:pt>
                <c:pt idx="1171">
                  <c:v>11.719193083350547</c:v>
                </c:pt>
                <c:pt idx="1172">
                  <c:v>11.729192083352245</c:v>
                </c:pt>
                <c:pt idx="1173">
                  <c:v>11.739191083353944</c:v>
                </c:pt>
                <c:pt idx="1174">
                  <c:v>11.749191083334154</c:v>
                </c:pt>
                <c:pt idx="1175">
                  <c:v>11.759190083335852</c:v>
                </c:pt>
                <c:pt idx="1176">
                  <c:v>11.769189083337551</c:v>
                </c:pt>
                <c:pt idx="1177">
                  <c:v>11.779189083346864</c:v>
                </c:pt>
                <c:pt idx="1178">
                  <c:v>11.789188083348563</c:v>
                </c:pt>
                <c:pt idx="1179">
                  <c:v>11.799187083350262</c:v>
                </c:pt>
                <c:pt idx="1180">
                  <c:v>11.809187083330471</c:v>
                </c:pt>
                <c:pt idx="1181">
                  <c:v>11.81918608333217</c:v>
                </c:pt>
                <c:pt idx="1182">
                  <c:v>11.829185083333869</c:v>
                </c:pt>
                <c:pt idx="1183">
                  <c:v>11.839185083343182</c:v>
                </c:pt>
                <c:pt idx="1184">
                  <c:v>11.84918408334488</c:v>
                </c:pt>
                <c:pt idx="1185">
                  <c:v>11.859183083346579</c:v>
                </c:pt>
                <c:pt idx="1186">
                  <c:v>11.869183083355892</c:v>
                </c:pt>
                <c:pt idx="1187">
                  <c:v>11.879182083357591</c:v>
                </c:pt>
                <c:pt idx="1188">
                  <c:v>11.88918108335929</c:v>
                </c:pt>
                <c:pt idx="1189">
                  <c:v>11.899181083339499</c:v>
                </c:pt>
                <c:pt idx="1190">
                  <c:v>11.909180083341198</c:v>
                </c:pt>
                <c:pt idx="1191">
                  <c:v>11.919179083342897</c:v>
                </c:pt>
                <c:pt idx="1192">
                  <c:v>11.92917908335221</c:v>
                </c:pt>
                <c:pt idx="1193">
                  <c:v>11.939178083353909</c:v>
                </c:pt>
                <c:pt idx="1194">
                  <c:v>11.949177083355607</c:v>
                </c:pt>
                <c:pt idx="1195">
                  <c:v>11.959177083335817</c:v>
                </c:pt>
                <c:pt idx="1196">
                  <c:v>11.969176083337516</c:v>
                </c:pt>
                <c:pt idx="1197">
                  <c:v>11.979175083339214</c:v>
                </c:pt>
                <c:pt idx="1198">
                  <c:v>11.989175083348528</c:v>
                </c:pt>
                <c:pt idx="1199">
                  <c:v>11.999174083350226</c:v>
                </c:pt>
                <c:pt idx="1200">
                  <c:v>12.009173083351925</c:v>
                </c:pt>
                <c:pt idx="1201">
                  <c:v>12.019173083332134</c:v>
                </c:pt>
                <c:pt idx="1202">
                  <c:v>12.029172083333833</c:v>
                </c:pt>
                <c:pt idx="1203">
                  <c:v>12.039171083335532</c:v>
                </c:pt>
                <c:pt idx="1204">
                  <c:v>12.049171083344845</c:v>
                </c:pt>
                <c:pt idx="1205">
                  <c:v>12.059170083346544</c:v>
                </c:pt>
                <c:pt idx="1206">
                  <c:v>12.069169083348243</c:v>
                </c:pt>
                <c:pt idx="1207">
                  <c:v>12.079169083357556</c:v>
                </c:pt>
                <c:pt idx="1208">
                  <c:v>12.089168083359255</c:v>
                </c:pt>
                <c:pt idx="1209">
                  <c:v>12.099167083331849</c:v>
                </c:pt>
                <c:pt idx="1210">
                  <c:v>12.109167083341163</c:v>
                </c:pt>
                <c:pt idx="1211">
                  <c:v>12.119166083342861</c:v>
                </c:pt>
                <c:pt idx="1212">
                  <c:v>12.129165583348367</c:v>
                </c:pt>
                <c:pt idx="1213">
                  <c:v>12.139165583357681</c:v>
                </c:pt>
                <c:pt idx="1214">
                  <c:v>12.149164583359379</c:v>
                </c:pt>
                <c:pt idx="1215">
                  <c:v>12.159163583331974</c:v>
                </c:pt>
                <c:pt idx="1216">
                  <c:v>12.169163583341287</c:v>
                </c:pt>
                <c:pt idx="1217">
                  <c:v>12.179162583342986</c:v>
                </c:pt>
                <c:pt idx="1218">
                  <c:v>12.189161583344685</c:v>
                </c:pt>
                <c:pt idx="1219">
                  <c:v>12.199161583353998</c:v>
                </c:pt>
                <c:pt idx="1220">
                  <c:v>12.209160583355697</c:v>
                </c:pt>
                <c:pt idx="1221">
                  <c:v>12.219159583357396</c:v>
                </c:pt>
                <c:pt idx="1222">
                  <c:v>12.229159583337605</c:v>
                </c:pt>
                <c:pt idx="1223">
                  <c:v>12.239158583339304</c:v>
                </c:pt>
                <c:pt idx="1224">
                  <c:v>12.249157583341002</c:v>
                </c:pt>
                <c:pt idx="1225">
                  <c:v>12.259157583350316</c:v>
                </c:pt>
                <c:pt idx="1226">
                  <c:v>12.269156583352014</c:v>
                </c:pt>
                <c:pt idx="1227">
                  <c:v>12.279155583353713</c:v>
                </c:pt>
                <c:pt idx="1228">
                  <c:v>12.289155583333923</c:v>
                </c:pt>
                <c:pt idx="1229">
                  <c:v>12.299154583335621</c:v>
                </c:pt>
                <c:pt idx="1230">
                  <c:v>12.30915358333732</c:v>
                </c:pt>
                <c:pt idx="1231">
                  <c:v>12.319153583346633</c:v>
                </c:pt>
                <c:pt idx="1232">
                  <c:v>12.329152583348332</c:v>
                </c:pt>
                <c:pt idx="1233">
                  <c:v>12.339151583350031</c:v>
                </c:pt>
                <c:pt idx="1234">
                  <c:v>12.349151583359344</c:v>
                </c:pt>
                <c:pt idx="1235">
                  <c:v>12.359150583331939</c:v>
                </c:pt>
                <c:pt idx="1236">
                  <c:v>12.369149583333638</c:v>
                </c:pt>
                <c:pt idx="1237">
                  <c:v>12.379149583342951</c:v>
                </c:pt>
                <c:pt idx="1238">
                  <c:v>12.38914858334465</c:v>
                </c:pt>
                <c:pt idx="1239">
                  <c:v>12.399147583346348</c:v>
                </c:pt>
                <c:pt idx="1240">
                  <c:v>12.409147583355661</c:v>
                </c:pt>
                <c:pt idx="1241">
                  <c:v>12.41914658335736</c:v>
                </c:pt>
                <c:pt idx="1242">
                  <c:v>12.429145583359059</c:v>
                </c:pt>
                <c:pt idx="1243">
                  <c:v>12.439145583339268</c:v>
                </c:pt>
                <c:pt idx="1244">
                  <c:v>12.449144583340967</c:v>
                </c:pt>
                <c:pt idx="1245">
                  <c:v>12.459143583342666</c:v>
                </c:pt>
                <c:pt idx="1246">
                  <c:v>12.469143583351979</c:v>
                </c:pt>
                <c:pt idx="1247">
                  <c:v>12.479142583353678</c:v>
                </c:pt>
                <c:pt idx="1248">
                  <c:v>12.489141583355376</c:v>
                </c:pt>
                <c:pt idx="1249">
                  <c:v>12.499141583335586</c:v>
                </c:pt>
                <c:pt idx="1250">
                  <c:v>12.509140583337285</c:v>
                </c:pt>
                <c:pt idx="1251">
                  <c:v>12.519139583338983</c:v>
                </c:pt>
                <c:pt idx="1252">
                  <c:v>12.529139583348297</c:v>
                </c:pt>
                <c:pt idx="1253">
                  <c:v>12.539138583349995</c:v>
                </c:pt>
                <c:pt idx="1254">
                  <c:v>12.549137583351694</c:v>
                </c:pt>
                <c:pt idx="1255">
                  <c:v>12.559137583331903</c:v>
                </c:pt>
                <c:pt idx="1256">
                  <c:v>12.569136583333602</c:v>
                </c:pt>
                <c:pt idx="1257">
                  <c:v>12.579135583335301</c:v>
                </c:pt>
                <c:pt idx="1258">
                  <c:v>12.589135583344614</c:v>
                </c:pt>
                <c:pt idx="1259">
                  <c:v>12.599134583346313</c:v>
                </c:pt>
                <c:pt idx="1260">
                  <c:v>12.609133583348012</c:v>
                </c:pt>
                <c:pt idx="1261">
                  <c:v>12.619133583357325</c:v>
                </c:pt>
                <c:pt idx="1262">
                  <c:v>12.629132583359024</c:v>
                </c:pt>
                <c:pt idx="1263">
                  <c:v>12.639131583331618</c:v>
                </c:pt>
                <c:pt idx="1264">
                  <c:v>12.649131583340932</c:v>
                </c:pt>
                <c:pt idx="1265">
                  <c:v>12.65913058334263</c:v>
                </c:pt>
                <c:pt idx="1266">
                  <c:v>12.669129583344329</c:v>
                </c:pt>
                <c:pt idx="1267">
                  <c:v>12.679129583353642</c:v>
                </c:pt>
                <c:pt idx="1268">
                  <c:v>12.689128583355341</c:v>
                </c:pt>
                <c:pt idx="1269">
                  <c:v>12.69912758335704</c:v>
                </c:pt>
                <c:pt idx="1270">
                  <c:v>12.709127583337249</c:v>
                </c:pt>
                <c:pt idx="1271">
                  <c:v>12.719126583338948</c:v>
                </c:pt>
                <c:pt idx="1272">
                  <c:v>12.729125583340647</c:v>
                </c:pt>
                <c:pt idx="1273">
                  <c:v>12.73912558334996</c:v>
                </c:pt>
                <c:pt idx="1274">
                  <c:v>12.749124583351659</c:v>
                </c:pt>
                <c:pt idx="1275">
                  <c:v>12.759123583353357</c:v>
                </c:pt>
                <c:pt idx="1276">
                  <c:v>12.769123583333567</c:v>
                </c:pt>
                <c:pt idx="1277">
                  <c:v>12.779122583335266</c:v>
                </c:pt>
                <c:pt idx="1278">
                  <c:v>12.789121583336964</c:v>
                </c:pt>
                <c:pt idx="1279">
                  <c:v>12.799121583346277</c:v>
                </c:pt>
                <c:pt idx="1280">
                  <c:v>12.809120583347976</c:v>
                </c:pt>
                <c:pt idx="1281">
                  <c:v>12.819120583357289</c:v>
                </c:pt>
                <c:pt idx="1282">
                  <c:v>12.829119583358988</c:v>
                </c:pt>
                <c:pt idx="1283">
                  <c:v>12.839118583331583</c:v>
                </c:pt>
                <c:pt idx="1284">
                  <c:v>12.849118583340896</c:v>
                </c:pt>
                <c:pt idx="1285">
                  <c:v>12.859117583342595</c:v>
                </c:pt>
                <c:pt idx="1286">
                  <c:v>12.869116583344294</c:v>
                </c:pt>
                <c:pt idx="1287">
                  <c:v>12.879116583353607</c:v>
                </c:pt>
                <c:pt idx="1288">
                  <c:v>12.889115583355306</c:v>
                </c:pt>
                <c:pt idx="1289">
                  <c:v>12.899114583357004</c:v>
                </c:pt>
                <c:pt idx="1290">
                  <c:v>12.909114583337214</c:v>
                </c:pt>
                <c:pt idx="1291">
                  <c:v>12.919113583338913</c:v>
                </c:pt>
                <c:pt idx="1292">
                  <c:v>12.929112583340611</c:v>
                </c:pt>
                <c:pt idx="1293">
                  <c:v>12.939112583349925</c:v>
                </c:pt>
                <c:pt idx="1294">
                  <c:v>12.949111583351623</c:v>
                </c:pt>
                <c:pt idx="1295">
                  <c:v>12.959110583353322</c:v>
                </c:pt>
                <c:pt idx="1296">
                  <c:v>12.969110583333531</c:v>
                </c:pt>
                <c:pt idx="1297">
                  <c:v>12.97910958333523</c:v>
                </c:pt>
                <c:pt idx="1298">
                  <c:v>12.989108583336929</c:v>
                </c:pt>
                <c:pt idx="1299">
                  <c:v>12.999108583346242</c:v>
                </c:pt>
                <c:pt idx="1300">
                  <c:v>13.009107583347941</c:v>
                </c:pt>
                <c:pt idx="1301">
                  <c:v>13.01910658334964</c:v>
                </c:pt>
                <c:pt idx="1302">
                  <c:v>13.029106583358953</c:v>
                </c:pt>
                <c:pt idx="1303">
                  <c:v>13.039105583331548</c:v>
                </c:pt>
                <c:pt idx="1304">
                  <c:v>13.049104583333246</c:v>
                </c:pt>
                <c:pt idx="1305">
                  <c:v>13.05910458334256</c:v>
                </c:pt>
                <c:pt idx="1306">
                  <c:v>13.069103583344258</c:v>
                </c:pt>
                <c:pt idx="1307">
                  <c:v>13.079102583345957</c:v>
                </c:pt>
                <c:pt idx="1308">
                  <c:v>13.08910258335527</c:v>
                </c:pt>
                <c:pt idx="1309">
                  <c:v>13.099101583356969</c:v>
                </c:pt>
                <c:pt idx="1310">
                  <c:v>13.109100583358668</c:v>
                </c:pt>
                <c:pt idx="1311">
                  <c:v>13.119100583338877</c:v>
                </c:pt>
                <c:pt idx="1312">
                  <c:v>13.129099000012502</c:v>
                </c:pt>
                <c:pt idx="1313">
                  <c:v>13.139098000014201</c:v>
                </c:pt>
                <c:pt idx="1314">
                  <c:v>13.149098000023514</c:v>
                </c:pt>
                <c:pt idx="1315">
                  <c:v>13.159097000025213</c:v>
                </c:pt>
                <c:pt idx="1316">
                  <c:v>13.169095999997808</c:v>
                </c:pt>
                <c:pt idx="1317">
                  <c:v>13.179096000007121</c:v>
                </c:pt>
                <c:pt idx="1318">
                  <c:v>13.18909500000882</c:v>
                </c:pt>
                <c:pt idx="1319">
                  <c:v>13.199094000010518</c:v>
                </c:pt>
                <c:pt idx="1320">
                  <c:v>13.209094000019832</c:v>
                </c:pt>
                <c:pt idx="1321">
                  <c:v>13.21909300002153</c:v>
                </c:pt>
                <c:pt idx="1322">
                  <c:v>13.229092000023229</c:v>
                </c:pt>
                <c:pt idx="1323">
                  <c:v>13.239092000003438</c:v>
                </c:pt>
                <c:pt idx="1324">
                  <c:v>13.249091000005137</c:v>
                </c:pt>
                <c:pt idx="1325">
                  <c:v>13.259090000006836</c:v>
                </c:pt>
                <c:pt idx="1326">
                  <c:v>13.269090000016149</c:v>
                </c:pt>
                <c:pt idx="1327">
                  <c:v>13.279089000017848</c:v>
                </c:pt>
                <c:pt idx="1328">
                  <c:v>13.289088000019547</c:v>
                </c:pt>
                <c:pt idx="1329">
                  <c:v>13.299087999999756</c:v>
                </c:pt>
                <c:pt idx="1330">
                  <c:v>13.309087000001455</c:v>
                </c:pt>
                <c:pt idx="1331">
                  <c:v>13.319086000003153</c:v>
                </c:pt>
                <c:pt idx="1332">
                  <c:v>13.329086000012467</c:v>
                </c:pt>
                <c:pt idx="1333">
                  <c:v>13.339085000014165</c:v>
                </c:pt>
                <c:pt idx="1334">
                  <c:v>13.349085000023479</c:v>
                </c:pt>
                <c:pt idx="1335">
                  <c:v>13.359084000025177</c:v>
                </c:pt>
                <c:pt idx="1336">
                  <c:v>13.369082999997772</c:v>
                </c:pt>
                <c:pt idx="1337">
                  <c:v>13.379083000007086</c:v>
                </c:pt>
                <c:pt idx="1338">
                  <c:v>13.389082000008784</c:v>
                </c:pt>
                <c:pt idx="1339">
                  <c:v>13.399081000010483</c:v>
                </c:pt>
                <c:pt idx="1340">
                  <c:v>13.409080000012182</c:v>
                </c:pt>
                <c:pt idx="1341">
                  <c:v>13.419080000021495</c:v>
                </c:pt>
                <c:pt idx="1342">
                  <c:v>13.429079000023194</c:v>
                </c:pt>
                <c:pt idx="1343">
                  <c:v>13.439079000003403</c:v>
                </c:pt>
                <c:pt idx="1344">
                  <c:v>13.449078000005102</c:v>
                </c:pt>
                <c:pt idx="1345">
                  <c:v>13.459077000006801</c:v>
                </c:pt>
                <c:pt idx="1346">
                  <c:v>13.469077000016114</c:v>
                </c:pt>
                <c:pt idx="1347">
                  <c:v>13.479076000017812</c:v>
                </c:pt>
                <c:pt idx="1348">
                  <c:v>13.489075000019511</c:v>
                </c:pt>
                <c:pt idx="1349">
                  <c:v>13.499074999999721</c:v>
                </c:pt>
                <c:pt idx="1350">
                  <c:v>13.509074000001419</c:v>
                </c:pt>
                <c:pt idx="1351">
                  <c:v>13.519073000003118</c:v>
                </c:pt>
                <c:pt idx="1352">
                  <c:v>13.529073000012431</c:v>
                </c:pt>
                <c:pt idx="1353">
                  <c:v>13.53907200001413</c:v>
                </c:pt>
                <c:pt idx="1354">
                  <c:v>13.549071000015829</c:v>
                </c:pt>
                <c:pt idx="1355">
                  <c:v>13.559071000025142</c:v>
                </c:pt>
                <c:pt idx="1356">
                  <c:v>13.569069999997737</c:v>
                </c:pt>
                <c:pt idx="1357">
                  <c:v>13.579068999999436</c:v>
                </c:pt>
                <c:pt idx="1358">
                  <c:v>13.589069000008749</c:v>
                </c:pt>
                <c:pt idx="1359">
                  <c:v>13.599068000010448</c:v>
                </c:pt>
                <c:pt idx="1360">
                  <c:v>13.609067000012146</c:v>
                </c:pt>
                <c:pt idx="1361">
                  <c:v>13.61906700002146</c:v>
                </c:pt>
                <c:pt idx="1362">
                  <c:v>13.629066000023158</c:v>
                </c:pt>
                <c:pt idx="1363">
                  <c:v>13.639065000024857</c:v>
                </c:pt>
                <c:pt idx="1364">
                  <c:v>13.649065000005066</c:v>
                </c:pt>
                <c:pt idx="1365">
                  <c:v>13.659064000006765</c:v>
                </c:pt>
                <c:pt idx="1366">
                  <c:v>13.669063000008464</c:v>
                </c:pt>
                <c:pt idx="1367">
                  <c:v>13.679063000017777</c:v>
                </c:pt>
                <c:pt idx="1368">
                  <c:v>13.689062000019476</c:v>
                </c:pt>
                <c:pt idx="1369">
                  <c:v>13.699061000021175</c:v>
                </c:pt>
                <c:pt idx="1370">
                  <c:v>13.709061000001384</c:v>
                </c:pt>
                <c:pt idx="1371">
                  <c:v>13.719060000003083</c:v>
                </c:pt>
                <c:pt idx="1372">
                  <c:v>13.729059000004781</c:v>
                </c:pt>
                <c:pt idx="1373">
                  <c:v>13.739059000014095</c:v>
                </c:pt>
                <c:pt idx="1374">
                  <c:v>13.749058000015793</c:v>
                </c:pt>
                <c:pt idx="1375">
                  <c:v>13.759057000017492</c:v>
                </c:pt>
                <c:pt idx="1376">
                  <c:v>13.769056999997701</c:v>
                </c:pt>
                <c:pt idx="1377">
                  <c:v>13.7790559999994</c:v>
                </c:pt>
                <c:pt idx="1378">
                  <c:v>13.789055000001099</c:v>
                </c:pt>
                <c:pt idx="1379">
                  <c:v>13.799055000010412</c:v>
                </c:pt>
                <c:pt idx="1380">
                  <c:v>13.809054000012111</c:v>
                </c:pt>
                <c:pt idx="1381">
                  <c:v>13.819054000021424</c:v>
                </c:pt>
                <c:pt idx="1382">
                  <c:v>13.829053000023123</c:v>
                </c:pt>
                <c:pt idx="1383">
                  <c:v>13.839052000024822</c:v>
                </c:pt>
                <c:pt idx="1384">
                  <c:v>13.849052000005031</c:v>
                </c:pt>
                <c:pt idx="1385">
                  <c:v>13.85905100000673</c:v>
                </c:pt>
                <c:pt idx="1386">
                  <c:v>13.869050000008428</c:v>
                </c:pt>
                <c:pt idx="1387">
                  <c:v>13.879050000017742</c:v>
                </c:pt>
                <c:pt idx="1388">
                  <c:v>13.88904900001944</c:v>
                </c:pt>
                <c:pt idx="1389">
                  <c:v>13.899048000021139</c:v>
                </c:pt>
                <c:pt idx="1390">
                  <c:v>13.909048000001349</c:v>
                </c:pt>
                <c:pt idx="1391">
                  <c:v>13.919047000003047</c:v>
                </c:pt>
                <c:pt idx="1392">
                  <c:v>13.929046000004746</c:v>
                </c:pt>
                <c:pt idx="1393">
                  <c:v>13.939046000014059</c:v>
                </c:pt>
                <c:pt idx="1394">
                  <c:v>13.949045000015758</c:v>
                </c:pt>
                <c:pt idx="1395">
                  <c:v>13.959044000017457</c:v>
                </c:pt>
                <c:pt idx="1396">
                  <c:v>13.969043999997666</c:v>
                </c:pt>
                <c:pt idx="1397">
                  <c:v>13.979042999999365</c:v>
                </c:pt>
                <c:pt idx="1398">
                  <c:v>13.989042000001064</c:v>
                </c:pt>
                <c:pt idx="1399">
                  <c:v>13.999042000010377</c:v>
                </c:pt>
                <c:pt idx="1400">
                  <c:v>14.009041000012076</c:v>
                </c:pt>
                <c:pt idx="1401">
                  <c:v>14.019040000013774</c:v>
                </c:pt>
                <c:pt idx="1402">
                  <c:v>14.029040000023087</c:v>
                </c:pt>
                <c:pt idx="1403">
                  <c:v>14.039039000024786</c:v>
                </c:pt>
                <c:pt idx="1404">
                  <c:v>14.049037999997381</c:v>
                </c:pt>
                <c:pt idx="1405">
                  <c:v>14.059038000006694</c:v>
                </c:pt>
                <c:pt idx="1406">
                  <c:v>14.069037000008393</c:v>
                </c:pt>
                <c:pt idx="1407">
                  <c:v>14.079036000010092</c:v>
                </c:pt>
                <c:pt idx="1408">
                  <c:v>14.089036000019405</c:v>
                </c:pt>
                <c:pt idx="1409">
                  <c:v>14.099035000021104</c:v>
                </c:pt>
                <c:pt idx="1410">
                  <c:v>14.109034000022803</c:v>
                </c:pt>
                <c:pt idx="1411">
                  <c:v>14.119034000003012</c:v>
                </c:pt>
                <c:pt idx="1412">
                  <c:v>14.129033833334688</c:v>
                </c:pt>
                <c:pt idx="1413">
                  <c:v>14.139032833336387</c:v>
                </c:pt>
                <c:pt idx="1414">
                  <c:v>14.1490328333457</c:v>
                </c:pt>
                <c:pt idx="1415">
                  <c:v>14.159031833347399</c:v>
                </c:pt>
                <c:pt idx="1416">
                  <c:v>14.169031833356712</c:v>
                </c:pt>
                <c:pt idx="1417">
                  <c:v>14.179030833358411</c:v>
                </c:pt>
                <c:pt idx="1418">
                  <c:v>14.189029833331006</c:v>
                </c:pt>
                <c:pt idx="1419">
                  <c:v>14.199028833332704</c:v>
                </c:pt>
                <c:pt idx="1420">
                  <c:v>14.209028833342018</c:v>
                </c:pt>
                <c:pt idx="1421">
                  <c:v>14.219027833343716</c:v>
                </c:pt>
                <c:pt idx="1422">
                  <c:v>14.22902783335303</c:v>
                </c:pt>
                <c:pt idx="1423">
                  <c:v>14.239026833354728</c:v>
                </c:pt>
                <c:pt idx="1424">
                  <c:v>14.249025833356427</c:v>
                </c:pt>
                <c:pt idx="1425">
                  <c:v>14.259025833336636</c:v>
                </c:pt>
                <c:pt idx="1426">
                  <c:v>14.269024833338335</c:v>
                </c:pt>
                <c:pt idx="1427">
                  <c:v>14.279023833340034</c:v>
                </c:pt>
                <c:pt idx="1428">
                  <c:v>14.289023833349347</c:v>
                </c:pt>
                <c:pt idx="1429">
                  <c:v>14.299022833351046</c:v>
                </c:pt>
                <c:pt idx="1430">
                  <c:v>14.309021833352745</c:v>
                </c:pt>
                <c:pt idx="1431">
                  <c:v>14.319021833332954</c:v>
                </c:pt>
                <c:pt idx="1432">
                  <c:v>14.329020833334653</c:v>
                </c:pt>
                <c:pt idx="1433">
                  <c:v>14.339019833336351</c:v>
                </c:pt>
                <c:pt idx="1434">
                  <c:v>14.349019833345665</c:v>
                </c:pt>
                <c:pt idx="1435">
                  <c:v>14.359018833347363</c:v>
                </c:pt>
                <c:pt idx="1436">
                  <c:v>14.369017833349062</c:v>
                </c:pt>
                <c:pt idx="1437">
                  <c:v>14.379017833358375</c:v>
                </c:pt>
                <c:pt idx="1438">
                  <c:v>14.38901683333097</c:v>
                </c:pt>
                <c:pt idx="1439">
                  <c:v>14.399015833332669</c:v>
                </c:pt>
                <c:pt idx="1440">
                  <c:v>14.409015833341982</c:v>
                </c:pt>
                <c:pt idx="1441">
                  <c:v>14.419014833343681</c:v>
                </c:pt>
                <c:pt idx="1442">
                  <c:v>14.42901383334538</c:v>
                </c:pt>
                <c:pt idx="1443">
                  <c:v>14.439013833354693</c:v>
                </c:pt>
                <c:pt idx="1444">
                  <c:v>14.449012833356392</c:v>
                </c:pt>
                <c:pt idx="1445">
                  <c:v>14.45901183335809</c:v>
                </c:pt>
                <c:pt idx="1446">
                  <c:v>14.4690118333383</c:v>
                </c:pt>
                <c:pt idx="1447">
                  <c:v>14.479010833339998</c:v>
                </c:pt>
                <c:pt idx="1448">
                  <c:v>14.489010833349312</c:v>
                </c:pt>
                <c:pt idx="1449">
                  <c:v>14.49900983335101</c:v>
                </c:pt>
                <c:pt idx="1450">
                  <c:v>14.509008833352709</c:v>
                </c:pt>
                <c:pt idx="1451">
                  <c:v>14.519008833332919</c:v>
                </c:pt>
                <c:pt idx="1452">
                  <c:v>14.529007833334617</c:v>
                </c:pt>
                <c:pt idx="1453">
                  <c:v>14.539006833336316</c:v>
                </c:pt>
                <c:pt idx="1454">
                  <c:v>14.549006833345629</c:v>
                </c:pt>
                <c:pt idx="1455">
                  <c:v>14.559005833347328</c:v>
                </c:pt>
                <c:pt idx="1456">
                  <c:v>14.569004833349027</c:v>
                </c:pt>
                <c:pt idx="1457">
                  <c:v>14.57900483335834</c:v>
                </c:pt>
                <c:pt idx="1458">
                  <c:v>14.589003833330935</c:v>
                </c:pt>
                <c:pt idx="1459">
                  <c:v>14.599002833332634</c:v>
                </c:pt>
                <c:pt idx="1460">
                  <c:v>14.609002833341947</c:v>
                </c:pt>
                <c:pt idx="1461">
                  <c:v>14.619001833343646</c:v>
                </c:pt>
                <c:pt idx="1462">
                  <c:v>14.629000833345344</c:v>
                </c:pt>
                <c:pt idx="1463">
                  <c:v>14.639000833354658</c:v>
                </c:pt>
                <c:pt idx="1464">
                  <c:v>14.648999833356356</c:v>
                </c:pt>
                <c:pt idx="1465">
                  <c:v>14.658998833358055</c:v>
                </c:pt>
                <c:pt idx="1466">
                  <c:v>14.668998833338264</c:v>
                </c:pt>
                <c:pt idx="1467">
                  <c:v>14.678997833339963</c:v>
                </c:pt>
                <c:pt idx="1468">
                  <c:v>14.688996833341662</c:v>
                </c:pt>
                <c:pt idx="1469">
                  <c:v>14.698996833350975</c:v>
                </c:pt>
                <c:pt idx="1470">
                  <c:v>14.708995833352674</c:v>
                </c:pt>
                <c:pt idx="1471">
                  <c:v>14.718994833354373</c:v>
                </c:pt>
                <c:pt idx="1472">
                  <c:v>14.728994833334582</c:v>
                </c:pt>
                <c:pt idx="1473">
                  <c:v>14.738993833336281</c:v>
                </c:pt>
                <c:pt idx="1474">
                  <c:v>14.748992833337979</c:v>
                </c:pt>
                <c:pt idx="1475">
                  <c:v>14.758992833347293</c:v>
                </c:pt>
                <c:pt idx="1476">
                  <c:v>14.768991833348991</c:v>
                </c:pt>
                <c:pt idx="1477">
                  <c:v>14.778991833358305</c:v>
                </c:pt>
                <c:pt idx="1478">
                  <c:v>14.788990833330899</c:v>
                </c:pt>
                <c:pt idx="1479">
                  <c:v>14.798989833332598</c:v>
                </c:pt>
                <c:pt idx="1480">
                  <c:v>14.808989833341911</c:v>
                </c:pt>
                <c:pt idx="1481">
                  <c:v>14.81898883334361</c:v>
                </c:pt>
                <c:pt idx="1482">
                  <c:v>14.828987833345309</c:v>
                </c:pt>
                <c:pt idx="1483">
                  <c:v>14.838987833354622</c:v>
                </c:pt>
                <c:pt idx="1484">
                  <c:v>14.848986833356321</c:v>
                </c:pt>
                <c:pt idx="1485">
                  <c:v>14.85898583335802</c:v>
                </c:pt>
                <c:pt idx="1486">
                  <c:v>14.868985833338229</c:v>
                </c:pt>
                <c:pt idx="1487">
                  <c:v>14.878984833339928</c:v>
                </c:pt>
                <c:pt idx="1488">
                  <c:v>14.888983833341626</c:v>
                </c:pt>
                <c:pt idx="1489">
                  <c:v>14.89898383335094</c:v>
                </c:pt>
                <c:pt idx="1490">
                  <c:v>14.908982833352638</c:v>
                </c:pt>
                <c:pt idx="1491">
                  <c:v>14.918981833354337</c:v>
                </c:pt>
                <c:pt idx="1492">
                  <c:v>14.928981833334547</c:v>
                </c:pt>
                <c:pt idx="1493">
                  <c:v>14.938980833336245</c:v>
                </c:pt>
                <c:pt idx="1494">
                  <c:v>14.948979833337944</c:v>
                </c:pt>
                <c:pt idx="1495">
                  <c:v>14.958979833347257</c:v>
                </c:pt>
                <c:pt idx="1496">
                  <c:v>14.968978833348956</c:v>
                </c:pt>
                <c:pt idx="1497">
                  <c:v>14.978977833350655</c:v>
                </c:pt>
                <c:pt idx="1498">
                  <c:v>14.988977833330864</c:v>
                </c:pt>
                <c:pt idx="1499">
                  <c:v>14.998976833332563</c:v>
                </c:pt>
              </c:numCache>
            </c:numRef>
          </c:xVal>
          <c:yVal>
            <c:numRef>
              <c:f>'Linear Accelerometer'!$G$2:$G$1501</c:f>
              <c:numCache>
                <c:formatCode>General</c:formatCode>
                <c:ptCount val="1500"/>
                <c:pt idx="0">
                  <c:v>0</c:v>
                </c:pt>
                <c:pt idx="1">
                  <c:v>3.4738143360289109E-6</c:v>
                </c:pt>
                <c:pt idx="2">
                  <c:v>1.3722763797102021E-5</c:v>
                </c:pt>
                <c:pt idx="3">
                  <c:v>3.3995678984289707E-5</c:v>
                </c:pt>
                <c:pt idx="4">
                  <c:v>6.6826478081457018E-5</c:v>
                </c:pt>
                <c:pt idx="5">
                  <c:v>1.1350106196494234E-4</c:v>
                </c:pt>
                <c:pt idx="6">
                  <c:v>1.7382193890008642E-4</c:v>
                </c:pt>
                <c:pt idx="7">
                  <c:v>2.4407635960466367E-4</c:v>
                </c:pt>
                <c:pt idx="8">
                  <c:v>3.1946116392159033E-4</c:v>
                </c:pt>
                <c:pt idx="9">
                  <c:v>3.9701715192959472E-4</c:v>
                </c:pt>
                <c:pt idx="10">
                  <c:v>4.7703127680982972E-4</c:v>
                </c:pt>
                <c:pt idx="11">
                  <c:v>5.6127196824512699E-4</c:v>
                </c:pt>
                <c:pt idx="12">
                  <c:v>6.5347586315616627E-4</c:v>
                </c:pt>
                <c:pt idx="13">
                  <c:v>7.5833746994367196E-4</c:v>
                </c:pt>
                <c:pt idx="14">
                  <c:v>8.7904517484941789E-4</c:v>
                </c:pt>
                <c:pt idx="15">
                  <c:v>1.0178148753306443E-3</c:v>
                </c:pt>
                <c:pt idx="16">
                  <c:v>1.1739486033924876E-3</c:v>
                </c:pt>
                <c:pt idx="17">
                  <c:v>1.3450926238858035E-3</c:v>
                </c:pt>
                <c:pt idx="18">
                  <c:v>1.5258366654465991E-3</c:v>
                </c:pt>
                <c:pt idx="19">
                  <c:v>1.7101828177111188E-3</c:v>
                </c:pt>
                <c:pt idx="20">
                  <c:v>1.8910826293456087E-3</c:v>
                </c:pt>
                <c:pt idx="21">
                  <c:v>2.0653975851914049E-3</c:v>
                </c:pt>
                <c:pt idx="22">
                  <c:v>2.23582946111017E-3</c:v>
                </c:pt>
                <c:pt idx="23">
                  <c:v>2.4107069834817386E-3</c:v>
                </c:pt>
                <c:pt idx="24">
                  <c:v>2.6022853871753102E-3</c:v>
                </c:pt>
                <c:pt idx="25">
                  <c:v>2.8197570979960522E-3</c:v>
                </c:pt>
                <c:pt idx="26">
                  <c:v>3.0637236583134567E-3</c:v>
                </c:pt>
                <c:pt idx="27">
                  <c:v>3.3266832184844319E-3</c:v>
                </c:pt>
                <c:pt idx="28">
                  <c:v>3.5958818085090162E-3</c:v>
                </c:pt>
                <c:pt idx="29">
                  <c:v>3.8588525539128638E-3</c:v>
                </c:pt>
                <c:pt idx="30">
                  <c:v>4.1077387109854759E-3</c:v>
                </c:pt>
                <c:pt idx="31">
                  <c:v>4.343845643398435E-3</c:v>
                </c:pt>
                <c:pt idx="32">
                  <c:v>4.5742597230776279E-3</c:v>
                </c:pt>
                <c:pt idx="33">
                  <c:v>4.8087525358770826E-3</c:v>
                </c:pt>
                <c:pt idx="34">
                  <c:v>5.054689260581122E-3</c:v>
                </c:pt>
                <c:pt idx="35">
                  <c:v>5.3169448252924035E-3</c:v>
                </c:pt>
                <c:pt idx="36">
                  <c:v>5.596341933510514E-3</c:v>
                </c:pt>
                <c:pt idx="37">
                  <c:v>5.887187382013259E-3</c:v>
                </c:pt>
                <c:pt idx="38">
                  <c:v>6.1812926210980954E-3</c:v>
                </c:pt>
                <c:pt idx="39">
                  <c:v>6.4731304935125977E-3</c:v>
                </c:pt>
                <c:pt idx="40">
                  <c:v>6.7634774936130952E-3</c:v>
                </c:pt>
                <c:pt idx="41">
                  <c:v>7.0590578510559042E-3</c:v>
                </c:pt>
                <c:pt idx="42">
                  <c:v>7.3701161842821637E-3</c:v>
                </c:pt>
                <c:pt idx="43">
                  <c:v>7.7034142530926298E-3</c:v>
                </c:pt>
                <c:pt idx="44">
                  <c:v>8.0601492808092378E-3</c:v>
                </c:pt>
                <c:pt idx="45">
                  <c:v>8.4351149174677082E-3</c:v>
                </c:pt>
                <c:pt idx="46">
                  <c:v>8.8220137458592564E-3</c:v>
                </c:pt>
                <c:pt idx="47">
                  <c:v>9.2167698012666135E-3</c:v>
                </c:pt>
                <c:pt idx="48">
                  <c:v>9.6186825632390439E-3</c:v>
                </c:pt>
                <c:pt idx="49">
                  <c:v>1.0027548023514207E-2</c:v>
                </c:pt>
                <c:pt idx="50">
                  <c:v>1.0440641058219811E-2</c:v>
                </c:pt>
                <c:pt idx="51">
                  <c:v>1.0855887745785241E-2</c:v>
                </c:pt>
                <c:pt idx="52">
                  <c:v>1.127423637337592E-2</c:v>
                </c:pt>
                <c:pt idx="53">
                  <c:v>1.1701422323102929E-2</c:v>
                </c:pt>
                <c:pt idx="54">
                  <c:v>1.2141964588298549E-2</c:v>
                </c:pt>
                <c:pt idx="55">
                  <c:v>1.259646772215975E-2</c:v>
                </c:pt>
                <c:pt idx="56">
                  <c:v>1.3061868448394255E-2</c:v>
                </c:pt>
                <c:pt idx="57">
                  <c:v>1.353569428600114E-2</c:v>
                </c:pt>
                <c:pt idx="58">
                  <c:v>1.4020232271285904E-2</c:v>
                </c:pt>
                <c:pt idx="59">
                  <c:v>1.4517480553633331E-2</c:v>
                </c:pt>
                <c:pt idx="60">
                  <c:v>1.503080888196219E-2</c:v>
                </c:pt>
                <c:pt idx="61">
                  <c:v>1.5563752823039952E-2</c:v>
                </c:pt>
                <c:pt idx="62">
                  <c:v>1.6117597751997365E-2</c:v>
                </c:pt>
                <c:pt idx="63">
                  <c:v>1.6689617785683487E-2</c:v>
                </c:pt>
                <c:pt idx="64">
                  <c:v>1.7273757624702176E-2</c:v>
                </c:pt>
                <c:pt idx="65">
                  <c:v>1.786140332169801E-2</c:v>
                </c:pt>
                <c:pt idx="66">
                  <c:v>1.8441388986756145E-2</c:v>
                </c:pt>
                <c:pt idx="67">
                  <c:v>1.9001488825901913E-2</c:v>
                </c:pt>
                <c:pt idx="68">
                  <c:v>1.9537241307972505E-2</c:v>
                </c:pt>
                <c:pt idx="69">
                  <c:v>2.0059458160071712E-2</c:v>
                </c:pt>
                <c:pt idx="70">
                  <c:v>2.0586632920499691E-2</c:v>
                </c:pt>
                <c:pt idx="71">
                  <c:v>2.113399460067842E-2</c:v>
                </c:pt>
                <c:pt idx="72">
                  <c:v>2.1705973718864627E-2</c:v>
                </c:pt>
                <c:pt idx="73">
                  <c:v>2.2294317833784407E-2</c:v>
                </c:pt>
                <c:pt idx="74">
                  <c:v>2.2890013537793345E-2</c:v>
                </c:pt>
                <c:pt idx="75">
                  <c:v>2.3486320007318137E-2</c:v>
                </c:pt>
                <c:pt idx="76">
                  <c:v>2.4085914540366293E-2</c:v>
                </c:pt>
                <c:pt idx="77">
                  <c:v>2.4701990870065232E-2</c:v>
                </c:pt>
                <c:pt idx="78">
                  <c:v>2.5347756455921053E-2</c:v>
                </c:pt>
                <c:pt idx="79">
                  <c:v>2.6027788141638517E-2</c:v>
                </c:pt>
                <c:pt idx="80">
                  <c:v>2.6739657878263712E-2</c:v>
                </c:pt>
                <c:pt idx="81">
                  <c:v>2.7476240714520112E-2</c:v>
                </c:pt>
                <c:pt idx="82">
                  <c:v>2.8225443206230334E-2</c:v>
                </c:pt>
                <c:pt idx="83">
                  <c:v>2.8969279683789359E-2</c:v>
                </c:pt>
                <c:pt idx="84">
                  <c:v>2.9691375452470005E-2</c:v>
                </c:pt>
                <c:pt idx="85">
                  <c:v>3.0381006929579173E-2</c:v>
                </c:pt>
                <c:pt idx="86">
                  <c:v>3.1034534714312157E-2</c:v>
                </c:pt>
                <c:pt idx="87">
                  <c:v>3.1654219675667915E-2</c:v>
                </c:pt>
                <c:pt idx="88">
                  <c:v>3.2245290697580808E-2</c:v>
                </c:pt>
                <c:pt idx="89">
                  <c:v>3.2812772537421923E-2</c:v>
                </c:pt>
                <c:pt idx="90">
                  <c:v>3.3357358350306773E-2</c:v>
                </c:pt>
                <c:pt idx="91">
                  <c:v>3.3878480744810972E-2</c:v>
                </c:pt>
                <c:pt idx="92">
                  <c:v>3.4373562032022735E-2</c:v>
                </c:pt>
                <c:pt idx="93">
                  <c:v>3.4835625652378334E-2</c:v>
                </c:pt>
                <c:pt idx="94">
                  <c:v>3.5256383066861331E-2</c:v>
                </c:pt>
                <c:pt idx="95">
                  <c:v>3.5631803005582163E-2</c:v>
                </c:pt>
                <c:pt idx="96">
                  <c:v>3.5950641550716561E-2</c:v>
                </c:pt>
                <c:pt idx="97">
                  <c:v>3.6190653701946747E-2</c:v>
                </c:pt>
                <c:pt idx="98">
                  <c:v>3.6322158296977887E-2</c:v>
                </c:pt>
                <c:pt idx="99">
                  <c:v>3.6318803141481185E-2</c:v>
                </c:pt>
                <c:pt idx="100">
                  <c:v>3.6172011863307638E-2</c:v>
                </c:pt>
                <c:pt idx="101">
                  <c:v>3.5896655634958342E-2</c:v>
                </c:pt>
                <c:pt idx="102">
                  <c:v>3.5518779299142524E-2</c:v>
                </c:pt>
                <c:pt idx="103">
                  <c:v>3.5059575228352638E-2</c:v>
                </c:pt>
                <c:pt idx="104">
                  <c:v>3.4531700588314E-2</c:v>
                </c:pt>
                <c:pt idx="105">
                  <c:v>3.3940222675718862E-2</c:v>
                </c:pt>
                <c:pt idx="106">
                  <c:v>3.328295046412328E-2</c:v>
                </c:pt>
                <c:pt idx="107">
                  <c:v>3.2557622687346528E-2</c:v>
                </c:pt>
                <c:pt idx="108">
                  <c:v>3.1768776967520472E-2</c:v>
                </c:pt>
                <c:pt idx="109">
                  <c:v>3.0921616472211453E-2</c:v>
                </c:pt>
                <c:pt idx="110">
                  <c:v>3.0015533543657404E-2</c:v>
                </c:pt>
                <c:pt idx="111">
                  <c:v>2.9043174385219726E-2</c:v>
                </c:pt>
                <c:pt idx="112">
                  <c:v>2.7988859309911442E-2</c:v>
                </c:pt>
                <c:pt idx="113">
                  <c:v>2.6835537565528575E-2</c:v>
                </c:pt>
                <c:pt idx="114">
                  <c:v>2.5559567888241472E-2</c:v>
                </c:pt>
                <c:pt idx="115">
                  <c:v>2.4126985907657203E-2</c:v>
                </c:pt>
                <c:pt idx="116">
                  <c:v>2.2492791812234559E-2</c:v>
                </c:pt>
                <c:pt idx="117">
                  <c:v>2.0603779300665887E-2</c:v>
                </c:pt>
                <c:pt idx="118">
                  <c:v>1.8405110098592699E-2</c:v>
                </c:pt>
                <c:pt idx="119">
                  <c:v>1.5846072990667485E-2</c:v>
                </c:pt>
                <c:pt idx="120">
                  <c:v>1.2884713208195692E-2</c:v>
                </c:pt>
                <c:pt idx="121">
                  <c:v>9.4722114760829312E-3</c:v>
                </c:pt>
                <c:pt idx="122">
                  <c:v>5.5536138731267009E-3</c:v>
                </c:pt>
                <c:pt idx="123">
                  <c:v>1.071659610794245E-3</c:v>
                </c:pt>
                <c:pt idx="124">
                  <c:v>-4.0364859046146404E-3</c:v>
                </c:pt>
                <c:pt idx="125">
                  <c:v>-9.8338009018947292E-3</c:v>
                </c:pt>
                <c:pt idx="126">
                  <c:v>-1.6372423248504735E-2</c:v>
                </c:pt>
                <c:pt idx="127">
                  <c:v>-2.3682542757196251E-2</c:v>
                </c:pt>
                <c:pt idx="128">
                  <c:v>-3.1775412216501771E-2</c:v>
                </c:pt>
                <c:pt idx="129">
                  <c:v>-4.0657281762401944E-2</c:v>
                </c:pt>
                <c:pt idx="130">
                  <c:v>-5.0316633558096707E-2</c:v>
                </c:pt>
                <c:pt idx="131">
                  <c:v>-6.0731699444984334E-2</c:v>
                </c:pt>
                <c:pt idx="132">
                  <c:v>-7.1864607273817535E-2</c:v>
                </c:pt>
                <c:pt idx="133">
                  <c:v>-8.3648343849526824E-2</c:v>
                </c:pt>
                <c:pt idx="134">
                  <c:v>-9.5976464250598872E-2</c:v>
                </c:pt>
                <c:pt idx="135">
                  <c:v>-0.10870040596237476</c:v>
                </c:pt>
                <c:pt idx="136">
                  <c:v>-0.12162398087304035</c:v>
                </c:pt>
                <c:pt idx="137">
                  <c:v>-0.1345369265364674</c:v>
                </c:pt>
                <c:pt idx="138">
                  <c:v>-0.14727310227486148</c:v>
                </c:pt>
                <c:pt idx="139">
                  <c:v>-0.15970313561300947</c:v>
                </c:pt>
                <c:pt idx="140">
                  <c:v>-0.17180100183079275</c:v>
                </c:pt>
                <c:pt idx="141">
                  <c:v>-0.18360963404844188</c:v>
                </c:pt>
                <c:pt idx="142">
                  <c:v>-0.19527503060705223</c:v>
                </c:pt>
                <c:pt idx="143">
                  <c:v>-0.20701785902226641</c:v>
                </c:pt>
                <c:pt idx="144">
                  <c:v>-0.21909720131383514</c:v>
                </c:pt>
                <c:pt idx="145">
                  <c:v>-0.23179685139751438</c:v>
                </c:pt>
                <c:pt idx="146">
                  <c:v>-0.24532805361100296</c:v>
                </c:pt>
                <c:pt idx="147">
                  <c:v>-0.25977104126306771</c:v>
                </c:pt>
                <c:pt idx="148">
                  <c:v>-0.27507802499530648</c:v>
                </c:pt>
                <c:pt idx="149">
                  <c:v>-0.29107321969167005</c:v>
                </c:pt>
                <c:pt idx="150">
                  <c:v>-0.3075246281552651</c:v>
                </c:pt>
                <c:pt idx="151">
                  <c:v>-0.32420251508055264</c:v>
                </c:pt>
                <c:pt idx="152">
                  <c:v>-0.34093359753523844</c:v>
                </c:pt>
                <c:pt idx="153">
                  <c:v>-0.35763730081846717</c:v>
                </c:pt>
                <c:pt idx="154">
                  <c:v>-0.37432739728726311</c:v>
                </c:pt>
                <c:pt idx="155">
                  <c:v>-0.39108192479190212</c:v>
                </c:pt>
                <c:pt idx="156">
                  <c:v>-0.40797864163293002</c:v>
                </c:pt>
                <c:pt idx="157">
                  <c:v>-0.42506939147945055</c:v>
                </c:pt>
                <c:pt idx="158">
                  <c:v>-0.44237480158779685</c:v>
                </c:pt>
                <c:pt idx="159">
                  <c:v>-0.45989473720297225</c:v>
                </c:pt>
                <c:pt idx="160">
                  <c:v>-0.47761126877247567</c:v>
                </c:pt>
                <c:pt idx="161">
                  <c:v>-0.49548642905968771</c:v>
                </c:pt>
                <c:pt idx="162">
                  <c:v>-0.51348015918597345</c:v>
                </c:pt>
                <c:pt idx="163">
                  <c:v>-0.53155089625906793</c:v>
                </c:pt>
                <c:pt idx="164">
                  <c:v>-0.54963518357576147</c:v>
                </c:pt>
                <c:pt idx="165">
                  <c:v>-0.56762276167956471</c:v>
                </c:pt>
                <c:pt idx="166">
                  <c:v>-0.58534062231179163</c:v>
                </c:pt>
                <c:pt idx="167">
                  <c:v>-0.60259382649014903</c:v>
                </c:pt>
                <c:pt idx="168">
                  <c:v>-0.61920216321035648</c:v>
                </c:pt>
                <c:pt idx="169">
                  <c:v>-0.63505628643446932</c:v>
                </c:pt>
                <c:pt idx="170">
                  <c:v>-0.65015641268677538</c:v>
                </c:pt>
                <c:pt idx="171">
                  <c:v>-0.66454308950951479</c:v>
                </c:pt>
                <c:pt idx="172">
                  <c:v>-0.67822901662465018</c:v>
                </c:pt>
                <c:pt idx="173">
                  <c:v>-0.69118022166348003</c:v>
                </c:pt>
                <c:pt idx="174">
                  <c:v>-0.70334461179775987</c:v>
                </c:pt>
                <c:pt idx="175">
                  <c:v>-0.71466457780068648</c:v>
                </c:pt>
                <c:pt idx="176">
                  <c:v>-0.725056684844404</c:v>
                </c:pt>
                <c:pt idx="177">
                  <c:v>-0.7343606578280818</c:v>
                </c:pt>
                <c:pt idx="178">
                  <c:v>-0.74235337570705617</c:v>
                </c:pt>
                <c:pt idx="179">
                  <c:v>-0.74881609887628819</c:v>
                </c:pt>
                <c:pt idx="180">
                  <c:v>-0.75359055381748796</c:v>
                </c:pt>
                <c:pt idx="181">
                  <c:v>-0.75662797186996822</c:v>
                </c:pt>
                <c:pt idx="182">
                  <c:v>-0.75800562294024176</c:v>
                </c:pt>
                <c:pt idx="183">
                  <c:v>-0.75786752506324417</c:v>
                </c:pt>
                <c:pt idx="184">
                  <c:v>-0.75651343414739947</c:v>
                </c:pt>
                <c:pt idx="185">
                  <c:v>-0.75445966651903351</c:v>
                </c:pt>
                <c:pt idx="186">
                  <c:v>-0.75246862373855761</c:v>
                </c:pt>
                <c:pt idx="187">
                  <c:v>-0.7520551617785417</c:v>
                </c:pt>
                <c:pt idx="188">
                  <c:v>-0.75438187075835383</c:v>
                </c:pt>
                <c:pt idx="189">
                  <c:v>-0.75885242687631715</c:v>
                </c:pt>
                <c:pt idx="190">
                  <c:v>-0.76419102500615688</c:v>
                </c:pt>
                <c:pt idx="191">
                  <c:v>-0.7694265936263055</c:v>
                </c:pt>
                <c:pt idx="192">
                  <c:v>-0.77370503718746364</c:v>
                </c:pt>
                <c:pt idx="193">
                  <c:v>-0.77658990481471535</c:v>
                </c:pt>
                <c:pt idx="194">
                  <c:v>-0.77843294002859587</c:v>
                </c:pt>
                <c:pt idx="195">
                  <c:v>-0.77985631284334267</c:v>
                </c:pt>
                <c:pt idx="196">
                  <c:v>-0.78122711774831521</c:v>
                </c:pt>
                <c:pt idx="197">
                  <c:v>-0.78273061685594036</c:v>
                </c:pt>
                <c:pt idx="198">
                  <c:v>-0.78436617280155507</c:v>
                </c:pt>
                <c:pt idx="199">
                  <c:v>-0.78600536680725896</c:v>
                </c:pt>
                <c:pt idx="200">
                  <c:v>-0.78752397855398926</c:v>
                </c:pt>
                <c:pt idx="201">
                  <c:v>-0.78889844555624455</c:v>
                </c:pt>
                <c:pt idx="202">
                  <c:v>-0.7901983842756316</c:v>
                </c:pt>
                <c:pt idx="203">
                  <c:v>-0.79152137141378609</c:v>
                </c:pt>
                <c:pt idx="204">
                  <c:v>-0.79292266617354179</c:v>
                </c:pt>
                <c:pt idx="205">
                  <c:v>-0.79438316885739835</c:v>
                </c:pt>
                <c:pt idx="206">
                  <c:v>-0.79579934041106493</c:v>
                </c:pt>
                <c:pt idx="207">
                  <c:v>-0.79701409870099393</c:v>
                </c:pt>
                <c:pt idx="208">
                  <c:v>-0.79787001673108326</c:v>
                </c:pt>
                <c:pt idx="209">
                  <c:v>-0.79826283428180755</c:v>
                </c:pt>
                <c:pt idx="210">
                  <c:v>-0.79816561140447184</c:v>
                </c:pt>
                <c:pt idx="211">
                  <c:v>-0.79763875561245556</c:v>
                </c:pt>
                <c:pt idx="212">
                  <c:v>-0.79680198795015988</c:v>
                </c:pt>
                <c:pt idx="213">
                  <c:v>-0.79579181487938044</c:v>
                </c:pt>
                <c:pt idx="214">
                  <c:v>-0.79473759988020032</c:v>
                </c:pt>
                <c:pt idx="215">
                  <c:v>-0.79374231674142015</c:v>
                </c:pt>
                <c:pt idx="216">
                  <c:v>-0.79286934562172562</c:v>
                </c:pt>
                <c:pt idx="217">
                  <c:v>-0.79212433611100153</c:v>
                </c:pt>
                <c:pt idx="218">
                  <c:v>-0.79145828561772702</c:v>
                </c:pt>
                <c:pt idx="219">
                  <c:v>-0.79079736940580381</c:v>
                </c:pt>
                <c:pt idx="220">
                  <c:v>-0.79007214741337062</c:v>
                </c:pt>
                <c:pt idx="221">
                  <c:v>-0.78923896271747274</c:v>
                </c:pt>
                <c:pt idx="222">
                  <c:v>-0.78828567131975502</c:v>
                </c:pt>
                <c:pt idx="223">
                  <c:v>-0.78723052234465429</c:v>
                </c:pt>
                <c:pt idx="224">
                  <c:v>-0.78611865356770927</c:v>
                </c:pt>
                <c:pt idx="225">
                  <c:v>-0.78501307387693042</c:v>
                </c:pt>
                <c:pt idx="226">
                  <c:v>-0.78397796540341946</c:v>
                </c:pt>
                <c:pt idx="227">
                  <c:v>-0.78306139807376873</c:v>
                </c:pt>
                <c:pt idx="228">
                  <c:v>-0.78228438121808686</c:v>
                </c:pt>
                <c:pt idx="229">
                  <c:v>-0.78163923017174708</c:v>
                </c:pt>
                <c:pt idx="230">
                  <c:v>-0.78109355721851892</c:v>
                </c:pt>
                <c:pt idx="231">
                  <c:v>-0.78060825270052803</c:v>
                </c:pt>
                <c:pt idx="232">
                  <c:v>-0.78015952574944614</c:v>
                </c:pt>
                <c:pt idx="233">
                  <c:v>-0.77974620479434831</c:v>
                </c:pt>
                <c:pt idx="234">
                  <c:v>-0.77938831502827832</c:v>
                </c:pt>
                <c:pt idx="235">
                  <c:v>-0.77912091881234213</c:v>
                </c:pt>
                <c:pt idx="236">
                  <c:v>-0.7789833926259514</c:v>
                </c:pt>
                <c:pt idx="237">
                  <c:v>-0.77901676347306781</c:v>
                </c:pt>
                <c:pt idx="238">
                  <c:v>-0.77926721188597647</c:v>
                </c:pt>
                <c:pt idx="239">
                  <c:v>-0.77977594726725008</c:v>
                </c:pt>
                <c:pt idx="240">
                  <c:v>-0.78056257336318036</c:v>
                </c:pt>
                <c:pt idx="241">
                  <c:v>-0.78161101618381679</c:v>
                </c:pt>
                <c:pt idx="242">
                  <c:v>-0.78287206056659941</c:v>
                </c:pt>
                <c:pt idx="243">
                  <c:v>-0.78428399448420172</c:v>
                </c:pt>
                <c:pt idx="244">
                  <c:v>-0.78578548371238921</c:v>
                </c:pt>
                <c:pt idx="245">
                  <c:v>-0.78734523710707149</c:v>
                </c:pt>
                <c:pt idx="246">
                  <c:v>-0.78900079861838601</c:v>
                </c:pt>
                <c:pt idx="247">
                  <c:v>-0.79085684699947778</c:v>
                </c:pt>
                <c:pt idx="248">
                  <c:v>-0.79304072121411873</c:v>
                </c:pt>
                <c:pt idx="249">
                  <c:v>-0.79566170068974862</c:v>
                </c:pt>
                <c:pt idx="250">
                  <c:v>-0.7987947585244638</c:v>
                </c:pt>
                <c:pt idx="251">
                  <c:v>-0.80246705377066252</c:v>
                </c:pt>
                <c:pt idx="252">
                  <c:v>-0.80666666044570456</c:v>
                </c:pt>
                <c:pt idx="253">
                  <c:v>-0.81138915096099429</c:v>
                </c:pt>
                <c:pt idx="254">
                  <c:v>-0.8166779091766625</c:v>
                </c:pt>
                <c:pt idx="255">
                  <c:v>-0.82263451076418181</c:v>
                </c:pt>
                <c:pt idx="256">
                  <c:v>-0.82941170743178916</c:v>
                </c:pt>
                <c:pt idx="257">
                  <c:v>-0.83720616831304429</c:v>
                </c:pt>
                <c:pt idx="258">
                  <c:v>-0.84622884850414493</c:v>
                </c:pt>
                <c:pt idx="259">
                  <c:v>-0.85662943939181702</c:v>
                </c:pt>
                <c:pt idx="260">
                  <c:v>-0.86841365077930255</c:v>
                </c:pt>
                <c:pt idx="261">
                  <c:v>-0.88144015435522893</c:v>
                </c:pt>
                <c:pt idx="262">
                  <c:v>-0.89549649308769319</c:v>
                </c:pt>
                <c:pt idx="263">
                  <c:v>-0.91033593358583598</c:v>
                </c:pt>
                <c:pt idx="264">
                  <c:v>-0.92566424118403356</c:v>
                </c:pt>
                <c:pt idx="265">
                  <c:v>-0.94114115039057966</c:v>
                </c:pt>
                <c:pt idx="266">
                  <c:v>-0.95652725697632401</c:v>
                </c:pt>
                <c:pt idx="267">
                  <c:v>-0.97173742640632654</c:v>
                </c:pt>
                <c:pt idx="268">
                  <c:v>-0.98665094891212524</c:v>
                </c:pt>
                <c:pt idx="269">
                  <c:v>-1.0010776269861581</c:v>
                </c:pt>
                <c:pt idx="270">
                  <c:v>-1.0148993419438106</c:v>
                </c:pt>
                <c:pt idx="271">
                  <c:v>-1.0281906296521406</c:v>
                </c:pt>
                <c:pt idx="272">
                  <c:v>-1.0412408621285203</c:v>
                </c:pt>
                <c:pt idx="273">
                  <c:v>-1.0544247505347641</c:v>
                </c:pt>
                <c:pt idx="274">
                  <c:v>-1.068136406392928</c:v>
                </c:pt>
                <c:pt idx="275">
                  <c:v>-1.0827032690374701</c:v>
                </c:pt>
                <c:pt idx="276">
                  <c:v>-1.0982973562928278</c:v>
                </c:pt>
                <c:pt idx="277">
                  <c:v>-1.1149427822609632</c:v>
                </c:pt>
                <c:pt idx="278">
                  <c:v>-1.132551256378703</c:v>
                </c:pt>
                <c:pt idx="279">
                  <c:v>-1.1509566032354932</c:v>
                </c:pt>
                <c:pt idx="280">
                  <c:v>-1.1699589843079232</c:v>
                </c:pt>
                <c:pt idx="281">
                  <c:v>-1.1893552341084521</c:v>
                </c:pt>
                <c:pt idx="282">
                  <c:v>-1.2089707218463315</c:v>
                </c:pt>
                <c:pt idx="283">
                  <c:v>-1.2286856091251177</c:v>
                </c:pt>
                <c:pt idx="284">
                  <c:v>-1.2484628734120409</c:v>
                </c:pt>
                <c:pt idx="285">
                  <c:v>-1.2682925154372693</c:v>
                </c:pt>
                <c:pt idx="286">
                  <c:v>-1.288156571690942</c:v>
                </c:pt>
                <c:pt idx="287">
                  <c:v>-1.3080413266766202</c:v>
                </c:pt>
                <c:pt idx="288">
                  <c:v>-1.3279344951427281</c:v>
                </c:pt>
                <c:pt idx="289">
                  <c:v>-1.347819137491763</c:v>
                </c:pt>
                <c:pt idx="290">
                  <c:v>-1.3676933458187712</c:v>
                </c:pt>
                <c:pt idx="291">
                  <c:v>-1.3875892249072055</c:v>
                </c:pt>
                <c:pt idx="292">
                  <c:v>-1.4075760349047892</c:v>
                </c:pt>
                <c:pt idx="293">
                  <c:v>-1.427661253499092</c:v>
                </c:pt>
                <c:pt idx="294">
                  <c:v>-1.4477123839962553</c:v>
                </c:pt>
                <c:pt idx="295">
                  <c:v>-1.4674178587811837</c:v>
                </c:pt>
                <c:pt idx="296">
                  <c:v>-1.4863291172924262</c:v>
                </c:pt>
                <c:pt idx="297">
                  <c:v>-1.5042487360119725</c:v>
                </c:pt>
                <c:pt idx="298">
                  <c:v>-1.5214299521983401</c:v>
                </c:pt>
                <c:pt idx="299">
                  <c:v>-1.5381481813725066</c:v>
                </c:pt>
                <c:pt idx="300">
                  <c:v>-1.5544516957232741</c:v>
                </c:pt>
                <c:pt idx="301">
                  <c:v>-1.5701683262101132</c:v>
                </c:pt>
                <c:pt idx="302">
                  <c:v>-1.5849948298959835</c:v>
                </c:pt>
                <c:pt idx="303">
                  <c:v>-1.598538621484803</c:v>
                </c:pt>
                <c:pt idx="304">
                  <c:v>-1.6103200197849916</c:v>
                </c:pt>
                <c:pt idx="305">
                  <c:v>-1.6199570962355161</c:v>
                </c:pt>
                <c:pt idx="306">
                  <c:v>-1.6274119759312697</c:v>
                </c:pt>
                <c:pt idx="307">
                  <c:v>-1.6328697622880082</c:v>
                </c:pt>
                <c:pt idx="308">
                  <c:v>-1.6364389709111391</c:v>
                </c:pt>
                <c:pt idx="309">
                  <c:v>-1.638142144894579</c:v>
                </c:pt>
                <c:pt idx="310">
                  <c:v>-1.6382326112657073</c:v>
                </c:pt>
                <c:pt idx="311">
                  <c:v>-1.6373513426460164</c:v>
                </c:pt>
                <c:pt idx="312">
                  <c:v>-1.6362997454922872</c:v>
                </c:pt>
                <c:pt idx="313">
                  <c:v>-1.6366127182590753</c:v>
                </c:pt>
                <c:pt idx="314">
                  <c:v>-1.6398163086068904</c:v>
                </c:pt>
                <c:pt idx="315">
                  <c:v>-1.6455351327826404</c:v>
                </c:pt>
                <c:pt idx="316">
                  <c:v>-1.652551473588431</c:v>
                </c:pt>
                <c:pt idx="317">
                  <c:v>-1.6596414349277679</c:v>
                </c:pt>
                <c:pt idx="318">
                  <c:v>-1.6658932914965017</c:v>
                </c:pt>
                <c:pt idx="319">
                  <c:v>-1.6707885589008333</c:v>
                </c:pt>
                <c:pt idx="320">
                  <c:v>-1.6744660626129624</c:v>
                </c:pt>
                <c:pt idx="321">
                  <c:v>-1.6773937590486039</c:v>
                </c:pt>
                <c:pt idx="322">
                  <c:v>-1.6799102057859763</c:v>
                </c:pt>
                <c:pt idx="323">
                  <c:v>-1.6821599214168186</c:v>
                </c:pt>
                <c:pt idx="324">
                  <c:v>-1.6840930021609766</c:v>
                </c:pt>
                <c:pt idx="325">
                  <c:v>-1.685585332860565</c:v>
                </c:pt>
                <c:pt idx="326">
                  <c:v>-1.6866218021489985</c:v>
                </c:pt>
                <c:pt idx="327">
                  <c:v>-1.6873487873760844</c:v>
                </c:pt>
                <c:pt idx="328">
                  <c:v>-1.6879722197562079</c:v>
                </c:pt>
                <c:pt idx="329">
                  <c:v>-1.6886757285508351</c:v>
                </c:pt>
                <c:pt idx="330">
                  <c:v>-1.6895831722133294</c:v>
                </c:pt>
                <c:pt idx="331">
                  <c:v>-1.690724371396483</c:v>
                </c:pt>
                <c:pt idx="332">
                  <c:v>-1.6920327477880308</c:v>
                </c:pt>
                <c:pt idx="333">
                  <c:v>-1.6933805735200773</c:v>
                </c:pt>
                <c:pt idx="334">
                  <c:v>-1.6946183744119543</c:v>
                </c:pt>
                <c:pt idx="335">
                  <c:v>-1.6956027571177552</c:v>
                </c:pt>
                <c:pt idx="336">
                  <c:v>-1.6962225384279295</c:v>
                </c:pt>
                <c:pt idx="337">
                  <c:v>-1.696432391482009</c:v>
                </c:pt>
                <c:pt idx="338">
                  <c:v>-1.69628085612839</c:v>
                </c:pt>
                <c:pt idx="339">
                  <c:v>-1.6958903044701954</c:v>
                </c:pt>
                <c:pt idx="340">
                  <c:v>-1.6953972247515712</c:v>
                </c:pt>
                <c:pt idx="341">
                  <c:v>-1.6949339998875848</c:v>
                </c:pt>
                <c:pt idx="342">
                  <c:v>-1.6946027310242957</c:v>
                </c:pt>
                <c:pt idx="343">
                  <c:v>-1.694459878377518</c:v>
                </c:pt>
                <c:pt idx="344">
                  <c:v>-1.6945102494872473</c:v>
                </c:pt>
                <c:pt idx="345">
                  <c:v>-1.6946881431915939</c:v>
                </c:pt>
                <c:pt idx="346">
                  <c:v>-1.6948950695439864</c:v>
                </c:pt>
                <c:pt idx="347">
                  <c:v>-1.6950366640943351</c:v>
                </c:pt>
                <c:pt idx="348">
                  <c:v>-1.6950499686258993</c:v>
                </c:pt>
                <c:pt idx="349">
                  <c:v>-1.6949190113852806</c:v>
                </c:pt>
                <c:pt idx="350">
                  <c:v>-1.6946743870057468</c:v>
                </c:pt>
                <c:pt idx="351">
                  <c:v>-1.6943738261580799</c:v>
                </c:pt>
                <c:pt idx="352">
                  <c:v>-1.6940780120239809</c:v>
                </c:pt>
                <c:pt idx="353">
                  <c:v>-1.6938375914815247</c:v>
                </c:pt>
                <c:pt idx="354">
                  <c:v>-1.6936865992255736</c:v>
                </c:pt>
                <c:pt idx="355">
                  <c:v>-1.6936448841367122</c:v>
                </c:pt>
                <c:pt idx="356">
                  <c:v>-1.6937255248599343</c:v>
                </c:pt>
                <c:pt idx="357">
                  <c:v>-1.6939447781622863</c:v>
                </c:pt>
                <c:pt idx="358">
                  <c:v>-1.6943240106293631</c:v>
                </c:pt>
                <c:pt idx="359">
                  <c:v>-1.6948817662707656</c:v>
                </c:pt>
                <c:pt idx="360">
                  <c:v>-1.6956341453875332</c:v>
                </c:pt>
                <c:pt idx="361">
                  <c:v>-1.6965798670660062</c:v>
                </c:pt>
                <c:pt idx="362">
                  <c:v>-1.6977065528785522</c:v>
                </c:pt>
                <c:pt idx="363">
                  <c:v>-1.6989939144388468</c:v>
                </c:pt>
                <c:pt idx="364">
                  <c:v>-1.7004198511781903</c:v>
                </c:pt>
                <c:pt idx="365">
                  <c:v>-1.7019687825024328</c:v>
                </c:pt>
                <c:pt idx="366">
                  <c:v>-1.7036318162981288</c:v>
                </c:pt>
                <c:pt idx="367">
                  <c:v>-1.7054020369589291</c:v>
                </c:pt>
                <c:pt idx="368">
                  <c:v>-1.7072884309167133</c:v>
                </c:pt>
                <c:pt idx="369">
                  <c:v>-1.7093316286708364</c:v>
                </c:pt>
                <c:pt idx="370">
                  <c:v>-1.7116045112851406</c:v>
                </c:pt>
                <c:pt idx="371">
                  <c:v>-1.7141721615901846</c:v>
                </c:pt>
                <c:pt idx="372">
                  <c:v>-1.7170632008301676</c:v>
                </c:pt>
                <c:pt idx="373">
                  <c:v>-1.7202669105509594</c:v>
                </c:pt>
                <c:pt idx="374">
                  <c:v>-1.7237468700109568</c:v>
                </c:pt>
                <c:pt idx="375">
                  <c:v>-1.7274663075744008</c:v>
                </c:pt>
                <c:pt idx="376">
                  <c:v>-1.7314192679089979</c:v>
                </c:pt>
                <c:pt idx="377">
                  <c:v>-1.7356583334717073</c:v>
                </c:pt>
                <c:pt idx="378">
                  <c:v>-1.7403147010911353</c:v>
                </c:pt>
                <c:pt idx="379">
                  <c:v>-1.7455870774929065</c:v>
                </c:pt>
                <c:pt idx="380">
                  <c:v>-1.7517255698096899</c:v>
                </c:pt>
                <c:pt idx="381">
                  <c:v>-1.759019151955538</c:v>
                </c:pt>
                <c:pt idx="382">
                  <c:v>-1.767744491402834</c:v>
                </c:pt>
                <c:pt idx="383">
                  <c:v>-1.778074105888666</c:v>
                </c:pt>
                <c:pt idx="384">
                  <c:v>-1.7899609777797563</c:v>
                </c:pt>
                <c:pt idx="385">
                  <c:v>-1.8031791444708059</c:v>
                </c:pt>
                <c:pt idx="386">
                  <c:v>-1.8174886634890897</c:v>
                </c:pt>
                <c:pt idx="387">
                  <c:v>-1.8326829210612381</c:v>
                </c:pt>
                <c:pt idx="388">
                  <c:v>-1.8485989876170812</c:v>
                </c:pt>
                <c:pt idx="389">
                  <c:v>-1.8650551659865502</c:v>
                </c:pt>
                <c:pt idx="390">
                  <c:v>-1.8817293008781739</c:v>
                </c:pt>
                <c:pt idx="391">
                  <c:v>-1.8982689491600899</c:v>
                </c:pt>
                <c:pt idx="392">
                  <c:v>-1.9144805503471387</c:v>
                </c:pt>
                <c:pt idx="393">
                  <c:v>-1.9302400194424012</c:v>
                </c:pt>
                <c:pt idx="394">
                  <c:v>-1.9455422278683117</c:v>
                </c:pt>
                <c:pt idx="395">
                  <c:v>-1.9605994346194926</c:v>
                </c:pt>
                <c:pt idx="396">
                  <c:v>-1.9757495240713043</c:v>
                </c:pt>
                <c:pt idx="397">
                  <c:v>-1.9913390503851667</c:v>
                </c:pt>
                <c:pt idx="398">
                  <c:v>-2.0076757513410795</c:v>
                </c:pt>
                <c:pt idx="399">
                  <c:v>-2.0249619927537856</c:v>
                </c:pt>
                <c:pt idx="400">
                  <c:v>-2.0433045567506354</c:v>
                </c:pt>
                <c:pt idx="401">
                  <c:v>-2.0626825906850565</c:v>
                </c:pt>
                <c:pt idx="402">
                  <c:v>-2.0829137052836293</c:v>
                </c:pt>
                <c:pt idx="403">
                  <c:v>-2.1037193604395781</c:v>
                </c:pt>
                <c:pt idx="404">
                  <c:v>-2.1247914706521507</c:v>
                </c:pt>
                <c:pt idx="405">
                  <c:v>-2.1458410058300537</c:v>
                </c:pt>
                <c:pt idx="406">
                  <c:v>-2.1666930681869663</c:v>
                </c:pt>
                <c:pt idx="407">
                  <c:v>-2.1873062619686361</c:v>
                </c:pt>
                <c:pt idx="408">
                  <c:v>-2.2077347511136649</c:v>
                </c:pt>
                <c:pt idx="409">
                  <c:v>-2.2280786206256442</c:v>
                </c:pt>
                <c:pt idx="410">
                  <c:v>-2.2484292606643907</c:v>
                </c:pt>
                <c:pt idx="411">
                  <c:v>-2.2688492586650937</c:v>
                </c:pt>
                <c:pt idx="412">
                  <c:v>-2.289361392783646</c:v>
                </c:pt>
                <c:pt idx="413">
                  <c:v>-2.30998010763461</c:v>
                </c:pt>
                <c:pt idx="414">
                  <c:v>-2.3307267798990372</c:v>
                </c:pt>
                <c:pt idx="415">
                  <c:v>-2.3516323286354308</c:v>
                </c:pt>
                <c:pt idx="416">
                  <c:v>-2.3727081731979331</c:v>
                </c:pt>
                <c:pt idx="417">
                  <c:v>-2.3938847724355661</c:v>
                </c:pt>
                <c:pt idx="418">
                  <c:v>-2.4149779906642581</c:v>
                </c:pt>
                <c:pt idx="419">
                  <c:v>-2.4357112477910863</c:v>
                </c:pt>
                <c:pt idx="420">
                  <c:v>-2.4557982057639163</c:v>
                </c:pt>
                <c:pt idx="421">
                  <c:v>-2.4751151505894899</c:v>
                </c:pt>
                <c:pt idx="422">
                  <c:v>-2.4936734050167355</c:v>
                </c:pt>
                <c:pt idx="423">
                  <c:v>-2.5114171515804737</c:v>
                </c:pt>
                <c:pt idx="424">
                  <c:v>-2.528209843322661</c:v>
                </c:pt>
                <c:pt idx="425">
                  <c:v>-2.5438400757251753</c:v>
                </c:pt>
                <c:pt idx="426">
                  <c:v>-2.5580244786751738</c:v>
                </c:pt>
                <c:pt idx="427">
                  <c:v>-2.570440487959492</c:v>
                </c:pt>
                <c:pt idx="428">
                  <c:v>-2.5808223463750206</c:v>
                </c:pt>
                <c:pt idx="429">
                  <c:v>-2.5890913382219418</c:v>
                </c:pt>
                <c:pt idx="430">
                  <c:v>-2.5953024380411862</c:v>
                </c:pt>
                <c:pt idx="431">
                  <c:v>-2.5995066060624721</c:v>
                </c:pt>
                <c:pt idx="432">
                  <c:v>-2.6018740915775487</c:v>
                </c:pt>
                <c:pt idx="433">
                  <c:v>-2.602927631207248</c:v>
                </c:pt>
                <c:pt idx="434">
                  <c:v>-2.6035412235669533</c:v>
                </c:pt>
                <c:pt idx="435">
                  <c:v>-2.6047412528045388</c:v>
                </c:pt>
                <c:pt idx="436">
                  <c:v>-2.6076506506707418</c:v>
                </c:pt>
                <c:pt idx="437">
                  <c:v>-2.6126288072676909</c:v>
                </c:pt>
                <c:pt idx="438">
                  <c:v>-2.619208018848556</c:v>
                </c:pt>
                <c:pt idx="439">
                  <c:v>-2.6266166160449429</c:v>
                </c:pt>
                <c:pt idx="440">
                  <c:v>-2.634232037711302</c:v>
                </c:pt>
                <c:pt idx="441">
                  <c:v>-2.6415455531170537</c:v>
                </c:pt>
                <c:pt idx="442">
                  <c:v>-2.6480186744833363</c:v>
                </c:pt>
                <c:pt idx="443">
                  <c:v>-2.6532993906950968</c:v>
                </c:pt>
                <c:pt idx="444">
                  <c:v>-2.657284963833197</c:v>
                </c:pt>
                <c:pt idx="445">
                  <c:v>-2.6599376529359495</c:v>
                </c:pt>
                <c:pt idx="446">
                  <c:v>-2.6614045138942202</c:v>
                </c:pt>
                <c:pt idx="447">
                  <c:v>-2.6620799748646808</c:v>
                </c:pt>
                <c:pt idx="448">
                  <c:v>-2.6623300075245369</c:v>
                </c:pt>
                <c:pt idx="449">
                  <c:v>-2.6624286448770431</c:v>
                </c:pt>
                <c:pt idx="450">
                  <c:v>-2.6625661083764149</c:v>
                </c:pt>
                <c:pt idx="451">
                  <c:v>-2.6628845751950765</c:v>
                </c:pt>
                <c:pt idx="452">
                  <c:v>-2.6634930481039145</c:v>
                </c:pt>
                <c:pt idx="453">
                  <c:v>-2.6644098400172074</c:v>
                </c:pt>
                <c:pt idx="454">
                  <c:v>-2.6655130833024527</c:v>
                </c:pt>
                <c:pt idx="455">
                  <c:v>-2.6665725095401056</c:v>
                </c:pt>
                <c:pt idx="456">
                  <c:v>-2.6673347616775804</c:v>
                </c:pt>
                <c:pt idx="457">
                  <c:v>-2.6675954277873042</c:v>
                </c:pt>
                <c:pt idx="458">
                  <c:v>-2.6672672901360013</c:v>
                </c:pt>
                <c:pt idx="459">
                  <c:v>-2.6664278989762229</c:v>
                </c:pt>
                <c:pt idx="460">
                  <c:v>-2.6652597512778735</c:v>
                </c:pt>
                <c:pt idx="461">
                  <c:v>-2.6639476657196774</c:v>
                </c:pt>
                <c:pt idx="462">
                  <c:v>-2.6626462299675442</c:v>
                </c:pt>
                <c:pt idx="463">
                  <c:v>-2.6614650209937594</c:v>
                </c:pt>
                <c:pt idx="464">
                  <c:v>-2.660460029191861</c:v>
                </c:pt>
                <c:pt idx="465">
                  <c:v>-2.6596274635591772</c:v>
                </c:pt>
                <c:pt idx="466">
                  <c:v>-2.6589127719472345</c:v>
                </c:pt>
                <c:pt idx="467">
                  <c:v>-2.6582377666400707</c:v>
                </c:pt>
                <c:pt idx="468">
                  <c:v>-2.6575321090083128</c:v>
                </c:pt>
                <c:pt idx="469">
                  <c:v>-2.6567759225092593</c:v>
                </c:pt>
                <c:pt idx="470">
                  <c:v>-2.6560064456869612</c:v>
                </c:pt>
                <c:pt idx="471">
                  <c:v>-2.6552831082136583</c:v>
                </c:pt>
                <c:pt idx="472">
                  <c:v>-2.6546505166599217</c:v>
                </c:pt>
                <c:pt idx="473">
                  <c:v>-2.6541178253289268</c:v>
                </c:pt>
                <c:pt idx="474">
                  <c:v>-2.6536650370263897</c:v>
                </c:pt>
                <c:pt idx="475">
                  <c:v>-2.6532596796424053</c:v>
                </c:pt>
                <c:pt idx="476">
                  <c:v>-2.6528838628505058</c:v>
                </c:pt>
                <c:pt idx="477">
                  <c:v>-2.6525522175487009</c:v>
                </c:pt>
                <c:pt idx="478">
                  <c:v>-2.6523125719314682</c:v>
                </c:pt>
                <c:pt idx="479">
                  <c:v>-2.6522268834519789</c:v>
                </c:pt>
                <c:pt idx="480">
                  <c:v>-2.6523555315249436</c:v>
                </c:pt>
                <c:pt idx="481">
                  <c:v>-2.6527382822241492</c:v>
                </c:pt>
                <c:pt idx="482">
                  <c:v>-2.6533911505595094</c:v>
                </c:pt>
                <c:pt idx="483">
                  <c:v>-2.6543020926509193</c:v>
                </c:pt>
                <c:pt idx="484">
                  <c:v>-2.6554353656746756</c:v>
                </c:pt>
                <c:pt idx="485">
                  <c:v>-2.6567447874252998</c:v>
                </c:pt>
                <c:pt idx="486">
                  <c:v>-2.6581861335971722</c:v>
                </c:pt>
                <c:pt idx="487">
                  <c:v>-2.6597158621233525</c:v>
                </c:pt>
                <c:pt idx="488">
                  <c:v>-2.6612961371015245</c:v>
                </c:pt>
                <c:pt idx="489">
                  <c:v>-2.6629317104948527</c:v>
                </c:pt>
                <c:pt idx="490">
                  <c:v>-2.6646947069968863</c:v>
                </c:pt>
                <c:pt idx="491">
                  <c:v>-2.6666981449724481</c:v>
                </c:pt>
                <c:pt idx="492">
                  <c:v>-2.6690494589481029</c:v>
                </c:pt>
                <c:pt idx="493">
                  <c:v>-2.6718138194876677</c:v>
                </c:pt>
                <c:pt idx="494">
                  <c:v>-2.6750135370965711</c:v>
                </c:pt>
                <c:pt idx="495">
                  <c:v>-2.6786343262299965</c:v>
                </c:pt>
                <c:pt idx="496">
                  <c:v>-2.6826763884104863</c:v>
                </c:pt>
                <c:pt idx="497">
                  <c:v>-2.6872075497654113</c:v>
                </c:pt>
                <c:pt idx="498">
                  <c:v>-2.6923607665879792</c:v>
                </c:pt>
                <c:pt idx="499">
                  <c:v>-2.6983213289422752</c:v>
                </c:pt>
                <c:pt idx="500">
                  <c:v>-2.7053119335837637</c:v>
                </c:pt>
                <c:pt idx="501">
                  <c:v>-2.7136027058299597</c:v>
                </c:pt>
                <c:pt idx="502">
                  <c:v>-2.7234564313857819</c:v>
                </c:pt>
                <c:pt idx="503">
                  <c:v>-2.7349966140090243</c:v>
                </c:pt>
                <c:pt idx="504">
                  <c:v>-2.7481300598589429</c:v>
                </c:pt>
                <c:pt idx="505">
                  <c:v>-2.7625948069590547</c:v>
                </c:pt>
                <c:pt idx="506">
                  <c:v>-2.7781141035226153</c:v>
                </c:pt>
                <c:pt idx="507">
                  <c:v>-2.7944231593878071</c:v>
                </c:pt>
                <c:pt idx="508">
                  <c:v>-2.8112651040168326</c:v>
                </c:pt>
                <c:pt idx="509">
                  <c:v>-2.8283330668459197</c:v>
                </c:pt>
                <c:pt idx="510">
                  <c:v>-2.8452585955697631</c:v>
                </c:pt>
                <c:pt idx="511">
                  <c:v>-2.861814840651089</c:v>
                </c:pt>
                <c:pt idx="512">
                  <c:v>-2.8778437060829045</c:v>
                </c:pt>
                <c:pt idx="513">
                  <c:v>-2.8931742809048839</c:v>
                </c:pt>
                <c:pt idx="514">
                  <c:v>-2.9078596222961348</c:v>
                </c:pt>
                <c:pt idx="515">
                  <c:v>-2.9222652509624809</c:v>
                </c:pt>
                <c:pt idx="516">
                  <c:v>-2.9367513673172025</c:v>
                </c:pt>
                <c:pt idx="517">
                  <c:v>-2.9516499198553499</c:v>
                </c:pt>
                <c:pt idx="518">
                  <c:v>-2.9672767593561109</c:v>
                </c:pt>
                <c:pt idx="519">
                  <c:v>-2.9838571280688311</c:v>
                </c:pt>
                <c:pt idx="520">
                  <c:v>-3.0015240622491786</c:v>
                </c:pt>
                <c:pt idx="521">
                  <c:v>-3.0202733741403684</c:v>
                </c:pt>
                <c:pt idx="522">
                  <c:v>-3.0399418440147827</c:v>
                </c:pt>
                <c:pt idx="523">
                  <c:v>-3.0602390594371149</c:v>
                </c:pt>
                <c:pt idx="524">
                  <c:v>-3.0808285570785086</c:v>
                </c:pt>
                <c:pt idx="525">
                  <c:v>-3.1013882438908786</c:v>
                </c:pt>
                <c:pt idx="526">
                  <c:v>-3.1216965080957593</c:v>
                </c:pt>
                <c:pt idx="527">
                  <c:v>-3.141712626794082</c:v>
                </c:pt>
                <c:pt idx="528">
                  <c:v>-3.1615121214038235</c:v>
                </c:pt>
                <c:pt idx="529">
                  <c:v>-3.1811929251003561</c:v>
                </c:pt>
                <c:pt idx="530">
                  <c:v>-3.200847372147094</c:v>
                </c:pt>
                <c:pt idx="531">
                  <c:v>-3.2205449821256638</c:v>
                </c:pt>
                <c:pt idx="532">
                  <c:v>-3.2403241079917899</c:v>
                </c:pt>
                <c:pt idx="533">
                  <c:v>-3.2602172918591146</c:v>
                </c:pt>
                <c:pt idx="534">
                  <c:v>-3.2802650818277637</c:v>
                </c:pt>
                <c:pt idx="535">
                  <c:v>-3.3004878332839755</c:v>
                </c:pt>
                <c:pt idx="536">
                  <c:v>-3.3208636797297415</c:v>
                </c:pt>
                <c:pt idx="537">
                  <c:v>-3.3412615750080534</c:v>
                </c:pt>
                <c:pt idx="538">
                  <c:v>-3.361426214786305</c:v>
                </c:pt>
                <c:pt idx="539">
                  <c:v>-3.3810253334920981</c:v>
                </c:pt>
                <c:pt idx="540">
                  <c:v>-3.3998432041285058</c:v>
                </c:pt>
                <c:pt idx="541">
                  <c:v>-3.4178896625656723</c:v>
                </c:pt>
                <c:pt idx="542">
                  <c:v>-3.4351823757255464</c:v>
                </c:pt>
                <c:pt idx="543">
                  <c:v>-3.4516018791175043</c:v>
                </c:pt>
                <c:pt idx="544">
                  <c:v>-3.4669574980026994</c:v>
                </c:pt>
                <c:pt idx="545">
                  <c:v>-3.4810557592762916</c:v>
                </c:pt>
                <c:pt idx="546">
                  <c:v>-3.49371026881929</c:v>
                </c:pt>
                <c:pt idx="547">
                  <c:v>-3.504721162062673</c:v>
                </c:pt>
                <c:pt idx="548">
                  <c:v>-3.5139617691321248</c:v>
                </c:pt>
                <c:pt idx="549">
                  <c:v>-3.521455480430844</c:v>
                </c:pt>
                <c:pt idx="550">
                  <c:v>-3.5271809069124225</c:v>
                </c:pt>
                <c:pt idx="551">
                  <c:v>-3.5310239241136201</c:v>
                </c:pt>
                <c:pt idx="552">
                  <c:v>-3.5331435004807599</c:v>
                </c:pt>
                <c:pt idx="553">
                  <c:v>-3.5342711218373886</c:v>
                </c:pt>
                <c:pt idx="554">
                  <c:v>-3.5353140594552719</c:v>
                </c:pt>
                <c:pt idx="555">
                  <c:v>-3.5372556574035516</c:v>
                </c:pt>
                <c:pt idx="556">
                  <c:v>-3.5408048280628828</c:v>
                </c:pt>
                <c:pt idx="557">
                  <c:v>-3.5461126964619392</c:v>
                </c:pt>
                <c:pt idx="558">
                  <c:v>-3.5526369141059049</c:v>
                </c:pt>
                <c:pt idx="559">
                  <c:v>-3.5596866536184972</c:v>
                </c:pt>
                <c:pt idx="560">
                  <c:v>-3.5666932545459287</c:v>
                </c:pt>
                <c:pt idx="561">
                  <c:v>-3.5731868042130053</c:v>
                </c:pt>
                <c:pt idx="562">
                  <c:v>-3.5787818622609073</c:v>
                </c:pt>
                <c:pt idx="563">
                  <c:v>-3.5832963121111936</c:v>
                </c:pt>
                <c:pt idx="564">
                  <c:v>-3.586759336093702</c:v>
                </c:pt>
                <c:pt idx="565">
                  <c:v>-3.5893020372115334</c:v>
                </c:pt>
                <c:pt idx="566">
                  <c:v>-3.5911694396180383</c:v>
                </c:pt>
                <c:pt idx="567">
                  <c:v>-3.5926135405811634</c:v>
                </c:pt>
                <c:pt idx="568">
                  <c:v>-3.5938212720990497</c:v>
                </c:pt>
                <c:pt idx="569">
                  <c:v>-3.594942998025159</c:v>
                </c:pt>
                <c:pt idx="570">
                  <c:v>-3.5961546430218623</c:v>
                </c:pt>
                <c:pt idx="571">
                  <c:v>-3.5975839854267471</c:v>
                </c:pt>
                <c:pt idx="572">
                  <c:v>-3.599240914078123</c:v>
                </c:pt>
                <c:pt idx="573">
                  <c:v>-3.6010411256376491</c:v>
                </c:pt>
                <c:pt idx="574">
                  <c:v>-3.6028143736465554</c:v>
                </c:pt>
                <c:pt idx="575">
                  <c:v>-3.6043360545937357</c:v>
                </c:pt>
                <c:pt idx="576">
                  <c:v>-3.6053896109172636</c:v>
                </c:pt>
                <c:pt idx="577">
                  <c:v>-3.6058320322976387</c:v>
                </c:pt>
                <c:pt idx="578">
                  <c:v>-3.6056477057512755</c:v>
                </c:pt>
                <c:pt idx="579">
                  <c:v>-3.6049870204543191</c:v>
                </c:pt>
                <c:pt idx="580">
                  <c:v>-3.6040761196713809</c:v>
                </c:pt>
                <c:pt idx="581">
                  <c:v>-3.60311785151388</c:v>
                </c:pt>
                <c:pt idx="582">
                  <c:v>-3.6022671334363383</c:v>
                </c:pt>
                <c:pt idx="583">
                  <c:v>-3.6016197916631594</c:v>
                </c:pt>
                <c:pt idx="584">
                  <c:v>-3.6012076479980712</c:v>
                </c:pt>
                <c:pt idx="585">
                  <c:v>-3.6009903799775542</c:v>
                </c:pt>
                <c:pt idx="586">
                  <c:v>-3.6008736942790782</c:v>
                </c:pt>
                <c:pt idx="587">
                  <c:v>-3.6007510040259398</c:v>
                </c:pt>
                <c:pt idx="588">
                  <c:v>-3.600547831386697</c:v>
                </c:pt>
                <c:pt idx="589">
                  <c:v>-3.6002487257468414</c:v>
                </c:pt>
                <c:pt idx="590">
                  <c:v>-3.5998945996221834</c:v>
                </c:pt>
                <c:pt idx="591">
                  <c:v>-3.5995544316092687</c:v>
                </c:pt>
                <c:pt idx="592">
                  <c:v>-3.5992900607444627</c:v>
                </c:pt>
                <c:pt idx="593">
                  <c:v>-3.599144516124742</c:v>
                </c:pt>
                <c:pt idx="594">
                  <c:v>-3.5991421303476412</c:v>
                </c:pt>
                <c:pt idx="595">
                  <c:v>-3.5992963402602913</c:v>
                </c:pt>
                <c:pt idx="596">
                  <c:v>-3.5996132193199846</c:v>
                </c:pt>
                <c:pt idx="597">
                  <c:v>-3.6001027542667043</c:v>
                </c:pt>
                <c:pt idx="598">
                  <c:v>-3.6007888174742466</c:v>
                </c:pt>
                <c:pt idx="599">
                  <c:v>-3.6017039712439298</c:v>
                </c:pt>
                <c:pt idx="600">
                  <c:v>-3.6028775884141586</c:v>
                </c:pt>
                <c:pt idx="601">
                  <c:v>-3.6043120990072053</c:v>
                </c:pt>
                <c:pt idx="602">
                  <c:v>-3.6059837825119163</c:v>
                </c:pt>
                <c:pt idx="603">
                  <c:v>-3.6078520936316445</c:v>
                </c:pt>
                <c:pt idx="604">
                  <c:v>-3.6098705549266543</c:v>
                </c:pt>
                <c:pt idx="605">
                  <c:v>-3.6120060104138325</c:v>
                </c:pt>
                <c:pt idx="606">
                  <c:v>-3.6142279265595429</c:v>
                </c:pt>
                <c:pt idx="607">
                  <c:v>-3.6165028801867907</c:v>
                </c:pt>
                <c:pt idx="608">
                  <c:v>-3.61880876745309</c:v>
                </c:pt>
                <c:pt idx="609">
                  <c:v>-3.6211732063550159</c:v>
                </c:pt>
                <c:pt idx="610">
                  <c:v>-3.6236937181324258</c:v>
                </c:pt>
                <c:pt idx="611">
                  <c:v>-3.6264954737997122</c:v>
                </c:pt>
                <c:pt idx="612">
                  <c:v>-3.6297150081270191</c:v>
                </c:pt>
                <c:pt idx="613">
                  <c:v>-3.6334645443773046</c:v>
                </c:pt>
                <c:pt idx="614">
                  <c:v>-3.6377991801968173</c:v>
                </c:pt>
                <c:pt idx="615">
                  <c:v>-3.6427160552193665</c:v>
                </c:pt>
                <c:pt idx="616">
                  <c:v>-3.6482176119554617</c:v>
                </c:pt>
                <c:pt idx="617">
                  <c:v>-3.6543738171532838</c:v>
                </c:pt>
                <c:pt idx="618">
                  <c:v>-3.6613249660239213</c:v>
                </c:pt>
                <c:pt idx="619">
                  <c:v>-3.6692836489437459</c:v>
                </c:pt>
                <c:pt idx="620">
                  <c:v>-3.6785454656352341</c:v>
                </c:pt>
                <c:pt idx="621">
                  <c:v>-3.6894430106013876</c:v>
                </c:pt>
                <c:pt idx="622">
                  <c:v>-3.7021878373954937</c:v>
                </c:pt>
                <c:pt idx="623">
                  <c:v>-3.7166866165208847</c:v>
                </c:pt>
                <c:pt idx="624">
                  <c:v>-3.7326338756910342</c:v>
                </c:pt>
                <c:pt idx="625">
                  <c:v>-3.7497202335443163</c:v>
                </c:pt>
                <c:pt idx="626">
                  <c:v>-3.7676334784504633</c:v>
                </c:pt>
                <c:pt idx="627">
                  <c:v>-3.7860460651622088</c:v>
                </c:pt>
                <c:pt idx="628">
                  <c:v>-3.80454207966386</c:v>
                </c:pt>
                <c:pt idx="629">
                  <c:v>-3.8227656527144926</c:v>
                </c:pt>
                <c:pt idx="630">
                  <c:v>-3.8405969395905424</c:v>
                </c:pt>
                <c:pt idx="631">
                  <c:v>-3.8578786651963326</c:v>
                </c:pt>
                <c:pt idx="632">
                  <c:v>-3.8743866238821685</c:v>
                </c:pt>
                <c:pt idx="633">
                  <c:v>-3.890245999294303</c:v>
                </c:pt>
                <c:pt idx="634">
                  <c:v>-3.9058685475253787</c:v>
                </c:pt>
                <c:pt idx="635">
                  <c:v>-3.9216241720889968</c:v>
                </c:pt>
                <c:pt idx="636">
                  <c:v>-3.9378871113608973</c:v>
                </c:pt>
                <c:pt idx="637">
                  <c:v>-3.9549888007648324</c:v>
                </c:pt>
                <c:pt idx="638">
                  <c:v>-3.9731368809253182</c:v>
                </c:pt>
                <c:pt idx="639">
                  <c:v>-3.9923961350175206</c:v>
                </c:pt>
                <c:pt idx="640">
                  <c:v>-4.0126585164142812</c:v>
                </c:pt>
                <c:pt idx="641">
                  <c:v>-4.0336755309253887</c:v>
                </c:pt>
                <c:pt idx="642">
                  <c:v>-4.0551154684304453</c:v>
                </c:pt>
                <c:pt idx="643">
                  <c:v>-4.0766282542355663</c:v>
                </c:pt>
                <c:pt idx="644">
                  <c:v>-4.0979113814207544</c:v>
                </c:pt>
                <c:pt idx="645">
                  <c:v>-4.118840766127855</c:v>
                </c:pt>
                <c:pt idx="646">
                  <c:v>-4.1394521909711148</c:v>
                </c:pt>
                <c:pt idx="647">
                  <c:v>-4.1598361012110932</c:v>
                </c:pt>
                <c:pt idx="648">
                  <c:v>-4.1800796834045642</c:v>
                </c:pt>
                <c:pt idx="649">
                  <c:v>-4.2002634127400071</c:v>
                </c:pt>
                <c:pt idx="650">
                  <c:v>-4.2204593402016606</c:v>
                </c:pt>
                <c:pt idx="651">
                  <c:v>-4.24074493841084</c:v>
                </c:pt>
                <c:pt idx="652">
                  <c:v>-4.2612073187367701</c:v>
                </c:pt>
                <c:pt idx="653">
                  <c:v>-4.28190496304929</c:v>
                </c:pt>
                <c:pt idx="654">
                  <c:v>-4.3028153294020592</c:v>
                </c:pt>
                <c:pt idx="655">
                  <c:v>-4.3237828711872393</c:v>
                </c:pt>
                <c:pt idx="656">
                  <c:v>-4.3445140902509429</c:v>
                </c:pt>
                <c:pt idx="657">
                  <c:v>-4.364683297804496</c:v>
                </c:pt>
                <c:pt idx="658">
                  <c:v>-4.3840753847225633</c:v>
                </c:pt>
                <c:pt idx="659">
                  <c:v>-4.4026336171054403</c:v>
                </c:pt>
                <c:pt idx="660">
                  <c:v>-4.4203262589213947</c:v>
                </c:pt>
                <c:pt idx="661">
                  <c:v>-4.4370481484880031</c:v>
                </c:pt>
                <c:pt idx="662">
                  <c:v>-4.4526421604385655</c:v>
                </c:pt>
                <c:pt idx="663">
                  <c:v>-4.4669193612394587</c:v>
                </c:pt>
                <c:pt idx="664">
                  <c:v>-4.4796809588839448</c:v>
                </c:pt>
                <c:pt idx="665">
                  <c:v>-4.4907418334157416</c:v>
                </c:pt>
                <c:pt idx="666">
                  <c:v>-4.5000374611838403</c:v>
                </c:pt>
                <c:pt idx="667">
                  <c:v>-4.5076689464899182</c:v>
                </c:pt>
                <c:pt idx="668">
                  <c:v>-4.5137384441303583</c:v>
                </c:pt>
                <c:pt idx="669">
                  <c:v>-4.5181760127293682</c:v>
                </c:pt>
                <c:pt idx="670">
                  <c:v>-4.5210538399151465</c:v>
                </c:pt>
                <c:pt idx="671">
                  <c:v>-4.5231735878482739</c:v>
                </c:pt>
                <c:pt idx="672">
                  <c:v>-4.5254355796614023</c:v>
                </c:pt>
                <c:pt idx="673">
                  <c:v>-4.5288100395239201</c:v>
                </c:pt>
                <c:pt idx="674">
                  <c:v>-4.5337910220158939</c:v>
                </c:pt>
                <c:pt idx="675">
                  <c:v>-4.5402041775911615</c:v>
                </c:pt>
                <c:pt idx="676">
                  <c:v>-4.5473900920631483</c:v>
                </c:pt>
                <c:pt idx="677">
                  <c:v>-4.5547427536703928</c:v>
                </c:pt>
                <c:pt idx="678">
                  <c:v>-4.5618200205936068</c:v>
                </c:pt>
                <c:pt idx="679">
                  <c:v>-4.568267029485499</c:v>
                </c:pt>
                <c:pt idx="680">
                  <c:v>-4.5738776986256555</c:v>
                </c:pt>
                <c:pt idx="681">
                  <c:v>-4.5785870275832314</c:v>
                </c:pt>
                <c:pt idx="682">
                  <c:v>-4.5822955244775958</c:v>
                </c:pt>
                <c:pt idx="683">
                  <c:v>-4.585000504316433</c:v>
                </c:pt>
                <c:pt idx="684">
                  <c:v>-4.5869878970159634</c:v>
                </c:pt>
                <c:pt idx="685">
                  <c:v>-4.588646831907103</c:v>
                </c:pt>
                <c:pt idx="686">
                  <c:v>-4.5903154991746256</c:v>
                </c:pt>
                <c:pt idx="687">
                  <c:v>-4.5922386137805074</c:v>
                </c:pt>
                <c:pt idx="688">
                  <c:v>-4.5945486870032566</c:v>
                </c:pt>
                <c:pt idx="689">
                  <c:v>-4.5972090795125791</c:v>
                </c:pt>
                <c:pt idx="690">
                  <c:v>-4.6000578816065989</c:v>
                </c:pt>
                <c:pt idx="691">
                  <c:v>-4.6028289169282193</c:v>
                </c:pt>
                <c:pt idx="692">
                  <c:v>-4.6052023963936852</c:v>
                </c:pt>
                <c:pt idx="693">
                  <c:v>-4.6068932361503281</c:v>
                </c:pt>
                <c:pt idx="694">
                  <c:v>-4.6077512329716264</c:v>
                </c:pt>
                <c:pt idx="695">
                  <c:v>-4.60788843789254</c:v>
                </c:pt>
                <c:pt idx="696">
                  <c:v>-4.607614995657431</c:v>
                </c:pt>
                <c:pt idx="697">
                  <c:v>-4.6072337174441813</c:v>
                </c:pt>
                <c:pt idx="698">
                  <c:v>-4.6069476828688662</c:v>
                </c:pt>
                <c:pt idx="699">
                  <c:v>-4.60688993461976</c:v>
                </c:pt>
                <c:pt idx="700">
                  <c:v>-4.6071202785529719</c:v>
                </c:pt>
                <c:pt idx="701">
                  <c:v>-4.6075998800368927</c:v>
                </c:pt>
                <c:pt idx="702">
                  <c:v>-4.6082146388882821</c:v>
                </c:pt>
                <c:pt idx="703">
                  <c:v>-4.6088351164567563</c:v>
                </c:pt>
                <c:pt idx="704">
                  <c:v>-4.6093769544425713</c:v>
                </c:pt>
                <c:pt idx="705">
                  <c:v>-4.6098020527346879</c:v>
                </c:pt>
                <c:pt idx="706">
                  <c:v>-4.6101086568294072</c:v>
                </c:pt>
                <c:pt idx="707">
                  <c:v>-4.6103190355081027</c:v>
                </c:pt>
                <c:pt idx="708">
                  <c:v>-4.6104725201120935</c:v>
                </c:pt>
                <c:pt idx="709">
                  <c:v>-4.6106102072946626</c:v>
                </c:pt>
                <c:pt idx="710">
                  <c:v>-4.6107567629234705</c:v>
                </c:pt>
                <c:pt idx="711">
                  <c:v>-4.6109145616832246</c:v>
                </c:pt>
                <c:pt idx="712">
                  <c:v>-4.6110879797955633</c:v>
                </c:pt>
                <c:pt idx="713">
                  <c:v>-4.611305100459294</c:v>
                </c:pt>
                <c:pt idx="714">
                  <c:v>-4.6116210304364449</c:v>
                </c:pt>
                <c:pt idx="715">
                  <c:v>-4.6121032014704992</c:v>
                </c:pt>
                <c:pt idx="716">
                  <c:v>-4.6128129932427173</c:v>
                </c:pt>
                <c:pt idx="717">
                  <c:v>-4.613797574256532</c:v>
                </c:pt>
                <c:pt idx="718">
                  <c:v>-4.6150830164952827</c:v>
                </c:pt>
                <c:pt idx="719">
                  <c:v>-4.6166704904336884</c:v>
                </c:pt>
                <c:pt idx="720">
                  <c:v>-4.6185392813721702</c:v>
                </c:pt>
                <c:pt idx="721">
                  <c:v>-4.620655627616495</c:v>
                </c:pt>
                <c:pt idx="722">
                  <c:v>-4.6229827345430818</c:v>
                </c:pt>
                <c:pt idx="723">
                  <c:v>-4.6254896073649965</c:v>
                </c:pt>
                <c:pt idx="724">
                  <c:v>-4.6281441628879447</c:v>
                </c:pt>
                <c:pt idx="725">
                  <c:v>-4.6309112426362775</c:v>
                </c:pt>
                <c:pt idx="726">
                  <c:v>-4.6337737645905506</c:v>
                </c:pt>
                <c:pt idx="727">
                  <c:v>-4.6367583577333145</c:v>
                </c:pt>
                <c:pt idx="728">
                  <c:v>-4.6399676550217581</c:v>
                </c:pt>
                <c:pt idx="729">
                  <c:v>-4.6435337610834129</c:v>
                </c:pt>
                <c:pt idx="730">
                  <c:v>-4.6475674693173037</c:v>
                </c:pt>
                <c:pt idx="731">
                  <c:v>-4.6521304289083378</c:v>
                </c:pt>
                <c:pt idx="732">
                  <c:v>-4.6572498036076091</c:v>
                </c:pt>
                <c:pt idx="733">
                  <c:v>-4.6629631151263418</c:v>
                </c:pt>
                <c:pt idx="734">
                  <c:v>-4.6693523746488417</c:v>
                </c:pt>
                <c:pt idx="735">
                  <c:v>-4.6765439700138529</c:v>
                </c:pt>
                <c:pt idx="736">
                  <c:v>-4.684727192857487</c:v>
                </c:pt>
                <c:pt idx="737">
                  <c:v>-4.6941654078674002</c:v>
                </c:pt>
                <c:pt idx="738">
                  <c:v>-4.705211364656023</c:v>
                </c:pt>
                <c:pt idx="739">
                  <c:v>-4.7181763154422223</c:v>
                </c:pt>
                <c:pt idx="740">
                  <c:v>-4.7330287901460881</c:v>
                </c:pt>
                <c:pt idx="741">
                  <c:v>-4.7494403394626765</c:v>
                </c:pt>
                <c:pt idx="742">
                  <c:v>-4.7670599833279574</c:v>
                </c:pt>
                <c:pt idx="743">
                  <c:v>-4.7855338702765042</c:v>
                </c:pt>
                <c:pt idx="744">
                  <c:v>-4.8044534543718083</c:v>
                </c:pt>
                <c:pt idx="745">
                  <c:v>-4.8233824045595384</c:v>
                </c:pt>
                <c:pt idx="746">
                  <c:v>-4.8420830413215397</c:v>
                </c:pt>
                <c:pt idx="747">
                  <c:v>-4.8605447885969895</c:v>
                </c:pt>
                <c:pt idx="748">
                  <c:v>-4.8786383247102227</c:v>
                </c:pt>
                <c:pt idx="749">
                  <c:v>-4.8961096201565253</c:v>
                </c:pt>
                <c:pt idx="750">
                  <c:v>-4.9129047240313959</c:v>
                </c:pt>
                <c:pt idx="751">
                  <c:v>-4.9292646619176628</c:v>
                </c:pt>
                <c:pt idx="752">
                  <c:v>-4.9455030554571477</c:v>
                </c:pt>
                <c:pt idx="753">
                  <c:v>-4.9619284314051866</c:v>
                </c:pt>
                <c:pt idx="754">
                  <c:v>-4.9788303082531451</c:v>
                </c:pt>
                <c:pt idx="755">
                  <c:v>-4.9964121179465737</c:v>
                </c:pt>
                <c:pt idx="756">
                  <c:v>-5.0147410532502201</c:v>
                </c:pt>
                <c:pt idx="757">
                  <c:v>-5.0337860901278377</c:v>
                </c:pt>
                <c:pt idx="758">
                  <c:v>-5.0534507064497394</c:v>
                </c:pt>
                <c:pt idx="759">
                  <c:v>-5.0735860826367221</c:v>
                </c:pt>
                <c:pt idx="760">
                  <c:v>-5.0940262152759148</c:v>
                </c:pt>
                <c:pt idx="761">
                  <c:v>-5.1145986509395271</c:v>
                </c:pt>
                <c:pt idx="762">
                  <c:v>-5.1351571106161273</c:v>
                </c:pt>
                <c:pt idx="763">
                  <c:v>-5.1556691523505531</c:v>
                </c:pt>
                <c:pt idx="764">
                  <c:v>-5.1761697836416891</c:v>
                </c:pt>
                <c:pt idx="765">
                  <c:v>-5.1966999796859401</c:v>
                </c:pt>
                <c:pt idx="766">
                  <c:v>-5.2172642188897775</c:v>
                </c:pt>
                <c:pt idx="767">
                  <c:v>-5.237848198234798</c:v>
                </c:pt>
                <c:pt idx="768">
                  <c:v>-5.2584313935314713</c:v>
                </c:pt>
                <c:pt idx="769">
                  <c:v>-5.2790034546112095</c:v>
                </c:pt>
                <c:pt idx="770">
                  <c:v>-5.2995841891605826</c:v>
                </c:pt>
                <c:pt idx="771">
                  <c:v>-5.3202138892912556</c:v>
                </c:pt>
                <c:pt idx="772">
                  <c:v>-5.3409303862604824</c:v>
                </c:pt>
                <c:pt idx="773">
                  <c:v>-5.3617081507751845</c:v>
                </c:pt>
                <c:pt idx="774">
                  <c:v>-5.3823816719788082</c:v>
                </c:pt>
                <c:pt idx="775">
                  <c:v>-5.4026571537095176</c:v>
                </c:pt>
                <c:pt idx="776">
                  <c:v>-5.4222808112353942</c:v>
                </c:pt>
                <c:pt idx="777">
                  <c:v>-5.4412000201667228</c:v>
                </c:pt>
                <c:pt idx="778">
                  <c:v>-5.4594690148565581</c:v>
                </c:pt>
                <c:pt idx="779">
                  <c:v>-5.4770706542088963</c:v>
                </c:pt>
                <c:pt idx="780">
                  <c:v>-5.4938612652960686</c:v>
                </c:pt>
                <c:pt idx="781">
                  <c:v>-5.5095917152765166</c:v>
                </c:pt>
                <c:pt idx="782">
                  <c:v>-5.5239289937525395</c:v>
                </c:pt>
                <c:pt idx="783">
                  <c:v>-5.5364970017595683</c:v>
                </c:pt>
                <c:pt idx="784">
                  <c:v>-5.5470206395409765</c:v>
                </c:pt>
                <c:pt idx="785">
                  <c:v>-5.5555159457520471</c:v>
                </c:pt>
                <c:pt idx="786">
                  <c:v>-5.5621008767698923</c:v>
                </c:pt>
                <c:pt idx="787">
                  <c:v>-5.5668672170127937</c:v>
                </c:pt>
                <c:pt idx="788">
                  <c:v>-5.5700242601543097</c:v>
                </c:pt>
                <c:pt idx="789">
                  <c:v>-5.5722425619306746</c:v>
                </c:pt>
                <c:pt idx="790">
                  <c:v>-5.5743385979864053</c:v>
                </c:pt>
                <c:pt idx="791">
                  <c:v>-5.5772136581660989</c:v>
                </c:pt>
                <c:pt idx="792">
                  <c:v>-5.5816228076582837</c:v>
                </c:pt>
                <c:pt idx="793">
                  <c:v>-5.587735354316405</c:v>
                </c:pt>
                <c:pt idx="794">
                  <c:v>-5.5950041503815999</c:v>
                </c:pt>
                <c:pt idx="795">
                  <c:v>-5.6027095544531145</c:v>
                </c:pt>
                <c:pt idx="796">
                  <c:v>-5.6102829055746763</c:v>
                </c:pt>
                <c:pt idx="797">
                  <c:v>-5.6172757983130808</c:v>
                </c:pt>
                <c:pt idx="798">
                  <c:v>-5.6233978478215594</c:v>
                </c:pt>
                <c:pt idx="799">
                  <c:v>-5.6285381839927613</c:v>
                </c:pt>
                <c:pt idx="800">
                  <c:v>-5.6326792147494134</c:v>
                </c:pt>
                <c:pt idx="801">
                  <c:v>-5.6358683435708228</c:v>
                </c:pt>
                <c:pt idx="802">
                  <c:v>-5.6383502266825394</c:v>
                </c:pt>
                <c:pt idx="803">
                  <c:v>-5.6404653652698142</c:v>
                </c:pt>
                <c:pt idx="804">
                  <c:v>-5.6425190008209656</c:v>
                </c:pt>
                <c:pt idx="805">
                  <c:v>-5.6447516036111471</c:v>
                </c:pt>
                <c:pt idx="806">
                  <c:v>-5.6473411311001644</c:v>
                </c:pt>
                <c:pt idx="807">
                  <c:v>-5.6503464536769528</c:v>
                </c:pt>
                <c:pt idx="808">
                  <c:v>-5.6536480330242798</c:v>
                </c:pt>
                <c:pt idx="809">
                  <c:v>-5.6570280714294574</c:v>
                </c:pt>
                <c:pt idx="810">
                  <c:v>-5.6602052508976524</c:v>
                </c:pt>
                <c:pt idx="811">
                  <c:v>-5.6628846939907023</c:v>
                </c:pt>
                <c:pt idx="812">
                  <c:v>-5.664840919288487</c:v>
                </c:pt>
                <c:pt idx="813">
                  <c:v>-5.6659955548328167</c:v>
                </c:pt>
                <c:pt idx="814">
                  <c:v>-5.6664531128635067</c:v>
                </c:pt>
                <c:pt idx="815">
                  <c:v>-5.6664312595460702</c:v>
                </c:pt>
                <c:pt idx="816">
                  <c:v>-5.6661646112638326</c:v>
                </c:pt>
                <c:pt idx="817">
                  <c:v>-5.6658642897710525</c:v>
                </c:pt>
                <c:pt idx="818">
                  <c:v>-5.6657050065760277</c:v>
                </c:pt>
                <c:pt idx="819">
                  <c:v>-5.6658056909045138</c:v>
                </c:pt>
                <c:pt idx="820">
                  <c:v>-5.6662119204649244</c:v>
                </c:pt>
                <c:pt idx="821">
                  <c:v>-5.6668816255975152</c:v>
                </c:pt>
                <c:pt idx="822">
                  <c:v>-5.6677009683048718</c:v>
                </c:pt>
                <c:pt idx="823">
                  <c:v>-5.6685414861677748</c:v>
                </c:pt>
                <c:pt idx="824">
                  <c:v>-5.6693190822223984</c:v>
                </c:pt>
                <c:pt idx="825">
                  <c:v>-5.6700052401900765</c:v>
                </c:pt>
                <c:pt idx="826">
                  <c:v>-5.6706042744877063</c:v>
                </c:pt>
                <c:pt idx="827">
                  <c:v>-5.6711287772135375</c:v>
                </c:pt>
                <c:pt idx="828">
                  <c:v>-5.6715951190031859</c:v>
                </c:pt>
                <c:pt idx="829">
                  <c:v>-5.6720308168353943</c:v>
                </c:pt>
                <c:pt idx="830">
                  <c:v>-5.6724703656057871</c:v>
                </c:pt>
                <c:pt idx="831">
                  <c:v>-5.6729509045888973</c:v>
                </c:pt>
                <c:pt idx="832">
                  <c:v>-5.6735139157373817</c:v>
                </c:pt>
                <c:pt idx="833">
                  <c:v>-5.6742039813053768</c:v>
                </c:pt>
                <c:pt idx="834">
                  <c:v>-5.6750698399952464</c:v>
                </c:pt>
                <c:pt idx="835">
                  <c:v>-5.6761630082316543</c:v>
                </c:pt>
                <c:pt idx="836">
                  <c:v>-5.6775330989020745</c:v>
                </c:pt>
                <c:pt idx="837">
                  <c:v>-5.6792187048137279</c:v>
                </c:pt>
                <c:pt idx="838">
                  <c:v>-5.6812297158330303</c:v>
                </c:pt>
                <c:pt idx="839">
                  <c:v>-5.6835353203057872</c:v>
                </c:pt>
                <c:pt idx="840">
                  <c:v>-5.6860753061142999</c:v>
                </c:pt>
                <c:pt idx="841">
                  <c:v>-5.6887914864564255</c:v>
                </c:pt>
                <c:pt idx="842">
                  <c:v>-5.6916466510985328</c:v>
                </c:pt>
                <c:pt idx="843">
                  <c:v>-5.6946244015789134</c:v>
                </c:pt>
                <c:pt idx="844">
                  <c:v>-5.6977126093691153</c:v>
                </c:pt>
                <c:pt idx="845">
                  <c:v>-5.7008993128828136</c:v>
                </c:pt>
                <c:pt idx="846">
                  <c:v>-5.7041953229971938</c:v>
                </c:pt>
                <c:pt idx="847">
                  <c:v>-5.7076594164053258</c:v>
                </c:pt>
                <c:pt idx="848">
                  <c:v>-5.711391181668465</c:v>
                </c:pt>
                <c:pt idx="849">
                  <c:v>-5.715486923452314</c:v>
                </c:pt>
                <c:pt idx="850">
                  <c:v>-5.7200033630196518</c:v>
                </c:pt>
                <c:pt idx="851">
                  <c:v>-5.7249539912947505</c:v>
                </c:pt>
                <c:pt idx="852">
                  <c:v>-5.7303377835595368</c:v>
                </c:pt>
                <c:pt idx="853">
                  <c:v>-5.736197383027136</c:v>
                </c:pt>
                <c:pt idx="854">
                  <c:v>-5.7426508123156195</c:v>
                </c:pt>
                <c:pt idx="855">
                  <c:v>-5.7498872256888705</c:v>
                </c:pt>
                <c:pt idx="856">
                  <c:v>-5.7581611866348572</c:v>
                </c:pt>
                <c:pt idx="857">
                  <c:v>-5.7678036004436848</c:v>
                </c:pt>
                <c:pt idx="858">
                  <c:v>-5.779169097588758</c:v>
                </c:pt>
                <c:pt idx="859">
                  <c:v>-5.7924814326626661</c:v>
                </c:pt>
                <c:pt idx="860">
                  <c:v>-5.8076551850987608</c:v>
                </c:pt>
                <c:pt idx="861">
                  <c:v>-5.8243481076645116</c:v>
                </c:pt>
                <c:pt idx="862">
                  <c:v>-5.8422191001019064</c:v>
                </c:pt>
                <c:pt idx="863">
                  <c:v>-5.8609516704843916</c:v>
                </c:pt>
                <c:pt idx="864">
                  <c:v>-5.8802188797031212</c:v>
                </c:pt>
                <c:pt idx="865">
                  <c:v>-5.8995906216955998</c:v>
                </c:pt>
                <c:pt idx="866">
                  <c:v>-5.9186281864103751</c:v>
                </c:pt>
                <c:pt idx="867">
                  <c:v>-5.9371776476676015</c:v>
                </c:pt>
                <c:pt idx="868">
                  <c:v>-5.9552984616124229</c:v>
                </c:pt>
                <c:pt idx="869">
                  <c:v>-5.972969105396631</c:v>
                </c:pt>
                <c:pt idx="870">
                  <c:v>-5.9902563558364603</c:v>
                </c:pt>
                <c:pt idx="871">
                  <c:v>-6.0074304503379237</c:v>
                </c:pt>
                <c:pt idx="872">
                  <c:v>-6.0247811224903867</c:v>
                </c:pt>
                <c:pt idx="873">
                  <c:v>-6.0426031554065869</c:v>
                </c:pt>
                <c:pt idx="874">
                  <c:v>-6.0611255695759647</c:v>
                </c:pt>
                <c:pt idx="875">
                  <c:v>-6.0804809150476098</c:v>
                </c:pt>
                <c:pt idx="876">
                  <c:v>-6.1007079853064399</c:v>
                </c:pt>
                <c:pt idx="877">
                  <c:v>-6.121733873146499</c:v>
                </c:pt>
                <c:pt idx="878">
                  <c:v>-6.1433827301754418</c:v>
                </c:pt>
                <c:pt idx="879">
                  <c:v>-6.1654388045638449</c:v>
                </c:pt>
                <c:pt idx="880">
                  <c:v>-6.1876777522399893</c:v>
                </c:pt>
                <c:pt idx="881">
                  <c:v>-6.2099014198937281</c:v>
                </c:pt>
                <c:pt idx="882">
                  <c:v>-6.2320022963276962</c:v>
                </c:pt>
                <c:pt idx="883">
                  <c:v>-6.2539879842695916</c:v>
                </c:pt>
                <c:pt idx="884">
                  <c:v>-6.2759008250896251</c:v>
                </c:pt>
                <c:pt idx="885">
                  <c:v>-6.2977728979393506</c:v>
                </c:pt>
                <c:pt idx="886">
                  <c:v>-6.3196312748047667</c:v>
                </c:pt>
                <c:pt idx="887">
                  <c:v>-6.3414934467520467</c:v>
                </c:pt>
                <c:pt idx="888">
                  <c:v>-6.3633669564711957</c:v>
                </c:pt>
                <c:pt idx="889">
                  <c:v>-6.3852758968106977</c:v>
                </c:pt>
                <c:pt idx="890">
                  <c:v>-6.4072439113840716</c:v>
                </c:pt>
                <c:pt idx="891">
                  <c:v>-6.4292788960305316</c:v>
                </c:pt>
                <c:pt idx="892">
                  <c:v>-6.4513481085338862</c:v>
                </c:pt>
                <c:pt idx="893">
                  <c:v>-6.4732921645112391</c:v>
                </c:pt>
                <c:pt idx="894">
                  <c:v>-6.4947894817333358</c:v>
                </c:pt>
                <c:pt idx="895">
                  <c:v>-6.5154988415541242</c:v>
                </c:pt>
                <c:pt idx="896">
                  <c:v>-6.5353341283308248</c:v>
                </c:pt>
                <c:pt idx="897">
                  <c:v>-6.5543303101987016</c:v>
                </c:pt>
                <c:pt idx="898">
                  <c:v>-6.5723946704233658</c:v>
                </c:pt>
                <c:pt idx="899">
                  <c:v>-6.5893170908035037</c:v>
                </c:pt>
                <c:pt idx="900">
                  <c:v>-6.6048749166149863</c:v>
                </c:pt>
                <c:pt idx="901">
                  <c:v>-6.6188138377712695</c:v>
                </c:pt>
                <c:pt idx="902">
                  <c:v>-6.6307854183637813</c:v>
                </c:pt>
                <c:pt idx="903">
                  <c:v>-6.6404940904743261</c:v>
                </c:pt>
                <c:pt idx="904">
                  <c:v>-6.6480364140465689</c:v>
                </c:pt>
                <c:pt idx="905">
                  <c:v>-6.6536672851960317</c:v>
                </c:pt>
                <c:pt idx="906">
                  <c:v>-6.6574264726246755</c:v>
                </c:pt>
                <c:pt idx="907">
                  <c:v>-6.6593918637917824</c:v>
                </c:pt>
                <c:pt idx="908">
                  <c:v>-6.6600339144771565</c:v>
                </c:pt>
                <c:pt idx="909">
                  <c:v>-6.6601416179706234</c:v>
                </c:pt>
                <c:pt idx="910">
                  <c:v>-6.6609600162503151</c:v>
                </c:pt>
                <c:pt idx="911">
                  <c:v>-6.6642579741489865</c:v>
                </c:pt>
                <c:pt idx="912">
                  <c:v>-6.6703308633422891</c:v>
                </c:pt>
                <c:pt idx="913">
                  <c:v>-6.6780533025006665</c:v>
                </c:pt>
                <c:pt idx="914">
                  <c:v>-6.6863128799139115</c:v>
                </c:pt>
                <c:pt idx="915">
                  <c:v>-6.6943125805724062</c:v>
                </c:pt>
                <c:pt idx="916">
                  <c:v>-6.7014462325157176</c:v>
                </c:pt>
                <c:pt idx="917">
                  <c:v>-6.7075625203099314</c:v>
                </c:pt>
                <c:pt idx="918">
                  <c:v>-6.7128371461610552</c:v>
                </c:pt>
                <c:pt idx="919">
                  <c:v>-6.7174450355746433</c:v>
                </c:pt>
                <c:pt idx="920">
                  <c:v>-6.7214585583568596</c:v>
                </c:pt>
                <c:pt idx="921">
                  <c:v>-6.7248471048843754</c:v>
                </c:pt>
                <c:pt idx="922">
                  <c:v>-6.7275887759817561</c:v>
                </c:pt>
                <c:pt idx="923">
                  <c:v>-6.7297222977506186</c:v>
                </c:pt>
                <c:pt idx="924">
                  <c:v>-6.7314111307509545</c:v>
                </c:pt>
                <c:pt idx="925">
                  <c:v>-6.7328914403954832</c:v>
                </c:pt>
                <c:pt idx="926">
                  <c:v>-6.7343640048631217</c:v>
                </c:pt>
                <c:pt idx="927">
                  <c:v>-6.7359539361607377</c:v>
                </c:pt>
                <c:pt idx="928">
                  <c:v>-6.7377226617438888</c:v>
                </c:pt>
                <c:pt idx="929">
                  <c:v>-6.7396228877231987</c:v>
                </c:pt>
                <c:pt idx="930">
                  <c:v>-6.7414993044734084</c:v>
                </c:pt>
                <c:pt idx="931">
                  <c:v>-6.7431632533436172</c:v>
                </c:pt>
                <c:pt idx="932">
                  <c:v>-6.7444684263656782</c:v>
                </c:pt>
                <c:pt idx="933">
                  <c:v>-6.7453660448681996</c:v>
                </c:pt>
                <c:pt idx="934">
                  <c:v>-6.7459079285516586</c:v>
                </c:pt>
                <c:pt idx="935">
                  <c:v>-6.7462078442498301</c:v>
                </c:pt>
                <c:pt idx="936">
                  <c:v>-6.7463892123427547</c:v>
                </c:pt>
                <c:pt idx="937">
                  <c:v>-6.7465561847786955</c:v>
                </c:pt>
                <c:pt idx="938">
                  <c:v>-6.7467860996807456</c:v>
                </c:pt>
                <c:pt idx="939">
                  <c:v>-6.7471287736947945</c:v>
                </c:pt>
                <c:pt idx="940">
                  <c:v>-6.7476015727250953</c:v>
                </c:pt>
                <c:pt idx="941">
                  <c:v>-6.7481894826731468</c:v>
                </c:pt>
                <c:pt idx="942">
                  <c:v>-6.748854011416495</c:v>
                </c:pt>
                <c:pt idx="943">
                  <c:v>-6.7495524245558096</c:v>
                </c:pt>
                <c:pt idx="944">
                  <c:v>-6.750254993238034</c:v>
                </c:pt>
                <c:pt idx="945">
                  <c:v>-6.750954665563758</c:v>
                </c:pt>
                <c:pt idx="946">
                  <c:v>-6.7516530140481565</c:v>
                </c:pt>
                <c:pt idx="947">
                  <c:v>-6.7523534777992005</c:v>
                </c:pt>
                <c:pt idx="948">
                  <c:v>-6.7530583181576018</c:v>
                </c:pt>
                <c:pt idx="949">
                  <c:v>-6.753772726400185</c:v>
                </c:pt>
                <c:pt idx="950">
                  <c:v>-6.7545025946569526</c:v>
                </c:pt>
                <c:pt idx="951">
                  <c:v>-6.7552564042868255</c:v>
                </c:pt>
                <c:pt idx="952">
                  <c:v>-6.7560523687483585</c:v>
                </c:pt>
                <c:pt idx="953">
                  <c:v>-6.7569276711612583</c:v>
                </c:pt>
                <c:pt idx="954">
                  <c:v>-6.7579334227781223</c:v>
                </c:pt>
                <c:pt idx="955">
                  <c:v>-6.7591301642666091</c:v>
                </c:pt>
                <c:pt idx="956">
                  <c:v>-6.760575363783329</c:v>
                </c:pt>
                <c:pt idx="957">
                  <c:v>-6.7623120055591821</c:v>
                </c:pt>
                <c:pt idx="958">
                  <c:v>-6.7643522683065385</c:v>
                </c:pt>
                <c:pt idx="959">
                  <c:v>-6.7666766360623996</c:v>
                </c:pt>
                <c:pt idx="960">
                  <c:v>-6.7692500922906165</c:v>
                </c:pt>
                <c:pt idx="961">
                  <c:v>-6.7720399058574268</c:v>
                </c:pt>
                <c:pt idx="962">
                  <c:v>-6.7750183417621876</c:v>
                </c:pt>
                <c:pt idx="963">
                  <c:v>-6.7781558932072539</c:v>
                </c:pt>
                <c:pt idx="964">
                  <c:v>-6.781420369796713</c:v>
                </c:pt>
                <c:pt idx="965">
                  <c:v>-6.7848121354298287</c:v>
                </c:pt>
                <c:pt idx="966">
                  <c:v>-6.7884000262158164</c:v>
                </c:pt>
                <c:pt idx="967">
                  <c:v>-6.7923001970665178</c:v>
                </c:pt>
                <c:pt idx="968">
                  <c:v>-6.7966284278628342</c:v>
                </c:pt>
                <c:pt idx="969">
                  <c:v>-6.8014743724899196</c:v>
                </c:pt>
                <c:pt idx="970">
                  <c:v>-6.8068875860763303</c:v>
                </c:pt>
                <c:pt idx="971">
                  <c:v>-6.8128925386635819</c:v>
                </c:pt>
                <c:pt idx="972">
                  <c:v>-6.8195371800309186</c:v>
                </c:pt>
                <c:pt idx="973">
                  <c:v>-6.826919833620825</c:v>
                </c:pt>
                <c:pt idx="974">
                  <c:v>-6.8352006326086556</c:v>
                </c:pt>
                <c:pt idx="975">
                  <c:v>-6.8446204938580903</c:v>
                </c:pt>
                <c:pt idx="976">
                  <c:v>-6.8554927026626542</c:v>
                </c:pt>
                <c:pt idx="977">
                  <c:v>-6.8681165670146811</c:v>
                </c:pt>
                <c:pt idx="978">
                  <c:v>-6.8825769580484506</c:v>
                </c:pt>
                <c:pt idx="979">
                  <c:v>-6.8986685850685996</c:v>
                </c:pt>
                <c:pt idx="980">
                  <c:v>-6.9161004976749343</c:v>
                </c:pt>
                <c:pt idx="981">
                  <c:v>-6.9346038661949008</c:v>
                </c:pt>
                <c:pt idx="982">
                  <c:v>-6.9538680251034179</c:v>
                </c:pt>
                <c:pt idx="983">
                  <c:v>-6.9734534659824901</c:v>
                </c:pt>
                <c:pt idx="984">
                  <c:v>-6.9927885347297307</c:v>
                </c:pt>
                <c:pt idx="985">
                  <c:v>-7.011535602897685</c:v>
                </c:pt>
                <c:pt idx="986">
                  <c:v>-7.0296990167552744</c:v>
                </c:pt>
                <c:pt idx="987">
                  <c:v>-7.0472739248240162</c:v>
                </c:pt>
                <c:pt idx="988">
                  <c:v>-7.0641929691284133</c:v>
                </c:pt>
                <c:pt idx="989">
                  <c:v>-7.0806896606022107</c:v>
                </c:pt>
                <c:pt idx="990">
                  <c:v>-7.0971258447087298</c:v>
                </c:pt>
                <c:pt idx="991">
                  <c:v>-7.1138275863014719</c:v>
                </c:pt>
                <c:pt idx="992">
                  <c:v>-7.1311330685193086</c:v>
                </c:pt>
                <c:pt idx="993">
                  <c:v>-7.1492944414347672</c:v>
                </c:pt>
                <c:pt idx="994">
                  <c:v>-7.1684565905501287</c:v>
                </c:pt>
                <c:pt idx="995">
                  <c:v>-7.1886254491824157</c:v>
                </c:pt>
                <c:pt idx="996">
                  <c:v>-7.2096499626238826</c:v>
                </c:pt>
                <c:pt idx="997">
                  <c:v>-7.2312748404213734</c:v>
                </c:pt>
                <c:pt idx="998">
                  <c:v>-7.2532106973236763</c:v>
                </c:pt>
                <c:pt idx="999">
                  <c:v>-7.2751743707334802</c:v>
                </c:pt>
                <c:pt idx="1000">
                  <c:v>-7.2969560929843631</c:v>
                </c:pt>
                <c:pt idx="1001">
                  <c:v>-7.3185003428306565</c:v>
                </c:pt>
                <c:pt idx="1002">
                  <c:v>-7.3398630983051341</c:v>
                </c:pt>
                <c:pt idx="1003">
                  <c:v>-7.3611259208375817</c:v>
                </c:pt>
                <c:pt idx="1004">
                  <c:v>-7.3823490288882674</c:v>
                </c:pt>
                <c:pt idx="1005">
                  <c:v>-7.403557850759487</c:v>
                </c:pt>
                <c:pt idx="1006">
                  <c:v>-7.4247608423847327</c:v>
                </c:pt>
                <c:pt idx="1007">
                  <c:v>-7.4459556711542687</c:v>
                </c:pt>
                <c:pt idx="1008">
                  <c:v>-7.4671422022290148</c:v>
                </c:pt>
                <c:pt idx="1009">
                  <c:v>-7.4883256687930473</c:v>
                </c:pt>
                <c:pt idx="1010">
                  <c:v>-7.5095061175414966</c:v>
                </c:pt>
                <c:pt idx="1011">
                  <c:v>-7.5306460756741087</c:v>
                </c:pt>
                <c:pt idx="1012">
                  <c:v>-7.5516130297406026</c:v>
                </c:pt>
                <c:pt idx="1013">
                  <c:v>-7.5721329717268322</c:v>
                </c:pt>
                <c:pt idx="1014">
                  <c:v>-7.5919847962386466</c:v>
                </c:pt>
                <c:pt idx="1015">
                  <c:v>-7.6110717681516808</c:v>
                </c:pt>
                <c:pt idx="1016">
                  <c:v>-7.6292968109281114</c:v>
                </c:pt>
                <c:pt idx="1017">
                  <c:v>-7.6464880271343807</c:v>
                </c:pt>
                <c:pt idx="1018">
                  <c:v>-7.6624217399797185</c:v>
                </c:pt>
                <c:pt idx="1019">
                  <c:v>-7.676815198421032</c:v>
                </c:pt>
                <c:pt idx="1020">
                  <c:v>-7.6893791255474833</c:v>
                </c:pt>
                <c:pt idx="1021">
                  <c:v>-7.6999121257594441</c:v>
                </c:pt>
                <c:pt idx="1022">
                  <c:v>-7.708447300473555</c:v>
                </c:pt>
                <c:pt idx="1023">
                  <c:v>-7.7152321170748177</c:v>
                </c:pt>
                <c:pt idx="1024">
                  <c:v>-7.7203563091846652</c:v>
                </c:pt>
                <c:pt idx="1025">
                  <c:v>-7.7237720310013067</c:v>
                </c:pt>
                <c:pt idx="1026">
                  <c:v>-7.7255044606133545</c:v>
                </c:pt>
                <c:pt idx="1027">
                  <c:v>-7.7258560447913052</c:v>
                </c:pt>
                <c:pt idx="1028">
                  <c:v>-7.7254726792511637</c:v>
                </c:pt>
                <c:pt idx="1029">
                  <c:v>-7.7254239400427904</c:v>
                </c:pt>
                <c:pt idx="1030">
                  <c:v>-7.7278252757653938</c:v>
                </c:pt>
                <c:pt idx="1031">
                  <c:v>-7.7332679775565554</c:v>
                </c:pt>
                <c:pt idx="1032">
                  <c:v>-7.7409305968457378</c:v>
                </c:pt>
                <c:pt idx="1033">
                  <c:v>-7.7495741194927241</c:v>
                </c:pt>
                <c:pt idx="1034">
                  <c:v>-7.7581406009995124</c:v>
                </c:pt>
                <c:pt idx="1035">
                  <c:v>-7.7656592601764922</c:v>
                </c:pt>
                <c:pt idx="1036">
                  <c:v>-7.7716423702669566</c:v>
                </c:pt>
                <c:pt idx="1037">
                  <c:v>-7.7764249356099011</c:v>
                </c:pt>
                <c:pt idx="1038">
                  <c:v>-7.7805837394788471</c:v>
                </c:pt>
                <c:pt idx="1039">
                  <c:v>-7.7844314150316496</c:v>
                </c:pt>
                <c:pt idx="1040">
                  <c:v>-7.7880491730251107</c:v>
                </c:pt>
                <c:pt idx="1041">
                  <c:v>-7.7912999399673266</c:v>
                </c:pt>
                <c:pt idx="1042">
                  <c:v>-7.7939704909543934</c:v>
                </c:pt>
                <c:pt idx="1043">
                  <c:v>-7.7961138612306851</c:v>
                </c:pt>
                <c:pt idx="1044">
                  <c:v>-7.7980044989587229</c:v>
                </c:pt>
                <c:pt idx="1045">
                  <c:v>-7.7998716613152554</c:v>
                </c:pt>
                <c:pt idx="1046">
                  <c:v>-7.8018393056187341</c:v>
                </c:pt>
                <c:pt idx="1047">
                  <c:v>-7.8039328705729076</c:v>
                </c:pt>
                <c:pt idx="1048">
                  <c:v>-7.8060758605436931</c:v>
                </c:pt>
                <c:pt idx="1049">
                  <c:v>-7.8081164470979925</c:v>
                </c:pt>
                <c:pt idx="1050">
                  <c:v>-7.8098852408590531</c:v>
                </c:pt>
                <c:pt idx="1051">
                  <c:v>-7.8112389336275356</c:v>
                </c:pt>
                <c:pt idx="1052">
                  <c:v>-7.8120999586086137</c:v>
                </c:pt>
                <c:pt idx="1053">
                  <c:v>-7.8125042698516323</c:v>
                </c:pt>
                <c:pt idx="1054">
                  <c:v>-7.8126104943329375</c:v>
                </c:pt>
                <c:pt idx="1055">
                  <c:v>-7.8126094061449338</c:v>
                </c:pt>
                <c:pt idx="1056">
                  <c:v>-7.8126492835115933</c:v>
                </c:pt>
                <c:pt idx="1057">
                  <c:v>-7.8128154664068967</c:v>
                </c:pt>
                <c:pt idx="1058">
                  <c:v>-7.8131329210560736</c:v>
                </c:pt>
                <c:pt idx="1059">
                  <c:v>-7.8135756722543181</c:v>
                </c:pt>
                <c:pt idx="1060">
                  <c:v>-7.814077555072994</c:v>
                </c:pt>
                <c:pt idx="1061">
                  <c:v>-7.8145632918512922</c:v>
                </c:pt>
                <c:pt idx="1062">
                  <c:v>-7.8149794085843869</c:v>
                </c:pt>
                <c:pt idx="1063">
                  <c:v>-7.8153029407152239</c:v>
                </c:pt>
                <c:pt idx="1064">
                  <c:v>-7.8155411850610763</c:v>
                </c:pt>
                <c:pt idx="1065">
                  <c:v>-7.815727106402508</c:v>
                </c:pt>
                <c:pt idx="1066">
                  <c:v>-7.8159045599134984</c:v>
                </c:pt>
                <c:pt idx="1067">
                  <c:v>-7.8161121822472301</c:v>
                </c:pt>
                <c:pt idx="1068">
                  <c:v>-7.8163745506359357</c:v>
                </c:pt>
                <c:pt idx="1069">
                  <c:v>-7.8167102395077199</c:v>
                </c:pt>
                <c:pt idx="1070">
                  <c:v>-7.8171416364742976</c:v>
                </c:pt>
                <c:pt idx="1071">
                  <c:v>-7.8177041347482072</c:v>
                </c:pt>
                <c:pt idx="1072">
                  <c:v>-7.8184373612689777</c:v>
                </c:pt>
                <c:pt idx="1073">
                  <c:v>-7.8193704160731832</c:v>
                </c:pt>
                <c:pt idx="1074">
                  <c:v>-7.8205253636731813</c:v>
                </c:pt>
                <c:pt idx="1075">
                  <c:v>-7.8219213695801528</c:v>
                </c:pt>
                <c:pt idx="1076">
                  <c:v>-7.8235778236402487</c:v>
                </c:pt>
                <c:pt idx="1077">
                  <c:v>-7.8255043941872628</c:v>
                </c:pt>
                <c:pt idx="1078">
                  <c:v>-7.8276914516794314</c:v>
                </c:pt>
                <c:pt idx="1079">
                  <c:v>-7.8301073001420756</c:v>
                </c:pt>
                <c:pt idx="1080">
                  <c:v>-7.8327127033403672</c:v>
                </c:pt>
                <c:pt idx="1081">
                  <c:v>-7.8354637453798581</c:v>
                </c:pt>
                <c:pt idx="1082">
                  <c:v>-7.838315556757931</c:v>
                </c:pt>
                <c:pt idx="1083">
                  <c:v>-7.8412423465065668</c:v>
                </c:pt>
                <c:pt idx="1084">
                  <c:v>-7.8442778941379414</c:v>
                </c:pt>
                <c:pt idx="1085">
                  <c:v>-7.8475196741041371</c:v>
                </c:pt>
                <c:pt idx="1086">
                  <c:v>-7.8510930092682489</c:v>
                </c:pt>
                <c:pt idx="1087">
                  <c:v>-7.855098991619851</c:v>
                </c:pt>
                <c:pt idx="1088">
                  <c:v>-7.8595959096647858</c:v>
                </c:pt>
                <c:pt idx="1089">
                  <c:v>-7.8646124619082283</c:v>
                </c:pt>
                <c:pt idx="1090">
                  <c:v>-7.8701759869285963</c:v>
                </c:pt>
                <c:pt idx="1091">
                  <c:v>-7.8763465975905209</c:v>
                </c:pt>
                <c:pt idx="1092">
                  <c:v>-7.88323902614892</c:v>
                </c:pt>
                <c:pt idx="1093">
                  <c:v>-7.8910232924518322</c:v>
                </c:pt>
                <c:pt idx="1094">
                  <c:v>-7.8999188912582001</c:v>
                </c:pt>
                <c:pt idx="1095">
                  <c:v>-7.9101959876311385</c:v>
                </c:pt>
                <c:pt idx="1096">
                  <c:v>-7.9221320158932711</c:v>
                </c:pt>
                <c:pt idx="1097">
                  <c:v>-7.9358674711953556</c:v>
                </c:pt>
                <c:pt idx="1098">
                  <c:v>-7.9512919973833922</c:v>
                </c:pt>
                <c:pt idx="1099">
                  <c:v>-7.9681267781468499</c:v>
                </c:pt>
                <c:pt idx="1100">
                  <c:v>-7.9860629040013507</c:v>
                </c:pt>
                <c:pt idx="1101">
                  <c:v>-8.0047524227159137</c:v>
                </c:pt>
                <c:pt idx="1102">
                  <c:v>-8.0237555915061289</c:v>
                </c:pt>
                <c:pt idx="1103">
                  <c:v>-8.0425741059100826</c:v>
                </c:pt>
                <c:pt idx="1104">
                  <c:v>-8.0609684209236292</c:v>
                </c:pt>
                <c:pt idx="1105">
                  <c:v>-8.0789052169828519</c:v>
                </c:pt>
                <c:pt idx="1106">
                  <c:v>-8.0962898612798142</c:v>
                </c:pt>
                <c:pt idx="1107">
                  <c:v>-8.112918148393975</c:v>
                </c:pt>
                <c:pt idx="1108">
                  <c:v>-8.1287276141893479</c:v>
                </c:pt>
                <c:pt idx="1109">
                  <c:v>-8.143976276252646</c:v>
                </c:pt>
                <c:pt idx="1110">
                  <c:v>-8.1590534530413592</c:v>
                </c:pt>
                <c:pt idx="1111">
                  <c:v>-8.1743325099503501</c:v>
                </c:pt>
                <c:pt idx="1112">
                  <c:v>-8.1901796076035591</c:v>
                </c:pt>
                <c:pt idx="1113">
                  <c:v>-8.2069083486198302</c:v>
                </c:pt>
                <c:pt idx="1114">
                  <c:v>-8.2246918151400035</c:v>
                </c:pt>
                <c:pt idx="1115">
                  <c:v>-8.2435595792196974</c:v>
                </c:pt>
                <c:pt idx="1116">
                  <c:v>-8.2634018883483691</c:v>
                </c:pt>
                <c:pt idx="1117">
                  <c:v>-8.2839999170971499</c:v>
                </c:pt>
                <c:pt idx="1118">
                  <c:v>-8.3050684728823949</c:v>
                </c:pt>
                <c:pt idx="1119">
                  <c:v>-8.3263134988393617</c:v>
                </c:pt>
                <c:pt idx="1120">
                  <c:v>-8.3474946150922076</c:v>
                </c:pt>
                <c:pt idx="1121">
                  <c:v>-8.368539458312803</c:v>
                </c:pt>
                <c:pt idx="1122">
                  <c:v>-8.3895131003595829</c:v>
                </c:pt>
                <c:pt idx="1123">
                  <c:v>-8.4104966680307118</c:v>
                </c:pt>
                <c:pt idx="1124">
                  <c:v>-8.4315220552122963</c:v>
                </c:pt>
                <c:pt idx="1125">
                  <c:v>-8.4525819903510371</c:v>
                </c:pt>
                <c:pt idx="1126">
                  <c:v>-8.4736444998219458</c:v>
                </c:pt>
                <c:pt idx="1127">
                  <c:v>-8.4946566883042092</c:v>
                </c:pt>
                <c:pt idx="1128">
                  <c:v>-8.5155785242062247</c:v>
                </c:pt>
                <c:pt idx="1129">
                  <c:v>-8.5363993612384075</c:v>
                </c:pt>
                <c:pt idx="1130">
                  <c:v>-8.5571358467874283</c:v>
                </c:pt>
                <c:pt idx="1131">
                  <c:v>-8.5778094508903067</c:v>
                </c:pt>
                <c:pt idx="1132">
                  <c:v>-8.5983645509283289</c:v>
                </c:pt>
                <c:pt idx="1133">
                  <c:v>-8.6186387849716493</c:v>
                </c:pt>
                <c:pt idx="1134">
                  <c:v>-8.6384535464228751</c:v>
                </c:pt>
                <c:pt idx="1135">
                  <c:v>-8.6577153458944611</c:v>
                </c:pt>
                <c:pt idx="1136">
                  <c:v>-8.6763490343224916</c:v>
                </c:pt>
                <c:pt idx="1137">
                  <c:v>-8.6942287535022409</c:v>
                </c:pt>
                <c:pt idx="1138">
                  <c:v>-8.7111880777689539</c:v>
                </c:pt>
                <c:pt idx="1139">
                  <c:v>-8.7270512287325417</c:v>
                </c:pt>
                <c:pt idx="1140">
                  <c:v>-8.7416228775621736</c:v>
                </c:pt>
                <c:pt idx="1141">
                  <c:v>-8.7546469581094613</c:v>
                </c:pt>
                <c:pt idx="1142">
                  <c:v>-8.7658664614316617</c:v>
                </c:pt>
                <c:pt idx="1143">
                  <c:v>-8.7751973172100453</c:v>
                </c:pt>
                <c:pt idx="1144">
                  <c:v>-8.7826758010142694</c:v>
                </c:pt>
                <c:pt idx="1145">
                  <c:v>-8.788296572536046</c:v>
                </c:pt>
                <c:pt idx="1146">
                  <c:v>-8.7920657880406932</c:v>
                </c:pt>
                <c:pt idx="1147">
                  <c:v>-8.7941890003560221</c:v>
                </c:pt>
                <c:pt idx="1148">
                  <c:v>-8.7951813661360845</c:v>
                </c:pt>
                <c:pt idx="1149">
                  <c:v>-8.7957289905714369</c:v>
                </c:pt>
                <c:pt idx="1150">
                  <c:v>-8.7969116630279895</c:v>
                </c:pt>
                <c:pt idx="1151">
                  <c:v>-8.8004003994719433</c:v>
                </c:pt>
                <c:pt idx="1152">
                  <c:v>-8.80679436229887</c:v>
                </c:pt>
                <c:pt idx="1153">
                  <c:v>-8.8150257863358004</c:v>
                </c:pt>
                <c:pt idx="1154">
                  <c:v>-8.8238651130870966</c:v>
                </c:pt>
                <c:pt idx="1155">
                  <c:v>-8.8324209127778577</c:v>
                </c:pt>
                <c:pt idx="1156">
                  <c:v>-8.8399431674052718</c:v>
                </c:pt>
                <c:pt idx="1157">
                  <c:v>-8.8462456558738385</c:v>
                </c:pt>
                <c:pt idx="1158">
                  <c:v>-8.851696383075188</c:v>
                </c:pt>
                <c:pt idx="1159">
                  <c:v>-8.8566650703310472</c:v>
                </c:pt>
                <c:pt idx="1160">
                  <c:v>-8.8613721941799195</c:v>
                </c:pt>
                <c:pt idx="1161">
                  <c:v>-8.8658873358281589</c:v>
                </c:pt>
                <c:pt idx="1162">
                  <c:v>-8.8701496514707632</c:v>
                </c:pt>
                <c:pt idx="1163">
                  <c:v>-8.874035682386296</c:v>
                </c:pt>
                <c:pt idx="1164">
                  <c:v>-8.877494736747142</c:v>
                </c:pt>
                <c:pt idx="1165">
                  <c:v>-8.8806501759923027</c:v>
                </c:pt>
                <c:pt idx="1166">
                  <c:v>-8.8837066800487854</c:v>
                </c:pt>
                <c:pt idx="1167">
                  <c:v>-8.8868069447298232</c:v>
                </c:pt>
                <c:pt idx="1168">
                  <c:v>-8.8899767605898337</c:v>
                </c:pt>
                <c:pt idx="1169">
                  <c:v>-8.8931513234422788</c:v>
                </c:pt>
                <c:pt idx="1170">
                  <c:v>-8.8962189289773388</c:v>
                </c:pt>
                <c:pt idx="1171">
                  <c:v>-8.8990660821211645</c:v>
                </c:pt>
                <c:pt idx="1172">
                  <c:v>-8.901597689189396</c:v>
                </c:pt>
                <c:pt idx="1173">
                  <c:v>-8.9037614227045836</c:v>
                </c:pt>
                <c:pt idx="1174">
                  <c:v>-8.9055830419491571</c:v>
                </c:pt>
                <c:pt idx="1175">
                  <c:v>-8.9071723791765365</c:v>
                </c:pt>
                <c:pt idx="1176">
                  <c:v>-8.9086749903527043</c:v>
                </c:pt>
                <c:pt idx="1177">
                  <c:v>-8.9102065327824214</c:v>
                </c:pt>
                <c:pt idx="1178">
                  <c:v>-8.9118260658061033</c:v>
                </c:pt>
                <c:pt idx="1179">
                  <c:v>-8.9135380773932376</c:v>
                </c:pt>
                <c:pt idx="1180">
                  <c:v>-8.9153024508496692</c:v>
                </c:pt>
                <c:pt idx="1181">
                  <c:v>-8.9170561241575559</c:v>
                </c:pt>
                <c:pt idx="1182">
                  <c:v>-8.9187402903991053</c:v>
                </c:pt>
                <c:pt idx="1183">
                  <c:v>-8.9203185107570739</c:v>
                </c:pt>
                <c:pt idx="1184">
                  <c:v>-8.9217814431798121</c:v>
                </c:pt>
                <c:pt idx="1185">
                  <c:v>-8.9231440586337403</c:v>
                </c:pt>
                <c:pt idx="1186">
                  <c:v>-8.9244319390636981</c:v>
                </c:pt>
                <c:pt idx="1187">
                  <c:v>-8.925677619151708</c:v>
                </c:pt>
                <c:pt idx="1188">
                  <c:v>-8.926912821006967</c:v>
                </c:pt>
                <c:pt idx="1189">
                  <c:v>-8.9281608413125557</c:v>
                </c:pt>
                <c:pt idx="1190">
                  <c:v>-8.9294334989987192</c:v>
                </c:pt>
                <c:pt idx="1191">
                  <c:v>-8.9307340576947389</c:v>
                </c:pt>
                <c:pt idx="1192">
                  <c:v>-8.9320644834054832</c:v>
                </c:pt>
                <c:pt idx="1193">
                  <c:v>-8.9334401157727541</c:v>
                </c:pt>
                <c:pt idx="1194">
                  <c:v>-8.9348935327977141</c:v>
                </c:pt>
                <c:pt idx="1195">
                  <c:v>-8.9364669127091663</c:v>
                </c:pt>
                <c:pt idx="1196">
                  <c:v>-8.938200411047271</c:v>
                </c:pt>
                <c:pt idx="1197">
                  <c:v>-8.9401208451345138</c:v>
                </c:pt>
                <c:pt idx="1198">
                  <c:v>-8.9422386519708716</c:v>
                </c:pt>
                <c:pt idx="1199">
                  <c:v>-8.9445525256621501</c:v>
                </c:pt>
                <c:pt idx="1200">
                  <c:v>-8.9470600480298081</c:v>
                </c:pt>
                <c:pt idx="1201">
                  <c:v>-8.9497682860004115</c:v>
                </c:pt>
                <c:pt idx="1202">
                  <c:v>-8.9526872260760086</c:v>
                </c:pt>
                <c:pt idx="1203">
                  <c:v>-8.9558252072907258</c:v>
                </c:pt>
                <c:pt idx="1204">
                  <c:v>-8.9591809910017126</c:v>
                </c:pt>
                <c:pt idx="1205">
                  <c:v>-8.9627366762292251</c:v>
                </c:pt>
                <c:pt idx="1206">
                  <c:v>-8.9664604600317404</c:v>
                </c:pt>
                <c:pt idx="1207">
                  <c:v>-8.970325317848431</c:v>
                </c:pt>
                <c:pt idx="1208">
                  <c:v>-8.9743438366038095</c:v>
                </c:pt>
                <c:pt idx="1209">
                  <c:v>-8.9785794976895179</c:v>
                </c:pt>
                <c:pt idx="1210">
                  <c:v>-8.9831135855860911</c:v>
                </c:pt>
                <c:pt idx="1211">
                  <c:v>-8.988007518202501</c:v>
                </c:pt>
                <c:pt idx="1212">
                  <c:v>-8.9932953528447559</c:v>
                </c:pt>
                <c:pt idx="1213">
                  <c:v>-8.9989893909982168</c:v>
                </c:pt>
                <c:pt idx="1214">
                  <c:v>-9.0051070036576668</c:v>
                </c:pt>
                <c:pt idx="1215">
                  <c:v>-9.0117024379936819</c:v>
                </c:pt>
                <c:pt idx="1216">
                  <c:v>-9.0188719571927383</c:v>
                </c:pt>
                <c:pt idx="1217">
                  <c:v>-9.0267512077062637</c:v>
                </c:pt>
                <c:pt idx="1218">
                  <c:v>-9.0355299324348017</c:v>
                </c:pt>
                <c:pt idx="1219">
                  <c:v>-9.0454597233977605</c:v>
                </c:pt>
                <c:pt idx="1220">
                  <c:v>-9.0568307964253094</c:v>
                </c:pt>
                <c:pt idx="1221">
                  <c:v>-9.06985653300198</c:v>
                </c:pt>
                <c:pt idx="1222">
                  <c:v>-9.0845034418530002</c:v>
                </c:pt>
                <c:pt idx="1223">
                  <c:v>-9.1005204176222598</c:v>
                </c:pt>
                <c:pt idx="1224">
                  <c:v>-9.1176224144506435</c:v>
                </c:pt>
                <c:pt idx="1225">
                  <c:v>-9.1355026097578911</c:v>
                </c:pt>
                <c:pt idx="1226">
                  <c:v>-9.1537690139359107</c:v>
                </c:pt>
                <c:pt idx="1227">
                  <c:v>-9.1719339027640956</c:v>
                </c:pt>
                <c:pt idx="1228">
                  <c:v>-9.189650940576362</c:v>
                </c:pt>
                <c:pt idx="1229">
                  <c:v>-9.206729621406895</c:v>
                </c:pt>
                <c:pt idx="1230">
                  <c:v>-9.2231152570342019</c:v>
                </c:pt>
                <c:pt idx="1231">
                  <c:v>-9.2388159540439254</c:v>
                </c:pt>
                <c:pt idx="1232">
                  <c:v>-9.2538810587964981</c:v>
                </c:pt>
                <c:pt idx="1233">
                  <c:v>-9.2685564223338108</c:v>
                </c:pt>
                <c:pt idx="1234">
                  <c:v>-9.2831956942839433</c:v>
                </c:pt>
                <c:pt idx="1235">
                  <c:v>-9.2981371494766734</c:v>
                </c:pt>
                <c:pt idx="1236">
                  <c:v>-9.3137233058930509</c:v>
                </c:pt>
                <c:pt idx="1237">
                  <c:v>-9.330211853737346</c:v>
                </c:pt>
                <c:pt idx="1238">
                  <c:v>-9.3477523271890171</c:v>
                </c:pt>
                <c:pt idx="1239">
                  <c:v>-9.3663847368710229</c:v>
                </c:pt>
                <c:pt idx="1240">
                  <c:v>-9.3860003690313718</c:v>
                </c:pt>
                <c:pt idx="1241">
                  <c:v>-9.4063374771571642</c:v>
                </c:pt>
                <c:pt idx="1242">
                  <c:v>-9.4270663109121031</c:v>
                </c:pt>
                <c:pt idx="1243">
                  <c:v>-9.4478486759164095</c:v>
                </c:pt>
                <c:pt idx="1244">
                  <c:v>-9.4684294708004195</c:v>
                </c:pt>
                <c:pt idx="1245">
                  <c:v>-9.4887411534832538</c:v>
                </c:pt>
                <c:pt idx="1246">
                  <c:v>-9.5088446487052938</c:v>
                </c:pt>
                <c:pt idx="1247">
                  <c:v>-9.5288371527238951</c:v>
                </c:pt>
                <c:pt idx="1248">
                  <c:v>-9.5488029542406032</c:v>
                </c:pt>
                <c:pt idx="1249">
                  <c:v>-9.5687840379688378</c:v>
                </c:pt>
                <c:pt idx="1250">
                  <c:v>-9.5887775054768021</c:v>
                </c:pt>
                <c:pt idx="1251">
                  <c:v>-9.6087608158168756</c:v>
                </c:pt>
                <c:pt idx="1252">
                  <c:v>-9.628693104374717</c:v>
                </c:pt>
                <c:pt idx="1253">
                  <c:v>-9.6485159504775009</c:v>
                </c:pt>
                <c:pt idx="1254">
                  <c:v>-9.6681939528639127</c:v>
                </c:pt>
                <c:pt idx="1255">
                  <c:v>-9.68772971848753</c:v>
                </c:pt>
                <c:pt idx="1256">
                  <c:v>-9.7071388896707358</c:v>
                </c:pt>
                <c:pt idx="1257">
                  <c:v>-9.7264059624701282</c:v>
                </c:pt>
                <c:pt idx="1258">
                  <c:v>-9.7454632280451747</c:v>
                </c:pt>
                <c:pt idx="1259">
                  <c:v>-9.7642293855353621</c:v>
                </c:pt>
                <c:pt idx="1260">
                  <c:v>-9.7826432600009987</c:v>
                </c:pt>
                <c:pt idx="1261">
                  <c:v>-9.8006118422054147</c:v>
                </c:pt>
                <c:pt idx="1262">
                  <c:v>-9.8179841562038686</c:v>
                </c:pt>
                <c:pt idx="1263">
                  <c:v>-9.8346089859854153</c:v>
                </c:pt>
                <c:pt idx="1264">
                  <c:v>-9.8503968945624898</c:v>
                </c:pt>
                <c:pt idx="1265">
                  <c:v>-9.8653218504740483</c:v>
                </c:pt>
                <c:pt idx="1266">
                  <c:v>-9.8793369624856613</c:v>
                </c:pt>
                <c:pt idx="1267">
                  <c:v>-9.8922978866346281</c:v>
                </c:pt>
                <c:pt idx="1268">
                  <c:v>-9.904010814463124</c:v>
                </c:pt>
                <c:pt idx="1269">
                  <c:v>-9.9143491264888191</c:v>
                </c:pt>
                <c:pt idx="1270">
                  <c:v>-9.923244498333208</c:v>
                </c:pt>
                <c:pt idx="1271">
                  <c:v>-9.9306288819159754</c:v>
                </c:pt>
                <c:pt idx="1272">
                  <c:v>-9.9364508806527212</c:v>
                </c:pt>
                <c:pt idx="1273">
                  <c:v>-9.9407039677101547</c:v>
                </c:pt>
                <c:pt idx="1274">
                  <c:v>-9.9434781904433507</c:v>
                </c:pt>
                <c:pt idx="1275">
                  <c:v>-9.9450281779111229</c:v>
                </c:pt>
                <c:pt idx="1276">
                  <c:v>-9.9457464417159755</c:v>
                </c:pt>
                <c:pt idx="1277">
                  <c:v>-9.9461308999424141</c:v>
                </c:pt>
                <c:pt idx="1278">
                  <c:v>-9.9469048289779529</c:v>
                </c:pt>
                <c:pt idx="1279">
                  <c:v>-9.9494183163678436</c:v>
                </c:pt>
                <c:pt idx="1280">
                  <c:v>-9.9547780959437553</c:v>
                </c:pt>
                <c:pt idx="1281">
                  <c:v>-9.9625753266411117</c:v>
                </c:pt>
                <c:pt idx="1282">
                  <c:v>-9.9714834410890916</c:v>
                </c:pt>
                <c:pt idx="1283">
                  <c:v>-9.9805532318526158</c:v>
                </c:pt>
                <c:pt idx="1284">
                  <c:v>-9.9890454198999574</c:v>
                </c:pt>
                <c:pt idx="1285">
                  <c:v>-9.9964585614338954</c:v>
                </c:pt>
                <c:pt idx="1286">
                  <c:v>-10.002756351600315</c:v>
                </c:pt>
                <c:pt idx="1287">
                  <c:v>-10.008290826997399</c:v>
                </c:pt>
                <c:pt idx="1288">
                  <c:v>-10.013343655362341</c:v>
                </c:pt>
                <c:pt idx="1289">
                  <c:v>-10.017938904464964</c:v>
                </c:pt>
                <c:pt idx="1290">
                  <c:v>-10.021825115391477</c:v>
                </c:pt>
                <c:pt idx="1291">
                  <c:v>-10.024679941043933</c:v>
                </c:pt>
                <c:pt idx="1292">
                  <c:v>-10.026478548086889</c:v>
                </c:pt>
                <c:pt idx="1293">
                  <c:v>-10.027583540901892</c:v>
                </c:pt>
                <c:pt idx="1294">
                  <c:v>-10.028412635707664</c:v>
                </c:pt>
                <c:pt idx="1295">
                  <c:v>-10.029268551692779</c:v>
                </c:pt>
                <c:pt idx="1296">
                  <c:v>-10.030357969374629</c:v>
                </c:pt>
                <c:pt idx="1297">
                  <c:v>-10.031820149750065</c:v>
                </c:pt>
                <c:pt idx="1298">
                  <c:v>-10.033704035098367</c:v>
                </c:pt>
                <c:pt idx="1299">
                  <c:v>-10.035932607288638</c:v>
                </c:pt>
                <c:pt idx="1300">
                  <c:v>-10.038331230026515</c:v>
                </c:pt>
                <c:pt idx="1301">
                  <c:v>-10.040689815635568</c:v>
                </c:pt>
                <c:pt idx="1302">
                  <c:v>-10.042827512989801</c:v>
                </c:pt>
                <c:pt idx="1303">
                  <c:v>-10.044630335047277</c:v>
                </c:pt>
                <c:pt idx="1304">
                  <c:v>-10.046060814254583</c:v>
                </c:pt>
                <c:pt idx="1305">
                  <c:v>-10.047149215497551</c:v>
                </c:pt>
                <c:pt idx="1306">
                  <c:v>-10.047975741606292</c:v>
                </c:pt>
                <c:pt idx="1307">
                  <c:v>-10.048643742452731</c:v>
                </c:pt>
                <c:pt idx="1308">
                  <c:v>-10.049249463951519</c:v>
                </c:pt>
                <c:pt idx="1309">
                  <c:v>-10.049870976170439</c:v>
                </c:pt>
                <c:pt idx="1310">
                  <c:v>-10.050561367224008</c:v>
                </c:pt>
                <c:pt idx="1311">
                  <c:v>-10.051349502297736</c:v>
                </c:pt>
                <c:pt idx="1312">
                  <c:v>-10.052246244515072</c:v>
                </c:pt>
                <c:pt idx="1313">
                  <c:v>-10.05324417443895</c:v>
                </c:pt>
                <c:pt idx="1314">
                  <c:v>-10.054317376381791</c:v>
                </c:pt>
                <c:pt idx="1315">
                  <c:v>-10.055424550853237</c:v>
                </c:pt>
                <c:pt idx="1316">
                  <c:v>-10.056517992112534</c:v>
                </c:pt>
                <c:pt idx="1317">
                  <c:v>-10.057557165526939</c:v>
                </c:pt>
                <c:pt idx="1318">
                  <c:v>-10.058514310256726</c:v>
                </c:pt>
                <c:pt idx="1319">
                  <c:v>-10.059383509281975</c:v>
                </c:pt>
                <c:pt idx="1320">
                  <c:v>-10.060186467741648</c:v>
                </c:pt>
                <c:pt idx="1321">
                  <c:v>-10.060968199916491</c:v>
                </c:pt>
                <c:pt idx="1322">
                  <c:v>-10.061777851596622</c:v>
                </c:pt>
                <c:pt idx="1323">
                  <c:v>-10.062655079288218</c:v>
                </c:pt>
                <c:pt idx="1324">
                  <c:v>-10.063625479862607</c:v>
                </c:pt>
                <c:pt idx="1325">
                  <c:v>-10.064696499291038</c:v>
                </c:pt>
                <c:pt idx="1326">
                  <c:v>-10.065859681247511</c:v>
                </c:pt>
                <c:pt idx="1327">
                  <c:v>-10.067095143804428</c:v>
                </c:pt>
                <c:pt idx="1328">
                  <c:v>-10.068377000417824</c:v>
                </c:pt>
                <c:pt idx="1329">
                  <c:v>-10.069683854466945</c:v>
                </c:pt>
                <c:pt idx="1330">
                  <c:v>-10.070999868269251</c:v>
                </c:pt>
                <c:pt idx="1331">
                  <c:v>-10.072312421337749</c:v>
                </c:pt>
                <c:pt idx="1332">
                  <c:v>-10.073607741661149</c:v>
                </c:pt>
                <c:pt idx="1333">
                  <c:v>-10.07487470790957</c:v>
                </c:pt>
                <c:pt idx="1334">
                  <c:v>-10.076105216960817</c:v>
                </c:pt>
                <c:pt idx="1335">
                  <c:v>-10.077290424438319</c:v>
                </c:pt>
                <c:pt idx="1336">
                  <c:v>-10.078421493718345</c:v>
                </c:pt>
                <c:pt idx="1337">
                  <c:v>-10.079486749101731</c:v>
                </c:pt>
                <c:pt idx="1338">
                  <c:v>-10.080471460353378</c:v>
                </c:pt>
                <c:pt idx="1339">
                  <c:v>-10.081366084749504</c:v>
                </c:pt>
                <c:pt idx="1340">
                  <c:v>-10.082164491366004</c:v>
                </c:pt>
                <c:pt idx="1341">
                  <c:v>-10.082862283122211</c:v>
                </c:pt>
                <c:pt idx="1342">
                  <c:v>-10.08345927358676</c:v>
                </c:pt>
                <c:pt idx="1343">
                  <c:v>-10.083968969439303</c:v>
                </c:pt>
                <c:pt idx="1344">
                  <c:v>-10.084417516783617</c:v>
                </c:pt>
                <c:pt idx="1345">
                  <c:v>-10.084835905706557</c:v>
                </c:pt>
                <c:pt idx="1346">
                  <c:v>-10.085248091108879</c:v>
                </c:pt>
                <c:pt idx="1347">
                  <c:v>-10.08566905345528</c:v>
                </c:pt>
                <c:pt idx="1348">
                  <c:v>-10.086101151600431</c:v>
                </c:pt>
                <c:pt idx="1349">
                  <c:v>-10.086532664603734</c:v>
                </c:pt>
                <c:pt idx="1350">
                  <c:v>-10.0869421495095</c:v>
                </c:pt>
                <c:pt idx="1351">
                  <c:v>-10.087308448868997</c:v>
                </c:pt>
                <c:pt idx="1352">
                  <c:v>-10.087617143260225</c:v>
                </c:pt>
                <c:pt idx="1353">
                  <c:v>-10.087864697725328</c:v>
                </c:pt>
                <c:pt idx="1354">
                  <c:v>-10.08805144364999</c:v>
                </c:pt>
                <c:pt idx="1355">
                  <c:v>-10.088176634604881</c:v>
                </c:pt>
                <c:pt idx="1356">
                  <c:v>-10.088239818015815</c:v>
                </c:pt>
                <c:pt idx="1357">
                  <c:v>-10.088237187472446</c:v>
                </c:pt>
                <c:pt idx="1358">
                  <c:v>-10.088166397238492</c:v>
                </c:pt>
                <c:pt idx="1359">
                  <c:v>-10.088030237764151</c:v>
                </c:pt>
                <c:pt idx="1360">
                  <c:v>-10.087835763438866</c:v>
                </c:pt>
                <c:pt idx="1361">
                  <c:v>-10.087593651183582</c:v>
                </c:pt>
                <c:pt idx="1362">
                  <c:v>-10.087311344845565</c:v>
                </c:pt>
                <c:pt idx="1363">
                  <c:v>-10.08699393862422</c:v>
                </c:pt>
                <c:pt idx="1364">
                  <c:v>-10.086641424164728</c:v>
                </c:pt>
                <c:pt idx="1365">
                  <c:v>-10.086247978565165</c:v>
                </c:pt>
                <c:pt idx="1366">
                  <c:v>-10.085806222420755</c:v>
                </c:pt>
                <c:pt idx="1367">
                  <c:v>-10.085307520722097</c:v>
                </c:pt>
                <c:pt idx="1368">
                  <c:v>-10.084746965710613</c:v>
                </c:pt>
                <c:pt idx="1369">
                  <c:v>-10.084124112176873</c:v>
                </c:pt>
                <c:pt idx="1370">
                  <c:v>-10.083444570796157</c:v>
                </c:pt>
                <c:pt idx="1371">
                  <c:v>-10.082720070638807</c:v>
                </c:pt>
                <c:pt idx="1372">
                  <c:v>-10.081969182847617</c:v>
                </c:pt>
                <c:pt idx="1373">
                  <c:v>-10.081215071282795</c:v>
                </c:pt>
                <c:pt idx="1374">
                  <c:v>-10.080476050598598</c:v>
                </c:pt>
                <c:pt idx="1375">
                  <c:v>-10.079763512169212</c:v>
                </c:pt>
                <c:pt idx="1376">
                  <c:v>-10.079082018483568</c:v>
                </c:pt>
                <c:pt idx="1377">
                  <c:v>-10.078432957459512</c:v>
                </c:pt>
                <c:pt idx="1378">
                  <c:v>-10.077812338869581</c:v>
                </c:pt>
                <c:pt idx="1379">
                  <c:v>-10.077211692721184</c:v>
                </c:pt>
                <c:pt idx="1380">
                  <c:v>-10.076619890106334</c:v>
                </c:pt>
                <c:pt idx="1381">
                  <c:v>-10.076027402814933</c:v>
                </c:pt>
                <c:pt idx="1382">
                  <c:v>-10.075424807085593</c:v>
                </c:pt>
                <c:pt idx="1383">
                  <c:v>-10.074804830349562</c:v>
                </c:pt>
                <c:pt idx="1384">
                  <c:v>-10.074161659599737</c:v>
                </c:pt>
                <c:pt idx="1385">
                  <c:v>-10.073492616963458</c:v>
                </c:pt>
                <c:pt idx="1386">
                  <c:v>-10.072799349818149</c:v>
                </c:pt>
                <c:pt idx="1387">
                  <c:v>-10.072087962974305</c:v>
                </c:pt>
                <c:pt idx="1388">
                  <c:v>-10.071364525508717</c:v>
                </c:pt>
                <c:pt idx="1389">
                  <c:v>-10.070632195988882</c:v>
                </c:pt>
                <c:pt idx="1390">
                  <c:v>-10.069894635066579</c:v>
                </c:pt>
                <c:pt idx="1391">
                  <c:v>-10.069157877556135</c:v>
                </c:pt>
                <c:pt idx="1392">
                  <c:v>-10.068423831401288</c:v>
                </c:pt>
                <c:pt idx="1393">
                  <c:v>-10.067687927805929</c:v>
                </c:pt>
                <c:pt idx="1394">
                  <c:v>-10.066941478708253</c:v>
                </c:pt>
                <c:pt idx="1395">
                  <c:v>-10.066174470283912</c:v>
                </c:pt>
                <c:pt idx="1396">
                  <c:v>-10.065378572370472</c:v>
                </c:pt>
                <c:pt idx="1397">
                  <c:v>-10.064548279107784</c:v>
                </c:pt>
                <c:pt idx="1398">
                  <c:v>-10.063683278412334</c:v>
                </c:pt>
                <c:pt idx="1399">
                  <c:v>-10.062787756908147</c:v>
                </c:pt>
                <c:pt idx="1400">
                  <c:v>-10.061868254282818</c:v>
                </c:pt>
                <c:pt idx="1401">
                  <c:v>-10.060930449635437</c:v>
                </c:pt>
                <c:pt idx="1402">
                  <c:v>-10.059974573477485</c:v>
                </c:pt>
                <c:pt idx="1403">
                  <c:v>-10.058997177547756</c:v>
                </c:pt>
                <c:pt idx="1404">
                  <c:v>-10.057994139913456</c:v>
                </c:pt>
                <c:pt idx="1405">
                  <c:v>-10.056963626132525</c:v>
                </c:pt>
                <c:pt idx="1406">
                  <c:v>-10.055908660768495</c:v>
                </c:pt>
                <c:pt idx="1407">
                  <c:v>-10.054835954248439</c:v>
                </c:pt>
                <c:pt idx="1408">
                  <c:v>-10.053751495299108</c:v>
                </c:pt>
                <c:pt idx="1409">
                  <c:v>-10.052659551762961</c:v>
                </c:pt>
                <c:pt idx="1410">
                  <c:v>-10.051560138287263</c:v>
                </c:pt>
                <c:pt idx="1411">
                  <c:v>-10.050450754045414</c:v>
                </c:pt>
                <c:pt idx="1412">
                  <c:v>-10.049329673362674</c:v>
                </c:pt>
                <c:pt idx="1413">
                  <c:v>-10.0481966535268</c:v>
                </c:pt>
                <c:pt idx="1414">
                  <c:v>-10.047051965390079</c:v>
                </c:pt>
                <c:pt idx="1415">
                  <c:v>-10.045897907285273</c:v>
                </c:pt>
                <c:pt idx="1416">
                  <c:v>-10.044737892639997</c:v>
                </c:pt>
                <c:pt idx="1417">
                  <c:v>-10.04357367200363</c:v>
                </c:pt>
                <c:pt idx="1418">
                  <c:v>-10.04240287756609</c:v>
                </c:pt>
                <c:pt idx="1419">
                  <c:v>-10.041222523331836</c:v>
                </c:pt>
                <c:pt idx="1420">
                  <c:v>-10.040031067657354</c:v>
                </c:pt>
                <c:pt idx="1421">
                  <c:v>-10.038828528456369</c:v>
                </c:pt>
                <c:pt idx="1422">
                  <c:v>-10.037615000609325</c:v>
                </c:pt>
                <c:pt idx="1423">
                  <c:v>-10.036394788311044</c:v>
                </c:pt>
                <c:pt idx="1424">
                  <c:v>-10.035169606655565</c:v>
                </c:pt>
                <c:pt idx="1425">
                  <c:v>-10.033939998002015</c:v>
                </c:pt>
                <c:pt idx="1426">
                  <c:v>-10.032703531818226</c:v>
                </c:pt>
                <c:pt idx="1427">
                  <c:v>-10.031457933073847</c:v>
                </c:pt>
                <c:pt idx="1428">
                  <c:v>-10.030201612421019</c:v>
                </c:pt>
                <c:pt idx="1429">
                  <c:v>-10.028933503697376</c:v>
                </c:pt>
                <c:pt idx="1430">
                  <c:v>-10.027652454879552</c:v>
                </c:pt>
                <c:pt idx="1431">
                  <c:v>-10.026357884590114</c:v>
                </c:pt>
                <c:pt idx="1432">
                  <c:v>-10.025046968971266</c:v>
                </c:pt>
                <c:pt idx="1433">
                  <c:v>-10.023718225532411</c:v>
                </c:pt>
                <c:pt idx="1434">
                  <c:v>-10.022373617228672</c:v>
                </c:pt>
                <c:pt idx="1435">
                  <c:v>-10.021016695389031</c:v>
                </c:pt>
                <c:pt idx="1436">
                  <c:v>-10.0196501336415</c:v>
                </c:pt>
                <c:pt idx="1437">
                  <c:v>-10.018276832413299</c:v>
                </c:pt>
                <c:pt idx="1438">
                  <c:v>-10.016899478671244</c:v>
                </c:pt>
                <c:pt idx="1439">
                  <c:v>-10.015519120241441</c:v>
                </c:pt>
                <c:pt idx="1440">
                  <c:v>-10.014134742946988</c:v>
                </c:pt>
                <c:pt idx="1441">
                  <c:v>-10.012743996431078</c:v>
                </c:pt>
                <c:pt idx="1442">
                  <c:v>-10.011341718133535</c:v>
                </c:pt>
                <c:pt idx="1443">
                  <c:v>-10.009922886386969</c:v>
                </c:pt>
                <c:pt idx="1444">
                  <c:v>-10.008484968485224</c:v>
                </c:pt>
                <c:pt idx="1445">
                  <c:v>-10.00703081899352</c:v>
                </c:pt>
                <c:pt idx="1446">
                  <c:v>-10.00556789426993</c:v>
                </c:pt>
                <c:pt idx="1447">
                  <c:v>-10.004106379094548</c:v>
                </c:pt>
                <c:pt idx="1448">
                  <c:v>-10.002652642470046</c:v>
                </c:pt>
                <c:pt idx="1449">
                  <c:v>-10.001208772158943</c:v>
                </c:pt>
                <c:pt idx="1450">
                  <c:v>-9.9997713202051255</c:v>
                </c:pt>
                <c:pt idx="1451">
                  <c:v>-9.9983351691202387</c:v>
                </c:pt>
                <c:pt idx="1452">
                  <c:v>-9.9968952512978024</c:v>
                </c:pt>
                <c:pt idx="1453">
                  <c:v>-9.9954473698865343</c:v>
                </c:pt>
                <c:pt idx="1454">
                  <c:v>-9.9939895342249301</c:v>
                </c:pt>
                <c:pt idx="1455">
                  <c:v>-9.9925218366013997</c:v>
                </c:pt>
                <c:pt idx="1456">
                  <c:v>-9.9910430105186219</c:v>
                </c:pt>
                <c:pt idx="1457">
                  <c:v>-9.9895501375462459</c:v>
                </c:pt>
                <c:pt idx="1458">
                  <c:v>-9.9880402584260981</c:v>
                </c:pt>
                <c:pt idx="1459">
                  <c:v>-9.9865095032909093</c:v>
                </c:pt>
                <c:pt idx="1460">
                  <c:v>-9.9849553934997157</c:v>
                </c:pt>
                <c:pt idx="1461">
                  <c:v>-9.9833786224236345</c:v>
                </c:pt>
                <c:pt idx="1462">
                  <c:v>-9.9817813194607652</c:v>
                </c:pt>
                <c:pt idx="1463">
                  <c:v>-9.9801678022417519</c:v>
                </c:pt>
                <c:pt idx="1464">
                  <c:v>-9.9785419077879673</c:v>
                </c:pt>
                <c:pt idx="1465">
                  <c:v>-9.9769060838697943</c:v>
                </c:pt>
                <c:pt idx="1466">
                  <c:v>-9.975262084548568</c:v>
                </c:pt>
                <c:pt idx="1467">
                  <c:v>-9.9736109222893532</c:v>
                </c:pt>
                <c:pt idx="1468">
                  <c:v>-9.9719502815005292</c:v>
                </c:pt>
                <c:pt idx="1469">
                  <c:v>-9.9702769293860509</c:v>
                </c:pt>
                <c:pt idx="1470">
                  <c:v>-9.9685888110449827</c:v>
                </c:pt>
                <c:pt idx="1471">
                  <c:v>-9.966885386400584</c:v>
                </c:pt>
                <c:pt idx="1472">
                  <c:v>-9.9651662756834671</c:v>
                </c:pt>
                <c:pt idx="1473">
                  <c:v>-9.9634325971070883</c:v>
                </c:pt>
                <c:pt idx="1474">
                  <c:v>-9.9616853893925619</c:v>
                </c:pt>
                <c:pt idx="1475">
                  <c:v>-9.9599239987213952</c:v>
                </c:pt>
                <c:pt idx="1476">
                  <c:v>-9.9581474579194058</c:v>
                </c:pt>
                <c:pt idx="1477">
                  <c:v>-9.9563566897959745</c:v>
                </c:pt>
                <c:pt idx="1478">
                  <c:v>-9.9545528736501865</c:v>
                </c:pt>
                <c:pt idx="1479">
                  <c:v>-9.9527366278561527</c:v>
                </c:pt>
                <c:pt idx="1480">
                  <c:v>-9.9509090523372343</c:v>
                </c:pt>
                <c:pt idx="1481">
                  <c:v>-9.9490728313326073</c:v>
                </c:pt>
                <c:pt idx="1482">
                  <c:v>-9.9472291246607369</c:v>
                </c:pt>
                <c:pt idx="1483">
                  <c:v>-9.9453784712801809</c:v>
                </c:pt>
                <c:pt idx="1484">
                  <c:v>-9.9435219191481412</c:v>
                </c:pt>
                <c:pt idx="1485">
                  <c:v>-9.9416606455020311</c:v>
                </c:pt>
                <c:pt idx="1486">
                  <c:v>-9.9397934337361935</c:v>
                </c:pt>
                <c:pt idx="1487">
                  <c:v>-9.9379161882982938</c:v>
                </c:pt>
                <c:pt idx="1488">
                  <c:v>-9.9360258648360595</c:v>
                </c:pt>
                <c:pt idx="1489">
                  <c:v>-9.9341198539155791</c:v>
                </c:pt>
                <c:pt idx="1490">
                  <c:v>-9.9321992321552131</c:v>
                </c:pt>
                <c:pt idx="1491">
                  <c:v>-9.9302677118350218</c:v>
                </c:pt>
                <c:pt idx="1492">
                  <c:v>-9.9283296182619818</c:v>
                </c:pt>
                <c:pt idx="1493">
                  <c:v>-9.9263860539251105</c:v>
                </c:pt>
                <c:pt idx="1494">
                  <c:v>-9.92443808299703</c:v>
                </c:pt>
                <c:pt idx="1495">
                  <c:v>-9.9224860393934371</c:v>
                </c:pt>
                <c:pt idx="1496">
                  <c:v>-9.9205302114947003</c:v>
                </c:pt>
                <c:pt idx="1497">
                  <c:v>-9.9185682415839942</c:v>
                </c:pt>
                <c:pt idx="1498">
                  <c:v>-9.9165985486777846</c:v>
                </c:pt>
                <c:pt idx="1499">
                  <c:v>-9.9146198893637241</c:v>
                </c:pt>
              </c:numCache>
            </c:numRef>
          </c:yVal>
          <c:smooth val="0"/>
          <c:extLst>
            <c:ext xmlns:c16="http://schemas.microsoft.com/office/drawing/2014/chart" uri="{C3380CC4-5D6E-409C-BE32-E72D297353CC}">
              <c16:uniqueId val="{00000002-AA8E-4604-9D9B-A29BE81170A5}"/>
            </c:ext>
          </c:extLst>
        </c:ser>
        <c:dLbls>
          <c:showLegendKey val="0"/>
          <c:showVal val="0"/>
          <c:showCatName val="0"/>
          <c:showSerName val="0"/>
          <c:showPercent val="0"/>
          <c:showBubbleSize val="0"/>
        </c:dLbls>
        <c:axId val="1022769791"/>
        <c:axId val="1022758559"/>
      </c:scatterChart>
      <c:valAx>
        <c:axId val="129043439"/>
        <c:scaling>
          <c:orientation val="minMax"/>
          <c:max val="14"/>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Time (s)</a:t>
                </a:r>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129043855"/>
        <c:crosses val="autoZero"/>
        <c:crossBetween val="midCat"/>
      </c:valAx>
      <c:valAx>
        <c:axId val="129043855"/>
        <c:scaling>
          <c:orientation val="minMax"/>
          <c:min val="-6"/>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Linear Velocity (m/s)</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129043439"/>
        <c:crosses val="autoZero"/>
        <c:crossBetween val="midCat"/>
      </c:valAx>
      <c:valAx>
        <c:axId val="1022758559"/>
        <c:scaling>
          <c:orientation val="minMax"/>
        </c:scaling>
        <c:delete val="0"/>
        <c:axPos val="r"/>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Linear Displacement (m)</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out"/>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1022769791"/>
        <c:crosses val="max"/>
        <c:crossBetween val="midCat"/>
      </c:valAx>
      <c:valAx>
        <c:axId val="1022769791"/>
        <c:scaling>
          <c:orientation val="minMax"/>
        </c:scaling>
        <c:delete val="1"/>
        <c:axPos val="b"/>
        <c:numFmt formatCode="General" sourceLinked="1"/>
        <c:majorTickMark val="out"/>
        <c:minorTickMark val="none"/>
        <c:tickLblPos val="nextTo"/>
        <c:crossAx val="1022758559"/>
        <c:crosses val="autoZero"/>
        <c:crossBetween val="midCat"/>
      </c:valAx>
      <c:spPr>
        <a:noFill/>
        <a:ln>
          <a:noFill/>
        </a:ln>
        <a:effectLst/>
      </c:spPr>
    </c:plotArea>
    <c:legend>
      <c:legendPos val="b"/>
      <c:layout>
        <c:manualLayout>
          <c:xMode val="edge"/>
          <c:yMode val="edge"/>
          <c:x val="0.10894857283464569"/>
          <c:y val="0.71555310251733228"/>
          <c:w val="0.2137051712219056"/>
          <c:h val="0.13778027746531685"/>
        </c:manualLayout>
      </c:layout>
      <c:overlay val="0"/>
      <c:spPr>
        <a:solidFill>
          <a:sysClr val="window" lastClr="FFFFFF"/>
        </a:solidFill>
        <a:ln>
          <a:solidFill>
            <a:sysClr val="windowText" lastClr="000000"/>
          </a:solidFill>
        </a:ln>
        <a:effectLst/>
      </c:spPr>
      <c:txPr>
        <a:bodyPr rot="0" spcFirstLastPara="1" vertOverflow="ellipsis" vert="horz" wrap="square" anchor="ctr" anchorCtr="1"/>
        <a:lstStyle/>
        <a:p>
          <a:pPr>
            <a:defRPr sz="16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650139435695538"/>
          <c:y val="3.0452343457067866E-2"/>
          <c:w val="0.77362139107611549"/>
          <c:h val="0.83329748781402324"/>
        </c:manualLayout>
      </c:layout>
      <c:scatterChart>
        <c:scatterStyle val="lineMarker"/>
        <c:varyColors val="0"/>
        <c:ser>
          <c:idx val="1"/>
          <c:order val="0"/>
          <c:tx>
            <c:strRef>
              <c:f>'Linear Accelerometer'!$F$1</c:f>
              <c:strCache>
                <c:ptCount val="1"/>
                <c:pt idx="0">
                  <c:v>x-axis velocity (m/s)</c:v>
                </c:pt>
              </c:strCache>
            </c:strRef>
          </c:tx>
          <c:spPr>
            <a:ln w="19050" cap="rnd">
              <a:noFill/>
              <a:round/>
            </a:ln>
            <a:effectLst/>
          </c:spPr>
          <c:marker>
            <c:symbol val="circle"/>
            <c:size val="5"/>
            <c:spPr>
              <a:solidFill>
                <a:schemeClr val="accent2"/>
              </a:solidFill>
              <a:ln w="9525">
                <a:solidFill>
                  <a:schemeClr val="accent2"/>
                </a:solidFill>
              </a:ln>
              <a:effectLst/>
            </c:spPr>
          </c:marker>
          <c:xVal>
            <c:numRef>
              <c:f>'Linear Accelerometer'!$A$2:$A$1501</c:f>
              <c:numCache>
                <c:formatCode>General</c:formatCode>
                <c:ptCount val="1500"/>
                <c:pt idx="0">
                  <c:v>1.0001583345001563E-2</c:v>
                </c:pt>
                <c:pt idx="1">
                  <c:v>2.0000583346700296E-2</c:v>
                </c:pt>
                <c:pt idx="2">
                  <c:v>2.9999583348399028E-2</c:v>
                </c:pt>
                <c:pt idx="3">
                  <c:v>3.9998583350097761E-2</c:v>
                </c:pt>
                <c:pt idx="4">
                  <c:v>4.9998583359410986E-2</c:v>
                </c:pt>
                <c:pt idx="5">
                  <c:v>5.9997583332005888E-2</c:v>
                </c:pt>
                <c:pt idx="6">
                  <c:v>6.9996583333704621E-2</c:v>
                </c:pt>
                <c:pt idx="7">
                  <c:v>7.9996583343017846E-2</c:v>
                </c:pt>
                <c:pt idx="8">
                  <c:v>8.9995583344716579E-2</c:v>
                </c:pt>
                <c:pt idx="9">
                  <c:v>9.9994583346415311E-2</c:v>
                </c:pt>
                <c:pt idx="10">
                  <c:v>0.10999358334811404</c:v>
                </c:pt>
                <c:pt idx="11">
                  <c:v>0.11999287499929778</c:v>
                </c:pt>
                <c:pt idx="12">
                  <c:v>0.12999187500099652</c:v>
                </c:pt>
                <c:pt idx="13">
                  <c:v>0.13999087500269525</c:v>
                </c:pt>
                <c:pt idx="14">
                  <c:v>0.14999087501200847</c:v>
                </c:pt>
                <c:pt idx="15">
                  <c:v>0.15998987501370721</c:v>
                </c:pt>
                <c:pt idx="16">
                  <c:v>0.16998887501540594</c:v>
                </c:pt>
                <c:pt idx="17">
                  <c:v>0.17998787501710467</c:v>
                </c:pt>
                <c:pt idx="18">
                  <c:v>0.18998787499731407</c:v>
                </c:pt>
                <c:pt idx="19">
                  <c:v>0.1999868749990128</c:v>
                </c:pt>
                <c:pt idx="20">
                  <c:v>0.20998587500071153</c:v>
                </c:pt>
                <c:pt idx="21">
                  <c:v>0.21998587501002476</c:v>
                </c:pt>
                <c:pt idx="22">
                  <c:v>0.22998487501172349</c:v>
                </c:pt>
                <c:pt idx="23">
                  <c:v>0.23998387501342222</c:v>
                </c:pt>
                <c:pt idx="24">
                  <c:v>0.24998287501512095</c:v>
                </c:pt>
                <c:pt idx="25">
                  <c:v>0.25998287502443418</c:v>
                </c:pt>
                <c:pt idx="26">
                  <c:v>0.26998187499702908</c:v>
                </c:pt>
                <c:pt idx="27">
                  <c:v>0.27998087499872781</c:v>
                </c:pt>
                <c:pt idx="28">
                  <c:v>0.28998087500804104</c:v>
                </c:pt>
                <c:pt idx="29">
                  <c:v>0.29997987500973977</c:v>
                </c:pt>
                <c:pt idx="30">
                  <c:v>0.3099788750114385</c:v>
                </c:pt>
                <c:pt idx="31">
                  <c:v>0.31997787501313724</c:v>
                </c:pt>
                <c:pt idx="32">
                  <c:v>0.32997787502245046</c:v>
                </c:pt>
                <c:pt idx="33">
                  <c:v>0.33997687502414919</c:v>
                </c:pt>
                <c:pt idx="34">
                  <c:v>0.34997587502584793</c:v>
                </c:pt>
                <c:pt idx="35">
                  <c:v>0.35997587500605732</c:v>
                </c:pt>
                <c:pt idx="36">
                  <c:v>0.36997487500775605</c:v>
                </c:pt>
                <c:pt idx="37">
                  <c:v>0.37997387500945479</c:v>
                </c:pt>
                <c:pt idx="38">
                  <c:v>0.38997287501115352</c:v>
                </c:pt>
                <c:pt idx="39">
                  <c:v>0.39997287502046674</c:v>
                </c:pt>
                <c:pt idx="40">
                  <c:v>0.40997187502216548</c:v>
                </c:pt>
                <c:pt idx="41">
                  <c:v>0.41997087502386421</c:v>
                </c:pt>
                <c:pt idx="42">
                  <c:v>0.4299708750040736</c:v>
                </c:pt>
                <c:pt idx="43">
                  <c:v>0.43996987500577234</c:v>
                </c:pt>
                <c:pt idx="44">
                  <c:v>0.44996887500747107</c:v>
                </c:pt>
                <c:pt idx="45">
                  <c:v>0.4599678750091698</c:v>
                </c:pt>
                <c:pt idx="46">
                  <c:v>0.46996787501848303</c:v>
                </c:pt>
                <c:pt idx="47">
                  <c:v>0.47996687502018176</c:v>
                </c:pt>
                <c:pt idx="48">
                  <c:v>0.48996587502188049</c:v>
                </c:pt>
                <c:pt idx="49">
                  <c:v>0.49996587500208989</c:v>
                </c:pt>
                <c:pt idx="50">
                  <c:v>0.50996487500378862</c:v>
                </c:pt>
                <c:pt idx="51">
                  <c:v>0.51996387500548735</c:v>
                </c:pt>
                <c:pt idx="52">
                  <c:v>0.52996287500718608</c:v>
                </c:pt>
                <c:pt idx="53">
                  <c:v>0.53996287501649931</c:v>
                </c:pt>
                <c:pt idx="54">
                  <c:v>0.54996187501819804</c:v>
                </c:pt>
                <c:pt idx="55">
                  <c:v>0.55996087501989678</c:v>
                </c:pt>
                <c:pt idx="56">
                  <c:v>0.56996087500010617</c:v>
                </c:pt>
                <c:pt idx="57">
                  <c:v>0.5799598750018049</c:v>
                </c:pt>
                <c:pt idx="58">
                  <c:v>0.58995887500350364</c:v>
                </c:pt>
                <c:pt idx="59">
                  <c:v>0.59995787500520237</c:v>
                </c:pt>
                <c:pt idx="60">
                  <c:v>0.60995787501451559</c:v>
                </c:pt>
                <c:pt idx="61">
                  <c:v>0.61995687501621433</c:v>
                </c:pt>
                <c:pt idx="62">
                  <c:v>0.62995587501791306</c:v>
                </c:pt>
                <c:pt idx="63">
                  <c:v>0.63995587499812245</c:v>
                </c:pt>
                <c:pt idx="64">
                  <c:v>0.64995487499982119</c:v>
                </c:pt>
                <c:pt idx="65">
                  <c:v>0.65995387500151992</c:v>
                </c:pt>
                <c:pt idx="66">
                  <c:v>0.66995287500321865</c:v>
                </c:pt>
                <c:pt idx="67">
                  <c:v>0.67995287501253188</c:v>
                </c:pt>
                <c:pt idx="68">
                  <c:v>0.68995187501423061</c:v>
                </c:pt>
                <c:pt idx="69">
                  <c:v>0.69995087501592934</c:v>
                </c:pt>
                <c:pt idx="70">
                  <c:v>0.70995087502524257</c:v>
                </c:pt>
                <c:pt idx="71">
                  <c:v>0.71994987499783747</c:v>
                </c:pt>
                <c:pt idx="72">
                  <c:v>0.7299488749995362</c:v>
                </c:pt>
                <c:pt idx="73">
                  <c:v>0.73994787500123493</c:v>
                </c:pt>
                <c:pt idx="74">
                  <c:v>0.74994787501054816</c:v>
                </c:pt>
                <c:pt idx="75">
                  <c:v>0.75994687501224689</c:v>
                </c:pt>
                <c:pt idx="76">
                  <c:v>0.76994587501394562</c:v>
                </c:pt>
                <c:pt idx="77">
                  <c:v>0.77994587502325885</c:v>
                </c:pt>
                <c:pt idx="78">
                  <c:v>0.78994487502495758</c:v>
                </c:pt>
                <c:pt idx="79">
                  <c:v>0.79994387499755248</c:v>
                </c:pt>
                <c:pt idx="80">
                  <c:v>0.80994287499925122</c:v>
                </c:pt>
                <c:pt idx="81">
                  <c:v>0.81994287500856444</c:v>
                </c:pt>
                <c:pt idx="82">
                  <c:v>0.82994187501026317</c:v>
                </c:pt>
                <c:pt idx="83">
                  <c:v>0.83994087501196191</c:v>
                </c:pt>
                <c:pt idx="84">
                  <c:v>0.84994087502127513</c:v>
                </c:pt>
                <c:pt idx="85">
                  <c:v>0.85993987502297387</c:v>
                </c:pt>
                <c:pt idx="86">
                  <c:v>0.8699388750246726</c:v>
                </c:pt>
                <c:pt idx="87">
                  <c:v>0.8799378749972675</c:v>
                </c:pt>
                <c:pt idx="88">
                  <c:v>0.88993787500658073</c:v>
                </c:pt>
                <c:pt idx="89">
                  <c:v>0.89993687500827946</c:v>
                </c:pt>
                <c:pt idx="90">
                  <c:v>0.90993587500997819</c:v>
                </c:pt>
                <c:pt idx="91">
                  <c:v>0.91993587501929142</c:v>
                </c:pt>
                <c:pt idx="92">
                  <c:v>0.92993487502099015</c:v>
                </c:pt>
                <c:pt idx="93">
                  <c:v>0.93993387502268888</c:v>
                </c:pt>
                <c:pt idx="94">
                  <c:v>0.94993287502438761</c:v>
                </c:pt>
                <c:pt idx="95">
                  <c:v>0.95993287500459701</c:v>
                </c:pt>
                <c:pt idx="96">
                  <c:v>0.96993187500629574</c:v>
                </c:pt>
                <c:pt idx="97">
                  <c:v>0.97993087500799447</c:v>
                </c:pt>
                <c:pt idx="98">
                  <c:v>0.9899308750173077</c:v>
                </c:pt>
                <c:pt idx="99">
                  <c:v>0.99992987501900643</c:v>
                </c:pt>
                <c:pt idx="100">
                  <c:v>1.0099288750207052</c:v>
                </c:pt>
                <c:pt idx="101">
                  <c:v>1.0199278750224039</c:v>
                </c:pt>
                <c:pt idx="102">
                  <c:v>1.0299278750026133</c:v>
                </c:pt>
                <c:pt idx="103">
                  <c:v>1.039926875004312</c:v>
                </c:pt>
                <c:pt idx="104">
                  <c:v>1.0499258750060108</c:v>
                </c:pt>
                <c:pt idx="105">
                  <c:v>1.059925875015324</c:v>
                </c:pt>
                <c:pt idx="106">
                  <c:v>1.0699248750170227</c:v>
                </c:pt>
                <c:pt idx="107">
                  <c:v>1.0799238750187214</c:v>
                </c:pt>
                <c:pt idx="108">
                  <c:v>1.0899238749989308</c:v>
                </c:pt>
                <c:pt idx="109">
                  <c:v>1.0999228750006296</c:v>
                </c:pt>
                <c:pt idx="110">
                  <c:v>1.1099218750023283</c:v>
                </c:pt>
                <c:pt idx="111">
                  <c:v>1.1199217083340045</c:v>
                </c:pt>
                <c:pt idx="112">
                  <c:v>1.1299217083433177</c:v>
                </c:pt>
                <c:pt idx="113">
                  <c:v>1.1399207083450165</c:v>
                </c:pt>
                <c:pt idx="114">
                  <c:v>1.1499197083467152</c:v>
                </c:pt>
                <c:pt idx="115">
                  <c:v>1.1599197083560284</c:v>
                </c:pt>
                <c:pt idx="116">
                  <c:v>1.1699187083577272</c:v>
                </c:pt>
                <c:pt idx="117">
                  <c:v>1.1799177083594259</c:v>
                </c:pt>
                <c:pt idx="118">
                  <c:v>1.1899167083320208</c:v>
                </c:pt>
                <c:pt idx="119">
                  <c:v>1.199916708341334</c:v>
                </c:pt>
                <c:pt idx="120">
                  <c:v>1.2099157083430327</c:v>
                </c:pt>
                <c:pt idx="121">
                  <c:v>1.2199147083447315</c:v>
                </c:pt>
                <c:pt idx="122">
                  <c:v>1.2299147083540447</c:v>
                </c:pt>
                <c:pt idx="123">
                  <c:v>1.2399137083557434</c:v>
                </c:pt>
                <c:pt idx="124">
                  <c:v>1.2499127083574422</c:v>
                </c:pt>
                <c:pt idx="125">
                  <c:v>1.2599117083591409</c:v>
                </c:pt>
                <c:pt idx="126">
                  <c:v>1.2699117083393503</c:v>
                </c:pt>
                <c:pt idx="127">
                  <c:v>1.279910708341049</c:v>
                </c:pt>
                <c:pt idx="128">
                  <c:v>1.2899097083427478</c:v>
                </c:pt>
                <c:pt idx="129">
                  <c:v>1.299909708352061</c:v>
                </c:pt>
                <c:pt idx="130">
                  <c:v>1.3099087083537597</c:v>
                </c:pt>
                <c:pt idx="131">
                  <c:v>1.3199077083554585</c:v>
                </c:pt>
                <c:pt idx="132">
                  <c:v>1.3299067083571572</c:v>
                </c:pt>
                <c:pt idx="133">
                  <c:v>1.3399067083373666</c:v>
                </c:pt>
                <c:pt idx="134">
                  <c:v>1.3499057083390653</c:v>
                </c:pt>
                <c:pt idx="135">
                  <c:v>1.359904708340764</c:v>
                </c:pt>
                <c:pt idx="136">
                  <c:v>1.3699047083500773</c:v>
                </c:pt>
                <c:pt idx="137">
                  <c:v>1.379903708351776</c:v>
                </c:pt>
                <c:pt idx="138">
                  <c:v>1.3899027083534747</c:v>
                </c:pt>
                <c:pt idx="139">
                  <c:v>1.3999027083336841</c:v>
                </c:pt>
                <c:pt idx="140">
                  <c:v>1.4099017083353829</c:v>
                </c:pt>
                <c:pt idx="141">
                  <c:v>1.4199007083370816</c:v>
                </c:pt>
                <c:pt idx="142">
                  <c:v>1.4298997083387803</c:v>
                </c:pt>
                <c:pt idx="143">
                  <c:v>1.4398997083480936</c:v>
                </c:pt>
                <c:pt idx="144">
                  <c:v>1.4498987083497923</c:v>
                </c:pt>
                <c:pt idx="145">
                  <c:v>1.459897708351491</c:v>
                </c:pt>
                <c:pt idx="146">
                  <c:v>1.4698977083317004</c:v>
                </c:pt>
                <c:pt idx="147">
                  <c:v>1.4798967083333991</c:v>
                </c:pt>
                <c:pt idx="148">
                  <c:v>1.4898957083350979</c:v>
                </c:pt>
                <c:pt idx="149">
                  <c:v>1.4998947083367966</c:v>
                </c:pt>
                <c:pt idx="150">
                  <c:v>1.5098947083461098</c:v>
                </c:pt>
                <c:pt idx="151">
                  <c:v>1.5198937083478086</c:v>
                </c:pt>
                <c:pt idx="152">
                  <c:v>1.5298927083495073</c:v>
                </c:pt>
                <c:pt idx="153">
                  <c:v>1.5398927083588205</c:v>
                </c:pt>
                <c:pt idx="154">
                  <c:v>1.5498917083314154</c:v>
                </c:pt>
                <c:pt idx="155">
                  <c:v>1.5598907083331142</c:v>
                </c:pt>
                <c:pt idx="156">
                  <c:v>1.5698897083348129</c:v>
                </c:pt>
                <c:pt idx="157">
                  <c:v>1.5798897083441261</c:v>
                </c:pt>
                <c:pt idx="158">
                  <c:v>1.5898887083458249</c:v>
                </c:pt>
                <c:pt idx="159">
                  <c:v>1.5998877083475236</c:v>
                </c:pt>
                <c:pt idx="160">
                  <c:v>1.6098877083568368</c:v>
                </c:pt>
                <c:pt idx="161">
                  <c:v>1.6198867083585355</c:v>
                </c:pt>
                <c:pt idx="162">
                  <c:v>1.6298857083311304</c:v>
                </c:pt>
                <c:pt idx="163">
                  <c:v>1.6398857083404437</c:v>
                </c:pt>
                <c:pt idx="164">
                  <c:v>1.6498847083421424</c:v>
                </c:pt>
                <c:pt idx="165">
                  <c:v>1.6598837083438411</c:v>
                </c:pt>
                <c:pt idx="166">
                  <c:v>1.6698827083455399</c:v>
                </c:pt>
                <c:pt idx="167">
                  <c:v>1.6798827083548531</c:v>
                </c:pt>
                <c:pt idx="168">
                  <c:v>1.6898817083565518</c:v>
                </c:pt>
                <c:pt idx="169">
                  <c:v>1.6998807083582506</c:v>
                </c:pt>
                <c:pt idx="170">
                  <c:v>1.70988070833846</c:v>
                </c:pt>
                <c:pt idx="171">
                  <c:v>1.7198797083401587</c:v>
                </c:pt>
                <c:pt idx="172">
                  <c:v>1.7298787083418574</c:v>
                </c:pt>
                <c:pt idx="173">
                  <c:v>1.7398777083435562</c:v>
                </c:pt>
                <c:pt idx="174">
                  <c:v>1.7498777083528694</c:v>
                </c:pt>
                <c:pt idx="175">
                  <c:v>1.7598767083545681</c:v>
                </c:pt>
                <c:pt idx="176">
                  <c:v>1.7698757083562668</c:v>
                </c:pt>
                <c:pt idx="177">
                  <c:v>1.7798757083364762</c:v>
                </c:pt>
                <c:pt idx="178">
                  <c:v>1.789874708338175</c:v>
                </c:pt>
                <c:pt idx="179">
                  <c:v>1.7998737083398737</c:v>
                </c:pt>
                <c:pt idx="180">
                  <c:v>1.8098727083415724</c:v>
                </c:pt>
                <c:pt idx="181">
                  <c:v>1.8198727083508857</c:v>
                </c:pt>
                <c:pt idx="182">
                  <c:v>1.8298717083525844</c:v>
                </c:pt>
                <c:pt idx="183">
                  <c:v>1.8398707083542831</c:v>
                </c:pt>
                <c:pt idx="184">
                  <c:v>1.8498707083344925</c:v>
                </c:pt>
                <c:pt idx="185">
                  <c:v>1.8598697083361913</c:v>
                </c:pt>
                <c:pt idx="186">
                  <c:v>1.86986870833789</c:v>
                </c:pt>
                <c:pt idx="187">
                  <c:v>1.8798687083472032</c:v>
                </c:pt>
                <c:pt idx="188">
                  <c:v>1.8898677083489019</c:v>
                </c:pt>
                <c:pt idx="189">
                  <c:v>1.8998667083506007</c:v>
                </c:pt>
                <c:pt idx="190">
                  <c:v>1.9098657083522994</c:v>
                </c:pt>
                <c:pt idx="191">
                  <c:v>1.9198657083325088</c:v>
                </c:pt>
                <c:pt idx="192">
                  <c:v>1.9298647083342075</c:v>
                </c:pt>
                <c:pt idx="193">
                  <c:v>1.9398637083359063</c:v>
                </c:pt>
                <c:pt idx="194">
                  <c:v>1.9498637083452195</c:v>
                </c:pt>
                <c:pt idx="195">
                  <c:v>1.9598627083469182</c:v>
                </c:pt>
                <c:pt idx="196">
                  <c:v>1.969861708348617</c:v>
                </c:pt>
                <c:pt idx="197">
                  <c:v>1.9798607083503157</c:v>
                </c:pt>
                <c:pt idx="198">
                  <c:v>1.9898607083305251</c:v>
                </c:pt>
                <c:pt idx="199">
                  <c:v>1.9998597083322238</c:v>
                </c:pt>
                <c:pt idx="200">
                  <c:v>2.0098587083339226</c:v>
                </c:pt>
                <c:pt idx="201">
                  <c:v>2.0198587083432358</c:v>
                </c:pt>
                <c:pt idx="202">
                  <c:v>2.0298577083449345</c:v>
                </c:pt>
                <c:pt idx="203">
                  <c:v>2.0398567083466332</c:v>
                </c:pt>
                <c:pt idx="204">
                  <c:v>2.0498567083559465</c:v>
                </c:pt>
                <c:pt idx="205">
                  <c:v>2.0598557083576452</c:v>
                </c:pt>
                <c:pt idx="206">
                  <c:v>2.0698547083593439</c:v>
                </c:pt>
                <c:pt idx="207">
                  <c:v>2.0798537083319388</c:v>
                </c:pt>
                <c:pt idx="208">
                  <c:v>2.0898537083412521</c:v>
                </c:pt>
                <c:pt idx="209">
                  <c:v>2.0998527083429508</c:v>
                </c:pt>
                <c:pt idx="210">
                  <c:v>2.1098517083446495</c:v>
                </c:pt>
                <c:pt idx="211">
                  <c:v>2.1198515833530109</c:v>
                </c:pt>
                <c:pt idx="212">
                  <c:v>2.1298505833547097</c:v>
                </c:pt>
                <c:pt idx="213">
                  <c:v>2.1398495833564084</c:v>
                </c:pt>
                <c:pt idx="214">
                  <c:v>2.1498495833366178</c:v>
                </c:pt>
                <c:pt idx="215">
                  <c:v>2.1598485833383165</c:v>
                </c:pt>
                <c:pt idx="216">
                  <c:v>2.1698475833400153</c:v>
                </c:pt>
                <c:pt idx="217">
                  <c:v>2.179846583341714</c:v>
                </c:pt>
                <c:pt idx="218">
                  <c:v>2.1898465833510272</c:v>
                </c:pt>
                <c:pt idx="219">
                  <c:v>2.199845583352726</c:v>
                </c:pt>
                <c:pt idx="220">
                  <c:v>2.2098445833544247</c:v>
                </c:pt>
                <c:pt idx="221">
                  <c:v>2.2198445833346341</c:v>
                </c:pt>
                <c:pt idx="222">
                  <c:v>2.2298435833363328</c:v>
                </c:pt>
                <c:pt idx="223">
                  <c:v>2.2398425833380315</c:v>
                </c:pt>
                <c:pt idx="224">
                  <c:v>2.2498425833473448</c:v>
                </c:pt>
                <c:pt idx="225">
                  <c:v>2.2598415833490435</c:v>
                </c:pt>
                <c:pt idx="226">
                  <c:v>2.2698405833507422</c:v>
                </c:pt>
                <c:pt idx="227">
                  <c:v>2.279839583352441</c:v>
                </c:pt>
                <c:pt idx="228">
                  <c:v>2.2898395833326504</c:v>
                </c:pt>
                <c:pt idx="229">
                  <c:v>2.2998385833343491</c:v>
                </c:pt>
                <c:pt idx="230">
                  <c:v>2.3098375833360478</c:v>
                </c:pt>
                <c:pt idx="231">
                  <c:v>2.3198375833453611</c:v>
                </c:pt>
                <c:pt idx="232">
                  <c:v>2.3298365833470598</c:v>
                </c:pt>
                <c:pt idx="233">
                  <c:v>2.3398355833487585</c:v>
                </c:pt>
                <c:pt idx="234">
                  <c:v>2.3498345833504573</c:v>
                </c:pt>
                <c:pt idx="235">
                  <c:v>2.3598345833306666</c:v>
                </c:pt>
                <c:pt idx="236">
                  <c:v>2.3698335833323654</c:v>
                </c:pt>
                <c:pt idx="237">
                  <c:v>2.3798325833340641</c:v>
                </c:pt>
                <c:pt idx="238">
                  <c:v>2.3898325833433773</c:v>
                </c:pt>
                <c:pt idx="239">
                  <c:v>2.3998315833450761</c:v>
                </c:pt>
                <c:pt idx="240">
                  <c:v>2.4098305833467748</c:v>
                </c:pt>
                <c:pt idx="241">
                  <c:v>2.419830583356088</c:v>
                </c:pt>
                <c:pt idx="242">
                  <c:v>2.4298295833577868</c:v>
                </c:pt>
                <c:pt idx="243">
                  <c:v>2.4398285833303817</c:v>
                </c:pt>
                <c:pt idx="244">
                  <c:v>2.4498275833320804</c:v>
                </c:pt>
                <c:pt idx="245">
                  <c:v>2.4598275833413936</c:v>
                </c:pt>
                <c:pt idx="246">
                  <c:v>2.4698265833430924</c:v>
                </c:pt>
                <c:pt idx="247">
                  <c:v>2.4798255833447911</c:v>
                </c:pt>
                <c:pt idx="248">
                  <c:v>2.4898255833541043</c:v>
                </c:pt>
                <c:pt idx="249">
                  <c:v>2.499824583355803</c:v>
                </c:pt>
                <c:pt idx="250">
                  <c:v>2.5098235833575018</c:v>
                </c:pt>
                <c:pt idx="251">
                  <c:v>2.5198235833377112</c:v>
                </c:pt>
                <c:pt idx="252">
                  <c:v>2.5298225833394099</c:v>
                </c:pt>
                <c:pt idx="253">
                  <c:v>2.5398215833411086</c:v>
                </c:pt>
                <c:pt idx="254">
                  <c:v>2.5498205833428074</c:v>
                </c:pt>
                <c:pt idx="255">
                  <c:v>2.5598205833521206</c:v>
                </c:pt>
                <c:pt idx="256">
                  <c:v>2.5698195833538193</c:v>
                </c:pt>
                <c:pt idx="257">
                  <c:v>2.5798185833555181</c:v>
                </c:pt>
                <c:pt idx="258">
                  <c:v>2.5898185833357275</c:v>
                </c:pt>
                <c:pt idx="259">
                  <c:v>2.5998175833374262</c:v>
                </c:pt>
                <c:pt idx="260">
                  <c:v>2.6098165833391249</c:v>
                </c:pt>
                <c:pt idx="261">
                  <c:v>2.6198165833484381</c:v>
                </c:pt>
                <c:pt idx="262">
                  <c:v>2.6298155833501369</c:v>
                </c:pt>
                <c:pt idx="263">
                  <c:v>2.6398145833518356</c:v>
                </c:pt>
                <c:pt idx="264">
                  <c:v>2.6498135833535343</c:v>
                </c:pt>
                <c:pt idx="265">
                  <c:v>2.6598135833337437</c:v>
                </c:pt>
                <c:pt idx="266">
                  <c:v>2.6698125833354425</c:v>
                </c:pt>
                <c:pt idx="267">
                  <c:v>2.6798115833371412</c:v>
                </c:pt>
                <c:pt idx="268">
                  <c:v>2.6898115833464544</c:v>
                </c:pt>
                <c:pt idx="269">
                  <c:v>2.6998105833481532</c:v>
                </c:pt>
                <c:pt idx="270">
                  <c:v>2.7098095833498519</c:v>
                </c:pt>
                <c:pt idx="271">
                  <c:v>2.7198095833591651</c:v>
                </c:pt>
                <c:pt idx="272">
                  <c:v>2.72980858333176</c:v>
                </c:pt>
                <c:pt idx="273">
                  <c:v>2.7398075833334588</c:v>
                </c:pt>
                <c:pt idx="274">
                  <c:v>2.7498065833351575</c:v>
                </c:pt>
                <c:pt idx="275">
                  <c:v>2.7598065833444707</c:v>
                </c:pt>
                <c:pt idx="276">
                  <c:v>2.7698055833461694</c:v>
                </c:pt>
                <c:pt idx="277">
                  <c:v>2.7798045833478682</c:v>
                </c:pt>
                <c:pt idx="278">
                  <c:v>2.7898045833571814</c:v>
                </c:pt>
                <c:pt idx="279">
                  <c:v>2.7998035833588801</c:v>
                </c:pt>
                <c:pt idx="280">
                  <c:v>2.809802583331475</c:v>
                </c:pt>
                <c:pt idx="281">
                  <c:v>2.8198015833331738</c:v>
                </c:pt>
                <c:pt idx="282">
                  <c:v>2.829801583342487</c:v>
                </c:pt>
                <c:pt idx="283">
                  <c:v>2.8398005833441857</c:v>
                </c:pt>
                <c:pt idx="284">
                  <c:v>2.8497995833458845</c:v>
                </c:pt>
                <c:pt idx="285">
                  <c:v>2.8597995833551977</c:v>
                </c:pt>
                <c:pt idx="286">
                  <c:v>2.8697985833568964</c:v>
                </c:pt>
                <c:pt idx="287">
                  <c:v>2.8797975833585951</c:v>
                </c:pt>
                <c:pt idx="288">
                  <c:v>2.8897975833388045</c:v>
                </c:pt>
                <c:pt idx="289">
                  <c:v>2.8997965833405033</c:v>
                </c:pt>
                <c:pt idx="290">
                  <c:v>2.909795583342202</c:v>
                </c:pt>
                <c:pt idx="291">
                  <c:v>2.9197945833439007</c:v>
                </c:pt>
                <c:pt idx="292">
                  <c:v>2.929794583353214</c:v>
                </c:pt>
                <c:pt idx="293">
                  <c:v>2.9397935833549127</c:v>
                </c:pt>
                <c:pt idx="294">
                  <c:v>2.9497925833566114</c:v>
                </c:pt>
                <c:pt idx="295">
                  <c:v>2.9597925833368208</c:v>
                </c:pt>
                <c:pt idx="296">
                  <c:v>2.9697915833385196</c:v>
                </c:pt>
                <c:pt idx="297">
                  <c:v>2.9797905833402183</c:v>
                </c:pt>
                <c:pt idx="298">
                  <c:v>2.9897905833495315</c:v>
                </c:pt>
                <c:pt idx="299">
                  <c:v>2.9997895833512302</c:v>
                </c:pt>
                <c:pt idx="300">
                  <c:v>3.009788583352929</c:v>
                </c:pt>
                <c:pt idx="301">
                  <c:v>3.0197885833331384</c:v>
                </c:pt>
                <c:pt idx="302">
                  <c:v>3.0297875833348371</c:v>
                </c:pt>
                <c:pt idx="303">
                  <c:v>3.0397865833365358</c:v>
                </c:pt>
                <c:pt idx="304">
                  <c:v>3.0497855833382346</c:v>
                </c:pt>
                <c:pt idx="305">
                  <c:v>3.0597855833475478</c:v>
                </c:pt>
                <c:pt idx="306">
                  <c:v>3.0697845833492465</c:v>
                </c:pt>
                <c:pt idx="307">
                  <c:v>3.0797835833509453</c:v>
                </c:pt>
                <c:pt idx="308">
                  <c:v>3.0897835833311547</c:v>
                </c:pt>
                <c:pt idx="309">
                  <c:v>3.0997825833328534</c:v>
                </c:pt>
                <c:pt idx="310">
                  <c:v>3.1097815833345521</c:v>
                </c:pt>
                <c:pt idx="311">
                  <c:v>3.1197800833324436</c:v>
                </c:pt>
                <c:pt idx="312">
                  <c:v>3.1297800833417568</c:v>
                </c:pt>
                <c:pt idx="313">
                  <c:v>3.1397790833434556</c:v>
                </c:pt>
                <c:pt idx="314">
                  <c:v>3.1497780833451543</c:v>
                </c:pt>
                <c:pt idx="315">
                  <c:v>3.1597780833544675</c:v>
                </c:pt>
                <c:pt idx="316">
                  <c:v>3.1697770833561663</c:v>
                </c:pt>
                <c:pt idx="317">
                  <c:v>3.179776083357865</c:v>
                </c:pt>
                <c:pt idx="318">
                  <c:v>3.1897760833380744</c:v>
                </c:pt>
                <c:pt idx="319">
                  <c:v>3.1997750833397731</c:v>
                </c:pt>
                <c:pt idx="320">
                  <c:v>3.2097740833414719</c:v>
                </c:pt>
                <c:pt idx="321">
                  <c:v>3.2197740833507851</c:v>
                </c:pt>
                <c:pt idx="322">
                  <c:v>3.2297730833524838</c:v>
                </c:pt>
                <c:pt idx="323">
                  <c:v>3.2397720833541825</c:v>
                </c:pt>
                <c:pt idx="324">
                  <c:v>3.2497710833558813</c:v>
                </c:pt>
                <c:pt idx="325">
                  <c:v>3.2597710833360907</c:v>
                </c:pt>
                <c:pt idx="326">
                  <c:v>3.2697700833377894</c:v>
                </c:pt>
                <c:pt idx="327">
                  <c:v>3.2797690833394881</c:v>
                </c:pt>
                <c:pt idx="328">
                  <c:v>3.2897690833488014</c:v>
                </c:pt>
                <c:pt idx="329">
                  <c:v>3.2997680833505001</c:v>
                </c:pt>
                <c:pt idx="330">
                  <c:v>3.3097670833521988</c:v>
                </c:pt>
                <c:pt idx="331">
                  <c:v>3.3197660833538976</c:v>
                </c:pt>
                <c:pt idx="332">
                  <c:v>3.329766083334107</c:v>
                </c:pt>
                <c:pt idx="333">
                  <c:v>3.3397650833358057</c:v>
                </c:pt>
                <c:pt idx="334">
                  <c:v>3.3497640833375044</c:v>
                </c:pt>
                <c:pt idx="335">
                  <c:v>3.3597640833468176</c:v>
                </c:pt>
                <c:pt idx="336">
                  <c:v>3.3697630833485164</c:v>
                </c:pt>
                <c:pt idx="337">
                  <c:v>3.3797620833502151</c:v>
                </c:pt>
                <c:pt idx="338">
                  <c:v>3.3897620833304245</c:v>
                </c:pt>
                <c:pt idx="339">
                  <c:v>3.3997610833321232</c:v>
                </c:pt>
                <c:pt idx="340">
                  <c:v>3.409760083333822</c:v>
                </c:pt>
                <c:pt idx="341">
                  <c:v>3.4197600833431352</c:v>
                </c:pt>
                <c:pt idx="342">
                  <c:v>3.4297590833448339</c:v>
                </c:pt>
                <c:pt idx="343">
                  <c:v>3.4397580833465327</c:v>
                </c:pt>
                <c:pt idx="344">
                  <c:v>3.4497570833482314</c:v>
                </c:pt>
                <c:pt idx="345">
                  <c:v>3.4597570833575446</c:v>
                </c:pt>
                <c:pt idx="346">
                  <c:v>3.4697560833592433</c:v>
                </c:pt>
                <c:pt idx="347">
                  <c:v>3.4797550833318383</c:v>
                </c:pt>
                <c:pt idx="348">
                  <c:v>3.4897550833411515</c:v>
                </c:pt>
                <c:pt idx="349">
                  <c:v>3.4997540833428502</c:v>
                </c:pt>
                <c:pt idx="350">
                  <c:v>3.5097530833445489</c:v>
                </c:pt>
                <c:pt idx="351">
                  <c:v>3.5197530833538622</c:v>
                </c:pt>
                <c:pt idx="352">
                  <c:v>3.5297520833555609</c:v>
                </c:pt>
                <c:pt idx="353">
                  <c:v>3.5397510833572596</c:v>
                </c:pt>
                <c:pt idx="354">
                  <c:v>3.5497500833589584</c:v>
                </c:pt>
                <c:pt idx="355">
                  <c:v>3.5597500833391678</c:v>
                </c:pt>
                <c:pt idx="356">
                  <c:v>3.5697490833408665</c:v>
                </c:pt>
                <c:pt idx="357">
                  <c:v>3.5797480833425652</c:v>
                </c:pt>
                <c:pt idx="358">
                  <c:v>3.5897480833518784</c:v>
                </c:pt>
                <c:pt idx="359">
                  <c:v>3.5997470833535772</c:v>
                </c:pt>
                <c:pt idx="360">
                  <c:v>3.6097460833552759</c:v>
                </c:pt>
                <c:pt idx="361">
                  <c:v>3.6197460833354853</c:v>
                </c:pt>
                <c:pt idx="362">
                  <c:v>3.629745083337184</c:v>
                </c:pt>
                <c:pt idx="363">
                  <c:v>3.6397440833388828</c:v>
                </c:pt>
                <c:pt idx="364">
                  <c:v>3.6497430833405815</c:v>
                </c:pt>
                <c:pt idx="365">
                  <c:v>3.6597430833498947</c:v>
                </c:pt>
                <c:pt idx="366">
                  <c:v>3.6697420833515935</c:v>
                </c:pt>
                <c:pt idx="367">
                  <c:v>3.6797410833532922</c:v>
                </c:pt>
                <c:pt idx="368">
                  <c:v>3.6897410833335016</c:v>
                </c:pt>
                <c:pt idx="369">
                  <c:v>3.6997400833352003</c:v>
                </c:pt>
                <c:pt idx="370">
                  <c:v>3.7097390833368991</c:v>
                </c:pt>
                <c:pt idx="371">
                  <c:v>3.7197390833462123</c:v>
                </c:pt>
                <c:pt idx="372">
                  <c:v>3.729738083347911</c:v>
                </c:pt>
                <c:pt idx="373">
                  <c:v>3.7397370833496097</c:v>
                </c:pt>
                <c:pt idx="374">
                  <c:v>3.749737083358923</c:v>
                </c:pt>
                <c:pt idx="375">
                  <c:v>3.7597360833315179</c:v>
                </c:pt>
                <c:pt idx="376">
                  <c:v>3.7697350833332166</c:v>
                </c:pt>
                <c:pt idx="377">
                  <c:v>3.7797340833349153</c:v>
                </c:pt>
                <c:pt idx="378">
                  <c:v>3.7897340833442286</c:v>
                </c:pt>
                <c:pt idx="379">
                  <c:v>3.7997330833459273</c:v>
                </c:pt>
                <c:pt idx="380">
                  <c:v>3.809732083347626</c:v>
                </c:pt>
                <c:pt idx="381">
                  <c:v>3.8197320833569393</c:v>
                </c:pt>
                <c:pt idx="382">
                  <c:v>3.829731083358638</c:v>
                </c:pt>
                <c:pt idx="383">
                  <c:v>3.8397300833312329</c:v>
                </c:pt>
                <c:pt idx="384">
                  <c:v>3.8497300833405461</c:v>
                </c:pt>
                <c:pt idx="385">
                  <c:v>3.8597290833422448</c:v>
                </c:pt>
                <c:pt idx="386">
                  <c:v>3.8697280833439436</c:v>
                </c:pt>
                <c:pt idx="387">
                  <c:v>3.8797270833456423</c:v>
                </c:pt>
                <c:pt idx="388">
                  <c:v>3.8897270833549555</c:v>
                </c:pt>
                <c:pt idx="389">
                  <c:v>3.8997260833566543</c:v>
                </c:pt>
                <c:pt idx="390">
                  <c:v>3.909725083358353</c:v>
                </c:pt>
                <c:pt idx="391">
                  <c:v>3.9197250833385624</c:v>
                </c:pt>
                <c:pt idx="392">
                  <c:v>3.9297240833402611</c:v>
                </c:pt>
                <c:pt idx="393">
                  <c:v>3.9397230833419599</c:v>
                </c:pt>
                <c:pt idx="394">
                  <c:v>3.9497230833512731</c:v>
                </c:pt>
                <c:pt idx="395">
                  <c:v>3.9597220833529718</c:v>
                </c:pt>
                <c:pt idx="396">
                  <c:v>3.9697210833546706</c:v>
                </c:pt>
                <c:pt idx="397">
                  <c:v>3.9797210833348799</c:v>
                </c:pt>
                <c:pt idx="398">
                  <c:v>3.9897200833365787</c:v>
                </c:pt>
                <c:pt idx="399">
                  <c:v>3.9997190833382774</c:v>
                </c:pt>
                <c:pt idx="400">
                  <c:v>4.0097180833399761</c:v>
                </c:pt>
                <c:pt idx="401">
                  <c:v>4.0197180833492894</c:v>
                </c:pt>
                <c:pt idx="402">
                  <c:v>4.0297170833509881</c:v>
                </c:pt>
                <c:pt idx="403">
                  <c:v>4.0397160833526868</c:v>
                </c:pt>
                <c:pt idx="404">
                  <c:v>4.0497160833328962</c:v>
                </c:pt>
                <c:pt idx="405">
                  <c:v>4.059715083334595</c:v>
                </c:pt>
                <c:pt idx="406">
                  <c:v>4.0697140833362937</c:v>
                </c:pt>
                <c:pt idx="407">
                  <c:v>4.0797140833456069</c:v>
                </c:pt>
                <c:pt idx="408">
                  <c:v>4.0897130833473057</c:v>
                </c:pt>
                <c:pt idx="409">
                  <c:v>4.0997120833490044</c:v>
                </c:pt>
                <c:pt idx="410">
                  <c:v>4.1097110833507031</c:v>
                </c:pt>
                <c:pt idx="411">
                  <c:v>4.119711458333768</c:v>
                </c:pt>
                <c:pt idx="412">
                  <c:v>4.1297104583354667</c:v>
                </c:pt>
                <c:pt idx="413">
                  <c:v>4.1397094583371654</c:v>
                </c:pt>
                <c:pt idx="414">
                  <c:v>4.1497094583464786</c:v>
                </c:pt>
                <c:pt idx="415">
                  <c:v>4.1597084583481774</c:v>
                </c:pt>
                <c:pt idx="416">
                  <c:v>4.1697074583498761</c:v>
                </c:pt>
                <c:pt idx="417">
                  <c:v>4.1797074583591893</c:v>
                </c:pt>
                <c:pt idx="418">
                  <c:v>4.1897064583317842</c:v>
                </c:pt>
                <c:pt idx="419">
                  <c:v>4.199705458333483</c:v>
                </c:pt>
                <c:pt idx="420">
                  <c:v>4.2097054583427962</c:v>
                </c:pt>
                <c:pt idx="421">
                  <c:v>4.2197044583444949</c:v>
                </c:pt>
                <c:pt idx="422">
                  <c:v>4.2297034583461937</c:v>
                </c:pt>
                <c:pt idx="423">
                  <c:v>4.2397024583478924</c:v>
                </c:pt>
                <c:pt idx="424">
                  <c:v>4.2497024583572056</c:v>
                </c:pt>
                <c:pt idx="425">
                  <c:v>4.2597014583589043</c:v>
                </c:pt>
                <c:pt idx="426">
                  <c:v>4.2697004583314992</c:v>
                </c:pt>
                <c:pt idx="427">
                  <c:v>4.2797004583408125</c:v>
                </c:pt>
                <c:pt idx="428">
                  <c:v>4.2896994583425112</c:v>
                </c:pt>
                <c:pt idx="429">
                  <c:v>4.2996984583442099</c:v>
                </c:pt>
                <c:pt idx="430">
                  <c:v>4.3096984583535232</c:v>
                </c:pt>
                <c:pt idx="431">
                  <c:v>4.3196974583552219</c:v>
                </c:pt>
                <c:pt idx="432">
                  <c:v>4.3296964583569206</c:v>
                </c:pt>
                <c:pt idx="433">
                  <c:v>4.3396954583586194</c:v>
                </c:pt>
                <c:pt idx="434">
                  <c:v>4.3496954583388288</c:v>
                </c:pt>
                <c:pt idx="435">
                  <c:v>4.3596944583405275</c:v>
                </c:pt>
                <c:pt idx="436">
                  <c:v>4.3696934583422262</c:v>
                </c:pt>
                <c:pt idx="437">
                  <c:v>4.3796934583515394</c:v>
                </c:pt>
                <c:pt idx="438">
                  <c:v>4.3896924583532382</c:v>
                </c:pt>
                <c:pt idx="439">
                  <c:v>4.3996914583549369</c:v>
                </c:pt>
                <c:pt idx="440">
                  <c:v>4.4096914583351463</c:v>
                </c:pt>
                <c:pt idx="441">
                  <c:v>4.419690458336845</c:v>
                </c:pt>
                <c:pt idx="442">
                  <c:v>4.4296894583385438</c:v>
                </c:pt>
                <c:pt idx="443">
                  <c:v>4.439689458347857</c:v>
                </c:pt>
                <c:pt idx="444">
                  <c:v>4.4496884583495557</c:v>
                </c:pt>
                <c:pt idx="445">
                  <c:v>4.4596874583512545</c:v>
                </c:pt>
                <c:pt idx="446">
                  <c:v>4.4696864583529532</c:v>
                </c:pt>
                <c:pt idx="447">
                  <c:v>4.4796864583331626</c:v>
                </c:pt>
                <c:pt idx="448">
                  <c:v>4.4896854583348613</c:v>
                </c:pt>
                <c:pt idx="449">
                  <c:v>4.4996844583365601</c:v>
                </c:pt>
                <c:pt idx="450">
                  <c:v>4.5096844583458733</c:v>
                </c:pt>
                <c:pt idx="451">
                  <c:v>4.519683458347572</c:v>
                </c:pt>
                <c:pt idx="452">
                  <c:v>4.5296824583492707</c:v>
                </c:pt>
                <c:pt idx="453">
                  <c:v>4.539682458358584</c:v>
                </c:pt>
                <c:pt idx="454">
                  <c:v>4.5496814583311789</c:v>
                </c:pt>
                <c:pt idx="455">
                  <c:v>4.5596804583328776</c:v>
                </c:pt>
                <c:pt idx="456">
                  <c:v>4.5696794583345763</c:v>
                </c:pt>
                <c:pt idx="457">
                  <c:v>4.5796794583438896</c:v>
                </c:pt>
                <c:pt idx="458">
                  <c:v>4.5896784583455883</c:v>
                </c:pt>
                <c:pt idx="459">
                  <c:v>4.599677458347287</c:v>
                </c:pt>
                <c:pt idx="460">
                  <c:v>4.6096774583566003</c:v>
                </c:pt>
                <c:pt idx="461">
                  <c:v>4.619676458358299</c:v>
                </c:pt>
                <c:pt idx="462">
                  <c:v>4.6296754583308939</c:v>
                </c:pt>
                <c:pt idx="463">
                  <c:v>4.6396754583402071</c:v>
                </c:pt>
                <c:pt idx="464">
                  <c:v>4.6496744583419058</c:v>
                </c:pt>
                <c:pt idx="465">
                  <c:v>4.6596734583436046</c:v>
                </c:pt>
                <c:pt idx="466">
                  <c:v>4.6696734583529178</c:v>
                </c:pt>
                <c:pt idx="467">
                  <c:v>4.6796724583546165</c:v>
                </c:pt>
                <c:pt idx="468">
                  <c:v>4.6896714583563153</c:v>
                </c:pt>
                <c:pt idx="469">
                  <c:v>4.699670458358014</c:v>
                </c:pt>
                <c:pt idx="470">
                  <c:v>4.7096704583382234</c:v>
                </c:pt>
                <c:pt idx="471">
                  <c:v>4.7196694583399221</c:v>
                </c:pt>
                <c:pt idx="472">
                  <c:v>4.7296684583416209</c:v>
                </c:pt>
                <c:pt idx="473">
                  <c:v>4.7396684583509341</c:v>
                </c:pt>
                <c:pt idx="474">
                  <c:v>4.7496674583526328</c:v>
                </c:pt>
                <c:pt idx="475">
                  <c:v>4.7596664583543316</c:v>
                </c:pt>
                <c:pt idx="476">
                  <c:v>4.7696664583345409</c:v>
                </c:pt>
                <c:pt idx="477">
                  <c:v>4.7796654583362397</c:v>
                </c:pt>
                <c:pt idx="478">
                  <c:v>4.7896644583379384</c:v>
                </c:pt>
                <c:pt idx="479">
                  <c:v>4.7996644583472516</c:v>
                </c:pt>
                <c:pt idx="480">
                  <c:v>4.8096634583489504</c:v>
                </c:pt>
                <c:pt idx="481">
                  <c:v>4.8196624583506491</c:v>
                </c:pt>
                <c:pt idx="482">
                  <c:v>4.8296614583523478</c:v>
                </c:pt>
                <c:pt idx="483">
                  <c:v>4.8396614583325572</c:v>
                </c:pt>
                <c:pt idx="484">
                  <c:v>4.849660458334256</c:v>
                </c:pt>
                <c:pt idx="485">
                  <c:v>4.8596594583359547</c:v>
                </c:pt>
                <c:pt idx="486">
                  <c:v>4.8696594583452679</c:v>
                </c:pt>
                <c:pt idx="487">
                  <c:v>4.8796584583469667</c:v>
                </c:pt>
                <c:pt idx="488">
                  <c:v>4.8896574583486654</c:v>
                </c:pt>
                <c:pt idx="489">
                  <c:v>4.8996574583579786</c:v>
                </c:pt>
                <c:pt idx="490">
                  <c:v>4.9096564583305735</c:v>
                </c:pt>
                <c:pt idx="491">
                  <c:v>4.9196554583322722</c:v>
                </c:pt>
                <c:pt idx="492">
                  <c:v>4.9296554583415855</c:v>
                </c:pt>
                <c:pt idx="493">
                  <c:v>4.9396544583432842</c:v>
                </c:pt>
                <c:pt idx="494">
                  <c:v>4.9496534583449829</c:v>
                </c:pt>
                <c:pt idx="495">
                  <c:v>4.9596524583466817</c:v>
                </c:pt>
                <c:pt idx="496">
                  <c:v>4.9696524583559949</c:v>
                </c:pt>
                <c:pt idx="497">
                  <c:v>4.9796514583576936</c:v>
                </c:pt>
                <c:pt idx="498">
                  <c:v>4.9896504583593924</c:v>
                </c:pt>
                <c:pt idx="499">
                  <c:v>4.9996504583396018</c:v>
                </c:pt>
                <c:pt idx="500">
                  <c:v>5.0096494583413005</c:v>
                </c:pt>
                <c:pt idx="501">
                  <c:v>5.0196484583429992</c:v>
                </c:pt>
                <c:pt idx="502">
                  <c:v>5.0296484583523124</c:v>
                </c:pt>
                <c:pt idx="503">
                  <c:v>5.0396474583540112</c:v>
                </c:pt>
                <c:pt idx="504">
                  <c:v>5.0496464583557099</c:v>
                </c:pt>
                <c:pt idx="505">
                  <c:v>5.0596464583359193</c:v>
                </c:pt>
                <c:pt idx="506">
                  <c:v>5.069645458337618</c:v>
                </c:pt>
                <c:pt idx="507">
                  <c:v>5.0796444583393168</c:v>
                </c:pt>
                <c:pt idx="508">
                  <c:v>5.0896434583410155</c:v>
                </c:pt>
                <c:pt idx="509">
                  <c:v>5.0996434583503287</c:v>
                </c:pt>
                <c:pt idx="510">
                  <c:v>5.1096424583520275</c:v>
                </c:pt>
                <c:pt idx="511">
                  <c:v>5.1196418333565816</c:v>
                </c:pt>
                <c:pt idx="512">
                  <c:v>5.129641833336791</c:v>
                </c:pt>
                <c:pt idx="513">
                  <c:v>5.1396408333384898</c:v>
                </c:pt>
                <c:pt idx="514">
                  <c:v>5.1496398333401885</c:v>
                </c:pt>
                <c:pt idx="515">
                  <c:v>5.1596398333495017</c:v>
                </c:pt>
                <c:pt idx="516">
                  <c:v>5.1696388333512004</c:v>
                </c:pt>
                <c:pt idx="517">
                  <c:v>5.1796378333528992</c:v>
                </c:pt>
                <c:pt idx="518">
                  <c:v>5.1896378333331086</c:v>
                </c:pt>
                <c:pt idx="519">
                  <c:v>5.1996368333348073</c:v>
                </c:pt>
                <c:pt idx="520">
                  <c:v>5.209635833336506</c:v>
                </c:pt>
                <c:pt idx="521">
                  <c:v>5.2196348333382048</c:v>
                </c:pt>
                <c:pt idx="522">
                  <c:v>5.229634833347518</c:v>
                </c:pt>
                <c:pt idx="523">
                  <c:v>5.2396338333492167</c:v>
                </c:pt>
                <c:pt idx="524">
                  <c:v>5.2496328333509155</c:v>
                </c:pt>
                <c:pt idx="525">
                  <c:v>5.2596328333311249</c:v>
                </c:pt>
                <c:pt idx="526">
                  <c:v>5.2696318333328236</c:v>
                </c:pt>
                <c:pt idx="527">
                  <c:v>5.2796308333345223</c:v>
                </c:pt>
                <c:pt idx="528">
                  <c:v>5.2896308333438355</c:v>
                </c:pt>
                <c:pt idx="529">
                  <c:v>5.2996298333455343</c:v>
                </c:pt>
                <c:pt idx="530">
                  <c:v>5.309628833347233</c:v>
                </c:pt>
                <c:pt idx="531">
                  <c:v>5.3196288333565462</c:v>
                </c:pt>
                <c:pt idx="532">
                  <c:v>5.329627833358245</c:v>
                </c:pt>
                <c:pt idx="533">
                  <c:v>5.3396268333308399</c:v>
                </c:pt>
                <c:pt idx="534">
                  <c:v>5.3496268333401531</c:v>
                </c:pt>
                <c:pt idx="535">
                  <c:v>5.3596258333418518</c:v>
                </c:pt>
                <c:pt idx="536">
                  <c:v>5.3696248333435506</c:v>
                </c:pt>
                <c:pt idx="537">
                  <c:v>5.3796238333452493</c:v>
                </c:pt>
                <c:pt idx="538">
                  <c:v>5.3896238333545625</c:v>
                </c:pt>
                <c:pt idx="539">
                  <c:v>5.3996228333562613</c:v>
                </c:pt>
                <c:pt idx="540">
                  <c:v>5.40962183335796</c:v>
                </c:pt>
                <c:pt idx="541">
                  <c:v>5.4196218333381694</c:v>
                </c:pt>
                <c:pt idx="542">
                  <c:v>5.4296208333398681</c:v>
                </c:pt>
                <c:pt idx="543">
                  <c:v>5.4396198333415668</c:v>
                </c:pt>
                <c:pt idx="544">
                  <c:v>5.4496198333508801</c:v>
                </c:pt>
                <c:pt idx="545">
                  <c:v>5.4596188333525788</c:v>
                </c:pt>
                <c:pt idx="546">
                  <c:v>5.4696178333542775</c:v>
                </c:pt>
                <c:pt idx="547">
                  <c:v>5.4796178333344869</c:v>
                </c:pt>
                <c:pt idx="548">
                  <c:v>5.4896168333361857</c:v>
                </c:pt>
                <c:pt idx="549">
                  <c:v>5.4996158333378844</c:v>
                </c:pt>
                <c:pt idx="550">
                  <c:v>5.5096148333395831</c:v>
                </c:pt>
                <c:pt idx="551">
                  <c:v>5.5196148333488964</c:v>
                </c:pt>
                <c:pt idx="552">
                  <c:v>5.5296138333505951</c:v>
                </c:pt>
                <c:pt idx="553">
                  <c:v>5.5396128333522938</c:v>
                </c:pt>
                <c:pt idx="554">
                  <c:v>5.5496128333325032</c:v>
                </c:pt>
                <c:pt idx="555">
                  <c:v>5.5596118333342019</c:v>
                </c:pt>
                <c:pt idx="556">
                  <c:v>5.5696108333359007</c:v>
                </c:pt>
                <c:pt idx="557">
                  <c:v>5.5796108333452139</c:v>
                </c:pt>
                <c:pt idx="558">
                  <c:v>5.5896098333469126</c:v>
                </c:pt>
                <c:pt idx="559">
                  <c:v>5.5996088333486114</c:v>
                </c:pt>
                <c:pt idx="560">
                  <c:v>5.6096088333579246</c:v>
                </c:pt>
                <c:pt idx="561">
                  <c:v>5.6196078333305195</c:v>
                </c:pt>
                <c:pt idx="562">
                  <c:v>5.6296068333322182</c:v>
                </c:pt>
                <c:pt idx="563">
                  <c:v>5.639605833333917</c:v>
                </c:pt>
                <c:pt idx="564">
                  <c:v>5.6496058333432302</c:v>
                </c:pt>
                <c:pt idx="565">
                  <c:v>5.6596048333449289</c:v>
                </c:pt>
                <c:pt idx="566">
                  <c:v>5.6696038333466277</c:v>
                </c:pt>
                <c:pt idx="567">
                  <c:v>5.6796038333559409</c:v>
                </c:pt>
                <c:pt idx="568">
                  <c:v>5.6896028333576396</c:v>
                </c:pt>
                <c:pt idx="569">
                  <c:v>5.6996018333593383</c:v>
                </c:pt>
                <c:pt idx="570">
                  <c:v>5.7096018333395477</c:v>
                </c:pt>
                <c:pt idx="571">
                  <c:v>5.7196008333412465</c:v>
                </c:pt>
                <c:pt idx="572">
                  <c:v>5.7295998333429452</c:v>
                </c:pt>
                <c:pt idx="573">
                  <c:v>5.7395998333522584</c:v>
                </c:pt>
                <c:pt idx="574">
                  <c:v>5.7495988333539572</c:v>
                </c:pt>
                <c:pt idx="575">
                  <c:v>5.7595978333556559</c:v>
                </c:pt>
                <c:pt idx="576">
                  <c:v>5.7695968333573546</c:v>
                </c:pt>
                <c:pt idx="577">
                  <c:v>5.779596833337564</c:v>
                </c:pt>
                <c:pt idx="578">
                  <c:v>5.7895958333392628</c:v>
                </c:pt>
                <c:pt idx="579">
                  <c:v>5.7995948333409615</c:v>
                </c:pt>
                <c:pt idx="580">
                  <c:v>5.8095948333502747</c:v>
                </c:pt>
                <c:pt idx="581">
                  <c:v>5.8195938333519734</c:v>
                </c:pt>
                <c:pt idx="582">
                  <c:v>5.8295928333536722</c:v>
                </c:pt>
                <c:pt idx="583">
                  <c:v>5.8395928333338816</c:v>
                </c:pt>
                <c:pt idx="584">
                  <c:v>5.8495918333355803</c:v>
                </c:pt>
                <c:pt idx="585">
                  <c:v>5.859590833337279</c:v>
                </c:pt>
                <c:pt idx="586">
                  <c:v>5.8695908333465923</c:v>
                </c:pt>
                <c:pt idx="587">
                  <c:v>5.879589833348291</c:v>
                </c:pt>
                <c:pt idx="588">
                  <c:v>5.8895888333499897</c:v>
                </c:pt>
                <c:pt idx="589">
                  <c:v>5.899588833359303</c:v>
                </c:pt>
                <c:pt idx="590">
                  <c:v>5.9095878333318979</c:v>
                </c:pt>
                <c:pt idx="591">
                  <c:v>5.9195868333335966</c:v>
                </c:pt>
                <c:pt idx="592">
                  <c:v>5.9295858333352953</c:v>
                </c:pt>
                <c:pt idx="593">
                  <c:v>5.9395858333446085</c:v>
                </c:pt>
                <c:pt idx="594">
                  <c:v>5.9495848333463073</c:v>
                </c:pt>
                <c:pt idx="595">
                  <c:v>5.959583833348006</c:v>
                </c:pt>
                <c:pt idx="596">
                  <c:v>5.9695838333573192</c:v>
                </c:pt>
                <c:pt idx="597">
                  <c:v>5.979582833359018</c:v>
                </c:pt>
                <c:pt idx="598">
                  <c:v>5.9895818333316129</c:v>
                </c:pt>
                <c:pt idx="599">
                  <c:v>5.9995818333409261</c:v>
                </c:pt>
                <c:pt idx="600">
                  <c:v>6.0095808333426248</c:v>
                </c:pt>
                <c:pt idx="601">
                  <c:v>6.0195798333443236</c:v>
                </c:pt>
                <c:pt idx="602">
                  <c:v>6.0295798333536368</c:v>
                </c:pt>
                <c:pt idx="603">
                  <c:v>6.0395788333553355</c:v>
                </c:pt>
                <c:pt idx="604">
                  <c:v>6.0495778333570343</c:v>
                </c:pt>
                <c:pt idx="605">
                  <c:v>6.0595778333372436</c:v>
                </c:pt>
                <c:pt idx="606">
                  <c:v>6.0695768333389424</c:v>
                </c:pt>
                <c:pt idx="607">
                  <c:v>6.0795758333406411</c:v>
                </c:pt>
                <c:pt idx="608">
                  <c:v>6.0895748333423398</c:v>
                </c:pt>
                <c:pt idx="609">
                  <c:v>6.0995748333516531</c:v>
                </c:pt>
                <c:pt idx="610">
                  <c:v>6.1095738333533518</c:v>
                </c:pt>
                <c:pt idx="611">
                  <c:v>6.1195728333550505</c:v>
                </c:pt>
                <c:pt idx="612">
                  <c:v>6.1295728333352599</c:v>
                </c:pt>
                <c:pt idx="613">
                  <c:v>6.1395718333369587</c:v>
                </c:pt>
                <c:pt idx="614">
                  <c:v>6.1495708333386574</c:v>
                </c:pt>
                <c:pt idx="615">
                  <c:v>6.1595708333479706</c:v>
                </c:pt>
                <c:pt idx="616">
                  <c:v>6.1695698333496694</c:v>
                </c:pt>
                <c:pt idx="617">
                  <c:v>6.1795688333513681</c:v>
                </c:pt>
                <c:pt idx="618">
                  <c:v>6.1895688333315775</c:v>
                </c:pt>
                <c:pt idx="619">
                  <c:v>6.1995678333332762</c:v>
                </c:pt>
                <c:pt idx="620">
                  <c:v>6.2095668333349749</c:v>
                </c:pt>
                <c:pt idx="621">
                  <c:v>6.2195668333442882</c:v>
                </c:pt>
                <c:pt idx="622">
                  <c:v>6.2295658333459869</c:v>
                </c:pt>
                <c:pt idx="623">
                  <c:v>6.2395648333476856</c:v>
                </c:pt>
                <c:pt idx="624">
                  <c:v>6.2495638333493844</c:v>
                </c:pt>
                <c:pt idx="625">
                  <c:v>6.2595638333586976</c:v>
                </c:pt>
                <c:pt idx="626">
                  <c:v>6.2695628333312925</c:v>
                </c:pt>
                <c:pt idx="627">
                  <c:v>6.2795618333329912</c:v>
                </c:pt>
                <c:pt idx="628">
                  <c:v>6.2895618333423045</c:v>
                </c:pt>
                <c:pt idx="629">
                  <c:v>6.2995608333440032</c:v>
                </c:pt>
                <c:pt idx="630">
                  <c:v>6.3095598333457019</c:v>
                </c:pt>
                <c:pt idx="631">
                  <c:v>6.3195598333550151</c:v>
                </c:pt>
                <c:pt idx="632">
                  <c:v>6.3295588333567139</c:v>
                </c:pt>
                <c:pt idx="633">
                  <c:v>6.3395578333584126</c:v>
                </c:pt>
                <c:pt idx="634">
                  <c:v>6.349557833338622</c:v>
                </c:pt>
                <c:pt idx="635">
                  <c:v>6.3595568333403207</c:v>
                </c:pt>
                <c:pt idx="636">
                  <c:v>6.3695558333420195</c:v>
                </c:pt>
                <c:pt idx="637">
                  <c:v>6.3795558333513327</c:v>
                </c:pt>
                <c:pt idx="638">
                  <c:v>6.3895548333530314</c:v>
                </c:pt>
                <c:pt idx="639">
                  <c:v>6.3995538333547302</c:v>
                </c:pt>
                <c:pt idx="640">
                  <c:v>6.4095528333564289</c:v>
                </c:pt>
                <c:pt idx="641">
                  <c:v>6.4195528333366383</c:v>
                </c:pt>
                <c:pt idx="642">
                  <c:v>6.429551833338337</c:v>
                </c:pt>
                <c:pt idx="643">
                  <c:v>6.4395508333400358</c:v>
                </c:pt>
                <c:pt idx="644">
                  <c:v>6.449550833349349</c:v>
                </c:pt>
                <c:pt idx="645">
                  <c:v>6.4595498333510477</c:v>
                </c:pt>
                <c:pt idx="646">
                  <c:v>6.4695488333527464</c:v>
                </c:pt>
                <c:pt idx="647">
                  <c:v>6.4795488333329558</c:v>
                </c:pt>
                <c:pt idx="648">
                  <c:v>6.4895478333346546</c:v>
                </c:pt>
                <c:pt idx="649">
                  <c:v>6.4995468333363533</c:v>
                </c:pt>
                <c:pt idx="650">
                  <c:v>6.5095468333456665</c:v>
                </c:pt>
                <c:pt idx="651">
                  <c:v>6.5195458333473653</c:v>
                </c:pt>
                <c:pt idx="652">
                  <c:v>6.529544833349064</c:v>
                </c:pt>
                <c:pt idx="653">
                  <c:v>6.5395448333583772</c:v>
                </c:pt>
                <c:pt idx="654">
                  <c:v>6.5495438333309721</c:v>
                </c:pt>
                <c:pt idx="655">
                  <c:v>6.5595428333326709</c:v>
                </c:pt>
                <c:pt idx="656">
                  <c:v>6.5695418333343696</c:v>
                </c:pt>
                <c:pt idx="657">
                  <c:v>6.5795418333436828</c:v>
                </c:pt>
                <c:pt idx="658">
                  <c:v>6.5895408333453815</c:v>
                </c:pt>
                <c:pt idx="659">
                  <c:v>6.5995398333470803</c:v>
                </c:pt>
                <c:pt idx="660">
                  <c:v>6.6095398333563935</c:v>
                </c:pt>
                <c:pt idx="661">
                  <c:v>6.6195388333580922</c:v>
                </c:pt>
                <c:pt idx="662">
                  <c:v>6.6295378333306871</c:v>
                </c:pt>
                <c:pt idx="663">
                  <c:v>6.6395378333400004</c:v>
                </c:pt>
                <c:pt idx="664">
                  <c:v>6.6495368333416991</c:v>
                </c:pt>
                <c:pt idx="665">
                  <c:v>6.6595358333433978</c:v>
                </c:pt>
                <c:pt idx="666">
                  <c:v>6.6695358333527111</c:v>
                </c:pt>
                <c:pt idx="667">
                  <c:v>6.6795348333544098</c:v>
                </c:pt>
                <c:pt idx="668">
                  <c:v>6.6895338333561085</c:v>
                </c:pt>
                <c:pt idx="669">
                  <c:v>6.6995338333363179</c:v>
                </c:pt>
                <c:pt idx="670">
                  <c:v>6.7095328333380166</c:v>
                </c:pt>
                <c:pt idx="671">
                  <c:v>6.7195318333397154</c:v>
                </c:pt>
                <c:pt idx="672">
                  <c:v>6.7295308333414141</c:v>
                </c:pt>
                <c:pt idx="673">
                  <c:v>6.7395308333507273</c:v>
                </c:pt>
                <c:pt idx="674">
                  <c:v>6.7495298333524261</c:v>
                </c:pt>
                <c:pt idx="675">
                  <c:v>6.7595288333541248</c:v>
                </c:pt>
                <c:pt idx="676">
                  <c:v>6.7695288333343342</c:v>
                </c:pt>
                <c:pt idx="677">
                  <c:v>6.7795278333360329</c:v>
                </c:pt>
                <c:pt idx="678">
                  <c:v>6.7895268333377317</c:v>
                </c:pt>
                <c:pt idx="679">
                  <c:v>6.7995268333470449</c:v>
                </c:pt>
                <c:pt idx="680">
                  <c:v>6.8095258333487436</c:v>
                </c:pt>
                <c:pt idx="681">
                  <c:v>6.8195248333504423</c:v>
                </c:pt>
                <c:pt idx="682">
                  <c:v>6.8295248333306517</c:v>
                </c:pt>
                <c:pt idx="683">
                  <c:v>6.8395238333323505</c:v>
                </c:pt>
                <c:pt idx="684">
                  <c:v>6.8495228333340492</c:v>
                </c:pt>
                <c:pt idx="685">
                  <c:v>6.8595228333433624</c:v>
                </c:pt>
                <c:pt idx="686">
                  <c:v>6.8695218333450612</c:v>
                </c:pt>
                <c:pt idx="687">
                  <c:v>6.8795208333467599</c:v>
                </c:pt>
                <c:pt idx="688">
                  <c:v>6.8895198333484586</c:v>
                </c:pt>
                <c:pt idx="689">
                  <c:v>6.8995198333577719</c:v>
                </c:pt>
                <c:pt idx="690">
                  <c:v>6.9095188333303668</c:v>
                </c:pt>
                <c:pt idx="691">
                  <c:v>6.9195178333320655</c:v>
                </c:pt>
                <c:pt idx="692">
                  <c:v>6.9295178333413787</c:v>
                </c:pt>
                <c:pt idx="693">
                  <c:v>6.9395168333430775</c:v>
                </c:pt>
                <c:pt idx="694">
                  <c:v>6.9495158333447762</c:v>
                </c:pt>
                <c:pt idx="695">
                  <c:v>6.9595158333540894</c:v>
                </c:pt>
                <c:pt idx="696">
                  <c:v>6.9695148333557881</c:v>
                </c:pt>
                <c:pt idx="697">
                  <c:v>6.9795138333574869</c:v>
                </c:pt>
                <c:pt idx="698">
                  <c:v>6.9895138333376963</c:v>
                </c:pt>
                <c:pt idx="699">
                  <c:v>6.999512833339395</c:v>
                </c:pt>
                <c:pt idx="700">
                  <c:v>7.0095118333410937</c:v>
                </c:pt>
                <c:pt idx="701">
                  <c:v>7.019511833350407</c:v>
                </c:pt>
                <c:pt idx="702">
                  <c:v>7.0295108333521057</c:v>
                </c:pt>
                <c:pt idx="703">
                  <c:v>7.0395098333538044</c:v>
                </c:pt>
                <c:pt idx="704">
                  <c:v>7.0495098333340138</c:v>
                </c:pt>
                <c:pt idx="705">
                  <c:v>7.0595088333357126</c:v>
                </c:pt>
                <c:pt idx="706">
                  <c:v>7.0695078333374113</c:v>
                </c:pt>
                <c:pt idx="707">
                  <c:v>7.07950683333911</c:v>
                </c:pt>
                <c:pt idx="708">
                  <c:v>7.0895068333484232</c:v>
                </c:pt>
                <c:pt idx="709">
                  <c:v>7.099505833350122</c:v>
                </c:pt>
                <c:pt idx="710">
                  <c:v>7.1095048333518207</c:v>
                </c:pt>
                <c:pt idx="711">
                  <c:v>7.1195042500039563</c:v>
                </c:pt>
                <c:pt idx="712">
                  <c:v>7.129503250005655</c:v>
                </c:pt>
                <c:pt idx="713">
                  <c:v>7.1395022500073537</c:v>
                </c:pt>
                <c:pt idx="714">
                  <c:v>7.1495022500166669</c:v>
                </c:pt>
                <c:pt idx="715">
                  <c:v>7.1595012500183657</c:v>
                </c:pt>
                <c:pt idx="716">
                  <c:v>7.1695002500200644</c:v>
                </c:pt>
                <c:pt idx="717">
                  <c:v>7.1795002500002738</c:v>
                </c:pt>
                <c:pt idx="718">
                  <c:v>7.1894992500019725</c:v>
                </c:pt>
                <c:pt idx="719">
                  <c:v>7.1994982500036713</c:v>
                </c:pt>
                <c:pt idx="720">
                  <c:v>7.2094982500129845</c:v>
                </c:pt>
                <c:pt idx="721">
                  <c:v>7.2194972500146832</c:v>
                </c:pt>
                <c:pt idx="722">
                  <c:v>7.229496250016382</c:v>
                </c:pt>
                <c:pt idx="723">
                  <c:v>7.2394962500256952</c:v>
                </c:pt>
                <c:pt idx="724">
                  <c:v>7.2494952499982901</c:v>
                </c:pt>
                <c:pt idx="725">
                  <c:v>7.2594942499999888</c:v>
                </c:pt>
                <c:pt idx="726">
                  <c:v>7.269494250009302</c:v>
                </c:pt>
                <c:pt idx="727">
                  <c:v>7.2794932500110008</c:v>
                </c:pt>
                <c:pt idx="728">
                  <c:v>7.2894922500126995</c:v>
                </c:pt>
                <c:pt idx="729">
                  <c:v>7.2994912500143982</c:v>
                </c:pt>
                <c:pt idx="730">
                  <c:v>7.3094912500237115</c:v>
                </c:pt>
                <c:pt idx="731">
                  <c:v>7.3194902500254102</c:v>
                </c:pt>
                <c:pt idx="732">
                  <c:v>7.3294892499980051</c:v>
                </c:pt>
                <c:pt idx="733">
                  <c:v>7.3394892500073183</c:v>
                </c:pt>
                <c:pt idx="734">
                  <c:v>7.3494882500090171</c:v>
                </c:pt>
                <c:pt idx="735">
                  <c:v>7.3594872500107158</c:v>
                </c:pt>
                <c:pt idx="736">
                  <c:v>7.369487250020029</c:v>
                </c:pt>
                <c:pt idx="737">
                  <c:v>7.3794862500217278</c:v>
                </c:pt>
                <c:pt idx="738">
                  <c:v>7.3894852500234265</c:v>
                </c:pt>
                <c:pt idx="739">
                  <c:v>7.3994852500036359</c:v>
                </c:pt>
                <c:pt idx="740">
                  <c:v>7.4094842500053346</c:v>
                </c:pt>
                <c:pt idx="741">
                  <c:v>7.4194832500070333</c:v>
                </c:pt>
                <c:pt idx="742">
                  <c:v>7.4294832500163466</c:v>
                </c:pt>
                <c:pt idx="743">
                  <c:v>7.4394822500180453</c:v>
                </c:pt>
                <c:pt idx="744">
                  <c:v>7.449481250019744</c:v>
                </c:pt>
                <c:pt idx="745">
                  <c:v>7.4594812499999534</c:v>
                </c:pt>
                <c:pt idx="746">
                  <c:v>7.4694802500016522</c:v>
                </c:pt>
                <c:pt idx="747">
                  <c:v>7.4794792500033509</c:v>
                </c:pt>
                <c:pt idx="748">
                  <c:v>7.4894782500050496</c:v>
                </c:pt>
                <c:pt idx="749">
                  <c:v>7.4994782500143629</c:v>
                </c:pt>
                <c:pt idx="750">
                  <c:v>7.5094772500160616</c:v>
                </c:pt>
                <c:pt idx="751">
                  <c:v>7.5194762500177603</c:v>
                </c:pt>
                <c:pt idx="752">
                  <c:v>7.5294762499979697</c:v>
                </c:pt>
                <c:pt idx="753">
                  <c:v>7.5394752499996684</c:v>
                </c:pt>
                <c:pt idx="754">
                  <c:v>7.5494742500013672</c:v>
                </c:pt>
                <c:pt idx="755">
                  <c:v>7.5594742500106804</c:v>
                </c:pt>
                <c:pt idx="756">
                  <c:v>7.5694732500123791</c:v>
                </c:pt>
                <c:pt idx="757">
                  <c:v>7.5794722500140779</c:v>
                </c:pt>
                <c:pt idx="758">
                  <c:v>7.5894722500233911</c:v>
                </c:pt>
                <c:pt idx="759">
                  <c:v>7.5994712500250898</c:v>
                </c:pt>
                <c:pt idx="760">
                  <c:v>7.6094702499976847</c:v>
                </c:pt>
                <c:pt idx="761">
                  <c:v>7.619470250006998</c:v>
                </c:pt>
                <c:pt idx="762">
                  <c:v>7.6294692500086967</c:v>
                </c:pt>
                <c:pt idx="763">
                  <c:v>7.6394682500103954</c:v>
                </c:pt>
                <c:pt idx="764">
                  <c:v>7.6494672500120942</c:v>
                </c:pt>
                <c:pt idx="765">
                  <c:v>7.6594672500214074</c:v>
                </c:pt>
                <c:pt idx="766">
                  <c:v>7.6694662500231061</c:v>
                </c:pt>
                <c:pt idx="767">
                  <c:v>7.6794652500248048</c:v>
                </c:pt>
                <c:pt idx="768">
                  <c:v>7.6894652500050142</c:v>
                </c:pt>
                <c:pt idx="769">
                  <c:v>7.699464250006713</c:v>
                </c:pt>
                <c:pt idx="770">
                  <c:v>7.7094632500084117</c:v>
                </c:pt>
                <c:pt idx="771">
                  <c:v>7.7194632500177249</c:v>
                </c:pt>
                <c:pt idx="772">
                  <c:v>7.7294622500194237</c:v>
                </c:pt>
                <c:pt idx="773">
                  <c:v>7.7394612500211224</c:v>
                </c:pt>
                <c:pt idx="774">
                  <c:v>7.7494612500013318</c:v>
                </c:pt>
                <c:pt idx="775">
                  <c:v>7.7594602500030305</c:v>
                </c:pt>
                <c:pt idx="776">
                  <c:v>7.7694592500047293</c:v>
                </c:pt>
                <c:pt idx="777">
                  <c:v>7.7794592500140425</c:v>
                </c:pt>
                <c:pt idx="778">
                  <c:v>7.7894582500157412</c:v>
                </c:pt>
                <c:pt idx="779">
                  <c:v>7.7994572500174399</c:v>
                </c:pt>
                <c:pt idx="780">
                  <c:v>7.8094572499976493</c:v>
                </c:pt>
                <c:pt idx="781">
                  <c:v>7.8194562499993481</c:v>
                </c:pt>
                <c:pt idx="782">
                  <c:v>7.8294552500010468</c:v>
                </c:pt>
                <c:pt idx="783">
                  <c:v>7.83945525001036</c:v>
                </c:pt>
                <c:pt idx="784">
                  <c:v>7.8494542500120588</c:v>
                </c:pt>
                <c:pt idx="785">
                  <c:v>7.8594532500137575</c:v>
                </c:pt>
                <c:pt idx="786">
                  <c:v>7.8694522500154562</c:v>
                </c:pt>
                <c:pt idx="787">
                  <c:v>7.8794522500247695</c:v>
                </c:pt>
                <c:pt idx="788">
                  <c:v>7.8894512499973644</c:v>
                </c:pt>
                <c:pt idx="789">
                  <c:v>7.8994502499990631</c:v>
                </c:pt>
                <c:pt idx="790">
                  <c:v>7.9094502500083763</c:v>
                </c:pt>
                <c:pt idx="791">
                  <c:v>7.919449250010075</c:v>
                </c:pt>
                <c:pt idx="792">
                  <c:v>7.9294482500117738</c:v>
                </c:pt>
                <c:pt idx="793">
                  <c:v>7.939448250021087</c:v>
                </c:pt>
                <c:pt idx="794">
                  <c:v>7.9494472500227857</c:v>
                </c:pt>
                <c:pt idx="795">
                  <c:v>7.9594462500244845</c:v>
                </c:pt>
                <c:pt idx="796">
                  <c:v>7.9694462500046939</c:v>
                </c:pt>
                <c:pt idx="797">
                  <c:v>7.9794452500063926</c:v>
                </c:pt>
                <c:pt idx="798">
                  <c:v>7.9894442500080913</c:v>
                </c:pt>
                <c:pt idx="799">
                  <c:v>7.9994442500174046</c:v>
                </c:pt>
                <c:pt idx="800">
                  <c:v>8.0094432500191033</c:v>
                </c:pt>
                <c:pt idx="801">
                  <c:v>8.019442250020802</c:v>
                </c:pt>
                <c:pt idx="802">
                  <c:v>8.0294422500010114</c:v>
                </c:pt>
                <c:pt idx="803">
                  <c:v>8.0394412500027101</c:v>
                </c:pt>
                <c:pt idx="804">
                  <c:v>8.0494402500044089</c:v>
                </c:pt>
                <c:pt idx="805">
                  <c:v>8.0594402500137221</c:v>
                </c:pt>
                <c:pt idx="806">
                  <c:v>8.0694392500154208</c:v>
                </c:pt>
                <c:pt idx="807">
                  <c:v>8.0794382500171196</c:v>
                </c:pt>
                <c:pt idx="808">
                  <c:v>8.0894372500188183</c:v>
                </c:pt>
                <c:pt idx="809">
                  <c:v>8.0994372499990277</c:v>
                </c:pt>
                <c:pt idx="810">
                  <c:v>8.1094362500007264</c:v>
                </c:pt>
                <c:pt idx="811">
                  <c:v>8.119435833330499</c:v>
                </c:pt>
                <c:pt idx="812">
                  <c:v>8.1294358333398122</c:v>
                </c:pt>
                <c:pt idx="813">
                  <c:v>8.139434833341511</c:v>
                </c:pt>
                <c:pt idx="814">
                  <c:v>8.1494338333432097</c:v>
                </c:pt>
                <c:pt idx="815">
                  <c:v>8.1594338333525229</c:v>
                </c:pt>
                <c:pt idx="816">
                  <c:v>8.1694328333542217</c:v>
                </c:pt>
                <c:pt idx="817">
                  <c:v>8.1794318333559204</c:v>
                </c:pt>
                <c:pt idx="818">
                  <c:v>8.1894318333361298</c:v>
                </c:pt>
                <c:pt idx="819">
                  <c:v>8.1994308333378285</c:v>
                </c:pt>
                <c:pt idx="820">
                  <c:v>8.2094298333395272</c:v>
                </c:pt>
                <c:pt idx="821">
                  <c:v>8.2194298333488405</c:v>
                </c:pt>
                <c:pt idx="822">
                  <c:v>8.2294288333505392</c:v>
                </c:pt>
                <c:pt idx="823">
                  <c:v>8.2394278333522379</c:v>
                </c:pt>
                <c:pt idx="824">
                  <c:v>8.2494278333324473</c:v>
                </c:pt>
                <c:pt idx="825">
                  <c:v>8.2594268333341461</c:v>
                </c:pt>
                <c:pt idx="826">
                  <c:v>8.2694258333358448</c:v>
                </c:pt>
                <c:pt idx="827">
                  <c:v>8.279425833345158</c:v>
                </c:pt>
                <c:pt idx="828">
                  <c:v>8.2894248333468568</c:v>
                </c:pt>
                <c:pt idx="829">
                  <c:v>8.2994238333485555</c:v>
                </c:pt>
                <c:pt idx="830">
                  <c:v>8.3094228333502542</c:v>
                </c:pt>
                <c:pt idx="831">
                  <c:v>8.3194228333304636</c:v>
                </c:pt>
                <c:pt idx="832">
                  <c:v>8.3294218333321624</c:v>
                </c:pt>
                <c:pt idx="833">
                  <c:v>8.3394208333338611</c:v>
                </c:pt>
                <c:pt idx="834">
                  <c:v>8.3494208333431743</c:v>
                </c:pt>
                <c:pt idx="835">
                  <c:v>8.359419833344873</c:v>
                </c:pt>
                <c:pt idx="836">
                  <c:v>8.3694188333465718</c:v>
                </c:pt>
                <c:pt idx="837">
                  <c:v>8.379418833355885</c:v>
                </c:pt>
                <c:pt idx="838">
                  <c:v>8.3894178333575837</c:v>
                </c:pt>
                <c:pt idx="839">
                  <c:v>8.3994168333592825</c:v>
                </c:pt>
                <c:pt idx="840">
                  <c:v>8.4094168333394919</c:v>
                </c:pt>
                <c:pt idx="841">
                  <c:v>8.4194158333411906</c:v>
                </c:pt>
                <c:pt idx="842">
                  <c:v>8.4294148333428893</c:v>
                </c:pt>
                <c:pt idx="843">
                  <c:v>8.4394148333522025</c:v>
                </c:pt>
                <c:pt idx="844">
                  <c:v>8.4494138333539013</c:v>
                </c:pt>
                <c:pt idx="845">
                  <c:v>8.4594128333556</c:v>
                </c:pt>
                <c:pt idx="846">
                  <c:v>8.4694128333358094</c:v>
                </c:pt>
                <c:pt idx="847">
                  <c:v>8.4794118333375081</c:v>
                </c:pt>
                <c:pt idx="848">
                  <c:v>8.4894108333392069</c:v>
                </c:pt>
                <c:pt idx="849">
                  <c:v>8.4994108333485201</c:v>
                </c:pt>
                <c:pt idx="850">
                  <c:v>8.5094098333502188</c:v>
                </c:pt>
                <c:pt idx="851">
                  <c:v>8.5194088333519176</c:v>
                </c:pt>
                <c:pt idx="852">
                  <c:v>8.529408833332127</c:v>
                </c:pt>
                <c:pt idx="853">
                  <c:v>8.5394078333338257</c:v>
                </c:pt>
                <c:pt idx="854">
                  <c:v>8.5494068333355244</c:v>
                </c:pt>
                <c:pt idx="855">
                  <c:v>8.5594058333372232</c:v>
                </c:pt>
                <c:pt idx="856">
                  <c:v>8.5694058333465364</c:v>
                </c:pt>
                <c:pt idx="857">
                  <c:v>8.5794048333482351</c:v>
                </c:pt>
                <c:pt idx="858">
                  <c:v>8.5894038333499338</c:v>
                </c:pt>
                <c:pt idx="859">
                  <c:v>8.5994038333592471</c:v>
                </c:pt>
                <c:pt idx="860">
                  <c:v>8.609402833331842</c:v>
                </c:pt>
                <c:pt idx="861">
                  <c:v>8.6194018333335407</c:v>
                </c:pt>
                <c:pt idx="862">
                  <c:v>8.6294018333428539</c:v>
                </c:pt>
                <c:pt idx="863">
                  <c:v>8.6394008333445527</c:v>
                </c:pt>
                <c:pt idx="864">
                  <c:v>8.6493998333462514</c:v>
                </c:pt>
                <c:pt idx="865">
                  <c:v>8.6593998333555646</c:v>
                </c:pt>
                <c:pt idx="866">
                  <c:v>8.6693988333572634</c:v>
                </c:pt>
                <c:pt idx="867">
                  <c:v>8.6793978333589621</c:v>
                </c:pt>
                <c:pt idx="868">
                  <c:v>8.6893978333391715</c:v>
                </c:pt>
                <c:pt idx="869">
                  <c:v>8.6993968333408702</c:v>
                </c:pt>
                <c:pt idx="870">
                  <c:v>8.7093958333425689</c:v>
                </c:pt>
                <c:pt idx="871">
                  <c:v>8.7193958333518822</c:v>
                </c:pt>
                <c:pt idx="872">
                  <c:v>8.7293948333535809</c:v>
                </c:pt>
                <c:pt idx="873">
                  <c:v>8.7393938333552796</c:v>
                </c:pt>
                <c:pt idx="874">
                  <c:v>8.749393833335489</c:v>
                </c:pt>
                <c:pt idx="875">
                  <c:v>8.7593928333371878</c:v>
                </c:pt>
                <c:pt idx="876">
                  <c:v>8.7693918333388865</c:v>
                </c:pt>
                <c:pt idx="877">
                  <c:v>8.7793918333481997</c:v>
                </c:pt>
                <c:pt idx="878">
                  <c:v>8.7893908333498985</c:v>
                </c:pt>
                <c:pt idx="879">
                  <c:v>8.7993898333515972</c:v>
                </c:pt>
                <c:pt idx="880">
                  <c:v>8.8093888333532959</c:v>
                </c:pt>
                <c:pt idx="881">
                  <c:v>8.8193888333335053</c:v>
                </c:pt>
                <c:pt idx="882">
                  <c:v>8.829387833335204</c:v>
                </c:pt>
                <c:pt idx="883">
                  <c:v>8.8393868333369028</c:v>
                </c:pt>
                <c:pt idx="884">
                  <c:v>8.849386833346216</c:v>
                </c:pt>
                <c:pt idx="885">
                  <c:v>8.8593858333479147</c:v>
                </c:pt>
                <c:pt idx="886">
                  <c:v>8.8693848333496135</c:v>
                </c:pt>
                <c:pt idx="887">
                  <c:v>8.8793848333589267</c:v>
                </c:pt>
                <c:pt idx="888">
                  <c:v>8.8893838333315216</c:v>
                </c:pt>
                <c:pt idx="889">
                  <c:v>8.8993828333332203</c:v>
                </c:pt>
                <c:pt idx="890">
                  <c:v>8.9093828333425336</c:v>
                </c:pt>
                <c:pt idx="891">
                  <c:v>8.9193818333442323</c:v>
                </c:pt>
                <c:pt idx="892">
                  <c:v>8.929380833345931</c:v>
                </c:pt>
                <c:pt idx="893">
                  <c:v>8.9393808333552442</c:v>
                </c:pt>
                <c:pt idx="894">
                  <c:v>8.949379833356943</c:v>
                </c:pt>
                <c:pt idx="895">
                  <c:v>8.9593788333586417</c:v>
                </c:pt>
                <c:pt idx="896">
                  <c:v>8.9693788333388511</c:v>
                </c:pt>
                <c:pt idx="897">
                  <c:v>8.9793778333405498</c:v>
                </c:pt>
                <c:pt idx="898">
                  <c:v>8.9893768333422486</c:v>
                </c:pt>
                <c:pt idx="899">
                  <c:v>8.9993768333515618</c:v>
                </c:pt>
                <c:pt idx="900">
                  <c:v>9.0093758333532605</c:v>
                </c:pt>
                <c:pt idx="901">
                  <c:v>9.0193748333549593</c:v>
                </c:pt>
                <c:pt idx="902">
                  <c:v>9.0293748333351687</c:v>
                </c:pt>
                <c:pt idx="903">
                  <c:v>9.0393738333368674</c:v>
                </c:pt>
                <c:pt idx="904">
                  <c:v>9.0493728333385661</c:v>
                </c:pt>
                <c:pt idx="905">
                  <c:v>9.0593728333478794</c:v>
                </c:pt>
                <c:pt idx="906">
                  <c:v>9.0693718333495781</c:v>
                </c:pt>
                <c:pt idx="907">
                  <c:v>9.0793708333512768</c:v>
                </c:pt>
                <c:pt idx="908">
                  <c:v>9.0893698333529755</c:v>
                </c:pt>
                <c:pt idx="909">
                  <c:v>9.0993698333331849</c:v>
                </c:pt>
                <c:pt idx="910">
                  <c:v>9.1093688333348837</c:v>
                </c:pt>
                <c:pt idx="911">
                  <c:v>9.1193678333365824</c:v>
                </c:pt>
                <c:pt idx="912">
                  <c:v>9.1293674583430402</c:v>
                </c:pt>
                <c:pt idx="913">
                  <c:v>9.1393664583447389</c:v>
                </c:pt>
                <c:pt idx="914">
                  <c:v>9.1493654583464377</c:v>
                </c:pt>
                <c:pt idx="915">
                  <c:v>9.1593654583557509</c:v>
                </c:pt>
                <c:pt idx="916">
                  <c:v>9.1693644583574496</c:v>
                </c:pt>
                <c:pt idx="917">
                  <c:v>9.1793634583591484</c:v>
                </c:pt>
                <c:pt idx="918">
                  <c:v>9.1893634583393577</c:v>
                </c:pt>
                <c:pt idx="919">
                  <c:v>9.1993624583410565</c:v>
                </c:pt>
                <c:pt idx="920">
                  <c:v>9.2093614583427552</c:v>
                </c:pt>
                <c:pt idx="921">
                  <c:v>9.2193614583520684</c:v>
                </c:pt>
                <c:pt idx="922">
                  <c:v>9.2293604583537672</c:v>
                </c:pt>
                <c:pt idx="923">
                  <c:v>9.2393594583554659</c:v>
                </c:pt>
                <c:pt idx="924">
                  <c:v>9.2493594583356753</c:v>
                </c:pt>
                <c:pt idx="925">
                  <c:v>9.259358458337374</c:v>
                </c:pt>
                <c:pt idx="926">
                  <c:v>9.2693574583390728</c:v>
                </c:pt>
                <c:pt idx="927">
                  <c:v>9.279357458348386</c:v>
                </c:pt>
                <c:pt idx="928">
                  <c:v>9.2893564583500847</c:v>
                </c:pt>
                <c:pt idx="929">
                  <c:v>9.2993554583517835</c:v>
                </c:pt>
                <c:pt idx="930">
                  <c:v>9.3093554583319928</c:v>
                </c:pt>
                <c:pt idx="931">
                  <c:v>9.3193544583336916</c:v>
                </c:pt>
                <c:pt idx="932">
                  <c:v>9.3293534583353903</c:v>
                </c:pt>
                <c:pt idx="933">
                  <c:v>9.3393534583447035</c:v>
                </c:pt>
                <c:pt idx="934">
                  <c:v>9.3493524583464023</c:v>
                </c:pt>
                <c:pt idx="935">
                  <c:v>9.359351458348101</c:v>
                </c:pt>
                <c:pt idx="936">
                  <c:v>9.3693514583574142</c:v>
                </c:pt>
                <c:pt idx="937">
                  <c:v>9.379350458359113</c:v>
                </c:pt>
                <c:pt idx="938">
                  <c:v>9.3893494583317079</c:v>
                </c:pt>
                <c:pt idx="939">
                  <c:v>9.3993494583410211</c:v>
                </c:pt>
                <c:pt idx="940">
                  <c:v>9.4093484583427198</c:v>
                </c:pt>
                <c:pt idx="941">
                  <c:v>9.4193474583444186</c:v>
                </c:pt>
                <c:pt idx="942">
                  <c:v>9.4293464583461173</c:v>
                </c:pt>
                <c:pt idx="943">
                  <c:v>9.4393464583554305</c:v>
                </c:pt>
                <c:pt idx="944">
                  <c:v>9.4493454583571292</c:v>
                </c:pt>
                <c:pt idx="945">
                  <c:v>9.459344458358828</c:v>
                </c:pt>
                <c:pt idx="946">
                  <c:v>9.4693444583390374</c:v>
                </c:pt>
                <c:pt idx="947">
                  <c:v>9.4793434583407361</c:v>
                </c:pt>
                <c:pt idx="948">
                  <c:v>9.4893424583424348</c:v>
                </c:pt>
                <c:pt idx="949">
                  <c:v>9.4993424583517481</c:v>
                </c:pt>
                <c:pt idx="950">
                  <c:v>9.5093414583534468</c:v>
                </c:pt>
                <c:pt idx="951">
                  <c:v>9.5193404583551455</c:v>
                </c:pt>
                <c:pt idx="952">
                  <c:v>9.5293404583353549</c:v>
                </c:pt>
                <c:pt idx="953">
                  <c:v>9.5393394583370537</c:v>
                </c:pt>
                <c:pt idx="954">
                  <c:v>9.5493384583387524</c:v>
                </c:pt>
                <c:pt idx="955">
                  <c:v>9.5593384583480656</c:v>
                </c:pt>
                <c:pt idx="956">
                  <c:v>9.5693374583497643</c:v>
                </c:pt>
                <c:pt idx="957">
                  <c:v>9.5793364583514631</c:v>
                </c:pt>
                <c:pt idx="958">
                  <c:v>9.5893364583316725</c:v>
                </c:pt>
                <c:pt idx="959">
                  <c:v>9.5993354583333712</c:v>
                </c:pt>
                <c:pt idx="960">
                  <c:v>9.6093344583350699</c:v>
                </c:pt>
                <c:pt idx="961">
                  <c:v>9.6193344583443832</c:v>
                </c:pt>
                <c:pt idx="962">
                  <c:v>9.6293334583460819</c:v>
                </c:pt>
                <c:pt idx="963">
                  <c:v>9.6393324583477806</c:v>
                </c:pt>
                <c:pt idx="964">
                  <c:v>9.6493324583570939</c:v>
                </c:pt>
                <c:pt idx="965">
                  <c:v>9.6593314583587926</c:v>
                </c:pt>
                <c:pt idx="966">
                  <c:v>9.6693304583313875</c:v>
                </c:pt>
                <c:pt idx="967">
                  <c:v>9.6793304583407007</c:v>
                </c:pt>
                <c:pt idx="968">
                  <c:v>9.6893294583423994</c:v>
                </c:pt>
                <c:pt idx="969">
                  <c:v>9.6993284583440982</c:v>
                </c:pt>
                <c:pt idx="970">
                  <c:v>9.7093284583534114</c:v>
                </c:pt>
                <c:pt idx="971">
                  <c:v>9.7193274583551101</c:v>
                </c:pt>
                <c:pt idx="972">
                  <c:v>9.7293264583568089</c:v>
                </c:pt>
                <c:pt idx="973">
                  <c:v>9.7393264583370183</c:v>
                </c:pt>
                <c:pt idx="974">
                  <c:v>9.749325458338717</c:v>
                </c:pt>
                <c:pt idx="975">
                  <c:v>9.7593244583404157</c:v>
                </c:pt>
                <c:pt idx="976">
                  <c:v>9.7693234583421145</c:v>
                </c:pt>
                <c:pt idx="977">
                  <c:v>9.7793234583514277</c:v>
                </c:pt>
                <c:pt idx="978">
                  <c:v>9.7893224583531264</c:v>
                </c:pt>
                <c:pt idx="979">
                  <c:v>9.7993214583548252</c:v>
                </c:pt>
                <c:pt idx="980">
                  <c:v>9.8093214583350345</c:v>
                </c:pt>
                <c:pt idx="981">
                  <c:v>9.8193204583367333</c:v>
                </c:pt>
                <c:pt idx="982">
                  <c:v>9.829319458338432</c:v>
                </c:pt>
                <c:pt idx="983">
                  <c:v>9.8393194583477452</c:v>
                </c:pt>
                <c:pt idx="984">
                  <c:v>9.849318458349444</c:v>
                </c:pt>
                <c:pt idx="985">
                  <c:v>9.8593174583511427</c:v>
                </c:pt>
                <c:pt idx="986">
                  <c:v>9.8693174583313521</c:v>
                </c:pt>
                <c:pt idx="987">
                  <c:v>9.8793164583330508</c:v>
                </c:pt>
                <c:pt idx="988">
                  <c:v>9.8893154583347496</c:v>
                </c:pt>
                <c:pt idx="989">
                  <c:v>9.8993154583440628</c:v>
                </c:pt>
                <c:pt idx="990">
                  <c:v>9.9093144583457615</c:v>
                </c:pt>
                <c:pt idx="991">
                  <c:v>9.9193134583474603</c:v>
                </c:pt>
                <c:pt idx="992">
                  <c:v>9.9293134583567735</c:v>
                </c:pt>
                <c:pt idx="993">
                  <c:v>9.9393124583584722</c:v>
                </c:pt>
                <c:pt idx="994">
                  <c:v>9.9493114583310671</c:v>
                </c:pt>
                <c:pt idx="995">
                  <c:v>9.9593114583403803</c:v>
                </c:pt>
                <c:pt idx="996">
                  <c:v>9.9693104583420791</c:v>
                </c:pt>
                <c:pt idx="997">
                  <c:v>9.9793094583437778</c:v>
                </c:pt>
                <c:pt idx="998">
                  <c:v>9.989309458353091</c:v>
                </c:pt>
                <c:pt idx="999">
                  <c:v>9.9993084583547898</c:v>
                </c:pt>
                <c:pt idx="1000">
                  <c:v>10.009307458356488</c:v>
                </c:pt>
                <c:pt idx="1001">
                  <c:v>10.019307458336698</c:v>
                </c:pt>
                <c:pt idx="1002">
                  <c:v>10.029306458338397</c:v>
                </c:pt>
                <c:pt idx="1003">
                  <c:v>10.039305458340095</c:v>
                </c:pt>
                <c:pt idx="1004">
                  <c:v>10.049305458349409</c:v>
                </c:pt>
                <c:pt idx="1005">
                  <c:v>10.059304458351107</c:v>
                </c:pt>
                <c:pt idx="1006">
                  <c:v>10.069303458352806</c:v>
                </c:pt>
                <c:pt idx="1007">
                  <c:v>10.079303458333015</c:v>
                </c:pt>
                <c:pt idx="1008">
                  <c:v>10.089302458334714</c:v>
                </c:pt>
                <c:pt idx="1009">
                  <c:v>10.099301458336413</c:v>
                </c:pt>
                <c:pt idx="1010">
                  <c:v>10.109301458345726</c:v>
                </c:pt>
                <c:pt idx="1011">
                  <c:v>10.119300458347425</c:v>
                </c:pt>
                <c:pt idx="1012">
                  <c:v>10.129302500019548</c:v>
                </c:pt>
                <c:pt idx="1013">
                  <c:v>10.139302499999758</c:v>
                </c:pt>
                <c:pt idx="1014">
                  <c:v>10.149301500001457</c:v>
                </c:pt>
                <c:pt idx="1015">
                  <c:v>10.159300500003155</c:v>
                </c:pt>
                <c:pt idx="1016">
                  <c:v>10.169300500012469</c:v>
                </c:pt>
                <c:pt idx="1017">
                  <c:v>10.179299500014167</c:v>
                </c:pt>
                <c:pt idx="1018">
                  <c:v>10.189298500015866</c:v>
                </c:pt>
                <c:pt idx="1019">
                  <c:v>10.199297500017565</c:v>
                </c:pt>
                <c:pt idx="1020">
                  <c:v>10.209297499997774</c:v>
                </c:pt>
                <c:pt idx="1021">
                  <c:v>10.219296499999473</c:v>
                </c:pt>
                <c:pt idx="1022">
                  <c:v>10.229295500001172</c:v>
                </c:pt>
                <c:pt idx="1023">
                  <c:v>10.239295500010485</c:v>
                </c:pt>
                <c:pt idx="1024">
                  <c:v>10.249294500012184</c:v>
                </c:pt>
                <c:pt idx="1025">
                  <c:v>10.259293500013882</c:v>
                </c:pt>
                <c:pt idx="1026">
                  <c:v>10.269293500023196</c:v>
                </c:pt>
                <c:pt idx="1027">
                  <c:v>10.279292500024894</c:v>
                </c:pt>
                <c:pt idx="1028">
                  <c:v>10.289291499997489</c:v>
                </c:pt>
                <c:pt idx="1029">
                  <c:v>10.299291500006802</c:v>
                </c:pt>
                <c:pt idx="1030">
                  <c:v>10.309290500008501</c:v>
                </c:pt>
                <c:pt idx="1031">
                  <c:v>10.3192895000102</c:v>
                </c:pt>
                <c:pt idx="1032">
                  <c:v>10.329289500019513</c:v>
                </c:pt>
                <c:pt idx="1033">
                  <c:v>10.339288500021212</c:v>
                </c:pt>
                <c:pt idx="1034">
                  <c:v>10.349287500022911</c:v>
                </c:pt>
                <c:pt idx="1035">
                  <c:v>10.35928750000312</c:v>
                </c:pt>
                <c:pt idx="1036">
                  <c:v>10.369286500004819</c:v>
                </c:pt>
                <c:pt idx="1037">
                  <c:v>10.379285500006517</c:v>
                </c:pt>
                <c:pt idx="1038">
                  <c:v>10.389285500015831</c:v>
                </c:pt>
                <c:pt idx="1039">
                  <c:v>10.399284500017529</c:v>
                </c:pt>
                <c:pt idx="1040">
                  <c:v>10.409283500019228</c:v>
                </c:pt>
                <c:pt idx="1041">
                  <c:v>10.419283499999437</c:v>
                </c:pt>
                <c:pt idx="1042">
                  <c:v>10.429282500001136</c:v>
                </c:pt>
                <c:pt idx="1043">
                  <c:v>10.439281500002835</c:v>
                </c:pt>
                <c:pt idx="1044">
                  <c:v>10.449281500012148</c:v>
                </c:pt>
                <c:pt idx="1045">
                  <c:v>10.459280500013847</c:v>
                </c:pt>
                <c:pt idx="1046">
                  <c:v>10.469279500015546</c:v>
                </c:pt>
                <c:pt idx="1047">
                  <c:v>10.479279500024859</c:v>
                </c:pt>
                <c:pt idx="1048">
                  <c:v>10.489278499997454</c:v>
                </c:pt>
                <c:pt idx="1049">
                  <c:v>10.499277499999152</c:v>
                </c:pt>
                <c:pt idx="1050">
                  <c:v>10.509277500008466</c:v>
                </c:pt>
                <c:pt idx="1051">
                  <c:v>10.519276500010164</c:v>
                </c:pt>
                <c:pt idx="1052">
                  <c:v>10.529275500011863</c:v>
                </c:pt>
                <c:pt idx="1053">
                  <c:v>10.539275500021176</c:v>
                </c:pt>
                <c:pt idx="1054">
                  <c:v>10.549274500022875</c:v>
                </c:pt>
                <c:pt idx="1055">
                  <c:v>10.559273500024574</c:v>
                </c:pt>
                <c:pt idx="1056">
                  <c:v>10.569273500004783</c:v>
                </c:pt>
                <c:pt idx="1057">
                  <c:v>10.579272500006482</c:v>
                </c:pt>
                <c:pt idx="1058">
                  <c:v>10.589271500008181</c:v>
                </c:pt>
                <c:pt idx="1059">
                  <c:v>10.599271500017494</c:v>
                </c:pt>
                <c:pt idx="1060">
                  <c:v>10.609270500019193</c:v>
                </c:pt>
                <c:pt idx="1061">
                  <c:v>10.619269500020891</c:v>
                </c:pt>
                <c:pt idx="1062">
                  <c:v>10.629269500001101</c:v>
                </c:pt>
                <c:pt idx="1063">
                  <c:v>10.6392685000028</c:v>
                </c:pt>
                <c:pt idx="1064">
                  <c:v>10.649267500004498</c:v>
                </c:pt>
                <c:pt idx="1065">
                  <c:v>10.659267500013812</c:v>
                </c:pt>
                <c:pt idx="1066">
                  <c:v>10.66926650001551</c:v>
                </c:pt>
                <c:pt idx="1067">
                  <c:v>10.679265500017209</c:v>
                </c:pt>
                <c:pt idx="1068">
                  <c:v>10.689265499997418</c:v>
                </c:pt>
                <c:pt idx="1069">
                  <c:v>10.699264499999117</c:v>
                </c:pt>
                <c:pt idx="1070">
                  <c:v>10.709263500000816</c:v>
                </c:pt>
                <c:pt idx="1071">
                  <c:v>10.719263500010129</c:v>
                </c:pt>
                <c:pt idx="1072">
                  <c:v>10.729262500011828</c:v>
                </c:pt>
                <c:pt idx="1073">
                  <c:v>10.739261500013527</c:v>
                </c:pt>
                <c:pt idx="1074">
                  <c:v>10.74926150002284</c:v>
                </c:pt>
                <c:pt idx="1075">
                  <c:v>10.759260500024538</c:v>
                </c:pt>
                <c:pt idx="1076">
                  <c:v>10.769259499997133</c:v>
                </c:pt>
                <c:pt idx="1077">
                  <c:v>10.779259500006447</c:v>
                </c:pt>
                <c:pt idx="1078">
                  <c:v>10.789258500008145</c:v>
                </c:pt>
                <c:pt idx="1079">
                  <c:v>10.799257500009844</c:v>
                </c:pt>
                <c:pt idx="1080">
                  <c:v>10.809257500019157</c:v>
                </c:pt>
                <c:pt idx="1081">
                  <c:v>10.819256500020856</c:v>
                </c:pt>
                <c:pt idx="1082">
                  <c:v>10.829255500022555</c:v>
                </c:pt>
                <c:pt idx="1083">
                  <c:v>10.839255500002764</c:v>
                </c:pt>
                <c:pt idx="1084">
                  <c:v>10.849254500004463</c:v>
                </c:pt>
                <c:pt idx="1085">
                  <c:v>10.859253500006162</c:v>
                </c:pt>
                <c:pt idx="1086">
                  <c:v>10.86925250000786</c:v>
                </c:pt>
                <c:pt idx="1087">
                  <c:v>10.879252500017174</c:v>
                </c:pt>
                <c:pt idx="1088">
                  <c:v>10.889251500018872</c:v>
                </c:pt>
                <c:pt idx="1089">
                  <c:v>10.899250500020571</c:v>
                </c:pt>
                <c:pt idx="1090">
                  <c:v>10.90925050000078</c:v>
                </c:pt>
                <c:pt idx="1091">
                  <c:v>10.919249500002479</c:v>
                </c:pt>
                <c:pt idx="1092">
                  <c:v>10.929248500004178</c:v>
                </c:pt>
                <c:pt idx="1093">
                  <c:v>10.939248500013491</c:v>
                </c:pt>
                <c:pt idx="1094">
                  <c:v>10.94924750001519</c:v>
                </c:pt>
                <c:pt idx="1095">
                  <c:v>10.959246500016889</c:v>
                </c:pt>
                <c:pt idx="1096">
                  <c:v>10.969246499997098</c:v>
                </c:pt>
                <c:pt idx="1097">
                  <c:v>10.979245499998797</c:v>
                </c:pt>
                <c:pt idx="1098">
                  <c:v>10.98924550000811</c:v>
                </c:pt>
                <c:pt idx="1099">
                  <c:v>10.999244500009809</c:v>
                </c:pt>
                <c:pt idx="1100">
                  <c:v>11.009243500011507</c:v>
                </c:pt>
                <c:pt idx="1101">
                  <c:v>11.019242500013206</c:v>
                </c:pt>
                <c:pt idx="1102">
                  <c:v>11.029242500022519</c:v>
                </c:pt>
                <c:pt idx="1103">
                  <c:v>11.039241500024218</c:v>
                </c:pt>
                <c:pt idx="1104">
                  <c:v>11.049240500025917</c:v>
                </c:pt>
                <c:pt idx="1105">
                  <c:v>11.059240500006126</c:v>
                </c:pt>
                <c:pt idx="1106">
                  <c:v>11.069239500007825</c:v>
                </c:pt>
                <c:pt idx="1107">
                  <c:v>11.079238500009524</c:v>
                </c:pt>
                <c:pt idx="1108">
                  <c:v>11.089238500018837</c:v>
                </c:pt>
                <c:pt idx="1109">
                  <c:v>11.099237500020536</c:v>
                </c:pt>
                <c:pt idx="1110">
                  <c:v>11.109236500022234</c:v>
                </c:pt>
                <c:pt idx="1111">
                  <c:v>11.119236500002444</c:v>
                </c:pt>
                <c:pt idx="1112">
                  <c:v>11.129232083330862</c:v>
                </c:pt>
                <c:pt idx="1113">
                  <c:v>11.139231083332561</c:v>
                </c:pt>
                <c:pt idx="1114">
                  <c:v>11.149231083341874</c:v>
                </c:pt>
                <c:pt idx="1115">
                  <c:v>11.159230083343573</c:v>
                </c:pt>
                <c:pt idx="1116">
                  <c:v>11.169229083345272</c:v>
                </c:pt>
                <c:pt idx="1117">
                  <c:v>11.179229083354585</c:v>
                </c:pt>
                <c:pt idx="1118">
                  <c:v>11.189228083356284</c:v>
                </c:pt>
                <c:pt idx="1119">
                  <c:v>11.199227083357982</c:v>
                </c:pt>
                <c:pt idx="1120">
                  <c:v>11.209227083338192</c:v>
                </c:pt>
                <c:pt idx="1121">
                  <c:v>11.21922608333989</c:v>
                </c:pt>
                <c:pt idx="1122">
                  <c:v>11.229225083341589</c:v>
                </c:pt>
                <c:pt idx="1123">
                  <c:v>11.239225083350902</c:v>
                </c:pt>
                <c:pt idx="1124">
                  <c:v>11.249224083352601</c:v>
                </c:pt>
                <c:pt idx="1125">
                  <c:v>11.2592230833543</c:v>
                </c:pt>
                <c:pt idx="1126">
                  <c:v>11.269223083334509</c:v>
                </c:pt>
                <c:pt idx="1127">
                  <c:v>11.279222083336208</c:v>
                </c:pt>
                <c:pt idx="1128">
                  <c:v>11.289221083337907</c:v>
                </c:pt>
                <c:pt idx="1129">
                  <c:v>11.29922108334722</c:v>
                </c:pt>
                <c:pt idx="1130">
                  <c:v>11.309220083348919</c:v>
                </c:pt>
                <c:pt idx="1131">
                  <c:v>11.319219083350617</c:v>
                </c:pt>
                <c:pt idx="1132">
                  <c:v>11.329219083330827</c:v>
                </c:pt>
                <c:pt idx="1133">
                  <c:v>11.339218083332526</c:v>
                </c:pt>
                <c:pt idx="1134">
                  <c:v>11.349217083334224</c:v>
                </c:pt>
                <c:pt idx="1135">
                  <c:v>11.359217083343538</c:v>
                </c:pt>
                <c:pt idx="1136">
                  <c:v>11.369216083345236</c:v>
                </c:pt>
                <c:pt idx="1137">
                  <c:v>11.379215083346935</c:v>
                </c:pt>
                <c:pt idx="1138">
                  <c:v>11.389215083356248</c:v>
                </c:pt>
                <c:pt idx="1139">
                  <c:v>11.399214083357947</c:v>
                </c:pt>
                <c:pt idx="1140">
                  <c:v>11.409213083330542</c:v>
                </c:pt>
                <c:pt idx="1141">
                  <c:v>11.419213083339855</c:v>
                </c:pt>
                <c:pt idx="1142">
                  <c:v>11.429212083341554</c:v>
                </c:pt>
                <c:pt idx="1143">
                  <c:v>11.439211083343253</c:v>
                </c:pt>
                <c:pt idx="1144">
                  <c:v>11.449211083352566</c:v>
                </c:pt>
                <c:pt idx="1145">
                  <c:v>11.459210083354264</c:v>
                </c:pt>
                <c:pt idx="1146">
                  <c:v>11.469209083355963</c:v>
                </c:pt>
                <c:pt idx="1147">
                  <c:v>11.479209083336173</c:v>
                </c:pt>
                <c:pt idx="1148">
                  <c:v>11.489208083337871</c:v>
                </c:pt>
                <c:pt idx="1149">
                  <c:v>11.49920708333957</c:v>
                </c:pt>
                <c:pt idx="1150">
                  <c:v>11.509207083348883</c:v>
                </c:pt>
                <c:pt idx="1151">
                  <c:v>11.519206083350582</c:v>
                </c:pt>
                <c:pt idx="1152">
                  <c:v>11.529205083352281</c:v>
                </c:pt>
                <c:pt idx="1153">
                  <c:v>11.53920508333249</c:v>
                </c:pt>
                <c:pt idx="1154">
                  <c:v>11.549204083334189</c:v>
                </c:pt>
                <c:pt idx="1155">
                  <c:v>11.559203083335888</c:v>
                </c:pt>
                <c:pt idx="1156">
                  <c:v>11.569203083345201</c:v>
                </c:pt>
                <c:pt idx="1157">
                  <c:v>11.5792020833469</c:v>
                </c:pt>
                <c:pt idx="1158">
                  <c:v>11.589201083348598</c:v>
                </c:pt>
                <c:pt idx="1159">
                  <c:v>11.599201083357912</c:v>
                </c:pt>
                <c:pt idx="1160">
                  <c:v>11.609200083330506</c:v>
                </c:pt>
                <c:pt idx="1161">
                  <c:v>11.619199083332205</c:v>
                </c:pt>
                <c:pt idx="1162">
                  <c:v>11.629199083341518</c:v>
                </c:pt>
                <c:pt idx="1163">
                  <c:v>11.639198083343217</c:v>
                </c:pt>
                <c:pt idx="1164">
                  <c:v>11.649197083344916</c:v>
                </c:pt>
                <c:pt idx="1165">
                  <c:v>11.659197083354229</c:v>
                </c:pt>
                <c:pt idx="1166">
                  <c:v>11.669196083355928</c:v>
                </c:pt>
                <c:pt idx="1167">
                  <c:v>11.679195083357627</c:v>
                </c:pt>
                <c:pt idx="1168">
                  <c:v>11.689195083337836</c:v>
                </c:pt>
                <c:pt idx="1169">
                  <c:v>11.699194083339535</c:v>
                </c:pt>
                <c:pt idx="1170">
                  <c:v>11.709193083341233</c:v>
                </c:pt>
                <c:pt idx="1171">
                  <c:v>11.719193083350547</c:v>
                </c:pt>
                <c:pt idx="1172">
                  <c:v>11.729192083352245</c:v>
                </c:pt>
                <c:pt idx="1173">
                  <c:v>11.739191083353944</c:v>
                </c:pt>
                <c:pt idx="1174">
                  <c:v>11.749191083334154</c:v>
                </c:pt>
                <c:pt idx="1175">
                  <c:v>11.759190083335852</c:v>
                </c:pt>
                <c:pt idx="1176">
                  <c:v>11.769189083337551</c:v>
                </c:pt>
                <c:pt idx="1177">
                  <c:v>11.779189083346864</c:v>
                </c:pt>
                <c:pt idx="1178">
                  <c:v>11.789188083348563</c:v>
                </c:pt>
                <c:pt idx="1179">
                  <c:v>11.799187083350262</c:v>
                </c:pt>
                <c:pt idx="1180">
                  <c:v>11.809187083330471</c:v>
                </c:pt>
                <c:pt idx="1181">
                  <c:v>11.81918608333217</c:v>
                </c:pt>
                <c:pt idx="1182">
                  <c:v>11.829185083333869</c:v>
                </c:pt>
                <c:pt idx="1183">
                  <c:v>11.839185083343182</c:v>
                </c:pt>
                <c:pt idx="1184">
                  <c:v>11.84918408334488</c:v>
                </c:pt>
                <c:pt idx="1185">
                  <c:v>11.859183083346579</c:v>
                </c:pt>
                <c:pt idx="1186">
                  <c:v>11.869183083355892</c:v>
                </c:pt>
                <c:pt idx="1187">
                  <c:v>11.879182083357591</c:v>
                </c:pt>
                <c:pt idx="1188">
                  <c:v>11.88918108335929</c:v>
                </c:pt>
                <c:pt idx="1189">
                  <c:v>11.899181083339499</c:v>
                </c:pt>
                <c:pt idx="1190">
                  <c:v>11.909180083341198</c:v>
                </c:pt>
                <c:pt idx="1191">
                  <c:v>11.919179083342897</c:v>
                </c:pt>
                <c:pt idx="1192">
                  <c:v>11.92917908335221</c:v>
                </c:pt>
                <c:pt idx="1193">
                  <c:v>11.939178083353909</c:v>
                </c:pt>
                <c:pt idx="1194">
                  <c:v>11.949177083355607</c:v>
                </c:pt>
                <c:pt idx="1195">
                  <c:v>11.959177083335817</c:v>
                </c:pt>
                <c:pt idx="1196">
                  <c:v>11.969176083337516</c:v>
                </c:pt>
                <c:pt idx="1197">
                  <c:v>11.979175083339214</c:v>
                </c:pt>
                <c:pt idx="1198">
                  <c:v>11.989175083348528</c:v>
                </c:pt>
                <c:pt idx="1199">
                  <c:v>11.999174083350226</c:v>
                </c:pt>
                <c:pt idx="1200">
                  <c:v>12.009173083351925</c:v>
                </c:pt>
                <c:pt idx="1201">
                  <c:v>12.019173083332134</c:v>
                </c:pt>
                <c:pt idx="1202">
                  <c:v>12.029172083333833</c:v>
                </c:pt>
                <c:pt idx="1203">
                  <c:v>12.039171083335532</c:v>
                </c:pt>
                <c:pt idx="1204">
                  <c:v>12.049171083344845</c:v>
                </c:pt>
                <c:pt idx="1205">
                  <c:v>12.059170083346544</c:v>
                </c:pt>
                <c:pt idx="1206">
                  <c:v>12.069169083348243</c:v>
                </c:pt>
                <c:pt idx="1207">
                  <c:v>12.079169083357556</c:v>
                </c:pt>
                <c:pt idx="1208">
                  <c:v>12.089168083359255</c:v>
                </c:pt>
                <c:pt idx="1209">
                  <c:v>12.099167083331849</c:v>
                </c:pt>
                <c:pt idx="1210">
                  <c:v>12.109167083341163</c:v>
                </c:pt>
                <c:pt idx="1211">
                  <c:v>12.119166083342861</c:v>
                </c:pt>
                <c:pt idx="1212">
                  <c:v>12.129165583348367</c:v>
                </c:pt>
                <c:pt idx="1213">
                  <c:v>12.139165583357681</c:v>
                </c:pt>
                <c:pt idx="1214">
                  <c:v>12.149164583359379</c:v>
                </c:pt>
                <c:pt idx="1215">
                  <c:v>12.159163583331974</c:v>
                </c:pt>
                <c:pt idx="1216">
                  <c:v>12.169163583341287</c:v>
                </c:pt>
                <c:pt idx="1217">
                  <c:v>12.179162583342986</c:v>
                </c:pt>
                <c:pt idx="1218">
                  <c:v>12.189161583344685</c:v>
                </c:pt>
                <c:pt idx="1219">
                  <c:v>12.199161583353998</c:v>
                </c:pt>
                <c:pt idx="1220">
                  <c:v>12.209160583355697</c:v>
                </c:pt>
                <c:pt idx="1221">
                  <c:v>12.219159583357396</c:v>
                </c:pt>
                <c:pt idx="1222">
                  <c:v>12.229159583337605</c:v>
                </c:pt>
                <c:pt idx="1223">
                  <c:v>12.239158583339304</c:v>
                </c:pt>
                <c:pt idx="1224">
                  <c:v>12.249157583341002</c:v>
                </c:pt>
                <c:pt idx="1225">
                  <c:v>12.259157583350316</c:v>
                </c:pt>
                <c:pt idx="1226">
                  <c:v>12.269156583352014</c:v>
                </c:pt>
                <c:pt idx="1227">
                  <c:v>12.279155583353713</c:v>
                </c:pt>
                <c:pt idx="1228">
                  <c:v>12.289155583333923</c:v>
                </c:pt>
                <c:pt idx="1229">
                  <c:v>12.299154583335621</c:v>
                </c:pt>
                <c:pt idx="1230">
                  <c:v>12.30915358333732</c:v>
                </c:pt>
                <c:pt idx="1231">
                  <c:v>12.319153583346633</c:v>
                </c:pt>
                <c:pt idx="1232">
                  <c:v>12.329152583348332</c:v>
                </c:pt>
                <c:pt idx="1233">
                  <c:v>12.339151583350031</c:v>
                </c:pt>
                <c:pt idx="1234">
                  <c:v>12.349151583359344</c:v>
                </c:pt>
                <c:pt idx="1235">
                  <c:v>12.359150583331939</c:v>
                </c:pt>
                <c:pt idx="1236">
                  <c:v>12.369149583333638</c:v>
                </c:pt>
                <c:pt idx="1237">
                  <c:v>12.379149583342951</c:v>
                </c:pt>
                <c:pt idx="1238">
                  <c:v>12.38914858334465</c:v>
                </c:pt>
                <c:pt idx="1239">
                  <c:v>12.399147583346348</c:v>
                </c:pt>
                <c:pt idx="1240">
                  <c:v>12.409147583355661</c:v>
                </c:pt>
                <c:pt idx="1241">
                  <c:v>12.41914658335736</c:v>
                </c:pt>
                <c:pt idx="1242">
                  <c:v>12.429145583359059</c:v>
                </c:pt>
                <c:pt idx="1243">
                  <c:v>12.439145583339268</c:v>
                </c:pt>
                <c:pt idx="1244">
                  <c:v>12.449144583340967</c:v>
                </c:pt>
                <c:pt idx="1245">
                  <c:v>12.459143583342666</c:v>
                </c:pt>
                <c:pt idx="1246">
                  <c:v>12.469143583351979</c:v>
                </c:pt>
                <c:pt idx="1247">
                  <c:v>12.479142583353678</c:v>
                </c:pt>
                <c:pt idx="1248">
                  <c:v>12.489141583355376</c:v>
                </c:pt>
                <c:pt idx="1249">
                  <c:v>12.499141583335586</c:v>
                </c:pt>
                <c:pt idx="1250">
                  <c:v>12.509140583337285</c:v>
                </c:pt>
                <c:pt idx="1251">
                  <c:v>12.519139583338983</c:v>
                </c:pt>
                <c:pt idx="1252">
                  <c:v>12.529139583348297</c:v>
                </c:pt>
                <c:pt idx="1253">
                  <c:v>12.539138583349995</c:v>
                </c:pt>
                <c:pt idx="1254">
                  <c:v>12.549137583351694</c:v>
                </c:pt>
                <c:pt idx="1255">
                  <c:v>12.559137583331903</c:v>
                </c:pt>
                <c:pt idx="1256">
                  <c:v>12.569136583333602</c:v>
                </c:pt>
                <c:pt idx="1257">
                  <c:v>12.579135583335301</c:v>
                </c:pt>
                <c:pt idx="1258">
                  <c:v>12.589135583344614</c:v>
                </c:pt>
                <c:pt idx="1259">
                  <c:v>12.599134583346313</c:v>
                </c:pt>
                <c:pt idx="1260">
                  <c:v>12.609133583348012</c:v>
                </c:pt>
                <c:pt idx="1261">
                  <c:v>12.619133583357325</c:v>
                </c:pt>
                <c:pt idx="1262">
                  <c:v>12.629132583359024</c:v>
                </c:pt>
                <c:pt idx="1263">
                  <c:v>12.639131583331618</c:v>
                </c:pt>
                <c:pt idx="1264">
                  <c:v>12.649131583340932</c:v>
                </c:pt>
                <c:pt idx="1265">
                  <c:v>12.65913058334263</c:v>
                </c:pt>
                <c:pt idx="1266">
                  <c:v>12.669129583344329</c:v>
                </c:pt>
                <c:pt idx="1267">
                  <c:v>12.679129583353642</c:v>
                </c:pt>
                <c:pt idx="1268">
                  <c:v>12.689128583355341</c:v>
                </c:pt>
                <c:pt idx="1269">
                  <c:v>12.69912758335704</c:v>
                </c:pt>
                <c:pt idx="1270">
                  <c:v>12.709127583337249</c:v>
                </c:pt>
                <c:pt idx="1271">
                  <c:v>12.719126583338948</c:v>
                </c:pt>
                <c:pt idx="1272">
                  <c:v>12.729125583340647</c:v>
                </c:pt>
                <c:pt idx="1273">
                  <c:v>12.73912558334996</c:v>
                </c:pt>
                <c:pt idx="1274">
                  <c:v>12.749124583351659</c:v>
                </c:pt>
                <c:pt idx="1275">
                  <c:v>12.759123583353357</c:v>
                </c:pt>
                <c:pt idx="1276">
                  <c:v>12.769123583333567</c:v>
                </c:pt>
                <c:pt idx="1277">
                  <c:v>12.779122583335266</c:v>
                </c:pt>
                <c:pt idx="1278">
                  <c:v>12.789121583336964</c:v>
                </c:pt>
                <c:pt idx="1279">
                  <c:v>12.799121583346277</c:v>
                </c:pt>
                <c:pt idx="1280">
                  <c:v>12.809120583347976</c:v>
                </c:pt>
                <c:pt idx="1281">
                  <c:v>12.819120583357289</c:v>
                </c:pt>
                <c:pt idx="1282">
                  <c:v>12.829119583358988</c:v>
                </c:pt>
                <c:pt idx="1283">
                  <c:v>12.839118583331583</c:v>
                </c:pt>
                <c:pt idx="1284">
                  <c:v>12.849118583340896</c:v>
                </c:pt>
                <c:pt idx="1285">
                  <c:v>12.859117583342595</c:v>
                </c:pt>
                <c:pt idx="1286">
                  <c:v>12.869116583344294</c:v>
                </c:pt>
                <c:pt idx="1287">
                  <c:v>12.879116583353607</c:v>
                </c:pt>
                <c:pt idx="1288">
                  <c:v>12.889115583355306</c:v>
                </c:pt>
                <c:pt idx="1289">
                  <c:v>12.899114583357004</c:v>
                </c:pt>
                <c:pt idx="1290">
                  <c:v>12.909114583337214</c:v>
                </c:pt>
                <c:pt idx="1291">
                  <c:v>12.919113583338913</c:v>
                </c:pt>
                <c:pt idx="1292">
                  <c:v>12.929112583340611</c:v>
                </c:pt>
                <c:pt idx="1293">
                  <c:v>12.939112583349925</c:v>
                </c:pt>
                <c:pt idx="1294">
                  <c:v>12.949111583351623</c:v>
                </c:pt>
                <c:pt idx="1295">
                  <c:v>12.959110583353322</c:v>
                </c:pt>
                <c:pt idx="1296">
                  <c:v>12.969110583333531</c:v>
                </c:pt>
                <c:pt idx="1297">
                  <c:v>12.97910958333523</c:v>
                </c:pt>
                <c:pt idx="1298">
                  <c:v>12.989108583336929</c:v>
                </c:pt>
                <c:pt idx="1299">
                  <c:v>12.999108583346242</c:v>
                </c:pt>
                <c:pt idx="1300">
                  <c:v>13.009107583347941</c:v>
                </c:pt>
                <c:pt idx="1301">
                  <c:v>13.01910658334964</c:v>
                </c:pt>
                <c:pt idx="1302">
                  <c:v>13.029106583358953</c:v>
                </c:pt>
                <c:pt idx="1303">
                  <c:v>13.039105583331548</c:v>
                </c:pt>
                <c:pt idx="1304">
                  <c:v>13.049104583333246</c:v>
                </c:pt>
                <c:pt idx="1305">
                  <c:v>13.05910458334256</c:v>
                </c:pt>
                <c:pt idx="1306">
                  <c:v>13.069103583344258</c:v>
                </c:pt>
                <c:pt idx="1307">
                  <c:v>13.079102583345957</c:v>
                </c:pt>
                <c:pt idx="1308">
                  <c:v>13.08910258335527</c:v>
                </c:pt>
                <c:pt idx="1309">
                  <c:v>13.099101583356969</c:v>
                </c:pt>
                <c:pt idx="1310">
                  <c:v>13.109100583358668</c:v>
                </c:pt>
                <c:pt idx="1311">
                  <c:v>13.119100583338877</c:v>
                </c:pt>
                <c:pt idx="1312">
                  <c:v>13.129099000012502</c:v>
                </c:pt>
                <c:pt idx="1313">
                  <c:v>13.139098000014201</c:v>
                </c:pt>
                <c:pt idx="1314">
                  <c:v>13.149098000023514</c:v>
                </c:pt>
                <c:pt idx="1315">
                  <c:v>13.159097000025213</c:v>
                </c:pt>
                <c:pt idx="1316">
                  <c:v>13.169095999997808</c:v>
                </c:pt>
                <c:pt idx="1317">
                  <c:v>13.179096000007121</c:v>
                </c:pt>
                <c:pt idx="1318">
                  <c:v>13.18909500000882</c:v>
                </c:pt>
                <c:pt idx="1319">
                  <c:v>13.199094000010518</c:v>
                </c:pt>
                <c:pt idx="1320">
                  <c:v>13.209094000019832</c:v>
                </c:pt>
                <c:pt idx="1321">
                  <c:v>13.21909300002153</c:v>
                </c:pt>
                <c:pt idx="1322">
                  <c:v>13.229092000023229</c:v>
                </c:pt>
                <c:pt idx="1323">
                  <c:v>13.239092000003438</c:v>
                </c:pt>
                <c:pt idx="1324">
                  <c:v>13.249091000005137</c:v>
                </c:pt>
                <c:pt idx="1325">
                  <c:v>13.259090000006836</c:v>
                </c:pt>
                <c:pt idx="1326">
                  <c:v>13.269090000016149</c:v>
                </c:pt>
                <c:pt idx="1327">
                  <c:v>13.279089000017848</c:v>
                </c:pt>
                <c:pt idx="1328">
                  <c:v>13.289088000019547</c:v>
                </c:pt>
                <c:pt idx="1329">
                  <c:v>13.299087999999756</c:v>
                </c:pt>
                <c:pt idx="1330">
                  <c:v>13.309087000001455</c:v>
                </c:pt>
                <c:pt idx="1331">
                  <c:v>13.319086000003153</c:v>
                </c:pt>
                <c:pt idx="1332">
                  <c:v>13.329086000012467</c:v>
                </c:pt>
                <c:pt idx="1333">
                  <c:v>13.339085000014165</c:v>
                </c:pt>
                <c:pt idx="1334">
                  <c:v>13.349085000023479</c:v>
                </c:pt>
                <c:pt idx="1335">
                  <c:v>13.359084000025177</c:v>
                </c:pt>
                <c:pt idx="1336">
                  <c:v>13.369082999997772</c:v>
                </c:pt>
                <c:pt idx="1337">
                  <c:v>13.379083000007086</c:v>
                </c:pt>
                <c:pt idx="1338">
                  <c:v>13.389082000008784</c:v>
                </c:pt>
                <c:pt idx="1339">
                  <c:v>13.399081000010483</c:v>
                </c:pt>
                <c:pt idx="1340">
                  <c:v>13.409080000012182</c:v>
                </c:pt>
                <c:pt idx="1341">
                  <c:v>13.419080000021495</c:v>
                </c:pt>
                <c:pt idx="1342">
                  <c:v>13.429079000023194</c:v>
                </c:pt>
                <c:pt idx="1343">
                  <c:v>13.439079000003403</c:v>
                </c:pt>
                <c:pt idx="1344">
                  <c:v>13.449078000005102</c:v>
                </c:pt>
                <c:pt idx="1345">
                  <c:v>13.459077000006801</c:v>
                </c:pt>
                <c:pt idx="1346">
                  <c:v>13.469077000016114</c:v>
                </c:pt>
                <c:pt idx="1347">
                  <c:v>13.479076000017812</c:v>
                </c:pt>
                <c:pt idx="1348">
                  <c:v>13.489075000019511</c:v>
                </c:pt>
                <c:pt idx="1349">
                  <c:v>13.499074999999721</c:v>
                </c:pt>
                <c:pt idx="1350">
                  <c:v>13.509074000001419</c:v>
                </c:pt>
                <c:pt idx="1351">
                  <c:v>13.519073000003118</c:v>
                </c:pt>
                <c:pt idx="1352">
                  <c:v>13.529073000012431</c:v>
                </c:pt>
                <c:pt idx="1353">
                  <c:v>13.53907200001413</c:v>
                </c:pt>
                <c:pt idx="1354">
                  <c:v>13.549071000015829</c:v>
                </c:pt>
                <c:pt idx="1355">
                  <c:v>13.559071000025142</c:v>
                </c:pt>
                <c:pt idx="1356">
                  <c:v>13.569069999997737</c:v>
                </c:pt>
                <c:pt idx="1357">
                  <c:v>13.579068999999436</c:v>
                </c:pt>
                <c:pt idx="1358">
                  <c:v>13.589069000008749</c:v>
                </c:pt>
                <c:pt idx="1359">
                  <c:v>13.599068000010448</c:v>
                </c:pt>
                <c:pt idx="1360">
                  <c:v>13.609067000012146</c:v>
                </c:pt>
                <c:pt idx="1361">
                  <c:v>13.61906700002146</c:v>
                </c:pt>
                <c:pt idx="1362">
                  <c:v>13.629066000023158</c:v>
                </c:pt>
                <c:pt idx="1363">
                  <c:v>13.639065000024857</c:v>
                </c:pt>
                <c:pt idx="1364">
                  <c:v>13.649065000005066</c:v>
                </c:pt>
                <c:pt idx="1365">
                  <c:v>13.659064000006765</c:v>
                </c:pt>
                <c:pt idx="1366">
                  <c:v>13.669063000008464</c:v>
                </c:pt>
                <c:pt idx="1367">
                  <c:v>13.679063000017777</c:v>
                </c:pt>
                <c:pt idx="1368">
                  <c:v>13.689062000019476</c:v>
                </c:pt>
                <c:pt idx="1369">
                  <c:v>13.699061000021175</c:v>
                </c:pt>
                <c:pt idx="1370">
                  <c:v>13.709061000001384</c:v>
                </c:pt>
                <c:pt idx="1371">
                  <c:v>13.719060000003083</c:v>
                </c:pt>
                <c:pt idx="1372">
                  <c:v>13.729059000004781</c:v>
                </c:pt>
                <c:pt idx="1373">
                  <c:v>13.739059000014095</c:v>
                </c:pt>
                <c:pt idx="1374">
                  <c:v>13.749058000015793</c:v>
                </c:pt>
                <c:pt idx="1375">
                  <c:v>13.759057000017492</c:v>
                </c:pt>
                <c:pt idx="1376">
                  <c:v>13.769056999997701</c:v>
                </c:pt>
                <c:pt idx="1377">
                  <c:v>13.7790559999994</c:v>
                </c:pt>
                <c:pt idx="1378">
                  <c:v>13.789055000001099</c:v>
                </c:pt>
                <c:pt idx="1379">
                  <c:v>13.799055000010412</c:v>
                </c:pt>
                <c:pt idx="1380">
                  <c:v>13.809054000012111</c:v>
                </c:pt>
                <c:pt idx="1381">
                  <c:v>13.819054000021424</c:v>
                </c:pt>
                <c:pt idx="1382">
                  <c:v>13.829053000023123</c:v>
                </c:pt>
                <c:pt idx="1383">
                  <c:v>13.839052000024822</c:v>
                </c:pt>
                <c:pt idx="1384">
                  <c:v>13.849052000005031</c:v>
                </c:pt>
                <c:pt idx="1385">
                  <c:v>13.85905100000673</c:v>
                </c:pt>
                <c:pt idx="1386">
                  <c:v>13.869050000008428</c:v>
                </c:pt>
                <c:pt idx="1387">
                  <c:v>13.879050000017742</c:v>
                </c:pt>
                <c:pt idx="1388">
                  <c:v>13.88904900001944</c:v>
                </c:pt>
                <c:pt idx="1389">
                  <c:v>13.899048000021139</c:v>
                </c:pt>
                <c:pt idx="1390">
                  <c:v>13.909048000001349</c:v>
                </c:pt>
                <c:pt idx="1391">
                  <c:v>13.919047000003047</c:v>
                </c:pt>
                <c:pt idx="1392">
                  <c:v>13.929046000004746</c:v>
                </c:pt>
                <c:pt idx="1393">
                  <c:v>13.939046000014059</c:v>
                </c:pt>
                <c:pt idx="1394">
                  <c:v>13.949045000015758</c:v>
                </c:pt>
                <c:pt idx="1395">
                  <c:v>13.959044000017457</c:v>
                </c:pt>
                <c:pt idx="1396">
                  <c:v>13.969043999997666</c:v>
                </c:pt>
                <c:pt idx="1397">
                  <c:v>13.979042999999365</c:v>
                </c:pt>
                <c:pt idx="1398">
                  <c:v>13.989042000001064</c:v>
                </c:pt>
                <c:pt idx="1399">
                  <c:v>13.999042000010377</c:v>
                </c:pt>
                <c:pt idx="1400">
                  <c:v>14.009041000012076</c:v>
                </c:pt>
                <c:pt idx="1401">
                  <c:v>14.019040000013774</c:v>
                </c:pt>
                <c:pt idx="1402">
                  <c:v>14.029040000023087</c:v>
                </c:pt>
                <c:pt idx="1403">
                  <c:v>14.039039000024786</c:v>
                </c:pt>
                <c:pt idx="1404">
                  <c:v>14.049037999997381</c:v>
                </c:pt>
                <c:pt idx="1405">
                  <c:v>14.059038000006694</c:v>
                </c:pt>
                <c:pt idx="1406">
                  <c:v>14.069037000008393</c:v>
                </c:pt>
                <c:pt idx="1407">
                  <c:v>14.079036000010092</c:v>
                </c:pt>
                <c:pt idx="1408">
                  <c:v>14.089036000019405</c:v>
                </c:pt>
                <c:pt idx="1409">
                  <c:v>14.099035000021104</c:v>
                </c:pt>
                <c:pt idx="1410">
                  <c:v>14.109034000022803</c:v>
                </c:pt>
                <c:pt idx="1411">
                  <c:v>14.119034000003012</c:v>
                </c:pt>
                <c:pt idx="1412">
                  <c:v>14.129033833334688</c:v>
                </c:pt>
                <c:pt idx="1413">
                  <c:v>14.139032833336387</c:v>
                </c:pt>
                <c:pt idx="1414">
                  <c:v>14.1490328333457</c:v>
                </c:pt>
                <c:pt idx="1415">
                  <c:v>14.159031833347399</c:v>
                </c:pt>
                <c:pt idx="1416">
                  <c:v>14.169031833356712</c:v>
                </c:pt>
                <c:pt idx="1417">
                  <c:v>14.179030833358411</c:v>
                </c:pt>
                <c:pt idx="1418">
                  <c:v>14.189029833331006</c:v>
                </c:pt>
                <c:pt idx="1419">
                  <c:v>14.199028833332704</c:v>
                </c:pt>
                <c:pt idx="1420">
                  <c:v>14.209028833342018</c:v>
                </c:pt>
                <c:pt idx="1421">
                  <c:v>14.219027833343716</c:v>
                </c:pt>
                <c:pt idx="1422">
                  <c:v>14.22902783335303</c:v>
                </c:pt>
                <c:pt idx="1423">
                  <c:v>14.239026833354728</c:v>
                </c:pt>
                <c:pt idx="1424">
                  <c:v>14.249025833356427</c:v>
                </c:pt>
                <c:pt idx="1425">
                  <c:v>14.259025833336636</c:v>
                </c:pt>
                <c:pt idx="1426">
                  <c:v>14.269024833338335</c:v>
                </c:pt>
                <c:pt idx="1427">
                  <c:v>14.279023833340034</c:v>
                </c:pt>
                <c:pt idx="1428">
                  <c:v>14.289023833349347</c:v>
                </c:pt>
                <c:pt idx="1429">
                  <c:v>14.299022833351046</c:v>
                </c:pt>
                <c:pt idx="1430">
                  <c:v>14.309021833352745</c:v>
                </c:pt>
                <c:pt idx="1431">
                  <c:v>14.319021833332954</c:v>
                </c:pt>
                <c:pt idx="1432">
                  <c:v>14.329020833334653</c:v>
                </c:pt>
                <c:pt idx="1433">
                  <c:v>14.339019833336351</c:v>
                </c:pt>
                <c:pt idx="1434">
                  <c:v>14.349019833345665</c:v>
                </c:pt>
                <c:pt idx="1435">
                  <c:v>14.359018833347363</c:v>
                </c:pt>
                <c:pt idx="1436">
                  <c:v>14.369017833349062</c:v>
                </c:pt>
                <c:pt idx="1437">
                  <c:v>14.379017833358375</c:v>
                </c:pt>
                <c:pt idx="1438">
                  <c:v>14.38901683333097</c:v>
                </c:pt>
                <c:pt idx="1439">
                  <c:v>14.399015833332669</c:v>
                </c:pt>
                <c:pt idx="1440">
                  <c:v>14.409015833341982</c:v>
                </c:pt>
                <c:pt idx="1441">
                  <c:v>14.419014833343681</c:v>
                </c:pt>
                <c:pt idx="1442">
                  <c:v>14.42901383334538</c:v>
                </c:pt>
                <c:pt idx="1443">
                  <c:v>14.439013833354693</c:v>
                </c:pt>
                <c:pt idx="1444">
                  <c:v>14.449012833356392</c:v>
                </c:pt>
                <c:pt idx="1445">
                  <c:v>14.45901183335809</c:v>
                </c:pt>
                <c:pt idx="1446">
                  <c:v>14.4690118333383</c:v>
                </c:pt>
                <c:pt idx="1447">
                  <c:v>14.479010833339998</c:v>
                </c:pt>
                <c:pt idx="1448">
                  <c:v>14.489010833349312</c:v>
                </c:pt>
                <c:pt idx="1449">
                  <c:v>14.49900983335101</c:v>
                </c:pt>
                <c:pt idx="1450">
                  <c:v>14.509008833352709</c:v>
                </c:pt>
                <c:pt idx="1451">
                  <c:v>14.519008833332919</c:v>
                </c:pt>
                <c:pt idx="1452">
                  <c:v>14.529007833334617</c:v>
                </c:pt>
                <c:pt idx="1453">
                  <c:v>14.539006833336316</c:v>
                </c:pt>
                <c:pt idx="1454">
                  <c:v>14.549006833345629</c:v>
                </c:pt>
                <c:pt idx="1455">
                  <c:v>14.559005833347328</c:v>
                </c:pt>
                <c:pt idx="1456">
                  <c:v>14.569004833349027</c:v>
                </c:pt>
                <c:pt idx="1457">
                  <c:v>14.57900483335834</c:v>
                </c:pt>
                <c:pt idx="1458">
                  <c:v>14.589003833330935</c:v>
                </c:pt>
                <c:pt idx="1459">
                  <c:v>14.599002833332634</c:v>
                </c:pt>
                <c:pt idx="1460">
                  <c:v>14.609002833341947</c:v>
                </c:pt>
                <c:pt idx="1461">
                  <c:v>14.619001833343646</c:v>
                </c:pt>
                <c:pt idx="1462">
                  <c:v>14.629000833345344</c:v>
                </c:pt>
                <c:pt idx="1463">
                  <c:v>14.639000833354658</c:v>
                </c:pt>
                <c:pt idx="1464">
                  <c:v>14.648999833356356</c:v>
                </c:pt>
                <c:pt idx="1465">
                  <c:v>14.658998833358055</c:v>
                </c:pt>
                <c:pt idx="1466">
                  <c:v>14.668998833338264</c:v>
                </c:pt>
                <c:pt idx="1467">
                  <c:v>14.678997833339963</c:v>
                </c:pt>
                <c:pt idx="1468">
                  <c:v>14.688996833341662</c:v>
                </c:pt>
                <c:pt idx="1469">
                  <c:v>14.698996833350975</c:v>
                </c:pt>
                <c:pt idx="1470">
                  <c:v>14.708995833352674</c:v>
                </c:pt>
                <c:pt idx="1471">
                  <c:v>14.718994833354373</c:v>
                </c:pt>
                <c:pt idx="1472">
                  <c:v>14.728994833334582</c:v>
                </c:pt>
                <c:pt idx="1473">
                  <c:v>14.738993833336281</c:v>
                </c:pt>
                <c:pt idx="1474">
                  <c:v>14.748992833337979</c:v>
                </c:pt>
                <c:pt idx="1475">
                  <c:v>14.758992833347293</c:v>
                </c:pt>
                <c:pt idx="1476">
                  <c:v>14.768991833348991</c:v>
                </c:pt>
                <c:pt idx="1477">
                  <c:v>14.778991833358305</c:v>
                </c:pt>
                <c:pt idx="1478">
                  <c:v>14.788990833330899</c:v>
                </c:pt>
                <c:pt idx="1479">
                  <c:v>14.798989833332598</c:v>
                </c:pt>
                <c:pt idx="1480">
                  <c:v>14.808989833341911</c:v>
                </c:pt>
                <c:pt idx="1481">
                  <c:v>14.81898883334361</c:v>
                </c:pt>
                <c:pt idx="1482">
                  <c:v>14.828987833345309</c:v>
                </c:pt>
                <c:pt idx="1483">
                  <c:v>14.838987833354622</c:v>
                </c:pt>
                <c:pt idx="1484">
                  <c:v>14.848986833356321</c:v>
                </c:pt>
                <c:pt idx="1485">
                  <c:v>14.85898583335802</c:v>
                </c:pt>
                <c:pt idx="1486">
                  <c:v>14.868985833338229</c:v>
                </c:pt>
                <c:pt idx="1487">
                  <c:v>14.878984833339928</c:v>
                </c:pt>
                <c:pt idx="1488">
                  <c:v>14.888983833341626</c:v>
                </c:pt>
                <c:pt idx="1489">
                  <c:v>14.89898383335094</c:v>
                </c:pt>
                <c:pt idx="1490">
                  <c:v>14.908982833352638</c:v>
                </c:pt>
                <c:pt idx="1491">
                  <c:v>14.918981833354337</c:v>
                </c:pt>
                <c:pt idx="1492">
                  <c:v>14.928981833334547</c:v>
                </c:pt>
                <c:pt idx="1493">
                  <c:v>14.938980833336245</c:v>
                </c:pt>
                <c:pt idx="1494">
                  <c:v>14.948979833337944</c:v>
                </c:pt>
                <c:pt idx="1495">
                  <c:v>14.958979833347257</c:v>
                </c:pt>
                <c:pt idx="1496">
                  <c:v>14.968978833348956</c:v>
                </c:pt>
                <c:pt idx="1497">
                  <c:v>14.978977833350655</c:v>
                </c:pt>
                <c:pt idx="1498">
                  <c:v>14.988977833330864</c:v>
                </c:pt>
                <c:pt idx="1499">
                  <c:v>14.998976833332563</c:v>
                </c:pt>
              </c:numCache>
            </c:numRef>
          </c:xVal>
          <c:yVal>
            <c:numRef>
              <c:f>'Linear Accelerometer'!$F$2:$F$1501</c:f>
              <c:numCache>
                <c:formatCode>General</c:formatCode>
                <c:ptCount val="1500"/>
                <c:pt idx="0">
                  <c:v>0</c:v>
                </c:pt>
                <c:pt idx="1">
                  <c:v>3.4741617516139051E-4</c:v>
                </c:pt>
                <c:pt idx="2">
                  <c:v>1.0249974456777592E-3</c:v>
                </c:pt>
                <c:pt idx="3">
                  <c:v>2.0274942678011319E-3</c:v>
                </c:pt>
                <c:pt idx="4">
                  <c:v>3.283079906659124E-3</c:v>
                </c:pt>
                <c:pt idx="5">
                  <c:v>4.6679251936603931E-3</c:v>
                </c:pt>
                <c:pt idx="6">
                  <c:v>6.0326909615857731E-3</c:v>
                </c:pt>
                <c:pt idx="7">
                  <c:v>7.0254420639147726E-3</c:v>
                </c:pt>
                <c:pt idx="8">
                  <c:v>7.5392343538473339E-3</c:v>
                </c:pt>
                <c:pt idx="9">
                  <c:v>7.7563744369265331E-3</c:v>
                </c:pt>
                <c:pt idx="10">
                  <c:v>8.0022127079349328E-3</c:v>
                </c:pt>
                <c:pt idx="11">
                  <c:v>8.4246659037417581E-3</c:v>
                </c:pt>
                <c:pt idx="12">
                  <c:v>9.2213116206995467E-3</c:v>
                </c:pt>
                <c:pt idx="13">
                  <c:v>1.0487209397908868E-2</c:v>
                </c:pt>
                <c:pt idx="14">
                  <c:v>1.2070770479332815E-2</c:v>
                </c:pt>
                <c:pt idx="15">
                  <c:v>1.3878357881553236E-2</c:v>
                </c:pt>
                <c:pt idx="16">
                  <c:v>1.5614934296961473E-2</c:v>
                </c:pt>
                <c:pt idx="17">
                  <c:v>1.7116113657789801E-2</c:v>
                </c:pt>
                <c:pt idx="18">
                  <c:v>1.8074404191849906E-2</c:v>
                </c:pt>
                <c:pt idx="19">
                  <c:v>1.8436458869207025E-2</c:v>
                </c:pt>
                <c:pt idx="20">
                  <c:v>1.8091790339409611E-2</c:v>
                </c:pt>
                <c:pt idx="21">
                  <c:v>1.7431495568345265E-2</c:v>
                </c:pt>
                <c:pt idx="22">
                  <c:v>1.7044892078188843E-2</c:v>
                </c:pt>
                <c:pt idx="23">
                  <c:v>1.7489501184304306E-2</c:v>
                </c:pt>
                <c:pt idx="24">
                  <c:v>1.9159756341736604E-2</c:v>
                </c:pt>
                <c:pt idx="25">
                  <c:v>2.1747171061820579E-2</c:v>
                </c:pt>
                <c:pt idx="26">
                  <c:v>2.4399096008207229E-2</c:v>
                </c:pt>
                <c:pt idx="27">
                  <c:v>2.6298585871217223E-2</c:v>
                </c:pt>
                <c:pt idx="28">
                  <c:v>2.6919858977387363E-2</c:v>
                </c:pt>
                <c:pt idx="29">
                  <c:v>2.6299704506367774E-2</c:v>
                </c:pt>
                <c:pt idx="30">
                  <c:v>2.4891104813514239E-2</c:v>
                </c:pt>
                <c:pt idx="31">
                  <c:v>2.3613054542738963E-2</c:v>
                </c:pt>
                <c:pt idx="32">
                  <c:v>2.3041407946460295E-2</c:v>
                </c:pt>
                <c:pt idx="33">
                  <c:v>2.3451626438605492E-2</c:v>
                </c:pt>
                <c:pt idx="34">
                  <c:v>2.4596132079433633E-2</c:v>
                </c:pt>
                <c:pt idx="35">
                  <c:v>2.6225556523030116E-2</c:v>
                </c:pt>
                <c:pt idx="36">
                  <c:v>2.7942505067571122E-2</c:v>
                </c:pt>
                <c:pt idx="37">
                  <c:v>2.9087453590692355E-2</c:v>
                </c:pt>
                <c:pt idx="38">
                  <c:v>2.9413465250012084E-2</c:v>
                </c:pt>
                <c:pt idx="39">
                  <c:v>2.9183787214270712E-2</c:v>
                </c:pt>
                <c:pt idx="40">
                  <c:v>2.9037603765493563E-2</c:v>
                </c:pt>
                <c:pt idx="41">
                  <c:v>2.9560991838443094E-2</c:v>
                </c:pt>
                <c:pt idx="42">
                  <c:v>3.1105833384186227E-2</c:v>
                </c:pt>
                <c:pt idx="43">
                  <c:v>3.3333140189403178E-2</c:v>
                </c:pt>
                <c:pt idx="44">
                  <c:v>3.5677070472647482E-2</c:v>
                </c:pt>
                <c:pt idx="45">
                  <c:v>3.7500313690845784E-2</c:v>
                </c:pt>
                <c:pt idx="46">
                  <c:v>3.8689882803122043E-2</c:v>
                </c:pt>
                <c:pt idx="47">
                  <c:v>3.947955348937808E-2</c:v>
                </c:pt>
                <c:pt idx="48">
                  <c:v>4.0195295719986923E-2</c:v>
                </c:pt>
                <c:pt idx="49">
                  <c:v>4.0886546108433272E-2</c:v>
                </c:pt>
                <c:pt idx="50">
                  <c:v>4.1313434807023028E-2</c:v>
                </c:pt>
                <c:pt idx="51">
                  <c:v>4.1528821631651523E-2</c:v>
                </c:pt>
                <c:pt idx="52">
                  <c:v>4.1839046656626272E-2</c:v>
                </c:pt>
                <c:pt idx="53">
                  <c:v>4.2718594932916146E-2</c:v>
                </c:pt>
                <c:pt idx="54">
                  <c:v>4.4058632375315078E-2</c:v>
                </c:pt>
                <c:pt idx="55">
                  <c:v>4.5454858864284978E-2</c:v>
                </c:pt>
                <c:pt idx="56">
                  <c:v>4.6540072715556102E-2</c:v>
                </c:pt>
                <c:pt idx="57">
                  <c:v>4.7387322484887168E-2</c:v>
                </c:pt>
                <c:pt idx="58">
                  <c:v>4.8458644384683058E-2</c:v>
                </c:pt>
                <c:pt idx="59">
                  <c:v>4.9729801206415618E-2</c:v>
                </c:pt>
                <c:pt idx="60">
                  <c:v>5.1332832785078455E-2</c:v>
                </c:pt>
                <c:pt idx="61">
                  <c:v>5.3299724071129054E-2</c:v>
                </c:pt>
                <c:pt idx="62">
                  <c:v>5.5390031889521005E-2</c:v>
                </c:pt>
                <c:pt idx="63">
                  <c:v>5.7202003481818371E-2</c:v>
                </c:pt>
                <c:pt idx="64">
                  <c:v>5.8419825874532462E-2</c:v>
                </c:pt>
                <c:pt idx="65">
                  <c:v>5.8770446734273396E-2</c:v>
                </c:pt>
                <c:pt idx="66">
                  <c:v>5.8004366932653532E-2</c:v>
                </c:pt>
                <c:pt idx="67">
                  <c:v>5.6009983862413376E-2</c:v>
                </c:pt>
                <c:pt idx="68">
                  <c:v>5.3580606258583165E-2</c:v>
                </c:pt>
                <c:pt idx="69">
                  <c:v>5.2226907891837843E-2</c:v>
                </c:pt>
                <c:pt idx="70">
                  <c:v>5.2717475993700816E-2</c:v>
                </c:pt>
                <c:pt idx="71">
                  <c:v>5.4741642332126292E-2</c:v>
                </c:pt>
                <c:pt idx="72">
                  <c:v>5.7203632172120593E-2</c:v>
                </c:pt>
                <c:pt idx="73">
                  <c:v>5.8840295511533698E-2</c:v>
                </c:pt>
                <c:pt idx="74">
                  <c:v>5.9569570345415247E-2</c:v>
                </c:pt>
                <c:pt idx="75">
                  <c:v>5.9636610603408802E-2</c:v>
                </c:pt>
                <c:pt idx="76">
                  <c:v>5.9965449839612966E-2</c:v>
                </c:pt>
                <c:pt idx="77">
                  <c:v>6.1607632912517259E-2</c:v>
                </c:pt>
                <c:pt idx="78">
                  <c:v>6.4583016876298902E-2</c:v>
                </c:pt>
                <c:pt idx="79">
                  <c:v>6.8009969755103816E-2</c:v>
                </c:pt>
                <c:pt idx="80">
                  <c:v>7.11940930597314E-2</c:v>
                </c:pt>
                <c:pt idx="81">
                  <c:v>7.3658283557040544E-2</c:v>
                </c:pt>
                <c:pt idx="82">
                  <c:v>7.4927741932487385E-2</c:v>
                </c:pt>
                <c:pt idx="83">
                  <c:v>7.4391086851950505E-2</c:v>
                </c:pt>
                <c:pt idx="84">
                  <c:v>7.2209576800814121E-2</c:v>
                </c:pt>
                <c:pt idx="85">
                  <c:v>6.8970044703670977E-2</c:v>
                </c:pt>
                <c:pt idx="86">
                  <c:v>6.5359314393635085E-2</c:v>
                </c:pt>
                <c:pt idx="87">
                  <c:v>6.1974693774795316E-2</c:v>
                </c:pt>
                <c:pt idx="88">
                  <c:v>5.9107102136241811E-2</c:v>
                </c:pt>
                <c:pt idx="89">
                  <c:v>5.6753859360406722E-2</c:v>
                </c:pt>
                <c:pt idx="90">
                  <c:v>5.4464027682001218E-2</c:v>
                </c:pt>
                <c:pt idx="91">
                  <c:v>5.2112239401886883E-2</c:v>
                </c:pt>
                <c:pt idx="92">
                  <c:v>4.9513080020767673E-2</c:v>
                </c:pt>
                <c:pt idx="93">
                  <c:v>4.6210983126022329E-2</c:v>
                </c:pt>
                <c:pt idx="94">
                  <c:v>4.2079949436095339E-2</c:v>
                </c:pt>
                <c:pt idx="95">
                  <c:v>3.7541993946380851E-2</c:v>
                </c:pt>
                <c:pt idx="96">
                  <c:v>3.1887043212344396E-2</c:v>
                </c:pt>
                <c:pt idx="97">
                  <c:v>2.4003615480488735E-2</c:v>
                </c:pt>
                <c:pt idx="98">
                  <c:v>1.3150459490866823E-2</c:v>
                </c:pt>
                <c:pt idx="99">
                  <c:v>-3.3554910452358519E-4</c:v>
                </c:pt>
                <c:pt idx="100">
                  <c:v>-1.4680595874448492E-2</c:v>
                </c:pt>
                <c:pt idx="101">
                  <c:v>-2.7538376667918238E-2</c:v>
                </c:pt>
                <c:pt idx="102">
                  <c:v>-3.7787633656365706E-2</c:v>
                </c:pt>
                <c:pt idx="103">
                  <c:v>-4.592499957114405E-2</c:v>
                </c:pt>
                <c:pt idx="104">
                  <c:v>-5.2792743269222446E-2</c:v>
                </c:pt>
                <c:pt idx="105">
                  <c:v>-5.9147791204428E-2</c:v>
                </c:pt>
                <c:pt idx="106">
                  <c:v>-6.5733794527844835E-2</c:v>
                </c:pt>
                <c:pt idx="107">
                  <c:v>-7.2540031668519703E-2</c:v>
                </c:pt>
                <c:pt idx="108">
                  <c:v>-7.888457213872295E-2</c:v>
                </c:pt>
                <c:pt idx="109">
                  <c:v>-8.472452196870639E-2</c:v>
                </c:pt>
                <c:pt idx="110">
                  <c:v>-9.0617354575468809E-2</c:v>
                </c:pt>
                <c:pt idx="111">
                  <c:v>-9.7237536485489523E-2</c:v>
                </c:pt>
                <c:pt idx="112">
                  <c:v>-0.10543150743263777</c:v>
                </c:pt>
                <c:pt idx="113">
                  <c:v>-0.11534370878957192</c:v>
                </c:pt>
                <c:pt idx="114">
                  <c:v>-0.12760972867990097</c:v>
                </c:pt>
                <c:pt idx="115">
                  <c:v>-0.14325819792500738</c:v>
                </c:pt>
                <c:pt idx="116">
                  <c:v>-0.16343575308981015</c:v>
                </c:pt>
                <c:pt idx="117">
                  <c:v>-0.18892014313908875</c:v>
                </c:pt>
                <c:pt idx="118">
                  <c:v>-0.21988890970089656</c:v>
                </c:pt>
                <c:pt idx="119">
                  <c:v>-0.25590371055419253</c:v>
                </c:pt>
                <c:pt idx="120">
                  <c:v>-0.2961655947563443</c:v>
                </c:pt>
                <c:pt idx="121">
                  <c:v>-0.34128430158345946</c:v>
                </c:pt>
                <c:pt idx="122">
                  <c:v>-0.39185975993067518</c:v>
                </c:pt>
                <c:pt idx="123">
                  <c:v>-0.44824025018211977</c:v>
                </c:pt>
                <c:pt idx="124">
                  <c:v>-0.51086563801790796</c:v>
                </c:pt>
                <c:pt idx="125">
                  <c:v>-0.57978947857737584</c:v>
                </c:pt>
                <c:pt idx="126">
                  <c:v>-0.65386223595503334</c:v>
                </c:pt>
                <c:pt idx="127">
                  <c:v>-0.73108505925088507</c:v>
                </c:pt>
                <c:pt idx="128">
                  <c:v>-0.80936788258132009</c:v>
                </c:pt>
                <c:pt idx="129">
                  <c:v>-0.88818695376282886</c:v>
                </c:pt>
                <c:pt idx="130">
                  <c:v>-0.96603178258363198</c:v>
                </c:pt>
                <c:pt idx="131">
                  <c:v>-1.0416107495867797</c:v>
                </c:pt>
                <c:pt idx="132">
                  <c:v>-1.1134021229064732</c:v>
                </c:pt>
                <c:pt idx="133">
                  <c:v>-1.1783736599030012</c:v>
                </c:pt>
                <c:pt idx="134">
                  <c:v>-1.2329353334311048</c:v>
                </c:pt>
                <c:pt idx="135">
                  <c:v>-1.2725214231037318</c:v>
                </c:pt>
                <c:pt idx="136">
                  <c:v>-1.2923574898629568</c:v>
                </c:pt>
                <c:pt idx="137">
                  <c:v>-1.291423708494176</c:v>
                </c:pt>
                <c:pt idx="138">
                  <c:v>-1.2737449481178449</c:v>
                </c:pt>
                <c:pt idx="139">
                  <c:v>-1.2430033362747785</c:v>
                </c:pt>
                <c:pt idx="140">
                  <c:v>-1.2099076123340293</c:v>
                </c:pt>
                <c:pt idx="141">
                  <c:v>-1.1809813196962653</c:v>
                </c:pt>
                <c:pt idx="142">
                  <c:v>-1.1666563212949799</c:v>
                </c:pt>
                <c:pt idx="143">
                  <c:v>-1.1742828404277825</c:v>
                </c:pt>
                <c:pt idx="144">
                  <c:v>-1.2080550344551033</c:v>
                </c:pt>
                <c:pt idx="145">
                  <c:v>-1.2700920173539056</c:v>
                </c:pt>
                <c:pt idx="146">
                  <c:v>-1.353120224026765</c:v>
                </c:pt>
                <c:pt idx="147">
                  <c:v>-1.4444432092820301</c:v>
                </c:pt>
                <c:pt idx="148">
                  <c:v>-1.5308514581096357</c:v>
                </c:pt>
                <c:pt idx="149">
                  <c:v>-1.5996794373083443</c:v>
                </c:pt>
                <c:pt idx="150">
                  <c:v>-1.645140844827347</c:v>
                </c:pt>
                <c:pt idx="151">
                  <c:v>-1.6679554877941949</c:v>
                </c:pt>
                <c:pt idx="152">
                  <c:v>-1.6732755727416071</c:v>
                </c:pt>
                <c:pt idx="153">
                  <c:v>-1.6703703267672216</c:v>
                </c:pt>
                <c:pt idx="154">
                  <c:v>-1.669176569110898</c:v>
                </c:pt>
                <c:pt idx="155">
                  <c:v>-1.67562031221048</c:v>
                </c:pt>
                <c:pt idx="156">
                  <c:v>-1.6898406678825204</c:v>
                </c:pt>
                <c:pt idx="157">
                  <c:v>-1.7090749830603507</c:v>
                </c:pt>
                <c:pt idx="158">
                  <c:v>-1.7307140819488238</c:v>
                </c:pt>
                <c:pt idx="159">
                  <c:v>-1.7521687780977049</c:v>
                </c:pt>
                <c:pt idx="160">
                  <c:v>-1.7716531553003614</c:v>
                </c:pt>
                <c:pt idx="161">
                  <c:v>-1.7876947978973114</c:v>
                </c:pt>
                <c:pt idx="162">
                  <c:v>-1.7995529728575514</c:v>
                </c:pt>
                <c:pt idx="163">
                  <c:v>-1.8070737056264752</c:v>
                </c:pt>
                <c:pt idx="164">
                  <c:v>-1.808609592321347</c:v>
                </c:pt>
                <c:pt idx="165">
                  <c:v>-1.7989377038451226</c:v>
                </c:pt>
                <c:pt idx="166">
                  <c:v>-1.7719632592476084</c:v>
                </c:pt>
                <c:pt idx="167">
                  <c:v>-1.72532041622891</c:v>
                </c:pt>
                <c:pt idx="168">
                  <c:v>-1.6609997717157541</c:v>
                </c:pt>
                <c:pt idx="169">
                  <c:v>-1.5855708792298557</c:v>
                </c:pt>
                <c:pt idx="170">
                  <c:v>-1.5100126282190069</c:v>
                </c:pt>
                <c:pt idx="171">
                  <c:v>-1.4388115631858416</c:v>
                </c:pt>
                <c:pt idx="172">
                  <c:v>-1.3687295842394571</c:v>
                </c:pt>
                <c:pt idx="173">
                  <c:v>-1.2952500286658233</c:v>
                </c:pt>
                <c:pt idx="174">
                  <c:v>-1.2164390122950843</c:v>
                </c:pt>
                <c:pt idx="175">
                  <c:v>-1.1321098110814567</c:v>
                </c:pt>
                <c:pt idx="176">
                  <c:v>-1.0393146356587684</c:v>
                </c:pt>
                <c:pt idx="177">
                  <c:v>-0.93039730020909639</c:v>
                </c:pt>
                <c:pt idx="178">
                  <c:v>-0.79935172293394074</c:v>
                </c:pt>
                <c:pt idx="179">
                  <c:v>-0.64633695050845752</c:v>
                </c:pt>
                <c:pt idx="180">
                  <c:v>-0.47749324336320215</c:v>
                </c:pt>
                <c:pt idx="181">
                  <c:v>-0.30374180496514691</c:v>
                </c:pt>
                <c:pt idx="182">
                  <c:v>-0.13777888489243989</c:v>
                </c:pt>
                <c:pt idx="183">
                  <c:v>1.3811168814297559E-2</c:v>
                </c:pt>
                <c:pt idx="184">
                  <c:v>0.13540909185245653</c:v>
                </c:pt>
                <c:pt idx="185">
                  <c:v>0.20539730253195523</c:v>
                </c:pt>
                <c:pt idx="186">
                  <c:v>0.1991241904328051</c:v>
                </c:pt>
                <c:pt idx="187">
                  <c:v>4.1346195963086085E-2</c:v>
                </c:pt>
                <c:pt idx="188">
                  <c:v>-0.23269416735842169</c:v>
                </c:pt>
                <c:pt idx="189">
                  <c:v>-0.44710032175255954</c:v>
                </c:pt>
                <c:pt idx="190">
                  <c:v>-0.53391320421369981</c:v>
                </c:pt>
                <c:pt idx="191">
                  <c:v>-0.52355686305101001</c:v>
                </c:pt>
                <c:pt idx="192">
                  <c:v>-0.4278871447576087</c:v>
                </c:pt>
                <c:pt idx="193">
                  <c:v>-0.28851561423758032</c:v>
                </c:pt>
                <c:pt idx="194">
                  <c:v>-0.1843035212164072</c:v>
                </c:pt>
                <c:pt idx="195">
                  <c:v>-0.14235151660216128</c:v>
                </c:pt>
                <c:pt idx="196">
                  <c:v>-0.13709419989395014</c:v>
                </c:pt>
                <c:pt idx="197">
                  <c:v>-0.15036494723169008</c:v>
                </c:pt>
                <c:pt idx="198">
                  <c:v>-0.16355559488515234</c:v>
                </c:pt>
                <c:pt idx="199">
                  <c:v>-0.16393579412195175</c:v>
                </c:pt>
                <c:pt idx="200">
                  <c:v>-0.15187636228345971</c:v>
                </c:pt>
                <c:pt idx="201">
                  <c:v>-0.13744670009752472</c:v>
                </c:pt>
                <c:pt idx="202">
                  <c:v>-0.13000687260388091</c:v>
                </c:pt>
                <c:pt idx="203">
                  <c:v>-0.13231194498746812</c:v>
                </c:pt>
                <c:pt idx="204">
                  <c:v>-0.14012947584506982</c:v>
                </c:pt>
                <c:pt idx="205">
                  <c:v>-0.14606487484833189</c:v>
                </c:pt>
                <c:pt idx="206">
                  <c:v>-0.14163131847444105</c:v>
                </c:pt>
                <c:pt idx="207">
                  <c:v>-0.12148797812365643</c:v>
                </c:pt>
                <c:pt idx="208">
                  <c:v>-8.5591802929221444E-2</c:v>
                </c:pt>
                <c:pt idx="209">
                  <c:v>-3.928568363411368E-2</c:v>
                </c:pt>
                <c:pt idx="210">
                  <c:v>9.7232600579219702E-3</c:v>
                </c:pt>
                <c:pt idx="211">
                  <c:v>5.2686237735542776E-2</c:v>
                </c:pt>
                <c:pt idx="212">
                  <c:v>8.3685134728824065E-2</c:v>
                </c:pt>
                <c:pt idx="213">
                  <c:v>0.10102740980176289</c:v>
                </c:pt>
                <c:pt idx="214">
                  <c:v>0.10542150012664769</c:v>
                </c:pt>
                <c:pt idx="215">
                  <c:v>9.9538267687875437E-2</c:v>
                </c:pt>
                <c:pt idx="216">
                  <c:v>8.7305842538881059E-2</c:v>
                </c:pt>
                <c:pt idx="217">
                  <c:v>7.4508401899943927E-2</c:v>
                </c:pt>
                <c:pt idx="218">
                  <c:v>6.6605049265425195E-2</c:v>
                </c:pt>
                <c:pt idx="219">
                  <c:v>6.6098231004191502E-2</c:v>
                </c:pt>
                <c:pt idx="220">
                  <c:v>7.2529452176215523E-2</c:v>
                </c:pt>
                <c:pt idx="221">
                  <c:v>8.3318469754684502E-2</c:v>
                </c:pt>
                <c:pt idx="222">
                  <c:v>9.5338673622938991E-2</c:v>
                </c:pt>
                <c:pt idx="223">
                  <c:v>0.10552545003715368</c:v>
                </c:pt>
                <c:pt idx="224">
                  <c:v>0.11118687759095401</c:v>
                </c:pt>
                <c:pt idx="225">
                  <c:v>0.11056902596169273</c:v>
                </c:pt>
                <c:pt idx="226">
                  <c:v>0.1035211994534522</c:v>
                </c:pt>
                <c:pt idx="227">
                  <c:v>9.1665899539457765E-2</c:v>
                </c:pt>
                <c:pt idx="228">
                  <c:v>7.7701685721960012E-2</c:v>
                </c:pt>
                <c:pt idx="229">
                  <c:v>6.452155677869123E-2</c:v>
                </c:pt>
                <c:pt idx="230">
                  <c:v>5.4572752588807942E-2</c:v>
                </c:pt>
                <c:pt idx="231">
                  <c:v>4.8530451753889266E-2</c:v>
                </c:pt>
                <c:pt idx="232">
                  <c:v>4.4877182818850649E-2</c:v>
                </c:pt>
                <c:pt idx="233">
                  <c:v>4.1336229125671448E-2</c:v>
                </c:pt>
                <c:pt idx="234">
                  <c:v>3.5792555856503989E-2</c:v>
                </c:pt>
                <c:pt idx="235">
                  <c:v>2.6739621646536475E-2</c:v>
                </c:pt>
                <c:pt idx="236">
                  <c:v>1.3753994036136738E-2</c:v>
                </c:pt>
                <c:pt idx="237">
                  <c:v>-3.3374184529235996E-3</c:v>
                </c:pt>
                <c:pt idx="238">
                  <c:v>-2.5044841267541862E-2</c:v>
                </c:pt>
                <c:pt idx="239">
                  <c:v>-5.0878625981310446E-2</c:v>
                </c:pt>
                <c:pt idx="240">
                  <c:v>-7.8670476627324945E-2</c:v>
                </c:pt>
                <c:pt idx="241">
                  <c:v>-0.10484428196600365</c:v>
                </c:pt>
                <c:pt idx="242">
                  <c:v>-0.12611704996183479</c:v>
                </c:pt>
                <c:pt idx="243">
                  <c:v>-0.14120751289849809</c:v>
                </c:pt>
                <c:pt idx="244">
                  <c:v>-0.15016393918715637</c:v>
                </c:pt>
                <c:pt idx="245">
                  <c:v>-0.15597533932295979</c:v>
                </c:pt>
                <c:pt idx="246">
                  <c:v>-0.16557270837415786</c:v>
                </c:pt>
                <c:pt idx="247">
                  <c:v>-0.18562340041768494</c:v>
                </c:pt>
                <c:pt idx="248">
                  <c:v>-0.21838742126071026</c:v>
                </c:pt>
                <c:pt idx="249">
                  <c:v>-0.2621241599344537</c:v>
                </c:pt>
                <c:pt idx="250">
                  <c:v>-0.31333711713000578</c:v>
                </c:pt>
                <c:pt idx="251">
                  <c:v>-0.36722952534663739</c:v>
                </c:pt>
                <c:pt idx="252">
                  <c:v>-0.42000266769962724</c:v>
                </c:pt>
                <c:pt idx="253">
                  <c:v>-0.47229628107684501</c:v>
                </c:pt>
                <c:pt idx="254">
                  <c:v>-0.52892871434840683</c:v>
                </c:pt>
                <c:pt idx="255">
                  <c:v>-0.59566015819717644</c:v>
                </c:pt>
                <c:pt idx="256">
                  <c:v>-0.67778744539014013</c:v>
                </c:pt>
                <c:pt idx="257">
                  <c:v>-0.7795240403971293</c:v>
                </c:pt>
                <c:pt idx="258">
                  <c:v>-0.90226802089571245</c:v>
                </c:pt>
                <c:pt idx="259">
                  <c:v>-1.0401631049009992</c:v>
                </c:pt>
                <c:pt idx="260">
                  <c:v>-1.1785389924476011</c:v>
                </c:pt>
                <c:pt idx="261">
                  <c:v>-1.30265035637945</c:v>
                </c:pt>
                <c:pt idx="262">
                  <c:v>-1.4057744504526726</c:v>
                </c:pt>
                <c:pt idx="263">
                  <c:v>-1.4840924588080557</c:v>
                </c:pt>
                <c:pt idx="264">
                  <c:v>-1.5329840579651468</c:v>
                </c:pt>
                <c:pt idx="265">
                  <c:v>-1.5476909237175867</c:v>
                </c:pt>
                <c:pt idx="266">
                  <c:v>-1.5387645347665151</c:v>
                </c:pt>
                <c:pt idx="267">
                  <c:v>-1.5211690596478087</c:v>
                </c:pt>
                <c:pt idx="268">
                  <c:v>-1.4913522491909434</c:v>
                </c:pt>
                <c:pt idx="269">
                  <c:v>-1.442812088367027</c:v>
                </c:pt>
                <c:pt idx="270">
                  <c:v>-1.3823097265030868</c:v>
                </c:pt>
                <c:pt idx="271">
                  <c:v>-1.3291287695951617</c:v>
                </c:pt>
                <c:pt idx="272">
                  <c:v>-1.3051537665914266</c:v>
                </c:pt>
                <c:pt idx="273">
                  <c:v>-1.318520692469654</c:v>
                </c:pt>
                <c:pt idx="274">
                  <c:v>-1.3713027158550293</c:v>
                </c:pt>
                <c:pt idx="275">
                  <c:v>-1.4566862630975586</c:v>
                </c:pt>
                <c:pt idx="276">
                  <c:v>-1.5595646817390227</c:v>
                </c:pt>
                <c:pt idx="277">
                  <c:v>-1.6647090674374994</c:v>
                </c:pt>
                <c:pt idx="278">
                  <c:v>-1.7608474101340565</c:v>
                </c:pt>
                <c:pt idx="279">
                  <c:v>-1.8407187572420562</c:v>
                </c:pt>
                <c:pt idx="280">
                  <c:v>-1.9004281552666604</c:v>
                </c:pt>
                <c:pt idx="281">
                  <c:v>-1.9398189616195312</c:v>
                </c:pt>
                <c:pt idx="282">
                  <c:v>-1.9615487719610996</c:v>
                </c:pt>
                <c:pt idx="283">
                  <c:v>-1.9716858961332993</c:v>
                </c:pt>
                <c:pt idx="284">
                  <c:v>-1.9779242207784047</c:v>
                </c:pt>
                <c:pt idx="285">
                  <c:v>-1.9829642006760677</c:v>
                </c:pt>
                <c:pt idx="286">
                  <c:v>-1.986604285458355</c:v>
                </c:pt>
                <c:pt idx="287">
                  <c:v>-1.9886743656665544</c:v>
                </c:pt>
                <c:pt idx="288">
                  <c:v>-1.9893168505477568</c:v>
                </c:pt>
                <c:pt idx="289">
                  <c:v>-1.9886631008757476</c:v>
                </c:pt>
                <c:pt idx="290">
                  <c:v>-1.9876195943226103</c:v>
                </c:pt>
                <c:pt idx="291">
                  <c:v>-1.9897868871941431</c:v>
                </c:pt>
                <c:pt idx="292">
                  <c:v>-1.998680997896954</c:v>
                </c:pt>
                <c:pt idx="293">
                  <c:v>-2.0087227313621843</c:v>
                </c:pt>
                <c:pt idx="294">
                  <c:v>-2.0053135807337634</c:v>
                </c:pt>
                <c:pt idx="295">
                  <c:v>-1.9705474823926765</c:v>
                </c:pt>
                <c:pt idx="296">
                  <c:v>-1.8913149823012017</c:v>
                </c:pt>
                <c:pt idx="297">
                  <c:v>-1.7921410857587696</c:v>
                </c:pt>
                <c:pt idx="298">
                  <c:v>-1.7181216170366316</c:v>
                </c:pt>
                <c:pt idx="299">
                  <c:v>-1.6719901161442512</c:v>
                </c:pt>
                <c:pt idx="300">
                  <c:v>-1.6305144862483896</c:v>
                </c:pt>
                <c:pt idx="301">
                  <c:v>-1.5716630517943091</c:v>
                </c:pt>
                <c:pt idx="302">
                  <c:v>-1.482798648199966</c:v>
                </c:pt>
                <c:pt idx="303">
                  <c:v>-1.3545146101128718</c:v>
                </c:pt>
                <c:pt idx="304">
                  <c:v>-1.1782576555842597</c:v>
                </c:pt>
                <c:pt idx="305">
                  <c:v>-0.96370764415492927</c:v>
                </c:pt>
                <c:pt idx="306">
                  <c:v>-0.74556252570128745</c:v>
                </c:pt>
                <c:pt idx="307">
                  <c:v>-0.54583321890301972</c:v>
                </c:pt>
                <c:pt idx="308">
                  <c:v>-0.35692086301945003</c:v>
                </c:pt>
                <c:pt idx="309">
                  <c:v>-0.17033443175822383</c:v>
                </c:pt>
                <c:pt idx="310">
                  <c:v>-9.0475418654887285E-3</c:v>
                </c:pt>
                <c:pt idx="311">
                  <c:v>8.8140083000118122E-2</c:v>
                </c:pt>
                <c:pt idx="312">
                  <c:v>0.10515971527498016</c:v>
                </c:pt>
                <c:pt idx="313">
                  <c:v>-3.1300406714168116E-2</c:v>
                </c:pt>
                <c:pt idx="314">
                  <c:v>-0.32039107383446214</c:v>
                </c:pt>
                <c:pt idx="315">
                  <c:v>-0.57188241704239084</c:v>
                </c:pt>
                <c:pt idx="316">
                  <c:v>-0.70170425088494315</c:v>
                </c:pt>
                <c:pt idx="317">
                  <c:v>-0.70906704051728686</c:v>
                </c:pt>
                <c:pt idx="318">
                  <c:v>-0.62518565811064231</c:v>
                </c:pt>
                <c:pt idx="319">
                  <c:v>-0.48957569791979016</c:v>
                </c:pt>
                <c:pt idx="320">
                  <c:v>-0.36778714986541139</c:v>
                </c:pt>
                <c:pt idx="321">
                  <c:v>-0.29276964329148703</c:v>
                </c:pt>
                <c:pt idx="322">
                  <c:v>-0.25166984067855852</c:v>
                </c:pt>
                <c:pt idx="323">
                  <c:v>-0.22499406245225367</c:v>
                </c:pt>
                <c:pt idx="324">
                  <c:v>-0.19332740712366348</c:v>
                </c:pt>
                <c:pt idx="325">
                  <c:v>-0.14923307025418941</c:v>
                </c:pt>
                <c:pt idx="326">
                  <c:v>-0.10365729455520103</c:v>
                </c:pt>
                <c:pt idx="327">
                  <c:v>-7.2705793275569142E-2</c:v>
                </c:pt>
                <c:pt idx="328">
                  <c:v>-6.2343237954298025E-2</c:v>
                </c:pt>
                <c:pt idx="329">
                  <c:v>-7.0357915242286045E-2</c:v>
                </c:pt>
                <c:pt idx="330">
                  <c:v>-9.0753441578176219E-2</c:v>
                </c:pt>
                <c:pt idx="331">
                  <c:v>-0.11413133142910999</c:v>
                </c:pt>
                <c:pt idx="332">
                  <c:v>-0.13083763941371829</c:v>
                </c:pt>
                <c:pt idx="333">
                  <c:v>-0.13479605278703885</c:v>
                </c:pt>
                <c:pt idx="334">
                  <c:v>-0.12379246841351073</c:v>
                </c:pt>
                <c:pt idx="335">
                  <c:v>-9.8438270488410445E-2</c:v>
                </c:pt>
                <c:pt idx="336">
                  <c:v>-6.198432943984529E-2</c:v>
                </c:pt>
                <c:pt idx="337">
                  <c:v>-2.0987404144794372E-2</c:v>
                </c:pt>
                <c:pt idx="338">
                  <c:v>1.5153535391896809E-2</c:v>
                </c:pt>
                <c:pt idx="339">
                  <c:v>3.9059071719998117E-2</c:v>
                </c:pt>
                <c:pt idx="340">
                  <c:v>4.9312903144370694E-2</c:v>
                </c:pt>
                <c:pt idx="341">
                  <c:v>4.6322486355511013E-2</c:v>
                </c:pt>
                <c:pt idx="342">
                  <c:v>3.3130199343219355E-2</c:v>
                </c:pt>
                <c:pt idx="343">
                  <c:v>1.4286693344670528E-2</c:v>
                </c:pt>
                <c:pt idx="344">
                  <c:v>-5.037614733535787E-3</c:v>
                </c:pt>
                <c:pt idx="345">
                  <c:v>-1.7789370418105035E-2</c:v>
                </c:pt>
                <c:pt idx="346">
                  <c:v>-2.0694704706207934E-2</c:v>
                </c:pt>
                <c:pt idx="347">
                  <c:v>-1.4160871160788267E-2</c:v>
                </c:pt>
                <c:pt idx="348">
                  <c:v>-1.3304531551742663E-3</c:v>
                </c:pt>
                <c:pt idx="349">
                  <c:v>1.3097033763031798E-2</c:v>
                </c:pt>
                <c:pt idx="350">
                  <c:v>2.446488443765403E-2</c:v>
                </c:pt>
                <c:pt idx="351">
                  <c:v>3.0056084738696975E-2</c:v>
                </c:pt>
                <c:pt idx="352">
                  <c:v>2.9584371842064975E-2</c:v>
                </c:pt>
                <c:pt idx="353">
                  <c:v>2.4044458687415594E-2</c:v>
                </c:pt>
                <c:pt idx="354">
                  <c:v>1.5100735666114582E-2</c:v>
                </c:pt>
                <c:pt idx="355">
                  <c:v>4.1715088943953937E-3</c:v>
                </c:pt>
                <c:pt idx="356">
                  <c:v>-8.0648788087130767E-3</c:v>
                </c:pt>
                <c:pt idx="357">
                  <c:v>-2.1927522983762888E-2</c:v>
                </c:pt>
                <c:pt idx="358">
                  <c:v>-3.7923246672361355E-2</c:v>
                </c:pt>
                <c:pt idx="359">
                  <c:v>-5.5781142244988841E-2</c:v>
                </c:pt>
                <c:pt idx="360">
                  <c:v>-7.5245436207597494E-2</c:v>
                </c:pt>
                <c:pt idx="361">
                  <c:v>-9.4572168034456727E-2</c:v>
                </c:pt>
                <c:pt idx="362">
                  <c:v>-0.11267984922038751</c:v>
                </c:pt>
                <c:pt idx="363">
                  <c:v>-0.1287490309106846</c:v>
                </c:pt>
                <c:pt idx="364">
                  <c:v>-0.14260793470359573</c:v>
                </c:pt>
                <c:pt idx="365">
                  <c:v>-0.15489313227999674</c:v>
                </c:pt>
                <c:pt idx="366">
                  <c:v>-0.16632001154251025</c:v>
                </c:pt>
                <c:pt idx="367">
                  <c:v>-0.17703977002696586</c:v>
                </c:pt>
                <c:pt idx="368">
                  <c:v>-0.18863939615175654</c:v>
                </c:pt>
                <c:pt idx="369">
                  <c:v>-0.20434020939853192</c:v>
                </c:pt>
                <c:pt idx="370">
                  <c:v>-0.227310992491047</c:v>
                </c:pt>
                <c:pt idx="371">
                  <c:v>-0.25676503026526526</c:v>
                </c:pt>
                <c:pt idx="372">
                  <c:v>-0.28913283723290595</c:v>
                </c:pt>
                <c:pt idx="373">
                  <c:v>-0.32040301232597018</c:v>
                </c:pt>
                <c:pt idx="374">
                  <c:v>-0.34799594567564751</c:v>
                </c:pt>
                <c:pt idx="375">
                  <c:v>-0.37198095545936755</c:v>
                </c:pt>
                <c:pt idx="376">
                  <c:v>-0.39533556694924599</c:v>
                </c:pt>
                <c:pt idx="377">
                  <c:v>-0.42394895109402464</c:v>
                </c:pt>
                <c:pt idx="378">
                  <c:v>-0.46563676150913597</c:v>
                </c:pt>
                <c:pt idx="379">
                  <c:v>-0.52729036912447214</c:v>
                </c:pt>
                <c:pt idx="380">
                  <c:v>-0.61391062263629925</c:v>
                </c:pt>
                <c:pt idx="381">
                  <c:v>-0.72935821390554612</c:v>
                </c:pt>
                <c:pt idx="382">
                  <c:v>-0.87262120670202326</c:v>
                </c:pt>
                <c:pt idx="383">
                  <c:v>-1.0330647578901089</c:v>
                </c:pt>
                <c:pt idx="384">
                  <c:v>-1.1886871880019703</c:v>
                </c:pt>
                <c:pt idx="385">
                  <c:v>-1.3219488637667784</c:v>
                </c:pt>
                <c:pt idx="386">
                  <c:v>-1.4310950110863754</c:v>
                </c:pt>
                <c:pt idx="387">
                  <c:v>-1.5195777147281881</c:v>
                </c:pt>
                <c:pt idx="388">
                  <c:v>-1.5916066541020064</c:v>
                </c:pt>
                <c:pt idx="389">
                  <c:v>-1.6457824149088194</c:v>
                </c:pt>
                <c:pt idx="390">
                  <c:v>-1.6675802469037779</c:v>
                </c:pt>
                <c:pt idx="391">
                  <c:v>-1.6539648314648918</c:v>
                </c:pt>
                <c:pt idx="392">
                  <c:v>-1.6213222506545188</c:v>
                </c:pt>
                <c:pt idx="393">
                  <c:v>-1.5761045197104842</c:v>
                </c:pt>
                <c:pt idx="394">
                  <c:v>-1.5302208411659073</c:v>
                </c:pt>
                <c:pt idx="395">
                  <c:v>-1.5058712619884751</c:v>
                </c:pt>
                <c:pt idx="396">
                  <c:v>-1.5151604609698839</c:v>
                </c:pt>
                <c:pt idx="397">
                  <c:v>-1.5589526344714923</c:v>
                </c:pt>
                <c:pt idx="398">
                  <c:v>-1.6338334786615862</c:v>
                </c:pt>
                <c:pt idx="399">
                  <c:v>-1.7287970206789991</c:v>
                </c:pt>
                <c:pt idx="400">
                  <c:v>-1.8344398433576814</c:v>
                </c:pt>
                <c:pt idx="401">
                  <c:v>-1.9378033916373874</c:v>
                </c:pt>
                <c:pt idx="402">
                  <c:v>-2.0233137908926748</c:v>
                </c:pt>
                <c:pt idx="403">
                  <c:v>-2.080773592600671</c:v>
                </c:pt>
                <c:pt idx="404">
                  <c:v>-2.1072110254275591</c:v>
                </c:pt>
                <c:pt idx="405">
                  <c:v>-2.105164033836084</c:v>
                </c:pt>
                <c:pt idx="406">
                  <c:v>-2.0854147768146865</c:v>
                </c:pt>
                <c:pt idx="407">
                  <c:v>-2.061319376247245</c:v>
                </c:pt>
                <c:pt idx="408">
                  <c:v>-2.043053219477764</c:v>
                </c:pt>
                <c:pt idx="409">
                  <c:v>-2.0345904098932821</c:v>
                </c:pt>
                <c:pt idx="410">
                  <c:v>-2.0352675302819576</c:v>
                </c:pt>
                <c:pt idx="411">
                  <c:v>-2.0419232314071603</c:v>
                </c:pt>
                <c:pt idx="412">
                  <c:v>-2.051418553362073</c:v>
                </c:pt>
                <c:pt idx="413">
                  <c:v>-2.062077692515369</c:v>
                </c:pt>
                <c:pt idx="414">
                  <c:v>-2.0746672245105291</c:v>
                </c:pt>
                <c:pt idx="415">
                  <c:v>-2.0907639496791464</c:v>
                </c:pt>
                <c:pt idx="416">
                  <c:v>-2.1077952354157032</c:v>
                </c:pt>
                <c:pt idx="417">
                  <c:v>-2.117659921791061</c:v>
                </c:pt>
                <c:pt idx="418">
                  <c:v>-2.1095327819286118</c:v>
                </c:pt>
                <c:pt idx="419">
                  <c:v>-2.0735330656371453</c:v>
                </c:pt>
                <c:pt idx="420">
                  <c:v>-2.0086957954122711</c:v>
                </c:pt>
                <c:pt idx="421">
                  <c:v>-1.9318876709962771</c:v>
                </c:pt>
                <c:pt idx="422">
                  <c:v>-1.8560110435136143</c:v>
                </c:pt>
                <c:pt idx="423">
                  <c:v>-1.7745521112834886</c:v>
                </c:pt>
                <c:pt idx="424">
                  <c:v>-1.6792691726547675</c:v>
                </c:pt>
                <c:pt idx="425">
                  <c:v>-1.5631795579416812</c:v>
                </c:pt>
                <c:pt idx="426">
                  <c:v>-1.4185821571031978</c:v>
                </c:pt>
                <c:pt idx="427">
                  <c:v>-1.241600927275476</c:v>
                </c:pt>
                <c:pt idx="428">
                  <c:v>-1.0382896703435216</c:v>
                </c:pt>
                <c:pt idx="429">
                  <c:v>-0.82698188273992113</c:v>
                </c:pt>
                <c:pt idx="430">
                  <c:v>-0.62110998134598616</c:v>
                </c:pt>
                <c:pt idx="431">
                  <c:v>-0.42045884794194865</c:v>
                </c:pt>
                <c:pt idx="432">
                  <c:v>-0.23677222869032313</c:v>
                </c:pt>
                <c:pt idx="433">
                  <c:v>-0.10536449940198414</c:v>
                </c:pt>
                <c:pt idx="434">
                  <c:v>-6.1359236091975626E-2</c:v>
                </c:pt>
                <c:pt idx="435">
                  <c:v>-0.12001492523067393</c:v>
                </c:pt>
                <c:pt idx="436">
                  <c:v>-0.29096888345919097</c:v>
                </c:pt>
                <c:pt idx="437">
                  <c:v>-0.49781565923128457</c:v>
                </c:pt>
                <c:pt idx="438">
                  <c:v>-0.65798695667039453</c:v>
                </c:pt>
                <c:pt idx="439">
                  <c:v>-0.7409338128941293</c:v>
                </c:pt>
                <c:pt idx="440">
                  <c:v>-0.76154216814304176</c:v>
                </c:pt>
                <c:pt idx="441">
                  <c:v>-0.73142468291921359</c:v>
                </c:pt>
                <c:pt idx="442">
                  <c:v>-0.64737687420570711</c:v>
                </c:pt>
                <c:pt idx="443">
                  <c:v>-0.52807162068425606</c:v>
                </c:pt>
                <c:pt idx="444">
                  <c:v>-0.39859717345964268</c:v>
                </c:pt>
                <c:pt idx="445">
                  <c:v>-0.26529543977417858</c:v>
                </c:pt>
                <c:pt idx="446">
                  <c:v>-0.14670076587875108</c:v>
                </c:pt>
                <c:pt idx="447">
                  <c:v>-6.7546097179735837E-2</c:v>
                </c:pt>
                <c:pt idx="448">
                  <c:v>-2.5005766558021718E-2</c:v>
                </c:pt>
                <c:pt idx="449">
                  <c:v>-9.8647217211017355E-3</c:v>
                </c:pt>
                <c:pt idx="450">
                  <c:v>-1.3746349924383523E-2</c:v>
                </c:pt>
                <c:pt idx="451">
                  <c:v>-3.1849866847433073E-2</c:v>
                </c:pt>
                <c:pt idx="452">
                  <c:v>-6.0853376211088717E-2</c:v>
                </c:pt>
                <c:pt idx="453">
                  <c:v>-9.1679191243907832E-2</c:v>
                </c:pt>
                <c:pt idx="454">
                  <c:v>-0.11033536236315035</c:v>
                </c:pt>
                <c:pt idx="455">
                  <c:v>-0.105953219069188</c:v>
                </c:pt>
                <c:pt idx="456">
                  <c:v>-7.6232837018254077E-2</c:v>
                </c:pt>
                <c:pt idx="457">
                  <c:v>-2.6066610948097542E-2</c:v>
                </c:pt>
                <c:pt idx="458">
                  <c:v>3.2817046829407698E-2</c:v>
                </c:pt>
                <c:pt idx="459">
                  <c:v>8.3947510714652215E-2</c:v>
                </c:pt>
                <c:pt idx="460">
                  <c:v>0.11681476972613249</c:v>
                </c:pt>
                <c:pt idx="461">
                  <c:v>0.13122167796511602</c:v>
                </c:pt>
                <c:pt idx="462">
                  <c:v>0.13015659122913509</c:v>
                </c:pt>
                <c:pt idx="463">
                  <c:v>0.11812089726846499</c:v>
                </c:pt>
                <c:pt idx="464">
                  <c:v>0.10050923109587648</c:v>
                </c:pt>
                <c:pt idx="465">
                  <c:v>8.3264889743188325E-2</c:v>
                </c:pt>
                <c:pt idx="466">
                  <c:v>7.1469161127707168E-2</c:v>
                </c:pt>
                <c:pt idx="467">
                  <c:v>6.7507281433072858E-2</c:v>
                </c:pt>
                <c:pt idx="468">
                  <c:v>7.0572820445824302E-2</c:v>
                </c:pt>
                <c:pt idx="469">
                  <c:v>7.562621251376192E-2</c:v>
                </c:pt>
                <c:pt idx="470">
                  <c:v>7.6947682382101409E-2</c:v>
                </c:pt>
                <c:pt idx="471">
                  <c:v>7.2340981416132863E-2</c:v>
                </c:pt>
                <c:pt idx="472">
                  <c:v>6.326548191108676E-2</c:v>
                </c:pt>
                <c:pt idx="473">
                  <c:v>5.326913304985776E-2</c:v>
                </c:pt>
                <c:pt idx="474">
                  <c:v>4.5283358581881566E-2</c:v>
                </c:pt>
                <c:pt idx="475">
                  <c:v>4.0539792370770586E-2</c:v>
                </c:pt>
                <c:pt idx="476">
                  <c:v>3.7581679264324236E-2</c:v>
                </c:pt>
                <c:pt idx="477">
                  <c:v>3.3167846959537006E-2</c:v>
                </c:pt>
                <c:pt idx="478">
                  <c:v>2.396695841503891E-2</c:v>
                </c:pt>
                <c:pt idx="479">
                  <c:v>8.5688479409533717E-3</c:v>
                </c:pt>
                <c:pt idx="480">
                  <c:v>-1.286609390366663E-2</c:v>
                </c:pt>
                <c:pt idx="481">
                  <c:v>-3.8278897803815132E-2</c:v>
                </c:pt>
                <c:pt idx="482">
                  <c:v>-6.5293362861232218E-2</c:v>
                </c:pt>
                <c:pt idx="483">
                  <c:v>-9.1094209321296346E-2</c:v>
                </c:pt>
                <c:pt idx="484">
                  <c:v>-0.11333863621998758</c:v>
                </c:pt>
                <c:pt idx="485">
                  <c:v>-0.13095527056721046</c:v>
                </c:pt>
                <c:pt idx="486">
                  <c:v>-0.14413461705299971</c:v>
                </c:pt>
                <c:pt idx="487">
                  <c:v>-0.15298815140720307</c:v>
                </c:pt>
                <c:pt idx="488">
                  <c:v>-0.15804330212056747</c:v>
                </c:pt>
                <c:pt idx="489">
                  <c:v>-0.16355733918047996</c:v>
                </c:pt>
                <c:pt idx="490">
                  <c:v>-0.17631728241479536</c:v>
                </c:pt>
                <c:pt idx="491">
                  <c:v>-0.20036383390551704</c:v>
                </c:pt>
                <c:pt idx="492">
                  <c:v>-0.23513139734651006</c:v>
                </c:pt>
                <c:pt idx="493">
                  <c:v>-0.27646370027956574</c:v>
                </c:pt>
                <c:pt idx="494">
                  <c:v>-0.32000376121207574</c:v>
                </c:pt>
                <c:pt idx="495">
                  <c:v>-0.36211512479349084</c:v>
                </c:pt>
                <c:pt idx="496">
                  <c:v>-0.40420621767252829</c:v>
                </c:pt>
                <c:pt idx="497">
                  <c:v>-0.4531614515606821</c:v>
                </c:pt>
                <c:pt idx="498">
                  <c:v>-0.51537321949119341</c:v>
                </c:pt>
                <c:pt idx="499">
                  <c:v>-0.59605623660923446</c:v>
                </c:pt>
                <c:pt idx="500">
                  <c:v>-0.69913037706777481</c:v>
                </c:pt>
                <c:pt idx="501">
                  <c:v>-0.82916014049278897</c:v>
                </c:pt>
                <c:pt idx="502">
                  <c:v>-0.98537255466453355</c:v>
                </c:pt>
                <c:pt idx="503">
                  <c:v>-1.1541336754957345</c:v>
                </c:pt>
                <c:pt idx="504">
                  <c:v>-1.3134759323619638</c:v>
                </c:pt>
                <c:pt idx="505">
                  <c:v>-1.4464747128738213</c:v>
                </c:pt>
                <c:pt idx="506">
                  <c:v>-1.5520848645788563</c:v>
                </c:pt>
                <c:pt idx="507">
                  <c:v>-1.6310686931113945</c:v>
                </c:pt>
                <c:pt idx="508">
                  <c:v>-1.6843628989062964</c:v>
                </c:pt>
                <c:pt idx="509">
                  <c:v>-1.7067962813191189</c:v>
                </c:pt>
                <c:pt idx="510">
                  <c:v>-1.6927221443112281</c:v>
                </c:pt>
                <c:pt idx="511">
                  <c:v>-1.6557279903779332</c:v>
                </c:pt>
                <c:pt idx="512">
                  <c:v>-1.6028865463537578</c:v>
                </c:pt>
                <c:pt idx="513">
                  <c:v>-1.5332108030177833</c:v>
                </c:pt>
                <c:pt idx="514">
                  <c:v>-1.4686810069763008</c:v>
                </c:pt>
                <c:pt idx="515">
                  <c:v>-1.4405628652929996</c:v>
                </c:pt>
                <c:pt idx="516">
                  <c:v>-1.4487565108771283</c:v>
                </c:pt>
                <c:pt idx="517">
                  <c:v>-1.490004253987016</c:v>
                </c:pt>
                <c:pt idx="518">
                  <c:v>-1.56268395316874</c:v>
                </c:pt>
                <c:pt idx="519">
                  <c:v>-1.6582026912594456</c:v>
                </c:pt>
                <c:pt idx="520">
                  <c:v>-1.7668701047450772</c:v>
                </c:pt>
                <c:pt idx="521">
                  <c:v>-1.8751187006705334</c:v>
                </c:pt>
                <c:pt idx="522">
                  <c:v>-1.9668469856096589</c:v>
                </c:pt>
                <c:pt idx="523">
                  <c:v>-2.0299245343418271</c:v>
                </c:pt>
                <c:pt idx="524">
                  <c:v>-2.0591556793575005</c:v>
                </c:pt>
                <c:pt idx="525">
                  <c:v>-2.0559686853059143</c:v>
                </c:pt>
                <c:pt idx="526">
                  <c:v>-2.0310295230953632</c:v>
                </c:pt>
                <c:pt idx="527">
                  <c:v>-2.0018120506972981</c:v>
                </c:pt>
                <c:pt idx="528">
                  <c:v>-1.979949459130163</c:v>
                </c:pt>
                <c:pt idx="529">
                  <c:v>-1.9682771970386119</c:v>
                </c:pt>
                <c:pt idx="530">
                  <c:v>-1.9656412684667361</c:v>
                </c:pt>
                <c:pt idx="531">
                  <c:v>-1.96976099602251</c:v>
                </c:pt>
                <c:pt idx="532">
                  <c:v>-1.9781103973163221</c:v>
                </c:pt>
                <c:pt idx="533">
                  <c:v>-1.9895173439191292</c:v>
                </c:pt>
                <c:pt idx="534">
                  <c:v>-2.0047789949977983</c:v>
                </c:pt>
                <c:pt idx="535">
                  <c:v>-2.022477393016946</c:v>
                </c:pt>
                <c:pt idx="536">
                  <c:v>-2.0377884230727537</c:v>
                </c:pt>
                <c:pt idx="537">
                  <c:v>-2.0399935268373519</c:v>
                </c:pt>
                <c:pt idx="538">
                  <c:v>-2.0164639759471656</c:v>
                </c:pt>
                <c:pt idx="539">
                  <c:v>-1.9601078810344583</c:v>
                </c:pt>
                <c:pt idx="540">
                  <c:v>-1.8819752608471532</c:v>
                </c:pt>
                <c:pt idx="541">
                  <c:v>-1.8046458472881681</c:v>
                </c:pt>
                <c:pt idx="542">
                  <c:v>-1.72944426011964</c:v>
                </c:pt>
                <c:pt idx="543">
                  <c:v>-1.6421145503718717</c:v>
                </c:pt>
                <c:pt idx="544">
                  <c:v>-1.5355618870894245</c:v>
                </c:pt>
                <c:pt idx="545">
                  <c:v>-1.4099671238320735</c:v>
                </c:pt>
                <c:pt idx="546">
                  <c:v>-1.2655775118360335</c:v>
                </c:pt>
                <c:pt idx="547">
                  <c:v>-1.1010893265174158</c:v>
                </c:pt>
                <c:pt idx="548">
                  <c:v>-0.92415312210039813</c:v>
                </c:pt>
                <c:pt idx="549">
                  <c:v>-0.74944607435204547</c:v>
                </c:pt>
                <c:pt idx="550">
                  <c:v>-0.57259990805137906</c:v>
                </c:pt>
                <c:pt idx="551">
                  <c:v>-0.38430171976184646</c:v>
                </c:pt>
                <c:pt idx="552">
                  <c:v>-0.2119788345614253</c:v>
                </c:pt>
                <c:pt idx="553">
                  <c:v>-0.11277341298500859</c:v>
                </c:pt>
                <c:pt idx="554">
                  <c:v>-0.1042937619947341</c:v>
                </c:pt>
                <c:pt idx="555">
                  <c:v>-0.19417921271625066</c:v>
                </c:pt>
                <c:pt idx="556">
                  <c:v>-0.35495256112894147</c:v>
                </c:pt>
                <c:pt idx="557">
                  <c:v>-0.53078683941131033</c:v>
                </c:pt>
                <c:pt idx="558">
                  <c:v>-0.65248701298701206</c:v>
                </c:pt>
                <c:pt idx="559">
                  <c:v>-0.70504445558503148</c:v>
                </c:pt>
                <c:pt idx="560">
                  <c:v>-0.70066009209060509</c:v>
                </c:pt>
                <c:pt idx="561">
                  <c:v>-0.64941991047843617</c:v>
                </c:pt>
                <c:pt idx="562">
                  <c:v>-0.55956176087123011</c:v>
                </c:pt>
                <c:pt idx="563">
                  <c:v>-0.4514901339653099</c:v>
                </c:pt>
                <c:pt idx="564">
                  <c:v>-0.34630239792832029</c:v>
                </c:pt>
                <c:pt idx="565">
                  <c:v>-0.25429554129407206</c:v>
                </c:pt>
                <c:pt idx="566">
                  <c:v>-0.18675891651041138</c:v>
                </c:pt>
                <c:pt idx="567">
                  <c:v>-0.14441009617802128</c:v>
                </c:pt>
                <c:pt idx="568">
                  <c:v>-0.120785230291121</c:v>
                </c:pt>
                <c:pt idx="569">
                  <c:v>-0.11218381097299246</c:v>
                </c:pt>
                <c:pt idx="570">
                  <c:v>-0.12116449991010891</c:v>
                </c:pt>
                <c:pt idx="571">
                  <c:v>-0.14294853531772589</c:v>
                </c:pt>
                <c:pt idx="572">
                  <c:v>-0.16570943605304783</c:v>
                </c:pt>
                <c:pt idx="573">
                  <c:v>-0.18002115578495215</c:v>
                </c:pt>
                <c:pt idx="574">
                  <c:v>-0.17734253511401157</c:v>
                </c:pt>
                <c:pt idx="575">
                  <c:v>-0.15218331302347293</c:v>
                </c:pt>
                <c:pt idx="576">
                  <c:v>-0.10536616895176298</c:v>
                </c:pt>
                <c:pt idx="577">
                  <c:v>-4.4242138125045884E-2</c:v>
                </c:pt>
                <c:pt idx="578">
                  <c:v>1.8434498083001773E-2</c:v>
                </c:pt>
                <c:pt idx="579">
                  <c:v>6.60751371981535E-2</c:v>
                </c:pt>
                <c:pt idx="580">
                  <c:v>9.1090078208977854E-2</c:v>
                </c:pt>
                <c:pt idx="581">
                  <c:v>9.5836399373741471E-2</c:v>
                </c:pt>
                <c:pt idx="582">
                  <c:v>8.5080315771306009E-2</c:v>
                </c:pt>
                <c:pt idx="583">
                  <c:v>6.4734177446005514E-2</c:v>
                </c:pt>
                <c:pt idx="584">
                  <c:v>4.1218488350637933E-2</c:v>
                </c:pt>
                <c:pt idx="585">
                  <c:v>2.1728974945504558E-2</c:v>
                </c:pt>
                <c:pt idx="586">
                  <c:v>1.166856983674314E-2</c:v>
                </c:pt>
                <c:pt idx="587">
                  <c:v>1.2270252336988263E-2</c:v>
                </c:pt>
                <c:pt idx="588">
                  <c:v>2.0319295850419937E-2</c:v>
                </c:pt>
                <c:pt idx="589">
                  <c:v>2.9910563957706839E-2</c:v>
                </c:pt>
                <c:pt idx="590">
                  <c:v>3.5416154178271542E-2</c:v>
                </c:pt>
                <c:pt idx="591">
                  <c:v>3.4020203306024725E-2</c:v>
                </c:pt>
                <c:pt idx="592">
                  <c:v>2.6439730449167007E-2</c:v>
                </c:pt>
                <c:pt idx="593">
                  <c:v>1.4554461958512342E-2</c:v>
                </c:pt>
                <c:pt idx="594">
                  <c:v>2.386015701994499E-4</c:v>
                </c:pt>
                <c:pt idx="595">
                  <c:v>-1.5422533515756629E-2</c:v>
                </c:pt>
                <c:pt idx="596">
                  <c:v>-3.1687905939831423E-2</c:v>
                </c:pt>
                <c:pt idx="597">
                  <c:v>-4.8958390502731541E-2</c:v>
                </c:pt>
                <c:pt idx="598">
                  <c:v>-6.8613182260469932E-2</c:v>
                </c:pt>
                <c:pt idx="599">
                  <c:v>-9.1515376883096647E-2</c:v>
                </c:pt>
                <c:pt idx="600">
                  <c:v>-0.11737345434838725</c:v>
                </c:pt>
                <c:pt idx="601">
                  <c:v>-0.1434654058209</c:v>
                </c:pt>
                <c:pt idx="602">
                  <c:v>-0.16716835031540722</c:v>
                </c:pt>
                <c:pt idx="603">
                  <c:v>-0.1868497969207728</c:v>
                </c:pt>
                <c:pt idx="604">
                  <c:v>-0.20186631609830613</c:v>
                </c:pt>
                <c:pt idx="605">
                  <c:v>-0.21354554914043977</c:v>
                </c:pt>
                <c:pt idx="606">
                  <c:v>-0.22221383591688154</c:v>
                </c:pt>
                <c:pt idx="607">
                  <c:v>-0.2275181144975694</c:v>
                </c:pt>
                <c:pt idx="608">
                  <c:v>-0.23061178776953911</c:v>
                </c:pt>
                <c:pt idx="609">
                  <c:v>-0.23644388997237936</c:v>
                </c:pt>
                <c:pt idx="610">
                  <c:v>-0.25207638533671556</c:v>
                </c:pt>
                <c:pt idx="611">
                  <c:v>-0.28020358703972165</c:v>
                </c:pt>
                <c:pt idx="612">
                  <c:v>-0.32195343336784754</c:v>
                </c:pt>
                <c:pt idx="613">
                  <c:v>-0.37499112407724366</c:v>
                </c:pt>
                <c:pt idx="614">
                  <c:v>-0.4335069325708964</c:v>
                </c:pt>
                <c:pt idx="615">
                  <c:v>-0.49168750179698678</c:v>
                </c:pt>
                <c:pt idx="616">
                  <c:v>-0.55021069458550653</c:v>
                </c:pt>
                <c:pt idx="617">
                  <c:v>-0.6156820878864292</c:v>
                </c:pt>
                <c:pt idx="618">
                  <c:v>-0.69511488843942815</c:v>
                </c:pt>
                <c:pt idx="619">
                  <c:v>-0.79594788663589311</c:v>
                </c:pt>
                <c:pt idx="620">
                  <c:v>-0.92627429642112968</c:v>
                </c:pt>
                <c:pt idx="621">
                  <c:v>-1.0897544956004439</c:v>
                </c:pt>
                <c:pt idx="622">
                  <c:v>-1.2746101402081291</c:v>
                </c:pt>
                <c:pt idx="623">
                  <c:v>-1.4500229145842365</c:v>
                </c:pt>
                <c:pt idx="624">
                  <c:v>-1.5948854052845374</c:v>
                </c:pt>
                <c:pt idx="625">
                  <c:v>-1.7086357837369188</c:v>
                </c:pt>
                <c:pt idx="626">
                  <c:v>-1.7915036458889315</c:v>
                </c:pt>
                <c:pt idx="627">
                  <c:v>-1.8414428151432447</c:v>
                </c:pt>
                <c:pt idx="628">
                  <c:v>-1.8496014484425645</c:v>
                </c:pt>
                <c:pt idx="629">
                  <c:v>-1.8225395587095172</c:v>
                </c:pt>
                <c:pt idx="630">
                  <c:v>-1.7833070180038313</c:v>
                </c:pt>
                <c:pt idx="631">
                  <c:v>-1.7281725589695389</c:v>
                </c:pt>
                <c:pt idx="632">
                  <c:v>-1.650960964399566</c:v>
                </c:pt>
                <c:pt idx="633">
                  <c:v>-1.586096150559055</c:v>
                </c:pt>
                <c:pt idx="634">
                  <c:v>-1.5622548261993761</c:v>
                </c:pt>
                <c:pt idx="635">
                  <c:v>-1.5757200280969377</c:v>
                </c:pt>
                <c:pt idx="636">
                  <c:v>-1.6264565725710043</c:v>
                </c:pt>
                <c:pt idx="637">
                  <c:v>-1.7101689388007772</c:v>
                </c:pt>
                <c:pt idx="638">
                  <c:v>-1.8149895146917219</c:v>
                </c:pt>
                <c:pt idx="639">
                  <c:v>-1.9261180206950868</c:v>
                </c:pt>
                <c:pt idx="640">
                  <c:v>-2.0264407834101252</c:v>
                </c:pt>
                <c:pt idx="641">
                  <c:v>-2.1017014552701712</c:v>
                </c:pt>
                <c:pt idx="642">
                  <c:v>-2.1442081709585166</c:v>
                </c:pt>
                <c:pt idx="643">
                  <c:v>-2.1514937295195655</c:v>
                </c:pt>
                <c:pt idx="644">
                  <c:v>-2.1283127165367079</c:v>
                </c:pt>
                <c:pt idx="645">
                  <c:v>-2.0931477851330129</c:v>
                </c:pt>
                <c:pt idx="646">
                  <c:v>-2.0613486188376666</c:v>
                </c:pt>
                <c:pt idx="647">
                  <c:v>-2.0383910280319135</c:v>
                </c:pt>
                <c:pt idx="648">
                  <c:v>-2.0245606750706746</c:v>
                </c:pt>
                <c:pt idx="649">
                  <c:v>-2.0185747906804896</c:v>
                </c:pt>
                <c:pt idx="650">
                  <c:v>-2.0195927442844073</c:v>
                </c:pt>
                <c:pt idx="651">
                  <c:v>-2.0287626968429868</c:v>
                </c:pt>
                <c:pt idx="652">
                  <c:v>-2.0464426765130415</c:v>
                </c:pt>
                <c:pt idx="653">
                  <c:v>-2.069764429324378</c:v>
                </c:pt>
                <c:pt idx="654">
                  <c:v>-2.0912457655845751</c:v>
                </c:pt>
                <c:pt idx="655">
                  <c:v>-2.0969638745492531</c:v>
                </c:pt>
                <c:pt idx="656">
                  <c:v>-2.0733292389420659</c:v>
                </c:pt>
                <c:pt idx="657">
                  <c:v>-2.0169207534769336</c:v>
                </c:pt>
                <c:pt idx="658">
                  <c:v>-1.9394026317404631</c:v>
                </c:pt>
                <c:pt idx="659">
                  <c:v>-1.8560088388562601</c:v>
                </c:pt>
                <c:pt idx="660">
                  <c:v>-1.7692641799476911</c:v>
                </c:pt>
                <c:pt idx="661">
                  <c:v>-1.6723561919959622</c:v>
                </c:pt>
                <c:pt idx="662">
                  <c:v>-1.5595571550457619</c:v>
                </c:pt>
                <c:pt idx="663">
                  <c:v>-1.4277200787596871</c:v>
                </c:pt>
                <c:pt idx="664">
                  <c:v>-1.2762873929711125</c:v>
                </c:pt>
                <c:pt idx="665">
                  <c:v>-1.106198072799079</c:v>
                </c:pt>
                <c:pt idx="666">
                  <c:v>-0.92956277594411052</c:v>
                </c:pt>
                <c:pt idx="667">
                  <c:v>-0.76322485296343179</c:v>
                </c:pt>
                <c:pt idx="668">
                  <c:v>-0.60701046498742217</c:v>
                </c:pt>
                <c:pt idx="669">
                  <c:v>-0.44375686077922277</c:v>
                </c:pt>
                <c:pt idx="670">
                  <c:v>-0.2878114996789134</c:v>
                </c:pt>
                <c:pt idx="671">
                  <c:v>-0.21199599287601262</c:v>
                </c:pt>
                <c:pt idx="672">
                  <c:v>-0.22622180345471249</c:v>
                </c:pt>
                <c:pt idx="673">
                  <c:v>-0.33744598593754382</c:v>
                </c:pt>
                <c:pt idx="674">
                  <c:v>-0.49814806391917477</c:v>
                </c:pt>
                <c:pt idx="675">
                  <c:v>-0.64137969538733319</c:v>
                </c:pt>
                <c:pt idx="676">
                  <c:v>-0.7185914486207855</c:v>
                </c:pt>
                <c:pt idx="677">
                  <c:v>-0.73533969456895609</c:v>
                </c:pt>
                <c:pt idx="678">
                  <c:v>-0.70779747194838372</c:v>
                </c:pt>
                <c:pt idx="679">
                  <c:v>-0.64470088858879149</c:v>
                </c:pt>
                <c:pt idx="680">
                  <c:v>-0.56112302622295973</c:v>
                </c:pt>
                <c:pt idx="681">
                  <c:v>-0.47097999367696619</c:v>
                </c:pt>
                <c:pt idx="682">
                  <c:v>-0.37084969017039149</c:v>
                </c:pt>
                <c:pt idx="683">
                  <c:v>-0.27052503634142044</c:v>
                </c:pt>
                <c:pt idx="684">
                  <c:v>-0.19875914583381754</c:v>
                </c:pt>
                <c:pt idx="685">
                  <c:v>-0.16589348895942754</c:v>
                </c:pt>
                <c:pt idx="686">
                  <c:v>-0.1668834150653925</c:v>
                </c:pt>
                <c:pt idx="687">
                  <c:v>-0.19233069362483091</c:v>
                </c:pt>
                <c:pt idx="688">
                  <c:v>-0.23103042527823636</c:v>
                </c:pt>
                <c:pt idx="689">
                  <c:v>-0.26603925068449047</c:v>
                </c:pt>
                <c:pt idx="690">
                  <c:v>-0.28490870105287674</c:v>
                </c:pt>
                <c:pt idx="691">
                  <c:v>-0.2771312452394934</c:v>
                </c:pt>
                <c:pt idx="692">
                  <c:v>-0.23734794632556072</c:v>
                </c:pt>
                <c:pt idx="693">
                  <c:v>-0.16910088572410376</c:v>
                </c:pt>
                <c:pt idx="694">
                  <c:v>-8.5808262941546296E-2</c:v>
                </c:pt>
                <c:pt idx="695">
                  <c:v>-1.3720492078587179E-2</c:v>
                </c:pt>
                <c:pt idx="696">
                  <c:v>2.7346958202079705E-2</c:v>
                </c:pt>
                <c:pt idx="697">
                  <c:v>3.8131634481913583E-2</c:v>
                </c:pt>
                <c:pt idx="698">
                  <c:v>2.8603457588105053E-2</c:v>
                </c:pt>
                <c:pt idx="699">
                  <c:v>5.7754024498993771E-3</c:v>
                </c:pt>
                <c:pt idx="700">
                  <c:v>-2.3036696986992462E-2</c:v>
                </c:pt>
                <c:pt idx="701">
                  <c:v>-4.7960148347422515E-2</c:v>
                </c:pt>
                <c:pt idx="702">
                  <c:v>-6.1482033331868753E-2</c:v>
                </c:pt>
                <c:pt idx="703">
                  <c:v>-6.2053962233061047E-2</c:v>
                </c:pt>
                <c:pt idx="704">
                  <c:v>-5.4183798688722945E-2</c:v>
                </c:pt>
                <c:pt idx="705">
                  <c:v>-4.2514080612456102E-2</c:v>
                </c:pt>
                <c:pt idx="706">
                  <c:v>-3.0663475814273995E-2</c:v>
                </c:pt>
                <c:pt idx="707">
                  <c:v>-2.1039971863155496E-2</c:v>
                </c:pt>
                <c:pt idx="708">
                  <c:v>-1.5348460384795207E-2</c:v>
                </c:pt>
                <c:pt idx="709">
                  <c:v>-1.3770095264061749E-2</c:v>
                </c:pt>
                <c:pt idx="710">
                  <c:v>-1.4657028581188189E-2</c:v>
                </c:pt>
                <c:pt idx="711">
                  <c:v>-1.5780796544800257E-2</c:v>
                </c:pt>
                <c:pt idx="712">
                  <c:v>-1.7343545585488639E-2</c:v>
                </c:pt>
                <c:pt idx="713">
                  <c:v>-2.1714237793116022E-2</c:v>
                </c:pt>
                <c:pt idx="714">
                  <c:v>-3.1592997685660505E-2</c:v>
                </c:pt>
                <c:pt idx="715">
                  <c:v>-4.8221925589772979E-2</c:v>
                </c:pt>
                <c:pt idx="716">
                  <c:v>-7.0986275837344737E-2</c:v>
                </c:pt>
                <c:pt idx="717">
                  <c:v>-9.8458101576361839E-2</c:v>
                </c:pt>
                <c:pt idx="718">
                  <c:v>-0.12855707956114912</c:v>
                </c:pt>
                <c:pt idx="719">
                  <c:v>-0.15876327014065</c:v>
                </c:pt>
                <c:pt idx="720">
                  <c:v>-0.18687909367414388</c:v>
                </c:pt>
                <c:pt idx="721">
                  <c:v>-0.21165578997553325</c:v>
                </c:pt>
                <c:pt idx="722">
                  <c:v>-0.23273396601571589</c:v>
                </c:pt>
                <c:pt idx="723">
                  <c:v>-0.25068728195803436</c:v>
                </c:pt>
                <c:pt idx="724">
                  <c:v>-0.26548210123254057</c:v>
                </c:pt>
                <c:pt idx="725">
                  <c:v>-0.27673564835113168</c:v>
                </c:pt>
                <c:pt idx="726">
                  <c:v>-0.28625219516072725</c:v>
                </c:pt>
                <c:pt idx="727">
                  <c:v>-0.29848916314195573</c:v>
                </c:pt>
                <c:pt idx="728">
                  <c:v>-0.32096182497233533</c:v>
                </c:pt>
                <c:pt idx="729">
                  <c:v>-0.35664627073191968</c:v>
                </c:pt>
                <c:pt idx="730">
                  <c:v>-0.40337082301342281</c:v>
                </c:pt>
                <c:pt idx="731">
                  <c:v>-0.45634159318517248</c:v>
                </c:pt>
                <c:pt idx="732">
                  <c:v>-0.511988670197288</c:v>
                </c:pt>
                <c:pt idx="733">
                  <c:v>-0.57133115134119328</c:v>
                </c:pt>
                <c:pt idx="734">
                  <c:v>-0.63898985112657047</c:v>
                </c:pt>
                <c:pt idx="735">
                  <c:v>-0.71923145952485612</c:v>
                </c:pt>
                <c:pt idx="736">
                  <c:v>-0.81832228360128778</c:v>
                </c:pt>
                <c:pt idx="737">
                  <c:v>-0.94391589242020379</c:v>
                </c:pt>
                <c:pt idx="738">
                  <c:v>-1.1047061492895496</c:v>
                </c:pt>
                <c:pt idx="739">
                  <c:v>-1.2964950811857598</c:v>
                </c:pt>
                <c:pt idx="740">
                  <c:v>-1.4853960097352226</c:v>
                </c:pt>
                <c:pt idx="741">
                  <c:v>-1.6413190632863854</c:v>
                </c:pt>
                <c:pt idx="742">
                  <c:v>-1.7619643848871256</c:v>
                </c:pt>
                <c:pt idx="743">
                  <c:v>-1.8475734518860198</c:v>
                </c:pt>
                <c:pt idx="744">
                  <c:v>-1.8921476239713466</c:v>
                </c:pt>
                <c:pt idx="745">
                  <c:v>-1.8928950225191858</c:v>
                </c:pt>
                <c:pt idx="746">
                  <c:v>-1.8702507009525045</c:v>
                </c:pt>
                <c:pt idx="747">
                  <c:v>-1.8463593631676212</c:v>
                </c:pt>
                <c:pt idx="748">
                  <c:v>-1.809534564472415</c:v>
                </c:pt>
                <c:pt idx="749">
                  <c:v>-1.7471295430031153</c:v>
                </c:pt>
                <c:pt idx="750">
                  <c:v>-1.6796783550372623</c:v>
                </c:pt>
                <c:pt idx="751">
                  <c:v>-1.6361574040891271</c:v>
                </c:pt>
                <c:pt idx="752">
                  <c:v>-1.6238393571622114</c:v>
                </c:pt>
                <c:pt idx="753">
                  <c:v>-1.642701864711289</c:v>
                </c:pt>
                <c:pt idx="754">
                  <c:v>-1.6903567201807257</c:v>
                </c:pt>
                <c:pt idx="755">
                  <c:v>-1.7581809677054494</c:v>
                </c:pt>
                <c:pt idx="756">
                  <c:v>-1.8330768377370383</c:v>
                </c:pt>
                <c:pt idx="757">
                  <c:v>-1.9046941568538893</c:v>
                </c:pt>
                <c:pt idx="758">
                  <c:v>-1.9664616303587377</c:v>
                </c:pt>
                <c:pt idx="759">
                  <c:v>-2.0137389922554259</c:v>
                </c:pt>
                <c:pt idx="760">
                  <c:v>-2.0442176912906334</c:v>
                </c:pt>
                <c:pt idx="761">
                  <c:v>-2.0572435644452454</c:v>
                </c:pt>
                <c:pt idx="762">
                  <c:v>-2.0560515724679882</c:v>
                </c:pt>
                <c:pt idx="763">
                  <c:v>-2.0514093140255234</c:v>
                </c:pt>
                <c:pt idx="764">
                  <c:v>-2.0502681555809037</c:v>
                </c:pt>
                <c:pt idx="765">
                  <c:v>-2.0530196025130403</c:v>
                </c:pt>
                <c:pt idx="766">
                  <c:v>-2.0566295829926591</c:v>
                </c:pt>
                <c:pt idx="767">
                  <c:v>-2.0586037945318103</c:v>
                </c:pt>
                <c:pt idx="768">
                  <c:v>-2.0583195337408329</c:v>
                </c:pt>
                <c:pt idx="769">
                  <c:v>-2.0574118488092163</c:v>
                </c:pt>
                <c:pt idx="770">
                  <c:v>-2.0582792825159415</c:v>
                </c:pt>
                <c:pt idx="771">
                  <c:v>-2.0629700111459655</c:v>
                </c:pt>
                <c:pt idx="772">
                  <c:v>-2.0718568822589134</c:v>
                </c:pt>
                <c:pt idx="773">
                  <c:v>-2.0779842495421934</c:v>
                </c:pt>
                <c:pt idx="774">
                  <c:v>-2.0673521244538007</c:v>
                </c:pt>
                <c:pt idx="775">
                  <c:v>-2.0277509478212279</c:v>
                </c:pt>
                <c:pt idx="776">
                  <c:v>-1.9625620084551145</c:v>
                </c:pt>
                <c:pt idx="777">
                  <c:v>-1.8919208913708636</c:v>
                </c:pt>
                <c:pt idx="778">
                  <c:v>-1.8270821768908325</c:v>
                </c:pt>
                <c:pt idx="779">
                  <c:v>-1.7603399689316739</c:v>
                </c:pt>
                <c:pt idx="780">
                  <c:v>-1.6790611120402035</c:v>
                </c:pt>
                <c:pt idx="781">
                  <c:v>-1.5732023180093864</c:v>
                </c:pt>
                <c:pt idx="782">
                  <c:v>-1.4338712344821447</c:v>
                </c:pt>
                <c:pt idx="783">
                  <c:v>-1.2568007995323458</c:v>
                </c:pt>
                <c:pt idx="784">
                  <c:v>-1.0524690248644912</c:v>
                </c:pt>
                <c:pt idx="785">
                  <c:v>-0.84961558252102787</c:v>
                </c:pt>
                <c:pt idx="786">
                  <c:v>-0.65855895756841798</c:v>
                </c:pt>
                <c:pt idx="787">
                  <c:v>-0.4766340238462452</c:v>
                </c:pt>
                <c:pt idx="788">
                  <c:v>-0.31573588860575563</c:v>
                </c:pt>
                <c:pt idx="789">
                  <c:v>-0.2218523628350953</c:v>
                </c:pt>
                <c:pt idx="790">
                  <c:v>-0.20960360537787553</c:v>
                </c:pt>
                <c:pt idx="791">
                  <c:v>-0.28753477139764999</c:v>
                </c:pt>
                <c:pt idx="792">
                  <c:v>-0.44095904504809258</c:v>
                </c:pt>
                <c:pt idx="793">
                  <c:v>-0.61125466524281791</c:v>
                </c:pt>
                <c:pt idx="794">
                  <c:v>-0.72695230162619595</c:v>
                </c:pt>
                <c:pt idx="795">
                  <c:v>-0.77061746876738657</c:v>
                </c:pt>
                <c:pt idx="796">
                  <c:v>-0.75733511365501371</c:v>
                </c:pt>
                <c:pt idx="797">
                  <c:v>-0.69935920964262521</c:v>
                </c:pt>
                <c:pt idx="798">
                  <c:v>-0.61226617736161093</c:v>
                </c:pt>
                <c:pt idx="799">
                  <c:v>-0.51403361664147218</c:v>
                </c:pt>
                <c:pt idx="800">
                  <c:v>-0.41414449004387976</c:v>
                </c:pt>
                <c:pt idx="801">
                  <c:v>-0.31894477656446241</c:v>
                </c:pt>
                <c:pt idx="802">
                  <c:v>-0.24818831166285632</c:v>
                </c:pt>
                <c:pt idx="803">
                  <c:v>-0.21153501219277543</c:v>
                </c:pt>
                <c:pt idx="804">
                  <c:v>-0.20538409348961817</c:v>
                </c:pt>
                <c:pt idx="805">
                  <c:v>-0.22326027881019314</c:v>
                </c:pt>
                <c:pt idx="806">
                  <c:v>-0.25897864672244436</c:v>
                </c:pt>
                <c:pt idx="807">
                  <c:v>-0.30056231385915494</c:v>
                </c:pt>
                <c:pt idx="808">
                  <c:v>-0.33019095377199509</c:v>
                </c:pt>
                <c:pt idx="809">
                  <c:v>-0.33800384118672394</c:v>
                </c:pt>
                <c:pt idx="810">
                  <c:v>-0.31774972173772659</c:v>
                </c:pt>
                <c:pt idx="811">
                  <c:v>-0.267955474211787</c:v>
                </c:pt>
                <c:pt idx="812">
                  <c:v>-0.19562252959629167</c:v>
                </c:pt>
                <c:pt idx="813">
                  <c:v>-0.1154751019235465</c:v>
                </c:pt>
                <c:pt idx="814">
                  <c:v>-4.5760379099148998E-2</c:v>
                </c:pt>
                <c:pt idx="815">
                  <c:v>2.1853317416217141E-3</c:v>
                </c:pt>
                <c:pt idx="816">
                  <c:v>2.6667494968696526E-2</c:v>
                </c:pt>
                <c:pt idx="817">
                  <c:v>3.0035152788222649E-2</c:v>
                </c:pt>
                <c:pt idx="818">
                  <c:v>1.592831953402785E-2</c:v>
                </c:pt>
                <c:pt idx="819">
                  <c:v>-1.006943979085663E-2</c:v>
                </c:pt>
                <c:pt idx="820">
                  <c:v>-4.0627018735995252E-2</c:v>
                </c:pt>
                <c:pt idx="821">
                  <c:v>-6.6970513196674381E-2</c:v>
                </c:pt>
                <c:pt idx="822">
                  <c:v>-8.1942464968271608E-2</c:v>
                </c:pt>
                <c:pt idx="823">
                  <c:v>-8.4060192295250413E-2</c:v>
                </c:pt>
                <c:pt idx="824">
                  <c:v>-7.7759605616220903E-2</c:v>
                </c:pt>
                <c:pt idx="825">
                  <c:v>-6.8622659022083476E-2</c:v>
                </c:pt>
                <c:pt idx="826">
                  <c:v>-5.9909420694895868E-2</c:v>
                </c:pt>
                <c:pt idx="827">
                  <c:v>-5.2450272534286316E-2</c:v>
                </c:pt>
                <c:pt idx="828">
                  <c:v>-4.6638842841162667E-2</c:v>
                </c:pt>
                <c:pt idx="829">
                  <c:v>-4.3574140627463356E-2</c:v>
                </c:pt>
                <c:pt idx="830">
                  <c:v>-4.3959272959111541E-2</c:v>
                </c:pt>
                <c:pt idx="831">
                  <c:v>-4.8053898406149098E-2</c:v>
                </c:pt>
                <c:pt idx="832">
                  <c:v>-5.6306745513436472E-2</c:v>
                </c:pt>
                <c:pt idx="833">
                  <c:v>-6.9013458133572486E-2</c:v>
                </c:pt>
                <c:pt idx="834">
                  <c:v>-8.6585868906287639E-2</c:v>
                </c:pt>
                <c:pt idx="835">
                  <c:v>-0.10932775639781907</c:v>
                </c:pt>
                <c:pt idx="836">
                  <c:v>-0.13702276929570861</c:v>
                </c:pt>
                <c:pt idx="837">
                  <c:v>-0.16856059100836812</c:v>
                </c:pt>
                <c:pt idx="838">
                  <c:v>-0.20112121401751171</c:v>
                </c:pt>
                <c:pt idx="839">
                  <c:v>-0.2305835055870776</c:v>
                </c:pt>
                <c:pt idx="840">
                  <c:v>-0.25399858135397163</c:v>
                </c:pt>
                <c:pt idx="841">
                  <c:v>-0.27164519868627102</c:v>
                </c:pt>
                <c:pt idx="842">
                  <c:v>-0.28554501866410126</c:v>
                </c:pt>
                <c:pt idx="843">
                  <c:v>-0.29777504776076985</c:v>
                </c:pt>
                <c:pt idx="844">
                  <c:v>-0.30885166413409998</c:v>
                </c:pt>
                <c:pt idx="845">
                  <c:v>-0.3187022215378037</c:v>
                </c:pt>
                <c:pt idx="846">
                  <c:v>-0.32960101209030812</c:v>
                </c:pt>
                <c:pt idx="847">
                  <c:v>-0.34644398515283725</c:v>
                </c:pt>
                <c:pt idx="848">
                  <c:v>-0.37321384763527216</c:v>
                </c:pt>
                <c:pt idx="849">
                  <c:v>-0.40957417800344109</c:v>
                </c:pt>
                <c:pt idx="850">
                  <c:v>-0.45168912556961743</c:v>
                </c:pt>
                <c:pt idx="851">
                  <c:v>-0.49511233865963805</c:v>
                </c:pt>
                <c:pt idx="852">
                  <c:v>-0.53837922754414691</c:v>
                </c:pt>
                <c:pt idx="853">
                  <c:v>-0.58601854851519752</c:v>
                </c:pt>
                <c:pt idx="854">
                  <c:v>-0.64540746948569561</c:v>
                </c:pt>
                <c:pt idx="855">
                  <c:v>-0.72371370857301287</c:v>
                </c:pt>
                <c:pt idx="856">
                  <c:v>-0.82739609382811341</c:v>
                </c:pt>
                <c:pt idx="857">
                  <c:v>-0.96433781450038369</c:v>
                </c:pt>
                <c:pt idx="858">
                  <c:v>-1.1366633806522612</c:v>
                </c:pt>
                <c:pt idx="859">
                  <c:v>-1.3312335061510423</c:v>
                </c:pt>
                <c:pt idx="860">
                  <c:v>-1.5175270004683068</c:v>
                </c:pt>
                <c:pt idx="861">
                  <c:v>-1.6694592022116681</c:v>
                </c:pt>
                <c:pt idx="862">
                  <c:v>-1.7870992420751428</c:v>
                </c:pt>
                <c:pt idx="863">
                  <c:v>-1.8734443823684697</c:v>
                </c:pt>
                <c:pt idx="864">
                  <c:v>-1.9269136129069488</c:v>
                </c:pt>
                <c:pt idx="865">
                  <c:v>-1.9371741974437588</c:v>
                </c:pt>
                <c:pt idx="866">
                  <c:v>-1.9039468658407326</c:v>
                </c:pt>
                <c:pt idx="867">
                  <c:v>-1.8551316385713634</c:v>
                </c:pt>
                <c:pt idx="868">
                  <c:v>-1.8120813980683743</c:v>
                </c:pt>
                <c:pt idx="869">
                  <c:v>-1.767241102230779</c:v>
                </c:pt>
                <c:pt idx="870">
                  <c:v>-1.72889793348256</c:v>
                </c:pt>
                <c:pt idx="871">
                  <c:v>-1.717409448546829</c:v>
                </c:pt>
                <c:pt idx="872">
                  <c:v>-1.735240739025401</c:v>
                </c:pt>
                <c:pt idx="873">
                  <c:v>-1.7823815294701508</c:v>
                </c:pt>
                <c:pt idx="874">
                  <c:v>-1.8522414206034852</c:v>
                </c:pt>
                <c:pt idx="875">
                  <c:v>-1.9357281196476854</c:v>
                </c:pt>
                <c:pt idx="876">
                  <c:v>-2.0229093164710115</c:v>
                </c:pt>
                <c:pt idx="877">
                  <c:v>-2.1025887820477194</c:v>
                </c:pt>
                <c:pt idx="878">
                  <c:v>-2.1651022127477928</c:v>
                </c:pt>
                <c:pt idx="879">
                  <c:v>-2.2058280212677595</c:v>
                </c:pt>
                <c:pt idx="880">
                  <c:v>-2.2241171789545007</c:v>
                </c:pt>
                <c:pt idx="881">
                  <c:v>-2.2223667697720786</c:v>
                </c:pt>
                <c:pt idx="882">
                  <c:v>-2.2103086738887545</c:v>
                </c:pt>
                <c:pt idx="883">
                  <c:v>-2.1987886726832473</c:v>
                </c:pt>
                <c:pt idx="884">
                  <c:v>-2.1912840799625446</c:v>
                </c:pt>
                <c:pt idx="885">
                  <c:v>-2.1874260272036596</c:v>
                </c:pt>
                <c:pt idx="886">
                  <c:v>-2.1860562917994422</c:v>
                </c:pt>
                <c:pt idx="887">
                  <c:v>-2.1862171926919092</c:v>
                </c:pt>
                <c:pt idx="888">
                  <c:v>-2.1875697348834509</c:v>
                </c:pt>
                <c:pt idx="889">
                  <c:v>-2.1911131448924501</c:v>
                </c:pt>
                <c:pt idx="890">
                  <c:v>-2.196801455291439</c:v>
                </c:pt>
                <c:pt idx="891">
                  <c:v>-2.2037188361553004</c:v>
                </c:pt>
                <c:pt idx="892">
                  <c:v>-2.2071419641569667</c:v>
                </c:pt>
                <c:pt idx="893">
                  <c:v>-2.1944055956916024</c:v>
                </c:pt>
                <c:pt idx="894">
                  <c:v>-2.1499467165161112</c:v>
                </c:pt>
                <c:pt idx="895">
                  <c:v>-2.0711430960366455</c:v>
                </c:pt>
                <c:pt idx="896">
                  <c:v>-1.9835286815956006</c:v>
                </c:pt>
                <c:pt idx="897">
                  <c:v>-1.8998081672816616</c:v>
                </c:pt>
                <c:pt idx="898">
                  <c:v>-1.8066166838278859</c:v>
                </c:pt>
                <c:pt idx="899">
                  <c:v>-1.6922420364378121</c:v>
                </c:pt>
                <c:pt idx="900">
                  <c:v>-1.5559381747014391</c:v>
                </c:pt>
                <c:pt idx="901">
                  <c:v>-1.3940315185433996</c:v>
                </c:pt>
                <c:pt idx="902">
                  <c:v>-1.19715806162044</c:v>
                </c:pt>
                <c:pt idx="903">
                  <c:v>-0.97096430732028693</c:v>
                </c:pt>
                <c:pt idx="904">
                  <c:v>-0.75430778787495267</c:v>
                </c:pt>
                <c:pt idx="905">
                  <c:v>-0.56308711442187065</c:v>
                </c:pt>
                <c:pt idx="906">
                  <c:v>-0.37595633843436138</c:v>
                </c:pt>
                <c:pt idx="907">
                  <c:v>-0.19655877255458765</c:v>
                </c:pt>
                <c:pt idx="908">
                  <c:v>-6.4211489675493311E-2</c:v>
                </c:pt>
                <c:pt idx="909">
                  <c:v>-1.0770349367972255E-2</c:v>
                </c:pt>
                <c:pt idx="910">
                  <c:v>-8.1848012756547656E-2</c:v>
                </c:pt>
                <c:pt idx="911">
                  <c:v>-0.32982877268841815</c:v>
                </c:pt>
                <c:pt idx="912">
                  <c:v>-0.60731169312654221</c:v>
                </c:pt>
                <c:pt idx="913">
                  <c:v>-0.77232114782136541</c:v>
                </c:pt>
                <c:pt idx="914">
                  <c:v>-0.82604034521870684</c:v>
                </c:pt>
                <c:pt idx="915">
                  <c:v>-0.79997006510445257</c:v>
                </c:pt>
                <c:pt idx="916">
                  <c:v>-0.71343653786372774</c:v>
                </c:pt>
                <c:pt idx="917">
                  <c:v>-0.61168994831233459</c:v>
                </c:pt>
                <c:pt idx="918">
                  <c:v>-0.52746258615621833</c:v>
                </c:pt>
                <c:pt idx="919">
                  <c:v>-0.46083502478300314</c:v>
                </c:pt>
                <c:pt idx="920">
                  <c:v>-0.40139241739514697</c:v>
                </c:pt>
                <c:pt idx="921">
                  <c:v>-0.33885465243598134</c:v>
                </c:pt>
                <c:pt idx="922">
                  <c:v>-0.2741945291443959</c:v>
                </c:pt>
                <c:pt idx="923">
                  <c:v>-0.21337351420140552</c:v>
                </c:pt>
                <c:pt idx="924">
                  <c:v>-0.1688833003677882</c:v>
                </c:pt>
                <c:pt idx="925">
                  <c:v>-0.14804576900462085</c:v>
                </c:pt>
                <c:pt idx="926">
                  <c:v>-0.14727117385622271</c:v>
                </c:pt>
                <c:pt idx="927">
                  <c:v>-0.15899312961355191</c:v>
                </c:pt>
                <c:pt idx="928">
                  <c:v>-0.17689024730978603</c:v>
                </c:pt>
                <c:pt idx="929">
                  <c:v>-0.19004160205892351</c:v>
                </c:pt>
                <c:pt idx="930">
                  <c:v>-0.18764167539228735</c:v>
                </c:pt>
                <c:pt idx="931">
                  <c:v>-0.166411528145466</c:v>
                </c:pt>
                <c:pt idx="932">
                  <c:v>-0.1305303552194593</c:v>
                </c:pt>
                <c:pt idx="933">
                  <c:v>-8.976185016850162E-2</c:v>
                </c:pt>
                <c:pt idx="934">
                  <c:v>-5.4193787715421556E-2</c:v>
                </c:pt>
                <c:pt idx="935">
                  <c:v>-2.9994569268980285E-2</c:v>
                </c:pt>
                <c:pt idx="936">
                  <c:v>-1.8136809275589395E-2</c:v>
                </c:pt>
                <c:pt idx="937">
                  <c:v>-1.6698913482553455E-2</c:v>
                </c:pt>
                <c:pt idx="938">
                  <c:v>-2.2993789647025226E-2</c:v>
                </c:pt>
                <c:pt idx="939">
                  <c:v>-3.4267401372960575E-2</c:v>
                </c:pt>
                <c:pt idx="940">
                  <c:v>-4.7284631485204932E-2</c:v>
                </c:pt>
                <c:pt idx="941">
                  <c:v>-5.8796874482639559E-2</c:v>
                </c:pt>
                <c:pt idx="942">
                  <c:v>-6.6459520275587311E-2</c:v>
                </c:pt>
                <c:pt idx="943">
                  <c:v>-6.9841313866391683E-2</c:v>
                </c:pt>
                <c:pt idx="944">
                  <c:v>-7.0263894599987511E-2</c:v>
                </c:pt>
                <c:pt idx="945">
                  <c:v>-6.9974229983513631E-2</c:v>
                </c:pt>
                <c:pt idx="946">
                  <c:v>-6.9834848578078298E-2</c:v>
                </c:pt>
                <c:pt idx="947">
                  <c:v>-7.0053380430493306E-2</c:v>
                </c:pt>
                <c:pt idx="948">
                  <c:v>-7.049108493665221E-2</c:v>
                </c:pt>
                <c:pt idx="949">
                  <c:v>-7.144082419180274E-2</c:v>
                </c:pt>
                <c:pt idx="950">
                  <c:v>-7.2994125076905184E-2</c:v>
                </c:pt>
                <c:pt idx="951">
                  <c:v>-7.5388501824661613E-2</c:v>
                </c:pt>
                <c:pt idx="952">
                  <c:v>-7.9596446310819691E-2</c:v>
                </c:pt>
                <c:pt idx="953">
                  <c:v>-8.7538995174658657E-2</c:v>
                </c:pt>
                <c:pt idx="954">
                  <c:v>-0.10058522019135201</c:v>
                </c:pt>
                <c:pt idx="955">
                  <c:v>-0.11967414873726001</c:v>
                </c:pt>
                <c:pt idx="956">
                  <c:v>-0.14453440508792803</c:v>
                </c:pt>
                <c:pt idx="957">
                  <c:v>-0.17368154571037206</c:v>
                </c:pt>
                <c:pt idx="958">
                  <c:v>-0.20402627513940608</c:v>
                </c:pt>
                <c:pt idx="959">
                  <c:v>-0.23246002154880227</c:v>
                </c:pt>
                <c:pt idx="960">
                  <c:v>-0.25737135991392224</c:v>
                </c:pt>
                <c:pt idx="961">
                  <c:v>-0.27898135642124838</c:v>
                </c:pt>
                <c:pt idx="962">
                  <c:v>-0.29787337776327005</c:v>
                </c:pt>
                <c:pt idx="963">
                  <c:v>-0.31378652310559901</c:v>
                </c:pt>
                <c:pt idx="964">
                  <c:v>-0.32644765864190195</c:v>
                </c:pt>
                <c:pt idx="965">
                  <c:v>-0.3392104843024068</c:v>
                </c:pt>
                <c:pt idx="966">
                  <c:v>-0.35882496207832937</c:v>
                </c:pt>
                <c:pt idx="967">
                  <c:v>-0.39001708470686186</c:v>
                </c:pt>
                <c:pt idx="968">
                  <c:v>-0.43286636619476859</c:v>
                </c:pt>
                <c:pt idx="969">
                  <c:v>-0.48464292691889338</c:v>
                </c:pt>
                <c:pt idx="970">
                  <c:v>-0.54132135813689763</c:v>
                </c:pt>
                <c:pt idx="971">
                  <c:v>-0.60055531415454588</c:v>
                </c:pt>
                <c:pt idx="972">
                  <c:v>-0.66453058967978251</c:v>
                </c:pt>
                <c:pt idx="973">
                  <c:v>-0.7382653604517494</c:v>
                </c:pt>
                <c:pt idx="974">
                  <c:v>-0.8281627149138433</c:v>
                </c:pt>
                <c:pt idx="975">
                  <c:v>-0.9420803328167443</c:v>
                </c:pt>
                <c:pt idx="976">
                  <c:v>-1.0873296132329755</c:v>
                </c:pt>
                <c:pt idx="977">
                  <c:v>-1.2623864340270372</c:v>
                </c:pt>
                <c:pt idx="978">
                  <c:v>-1.4461837215034312</c:v>
                </c:pt>
                <c:pt idx="979">
                  <c:v>-1.6093236341049484</c:v>
                </c:pt>
                <c:pt idx="980">
                  <c:v>-1.7431912640833176</c:v>
                </c:pt>
                <c:pt idx="981">
                  <c:v>-1.850521903872681</c:v>
                </c:pt>
                <c:pt idx="982">
                  <c:v>-1.9266085513795379</c:v>
                </c:pt>
                <c:pt idx="983">
                  <c:v>-1.9585440860832095</c:v>
                </c:pt>
                <c:pt idx="984">
                  <c:v>-1.9337002444200568</c:v>
                </c:pt>
                <c:pt idx="985">
                  <c:v>-1.8748943059075294</c:v>
                </c:pt>
                <c:pt idx="986">
                  <c:v>-1.8163413893535636</c:v>
                </c:pt>
                <c:pt idx="987">
                  <c:v>-1.7576665732329455</c:v>
                </c:pt>
                <c:pt idx="988">
                  <c:v>-1.6920736375160692</c:v>
                </c:pt>
                <c:pt idx="989">
                  <c:v>-1.6496691458434001</c:v>
                </c:pt>
                <c:pt idx="990">
                  <c:v>-1.6437827886515688</c:v>
                </c:pt>
                <c:pt idx="991">
                  <c:v>-1.6703411931097745</c:v>
                </c:pt>
                <c:pt idx="992">
                  <c:v>-1.7305482201719959</c:v>
                </c:pt>
                <c:pt idx="993">
                  <c:v>-1.8163189231296333</c:v>
                </c:pt>
                <c:pt idx="994">
                  <c:v>-1.9164065574437923</c:v>
                </c:pt>
                <c:pt idx="995">
                  <c:v>-2.0168858613503517</c:v>
                </c:pt>
                <c:pt idx="996">
                  <c:v>-2.1026616099504833</c:v>
                </c:pt>
                <c:pt idx="997">
                  <c:v>-2.1627040497866559</c:v>
                </c:pt>
                <c:pt idx="998">
                  <c:v>-2.193585688187361</c:v>
                </c:pt>
                <c:pt idx="999">
                  <c:v>-2.196586999307184</c:v>
                </c:pt>
                <c:pt idx="1000">
                  <c:v>-2.178390063724621</c:v>
                </c:pt>
                <c:pt idx="1001">
                  <c:v>-2.1544249888931182</c:v>
                </c:pt>
                <c:pt idx="1002">
                  <c:v>-2.1364891960044434</c:v>
                </c:pt>
                <c:pt idx="1003">
                  <c:v>-2.1264949023737687</c:v>
                </c:pt>
                <c:pt idx="1004">
                  <c:v>-2.1223108030920179</c:v>
                </c:pt>
                <c:pt idx="1005">
                  <c:v>-2.1210942961912633</c:v>
                </c:pt>
                <c:pt idx="1006">
                  <c:v>-2.1205112132856705</c:v>
                </c:pt>
                <c:pt idx="1007">
                  <c:v>-2.1194828811481541</c:v>
                </c:pt>
                <c:pt idx="1008">
                  <c:v>-2.118864993614038</c:v>
                </c:pt>
                <c:pt idx="1009">
                  <c:v>-2.1185585118945176</c:v>
                </c:pt>
                <c:pt idx="1010">
                  <c:v>-2.1180448728723742</c:v>
                </c:pt>
                <c:pt idx="1011">
                  <c:v>-2.1142072336253879</c:v>
                </c:pt>
                <c:pt idx="1012">
                  <c:v>-2.0962674175743525</c:v>
                </c:pt>
                <c:pt idx="1013">
                  <c:v>-2.0519942026839924</c:v>
                </c:pt>
                <c:pt idx="1014">
                  <c:v>-1.985380988943084</c:v>
                </c:pt>
                <c:pt idx="1015">
                  <c:v>-1.9088880797871521</c:v>
                </c:pt>
                <c:pt idx="1016">
                  <c:v>-1.8225042759456955</c:v>
                </c:pt>
                <c:pt idx="1017">
                  <c:v>-1.7192935496898138</c:v>
                </c:pt>
                <c:pt idx="1018">
                  <c:v>-1.5935306373268616</c:v>
                </c:pt>
                <c:pt idx="1019">
                  <c:v>-1.4394897928660928</c:v>
                </c:pt>
                <c:pt idx="1020">
                  <c:v>-1.2563927151315863</c:v>
                </c:pt>
                <c:pt idx="1021">
                  <c:v>-1.053405361553259</c:v>
                </c:pt>
                <c:pt idx="1022">
                  <c:v>-0.85360283154920036</c:v>
                </c:pt>
                <c:pt idx="1023">
                  <c:v>-0.67848165949441674</c:v>
                </c:pt>
                <c:pt idx="1024">
                  <c:v>-0.51247045794347412</c:v>
                </c:pt>
                <c:pt idx="1025">
                  <c:v>-0.34160634224034603</c:v>
                </c:pt>
                <c:pt idx="1026">
                  <c:v>-0.17324296104344913</c:v>
                </c:pt>
                <c:pt idx="1027">
                  <c:v>-3.5161933982493954E-2</c:v>
                </c:pt>
                <c:pt idx="1028">
                  <c:v>3.8340388158047314E-2</c:v>
                </c:pt>
                <c:pt idx="1029">
                  <c:v>4.8739208327822844E-3</c:v>
                </c:pt>
                <c:pt idx="1030">
                  <c:v>-0.24015758797832737</c:v>
                </c:pt>
                <c:pt idx="1031">
                  <c:v>-0.54432461148484024</c:v>
                </c:pt>
                <c:pt idx="1032">
                  <c:v>-0.76626192820459704</c:v>
                </c:pt>
                <c:pt idx="1033">
                  <c:v>-0.86443870842260773</c:v>
                </c:pt>
                <c:pt idx="1034">
                  <c:v>-0.85673382391566655</c:v>
                </c:pt>
                <c:pt idx="1035">
                  <c:v>-0.75186591918593915</c:v>
                </c:pt>
                <c:pt idx="1036">
                  <c:v>-0.59837084602940083</c:v>
                </c:pt>
                <c:pt idx="1037">
                  <c:v>-0.47830436464970211</c:v>
                </c:pt>
                <c:pt idx="1038">
                  <c:v>-0.41588038650723946</c:v>
                </c:pt>
                <c:pt idx="1039">
                  <c:v>-0.38480603581846662</c:v>
                </c:pt>
                <c:pt idx="1040">
                  <c:v>-0.36181198048270113</c:v>
                </c:pt>
                <c:pt idx="1041">
                  <c:v>-0.32507669486497565</c:v>
                </c:pt>
                <c:pt idx="1042">
                  <c:v>-0.26708180684195132</c:v>
                </c:pt>
                <c:pt idx="1043">
                  <c:v>-0.21435846343909792</c:v>
                </c:pt>
                <c:pt idx="1044">
                  <c:v>-0.18906377262774821</c:v>
                </c:pt>
                <c:pt idx="1045">
                  <c:v>-0.18673490911241539</c:v>
                </c:pt>
                <c:pt idx="1046">
                  <c:v>-0.19678410872534569</c:v>
                </c:pt>
                <c:pt idx="1047">
                  <c:v>-0.20935649522239286</c:v>
                </c:pt>
                <c:pt idx="1048">
                  <c:v>-0.21432042970882492</c:v>
                </c:pt>
                <c:pt idx="1049">
                  <c:v>-0.20407906330159914</c:v>
                </c:pt>
                <c:pt idx="1050">
                  <c:v>-0.17687937594137232</c:v>
                </c:pt>
                <c:pt idx="1051">
                  <c:v>-0.13538281510677455</c:v>
                </c:pt>
                <c:pt idx="1052">
                  <c:v>-8.611110920408227E-2</c:v>
                </c:pt>
                <c:pt idx="1053">
                  <c:v>-4.0431124264164356E-2</c:v>
                </c:pt>
                <c:pt idx="1054">
                  <c:v>-1.062351047972657E-2</c:v>
                </c:pt>
                <c:pt idx="1055">
                  <c:v>1.0882968332045877E-4</c:v>
                </c:pt>
                <c:pt idx="1056">
                  <c:v>-3.9877366738588962E-3</c:v>
                </c:pt>
                <c:pt idx="1057">
                  <c:v>-1.6619951522660714E-2</c:v>
                </c:pt>
                <c:pt idx="1058">
                  <c:v>-3.1748639776280146E-2</c:v>
                </c:pt>
                <c:pt idx="1059">
                  <c:v>-4.4275119783197044E-2</c:v>
                </c:pt>
                <c:pt idx="1060">
                  <c:v>-5.0193301189193559E-2</c:v>
                </c:pt>
                <c:pt idx="1061">
                  <c:v>-4.8578535675106997E-2</c:v>
                </c:pt>
                <c:pt idx="1062">
                  <c:v>-4.1611673391836732E-2</c:v>
                </c:pt>
                <c:pt idx="1063">
                  <c:v>-3.2356448723118228E-2</c:v>
                </c:pt>
                <c:pt idx="1064">
                  <c:v>-2.3826817262886945E-2</c:v>
                </c:pt>
                <c:pt idx="1065">
                  <c:v>-1.8592134125840133E-2</c:v>
                </c:pt>
                <c:pt idx="1066">
                  <c:v>-1.7747125808642586E-2</c:v>
                </c:pt>
                <c:pt idx="1067">
                  <c:v>-2.0764309800616946E-2</c:v>
                </c:pt>
                <c:pt idx="1068">
                  <c:v>-2.6236838922450684E-2</c:v>
                </c:pt>
                <c:pt idx="1069">
                  <c:v>-3.3572244397167141E-2</c:v>
                </c:pt>
                <c:pt idx="1070">
                  <c:v>-4.3144011051514455E-2</c:v>
                </c:pt>
                <c:pt idx="1071">
                  <c:v>-5.6249827338601559E-2</c:v>
                </c:pt>
                <c:pt idx="1072">
                  <c:v>-7.3329985063117997E-2</c:v>
                </c:pt>
                <c:pt idx="1073">
                  <c:v>-9.3314811885881824E-2</c:v>
                </c:pt>
                <c:pt idx="1074">
                  <c:v>-0.11549475989224722</c:v>
                </c:pt>
                <c:pt idx="1075">
                  <c:v>-0.13961455212865273</c:v>
                </c:pt>
                <c:pt idx="1076">
                  <c:v>-0.16566197266085717</c:v>
                </c:pt>
                <c:pt idx="1077">
                  <c:v>-0.19265705452198348</c:v>
                </c:pt>
                <c:pt idx="1078">
                  <c:v>-0.21872762194186282</c:v>
                </c:pt>
                <c:pt idx="1079">
                  <c:v>-0.24160900712411376</c:v>
                </c:pt>
                <c:pt idx="1080">
                  <c:v>-0.26054031958655099</c:v>
                </c:pt>
                <c:pt idx="1081">
                  <c:v>-0.27513171707410672</c:v>
                </c:pt>
                <c:pt idx="1082">
                  <c:v>-0.28520965872469822</c:v>
                </c:pt>
                <c:pt idx="1083">
                  <c:v>-0.29267897544279947</c:v>
                </c:pt>
                <c:pt idx="1084">
                  <c:v>-0.3035851215980484</c:v>
                </c:pt>
                <c:pt idx="1085">
                  <c:v>-0.32421041760624653</c:v>
                </c:pt>
                <c:pt idx="1086">
                  <c:v>-0.35736925327576419</c:v>
                </c:pt>
                <c:pt idx="1087">
                  <c:v>-0.400598234787086</c:v>
                </c:pt>
                <c:pt idx="1088">
                  <c:v>-0.44973677809484747</c:v>
                </c:pt>
                <c:pt idx="1089">
                  <c:v>-0.501705394798454</c:v>
                </c:pt>
                <c:pt idx="1090">
                  <c:v>-0.55635250313785578</c:v>
                </c:pt>
                <c:pt idx="1091">
                  <c:v>-0.61712277836547769</c:v>
                </c:pt>
                <c:pt idx="1092">
                  <c:v>-0.68931178690148032</c:v>
                </c:pt>
                <c:pt idx="1093">
                  <c:v>-0.77842662956622399</c:v>
                </c:pt>
                <c:pt idx="1094">
                  <c:v>-0.8896488453701652</c:v>
                </c:pt>
                <c:pt idx="1095">
                  <c:v>-1.0278124183611064</c:v>
                </c:pt>
                <c:pt idx="1096">
                  <c:v>-1.1936028285754852</c:v>
                </c:pt>
                <c:pt idx="1097">
                  <c:v>-1.373682898264952</c:v>
                </c:pt>
                <c:pt idx="1098">
                  <c:v>-1.5424526173671576</c:v>
                </c:pt>
                <c:pt idx="1099">
                  <c:v>-1.6836464407037899</c:v>
                </c:pt>
                <c:pt idx="1100">
                  <c:v>-1.7937919643418372</c:v>
                </c:pt>
                <c:pt idx="1101">
                  <c:v>-1.8691387850172032</c:v>
                </c:pt>
                <c:pt idx="1102">
                  <c:v>-1.9003168772517645</c:v>
                </c:pt>
                <c:pt idx="1103">
                  <c:v>-1.8820396440399827</c:v>
                </c:pt>
                <c:pt idx="1104">
                  <c:v>-1.8396154625883616</c:v>
                </c:pt>
                <c:pt idx="1105">
                  <c:v>-1.7936796094721601</c:v>
                </c:pt>
                <c:pt idx="1106">
                  <c:v>-1.7386382932301552</c:v>
                </c:pt>
                <c:pt idx="1107">
                  <c:v>-1.6629950106346152</c:v>
                </c:pt>
                <c:pt idx="1108">
                  <c:v>-1.5809465780649918</c:v>
                </c:pt>
                <c:pt idx="1109">
                  <c:v>-1.5250187079416293</c:v>
                </c:pt>
                <c:pt idx="1110">
                  <c:v>-1.5078684654616485</c:v>
                </c:pt>
                <c:pt idx="1111">
                  <c:v>-1.5279056939228366</c:v>
                </c:pt>
                <c:pt idx="1112">
                  <c:v>-1.5854099888452022</c:v>
                </c:pt>
                <c:pt idx="1113">
                  <c:v>-1.6730414054834386</c:v>
                </c:pt>
                <c:pt idx="1114">
                  <c:v>-1.7783466503610985</c:v>
                </c:pt>
                <c:pt idx="1115">
                  <c:v>-1.8869651041593063</c:v>
                </c:pt>
                <c:pt idx="1116">
                  <c:v>-1.9844293554656471</c:v>
                </c:pt>
                <c:pt idx="1117">
                  <c:v>-2.0598028729597124</c:v>
                </c:pt>
                <c:pt idx="1118">
                  <c:v>-2.107066284794997</c:v>
                </c:pt>
                <c:pt idx="1119">
                  <c:v>-2.1247150668423989</c:v>
                </c:pt>
                <c:pt idx="1120">
                  <c:v>-2.118111629476465</c:v>
                </c:pt>
                <c:pt idx="1121">
                  <c:v>-2.1046947911811462</c:v>
                </c:pt>
                <c:pt idx="1122">
                  <c:v>-2.0975739617177775</c:v>
                </c:pt>
                <c:pt idx="1123">
                  <c:v>-2.0983567651586004</c:v>
                </c:pt>
                <c:pt idx="1124">
                  <c:v>-2.1027489927004366</c:v>
                </c:pt>
                <c:pt idx="1125">
                  <c:v>-2.1062041339297708</c:v>
                </c:pt>
                <c:pt idx="1126">
                  <c:v>-2.106250951259204</c:v>
                </c:pt>
                <c:pt idx="1127">
                  <c:v>-2.1014289907684169</c:v>
                </c:pt>
                <c:pt idx="1128">
                  <c:v>-2.0923928291291123</c:v>
                </c:pt>
                <c:pt idx="1129">
                  <c:v>-2.0820837012791116</c:v>
                </c:pt>
                <c:pt idx="1130">
                  <c:v>-2.0738559401438406</c:v>
                </c:pt>
                <c:pt idx="1131">
                  <c:v>-2.0675671666532556</c:v>
                </c:pt>
                <c:pt idx="1132">
                  <c:v>-2.0555100078701973</c:v>
                </c:pt>
                <c:pt idx="1133">
                  <c:v>-2.0276261666042745</c:v>
                </c:pt>
                <c:pt idx="1134">
                  <c:v>-1.9816743122172229</c:v>
                </c:pt>
                <c:pt idx="1135">
                  <c:v>-1.9261799453647546</c:v>
                </c:pt>
                <c:pt idx="1136">
                  <c:v>-1.8635551980062275</c:v>
                </c:pt>
                <c:pt idx="1137">
                  <c:v>-1.7881507327443626</c:v>
                </c:pt>
                <c:pt idx="1138">
                  <c:v>-1.6959324250918348</c:v>
                </c:pt>
                <c:pt idx="1139">
                  <c:v>-1.5864737434636322</c:v>
                </c:pt>
                <c:pt idx="1140">
                  <c:v>-1.4573106180188322</c:v>
                </c:pt>
                <c:pt idx="1141">
                  <c:v>-1.3024080535158566</c:v>
                </c:pt>
                <c:pt idx="1142">
                  <c:v>-1.1220625382833094</c:v>
                </c:pt>
                <c:pt idx="1143">
                  <c:v>-0.93317889556937095</c:v>
                </c:pt>
                <c:pt idx="1144">
                  <c:v>-0.74784837972599205</c:v>
                </c:pt>
                <c:pt idx="1145">
                  <c:v>-0.5621333654186409</c:v>
                </c:pt>
                <c:pt idx="1146">
                  <c:v>-0.37695924632532296</c:v>
                </c:pt>
                <c:pt idx="1147">
                  <c:v>-0.212321231953123</c:v>
                </c:pt>
                <c:pt idx="1148">
                  <c:v>-9.9246502639638856E-2</c:v>
                </c:pt>
                <c:pt idx="1149">
                  <c:v>-5.4767920317907004E-2</c:v>
                </c:pt>
                <c:pt idx="1150">
                  <c:v>-0.11826724554517815</c:v>
                </c:pt>
                <c:pt idx="1151">
                  <c:v>-0.34890853518971232</c:v>
                </c:pt>
                <c:pt idx="1152">
                  <c:v>-0.63946022860683915</c:v>
                </c:pt>
                <c:pt idx="1153">
                  <c:v>-0.82314240532204497</c:v>
                </c:pt>
                <c:pt idx="1154">
                  <c:v>-0.88402107708714417</c:v>
                </c:pt>
                <c:pt idx="1155">
                  <c:v>-0.85566553548426705</c:v>
                </c:pt>
                <c:pt idx="1156">
                  <c:v>-0.75222546204083929</c:v>
                </c:pt>
                <c:pt idx="1157">
                  <c:v>-0.63031187793735111</c:v>
                </c:pt>
                <c:pt idx="1158">
                  <c:v>-0.54512723276555441</c:v>
                </c:pt>
                <c:pt idx="1159">
                  <c:v>-0.49686872512316371</c:v>
                </c:pt>
                <c:pt idx="1160">
                  <c:v>-0.47075946212363118</c:v>
                </c:pt>
                <c:pt idx="1161">
                  <c:v>-0.45155932067935722</c:v>
                </c:pt>
                <c:pt idx="1162">
                  <c:v>-0.426231563863462</c:v>
                </c:pt>
                <c:pt idx="1163">
                  <c:v>-0.38864195568279297</c:v>
                </c:pt>
                <c:pt idx="1164">
                  <c:v>-0.34594003002875223</c:v>
                </c:pt>
                <c:pt idx="1165">
                  <c:v>-0.31554392422222632</c:v>
                </c:pt>
                <c:pt idx="1166">
                  <c:v>-0.30568097369377872</c:v>
                </c:pt>
                <c:pt idx="1167">
                  <c:v>-0.31005747379840809</c:v>
                </c:pt>
                <c:pt idx="1168">
                  <c:v>-0.31698158662842696</c:v>
                </c:pt>
                <c:pt idx="1169">
                  <c:v>-0.31748803399401093</c:v>
                </c:pt>
                <c:pt idx="1170">
                  <c:v>-0.30679123257708341</c:v>
                </c:pt>
                <c:pt idx="1171">
                  <c:v>-0.28471531411749296</c:v>
                </c:pt>
                <c:pt idx="1172">
                  <c:v>-0.25318602538264756</c:v>
                </c:pt>
                <c:pt idx="1173">
                  <c:v>-0.21639499098107312</c:v>
                </c:pt>
                <c:pt idx="1174">
                  <c:v>-0.18216192481781007</c:v>
                </c:pt>
                <c:pt idx="1175">
                  <c:v>-0.15894961767267249</c:v>
                </c:pt>
                <c:pt idx="1176">
                  <c:v>-0.15027614520576815</c:v>
                </c:pt>
                <c:pt idx="1177">
                  <c:v>-0.15315424282905502</c:v>
                </c:pt>
                <c:pt idx="1178">
                  <c:v>-0.16196949929054727</c:v>
                </c:pt>
                <c:pt idx="1179">
                  <c:v>-0.17121828051232396</c:v>
                </c:pt>
                <c:pt idx="1180">
                  <c:v>-0.17643734599236013</c:v>
                </c:pt>
                <c:pt idx="1181">
                  <c:v>-0.17538486924571547</c:v>
                </c:pt>
                <c:pt idx="1182">
                  <c:v>-0.16843346747304994</c:v>
                </c:pt>
                <c:pt idx="1183">
                  <c:v>-0.15782203564992722</c:v>
                </c:pt>
                <c:pt idx="1184">
                  <c:v>-0.14630787303623435</c:v>
                </c:pt>
                <c:pt idx="1185">
                  <c:v>-0.13627517288696786</c:v>
                </c:pt>
                <c:pt idx="1186">
                  <c:v>-0.12878804287582737</c:v>
                </c:pt>
                <c:pt idx="1187">
                  <c:v>-0.12458046682657178</c:v>
                </c:pt>
                <c:pt idx="1188">
                  <c:v>-0.12353253875879212</c:v>
                </c:pt>
                <c:pt idx="1189">
                  <c:v>-0.12480203080579497</c:v>
                </c:pt>
                <c:pt idx="1190">
                  <c:v>-0.12727849644432179</c:v>
                </c:pt>
                <c:pt idx="1191">
                  <c:v>-0.1300688764675284</c:v>
                </c:pt>
                <c:pt idx="1192">
                  <c:v>-0.13304257095050842</c:v>
                </c:pt>
                <c:pt idx="1193">
                  <c:v>-0.13757699440323917</c:v>
                </c:pt>
                <c:pt idx="1194">
                  <c:v>-0.14535623809520395</c:v>
                </c:pt>
                <c:pt idx="1195">
                  <c:v>-0.15733799145655833</c:v>
                </c:pt>
                <c:pt idx="1196">
                  <c:v>-0.17336717049801939</c:v>
                </c:pt>
                <c:pt idx="1197">
                  <c:v>-0.19206261495319121</c:v>
                </c:pt>
                <c:pt idx="1198">
                  <c:v>-0.21178068343863568</c:v>
                </c:pt>
                <c:pt idx="1199">
                  <c:v>-0.23141051013950359</c:v>
                </c:pt>
                <c:pt idx="1200">
                  <c:v>-0.25077731445463836</c:v>
                </c:pt>
                <c:pt idx="1201">
                  <c:v>-0.27082379759638214</c:v>
                </c:pt>
                <c:pt idx="1202">
                  <c:v>-0.29192319983016302</c:v>
                </c:pt>
                <c:pt idx="1203">
                  <c:v>-0.31382950436880097</c:v>
                </c:pt>
                <c:pt idx="1204">
                  <c:v>-0.33557837078619862</c:v>
                </c:pt>
                <c:pt idx="1205">
                  <c:v>-0.35560408309906921</c:v>
                </c:pt>
                <c:pt idx="1206">
                  <c:v>-0.372415621750393</c:v>
                </c:pt>
                <c:pt idx="1207">
                  <c:v>-0.38648578130903766</c:v>
                </c:pt>
                <c:pt idx="1208">
                  <c:v>-0.40189206467598793</c:v>
                </c:pt>
                <c:pt idx="1209">
                  <c:v>-0.42360847057874856</c:v>
                </c:pt>
                <c:pt idx="1210">
                  <c:v>-0.45340878923505185</c:v>
                </c:pt>
                <c:pt idx="1211">
                  <c:v>-0.4894422057783836</c:v>
                </c:pt>
                <c:pt idx="1212">
                  <c:v>-0.52880990442953213</c:v>
                </c:pt>
                <c:pt idx="1213">
                  <c:v>-0.56940381481575353</c:v>
                </c:pt>
                <c:pt idx="1214">
                  <c:v>-0.61182244808579433</c:v>
                </c:pt>
                <c:pt idx="1215">
                  <c:v>-0.65960939634878302</c:v>
                </c:pt>
                <c:pt idx="1216">
                  <c:v>-0.7169519192379189</c:v>
                </c:pt>
                <c:pt idx="1217">
                  <c:v>-0.78800385160376307</c:v>
                </c:pt>
                <c:pt idx="1218">
                  <c:v>-0.87796026873153099</c:v>
                </c:pt>
                <c:pt idx="1219">
                  <c:v>-0.99297909537101448</c:v>
                </c:pt>
                <c:pt idx="1220">
                  <c:v>-1.1372210246642043</c:v>
                </c:pt>
                <c:pt idx="1221">
                  <c:v>-1.3027039278386305</c:v>
                </c:pt>
                <c:pt idx="1222">
                  <c:v>-1.464690888000646</c:v>
                </c:pt>
                <c:pt idx="1223">
                  <c:v>-1.6018577624301034</c:v>
                </c:pt>
                <c:pt idx="1224">
                  <c:v>-1.7103707196197762</c:v>
                </c:pt>
                <c:pt idx="1225">
                  <c:v>-1.7880195290595104</c:v>
                </c:pt>
                <c:pt idx="1226">
                  <c:v>-1.8268230998015818</c:v>
                </c:pt>
                <c:pt idx="1227">
                  <c:v>-1.8166705495648423</c:v>
                </c:pt>
                <c:pt idx="1228">
                  <c:v>-1.7717037847328843</c:v>
                </c:pt>
                <c:pt idx="1229">
                  <c:v>-1.7080388866517877</c:v>
                </c:pt>
                <c:pt idx="1230">
                  <c:v>-1.6387274351959176</c:v>
                </c:pt>
                <c:pt idx="1231">
                  <c:v>-1.5700696995100458</c:v>
                </c:pt>
                <c:pt idx="1232">
                  <c:v>-1.5066611411155271</c:v>
                </c:pt>
                <c:pt idx="1233">
                  <c:v>-1.4676831217941995</c:v>
                </c:pt>
                <c:pt idx="1234">
                  <c:v>-1.4639271936498228</c:v>
                </c:pt>
                <c:pt idx="1235">
                  <c:v>-1.4942949528634204</c:v>
                </c:pt>
                <c:pt idx="1236">
                  <c:v>-1.5587715185247575</c:v>
                </c:pt>
                <c:pt idx="1237">
                  <c:v>-1.6488547828939801</c:v>
                </c:pt>
                <c:pt idx="1238">
                  <c:v>-1.7542227671458159</c:v>
                </c:pt>
                <c:pt idx="1239">
                  <c:v>-1.8634273106151606</c:v>
                </c:pt>
                <c:pt idx="1240">
                  <c:v>-1.9615632142080675</c:v>
                </c:pt>
                <c:pt idx="1241">
                  <c:v>-2.0339142036540383</c:v>
                </c:pt>
                <c:pt idx="1242">
                  <c:v>-2.0730906842102077</c:v>
                </c:pt>
                <c:pt idx="1243">
                  <c:v>-2.078236504543518</c:v>
                </c:pt>
                <c:pt idx="1244">
                  <c:v>-2.0582853165829951</c:v>
                </c:pt>
                <c:pt idx="1245">
                  <c:v>-2.0313714050788341</c:v>
                </c:pt>
                <c:pt idx="1246">
                  <c:v>-2.0103495203317778</c:v>
                </c:pt>
                <c:pt idx="1247">
                  <c:v>-1.9994503465550892</c:v>
                </c:pt>
                <c:pt idx="1248">
                  <c:v>-1.9967798293146202</c:v>
                </c:pt>
                <c:pt idx="1249">
                  <c:v>-1.9981083767777921</c:v>
                </c:pt>
                <c:pt idx="1250">
                  <c:v>-1.9995467051272766</c:v>
                </c:pt>
                <c:pt idx="1251">
                  <c:v>-1.998530886756575</c:v>
                </c:pt>
                <c:pt idx="1252">
                  <c:v>-1.9932288539277765</c:v>
                </c:pt>
                <c:pt idx="1253">
                  <c:v>-1.9824828582273593</c:v>
                </c:pt>
                <c:pt idx="1254">
                  <c:v>-1.9679970380106879</c:v>
                </c:pt>
                <c:pt idx="1255">
                  <c:v>-1.9535765662279323</c:v>
                </c:pt>
                <c:pt idx="1256">
                  <c:v>-1.9411112291136781</c:v>
                </c:pt>
                <c:pt idx="1257">
                  <c:v>-1.926899969608884</c:v>
                </c:pt>
                <c:pt idx="1258">
                  <c:v>-1.9057265557298571</c:v>
                </c:pt>
                <c:pt idx="1259">
                  <c:v>-1.8768034290427427</c:v>
                </c:pt>
                <c:pt idx="1260">
                  <c:v>-1.8415716034112404</c:v>
                </c:pt>
                <c:pt idx="1261">
                  <c:v>-1.7968582187681239</c:v>
                </c:pt>
                <c:pt idx="1262">
                  <c:v>-1.7374051400642687</c:v>
                </c:pt>
                <c:pt idx="1263">
                  <c:v>-1.6626492476358998</c:v>
                </c:pt>
                <c:pt idx="1264">
                  <c:v>-1.5787908562370951</c:v>
                </c:pt>
                <c:pt idx="1265">
                  <c:v>-1.492644855387798</c:v>
                </c:pt>
                <c:pt idx="1266">
                  <c:v>-1.4016513660598202</c:v>
                </c:pt>
                <c:pt idx="1267">
                  <c:v>-1.2960924136895724</c:v>
                </c:pt>
                <c:pt idx="1268">
                  <c:v>-1.1714099236430486</c:v>
                </c:pt>
                <c:pt idx="1269">
                  <c:v>-1.0339345958533759</c:v>
                </c:pt>
                <c:pt idx="1270">
                  <c:v>-0.88953718619938116</c:v>
                </c:pt>
                <c:pt idx="1271">
                  <c:v>-0.73851220937221129</c:v>
                </c:pt>
                <c:pt idx="1272">
                  <c:v>-0.58225809938565043</c:v>
                </c:pt>
                <c:pt idx="1273">
                  <c:v>-0.42530870534719167</c:v>
                </c:pt>
                <c:pt idx="1274">
                  <c:v>-0.27745001827423632</c:v>
                </c:pt>
                <c:pt idx="1275">
                  <c:v>-0.15501424817569692</c:v>
                </c:pt>
                <c:pt idx="1276">
                  <c:v>-7.182638062735619E-2</c:v>
                </c:pt>
                <c:pt idx="1277">
                  <c:v>-3.844966760402007E-2</c:v>
                </c:pt>
                <c:pt idx="1278">
                  <c:v>-7.7400643605146327E-2</c:v>
                </c:pt>
                <c:pt idx="1279">
                  <c:v>-0.2513487387550174</c:v>
                </c:pt>
                <c:pt idx="1280">
                  <c:v>-0.53603156065618551</c:v>
                </c:pt>
                <c:pt idx="1281">
                  <c:v>-0.77972306900939981</c:v>
                </c:pt>
                <c:pt idx="1282">
                  <c:v>-0.89090053470018826</c:v>
                </c:pt>
                <c:pt idx="1283">
                  <c:v>-0.90706978581679454</c:v>
                </c:pt>
                <c:pt idx="1284">
                  <c:v>-0.84921880394328697</c:v>
                </c:pt>
                <c:pt idx="1285">
                  <c:v>-0.74138829209699808</c:v>
                </c:pt>
                <c:pt idx="1286">
                  <c:v>-0.62984200073499153</c:v>
                </c:pt>
                <c:pt idx="1287">
                  <c:v>-0.55344753919300127</c:v>
                </c:pt>
                <c:pt idx="1288">
                  <c:v>-0.50533336974541354</c:v>
                </c:pt>
                <c:pt idx="1289">
                  <c:v>-0.4595708672710378</c:v>
                </c:pt>
                <c:pt idx="1290">
                  <c:v>-0.38862109342034373</c:v>
                </c:pt>
                <c:pt idx="1291">
                  <c:v>-0.28551111630868031</c:v>
                </c:pt>
                <c:pt idx="1292">
                  <c:v>-0.17987869213428437</c:v>
                </c:pt>
                <c:pt idx="1293">
                  <c:v>-0.11049928139748194</c:v>
                </c:pt>
                <c:pt idx="1294">
                  <c:v>-8.2917772340362739E-2</c:v>
                </c:pt>
                <c:pt idx="1295">
                  <c:v>-8.5600158512797467E-2</c:v>
                </c:pt>
                <c:pt idx="1296">
                  <c:v>-0.10894176840057537</c:v>
                </c:pt>
                <c:pt idx="1297">
                  <c:v>-0.14623266078484609</c:v>
                </c:pt>
                <c:pt idx="1298">
                  <c:v>-0.1884073755357237</c:v>
                </c:pt>
                <c:pt idx="1299">
                  <c:v>-0.22285721881951279</c:v>
                </c:pt>
                <c:pt idx="1300">
                  <c:v>-0.23988626237310715</c:v>
                </c:pt>
                <c:pt idx="1301">
                  <c:v>-0.23588214908028146</c:v>
                </c:pt>
                <c:pt idx="1302">
                  <c:v>-0.21376973522416215</c:v>
                </c:pt>
                <c:pt idx="1303">
                  <c:v>-0.18030023626535568</c:v>
                </c:pt>
                <c:pt idx="1304">
                  <c:v>-0.14306222692903797</c:v>
                </c:pt>
                <c:pt idx="1305">
                  <c:v>-0.10884012419550218</c:v>
                </c:pt>
                <c:pt idx="1306">
                  <c:v>-8.2660876947719342E-2</c:v>
                </c:pt>
                <c:pt idx="1307">
                  <c:v>-6.6806765309083721E-2</c:v>
                </c:pt>
                <c:pt idx="1308">
                  <c:v>-6.057214982237747E-2</c:v>
                </c:pt>
                <c:pt idx="1309">
                  <c:v>-6.2157437625308301E-2</c:v>
                </c:pt>
                <c:pt idx="1310">
                  <c:v>-6.9046009946081566E-2</c:v>
                </c:pt>
                <c:pt idx="1311">
                  <c:v>-7.8813507528856241E-2</c:v>
                </c:pt>
                <c:pt idx="1312">
                  <c:v>-8.9688422338013468E-2</c:v>
                </c:pt>
                <c:pt idx="1313">
                  <c:v>-9.9802972668185011E-2</c:v>
                </c:pt>
                <c:pt idx="1314">
                  <c:v>-0.10732019418410617</c:v>
                </c:pt>
                <c:pt idx="1315">
                  <c:v>-0.11072851997791083</c:v>
                </c:pt>
                <c:pt idx="1316">
                  <c:v>-0.10935506173544515</c:v>
                </c:pt>
                <c:pt idx="1317">
                  <c:v>-0.10391734134369694</c:v>
                </c:pt>
                <c:pt idx="1318">
                  <c:v>-9.5724045366940388E-2</c:v>
                </c:pt>
                <c:pt idx="1319">
                  <c:v>-8.6928595369732825E-2</c:v>
                </c:pt>
                <c:pt idx="1320">
                  <c:v>-8.0295845892487214E-2</c:v>
                </c:pt>
                <c:pt idx="1321">
                  <c:v>-7.818103557468857E-2</c:v>
                </c:pt>
                <c:pt idx="1322">
                  <c:v>-8.0973265325756244E-2</c:v>
                </c:pt>
                <c:pt idx="1323">
                  <c:v>-8.7722769333208689E-2</c:v>
                </c:pt>
                <c:pt idx="1324">
                  <c:v>-9.7049762398619066E-2</c:v>
                </c:pt>
                <c:pt idx="1325">
                  <c:v>-0.107112654090363</c:v>
                </c:pt>
                <c:pt idx="1326">
                  <c:v>-0.1163181955390358</c:v>
                </c:pt>
                <c:pt idx="1327">
                  <c:v>-0.12355861153183065</c:v>
                </c:pt>
                <c:pt idx="1328">
                  <c:v>-0.12819848116590468</c:v>
                </c:pt>
                <c:pt idx="1329">
                  <c:v>-0.13068540517075306</c:v>
                </c:pt>
                <c:pt idx="1330">
                  <c:v>-0.1316145416624325</c:v>
                </c:pt>
                <c:pt idx="1331">
                  <c:v>-0.13126843367094213</c:v>
                </c:pt>
                <c:pt idx="1332">
                  <c:v>-0.12953203221943604</c:v>
                </c:pt>
                <c:pt idx="1333">
                  <c:v>-0.12670929575016862</c:v>
                </c:pt>
                <c:pt idx="1334">
                  <c:v>-0.12305090501018158</c:v>
                </c:pt>
                <c:pt idx="1335">
                  <c:v>-0.11853260099010408</c:v>
                </c:pt>
                <c:pt idx="1336">
                  <c:v>-0.11311824013667737</c:v>
                </c:pt>
                <c:pt idx="1337">
                  <c:v>-0.10652553823947279</c:v>
                </c:pt>
                <c:pt idx="1338">
                  <c:v>-9.8480973245334946E-2</c:v>
                </c:pt>
                <c:pt idx="1339">
                  <c:v>-8.9471386736102429E-2</c:v>
                </c:pt>
                <c:pt idx="1340">
                  <c:v>-7.9848646501149409E-2</c:v>
                </c:pt>
                <c:pt idx="1341">
                  <c:v>-6.9779175555711531E-2</c:v>
                </c:pt>
                <c:pt idx="1342">
                  <c:v>-5.9705016946506984E-2</c:v>
                </c:pt>
                <c:pt idx="1343">
                  <c:v>-5.0969585355237226E-2</c:v>
                </c:pt>
                <c:pt idx="1344">
                  <c:v>-4.4859220345881308E-2</c:v>
                </c:pt>
                <c:pt idx="1345">
                  <c:v>-4.1843076594557972E-2</c:v>
                </c:pt>
                <c:pt idx="1346">
                  <c:v>-4.1218540193874248E-2</c:v>
                </c:pt>
                <c:pt idx="1347">
                  <c:v>-4.2100444677570389E-2</c:v>
                </c:pt>
                <c:pt idx="1348">
                  <c:v>-4.3214135921245997E-2</c:v>
                </c:pt>
                <c:pt idx="1349">
                  <c:v>-4.3151300415765606E-2</c:v>
                </c:pt>
                <c:pt idx="1350">
                  <c:v>-4.0952585828292212E-2</c:v>
                </c:pt>
                <c:pt idx="1351">
                  <c:v>-3.6633599303313912E-2</c:v>
                </c:pt>
                <c:pt idx="1352">
                  <c:v>-3.0869439094011904E-2</c:v>
                </c:pt>
                <c:pt idx="1353">
                  <c:v>-2.4757922298362402E-2</c:v>
                </c:pt>
                <c:pt idx="1354">
                  <c:v>-1.86764601090183E-2</c:v>
                </c:pt>
                <c:pt idx="1355">
                  <c:v>-1.2519095477427526E-2</c:v>
                </c:pt>
                <c:pt idx="1356">
                  <c:v>-6.3189730080517072E-3</c:v>
                </c:pt>
                <c:pt idx="1357">
                  <c:v>2.6308064499661315E-4</c:v>
                </c:pt>
                <c:pt idx="1358">
                  <c:v>7.0790233888045912E-3</c:v>
                </c:pt>
                <c:pt idx="1359">
                  <c:v>1.3617309162696755E-2</c:v>
                </c:pt>
                <c:pt idx="1360">
                  <c:v>1.9449377463009992E-2</c:v>
                </c:pt>
                <c:pt idx="1361">
                  <c:v>2.4211225505879792E-2</c:v>
                </c:pt>
                <c:pt idx="1362">
                  <c:v>2.823345714254899E-2</c:v>
                </c:pt>
                <c:pt idx="1363">
                  <c:v>3.1743796508751483E-2</c:v>
                </c:pt>
                <c:pt idx="1364">
                  <c:v>3.5251446018868961E-2</c:v>
                </c:pt>
                <c:pt idx="1365">
                  <c:v>3.9348494799087003E-2</c:v>
                </c:pt>
                <c:pt idx="1366">
                  <c:v>4.418003243675514E-2</c:v>
                </c:pt>
                <c:pt idx="1367">
                  <c:v>4.9870169819435817E-2</c:v>
                </c:pt>
                <c:pt idx="1368">
                  <c:v>5.6061107249664163E-2</c:v>
                </c:pt>
                <c:pt idx="1369">
                  <c:v>6.2291582521569445E-2</c:v>
                </c:pt>
                <c:pt idx="1370">
                  <c:v>6.7954138206060569E-2</c:v>
                </c:pt>
                <c:pt idx="1371">
                  <c:v>7.2457261448923393E-2</c:v>
                </c:pt>
                <c:pt idx="1372">
                  <c:v>7.5096288735193181E-2</c:v>
                </c:pt>
                <c:pt idx="1373">
                  <c:v>7.5411156411908431E-2</c:v>
                </c:pt>
                <c:pt idx="1374">
                  <c:v>7.3909459353068613E-2</c:v>
                </c:pt>
                <c:pt idx="1375">
                  <c:v>7.1260969023461546E-2</c:v>
                </c:pt>
                <c:pt idx="1376">
                  <c:v>6.8149368699147603E-2</c:v>
                </c:pt>
                <c:pt idx="1377">
                  <c:v>6.4912593653903269E-2</c:v>
                </c:pt>
                <c:pt idx="1378">
                  <c:v>6.20680657891498E-2</c:v>
                </c:pt>
                <c:pt idx="1379">
                  <c:v>6.0064614783777164E-2</c:v>
                </c:pt>
                <c:pt idx="1380">
                  <c:v>5.9186180092831879E-2</c:v>
                </c:pt>
                <c:pt idx="1381">
                  <c:v>5.9248729084927905E-2</c:v>
                </c:pt>
                <c:pt idx="1382">
                  <c:v>6.0265599483782906E-2</c:v>
                </c:pt>
                <c:pt idx="1383">
                  <c:v>6.2003873980062428E-2</c:v>
                </c:pt>
                <c:pt idx="1384">
                  <c:v>6.4317075109763838E-2</c:v>
                </c:pt>
                <c:pt idx="1385">
                  <c:v>6.6910954711977541E-2</c:v>
                </c:pt>
                <c:pt idx="1386">
                  <c:v>6.9333647883820848E-2</c:v>
                </c:pt>
                <c:pt idx="1387">
                  <c:v>7.1138684318170484E-2</c:v>
                </c:pt>
                <c:pt idx="1388">
                  <c:v>7.2350981644653936E-2</c:v>
                </c:pt>
                <c:pt idx="1389">
                  <c:v>7.3240275998673984E-2</c:v>
                </c:pt>
                <c:pt idx="1390">
                  <c:v>7.3756092376246599E-2</c:v>
                </c:pt>
                <c:pt idx="1391">
                  <c:v>7.3683119343755321E-2</c:v>
                </c:pt>
                <c:pt idx="1392">
                  <c:v>7.3411956667813055E-2</c:v>
                </c:pt>
                <c:pt idx="1393">
                  <c:v>7.3590359467347113E-2</c:v>
                </c:pt>
                <c:pt idx="1394">
                  <c:v>7.4652374992357162E-2</c:v>
                </c:pt>
                <c:pt idx="1395">
                  <c:v>7.670851327251095E-2</c:v>
                </c:pt>
                <c:pt idx="1396">
                  <c:v>7.958979150152895E-2</c:v>
                </c:pt>
                <c:pt idx="1397">
                  <c:v>8.3037630017655073E-2</c:v>
                </c:pt>
                <c:pt idx="1398">
                  <c:v>8.6508720402290115E-2</c:v>
                </c:pt>
                <c:pt idx="1399">
                  <c:v>8.9552150335260136E-2</c:v>
                </c:pt>
                <c:pt idx="1400">
                  <c:v>9.1959458463220609E-2</c:v>
                </c:pt>
                <c:pt idx="1401">
                  <c:v>9.3789843706516648E-2</c:v>
                </c:pt>
                <c:pt idx="1402">
                  <c:v>9.5587615706313286E-2</c:v>
                </c:pt>
                <c:pt idx="1403">
                  <c:v>9.7749367893035247E-2</c:v>
                </c:pt>
                <c:pt idx="1404">
                  <c:v>0.10031379508446532</c:v>
                </c:pt>
                <c:pt idx="1405">
                  <c:v>0.10305137799707578</c:v>
                </c:pt>
                <c:pt idx="1406">
                  <c:v>0.1055070870937915</c:v>
                </c:pt>
                <c:pt idx="1407">
                  <c:v>0.10728138012534139</c:v>
                </c:pt>
                <c:pt idx="1408">
                  <c:v>0.10844589483215093</c:v>
                </c:pt>
                <c:pt idx="1409">
                  <c:v>0.10920527412354883</c:v>
                </c:pt>
                <c:pt idx="1410">
                  <c:v>0.10995234278539798</c:v>
                </c:pt>
                <c:pt idx="1411">
                  <c:v>0.11093842440449729</c:v>
                </c:pt>
                <c:pt idx="1412">
                  <c:v>0.11210993679145571</c:v>
                </c:pt>
                <c:pt idx="1413">
                  <c:v>0.11331331489974535</c:v>
                </c:pt>
                <c:pt idx="1414">
                  <c:v>0.11446881356546137</c:v>
                </c:pt>
                <c:pt idx="1415">
                  <c:v>0.11541735219612874</c:v>
                </c:pt>
                <c:pt idx="1416">
                  <c:v>0.11600146441953796</c:v>
                </c:pt>
                <c:pt idx="1417">
                  <c:v>0.11643370698769638</c:v>
                </c:pt>
                <c:pt idx="1418">
                  <c:v>0.11709115319019857</c:v>
                </c:pt>
                <c:pt idx="1419">
                  <c:v>0.11804722812813714</c:v>
                </c:pt>
                <c:pt idx="1420">
                  <c:v>0.11914556733718926</c:v>
                </c:pt>
                <c:pt idx="1421">
                  <c:v>0.12026594667276973</c:v>
                </c:pt>
                <c:pt idx="1422">
                  <c:v>0.12135278459134823</c:v>
                </c:pt>
                <c:pt idx="1423">
                  <c:v>0.12203343315061724</c:v>
                </c:pt>
                <c:pt idx="1424">
                  <c:v>0.12253041856910721</c:v>
                </c:pt>
                <c:pt idx="1425">
                  <c:v>0.12296086559832277</c:v>
                </c:pt>
                <c:pt idx="1426">
                  <c:v>0.12365898425623072</c:v>
                </c:pt>
                <c:pt idx="1427">
                  <c:v>0.12457233164990457</c:v>
                </c:pt>
                <c:pt idx="1428">
                  <c:v>0.12563206516575179</c:v>
                </c:pt>
                <c:pt idx="1429">
                  <c:v>0.12682355469816306</c:v>
                </c:pt>
                <c:pt idx="1430">
                  <c:v>0.12811769352984559</c:v>
                </c:pt>
                <c:pt idx="1431">
                  <c:v>0.12945702920012483</c:v>
                </c:pt>
                <c:pt idx="1432">
                  <c:v>0.13110467232972081</c:v>
                </c:pt>
                <c:pt idx="1433">
                  <c:v>0.13288763262621281</c:v>
                </c:pt>
                <c:pt idx="1434">
                  <c:v>0.13446083024878505</c:v>
                </c:pt>
                <c:pt idx="1435">
                  <c:v>0.13570575451647673</c:v>
                </c:pt>
                <c:pt idx="1436">
                  <c:v>0.1366698417139858</c:v>
                </c:pt>
                <c:pt idx="1437">
                  <c:v>0.1373301226921628</c:v>
                </c:pt>
                <c:pt idx="1438">
                  <c:v>0.13774914949800168</c:v>
                </c:pt>
                <c:pt idx="1439">
                  <c:v>0.13804964792159236</c:v>
                </c:pt>
                <c:pt idx="1440">
                  <c:v>0.13843772931646225</c:v>
                </c:pt>
                <c:pt idx="1441">
                  <c:v>0.13908856042339304</c:v>
                </c:pt>
                <c:pt idx="1442">
                  <c:v>0.14024185391592625</c:v>
                </c:pt>
                <c:pt idx="1443">
                  <c:v>0.14188317452452101</c:v>
                </c:pt>
                <c:pt idx="1444">
                  <c:v>0.14380617076719268</c:v>
                </c:pt>
                <c:pt idx="1445">
                  <c:v>0.1454294920948192</c:v>
                </c:pt>
                <c:pt idx="1446">
                  <c:v>0.14629247264848175</c:v>
                </c:pt>
                <c:pt idx="1447">
                  <c:v>0.14616613412674517</c:v>
                </c:pt>
                <c:pt idx="1448">
                  <c:v>0.14537366231483179</c:v>
                </c:pt>
                <c:pt idx="1449">
                  <c:v>0.14440147123296987</c:v>
                </c:pt>
                <c:pt idx="1450">
                  <c:v>0.14375957131444239</c:v>
                </c:pt>
                <c:pt idx="1451">
                  <c:v>0.14361510877286496</c:v>
                </c:pt>
                <c:pt idx="1452">
                  <c:v>0.1440061828374381</c:v>
                </c:pt>
                <c:pt idx="1453">
                  <c:v>0.14480262136441224</c:v>
                </c:pt>
                <c:pt idx="1454">
                  <c:v>0.14578356602470047</c:v>
                </c:pt>
                <c:pt idx="1455">
                  <c:v>0.14678444077215466</c:v>
                </c:pt>
                <c:pt idx="1456">
                  <c:v>0.14789739799247431</c:v>
                </c:pt>
                <c:pt idx="1457">
                  <c:v>0.14928729709860236</c:v>
                </c:pt>
                <c:pt idx="1458">
                  <c:v>0.15100301272985173</c:v>
                </c:pt>
                <c:pt idx="1459">
                  <c:v>0.15309082257517803</c:v>
                </c:pt>
                <c:pt idx="1460">
                  <c:v>0.15541097897463682</c:v>
                </c:pt>
                <c:pt idx="1461">
                  <c:v>0.15769287686910816</c:v>
                </c:pt>
                <c:pt idx="1462">
                  <c:v>0.1597462708868683</c:v>
                </c:pt>
                <c:pt idx="1463">
                  <c:v>0.16135172175100959</c:v>
                </c:pt>
                <c:pt idx="1464">
                  <c:v>0.16260570592145188</c:v>
                </c:pt>
                <c:pt idx="1465">
                  <c:v>0.16359875166467383</c:v>
                </c:pt>
                <c:pt idx="1466">
                  <c:v>0.16439993244805132</c:v>
                </c:pt>
                <c:pt idx="1467">
                  <c:v>0.16513273916727819</c:v>
                </c:pt>
                <c:pt idx="1468">
                  <c:v>0.166080686922807</c:v>
                </c:pt>
                <c:pt idx="1469">
                  <c:v>0.16733521129202308</c:v>
                </c:pt>
                <c:pt idx="1470">
                  <c:v>0.16882871694975329</c:v>
                </c:pt>
                <c:pt idx="1471">
                  <c:v>0.17035950036089084</c:v>
                </c:pt>
                <c:pt idx="1472">
                  <c:v>0.17191107205183664</c:v>
                </c:pt>
                <c:pt idx="1473">
                  <c:v>0.17338519612802764</c:v>
                </c:pt>
                <c:pt idx="1474">
                  <c:v>0.17473824524756551</c:v>
                </c:pt>
                <c:pt idx="1475">
                  <c:v>0.17613906695254253</c:v>
                </c:pt>
                <c:pt idx="1476">
                  <c:v>0.17767184735355773</c:v>
                </c:pt>
                <c:pt idx="1477">
                  <c:v>0.17907681217627935</c:v>
                </c:pt>
                <c:pt idx="1478">
                  <c:v>0.18039965503867167</c:v>
                </c:pt>
                <c:pt idx="1479">
                  <c:v>0.18164274364695793</c:v>
                </c:pt>
                <c:pt idx="1480">
                  <c:v>0.18275755172163605</c:v>
                </c:pt>
                <c:pt idx="1481">
                  <c:v>0.18364046447799393</c:v>
                </c:pt>
                <c:pt idx="1482">
                  <c:v>0.18438910606627096</c:v>
                </c:pt>
                <c:pt idx="1483">
                  <c:v>0.18506533788331175</c:v>
                </c:pt>
                <c:pt idx="1484">
                  <c:v>0.18567378055057188</c:v>
                </c:pt>
                <c:pt idx="1485">
                  <c:v>0.18614597917722608</c:v>
                </c:pt>
                <c:pt idx="1486">
                  <c:v>0.18672117695323978</c:v>
                </c:pt>
                <c:pt idx="1487">
                  <c:v>0.18774331808987987</c:v>
                </c:pt>
                <c:pt idx="1488">
                  <c:v>0.18905125131641734</c:v>
                </c:pt>
                <c:pt idx="1489">
                  <c:v>0.1906010918705931</c:v>
                </c:pt>
                <c:pt idx="1490">
                  <c:v>0.19208138414241724</c:v>
                </c:pt>
                <c:pt idx="1491">
                  <c:v>0.19317134912118278</c:v>
                </c:pt>
                <c:pt idx="1492">
                  <c:v>0.19380935768761098</c:v>
                </c:pt>
                <c:pt idx="1493">
                  <c:v>0.19437587124114303</c:v>
                </c:pt>
                <c:pt idx="1494">
                  <c:v>0.19481657443238154</c:v>
                </c:pt>
                <c:pt idx="1495">
                  <c:v>0.19520436017740975</c:v>
                </c:pt>
                <c:pt idx="1496">
                  <c:v>0.19560235007554647</c:v>
                </c:pt>
                <c:pt idx="1497">
                  <c:v>0.19621661269848487</c:v>
                </c:pt>
                <c:pt idx="1498">
                  <c:v>0.19696929101084662</c:v>
                </c:pt>
                <c:pt idx="1499">
                  <c:v>0.19788571994443602</c:v>
                </c:pt>
              </c:numCache>
            </c:numRef>
          </c:yVal>
          <c:smooth val="0"/>
          <c:extLst>
            <c:ext xmlns:c16="http://schemas.microsoft.com/office/drawing/2014/chart" uri="{C3380CC4-5D6E-409C-BE32-E72D297353CC}">
              <c16:uniqueId val="{00000001-AA8E-4604-9D9B-A29BE81170A5}"/>
            </c:ext>
          </c:extLst>
        </c:ser>
        <c:dLbls>
          <c:showLegendKey val="0"/>
          <c:showVal val="0"/>
          <c:showCatName val="0"/>
          <c:showSerName val="0"/>
          <c:showPercent val="0"/>
          <c:showBubbleSize val="0"/>
        </c:dLbls>
        <c:axId val="129043439"/>
        <c:axId val="129043855"/>
      </c:scatterChart>
      <c:scatterChart>
        <c:scatterStyle val="lineMarker"/>
        <c:varyColors val="0"/>
        <c:ser>
          <c:idx val="2"/>
          <c:order val="1"/>
          <c:tx>
            <c:strRef>
              <c:f>'Linear Accelerometer'!$G$1</c:f>
              <c:strCache>
                <c:ptCount val="1"/>
                <c:pt idx="0">
                  <c:v>x-axis displacement (m)</c:v>
                </c:pt>
              </c:strCache>
            </c:strRef>
          </c:tx>
          <c:spPr>
            <a:ln w="19050" cap="rnd">
              <a:noFill/>
              <a:round/>
            </a:ln>
            <a:effectLst/>
          </c:spPr>
          <c:marker>
            <c:symbol val="circle"/>
            <c:size val="5"/>
            <c:spPr>
              <a:solidFill>
                <a:schemeClr val="accent3"/>
              </a:solidFill>
              <a:ln w="9525">
                <a:solidFill>
                  <a:schemeClr val="accent3"/>
                </a:solidFill>
              </a:ln>
              <a:effectLst/>
            </c:spPr>
          </c:marker>
          <c:xVal>
            <c:numRef>
              <c:f>'Linear Accelerometer'!$A$2:$A$1501</c:f>
              <c:numCache>
                <c:formatCode>General</c:formatCode>
                <c:ptCount val="1500"/>
                <c:pt idx="0">
                  <c:v>1.0001583345001563E-2</c:v>
                </c:pt>
                <c:pt idx="1">
                  <c:v>2.0000583346700296E-2</c:v>
                </c:pt>
                <c:pt idx="2">
                  <c:v>2.9999583348399028E-2</c:v>
                </c:pt>
                <c:pt idx="3">
                  <c:v>3.9998583350097761E-2</c:v>
                </c:pt>
                <c:pt idx="4">
                  <c:v>4.9998583359410986E-2</c:v>
                </c:pt>
                <c:pt idx="5">
                  <c:v>5.9997583332005888E-2</c:v>
                </c:pt>
                <c:pt idx="6">
                  <c:v>6.9996583333704621E-2</c:v>
                </c:pt>
                <c:pt idx="7">
                  <c:v>7.9996583343017846E-2</c:v>
                </c:pt>
                <c:pt idx="8">
                  <c:v>8.9995583344716579E-2</c:v>
                </c:pt>
                <c:pt idx="9">
                  <c:v>9.9994583346415311E-2</c:v>
                </c:pt>
                <c:pt idx="10">
                  <c:v>0.10999358334811404</c:v>
                </c:pt>
                <c:pt idx="11">
                  <c:v>0.11999287499929778</c:v>
                </c:pt>
                <c:pt idx="12">
                  <c:v>0.12999187500099652</c:v>
                </c:pt>
                <c:pt idx="13">
                  <c:v>0.13999087500269525</c:v>
                </c:pt>
                <c:pt idx="14">
                  <c:v>0.14999087501200847</c:v>
                </c:pt>
                <c:pt idx="15">
                  <c:v>0.15998987501370721</c:v>
                </c:pt>
                <c:pt idx="16">
                  <c:v>0.16998887501540594</c:v>
                </c:pt>
                <c:pt idx="17">
                  <c:v>0.17998787501710467</c:v>
                </c:pt>
                <c:pt idx="18">
                  <c:v>0.18998787499731407</c:v>
                </c:pt>
                <c:pt idx="19">
                  <c:v>0.1999868749990128</c:v>
                </c:pt>
                <c:pt idx="20">
                  <c:v>0.20998587500071153</c:v>
                </c:pt>
                <c:pt idx="21">
                  <c:v>0.21998587501002476</c:v>
                </c:pt>
                <c:pt idx="22">
                  <c:v>0.22998487501172349</c:v>
                </c:pt>
                <c:pt idx="23">
                  <c:v>0.23998387501342222</c:v>
                </c:pt>
                <c:pt idx="24">
                  <c:v>0.24998287501512095</c:v>
                </c:pt>
                <c:pt idx="25">
                  <c:v>0.25998287502443418</c:v>
                </c:pt>
                <c:pt idx="26">
                  <c:v>0.26998187499702908</c:v>
                </c:pt>
                <c:pt idx="27">
                  <c:v>0.27998087499872781</c:v>
                </c:pt>
                <c:pt idx="28">
                  <c:v>0.28998087500804104</c:v>
                </c:pt>
                <c:pt idx="29">
                  <c:v>0.29997987500973977</c:v>
                </c:pt>
                <c:pt idx="30">
                  <c:v>0.3099788750114385</c:v>
                </c:pt>
                <c:pt idx="31">
                  <c:v>0.31997787501313724</c:v>
                </c:pt>
                <c:pt idx="32">
                  <c:v>0.32997787502245046</c:v>
                </c:pt>
                <c:pt idx="33">
                  <c:v>0.33997687502414919</c:v>
                </c:pt>
                <c:pt idx="34">
                  <c:v>0.34997587502584793</c:v>
                </c:pt>
                <c:pt idx="35">
                  <c:v>0.35997587500605732</c:v>
                </c:pt>
                <c:pt idx="36">
                  <c:v>0.36997487500775605</c:v>
                </c:pt>
                <c:pt idx="37">
                  <c:v>0.37997387500945479</c:v>
                </c:pt>
                <c:pt idx="38">
                  <c:v>0.38997287501115352</c:v>
                </c:pt>
                <c:pt idx="39">
                  <c:v>0.39997287502046674</c:v>
                </c:pt>
                <c:pt idx="40">
                  <c:v>0.40997187502216548</c:v>
                </c:pt>
                <c:pt idx="41">
                  <c:v>0.41997087502386421</c:v>
                </c:pt>
                <c:pt idx="42">
                  <c:v>0.4299708750040736</c:v>
                </c:pt>
                <c:pt idx="43">
                  <c:v>0.43996987500577234</c:v>
                </c:pt>
                <c:pt idx="44">
                  <c:v>0.44996887500747107</c:v>
                </c:pt>
                <c:pt idx="45">
                  <c:v>0.4599678750091698</c:v>
                </c:pt>
                <c:pt idx="46">
                  <c:v>0.46996787501848303</c:v>
                </c:pt>
                <c:pt idx="47">
                  <c:v>0.47996687502018176</c:v>
                </c:pt>
                <c:pt idx="48">
                  <c:v>0.48996587502188049</c:v>
                </c:pt>
                <c:pt idx="49">
                  <c:v>0.49996587500208989</c:v>
                </c:pt>
                <c:pt idx="50">
                  <c:v>0.50996487500378862</c:v>
                </c:pt>
                <c:pt idx="51">
                  <c:v>0.51996387500548735</c:v>
                </c:pt>
                <c:pt idx="52">
                  <c:v>0.52996287500718608</c:v>
                </c:pt>
                <c:pt idx="53">
                  <c:v>0.53996287501649931</c:v>
                </c:pt>
                <c:pt idx="54">
                  <c:v>0.54996187501819804</c:v>
                </c:pt>
                <c:pt idx="55">
                  <c:v>0.55996087501989678</c:v>
                </c:pt>
                <c:pt idx="56">
                  <c:v>0.56996087500010617</c:v>
                </c:pt>
                <c:pt idx="57">
                  <c:v>0.5799598750018049</c:v>
                </c:pt>
                <c:pt idx="58">
                  <c:v>0.58995887500350364</c:v>
                </c:pt>
                <c:pt idx="59">
                  <c:v>0.59995787500520237</c:v>
                </c:pt>
                <c:pt idx="60">
                  <c:v>0.60995787501451559</c:v>
                </c:pt>
                <c:pt idx="61">
                  <c:v>0.61995687501621433</c:v>
                </c:pt>
                <c:pt idx="62">
                  <c:v>0.62995587501791306</c:v>
                </c:pt>
                <c:pt idx="63">
                  <c:v>0.63995587499812245</c:v>
                </c:pt>
                <c:pt idx="64">
                  <c:v>0.64995487499982119</c:v>
                </c:pt>
                <c:pt idx="65">
                  <c:v>0.65995387500151992</c:v>
                </c:pt>
                <c:pt idx="66">
                  <c:v>0.66995287500321865</c:v>
                </c:pt>
                <c:pt idx="67">
                  <c:v>0.67995287501253188</c:v>
                </c:pt>
                <c:pt idx="68">
                  <c:v>0.68995187501423061</c:v>
                </c:pt>
                <c:pt idx="69">
                  <c:v>0.69995087501592934</c:v>
                </c:pt>
                <c:pt idx="70">
                  <c:v>0.70995087502524257</c:v>
                </c:pt>
                <c:pt idx="71">
                  <c:v>0.71994987499783747</c:v>
                </c:pt>
                <c:pt idx="72">
                  <c:v>0.7299488749995362</c:v>
                </c:pt>
                <c:pt idx="73">
                  <c:v>0.73994787500123493</c:v>
                </c:pt>
                <c:pt idx="74">
                  <c:v>0.74994787501054816</c:v>
                </c:pt>
                <c:pt idx="75">
                  <c:v>0.75994687501224689</c:v>
                </c:pt>
                <c:pt idx="76">
                  <c:v>0.76994587501394562</c:v>
                </c:pt>
                <c:pt idx="77">
                  <c:v>0.77994587502325885</c:v>
                </c:pt>
                <c:pt idx="78">
                  <c:v>0.78994487502495758</c:v>
                </c:pt>
                <c:pt idx="79">
                  <c:v>0.79994387499755248</c:v>
                </c:pt>
                <c:pt idx="80">
                  <c:v>0.80994287499925122</c:v>
                </c:pt>
                <c:pt idx="81">
                  <c:v>0.81994287500856444</c:v>
                </c:pt>
                <c:pt idx="82">
                  <c:v>0.82994187501026317</c:v>
                </c:pt>
                <c:pt idx="83">
                  <c:v>0.83994087501196191</c:v>
                </c:pt>
                <c:pt idx="84">
                  <c:v>0.84994087502127513</c:v>
                </c:pt>
                <c:pt idx="85">
                  <c:v>0.85993987502297387</c:v>
                </c:pt>
                <c:pt idx="86">
                  <c:v>0.8699388750246726</c:v>
                </c:pt>
                <c:pt idx="87">
                  <c:v>0.8799378749972675</c:v>
                </c:pt>
                <c:pt idx="88">
                  <c:v>0.88993787500658073</c:v>
                </c:pt>
                <c:pt idx="89">
                  <c:v>0.89993687500827946</c:v>
                </c:pt>
                <c:pt idx="90">
                  <c:v>0.90993587500997819</c:v>
                </c:pt>
                <c:pt idx="91">
                  <c:v>0.91993587501929142</c:v>
                </c:pt>
                <c:pt idx="92">
                  <c:v>0.92993487502099015</c:v>
                </c:pt>
                <c:pt idx="93">
                  <c:v>0.93993387502268888</c:v>
                </c:pt>
                <c:pt idx="94">
                  <c:v>0.94993287502438761</c:v>
                </c:pt>
                <c:pt idx="95">
                  <c:v>0.95993287500459701</c:v>
                </c:pt>
                <c:pt idx="96">
                  <c:v>0.96993187500629574</c:v>
                </c:pt>
                <c:pt idx="97">
                  <c:v>0.97993087500799447</c:v>
                </c:pt>
                <c:pt idx="98">
                  <c:v>0.9899308750173077</c:v>
                </c:pt>
                <c:pt idx="99">
                  <c:v>0.99992987501900643</c:v>
                </c:pt>
                <c:pt idx="100">
                  <c:v>1.0099288750207052</c:v>
                </c:pt>
                <c:pt idx="101">
                  <c:v>1.0199278750224039</c:v>
                </c:pt>
                <c:pt idx="102">
                  <c:v>1.0299278750026133</c:v>
                </c:pt>
                <c:pt idx="103">
                  <c:v>1.039926875004312</c:v>
                </c:pt>
                <c:pt idx="104">
                  <c:v>1.0499258750060108</c:v>
                </c:pt>
                <c:pt idx="105">
                  <c:v>1.059925875015324</c:v>
                </c:pt>
                <c:pt idx="106">
                  <c:v>1.0699248750170227</c:v>
                </c:pt>
                <c:pt idx="107">
                  <c:v>1.0799238750187214</c:v>
                </c:pt>
                <c:pt idx="108">
                  <c:v>1.0899238749989308</c:v>
                </c:pt>
                <c:pt idx="109">
                  <c:v>1.0999228750006296</c:v>
                </c:pt>
                <c:pt idx="110">
                  <c:v>1.1099218750023283</c:v>
                </c:pt>
                <c:pt idx="111">
                  <c:v>1.1199217083340045</c:v>
                </c:pt>
                <c:pt idx="112">
                  <c:v>1.1299217083433177</c:v>
                </c:pt>
                <c:pt idx="113">
                  <c:v>1.1399207083450165</c:v>
                </c:pt>
                <c:pt idx="114">
                  <c:v>1.1499197083467152</c:v>
                </c:pt>
                <c:pt idx="115">
                  <c:v>1.1599197083560284</c:v>
                </c:pt>
                <c:pt idx="116">
                  <c:v>1.1699187083577272</c:v>
                </c:pt>
                <c:pt idx="117">
                  <c:v>1.1799177083594259</c:v>
                </c:pt>
                <c:pt idx="118">
                  <c:v>1.1899167083320208</c:v>
                </c:pt>
                <c:pt idx="119">
                  <c:v>1.199916708341334</c:v>
                </c:pt>
                <c:pt idx="120">
                  <c:v>1.2099157083430327</c:v>
                </c:pt>
                <c:pt idx="121">
                  <c:v>1.2199147083447315</c:v>
                </c:pt>
                <c:pt idx="122">
                  <c:v>1.2299147083540447</c:v>
                </c:pt>
                <c:pt idx="123">
                  <c:v>1.2399137083557434</c:v>
                </c:pt>
                <c:pt idx="124">
                  <c:v>1.2499127083574422</c:v>
                </c:pt>
                <c:pt idx="125">
                  <c:v>1.2599117083591409</c:v>
                </c:pt>
                <c:pt idx="126">
                  <c:v>1.2699117083393503</c:v>
                </c:pt>
                <c:pt idx="127">
                  <c:v>1.279910708341049</c:v>
                </c:pt>
                <c:pt idx="128">
                  <c:v>1.2899097083427478</c:v>
                </c:pt>
                <c:pt idx="129">
                  <c:v>1.299909708352061</c:v>
                </c:pt>
                <c:pt idx="130">
                  <c:v>1.3099087083537597</c:v>
                </c:pt>
                <c:pt idx="131">
                  <c:v>1.3199077083554585</c:v>
                </c:pt>
                <c:pt idx="132">
                  <c:v>1.3299067083571572</c:v>
                </c:pt>
                <c:pt idx="133">
                  <c:v>1.3399067083373666</c:v>
                </c:pt>
                <c:pt idx="134">
                  <c:v>1.3499057083390653</c:v>
                </c:pt>
                <c:pt idx="135">
                  <c:v>1.359904708340764</c:v>
                </c:pt>
                <c:pt idx="136">
                  <c:v>1.3699047083500773</c:v>
                </c:pt>
                <c:pt idx="137">
                  <c:v>1.379903708351776</c:v>
                </c:pt>
                <c:pt idx="138">
                  <c:v>1.3899027083534747</c:v>
                </c:pt>
                <c:pt idx="139">
                  <c:v>1.3999027083336841</c:v>
                </c:pt>
                <c:pt idx="140">
                  <c:v>1.4099017083353829</c:v>
                </c:pt>
                <c:pt idx="141">
                  <c:v>1.4199007083370816</c:v>
                </c:pt>
                <c:pt idx="142">
                  <c:v>1.4298997083387803</c:v>
                </c:pt>
                <c:pt idx="143">
                  <c:v>1.4398997083480936</c:v>
                </c:pt>
                <c:pt idx="144">
                  <c:v>1.4498987083497923</c:v>
                </c:pt>
                <c:pt idx="145">
                  <c:v>1.459897708351491</c:v>
                </c:pt>
                <c:pt idx="146">
                  <c:v>1.4698977083317004</c:v>
                </c:pt>
                <c:pt idx="147">
                  <c:v>1.4798967083333991</c:v>
                </c:pt>
                <c:pt idx="148">
                  <c:v>1.4898957083350979</c:v>
                </c:pt>
                <c:pt idx="149">
                  <c:v>1.4998947083367966</c:v>
                </c:pt>
                <c:pt idx="150">
                  <c:v>1.5098947083461098</c:v>
                </c:pt>
                <c:pt idx="151">
                  <c:v>1.5198937083478086</c:v>
                </c:pt>
                <c:pt idx="152">
                  <c:v>1.5298927083495073</c:v>
                </c:pt>
                <c:pt idx="153">
                  <c:v>1.5398927083588205</c:v>
                </c:pt>
                <c:pt idx="154">
                  <c:v>1.5498917083314154</c:v>
                </c:pt>
                <c:pt idx="155">
                  <c:v>1.5598907083331142</c:v>
                </c:pt>
                <c:pt idx="156">
                  <c:v>1.5698897083348129</c:v>
                </c:pt>
                <c:pt idx="157">
                  <c:v>1.5798897083441261</c:v>
                </c:pt>
                <c:pt idx="158">
                  <c:v>1.5898887083458249</c:v>
                </c:pt>
                <c:pt idx="159">
                  <c:v>1.5998877083475236</c:v>
                </c:pt>
                <c:pt idx="160">
                  <c:v>1.6098877083568368</c:v>
                </c:pt>
                <c:pt idx="161">
                  <c:v>1.6198867083585355</c:v>
                </c:pt>
                <c:pt idx="162">
                  <c:v>1.6298857083311304</c:v>
                </c:pt>
                <c:pt idx="163">
                  <c:v>1.6398857083404437</c:v>
                </c:pt>
                <c:pt idx="164">
                  <c:v>1.6498847083421424</c:v>
                </c:pt>
                <c:pt idx="165">
                  <c:v>1.6598837083438411</c:v>
                </c:pt>
                <c:pt idx="166">
                  <c:v>1.6698827083455399</c:v>
                </c:pt>
                <c:pt idx="167">
                  <c:v>1.6798827083548531</c:v>
                </c:pt>
                <c:pt idx="168">
                  <c:v>1.6898817083565518</c:v>
                </c:pt>
                <c:pt idx="169">
                  <c:v>1.6998807083582506</c:v>
                </c:pt>
                <c:pt idx="170">
                  <c:v>1.70988070833846</c:v>
                </c:pt>
                <c:pt idx="171">
                  <c:v>1.7198797083401587</c:v>
                </c:pt>
                <c:pt idx="172">
                  <c:v>1.7298787083418574</c:v>
                </c:pt>
                <c:pt idx="173">
                  <c:v>1.7398777083435562</c:v>
                </c:pt>
                <c:pt idx="174">
                  <c:v>1.7498777083528694</c:v>
                </c:pt>
                <c:pt idx="175">
                  <c:v>1.7598767083545681</c:v>
                </c:pt>
                <c:pt idx="176">
                  <c:v>1.7698757083562668</c:v>
                </c:pt>
                <c:pt idx="177">
                  <c:v>1.7798757083364762</c:v>
                </c:pt>
                <c:pt idx="178">
                  <c:v>1.789874708338175</c:v>
                </c:pt>
                <c:pt idx="179">
                  <c:v>1.7998737083398737</c:v>
                </c:pt>
                <c:pt idx="180">
                  <c:v>1.8098727083415724</c:v>
                </c:pt>
                <c:pt idx="181">
                  <c:v>1.8198727083508857</c:v>
                </c:pt>
                <c:pt idx="182">
                  <c:v>1.8298717083525844</c:v>
                </c:pt>
                <c:pt idx="183">
                  <c:v>1.8398707083542831</c:v>
                </c:pt>
                <c:pt idx="184">
                  <c:v>1.8498707083344925</c:v>
                </c:pt>
                <c:pt idx="185">
                  <c:v>1.8598697083361913</c:v>
                </c:pt>
                <c:pt idx="186">
                  <c:v>1.86986870833789</c:v>
                </c:pt>
                <c:pt idx="187">
                  <c:v>1.8798687083472032</c:v>
                </c:pt>
                <c:pt idx="188">
                  <c:v>1.8898677083489019</c:v>
                </c:pt>
                <c:pt idx="189">
                  <c:v>1.8998667083506007</c:v>
                </c:pt>
                <c:pt idx="190">
                  <c:v>1.9098657083522994</c:v>
                </c:pt>
                <c:pt idx="191">
                  <c:v>1.9198657083325088</c:v>
                </c:pt>
                <c:pt idx="192">
                  <c:v>1.9298647083342075</c:v>
                </c:pt>
                <c:pt idx="193">
                  <c:v>1.9398637083359063</c:v>
                </c:pt>
                <c:pt idx="194">
                  <c:v>1.9498637083452195</c:v>
                </c:pt>
                <c:pt idx="195">
                  <c:v>1.9598627083469182</c:v>
                </c:pt>
                <c:pt idx="196">
                  <c:v>1.969861708348617</c:v>
                </c:pt>
                <c:pt idx="197">
                  <c:v>1.9798607083503157</c:v>
                </c:pt>
                <c:pt idx="198">
                  <c:v>1.9898607083305251</c:v>
                </c:pt>
                <c:pt idx="199">
                  <c:v>1.9998597083322238</c:v>
                </c:pt>
                <c:pt idx="200">
                  <c:v>2.0098587083339226</c:v>
                </c:pt>
                <c:pt idx="201">
                  <c:v>2.0198587083432358</c:v>
                </c:pt>
                <c:pt idx="202">
                  <c:v>2.0298577083449345</c:v>
                </c:pt>
                <c:pt idx="203">
                  <c:v>2.0398567083466332</c:v>
                </c:pt>
                <c:pt idx="204">
                  <c:v>2.0498567083559465</c:v>
                </c:pt>
                <c:pt idx="205">
                  <c:v>2.0598557083576452</c:v>
                </c:pt>
                <c:pt idx="206">
                  <c:v>2.0698547083593439</c:v>
                </c:pt>
                <c:pt idx="207">
                  <c:v>2.0798537083319388</c:v>
                </c:pt>
                <c:pt idx="208">
                  <c:v>2.0898537083412521</c:v>
                </c:pt>
                <c:pt idx="209">
                  <c:v>2.0998527083429508</c:v>
                </c:pt>
                <c:pt idx="210">
                  <c:v>2.1098517083446495</c:v>
                </c:pt>
                <c:pt idx="211">
                  <c:v>2.1198515833530109</c:v>
                </c:pt>
                <c:pt idx="212">
                  <c:v>2.1298505833547097</c:v>
                </c:pt>
                <c:pt idx="213">
                  <c:v>2.1398495833564084</c:v>
                </c:pt>
                <c:pt idx="214">
                  <c:v>2.1498495833366178</c:v>
                </c:pt>
                <c:pt idx="215">
                  <c:v>2.1598485833383165</c:v>
                </c:pt>
                <c:pt idx="216">
                  <c:v>2.1698475833400153</c:v>
                </c:pt>
                <c:pt idx="217">
                  <c:v>2.179846583341714</c:v>
                </c:pt>
                <c:pt idx="218">
                  <c:v>2.1898465833510272</c:v>
                </c:pt>
                <c:pt idx="219">
                  <c:v>2.199845583352726</c:v>
                </c:pt>
                <c:pt idx="220">
                  <c:v>2.2098445833544247</c:v>
                </c:pt>
                <c:pt idx="221">
                  <c:v>2.2198445833346341</c:v>
                </c:pt>
                <c:pt idx="222">
                  <c:v>2.2298435833363328</c:v>
                </c:pt>
                <c:pt idx="223">
                  <c:v>2.2398425833380315</c:v>
                </c:pt>
                <c:pt idx="224">
                  <c:v>2.2498425833473448</c:v>
                </c:pt>
                <c:pt idx="225">
                  <c:v>2.2598415833490435</c:v>
                </c:pt>
                <c:pt idx="226">
                  <c:v>2.2698405833507422</c:v>
                </c:pt>
                <c:pt idx="227">
                  <c:v>2.279839583352441</c:v>
                </c:pt>
                <c:pt idx="228">
                  <c:v>2.2898395833326504</c:v>
                </c:pt>
                <c:pt idx="229">
                  <c:v>2.2998385833343491</c:v>
                </c:pt>
                <c:pt idx="230">
                  <c:v>2.3098375833360478</c:v>
                </c:pt>
                <c:pt idx="231">
                  <c:v>2.3198375833453611</c:v>
                </c:pt>
                <c:pt idx="232">
                  <c:v>2.3298365833470598</c:v>
                </c:pt>
                <c:pt idx="233">
                  <c:v>2.3398355833487585</c:v>
                </c:pt>
                <c:pt idx="234">
                  <c:v>2.3498345833504573</c:v>
                </c:pt>
                <c:pt idx="235">
                  <c:v>2.3598345833306666</c:v>
                </c:pt>
                <c:pt idx="236">
                  <c:v>2.3698335833323654</c:v>
                </c:pt>
                <c:pt idx="237">
                  <c:v>2.3798325833340641</c:v>
                </c:pt>
                <c:pt idx="238">
                  <c:v>2.3898325833433773</c:v>
                </c:pt>
                <c:pt idx="239">
                  <c:v>2.3998315833450761</c:v>
                </c:pt>
                <c:pt idx="240">
                  <c:v>2.4098305833467748</c:v>
                </c:pt>
                <c:pt idx="241">
                  <c:v>2.419830583356088</c:v>
                </c:pt>
                <c:pt idx="242">
                  <c:v>2.4298295833577868</c:v>
                </c:pt>
                <c:pt idx="243">
                  <c:v>2.4398285833303817</c:v>
                </c:pt>
                <c:pt idx="244">
                  <c:v>2.4498275833320804</c:v>
                </c:pt>
                <c:pt idx="245">
                  <c:v>2.4598275833413936</c:v>
                </c:pt>
                <c:pt idx="246">
                  <c:v>2.4698265833430924</c:v>
                </c:pt>
                <c:pt idx="247">
                  <c:v>2.4798255833447911</c:v>
                </c:pt>
                <c:pt idx="248">
                  <c:v>2.4898255833541043</c:v>
                </c:pt>
                <c:pt idx="249">
                  <c:v>2.499824583355803</c:v>
                </c:pt>
                <c:pt idx="250">
                  <c:v>2.5098235833575018</c:v>
                </c:pt>
                <c:pt idx="251">
                  <c:v>2.5198235833377112</c:v>
                </c:pt>
                <c:pt idx="252">
                  <c:v>2.5298225833394099</c:v>
                </c:pt>
                <c:pt idx="253">
                  <c:v>2.5398215833411086</c:v>
                </c:pt>
                <c:pt idx="254">
                  <c:v>2.5498205833428074</c:v>
                </c:pt>
                <c:pt idx="255">
                  <c:v>2.5598205833521206</c:v>
                </c:pt>
                <c:pt idx="256">
                  <c:v>2.5698195833538193</c:v>
                </c:pt>
                <c:pt idx="257">
                  <c:v>2.5798185833555181</c:v>
                </c:pt>
                <c:pt idx="258">
                  <c:v>2.5898185833357275</c:v>
                </c:pt>
                <c:pt idx="259">
                  <c:v>2.5998175833374262</c:v>
                </c:pt>
                <c:pt idx="260">
                  <c:v>2.6098165833391249</c:v>
                </c:pt>
                <c:pt idx="261">
                  <c:v>2.6198165833484381</c:v>
                </c:pt>
                <c:pt idx="262">
                  <c:v>2.6298155833501369</c:v>
                </c:pt>
                <c:pt idx="263">
                  <c:v>2.6398145833518356</c:v>
                </c:pt>
                <c:pt idx="264">
                  <c:v>2.6498135833535343</c:v>
                </c:pt>
                <c:pt idx="265">
                  <c:v>2.6598135833337437</c:v>
                </c:pt>
                <c:pt idx="266">
                  <c:v>2.6698125833354425</c:v>
                </c:pt>
                <c:pt idx="267">
                  <c:v>2.6798115833371412</c:v>
                </c:pt>
                <c:pt idx="268">
                  <c:v>2.6898115833464544</c:v>
                </c:pt>
                <c:pt idx="269">
                  <c:v>2.6998105833481532</c:v>
                </c:pt>
                <c:pt idx="270">
                  <c:v>2.7098095833498519</c:v>
                </c:pt>
                <c:pt idx="271">
                  <c:v>2.7198095833591651</c:v>
                </c:pt>
                <c:pt idx="272">
                  <c:v>2.72980858333176</c:v>
                </c:pt>
                <c:pt idx="273">
                  <c:v>2.7398075833334588</c:v>
                </c:pt>
                <c:pt idx="274">
                  <c:v>2.7498065833351575</c:v>
                </c:pt>
                <c:pt idx="275">
                  <c:v>2.7598065833444707</c:v>
                </c:pt>
                <c:pt idx="276">
                  <c:v>2.7698055833461694</c:v>
                </c:pt>
                <c:pt idx="277">
                  <c:v>2.7798045833478682</c:v>
                </c:pt>
                <c:pt idx="278">
                  <c:v>2.7898045833571814</c:v>
                </c:pt>
                <c:pt idx="279">
                  <c:v>2.7998035833588801</c:v>
                </c:pt>
                <c:pt idx="280">
                  <c:v>2.809802583331475</c:v>
                </c:pt>
                <c:pt idx="281">
                  <c:v>2.8198015833331738</c:v>
                </c:pt>
                <c:pt idx="282">
                  <c:v>2.829801583342487</c:v>
                </c:pt>
                <c:pt idx="283">
                  <c:v>2.8398005833441857</c:v>
                </c:pt>
                <c:pt idx="284">
                  <c:v>2.8497995833458845</c:v>
                </c:pt>
                <c:pt idx="285">
                  <c:v>2.8597995833551977</c:v>
                </c:pt>
                <c:pt idx="286">
                  <c:v>2.8697985833568964</c:v>
                </c:pt>
                <c:pt idx="287">
                  <c:v>2.8797975833585951</c:v>
                </c:pt>
                <c:pt idx="288">
                  <c:v>2.8897975833388045</c:v>
                </c:pt>
                <c:pt idx="289">
                  <c:v>2.8997965833405033</c:v>
                </c:pt>
                <c:pt idx="290">
                  <c:v>2.909795583342202</c:v>
                </c:pt>
                <c:pt idx="291">
                  <c:v>2.9197945833439007</c:v>
                </c:pt>
                <c:pt idx="292">
                  <c:v>2.929794583353214</c:v>
                </c:pt>
                <c:pt idx="293">
                  <c:v>2.9397935833549127</c:v>
                </c:pt>
                <c:pt idx="294">
                  <c:v>2.9497925833566114</c:v>
                </c:pt>
                <c:pt idx="295">
                  <c:v>2.9597925833368208</c:v>
                </c:pt>
                <c:pt idx="296">
                  <c:v>2.9697915833385196</c:v>
                </c:pt>
                <c:pt idx="297">
                  <c:v>2.9797905833402183</c:v>
                </c:pt>
                <c:pt idx="298">
                  <c:v>2.9897905833495315</c:v>
                </c:pt>
                <c:pt idx="299">
                  <c:v>2.9997895833512302</c:v>
                </c:pt>
                <c:pt idx="300">
                  <c:v>3.009788583352929</c:v>
                </c:pt>
                <c:pt idx="301">
                  <c:v>3.0197885833331384</c:v>
                </c:pt>
                <c:pt idx="302">
                  <c:v>3.0297875833348371</c:v>
                </c:pt>
                <c:pt idx="303">
                  <c:v>3.0397865833365358</c:v>
                </c:pt>
                <c:pt idx="304">
                  <c:v>3.0497855833382346</c:v>
                </c:pt>
                <c:pt idx="305">
                  <c:v>3.0597855833475478</c:v>
                </c:pt>
                <c:pt idx="306">
                  <c:v>3.0697845833492465</c:v>
                </c:pt>
                <c:pt idx="307">
                  <c:v>3.0797835833509453</c:v>
                </c:pt>
                <c:pt idx="308">
                  <c:v>3.0897835833311547</c:v>
                </c:pt>
                <c:pt idx="309">
                  <c:v>3.0997825833328534</c:v>
                </c:pt>
                <c:pt idx="310">
                  <c:v>3.1097815833345521</c:v>
                </c:pt>
                <c:pt idx="311">
                  <c:v>3.1197800833324436</c:v>
                </c:pt>
                <c:pt idx="312">
                  <c:v>3.1297800833417568</c:v>
                </c:pt>
                <c:pt idx="313">
                  <c:v>3.1397790833434556</c:v>
                </c:pt>
                <c:pt idx="314">
                  <c:v>3.1497780833451543</c:v>
                </c:pt>
                <c:pt idx="315">
                  <c:v>3.1597780833544675</c:v>
                </c:pt>
                <c:pt idx="316">
                  <c:v>3.1697770833561663</c:v>
                </c:pt>
                <c:pt idx="317">
                  <c:v>3.179776083357865</c:v>
                </c:pt>
                <c:pt idx="318">
                  <c:v>3.1897760833380744</c:v>
                </c:pt>
                <c:pt idx="319">
                  <c:v>3.1997750833397731</c:v>
                </c:pt>
                <c:pt idx="320">
                  <c:v>3.2097740833414719</c:v>
                </c:pt>
                <c:pt idx="321">
                  <c:v>3.2197740833507851</c:v>
                </c:pt>
                <c:pt idx="322">
                  <c:v>3.2297730833524838</c:v>
                </c:pt>
                <c:pt idx="323">
                  <c:v>3.2397720833541825</c:v>
                </c:pt>
                <c:pt idx="324">
                  <c:v>3.2497710833558813</c:v>
                </c:pt>
                <c:pt idx="325">
                  <c:v>3.2597710833360907</c:v>
                </c:pt>
                <c:pt idx="326">
                  <c:v>3.2697700833377894</c:v>
                </c:pt>
                <c:pt idx="327">
                  <c:v>3.2797690833394881</c:v>
                </c:pt>
                <c:pt idx="328">
                  <c:v>3.2897690833488014</c:v>
                </c:pt>
                <c:pt idx="329">
                  <c:v>3.2997680833505001</c:v>
                </c:pt>
                <c:pt idx="330">
                  <c:v>3.3097670833521988</c:v>
                </c:pt>
                <c:pt idx="331">
                  <c:v>3.3197660833538976</c:v>
                </c:pt>
                <c:pt idx="332">
                  <c:v>3.329766083334107</c:v>
                </c:pt>
                <c:pt idx="333">
                  <c:v>3.3397650833358057</c:v>
                </c:pt>
                <c:pt idx="334">
                  <c:v>3.3497640833375044</c:v>
                </c:pt>
                <c:pt idx="335">
                  <c:v>3.3597640833468176</c:v>
                </c:pt>
                <c:pt idx="336">
                  <c:v>3.3697630833485164</c:v>
                </c:pt>
                <c:pt idx="337">
                  <c:v>3.3797620833502151</c:v>
                </c:pt>
                <c:pt idx="338">
                  <c:v>3.3897620833304245</c:v>
                </c:pt>
                <c:pt idx="339">
                  <c:v>3.3997610833321232</c:v>
                </c:pt>
                <c:pt idx="340">
                  <c:v>3.409760083333822</c:v>
                </c:pt>
                <c:pt idx="341">
                  <c:v>3.4197600833431352</c:v>
                </c:pt>
                <c:pt idx="342">
                  <c:v>3.4297590833448339</c:v>
                </c:pt>
                <c:pt idx="343">
                  <c:v>3.4397580833465327</c:v>
                </c:pt>
                <c:pt idx="344">
                  <c:v>3.4497570833482314</c:v>
                </c:pt>
                <c:pt idx="345">
                  <c:v>3.4597570833575446</c:v>
                </c:pt>
                <c:pt idx="346">
                  <c:v>3.4697560833592433</c:v>
                </c:pt>
                <c:pt idx="347">
                  <c:v>3.4797550833318383</c:v>
                </c:pt>
                <c:pt idx="348">
                  <c:v>3.4897550833411515</c:v>
                </c:pt>
                <c:pt idx="349">
                  <c:v>3.4997540833428502</c:v>
                </c:pt>
                <c:pt idx="350">
                  <c:v>3.5097530833445489</c:v>
                </c:pt>
                <c:pt idx="351">
                  <c:v>3.5197530833538622</c:v>
                </c:pt>
                <c:pt idx="352">
                  <c:v>3.5297520833555609</c:v>
                </c:pt>
                <c:pt idx="353">
                  <c:v>3.5397510833572596</c:v>
                </c:pt>
                <c:pt idx="354">
                  <c:v>3.5497500833589584</c:v>
                </c:pt>
                <c:pt idx="355">
                  <c:v>3.5597500833391678</c:v>
                </c:pt>
                <c:pt idx="356">
                  <c:v>3.5697490833408665</c:v>
                </c:pt>
                <c:pt idx="357">
                  <c:v>3.5797480833425652</c:v>
                </c:pt>
                <c:pt idx="358">
                  <c:v>3.5897480833518784</c:v>
                </c:pt>
                <c:pt idx="359">
                  <c:v>3.5997470833535772</c:v>
                </c:pt>
                <c:pt idx="360">
                  <c:v>3.6097460833552759</c:v>
                </c:pt>
                <c:pt idx="361">
                  <c:v>3.6197460833354853</c:v>
                </c:pt>
                <c:pt idx="362">
                  <c:v>3.629745083337184</c:v>
                </c:pt>
                <c:pt idx="363">
                  <c:v>3.6397440833388828</c:v>
                </c:pt>
                <c:pt idx="364">
                  <c:v>3.6497430833405815</c:v>
                </c:pt>
                <c:pt idx="365">
                  <c:v>3.6597430833498947</c:v>
                </c:pt>
                <c:pt idx="366">
                  <c:v>3.6697420833515935</c:v>
                </c:pt>
                <c:pt idx="367">
                  <c:v>3.6797410833532922</c:v>
                </c:pt>
                <c:pt idx="368">
                  <c:v>3.6897410833335016</c:v>
                </c:pt>
                <c:pt idx="369">
                  <c:v>3.6997400833352003</c:v>
                </c:pt>
                <c:pt idx="370">
                  <c:v>3.7097390833368991</c:v>
                </c:pt>
                <c:pt idx="371">
                  <c:v>3.7197390833462123</c:v>
                </c:pt>
                <c:pt idx="372">
                  <c:v>3.729738083347911</c:v>
                </c:pt>
                <c:pt idx="373">
                  <c:v>3.7397370833496097</c:v>
                </c:pt>
                <c:pt idx="374">
                  <c:v>3.749737083358923</c:v>
                </c:pt>
                <c:pt idx="375">
                  <c:v>3.7597360833315179</c:v>
                </c:pt>
                <c:pt idx="376">
                  <c:v>3.7697350833332166</c:v>
                </c:pt>
                <c:pt idx="377">
                  <c:v>3.7797340833349153</c:v>
                </c:pt>
                <c:pt idx="378">
                  <c:v>3.7897340833442286</c:v>
                </c:pt>
                <c:pt idx="379">
                  <c:v>3.7997330833459273</c:v>
                </c:pt>
                <c:pt idx="380">
                  <c:v>3.809732083347626</c:v>
                </c:pt>
                <c:pt idx="381">
                  <c:v>3.8197320833569393</c:v>
                </c:pt>
                <c:pt idx="382">
                  <c:v>3.829731083358638</c:v>
                </c:pt>
                <c:pt idx="383">
                  <c:v>3.8397300833312329</c:v>
                </c:pt>
                <c:pt idx="384">
                  <c:v>3.8497300833405461</c:v>
                </c:pt>
                <c:pt idx="385">
                  <c:v>3.8597290833422448</c:v>
                </c:pt>
                <c:pt idx="386">
                  <c:v>3.8697280833439436</c:v>
                </c:pt>
                <c:pt idx="387">
                  <c:v>3.8797270833456423</c:v>
                </c:pt>
                <c:pt idx="388">
                  <c:v>3.8897270833549555</c:v>
                </c:pt>
                <c:pt idx="389">
                  <c:v>3.8997260833566543</c:v>
                </c:pt>
                <c:pt idx="390">
                  <c:v>3.909725083358353</c:v>
                </c:pt>
                <c:pt idx="391">
                  <c:v>3.9197250833385624</c:v>
                </c:pt>
                <c:pt idx="392">
                  <c:v>3.9297240833402611</c:v>
                </c:pt>
                <c:pt idx="393">
                  <c:v>3.9397230833419599</c:v>
                </c:pt>
                <c:pt idx="394">
                  <c:v>3.9497230833512731</c:v>
                </c:pt>
                <c:pt idx="395">
                  <c:v>3.9597220833529718</c:v>
                </c:pt>
                <c:pt idx="396">
                  <c:v>3.9697210833546706</c:v>
                </c:pt>
                <c:pt idx="397">
                  <c:v>3.9797210833348799</c:v>
                </c:pt>
                <c:pt idx="398">
                  <c:v>3.9897200833365787</c:v>
                </c:pt>
                <c:pt idx="399">
                  <c:v>3.9997190833382774</c:v>
                </c:pt>
                <c:pt idx="400">
                  <c:v>4.0097180833399761</c:v>
                </c:pt>
                <c:pt idx="401">
                  <c:v>4.0197180833492894</c:v>
                </c:pt>
                <c:pt idx="402">
                  <c:v>4.0297170833509881</c:v>
                </c:pt>
                <c:pt idx="403">
                  <c:v>4.0397160833526868</c:v>
                </c:pt>
                <c:pt idx="404">
                  <c:v>4.0497160833328962</c:v>
                </c:pt>
                <c:pt idx="405">
                  <c:v>4.059715083334595</c:v>
                </c:pt>
                <c:pt idx="406">
                  <c:v>4.0697140833362937</c:v>
                </c:pt>
                <c:pt idx="407">
                  <c:v>4.0797140833456069</c:v>
                </c:pt>
                <c:pt idx="408">
                  <c:v>4.0897130833473057</c:v>
                </c:pt>
                <c:pt idx="409">
                  <c:v>4.0997120833490044</c:v>
                </c:pt>
                <c:pt idx="410">
                  <c:v>4.1097110833507031</c:v>
                </c:pt>
                <c:pt idx="411">
                  <c:v>4.119711458333768</c:v>
                </c:pt>
                <c:pt idx="412">
                  <c:v>4.1297104583354667</c:v>
                </c:pt>
                <c:pt idx="413">
                  <c:v>4.1397094583371654</c:v>
                </c:pt>
                <c:pt idx="414">
                  <c:v>4.1497094583464786</c:v>
                </c:pt>
                <c:pt idx="415">
                  <c:v>4.1597084583481774</c:v>
                </c:pt>
                <c:pt idx="416">
                  <c:v>4.1697074583498761</c:v>
                </c:pt>
                <c:pt idx="417">
                  <c:v>4.1797074583591893</c:v>
                </c:pt>
                <c:pt idx="418">
                  <c:v>4.1897064583317842</c:v>
                </c:pt>
                <c:pt idx="419">
                  <c:v>4.199705458333483</c:v>
                </c:pt>
                <c:pt idx="420">
                  <c:v>4.2097054583427962</c:v>
                </c:pt>
                <c:pt idx="421">
                  <c:v>4.2197044583444949</c:v>
                </c:pt>
                <c:pt idx="422">
                  <c:v>4.2297034583461937</c:v>
                </c:pt>
                <c:pt idx="423">
                  <c:v>4.2397024583478924</c:v>
                </c:pt>
                <c:pt idx="424">
                  <c:v>4.2497024583572056</c:v>
                </c:pt>
                <c:pt idx="425">
                  <c:v>4.2597014583589043</c:v>
                </c:pt>
                <c:pt idx="426">
                  <c:v>4.2697004583314992</c:v>
                </c:pt>
                <c:pt idx="427">
                  <c:v>4.2797004583408125</c:v>
                </c:pt>
                <c:pt idx="428">
                  <c:v>4.2896994583425112</c:v>
                </c:pt>
                <c:pt idx="429">
                  <c:v>4.2996984583442099</c:v>
                </c:pt>
                <c:pt idx="430">
                  <c:v>4.3096984583535232</c:v>
                </c:pt>
                <c:pt idx="431">
                  <c:v>4.3196974583552219</c:v>
                </c:pt>
                <c:pt idx="432">
                  <c:v>4.3296964583569206</c:v>
                </c:pt>
                <c:pt idx="433">
                  <c:v>4.3396954583586194</c:v>
                </c:pt>
                <c:pt idx="434">
                  <c:v>4.3496954583388288</c:v>
                </c:pt>
                <c:pt idx="435">
                  <c:v>4.3596944583405275</c:v>
                </c:pt>
                <c:pt idx="436">
                  <c:v>4.3696934583422262</c:v>
                </c:pt>
                <c:pt idx="437">
                  <c:v>4.3796934583515394</c:v>
                </c:pt>
                <c:pt idx="438">
                  <c:v>4.3896924583532382</c:v>
                </c:pt>
                <c:pt idx="439">
                  <c:v>4.3996914583549369</c:v>
                </c:pt>
                <c:pt idx="440">
                  <c:v>4.4096914583351463</c:v>
                </c:pt>
                <c:pt idx="441">
                  <c:v>4.419690458336845</c:v>
                </c:pt>
                <c:pt idx="442">
                  <c:v>4.4296894583385438</c:v>
                </c:pt>
                <c:pt idx="443">
                  <c:v>4.439689458347857</c:v>
                </c:pt>
                <c:pt idx="444">
                  <c:v>4.4496884583495557</c:v>
                </c:pt>
                <c:pt idx="445">
                  <c:v>4.4596874583512545</c:v>
                </c:pt>
                <c:pt idx="446">
                  <c:v>4.4696864583529532</c:v>
                </c:pt>
                <c:pt idx="447">
                  <c:v>4.4796864583331626</c:v>
                </c:pt>
                <c:pt idx="448">
                  <c:v>4.4896854583348613</c:v>
                </c:pt>
                <c:pt idx="449">
                  <c:v>4.4996844583365601</c:v>
                </c:pt>
                <c:pt idx="450">
                  <c:v>4.5096844583458733</c:v>
                </c:pt>
                <c:pt idx="451">
                  <c:v>4.519683458347572</c:v>
                </c:pt>
                <c:pt idx="452">
                  <c:v>4.5296824583492707</c:v>
                </c:pt>
                <c:pt idx="453">
                  <c:v>4.539682458358584</c:v>
                </c:pt>
                <c:pt idx="454">
                  <c:v>4.5496814583311789</c:v>
                </c:pt>
                <c:pt idx="455">
                  <c:v>4.5596804583328776</c:v>
                </c:pt>
                <c:pt idx="456">
                  <c:v>4.5696794583345763</c:v>
                </c:pt>
                <c:pt idx="457">
                  <c:v>4.5796794583438896</c:v>
                </c:pt>
                <c:pt idx="458">
                  <c:v>4.5896784583455883</c:v>
                </c:pt>
                <c:pt idx="459">
                  <c:v>4.599677458347287</c:v>
                </c:pt>
                <c:pt idx="460">
                  <c:v>4.6096774583566003</c:v>
                </c:pt>
                <c:pt idx="461">
                  <c:v>4.619676458358299</c:v>
                </c:pt>
                <c:pt idx="462">
                  <c:v>4.6296754583308939</c:v>
                </c:pt>
                <c:pt idx="463">
                  <c:v>4.6396754583402071</c:v>
                </c:pt>
                <c:pt idx="464">
                  <c:v>4.6496744583419058</c:v>
                </c:pt>
                <c:pt idx="465">
                  <c:v>4.6596734583436046</c:v>
                </c:pt>
                <c:pt idx="466">
                  <c:v>4.6696734583529178</c:v>
                </c:pt>
                <c:pt idx="467">
                  <c:v>4.6796724583546165</c:v>
                </c:pt>
                <c:pt idx="468">
                  <c:v>4.6896714583563153</c:v>
                </c:pt>
                <c:pt idx="469">
                  <c:v>4.699670458358014</c:v>
                </c:pt>
                <c:pt idx="470">
                  <c:v>4.7096704583382234</c:v>
                </c:pt>
                <c:pt idx="471">
                  <c:v>4.7196694583399221</c:v>
                </c:pt>
                <c:pt idx="472">
                  <c:v>4.7296684583416209</c:v>
                </c:pt>
                <c:pt idx="473">
                  <c:v>4.7396684583509341</c:v>
                </c:pt>
                <c:pt idx="474">
                  <c:v>4.7496674583526328</c:v>
                </c:pt>
                <c:pt idx="475">
                  <c:v>4.7596664583543316</c:v>
                </c:pt>
                <c:pt idx="476">
                  <c:v>4.7696664583345409</c:v>
                </c:pt>
                <c:pt idx="477">
                  <c:v>4.7796654583362397</c:v>
                </c:pt>
                <c:pt idx="478">
                  <c:v>4.7896644583379384</c:v>
                </c:pt>
                <c:pt idx="479">
                  <c:v>4.7996644583472516</c:v>
                </c:pt>
                <c:pt idx="480">
                  <c:v>4.8096634583489504</c:v>
                </c:pt>
                <c:pt idx="481">
                  <c:v>4.8196624583506491</c:v>
                </c:pt>
                <c:pt idx="482">
                  <c:v>4.8296614583523478</c:v>
                </c:pt>
                <c:pt idx="483">
                  <c:v>4.8396614583325572</c:v>
                </c:pt>
                <c:pt idx="484">
                  <c:v>4.849660458334256</c:v>
                </c:pt>
                <c:pt idx="485">
                  <c:v>4.8596594583359547</c:v>
                </c:pt>
                <c:pt idx="486">
                  <c:v>4.8696594583452679</c:v>
                </c:pt>
                <c:pt idx="487">
                  <c:v>4.8796584583469667</c:v>
                </c:pt>
                <c:pt idx="488">
                  <c:v>4.8896574583486654</c:v>
                </c:pt>
                <c:pt idx="489">
                  <c:v>4.8996574583579786</c:v>
                </c:pt>
                <c:pt idx="490">
                  <c:v>4.9096564583305735</c:v>
                </c:pt>
                <c:pt idx="491">
                  <c:v>4.9196554583322722</c:v>
                </c:pt>
                <c:pt idx="492">
                  <c:v>4.9296554583415855</c:v>
                </c:pt>
                <c:pt idx="493">
                  <c:v>4.9396544583432842</c:v>
                </c:pt>
                <c:pt idx="494">
                  <c:v>4.9496534583449829</c:v>
                </c:pt>
                <c:pt idx="495">
                  <c:v>4.9596524583466817</c:v>
                </c:pt>
                <c:pt idx="496">
                  <c:v>4.9696524583559949</c:v>
                </c:pt>
                <c:pt idx="497">
                  <c:v>4.9796514583576936</c:v>
                </c:pt>
                <c:pt idx="498">
                  <c:v>4.9896504583593924</c:v>
                </c:pt>
                <c:pt idx="499">
                  <c:v>4.9996504583396018</c:v>
                </c:pt>
                <c:pt idx="500">
                  <c:v>5.0096494583413005</c:v>
                </c:pt>
                <c:pt idx="501">
                  <c:v>5.0196484583429992</c:v>
                </c:pt>
                <c:pt idx="502">
                  <c:v>5.0296484583523124</c:v>
                </c:pt>
                <c:pt idx="503">
                  <c:v>5.0396474583540112</c:v>
                </c:pt>
                <c:pt idx="504">
                  <c:v>5.0496464583557099</c:v>
                </c:pt>
                <c:pt idx="505">
                  <c:v>5.0596464583359193</c:v>
                </c:pt>
                <c:pt idx="506">
                  <c:v>5.069645458337618</c:v>
                </c:pt>
                <c:pt idx="507">
                  <c:v>5.0796444583393168</c:v>
                </c:pt>
                <c:pt idx="508">
                  <c:v>5.0896434583410155</c:v>
                </c:pt>
                <c:pt idx="509">
                  <c:v>5.0996434583503287</c:v>
                </c:pt>
                <c:pt idx="510">
                  <c:v>5.1096424583520275</c:v>
                </c:pt>
                <c:pt idx="511">
                  <c:v>5.1196418333565816</c:v>
                </c:pt>
                <c:pt idx="512">
                  <c:v>5.129641833336791</c:v>
                </c:pt>
                <c:pt idx="513">
                  <c:v>5.1396408333384898</c:v>
                </c:pt>
                <c:pt idx="514">
                  <c:v>5.1496398333401885</c:v>
                </c:pt>
                <c:pt idx="515">
                  <c:v>5.1596398333495017</c:v>
                </c:pt>
                <c:pt idx="516">
                  <c:v>5.1696388333512004</c:v>
                </c:pt>
                <c:pt idx="517">
                  <c:v>5.1796378333528992</c:v>
                </c:pt>
                <c:pt idx="518">
                  <c:v>5.1896378333331086</c:v>
                </c:pt>
                <c:pt idx="519">
                  <c:v>5.1996368333348073</c:v>
                </c:pt>
                <c:pt idx="520">
                  <c:v>5.209635833336506</c:v>
                </c:pt>
                <c:pt idx="521">
                  <c:v>5.2196348333382048</c:v>
                </c:pt>
                <c:pt idx="522">
                  <c:v>5.229634833347518</c:v>
                </c:pt>
                <c:pt idx="523">
                  <c:v>5.2396338333492167</c:v>
                </c:pt>
                <c:pt idx="524">
                  <c:v>5.2496328333509155</c:v>
                </c:pt>
                <c:pt idx="525">
                  <c:v>5.2596328333311249</c:v>
                </c:pt>
                <c:pt idx="526">
                  <c:v>5.2696318333328236</c:v>
                </c:pt>
                <c:pt idx="527">
                  <c:v>5.2796308333345223</c:v>
                </c:pt>
                <c:pt idx="528">
                  <c:v>5.2896308333438355</c:v>
                </c:pt>
                <c:pt idx="529">
                  <c:v>5.2996298333455343</c:v>
                </c:pt>
                <c:pt idx="530">
                  <c:v>5.309628833347233</c:v>
                </c:pt>
                <c:pt idx="531">
                  <c:v>5.3196288333565462</c:v>
                </c:pt>
                <c:pt idx="532">
                  <c:v>5.329627833358245</c:v>
                </c:pt>
                <c:pt idx="533">
                  <c:v>5.3396268333308399</c:v>
                </c:pt>
                <c:pt idx="534">
                  <c:v>5.3496268333401531</c:v>
                </c:pt>
                <c:pt idx="535">
                  <c:v>5.3596258333418518</c:v>
                </c:pt>
                <c:pt idx="536">
                  <c:v>5.3696248333435506</c:v>
                </c:pt>
                <c:pt idx="537">
                  <c:v>5.3796238333452493</c:v>
                </c:pt>
                <c:pt idx="538">
                  <c:v>5.3896238333545625</c:v>
                </c:pt>
                <c:pt idx="539">
                  <c:v>5.3996228333562613</c:v>
                </c:pt>
                <c:pt idx="540">
                  <c:v>5.40962183335796</c:v>
                </c:pt>
                <c:pt idx="541">
                  <c:v>5.4196218333381694</c:v>
                </c:pt>
                <c:pt idx="542">
                  <c:v>5.4296208333398681</c:v>
                </c:pt>
                <c:pt idx="543">
                  <c:v>5.4396198333415668</c:v>
                </c:pt>
                <c:pt idx="544">
                  <c:v>5.4496198333508801</c:v>
                </c:pt>
                <c:pt idx="545">
                  <c:v>5.4596188333525788</c:v>
                </c:pt>
                <c:pt idx="546">
                  <c:v>5.4696178333542775</c:v>
                </c:pt>
                <c:pt idx="547">
                  <c:v>5.4796178333344869</c:v>
                </c:pt>
                <c:pt idx="548">
                  <c:v>5.4896168333361857</c:v>
                </c:pt>
                <c:pt idx="549">
                  <c:v>5.4996158333378844</c:v>
                </c:pt>
                <c:pt idx="550">
                  <c:v>5.5096148333395831</c:v>
                </c:pt>
                <c:pt idx="551">
                  <c:v>5.5196148333488964</c:v>
                </c:pt>
                <c:pt idx="552">
                  <c:v>5.5296138333505951</c:v>
                </c:pt>
                <c:pt idx="553">
                  <c:v>5.5396128333522938</c:v>
                </c:pt>
                <c:pt idx="554">
                  <c:v>5.5496128333325032</c:v>
                </c:pt>
                <c:pt idx="555">
                  <c:v>5.5596118333342019</c:v>
                </c:pt>
                <c:pt idx="556">
                  <c:v>5.5696108333359007</c:v>
                </c:pt>
                <c:pt idx="557">
                  <c:v>5.5796108333452139</c:v>
                </c:pt>
                <c:pt idx="558">
                  <c:v>5.5896098333469126</c:v>
                </c:pt>
                <c:pt idx="559">
                  <c:v>5.5996088333486114</c:v>
                </c:pt>
                <c:pt idx="560">
                  <c:v>5.6096088333579246</c:v>
                </c:pt>
                <c:pt idx="561">
                  <c:v>5.6196078333305195</c:v>
                </c:pt>
                <c:pt idx="562">
                  <c:v>5.6296068333322182</c:v>
                </c:pt>
                <c:pt idx="563">
                  <c:v>5.639605833333917</c:v>
                </c:pt>
                <c:pt idx="564">
                  <c:v>5.6496058333432302</c:v>
                </c:pt>
                <c:pt idx="565">
                  <c:v>5.6596048333449289</c:v>
                </c:pt>
                <c:pt idx="566">
                  <c:v>5.6696038333466277</c:v>
                </c:pt>
                <c:pt idx="567">
                  <c:v>5.6796038333559409</c:v>
                </c:pt>
                <c:pt idx="568">
                  <c:v>5.6896028333576396</c:v>
                </c:pt>
                <c:pt idx="569">
                  <c:v>5.6996018333593383</c:v>
                </c:pt>
                <c:pt idx="570">
                  <c:v>5.7096018333395477</c:v>
                </c:pt>
                <c:pt idx="571">
                  <c:v>5.7196008333412465</c:v>
                </c:pt>
                <c:pt idx="572">
                  <c:v>5.7295998333429452</c:v>
                </c:pt>
                <c:pt idx="573">
                  <c:v>5.7395998333522584</c:v>
                </c:pt>
                <c:pt idx="574">
                  <c:v>5.7495988333539572</c:v>
                </c:pt>
                <c:pt idx="575">
                  <c:v>5.7595978333556559</c:v>
                </c:pt>
                <c:pt idx="576">
                  <c:v>5.7695968333573546</c:v>
                </c:pt>
                <c:pt idx="577">
                  <c:v>5.779596833337564</c:v>
                </c:pt>
                <c:pt idx="578">
                  <c:v>5.7895958333392628</c:v>
                </c:pt>
                <c:pt idx="579">
                  <c:v>5.7995948333409615</c:v>
                </c:pt>
                <c:pt idx="580">
                  <c:v>5.8095948333502747</c:v>
                </c:pt>
                <c:pt idx="581">
                  <c:v>5.8195938333519734</c:v>
                </c:pt>
                <c:pt idx="582">
                  <c:v>5.8295928333536722</c:v>
                </c:pt>
                <c:pt idx="583">
                  <c:v>5.8395928333338816</c:v>
                </c:pt>
                <c:pt idx="584">
                  <c:v>5.8495918333355803</c:v>
                </c:pt>
                <c:pt idx="585">
                  <c:v>5.859590833337279</c:v>
                </c:pt>
                <c:pt idx="586">
                  <c:v>5.8695908333465923</c:v>
                </c:pt>
                <c:pt idx="587">
                  <c:v>5.879589833348291</c:v>
                </c:pt>
                <c:pt idx="588">
                  <c:v>5.8895888333499897</c:v>
                </c:pt>
                <c:pt idx="589">
                  <c:v>5.899588833359303</c:v>
                </c:pt>
                <c:pt idx="590">
                  <c:v>5.9095878333318979</c:v>
                </c:pt>
                <c:pt idx="591">
                  <c:v>5.9195868333335966</c:v>
                </c:pt>
                <c:pt idx="592">
                  <c:v>5.9295858333352953</c:v>
                </c:pt>
                <c:pt idx="593">
                  <c:v>5.9395858333446085</c:v>
                </c:pt>
                <c:pt idx="594">
                  <c:v>5.9495848333463073</c:v>
                </c:pt>
                <c:pt idx="595">
                  <c:v>5.959583833348006</c:v>
                </c:pt>
                <c:pt idx="596">
                  <c:v>5.9695838333573192</c:v>
                </c:pt>
                <c:pt idx="597">
                  <c:v>5.979582833359018</c:v>
                </c:pt>
                <c:pt idx="598">
                  <c:v>5.9895818333316129</c:v>
                </c:pt>
                <c:pt idx="599">
                  <c:v>5.9995818333409261</c:v>
                </c:pt>
                <c:pt idx="600">
                  <c:v>6.0095808333426248</c:v>
                </c:pt>
                <c:pt idx="601">
                  <c:v>6.0195798333443236</c:v>
                </c:pt>
                <c:pt idx="602">
                  <c:v>6.0295798333536368</c:v>
                </c:pt>
                <c:pt idx="603">
                  <c:v>6.0395788333553355</c:v>
                </c:pt>
                <c:pt idx="604">
                  <c:v>6.0495778333570343</c:v>
                </c:pt>
                <c:pt idx="605">
                  <c:v>6.0595778333372436</c:v>
                </c:pt>
                <c:pt idx="606">
                  <c:v>6.0695768333389424</c:v>
                </c:pt>
                <c:pt idx="607">
                  <c:v>6.0795758333406411</c:v>
                </c:pt>
                <c:pt idx="608">
                  <c:v>6.0895748333423398</c:v>
                </c:pt>
                <c:pt idx="609">
                  <c:v>6.0995748333516531</c:v>
                </c:pt>
                <c:pt idx="610">
                  <c:v>6.1095738333533518</c:v>
                </c:pt>
                <c:pt idx="611">
                  <c:v>6.1195728333550505</c:v>
                </c:pt>
                <c:pt idx="612">
                  <c:v>6.1295728333352599</c:v>
                </c:pt>
                <c:pt idx="613">
                  <c:v>6.1395718333369587</c:v>
                </c:pt>
                <c:pt idx="614">
                  <c:v>6.1495708333386574</c:v>
                </c:pt>
                <c:pt idx="615">
                  <c:v>6.1595708333479706</c:v>
                </c:pt>
                <c:pt idx="616">
                  <c:v>6.1695698333496694</c:v>
                </c:pt>
                <c:pt idx="617">
                  <c:v>6.1795688333513681</c:v>
                </c:pt>
                <c:pt idx="618">
                  <c:v>6.1895688333315775</c:v>
                </c:pt>
                <c:pt idx="619">
                  <c:v>6.1995678333332762</c:v>
                </c:pt>
                <c:pt idx="620">
                  <c:v>6.2095668333349749</c:v>
                </c:pt>
                <c:pt idx="621">
                  <c:v>6.2195668333442882</c:v>
                </c:pt>
                <c:pt idx="622">
                  <c:v>6.2295658333459869</c:v>
                </c:pt>
                <c:pt idx="623">
                  <c:v>6.2395648333476856</c:v>
                </c:pt>
                <c:pt idx="624">
                  <c:v>6.2495638333493844</c:v>
                </c:pt>
                <c:pt idx="625">
                  <c:v>6.2595638333586976</c:v>
                </c:pt>
                <c:pt idx="626">
                  <c:v>6.2695628333312925</c:v>
                </c:pt>
                <c:pt idx="627">
                  <c:v>6.2795618333329912</c:v>
                </c:pt>
                <c:pt idx="628">
                  <c:v>6.2895618333423045</c:v>
                </c:pt>
                <c:pt idx="629">
                  <c:v>6.2995608333440032</c:v>
                </c:pt>
                <c:pt idx="630">
                  <c:v>6.3095598333457019</c:v>
                </c:pt>
                <c:pt idx="631">
                  <c:v>6.3195598333550151</c:v>
                </c:pt>
                <c:pt idx="632">
                  <c:v>6.3295588333567139</c:v>
                </c:pt>
                <c:pt idx="633">
                  <c:v>6.3395578333584126</c:v>
                </c:pt>
                <c:pt idx="634">
                  <c:v>6.349557833338622</c:v>
                </c:pt>
                <c:pt idx="635">
                  <c:v>6.3595568333403207</c:v>
                </c:pt>
                <c:pt idx="636">
                  <c:v>6.3695558333420195</c:v>
                </c:pt>
                <c:pt idx="637">
                  <c:v>6.3795558333513327</c:v>
                </c:pt>
                <c:pt idx="638">
                  <c:v>6.3895548333530314</c:v>
                </c:pt>
                <c:pt idx="639">
                  <c:v>6.3995538333547302</c:v>
                </c:pt>
                <c:pt idx="640">
                  <c:v>6.4095528333564289</c:v>
                </c:pt>
                <c:pt idx="641">
                  <c:v>6.4195528333366383</c:v>
                </c:pt>
                <c:pt idx="642">
                  <c:v>6.429551833338337</c:v>
                </c:pt>
                <c:pt idx="643">
                  <c:v>6.4395508333400358</c:v>
                </c:pt>
                <c:pt idx="644">
                  <c:v>6.449550833349349</c:v>
                </c:pt>
                <c:pt idx="645">
                  <c:v>6.4595498333510477</c:v>
                </c:pt>
                <c:pt idx="646">
                  <c:v>6.4695488333527464</c:v>
                </c:pt>
                <c:pt idx="647">
                  <c:v>6.4795488333329558</c:v>
                </c:pt>
                <c:pt idx="648">
                  <c:v>6.4895478333346546</c:v>
                </c:pt>
                <c:pt idx="649">
                  <c:v>6.4995468333363533</c:v>
                </c:pt>
                <c:pt idx="650">
                  <c:v>6.5095468333456665</c:v>
                </c:pt>
                <c:pt idx="651">
                  <c:v>6.5195458333473653</c:v>
                </c:pt>
                <c:pt idx="652">
                  <c:v>6.529544833349064</c:v>
                </c:pt>
                <c:pt idx="653">
                  <c:v>6.5395448333583772</c:v>
                </c:pt>
                <c:pt idx="654">
                  <c:v>6.5495438333309721</c:v>
                </c:pt>
                <c:pt idx="655">
                  <c:v>6.5595428333326709</c:v>
                </c:pt>
                <c:pt idx="656">
                  <c:v>6.5695418333343696</c:v>
                </c:pt>
                <c:pt idx="657">
                  <c:v>6.5795418333436828</c:v>
                </c:pt>
                <c:pt idx="658">
                  <c:v>6.5895408333453815</c:v>
                </c:pt>
                <c:pt idx="659">
                  <c:v>6.5995398333470803</c:v>
                </c:pt>
                <c:pt idx="660">
                  <c:v>6.6095398333563935</c:v>
                </c:pt>
                <c:pt idx="661">
                  <c:v>6.6195388333580922</c:v>
                </c:pt>
                <c:pt idx="662">
                  <c:v>6.6295378333306871</c:v>
                </c:pt>
                <c:pt idx="663">
                  <c:v>6.6395378333400004</c:v>
                </c:pt>
                <c:pt idx="664">
                  <c:v>6.6495368333416991</c:v>
                </c:pt>
                <c:pt idx="665">
                  <c:v>6.6595358333433978</c:v>
                </c:pt>
                <c:pt idx="666">
                  <c:v>6.6695358333527111</c:v>
                </c:pt>
                <c:pt idx="667">
                  <c:v>6.6795348333544098</c:v>
                </c:pt>
                <c:pt idx="668">
                  <c:v>6.6895338333561085</c:v>
                </c:pt>
                <c:pt idx="669">
                  <c:v>6.6995338333363179</c:v>
                </c:pt>
                <c:pt idx="670">
                  <c:v>6.7095328333380166</c:v>
                </c:pt>
                <c:pt idx="671">
                  <c:v>6.7195318333397154</c:v>
                </c:pt>
                <c:pt idx="672">
                  <c:v>6.7295308333414141</c:v>
                </c:pt>
                <c:pt idx="673">
                  <c:v>6.7395308333507273</c:v>
                </c:pt>
                <c:pt idx="674">
                  <c:v>6.7495298333524261</c:v>
                </c:pt>
                <c:pt idx="675">
                  <c:v>6.7595288333541248</c:v>
                </c:pt>
                <c:pt idx="676">
                  <c:v>6.7695288333343342</c:v>
                </c:pt>
                <c:pt idx="677">
                  <c:v>6.7795278333360329</c:v>
                </c:pt>
                <c:pt idx="678">
                  <c:v>6.7895268333377317</c:v>
                </c:pt>
                <c:pt idx="679">
                  <c:v>6.7995268333470449</c:v>
                </c:pt>
                <c:pt idx="680">
                  <c:v>6.8095258333487436</c:v>
                </c:pt>
                <c:pt idx="681">
                  <c:v>6.8195248333504423</c:v>
                </c:pt>
                <c:pt idx="682">
                  <c:v>6.8295248333306517</c:v>
                </c:pt>
                <c:pt idx="683">
                  <c:v>6.8395238333323505</c:v>
                </c:pt>
                <c:pt idx="684">
                  <c:v>6.8495228333340492</c:v>
                </c:pt>
                <c:pt idx="685">
                  <c:v>6.8595228333433624</c:v>
                </c:pt>
                <c:pt idx="686">
                  <c:v>6.8695218333450612</c:v>
                </c:pt>
                <c:pt idx="687">
                  <c:v>6.8795208333467599</c:v>
                </c:pt>
                <c:pt idx="688">
                  <c:v>6.8895198333484586</c:v>
                </c:pt>
                <c:pt idx="689">
                  <c:v>6.8995198333577719</c:v>
                </c:pt>
                <c:pt idx="690">
                  <c:v>6.9095188333303668</c:v>
                </c:pt>
                <c:pt idx="691">
                  <c:v>6.9195178333320655</c:v>
                </c:pt>
                <c:pt idx="692">
                  <c:v>6.9295178333413787</c:v>
                </c:pt>
                <c:pt idx="693">
                  <c:v>6.9395168333430775</c:v>
                </c:pt>
                <c:pt idx="694">
                  <c:v>6.9495158333447762</c:v>
                </c:pt>
                <c:pt idx="695">
                  <c:v>6.9595158333540894</c:v>
                </c:pt>
                <c:pt idx="696">
                  <c:v>6.9695148333557881</c:v>
                </c:pt>
                <c:pt idx="697">
                  <c:v>6.9795138333574869</c:v>
                </c:pt>
                <c:pt idx="698">
                  <c:v>6.9895138333376963</c:v>
                </c:pt>
                <c:pt idx="699">
                  <c:v>6.999512833339395</c:v>
                </c:pt>
                <c:pt idx="700">
                  <c:v>7.0095118333410937</c:v>
                </c:pt>
                <c:pt idx="701">
                  <c:v>7.019511833350407</c:v>
                </c:pt>
                <c:pt idx="702">
                  <c:v>7.0295108333521057</c:v>
                </c:pt>
                <c:pt idx="703">
                  <c:v>7.0395098333538044</c:v>
                </c:pt>
                <c:pt idx="704">
                  <c:v>7.0495098333340138</c:v>
                </c:pt>
                <c:pt idx="705">
                  <c:v>7.0595088333357126</c:v>
                </c:pt>
                <c:pt idx="706">
                  <c:v>7.0695078333374113</c:v>
                </c:pt>
                <c:pt idx="707">
                  <c:v>7.07950683333911</c:v>
                </c:pt>
                <c:pt idx="708">
                  <c:v>7.0895068333484232</c:v>
                </c:pt>
                <c:pt idx="709">
                  <c:v>7.099505833350122</c:v>
                </c:pt>
                <c:pt idx="710">
                  <c:v>7.1095048333518207</c:v>
                </c:pt>
                <c:pt idx="711">
                  <c:v>7.1195042500039563</c:v>
                </c:pt>
                <c:pt idx="712">
                  <c:v>7.129503250005655</c:v>
                </c:pt>
                <c:pt idx="713">
                  <c:v>7.1395022500073537</c:v>
                </c:pt>
                <c:pt idx="714">
                  <c:v>7.1495022500166669</c:v>
                </c:pt>
                <c:pt idx="715">
                  <c:v>7.1595012500183657</c:v>
                </c:pt>
                <c:pt idx="716">
                  <c:v>7.1695002500200644</c:v>
                </c:pt>
                <c:pt idx="717">
                  <c:v>7.1795002500002738</c:v>
                </c:pt>
                <c:pt idx="718">
                  <c:v>7.1894992500019725</c:v>
                </c:pt>
                <c:pt idx="719">
                  <c:v>7.1994982500036713</c:v>
                </c:pt>
                <c:pt idx="720">
                  <c:v>7.2094982500129845</c:v>
                </c:pt>
                <c:pt idx="721">
                  <c:v>7.2194972500146832</c:v>
                </c:pt>
                <c:pt idx="722">
                  <c:v>7.229496250016382</c:v>
                </c:pt>
                <c:pt idx="723">
                  <c:v>7.2394962500256952</c:v>
                </c:pt>
                <c:pt idx="724">
                  <c:v>7.2494952499982901</c:v>
                </c:pt>
                <c:pt idx="725">
                  <c:v>7.2594942499999888</c:v>
                </c:pt>
                <c:pt idx="726">
                  <c:v>7.269494250009302</c:v>
                </c:pt>
                <c:pt idx="727">
                  <c:v>7.2794932500110008</c:v>
                </c:pt>
                <c:pt idx="728">
                  <c:v>7.2894922500126995</c:v>
                </c:pt>
                <c:pt idx="729">
                  <c:v>7.2994912500143982</c:v>
                </c:pt>
                <c:pt idx="730">
                  <c:v>7.3094912500237115</c:v>
                </c:pt>
                <c:pt idx="731">
                  <c:v>7.3194902500254102</c:v>
                </c:pt>
                <c:pt idx="732">
                  <c:v>7.3294892499980051</c:v>
                </c:pt>
                <c:pt idx="733">
                  <c:v>7.3394892500073183</c:v>
                </c:pt>
                <c:pt idx="734">
                  <c:v>7.3494882500090171</c:v>
                </c:pt>
                <c:pt idx="735">
                  <c:v>7.3594872500107158</c:v>
                </c:pt>
                <c:pt idx="736">
                  <c:v>7.369487250020029</c:v>
                </c:pt>
                <c:pt idx="737">
                  <c:v>7.3794862500217278</c:v>
                </c:pt>
                <c:pt idx="738">
                  <c:v>7.3894852500234265</c:v>
                </c:pt>
                <c:pt idx="739">
                  <c:v>7.3994852500036359</c:v>
                </c:pt>
                <c:pt idx="740">
                  <c:v>7.4094842500053346</c:v>
                </c:pt>
                <c:pt idx="741">
                  <c:v>7.4194832500070333</c:v>
                </c:pt>
                <c:pt idx="742">
                  <c:v>7.4294832500163466</c:v>
                </c:pt>
                <c:pt idx="743">
                  <c:v>7.4394822500180453</c:v>
                </c:pt>
                <c:pt idx="744">
                  <c:v>7.449481250019744</c:v>
                </c:pt>
                <c:pt idx="745">
                  <c:v>7.4594812499999534</c:v>
                </c:pt>
                <c:pt idx="746">
                  <c:v>7.4694802500016522</c:v>
                </c:pt>
                <c:pt idx="747">
                  <c:v>7.4794792500033509</c:v>
                </c:pt>
                <c:pt idx="748">
                  <c:v>7.4894782500050496</c:v>
                </c:pt>
                <c:pt idx="749">
                  <c:v>7.4994782500143629</c:v>
                </c:pt>
                <c:pt idx="750">
                  <c:v>7.5094772500160616</c:v>
                </c:pt>
                <c:pt idx="751">
                  <c:v>7.5194762500177603</c:v>
                </c:pt>
                <c:pt idx="752">
                  <c:v>7.5294762499979697</c:v>
                </c:pt>
                <c:pt idx="753">
                  <c:v>7.5394752499996684</c:v>
                </c:pt>
                <c:pt idx="754">
                  <c:v>7.5494742500013672</c:v>
                </c:pt>
                <c:pt idx="755">
                  <c:v>7.5594742500106804</c:v>
                </c:pt>
                <c:pt idx="756">
                  <c:v>7.5694732500123791</c:v>
                </c:pt>
                <c:pt idx="757">
                  <c:v>7.5794722500140779</c:v>
                </c:pt>
                <c:pt idx="758">
                  <c:v>7.5894722500233911</c:v>
                </c:pt>
                <c:pt idx="759">
                  <c:v>7.5994712500250898</c:v>
                </c:pt>
                <c:pt idx="760">
                  <c:v>7.6094702499976847</c:v>
                </c:pt>
                <c:pt idx="761">
                  <c:v>7.619470250006998</c:v>
                </c:pt>
                <c:pt idx="762">
                  <c:v>7.6294692500086967</c:v>
                </c:pt>
                <c:pt idx="763">
                  <c:v>7.6394682500103954</c:v>
                </c:pt>
                <c:pt idx="764">
                  <c:v>7.6494672500120942</c:v>
                </c:pt>
                <c:pt idx="765">
                  <c:v>7.6594672500214074</c:v>
                </c:pt>
                <c:pt idx="766">
                  <c:v>7.6694662500231061</c:v>
                </c:pt>
                <c:pt idx="767">
                  <c:v>7.6794652500248048</c:v>
                </c:pt>
                <c:pt idx="768">
                  <c:v>7.6894652500050142</c:v>
                </c:pt>
                <c:pt idx="769">
                  <c:v>7.699464250006713</c:v>
                </c:pt>
                <c:pt idx="770">
                  <c:v>7.7094632500084117</c:v>
                </c:pt>
                <c:pt idx="771">
                  <c:v>7.7194632500177249</c:v>
                </c:pt>
                <c:pt idx="772">
                  <c:v>7.7294622500194237</c:v>
                </c:pt>
                <c:pt idx="773">
                  <c:v>7.7394612500211224</c:v>
                </c:pt>
                <c:pt idx="774">
                  <c:v>7.7494612500013318</c:v>
                </c:pt>
                <c:pt idx="775">
                  <c:v>7.7594602500030305</c:v>
                </c:pt>
                <c:pt idx="776">
                  <c:v>7.7694592500047293</c:v>
                </c:pt>
                <c:pt idx="777">
                  <c:v>7.7794592500140425</c:v>
                </c:pt>
                <c:pt idx="778">
                  <c:v>7.7894582500157412</c:v>
                </c:pt>
                <c:pt idx="779">
                  <c:v>7.7994572500174399</c:v>
                </c:pt>
                <c:pt idx="780">
                  <c:v>7.8094572499976493</c:v>
                </c:pt>
                <c:pt idx="781">
                  <c:v>7.8194562499993481</c:v>
                </c:pt>
                <c:pt idx="782">
                  <c:v>7.8294552500010468</c:v>
                </c:pt>
                <c:pt idx="783">
                  <c:v>7.83945525001036</c:v>
                </c:pt>
                <c:pt idx="784">
                  <c:v>7.8494542500120588</c:v>
                </c:pt>
                <c:pt idx="785">
                  <c:v>7.8594532500137575</c:v>
                </c:pt>
                <c:pt idx="786">
                  <c:v>7.8694522500154562</c:v>
                </c:pt>
                <c:pt idx="787">
                  <c:v>7.8794522500247695</c:v>
                </c:pt>
                <c:pt idx="788">
                  <c:v>7.8894512499973644</c:v>
                </c:pt>
                <c:pt idx="789">
                  <c:v>7.8994502499990631</c:v>
                </c:pt>
                <c:pt idx="790">
                  <c:v>7.9094502500083763</c:v>
                </c:pt>
                <c:pt idx="791">
                  <c:v>7.919449250010075</c:v>
                </c:pt>
                <c:pt idx="792">
                  <c:v>7.9294482500117738</c:v>
                </c:pt>
                <c:pt idx="793">
                  <c:v>7.939448250021087</c:v>
                </c:pt>
                <c:pt idx="794">
                  <c:v>7.9494472500227857</c:v>
                </c:pt>
                <c:pt idx="795">
                  <c:v>7.9594462500244845</c:v>
                </c:pt>
                <c:pt idx="796">
                  <c:v>7.9694462500046939</c:v>
                </c:pt>
                <c:pt idx="797">
                  <c:v>7.9794452500063926</c:v>
                </c:pt>
                <c:pt idx="798">
                  <c:v>7.9894442500080913</c:v>
                </c:pt>
                <c:pt idx="799">
                  <c:v>7.9994442500174046</c:v>
                </c:pt>
                <c:pt idx="800">
                  <c:v>8.0094432500191033</c:v>
                </c:pt>
                <c:pt idx="801">
                  <c:v>8.019442250020802</c:v>
                </c:pt>
                <c:pt idx="802">
                  <c:v>8.0294422500010114</c:v>
                </c:pt>
                <c:pt idx="803">
                  <c:v>8.0394412500027101</c:v>
                </c:pt>
                <c:pt idx="804">
                  <c:v>8.0494402500044089</c:v>
                </c:pt>
                <c:pt idx="805">
                  <c:v>8.0594402500137221</c:v>
                </c:pt>
                <c:pt idx="806">
                  <c:v>8.0694392500154208</c:v>
                </c:pt>
                <c:pt idx="807">
                  <c:v>8.0794382500171196</c:v>
                </c:pt>
                <c:pt idx="808">
                  <c:v>8.0894372500188183</c:v>
                </c:pt>
                <c:pt idx="809">
                  <c:v>8.0994372499990277</c:v>
                </c:pt>
                <c:pt idx="810">
                  <c:v>8.1094362500007264</c:v>
                </c:pt>
                <c:pt idx="811">
                  <c:v>8.119435833330499</c:v>
                </c:pt>
                <c:pt idx="812">
                  <c:v>8.1294358333398122</c:v>
                </c:pt>
                <c:pt idx="813">
                  <c:v>8.139434833341511</c:v>
                </c:pt>
                <c:pt idx="814">
                  <c:v>8.1494338333432097</c:v>
                </c:pt>
                <c:pt idx="815">
                  <c:v>8.1594338333525229</c:v>
                </c:pt>
                <c:pt idx="816">
                  <c:v>8.1694328333542217</c:v>
                </c:pt>
                <c:pt idx="817">
                  <c:v>8.1794318333559204</c:v>
                </c:pt>
                <c:pt idx="818">
                  <c:v>8.1894318333361298</c:v>
                </c:pt>
                <c:pt idx="819">
                  <c:v>8.1994308333378285</c:v>
                </c:pt>
                <c:pt idx="820">
                  <c:v>8.2094298333395272</c:v>
                </c:pt>
                <c:pt idx="821">
                  <c:v>8.2194298333488405</c:v>
                </c:pt>
                <c:pt idx="822">
                  <c:v>8.2294288333505392</c:v>
                </c:pt>
                <c:pt idx="823">
                  <c:v>8.2394278333522379</c:v>
                </c:pt>
                <c:pt idx="824">
                  <c:v>8.2494278333324473</c:v>
                </c:pt>
                <c:pt idx="825">
                  <c:v>8.2594268333341461</c:v>
                </c:pt>
                <c:pt idx="826">
                  <c:v>8.2694258333358448</c:v>
                </c:pt>
                <c:pt idx="827">
                  <c:v>8.279425833345158</c:v>
                </c:pt>
                <c:pt idx="828">
                  <c:v>8.2894248333468568</c:v>
                </c:pt>
                <c:pt idx="829">
                  <c:v>8.2994238333485555</c:v>
                </c:pt>
                <c:pt idx="830">
                  <c:v>8.3094228333502542</c:v>
                </c:pt>
                <c:pt idx="831">
                  <c:v>8.3194228333304636</c:v>
                </c:pt>
                <c:pt idx="832">
                  <c:v>8.3294218333321624</c:v>
                </c:pt>
                <c:pt idx="833">
                  <c:v>8.3394208333338611</c:v>
                </c:pt>
                <c:pt idx="834">
                  <c:v>8.3494208333431743</c:v>
                </c:pt>
                <c:pt idx="835">
                  <c:v>8.359419833344873</c:v>
                </c:pt>
                <c:pt idx="836">
                  <c:v>8.3694188333465718</c:v>
                </c:pt>
                <c:pt idx="837">
                  <c:v>8.379418833355885</c:v>
                </c:pt>
                <c:pt idx="838">
                  <c:v>8.3894178333575837</c:v>
                </c:pt>
                <c:pt idx="839">
                  <c:v>8.3994168333592825</c:v>
                </c:pt>
                <c:pt idx="840">
                  <c:v>8.4094168333394919</c:v>
                </c:pt>
                <c:pt idx="841">
                  <c:v>8.4194158333411906</c:v>
                </c:pt>
                <c:pt idx="842">
                  <c:v>8.4294148333428893</c:v>
                </c:pt>
                <c:pt idx="843">
                  <c:v>8.4394148333522025</c:v>
                </c:pt>
                <c:pt idx="844">
                  <c:v>8.4494138333539013</c:v>
                </c:pt>
                <c:pt idx="845">
                  <c:v>8.4594128333556</c:v>
                </c:pt>
                <c:pt idx="846">
                  <c:v>8.4694128333358094</c:v>
                </c:pt>
                <c:pt idx="847">
                  <c:v>8.4794118333375081</c:v>
                </c:pt>
                <c:pt idx="848">
                  <c:v>8.4894108333392069</c:v>
                </c:pt>
                <c:pt idx="849">
                  <c:v>8.4994108333485201</c:v>
                </c:pt>
                <c:pt idx="850">
                  <c:v>8.5094098333502188</c:v>
                </c:pt>
                <c:pt idx="851">
                  <c:v>8.5194088333519176</c:v>
                </c:pt>
                <c:pt idx="852">
                  <c:v>8.529408833332127</c:v>
                </c:pt>
                <c:pt idx="853">
                  <c:v>8.5394078333338257</c:v>
                </c:pt>
                <c:pt idx="854">
                  <c:v>8.5494068333355244</c:v>
                </c:pt>
                <c:pt idx="855">
                  <c:v>8.5594058333372232</c:v>
                </c:pt>
                <c:pt idx="856">
                  <c:v>8.5694058333465364</c:v>
                </c:pt>
                <c:pt idx="857">
                  <c:v>8.5794048333482351</c:v>
                </c:pt>
                <c:pt idx="858">
                  <c:v>8.5894038333499338</c:v>
                </c:pt>
                <c:pt idx="859">
                  <c:v>8.5994038333592471</c:v>
                </c:pt>
                <c:pt idx="860">
                  <c:v>8.609402833331842</c:v>
                </c:pt>
                <c:pt idx="861">
                  <c:v>8.6194018333335407</c:v>
                </c:pt>
                <c:pt idx="862">
                  <c:v>8.6294018333428539</c:v>
                </c:pt>
                <c:pt idx="863">
                  <c:v>8.6394008333445527</c:v>
                </c:pt>
                <c:pt idx="864">
                  <c:v>8.6493998333462514</c:v>
                </c:pt>
                <c:pt idx="865">
                  <c:v>8.6593998333555646</c:v>
                </c:pt>
                <c:pt idx="866">
                  <c:v>8.6693988333572634</c:v>
                </c:pt>
                <c:pt idx="867">
                  <c:v>8.6793978333589621</c:v>
                </c:pt>
                <c:pt idx="868">
                  <c:v>8.6893978333391715</c:v>
                </c:pt>
                <c:pt idx="869">
                  <c:v>8.6993968333408702</c:v>
                </c:pt>
                <c:pt idx="870">
                  <c:v>8.7093958333425689</c:v>
                </c:pt>
                <c:pt idx="871">
                  <c:v>8.7193958333518822</c:v>
                </c:pt>
                <c:pt idx="872">
                  <c:v>8.7293948333535809</c:v>
                </c:pt>
                <c:pt idx="873">
                  <c:v>8.7393938333552796</c:v>
                </c:pt>
                <c:pt idx="874">
                  <c:v>8.749393833335489</c:v>
                </c:pt>
                <c:pt idx="875">
                  <c:v>8.7593928333371878</c:v>
                </c:pt>
                <c:pt idx="876">
                  <c:v>8.7693918333388865</c:v>
                </c:pt>
                <c:pt idx="877">
                  <c:v>8.7793918333481997</c:v>
                </c:pt>
                <c:pt idx="878">
                  <c:v>8.7893908333498985</c:v>
                </c:pt>
                <c:pt idx="879">
                  <c:v>8.7993898333515972</c:v>
                </c:pt>
                <c:pt idx="880">
                  <c:v>8.8093888333532959</c:v>
                </c:pt>
                <c:pt idx="881">
                  <c:v>8.8193888333335053</c:v>
                </c:pt>
                <c:pt idx="882">
                  <c:v>8.829387833335204</c:v>
                </c:pt>
                <c:pt idx="883">
                  <c:v>8.8393868333369028</c:v>
                </c:pt>
                <c:pt idx="884">
                  <c:v>8.849386833346216</c:v>
                </c:pt>
                <c:pt idx="885">
                  <c:v>8.8593858333479147</c:v>
                </c:pt>
                <c:pt idx="886">
                  <c:v>8.8693848333496135</c:v>
                </c:pt>
                <c:pt idx="887">
                  <c:v>8.8793848333589267</c:v>
                </c:pt>
                <c:pt idx="888">
                  <c:v>8.8893838333315216</c:v>
                </c:pt>
                <c:pt idx="889">
                  <c:v>8.8993828333332203</c:v>
                </c:pt>
                <c:pt idx="890">
                  <c:v>8.9093828333425336</c:v>
                </c:pt>
                <c:pt idx="891">
                  <c:v>8.9193818333442323</c:v>
                </c:pt>
                <c:pt idx="892">
                  <c:v>8.929380833345931</c:v>
                </c:pt>
                <c:pt idx="893">
                  <c:v>8.9393808333552442</c:v>
                </c:pt>
                <c:pt idx="894">
                  <c:v>8.949379833356943</c:v>
                </c:pt>
                <c:pt idx="895">
                  <c:v>8.9593788333586417</c:v>
                </c:pt>
                <c:pt idx="896">
                  <c:v>8.9693788333388511</c:v>
                </c:pt>
                <c:pt idx="897">
                  <c:v>8.9793778333405498</c:v>
                </c:pt>
                <c:pt idx="898">
                  <c:v>8.9893768333422486</c:v>
                </c:pt>
                <c:pt idx="899">
                  <c:v>8.9993768333515618</c:v>
                </c:pt>
                <c:pt idx="900">
                  <c:v>9.0093758333532605</c:v>
                </c:pt>
                <c:pt idx="901">
                  <c:v>9.0193748333549593</c:v>
                </c:pt>
                <c:pt idx="902">
                  <c:v>9.0293748333351687</c:v>
                </c:pt>
                <c:pt idx="903">
                  <c:v>9.0393738333368674</c:v>
                </c:pt>
                <c:pt idx="904">
                  <c:v>9.0493728333385661</c:v>
                </c:pt>
                <c:pt idx="905">
                  <c:v>9.0593728333478794</c:v>
                </c:pt>
                <c:pt idx="906">
                  <c:v>9.0693718333495781</c:v>
                </c:pt>
                <c:pt idx="907">
                  <c:v>9.0793708333512768</c:v>
                </c:pt>
                <c:pt idx="908">
                  <c:v>9.0893698333529755</c:v>
                </c:pt>
                <c:pt idx="909">
                  <c:v>9.0993698333331849</c:v>
                </c:pt>
                <c:pt idx="910">
                  <c:v>9.1093688333348837</c:v>
                </c:pt>
                <c:pt idx="911">
                  <c:v>9.1193678333365824</c:v>
                </c:pt>
                <c:pt idx="912">
                  <c:v>9.1293674583430402</c:v>
                </c:pt>
                <c:pt idx="913">
                  <c:v>9.1393664583447389</c:v>
                </c:pt>
                <c:pt idx="914">
                  <c:v>9.1493654583464377</c:v>
                </c:pt>
                <c:pt idx="915">
                  <c:v>9.1593654583557509</c:v>
                </c:pt>
                <c:pt idx="916">
                  <c:v>9.1693644583574496</c:v>
                </c:pt>
                <c:pt idx="917">
                  <c:v>9.1793634583591484</c:v>
                </c:pt>
                <c:pt idx="918">
                  <c:v>9.1893634583393577</c:v>
                </c:pt>
                <c:pt idx="919">
                  <c:v>9.1993624583410565</c:v>
                </c:pt>
                <c:pt idx="920">
                  <c:v>9.2093614583427552</c:v>
                </c:pt>
                <c:pt idx="921">
                  <c:v>9.2193614583520684</c:v>
                </c:pt>
                <c:pt idx="922">
                  <c:v>9.2293604583537672</c:v>
                </c:pt>
                <c:pt idx="923">
                  <c:v>9.2393594583554659</c:v>
                </c:pt>
                <c:pt idx="924">
                  <c:v>9.2493594583356753</c:v>
                </c:pt>
                <c:pt idx="925">
                  <c:v>9.259358458337374</c:v>
                </c:pt>
                <c:pt idx="926">
                  <c:v>9.2693574583390728</c:v>
                </c:pt>
                <c:pt idx="927">
                  <c:v>9.279357458348386</c:v>
                </c:pt>
                <c:pt idx="928">
                  <c:v>9.2893564583500847</c:v>
                </c:pt>
                <c:pt idx="929">
                  <c:v>9.2993554583517835</c:v>
                </c:pt>
                <c:pt idx="930">
                  <c:v>9.3093554583319928</c:v>
                </c:pt>
                <c:pt idx="931">
                  <c:v>9.3193544583336916</c:v>
                </c:pt>
                <c:pt idx="932">
                  <c:v>9.3293534583353903</c:v>
                </c:pt>
                <c:pt idx="933">
                  <c:v>9.3393534583447035</c:v>
                </c:pt>
                <c:pt idx="934">
                  <c:v>9.3493524583464023</c:v>
                </c:pt>
                <c:pt idx="935">
                  <c:v>9.359351458348101</c:v>
                </c:pt>
                <c:pt idx="936">
                  <c:v>9.3693514583574142</c:v>
                </c:pt>
                <c:pt idx="937">
                  <c:v>9.379350458359113</c:v>
                </c:pt>
                <c:pt idx="938">
                  <c:v>9.3893494583317079</c:v>
                </c:pt>
                <c:pt idx="939">
                  <c:v>9.3993494583410211</c:v>
                </c:pt>
                <c:pt idx="940">
                  <c:v>9.4093484583427198</c:v>
                </c:pt>
                <c:pt idx="941">
                  <c:v>9.4193474583444186</c:v>
                </c:pt>
                <c:pt idx="942">
                  <c:v>9.4293464583461173</c:v>
                </c:pt>
                <c:pt idx="943">
                  <c:v>9.4393464583554305</c:v>
                </c:pt>
                <c:pt idx="944">
                  <c:v>9.4493454583571292</c:v>
                </c:pt>
                <c:pt idx="945">
                  <c:v>9.459344458358828</c:v>
                </c:pt>
                <c:pt idx="946">
                  <c:v>9.4693444583390374</c:v>
                </c:pt>
                <c:pt idx="947">
                  <c:v>9.4793434583407361</c:v>
                </c:pt>
                <c:pt idx="948">
                  <c:v>9.4893424583424348</c:v>
                </c:pt>
                <c:pt idx="949">
                  <c:v>9.4993424583517481</c:v>
                </c:pt>
                <c:pt idx="950">
                  <c:v>9.5093414583534468</c:v>
                </c:pt>
                <c:pt idx="951">
                  <c:v>9.5193404583551455</c:v>
                </c:pt>
                <c:pt idx="952">
                  <c:v>9.5293404583353549</c:v>
                </c:pt>
                <c:pt idx="953">
                  <c:v>9.5393394583370537</c:v>
                </c:pt>
                <c:pt idx="954">
                  <c:v>9.5493384583387524</c:v>
                </c:pt>
                <c:pt idx="955">
                  <c:v>9.5593384583480656</c:v>
                </c:pt>
                <c:pt idx="956">
                  <c:v>9.5693374583497643</c:v>
                </c:pt>
                <c:pt idx="957">
                  <c:v>9.5793364583514631</c:v>
                </c:pt>
                <c:pt idx="958">
                  <c:v>9.5893364583316725</c:v>
                </c:pt>
                <c:pt idx="959">
                  <c:v>9.5993354583333712</c:v>
                </c:pt>
                <c:pt idx="960">
                  <c:v>9.6093344583350699</c:v>
                </c:pt>
                <c:pt idx="961">
                  <c:v>9.6193344583443832</c:v>
                </c:pt>
                <c:pt idx="962">
                  <c:v>9.6293334583460819</c:v>
                </c:pt>
                <c:pt idx="963">
                  <c:v>9.6393324583477806</c:v>
                </c:pt>
                <c:pt idx="964">
                  <c:v>9.6493324583570939</c:v>
                </c:pt>
                <c:pt idx="965">
                  <c:v>9.6593314583587926</c:v>
                </c:pt>
                <c:pt idx="966">
                  <c:v>9.6693304583313875</c:v>
                </c:pt>
                <c:pt idx="967">
                  <c:v>9.6793304583407007</c:v>
                </c:pt>
                <c:pt idx="968">
                  <c:v>9.6893294583423994</c:v>
                </c:pt>
                <c:pt idx="969">
                  <c:v>9.6993284583440982</c:v>
                </c:pt>
                <c:pt idx="970">
                  <c:v>9.7093284583534114</c:v>
                </c:pt>
                <c:pt idx="971">
                  <c:v>9.7193274583551101</c:v>
                </c:pt>
                <c:pt idx="972">
                  <c:v>9.7293264583568089</c:v>
                </c:pt>
                <c:pt idx="973">
                  <c:v>9.7393264583370183</c:v>
                </c:pt>
                <c:pt idx="974">
                  <c:v>9.749325458338717</c:v>
                </c:pt>
                <c:pt idx="975">
                  <c:v>9.7593244583404157</c:v>
                </c:pt>
                <c:pt idx="976">
                  <c:v>9.7693234583421145</c:v>
                </c:pt>
                <c:pt idx="977">
                  <c:v>9.7793234583514277</c:v>
                </c:pt>
                <c:pt idx="978">
                  <c:v>9.7893224583531264</c:v>
                </c:pt>
                <c:pt idx="979">
                  <c:v>9.7993214583548252</c:v>
                </c:pt>
                <c:pt idx="980">
                  <c:v>9.8093214583350345</c:v>
                </c:pt>
                <c:pt idx="981">
                  <c:v>9.8193204583367333</c:v>
                </c:pt>
                <c:pt idx="982">
                  <c:v>9.829319458338432</c:v>
                </c:pt>
                <c:pt idx="983">
                  <c:v>9.8393194583477452</c:v>
                </c:pt>
                <c:pt idx="984">
                  <c:v>9.849318458349444</c:v>
                </c:pt>
                <c:pt idx="985">
                  <c:v>9.8593174583511427</c:v>
                </c:pt>
                <c:pt idx="986">
                  <c:v>9.8693174583313521</c:v>
                </c:pt>
                <c:pt idx="987">
                  <c:v>9.8793164583330508</c:v>
                </c:pt>
                <c:pt idx="988">
                  <c:v>9.8893154583347496</c:v>
                </c:pt>
                <c:pt idx="989">
                  <c:v>9.8993154583440628</c:v>
                </c:pt>
                <c:pt idx="990">
                  <c:v>9.9093144583457615</c:v>
                </c:pt>
                <c:pt idx="991">
                  <c:v>9.9193134583474603</c:v>
                </c:pt>
                <c:pt idx="992">
                  <c:v>9.9293134583567735</c:v>
                </c:pt>
                <c:pt idx="993">
                  <c:v>9.9393124583584722</c:v>
                </c:pt>
                <c:pt idx="994">
                  <c:v>9.9493114583310671</c:v>
                </c:pt>
                <c:pt idx="995">
                  <c:v>9.9593114583403803</c:v>
                </c:pt>
                <c:pt idx="996">
                  <c:v>9.9693104583420791</c:v>
                </c:pt>
                <c:pt idx="997">
                  <c:v>9.9793094583437778</c:v>
                </c:pt>
                <c:pt idx="998">
                  <c:v>9.989309458353091</c:v>
                </c:pt>
                <c:pt idx="999">
                  <c:v>9.9993084583547898</c:v>
                </c:pt>
                <c:pt idx="1000">
                  <c:v>10.009307458356488</c:v>
                </c:pt>
                <c:pt idx="1001">
                  <c:v>10.019307458336698</c:v>
                </c:pt>
                <c:pt idx="1002">
                  <c:v>10.029306458338397</c:v>
                </c:pt>
                <c:pt idx="1003">
                  <c:v>10.039305458340095</c:v>
                </c:pt>
                <c:pt idx="1004">
                  <c:v>10.049305458349409</c:v>
                </c:pt>
                <c:pt idx="1005">
                  <c:v>10.059304458351107</c:v>
                </c:pt>
                <c:pt idx="1006">
                  <c:v>10.069303458352806</c:v>
                </c:pt>
                <c:pt idx="1007">
                  <c:v>10.079303458333015</c:v>
                </c:pt>
                <c:pt idx="1008">
                  <c:v>10.089302458334714</c:v>
                </c:pt>
                <c:pt idx="1009">
                  <c:v>10.099301458336413</c:v>
                </c:pt>
                <c:pt idx="1010">
                  <c:v>10.109301458345726</c:v>
                </c:pt>
                <c:pt idx="1011">
                  <c:v>10.119300458347425</c:v>
                </c:pt>
                <c:pt idx="1012">
                  <c:v>10.129302500019548</c:v>
                </c:pt>
                <c:pt idx="1013">
                  <c:v>10.139302499999758</c:v>
                </c:pt>
                <c:pt idx="1014">
                  <c:v>10.149301500001457</c:v>
                </c:pt>
                <c:pt idx="1015">
                  <c:v>10.159300500003155</c:v>
                </c:pt>
                <c:pt idx="1016">
                  <c:v>10.169300500012469</c:v>
                </c:pt>
                <c:pt idx="1017">
                  <c:v>10.179299500014167</c:v>
                </c:pt>
                <c:pt idx="1018">
                  <c:v>10.189298500015866</c:v>
                </c:pt>
                <c:pt idx="1019">
                  <c:v>10.199297500017565</c:v>
                </c:pt>
                <c:pt idx="1020">
                  <c:v>10.209297499997774</c:v>
                </c:pt>
                <c:pt idx="1021">
                  <c:v>10.219296499999473</c:v>
                </c:pt>
                <c:pt idx="1022">
                  <c:v>10.229295500001172</c:v>
                </c:pt>
                <c:pt idx="1023">
                  <c:v>10.239295500010485</c:v>
                </c:pt>
                <c:pt idx="1024">
                  <c:v>10.249294500012184</c:v>
                </c:pt>
                <c:pt idx="1025">
                  <c:v>10.259293500013882</c:v>
                </c:pt>
                <c:pt idx="1026">
                  <c:v>10.269293500023196</c:v>
                </c:pt>
                <c:pt idx="1027">
                  <c:v>10.279292500024894</c:v>
                </c:pt>
                <c:pt idx="1028">
                  <c:v>10.289291499997489</c:v>
                </c:pt>
                <c:pt idx="1029">
                  <c:v>10.299291500006802</c:v>
                </c:pt>
                <c:pt idx="1030">
                  <c:v>10.309290500008501</c:v>
                </c:pt>
                <c:pt idx="1031">
                  <c:v>10.3192895000102</c:v>
                </c:pt>
                <c:pt idx="1032">
                  <c:v>10.329289500019513</c:v>
                </c:pt>
                <c:pt idx="1033">
                  <c:v>10.339288500021212</c:v>
                </c:pt>
                <c:pt idx="1034">
                  <c:v>10.349287500022911</c:v>
                </c:pt>
                <c:pt idx="1035">
                  <c:v>10.35928750000312</c:v>
                </c:pt>
                <c:pt idx="1036">
                  <c:v>10.369286500004819</c:v>
                </c:pt>
                <c:pt idx="1037">
                  <c:v>10.379285500006517</c:v>
                </c:pt>
                <c:pt idx="1038">
                  <c:v>10.389285500015831</c:v>
                </c:pt>
                <c:pt idx="1039">
                  <c:v>10.399284500017529</c:v>
                </c:pt>
                <c:pt idx="1040">
                  <c:v>10.409283500019228</c:v>
                </c:pt>
                <c:pt idx="1041">
                  <c:v>10.419283499999437</c:v>
                </c:pt>
                <c:pt idx="1042">
                  <c:v>10.429282500001136</c:v>
                </c:pt>
                <c:pt idx="1043">
                  <c:v>10.439281500002835</c:v>
                </c:pt>
                <c:pt idx="1044">
                  <c:v>10.449281500012148</c:v>
                </c:pt>
                <c:pt idx="1045">
                  <c:v>10.459280500013847</c:v>
                </c:pt>
                <c:pt idx="1046">
                  <c:v>10.469279500015546</c:v>
                </c:pt>
                <c:pt idx="1047">
                  <c:v>10.479279500024859</c:v>
                </c:pt>
                <c:pt idx="1048">
                  <c:v>10.489278499997454</c:v>
                </c:pt>
                <c:pt idx="1049">
                  <c:v>10.499277499999152</c:v>
                </c:pt>
                <c:pt idx="1050">
                  <c:v>10.509277500008466</c:v>
                </c:pt>
                <c:pt idx="1051">
                  <c:v>10.519276500010164</c:v>
                </c:pt>
                <c:pt idx="1052">
                  <c:v>10.529275500011863</c:v>
                </c:pt>
                <c:pt idx="1053">
                  <c:v>10.539275500021176</c:v>
                </c:pt>
                <c:pt idx="1054">
                  <c:v>10.549274500022875</c:v>
                </c:pt>
                <c:pt idx="1055">
                  <c:v>10.559273500024574</c:v>
                </c:pt>
                <c:pt idx="1056">
                  <c:v>10.569273500004783</c:v>
                </c:pt>
                <c:pt idx="1057">
                  <c:v>10.579272500006482</c:v>
                </c:pt>
                <c:pt idx="1058">
                  <c:v>10.589271500008181</c:v>
                </c:pt>
                <c:pt idx="1059">
                  <c:v>10.599271500017494</c:v>
                </c:pt>
                <c:pt idx="1060">
                  <c:v>10.609270500019193</c:v>
                </c:pt>
                <c:pt idx="1061">
                  <c:v>10.619269500020891</c:v>
                </c:pt>
                <c:pt idx="1062">
                  <c:v>10.629269500001101</c:v>
                </c:pt>
                <c:pt idx="1063">
                  <c:v>10.6392685000028</c:v>
                </c:pt>
                <c:pt idx="1064">
                  <c:v>10.649267500004498</c:v>
                </c:pt>
                <c:pt idx="1065">
                  <c:v>10.659267500013812</c:v>
                </c:pt>
                <c:pt idx="1066">
                  <c:v>10.66926650001551</c:v>
                </c:pt>
                <c:pt idx="1067">
                  <c:v>10.679265500017209</c:v>
                </c:pt>
                <c:pt idx="1068">
                  <c:v>10.689265499997418</c:v>
                </c:pt>
                <c:pt idx="1069">
                  <c:v>10.699264499999117</c:v>
                </c:pt>
                <c:pt idx="1070">
                  <c:v>10.709263500000816</c:v>
                </c:pt>
                <c:pt idx="1071">
                  <c:v>10.719263500010129</c:v>
                </c:pt>
                <c:pt idx="1072">
                  <c:v>10.729262500011828</c:v>
                </c:pt>
                <c:pt idx="1073">
                  <c:v>10.739261500013527</c:v>
                </c:pt>
                <c:pt idx="1074">
                  <c:v>10.74926150002284</c:v>
                </c:pt>
                <c:pt idx="1075">
                  <c:v>10.759260500024538</c:v>
                </c:pt>
                <c:pt idx="1076">
                  <c:v>10.769259499997133</c:v>
                </c:pt>
                <c:pt idx="1077">
                  <c:v>10.779259500006447</c:v>
                </c:pt>
                <c:pt idx="1078">
                  <c:v>10.789258500008145</c:v>
                </c:pt>
                <c:pt idx="1079">
                  <c:v>10.799257500009844</c:v>
                </c:pt>
                <c:pt idx="1080">
                  <c:v>10.809257500019157</c:v>
                </c:pt>
                <c:pt idx="1081">
                  <c:v>10.819256500020856</c:v>
                </c:pt>
                <c:pt idx="1082">
                  <c:v>10.829255500022555</c:v>
                </c:pt>
                <c:pt idx="1083">
                  <c:v>10.839255500002764</c:v>
                </c:pt>
                <c:pt idx="1084">
                  <c:v>10.849254500004463</c:v>
                </c:pt>
                <c:pt idx="1085">
                  <c:v>10.859253500006162</c:v>
                </c:pt>
                <c:pt idx="1086">
                  <c:v>10.86925250000786</c:v>
                </c:pt>
                <c:pt idx="1087">
                  <c:v>10.879252500017174</c:v>
                </c:pt>
                <c:pt idx="1088">
                  <c:v>10.889251500018872</c:v>
                </c:pt>
                <c:pt idx="1089">
                  <c:v>10.899250500020571</c:v>
                </c:pt>
                <c:pt idx="1090">
                  <c:v>10.90925050000078</c:v>
                </c:pt>
                <c:pt idx="1091">
                  <c:v>10.919249500002479</c:v>
                </c:pt>
                <c:pt idx="1092">
                  <c:v>10.929248500004178</c:v>
                </c:pt>
                <c:pt idx="1093">
                  <c:v>10.939248500013491</c:v>
                </c:pt>
                <c:pt idx="1094">
                  <c:v>10.94924750001519</c:v>
                </c:pt>
                <c:pt idx="1095">
                  <c:v>10.959246500016889</c:v>
                </c:pt>
                <c:pt idx="1096">
                  <c:v>10.969246499997098</c:v>
                </c:pt>
                <c:pt idx="1097">
                  <c:v>10.979245499998797</c:v>
                </c:pt>
                <c:pt idx="1098">
                  <c:v>10.98924550000811</c:v>
                </c:pt>
                <c:pt idx="1099">
                  <c:v>10.999244500009809</c:v>
                </c:pt>
                <c:pt idx="1100">
                  <c:v>11.009243500011507</c:v>
                </c:pt>
                <c:pt idx="1101">
                  <c:v>11.019242500013206</c:v>
                </c:pt>
                <c:pt idx="1102">
                  <c:v>11.029242500022519</c:v>
                </c:pt>
                <c:pt idx="1103">
                  <c:v>11.039241500024218</c:v>
                </c:pt>
                <c:pt idx="1104">
                  <c:v>11.049240500025917</c:v>
                </c:pt>
                <c:pt idx="1105">
                  <c:v>11.059240500006126</c:v>
                </c:pt>
                <c:pt idx="1106">
                  <c:v>11.069239500007825</c:v>
                </c:pt>
                <c:pt idx="1107">
                  <c:v>11.079238500009524</c:v>
                </c:pt>
                <c:pt idx="1108">
                  <c:v>11.089238500018837</c:v>
                </c:pt>
                <c:pt idx="1109">
                  <c:v>11.099237500020536</c:v>
                </c:pt>
                <c:pt idx="1110">
                  <c:v>11.109236500022234</c:v>
                </c:pt>
                <c:pt idx="1111">
                  <c:v>11.119236500002444</c:v>
                </c:pt>
                <c:pt idx="1112">
                  <c:v>11.129232083330862</c:v>
                </c:pt>
                <c:pt idx="1113">
                  <c:v>11.139231083332561</c:v>
                </c:pt>
                <c:pt idx="1114">
                  <c:v>11.149231083341874</c:v>
                </c:pt>
                <c:pt idx="1115">
                  <c:v>11.159230083343573</c:v>
                </c:pt>
                <c:pt idx="1116">
                  <c:v>11.169229083345272</c:v>
                </c:pt>
                <c:pt idx="1117">
                  <c:v>11.179229083354585</c:v>
                </c:pt>
                <c:pt idx="1118">
                  <c:v>11.189228083356284</c:v>
                </c:pt>
                <c:pt idx="1119">
                  <c:v>11.199227083357982</c:v>
                </c:pt>
                <c:pt idx="1120">
                  <c:v>11.209227083338192</c:v>
                </c:pt>
                <c:pt idx="1121">
                  <c:v>11.21922608333989</c:v>
                </c:pt>
                <c:pt idx="1122">
                  <c:v>11.229225083341589</c:v>
                </c:pt>
                <c:pt idx="1123">
                  <c:v>11.239225083350902</c:v>
                </c:pt>
                <c:pt idx="1124">
                  <c:v>11.249224083352601</c:v>
                </c:pt>
                <c:pt idx="1125">
                  <c:v>11.2592230833543</c:v>
                </c:pt>
                <c:pt idx="1126">
                  <c:v>11.269223083334509</c:v>
                </c:pt>
                <c:pt idx="1127">
                  <c:v>11.279222083336208</c:v>
                </c:pt>
                <c:pt idx="1128">
                  <c:v>11.289221083337907</c:v>
                </c:pt>
                <c:pt idx="1129">
                  <c:v>11.29922108334722</c:v>
                </c:pt>
                <c:pt idx="1130">
                  <c:v>11.309220083348919</c:v>
                </c:pt>
                <c:pt idx="1131">
                  <c:v>11.319219083350617</c:v>
                </c:pt>
                <c:pt idx="1132">
                  <c:v>11.329219083330827</c:v>
                </c:pt>
                <c:pt idx="1133">
                  <c:v>11.339218083332526</c:v>
                </c:pt>
                <c:pt idx="1134">
                  <c:v>11.349217083334224</c:v>
                </c:pt>
                <c:pt idx="1135">
                  <c:v>11.359217083343538</c:v>
                </c:pt>
                <c:pt idx="1136">
                  <c:v>11.369216083345236</c:v>
                </c:pt>
                <c:pt idx="1137">
                  <c:v>11.379215083346935</c:v>
                </c:pt>
                <c:pt idx="1138">
                  <c:v>11.389215083356248</c:v>
                </c:pt>
                <c:pt idx="1139">
                  <c:v>11.399214083357947</c:v>
                </c:pt>
                <c:pt idx="1140">
                  <c:v>11.409213083330542</c:v>
                </c:pt>
                <c:pt idx="1141">
                  <c:v>11.419213083339855</c:v>
                </c:pt>
                <c:pt idx="1142">
                  <c:v>11.429212083341554</c:v>
                </c:pt>
                <c:pt idx="1143">
                  <c:v>11.439211083343253</c:v>
                </c:pt>
                <c:pt idx="1144">
                  <c:v>11.449211083352566</c:v>
                </c:pt>
                <c:pt idx="1145">
                  <c:v>11.459210083354264</c:v>
                </c:pt>
                <c:pt idx="1146">
                  <c:v>11.469209083355963</c:v>
                </c:pt>
                <c:pt idx="1147">
                  <c:v>11.479209083336173</c:v>
                </c:pt>
                <c:pt idx="1148">
                  <c:v>11.489208083337871</c:v>
                </c:pt>
                <c:pt idx="1149">
                  <c:v>11.49920708333957</c:v>
                </c:pt>
                <c:pt idx="1150">
                  <c:v>11.509207083348883</c:v>
                </c:pt>
                <c:pt idx="1151">
                  <c:v>11.519206083350582</c:v>
                </c:pt>
                <c:pt idx="1152">
                  <c:v>11.529205083352281</c:v>
                </c:pt>
                <c:pt idx="1153">
                  <c:v>11.53920508333249</c:v>
                </c:pt>
                <c:pt idx="1154">
                  <c:v>11.549204083334189</c:v>
                </c:pt>
                <c:pt idx="1155">
                  <c:v>11.559203083335888</c:v>
                </c:pt>
                <c:pt idx="1156">
                  <c:v>11.569203083345201</c:v>
                </c:pt>
                <c:pt idx="1157">
                  <c:v>11.5792020833469</c:v>
                </c:pt>
                <c:pt idx="1158">
                  <c:v>11.589201083348598</c:v>
                </c:pt>
                <c:pt idx="1159">
                  <c:v>11.599201083357912</c:v>
                </c:pt>
                <c:pt idx="1160">
                  <c:v>11.609200083330506</c:v>
                </c:pt>
                <c:pt idx="1161">
                  <c:v>11.619199083332205</c:v>
                </c:pt>
                <c:pt idx="1162">
                  <c:v>11.629199083341518</c:v>
                </c:pt>
                <c:pt idx="1163">
                  <c:v>11.639198083343217</c:v>
                </c:pt>
                <c:pt idx="1164">
                  <c:v>11.649197083344916</c:v>
                </c:pt>
                <c:pt idx="1165">
                  <c:v>11.659197083354229</c:v>
                </c:pt>
                <c:pt idx="1166">
                  <c:v>11.669196083355928</c:v>
                </c:pt>
                <c:pt idx="1167">
                  <c:v>11.679195083357627</c:v>
                </c:pt>
                <c:pt idx="1168">
                  <c:v>11.689195083337836</c:v>
                </c:pt>
                <c:pt idx="1169">
                  <c:v>11.699194083339535</c:v>
                </c:pt>
                <c:pt idx="1170">
                  <c:v>11.709193083341233</c:v>
                </c:pt>
                <c:pt idx="1171">
                  <c:v>11.719193083350547</c:v>
                </c:pt>
                <c:pt idx="1172">
                  <c:v>11.729192083352245</c:v>
                </c:pt>
                <c:pt idx="1173">
                  <c:v>11.739191083353944</c:v>
                </c:pt>
                <c:pt idx="1174">
                  <c:v>11.749191083334154</c:v>
                </c:pt>
                <c:pt idx="1175">
                  <c:v>11.759190083335852</c:v>
                </c:pt>
                <c:pt idx="1176">
                  <c:v>11.769189083337551</c:v>
                </c:pt>
                <c:pt idx="1177">
                  <c:v>11.779189083346864</c:v>
                </c:pt>
                <c:pt idx="1178">
                  <c:v>11.789188083348563</c:v>
                </c:pt>
                <c:pt idx="1179">
                  <c:v>11.799187083350262</c:v>
                </c:pt>
                <c:pt idx="1180">
                  <c:v>11.809187083330471</c:v>
                </c:pt>
                <c:pt idx="1181">
                  <c:v>11.81918608333217</c:v>
                </c:pt>
                <c:pt idx="1182">
                  <c:v>11.829185083333869</c:v>
                </c:pt>
                <c:pt idx="1183">
                  <c:v>11.839185083343182</c:v>
                </c:pt>
                <c:pt idx="1184">
                  <c:v>11.84918408334488</c:v>
                </c:pt>
                <c:pt idx="1185">
                  <c:v>11.859183083346579</c:v>
                </c:pt>
                <c:pt idx="1186">
                  <c:v>11.869183083355892</c:v>
                </c:pt>
                <c:pt idx="1187">
                  <c:v>11.879182083357591</c:v>
                </c:pt>
                <c:pt idx="1188">
                  <c:v>11.88918108335929</c:v>
                </c:pt>
                <c:pt idx="1189">
                  <c:v>11.899181083339499</c:v>
                </c:pt>
                <c:pt idx="1190">
                  <c:v>11.909180083341198</c:v>
                </c:pt>
                <c:pt idx="1191">
                  <c:v>11.919179083342897</c:v>
                </c:pt>
                <c:pt idx="1192">
                  <c:v>11.92917908335221</c:v>
                </c:pt>
                <c:pt idx="1193">
                  <c:v>11.939178083353909</c:v>
                </c:pt>
                <c:pt idx="1194">
                  <c:v>11.949177083355607</c:v>
                </c:pt>
                <c:pt idx="1195">
                  <c:v>11.959177083335817</c:v>
                </c:pt>
                <c:pt idx="1196">
                  <c:v>11.969176083337516</c:v>
                </c:pt>
                <c:pt idx="1197">
                  <c:v>11.979175083339214</c:v>
                </c:pt>
                <c:pt idx="1198">
                  <c:v>11.989175083348528</c:v>
                </c:pt>
                <c:pt idx="1199">
                  <c:v>11.999174083350226</c:v>
                </c:pt>
                <c:pt idx="1200">
                  <c:v>12.009173083351925</c:v>
                </c:pt>
                <c:pt idx="1201">
                  <c:v>12.019173083332134</c:v>
                </c:pt>
                <c:pt idx="1202">
                  <c:v>12.029172083333833</c:v>
                </c:pt>
                <c:pt idx="1203">
                  <c:v>12.039171083335532</c:v>
                </c:pt>
                <c:pt idx="1204">
                  <c:v>12.049171083344845</c:v>
                </c:pt>
                <c:pt idx="1205">
                  <c:v>12.059170083346544</c:v>
                </c:pt>
                <c:pt idx="1206">
                  <c:v>12.069169083348243</c:v>
                </c:pt>
                <c:pt idx="1207">
                  <c:v>12.079169083357556</c:v>
                </c:pt>
                <c:pt idx="1208">
                  <c:v>12.089168083359255</c:v>
                </c:pt>
                <c:pt idx="1209">
                  <c:v>12.099167083331849</c:v>
                </c:pt>
                <c:pt idx="1210">
                  <c:v>12.109167083341163</c:v>
                </c:pt>
                <c:pt idx="1211">
                  <c:v>12.119166083342861</c:v>
                </c:pt>
                <c:pt idx="1212">
                  <c:v>12.129165583348367</c:v>
                </c:pt>
                <c:pt idx="1213">
                  <c:v>12.139165583357681</c:v>
                </c:pt>
                <c:pt idx="1214">
                  <c:v>12.149164583359379</c:v>
                </c:pt>
                <c:pt idx="1215">
                  <c:v>12.159163583331974</c:v>
                </c:pt>
                <c:pt idx="1216">
                  <c:v>12.169163583341287</c:v>
                </c:pt>
                <c:pt idx="1217">
                  <c:v>12.179162583342986</c:v>
                </c:pt>
                <c:pt idx="1218">
                  <c:v>12.189161583344685</c:v>
                </c:pt>
                <c:pt idx="1219">
                  <c:v>12.199161583353998</c:v>
                </c:pt>
                <c:pt idx="1220">
                  <c:v>12.209160583355697</c:v>
                </c:pt>
                <c:pt idx="1221">
                  <c:v>12.219159583357396</c:v>
                </c:pt>
                <c:pt idx="1222">
                  <c:v>12.229159583337605</c:v>
                </c:pt>
                <c:pt idx="1223">
                  <c:v>12.239158583339304</c:v>
                </c:pt>
                <c:pt idx="1224">
                  <c:v>12.249157583341002</c:v>
                </c:pt>
                <c:pt idx="1225">
                  <c:v>12.259157583350316</c:v>
                </c:pt>
                <c:pt idx="1226">
                  <c:v>12.269156583352014</c:v>
                </c:pt>
                <c:pt idx="1227">
                  <c:v>12.279155583353713</c:v>
                </c:pt>
                <c:pt idx="1228">
                  <c:v>12.289155583333923</c:v>
                </c:pt>
                <c:pt idx="1229">
                  <c:v>12.299154583335621</c:v>
                </c:pt>
                <c:pt idx="1230">
                  <c:v>12.30915358333732</c:v>
                </c:pt>
                <c:pt idx="1231">
                  <c:v>12.319153583346633</c:v>
                </c:pt>
                <c:pt idx="1232">
                  <c:v>12.329152583348332</c:v>
                </c:pt>
                <c:pt idx="1233">
                  <c:v>12.339151583350031</c:v>
                </c:pt>
                <c:pt idx="1234">
                  <c:v>12.349151583359344</c:v>
                </c:pt>
                <c:pt idx="1235">
                  <c:v>12.359150583331939</c:v>
                </c:pt>
                <c:pt idx="1236">
                  <c:v>12.369149583333638</c:v>
                </c:pt>
                <c:pt idx="1237">
                  <c:v>12.379149583342951</c:v>
                </c:pt>
                <c:pt idx="1238">
                  <c:v>12.38914858334465</c:v>
                </c:pt>
                <c:pt idx="1239">
                  <c:v>12.399147583346348</c:v>
                </c:pt>
                <c:pt idx="1240">
                  <c:v>12.409147583355661</c:v>
                </c:pt>
                <c:pt idx="1241">
                  <c:v>12.41914658335736</c:v>
                </c:pt>
                <c:pt idx="1242">
                  <c:v>12.429145583359059</c:v>
                </c:pt>
                <c:pt idx="1243">
                  <c:v>12.439145583339268</c:v>
                </c:pt>
                <c:pt idx="1244">
                  <c:v>12.449144583340967</c:v>
                </c:pt>
                <c:pt idx="1245">
                  <c:v>12.459143583342666</c:v>
                </c:pt>
                <c:pt idx="1246">
                  <c:v>12.469143583351979</c:v>
                </c:pt>
                <c:pt idx="1247">
                  <c:v>12.479142583353678</c:v>
                </c:pt>
                <c:pt idx="1248">
                  <c:v>12.489141583355376</c:v>
                </c:pt>
                <c:pt idx="1249">
                  <c:v>12.499141583335586</c:v>
                </c:pt>
                <c:pt idx="1250">
                  <c:v>12.509140583337285</c:v>
                </c:pt>
                <c:pt idx="1251">
                  <c:v>12.519139583338983</c:v>
                </c:pt>
                <c:pt idx="1252">
                  <c:v>12.529139583348297</c:v>
                </c:pt>
                <c:pt idx="1253">
                  <c:v>12.539138583349995</c:v>
                </c:pt>
                <c:pt idx="1254">
                  <c:v>12.549137583351694</c:v>
                </c:pt>
                <c:pt idx="1255">
                  <c:v>12.559137583331903</c:v>
                </c:pt>
                <c:pt idx="1256">
                  <c:v>12.569136583333602</c:v>
                </c:pt>
                <c:pt idx="1257">
                  <c:v>12.579135583335301</c:v>
                </c:pt>
                <c:pt idx="1258">
                  <c:v>12.589135583344614</c:v>
                </c:pt>
                <c:pt idx="1259">
                  <c:v>12.599134583346313</c:v>
                </c:pt>
                <c:pt idx="1260">
                  <c:v>12.609133583348012</c:v>
                </c:pt>
                <c:pt idx="1261">
                  <c:v>12.619133583357325</c:v>
                </c:pt>
                <c:pt idx="1262">
                  <c:v>12.629132583359024</c:v>
                </c:pt>
                <c:pt idx="1263">
                  <c:v>12.639131583331618</c:v>
                </c:pt>
                <c:pt idx="1264">
                  <c:v>12.649131583340932</c:v>
                </c:pt>
                <c:pt idx="1265">
                  <c:v>12.65913058334263</c:v>
                </c:pt>
                <c:pt idx="1266">
                  <c:v>12.669129583344329</c:v>
                </c:pt>
                <c:pt idx="1267">
                  <c:v>12.679129583353642</c:v>
                </c:pt>
                <c:pt idx="1268">
                  <c:v>12.689128583355341</c:v>
                </c:pt>
                <c:pt idx="1269">
                  <c:v>12.69912758335704</c:v>
                </c:pt>
                <c:pt idx="1270">
                  <c:v>12.709127583337249</c:v>
                </c:pt>
                <c:pt idx="1271">
                  <c:v>12.719126583338948</c:v>
                </c:pt>
                <c:pt idx="1272">
                  <c:v>12.729125583340647</c:v>
                </c:pt>
                <c:pt idx="1273">
                  <c:v>12.73912558334996</c:v>
                </c:pt>
                <c:pt idx="1274">
                  <c:v>12.749124583351659</c:v>
                </c:pt>
                <c:pt idx="1275">
                  <c:v>12.759123583353357</c:v>
                </c:pt>
                <c:pt idx="1276">
                  <c:v>12.769123583333567</c:v>
                </c:pt>
                <c:pt idx="1277">
                  <c:v>12.779122583335266</c:v>
                </c:pt>
                <c:pt idx="1278">
                  <c:v>12.789121583336964</c:v>
                </c:pt>
                <c:pt idx="1279">
                  <c:v>12.799121583346277</c:v>
                </c:pt>
                <c:pt idx="1280">
                  <c:v>12.809120583347976</c:v>
                </c:pt>
                <c:pt idx="1281">
                  <c:v>12.819120583357289</c:v>
                </c:pt>
                <c:pt idx="1282">
                  <c:v>12.829119583358988</c:v>
                </c:pt>
                <c:pt idx="1283">
                  <c:v>12.839118583331583</c:v>
                </c:pt>
                <c:pt idx="1284">
                  <c:v>12.849118583340896</c:v>
                </c:pt>
                <c:pt idx="1285">
                  <c:v>12.859117583342595</c:v>
                </c:pt>
                <c:pt idx="1286">
                  <c:v>12.869116583344294</c:v>
                </c:pt>
                <c:pt idx="1287">
                  <c:v>12.879116583353607</c:v>
                </c:pt>
                <c:pt idx="1288">
                  <c:v>12.889115583355306</c:v>
                </c:pt>
                <c:pt idx="1289">
                  <c:v>12.899114583357004</c:v>
                </c:pt>
                <c:pt idx="1290">
                  <c:v>12.909114583337214</c:v>
                </c:pt>
                <c:pt idx="1291">
                  <c:v>12.919113583338913</c:v>
                </c:pt>
                <c:pt idx="1292">
                  <c:v>12.929112583340611</c:v>
                </c:pt>
                <c:pt idx="1293">
                  <c:v>12.939112583349925</c:v>
                </c:pt>
                <c:pt idx="1294">
                  <c:v>12.949111583351623</c:v>
                </c:pt>
                <c:pt idx="1295">
                  <c:v>12.959110583353322</c:v>
                </c:pt>
                <c:pt idx="1296">
                  <c:v>12.969110583333531</c:v>
                </c:pt>
                <c:pt idx="1297">
                  <c:v>12.97910958333523</c:v>
                </c:pt>
                <c:pt idx="1298">
                  <c:v>12.989108583336929</c:v>
                </c:pt>
                <c:pt idx="1299">
                  <c:v>12.999108583346242</c:v>
                </c:pt>
                <c:pt idx="1300">
                  <c:v>13.009107583347941</c:v>
                </c:pt>
                <c:pt idx="1301">
                  <c:v>13.01910658334964</c:v>
                </c:pt>
                <c:pt idx="1302">
                  <c:v>13.029106583358953</c:v>
                </c:pt>
                <c:pt idx="1303">
                  <c:v>13.039105583331548</c:v>
                </c:pt>
                <c:pt idx="1304">
                  <c:v>13.049104583333246</c:v>
                </c:pt>
                <c:pt idx="1305">
                  <c:v>13.05910458334256</c:v>
                </c:pt>
                <c:pt idx="1306">
                  <c:v>13.069103583344258</c:v>
                </c:pt>
                <c:pt idx="1307">
                  <c:v>13.079102583345957</c:v>
                </c:pt>
                <c:pt idx="1308">
                  <c:v>13.08910258335527</c:v>
                </c:pt>
                <c:pt idx="1309">
                  <c:v>13.099101583356969</c:v>
                </c:pt>
                <c:pt idx="1310">
                  <c:v>13.109100583358668</c:v>
                </c:pt>
                <c:pt idx="1311">
                  <c:v>13.119100583338877</c:v>
                </c:pt>
                <c:pt idx="1312">
                  <c:v>13.129099000012502</c:v>
                </c:pt>
                <c:pt idx="1313">
                  <c:v>13.139098000014201</c:v>
                </c:pt>
                <c:pt idx="1314">
                  <c:v>13.149098000023514</c:v>
                </c:pt>
                <c:pt idx="1315">
                  <c:v>13.159097000025213</c:v>
                </c:pt>
                <c:pt idx="1316">
                  <c:v>13.169095999997808</c:v>
                </c:pt>
                <c:pt idx="1317">
                  <c:v>13.179096000007121</c:v>
                </c:pt>
                <c:pt idx="1318">
                  <c:v>13.18909500000882</c:v>
                </c:pt>
                <c:pt idx="1319">
                  <c:v>13.199094000010518</c:v>
                </c:pt>
                <c:pt idx="1320">
                  <c:v>13.209094000019832</c:v>
                </c:pt>
                <c:pt idx="1321">
                  <c:v>13.21909300002153</c:v>
                </c:pt>
                <c:pt idx="1322">
                  <c:v>13.229092000023229</c:v>
                </c:pt>
                <c:pt idx="1323">
                  <c:v>13.239092000003438</c:v>
                </c:pt>
                <c:pt idx="1324">
                  <c:v>13.249091000005137</c:v>
                </c:pt>
                <c:pt idx="1325">
                  <c:v>13.259090000006836</c:v>
                </c:pt>
                <c:pt idx="1326">
                  <c:v>13.269090000016149</c:v>
                </c:pt>
                <c:pt idx="1327">
                  <c:v>13.279089000017848</c:v>
                </c:pt>
                <c:pt idx="1328">
                  <c:v>13.289088000019547</c:v>
                </c:pt>
                <c:pt idx="1329">
                  <c:v>13.299087999999756</c:v>
                </c:pt>
                <c:pt idx="1330">
                  <c:v>13.309087000001455</c:v>
                </c:pt>
                <c:pt idx="1331">
                  <c:v>13.319086000003153</c:v>
                </c:pt>
                <c:pt idx="1332">
                  <c:v>13.329086000012467</c:v>
                </c:pt>
                <c:pt idx="1333">
                  <c:v>13.339085000014165</c:v>
                </c:pt>
                <c:pt idx="1334">
                  <c:v>13.349085000023479</c:v>
                </c:pt>
                <c:pt idx="1335">
                  <c:v>13.359084000025177</c:v>
                </c:pt>
                <c:pt idx="1336">
                  <c:v>13.369082999997772</c:v>
                </c:pt>
                <c:pt idx="1337">
                  <c:v>13.379083000007086</c:v>
                </c:pt>
                <c:pt idx="1338">
                  <c:v>13.389082000008784</c:v>
                </c:pt>
                <c:pt idx="1339">
                  <c:v>13.399081000010483</c:v>
                </c:pt>
                <c:pt idx="1340">
                  <c:v>13.409080000012182</c:v>
                </c:pt>
                <c:pt idx="1341">
                  <c:v>13.419080000021495</c:v>
                </c:pt>
                <c:pt idx="1342">
                  <c:v>13.429079000023194</c:v>
                </c:pt>
                <c:pt idx="1343">
                  <c:v>13.439079000003403</c:v>
                </c:pt>
                <c:pt idx="1344">
                  <c:v>13.449078000005102</c:v>
                </c:pt>
                <c:pt idx="1345">
                  <c:v>13.459077000006801</c:v>
                </c:pt>
                <c:pt idx="1346">
                  <c:v>13.469077000016114</c:v>
                </c:pt>
                <c:pt idx="1347">
                  <c:v>13.479076000017812</c:v>
                </c:pt>
                <c:pt idx="1348">
                  <c:v>13.489075000019511</c:v>
                </c:pt>
                <c:pt idx="1349">
                  <c:v>13.499074999999721</c:v>
                </c:pt>
                <c:pt idx="1350">
                  <c:v>13.509074000001419</c:v>
                </c:pt>
                <c:pt idx="1351">
                  <c:v>13.519073000003118</c:v>
                </c:pt>
                <c:pt idx="1352">
                  <c:v>13.529073000012431</c:v>
                </c:pt>
                <c:pt idx="1353">
                  <c:v>13.53907200001413</c:v>
                </c:pt>
                <c:pt idx="1354">
                  <c:v>13.549071000015829</c:v>
                </c:pt>
                <c:pt idx="1355">
                  <c:v>13.559071000025142</c:v>
                </c:pt>
                <c:pt idx="1356">
                  <c:v>13.569069999997737</c:v>
                </c:pt>
                <c:pt idx="1357">
                  <c:v>13.579068999999436</c:v>
                </c:pt>
                <c:pt idx="1358">
                  <c:v>13.589069000008749</c:v>
                </c:pt>
                <c:pt idx="1359">
                  <c:v>13.599068000010448</c:v>
                </c:pt>
                <c:pt idx="1360">
                  <c:v>13.609067000012146</c:v>
                </c:pt>
                <c:pt idx="1361">
                  <c:v>13.61906700002146</c:v>
                </c:pt>
                <c:pt idx="1362">
                  <c:v>13.629066000023158</c:v>
                </c:pt>
                <c:pt idx="1363">
                  <c:v>13.639065000024857</c:v>
                </c:pt>
                <c:pt idx="1364">
                  <c:v>13.649065000005066</c:v>
                </c:pt>
                <c:pt idx="1365">
                  <c:v>13.659064000006765</c:v>
                </c:pt>
                <c:pt idx="1366">
                  <c:v>13.669063000008464</c:v>
                </c:pt>
                <c:pt idx="1367">
                  <c:v>13.679063000017777</c:v>
                </c:pt>
                <c:pt idx="1368">
                  <c:v>13.689062000019476</c:v>
                </c:pt>
                <c:pt idx="1369">
                  <c:v>13.699061000021175</c:v>
                </c:pt>
                <c:pt idx="1370">
                  <c:v>13.709061000001384</c:v>
                </c:pt>
                <c:pt idx="1371">
                  <c:v>13.719060000003083</c:v>
                </c:pt>
                <c:pt idx="1372">
                  <c:v>13.729059000004781</c:v>
                </c:pt>
                <c:pt idx="1373">
                  <c:v>13.739059000014095</c:v>
                </c:pt>
                <c:pt idx="1374">
                  <c:v>13.749058000015793</c:v>
                </c:pt>
                <c:pt idx="1375">
                  <c:v>13.759057000017492</c:v>
                </c:pt>
                <c:pt idx="1376">
                  <c:v>13.769056999997701</c:v>
                </c:pt>
                <c:pt idx="1377">
                  <c:v>13.7790559999994</c:v>
                </c:pt>
                <c:pt idx="1378">
                  <c:v>13.789055000001099</c:v>
                </c:pt>
                <c:pt idx="1379">
                  <c:v>13.799055000010412</c:v>
                </c:pt>
                <c:pt idx="1380">
                  <c:v>13.809054000012111</c:v>
                </c:pt>
                <c:pt idx="1381">
                  <c:v>13.819054000021424</c:v>
                </c:pt>
                <c:pt idx="1382">
                  <c:v>13.829053000023123</c:v>
                </c:pt>
                <c:pt idx="1383">
                  <c:v>13.839052000024822</c:v>
                </c:pt>
                <c:pt idx="1384">
                  <c:v>13.849052000005031</c:v>
                </c:pt>
                <c:pt idx="1385">
                  <c:v>13.85905100000673</c:v>
                </c:pt>
                <c:pt idx="1386">
                  <c:v>13.869050000008428</c:v>
                </c:pt>
                <c:pt idx="1387">
                  <c:v>13.879050000017742</c:v>
                </c:pt>
                <c:pt idx="1388">
                  <c:v>13.88904900001944</c:v>
                </c:pt>
                <c:pt idx="1389">
                  <c:v>13.899048000021139</c:v>
                </c:pt>
                <c:pt idx="1390">
                  <c:v>13.909048000001349</c:v>
                </c:pt>
                <c:pt idx="1391">
                  <c:v>13.919047000003047</c:v>
                </c:pt>
                <c:pt idx="1392">
                  <c:v>13.929046000004746</c:v>
                </c:pt>
                <c:pt idx="1393">
                  <c:v>13.939046000014059</c:v>
                </c:pt>
                <c:pt idx="1394">
                  <c:v>13.949045000015758</c:v>
                </c:pt>
                <c:pt idx="1395">
                  <c:v>13.959044000017457</c:v>
                </c:pt>
                <c:pt idx="1396">
                  <c:v>13.969043999997666</c:v>
                </c:pt>
                <c:pt idx="1397">
                  <c:v>13.979042999999365</c:v>
                </c:pt>
                <c:pt idx="1398">
                  <c:v>13.989042000001064</c:v>
                </c:pt>
                <c:pt idx="1399">
                  <c:v>13.999042000010377</c:v>
                </c:pt>
                <c:pt idx="1400">
                  <c:v>14.009041000012076</c:v>
                </c:pt>
                <c:pt idx="1401">
                  <c:v>14.019040000013774</c:v>
                </c:pt>
                <c:pt idx="1402">
                  <c:v>14.029040000023087</c:v>
                </c:pt>
                <c:pt idx="1403">
                  <c:v>14.039039000024786</c:v>
                </c:pt>
                <c:pt idx="1404">
                  <c:v>14.049037999997381</c:v>
                </c:pt>
                <c:pt idx="1405">
                  <c:v>14.059038000006694</c:v>
                </c:pt>
                <c:pt idx="1406">
                  <c:v>14.069037000008393</c:v>
                </c:pt>
                <c:pt idx="1407">
                  <c:v>14.079036000010092</c:v>
                </c:pt>
                <c:pt idx="1408">
                  <c:v>14.089036000019405</c:v>
                </c:pt>
                <c:pt idx="1409">
                  <c:v>14.099035000021104</c:v>
                </c:pt>
                <c:pt idx="1410">
                  <c:v>14.109034000022803</c:v>
                </c:pt>
                <c:pt idx="1411">
                  <c:v>14.119034000003012</c:v>
                </c:pt>
                <c:pt idx="1412">
                  <c:v>14.129033833334688</c:v>
                </c:pt>
                <c:pt idx="1413">
                  <c:v>14.139032833336387</c:v>
                </c:pt>
                <c:pt idx="1414">
                  <c:v>14.1490328333457</c:v>
                </c:pt>
                <c:pt idx="1415">
                  <c:v>14.159031833347399</c:v>
                </c:pt>
                <c:pt idx="1416">
                  <c:v>14.169031833356712</c:v>
                </c:pt>
                <c:pt idx="1417">
                  <c:v>14.179030833358411</c:v>
                </c:pt>
                <c:pt idx="1418">
                  <c:v>14.189029833331006</c:v>
                </c:pt>
                <c:pt idx="1419">
                  <c:v>14.199028833332704</c:v>
                </c:pt>
                <c:pt idx="1420">
                  <c:v>14.209028833342018</c:v>
                </c:pt>
                <c:pt idx="1421">
                  <c:v>14.219027833343716</c:v>
                </c:pt>
                <c:pt idx="1422">
                  <c:v>14.22902783335303</c:v>
                </c:pt>
                <c:pt idx="1423">
                  <c:v>14.239026833354728</c:v>
                </c:pt>
                <c:pt idx="1424">
                  <c:v>14.249025833356427</c:v>
                </c:pt>
                <c:pt idx="1425">
                  <c:v>14.259025833336636</c:v>
                </c:pt>
                <c:pt idx="1426">
                  <c:v>14.269024833338335</c:v>
                </c:pt>
                <c:pt idx="1427">
                  <c:v>14.279023833340034</c:v>
                </c:pt>
                <c:pt idx="1428">
                  <c:v>14.289023833349347</c:v>
                </c:pt>
                <c:pt idx="1429">
                  <c:v>14.299022833351046</c:v>
                </c:pt>
                <c:pt idx="1430">
                  <c:v>14.309021833352745</c:v>
                </c:pt>
                <c:pt idx="1431">
                  <c:v>14.319021833332954</c:v>
                </c:pt>
                <c:pt idx="1432">
                  <c:v>14.329020833334653</c:v>
                </c:pt>
                <c:pt idx="1433">
                  <c:v>14.339019833336351</c:v>
                </c:pt>
                <c:pt idx="1434">
                  <c:v>14.349019833345665</c:v>
                </c:pt>
                <c:pt idx="1435">
                  <c:v>14.359018833347363</c:v>
                </c:pt>
                <c:pt idx="1436">
                  <c:v>14.369017833349062</c:v>
                </c:pt>
                <c:pt idx="1437">
                  <c:v>14.379017833358375</c:v>
                </c:pt>
                <c:pt idx="1438">
                  <c:v>14.38901683333097</c:v>
                </c:pt>
                <c:pt idx="1439">
                  <c:v>14.399015833332669</c:v>
                </c:pt>
                <c:pt idx="1440">
                  <c:v>14.409015833341982</c:v>
                </c:pt>
                <c:pt idx="1441">
                  <c:v>14.419014833343681</c:v>
                </c:pt>
                <c:pt idx="1442">
                  <c:v>14.42901383334538</c:v>
                </c:pt>
                <c:pt idx="1443">
                  <c:v>14.439013833354693</c:v>
                </c:pt>
                <c:pt idx="1444">
                  <c:v>14.449012833356392</c:v>
                </c:pt>
                <c:pt idx="1445">
                  <c:v>14.45901183335809</c:v>
                </c:pt>
                <c:pt idx="1446">
                  <c:v>14.4690118333383</c:v>
                </c:pt>
                <c:pt idx="1447">
                  <c:v>14.479010833339998</c:v>
                </c:pt>
                <c:pt idx="1448">
                  <c:v>14.489010833349312</c:v>
                </c:pt>
                <c:pt idx="1449">
                  <c:v>14.49900983335101</c:v>
                </c:pt>
                <c:pt idx="1450">
                  <c:v>14.509008833352709</c:v>
                </c:pt>
                <c:pt idx="1451">
                  <c:v>14.519008833332919</c:v>
                </c:pt>
                <c:pt idx="1452">
                  <c:v>14.529007833334617</c:v>
                </c:pt>
                <c:pt idx="1453">
                  <c:v>14.539006833336316</c:v>
                </c:pt>
                <c:pt idx="1454">
                  <c:v>14.549006833345629</c:v>
                </c:pt>
                <c:pt idx="1455">
                  <c:v>14.559005833347328</c:v>
                </c:pt>
                <c:pt idx="1456">
                  <c:v>14.569004833349027</c:v>
                </c:pt>
                <c:pt idx="1457">
                  <c:v>14.57900483335834</c:v>
                </c:pt>
                <c:pt idx="1458">
                  <c:v>14.589003833330935</c:v>
                </c:pt>
                <c:pt idx="1459">
                  <c:v>14.599002833332634</c:v>
                </c:pt>
                <c:pt idx="1460">
                  <c:v>14.609002833341947</c:v>
                </c:pt>
                <c:pt idx="1461">
                  <c:v>14.619001833343646</c:v>
                </c:pt>
                <c:pt idx="1462">
                  <c:v>14.629000833345344</c:v>
                </c:pt>
                <c:pt idx="1463">
                  <c:v>14.639000833354658</c:v>
                </c:pt>
                <c:pt idx="1464">
                  <c:v>14.648999833356356</c:v>
                </c:pt>
                <c:pt idx="1465">
                  <c:v>14.658998833358055</c:v>
                </c:pt>
                <c:pt idx="1466">
                  <c:v>14.668998833338264</c:v>
                </c:pt>
                <c:pt idx="1467">
                  <c:v>14.678997833339963</c:v>
                </c:pt>
                <c:pt idx="1468">
                  <c:v>14.688996833341662</c:v>
                </c:pt>
                <c:pt idx="1469">
                  <c:v>14.698996833350975</c:v>
                </c:pt>
                <c:pt idx="1470">
                  <c:v>14.708995833352674</c:v>
                </c:pt>
                <c:pt idx="1471">
                  <c:v>14.718994833354373</c:v>
                </c:pt>
                <c:pt idx="1472">
                  <c:v>14.728994833334582</c:v>
                </c:pt>
                <c:pt idx="1473">
                  <c:v>14.738993833336281</c:v>
                </c:pt>
                <c:pt idx="1474">
                  <c:v>14.748992833337979</c:v>
                </c:pt>
                <c:pt idx="1475">
                  <c:v>14.758992833347293</c:v>
                </c:pt>
                <c:pt idx="1476">
                  <c:v>14.768991833348991</c:v>
                </c:pt>
                <c:pt idx="1477">
                  <c:v>14.778991833358305</c:v>
                </c:pt>
                <c:pt idx="1478">
                  <c:v>14.788990833330899</c:v>
                </c:pt>
                <c:pt idx="1479">
                  <c:v>14.798989833332598</c:v>
                </c:pt>
                <c:pt idx="1480">
                  <c:v>14.808989833341911</c:v>
                </c:pt>
                <c:pt idx="1481">
                  <c:v>14.81898883334361</c:v>
                </c:pt>
                <c:pt idx="1482">
                  <c:v>14.828987833345309</c:v>
                </c:pt>
                <c:pt idx="1483">
                  <c:v>14.838987833354622</c:v>
                </c:pt>
                <c:pt idx="1484">
                  <c:v>14.848986833356321</c:v>
                </c:pt>
                <c:pt idx="1485">
                  <c:v>14.85898583335802</c:v>
                </c:pt>
                <c:pt idx="1486">
                  <c:v>14.868985833338229</c:v>
                </c:pt>
                <c:pt idx="1487">
                  <c:v>14.878984833339928</c:v>
                </c:pt>
                <c:pt idx="1488">
                  <c:v>14.888983833341626</c:v>
                </c:pt>
                <c:pt idx="1489">
                  <c:v>14.89898383335094</c:v>
                </c:pt>
                <c:pt idx="1490">
                  <c:v>14.908982833352638</c:v>
                </c:pt>
                <c:pt idx="1491">
                  <c:v>14.918981833354337</c:v>
                </c:pt>
                <c:pt idx="1492">
                  <c:v>14.928981833334547</c:v>
                </c:pt>
                <c:pt idx="1493">
                  <c:v>14.938980833336245</c:v>
                </c:pt>
                <c:pt idx="1494">
                  <c:v>14.948979833337944</c:v>
                </c:pt>
                <c:pt idx="1495">
                  <c:v>14.958979833347257</c:v>
                </c:pt>
                <c:pt idx="1496">
                  <c:v>14.968978833348956</c:v>
                </c:pt>
                <c:pt idx="1497">
                  <c:v>14.978977833350655</c:v>
                </c:pt>
                <c:pt idx="1498">
                  <c:v>14.988977833330864</c:v>
                </c:pt>
                <c:pt idx="1499">
                  <c:v>14.998976833332563</c:v>
                </c:pt>
              </c:numCache>
            </c:numRef>
          </c:xVal>
          <c:yVal>
            <c:numRef>
              <c:f>'Linear Accelerometer'!$G$2:$G$1501</c:f>
              <c:numCache>
                <c:formatCode>General</c:formatCode>
                <c:ptCount val="1500"/>
                <c:pt idx="0">
                  <c:v>0</c:v>
                </c:pt>
                <c:pt idx="1">
                  <c:v>3.4738143360289109E-6</c:v>
                </c:pt>
                <c:pt idx="2">
                  <c:v>1.3722763797102021E-5</c:v>
                </c:pt>
                <c:pt idx="3">
                  <c:v>3.3995678984289707E-5</c:v>
                </c:pt>
                <c:pt idx="4">
                  <c:v>6.6826478081457018E-5</c:v>
                </c:pt>
                <c:pt idx="5">
                  <c:v>1.1350106196494234E-4</c:v>
                </c:pt>
                <c:pt idx="6">
                  <c:v>1.7382193890008642E-4</c:v>
                </c:pt>
                <c:pt idx="7">
                  <c:v>2.4407635960466367E-4</c:v>
                </c:pt>
                <c:pt idx="8">
                  <c:v>3.1946116392159033E-4</c:v>
                </c:pt>
                <c:pt idx="9">
                  <c:v>3.9701715192959472E-4</c:v>
                </c:pt>
                <c:pt idx="10">
                  <c:v>4.7703127680982972E-4</c:v>
                </c:pt>
                <c:pt idx="11">
                  <c:v>5.6127196824512699E-4</c:v>
                </c:pt>
                <c:pt idx="12">
                  <c:v>6.5347586315616627E-4</c:v>
                </c:pt>
                <c:pt idx="13">
                  <c:v>7.5833746994367196E-4</c:v>
                </c:pt>
                <c:pt idx="14">
                  <c:v>8.7904517484941789E-4</c:v>
                </c:pt>
                <c:pt idx="15">
                  <c:v>1.0178148753306443E-3</c:v>
                </c:pt>
                <c:pt idx="16">
                  <c:v>1.1739486033924876E-3</c:v>
                </c:pt>
                <c:pt idx="17">
                  <c:v>1.3450926238858035E-3</c:v>
                </c:pt>
                <c:pt idx="18">
                  <c:v>1.5258366654465991E-3</c:v>
                </c:pt>
                <c:pt idx="19">
                  <c:v>1.7101828177111188E-3</c:v>
                </c:pt>
                <c:pt idx="20">
                  <c:v>1.8910826293456087E-3</c:v>
                </c:pt>
                <c:pt idx="21">
                  <c:v>2.0653975851914049E-3</c:v>
                </c:pt>
                <c:pt idx="22">
                  <c:v>2.23582946111017E-3</c:v>
                </c:pt>
                <c:pt idx="23">
                  <c:v>2.4107069834817386E-3</c:v>
                </c:pt>
                <c:pt idx="24">
                  <c:v>2.6022853871753102E-3</c:v>
                </c:pt>
                <c:pt idx="25">
                  <c:v>2.8197570979960522E-3</c:v>
                </c:pt>
                <c:pt idx="26">
                  <c:v>3.0637236583134567E-3</c:v>
                </c:pt>
                <c:pt idx="27">
                  <c:v>3.3266832184844319E-3</c:v>
                </c:pt>
                <c:pt idx="28">
                  <c:v>3.5958818085090162E-3</c:v>
                </c:pt>
                <c:pt idx="29">
                  <c:v>3.8588525539128638E-3</c:v>
                </c:pt>
                <c:pt idx="30">
                  <c:v>4.1077387109854759E-3</c:v>
                </c:pt>
                <c:pt idx="31">
                  <c:v>4.343845643398435E-3</c:v>
                </c:pt>
                <c:pt idx="32">
                  <c:v>4.5742597230776279E-3</c:v>
                </c:pt>
                <c:pt idx="33">
                  <c:v>4.8087525358770826E-3</c:v>
                </c:pt>
                <c:pt idx="34">
                  <c:v>5.054689260581122E-3</c:v>
                </c:pt>
                <c:pt idx="35">
                  <c:v>5.3169448252924035E-3</c:v>
                </c:pt>
                <c:pt idx="36">
                  <c:v>5.596341933510514E-3</c:v>
                </c:pt>
                <c:pt idx="37">
                  <c:v>5.887187382013259E-3</c:v>
                </c:pt>
                <c:pt idx="38">
                  <c:v>6.1812926210980954E-3</c:v>
                </c:pt>
                <c:pt idx="39">
                  <c:v>6.4731304935125977E-3</c:v>
                </c:pt>
                <c:pt idx="40">
                  <c:v>6.7634774936130952E-3</c:v>
                </c:pt>
                <c:pt idx="41">
                  <c:v>7.0590578510559042E-3</c:v>
                </c:pt>
                <c:pt idx="42">
                  <c:v>7.3701161842821637E-3</c:v>
                </c:pt>
                <c:pt idx="43">
                  <c:v>7.7034142530926298E-3</c:v>
                </c:pt>
                <c:pt idx="44">
                  <c:v>8.0601492808092378E-3</c:v>
                </c:pt>
                <c:pt idx="45">
                  <c:v>8.4351149174677082E-3</c:v>
                </c:pt>
                <c:pt idx="46">
                  <c:v>8.8220137458592564E-3</c:v>
                </c:pt>
                <c:pt idx="47">
                  <c:v>9.2167698012666135E-3</c:v>
                </c:pt>
                <c:pt idx="48">
                  <c:v>9.6186825632390439E-3</c:v>
                </c:pt>
                <c:pt idx="49">
                  <c:v>1.0027548023514207E-2</c:v>
                </c:pt>
                <c:pt idx="50">
                  <c:v>1.0440641058219811E-2</c:v>
                </c:pt>
                <c:pt idx="51">
                  <c:v>1.0855887745785241E-2</c:v>
                </c:pt>
                <c:pt idx="52">
                  <c:v>1.127423637337592E-2</c:v>
                </c:pt>
                <c:pt idx="53">
                  <c:v>1.1701422323102929E-2</c:v>
                </c:pt>
                <c:pt idx="54">
                  <c:v>1.2141964588298549E-2</c:v>
                </c:pt>
                <c:pt idx="55">
                  <c:v>1.259646772215975E-2</c:v>
                </c:pt>
                <c:pt idx="56">
                  <c:v>1.3061868448394255E-2</c:v>
                </c:pt>
                <c:pt idx="57">
                  <c:v>1.353569428600114E-2</c:v>
                </c:pt>
                <c:pt idx="58">
                  <c:v>1.4020232271285904E-2</c:v>
                </c:pt>
                <c:pt idx="59">
                  <c:v>1.4517480553633331E-2</c:v>
                </c:pt>
                <c:pt idx="60">
                  <c:v>1.503080888196219E-2</c:v>
                </c:pt>
                <c:pt idx="61">
                  <c:v>1.5563752823039952E-2</c:v>
                </c:pt>
                <c:pt idx="62">
                  <c:v>1.6117597751997365E-2</c:v>
                </c:pt>
                <c:pt idx="63">
                  <c:v>1.6689617785683487E-2</c:v>
                </c:pt>
                <c:pt idx="64">
                  <c:v>1.7273757624702176E-2</c:v>
                </c:pt>
                <c:pt idx="65">
                  <c:v>1.786140332169801E-2</c:v>
                </c:pt>
                <c:pt idx="66">
                  <c:v>1.8441388986756145E-2</c:v>
                </c:pt>
                <c:pt idx="67">
                  <c:v>1.9001488825901913E-2</c:v>
                </c:pt>
                <c:pt idx="68">
                  <c:v>1.9537241307972505E-2</c:v>
                </c:pt>
                <c:pt idx="69">
                  <c:v>2.0059458160071712E-2</c:v>
                </c:pt>
                <c:pt idx="70">
                  <c:v>2.0586632920499691E-2</c:v>
                </c:pt>
                <c:pt idx="71">
                  <c:v>2.113399460067842E-2</c:v>
                </c:pt>
                <c:pt idx="72">
                  <c:v>2.1705973718864627E-2</c:v>
                </c:pt>
                <c:pt idx="73">
                  <c:v>2.2294317833784407E-2</c:v>
                </c:pt>
                <c:pt idx="74">
                  <c:v>2.2890013537793345E-2</c:v>
                </c:pt>
                <c:pt idx="75">
                  <c:v>2.3486320007318137E-2</c:v>
                </c:pt>
                <c:pt idx="76">
                  <c:v>2.4085914540366293E-2</c:v>
                </c:pt>
                <c:pt idx="77">
                  <c:v>2.4701990870065232E-2</c:v>
                </c:pt>
                <c:pt idx="78">
                  <c:v>2.5347756455921053E-2</c:v>
                </c:pt>
                <c:pt idx="79">
                  <c:v>2.6027788141638517E-2</c:v>
                </c:pt>
                <c:pt idx="80">
                  <c:v>2.6739657878263712E-2</c:v>
                </c:pt>
                <c:pt idx="81">
                  <c:v>2.7476240714520112E-2</c:v>
                </c:pt>
                <c:pt idx="82">
                  <c:v>2.8225443206230334E-2</c:v>
                </c:pt>
                <c:pt idx="83">
                  <c:v>2.8969279683789359E-2</c:v>
                </c:pt>
                <c:pt idx="84">
                  <c:v>2.9691375452470005E-2</c:v>
                </c:pt>
                <c:pt idx="85">
                  <c:v>3.0381006929579173E-2</c:v>
                </c:pt>
                <c:pt idx="86">
                  <c:v>3.1034534714312157E-2</c:v>
                </c:pt>
                <c:pt idx="87">
                  <c:v>3.1654219675667915E-2</c:v>
                </c:pt>
                <c:pt idx="88">
                  <c:v>3.2245290697580808E-2</c:v>
                </c:pt>
                <c:pt idx="89">
                  <c:v>3.2812772537421923E-2</c:v>
                </c:pt>
                <c:pt idx="90">
                  <c:v>3.3357358350306773E-2</c:v>
                </c:pt>
                <c:pt idx="91">
                  <c:v>3.3878480744810972E-2</c:v>
                </c:pt>
                <c:pt idx="92">
                  <c:v>3.4373562032022735E-2</c:v>
                </c:pt>
                <c:pt idx="93">
                  <c:v>3.4835625652378334E-2</c:v>
                </c:pt>
                <c:pt idx="94">
                  <c:v>3.5256383066861331E-2</c:v>
                </c:pt>
                <c:pt idx="95">
                  <c:v>3.5631803005582163E-2</c:v>
                </c:pt>
                <c:pt idx="96">
                  <c:v>3.5950641550716561E-2</c:v>
                </c:pt>
                <c:pt idx="97">
                  <c:v>3.6190653701946747E-2</c:v>
                </c:pt>
                <c:pt idx="98">
                  <c:v>3.6322158296977887E-2</c:v>
                </c:pt>
                <c:pt idx="99">
                  <c:v>3.6318803141481185E-2</c:v>
                </c:pt>
                <c:pt idx="100">
                  <c:v>3.6172011863307638E-2</c:v>
                </c:pt>
                <c:pt idx="101">
                  <c:v>3.5896655634958342E-2</c:v>
                </c:pt>
                <c:pt idx="102">
                  <c:v>3.5518779299142524E-2</c:v>
                </c:pt>
                <c:pt idx="103">
                  <c:v>3.5059575228352638E-2</c:v>
                </c:pt>
                <c:pt idx="104">
                  <c:v>3.4531700588314E-2</c:v>
                </c:pt>
                <c:pt idx="105">
                  <c:v>3.3940222675718862E-2</c:v>
                </c:pt>
                <c:pt idx="106">
                  <c:v>3.328295046412328E-2</c:v>
                </c:pt>
                <c:pt idx="107">
                  <c:v>3.2557622687346528E-2</c:v>
                </c:pt>
                <c:pt idx="108">
                  <c:v>3.1768776967520472E-2</c:v>
                </c:pt>
                <c:pt idx="109">
                  <c:v>3.0921616472211453E-2</c:v>
                </c:pt>
                <c:pt idx="110">
                  <c:v>3.0015533543657404E-2</c:v>
                </c:pt>
                <c:pt idx="111">
                  <c:v>2.9043174385219726E-2</c:v>
                </c:pt>
                <c:pt idx="112">
                  <c:v>2.7988859309911442E-2</c:v>
                </c:pt>
                <c:pt idx="113">
                  <c:v>2.6835537565528575E-2</c:v>
                </c:pt>
                <c:pt idx="114">
                  <c:v>2.5559567888241472E-2</c:v>
                </c:pt>
                <c:pt idx="115">
                  <c:v>2.4126985907657203E-2</c:v>
                </c:pt>
                <c:pt idx="116">
                  <c:v>2.2492791812234559E-2</c:v>
                </c:pt>
                <c:pt idx="117">
                  <c:v>2.0603779300665887E-2</c:v>
                </c:pt>
                <c:pt idx="118">
                  <c:v>1.8405110098592699E-2</c:v>
                </c:pt>
                <c:pt idx="119">
                  <c:v>1.5846072990667485E-2</c:v>
                </c:pt>
                <c:pt idx="120">
                  <c:v>1.2884713208195692E-2</c:v>
                </c:pt>
                <c:pt idx="121">
                  <c:v>9.4722114760829312E-3</c:v>
                </c:pt>
                <c:pt idx="122">
                  <c:v>5.5536138731267009E-3</c:v>
                </c:pt>
                <c:pt idx="123">
                  <c:v>1.071659610794245E-3</c:v>
                </c:pt>
                <c:pt idx="124">
                  <c:v>-4.0364859046146404E-3</c:v>
                </c:pt>
                <c:pt idx="125">
                  <c:v>-9.8338009018947292E-3</c:v>
                </c:pt>
                <c:pt idx="126">
                  <c:v>-1.6372423248504735E-2</c:v>
                </c:pt>
                <c:pt idx="127">
                  <c:v>-2.3682542757196251E-2</c:v>
                </c:pt>
                <c:pt idx="128">
                  <c:v>-3.1775412216501771E-2</c:v>
                </c:pt>
                <c:pt idx="129">
                  <c:v>-4.0657281762401944E-2</c:v>
                </c:pt>
                <c:pt idx="130">
                  <c:v>-5.0316633558096707E-2</c:v>
                </c:pt>
                <c:pt idx="131">
                  <c:v>-6.0731699444984334E-2</c:v>
                </c:pt>
                <c:pt idx="132">
                  <c:v>-7.1864607273817535E-2</c:v>
                </c:pt>
                <c:pt idx="133">
                  <c:v>-8.3648343849526824E-2</c:v>
                </c:pt>
                <c:pt idx="134">
                  <c:v>-9.5976464250598872E-2</c:v>
                </c:pt>
                <c:pt idx="135">
                  <c:v>-0.10870040596237476</c:v>
                </c:pt>
                <c:pt idx="136">
                  <c:v>-0.12162398087304035</c:v>
                </c:pt>
                <c:pt idx="137">
                  <c:v>-0.1345369265364674</c:v>
                </c:pt>
                <c:pt idx="138">
                  <c:v>-0.14727310227486148</c:v>
                </c:pt>
                <c:pt idx="139">
                  <c:v>-0.15970313561300947</c:v>
                </c:pt>
                <c:pt idx="140">
                  <c:v>-0.17180100183079275</c:v>
                </c:pt>
                <c:pt idx="141">
                  <c:v>-0.18360963404844188</c:v>
                </c:pt>
                <c:pt idx="142">
                  <c:v>-0.19527503060705223</c:v>
                </c:pt>
                <c:pt idx="143">
                  <c:v>-0.20701785902226641</c:v>
                </c:pt>
                <c:pt idx="144">
                  <c:v>-0.21909720131383514</c:v>
                </c:pt>
                <c:pt idx="145">
                  <c:v>-0.23179685139751438</c:v>
                </c:pt>
                <c:pt idx="146">
                  <c:v>-0.24532805361100296</c:v>
                </c:pt>
                <c:pt idx="147">
                  <c:v>-0.25977104126306771</c:v>
                </c:pt>
                <c:pt idx="148">
                  <c:v>-0.27507802499530648</c:v>
                </c:pt>
                <c:pt idx="149">
                  <c:v>-0.29107321969167005</c:v>
                </c:pt>
                <c:pt idx="150">
                  <c:v>-0.3075246281552651</c:v>
                </c:pt>
                <c:pt idx="151">
                  <c:v>-0.32420251508055264</c:v>
                </c:pt>
                <c:pt idx="152">
                  <c:v>-0.34093359753523844</c:v>
                </c:pt>
                <c:pt idx="153">
                  <c:v>-0.35763730081846717</c:v>
                </c:pt>
                <c:pt idx="154">
                  <c:v>-0.37432739728726311</c:v>
                </c:pt>
                <c:pt idx="155">
                  <c:v>-0.39108192479190212</c:v>
                </c:pt>
                <c:pt idx="156">
                  <c:v>-0.40797864163293002</c:v>
                </c:pt>
                <c:pt idx="157">
                  <c:v>-0.42506939147945055</c:v>
                </c:pt>
                <c:pt idx="158">
                  <c:v>-0.44237480158779685</c:v>
                </c:pt>
                <c:pt idx="159">
                  <c:v>-0.45989473720297225</c:v>
                </c:pt>
                <c:pt idx="160">
                  <c:v>-0.47761126877247567</c:v>
                </c:pt>
                <c:pt idx="161">
                  <c:v>-0.49548642905968771</c:v>
                </c:pt>
                <c:pt idx="162">
                  <c:v>-0.51348015918597345</c:v>
                </c:pt>
                <c:pt idx="163">
                  <c:v>-0.53155089625906793</c:v>
                </c:pt>
                <c:pt idx="164">
                  <c:v>-0.54963518357576147</c:v>
                </c:pt>
                <c:pt idx="165">
                  <c:v>-0.56762276167956471</c:v>
                </c:pt>
                <c:pt idx="166">
                  <c:v>-0.58534062231179163</c:v>
                </c:pt>
                <c:pt idx="167">
                  <c:v>-0.60259382649014903</c:v>
                </c:pt>
                <c:pt idx="168">
                  <c:v>-0.61920216321035648</c:v>
                </c:pt>
                <c:pt idx="169">
                  <c:v>-0.63505628643446932</c:v>
                </c:pt>
                <c:pt idx="170">
                  <c:v>-0.65015641268677538</c:v>
                </c:pt>
                <c:pt idx="171">
                  <c:v>-0.66454308950951479</c:v>
                </c:pt>
                <c:pt idx="172">
                  <c:v>-0.67822901662465018</c:v>
                </c:pt>
                <c:pt idx="173">
                  <c:v>-0.69118022166348003</c:v>
                </c:pt>
                <c:pt idx="174">
                  <c:v>-0.70334461179775987</c:v>
                </c:pt>
                <c:pt idx="175">
                  <c:v>-0.71466457780068648</c:v>
                </c:pt>
                <c:pt idx="176">
                  <c:v>-0.725056684844404</c:v>
                </c:pt>
                <c:pt idx="177">
                  <c:v>-0.7343606578280818</c:v>
                </c:pt>
                <c:pt idx="178">
                  <c:v>-0.74235337570705617</c:v>
                </c:pt>
                <c:pt idx="179">
                  <c:v>-0.74881609887628819</c:v>
                </c:pt>
                <c:pt idx="180">
                  <c:v>-0.75359055381748796</c:v>
                </c:pt>
                <c:pt idx="181">
                  <c:v>-0.75662797186996822</c:v>
                </c:pt>
                <c:pt idx="182">
                  <c:v>-0.75800562294024176</c:v>
                </c:pt>
                <c:pt idx="183">
                  <c:v>-0.75786752506324417</c:v>
                </c:pt>
                <c:pt idx="184">
                  <c:v>-0.75651343414739947</c:v>
                </c:pt>
                <c:pt idx="185">
                  <c:v>-0.75445966651903351</c:v>
                </c:pt>
                <c:pt idx="186">
                  <c:v>-0.75246862373855761</c:v>
                </c:pt>
                <c:pt idx="187">
                  <c:v>-0.7520551617785417</c:v>
                </c:pt>
                <c:pt idx="188">
                  <c:v>-0.75438187075835383</c:v>
                </c:pt>
                <c:pt idx="189">
                  <c:v>-0.75885242687631715</c:v>
                </c:pt>
                <c:pt idx="190">
                  <c:v>-0.76419102500615688</c:v>
                </c:pt>
                <c:pt idx="191">
                  <c:v>-0.7694265936263055</c:v>
                </c:pt>
                <c:pt idx="192">
                  <c:v>-0.77370503718746364</c:v>
                </c:pt>
                <c:pt idx="193">
                  <c:v>-0.77658990481471535</c:v>
                </c:pt>
                <c:pt idx="194">
                  <c:v>-0.77843294002859587</c:v>
                </c:pt>
                <c:pt idx="195">
                  <c:v>-0.77985631284334267</c:v>
                </c:pt>
                <c:pt idx="196">
                  <c:v>-0.78122711774831521</c:v>
                </c:pt>
                <c:pt idx="197">
                  <c:v>-0.78273061685594036</c:v>
                </c:pt>
                <c:pt idx="198">
                  <c:v>-0.78436617280155507</c:v>
                </c:pt>
                <c:pt idx="199">
                  <c:v>-0.78600536680725896</c:v>
                </c:pt>
                <c:pt idx="200">
                  <c:v>-0.78752397855398926</c:v>
                </c:pt>
                <c:pt idx="201">
                  <c:v>-0.78889844555624455</c:v>
                </c:pt>
                <c:pt idx="202">
                  <c:v>-0.7901983842756316</c:v>
                </c:pt>
                <c:pt idx="203">
                  <c:v>-0.79152137141378609</c:v>
                </c:pt>
                <c:pt idx="204">
                  <c:v>-0.79292266617354179</c:v>
                </c:pt>
                <c:pt idx="205">
                  <c:v>-0.79438316885739835</c:v>
                </c:pt>
                <c:pt idx="206">
                  <c:v>-0.79579934041106493</c:v>
                </c:pt>
                <c:pt idx="207">
                  <c:v>-0.79701409870099393</c:v>
                </c:pt>
                <c:pt idx="208">
                  <c:v>-0.79787001673108326</c:v>
                </c:pt>
                <c:pt idx="209">
                  <c:v>-0.79826283428180755</c:v>
                </c:pt>
                <c:pt idx="210">
                  <c:v>-0.79816561140447184</c:v>
                </c:pt>
                <c:pt idx="211">
                  <c:v>-0.79763875561245556</c:v>
                </c:pt>
                <c:pt idx="212">
                  <c:v>-0.79680198795015988</c:v>
                </c:pt>
                <c:pt idx="213">
                  <c:v>-0.79579181487938044</c:v>
                </c:pt>
                <c:pt idx="214">
                  <c:v>-0.79473759988020032</c:v>
                </c:pt>
                <c:pt idx="215">
                  <c:v>-0.79374231674142015</c:v>
                </c:pt>
                <c:pt idx="216">
                  <c:v>-0.79286934562172562</c:v>
                </c:pt>
                <c:pt idx="217">
                  <c:v>-0.79212433611100153</c:v>
                </c:pt>
                <c:pt idx="218">
                  <c:v>-0.79145828561772702</c:v>
                </c:pt>
                <c:pt idx="219">
                  <c:v>-0.79079736940580381</c:v>
                </c:pt>
                <c:pt idx="220">
                  <c:v>-0.79007214741337062</c:v>
                </c:pt>
                <c:pt idx="221">
                  <c:v>-0.78923896271747274</c:v>
                </c:pt>
                <c:pt idx="222">
                  <c:v>-0.78828567131975502</c:v>
                </c:pt>
                <c:pt idx="223">
                  <c:v>-0.78723052234465429</c:v>
                </c:pt>
                <c:pt idx="224">
                  <c:v>-0.78611865356770927</c:v>
                </c:pt>
                <c:pt idx="225">
                  <c:v>-0.78501307387693042</c:v>
                </c:pt>
                <c:pt idx="226">
                  <c:v>-0.78397796540341946</c:v>
                </c:pt>
                <c:pt idx="227">
                  <c:v>-0.78306139807376873</c:v>
                </c:pt>
                <c:pt idx="228">
                  <c:v>-0.78228438121808686</c:v>
                </c:pt>
                <c:pt idx="229">
                  <c:v>-0.78163923017174708</c:v>
                </c:pt>
                <c:pt idx="230">
                  <c:v>-0.78109355721851892</c:v>
                </c:pt>
                <c:pt idx="231">
                  <c:v>-0.78060825270052803</c:v>
                </c:pt>
                <c:pt idx="232">
                  <c:v>-0.78015952574944614</c:v>
                </c:pt>
                <c:pt idx="233">
                  <c:v>-0.77974620479434831</c:v>
                </c:pt>
                <c:pt idx="234">
                  <c:v>-0.77938831502827832</c:v>
                </c:pt>
                <c:pt idx="235">
                  <c:v>-0.77912091881234213</c:v>
                </c:pt>
                <c:pt idx="236">
                  <c:v>-0.7789833926259514</c:v>
                </c:pt>
                <c:pt idx="237">
                  <c:v>-0.77901676347306781</c:v>
                </c:pt>
                <c:pt idx="238">
                  <c:v>-0.77926721188597647</c:v>
                </c:pt>
                <c:pt idx="239">
                  <c:v>-0.77977594726725008</c:v>
                </c:pt>
                <c:pt idx="240">
                  <c:v>-0.78056257336318036</c:v>
                </c:pt>
                <c:pt idx="241">
                  <c:v>-0.78161101618381679</c:v>
                </c:pt>
                <c:pt idx="242">
                  <c:v>-0.78287206056659941</c:v>
                </c:pt>
                <c:pt idx="243">
                  <c:v>-0.78428399448420172</c:v>
                </c:pt>
                <c:pt idx="244">
                  <c:v>-0.78578548371238921</c:v>
                </c:pt>
                <c:pt idx="245">
                  <c:v>-0.78734523710707149</c:v>
                </c:pt>
                <c:pt idx="246">
                  <c:v>-0.78900079861838601</c:v>
                </c:pt>
                <c:pt idx="247">
                  <c:v>-0.79085684699947778</c:v>
                </c:pt>
                <c:pt idx="248">
                  <c:v>-0.79304072121411873</c:v>
                </c:pt>
                <c:pt idx="249">
                  <c:v>-0.79566170068974862</c:v>
                </c:pt>
                <c:pt idx="250">
                  <c:v>-0.7987947585244638</c:v>
                </c:pt>
                <c:pt idx="251">
                  <c:v>-0.80246705377066252</c:v>
                </c:pt>
                <c:pt idx="252">
                  <c:v>-0.80666666044570456</c:v>
                </c:pt>
                <c:pt idx="253">
                  <c:v>-0.81138915096099429</c:v>
                </c:pt>
                <c:pt idx="254">
                  <c:v>-0.8166779091766625</c:v>
                </c:pt>
                <c:pt idx="255">
                  <c:v>-0.82263451076418181</c:v>
                </c:pt>
                <c:pt idx="256">
                  <c:v>-0.82941170743178916</c:v>
                </c:pt>
                <c:pt idx="257">
                  <c:v>-0.83720616831304429</c:v>
                </c:pt>
                <c:pt idx="258">
                  <c:v>-0.84622884850414493</c:v>
                </c:pt>
                <c:pt idx="259">
                  <c:v>-0.85662943939181702</c:v>
                </c:pt>
                <c:pt idx="260">
                  <c:v>-0.86841365077930255</c:v>
                </c:pt>
                <c:pt idx="261">
                  <c:v>-0.88144015435522893</c:v>
                </c:pt>
                <c:pt idx="262">
                  <c:v>-0.89549649308769319</c:v>
                </c:pt>
                <c:pt idx="263">
                  <c:v>-0.91033593358583598</c:v>
                </c:pt>
                <c:pt idx="264">
                  <c:v>-0.92566424118403356</c:v>
                </c:pt>
                <c:pt idx="265">
                  <c:v>-0.94114115039057966</c:v>
                </c:pt>
                <c:pt idx="266">
                  <c:v>-0.95652725697632401</c:v>
                </c:pt>
                <c:pt idx="267">
                  <c:v>-0.97173742640632654</c:v>
                </c:pt>
                <c:pt idx="268">
                  <c:v>-0.98665094891212524</c:v>
                </c:pt>
                <c:pt idx="269">
                  <c:v>-1.0010776269861581</c:v>
                </c:pt>
                <c:pt idx="270">
                  <c:v>-1.0148993419438106</c:v>
                </c:pt>
                <c:pt idx="271">
                  <c:v>-1.0281906296521406</c:v>
                </c:pt>
                <c:pt idx="272">
                  <c:v>-1.0412408621285203</c:v>
                </c:pt>
                <c:pt idx="273">
                  <c:v>-1.0544247505347641</c:v>
                </c:pt>
                <c:pt idx="274">
                  <c:v>-1.068136406392928</c:v>
                </c:pt>
                <c:pt idx="275">
                  <c:v>-1.0827032690374701</c:v>
                </c:pt>
                <c:pt idx="276">
                  <c:v>-1.0982973562928278</c:v>
                </c:pt>
                <c:pt idx="277">
                  <c:v>-1.1149427822609632</c:v>
                </c:pt>
                <c:pt idx="278">
                  <c:v>-1.132551256378703</c:v>
                </c:pt>
                <c:pt idx="279">
                  <c:v>-1.1509566032354932</c:v>
                </c:pt>
                <c:pt idx="280">
                  <c:v>-1.1699589843079232</c:v>
                </c:pt>
                <c:pt idx="281">
                  <c:v>-1.1893552341084521</c:v>
                </c:pt>
                <c:pt idx="282">
                  <c:v>-1.2089707218463315</c:v>
                </c:pt>
                <c:pt idx="283">
                  <c:v>-1.2286856091251177</c:v>
                </c:pt>
                <c:pt idx="284">
                  <c:v>-1.2484628734120409</c:v>
                </c:pt>
                <c:pt idx="285">
                  <c:v>-1.2682925154372693</c:v>
                </c:pt>
                <c:pt idx="286">
                  <c:v>-1.288156571690942</c:v>
                </c:pt>
                <c:pt idx="287">
                  <c:v>-1.3080413266766202</c:v>
                </c:pt>
                <c:pt idx="288">
                  <c:v>-1.3279344951427281</c:v>
                </c:pt>
                <c:pt idx="289">
                  <c:v>-1.347819137491763</c:v>
                </c:pt>
                <c:pt idx="290">
                  <c:v>-1.3676933458187712</c:v>
                </c:pt>
                <c:pt idx="291">
                  <c:v>-1.3875892249072055</c:v>
                </c:pt>
                <c:pt idx="292">
                  <c:v>-1.4075760349047892</c:v>
                </c:pt>
                <c:pt idx="293">
                  <c:v>-1.427661253499092</c:v>
                </c:pt>
                <c:pt idx="294">
                  <c:v>-1.4477123839962553</c:v>
                </c:pt>
                <c:pt idx="295">
                  <c:v>-1.4674178587811837</c:v>
                </c:pt>
                <c:pt idx="296">
                  <c:v>-1.4863291172924262</c:v>
                </c:pt>
                <c:pt idx="297">
                  <c:v>-1.5042487360119725</c:v>
                </c:pt>
                <c:pt idx="298">
                  <c:v>-1.5214299521983401</c:v>
                </c:pt>
                <c:pt idx="299">
                  <c:v>-1.5381481813725066</c:v>
                </c:pt>
                <c:pt idx="300">
                  <c:v>-1.5544516957232741</c:v>
                </c:pt>
                <c:pt idx="301">
                  <c:v>-1.5701683262101132</c:v>
                </c:pt>
                <c:pt idx="302">
                  <c:v>-1.5849948298959835</c:v>
                </c:pt>
                <c:pt idx="303">
                  <c:v>-1.598538621484803</c:v>
                </c:pt>
                <c:pt idx="304">
                  <c:v>-1.6103200197849916</c:v>
                </c:pt>
                <c:pt idx="305">
                  <c:v>-1.6199570962355161</c:v>
                </c:pt>
                <c:pt idx="306">
                  <c:v>-1.6274119759312697</c:v>
                </c:pt>
                <c:pt idx="307">
                  <c:v>-1.6328697622880082</c:v>
                </c:pt>
                <c:pt idx="308">
                  <c:v>-1.6364389709111391</c:v>
                </c:pt>
                <c:pt idx="309">
                  <c:v>-1.638142144894579</c:v>
                </c:pt>
                <c:pt idx="310">
                  <c:v>-1.6382326112657073</c:v>
                </c:pt>
                <c:pt idx="311">
                  <c:v>-1.6373513426460164</c:v>
                </c:pt>
                <c:pt idx="312">
                  <c:v>-1.6362997454922872</c:v>
                </c:pt>
                <c:pt idx="313">
                  <c:v>-1.6366127182590753</c:v>
                </c:pt>
                <c:pt idx="314">
                  <c:v>-1.6398163086068904</c:v>
                </c:pt>
                <c:pt idx="315">
                  <c:v>-1.6455351327826404</c:v>
                </c:pt>
                <c:pt idx="316">
                  <c:v>-1.652551473588431</c:v>
                </c:pt>
                <c:pt idx="317">
                  <c:v>-1.6596414349277679</c:v>
                </c:pt>
                <c:pt idx="318">
                  <c:v>-1.6658932914965017</c:v>
                </c:pt>
                <c:pt idx="319">
                  <c:v>-1.6707885589008333</c:v>
                </c:pt>
                <c:pt idx="320">
                  <c:v>-1.6744660626129624</c:v>
                </c:pt>
                <c:pt idx="321">
                  <c:v>-1.6773937590486039</c:v>
                </c:pt>
                <c:pt idx="322">
                  <c:v>-1.6799102057859763</c:v>
                </c:pt>
                <c:pt idx="323">
                  <c:v>-1.6821599214168186</c:v>
                </c:pt>
                <c:pt idx="324">
                  <c:v>-1.6840930021609766</c:v>
                </c:pt>
                <c:pt idx="325">
                  <c:v>-1.685585332860565</c:v>
                </c:pt>
                <c:pt idx="326">
                  <c:v>-1.6866218021489985</c:v>
                </c:pt>
                <c:pt idx="327">
                  <c:v>-1.6873487873760844</c:v>
                </c:pt>
                <c:pt idx="328">
                  <c:v>-1.6879722197562079</c:v>
                </c:pt>
                <c:pt idx="329">
                  <c:v>-1.6886757285508351</c:v>
                </c:pt>
                <c:pt idx="330">
                  <c:v>-1.6895831722133294</c:v>
                </c:pt>
                <c:pt idx="331">
                  <c:v>-1.690724371396483</c:v>
                </c:pt>
                <c:pt idx="332">
                  <c:v>-1.6920327477880308</c:v>
                </c:pt>
                <c:pt idx="333">
                  <c:v>-1.6933805735200773</c:v>
                </c:pt>
                <c:pt idx="334">
                  <c:v>-1.6946183744119543</c:v>
                </c:pt>
                <c:pt idx="335">
                  <c:v>-1.6956027571177552</c:v>
                </c:pt>
                <c:pt idx="336">
                  <c:v>-1.6962225384279295</c:v>
                </c:pt>
                <c:pt idx="337">
                  <c:v>-1.696432391482009</c:v>
                </c:pt>
                <c:pt idx="338">
                  <c:v>-1.69628085612839</c:v>
                </c:pt>
                <c:pt idx="339">
                  <c:v>-1.6958903044701954</c:v>
                </c:pt>
                <c:pt idx="340">
                  <c:v>-1.6953972247515712</c:v>
                </c:pt>
                <c:pt idx="341">
                  <c:v>-1.6949339998875848</c:v>
                </c:pt>
                <c:pt idx="342">
                  <c:v>-1.6946027310242957</c:v>
                </c:pt>
                <c:pt idx="343">
                  <c:v>-1.694459878377518</c:v>
                </c:pt>
                <c:pt idx="344">
                  <c:v>-1.6945102494872473</c:v>
                </c:pt>
                <c:pt idx="345">
                  <c:v>-1.6946881431915939</c:v>
                </c:pt>
                <c:pt idx="346">
                  <c:v>-1.6948950695439864</c:v>
                </c:pt>
                <c:pt idx="347">
                  <c:v>-1.6950366640943351</c:v>
                </c:pt>
                <c:pt idx="348">
                  <c:v>-1.6950499686258993</c:v>
                </c:pt>
                <c:pt idx="349">
                  <c:v>-1.6949190113852806</c:v>
                </c:pt>
                <c:pt idx="350">
                  <c:v>-1.6946743870057468</c:v>
                </c:pt>
                <c:pt idx="351">
                  <c:v>-1.6943738261580799</c:v>
                </c:pt>
                <c:pt idx="352">
                  <c:v>-1.6940780120239809</c:v>
                </c:pt>
                <c:pt idx="353">
                  <c:v>-1.6938375914815247</c:v>
                </c:pt>
                <c:pt idx="354">
                  <c:v>-1.6936865992255736</c:v>
                </c:pt>
                <c:pt idx="355">
                  <c:v>-1.6936448841367122</c:v>
                </c:pt>
                <c:pt idx="356">
                  <c:v>-1.6937255248599343</c:v>
                </c:pt>
                <c:pt idx="357">
                  <c:v>-1.6939447781622863</c:v>
                </c:pt>
                <c:pt idx="358">
                  <c:v>-1.6943240106293631</c:v>
                </c:pt>
                <c:pt idx="359">
                  <c:v>-1.6948817662707656</c:v>
                </c:pt>
                <c:pt idx="360">
                  <c:v>-1.6956341453875332</c:v>
                </c:pt>
                <c:pt idx="361">
                  <c:v>-1.6965798670660062</c:v>
                </c:pt>
                <c:pt idx="362">
                  <c:v>-1.6977065528785522</c:v>
                </c:pt>
                <c:pt idx="363">
                  <c:v>-1.6989939144388468</c:v>
                </c:pt>
                <c:pt idx="364">
                  <c:v>-1.7004198511781903</c:v>
                </c:pt>
                <c:pt idx="365">
                  <c:v>-1.7019687825024328</c:v>
                </c:pt>
                <c:pt idx="366">
                  <c:v>-1.7036318162981288</c:v>
                </c:pt>
                <c:pt idx="367">
                  <c:v>-1.7054020369589291</c:v>
                </c:pt>
                <c:pt idx="368">
                  <c:v>-1.7072884309167133</c:v>
                </c:pt>
                <c:pt idx="369">
                  <c:v>-1.7093316286708364</c:v>
                </c:pt>
                <c:pt idx="370">
                  <c:v>-1.7116045112851406</c:v>
                </c:pt>
                <c:pt idx="371">
                  <c:v>-1.7141721615901846</c:v>
                </c:pt>
                <c:pt idx="372">
                  <c:v>-1.7170632008301676</c:v>
                </c:pt>
                <c:pt idx="373">
                  <c:v>-1.7202669105509594</c:v>
                </c:pt>
                <c:pt idx="374">
                  <c:v>-1.7237468700109568</c:v>
                </c:pt>
                <c:pt idx="375">
                  <c:v>-1.7274663075744008</c:v>
                </c:pt>
                <c:pt idx="376">
                  <c:v>-1.7314192679089979</c:v>
                </c:pt>
                <c:pt idx="377">
                  <c:v>-1.7356583334717073</c:v>
                </c:pt>
                <c:pt idx="378">
                  <c:v>-1.7403147010911353</c:v>
                </c:pt>
                <c:pt idx="379">
                  <c:v>-1.7455870774929065</c:v>
                </c:pt>
                <c:pt idx="380">
                  <c:v>-1.7517255698096899</c:v>
                </c:pt>
                <c:pt idx="381">
                  <c:v>-1.759019151955538</c:v>
                </c:pt>
                <c:pt idx="382">
                  <c:v>-1.767744491402834</c:v>
                </c:pt>
                <c:pt idx="383">
                  <c:v>-1.778074105888666</c:v>
                </c:pt>
                <c:pt idx="384">
                  <c:v>-1.7899609777797563</c:v>
                </c:pt>
                <c:pt idx="385">
                  <c:v>-1.8031791444708059</c:v>
                </c:pt>
                <c:pt idx="386">
                  <c:v>-1.8174886634890897</c:v>
                </c:pt>
                <c:pt idx="387">
                  <c:v>-1.8326829210612381</c:v>
                </c:pt>
                <c:pt idx="388">
                  <c:v>-1.8485989876170812</c:v>
                </c:pt>
                <c:pt idx="389">
                  <c:v>-1.8650551659865502</c:v>
                </c:pt>
                <c:pt idx="390">
                  <c:v>-1.8817293008781739</c:v>
                </c:pt>
                <c:pt idx="391">
                  <c:v>-1.8982689491600899</c:v>
                </c:pt>
                <c:pt idx="392">
                  <c:v>-1.9144805503471387</c:v>
                </c:pt>
                <c:pt idx="393">
                  <c:v>-1.9302400194424012</c:v>
                </c:pt>
                <c:pt idx="394">
                  <c:v>-1.9455422278683117</c:v>
                </c:pt>
                <c:pt idx="395">
                  <c:v>-1.9605994346194926</c:v>
                </c:pt>
                <c:pt idx="396">
                  <c:v>-1.9757495240713043</c:v>
                </c:pt>
                <c:pt idx="397">
                  <c:v>-1.9913390503851667</c:v>
                </c:pt>
                <c:pt idx="398">
                  <c:v>-2.0076757513410795</c:v>
                </c:pt>
                <c:pt idx="399">
                  <c:v>-2.0249619927537856</c:v>
                </c:pt>
                <c:pt idx="400">
                  <c:v>-2.0433045567506354</c:v>
                </c:pt>
                <c:pt idx="401">
                  <c:v>-2.0626825906850565</c:v>
                </c:pt>
                <c:pt idx="402">
                  <c:v>-2.0829137052836293</c:v>
                </c:pt>
                <c:pt idx="403">
                  <c:v>-2.1037193604395781</c:v>
                </c:pt>
                <c:pt idx="404">
                  <c:v>-2.1247914706521507</c:v>
                </c:pt>
                <c:pt idx="405">
                  <c:v>-2.1458410058300537</c:v>
                </c:pt>
                <c:pt idx="406">
                  <c:v>-2.1666930681869663</c:v>
                </c:pt>
                <c:pt idx="407">
                  <c:v>-2.1873062619686361</c:v>
                </c:pt>
                <c:pt idx="408">
                  <c:v>-2.2077347511136649</c:v>
                </c:pt>
                <c:pt idx="409">
                  <c:v>-2.2280786206256442</c:v>
                </c:pt>
                <c:pt idx="410">
                  <c:v>-2.2484292606643907</c:v>
                </c:pt>
                <c:pt idx="411">
                  <c:v>-2.2688492586650937</c:v>
                </c:pt>
                <c:pt idx="412">
                  <c:v>-2.289361392783646</c:v>
                </c:pt>
                <c:pt idx="413">
                  <c:v>-2.30998010763461</c:v>
                </c:pt>
                <c:pt idx="414">
                  <c:v>-2.3307267798990372</c:v>
                </c:pt>
                <c:pt idx="415">
                  <c:v>-2.3516323286354308</c:v>
                </c:pt>
                <c:pt idx="416">
                  <c:v>-2.3727081731979331</c:v>
                </c:pt>
                <c:pt idx="417">
                  <c:v>-2.3938847724355661</c:v>
                </c:pt>
                <c:pt idx="418">
                  <c:v>-2.4149779906642581</c:v>
                </c:pt>
                <c:pt idx="419">
                  <c:v>-2.4357112477910863</c:v>
                </c:pt>
                <c:pt idx="420">
                  <c:v>-2.4557982057639163</c:v>
                </c:pt>
                <c:pt idx="421">
                  <c:v>-2.4751151505894899</c:v>
                </c:pt>
                <c:pt idx="422">
                  <c:v>-2.4936734050167355</c:v>
                </c:pt>
                <c:pt idx="423">
                  <c:v>-2.5114171515804737</c:v>
                </c:pt>
                <c:pt idx="424">
                  <c:v>-2.528209843322661</c:v>
                </c:pt>
                <c:pt idx="425">
                  <c:v>-2.5438400757251753</c:v>
                </c:pt>
                <c:pt idx="426">
                  <c:v>-2.5580244786751738</c:v>
                </c:pt>
                <c:pt idx="427">
                  <c:v>-2.570440487959492</c:v>
                </c:pt>
                <c:pt idx="428">
                  <c:v>-2.5808223463750206</c:v>
                </c:pt>
                <c:pt idx="429">
                  <c:v>-2.5890913382219418</c:v>
                </c:pt>
                <c:pt idx="430">
                  <c:v>-2.5953024380411862</c:v>
                </c:pt>
                <c:pt idx="431">
                  <c:v>-2.5995066060624721</c:v>
                </c:pt>
                <c:pt idx="432">
                  <c:v>-2.6018740915775487</c:v>
                </c:pt>
                <c:pt idx="433">
                  <c:v>-2.602927631207248</c:v>
                </c:pt>
                <c:pt idx="434">
                  <c:v>-2.6035412235669533</c:v>
                </c:pt>
                <c:pt idx="435">
                  <c:v>-2.6047412528045388</c:v>
                </c:pt>
                <c:pt idx="436">
                  <c:v>-2.6076506506707418</c:v>
                </c:pt>
                <c:pt idx="437">
                  <c:v>-2.6126288072676909</c:v>
                </c:pt>
                <c:pt idx="438">
                  <c:v>-2.619208018848556</c:v>
                </c:pt>
                <c:pt idx="439">
                  <c:v>-2.6266166160449429</c:v>
                </c:pt>
                <c:pt idx="440">
                  <c:v>-2.634232037711302</c:v>
                </c:pt>
                <c:pt idx="441">
                  <c:v>-2.6415455531170537</c:v>
                </c:pt>
                <c:pt idx="442">
                  <c:v>-2.6480186744833363</c:v>
                </c:pt>
                <c:pt idx="443">
                  <c:v>-2.6532993906950968</c:v>
                </c:pt>
                <c:pt idx="444">
                  <c:v>-2.657284963833197</c:v>
                </c:pt>
                <c:pt idx="445">
                  <c:v>-2.6599376529359495</c:v>
                </c:pt>
                <c:pt idx="446">
                  <c:v>-2.6614045138942202</c:v>
                </c:pt>
                <c:pt idx="447">
                  <c:v>-2.6620799748646808</c:v>
                </c:pt>
                <c:pt idx="448">
                  <c:v>-2.6623300075245369</c:v>
                </c:pt>
                <c:pt idx="449">
                  <c:v>-2.6624286448770431</c:v>
                </c:pt>
                <c:pt idx="450">
                  <c:v>-2.6625661083764149</c:v>
                </c:pt>
                <c:pt idx="451">
                  <c:v>-2.6628845751950765</c:v>
                </c:pt>
                <c:pt idx="452">
                  <c:v>-2.6634930481039145</c:v>
                </c:pt>
                <c:pt idx="453">
                  <c:v>-2.6644098400172074</c:v>
                </c:pt>
                <c:pt idx="454">
                  <c:v>-2.6655130833024527</c:v>
                </c:pt>
                <c:pt idx="455">
                  <c:v>-2.6665725095401056</c:v>
                </c:pt>
                <c:pt idx="456">
                  <c:v>-2.6673347616775804</c:v>
                </c:pt>
                <c:pt idx="457">
                  <c:v>-2.6675954277873042</c:v>
                </c:pt>
                <c:pt idx="458">
                  <c:v>-2.6672672901360013</c:v>
                </c:pt>
                <c:pt idx="459">
                  <c:v>-2.6664278989762229</c:v>
                </c:pt>
                <c:pt idx="460">
                  <c:v>-2.6652597512778735</c:v>
                </c:pt>
                <c:pt idx="461">
                  <c:v>-2.6639476657196774</c:v>
                </c:pt>
                <c:pt idx="462">
                  <c:v>-2.6626462299675442</c:v>
                </c:pt>
                <c:pt idx="463">
                  <c:v>-2.6614650209937594</c:v>
                </c:pt>
                <c:pt idx="464">
                  <c:v>-2.660460029191861</c:v>
                </c:pt>
                <c:pt idx="465">
                  <c:v>-2.6596274635591772</c:v>
                </c:pt>
                <c:pt idx="466">
                  <c:v>-2.6589127719472345</c:v>
                </c:pt>
                <c:pt idx="467">
                  <c:v>-2.6582377666400707</c:v>
                </c:pt>
                <c:pt idx="468">
                  <c:v>-2.6575321090083128</c:v>
                </c:pt>
                <c:pt idx="469">
                  <c:v>-2.6567759225092593</c:v>
                </c:pt>
                <c:pt idx="470">
                  <c:v>-2.6560064456869612</c:v>
                </c:pt>
                <c:pt idx="471">
                  <c:v>-2.6552831082136583</c:v>
                </c:pt>
                <c:pt idx="472">
                  <c:v>-2.6546505166599217</c:v>
                </c:pt>
                <c:pt idx="473">
                  <c:v>-2.6541178253289268</c:v>
                </c:pt>
                <c:pt idx="474">
                  <c:v>-2.6536650370263897</c:v>
                </c:pt>
                <c:pt idx="475">
                  <c:v>-2.6532596796424053</c:v>
                </c:pt>
                <c:pt idx="476">
                  <c:v>-2.6528838628505058</c:v>
                </c:pt>
                <c:pt idx="477">
                  <c:v>-2.6525522175487009</c:v>
                </c:pt>
                <c:pt idx="478">
                  <c:v>-2.6523125719314682</c:v>
                </c:pt>
                <c:pt idx="479">
                  <c:v>-2.6522268834519789</c:v>
                </c:pt>
                <c:pt idx="480">
                  <c:v>-2.6523555315249436</c:v>
                </c:pt>
                <c:pt idx="481">
                  <c:v>-2.6527382822241492</c:v>
                </c:pt>
                <c:pt idx="482">
                  <c:v>-2.6533911505595094</c:v>
                </c:pt>
                <c:pt idx="483">
                  <c:v>-2.6543020926509193</c:v>
                </c:pt>
                <c:pt idx="484">
                  <c:v>-2.6554353656746756</c:v>
                </c:pt>
                <c:pt idx="485">
                  <c:v>-2.6567447874252998</c:v>
                </c:pt>
                <c:pt idx="486">
                  <c:v>-2.6581861335971722</c:v>
                </c:pt>
                <c:pt idx="487">
                  <c:v>-2.6597158621233525</c:v>
                </c:pt>
                <c:pt idx="488">
                  <c:v>-2.6612961371015245</c:v>
                </c:pt>
                <c:pt idx="489">
                  <c:v>-2.6629317104948527</c:v>
                </c:pt>
                <c:pt idx="490">
                  <c:v>-2.6646947069968863</c:v>
                </c:pt>
                <c:pt idx="491">
                  <c:v>-2.6666981449724481</c:v>
                </c:pt>
                <c:pt idx="492">
                  <c:v>-2.6690494589481029</c:v>
                </c:pt>
                <c:pt idx="493">
                  <c:v>-2.6718138194876677</c:v>
                </c:pt>
                <c:pt idx="494">
                  <c:v>-2.6750135370965711</c:v>
                </c:pt>
                <c:pt idx="495">
                  <c:v>-2.6786343262299965</c:v>
                </c:pt>
                <c:pt idx="496">
                  <c:v>-2.6826763884104863</c:v>
                </c:pt>
                <c:pt idx="497">
                  <c:v>-2.6872075497654113</c:v>
                </c:pt>
                <c:pt idx="498">
                  <c:v>-2.6923607665879792</c:v>
                </c:pt>
                <c:pt idx="499">
                  <c:v>-2.6983213289422752</c:v>
                </c:pt>
                <c:pt idx="500">
                  <c:v>-2.7053119335837637</c:v>
                </c:pt>
                <c:pt idx="501">
                  <c:v>-2.7136027058299597</c:v>
                </c:pt>
                <c:pt idx="502">
                  <c:v>-2.7234564313857819</c:v>
                </c:pt>
                <c:pt idx="503">
                  <c:v>-2.7349966140090243</c:v>
                </c:pt>
                <c:pt idx="504">
                  <c:v>-2.7481300598589429</c:v>
                </c:pt>
                <c:pt idx="505">
                  <c:v>-2.7625948069590547</c:v>
                </c:pt>
                <c:pt idx="506">
                  <c:v>-2.7781141035226153</c:v>
                </c:pt>
                <c:pt idx="507">
                  <c:v>-2.7944231593878071</c:v>
                </c:pt>
                <c:pt idx="508">
                  <c:v>-2.8112651040168326</c:v>
                </c:pt>
                <c:pt idx="509">
                  <c:v>-2.8283330668459197</c:v>
                </c:pt>
                <c:pt idx="510">
                  <c:v>-2.8452585955697631</c:v>
                </c:pt>
                <c:pt idx="511">
                  <c:v>-2.861814840651089</c:v>
                </c:pt>
                <c:pt idx="512">
                  <c:v>-2.8778437060829045</c:v>
                </c:pt>
                <c:pt idx="513">
                  <c:v>-2.8931742809048839</c:v>
                </c:pt>
                <c:pt idx="514">
                  <c:v>-2.9078596222961348</c:v>
                </c:pt>
                <c:pt idx="515">
                  <c:v>-2.9222652509624809</c:v>
                </c:pt>
                <c:pt idx="516">
                  <c:v>-2.9367513673172025</c:v>
                </c:pt>
                <c:pt idx="517">
                  <c:v>-2.9516499198553499</c:v>
                </c:pt>
                <c:pt idx="518">
                  <c:v>-2.9672767593561109</c:v>
                </c:pt>
                <c:pt idx="519">
                  <c:v>-2.9838571280688311</c:v>
                </c:pt>
                <c:pt idx="520">
                  <c:v>-3.0015240622491786</c:v>
                </c:pt>
                <c:pt idx="521">
                  <c:v>-3.0202733741403684</c:v>
                </c:pt>
                <c:pt idx="522">
                  <c:v>-3.0399418440147827</c:v>
                </c:pt>
                <c:pt idx="523">
                  <c:v>-3.0602390594371149</c:v>
                </c:pt>
                <c:pt idx="524">
                  <c:v>-3.0808285570785086</c:v>
                </c:pt>
                <c:pt idx="525">
                  <c:v>-3.1013882438908786</c:v>
                </c:pt>
                <c:pt idx="526">
                  <c:v>-3.1216965080957593</c:v>
                </c:pt>
                <c:pt idx="527">
                  <c:v>-3.141712626794082</c:v>
                </c:pt>
                <c:pt idx="528">
                  <c:v>-3.1615121214038235</c:v>
                </c:pt>
                <c:pt idx="529">
                  <c:v>-3.1811929251003561</c:v>
                </c:pt>
                <c:pt idx="530">
                  <c:v>-3.200847372147094</c:v>
                </c:pt>
                <c:pt idx="531">
                  <c:v>-3.2205449821256638</c:v>
                </c:pt>
                <c:pt idx="532">
                  <c:v>-3.2403241079917899</c:v>
                </c:pt>
                <c:pt idx="533">
                  <c:v>-3.2602172918591146</c:v>
                </c:pt>
                <c:pt idx="534">
                  <c:v>-3.2802650818277637</c:v>
                </c:pt>
                <c:pt idx="535">
                  <c:v>-3.3004878332839755</c:v>
                </c:pt>
                <c:pt idx="536">
                  <c:v>-3.3208636797297415</c:v>
                </c:pt>
                <c:pt idx="537">
                  <c:v>-3.3412615750080534</c:v>
                </c:pt>
                <c:pt idx="538">
                  <c:v>-3.361426214786305</c:v>
                </c:pt>
                <c:pt idx="539">
                  <c:v>-3.3810253334920981</c:v>
                </c:pt>
                <c:pt idx="540">
                  <c:v>-3.3998432041285058</c:v>
                </c:pt>
                <c:pt idx="541">
                  <c:v>-3.4178896625656723</c:v>
                </c:pt>
                <c:pt idx="542">
                  <c:v>-3.4351823757255464</c:v>
                </c:pt>
                <c:pt idx="543">
                  <c:v>-3.4516018791175043</c:v>
                </c:pt>
                <c:pt idx="544">
                  <c:v>-3.4669574980026994</c:v>
                </c:pt>
                <c:pt idx="545">
                  <c:v>-3.4810557592762916</c:v>
                </c:pt>
                <c:pt idx="546">
                  <c:v>-3.49371026881929</c:v>
                </c:pt>
                <c:pt idx="547">
                  <c:v>-3.504721162062673</c:v>
                </c:pt>
                <c:pt idx="548">
                  <c:v>-3.5139617691321248</c:v>
                </c:pt>
                <c:pt idx="549">
                  <c:v>-3.521455480430844</c:v>
                </c:pt>
                <c:pt idx="550">
                  <c:v>-3.5271809069124225</c:v>
                </c:pt>
                <c:pt idx="551">
                  <c:v>-3.5310239241136201</c:v>
                </c:pt>
                <c:pt idx="552">
                  <c:v>-3.5331435004807599</c:v>
                </c:pt>
                <c:pt idx="553">
                  <c:v>-3.5342711218373886</c:v>
                </c:pt>
                <c:pt idx="554">
                  <c:v>-3.5353140594552719</c:v>
                </c:pt>
                <c:pt idx="555">
                  <c:v>-3.5372556574035516</c:v>
                </c:pt>
                <c:pt idx="556">
                  <c:v>-3.5408048280628828</c:v>
                </c:pt>
                <c:pt idx="557">
                  <c:v>-3.5461126964619392</c:v>
                </c:pt>
                <c:pt idx="558">
                  <c:v>-3.5526369141059049</c:v>
                </c:pt>
                <c:pt idx="559">
                  <c:v>-3.5596866536184972</c:v>
                </c:pt>
                <c:pt idx="560">
                  <c:v>-3.5666932545459287</c:v>
                </c:pt>
                <c:pt idx="561">
                  <c:v>-3.5731868042130053</c:v>
                </c:pt>
                <c:pt idx="562">
                  <c:v>-3.5787818622609073</c:v>
                </c:pt>
                <c:pt idx="563">
                  <c:v>-3.5832963121111936</c:v>
                </c:pt>
                <c:pt idx="564">
                  <c:v>-3.586759336093702</c:v>
                </c:pt>
                <c:pt idx="565">
                  <c:v>-3.5893020372115334</c:v>
                </c:pt>
                <c:pt idx="566">
                  <c:v>-3.5911694396180383</c:v>
                </c:pt>
                <c:pt idx="567">
                  <c:v>-3.5926135405811634</c:v>
                </c:pt>
                <c:pt idx="568">
                  <c:v>-3.5938212720990497</c:v>
                </c:pt>
                <c:pt idx="569">
                  <c:v>-3.594942998025159</c:v>
                </c:pt>
                <c:pt idx="570">
                  <c:v>-3.5961546430218623</c:v>
                </c:pt>
                <c:pt idx="571">
                  <c:v>-3.5975839854267471</c:v>
                </c:pt>
                <c:pt idx="572">
                  <c:v>-3.599240914078123</c:v>
                </c:pt>
                <c:pt idx="573">
                  <c:v>-3.6010411256376491</c:v>
                </c:pt>
                <c:pt idx="574">
                  <c:v>-3.6028143736465554</c:v>
                </c:pt>
                <c:pt idx="575">
                  <c:v>-3.6043360545937357</c:v>
                </c:pt>
                <c:pt idx="576">
                  <c:v>-3.6053896109172636</c:v>
                </c:pt>
                <c:pt idx="577">
                  <c:v>-3.6058320322976387</c:v>
                </c:pt>
                <c:pt idx="578">
                  <c:v>-3.6056477057512755</c:v>
                </c:pt>
                <c:pt idx="579">
                  <c:v>-3.6049870204543191</c:v>
                </c:pt>
                <c:pt idx="580">
                  <c:v>-3.6040761196713809</c:v>
                </c:pt>
                <c:pt idx="581">
                  <c:v>-3.60311785151388</c:v>
                </c:pt>
                <c:pt idx="582">
                  <c:v>-3.6022671334363383</c:v>
                </c:pt>
                <c:pt idx="583">
                  <c:v>-3.6016197916631594</c:v>
                </c:pt>
                <c:pt idx="584">
                  <c:v>-3.6012076479980712</c:v>
                </c:pt>
                <c:pt idx="585">
                  <c:v>-3.6009903799775542</c:v>
                </c:pt>
                <c:pt idx="586">
                  <c:v>-3.6008736942790782</c:v>
                </c:pt>
                <c:pt idx="587">
                  <c:v>-3.6007510040259398</c:v>
                </c:pt>
                <c:pt idx="588">
                  <c:v>-3.600547831386697</c:v>
                </c:pt>
                <c:pt idx="589">
                  <c:v>-3.6002487257468414</c:v>
                </c:pt>
                <c:pt idx="590">
                  <c:v>-3.5998945996221834</c:v>
                </c:pt>
                <c:pt idx="591">
                  <c:v>-3.5995544316092687</c:v>
                </c:pt>
                <c:pt idx="592">
                  <c:v>-3.5992900607444627</c:v>
                </c:pt>
                <c:pt idx="593">
                  <c:v>-3.599144516124742</c:v>
                </c:pt>
                <c:pt idx="594">
                  <c:v>-3.5991421303476412</c:v>
                </c:pt>
                <c:pt idx="595">
                  <c:v>-3.5992963402602913</c:v>
                </c:pt>
                <c:pt idx="596">
                  <c:v>-3.5996132193199846</c:v>
                </c:pt>
                <c:pt idx="597">
                  <c:v>-3.6001027542667043</c:v>
                </c:pt>
                <c:pt idx="598">
                  <c:v>-3.6007888174742466</c:v>
                </c:pt>
                <c:pt idx="599">
                  <c:v>-3.6017039712439298</c:v>
                </c:pt>
                <c:pt idx="600">
                  <c:v>-3.6028775884141586</c:v>
                </c:pt>
                <c:pt idx="601">
                  <c:v>-3.6043120990072053</c:v>
                </c:pt>
                <c:pt idx="602">
                  <c:v>-3.6059837825119163</c:v>
                </c:pt>
                <c:pt idx="603">
                  <c:v>-3.6078520936316445</c:v>
                </c:pt>
                <c:pt idx="604">
                  <c:v>-3.6098705549266543</c:v>
                </c:pt>
                <c:pt idx="605">
                  <c:v>-3.6120060104138325</c:v>
                </c:pt>
                <c:pt idx="606">
                  <c:v>-3.6142279265595429</c:v>
                </c:pt>
                <c:pt idx="607">
                  <c:v>-3.6165028801867907</c:v>
                </c:pt>
                <c:pt idx="608">
                  <c:v>-3.61880876745309</c:v>
                </c:pt>
                <c:pt idx="609">
                  <c:v>-3.6211732063550159</c:v>
                </c:pt>
                <c:pt idx="610">
                  <c:v>-3.6236937181324258</c:v>
                </c:pt>
                <c:pt idx="611">
                  <c:v>-3.6264954737997122</c:v>
                </c:pt>
                <c:pt idx="612">
                  <c:v>-3.6297150081270191</c:v>
                </c:pt>
                <c:pt idx="613">
                  <c:v>-3.6334645443773046</c:v>
                </c:pt>
                <c:pt idx="614">
                  <c:v>-3.6377991801968173</c:v>
                </c:pt>
                <c:pt idx="615">
                  <c:v>-3.6427160552193665</c:v>
                </c:pt>
                <c:pt idx="616">
                  <c:v>-3.6482176119554617</c:v>
                </c:pt>
                <c:pt idx="617">
                  <c:v>-3.6543738171532838</c:v>
                </c:pt>
                <c:pt idx="618">
                  <c:v>-3.6613249660239213</c:v>
                </c:pt>
                <c:pt idx="619">
                  <c:v>-3.6692836489437459</c:v>
                </c:pt>
                <c:pt idx="620">
                  <c:v>-3.6785454656352341</c:v>
                </c:pt>
                <c:pt idx="621">
                  <c:v>-3.6894430106013876</c:v>
                </c:pt>
                <c:pt idx="622">
                  <c:v>-3.7021878373954937</c:v>
                </c:pt>
                <c:pt idx="623">
                  <c:v>-3.7166866165208847</c:v>
                </c:pt>
                <c:pt idx="624">
                  <c:v>-3.7326338756910342</c:v>
                </c:pt>
                <c:pt idx="625">
                  <c:v>-3.7497202335443163</c:v>
                </c:pt>
                <c:pt idx="626">
                  <c:v>-3.7676334784504633</c:v>
                </c:pt>
                <c:pt idx="627">
                  <c:v>-3.7860460651622088</c:v>
                </c:pt>
                <c:pt idx="628">
                  <c:v>-3.80454207966386</c:v>
                </c:pt>
                <c:pt idx="629">
                  <c:v>-3.8227656527144926</c:v>
                </c:pt>
                <c:pt idx="630">
                  <c:v>-3.8405969395905424</c:v>
                </c:pt>
                <c:pt idx="631">
                  <c:v>-3.8578786651963326</c:v>
                </c:pt>
                <c:pt idx="632">
                  <c:v>-3.8743866238821685</c:v>
                </c:pt>
                <c:pt idx="633">
                  <c:v>-3.890245999294303</c:v>
                </c:pt>
                <c:pt idx="634">
                  <c:v>-3.9058685475253787</c:v>
                </c:pt>
                <c:pt idx="635">
                  <c:v>-3.9216241720889968</c:v>
                </c:pt>
                <c:pt idx="636">
                  <c:v>-3.9378871113608973</c:v>
                </c:pt>
                <c:pt idx="637">
                  <c:v>-3.9549888007648324</c:v>
                </c:pt>
                <c:pt idx="638">
                  <c:v>-3.9731368809253182</c:v>
                </c:pt>
                <c:pt idx="639">
                  <c:v>-3.9923961350175206</c:v>
                </c:pt>
                <c:pt idx="640">
                  <c:v>-4.0126585164142812</c:v>
                </c:pt>
                <c:pt idx="641">
                  <c:v>-4.0336755309253887</c:v>
                </c:pt>
                <c:pt idx="642">
                  <c:v>-4.0551154684304453</c:v>
                </c:pt>
                <c:pt idx="643">
                  <c:v>-4.0766282542355663</c:v>
                </c:pt>
                <c:pt idx="644">
                  <c:v>-4.0979113814207544</c:v>
                </c:pt>
                <c:pt idx="645">
                  <c:v>-4.118840766127855</c:v>
                </c:pt>
                <c:pt idx="646">
                  <c:v>-4.1394521909711148</c:v>
                </c:pt>
                <c:pt idx="647">
                  <c:v>-4.1598361012110932</c:v>
                </c:pt>
                <c:pt idx="648">
                  <c:v>-4.1800796834045642</c:v>
                </c:pt>
                <c:pt idx="649">
                  <c:v>-4.2002634127400071</c:v>
                </c:pt>
                <c:pt idx="650">
                  <c:v>-4.2204593402016606</c:v>
                </c:pt>
                <c:pt idx="651">
                  <c:v>-4.24074493841084</c:v>
                </c:pt>
                <c:pt idx="652">
                  <c:v>-4.2612073187367701</c:v>
                </c:pt>
                <c:pt idx="653">
                  <c:v>-4.28190496304929</c:v>
                </c:pt>
                <c:pt idx="654">
                  <c:v>-4.3028153294020592</c:v>
                </c:pt>
                <c:pt idx="655">
                  <c:v>-4.3237828711872393</c:v>
                </c:pt>
                <c:pt idx="656">
                  <c:v>-4.3445140902509429</c:v>
                </c:pt>
                <c:pt idx="657">
                  <c:v>-4.364683297804496</c:v>
                </c:pt>
                <c:pt idx="658">
                  <c:v>-4.3840753847225633</c:v>
                </c:pt>
                <c:pt idx="659">
                  <c:v>-4.4026336171054403</c:v>
                </c:pt>
                <c:pt idx="660">
                  <c:v>-4.4203262589213947</c:v>
                </c:pt>
                <c:pt idx="661">
                  <c:v>-4.4370481484880031</c:v>
                </c:pt>
                <c:pt idx="662">
                  <c:v>-4.4526421604385655</c:v>
                </c:pt>
                <c:pt idx="663">
                  <c:v>-4.4669193612394587</c:v>
                </c:pt>
                <c:pt idx="664">
                  <c:v>-4.4796809588839448</c:v>
                </c:pt>
                <c:pt idx="665">
                  <c:v>-4.4907418334157416</c:v>
                </c:pt>
                <c:pt idx="666">
                  <c:v>-4.5000374611838403</c:v>
                </c:pt>
                <c:pt idx="667">
                  <c:v>-4.5076689464899182</c:v>
                </c:pt>
                <c:pt idx="668">
                  <c:v>-4.5137384441303583</c:v>
                </c:pt>
                <c:pt idx="669">
                  <c:v>-4.5181760127293682</c:v>
                </c:pt>
                <c:pt idx="670">
                  <c:v>-4.5210538399151465</c:v>
                </c:pt>
                <c:pt idx="671">
                  <c:v>-4.5231735878482739</c:v>
                </c:pt>
                <c:pt idx="672">
                  <c:v>-4.5254355796614023</c:v>
                </c:pt>
                <c:pt idx="673">
                  <c:v>-4.5288100395239201</c:v>
                </c:pt>
                <c:pt idx="674">
                  <c:v>-4.5337910220158939</c:v>
                </c:pt>
                <c:pt idx="675">
                  <c:v>-4.5402041775911615</c:v>
                </c:pt>
                <c:pt idx="676">
                  <c:v>-4.5473900920631483</c:v>
                </c:pt>
                <c:pt idx="677">
                  <c:v>-4.5547427536703928</c:v>
                </c:pt>
                <c:pt idx="678">
                  <c:v>-4.5618200205936068</c:v>
                </c:pt>
                <c:pt idx="679">
                  <c:v>-4.568267029485499</c:v>
                </c:pt>
                <c:pt idx="680">
                  <c:v>-4.5738776986256555</c:v>
                </c:pt>
                <c:pt idx="681">
                  <c:v>-4.5785870275832314</c:v>
                </c:pt>
                <c:pt idx="682">
                  <c:v>-4.5822955244775958</c:v>
                </c:pt>
                <c:pt idx="683">
                  <c:v>-4.585000504316433</c:v>
                </c:pt>
                <c:pt idx="684">
                  <c:v>-4.5869878970159634</c:v>
                </c:pt>
                <c:pt idx="685">
                  <c:v>-4.588646831907103</c:v>
                </c:pt>
                <c:pt idx="686">
                  <c:v>-4.5903154991746256</c:v>
                </c:pt>
                <c:pt idx="687">
                  <c:v>-4.5922386137805074</c:v>
                </c:pt>
                <c:pt idx="688">
                  <c:v>-4.5945486870032566</c:v>
                </c:pt>
                <c:pt idx="689">
                  <c:v>-4.5972090795125791</c:v>
                </c:pt>
                <c:pt idx="690">
                  <c:v>-4.6000578816065989</c:v>
                </c:pt>
                <c:pt idx="691">
                  <c:v>-4.6028289169282193</c:v>
                </c:pt>
                <c:pt idx="692">
                  <c:v>-4.6052023963936852</c:v>
                </c:pt>
                <c:pt idx="693">
                  <c:v>-4.6068932361503281</c:v>
                </c:pt>
                <c:pt idx="694">
                  <c:v>-4.6077512329716264</c:v>
                </c:pt>
                <c:pt idx="695">
                  <c:v>-4.60788843789254</c:v>
                </c:pt>
                <c:pt idx="696">
                  <c:v>-4.607614995657431</c:v>
                </c:pt>
                <c:pt idx="697">
                  <c:v>-4.6072337174441813</c:v>
                </c:pt>
                <c:pt idx="698">
                  <c:v>-4.6069476828688662</c:v>
                </c:pt>
                <c:pt idx="699">
                  <c:v>-4.60688993461976</c:v>
                </c:pt>
                <c:pt idx="700">
                  <c:v>-4.6071202785529719</c:v>
                </c:pt>
                <c:pt idx="701">
                  <c:v>-4.6075998800368927</c:v>
                </c:pt>
                <c:pt idx="702">
                  <c:v>-4.6082146388882821</c:v>
                </c:pt>
                <c:pt idx="703">
                  <c:v>-4.6088351164567563</c:v>
                </c:pt>
                <c:pt idx="704">
                  <c:v>-4.6093769544425713</c:v>
                </c:pt>
                <c:pt idx="705">
                  <c:v>-4.6098020527346879</c:v>
                </c:pt>
                <c:pt idx="706">
                  <c:v>-4.6101086568294072</c:v>
                </c:pt>
                <c:pt idx="707">
                  <c:v>-4.6103190355081027</c:v>
                </c:pt>
                <c:pt idx="708">
                  <c:v>-4.6104725201120935</c:v>
                </c:pt>
                <c:pt idx="709">
                  <c:v>-4.6106102072946626</c:v>
                </c:pt>
                <c:pt idx="710">
                  <c:v>-4.6107567629234705</c:v>
                </c:pt>
                <c:pt idx="711">
                  <c:v>-4.6109145616832246</c:v>
                </c:pt>
                <c:pt idx="712">
                  <c:v>-4.6110879797955633</c:v>
                </c:pt>
                <c:pt idx="713">
                  <c:v>-4.611305100459294</c:v>
                </c:pt>
                <c:pt idx="714">
                  <c:v>-4.6116210304364449</c:v>
                </c:pt>
                <c:pt idx="715">
                  <c:v>-4.6121032014704992</c:v>
                </c:pt>
                <c:pt idx="716">
                  <c:v>-4.6128129932427173</c:v>
                </c:pt>
                <c:pt idx="717">
                  <c:v>-4.613797574256532</c:v>
                </c:pt>
                <c:pt idx="718">
                  <c:v>-4.6150830164952827</c:v>
                </c:pt>
                <c:pt idx="719">
                  <c:v>-4.6166704904336884</c:v>
                </c:pt>
                <c:pt idx="720">
                  <c:v>-4.6185392813721702</c:v>
                </c:pt>
                <c:pt idx="721">
                  <c:v>-4.620655627616495</c:v>
                </c:pt>
                <c:pt idx="722">
                  <c:v>-4.6229827345430818</c:v>
                </c:pt>
                <c:pt idx="723">
                  <c:v>-4.6254896073649965</c:v>
                </c:pt>
                <c:pt idx="724">
                  <c:v>-4.6281441628879447</c:v>
                </c:pt>
                <c:pt idx="725">
                  <c:v>-4.6309112426362775</c:v>
                </c:pt>
                <c:pt idx="726">
                  <c:v>-4.6337737645905506</c:v>
                </c:pt>
                <c:pt idx="727">
                  <c:v>-4.6367583577333145</c:v>
                </c:pt>
                <c:pt idx="728">
                  <c:v>-4.6399676550217581</c:v>
                </c:pt>
                <c:pt idx="729">
                  <c:v>-4.6435337610834129</c:v>
                </c:pt>
                <c:pt idx="730">
                  <c:v>-4.6475674693173037</c:v>
                </c:pt>
                <c:pt idx="731">
                  <c:v>-4.6521304289083378</c:v>
                </c:pt>
                <c:pt idx="732">
                  <c:v>-4.6572498036076091</c:v>
                </c:pt>
                <c:pt idx="733">
                  <c:v>-4.6629631151263418</c:v>
                </c:pt>
                <c:pt idx="734">
                  <c:v>-4.6693523746488417</c:v>
                </c:pt>
                <c:pt idx="735">
                  <c:v>-4.6765439700138529</c:v>
                </c:pt>
                <c:pt idx="736">
                  <c:v>-4.684727192857487</c:v>
                </c:pt>
                <c:pt idx="737">
                  <c:v>-4.6941654078674002</c:v>
                </c:pt>
                <c:pt idx="738">
                  <c:v>-4.705211364656023</c:v>
                </c:pt>
                <c:pt idx="739">
                  <c:v>-4.7181763154422223</c:v>
                </c:pt>
                <c:pt idx="740">
                  <c:v>-4.7330287901460881</c:v>
                </c:pt>
                <c:pt idx="741">
                  <c:v>-4.7494403394626765</c:v>
                </c:pt>
                <c:pt idx="742">
                  <c:v>-4.7670599833279574</c:v>
                </c:pt>
                <c:pt idx="743">
                  <c:v>-4.7855338702765042</c:v>
                </c:pt>
                <c:pt idx="744">
                  <c:v>-4.8044534543718083</c:v>
                </c:pt>
                <c:pt idx="745">
                  <c:v>-4.8233824045595384</c:v>
                </c:pt>
                <c:pt idx="746">
                  <c:v>-4.8420830413215397</c:v>
                </c:pt>
                <c:pt idx="747">
                  <c:v>-4.8605447885969895</c:v>
                </c:pt>
                <c:pt idx="748">
                  <c:v>-4.8786383247102227</c:v>
                </c:pt>
                <c:pt idx="749">
                  <c:v>-4.8961096201565253</c:v>
                </c:pt>
                <c:pt idx="750">
                  <c:v>-4.9129047240313959</c:v>
                </c:pt>
                <c:pt idx="751">
                  <c:v>-4.9292646619176628</c:v>
                </c:pt>
                <c:pt idx="752">
                  <c:v>-4.9455030554571477</c:v>
                </c:pt>
                <c:pt idx="753">
                  <c:v>-4.9619284314051866</c:v>
                </c:pt>
                <c:pt idx="754">
                  <c:v>-4.9788303082531451</c:v>
                </c:pt>
                <c:pt idx="755">
                  <c:v>-4.9964121179465737</c:v>
                </c:pt>
                <c:pt idx="756">
                  <c:v>-5.0147410532502201</c:v>
                </c:pt>
                <c:pt idx="757">
                  <c:v>-5.0337860901278377</c:v>
                </c:pt>
                <c:pt idx="758">
                  <c:v>-5.0534507064497394</c:v>
                </c:pt>
                <c:pt idx="759">
                  <c:v>-5.0735860826367221</c:v>
                </c:pt>
                <c:pt idx="760">
                  <c:v>-5.0940262152759148</c:v>
                </c:pt>
                <c:pt idx="761">
                  <c:v>-5.1145986509395271</c:v>
                </c:pt>
                <c:pt idx="762">
                  <c:v>-5.1351571106161273</c:v>
                </c:pt>
                <c:pt idx="763">
                  <c:v>-5.1556691523505531</c:v>
                </c:pt>
                <c:pt idx="764">
                  <c:v>-5.1761697836416891</c:v>
                </c:pt>
                <c:pt idx="765">
                  <c:v>-5.1966999796859401</c:v>
                </c:pt>
                <c:pt idx="766">
                  <c:v>-5.2172642188897775</c:v>
                </c:pt>
                <c:pt idx="767">
                  <c:v>-5.237848198234798</c:v>
                </c:pt>
                <c:pt idx="768">
                  <c:v>-5.2584313935314713</c:v>
                </c:pt>
                <c:pt idx="769">
                  <c:v>-5.2790034546112095</c:v>
                </c:pt>
                <c:pt idx="770">
                  <c:v>-5.2995841891605826</c:v>
                </c:pt>
                <c:pt idx="771">
                  <c:v>-5.3202138892912556</c:v>
                </c:pt>
                <c:pt idx="772">
                  <c:v>-5.3409303862604824</c:v>
                </c:pt>
                <c:pt idx="773">
                  <c:v>-5.3617081507751845</c:v>
                </c:pt>
                <c:pt idx="774">
                  <c:v>-5.3823816719788082</c:v>
                </c:pt>
                <c:pt idx="775">
                  <c:v>-5.4026571537095176</c:v>
                </c:pt>
                <c:pt idx="776">
                  <c:v>-5.4222808112353942</c:v>
                </c:pt>
                <c:pt idx="777">
                  <c:v>-5.4412000201667228</c:v>
                </c:pt>
                <c:pt idx="778">
                  <c:v>-5.4594690148565581</c:v>
                </c:pt>
                <c:pt idx="779">
                  <c:v>-5.4770706542088963</c:v>
                </c:pt>
                <c:pt idx="780">
                  <c:v>-5.4938612652960686</c:v>
                </c:pt>
                <c:pt idx="781">
                  <c:v>-5.5095917152765166</c:v>
                </c:pt>
                <c:pt idx="782">
                  <c:v>-5.5239289937525395</c:v>
                </c:pt>
                <c:pt idx="783">
                  <c:v>-5.5364970017595683</c:v>
                </c:pt>
                <c:pt idx="784">
                  <c:v>-5.5470206395409765</c:v>
                </c:pt>
                <c:pt idx="785">
                  <c:v>-5.5555159457520471</c:v>
                </c:pt>
                <c:pt idx="786">
                  <c:v>-5.5621008767698923</c:v>
                </c:pt>
                <c:pt idx="787">
                  <c:v>-5.5668672170127937</c:v>
                </c:pt>
                <c:pt idx="788">
                  <c:v>-5.5700242601543097</c:v>
                </c:pt>
                <c:pt idx="789">
                  <c:v>-5.5722425619306746</c:v>
                </c:pt>
                <c:pt idx="790">
                  <c:v>-5.5743385979864053</c:v>
                </c:pt>
                <c:pt idx="791">
                  <c:v>-5.5772136581660989</c:v>
                </c:pt>
                <c:pt idx="792">
                  <c:v>-5.5816228076582837</c:v>
                </c:pt>
                <c:pt idx="793">
                  <c:v>-5.587735354316405</c:v>
                </c:pt>
                <c:pt idx="794">
                  <c:v>-5.5950041503815999</c:v>
                </c:pt>
                <c:pt idx="795">
                  <c:v>-5.6027095544531145</c:v>
                </c:pt>
                <c:pt idx="796">
                  <c:v>-5.6102829055746763</c:v>
                </c:pt>
                <c:pt idx="797">
                  <c:v>-5.6172757983130808</c:v>
                </c:pt>
                <c:pt idx="798">
                  <c:v>-5.6233978478215594</c:v>
                </c:pt>
                <c:pt idx="799">
                  <c:v>-5.6285381839927613</c:v>
                </c:pt>
                <c:pt idx="800">
                  <c:v>-5.6326792147494134</c:v>
                </c:pt>
                <c:pt idx="801">
                  <c:v>-5.6358683435708228</c:v>
                </c:pt>
                <c:pt idx="802">
                  <c:v>-5.6383502266825394</c:v>
                </c:pt>
                <c:pt idx="803">
                  <c:v>-5.6404653652698142</c:v>
                </c:pt>
                <c:pt idx="804">
                  <c:v>-5.6425190008209656</c:v>
                </c:pt>
                <c:pt idx="805">
                  <c:v>-5.6447516036111471</c:v>
                </c:pt>
                <c:pt idx="806">
                  <c:v>-5.6473411311001644</c:v>
                </c:pt>
                <c:pt idx="807">
                  <c:v>-5.6503464536769528</c:v>
                </c:pt>
                <c:pt idx="808">
                  <c:v>-5.6536480330242798</c:v>
                </c:pt>
                <c:pt idx="809">
                  <c:v>-5.6570280714294574</c:v>
                </c:pt>
                <c:pt idx="810">
                  <c:v>-5.6602052508976524</c:v>
                </c:pt>
                <c:pt idx="811">
                  <c:v>-5.6628846939907023</c:v>
                </c:pt>
                <c:pt idx="812">
                  <c:v>-5.664840919288487</c:v>
                </c:pt>
                <c:pt idx="813">
                  <c:v>-5.6659955548328167</c:v>
                </c:pt>
                <c:pt idx="814">
                  <c:v>-5.6664531128635067</c:v>
                </c:pt>
                <c:pt idx="815">
                  <c:v>-5.6664312595460702</c:v>
                </c:pt>
                <c:pt idx="816">
                  <c:v>-5.6661646112638326</c:v>
                </c:pt>
                <c:pt idx="817">
                  <c:v>-5.6658642897710525</c:v>
                </c:pt>
                <c:pt idx="818">
                  <c:v>-5.6657050065760277</c:v>
                </c:pt>
                <c:pt idx="819">
                  <c:v>-5.6658056909045138</c:v>
                </c:pt>
                <c:pt idx="820">
                  <c:v>-5.6662119204649244</c:v>
                </c:pt>
                <c:pt idx="821">
                  <c:v>-5.6668816255975152</c:v>
                </c:pt>
                <c:pt idx="822">
                  <c:v>-5.6677009683048718</c:v>
                </c:pt>
                <c:pt idx="823">
                  <c:v>-5.6685414861677748</c:v>
                </c:pt>
                <c:pt idx="824">
                  <c:v>-5.6693190822223984</c:v>
                </c:pt>
                <c:pt idx="825">
                  <c:v>-5.6700052401900765</c:v>
                </c:pt>
                <c:pt idx="826">
                  <c:v>-5.6706042744877063</c:v>
                </c:pt>
                <c:pt idx="827">
                  <c:v>-5.6711287772135375</c:v>
                </c:pt>
                <c:pt idx="828">
                  <c:v>-5.6715951190031859</c:v>
                </c:pt>
                <c:pt idx="829">
                  <c:v>-5.6720308168353943</c:v>
                </c:pt>
                <c:pt idx="830">
                  <c:v>-5.6724703656057871</c:v>
                </c:pt>
                <c:pt idx="831">
                  <c:v>-5.6729509045888973</c:v>
                </c:pt>
                <c:pt idx="832">
                  <c:v>-5.6735139157373817</c:v>
                </c:pt>
                <c:pt idx="833">
                  <c:v>-5.6742039813053768</c:v>
                </c:pt>
                <c:pt idx="834">
                  <c:v>-5.6750698399952464</c:v>
                </c:pt>
                <c:pt idx="835">
                  <c:v>-5.6761630082316543</c:v>
                </c:pt>
                <c:pt idx="836">
                  <c:v>-5.6775330989020745</c:v>
                </c:pt>
                <c:pt idx="837">
                  <c:v>-5.6792187048137279</c:v>
                </c:pt>
                <c:pt idx="838">
                  <c:v>-5.6812297158330303</c:v>
                </c:pt>
                <c:pt idx="839">
                  <c:v>-5.6835353203057872</c:v>
                </c:pt>
                <c:pt idx="840">
                  <c:v>-5.6860753061142999</c:v>
                </c:pt>
                <c:pt idx="841">
                  <c:v>-5.6887914864564255</c:v>
                </c:pt>
                <c:pt idx="842">
                  <c:v>-5.6916466510985328</c:v>
                </c:pt>
                <c:pt idx="843">
                  <c:v>-5.6946244015789134</c:v>
                </c:pt>
                <c:pt idx="844">
                  <c:v>-5.6977126093691153</c:v>
                </c:pt>
                <c:pt idx="845">
                  <c:v>-5.7008993128828136</c:v>
                </c:pt>
                <c:pt idx="846">
                  <c:v>-5.7041953229971938</c:v>
                </c:pt>
                <c:pt idx="847">
                  <c:v>-5.7076594164053258</c:v>
                </c:pt>
                <c:pt idx="848">
                  <c:v>-5.711391181668465</c:v>
                </c:pt>
                <c:pt idx="849">
                  <c:v>-5.715486923452314</c:v>
                </c:pt>
                <c:pt idx="850">
                  <c:v>-5.7200033630196518</c:v>
                </c:pt>
                <c:pt idx="851">
                  <c:v>-5.7249539912947505</c:v>
                </c:pt>
                <c:pt idx="852">
                  <c:v>-5.7303377835595368</c:v>
                </c:pt>
                <c:pt idx="853">
                  <c:v>-5.736197383027136</c:v>
                </c:pt>
                <c:pt idx="854">
                  <c:v>-5.7426508123156195</c:v>
                </c:pt>
                <c:pt idx="855">
                  <c:v>-5.7498872256888705</c:v>
                </c:pt>
                <c:pt idx="856">
                  <c:v>-5.7581611866348572</c:v>
                </c:pt>
                <c:pt idx="857">
                  <c:v>-5.7678036004436848</c:v>
                </c:pt>
                <c:pt idx="858">
                  <c:v>-5.779169097588758</c:v>
                </c:pt>
                <c:pt idx="859">
                  <c:v>-5.7924814326626661</c:v>
                </c:pt>
                <c:pt idx="860">
                  <c:v>-5.8076551850987608</c:v>
                </c:pt>
                <c:pt idx="861">
                  <c:v>-5.8243481076645116</c:v>
                </c:pt>
                <c:pt idx="862">
                  <c:v>-5.8422191001019064</c:v>
                </c:pt>
                <c:pt idx="863">
                  <c:v>-5.8609516704843916</c:v>
                </c:pt>
                <c:pt idx="864">
                  <c:v>-5.8802188797031212</c:v>
                </c:pt>
                <c:pt idx="865">
                  <c:v>-5.8995906216955998</c:v>
                </c:pt>
                <c:pt idx="866">
                  <c:v>-5.9186281864103751</c:v>
                </c:pt>
                <c:pt idx="867">
                  <c:v>-5.9371776476676015</c:v>
                </c:pt>
                <c:pt idx="868">
                  <c:v>-5.9552984616124229</c:v>
                </c:pt>
                <c:pt idx="869">
                  <c:v>-5.972969105396631</c:v>
                </c:pt>
                <c:pt idx="870">
                  <c:v>-5.9902563558364603</c:v>
                </c:pt>
                <c:pt idx="871">
                  <c:v>-6.0074304503379237</c:v>
                </c:pt>
                <c:pt idx="872">
                  <c:v>-6.0247811224903867</c:v>
                </c:pt>
                <c:pt idx="873">
                  <c:v>-6.0426031554065869</c:v>
                </c:pt>
                <c:pt idx="874">
                  <c:v>-6.0611255695759647</c:v>
                </c:pt>
                <c:pt idx="875">
                  <c:v>-6.0804809150476098</c:v>
                </c:pt>
                <c:pt idx="876">
                  <c:v>-6.1007079853064399</c:v>
                </c:pt>
                <c:pt idx="877">
                  <c:v>-6.121733873146499</c:v>
                </c:pt>
                <c:pt idx="878">
                  <c:v>-6.1433827301754418</c:v>
                </c:pt>
                <c:pt idx="879">
                  <c:v>-6.1654388045638449</c:v>
                </c:pt>
                <c:pt idx="880">
                  <c:v>-6.1876777522399893</c:v>
                </c:pt>
                <c:pt idx="881">
                  <c:v>-6.2099014198937281</c:v>
                </c:pt>
                <c:pt idx="882">
                  <c:v>-6.2320022963276962</c:v>
                </c:pt>
                <c:pt idx="883">
                  <c:v>-6.2539879842695916</c:v>
                </c:pt>
                <c:pt idx="884">
                  <c:v>-6.2759008250896251</c:v>
                </c:pt>
                <c:pt idx="885">
                  <c:v>-6.2977728979393506</c:v>
                </c:pt>
                <c:pt idx="886">
                  <c:v>-6.3196312748047667</c:v>
                </c:pt>
                <c:pt idx="887">
                  <c:v>-6.3414934467520467</c:v>
                </c:pt>
                <c:pt idx="888">
                  <c:v>-6.3633669564711957</c:v>
                </c:pt>
                <c:pt idx="889">
                  <c:v>-6.3852758968106977</c:v>
                </c:pt>
                <c:pt idx="890">
                  <c:v>-6.4072439113840716</c:v>
                </c:pt>
                <c:pt idx="891">
                  <c:v>-6.4292788960305316</c:v>
                </c:pt>
                <c:pt idx="892">
                  <c:v>-6.4513481085338862</c:v>
                </c:pt>
                <c:pt idx="893">
                  <c:v>-6.4732921645112391</c:v>
                </c:pt>
                <c:pt idx="894">
                  <c:v>-6.4947894817333358</c:v>
                </c:pt>
                <c:pt idx="895">
                  <c:v>-6.5154988415541242</c:v>
                </c:pt>
                <c:pt idx="896">
                  <c:v>-6.5353341283308248</c:v>
                </c:pt>
                <c:pt idx="897">
                  <c:v>-6.5543303101987016</c:v>
                </c:pt>
                <c:pt idx="898">
                  <c:v>-6.5723946704233658</c:v>
                </c:pt>
                <c:pt idx="899">
                  <c:v>-6.5893170908035037</c:v>
                </c:pt>
                <c:pt idx="900">
                  <c:v>-6.6048749166149863</c:v>
                </c:pt>
                <c:pt idx="901">
                  <c:v>-6.6188138377712695</c:v>
                </c:pt>
                <c:pt idx="902">
                  <c:v>-6.6307854183637813</c:v>
                </c:pt>
                <c:pt idx="903">
                  <c:v>-6.6404940904743261</c:v>
                </c:pt>
                <c:pt idx="904">
                  <c:v>-6.6480364140465689</c:v>
                </c:pt>
                <c:pt idx="905">
                  <c:v>-6.6536672851960317</c:v>
                </c:pt>
                <c:pt idx="906">
                  <c:v>-6.6574264726246755</c:v>
                </c:pt>
                <c:pt idx="907">
                  <c:v>-6.6593918637917824</c:v>
                </c:pt>
                <c:pt idx="908">
                  <c:v>-6.6600339144771565</c:v>
                </c:pt>
                <c:pt idx="909">
                  <c:v>-6.6601416179706234</c:v>
                </c:pt>
                <c:pt idx="910">
                  <c:v>-6.6609600162503151</c:v>
                </c:pt>
                <c:pt idx="911">
                  <c:v>-6.6642579741489865</c:v>
                </c:pt>
                <c:pt idx="912">
                  <c:v>-6.6703308633422891</c:v>
                </c:pt>
                <c:pt idx="913">
                  <c:v>-6.6780533025006665</c:v>
                </c:pt>
                <c:pt idx="914">
                  <c:v>-6.6863128799139115</c:v>
                </c:pt>
                <c:pt idx="915">
                  <c:v>-6.6943125805724062</c:v>
                </c:pt>
                <c:pt idx="916">
                  <c:v>-6.7014462325157176</c:v>
                </c:pt>
                <c:pt idx="917">
                  <c:v>-6.7075625203099314</c:v>
                </c:pt>
                <c:pt idx="918">
                  <c:v>-6.7128371461610552</c:v>
                </c:pt>
                <c:pt idx="919">
                  <c:v>-6.7174450355746433</c:v>
                </c:pt>
                <c:pt idx="920">
                  <c:v>-6.7214585583568596</c:v>
                </c:pt>
                <c:pt idx="921">
                  <c:v>-6.7248471048843754</c:v>
                </c:pt>
                <c:pt idx="922">
                  <c:v>-6.7275887759817561</c:v>
                </c:pt>
                <c:pt idx="923">
                  <c:v>-6.7297222977506186</c:v>
                </c:pt>
                <c:pt idx="924">
                  <c:v>-6.7314111307509545</c:v>
                </c:pt>
                <c:pt idx="925">
                  <c:v>-6.7328914403954832</c:v>
                </c:pt>
                <c:pt idx="926">
                  <c:v>-6.7343640048631217</c:v>
                </c:pt>
                <c:pt idx="927">
                  <c:v>-6.7359539361607377</c:v>
                </c:pt>
                <c:pt idx="928">
                  <c:v>-6.7377226617438888</c:v>
                </c:pt>
                <c:pt idx="929">
                  <c:v>-6.7396228877231987</c:v>
                </c:pt>
                <c:pt idx="930">
                  <c:v>-6.7414993044734084</c:v>
                </c:pt>
                <c:pt idx="931">
                  <c:v>-6.7431632533436172</c:v>
                </c:pt>
                <c:pt idx="932">
                  <c:v>-6.7444684263656782</c:v>
                </c:pt>
                <c:pt idx="933">
                  <c:v>-6.7453660448681996</c:v>
                </c:pt>
                <c:pt idx="934">
                  <c:v>-6.7459079285516586</c:v>
                </c:pt>
                <c:pt idx="935">
                  <c:v>-6.7462078442498301</c:v>
                </c:pt>
                <c:pt idx="936">
                  <c:v>-6.7463892123427547</c:v>
                </c:pt>
                <c:pt idx="937">
                  <c:v>-6.7465561847786955</c:v>
                </c:pt>
                <c:pt idx="938">
                  <c:v>-6.7467860996807456</c:v>
                </c:pt>
                <c:pt idx="939">
                  <c:v>-6.7471287736947945</c:v>
                </c:pt>
                <c:pt idx="940">
                  <c:v>-6.7476015727250953</c:v>
                </c:pt>
                <c:pt idx="941">
                  <c:v>-6.7481894826731468</c:v>
                </c:pt>
                <c:pt idx="942">
                  <c:v>-6.748854011416495</c:v>
                </c:pt>
                <c:pt idx="943">
                  <c:v>-6.7495524245558096</c:v>
                </c:pt>
                <c:pt idx="944">
                  <c:v>-6.750254993238034</c:v>
                </c:pt>
                <c:pt idx="945">
                  <c:v>-6.750954665563758</c:v>
                </c:pt>
                <c:pt idx="946">
                  <c:v>-6.7516530140481565</c:v>
                </c:pt>
                <c:pt idx="947">
                  <c:v>-6.7523534777992005</c:v>
                </c:pt>
                <c:pt idx="948">
                  <c:v>-6.7530583181576018</c:v>
                </c:pt>
                <c:pt idx="949">
                  <c:v>-6.753772726400185</c:v>
                </c:pt>
                <c:pt idx="950">
                  <c:v>-6.7545025946569526</c:v>
                </c:pt>
                <c:pt idx="951">
                  <c:v>-6.7552564042868255</c:v>
                </c:pt>
                <c:pt idx="952">
                  <c:v>-6.7560523687483585</c:v>
                </c:pt>
                <c:pt idx="953">
                  <c:v>-6.7569276711612583</c:v>
                </c:pt>
                <c:pt idx="954">
                  <c:v>-6.7579334227781223</c:v>
                </c:pt>
                <c:pt idx="955">
                  <c:v>-6.7591301642666091</c:v>
                </c:pt>
                <c:pt idx="956">
                  <c:v>-6.760575363783329</c:v>
                </c:pt>
                <c:pt idx="957">
                  <c:v>-6.7623120055591821</c:v>
                </c:pt>
                <c:pt idx="958">
                  <c:v>-6.7643522683065385</c:v>
                </c:pt>
                <c:pt idx="959">
                  <c:v>-6.7666766360623996</c:v>
                </c:pt>
                <c:pt idx="960">
                  <c:v>-6.7692500922906165</c:v>
                </c:pt>
                <c:pt idx="961">
                  <c:v>-6.7720399058574268</c:v>
                </c:pt>
                <c:pt idx="962">
                  <c:v>-6.7750183417621876</c:v>
                </c:pt>
                <c:pt idx="963">
                  <c:v>-6.7781558932072539</c:v>
                </c:pt>
                <c:pt idx="964">
                  <c:v>-6.781420369796713</c:v>
                </c:pt>
                <c:pt idx="965">
                  <c:v>-6.7848121354298287</c:v>
                </c:pt>
                <c:pt idx="966">
                  <c:v>-6.7884000262158164</c:v>
                </c:pt>
                <c:pt idx="967">
                  <c:v>-6.7923001970665178</c:v>
                </c:pt>
                <c:pt idx="968">
                  <c:v>-6.7966284278628342</c:v>
                </c:pt>
                <c:pt idx="969">
                  <c:v>-6.8014743724899196</c:v>
                </c:pt>
                <c:pt idx="970">
                  <c:v>-6.8068875860763303</c:v>
                </c:pt>
                <c:pt idx="971">
                  <c:v>-6.8128925386635819</c:v>
                </c:pt>
                <c:pt idx="972">
                  <c:v>-6.8195371800309186</c:v>
                </c:pt>
                <c:pt idx="973">
                  <c:v>-6.826919833620825</c:v>
                </c:pt>
                <c:pt idx="974">
                  <c:v>-6.8352006326086556</c:v>
                </c:pt>
                <c:pt idx="975">
                  <c:v>-6.8446204938580903</c:v>
                </c:pt>
                <c:pt idx="976">
                  <c:v>-6.8554927026626542</c:v>
                </c:pt>
                <c:pt idx="977">
                  <c:v>-6.8681165670146811</c:v>
                </c:pt>
                <c:pt idx="978">
                  <c:v>-6.8825769580484506</c:v>
                </c:pt>
                <c:pt idx="979">
                  <c:v>-6.8986685850685996</c:v>
                </c:pt>
                <c:pt idx="980">
                  <c:v>-6.9161004976749343</c:v>
                </c:pt>
                <c:pt idx="981">
                  <c:v>-6.9346038661949008</c:v>
                </c:pt>
                <c:pt idx="982">
                  <c:v>-6.9538680251034179</c:v>
                </c:pt>
                <c:pt idx="983">
                  <c:v>-6.9734534659824901</c:v>
                </c:pt>
                <c:pt idx="984">
                  <c:v>-6.9927885347297307</c:v>
                </c:pt>
                <c:pt idx="985">
                  <c:v>-7.011535602897685</c:v>
                </c:pt>
                <c:pt idx="986">
                  <c:v>-7.0296990167552744</c:v>
                </c:pt>
                <c:pt idx="987">
                  <c:v>-7.0472739248240162</c:v>
                </c:pt>
                <c:pt idx="988">
                  <c:v>-7.0641929691284133</c:v>
                </c:pt>
                <c:pt idx="989">
                  <c:v>-7.0806896606022107</c:v>
                </c:pt>
                <c:pt idx="990">
                  <c:v>-7.0971258447087298</c:v>
                </c:pt>
                <c:pt idx="991">
                  <c:v>-7.1138275863014719</c:v>
                </c:pt>
                <c:pt idx="992">
                  <c:v>-7.1311330685193086</c:v>
                </c:pt>
                <c:pt idx="993">
                  <c:v>-7.1492944414347672</c:v>
                </c:pt>
                <c:pt idx="994">
                  <c:v>-7.1684565905501287</c:v>
                </c:pt>
                <c:pt idx="995">
                  <c:v>-7.1886254491824157</c:v>
                </c:pt>
                <c:pt idx="996">
                  <c:v>-7.2096499626238826</c:v>
                </c:pt>
                <c:pt idx="997">
                  <c:v>-7.2312748404213734</c:v>
                </c:pt>
                <c:pt idx="998">
                  <c:v>-7.2532106973236763</c:v>
                </c:pt>
                <c:pt idx="999">
                  <c:v>-7.2751743707334802</c:v>
                </c:pt>
                <c:pt idx="1000">
                  <c:v>-7.2969560929843631</c:v>
                </c:pt>
                <c:pt idx="1001">
                  <c:v>-7.3185003428306565</c:v>
                </c:pt>
                <c:pt idx="1002">
                  <c:v>-7.3398630983051341</c:v>
                </c:pt>
                <c:pt idx="1003">
                  <c:v>-7.3611259208375817</c:v>
                </c:pt>
                <c:pt idx="1004">
                  <c:v>-7.3823490288882674</c:v>
                </c:pt>
                <c:pt idx="1005">
                  <c:v>-7.403557850759487</c:v>
                </c:pt>
                <c:pt idx="1006">
                  <c:v>-7.4247608423847327</c:v>
                </c:pt>
                <c:pt idx="1007">
                  <c:v>-7.4459556711542687</c:v>
                </c:pt>
                <c:pt idx="1008">
                  <c:v>-7.4671422022290148</c:v>
                </c:pt>
                <c:pt idx="1009">
                  <c:v>-7.4883256687930473</c:v>
                </c:pt>
                <c:pt idx="1010">
                  <c:v>-7.5095061175414966</c:v>
                </c:pt>
                <c:pt idx="1011">
                  <c:v>-7.5306460756741087</c:v>
                </c:pt>
                <c:pt idx="1012">
                  <c:v>-7.5516130297406026</c:v>
                </c:pt>
                <c:pt idx="1013">
                  <c:v>-7.5721329717268322</c:v>
                </c:pt>
                <c:pt idx="1014">
                  <c:v>-7.5919847962386466</c:v>
                </c:pt>
                <c:pt idx="1015">
                  <c:v>-7.6110717681516808</c:v>
                </c:pt>
                <c:pt idx="1016">
                  <c:v>-7.6292968109281114</c:v>
                </c:pt>
                <c:pt idx="1017">
                  <c:v>-7.6464880271343807</c:v>
                </c:pt>
                <c:pt idx="1018">
                  <c:v>-7.6624217399797185</c:v>
                </c:pt>
                <c:pt idx="1019">
                  <c:v>-7.676815198421032</c:v>
                </c:pt>
                <c:pt idx="1020">
                  <c:v>-7.6893791255474833</c:v>
                </c:pt>
                <c:pt idx="1021">
                  <c:v>-7.6999121257594441</c:v>
                </c:pt>
                <c:pt idx="1022">
                  <c:v>-7.708447300473555</c:v>
                </c:pt>
                <c:pt idx="1023">
                  <c:v>-7.7152321170748177</c:v>
                </c:pt>
                <c:pt idx="1024">
                  <c:v>-7.7203563091846652</c:v>
                </c:pt>
                <c:pt idx="1025">
                  <c:v>-7.7237720310013067</c:v>
                </c:pt>
                <c:pt idx="1026">
                  <c:v>-7.7255044606133545</c:v>
                </c:pt>
                <c:pt idx="1027">
                  <c:v>-7.7258560447913052</c:v>
                </c:pt>
                <c:pt idx="1028">
                  <c:v>-7.7254726792511637</c:v>
                </c:pt>
                <c:pt idx="1029">
                  <c:v>-7.7254239400427904</c:v>
                </c:pt>
                <c:pt idx="1030">
                  <c:v>-7.7278252757653938</c:v>
                </c:pt>
                <c:pt idx="1031">
                  <c:v>-7.7332679775565554</c:v>
                </c:pt>
                <c:pt idx="1032">
                  <c:v>-7.7409305968457378</c:v>
                </c:pt>
                <c:pt idx="1033">
                  <c:v>-7.7495741194927241</c:v>
                </c:pt>
                <c:pt idx="1034">
                  <c:v>-7.7581406009995124</c:v>
                </c:pt>
                <c:pt idx="1035">
                  <c:v>-7.7656592601764922</c:v>
                </c:pt>
                <c:pt idx="1036">
                  <c:v>-7.7716423702669566</c:v>
                </c:pt>
                <c:pt idx="1037">
                  <c:v>-7.7764249356099011</c:v>
                </c:pt>
                <c:pt idx="1038">
                  <c:v>-7.7805837394788471</c:v>
                </c:pt>
                <c:pt idx="1039">
                  <c:v>-7.7844314150316496</c:v>
                </c:pt>
                <c:pt idx="1040">
                  <c:v>-7.7880491730251107</c:v>
                </c:pt>
                <c:pt idx="1041">
                  <c:v>-7.7912999399673266</c:v>
                </c:pt>
                <c:pt idx="1042">
                  <c:v>-7.7939704909543934</c:v>
                </c:pt>
                <c:pt idx="1043">
                  <c:v>-7.7961138612306851</c:v>
                </c:pt>
                <c:pt idx="1044">
                  <c:v>-7.7980044989587229</c:v>
                </c:pt>
                <c:pt idx="1045">
                  <c:v>-7.7998716613152554</c:v>
                </c:pt>
                <c:pt idx="1046">
                  <c:v>-7.8018393056187341</c:v>
                </c:pt>
                <c:pt idx="1047">
                  <c:v>-7.8039328705729076</c:v>
                </c:pt>
                <c:pt idx="1048">
                  <c:v>-7.8060758605436931</c:v>
                </c:pt>
                <c:pt idx="1049">
                  <c:v>-7.8081164470979925</c:v>
                </c:pt>
                <c:pt idx="1050">
                  <c:v>-7.8098852408590531</c:v>
                </c:pt>
                <c:pt idx="1051">
                  <c:v>-7.8112389336275356</c:v>
                </c:pt>
                <c:pt idx="1052">
                  <c:v>-7.8120999586086137</c:v>
                </c:pt>
                <c:pt idx="1053">
                  <c:v>-7.8125042698516323</c:v>
                </c:pt>
                <c:pt idx="1054">
                  <c:v>-7.8126104943329375</c:v>
                </c:pt>
                <c:pt idx="1055">
                  <c:v>-7.8126094061449338</c:v>
                </c:pt>
                <c:pt idx="1056">
                  <c:v>-7.8126492835115933</c:v>
                </c:pt>
                <c:pt idx="1057">
                  <c:v>-7.8128154664068967</c:v>
                </c:pt>
                <c:pt idx="1058">
                  <c:v>-7.8131329210560736</c:v>
                </c:pt>
                <c:pt idx="1059">
                  <c:v>-7.8135756722543181</c:v>
                </c:pt>
                <c:pt idx="1060">
                  <c:v>-7.814077555072994</c:v>
                </c:pt>
                <c:pt idx="1061">
                  <c:v>-7.8145632918512922</c:v>
                </c:pt>
                <c:pt idx="1062">
                  <c:v>-7.8149794085843869</c:v>
                </c:pt>
                <c:pt idx="1063">
                  <c:v>-7.8153029407152239</c:v>
                </c:pt>
                <c:pt idx="1064">
                  <c:v>-7.8155411850610763</c:v>
                </c:pt>
                <c:pt idx="1065">
                  <c:v>-7.815727106402508</c:v>
                </c:pt>
                <c:pt idx="1066">
                  <c:v>-7.8159045599134984</c:v>
                </c:pt>
                <c:pt idx="1067">
                  <c:v>-7.8161121822472301</c:v>
                </c:pt>
                <c:pt idx="1068">
                  <c:v>-7.8163745506359357</c:v>
                </c:pt>
                <c:pt idx="1069">
                  <c:v>-7.8167102395077199</c:v>
                </c:pt>
                <c:pt idx="1070">
                  <c:v>-7.8171416364742976</c:v>
                </c:pt>
                <c:pt idx="1071">
                  <c:v>-7.8177041347482072</c:v>
                </c:pt>
                <c:pt idx="1072">
                  <c:v>-7.8184373612689777</c:v>
                </c:pt>
                <c:pt idx="1073">
                  <c:v>-7.8193704160731832</c:v>
                </c:pt>
                <c:pt idx="1074">
                  <c:v>-7.8205253636731813</c:v>
                </c:pt>
                <c:pt idx="1075">
                  <c:v>-7.8219213695801528</c:v>
                </c:pt>
                <c:pt idx="1076">
                  <c:v>-7.8235778236402487</c:v>
                </c:pt>
                <c:pt idx="1077">
                  <c:v>-7.8255043941872628</c:v>
                </c:pt>
                <c:pt idx="1078">
                  <c:v>-7.8276914516794314</c:v>
                </c:pt>
                <c:pt idx="1079">
                  <c:v>-7.8301073001420756</c:v>
                </c:pt>
                <c:pt idx="1080">
                  <c:v>-7.8327127033403672</c:v>
                </c:pt>
                <c:pt idx="1081">
                  <c:v>-7.8354637453798581</c:v>
                </c:pt>
                <c:pt idx="1082">
                  <c:v>-7.838315556757931</c:v>
                </c:pt>
                <c:pt idx="1083">
                  <c:v>-7.8412423465065668</c:v>
                </c:pt>
                <c:pt idx="1084">
                  <c:v>-7.8442778941379414</c:v>
                </c:pt>
                <c:pt idx="1085">
                  <c:v>-7.8475196741041371</c:v>
                </c:pt>
                <c:pt idx="1086">
                  <c:v>-7.8510930092682489</c:v>
                </c:pt>
                <c:pt idx="1087">
                  <c:v>-7.855098991619851</c:v>
                </c:pt>
                <c:pt idx="1088">
                  <c:v>-7.8595959096647858</c:v>
                </c:pt>
                <c:pt idx="1089">
                  <c:v>-7.8646124619082283</c:v>
                </c:pt>
                <c:pt idx="1090">
                  <c:v>-7.8701759869285963</c:v>
                </c:pt>
                <c:pt idx="1091">
                  <c:v>-7.8763465975905209</c:v>
                </c:pt>
                <c:pt idx="1092">
                  <c:v>-7.88323902614892</c:v>
                </c:pt>
                <c:pt idx="1093">
                  <c:v>-7.8910232924518322</c:v>
                </c:pt>
                <c:pt idx="1094">
                  <c:v>-7.8999188912582001</c:v>
                </c:pt>
                <c:pt idx="1095">
                  <c:v>-7.9101959876311385</c:v>
                </c:pt>
                <c:pt idx="1096">
                  <c:v>-7.9221320158932711</c:v>
                </c:pt>
                <c:pt idx="1097">
                  <c:v>-7.9358674711953556</c:v>
                </c:pt>
                <c:pt idx="1098">
                  <c:v>-7.9512919973833922</c:v>
                </c:pt>
                <c:pt idx="1099">
                  <c:v>-7.9681267781468499</c:v>
                </c:pt>
                <c:pt idx="1100">
                  <c:v>-7.9860629040013507</c:v>
                </c:pt>
                <c:pt idx="1101">
                  <c:v>-8.0047524227159137</c:v>
                </c:pt>
                <c:pt idx="1102">
                  <c:v>-8.0237555915061289</c:v>
                </c:pt>
                <c:pt idx="1103">
                  <c:v>-8.0425741059100826</c:v>
                </c:pt>
                <c:pt idx="1104">
                  <c:v>-8.0609684209236292</c:v>
                </c:pt>
                <c:pt idx="1105">
                  <c:v>-8.0789052169828519</c:v>
                </c:pt>
                <c:pt idx="1106">
                  <c:v>-8.0962898612798142</c:v>
                </c:pt>
                <c:pt idx="1107">
                  <c:v>-8.112918148393975</c:v>
                </c:pt>
                <c:pt idx="1108">
                  <c:v>-8.1287276141893479</c:v>
                </c:pt>
                <c:pt idx="1109">
                  <c:v>-8.143976276252646</c:v>
                </c:pt>
                <c:pt idx="1110">
                  <c:v>-8.1590534530413592</c:v>
                </c:pt>
                <c:pt idx="1111">
                  <c:v>-8.1743325099503501</c:v>
                </c:pt>
                <c:pt idx="1112">
                  <c:v>-8.1901796076035591</c:v>
                </c:pt>
                <c:pt idx="1113">
                  <c:v>-8.2069083486198302</c:v>
                </c:pt>
                <c:pt idx="1114">
                  <c:v>-8.2246918151400035</c:v>
                </c:pt>
                <c:pt idx="1115">
                  <c:v>-8.2435595792196974</c:v>
                </c:pt>
                <c:pt idx="1116">
                  <c:v>-8.2634018883483691</c:v>
                </c:pt>
                <c:pt idx="1117">
                  <c:v>-8.2839999170971499</c:v>
                </c:pt>
                <c:pt idx="1118">
                  <c:v>-8.3050684728823949</c:v>
                </c:pt>
                <c:pt idx="1119">
                  <c:v>-8.3263134988393617</c:v>
                </c:pt>
                <c:pt idx="1120">
                  <c:v>-8.3474946150922076</c:v>
                </c:pt>
                <c:pt idx="1121">
                  <c:v>-8.368539458312803</c:v>
                </c:pt>
                <c:pt idx="1122">
                  <c:v>-8.3895131003595829</c:v>
                </c:pt>
                <c:pt idx="1123">
                  <c:v>-8.4104966680307118</c:v>
                </c:pt>
                <c:pt idx="1124">
                  <c:v>-8.4315220552122963</c:v>
                </c:pt>
                <c:pt idx="1125">
                  <c:v>-8.4525819903510371</c:v>
                </c:pt>
                <c:pt idx="1126">
                  <c:v>-8.4736444998219458</c:v>
                </c:pt>
                <c:pt idx="1127">
                  <c:v>-8.4946566883042092</c:v>
                </c:pt>
                <c:pt idx="1128">
                  <c:v>-8.5155785242062247</c:v>
                </c:pt>
                <c:pt idx="1129">
                  <c:v>-8.5363993612384075</c:v>
                </c:pt>
                <c:pt idx="1130">
                  <c:v>-8.5571358467874283</c:v>
                </c:pt>
                <c:pt idx="1131">
                  <c:v>-8.5778094508903067</c:v>
                </c:pt>
                <c:pt idx="1132">
                  <c:v>-8.5983645509283289</c:v>
                </c:pt>
                <c:pt idx="1133">
                  <c:v>-8.6186387849716493</c:v>
                </c:pt>
                <c:pt idx="1134">
                  <c:v>-8.6384535464228751</c:v>
                </c:pt>
                <c:pt idx="1135">
                  <c:v>-8.6577153458944611</c:v>
                </c:pt>
                <c:pt idx="1136">
                  <c:v>-8.6763490343224916</c:v>
                </c:pt>
                <c:pt idx="1137">
                  <c:v>-8.6942287535022409</c:v>
                </c:pt>
                <c:pt idx="1138">
                  <c:v>-8.7111880777689539</c:v>
                </c:pt>
                <c:pt idx="1139">
                  <c:v>-8.7270512287325417</c:v>
                </c:pt>
                <c:pt idx="1140">
                  <c:v>-8.7416228775621736</c:v>
                </c:pt>
                <c:pt idx="1141">
                  <c:v>-8.7546469581094613</c:v>
                </c:pt>
                <c:pt idx="1142">
                  <c:v>-8.7658664614316617</c:v>
                </c:pt>
                <c:pt idx="1143">
                  <c:v>-8.7751973172100453</c:v>
                </c:pt>
                <c:pt idx="1144">
                  <c:v>-8.7826758010142694</c:v>
                </c:pt>
                <c:pt idx="1145">
                  <c:v>-8.788296572536046</c:v>
                </c:pt>
                <c:pt idx="1146">
                  <c:v>-8.7920657880406932</c:v>
                </c:pt>
                <c:pt idx="1147">
                  <c:v>-8.7941890003560221</c:v>
                </c:pt>
                <c:pt idx="1148">
                  <c:v>-8.7951813661360845</c:v>
                </c:pt>
                <c:pt idx="1149">
                  <c:v>-8.7957289905714369</c:v>
                </c:pt>
                <c:pt idx="1150">
                  <c:v>-8.7969116630279895</c:v>
                </c:pt>
                <c:pt idx="1151">
                  <c:v>-8.8004003994719433</c:v>
                </c:pt>
                <c:pt idx="1152">
                  <c:v>-8.80679436229887</c:v>
                </c:pt>
                <c:pt idx="1153">
                  <c:v>-8.8150257863358004</c:v>
                </c:pt>
                <c:pt idx="1154">
                  <c:v>-8.8238651130870966</c:v>
                </c:pt>
                <c:pt idx="1155">
                  <c:v>-8.8324209127778577</c:v>
                </c:pt>
                <c:pt idx="1156">
                  <c:v>-8.8399431674052718</c:v>
                </c:pt>
                <c:pt idx="1157">
                  <c:v>-8.8462456558738385</c:v>
                </c:pt>
                <c:pt idx="1158">
                  <c:v>-8.851696383075188</c:v>
                </c:pt>
                <c:pt idx="1159">
                  <c:v>-8.8566650703310472</c:v>
                </c:pt>
                <c:pt idx="1160">
                  <c:v>-8.8613721941799195</c:v>
                </c:pt>
                <c:pt idx="1161">
                  <c:v>-8.8658873358281589</c:v>
                </c:pt>
                <c:pt idx="1162">
                  <c:v>-8.8701496514707632</c:v>
                </c:pt>
                <c:pt idx="1163">
                  <c:v>-8.874035682386296</c:v>
                </c:pt>
                <c:pt idx="1164">
                  <c:v>-8.877494736747142</c:v>
                </c:pt>
                <c:pt idx="1165">
                  <c:v>-8.8806501759923027</c:v>
                </c:pt>
                <c:pt idx="1166">
                  <c:v>-8.8837066800487854</c:v>
                </c:pt>
                <c:pt idx="1167">
                  <c:v>-8.8868069447298232</c:v>
                </c:pt>
                <c:pt idx="1168">
                  <c:v>-8.8899767605898337</c:v>
                </c:pt>
                <c:pt idx="1169">
                  <c:v>-8.8931513234422788</c:v>
                </c:pt>
                <c:pt idx="1170">
                  <c:v>-8.8962189289773388</c:v>
                </c:pt>
                <c:pt idx="1171">
                  <c:v>-8.8990660821211645</c:v>
                </c:pt>
                <c:pt idx="1172">
                  <c:v>-8.901597689189396</c:v>
                </c:pt>
                <c:pt idx="1173">
                  <c:v>-8.9037614227045836</c:v>
                </c:pt>
                <c:pt idx="1174">
                  <c:v>-8.9055830419491571</c:v>
                </c:pt>
                <c:pt idx="1175">
                  <c:v>-8.9071723791765365</c:v>
                </c:pt>
                <c:pt idx="1176">
                  <c:v>-8.9086749903527043</c:v>
                </c:pt>
                <c:pt idx="1177">
                  <c:v>-8.9102065327824214</c:v>
                </c:pt>
                <c:pt idx="1178">
                  <c:v>-8.9118260658061033</c:v>
                </c:pt>
                <c:pt idx="1179">
                  <c:v>-8.9135380773932376</c:v>
                </c:pt>
                <c:pt idx="1180">
                  <c:v>-8.9153024508496692</c:v>
                </c:pt>
                <c:pt idx="1181">
                  <c:v>-8.9170561241575559</c:v>
                </c:pt>
                <c:pt idx="1182">
                  <c:v>-8.9187402903991053</c:v>
                </c:pt>
                <c:pt idx="1183">
                  <c:v>-8.9203185107570739</c:v>
                </c:pt>
                <c:pt idx="1184">
                  <c:v>-8.9217814431798121</c:v>
                </c:pt>
                <c:pt idx="1185">
                  <c:v>-8.9231440586337403</c:v>
                </c:pt>
                <c:pt idx="1186">
                  <c:v>-8.9244319390636981</c:v>
                </c:pt>
                <c:pt idx="1187">
                  <c:v>-8.925677619151708</c:v>
                </c:pt>
                <c:pt idx="1188">
                  <c:v>-8.926912821006967</c:v>
                </c:pt>
                <c:pt idx="1189">
                  <c:v>-8.9281608413125557</c:v>
                </c:pt>
                <c:pt idx="1190">
                  <c:v>-8.9294334989987192</c:v>
                </c:pt>
                <c:pt idx="1191">
                  <c:v>-8.9307340576947389</c:v>
                </c:pt>
                <c:pt idx="1192">
                  <c:v>-8.9320644834054832</c:v>
                </c:pt>
                <c:pt idx="1193">
                  <c:v>-8.9334401157727541</c:v>
                </c:pt>
                <c:pt idx="1194">
                  <c:v>-8.9348935327977141</c:v>
                </c:pt>
                <c:pt idx="1195">
                  <c:v>-8.9364669127091663</c:v>
                </c:pt>
                <c:pt idx="1196">
                  <c:v>-8.938200411047271</c:v>
                </c:pt>
                <c:pt idx="1197">
                  <c:v>-8.9401208451345138</c:v>
                </c:pt>
                <c:pt idx="1198">
                  <c:v>-8.9422386519708716</c:v>
                </c:pt>
                <c:pt idx="1199">
                  <c:v>-8.9445525256621501</c:v>
                </c:pt>
                <c:pt idx="1200">
                  <c:v>-8.9470600480298081</c:v>
                </c:pt>
                <c:pt idx="1201">
                  <c:v>-8.9497682860004115</c:v>
                </c:pt>
                <c:pt idx="1202">
                  <c:v>-8.9526872260760086</c:v>
                </c:pt>
                <c:pt idx="1203">
                  <c:v>-8.9558252072907258</c:v>
                </c:pt>
                <c:pt idx="1204">
                  <c:v>-8.9591809910017126</c:v>
                </c:pt>
                <c:pt idx="1205">
                  <c:v>-8.9627366762292251</c:v>
                </c:pt>
                <c:pt idx="1206">
                  <c:v>-8.9664604600317404</c:v>
                </c:pt>
                <c:pt idx="1207">
                  <c:v>-8.970325317848431</c:v>
                </c:pt>
                <c:pt idx="1208">
                  <c:v>-8.9743438366038095</c:v>
                </c:pt>
                <c:pt idx="1209">
                  <c:v>-8.9785794976895179</c:v>
                </c:pt>
                <c:pt idx="1210">
                  <c:v>-8.9831135855860911</c:v>
                </c:pt>
                <c:pt idx="1211">
                  <c:v>-8.988007518202501</c:v>
                </c:pt>
                <c:pt idx="1212">
                  <c:v>-8.9932953528447559</c:v>
                </c:pt>
                <c:pt idx="1213">
                  <c:v>-8.9989893909982168</c:v>
                </c:pt>
                <c:pt idx="1214">
                  <c:v>-9.0051070036576668</c:v>
                </c:pt>
                <c:pt idx="1215">
                  <c:v>-9.0117024379936819</c:v>
                </c:pt>
                <c:pt idx="1216">
                  <c:v>-9.0188719571927383</c:v>
                </c:pt>
                <c:pt idx="1217">
                  <c:v>-9.0267512077062637</c:v>
                </c:pt>
                <c:pt idx="1218">
                  <c:v>-9.0355299324348017</c:v>
                </c:pt>
                <c:pt idx="1219">
                  <c:v>-9.0454597233977605</c:v>
                </c:pt>
                <c:pt idx="1220">
                  <c:v>-9.0568307964253094</c:v>
                </c:pt>
                <c:pt idx="1221">
                  <c:v>-9.06985653300198</c:v>
                </c:pt>
                <c:pt idx="1222">
                  <c:v>-9.0845034418530002</c:v>
                </c:pt>
                <c:pt idx="1223">
                  <c:v>-9.1005204176222598</c:v>
                </c:pt>
                <c:pt idx="1224">
                  <c:v>-9.1176224144506435</c:v>
                </c:pt>
                <c:pt idx="1225">
                  <c:v>-9.1355026097578911</c:v>
                </c:pt>
                <c:pt idx="1226">
                  <c:v>-9.1537690139359107</c:v>
                </c:pt>
                <c:pt idx="1227">
                  <c:v>-9.1719339027640956</c:v>
                </c:pt>
                <c:pt idx="1228">
                  <c:v>-9.189650940576362</c:v>
                </c:pt>
                <c:pt idx="1229">
                  <c:v>-9.206729621406895</c:v>
                </c:pt>
                <c:pt idx="1230">
                  <c:v>-9.2231152570342019</c:v>
                </c:pt>
                <c:pt idx="1231">
                  <c:v>-9.2388159540439254</c:v>
                </c:pt>
                <c:pt idx="1232">
                  <c:v>-9.2538810587964981</c:v>
                </c:pt>
                <c:pt idx="1233">
                  <c:v>-9.2685564223338108</c:v>
                </c:pt>
                <c:pt idx="1234">
                  <c:v>-9.2831956942839433</c:v>
                </c:pt>
                <c:pt idx="1235">
                  <c:v>-9.2981371494766734</c:v>
                </c:pt>
                <c:pt idx="1236">
                  <c:v>-9.3137233058930509</c:v>
                </c:pt>
                <c:pt idx="1237">
                  <c:v>-9.330211853737346</c:v>
                </c:pt>
                <c:pt idx="1238">
                  <c:v>-9.3477523271890171</c:v>
                </c:pt>
                <c:pt idx="1239">
                  <c:v>-9.3663847368710229</c:v>
                </c:pt>
                <c:pt idx="1240">
                  <c:v>-9.3860003690313718</c:v>
                </c:pt>
                <c:pt idx="1241">
                  <c:v>-9.4063374771571642</c:v>
                </c:pt>
                <c:pt idx="1242">
                  <c:v>-9.4270663109121031</c:v>
                </c:pt>
                <c:pt idx="1243">
                  <c:v>-9.4478486759164095</c:v>
                </c:pt>
                <c:pt idx="1244">
                  <c:v>-9.4684294708004195</c:v>
                </c:pt>
                <c:pt idx="1245">
                  <c:v>-9.4887411534832538</c:v>
                </c:pt>
                <c:pt idx="1246">
                  <c:v>-9.5088446487052938</c:v>
                </c:pt>
                <c:pt idx="1247">
                  <c:v>-9.5288371527238951</c:v>
                </c:pt>
                <c:pt idx="1248">
                  <c:v>-9.5488029542406032</c:v>
                </c:pt>
                <c:pt idx="1249">
                  <c:v>-9.5687840379688378</c:v>
                </c:pt>
                <c:pt idx="1250">
                  <c:v>-9.5887775054768021</c:v>
                </c:pt>
                <c:pt idx="1251">
                  <c:v>-9.6087608158168756</c:v>
                </c:pt>
                <c:pt idx="1252">
                  <c:v>-9.628693104374717</c:v>
                </c:pt>
                <c:pt idx="1253">
                  <c:v>-9.6485159504775009</c:v>
                </c:pt>
                <c:pt idx="1254">
                  <c:v>-9.6681939528639127</c:v>
                </c:pt>
                <c:pt idx="1255">
                  <c:v>-9.68772971848753</c:v>
                </c:pt>
                <c:pt idx="1256">
                  <c:v>-9.7071388896707358</c:v>
                </c:pt>
                <c:pt idx="1257">
                  <c:v>-9.7264059624701282</c:v>
                </c:pt>
                <c:pt idx="1258">
                  <c:v>-9.7454632280451747</c:v>
                </c:pt>
                <c:pt idx="1259">
                  <c:v>-9.7642293855353621</c:v>
                </c:pt>
                <c:pt idx="1260">
                  <c:v>-9.7826432600009987</c:v>
                </c:pt>
                <c:pt idx="1261">
                  <c:v>-9.8006118422054147</c:v>
                </c:pt>
                <c:pt idx="1262">
                  <c:v>-9.8179841562038686</c:v>
                </c:pt>
                <c:pt idx="1263">
                  <c:v>-9.8346089859854153</c:v>
                </c:pt>
                <c:pt idx="1264">
                  <c:v>-9.8503968945624898</c:v>
                </c:pt>
                <c:pt idx="1265">
                  <c:v>-9.8653218504740483</c:v>
                </c:pt>
                <c:pt idx="1266">
                  <c:v>-9.8793369624856613</c:v>
                </c:pt>
                <c:pt idx="1267">
                  <c:v>-9.8922978866346281</c:v>
                </c:pt>
                <c:pt idx="1268">
                  <c:v>-9.904010814463124</c:v>
                </c:pt>
                <c:pt idx="1269">
                  <c:v>-9.9143491264888191</c:v>
                </c:pt>
                <c:pt idx="1270">
                  <c:v>-9.923244498333208</c:v>
                </c:pt>
                <c:pt idx="1271">
                  <c:v>-9.9306288819159754</c:v>
                </c:pt>
                <c:pt idx="1272">
                  <c:v>-9.9364508806527212</c:v>
                </c:pt>
                <c:pt idx="1273">
                  <c:v>-9.9407039677101547</c:v>
                </c:pt>
                <c:pt idx="1274">
                  <c:v>-9.9434781904433507</c:v>
                </c:pt>
                <c:pt idx="1275">
                  <c:v>-9.9450281779111229</c:v>
                </c:pt>
                <c:pt idx="1276">
                  <c:v>-9.9457464417159755</c:v>
                </c:pt>
                <c:pt idx="1277">
                  <c:v>-9.9461308999424141</c:v>
                </c:pt>
                <c:pt idx="1278">
                  <c:v>-9.9469048289779529</c:v>
                </c:pt>
                <c:pt idx="1279">
                  <c:v>-9.9494183163678436</c:v>
                </c:pt>
                <c:pt idx="1280">
                  <c:v>-9.9547780959437553</c:v>
                </c:pt>
                <c:pt idx="1281">
                  <c:v>-9.9625753266411117</c:v>
                </c:pt>
                <c:pt idx="1282">
                  <c:v>-9.9714834410890916</c:v>
                </c:pt>
                <c:pt idx="1283">
                  <c:v>-9.9805532318526158</c:v>
                </c:pt>
                <c:pt idx="1284">
                  <c:v>-9.9890454198999574</c:v>
                </c:pt>
                <c:pt idx="1285">
                  <c:v>-9.9964585614338954</c:v>
                </c:pt>
                <c:pt idx="1286">
                  <c:v>-10.002756351600315</c:v>
                </c:pt>
                <c:pt idx="1287">
                  <c:v>-10.008290826997399</c:v>
                </c:pt>
                <c:pt idx="1288">
                  <c:v>-10.013343655362341</c:v>
                </c:pt>
                <c:pt idx="1289">
                  <c:v>-10.017938904464964</c:v>
                </c:pt>
                <c:pt idx="1290">
                  <c:v>-10.021825115391477</c:v>
                </c:pt>
                <c:pt idx="1291">
                  <c:v>-10.024679941043933</c:v>
                </c:pt>
                <c:pt idx="1292">
                  <c:v>-10.026478548086889</c:v>
                </c:pt>
                <c:pt idx="1293">
                  <c:v>-10.027583540901892</c:v>
                </c:pt>
                <c:pt idx="1294">
                  <c:v>-10.028412635707664</c:v>
                </c:pt>
                <c:pt idx="1295">
                  <c:v>-10.029268551692779</c:v>
                </c:pt>
                <c:pt idx="1296">
                  <c:v>-10.030357969374629</c:v>
                </c:pt>
                <c:pt idx="1297">
                  <c:v>-10.031820149750065</c:v>
                </c:pt>
                <c:pt idx="1298">
                  <c:v>-10.033704035098367</c:v>
                </c:pt>
                <c:pt idx="1299">
                  <c:v>-10.035932607288638</c:v>
                </c:pt>
                <c:pt idx="1300">
                  <c:v>-10.038331230026515</c:v>
                </c:pt>
                <c:pt idx="1301">
                  <c:v>-10.040689815635568</c:v>
                </c:pt>
                <c:pt idx="1302">
                  <c:v>-10.042827512989801</c:v>
                </c:pt>
                <c:pt idx="1303">
                  <c:v>-10.044630335047277</c:v>
                </c:pt>
                <c:pt idx="1304">
                  <c:v>-10.046060814254583</c:v>
                </c:pt>
                <c:pt idx="1305">
                  <c:v>-10.047149215497551</c:v>
                </c:pt>
                <c:pt idx="1306">
                  <c:v>-10.047975741606292</c:v>
                </c:pt>
                <c:pt idx="1307">
                  <c:v>-10.048643742452731</c:v>
                </c:pt>
                <c:pt idx="1308">
                  <c:v>-10.049249463951519</c:v>
                </c:pt>
                <c:pt idx="1309">
                  <c:v>-10.049870976170439</c:v>
                </c:pt>
                <c:pt idx="1310">
                  <c:v>-10.050561367224008</c:v>
                </c:pt>
                <c:pt idx="1311">
                  <c:v>-10.051349502297736</c:v>
                </c:pt>
                <c:pt idx="1312">
                  <c:v>-10.052246244515072</c:v>
                </c:pt>
                <c:pt idx="1313">
                  <c:v>-10.05324417443895</c:v>
                </c:pt>
                <c:pt idx="1314">
                  <c:v>-10.054317376381791</c:v>
                </c:pt>
                <c:pt idx="1315">
                  <c:v>-10.055424550853237</c:v>
                </c:pt>
                <c:pt idx="1316">
                  <c:v>-10.056517992112534</c:v>
                </c:pt>
                <c:pt idx="1317">
                  <c:v>-10.057557165526939</c:v>
                </c:pt>
                <c:pt idx="1318">
                  <c:v>-10.058514310256726</c:v>
                </c:pt>
                <c:pt idx="1319">
                  <c:v>-10.059383509281975</c:v>
                </c:pt>
                <c:pt idx="1320">
                  <c:v>-10.060186467741648</c:v>
                </c:pt>
                <c:pt idx="1321">
                  <c:v>-10.060968199916491</c:v>
                </c:pt>
                <c:pt idx="1322">
                  <c:v>-10.061777851596622</c:v>
                </c:pt>
                <c:pt idx="1323">
                  <c:v>-10.062655079288218</c:v>
                </c:pt>
                <c:pt idx="1324">
                  <c:v>-10.063625479862607</c:v>
                </c:pt>
                <c:pt idx="1325">
                  <c:v>-10.064696499291038</c:v>
                </c:pt>
                <c:pt idx="1326">
                  <c:v>-10.065859681247511</c:v>
                </c:pt>
                <c:pt idx="1327">
                  <c:v>-10.067095143804428</c:v>
                </c:pt>
                <c:pt idx="1328">
                  <c:v>-10.068377000417824</c:v>
                </c:pt>
                <c:pt idx="1329">
                  <c:v>-10.069683854466945</c:v>
                </c:pt>
                <c:pt idx="1330">
                  <c:v>-10.070999868269251</c:v>
                </c:pt>
                <c:pt idx="1331">
                  <c:v>-10.072312421337749</c:v>
                </c:pt>
                <c:pt idx="1332">
                  <c:v>-10.073607741661149</c:v>
                </c:pt>
                <c:pt idx="1333">
                  <c:v>-10.07487470790957</c:v>
                </c:pt>
                <c:pt idx="1334">
                  <c:v>-10.076105216960817</c:v>
                </c:pt>
                <c:pt idx="1335">
                  <c:v>-10.077290424438319</c:v>
                </c:pt>
                <c:pt idx="1336">
                  <c:v>-10.078421493718345</c:v>
                </c:pt>
                <c:pt idx="1337">
                  <c:v>-10.079486749101731</c:v>
                </c:pt>
                <c:pt idx="1338">
                  <c:v>-10.080471460353378</c:v>
                </c:pt>
                <c:pt idx="1339">
                  <c:v>-10.081366084749504</c:v>
                </c:pt>
                <c:pt idx="1340">
                  <c:v>-10.082164491366004</c:v>
                </c:pt>
                <c:pt idx="1341">
                  <c:v>-10.082862283122211</c:v>
                </c:pt>
                <c:pt idx="1342">
                  <c:v>-10.08345927358676</c:v>
                </c:pt>
                <c:pt idx="1343">
                  <c:v>-10.083968969439303</c:v>
                </c:pt>
                <c:pt idx="1344">
                  <c:v>-10.084417516783617</c:v>
                </c:pt>
                <c:pt idx="1345">
                  <c:v>-10.084835905706557</c:v>
                </c:pt>
                <c:pt idx="1346">
                  <c:v>-10.085248091108879</c:v>
                </c:pt>
                <c:pt idx="1347">
                  <c:v>-10.08566905345528</c:v>
                </c:pt>
                <c:pt idx="1348">
                  <c:v>-10.086101151600431</c:v>
                </c:pt>
                <c:pt idx="1349">
                  <c:v>-10.086532664603734</c:v>
                </c:pt>
                <c:pt idx="1350">
                  <c:v>-10.0869421495095</c:v>
                </c:pt>
                <c:pt idx="1351">
                  <c:v>-10.087308448868997</c:v>
                </c:pt>
                <c:pt idx="1352">
                  <c:v>-10.087617143260225</c:v>
                </c:pt>
                <c:pt idx="1353">
                  <c:v>-10.087864697725328</c:v>
                </c:pt>
                <c:pt idx="1354">
                  <c:v>-10.08805144364999</c:v>
                </c:pt>
                <c:pt idx="1355">
                  <c:v>-10.088176634604881</c:v>
                </c:pt>
                <c:pt idx="1356">
                  <c:v>-10.088239818015815</c:v>
                </c:pt>
                <c:pt idx="1357">
                  <c:v>-10.088237187472446</c:v>
                </c:pt>
                <c:pt idx="1358">
                  <c:v>-10.088166397238492</c:v>
                </c:pt>
                <c:pt idx="1359">
                  <c:v>-10.088030237764151</c:v>
                </c:pt>
                <c:pt idx="1360">
                  <c:v>-10.087835763438866</c:v>
                </c:pt>
                <c:pt idx="1361">
                  <c:v>-10.087593651183582</c:v>
                </c:pt>
                <c:pt idx="1362">
                  <c:v>-10.087311344845565</c:v>
                </c:pt>
                <c:pt idx="1363">
                  <c:v>-10.08699393862422</c:v>
                </c:pt>
                <c:pt idx="1364">
                  <c:v>-10.086641424164728</c:v>
                </c:pt>
                <c:pt idx="1365">
                  <c:v>-10.086247978565165</c:v>
                </c:pt>
                <c:pt idx="1366">
                  <c:v>-10.085806222420755</c:v>
                </c:pt>
                <c:pt idx="1367">
                  <c:v>-10.085307520722097</c:v>
                </c:pt>
                <c:pt idx="1368">
                  <c:v>-10.084746965710613</c:v>
                </c:pt>
                <c:pt idx="1369">
                  <c:v>-10.084124112176873</c:v>
                </c:pt>
                <c:pt idx="1370">
                  <c:v>-10.083444570796157</c:v>
                </c:pt>
                <c:pt idx="1371">
                  <c:v>-10.082720070638807</c:v>
                </c:pt>
                <c:pt idx="1372">
                  <c:v>-10.081969182847617</c:v>
                </c:pt>
                <c:pt idx="1373">
                  <c:v>-10.081215071282795</c:v>
                </c:pt>
                <c:pt idx="1374">
                  <c:v>-10.080476050598598</c:v>
                </c:pt>
                <c:pt idx="1375">
                  <c:v>-10.079763512169212</c:v>
                </c:pt>
                <c:pt idx="1376">
                  <c:v>-10.079082018483568</c:v>
                </c:pt>
                <c:pt idx="1377">
                  <c:v>-10.078432957459512</c:v>
                </c:pt>
                <c:pt idx="1378">
                  <c:v>-10.077812338869581</c:v>
                </c:pt>
                <c:pt idx="1379">
                  <c:v>-10.077211692721184</c:v>
                </c:pt>
                <c:pt idx="1380">
                  <c:v>-10.076619890106334</c:v>
                </c:pt>
                <c:pt idx="1381">
                  <c:v>-10.076027402814933</c:v>
                </c:pt>
                <c:pt idx="1382">
                  <c:v>-10.075424807085593</c:v>
                </c:pt>
                <c:pt idx="1383">
                  <c:v>-10.074804830349562</c:v>
                </c:pt>
                <c:pt idx="1384">
                  <c:v>-10.074161659599737</c:v>
                </c:pt>
                <c:pt idx="1385">
                  <c:v>-10.073492616963458</c:v>
                </c:pt>
                <c:pt idx="1386">
                  <c:v>-10.072799349818149</c:v>
                </c:pt>
                <c:pt idx="1387">
                  <c:v>-10.072087962974305</c:v>
                </c:pt>
                <c:pt idx="1388">
                  <c:v>-10.071364525508717</c:v>
                </c:pt>
                <c:pt idx="1389">
                  <c:v>-10.070632195988882</c:v>
                </c:pt>
                <c:pt idx="1390">
                  <c:v>-10.069894635066579</c:v>
                </c:pt>
                <c:pt idx="1391">
                  <c:v>-10.069157877556135</c:v>
                </c:pt>
                <c:pt idx="1392">
                  <c:v>-10.068423831401288</c:v>
                </c:pt>
                <c:pt idx="1393">
                  <c:v>-10.067687927805929</c:v>
                </c:pt>
                <c:pt idx="1394">
                  <c:v>-10.066941478708253</c:v>
                </c:pt>
                <c:pt idx="1395">
                  <c:v>-10.066174470283912</c:v>
                </c:pt>
                <c:pt idx="1396">
                  <c:v>-10.065378572370472</c:v>
                </c:pt>
                <c:pt idx="1397">
                  <c:v>-10.064548279107784</c:v>
                </c:pt>
                <c:pt idx="1398">
                  <c:v>-10.063683278412334</c:v>
                </c:pt>
                <c:pt idx="1399">
                  <c:v>-10.062787756908147</c:v>
                </c:pt>
                <c:pt idx="1400">
                  <c:v>-10.061868254282818</c:v>
                </c:pt>
                <c:pt idx="1401">
                  <c:v>-10.060930449635437</c:v>
                </c:pt>
                <c:pt idx="1402">
                  <c:v>-10.059974573477485</c:v>
                </c:pt>
                <c:pt idx="1403">
                  <c:v>-10.058997177547756</c:v>
                </c:pt>
                <c:pt idx="1404">
                  <c:v>-10.057994139913456</c:v>
                </c:pt>
                <c:pt idx="1405">
                  <c:v>-10.056963626132525</c:v>
                </c:pt>
                <c:pt idx="1406">
                  <c:v>-10.055908660768495</c:v>
                </c:pt>
                <c:pt idx="1407">
                  <c:v>-10.054835954248439</c:v>
                </c:pt>
                <c:pt idx="1408">
                  <c:v>-10.053751495299108</c:v>
                </c:pt>
                <c:pt idx="1409">
                  <c:v>-10.052659551762961</c:v>
                </c:pt>
                <c:pt idx="1410">
                  <c:v>-10.051560138287263</c:v>
                </c:pt>
                <c:pt idx="1411">
                  <c:v>-10.050450754045414</c:v>
                </c:pt>
                <c:pt idx="1412">
                  <c:v>-10.049329673362674</c:v>
                </c:pt>
                <c:pt idx="1413">
                  <c:v>-10.0481966535268</c:v>
                </c:pt>
                <c:pt idx="1414">
                  <c:v>-10.047051965390079</c:v>
                </c:pt>
                <c:pt idx="1415">
                  <c:v>-10.045897907285273</c:v>
                </c:pt>
                <c:pt idx="1416">
                  <c:v>-10.044737892639997</c:v>
                </c:pt>
                <c:pt idx="1417">
                  <c:v>-10.04357367200363</c:v>
                </c:pt>
                <c:pt idx="1418">
                  <c:v>-10.04240287756609</c:v>
                </c:pt>
                <c:pt idx="1419">
                  <c:v>-10.041222523331836</c:v>
                </c:pt>
                <c:pt idx="1420">
                  <c:v>-10.040031067657354</c:v>
                </c:pt>
                <c:pt idx="1421">
                  <c:v>-10.038828528456369</c:v>
                </c:pt>
                <c:pt idx="1422">
                  <c:v>-10.037615000609325</c:v>
                </c:pt>
                <c:pt idx="1423">
                  <c:v>-10.036394788311044</c:v>
                </c:pt>
                <c:pt idx="1424">
                  <c:v>-10.035169606655565</c:v>
                </c:pt>
                <c:pt idx="1425">
                  <c:v>-10.033939998002015</c:v>
                </c:pt>
                <c:pt idx="1426">
                  <c:v>-10.032703531818226</c:v>
                </c:pt>
                <c:pt idx="1427">
                  <c:v>-10.031457933073847</c:v>
                </c:pt>
                <c:pt idx="1428">
                  <c:v>-10.030201612421019</c:v>
                </c:pt>
                <c:pt idx="1429">
                  <c:v>-10.028933503697376</c:v>
                </c:pt>
                <c:pt idx="1430">
                  <c:v>-10.027652454879552</c:v>
                </c:pt>
                <c:pt idx="1431">
                  <c:v>-10.026357884590114</c:v>
                </c:pt>
                <c:pt idx="1432">
                  <c:v>-10.025046968971266</c:v>
                </c:pt>
                <c:pt idx="1433">
                  <c:v>-10.023718225532411</c:v>
                </c:pt>
                <c:pt idx="1434">
                  <c:v>-10.022373617228672</c:v>
                </c:pt>
                <c:pt idx="1435">
                  <c:v>-10.021016695389031</c:v>
                </c:pt>
                <c:pt idx="1436">
                  <c:v>-10.0196501336415</c:v>
                </c:pt>
                <c:pt idx="1437">
                  <c:v>-10.018276832413299</c:v>
                </c:pt>
                <c:pt idx="1438">
                  <c:v>-10.016899478671244</c:v>
                </c:pt>
                <c:pt idx="1439">
                  <c:v>-10.015519120241441</c:v>
                </c:pt>
                <c:pt idx="1440">
                  <c:v>-10.014134742946988</c:v>
                </c:pt>
                <c:pt idx="1441">
                  <c:v>-10.012743996431078</c:v>
                </c:pt>
                <c:pt idx="1442">
                  <c:v>-10.011341718133535</c:v>
                </c:pt>
                <c:pt idx="1443">
                  <c:v>-10.009922886386969</c:v>
                </c:pt>
                <c:pt idx="1444">
                  <c:v>-10.008484968485224</c:v>
                </c:pt>
                <c:pt idx="1445">
                  <c:v>-10.00703081899352</c:v>
                </c:pt>
                <c:pt idx="1446">
                  <c:v>-10.00556789426993</c:v>
                </c:pt>
                <c:pt idx="1447">
                  <c:v>-10.004106379094548</c:v>
                </c:pt>
                <c:pt idx="1448">
                  <c:v>-10.002652642470046</c:v>
                </c:pt>
                <c:pt idx="1449">
                  <c:v>-10.001208772158943</c:v>
                </c:pt>
                <c:pt idx="1450">
                  <c:v>-9.9997713202051255</c:v>
                </c:pt>
                <c:pt idx="1451">
                  <c:v>-9.9983351691202387</c:v>
                </c:pt>
                <c:pt idx="1452">
                  <c:v>-9.9968952512978024</c:v>
                </c:pt>
                <c:pt idx="1453">
                  <c:v>-9.9954473698865343</c:v>
                </c:pt>
                <c:pt idx="1454">
                  <c:v>-9.9939895342249301</c:v>
                </c:pt>
                <c:pt idx="1455">
                  <c:v>-9.9925218366013997</c:v>
                </c:pt>
                <c:pt idx="1456">
                  <c:v>-9.9910430105186219</c:v>
                </c:pt>
                <c:pt idx="1457">
                  <c:v>-9.9895501375462459</c:v>
                </c:pt>
                <c:pt idx="1458">
                  <c:v>-9.9880402584260981</c:v>
                </c:pt>
                <c:pt idx="1459">
                  <c:v>-9.9865095032909093</c:v>
                </c:pt>
                <c:pt idx="1460">
                  <c:v>-9.9849553934997157</c:v>
                </c:pt>
                <c:pt idx="1461">
                  <c:v>-9.9833786224236345</c:v>
                </c:pt>
                <c:pt idx="1462">
                  <c:v>-9.9817813194607652</c:v>
                </c:pt>
                <c:pt idx="1463">
                  <c:v>-9.9801678022417519</c:v>
                </c:pt>
                <c:pt idx="1464">
                  <c:v>-9.9785419077879673</c:v>
                </c:pt>
                <c:pt idx="1465">
                  <c:v>-9.9769060838697943</c:v>
                </c:pt>
                <c:pt idx="1466">
                  <c:v>-9.975262084548568</c:v>
                </c:pt>
                <c:pt idx="1467">
                  <c:v>-9.9736109222893532</c:v>
                </c:pt>
                <c:pt idx="1468">
                  <c:v>-9.9719502815005292</c:v>
                </c:pt>
                <c:pt idx="1469">
                  <c:v>-9.9702769293860509</c:v>
                </c:pt>
                <c:pt idx="1470">
                  <c:v>-9.9685888110449827</c:v>
                </c:pt>
                <c:pt idx="1471">
                  <c:v>-9.966885386400584</c:v>
                </c:pt>
                <c:pt idx="1472">
                  <c:v>-9.9651662756834671</c:v>
                </c:pt>
                <c:pt idx="1473">
                  <c:v>-9.9634325971070883</c:v>
                </c:pt>
                <c:pt idx="1474">
                  <c:v>-9.9616853893925619</c:v>
                </c:pt>
                <c:pt idx="1475">
                  <c:v>-9.9599239987213952</c:v>
                </c:pt>
                <c:pt idx="1476">
                  <c:v>-9.9581474579194058</c:v>
                </c:pt>
                <c:pt idx="1477">
                  <c:v>-9.9563566897959745</c:v>
                </c:pt>
                <c:pt idx="1478">
                  <c:v>-9.9545528736501865</c:v>
                </c:pt>
                <c:pt idx="1479">
                  <c:v>-9.9527366278561527</c:v>
                </c:pt>
                <c:pt idx="1480">
                  <c:v>-9.9509090523372343</c:v>
                </c:pt>
                <c:pt idx="1481">
                  <c:v>-9.9490728313326073</c:v>
                </c:pt>
                <c:pt idx="1482">
                  <c:v>-9.9472291246607369</c:v>
                </c:pt>
                <c:pt idx="1483">
                  <c:v>-9.9453784712801809</c:v>
                </c:pt>
                <c:pt idx="1484">
                  <c:v>-9.9435219191481412</c:v>
                </c:pt>
                <c:pt idx="1485">
                  <c:v>-9.9416606455020311</c:v>
                </c:pt>
                <c:pt idx="1486">
                  <c:v>-9.9397934337361935</c:v>
                </c:pt>
                <c:pt idx="1487">
                  <c:v>-9.9379161882982938</c:v>
                </c:pt>
                <c:pt idx="1488">
                  <c:v>-9.9360258648360595</c:v>
                </c:pt>
                <c:pt idx="1489">
                  <c:v>-9.9341198539155791</c:v>
                </c:pt>
                <c:pt idx="1490">
                  <c:v>-9.9321992321552131</c:v>
                </c:pt>
                <c:pt idx="1491">
                  <c:v>-9.9302677118350218</c:v>
                </c:pt>
                <c:pt idx="1492">
                  <c:v>-9.9283296182619818</c:v>
                </c:pt>
                <c:pt idx="1493">
                  <c:v>-9.9263860539251105</c:v>
                </c:pt>
                <c:pt idx="1494">
                  <c:v>-9.92443808299703</c:v>
                </c:pt>
                <c:pt idx="1495">
                  <c:v>-9.9224860393934371</c:v>
                </c:pt>
                <c:pt idx="1496">
                  <c:v>-9.9205302114947003</c:v>
                </c:pt>
                <c:pt idx="1497">
                  <c:v>-9.9185682415839942</c:v>
                </c:pt>
                <c:pt idx="1498">
                  <c:v>-9.9165985486777846</c:v>
                </c:pt>
                <c:pt idx="1499">
                  <c:v>-9.9146198893637241</c:v>
                </c:pt>
              </c:numCache>
            </c:numRef>
          </c:yVal>
          <c:smooth val="0"/>
          <c:extLst>
            <c:ext xmlns:c16="http://schemas.microsoft.com/office/drawing/2014/chart" uri="{C3380CC4-5D6E-409C-BE32-E72D297353CC}">
              <c16:uniqueId val="{00000002-AA8E-4604-9D9B-A29BE81170A5}"/>
            </c:ext>
          </c:extLst>
        </c:ser>
        <c:dLbls>
          <c:showLegendKey val="0"/>
          <c:showVal val="0"/>
          <c:showCatName val="0"/>
          <c:showSerName val="0"/>
          <c:showPercent val="0"/>
          <c:showBubbleSize val="0"/>
        </c:dLbls>
        <c:axId val="1022769791"/>
        <c:axId val="1022758559"/>
      </c:scatterChart>
      <c:valAx>
        <c:axId val="129043439"/>
        <c:scaling>
          <c:orientation val="minMax"/>
          <c:max val="8.5"/>
          <c:min val="6"/>
        </c:scaling>
        <c:delete val="0"/>
        <c:axPos val="b"/>
        <c:majorGridlines>
          <c:spPr>
            <a:ln w="9525" cap="flat" cmpd="sng" algn="ctr">
              <a:solidFill>
                <a:schemeClr val="tx1">
                  <a:lumMod val="15000"/>
                  <a:lumOff val="85000"/>
                </a:schemeClr>
              </a:solidFill>
              <a:round/>
            </a:ln>
            <a:effectLst/>
          </c:spPr>
        </c:majorGridlines>
        <c:title>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129043855"/>
        <c:crosses val="autoZero"/>
        <c:crossBetween val="midCat"/>
      </c:valAx>
      <c:valAx>
        <c:axId val="129043855"/>
        <c:scaling>
          <c:orientation val="minMax"/>
          <c:max val="1"/>
          <c:min val="-5"/>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Linear Velocity (m/s)</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129043439"/>
        <c:crosses val="autoZero"/>
        <c:crossBetween val="midCat"/>
      </c:valAx>
      <c:valAx>
        <c:axId val="1022758559"/>
        <c:scaling>
          <c:orientation val="minMax"/>
          <c:max val="-3"/>
          <c:min val="-6"/>
        </c:scaling>
        <c:delete val="0"/>
        <c:axPos val="r"/>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Linear Displacement (m)</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out"/>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1022769791"/>
        <c:crosses val="max"/>
        <c:crossBetween val="midCat"/>
      </c:valAx>
      <c:valAx>
        <c:axId val="1022769791"/>
        <c:scaling>
          <c:orientation val="minMax"/>
        </c:scaling>
        <c:delete val="1"/>
        <c:axPos val="b"/>
        <c:numFmt formatCode="General" sourceLinked="1"/>
        <c:majorTickMark val="out"/>
        <c:minorTickMark val="none"/>
        <c:tickLblPos val="nextTo"/>
        <c:crossAx val="1022758559"/>
        <c:crosses val="autoZero"/>
        <c:crossBetween val="midCat"/>
      </c:valAx>
      <c:spPr>
        <a:noFill/>
        <a:ln>
          <a:noFill/>
        </a:ln>
        <a:effectLst/>
      </c:spPr>
    </c:plotArea>
    <c:legend>
      <c:legendPos val="b"/>
      <c:layout>
        <c:manualLayout>
          <c:xMode val="edge"/>
          <c:yMode val="edge"/>
          <c:x val="0.107906906167979"/>
          <c:y val="0.57926199064602157"/>
          <c:w val="0.2137051712219056"/>
          <c:h val="0.13778027746531685"/>
        </c:manualLayout>
      </c:layout>
      <c:overlay val="0"/>
      <c:spPr>
        <a:solidFill>
          <a:sysClr val="window" lastClr="FFFFFF"/>
        </a:solidFill>
        <a:ln>
          <a:solidFill>
            <a:sysClr val="windowText" lastClr="000000"/>
          </a:solidFill>
        </a:ln>
        <a:effectLst/>
      </c:spPr>
      <c:txPr>
        <a:bodyPr rot="0" spcFirstLastPara="1" vertOverflow="ellipsis" vert="horz" wrap="square" anchor="ctr" anchorCtr="1"/>
        <a:lstStyle/>
        <a:p>
          <a:pPr>
            <a:defRPr sz="16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775067384361448"/>
          <c:y val="2.9912269468401604E-2"/>
          <c:w val="0.86775457148204915"/>
          <c:h val="0.81472923485552229"/>
        </c:manualLayout>
      </c:layout>
      <c:scatterChart>
        <c:scatterStyle val="lineMarker"/>
        <c:varyColors val="0"/>
        <c:ser>
          <c:idx val="0"/>
          <c:order val="0"/>
          <c:tx>
            <c:strRef>
              <c:f>Gyroscope!$D$1</c:f>
              <c:strCache>
                <c:ptCount val="1"/>
                <c:pt idx="0">
                  <c:v>z Angular Velocity (rad/s)</c:v>
                </c:pt>
              </c:strCache>
            </c:strRef>
          </c:tx>
          <c:spPr>
            <a:ln w="19050" cap="rnd">
              <a:noFill/>
              <a:round/>
            </a:ln>
            <a:effectLst/>
          </c:spPr>
          <c:marker>
            <c:symbol val="circle"/>
            <c:size val="3"/>
            <c:spPr>
              <a:solidFill>
                <a:schemeClr val="accent1"/>
              </a:solidFill>
              <a:ln w="9525">
                <a:solidFill>
                  <a:schemeClr val="accent1"/>
                </a:solidFill>
              </a:ln>
              <a:effectLst/>
            </c:spPr>
          </c:marker>
          <c:xVal>
            <c:numRef>
              <c:f>Gyroscope!$A$2:$A$7002</c:f>
              <c:numCache>
                <c:formatCode>General</c:formatCode>
                <c:ptCount val="7001"/>
                <c:pt idx="0">
                  <c:v>1.0788333340315148E-2</c:v>
                </c:pt>
                <c:pt idx="1">
                  <c:v>2.0787333342013881E-2</c:v>
                </c:pt>
                <c:pt idx="2">
                  <c:v>3.078533333609812E-2</c:v>
                </c:pt>
                <c:pt idx="3">
                  <c:v>4.0784333337796852E-2</c:v>
                </c:pt>
                <c:pt idx="4">
                  <c:v>5.0782333360984921E-2</c:v>
                </c:pt>
                <c:pt idx="5">
                  <c:v>6.078033335506916E-2</c:v>
                </c:pt>
                <c:pt idx="6">
                  <c:v>7.0779333356767893E-2</c:v>
                </c:pt>
                <c:pt idx="7">
                  <c:v>8.0777333350852132E-2</c:v>
                </c:pt>
                <c:pt idx="8">
                  <c:v>9.0775333344936371E-2</c:v>
                </c:pt>
                <c:pt idx="9">
                  <c:v>0.1007743333466351</c:v>
                </c:pt>
                <c:pt idx="10">
                  <c:v>0.11077233334071934</c:v>
                </c:pt>
                <c:pt idx="11">
                  <c:v>0.12077033333480358</c:v>
                </c:pt>
                <c:pt idx="12">
                  <c:v>0.13076933333650231</c:v>
                </c:pt>
                <c:pt idx="13">
                  <c:v>0.14076733335969038</c:v>
                </c:pt>
                <c:pt idx="14">
                  <c:v>0.15076533335377462</c:v>
                </c:pt>
                <c:pt idx="15">
                  <c:v>0.16076433335547335</c:v>
                </c:pt>
                <c:pt idx="16">
                  <c:v>0.17076233334955759</c:v>
                </c:pt>
                <c:pt idx="17">
                  <c:v>0.18076033334364183</c:v>
                </c:pt>
                <c:pt idx="18">
                  <c:v>0.19075933334534056</c:v>
                </c:pt>
                <c:pt idx="19">
                  <c:v>0.2007573333394248</c:v>
                </c:pt>
                <c:pt idx="20">
                  <c:v>0.21075533333350904</c:v>
                </c:pt>
                <c:pt idx="21">
                  <c:v>0.22075433333520778</c:v>
                </c:pt>
                <c:pt idx="22">
                  <c:v>0.23075233335839584</c:v>
                </c:pt>
                <c:pt idx="23">
                  <c:v>0.24075033335248008</c:v>
                </c:pt>
                <c:pt idx="24">
                  <c:v>0.25074933335417882</c:v>
                </c:pt>
                <c:pt idx="25">
                  <c:v>0.26074733334826306</c:v>
                </c:pt>
                <c:pt idx="26">
                  <c:v>0.27074633334996179</c:v>
                </c:pt>
                <c:pt idx="27">
                  <c:v>0.28074433334404603</c:v>
                </c:pt>
                <c:pt idx="28">
                  <c:v>0.29074233333813027</c:v>
                </c:pt>
                <c:pt idx="29">
                  <c:v>0.300741333339829</c:v>
                </c:pt>
                <c:pt idx="30">
                  <c:v>0.31073933333391324</c:v>
                </c:pt>
                <c:pt idx="31">
                  <c:v>0.32073733335710131</c:v>
                </c:pt>
                <c:pt idx="32">
                  <c:v>0.33073633335880004</c:v>
                </c:pt>
                <c:pt idx="33">
                  <c:v>0.34073433335288428</c:v>
                </c:pt>
                <c:pt idx="34">
                  <c:v>0.35073233334696852</c:v>
                </c:pt>
                <c:pt idx="35">
                  <c:v>0.36073133334866725</c:v>
                </c:pt>
                <c:pt idx="36">
                  <c:v>0.37072933334275149</c:v>
                </c:pt>
                <c:pt idx="37">
                  <c:v>0.38072733333683573</c:v>
                </c:pt>
                <c:pt idx="38">
                  <c:v>0.39072633333853446</c:v>
                </c:pt>
                <c:pt idx="39">
                  <c:v>0.40072433336172253</c:v>
                </c:pt>
                <c:pt idx="40">
                  <c:v>0.41072233335580677</c:v>
                </c:pt>
                <c:pt idx="41">
                  <c:v>0.4207213333575055</c:v>
                </c:pt>
                <c:pt idx="42">
                  <c:v>0.43071933335158974</c:v>
                </c:pt>
                <c:pt idx="43">
                  <c:v>0.44071733334567398</c:v>
                </c:pt>
                <c:pt idx="44">
                  <c:v>0.45071633334737271</c:v>
                </c:pt>
                <c:pt idx="45">
                  <c:v>0.46071433334145695</c:v>
                </c:pt>
                <c:pt idx="46">
                  <c:v>0.47071233333554119</c:v>
                </c:pt>
                <c:pt idx="47">
                  <c:v>0.48071133333723992</c:v>
                </c:pt>
                <c:pt idx="48">
                  <c:v>0.49070933336042799</c:v>
                </c:pt>
                <c:pt idx="49">
                  <c:v>0.50070833336212672</c:v>
                </c:pt>
                <c:pt idx="50">
                  <c:v>0.51070633335621096</c:v>
                </c:pt>
                <c:pt idx="51">
                  <c:v>0.5207043333502952</c:v>
                </c:pt>
                <c:pt idx="52">
                  <c:v>0.53070333335199393</c:v>
                </c:pt>
                <c:pt idx="53">
                  <c:v>0.54070133334607817</c:v>
                </c:pt>
                <c:pt idx="54">
                  <c:v>0.55069933334016241</c:v>
                </c:pt>
                <c:pt idx="55">
                  <c:v>0.56069833334186114</c:v>
                </c:pt>
                <c:pt idx="56">
                  <c:v>0.57069633333594538</c:v>
                </c:pt>
                <c:pt idx="57">
                  <c:v>0.58069433335913345</c:v>
                </c:pt>
                <c:pt idx="58">
                  <c:v>0.59069333336083218</c:v>
                </c:pt>
                <c:pt idx="59">
                  <c:v>0.60069133335491642</c:v>
                </c:pt>
                <c:pt idx="60">
                  <c:v>0.61068933334900066</c:v>
                </c:pt>
                <c:pt idx="61">
                  <c:v>0.62068833335069939</c:v>
                </c:pt>
                <c:pt idx="62">
                  <c:v>0.63068633334478363</c:v>
                </c:pt>
                <c:pt idx="63">
                  <c:v>0.64068433333886787</c:v>
                </c:pt>
                <c:pt idx="64">
                  <c:v>0.65068333334056661</c:v>
                </c:pt>
                <c:pt idx="65">
                  <c:v>0.66068133333465084</c:v>
                </c:pt>
                <c:pt idx="66">
                  <c:v>0.67067933335783891</c:v>
                </c:pt>
                <c:pt idx="67">
                  <c:v>0.68067833335953765</c:v>
                </c:pt>
                <c:pt idx="68">
                  <c:v>0.69067633335362189</c:v>
                </c:pt>
                <c:pt idx="69">
                  <c:v>0.70067433334770612</c:v>
                </c:pt>
                <c:pt idx="70">
                  <c:v>0.71067333334940486</c:v>
                </c:pt>
                <c:pt idx="71">
                  <c:v>0.7206713333434891</c:v>
                </c:pt>
                <c:pt idx="72">
                  <c:v>0.73067033334518783</c:v>
                </c:pt>
                <c:pt idx="73">
                  <c:v>0.74066833333927207</c:v>
                </c:pt>
                <c:pt idx="74">
                  <c:v>0.75066633333335631</c:v>
                </c:pt>
                <c:pt idx="75">
                  <c:v>0.76066533333505504</c:v>
                </c:pt>
                <c:pt idx="76">
                  <c:v>0.77066333335824311</c:v>
                </c:pt>
                <c:pt idx="77">
                  <c:v>0.78066133335232735</c:v>
                </c:pt>
                <c:pt idx="78">
                  <c:v>0.79066033335402608</c:v>
                </c:pt>
                <c:pt idx="79">
                  <c:v>0.80065870835096575</c:v>
                </c:pt>
                <c:pt idx="80">
                  <c:v>0.81065670834504999</c:v>
                </c:pt>
                <c:pt idx="81">
                  <c:v>0.82065570834674872</c:v>
                </c:pt>
                <c:pt idx="82">
                  <c:v>0.83065370834083296</c:v>
                </c:pt>
                <c:pt idx="83">
                  <c:v>0.8406517083349172</c:v>
                </c:pt>
                <c:pt idx="84">
                  <c:v>0.85065070833661593</c:v>
                </c:pt>
                <c:pt idx="85">
                  <c:v>0.860648708359804</c:v>
                </c:pt>
                <c:pt idx="86">
                  <c:v>0.87064670835388824</c:v>
                </c:pt>
                <c:pt idx="87">
                  <c:v>0.88064570835558698</c:v>
                </c:pt>
                <c:pt idx="88">
                  <c:v>0.89064370834967121</c:v>
                </c:pt>
                <c:pt idx="89">
                  <c:v>0.90064170834375545</c:v>
                </c:pt>
                <c:pt idx="90">
                  <c:v>0.91064070834545419</c:v>
                </c:pt>
                <c:pt idx="91">
                  <c:v>0.92063870833953843</c:v>
                </c:pt>
                <c:pt idx="92">
                  <c:v>0.93063670833362266</c:v>
                </c:pt>
                <c:pt idx="93">
                  <c:v>0.9406357083353214</c:v>
                </c:pt>
                <c:pt idx="94">
                  <c:v>0.95063370835850947</c:v>
                </c:pt>
                <c:pt idx="95">
                  <c:v>0.9606327083602082</c:v>
                </c:pt>
                <c:pt idx="96">
                  <c:v>0.97063070835429244</c:v>
                </c:pt>
                <c:pt idx="97">
                  <c:v>0.98062870834837668</c:v>
                </c:pt>
                <c:pt idx="98">
                  <c:v>0.99062770835007541</c:v>
                </c:pt>
                <c:pt idx="99">
                  <c:v>1.0006257083441596</c:v>
                </c:pt>
                <c:pt idx="100">
                  <c:v>1.0106237083382439</c:v>
                </c:pt>
                <c:pt idx="101">
                  <c:v>1.0206227083399426</c:v>
                </c:pt>
                <c:pt idx="102">
                  <c:v>1.0306207083340269</c:v>
                </c:pt>
                <c:pt idx="103">
                  <c:v>1.0406187083572149</c:v>
                </c:pt>
                <c:pt idx="104">
                  <c:v>1.0506177083589137</c:v>
                </c:pt>
                <c:pt idx="105">
                  <c:v>1.0606157083529979</c:v>
                </c:pt>
                <c:pt idx="106">
                  <c:v>1.0706137083470821</c:v>
                </c:pt>
                <c:pt idx="107">
                  <c:v>1.0806127083487809</c:v>
                </c:pt>
                <c:pt idx="108">
                  <c:v>1.0906107083428651</c:v>
                </c:pt>
                <c:pt idx="109">
                  <c:v>1.1006087083369493</c:v>
                </c:pt>
                <c:pt idx="110">
                  <c:v>1.1106077083386481</c:v>
                </c:pt>
                <c:pt idx="111">
                  <c:v>1.1206057083618362</c:v>
                </c:pt>
                <c:pt idx="112">
                  <c:v>1.1306037083559204</c:v>
                </c:pt>
                <c:pt idx="113">
                  <c:v>1.1406027083576191</c:v>
                </c:pt>
                <c:pt idx="114">
                  <c:v>1.1506007083517034</c:v>
                </c:pt>
                <c:pt idx="115">
                  <c:v>1.1605987083457876</c:v>
                </c:pt>
                <c:pt idx="116">
                  <c:v>1.1705977083474863</c:v>
                </c:pt>
                <c:pt idx="117">
                  <c:v>1.1805957083415706</c:v>
                </c:pt>
                <c:pt idx="118">
                  <c:v>1.1905947083432693</c:v>
                </c:pt>
                <c:pt idx="119">
                  <c:v>1.2005927083373535</c:v>
                </c:pt>
                <c:pt idx="120">
                  <c:v>1.2105907083605416</c:v>
                </c:pt>
                <c:pt idx="121">
                  <c:v>1.2205897083622403</c:v>
                </c:pt>
                <c:pt idx="122">
                  <c:v>1.2305877083563246</c:v>
                </c:pt>
                <c:pt idx="123">
                  <c:v>1.2405857083504088</c:v>
                </c:pt>
                <c:pt idx="124">
                  <c:v>1.2505847083521076</c:v>
                </c:pt>
                <c:pt idx="125">
                  <c:v>1.2605827083461918</c:v>
                </c:pt>
                <c:pt idx="126">
                  <c:v>1.270580708340276</c:v>
                </c:pt>
                <c:pt idx="127">
                  <c:v>1.2805797083419748</c:v>
                </c:pt>
                <c:pt idx="128">
                  <c:v>1.290577708336059</c:v>
                </c:pt>
                <c:pt idx="129">
                  <c:v>1.3005757083592471</c:v>
                </c:pt>
                <c:pt idx="130">
                  <c:v>1.3105747083609458</c:v>
                </c:pt>
                <c:pt idx="131">
                  <c:v>1.32057270835503</c:v>
                </c:pt>
                <c:pt idx="132">
                  <c:v>1.3305707083491143</c:v>
                </c:pt>
                <c:pt idx="133">
                  <c:v>1.340569708350813</c:v>
                </c:pt>
                <c:pt idx="134">
                  <c:v>1.3505677083448973</c:v>
                </c:pt>
                <c:pt idx="135">
                  <c:v>1.3605657083389815</c:v>
                </c:pt>
                <c:pt idx="136">
                  <c:v>1.3705647083406802</c:v>
                </c:pt>
                <c:pt idx="137">
                  <c:v>1.3805627083347645</c:v>
                </c:pt>
                <c:pt idx="138">
                  <c:v>1.3905607083579525</c:v>
                </c:pt>
                <c:pt idx="139">
                  <c:v>1.4005597083596513</c:v>
                </c:pt>
                <c:pt idx="140">
                  <c:v>1.4105577083537355</c:v>
                </c:pt>
                <c:pt idx="141">
                  <c:v>1.4205567083554342</c:v>
                </c:pt>
                <c:pt idx="142">
                  <c:v>1.4305547083495185</c:v>
                </c:pt>
                <c:pt idx="143">
                  <c:v>1.4405527083436027</c:v>
                </c:pt>
                <c:pt idx="144">
                  <c:v>1.4505517083453014</c:v>
                </c:pt>
                <c:pt idx="145">
                  <c:v>1.4605497083393857</c:v>
                </c:pt>
                <c:pt idx="146">
                  <c:v>1.4705477083334699</c:v>
                </c:pt>
                <c:pt idx="147">
                  <c:v>1.4805467083351687</c:v>
                </c:pt>
                <c:pt idx="148">
                  <c:v>1.4905447083583567</c:v>
                </c:pt>
                <c:pt idx="149">
                  <c:v>1.500542708352441</c:v>
                </c:pt>
                <c:pt idx="150">
                  <c:v>1.5105417083541397</c:v>
                </c:pt>
                <c:pt idx="151">
                  <c:v>1.5205397083482239</c:v>
                </c:pt>
                <c:pt idx="152">
                  <c:v>1.5305377083423082</c:v>
                </c:pt>
                <c:pt idx="153">
                  <c:v>1.5405367083440069</c:v>
                </c:pt>
                <c:pt idx="154">
                  <c:v>1.5505347083380911</c:v>
                </c:pt>
                <c:pt idx="155">
                  <c:v>1.5605327083612792</c:v>
                </c:pt>
                <c:pt idx="156">
                  <c:v>1.5705317083338741</c:v>
                </c:pt>
                <c:pt idx="157">
                  <c:v>1.5805297083570622</c:v>
                </c:pt>
                <c:pt idx="158">
                  <c:v>1.5905277083511464</c:v>
                </c:pt>
                <c:pt idx="159">
                  <c:v>1.6005267083528452</c:v>
                </c:pt>
                <c:pt idx="160">
                  <c:v>1.6105247083469294</c:v>
                </c:pt>
                <c:pt idx="161">
                  <c:v>1.6205227083410136</c:v>
                </c:pt>
                <c:pt idx="162">
                  <c:v>1.6305217083427124</c:v>
                </c:pt>
                <c:pt idx="163">
                  <c:v>1.6405197083367966</c:v>
                </c:pt>
                <c:pt idx="164">
                  <c:v>1.6505187083384953</c:v>
                </c:pt>
                <c:pt idx="165">
                  <c:v>1.6605167083616834</c:v>
                </c:pt>
                <c:pt idx="166">
                  <c:v>1.6705147083557677</c:v>
                </c:pt>
                <c:pt idx="167">
                  <c:v>1.6805137083574664</c:v>
                </c:pt>
                <c:pt idx="168">
                  <c:v>1.6905117083515506</c:v>
                </c:pt>
                <c:pt idx="169">
                  <c:v>1.7005097083456349</c:v>
                </c:pt>
                <c:pt idx="170">
                  <c:v>1.7105087083473336</c:v>
                </c:pt>
                <c:pt idx="171">
                  <c:v>1.7205067083414178</c:v>
                </c:pt>
                <c:pt idx="172">
                  <c:v>1.7305047083355021</c:v>
                </c:pt>
                <c:pt idx="173">
                  <c:v>1.7405037083372008</c:v>
                </c:pt>
                <c:pt idx="174">
                  <c:v>1.7505017083603889</c:v>
                </c:pt>
                <c:pt idx="175">
                  <c:v>1.7604997083544731</c:v>
                </c:pt>
                <c:pt idx="176">
                  <c:v>1.7704987083561718</c:v>
                </c:pt>
                <c:pt idx="177">
                  <c:v>1.7804967083502561</c:v>
                </c:pt>
                <c:pt idx="178">
                  <c:v>1.7904947083443403</c:v>
                </c:pt>
                <c:pt idx="179">
                  <c:v>1.8004936250217725</c:v>
                </c:pt>
                <c:pt idx="180">
                  <c:v>1.8104916250158567</c:v>
                </c:pt>
                <c:pt idx="181">
                  <c:v>1.8204896250099409</c:v>
                </c:pt>
                <c:pt idx="182">
                  <c:v>1.8304886250116397</c:v>
                </c:pt>
                <c:pt idx="183">
                  <c:v>1.8404866250057239</c:v>
                </c:pt>
                <c:pt idx="184">
                  <c:v>1.850484625028912</c:v>
                </c:pt>
                <c:pt idx="185">
                  <c:v>1.8604836250015069</c:v>
                </c:pt>
                <c:pt idx="186">
                  <c:v>1.8704816250246949</c:v>
                </c:pt>
                <c:pt idx="187">
                  <c:v>1.8804806250263937</c:v>
                </c:pt>
                <c:pt idx="188">
                  <c:v>1.8904786250204779</c:v>
                </c:pt>
                <c:pt idx="189">
                  <c:v>1.9004766250145622</c:v>
                </c:pt>
                <c:pt idx="190">
                  <c:v>1.9104756250162609</c:v>
                </c:pt>
                <c:pt idx="191">
                  <c:v>1.9204736250103451</c:v>
                </c:pt>
                <c:pt idx="192">
                  <c:v>1.9304716250044294</c:v>
                </c:pt>
                <c:pt idx="193">
                  <c:v>1.9404706250061281</c:v>
                </c:pt>
                <c:pt idx="194">
                  <c:v>1.9504686250002123</c:v>
                </c:pt>
                <c:pt idx="195">
                  <c:v>1.9604666250234004</c:v>
                </c:pt>
                <c:pt idx="196">
                  <c:v>1.9704656250250991</c:v>
                </c:pt>
                <c:pt idx="197">
                  <c:v>1.9804636250191834</c:v>
                </c:pt>
                <c:pt idx="198">
                  <c:v>1.9904616250132676</c:v>
                </c:pt>
                <c:pt idx="199">
                  <c:v>2.0004606250149664</c:v>
                </c:pt>
                <c:pt idx="200">
                  <c:v>2.0104586250090506</c:v>
                </c:pt>
                <c:pt idx="201">
                  <c:v>2.0204566250031348</c:v>
                </c:pt>
                <c:pt idx="202">
                  <c:v>2.0304556250048336</c:v>
                </c:pt>
                <c:pt idx="203">
                  <c:v>2.0404536250280216</c:v>
                </c:pt>
                <c:pt idx="204">
                  <c:v>2.0504516250221059</c:v>
                </c:pt>
                <c:pt idx="205">
                  <c:v>2.0604506250238046</c:v>
                </c:pt>
                <c:pt idx="206">
                  <c:v>2.0704486250178888</c:v>
                </c:pt>
                <c:pt idx="207">
                  <c:v>2.0804466250119731</c:v>
                </c:pt>
                <c:pt idx="208">
                  <c:v>2.0904456250136718</c:v>
                </c:pt>
                <c:pt idx="209">
                  <c:v>2.1004436250077561</c:v>
                </c:pt>
                <c:pt idx="210">
                  <c:v>2.1104426250094548</c:v>
                </c:pt>
                <c:pt idx="211">
                  <c:v>2.120440625003539</c:v>
                </c:pt>
                <c:pt idx="212">
                  <c:v>2.1304386250267271</c:v>
                </c:pt>
                <c:pt idx="213">
                  <c:v>2.1404376250284258</c:v>
                </c:pt>
                <c:pt idx="214">
                  <c:v>2.1504356250225101</c:v>
                </c:pt>
                <c:pt idx="215">
                  <c:v>2.1604336250165943</c:v>
                </c:pt>
                <c:pt idx="216">
                  <c:v>2.170432625018293</c:v>
                </c:pt>
                <c:pt idx="217">
                  <c:v>2.1804306250123773</c:v>
                </c:pt>
                <c:pt idx="218">
                  <c:v>2.1904286250064615</c:v>
                </c:pt>
                <c:pt idx="219">
                  <c:v>2.2004276250081602</c:v>
                </c:pt>
                <c:pt idx="220">
                  <c:v>2.2104256250022445</c:v>
                </c:pt>
                <c:pt idx="221">
                  <c:v>2.2204236250254326</c:v>
                </c:pt>
                <c:pt idx="222">
                  <c:v>2.2304226250271313</c:v>
                </c:pt>
                <c:pt idx="223">
                  <c:v>2.2404206250212155</c:v>
                </c:pt>
                <c:pt idx="224">
                  <c:v>2.2504186250152998</c:v>
                </c:pt>
                <c:pt idx="225">
                  <c:v>2.2604176250169985</c:v>
                </c:pt>
                <c:pt idx="226">
                  <c:v>2.2704156250110827</c:v>
                </c:pt>
                <c:pt idx="227">
                  <c:v>2.280413625005167</c:v>
                </c:pt>
                <c:pt idx="228">
                  <c:v>2.2904126250068657</c:v>
                </c:pt>
                <c:pt idx="229">
                  <c:v>2.3004106250009499</c:v>
                </c:pt>
                <c:pt idx="230">
                  <c:v>2.310408625024138</c:v>
                </c:pt>
                <c:pt idx="231">
                  <c:v>2.3204076250258368</c:v>
                </c:pt>
                <c:pt idx="232">
                  <c:v>2.330405625019921</c:v>
                </c:pt>
                <c:pt idx="233">
                  <c:v>2.3404046250216197</c:v>
                </c:pt>
                <c:pt idx="234">
                  <c:v>2.350402625015704</c:v>
                </c:pt>
                <c:pt idx="235">
                  <c:v>2.3604006250097882</c:v>
                </c:pt>
                <c:pt idx="236">
                  <c:v>2.3703996250114869</c:v>
                </c:pt>
                <c:pt idx="237">
                  <c:v>2.3803976250055712</c:v>
                </c:pt>
                <c:pt idx="238">
                  <c:v>2.3903956250287592</c:v>
                </c:pt>
                <c:pt idx="239">
                  <c:v>2.4003946250013541</c:v>
                </c:pt>
                <c:pt idx="240">
                  <c:v>2.4103926250245422</c:v>
                </c:pt>
                <c:pt idx="241">
                  <c:v>2.4203906250186265</c:v>
                </c:pt>
                <c:pt idx="242">
                  <c:v>2.4303896250203252</c:v>
                </c:pt>
                <c:pt idx="243">
                  <c:v>2.4403876250144094</c:v>
                </c:pt>
                <c:pt idx="244">
                  <c:v>2.4503856250084937</c:v>
                </c:pt>
                <c:pt idx="245">
                  <c:v>2.4603846250101924</c:v>
                </c:pt>
                <c:pt idx="246">
                  <c:v>2.4703826250042766</c:v>
                </c:pt>
                <c:pt idx="247">
                  <c:v>2.4803806250274647</c:v>
                </c:pt>
                <c:pt idx="248">
                  <c:v>2.4903796250000596</c:v>
                </c:pt>
                <c:pt idx="249">
                  <c:v>2.5003776250232477</c:v>
                </c:pt>
                <c:pt idx="250">
                  <c:v>2.5103756250173319</c:v>
                </c:pt>
                <c:pt idx="251">
                  <c:v>2.5203746250190306</c:v>
                </c:pt>
                <c:pt idx="252">
                  <c:v>2.5303726250131149</c:v>
                </c:pt>
                <c:pt idx="253">
                  <c:v>2.5403706250071991</c:v>
                </c:pt>
                <c:pt idx="254">
                  <c:v>2.5503696250088979</c:v>
                </c:pt>
                <c:pt idx="255">
                  <c:v>2.5603676250029821</c:v>
                </c:pt>
                <c:pt idx="256">
                  <c:v>2.5703656250261702</c:v>
                </c:pt>
                <c:pt idx="257">
                  <c:v>2.5803646250278689</c:v>
                </c:pt>
                <c:pt idx="258">
                  <c:v>2.5903626250219531</c:v>
                </c:pt>
                <c:pt idx="259">
                  <c:v>2.6003616250236519</c:v>
                </c:pt>
                <c:pt idx="260">
                  <c:v>2.6103596250177361</c:v>
                </c:pt>
                <c:pt idx="261">
                  <c:v>2.6203576250118203</c:v>
                </c:pt>
                <c:pt idx="262">
                  <c:v>2.6303566250135191</c:v>
                </c:pt>
                <c:pt idx="263">
                  <c:v>2.6403546250076033</c:v>
                </c:pt>
                <c:pt idx="264">
                  <c:v>2.6503526250016876</c:v>
                </c:pt>
                <c:pt idx="265">
                  <c:v>2.6603516250033863</c:v>
                </c:pt>
                <c:pt idx="266">
                  <c:v>2.6703496250265744</c:v>
                </c:pt>
                <c:pt idx="267">
                  <c:v>2.6803476250206586</c:v>
                </c:pt>
                <c:pt idx="268">
                  <c:v>2.6903466250223573</c:v>
                </c:pt>
                <c:pt idx="269">
                  <c:v>2.7003446250164416</c:v>
                </c:pt>
                <c:pt idx="270">
                  <c:v>2.7103426250105258</c:v>
                </c:pt>
                <c:pt idx="271">
                  <c:v>2.7203416250122245</c:v>
                </c:pt>
                <c:pt idx="272">
                  <c:v>2.7303396250063088</c:v>
                </c:pt>
                <c:pt idx="273">
                  <c:v>2.740337625000393</c:v>
                </c:pt>
                <c:pt idx="274">
                  <c:v>2.7503366250020918</c:v>
                </c:pt>
                <c:pt idx="275">
                  <c:v>2.7603346250252798</c:v>
                </c:pt>
                <c:pt idx="276">
                  <c:v>2.7703326250193641</c:v>
                </c:pt>
                <c:pt idx="277">
                  <c:v>2.7803316250210628</c:v>
                </c:pt>
                <c:pt idx="278">
                  <c:v>2.790329625015147</c:v>
                </c:pt>
                <c:pt idx="279">
                  <c:v>2.8003286250168458</c:v>
                </c:pt>
                <c:pt idx="280">
                  <c:v>2.81032662501093</c:v>
                </c:pt>
                <c:pt idx="281">
                  <c:v>2.8203246250050142</c:v>
                </c:pt>
                <c:pt idx="282">
                  <c:v>2.830323625006713</c:v>
                </c:pt>
                <c:pt idx="283">
                  <c:v>2.8403216250007972</c:v>
                </c:pt>
                <c:pt idx="284">
                  <c:v>2.8503196250239853</c:v>
                </c:pt>
                <c:pt idx="285">
                  <c:v>2.860318625025684</c:v>
                </c:pt>
                <c:pt idx="286">
                  <c:v>2.8703166250197683</c:v>
                </c:pt>
                <c:pt idx="287">
                  <c:v>2.8803146250138525</c:v>
                </c:pt>
                <c:pt idx="288">
                  <c:v>2.8903136250155512</c:v>
                </c:pt>
                <c:pt idx="289">
                  <c:v>2.9003116250096355</c:v>
                </c:pt>
                <c:pt idx="290">
                  <c:v>2.9103096250037197</c:v>
                </c:pt>
                <c:pt idx="291">
                  <c:v>2.9203086250054184</c:v>
                </c:pt>
                <c:pt idx="292">
                  <c:v>2.9303066250286065</c:v>
                </c:pt>
                <c:pt idx="293">
                  <c:v>2.9403046250226907</c:v>
                </c:pt>
                <c:pt idx="294">
                  <c:v>2.9503036250243895</c:v>
                </c:pt>
                <c:pt idx="295">
                  <c:v>2.9603016250184737</c:v>
                </c:pt>
                <c:pt idx="296">
                  <c:v>2.970299625012558</c:v>
                </c:pt>
                <c:pt idx="297">
                  <c:v>2.9802986250142567</c:v>
                </c:pt>
                <c:pt idx="298">
                  <c:v>2.9902966250083409</c:v>
                </c:pt>
                <c:pt idx="299">
                  <c:v>3.0002946250024252</c:v>
                </c:pt>
                <c:pt idx="300">
                  <c:v>3.0102936250041239</c:v>
                </c:pt>
                <c:pt idx="301">
                  <c:v>3.020291625027312</c:v>
                </c:pt>
                <c:pt idx="302">
                  <c:v>3.0302906249999069</c:v>
                </c:pt>
                <c:pt idx="303">
                  <c:v>3.0402886250230949</c:v>
                </c:pt>
                <c:pt idx="304">
                  <c:v>3.0502866250171792</c:v>
                </c:pt>
                <c:pt idx="305">
                  <c:v>3.0602856250188779</c:v>
                </c:pt>
                <c:pt idx="306">
                  <c:v>3.0702836250129621</c:v>
                </c:pt>
                <c:pt idx="307">
                  <c:v>3.0802816250070464</c:v>
                </c:pt>
                <c:pt idx="308">
                  <c:v>3.0902806250087451</c:v>
                </c:pt>
                <c:pt idx="309">
                  <c:v>3.1002786250028294</c:v>
                </c:pt>
                <c:pt idx="310">
                  <c:v>3.1102766250260174</c:v>
                </c:pt>
                <c:pt idx="311">
                  <c:v>3.1202756250277162</c:v>
                </c:pt>
                <c:pt idx="312">
                  <c:v>3.1302736250218004</c:v>
                </c:pt>
                <c:pt idx="313">
                  <c:v>3.1402716250158846</c:v>
                </c:pt>
                <c:pt idx="314">
                  <c:v>3.1502706250175834</c:v>
                </c:pt>
                <c:pt idx="315">
                  <c:v>3.1602686250116676</c:v>
                </c:pt>
                <c:pt idx="316">
                  <c:v>3.1702666250057518</c:v>
                </c:pt>
                <c:pt idx="317">
                  <c:v>3.1802656250074506</c:v>
                </c:pt>
                <c:pt idx="318">
                  <c:v>3.1902636250015348</c:v>
                </c:pt>
                <c:pt idx="319">
                  <c:v>3.2002616250247229</c:v>
                </c:pt>
                <c:pt idx="320">
                  <c:v>3.2102606250264216</c:v>
                </c:pt>
                <c:pt idx="321">
                  <c:v>3.2202586250205059</c:v>
                </c:pt>
                <c:pt idx="322">
                  <c:v>3.2302566250145901</c:v>
                </c:pt>
                <c:pt idx="323">
                  <c:v>3.2402556250162888</c:v>
                </c:pt>
                <c:pt idx="324">
                  <c:v>3.2502536250103731</c:v>
                </c:pt>
                <c:pt idx="325">
                  <c:v>3.2602526250120718</c:v>
                </c:pt>
                <c:pt idx="326">
                  <c:v>3.270250625006156</c:v>
                </c:pt>
                <c:pt idx="327">
                  <c:v>3.2802486250002403</c:v>
                </c:pt>
                <c:pt idx="328">
                  <c:v>3.290247625001939</c:v>
                </c:pt>
                <c:pt idx="329">
                  <c:v>3.3002456250251271</c:v>
                </c:pt>
                <c:pt idx="330">
                  <c:v>3.3102436250192113</c:v>
                </c:pt>
                <c:pt idx="331">
                  <c:v>3.3202426250209101</c:v>
                </c:pt>
                <c:pt idx="332">
                  <c:v>3.3302406250149943</c:v>
                </c:pt>
                <c:pt idx="333">
                  <c:v>3.3402386250090785</c:v>
                </c:pt>
                <c:pt idx="334">
                  <c:v>3.3502376250107773</c:v>
                </c:pt>
                <c:pt idx="335">
                  <c:v>3.3602356250048615</c:v>
                </c:pt>
                <c:pt idx="336">
                  <c:v>3.3702336250280496</c:v>
                </c:pt>
                <c:pt idx="337">
                  <c:v>3.3802326250006445</c:v>
                </c:pt>
                <c:pt idx="338">
                  <c:v>3.3902306250238325</c:v>
                </c:pt>
                <c:pt idx="339">
                  <c:v>3.4002286250179168</c:v>
                </c:pt>
                <c:pt idx="340">
                  <c:v>3.4102276250196155</c:v>
                </c:pt>
                <c:pt idx="341">
                  <c:v>3.4202256250136998</c:v>
                </c:pt>
                <c:pt idx="342">
                  <c:v>3.430223625007784</c:v>
                </c:pt>
                <c:pt idx="343">
                  <c:v>3.4402226250094827</c:v>
                </c:pt>
                <c:pt idx="344">
                  <c:v>3.450220625003567</c:v>
                </c:pt>
                <c:pt idx="345">
                  <c:v>3.460218625026755</c:v>
                </c:pt>
                <c:pt idx="346">
                  <c:v>3.4702176250284538</c:v>
                </c:pt>
                <c:pt idx="347">
                  <c:v>3.480215625022538</c:v>
                </c:pt>
                <c:pt idx="348">
                  <c:v>3.4902146250242367</c:v>
                </c:pt>
                <c:pt idx="349">
                  <c:v>3.500212625018321</c:v>
                </c:pt>
                <c:pt idx="350">
                  <c:v>3.5102106250124052</c:v>
                </c:pt>
                <c:pt idx="351">
                  <c:v>3.5202096250141039</c:v>
                </c:pt>
                <c:pt idx="352">
                  <c:v>3.5302076250081882</c:v>
                </c:pt>
                <c:pt idx="353">
                  <c:v>3.5402056250022724</c:v>
                </c:pt>
                <c:pt idx="354">
                  <c:v>3.5502046250039712</c:v>
                </c:pt>
                <c:pt idx="355">
                  <c:v>3.5602026250271592</c:v>
                </c:pt>
                <c:pt idx="356">
                  <c:v>3.5702006250212435</c:v>
                </c:pt>
                <c:pt idx="357">
                  <c:v>3.5801996250229422</c:v>
                </c:pt>
                <c:pt idx="358">
                  <c:v>3.5901976250170264</c:v>
                </c:pt>
                <c:pt idx="359">
                  <c:v>3.6001956250111107</c:v>
                </c:pt>
                <c:pt idx="360">
                  <c:v>3.6101946250128094</c:v>
                </c:pt>
                <c:pt idx="361">
                  <c:v>3.6201926250068936</c:v>
                </c:pt>
                <c:pt idx="362">
                  <c:v>3.6301906250009779</c:v>
                </c:pt>
                <c:pt idx="363">
                  <c:v>3.6401896250026766</c:v>
                </c:pt>
                <c:pt idx="364">
                  <c:v>3.6501876250258647</c:v>
                </c:pt>
                <c:pt idx="365">
                  <c:v>3.6601856250199489</c:v>
                </c:pt>
                <c:pt idx="366">
                  <c:v>3.6701846250216477</c:v>
                </c:pt>
                <c:pt idx="367">
                  <c:v>3.6801826250157319</c:v>
                </c:pt>
                <c:pt idx="368">
                  <c:v>3.6901816250174306</c:v>
                </c:pt>
                <c:pt idx="369">
                  <c:v>3.7001796250115149</c:v>
                </c:pt>
                <c:pt idx="370">
                  <c:v>3.7101776250055991</c:v>
                </c:pt>
                <c:pt idx="371">
                  <c:v>3.7201766250072978</c:v>
                </c:pt>
                <c:pt idx="372">
                  <c:v>3.7301746250013821</c:v>
                </c:pt>
                <c:pt idx="373">
                  <c:v>3.7401726250245702</c:v>
                </c:pt>
                <c:pt idx="374">
                  <c:v>3.7501716250262689</c:v>
                </c:pt>
                <c:pt idx="375">
                  <c:v>3.7601696250203531</c:v>
                </c:pt>
                <c:pt idx="376">
                  <c:v>3.7701676250144374</c:v>
                </c:pt>
                <c:pt idx="377">
                  <c:v>3.7801666250161361</c:v>
                </c:pt>
                <c:pt idx="378">
                  <c:v>3.7901646250102203</c:v>
                </c:pt>
                <c:pt idx="379">
                  <c:v>3.8001626250043046</c:v>
                </c:pt>
                <c:pt idx="380">
                  <c:v>3.8101615833584219</c:v>
                </c:pt>
                <c:pt idx="381">
                  <c:v>3.8201595833525062</c:v>
                </c:pt>
                <c:pt idx="382">
                  <c:v>3.8301575833465904</c:v>
                </c:pt>
                <c:pt idx="383">
                  <c:v>3.8401565833482891</c:v>
                </c:pt>
                <c:pt idx="384">
                  <c:v>3.8501545833423734</c:v>
                </c:pt>
                <c:pt idx="385">
                  <c:v>3.8601525833364576</c:v>
                </c:pt>
                <c:pt idx="386">
                  <c:v>3.8701515833381563</c:v>
                </c:pt>
                <c:pt idx="387">
                  <c:v>3.8801495833613444</c:v>
                </c:pt>
                <c:pt idx="388">
                  <c:v>3.8901485833339393</c:v>
                </c:pt>
                <c:pt idx="389">
                  <c:v>3.9001465833571274</c:v>
                </c:pt>
                <c:pt idx="390">
                  <c:v>3.9101445833512116</c:v>
                </c:pt>
                <c:pt idx="391">
                  <c:v>3.9201435833529104</c:v>
                </c:pt>
                <c:pt idx="392">
                  <c:v>3.9301415833469946</c:v>
                </c:pt>
                <c:pt idx="393">
                  <c:v>3.9401395833410788</c:v>
                </c:pt>
                <c:pt idx="394">
                  <c:v>3.9501385833427776</c:v>
                </c:pt>
                <c:pt idx="395">
                  <c:v>3.9601365833368618</c:v>
                </c:pt>
                <c:pt idx="396">
                  <c:v>3.9701345833600499</c:v>
                </c:pt>
                <c:pt idx="397">
                  <c:v>3.9801335833617486</c:v>
                </c:pt>
                <c:pt idx="398">
                  <c:v>3.9901315833558328</c:v>
                </c:pt>
                <c:pt idx="399">
                  <c:v>4.0001295833499171</c:v>
                </c:pt>
                <c:pt idx="400">
                  <c:v>4.0101285833516158</c:v>
                </c:pt>
                <c:pt idx="401">
                  <c:v>4.0201265833457001</c:v>
                </c:pt>
                <c:pt idx="402">
                  <c:v>4.0301245833397843</c:v>
                </c:pt>
                <c:pt idx="403">
                  <c:v>4.040123583341483</c:v>
                </c:pt>
                <c:pt idx="404">
                  <c:v>4.0501215833355673</c:v>
                </c:pt>
                <c:pt idx="405">
                  <c:v>4.0601195833587553</c:v>
                </c:pt>
                <c:pt idx="406">
                  <c:v>4.0701185833604541</c:v>
                </c:pt>
                <c:pt idx="407">
                  <c:v>4.0801165833545383</c:v>
                </c:pt>
                <c:pt idx="408">
                  <c:v>4.0901145833486225</c:v>
                </c:pt>
                <c:pt idx="409">
                  <c:v>4.1001135833503213</c:v>
                </c:pt>
                <c:pt idx="410">
                  <c:v>4.1101115833444055</c:v>
                </c:pt>
                <c:pt idx="411">
                  <c:v>4.1201095833384898</c:v>
                </c:pt>
                <c:pt idx="412">
                  <c:v>4.1301085833401885</c:v>
                </c:pt>
                <c:pt idx="413">
                  <c:v>4.1401065833342727</c:v>
                </c:pt>
                <c:pt idx="414">
                  <c:v>4.1501055833359715</c:v>
                </c:pt>
                <c:pt idx="415">
                  <c:v>4.1601035833591595</c:v>
                </c:pt>
                <c:pt idx="416">
                  <c:v>4.1701015833532438</c:v>
                </c:pt>
                <c:pt idx="417">
                  <c:v>4.1801005833549425</c:v>
                </c:pt>
                <c:pt idx="418">
                  <c:v>4.1900985833490267</c:v>
                </c:pt>
                <c:pt idx="419">
                  <c:v>4.200096583343111</c:v>
                </c:pt>
                <c:pt idx="420">
                  <c:v>4.2100955833448097</c:v>
                </c:pt>
                <c:pt idx="421">
                  <c:v>4.2200935833388939</c:v>
                </c:pt>
                <c:pt idx="422">
                  <c:v>4.230091583362082</c:v>
                </c:pt>
                <c:pt idx="423">
                  <c:v>4.2400905833346769</c:v>
                </c:pt>
                <c:pt idx="424">
                  <c:v>4.250088583357865</c:v>
                </c:pt>
                <c:pt idx="425">
                  <c:v>4.2600865833519492</c:v>
                </c:pt>
                <c:pt idx="426">
                  <c:v>4.270085583353648</c:v>
                </c:pt>
                <c:pt idx="427">
                  <c:v>4.2800835833477322</c:v>
                </c:pt>
                <c:pt idx="428">
                  <c:v>4.2900815833418164</c:v>
                </c:pt>
                <c:pt idx="429">
                  <c:v>4.3000805833435152</c:v>
                </c:pt>
                <c:pt idx="430">
                  <c:v>4.3100785833375994</c:v>
                </c:pt>
                <c:pt idx="431">
                  <c:v>4.3200775833392981</c:v>
                </c:pt>
                <c:pt idx="432">
                  <c:v>4.3300755833333824</c:v>
                </c:pt>
                <c:pt idx="433">
                  <c:v>4.3400735833565705</c:v>
                </c:pt>
                <c:pt idx="434">
                  <c:v>4.3500715833506547</c:v>
                </c:pt>
                <c:pt idx="435">
                  <c:v>4.3600705833523534</c:v>
                </c:pt>
                <c:pt idx="436">
                  <c:v>4.3700685833464377</c:v>
                </c:pt>
                <c:pt idx="437">
                  <c:v>4.3800675833481364</c:v>
                </c:pt>
                <c:pt idx="438">
                  <c:v>4.3900655833422206</c:v>
                </c:pt>
                <c:pt idx="439">
                  <c:v>4.4000635833363049</c:v>
                </c:pt>
                <c:pt idx="440">
                  <c:v>4.4100625833380036</c:v>
                </c:pt>
                <c:pt idx="441">
                  <c:v>4.4200605833611917</c:v>
                </c:pt>
                <c:pt idx="442">
                  <c:v>4.4300585833552759</c:v>
                </c:pt>
                <c:pt idx="443">
                  <c:v>4.4400575833569746</c:v>
                </c:pt>
                <c:pt idx="444">
                  <c:v>4.4500555833510589</c:v>
                </c:pt>
                <c:pt idx="445">
                  <c:v>4.4600535833451431</c:v>
                </c:pt>
                <c:pt idx="446">
                  <c:v>4.4700525833468419</c:v>
                </c:pt>
                <c:pt idx="447">
                  <c:v>4.4800505833409261</c:v>
                </c:pt>
                <c:pt idx="448">
                  <c:v>4.4900485833350103</c:v>
                </c:pt>
                <c:pt idx="449">
                  <c:v>4.5000475833367091</c:v>
                </c:pt>
                <c:pt idx="450">
                  <c:v>4.5100455833598971</c:v>
                </c:pt>
                <c:pt idx="451">
                  <c:v>4.5200435833539814</c:v>
                </c:pt>
                <c:pt idx="452">
                  <c:v>4.5300425833556801</c:v>
                </c:pt>
                <c:pt idx="453">
                  <c:v>4.5400405833497643</c:v>
                </c:pt>
                <c:pt idx="454">
                  <c:v>4.5500395833514631</c:v>
                </c:pt>
                <c:pt idx="455">
                  <c:v>4.5600375833455473</c:v>
                </c:pt>
                <c:pt idx="456">
                  <c:v>4.5700355833396316</c:v>
                </c:pt>
                <c:pt idx="457">
                  <c:v>4.5800345833413303</c:v>
                </c:pt>
                <c:pt idx="458">
                  <c:v>4.5900325833354145</c:v>
                </c:pt>
                <c:pt idx="459">
                  <c:v>4.6000305833586026</c:v>
                </c:pt>
                <c:pt idx="460">
                  <c:v>4.6100295833603013</c:v>
                </c:pt>
                <c:pt idx="461">
                  <c:v>4.6200275833543856</c:v>
                </c:pt>
                <c:pt idx="462">
                  <c:v>4.6300255833484698</c:v>
                </c:pt>
                <c:pt idx="463">
                  <c:v>4.6400245833501685</c:v>
                </c:pt>
                <c:pt idx="464">
                  <c:v>4.6500225833442528</c:v>
                </c:pt>
                <c:pt idx="465">
                  <c:v>4.660020583338337</c:v>
                </c:pt>
                <c:pt idx="466">
                  <c:v>4.6700195833400358</c:v>
                </c:pt>
                <c:pt idx="467">
                  <c:v>4.68001758333412</c:v>
                </c:pt>
                <c:pt idx="468">
                  <c:v>4.6900155833573081</c:v>
                </c:pt>
                <c:pt idx="469">
                  <c:v>4.7000145833590068</c:v>
                </c:pt>
                <c:pt idx="470">
                  <c:v>4.710012583353091</c:v>
                </c:pt>
                <c:pt idx="471">
                  <c:v>4.7200115833547898</c:v>
                </c:pt>
                <c:pt idx="472">
                  <c:v>4.730009583348874</c:v>
                </c:pt>
                <c:pt idx="473">
                  <c:v>4.7400075833429582</c:v>
                </c:pt>
                <c:pt idx="474">
                  <c:v>4.750006583344657</c:v>
                </c:pt>
                <c:pt idx="475">
                  <c:v>4.7600045833387412</c:v>
                </c:pt>
                <c:pt idx="476">
                  <c:v>4.7700025833619293</c:v>
                </c:pt>
                <c:pt idx="477">
                  <c:v>4.7800015833345242</c:v>
                </c:pt>
                <c:pt idx="478">
                  <c:v>4.7899995833577123</c:v>
                </c:pt>
                <c:pt idx="479">
                  <c:v>4.7999975833517965</c:v>
                </c:pt>
                <c:pt idx="480">
                  <c:v>4.8099965000001248</c:v>
                </c:pt>
                <c:pt idx="481">
                  <c:v>4.8199945000233129</c:v>
                </c:pt>
                <c:pt idx="482">
                  <c:v>4.8299925000173971</c:v>
                </c:pt>
                <c:pt idx="483">
                  <c:v>4.8399915000190958</c:v>
                </c:pt>
                <c:pt idx="484">
                  <c:v>4.8499895000131801</c:v>
                </c:pt>
                <c:pt idx="485">
                  <c:v>4.8599875000072643</c:v>
                </c:pt>
                <c:pt idx="486">
                  <c:v>4.869986500008963</c:v>
                </c:pt>
                <c:pt idx="487">
                  <c:v>4.8799845000030473</c:v>
                </c:pt>
                <c:pt idx="488">
                  <c:v>4.8899825000262354</c:v>
                </c:pt>
                <c:pt idx="489">
                  <c:v>4.8999815000279341</c:v>
                </c:pt>
                <c:pt idx="490">
                  <c:v>4.9099795000220183</c:v>
                </c:pt>
                <c:pt idx="491">
                  <c:v>4.9199785000237171</c:v>
                </c:pt>
                <c:pt idx="492">
                  <c:v>4.9299765000178013</c:v>
                </c:pt>
                <c:pt idx="493">
                  <c:v>4.9399745000118855</c:v>
                </c:pt>
                <c:pt idx="494">
                  <c:v>4.9499735000135843</c:v>
                </c:pt>
                <c:pt idx="495">
                  <c:v>4.9599715000076685</c:v>
                </c:pt>
                <c:pt idx="496">
                  <c:v>4.9699695000017527</c:v>
                </c:pt>
                <c:pt idx="497">
                  <c:v>4.9799685000034515</c:v>
                </c:pt>
                <c:pt idx="498">
                  <c:v>4.9899665000266396</c:v>
                </c:pt>
                <c:pt idx="499">
                  <c:v>4.9999645000207238</c:v>
                </c:pt>
                <c:pt idx="500">
                  <c:v>5.0099635000224225</c:v>
                </c:pt>
                <c:pt idx="501">
                  <c:v>5.0199615000165068</c:v>
                </c:pt>
                <c:pt idx="502">
                  <c:v>5.029959500010591</c:v>
                </c:pt>
                <c:pt idx="503">
                  <c:v>5.0399585000122897</c:v>
                </c:pt>
                <c:pt idx="504">
                  <c:v>5.049956500006374</c:v>
                </c:pt>
                <c:pt idx="505">
                  <c:v>5.0599545000004582</c:v>
                </c:pt>
                <c:pt idx="506">
                  <c:v>5.0699535000021569</c:v>
                </c:pt>
                <c:pt idx="507">
                  <c:v>5.079951500025345</c:v>
                </c:pt>
                <c:pt idx="508">
                  <c:v>5.0899505000270437</c:v>
                </c:pt>
                <c:pt idx="509">
                  <c:v>5.099948500021128</c:v>
                </c:pt>
                <c:pt idx="510">
                  <c:v>5.1099465000152122</c:v>
                </c:pt>
                <c:pt idx="511">
                  <c:v>5.119945500016911</c:v>
                </c:pt>
                <c:pt idx="512">
                  <c:v>5.1299435000109952</c:v>
                </c:pt>
                <c:pt idx="513">
                  <c:v>5.1399415000050794</c:v>
                </c:pt>
                <c:pt idx="514">
                  <c:v>5.1499405000067782</c:v>
                </c:pt>
                <c:pt idx="515">
                  <c:v>5.1599385000008624</c:v>
                </c:pt>
                <c:pt idx="516">
                  <c:v>5.1699365000240505</c:v>
                </c:pt>
                <c:pt idx="517">
                  <c:v>5.1799355000257492</c:v>
                </c:pt>
                <c:pt idx="518">
                  <c:v>5.1899335000198334</c:v>
                </c:pt>
                <c:pt idx="519">
                  <c:v>5.1999315000139177</c:v>
                </c:pt>
                <c:pt idx="520">
                  <c:v>5.2099305000156164</c:v>
                </c:pt>
                <c:pt idx="521">
                  <c:v>5.2199285000097007</c:v>
                </c:pt>
                <c:pt idx="522">
                  <c:v>5.2299265000037849</c:v>
                </c:pt>
                <c:pt idx="523">
                  <c:v>5.2399255000054836</c:v>
                </c:pt>
                <c:pt idx="524">
                  <c:v>5.2499235000286717</c:v>
                </c:pt>
                <c:pt idx="525">
                  <c:v>5.2599215000227559</c:v>
                </c:pt>
                <c:pt idx="526">
                  <c:v>5.2699205000244547</c:v>
                </c:pt>
                <c:pt idx="527">
                  <c:v>5.2799185000185389</c:v>
                </c:pt>
                <c:pt idx="528">
                  <c:v>5.2899175000202376</c:v>
                </c:pt>
                <c:pt idx="529">
                  <c:v>5.2999155000143219</c:v>
                </c:pt>
                <c:pt idx="530">
                  <c:v>5.3099135000084061</c:v>
                </c:pt>
                <c:pt idx="531">
                  <c:v>5.3199125000101048</c:v>
                </c:pt>
                <c:pt idx="532">
                  <c:v>5.3299105000041891</c:v>
                </c:pt>
                <c:pt idx="533">
                  <c:v>5.3399085000273772</c:v>
                </c:pt>
                <c:pt idx="534">
                  <c:v>5.3499074999999721</c:v>
                </c:pt>
                <c:pt idx="535">
                  <c:v>5.3599055000231601</c:v>
                </c:pt>
                <c:pt idx="536">
                  <c:v>5.3699035000172444</c:v>
                </c:pt>
                <c:pt idx="537">
                  <c:v>5.3799025000189431</c:v>
                </c:pt>
                <c:pt idx="538">
                  <c:v>5.3899005000130273</c:v>
                </c:pt>
                <c:pt idx="539">
                  <c:v>5.3998985000071116</c:v>
                </c:pt>
                <c:pt idx="540">
                  <c:v>5.4098975000088103</c:v>
                </c:pt>
                <c:pt idx="541">
                  <c:v>5.4198955000028946</c:v>
                </c:pt>
                <c:pt idx="542">
                  <c:v>5.4298945000045933</c:v>
                </c:pt>
                <c:pt idx="543">
                  <c:v>5.4398925000277814</c:v>
                </c:pt>
                <c:pt idx="544">
                  <c:v>5.4498905000218656</c:v>
                </c:pt>
                <c:pt idx="545">
                  <c:v>5.4598895000235643</c:v>
                </c:pt>
                <c:pt idx="546">
                  <c:v>5.4698875000176486</c:v>
                </c:pt>
                <c:pt idx="547">
                  <c:v>5.4798855000117328</c:v>
                </c:pt>
                <c:pt idx="548">
                  <c:v>5.4898845000134315</c:v>
                </c:pt>
                <c:pt idx="549">
                  <c:v>5.4998825000075158</c:v>
                </c:pt>
                <c:pt idx="550">
                  <c:v>5.5098805000016</c:v>
                </c:pt>
                <c:pt idx="551">
                  <c:v>5.5198795000032987</c:v>
                </c:pt>
                <c:pt idx="552">
                  <c:v>5.5298775000264868</c:v>
                </c:pt>
                <c:pt idx="553">
                  <c:v>5.5398755000205711</c:v>
                </c:pt>
                <c:pt idx="554">
                  <c:v>5.5498745000222698</c:v>
                </c:pt>
                <c:pt idx="555">
                  <c:v>5.559872500016354</c:v>
                </c:pt>
                <c:pt idx="556">
                  <c:v>5.5698705000104383</c:v>
                </c:pt>
                <c:pt idx="557">
                  <c:v>5.579869500012137</c:v>
                </c:pt>
                <c:pt idx="558">
                  <c:v>5.5898675000062212</c:v>
                </c:pt>
                <c:pt idx="559">
                  <c:v>5.59986650000792</c:v>
                </c:pt>
                <c:pt idx="560">
                  <c:v>5.6098645000020042</c:v>
                </c:pt>
                <c:pt idx="561">
                  <c:v>5.6198625000251923</c:v>
                </c:pt>
                <c:pt idx="562">
                  <c:v>5.629861500026891</c:v>
                </c:pt>
                <c:pt idx="563">
                  <c:v>5.6398595000209752</c:v>
                </c:pt>
                <c:pt idx="564">
                  <c:v>5.6498575000150595</c:v>
                </c:pt>
                <c:pt idx="565">
                  <c:v>5.6598565000167582</c:v>
                </c:pt>
                <c:pt idx="566">
                  <c:v>5.6698545000108425</c:v>
                </c:pt>
                <c:pt idx="567">
                  <c:v>5.6798525000049267</c:v>
                </c:pt>
                <c:pt idx="568">
                  <c:v>5.6898515000066254</c:v>
                </c:pt>
                <c:pt idx="569">
                  <c:v>5.6998495000007097</c:v>
                </c:pt>
                <c:pt idx="570">
                  <c:v>5.7098475000238977</c:v>
                </c:pt>
                <c:pt idx="571">
                  <c:v>5.7198465000255965</c:v>
                </c:pt>
                <c:pt idx="572">
                  <c:v>5.7298445000196807</c:v>
                </c:pt>
                <c:pt idx="573">
                  <c:v>5.7398425000137649</c:v>
                </c:pt>
                <c:pt idx="574">
                  <c:v>5.7498415000154637</c:v>
                </c:pt>
                <c:pt idx="575">
                  <c:v>5.7598395000095479</c:v>
                </c:pt>
                <c:pt idx="576">
                  <c:v>5.7698385000112467</c:v>
                </c:pt>
                <c:pt idx="577">
                  <c:v>5.7798365000053309</c:v>
                </c:pt>
                <c:pt idx="578">
                  <c:v>5.789834500028519</c:v>
                </c:pt>
                <c:pt idx="579">
                  <c:v>5.7998335000011139</c:v>
                </c:pt>
                <c:pt idx="580">
                  <c:v>5.8098341250151861</c:v>
                </c:pt>
                <c:pt idx="581">
                  <c:v>5.8198321250092704</c:v>
                </c:pt>
                <c:pt idx="582">
                  <c:v>5.8298311250109691</c:v>
                </c:pt>
                <c:pt idx="583">
                  <c:v>5.8398291250050534</c:v>
                </c:pt>
                <c:pt idx="584">
                  <c:v>5.8498271250282414</c:v>
                </c:pt>
                <c:pt idx="585">
                  <c:v>5.8598261250008363</c:v>
                </c:pt>
                <c:pt idx="586">
                  <c:v>5.8698241250240244</c:v>
                </c:pt>
                <c:pt idx="587">
                  <c:v>5.8798221250181086</c:v>
                </c:pt>
                <c:pt idx="588">
                  <c:v>5.8898211250198074</c:v>
                </c:pt>
                <c:pt idx="589">
                  <c:v>5.8998191250138916</c:v>
                </c:pt>
                <c:pt idx="590">
                  <c:v>5.9098181250155903</c:v>
                </c:pt>
                <c:pt idx="591">
                  <c:v>5.9198161250096746</c:v>
                </c:pt>
                <c:pt idx="592">
                  <c:v>5.9298141250037588</c:v>
                </c:pt>
                <c:pt idx="593">
                  <c:v>5.9398131250054576</c:v>
                </c:pt>
                <c:pt idx="594">
                  <c:v>5.9498111250286456</c:v>
                </c:pt>
                <c:pt idx="595">
                  <c:v>5.9598091250227299</c:v>
                </c:pt>
                <c:pt idx="596">
                  <c:v>5.9698081250244286</c:v>
                </c:pt>
                <c:pt idx="597">
                  <c:v>5.9798061250185128</c:v>
                </c:pt>
                <c:pt idx="598">
                  <c:v>5.9898041250125971</c:v>
                </c:pt>
                <c:pt idx="599">
                  <c:v>5.9998031250142958</c:v>
                </c:pt>
                <c:pt idx="600">
                  <c:v>6.00980112500838</c:v>
                </c:pt>
                <c:pt idx="601">
                  <c:v>6.0197991250024643</c:v>
                </c:pt>
                <c:pt idx="602">
                  <c:v>6.029798125004163</c:v>
                </c:pt>
                <c:pt idx="603">
                  <c:v>6.0397961250273511</c:v>
                </c:pt>
                <c:pt idx="604">
                  <c:v>6.0497941250214353</c:v>
                </c:pt>
                <c:pt idx="605">
                  <c:v>6.0597931250231341</c:v>
                </c:pt>
                <c:pt idx="606">
                  <c:v>6.0697911250172183</c:v>
                </c:pt>
                <c:pt idx="607">
                  <c:v>6.079790125018917</c:v>
                </c:pt>
                <c:pt idx="608">
                  <c:v>6.0897881250130013</c:v>
                </c:pt>
                <c:pt idx="609">
                  <c:v>6.0997861250070855</c:v>
                </c:pt>
                <c:pt idx="610">
                  <c:v>6.1097851250087842</c:v>
                </c:pt>
                <c:pt idx="611">
                  <c:v>6.1197831250028685</c:v>
                </c:pt>
                <c:pt idx="612">
                  <c:v>6.1297811250260565</c:v>
                </c:pt>
                <c:pt idx="613">
                  <c:v>6.1397801250277553</c:v>
                </c:pt>
                <c:pt idx="614">
                  <c:v>6.1497781250218395</c:v>
                </c:pt>
                <c:pt idx="615">
                  <c:v>6.1597761250159238</c:v>
                </c:pt>
                <c:pt idx="616">
                  <c:v>6.1697751250176225</c:v>
                </c:pt>
                <c:pt idx="617">
                  <c:v>6.1797731250117067</c:v>
                </c:pt>
                <c:pt idx="618">
                  <c:v>6.1897721250134055</c:v>
                </c:pt>
                <c:pt idx="619">
                  <c:v>6.1997701250074897</c:v>
                </c:pt>
                <c:pt idx="620">
                  <c:v>6.2097681250015739</c:v>
                </c:pt>
                <c:pt idx="621">
                  <c:v>6.2197671250032727</c:v>
                </c:pt>
                <c:pt idx="622">
                  <c:v>6.2297651250264607</c:v>
                </c:pt>
                <c:pt idx="623">
                  <c:v>6.239763125020545</c:v>
                </c:pt>
                <c:pt idx="624">
                  <c:v>6.2497621250222437</c:v>
                </c:pt>
                <c:pt idx="625">
                  <c:v>6.2597601250163279</c:v>
                </c:pt>
                <c:pt idx="626">
                  <c:v>6.2697581250104122</c:v>
                </c:pt>
                <c:pt idx="627">
                  <c:v>6.2797571250121109</c:v>
                </c:pt>
                <c:pt idx="628">
                  <c:v>6.2897551250061952</c:v>
                </c:pt>
                <c:pt idx="629">
                  <c:v>6.2997531250002794</c:v>
                </c:pt>
                <c:pt idx="630">
                  <c:v>6.3097521250019781</c:v>
                </c:pt>
                <c:pt idx="631">
                  <c:v>6.3197501250251662</c:v>
                </c:pt>
                <c:pt idx="632">
                  <c:v>6.3297481250192504</c:v>
                </c:pt>
                <c:pt idx="633">
                  <c:v>6.3397471250209492</c:v>
                </c:pt>
                <c:pt idx="634">
                  <c:v>6.3497451250150334</c:v>
                </c:pt>
                <c:pt idx="635">
                  <c:v>6.3597441250167321</c:v>
                </c:pt>
                <c:pt idx="636">
                  <c:v>6.3697421250108164</c:v>
                </c:pt>
                <c:pt idx="637">
                  <c:v>6.3797401250049006</c:v>
                </c:pt>
                <c:pt idx="638">
                  <c:v>6.3897391250065994</c:v>
                </c:pt>
                <c:pt idx="639">
                  <c:v>6.3997371250006836</c:v>
                </c:pt>
                <c:pt idx="640">
                  <c:v>6.4097351250238717</c:v>
                </c:pt>
                <c:pt idx="641">
                  <c:v>6.4197341250255704</c:v>
                </c:pt>
                <c:pt idx="642">
                  <c:v>6.4297321250196546</c:v>
                </c:pt>
                <c:pt idx="643">
                  <c:v>6.4397301250137389</c:v>
                </c:pt>
                <c:pt idx="644">
                  <c:v>6.4497291250154376</c:v>
                </c:pt>
                <c:pt idx="645">
                  <c:v>6.4597271250095218</c:v>
                </c:pt>
                <c:pt idx="646">
                  <c:v>6.4697251250036061</c:v>
                </c:pt>
                <c:pt idx="647">
                  <c:v>6.4797241250053048</c:v>
                </c:pt>
                <c:pt idx="648">
                  <c:v>6.4897221250284929</c:v>
                </c:pt>
                <c:pt idx="649">
                  <c:v>6.4997211250010878</c:v>
                </c:pt>
                <c:pt idx="650">
                  <c:v>6.5097191250242759</c:v>
                </c:pt>
                <c:pt idx="651">
                  <c:v>6.5197171250183601</c:v>
                </c:pt>
                <c:pt idx="652">
                  <c:v>6.5297161250200588</c:v>
                </c:pt>
                <c:pt idx="653">
                  <c:v>6.5397141250141431</c:v>
                </c:pt>
                <c:pt idx="654">
                  <c:v>6.5497121250082273</c:v>
                </c:pt>
                <c:pt idx="655">
                  <c:v>6.559711125009926</c:v>
                </c:pt>
                <c:pt idx="656">
                  <c:v>6.5697091250040103</c:v>
                </c:pt>
                <c:pt idx="657">
                  <c:v>6.5797071250271983</c:v>
                </c:pt>
                <c:pt idx="658">
                  <c:v>6.5897061250288971</c:v>
                </c:pt>
                <c:pt idx="659">
                  <c:v>6.5997041250229813</c:v>
                </c:pt>
                <c:pt idx="660">
                  <c:v>6.60970312502468</c:v>
                </c:pt>
                <c:pt idx="661">
                  <c:v>6.6197011250187643</c:v>
                </c:pt>
                <c:pt idx="662">
                  <c:v>6.6296991250128485</c:v>
                </c:pt>
                <c:pt idx="663">
                  <c:v>6.6396981250145473</c:v>
                </c:pt>
                <c:pt idx="664">
                  <c:v>6.6496961250086315</c:v>
                </c:pt>
                <c:pt idx="665">
                  <c:v>6.6596941250027157</c:v>
                </c:pt>
                <c:pt idx="666">
                  <c:v>6.6696931250044145</c:v>
                </c:pt>
                <c:pt idx="667">
                  <c:v>6.6796911250276025</c:v>
                </c:pt>
                <c:pt idx="668">
                  <c:v>6.6896891250216868</c:v>
                </c:pt>
                <c:pt idx="669">
                  <c:v>6.6996881250233855</c:v>
                </c:pt>
                <c:pt idx="670">
                  <c:v>6.7096861250174697</c:v>
                </c:pt>
                <c:pt idx="671">
                  <c:v>6.719684125011554</c:v>
                </c:pt>
                <c:pt idx="672">
                  <c:v>6.7296831250132527</c:v>
                </c:pt>
                <c:pt idx="673">
                  <c:v>6.739681125007337</c:v>
                </c:pt>
                <c:pt idx="674">
                  <c:v>6.7496801250090357</c:v>
                </c:pt>
                <c:pt idx="675">
                  <c:v>6.7596781250031199</c:v>
                </c:pt>
                <c:pt idx="676">
                  <c:v>6.769676125026308</c:v>
                </c:pt>
                <c:pt idx="677">
                  <c:v>6.7796751250280067</c:v>
                </c:pt>
                <c:pt idx="678">
                  <c:v>6.789673125022091</c:v>
                </c:pt>
                <c:pt idx="679">
                  <c:v>6.7996711250161752</c:v>
                </c:pt>
                <c:pt idx="680">
                  <c:v>6.8096675000269897</c:v>
                </c:pt>
                <c:pt idx="681">
                  <c:v>6.819665500021074</c:v>
                </c:pt>
                <c:pt idx="682">
                  <c:v>6.8296635000151582</c:v>
                </c:pt>
                <c:pt idx="683">
                  <c:v>6.8396625000168569</c:v>
                </c:pt>
                <c:pt idx="684">
                  <c:v>6.8496605000109412</c:v>
                </c:pt>
                <c:pt idx="685">
                  <c:v>6.8596585000050254</c:v>
                </c:pt>
                <c:pt idx="686">
                  <c:v>6.8696575000067241</c:v>
                </c:pt>
                <c:pt idx="687">
                  <c:v>6.8796555000008084</c:v>
                </c:pt>
                <c:pt idx="688">
                  <c:v>6.8896535000239965</c:v>
                </c:pt>
                <c:pt idx="689">
                  <c:v>6.8996525000256952</c:v>
                </c:pt>
                <c:pt idx="690">
                  <c:v>6.9096505000197794</c:v>
                </c:pt>
                <c:pt idx="691">
                  <c:v>6.9196495000214782</c:v>
                </c:pt>
                <c:pt idx="692">
                  <c:v>6.9296475000155624</c:v>
                </c:pt>
                <c:pt idx="693">
                  <c:v>6.9396455000096466</c:v>
                </c:pt>
                <c:pt idx="694">
                  <c:v>6.9496445000113454</c:v>
                </c:pt>
                <c:pt idx="695">
                  <c:v>6.9596425000054296</c:v>
                </c:pt>
                <c:pt idx="696">
                  <c:v>6.9696405000286177</c:v>
                </c:pt>
                <c:pt idx="697">
                  <c:v>6.9796395000012126</c:v>
                </c:pt>
                <c:pt idx="698">
                  <c:v>6.9896375000244007</c:v>
                </c:pt>
                <c:pt idx="699">
                  <c:v>6.9996355000184849</c:v>
                </c:pt>
                <c:pt idx="700">
                  <c:v>7.0096345000201836</c:v>
                </c:pt>
                <c:pt idx="701">
                  <c:v>7.0196325000142679</c:v>
                </c:pt>
                <c:pt idx="702">
                  <c:v>7.0296315000159666</c:v>
                </c:pt>
                <c:pt idx="703">
                  <c:v>7.0396295000100508</c:v>
                </c:pt>
                <c:pt idx="704">
                  <c:v>7.0496275000041351</c:v>
                </c:pt>
                <c:pt idx="705">
                  <c:v>7.0596265000058338</c:v>
                </c:pt>
                <c:pt idx="706">
                  <c:v>7.069624499999918</c:v>
                </c:pt>
                <c:pt idx="707">
                  <c:v>7.0796225000231061</c:v>
                </c:pt>
                <c:pt idx="708">
                  <c:v>7.0896215000248048</c:v>
                </c:pt>
                <c:pt idx="709">
                  <c:v>7.0996195000188891</c:v>
                </c:pt>
                <c:pt idx="710">
                  <c:v>7.1096175000129733</c:v>
                </c:pt>
                <c:pt idx="711">
                  <c:v>7.1196165000146721</c:v>
                </c:pt>
                <c:pt idx="712">
                  <c:v>7.1296145000087563</c:v>
                </c:pt>
                <c:pt idx="713">
                  <c:v>7.139613500010455</c:v>
                </c:pt>
                <c:pt idx="714">
                  <c:v>7.1496115000045393</c:v>
                </c:pt>
                <c:pt idx="715">
                  <c:v>7.1596095000277273</c:v>
                </c:pt>
                <c:pt idx="716">
                  <c:v>7.1696085000003222</c:v>
                </c:pt>
                <c:pt idx="717">
                  <c:v>7.1796065000235103</c:v>
                </c:pt>
                <c:pt idx="718">
                  <c:v>7.1896045000175945</c:v>
                </c:pt>
                <c:pt idx="719">
                  <c:v>7.1996035000192933</c:v>
                </c:pt>
                <c:pt idx="720">
                  <c:v>7.2096015000133775</c:v>
                </c:pt>
                <c:pt idx="721">
                  <c:v>7.2195995000074618</c:v>
                </c:pt>
                <c:pt idx="722">
                  <c:v>7.2295985000091605</c:v>
                </c:pt>
                <c:pt idx="723">
                  <c:v>7.2395965000032447</c:v>
                </c:pt>
                <c:pt idx="724">
                  <c:v>7.2495945000264328</c:v>
                </c:pt>
                <c:pt idx="725">
                  <c:v>7.2595935000281315</c:v>
                </c:pt>
                <c:pt idx="726">
                  <c:v>7.2695915000222158</c:v>
                </c:pt>
                <c:pt idx="727">
                  <c:v>7.2795905000239145</c:v>
                </c:pt>
                <c:pt idx="728">
                  <c:v>7.2895885000179987</c:v>
                </c:pt>
                <c:pt idx="729">
                  <c:v>7.299586500012083</c:v>
                </c:pt>
                <c:pt idx="730">
                  <c:v>7.3095855000137817</c:v>
                </c:pt>
                <c:pt idx="731">
                  <c:v>7.319583500007866</c:v>
                </c:pt>
                <c:pt idx="732">
                  <c:v>7.3295815000019502</c:v>
                </c:pt>
                <c:pt idx="733">
                  <c:v>7.3395805000036489</c:v>
                </c:pt>
                <c:pt idx="734">
                  <c:v>7.349578500026837</c:v>
                </c:pt>
                <c:pt idx="735">
                  <c:v>7.3595765000209212</c:v>
                </c:pt>
                <c:pt idx="736">
                  <c:v>7.36957550002262</c:v>
                </c:pt>
                <c:pt idx="737">
                  <c:v>7.3795735000167042</c:v>
                </c:pt>
                <c:pt idx="738">
                  <c:v>7.3895725000184029</c:v>
                </c:pt>
                <c:pt idx="739">
                  <c:v>7.3995705000124872</c:v>
                </c:pt>
                <c:pt idx="740">
                  <c:v>7.4095685000065714</c:v>
                </c:pt>
                <c:pt idx="741">
                  <c:v>7.4195675000082701</c:v>
                </c:pt>
                <c:pt idx="742">
                  <c:v>7.4295655000023544</c:v>
                </c:pt>
                <c:pt idx="743">
                  <c:v>7.4395635000255425</c:v>
                </c:pt>
                <c:pt idx="744">
                  <c:v>7.4495625000272412</c:v>
                </c:pt>
                <c:pt idx="745">
                  <c:v>7.4595605000213254</c:v>
                </c:pt>
                <c:pt idx="746">
                  <c:v>7.4695585000154097</c:v>
                </c:pt>
                <c:pt idx="747">
                  <c:v>7.4795575000171084</c:v>
                </c:pt>
                <c:pt idx="748">
                  <c:v>7.4895555000111926</c:v>
                </c:pt>
                <c:pt idx="749">
                  <c:v>7.4995545000128914</c:v>
                </c:pt>
                <c:pt idx="750">
                  <c:v>7.5095525000069756</c:v>
                </c:pt>
                <c:pt idx="751">
                  <c:v>7.5195505000010598</c:v>
                </c:pt>
                <c:pt idx="752">
                  <c:v>7.5295495000027586</c:v>
                </c:pt>
                <c:pt idx="753">
                  <c:v>7.5395475000259466</c:v>
                </c:pt>
                <c:pt idx="754">
                  <c:v>7.5495455000200309</c:v>
                </c:pt>
                <c:pt idx="755">
                  <c:v>7.5595445000217296</c:v>
                </c:pt>
                <c:pt idx="756">
                  <c:v>7.5695425000158139</c:v>
                </c:pt>
                <c:pt idx="757">
                  <c:v>7.5795405000098981</c:v>
                </c:pt>
                <c:pt idx="758">
                  <c:v>7.5895395000115968</c:v>
                </c:pt>
                <c:pt idx="759">
                  <c:v>7.5995375000056811</c:v>
                </c:pt>
                <c:pt idx="760">
                  <c:v>7.6095355000288691</c:v>
                </c:pt>
                <c:pt idx="761">
                  <c:v>7.619534500001464</c:v>
                </c:pt>
                <c:pt idx="762">
                  <c:v>7.6295325000246521</c:v>
                </c:pt>
                <c:pt idx="763">
                  <c:v>7.6395315000263508</c:v>
                </c:pt>
                <c:pt idx="764">
                  <c:v>7.6495295000204351</c:v>
                </c:pt>
                <c:pt idx="765">
                  <c:v>7.6595275000145193</c:v>
                </c:pt>
                <c:pt idx="766">
                  <c:v>7.6695265000162181</c:v>
                </c:pt>
                <c:pt idx="767">
                  <c:v>7.6795245000103023</c:v>
                </c:pt>
                <c:pt idx="768">
                  <c:v>7.6895225000043865</c:v>
                </c:pt>
                <c:pt idx="769">
                  <c:v>7.6995215000060853</c:v>
                </c:pt>
                <c:pt idx="770">
                  <c:v>7.7095195000001695</c:v>
                </c:pt>
                <c:pt idx="771">
                  <c:v>7.7195175000233576</c:v>
                </c:pt>
                <c:pt idx="772">
                  <c:v>7.7295165000250563</c:v>
                </c:pt>
                <c:pt idx="773">
                  <c:v>7.7395145000191405</c:v>
                </c:pt>
                <c:pt idx="774">
                  <c:v>7.7495135000208393</c:v>
                </c:pt>
                <c:pt idx="775">
                  <c:v>7.7595115000149235</c:v>
                </c:pt>
                <c:pt idx="776">
                  <c:v>7.7695095000090078</c:v>
                </c:pt>
                <c:pt idx="777">
                  <c:v>7.7795085000107065</c:v>
                </c:pt>
                <c:pt idx="778">
                  <c:v>7.7895065000047907</c:v>
                </c:pt>
                <c:pt idx="779">
                  <c:v>7.7995045000279788</c:v>
                </c:pt>
                <c:pt idx="780">
                  <c:v>7.8095038333558477</c:v>
                </c:pt>
                <c:pt idx="781">
                  <c:v>7.819501833349932</c:v>
                </c:pt>
                <c:pt idx="782">
                  <c:v>7.8294998333440162</c:v>
                </c:pt>
                <c:pt idx="783">
                  <c:v>7.839498833345715</c:v>
                </c:pt>
                <c:pt idx="784">
                  <c:v>7.8494968333397992</c:v>
                </c:pt>
                <c:pt idx="785">
                  <c:v>7.8594958333414979</c:v>
                </c:pt>
                <c:pt idx="786">
                  <c:v>7.8694938333355822</c:v>
                </c:pt>
                <c:pt idx="787">
                  <c:v>7.8794918333587702</c:v>
                </c:pt>
                <c:pt idx="788">
                  <c:v>7.889490833360469</c:v>
                </c:pt>
                <c:pt idx="789">
                  <c:v>7.8994888333545532</c:v>
                </c:pt>
                <c:pt idx="790">
                  <c:v>7.9094868333486374</c:v>
                </c:pt>
                <c:pt idx="791">
                  <c:v>7.9194858333503362</c:v>
                </c:pt>
                <c:pt idx="792">
                  <c:v>7.9294838333444204</c:v>
                </c:pt>
                <c:pt idx="793">
                  <c:v>7.9394818333385047</c:v>
                </c:pt>
                <c:pt idx="794">
                  <c:v>7.9494808333402034</c:v>
                </c:pt>
                <c:pt idx="795">
                  <c:v>7.9594788333342876</c:v>
                </c:pt>
                <c:pt idx="796">
                  <c:v>7.9694778333359864</c:v>
                </c:pt>
                <c:pt idx="797">
                  <c:v>7.9794758333591744</c:v>
                </c:pt>
                <c:pt idx="798">
                  <c:v>7.9894738333532587</c:v>
                </c:pt>
                <c:pt idx="799">
                  <c:v>7.9994728333549574</c:v>
                </c:pt>
                <c:pt idx="800">
                  <c:v>8.0094708333490416</c:v>
                </c:pt>
                <c:pt idx="801">
                  <c:v>8.0194688333431259</c:v>
                </c:pt>
                <c:pt idx="802">
                  <c:v>8.0294678333448246</c:v>
                </c:pt>
                <c:pt idx="803">
                  <c:v>8.0394658333389089</c:v>
                </c:pt>
                <c:pt idx="804">
                  <c:v>8.0494638333620969</c:v>
                </c:pt>
                <c:pt idx="805">
                  <c:v>8.0594628333346918</c:v>
                </c:pt>
                <c:pt idx="806">
                  <c:v>8.0694608333578799</c:v>
                </c:pt>
                <c:pt idx="807">
                  <c:v>8.0794598333595786</c:v>
                </c:pt>
                <c:pt idx="808">
                  <c:v>8.0894578333536629</c:v>
                </c:pt>
                <c:pt idx="809">
                  <c:v>8.0994558333477471</c:v>
                </c:pt>
                <c:pt idx="810">
                  <c:v>8.1094548333494458</c:v>
                </c:pt>
                <c:pt idx="811">
                  <c:v>8.1194528333435301</c:v>
                </c:pt>
                <c:pt idx="812">
                  <c:v>8.1294508333376143</c:v>
                </c:pt>
                <c:pt idx="813">
                  <c:v>8.139449833339313</c:v>
                </c:pt>
                <c:pt idx="814">
                  <c:v>8.1494478333333973</c:v>
                </c:pt>
                <c:pt idx="815">
                  <c:v>8.1594458333565854</c:v>
                </c:pt>
                <c:pt idx="816">
                  <c:v>8.1694448333582841</c:v>
                </c:pt>
                <c:pt idx="817">
                  <c:v>8.1794428333523683</c:v>
                </c:pt>
                <c:pt idx="818">
                  <c:v>8.1894418333540671</c:v>
                </c:pt>
                <c:pt idx="819">
                  <c:v>8.1994398333481513</c:v>
                </c:pt>
                <c:pt idx="820">
                  <c:v>8.2094378333422355</c:v>
                </c:pt>
                <c:pt idx="821">
                  <c:v>8.2194368333439343</c:v>
                </c:pt>
                <c:pt idx="822">
                  <c:v>8.2294348333380185</c:v>
                </c:pt>
                <c:pt idx="823">
                  <c:v>8.2394328333612066</c:v>
                </c:pt>
                <c:pt idx="824">
                  <c:v>8.2494318333338015</c:v>
                </c:pt>
                <c:pt idx="825">
                  <c:v>8.2594298333569895</c:v>
                </c:pt>
                <c:pt idx="826">
                  <c:v>8.2694278333510738</c:v>
                </c:pt>
                <c:pt idx="827">
                  <c:v>8.2794268333527725</c:v>
                </c:pt>
                <c:pt idx="828">
                  <c:v>8.2894248333468568</c:v>
                </c:pt>
                <c:pt idx="829">
                  <c:v>8.2994238333485555</c:v>
                </c:pt>
                <c:pt idx="830">
                  <c:v>8.3094218333426397</c:v>
                </c:pt>
                <c:pt idx="831">
                  <c:v>8.319419833336724</c:v>
                </c:pt>
                <c:pt idx="832">
                  <c:v>8.3294188333384227</c:v>
                </c:pt>
                <c:pt idx="833">
                  <c:v>8.3394168333616108</c:v>
                </c:pt>
                <c:pt idx="834">
                  <c:v>8.349414833355695</c:v>
                </c:pt>
                <c:pt idx="835">
                  <c:v>8.3594138333573937</c:v>
                </c:pt>
                <c:pt idx="836">
                  <c:v>8.369411833351478</c:v>
                </c:pt>
                <c:pt idx="837">
                  <c:v>8.3794098333455622</c:v>
                </c:pt>
                <c:pt idx="838">
                  <c:v>8.389408833347261</c:v>
                </c:pt>
                <c:pt idx="839">
                  <c:v>8.3994068333413452</c:v>
                </c:pt>
                <c:pt idx="840">
                  <c:v>8.4094058333430439</c:v>
                </c:pt>
                <c:pt idx="841">
                  <c:v>8.4194038333371282</c:v>
                </c:pt>
                <c:pt idx="842">
                  <c:v>8.4294018333603162</c:v>
                </c:pt>
                <c:pt idx="843">
                  <c:v>8.439400833362015</c:v>
                </c:pt>
                <c:pt idx="844">
                  <c:v>8.4493988333560992</c:v>
                </c:pt>
                <c:pt idx="845">
                  <c:v>8.4593968333501834</c:v>
                </c:pt>
                <c:pt idx="846">
                  <c:v>8.4693958333518822</c:v>
                </c:pt>
                <c:pt idx="847">
                  <c:v>8.4793938333459664</c:v>
                </c:pt>
                <c:pt idx="848">
                  <c:v>8.4893928333476651</c:v>
                </c:pt>
                <c:pt idx="849">
                  <c:v>8.4993908333417494</c:v>
                </c:pt>
                <c:pt idx="850">
                  <c:v>8.5093888333358336</c:v>
                </c:pt>
                <c:pt idx="851">
                  <c:v>8.5193878333375324</c:v>
                </c:pt>
                <c:pt idx="852">
                  <c:v>8.5293858333607204</c:v>
                </c:pt>
                <c:pt idx="853">
                  <c:v>8.5393838333548047</c:v>
                </c:pt>
                <c:pt idx="854">
                  <c:v>8.5493828333565034</c:v>
                </c:pt>
                <c:pt idx="855">
                  <c:v>8.5593808333505876</c:v>
                </c:pt>
                <c:pt idx="856">
                  <c:v>8.5693788333446719</c:v>
                </c:pt>
                <c:pt idx="857">
                  <c:v>8.5793778333463706</c:v>
                </c:pt>
                <c:pt idx="858">
                  <c:v>8.5893758333404548</c:v>
                </c:pt>
                <c:pt idx="859">
                  <c:v>8.5993748333421536</c:v>
                </c:pt>
                <c:pt idx="860">
                  <c:v>8.6093728333362378</c:v>
                </c:pt>
                <c:pt idx="861">
                  <c:v>8.6193708333594259</c:v>
                </c:pt>
                <c:pt idx="862">
                  <c:v>8.6293698333611246</c:v>
                </c:pt>
                <c:pt idx="863">
                  <c:v>8.6393678333552089</c:v>
                </c:pt>
                <c:pt idx="864">
                  <c:v>8.6493658333492931</c:v>
                </c:pt>
                <c:pt idx="865">
                  <c:v>8.6593648333509918</c:v>
                </c:pt>
                <c:pt idx="866">
                  <c:v>8.6693628333450761</c:v>
                </c:pt>
                <c:pt idx="867">
                  <c:v>8.6793618333467748</c:v>
                </c:pt>
                <c:pt idx="868">
                  <c:v>8.689359833340859</c:v>
                </c:pt>
                <c:pt idx="869">
                  <c:v>8.6993578333349433</c:v>
                </c:pt>
                <c:pt idx="870">
                  <c:v>8.709356833336642</c:v>
                </c:pt>
                <c:pt idx="871">
                  <c:v>8.7193548333598301</c:v>
                </c:pt>
                <c:pt idx="872">
                  <c:v>8.7293528333539143</c:v>
                </c:pt>
                <c:pt idx="873">
                  <c:v>8.7393518333556131</c:v>
                </c:pt>
                <c:pt idx="874">
                  <c:v>8.7493498333496973</c:v>
                </c:pt>
                <c:pt idx="875">
                  <c:v>8.7593478333437815</c:v>
                </c:pt>
                <c:pt idx="876">
                  <c:v>8.7693468333454803</c:v>
                </c:pt>
                <c:pt idx="877">
                  <c:v>8.7793448333395645</c:v>
                </c:pt>
                <c:pt idx="878">
                  <c:v>8.7893438333412632</c:v>
                </c:pt>
                <c:pt idx="879">
                  <c:v>8.7993418333353475</c:v>
                </c:pt>
                <c:pt idx="880">
                  <c:v>8.8093397083575837</c:v>
                </c:pt>
                <c:pt idx="881">
                  <c:v>8.8193387083592825</c:v>
                </c:pt>
                <c:pt idx="882">
                  <c:v>8.8293367083533667</c:v>
                </c:pt>
                <c:pt idx="883">
                  <c:v>8.8393347083474509</c:v>
                </c:pt>
                <c:pt idx="884">
                  <c:v>8.8493337083491497</c:v>
                </c:pt>
                <c:pt idx="885">
                  <c:v>8.8593317083432339</c:v>
                </c:pt>
                <c:pt idx="886">
                  <c:v>8.8693297083373182</c:v>
                </c:pt>
                <c:pt idx="887">
                  <c:v>8.8793287083390169</c:v>
                </c:pt>
                <c:pt idx="888">
                  <c:v>8.889326708362205</c:v>
                </c:pt>
                <c:pt idx="889">
                  <c:v>8.8993257083347999</c:v>
                </c:pt>
                <c:pt idx="890">
                  <c:v>8.9093237083579879</c:v>
                </c:pt>
                <c:pt idx="891">
                  <c:v>8.9193217083520722</c:v>
                </c:pt>
                <c:pt idx="892">
                  <c:v>8.9293207083537709</c:v>
                </c:pt>
                <c:pt idx="893">
                  <c:v>8.9393187083478551</c:v>
                </c:pt>
                <c:pt idx="894">
                  <c:v>8.9493167083419394</c:v>
                </c:pt>
                <c:pt idx="895">
                  <c:v>8.9593157083436381</c:v>
                </c:pt>
                <c:pt idx="896">
                  <c:v>8.9693137083377223</c:v>
                </c:pt>
                <c:pt idx="897">
                  <c:v>8.9793117083609104</c:v>
                </c:pt>
                <c:pt idx="898">
                  <c:v>8.9893107083335053</c:v>
                </c:pt>
                <c:pt idx="899">
                  <c:v>8.9993087083566934</c:v>
                </c:pt>
                <c:pt idx="900">
                  <c:v>9.0093077083583921</c:v>
                </c:pt>
                <c:pt idx="901">
                  <c:v>9.0193057083524764</c:v>
                </c:pt>
                <c:pt idx="902">
                  <c:v>9.0293037083465606</c:v>
                </c:pt>
                <c:pt idx="903">
                  <c:v>9.0393027083482593</c:v>
                </c:pt>
                <c:pt idx="904">
                  <c:v>9.0493007083423436</c:v>
                </c:pt>
                <c:pt idx="905">
                  <c:v>9.0592987083364278</c:v>
                </c:pt>
                <c:pt idx="906">
                  <c:v>9.0692977083381265</c:v>
                </c:pt>
                <c:pt idx="907">
                  <c:v>9.0792957083613146</c:v>
                </c:pt>
                <c:pt idx="908">
                  <c:v>9.0892947083339095</c:v>
                </c:pt>
                <c:pt idx="909">
                  <c:v>9.0992927083570976</c:v>
                </c:pt>
                <c:pt idx="910">
                  <c:v>9.1092907083511818</c:v>
                </c:pt>
                <c:pt idx="911">
                  <c:v>9.1192897083528806</c:v>
                </c:pt>
                <c:pt idx="912">
                  <c:v>9.1292877083469648</c:v>
                </c:pt>
                <c:pt idx="913">
                  <c:v>9.139285708341049</c:v>
                </c:pt>
                <c:pt idx="914">
                  <c:v>9.1492847083427478</c:v>
                </c:pt>
                <c:pt idx="915">
                  <c:v>9.159282708336832</c:v>
                </c:pt>
                <c:pt idx="916">
                  <c:v>9.1692807083600201</c:v>
                </c:pt>
                <c:pt idx="917">
                  <c:v>9.1792797083617188</c:v>
                </c:pt>
                <c:pt idx="918">
                  <c:v>9.189277708355803</c:v>
                </c:pt>
                <c:pt idx="919">
                  <c:v>9.1992767083575018</c:v>
                </c:pt>
                <c:pt idx="920">
                  <c:v>9.209274708351586</c:v>
                </c:pt>
                <c:pt idx="921">
                  <c:v>9.2192727083456703</c:v>
                </c:pt>
                <c:pt idx="922">
                  <c:v>9.229271708347369</c:v>
                </c:pt>
                <c:pt idx="923">
                  <c:v>9.2392697083414532</c:v>
                </c:pt>
                <c:pt idx="924">
                  <c:v>9.2492677083355375</c:v>
                </c:pt>
                <c:pt idx="925">
                  <c:v>9.2592667083372362</c:v>
                </c:pt>
                <c:pt idx="926">
                  <c:v>9.2692647083604243</c:v>
                </c:pt>
                <c:pt idx="927">
                  <c:v>9.279263708362123</c:v>
                </c:pt>
                <c:pt idx="928">
                  <c:v>9.2892617083562072</c:v>
                </c:pt>
                <c:pt idx="929">
                  <c:v>9.2992597083502915</c:v>
                </c:pt>
                <c:pt idx="930">
                  <c:v>9.3092587083519902</c:v>
                </c:pt>
                <c:pt idx="931">
                  <c:v>9.3192567083460744</c:v>
                </c:pt>
                <c:pt idx="932">
                  <c:v>9.3292547083401587</c:v>
                </c:pt>
                <c:pt idx="933">
                  <c:v>9.3392537083418574</c:v>
                </c:pt>
                <c:pt idx="934">
                  <c:v>9.3492517083359417</c:v>
                </c:pt>
                <c:pt idx="935">
                  <c:v>9.3592497083591297</c:v>
                </c:pt>
                <c:pt idx="936">
                  <c:v>9.3692487083608285</c:v>
                </c:pt>
                <c:pt idx="937">
                  <c:v>9.3792467083549127</c:v>
                </c:pt>
                <c:pt idx="938">
                  <c:v>9.3892457083566114</c:v>
                </c:pt>
                <c:pt idx="939">
                  <c:v>9.3992437083506957</c:v>
                </c:pt>
                <c:pt idx="940">
                  <c:v>9.4092417083447799</c:v>
                </c:pt>
                <c:pt idx="941">
                  <c:v>9.4192407083464786</c:v>
                </c:pt>
                <c:pt idx="942">
                  <c:v>9.4292387083405629</c:v>
                </c:pt>
                <c:pt idx="943">
                  <c:v>9.4392367083346471</c:v>
                </c:pt>
                <c:pt idx="944">
                  <c:v>9.4492357083363459</c:v>
                </c:pt>
                <c:pt idx="945">
                  <c:v>9.4592337083595339</c:v>
                </c:pt>
                <c:pt idx="946">
                  <c:v>9.4692327083612327</c:v>
                </c:pt>
                <c:pt idx="947">
                  <c:v>9.4792307083553169</c:v>
                </c:pt>
                <c:pt idx="948">
                  <c:v>9.4892287083494011</c:v>
                </c:pt>
                <c:pt idx="949">
                  <c:v>9.4992277083510999</c:v>
                </c:pt>
                <c:pt idx="950">
                  <c:v>9.5092257083451841</c:v>
                </c:pt>
                <c:pt idx="951">
                  <c:v>9.5192237083392683</c:v>
                </c:pt>
                <c:pt idx="952">
                  <c:v>9.5292227083409671</c:v>
                </c:pt>
                <c:pt idx="953">
                  <c:v>9.5392207083350513</c:v>
                </c:pt>
                <c:pt idx="954">
                  <c:v>9.54921970833675</c:v>
                </c:pt>
                <c:pt idx="955">
                  <c:v>9.5592177083599381</c:v>
                </c:pt>
                <c:pt idx="956">
                  <c:v>9.5692157083540224</c:v>
                </c:pt>
                <c:pt idx="957">
                  <c:v>9.5792147083557211</c:v>
                </c:pt>
                <c:pt idx="958">
                  <c:v>9.5892127083498053</c:v>
                </c:pt>
                <c:pt idx="959">
                  <c:v>9.5992107083438896</c:v>
                </c:pt>
                <c:pt idx="960">
                  <c:v>9.6092097083455883</c:v>
                </c:pt>
                <c:pt idx="961">
                  <c:v>9.6192077083396725</c:v>
                </c:pt>
                <c:pt idx="962">
                  <c:v>9.6292057083337568</c:v>
                </c:pt>
                <c:pt idx="963">
                  <c:v>9.6392047083354555</c:v>
                </c:pt>
                <c:pt idx="964">
                  <c:v>9.6492027083586436</c:v>
                </c:pt>
                <c:pt idx="965">
                  <c:v>9.6592017083603423</c:v>
                </c:pt>
                <c:pt idx="966">
                  <c:v>9.6691997083544265</c:v>
                </c:pt>
                <c:pt idx="967">
                  <c:v>9.6791977083485108</c:v>
                </c:pt>
                <c:pt idx="968">
                  <c:v>9.6891967083502095</c:v>
                </c:pt>
                <c:pt idx="969">
                  <c:v>9.6991947083442938</c:v>
                </c:pt>
                <c:pt idx="970">
                  <c:v>9.709192708338378</c:v>
                </c:pt>
                <c:pt idx="971">
                  <c:v>9.7191917083400767</c:v>
                </c:pt>
                <c:pt idx="972">
                  <c:v>9.729189708334161</c:v>
                </c:pt>
                <c:pt idx="973">
                  <c:v>9.7391887083358597</c:v>
                </c:pt>
                <c:pt idx="974">
                  <c:v>9.7491867083590478</c:v>
                </c:pt>
                <c:pt idx="975">
                  <c:v>9.759184708353132</c:v>
                </c:pt>
                <c:pt idx="976">
                  <c:v>9.7691837083548307</c:v>
                </c:pt>
                <c:pt idx="977">
                  <c:v>9.779181708348915</c:v>
                </c:pt>
                <c:pt idx="978">
                  <c:v>9.7891797083429992</c:v>
                </c:pt>
                <c:pt idx="979">
                  <c:v>9.799178708344698</c:v>
                </c:pt>
                <c:pt idx="980">
                  <c:v>9.8091764583368786</c:v>
                </c:pt>
                <c:pt idx="981">
                  <c:v>9.8191754583385773</c:v>
                </c:pt>
                <c:pt idx="982">
                  <c:v>9.8291734583617654</c:v>
                </c:pt>
                <c:pt idx="983">
                  <c:v>9.8391714583558496</c:v>
                </c:pt>
                <c:pt idx="984">
                  <c:v>9.8491704583575483</c:v>
                </c:pt>
                <c:pt idx="985">
                  <c:v>9.8591684583516326</c:v>
                </c:pt>
                <c:pt idx="986">
                  <c:v>9.8691664583457168</c:v>
                </c:pt>
                <c:pt idx="987">
                  <c:v>9.8791654583474156</c:v>
                </c:pt>
                <c:pt idx="988">
                  <c:v>9.8891634583414998</c:v>
                </c:pt>
                <c:pt idx="989">
                  <c:v>9.8991624583431985</c:v>
                </c:pt>
                <c:pt idx="990">
                  <c:v>9.9091604583372828</c:v>
                </c:pt>
                <c:pt idx="991">
                  <c:v>9.9191584583604708</c:v>
                </c:pt>
                <c:pt idx="992">
                  <c:v>9.9291574583621696</c:v>
                </c:pt>
                <c:pt idx="993">
                  <c:v>9.9391554583562538</c:v>
                </c:pt>
                <c:pt idx="994">
                  <c:v>9.949153458350338</c:v>
                </c:pt>
                <c:pt idx="995">
                  <c:v>9.9591524583520368</c:v>
                </c:pt>
                <c:pt idx="996">
                  <c:v>9.969150458346121</c:v>
                </c:pt>
                <c:pt idx="997">
                  <c:v>9.9791484583402053</c:v>
                </c:pt>
                <c:pt idx="998">
                  <c:v>9.989147458341904</c:v>
                </c:pt>
                <c:pt idx="999">
                  <c:v>9.9991454583359882</c:v>
                </c:pt>
                <c:pt idx="1000">
                  <c:v>10.009144458337687</c:v>
                </c:pt>
                <c:pt idx="1001">
                  <c:v>10.019142458360875</c:v>
                </c:pt>
                <c:pt idx="1002">
                  <c:v>10.029140458354959</c:v>
                </c:pt>
                <c:pt idx="1003">
                  <c:v>10.039139458356658</c:v>
                </c:pt>
                <c:pt idx="1004">
                  <c:v>10.049137458350742</c:v>
                </c:pt>
                <c:pt idx="1005">
                  <c:v>10.059135458344826</c:v>
                </c:pt>
                <c:pt idx="1006">
                  <c:v>10.069134458346525</c:v>
                </c:pt>
                <c:pt idx="1007">
                  <c:v>10.079132458340609</c:v>
                </c:pt>
                <c:pt idx="1008">
                  <c:v>10.089131458342308</c:v>
                </c:pt>
                <c:pt idx="1009">
                  <c:v>10.099129458336392</c:v>
                </c:pt>
                <c:pt idx="1010">
                  <c:v>10.10912745835958</c:v>
                </c:pt>
                <c:pt idx="1011">
                  <c:v>10.119126458361279</c:v>
                </c:pt>
                <c:pt idx="1012">
                  <c:v>10.129124458355363</c:v>
                </c:pt>
                <c:pt idx="1013">
                  <c:v>10.139122458349448</c:v>
                </c:pt>
                <c:pt idx="1014">
                  <c:v>10.149121458351146</c:v>
                </c:pt>
                <c:pt idx="1015">
                  <c:v>10.159119458345231</c:v>
                </c:pt>
                <c:pt idx="1016">
                  <c:v>10.169118458346929</c:v>
                </c:pt>
                <c:pt idx="1017">
                  <c:v>10.179116458341014</c:v>
                </c:pt>
                <c:pt idx="1018">
                  <c:v>10.189114458335098</c:v>
                </c:pt>
                <c:pt idx="1019">
                  <c:v>10.199113458336797</c:v>
                </c:pt>
                <c:pt idx="1020">
                  <c:v>10.209111458359985</c:v>
                </c:pt>
                <c:pt idx="1021">
                  <c:v>10.219109458354069</c:v>
                </c:pt>
                <c:pt idx="1022">
                  <c:v>10.229108458355768</c:v>
                </c:pt>
                <c:pt idx="1023">
                  <c:v>10.239106458349852</c:v>
                </c:pt>
                <c:pt idx="1024">
                  <c:v>10.249105458351551</c:v>
                </c:pt>
                <c:pt idx="1025">
                  <c:v>10.259103458345635</c:v>
                </c:pt>
                <c:pt idx="1026">
                  <c:v>10.269101458339719</c:v>
                </c:pt>
                <c:pt idx="1027">
                  <c:v>10.279100458341418</c:v>
                </c:pt>
                <c:pt idx="1028">
                  <c:v>10.289098458335502</c:v>
                </c:pt>
                <c:pt idx="1029">
                  <c:v>10.29909645835869</c:v>
                </c:pt>
                <c:pt idx="1030">
                  <c:v>10.309095458360389</c:v>
                </c:pt>
                <c:pt idx="1031">
                  <c:v>10.319093458354473</c:v>
                </c:pt>
                <c:pt idx="1032">
                  <c:v>10.329092458356172</c:v>
                </c:pt>
                <c:pt idx="1033">
                  <c:v>10.339090458350256</c:v>
                </c:pt>
                <c:pt idx="1034">
                  <c:v>10.34908845834434</c:v>
                </c:pt>
                <c:pt idx="1035">
                  <c:v>10.359087458346039</c:v>
                </c:pt>
                <c:pt idx="1036">
                  <c:v>10.369085458340123</c:v>
                </c:pt>
                <c:pt idx="1037">
                  <c:v>10.379083458334208</c:v>
                </c:pt>
                <c:pt idx="1038">
                  <c:v>10.389082458335906</c:v>
                </c:pt>
                <c:pt idx="1039">
                  <c:v>10.399080458359094</c:v>
                </c:pt>
                <c:pt idx="1040">
                  <c:v>10.409078458353179</c:v>
                </c:pt>
                <c:pt idx="1041">
                  <c:v>10.419077458354877</c:v>
                </c:pt>
                <c:pt idx="1042">
                  <c:v>10.429075458348962</c:v>
                </c:pt>
                <c:pt idx="1043">
                  <c:v>10.43907445835066</c:v>
                </c:pt>
                <c:pt idx="1044">
                  <c:v>10.449072458344745</c:v>
                </c:pt>
                <c:pt idx="1045">
                  <c:v>10.459070458338829</c:v>
                </c:pt>
                <c:pt idx="1046">
                  <c:v>10.469069458340527</c:v>
                </c:pt>
                <c:pt idx="1047">
                  <c:v>10.479067458334612</c:v>
                </c:pt>
                <c:pt idx="1048">
                  <c:v>10.4890654583578</c:v>
                </c:pt>
                <c:pt idx="1049">
                  <c:v>10.499064458359499</c:v>
                </c:pt>
                <c:pt idx="1050">
                  <c:v>10.509062458353583</c:v>
                </c:pt>
                <c:pt idx="1051">
                  <c:v>10.519061458355282</c:v>
                </c:pt>
                <c:pt idx="1052">
                  <c:v>10.529059458349366</c:v>
                </c:pt>
                <c:pt idx="1053">
                  <c:v>10.53905745834345</c:v>
                </c:pt>
                <c:pt idx="1054">
                  <c:v>10.549056458345149</c:v>
                </c:pt>
                <c:pt idx="1055">
                  <c:v>10.559054458339233</c:v>
                </c:pt>
                <c:pt idx="1056">
                  <c:v>10.569052458333317</c:v>
                </c:pt>
                <c:pt idx="1057">
                  <c:v>10.579051458335016</c:v>
                </c:pt>
                <c:pt idx="1058">
                  <c:v>10.589049458358204</c:v>
                </c:pt>
                <c:pt idx="1059">
                  <c:v>10.599048458359903</c:v>
                </c:pt>
                <c:pt idx="1060">
                  <c:v>10.609046458353987</c:v>
                </c:pt>
                <c:pt idx="1061">
                  <c:v>10.619044458348071</c:v>
                </c:pt>
                <c:pt idx="1062">
                  <c:v>10.62904345834977</c:v>
                </c:pt>
                <c:pt idx="1063">
                  <c:v>10.639041458343854</c:v>
                </c:pt>
                <c:pt idx="1064">
                  <c:v>10.649039458337938</c:v>
                </c:pt>
                <c:pt idx="1065">
                  <c:v>10.659038458339637</c:v>
                </c:pt>
                <c:pt idx="1066">
                  <c:v>10.669036458333721</c:v>
                </c:pt>
                <c:pt idx="1067">
                  <c:v>10.67903545833542</c:v>
                </c:pt>
                <c:pt idx="1068">
                  <c:v>10.689033458358608</c:v>
                </c:pt>
                <c:pt idx="1069">
                  <c:v>10.699031458352692</c:v>
                </c:pt>
                <c:pt idx="1070">
                  <c:v>10.709030458354391</c:v>
                </c:pt>
                <c:pt idx="1071">
                  <c:v>10.719028458348475</c:v>
                </c:pt>
                <c:pt idx="1072">
                  <c:v>10.72902645834256</c:v>
                </c:pt>
                <c:pt idx="1073">
                  <c:v>10.739025458344258</c:v>
                </c:pt>
                <c:pt idx="1074">
                  <c:v>10.749023458338343</c:v>
                </c:pt>
                <c:pt idx="1075">
                  <c:v>10.759022458340041</c:v>
                </c:pt>
                <c:pt idx="1076">
                  <c:v>10.769020458334126</c:v>
                </c:pt>
                <c:pt idx="1077">
                  <c:v>10.779018458357314</c:v>
                </c:pt>
                <c:pt idx="1078">
                  <c:v>10.789017458359012</c:v>
                </c:pt>
                <c:pt idx="1079">
                  <c:v>10.799015458353097</c:v>
                </c:pt>
                <c:pt idx="1080">
                  <c:v>10.809013083344325</c:v>
                </c:pt>
                <c:pt idx="1081">
                  <c:v>10.819012083346024</c:v>
                </c:pt>
                <c:pt idx="1082">
                  <c:v>10.829010083340108</c:v>
                </c:pt>
                <c:pt idx="1083">
                  <c:v>10.839009083341807</c:v>
                </c:pt>
                <c:pt idx="1084">
                  <c:v>10.849007083335891</c:v>
                </c:pt>
                <c:pt idx="1085">
                  <c:v>10.859005083359079</c:v>
                </c:pt>
                <c:pt idx="1086">
                  <c:v>10.869004083360778</c:v>
                </c:pt>
                <c:pt idx="1087">
                  <c:v>10.879002083354862</c:v>
                </c:pt>
                <c:pt idx="1088">
                  <c:v>10.889000083348947</c:v>
                </c:pt>
                <c:pt idx="1089">
                  <c:v>10.898999083350645</c:v>
                </c:pt>
                <c:pt idx="1090">
                  <c:v>10.90899708334473</c:v>
                </c:pt>
                <c:pt idx="1091">
                  <c:v>10.918996083346428</c:v>
                </c:pt>
                <c:pt idx="1092">
                  <c:v>10.928994083340513</c:v>
                </c:pt>
                <c:pt idx="1093">
                  <c:v>10.938992083334597</c:v>
                </c:pt>
                <c:pt idx="1094">
                  <c:v>10.948991083336296</c:v>
                </c:pt>
                <c:pt idx="1095">
                  <c:v>10.958989083359484</c:v>
                </c:pt>
                <c:pt idx="1096">
                  <c:v>10.968987083353568</c:v>
                </c:pt>
                <c:pt idx="1097">
                  <c:v>10.978986083355267</c:v>
                </c:pt>
                <c:pt idx="1098">
                  <c:v>10.988984083349351</c:v>
                </c:pt>
                <c:pt idx="1099">
                  <c:v>10.99898308335105</c:v>
                </c:pt>
                <c:pt idx="1100">
                  <c:v>11.008981083345134</c:v>
                </c:pt>
                <c:pt idx="1101">
                  <c:v>11.018979083339218</c:v>
                </c:pt>
                <c:pt idx="1102">
                  <c:v>11.028978083340917</c:v>
                </c:pt>
                <c:pt idx="1103">
                  <c:v>11.038976083335001</c:v>
                </c:pt>
                <c:pt idx="1104">
                  <c:v>11.048974083358189</c:v>
                </c:pt>
                <c:pt idx="1105">
                  <c:v>11.058973083359888</c:v>
                </c:pt>
                <c:pt idx="1106">
                  <c:v>11.068971083353972</c:v>
                </c:pt>
                <c:pt idx="1107">
                  <c:v>11.078970083355671</c:v>
                </c:pt>
                <c:pt idx="1108">
                  <c:v>11.088968083349755</c:v>
                </c:pt>
                <c:pt idx="1109">
                  <c:v>11.098966083343839</c:v>
                </c:pt>
                <c:pt idx="1110">
                  <c:v>11.108965083345538</c:v>
                </c:pt>
                <c:pt idx="1111">
                  <c:v>11.118963083339622</c:v>
                </c:pt>
                <c:pt idx="1112">
                  <c:v>11.128961083333706</c:v>
                </c:pt>
                <c:pt idx="1113">
                  <c:v>11.138960083335405</c:v>
                </c:pt>
                <c:pt idx="1114">
                  <c:v>11.148958083358593</c:v>
                </c:pt>
                <c:pt idx="1115">
                  <c:v>11.158957083360292</c:v>
                </c:pt>
                <c:pt idx="1116">
                  <c:v>11.168955083354376</c:v>
                </c:pt>
                <c:pt idx="1117">
                  <c:v>11.17895308334846</c:v>
                </c:pt>
                <c:pt idx="1118">
                  <c:v>11.188952083350159</c:v>
                </c:pt>
                <c:pt idx="1119">
                  <c:v>11.198950083344243</c:v>
                </c:pt>
                <c:pt idx="1120">
                  <c:v>11.208948083338328</c:v>
                </c:pt>
                <c:pt idx="1121">
                  <c:v>11.218947083340026</c:v>
                </c:pt>
                <c:pt idx="1122">
                  <c:v>11.228945083334111</c:v>
                </c:pt>
                <c:pt idx="1123">
                  <c:v>11.238944083335809</c:v>
                </c:pt>
                <c:pt idx="1124">
                  <c:v>11.248942083358997</c:v>
                </c:pt>
                <c:pt idx="1125">
                  <c:v>11.258940083353082</c:v>
                </c:pt>
                <c:pt idx="1126">
                  <c:v>11.26893908335478</c:v>
                </c:pt>
                <c:pt idx="1127">
                  <c:v>11.278937083348865</c:v>
                </c:pt>
                <c:pt idx="1128">
                  <c:v>11.288935083342949</c:v>
                </c:pt>
                <c:pt idx="1129">
                  <c:v>11.298934083344648</c:v>
                </c:pt>
                <c:pt idx="1130">
                  <c:v>11.308932083338732</c:v>
                </c:pt>
                <c:pt idx="1131">
                  <c:v>11.318931083340431</c:v>
                </c:pt>
                <c:pt idx="1132">
                  <c:v>11.328929083334515</c:v>
                </c:pt>
                <c:pt idx="1133">
                  <c:v>11.338927083357703</c:v>
                </c:pt>
                <c:pt idx="1134">
                  <c:v>11.348926083359402</c:v>
                </c:pt>
                <c:pt idx="1135">
                  <c:v>11.358924083353486</c:v>
                </c:pt>
                <c:pt idx="1136">
                  <c:v>11.368923083355185</c:v>
                </c:pt>
                <c:pt idx="1137">
                  <c:v>11.378921083349269</c:v>
                </c:pt>
                <c:pt idx="1138">
                  <c:v>11.388919083343353</c:v>
                </c:pt>
                <c:pt idx="1139">
                  <c:v>11.398918083345052</c:v>
                </c:pt>
                <c:pt idx="1140">
                  <c:v>11.408916083339136</c:v>
                </c:pt>
                <c:pt idx="1141">
                  <c:v>11.41891408333322</c:v>
                </c:pt>
                <c:pt idx="1142">
                  <c:v>11.428913083334919</c:v>
                </c:pt>
                <c:pt idx="1143">
                  <c:v>11.438911083358107</c:v>
                </c:pt>
                <c:pt idx="1144">
                  <c:v>11.448910083359806</c:v>
                </c:pt>
                <c:pt idx="1145">
                  <c:v>11.45890808335389</c:v>
                </c:pt>
                <c:pt idx="1146">
                  <c:v>11.468906083347974</c:v>
                </c:pt>
                <c:pt idx="1147">
                  <c:v>11.478905083349673</c:v>
                </c:pt>
                <c:pt idx="1148">
                  <c:v>11.488903083343757</c:v>
                </c:pt>
                <c:pt idx="1149">
                  <c:v>11.498901083337842</c:v>
                </c:pt>
                <c:pt idx="1150">
                  <c:v>11.50890008333954</c:v>
                </c:pt>
                <c:pt idx="1151">
                  <c:v>11.518898083333625</c:v>
                </c:pt>
                <c:pt idx="1152">
                  <c:v>11.528897083335323</c:v>
                </c:pt>
                <c:pt idx="1153">
                  <c:v>11.538895083358511</c:v>
                </c:pt>
                <c:pt idx="1154">
                  <c:v>11.548893083352596</c:v>
                </c:pt>
                <c:pt idx="1155">
                  <c:v>11.558892083354294</c:v>
                </c:pt>
                <c:pt idx="1156">
                  <c:v>11.568890083348379</c:v>
                </c:pt>
                <c:pt idx="1157">
                  <c:v>11.578888083342463</c:v>
                </c:pt>
                <c:pt idx="1158">
                  <c:v>11.588887083344162</c:v>
                </c:pt>
                <c:pt idx="1159">
                  <c:v>11.598885083338246</c:v>
                </c:pt>
                <c:pt idx="1160">
                  <c:v>11.608884083339944</c:v>
                </c:pt>
                <c:pt idx="1161">
                  <c:v>11.618882083334029</c:v>
                </c:pt>
                <c:pt idx="1162">
                  <c:v>11.628880083357217</c:v>
                </c:pt>
                <c:pt idx="1163">
                  <c:v>11.638879083358916</c:v>
                </c:pt>
                <c:pt idx="1164">
                  <c:v>11.648877083353</c:v>
                </c:pt>
                <c:pt idx="1165">
                  <c:v>11.658875083347084</c:v>
                </c:pt>
                <c:pt idx="1166">
                  <c:v>11.668874083348783</c:v>
                </c:pt>
                <c:pt idx="1167">
                  <c:v>11.678872083342867</c:v>
                </c:pt>
                <c:pt idx="1168">
                  <c:v>11.688871083344566</c:v>
                </c:pt>
                <c:pt idx="1169">
                  <c:v>11.69886908333865</c:v>
                </c:pt>
                <c:pt idx="1170">
                  <c:v>11.708867083361838</c:v>
                </c:pt>
                <c:pt idx="1171">
                  <c:v>11.718866083334433</c:v>
                </c:pt>
                <c:pt idx="1172">
                  <c:v>11.728864083357621</c:v>
                </c:pt>
                <c:pt idx="1173">
                  <c:v>11.738862083351705</c:v>
                </c:pt>
                <c:pt idx="1174">
                  <c:v>11.748861083353404</c:v>
                </c:pt>
                <c:pt idx="1175">
                  <c:v>11.758859083347488</c:v>
                </c:pt>
                <c:pt idx="1176">
                  <c:v>11.768858083349187</c:v>
                </c:pt>
                <c:pt idx="1177">
                  <c:v>11.778856083343271</c:v>
                </c:pt>
                <c:pt idx="1178">
                  <c:v>11.788854083337355</c:v>
                </c:pt>
                <c:pt idx="1179">
                  <c:v>11.798853083339054</c:v>
                </c:pt>
                <c:pt idx="1180">
                  <c:v>11.808851083362242</c:v>
                </c:pt>
                <c:pt idx="1181">
                  <c:v>11.818850458337693</c:v>
                </c:pt>
                <c:pt idx="1182">
                  <c:v>11.828848458360881</c:v>
                </c:pt>
                <c:pt idx="1183">
                  <c:v>11.838846458354965</c:v>
                </c:pt>
                <c:pt idx="1184">
                  <c:v>11.848845458356664</c:v>
                </c:pt>
                <c:pt idx="1185">
                  <c:v>11.858843458350748</c:v>
                </c:pt>
                <c:pt idx="1186">
                  <c:v>11.868841458344832</c:v>
                </c:pt>
                <c:pt idx="1187">
                  <c:v>11.878840458346531</c:v>
                </c:pt>
                <c:pt idx="1188">
                  <c:v>11.888838458340615</c:v>
                </c:pt>
                <c:pt idx="1189">
                  <c:v>11.898837458342314</c:v>
                </c:pt>
                <c:pt idx="1190">
                  <c:v>11.908835458336398</c:v>
                </c:pt>
                <c:pt idx="1191">
                  <c:v>11.918833458359586</c:v>
                </c:pt>
                <c:pt idx="1192">
                  <c:v>11.928832458361285</c:v>
                </c:pt>
                <c:pt idx="1193">
                  <c:v>11.938830458355369</c:v>
                </c:pt>
                <c:pt idx="1194">
                  <c:v>11.948828458349453</c:v>
                </c:pt>
                <c:pt idx="1195">
                  <c:v>11.958827458351152</c:v>
                </c:pt>
                <c:pt idx="1196">
                  <c:v>11.968825458345236</c:v>
                </c:pt>
                <c:pt idx="1197">
                  <c:v>11.978824458346935</c:v>
                </c:pt>
                <c:pt idx="1198">
                  <c:v>11.988822458341019</c:v>
                </c:pt>
                <c:pt idx="1199">
                  <c:v>11.998820458335103</c:v>
                </c:pt>
                <c:pt idx="1200">
                  <c:v>12.008819458336802</c:v>
                </c:pt>
                <c:pt idx="1201">
                  <c:v>12.01881745835999</c:v>
                </c:pt>
                <c:pt idx="1202">
                  <c:v>12.028816458361689</c:v>
                </c:pt>
                <c:pt idx="1203">
                  <c:v>12.038814458355773</c:v>
                </c:pt>
                <c:pt idx="1204">
                  <c:v>12.048812458349857</c:v>
                </c:pt>
                <c:pt idx="1205">
                  <c:v>12.058811458351556</c:v>
                </c:pt>
                <c:pt idx="1206">
                  <c:v>12.06880945834564</c:v>
                </c:pt>
                <c:pt idx="1207">
                  <c:v>12.078807458339725</c:v>
                </c:pt>
                <c:pt idx="1208">
                  <c:v>12.088806458341423</c:v>
                </c:pt>
                <c:pt idx="1209">
                  <c:v>12.098804458335508</c:v>
                </c:pt>
                <c:pt idx="1210">
                  <c:v>12.108803458337206</c:v>
                </c:pt>
                <c:pt idx="1211">
                  <c:v>12.118801458360394</c:v>
                </c:pt>
                <c:pt idx="1212">
                  <c:v>12.128799458354479</c:v>
                </c:pt>
                <c:pt idx="1213">
                  <c:v>12.138798458356177</c:v>
                </c:pt>
                <c:pt idx="1214">
                  <c:v>12.148796458350262</c:v>
                </c:pt>
                <c:pt idx="1215">
                  <c:v>12.158794458344346</c:v>
                </c:pt>
                <c:pt idx="1216">
                  <c:v>12.168793458346045</c:v>
                </c:pt>
                <c:pt idx="1217">
                  <c:v>12.178791458340129</c:v>
                </c:pt>
                <c:pt idx="1218">
                  <c:v>12.188790458341828</c:v>
                </c:pt>
                <c:pt idx="1219">
                  <c:v>12.198788458335912</c:v>
                </c:pt>
                <c:pt idx="1220">
                  <c:v>12.2087864583591</c:v>
                </c:pt>
                <c:pt idx="1221">
                  <c:v>12.218785458360799</c:v>
                </c:pt>
                <c:pt idx="1222">
                  <c:v>12.228783458354883</c:v>
                </c:pt>
                <c:pt idx="1223">
                  <c:v>12.238781458348967</c:v>
                </c:pt>
                <c:pt idx="1224">
                  <c:v>12.248780458350666</c:v>
                </c:pt>
                <c:pt idx="1225">
                  <c:v>12.25877845834475</c:v>
                </c:pt>
                <c:pt idx="1226">
                  <c:v>12.268777458346449</c:v>
                </c:pt>
                <c:pt idx="1227">
                  <c:v>12.278775458340533</c:v>
                </c:pt>
                <c:pt idx="1228">
                  <c:v>12.288773458334617</c:v>
                </c:pt>
                <c:pt idx="1229">
                  <c:v>12.298772458336316</c:v>
                </c:pt>
                <c:pt idx="1230">
                  <c:v>12.308770458359504</c:v>
                </c:pt>
                <c:pt idx="1231">
                  <c:v>12.318769458361203</c:v>
                </c:pt>
                <c:pt idx="1232">
                  <c:v>12.328767458355287</c:v>
                </c:pt>
                <c:pt idx="1233">
                  <c:v>12.338765458349371</c:v>
                </c:pt>
                <c:pt idx="1234">
                  <c:v>12.34876445835107</c:v>
                </c:pt>
                <c:pt idx="1235">
                  <c:v>12.358762458345154</c:v>
                </c:pt>
                <c:pt idx="1236">
                  <c:v>12.368760458339239</c:v>
                </c:pt>
                <c:pt idx="1237">
                  <c:v>12.378759458340937</c:v>
                </c:pt>
                <c:pt idx="1238">
                  <c:v>12.388757458335022</c:v>
                </c:pt>
                <c:pt idx="1239">
                  <c:v>12.39875645833672</c:v>
                </c:pt>
                <c:pt idx="1240">
                  <c:v>12.408754458359908</c:v>
                </c:pt>
                <c:pt idx="1241">
                  <c:v>12.418752458353993</c:v>
                </c:pt>
                <c:pt idx="1242">
                  <c:v>12.428751458355691</c:v>
                </c:pt>
                <c:pt idx="1243">
                  <c:v>12.438749458349776</c:v>
                </c:pt>
                <c:pt idx="1244">
                  <c:v>12.448748458351474</c:v>
                </c:pt>
                <c:pt idx="1245">
                  <c:v>12.458746458345558</c:v>
                </c:pt>
                <c:pt idx="1246">
                  <c:v>12.468744458339643</c:v>
                </c:pt>
                <c:pt idx="1247">
                  <c:v>12.478743458341341</c:v>
                </c:pt>
                <c:pt idx="1248">
                  <c:v>12.488741458335426</c:v>
                </c:pt>
                <c:pt idx="1249">
                  <c:v>12.498739458358614</c:v>
                </c:pt>
                <c:pt idx="1250">
                  <c:v>12.508738458360313</c:v>
                </c:pt>
                <c:pt idx="1251">
                  <c:v>12.518736458354397</c:v>
                </c:pt>
                <c:pt idx="1252">
                  <c:v>12.528735458356095</c:v>
                </c:pt>
                <c:pt idx="1253">
                  <c:v>12.53873345835018</c:v>
                </c:pt>
                <c:pt idx="1254">
                  <c:v>12.548731458344264</c:v>
                </c:pt>
                <c:pt idx="1255">
                  <c:v>12.558730458345963</c:v>
                </c:pt>
                <c:pt idx="1256">
                  <c:v>12.568728458340047</c:v>
                </c:pt>
                <c:pt idx="1257">
                  <c:v>12.578726458334131</c:v>
                </c:pt>
                <c:pt idx="1258">
                  <c:v>12.58872545833583</c:v>
                </c:pt>
                <c:pt idx="1259">
                  <c:v>12.598723458359018</c:v>
                </c:pt>
                <c:pt idx="1260">
                  <c:v>12.608722458360717</c:v>
                </c:pt>
                <c:pt idx="1261">
                  <c:v>12.618720458354801</c:v>
                </c:pt>
                <c:pt idx="1262">
                  <c:v>12.628718458348885</c:v>
                </c:pt>
                <c:pt idx="1263">
                  <c:v>12.638717458350584</c:v>
                </c:pt>
                <c:pt idx="1264">
                  <c:v>12.648715458344668</c:v>
                </c:pt>
                <c:pt idx="1265">
                  <c:v>12.658714458346367</c:v>
                </c:pt>
                <c:pt idx="1266">
                  <c:v>12.668712458340451</c:v>
                </c:pt>
                <c:pt idx="1267">
                  <c:v>12.678710458334535</c:v>
                </c:pt>
                <c:pt idx="1268">
                  <c:v>12.688709458336234</c:v>
                </c:pt>
                <c:pt idx="1269">
                  <c:v>12.698707458359422</c:v>
                </c:pt>
                <c:pt idx="1270">
                  <c:v>12.708705458353506</c:v>
                </c:pt>
                <c:pt idx="1271">
                  <c:v>12.718704458355205</c:v>
                </c:pt>
                <c:pt idx="1272">
                  <c:v>12.728702458349289</c:v>
                </c:pt>
                <c:pt idx="1273">
                  <c:v>12.738701458350988</c:v>
                </c:pt>
                <c:pt idx="1274">
                  <c:v>12.748699458345072</c:v>
                </c:pt>
                <c:pt idx="1275">
                  <c:v>12.758697458339157</c:v>
                </c:pt>
                <c:pt idx="1276">
                  <c:v>12.768696458340855</c:v>
                </c:pt>
                <c:pt idx="1277">
                  <c:v>12.77869445833494</c:v>
                </c:pt>
                <c:pt idx="1278">
                  <c:v>12.788693458336638</c:v>
                </c:pt>
                <c:pt idx="1279">
                  <c:v>12.798691458359826</c:v>
                </c:pt>
                <c:pt idx="1280">
                  <c:v>12.808689458353911</c:v>
                </c:pt>
                <c:pt idx="1281">
                  <c:v>12.818688333354658</c:v>
                </c:pt>
                <c:pt idx="1282">
                  <c:v>12.828686333348742</c:v>
                </c:pt>
                <c:pt idx="1283">
                  <c:v>12.838684333342826</c:v>
                </c:pt>
                <c:pt idx="1284">
                  <c:v>12.848683333344525</c:v>
                </c:pt>
                <c:pt idx="1285">
                  <c:v>12.858681333338609</c:v>
                </c:pt>
                <c:pt idx="1286">
                  <c:v>12.868680333340308</c:v>
                </c:pt>
                <c:pt idx="1287">
                  <c:v>12.878678333334392</c:v>
                </c:pt>
                <c:pt idx="1288">
                  <c:v>12.88867633335758</c:v>
                </c:pt>
                <c:pt idx="1289">
                  <c:v>12.898675333359279</c:v>
                </c:pt>
                <c:pt idx="1290">
                  <c:v>12.908673333353363</c:v>
                </c:pt>
                <c:pt idx="1291">
                  <c:v>12.918672333355062</c:v>
                </c:pt>
                <c:pt idx="1292">
                  <c:v>12.928670333349146</c:v>
                </c:pt>
                <c:pt idx="1293">
                  <c:v>12.93866833334323</c:v>
                </c:pt>
                <c:pt idx="1294">
                  <c:v>12.948667333344929</c:v>
                </c:pt>
                <c:pt idx="1295">
                  <c:v>12.958665333339013</c:v>
                </c:pt>
                <c:pt idx="1296">
                  <c:v>12.968663333362201</c:v>
                </c:pt>
                <c:pt idx="1297">
                  <c:v>12.978662333334796</c:v>
                </c:pt>
                <c:pt idx="1298">
                  <c:v>12.988660333357984</c:v>
                </c:pt>
                <c:pt idx="1299">
                  <c:v>12.998659333359683</c:v>
                </c:pt>
                <c:pt idx="1300">
                  <c:v>13.008657333353767</c:v>
                </c:pt>
                <c:pt idx="1301">
                  <c:v>13.018655333347851</c:v>
                </c:pt>
                <c:pt idx="1302">
                  <c:v>13.02865433334955</c:v>
                </c:pt>
                <c:pt idx="1303">
                  <c:v>13.038652333343634</c:v>
                </c:pt>
                <c:pt idx="1304">
                  <c:v>13.048651333345333</c:v>
                </c:pt>
                <c:pt idx="1305">
                  <c:v>13.058649333339417</c:v>
                </c:pt>
                <c:pt idx="1306">
                  <c:v>13.068647333333502</c:v>
                </c:pt>
                <c:pt idx="1307">
                  <c:v>13.0786463333352</c:v>
                </c:pt>
                <c:pt idx="1308">
                  <c:v>13.088644333358388</c:v>
                </c:pt>
                <c:pt idx="1309">
                  <c:v>13.098642333352473</c:v>
                </c:pt>
                <c:pt idx="1310">
                  <c:v>13.108641333354171</c:v>
                </c:pt>
                <c:pt idx="1311">
                  <c:v>13.118639333348256</c:v>
                </c:pt>
                <c:pt idx="1312">
                  <c:v>13.128638333349954</c:v>
                </c:pt>
                <c:pt idx="1313">
                  <c:v>13.138636333344039</c:v>
                </c:pt>
                <c:pt idx="1314">
                  <c:v>13.148634333338123</c:v>
                </c:pt>
                <c:pt idx="1315">
                  <c:v>13.158633333339822</c:v>
                </c:pt>
                <c:pt idx="1316">
                  <c:v>13.168631333333906</c:v>
                </c:pt>
                <c:pt idx="1317">
                  <c:v>13.178630333335605</c:v>
                </c:pt>
                <c:pt idx="1318">
                  <c:v>13.188628333358793</c:v>
                </c:pt>
                <c:pt idx="1319">
                  <c:v>13.198626333352877</c:v>
                </c:pt>
                <c:pt idx="1320">
                  <c:v>13.208625333354576</c:v>
                </c:pt>
                <c:pt idx="1321">
                  <c:v>13.21862333334866</c:v>
                </c:pt>
                <c:pt idx="1322">
                  <c:v>13.228622333350359</c:v>
                </c:pt>
                <c:pt idx="1323">
                  <c:v>13.238620333344443</c:v>
                </c:pt>
                <c:pt idx="1324">
                  <c:v>13.248618333338527</c:v>
                </c:pt>
                <c:pt idx="1325">
                  <c:v>13.258617333340226</c:v>
                </c:pt>
                <c:pt idx="1326">
                  <c:v>13.26861533333431</c:v>
                </c:pt>
                <c:pt idx="1327">
                  <c:v>13.278613333357498</c:v>
                </c:pt>
                <c:pt idx="1328">
                  <c:v>13.288612333359197</c:v>
                </c:pt>
                <c:pt idx="1329">
                  <c:v>13.298610333353281</c:v>
                </c:pt>
                <c:pt idx="1330">
                  <c:v>13.30860933335498</c:v>
                </c:pt>
                <c:pt idx="1331">
                  <c:v>13.318607333349064</c:v>
                </c:pt>
                <c:pt idx="1332">
                  <c:v>13.328605333343148</c:v>
                </c:pt>
                <c:pt idx="1333">
                  <c:v>13.338604333344847</c:v>
                </c:pt>
                <c:pt idx="1334">
                  <c:v>13.348602333338931</c:v>
                </c:pt>
                <c:pt idx="1335">
                  <c:v>13.35860133334063</c:v>
                </c:pt>
                <c:pt idx="1336">
                  <c:v>13.368599333334714</c:v>
                </c:pt>
                <c:pt idx="1337">
                  <c:v>13.378597333357902</c:v>
                </c:pt>
                <c:pt idx="1338">
                  <c:v>13.388596333359601</c:v>
                </c:pt>
                <c:pt idx="1339">
                  <c:v>13.398594333353685</c:v>
                </c:pt>
                <c:pt idx="1340">
                  <c:v>13.408592333347769</c:v>
                </c:pt>
                <c:pt idx="1341">
                  <c:v>13.418591333349468</c:v>
                </c:pt>
                <c:pt idx="1342">
                  <c:v>13.428589333343552</c:v>
                </c:pt>
                <c:pt idx="1343">
                  <c:v>13.438588333345251</c:v>
                </c:pt>
                <c:pt idx="1344">
                  <c:v>13.448586333339335</c:v>
                </c:pt>
                <c:pt idx="1345">
                  <c:v>13.45858433333342</c:v>
                </c:pt>
                <c:pt idx="1346">
                  <c:v>13.468583333335118</c:v>
                </c:pt>
                <c:pt idx="1347">
                  <c:v>13.478581333358306</c:v>
                </c:pt>
                <c:pt idx="1348">
                  <c:v>13.488580333360005</c:v>
                </c:pt>
                <c:pt idx="1349">
                  <c:v>13.498578333354089</c:v>
                </c:pt>
                <c:pt idx="1350">
                  <c:v>13.508576333348174</c:v>
                </c:pt>
                <c:pt idx="1351">
                  <c:v>13.518575333349872</c:v>
                </c:pt>
                <c:pt idx="1352">
                  <c:v>13.528573333343957</c:v>
                </c:pt>
                <c:pt idx="1353">
                  <c:v>13.538571333338041</c:v>
                </c:pt>
                <c:pt idx="1354">
                  <c:v>13.54857033333974</c:v>
                </c:pt>
                <c:pt idx="1355">
                  <c:v>13.558568333333824</c:v>
                </c:pt>
                <c:pt idx="1356">
                  <c:v>13.568567333335523</c:v>
                </c:pt>
                <c:pt idx="1357">
                  <c:v>13.578565333358711</c:v>
                </c:pt>
                <c:pt idx="1358">
                  <c:v>13.588563333352795</c:v>
                </c:pt>
                <c:pt idx="1359">
                  <c:v>13.598562333354494</c:v>
                </c:pt>
                <c:pt idx="1360">
                  <c:v>13.608560333348578</c:v>
                </c:pt>
                <c:pt idx="1361">
                  <c:v>13.618559333350277</c:v>
                </c:pt>
                <c:pt idx="1362">
                  <c:v>13.628557333344361</c:v>
                </c:pt>
                <c:pt idx="1363">
                  <c:v>13.638555333338445</c:v>
                </c:pt>
                <c:pt idx="1364">
                  <c:v>13.648554333340144</c:v>
                </c:pt>
                <c:pt idx="1365">
                  <c:v>13.658552333334228</c:v>
                </c:pt>
                <c:pt idx="1366">
                  <c:v>13.668551333335927</c:v>
                </c:pt>
                <c:pt idx="1367">
                  <c:v>13.678549333359115</c:v>
                </c:pt>
                <c:pt idx="1368">
                  <c:v>13.688547333353199</c:v>
                </c:pt>
                <c:pt idx="1369">
                  <c:v>13.698546333354898</c:v>
                </c:pt>
                <c:pt idx="1370">
                  <c:v>13.708544333348982</c:v>
                </c:pt>
                <c:pt idx="1371">
                  <c:v>13.718542333343066</c:v>
                </c:pt>
                <c:pt idx="1372">
                  <c:v>13.728541333344765</c:v>
                </c:pt>
                <c:pt idx="1373">
                  <c:v>13.738539333338849</c:v>
                </c:pt>
                <c:pt idx="1374">
                  <c:v>13.748538333340548</c:v>
                </c:pt>
                <c:pt idx="1375">
                  <c:v>13.758536333334632</c:v>
                </c:pt>
                <c:pt idx="1376">
                  <c:v>13.76853433335782</c:v>
                </c:pt>
                <c:pt idx="1377">
                  <c:v>13.778533333359519</c:v>
                </c:pt>
                <c:pt idx="1378">
                  <c:v>13.788531333353603</c:v>
                </c:pt>
                <c:pt idx="1379">
                  <c:v>13.798530333355302</c:v>
                </c:pt>
                <c:pt idx="1380">
                  <c:v>13.808528333349386</c:v>
                </c:pt>
                <c:pt idx="1381">
                  <c:v>13.818525750015397</c:v>
                </c:pt>
                <c:pt idx="1382">
                  <c:v>13.828524750017095</c:v>
                </c:pt>
                <c:pt idx="1383">
                  <c:v>13.83852275001118</c:v>
                </c:pt>
                <c:pt idx="1384">
                  <c:v>13.848521750012878</c:v>
                </c:pt>
                <c:pt idx="1385">
                  <c:v>13.858519750006963</c:v>
                </c:pt>
                <c:pt idx="1386">
                  <c:v>13.868517750001047</c:v>
                </c:pt>
                <c:pt idx="1387">
                  <c:v>13.878516750002746</c:v>
                </c:pt>
                <c:pt idx="1388">
                  <c:v>13.888514750025934</c:v>
                </c:pt>
                <c:pt idx="1389">
                  <c:v>13.898513750027632</c:v>
                </c:pt>
                <c:pt idx="1390">
                  <c:v>13.908511750021717</c:v>
                </c:pt>
                <c:pt idx="1391">
                  <c:v>13.918509750015801</c:v>
                </c:pt>
                <c:pt idx="1392">
                  <c:v>13.9285087500175</c:v>
                </c:pt>
                <c:pt idx="1393">
                  <c:v>13.938506750011584</c:v>
                </c:pt>
                <c:pt idx="1394">
                  <c:v>13.948504750005668</c:v>
                </c:pt>
                <c:pt idx="1395">
                  <c:v>13.958503750007367</c:v>
                </c:pt>
                <c:pt idx="1396">
                  <c:v>13.968501750001451</c:v>
                </c:pt>
                <c:pt idx="1397">
                  <c:v>13.97850075000315</c:v>
                </c:pt>
                <c:pt idx="1398">
                  <c:v>13.988498750026338</c:v>
                </c:pt>
                <c:pt idx="1399">
                  <c:v>13.998496750020422</c:v>
                </c:pt>
                <c:pt idx="1400">
                  <c:v>14.008495750022121</c:v>
                </c:pt>
                <c:pt idx="1401">
                  <c:v>14.018493750016205</c:v>
                </c:pt>
                <c:pt idx="1402">
                  <c:v>14.028492750017904</c:v>
                </c:pt>
                <c:pt idx="1403">
                  <c:v>14.038490750011988</c:v>
                </c:pt>
                <c:pt idx="1404">
                  <c:v>14.048488750006072</c:v>
                </c:pt>
                <c:pt idx="1405">
                  <c:v>14.058487750007771</c:v>
                </c:pt>
                <c:pt idx="1406">
                  <c:v>14.068485750001855</c:v>
                </c:pt>
                <c:pt idx="1407">
                  <c:v>14.078484750003554</c:v>
                </c:pt>
                <c:pt idx="1408">
                  <c:v>14.088482750026742</c:v>
                </c:pt>
                <c:pt idx="1409">
                  <c:v>14.098480750020826</c:v>
                </c:pt>
                <c:pt idx="1410">
                  <c:v>14.108479750022525</c:v>
                </c:pt>
                <c:pt idx="1411">
                  <c:v>14.118477750016609</c:v>
                </c:pt>
                <c:pt idx="1412">
                  <c:v>14.128476750018308</c:v>
                </c:pt>
                <c:pt idx="1413">
                  <c:v>14.138474750012392</c:v>
                </c:pt>
                <c:pt idx="1414">
                  <c:v>14.148472750006476</c:v>
                </c:pt>
                <c:pt idx="1415">
                  <c:v>14.158471750008175</c:v>
                </c:pt>
                <c:pt idx="1416">
                  <c:v>14.168469750002259</c:v>
                </c:pt>
                <c:pt idx="1417">
                  <c:v>14.178467750025447</c:v>
                </c:pt>
                <c:pt idx="1418">
                  <c:v>14.188466750027146</c:v>
                </c:pt>
                <c:pt idx="1419">
                  <c:v>14.19846475002123</c:v>
                </c:pt>
                <c:pt idx="1420">
                  <c:v>14.208463750022929</c:v>
                </c:pt>
                <c:pt idx="1421">
                  <c:v>14.218461750017013</c:v>
                </c:pt>
                <c:pt idx="1422">
                  <c:v>14.228459750011098</c:v>
                </c:pt>
                <c:pt idx="1423">
                  <c:v>14.238458750012796</c:v>
                </c:pt>
                <c:pt idx="1424">
                  <c:v>14.248456750006881</c:v>
                </c:pt>
                <c:pt idx="1425">
                  <c:v>14.258455750008579</c:v>
                </c:pt>
                <c:pt idx="1426">
                  <c:v>14.268453750002664</c:v>
                </c:pt>
                <c:pt idx="1427">
                  <c:v>14.278451750025852</c:v>
                </c:pt>
                <c:pt idx="1428">
                  <c:v>14.28845075002755</c:v>
                </c:pt>
                <c:pt idx="1429">
                  <c:v>14.298448750021635</c:v>
                </c:pt>
                <c:pt idx="1430">
                  <c:v>14.308447750023333</c:v>
                </c:pt>
                <c:pt idx="1431">
                  <c:v>14.318445750017418</c:v>
                </c:pt>
                <c:pt idx="1432">
                  <c:v>14.328443750011502</c:v>
                </c:pt>
                <c:pt idx="1433">
                  <c:v>14.338442750013201</c:v>
                </c:pt>
                <c:pt idx="1434">
                  <c:v>14.348440750007285</c:v>
                </c:pt>
                <c:pt idx="1435">
                  <c:v>14.358439750008984</c:v>
                </c:pt>
                <c:pt idx="1436">
                  <c:v>14.368437750003068</c:v>
                </c:pt>
                <c:pt idx="1437">
                  <c:v>14.378435750026256</c:v>
                </c:pt>
                <c:pt idx="1438">
                  <c:v>14.388434750027955</c:v>
                </c:pt>
                <c:pt idx="1439">
                  <c:v>14.398432750022039</c:v>
                </c:pt>
                <c:pt idx="1440">
                  <c:v>14.408430750016123</c:v>
                </c:pt>
                <c:pt idx="1441">
                  <c:v>14.418429750017822</c:v>
                </c:pt>
                <c:pt idx="1442">
                  <c:v>14.428427750011906</c:v>
                </c:pt>
                <c:pt idx="1443">
                  <c:v>14.438426750013605</c:v>
                </c:pt>
                <c:pt idx="1444">
                  <c:v>14.448424750007689</c:v>
                </c:pt>
                <c:pt idx="1445">
                  <c:v>14.458422750001773</c:v>
                </c:pt>
                <c:pt idx="1446">
                  <c:v>14.468421750003472</c:v>
                </c:pt>
                <c:pt idx="1447">
                  <c:v>14.47841975002666</c:v>
                </c:pt>
                <c:pt idx="1448">
                  <c:v>14.488418750028359</c:v>
                </c:pt>
                <c:pt idx="1449">
                  <c:v>14.498416750022443</c:v>
                </c:pt>
                <c:pt idx="1450">
                  <c:v>14.508414750016527</c:v>
                </c:pt>
                <c:pt idx="1451">
                  <c:v>14.518413750018226</c:v>
                </c:pt>
                <c:pt idx="1452">
                  <c:v>14.52841175001231</c:v>
                </c:pt>
                <c:pt idx="1453">
                  <c:v>14.538410750014009</c:v>
                </c:pt>
                <c:pt idx="1454">
                  <c:v>14.548408750008093</c:v>
                </c:pt>
                <c:pt idx="1455">
                  <c:v>14.558406750002177</c:v>
                </c:pt>
                <c:pt idx="1456">
                  <c:v>14.568405750003876</c:v>
                </c:pt>
                <c:pt idx="1457">
                  <c:v>14.578403750027064</c:v>
                </c:pt>
                <c:pt idx="1458">
                  <c:v>14.588402750028763</c:v>
                </c:pt>
                <c:pt idx="1459">
                  <c:v>14.598400750022847</c:v>
                </c:pt>
                <c:pt idx="1460">
                  <c:v>14.608398750016931</c:v>
                </c:pt>
                <c:pt idx="1461">
                  <c:v>14.61839775001863</c:v>
                </c:pt>
                <c:pt idx="1462">
                  <c:v>14.628395750012714</c:v>
                </c:pt>
                <c:pt idx="1463">
                  <c:v>14.638394750014413</c:v>
                </c:pt>
                <c:pt idx="1464">
                  <c:v>14.648392750008497</c:v>
                </c:pt>
                <c:pt idx="1465">
                  <c:v>14.658390750002582</c:v>
                </c:pt>
                <c:pt idx="1466">
                  <c:v>14.66838975000428</c:v>
                </c:pt>
                <c:pt idx="1467">
                  <c:v>14.678387750027468</c:v>
                </c:pt>
                <c:pt idx="1468">
                  <c:v>14.688386750000063</c:v>
                </c:pt>
                <c:pt idx="1469">
                  <c:v>14.698384750023251</c:v>
                </c:pt>
                <c:pt idx="1470">
                  <c:v>14.708382750017336</c:v>
                </c:pt>
                <c:pt idx="1471">
                  <c:v>14.718381750019034</c:v>
                </c:pt>
                <c:pt idx="1472">
                  <c:v>14.728379750013119</c:v>
                </c:pt>
                <c:pt idx="1473">
                  <c:v>14.738377750007203</c:v>
                </c:pt>
                <c:pt idx="1474">
                  <c:v>14.748376750008902</c:v>
                </c:pt>
                <c:pt idx="1475">
                  <c:v>14.758374750002986</c:v>
                </c:pt>
                <c:pt idx="1476">
                  <c:v>14.768373750004685</c:v>
                </c:pt>
                <c:pt idx="1477">
                  <c:v>14.778371750027873</c:v>
                </c:pt>
                <c:pt idx="1478">
                  <c:v>14.788369750021957</c:v>
                </c:pt>
                <c:pt idx="1479">
                  <c:v>14.798368750023656</c:v>
                </c:pt>
                <c:pt idx="1480">
                  <c:v>14.80836675001774</c:v>
                </c:pt>
                <c:pt idx="1481">
                  <c:v>14.818366708350368</c:v>
                </c:pt>
                <c:pt idx="1482">
                  <c:v>14.828364708344452</c:v>
                </c:pt>
                <c:pt idx="1483">
                  <c:v>14.838362708338536</c:v>
                </c:pt>
                <c:pt idx="1484">
                  <c:v>14.848361708340235</c:v>
                </c:pt>
                <c:pt idx="1485">
                  <c:v>14.858359708334319</c:v>
                </c:pt>
                <c:pt idx="1486">
                  <c:v>14.868358708336018</c:v>
                </c:pt>
                <c:pt idx="1487">
                  <c:v>14.878356708359206</c:v>
                </c:pt>
                <c:pt idx="1488">
                  <c:v>14.88835470835329</c:v>
                </c:pt>
                <c:pt idx="1489">
                  <c:v>14.898353708354989</c:v>
                </c:pt>
                <c:pt idx="1490">
                  <c:v>14.908351708349073</c:v>
                </c:pt>
                <c:pt idx="1491">
                  <c:v>14.918350708350772</c:v>
                </c:pt>
                <c:pt idx="1492">
                  <c:v>14.928348708344856</c:v>
                </c:pt>
                <c:pt idx="1493">
                  <c:v>14.938346708338941</c:v>
                </c:pt>
                <c:pt idx="1494">
                  <c:v>14.948345708340639</c:v>
                </c:pt>
                <c:pt idx="1495">
                  <c:v>14.958343708334723</c:v>
                </c:pt>
                <c:pt idx="1496">
                  <c:v>14.968342708336422</c:v>
                </c:pt>
                <c:pt idx="1497">
                  <c:v>14.97834070835961</c:v>
                </c:pt>
                <c:pt idx="1498">
                  <c:v>14.988338708353695</c:v>
                </c:pt>
                <c:pt idx="1499">
                  <c:v>14.998337708355393</c:v>
                </c:pt>
                <c:pt idx="1500">
                  <c:v>15.008335708349477</c:v>
                </c:pt>
                <c:pt idx="1501">
                  <c:v>15.018334708351176</c:v>
                </c:pt>
                <c:pt idx="1502">
                  <c:v>15.02833270834526</c:v>
                </c:pt>
                <c:pt idx="1503">
                  <c:v>15.038330708339345</c:v>
                </c:pt>
                <c:pt idx="1504">
                  <c:v>15.048329708341043</c:v>
                </c:pt>
                <c:pt idx="1505">
                  <c:v>15.058327708335128</c:v>
                </c:pt>
                <c:pt idx="1506">
                  <c:v>15.068326708336826</c:v>
                </c:pt>
                <c:pt idx="1507">
                  <c:v>15.078324708360014</c:v>
                </c:pt>
                <c:pt idx="1508">
                  <c:v>15.088322708354099</c:v>
                </c:pt>
                <c:pt idx="1509">
                  <c:v>15.098321708355797</c:v>
                </c:pt>
                <c:pt idx="1510">
                  <c:v>15.108319708349882</c:v>
                </c:pt>
                <c:pt idx="1511">
                  <c:v>15.11831870835158</c:v>
                </c:pt>
                <c:pt idx="1512">
                  <c:v>15.128316708345665</c:v>
                </c:pt>
                <c:pt idx="1513">
                  <c:v>15.138314708339749</c:v>
                </c:pt>
                <c:pt idx="1514">
                  <c:v>15.148313708341448</c:v>
                </c:pt>
                <c:pt idx="1515">
                  <c:v>15.158311708335532</c:v>
                </c:pt>
                <c:pt idx="1516">
                  <c:v>15.16830970835872</c:v>
                </c:pt>
                <c:pt idx="1517">
                  <c:v>15.178308708360419</c:v>
                </c:pt>
                <c:pt idx="1518">
                  <c:v>15.188306708354503</c:v>
                </c:pt>
                <c:pt idx="1519">
                  <c:v>15.198305708356202</c:v>
                </c:pt>
                <c:pt idx="1520">
                  <c:v>15.208303708350286</c:v>
                </c:pt>
                <c:pt idx="1521">
                  <c:v>15.21830170834437</c:v>
                </c:pt>
                <c:pt idx="1522">
                  <c:v>15.228300708346069</c:v>
                </c:pt>
                <c:pt idx="1523">
                  <c:v>15.238298708340153</c:v>
                </c:pt>
                <c:pt idx="1524">
                  <c:v>15.248297708341852</c:v>
                </c:pt>
                <c:pt idx="1525">
                  <c:v>15.258295708335936</c:v>
                </c:pt>
                <c:pt idx="1526">
                  <c:v>15.268293708359124</c:v>
                </c:pt>
                <c:pt idx="1527">
                  <c:v>15.278292708360823</c:v>
                </c:pt>
                <c:pt idx="1528">
                  <c:v>15.288290708354907</c:v>
                </c:pt>
                <c:pt idx="1529">
                  <c:v>15.298289708356606</c:v>
                </c:pt>
                <c:pt idx="1530">
                  <c:v>15.30828770835069</c:v>
                </c:pt>
                <c:pt idx="1531">
                  <c:v>15.318285708344774</c:v>
                </c:pt>
                <c:pt idx="1532">
                  <c:v>15.328284708346473</c:v>
                </c:pt>
                <c:pt idx="1533">
                  <c:v>15.338282708340557</c:v>
                </c:pt>
                <c:pt idx="1534">
                  <c:v>15.348281708342256</c:v>
                </c:pt>
                <c:pt idx="1535">
                  <c:v>15.35827970833634</c:v>
                </c:pt>
                <c:pt idx="1536">
                  <c:v>15.368277708359528</c:v>
                </c:pt>
                <c:pt idx="1537">
                  <c:v>15.378276708361227</c:v>
                </c:pt>
                <c:pt idx="1538">
                  <c:v>15.388274708355311</c:v>
                </c:pt>
                <c:pt idx="1539">
                  <c:v>15.39827370835701</c:v>
                </c:pt>
                <c:pt idx="1540">
                  <c:v>15.408271708351094</c:v>
                </c:pt>
                <c:pt idx="1541">
                  <c:v>15.418269708345179</c:v>
                </c:pt>
                <c:pt idx="1542">
                  <c:v>15.428268708346877</c:v>
                </c:pt>
                <c:pt idx="1543">
                  <c:v>15.438266708340961</c:v>
                </c:pt>
                <c:pt idx="1544">
                  <c:v>15.44826570834266</c:v>
                </c:pt>
                <c:pt idx="1545">
                  <c:v>15.458263708336744</c:v>
                </c:pt>
                <c:pt idx="1546">
                  <c:v>15.468261708359933</c:v>
                </c:pt>
                <c:pt idx="1547">
                  <c:v>15.478260708361631</c:v>
                </c:pt>
                <c:pt idx="1548">
                  <c:v>15.488258708355715</c:v>
                </c:pt>
                <c:pt idx="1549">
                  <c:v>15.498257708357414</c:v>
                </c:pt>
                <c:pt idx="1550">
                  <c:v>15.508255708351498</c:v>
                </c:pt>
                <c:pt idx="1551">
                  <c:v>15.518253708345583</c:v>
                </c:pt>
                <c:pt idx="1552">
                  <c:v>15.528252708347281</c:v>
                </c:pt>
                <c:pt idx="1553">
                  <c:v>15.538250708341366</c:v>
                </c:pt>
                <c:pt idx="1554">
                  <c:v>15.548249708343064</c:v>
                </c:pt>
                <c:pt idx="1555">
                  <c:v>15.558247708337149</c:v>
                </c:pt>
                <c:pt idx="1556">
                  <c:v>15.568245708360337</c:v>
                </c:pt>
                <c:pt idx="1557">
                  <c:v>15.578244708362035</c:v>
                </c:pt>
                <c:pt idx="1558">
                  <c:v>15.58824270835612</c:v>
                </c:pt>
                <c:pt idx="1559">
                  <c:v>15.598241708357818</c:v>
                </c:pt>
                <c:pt idx="1560">
                  <c:v>15.608239708351903</c:v>
                </c:pt>
                <c:pt idx="1561">
                  <c:v>15.618237708345987</c:v>
                </c:pt>
                <c:pt idx="1562">
                  <c:v>15.628236708347686</c:v>
                </c:pt>
                <c:pt idx="1563">
                  <c:v>15.63823470834177</c:v>
                </c:pt>
                <c:pt idx="1564">
                  <c:v>15.648233708343469</c:v>
                </c:pt>
                <c:pt idx="1565">
                  <c:v>15.658231708337553</c:v>
                </c:pt>
                <c:pt idx="1566">
                  <c:v>15.668229708360741</c:v>
                </c:pt>
                <c:pt idx="1567">
                  <c:v>15.678228708333336</c:v>
                </c:pt>
                <c:pt idx="1568">
                  <c:v>15.688226708356524</c:v>
                </c:pt>
                <c:pt idx="1569">
                  <c:v>15.698225708358223</c:v>
                </c:pt>
                <c:pt idx="1570">
                  <c:v>15.708223708352307</c:v>
                </c:pt>
                <c:pt idx="1571">
                  <c:v>15.718221708346391</c:v>
                </c:pt>
                <c:pt idx="1572">
                  <c:v>15.72822070834809</c:v>
                </c:pt>
                <c:pt idx="1573">
                  <c:v>15.738218708342174</c:v>
                </c:pt>
                <c:pt idx="1574">
                  <c:v>15.748217708343873</c:v>
                </c:pt>
                <c:pt idx="1575">
                  <c:v>15.758215708337957</c:v>
                </c:pt>
                <c:pt idx="1576">
                  <c:v>15.768213708361145</c:v>
                </c:pt>
                <c:pt idx="1577">
                  <c:v>15.77821270833374</c:v>
                </c:pt>
                <c:pt idx="1578">
                  <c:v>15.788210708356928</c:v>
                </c:pt>
                <c:pt idx="1579">
                  <c:v>15.798209708358627</c:v>
                </c:pt>
                <c:pt idx="1580">
                  <c:v>15.808207708352711</c:v>
                </c:pt>
                <c:pt idx="1581">
                  <c:v>15.818204708339181</c:v>
                </c:pt>
                <c:pt idx="1582">
                  <c:v>15.82820370834088</c:v>
                </c:pt>
                <c:pt idx="1583">
                  <c:v>15.838201708334964</c:v>
                </c:pt>
                <c:pt idx="1584">
                  <c:v>15.848200708336663</c:v>
                </c:pt>
                <c:pt idx="1585">
                  <c:v>15.858198708359851</c:v>
                </c:pt>
                <c:pt idx="1586">
                  <c:v>15.868196708353935</c:v>
                </c:pt>
                <c:pt idx="1587">
                  <c:v>15.878195708355634</c:v>
                </c:pt>
                <c:pt idx="1588">
                  <c:v>15.888193708349718</c:v>
                </c:pt>
                <c:pt idx="1589">
                  <c:v>15.898192708351417</c:v>
                </c:pt>
                <c:pt idx="1590">
                  <c:v>15.908190708345501</c:v>
                </c:pt>
                <c:pt idx="1591">
                  <c:v>15.918188708339585</c:v>
                </c:pt>
                <c:pt idx="1592">
                  <c:v>15.928187708341284</c:v>
                </c:pt>
                <c:pt idx="1593">
                  <c:v>15.938185708335368</c:v>
                </c:pt>
                <c:pt idx="1594">
                  <c:v>15.948184708337067</c:v>
                </c:pt>
                <c:pt idx="1595">
                  <c:v>15.958182708360255</c:v>
                </c:pt>
                <c:pt idx="1596">
                  <c:v>15.968180708354339</c:v>
                </c:pt>
                <c:pt idx="1597">
                  <c:v>15.978179708356038</c:v>
                </c:pt>
                <c:pt idx="1598">
                  <c:v>15.988177708350122</c:v>
                </c:pt>
                <c:pt idx="1599">
                  <c:v>15.998176708351821</c:v>
                </c:pt>
                <c:pt idx="1600">
                  <c:v>16.008174708345905</c:v>
                </c:pt>
                <c:pt idx="1601">
                  <c:v>16.018172708339989</c:v>
                </c:pt>
                <c:pt idx="1602">
                  <c:v>16.028171708341688</c:v>
                </c:pt>
                <c:pt idx="1603">
                  <c:v>16.038169708335772</c:v>
                </c:pt>
                <c:pt idx="1604">
                  <c:v>16.048168708337471</c:v>
                </c:pt>
                <c:pt idx="1605">
                  <c:v>16.058166708360659</c:v>
                </c:pt>
                <c:pt idx="1606">
                  <c:v>16.068164708354743</c:v>
                </c:pt>
                <c:pt idx="1607">
                  <c:v>16.078163708356442</c:v>
                </c:pt>
                <c:pt idx="1608">
                  <c:v>16.088161708350526</c:v>
                </c:pt>
                <c:pt idx="1609">
                  <c:v>16.098160708352225</c:v>
                </c:pt>
                <c:pt idx="1610">
                  <c:v>16.108158708346309</c:v>
                </c:pt>
                <c:pt idx="1611">
                  <c:v>16.118157708348008</c:v>
                </c:pt>
                <c:pt idx="1612">
                  <c:v>16.128155708342092</c:v>
                </c:pt>
                <c:pt idx="1613">
                  <c:v>16.138153708336176</c:v>
                </c:pt>
                <c:pt idx="1614">
                  <c:v>16.148152708337875</c:v>
                </c:pt>
                <c:pt idx="1615">
                  <c:v>16.158150708361063</c:v>
                </c:pt>
                <c:pt idx="1616">
                  <c:v>16.168149708333658</c:v>
                </c:pt>
                <c:pt idx="1617">
                  <c:v>16.178147708356846</c:v>
                </c:pt>
                <c:pt idx="1618">
                  <c:v>16.18814570835093</c:v>
                </c:pt>
                <c:pt idx="1619">
                  <c:v>16.198144708352629</c:v>
                </c:pt>
                <c:pt idx="1620">
                  <c:v>16.208142708346713</c:v>
                </c:pt>
                <c:pt idx="1621">
                  <c:v>16.218141708348412</c:v>
                </c:pt>
                <c:pt idx="1622">
                  <c:v>16.228139708342496</c:v>
                </c:pt>
                <c:pt idx="1623">
                  <c:v>16.238137708336581</c:v>
                </c:pt>
                <c:pt idx="1624">
                  <c:v>16.248136708338279</c:v>
                </c:pt>
                <c:pt idx="1625">
                  <c:v>16.258134708361467</c:v>
                </c:pt>
                <c:pt idx="1626">
                  <c:v>16.268133708334062</c:v>
                </c:pt>
                <c:pt idx="1627">
                  <c:v>16.27813170835725</c:v>
                </c:pt>
                <c:pt idx="1628">
                  <c:v>16.288129708351335</c:v>
                </c:pt>
                <c:pt idx="1629">
                  <c:v>16.298128708353033</c:v>
                </c:pt>
                <c:pt idx="1630">
                  <c:v>16.308126708347118</c:v>
                </c:pt>
                <c:pt idx="1631">
                  <c:v>16.318125708348816</c:v>
                </c:pt>
                <c:pt idx="1632">
                  <c:v>16.3281237083429</c:v>
                </c:pt>
                <c:pt idx="1633">
                  <c:v>16.338121708336985</c:v>
                </c:pt>
                <c:pt idx="1634">
                  <c:v>16.348120708338683</c:v>
                </c:pt>
                <c:pt idx="1635">
                  <c:v>16.358118708361872</c:v>
                </c:pt>
                <c:pt idx="1636">
                  <c:v>16.368117708334466</c:v>
                </c:pt>
                <c:pt idx="1637">
                  <c:v>16.378115708357655</c:v>
                </c:pt>
                <c:pt idx="1638">
                  <c:v>16.388113708351739</c:v>
                </c:pt>
                <c:pt idx="1639">
                  <c:v>16.398112708353437</c:v>
                </c:pt>
                <c:pt idx="1640">
                  <c:v>16.408110708347522</c:v>
                </c:pt>
                <c:pt idx="1641">
                  <c:v>16.41810970834922</c:v>
                </c:pt>
                <c:pt idx="1642">
                  <c:v>16.428107708343305</c:v>
                </c:pt>
                <c:pt idx="1643">
                  <c:v>16.438105708337389</c:v>
                </c:pt>
                <c:pt idx="1644">
                  <c:v>16.448104708339088</c:v>
                </c:pt>
                <c:pt idx="1645">
                  <c:v>16.458102708333172</c:v>
                </c:pt>
                <c:pt idx="1646">
                  <c:v>16.468101708334871</c:v>
                </c:pt>
                <c:pt idx="1647">
                  <c:v>16.478099708358059</c:v>
                </c:pt>
                <c:pt idx="1648">
                  <c:v>16.488097708352143</c:v>
                </c:pt>
                <c:pt idx="1649">
                  <c:v>16.498096708353842</c:v>
                </c:pt>
                <c:pt idx="1650">
                  <c:v>16.508094708347926</c:v>
                </c:pt>
                <c:pt idx="1651">
                  <c:v>16.518093708349625</c:v>
                </c:pt>
                <c:pt idx="1652">
                  <c:v>16.528091708343709</c:v>
                </c:pt>
                <c:pt idx="1653">
                  <c:v>16.538089708337793</c:v>
                </c:pt>
                <c:pt idx="1654">
                  <c:v>16.548088708339492</c:v>
                </c:pt>
                <c:pt idx="1655">
                  <c:v>16.558086708333576</c:v>
                </c:pt>
                <c:pt idx="1656">
                  <c:v>16.568085708335275</c:v>
                </c:pt>
                <c:pt idx="1657">
                  <c:v>16.578083708358463</c:v>
                </c:pt>
                <c:pt idx="1658">
                  <c:v>16.588082708360162</c:v>
                </c:pt>
                <c:pt idx="1659">
                  <c:v>16.598080708354246</c:v>
                </c:pt>
                <c:pt idx="1660">
                  <c:v>16.60807870834833</c:v>
                </c:pt>
                <c:pt idx="1661">
                  <c:v>16.618077708350029</c:v>
                </c:pt>
                <c:pt idx="1662">
                  <c:v>16.628075708344113</c:v>
                </c:pt>
                <c:pt idx="1663">
                  <c:v>16.638074708345812</c:v>
                </c:pt>
                <c:pt idx="1664">
                  <c:v>16.648072708339896</c:v>
                </c:pt>
                <c:pt idx="1665">
                  <c:v>16.65807070833398</c:v>
                </c:pt>
                <c:pt idx="1666">
                  <c:v>16.668069708335679</c:v>
                </c:pt>
                <c:pt idx="1667">
                  <c:v>16.678067708358867</c:v>
                </c:pt>
                <c:pt idx="1668">
                  <c:v>16.688066708360566</c:v>
                </c:pt>
                <c:pt idx="1669">
                  <c:v>16.69806470835465</c:v>
                </c:pt>
                <c:pt idx="1670">
                  <c:v>16.708062708348734</c:v>
                </c:pt>
                <c:pt idx="1671">
                  <c:v>16.718061708350433</c:v>
                </c:pt>
                <c:pt idx="1672">
                  <c:v>16.728059708344517</c:v>
                </c:pt>
                <c:pt idx="1673">
                  <c:v>16.738058708346216</c:v>
                </c:pt>
                <c:pt idx="1674">
                  <c:v>16.7480567083403</c:v>
                </c:pt>
                <c:pt idx="1675">
                  <c:v>16.758054708334384</c:v>
                </c:pt>
                <c:pt idx="1676">
                  <c:v>16.768053708336083</c:v>
                </c:pt>
                <c:pt idx="1677">
                  <c:v>16.778051708359271</c:v>
                </c:pt>
                <c:pt idx="1678">
                  <c:v>16.78805070836097</c:v>
                </c:pt>
                <c:pt idx="1679">
                  <c:v>16.798048708355054</c:v>
                </c:pt>
                <c:pt idx="1680">
                  <c:v>16.808046708349138</c:v>
                </c:pt>
                <c:pt idx="1681">
                  <c:v>16.818046500004129</c:v>
                </c:pt>
                <c:pt idx="1682">
                  <c:v>16.828044500027318</c:v>
                </c:pt>
                <c:pt idx="1683">
                  <c:v>16.838043499999912</c:v>
                </c:pt>
                <c:pt idx="1684">
                  <c:v>16.848041500023101</c:v>
                </c:pt>
                <c:pt idx="1685">
                  <c:v>16.858039500017185</c:v>
                </c:pt>
                <c:pt idx="1686">
                  <c:v>16.868038500018883</c:v>
                </c:pt>
                <c:pt idx="1687">
                  <c:v>16.878036500012968</c:v>
                </c:pt>
                <c:pt idx="1688">
                  <c:v>16.888035500014666</c:v>
                </c:pt>
                <c:pt idx="1689">
                  <c:v>16.898033500008751</c:v>
                </c:pt>
                <c:pt idx="1690">
                  <c:v>16.908031500002835</c:v>
                </c:pt>
                <c:pt idx="1691">
                  <c:v>16.918030500004534</c:v>
                </c:pt>
                <c:pt idx="1692">
                  <c:v>16.928028500027722</c:v>
                </c:pt>
                <c:pt idx="1693">
                  <c:v>16.938027500000317</c:v>
                </c:pt>
                <c:pt idx="1694">
                  <c:v>16.948025500023505</c:v>
                </c:pt>
                <c:pt idx="1695">
                  <c:v>16.958024500025203</c:v>
                </c:pt>
                <c:pt idx="1696">
                  <c:v>16.968022500019288</c:v>
                </c:pt>
                <c:pt idx="1697">
                  <c:v>16.978020500013372</c:v>
                </c:pt>
                <c:pt idx="1698">
                  <c:v>16.988019500015071</c:v>
                </c:pt>
                <c:pt idx="1699">
                  <c:v>16.998017500009155</c:v>
                </c:pt>
                <c:pt idx="1700">
                  <c:v>17.008016500010854</c:v>
                </c:pt>
                <c:pt idx="1701">
                  <c:v>17.018014500004938</c:v>
                </c:pt>
                <c:pt idx="1702">
                  <c:v>17.028012500028126</c:v>
                </c:pt>
                <c:pt idx="1703">
                  <c:v>17.038011500000721</c:v>
                </c:pt>
                <c:pt idx="1704">
                  <c:v>17.048009500023909</c:v>
                </c:pt>
                <c:pt idx="1705">
                  <c:v>17.058008500025608</c:v>
                </c:pt>
                <c:pt idx="1706">
                  <c:v>17.068006500019692</c:v>
                </c:pt>
                <c:pt idx="1707">
                  <c:v>17.078004500013776</c:v>
                </c:pt>
                <c:pt idx="1708">
                  <c:v>17.088003500015475</c:v>
                </c:pt>
                <c:pt idx="1709">
                  <c:v>17.098001500009559</c:v>
                </c:pt>
                <c:pt idx="1710">
                  <c:v>17.108000500011258</c:v>
                </c:pt>
                <c:pt idx="1711">
                  <c:v>17.117998500005342</c:v>
                </c:pt>
                <c:pt idx="1712">
                  <c:v>17.12799650002853</c:v>
                </c:pt>
                <c:pt idx="1713">
                  <c:v>17.137995500001125</c:v>
                </c:pt>
                <c:pt idx="1714">
                  <c:v>17.147993500024313</c:v>
                </c:pt>
                <c:pt idx="1715">
                  <c:v>17.157992500026012</c:v>
                </c:pt>
                <c:pt idx="1716">
                  <c:v>17.167990500020096</c:v>
                </c:pt>
                <c:pt idx="1717">
                  <c:v>17.17798850001418</c:v>
                </c:pt>
                <c:pt idx="1718">
                  <c:v>17.187987500015879</c:v>
                </c:pt>
                <c:pt idx="1719">
                  <c:v>17.197985500009963</c:v>
                </c:pt>
                <c:pt idx="1720">
                  <c:v>17.207984500011662</c:v>
                </c:pt>
                <c:pt idx="1721">
                  <c:v>17.217982500005746</c:v>
                </c:pt>
                <c:pt idx="1722">
                  <c:v>17.227981500007445</c:v>
                </c:pt>
                <c:pt idx="1723">
                  <c:v>17.237979500001529</c:v>
                </c:pt>
                <c:pt idx="1724">
                  <c:v>17.247977500024717</c:v>
                </c:pt>
                <c:pt idx="1725">
                  <c:v>17.257976500026416</c:v>
                </c:pt>
                <c:pt idx="1726">
                  <c:v>17.2679745000205</c:v>
                </c:pt>
                <c:pt idx="1727">
                  <c:v>17.277973500022199</c:v>
                </c:pt>
                <c:pt idx="1728">
                  <c:v>17.287971500016283</c:v>
                </c:pt>
                <c:pt idx="1729">
                  <c:v>17.297969500010367</c:v>
                </c:pt>
                <c:pt idx="1730">
                  <c:v>17.307968500012066</c:v>
                </c:pt>
                <c:pt idx="1731">
                  <c:v>17.31796650000615</c:v>
                </c:pt>
                <c:pt idx="1732">
                  <c:v>17.327965500007849</c:v>
                </c:pt>
                <c:pt idx="1733">
                  <c:v>17.337963500001933</c:v>
                </c:pt>
                <c:pt idx="1734">
                  <c:v>17.347961500025121</c:v>
                </c:pt>
                <c:pt idx="1735">
                  <c:v>17.35796050002682</c:v>
                </c:pt>
                <c:pt idx="1736">
                  <c:v>17.367958500020904</c:v>
                </c:pt>
                <c:pt idx="1737">
                  <c:v>17.377957500022603</c:v>
                </c:pt>
                <c:pt idx="1738">
                  <c:v>17.387955500016687</c:v>
                </c:pt>
                <c:pt idx="1739">
                  <c:v>17.397953500010772</c:v>
                </c:pt>
                <c:pt idx="1740">
                  <c:v>17.40795250001247</c:v>
                </c:pt>
                <c:pt idx="1741">
                  <c:v>17.417950500006555</c:v>
                </c:pt>
                <c:pt idx="1742">
                  <c:v>17.427949500008253</c:v>
                </c:pt>
                <c:pt idx="1743">
                  <c:v>17.437947500002338</c:v>
                </c:pt>
                <c:pt idx="1744">
                  <c:v>17.447945500025526</c:v>
                </c:pt>
                <c:pt idx="1745">
                  <c:v>17.457944500027224</c:v>
                </c:pt>
                <c:pt idx="1746">
                  <c:v>17.467942500021309</c:v>
                </c:pt>
                <c:pt idx="1747">
                  <c:v>17.477941500023007</c:v>
                </c:pt>
                <c:pt idx="1748">
                  <c:v>17.487939500017092</c:v>
                </c:pt>
                <c:pt idx="1749">
                  <c:v>17.49793850001879</c:v>
                </c:pt>
                <c:pt idx="1750">
                  <c:v>17.507936500012875</c:v>
                </c:pt>
                <c:pt idx="1751">
                  <c:v>17.517934500006959</c:v>
                </c:pt>
                <c:pt idx="1752">
                  <c:v>17.527933500008658</c:v>
                </c:pt>
                <c:pt idx="1753">
                  <c:v>17.537931500002742</c:v>
                </c:pt>
                <c:pt idx="1754">
                  <c:v>17.547930500004441</c:v>
                </c:pt>
                <c:pt idx="1755">
                  <c:v>17.557928500027629</c:v>
                </c:pt>
                <c:pt idx="1756">
                  <c:v>17.567926500021713</c:v>
                </c:pt>
                <c:pt idx="1757">
                  <c:v>17.577925500023412</c:v>
                </c:pt>
                <c:pt idx="1758">
                  <c:v>17.587923500017496</c:v>
                </c:pt>
                <c:pt idx="1759">
                  <c:v>17.597922500019195</c:v>
                </c:pt>
                <c:pt idx="1760">
                  <c:v>17.607920500013279</c:v>
                </c:pt>
                <c:pt idx="1761">
                  <c:v>17.617918500007363</c:v>
                </c:pt>
                <c:pt idx="1762">
                  <c:v>17.627917500009062</c:v>
                </c:pt>
                <c:pt idx="1763">
                  <c:v>17.637915500003146</c:v>
                </c:pt>
                <c:pt idx="1764">
                  <c:v>17.647914500004845</c:v>
                </c:pt>
                <c:pt idx="1765">
                  <c:v>17.657912500028033</c:v>
                </c:pt>
                <c:pt idx="1766">
                  <c:v>17.667910500022117</c:v>
                </c:pt>
                <c:pt idx="1767">
                  <c:v>17.677909500023816</c:v>
                </c:pt>
                <c:pt idx="1768">
                  <c:v>17.6879075000179</c:v>
                </c:pt>
                <c:pt idx="1769">
                  <c:v>17.697906500019599</c:v>
                </c:pt>
                <c:pt idx="1770">
                  <c:v>17.707904500013683</c:v>
                </c:pt>
                <c:pt idx="1771">
                  <c:v>17.717903500015382</c:v>
                </c:pt>
                <c:pt idx="1772">
                  <c:v>17.727901500009466</c:v>
                </c:pt>
                <c:pt idx="1773">
                  <c:v>17.73789950000355</c:v>
                </c:pt>
                <c:pt idx="1774">
                  <c:v>17.747898500005249</c:v>
                </c:pt>
                <c:pt idx="1775">
                  <c:v>17.757896500028437</c:v>
                </c:pt>
                <c:pt idx="1776">
                  <c:v>17.767895500001032</c:v>
                </c:pt>
                <c:pt idx="1777">
                  <c:v>17.77789350002422</c:v>
                </c:pt>
                <c:pt idx="1778">
                  <c:v>17.787891500018304</c:v>
                </c:pt>
                <c:pt idx="1779">
                  <c:v>17.797890500020003</c:v>
                </c:pt>
                <c:pt idx="1780">
                  <c:v>17.807888500014087</c:v>
                </c:pt>
                <c:pt idx="1781">
                  <c:v>17.817887708341004</c:v>
                </c:pt>
                <c:pt idx="1782">
                  <c:v>17.827885708335089</c:v>
                </c:pt>
                <c:pt idx="1783">
                  <c:v>17.837883708358277</c:v>
                </c:pt>
                <c:pt idx="1784">
                  <c:v>17.847882708359975</c:v>
                </c:pt>
                <c:pt idx="1785">
                  <c:v>17.85788070835406</c:v>
                </c:pt>
                <c:pt idx="1786">
                  <c:v>17.867879708355758</c:v>
                </c:pt>
                <c:pt idx="1787">
                  <c:v>17.877877708349843</c:v>
                </c:pt>
                <c:pt idx="1788">
                  <c:v>17.887876708351541</c:v>
                </c:pt>
                <c:pt idx="1789">
                  <c:v>17.897874708345626</c:v>
                </c:pt>
                <c:pt idx="1790">
                  <c:v>17.90787270833971</c:v>
                </c:pt>
                <c:pt idx="1791">
                  <c:v>17.917871708341409</c:v>
                </c:pt>
                <c:pt idx="1792">
                  <c:v>17.927869708335493</c:v>
                </c:pt>
                <c:pt idx="1793">
                  <c:v>17.937868708337191</c:v>
                </c:pt>
                <c:pt idx="1794">
                  <c:v>17.94786670836038</c:v>
                </c:pt>
                <c:pt idx="1795">
                  <c:v>17.957864708354464</c:v>
                </c:pt>
                <c:pt idx="1796">
                  <c:v>17.967863708356163</c:v>
                </c:pt>
                <c:pt idx="1797">
                  <c:v>17.977861708350247</c:v>
                </c:pt>
                <c:pt idx="1798">
                  <c:v>17.987860708351946</c:v>
                </c:pt>
                <c:pt idx="1799">
                  <c:v>17.99785870834603</c:v>
                </c:pt>
                <c:pt idx="1800">
                  <c:v>18.007856708340114</c:v>
                </c:pt>
                <c:pt idx="1801">
                  <c:v>18.017855708341813</c:v>
                </c:pt>
                <c:pt idx="1802">
                  <c:v>18.027853708335897</c:v>
                </c:pt>
                <c:pt idx="1803">
                  <c:v>18.037852708337596</c:v>
                </c:pt>
                <c:pt idx="1804">
                  <c:v>18.047850708360784</c:v>
                </c:pt>
                <c:pt idx="1805">
                  <c:v>18.057849708333379</c:v>
                </c:pt>
                <c:pt idx="1806">
                  <c:v>18.067847708356567</c:v>
                </c:pt>
                <c:pt idx="1807">
                  <c:v>18.077845708350651</c:v>
                </c:pt>
                <c:pt idx="1808">
                  <c:v>18.08784470835235</c:v>
                </c:pt>
                <c:pt idx="1809">
                  <c:v>18.097842708346434</c:v>
                </c:pt>
                <c:pt idx="1810">
                  <c:v>18.107841708348133</c:v>
                </c:pt>
                <c:pt idx="1811">
                  <c:v>18.117839708342217</c:v>
                </c:pt>
                <c:pt idx="1812">
                  <c:v>18.127837708336301</c:v>
                </c:pt>
                <c:pt idx="1813">
                  <c:v>18.137836708338</c:v>
                </c:pt>
                <c:pt idx="1814">
                  <c:v>18.147834708361188</c:v>
                </c:pt>
                <c:pt idx="1815">
                  <c:v>18.157833708333783</c:v>
                </c:pt>
                <c:pt idx="1816">
                  <c:v>18.167831708356971</c:v>
                </c:pt>
                <c:pt idx="1817">
                  <c:v>18.177829708351055</c:v>
                </c:pt>
                <c:pt idx="1818">
                  <c:v>18.187828708352754</c:v>
                </c:pt>
                <c:pt idx="1819">
                  <c:v>18.197826708346838</c:v>
                </c:pt>
                <c:pt idx="1820">
                  <c:v>18.207825708348537</c:v>
                </c:pt>
                <c:pt idx="1821">
                  <c:v>18.217823708342621</c:v>
                </c:pt>
                <c:pt idx="1822">
                  <c:v>18.22782270834432</c:v>
                </c:pt>
                <c:pt idx="1823">
                  <c:v>18.237820708338404</c:v>
                </c:pt>
                <c:pt idx="1824">
                  <c:v>18.247818708361592</c:v>
                </c:pt>
                <c:pt idx="1825">
                  <c:v>18.257817708334187</c:v>
                </c:pt>
                <c:pt idx="1826">
                  <c:v>18.267815708357375</c:v>
                </c:pt>
                <c:pt idx="1827">
                  <c:v>18.277814708359074</c:v>
                </c:pt>
                <c:pt idx="1828">
                  <c:v>18.287812708353158</c:v>
                </c:pt>
                <c:pt idx="1829">
                  <c:v>18.297810708347242</c:v>
                </c:pt>
                <c:pt idx="1830">
                  <c:v>18.307809708348941</c:v>
                </c:pt>
                <c:pt idx="1831">
                  <c:v>18.317807708343025</c:v>
                </c:pt>
                <c:pt idx="1832">
                  <c:v>18.327806708344724</c:v>
                </c:pt>
                <c:pt idx="1833">
                  <c:v>18.337804708338808</c:v>
                </c:pt>
                <c:pt idx="1834">
                  <c:v>18.347802708361996</c:v>
                </c:pt>
                <c:pt idx="1835">
                  <c:v>18.357801708334591</c:v>
                </c:pt>
                <c:pt idx="1836">
                  <c:v>18.367799708357779</c:v>
                </c:pt>
                <c:pt idx="1837">
                  <c:v>18.377798708359478</c:v>
                </c:pt>
                <c:pt idx="1838">
                  <c:v>18.387796708353562</c:v>
                </c:pt>
                <c:pt idx="1839">
                  <c:v>18.397795708355261</c:v>
                </c:pt>
                <c:pt idx="1840">
                  <c:v>18.407793708349345</c:v>
                </c:pt>
                <c:pt idx="1841">
                  <c:v>18.417791708343429</c:v>
                </c:pt>
                <c:pt idx="1842">
                  <c:v>18.427790708345128</c:v>
                </c:pt>
                <c:pt idx="1843">
                  <c:v>18.437788708339212</c:v>
                </c:pt>
                <c:pt idx="1844">
                  <c:v>18.447787708340911</c:v>
                </c:pt>
                <c:pt idx="1845">
                  <c:v>18.457785708334995</c:v>
                </c:pt>
                <c:pt idx="1846">
                  <c:v>18.467783708358184</c:v>
                </c:pt>
                <c:pt idx="1847">
                  <c:v>18.477782708359882</c:v>
                </c:pt>
                <c:pt idx="1848">
                  <c:v>18.487780708353966</c:v>
                </c:pt>
                <c:pt idx="1849">
                  <c:v>18.497779708355665</c:v>
                </c:pt>
                <c:pt idx="1850">
                  <c:v>18.507777708349749</c:v>
                </c:pt>
                <c:pt idx="1851">
                  <c:v>18.517776708351448</c:v>
                </c:pt>
                <c:pt idx="1852">
                  <c:v>18.527774708345532</c:v>
                </c:pt>
                <c:pt idx="1853">
                  <c:v>18.537772708339617</c:v>
                </c:pt>
                <c:pt idx="1854">
                  <c:v>18.547771708341315</c:v>
                </c:pt>
                <c:pt idx="1855">
                  <c:v>18.5577697083354</c:v>
                </c:pt>
                <c:pt idx="1856">
                  <c:v>18.567768708337098</c:v>
                </c:pt>
                <c:pt idx="1857">
                  <c:v>18.577766708360286</c:v>
                </c:pt>
                <c:pt idx="1858">
                  <c:v>18.587764708354371</c:v>
                </c:pt>
                <c:pt idx="1859">
                  <c:v>18.597763708356069</c:v>
                </c:pt>
                <c:pt idx="1860">
                  <c:v>18.607761708350154</c:v>
                </c:pt>
                <c:pt idx="1861">
                  <c:v>18.617760708351852</c:v>
                </c:pt>
                <c:pt idx="1862">
                  <c:v>18.627758708345937</c:v>
                </c:pt>
                <c:pt idx="1863">
                  <c:v>18.637756708340021</c:v>
                </c:pt>
                <c:pt idx="1864">
                  <c:v>18.64775570834172</c:v>
                </c:pt>
                <c:pt idx="1865">
                  <c:v>18.657753708335804</c:v>
                </c:pt>
                <c:pt idx="1866">
                  <c:v>18.667752708337503</c:v>
                </c:pt>
                <c:pt idx="1867">
                  <c:v>18.677750708360691</c:v>
                </c:pt>
                <c:pt idx="1868">
                  <c:v>18.687749708333286</c:v>
                </c:pt>
                <c:pt idx="1869">
                  <c:v>18.697747708356474</c:v>
                </c:pt>
                <c:pt idx="1870">
                  <c:v>18.707745708350558</c:v>
                </c:pt>
                <c:pt idx="1871">
                  <c:v>18.717744708352257</c:v>
                </c:pt>
                <c:pt idx="1872">
                  <c:v>18.727742708346341</c:v>
                </c:pt>
                <c:pt idx="1873">
                  <c:v>18.73774170834804</c:v>
                </c:pt>
                <c:pt idx="1874">
                  <c:v>18.747739708342124</c:v>
                </c:pt>
                <c:pt idx="1875">
                  <c:v>18.757737708336208</c:v>
                </c:pt>
                <c:pt idx="1876">
                  <c:v>18.767736708337907</c:v>
                </c:pt>
                <c:pt idx="1877">
                  <c:v>18.777734708361095</c:v>
                </c:pt>
                <c:pt idx="1878">
                  <c:v>18.78773370833369</c:v>
                </c:pt>
                <c:pt idx="1879">
                  <c:v>18.797731708356878</c:v>
                </c:pt>
                <c:pt idx="1880">
                  <c:v>18.807730708358577</c:v>
                </c:pt>
                <c:pt idx="1881">
                  <c:v>18.817728458350757</c:v>
                </c:pt>
                <c:pt idx="1882">
                  <c:v>18.827726458344841</c:v>
                </c:pt>
                <c:pt idx="1883">
                  <c:v>18.83772545834654</c:v>
                </c:pt>
                <c:pt idx="1884">
                  <c:v>18.847723458340624</c:v>
                </c:pt>
                <c:pt idx="1885">
                  <c:v>18.857722458342323</c:v>
                </c:pt>
                <c:pt idx="1886">
                  <c:v>18.867720458336407</c:v>
                </c:pt>
                <c:pt idx="1887">
                  <c:v>18.877718458359595</c:v>
                </c:pt>
                <c:pt idx="1888">
                  <c:v>18.887717458361294</c:v>
                </c:pt>
                <c:pt idx="1889">
                  <c:v>18.897715458355378</c:v>
                </c:pt>
                <c:pt idx="1890">
                  <c:v>18.907714458357077</c:v>
                </c:pt>
                <c:pt idx="1891">
                  <c:v>18.917712458351161</c:v>
                </c:pt>
                <c:pt idx="1892">
                  <c:v>18.92771145835286</c:v>
                </c:pt>
                <c:pt idx="1893">
                  <c:v>18.937709458346944</c:v>
                </c:pt>
                <c:pt idx="1894">
                  <c:v>18.947707458341029</c:v>
                </c:pt>
                <c:pt idx="1895">
                  <c:v>18.957706458342727</c:v>
                </c:pt>
                <c:pt idx="1896">
                  <c:v>18.967704458336812</c:v>
                </c:pt>
                <c:pt idx="1897">
                  <c:v>18.97770345833851</c:v>
                </c:pt>
                <c:pt idx="1898">
                  <c:v>18.987701458361698</c:v>
                </c:pt>
                <c:pt idx="1899">
                  <c:v>18.997699458355783</c:v>
                </c:pt>
                <c:pt idx="1900">
                  <c:v>19.007698458357481</c:v>
                </c:pt>
                <c:pt idx="1901">
                  <c:v>19.017696458351566</c:v>
                </c:pt>
                <c:pt idx="1902">
                  <c:v>19.027695458353264</c:v>
                </c:pt>
                <c:pt idx="1903">
                  <c:v>19.037693458347348</c:v>
                </c:pt>
                <c:pt idx="1904">
                  <c:v>19.047691458341433</c:v>
                </c:pt>
                <c:pt idx="1905">
                  <c:v>19.057690458343131</c:v>
                </c:pt>
                <c:pt idx="1906">
                  <c:v>19.067688458337216</c:v>
                </c:pt>
                <c:pt idx="1907">
                  <c:v>19.077687458338914</c:v>
                </c:pt>
                <c:pt idx="1908">
                  <c:v>19.087685458362103</c:v>
                </c:pt>
                <c:pt idx="1909">
                  <c:v>19.097684458334697</c:v>
                </c:pt>
                <c:pt idx="1910">
                  <c:v>19.107682458357885</c:v>
                </c:pt>
                <c:pt idx="1911">
                  <c:v>19.11768045835197</c:v>
                </c:pt>
                <c:pt idx="1912">
                  <c:v>19.127679458353668</c:v>
                </c:pt>
                <c:pt idx="1913">
                  <c:v>19.137677458347753</c:v>
                </c:pt>
                <c:pt idx="1914">
                  <c:v>19.147676458349451</c:v>
                </c:pt>
                <c:pt idx="1915">
                  <c:v>19.157674458343536</c:v>
                </c:pt>
                <c:pt idx="1916">
                  <c:v>19.167673458345234</c:v>
                </c:pt>
                <c:pt idx="1917">
                  <c:v>19.177671458339319</c:v>
                </c:pt>
                <c:pt idx="1918">
                  <c:v>19.187669458333403</c:v>
                </c:pt>
                <c:pt idx="1919">
                  <c:v>19.197668458335102</c:v>
                </c:pt>
                <c:pt idx="1920">
                  <c:v>19.20766645835829</c:v>
                </c:pt>
                <c:pt idx="1921">
                  <c:v>19.217665458359988</c:v>
                </c:pt>
                <c:pt idx="1922">
                  <c:v>19.227663458354073</c:v>
                </c:pt>
                <c:pt idx="1923">
                  <c:v>19.237661458348157</c:v>
                </c:pt>
                <c:pt idx="1924">
                  <c:v>19.247660458349856</c:v>
                </c:pt>
                <c:pt idx="1925">
                  <c:v>19.25765845834394</c:v>
                </c:pt>
                <c:pt idx="1926">
                  <c:v>19.267657458345639</c:v>
                </c:pt>
                <c:pt idx="1927">
                  <c:v>19.277655458339723</c:v>
                </c:pt>
                <c:pt idx="1928">
                  <c:v>19.287654458341422</c:v>
                </c:pt>
                <c:pt idx="1929">
                  <c:v>19.297652458335506</c:v>
                </c:pt>
                <c:pt idx="1930">
                  <c:v>19.307650458358694</c:v>
                </c:pt>
                <c:pt idx="1931">
                  <c:v>19.317649458360393</c:v>
                </c:pt>
                <c:pt idx="1932">
                  <c:v>19.327647458354477</c:v>
                </c:pt>
                <c:pt idx="1933">
                  <c:v>19.337646458356176</c:v>
                </c:pt>
                <c:pt idx="1934">
                  <c:v>19.34764445835026</c:v>
                </c:pt>
                <c:pt idx="1935">
                  <c:v>19.357642458344344</c:v>
                </c:pt>
                <c:pt idx="1936">
                  <c:v>19.367641458346043</c:v>
                </c:pt>
                <c:pt idx="1937">
                  <c:v>19.377639458340127</c:v>
                </c:pt>
                <c:pt idx="1938">
                  <c:v>19.387638458341826</c:v>
                </c:pt>
                <c:pt idx="1939">
                  <c:v>19.39763645833591</c:v>
                </c:pt>
                <c:pt idx="1940">
                  <c:v>19.407635458337609</c:v>
                </c:pt>
                <c:pt idx="1941">
                  <c:v>19.417633458360797</c:v>
                </c:pt>
                <c:pt idx="1942">
                  <c:v>19.427631458354881</c:v>
                </c:pt>
                <c:pt idx="1943">
                  <c:v>19.43763045835658</c:v>
                </c:pt>
                <c:pt idx="1944">
                  <c:v>19.447628458350664</c:v>
                </c:pt>
                <c:pt idx="1945">
                  <c:v>19.457627458352363</c:v>
                </c:pt>
                <c:pt idx="1946">
                  <c:v>19.467625458346447</c:v>
                </c:pt>
                <c:pt idx="1947">
                  <c:v>19.477623458340531</c:v>
                </c:pt>
                <c:pt idx="1948">
                  <c:v>19.48762245834223</c:v>
                </c:pt>
                <c:pt idx="1949">
                  <c:v>19.497620458336314</c:v>
                </c:pt>
                <c:pt idx="1950">
                  <c:v>19.507619458338013</c:v>
                </c:pt>
                <c:pt idx="1951">
                  <c:v>19.517617458361201</c:v>
                </c:pt>
                <c:pt idx="1952">
                  <c:v>19.527616458333796</c:v>
                </c:pt>
                <c:pt idx="1953">
                  <c:v>19.537614458356984</c:v>
                </c:pt>
                <c:pt idx="1954">
                  <c:v>19.547612458351068</c:v>
                </c:pt>
                <c:pt idx="1955">
                  <c:v>19.557611458352767</c:v>
                </c:pt>
                <c:pt idx="1956">
                  <c:v>19.567609458346851</c:v>
                </c:pt>
                <c:pt idx="1957">
                  <c:v>19.57760845834855</c:v>
                </c:pt>
                <c:pt idx="1958">
                  <c:v>19.587606458342634</c:v>
                </c:pt>
                <c:pt idx="1959">
                  <c:v>19.597604458336718</c:v>
                </c:pt>
                <c:pt idx="1960">
                  <c:v>19.607603458338417</c:v>
                </c:pt>
                <c:pt idx="1961">
                  <c:v>19.617601458361605</c:v>
                </c:pt>
                <c:pt idx="1962">
                  <c:v>19.6276004583342</c:v>
                </c:pt>
                <c:pt idx="1963">
                  <c:v>19.637598458357388</c:v>
                </c:pt>
                <c:pt idx="1964">
                  <c:v>19.647597458359087</c:v>
                </c:pt>
                <c:pt idx="1965">
                  <c:v>19.657595458353171</c:v>
                </c:pt>
                <c:pt idx="1966">
                  <c:v>19.667593458347255</c:v>
                </c:pt>
                <c:pt idx="1967">
                  <c:v>19.677592458348954</c:v>
                </c:pt>
                <c:pt idx="1968">
                  <c:v>19.687590458343038</c:v>
                </c:pt>
                <c:pt idx="1969">
                  <c:v>19.697589458344737</c:v>
                </c:pt>
                <c:pt idx="1970">
                  <c:v>19.707587458338821</c:v>
                </c:pt>
                <c:pt idx="1971">
                  <c:v>19.71758645834052</c:v>
                </c:pt>
                <c:pt idx="1972">
                  <c:v>19.727584458334604</c:v>
                </c:pt>
                <c:pt idx="1973">
                  <c:v>19.737582458357792</c:v>
                </c:pt>
                <c:pt idx="1974">
                  <c:v>19.747581458359491</c:v>
                </c:pt>
                <c:pt idx="1975">
                  <c:v>19.757579458353575</c:v>
                </c:pt>
                <c:pt idx="1976">
                  <c:v>19.767578458355274</c:v>
                </c:pt>
                <c:pt idx="1977">
                  <c:v>19.777576458349358</c:v>
                </c:pt>
                <c:pt idx="1978">
                  <c:v>19.787574458343443</c:v>
                </c:pt>
                <c:pt idx="1979">
                  <c:v>19.797573458345141</c:v>
                </c:pt>
                <c:pt idx="1980">
                  <c:v>19.807571458339226</c:v>
                </c:pt>
                <c:pt idx="1981">
                  <c:v>19.817570458340924</c:v>
                </c:pt>
                <c:pt idx="1982">
                  <c:v>19.827568458335008</c:v>
                </c:pt>
                <c:pt idx="1983">
                  <c:v>19.837567458336707</c:v>
                </c:pt>
                <c:pt idx="1984">
                  <c:v>19.847565458359895</c:v>
                </c:pt>
                <c:pt idx="1985">
                  <c:v>19.85756345835398</c:v>
                </c:pt>
                <c:pt idx="1986">
                  <c:v>19.867562458355678</c:v>
                </c:pt>
                <c:pt idx="1987">
                  <c:v>19.877560458349762</c:v>
                </c:pt>
                <c:pt idx="1988">
                  <c:v>19.887559458351461</c:v>
                </c:pt>
                <c:pt idx="1989">
                  <c:v>19.897557458345545</c:v>
                </c:pt>
                <c:pt idx="1990">
                  <c:v>19.907556458347244</c:v>
                </c:pt>
                <c:pt idx="1991">
                  <c:v>19.917554458341328</c:v>
                </c:pt>
                <c:pt idx="1992">
                  <c:v>19.927552458335413</c:v>
                </c:pt>
                <c:pt idx="1993">
                  <c:v>19.937551458337111</c:v>
                </c:pt>
                <c:pt idx="1994">
                  <c:v>19.947549458360299</c:v>
                </c:pt>
                <c:pt idx="1995">
                  <c:v>19.957548458361998</c:v>
                </c:pt>
                <c:pt idx="1996">
                  <c:v>19.967546458356082</c:v>
                </c:pt>
                <c:pt idx="1997">
                  <c:v>19.977544458350167</c:v>
                </c:pt>
                <c:pt idx="1998">
                  <c:v>19.987543458351865</c:v>
                </c:pt>
                <c:pt idx="1999">
                  <c:v>19.99754145834595</c:v>
                </c:pt>
                <c:pt idx="2000">
                  <c:v>20.007540458347648</c:v>
                </c:pt>
                <c:pt idx="2001">
                  <c:v>20.017538458341733</c:v>
                </c:pt>
                <c:pt idx="2002">
                  <c:v>20.027537458343431</c:v>
                </c:pt>
                <c:pt idx="2003">
                  <c:v>20.037535458337516</c:v>
                </c:pt>
                <c:pt idx="2004">
                  <c:v>20.047533458360704</c:v>
                </c:pt>
                <c:pt idx="2005">
                  <c:v>20.057532458333299</c:v>
                </c:pt>
                <c:pt idx="2006">
                  <c:v>20.067530458356487</c:v>
                </c:pt>
                <c:pt idx="2007">
                  <c:v>20.077529458358185</c:v>
                </c:pt>
                <c:pt idx="2008">
                  <c:v>20.08752745835227</c:v>
                </c:pt>
                <c:pt idx="2009">
                  <c:v>20.097526458353968</c:v>
                </c:pt>
                <c:pt idx="2010">
                  <c:v>20.107524458348053</c:v>
                </c:pt>
                <c:pt idx="2011">
                  <c:v>20.117522458342137</c:v>
                </c:pt>
                <c:pt idx="2012">
                  <c:v>20.127521458343836</c:v>
                </c:pt>
                <c:pt idx="2013">
                  <c:v>20.13751945833792</c:v>
                </c:pt>
                <c:pt idx="2014">
                  <c:v>20.147518458339619</c:v>
                </c:pt>
                <c:pt idx="2015">
                  <c:v>20.157516458333703</c:v>
                </c:pt>
                <c:pt idx="2016">
                  <c:v>20.167514458356891</c:v>
                </c:pt>
                <c:pt idx="2017">
                  <c:v>20.17751345835859</c:v>
                </c:pt>
                <c:pt idx="2018">
                  <c:v>20.187511458352674</c:v>
                </c:pt>
                <c:pt idx="2019">
                  <c:v>20.197510458354373</c:v>
                </c:pt>
                <c:pt idx="2020">
                  <c:v>20.207508458348457</c:v>
                </c:pt>
                <c:pt idx="2021">
                  <c:v>20.217507458350156</c:v>
                </c:pt>
                <c:pt idx="2022">
                  <c:v>20.22750545834424</c:v>
                </c:pt>
                <c:pt idx="2023">
                  <c:v>20.237503458338324</c:v>
                </c:pt>
                <c:pt idx="2024">
                  <c:v>20.247502458340023</c:v>
                </c:pt>
                <c:pt idx="2025">
                  <c:v>20.257500458334107</c:v>
                </c:pt>
                <c:pt idx="2026">
                  <c:v>20.267499458335806</c:v>
                </c:pt>
                <c:pt idx="2027">
                  <c:v>20.277497458358994</c:v>
                </c:pt>
                <c:pt idx="2028">
                  <c:v>20.287496458360692</c:v>
                </c:pt>
                <c:pt idx="2029">
                  <c:v>20.297494458354777</c:v>
                </c:pt>
                <c:pt idx="2030">
                  <c:v>20.307492458348861</c:v>
                </c:pt>
                <c:pt idx="2031">
                  <c:v>20.31749145835056</c:v>
                </c:pt>
                <c:pt idx="2032">
                  <c:v>20.327489458344644</c:v>
                </c:pt>
                <c:pt idx="2033">
                  <c:v>20.337488458346343</c:v>
                </c:pt>
                <c:pt idx="2034">
                  <c:v>20.347486458340427</c:v>
                </c:pt>
                <c:pt idx="2035">
                  <c:v>20.357485458342126</c:v>
                </c:pt>
                <c:pt idx="2036">
                  <c:v>20.36748345833621</c:v>
                </c:pt>
                <c:pt idx="2037">
                  <c:v>20.377481458359398</c:v>
                </c:pt>
                <c:pt idx="2038">
                  <c:v>20.387480458361097</c:v>
                </c:pt>
                <c:pt idx="2039">
                  <c:v>20.397478458355181</c:v>
                </c:pt>
                <c:pt idx="2040">
                  <c:v>20.40747745835688</c:v>
                </c:pt>
                <c:pt idx="2041">
                  <c:v>20.417475458350964</c:v>
                </c:pt>
                <c:pt idx="2042">
                  <c:v>20.427473458345048</c:v>
                </c:pt>
                <c:pt idx="2043">
                  <c:v>20.437472458346747</c:v>
                </c:pt>
                <c:pt idx="2044">
                  <c:v>20.447470458340831</c:v>
                </c:pt>
                <c:pt idx="2045">
                  <c:v>20.45746945834253</c:v>
                </c:pt>
                <c:pt idx="2046">
                  <c:v>20.467467458336614</c:v>
                </c:pt>
                <c:pt idx="2047">
                  <c:v>20.477466458338313</c:v>
                </c:pt>
                <c:pt idx="2048">
                  <c:v>20.487464458361501</c:v>
                </c:pt>
                <c:pt idx="2049">
                  <c:v>20.497462458355585</c:v>
                </c:pt>
                <c:pt idx="2050">
                  <c:v>20.507461458357284</c:v>
                </c:pt>
                <c:pt idx="2051">
                  <c:v>20.517459458351368</c:v>
                </c:pt>
                <c:pt idx="2052">
                  <c:v>20.527458458353067</c:v>
                </c:pt>
                <c:pt idx="2053">
                  <c:v>20.537456458347151</c:v>
                </c:pt>
                <c:pt idx="2054">
                  <c:v>20.54745545834885</c:v>
                </c:pt>
                <c:pt idx="2055">
                  <c:v>20.557453458342934</c:v>
                </c:pt>
                <c:pt idx="2056">
                  <c:v>20.567451458337018</c:v>
                </c:pt>
                <c:pt idx="2057">
                  <c:v>20.577450458338717</c:v>
                </c:pt>
                <c:pt idx="2058">
                  <c:v>20.587448458361905</c:v>
                </c:pt>
                <c:pt idx="2059">
                  <c:v>20.5974474583345</c:v>
                </c:pt>
                <c:pt idx="2060">
                  <c:v>20.607445458357688</c:v>
                </c:pt>
                <c:pt idx="2061">
                  <c:v>20.617444458359387</c:v>
                </c:pt>
                <c:pt idx="2062">
                  <c:v>20.627442458353471</c:v>
                </c:pt>
                <c:pt idx="2063">
                  <c:v>20.637440458347555</c:v>
                </c:pt>
                <c:pt idx="2064">
                  <c:v>20.647439458349254</c:v>
                </c:pt>
                <c:pt idx="2065">
                  <c:v>20.657437458343338</c:v>
                </c:pt>
                <c:pt idx="2066">
                  <c:v>20.667436458345037</c:v>
                </c:pt>
                <c:pt idx="2067">
                  <c:v>20.677434458339121</c:v>
                </c:pt>
                <c:pt idx="2068">
                  <c:v>20.687432458333205</c:v>
                </c:pt>
                <c:pt idx="2069">
                  <c:v>20.697431458334904</c:v>
                </c:pt>
                <c:pt idx="2070">
                  <c:v>20.707429458358092</c:v>
                </c:pt>
                <c:pt idx="2071">
                  <c:v>20.717428458359791</c:v>
                </c:pt>
                <c:pt idx="2072">
                  <c:v>20.727426458353875</c:v>
                </c:pt>
                <c:pt idx="2073">
                  <c:v>20.737425458355574</c:v>
                </c:pt>
                <c:pt idx="2074">
                  <c:v>20.747423458349658</c:v>
                </c:pt>
                <c:pt idx="2075">
                  <c:v>20.757421458343742</c:v>
                </c:pt>
                <c:pt idx="2076">
                  <c:v>20.767420458345441</c:v>
                </c:pt>
                <c:pt idx="2077">
                  <c:v>20.777418458339525</c:v>
                </c:pt>
                <c:pt idx="2078">
                  <c:v>20.787417458341224</c:v>
                </c:pt>
                <c:pt idx="2079">
                  <c:v>20.797415458335308</c:v>
                </c:pt>
                <c:pt idx="2080">
                  <c:v>20.807414458337007</c:v>
                </c:pt>
                <c:pt idx="2081">
                  <c:v>20.817412458360195</c:v>
                </c:pt>
                <c:pt idx="2082">
                  <c:v>20.827410500001861</c:v>
                </c:pt>
                <c:pt idx="2083">
                  <c:v>20.83740950000356</c:v>
                </c:pt>
                <c:pt idx="2084">
                  <c:v>20.847407500026748</c:v>
                </c:pt>
                <c:pt idx="2085">
                  <c:v>20.857406500028446</c:v>
                </c:pt>
                <c:pt idx="2086">
                  <c:v>20.867404500022531</c:v>
                </c:pt>
                <c:pt idx="2087">
                  <c:v>20.877403500024229</c:v>
                </c:pt>
                <c:pt idx="2088">
                  <c:v>20.887401500018314</c:v>
                </c:pt>
                <c:pt idx="2089">
                  <c:v>20.897399500012398</c:v>
                </c:pt>
                <c:pt idx="2090">
                  <c:v>20.907398500014096</c:v>
                </c:pt>
                <c:pt idx="2091">
                  <c:v>20.917396500008181</c:v>
                </c:pt>
                <c:pt idx="2092">
                  <c:v>20.927395500009879</c:v>
                </c:pt>
                <c:pt idx="2093">
                  <c:v>20.937393500003964</c:v>
                </c:pt>
                <c:pt idx="2094">
                  <c:v>20.947392500005662</c:v>
                </c:pt>
                <c:pt idx="2095">
                  <c:v>20.957390500028851</c:v>
                </c:pt>
                <c:pt idx="2096">
                  <c:v>20.967388500022935</c:v>
                </c:pt>
                <c:pt idx="2097">
                  <c:v>20.977387500024633</c:v>
                </c:pt>
                <c:pt idx="2098">
                  <c:v>20.987385500018718</c:v>
                </c:pt>
                <c:pt idx="2099">
                  <c:v>20.997384500020416</c:v>
                </c:pt>
                <c:pt idx="2100">
                  <c:v>21.007382500014501</c:v>
                </c:pt>
                <c:pt idx="2101">
                  <c:v>21.017380500008585</c:v>
                </c:pt>
                <c:pt idx="2102">
                  <c:v>21.027379500010284</c:v>
                </c:pt>
                <c:pt idx="2103">
                  <c:v>21.037377500004368</c:v>
                </c:pt>
                <c:pt idx="2104">
                  <c:v>21.047376500006067</c:v>
                </c:pt>
                <c:pt idx="2105">
                  <c:v>21.057374500000151</c:v>
                </c:pt>
                <c:pt idx="2106">
                  <c:v>21.06737350000185</c:v>
                </c:pt>
                <c:pt idx="2107">
                  <c:v>21.077371500025038</c:v>
                </c:pt>
                <c:pt idx="2108">
                  <c:v>21.087370500026736</c:v>
                </c:pt>
                <c:pt idx="2109">
                  <c:v>21.097368500020821</c:v>
                </c:pt>
                <c:pt idx="2110">
                  <c:v>21.107366500014905</c:v>
                </c:pt>
                <c:pt idx="2111">
                  <c:v>21.117365500016604</c:v>
                </c:pt>
                <c:pt idx="2112">
                  <c:v>21.127363500010688</c:v>
                </c:pt>
                <c:pt idx="2113">
                  <c:v>21.137362500012387</c:v>
                </c:pt>
                <c:pt idx="2114">
                  <c:v>21.147360500006471</c:v>
                </c:pt>
                <c:pt idx="2115">
                  <c:v>21.15735950000817</c:v>
                </c:pt>
                <c:pt idx="2116">
                  <c:v>21.167357500002254</c:v>
                </c:pt>
                <c:pt idx="2117">
                  <c:v>21.177355500025442</c:v>
                </c:pt>
                <c:pt idx="2118">
                  <c:v>21.187354500027141</c:v>
                </c:pt>
                <c:pt idx="2119">
                  <c:v>21.197352500021225</c:v>
                </c:pt>
                <c:pt idx="2120">
                  <c:v>21.207351500022924</c:v>
                </c:pt>
                <c:pt idx="2121">
                  <c:v>21.217349500017008</c:v>
                </c:pt>
                <c:pt idx="2122">
                  <c:v>21.227347500011092</c:v>
                </c:pt>
                <c:pt idx="2123">
                  <c:v>21.237346500012791</c:v>
                </c:pt>
                <c:pt idx="2124">
                  <c:v>21.247344500006875</c:v>
                </c:pt>
                <c:pt idx="2125">
                  <c:v>21.257343500008574</c:v>
                </c:pt>
                <c:pt idx="2126">
                  <c:v>21.267341500002658</c:v>
                </c:pt>
                <c:pt idx="2127">
                  <c:v>21.277340500004357</c:v>
                </c:pt>
                <c:pt idx="2128">
                  <c:v>21.287338500027545</c:v>
                </c:pt>
                <c:pt idx="2129">
                  <c:v>21.297336500021629</c:v>
                </c:pt>
                <c:pt idx="2130">
                  <c:v>21.307335500023328</c:v>
                </c:pt>
                <c:pt idx="2131">
                  <c:v>21.317333500017412</c:v>
                </c:pt>
                <c:pt idx="2132">
                  <c:v>21.327332500019111</c:v>
                </c:pt>
                <c:pt idx="2133">
                  <c:v>21.337330500013195</c:v>
                </c:pt>
                <c:pt idx="2134">
                  <c:v>21.347329500014894</c:v>
                </c:pt>
                <c:pt idx="2135">
                  <c:v>21.357327500008978</c:v>
                </c:pt>
                <c:pt idx="2136">
                  <c:v>21.367325500003062</c:v>
                </c:pt>
                <c:pt idx="2137">
                  <c:v>21.377324500004761</c:v>
                </c:pt>
                <c:pt idx="2138">
                  <c:v>21.387322500027949</c:v>
                </c:pt>
                <c:pt idx="2139">
                  <c:v>21.397321500000544</c:v>
                </c:pt>
                <c:pt idx="2140">
                  <c:v>21.407319500023732</c:v>
                </c:pt>
                <c:pt idx="2141">
                  <c:v>21.417318500025431</c:v>
                </c:pt>
                <c:pt idx="2142">
                  <c:v>21.427316500019515</c:v>
                </c:pt>
                <c:pt idx="2143">
                  <c:v>21.437314500013599</c:v>
                </c:pt>
                <c:pt idx="2144">
                  <c:v>21.447313500015298</c:v>
                </c:pt>
                <c:pt idx="2145">
                  <c:v>21.457311500009382</c:v>
                </c:pt>
                <c:pt idx="2146">
                  <c:v>21.467310500011081</c:v>
                </c:pt>
                <c:pt idx="2147">
                  <c:v>21.477308500005165</c:v>
                </c:pt>
                <c:pt idx="2148">
                  <c:v>21.487307500006864</c:v>
                </c:pt>
                <c:pt idx="2149">
                  <c:v>21.497305500000948</c:v>
                </c:pt>
                <c:pt idx="2150">
                  <c:v>21.507303500024136</c:v>
                </c:pt>
                <c:pt idx="2151">
                  <c:v>21.517302500025835</c:v>
                </c:pt>
                <c:pt idx="2152">
                  <c:v>21.527300500019919</c:v>
                </c:pt>
                <c:pt idx="2153">
                  <c:v>21.537299500021618</c:v>
                </c:pt>
                <c:pt idx="2154">
                  <c:v>21.547297500015702</c:v>
                </c:pt>
                <c:pt idx="2155">
                  <c:v>21.557296500017401</c:v>
                </c:pt>
                <c:pt idx="2156">
                  <c:v>21.567294500011485</c:v>
                </c:pt>
                <c:pt idx="2157">
                  <c:v>21.577293500013184</c:v>
                </c:pt>
                <c:pt idx="2158">
                  <c:v>21.587291500007268</c:v>
                </c:pt>
                <c:pt idx="2159">
                  <c:v>21.597289500001352</c:v>
                </c:pt>
                <c:pt idx="2160">
                  <c:v>21.607288500003051</c:v>
                </c:pt>
                <c:pt idx="2161">
                  <c:v>21.617286500026239</c:v>
                </c:pt>
                <c:pt idx="2162">
                  <c:v>21.627285500027938</c:v>
                </c:pt>
                <c:pt idx="2163">
                  <c:v>21.637283500022022</c:v>
                </c:pt>
                <c:pt idx="2164">
                  <c:v>21.647281500016106</c:v>
                </c:pt>
                <c:pt idx="2165">
                  <c:v>21.657280500017805</c:v>
                </c:pt>
                <c:pt idx="2166">
                  <c:v>21.667278500011889</c:v>
                </c:pt>
                <c:pt idx="2167">
                  <c:v>21.677277500013588</c:v>
                </c:pt>
                <c:pt idx="2168">
                  <c:v>21.687275500007672</c:v>
                </c:pt>
                <c:pt idx="2169">
                  <c:v>21.697274500009371</c:v>
                </c:pt>
                <c:pt idx="2170">
                  <c:v>21.707272500003455</c:v>
                </c:pt>
                <c:pt idx="2171">
                  <c:v>21.717270500026643</c:v>
                </c:pt>
                <c:pt idx="2172">
                  <c:v>21.727269500028342</c:v>
                </c:pt>
                <c:pt idx="2173">
                  <c:v>21.737267500022426</c:v>
                </c:pt>
                <c:pt idx="2174">
                  <c:v>21.747266500024125</c:v>
                </c:pt>
                <c:pt idx="2175">
                  <c:v>21.757264500018209</c:v>
                </c:pt>
                <c:pt idx="2176">
                  <c:v>21.767263500019908</c:v>
                </c:pt>
                <c:pt idx="2177">
                  <c:v>21.777261500013992</c:v>
                </c:pt>
                <c:pt idx="2178">
                  <c:v>21.787259500008076</c:v>
                </c:pt>
                <c:pt idx="2179">
                  <c:v>21.797258500009775</c:v>
                </c:pt>
                <c:pt idx="2180">
                  <c:v>21.807256500003859</c:v>
                </c:pt>
                <c:pt idx="2181">
                  <c:v>21.817255500005558</c:v>
                </c:pt>
                <c:pt idx="2182">
                  <c:v>21.827253250026843</c:v>
                </c:pt>
                <c:pt idx="2183">
                  <c:v>21.837252250028541</c:v>
                </c:pt>
                <c:pt idx="2184">
                  <c:v>21.847250250022626</c:v>
                </c:pt>
                <c:pt idx="2185">
                  <c:v>21.857249250024324</c:v>
                </c:pt>
                <c:pt idx="2186">
                  <c:v>21.867247250018409</c:v>
                </c:pt>
                <c:pt idx="2187">
                  <c:v>21.877245250012493</c:v>
                </c:pt>
                <c:pt idx="2188">
                  <c:v>21.887244250014191</c:v>
                </c:pt>
                <c:pt idx="2189">
                  <c:v>21.897242250008276</c:v>
                </c:pt>
                <c:pt idx="2190">
                  <c:v>21.907241250009974</c:v>
                </c:pt>
                <c:pt idx="2191">
                  <c:v>21.917239250004059</c:v>
                </c:pt>
                <c:pt idx="2192">
                  <c:v>21.927238250005757</c:v>
                </c:pt>
                <c:pt idx="2193">
                  <c:v>21.937236249999842</c:v>
                </c:pt>
                <c:pt idx="2194">
                  <c:v>21.94723425002303</c:v>
                </c:pt>
                <c:pt idx="2195">
                  <c:v>21.957233250024728</c:v>
                </c:pt>
                <c:pt idx="2196">
                  <c:v>21.967231250018813</c:v>
                </c:pt>
                <c:pt idx="2197">
                  <c:v>21.977230250020511</c:v>
                </c:pt>
                <c:pt idx="2198">
                  <c:v>21.987228250014596</c:v>
                </c:pt>
                <c:pt idx="2199">
                  <c:v>21.997227250016294</c:v>
                </c:pt>
                <c:pt idx="2200">
                  <c:v>22.007225250010379</c:v>
                </c:pt>
                <c:pt idx="2201">
                  <c:v>22.017223250004463</c:v>
                </c:pt>
                <c:pt idx="2202">
                  <c:v>22.027222250006162</c:v>
                </c:pt>
                <c:pt idx="2203">
                  <c:v>22.037220250000246</c:v>
                </c:pt>
                <c:pt idx="2204">
                  <c:v>22.047219250001945</c:v>
                </c:pt>
                <c:pt idx="2205">
                  <c:v>22.057217250025133</c:v>
                </c:pt>
                <c:pt idx="2206">
                  <c:v>22.067216250026831</c:v>
                </c:pt>
                <c:pt idx="2207">
                  <c:v>22.077214250020916</c:v>
                </c:pt>
                <c:pt idx="2208">
                  <c:v>22.087212250015</c:v>
                </c:pt>
                <c:pt idx="2209">
                  <c:v>22.097211250016699</c:v>
                </c:pt>
                <c:pt idx="2210">
                  <c:v>22.107209250010783</c:v>
                </c:pt>
                <c:pt idx="2211">
                  <c:v>22.117208250012482</c:v>
                </c:pt>
                <c:pt idx="2212">
                  <c:v>22.127206250006566</c:v>
                </c:pt>
                <c:pt idx="2213">
                  <c:v>22.137205250008265</c:v>
                </c:pt>
                <c:pt idx="2214">
                  <c:v>22.147203250002349</c:v>
                </c:pt>
                <c:pt idx="2215">
                  <c:v>22.157201250025537</c:v>
                </c:pt>
                <c:pt idx="2216">
                  <c:v>22.167200250027236</c:v>
                </c:pt>
                <c:pt idx="2217">
                  <c:v>22.17719825002132</c:v>
                </c:pt>
                <c:pt idx="2218">
                  <c:v>22.187197250023019</c:v>
                </c:pt>
                <c:pt idx="2219">
                  <c:v>22.197195250017103</c:v>
                </c:pt>
                <c:pt idx="2220">
                  <c:v>22.207194250018802</c:v>
                </c:pt>
                <c:pt idx="2221">
                  <c:v>22.217192250012886</c:v>
                </c:pt>
                <c:pt idx="2222">
                  <c:v>22.22719025000697</c:v>
                </c:pt>
                <c:pt idx="2223">
                  <c:v>22.237189250008669</c:v>
                </c:pt>
                <c:pt idx="2224">
                  <c:v>22.247187250002753</c:v>
                </c:pt>
                <c:pt idx="2225">
                  <c:v>22.257186250004452</c:v>
                </c:pt>
                <c:pt idx="2226">
                  <c:v>22.26718425002764</c:v>
                </c:pt>
                <c:pt idx="2227">
                  <c:v>22.277183250000235</c:v>
                </c:pt>
                <c:pt idx="2228">
                  <c:v>22.287181250023423</c:v>
                </c:pt>
                <c:pt idx="2229">
                  <c:v>22.297179250017507</c:v>
                </c:pt>
                <c:pt idx="2230">
                  <c:v>22.307178250019206</c:v>
                </c:pt>
                <c:pt idx="2231">
                  <c:v>22.31717625001329</c:v>
                </c:pt>
                <c:pt idx="2232">
                  <c:v>22.327175250014989</c:v>
                </c:pt>
                <c:pt idx="2233">
                  <c:v>22.337173250009073</c:v>
                </c:pt>
                <c:pt idx="2234">
                  <c:v>22.347172250010772</c:v>
                </c:pt>
                <c:pt idx="2235">
                  <c:v>22.357170250004856</c:v>
                </c:pt>
                <c:pt idx="2236">
                  <c:v>22.367169250006555</c:v>
                </c:pt>
                <c:pt idx="2237">
                  <c:v>22.377167250000639</c:v>
                </c:pt>
                <c:pt idx="2238">
                  <c:v>22.387165250023827</c:v>
                </c:pt>
                <c:pt idx="2239">
                  <c:v>22.397164250025526</c:v>
                </c:pt>
                <c:pt idx="2240">
                  <c:v>22.40716225001961</c:v>
                </c:pt>
                <c:pt idx="2241">
                  <c:v>22.417161250021309</c:v>
                </c:pt>
                <c:pt idx="2242">
                  <c:v>22.427159250015393</c:v>
                </c:pt>
                <c:pt idx="2243">
                  <c:v>22.437158250017092</c:v>
                </c:pt>
                <c:pt idx="2244">
                  <c:v>22.447156250011176</c:v>
                </c:pt>
                <c:pt idx="2245">
                  <c:v>22.45715425000526</c:v>
                </c:pt>
                <c:pt idx="2246">
                  <c:v>22.467153250006959</c:v>
                </c:pt>
                <c:pt idx="2247">
                  <c:v>22.477151250001043</c:v>
                </c:pt>
                <c:pt idx="2248">
                  <c:v>22.487150250002742</c:v>
                </c:pt>
                <c:pt idx="2249">
                  <c:v>22.49714825002593</c:v>
                </c:pt>
                <c:pt idx="2250">
                  <c:v>22.507147250027629</c:v>
                </c:pt>
                <c:pt idx="2251">
                  <c:v>22.517145250021713</c:v>
                </c:pt>
                <c:pt idx="2252">
                  <c:v>22.527143250015797</c:v>
                </c:pt>
                <c:pt idx="2253">
                  <c:v>22.537142250017496</c:v>
                </c:pt>
                <c:pt idx="2254">
                  <c:v>22.54714025001158</c:v>
                </c:pt>
                <c:pt idx="2255">
                  <c:v>22.557139250013279</c:v>
                </c:pt>
                <c:pt idx="2256">
                  <c:v>22.567137250007363</c:v>
                </c:pt>
                <c:pt idx="2257">
                  <c:v>22.577136250009062</c:v>
                </c:pt>
                <c:pt idx="2258">
                  <c:v>22.587134250003146</c:v>
                </c:pt>
                <c:pt idx="2259">
                  <c:v>22.597132250026334</c:v>
                </c:pt>
                <c:pt idx="2260">
                  <c:v>22.607131250028033</c:v>
                </c:pt>
                <c:pt idx="2261">
                  <c:v>22.617129250022117</c:v>
                </c:pt>
                <c:pt idx="2262">
                  <c:v>22.627128250023816</c:v>
                </c:pt>
                <c:pt idx="2263">
                  <c:v>22.6371262500179</c:v>
                </c:pt>
                <c:pt idx="2264">
                  <c:v>22.647125250019599</c:v>
                </c:pt>
                <c:pt idx="2265">
                  <c:v>22.657123250013683</c:v>
                </c:pt>
                <c:pt idx="2266">
                  <c:v>22.667122250015382</c:v>
                </c:pt>
                <c:pt idx="2267">
                  <c:v>22.677120250009466</c:v>
                </c:pt>
                <c:pt idx="2268">
                  <c:v>22.68711825000355</c:v>
                </c:pt>
                <c:pt idx="2269">
                  <c:v>22.697117250005249</c:v>
                </c:pt>
                <c:pt idx="2270">
                  <c:v>22.707115250028437</c:v>
                </c:pt>
                <c:pt idx="2271">
                  <c:v>22.717114250001032</c:v>
                </c:pt>
                <c:pt idx="2272">
                  <c:v>22.72711225002422</c:v>
                </c:pt>
                <c:pt idx="2273">
                  <c:v>22.737111250025919</c:v>
                </c:pt>
                <c:pt idx="2274">
                  <c:v>22.747109250020003</c:v>
                </c:pt>
                <c:pt idx="2275">
                  <c:v>22.757107250014087</c:v>
                </c:pt>
                <c:pt idx="2276">
                  <c:v>22.767106250015786</c:v>
                </c:pt>
                <c:pt idx="2277">
                  <c:v>22.77710425000987</c:v>
                </c:pt>
                <c:pt idx="2278">
                  <c:v>22.787103250011569</c:v>
                </c:pt>
                <c:pt idx="2279">
                  <c:v>22.797101250005653</c:v>
                </c:pt>
                <c:pt idx="2280">
                  <c:v>22.807100250007352</c:v>
                </c:pt>
                <c:pt idx="2281">
                  <c:v>22.817098250001436</c:v>
                </c:pt>
                <c:pt idx="2282">
                  <c:v>22.827096250024624</c:v>
                </c:pt>
                <c:pt idx="2283">
                  <c:v>22.837095250026323</c:v>
                </c:pt>
                <c:pt idx="2284">
                  <c:v>22.847093250020407</c:v>
                </c:pt>
                <c:pt idx="2285">
                  <c:v>22.857092250022106</c:v>
                </c:pt>
                <c:pt idx="2286">
                  <c:v>22.86709025001619</c:v>
                </c:pt>
                <c:pt idx="2287">
                  <c:v>22.877089250017889</c:v>
                </c:pt>
                <c:pt idx="2288">
                  <c:v>22.887087250011973</c:v>
                </c:pt>
                <c:pt idx="2289">
                  <c:v>22.897085250006057</c:v>
                </c:pt>
                <c:pt idx="2290">
                  <c:v>22.907084250007756</c:v>
                </c:pt>
                <c:pt idx="2291">
                  <c:v>22.91708225000184</c:v>
                </c:pt>
                <c:pt idx="2292">
                  <c:v>22.927081250003539</c:v>
                </c:pt>
                <c:pt idx="2293">
                  <c:v>22.937079250026727</c:v>
                </c:pt>
                <c:pt idx="2294">
                  <c:v>22.947078250028426</c:v>
                </c:pt>
                <c:pt idx="2295">
                  <c:v>22.95707625002251</c:v>
                </c:pt>
                <c:pt idx="2296">
                  <c:v>22.967075250024209</c:v>
                </c:pt>
                <c:pt idx="2297">
                  <c:v>22.977073250018293</c:v>
                </c:pt>
                <c:pt idx="2298">
                  <c:v>22.987071250012377</c:v>
                </c:pt>
                <c:pt idx="2299">
                  <c:v>22.997070250014076</c:v>
                </c:pt>
                <c:pt idx="2300">
                  <c:v>23.00706825000816</c:v>
                </c:pt>
                <c:pt idx="2301">
                  <c:v>23.017067250009859</c:v>
                </c:pt>
                <c:pt idx="2302">
                  <c:v>23.027065250003943</c:v>
                </c:pt>
                <c:pt idx="2303">
                  <c:v>23.037064250005642</c:v>
                </c:pt>
                <c:pt idx="2304">
                  <c:v>23.04706225002883</c:v>
                </c:pt>
                <c:pt idx="2305">
                  <c:v>23.057060250022914</c:v>
                </c:pt>
                <c:pt idx="2306">
                  <c:v>23.067059250024613</c:v>
                </c:pt>
                <c:pt idx="2307">
                  <c:v>23.077057250018697</c:v>
                </c:pt>
                <c:pt idx="2308">
                  <c:v>23.087056250020396</c:v>
                </c:pt>
                <c:pt idx="2309">
                  <c:v>23.09705425001448</c:v>
                </c:pt>
                <c:pt idx="2310">
                  <c:v>23.107053250016179</c:v>
                </c:pt>
                <c:pt idx="2311">
                  <c:v>23.117051250010263</c:v>
                </c:pt>
                <c:pt idx="2312">
                  <c:v>23.127050250011962</c:v>
                </c:pt>
                <c:pt idx="2313">
                  <c:v>23.137048250006046</c:v>
                </c:pt>
                <c:pt idx="2314">
                  <c:v>23.14704625000013</c:v>
                </c:pt>
                <c:pt idx="2315">
                  <c:v>23.157045250001829</c:v>
                </c:pt>
                <c:pt idx="2316">
                  <c:v>23.167043250025017</c:v>
                </c:pt>
                <c:pt idx="2317">
                  <c:v>23.177042250026716</c:v>
                </c:pt>
                <c:pt idx="2318">
                  <c:v>23.1870402500208</c:v>
                </c:pt>
                <c:pt idx="2319">
                  <c:v>23.197039250022499</c:v>
                </c:pt>
                <c:pt idx="2320">
                  <c:v>23.207037250016583</c:v>
                </c:pt>
                <c:pt idx="2321">
                  <c:v>23.217035250010667</c:v>
                </c:pt>
                <c:pt idx="2322">
                  <c:v>23.227034250012366</c:v>
                </c:pt>
                <c:pt idx="2323">
                  <c:v>23.23703225000645</c:v>
                </c:pt>
                <c:pt idx="2324">
                  <c:v>23.247031250008149</c:v>
                </c:pt>
                <c:pt idx="2325">
                  <c:v>23.257029250002233</c:v>
                </c:pt>
                <c:pt idx="2326">
                  <c:v>23.267028250003932</c:v>
                </c:pt>
                <c:pt idx="2327">
                  <c:v>23.27702625002712</c:v>
                </c:pt>
                <c:pt idx="2328">
                  <c:v>23.287025250028819</c:v>
                </c:pt>
                <c:pt idx="2329">
                  <c:v>23.297023250022903</c:v>
                </c:pt>
                <c:pt idx="2330">
                  <c:v>23.307021250016987</c:v>
                </c:pt>
                <c:pt idx="2331">
                  <c:v>23.317020250018686</c:v>
                </c:pt>
                <c:pt idx="2332">
                  <c:v>23.32701825001277</c:v>
                </c:pt>
                <c:pt idx="2333">
                  <c:v>23.337017250014469</c:v>
                </c:pt>
                <c:pt idx="2334">
                  <c:v>23.347015250008553</c:v>
                </c:pt>
                <c:pt idx="2335">
                  <c:v>23.357014250010252</c:v>
                </c:pt>
                <c:pt idx="2336">
                  <c:v>23.367012250004336</c:v>
                </c:pt>
                <c:pt idx="2337">
                  <c:v>23.377010250027524</c:v>
                </c:pt>
                <c:pt idx="2338">
                  <c:v>23.387009250000119</c:v>
                </c:pt>
                <c:pt idx="2339">
                  <c:v>23.397007250023307</c:v>
                </c:pt>
                <c:pt idx="2340">
                  <c:v>23.407006250025006</c:v>
                </c:pt>
                <c:pt idx="2341">
                  <c:v>23.41700425001909</c:v>
                </c:pt>
                <c:pt idx="2342">
                  <c:v>23.427003250020789</c:v>
                </c:pt>
                <c:pt idx="2343">
                  <c:v>23.437001250014873</c:v>
                </c:pt>
                <c:pt idx="2344">
                  <c:v>23.447000250016572</c:v>
                </c:pt>
                <c:pt idx="2345">
                  <c:v>23.456998250010656</c:v>
                </c:pt>
                <c:pt idx="2346">
                  <c:v>23.46699625000474</c:v>
                </c:pt>
                <c:pt idx="2347">
                  <c:v>23.476995250006439</c:v>
                </c:pt>
                <c:pt idx="2348">
                  <c:v>23.486993250000523</c:v>
                </c:pt>
                <c:pt idx="2349">
                  <c:v>23.496992250002222</c:v>
                </c:pt>
                <c:pt idx="2350">
                  <c:v>23.50699025002541</c:v>
                </c:pt>
                <c:pt idx="2351">
                  <c:v>23.516989250027109</c:v>
                </c:pt>
                <c:pt idx="2352">
                  <c:v>23.526987250021193</c:v>
                </c:pt>
                <c:pt idx="2353">
                  <c:v>23.536985250015277</c:v>
                </c:pt>
                <c:pt idx="2354">
                  <c:v>23.546984250016976</c:v>
                </c:pt>
                <c:pt idx="2355">
                  <c:v>23.55698225001106</c:v>
                </c:pt>
                <c:pt idx="2356">
                  <c:v>23.566981250012759</c:v>
                </c:pt>
                <c:pt idx="2357">
                  <c:v>23.576979250006843</c:v>
                </c:pt>
                <c:pt idx="2358">
                  <c:v>23.586978250008542</c:v>
                </c:pt>
                <c:pt idx="2359">
                  <c:v>23.596976250002626</c:v>
                </c:pt>
                <c:pt idx="2360">
                  <c:v>23.606975250004325</c:v>
                </c:pt>
                <c:pt idx="2361">
                  <c:v>23.616973250027513</c:v>
                </c:pt>
                <c:pt idx="2362">
                  <c:v>23.626971250021597</c:v>
                </c:pt>
                <c:pt idx="2363">
                  <c:v>23.636970250023296</c:v>
                </c:pt>
                <c:pt idx="2364">
                  <c:v>23.64696825001738</c:v>
                </c:pt>
                <c:pt idx="2365">
                  <c:v>23.656967250019079</c:v>
                </c:pt>
                <c:pt idx="2366">
                  <c:v>23.666965250013163</c:v>
                </c:pt>
                <c:pt idx="2367">
                  <c:v>23.676964250014862</c:v>
                </c:pt>
                <c:pt idx="2368">
                  <c:v>23.686962250008946</c:v>
                </c:pt>
                <c:pt idx="2369">
                  <c:v>23.696961250010645</c:v>
                </c:pt>
                <c:pt idx="2370">
                  <c:v>23.706959250004729</c:v>
                </c:pt>
                <c:pt idx="2371">
                  <c:v>23.716957250027917</c:v>
                </c:pt>
                <c:pt idx="2372">
                  <c:v>23.726956250000512</c:v>
                </c:pt>
                <c:pt idx="2373">
                  <c:v>23.7369542500237</c:v>
                </c:pt>
                <c:pt idx="2374">
                  <c:v>23.746953250025399</c:v>
                </c:pt>
                <c:pt idx="2375">
                  <c:v>23.756951250019483</c:v>
                </c:pt>
                <c:pt idx="2376">
                  <c:v>23.766950250021182</c:v>
                </c:pt>
                <c:pt idx="2377">
                  <c:v>23.776948250015266</c:v>
                </c:pt>
                <c:pt idx="2378">
                  <c:v>23.786947250016965</c:v>
                </c:pt>
                <c:pt idx="2379">
                  <c:v>23.796945250011049</c:v>
                </c:pt>
                <c:pt idx="2380">
                  <c:v>23.806943250005133</c:v>
                </c:pt>
                <c:pt idx="2381">
                  <c:v>23.816942250006832</c:v>
                </c:pt>
                <c:pt idx="2382">
                  <c:v>23.826940333354287</c:v>
                </c:pt>
                <c:pt idx="2383">
                  <c:v>23.836939333355986</c:v>
                </c:pt>
                <c:pt idx="2384">
                  <c:v>23.84693733335007</c:v>
                </c:pt>
                <c:pt idx="2385">
                  <c:v>23.856936333351769</c:v>
                </c:pt>
                <c:pt idx="2386">
                  <c:v>23.866934333345853</c:v>
                </c:pt>
                <c:pt idx="2387">
                  <c:v>23.876932333339937</c:v>
                </c:pt>
                <c:pt idx="2388">
                  <c:v>23.886931333341636</c:v>
                </c:pt>
                <c:pt idx="2389">
                  <c:v>23.89692933333572</c:v>
                </c:pt>
                <c:pt idx="2390">
                  <c:v>23.906928333337419</c:v>
                </c:pt>
                <c:pt idx="2391">
                  <c:v>23.916926333360607</c:v>
                </c:pt>
                <c:pt idx="2392">
                  <c:v>23.926925333333202</c:v>
                </c:pt>
                <c:pt idx="2393">
                  <c:v>23.93692333335639</c:v>
                </c:pt>
                <c:pt idx="2394">
                  <c:v>23.946922333358089</c:v>
                </c:pt>
                <c:pt idx="2395">
                  <c:v>23.956920333352173</c:v>
                </c:pt>
                <c:pt idx="2396">
                  <c:v>23.966918333346257</c:v>
                </c:pt>
                <c:pt idx="2397">
                  <c:v>23.976917333347956</c:v>
                </c:pt>
                <c:pt idx="2398">
                  <c:v>23.98691533334204</c:v>
                </c:pt>
                <c:pt idx="2399">
                  <c:v>23.996914333343739</c:v>
                </c:pt>
                <c:pt idx="2400">
                  <c:v>24.006912333337823</c:v>
                </c:pt>
                <c:pt idx="2401">
                  <c:v>24.016911333339522</c:v>
                </c:pt>
                <c:pt idx="2402">
                  <c:v>24.026909333333606</c:v>
                </c:pt>
                <c:pt idx="2403">
                  <c:v>24.036908333335305</c:v>
                </c:pt>
                <c:pt idx="2404">
                  <c:v>24.046906333358493</c:v>
                </c:pt>
                <c:pt idx="2405">
                  <c:v>24.056904333352577</c:v>
                </c:pt>
                <c:pt idx="2406">
                  <c:v>24.066903333354276</c:v>
                </c:pt>
                <c:pt idx="2407">
                  <c:v>24.07690133334836</c:v>
                </c:pt>
                <c:pt idx="2408">
                  <c:v>24.086900333350059</c:v>
                </c:pt>
                <c:pt idx="2409">
                  <c:v>24.096898333344143</c:v>
                </c:pt>
                <c:pt idx="2410">
                  <c:v>24.106897333345842</c:v>
                </c:pt>
                <c:pt idx="2411">
                  <c:v>24.116895333339926</c:v>
                </c:pt>
                <c:pt idx="2412">
                  <c:v>24.126894333341625</c:v>
                </c:pt>
                <c:pt idx="2413">
                  <c:v>24.136892333335709</c:v>
                </c:pt>
                <c:pt idx="2414">
                  <c:v>24.146890333358897</c:v>
                </c:pt>
                <c:pt idx="2415">
                  <c:v>24.156889333360596</c:v>
                </c:pt>
                <c:pt idx="2416">
                  <c:v>24.16688733335468</c:v>
                </c:pt>
                <c:pt idx="2417">
                  <c:v>24.176886333356379</c:v>
                </c:pt>
                <c:pt idx="2418">
                  <c:v>24.186884333350463</c:v>
                </c:pt>
                <c:pt idx="2419">
                  <c:v>24.196883333352162</c:v>
                </c:pt>
                <c:pt idx="2420">
                  <c:v>24.206881333346246</c:v>
                </c:pt>
                <c:pt idx="2421">
                  <c:v>24.216880333347945</c:v>
                </c:pt>
                <c:pt idx="2422">
                  <c:v>24.226878333342029</c:v>
                </c:pt>
                <c:pt idx="2423">
                  <c:v>24.236876333336113</c:v>
                </c:pt>
                <c:pt idx="2424">
                  <c:v>24.246875333337812</c:v>
                </c:pt>
                <c:pt idx="2425">
                  <c:v>24.256873333361</c:v>
                </c:pt>
                <c:pt idx="2426">
                  <c:v>24.266872333333595</c:v>
                </c:pt>
                <c:pt idx="2427">
                  <c:v>24.276870333356783</c:v>
                </c:pt>
                <c:pt idx="2428">
                  <c:v>24.286869333358482</c:v>
                </c:pt>
                <c:pt idx="2429">
                  <c:v>24.296867333352566</c:v>
                </c:pt>
                <c:pt idx="2430">
                  <c:v>24.306866333354264</c:v>
                </c:pt>
                <c:pt idx="2431">
                  <c:v>24.316864333348349</c:v>
                </c:pt>
                <c:pt idx="2432">
                  <c:v>24.326862333342433</c:v>
                </c:pt>
                <c:pt idx="2433">
                  <c:v>24.336861333344132</c:v>
                </c:pt>
                <c:pt idx="2434">
                  <c:v>24.346859333338216</c:v>
                </c:pt>
                <c:pt idx="2435">
                  <c:v>24.356858333339915</c:v>
                </c:pt>
                <c:pt idx="2436">
                  <c:v>24.366856333333999</c:v>
                </c:pt>
                <c:pt idx="2437">
                  <c:v>24.376855333335698</c:v>
                </c:pt>
                <c:pt idx="2438">
                  <c:v>24.386853333358886</c:v>
                </c:pt>
                <c:pt idx="2439">
                  <c:v>24.396852333360584</c:v>
                </c:pt>
                <c:pt idx="2440">
                  <c:v>24.406850333354669</c:v>
                </c:pt>
                <c:pt idx="2441">
                  <c:v>24.416848333348753</c:v>
                </c:pt>
                <c:pt idx="2442">
                  <c:v>24.426847333350452</c:v>
                </c:pt>
                <c:pt idx="2443">
                  <c:v>24.436845333344536</c:v>
                </c:pt>
                <c:pt idx="2444">
                  <c:v>24.446844333346235</c:v>
                </c:pt>
                <c:pt idx="2445">
                  <c:v>24.456842333340319</c:v>
                </c:pt>
                <c:pt idx="2446">
                  <c:v>24.466841333342018</c:v>
                </c:pt>
                <c:pt idx="2447">
                  <c:v>24.476839333336102</c:v>
                </c:pt>
                <c:pt idx="2448">
                  <c:v>24.486838333337801</c:v>
                </c:pt>
                <c:pt idx="2449">
                  <c:v>24.496836333360989</c:v>
                </c:pt>
                <c:pt idx="2450">
                  <c:v>24.506835333333584</c:v>
                </c:pt>
                <c:pt idx="2451">
                  <c:v>24.516833333356772</c:v>
                </c:pt>
                <c:pt idx="2452">
                  <c:v>24.526831333350856</c:v>
                </c:pt>
                <c:pt idx="2453">
                  <c:v>24.536830333352555</c:v>
                </c:pt>
                <c:pt idx="2454">
                  <c:v>24.546828333346639</c:v>
                </c:pt>
                <c:pt idx="2455">
                  <c:v>24.556827333348338</c:v>
                </c:pt>
                <c:pt idx="2456">
                  <c:v>24.566825333342422</c:v>
                </c:pt>
                <c:pt idx="2457">
                  <c:v>24.576824333344121</c:v>
                </c:pt>
                <c:pt idx="2458">
                  <c:v>24.586822333338205</c:v>
                </c:pt>
                <c:pt idx="2459">
                  <c:v>24.596821333339904</c:v>
                </c:pt>
                <c:pt idx="2460">
                  <c:v>24.606819333333988</c:v>
                </c:pt>
                <c:pt idx="2461">
                  <c:v>24.616817333357176</c:v>
                </c:pt>
                <c:pt idx="2462">
                  <c:v>24.626816333358875</c:v>
                </c:pt>
                <c:pt idx="2463">
                  <c:v>24.636814333352959</c:v>
                </c:pt>
                <c:pt idx="2464">
                  <c:v>24.646813333354658</c:v>
                </c:pt>
                <c:pt idx="2465">
                  <c:v>24.656811333348742</c:v>
                </c:pt>
                <c:pt idx="2466">
                  <c:v>24.66681033335044</c:v>
                </c:pt>
                <c:pt idx="2467">
                  <c:v>24.676808333344525</c:v>
                </c:pt>
                <c:pt idx="2468">
                  <c:v>24.686807333346223</c:v>
                </c:pt>
                <c:pt idx="2469">
                  <c:v>24.696805333340308</c:v>
                </c:pt>
                <c:pt idx="2470">
                  <c:v>24.706803333334392</c:v>
                </c:pt>
                <c:pt idx="2471">
                  <c:v>24.716802333336091</c:v>
                </c:pt>
                <c:pt idx="2472">
                  <c:v>24.726800333359279</c:v>
                </c:pt>
                <c:pt idx="2473">
                  <c:v>24.736799333360977</c:v>
                </c:pt>
                <c:pt idx="2474">
                  <c:v>24.746797333355062</c:v>
                </c:pt>
                <c:pt idx="2475">
                  <c:v>24.75679633335676</c:v>
                </c:pt>
                <c:pt idx="2476">
                  <c:v>24.766794333350845</c:v>
                </c:pt>
                <c:pt idx="2477">
                  <c:v>24.776793333352543</c:v>
                </c:pt>
                <c:pt idx="2478">
                  <c:v>24.786791333346628</c:v>
                </c:pt>
                <c:pt idx="2479">
                  <c:v>24.796790333348326</c:v>
                </c:pt>
                <c:pt idx="2480">
                  <c:v>24.806788333342411</c:v>
                </c:pt>
                <c:pt idx="2481">
                  <c:v>24.816786333336495</c:v>
                </c:pt>
                <c:pt idx="2482">
                  <c:v>24.826785583340097</c:v>
                </c:pt>
                <c:pt idx="2483">
                  <c:v>24.836783583334181</c:v>
                </c:pt>
                <c:pt idx="2484">
                  <c:v>24.84678258333588</c:v>
                </c:pt>
                <c:pt idx="2485">
                  <c:v>24.856780583359068</c:v>
                </c:pt>
                <c:pt idx="2486">
                  <c:v>24.866779583360767</c:v>
                </c:pt>
                <c:pt idx="2487">
                  <c:v>24.876777583354851</c:v>
                </c:pt>
                <c:pt idx="2488">
                  <c:v>24.88677658335655</c:v>
                </c:pt>
                <c:pt idx="2489">
                  <c:v>24.896774583350634</c:v>
                </c:pt>
                <c:pt idx="2490">
                  <c:v>24.906772583344718</c:v>
                </c:pt>
                <c:pt idx="2491">
                  <c:v>24.916771583346417</c:v>
                </c:pt>
                <c:pt idx="2492">
                  <c:v>24.926769583340501</c:v>
                </c:pt>
                <c:pt idx="2493">
                  <c:v>24.9367685833422</c:v>
                </c:pt>
                <c:pt idx="2494">
                  <c:v>24.946766583336284</c:v>
                </c:pt>
                <c:pt idx="2495">
                  <c:v>24.956765583337983</c:v>
                </c:pt>
                <c:pt idx="2496">
                  <c:v>24.966763583361171</c:v>
                </c:pt>
                <c:pt idx="2497">
                  <c:v>24.976762583333766</c:v>
                </c:pt>
                <c:pt idx="2498">
                  <c:v>24.986760583356954</c:v>
                </c:pt>
                <c:pt idx="2499">
                  <c:v>24.996759583358653</c:v>
                </c:pt>
                <c:pt idx="2500">
                  <c:v>25.006757583352737</c:v>
                </c:pt>
                <c:pt idx="2501">
                  <c:v>25.016755583346821</c:v>
                </c:pt>
                <c:pt idx="2502">
                  <c:v>25.02675458334852</c:v>
                </c:pt>
                <c:pt idx="2503">
                  <c:v>25.036752583342604</c:v>
                </c:pt>
                <c:pt idx="2504">
                  <c:v>25.046751583344303</c:v>
                </c:pt>
                <c:pt idx="2505">
                  <c:v>25.056749583338387</c:v>
                </c:pt>
                <c:pt idx="2506">
                  <c:v>25.066748583340086</c:v>
                </c:pt>
                <c:pt idx="2507">
                  <c:v>25.07674658333417</c:v>
                </c:pt>
                <c:pt idx="2508">
                  <c:v>25.086745583335869</c:v>
                </c:pt>
                <c:pt idx="2509">
                  <c:v>25.096743583359057</c:v>
                </c:pt>
                <c:pt idx="2510">
                  <c:v>25.106742583360756</c:v>
                </c:pt>
                <c:pt idx="2511">
                  <c:v>25.11674058335484</c:v>
                </c:pt>
                <c:pt idx="2512">
                  <c:v>25.126738583348924</c:v>
                </c:pt>
                <c:pt idx="2513">
                  <c:v>25.136737583350623</c:v>
                </c:pt>
                <c:pt idx="2514">
                  <c:v>25.146735583344707</c:v>
                </c:pt>
                <c:pt idx="2515">
                  <c:v>25.156734583346406</c:v>
                </c:pt>
                <c:pt idx="2516">
                  <c:v>25.16673258334049</c:v>
                </c:pt>
                <c:pt idx="2517">
                  <c:v>25.176731583342189</c:v>
                </c:pt>
                <c:pt idx="2518">
                  <c:v>25.186729583336273</c:v>
                </c:pt>
                <c:pt idx="2519">
                  <c:v>25.196728583337972</c:v>
                </c:pt>
                <c:pt idx="2520">
                  <c:v>25.20672658336116</c:v>
                </c:pt>
                <c:pt idx="2521">
                  <c:v>25.216725583333755</c:v>
                </c:pt>
                <c:pt idx="2522">
                  <c:v>25.226723583356943</c:v>
                </c:pt>
                <c:pt idx="2523">
                  <c:v>25.236721583351027</c:v>
                </c:pt>
                <c:pt idx="2524">
                  <c:v>25.246720583352726</c:v>
                </c:pt>
                <c:pt idx="2525">
                  <c:v>25.25671858334681</c:v>
                </c:pt>
                <c:pt idx="2526">
                  <c:v>25.266717583348509</c:v>
                </c:pt>
                <c:pt idx="2527">
                  <c:v>25.276715583342593</c:v>
                </c:pt>
                <c:pt idx="2528">
                  <c:v>25.286714583344292</c:v>
                </c:pt>
                <c:pt idx="2529">
                  <c:v>25.296712583338376</c:v>
                </c:pt>
                <c:pt idx="2530">
                  <c:v>25.306711583340075</c:v>
                </c:pt>
                <c:pt idx="2531">
                  <c:v>25.316709583334159</c:v>
                </c:pt>
                <c:pt idx="2532">
                  <c:v>25.326708583335858</c:v>
                </c:pt>
                <c:pt idx="2533">
                  <c:v>25.336706583359046</c:v>
                </c:pt>
                <c:pt idx="2534">
                  <c:v>25.34670458335313</c:v>
                </c:pt>
                <c:pt idx="2535">
                  <c:v>25.356703583354829</c:v>
                </c:pt>
                <c:pt idx="2536">
                  <c:v>25.366701583348913</c:v>
                </c:pt>
                <c:pt idx="2537">
                  <c:v>25.376700583350612</c:v>
                </c:pt>
                <c:pt idx="2538">
                  <c:v>25.386698583344696</c:v>
                </c:pt>
                <c:pt idx="2539">
                  <c:v>25.396697583346395</c:v>
                </c:pt>
                <c:pt idx="2540">
                  <c:v>25.406695583340479</c:v>
                </c:pt>
                <c:pt idx="2541">
                  <c:v>25.416694583342178</c:v>
                </c:pt>
                <c:pt idx="2542">
                  <c:v>25.426692583336262</c:v>
                </c:pt>
                <c:pt idx="2543">
                  <c:v>25.436691583337961</c:v>
                </c:pt>
                <c:pt idx="2544">
                  <c:v>25.446689583361149</c:v>
                </c:pt>
                <c:pt idx="2545">
                  <c:v>25.456687583355233</c:v>
                </c:pt>
                <c:pt idx="2546">
                  <c:v>25.466686583356932</c:v>
                </c:pt>
                <c:pt idx="2547">
                  <c:v>25.476684583351016</c:v>
                </c:pt>
                <c:pt idx="2548">
                  <c:v>25.486683583352715</c:v>
                </c:pt>
                <c:pt idx="2549">
                  <c:v>25.496681583346799</c:v>
                </c:pt>
                <c:pt idx="2550">
                  <c:v>25.506680583348498</c:v>
                </c:pt>
                <c:pt idx="2551">
                  <c:v>25.516678583342582</c:v>
                </c:pt>
                <c:pt idx="2552">
                  <c:v>25.526677583344281</c:v>
                </c:pt>
                <c:pt idx="2553">
                  <c:v>25.536675583338365</c:v>
                </c:pt>
                <c:pt idx="2554">
                  <c:v>25.546674583340064</c:v>
                </c:pt>
                <c:pt idx="2555">
                  <c:v>25.556672583334148</c:v>
                </c:pt>
                <c:pt idx="2556">
                  <c:v>25.566670583357336</c:v>
                </c:pt>
                <c:pt idx="2557">
                  <c:v>25.576669583359035</c:v>
                </c:pt>
                <c:pt idx="2558">
                  <c:v>25.586667583353119</c:v>
                </c:pt>
                <c:pt idx="2559">
                  <c:v>25.596666583354818</c:v>
                </c:pt>
                <c:pt idx="2560">
                  <c:v>25.606664583348902</c:v>
                </c:pt>
                <c:pt idx="2561">
                  <c:v>25.616663583350601</c:v>
                </c:pt>
                <c:pt idx="2562">
                  <c:v>25.626661583344685</c:v>
                </c:pt>
                <c:pt idx="2563">
                  <c:v>25.636660583346384</c:v>
                </c:pt>
                <c:pt idx="2564">
                  <c:v>25.646658583340468</c:v>
                </c:pt>
                <c:pt idx="2565">
                  <c:v>25.656657583342167</c:v>
                </c:pt>
                <c:pt idx="2566">
                  <c:v>25.666655583336251</c:v>
                </c:pt>
                <c:pt idx="2567">
                  <c:v>25.676653583359439</c:v>
                </c:pt>
                <c:pt idx="2568">
                  <c:v>25.686652583361138</c:v>
                </c:pt>
                <c:pt idx="2569">
                  <c:v>25.696650583355222</c:v>
                </c:pt>
                <c:pt idx="2570">
                  <c:v>25.706649583356921</c:v>
                </c:pt>
                <c:pt idx="2571">
                  <c:v>25.716647583351005</c:v>
                </c:pt>
                <c:pt idx="2572">
                  <c:v>25.726646583352704</c:v>
                </c:pt>
                <c:pt idx="2573">
                  <c:v>25.736644583346788</c:v>
                </c:pt>
                <c:pt idx="2574">
                  <c:v>25.746643583348487</c:v>
                </c:pt>
                <c:pt idx="2575">
                  <c:v>25.756641583342571</c:v>
                </c:pt>
                <c:pt idx="2576">
                  <c:v>25.76664058334427</c:v>
                </c:pt>
                <c:pt idx="2577">
                  <c:v>25.776638583338354</c:v>
                </c:pt>
                <c:pt idx="2578">
                  <c:v>25.786637583340053</c:v>
                </c:pt>
                <c:pt idx="2579">
                  <c:v>25.796635583334137</c:v>
                </c:pt>
                <c:pt idx="2580">
                  <c:v>25.806633583357325</c:v>
                </c:pt>
                <c:pt idx="2581">
                  <c:v>25.816632583359024</c:v>
                </c:pt>
                <c:pt idx="2582">
                  <c:v>25.826630833355011</c:v>
                </c:pt>
                <c:pt idx="2583">
                  <c:v>25.83662983335671</c:v>
                </c:pt>
                <c:pt idx="2584">
                  <c:v>25.846627833350794</c:v>
                </c:pt>
                <c:pt idx="2585">
                  <c:v>25.856626833352493</c:v>
                </c:pt>
                <c:pt idx="2586">
                  <c:v>25.866624833346577</c:v>
                </c:pt>
                <c:pt idx="2587">
                  <c:v>25.876623833348276</c:v>
                </c:pt>
                <c:pt idx="2588">
                  <c:v>25.88662183334236</c:v>
                </c:pt>
                <c:pt idx="2589">
                  <c:v>25.896620833344059</c:v>
                </c:pt>
                <c:pt idx="2590">
                  <c:v>25.906618833338143</c:v>
                </c:pt>
                <c:pt idx="2591">
                  <c:v>25.916616833361331</c:v>
                </c:pt>
                <c:pt idx="2592">
                  <c:v>25.926615833333926</c:v>
                </c:pt>
                <c:pt idx="2593">
                  <c:v>25.936613833357114</c:v>
                </c:pt>
                <c:pt idx="2594">
                  <c:v>25.946612833358813</c:v>
                </c:pt>
                <c:pt idx="2595">
                  <c:v>25.956610833352897</c:v>
                </c:pt>
                <c:pt idx="2596">
                  <c:v>25.966609833354596</c:v>
                </c:pt>
                <c:pt idx="2597">
                  <c:v>25.97660783334868</c:v>
                </c:pt>
                <c:pt idx="2598">
                  <c:v>25.986606833350379</c:v>
                </c:pt>
                <c:pt idx="2599">
                  <c:v>25.996604833344463</c:v>
                </c:pt>
                <c:pt idx="2600">
                  <c:v>26.006603833346162</c:v>
                </c:pt>
                <c:pt idx="2601">
                  <c:v>26.016601833340246</c:v>
                </c:pt>
                <c:pt idx="2602">
                  <c:v>26.026600833341945</c:v>
                </c:pt>
                <c:pt idx="2603">
                  <c:v>26.036598833336029</c:v>
                </c:pt>
                <c:pt idx="2604">
                  <c:v>26.046596833359217</c:v>
                </c:pt>
                <c:pt idx="2605">
                  <c:v>26.056595833360916</c:v>
                </c:pt>
                <c:pt idx="2606">
                  <c:v>26.066593833355</c:v>
                </c:pt>
                <c:pt idx="2607">
                  <c:v>26.076592833356699</c:v>
                </c:pt>
                <c:pt idx="2608">
                  <c:v>26.086590833350783</c:v>
                </c:pt>
                <c:pt idx="2609">
                  <c:v>26.096589833352482</c:v>
                </c:pt>
                <c:pt idx="2610">
                  <c:v>26.106587833346566</c:v>
                </c:pt>
                <c:pt idx="2611">
                  <c:v>26.116586833348265</c:v>
                </c:pt>
                <c:pt idx="2612">
                  <c:v>26.126584833342349</c:v>
                </c:pt>
                <c:pt idx="2613">
                  <c:v>26.136583833344048</c:v>
                </c:pt>
                <c:pt idx="2614">
                  <c:v>26.146581833338132</c:v>
                </c:pt>
                <c:pt idx="2615">
                  <c:v>26.156580833339831</c:v>
                </c:pt>
                <c:pt idx="2616">
                  <c:v>26.166578833333915</c:v>
                </c:pt>
                <c:pt idx="2617">
                  <c:v>26.176576833357103</c:v>
                </c:pt>
                <c:pt idx="2618">
                  <c:v>26.186575833358802</c:v>
                </c:pt>
                <c:pt idx="2619">
                  <c:v>26.196573833352886</c:v>
                </c:pt>
                <c:pt idx="2620">
                  <c:v>26.206572833354585</c:v>
                </c:pt>
                <c:pt idx="2621">
                  <c:v>26.216570833348669</c:v>
                </c:pt>
                <c:pt idx="2622">
                  <c:v>26.226569833350368</c:v>
                </c:pt>
                <c:pt idx="2623">
                  <c:v>26.236567833344452</c:v>
                </c:pt>
                <c:pt idx="2624">
                  <c:v>26.246566833346151</c:v>
                </c:pt>
                <c:pt idx="2625">
                  <c:v>26.256564833340235</c:v>
                </c:pt>
                <c:pt idx="2626">
                  <c:v>26.266563833341934</c:v>
                </c:pt>
                <c:pt idx="2627">
                  <c:v>26.276561833336018</c:v>
                </c:pt>
                <c:pt idx="2628">
                  <c:v>26.286560833337717</c:v>
                </c:pt>
                <c:pt idx="2629">
                  <c:v>26.296558833360905</c:v>
                </c:pt>
                <c:pt idx="2630">
                  <c:v>26.306556833354989</c:v>
                </c:pt>
                <c:pt idx="2631">
                  <c:v>26.316555833356688</c:v>
                </c:pt>
                <c:pt idx="2632">
                  <c:v>26.326553833350772</c:v>
                </c:pt>
                <c:pt idx="2633">
                  <c:v>26.336552833352471</c:v>
                </c:pt>
                <c:pt idx="2634">
                  <c:v>26.346550833346555</c:v>
                </c:pt>
                <c:pt idx="2635">
                  <c:v>26.356549833348254</c:v>
                </c:pt>
                <c:pt idx="2636">
                  <c:v>26.366547833342338</c:v>
                </c:pt>
                <c:pt idx="2637">
                  <c:v>26.376546833344037</c:v>
                </c:pt>
                <c:pt idx="2638">
                  <c:v>26.386544833338121</c:v>
                </c:pt>
                <c:pt idx="2639">
                  <c:v>26.39654383333982</c:v>
                </c:pt>
                <c:pt idx="2640">
                  <c:v>26.406541833333904</c:v>
                </c:pt>
                <c:pt idx="2641">
                  <c:v>26.416540833335603</c:v>
                </c:pt>
                <c:pt idx="2642">
                  <c:v>26.426538833358791</c:v>
                </c:pt>
                <c:pt idx="2643">
                  <c:v>26.436536833352875</c:v>
                </c:pt>
                <c:pt idx="2644">
                  <c:v>26.446535833354574</c:v>
                </c:pt>
                <c:pt idx="2645">
                  <c:v>26.456533833348658</c:v>
                </c:pt>
                <c:pt idx="2646">
                  <c:v>26.466532833350357</c:v>
                </c:pt>
                <c:pt idx="2647">
                  <c:v>26.476530833344441</c:v>
                </c:pt>
                <c:pt idx="2648">
                  <c:v>26.48652983334614</c:v>
                </c:pt>
                <c:pt idx="2649">
                  <c:v>26.496527833340224</c:v>
                </c:pt>
                <c:pt idx="2650">
                  <c:v>26.506526833341923</c:v>
                </c:pt>
                <c:pt idx="2651">
                  <c:v>26.516524833336007</c:v>
                </c:pt>
                <c:pt idx="2652">
                  <c:v>26.526523833337706</c:v>
                </c:pt>
                <c:pt idx="2653">
                  <c:v>26.536521833360894</c:v>
                </c:pt>
                <c:pt idx="2654">
                  <c:v>26.546520833333489</c:v>
                </c:pt>
                <c:pt idx="2655">
                  <c:v>26.556518833356677</c:v>
                </c:pt>
                <c:pt idx="2656">
                  <c:v>26.566517833358375</c:v>
                </c:pt>
                <c:pt idx="2657">
                  <c:v>26.57651583335246</c:v>
                </c:pt>
                <c:pt idx="2658">
                  <c:v>26.586513833346544</c:v>
                </c:pt>
                <c:pt idx="2659">
                  <c:v>26.596512833348243</c:v>
                </c:pt>
                <c:pt idx="2660">
                  <c:v>26.606510833342327</c:v>
                </c:pt>
                <c:pt idx="2661">
                  <c:v>26.616509833344026</c:v>
                </c:pt>
                <c:pt idx="2662">
                  <c:v>26.62650783333811</c:v>
                </c:pt>
                <c:pt idx="2663">
                  <c:v>26.636506833339809</c:v>
                </c:pt>
                <c:pt idx="2664">
                  <c:v>26.646504833333893</c:v>
                </c:pt>
                <c:pt idx="2665">
                  <c:v>26.656503833335591</c:v>
                </c:pt>
                <c:pt idx="2666">
                  <c:v>26.66650183335878</c:v>
                </c:pt>
                <c:pt idx="2667">
                  <c:v>26.676500833360478</c:v>
                </c:pt>
                <c:pt idx="2668">
                  <c:v>26.686498833354563</c:v>
                </c:pt>
                <c:pt idx="2669">
                  <c:v>26.696497833356261</c:v>
                </c:pt>
                <c:pt idx="2670">
                  <c:v>26.706495833350345</c:v>
                </c:pt>
                <c:pt idx="2671">
                  <c:v>26.716494833352044</c:v>
                </c:pt>
                <c:pt idx="2672">
                  <c:v>26.726492833346128</c:v>
                </c:pt>
                <c:pt idx="2673">
                  <c:v>26.736490833340213</c:v>
                </c:pt>
                <c:pt idx="2674">
                  <c:v>26.746489833341911</c:v>
                </c:pt>
                <c:pt idx="2675">
                  <c:v>26.756487833335996</c:v>
                </c:pt>
                <c:pt idx="2676">
                  <c:v>26.766486833337694</c:v>
                </c:pt>
                <c:pt idx="2677">
                  <c:v>26.776484833360882</c:v>
                </c:pt>
                <c:pt idx="2678">
                  <c:v>26.786483833333477</c:v>
                </c:pt>
                <c:pt idx="2679">
                  <c:v>26.796481833356665</c:v>
                </c:pt>
                <c:pt idx="2680">
                  <c:v>26.806480833358364</c:v>
                </c:pt>
                <c:pt idx="2681">
                  <c:v>26.816478833352448</c:v>
                </c:pt>
                <c:pt idx="2682">
                  <c:v>26.826477708353195</c:v>
                </c:pt>
                <c:pt idx="2683">
                  <c:v>26.83647570834728</c:v>
                </c:pt>
                <c:pt idx="2684">
                  <c:v>26.846474708348978</c:v>
                </c:pt>
                <c:pt idx="2685">
                  <c:v>26.856472708343063</c:v>
                </c:pt>
                <c:pt idx="2686">
                  <c:v>26.866470708337147</c:v>
                </c:pt>
                <c:pt idx="2687">
                  <c:v>26.876469708338846</c:v>
                </c:pt>
                <c:pt idx="2688">
                  <c:v>26.886467708362034</c:v>
                </c:pt>
                <c:pt idx="2689">
                  <c:v>26.896466708334628</c:v>
                </c:pt>
                <c:pt idx="2690">
                  <c:v>26.906464708357817</c:v>
                </c:pt>
                <c:pt idx="2691">
                  <c:v>26.916463708359515</c:v>
                </c:pt>
                <c:pt idx="2692">
                  <c:v>26.9264617083536</c:v>
                </c:pt>
                <c:pt idx="2693">
                  <c:v>26.936460708355298</c:v>
                </c:pt>
                <c:pt idx="2694">
                  <c:v>26.946458708349383</c:v>
                </c:pt>
                <c:pt idx="2695">
                  <c:v>26.956457708351081</c:v>
                </c:pt>
                <c:pt idx="2696">
                  <c:v>26.966455708345165</c:v>
                </c:pt>
                <c:pt idx="2697">
                  <c:v>26.976454708346864</c:v>
                </c:pt>
                <c:pt idx="2698">
                  <c:v>26.986452708340948</c:v>
                </c:pt>
                <c:pt idx="2699">
                  <c:v>26.996451708342647</c:v>
                </c:pt>
                <c:pt idx="2700">
                  <c:v>27.006449708336731</c:v>
                </c:pt>
                <c:pt idx="2701">
                  <c:v>27.01644870833843</c:v>
                </c:pt>
                <c:pt idx="2702">
                  <c:v>27.026446708361618</c:v>
                </c:pt>
                <c:pt idx="2703">
                  <c:v>27.036445708334213</c:v>
                </c:pt>
                <c:pt idx="2704">
                  <c:v>27.046443708357401</c:v>
                </c:pt>
                <c:pt idx="2705">
                  <c:v>27.056441708351485</c:v>
                </c:pt>
                <c:pt idx="2706">
                  <c:v>27.066440708353184</c:v>
                </c:pt>
                <c:pt idx="2707">
                  <c:v>27.076438708347268</c:v>
                </c:pt>
                <c:pt idx="2708">
                  <c:v>27.086437708348967</c:v>
                </c:pt>
                <c:pt idx="2709">
                  <c:v>27.096435708343051</c:v>
                </c:pt>
                <c:pt idx="2710">
                  <c:v>27.10643470834475</c:v>
                </c:pt>
                <c:pt idx="2711">
                  <c:v>27.116432708338834</c:v>
                </c:pt>
                <c:pt idx="2712">
                  <c:v>27.126431708340533</c:v>
                </c:pt>
                <c:pt idx="2713">
                  <c:v>27.136429708334617</c:v>
                </c:pt>
                <c:pt idx="2714">
                  <c:v>27.146428708336316</c:v>
                </c:pt>
                <c:pt idx="2715">
                  <c:v>27.156426708359504</c:v>
                </c:pt>
                <c:pt idx="2716">
                  <c:v>27.166425708361203</c:v>
                </c:pt>
                <c:pt idx="2717">
                  <c:v>27.176423708355287</c:v>
                </c:pt>
                <c:pt idx="2718">
                  <c:v>27.186422708356986</c:v>
                </c:pt>
                <c:pt idx="2719">
                  <c:v>27.19642070835107</c:v>
                </c:pt>
                <c:pt idx="2720">
                  <c:v>27.206418708345154</c:v>
                </c:pt>
                <c:pt idx="2721">
                  <c:v>27.216417708346853</c:v>
                </c:pt>
                <c:pt idx="2722">
                  <c:v>27.226415708340937</c:v>
                </c:pt>
                <c:pt idx="2723">
                  <c:v>27.236414708342636</c:v>
                </c:pt>
                <c:pt idx="2724">
                  <c:v>27.24641270833672</c:v>
                </c:pt>
                <c:pt idx="2725">
                  <c:v>27.256411708338419</c:v>
                </c:pt>
                <c:pt idx="2726">
                  <c:v>27.266409708361607</c:v>
                </c:pt>
                <c:pt idx="2727">
                  <c:v>27.276408708334202</c:v>
                </c:pt>
                <c:pt idx="2728">
                  <c:v>27.28640670835739</c:v>
                </c:pt>
                <c:pt idx="2729">
                  <c:v>27.296405708359089</c:v>
                </c:pt>
                <c:pt idx="2730">
                  <c:v>27.306403708353173</c:v>
                </c:pt>
                <c:pt idx="2731">
                  <c:v>27.316402708354872</c:v>
                </c:pt>
                <c:pt idx="2732">
                  <c:v>27.326400708348956</c:v>
                </c:pt>
                <c:pt idx="2733">
                  <c:v>27.336399708350655</c:v>
                </c:pt>
                <c:pt idx="2734">
                  <c:v>27.346397708344739</c:v>
                </c:pt>
                <c:pt idx="2735">
                  <c:v>27.356396708346438</c:v>
                </c:pt>
                <c:pt idx="2736">
                  <c:v>27.366394708340522</c:v>
                </c:pt>
                <c:pt idx="2737">
                  <c:v>27.376393708342221</c:v>
                </c:pt>
                <c:pt idx="2738">
                  <c:v>27.386391708336305</c:v>
                </c:pt>
                <c:pt idx="2739">
                  <c:v>27.396390708338004</c:v>
                </c:pt>
                <c:pt idx="2740">
                  <c:v>27.406388708361192</c:v>
                </c:pt>
                <c:pt idx="2741">
                  <c:v>27.416386708355276</c:v>
                </c:pt>
                <c:pt idx="2742">
                  <c:v>27.426385708356975</c:v>
                </c:pt>
                <c:pt idx="2743">
                  <c:v>27.436383708351059</c:v>
                </c:pt>
                <c:pt idx="2744">
                  <c:v>27.446382708352758</c:v>
                </c:pt>
                <c:pt idx="2745">
                  <c:v>27.456380708346842</c:v>
                </c:pt>
                <c:pt idx="2746">
                  <c:v>27.466379708348541</c:v>
                </c:pt>
                <c:pt idx="2747">
                  <c:v>27.476377708342625</c:v>
                </c:pt>
                <c:pt idx="2748">
                  <c:v>27.486376708344324</c:v>
                </c:pt>
                <c:pt idx="2749">
                  <c:v>27.496374708338408</c:v>
                </c:pt>
                <c:pt idx="2750">
                  <c:v>27.506373708340107</c:v>
                </c:pt>
                <c:pt idx="2751">
                  <c:v>27.516371708334191</c:v>
                </c:pt>
                <c:pt idx="2752">
                  <c:v>27.52637070833589</c:v>
                </c:pt>
                <c:pt idx="2753">
                  <c:v>27.536368708359078</c:v>
                </c:pt>
                <c:pt idx="2754">
                  <c:v>27.546367708360776</c:v>
                </c:pt>
                <c:pt idx="2755">
                  <c:v>27.556365708354861</c:v>
                </c:pt>
                <c:pt idx="2756">
                  <c:v>27.566363708348945</c:v>
                </c:pt>
                <c:pt idx="2757">
                  <c:v>27.576362708350644</c:v>
                </c:pt>
                <c:pt idx="2758">
                  <c:v>27.586361708352342</c:v>
                </c:pt>
                <c:pt idx="2759">
                  <c:v>27.596359708346426</c:v>
                </c:pt>
                <c:pt idx="2760">
                  <c:v>27.606357708340511</c:v>
                </c:pt>
                <c:pt idx="2761">
                  <c:v>27.616356708342209</c:v>
                </c:pt>
                <c:pt idx="2762">
                  <c:v>27.626354708336294</c:v>
                </c:pt>
                <c:pt idx="2763">
                  <c:v>27.636353708337992</c:v>
                </c:pt>
                <c:pt idx="2764">
                  <c:v>27.64635170836118</c:v>
                </c:pt>
                <c:pt idx="2765">
                  <c:v>27.656350708333775</c:v>
                </c:pt>
                <c:pt idx="2766">
                  <c:v>27.666348708356963</c:v>
                </c:pt>
                <c:pt idx="2767">
                  <c:v>27.676347708358662</c:v>
                </c:pt>
                <c:pt idx="2768">
                  <c:v>27.686345708352746</c:v>
                </c:pt>
                <c:pt idx="2769">
                  <c:v>27.696344708354445</c:v>
                </c:pt>
                <c:pt idx="2770">
                  <c:v>27.706342708348529</c:v>
                </c:pt>
                <c:pt idx="2771">
                  <c:v>27.716341708350228</c:v>
                </c:pt>
                <c:pt idx="2772">
                  <c:v>27.726339708344312</c:v>
                </c:pt>
                <c:pt idx="2773">
                  <c:v>27.736338708346011</c:v>
                </c:pt>
                <c:pt idx="2774">
                  <c:v>27.746336708340095</c:v>
                </c:pt>
                <c:pt idx="2775">
                  <c:v>27.756335708341794</c:v>
                </c:pt>
                <c:pt idx="2776">
                  <c:v>27.766333708335878</c:v>
                </c:pt>
                <c:pt idx="2777">
                  <c:v>27.776332708337577</c:v>
                </c:pt>
                <c:pt idx="2778">
                  <c:v>27.786330708360765</c:v>
                </c:pt>
                <c:pt idx="2779">
                  <c:v>27.796328708354849</c:v>
                </c:pt>
                <c:pt idx="2780">
                  <c:v>27.806327708356548</c:v>
                </c:pt>
                <c:pt idx="2781">
                  <c:v>27.816325708350632</c:v>
                </c:pt>
                <c:pt idx="2782">
                  <c:v>27.826323833345668</c:v>
                </c:pt>
                <c:pt idx="2783">
                  <c:v>27.836321833339753</c:v>
                </c:pt>
                <c:pt idx="2784">
                  <c:v>27.846320833341451</c:v>
                </c:pt>
                <c:pt idx="2785">
                  <c:v>27.856318833335536</c:v>
                </c:pt>
                <c:pt idx="2786">
                  <c:v>27.866317833337234</c:v>
                </c:pt>
                <c:pt idx="2787">
                  <c:v>27.876315833360422</c:v>
                </c:pt>
                <c:pt idx="2788">
                  <c:v>27.886314833362121</c:v>
                </c:pt>
                <c:pt idx="2789">
                  <c:v>27.896312833356205</c:v>
                </c:pt>
                <c:pt idx="2790">
                  <c:v>27.906311833357904</c:v>
                </c:pt>
                <c:pt idx="2791">
                  <c:v>27.916309833351988</c:v>
                </c:pt>
                <c:pt idx="2792">
                  <c:v>27.926308833353687</c:v>
                </c:pt>
                <c:pt idx="2793">
                  <c:v>27.936306833347771</c:v>
                </c:pt>
                <c:pt idx="2794">
                  <c:v>27.94630583334947</c:v>
                </c:pt>
                <c:pt idx="2795">
                  <c:v>27.956303833343554</c:v>
                </c:pt>
                <c:pt idx="2796">
                  <c:v>27.966302833345253</c:v>
                </c:pt>
                <c:pt idx="2797">
                  <c:v>27.976300833339337</c:v>
                </c:pt>
                <c:pt idx="2798">
                  <c:v>27.986299833341036</c:v>
                </c:pt>
                <c:pt idx="2799">
                  <c:v>27.99629783333512</c:v>
                </c:pt>
                <c:pt idx="2800">
                  <c:v>28.006296833336819</c:v>
                </c:pt>
                <c:pt idx="2801">
                  <c:v>28.016294833360007</c:v>
                </c:pt>
                <c:pt idx="2802">
                  <c:v>28.026293833361706</c:v>
                </c:pt>
                <c:pt idx="2803">
                  <c:v>28.03629183335579</c:v>
                </c:pt>
                <c:pt idx="2804">
                  <c:v>28.046290833357489</c:v>
                </c:pt>
                <c:pt idx="2805">
                  <c:v>28.056288833351573</c:v>
                </c:pt>
                <c:pt idx="2806">
                  <c:v>28.066286833345657</c:v>
                </c:pt>
                <c:pt idx="2807">
                  <c:v>28.076285833347356</c:v>
                </c:pt>
                <c:pt idx="2808">
                  <c:v>28.08628383334144</c:v>
                </c:pt>
                <c:pt idx="2809">
                  <c:v>28.096282833343139</c:v>
                </c:pt>
                <c:pt idx="2810">
                  <c:v>28.106280833337223</c:v>
                </c:pt>
                <c:pt idx="2811">
                  <c:v>28.116279833338922</c:v>
                </c:pt>
                <c:pt idx="2812">
                  <c:v>28.12627783336211</c:v>
                </c:pt>
                <c:pt idx="2813">
                  <c:v>28.136276833334705</c:v>
                </c:pt>
                <c:pt idx="2814">
                  <c:v>28.146274833357893</c:v>
                </c:pt>
                <c:pt idx="2815">
                  <c:v>28.156273833359592</c:v>
                </c:pt>
                <c:pt idx="2816">
                  <c:v>28.166271833353676</c:v>
                </c:pt>
                <c:pt idx="2817">
                  <c:v>28.176270833355375</c:v>
                </c:pt>
                <c:pt idx="2818">
                  <c:v>28.186268833349459</c:v>
                </c:pt>
                <c:pt idx="2819">
                  <c:v>28.196267833351158</c:v>
                </c:pt>
                <c:pt idx="2820">
                  <c:v>28.206265833345242</c:v>
                </c:pt>
                <c:pt idx="2821">
                  <c:v>28.216264833346941</c:v>
                </c:pt>
                <c:pt idx="2822">
                  <c:v>28.226262833341025</c:v>
                </c:pt>
                <c:pt idx="2823">
                  <c:v>28.236261833342724</c:v>
                </c:pt>
                <c:pt idx="2824">
                  <c:v>28.246259833336808</c:v>
                </c:pt>
                <c:pt idx="2825">
                  <c:v>28.256258833338507</c:v>
                </c:pt>
                <c:pt idx="2826">
                  <c:v>28.266256833361695</c:v>
                </c:pt>
                <c:pt idx="2827">
                  <c:v>28.276255833334289</c:v>
                </c:pt>
                <c:pt idx="2828">
                  <c:v>28.286253833357478</c:v>
                </c:pt>
                <c:pt idx="2829">
                  <c:v>28.296252833359176</c:v>
                </c:pt>
                <c:pt idx="2830">
                  <c:v>28.306250833353261</c:v>
                </c:pt>
                <c:pt idx="2831">
                  <c:v>28.316248833347345</c:v>
                </c:pt>
                <c:pt idx="2832">
                  <c:v>28.326247833349044</c:v>
                </c:pt>
                <c:pt idx="2833">
                  <c:v>28.336245833343128</c:v>
                </c:pt>
                <c:pt idx="2834">
                  <c:v>28.346244833344826</c:v>
                </c:pt>
                <c:pt idx="2835">
                  <c:v>28.356242833338911</c:v>
                </c:pt>
                <c:pt idx="2836">
                  <c:v>28.366241833340609</c:v>
                </c:pt>
                <c:pt idx="2837">
                  <c:v>28.376239833334694</c:v>
                </c:pt>
                <c:pt idx="2838">
                  <c:v>28.386238833336392</c:v>
                </c:pt>
                <c:pt idx="2839">
                  <c:v>28.39623683335958</c:v>
                </c:pt>
                <c:pt idx="2840">
                  <c:v>28.406235833361279</c:v>
                </c:pt>
                <c:pt idx="2841">
                  <c:v>28.416233833355363</c:v>
                </c:pt>
                <c:pt idx="2842">
                  <c:v>28.426232833357062</c:v>
                </c:pt>
                <c:pt idx="2843">
                  <c:v>28.436230833351146</c:v>
                </c:pt>
                <c:pt idx="2844">
                  <c:v>28.446229833352845</c:v>
                </c:pt>
                <c:pt idx="2845">
                  <c:v>28.456227833346929</c:v>
                </c:pt>
                <c:pt idx="2846">
                  <c:v>28.466226833348628</c:v>
                </c:pt>
                <c:pt idx="2847">
                  <c:v>28.476224833342712</c:v>
                </c:pt>
                <c:pt idx="2848">
                  <c:v>28.486223833344411</c:v>
                </c:pt>
                <c:pt idx="2849">
                  <c:v>28.496221833338495</c:v>
                </c:pt>
                <c:pt idx="2850">
                  <c:v>28.506220833340194</c:v>
                </c:pt>
                <c:pt idx="2851">
                  <c:v>28.516218833334278</c:v>
                </c:pt>
                <c:pt idx="2852">
                  <c:v>28.526217833335977</c:v>
                </c:pt>
                <c:pt idx="2853">
                  <c:v>28.536215833359165</c:v>
                </c:pt>
                <c:pt idx="2854">
                  <c:v>28.546214833360864</c:v>
                </c:pt>
                <c:pt idx="2855">
                  <c:v>28.556212833354948</c:v>
                </c:pt>
                <c:pt idx="2856">
                  <c:v>28.566211833356647</c:v>
                </c:pt>
                <c:pt idx="2857">
                  <c:v>28.576209833350731</c:v>
                </c:pt>
                <c:pt idx="2858">
                  <c:v>28.58620883335243</c:v>
                </c:pt>
                <c:pt idx="2859">
                  <c:v>28.596206833346514</c:v>
                </c:pt>
                <c:pt idx="2860">
                  <c:v>28.606204833340598</c:v>
                </c:pt>
                <c:pt idx="2861">
                  <c:v>28.616203833342297</c:v>
                </c:pt>
                <c:pt idx="2862">
                  <c:v>28.626201833336381</c:v>
                </c:pt>
                <c:pt idx="2863">
                  <c:v>28.63620083333808</c:v>
                </c:pt>
                <c:pt idx="2864">
                  <c:v>28.646198833361268</c:v>
                </c:pt>
                <c:pt idx="2865">
                  <c:v>28.656197833333863</c:v>
                </c:pt>
                <c:pt idx="2866">
                  <c:v>28.666195833357051</c:v>
                </c:pt>
                <c:pt idx="2867">
                  <c:v>28.67619483335875</c:v>
                </c:pt>
                <c:pt idx="2868">
                  <c:v>28.686192833352834</c:v>
                </c:pt>
                <c:pt idx="2869">
                  <c:v>28.696191833354533</c:v>
                </c:pt>
                <c:pt idx="2870">
                  <c:v>28.706189833348617</c:v>
                </c:pt>
                <c:pt idx="2871">
                  <c:v>28.716188833350316</c:v>
                </c:pt>
                <c:pt idx="2872">
                  <c:v>28.7261868333444</c:v>
                </c:pt>
                <c:pt idx="2873">
                  <c:v>28.736185833346099</c:v>
                </c:pt>
                <c:pt idx="2874">
                  <c:v>28.746183833340183</c:v>
                </c:pt>
                <c:pt idx="2875">
                  <c:v>28.756182833341882</c:v>
                </c:pt>
                <c:pt idx="2876">
                  <c:v>28.766180833335966</c:v>
                </c:pt>
                <c:pt idx="2877">
                  <c:v>28.776179833337665</c:v>
                </c:pt>
                <c:pt idx="2878">
                  <c:v>28.786177833360853</c:v>
                </c:pt>
                <c:pt idx="2879">
                  <c:v>28.796176833333448</c:v>
                </c:pt>
                <c:pt idx="2880">
                  <c:v>28.806174833356636</c:v>
                </c:pt>
                <c:pt idx="2881">
                  <c:v>28.816173833358334</c:v>
                </c:pt>
                <c:pt idx="2882">
                  <c:v>28.8261716250272</c:v>
                </c:pt>
                <c:pt idx="2883">
                  <c:v>28.836170625028899</c:v>
                </c:pt>
                <c:pt idx="2884">
                  <c:v>28.846168625022983</c:v>
                </c:pt>
                <c:pt idx="2885">
                  <c:v>28.856167625024682</c:v>
                </c:pt>
                <c:pt idx="2886">
                  <c:v>28.866165625018766</c:v>
                </c:pt>
                <c:pt idx="2887">
                  <c:v>28.876164625020465</c:v>
                </c:pt>
                <c:pt idx="2888">
                  <c:v>28.886162625014549</c:v>
                </c:pt>
                <c:pt idx="2889">
                  <c:v>28.896161625016248</c:v>
                </c:pt>
                <c:pt idx="2890">
                  <c:v>28.906159625010332</c:v>
                </c:pt>
                <c:pt idx="2891">
                  <c:v>28.916158625012031</c:v>
                </c:pt>
                <c:pt idx="2892">
                  <c:v>28.926156625006115</c:v>
                </c:pt>
                <c:pt idx="2893">
                  <c:v>28.936154625000199</c:v>
                </c:pt>
                <c:pt idx="2894">
                  <c:v>28.946153625001898</c:v>
                </c:pt>
                <c:pt idx="2895">
                  <c:v>28.956152625003597</c:v>
                </c:pt>
                <c:pt idx="2896">
                  <c:v>28.966150625026785</c:v>
                </c:pt>
                <c:pt idx="2897">
                  <c:v>28.976148625020869</c:v>
                </c:pt>
                <c:pt idx="2898">
                  <c:v>28.986147625022568</c:v>
                </c:pt>
                <c:pt idx="2899">
                  <c:v>28.996145625016652</c:v>
                </c:pt>
                <c:pt idx="2900">
                  <c:v>29.006144625018351</c:v>
                </c:pt>
                <c:pt idx="2901">
                  <c:v>29.016142625012435</c:v>
                </c:pt>
                <c:pt idx="2902">
                  <c:v>29.026141625014134</c:v>
                </c:pt>
                <c:pt idx="2903">
                  <c:v>29.036139625008218</c:v>
                </c:pt>
                <c:pt idx="2904">
                  <c:v>29.046138625009917</c:v>
                </c:pt>
                <c:pt idx="2905">
                  <c:v>29.056136625004001</c:v>
                </c:pt>
                <c:pt idx="2906">
                  <c:v>29.0661356250057</c:v>
                </c:pt>
                <c:pt idx="2907">
                  <c:v>29.076133625028888</c:v>
                </c:pt>
                <c:pt idx="2908">
                  <c:v>29.086132625001483</c:v>
                </c:pt>
                <c:pt idx="2909">
                  <c:v>29.096130625024671</c:v>
                </c:pt>
                <c:pt idx="2910">
                  <c:v>29.106129625026369</c:v>
                </c:pt>
                <c:pt idx="2911">
                  <c:v>29.116127625020454</c:v>
                </c:pt>
                <c:pt idx="2912">
                  <c:v>29.126126625022152</c:v>
                </c:pt>
                <c:pt idx="2913">
                  <c:v>29.136124625016237</c:v>
                </c:pt>
                <c:pt idx="2914">
                  <c:v>29.146123625017935</c:v>
                </c:pt>
                <c:pt idx="2915">
                  <c:v>29.15612162501202</c:v>
                </c:pt>
                <c:pt idx="2916">
                  <c:v>29.166120625013718</c:v>
                </c:pt>
                <c:pt idx="2917">
                  <c:v>29.176118625007803</c:v>
                </c:pt>
                <c:pt idx="2918">
                  <c:v>29.186117625009501</c:v>
                </c:pt>
                <c:pt idx="2919">
                  <c:v>29.196115625003586</c:v>
                </c:pt>
                <c:pt idx="2920">
                  <c:v>29.206114625005284</c:v>
                </c:pt>
                <c:pt idx="2921">
                  <c:v>29.216112625028472</c:v>
                </c:pt>
                <c:pt idx="2922">
                  <c:v>29.226111625001067</c:v>
                </c:pt>
                <c:pt idx="2923">
                  <c:v>29.236109625024255</c:v>
                </c:pt>
                <c:pt idx="2924">
                  <c:v>29.246108625025954</c:v>
                </c:pt>
                <c:pt idx="2925">
                  <c:v>29.256106625020038</c:v>
                </c:pt>
                <c:pt idx="2926">
                  <c:v>29.266105625021737</c:v>
                </c:pt>
                <c:pt idx="2927">
                  <c:v>29.276103625015821</c:v>
                </c:pt>
                <c:pt idx="2928">
                  <c:v>29.28610262501752</c:v>
                </c:pt>
                <c:pt idx="2929">
                  <c:v>29.296100625011604</c:v>
                </c:pt>
                <c:pt idx="2930">
                  <c:v>29.306099625013303</c:v>
                </c:pt>
                <c:pt idx="2931">
                  <c:v>29.316097625007387</c:v>
                </c:pt>
                <c:pt idx="2932">
                  <c:v>29.326096625009086</c:v>
                </c:pt>
                <c:pt idx="2933">
                  <c:v>29.33609462500317</c:v>
                </c:pt>
                <c:pt idx="2934">
                  <c:v>29.346093625004869</c:v>
                </c:pt>
                <c:pt idx="2935">
                  <c:v>29.356091625028057</c:v>
                </c:pt>
                <c:pt idx="2936">
                  <c:v>29.366090625000652</c:v>
                </c:pt>
                <c:pt idx="2937">
                  <c:v>29.37608862502384</c:v>
                </c:pt>
                <c:pt idx="2938">
                  <c:v>29.386087625025539</c:v>
                </c:pt>
                <c:pt idx="2939">
                  <c:v>29.396085625019623</c:v>
                </c:pt>
                <c:pt idx="2940">
                  <c:v>29.406084625021322</c:v>
                </c:pt>
                <c:pt idx="2941">
                  <c:v>29.416082625015406</c:v>
                </c:pt>
                <c:pt idx="2942">
                  <c:v>29.426081625017105</c:v>
                </c:pt>
                <c:pt idx="2943">
                  <c:v>29.436079625011189</c:v>
                </c:pt>
                <c:pt idx="2944">
                  <c:v>29.446077625005273</c:v>
                </c:pt>
                <c:pt idx="2945">
                  <c:v>29.456076625006972</c:v>
                </c:pt>
                <c:pt idx="2946">
                  <c:v>29.466074625001056</c:v>
                </c:pt>
                <c:pt idx="2947">
                  <c:v>29.476073625002755</c:v>
                </c:pt>
                <c:pt idx="2948">
                  <c:v>29.486071625025943</c:v>
                </c:pt>
                <c:pt idx="2949">
                  <c:v>29.496070625027642</c:v>
                </c:pt>
                <c:pt idx="2950">
                  <c:v>29.506068625021726</c:v>
                </c:pt>
                <c:pt idx="2951">
                  <c:v>29.516067625023425</c:v>
                </c:pt>
                <c:pt idx="2952">
                  <c:v>29.526065625017509</c:v>
                </c:pt>
                <c:pt idx="2953">
                  <c:v>29.536064625019208</c:v>
                </c:pt>
                <c:pt idx="2954">
                  <c:v>29.546062625013292</c:v>
                </c:pt>
                <c:pt idx="2955">
                  <c:v>29.556061625014991</c:v>
                </c:pt>
                <c:pt idx="2956">
                  <c:v>29.566059625009075</c:v>
                </c:pt>
                <c:pt idx="2957">
                  <c:v>29.576058625010774</c:v>
                </c:pt>
                <c:pt idx="2958">
                  <c:v>29.586056625004858</c:v>
                </c:pt>
                <c:pt idx="2959">
                  <c:v>29.596055625006557</c:v>
                </c:pt>
                <c:pt idx="2960">
                  <c:v>29.606053625000641</c:v>
                </c:pt>
                <c:pt idx="2961">
                  <c:v>29.616052625002339</c:v>
                </c:pt>
                <c:pt idx="2962">
                  <c:v>29.626050625025528</c:v>
                </c:pt>
                <c:pt idx="2963">
                  <c:v>29.636049625027226</c:v>
                </c:pt>
                <c:pt idx="2964">
                  <c:v>29.646047625021311</c:v>
                </c:pt>
                <c:pt idx="2965">
                  <c:v>29.656046625023009</c:v>
                </c:pt>
                <c:pt idx="2966">
                  <c:v>29.666044625017093</c:v>
                </c:pt>
                <c:pt idx="2967">
                  <c:v>29.676043625018792</c:v>
                </c:pt>
                <c:pt idx="2968">
                  <c:v>29.686041625012876</c:v>
                </c:pt>
                <c:pt idx="2969">
                  <c:v>29.696040625014575</c:v>
                </c:pt>
                <c:pt idx="2970">
                  <c:v>29.706038625008659</c:v>
                </c:pt>
                <c:pt idx="2971">
                  <c:v>29.716037625010358</c:v>
                </c:pt>
                <c:pt idx="2972">
                  <c:v>29.726035625004442</c:v>
                </c:pt>
                <c:pt idx="2973">
                  <c:v>29.736034625006141</c:v>
                </c:pt>
                <c:pt idx="2974">
                  <c:v>29.746032625000225</c:v>
                </c:pt>
                <c:pt idx="2975">
                  <c:v>29.756031625001924</c:v>
                </c:pt>
                <c:pt idx="2976">
                  <c:v>29.766029625025112</c:v>
                </c:pt>
                <c:pt idx="2977">
                  <c:v>29.776028625026811</c:v>
                </c:pt>
                <c:pt idx="2978">
                  <c:v>29.786026625020895</c:v>
                </c:pt>
                <c:pt idx="2979">
                  <c:v>29.796025625022594</c:v>
                </c:pt>
                <c:pt idx="2980">
                  <c:v>29.806023625016678</c:v>
                </c:pt>
                <c:pt idx="2981">
                  <c:v>29.816022625018377</c:v>
                </c:pt>
                <c:pt idx="2982">
                  <c:v>29.826020625012461</c:v>
                </c:pt>
                <c:pt idx="2983">
                  <c:v>29.836020500020823</c:v>
                </c:pt>
                <c:pt idx="2984">
                  <c:v>29.846018500014907</c:v>
                </c:pt>
                <c:pt idx="2985">
                  <c:v>29.856017500016605</c:v>
                </c:pt>
                <c:pt idx="2986">
                  <c:v>29.86601550001069</c:v>
                </c:pt>
                <c:pt idx="2987">
                  <c:v>29.876014500012388</c:v>
                </c:pt>
                <c:pt idx="2988">
                  <c:v>29.886012500006473</c:v>
                </c:pt>
                <c:pt idx="2989">
                  <c:v>29.896011500008171</c:v>
                </c:pt>
                <c:pt idx="2990">
                  <c:v>29.906009500002256</c:v>
                </c:pt>
                <c:pt idx="2991">
                  <c:v>29.916008500003954</c:v>
                </c:pt>
                <c:pt idx="2992">
                  <c:v>29.926006500027142</c:v>
                </c:pt>
                <c:pt idx="2993">
                  <c:v>29.936005500028841</c:v>
                </c:pt>
                <c:pt idx="2994">
                  <c:v>29.946003500022925</c:v>
                </c:pt>
                <c:pt idx="2995">
                  <c:v>29.956002500024624</c:v>
                </c:pt>
                <c:pt idx="2996">
                  <c:v>29.966000500018708</c:v>
                </c:pt>
                <c:pt idx="2997">
                  <c:v>29.975999500020407</c:v>
                </c:pt>
                <c:pt idx="2998">
                  <c:v>29.985997500014491</c:v>
                </c:pt>
                <c:pt idx="2999">
                  <c:v>29.99599650001619</c:v>
                </c:pt>
                <c:pt idx="3000">
                  <c:v>30.005994500010274</c:v>
                </c:pt>
                <c:pt idx="3001">
                  <c:v>30.015993500011973</c:v>
                </c:pt>
                <c:pt idx="3002">
                  <c:v>30.025991500006057</c:v>
                </c:pt>
                <c:pt idx="3003">
                  <c:v>30.035990500007756</c:v>
                </c:pt>
                <c:pt idx="3004">
                  <c:v>30.04598850000184</c:v>
                </c:pt>
                <c:pt idx="3005">
                  <c:v>30.055987500003539</c:v>
                </c:pt>
                <c:pt idx="3006">
                  <c:v>30.065985500026727</c:v>
                </c:pt>
                <c:pt idx="3007">
                  <c:v>30.075984500028426</c:v>
                </c:pt>
                <c:pt idx="3008">
                  <c:v>30.08598250002251</c:v>
                </c:pt>
                <c:pt idx="3009">
                  <c:v>30.095981500024209</c:v>
                </c:pt>
                <c:pt idx="3010">
                  <c:v>30.105979500018293</c:v>
                </c:pt>
                <c:pt idx="3011">
                  <c:v>30.115978500019992</c:v>
                </c:pt>
                <c:pt idx="3012">
                  <c:v>30.125976500014076</c:v>
                </c:pt>
                <c:pt idx="3013">
                  <c:v>30.135975500015775</c:v>
                </c:pt>
                <c:pt idx="3014">
                  <c:v>30.145973500009859</c:v>
                </c:pt>
                <c:pt idx="3015">
                  <c:v>30.155972500011558</c:v>
                </c:pt>
                <c:pt idx="3016">
                  <c:v>30.165970500005642</c:v>
                </c:pt>
                <c:pt idx="3017">
                  <c:v>30.175969500007341</c:v>
                </c:pt>
                <c:pt idx="3018">
                  <c:v>30.185967500001425</c:v>
                </c:pt>
                <c:pt idx="3019">
                  <c:v>30.195966500003124</c:v>
                </c:pt>
                <c:pt idx="3020">
                  <c:v>30.205964500026312</c:v>
                </c:pt>
                <c:pt idx="3021">
                  <c:v>30.21596350002801</c:v>
                </c:pt>
                <c:pt idx="3022">
                  <c:v>30.225961500022095</c:v>
                </c:pt>
                <c:pt idx="3023">
                  <c:v>30.235960500023793</c:v>
                </c:pt>
                <c:pt idx="3024">
                  <c:v>30.245958500017878</c:v>
                </c:pt>
                <c:pt idx="3025">
                  <c:v>30.255957500019576</c:v>
                </c:pt>
                <c:pt idx="3026">
                  <c:v>30.265955500013661</c:v>
                </c:pt>
                <c:pt idx="3027">
                  <c:v>30.275954500015359</c:v>
                </c:pt>
                <c:pt idx="3028">
                  <c:v>30.285952500009444</c:v>
                </c:pt>
                <c:pt idx="3029">
                  <c:v>30.295951500011142</c:v>
                </c:pt>
                <c:pt idx="3030">
                  <c:v>30.305949500005227</c:v>
                </c:pt>
                <c:pt idx="3031">
                  <c:v>30.315948500006925</c:v>
                </c:pt>
                <c:pt idx="3032">
                  <c:v>30.32594650000101</c:v>
                </c:pt>
                <c:pt idx="3033">
                  <c:v>30.335945500002708</c:v>
                </c:pt>
                <c:pt idx="3034">
                  <c:v>30.345943500025896</c:v>
                </c:pt>
                <c:pt idx="3035">
                  <c:v>30.355942500027595</c:v>
                </c:pt>
                <c:pt idx="3036">
                  <c:v>30.365940500021679</c:v>
                </c:pt>
                <c:pt idx="3037">
                  <c:v>30.375939500023378</c:v>
                </c:pt>
                <c:pt idx="3038">
                  <c:v>30.385937500017462</c:v>
                </c:pt>
                <c:pt idx="3039">
                  <c:v>30.395936500019161</c:v>
                </c:pt>
                <c:pt idx="3040">
                  <c:v>30.405934500013245</c:v>
                </c:pt>
                <c:pt idx="3041">
                  <c:v>30.415933500014944</c:v>
                </c:pt>
                <c:pt idx="3042">
                  <c:v>30.425931500009028</c:v>
                </c:pt>
                <c:pt idx="3043">
                  <c:v>30.435930500010727</c:v>
                </c:pt>
                <c:pt idx="3044">
                  <c:v>30.445928500004811</c:v>
                </c:pt>
                <c:pt idx="3045">
                  <c:v>30.45592750000651</c:v>
                </c:pt>
                <c:pt idx="3046">
                  <c:v>30.465925500000594</c:v>
                </c:pt>
                <c:pt idx="3047">
                  <c:v>30.475924500002293</c:v>
                </c:pt>
                <c:pt idx="3048">
                  <c:v>30.485922500025481</c:v>
                </c:pt>
                <c:pt idx="3049">
                  <c:v>30.49592150002718</c:v>
                </c:pt>
                <c:pt idx="3050">
                  <c:v>30.505919500021264</c:v>
                </c:pt>
                <c:pt idx="3051">
                  <c:v>30.515918500022963</c:v>
                </c:pt>
                <c:pt idx="3052">
                  <c:v>30.525916500017047</c:v>
                </c:pt>
                <c:pt idx="3053">
                  <c:v>30.535914500011131</c:v>
                </c:pt>
                <c:pt idx="3054">
                  <c:v>30.54591350001283</c:v>
                </c:pt>
                <c:pt idx="3055">
                  <c:v>30.555912500014529</c:v>
                </c:pt>
                <c:pt idx="3056">
                  <c:v>30.565910500008613</c:v>
                </c:pt>
                <c:pt idx="3057">
                  <c:v>30.575909500010312</c:v>
                </c:pt>
                <c:pt idx="3058">
                  <c:v>30.585907500004396</c:v>
                </c:pt>
                <c:pt idx="3059">
                  <c:v>30.595906500006095</c:v>
                </c:pt>
                <c:pt idx="3060">
                  <c:v>30.605904500000179</c:v>
                </c:pt>
                <c:pt idx="3061">
                  <c:v>30.615903500001878</c:v>
                </c:pt>
                <c:pt idx="3062">
                  <c:v>30.625901500025066</c:v>
                </c:pt>
                <c:pt idx="3063">
                  <c:v>30.635900500026764</c:v>
                </c:pt>
                <c:pt idx="3064">
                  <c:v>30.645898500020849</c:v>
                </c:pt>
                <c:pt idx="3065">
                  <c:v>30.655897500022547</c:v>
                </c:pt>
                <c:pt idx="3066">
                  <c:v>30.665895500016632</c:v>
                </c:pt>
                <c:pt idx="3067">
                  <c:v>30.67589450001833</c:v>
                </c:pt>
                <c:pt idx="3068">
                  <c:v>30.685892500012415</c:v>
                </c:pt>
                <c:pt idx="3069">
                  <c:v>30.695890500006499</c:v>
                </c:pt>
                <c:pt idx="3070">
                  <c:v>30.705889500008198</c:v>
                </c:pt>
                <c:pt idx="3071">
                  <c:v>30.715888500009896</c:v>
                </c:pt>
                <c:pt idx="3072">
                  <c:v>30.72588650000398</c:v>
                </c:pt>
                <c:pt idx="3073">
                  <c:v>30.735885500005679</c:v>
                </c:pt>
                <c:pt idx="3074">
                  <c:v>30.745883500028867</c:v>
                </c:pt>
                <c:pt idx="3075">
                  <c:v>30.755882500001462</c:v>
                </c:pt>
                <c:pt idx="3076">
                  <c:v>30.76588050002465</c:v>
                </c:pt>
                <c:pt idx="3077">
                  <c:v>30.775879500026349</c:v>
                </c:pt>
                <c:pt idx="3078">
                  <c:v>30.785877500020433</c:v>
                </c:pt>
                <c:pt idx="3079">
                  <c:v>30.795876500022132</c:v>
                </c:pt>
                <c:pt idx="3080">
                  <c:v>30.805874500016216</c:v>
                </c:pt>
                <c:pt idx="3081">
                  <c:v>30.815873500017915</c:v>
                </c:pt>
                <c:pt idx="3082">
                  <c:v>30.825871500011999</c:v>
                </c:pt>
                <c:pt idx="3083">
                  <c:v>30.835870125010842</c:v>
                </c:pt>
                <c:pt idx="3084">
                  <c:v>30.845868125004927</c:v>
                </c:pt>
                <c:pt idx="3085">
                  <c:v>30.855867125006625</c:v>
                </c:pt>
                <c:pt idx="3086">
                  <c:v>30.86586512500071</c:v>
                </c:pt>
                <c:pt idx="3087">
                  <c:v>30.875864125002408</c:v>
                </c:pt>
                <c:pt idx="3088">
                  <c:v>30.885862125025596</c:v>
                </c:pt>
                <c:pt idx="3089">
                  <c:v>30.895861125027295</c:v>
                </c:pt>
                <c:pt idx="3090">
                  <c:v>30.905859125021379</c:v>
                </c:pt>
                <c:pt idx="3091">
                  <c:v>30.915858125023078</c:v>
                </c:pt>
                <c:pt idx="3092">
                  <c:v>30.925856125017162</c:v>
                </c:pt>
                <c:pt idx="3093">
                  <c:v>30.935855125018861</c:v>
                </c:pt>
                <c:pt idx="3094">
                  <c:v>30.945853125012945</c:v>
                </c:pt>
                <c:pt idx="3095">
                  <c:v>30.955852125014644</c:v>
                </c:pt>
                <c:pt idx="3096">
                  <c:v>30.965850125008728</c:v>
                </c:pt>
                <c:pt idx="3097">
                  <c:v>30.975849125010427</c:v>
                </c:pt>
                <c:pt idx="3098">
                  <c:v>30.985847125004511</c:v>
                </c:pt>
                <c:pt idx="3099">
                  <c:v>30.99584612500621</c:v>
                </c:pt>
                <c:pt idx="3100">
                  <c:v>31.005844125000294</c:v>
                </c:pt>
                <c:pt idx="3101">
                  <c:v>31.015843125001993</c:v>
                </c:pt>
                <c:pt idx="3102">
                  <c:v>31.025841125025181</c:v>
                </c:pt>
                <c:pt idx="3103">
                  <c:v>31.03584012502688</c:v>
                </c:pt>
                <c:pt idx="3104">
                  <c:v>31.045838125020964</c:v>
                </c:pt>
                <c:pt idx="3105">
                  <c:v>31.055837125022663</c:v>
                </c:pt>
                <c:pt idx="3106">
                  <c:v>31.065835125016747</c:v>
                </c:pt>
                <c:pt idx="3107">
                  <c:v>31.075834125018446</c:v>
                </c:pt>
                <c:pt idx="3108">
                  <c:v>31.08583212501253</c:v>
                </c:pt>
                <c:pt idx="3109">
                  <c:v>31.095831125014229</c:v>
                </c:pt>
                <c:pt idx="3110">
                  <c:v>31.105829125008313</c:v>
                </c:pt>
                <c:pt idx="3111">
                  <c:v>31.115828125010012</c:v>
                </c:pt>
                <c:pt idx="3112">
                  <c:v>31.125826125004096</c:v>
                </c:pt>
                <c:pt idx="3113">
                  <c:v>31.135825125005795</c:v>
                </c:pt>
                <c:pt idx="3114">
                  <c:v>31.145823124999879</c:v>
                </c:pt>
                <c:pt idx="3115">
                  <c:v>31.155822125001578</c:v>
                </c:pt>
                <c:pt idx="3116">
                  <c:v>31.165820125024766</c:v>
                </c:pt>
                <c:pt idx="3117">
                  <c:v>31.175819125026464</c:v>
                </c:pt>
                <c:pt idx="3118">
                  <c:v>31.185817125020549</c:v>
                </c:pt>
                <c:pt idx="3119">
                  <c:v>31.195816125022247</c:v>
                </c:pt>
                <c:pt idx="3120">
                  <c:v>31.205814125016332</c:v>
                </c:pt>
                <c:pt idx="3121">
                  <c:v>31.21581312501803</c:v>
                </c:pt>
                <c:pt idx="3122">
                  <c:v>31.225811125012115</c:v>
                </c:pt>
                <c:pt idx="3123">
                  <c:v>31.235810125013813</c:v>
                </c:pt>
                <c:pt idx="3124">
                  <c:v>31.245808125007898</c:v>
                </c:pt>
                <c:pt idx="3125">
                  <c:v>31.255807125009596</c:v>
                </c:pt>
                <c:pt idx="3126">
                  <c:v>31.265805125003681</c:v>
                </c:pt>
                <c:pt idx="3127">
                  <c:v>31.275804125005379</c:v>
                </c:pt>
                <c:pt idx="3128">
                  <c:v>31.285802125028567</c:v>
                </c:pt>
                <c:pt idx="3129">
                  <c:v>31.295801125001162</c:v>
                </c:pt>
                <c:pt idx="3130">
                  <c:v>31.30579912502435</c:v>
                </c:pt>
                <c:pt idx="3131">
                  <c:v>31.315798125026049</c:v>
                </c:pt>
                <c:pt idx="3132">
                  <c:v>31.325796125020133</c:v>
                </c:pt>
                <c:pt idx="3133">
                  <c:v>31.335795125021832</c:v>
                </c:pt>
                <c:pt idx="3134">
                  <c:v>31.345793125015916</c:v>
                </c:pt>
                <c:pt idx="3135">
                  <c:v>31.355792125017615</c:v>
                </c:pt>
                <c:pt idx="3136">
                  <c:v>31.365790125011699</c:v>
                </c:pt>
                <c:pt idx="3137">
                  <c:v>31.375789125013398</c:v>
                </c:pt>
                <c:pt idx="3138">
                  <c:v>31.385787125007482</c:v>
                </c:pt>
                <c:pt idx="3139">
                  <c:v>31.395786125009181</c:v>
                </c:pt>
                <c:pt idx="3140">
                  <c:v>31.405784125003265</c:v>
                </c:pt>
                <c:pt idx="3141">
                  <c:v>31.415783125004964</c:v>
                </c:pt>
                <c:pt idx="3142">
                  <c:v>31.425781125028152</c:v>
                </c:pt>
                <c:pt idx="3143">
                  <c:v>31.435780125000747</c:v>
                </c:pt>
                <c:pt idx="3144">
                  <c:v>31.445778125023935</c:v>
                </c:pt>
                <c:pt idx="3145">
                  <c:v>31.455777125025634</c:v>
                </c:pt>
                <c:pt idx="3146">
                  <c:v>31.465775125019718</c:v>
                </c:pt>
                <c:pt idx="3147">
                  <c:v>31.475774125021417</c:v>
                </c:pt>
                <c:pt idx="3148">
                  <c:v>31.485772125015501</c:v>
                </c:pt>
                <c:pt idx="3149">
                  <c:v>31.4957711250172</c:v>
                </c:pt>
                <c:pt idx="3150">
                  <c:v>31.505769125011284</c:v>
                </c:pt>
                <c:pt idx="3151">
                  <c:v>31.515768125012983</c:v>
                </c:pt>
                <c:pt idx="3152">
                  <c:v>31.525766125007067</c:v>
                </c:pt>
                <c:pt idx="3153">
                  <c:v>31.535765125008766</c:v>
                </c:pt>
                <c:pt idx="3154">
                  <c:v>31.54576312500285</c:v>
                </c:pt>
                <c:pt idx="3155">
                  <c:v>31.555762125004549</c:v>
                </c:pt>
                <c:pt idx="3156">
                  <c:v>31.565760125027737</c:v>
                </c:pt>
                <c:pt idx="3157">
                  <c:v>31.575759125000332</c:v>
                </c:pt>
                <c:pt idx="3158">
                  <c:v>31.58575712502352</c:v>
                </c:pt>
                <c:pt idx="3159">
                  <c:v>31.595756125025218</c:v>
                </c:pt>
                <c:pt idx="3160">
                  <c:v>31.605754125019303</c:v>
                </c:pt>
                <c:pt idx="3161">
                  <c:v>31.615753125021001</c:v>
                </c:pt>
                <c:pt idx="3162">
                  <c:v>31.625751125015086</c:v>
                </c:pt>
                <c:pt idx="3163">
                  <c:v>31.635750125016784</c:v>
                </c:pt>
                <c:pt idx="3164">
                  <c:v>31.645748125010869</c:v>
                </c:pt>
                <c:pt idx="3165">
                  <c:v>31.655747125012567</c:v>
                </c:pt>
                <c:pt idx="3166">
                  <c:v>31.665745125006652</c:v>
                </c:pt>
                <c:pt idx="3167">
                  <c:v>31.67574412500835</c:v>
                </c:pt>
                <c:pt idx="3168">
                  <c:v>31.685743125010049</c:v>
                </c:pt>
                <c:pt idx="3169">
                  <c:v>31.695741125004133</c:v>
                </c:pt>
                <c:pt idx="3170">
                  <c:v>31.705740125005832</c:v>
                </c:pt>
                <c:pt idx="3171">
                  <c:v>31.715738124999916</c:v>
                </c:pt>
                <c:pt idx="3172">
                  <c:v>31.725737125001615</c:v>
                </c:pt>
                <c:pt idx="3173">
                  <c:v>31.735735125024803</c:v>
                </c:pt>
                <c:pt idx="3174">
                  <c:v>31.745734125026502</c:v>
                </c:pt>
                <c:pt idx="3175">
                  <c:v>31.755732125020586</c:v>
                </c:pt>
                <c:pt idx="3176">
                  <c:v>31.765731125022285</c:v>
                </c:pt>
                <c:pt idx="3177">
                  <c:v>31.775729125016369</c:v>
                </c:pt>
                <c:pt idx="3178">
                  <c:v>31.785728125018068</c:v>
                </c:pt>
                <c:pt idx="3179">
                  <c:v>31.795726125012152</c:v>
                </c:pt>
                <c:pt idx="3180">
                  <c:v>31.805725125013851</c:v>
                </c:pt>
                <c:pt idx="3181">
                  <c:v>31.815723125007935</c:v>
                </c:pt>
                <c:pt idx="3182">
                  <c:v>31.825722125009634</c:v>
                </c:pt>
                <c:pt idx="3183">
                  <c:v>31.835720458358992</c:v>
                </c:pt>
                <c:pt idx="3184">
                  <c:v>31.845719458360691</c:v>
                </c:pt>
                <c:pt idx="3185">
                  <c:v>31.855717458354775</c:v>
                </c:pt>
                <c:pt idx="3186">
                  <c:v>31.865716458356474</c:v>
                </c:pt>
                <c:pt idx="3187">
                  <c:v>31.875714458350558</c:v>
                </c:pt>
                <c:pt idx="3188">
                  <c:v>31.885713458352257</c:v>
                </c:pt>
                <c:pt idx="3189">
                  <c:v>31.895711458346341</c:v>
                </c:pt>
                <c:pt idx="3190">
                  <c:v>31.90571045834804</c:v>
                </c:pt>
                <c:pt idx="3191">
                  <c:v>31.915708458342124</c:v>
                </c:pt>
                <c:pt idx="3192">
                  <c:v>31.925707458343823</c:v>
                </c:pt>
                <c:pt idx="3193">
                  <c:v>31.935705458337907</c:v>
                </c:pt>
                <c:pt idx="3194">
                  <c:v>31.945704458339605</c:v>
                </c:pt>
                <c:pt idx="3195">
                  <c:v>31.95570245833369</c:v>
                </c:pt>
                <c:pt idx="3196">
                  <c:v>31.965701458335388</c:v>
                </c:pt>
                <c:pt idx="3197">
                  <c:v>31.975699458358577</c:v>
                </c:pt>
                <c:pt idx="3198">
                  <c:v>31.985698458360275</c:v>
                </c:pt>
                <c:pt idx="3199">
                  <c:v>31.995696458354359</c:v>
                </c:pt>
                <c:pt idx="3200">
                  <c:v>32.005695458356058</c:v>
                </c:pt>
                <c:pt idx="3201">
                  <c:v>32.015693458350142</c:v>
                </c:pt>
                <c:pt idx="3202">
                  <c:v>32.025692458351841</c:v>
                </c:pt>
                <c:pt idx="3203">
                  <c:v>32.035690458345925</c:v>
                </c:pt>
                <c:pt idx="3204">
                  <c:v>32.045689458347624</c:v>
                </c:pt>
                <c:pt idx="3205">
                  <c:v>32.055687458341708</c:v>
                </c:pt>
                <c:pt idx="3206">
                  <c:v>32.065686458343407</c:v>
                </c:pt>
                <c:pt idx="3207">
                  <c:v>32.075684458337491</c:v>
                </c:pt>
                <c:pt idx="3208">
                  <c:v>32.08568345833919</c:v>
                </c:pt>
                <c:pt idx="3209">
                  <c:v>32.095681458333274</c:v>
                </c:pt>
                <c:pt idx="3210">
                  <c:v>32.105680458334973</c:v>
                </c:pt>
                <c:pt idx="3211">
                  <c:v>32.115678458358161</c:v>
                </c:pt>
                <c:pt idx="3212">
                  <c:v>32.12567745835986</c:v>
                </c:pt>
                <c:pt idx="3213">
                  <c:v>32.135676458361559</c:v>
                </c:pt>
                <c:pt idx="3214">
                  <c:v>32.145674458355643</c:v>
                </c:pt>
                <c:pt idx="3215">
                  <c:v>32.155673458357342</c:v>
                </c:pt>
                <c:pt idx="3216">
                  <c:v>32.165671458351426</c:v>
                </c:pt>
                <c:pt idx="3217">
                  <c:v>32.175670458353125</c:v>
                </c:pt>
                <c:pt idx="3218">
                  <c:v>32.185668458347209</c:v>
                </c:pt>
                <c:pt idx="3219">
                  <c:v>32.195667458348908</c:v>
                </c:pt>
                <c:pt idx="3220">
                  <c:v>32.205665458342992</c:v>
                </c:pt>
                <c:pt idx="3221">
                  <c:v>32.215664458344691</c:v>
                </c:pt>
                <c:pt idx="3222">
                  <c:v>32.225662458338775</c:v>
                </c:pt>
                <c:pt idx="3223">
                  <c:v>32.235661458340473</c:v>
                </c:pt>
                <c:pt idx="3224">
                  <c:v>32.245659458334558</c:v>
                </c:pt>
                <c:pt idx="3225">
                  <c:v>32.255658458336256</c:v>
                </c:pt>
                <c:pt idx="3226">
                  <c:v>32.265656458359445</c:v>
                </c:pt>
                <c:pt idx="3227">
                  <c:v>32.275655458361143</c:v>
                </c:pt>
                <c:pt idx="3228">
                  <c:v>32.285653458355227</c:v>
                </c:pt>
                <c:pt idx="3229">
                  <c:v>32.295652458356926</c:v>
                </c:pt>
                <c:pt idx="3230">
                  <c:v>32.30565045835101</c:v>
                </c:pt>
                <c:pt idx="3231">
                  <c:v>32.315649458352709</c:v>
                </c:pt>
                <c:pt idx="3232">
                  <c:v>32.325647458346793</c:v>
                </c:pt>
                <c:pt idx="3233">
                  <c:v>32.335646458348492</c:v>
                </c:pt>
                <c:pt idx="3234">
                  <c:v>32.345644458342576</c:v>
                </c:pt>
                <c:pt idx="3235">
                  <c:v>32.355643458344275</c:v>
                </c:pt>
                <c:pt idx="3236">
                  <c:v>32.365641458338359</c:v>
                </c:pt>
                <c:pt idx="3237">
                  <c:v>32.375640458340058</c:v>
                </c:pt>
                <c:pt idx="3238">
                  <c:v>32.385638458334142</c:v>
                </c:pt>
                <c:pt idx="3239">
                  <c:v>32.395637458335841</c:v>
                </c:pt>
                <c:pt idx="3240">
                  <c:v>32.405635458359029</c:v>
                </c:pt>
                <c:pt idx="3241">
                  <c:v>32.415634458360728</c:v>
                </c:pt>
                <c:pt idx="3242">
                  <c:v>32.425632458354812</c:v>
                </c:pt>
                <c:pt idx="3243">
                  <c:v>32.435631458356511</c:v>
                </c:pt>
                <c:pt idx="3244">
                  <c:v>32.445629458350595</c:v>
                </c:pt>
                <c:pt idx="3245">
                  <c:v>32.455628458352294</c:v>
                </c:pt>
                <c:pt idx="3246">
                  <c:v>32.465626458346378</c:v>
                </c:pt>
                <c:pt idx="3247">
                  <c:v>32.475625458348077</c:v>
                </c:pt>
                <c:pt idx="3248">
                  <c:v>32.485623458342161</c:v>
                </c:pt>
                <c:pt idx="3249">
                  <c:v>32.49562245834386</c:v>
                </c:pt>
                <c:pt idx="3250">
                  <c:v>32.505620458337944</c:v>
                </c:pt>
                <c:pt idx="3251">
                  <c:v>32.515619458339643</c:v>
                </c:pt>
                <c:pt idx="3252">
                  <c:v>32.525618458341341</c:v>
                </c:pt>
                <c:pt idx="3253">
                  <c:v>32.535616458335426</c:v>
                </c:pt>
                <c:pt idx="3254">
                  <c:v>32.545615458337124</c:v>
                </c:pt>
                <c:pt idx="3255">
                  <c:v>32.555613458360313</c:v>
                </c:pt>
                <c:pt idx="3256">
                  <c:v>32.565612458362011</c:v>
                </c:pt>
                <c:pt idx="3257">
                  <c:v>32.575610458356095</c:v>
                </c:pt>
                <c:pt idx="3258">
                  <c:v>32.585609458357794</c:v>
                </c:pt>
                <c:pt idx="3259">
                  <c:v>32.595607458351878</c:v>
                </c:pt>
                <c:pt idx="3260">
                  <c:v>32.605606458353577</c:v>
                </c:pt>
                <c:pt idx="3261">
                  <c:v>32.615604458347661</c:v>
                </c:pt>
                <c:pt idx="3262">
                  <c:v>32.62560345834936</c:v>
                </c:pt>
                <c:pt idx="3263">
                  <c:v>32.635601458343444</c:v>
                </c:pt>
                <c:pt idx="3264">
                  <c:v>32.645600458345143</c:v>
                </c:pt>
                <c:pt idx="3265">
                  <c:v>32.655598458339227</c:v>
                </c:pt>
                <c:pt idx="3266">
                  <c:v>32.665597458340926</c:v>
                </c:pt>
                <c:pt idx="3267">
                  <c:v>32.67559545833501</c:v>
                </c:pt>
                <c:pt idx="3268">
                  <c:v>32.685594458336709</c:v>
                </c:pt>
                <c:pt idx="3269">
                  <c:v>32.695592458359897</c:v>
                </c:pt>
                <c:pt idx="3270">
                  <c:v>32.705591458361596</c:v>
                </c:pt>
                <c:pt idx="3271">
                  <c:v>32.71558945835568</c:v>
                </c:pt>
                <c:pt idx="3272">
                  <c:v>32.725588458357379</c:v>
                </c:pt>
                <c:pt idx="3273">
                  <c:v>32.735586458351463</c:v>
                </c:pt>
                <c:pt idx="3274">
                  <c:v>32.745585458353162</c:v>
                </c:pt>
                <c:pt idx="3275">
                  <c:v>32.755583458347246</c:v>
                </c:pt>
                <c:pt idx="3276">
                  <c:v>32.765582458348945</c:v>
                </c:pt>
                <c:pt idx="3277">
                  <c:v>32.775580458343029</c:v>
                </c:pt>
                <c:pt idx="3278">
                  <c:v>32.785579458344728</c:v>
                </c:pt>
                <c:pt idx="3279">
                  <c:v>32.795577458338812</c:v>
                </c:pt>
                <c:pt idx="3280">
                  <c:v>32.805576458340511</c:v>
                </c:pt>
                <c:pt idx="3281">
                  <c:v>32.815575458342209</c:v>
                </c:pt>
                <c:pt idx="3282">
                  <c:v>32.825573458336294</c:v>
                </c:pt>
                <c:pt idx="3283">
                  <c:v>32.835572500014678</c:v>
                </c:pt>
                <c:pt idx="3284">
                  <c:v>32.845570500008762</c:v>
                </c:pt>
                <c:pt idx="3285">
                  <c:v>32.855569500010461</c:v>
                </c:pt>
                <c:pt idx="3286">
                  <c:v>32.865567500004545</c:v>
                </c:pt>
                <c:pt idx="3287">
                  <c:v>32.875566500006244</c:v>
                </c:pt>
                <c:pt idx="3288">
                  <c:v>32.885564500000328</c:v>
                </c:pt>
                <c:pt idx="3289">
                  <c:v>32.895563500002027</c:v>
                </c:pt>
                <c:pt idx="3290">
                  <c:v>32.905561500025215</c:v>
                </c:pt>
                <c:pt idx="3291">
                  <c:v>32.915560500026913</c:v>
                </c:pt>
                <c:pt idx="3292">
                  <c:v>32.925558500020998</c:v>
                </c:pt>
                <c:pt idx="3293">
                  <c:v>32.935557500022696</c:v>
                </c:pt>
                <c:pt idx="3294">
                  <c:v>32.945555500016781</c:v>
                </c:pt>
                <c:pt idx="3295">
                  <c:v>32.955554500018479</c:v>
                </c:pt>
                <c:pt idx="3296">
                  <c:v>32.965552500012564</c:v>
                </c:pt>
                <c:pt idx="3297">
                  <c:v>32.975551500014262</c:v>
                </c:pt>
                <c:pt idx="3298">
                  <c:v>32.985549500008347</c:v>
                </c:pt>
                <c:pt idx="3299">
                  <c:v>32.995548500010045</c:v>
                </c:pt>
                <c:pt idx="3300">
                  <c:v>33.005546500004129</c:v>
                </c:pt>
                <c:pt idx="3301">
                  <c:v>33.015545500005828</c:v>
                </c:pt>
                <c:pt idx="3302">
                  <c:v>33.025543499999912</c:v>
                </c:pt>
                <c:pt idx="3303">
                  <c:v>33.035542500001611</c:v>
                </c:pt>
                <c:pt idx="3304">
                  <c:v>33.045540500024799</c:v>
                </c:pt>
                <c:pt idx="3305">
                  <c:v>33.055539500026498</c:v>
                </c:pt>
                <c:pt idx="3306">
                  <c:v>33.065537500020582</c:v>
                </c:pt>
                <c:pt idx="3307">
                  <c:v>33.075536500022281</c:v>
                </c:pt>
                <c:pt idx="3308">
                  <c:v>33.085534500016365</c:v>
                </c:pt>
                <c:pt idx="3309">
                  <c:v>33.095533500018064</c:v>
                </c:pt>
                <c:pt idx="3310">
                  <c:v>33.105531500012148</c:v>
                </c:pt>
                <c:pt idx="3311">
                  <c:v>33.115530500013847</c:v>
                </c:pt>
                <c:pt idx="3312">
                  <c:v>33.125529500015546</c:v>
                </c:pt>
                <c:pt idx="3313">
                  <c:v>33.13552750000963</c:v>
                </c:pt>
                <c:pt idx="3314">
                  <c:v>33.145526500011329</c:v>
                </c:pt>
                <c:pt idx="3315">
                  <c:v>33.155524500005413</c:v>
                </c:pt>
                <c:pt idx="3316">
                  <c:v>33.165523500007112</c:v>
                </c:pt>
                <c:pt idx="3317">
                  <c:v>33.175521500001196</c:v>
                </c:pt>
                <c:pt idx="3318">
                  <c:v>33.185520500002895</c:v>
                </c:pt>
                <c:pt idx="3319">
                  <c:v>33.195518500026083</c:v>
                </c:pt>
                <c:pt idx="3320">
                  <c:v>33.205517500027781</c:v>
                </c:pt>
                <c:pt idx="3321">
                  <c:v>33.215515500021866</c:v>
                </c:pt>
                <c:pt idx="3322">
                  <c:v>33.225514500023564</c:v>
                </c:pt>
                <c:pt idx="3323">
                  <c:v>33.235512500017649</c:v>
                </c:pt>
                <c:pt idx="3324">
                  <c:v>33.245511500019347</c:v>
                </c:pt>
                <c:pt idx="3325">
                  <c:v>33.255509500013432</c:v>
                </c:pt>
                <c:pt idx="3326">
                  <c:v>33.26550850001513</c:v>
                </c:pt>
                <c:pt idx="3327">
                  <c:v>33.275506500009215</c:v>
                </c:pt>
                <c:pt idx="3328">
                  <c:v>33.285505500010913</c:v>
                </c:pt>
                <c:pt idx="3329">
                  <c:v>33.295503500004997</c:v>
                </c:pt>
                <c:pt idx="3330">
                  <c:v>33.305502500006696</c:v>
                </c:pt>
                <c:pt idx="3331">
                  <c:v>33.31550050000078</c:v>
                </c:pt>
                <c:pt idx="3332">
                  <c:v>33.325499500002479</c:v>
                </c:pt>
                <c:pt idx="3333">
                  <c:v>33.335497500025667</c:v>
                </c:pt>
                <c:pt idx="3334">
                  <c:v>33.345496500027366</c:v>
                </c:pt>
                <c:pt idx="3335">
                  <c:v>33.35549450002145</c:v>
                </c:pt>
                <c:pt idx="3336">
                  <c:v>33.365493500023149</c:v>
                </c:pt>
                <c:pt idx="3337">
                  <c:v>33.375492500024848</c:v>
                </c:pt>
                <c:pt idx="3338">
                  <c:v>33.385490500018932</c:v>
                </c:pt>
                <c:pt idx="3339">
                  <c:v>33.395489500020631</c:v>
                </c:pt>
                <c:pt idx="3340">
                  <c:v>33.405487500014715</c:v>
                </c:pt>
                <c:pt idx="3341">
                  <c:v>33.415486500016414</c:v>
                </c:pt>
                <c:pt idx="3342">
                  <c:v>33.425484500010498</c:v>
                </c:pt>
                <c:pt idx="3343">
                  <c:v>33.435483500012197</c:v>
                </c:pt>
                <c:pt idx="3344">
                  <c:v>33.445481500006281</c:v>
                </c:pt>
                <c:pt idx="3345">
                  <c:v>33.45548050000798</c:v>
                </c:pt>
                <c:pt idx="3346">
                  <c:v>33.465478500002064</c:v>
                </c:pt>
                <c:pt idx="3347">
                  <c:v>33.475477500003763</c:v>
                </c:pt>
                <c:pt idx="3348">
                  <c:v>33.485475500026951</c:v>
                </c:pt>
                <c:pt idx="3349">
                  <c:v>33.495474500028649</c:v>
                </c:pt>
                <c:pt idx="3350">
                  <c:v>33.505472500022734</c:v>
                </c:pt>
                <c:pt idx="3351">
                  <c:v>33.515471500024432</c:v>
                </c:pt>
                <c:pt idx="3352">
                  <c:v>33.525469500018517</c:v>
                </c:pt>
                <c:pt idx="3353">
                  <c:v>33.535468500020215</c:v>
                </c:pt>
                <c:pt idx="3354">
                  <c:v>33.5454665000143</c:v>
                </c:pt>
                <c:pt idx="3355">
                  <c:v>33.555465500015998</c:v>
                </c:pt>
                <c:pt idx="3356">
                  <c:v>33.565463500010082</c:v>
                </c:pt>
                <c:pt idx="3357">
                  <c:v>33.575462500011781</c:v>
                </c:pt>
                <c:pt idx="3358">
                  <c:v>33.58546150001348</c:v>
                </c:pt>
                <c:pt idx="3359">
                  <c:v>33.595459500007564</c:v>
                </c:pt>
                <c:pt idx="3360">
                  <c:v>33.605458500009263</c:v>
                </c:pt>
                <c:pt idx="3361">
                  <c:v>33.615456500003347</c:v>
                </c:pt>
                <c:pt idx="3362">
                  <c:v>33.625455500005046</c:v>
                </c:pt>
                <c:pt idx="3363">
                  <c:v>33.635453500028234</c:v>
                </c:pt>
                <c:pt idx="3364">
                  <c:v>33.645452500000829</c:v>
                </c:pt>
                <c:pt idx="3365">
                  <c:v>33.655450500024017</c:v>
                </c:pt>
                <c:pt idx="3366">
                  <c:v>33.665449500025716</c:v>
                </c:pt>
                <c:pt idx="3367">
                  <c:v>33.6754475000198</c:v>
                </c:pt>
                <c:pt idx="3368">
                  <c:v>33.685446500021499</c:v>
                </c:pt>
                <c:pt idx="3369">
                  <c:v>33.695444500015583</c:v>
                </c:pt>
                <c:pt idx="3370">
                  <c:v>33.705443500017282</c:v>
                </c:pt>
                <c:pt idx="3371">
                  <c:v>33.715441500011366</c:v>
                </c:pt>
                <c:pt idx="3372">
                  <c:v>33.725440500013065</c:v>
                </c:pt>
                <c:pt idx="3373">
                  <c:v>33.735438500007149</c:v>
                </c:pt>
                <c:pt idx="3374">
                  <c:v>33.745437500008848</c:v>
                </c:pt>
                <c:pt idx="3375">
                  <c:v>33.755435500002932</c:v>
                </c:pt>
                <c:pt idx="3376">
                  <c:v>33.765434500004631</c:v>
                </c:pt>
                <c:pt idx="3377">
                  <c:v>33.775432500027819</c:v>
                </c:pt>
                <c:pt idx="3378">
                  <c:v>33.785431500000414</c:v>
                </c:pt>
                <c:pt idx="3379">
                  <c:v>33.795429500023602</c:v>
                </c:pt>
                <c:pt idx="3380">
                  <c:v>33.8054285000253</c:v>
                </c:pt>
                <c:pt idx="3381">
                  <c:v>33.815426500019385</c:v>
                </c:pt>
                <c:pt idx="3382">
                  <c:v>33.825425500021083</c:v>
                </c:pt>
                <c:pt idx="3383">
                  <c:v>33.835424708348</c:v>
                </c:pt>
                <c:pt idx="3384">
                  <c:v>33.845422708342085</c:v>
                </c:pt>
                <c:pt idx="3385">
                  <c:v>33.855421708343783</c:v>
                </c:pt>
                <c:pt idx="3386">
                  <c:v>33.865419708337868</c:v>
                </c:pt>
                <c:pt idx="3387">
                  <c:v>33.875418708339566</c:v>
                </c:pt>
                <c:pt idx="3388">
                  <c:v>33.885416708333651</c:v>
                </c:pt>
                <c:pt idx="3389">
                  <c:v>33.895415708335349</c:v>
                </c:pt>
                <c:pt idx="3390">
                  <c:v>33.905413708358537</c:v>
                </c:pt>
                <c:pt idx="3391">
                  <c:v>33.915412708360236</c:v>
                </c:pt>
                <c:pt idx="3392">
                  <c:v>33.92541070835432</c:v>
                </c:pt>
                <c:pt idx="3393">
                  <c:v>33.935409708356019</c:v>
                </c:pt>
                <c:pt idx="3394">
                  <c:v>33.945407708350103</c:v>
                </c:pt>
                <c:pt idx="3395">
                  <c:v>33.955406708351802</c:v>
                </c:pt>
                <c:pt idx="3396">
                  <c:v>33.965404708345886</c:v>
                </c:pt>
                <c:pt idx="3397">
                  <c:v>33.975403708347585</c:v>
                </c:pt>
                <c:pt idx="3398">
                  <c:v>33.985401708341669</c:v>
                </c:pt>
                <c:pt idx="3399">
                  <c:v>33.995400708343368</c:v>
                </c:pt>
                <c:pt idx="3400">
                  <c:v>34.005398708337452</c:v>
                </c:pt>
                <c:pt idx="3401">
                  <c:v>34.015397708339151</c:v>
                </c:pt>
                <c:pt idx="3402">
                  <c:v>34.025395708333235</c:v>
                </c:pt>
                <c:pt idx="3403">
                  <c:v>34.035394708334934</c:v>
                </c:pt>
                <c:pt idx="3404">
                  <c:v>34.045393708336633</c:v>
                </c:pt>
                <c:pt idx="3405">
                  <c:v>34.055391708359821</c:v>
                </c:pt>
                <c:pt idx="3406">
                  <c:v>34.06539070836152</c:v>
                </c:pt>
                <c:pt idx="3407">
                  <c:v>34.075388708355604</c:v>
                </c:pt>
                <c:pt idx="3408">
                  <c:v>34.085387708357302</c:v>
                </c:pt>
                <c:pt idx="3409">
                  <c:v>34.095385708351387</c:v>
                </c:pt>
                <c:pt idx="3410">
                  <c:v>34.105384708353085</c:v>
                </c:pt>
                <c:pt idx="3411">
                  <c:v>34.11538270834717</c:v>
                </c:pt>
                <c:pt idx="3412">
                  <c:v>34.125381708348868</c:v>
                </c:pt>
                <c:pt idx="3413">
                  <c:v>34.135379708342953</c:v>
                </c:pt>
                <c:pt idx="3414">
                  <c:v>34.145378708344651</c:v>
                </c:pt>
                <c:pt idx="3415">
                  <c:v>34.155376708338736</c:v>
                </c:pt>
                <c:pt idx="3416">
                  <c:v>34.165375708340434</c:v>
                </c:pt>
                <c:pt idx="3417">
                  <c:v>34.175373708334519</c:v>
                </c:pt>
                <c:pt idx="3418">
                  <c:v>34.185372708336217</c:v>
                </c:pt>
                <c:pt idx="3419">
                  <c:v>34.195370708359405</c:v>
                </c:pt>
                <c:pt idx="3420">
                  <c:v>34.205369708361104</c:v>
                </c:pt>
                <c:pt idx="3421">
                  <c:v>34.215367708355188</c:v>
                </c:pt>
                <c:pt idx="3422">
                  <c:v>34.225366708356887</c:v>
                </c:pt>
                <c:pt idx="3423">
                  <c:v>34.235365708358586</c:v>
                </c:pt>
                <c:pt idx="3424">
                  <c:v>34.24536370835267</c:v>
                </c:pt>
                <c:pt idx="3425">
                  <c:v>34.255362708354369</c:v>
                </c:pt>
                <c:pt idx="3426">
                  <c:v>34.265360708348453</c:v>
                </c:pt>
                <c:pt idx="3427">
                  <c:v>34.275359708350152</c:v>
                </c:pt>
                <c:pt idx="3428">
                  <c:v>34.285357708344236</c:v>
                </c:pt>
                <c:pt idx="3429">
                  <c:v>34.295356708345935</c:v>
                </c:pt>
                <c:pt idx="3430">
                  <c:v>34.305354708340019</c:v>
                </c:pt>
                <c:pt idx="3431">
                  <c:v>34.315353708341718</c:v>
                </c:pt>
                <c:pt idx="3432">
                  <c:v>34.325351708335802</c:v>
                </c:pt>
                <c:pt idx="3433">
                  <c:v>34.335350708337501</c:v>
                </c:pt>
                <c:pt idx="3434">
                  <c:v>34.345348708360689</c:v>
                </c:pt>
                <c:pt idx="3435">
                  <c:v>34.355347708333284</c:v>
                </c:pt>
                <c:pt idx="3436">
                  <c:v>34.365345708356472</c:v>
                </c:pt>
                <c:pt idx="3437">
                  <c:v>34.37534470835817</c:v>
                </c:pt>
                <c:pt idx="3438">
                  <c:v>34.385342708352255</c:v>
                </c:pt>
                <c:pt idx="3439">
                  <c:v>34.395341708353953</c:v>
                </c:pt>
                <c:pt idx="3440">
                  <c:v>34.405339708348038</c:v>
                </c:pt>
                <c:pt idx="3441">
                  <c:v>34.415338708349736</c:v>
                </c:pt>
                <c:pt idx="3442">
                  <c:v>34.425337708351435</c:v>
                </c:pt>
                <c:pt idx="3443">
                  <c:v>34.435335708345519</c:v>
                </c:pt>
                <c:pt idx="3444">
                  <c:v>34.445334708347218</c:v>
                </c:pt>
                <c:pt idx="3445">
                  <c:v>34.455332708341302</c:v>
                </c:pt>
                <c:pt idx="3446">
                  <c:v>34.465331708343001</c:v>
                </c:pt>
                <c:pt idx="3447">
                  <c:v>34.475329708337085</c:v>
                </c:pt>
                <c:pt idx="3448">
                  <c:v>34.485328708338784</c:v>
                </c:pt>
                <c:pt idx="3449">
                  <c:v>34.495326708361972</c:v>
                </c:pt>
                <c:pt idx="3450">
                  <c:v>34.505325708334567</c:v>
                </c:pt>
                <c:pt idx="3451">
                  <c:v>34.515323708357755</c:v>
                </c:pt>
                <c:pt idx="3452">
                  <c:v>34.525322708359454</c:v>
                </c:pt>
                <c:pt idx="3453">
                  <c:v>34.535320708353538</c:v>
                </c:pt>
                <c:pt idx="3454">
                  <c:v>34.545319708355237</c:v>
                </c:pt>
                <c:pt idx="3455">
                  <c:v>34.555317708349321</c:v>
                </c:pt>
                <c:pt idx="3456">
                  <c:v>34.56531670835102</c:v>
                </c:pt>
                <c:pt idx="3457">
                  <c:v>34.575314708345104</c:v>
                </c:pt>
                <c:pt idx="3458">
                  <c:v>34.585313708346803</c:v>
                </c:pt>
                <c:pt idx="3459">
                  <c:v>34.595311708340887</c:v>
                </c:pt>
                <c:pt idx="3460">
                  <c:v>34.605310708342586</c:v>
                </c:pt>
                <c:pt idx="3461">
                  <c:v>34.615309708344284</c:v>
                </c:pt>
                <c:pt idx="3462">
                  <c:v>34.625307708338369</c:v>
                </c:pt>
                <c:pt idx="3463">
                  <c:v>34.635306708340067</c:v>
                </c:pt>
                <c:pt idx="3464">
                  <c:v>34.645304708334152</c:v>
                </c:pt>
                <c:pt idx="3465">
                  <c:v>34.65530370833585</c:v>
                </c:pt>
                <c:pt idx="3466">
                  <c:v>34.665301708359038</c:v>
                </c:pt>
                <c:pt idx="3467">
                  <c:v>34.675300708360737</c:v>
                </c:pt>
                <c:pt idx="3468">
                  <c:v>34.685298708354821</c:v>
                </c:pt>
                <c:pt idx="3469">
                  <c:v>34.69529770835652</c:v>
                </c:pt>
                <c:pt idx="3470">
                  <c:v>34.705295708350604</c:v>
                </c:pt>
                <c:pt idx="3471">
                  <c:v>34.715294708352303</c:v>
                </c:pt>
                <c:pt idx="3472">
                  <c:v>34.725292708346387</c:v>
                </c:pt>
                <c:pt idx="3473">
                  <c:v>34.735291708348086</c:v>
                </c:pt>
                <c:pt idx="3474">
                  <c:v>34.74528970834217</c:v>
                </c:pt>
                <c:pt idx="3475">
                  <c:v>34.755288708343869</c:v>
                </c:pt>
                <c:pt idx="3476">
                  <c:v>34.765287708345568</c:v>
                </c:pt>
                <c:pt idx="3477">
                  <c:v>34.775285708339652</c:v>
                </c:pt>
                <c:pt idx="3478">
                  <c:v>34.785284708341351</c:v>
                </c:pt>
                <c:pt idx="3479">
                  <c:v>34.795282708335435</c:v>
                </c:pt>
                <c:pt idx="3480">
                  <c:v>34.805281708337134</c:v>
                </c:pt>
                <c:pt idx="3481">
                  <c:v>34.815279708360322</c:v>
                </c:pt>
                <c:pt idx="3482">
                  <c:v>34.825278708362021</c:v>
                </c:pt>
                <c:pt idx="3483">
                  <c:v>34.835276583355153</c:v>
                </c:pt>
                <c:pt idx="3484">
                  <c:v>34.845275583356852</c:v>
                </c:pt>
                <c:pt idx="3485">
                  <c:v>34.855273583350936</c:v>
                </c:pt>
                <c:pt idx="3486">
                  <c:v>34.865272583352635</c:v>
                </c:pt>
                <c:pt idx="3487">
                  <c:v>34.875270583346719</c:v>
                </c:pt>
                <c:pt idx="3488">
                  <c:v>34.885269583348418</c:v>
                </c:pt>
                <c:pt idx="3489">
                  <c:v>34.895267583342502</c:v>
                </c:pt>
                <c:pt idx="3490">
                  <c:v>34.905266583344201</c:v>
                </c:pt>
                <c:pt idx="3491">
                  <c:v>34.915264583338285</c:v>
                </c:pt>
                <c:pt idx="3492">
                  <c:v>34.925263583339984</c:v>
                </c:pt>
                <c:pt idx="3493">
                  <c:v>34.935262583341682</c:v>
                </c:pt>
                <c:pt idx="3494">
                  <c:v>34.945260583335767</c:v>
                </c:pt>
                <c:pt idx="3495">
                  <c:v>34.955259583337465</c:v>
                </c:pt>
                <c:pt idx="3496">
                  <c:v>34.965257583360653</c:v>
                </c:pt>
                <c:pt idx="3497">
                  <c:v>34.975256583333248</c:v>
                </c:pt>
                <c:pt idx="3498">
                  <c:v>34.985254583356436</c:v>
                </c:pt>
                <c:pt idx="3499">
                  <c:v>34.995253583358135</c:v>
                </c:pt>
                <c:pt idx="3500">
                  <c:v>35.005251583352219</c:v>
                </c:pt>
                <c:pt idx="3501">
                  <c:v>35.015250583353918</c:v>
                </c:pt>
                <c:pt idx="3502">
                  <c:v>35.025248583348002</c:v>
                </c:pt>
                <c:pt idx="3503">
                  <c:v>35.035247583349701</c:v>
                </c:pt>
                <c:pt idx="3504">
                  <c:v>35.045245583343785</c:v>
                </c:pt>
                <c:pt idx="3505">
                  <c:v>35.055244583345484</c:v>
                </c:pt>
                <c:pt idx="3506">
                  <c:v>35.065242583339568</c:v>
                </c:pt>
                <c:pt idx="3507">
                  <c:v>35.075241583341267</c:v>
                </c:pt>
                <c:pt idx="3508">
                  <c:v>35.085239583335351</c:v>
                </c:pt>
                <c:pt idx="3509">
                  <c:v>35.09523858333705</c:v>
                </c:pt>
                <c:pt idx="3510">
                  <c:v>35.105237583338749</c:v>
                </c:pt>
                <c:pt idx="3511">
                  <c:v>35.115235583361937</c:v>
                </c:pt>
                <c:pt idx="3512">
                  <c:v>35.125234583334532</c:v>
                </c:pt>
                <c:pt idx="3513">
                  <c:v>35.13523258335772</c:v>
                </c:pt>
                <c:pt idx="3514">
                  <c:v>35.145231583359418</c:v>
                </c:pt>
                <c:pt idx="3515">
                  <c:v>35.155229583353503</c:v>
                </c:pt>
                <c:pt idx="3516">
                  <c:v>35.165228583355201</c:v>
                </c:pt>
                <c:pt idx="3517">
                  <c:v>35.175226583349286</c:v>
                </c:pt>
                <c:pt idx="3518">
                  <c:v>35.185225583350984</c:v>
                </c:pt>
                <c:pt idx="3519">
                  <c:v>35.195223583345069</c:v>
                </c:pt>
                <c:pt idx="3520">
                  <c:v>35.205222583346767</c:v>
                </c:pt>
                <c:pt idx="3521">
                  <c:v>35.215220583340852</c:v>
                </c:pt>
                <c:pt idx="3522">
                  <c:v>35.22521958334255</c:v>
                </c:pt>
                <c:pt idx="3523">
                  <c:v>35.235217583336635</c:v>
                </c:pt>
                <c:pt idx="3524">
                  <c:v>35.245216583338333</c:v>
                </c:pt>
                <c:pt idx="3525">
                  <c:v>35.255215583340032</c:v>
                </c:pt>
                <c:pt idx="3526">
                  <c:v>35.265213583334116</c:v>
                </c:pt>
                <c:pt idx="3527">
                  <c:v>35.275212583335815</c:v>
                </c:pt>
                <c:pt idx="3528">
                  <c:v>35.285210583359003</c:v>
                </c:pt>
                <c:pt idx="3529">
                  <c:v>35.295209583360702</c:v>
                </c:pt>
                <c:pt idx="3530">
                  <c:v>35.305207583354786</c:v>
                </c:pt>
                <c:pt idx="3531">
                  <c:v>35.315206583356485</c:v>
                </c:pt>
                <c:pt idx="3532">
                  <c:v>35.325204583350569</c:v>
                </c:pt>
                <c:pt idx="3533">
                  <c:v>35.335203583352268</c:v>
                </c:pt>
                <c:pt idx="3534">
                  <c:v>35.345201583346352</c:v>
                </c:pt>
                <c:pt idx="3535">
                  <c:v>35.355200583348051</c:v>
                </c:pt>
                <c:pt idx="3536">
                  <c:v>35.365198583342135</c:v>
                </c:pt>
                <c:pt idx="3537">
                  <c:v>35.375197583343834</c:v>
                </c:pt>
                <c:pt idx="3538">
                  <c:v>35.385195583337918</c:v>
                </c:pt>
                <c:pt idx="3539">
                  <c:v>35.395194583339617</c:v>
                </c:pt>
                <c:pt idx="3540">
                  <c:v>35.405193583341315</c:v>
                </c:pt>
                <c:pt idx="3541">
                  <c:v>35.4151915833354</c:v>
                </c:pt>
                <c:pt idx="3542">
                  <c:v>35.425190583337098</c:v>
                </c:pt>
                <c:pt idx="3543">
                  <c:v>35.435188583360286</c:v>
                </c:pt>
                <c:pt idx="3544">
                  <c:v>35.445187583361985</c:v>
                </c:pt>
                <c:pt idx="3545">
                  <c:v>35.455185583356069</c:v>
                </c:pt>
                <c:pt idx="3546">
                  <c:v>35.465184583357768</c:v>
                </c:pt>
                <c:pt idx="3547">
                  <c:v>35.475182583351852</c:v>
                </c:pt>
                <c:pt idx="3548">
                  <c:v>35.485181583353551</c:v>
                </c:pt>
                <c:pt idx="3549">
                  <c:v>35.495179583347635</c:v>
                </c:pt>
                <c:pt idx="3550">
                  <c:v>35.505178583349334</c:v>
                </c:pt>
                <c:pt idx="3551">
                  <c:v>35.515176583343418</c:v>
                </c:pt>
                <c:pt idx="3552">
                  <c:v>35.525175583345117</c:v>
                </c:pt>
                <c:pt idx="3553">
                  <c:v>35.535173583339201</c:v>
                </c:pt>
                <c:pt idx="3554">
                  <c:v>35.5451725833409</c:v>
                </c:pt>
                <c:pt idx="3555">
                  <c:v>35.555171583342599</c:v>
                </c:pt>
                <c:pt idx="3556">
                  <c:v>35.565169583336683</c:v>
                </c:pt>
                <c:pt idx="3557">
                  <c:v>35.575168583338382</c:v>
                </c:pt>
                <c:pt idx="3558">
                  <c:v>35.58516658336157</c:v>
                </c:pt>
                <c:pt idx="3559">
                  <c:v>35.595165583334165</c:v>
                </c:pt>
                <c:pt idx="3560">
                  <c:v>35.605163583357353</c:v>
                </c:pt>
                <c:pt idx="3561">
                  <c:v>35.615162583359051</c:v>
                </c:pt>
                <c:pt idx="3562">
                  <c:v>35.625160583353136</c:v>
                </c:pt>
                <c:pt idx="3563">
                  <c:v>35.635159583354834</c:v>
                </c:pt>
                <c:pt idx="3564">
                  <c:v>35.645157583348919</c:v>
                </c:pt>
                <c:pt idx="3565">
                  <c:v>35.655156583350617</c:v>
                </c:pt>
                <c:pt idx="3566">
                  <c:v>35.665154583344702</c:v>
                </c:pt>
                <c:pt idx="3567">
                  <c:v>35.6751535833464</c:v>
                </c:pt>
                <c:pt idx="3568">
                  <c:v>35.685152583348099</c:v>
                </c:pt>
                <c:pt idx="3569">
                  <c:v>35.695150583342183</c:v>
                </c:pt>
                <c:pt idx="3570">
                  <c:v>35.705149583343882</c:v>
                </c:pt>
                <c:pt idx="3571">
                  <c:v>35.715147583337966</c:v>
                </c:pt>
                <c:pt idx="3572">
                  <c:v>35.725146583339665</c:v>
                </c:pt>
                <c:pt idx="3573">
                  <c:v>35.735144583333749</c:v>
                </c:pt>
                <c:pt idx="3574">
                  <c:v>35.745143583335448</c:v>
                </c:pt>
                <c:pt idx="3575">
                  <c:v>35.755141583358636</c:v>
                </c:pt>
                <c:pt idx="3576">
                  <c:v>35.765140583360335</c:v>
                </c:pt>
                <c:pt idx="3577">
                  <c:v>35.775138583354419</c:v>
                </c:pt>
                <c:pt idx="3578">
                  <c:v>35.785137583356118</c:v>
                </c:pt>
                <c:pt idx="3579">
                  <c:v>35.795135583350202</c:v>
                </c:pt>
                <c:pt idx="3580">
                  <c:v>35.805134583351901</c:v>
                </c:pt>
                <c:pt idx="3581">
                  <c:v>35.8151335833536</c:v>
                </c:pt>
                <c:pt idx="3582">
                  <c:v>35.825131583347684</c:v>
                </c:pt>
                <c:pt idx="3583">
                  <c:v>35.835130333347479</c:v>
                </c:pt>
                <c:pt idx="3584">
                  <c:v>35.845128333341563</c:v>
                </c:pt>
                <c:pt idx="3585">
                  <c:v>35.855127333343262</c:v>
                </c:pt>
                <c:pt idx="3586">
                  <c:v>35.865125333337346</c:v>
                </c:pt>
                <c:pt idx="3587">
                  <c:v>35.875124333339045</c:v>
                </c:pt>
                <c:pt idx="3588">
                  <c:v>35.885122333362233</c:v>
                </c:pt>
                <c:pt idx="3589">
                  <c:v>35.895121333334828</c:v>
                </c:pt>
                <c:pt idx="3590">
                  <c:v>35.905119333358016</c:v>
                </c:pt>
                <c:pt idx="3591">
                  <c:v>35.915118333359715</c:v>
                </c:pt>
                <c:pt idx="3592">
                  <c:v>35.925116333353799</c:v>
                </c:pt>
                <c:pt idx="3593">
                  <c:v>35.935115333355498</c:v>
                </c:pt>
                <c:pt idx="3594">
                  <c:v>35.945113333349582</c:v>
                </c:pt>
                <c:pt idx="3595">
                  <c:v>35.955112333351281</c:v>
                </c:pt>
                <c:pt idx="3596">
                  <c:v>35.965111333352979</c:v>
                </c:pt>
                <c:pt idx="3597">
                  <c:v>35.975109333347064</c:v>
                </c:pt>
                <c:pt idx="3598">
                  <c:v>35.985108333348762</c:v>
                </c:pt>
                <c:pt idx="3599">
                  <c:v>35.995106333342846</c:v>
                </c:pt>
                <c:pt idx="3600">
                  <c:v>36.005105333344545</c:v>
                </c:pt>
                <c:pt idx="3601">
                  <c:v>36.015103333338629</c:v>
                </c:pt>
                <c:pt idx="3602">
                  <c:v>36.025102333340328</c:v>
                </c:pt>
                <c:pt idx="3603">
                  <c:v>36.035100333334412</c:v>
                </c:pt>
                <c:pt idx="3604">
                  <c:v>36.045099333336111</c:v>
                </c:pt>
                <c:pt idx="3605">
                  <c:v>36.055097333359299</c:v>
                </c:pt>
                <c:pt idx="3606">
                  <c:v>36.065096333360998</c:v>
                </c:pt>
                <c:pt idx="3607">
                  <c:v>36.075094333355082</c:v>
                </c:pt>
                <c:pt idx="3608">
                  <c:v>36.085093333356781</c:v>
                </c:pt>
                <c:pt idx="3609">
                  <c:v>36.095091333350865</c:v>
                </c:pt>
                <c:pt idx="3610">
                  <c:v>36.105090333352564</c:v>
                </c:pt>
                <c:pt idx="3611">
                  <c:v>36.115089333354263</c:v>
                </c:pt>
                <c:pt idx="3612">
                  <c:v>36.125087333348347</c:v>
                </c:pt>
                <c:pt idx="3613">
                  <c:v>36.135086333350046</c:v>
                </c:pt>
                <c:pt idx="3614">
                  <c:v>36.14508433334413</c:v>
                </c:pt>
                <c:pt idx="3615">
                  <c:v>36.155083333345829</c:v>
                </c:pt>
                <c:pt idx="3616">
                  <c:v>36.165081333339913</c:v>
                </c:pt>
                <c:pt idx="3617">
                  <c:v>36.175080333341612</c:v>
                </c:pt>
                <c:pt idx="3618">
                  <c:v>36.185078333335696</c:v>
                </c:pt>
                <c:pt idx="3619">
                  <c:v>36.195077333337395</c:v>
                </c:pt>
                <c:pt idx="3620">
                  <c:v>36.205075333360583</c:v>
                </c:pt>
                <c:pt idx="3621">
                  <c:v>36.215074333333177</c:v>
                </c:pt>
                <c:pt idx="3622">
                  <c:v>36.225073333334876</c:v>
                </c:pt>
                <c:pt idx="3623">
                  <c:v>36.235071333358064</c:v>
                </c:pt>
                <c:pt idx="3624">
                  <c:v>36.245070333359763</c:v>
                </c:pt>
                <c:pt idx="3625">
                  <c:v>36.255068333353847</c:v>
                </c:pt>
                <c:pt idx="3626">
                  <c:v>36.265067333355546</c:v>
                </c:pt>
                <c:pt idx="3627">
                  <c:v>36.27506533334963</c:v>
                </c:pt>
                <c:pt idx="3628">
                  <c:v>36.285064333351329</c:v>
                </c:pt>
                <c:pt idx="3629">
                  <c:v>36.295062333345413</c:v>
                </c:pt>
                <c:pt idx="3630">
                  <c:v>36.305061333347112</c:v>
                </c:pt>
                <c:pt idx="3631">
                  <c:v>36.315059333341196</c:v>
                </c:pt>
                <c:pt idx="3632">
                  <c:v>36.325058333342895</c:v>
                </c:pt>
                <c:pt idx="3633">
                  <c:v>36.335056333336979</c:v>
                </c:pt>
                <c:pt idx="3634">
                  <c:v>36.345055333338678</c:v>
                </c:pt>
                <c:pt idx="3635">
                  <c:v>36.355054333340377</c:v>
                </c:pt>
                <c:pt idx="3636">
                  <c:v>36.365052333334461</c:v>
                </c:pt>
                <c:pt idx="3637">
                  <c:v>36.37505133333616</c:v>
                </c:pt>
                <c:pt idx="3638">
                  <c:v>36.385049333359348</c:v>
                </c:pt>
                <c:pt idx="3639">
                  <c:v>36.395048333361046</c:v>
                </c:pt>
                <c:pt idx="3640">
                  <c:v>36.405046333355131</c:v>
                </c:pt>
                <c:pt idx="3641">
                  <c:v>36.415045333356829</c:v>
                </c:pt>
                <c:pt idx="3642">
                  <c:v>36.425043333350914</c:v>
                </c:pt>
                <c:pt idx="3643">
                  <c:v>36.435042333352612</c:v>
                </c:pt>
                <c:pt idx="3644">
                  <c:v>36.445040333346697</c:v>
                </c:pt>
                <c:pt idx="3645">
                  <c:v>36.455039333348395</c:v>
                </c:pt>
                <c:pt idx="3646">
                  <c:v>36.465038333350094</c:v>
                </c:pt>
                <c:pt idx="3647">
                  <c:v>36.475036333344178</c:v>
                </c:pt>
                <c:pt idx="3648">
                  <c:v>36.485035333345877</c:v>
                </c:pt>
                <c:pt idx="3649">
                  <c:v>36.495033333339961</c:v>
                </c:pt>
                <c:pt idx="3650">
                  <c:v>36.50503233334166</c:v>
                </c:pt>
                <c:pt idx="3651">
                  <c:v>36.515030333335744</c:v>
                </c:pt>
                <c:pt idx="3652">
                  <c:v>36.525029333337443</c:v>
                </c:pt>
                <c:pt idx="3653">
                  <c:v>36.535027333360631</c:v>
                </c:pt>
                <c:pt idx="3654">
                  <c:v>36.545026333333226</c:v>
                </c:pt>
                <c:pt idx="3655">
                  <c:v>36.555024333356414</c:v>
                </c:pt>
                <c:pt idx="3656">
                  <c:v>36.565023333358113</c:v>
                </c:pt>
                <c:pt idx="3657">
                  <c:v>36.575021333352197</c:v>
                </c:pt>
                <c:pt idx="3658">
                  <c:v>36.585020333353896</c:v>
                </c:pt>
                <c:pt idx="3659">
                  <c:v>36.595019333355594</c:v>
                </c:pt>
                <c:pt idx="3660">
                  <c:v>36.605017333349679</c:v>
                </c:pt>
                <c:pt idx="3661">
                  <c:v>36.615016333351377</c:v>
                </c:pt>
                <c:pt idx="3662">
                  <c:v>36.625014333345462</c:v>
                </c:pt>
                <c:pt idx="3663">
                  <c:v>36.63501333334716</c:v>
                </c:pt>
                <c:pt idx="3664">
                  <c:v>36.645011333341245</c:v>
                </c:pt>
                <c:pt idx="3665">
                  <c:v>36.655010333342943</c:v>
                </c:pt>
                <c:pt idx="3666">
                  <c:v>36.665008333337028</c:v>
                </c:pt>
                <c:pt idx="3667">
                  <c:v>36.675007333338726</c:v>
                </c:pt>
                <c:pt idx="3668">
                  <c:v>36.685005333361914</c:v>
                </c:pt>
                <c:pt idx="3669">
                  <c:v>36.695004333334509</c:v>
                </c:pt>
                <c:pt idx="3670">
                  <c:v>36.705002333357697</c:v>
                </c:pt>
                <c:pt idx="3671">
                  <c:v>36.715001333359396</c:v>
                </c:pt>
                <c:pt idx="3672">
                  <c:v>36.725000333361095</c:v>
                </c:pt>
                <c:pt idx="3673">
                  <c:v>36.734998333355179</c:v>
                </c:pt>
                <c:pt idx="3674">
                  <c:v>36.744997333356878</c:v>
                </c:pt>
                <c:pt idx="3675">
                  <c:v>36.754995333350962</c:v>
                </c:pt>
                <c:pt idx="3676">
                  <c:v>36.764994333352661</c:v>
                </c:pt>
                <c:pt idx="3677">
                  <c:v>36.774992333346745</c:v>
                </c:pt>
                <c:pt idx="3678">
                  <c:v>36.784991333348444</c:v>
                </c:pt>
                <c:pt idx="3679">
                  <c:v>36.794989333342528</c:v>
                </c:pt>
                <c:pt idx="3680">
                  <c:v>36.804988333344227</c:v>
                </c:pt>
                <c:pt idx="3681">
                  <c:v>36.814986333338311</c:v>
                </c:pt>
                <c:pt idx="3682">
                  <c:v>36.82498533334001</c:v>
                </c:pt>
                <c:pt idx="3683">
                  <c:v>36.834984625020297</c:v>
                </c:pt>
                <c:pt idx="3684">
                  <c:v>36.844982625014381</c:v>
                </c:pt>
                <c:pt idx="3685">
                  <c:v>36.85498162501608</c:v>
                </c:pt>
                <c:pt idx="3686">
                  <c:v>36.864979625010164</c:v>
                </c:pt>
                <c:pt idx="3687">
                  <c:v>36.874978625011863</c:v>
                </c:pt>
                <c:pt idx="3688">
                  <c:v>36.884976625005947</c:v>
                </c:pt>
                <c:pt idx="3689">
                  <c:v>36.894975625007646</c:v>
                </c:pt>
                <c:pt idx="3690">
                  <c:v>36.90497362500173</c:v>
                </c:pt>
                <c:pt idx="3691">
                  <c:v>36.914972625003429</c:v>
                </c:pt>
                <c:pt idx="3692">
                  <c:v>36.924970625026617</c:v>
                </c:pt>
                <c:pt idx="3693">
                  <c:v>36.934969625028316</c:v>
                </c:pt>
                <c:pt idx="3694">
                  <c:v>36.944968625000911</c:v>
                </c:pt>
                <c:pt idx="3695">
                  <c:v>36.954966625024099</c:v>
                </c:pt>
                <c:pt idx="3696">
                  <c:v>36.964965625025798</c:v>
                </c:pt>
                <c:pt idx="3697">
                  <c:v>36.974963625019882</c:v>
                </c:pt>
                <c:pt idx="3698">
                  <c:v>36.984962625021581</c:v>
                </c:pt>
                <c:pt idx="3699">
                  <c:v>36.994960625015665</c:v>
                </c:pt>
                <c:pt idx="3700">
                  <c:v>37.004959625017364</c:v>
                </c:pt>
                <c:pt idx="3701">
                  <c:v>37.014957625011448</c:v>
                </c:pt>
                <c:pt idx="3702">
                  <c:v>37.024956625013147</c:v>
                </c:pt>
                <c:pt idx="3703">
                  <c:v>37.034954625007231</c:v>
                </c:pt>
                <c:pt idx="3704">
                  <c:v>37.04495362500893</c:v>
                </c:pt>
                <c:pt idx="3705">
                  <c:v>37.054952625010628</c:v>
                </c:pt>
                <c:pt idx="3706">
                  <c:v>37.064950625004712</c:v>
                </c:pt>
                <c:pt idx="3707">
                  <c:v>37.074949625006411</c:v>
                </c:pt>
                <c:pt idx="3708">
                  <c:v>37.084947625000495</c:v>
                </c:pt>
                <c:pt idx="3709">
                  <c:v>37.094946625002194</c:v>
                </c:pt>
                <c:pt idx="3710">
                  <c:v>37.104944625025382</c:v>
                </c:pt>
                <c:pt idx="3711">
                  <c:v>37.114943625027081</c:v>
                </c:pt>
                <c:pt idx="3712">
                  <c:v>37.124941625021165</c:v>
                </c:pt>
                <c:pt idx="3713">
                  <c:v>37.134940625022864</c:v>
                </c:pt>
                <c:pt idx="3714">
                  <c:v>37.144938625016948</c:v>
                </c:pt>
                <c:pt idx="3715">
                  <c:v>37.154937625018647</c:v>
                </c:pt>
                <c:pt idx="3716">
                  <c:v>37.164935625012731</c:v>
                </c:pt>
                <c:pt idx="3717">
                  <c:v>37.17493462501443</c:v>
                </c:pt>
                <c:pt idx="3718">
                  <c:v>37.184933625016129</c:v>
                </c:pt>
                <c:pt idx="3719">
                  <c:v>37.194931625010213</c:v>
                </c:pt>
                <c:pt idx="3720">
                  <c:v>37.204930625011912</c:v>
                </c:pt>
                <c:pt idx="3721">
                  <c:v>37.214928625005996</c:v>
                </c:pt>
                <c:pt idx="3722">
                  <c:v>37.224927625007695</c:v>
                </c:pt>
                <c:pt idx="3723">
                  <c:v>37.234925625001779</c:v>
                </c:pt>
                <c:pt idx="3724">
                  <c:v>37.244924625003478</c:v>
                </c:pt>
                <c:pt idx="3725">
                  <c:v>37.254922625026666</c:v>
                </c:pt>
                <c:pt idx="3726">
                  <c:v>37.264921625028364</c:v>
                </c:pt>
                <c:pt idx="3727">
                  <c:v>37.274920625000959</c:v>
                </c:pt>
                <c:pt idx="3728">
                  <c:v>37.284918625024147</c:v>
                </c:pt>
                <c:pt idx="3729">
                  <c:v>37.294917625025846</c:v>
                </c:pt>
                <c:pt idx="3730">
                  <c:v>37.30491562501993</c:v>
                </c:pt>
                <c:pt idx="3731">
                  <c:v>37.314914625021629</c:v>
                </c:pt>
                <c:pt idx="3732">
                  <c:v>37.324912625015713</c:v>
                </c:pt>
                <c:pt idx="3733">
                  <c:v>37.334911625017412</c:v>
                </c:pt>
                <c:pt idx="3734">
                  <c:v>37.344909625011496</c:v>
                </c:pt>
                <c:pt idx="3735">
                  <c:v>37.354908625013195</c:v>
                </c:pt>
                <c:pt idx="3736">
                  <c:v>37.364906625007279</c:v>
                </c:pt>
                <c:pt idx="3737">
                  <c:v>37.374905625008978</c:v>
                </c:pt>
                <c:pt idx="3738">
                  <c:v>37.384904625010677</c:v>
                </c:pt>
                <c:pt idx="3739">
                  <c:v>37.394902625004761</c:v>
                </c:pt>
                <c:pt idx="3740">
                  <c:v>37.40490162500646</c:v>
                </c:pt>
                <c:pt idx="3741">
                  <c:v>37.414899625000544</c:v>
                </c:pt>
                <c:pt idx="3742">
                  <c:v>37.424898625002243</c:v>
                </c:pt>
                <c:pt idx="3743">
                  <c:v>37.434896625025431</c:v>
                </c:pt>
                <c:pt idx="3744">
                  <c:v>37.444895625027129</c:v>
                </c:pt>
                <c:pt idx="3745">
                  <c:v>37.454893625021214</c:v>
                </c:pt>
                <c:pt idx="3746">
                  <c:v>37.464892625022912</c:v>
                </c:pt>
                <c:pt idx="3747">
                  <c:v>37.474890625016997</c:v>
                </c:pt>
                <c:pt idx="3748">
                  <c:v>37.484889625018695</c:v>
                </c:pt>
                <c:pt idx="3749">
                  <c:v>37.494888625020394</c:v>
                </c:pt>
                <c:pt idx="3750">
                  <c:v>37.504886625014478</c:v>
                </c:pt>
                <c:pt idx="3751">
                  <c:v>37.514885625016177</c:v>
                </c:pt>
                <c:pt idx="3752">
                  <c:v>37.524883625010261</c:v>
                </c:pt>
                <c:pt idx="3753">
                  <c:v>37.53488262501196</c:v>
                </c:pt>
                <c:pt idx="3754">
                  <c:v>37.544880625006044</c:v>
                </c:pt>
                <c:pt idx="3755">
                  <c:v>37.554879625007743</c:v>
                </c:pt>
                <c:pt idx="3756">
                  <c:v>37.564877625001827</c:v>
                </c:pt>
                <c:pt idx="3757">
                  <c:v>37.574876625003526</c:v>
                </c:pt>
                <c:pt idx="3758">
                  <c:v>37.584874625026714</c:v>
                </c:pt>
                <c:pt idx="3759">
                  <c:v>37.594873625028413</c:v>
                </c:pt>
                <c:pt idx="3760">
                  <c:v>37.604872625001008</c:v>
                </c:pt>
                <c:pt idx="3761">
                  <c:v>37.614870625024196</c:v>
                </c:pt>
                <c:pt idx="3762">
                  <c:v>37.624869625025894</c:v>
                </c:pt>
                <c:pt idx="3763">
                  <c:v>37.634867625019979</c:v>
                </c:pt>
                <c:pt idx="3764">
                  <c:v>37.644866625021677</c:v>
                </c:pt>
                <c:pt idx="3765">
                  <c:v>37.654864625015762</c:v>
                </c:pt>
                <c:pt idx="3766">
                  <c:v>37.66486362501746</c:v>
                </c:pt>
                <c:pt idx="3767">
                  <c:v>37.674861625011545</c:v>
                </c:pt>
                <c:pt idx="3768">
                  <c:v>37.684860625013243</c:v>
                </c:pt>
                <c:pt idx="3769">
                  <c:v>37.694859625014942</c:v>
                </c:pt>
                <c:pt idx="3770">
                  <c:v>37.704857625009026</c:v>
                </c:pt>
                <c:pt idx="3771">
                  <c:v>37.714856625010725</c:v>
                </c:pt>
                <c:pt idx="3772">
                  <c:v>37.724854625004809</c:v>
                </c:pt>
                <c:pt idx="3773">
                  <c:v>37.734853625006508</c:v>
                </c:pt>
                <c:pt idx="3774">
                  <c:v>37.744851625000592</c:v>
                </c:pt>
                <c:pt idx="3775">
                  <c:v>37.754850625002291</c:v>
                </c:pt>
                <c:pt idx="3776">
                  <c:v>37.764848625025479</c:v>
                </c:pt>
                <c:pt idx="3777">
                  <c:v>37.774847625027178</c:v>
                </c:pt>
                <c:pt idx="3778">
                  <c:v>37.784845625021262</c:v>
                </c:pt>
                <c:pt idx="3779">
                  <c:v>37.794844625022961</c:v>
                </c:pt>
                <c:pt idx="3780">
                  <c:v>37.80484362502466</c:v>
                </c:pt>
                <c:pt idx="3781">
                  <c:v>37.814841625018744</c:v>
                </c:pt>
                <c:pt idx="3782">
                  <c:v>37.824840625020443</c:v>
                </c:pt>
                <c:pt idx="3783">
                  <c:v>37.834838625014527</c:v>
                </c:pt>
                <c:pt idx="3784">
                  <c:v>37.844837458338588</c:v>
                </c:pt>
                <c:pt idx="3785">
                  <c:v>37.854835458361777</c:v>
                </c:pt>
                <c:pt idx="3786">
                  <c:v>37.864834458334371</c:v>
                </c:pt>
                <c:pt idx="3787">
                  <c:v>37.87483245835756</c:v>
                </c:pt>
                <c:pt idx="3788">
                  <c:v>37.884831458359258</c:v>
                </c:pt>
                <c:pt idx="3789">
                  <c:v>37.894829458353342</c:v>
                </c:pt>
                <c:pt idx="3790">
                  <c:v>37.904828458355041</c:v>
                </c:pt>
                <c:pt idx="3791">
                  <c:v>37.91482745835674</c:v>
                </c:pt>
                <c:pt idx="3792">
                  <c:v>37.924825458350824</c:v>
                </c:pt>
                <c:pt idx="3793">
                  <c:v>37.934824458352523</c:v>
                </c:pt>
                <c:pt idx="3794">
                  <c:v>37.944822458346607</c:v>
                </c:pt>
                <c:pt idx="3795">
                  <c:v>37.954821458348306</c:v>
                </c:pt>
                <c:pt idx="3796">
                  <c:v>37.96481945834239</c:v>
                </c:pt>
                <c:pt idx="3797">
                  <c:v>37.974818458344089</c:v>
                </c:pt>
                <c:pt idx="3798">
                  <c:v>37.984816458338173</c:v>
                </c:pt>
                <c:pt idx="3799">
                  <c:v>37.994815458339872</c:v>
                </c:pt>
                <c:pt idx="3800">
                  <c:v>38.004814458341571</c:v>
                </c:pt>
                <c:pt idx="3801">
                  <c:v>38.014812458335655</c:v>
                </c:pt>
                <c:pt idx="3802">
                  <c:v>38.024811458337354</c:v>
                </c:pt>
                <c:pt idx="3803">
                  <c:v>38.034809458360542</c:v>
                </c:pt>
                <c:pt idx="3804">
                  <c:v>38.04480845836224</c:v>
                </c:pt>
                <c:pt idx="3805">
                  <c:v>38.054806458356325</c:v>
                </c:pt>
                <c:pt idx="3806">
                  <c:v>38.064805458358023</c:v>
                </c:pt>
                <c:pt idx="3807">
                  <c:v>38.074803458352108</c:v>
                </c:pt>
                <c:pt idx="3808">
                  <c:v>38.084802458353806</c:v>
                </c:pt>
                <c:pt idx="3809">
                  <c:v>38.094801458355505</c:v>
                </c:pt>
                <c:pt idx="3810">
                  <c:v>38.104799458349589</c:v>
                </c:pt>
                <c:pt idx="3811">
                  <c:v>38.114798458351288</c:v>
                </c:pt>
                <c:pt idx="3812">
                  <c:v>38.124796458345372</c:v>
                </c:pt>
                <c:pt idx="3813">
                  <c:v>38.134795458347071</c:v>
                </c:pt>
                <c:pt idx="3814">
                  <c:v>38.144793458341155</c:v>
                </c:pt>
                <c:pt idx="3815">
                  <c:v>38.154792458342854</c:v>
                </c:pt>
                <c:pt idx="3816">
                  <c:v>38.164790458336938</c:v>
                </c:pt>
                <c:pt idx="3817">
                  <c:v>38.174789458338637</c:v>
                </c:pt>
                <c:pt idx="3818">
                  <c:v>38.184787458361825</c:v>
                </c:pt>
                <c:pt idx="3819">
                  <c:v>38.19478645833442</c:v>
                </c:pt>
                <c:pt idx="3820">
                  <c:v>38.204785458336119</c:v>
                </c:pt>
                <c:pt idx="3821">
                  <c:v>38.214783458359307</c:v>
                </c:pt>
                <c:pt idx="3822">
                  <c:v>38.224782458361005</c:v>
                </c:pt>
                <c:pt idx="3823">
                  <c:v>38.23478045835509</c:v>
                </c:pt>
                <c:pt idx="3824">
                  <c:v>38.244779458356788</c:v>
                </c:pt>
                <c:pt idx="3825">
                  <c:v>38.254777458350873</c:v>
                </c:pt>
                <c:pt idx="3826">
                  <c:v>38.264776458352571</c:v>
                </c:pt>
                <c:pt idx="3827">
                  <c:v>38.274774458346656</c:v>
                </c:pt>
                <c:pt idx="3828">
                  <c:v>38.284773458348354</c:v>
                </c:pt>
                <c:pt idx="3829">
                  <c:v>38.294772458350053</c:v>
                </c:pt>
                <c:pt idx="3830">
                  <c:v>38.304770458344137</c:v>
                </c:pt>
                <c:pt idx="3831">
                  <c:v>38.314769458345836</c:v>
                </c:pt>
                <c:pt idx="3832">
                  <c:v>38.32476745833992</c:v>
                </c:pt>
                <c:pt idx="3833">
                  <c:v>38.334766458341619</c:v>
                </c:pt>
                <c:pt idx="3834">
                  <c:v>38.344764458335703</c:v>
                </c:pt>
                <c:pt idx="3835">
                  <c:v>38.354763458337402</c:v>
                </c:pt>
                <c:pt idx="3836">
                  <c:v>38.36476145836059</c:v>
                </c:pt>
                <c:pt idx="3837">
                  <c:v>38.374760458333185</c:v>
                </c:pt>
                <c:pt idx="3838">
                  <c:v>38.384759458334884</c:v>
                </c:pt>
                <c:pt idx="3839">
                  <c:v>38.394757458358072</c:v>
                </c:pt>
                <c:pt idx="3840">
                  <c:v>38.40475645835977</c:v>
                </c:pt>
                <c:pt idx="3841">
                  <c:v>38.414754458353855</c:v>
                </c:pt>
                <c:pt idx="3842">
                  <c:v>38.424753458355553</c:v>
                </c:pt>
                <c:pt idx="3843">
                  <c:v>38.434751458349638</c:v>
                </c:pt>
                <c:pt idx="3844">
                  <c:v>38.444750458351336</c:v>
                </c:pt>
                <c:pt idx="3845">
                  <c:v>38.454748458345421</c:v>
                </c:pt>
                <c:pt idx="3846">
                  <c:v>38.464747458347119</c:v>
                </c:pt>
                <c:pt idx="3847">
                  <c:v>38.474746458348818</c:v>
                </c:pt>
                <c:pt idx="3848">
                  <c:v>38.484744458342902</c:v>
                </c:pt>
                <c:pt idx="3849">
                  <c:v>38.494743458344601</c:v>
                </c:pt>
                <c:pt idx="3850">
                  <c:v>38.504741458338685</c:v>
                </c:pt>
                <c:pt idx="3851">
                  <c:v>38.514740458340384</c:v>
                </c:pt>
                <c:pt idx="3852">
                  <c:v>38.524738458334468</c:v>
                </c:pt>
                <c:pt idx="3853">
                  <c:v>38.534737458336167</c:v>
                </c:pt>
                <c:pt idx="3854">
                  <c:v>38.544735458359355</c:v>
                </c:pt>
                <c:pt idx="3855">
                  <c:v>38.554734458361054</c:v>
                </c:pt>
                <c:pt idx="3856">
                  <c:v>38.564733458333649</c:v>
                </c:pt>
                <c:pt idx="3857">
                  <c:v>38.574731458356837</c:v>
                </c:pt>
                <c:pt idx="3858">
                  <c:v>38.584730458358536</c:v>
                </c:pt>
                <c:pt idx="3859">
                  <c:v>38.59472845835262</c:v>
                </c:pt>
                <c:pt idx="3860">
                  <c:v>38.604727458354319</c:v>
                </c:pt>
                <c:pt idx="3861">
                  <c:v>38.614725458348403</c:v>
                </c:pt>
                <c:pt idx="3862">
                  <c:v>38.624724458350101</c:v>
                </c:pt>
                <c:pt idx="3863">
                  <c:v>38.634722458344186</c:v>
                </c:pt>
                <c:pt idx="3864">
                  <c:v>38.644721458345884</c:v>
                </c:pt>
                <c:pt idx="3865">
                  <c:v>38.654720458347583</c:v>
                </c:pt>
                <c:pt idx="3866">
                  <c:v>38.664718458341667</c:v>
                </c:pt>
                <c:pt idx="3867">
                  <c:v>38.674717458343366</c:v>
                </c:pt>
                <c:pt idx="3868">
                  <c:v>38.68471545833745</c:v>
                </c:pt>
                <c:pt idx="3869">
                  <c:v>38.694714458339149</c:v>
                </c:pt>
                <c:pt idx="3870">
                  <c:v>38.704712458333233</c:v>
                </c:pt>
                <c:pt idx="3871">
                  <c:v>38.714711458334932</c:v>
                </c:pt>
                <c:pt idx="3872">
                  <c:v>38.72470945835812</c:v>
                </c:pt>
                <c:pt idx="3873">
                  <c:v>38.734708458359819</c:v>
                </c:pt>
                <c:pt idx="3874">
                  <c:v>38.744707458361518</c:v>
                </c:pt>
                <c:pt idx="3875">
                  <c:v>38.754705458355602</c:v>
                </c:pt>
                <c:pt idx="3876">
                  <c:v>38.764704458357301</c:v>
                </c:pt>
                <c:pt idx="3877">
                  <c:v>38.774702458351385</c:v>
                </c:pt>
                <c:pt idx="3878">
                  <c:v>38.784701458353084</c:v>
                </c:pt>
                <c:pt idx="3879">
                  <c:v>38.794699458347168</c:v>
                </c:pt>
                <c:pt idx="3880">
                  <c:v>38.804698458348867</c:v>
                </c:pt>
                <c:pt idx="3881">
                  <c:v>38.814696458342951</c:v>
                </c:pt>
                <c:pt idx="3882">
                  <c:v>38.82469545834465</c:v>
                </c:pt>
                <c:pt idx="3883">
                  <c:v>38.834694458346348</c:v>
                </c:pt>
                <c:pt idx="3884">
                  <c:v>38.84469200001331</c:v>
                </c:pt>
                <c:pt idx="3885">
                  <c:v>38.854691000015009</c:v>
                </c:pt>
                <c:pt idx="3886">
                  <c:v>38.864689000009093</c:v>
                </c:pt>
                <c:pt idx="3887">
                  <c:v>38.874688000010792</c:v>
                </c:pt>
                <c:pt idx="3888">
                  <c:v>38.884686000004876</c:v>
                </c:pt>
                <c:pt idx="3889">
                  <c:v>38.894685000006575</c:v>
                </c:pt>
                <c:pt idx="3890">
                  <c:v>38.904683000000659</c:v>
                </c:pt>
                <c:pt idx="3891">
                  <c:v>38.914682000002358</c:v>
                </c:pt>
                <c:pt idx="3892">
                  <c:v>38.924681000004057</c:v>
                </c:pt>
                <c:pt idx="3893">
                  <c:v>38.934679000027245</c:v>
                </c:pt>
                <c:pt idx="3894">
                  <c:v>38.94467799999984</c:v>
                </c:pt>
                <c:pt idx="3895">
                  <c:v>38.954676000023028</c:v>
                </c:pt>
                <c:pt idx="3896">
                  <c:v>38.964675000024727</c:v>
                </c:pt>
                <c:pt idx="3897">
                  <c:v>38.974673000018811</c:v>
                </c:pt>
                <c:pt idx="3898">
                  <c:v>38.98467200002051</c:v>
                </c:pt>
                <c:pt idx="3899">
                  <c:v>38.994671000022208</c:v>
                </c:pt>
                <c:pt idx="3900">
                  <c:v>39.004669000016293</c:v>
                </c:pt>
                <c:pt idx="3901">
                  <c:v>39.014668000017991</c:v>
                </c:pt>
                <c:pt idx="3902">
                  <c:v>39.024666000012076</c:v>
                </c:pt>
                <c:pt idx="3903">
                  <c:v>39.034665000013774</c:v>
                </c:pt>
                <c:pt idx="3904">
                  <c:v>39.044663000007858</c:v>
                </c:pt>
                <c:pt idx="3905">
                  <c:v>39.054662000009557</c:v>
                </c:pt>
                <c:pt idx="3906">
                  <c:v>39.064660000003641</c:v>
                </c:pt>
                <c:pt idx="3907">
                  <c:v>39.07465900000534</c:v>
                </c:pt>
                <c:pt idx="3908">
                  <c:v>39.084658000007039</c:v>
                </c:pt>
                <c:pt idx="3909">
                  <c:v>39.094656000001123</c:v>
                </c:pt>
                <c:pt idx="3910">
                  <c:v>39.104655000002822</c:v>
                </c:pt>
                <c:pt idx="3911">
                  <c:v>39.11465300002601</c:v>
                </c:pt>
                <c:pt idx="3912">
                  <c:v>39.124652000027709</c:v>
                </c:pt>
                <c:pt idx="3913">
                  <c:v>39.134650000021793</c:v>
                </c:pt>
                <c:pt idx="3914">
                  <c:v>39.144649000023492</c:v>
                </c:pt>
                <c:pt idx="3915">
                  <c:v>39.154647000017576</c:v>
                </c:pt>
                <c:pt idx="3916">
                  <c:v>39.164646000019275</c:v>
                </c:pt>
                <c:pt idx="3917">
                  <c:v>39.174645000020973</c:v>
                </c:pt>
                <c:pt idx="3918">
                  <c:v>39.184643000015058</c:v>
                </c:pt>
                <c:pt idx="3919">
                  <c:v>39.194642000016756</c:v>
                </c:pt>
                <c:pt idx="3920">
                  <c:v>39.204640000010841</c:v>
                </c:pt>
                <c:pt idx="3921">
                  <c:v>39.214639000012539</c:v>
                </c:pt>
                <c:pt idx="3922">
                  <c:v>39.224637000006624</c:v>
                </c:pt>
                <c:pt idx="3923">
                  <c:v>39.234636000008322</c:v>
                </c:pt>
                <c:pt idx="3924">
                  <c:v>39.244634000002407</c:v>
                </c:pt>
                <c:pt idx="3925">
                  <c:v>39.254633000004105</c:v>
                </c:pt>
                <c:pt idx="3926">
                  <c:v>39.264632000005804</c:v>
                </c:pt>
                <c:pt idx="3927">
                  <c:v>39.274629999999888</c:v>
                </c:pt>
                <c:pt idx="3928">
                  <c:v>39.284629000001587</c:v>
                </c:pt>
                <c:pt idx="3929">
                  <c:v>39.294627000024775</c:v>
                </c:pt>
                <c:pt idx="3930">
                  <c:v>39.304626000026474</c:v>
                </c:pt>
                <c:pt idx="3931">
                  <c:v>39.314624000020558</c:v>
                </c:pt>
                <c:pt idx="3932">
                  <c:v>39.324623000022257</c:v>
                </c:pt>
                <c:pt idx="3933">
                  <c:v>39.334622000023955</c:v>
                </c:pt>
                <c:pt idx="3934">
                  <c:v>39.34462000001804</c:v>
                </c:pt>
                <c:pt idx="3935">
                  <c:v>39.354619000019738</c:v>
                </c:pt>
                <c:pt idx="3936">
                  <c:v>39.364617000013823</c:v>
                </c:pt>
                <c:pt idx="3937">
                  <c:v>39.374616000015521</c:v>
                </c:pt>
                <c:pt idx="3938">
                  <c:v>39.384614000009606</c:v>
                </c:pt>
                <c:pt idx="3939">
                  <c:v>39.394613000011304</c:v>
                </c:pt>
                <c:pt idx="3940">
                  <c:v>39.404612000013003</c:v>
                </c:pt>
                <c:pt idx="3941">
                  <c:v>39.414610000007087</c:v>
                </c:pt>
                <c:pt idx="3942">
                  <c:v>39.424609000008786</c:v>
                </c:pt>
                <c:pt idx="3943">
                  <c:v>39.43460700000287</c:v>
                </c:pt>
                <c:pt idx="3944">
                  <c:v>39.444606000004569</c:v>
                </c:pt>
                <c:pt idx="3945">
                  <c:v>39.454604000027757</c:v>
                </c:pt>
                <c:pt idx="3946">
                  <c:v>39.464603000000352</c:v>
                </c:pt>
                <c:pt idx="3947">
                  <c:v>39.47460100002354</c:v>
                </c:pt>
                <c:pt idx="3948">
                  <c:v>39.484600000025239</c:v>
                </c:pt>
                <c:pt idx="3949">
                  <c:v>39.494599000026938</c:v>
                </c:pt>
                <c:pt idx="3950">
                  <c:v>39.504597000021022</c:v>
                </c:pt>
                <c:pt idx="3951">
                  <c:v>39.514596000022721</c:v>
                </c:pt>
                <c:pt idx="3952">
                  <c:v>39.524594000016805</c:v>
                </c:pt>
                <c:pt idx="3953">
                  <c:v>39.534593000018504</c:v>
                </c:pt>
                <c:pt idx="3954">
                  <c:v>39.544591000012588</c:v>
                </c:pt>
                <c:pt idx="3955">
                  <c:v>39.554590000014286</c:v>
                </c:pt>
                <c:pt idx="3956">
                  <c:v>39.564589000015985</c:v>
                </c:pt>
                <c:pt idx="3957">
                  <c:v>39.574587000010069</c:v>
                </c:pt>
                <c:pt idx="3958">
                  <c:v>39.584586000011768</c:v>
                </c:pt>
                <c:pt idx="3959">
                  <c:v>39.594584000005852</c:v>
                </c:pt>
                <c:pt idx="3960">
                  <c:v>39.604583000007551</c:v>
                </c:pt>
                <c:pt idx="3961">
                  <c:v>39.614581000001635</c:v>
                </c:pt>
                <c:pt idx="3962">
                  <c:v>39.624580000003334</c:v>
                </c:pt>
                <c:pt idx="3963">
                  <c:v>39.634578000026522</c:v>
                </c:pt>
                <c:pt idx="3964">
                  <c:v>39.644577000028221</c:v>
                </c:pt>
                <c:pt idx="3965">
                  <c:v>39.654576000000816</c:v>
                </c:pt>
                <c:pt idx="3966">
                  <c:v>39.664574000024004</c:v>
                </c:pt>
                <c:pt idx="3967">
                  <c:v>39.674573000025703</c:v>
                </c:pt>
                <c:pt idx="3968">
                  <c:v>39.684571000019787</c:v>
                </c:pt>
                <c:pt idx="3969">
                  <c:v>39.694570000021486</c:v>
                </c:pt>
                <c:pt idx="3970">
                  <c:v>39.70456800001557</c:v>
                </c:pt>
                <c:pt idx="3971">
                  <c:v>39.714567000017269</c:v>
                </c:pt>
                <c:pt idx="3972">
                  <c:v>39.724566000018967</c:v>
                </c:pt>
                <c:pt idx="3973">
                  <c:v>39.734564000013052</c:v>
                </c:pt>
                <c:pt idx="3974">
                  <c:v>39.74456300001475</c:v>
                </c:pt>
                <c:pt idx="3975">
                  <c:v>39.754561000008835</c:v>
                </c:pt>
                <c:pt idx="3976">
                  <c:v>39.764560000010533</c:v>
                </c:pt>
                <c:pt idx="3977">
                  <c:v>39.774558000004617</c:v>
                </c:pt>
                <c:pt idx="3978">
                  <c:v>39.784557000006316</c:v>
                </c:pt>
                <c:pt idx="3979">
                  <c:v>39.7945550000004</c:v>
                </c:pt>
                <c:pt idx="3980">
                  <c:v>39.804554000002099</c:v>
                </c:pt>
                <c:pt idx="3981">
                  <c:v>39.814553000003798</c:v>
                </c:pt>
                <c:pt idx="3982">
                  <c:v>39.824551000026986</c:v>
                </c:pt>
                <c:pt idx="3983">
                  <c:v>39.834550000028685</c:v>
                </c:pt>
                <c:pt idx="3984">
                  <c:v>39.844548083347036</c:v>
                </c:pt>
                <c:pt idx="3985">
                  <c:v>39.854547083348734</c:v>
                </c:pt>
                <c:pt idx="3986">
                  <c:v>39.864545083342819</c:v>
                </c:pt>
                <c:pt idx="3987">
                  <c:v>39.874544083344517</c:v>
                </c:pt>
                <c:pt idx="3988">
                  <c:v>39.884543083346216</c:v>
                </c:pt>
                <c:pt idx="3989">
                  <c:v>39.8945410833403</c:v>
                </c:pt>
                <c:pt idx="3990">
                  <c:v>39.904540083341999</c:v>
                </c:pt>
                <c:pt idx="3991">
                  <c:v>39.914538083336083</c:v>
                </c:pt>
                <c:pt idx="3992">
                  <c:v>39.924537083337782</c:v>
                </c:pt>
                <c:pt idx="3993">
                  <c:v>39.93453508336097</c:v>
                </c:pt>
                <c:pt idx="3994">
                  <c:v>39.944534083333565</c:v>
                </c:pt>
                <c:pt idx="3995">
                  <c:v>39.954533083335264</c:v>
                </c:pt>
                <c:pt idx="3996">
                  <c:v>39.964531083358452</c:v>
                </c:pt>
                <c:pt idx="3997">
                  <c:v>39.97453008336015</c:v>
                </c:pt>
                <c:pt idx="3998">
                  <c:v>39.984528083354235</c:v>
                </c:pt>
                <c:pt idx="3999">
                  <c:v>39.994527083355933</c:v>
                </c:pt>
                <c:pt idx="4000">
                  <c:v>40.004525083350018</c:v>
                </c:pt>
                <c:pt idx="4001">
                  <c:v>40.014524083351716</c:v>
                </c:pt>
                <c:pt idx="4002">
                  <c:v>40.024523083353415</c:v>
                </c:pt>
                <c:pt idx="4003">
                  <c:v>40.034521083347499</c:v>
                </c:pt>
                <c:pt idx="4004">
                  <c:v>40.044520083349198</c:v>
                </c:pt>
                <c:pt idx="4005">
                  <c:v>40.054518083343282</c:v>
                </c:pt>
                <c:pt idx="4006">
                  <c:v>40.064517083344981</c:v>
                </c:pt>
                <c:pt idx="4007">
                  <c:v>40.074515083339065</c:v>
                </c:pt>
                <c:pt idx="4008">
                  <c:v>40.084514083340764</c:v>
                </c:pt>
                <c:pt idx="4009">
                  <c:v>40.094512083334848</c:v>
                </c:pt>
                <c:pt idx="4010">
                  <c:v>40.104511083336547</c:v>
                </c:pt>
                <c:pt idx="4011">
                  <c:v>40.114510083338246</c:v>
                </c:pt>
                <c:pt idx="4012">
                  <c:v>40.124508083361434</c:v>
                </c:pt>
                <c:pt idx="4013">
                  <c:v>40.134507083334029</c:v>
                </c:pt>
                <c:pt idx="4014">
                  <c:v>40.144505083357217</c:v>
                </c:pt>
                <c:pt idx="4015">
                  <c:v>40.154504083358916</c:v>
                </c:pt>
                <c:pt idx="4016">
                  <c:v>40.164502083353</c:v>
                </c:pt>
                <c:pt idx="4017">
                  <c:v>40.174501083354698</c:v>
                </c:pt>
                <c:pt idx="4018">
                  <c:v>40.184500083356397</c:v>
                </c:pt>
                <c:pt idx="4019">
                  <c:v>40.194498083350481</c:v>
                </c:pt>
                <c:pt idx="4020">
                  <c:v>40.20449708335218</c:v>
                </c:pt>
                <c:pt idx="4021">
                  <c:v>40.214495083346264</c:v>
                </c:pt>
                <c:pt idx="4022">
                  <c:v>40.224494083347963</c:v>
                </c:pt>
                <c:pt idx="4023">
                  <c:v>40.234492083342047</c:v>
                </c:pt>
                <c:pt idx="4024">
                  <c:v>40.244491083343746</c:v>
                </c:pt>
                <c:pt idx="4025">
                  <c:v>40.254490083345445</c:v>
                </c:pt>
                <c:pt idx="4026">
                  <c:v>40.264488083339529</c:v>
                </c:pt>
                <c:pt idx="4027">
                  <c:v>40.274487083341228</c:v>
                </c:pt>
                <c:pt idx="4028">
                  <c:v>40.284485083335312</c:v>
                </c:pt>
                <c:pt idx="4029">
                  <c:v>40.294484083337011</c:v>
                </c:pt>
                <c:pt idx="4030">
                  <c:v>40.304482083360199</c:v>
                </c:pt>
                <c:pt idx="4031">
                  <c:v>40.314481083361898</c:v>
                </c:pt>
                <c:pt idx="4032">
                  <c:v>40.324480083334493</c:v>
                </c:pt>
                <c:pt idx="4033">
                  <c:v>40.334478083357681</c:v>
                </c:pt>
                <c:pt idx="4034">
                  <c:v>40.344477083359379</c:v>
                </c:pt>
                <c:pt idx="4035">
                  <c:v>40.354475083353464</c:v>
                </c:pt>
                <c:pt idx="4036">
                  <c:v>40.364474083355162</c:v>
                </c:pt>
                <c:pt idx="4037">
                  <c:v>40.374472083349247</c:v>
                </c:pt>
                <c:pt idx="4038">
                  <c:v>40.384471083350945</c:v>
                </c:pt>
                <c:pt idx="4039">
                  <c:v>40.394470083352644</c:v>
                </c:pt>
                <c:pt idx="4040">
                  <c:v>40.404468083346728</c:v>
                </c:pt>
                <c:pt idx="4041">
                  <c:v>40.414467083348427</c:v>
                </c:pt>
                <c:pt idx="4042">
                  <c:v>40.424465083342511</c:v>
                </c:pt>
                <c:pt idx="4043">
                  <c:v>40.43446408334421</c:v>
                </c:pt>
                <c:pt idx="4044">
                  <c:v>40.444462083338294</c:v>
                </c:pt>
                <c:pt idx="4045">
                  <c:v>40.454461083339993</c:v>
                </c:pt>
                <c:pt idx="4046">
                  <c:v>40.464460083341692</c:v>
                </c:pt>
                <c:pt idx="4047">
                  <c:v>40.474458083335776</c:v>
                </c:pt>
                <c:pt idx="4048">
                  <c:v>40.484457083337475</c:v>
                </c:pt>
                <c:pt idx="4049">
                  <c:v>40.494455083360663</c:v>
                </c:pt>
                <c:pt idx="4050">
                  <c:v>40.504454083333258</c:v>
                </c:pt>
                <c:pt idx="4051">
                  <c:v>40.514452083356446</c:v>
                </c:pt>
                <c:pt idx="4052">
                  <c:v>40.524451083358144</c:v>
                </c:pt>
                <c:pt idx="4053">
                  <c:v>40.534450083359843</c:v>
                </c:pt>
                <c:pt idx="4054">
                  <c:v>40.544448083353927</c:v>
                </c:pt>
                <c:pt idx="4055">
                  <c:v>40.554447083355626</c:v>
                </c:pt>
                <c:pt idx="4056">
                  <c:v>40.56444508334971</c:v>
                </c:pt>
                <c:pt idx="4057">
                  <c:v>40.574444083351409</c:v>
                </c:pt>
                <c:pt idx="4058">
                  <c:v>40.584442083345493</c:v>
                </c:pt>
                <c:pt idx="4059">
                  <c:v>40.594441083347192</c:v>
                </c:pt>
                <c:pt idx="4060">
                  <c:v>40.604440083348891</c:v>
                </c:pt>
                <c:pt idx="4061">
                  <c:v>40.614438083342975</c:v>
                </c:pt>
                <c:pt idx="4062">
                  <c:v>40.624437083344674</c:v>
                </c:pt>
                <c:pt idx="4063">
                  <c:v>40.634435083338758</c:v>
                </c:pt>
                <c:pt idx="4064">
                  <c:v>40.644434083340457</c:v>
                </c:pt>
                <c:pt idx="4065">
                  <c:v>40.654432083334541</c:v>
                </c:pt>
                <c:pt idx="4066">
                  <c:v>40.66443108333624</c:v>
                </c:pt>
                <c:pt idx="4067">
                  <c:v>40.674430083337938</c:v>
                </c:pt>
                <c:pt idx="4068">
                  <c:v>40.684428083361126</c:v>
                </c:pt>
                <c:pt idx="4069">
                  <c:v>40.694427083333721</c:v>
                </c:pt>
                <c:pt idx="4070">
                  <c:v>40.704425083356909</c:v>
                </c:pt>
                <c:pt idx="4071">
                  <c:v>40.714424083358608</c:v>
                </c:pt>
                <c:pt idx="4072">
                  <c:v>40.724422083352692</c:v>
                </c:pt>
                <c:pt idx="4073">
                  <c:v>40.734421083354391</c:v>
                </c:pt>
                <c:pt idx="4074">
                  <c:v>40.74442008335609</c:v>
                </c:pt>
                <c:pt idx="4075">
                  <c:v>40.754418083350174</c:v>
                </c:pt>
                <c:pt idx="4076">
                  <c:v>40.764417083351873</c:v>
                </c:pt>
                <c:pt idx="4077">
                  <c:v>40.774415083345957</c:v>
                </c:pt>
                <c:pt idx="4078">
                  <c:v>40.784414083347656</c:v>
                </c:pt>
                <c:pt idx="4079">
                  <c:v>40.79441208334174</c:v>
                </c:pt>
                <c:pt idx="4080">
                  <c:v>40.804411083343439</c:v>
                </c:pt>
                <c:pt idx="4081">
                  <c:v>40.814410083345138</c:v>
                </c:pt>
                <c:pt idx="4082">
                  <c:v>40.824408083339222</c:v>
                </c:pt>
                <c:pt idx="4083">
                  <c:v>40.834407083340921</c:v>
                </c:pt>
                <c:pt idx="4084">
                  <c:v>40.844405833340716</c:v>
                </c:pt>
                <c:pt idx="4085">
                  <c:v>40.854404833342414</c:v>
                </c:pt>
                <c:pt idx="4086">
                  <c:v>40.864402833336499</c:v>
                </c:pt>
                <c:pt idx="4087">
                  <c:v>40.874401833338197</c:v>
                </c:pt>
                <c:pt idx="4088">
                  <c:v>40.884400833339896</c:v>
                </c:pt>
                <c:pt idx="4089">
                  <c:v>40.89439883333398</c:v>
                </c:pt>
                <c:pt idx="4090">
                  <c:v>40.904397833335679</c:v>
                </c:pt>
                <c:pt idx="4091">
                  <c:v>40.914395833358867</c:v>
                </c:pt>
                <c:pt idx="4092">
                  <c:v>40.924394833360566</c:v>
                </c:pt>
                <c:pt idx="4093">
                  <c:v>40.93439283335465</c:v>
                </c:pt>
                <c:pt idx="4094">
                  <c:v>40.944391833356349</c:v>
                </c:pt>
                <c:pt idx="4095">
                  <c:v>40.954390833358048</c:v>
                </c:pt>
                <c:pt idx="4096">
                  <c:v>40.964388833352132</c:v>
                </c:pt>
                <c:pt idx="4097">
                  <c:v>40.974387833353831</c:v>
                </c:pt>
                <c:pt idx="4098">
                  <c:v>40.984385833347915</c:v>
                </c:pt>
                <c:pt idx="4099">
                  <c:v>40.994384833349613</c:v>
                </c:pt>
                <c:pt idx="4100">
                  <c:v>41.004382833343698</c:v>
                </c:pt>
                <c:pt idx="4101">
                  <c:v>41.014381833345396</c:v>
                </c:pt>
                <c:pt idx="4102">
                  <c:v>41.024380833347095</c:v>
                </c:pt>
                <c:pt idx="4103">
                  <c:v>41.034378833341179</c:v>
                </c:pt>
                <c:pt idx="4104">
                  <c:v>41.044377833342878</c:v>
                </c:pt>
                <c:pt idx="4105">
                  <c:v>41.054375833336962</c:v>
                </c:pt>
                <c:pt idx="4106">
                  <c:v>41.064374833338661</c:v>
                </c:pt>
                <c:pt idx="4107">
                  <c:v>41.074372833361849</c:v>
                </c:pt>
                <c:pt idx="4108">
                  <c:v>41.084371833334444</c:v>
                </c:pt>
                <c:pt idx="4109">
                  <c:v>41.094370833336143</c:v>
                </c:pt>
                <c:pt idx="4110">
                  <c:v>41.104368833359331</c:v>
                </c:pt>
                <c:pt idx="4111">
                  <c:v>41.11436783336103</c:v>
                </c:pt>
                <c:pt idx="4112">
                  <c:v>41.124365833355114</c:v>
                </c:pt>
                <c:pt idx="4113">
                  <c:v>41.134364833356813</c:v>
                </c:pt>
                <c:pt idx="4114">
                  <c:v>41.144363833358511</c:v>
                </c:pt>
                <c:pt idx="4115">
                  <c:v>41.154361833352596</c:v>
                </c:pt>
                <c:pt idx="4116">
                  <c:v>41.164360833354294</c:v>
                </c:pt>
                <c:pt idx="4117">
                  <c:v>41.174358833348379</c:v>
                </c:pt>
                <c:pt idx="4118">
                  <c:v>41.184357833350077</c:v>
                </c:pt>
                <c:pt idx="4119">
                  <c:v>41.194355833344162</c:v>
                </c:pt>
                <c:pt idx="4120">
                  <c:v>41.20435483334586</c:v>
                </c:pt>
                <c:pt idx="4121">
                  <c:v>41.214353833347559</c:v>
                </c:pt>
                <c:pt idx="4122">
                  <c:v>41.224351833341643</c:v>
                </c:pt>
                <c:pt idx="4123">
                  <c:v>41.234350833343342</c:v>
                </c:pt>
                <c:pt idx="4124">
                  <c:v>41.244348833337426</c:v>
                </c:pt>
                <c:pt idx="4125">
                  <c:v>41.254347833339125</c:v>
                </c:pt>
                <c:pt idx="4126">
                  <c:v>41.264345833333209</c:v>
                </c:pt>
                <c:pt idx="4127">
                  <c:v>41.274344833334908</c:v>
                </c:pt>
                <c:pt idx="4128">
                  <c:v>41.284343833336607</c:v>
                </c:pt>
                <c:pt idx="4129">
                  <c:v>41.294341833359795</c:v>
                </c:pt>
                <c:pt idx="4130">
                  <c:v>41.304340833361493</c:v>
                </c:pt>
                <c:pt idx="4131">
                  <c:v>41.314338833355578</c:v>
                </c:pt>
                <c:pt idx="4132">
                  <c:v>41.324337833357276</c:v>
                </c:pt>
                <c:pt idx="4133">
                  <c:v>41.334335833351361</c:v>
                </c:pt>
                <c:pt idx="4134">
                  <c:v>41.344334833353059</c:v>
                </c:pt>
                <c:pt idx="4135">
                  <c:v>41.354333833354758</c:v>
                </c:pt>
                <c:pt idx="4136">
                  <c:v>41.364331833348842</c:v>
                </c:pt>
                <c:pt idx="4137">
                  <c:v>41.374330833350541</c:v>
                </c:pt>
                <c:pt idx="4138">
                  <c:v>41.384328833344625</c:v>
                </c:pt>
                <c:pt idx="4139">
                  <c:v>41.394327833346324</c:v>
                </c:pt>
                <c:pt idx="4140">
                  <c:v>41.404325833340408</c:v>
                </c:pt>
                <c:pt idx="4141">
                  <c:v>41.414324833342107</c:v>
                </c:pt>
                <c:pt idx="4142">
                  <c:v>41.424323833343806</c:v>
                </c:pt>
                <c:pt idx="4143">
                  <c:v>41.43432183333789</c:v>
                </c:pt>
                <c:pt idx="4144">
                  <c:v>41.444320833339589</c:v>
                </c:pt>
                <c:pt idx="4145">
                  <c:v>41.454318833333673</c:v>
                </c:pt>
                <c:pt idx="4146">
                  <c:v>41.464317833335372</c:v>
                </c:pt>
                <c:pt idx="4147">
                  <c:v>41.47431683333707</c:v>
                </c:pt>
                <c:pt idx="4148">
                  <c:v>41.484314833360258</c:v>
                </c:pt>
                <c:pt idx="4149">
                  <c:v>41.494313833361957</c:v>
                </c:pt>
                <c:pt idx="4150">
                  <c:v>41.504311833356041</c:v>
                </c:pt>
                <c:pt idx="4151">
                  <c:v>41.51431083335774</c:v>
                </c:pt>
                <c:pt idx="4152">
                  <c:v>41.524308833351824</c:v>
                </c:pt>
                <c:pt idx="4153">
                  <c:v>41.534307833353523</c:v>
                </c:pt>
                <c:pt idx="4154">
                  <c:v>41.544306833355222</c:v>
                </c:pt>
                <c:pt idx="4155">
                  <c:v>41.554304833349306</c:v>
                </c:pt>
                <c:pt idx="4156">
                  <c:v>41.564303833351005</c:v>
                </c:pt>
                <c:pt idx="4157">
                  <c:v>41.574301833345089</c:v>
                </c:pt>
                <c:pt idx="4158">
                  <c:v>41.584300833346788</c:v>
                </c:pt>
                <c:pt idx="4159">
                  <c:v>41.594298833340872</c:v>
                </c:pt>
                <c:pt idx="4160">
                  <c:v>41.604297833342571</c:v>
                </c:pt>
                <c:pt idx="4161">
                  <c:v>41.61429683334427</c:v>
                </c:pt>
                <c:pt idx="4162">
                  <c:v>41.624294833338354</c:v>
                </c:pt>
                <c:pt idx="4163">
                  <c:v>41.634293833340053</c:v>
                </c:pt>
                <c:pt idx="4164">
                  <c:v>41.644291833334137</c:v>
                </c:pt>
                <c:pt idx="4165">
                  <c:v>41.654290833335835</c:v>
                </c:pt>
                <c:pt idx="4166">
                  <c:v>41.664288833359024</c:v>
                </c:pt>
                <c:pt idx="4167">
                  <c:v>41.674287833360722</c:v>
                </c:pt>
                <c:pt idx="4168">
                  <c:v>41.684286833333317</c:v>
                </c:pt>
                <c:pt idx="4169">
                  <c:v>41.694284833356505</c:v>
                </c:pt>
                <c:pt idx="4170">
                  <c:v>41.704283833358204</c:v>
                </c:pt>
                <c:pt idx="4171">
                  <c:v>41.714281833352288</c:v>
                </c:pt>
                <c:pt idx="4172">
                  <c:v>41.724280833353987</c:v>
                </c:pt>
                <c:pt idx="4173">
                  <c:v>41.734279833355686</c:v>
                </c:pt>
                <c:pt idx="4174">
                  <c:v>41.74427783334977</c:v>
                </c:pt>
                <c:pt idx="4175">
                  <c:v>41.754276833351469</c:v>
                </c:pt>
                <c:pt idx="4176">
                  <c:v>41.764274833345553</c:v>
                </c:pt>
                <c:pt idx="4177">
                  <c:v>41.774273833347252</c:v>
                </c:pt>
                <c:pt idx="4178">
                  <c:v>41.784271833341336</c:v>
                </c:pt>
                <c:pt idx="4179">
                  <c:v>41.794270833343035</c:v>
                </c:pt>
                <c:pt idx="4180">
                  <c:v>41.804269833344733</c:v>
                </c:pt>
                <c:pt idx="4181">
                  <c:v>41.814267833338818</c:v>
                </c:pt>
                <c:pt idx="4182">
                  <c:v>41.824266833340516</c:v>
                </c:pt>
                <c:pt idx="4183">
                  <c:v>41.834264833334601</c:v>
                </c:pt>
                <c:pt idx="4184">
                  <c:v>41.844263125007274</c:v>
                </c:pt>
                <c:pt idx="4185">
                  <c:v>41.854261125001358</c:v>
                </c:pt>
                <c:pt idx="4186">
                  <c:v>41.864260125003057</c:v>
                </c:pt>
                <c:pt idx="4187">
                  <c:v>41.874259125004755</c:v>
                </c:pt>
                <c:pt idx="4188">
                  <c:v>41.884257125027943</c:v>
                </c:pt>
                <c:pt idx="4189">
                  <c:v>41.894256125000538</c:v>
                </c:pt>
                <c:pt idx="4190">
                  <c:v>41.904254125023726</c:v>
                </c:pt>
                <c:pt idx="4191">
                  <c:v>41.914253125025425</c:v>
                </c:pt>
                <c:pt idx="4192">
                  <c:v>41.924252125027124</c:v>
                </c:pt>
                <c:pt idx="4193">
                  <c:v>41.934250125021208</c:v>
                </c:pt>
                <c:pt idx="4194">
                  <c:v>41.944249125022907</c:v>
                </c:pt>
                <c:pt idx="4195">
                  <c:v>41.954247125016991</c:v>
                </c:pt>
                <c:pt idx="4196">
                  <c:v>41.96424612501869</c:v>
                </c:pt>
                <c:pt idx="4197">
                  <c:v>41.974244125012774</c:v>
                </c:pt>
                <c:pt idx="4198">
                  <c:v>41.984243125014473</c:v>
                </c:pt>
                <c:pt idx="4199">
                  <c:v>41.994242125016171</c:v>
                </c:pt>
                <c:pt idx="4200">
                  <c:v>42.004240125010256</c:v>
                </c:pt>
                <c:pt idx="4201">
                  <c:v>42.014239125011954</c:v>
                </c:pt>
                <c:pt idx="4202">
                  <c:v>42.024237125006039</c:v>
                </c:pt>
                <c:pt idx="4203">
                  <c:v>42.034236125007737</c:v>
                </c:pt>
                <c:pt idx="4204">
                  <c:v>42.044234125001822</c:v>
                </c:pt>
                <c:pt idx="4205">
                  <c:v>42.05423312500352</c:v>
                </c:pt>
                <c:pt idx="4206">
                  <c:v>42.064232125005219</c:v>
                </c:pt>
                <c:pt idx="4207">
                  <c:v>42.074230125028407</c:v>
                </c:pt>
                <c:pt idx="4208">
                  <c:v>42.084229125001002</c:v>
                </c:pt>
                <c:pt idx="4209">
                  <c:v>42.09422712502419</c:v>
                </c:pt>
                <c:pt idx="4210">
                  <c:v>42.104226125025889</c:v>
                </c:pt>
                <c:pt idx="4211">
                  <c:v>42.114224125019973</c:v>
                </c:pt>
                <c:pt idx="4212">
                  <c:v>42.124223125021672</c:v>
                </c:pt>
                <c:pt idx="4213">
                  <c:v>42.134222125023371</c:v>
                </c:pt>
                <c:pt idx="4214">
                  <c:v>42.144220125017455</c:v>
                </c:pt>
                <c:pt idx="4215">
                  <c:v>42.154219125019154</c:v>
                </c:pt>
                <c:pt idx="4216">
                  <c:v>42.164217125013238</c:v>
                </c:pt>
                <c:pt idx="4217">
                  <c:v>42.174216125014937</c:v>
                </c:pt>
                <c:pt idx="4218">
                  <c:v>42.184215125016635</c:v>
                </c:pt>
                <c:pt idx="4219">
                  <c:v>42.19421312501072</c:v>
                </c:pt>
                <c:pt idx="4220">
                  <c:v>42.204212125012418</c:v>
                </c:pt>
                <c:pt idx="4221">
                  <c:v>42.214210125006502</c:v>
                </c:pt>
                <c:pt idx="4222">
                  <c:v>42.224209125008201</c:v>
                </c:pt>
                <c:pt idx="4223">
                  <c:v>42.234207125002285</c:v>
                </c:pt>
                <c:pt idx="4224">
                  <c:v>42.244206125003984</c:v>
                </c:pt>
                <c:pt idx="4225">
                  <c:v>42.254205125005683</c:v>
                </c:pt>
                <c:pt idx="4226">
                  <c:v>42.264203125028871</c:v>
                </c:pt>
                <c:pt idx="4227">
                  <c:v>42.274202125001466</c:v>
                </c:pt>
                <c:pt idx="4228">
                  <c:v>42.284200125024654</c:v>
                </c:pt>
                <c:pt idx="4229">
                  <c:v>42.294199125026353</c:v>
                </c:pt>
                <c:pt idx="4230">
                  <c:v>42.304197125020437</c:v>
                </c:pt>
                <c:pt idx="4231">
                  <c:v>42.314196125022136</c:v>
                </c:pt>
                <c:pt idx="4232">
                  <c:v>42.324195125023834</c:v>
                </c:pt>
                <c:pt idx="4233">
                  <c:v>42.334193125017919</c:v>
                </c:pt>
                <c:pt idx="4234">
                  <c:v>42.344192125019617</c:v>
                </c:pt>
                <c:pt idx="4235">
                  <c:v>42.354190125013702</c:v>
                </c:pt>
                <c:pt idx="4236">
                  <c:v>42.3641891250154</c:v>
                </c:pt>
                <c:pt idx="4237">
                  <c:v>42.374188125017099</c:v>
                </c:pt>
                <c:pt idx="4238">
                  <c:v>42.384186125011183</c:v>
                </c:pt>
                <c:pt idx="4239">
                  <c:v>42.394185125012882</c:v>
                </c:pt>
                <c:pt idx="4240">
                  <c:v>42.404183125006966</c:v>
                </c:pt>
                <c:pt idx="4241">
                  <c:v>42.414182125008665</c:v>
                </c:pt>
                <c:pt idx="4242">
                  <c:v>42.424180125002749</c:v>
                </c:pt>
                <c:pt idx="4243">
                  <c:v>42.434179125004448</c:v>
                </c:pt>
                <c:pt idx="4244">
                  <c:v>42.444178125006147</c:v>
                </c:pt>
                <c:pt idx="4245">
                  <c:v>42.454176125000231</c:v>
                </c:pt>
                <c:pt idx="4246">
                  <c:v>42.46417512500193</c:v>
                </c:pt>
                <c:pt idx="4247">
                  <c:v>42.474173125025118</c:v>
                </c:pt>
                <c:pt idx="4248">
                  <c:v>42.484172125026817</c:v>
                </c:pt>
                <c:pt idx="4249">
                  <c:v>42.494171125028515</c:v>
                </c:pt>
                <c:pt idx="4250">
                  <c:v>42.504169125022599</c:v>
                </c:pt>
                <c:pt idx="4251">
                  <c:v>42.514168125024298</c:v>
                </c:pt>
                <c:pt idx="4252">
                  <c:v>42.524166125018382</c:v>
                </c:pt>
                <c:pt idx="4253">
                  <c:v>42.534165125020081</c:v>
                </c:pt>
                <c:pt idx="4254">
                  <c:v>42.544163125014165</c:v>
                </c:pt>
                <c:pt idx="4255">
                  <c:v>42.554162125015864</c:v>
                </c:pt>
                <c:pt idx="4256">
                  <c:v>42.564161125017563</c:v>
                </c:pt>
                <c:pt idx="4257">
                  <c:v>42.574159125011647</c:v>
                </c:pt>
                <c:pt idx="4258">
                  <c:v>42.584158125013346</c:v>
                </c:pt>
                <c:pt idx="4259">
                  <c:v>42.59415612500743</c:v>
                </c:pt>
                <c:pt idx="4260">
                  <c:v>42.604155125009129</c:v>
                </c:pt>
                <c:pt idx="4261">
                  <c:v>42.614154125010828</c:v>
                </c:pt>
                <c:pt idx="4262">
                  <c:v>42.624152125004912</c:v>
                </c:pt>
                <c:pt idx="4263">
                  <c:v>42.634151125006611</c:v>
                </c:pt>
                <c:pt idx="4264">
                  <c:v>42.644149125000695</c:v>
                </c:pt>
                <c:pt idx="4265">
                  <c:v>42.654148125002393</c:v>
                </c:pt>
                <c:pt idx="4266">
                  <c:v>42.664146125025582</c:v>
                </c:pt>
                <c:pt idx="4267">
                  <c:v>42.67414512502728</c:v>
                </c:pt>
                <c:pt idx="4268">
                  <c:v>42.684144124999875</c:v>
                </c:pt>
                <c:pt idx="4269">
                  <c:v>42.694142125023063</c:v>
                </c:pt>
                <c:pt idx="4270">
                  <c:v>42.704141125024762</c:v>
                </c:pt>
                <c:pt idx="4271">
                  <c:v>42.714139125018846</c:v>
                </c:pt>
                <c:pt idx="4272">
                  <c:v>42.724138125020545</c:v>
                </c:pt>
                <c:pt idx="4273">
                  <c:v>42.734136125014629</c:v>
                </c:pt>
                <c:pt idx="4274">
                  <c:v>42.744135125016328</c:v>
                </c:pt>
                <c:pt idx="4275">
                  <c:v>42.754134125018027</c:v>
                </c:pt>
                <c:pt idx="4276">
                  <c:v>42.764132125012111</c:v>
                </c:pt>
                <c:pt idx="4277">
                  <c:v>42.77413112501381</c:v>
                </c:pt>
                <c:pt idx="4278">
                  <c:v>42.784129125007894</c:v>
                </c:pt>
                <c:pt idx="4279">
                  <c:v>42.794128125009593</c:v>
                </c:pt>
                <c:pt idx="4280">
                  <c:v>42.804127125011291</c:v>
                </c:pt>
                <c:pt idx="4281">
                  <c:v>42.814125125005376</c:v>
                </c:pt>
                <c:pt idx="4282">
                  <c:v>42.824124125007074</c:v>
                </c:pt>
                <c:pt idx="4283">
                  <c:v>42.834122125001159</c:v>
                </c:pt>
                <c:pt idx="4284">
                  <c:v>42.844120750000002</c:v>
                </c:pt>
                <c:pt idx="4285">
                  <c:v>42.85411875002319</c:v>
                </c:pt>
                <c:pt idx="4286">
                  <c:v>42.864117750024889</c:v>
                </c:pt>
                <c:pt idx="4287">
                  <c:v>42.874116750026587</c:v>
                </c:pt>
                <c:pt idx="4288">
                  <c:v>42.884114750020672</c:v>
                </c:pt>
                <c:pt idx="4289">
                  <c:v>42.89411375002237</c:v>
                </c:pt>
                <c:pt idx="4290">
                  <c:v>42.904111750016455</c:v>
                </c:pt>
                <c:pt idx="4291">
                  <c:v>42.914110750018153</c:v>
                </c:pt>
                <c:pt idx="4292">
                  <c:v>42.924109750019852</c:v>
                </c:pt>
                <c:pt idx="4293">
                  <c:v>42.934107750013936</c:v>
                </c:pt>
                <c:pt idx="4294">
                  <c:v>42.944106750015635</c:v>
                </c:pt>
                <c:pt idx="4295">
                  <c:v>42.954104750009719</c:v>
                </c:pt>
                <c:pt idx="4296">
                  <c:v>42.964103750011418</c:v>
                </c:pt>
                <c:pt idx="4297">
                  <c:v>42.974101750005502</c:v>
                </c:pt>
                <c:pt idx="4298">
                  <c:v>42.984100750007201</c:v>
                </c:pt>
                <c:pt idx="4299">
                  <c:v>42.9940997500089</c:v>
                </c:pt>
                <c:pt idx="4300">
                  <c:v>43.004097750002984</c:v>
                </c:pt>
                <c:pt idx="4301">
                  <c:v>43.014096750004683</c:v>
                </c:pt>
                <c:pt idx="4302">
                  <c:v>43.024094750027871</c:v>
                </c:pt>
                <c:pt idx="4303">
                  <c:v>43.034093750000466</c:v>
                </c:pt>
                <c:pt idx="4304">
                  <c:v>43.044092750002164</c:v>
                </c:pt>
                <c:pt idx="4305">
                  <c:v>43.054090750025352</c:v>
                </c:pt>
                <c:pt idx="4306">
                  <c:v>43.064089750027051</c:v>
                </c:pt>
                <c:pt idx="4307">
                  <c:v>43.074087750021135</c:v>
                </c:pt>
                <c:pt idx="4308">
                  <c:v>43.084086750022834</c:v>
                </c:pt>
                <c:pt idx="4309">
                  <c:v>43.094084750016918</c:v>
                </c:pt>
                <c:pt idx="4310">
                  <c:v>43.104083750018617</c:v>
                </c:pt>
                <c:pt idx="4311">
                  <c:v>43.114082750020316</c:v>
                </c:pt>
                <c:pt idx="4312">
                  <c:v>43.1240807500144</c:v>
                </c:pt>
                <c:pt idx="4313">
                  <c:v>43.134079750016099</c:v>
                </c:pt>
                <c:pt idx="4314">
                  <c:v>43.144077750010183</c:v>
                </c:pt>
                <c:pt idx="4315">
                  <c:v>43.154076750011882</c:v>
                </c:pt>
                <c:pt idx="4316">
                  <c:v>43.164074750005966</c:v>
                </c:pt>
                <c:pt idx="4317">
                  <c:v>43.174073750007665</c:v>
                </c:pt>
                <c:pt idx="4318">
                  <c:v>43.184072750009364</c:v>
                </c:pt>
                <c:pt idx="4319">
                  <c:v>43.194070750003448</c:v>
                </c:pt>
                <c:pt idx="4320">
                  <c:v>43.204069750005146</c:v>
                </c:pt>
                <c:pt idx="4321">
                  <c:v>43.214067750028335</c:v>
                </c:pt>
                <c:pt idx="4322">
                  <c:v>43.224066750000929</c:v>
                </c:pt>
                <c:pt idx="4323">
                  <c:v>43.234065750002628</c:v>
                </c:pt>
                <c:pt idx="4324">
                  <c:v>43.244063750025816</c:v>
                </c:pt>
                <c:pt idx="4325">
                  <c:v>43.254062750027515</c:v>
                </c:pt>
                <c:pt idx="4326">
                  <c:v>43.264060750021599</c:v>
                </c:pt>
                <c:pt idx="4327">
                  <c:v>43.274059750023298</c:v>
                </c:pt>
                <c:pt idx="4328">
                  <c:v>43.284058750024997</c:v>
                </c:pt>
                <c:pt idx="4329">
                  <c:v>43.294056750019081</c:v>
                </c:pt>
                <c:pt idx="4330">
                  <c:v>43.30405575002078</c:v>
                </c:pt>
                <c:pt idx="4331">
                  <c:v>43.314053750014864</c:v>
                </c:pt>
                <c:pt idx="4332">
                  <c:v>43.324052750016563</c:v>
                </c:pt>
                <c:pt idx="4333">
                  <c:v>43.334050750010647</c:v>
                </c:pt>
                <c:pt idx="4334">
                  <c:v>43.344049750012346</c:v>
                </c:pt>
                <c:pt idx="4335">
                  <c:v>43.354048750014044</c:v>
                </c:pt>
                <c:pt idx="4336">
                  <c:v>43.364046750008129</c:v>
                </c:pt>
                <c:pt idx="4337">
                  <c:v>43.374045750009827</c:v>
                </c:pt>
                <c:pt idx="4338">
                  <c:v>43.384043750003912</c:v>
                </c:pt>
                <c:pt idx="4339">
                  <c:v>43.39404275000561</c:v>
                </c:pt>
                <c:pt idx="4340">
                  <c:v>43.404041750007309</c:v>
                </c:pt>
                <c:pt idx="4341">
                  <c:v>43.414039750001393</c:v>
                </c:pt>
                <c:pt idx="4342">
                  <c:v>43.424038750003092</c:v>
                </c:pt>
                <c:pt idx="4343">
                  <c:v>43.43403675002628</c:v>
                </c:pt>
                <c:pt idx="4344">
                  <c:v>43.444035750027979</c:v>
                </c:pt>
                <c:pt idx="4345">
                  <c:v>43.454033750022063</c:v>
                </c:pt>
                <c:pt idx="4346">
                  <c:v>43.464032750023762</c:v>
                </c:pt>
                <c:pt idx="4347">
                  <c:v>43.47403175002546</c:v>
                </c:pt>
                <c:pt idx="4348">
                  <c:v>43.484029750019545</c:v>
                </c:pt>
                <c:pt idx="4349">
                  <c:v>43.494028750021243</c:v>
                </c:pt>
                <c:pt idx="4350">
                  <c:v>43.504026750015328</c:v>
                </c:pt>
                <c:pt idx="4351">
                  <c:v>43.514025750017026</c:v>
                </c:pt>
                <c:pt idx="4352">
                  <c:v>43.524023750011111</c:v>
                </c:pt>
                <c:pt idx="4353">
                  <c:v>43.534022750012809</c:v>
                </c:pt>
                <c:pt idx="4354">
                  <c:v>43.544021750014508</c:v>
                </c:pt>
                <c:pt idx="4355">
                  <c:v>43.554019750008592</c:v>
                </c:pt>
                <c:pt idx="4356">
                  <c:v>43.564018750010291</c:v>
                </c:pt>
                <c:pt idx="4357">
                  <c:v>43.574016750004375</c:v>
                </c:pt>
                <c:pt idx="4358">
                  <c:v>43.584015750006074</c:v>
                </c:pt>
                <c:pt idx="4359">
                  <c:v>43.594014750007773</c:v>
                </c:pt>
                <c:pt idx="4360">
                  <c:v>43.604012750001857</c:v>
                </c:pt>
                <c:pt idx="4361">
                  <c:v>43.614011750003556</c:v>
                </c:pt>
                <c:pt idx="4362">
                  <c:v>43.624009750026744</c:v>
                </c:pt>
                <c:pt idx="4363">
                  <c:v>43.634008750028443</c:v>
                </c:pt>
                <c:pt idx="4364">
                  <c:v>43.644007750001037</c:v>
                </c:pt>
                <c:pt idx="4365">
                  <c:v>43.654005750024226</c:v>
                </c:pt>
                <c:pt idx="4366">
                  <c:v>43.664004750025924</c:v>
                </c:pt>
                <c:pt idx="4367">
                  <c:v>43.674002750020009</c:v>
                </c:pt>
                <c:pt idx="4368">
                  <c:v>43.684001750021707</c:v>
                </c:pt>
                <c:pt idx="4369">
                  <c:v>43.693999750015792</c:v>
                </c:pt>
                <c:pt idx="4370">
                  <c:v>43.70399875001749</c:v>
                </c:pt>
                <c:pt idx="4371">
                  <c:v>43.713997750019189</c:v>
                </c:pt>
                <c:pt idx="4372">
                  <c:v>43.723995750013273</c:v>
                </c:pt>
                <c:pt idx="4373">
                  <c:v>43.733994750014972</c:v>
                </c:pt>
                <c:pt idx="4374">
                  <c:v>43.743992750009056</c:v>
                </c:pt>
                <c:pt idx="4375">
                  <c:v>43.753991750010755</c:v>
                </c:pt>
                <c:pt idx="4376">
                  <c:v>43.763990750012454</c:v>
                </c:pt>
                <c:pt idx="4377">
                  <c:v>43.773988750006538</c:v>
                </c:pt>
                <c:pt idx="4378">
                  <c:v>43.783987750008237</c:v>
                </c:pt>
                <c:pt idx="4379">
                  <c:v>43.793985750002321</c:v>
                </c:pt>
                <c:pt idx="4380">
                  <c:v>43.80398475000402</c:v>
                </c:pt>
                <c:pt idx="4381">
                  <c:v>43.813982750027208</c:v>
                </c:pt>
                <c:pt idx="4382">
                  <c:v>43.823981750028906</c:v>
                </c:pt>
                <c:pt idx="4383">
                  <c:v>43.833980750001501</c:v>
                </c:pt>
                <c:pt idx="4384">
                  <c:v>43.843979708355619</c:v>
                </c:pt>
                <c:pt idx="4385">
                  <c:v>43.853978708357317</c:v>
                </c:pt>
                <c:pt idx="4386">
                  <c:v>43.863976708351402</c:v>
                </c:pt>
                <c:pt idx="4387">
                  <c:v>43.8739757083531</c:v>
                </c:pt>
                <c:pt idx="4388">
                  <c:v>43.883974708354799</c:v>
                </c:pt>
                <c:pt idx="4389">
                  <c:v>43.893972708348883</c:v>
                </c:pt>
                <c:pt idx="4390">
                  <c:v>43.903971708350582</c:v>
                </c:pt>
                <c:pt idx="4391">
                  <c:v>43.913969708344666</c:v>
                </c:pt>
                <c:pt idx="4392">
                  <c:v>43.923968708346365</c:v>
                </c:pt>
                <c:pt idx="4393">
                  <c:v>43.933966708340449</c:v>
                </c:pt>
                <c:pt idx="4394">
                  <c:v>43.943965708342148</c:v>
                </c:pt>
                <c:pt idx="4395">
                  <c:v>43.953964708343847</c:v>
                </c:pt>
                <c:pt idx="4396">
                  <c:v>43.963962708337931</c:v>
                </c:pt>
                <c:pt idx="4397">
                  <c:v>43.97396170833963</c:v>
                </c:pt>
                <c:pt idx="4398">
                  <c:v>43.983959708333714</c:v>
                </c:pt>
                <c:pt idx="4399">
                  <c:v>43.993958708335413</c:v>
                </c:pt>
                <c:pt idx="4400">
                  <c:v>44.003957708337111</c:v>
                </c:pt>
                <c:pt idx="4401">
                  <c:v>44.013955708360299</c:v>
                </c:pt>
                <c:pt idx="4402">
                  <c:v>44.023954708361998</c:v>
                </c:pt>
                <c:pt idx="4403">
                  <c:v>44.033952708356082</c:v>
                </c:pt>
                <c:pt idx="4404">
                  <c:v>44.043951708357781</c:v>
                </c:pt>
                <c:pt idx="4405">
                  <c:v>44.053949708351865</c:v>
                </c:pt>
                <c:pt idx="4406">
                  <c:v>44.063948708353564</c:v>
                </c:pt>
                <c:pt idx="4407">
                  <c:v>44.073947708355263</c:v>
                </c:pt>
                <c:pt idx="4408">
                  <c:v>44.083945708349347</c:v>
                </c:pt>
                <c:pt idx="4409">
                  <c:v>44.093944708351046</c:v>
                </c:pt>
                <c:pt idx="4410">
                  <c:v>44.10394270834513</c:v>
                </c:pt>
                <c:pt idx="4411">
                  <c:v>44.113941708346829</c:v>
                </c:pt>
                <c:pt idx="4412">
                  <c:v>44.123940708348528</c:v>
                </c:pt>
                <c:pt idx="4413">
                  <c:v>44.133938708342612</c:v>
                </c:pt>
                <c:pt idx="4414">
                  <c:v>44.143937708344311</c:v>
                </c:pt>
                <c:pt idx="4415">
                  <c:v>44.153935708338395</c:v>
                </c:pt>
                <c:pt idx="4416">
                  <c:v>44.163934708340093</c:v>
                </c:pt>
                <c:pt idx="4417">
                  <c:v>44.173933708341792</c:v>
                </c:pt>
                <c:pt idx="4418">
                  <c:v>44.183931708335876</c:v>
                </c:pt>
                <c:pt idx="4419">
                  <c:v>44.193930708337575</c:v>
                </c:pt>
                <c:pt idx="4420">
                  <c:v>44.203928708360763</c:v>
                </c:pt>
                <c:pt idx="4421">
                  <c:v>44.213927708333358</c:v>
                </c:pt>
                <c:pt idx="4422">
                  <c:v>44.223925708356546</c:v>
                </c:pt>
                <c:pt idx="4423">
                  <c:v>44.233924708358245</c:v>
                </c:pt>
                <c:pt idx="4424">
                  <c:v>44.243923708359944</c:v>
                </c:pt>
                <c:pt idx="4425">
                  <c:v>44.253921708354028</c:v>
                </c:pt>
                <c:pt idx="4426">
                  <c:v>44.263920708355727</c:v>
                </c:pt>
                <c:pt idx="4427">
                  <c:v>44.273918708349811</c:v>
                </c:pt>
                <c:pt idx="4428">
                  <c:v>44.28391770835151</c:v>
                </c:pt>
                <c:pt idx="4429">
                  <c:v>44.293916708353208</c:v>
                </c:pt>
                <c:pt idx="4430">
                  <c:v>44.303914708347293</c:v>
                </c:pt>
                <c:pt idx="4431">
                  <c:v>44.313913708348991</c:v>
                </c:pt>
                <c:pt idx="4432">
                  <c:v>44.323911708343076</c:v>
                </c:pt>
                <c:pt idx="4433">
                  <c:v>44.333910708344774</c:v>
                </c:pt>
                <c:pt idx="4434">
                  <c:v>44.343908708338859</c:v>
                </c:pt>
                <c:pt idx="4435">
                  <c:v>44.353907708340557</c:v>
                </c:pt>
                <c:pt idx="4436">
                  <c:v>44.363906708342256</c:v>
                </c:pt>
                <c:pt idx="4437">
                  <c:v>44.37390470833634</c:v>
                </c:pt>
                <c:pt idx="4438">
                  <c:v>44.383903708338039</c:v>
                </c:pt>
                <c:pt idx="4439">
                  <c:v>44.393901708361227</c:v>
                </c:pt>
                <c:pt idx="4440">
                  <c:v>44.403900708333822</c:v>
                </c:pt>
                <c:pt idx="4441">
                  <c:v>44.413899708335521</c:v>
                </c:pt>
                <c:pt idx="4442">
                  <c:v>44.423897708358709</c:v>
                </c:pt>
                <c:pt idx="4443">
                  <c:v>44.433896708360408</c:v>
                </c:pt>
                <c:pt idx="4444">
                  <c:v>44.443894708354492</c:v>
                </c:pt>
                <c:pt idx="4445">
                  <c:v>44.45389370835619</c:v>
                </c:pt>
                <c:pt idx="4446">
                  <c:v>44.463891708350275</c:v>
                </c:pt>
                <c:pt idx="4447">
                  <c:v>44.473890708351973</c:v>
                </c:pt>
                <c:pt idx="4448">
                  <c:v>44.483889708353672</c:v>
                </c:pt>
                <c:pt idx="4449">
                  <c:v>44.493887708347756</c:v>
                </c:pt>
                <c:pt idx="4450">
                  <c:v>44.503886708349455</c:v>
                </c:pt>
                <c:pt idx="4451">
                  <c:v>44.513884708343539</c:v>
                </c:pt>
                <c:pt idx="4452">
                  <c:v>44.523883708345238</c:v>
                </c:pt>
                <c:pt idx="4453">
                  <c:v>44.533882708346937</c:v>
                </c:pt>
                <c:pt idx="4454">
                  <c:v>44.543880708341021</c:v>
                </c:pt>
                <c:pt idx="4455">
                  <c:v>44.55387970834272</c:v>
                </c:pt>
                <c:pt idx="4456">
                  <c:v>44.563877708336804</c:v>
                </c:pt>
                <c:pt idx="4457">
                  <c:v>44.573876708338503</c:v>
                </c:pt>
                <c:pt idx="4458">
                  <c:v>44.583875708340202</c:v>
                </c:pt>
                <c:pt idx="4459">
                  <c:v>44.593873708334286</c:v>
                </c:pt>
                <c:pt idx="4460">
                  <c:v>44.603872708335984</c:v>
                </c:pt>
                <c:pt idx="4461">
                  <c:v>44.613870708359173</c:v>
                </c:pt>
                <c:pt idx="4462">
                  <c:v>44.623869708360871</c:v>
                </c:pt>
                <c:pt idx="4463">
                  <c:v>44.633867708354956</c:v>
                </c:pt>
                <c:pt idx="4464">
                  <c:v>44.643866708356654</c:v>
                </c:pt>
                <c:pt idx="4465">
                  <c:v>44.653865708358353</c:v>
                </c:pt>
                <c:pt idx="4466">
                  <c:v>44.663863708352437</c:v>
                </c:pt>
                <c:pt idx="4467">
                  <c:v>44.673862708354136</c:v>
                </c:pt>
                <c:pt idx="4468">
                  <c:v>44.68386070834822</c:v>
                </c:pt>
                <c:pt idx="4469">
                  <c:v>44.693859708349919</c:v>
                </c:pt>
                <c:pt idx="4470">
                  <c:v>44.703858708351618</c:v>
                </c:pt>
                <c:pt idx="4471">
                  <c:v>44.713856708345702</c:v>
                </c:pt>
                <c:pt idx="4472">
                  <c:v>44.723855708347401</c:v>
                </c:pt>
                <c:pt idx="4473">
                  <c:v>44.733853708341485</c:v>
                </c:pt>
                <c:pt idx="4474">
                  <c:v>44.743852708343184</c:v>
                </c:pt>
                <c:pt idx="4475">
                  <c:v>44.753850708337268</c:v>
                </c:pt>
                <c:pt idx="4476">
                  <c:v>44.763849708338967</c:v>
                </c:pt>
                <c:pt idx="4477">
                  <c:v>44.773848708340665</c:v>
                </c:pt>
                <c:pt idx="4478">
                  <c:v>44.78384670833475</c:v>
                </c:pt>
                <c:pt idx="4479">
                  <c:v>44.793845708336448</c:v>
                </c:pt>
                <c:pt idx="4480">
                  <c:v>44.803843708359636</c:v>
                </c:pt>
                <c:pt idx="4481">
                  <c:v>44.813842708361335</c:v>
                </c:pt>
                <c:pt idx="4482">
                  <c:v>44.82384170833393</c:v>
                </c:pt>
                <c:pt idx="4483">
                  <c:v>44.833839708357118</c:v>
                </c:pt>
                <c:pt idx="4484">
                  <c:v>44.84383820835501</c:v>
                </c:pt>
                <c:pt idx="4485">
                  <c:v>44.853836208349094</c:v>
                </c:pt>
                <c:pt idx="4486">
                  <c:v>44.863835208350793</c:v>
                </c:pt>
                <c:pt idx="4487">
                  <c:v>44.873834208352491</c:v>
                </c:pt>
                <c:pt idx="4488">
                  <c:v>44.883832208346575</c:v>
                </c:pt>
                <c:pt idx="4489">
                  <c:v>44.893831208348274</c:v>
                </c:pt>
                <c:pt idx="4490">
                  <c:v>44.903829208342358</c:v>
                </c:pt>
                <c:pt idx="4491">
                  <c:v>44.913828208344057</c:v>
                </c:pt>
                <c:pt idx="4492">
                  <c:v>44.923826208338141</c:v>
                </c:pt>
                <c:pt idx="4493">
                  <c:v>44.93382520833984</c:v>
                </c:pt>
                <c:pt idx="4494">
                  <c:v>44.943824208341539</c:v>
                </c:pt>
                <c:pt idx="4495">
                  <c:v>44.953822208335623</c:v>
                </c:pt>
                <c:pt idx="4496">
                  <c:v>44.963821208337322</c:v>
                </c:pt>
                <c:pt idx="4497">
                  <c:v>44.97381920836051</c:v>
                </c:pt>
                <c:pt idx="4498">
                  <c:v>44.983818208362209</c:v>
                </c:pt>
                <c:pt idx="4499">
                  <c:v>44.993817208334804</c:v>
                </c:pt>
                <c:pt idx="4500">
                  <c:v>45.003815208357992</c:v>
                </c:pt>
                <c:pt idx="4501">
                  <c:v>45.01381420835969</c:v>
                </c:pt>
                <c:pt idx="4502">
                  <c:v>45.023812208353775</c:v>
                </c:pt>
                <c:pt idx="4503">
                  <c:v>45.033811208355473</c:v>
                </c:pt>
                <c:pt idx="4504">
                  <c:v>45.043809208349558</c:v>
                </c:pt>
                <c:pt idx="4505">
                  <c:v>45.053808208351256</c:v>
                </c:pt>
                <c:pt idx="4506">
                  <c:v>45.063807208352955</c:v>
                </c:pt>
                <c:pt idx="4507">
                  <c:v>45.073805208347039</c:v>
                </c:pt>
                <c:pt idx="4508">
                  <c:v>45.083804208348738</c:v>
                </c:pt>
                <c:pt idx="4509">
                  <c:v>45.093802208342822</c:v>
                </c:pt>
                <c:pt idx="4510">
                  <c:v>45.103801208344521</c:v>
                </c:pt>
                <c:pt idx="4511">
                  <c:v>45.11380020834622</c:v>
                </c:pt>
                <c:pt idx="4512">
                  <c:v>45.123798208340304</c:v>
                </c:pt>
                <c:pt idx="4513">
                  <c:v>45.133797208342003</c:v>
                </c:pt>
                <c:pt idx="4514">
                  <c:v>45.143795208336087</c:v>
                </c:pt>
                <c:pt idx="4515">
                  <c:v>45.153794208337786</c:v>
                </c:pt>
                <c:pt idx="4516">
                  <c:v>45.163793208339484</c:v>
                </c:pt>
                <c:pt idx="4517">
                  <c:v>45.173791208333569</c:v>
                </c:pt>
                <c:pt idx="4518">
                  <c:v>45.183790208335267</c:v>
                </c:pt>
                <c:pt idx="4519">
                  <c:v>45.193788208358455</c:v>
                </c:pt>
                <c:pt idx="4520">
                  <c:v>45.203787208360154</c:v>
                </c:pt>
                <c:pt idx="4521">
                  <c:v>45.213786208361853</c:v>
                </c:pt>
                <c:pt idx="4522">
                  <c:v>45.223784208355937</c:v>
                </c:pt>
                <c:pt idx="4523">
                  <c:v>45.233783208357636</c:v>
                </c:pt>
                <c:pt idx="4524">
                  <c:v>45.24378120835172</c:v>
                </c:pt>
                <c:pt idx="4525">
                  <c:v>45.253780208353419</c:v>
                </c:pt>
                <c:pt idx="4526">
                  <c:v>45.263778208347503</c:v>
                </c:pt>
                <c:pt idx="4527">
                  <c:v>45.273777208349202</c:v>
                </c:pt>
                <c:pt idx="4528">
                  <c:v>45.283776208350901</c:v>
                </c:pt>
                <c:pt idx="4529">
                  <c:v>45.293774208344985</c:v>
                </c:pt>
                <c:pt idx="4530">
                  <c:v>45.303773208346684</c:v>
                </c:pt>
                <c:pt idx="4531">
                  <c:v>45.313771208340768</c:v>
                </c:pt>
                <c:pt idx="4532">
                  <c:v>45.323770208342467</c:v>
                </c:pt>
                <c:pt idx="4533">
                  <c:v>45.333769208344165</c:v>
                </c:pt>
                <c:pt idx="4534">
                  <c:v>45.343767208338249</c:v>
                </c:pt>
                <c:pt idx="4535">
                  <c:v>45.353766208339948</c:v>
                </c:pt>
                <c:pt idx="4536">
                  <c:v>45.363764208334032</c:v>
                </c:pt>
                <c:pt idx="4537">
                  <c:v>45.373763208335731</c:v>
                </c:pt>
                <c:pt idx="4538">
                  <c:v>45.383761208358919</c:v>
                </c:pt>
                <c:pt idx="4539">
                  <c:v>45.393760208360618</c:v>
                </c:pt>
                <c:pt idx="4540">
                  <c:v>45.403759208333213</c:v>
                </c:pt>
                <c:pt idx="4541">
                  <c:v>45.413757208356401</c:v>
                </c:pt>
                <c:pt idx="4542">
                  <c:v>45.4237562083581</c:v>
                </c:pt>
                <c:pt idx="4543">
                  <c:v>45.433754208352184</c:v>
                </c:pt>
                <c:pt idx="4544">
                  <c:v>45.443753208353883</c:v>
                </c:pt>
                <c:pt idx="4545">
                  <c:v>45.453752208355581</c:v>
                </c:pt>
                <c:pt idx="4546">
                  <c:v>45.463750208349666</c:v>
                </c:pt>
                <c:pt idx="4547">
                  <c:v>45.473749208351364</c:v>
                </c:pt>
                <c:pt idx="4548">
                  <c:v>45.483747208345449</c:v>
                </c:pt>
                <c:pt idx="4549">
                  <c:v>45.493746208347147</c:v>
                </c:pt>
                <c:pt idx="4550">
                  <c:v>45.503745208348846</c:v>
                </c:pt>
                <c:pt idx="4551">
                  <c:v>45.51374320834293</c:v>
                </c:pt>
                <c:pt idx="4552">
                  <c:v>45.523742208344629</c:v>
                </c:pt>
                <c:pt idx="4553">
                  <c:v>45.533740208338713</c:v>
                </c:pt>
                <c:pt idx="4554">
                  <c:v>45.543739208340412</c:v>
                </c:pt>
                <c:pt idx="4555">
                  <c:v>45.553737208334496</c:v>
                </c:pt>
                <c:pt idx="4556">
                  <c:v>45.563736208336195</c:v>
                </c:pt>
                <c:pt idx="4557">
                  <c:v>45.573735208337894</c:v>
                </c:pt>
                <c:pt idx="4558">
                  <c:v>45.583733208361082</c:v>
                </c:pt>
                <c:pt idx="4559">
                  <c:v>45.593732208333677</c:v>
                </c:pt>
                <c:pt idx="4560">
                  <c:v>45.603730208356865</c:v>
                </c:pt>
                <c:pt idx="4561">
                  <c:v>45.613729208358563</c:v>
                </c:pt>
                <c:pt idx="4562">
                  <c:v>45.623728208360262</c:v>
                </c:pt>
                <c:pt idx="4563">
                  <c:v>45.633726208354346</c:v>
                </c:pt>
                <c:pt idx="4564">
                  <c:v>45.643725208356045</c:v>
                </c:pt>
                <c:pt idx="4565">
                  <c:v>45.653723208350129</c:v>
                </c:pt>
                <c:pt idx="4566">
                  <c:v>45.663722208351828</c:v>
                </c:pt>
                <c:pt idx="4567">
                  <c:v>45.673721208353527</c:v>
                </c:pt>
                <c:pt idx="4568">
                  <c:v>45.683719208347611</c:v>
                </c:pt>
                <c:pt idx="4569">
                  <c:v>45.69371820834931</c:v>
                </c:pt>
                <c:pt idx="4570">
                  <c:v>45.703716208343394</c:v>
                </c:pt>
                <c:pt idx="4571">
                  <c:v>45.713715208345093</c:v>
                </c:pt>
                <c:pt idx="4572">
                  <c:v>45.723713208339177</c:v>
                </c:pt>
                <c:pt idx="4573">
                  <c:v>45.733712208340876</c:v>
                </c:pt>
                <c:pt idx="4574">
                  <c:v>45.743711208342575</c:v>
                </c:pt>
                <c:pt idx="4575">
                  <c:v>45.753709208336659</c:v>
                </c:pt>
                <c:pt idx="4576">
                  <c:v>45.763708208338358</c:v>
                </c:pt>
                <c:pt idx="4577">
                  <c:v>45.773706208361546</c:v>
                </c:pt>
                <c:pt idx="4578">
                  <c:v>45.78370520833414</c:v>
                </c:pt>
                <c:pt idx="4579">
                  <c:v>45.793704208335839</c:v>
                </c:pt>
                <c:pt idx="4580">
                  <c:v>45.803702208359027</c:v>
                </c:pt>
                <c:pt idx="4581">
                  <c:v>45.813701208360726</c:v>
                </c:pt>
                <c:pt idx="4582">
                  <c:v>45.82369920835481</c:v>
                </c:pt>
                <c:pt idx="4583">
                  <c:v>45.833698208356509</c:v>
                </c:pt>
                <c:pt idx="4584">
                  <c:v>45.843697375006741</c:v>
                </c:pt>
                <c:pt idx="4585">
                  <c:v>45.853695375000825</c:v>
                </c:pt>
                <c:pt idx="4586">
                  <c:v>45.863694375002524</c:v>
                </c:pt>
                <c:pt idx="4587">
                  <c:v>45.873692375025712</c:v>
                </c:pt>
                <c:pt idx="4588">
                  <c:v>45.883691375027411</c:v>
                </c:pt>
                <c:pt idx="4589">
                  <c:v>45.893690375000006</c:v>
                </c:pt>
                <c:pt idx="4590">
                  <c:v>45.903688375023194</c:v>
                </c:pt>
                <c:pt idx="4591">
                  <c:v>45.913687375024892</c:v>
                </c:pt>
                <c:pt idx="4592">
                  <c:v>45.923685375018977</c:v>
                </c:pt>
                <c:pt idx="4593">
                  <c:v>45.933684375020675</c:v>
                </c:pt>
                <c:pt idx="4594">
                  <c:v>45.94368237501476</c:v>
                </c:pt>
                <c:pt idx="4595">
                  <c:v>45.953681375016458</c:v>
                </c:pt>
                <c:pt idx="4596">
                  <c:v>45.963680375018157</c:v>
                </c:pt>
                <c:pt idx="4597">
                  <c:v>45.973678375012241</c:v>
                </c:pt>
                <c:pt idx="4598">
                  <c:v>45.98367737501394</c:v>
                </c:pt>
                <c:pt idx="4599">
                  <c:v>45.993675375008024</c:v>
                </c:pt>
                <c:pt idx="4600">
                  <c:v>46.003674375009723</c:v>
                </c:pt>
                <c:pt idx="4601">
                  <c:v>46.013673375011422</c:v>
                </c:pt>
                <c:pt idx="4602">
                  <c:v>46.023671375005506</c:v>
                </c:pt>
                <c:pt idx="4603">
                  <c:v>46.033670375007205</c:v>
                </c:pt>
                <c:pt idx="4604">
                  <c:v>46.043668375001289</c:v>
                </c:pt>
                <c:pt idx="4605">
                  <c:v>46.053667375002988</c:v>
                </c:pt>
                <c:pt idx="4606">
                  <c:v>46.063665375026176</c:v>
                </c:pt>
                <c:pt idx="4607">
                  <c:v>46.073664375027874</c:v>
                </c:pt>
                <c:pt idx="4608">
                  <c:v>46.083663375000469</c:v>
                </c:pt>
                <c:pt idx="4609">
                  <c:v>46.093661375023657</c:v>
                </c:pt>
                <c:pt idx="4610">
                  <c:v>46.103660375025356</c:v>
                </c:pt>
                <c:pt idx="4611">
                  <c:v>46.11365837501944</c:v>
                </c:pt>
                <c:pt idx="4612">
                  <c:v>46.123657375021139</c:v>
                </c:pt>
                <c:pt idx="4613">
                  <c:v>46.133656375022838</c:v>
                </c:pt>
                <c:pt idx="4614">
                  <c:v>46.143654375016922</c:v>
                </c:pt>
                <c:pt idx="4615">
                  <c:v>46.153653375018621</c:v>
                </c:pt>
                <c:pt idx="4616">
                  <c:v>46.163651375012705</c:v>
                </c:pt>
                <c:pt idx="4617">
                  <c:v>46.173650375014404</c:v>
                </c:pt>
                <c:pt idx="4618">
                  <c:v>46.183649375016103</c:v>
                </c:pt>
                <c:pt idx="4619">
                  <c:v>46.193647375010187</c:v>
                </c:pt>
                <c:pt idx="4620">
                  <c:v>46.203646375011886</c:v>
                </c:pt>
                <c:pt idx="4621">
                  <c:v>46.21364437500597</c:v>
                </c:pt>
                <c:pt idx="4622">
                  <c:v>46.223643375007669</c:v>
                </c:pt>
                <c:pt idx="4623">
                  <c:v>46.233642375009367</c:v>
                </c:pt>
                <c:pt idx="4624">
                  <c:v>46.243640375003451</c:v>
                </c:pt>
                <c:pt idx="4625">
                  <c:v>46.25363937500515</c:v>
                </c:pt>
                <c:pt idx="4626">
                  <c:v>46.263637375028338</c:v>
                </c:pt>
                <c:pt idx="4627">
                  <c:v>46.273636375000933</c:v>
                </c:pt>
                <c:pt idx="4628">
                  <c:v>46.283634375024121</c:v>
                </c:pt>
                <c:pt idx="4629">
                  <c:v>46.29363337502582</c:v>
                </c:pt>
                <c:pt idx="4630">
                  <c:v>46.303632375027519</c:v>
                </c:pt>
                <c:pt idx="4631">
                  <c:v>46.313630375021603</c:v>
                </c:pt>
                <c:pt idx="4632">
                  <c:v>46.323629375023302</c:v>
                </c:pt>
                <c:pt idx="4633">
                  <c:v>46.333627375017386</c:v>
                </c:pt>
                <c:pt idx="4634">
                  <c:v>46.343626375019085</c:v>
                </c:pt>
                <c:pt idx="4635">
                  <c:v>46.353625375020783</c:v>
                </c:pt>
                <c:pt idx="4636">
                  <c:v>46.363623375014868</c:v>
                </c:pt>
                <c:pt idx="4637">
                  <c:v>46.373622375016566</c:v>
                </c:pt>
                <c:pt idx="4638">
                  <c:v>46.383620375010651</c:v>
                </c:pt>
                <c:pt idx="4639">
                  <c:v>46.393619375012349</c:v>
                </c:pt>
                <c:pt idx="4640">
                  <c:v>46.403618375014048</c:v>
                </c:pt>
                <c:pt idx="4641">
                  <c:v>46.413616375008132</c:v>
                </c:pt>
                <c:pt idx="4642">
                  <c:v>46.423615375009831</c:v>
                </c:pt>
                <c:pt idx="4643">
                  <c:v>46.433613375003915</c:v>
                </c:pt>
                <c:pt idx="4644">
                  <c:v>46.443612375005614</c:v>
                </c:pt>
                <c:pt idx="4645">
                  <c:v>46.453610375028802</c:v>
                </c:pt>
                <c:pt idx="4646">
                  <c:v>46.463609375001397</c:v>
                </c:pt>
                <c:pt idx="4647">
                  <c:v>46.473608375003096</c:v>
                </c:pt>
                <c:pt idx="4648">
                  <c:v>46.483606375026284</c:v>
                </c:pt>
                <c:pt idx="4649">
                  <c:v>46.493605375027983</c:v>
                </c:pt>
                <c:pt idx="4650">
                  <c:v>46.503603375022067</c:v>
                </c:pt>
                <c:pt idx="4651">
                  <c:v>46.513602375023765</c:v>
                </c:pt>
                <c:pt idx="4652">
                  <c:v>46.523601375025464</c:v>
                </c:pt>
                <c:pt idx="4653">
                  <c:v>46.533599375019548</c:v>
                </c:pt>
                <c:pt idx="4654">
                  <c:v>46.543598375021247</c:v>
                </c:pt>
                <c:pt idx="4655">
                  <c:v>46.553596375015331</c:v>
                </c:pt>
                <c:pt idx="4656">
                  <c:v>46.56359537501703</c:v>
                </c:pt>
                <c:pt idx="4657">
                  <c:v>46.573594375018729</c:v>
                </c:pt>
                <c:pt idx="4658">
                  <c:v>46.583592375012813</c:v>
                </c:pt>
                <c:pt idx="4659">
                  <c:v>46.593591375014512</c:v>
                </c:pt>
                <c:pt idx="4660">
                  <c:v>46.603589375008596</c:v>
                </c:pt>
                <c:pt idx="4661">
                  <c:v>46.613588375010295</c:v>
                </c:pt>
                <c:pt idx="4662">
                  <c:v>46.623587375011994</c:v>
                </c:pt>
                <c:pt idx="4663">
                  <c:v>46.633585375006078</c:v>
                </c:pt>
                <c:pt idx="4664">
                  <c:v>46.643584375007777</c:v>
                </c:pt>
                <c:pt idx="4665">
                  <c:v>46.653582375001861</c:v>
                </c:pt>
                <c:pt idx="4666">
                  <c:v>46.66358137500356</c:v>
                </c:pt>
                <c:pt idx="4667">
                  <c:v>46.673580375005258</c:v>
                </c:pt>
                <c:pt idx="4668">
                  <c:v>46.683578375028446</c:v>
                </c:pt>
                <c:pt idx="4669">
                  <c:v>46.693577375001041</c:v>
                </c:pt>
                <c:pt idx="4670">
                  <c:v>46.703575375024229</c:v>
                </c:pt>
                <c:pt idx="4671">
                  <c:v>46.713574375025928</c:v>
                </c:pt>
                <c:pt idx="4672">
                  <c:v>46.723572375020012</c:v>
                </c:pt>
                <c:pt idx="4673">
                  <c:v>46.733571375021711</c:v>
                </c:pt>
                <c:pt idx="4674">
                  <c:v>46.74357037502341</c:v>
                </c:pt>
                <c:pt idx="4675">
                  <c:v>46.753568375017494</c:v>
                </c:pt>
                <c:pt idx="4676">
                  <c:v>46.763567375019193</c:v>
                </c:pt>
                <c:pt idx="4677">
                  <c:v>46.773565375013277</c:v>
                </c:pt>
                <c:pt idx="4678">
                  <c:v>46.783564375014976</c:v>
                </c:pt>
                <c:pt idx="4679">
                  <c:v>46.793563375016674</c:v>
                </c:pt>
                <c:pt idx="4680">
                  <c:v>46.803561375010759</c:v>
                </c:pt>
                <c:pt idx="4681">
                  <c:v>46.813560375012457</c:v>
                </c:pt>
                <c:pt idx="4682">
                  <c:v>46.823558375006542</c:v>
                </c:pt>
                <c:pt idx="4683">
                  <c:v>46.83355737500824</c:v>
                </c:pt>
                <c:pt idx="4684">
                  <c:v>46.843556083360454</c:v>
                </c:pt>
                <c:pt idx="4685">
                  <c:v>46.853554083354538</c:v>
                </c:pt>
                <c:pt idx="4686">
                  <c:v>46.863553083356237</c:v>
                </c:pt>
                <c:pt idx="4687">
                  <c:v>46.873551083350321</c:v>
                </c:pt>
                <c:pt idx="4688">
                  <c:v>46.88355008335202</c:v>
                </c:pt>
                <c:pt idx="4689">
                  <c:v>46.893548083346104</c:v>
                </c:pt>
                <c:pt idx="4690">
                  <c:v>46.903547083347803</c:v>
                </c:pt>
                <c:pt idx="4691">
                  <c:v>46.913546083349502</c:v>
                </c:pt>
                <c:pt idx="4692">
                  <c:v>46.923544083343586</c:v>
                </c:pt>
                <c:pt idx="4693">
                  <c:v>46.933543083345285</c:v>
                </c:pt>
                <c:pt idx="4694">
                  <c:v>46.943541083339369</c:v>
                </c:pt>
                <c:pt idx="4695">
                  <c:v>46.953540083341068</c:v>
                </c:pt>
                <c:pt idx="4696">
                  <c:v>46.963539083342766</c:v>
                </c:pt>
                <c:pt idx="4697">
                  <c:v>46.973537083336851</c:v>
                </c:pt>
                <c:pt idx="4698">
                  <c:v>46.983536083338549</c:v>
                </c:pt>
                <c:pt idx="4699">
                  <c:v>46.993534083361737</c:v>
                </c:pt>
                <c:pt idx="4700">
                  <c:v>47.003533083334332</c:v>
                </c:pt>
                <c:pt idx="4701">
                  <c:v>47.013532083336031</c:v>
                </c:pt>
                <c:pt idx="4702">
                  <c:v>47.023530083359219</c:v>
                </c:pt>
                <c:pt idx="4703">
                  <c:v>47.033529083360918</c:v>
                </c:pt>
                <c:pt idx="4704">
                  <c:v>47.043527083355002</c:v>
                </c:pt>
                <c:pt idx="4705">
                  <c:v>47.053526083356701</c:v>
                </c:pt>
                <c:pt idx="4706">
                  <c:v>47.0635250833584</c:v>
                </c:pt>
                <c:pt idx="4707">
                  <c:v>47.073523083352484</c:v>
                </c:pt>
                <c:pt idx="4708">
                  <c:v>47.083522083354183</c:v>
                </c:pt>
                <c:pt idx="4709">
                  <c:v>47.093520083348267</c:v>
                </c:pt>
                <c:pt idx="4710">
                  <c:v>47.103519083349966</c:v>
                </c:pt>
                <c:pt idx="4711">
                  <c:v>47.113518083351664</c:v>
                </c:pt>
                <c:pt idx="4712">
                  <c:v>47.123516083345748</c:v>
                </c:pt>
                <c:pt idx="4713">
                  <c:v>47.133515083347447</c:v>
                </c:pt>
                <c:pt idx="4714">
                  <c:v>47.143513083341531</c:v>
                </c:pt>
                <c:pt idx="4715">
                  <c:v>47.15351208334323</c:v>
                </c:pt>
                <c:pt idx="4716">
                  <c:v>47.163510083337314</c:v>
                </c:pt>
                <c:pt idx="4717">
                  <c:v>47.173509083339013</c:v>
                </c:pt>
                <c:pt idx="4718">
                  <c:v>47.183508083340712</c:v>
                </c:pt>
                <c:pt idx="4719">
                  <c:v>47.193506083334796</c:v>
                </c:pt>
                <c:pt idx="4720">
                  <c:v>47.203505083336495</c:v>
                </c:pt>
                <c:pt idx="4721">
                  <c:v>47.213503083359683</c:v>
                </c:pt>
                <c:pt idx="4722">
                  <c:v>47.223502083361382</c:v>
                </c:pt>
                <c:pt idx="4723">
                  <c:v>47.233501083333977</c:v>
                </c:pt>
                <c:pt idx="4724">
                  <c:v>47.243499083357165</c:v>
                </c:pt>
                <c:pt idx="4725">
                  <c:v>47.253498083358863</c:v>
                </c:pt>
                <c:pt idx="4726">
                  <c:v>47.263496083352948</c:v>
                </c:pt>
                <c:pt idx="4727">
                  <c:v>47.273495083354646</c:v>
                </c:pt>
                <c:pt idx="4728">
                  <c:v>47.283494083356345</c:v>
                </c:pt>
                <c:pt idx="4729">
                  <c:v>47.293492083350429</c:v>
                </c:pt>
                <c:pt idx="4730">
                  <c:v>47.303491083352128</c:v>
                </c:pt>
                <c:pt idx="4731">
                  <c:v>47.313489083346212</c:v>
                </c:pt>
                <c:pt idx="4732">
                  <c:v>47.323488083347911</c:v>
                </c:pt>
                <c:pt idx="4733">
                  <c:v>47.33348708334961</c:v>
                </c:pt>
                <c:pt idx="4734">
                  <c:v>47.343485083343694</c:v>
                </c:pt>
                <c:pt idx="4735">
                  <c:v>47.353484083345393</c:v>
                </c:pt>
                <c:pt idx="4736">
                  <c:v>47.363482083339477</c:v>
                </c:pt>
                <c:pt idx="4737">
                  <c:v>47.373481083341176</c:v>
                </c:pt>
                <c:pt idx="4738">
                  <c:v>47.383480083342874</c:v>
                </c:pt>
                <c:pt idx="4739">
                  <c:v>47.393478083336959</c:v>
                </c:pt>
                <c:pt idx="4740">
                  <c:v>47.403477083338657</c:v>
                </c:pt>
                <c:pt idx="4741">
                  <c:v>47.413475083361845</c:v>
                </c:pt>
                <c:pt idx="4742">
                  <c:v>47.42347408333444</c:v>
                </c:pt>
                <c:pt idx="4743">
                  <c:v>47.433472083357628</c:v>
                </c:pt>
                <c:pt idx="4744">
                  <c:v>47.443471083359327</c:v>
                </c:pt>
                <c:pt idx="4745">
                  <c:v>47.453470083361026</c:v>
                </c:pt>
                <c:pt idx="4746">
                  <c:v>47.46346808335511</c:v>
                </c:pt>
                <c:pt idx="4747">
                  <c:v>47.473467083356809</c:v>
                </c:pt>
                <c:pt idx="4748">
                  <c:v>47.483465083350893</c:v>
                </c:pt>
                <c:pt idx="4749">
                  <c:v>47.493464083352592</c:v>
                </c:pt>
                <c:pt idx="4750">
                  <c:v>47.503463083354291</c:v>
                </c:pt>
                <c:pt idx="4751">
                  <c:v>47.513461083348375</c:v>
                </c:pt>
                <c:pt idx="4752">
                  <c:v>47.523460083350074</c:v>
                </c:pt>
                <c:pt idx="4753">
                  <c:v>47.533458083344158</c:v>
                </c:pt>
                <c:pt idx="4754">
                  <c:v>47.543457083345857</c:v>
                </c:pt>
                <c:pt idx="4755">
                  <c:v>47.553456083347555</c:v>
                </c:pt>
                <c:pt idx="4756">
                  <c:v>47.563454083341639</c:v>
                </c:pt>
                <c:pt idx="4757">
                  <c:v>47.573453083343338</c:v>
                </c:pt>
                <c:pt idx="4758">
                  <c:v>47.583451083337422</c:v>
                </c:pt>
                <c:pt idx="4759">
                  <c:v>47.593450083339121</c:v>
                </c:pt>
                <c:pt idx="4760">
                  <c:v>47.60344908334082</c:v>
                </c:pt>
                <c:pt idx="4761">
                  <c:v>47.613447083334904</c:v>
                </c:pt>
                <c:pt idx="4762">
                  <c:v>47.623446083336603</c:v>
                </c:pt>
                <c:pt idx="4763">
                  <c:v>47.633444083359791</c:v>
                </c:pt>
                <c:pt idx="4764">
                  <c:v>47.64344308336149</c:v>
                </c:pt>
                <c:pt idx="4765">
                  <c:v>47.653442083334085</c:v>
                </c:pt>
                <c:pt idx="4766">
                  <c:v>47.663440083357273</c:v>
                </c:pt>
                <c:pt idx="4767">
                  <c:v>47.673439083358971</c:v>
                </c:pt>
                <c:pt idx="4768">
                  <c:v>47.683437083353056</c:v>
                </c:pt>
                <c:pt idx="4769">
                  <c:v>47.693436083354754</c:v>
                </c:pt>
                <c:pt idx="4770">
                  <c:v>47.703434083348839</c:v>
                </c:pt>
                <c:pt idx="4771">
                  <c:v>47.713433083350537</c:v>
                </c:pt>
                <c:pt idx="4772">
                  <c:v>47.723432083352236</c:v>
                </c:pt>
                <c:pt idx="4773">
                  <c:v>47.73343008334632</c:v>
                </c:pt>
                <c:pt idx="4774">
                  <c:v>47.743429083348019</c:v>
                </c:pt>
                <c:pt idx="4775">
                  <c:v>47.753427083342103</c:v>
                </c:pt>
                <c:pt idx="4776">
                  <c:v>47.763426083343802</c:v>
                </c:pt>
                <c:pt idx="4777">
                  <c:v>47.773425083345501</c:v>
                </c:pt>
                <c:pt idx="4778">
                  <c:v>47.783423083339585</c:v>
                </c:pt>
                <c:pt idx="4779">
                  <c:v>47.793422083341284</c:v>
                </c:pt>
                <c:pt idx="4780">
                  <c:v>47.803420083335368</c:v>
                </c:pt>
                <c:pt idx="4781">
                  <c:v>47.813419083337067</c:v>
                </c:pt>
                <c:pt idx="4782">
                  <c:v>47.823418083338765</c:v>
                </c:pt>
                <c:pt idx="4783">
                  <c:v>47.833416083361953</c:v>
                </c:pt>
                <c:pt idx="4784">
                  <c:v>47.843415083334548</c:v>
                </c:pt>
                <c:pt idx="4785">
                  <c:v>47.853413083357736</c:v>
                </c:pt>
                <c:pt idx="4786">
                  <c:v>47.863412083359435</c:v>
                </c:pt>
                <c:pt idx="4787">
                  <c:v>47.873411083361134</c:v>
                </c:pt>
                <c:pt idx="4788">
                  <c:v>47.883409083355218</c:v>
                </c:pt>
                <c:pt idx="4789">
                  <c:v>47.893408083356917</c:v>
                </c:pt>
                <c:pt idx="4790">
                  <c:v>47.903406083351001</c:v>
                </c:pt>
                <c:pt idx="4791">
                  <c:v>47.9134050833527</c:v>
                </c:pt>
                <c:pt idx="4792">
                  <c:v>47.923404083354399</c:v>
                </c:pt>
                <c:pt idx="4793">
                  <c:v>47.933402083348483</c:v>
                </c:pt>
                <c:pt idx="4794">
                  <c:v>47.943401083350182</c:v>
                </c:pt>
                <c:pt idx="4795">
                  <c:v>47.953399083344266</c:v>
                </c:pt>
                <c:pt idx="4796">
                  <c:v>47.963398083345965</c:v>
                </c:pt>
                <c:pt idx="4797">
                  <c:v>47.973397083347663</c:v>
                </c:pt>
                <c:pt idx="4798">
                  <c:v>47.983395083341748</c:v>
                </c:pt>
                <c:pt idx="4799">
                  <c:v>47.993394083343446</c:v>
                </c:pt>
                <c:pt idx="4800">
                  <c:v>48.00339208333753</c:v>
                </c:pt>
                <c:pt idx="4801">
                  <c:v>48.013391083339229</c:v>
                </c:pt>
                <c:pt idx="4802">
                  <c:v>48.023389083333313</c:v>
                </c:pt>
                <c:pt idx="4803">
                  <c:v>48.033388083335012</c:v>
                </c:pt>
                <c:pt idx="4804">
                  <c:v>48.043387083336711</c:v>
                </c:pt>
                <c:pt idx="4805">
                  <c:v>48.053385083359899</c:v>
                </c:pt>
                <c:pt idx="4806">
                  <c:v>48.063384083361598</c:v>
                </c:pt>
                <c:pt idx="4807">
                  <c:v>48.073382083355682</c:v>
                </c:pt>
                <c:pt idx="4808">
                  <c:v>48.083381083357381</c:v>
                </c:pt>
                <c:pt idx="4809">
                  <c:v>48.093380083359079</c:v>
                </c:pt>
                <c:pt idx="4810">
                  <c:v>48.103378083353164</c:v>
                </c:pt>
                <c:pt idx="4811">
                  <c:v>48.113377083354862</c:v>
                </c:pt>
                <c:pt idx="4812">
                  <c:v>48.123375083348947</c:v>
                </c:pt>
                <c:pt idx="4813">
                  <c:v>48.133374083350645</c:v>
                </c:pt>
                <c:pt idx="4814">
                  <c:v>48.143373083352344</c:v>
                </c:pt>
                <c:pt idx="4815">
                  <c:v>48.153371083346428</c:v>
                </c:pt>
                <c:pt idx="4816">
                  <c:v>48.163370083348127</c:v>
                </c:pt>
                <c:pt idx="4817">
                  <c:v>48.173368083342211</c:v>
                </c:pt>
                <c:pt idx="4818">
                  <c:v>48.18336708334391</c:v>
                </c:pt>
                <c:pt idx="4819">
                  <c:v>48.193366083345609</c:v>
                </c:pt>
                <c:pt idx="4820">
                  <c:v>48.203364083339693</c:v>
                </c:pt>
                <c:pt idx="4821">
                  <c:v>48.213363083341392</c:v>
                </c:pt>
                <c:pt idx="4822">
                  <c:v>48.223361083335476</c:v>
                </c:pt>
                <c:pt idx="4823">
                  <c:v>48.233360083337175</c:v>
                </c:pt>
                <c:pt idx="4824">
                  <c:v>48.243359083338873</c:v>
                </c:pt>
                <c:pt idx="4825">
                  <c:v>48.253357083362062</c:v>
                </c:pt>
                <c:pt idx="4826">
                  <c:v>48.263356083334656</c:v>
                </c:pt>
                <c:pt idx="4827">
                  <c:v>48.273354083357845</c:v>
                </c:pt>
                <c:pt idx="4828">
                  <c:v>48.283353083359543</c:v>
                </c:pt>
                <c:pt idx="4829">
                  <c:v>48.293352083361242</c:v>
                </c:pt>
                <c:pt idx="4830">
                  <c:v>48.303350083355326</c:v>
                </c:pt>
                <c:pt idx="4831">
                  <c:v>48.313349083357025</c:v>
                </c:pt>
                <c:pt idx="4832">
                  <c:v>48.323347083351109</c:v>
                </c:pt>
                <c:pt idx="4833">
                  <c:v>48.333346083352808</c:v>
                </c:pt>
                <c:pt idx="4834">
                  <c:v>48.343345083354507</c:v>
                </c:pt>
                <c:pt idx="4835">
                  <c:v>48.353343083348591</c:v>
                </c:pt>
                <c:pt idx="4836">
                  <c:v>48.36334208335029</c:v>
                </c:pt>
                <c:pt idx="4837">
                  <c:v>48.373340083344374</c:v>
                </c:pt>
                <c:pt idx="4838">
                  <c:v>48.383339083346073</c:v>
                </c:pt>
                <c:pt idx="4839">
                  <c:v>48.393338083347771</c:v>
                </c:pt>
                <c:pt idx="4840">
                  <c:v>48.403336083341856</c:v>
                </c:pt>
                <c:pt idx="4841">
                  <c:v>48.413335083343554</c:v>
                </c:pt>
                <c:pt idx="4842">
                  <c:v>48.423333083337639</c:v>
                </c:pt>
                <c:pt idx="4843">
                  <c:v>48.433332083339337</c:v>
                </c:pt>
                <c:pt idx="4844">
                  <c:v>48.443330083333421</c:v>
                </c:pt>
                <c:pt idx="4845">
                  <c:v>48.45332908333512</c:v>
                </c:pt>
                <c:pt idx="4846">
                  <c:v>48.463328083336819</c:v>
                </c:pt>
                <c:pt idx="4847">
                  <c:v>48.473326083360007</c:v>
                </c:pt>
                <c:pt idx="4848">
                  <c:v>48.483325083361706</c:v>
                </c:pt>
                <c:pt idx="4849">
                  <c:v>48.49332308335579</c:v>
                </c:pt>
                <c:pt idx="4850">
                  <c:v>48.503322083357489</c:v>
                </c:pt>
                <c:pt idx="4851">
                  <c:v>48.513321083359187</c:v>
                </c:pt>
                <c:pt idx="4852">
                  <c:v>48.523319083353272</c:v>
                </c:pt>
                <c:pt idx="4853">
                  <c:v>48.53331808335497</c:v>
                </c:pt>
                <c:pt idx="4854">
                  <c:v>48.543316083349055</c:v>
                </c:pt>
                <c:pt idx="4855">
                  <c:v>48.553315083350753</c:v>
                </c:pt>
                <c:pt idx="4856">
                  <c:v>48.563314083352452</c:v>
                </c:pt>
                <c:pt idx="4857">
                  <c:v>48.573312083346536</c:v>
                </c:pt>
                <c:pt idx="4858">
                  <c:v>48.583311083348235</c:v>
                </c:pt>
                <c:pt idx="4859">
                  <c:v>48.593309083342319</c:v>
                </c:pt>
                <c:pt idx="4860">
                  <c:v>48.603308083344018</c:v>
                </c:pt>
                <c:pt idx="4861">
                  <c:v>48.613307083345717</c:v>
                </c:pt>
                <c:pt idx="4862">
                  <c:v>48.623305083339801</c:v>
                </c:pt>
                <c:pt idx="4863">
                  <c:v>48.6333040833415</c:v>
                </c:pt>
                <c:pt idx="4864">
                  <c:v>48.643302083335584</c:v>
                </c:pt>
                <c:pt idx="4865">
                  <c:v>48.653301083337283</c:v>
                </c:pt>
                <c:pt idx="4866">
                  <c:v>48.663300083338981</c:v>
                </c:pt>
                <c:pt idx="4867">
                  <c:v>48.67329808336217</c:v>
                </c:pt>
                <c:pt idx="4868">
                  <c:v>48.683297083334764</c:v>
                </c:pt>
                <c:pt idx="4869">
                  <c:v>48.693295083357953</c:v>
                </c:pt>
                <c:pt idx="4870">
                  <c:v>48.703294083359651</c:v>
                </c:pt>
                <c:pt idx="4871">
                  <c:v>48.71329308336135</c:v>
                </c:pt>
                <c:pt idx="4872">
                  <c:v>48.723291083355434</c:v>
                </c:pt>
                <c:pt idx="4873">
                  <c:v>48.733290083357133</c:v>
                </c:pt>
                <c:pt idx="4874">
                  <c:v>48.743288083351217</c:v>
                </c:pt>
                <c:pt idx="4875">
                  <c:v>48.753287083352916</c:v>
                </c:pt>
                <c:pt idx="4876">
                  <c:v>48.763286083354615</c:v>
                </c:pt>
                <c:pt idx="4877">
                  <c:v>48.773284083348699</c:v>
                </c:pt>
                <c:pt idx="4878">
                  <c:v>48.783283083350398</c:v>
                </c:pt>
                <c:pt idx="4879">
                  <c:v>48.793281083344482</c:v>
                </c:pt>
                <c:pt idx="4880">
                  <c:v>48.803280083346181</c:v>
                </c:pt>
                <c:pt idx="4881">
                  <c:v>48.813279083347879</c:v>
                </c:pt>
                <c:pt idx="4882">
                  <c:v>48.823277083341964</c:v>
                </c:pt>
                <c:pt idx="4883">
                  <c:v>48.833276083343662</c:v>
                </c:pt>
                <c:pt idx="4884">
                  <c:v>48.843274083337747</c:v>
                </c:pt>
                <c:pt idx="4885">
                  <c:v>48.853273000015179</c:v>
                </c:pt>
                <c:pt idx="4886">
                  <c:v>48.863272000016877</c:v>
                </c:pt>
                <c:pt idx="4887">
                  <c:v>48.873270000010962</c:v>
                </c:pt>
                <c:pt idx="4888">
                  <c:v>48.88326900001266</c:v>
                </c:pt>
                <c:pt idx="4889">
                  <c:v>48.893267000006745</c:v>
                </c:pt>
                <c:pt idx="4890">
                  <c:v>48.903266000008443</c:v>
                </c:pt>
                <c:pt idx="4891">
                  <c:v>48.913265000010142</c:v>
                </c:pt>
                <c:pt idx="4892">
                  <c:v>48.923263000004226</c:v>
                </c:pt>
                <c:pt idx="4893">
                  <c:v>48.933262000005925</c:v>
                </c:pt>
                <c:pt idx="4894">
                  <c:v>48.943260000000009</c:v>
                </c:pt>
                <c:pt idx="4895">
                  <c:v>48.953259000001708</c:v>
                </c:pt>
                <c:pt idx="4896">
                  <c:v>48.963258000003407</c:v>
                </c:pt>
                <c:pt idx="4897">
                  <c:v>48.973256000026595</c:v>
                </c:pt>
                <c:pt idx="4898">
                  <c:v>48.983255000028294</c:v>
                </c:pt>
                <c:pt idx="4899">
                  <c:v>48.993253000022378</c:v>
                </c:pt>
                <c:pt idx="4900">
                  <c:v>49.003252000024077</c:v>
                </c:pt>
                <c:pt idx="4901">
                  <c:v>49.013251000025775</c:v>
                </c:pt>
                <c:pt idx="4902">
                  <c:v>49.02324900001986</c:v>
                </c:pt>
                <c:pt idx="4903">
                  <c:v>49.033248000021558</c:v>
                </c:pt>
                <c:pt idx="4904">
                  <c:v>49.043246000015642</c:v>
                </c:pt>
                <c:pt idx="4905">
                  <c:v>49.053245000017341</c:v>
                </c:pt>
                <c:pt idx="4906">
                  <c:v>49.06324400001904</c:v>
                </c:pt>
                <c:pt idx="4907">
                  <c:v>49.073242000013124</c:v>
                </c:pt>
                <c:pt idx="4908">
                  <c:v>49.083241000014823</c:v>
                </c:pt>
                <c:pt idx="4909">
                  <c:v>49.093239000008907</c:v>
                </c:pt>
                <c:pt idx="4910">
                  <c:v>49.103238000010606</c:v>
                </c:pt>
                <c:pt idx="4911">
                  <c:v>49.113237000012305</c:v>
                </c:pt>
                <c:pt idx="4912">
                  <c:v>49.123235000006389</c:v>
                </c:pt>
                <c:pt idx="4913">
                  <c:v>49.133234000008088</c:v>
                </c:pt>
                <c:pt idx="4914">
                  <c:v>49.143232000002172</c:v>
                </c:pt>
                <c:pt idx="4915">
                  <c:v>49.153231000003871</c:v>
                </c:pt>
                <c:pt idx="4916">
                  <c:v>49.163230000005569</c:v>
                </c:pt>
                <c:pt idx="4917">
                  <c:v>49.173228000028757</c:v>
                </c:pt>
                <c:pt idx="4918">
                  <c:v>49.183227000001352</c:v>
                </c:pt>
                <c:pt idx="4919">
                  <c:v>49.19322500002454</c:v>
                </c:pt>
                <c:pt idx="4920">
                  <c:v>49.203224000026239</c:v>
                </c:pt>
                <c:pt idx="4921">
                  <c:v>49.213223000027938</c:v>
                </c:pt>
                <c:pt idx="4922">
                  <c:v>49.223221000022022</c:v>
                </c:pt>
                <c:pt idx="4923">
                  <c:v>49.233220000023721</c:v>
                </c:pt>
                <c:pt idx="4924">
                  <c:v>49.243218000017805</c:v>
                </c:pt>
                <c:pt idx="4925">
                  <c:v>49.253217000019504</c:v>
                </c:pt>
                <c:pt idx="4926">
                  <c:v>49.263216000021202</c:v>
                </c:pt>
                <c:pt idx="4927">
                  <c:v>49.273214000015287</c:v>
                </c:pt>
                <c:pt idx="4928">
                  <c:v>49.283213000016985</c:v>
                </c:pt>
                <c:pt idx="4929">
                  <c:v>49.29321100001107</c:v>
                </c:pt>
                <c:pt idx="4930">
                  <c:v>49.303210000012768</c:v>
                </c:pt>
                <c:pt idx="4931">
                  <c:v>49.313209000014467</c:v>
                </c:pt>
                <c:pt idx="4932">
                  <c:v>49.323207000008551</c:v>
                </c:pt>
                <c:pt idx="4933">
                  <c:v>49.33320600001025</c:v>
                </c:pt>
                <c:pt idx="4934">
                  <c:v>49.343204000004334</c:v>
                </c:pt>
                <c:pt idx="4935">
                  <c:v>49.353203000006033</c:v>
                </c:pt>
                <c:pt idx="4936">
                  <c:v>49.363202000007732</c:v>
                </c:pt>
                <c:pt idx="4937">
                  <c:v>49.373200000001816</c:v>
                </c:pt>
                <c:pt idx="4938">
                  <c:v>49.383199000003515</c:v>
                </c:pt>
                <c:pt idx="4939">
                  <c:v>49.393197000026703</c:v>
                </c:pt>
                <c:pt idx="4940">
                  <c:v>49.403196000028402</c:v>
                </c:pt>
                <c:pt idx="4941">
                  <c:v>49.413195000000997</c:v>
                </c:pt>
                <c:pt idx="4942">
                  <c:v>49.423193000024185</c:v>
                </c:pt>
                <c:pt idx="4943">
                  <c:v>49.433192000025883</c:v>
                </c:pt>
                <c:pt idx="4944">
                  <c:v>49.443190000019968</c:v>
                </c:pt>
                <c:pt idx="4945">
                  <c:v>49.453189000021666</c:v>
                </c:pt>
                <c:pt idx="4946">
                  <c:v>49.463188000023365</c:v>
                </c:pt>
                <c:pt idx="4947">
                  <c:v>49.473186000017449</c:v>
                </c:pt>
                <c:pt idx="4948">
                  <c:v>49.483185000019148</c:v>
                </c:pt>
                <c:pt idx="4949">
                  <c:v>49.493183000013232</c:v>
                </c:pt>
                <c:pt idx="4950">
                  <c:v>49.503182000014931</c:v>
                </c:pt>
                <c:pt idx="4951">
                  <c:v>49.51318100001663</c:v>
                </c:pt>
                <c:pt idx="4952">
                  <c:v>49.523179000010714</c:v>
                </c:pt>
                <c:pt idx="4953">
                  <c:v>49.533178000012413</c:v>
                </c:pt>
                <c:pt idx="4954">
                  <c:v>49.543176000006497</c:v>
                </c:pt>
                <c:pt idx="4955">
                  <c:v>49.553175000008196</c:v>
                </c:pt>
                <c:pt idx="4956">
                  <c:v>49.563174000009894</c:v>
                </c:pt>
                <c:pt idx="4957">
                  <c:v>49.573172000003979</c:v>
                </c:pt>
                <c:pt idx="4958">
                  <c:v>49.583171000005677</c:v>
                </c:pt>
                <c:pt idx="4959">
                  <c:v>49.593169000028865</c:v>
                </c:pt>
                <c:pt idx="4960">
                  <c:v>49.60316800000146</c:v>
                </c:pt>
                <c:pt idx="4961">
                  <c:v>49.613167000003159</c:v>
                </c:pt>
                <c:pt idx="4962">
                  <c:v>49.623165000026347</c:v>
                </c:pt>
                <c:pt idx="4963">
                  <c:v>49.633164000028046</c:v>
                </c:pt>
                <c:pt idx="4964">
                  <c:v>49.64316200002213</c:v>
                </c:pt>
                <c:pt idx="4965">
                  <c:v>49.653161000023829</c:v>
                </c:pt>
                <c:pt idx="4966">
                  <c:v>49.663160000025528</c:v>
                </c:pt>
                <c:pt idx="4967">
                  <c:v>49.673158000019612</c:v>
                </c:pt>
                <c:pt idx="4968">
                  <c:v>49.683157000021311</c:v>
                </c:pt>
                <c:pt idx="4969">
                  <c:v>49.693155000015395</c:v>
                </c:pt>
                <c:pt idx="4970">
                  <c:v>49.703154000017093</c:v>
                </c:pt>
                <c:pt idx="4971">
                  <c:v>49.713153000018792</c:v>
                </c:pt>
                <c:pt idx="4972">
                  <c:v>49.723151000012876</c:v>
                </c:pt>
                <c:pt idx="4973">
                  <c:v>49.733150000014575</c:v>
                </c:pt>
                <c:pt idx="4974">
                  <c:v>49.743148000008659</c:v>
                </c:pt>
                <c:pt idx="4975">
                  <c:v>49.753147000010358</c:v>
                </c:pt>
                <c:pt idx="4976">
                  <c:v>49.763146000012057</c:v>
                </c:pt>
                <c:pt idx="4977">
                  <c:v>49.773144000006141</c:v>
                </c:pt>
                <c:pt idx="4978">
                  <c:v>49.78314300000784</c:v>
                </c:pt>
                <c:pt idx="4979">
                  <c:v>49.793141000001924</c:v>
                </c:pt>
                <c:pt idx="4980">
                  <c:v>49.803140000003623</c:v>
                </c:pt>
                <c:pt idx="4981">
                  <c:v>49.813139000005322</c:v>
                </c:pt>
                <c:pt idx="4982">
                  <c:v>49.82313700002851</c:v>
                </c:pt>
                <c:pt idx="4983">
                  <c:v>49.833136000001105</c:v>
                </c:pt>
                <c:pt idx="4984">
                  <c:v>49.843134000024293</c:v>
                </c:pt>
                <c:pt idx="4985">
                  <c:v>49.853133833355969</c:v>
                </c:pt>
                <c:pt idx="4986">
                  <c:v>49.863132833357668</c:v>
                </c:pt>
                <c:pt idx="4987">
                  <c:v>49.873130833351752</c:v>
                </c:pt>
                <c:pt idx="4988">
                  <c:v>49.883129833353451</c:v>
                </c:pt>
                <c:pt idx="4989">
                  <c:v>49.893127833347535</c:v>
                </c:pt>
                <c:pt idx="4990">
                  <c:v>49.903126833349233</c:v>
                </c:pt>
                <c:pt idx="4991">
                  <c:v>49.913125833350932</c:v>
                </c:pt>
                <c:pt idx="4992">
                  <c:v>49.923123833345016</c:v>
                </c:pt>
                <c:pt idx="4993">
                  <c:v>49.933122833346715</c:v>
                </c:pt>
                <c:pt idx="4994">
                  <c:v>49.943120833340799</c:v>
                </c:pt>
                <c:pt idx="4995">
                  <c:v>49.953119833342498</c:v>
                </c:pt>
                <c:pt idx="4996">
                  <c:v>49.963118833344197</c:v>
                </c:pt>
                <c:pt idx="4997">
                  <c:v>49.973116833338281</c:v>
                </c:pt>
                <c:pt idx="4998">
                  <c:v>49.98311583333998</c:v>
                </c:pt>
                <c:pt idx="4999">
                  <c:v>49.993113833334064</c:v>
                </c:pt>
                <c:pt idx="5000">
                  <c:v>50.003112833335763</c:v>
                </c:pt>
                <c:pt idx="5001">
                  <c:v>50.013111833337462</c:v>
                </c:pt>
                <c:pt idx="5002">
                  <c:v>50.02310983336065</c:v>
                </c:pt>
                <c:pt idx="5003">
                  <c:v>50.033108833333245</c:v>
                </c:pt>
                <c:pt idx="5004">
                  <c:v>50.043106833356433</c:v>
                </c:pt>
                <c:pt idx="5005">
                  <c:v>50.053105833358131</c:v>
                </c:pt>
                <c:pt idx="5006">
                  <c:v>50.06310483335983</c:v>
                </c:pt>
                <c:pt idx="5007">
                  <c:v>50.073102833353914</c:v>
                </c:pt>
                <c:pt idx="5008">
                  <c:v>50.083101833355613</c:v>
                </c:pt>
                <c:pt idx="5009">
                  <c:v>50.093099833349697</c:v>
                </c:pt>
                <c:pt idx="5010">
                  <c:v>50.103098833351396</c:v>
                </c:pt>
                <c:pt idx="5011">
                  <c:v>50.113097833353095</c:v>
                </c:pt>
                <c:pt idx="5012">
                  <c:v>50.123095833347179</c:v>
                </c:pt>
                <c:pt idx="5013">
                  <c:v>50.133094833348878</c:v>
                </c:pt>
                <c:pt idx="5014">
                  <c:v>50.143093833350576</c:v>
                </c:pt>
                <c:pt idx="5015">
                  <c:v>50.153091833344661</c:v>
                </c:pt>
                <c:pt idx="5016">
                  <c:v>50.163090833346359</c:v>
                </c:pt>
                <c:pt idx="5017">
                  <c:v>50.173088833340444</c:v>
                </c:pt>
                <c:pt idx="5018">
                  <c:v>50.183087833342142</c:v>
                </c:pt>
                <c:pt idx="5019">
                  <c:v>50.193086833343841</c:v>
                </c:pt>
                <c:pt idx="5020">
                  <c:v>50.203084833337925</c:v>
                </c:pt>
                <c:pt idx="5021">
                  <c:v>50.213083833339624</c:v>
                </c:pt>
                <c:pt idx="5022">
                  <c:v>50.223081833333708</c:v>
                </c:pt>
                <c:pt idx="5023">
                  <c:v>50.233080833335407</c:v>
                </c:pt>
                <c:pt idx="5024">
                  <c:v>50.243079833337106</c:v>
                </c:pt>
                <c:pt idx="5025">
                  <c:v>50.253077833360294</c:v>
                </c:pt>
                <c:pt idx="5026">
                  <c:v>50.263076833361993</c:v>
                </c:pt>
                <c:pt idx="5027">
                  <c:v>50.273074833356077</c:v>
                </c:pt>
                <c:pt idx="5028">
                  <c:v>50.283073833357776</c:v>
                </c:pt>
                <c:pt idx="5029">
                  <c:v>50.293072833359474</c:v>
                </c:pt>
                <c:pt idx="5030">
                  <c:v>50.303070833353559</c:v>
                </c:pt>
                <c:pt idx="5031">
                  <c:v>50.313069833355257</c:v>
                </c:pt>
                <c:pt idx="5032">
                  <c:v>50.323067833349342</c:v>
                </c:pt>
                <c:pt idx="5033">
                  <c:v>50.33306683335104</c:v>
                </c:pt>
                <c:pt idx="5034">
                  <c:v>50.343065833352739</c:v>
                </c:pt>
                <c:pt idx="5035">
                  <c:v>50.353063833346823</c:v>
                </c:pt>
                <c:pt idx="5036">
                  <c:v>50.363062833348522</c:v>
                </c:pt>
                <c:pt idx="5037">
                  <c:v>50.373060833342606</c:v>
                </c:pt>
                <c:pt idx="5038">
                  <c:v>50.383059833344305</c:v>
                </c:pt>
                <c:pt idx="5039">
                  <c:v>50.393058833346004</c:v>
                </c:pt>
                <c:pt idx="5040">
                  <c:v>50.403056833340088</c:v>
                </c:pt>
                <c:pt idx="5041">
                  <c:v>50.413055833341787</c:v>
                </c:pt>
                <c:pt idx="5042">
                  <c:v>50.423053833335871</c:v>
                </c:pt>
                <c:pt idx="5043">
                  <c:v>50.43305283333757</c:v>
                </c:pt>
                <c:pt idx="5044">
                  <c:v>50.443051833339268</c:v>
                </c:pt>
                <c:pt idx="5045">
                  <c:v>50.453049833333353</c:v>
                </c:pt>
                <c:pt idx="5046">
                  <c:v>50.463048833335051</c:v>
                </c:pt>
                <c:pt idx="5047">
                  <c:v>50.473046833358239</c:v>
                </c:pt>
                <c:pt idx="5048">
                  <c:v>50.483045833359938</c:v>
                </c:pt>
                <c:pt idx="5049">
                  <c:v>50.493044833361637</c:v>
                </c:pt>
                <c:pt idx="5050">
                  <c:v>50.503042833355721</c:v>
                </c:pt>
                <c:pt idx="5051">
                  <c:v>50.51304183335742</c:v>
                </c:pt>
                <c:pt idx="5052">
                  <c:v>50.523039833351504</c:v>
                </c:pt>
                <c:pt idx="5053">
                  <c:v>50.533038833353203</c:v>
                </c:pt>
                <c:pt idx="5054">
                  <c:v>50.543037833354902</c:v>
                </c:pt>
                <c:pt idx="5055">
                  <c:v>50.553035833348986</c:v>
                </c:pt>
                <c:pt idx="5056">
                  <c:v>50.563034833350684</c:v>
                </c:pt>
                <c:pt idx="5057">
                  <c:v>50.573032833344769</c:v>
                </c:pt>
                <c:pt idx="5058">
                  <c:v>50.583031833346467</c:v>
                </c:pt>
                <c:pt idx="5059">
                  <c:v>50.593030833348166</c:v>
                </c:pt>
                <c:pt idx="5060">
                  <c:v>50.60302883334225</c:v>
                </c:pt>
                <c:pt idx="5061">
                  <c:v>50.613027833343949</c:v>
                </c:pt>
                <c:pt idx="5062">
                  <c:v>50.623026833345648</c:v>
                </c:pt>
                <c:pt idx="5063">
                  <c:v>50.633024833339732</c:v>
                </c:pt>
                <c:pt idx="5064">
                  <c:v>50.643023833341431</c:v>
                </c:pt>
                <c:pt idx="5065">
                  <c:v>50.653021833335515</c:v>
                </c:pt>
                <c:pt idx="5066">
                  <c:v>50.663020833337214</c:v>
                </c:pt>
                <c:pt idx="5067">
                  <c:v>50.673019833338913</c:v>
                </c:pt>
                <c:pt idx="5068">
                  <c:v>50.683017833362101</c:v>
                </c:pt>
                <c:pt idx="5069">
                  <c:v>50.693016833334696</c:v>
                </c:pt>
                <c:pt idx="5070">
                  <c:v>50.703014833357884</c:v>
                </c:pt>
                <c:pt idx="5071">
                  <c:v>50.713013833359582</c:v>
                </c:pt>
                <c:pt idx="5072">
                  <c:v>50.723012833361281</c:v>
                </c:pt>
                <c:pt idx="5073">
                  <c:v>50.733010833355365</c:v>
                </c:pt>
                <c:pt idx="5074">
                  <c:v>50.743009833357064</c:v>
                </c:pt>
                <c:pt idx="5075">
                  <c:v>50.753007833351148</c:v>
                </c:pt>
                <c:pt idx="5076">
                  <c:v>50.763006833352847</c:v>
                </c:pt>
                <c:pt idx="5077">
                  <c:v>50.773005833354546</c:v>
                </c:pt>
                <c:pt idx="5078">
                  <c:v>50.78300383334863</c:v>
                </c:pt>
                <c:pt idx="5079">
                  <c:v>50.793002833350329</c:v>
                </c:pt>
                <c:pt idx="5080">
                  <c:v>50.803000833344413</c:v>
                </c:pt>
                <c:pt idx="5081">
                  <c:v>50.812999833346112</c:v>
                </c:pt>
                <c:pt idx="5082">
                  <c:v>50.82299883334781</c:v>
                </c:pt>
                <c:pt idx="5083">
                  <c:v>50.832996833341895</c:v>
                </c:pt>
                <c:pt idx="5084">
                  <c:v>50.842995833343593</c:v>
                </c:pt>
                <c:pt idx="5085">
                  <c:v>50.852993583335774</c:v>
                </c:pt>
                <c:pt idx="5086">
                  <c:v>50.862992583337473</c:v>
                </c:pt>
                <c:pt idx="5087">
                  <c:v>50.872991583339171</c:v>
                </c:pt>
                <c:pt idx="5088">
                  <c:v>50.882989583333256</c:v>
                </c:pt>
                <c:pt idx="5089">
                  <c:v>50.892988583334954</c:v>
                </c:pt>
                <c:pt idx="5090">
                  <c:v>50.902987583336653</c:v>
                </c:pt>
                <c:pt idx="5091">
                  <c:v>50.912985583359841</c:v>
                </c:pt>
                <c:pt idx="5092">
                  <c:v>50.92298458336154</c:v>
                </c:pt>
                <c:pt idx="5093">
                  <c:v>50.932982583355624</c:v>
                </c:pt>
                <c:pt idx="5094">
                  <c:v>50.942981583357323</c:v>
                </c:pt>
                <c:pt idx="5095">
                  <c:v>50.952980583359022</c:v>
                </c:pt>
                <c:pt idx="5096">
                  <c:v>50.962978583353106</c:v>
                </c:pt>
                <c:pt idx="5097">
                  <c:v>50.972977583354805</c:v>
                </c:pt>
                <c:pt idx="5098">
                  <c:v>50.982975583348889</c:v>
                </c:pt>
                <c:pt idx="5099">
                  <c:v>50.992974583350588</c:v>
                </c:pt>
                <c:pt idx="5100">
                  <c:v>51.002973583352286</c:v>
                </c:pt>
                <c:pt idx="5101">
                  <c:v>51.012971583346371</c:v>
                </c:pt>
                <c:pt idx="5102">
                  <c:v>51.022970583348069</c:v>
                </c:pt>
                <c:pt idx="5103">
                  <c:v>51.032968583342154</c:v>
                </c:pt>
                <c:pt idx="5104">
                  <c:v>51.042967583343852</c:v>
                </c:pt>
                <c:pt idx="5105">
                  <c:v>51.052966583345551</c:v>
                </c:pt>
                <c:pt idx="5106">
                  <c:v>51.062964583339635</c:v>
                </c:pt>
                <c:pt idx="5107">
                  <c:v>51.072963583341334</c:v>
                </c:pt>
                <c:pt idx="5108">
                  <c:v>51.082961583335418</c:v>
                </c:pt>
                <c:pt idx="5109">
                  <c:v>51.092960583337117</c:v>
                </c:pt>
                <c:pt idx="5110">
                  <c:v>51.102959583338816</c:v>
                </c:pt>
                <c:pt idx="5111">
                  <c:v>51.112957583362004</c:v>
                </c:pt>
                <c:pt idx="5112">
                  <c:v>51.122956583334599</c:v>
                </c:pt>
                <c:pt idx="5113">
                  <c:v>51.132954583357787</c:v>
                </c:pt>
                <c:pt idx="5114">
                  <c:v>51.142953583359485</c:v>
                </c:pt>
                <c:pt idx="5115">
                  <c:v>51.152952583361184</c:v>
                </c:pt>
                <c:pt idx="5116">
                  <c:v>51.162950583355268</c:v>
                </c:pt>
                <c:pt idx="5117">
                  <c:v>51.172949583356967</c:v>
                </c:pt>
                <c:pt idx="5118">
                  <c:v>51.182947583351051</c:v>
                </c:pt>
                <c:pt idx="5119">
                  <c:v>51.19294658335275</c:v>
                </c:pt>
                <c:pt idx="5120">
                  <c:v>51.202945583354449</c:v>
                </c:pt>
                <c:pt idx="5121">
                  <c:v>51.212943583348533</c:v>
                </c:pt>
                <c:pt idx="5122">
                  <c:v>51.222942583350232</c:v>
                </c:pt>
                <c:pt idx="5123">
                  <c:v>51.232941583351931</c:v>
                </c:pt>
                <c:pt idx="5124">
                  <c:v>51.242939583346015</c:v>
                </c:pt>
                <c:pt idx="5125">
                  <c:v>51.252938583347714</c:v>
                </c:pt>
                <c:pt idx="5126">
                  <c:v>51.262936583341798</c:v>
                </c:pt>
                <c:pt idx="5127">
                  <c:v>51.272935583343497</c:v>
                </c:pt>
                <c:pt idx="5128">
                  <c:v>51.282934583345195</c:v>
                </c:pt>
                <c:pt idx="5129">
                  <c:v>51.29293258333928</c:v>
                </c:pt>
                <c:pt idx="5130">
                  <c:v>51.302931583340978</c:v>
                </c:pt>
                <c:pt idx="5131">
                  <c:v>51.312929583335062</c:v>
                </c:pt>
                <c:pt idx="5132">
                  <c:v>51.322928583336761</c:v>
                </c:pt>
                <c:pt idx="5133">
                  <c:v>51.33292758333846</c:v>
                </c:pt>
                <c:pt idx="5134">
                  <c:v>51.342925583361648</c:v>
                </c:pt>
                <c:pt idx="5135">
                  <c:v>51.352924583334243</c:v>
                </c:pt>
                <c:pt idx="5136">
                  <c:v>51.362922583357431</c:v>
                </c:pt>
                <c:pt idx="5137">
                  <c:v>51.37292158335913</c:v>
                </c:pt>
                <c:pt idx="5138">
                  <c:v>51.382920583360828</c:v>
                </c:pt>
                <c:pt idx="5139">
                  <c:v>51.392918583354913</c:v>
                </c:pt>
                <c:pt idx="5140">
                  <c:v>51.402917583356611</c:v>
                </c:pt>
                <c:pt idx="5141">
                  <c:v>51.41291658335831</c:v>
                </c:pt>
                <c:pt idx="5142">
                  <c:v>51.422914583352394</c:v>
                </c:pt>
                <c:pt idx="5143">
                  <c:v>51.432913583354093</c:v>
                </c:pt>
                <c:pt idx="5144">
                  <c:v>51.442911583348177</c:v>
                </c:pt>
                <c:pt idx="5145">
                  <c:v>51.452910583349876</c:v>
                </c:pt>
                <c:pt idx="5146">
                  <c:v>51.462909583351575</c:v>
                </c:pt>
                <c:pt idx="5147">
                  <c:v>51.472907583345659</c:v>
                </c:pt>
                <c:pt idx="5148">
                  <c:v>51.482906583347358</c:v>
                </c:pt>
                <c:pt idx="5149">
                  <c:v>51.492904583341442</c:v>
                </c:pt>
                <c:pt idx="5150">
                  <c:v>51.502903583343141</c:v>
                </c:pt>
                <c:pt idx="5151">
                  <c:v>51.51290258334484</c:v>
                </c:pt>
                <c:pt idx="5152">
                  <c:v>51.522900583338924</c:v>
                </c:pt>
                <c:pt idx="5153">
                  <c:v>51.532899583340622</c:v>
                </c:pt>
                <c:pt idx="5154">
                  <c:v>51.542897583334707</c:v>
                </c:pt>
                <c:pt idx="5155">
                  <c:v>51.552896583336405</c:v>
                </c:pt>
                <c:pt idx="5156">
                  <c:v>51.562895583338104</c:v>
                </c:pt>
                <c:pt idx="5157">
                  <c:v>51.572893583361292</c:v>
                </c:pt>
                <c:pt idx="5158">
                  <c:v>51.582892583333887</c:v>
                </c:pt>
                <c:pt idx="5159">
                  <c:v>51.592890583357075</c:v>
                </c:pt>
                <c:pt idx="5160">
                  <c:v>51.602889583358774</c:v>
                </c:pt>
                <c:pt idx="5161">
                  <c:v>51.612888583360473</c:v>
                </c:pt>
                <c:pt idx="5162">
                  <c:v>51.622886583354557</c:v>
                </c:pt>
                <c:pt idx="5163">
                  <c:v>51.632885583356256</c:v>
                </c:pt>
                <c:pt idx="5164">
                  <c:v>51.64288358335034</c:v>
                </c:pt>
                <c:pt idx="5165">
                  <c:v>51.652882583352039</c:v>
                </c:pt>
                <c:pt idx="5166">
                  <c:v>51.662881583353737</c:v>
                </c:pt>
                <c:pt idx="5167">
                  <c:v>51.672879583347822</c:v>
                </c:pt>
                <c:pt idx="5168">
                  <c:v>51.68287858334952</c:v>
                </c:pt>
                <c:pt idx="5169">
                  <c:v>51.692877583351219</c:v>
                </c:pt>
                <c:pt idx="5170">
                  <c:v>51.702875583345303</c:v>
                </c:pt>
                <c:pt idx="5171">
                  <c:v>51.712874583347002</c:v>
                </c:pt>
                <c:pt idx="5172">
                  <c:v>51.722872583341086</c:v>
                </c:pt>
                <c:pt idx="5173">
                  <c:v>51.732871583342785</c:v>
                </c:pt>
                <c:pt idx="5174">
                  <c:v>51.742870583344484</c:v>
                </c:pt>
                <c:pt idx="5175">
                  <c:v>51.752868583338568</c:v>
                </c:pt>
                <c:pt idx="5176">
                  <c:v>51.762867583340267</c:v>
                </c:pt>
                <c:pt idx="5177">
                  <c:v>51.772865583334351</c:v>
                </c:pt>
                <c:pt idx="5178">
                  <c:v>51.78286458333605</c:v>
                </c:pt>
                <c:pt idx="5179">
                  <c:v>51.792863583337748</c:v>
                </c:pt>
                <c:pt idx="5180">
                  <c:v>51.802861583360936</c:v>
                </c:pt>
                <c:pt idx="5181">
                  <c:v>51.812860583333531</c:v>
                </c:pt>
                <c:pt idx="5182">
                  <c:v>51.82285958333523</c:v>
                </c:pt>
                <c:pt idx="5183">
                  <c:v>51.832857583358418</c:v>
                </c:pt>
                <c:pt idx="5184">
                  <c:v>51.842856583360117</c:v>
                </c:pt>
                <c:pt idx="5185">
                  <c:v>51.852853875025176</c:v>
                </c:pt>
                <c:pt idx="5186">
                  <c:v>51.862852875026874</c:v>
                </c:pt>
                <c:pt idx="5187">
                  <c:v>51.872851875028573</c:v>
                </c:pt>
                <c:pt idx="5188">
                  <c:v>51.882849875022657</c:v>
                </c:pt>
                <c:pt idx="5189">
                  <c:v>51.892848875024356</c:v>
                </c:pt>
                <c:pt idx="5190">
                  <c:v>51.90284687501844</c:v>
                </c:pt>
                <c:pt idx="5191">
                  <c:v>51.912845875020139</c:v>
                </c:pt>
                <c:pt idx="5192">
                  <c:v>51.922844875021838</c:v>
                </c:pt>
                <c:pt idx="5193">
                  <c:v>51.932842875015922</c:v>
                </c:pt>
                <c:pt idx="5194">
                  <c:v>51.942841875017621</c:v>
                </c:pt>
                <c:pt idx="5195">
                  <c:v>51.952839875011705</c:v>
                </c:pt>
                <c:pt idx="5196">
                  <c:v>51.962838875013404</c:v>
                </c:pt>
                <c:pt idx="5197">
                  <c:v>51.972837875015102</c:v>
                </c:pt>
                <c:pt idx="5198">
                  <c:v>51.982835875009187</c:v>
                </c:pt>
                <c:pt idx="5199">
                  <c:v>51.992834875010885</c:v>
                </c:pt>
                <c:pt idx="5200">
                  <c:v>52.002833875012584</c:v>
                </c:pt>
                <c:pt idx="5201">
                  <c:v>52.012831875006668</c:v>
                </c:pt>
                <c:pt idx="5202">
                  <c:v>52.022830875008367</c:v>
                </c:pt>
                <c:pt idx="5203">
                  <c:v>52.032828875002451</c:v>
                </c:pt>
                <c:pt idx="5204">
                  <c:v>52.04282787500415</c:v>
                </c:pt>
                <c:pt idx="5205">
                  <c:v>52.052826875005849</c:v>
                </c:pt>
                <c:pt idx="5206">
                  <c:v>52.062824874999933</c:v>
                </c:pt>
                <c:pt idx="5207">
                  <c:v>52.072823875001632</c:v>
                </c:pt>
                <c:pt idx="5208">
                  <c:v>52.08282187502482</c:v>
                </c:pt>
                <c:pt idx="5209">
                  <c:v>52.092820875026518</c:v>
                </c:pt>
                <c:pt idx="5210">
                  <c:v>52.102819875028217</c:v>
                </c:pt>
                <c:pt idx="5211">
                  <c:v>52.112817875022301</c:v>
                </c:pt>
                <c:pt idx="5212">
                  <c:v>52.122816875024</c:v>
                </c:pt>
                <c:pt idx="5213">
                  <c:v>52.132814875018084</c:v>
                </c:pt>
                <c:pt idx="5214">
                  <c:v>52.142813875019783</c:v>
                </c:pt>
                <c:pt idx="5215">
                  <c:v>52.152812875021482</c:v>
                </c:pt>
                <c:pt idx="5216">
                  <c:v>52.162810875015566</c:v>
                </c:pt>
                <c:pt idx="5217">
                  <c:v>52.172809875017265</c:v>
                </c:pt>
                <c:pt idx="5218">
                  <c:v>52.182808875018964</c:v>
                </c:pt>
                <c:pt idx="5219">
                  <c:v>52.192806875013048</c:v>
                </c:pt>
                <c:pt idx="5220">
                  <c:v>52.202805875014747</c:v>
                </c:pt>
                <c:pt idx="5221">
                  <c:v>52.212803875008831</c:v>
                </c:pt>
                <c:pt idx="5222">
                  <c:v>52.22280287501053</c:v>
                </c:pt>
                <c:pt idx="5223">
                  <c:v>52.232801875012228</c:v>
                </c:pt>
                <c:pt idx="5224">
                  <c:v>52.242799875006313</c:v>
                </c:pt>
                <c:pt idx="5225">
                  <c:v>52.252798875008011</c:v>
                </c:pt>
                <c:pt idx="5226">
                  <c:v>52.262796875002095</c:v>
                </c:pt>
                <c:pt idx="5227">
                  <c:v>52.272795875003794</c:v>
                </c:pt>
                <c:pt idx="5228">
                  <c:v>52.282794875005493</c:v>
                </c:pt>
                <c:pt idx="5229">
                  <c:v>52.292792875028681</c:v>
                </c:pt>
                <c:pt idx="5230">
                  <c:v>52.302791875001276</c:v>
                </c:pt>
                <c:pt idx="5231">
                  <c:v>52.312789875024464</c:v>
                </c:pt>
                <c:pt idx="5232">
                  <c:v>52.322788875026163</c:v>
                </c:pt>
                <c:pt idx="5233">
                  <c:v>52.332787875027861</c:v>
                </c:pt>
                <c:pt idx="5234">
                  <c:v>52.342785875021946</c:v>
                </c:pt>
                <c:pt idx="5235">
                  <c:v>52.352784875023644</c:v>
                </c:pt>
                <c:pt idx="5236">
                  <c:v>52.362783875025343</c:v>
                </c:pt>
                <c:pt idx="5237">
                  <c:v>52.372781875019427</c:v>
                </c:pt>
                <c:pt idx="5238">
                  <c:v>52.382780875021126</c:v>
                </c:pt>
                <c:pt idx="5239">
                  <c:v>52.39277887501521</c:v>
                </c:pt>
                <c:pt idx="5240">
                  <c:v>52.402777875016909</c:v>
                </c:pt>
                <c:pt idx="5241">
                  <c:v>52.412776875018608</c:v>
                </c:pt>
                <c:pt idx="5242">
                  <c:v>52.422774875012692</c:v>
                </c:pt>
                <c:pt idx="5243">
                  <c:v>52.432773875014391</c:v>
                </c:pt>
                <c:pt idx="5244">
                  <c:v>52.442771875008475</c:v>
                </c:pt>
                <c:pt idx="5245">
                  <c:v>52.452770875010174</c:v>
                </c:pt>
                <c:pt idx="5246">
                  <c:v>52.462769875011873</c:v>
                </c:pt>
                <c:pt idx="5247">
                  <c:v>52.472767875005957</c:v>
                </c:pt>
                <c:pt idx="5248">
                  <c:v>52.482766875007655</c:v>
                </c:pt>
                <c:pt idx="5249">
                  <c:v>52.49276487500174</c:v>
                </c:pt>
                <c:pt idx="5250">
                  <c:v>52.502763875003438</c:v>
                </c:pt>
                <c:pt idx="5251">
                  <c:v>52.512762875005137</c:v>
                </c:pt>
                <c:pt idx="5252">
                  <c:v>52.522760875028325</c:v>
                </c:pt>
                <c:pt idx="5253">
                  <c:v>52.53275987500092</c:v>
                </c:pt>
                <c:pt idx="5254">
                  <c:v>52.542758875002619</c:v>
                </c:pt>
                <c:pt idx="5255">
                  <c:v>52.552756875025807</c:v>
                </c:pt>
                <c:pt idx="5256">
                  <c:v>52.562755875027506</c:v>
                </c:pt>
                <c:pt idx="5257">
                  <c:v>52.57275387502159</c:v>
                </c:pt>
                <c:pt idx="5258">
                  <c:v>52.582752875023289</c:v>
                </c:pt>
                <c:pt idx="5259">
                  <c:v>52.592751875024987</c:v>
                </c:pt>
                <c:pt idx="5260">
                  <c:v>52.602749875019072</c:v>
                </c:pt>
                <c:pt idx="5261">
                  <c:v>52.61274887502077</c:v>
                </c:pt>
                <c:pt idx="5262">
                  <c:v>52.622747875022469</c:v>
                </c:pt>
                <c:pt idx="5263">
                  <c:v>52.632745875016553</c:v>
                </c:pt>
                <c:pt idx="5264">
                  <c:v>52.642744875018252</c:v>
                </c:pt>
                <c:pt idx="5265">
                  <c:v>52.652742875012336</c:v>
                </c:pt>
                <c:pt idx="5266">
                  <c:v>52.662741875014035</c:v>
                </c:pt>
                <c:pt idx="5267">
                  <c:v>52.672740875015734</c:v>
                </c:pt>
                <c:pt idx="5268">
                  <c:v>52.682738875009818</c:v>
                </c:pt>
                <c:pt idx="5269">
                  <c:v>52.692737875011517</c:v>
                </c:pt>
                <c:pt idx="5270">
                  <c:v>52.702735875005601</c:v>
                </c:pt>
                <c:pt idx="5271">
                  <c:v>52.7127348750073</c:v>
                </c:pt>
                <c:pt idx="5272">
                  <c:v>52.722733875008998</c:v>
                </c:pt>
                <c:pt idx="5273">
                  <c:v>52.732731875003083</c:v>
                </c:pt>
                <c:pt idx="5274">
                  <c:v>52.742730875004781</c:v>
                </c:pt>
                <c:pt idx="5275">
                  <c:v>52.75272987500648</c:v>
                </c:pt>
                <c:pt idx="5276">
                  <c:v>52.762727875000564</c:v>
                </c:pt>
                <c:pt idx="5277">
                  <c:v>52.772726875002263</c:v>
                </c:pt>
                <c:pt idx="5278">
                  <c:v>52.782724875025451</c:v>
                </c:pt>
                <c:pt idx="5279">
                  <c:v>52.79272387502715</c:v>
                </c:pt>
                <c:pt idx="5280">
                  <c:v>52.802722875028849</c:v>
                </c:pt>
                <c:pt idx="5281">
                  <c:v>52.812720875022933</c:v>
                </c:pt>
                <c:pt idx="5282">
                  <c:v>52.822719875024632</c:v>
                </c:pt>
                <c:pt idx="5283">
                  <c:v>52.832717875018716</c:v>
                </c:pt>
                <c:pt idx="5284">
                  <c:v>52.842716875020415</c:v>
                </c:pt>
                <c:pt idx="5285">
                  <c:v>52.852716333349235</c:v>
                </c:pt>
                <c:pt idx="5286">
                  <c:v>52.86271433334332</c:v>
                </c:pt>
                <c:pt idx="5287">
                  <c:v>52.872713333345018</c:v>
                </c:pt>
                <c:pt idx="5288">
                  <c:v>52.882711333339103</c:v>
                </c:pt>
                <c:pt idx="5289">
                  <c:v>52.892710333340801</c:v>
                </c:pt>
                <c:pt idx="5290">
                  <c:v>52.9027093333425</c:v>
                </c:pt>
                <c:pt idx="5291">
                  <c:v>52.912707333336584</c:v>
                </c:pt>
                <c:pt idx="5292">
                  <c:v>52.922706333338283</c:v>
                </c:pt>
                <c:pt idx="5293">
                  <c:v>52.932705333339982</c:v>
                </c:pt>
                <c:pt idx="5294">
                  <c:v>52.942703333334066</c:v>
                </c:pt>
                <c:pt idx="5295">
                  <c:v>52.952702333335765</c:v>
                </c:pt>
                <c:pt idx="5296">
                  <c:v>52.962700333358953</c:v>
                </c:pt>
                <c:pt idx="5297">
                  <c:v>52.972699333360652</c:v>
                </c:pt>
                <c:pt idx="5298">
                  <c:v>52.982698333333246</c:v>
                </c:pt>
                <c:pt idx="5299">
                  <c:v>52.992696333356434</c:v>
                </c:pt>
                <c:pt idx="5300">
                  <c:v>53.002695333358133</c:v>
                </c:pt>
                <c:pt idx="5301">
                  <c:v>53.012693333352217</c:v>
                </c:pt>
                <c:pt idx="5302">
                  <c:v>53.022692333353916</c:v>
                </c:pt>
                <c:pt idx="5303">
                  <c:v>53.032691333355615</c:v>
                </c:pt>
                <c:pt idx="5304">
                  <c:v>53.042689333349699</c:v>
                </c:pt>
                <c:pt idx="5305">
                  <c:v>53.052688333351398</c:v>
                </c:pt>
                <c:pt idx="5306">
                  <c:v>53.062687333353097</c:v>
                </c:pt>
                <c:pt idx="5307">
                  <c:v>53.072685333347181</c:v>
                </c:pt>
                <c:pt idx="5308">
                  <c:v>53.08268433334888</c:v>
                </c:pt>
                <c:pt idx="5309">
                  <c:v>53.092682333342964</c:v>
                </c:pt>
                <c:pt idx="5310">
                  <c:v>53.102681333344663</c:v>
                </c:pt>
                <c:pt idx="5311">
                  <c:v>53.112680333346361</c:v>
                </c:pt>
                <c:pt idx="5312">
                  <c:v>53.122678333340446</c:v>
                </c:pt>
                <c:pt idx="5313">
                  <c:v>53.132677333342144</c:v>
                </c:pt>
                <c:pt idx="5314">
                  <c:v>53.142675333336229</c:v>
                </c:pt>
                <c:pt idx="5315">
                  <c:v>53.152674333337927</c:v>
                </c:pt>
                <c:pt idx="5316">
                  <c:v>53.162673333339626</c:v>
                </c:pt>
                <c:pt idx="5317">
                  <c:v>53.17267133333371</c:v>
                </c:pt>
                <c:pt idx="5318">
                  <c:v>53.182670333335409</c:v>
                </c:pt>
                <c:pt idx="5319">
                  <c:v>53.192669333337108</c:v>
                </c:pt>
                <c:pt idx="5320">
                  <c:v>53.202667333360296</c:v>
                </c:pt>
                <c:pt idx="5321">
                  <c:v>53.212666333361994</c:v>
                </c:pt>
                <c:pt idx="5322">
                  <c:v>53.222664333356079</c:v>
                </c:pt>
                <c:pt idx="5323">
                  <c:v>53.232663333357777</c:v>
                </c:pt>
                <c:pt idx="5324">
                  <c:v>53.242662333359476</c:v>
                </c:pt>
                <c:pt idx="5325">
                  <c:v>53.25266033335356</c:v>
                </c:pt>
                <c:pt idx="5326">
                  <c:v>53.262659333355259</c:v>
                </c:pt>
                <c:pt idx="5327">
                  <c:v>53.272658333356958</c:v>
                </c:pt>
                <c:pt idx="5328">
                  <c:v>53.282656333351042</c:v>
                </c:pt>
                <c:pt idx="5329">
                  <c:v>53.292655333352741</c:v>
                </c:pt>
                <c:pt idx="5330">
                  <c:v>53.302653333346825</c:v>
                </c:pt>
                <c:pt idx="5331">
                  <c:v>53.312652333348524</c:v>
                </c:pt>
                <c:pt idx="5332">
                  <c:v>53.322651333350223</c:v>
                </c:pt>
                <c:pt idx="5333">
                  <c:v>53.332649333344307</c:v>
                </c:pt>
                <c:pt idx="5334">
                  <c:v>53.342648333346006</c:v>
                </c:pt>
                <c:pt idx="5335">
                  <c:v>53.35264633334009</c:v>
                </c:pt>
                <c:pt idx="5336">
                  <c:v>53.362645333341789</c:v>
                </c:pt>
                <c:pt idx="5337">
                  <c:v>53.372644333343487</c:v>
                </c:pt>
                <c:pt idx="5338">
                  <c:v>53.382642333337571</c:v>
                </c:pt>
                <c:pt idx="5339">
                  <c:v>53.39264133333927</c:v>
                </c:pt>
                <c:pt idx="5340">
                  <c:v>53.402639333333354</c:v>
                </c:pt>
                <c:pt idx="5341">
                  <c:v>53.412638333335053</c:v>
                </c:pt>
                <c:pt idx="5342">
                  <c:v>53.422637333336752</c:v>
                </c:pt>
                <c:pt idx="5343">
                  <c:v>53.43263533335994</c:v>
                </c:pt>
                <c:pt idx="5344">
                  <c:v>53.442634333361639</c:v>
                </c:pt>
                <c:pt idx="5345">
                  <c:v>53.452633333334234</c:v>
                </c:pt>
                <c:pt idx="5346">
                  <c:v>53.462631333357422</c:v>
                </c:pt>
                <c:pt idx="5347">
                  <c:v>53.47263033335912</c:v>
                </c:pt>
                <c:pt idx="5348">
                  <c:v>53.482628333353205</c:v>
                </c:pt>
                <c:pt idx="5349">
                  <c:v>53.492627333354903</c:v>
                </c:pt>
                <c:pt idx="5350">
                  <c:v>53.502626333356602</c:v>
                </c:pt>
                <c:pt idx="5351">
                  <c:v>53.512624333350686</c:v>
                </c:pt>
                <c:pt idx="5352">
                  <c:v>53.522623333352385</c:v>
                </c:pt>
                <c:pt idx="5353">
                  <c:v>53.532622333354084</c:v>
                </c:pt>
                <c:pt idx="5354">
                  <c:v>53.542620333348168</c:v>
                </c:pt>
                <c:pt idx="5355">
                  <c:v>53.552619333349867</c:v>
                </c:pt>
                <c:pt idx="5356">
                  <c:v>53.562617333343951</c:v>
                </c:pt>
                <c:pt idx="5357">
                  <c:v>53.57261633334565</c:v>
                </c:pt>
                <c:pt idx="5358">
                  <c:v>53.582615333347348</c:v>
                </c:pt>
                <c:pt idx="5359">
                  <c:v>53.592613333341433</c:v>
                </c:pt>
                <c:pt idx="5360">
                  <c:v>53.602612333343131</c:v>
                </c:pt>
                <c:pt idx="5361">
                  <c:v>53.61261133334483</c:v>
                </c:pt>
                <c:pt idx="5362">
                  <c:v>53.622609333338914</c:v>
                </c:pt>
                <c:pt idx="5363">
                  <c:v>53.632608333340613</c:v>
                </c:pt>
                <c:pt idx="5364">
                  <c:v>53.642606333334697</c:v>
                </c:pt>
                <c:pt idx="5365">
                  <c:v>53.652605333336396</c:v>
                </c:pt>
                <c:pt idx="5366">
                  <c:v>53.662604333338095</c:v>
                </c:pt>
                <c:pt idx="5367">
                  <c:v>53.672602333361283</c:v>
                </c:pt>
                <c:pt idx="5368">
                  <c:v>53.682601333333878</c:v>
                </c:pt>
                <c:pt idx="5369">
                  <c:v>53.692599333357066</c:v>
                </c:pt>
                <c:pt idx="5370">
                  <c:v>53.702598333358765</c:v>
                </c:pt>
                <c:pt idx="5371">
                  <c:v>53.712597333360463</c:v>
                </c:pt>
                <c:pt idx="5372">
                  <c:v>53.722595333354548</c:v>
                </c:pt>
                <c:pt idx="5373">
                  <c:v>53.732594333356246</c:v>
                </c:pt>
                <c:pt idx="5374">
                  <c:v>53.742593333357945</c:v>
                </c:pt>
                <c:pt idx="5375">
                  <c:v>53.752591333352029</c:v>
                </c:pt>
                <c:pt idx="5376">
                  <c:v>53.762590333353728</c:v>
                </c:pt>
                <c:pt idx="5377">
                  <c:v>53.772588333347812</c:v>
                </c:pt>
                <c:pt idx="5378">
                  <c:v>53.782587333349511</c:v>
                </c:pt>
                <c:pt idx="5379">
                  <c:v>53.79258633335121</c:v>
                </c:pt>
                <c:pt idx="5380">
                  <c:v>53.802584333345294</c:v>
                </c:pt>
                <c:pt idx="5381">
                  <c:v>53.812583333346993</c:v>
                </c:pt>
                <c:pt idx="5382">
                  <c:v>53.822581333341077</c:v>
                </c:pt>
                <c:pt idx="5383">
                  <c:v>53.832580333342776</c:v>
                </c:pt>
                <c:pt idx="5384">
                  <c:v>53.842579333344474</c:v>
                </c:pt>
                <c:pt idx="5385">
                  <c:v>53.85257745833951</c:v>
                </c:pt>
                <c:pt idx="5386">
                  <c:v>53.862576458341209</c:v>
                </c:pt>
                <c:pt idx="5387">
                  <c:v>53.872575458342908</c:v>
                </c:pt>
                <c:pt idx="5388">
                  <c:v>53.882573458336992</c:v>
                </c:pt>
                <c:pt idx="5389">
                  <c:v>53.892572458338691</c:v>
                </c:pt>
                <c:pt idx="5390">
                  <c:v>53.902570458361879</c:v>
                </c:pt>
                <c:pt idx="5391">
                  <c:v>53.912569458334474</c:v>
                </c:pt>
                <c:pt idx="5392">
                  <c:v>53.922568458336173</c:v>
                </c:pt>
                <c:pt idx="5393">
                  <c:v>53.932566458359361</c:v>
                </c:pt>
                <c:pt idx="5394">
                  <c:v>53.942565458361059</c:v>
                </c:pt>
                <c:pt idx="5395">
                  <c:v>53.952564458333654</c:v>
                </c:pt>
                <c:pt idx="5396">
                  <c:v>53.962562458356842</c:v>
                </c:pt>
                <c:pt idx="5397">
                  <c:v>53.972561458358541</c:v>
                </c:pt>
                <c:pt idx="5398">
                  <c:v>53.982559458352625</c:v>
                </c:pt>
                <c:pt idx="5399">
                  <c:v>53.992558458354324</c:v>
                </c:pt>
                <c:pt idx="5400">
                  <c:v>54.002557458356023</c:v>
                </c:pt>
                <c:pt idx="5401">
                  <c:v>54.012555458350107</c:v>
                </c:pt>
                <c:pt idx="5402">
                  <c:v>54.022554458351806</c:v>
                </c:pt>
                <c:pt idx="5403">
                  <c:v>54.03255245834589</c:v>
                </c:pt>
                <c:pt idx="5404">
                  <c:v>54.042551458347589</c:v>
                </c:pt>
                <c:pt idx="5405">
                  <c:v>54.052550458349288</c:v>
                </c:pt>
                <c:pt idx="5406">
                  <c:v>54.062548458343372</c:v>
                </c:pt>
                <c:pt idx="5407">
                  <c:v>54.07254745834507</c:v>
                </c:pt>
                <c:pt idx="5408">
                  <c:v>54.082546458346769</c:v>
                </c:pt>
                <c:pt idx="5409">
                  <c:v>54.092544458340853</c:v>
                </c:pt>
                <c:pt idx="5410">
                  <c:v>54.102543458342552</c:v>
                </c:pt>
                <c:pt idx="5411">
                  <c:v>54.112541458336636</c:v>
                </c:pt>
                <c:pt idx="5412">
                  <c:v>54.122540458338335</c:v>
                </c:pt>
                <c:pt idx="5413">
                  <c:v>54.132539458340034</c:v>
                </c:pt>
                <c:pt idx="5414">
                  <c:v>54.142537458334118</c:v>
                </c:pt>
                <c:pt idx="5415">
                  <c:v>54.152536458335817</c:v>
                </c:pt>
                <c:pt idx="5416">
                  <c:v>54.162535458337516</c:v>
                </c:pt>
                <c:pt idx="5417">
                  <c:v>54.172533458360704</c:v>
                </c:pt>
                <c:pt idx="5418">
                  <c:v>54.182532458333299</c:v>
                </c:pt>
                <c:pt idx="5419">
                  <c:v>54.192530458356487</c:v>
                </c:pt>
                <c:pt idx="5420">
                  <c:v>54.202529458358185</c:v>
                </c:pt>
                <c:pt idx="5421">
                  <c:v>54.212528458359884</c:v>
                </c:pt>
                <c:pt idx="5422">
                  <c:v>54.222526458353968</c:v>
                </c:pt>
                <c:pt idx="5423">
                  <c:v>54.232525458355667</c:v>
                </c:pt>
                <c:pt idx="5424">
                  <c:v>54.242524458357366</c:v>
                </c:pt>
                <c:pt idx="5425">
                  <c:v>54.25252245835145</c:v>
                </c:pt>
                <c:pt idx="5426">
                  <c:v>54.262521458353149</c:v>
                </c:pt>
                <c:pt idx="5427">
                  <c:v>54.272519458347233</c:v>
                </c:pt>
                <c:pt idx="5428">
                  <c:v>54.282518458348932</c:v>
                </c:pt>
                <c:pt idx="5429">
                  <c:v>54.29251745835063</c:v>
                </c:pt>
                <c:pt idx="5430">
                  <c:v>54.302515458344715</c:v>
                </c:pt>
                <c:pt idx="5431">
                  <c:v>54.312514458346413</c:v>
                </c:pt>
                <c:pt idx="5432">
                  <c:v>54.322512458340498</c:v>
                </c:pt>
                <c:pt idx="5433">
                  <c:v>54.332511458342196</c:v>
                </c:pt>
                <c:pt idx="5434">
                  <c:v>54.342510458343895</c:v>
                </c:pt>
                <c:pt idx="5435">
                  <c:v>54.352508458337979</c:v>
                </c:pt>
                <c:pt idx="5436">
                  <c:v>54.362507458339678</c:v>
                </c:pt>
                <c:pt idx="5437">
                  <c:v>54.372506458341377</c:v>
                </c:pt>
                <c:pt idx="5438">
                  <c:v>54.382504458335461</c:v>
                </c:pt>
                <c:pt idx="5439">
                  <c:v>54.39250345833716</c:v>
                </c:pt>
                <c:pt idx="5440">
                  <c:v>54.402501458360348</c:v>
                </c:pt>
                <c:pt idx="5441">
                  <c:v>54.412500458362047</c:v>
                </c:pt>
                <c:pt idx="5442">
                  <c:v>54.422499458334642</c:v>
                </c:pt>
                <c:pt idx="5443">
                  <c:v>54.43249745835783</c:v>
                </c:pt>
                <c:pt idx="5444">
                  <c:v>54.442496458359528</c:v>
                </c:pt>
                <c:pt idx="5445">
                  <c:v>54.452495458361227</c:v>
                </c:pt>
                <c:pt idx="5446">
                  <c:v>54.462493458355311</c:v>
                </c:pt>
                <c:pt idx="5447">
                  <c:v>54.47249245835701</c:v>
                </c:pt>
                <c:pt idx="5448">
                  <c:v>54.482490458351094</c:v>
                </c:pt>
                <c:pt idx="5449">
                  <c:v>54.492489458352793</c:v>
                </c:pt>
                <c:pt idx="5450">
                  <c:v>54.502488458354492</c:v>
                </c:pt>
                <c:pt idx="5451">
                  <c:v>54.512486458348576</c:v>
                </c:pt>
                <c:pt idx="5452">
                  <c:v>54.522485458350275</c:v>
                </c:pt>
                <c:pt idx="5453">
                  <c:v>54.532484458351973</c:v>
                </c:pt>
                <c:pt idx="5454">
                  <c:v>54.542482458346058</c:v>
                </c:pt>
                <c:pt idx="5455">
                  <c:v>54.552481458347756</c:v>
                </c:pt>
                <c:pt idx="5456">
                  <c:v>54.562479458341841</c:v>
                </c:pt>
                <c:pt idx="5457">
                  <c:v>54.572478458343539</c:v>
                </c:pt>
                <c:pt idx="5458">
                  <c:v>54.582477458345238</c:v>
                </c:pt>
                <c:pt idx="5459">
                  <c:v>54.592475458339322</c:v>
                </c:pt>
                <c:pt idx="5460">
                  <c:v>54.602474458341021</c:v>
                </c:pt>
                <c:pt idx="5461">
                  <c:v>54.61247345834272</c:v>
                </c:pt>
                <c:pt idx="5462">
                  <c:v>54.622471458336804</c:v>
                </c:pt>
                <c:pt idx="5463">
                  <c:v>54.632470458338503</c:v>
                </c:pt>
                <c:pt idx="5464">
                  <c:v>54.642468458361691</c:v>
                </c:pt>
                <c:pt idx="5465">
                  <c:v>54.652467458334286</c:v>
                </c:pt>
                <c:pt idx="5466">
                  <c:v>54.662466458335984</c:v>
                </c:pt>
                <c:pt idx="5467">
                  <c:v>54.672464458359173</c:v>
                </c:pt>
                <c:pt idx="5468">
                  <c:v>54.682463458360871</c:v>
                </c:pt>
                <c:pt idx="5469">
                  <c:v>54.692462458333466</c:v>
                </c:pt>
                <c:pt idx="5470">
                  <c:v>54.702460458356654</c:v>
                </c:pt>
                <c:pt idx="5471">
                  <c:v>54.712459458358353</c:v>
                </c:pt>
                <c:pt idx="5472">
                  <c:v>54.722457458352437</c:v>
                </c:pt>
                <c:pt idx="5473">
                  <c:v>54.732456458354136</c:v>
                </c:pt>
                <c:pt idx="5474">
                  <c:v>54.742455458355835</c:v>
                </c:pt>
                <c:pt idx="5475">
                  <c:v>54.752453458349919</c:v>
                </c:pt>
                <c:pt idx="5476">
                  <c:v>54.762452458351618</c:v>
                </c:pt>
                <c:pt idx="5477">
                  <c:v>54.772450458345702</c:v>
                </c:pt>
                <c:pt idx="5478">
                  <c:v>54.782449458347401</c:v>
                </c:pt>
                <c:pt idx="5479">
                  <c:v>54.792448458349099</c:v>
                </c:pt>
                <c:pt idx="5480">
                  <c:v>54.802446458343184</c:v>
                </c:pt>
                <c:pt idx="5481">
                  <c:v>54.812445458344882</c:v>
                </c:pt>
                <c:pt idx="5482">
                  <c:v>54.822444458346581</c:v>
                </c:pt>
                <c:pt idx="5483">
                  <c:v>54.832442458340665</c:v>
                </c:pt>
                <c:pt idx="5484">
                  <c:v>54.842441458342364</c:v>
                </c:pt>
                <c:pt idx="5485">
                  <c:v>54.85243925001123</c:v>
                </c:pt>
                <c:pt idx="5486">
                  <c:v>54.862438250012929</c:v>
                </c:pt>
                <c:pt idx="5487">
                  <c:v>54.872437250014627</c:v>
                </c:pt>
                <c:pt idx="5488">
                  <c:v>54.882435250008712</c:v>
                </c:pt>
                <c:pt idx="5489">
                  <c:v>54.89243425001041</c:v>
                </c:pt>
                <c:pt idx="5490">
                  <c:v>54.902433250012109</c:v>
                </c:pt>
                <c:pt idx="5491">
                  <c:v>54.912431250006193</c:v>
                </c:pt>
                <c:pt idx="5492">
                  <c:v>54.922430250007892</c:v>
                </c:pt>
                <c:pt idx="5493">
                  <c:v>54.932428250001976</c:v>
                </c:pt>
                <c:pt idx="5494">
                  <c:v>54.942427250003675</c:v>
                </c:pt>
                <c:pt idx="5495">
                  <c:v>54.952426250005374</c:v>
                </c:pt>
                <c:pt idx="5496">
                  <c:v>54.962424250028562</c:v>
                </c:pt>
                <c:pt idx="5497">
                  <c:v>54.972423250001157</c:v>
                </c:pt>
                <c:pt idx="5498">
                  <c:v>54.982422250002855</c:v>
                </c:pt>
                <c:pt idx="5499">
                  <c:v>54.992420250026044</c:v>
                </c:pt>
                <c:pt idx="5500">
                  <c:v>55.002419250027742</c:v>
                </c:pt>
                <c:pt idx="5501">
                  <c:v>55.012417250021826</c:v>
                </c:pt>
                <c:pt idx="5502">
                  <c:v>55.022416250023525</c:v>
                </c:pt>
                <c:pt idx="5503">
                  <c:v>55.032415250025224</c:v>
                </c:pt>
                <c:pt idx="5504">
                  <c:v>55.042413250019308</c:v>
                </c:pt>
                <c:pt idx="5505">
                  <c:v>55.052412250021007</c:v>
                </c:pt>
                <c:pt idx="5506">
                  <c:v>55.062411250022706</c:v>
                </c:pt>
                <c:pt idx="5507">
                  <c:v>55.07240925001679</c:v>
                </c:pt>
                <c:pt idx="5508">
                  <c:v>55.082408250018489</c:v>
                </c:pt>
                <c:pt idx="5509">
                  <c:v>55.092406250012573</c:v>
                </c:pt>
                <c:pt idx="5510">
                  <c:v>55.102405250014272</c:v>
                </c:pt>
                <c:pt idx="5511">
                  <c:v>55.11240425001597</c:v>
                </c:pt>
                <c:pt idx="5512">
                  <c:v>55.122402250010055</c:v>
                </c:pt>
                <c:pt idx="5513">
                  <c:v>55.132401250011753</c:v>
                </c:pt>
                <c:pt idx="5514">
                  <c:v>55.142400250013452</c:v>
                </c:pt>
                <c:pt idx="5515">
                  <c:v>55.152398250007536</c:v>
                </c:pt>
                <c:pt idx="5516">
                  <c:v>55.162397250009235</c:v>
                </c:pt>
                <c:pt idx="5517">
                  <c:v>55.172395250003319</c:v>
                </c:pt>
                <c:pt idx="5518">
                  <c:v>55.182394250005018</c:v>
                </c:pt>
                <c:pt idx="5519">
                  <c:v>55.192393250006717</c:v>
                </c:pt>
                <c:pt idx="5520">
                  <c:v>55.202391250000801</c:v>
                </c:pt>
                <c:pt idx="5521">
                  <c:v>55.2123902500025</c:v>
                </c:pt>
                <c:pt idx="5522">
                  <c:v>55.222389250004198</c:v>
                </c:pt>
                <c:pt idx="5523">
                  <c:v>55.232387250027386</c:v>
                </c:pt>
                <c:pt idx="5524">
                  <c:v>55.242386249999981</c:v>
                </c:pt>
                <c:pt idx="5525">
                  <c:v>55.252384250023169</c:v>
                </c:pt>
                <c:pt idx="5526">
                  <c:v>55.262383250024868</c:v>
                </c:pt>
                <c:pt idx="5527">
                  <c:v>55.272382250026567</c:v>
                </c:pt>
                <c:pt idx="5528">
                  <c:v>55.282380250020651</c:v>
                </c:pt>
                <c:pt idx="5529">
                  <c:v>55.29237925002235</c:v>
                </c:pt>
                <c:pt idx="5530">
                  <c:v>55.302378250024049</c:v>
                </c:pt>
                <c:pt idx="5531">
                  <c:v>55.312376250018133</c:v>
                </c:pt>
                <c:pt idx="5532">
                  <c:v>55.322375250019832</c:v>
                </c:pt>
                <c:pt idx="5533">
                  <c:v>55.332373250013916</c:v>
                </c:pt>
                <c:pt idx="5534">
                  <c:v>55.342372250015615</c:v>
                </c:pt>
                <c:pt idx="5535">
                  <c:v>55.352371250017313</c:v>
                </c:pt>
                <c:pt idx="5536">
                  <c:v>55.362369250011398</c:v>
                </c:pt>
                <c:pt idx="5537">
                  <c:v>55.372368250013096</c:v>
                </c:pt>
                <c:pt idx="5538">
                  <c:v>55.382367250014795</c:v>
                </c:pt>
                <c:pt idx="5539">
                  <c:v>55.392365250008879</c:v>
                </c:pt>
                <c:pt idx="5540">
                  <c:v>55.402364250010578</c:v>
                </c:pt>
                <c:pt idx="5541">
                  <c:v>55.412362250004662</c:v>
                </c:pt>
                <c:pt idx="5542">
                  <c:v>55.422361250006361</c:v>
                </c:pt>
                <c:pt idx="5543">
                  <c:v>55.43236025000806</c:v>
                </c:pt>
                <c:pt idx="5544">
                  <c:v>55.442358250002144</c:v>
                </c:pt>
                <c:pt idx="5545">
                  <c:v>55.452357250003843</c:v>
                </c:pt>
                <c:pt idx="5546">
                  <c:v>55.462356250005541</c:v>
                </c:pt>
                <c:pt idx="5547">
                  <c:v>55.472354250028729</c:v>
                </c:pt>
                <c:pt idx="5548">
                  <c:v>55.482353250001324</c:v>
                </c:pt>
                <c:pt idx="5549">
                  <c:v>55.492351250024512</c:v>
                </c:pt>
                <c:pt idx="5550">
                  <c:v>55.502350250026211</c:v>
                </c:pt>
                <c:pt idx="5551">
                  <c:v>55.51234925002791</c:v>
                </c:pt>
                <c:pt idx="5552">
                  <c:v>55.522347250021994</c:v>
                </c:pt>
                <c:pt idx="5553">
                  <c:v>55.532346250023693</c:v>
                </c:pt>
                <c:pt idx="5554">
                  <c:v>55.542345250025392</c:v>
                </c:pt>
                <c:pt idx="5555">
                  <c:v>55.552343250019476</c:v>
                </c:pt>
                <c:pt idx="5556">
                  <c:v>55.562342250021175</c:v>
                </c:pt>
                <c:pt idx="5557">
                  <c:v>55.572340250015259</c:v>
                </c:pt>
                <c:pt idx="5558">
                  <c:v>55.582339250016958</c:v>
                </c:pt>
                <c:pt idx="5559">
                  <c:v>55.592338250018656</c:v>
                </c:pt>
                <c:pt idx="5560">
                  <c:v>55.60233625001274</c:v>
                </c:pt>
                <c:pt idx="5561">
                  <c:v>55.612335250014439</c:v>
                </c:pt>
                <c:pt idx="5562">
                  <c:v>55.622334250016138</c:v>
                </c:pt>
                <c:pt idx="5563">
                  <c:v>55.632332250010222</c:v>
                </c:pt>
                <c:pt idx="5564">
                  <c:v>55.642331250011921</c:v>
                </c:pt>
                <c:pt idx="5565">
                  <c:v>55.652329250006005</c:v>
                </c:pt>
                <c:pt idx="5566">
                  <c:v>55.662328250007704</c:v>
                </c:pt>
                <c:pt idx="5567">
                  <c:v>55.672327250009403</c:v>
                </c:pt>
                <c:pt idx="5568">
                  <c:v>55.682325250003487</c:v>
                </c:pt>
                <c:pt idx="5569">
                  <c:v>55.692324250005186</c:v>
                </c:pt>
                <c:pt idx="5570">
                  <c:v>55.702323250006884</c:v>
                </c:pt>
                <c:pt idx="5571">
                  <c:v>55.712321250000969</c:v>
                </c:pt>
                <c:pt idx="5572">
                  <c:v>55.722320250002667</c:v>
                </c:pt>
                <c:pt idx="5573">
                  <c:v>55.732318250025855</c:v>
                </c:pt>
                <c:pt idx="5574">
                  <c:v>55.742317250027554</c:v>
                </c:pt>
                <c:pt idx="5575">
                  <c:v>55.752316250000149</c:v>
                </c:pt>
                <c:pt idx="5576">
                  <c:v>55.762314250023337</c:v>
                </c:pt>
                <c:pt idx="5577">
                  <c:v>55.772313250025036</c:v>
                </c:pt>
                <c:pt idx="5578">
                  <c:v>55.782312250026735</c:v>
                </c:pt>
                <c:pt idx="5579">
                  <c:v>55.792310250020819</c:v>
                </c:pt>
                <c:pt idx="5580">
                  <c:v>55.802309250022518</c:v>
                </c:pt>
                <c:pt idx="5581">
                  <c:v>55.812307250016602</c:v>
                </c:pt>
                <c:pt idx="5582">
                  <c:v>55.8223062500183</c:v>
                </c:pt>
                <c:pt idx="5583">
                  <c:v>55.832305250019999</c:v>
                </c:pt>
                <c:pt idx="5584">
                  <c:v>55.842303250014083</c:v>
                </c:pt>
                <c:pt idx="5585">
                  <c:v>55.852302625018638</c:v>
                </c:pt>
                <c:pt idx="5586">
                  <c:v>55.862301625020336</c:v>
                </c:pt>
                <c:pt idx="5587">
                  <c:v>55.872299625014421</c:v>
                </c:pt>
                <c:pt idx="5588">
                  <c:v>55.882298625016119</c:v>
                </c:pt>
                <c:pt idx="5589">
                  <c:v>55.892296625010204</c:v>
                </c:pt>
                <c:pt idx="5590">
                  <c:v>55.902295625011902</c:v>
                </c:pt>
                <c:pt idx="5591">
                  <c:v>55.912294625013601</c:v>
                </c:pt>
                <c:pt idx="5592">
                  <c:v>55.922292625007685</c:v>
                </c:pt>
                <c:pt idx="5593">
                  <c:v>55.932291625009384</c:v>
                </c:pt>
                <c:pt idx="5594">
                  <c:v>55.942290625011083</c:v>
                </c:pt>
                <c:pt idx="5595">
                  <c:v>55.952288625005167</c:v>
                </c:pt>
                <c:pt idx="5596">
                  <c:v>55.962287625006866</c:v>
                </c:pt>
                <c:pt idx="5597">
                  <c:v>55.97228562500095</c:v>
                </c:pt>
                <c:pt idx="5598">
                  <c:v>55.982284625002649</c:v>
                </c:pt>
                <c:pt idx="5599">
                  <c:v>55.992283625004347</c:v>
                </c:pt>
                <c:pt idx="5600">
                  <c:v>56.002281625027535</c:v>
                </c:pt>
                <c:pt idx="5601">
                  <c:v>56.01228062500013</c:v>
                </c:pt>
                <c:pt idx="5602">
                  <c:v>56.022279625001829</c:v>
                </c:pt>
                <c:pt idx="5603">
                  <c:v>56.032277625025017</c:v>
                </c:pt>
                <c:pt idx="5604">
                  <c:v>56.042276625026716</c:v>
                </c:pt>
                <c:pt idx="5605">
                  <c:v>56.052275625028415</c:v>
                </c:pt>
                <c:pt idx="5606">
                  <c:v>56.062273625022499</c:v>
                </c:pt>
                <c:pt idx="5607">
                  <c:v>56.072272625024198</c:v>
                </c:pt>
                <c:pt idx="5608">
                  <c:v>56.082270625018282</c:v>
                </c:pt>
                <c:pt idx="5609">
                  <c:v>56.092269625019981</c:v>
                </c:pt>
                <c:pt idx="5610">
                  <c:v>56.102268625021679</c:v>
                </c:pt>
                <c:pt idx="5611">
                  <c:v>56.112266625015764</c:v>
                </c:pt>
                <c:pt idx="5612">
                  <c:v>56.122265625017462</c:v>
                </c:pt>
                <c:pt idx="5613">
                  <c:v>56.132263625011547</c:v>
                </c:pt>
                <c:pt idx="5614">
                  <c:v>56.142262625013245</c:v>
                </c:pt>
                <c:pt idx="5615">
                  <c:v>56.152261625014944</c:v>
                </c:pt>
                <c:pt idx="5616">
                  <c:v>56.162259625009028</c:v>
                </c:pt>
                <c:pt idx="5617">
                  <c:v>56.172258625010727</c:v>
                </c:pt>
                <c:pt idx="5618">
                  <c:v>56.182257625012426</c:v>
                </c:pt>
                <c:pt idx="5619">
                  <c:v>56.19225562500651</c:v>
                </c:pt>
                <c:pt idx="5620">
                  <c:v>56.202254625008209</c:v>
                </c:pt>
                <c:pt idx="5621">
                  <c:v>56.212253625009907</c:v>
                </c:pt>
                <c:pt idx="5622">
                  <c:v>56.222251625003992</c:v>
                </c:pt>
                <c:pt idx="5623">
                  <c:v>56.23225062500569</c:v>
                </c:pt>
                <c:pt idx="5624">
                  <c:v>56.242248625028878</c:v>
                </c:pt>
                <c:pt idx="5625">
                  <c:v>56.252247625001473</c:v>
                </c:pt>
                <c:pt idx="5626">
                  <c:v>56.262246625003172</c:v>
                </c:pt>
                <c:pt idx="5627">
                  <c:v>56.27224462502636</c:v>
                </c:pt>
                <c:pt idx="5628">
                  <c:v>56.282243625028059</c:v>
                </c:pt>
                <c:pt idx="5629">
                  <c:v>56.292242625000654</c:v>
                </c:pt>
                <c:pt idx="5630">
                  <c:v>56.302240625023842</c:v>
                </c:pt>
                <c:pt idx="5631">
                  <c:v>56.312239625025541</c:v>
                </c:pt>
                <c:pt idx="5632">
                  <c:v>56.322237625019625</c:v>
                </c:pt>
                <c:pt idx="5633">
                  <c:v>56.332236625021324</c:v>
                </c:pt>
                <c:pt idx="5634">
                  <c:v>56.342235625023022</c:v>
                </c:pt>
                <c:pt idx="5635">
                  <c:v>56.352233625017107</c:v>
                </c:pt>
                <c:pt idx="5636">
                  <c:v>56.362232625018805</c:v>
                </c:pt>
                <c:pt idx="5637">
                  <c:v>56.372231625020504</c:v>
                </c:pt>
                <c:pt idx="5638">
                  <c:v>56.382229625014588</c:v>
                </c:pt>
                <c:pt idx="5639">
                  <c:v>56.392228625016287</c:v>
                </c:pt>
                <c:pt idx="5640">
                  <c:v>56.402226625010371</c:v>
                </c:pt>
                <c:pt idx="5641">
                  <c:v>56.41222562501207</c:v>
                </c:pt>
                <c:pt idx="5642">
                  <c:v>56.422224625013769</c:v>
                </c:pt>
                <c:pt idx="5643">
                  <c:v>56.432222625007853</c:v>
                </c:pt>
                <c:pt idx="5644">
                  <c:v>56.442221625009552</c:v>
                </c:pt>
                <c:pt idx="5645">
                  <c:v>56.45222062501125</c:v>
                </c:pt>
                <c:pt idx="5646">
                  <c:v>56.462218625005335</c:v>
                </c:pt>
                <c:pt idx="5647">
                  <c:v>56.472217625007033</c:v>
                </c:pt>
                <c:pt idx="5648">
                  <c:v>56.482216625008732</c:v>
                </c:pt>
                <c:pt idx="5649">
                  <c:v>56.492214625002816</c:v>
                </c:pt>
                <c:pt idx="5650">
                  <c:v>56.502213625004515</c:v>
                </c:pt>
                <c:pt idx="5651">
                  <c:v>56.512211625027703</c:v>
                </c:pt>
                <c:pt idx="5652">
                  <c:v>56.522210625000298</c:v>
                </c:pt>
                <c:pt idx="5653">
                  <c:v>56.532209625001997</c:v>
                </c:pt>
                <c:pt idx="5654">
                  <c:v>56.542207625025185</c:v>
                </c:pt>
                <c:pt idx="5655">
                  <c:v>56.552206625026884</c:v>
                </c:pt>
                <c:pt idx="5656">
                  <c:v>56.562205625028582</c:v>
                </c:pt>
                <c:pt idx="5657">
                  <c:v>56.572203625022667</c:v>
                </c:pt>
                <c:pt idx="5658">
                  <c:v>56.582202625024365</c:v>
                </c:pt>
                <c:pt idx="5659">
                  <c:v>56.59220062501845</c:v>
                </c:pt>
                <c:pt idx="5660">
                  <c:v>56.602199625020148</c:v>
                </c:pt>
                <c:pt idx="5661">
                  <c:v>56.612198625021847</c:v>
                </c:pt>
                <c:pt idx="5662">
                  <c:v>56.622196625015931</c:v>
                </c:pt>
                <c:pt idx="5663">
                  <c:v>56.63219562501763</c:v>
                </c:pt>
                <c:pt idx="5664">
                  <c:v>56.642194625019329</c:v>
                </c:pt>
                <c:pt idx="5665">
                  <c:v>56.652192625013413</c:v>
                </c:pt>
                <c:pt idx="5666">
                  <c:v>56.662191625015112</c:v>
                </c:pt>
                <c:pt idx="5667">
                  <c:v>56.67219062501681</c:v>
                </c:pt>
                <c:pt idx="5668">
                  <c:v>56.682188625010895</c:v>
                </c:pt>
                <c:pt idx="5669">
                  <c:v>56.692187625012593</c:v>
                </c:pt>
                <c:pt idx="5670">
                  <c:v>56.702185625006678</c:v>
                </c:pt>
                <c:pt idx="5671">
                  <c:v>56.712184625008376</c:v>
                </c:pt>
                <c:pt idx="5672">
                  <c:v>56.722183625010075</c:v>
                </c:pt>
                <c:pt idx="5673">
                  <c:v>56.732181625004159</c:v>
                </c:pt>
                <c:pt idx="5674">
                  <c:v>56.742180625005858</c:v>
                </c:pt>
                <c:pt idx="5675">
                  <c:v>56.752179625007557</c:v>
                </c:pt>
                <c:pt idx="5676">
                  <c:v>56.762177625001641</c:v>
                </c:pt>
                <c:pt idx="5677">
                  <c:v>56.77217662500334</c:v>
                </c:pt>
                <c:pt idx="5678">
                  <c:v>56.782174625026528</c:v>
                </c:pt>
                <c:pt idx="5679">
                  <c:v>56.792173625028227</c:v>
                </c:pt>
                <c:pt idx="5680">
                  <c:v>56.802172625000821</c:v>
                </c:pt>
                <c:pt idx="5681">
                  <c:v>56.812170625024009</c:v>
                </c:pt>
                <c:pt idx="5682">
                  <c:v>56.822169625025708</c:v>
                </c:pt>
                <c:pt idx="5683">
                  <c:v>56.832168625027407</c:v>
                </c:pt>
                <c:pt idx="5684">
                  <c:v>56.842166625021491</c:v>
                </c:pt>
                <c:pt idx="5685">
                  <c:v>56.852165583346505</c:v>
                </c:pt>
                <c:pt idx="5686">
                  <c:v>56.862164583348203</c:v>
                </c:pt>
                <c:pt idx="5687">
                  <c:v>56.872162583342288</c:v>
                </c:pt>
                <c:pt idx="5688">
                  <c:v>56.882161583343986</c:v>
                </c:pt>
                <c:pt idx="5689">
                  <c:v>56.892159583338071</c:v>
                </c:pt>
                <c:pt idx="5690">
                  <c:v>56.902158583339769</c:v>
                </c:pt>
                <c:pt idx="5691">
                  <c:v>56.912157583341468</c:v>
                </c:pt>
                <c:pt idx="5692">
                  <c:v>56.922155583335552</c:v>
                </c:pt>
                <c:pt idx="5693">
                  <c:v>56.932154583337251</c:v>
                </c:pt>
                <c:pt idx="5694">
                  <c:v>56.94215358333895</c:v>
                </c:pt>
                <c:pt idx="5695">
                  <c:v>56.952151583362138</c:v>
                </c:pt>
                <c:pt idx="5696">
                  <c:v>56.962150583334733</c:v>
                </c:pt>
                <c:pt idx="5697">
                  <c:v>56.972148583357921</c:v>
                </c:pt>
                <c:pt idx="5698">
                  <c:v>56.98214758335962</c:v>
                </c:pt>
                <c:pt idx="5699">
                  <c:v>56.992146583361318</c:v>
                </c:pt>
                <c:pt idx="5700">
                  <c:v>57.002144583355403</c:v>
                </c:pt>
                <c:pt idx="5701">
                  <c:v>57.012143583357101</c:v>
                </c:pt>
                <c:pt idx="5702">
                  <c:v>57.0221425833588</c:v>
                </c:pt>
                <c:pt idx="5703">
                  <c:v>57.032140583352884</c:v>
                </c:pt>
                <c:pt idx="5704">
                  <c:v>57.042139583354583</c:v>
                </c:pt>
                <c:pt idx="5705">
                  <c:v>57.052137583348667</c:v>
                </c:pt>
                <c:pt idx="5706">
                  <c:v>57.062136583350366</c:v>
                </c:pt>
                <c:pt idx="5707">
                  <c:v>57.072135583352065</c:v>
                </c:pt>
                <c:pt idx="5708">
                  <c:v>57.082133583346149</c:v>
                </c:pt>
                <c:pt idx="5709">
                  <c:v>57.092132583347848</c:v>
                </c:pt>
                <c:pt idx="5710">
                  <c:v>57.102131583349546</c:v>
                </c:pt>
                <c:pt idx="5711">
                  <c:v>57.112129583343631</c:v>
                </c:pt>
                <c:pt idx="5712">
                  <c:v>57.122128583345329</c:v>
                </c:pt>
                <c:pt idx="5713">
                  <c:v>57.132127583347028</c:v>
                </c:pt>
                <c:pt idx="5714">
                  <c:v>57.142125583341112</c:v>
                </c:pt>
                <c:pt idx="5715">
                  <c:v>57.152124583342811</c:v>
                </c:pt>
                <c:pt idx="5716">
                  <c:v>57.162122583336895</c:v>
                </c:pt>
                <c:pt idx="5717">
                  <c:v>57.172121583338594</c:v>
                </c:pt>
                <c:pt idx="5718">
                  <c:v>57.182120583340293</c:v>
                </c:pt>
                <c:pt idx="5719">
                  <c:v>57.192118583334377</c:v>
                </c:pt>
                <c:pt idx="5720">
                  <c:v>57.202117583336076</c:v>
                </c:pt>
                <c:pt idx="5721">
                  <c:v>57.212116583337775</c:v>
                </c:pt>
                <c:pt idx="5722">
                  <c:v>57.222114583360963</c:v>
                </c:pt>
                <c:pt idx="5723">
                  <c:v>57.232113583333557</c:v>
                </c:pt>
                <c:pt idx="5724">
                  <c:v>57.242111583356746</c:v>
                </c:pt>
                <c:pt idx="5725">
                  <c:v>57.252110583358444</c:v>
                </c:pt>
                <c:pt idx="5726">
                  <c:v>57.262109583360143</c:v>
                </c:pt>
                <c:pt idx="5727">
                  <c:v>57.272107583354227</c:v>
                </c:pt>
                <c:pt idx="5728">
                  <c:v>57.282106583355926</c:v>
                </c:pt>
                <c:pt idx="5729">
                  <c:v>57.292105583357625</c:v>
                </c:pt>
                <c:pt idx="5730">
                  <c:v>57.302103583351709</c:v>
                </c:pt>
                <c:pt idx="5731">
                  <c:v>57.312102583353408</c:v>
                </c:pt>
                <c:pt idx="5732">
                  <c:v>57.322101583355106</c:v>
                </c:pt>
                <c:pt idx="5733">
                  <c:v>57.332099583349191</c:v>
                </c:pt>
                <c:pt idx="5734">
                  <c:v>57.342098583350889</c:v>
                </c:pt>
                <c:pt idx="5735">
                  <c:v>57.352096583344974</c:v>
                </c:pt>
                <c:pt idx="5736">
                  <c:v>57.362095583346672</c:v>
                </c:pt>
                <c:pt idx="5737">
                  <c:v>57.372094583348371</c:v>
                </c:pt>
                <c:pt idx="5738">
                  <c:v>57.382092583342455</c:v>
                </c:pt>
                <c:pt idx="5739">
                  <c:v>57.392091583344154</c:v>
                </c:pt>
                <c:pt idx="5740">
                  <c:v>57.402090583345853</c:v>
                </c:pt>
                <c:pt idx="5741">
                  <c:v>57.412088583339937</c:v>
                </c:pt>
                <c:pt idx="5742">
                  <c:v>57.422087583341636</c:v>
                </c:pt>
                <c:pt idx="5743">
                  <c:v>57.432086583343334</c:v>
                </c:pt>
                <c:pt idx="5744">
                  <c:v>57.442084583337419</c:v>
                </c:pt>
                <c:pt idx="5745">
                  <c:v>57.452083583339117</c:v>
                </c:pt>
                <c:pt idx="5746">
                  <c:v>57.462081583333202</c:v>
                </c:pt>
                <c:pt idx="5747">
                  <c:v>57.4720805833349</c:v>
                </c:pt>
                <c:pt idx="5748">
                  <c:v>57.482079583336599</c:v>
                </c:pt>
                <c:pt idx="5749">
                  <c:v>57.492077583359787</c:v>
                </c:pt>
                <c:pt idx="5750">
                  <c:v>57.502076583361486</c:v>
                </c:pt>
                <c:pt idx="5751">
                  <c:v>57.512075583334081</c:v>
                </c:pt>
                <c:pt idx="5752">
                  <c:v>57.522073583357269</c:v>
                </c:pt>
                <c:pt idx="5753">
                  <c:v>57.532072583358968</c:v>
                </c:pt>
                <c:pt idx="5754">
                  <c:v>57.542071583360666</c:v>
                </c:pt>
                <c:pt idx="5755">
                  <c:v>57.552069583354751</c:v>
                </c:pt>
                <c:pt idx="5756">
                  <c:v>57.562068583356449</c:v>
                </c:pt>
                <c:pt idx="5757">
                  <c:v>57.572066583350534</c:v>
                </c:pt>
                <c:pt idx="5758">
                  <c:v>57.582065583352232</c:v>
                </c:pt>
                <c:pt idx="5759">
                  <c:v>57.592064583353931</c:v>
                </c:pt>
                <c:pt idx="5760">
                  <c:v>57.602062583348015</c:v>
                </c:pt>
                <c:pt idx="5761">
                  <c:v>57.612061583349714</c:v>
                </c:pt>
                <c:pt idx="5762">
                  <c:v>57.622060583351413</c:v>
                </c:pt>
                <c:pt idx="5763">
                  <c:v>57.632058583345497</c:v>
                </c:pt>
                <c:pt idx="5764">
                  <c:v>57.642057583347196</c:v>
                </c:pt>
                <c:pt idx="5765">
                  <c:v>57.65205558334128</c:v>
                </c:pt>
                <c:pt idx="5766">
                  <c:v>57.662054583342979</c:v>
                </c:pt>
                <c:pt idx="5767">
                  <c:v>57.672053583344677</c:v>
                </c:pt>
                <c:pt idx="5768">
                  <c:v>57.682051583338762</c:v>
                </c:pt>
                <c:pt idx="5769">
                  <c:v>57.69205058334046</c:v>
                </c:pt>
                <c:pt idx="5770">
                  <c:v>57.702049583342159</c:v>
                </c:pt>
                <c:pt idx="5771">
                  <c:v>57.712047583336243</c:v>
                </c:pt>
                <c:pt idx="5772">
                  <c:v>57.722046583337942</c:v>
                </c:pt>
                <c:pt idx="5773">
                  <c:v>57.732045583339641</c:v>
                </c:pt>
                <c:pt idx="5774">
                  <c:v>57.742043583333725</c:v>
                </c:pt>
                <c:pt idx="5775">
                  <c:v>57.752042583335424</c:v>
                </c:pt>
                <c:pt idx="5776">
                  <c:v>57.762040583358612</c:v>
                </c:pt>
                <c:pt idx="5777">
                  <c:v>57.772039583360311</c:v>
                </c:pt>
                <c:pt idx="5778">
                  <c:v>57.782038583362009</c:v>
                </c:pt>
                <c:pt idx="5779">
                  <c:v>57.792036583356094</c:v>
                </c:pt>
                <c:pt idx="5780">
                  <c:v>57.802035583357792</c:v>
                </c:pt>
                <c:pt idx="5781">
                  <c:v>57.812034583359491</c:v>
                </c:pt>
                <c:pt idx="5782">
                  <c:v>57.822032583353575</c:v>
                </c:pt>
                <c:pt idx="5783">
                  <c:v>57.832031583355274</c:v>
                </c:pt>
                <c:pt idx="5784">
                  <c:v>57.842029583349358</c:v>
                </c:pt>
                <c:pt idx="5785">
                  <c:v>57.852028583351057</c:v>
                </c:pt>
                <c:pt idx="5786">
                  <c:v>57.862027750001289</c:v>
                </c:pt>
                <c:pt idx="5787">
                  <c:v>57.872025750024477</c:v>
                </c:pt>
                <c:pt idx="5788">
                  <c:v>57.882024750026176</c:v>
                </c:pt>
                <c:pt idx="5789">
                  <c:v>57.892023750027874</c:v>
                </c:pt>
                <c:pt idx="5790">
                  <c:v>57.902021750021959</c:v>
                </c:pt>
                <c:pt idx="5791">
                  <c:v>57.912020750023657</c:v>
                </c:pt>
                <c:pt idx="5792">
                  <c:v>57.922019750025356</c:v>
                </c:pt>
                <c:pt idx="5793">
                  <c:v>57.93201775001944</c:v>
                </c:pt>
                <c:pt idx="5794">
                  <c:v>57.942016750021139</c:v>
                </c:pt>
                <c:pt idx="5795">
                  <c:v>57.952015750022838</c:v>
                </c:pt>
                <c:pt idx="5796">
                  <c:v>57.962013750016922</c:v>
                </c:pt>
                <c:pt idx="5797">
                  <c:v>57.972012750018621</c:v>
                </c:pt>
                <c:pt idx="5798">
                  <c:v>57.982010750012705</c:v>
                </c:pt>
                <c:pt idx="5799">
                  <c:v>57.992009750014404</c:v>
                </c:pt>
                <c:pt idx="5800">
                  <c:v>58.002008750016103</c:v>
                </c:pt>
                <c:pt idx="5801">
                  <c:v>58.012006750010187</c:v>
                </c:pt>
                <c:pt idx="5802">
                  <c:v>58.022005750011886</c:v>
                </c:pt>
                <c:pt idx="5803">
                  <c:v>58.032004750013584</c:v>
                </c:pt>
                <c:pt idx="5804">
                  <c:v>58.042002750007669</c:v>
                </c:pt>
                <c:pt idx="5805">
                  <c:v>58.052001750009367</c:v>
                </c:pt>
                <c:pt idx="5806">
                  <c:v>58.062000750011066</c:v>
                </c:pt>
                <c:pt idx="5807">
                  <c:v>58.07199875000515</c:v>
                </c:pt>
                <c:pt idx="5808">
                  <c:v>58.081997750006849</c:v>
                </c:pt>
                <c:pt idx="5809">
                  <c:v>58.091995750000933</c:v>
                </c:pt>
                <c:pt idx="5810">
                  <c:v>58.101994750002632</c:v>
                </c:pt>
                <c:pt idx="5811">
                  <c:v>58.111993750004331</c:v>
                </c:pt>
                <c:pt idx="5812">
                  <c:v>58.121991750027519</c:v>
                </c:pt>
                <c:pt idx="5813">
                  <c:v>58.131990750000114</c:v>
                </c:pt>
                <c:pt idx="5814">
                  <c:v>58.141989750001812</c:v>
                </c:pt>
                <c:pt idx="5815">
                  <c:v>58.151987750025</c:v>
                </c:pt>
                <c:pt idx="5816">
                  <c:v>58.161986750026699</c:v>
                </c:pt>
                <c:pt idx="5817">
                  <c:v>58.171985750028398</c:v>
                </c:pt>
                <c:pt idx="5818">
                  <c:v>58.181983750022482</c:v>
                </c:pt>
                <c:pt idx="5819">
                  <c:v>58.191982750024181</c:v>
                </c:pt>
                <c:pt idx="5820">
                  <c:v>58.201980750018265</c:v>
                </c:pt>
                <c:pt idx="5821">
                  <c:v>58.211979750019964</c:v>
                </c:pt>
                <c:pt idx="5822">
                  <c:v>58.221978750021663</c:v>
                </c:pt>
                <c:pt idx="5823">
                  <c:v>58.231976750015747</c:v>
                </c:pt>
                <c:pt idx="5824">
                  <c:v>58.241975750017446</c:v>
                </c:pt>
                <c:pt idx="5825">
                  <c:v>58.251974750019144</c:v>
                </c:pt>
                <c:pt idx="5826">
                  <c:v>58.261972750013229</c:v>
                </c:pt>
                <c:pt idx="5827">
                  <c:v>58.271971750014927</c:v>
                </c:pt>
                <c:pt idx="5828">
                  <c:v>58.281970750016626</c:v>
                </c:pt>
                <c:pt idx="5829">
                  <c:v>58.29196875001071</c:v>
                </c:pt>
                <c:pt idx="5830">
                  <c:v>58.301967750012409</c:v>
                </c:pt>
                <c:pt idx="5831">
                  <c:v>58.311965750006493</c:v>
                </c:pt>
                <c:pt idx="5832">
                  <c:v>58.321964750008192</c:v>
                </c:pt>
                <c:pt idx="5833">
                  <c:v>58.331963750009891</c:v>
                </c:pt>
                <c:pt idx="5834">
                  <c:v>58.341961750003975</c:v>
                </c:pt>
                <c:pt idx="5835">
                  <c:v>58.351960750005674</c:v>
                </c:pt>
                <c:pt idx="5836">
                  <c:v>58.361959750007372</c:v>
                </c:pt>
                <c:pt idx="5837">
                  <c:v>58.371957750001457</c:v>
                </c:pt>
                <c:pt idx="5838">
                  <c:v>58.381956750003155</c:v>
                </c:pt>
                <c:pt idx="5839">
                  <c:v>58.391954750026343</c:v>
                </c:pt>
                <c:pt idx="5840">
                  <c:v>58.401953750028042</c:v>
                </c:pt>
                <c:pt idx="5841">
                  <c:v>58.411952750000637</c:v>
                </c:pt>
                <c:pt idx="5842">
                  <c:v>58.421950750023825</c:v>
                </c:pt>
                <c:pt idx="5843">
                  <c:v>58.431949750025524</c:v>
                </c:pt>
                <c:pt idx="5844">
                  <c:v>58.441948750027223</c:v>
                </c:pt>
                <c:pt idx="5845">
                  <c:v>58.451946750021307</c:v>
                </c:pt>
                <c:pt idx="5846">
                  <c:v>58.461945750023006</c:v>
                </c:pt>
                <c:pt idx="5847">
                  <c:v>58.471944750024704</c:v>
                </c:pt>
                <c:pt idx="5848">
                  <c:v>58.481942750018789</c:v>
                </c:pt>
                <c:pt idx="5849">
                  <c:v>58.491941750020487</c:v>
                </c:pt>
                <c:pt idx="5850">
                  <c:v>58.501940750022186</c:v>
                </c:pt>
                <c:pt idx="5851">
                  <c:v>58.51193875001627</c:v>
                </c:pt>
                <c:pt idx="5852">
                  <c:v>58.521937750017969</c:v>
                </c:pt>
                <c:pt idx="5853">
                  <c:v>58.531935750012053</c:v>
                </c:pt>
                <c:pt idx="5854">
                  <c:v>58.541934750013752</c:v>
                </c:pt>
                <c:pt idx="5855">
                  <c:v>58.551933750015451</c:v>
                </c:pt>
                <c:pt idx="5856">
                  <c:v>58.561931750009535</c:v>
                </c:pt>
                <c:pt idx="5857">
                  <c:v>58.571930750011234</c:v>
                </c:pt>
                <c:pt idx="5858">
                  <c:v>58.581929750012932</c:v>
                </c:pt>
                <c:pt idx="5859">
                  <c:v>58.591927750007017</c:v>
                </c:pt>
                <c:pt idx="5860">
                  <c:v>58.601926750008715</c:v>
                </c:pt>
                <c:pt idx="5861">
                  <c:v>58.611925750010414</c:v>
                </c:pt>
                <c:pt idx="5862">
                  <c:v>58.621923750004498</c:v>
                </c:pt>
                <c:pt idx="5863">
                  <c:v>58.631922750006197</c:v>
                </c:pt>
                <c:pt idx="5864">
                  <c:v>58.641920750000281</c:v>
                </c:pt>
                <c:pt idx="5865">
                  <c:v>58.65191975000198</c:v>
                </c:pt>
                <c:pt idx="5866">
                  <c:v>58.661918750003679</c:v>
                </c:pt>
                <c:pt idx="5867">
                  <c:v>58.671916750026867</c:v>
                </c:pt>
                <c:pt idx="5868">
                  <c:v>58.681915750028566</c:v>
                </c:pt>
                <c:pt idx="5869">
                  <c:v>58.69191475000116</c:v>
                </c:pt>
                <c:pt idx="5870">
                  <c:v>58.701912750024348</c:v>
                </c:pt>
                <c:pt idx="5871">
                  <c:v>58.711911750026047</c:v>
                </c:pt>
                <c:pt idx="5872">
                  <c:v>58.721910750027746</c:v>
                </c:pt>
                <c:pt idx="5873">
                  <c:v>58.73190875002183</c:v>
                </c:pt>
                <c:pt idx="5874">
                  <c:v>58.741907750023529</c:v>
                </c:pt>
                <c:pt idx="5875">
                  <c:v>58.751905750017613</c:v>
                </c:pt>
                <c:pt idx="5876">
                  <c:v>58.761904750019312</c:v>
                </c:pt>
                <c:pt idx="5877">
                  <c:v>58.771903750021011</c:v>
                </c:pt>
                <c:pt idx="5878">
                  <c:v>58.781901750015095</c:v>
                </c:pt>
                <c:pt idx="5879">
                  <c:v>58.791900750016794</c:v>
                </c:pt>
                <c:pt idx="5880">
                  <c:v>58.801899750018492</c:v>
                </c:pt>
                <c:pt idx="5881">
                  <c:v>58.811897750012577</c:v>
                </c:pt>
                <c:pt idx="5882">
                  <c:v>58.821896750014275</c:v>
                </c:pt>
                <c:pt idx="5883">
                  <c:v>58.831895750015974</c:v>
                </c:pt>
                <c:pt idx="5884">
                  <c:v>58.841893750010058</c:v>
                </c:pt>
                <c:pt idx="5885">
                  <c:v>58.851892750011757</c:v>
                </c:pt>
                <c:pt idx="5886">
                  <c:v>58.861889958352549</c:v>
                </c:pt>
                <c:pt idx="5887">
                  <c:v>58.871888958354248</c:v>
                </c:pt>
                <c:pt idx="5888">
                  <c:v>58.881887958355946</c:v>
                </c:pt>
                <c:pt idx="5889">
                  <c:v>58.891885958350031</c:v>
                </c:pt>
                <c:pt idx="5890">
                  <c:v>58.901884958351729</c:v>
                </c:pt>
                <c:pt idx="5891">
                  <c:v>58.911883958353428</c:v>
                </c:pt>
                <c:pt idx="5892">
                  <c:v>58.921881958347512</c:v>
                </c:pt>
                <c:pt idx="5893">
                  <c:v>58.931880958349211</c:v>
                </c:pt>
                <c:pt idx="5894">
                  <c:v>58.94187995835091</c:v>
                </c:pt>
                <c:pt idx="5895">
                  <c:v>58.951877958344994</c:v>
                </c:pt>
                <c:pt idx="5896">
                  <c:v>58.961876958346693</c:v>
                </c:pt>
                <c:pt idx="5897">
                  <c:v>58.971874958340777</c:v>
                </c:pt>
                <c:pt idx="5898">
                  <c:v>58.981873958342476</c:v>
                </c:pt>
                <c:pt idx="5899">
                  <c:v>58.991872958344175</c:v>
                </c:pt>
                <c:pt idx="5900">
                  <c:v>59.001870958338259</c:v>
                </c:pt>
                <c:pt idx="5901">
                  <c:v>59.011869958339958</c:v>
                </c:pt>
                <c:pt idx="5902">
                  <c:v>59.021868958341656</c:v>
                </c:pt>
                <c:pt idx="5903">
                  <c:v>59.03186695833574</c:v>
                </c:pt>
                <c:pt idx="5904">
                  <c:v>59.041865958337439</c:v>
                </c:pt>
                <c:pt idx="5905">
                  <c:v>59.051864958339138</c:v>
                </c:pt>
                <c:pt idx="5906">
                  <c:v>59.061862958333222</c:v>
                </c:pt>
                <c:pt idx="5907">
                  <c:v>59.071861958334921</c:v>
                </c:pt>
                <c:pt idx="5908">
                  <c:v>59.08186095833662</c:v>
                </c:pt>
                <c:pt idx="5909">
                  <c:v>59.091858958359808</c:v>
                </c:pt>
                <c:pt idx="5910">
                  <c:v>59.101857958361506</c:v>
                </c:pt>
                <c:pt idx="5911">
                  <c:v>59.111855958355591</c:v>
                </c:pt>
                <c:pt idx="5912">
                  <c:v>59.121854958357289</c:v>
                </c:pt>
                <c:pt idx="5913">
                  <c:v>59.131853958358988</c:v>
                </c:pt>
                <c:pt idx="5914">
                  <c:v>59.141851958353072</c:v>
                </c:pt>
                <c:pt idx="5915">
                  <c:v>59.151850958354771</c:v>
                </c:pt>
                <c:pt idx="5916">
                  <c:v>59.16184995835647</c:v>
                </c:pt>
                <c:pt idx="5917">
                  <c:v>59.171847958350554</c:v>
                </c:pt>
                <c:pt idx="5918">
                  <c:v>59.181846958352253</c:v>
                </c:pt>
                <c:pt idx="5919">
                  <c:v>59.191845958353952</c:v>
                </c:pt>
                <c:pt idx="5920">
                  <c:v>59.201843958348036</c:v>
                </c:pt>
                <c:pt idx="5921">
                  <c:v>59.211842958349735</c:v>
                </c:pt>
                <c:pt idx="5922">
                  <c:v>59.221841958351433</c:v>
                </c:pt>
                <c:pt idx="5923">
                  <c:v>59.231839958345518</c:v>
                </c:pt>
                <c:pt idx="5924">
                  <c:v>59.241838958347216</c:v>
                </c:pt>
                <c:pt idx="5925">
                  <c:v>59.2518369583413</c:v>
                </c:pt>
                <c:pt idx="5926">
                  <c:v>59.261835958342999</c:v>
                </c:pt>
                <c:pt idx="5927">
                  <c:v>59.271834958344698</c:v>
                </c:pt>
                <c:pt idx="5928">
                  <c:v>59.281832958338782</c:v>
                </c:pt>
                <c:pt idx="5929">
                  <c:v>59.291831958340481</c:v>
                </c:pt>
                <c:pt idx="5930">
                  <c:v>59.30183095834218</c:v>
                </c:pt>
                <c:pt idx="5931">
                  <c:v>59.311828958336264</c:v>
                </c:pt>
                <c:pt idx="5932">
                  <c:v>59.321827958337963</c:v>
                </c:pt>
                <c:pt idx="5933">
                  <c:v>59.331826958339661</c:v>
                </c:pt>
                <c:pt idx="5934">
                  <c:v>59.341824958333746</c:v>
                </c:pt>
                <c:pt idx="5935">
                  <c:v>59.351823958335444</c:v>
                </c:pt>
                <c:pt idx="5936">
                  <c:v>59.361821958358632</c:v>
                </c:pt>
                <c:pt idx="5937">
                  <c:v>59.371820958360331</c:v>
                </c:pt>
                <c:pt idx="5938">
                  <c:v>59.38181995836203</c:v>
                </c:pt>
                <c:pt idx="5939">
                  <c:v>59.391817958356114</c:v>
                </c:pt>
                <c:pt idx="5940">
                  <c:v>59.401816958357813</c:v>
                </c:pt>
                <c:pt idx="5941">
                  <c:v>59.411815958359512</c:v>
                </c:pt>
                <c:pt idx="5942">
                  <c:v>59.421813958353596</c:v>
                </c:pt>
                <c:pt idx="5943">
                  <c:v>59.431812958355295</c:v>
                </c:pt>
                <c:pt idx="5944">
                  <c:v>59.441811958356993</c:v>
                </c:pt>
                <c:pt idx="5945">
                  <c:v>59.451809958351078</c:v>
                </c:pt>
                <c:pt idx="5946">
                  <c:v>59.461808958352776</c:v>
                </c:pt>
                <c:pt idx="5947">
                  <c:v>59.471807958354475</c:v>
                </c:pt>
                <c:pt idx="5948">
                  <c:v>59.481805958348559</c:v>
                </c:pt>
                <c:pt idx="5949">
                  <c:v>59.491804958350258</c:v>
                </c:pt>
                <c:pt idx="5950">
                  <c:v>59.501802958344342</c:v>
                </c:pt>
                <c:pt idx="5951">
                  <c:v>59.511801958346041</c:v>
                </c:pt>
                <c:pt idx="5952">
                  <c:v>59.52180095834774</c:v>
                </c:pt>
                <c:pt idx="5953">
                  <c:v>59.531798958341824</c:v>
                </c:pt>
                <c:pt idx="5954">
                  <c:v>59.541797958343523</c:v>
                </c:pt>
                <c:pt idx="5955">
                  <c:v>59.551796958345221</c:v>
                </c:pt>
                <c:pt idx="5956">
                  <c:v>59.561794958339306</c:v>
                </c:pt>
                <c:pt idx="5957">
                  <c:v>59.571793958341004</c:v>
                </c:pt>
                <c:pt idx="5958">
                  <c:v>59.581792958342703</c:v>
                </c:pt>
                <c:pt idx="5959">
                  <c:v>59.591790958336787</c:v>
                </c:pt>
                <c:pt idx="5960">
                  <c:v>59.601789958338486</c:v>
                </c:pt>
                <c:pt idx="5961">
                  <c:v>59.611787958361674</c:v>
                </c:pt>
                <c:pt idx="5962">
                  <c:v>59.621786958334269</c:v>
                </c:pt>
                <c:pt idx="5963">
                  <c:v>59.631785958335968</c:v>
                </c:pt>
                <c:pt idx="5964">
                  <c:v>59.641783958359156</c:v>
                </c:pt>
                <c:pt idx="5965">
                  <c:v>59.651782958360855</c:v>
                </c:pt>
                <c:pt idx="5966">
                  <c:v>59.661781958333449</c:v>
                </c:pt>
                <c:pt idx="5967">
                  <c:v>59.671779958356638</c:v>
                </c:pt>
                <c:pt idx="5968">
                  <c:v>59.681778958358336</c:v>
                </c:pt>
                <c:pt idx="5969">
                  <c:v>59.691777958360035</c:v>
                </c:pt>
                <c:pt idx="5970">
                  <c:v>59.701775958354119</c:v>
                </c:pt>
                <c:pt idx="5971">
                  <c:v>59.711774958355818</c:v>
                </c:pt>
                <c:pt idx="5972">
                  <c:v>59.721773958357517</c:v>
                </c:pt>
                <c:pt idx="5973">
                  <c:v>59.731771958351601</c:v>
                </c:pt>
                <c:pt idx="5974">
                  <c:v>59.7417709583533</c:v>
                </c:pt>
                <c:pt idx="5975">
                  <c:v>59.751768958347384</c:v>
                </c:pt>
                <c:pt idx="5976">
                  <c:v>59.761767958349083</c:v>
                </c:pt>
                <c:pt idx="5977">
                  <c:v>59.771766958350781</c:v>
                </c:pt>
                <c:pt idx="5978">
                  <c:v>59.781764958344866</c:v>
                </c:pt>
                <c:pt idx="5979">
                  <c:v>59.791763958346564</c:v>
                </c:pt>
                <c:pt idx="5980">
                  <c:v>59.801762958348263</c:v>
                </c:pt>
                <c:pt idx="5981">
                  <c:v>59.811760958342347</c:v>
                </c:pt>
                <c:pt idx="5982">
                  <c:v>59.821759958344046</c:v>
                </c:pt>
                <c:pt idx="5983">
                  <c:v>59.831758958345745</c:v>
                </c:pt>
                <c:pt idx="5984">
                  <c:v>59.841756958339829</c:v>
                </c:pt>
                <c:pt idx="5985">
                  <c:v>59.851755958341528</c:v>
                </c:pt>
                <c:pt idx="5986">
                  <c:v>59.861755333346082</c:v>
                </c:pt>
                <c:pt idx="5987">
                  <c:v>59.871753333340166</c:v>
                </c:pt>
                <c:pt idx="5988">
                  <c:v>59.881752333341865</c:v>
                </c:pt>
                <c:pt idx="5989">
                  <c:v>59.891750333335949</c:v>
                </c:pt>
                <c:pt idx="5990">
                  <c:v>59.901749333337648</c:v>
                </c:pt>
                <c:pt idx="5991">
                  <c:v>59.911748333339347</c:v>
                </c:pt>
                <c:pt idx="5992">
                  <c:v>59.921746333333431</c:v>
                </c:pt>
                <c:pt idx="5993">
                  <c:v>59.93174533333513</c:v>
                </c:pt>
                <c:pt idx="5994">
                  <c:v>59.941744333336828</c:v>
                </c:pt>
                <c:pt idx="5995">
                  <c:v>59.951742333360016</c:v>
                </c:pt>
                <c:pt idx="5996">
                  <c:v>59.961741333361715</c:v>
                </c:pt>
                <c:pt idx="5997">
                  <c:v>59.97174033333431</c:v>
                </c:pt>
                <c:pt idx="5998">
                  <c:v>59.981738333357498</c:v>
                </c:pt>
                <c:pt idx="5999">
                  <c:v>59.991737333359197</c:v>
                </c:pt>
                <c:pt idx="6000">
                  <c:v>60.001736333360896</c:v>
                </c:pt>
                <c:pt idx="6001">
                  <c:v>60.01173433335498</c:v>
                </c:pt>
                <c:pt idx="6002">
                  <c:v>60.021733333356678</c:v>
                </c:pt>
                <c:pt idx="6003">
                  <c:v>60.031731333350763</c:v>
                </c:pt>
                <c:pt idx="6004">
                  <c:v>60.041730333352461</c:v>
                </c:pt>
                <c:pt idx="6005">
                  <c:v>60.05172933335416</c:v>
                </c:pt>
                <c:pt idx="6006">
                  <c:v>60.061727333348244</c:v>
                </c:pt>
                <c:pt idx="6007">
                  <c:v>60.071726333349943</c:v>
                </c:pt>
                <c:pt idx="6008">
                  <c:v>60.081725333351642</c:v>
                </c:pt>
                <c:pt idx="6009">
                  <c:v>60.091723333345726</c:v>
                </c:pt>
                <c:pt idx="6010">
                  <c:v>60.101722333347425</c:v>
                </c:pt>
                <c:pt idx="6011">
                  <c:v>60.111721333349124</c:v>
                </c:pt>
                <c:pt idx="6012">
                  <c:v>60.121719333343208</c:v>
                </c:pt>
                <c:pt idx="6013">
                  <c:v>60.131718333344907</c:v>
                </c:pt>
                <c:pt idx="6014">
                  <c:v>60.141717333346605</c:v>
                </c:pt>
                <c:pt idx="6015">
                  <c:v>60.15171533334069</c:v>
                </c:pt>
                <c:pt idx="6016">
                  <c:v>60.161714333342388</c:v>
                </c:pt>
                <c:pt idx="6017">
                  <c:v>60.171712333336473</c:v>
                </c:pt>
                <c:pt idx="6018">
                  <c:v>60.181711333338171</c:v>
                </c:pt>
                <c:pt idx="6019">
                  <c:v>60.19171033333987</c:v>
                </c:pt>
                <c:pt idx="6020">
                  <c:v>60.201708333333954</c:v>
                </c:pt>
                <c:pt idx="6021">
                  <c:v>60.211707333335653</c:v>
                </c:pt>
                <c:pt idx="6022">
                  <c:v>60.221706333337352</c:v>
                </c:pt>
                <c:pt idx="6023">
                  <c:v>60.23170433336054</c:v>
                </c:pt>
                <c:pt idx="6024">
                  <c:v>60.241703333362238</c:v>
                </c:pt>
                <c:pt idx="6025">
                  <c:v>60.251702333334833</c:v>
                </c:pt>
                <c:pt idx="6026">
                  <c:v>60.261700333358021</c:v>
                </c:pt>
                <c:pt idx="6027">
                  <c:v>60.27169933335972</c:v>
                </c:pt>
                <c:pt idx="6028">
                  <c:v>60.281698333361419</c:v>
                </c:pt>
                <c:pt idx="6029">
                  <c:v>60.291696333355503</c:v>
                </c:pt>
                <c:pt idx="6030">
                  <c:v>60.301695333357202</c:v>
                </c:pt>
                <c:pt idx="6031">
                  <c:v>60.311693333351286</c:v>
                </c:pt>
                <c:pt idx="6032">
                  <c:v>60.321692333352985</c:v>
                </c:pt>
                <c:pt idx="6033">
                  <c:v>60.331691333354684</c:v>
                </c:pt>
                <c:pt idx="6034">
                  <c:v>60.341689333348768</c:v>
                </c:pt>
                <c:pt idx="6035">
                  <c:v>60.351688333350467</c:v>
                </c:pt>
                <c:pt idx="6036">
                  <c:v>60.361687333352165</c:v>
                </c:pt>
                <c:pt idx="6037">
                  <c:v>60.37168533334625</c:v>
                </c:pt>
                <c:pt idx="6038">
                  <c:v>60.381684333347948</c:v>
                </c:pt>
                <c:pt idx="6039">
                  <c:v>60.391683333349647</c:v>
                </c:pt>
                <c:pt idx="6040">
                  <c:v>60.401681333343731</c:v>
                </c:pt>
                <c:pt idx="6041">
                  <c:v>60.41168033334543</c:v>
                </c:pt>
                <c:pt idx="6042">
                  <c:v>60.421679333347129</c:v>
                </c:pt>
                <c:pt idx="6043">
                  <c:v>60.431677333341213</c:v>
                </c:pt>
                <c:pt idx="6044">
                  <c:v>60.441676333342912</c:v>
                </c:pt>
                <c:pt idx="6045">
                  <c:v>60.451674333336996</c:v>
                </c:pt>
                <c:pt idx="6046">
                  <c:v>60.461673333338695</c:v>
                </c:pt>
                <c:pt idx="6047">
                  <c:v>60.471672333340393</c:v>
                </c:pt>
                <c:pt idx="6048">
                  <c:v>60.481670333334478</c:v>
                </c:pt>
                <c:pt idx="6049">
                  <c:v>60.491669333336176</c:v>
                </c:pt>
                <c:pt idx="6050">
                  <c:v>60.501668333337875</c:v>
                </c:pt>
                <c:pt idx="6051">
                  <c:v>60.511666333361063</c:v>
                </c:pt>
                <c:pt idx="6052">
                  <c:v>60.521665333333658</c:v>
                </c:pt>
                <c:pt idx="6053">
                  <c:v>60.531664333335357</c:v>
                </c:pt>
                <c:pt idx="6054">
                  <c:v>60.541662333358545</c:v>
                </c:pt>
                <c:pt idx="6055">
                  <c:v>60.551661333360244</c:v>
                </c:pt>
                <c:pt idx="6056">
                  <c:v>60.561660333361942</c:v>
                </c:pt>
                <c:pt idx="6057">
                  <c:v>60.571658333356027</c:v>
                </c:pt>
                <c:pt idx="6058">
                  <c:v>60.581657333357725</c:v>
                </c:pt>
                <c:pt idx="6059">
                  <c:v>60.591656333359424</c:v>
                </c:pt>
                <c:pt idx="6060">
                  <c:v>60.601654333353508</c:v>
                </c:pt>
                <c:pt idx="6061">
                  <c:v>60.611653333355207</c:v>
                </c:pt>
                <c:pt idx="6062">
                  <c:v>60.621651333349291</c:v>
                </c:pt>
                <c:pt idx="6063">
                  <c:v>60.63165033335099</c:v>
                </c:pt>
                <c:pt idx="6064">
                  <c:v>60.641649333352689</c:v>
                </c:pt>
                <c:pt idx="6065">
                  <c:v>60.651647333346773</c:v>
                </c:pt>
                <c:pt idx="6066">
                  <c:v>60.661646333348472</c:v>
                </c:pt>
                <c:pt idx="6067">
                  <c:v>60.67164533335017</c:v>
                </c:pt>
                <c:pt idx="6068">
                  <c:v>60.681643333344255</c:v>
                </c:pt>
                <c:pt idx="6069">
                  <c:v>60.691642333345953</c:v>
                </c:pt>
                <c:pt idx="6070">
                  <c:v>60.701641333347652</c:v>
                </c:pt>
                <c:pt idx="6071">
                  <c:v>60.711639333341736</c:v>
                </c:pt>
                <c:pt idx="6072">
                  <c:v>60.721638333343435</c:v>
                </c:pt>
                <c:pt idx="6073">
                  <c:v>60.731637333345134</c:v>
                </c:pt>
                <c:pt idx="6074">
                  <c:v>60.741635333339218</c:v>
                </c:pt>
                <c:pt idx="6075">
                  <c:v>60.751634333340917</c:v>
                </c:pt>
                <c:pt idx="6076">
                  <c:v>60.761632333335001</c:v>
                </c:pt>
                <c:pt idx="6077">
                  <c:v>60.7716313333367</c:v>
                </c:pt>
                <c:pt idx="6078">
                  <c:v>60.781630333338398</c:v>
                </c:pt>
                <c:pt idx="6079">
                  <c:v>60.791628333361587</c:v>
                </c:pt>
                <c:pt idx="6080">
                  <c:v>60.801627333334181</c:v>
                </c:pt>
                <c:pt idx="6081">
                  <c:v>60.81162633333588</c:v>
                </c:pt>
                <c:pt idx="6082">
                  <c:v>60.821624333359068</c:v>
                </c:pt>
                <c:pt idx="6083">
                  <c:v>60.831623333360767</c:v>
                </c:pt>
                <c:pt idx="6084">
                  <c:v>60.841622333333362</c:v>
                </c:pt>
                <c:pt idx="6085">
                  <c:v>60.85162033335655</c:v>
                </c:pt>
                <c:pt idx="6086">
                  <c:v>60.861619000002975</c:v>
                </c:pt>
                <c:pt idx="6087">
                  <c:v>60.871618000004673</c:v>
                </c:pt>
                <c:pt idx="6088">
                  <c:v>60.881616000027861</c:v>
                </c:pt>
                <c:pt idx="6089">
                  <c:v>60.891615000000456</c:v>
                </c:pt>
                <c:pt idx="6090">
                  <c:v>60.901613000023644</c:v>
                </c:pt>
                <c:pt idx="6091">
                  <c:v>60.911612000025343</c:v>
                </c:pt>
                <c:pt idx="6092">
                  <c:v>60.921611000027042</c:v>
                </c:pt>
                <c:pt idx="6093">
                  <c:v>60.931609000021126</c:v>
                </c:pt>
                <c:pt idx="6094">
                  <c:v>60.941608000022825</c:v>
                </c:pt>
                <c:pt idx="6095">
                  <c:v>60.951607000024524</c:v>
                </c:pt>
                <c:pt idx="6096">
                  <c:v>60.961605000018608</c:v>
                </c:pt>
                <c:pt idx="6097">
                  <c:v>60.971604000020307</c:v>
                </c:pt>
                <c:pt idx="6098">
                  <c:v>60.981603000022005</c:v>
                </c:pt>
                <c:pt idx="6099">
                  <c:v>60.99160100001609</c:v>
                </c:pt>
                <c:pt idx="6100">
                  <c:v>61.001600000017788</c:v>
                </c:pt>
                <c:pt idx="6101">
                  <c:v>61.011599000019487</c:v>
                </c:pt>
                <c:pt idx="6102">
                  <c:v>61.021597000013571</c:v>
                </c:pt>
                <c:pt idx="6103">
                  <c:v>61.03159600001527</c:v>
                </c:pt>
                <c:pt idx="6104">
                  <c:v>61.041595000016969</c:v>
                </c:pt>
                <c:pt idx="6105">
                  <c:v>61.051593000011053</c:v>
                </c:pt>
                <c:pt idx="6106">
                  <c:v>61.061592000012752</c:v>
                </c:pt>
                <c:pt idx="6107">
                  <c:v>61.071590000006836</c:v>
                </c:pt>
                <c:pt idx="6108">
                  <c:v>61.081589000008535</c:v>
                </c:pt>
                <c:pt idx="6109">
                  <c:v>61.091588000010233</c:v>
                </c:pt>
                <c:pt idx="6110">
                  <c:v>61.101586000004318</c:v>
                </c:pt>
                <c:pt idx="6111">
                  <c:v>61.111585000006016</c:v>
                </c:pt>
                <c:pt idx="6112">
                  <c:v>61.121584000007715</c:v>
                </c:pt>
                <c:pt idx="6113">
                  <c:v>61.131582000001799</c:v>
                </c:pt>
                <c:pt idx="6114">
                  <c:v>61.141581000003498</c:v>
                </c:pt>
                <c:pt idx="6115">
                  <c:v>61.151580000005197</c:v>
                </c:pt>
                <c:pt idx="6116">
                  <c:v>61.161578000028385</c:v>
                </c:pt>
                <c:pt idx="6117">
                  <c:v>61.17157700000098</c:v>
                </c:pt>
                <c:pt idx="6118">
                  <c:v>61.181576000002678</c:v>
                </c:pt>
                <c:pt idx="6119">
                  <c:v>61.191574000025867</c:v>
                </c:pt>
                <c:pt idx="6120">
                  <c:v>61.201573000027565</c:v>
                </c:pt>
                <c:pt idx="6121">
                  <c:v>61.21157200000016</c:v>
                </c:pt>
                <c:pt idx="6122">
                  <c:v>61.221570000023348</c:v>
                </c:pt>
                <c:pt idx="6123">
                  <c:v>61.231569000025047</c:v>
                </c:pt>
                <c:pt idx="6124">
                  <c:v>61.241567000019131</c:v>
                </c:pt>
                <c:pt idx="6125">
                  <c:v>61.25156600002083</c:v>
                </c:pt>
                <c:pt idx="6126">
                  <c:v>61.261565000022529</c:v>
                </c:pt>
                <c:pt idx="6127">
                  <c:v>61.271563000016613</c:v>
                </c:pt>
                <c:pt idx="6128">
                  <c:v>61.281562000018312</c:v>
                </c:pt>
                <c:pt idx="6129">
                  <c:v>61.29156100002001</c:v>
                </c:pt>
                <c:pt idx="6130">
                  <c:v>61.301559000014095</c:v>
                </c:pt>
                <c:pt idx="6131">
                  <c:v>61.311558000015793</c:v>
                </c:pt>
                <c:pt idx="6132">
                  <c:v>61.321557000017492</c:v>
                </c:pt>
                <c:pt idx="6133">
                  <c:v>61.331555000011576</c:v>
                </c:pt>
                <c:pt idx="6134">
                  <c:v>61.341554000013275</c:v>
                </c:pt>
                <c:pt idx="6135">
                  <c:v>61.351553000014974</c:v>
                </c:pt>
                <c:pt idx="6136">
                  <c:v>61.361551000009058</c:v>
                </c:pt>
                <c:pt idx="6137">
                  <c:v>61.371550000010757</c:v>
                </c:pt>
                <c:pt idx="6138">
                  <c:v>61.381549000012456</c:v>
                </c:pt>
                <c:pt idx="6139">
                  <c:v>61.39154700000654</c:v>
                </c:pt>
                <c:pt idx="6140">
                  <c:v>61.401546000008238</c:v>
                </c:pt>
                <c:pt idx="6141">
                  <c:v>61.411544000002323</c:v>
                </c:pt>
                <c:pt idx="6142">
                  <c:v>61.421543000004021</c:v>
                </c:pt>
                <c:pt idx="6143">
                  <c:v>61.43154200000572</c:v>
                </c:pt>
                <c:pt idx="6144">
                  <c:v>61.441540000028908</c:v>
                </c:pt>
                <c:pt idx="6145">
                  <c:v>61.451539000001503</c:v>
                </c:pt>
                <c:pt idx="6146">
                  <c:v>61.461538000003202</c:v>
                </c:pt>
                <c:pt idx="6147">
                  <c:v>61.47153600002639</c:v>
                </c:pt>
                <c:pt idx="6148">
                  <c:v>61.481535000028089</c:v>
                </c:pt>
                <c:pt idx="6149">
                  <c:v>61.491534000000684</c:v>
                </c:pt>
                <c:pt idx="6150">
                  <c:v>61.501532000023872</c:v>
                </c:pt>
                <c:pt idx="6151">
                  <c:v>61.51153100002557</c:v>
                </c:pt>
                <c:pt idx="6152">
                  <c:v>61.521530000027269</c:v>
                </c:pt>
                <c:pt idx="6153">
                  <c:v>61.531528000021353</c:v>
                </c:pt>
                <c:pt idx="6154">
                  <c:v>61.541527000023052</c:v>
                </c:pt>
                <c:pt idx="6155">
                  <c:v>61.551526000024751</c:v>
                </c:pt>
                <c:pt idx="6156">
                  <c:v>61.561524000018835</c:v>
                </c:pt>
                <c:pt idx="6157">
                  <c:v>61.571523000020534</c:v>
                </c:pt>
                <c:pt idx="6158">
                  <c:v>61.581521000014618</c:v>
                </c:pt>
                <c:pt idx="6159">
                  <c:v>61.591520000016317</c:v>
                </c:pt>
                <c:pt idx="6160">
                  <c:v>61.601519000018016</c:v>
                </c:pt>
                <c:pt idx="6161">
                  <c:v>61.6115170000121</c:v>
                </c:pt>
                <c:pt idx="6162">
                  <c:v>61.621516000013798</c:v>
                </c:pt>
                <c:pt idx="6163">
                  <c:v>61.631515000015497</c:v>
                </c:pt>
                <c:pt idx="6164">
                  <c:v>61.641513000009581</c:v>
                </c:pt>
                <c:pt idx="6165">
                  <c:v>61.65151200001128</c:v>
                </c:pt>
                <c:pt idx="6166">
                  <c:v>61.661511000012979</c:v>
                </c:pt>
                <c:pt idx="6167">
                  <c:v>61.671509000007063</c:v>
                </c:pt>
                <c:pt idx="6168">
                  <c:v>61.681508000008762</c:v>
                </c:pt>
                <c:pt idx="6169">
                  <c:v>61.691507000010461</c:v>
                </c:pt>
                <c:pt idx="6170">
                  <c:v>61.701505000004545</c:v>
                </c:pt>
                <c:pt idx="6171">
                  <c:v>61.711504000006244</c:v>
                </c:pt>
                <c:pt idx="6172">
                  <c:v>61.721503000007942</c:v>
                </c:pt>
                <c:pt idx="6173">
                  <c:v>61.731501000002027</c:v>
                </c:pt>
                <c:pt idx="6174">
                  <c:v>61.741500000003725</c:v>
                </c:pt>
                <c:pt idx="6175">
                  <c:v>61.751498000026913</c:v>
                </c:pt>
                <c:pt idx="6176">
                  <c:v>61.761497000028612</c:v>
                </c:pt>
                <c:pt idx="6177">
                  <c:v>61.771496000001207</c:v>
                </c:pt>
                <c:pt idx="6178">
                  <c:v>61.781494000024395</c:v>
                </c:pt>
                <c:pt idx="6179">
                  <c:v>61.791493000026094</c:v>
                </c:pt>
                <c:pt idx="6180">
                  <c:v>61.801492000027793</c:v>
                </c:pt>
                <c:pt idx="6181">
                  <c:v>61.811490000021877</c:v>
                </c:pt>
                <c:pt idx="6182">
                  <c:v>61.821489000023575</c:v>
                </c:pt>
                <c:pt idx="6183">
                  <c:v>61.831488000025274</c:v>
                </c:pt>
                <c:pt idx="6184">
                  <c:v>61.841486000019358</c:v>
                </c:pt>
                <c:pt idx="6185">
                  <c:v>61.851485000021057</c:v>
                </c:pt>
                <c:pt idx="6186">
                  <c:v>61.861484125023708</c:v>
                </c:pt>
                <c:pt idx="6187">
                  <c:v>61.871482125017792</c:v>
                </c:pt>
                <c:pt idx="6188">
                  <c:v>61.881481125019491</c:v>
                </c:pt>
                <c:pt idx="6189">
                  <c:v>61.891480125021189</c:v>
                </c:pt>
                <c:pt idx="6190">
                  <c:v>61.901478125015274</c:v>
                </c:pt>
                <c:pt idx="6191">
                  <c:v>61.911477125016972</c:v>
                </c:pt>
                <c:pt idx="6192">
                  <c:v>61.921475125011057</c:v>
                </c:pt>
                <c:pt idx="6193">
                  <c:v>61.931474125012755</c:v>
                </c:pt>
                <c:pt idx="6194">
                  <c:v>61.941473125014454</c:v>
                </c:pt>
                <c:pt idx="6195">
                  <c:v>61.951471125008538</c:v>
                </c:pt>
                <c:pt idx="6196">
                  <c:v>61.961470125010237</c:v>
                </c:pt>
                <c:pt idx="6197">
                  <c:v>61.971469125011936</c:v>
                </c:pt>
                <c:pt idx="6198">
                  <c:v>61.98146712500602</c:v>
                </c:pt>
                <c:pt idx="6199">
                  <c:v>61.991466125007719</c:v>
                </c:pt>
                <c:pt idx="6200">
                  <c:v>62.001465125009418</c:v>
                </c:pt>
                <c:pt idx="6201">
                  <c:v>62.011463125003502</c:v>
                </c:pt>
                <c:pt idx="6202">
                  <c:v>62.021462125005201</c:v>
                </c:pt>
                <c:pt idx="6203">
                  <c:v>62.031461125006899</c:v>
                </c:pt>
                <c:pt idx="6204">
                  <c:v>62.041459125000983</c:v>
                </c:pt>
                <c:pt idx="6205">
                  <c:v>62.051458125002682</c:v>
                </c:pt>
                <c:pt idx="6206">
                  <c:v>62.061457125004381</c:v>
                </c:pt>
                <c:pt idx="6207">
                  <c:v>62.071455125027569</c:v>
                </c:pt>
                <c:pt idx="6208">
                  <c:v>62.081454125000164</c:v>
                </c:pt>
                <c:pt idx="6209">
                  <c:v>62.091452125023352</c:v>
                </c:pt>
                <c:pt idx="6210">
                  <c:v>62.101451125025051</c:v>
                </c:pt>
                <c:pt idx="6211">
                  <c:v>62.111450125026749</c:v>
                </c:pt>
                <c:pt idx="6212">
                  <c:v>62.121448125020834</c:v>
                </c:pt>
                <c:pt idx="6213">
                  <c:v>62.131447125022532</c:v>
                </c:pt>
                <c:pt idx="6214">
                  <c:v>62.141446125024231</c:v>
                </c:pt>
                <c:pt idx="6215">
                  <c:v>62.151444125018315</c:v>
                </c:pt>
                <c:pt idx="6216">
                  <c:v>62.161443125020014</c:v>
                </c:pt>
                <c:pt idx="6217">
                  <c:v>62.171442125021713</c:v>
                </c:pt>
                <c:pt idx="6218">
                  <c:v>62.181440125015797</c:v>
                </c:pt>
                <c:pt idx="6219">
                  <c:v>62.191439125017496</c:v>
                </c:pt>
                <c:pt idx="6220">
                  <c:v>62.201438125019195</c:v>
                </c:pt>
                <c:pt idx="6221">
                  <c:v>62.211436125013279</c:v>
                </c:pt>
                <c:pt idx="6222">
                  <c:v>62.221435125014978</c:v>
                </c:pt>
                <c:pt idx="6223">
                  <c:v>62.231434125016676</c:v>
                </c:pt>
                <c:pt idx="6224">
                  <c:v>62.241432125010761</c:v>
                </c:pt>
                <c:pt idx="6225">
                  <c:v>62.251431125012459</c:v>
                </c:pt>
                <c:pt idx="6226">
                  <c:v>62.261430125014158</c:v>
                </c:pt>
                <c:pt idx="6227">
                  <c:v>62.271428125008242</c:v>
                </c:pt>
                <c:pt idx="6228">
                  <c:v>62.281427125009941</c:v>
                </c:pt>
                <c:pt idx="6229">
                  <c:v>62.291425125004025</c:v>
                </c:pt>
                <c:pt idx="6230">
                  <c:v>62.301424125005724</c:v>
                </c:pt>
                <c:pt idx="6231">
                  <c:v>62.311423125007423</c:v>
                </c:pt>
                <c:pt idx="6232">
                  <c:v>62.321421125001507</c:v>
                </c:pt>
                <c:pt idx="6233">
                  <c:v>62.331420125003206</c:v>
                </c:pt>
                <c:pt idx="6234">
                  <c:v>62.341419125004904</c:v>
                </c:pt>
                <c:pt idx="6235">
                  <c:v>62.351417125028092</c:v>
                </c:pt>
                <c:pt idx="6236">
                  <c:v>62.361416125000687</c:v>
                </c:pt>
                <c:pt idx="6237">
                  <c:v>62.371415125002386</c:v>
                </c:pt>
                <c:pt idx="6238">
                  <c:v>62.381413125025574</c:v>
                </c:pt>
                <c:pt idx="6239">
                  <c:v>62.391412125027273</c:v>
                </c:pt>
                <c:pt idx="6240">
                  <c:v>62.401411124999868</c:v>
                </c:pt>
                <c:pt idx="6241">
                  <c:v>62.411409125023056</c:v>
                </c:pt>
                <c:pt idx="6242">
                  <c:v>62.421408125024755</c:v>
                </c:pt>
                <c:pt idx="6243">
                  <c:v>62.431407125026453</c:v>
                </c:pt>
                <c:pt idx="6244">
                  <c:v>62.441405125020538</c:v>
                </c:pt>
                <c:pt idx="6245">
                  <c:v>62.451404125022236</c:v>
                </c:pt>
                <c:pt idx="6246">
                  <c:v>62.461403125023935</c:v>
                </c:pt>
                <c:pt idx="6247">
                  <c:v>62.471401125018019</c:v>
                </c:pt>
                <c:pt idx="6248">
                  <c:v>62.481400125019718</c:v>
                </c:pt>
                <c:pt idx="6249">
                  <c:v>62.491398125013802</c:v>
                </c:pt>
                <c:pt idx="6250">
                  <c:v>62.501397125015501</c:v>
                </c:pt>
                <c:pt idx="6251">
                  <c:v>62.5113961250172</c:v>
                </c:pt>
                <c:pt idx="6252">
                  <c:v>62.521394125011284</c:v>
                </c:pt>
                <c:pt idx="6253">
                  <c:v>62.531393125012983</c:v>
                </c:pt>
                <c:pt idx="6254">
                  <c:v>62.541392125014681</c:v>
                </c:pt>
                <c:pt idx="6255">
                  <c:v>62.551390125008766</c:v>
                </c:pt>
                <c:pt idx="6256">
                  <c:v>62.561389125010464</c:v>
                </c:pt>
                <c:pt idx="6257">
                  <c:v>62.571388125012163</c:v>
                </c:pt>
                <c:pt idx="6258">
                  <c:v>62.581386125006247</c:v>
                </c:pt>
                <c:pt idx="6259">
                  <c:v>62.591385125007946</c:v>
                </c:pt>
                <c:pt idx="6260">
                  <c:v>62.601384125009645</c:v>
                </c:pt>
                <c:pt idx="6261">
                  <c:v>62.611382125003729</c:v>
                </c:pt>
                <c:pt idx="6262">
                  <c:v>62.621381125005428</c:v>
                </c:pt>
                <c:pt idx="6263">
                  <c:v>62.631380125007126</c:v>
                </c:pt>
                <c:pt idx="6264">
                  <c:v>62.641378125001211</c:v>
                </c:pt>
                <c:pt idx="6265">
                  <c:v>62.651377125002909</c:v>
                </c:pt>
                <c:pt idx="6266">
                  <c:v>62.661376125004608</c:v>
                </c:pt>
                <c:pt idx="6267">
                  <c:v>62.671374125027796</c:v>
                </c:pt>
                <c:pt idx="6268">
                  <c:v>62.681373125000391</c:v>
                </c:pt>
                <c:pt idx="6269">
                  <c:v>62.691371125023579</c:v>
                </c:pt>
                <c:pt idx="6270">
                  <c:v>62.701370125025278</c:v>
                </c:pt>
                <c:pt idx="6271">
                  <c:v>62.711369125026977</c:v>
                </c:pt>
                <c:pt idx="6272">
                  <c:v>62.721367125021061</c:v>
                </c:pt>
                <c:pt idx="6273">
                  <c:v>62.73136612502276</c:v>
                </c:pt>
                <c:pt idx="6274">
                  <c:v>62.741365125024458</c:v>
                </c:pt>
                <c:pt idx="6275">
                  <c:v>62.751363125018543</c:v>
                </c:pt>
                <c:pt idx="6276">
                  <c:v>62.761362125020241</c:v>
                </c:pt>
                <c:pt idx="6277">
                  <c:v>62.77136112502194</c:v>
                </c:pt>
                <c:pt idx="6278">
                  <c:v>62.781359125016024</c:v>
                </c:pt>
                <c:pt idx="6279">
                  <c:v>62.791358125017723</c:v>
                </c:pt>
                <c:pt idx="6280">
                  <c:v>62.801357125019422</c:v>
                </c:pt>
                <c:pt idx="6281">
                  <c:v>62.811355125013506</c:v>
                </c:pt>
                <c:pt idx="6282">
                  <c:v>62.821354125015205</c:v>
                </c:pt>
                <c:pt idx="6283">
                  <c:v>62.831353125016904</c:v>
                </c:pt>
                <c:pt idx="6284">
                  <c:v>62.841351125010988</c:v>
                </c:pt>
                <c:pt idx="6285">
                  <c:v>62.851350125012686</c:v>
                </c:pt>
                <c:pt idx="6286">
                  <c:v>62.861349250015337</c:v>
                </c:pt>
                <c:pt idx="6287">
                  <c:v>62.871347250009421</c:v>
                </c:pt>
                <c:pt idx="6288">
                  <c:v>62.88134625001112</c:v>
                </c:pt>
                <c:pt idx="6289">
                  <c:v>62.891344250005204</c:v>
                </c:pt>
                <c:pt idx="6290">
                  <c:v>62.901343250006903</c:v>
                </c:pt>
                <c:pt idx="6291">
                  <c:v>62.911342250008602</c:v>
                </c:pt>
                <c:pt idx="6292">
                  <c:v>62.921340250002686</c:v>
                </c:pt>
                <c:pt idx="6293">
                  <c:v>62.931339250004385</c:v>
                </c:pt>
                <c:pt idx="6294">
                  <c:v>62.941338250006083</c:v>
                </c:pt>
                <c:pt idx="6295">
                  <c:v>62.951336250000168</c:v>
                </c:pt>
                <c:pt idx="6296">
                  <c:v>62.961335250001866</c:v>
                </c:pt>
                <c:pt idx="6297">
                  <c:v>62.971334250003565</c:v>
                </c:pt>
                <c:pt idx="6298">
                  <c:v>62.981332250026753</c:v>
                </c:pt>
                <c:pt idx="6299">
                  <c:v>62.991331250028452</c:v>
                </c:pt>
                <c:pt idx="6300">
                  <c:v>63.001330250001047</c:v>
                </c:pt>
                <c:pt idx="6301">
                  <c:v>63.011328250024235</c:v>
                </c:pt>
                <c:pt idx="6302">
                  <c:v>63.021327250025934</c:v>
                </c:pt>
                <c:pt idx="6303">
                  <c:v>63.031326250027632</c:v>
                </c:pt>
                <c:pt idx="6304">
                  <c:v>63.041324250021717</c:v>
                </c:pt>
                <c:pt idx="6305">
                  <c:v>63.051323250023415</c:v>
                </c:pt>
                <c:pt idx="6306">
                  <c:v>63.061322250025114</c:v>
                </c:pt>
                <c:pt idx="6307">
                  <c:v>63.071320250019198</c:v>
                </c:pt>
                <c:pt idx="6308">
                  <c:v>63.081319250020897</c:v>
                </c:pt>
                <c:pt idx="6309">
                  <c:v>63.091318250022596</c:v>
                </c:pt>
                <c:pt idx="6310">
                  <c:v>63.10131625001668</c:v>
                </c:pt>
                <c:pt idx="6311">
                  <c:v>63.111315250018379</c:v>
                </c:pt>
                <c:pt idx="6312">
                  <c:v>63.121313250012463</c:v>
                </c:pt>
                <c:pt idx="6313">
                  <c:v>63.131312250014162</c:v>
                </c:pt>
                <c:pt idx="6314">
                  <c:v>63.14131125001586</c:v>
                </c:pt>
                <c:pt idx="6315">
                  <c:v>63.151309250009945</c:v>
                </c:pt>
                <c:pt idx="6316">
                  <c:v>63.161308250011643</c:v>
                </c:pt>
                <c:pt idx="6317">
                  <c:v>63.171307250013342</c:v>
                </c:pt>
                <c:pt idx="6318">
                  <c:v>63.181305250007426</c:v>
                </c:pt>
                <c:pt idx="6319">
                  <c:v>63.191304250009125</c:v>
                </c:pt>
                <c:pt idx="6320">
                  <c:v>63.201303250010824</c:v>
                </c:pt>
                <c:pt idx="6321">
                  <c:v>63.211301250004908</c:v>
                </c:pt>
                <c:pt idx="6322">
                  <c:v>63.221300250006607</c:v>
                </c:pt>
                <c:pt idx="6323">
                  <c:v>63.231299250008306</c:v>
                </c:pt>
                <c:pt idx="6324">
                  <c:v>63.24129725000239</c:v>
                </c:pt>
                <c:pt idx="6325">
                  <c:v>63.251296250004089</c:v>
                </c:pt>
                <c:pt idx="6326">
                  <c:v>63.261295250005787</c:v>
                </c:pt>
                <c:pt idx="6327">
                  <c:v>63.271293249999871</c:v>
                </c:pt>
                <c:pt idx="6328">
                  <c:v>63.28129225000157</c:v>
                </c:pt>
                <c:pt idx="6329">
                  <c:v>63.291291250003269</c:v>
                </c:pt>
                <c:pt idx="6330">
                  <c:v>63.301289250026457</c:v>
                </c:pt>
                <c:pt idx="6331">
                  <c:v>63.311288250028156</c:v>
                </c:pt>
                <c:pt idx="6332">
                  <c:v>63.321287250000751</c:v>
                </c:pt>
                <c:pt idx="6333">
                  <c:v>63.331285250023939</c:v>
                </c:pt>
                <c:pt idx="6334">
                  <c:v>63.341284250025637</c:v>
                </c:pt>
                <c:pt idx="6335">
                  <c:v>63.351282250019722</c:v>
                </c:pt>
                <c:pt idx="6336">
                  <c:v>63.36128125002142</c:v>
                </c:pt>
                <c:pt idx="6337">
                  <c:v>63.371280250023119</c:v>
                </c:pt>
                <c:pt idx="6338">
                  <c:v>63.381278250017203</c:v>
                </c:pt>
                <c:pt idx="6339">
                  <c:v>63.391277250018902</c:v>
                </c:pt>
                <c:pt idx="6340">
                  <c:v>63.401276250020601</c:v>
                </c:pt>
                <c:pt idx="6341">
                  <c:v>63.411274250014685</c:v>
                </c:pt>
                <c:pt idx="6342">
                  <c:v>63.421273250016384</c:v>
                </c:pt>
                <c:pt idx="6343">
                  <c:v>63.431272250018083</c:v>
                </c:pt>
                <c:pt idx="6344">
                  <c:v>63.441270250012167</c:v>
                </c:pt>
                <c:pt idx="6345">
                  <c:v>63.451269250013866</c:v>
                </c:pt>
                <c:pt idx="6346">
                  <c:v>63.461268250015564</c:v>
                </c:pt>
                <c:pt idx="6347">
                  <c:v>63.471266250009649</c:v>
                </c:pt>
                <c:pt idx="6348">
                  <c:v>63.481265250011347</c:v>
                </c:pt>
                <c:pt idx="6349">
                  <c:v>63.491264250013046</c:v>
                </c:pt>
                <c:pt idx="6350">
                  <c:v>63.50126225000713</c:v>
                </c:pt>
                <c:pt idx="6351">
                  <c:v>63.511261250008829</c:v>
                </c:pt>
                <c:pt idx="6352">
                  <c:v>63.521260250010528</c:v>
                </c:pt>
                <c:pt idx="6353">
                  <c:v>63.531258250004612</c:v>
                </c:pt>
                <c:pt idx="6354">
                  <c:v>63.541257250006311</c:v>
                </c:pt>
                <c:pt idx="6355">
                  <c:v>63.551256250008009</c:v>
                </c:pt>
                <c:pt idx="6356">
                  <c:v>63.561254250002094</c:v>
                </c:pt>
                <c:pt idx="6357">
                  <c:v>63.571253250003792</c:v>
                </c:pt>
                <c:pt idx="6358">
                  <c:v>63.581252250005491</c:v>
                </c:pt>
                <c:pt idx="6359">
                  <c:v>63.591250250028679</c:v>
                </c:pt>
                <c:pt idx="6360">
                  <c:v>63.601249250001274</c:v>
                </c:pt>
                <c:pt idx="6361">
                  <c:v>63.611247250024462</c:v>
                </c:pt>
                <c:pt idx="6362">
                  <c:v>63.621246250026161</c:v>
                </c:pt>
                <c:pt idx="6363">
                  <c:v>63.63124525002786</c:v>
                </c:pt>
                <c:pt idx="6364">
                  <c:v>63.641243250021944</c:v>
                </c:pt>
                <c:pt idx="6365">
                  <c:v>63.651242250023643</c:v>
                </c:pt>
                <c:pt idx="6366">
                  <c:v>63.661241250025341</c:v>
                </c:pt>
                <c:pt idx="6367">
                  <c:v>63.671239250019426</c:v>
                </c:pt>
                <c:pt idx="6368">
                  <c:v>63.681238250021124</c:v>
                </c:pt>
                <c:pt idx="6369">
                  <c:v>63.691237250022823</c:v>
                </c:pt>
                <c:pt idx="6370">
                  <c:v>63.701235250016907</c:v>
                </c:pt>
                <c:pt idx="6371">
                  <c:v>63.711234250018606</c:v>
                </c:pt>
                <c:pt idx="6372">
                  <c:v>63.721233250020305</c:v>
                </c:pt>
                <c:pt idx="6373">
                  <c:v>63.731231250014389</c:v>
                </c:pt>
                <c:pt idx="6374">
                  <c:v>63.741230250016088</c:v>
                </c:pt>
                <c:pt idx="6375">
                  <c:v>63.751229250017786</c:v>
                </c:pt>
                <c:pt idx="6376">
                  <c:v>63.761227250011871</c:v>
                </c:pt>
                <c:pt idx="6377">
                  <c:v>63.771226250013569</c:v>
                </c:pt>
                <c:pt idx="6378">
                  <c:v>63.781225250015268</c:v>
                </c:pt>
                <c:pt idx="6379">
                  <c:v>63.791223250009352</c:v>
                </c:pt>
                <c:pt idx="6380">
                  <c:v>63.801222250011051</c:v>
                </c:pt>
                <c:pt idx="6381">
                  <c:v>63.81122125001275</c:v>
                </c:pt>
                <c:pt idx="6382">
                  <c:v>63.821219250006834</c:v>
                </c:pt>
                <c:pt idx="6383">
                  <c:v>63.831218250008533</c:v>
                </c:pt>
                <c:pt idx="6384">
                  <c:v>63.841217250010232</c:v>
                </c:pt>
                <c:pt idx="6385">
                  <c:v>63.851215250004316</c:v>
                </c:pt>
                <c:pt idx="6386">
                  <c:v>63.861214125005063</c:v>
                </c:pt>
                <c:pt idx="6387">
                  <c:v>63.871212125028251</c:v>
                </c:pt>
                <c:pt idx="6388">
                  <c:v>63.881211125000846</c:v>
                </c:pt>
                <c:pt idx="6389">
                  <c:v>63.891210125002544</c:v>
                </c:pt>
                <c:pt idx="6390">
                  <c:v>63.901208125025732</c:v>
                </c:pt>
                <c:pt idx="6391">
                  <c:v>63.911207125027431</c:v>
                </c:pt>
                <c:pt idx="6392">
                  <c:v>63.921206125000026</c:v>
                </c:pt>
                <c:pt idx="6393">
                  <c:v>63.931204125023214</c:v>
                </c:pt>
                <c:pt idx="6394">
                  <c:v>63.941203125024913</c:v>
                </c:pt>
                <c:pt idx="6395">
                  <c:v>63.951202125026612</c:v>
                </c:pt>
                <c:pt idx="6396">
                  <c:v>63.961200125020696</c:v>
                </c:pt>
                <c:pt idx="6397">
                  <c:v>63.971199125022395</c:v>
                </c:pt>
                <c:pt idx="6398">
                  <c:v>63.981198125024093</c:v>
                </c:pt>
                <c:pt idx="6399">
                  <c:v>63.991196125018178</c:v>
                </c:pt>
                <c:pt idx="6400">
                  <c:v>64.001195125019876</c:v>
                </c:pt>
                <c:pt idx="6401">
                  <c:v>64.011194125021575</c:v>
                </c:pt>
                <c:pt idx="6402">
                  <c:v>64.021192125015659</c:v>
                </c:pt>
                <c:pt idx="6403">
                  <c:v>64.031191125017358</c:v>
                </c:pt>
                <c:pt idx="6404">
                  <c:v>64.041190125019057</c:v>
                </c:pt>
                <c:pt idx="6405">
                  <c:v>64.051188125013141</c:v>
                </c:pt>
                <c:pt idx="6406">
                  <c:v>64.06118712501484</c:v>
                </c:pt>
                <c:pt idx="6407">
                  <c:v>64.071186125016538</c:v>
                </c:pt>
                <c:pt idx="6408">
                  <c:v>64.081184125010623</c:v>
                </c:pt>
                <c:pt idx="6409">
                  <c:v>64.091183125012321</c:v>
                </c:pt>
                <c:pt idx="6410">
                  <c:v>64.10118212501402</c:v>
                </c:pt>
                <c:pt idx="6411">
                  <c:v>64.111180125008104</c:v>
                </c:pt>
                <c:pt idx="6412">
                  <c:v>64.121179125009803</c:v>
                </c:pt>
                <c:pt idx="6413">
                  <c:v>64.131178125011502</c:v>
                </c:pt>
                <c:pt idx="6414">
                  <c:v>64.141176125005586</c:v>
                </c:pt>
                <c:pt idx="6415">
                  <c:v>64.151175125007285</c:v>
                </c:pt>
                <c:pt idx="6416">
                  <c:v>64.161173125001369</c:v>
                </c:pt>
                <c:pt idx="6417">
                  <c:v>64.171172125003068</c:v>
                </c:pt>
                <c:pt idx="6418">
                  <c:v>64.181171125004767</c:v>
                </c:pt>
                <c:pt idx="6419">
                  <c:v>64.191169125027955</c:v>
                </c:pt>
                <c:pt idx="6420">
                  <c:v>64.201168125000549</c:v>
                </c:pt>
                <c:pt idx="6421">
                  <c:v>64.211167125002248</c:v>
                </c:pt>
                <c:pt idx="6422">
                  <c:v>64.221165125025436</c:v>
                </c:pt>
                <c:pt idx="6423">
                  <c:v>64.231164125027135</c:v>
                </c:pt>
                <c:pt idx="6424">
                  <c:v>64.241163125028834</c:v>
                </c:pt>
                <c:pt idx="6425">
                  <c:v>64.251161125022918</c:v>
                </c:pt>
                <c:pt idx="6426">
                  <c:v>64.261160125024617</c:v>
                </c:pt>
                <c:pt idx="6427">
                  <c:v>64.271159125026315</c:v>
                </c:pt>
                <c:pt idx="6428">
                  <c:v>64.2811571250204</c:v>
                </c:pt>
                <c:pt idx="6429">
                  <c:v>64.291156125022098</c:v>
                </c:pt>
                <c:pt idx="6430">
                  <c:v>64.301155125023797</c:v>
                </c:pt>
                <c:pt idx="6431">
                  <c:v>64.311153125017881</c:v>
                </c:pt>
                <c:pt idx="6432">
                  <c:v>64.32115212501958</c:v>
                </c:pt>
                <c:pt idx="6433">
                  <c:v>64.331151125021279</c:v>
                </c:pt>
                <c:pt idx="6434">
                  <c:v>64.341149125015363</c:v>
                </c:pt>
                <c:pt idx="6435">
                  <c:v>64.351148125017062</c:v>
                </c:pt>
                <c:pt idx="6436">
                  <c:v>64.361146125011146</c:v>
                </c:pt>
                <c:pt idx="6437">
                  <c:v>64.371145125012845</c:v>
                </c:pt>
                <c:pt idx="6438">
                  <c:v>64.381144125014544</c:v>
                </c:pt>
                <c:pt idx="6439">
                  <c:v>64.391143125016242</c:v>
                </c:pt>
                <c:pt idx="6440">
                  <c:v>64.401141125010327</c:v>
                </c:pt>
                <c:pt idx="6441">
                  <c:v>64.411140125012025</c:v>
                </c:pt>
                <c:pt idx="6442">
                  <c:v>64.421138125006109</c:v>
                </c:pt>
                <c:pt idx="6443">
                  <c:v>64.431137125007808</c:v>
                </c:pt>
                <c:pt idx="6444">
                  <c:v>64.441136125009507</c:v>
                </c:pt>
                <c:pt idx="6445">
                  <c:v>64.451134125003591</c:v>
                </c:pt>
                <c:pt idx="6446">
                  <c:v>64.46113312500529</c:v>
                </c:pt>
                <c:pt idx="6447">
                  <c:v>64.471132125006989</c:v>
                </c:pt>
                <c:pt idx="6448">
                  <c:v>64.481130125001073</c:v>
                </c:pt>
                <c:pt idx="6449">
                  <c:v>64.491129125002772</c:v>
                </c:pt>
                <c:pt idx="6450">
                  <c:v>64.50112812500447</c:v>
                </c:pt>
                <c:pt idx="6451">
                  <c:v>64.511126125027658</c:v>
                </c:pt>
                <c:pt idx="6452">
                  <c:v>64.521125125000253</c:v>
                </c:pt>
                <c:pt idx="6453">
                  <c:v>64.531124125001952</c:v>
                </c:pt>
                <c:pt idx="6454">
                  <c:v>64.54112212502514</c:v>
                </c:pt>
                <c:pt idx="6455">
                  <c:v>64.551121125026839</c:v>
                </c:pt>
                <c:pt idx="6456">
                  <c:v>64.561120125028538</c:v>
                </c:pt>
                <c:pt idx="6457">
                  <c:v>64.571118125022622</c:v>
                </c:pt>
                <c:pt idx="6458">
                  <c:v>64.581117125024321</c:v>
                </c:pt>
                <c:pt idx="6459">
                  <c:v>64.591116125026019</c:v>
                </c:pt>
                <c:pt idx="6460">
                  <c:v>64.601114125020104</c:v>
                </c:pt>
                <c:pt idx="6461">
                  <c:v>64.611113125021802</c:v>
                </c:pt>
                <c:pt idx="6462">
                  <c:v>64.621112125023501</c:v>
                </c:pt>
                <c:pt idx="6463">
                  <c:v>64.631110125017585</c:v>
                </c:pt>
                <c:pt idx="6464">
                  <c:v>64.641109125019284</c:v>
                </c:pt>
                <c:pt idx="6465">
                  <c:v>64.651108125020983</c:v>
                </c:pt>
                <c:pt idx="6466">
                  <c:v>64.661106125015067</c:v>
                </c:pt>
                <c:pt idx="6467">
                  <c:v>64.671105125016766</c:v>
                </c:pt>
                <c:pt idx="6468">
                  <c:v>64.681104125018464</c:v>
                </c:pt>
                <c:pt idx="6469">
                  <c:v>64.691102125012549</c:v>
                </c:pt>
                <c:pt idx="6470">
                  <c:v>64.701101125014247</c:v>
                </c:pt>
                <c:pt idx="6471">
                  <c:v>64.711100125015946</c:v>
                </c:pt>
                <c:pt idx="6472">
                  <c:v>64.72109812501003</c:v>
                </c:pt>
                <c:pt idx="6473">
                  <c:v>64.731097125011729</c:v>
                </c:pt>
                <c:pt idx="6474">
                  <c:v>64.741095125005813</c:v>
                </c:pt>
                <c:pt idx="6475">
                  <c:v>64.751094125007512</c:v>
                </c:pt>
                <c:pt idx="6476">
                  <c:v>64.761093125009211</c:v>
                </c:pt>
                <c:pt idx="6477">
                  <c:v>64.771091125003295</c:v>
                </c:pt>
                <c:pt idx="6478">
                  <c:v>64.781090125004994</c:v>
                </c:pt>
                <c:pt idx="6479">
                  <c:v>64.791089125006692</c:v>
                </c:pt>
                <c:pt idx="6480">
                  <c:v>64.801087125000777</c:v>
                </c:pt>
                <c:pt idx="6481">
                  <c:v>64.811086125002475</c:v>
                </c:pt>
                <c:pt idx="6482">
                  <c:v>64.821085125004174</c:v>
                </c:pt>
                <c:pt idx="6483">
                  <c:v>64.831083125027362</c:v>
                </c:pt>
                <c:pt idx="6484">
                  <c:v>64.841082124999957</c:v>
                </c:pt>
                <c:pt idx="6485">
                  <c:v>64.851081125001656</c:v>
                </c:pt>
                <c:pt idx="6486">
                  <c:v>64.861078958347207</c:v>
                </c:pt>
                <c:pt idx="6487">
                  <c:v>64.871077958348906</c:v>
                </c:pt>
                <c:pt idx="6488">
                  <c:v>64.881076958350604</c:v>
                </c:pt>
                <c:pt idx="6489">
                  <c:v>64.891074958344689</c:v>
                </c:pt>
                <c:pt idx="6490">
                  <c:v>64.901073958346387</c:v>
                </c:pt>
                <c:pt idx="6491">
                  <c:v>64.911072958348086</c:v>
                </c:pt>
                <c:pt idx="6492">
                  <c:v>64.92107095834217</c:v>
                </c:pt>
                <c:pt idx="6493">
                  <c:v>64.931069958343869</c:v>
                </c:pt>
                <c:pt idx="6494">
                  <c:v>64.941068958345568</c:v>
                </c:pt>
                <c:pt idx="6495">
                  <c:v>64.951066958339652</c:v>
                </c:pt>
                <c:pt idx="6496">
                  <c:v>64.961065958341351</c:v>
                </c:pt>
                <c:pt idx="6497">
                  <c:v>64.97106495834305</c:v>
                </c:pt>
                <c:pt idx="6498">
                  <c:v>64.981062958337134</c:v>
                </c:pt>
                <c:pt idx="6499">
                  <c:v>64.991061958338832</c:v>
                </c:pt>
                <c:pt idx="6500">
                  <c:v>65.001060958340531</c:v>
                </c:pt>
                <c:pt idx="6501">
                  <c:v>65.011058958334615</c:v>
                </c:pt>
                <c:pt idx="6502">
                  <c:v>65.021057958336314</c:v>
                </c:pt>
                <c:pt idx="6503">
                  <c:v>65.031055958359502</c:v>
                </c:pt>
                <c:pt idx="6504">
                  <c:v>65.041054958361201</c:v>
                </c:pt>
                <c:pt idx="6505">
                  <c:v>65.051053958333796</c:v>
                </c:pt>
                <c:pt idx="6506">
                  <c:v>65.061051958356984</c:v>
                </c:pt>
                <c:pt idx="6507">
                  <c:v>65.071050958358683</c:v>
                </c:pt>
                <c:pt idx="6508">
                  <c:v>65.081049958360381</c:v>
                </c:pt>
                <c:pt idx="6509">
                  <c:v>65.091047958354466</c:v>
                </c:pt>
                <c:pt idx="6510">
                  <c:v>65.101046958356164</c:v>
                </c:pt>
                <c:pt idx="6511">
                  <c:v>65.111045958357863</c:v>
                </c:pt>
                <c:pt idx="6512">
                  <c:v>65.121043958351947</c:v>
                </c:pt>
                <c:pt idx="6513">
                  <c:v>65.131042958353646</c:v>
                </c:pt>
                <c:pt idx="6514">
                  <c:v>65.141041958355345</c:v>
                </c:pt>
                <c:pt idx="6515">
                  <c:v>65.151039958349429</c:v>
                </c:pt>
                <c:pt idx="6516">
                  <c:v>65.161038958351128</c:v>
                </c:pt>
                <c:pt idx="6517">
                  <c:v>65.171037958352827</c:v>
                </c:pt>
                <c:pt idx="6518">
                  <c:v>65.181035958346911</c:v>
                </c:pt>
                <c:pt idx="6519">
                  <c:v>65.19103495834861</c:v>
                </c:pt>
                <c:pt idx="6520">
                  <c:v>65.201033958350308</c:v>
                </c:pt>
                <c:pt idx="6521">
                  <c:v>65.211031958344392</c:v>
                </c:pt>
                <c:pt idx="6522">
                  <c:v>65.221030958346091</c:v>
                </c:pt>
                <c:pt idx="6523">
                  <c:v>65.23102995834779</c:v>
                </c:pt>
                <c:pt idx="6524">
                  <c:v>65.241027958341874</c:v>
                </c:pt>
                <c:pt idx="6525">
                  <c:v>65.251026958343573</c:v>
                </c:pt>
                <c:pt idx="6526">
                  <c:v>65.261025958345272</c:v>
                </c:pt>
                <c:pt idx="6527">
                  <c:v>65.271023958339356</c:v>
                </c:pt>
                <c:pt idx="6528">
                  <c:v>65.281022958341055</c:v>
                </c:pt>
                <c:pt idx="6529">
                  <c:v>65.291021958342753</c:v>
                </c:pt>
                <c:pt idx="6530">
                  <c:v>65.301019958336838</c:v>
                </c:pt>
                <c:pt idx="6531">
                  <c:v>65.311018958338536</c:v>
                </c:pt>
                <c:pt idx="6532">
                  <c:v>65.321017958340235</c:v>
                </c:pt>
                <c:pt idx="6533">
                  <c:v>65.331015958334319</c:v>
                </c:pt>
                <c:pt idx="6534">
                  <c:v>65.341014958336018</c:v>
                </c:pt>
                <c:pt idx="6535">
                  <c:v>65.351013958337717</c:v>
                </c:pt>
                <c:pt idx="6536">
                  <c:v>65.361011958360905</c:v>
                </c:pt>
                <c:pt idx="6537">
                  <c:v>65.3710109583335</c:v>
                </c:pt>
                <c:pt idx="6538">
                  <c:v>65.381009958335198</c:v>
                </c:pt>
                <c:pt idx="6539">
                  <c:v>65.391007958358387</c:v>
                </c:pt>
                <c:pt idx="6540">
                  <c:v>65.401006958360085</c:v>
                </c:pt>
                <c:pt idx="6541">
                  <c:v>65.411005958361784</c:v>
                </c:pt>
                <c:pt idx="6542">
                  <c:v>65.421003958355868</c:v>
                </c:pt>
                <c:pt idx="6543">
                  <c:v>65.431002958357567</c:v>
                </c:pt>
                <c:pt idx="6544">
                  <c:v>65.441000958351651</c:v>
                </c:pt>
                <c:pt idx="6545">
                  <c:v>65.45099995835335</c:v>
                </c:pt>
                <c:pt idx="6546">
                  <c:v>65.460998958355049</c:v>
                </c:pt>
                <c:pt idx="6547">
                  <c:v>65.470996958349133</c:v>
                </c:pt>
                <c:pt idx="6548">
                  <c:v>65.480995958350832</c:v>
                </c:pt>
                <c:pt idx="6549">
                  <c:v>65.49099495835253</c:v>
                </c:pt>
                <c:pt idx="6550">
                  <c:v>65.500992958346615</c:v>
                </c:pt>
                <c:pt idx="6551">
                  <c:v>65.510991958348313</c:v>
                </c:pt>
                <c:pt idx="6552">
                  <c:v>65.520990958350012</c:v>
                </c:pt>
                <c:pt idx="6553">
                  <c:v>65.530988958344096</c:v>
                </c:pt>
                <c:pt idx="6554">
                  <c:v>65.540987958345795</c:v>
                </c:pt>
                <c:pt idx="6555">
                  <c:v>65.550986958347494</c:v>
                </c:pt>
                <c:pt idx="6556">
                  <c:v>65.560984958341578</c:v>
                </c:pt>
                <c:pt idx="6557">
                  <c:v>65.570983958343277</c:v>
                </c:pt>
                <c:pt idx="6558">
                  <c:v>65.580982958344975</c:v>
                </c:pt>
                <c:pt idx="6559">
                  <c:v>65.59098095833906</c:v>
                </c:pt>
                <c:pt idx="6560">
                  <c:v>65.600979958340758</c:v>
                </c:pt>
                <c:pt idx="6561">
                  <c:v>65.610978958342457</c:v>
                </c:pt>
                <c:pt idx="6562">
                  <c:v>65.620976958336541</c:v>
                </c:pt>
                <c:pt idx="6563">
                  <c:v>65.63097595833824</c:v>
                </c:pt>
                <c:pt idx="6564">
                  <c:v>65.640974958339939</c:v>
                </c:pt>
                <c:pt idx="6565">
                  <c:v>65.650972958334023</c:v>
                </c:pt>
                <c:pt idx="6566">
                  <c:v>65.660971958335722</c:v>
                </c:pt>
                <c:pt idx="6567">
                  <c:v>65.670970958337421</c:v>
                </c:pt>
                <c:pt idx="6568">
                  <c:v>65.680968958360609</c:v>
                </c:pt>
                <c:pt idx="6569">
                  <c:v>65.690967958333204</c:v>
                </c:pt>
                <c:pt idx="6570">
                  <c:v>65.700966958334902</c:v>
                </c:pt>
                <c:pt idx="6571">
                  <c:v>65.71096495835809</c:v>
                </c:pt>
                <c:pt idx="6572">
                  <c:v>65.720963958359789</c:v>
                </c:pt>
                <c:pt idx="6573">
                  <c:v>65.730962958361488</c:v>
                </c:pt>
                <c:pt idx="6574">
                  <c:v>65.740960958355572</c:v>
                </c:pt>
                <c:pt idx="6575">
                  <c:v>65.750959958357271</c:v>
                </c:pt>
                <c:pt idx="6576">
                  <c:v>65.76095895835897</c:v>
                </c:pt>
                <c:pt idx="6577">
                  <c:v>65.770956958353054</c:v>
                </c:pt>
                <c:pt idx="6578">
                  <c:v>65.780955958354753</c:v>
                </c:pt>
                <c:pt idx="6579">
                  <c:v>65.790954958356451</c:v>
                </c:pt>
                <c:pt idx="6580">
                  <c:v>65.800952958350535</c:v>
                </c:pt>
                <c:pt idx="6581">
                  <c:v>65.810951958352234</c:v>
                </c:pt>
                <c:pt idx="6582">
                  <c:v>65.820950958353933</c:v>
                </c:pt>
                <c:pt idx="6583">
                  <c:v>65.830948958348017</c:v>
                </c:pt>
                <c:pt idx="6584">
                  <c:v>65.840947958349716</c:v>
                </c:pt>
                <c:pt idx="6585">
                  <c:v>65.8509459583438</c:v>
                </c:pt>
                <c:pt idx="6586">
                  <c:v>65.860944958345499</c:v>
                </c:pt>
                <c:pt idx="6587">
                  <c:v>65.870943708345294</c:v>
                </c:pt>
                <c:pt idx="6588">
                  <c:v>65.880941708339378</c:v>
                </c:pt>
                <c:pt idx="6589">
                  <c:v>65.890940708341077</c:v>
                </c:pt>
                <c:pt idx="6590">
                  <c:v>65.900939708342776</c:v>
                </c:pt>
                <c:pt idx="6591">
                  <c:v>65.91093770833686</c:v>
                </c:pt>
                <c:pt idx="6592">
                  <c:v>65.920936708338559</c:v>
                </c:pt>
                <c:pt idx="6593">
                  <c:v>65.930935708340257</c:v>
                </c:pt>
                <c:pt idx="6594">
                  <c:v>65.940933708334342</c:v>
                </c:pt>
                <c:pt idx="6595">
                  <c:v>65.95093270833604</c:v>
                </c:pt>
                <c:pt idx="6596">
                  <c:v>65.960931708337739</c:v>
                </c:pt>
                <c:pt idx="6597">
                  <c:v>65.970929708360927</c:v>
                </c:pt>
                <c:pt idx="6598">
                  <c:v>65.980928708333522</c:v>
                </c:pt>
                <c:pt idx="6599">
                  <c:v>65.990927708335221</c:v>
                </c:pt>
                <c:pt idx="6600">
                  <c:v>66.000925708358409</c:v>
                </c:pt>
                <c:pt idx="6601">
                  <c:v>66.010924708360108</c:v>
                </c:pt>
                <c:pt idx="6602">
                  <c:v>66.020923708361806</c:v>
                </c:pt>
                <c:pt idx="6603">
                  <c:v>66.030921708355891</c:v>
                </c:pt>
                <c:pt idx="6604">
                  <c:v>66.040920708357589</c:v>
                </c:pt>
                <c:pt idx="6605">
                  <c:v>66.050919708359288</c:v>
                </c:pt>
                <c:pt idx="6606">
                  <c:v>66.060917708353372</c:v>
                </c:pt>
                <c:pt idx="6607">
                  <c:v>66.070916708355071</c:v>
                </c:pt>
                <c:pt idx="6608">
                  <c:v>66.08091570835677</c:v>
                </c:pt>
                <c:pt idx="6609">
                  <c:v>66.090913708350854</c:v>
                </c:pt>
                <c:pt idx="6610">
                  <c:v>66.100912708352553</c:v>
                </c:pt>
                <c:pt idx="6611">
                  <c:v>66.110911708354251</c:v>
                </c:pt>
                <c:pt idx="6612">
                  <c:v>66.120909708348336</c:v>
                </c:pt>
                <c:pt idx="6613">
                  <c:v>66.130908708350034</c:v>
                </c:pt>
                <c:pt idx="6614">
                  <c:v>66.140907708351733</c:v>
                </c:pt>
                <c:pt idx="6615">
                  <c:v>66.150905708345817</c:v>
                </c:pt>
                <c:pt idx="6616">
                  <c:v>66.160904708347516</c:v>
                </c:pt>
                <c:pt idx="6617">
                  <c:v>66.170903708349215</c:v>
                </c:pt>
                <c:pt idx="6618">
                  <c:v>66.180901708343299</c:v>
                </c:pt>
                <c:pt idx="6619">
                  <c:v>66.190900708344998</c:v>
                </c:pt>
                <c:pt idx="6620">
                  <c:v>66.200899708346697</c:v>
                </c:pt>
                <c:pt idx="6621">
                  <c:v>66.210897708340781</c:v>
                </c:pt>
                <c:pt idx="6622">
                  <c:v>66.22089670834248</c:v>
                </c:pt>
                <c:pt idx="6623">
                  <c:v>66.230895708344178</c:v>
                </c:pt>
                <c:pt idx="6624">
                  <c:v>66.240893708338263</c:v>
                </c:pt>
                <c:pt idx="6625">
                  <c:v>66.250892708339961</c:v>
                </c:pt>
                <c:pt idx="6626">
                  <c:v>66.26089170834166</c:v>
                </c:pt>
                <c:pt idx="6627">
                  <c:v>66.270889708335744</c:v>
                </c:pt>
                <c:pt idx="6628">
                  <c:v>66.280888708337443</c:v>
                </c:pt>
                <c:pt idx="6629">
                  <c:v>66.290887708339142</c:v>
                </c:pt>
                <c:pt idx="6630">
                  <c:v>66.300885708333226</c:v>
                </c:pt>
                <c:pt idx="6631">
                  <c:v>66.310884708334925</c:v>
                </c:pt>
                <c:pt idx="6632">
                  <c:v>66.320883708336623</c:v>
                </c:pt>
                <c:pt idx="6633">
                  <c:v>66.330881708359811</c:v>
                </c:pt>
                <c:pt idx="6634">
                  <c:v>66.34088070836151</c:v>
                </c:pt>
                <c:pt idx="6635">
                  <c:v>66.350879708334105</c:v>
                </c:pt>
                <c:pt idx="6636">
                  <c:v>66.360877708357293</c:v>
                </c:pt>
                <c:pt idx="6637">
                  <c:v>66.370876708358992</c:v>
                </c:pt>
                <c:pt idx="6638">
                  <c:v>66.380874708353076</c:v>
                </c:pt>
                <c:pt idx="6639">
                  <c:v>66.390873708354775</c:v>
                </c:pt>
                <c:pt idx="6640">
                  <c:v>66.400872708356474</c:v>
                </c:pt>
                <c:pt idx="6641">
                  <c:v>66.410870708350558</c:v>
                </c:pt>
                <c:pt idx="6642">
                  <c:v>66.420869708352257</c:v>
                </c:pt>
                <c:pt idx="6643">
                  <c:v>66.430868708353955</c:v>
                </c:pt>
                <c:pt idx="6644">
                  <c:v>66.44086670834804</c:v>
                </c:pt>
                <c:pt idx="6645">
                  <c:v>66.450865708349738</c:v>
                </c:pt>
                <c:pt idx="6646">
                  <c:v>66.460864708351437</c:v>
                </c:pt>
                <c:pt idx="6647">
                  <c:v>66.470862708345521</c:v>
                </c:pt>
                <c:pt idx="6648">
                  <c:v>66.48086170834722</c:v>
                </c:pt>
                <c:pt idx="6649">
                  <c:v>66.490860708348919</c:v>
                </c:pt>
                <c:pt idx="6650">
                  <c:v>66.500858708343003</c:v>
                </c:pt>
                <c:pt idx="6651">
                  <c:v>66.510857708344702</c:v>
                </c:pt>
                <c:pt idx="6652">
                  <c:v>66.5208567083464</c:v>
                </c:pt>
                <c:pt idx="6653">
                  <c:v>66.530854708340485</c:v>
                </c:pt>
                <c:pt idx="6654">
                  <c:v>66.540853708342183</c:v>
                </c:pt>
                <c:pt idx="6655">
                  <c:v>66.550852708343882</c:v>
                </c:pt>
                <c:pt idx="6656">
                  <c:v>66.560850708337966</c:v>
                </c:pt>
                <c:pt idx="6657">
                  <c:v>66.570849708339665</c:v>
                </c:pt>
                <c:pt idx="6658">
                  <c:v>66.580848708341364</c:v>
                </c:pt>
                <c:pt idx="6659">
                  <c:v>66.590846708335448</c:v>
                </c:pt>
                <c:pt idx="6660">
                  <c:v>66.600845708337147</c:v>
                </c:pt>
                <c:pt idx="6661">
                  <c:v>66.610844708338846</c:v>
                </c:pt>
                <c:pt idx="6662">
                  <c:v>66.620842708362034</c:v>
                </c:pt>
                <c:pt idx="6663">
                  <c:v>66.630841708334628</c:v>
                </c:pt>
                <c:pt idx="6664">
                  <c:v>66.640840708336327</c:v>
                </c:pt>
                <c:pt idx="6665">
                  <c:v>66.650838708359515</c:v>
                </c:pt>
                <c:pt idx="6666">
                  <c:v>66.660837708361214</c:v>
                </c:pt>
                <c:pt idx="6667">
                  <c:v>66.670836708333809</c:v>
                </c:pt>
                <c:pt idx="6668">
                  <c:v>66.680834708356997</c:v>
                </c:pt>
                <c:pt idx="6669">
                  <c:v>66.690833708358696</c:v>
                </c:pt>
                <c:pt idx="6670">
                  <c:v>66.700832708360394</c:v>
                </c:pt>
                <c:pt idx="6671">
                  <c:v>66.710830708354479</c:v>
                </c:pt>
                <c:pt idx="6672">
                  <c:v>66.720829708356177</c:v>
                </c:pt>
                <c:pt idx="6673">
                  <c:v>66.730828708357876</c:v>
                </c:pt>
                <c:pt idx="6674">
                  <c:v>66.74082670835196</c:v>
                </c:pt>
                <c:pt idx="6675">
                  <c:v>66.750825708353659</c:v>
                </c:pt>
                <c:pt idx="6676">
                  <c:v>66.760824708355358</c:v>
                </c:pt>
                <c:pt idx="6677">
                  <c:v>66.770822708349442</c:v>
                </c:pt>
                <c:pt idx="6678">
                  <c:v>66.780821708351141</c:v>
                </c:pt>
                <c:pt idx="6679">
                  <c:v>66.79082070835284</c:v>
                </c:pt>
                <c:pt idx="6680">
                  <c:v>66.800818708346924</c:v>
                </c:pt>
                <c:pt idx="6681">
                  <c:v>66.810817708348623</c:v>
                </c:pt>
                <c:pt idx="6682">
                  <c:v>66.820816708350321</c:v>
                </c:pt>
                <c:pt idx="6683">
                  <c:v>66.830814708344406</c:v>
                </c:pt>
                <c:pt idx="6684">
                  <c:v>66.840813708346104</c:v>
                </c:pt>
                <c:pt idx="6685">
                  <c:v>66.850812708347803</c:v>
                </c:pt>
                <c:pt idx="6686">
                  <c:v>66.860810708341887</c:v>
                </c:pt>
                <c:pt idx="6687">
                  <c:v>66.870810458349297</c:v>
                </c:pt>
                <c:pt idx="6688">
                  <c:v>66.880809458350996</c:v>
                </c:pt>
                <c:pt idx="6689">
                  <c:v>66.89080745834508</c:v>
                </c:pt>
                <c:pt idx="6690">
                  <c:v>66.900806458346779</c:v>
                </c:pt>
                <c:pt idx="6691">
                  <c:v>66.910805458348477</c:v>
                </c:pt>
                <c:pt idx="6692">
                  <c:v>66.920803458342561</c:v>
                </c:pt>
                <c:pt idx="6693">
                  <c:v>66.93080245834426</c:v>
                </c:pt>
                <c:pt idx="6694">
                  <c:v>66.940800458338344</c:v>
                </c:pt>
                <c:pt idx="6695">
                  <c:v>66.950799458340043</c:v>
                </c:pt>
                <c:pt idx="6696">
                  <c:v>66.960798458341742</c:v>
                </c:pt>
                <c:pt idx="6697">
                  <c:v>66.970796458335826</c:v>
                </c:pt>
                <c:pt idx="6698">
                  <c:v>66.980795458337525</c:v>
                </c:pt>
                <c:pt idx="6699">
                  <c:v>66.990794458339224</c:v>
                </c:pt>
                <c:pt idx="6700">
                  <c:v>67.000792458333308</c:v>
                </c:pt>
                <c:pt idx="6701">
                  <c:v>67.010791458335007</c:v>
                </c:pt>
                <c:pt idx="6702">
                  <c:v>67.020790458336705</c:v>
                </c:pt>
                <c:pt idx="6703">
                  <c:v>67.030788458359893</c:v>
                </c:pt>
                <c:pt idx="6704">
                  <c:v>67.040787458361592</c:v>
                </c:pt>
                <c:pt idx="6705">
                  <c:v>67.050786458334187</c:v>
                </c:pt>
                <c:pt idx="6706">
                  <c:v>67.060784458357375</c:v>
                </c:pt>
                <c:pt idx="6707">
                  <c:v>67.070783458359074</c:v>
                </c:pt>
                <c:pt idx="6708">
                  <c:v>67.080782458360773</c:v>
                </c:pt>
                <c:pt idx="6709">
                  <c:v>67.090780458354857</c:v>
                </c:pt>
                <c:pt idx="6710">
                  <c:v>67.100779458356556</c:v>
                </c:pt>
                <c:pt idx="6711">
                  <c:v>67.110778458358254</c:v>
                </c:pt>
                <c:pt idx="6712">
                  <c:v>67.120776458352339</c:v>
                </c:pt>
                <c:pt idx="6713">
                  <c:v>67.130775458354037</c:v>
                </c:pt>
                <c:pt idx="6714">
                  <c:v>67.140774458355736</c:v>
                </c:pt>
                <c:pt idx="6715">
                  <c:v>67.15077245834982</c:v>
                </c:pt>
                <c:pt idx="6716">
                  <c:v>67.160771458351519</c:v>
                </c:pt>
                <c:pt idx="6717">
                  <c:v>67.170770458353218</c:v>
                </c:pt>
                <c:pt idx="6718">
                  <c:v>67.180768458347302</c:v>
                </c:pt>
                <c:pt idx="6719">
                  <c:v>67.190767458349001</c:v>
                </c:pt>
                <c:pt idx="6720">
                  <c:v>67.200766458350699</c:v>
                </c:pt>
                <c:pt idx="6721">
                  <c:v>67.210764458344784</c:v>
                </c:pt>
                <c:pt idx="6722">
                  <c:v>67.220763458346482</c:v>
                </c:pt>
                <c:pt idx="6723">
                  <c:v>67.230762458348181</c:v>
                </c:pt>
                <c:pt idx="6724">
                  <c:v>67.240760458342265</c:v>
                </c:pt>
                <c:pt idx="6725">
                  <c:v>67.250759458343964</c:v>
                </c:pt>
                <c:pt idx="6726">
                  <c:v>67.260758458345663</c:v>
                </c:pt>
                <c:pt idx="6727">
                  <c:v>67.270756458339747</c:v>
                </c:pt>
                <c:pt idx="6728">
                  <c:v>67.280755458341446</c:v>
                </c:pt>
                <c:pt idx="6729">
                  <c:v>67.290754458343145</c:v>
                </c:pt>
                <c:pt idx="6730">
                  <c:v>67.300752458337229</c:v>
                </c:pt>
                <c:pt idx="6731">
                  <c:v>67.310751458338927</c:v>
                </c:pt>
                <c:pt idx="6732">
                  <c:v>67.320750458340626</c:v>
                </c:pt>
                <c:pt idx="6733">
                  <c:v>67.33074845833471</c:v>
                </c:pt>
                <c:pt idx="6734">
                  <c:v>67.340747458336409</c:v>
                </c:pt>
                <c:pt idx="6735">
                  <c:v>67.350746458338108</c:v>
                </c:pt>
                <c:pt idx="6736">
                  <c:v>67.360744458361296</c:v>
                </c:pt>
                <c:pt idx="6737">
                  <c:v>67.370743458333891</c:v>
                </c:pt>
                <c:pt idx="6738">
                  <c:v>67.38074245833559</c:v>
                </c:pt>
                <c:pt idx="6739">
                  <c:v>67.390740458358778</c:v>
                </c:pt>
                <c:pt idx="6740">
                  <c:v>67.400739458360476</c:v>
                </c:pt>
                <c:pt idx="6741">
                  <c:v>67.410738458362175</c:v>
                </c:pt>
                <c:pt idx="6742">
                  <c:v>67.420736458356259</c:v>
                </c:pt>
                <c:pt idx="6743">
                  <c:v>67.430735458357958</c:v>
                </c:pt>
                <c:pt idx="6744">
                  <c:v>67.440734458359657</c:v>
                </c:pt>
                <c:pt idx="6745">
                  <c:v>67.450732458353741</c:v>
                </c:pt>
                <c:pt idx="6746">
                  <c:v>67.46073145835544</c:v>
                </c:pt>
                <c:pt idx="6747">
                  <c:v>67.470730458357139</c:v>
                </c:pt>
                <c:pt idx="6748">
                  <c:v>67.480728458351223</c:v>
                </c:pt>
                <c:pt idx="6749">
                  <c:v>67.490727458352922</c:v>
                </c:pt>
                <c:pt idx="6750">
                  <c:v>67.50072645835462</c:v>
                </c:pt>
                <c:pt idx="6751">
                  <c:v>67.510724458348705</c:v>
                </c:pt>
                <c:pt idx="6752">
                  <c:v>67.520723458350403</c:v>
                </c:pt>
                <c:pt idx="6753">
                  <c:v>67.530722458352102</c:v>
                </c:pt>
                <c:pt idx="6754">
                  <c:v>67.540720458346186</c:v>
                </c:pt>
                <c:pt idx="6755">
                  <c:v>67.550719458347885</c:v>
                </c:pt>
                <c:pt idx="6756">
                  <c:v>67.560718458349584</c:v>
                </c:pt>
                <c:pt idx="6757">
                  <c:v>67.570716458343668</c:v>
                </c:pt>
                <c:pt idx="6758">
                  <c:v>67.580715458345367</c:v>
                </c:pt>
                <c:pt idx="6759">
                  <c:v>67.590714458347065</c:v>
                </c:pt>
                <c:pt idx="6760">
                  <c:v>67.60071245834115</c:v>
                </c:pt>
                <c:pt idx="6761">
                  <c:v>67.610711458342848</c:v>
                </c:pt>
                <c:pt idx="6762">
                  <c:v>67.620710458344547</c:v>
                </c:pt>
                <c:pt idx="6763">
                  <c:v>67.630708458338631</c:v>
                </c:pt>
                <c:pt idx="6764">
                  <c:v>67.64070745834033</c:v>
                </c:pt>
                <c:pt idx="6765">
                  <c:v>67.650706458342029</c:v>
                </c:pt>
                <c:pt idx="6766">
                  <c:v>67.660704458336113</c:v>
                </c:pt>
                <c:pt idx="6767">
                  <c:v>67.670703458337812</c:v>
                </c:pt>
                <c:pt idx="6768">
                  <c:v>67.68070245833951</c:v>
                </c:pt>
                <c:pt idx="6769">
                  <c:v>67.690700458333595</c:v>
                </c:pt>
                <c:pt idx="6770">
                  <c:v>67.700699458335293</c:v>
                </c:pt>
                <c:pt idx="6771">
                  <c:v>67.710698458336992</c:v>
                </c:pt>
                <c:pt idx="6772">
                  <c:v>67.72069645836018</c:v>
                </c:pt>
                <c:pt idx="6773">
                  <c:v>67.730695458361879</c:v>
                </c:pt>
                <c:pt idx="6774">
                  <c:v>67.740694458334474</c:v>
                </c:pt>
                <c:pt idx="6775">
                  <c:v>67.750692458357662</c:v>
                </c:pt>
                <c:pt idx="6776">
                  <c:v>67.760691458359361</c:v>
                </c:pt>
                <c:pt idx="6777">
                  <c:v>67.770690458361059</c:v>
                </c:pt>
                <c:pt idx="6778">
                  <c:v>67.780688458355144</c:v>
                </c:pt>
                <c:pt idx="6779">
                  <c:v>67.790687458356842</c:v>
                </c:pt>
                <c:pt idx="6780">
                  <c:v>67.800686458358541</c:v>
                </c:pt>
                <c:pt idx="6781">
                  <c:v>67.810684458352625</c:v>
                </c:pt>
                <c:pt idx="6782">
                  <c:v>67.820683458354324</c:v>
                </c:pt>
                <c:pt idx="6783">
                  <c:v>67.830682458356023</c:v>
                </c:pt>
                <c:pt idx="6784">
                  <c:v>67.840680458350107</c:v>
                </c:pt>
                <c:pt idx="6785">
                  <c:v>67.850679458351806</c:v>
                </c:pt>
                <c:pt idx="6786">
                  <c:v>67.860678458353505</c:v>
                </c:pt>
                <c:pt idx="6787">
                  <c:v>67.870676208345685</c:v>
                </c:pt>
                <c:pt idx="6788">
                  <c:v>67.880675208347384</c:v>
                </c:pt>
                <c:pt idx="6789">
                  <c:v>67.890674208349083</c:v>
                </c:pt>
                <c:pt idx="6790">
                  <c:v>67.900672208343167</c:v>
                </c:pt>
                <c:pt idx="6791">
                  <c:v>67.910671208344866</c:v>
                </c:pt>
                <c:pt idx="6792">
                  <c:v>67.920670208346564</c:v>
                </c:pt>
                <c:pt idx="6793">
                  <c:v>67.930668208340649</c:v>
                </c:pt>
                <c:pt idx="6794">
                  <c:v>67.940667208342347</c:v>
                </c:pt>
                <c:pt idx="6795">
                  <c:v>67.950666208344046</c:v>
                </c:pt>
                <c:pt idx="6796">
                  <c:v>67.96066420833813</c:v>
                </c:pt>
                <c:pt idx="6797">
                  <c:v>67.970663208339829</c:v>
                </c:pt>
                <c:pt idx="6798">
                  <c:v>67.980662208341528</c:v>
                </c:pt>
                <c:pt idx="6799">
                  <c:v>67.990660208335612</c:v>
                </c:pt>
                <c:pt idx="6800">
                  <c:v>68.000659208337311</c:v>
                </c:pt>
                <c:pt idx="6801">
                  <c:v>68.010658208339009</c:v>
                </c:pt>
                <c:pt idx="6802">
                  <c:v>68.020656208362198</c:v>
                </c:pt>
                <c:pt idx="6803">
                  <c:v>68.030655208334792</c:v>
                </c:pt>
                <c:pt idx="6804">
                  <c:v>68.040654208336491</c:v>
                </c:pt>
                <c:pt idx="6805">
                  <c:v>68.050652208359679</c:v>
                </c:pt>
                <c:pt idx="6806">
                  <c:v>68.060651208361378</c:v>
                </c:pt>
                <c:pt idx="6807">
                  <c:v>68.070650208333973</c:v>
                </c:pt>
                <c:pt idx="6808">
                  <c:v>68.080648208357161</c:v>
                </c:pt>
                <c:pt idx="6809">
                  <c:v>68.09064720835886</c:v>
                </c:pt>
                <c:pt idx="6810">
                  <c:v>68.100645208352944</c:v>
                </c:pt>
                <c:pt idx="6811">
                  <c:v>68.110644208354643</c:v>
                </c:pt>
                <c:pt idx="6812">
                  <c:v>68.120643208356341</c:v>
                </c:pt>
                <c:pt idx="6813">
                  <c:v>68.13064220835804</c:v>
                </c:pt>
                <c:pt idx="6814">
                  <c:v>68.140640208352124</c:v>
                </c:pt>
                <c:pt idx="6815">
                  <c:v>68.150639208353823</c:v>
                </c:pt>
                <c:pt idx="6816">
                  <c:v>68.160638208355522</c:v>
                </c:pt>
                <c:pt idx="6817">
                  <c:v>68.170636208349606</c:v>
                </c:pt>
                <c:pt idx="6818">
                  <c:v>68.180635208351305</c:v>
                </c:pt>
                <c:pt idx="6819">
                  <c:v>68.190634208353003</c:v>
                </c:pt>
                <c:pt idx="6820">
                  <c:v>68.200632208347088</c:v>
                </c:pt>
                <c:pt idx="6821">
                  <c:v>68.210631208348786</c:v>
                </c:pt>
                <c:pt idx="6822">
                  <c:v>68.220630208350485</c:v>
                </c:pt>
                <c:pt idx="6823">
                  <c:v>68.230628208344569</c:v>
                </c:pt>
                <c:pt idx="6824">
                  <c:v>68.240627208346268</c:v>
                </c:pt>
                <c:pt idx="6825">
                  <c:v>68.250626208347967</c:v>
                </c:pt>
                <c:pt idx="6826">
                  <c:v>68.260624208342051</c:v>
                </c:pt>
                <c:pt idx="6827">
                  <c:v>68.27062320834375</c:v>
                </c:pt>
                <c:pt idx="6828">
                  <c:v>68.280622208345449</c:v>
                </c:pt>
                <c:pt idx="6829">
                  <c:v>68.290620208339533</c:v>
                </c:pt>
                <c:pt idx="6830">
                  <c:v>68.300619208341232</c:v>
                </c:pt>
                <c:pt idx="6831">
                  <c:v>68.31061820834293</c:v>
                </c:pt>
                <c:pt idx="6832">
                  <c:v>68.320616208337015</c:v>
                </c:pt>
                <c:pt idx="6833">
                  <c:v>68.330615208338713</c:v>
                </c:pt>
                <c:pt idx="6834">
                  <c:v>68.340614208340412</c:v>
                </c:pt>
                <c:pt idx="6835">
                  <c:v>68.350612208334496</c:v>
                </c:pt>
                <c:pt idx="6836">
                  <c:v>68.360611208336195</c:v>
                </c:pt>
                <c:pt idx="6837">
                  <c:v>68.370610208337894</c:v>
                </c:pt>
                <c:pt idx="6838">
                  <c:v>68.380608208361082</c:v>
                </c:pt>
                <c:pt idx="6839">
                  <c:v>68.390607208333677</c:v>
                </c:pt>
                <c:pt idx="6840">
                  <c:v>68.400606208335375</c:v>
                </c:pt>
                <c:pt idx="6841">
                  <c:v>68.410604208358563</c:v>
                </c:pt>
                <c:pt idx="6842">
                  <c:v>68.420603208360262</c:v>
                </c:pt>
                <c:pt idx="6843">
                  <c:v>68.430602208361961</c:v>
                </c:pt>
                <c:pt idx="6844">
                  <c:v>68.440600208356045</c:v>
                </c:pt>
                <c:pt idx="6845">
                  <c:v>68.450599208357744</c:v>
                </c:pt>
                <c:pt idx="6846">
                  <c:v>68.460598208359443</c:v>
                </c:pt>
                <c:pt idx="6847">
                  <c:v>68.470596208353527</c:v>
                </c:pt>
                <c:pt idx="6848">
                  <c:v>68.480595208355226</c:v>
                </c:pt>
                <c:pt idx="6849">
                  <c:v>68.490594208356924</c:v>
                </c:pt>
                <c:pt idx="6850">
                  <c:v>68.500592208351009</c:v>
                </c:pt>
                <c:pt idx="6851">
                  <c:v>68.510591208352707</c:v>
                </c:pt>
                <c:pt idx="6852">
                  <c:v>68.520590208354406</c:v>
                </c:pt>
                <c:pt idx="6853">
                  <c:v>68.53058820834849</c:v>
                </c:pt>
                <c:pt idx="6854">
                  <c:v>68.540587208350189</c:v>
                </c:pt>
                <c:pt idx="6855">
                  <c:v>68.550586208351888</c:v>
                </c:pt>
                <c:pt idx="6856">
                  <c:v>68.560584208345972</c:v>
                </c:pt>
                <c:pt idx="6857">
                  <c:v>68.570583208347671</c:v>
                </c:pt>
                <c:pt idx="6858">
                  <c:v>68.580582208349369</c:v>
                </c:pt>
                <c:pt idx="6859">
                  <c:v>68.590580208343454</c:v>
                </c:pt>
                <c:pt idx="6860">
                  <c:v>68.600579208345152</c:v>
                </c:pt>
                <c:pt idx="6861">
                  <c:v>68.610578208346851</c:v>
                </c:pt>
                <c:pt idx="6862">
                  <c:v>68.620576208340935</c:v>
                </c:pt>
                <c:pt idx="6863">
                  <c:v>68.630575208342634</c:v>
                </c:pt>
                <c:pt idx="6864">
                  <c:v>68.640574208344333</c:v>
                </c:pt>
                <c:pt idx="6865">
                  <c:v>68.650572208338417</c:v>
                </c:pt>
                <c:pt idx="6866">
                  <c:v>68.660571208340116</c:v>
                </c:pt>
                <c:pt idx="6867">
                  <c:v>68.670570208341815</c:v>
                </c:pt>
                <c:pt idx="6868">
                  <c:v>68.680568208335899</c:v>
                </c:pt>
                <c:pt idx="6869">
                  <c:v>68.690567208337598</c:v>
                </c:pt>
                <c:pt idx="6870">
                  <c:v>68.700565208360786</c:v>
                </c:pt>
                <c:pt idx="6871">
                  <c:v>68.710564208333381</c:v>
                </c:pt>
                <c:pt idx="6872">
                  <c:v>68.720563208335079</c:v>
                </c:pt>
                <c:pt idx="6873">
                  <c:v>68.730561208358267</c:v>
                </c:pt>
                <c:pt idx="6874">
                  <c:v>68.740560208359966</c:v>
                </c:pt>
                <c:pt idx="6875">
                  <c:v>68.750559208361665</c:v>
                </c:pt>
                <c:pt idx="6876">
                  <c:v>68.76055820833426</c:v>
                </c:pt>
                <c:pt idx="6877">
                  <c:v>68.770556208357448</c:v>
                </c:pt>
                <c:pt idx="6878">
                  <c:v>68.780555208359146</c:v>
                </c:pt>
                <c:pt idx="6879">
                  <c:v>68.790554208360845</c:v>
                </c:pt>
                <c:pt idx="6880">
                  <c:v>68.800552208354929</c:v>
                </c:pt>
                <c:pt idx="6881">
                  <c:v>68.810551208356628</c:v>
                </c:pt>
                <c:pt idx="6882">
                  <c:v>68.820550208358327</c:v>
                </c:pt>
                <c:pt idx="6883">
                  <c:v>68.830548208352411</c:v>
                </c:pt>
                <c:pt idx="6884">
                  <c:v>68.84054720835411</c:v>
                </c:pt>
                <c:pt idx="6885">
                  <c:v>68.850546208355809</c:v>
                </c:pt>
                <c:pt idx="6886">
                  <c:v>68.860544208349893</c:v>
                </c:pt>
                <c:pt idx="6887">
                  <c:v>68.870543000026373</c:v>
                </c:pt>
                <c:pt idx="6888">
                  <c:v>68.880542000028072</c:v>
                </c:pt>
                <c:pt idx="6889">
                  <c:v>68.890540000022156</c:v>
                </c:pt>
                <c:pt idx="6890">
                  <c:v>68.900539000023855</c:v>
                </c:pt>
                <c:pt idx="6891">
                  <c:v>68.910538000025554</c:v>
                </c:pt>
                <c:pt idx="6892">
                  <c:v>68.920536000019638</c:v>
                </c:pt>
                <c:pt idx="6893">
                  <c:v>68.930535000021337</c:v>
                </c:pt>
                <c:pt idx="6894">
                  <c:v>68.940534000023035</c:v>
                </c:pt>
                <c:pt idx="6895">
                  <c:v>68.95053200001712</c:v>
                </c:pt>
                <c:pt idx="6896">
                  <c:v>68.960531000018818</c:v>
                </c:pt>
                <c:pt idx="6897">
                  <c:v>68.970530000020517</c:v>
                </c:pt>
                <c:pt idx="6898">
                  <c:v>68.980528000014601</c:v>
                </c:pt>
                <c:pt idx="6899">
                  <c:v>68.9905270000163</c:v>
                </c:pt>
                <c:pt idx="6900">
                  <c:v>69.000526000017999</c:v>
                </c:pt>
                <c:pt idx="6901">
                  <c:v>69.010524000012083</c:v>
                </c:pt>
                <c:pt idx="6902">
                  <c:v>69.020523000013782</c:v>
                </c:pt>
                <c:pt idx="6903">
                  <c:v>69.03052200001548</c:v>
                </c:pt>
                <c:pt idx="6904">
                  <c:v>69.040520000009565</c:v>
                </c:pt>
                <c:pt idx="6905">
                  <c:v>69.050519000011263</c:v>
                </c:pt>
                <c:pt idx="6906">
                  <c:v>69.060518000012962</c:v>
                </c:pt>
                <c:pt idx="6907">
                  <c:v>69.070516000007046</c:v>
                </c:pt>
                <c:pt idx="6908">
                  <c:v>69.080515000008745</c:v>
                </c:pt>
                <c:pt idx="6909">
                  <c:v>69.090514000010444</c:v>
                </c:pt>
                <c:pt idx="6910">
                  <c:v>69.100512000004528</c:v>
                </c:pt>
                <c:pt idx="6911">
                  <c:v>69.110511000006227</c:v>
                </c:pt>
                <c:pt idx="6912">
                  <c:v>69.120510000007926</c:v>
                </c:pt>
                <c:pt idx="6913">
                  <c:v>69.13050800000201</c:v>
                </c:pt>
                <c:pt idx="6914">
                  <c:v>69.140507000003709</c:v>
                </c:pt>
                <c:pt idx="6915">
                  <c:v>69.150506000005407</c:v>
                </c:pt>
                <c:pt idx="6916">
                  <c:v>69.160504000028595</c:v>
                </c:pt>
                <c:pt idx="6917">
                  <c:v>69.17050300000119</c:v>
                </c:pt>
                <c:pt idx="6918">
                  <c:v>69.180502000002889</c:v>
                </c:pt>
                <c:pt idx="6919">
                  <c:v>69.190500000026077</c:v>
                </c:pt>
                <c:pt idx="6920">
                  <c:v>69.200499000027776</c:v>
                </c:pt>
                <c:pt idx="6921">
                  <c:v>69.210498000000371</c:v>
                </c:pt>
                <c:pt idx="6922">
                  <c:v>69.220496000023559</c:v>
                </c:pt>
                <c:pt idx="6923">
                  <c:v>69.230495000025257</c:v>
                </c:pt>
                <c:pt idx="6924">
                  <c:v>69.240494000026956</c:v>
                </c:pt>
                <c:pt idx="6925">
                  <c:v>69.25049200002104</c:v>
                </c:pt>
                <c:pt idx="6926">
                  <c:v>69.260491000022739</c:v>
                </c:pt>
                <c:pt idx="6927">
                  <c:v>69.270490000024438</c:v>
                </c:pt>
                <c:pt idx="6928">
                  <c:v>69.280488000018522</c:v>
                </c:pt>
                <c:pt idx="6929">
                  <c:v>69.290487000020221</c:v>
                </c:pt>
                <c:pt idx="6930">
                  <c:v>69.30048600002192</c:v>
                </c:pt>
                <c:pt idx="6931">
                  <c:v>69.310484000016004</c:v>
                </c:pt>
                <c:pt idx="6932">
                  <c:v>69.320483000017703</c:v>
                </c:pt>
                <c:pt idx="6933">
                  <c:v>69.330482000019401</c:v>
                </c:pt>
                <c:pt idx="6934">
                  <c:v>69.340480000013486</c:v>
                </c:pt>
                <c:pt idx="6935">
                  <c:v>69.350479000015184</c:v>
                </c:pt>
                <c:pt idx="6936">
                  <c:v>69.360478000016883</c:v>
                </c:pt>
                <c:pt idx="6937">
                  <c:v>69.370476000010967</c:v>
                </c:pt>
                <c:pt idx="6938">
                  <c:v>69.380475000012666</c:v>
                </c:pt>
                <c:pt idx="6939">
                  <c:v>69.390474000014365</c:v>
                </c:pt>
                <c:pt idx="6940">
                  <c:v>69.400472000008449</c:v>
                </c:pt>
                <c:pt idx="6941">
                  <c:v>69.410471000010148</c:v>
                </c:pt>
                <c:pt idx="6942">
                  <c:v>69.420470000011846</c:v>
                </c:pt>
                <c:pt idx="6943">
                  <c:v>69.430468000005931</c:v>
                </c:pt>
                <c:pt idx="6944">
                  <c:v>69.440467000007629</c:v>
                </c:pt>
                <c:pt idx="6945">
                  <c:v>69.450466000009328</c:v>
                </c:pt>
                <c:pt idx="6946">
                  <c:v>69.460464000003412</c:v>
                </c:pt>
                <c:pt idx="6947">
                  <c:v>69.470463000005111</c:v>
                </c:pt>
                <c:pt idx="6948">
                  <c:v>69.48046200000681</c:v>
                </c:pt>
                <c:pt idx="6949">
                  <c:v>69.490460000000894</c:v>
                </c:pt>
                <c:pt idx="6950">
                  <c:v>69.500459000002593</c:v>
                </c:pt>
                <c:pt idx="6951">
                  <c:v>69.510458000004292</c:v>
                </c:pt>
                <c:pt idx="6952">
                  <c:v>69.52045600002748</c:v>
                </c:pt>
                <c:pt idx="6953">
                  <c:v>69.530455000000075</c:v>
                </c:pt>
                <c:pt idx="6954">
                  <c:v>69.540454000001773</c:v>
                </c:pt>
                <c:pt idx="6955">
                  <c:v>69.550452000024961</c:v>
                </c:pt>
                <c:pt idx="6956">
                  <c:v>69.56045100002666</c:v>
                </c:pt>
                <c:pt idx="6957">
                  <c:v>69.570450000028359</c:v>
                </c:pt>
                <c:pt idx="6958">
                  <c:v>69.580448000022443</c:v>
                </c:pt>
                <c:pt idx="6959">
                  <c:v>69.590447000024142</c:v>
                </c:pt>
                <c:pt idx="6960">
                  <c:v>69.60044600002584</c:v>
                </c:pt>
                <c:pt idx="6961">
                  <c:v>69.610444000019925</c:v>
                </c:pt>
                <c:pt idx="6962">
                  <c:v>69.620443000021623</c:v>
                </c:pt>
                <c:pt idx="6963">
                  <c:v>69.630442000023322</c:v>
                </c:pt>
                <c:pt idx="6964">
                  <c:v>69.640440000017406</c:v>
                </c:pt>
                <c:pt idx="6965">
                  <c:v>69.650439000019105</c:v>
                </c:pt>
                <c:pt idx="6966">
                  <c:v>69.660438000020804</c:v>
                </c:pt>
                <c:pt idx="6967">
                  <c:v>69.670436000014888</c:v>
                </c:pt>
                <c:pt idx="6968">
                  <c:v>69.680435000016587</c:v>
                </c:pt>
                <c:pt idx="6969">
                  <c:v>69.690434000018286</c:v>
                </c:pt>
                <c:pt idx="6970">
                  <c:v>69.70043200001237</c:v>
                </c:pt>
                <c:pt idx="6971">
                  <c:v>69.710431000014069</c:v>
                </c:pt>
                <c:pt idx="6972">
                  <c:v>69.720430000015767</c:v>
                </c:pt>
                <c:pt idx="6973">
                  <c:v>69.730428000009852</c:v>
                </c:pt>
                <c:pt idx="6974">
                  <c:v>69.74042700001155</c:v>
                </c:pt>
                <c:pt idx="6975">
                  <c:v>69.750426000013249</c:v>
                </c:pt>
                <c:pt idx="6976">
                  <c:v>69.760424000007333</c:v>
                </c:pt>
                <c:pt idx="6977">
                  <c:v>69.770423000009032</c:v>
                </c:pt>
                <c:pt idx="6978">
                  <c:v>69.780422000010731</c:v>
                </c:pt>
                <c:pt idx="6979">
                  <c:v>69.790420000004815</c:v>
                </c:pt>
                <c:pt idx="6980">
                  <c:v>69.800419000006514</c:v>
                </c:pt>
                <c:pt idx="6981">
                  <c:v>69.810418000008212</c:v>
                </c:pt>
                <c:pt idx="6982">
                  <c:v>69.820416000002297</c:v>
                </c:pt>
                <c:pt idx="6983">
                  <c:v>69.830415000003995</c:v>
                </c:pt>
                <c:pt idx="6984">
                  <c:v>69.840414000005694</c:v>
                </c:pt>
                <c:pt idx="6985">
                  <c:v>69.850412000028882</c:v>
                </c:pt>
                <c:pt idx="6986">
                  <c:v>69.860411000001477</c:v>
                </c:pt>
                <c:pt idx="6987">
                  <c:v>69.870410250005079</c:v>
                </c:pt>
                <c:pt idx="6988">
                  <c:v>69.880408250028268</c:v>
                </c:pt>
                <c:pt idx="6989">
                  <c:v>69.890407250000862</c:v>
                </c:pt>
                <c:pt idx="6990">
                  <c:v>69.900406250002561</c:v>
                </c:pt>
                <c:pt idx="6991">
                  <c:v>69.910404250025749</c:v>
                </c:pt>
                <c:pt idx="6992">
                  <c:v>69.920403250027448</c:v>
                </c:pt>
                <c:pt idx="6993">
                  <c:v>69.930402250000043</c:v>
                </c:pt>
                <c:pt idx="6994">
                  <c:v>69.940400250023231</c:v>
                </c:pt>
                <c:pt idx="6995">
                  <c:v>69.95039925002493</c:v>
                </c:pt>
                <c:pt idx="6996">
                  <c:v>69.960398250026628</c:v>
                </c:pt>
                <c:pt idx="6997">
                  <c:v>69.970396250020713</c:v>
                </c:pt>
                <c:pt idx="6998">
                  <c:v>69.980395250022411</c:v>
                </c:pt>
                <c:pt idx="6999">
                  <c:v>69.99039425002411</c:v>
                </c:pt>
                <c:pt idx="7000">
                  <c:v>70.000392250018194</c:v>
                </c:pt>
              </c:numCache>
            </c:numRef>
          </c:xVal>
          <c:yVal>
            <c:numRef>
              <c:f>Gyroscope!$D$2:$D$7002</c:f>
              <c:numCache>
                <c:formatCode>General</c:formatCode>
                <c:ptCount val="7001"/>
                <c:pt idx="0">
                  <c:v>-1.3175075873732567E-2</c:v>
                </c:pt>
                <c:pt idx="1">
                  <c:v>-5.8415289968252182E-3</c:v>
                </c:pt>
                <c:pt idx="2">
                  <c:v>-1.0321615263819695E-4</c:v>
                </c:pt>
                <c:pt idx="3">
                  <c:v>-1.5508078504353762E-3</c:v>
                </c:pt>
                <c:pt idx="4">
                  <c:v>-1.0531519539654255E-2</c:v>
                </c:pt>
                <c:pt idx="5">
                  <c:v>-2.3093678057193756E-2</c:v>
                </c:pt>
                <c:pt idx="6">
                  <c:v>-1.915273442864418E-2</c:v>
                </c:pt>
                <c:pt idx="7">
                  <c:v>-1.297438982874155E-2</c:v>
                </c:pt>
                <c:pt idx="8">
                  <c:v>-7.1809492073953152E-3</c:v>
                </c:pt>
                <c:pt idx="9">
                  <c:v>-1.9503806252032518E-3</c:v>
                </c:pt>
                <c:pt idx="10">
                  <c:v>4.3304180726408958E-3</c:v>
                </c:pt>
                <c:pt idx="11">
                  <c:v>7.6650194823741913E-3</c:v>
                </c:pt>
                <c:pt idx="12">
                  <c:v>1.4314134605228901E-2</c:v>
                </c:pt>
                <c:pt idx="13">
                  <c:v>1.4749744907021523E-2</c:v>
                </c:pt>
                <c:pt idx="14">
                  <c:v>1.0776842013001442E-2</c:v>
                </c:pt>
                <c:pt idx="15">
                  <c:v>3.5689952783286572E-3</c:v>
                </c:pt>
                <c:pt idx="16">
                  <c:v>-7.1848486550152302E-3</c:v>
                </c:pt>
                <c:pt idx="17">
                  <c:v>-1.2840938754379749E-2</c:v>
                </c:pt>
                <c:pt idx="18">
                  <c:v>-2.3555900901556015E-2</c:v>
                </c:pt>
                <c:pt idx="19">
                  <c:v>-3.42283695936203E-2</c:v>
                </c:pt>
                <c:pt idx="20">
                  <c:v>-3.813549131155014E-2</c:v>
                </c:pt>
                <c:pt idx="21">
                  <c:v>-4.1761443018913269E-2</c:v>
                </c:pt>
                <c:pt idx="22">
                  <c:v>-4.1921235620975494E-2</c:v>
                </c:pt>
                <c:pt idx="23">
                  <c:v>-4.1803814470767975E-2</c:v>
                </c:pt>
                <c:pt idx="24">
                  <c:v>-4.2050689458847046E-2</c:v>
                </c:pt>
                <c:pt idx="25">
                  <c:v>-3.4619748592376709E-2</c:v>
                </c:pt>
                <c:pt idx="26">
                  <c:v>-2.9045483097434044E-2</c:v>
                </c:pt>
                <c:pt idx="27">
                  <c:v>-1.3142872601747513E-2</c:v>
                </c:pt>
                <c:pt idx="28">
                  <c:v>5.7439994998276234E-3</c:v>
                </c:pt>
                <c:pt idx="29">
                  <c:v>2.2649213671684265E-2</c:v>
                </c:pt>
                <c:pt idx="30">
                  <c:v>3.6020681262016296E-2</c:v>
                </c:pt>
                <c:pt idx="31">
                  <c:v>4.3618679046630859E-2</c:v>
                </c:pt>
                <c:pt idx="32">
                  <c:v>4.307965561747551E-2</c:v>
                </c:pt>
                <c:pt idx="33">
                  <c:v>4.4076744467020035E-2</c:v>
                </c:pt>
                <c:pt idx="34">
                  <c:v>4.17022705078125E-2</c:v>
                </c:pt>
                <c:pt idx="35">
                  <c:v>3.3810272812843323E-2</c:v>
                </c:pt>
                <c:pt idx="36">
                  <c:v>2.3360032588243484E-2</c:v>
                </c:pt>
                <c:pt idx="37">
                  <c:v>1.3548951596021652E-2</c:v>
                </c:pt>
                <c:pt idx="38">
                  <c:v>7.8652333468198776E-3</c:v>
                </c:pt>
                <c:pt idx="39">
                  <c:v>4.6092267148196697E-3</c:v>
                </c:pt>
                <c:pt idx="40">
                  <c:v>3.2808412797749043E-3</c:v>
                </c:pt>
                <c:pt idx="41">
                  <c:v>4.5474427752196789E-3</c:v>
                </c:pt>
                <c:pt idx="42">
                  <c:v>7.8532248735427856E-3</c:v>
                </c:pt>
                <c:pt idx="43">
                  <c:v>1.1086423881351948E-2</c:v>
                </c:pt>
                <c:pt idx="44">
                  <c:v>1.0126620531082153E-2</c:v>
                </c:pt>
                <c:pt idx="45">
                  <c:v>6.1419163830578327E-3</c:v>
                </c:pt>
                <c:pt idx="46">
                  <c:v>-1.0046763345599174E-3</c:v>
                </c:pt>
                <c:pt idx="47">
                  <c:v>-9.1939717531204224E-3</c:v>
                </c:pt>
                <c:pt idx="48">
                  <c:v>-9.4967735931277275E-3</c:v>
                </c:pt>
                <c:pt idx="49">
                  <c:v>-9.5379156991839409E-3</c:v>
                </c:pt>
                <c:pt idx="50">
                  <c:v>-5.2289208397269249E-3</c:v>
                </c:pt>
                <c:pt idx="51">
                  <c:v>-1.0079303756356239E-3</c:v>
                </c:pt>
                <c:pt idx="52">
                  <c:v>7.6609249226748943E-3</c:v>
                </c:pt>
                <c:pt idx="53">
                  <c:v>1.2814796529710293E-2</c:v>
                </c:pt>
                <c:pt idx="54">
                  <c:v>1.1686681769788265E-2</c:v>
                </c:pt>
                <c:pt idx="55">
                  <c:v>-6.8657100200653076E-4</c:v>
                </c:pt>
                <c:pt idx="56">
                  <c:v>-9.1764619573950768E-3</c:v>
                </c:pt>
                <c:pt idx="57">
                  <c:v>-1.6679404303431511E-2</c:v>
                </c:pt>
                <c:pt idx="58">
                  <c:v>-2.1558050066232681E-2</c:v>
                </c:pt>
                <c:pt idx="59">
                  <c:v>-2.0133625715970993E-2</c:v>
                </c:pt>
                <c:pt idx="60">
                  <c:v>-2.4783505126833916E-2</c:v>
                </c:pt>
                <c:pt idx="61">
                  <c:v>-1.8587233498692513E-2</c:v>
                </c:pt>
                <c:pt idx="62">
                  <c:v>-1.5557622537016869E-2</c:v>
                </c:pt>
                <c:pt idx="63">
                  <c:v>-1.1106804013252258E-2</c:v>
                </c:pt>
                <c:pt idx="64">
                  <c:v>-9.9131977185606956E-4</c:v>
                </c:pt>
                <c:pt idx="65">
                  <c:v>6.475220900028944E-3</c:v>
                </c:pt>
                <c:pt idx="66">
                  <c:v>7.7143902890384197E-3</c:v>
                </c:pt>
                <c:pt idx="67">
                  <c:v>6.0668177902698517E-3</c:v>
                </c:pt>
                <c:pt idx="68">
                  <c:v>6.6752545535564423E-4</c:v>
                </c:pt>
                <c:pt idx="69">
                  <c:v>-6.6706817597150803E-4</c:v>
                </c:pt>
                <c:pt idx="70">
                  <c:v>-7.5819659978151321E-3</c:v>
                </c:pt>
                <c:pt idx="71">
                  <c:v>-1.5281882137060165E-2</c:v>
                </c:pt>
                <c:pt idx="72">
                  <c:v>-1.4510098844766617E-2</c:v>
                </c:pt>
                <c:pt idx="73">
                  <c:v>-8.9676305651664734E-3</c:v>
                </c:pt>
                <c:pt idx="74">
                  <c:v>-4.1896533221006393E-3</c:v>
                </c:pt>
                <c:pt idx="75">
                  <c:v>3.1050317920744419E-3</c:v>
                </c:pt>
                <c:pt idx="76">
                  <c:v>1.4191238209605217E-2</c:v>
                </c:pt>
                <c:pt idx="77">
                  <c:v>1.0560490190982819E-2</c:v>
                </c:pt>
                <c:pt idx="78">
                  <c:v>1.2152792885899544E-2</c:v>
                </c:pt>
                <c:pt idx="79">
                  <c:v>9.624045342206955E-3</c:v>
                </c:pt>
                <c:pt idx="80">
                  <c:v>8.1643834710121155E-4</c:v>
                </c:pt>
                <c:pt idx="81">
                  <c:v>-1.7061324324458838E-3</c:v>
                </c:pt>
                <c:pt idx="82">
                  <c:v>-6.7091467790305614E-3</c:v>
                </c:pt>
                <c:pt idx="83">
                  <c:v>-1.4932597056031227E-2</c:v>
                </c:pt>
                <c:pt idx="84">
                  <c:v>-1.7273517325520515E-2</c:v>
                </c:pt>
                <c:pt idx="85">
                  <c:v>-1.4366901479661465E-2</c:v>
                </c:pt>
                <c:pt idx="86">
                  <c:v>-1.587531715631485E-2</c:v>
                </c:pt>
                <c:pt idx="87">
                  <c:v>-1.793266274034977E-2</c:v>
                </c:pt>
                <c:pt idx="88">
                  <c:v>-1.4251375570893288E-2</c:v>
                </c:pt>
                <c:pt idx="89">
                  <c:v>-1.1161665432155132E-2</c:v>
                </c:pt>
                <c:pt idx="90">
                  <c:v>-1.015126146376133E-2</c:v>
                </c:pt>
                <c:pt idx="91">
                  <c:v>-5.7309428229928017E-3</c:v>
                </c:pt>
                <c:pt idx="92">
                  <c:v>-2.8430111706256866E-3</c:v>
                </c:pt>
                <c:pt idx="93">
                  <c:v>-5.8603771030902863E-3</c:v>
                </c:pt>
                <c:pt idx="94">
                  <c:v>-8.639385923743248E-3</c:v>
                </c:pt>
                <c:pt idx="95">
                  <c:v>-1.4521099627017975E-2</c:v>
                </c:pt>
                <c:pt idx="96">
                  <c:v>-1.4337608590722084E-2</c:v>
                </c:pt>
                <c:pt idx="97">
                  <c:v>-1.4964884147047997E-2</c:v>
                </c:pt>
                <c:pt idx="98">
                  <c:v>-1.0147491469979286E-2</c:v>
                </c:pt>
                <c:pt idx="99">
                  <c:v>-1.0649457573890686E-2</c:v>
                </c:pt>
                <c:pt idx="100">
                  <c:v>-6.4003840088844299E-3</c:v>
                </c:pt>
                <c:pt idx="101">
                  <c:v>-1.2906170450150967E-3</c:v>
                </c:pt>
                <c:pt idx="102">
                  <c:v>2.8375484980642796E-3</c:v>
                </c:pt>
                <c:pt idx="103">
                  <c:v>9.3134753406047821E-3</c:v>
                </c:pt>
                <c:pt idx="104">
                  <c:v>1.3530855998396873E-2</c:v>
                </c:pt>
                <c:pt idx="105">
                  <c:v>1.3260504230856895E-2</c:v>
                </c:pt>
                <c:pt idx="106">
                  <c:v>1.3678887858986855E-2</c:v>
                </c:pt>
                <c:pt idx="107">
                  <c:v>1.2630462646484375E-2</c:v>
                </c:pt>
                <c:pt idx="108">
                  <c:v>6.6255670972168446E-3</c:v>
                </c:pt>
                <c:pt idx="109">
                  <c:v>9.5844268798828125E-4</c:v>
                </c:pt>
                <c:pt idx="110">
                  <c:v>-6.9537665694952011E-5</c:v>
                </c:pt>
                <c:pt idx="111">
                  <c:v>2.2720769047737122E-3</c:v>
                </c:pt>
                <c:pt idx="112">
                  <c:v>4.464923869818449E-3</c:v>
                </c:pt>
                <c:pt idx="113">
                  <c:v>1.4350078999996185E-3</c:v>
                </c:pt>
                <c:pt idx="114">
                  <c:v>-5.884622223675251E-4</c:v>
                </c:pt>
                <c:pt idx="115">
                  <c:v>-5.9169954620301723E-3</c:v>
                </c:pt>
                <c:pt idx="116">
                  <c:v>-1.229633204638958E-2</c:v>
                </c:pt>
                <c:pt idx="117">
                  <c:v>-1.1335463263094425E-2</c:v>
                </c:pt>
                <c:pt idx="118">
                  <c:v>-5.493819247931242E-3</c:v>
                </c:pt>
                <c:pt idx="119">
                  <c:v>2.4774698540568352E-3</c:v>
                </c:pt>
                <c:pt idx="120">
                  <c:v>8.0003337934613228E-3</c:v>
                </c:pt>
                <c:pt idx="121">
                  <c:v>1.2976620346307755E-2</c:v>
                </c:pt>
                <c:pt idx="122">
                  <c:v>1.6374813392758369E-2</c:v>
                </c:pt>
                <c:pt idx="123">
                  <c:v>1.5529217198491096E-2</c:v>
                </c:pt>
                <c:pt idx="124">
                  <c:v>1.2994952499866486E-2</c:v>
                </c:pt>
                <c:pt idx="125">
                  <c:v>6.0631320811808109E-3</c:v>
                </c:pt>
                <c:pt idx="126">
                  <c:v>6.9126999005675316E-4</c:v>
                </c:pt>
                <c:pt idx="127">
                  <c:v>-9.4040669500827789E-4</c:v>
                </c:pt>
                <c:pt idx="128">
                  <c:v>2.5949394330382347E-3</c:v>
                </c:pt>
                <c:pt idx="129">
                  <c:v>1.533296424895525E-3</c:v>
                </c:pt>
                <c:pt idx="130">
                  <c:v>1.3319617137312889E-3</c:v>
                </c:pt>
                <c:pt idx="131">
                  <c:v>1.6864510253071785E-3</c:v>
                </c:pt>
                <c:pt idx="132">
                  <c:v>8.157665841281414E-3</c:v>
                </c:pt>
                <c:pt idx="133">
                  <c:v>1.4713490381836891E-2</c:v>
                </c:pt>
                <c:pt idx="134">
                  <c:v>2.2151432931423187E-2</c:v>
                </c:pt>
                <c:pt idx="135">
                  <c:v>1.8890781328082085E-2</c:v>
                </c:pt>
                <c:pt idx="136">
                  <c:v>1.7768790945410728E-2</c:v>
                </c:pt>
                <c:pt idx="137">
                  <c:v>7.9608969390392303E-3</c:v>
                </c:pt>
                <c:pt idx="138">
                  <c:v>2.8111417777836323E-3</c:v>
                </c:pt>
                <c:pt idx="139">
                  <c:v>-5.6359716691076756E-3</c:v>
                </c:pt>
                <c:pt idx="140">
                  <c:v>-1.2043004855513573E-2</c:v>
                </c:pt>
                <c:pt idx="141">
                  <c:v>-1.4446510002017021E-2</c:v>
                </c:pt>
                <c:pt idx="142">
                  <c:v>-1.9819971174001694E-2</c:v>
                </c:pt>
                <c:pt idx="143">
                  <c:v>-1.7698230221867561E-2</c:v>
                </c:pt>
                <c:pt idx="144">
                  <c:v>-1.3965010643005371E-2</c:v>
                </c:pt>
                <c:pt idx="145">
                  <c:v>-9.289831854403019E-3</c:v>
                </c:pt>
                <c:pt idx="146">
                  <c:v>-8.5745062679052353E-3</c:v>
                </c:pt>
                <c:pt idx="147">
                  <c:v>-7.4281590059399605E-3</c:v>
                </c:pt>
                <c:pt idx="148">
                  <c:v>2.3295637220144272E-4</c:v>
                </c:pt>
                <c:pt idx="149">
                  <c:v>6.8714790977537632E-3</c:v>
                </c:pt>
                <c:pt idx="150">
                  <c:v>1.8154492601752281E-2</c:v>
                </c:pt>
                <c:pt idx="151">
                  <c:v>2.8724458068609238E-2</c:v>
                </c:pt>
                <c:pt idx="152">
                  <c:v>3.360656276345253E-2</c:v>
                </c:pt>
                <c:pt idx="153">
                  <c:v>3.0279844999313354E-2</c:v>
                </c:pt>
                <c:pt idx="154">
                  <c:v>3.0240431427955627E-2</c:v>
                </c:pt>
                <c:pt idx="155">
                  <c:v>2.5223651900887489E-2</c:v>
                </c:pt>
                <c:pt idx="156">
                  <c:v>2.4828704074025154E-2</c:v>
                </c:pt>
                <c:pt idx="157">
                  <c:v>1.9102441146969795E-2</c:v>
                </c:pt>
                <c:pt idx="158">
                  <c:v>1.3499150052666664E-2</c:v>
                </c:pt>
                <c:pt idx="159">
                  <c:v>7.7200471423566341E-3</c:v>
                </c:pt>
                <c:pt idx="160">
                  <c:v>6.5402672626078129E-3</c:v>
                </c:pt>
                <c:pt idx="161">
                  <c:v>6.1281905509531498E-3</c:v>
                </c:pt>
                <c:pt idx="162">
                  <c:v>6.5068923868238926E-3</c:v>
                </c:pt>
                <c:pt idx="163">
                  <c:v>2.5177034549415112E-3</c:v>
                </c:pt>
                <c:pt idx="164">
                  <c:v>-2.3886384442448616E-3</c:v>
                </c:pt>
                <c:pt idx="165">
                  <c:v>-7.1997414343059063E-3</c:v>
                </c:pt>
                <c:pt idx="166">
                  <c:v>-8.7097538635134697E-3</c:v>
                </c:pt>
                <c:pt idx="167">
                  <c:v>-6.038702093064785E-3</c:v>
                </c:pt>
                <c:pt idx="168">
                  <c:v>3.7817046977579594E-3</c:v>
                </c:pt>
                <c:pt idx="169">
                  <c:v>1.1327050626277924E-2</c:v>
                </c:pt>
                <c:pt idx="170">
                  <c:v>1.7076017335057259E-2</c:v>
                </c:pt>
                <c:pt idx="171">
                  <c:v>2.5048051029443741E-2</c:v>
                </c:pt>
                <c:pt idx="172">
                  <c:v>2.5766037404537201E-2</c:v>
                </c:pt>
                <c:pt idx="173">
                  <c:v>2.9160559177398682E-2</c:v>
                </c:pt>
                <c:pt idx="174">
                  <c:v>2.4072322994470596E-2</c:v>
                </c:pt>
                <c:pt idx="175">
                  <c:v>1.8151752650737762E-2</c:v>
                </c:pt>
                <c:pt idx="176">
                  <c:v>8.0519802868366241E-3</c:v>
                </c:pt>
                <c:pt idx="177">
                  <c:v>-8.6789019405841827E-4</c:v>
                </c:pt>
                <c:pt idx="178">
                  <c:v>-1.0075237601995468E-2</c:v>
                </c:pt>
                <c:pt idx="179">
                  <c:v>-1.1687638238072395E-2</c:v>
                </c:pt>
                <c:pt idx="180">
                  <c:v>-6.584756076335907E-3</c:v>
                </c:pt>
                <c:pt idx="181">
                  <c:v>6.8680383265018463E-5</c:v>
                </c:pt>
                <c:pt idx="182">
                  <c:v>9.4986679032444954E-3</c:v>
                </c:pt>
                <c:pt idx="183">
                  <c:v>1.5011824667453766E-2</c:v>
                </c:pt>
                <c:pt idx="184">
                  <c:v>1.6897609457373619E-2</c:v>
                </c:pt>
                <c:pt idx="185">
                  <c:v>2.0265378057956696E-2</c:v>
                </c:pt>
                <c:pt idx="186">
                  <c:v>2.0248599350452423E-2</c:v>
                </c:pt>
                <c:pt idx="187">
                  <c:v>1.8567653372883797E-2</c:v>
                </c:pt>
                <c:pt idx="188">
                  <c:v>1.8109856173396111E-2</c:v>
                </c:pt>
                <c:pt idx="189">
                  <c:v>1.9236363470554352E-2</c:v>
                </c:pt>
                <c:pt idx="190">
                  <c:v>1.5358269214630127E-2</c:v>
                </c:pt>
                <c:pt idx="191">
                  <c:v>1.7855441197752953E-2</c:v>
                </c:pt>
                <c:pt idx="192">
                  <c:v>1.428547315299511E-2</c:v>
                </c:pt>
                <c:pt idx="193">
                  <c:v>1.5228192321956158E-2</c:v>
                </c:pt>
                <c:pt idx="194">
                  <c:v>1.1541577987372875E-2</c:v>
                </c:pt>
                <c:pt idx="195">
                  <c:v>7.1368752978742123E-3</c:v>
                </c:pt>
                <c:pt idx="196">
                  <c:v>4.8593399114906788E-3</c:v>
                </c:pt>
                <c:pt idx="197">
                  <c:v>2.8436738066375256E-3</c:v>
                </c:pt>
                <c:pt idx="198">
                  <c:v>6.3252248801290989E-3</c:v>
                </c:pt>
                <c:pt idx="199">
                  <c:v>9.8264031112194061E-3</c:v>
                </c:pt>
                <c:pt idx="200">
                  <c:v>1.4928486198186874E-2</c:v>
                </c:pt>
                <c:pt idx="201">
                  <c:v>1.5777869150042534E-2</c:v>
                </c:pt>
                <c:pt idx="202">
                  <c:v>1.3039607554674149E-2</c:v>
                </c:pt>
                <c:pt idx="203">
                  <c:v>1.0036344639956951E-2</c:v>
                </c:pt>
                <c:pt idx="204">
                  <c:v>6.7151160910725594E-3</c:v>
                </c:pt>
                <c:pt idx="205">
                  <c:v>5.2684871479868889E-3</c:v>
                </c:pt>
                <c:pt idx="206">
                  <c:v>-1.1175069957971573E-3</c:v>
                </c:pt>
                <c:pt idx="207">
                  <c:v>-4.8745549283921719E-3</c:v>
                </c:pt>
                <c:pt idx="208">
                  <c:v>-5.4271607659757137E-3</c:v>
                </c:pt>
                <c:pt idx="209">
                  <c:v>-5.3418800234794617E-3</c:v>
                </c:pt>
                <c:pt idx="210">
                  <c:v>-2.4299183860421181E-4</c:v>
                </c:pt>
                <c:pt idx="211">
                  <c:v>3.9509148336946964E-3</c:v>
                </c:pt>
                <c:pt idx="212">
                  <c:v>9.3507394194602966E-3</c:v>
                </c:pt>
                <c:pt idx="213">
                  <c:v>9.9308416247367859E-3</c:v>
                </c:pt>
                <c:pt idx="214">
                  <c:v>8.0634318292140961E-3</c:v>
                </c:pt>
                <c:pt idx="215">
                  <c:v>4.2265737429261208E-3</c:v>
                </c:pt>
                <c:pt idx="216">
                  <c:v>3.5389456897974014E-3</c:v>
                </c:pt>
                <c:pt idx="217">
                  <c:v>4.5919972471892834E-3</c:v>
                </c:pt>
                <c:pt idx="218">
                  <c:v>3.0050198547542095E-3</c:v>
                </c:pt>
                <c:pt idx="219">
                  <c:v>1.0581452399492264E-2</c:v>
                </c:pt>
                <c:pt idx="220">
                  <c:v>1.0283444076776505E-2</c:v>
                </c:pt>
                <c:pt idx="221">
                  <c:v>1.2545919977128506E-2</c:v>
                </c:pt>
                <c:pt idx="222">
                  <c:v>7.2952313348650932E-3</c:v>
                </c:pt>
                <c:pt idx="223">
                  <c:v>8.5987653583288193E-3</c:v>
                </c:pt>
                <c:pt idx="224">
                  <c:v>7.9705249518156052E-3</c:v>
                </c:pt>
                <c:pt idx="225">
                  <c:v>7.5508109293878078E-3</c:v>
                </c:pt>
                <c:pt idx="226">
                  <c:v>5.2173496223986149E-3</c:v>
                </c:pt>
                <c:pt idx="227">
                  <c:v>1.9655078649520874E-3</c:v>
                </c:pt>
                <c:pt idx="228">
                  <c:v>2.5034663267433643E-3</c:v>
                </c:pt>
                <c:pt idx="229">
                  <c:v>-4.6878475695848465E-3</c:v>
                </c:pt>
                <c:pt idx="230">
                  <c:v>-8.3885760977864265E-3</c:v>
                </c:pt>
                <c:pt idx="231">
                  <c:v>-1.214289665222168E-2</c:v>
                </c:pt>
                <c:pt idx="232">
                  <c:v>-1.1619319207966328E-2</c:v>
                </c:pt>
                <c:pt idx="233">
                  <c:v>-1.8760377541184425E-2</c:v>
                </c:pt>
                <c:pt idx="234">
                  <c:v>-2.3994820192456245E-2</c:v>
                </c:pt>
                <c:pt idx="235">
                  <c:v>-2.624376118183136E-2</c:v>
                </c:pt>
                <c:pt idx="236">
                  <c:v>-2.8812380507588387E-2</c:v>
                </c:pt>
                <c:pt idx="237">
                  <c:v>-2.0190170034766197E-2</c:v>
                </c:pt>
                <c:pt idx="238">
                  <c:v>-1.2334112077951431E-2</c:v>
                </c:pt>
                <c:pt idx="239">
                  <c:v>-2.4159513413906097E-3</c:v>
                </c:pt>
                <c:pt idx="240">
                  <c:v>1.2046159245073795E-3</c:v>
                </c:pt>
                <c:pt idx="241">
                  <c:v>-4.2502898722887039E-3</c:v>
                </c:pt>
                <c:pt idx="242">
                  <c:v>-4.5349821448326111E-3</c:v>
                </c:pt>
                <c:pt idx="243">
                  <c:v>-1.4853421598672867E-2</c:v>
                </c:pt>
                <c:pt idx="244">
                  <c:v>-2.0479615777730942E-2</c:v>
                </c:pt>
                <c:pt idx="245">
                  <c:v>-2.0650055259466171E-2</c:v>
                </c:pt>
                <c:pt idx="246">
                  <c:v>-1.4152208343148232E-2</c:v>
                </c:pt>
                <c:pt idx="247">
                  <c:v>-7.5797704048454762E-3</c:v>
                </c:pt>
                <c:pt idx="248">
                  <c:v>-1.7221476882696152E-3</c:v>
                </c:pt>
                <c:pt idx="249">
                  <c:v>-1.5978016890585423E-3</c:v>
                </c:pt>
                <c:pt idx="250">
                  <c:v>-2.7509503997862339E-3</c:v>
                </c:pt>
                <c:pt idx="251">
                  <c:v>-4.7379536554217339E-3</c:v>
                </c:pt>
                <c:pt idx="252">
                  <c:v>-3.208500100299716E-3</c:v>
                </c:pt>
                <c:pt idx="253">
                  <c:v>-3.0543031170964241E-3</c:v>
                </c:pt>
                <c:pt idx="254">
                  <c:v>5.3423354402184486E-3</c:v>
                </c:pt>
                <c:pt idx="255">
                  <c:v>1.0025177150964737E-2</c:v>
                </c:pt>
                <c:pt idx="256">
                  <c:v>8.1670889630913734E-3</c:v>
                </c:pt>
                <c:pt idx="257">
                  <c:v>5.4738325998187065E-3</c:v>
                </c:pt>
                <c:pt idx="258">
                  <c:v>-2.993954811245203E-3</c:v>
                </c:pt>
                <c:pt idx="259">
                  <c:v>-1.4643417671322823E-2</c:v>
                </c:pt>
                <c:pt idx="260">
                  <c:v>-2.4414556100964546E-2</c:v>
                </c:pt>
                <c:pt idx="261">
                  <c:v>-2.9049891978502274E-2</c:v>
                </c:pt>
                <c:pt idx="262">
                  <c:v>-2.2194115445017815E-2</c:v>
                </c:pt>
                <c:pt idx="263">
                  <c:v>-1.2557940557599068E-2</c:v>
                </c:pt>
                <c:pt idx="264">
                  <c:v>-1.1239409446716309E-2</c:v>
                </c:pt>
                <c:pt idx="265">
                  <c:v>-1.4886667020618916E-2</c:v>
                </c:pt>
                <c:pt idx="266">
                  <c:v>-2.5455953553318977E-2</c:v>
                </c:pt>
                <c:pt idx="267">
                  <c:v>-3.3524699509143829E-2</c:v>
                </c:pt>
                <c:pt idx="268">
                  <c:v>-3.7485089153051376E-2</c:v>
                </c:pt>
                <c:pt idx="269">
                  <c:v>-3.1411357223987579E-2</c:v>
                </c:pt>
                <c:pt idx="270">
                  <c:v>-1.5443844720721245E-2</c:v>
                </c:pt>
                <c:pt idx="271">
                  <c:v>-5.5314647033810616E-4</c:v>
                </c:pt>
                <c:pt idx="272">
                  <c:v>1.6441283747553825E-2</c:v>
                </c:pt>
                <c:pt idx="273">
                  <c:v>2.1559190005064011E-2</c:v>
                </c:pt>
                <c:pt idx="274">
                  <c:v>2.5062577798962593E-2</c:v>
                </c:pt>
                <c:pt idx="275">
                  <c:v>3.0307071283459663E-2</c:v>
                </c:pt>
                <c:pt idx="276">
                  <c:v>2.9983764514327049E-2</c:v>
                </c:pt>
                <c:pt idx="277">
                  <c:v>2.8078846633434296E-2</c:v>
                </c:pt>
                <c:pt idx="278">
                  <c:v>2.6894807815551758E-2</c:v>
                </c:pt>
                <c:pt idx="279">
                  <c:v>1.5309257432818413E-2</c:v>
                </c:pt>
                <c:pt idx="280">
                  <c:v>2.2845356725156307E-3</c:v>
                </c:pt>
                <c:pt idx="281">
                  <c:v>-1.4393860474228859E-2</c:v>
                </c:pt>
                <c:pt idx="282">
                  <c:v>-2.6633482426404953E-2</c:v>
                </c:pt>
                <c:pt idx="283">
                  <c:v>-2.8644045814871788E-2</c:v>
                </c:pt>
                <c:pt idx="284">
                  <c:v>-2.4439714848995209E-2</c:v>
                </c:pt>
                <c:pt idx="285">
                  <c:v>-2.0306382328271866E-2</c:v>
                </c:pt>
                <c:pt idx="286">
                  <c:v>-1.1741122230887413E-2</c:v>
                </c:pt>
                <c:pt idx="287">
                  <c:v>-5.4705706425011158E-3</c:v>
                </c:pt>
                <c:pt idx="288">
                  <c:v>9.7694247961044312E-4</c:v>
                </c:pt>
                <c:pt idx="289">
                  <c:v>-8.2978745922446251E-4</c:v>
                </c:pt>
                <c:pt idx="290">
                  <c:v>-2.8127771802246571E-3</c:v>
                </c:pt>
                <c:pt idx="291">
                  <c:v>-6.7794295027852058E-3</c:v>
                </c:pt>
                <c:pt idx="292">
                  <c:v>-1.104714535176754E-2</c:v>
                </c:pt>
                <c:pt idx="293">
                  <c:v>-1.2126589193940163E-2</c:v>
                </c:pt>
                <c:pt idx="294">
                  <c:v>-8.0234566703438759E-3</c:v>
                </c:pt>
                <c:pt idx="295">
                  <c:v>-1.4979951083660126E-4</c:v>
                </c:pt>
                <c:pt idx="296">
                  <c:v>4.5749149285256863E-3</c:v>
                </c:pt>
                <c:pt idx="297">
                  <c:v>1.3981485739350319E-2</c:v>
                </c:pt>
                <c:pt idx="298">
                  <c:v>1.4504263177514076E-2</c:v>
                </c:pt>
                <c:pt idx="299">
                  <c:v>1.2403501197695732E-2</c:v>
                </c:pt>
                <c:pt idx="300">
                  <c:v>5.3325421176850796E-3</c:v>
                </c:pt>
                <c:pt idx="301">
                  <c:v>1.5254095196723938E-3</c:v>
                </c:pt>
                <c:pt idx="302">
                  <c:v>-9.0864887461066246E-3</c:v>
                </c:pt>
                <c:pt idx="303">
                  <c:v>-1.645885594189167E-2</c:v>
                </c:pt>
                <c:pt idx="304">
                  <c:v>-2.145468071103096E-2</c:v>
                </c:pt>
                <c:pt idx="305">
                  <c:v>-2.1231157705187798E-2</c:v>
                </c:pt>
                <c:pt idx="306">
                  <c:v>-2.0252445712685585E-2</c:v>
                </c:pt>
                <c:pt idx="307">
                  <c:v>-2.0228825509548187E-2</c:v>
                </c:pt>
                <c:pt idx="308">
                  <c:v>-2.3229409009218216E-2</c:v>
                </c:pt>
                <c:pt idx="309">
                  <c:v>-3.0993243679404259E-2</c:v>
                </c:pt>
                <c:pt idx="310">
                  <c:v>-3.526948019862175E-2</c:v>
                </c:pt>
                <c:pt idx="311">
                  <c:v>-4.1233114898204803E-2</c:v>
                </c:pt>
                <c:pt idx="312">
                  <c:v>-3.8125470280647278E-2</c:v>
                </c:pt>
                <c:pt idx="313">
                  <c:v>-3.3071491867303848E-2</c:v>
                </c:pt>
                <c:pt idx="314">
                  <c:v>-2.7875132858753204E-2</c:v>
                </c:pt>
                <c:pt idx="315">
                  <c:v>-1.8880603834986687E-2</c:v>
                </c:pt>
                <c:pt idx="316">
                  <c:v>-1.7498422414064407E-2</c:v>
                </c:pt>
                <c:pt idx="317">
                  <c:v>-1.0891087353229523E-2</c:v>
                </c:pt>
                <c:pt idx="318">
                  <c:v>-1.1845830827951431E-2</c:v>
                </c:pt>
                <c:pt idx="319">
                  <c:v>-1.4259533956646919E-2</c:v>
                </c:pt>
                <c:pt idx="320">
                  <c:v>-1.6670228913426399E-2</c:v>
                </c:pt>
                <c:pt idx="321">
                  <c:v>-1.7295395955443382E-2</c:v>
                </c:pt>
                <c:pt idx="322">
                  <c:v>-1.5512143261730671E-2</c:v>
                </c:pt>
                <c:pt idx="323">
                  <c:v>-1.2501666322350502E-2</c:v>
                </c:pt>
                <c:pt idx="324">
                  <c:v>-1.173813734203577E-2</c:v>
                </c:pt>
                <c:pt idx="325">
                  <c:v>-6.9704204797744751E-3</c:v>
                </c:pt>
                <c:pt idx="326">
                  <c:v>-5.7152728550136089E-3</c:v>
                </c:pt>
                <c:pt idx="327">
                  <c:v>-7.9481033608317375E-3</c:v>
                </c:pt>
                <c:pt idx="328">
                  <c:v>-1.0425375774502754E-2</c:v>
                </c:pt>
                <c:pt idx="329">
                  <c:v>-1.2890525162220001E-2</c:v>
                </c:pt>
                <c:pt idx="330">
                  <c:v>-1.3084136880934238E-2</c:v>
                </c:pt>
                <c:pt idx="331">
                  <c:v>-8.5685644298791885E-3</c:v>
                </c:pt>
                <c:pt idx="332">
                  <c:v>-8.9121125638484955E-3</c:v>
                </c:pt>
                <c:pt idx="333">
                  <c:v>-7.8813675791025162E-3</c:v>
                </c:pt>
                <c:pt idx="334">
                  <c:v>-8.7394379079341888E-3</c:v>
                </c:pt>
                <c:pt idx="335">
                  <c:v>-9.9349115043878555E-3</c:v>
                </c:pt>
                <c:pt idx="336">
                  <c:v>-6.4432406798005104E-3</c:v>
                </c:pt>
                <c:pt idx="337">
                  <c:v>-7.3963040485978127E-3</c:v>
                </c:pt>
                <c:pt idx="338">
                  <c:v>-1.1699173599481583E-2</c:v>
                </c:pt>
                <c:pt idx="339">
                  <c:v>-1.6036683693528175E-2</c:v>
                </c:pt>
                <c:pt idx="340">
                  <c:v>-1.2445411644876003E-2</c:v>
                </c:pt>
                <c:pt idx="341">
                  <c:v>-1.4237431809306145E-2</c:v>
                </c:pt>
                <c:pt idx="342">
                  <c:v>-1.9791454076766968E-2</c:v>
                </c:pt>
                <c:pt idx="343">
                  <c:v>-2.1049655973911285E-2</c:v>
                </c:pt>
                <c:pt idx="344">
                  <c:v>-2.3771937936544418E-2</c:v>
                </c:pt>
                <c:pt idx="345">
                  <c:v>-1.9478609785437584E-2</c:v>
                </c:pt>
                <c:pt idx="346">
                  <c:v>-1.7680177465081215E-2</c:v>
                </c:pt>
                <c:pt idx="347">
                  <c:v>-1.3314723968505859E-2</c:v>
                </c:pt>
                <c:pt idx="348">
                  <c:v>-5.4171201772987843E-3</c:v>
                </c:pt>
                <c:pt idx="349">
                  <c:v>-7.964172400534153E-4</c:v>
                </c:pt>
                <c:pt idx="350">
                  <c:v>3.2891384325921535E-3</c:v>
                </c:pt>
                <c:pt idx="351">
                  <c:v>1.2453529052436352E-3</c:v>
                </c:pt>
                <c:pt idx="352">
                  <c:v>1.4384323731064796E-3</c:v>
                </c:pt>
                <c:pt idx="353">
                  <c:v>1.6426905058324337E-3</c:v>
                </c:pt>
                <c:pt idx="354">
                  <c:v>1.4224466867744923E-3</c:v>
                </c:pt>
                <c:pt idx="355">
                  <c:v>-2.5161837693303823E-3</c:v>
                </c:pt>
                <c:pt idx="356">
                  <c:v>-5.5979937314987183E-3</c:v>
                </c:pt>
                <c:pt idx="357">
                  <c:v>-1.3374052941799164E-2</c:v>
                </c:pt>
                <c:pt idx="358">
                  <c:v>-2.4096738547086716E-2</c:v>
                </c:pt>
                <c:pt idx="359">
                  <c:v>-2.9529301449656487E-2</c:v>
                </c:pt>
                <c:pt idx="360">
                  <c:v>-2.9236353933811188E-2</c:v>
                </c:pt>
                <c:pt idx="361">
                  <c:v>-2.382032573223114E-2</c:v>
                </c:pt>
                <c:pt idx="362">
                  <c:v>-1.7263889312744141E-2</c:v>
                </c:pt>
                <c:pt idx="363">
                  <c:v>-8.4424754604697227E-3</c:v>
                </c:pt>
                <c:pt idx="364">
                  <c:v>-4.674102645367384E-3</c:v>
                </c:pt>
                <c:pt idx="365">
                  <c:v>-1.747532282024622E-3</c:v>
                </c:pt>
                <c:pt idx="366">
                  <c:v>-3.1155580654740334E-4</c:v>
                </c:pt>
                <c:pt idx="367">
                  <c:v>2.4643181823194027E-3</c:v>
                </c:pt>
                <c:pt idx="368">
                  <c:v>8.9797414839267731E-3</c:v>
                </c:pt>
                <c:pt idx="369">
                  <c:v>1.5001596882939339E-2</c:v>
                </c:pt>
                <c:pt idx="370">
                  <c:v>2.1352171897888184E-2</c:v>
                </c:pt>
                <c:pt idx="371">
                  <c:v>1.8675511702895164E-2</c:v>
                </c:pt>
                <c:pt idx="372">
                  <c:v>1.5306612476706505E-2</c:v>
                </c:pt>
                <c:pt idx="373">
                  <c:v>9.8637249320745468E-3</c:v>
                </c:pt>
                <c:pt idx="374">
                  <c:v>2.598887775093317E-3</c:v>
                </c:pt>
                <c:pt idx="375">
                  <c:v>-2.5155395269393921E-4</c:v>
                </c:pt>
                <c:pt idx="376">
                  <c:v>2.7607469819486141E-3</c:v>
                </c:pt>
                <c:pt idx="377">
                  <c:v>6.1977407895028591E-3</c:v>
                </c:pt>
                <c:pt idx="378">
                  <c:v>1.1171992868185043E-2</c:v>
                </c:pt>
                <c:pt idx="379">
                  <c:v>1.4788605272769928E-2</c:v>
                </c:pt>
                <c:pt idx="380">
                  <c:v>1.9217442721128464E-2</c:v>
                </c:pt>
                <c:pt idx="381">
                  <c:v>1.5987418591976166E-2</c:v>
                </c:pt>
                <c:pt idx="382">
                  <c:v>1.1927963234484196E-2</c:v>
                </c:pt>
                <c:pt idx="383">
                  <c:v>3.7181954830884933E-3</c:v>
                </c:pt>
                <c:pt idx="384">
                  <c:v>-4.0843342430889606E-3</c:v>
                </c:pt>
                <c:pt idx="385">
                  <c:v>-1.0662782937288284E-2</c:v>
                </c:pt>
                <c:pt idx="386">
                  <c:v>-1.9262395799160004E-2</c:v>
                </c:pt>
                <c:pt idx="387">
                  <c:v>-2.825557254254818E-2</c:v>
                </c:pt>
                <c:pt idx="388">
                  <c:v>-3.4418925642967224E-2</c:v>
                </c:pt>
                <c:pt idx="389">
                  <c:v>-3.4990891814231873E-2</c:v>
                </c:pt>
                <c:pt idx="390">
                  <c:v>-2.6666382327675819E-2</c:v>
                </c:pt>
                <c:pt idx="391">
                  <c:v>-1.537765096873045E-2</c:v>
                </c:pt>
                <c:pt idx="392">
                  <c:v>4.9454635009169579E-3</c:v>
                </c:pt>
                <c:pt idx="393">
                  <c:v>2.1997598931193352E-2</c:v>
                </c:pt>
                <c:pt idx="394">
                  <c:v>3.7825562059879303E-2</c:v>
                </c:pt>
                <c:pt idx="395">
                  <c:v>4.8553250730037689E-2</c:v>
                </c:pt>
                <c:pt idx="396">
                  <c:v>4.8535406589508057E-2</c:v>
                </c:pt>
                <c:pt idx="397">
                  <c:v>4.4943537563085556E-2</c:v>
                </c:pt>
                <c:pt idx="398">
                  <c:v>3.8147684186697006E-2</c:v>
                </c:pt>
                <c:pt idx="399">
                  <c:v>3.0628945678472519E-2</c:v>
                </c:pt>
                <c:pt idx="400">
                  <c:v>1.6954677179455757E-2</c:v>
                </c:pt>
                <c:pt idx="401">
                  <c:v>7.4480967596173286E-3</c:v>
                </c:pt>
                <c:pt idx="402">
                  <c:v>-2.3914847988635302E-3</c:v>
                </c:pt>
                <c:pt idx="403">
                  <c:v>-6.8828808143734932E-3</c:v>
                </c:pt>
                <c:pt idx="404">
                  <c:v>-3.3376808278262615E-3</c:v>
                </c:pt>
                <c:pt idx="405">
                  <c:v>9.7706448286771774E-4</c:v>
                </c:pt>
                <c:pt idx="406">
                  <c:v>5.0626196898519993E-3</c:v>
                </c:pt>
                <c:pt idx="407">
                  <c:v>2.8203888796269894E-3</c:v>
                </c:pt>
                <c:pt idx="408">
                  <c:v>1.4581819996237755E-3</c:v>
                </c:pt>
                <c:pt idx="409">
                  <c:v>-1.8986721988767385E-3</c:v>
                </c:pt>
                <c:pt idx="410">
                  <c:v>-7.9099591821432114E-3</c:v>
                </c:pt>
                <c:pt idx="411">
                  <c:v>-1.1515656486153603E-2</c:v>
                </c:pt>
                <c:pt idx="412">
                  <c:v>-8.1957597285509109E-3</c:v>
                </c:pt>
                <c:pt idx="413">
                  <c:v>-3.874925896525383E-3</c:v>
                </c:pt>
                <c:pt idx="414">
                  <c:v>5.7079261168837547E-3</c:v>
                </c:pt>
                <c:pt idx="415">
                  <c:v>7.7355974353849888E-3</c:v>
                </c:pt>
                <c:pt idx="416">
                  <c:v>1.12773347645998E-2</c:v>
                </c:pt>
                <c:pt idx="417">
                  <c:v>1.4100857079029083E-2</c:v>
                </c:pt>
                <c:pt idx="418">
                  <c:v>1.7306502908468246E-2</c:v>
                </c:pt>
                <c:pt idx="419">
                  <c:v>1.5374502167105675E-2</c:v>
                </c:pt>
                <c:pt idx="420">
                  <c:v>1.2620527297258377E-2</c:v>
                </c:pt>
                <c:pt idx="421">
                  <c:v>1.0895330458879471E-2</c:v>
                </c:pt>
                <c:pt idx="422">
                  <c:v>1.1921979486942291E-2</c:v>
                </c:pt>
                <c:pt idx="423">
                  <c:v>1.2450476177036762E-2</c:v>
                </c:pt>
                <c:pt idx="424">
                  <c:v>1.351813692599535E-2</c:v>
                </c:pt>
                <c:pt idx="425">
                  <c:v>1.1743146926164627E-2</c:v>
                </c:pt>
                <c:pt idx="426">
                  <c:v>1.2259000912308693E-2</c:v>
                </c:pt>
                <c:pt idx="427">
                  <c:v>1.1705329641699791E-2</c:v>
                </c:pt>
                <c:pt idx="428">
                  <c:v>1.3991121202707291E-2</c:v>
                </c:pt>
                <c:pt idx="429">
                  <c:v>1.1403216049075127E-2</c:v>
                </c:pt>
                <c:pt idx="430">
                  <c:v>1.3801125809550285E-2</c:v>
                </c:pt>
                <c:pt idx="431">
                  <c:v>1.1647326871752739E-2</c:v>
                </c:pt>
                <c:pt idx="432">
                  <c:v>1.4639655128121376E-2</c:v>
                </c:pt>
                <c:pt idx="433">
                  <c:v>1.5891261398792267E-2</c:v>
                </c:pt>
                <c:pt idx="434">
                  <c:v>1.4806291088461876E-2</c:v>
                </c:pt>
                <c:pt idx="435">
                  <c:v>1.139004435390234E-2</c:v>
                </c:pt>
                <c:pt idx="436">
                  <c:v>7.8254034742712975E-3</c:v>
                </c:pt>
                <c:pt idx="437">
                  <c:v>5.205898080021143E-3</c:v>
                </c:pt>
                <c:pt idx="438">
                  <c:v>5.0048292614519596E-3</c:v>
                </c:pt>
                <c:pt idx="439">
                  <c:v>1.0926299728453159E-3</c:v>
                </c:pt>
                <c:pt idx="440">
                  <c:v>1.7714696004986763E-3</c:v>
                </c:pt>
                <c:pt idx="441">
                  <c:v>7.8062284737825394E-3</c:v>
                </c:pt>
                <c:pt idx="442">
                  <c:v>1.2246250174939632E-2</c:v>
                </c:pt>
                <c:pt idx="443">
                  <c:v>1.8186002969741821E-2</c:v>
                </c:pt>
                <c:pt idx="444">
                  <c:v>1.9316514953970909E-2</c:v>
                </c:pt>
                <c:pt idx="445">
                  <c:v>1.5887551009654999E-2</c:v>
                </c:pt>
                <c:pt idx="446">
                  <c:v>1.2295746244490147E-2</c:v>
                </c:pt>
                <c:pt idx="447">
                  <c:v>9.1740954667329788E-4</c:v>
                </c:pt>
                <c:pt idx="448">
                  <c:v>-3.2911836169660091E-3</c:v>
                </c:pt>
                <c:pt idx="449">
                  <c:v>1.2370971962809563E-3</c:v>
                </c:pt>
                <c:pt idx="450">
                  <c:v>-3.3139786683022976E-3</c:v>
                </c:pt>
                <c:pt idx="451">
                  <c:v>2.8333291411399841E-3</c:v>
                </c:pt>
                <c:pt idx="452">
                  <c:v>2.2362484596669674E-3</c:v>
                </c:pt>
                <c:pt idx="453">
                  <c:v>2.8423429466784E-3</c:v>
                </c:pt>
                <c:pt idx="454">
                  <c:v>3.666325006633997E-3</c:v>
                </c:pt>
                <c:pt idx="455">
                  <c:v>6.1531844548881054E-3</c:v>
                </c:pt>
                <c:pt idx="456">
                  <c:v>2.829293254762888E-3</c:v>
                </c:pt>
                <c:pt idx="457">
                  <c:v>1.0325806215405464E-3</c:v>
                </c:pt>
                <c:pt idx="458">
                  <c:v>-2.367211040109396E-3</c:v>
                </c:pt>
                <c:pt idx="459">
                  <c:v>1.4883913099765778E-3</c:v>
                </c:pt>
                <c:pt idx="460">
                  <c:v>4.9560931511223316E-3</c:v>
                </c:pt>
                <c:pt idx="461">
                  <c:v>9.8106469959020615E-3</c:v>
                </c:pt>
                <c:pt idx="462">
                  <c:v>1.0712660849094391E-2</c:v>
                </c:pt>
                <c:pt idx="463">
                  <c:v>1.3312460854649544E-2</c:v>
                </c:pt>
                <c:pt idx="464">
                  <c:v>8.4649762138724327E-3</c:v>
                </c:pt>
                <c:pt idx="465">
                  <c:v>3.0238484032452106E-3</c:v>
                </c:pt>
                <c:pt idx="466">
                  <c:v>3.9990977384150028E-3</c:v>
                </c:pt>
                <c:pt idx="467">
                  <c:v>1.1100070551037788E-2</c:v>
                </c:pt>
                <c:pt idx="468">
                  <c:v>1.1555738747119904E-2</c:v>
                </c:pt>
                <c:pt idx="469">
                  <c:v>1.4824068173766136E-2</c:v>
                </c:pt>
                <c:pt idx="470">
                  <c:v>1.6789481043815613E-2</c:v>
                </c:pt>
                <c:pt idx="471">
                  <c:v>1.4922522008419037E-2</c:v>
                </c:pt>
                <c:pt idx="472">
                  <c:v>8.692057803273201E-3</c:v>
                </c:pt>
                <c:pt idx="473">
                  <c:v>1.0041996836662292E-2</c:v>
                </c:pt>
                <c:pt idx="474">
                  <c:v>1.7025338485836983E-2</c:v>
                </c:pt>
                <c:pt idx="475">
                  <c:v>2.5673191994428635E-2</c:v>
                </c:pt>
                <c:pt idx="476">
                  <c:v>2.9735846444964409E-2</c:v>
                </c:pt>
                <c:pt idx="477">
                  <c:v>2.7320504188537598E-2</c:v>
                </c:pt>
                <c:pt idx="478">
                  <c:v>2.1270599216222763E-2</c:v>
                </c:pt>
                <c:pt idx="479">
                  <c:v>1.7111130058765411E-2</c:v>
                </c:pt>
                <c:pt idx="480">
                  <c:v>8.0081792548298836E-3</c:v>
                </c:pt>
                <c:pt idx="481">
                  <c:v>6.7117749713361263E-3</c:v>
                </c:pt>
                <c:pt idx="482">
                  <c:v>8.6944978684186935E-3</c:v>
                </c:pt>
                <c:pt idx="483">
                  <c:v>7.3651517741382122E-3</c:v>
                </c:pt>
                <c:pt idx="484">
                  <c:v>1.1571614071726799E-2</c:v>
                </c:pt>
                <c:pt idx="485">
                  <c:v>1.1682625859975815E-2</c:v>
                </c:pt>
                <c:pt idx="486">
                  <c:v>1.2449882924556732E-2</c:v>
                </c:pt>
                <c:pt idx="487">
                  <c:v>1.5959292650222778E-2</c:v>
                </c:pt>
                <c:pt idx="488">
                  <c:v>1.838250458240509E-2</c:v>
                </c:pt>
                <c:pt idx="489">
                  <c:v>1.8011543899774551E-2</c:v>
                </c:pt>
                <c:pt idx="490">
                  <c:v>2.0000392571091652E-2</c:v>
                </c:pt>
                <c:pt idx="491">
                  <c:v>2.6218362152576447E-2</c:v>
                </c:pt>
                <c:pt idx="492">
                  <c:v>3.2573465257883072E-2</c:v>
                </c:pt>
                <c:pt idx="493">
                  <c:v>3.6866195499897003E-2</c:v>
                </c:pt>
                <c:pt idx="494">
                  <c:v>3.2381162047386169E-2</c:v>
                </c:pt>
                <c:pt idx="495">
                  <c:v>2.6800412684679031E-2</c:v>
                </c:pt>
                <c:pt idx="496">
                  <c:v>1.6995716840028763E-2</c:v>
                </c:pt>
                <c:pt idx="497">
                  <c:v>1.6460847109556198E-2</c:v>
                </c:pt>
                <c:pt idx="498">
                  <c:v>1.3796355575323105E-2</c:v>
                </c:pt>
                <c:pt idx="499">
                  <c:v>1.4643449336290359E-2</c:v>
                </c:pt>
                <c:pt idx="500">
                  <c:v>1.6085552051663399E-2</c:v>
                </c:pt>
                <c:pt idx="501">
                  <c:v>9.2829512432217598E-3</c:v>
                </c:pt>
                <c:pt idx="502">
                  <c:v>4.7161625698208809E-3</c:v>
                </c:pt>
                <c:pt idx="503">
                  <c:v>-3.2370197586715221E-3</c:v>
                </c:pt>
                <c:pt idx="504">
                  <c:v>-9.5353955402970314E-3</c:v>
                </c:pt>
                <c:pt idx="505">
                  <c:v>-9.1623663902282715E-3</c:v>
                </c:pt>
                <c:pt idx="506">
                  <c:v>-1.270490325987339E-2</c:v>
                </c:pt>
                <c:pt idx="507">
                  <c:v>-1.752401702105999E-2</c:v>
                </c:pt>
                <c:pt idx="508">
                  <c:v>-1.439720019698143E-2</c:v>
                </c:pt>
                <c:pt idx="509">
                  <c:v>-1.3970028609037399E-2</c:v>
                </c:pt>
                <c:pt idx="510">
                  <c:v>-1.8683496862649918E-2</c:v>
                </c:pt>
                <c:pt idx="511">
                  <c:v>-2.1964302286505699E-2</c:v>
                </c:pt>
                <c:pt idx="512">
                  <c:v>-2.9403043910861015E-2</c:v>
                </c:pt>
                <c:pt idx="513">
                  <c:v>-3.5471528768539429E-2</c:v>
                </c:pt>
                <c:pt idx="514">
                  <c:v>-3.5729054361581802E-2</c:v>
                </c:pt>
                <c:pt idx="515">
                  <c:v>-3.1248733401298523E-2</c:v>
                </c:pt>
                <c:pt idx="516">
                  <c:v>-2.5272868573665619E-2</c:v>
                </c:pt>
                <c:pt idx="517">
                  <c:v>-1.7231050878763199E-2</c:v>
                </c:pt>
                <c:pt idx="518">
                  <c:v>-5.6095481850206852E-3</c:v>
                </c:pt>
                <c:pt idx="519">
                  <c:v>3.3490695059299469E-3</c:v>
                </c:pt>
                <c:pt idx="520">
                  <c:v>1.4293329790234566E-2</c:v>
                </c:pt>
                <c:pt idx="521">
                  <c:v>1.380470022559166E-2</c:v>
                </c:pt>
                <c:pt idx="522">
                  <c:v>1.7131786793470383E-2</c:v>
                </c:pt>
                <c:pt idx="523">
                  <c:v>2.1887635812163353E-2</c:v>
                </c:pt>
                <c:pt idx="524">
                  <c:v>2.8017433360219002E-2</c:v>
                </c:pt>
                <c:pt idx="525">
                  <c:v>2.9626687988638878E-2</c:v>
                </c:pt>
                <c:pt idx="526">
                  <c:v>2.5615166872739792E-2</c:v>
                </c:pt>
                <c:pt idx="527">
                  <c:v>1.7631456255912781E-2</c:v>
                </c:pt>
                <c:pt idx="528">
                  <c:v>1.1481151916086674E-2</c:v>
                </c:pt>
                <c:pt idx="529">
                  <c:v>4.4379169121384621E-3</c:v>
                </c:pt>
                <c:pt idx="530">
                  <c:v>-3.1331838108599186E-3</c:v>
                </c:pt>
                <c:pt idx="531">
                  <c:v>-1.2401404790580273E-2</c:v>
                </c:pt>
                <c:pt idx="532">
                  <c:v>-2.9290108010172844E-2</c:v>
                </c:pt>
                <c:pt idx="533">
                  <c:v>-4.5268885791301727E-2</c:v>
                </c:pt>
                <c:pt idx="534">
                  <c:v>-5.4799806326627731E-2</c:v>
                </c:pt>
                <c:pt idx="535">
                  <c:v>-5.6705713272094727E-2</c:v>
                </c:pt>
                <c:pt idx="536">
                  <c:v>-5.0401214510202408E-2</c:v>
                </c:pt>
                <c:pt idx="537">
                  <c:v>-4.1141029447317123E-2</c:v>
                </c:pt>
                <c:pt idx="538">
                  <c:v>-3.0850840732455254E-2</c:v>
                </c:pt>
                <c:pt idx="539">
                  <c:v>-2.4979963898658752E-2</c:v>
                </c:pt>
                <c:pt idx="540">
                  <c:v>-1.9616888836026192E-2</c:v>
                </c:pt>
                <c:pt idx="541">
                  <c:v>-1.7239708453416824E-2</c:v>
                </c:pt>
                <c:pt idx="542">
                  <c:v>-1.8381938338279724E-2</c:v>
                </c:pt>
                <c:pt idx="543">
                  <c:v>-2.6543650776147842E-2</c:v>
                </c:pt>
                <c:pt idx="544">
                  <c:v>-2.6119142770767212E-2</c:v>
                </c:pt>
                <c:pt idx="545">
                  <c:v>-3.1395137310028076E-2</c:v>
                </c:pt>
                <c:pt idx="546">
                  <c:v>-3.0953852459788322E-2</c:v>
                </c:pt>
                <c:pt idx="547">
                  <c:v>-3.1811259686946869E-2</c:v>
                </c:pt>
                <c:pt idx="548">
                  <c:v>-2.9107086360454559E-2</c:v>
                </c:pt>
                <c:pt idx="549">
                  <c:v>-2.4896981194615364E-2</c:v>
                </c:pt>
                <c:pt idx="550">
                  <c:v>-2.5045320391654968E-2</c:v>
                </c:pt>
                <c:pt idx="551">
                  <c:v>-1.7703188583254814E-2</c:v>
                </c:pt>
                <c:pt idx="552">
                  <c:v>-9.7571145743131638E-3</c:v>
                </c:pt>
                <c:pt idx="553">
                  <c:v>-4.571977537125349E-3</c:v>
                </c:pt>
                <c:pt idx="554">
                  <c:v>-1.3314869254827499E-2</c:v>
                </c:pt>
                <c:pt idx="555">
                  <c:v>-2.3843960836529732E-2</c:v>
                </c:pt>
                <c:pt idx="556">
                  <c:v>-3.4474235028028488E-2</c:v>
                </c:pt>
                <c:pt idx="557">
                  <c:v>-3.9020292460918427E-2</c:v>
                </c:pt>
                <c:pt idx="558">
                  <c:v>-4.3750599026679993E-2</c:v>
                </c:pt>
                <c:pt idx="559">
                  <c:v>-4.2804475873708725E-2</c:v>
                </c:pt>
                <c:pt idx="560">
                  <c:v>-4.2036950588226318E-2</c:v>
                </c:pt>
                <c:pt idx="561">
                  <c:v>-3.3055894076824188E-2</c:v>
                </c:pt>
                <c:pt idx="562">
                  <c:v>-2.0583778619766235E-2</c:v>
                </c:pt>
                <c:pt idx="563">
                  <c:v>-1.3347825035452843E-2</c:v>
                </c:pt>
                <c:pt idx="564">
                  <c:v>-1.5993408858776093E-2</c:v>
                </c:pt>
                <c:pt idx="565">
                  <c:v>-3.5866964608430862E-2</c:v>
                </c:pt>
                <c:pt idx="566">
                  <c:v>-6.1599493026733398E-2</c:v>
                </c:pt>
                <c:pt idx="567">
                  <c:v>-8.4278300404548645E-2</c:v>
                </c:pt>
                <c:pt idx="568">
                  <c:v>-0.10461979359388351</c:v>
                </c:pt>
                <c:pt idx="569">
                  <c:v>-0.12446002662181854</c:v>
                </c:pt>
                <c:pt idx="570">
                  <c:v>-0.16746608912944794</c:v>
                </c:pt>
                <c:pt idx="571">
                  <c:v>-0.21175584197044373</c:v>
                </c:pt>
                <c:pt idx="572">
                  <c:v>-0.25631082057952881</c:v>
                </c:pt>
                <c:pt idx="573">
                  <c:v>-0.29631078243255615</c:v>
                </c:pt>
                <c:pt idx="574">
                  <c:v>-0.3015015721321106</c:v>
                </c:pt>
                <c:pt idx="575">
                  <c:v>-0.27685895562171936</c:v>
                </c:pt>
                <c:pt idx="576">
                  <c:v>-0.22664955258369446</c:v>
                </c:pt>
                <c:pt idx="577">
                  <c:v>-0.16266047954559326</c:v>
                </c:pt>
                <c:pt idx="578">
                  <c:v>-0.10134413093328476</c:v>
                </c:pt>
                <c:pt idx="579">
                  <c:v>-5.2291873842477798E-2</c:v>
                </c:pt>
                <c:pt idx="580">
                  <c:v>-1.6967970877885818E-2</c:v>
                </c:pt>
                <c:pt idx="581">
                  <c:v>1.2199708260595798E-2</c:v>
                </c:pt>
                <c:pt idx="582">
                  <c:v>1.952526718378067E-2</c:v>
                </c:pt>
                <c:pt idx="583">
                  <c:v>1.8491201102733612E-2</c:v>
                </c:pt>
                <c:pt idx="584">
                  <c:v>1.1352332308888435E-2</c:v>
                </c:pt>
                <c:pt idx="585">
                  <c:v>6.5772249363362789E-3</c:v>
                </c:pt>
                <c:pt idx="586">
                  <c:v>1.2761084362864494E-2</c:v>
                </c:pt>
                <c:pt idx="587">
                  <c:v>1.562256645411253E-2</c:v>
                </c:pt>
                <c:pt idx="588">
                  <c:v>1.3230516575276852E-2</c:v>
                </c:pt>
                <c:pt idx="589">
                  <c:v>-2.2621180396527052E-3</c:v>
                </c:pt>
                <c:pt idx="590">
                  <c:v>-2.2468585520982742E-2</c:v>
                </c:pt>
                <c:pt idx="591">
                  <c:v>-3.5954881459474564E-2</c:v>
                </c:pt>
                <c:pt idx="592">
                  <c:v>-3.010471910238266E-2</c:v>
                </c:pt>
                <c:pt idx="593">
                  <c:v>-1.1713942512869835E-2</c:v>
                </c:pt>
                <c:pt idx="594">
                  <c:v>2.0873825997114182E-2</c:v>
                </c:pt>
                <c:pt idx="595">
                  <c:v>6.7699946463108063E-2</c:v>
                </c:pt>
                <c:pt idx="596">
                  <c:v>0.11427091062068939</c:v>
                </c:pt>
                <c:pt idx="597">
                  <c:v>0.16451650857925415</c:v>
                </c:pt>
                <c:pt idx="598">
                  <c:v>0.20693907141685486</c:v>
                </c:pt>
                <c:pt idx="599">
                  <c:v>0.22687152028083801</c:v>
                </c:pt>
                <c:pt idx="600">
                  <c:v>0.21026217937469482</c:v>
                </c:pt>
                <c:pt idx="601">
                  <c:v>0.15924710035324097</c:v>
                </c:pt>
                <c:pt idx="602">
                  <c:v>9.8118230700492859E-2</c:v>
                </c:pt>
                <c:pt idx="603">
                  <c:v>3.4995913505554199E-2</c:v>
                </c:pt>
                <c:pt idx="604">
                  <c:v>-1.6362881287932396E-2</c:v>
                </c:pt>
                <c:pt idx="605">
                  <c:v>-4.2574752122163773E-2</c:v>
                </c:pt>
                <c:pt idx="606">
                  <c:v>-4.4644027948379517E-2</c:v>
                </c:pt>
                <c:pt idx="607">
                  <c:v>-2.2927343845367432E-2</c:v>
                </c:pt>
                <c:pt idx="608">
                  <c:v>2.3905294947326183E-3</c:v>
                </c:pt>
                <c:pt idx="609">
                  <c:v>2.0475417375564575E-2</c:v>
                </c:pt>
                <c:pt idx="610">
                  <c:v>2.5590285658836365E-2</c:v>
                </c:pt>
                <c:pt idx="611">
                  <c:v>1.2649551033973694E-2</c:v>
                </c:pt>
                <c:pt idx="612">
                  <c:v>-2.9714868869632483E-3</c:v>
                </c:pt>
                <c:pt idx="613">
                  <c:v>-1.3812469318509102E-2</c:v>
                </c:pt>
                <c:pt idx="614">
                  <c:v>-1.6584286466240883E-2</c:v>
                </c:pt>
                <c:pt idx="615">
                  <c:v>-4.3198589235544205E-2</c:v>
                </c:pt>
                <c:pt idx="616">
                  <c:v>-9.6478581428527832E-2</c:v>
                </c:pt>
                <c:pt idx="617">
                  <c:v>-0.12743020057678223</c:v>
                </c:pt>
                <c:pt idx="618">
                  <c:v>-8.5304319858551025E-2</c:v>
                </c:pt>
                <c:pt idx="619">
                  <c:v>2.1797923371195793E-2</c:v>
                </c:pt>
                <c:pt idx="620">
                  <c:v>0.16434389352798462</c:v>
                </c:pt>
                <c:pt idx="621">
                  <c:v>0.30171513557434082</c:v>
                </c:pt>
                <c:pt idx="622">
                  <c:v>0.3771933913230896</c:v>
                </c:pt>
                <c:pt idx="623">
                  <c:v>0.39506453275680542</c:v>
                </c:pt>
                <c:pt idx="624">
                  <c:v>0.37197256088256836</c:v>
                </c:pt>
                <c:pt idx="625">
                  <c:v>0.32224336266517639</c:v>
                </c:pt>
                <c:pt idx="626">
                  <c:v>0.2375415563583374</c:v>
                </c:pt>
                <c:pt idx="627">
                  <c:v>0.14674206078052521</c:v>
                </c:pt>
                <c:pt idx="628">
                  <c:v>5.3611844778060913E-2</c:v>
                </c:pt>
                <c:pt idx="629">
                  <c:v>-3.2246541231870651E-2</c:v>
                </c:pt>
                <c:pt idx="630">
                  <c:v>-0.10141948610544205</c:v>
                </c:pt>
                <c:pt idx="631">
                  <c:v>-0.14537845551967621</c:v>
                </c:pt>
                <c:pt idx="632">
                  <c:v>-0.14546181261539459</c:v>
                </c:pt>
                <c:pt idx="633">
                  <c:v>-0.11044604331254959</c:v>
                </c:pt>
                <c:pt idx="634">
                  <c:v>-4.063047468662262E-2</c:v>
                </c:pt>
                <c:pt idx="635">
                  <c:v>7.8299328684806824E-2</c:v>
                </c:pt>
                <c:pt idx="636">
                  <c:v>0.18384519219398499</c:v>
                </c:pt>
                <c:pt idx="637">
                  <c:v>0.20533086359500885</c:v>
                </c:pt>
                <c:pt idx="638">
                  <c:v>0.15357498824596405</c:v>
                </c:pt>
                <c:pt idx="639">
                  <c:v>8.3548605442047119E-2</c:v>
                </c:pt>
                <c:pt idx="640">
                  <c:v>1.7511263489723206E-2</c:v>
                </c:pt>
                <c:pt idx="641">
                  <c:v>-5.7187329977750778E-2</c:v>
                </c:pt>
                <c:pt idx="642">
                  <c:v>-0.12501324713230133</c:v>
                </c:pt>
                <c:pt idx="643">
                  <c:v>-0.16274213790893555</c:v>
                </c:pt>
                <c:pt idx="644">
                  <c:v>-0.16553393006324768</c:v>
                </c:pt>
                <c:pt idx="645">
                  <c:v>-0.14036926627159119</c:v>
                </c:pt>
                <c:pt idx="646">
                  <c:v>-0.11207905411720276</c:v>
                </c:pt>
                <c:pt idx="647">
                  <c:v>-8.9381381869316101E-2</c:v>
                </c:pt>
                <c:pt idx="648">
                  <c:v>-8.4858804941177368E-2</c:v>
                </c:pt>
                <c:pt idx="649">
                  <c:v>-7.5551189482212067E-2</c:v>
                </c:pt>
                <c:pt idx="650">
                  <c:v>-5.3488500416278839E-2</c:v>
                </c:pt>
                <c:pt idx="651">
                  <c:v>-1.6105398535728455E-2</c:v>
                </c:pt>
                <c:pt idx="652">
                  <c:v>2.5773873552680016E-2</c:v>
                </c:pt>
                <c:pt idx="653">
                  <c:v>6.8359836935997009E-2</c:v>
                </c:pt>
                <c:pt idx="654">
                  <c:v>0.10828834772109985</c:v>
                </c:pt>
                <c:pt idx="655">
                  <c:v>0.15574756264686584</c:v>
                </c:pt>
                <c:pt idx="656">
                  <c:v>0.19810274243354797</c:v>
                </c:pt>
                <c:pt idx="657">
                  <c:v>0.2439301460981369</c:v>
                </c:pt>
                <c:pt idx="658">
                  <c:v>0.27871820330619812</c:v>
                </c:pt>
                <c:pt idx="659">
                  <c:v>0.30469551682472229</c:v>
                </c:pt>
                <c:pt idx="660">
                  <c:v>0.31138777732849121</c:v>
                </c:pt>
                <c:pt idx="661">
                  <c:v>0.3234553337097168</c:v>
                </c:pt>
                <c:pt idx="662">
                  <c:v>0.33116865158081055</c:v>
                </c:pt>
                <c:pt idx="663">
                  <c:v>0.3047732412815094</c:v>
                </c:pt>
                <c:pt idx="664">
                  <c:v>0.25361683964729309</c:v>
                </c:pt>
                <c:pt idx="665">
                  <c:v>0.19071677327156067</c:v>
                </c:pt>
                <c:pt idx="666">
                  <c:v>0.13345986604690552</c:v>
                </c:pt>
                <c:pt idx="667">
                  <c:v>8.4107913076877594E-2</c:v>
                </c:pt>
                <c:pt idx="668">
                  <c:v>3.653426468372345E-2</c:v>
                </c:pt>
                <c:pt idx="669">
                  <c:v>-1.3745175674557686E-2</c:v>
                </c:pt>
                <c:pt idx="670">
                  <c:v>-6.0252755880355835E-2</c:v>
                </c:pt>
                <c:pt idx="671">
                  <c:v>-7.8829303383827209E-2</c:v>
                </c:pt>
                <c:pt idx="672">
                  <c:v>-7.4859060347080231E-2</c:v>
                </c:pt>
                <c:pt idx="673">
                  <c:v>-7.6208829879760742E-2</c:v>
                </c:pt>
                <c:pt idx="674">
                  <c:v>-9.9196970462799072E-2</c:v>
                </c:pt>
                <c:pt idx="675">
                  <c:v>-0.15305028855800629</c:v>
                </c:pt>
                <c:pt idx="676">
                  <c:v>-0.22206424176692963</c:v>
                </c:pt>
                <c:pt idx="677">
                  <c:v>-0.28034606575965881</c:v>
                </c:pt>
                <c:pt idx="678">
                  <c:v>-0.29799723625183105</c:v>
                </c:pt>
                <c:pt idx="679">
                  <c:v>-0.27280363440513611</c:v>
                </c:pt>
                <c:pt idx="680">
                  <c:v>-0.20522485673427582</c:v>
                </c:pt>
                <c:pt idx="681">
                  <c:v>-0.12934295833110809</c:v>
                </c:pt>
                <c:pt idx="682">
                  <c:v>-6.4433470368385315E-2</c:v>
                </c:pt>
                <c:pt idx="683">
                  <c:v>-2.8541870415210724E-2</c:v>
                </c:pt>
                <c:pt idx="684">
                  <c:v>-4.344172403216362E-2</c:v>
                </c:pt>
                <c:pt idx="685">
                  <c:v>-0.13160492479801178</c:v>
                </c:pt>
                <c:pt idx="686">
                  <c:v>-0.27903726696968079</c:v>
                </c:pt>
                <c:pt idx="687">
                  <c:v>-0.44419598579406738</c:v>
                </c:pt>
                <c:pt idx="688">
                  <c:v>-0.57317954301834106</c:v>
                </c:pt>
                <c:pt idx="689">
                  <c:v>-0.62571340799331665</c:v>
                </c:pt>
                <c:pt idx="690">
                  <c:v>-0.58969467878341675</c:v>
                </c:pt>
                <c:pt idx="691">
                  <c:v>-0.48698395490646362</c:v>
                </c:pt>
                <c:pt idx="692">
                  <c:v>-0.32311487197875977</c:v>
                </c:pt>
                <c:pt idx="693">
                  <c:v>-0.14952293038368225</c:v>
                </c:pt>
                <c:pt idx="694">
                  <c:v>-7.6785877346992493E-2</c:v>
                </c:pt>
                <c:pt idx="695">
                  <c:v>-0.15295784175395966</c:v>
                </c:pt>
                <c:pt idx="696">
                  <c:v>-0.26554030179977417</c:v>
                </c:pt>
                <c:pt idx="697">
                  <c:v>-0.31622785329818726</c:v>
                </c:pt>
                <c:pt idx="698">
                  <c:v>-0.31889873743057251</c:v>
                </c:pt>
                <c:pt idx="699">
                  <c:v>-0.30809399485588074</c:v>
                </c:pt>
                <c:pt idx="700">
                  <c:v>-0.29912501573562622</c:v>
                </c:pt>
                <c:pt idx="701">
                  <c:v>-0.30046308040618896</c:v>
                </c:pt>
                <c:pt idx="702">
                  <c:v>-0.30949866771697998</c:v>
                </c:pt>
                <c:pt idx="703">
                  <c:v>-0.31195399165153503</c:v>
                </c:pt>
                <c:pt idx="704">
                  <c:v>-0.3136269748210907</c:v>
                </c:pt>
                <c:pt idx="705">
                  <c:v>-0.29568734765052795</c:v>
                </c:pt>
                <c:pt idx="706">
                  <c:v>-0.24927167594432831</c:v>
                </c:pt>
                <c:pt idx="707">
                  <c:v>-0.17175416648387909</c:v>
                </c:pt>
                <c:pt idx="708">
                  <c:v>-7.3514409363269806E-2</c:v>
                </c:pt>
                <c:pt idx="709">
                  <c:v>2.7681883424520493E-2</c:v>
                </c:pt>
                <c:pt idx="710">
                  <c:v>0.12128560990095139</c:v>
                </c:pt>
                <c:pt idx="711">
                  <c:v>0.18880227208137512</c:v>
                </c:pt>
                <c:pt idx="712">
                  <c:v>0.21796788275241852</c:v>
                </c:pt>
                <c:pt idx="713">
                  <c:v>0.20540100336074829</c:v>
                </c:pt>
                <c:pt idx="714">
                  <c:v>0.17305265367031097</c:v>
                </c:pt>
                <c:pt idx="715">
                  <c:v>0.1315559446811676</c:v>
                </c:pt>
                <c:pt idx="716">
                  <c:v>9.8787613213062286E-2</c:v>
                </c:pt>
                <c:pt idx="717">
                  <c:v>6.5004356205463409E-2</c:v>
                </c:pt>
                <c:pt idx="718">
                  <c:v>5.0355374813079834E-2</c:v>
                </c:pt>
                <c:pt idx="719">
                  <c:v>4.3975986540317535E-2</c:v>
                </c:pt>
                <c:pt idx="720">
                  <c:v>4.2254254221916199E-2</c:v>
                </c:pt>
                <c:pt idx="721">
                  <c:v>5.0121203064918518E-2</c:v>
                </c:pt>
                <c:pt idx="722">
                  <c:v>6.9850169122219086E-2</c:v>
                </c:pt>
                <c:pt idx="723">
                  <c:v>9.1954819858074188E-2</c:v>
                </c:pt>
                <c:pt idx="724">
                  <c:v>0.11953025311231613</c:v>
                </c:pt>
                <c:pt idx="725">
                  <c:v>0.15334983170032501</c:v>
                </c:pt>
                <c:pt idx="726">
                  <c:v>0.17474140226840973</c:v>
                </c:pt>
                <c:pt idx="727">
                  <c:v>0.17813840508460999</c:v>
                </c:pt>
                <c:pt idx="728">
                  <c:v>0.16558533906936646</c:v>
                </c:pt>
                <c:pt idx="729">
                  <c:v>0.12734891474246979</c:v>
                </c:pt>
                <c:pt idx="730">
                  <c:v>7.9259157180786133E-2</c:v>
                </c:pt>
                <c:pt idx="731">
                  <c:v>4.9757521599531174E-2</c:v>
                </c:pt>
                <c:pt idx="732">
                  <c:v>5.3256381303071976E-2</c:v>
                </c:pt>
                <c:pt idx="733">
                  <c:v>8.6576148867607117E-2</c:v>
                </c:pt>
                <c:pt idx="734">
                  <c:v>0.13527417182922363</c:v>
                </c:pt>
                <c:pt idx="735">
                  <c:v>0.18572825193405151</c:v>
                </c:pt>
                <c:pt idx="736">
                  <c:v>0.25357282161712646</c:v>
                </c:pt>
                <c:pt idx="737">
                  <c:v>0.35249122977256775</c:v>
                </c:pt>
                <c:pt idx="738">
                  <c:v>0.46545451879501343</c:v>
                </c:pt>
                <c:pt idx="739">
                  <c:v>0.5429079532623291</c:v>
                </c:pt>
                <c:pt idx="740">
                  <c:v>0.55717241764068604</c:v>
                </c:pt>
                <c:pt idx="741">
                  <c:v>0.49343618750572205</c:v>
                </c:pt>
                <c:pt idx="742">
                  <c:v>0.33556321263313293</c:v>
                </c:pt>
                <c:pt idx="743">
                  <c:v>9.991726279258728E-2</c:v>
                </c:pt>
                <c:pt idx="744">
                  <c:v>-0.16594664752483368</c:v>
                </c:pt>
                <c:pt idx="745">
                  <c:v>-0.38462051749229431</c:v>
                </c:pt>
                <c:pt idx="746">
                  <c:v>-0.51681315898895264</c:v>
                </c:pt>
                <c:pt idx="747">
                  <c:v>-0.5374138355255127</c:v>
                </c:pt>
                <c:pt idx="748">
                  <c:v>-0.43903297185897827</c:v>
                </c:pt>
                <c:pt idx="749">
                  <c:v>-0.29583460092544556</c:v>
                </c:pt>
                <c:pt idx="750">
                  <c:v>-0.17822942137718201</c:v>
                </c:pt>
                <c:pt idx="751">
                  <c:v>-9.371967613697052E-2</c:v>
                </c:pt>
                <c:pt idx="752">
                  <c:v>-1.0002942755818367E-2</c:v>
                </c:pt>
                <c:pt idx="753">
                  <c:v>7.9728260636329651E-2</c:v>
                </c:pt>
                <c:pt idx="754">
                  <c:v>0.14529502391815186</c:v>
                </c:pt>
                <c:pt idx="755">
                  <c:v>0.16373570263385773</c:v>
                </c:pt>
                <c:pt idx="756">
                  <c:v>0.15252725780010223</c:v>
                </c:pt>
                <c:pt idx="757">
                  <c:v>0.10340781509876251</c:v>
                </c:pt>
                <c:pt idx="758">
                  <c:v>4.5109353959560394E-2</c:v>
                </c:pt>
                <c:pt idx="759">
                  <c:v>1.1045766994357109E-2</c:v>
                </c:pt>
                <c:pt idx="760">
                  <c:v>7.6963086612522602E-3</c:v>
                </c:pt>
                <c:pt idx="761">
                  <c:v>1.4757959172129631E-2</c:v>
                </c:pt>
                <c:pt idx="762">
                  <c:v>2.6353631168603897E-2</c:v>
                </c:pt>
                <c:pt idx="763">
                  <c:v>2.0009849220514297E-2</c:v>
                </c:pt>
                <c:pt idx="764">
                  <c:v>6.5985321998596191E-4</c:v>
                </c:pt>
                <c:pt idx="765">
                  <c:v>-2.8441306203603745E-2</c:v>
                </c:pt>
                <c:pt idx="766">
                  <c:v>-4.4848877936601639E-2</c:v>
                </c:pt>
                <c:pt idx="767">
                  <c:v>-4.799773171544075E-2</c:v>
                </c:pt>
                <c:pt idx="768">
                  <c:v>-4.1216522455215454E-2</c:v>
                </c:pt>
                <c:pt idx="769">
                  <c:v>-1.6764823347330093E-2</c:v>
                </c:pt>
                <c:pt idx="770">
                  <c:v>1.7810463905334473E-2</c:v>
                </c:pt>
                <c:pt idx="771">
                  <c:v>5.8904118835926056E-2</c:v>
                </c:pt>
                <c:pt idx="772">
                  <c:v>0.10559971630573273</c:v>
                </c:pt>
                <c:pt idx="773">
                  <c:v>0.14658880233764648</c:v>
                </c:pt>
                <c:pt idx="774">
                  <c:v>0.18260085582733154</c:v>
                </c:pt>
                <c:pt idx="775">
                  <c:v>0.20696386694908142</c:v>
                </c:pt>
                <c:pt idx="776">
                  <c:v>0.22789043188095093</c:v>
                </c:pt>
                <c:pt idx="777">
                  <c:v>0.23941740393638611</c:v>
                </c:pt>
                <c:pt idx="778">
                  <c:v>0.24455064535140991</c:v>
                </c:pt>
                <c:pt idx="779">
                  <c:v>0.25622490048408508</c:v>
                </c:pt>
                <c:pt idx="780">
                  <c:v>0.27221503853797913</c:v>
                </c:pt>
                <c:pt idx="781">
                  <c:v>0.27567529678344727</c:v>
                </c:pt>
                <c:pt idx="782">
                  <c:v>0.25121521949768066</c:v>
                </c:pt>
                <c:pt idx="783">
                  <c:v>0.20056813955307007</c:v>
                </c:pt>
                <c:pt idx="784">
                  <c:v>0.12311409413814545</c:v>
                </c:pt>
                <c:pt idx="785">
                  <c:v>3.7210717797279358E-2</c:v>
                </c:pt>
                <c:pt idx="786">
                  <c:v>-4.0404714643955231E-2</c:v>
                </c:pt>
                <c:pt idx="787">
                  <c:v>-9.8023742437362671E-2</c:v>
                </c:pt>
                <c:pt idx="788">
                  <c:v>-0.1161809042096138</c:v>
                </c:pt>
                <c:pt idx="789">
                  <c:v>-8.8583722710609436E-2</c:v>
                </c:pt>
                <c:pt idx="790">
                  <c:v>-1.7219265922904015E-2</c:v>
                </c:pt>
                <c:pt idx="791">
                  <c:v>7.132364809513092E-2</c:v>
                </c:pt>
                <c:pt idx="792">
                  <c:v>0.14765997231006622</c:v>
                </c:pt>
                <c:pt idx="793">
                  <c:v>0.16995926201343536</c:v>
                </c:pt>
                <c:pt idx="794">
                  <c:v>0.11414473503828049</c:v>
                </c:pt>
                <c:pt idx="795">
                  <c:v>-3.2676029950380325E-2</c:v>
                </c:pt>
                <c:pt idx="796">
                  <c:v>-0.25746384263038635</c:v>
                </c:pt>
                <c:pt idx="797">
                  <c:v>-0.51965361833572388</c:v>
                </c:pt>
                <c:pt idx="798">
                  <c:v>-0.72986090183258057</c:v>
                </c:pt>
                <c:pt idx="799">
                  <c:v>-0.81842237710952759</c:v>
                </c:pt>
                <c:pt idx="800">
                  <c:v>-0.76264059543609619</c:v>
                </c:pt>
                <c:pt idx="801">
                  <c:v>-0.5875510573387146</c:v>
                </c:pt>
                <c:pt idx="802">
                  <c:v>-0.32782971858978271</c:v>
                </c:pt>
                <c:pt idx="803">
                  <c:v>-8.1163376569747925E-2</c:v>
                </c:pt>
                <c:pt idx="804">
                  <c:v>7.1450136601924896E-2</c:v>
                </c:pt>
                <c:pt idx="805">
                  <c:v>8.0693960189819336E-2</c:v>
                </c:pt>
                <c:pt idx="806">
                  <c:v>-6.3818600028753281E-4</c:v>
                </c:pt>
                <c:pt idx="807">
                  <c:v>-0.10540837794542313</c:v>
                </c:pt>
                <c:pt idx="808">
                  <c:v>-0.18731176853179932</c:v>
                </c:pt>
                <c:pt idx="809">
                  <c:v>-0.25427153706550598</c:v>
                </c:pt>
                <c:pt idx="810">
                  <c:v>-0.30685672163963318</c:v>
                </c:pt>
                <c:pt idx="811">
                  <c:v>-0.32949173450469971</c:v>
                </c:pt>
                <c:pt idx="812">
                  <c:v>-0.29075205326080322</c:v>
                </c:pt>
                <c:pt idx="813">
                  <c:v>-0.20826886594295502</c:v>
                </c:pt>
                <c:pt idx="814">
                  <c:v>-9.7538352012634277E-2</c:v>
                </c:pt>
                <c:pt idx="815">
                  <c:v>2.9909424483776093E-2</c:v>
                </c:pt>
                <c:pt idx="816">
                  <c:v>0.16563315689563751</c:v>
                </c:pt>
                <c:pt idx="817">
                  <c:v>0.29207006096839905</c:v>
                </c:pt>
                <c:pt idx="818">
                  <c:v>0.3923516571521759</c:v>
                </c:pt>
                <c:pt idx="819">
                  <c:v>0.43611198663711548</c:v>
                </c:pt>
                <c:pt idx="820">
                  <c:v>0.43133321404457092</c:v>
                </c:pt>
                <c:pt idx="821">
                  <c:v>0.38296794891357422</c:v>
                </c:pt>
                <c:pt idx="822">
                  <c:v>0.31777510046958923</c:v>
                </c:pt>
                <c:pt idx="823">
                  <c:v>0.25614094734191895</c:v>
                </c:pt>
                <c:pt idx="824">
                  <c:v>0.18053913116455078</c:v>
                </c:pt>
                <c:pt idx="825">
                  <c:v>0.11839379370212555</c:v>
                </c:pt>
                <c:pt idx="826">
                  <c:v>7.9651191830635071E-2</c:v>
                </c:pt>
                <c:pt idx="827">
                  <c:v>7.8307509422302246E-2</c:v>
                </c:pt>
                <c:pt idx="828">
                  <c:v>0.10252976417541504</c:v>
                </c:pt>
                <c:pt idx="829">
                  <c:v>0.15570522844791412</c:v>
                </c:pt>
                <c:pt idx="830">
                  <c:v>0.21357811987400055</c:v>
                </c:pt>
                <c:pt idx="831">
                  <c:v>0.24333678185939789</c:v>
                </c:pt>
                <c:pt idx="832">
                  <c:v>0.22991526126861572</c:v>
                </c:pt>
                <c:pt idx="833">
                  <c:v>0.20368432998657227</c:v>
                </c:pt>
                <c:pt idx="834">
                  <c:v>0.18050365149974823</c:v>
                </c:pt>
                <c:pt idx="835">
                  <c:v>0.17094403505325317</c:v>
                </c:pt>
                <c:pt idx="836">
                  <c:v>0.1779143363237381</c:v>
                </c:pt>
                <c:pt idx="837">
                  <c:v>0.1749396026134491</c:v>
                </c:pt>
                <c:pt idx="838">
                  <c:v>0.13661700487136841</c:v>
                </c:pt>
                <c:pt idx="839">
                  <c:v>6.9098755717277527E-2</c:v>
                </c:pt>
                <c:pt idx="840">
                  <c:v>-2.4260268546640873E-3</c:v>
                </c:pt>
                <c:pt idx="841">
                  <c:v>-2.6454398408532143E-2</c:v>
                </c:pt>
                <c:pt idx="842">
                  <c:v>-7.6021952554583549E-4</c:v>
                </c:pt>
                <c:pt idx="843">
                  <c:v>6.9765359163284302E-2</c:v>
                </c:pt>
                <c:pt idx="844">
                  <c:v>0.1980852484703064</c:v>
                </c:pt>
                <c:pt idx="845">
                  <c:v>0.37202689051628113</c:v>
                </c:pt>
                <c:pt idx="846">
                  <c:v>0.55119931697845459</c:v>
                </c:pt>
                <c:pt idx="847">
                  <c:v>0.66034042835235596</c:v>
                </c:pt>
                <c:pt idx="848">
                  <c:v>0.64172416925430298</c:v>
                </c:pt>
                <c:pt idx="849">
                  <c:v>0.50392276048660278</c:v>
                </c:pt>
                <c:pt idx="850">
                  <c:v>0.27300959825515747</c:v>
                </c:pt>
                <c:pt idx="851">
                  <c:v>9.5990439876914024E-4</c:v>
                </c:pt>
                <c:pt idx="852">
                  <c:v>-0.23686224222183228</c:v>
                </c:pt>
                <c:pt idx="853">
                  <c:v>-0.37151530385017395</c:v>
                </c:pt>
                <c:pt idx="854">
                  <c:v>-0.38524016737937927</c:v>
                </c:pt>
                <c:pt idx="855">
                  <c:v>-0.30182531476020813</c:v>
                </c:pt>
                <c:pt idx="856">
                  <c:v>-0.14764611423015594</c:v>
                </c:pt>
                <c:pt idx="857">
                  <c:v>2.3732459172606468E-2</c:v>
                </c:pt>
                <c:pt idx="858">
                  <c:v>0.14264845848083496</c:v>
                </c:pt>
                <c:pt idx="859">
                  <c:v>0.21427993476390839</c:v>
                </c:pt>
                <c:pt idx="860">
                  <c:v>0.22679813206195831</c:v>
                </c:pt>
                <c:pt idx="861">
                  <c:v>0.17902462184429169</c:v>
                </c:pt>
                <c:pt idx="862">
                  <c:v>9.7547076642513275E-2</c:v>
                </c:pt>
                <c:pt idx="863">
                  <c:v>7.7446149662137032E-3</c:v>
                </c:pt>
                <c:pt idx="864">
                  <c:v>-6.8352550268173218E-2</c:v>
                </c:pt>
                <c:pt idx="865">
                  <c:v>-0.11812784522771835</c:v>
                </c:pt>
                <c:pt idx="866">
                  <c:v>-0.13818250596523285</c:v>
                </c:pt>
                <c:pt idx="867">
                  <c:v>-0.1269092857837677</c:v>
                </c:pt>
                <c:pt idx="868">
                  <c:v>-9.8640084266662598E-2</c:v>
                </c:pt>
                <c:pt idx="869">
                  <c:v>-4.6072248369455338E-2</c:v>
                </c:pt>
                <c:pt idx="870">
                  <c:v>7.4170771986246109E-3</c:v>
                </c:pt>
                <c:pt idx="871">
                  <c:v>6.6034704446792603E-2</c:v>
                </c:pt>
                <c:pt idx="872">
                  <c:v>0.11437826603651047</c:v>
                </c:pt>
                <c:pt idx="873">
                  <c:v>0.14136020839214325</c:v>
                </c:pt>
                <c:pt idx="874">
                  <c:v>0.15383686125278473</c:v>
                </c:pt>
                <c:pt idx="875">
                  <c:v>0.16471764445304871</c:v>
                </c:pt>
                <c:pt idx="876">
                  <c:v>0.17019124329090118</c:v>
                </c:pt>
                <c:pt idx="877">
                  <c:v>0.17251725494861603</c:v>
                </c:pt>
                <c:pt idx="878">
                  <c:v>0.16643406450748444</c:v>
                </c:pt>
                <c:pt idx="879">
                  <c:v>0.15500335395336151</c:v>
                </c:pt>
                <c:pt idx="880">
                  <c:v>0.14567723870277405</c:v>
                </c:pt>
                <c:pt idx="881">
                  <c:v>0.14413070678710938</c:v>
                </c:pt>
                <c:pt idx="882">
                  <c:v>0.14391286671161652</c:v>
                </c:pt>
                <c:pt idx="883">
                  <c:v>0.13868264853954315</c:v>
                </c:pt>
                <c:pt idx="884">
                  <c:v>0.12880179286003113</c:v>
                </c:pt>
                <c:pt idx="885">
                  <c:v>0.13963975012302399</c:v>
                </c:pt>
                <c:pt idx="886">
                  <c:v>0.15699371695518494</c:v>
                </c:pt>
                <c:pt idx="887">
                  <c:v>0.19779746234416962</c:v>
                </c:pt>
                <c:pt idx="888">
                  <c:v>0.24615113437175751</c:v>
                </c:pt>
                <c:pt idx="889">
                  <c:v>0.26885458827018738</c:v>
                </c:pt>
                <c:pt idx="890">
                  <c:v>0.22857853770256042</c:v>
                </c:pt>
                <c:pt idx="891">
                  <c:v>0.11878377944231033</c:v>
                </c:pt>
                <c:pt idx="892">
                  <c:v>-2.2085456177592278E-2</c:v>
                </c:pt>
                <c:pt idx="893">
                  <c:v>-0.14530491828918457</c:v>
                </c:pt>
                <c:pt idx="894">
                  <c:v>-0.20542845129966736</c:v>
                </c:pt>
                <c:pt idx="895">
                  <c:v>-0.20726290345191956</c:v>
                </c:pt>
                <c:pt idx="896">
                  <c:v>-0.15930390357971191</c:v>
                </c:pt>
                <c:pt idx="897">
                  <c:v>-9.0670078992843628E-2</c:v>
                </c:pt>
                <c:pt idx="898">
                  <c:v>-2.074718289077282E-2</c:v>
                </c:pt>
                <c:pt idx="899">
                  <c:v>4.9323700368404388E-3</c:v>
                </c:pt>
                <c:pt idx="900">
                  <c:v>-4.6191003173589706E-2</c:v>
                </c:pt>
                <c:pt idx="901">
                  <c:v>-0.1785002201795578</c:v>
                </c:pt>
                <c:pt idx="902">
                  <c:v>-0.36994501948356628</c:v>
                </c:pt>
                <c:pt idx="903">
                  <c:v>-0.57370668649673462</c:v>
                </c:pt>
                <c:pt idx="904">
                  <c:v>-0.72749406099319458</c:v>
                </c:pt>
                <c:pt idx="905">
                  <c:v>-0.76528018712997437</c:v>
                </c:pt>
                <c:pt idx="906">
                  <c:v>-0.67567175626754761</c:v>
                </c:pt>
                <c:pt idx="907">
                  <c:v>-0.51184940338134766</c:v>
                </c:pt>
                <c:pt idx="908">
                  <c:v>-0.30060264468193054</c:v>
                </c:pt>
                <c:pt idx="909">
                  <c:v>-0.10327563434839249</c:v>
                </c:pt>
                <c:pt idx="910">
                  <c:v>-1.6170024871826172E-2</c:v>
                </c:pt>
                <c:pt idx="911">
                  <c:v>-4.0797680616378784E-2</c:v>
                </c:pt>
                <c:pt idx="912">
                  <c:v>-9.6105143427848816E-2</c:v>
                </c:pt>
                <c:pt idx="913">
                  <c:v>-0.15382209420204163</c:v>
                </c:pt>
                <c:pt idx="914">
                  <c:v>-0.22388826310634613</c:v>
                </c:pt>
                <c:pt idx="915">
                  <c:v>-0.31160932779312134</c:v>
                </c:pt>
                <c:pt idx="916">
                  <c:v>-0.39829203486442566</c:v>
                </c:pt>
                <c:pt idx="917">
                  <c:v>-0.46728035807609558</c:v>
                </c:pt>
                <c:pt idx="918">
                  <c:v>-0.49449679255485535</c:v>
                </c:pt>
                <c:pt idx="919">
                  <c:v>-0.47254806756973267</c:v>
                </c:pt>
                <c:pt idx="920">
                  <c:v>-0.40316152572631836</c:v>
                </c:pt>
                <c:pt idx="921">
                  <c:v>-0.31426772475242615</c:v>
                </c:pt>
                <c:pt idx="922">
                  <c:v>-0.21608923375606537</c:v>
                </c:pt>
                <c:pt idx="923">
                  <c:v>-0.12152223289012909</c:v>
                </c:pt>
                <c:pt idx="924">
                  <c:v>-4.6345725655555725E-2</c:v>
                </c:pt>
                <c:pt idx="925">
                  <c:v>1.4777681790292263E-3</c:v>
                </c:pt>
                <c:pt idx="926">
                  <c:v>2.8106717392802238E-2</c:v>
                </c:pt>
                <c:pt idx="927">
                  <c:v>4.9047313630580902E-2</c:v>
                </c:pt>
                <c:pt idx="928">
                  <c:v>6.7583449184894562E-2</c:v>
                </c:pt>
                <c:pt idx="929">
                  <c:v>9.948403388261795E-2</c:v>
                </c:pt>
                <c:pt idx="930">
                  <c:v>0.11966040730476379</c:v>
                </c:pt>
                <c:pt idx="931">
                  <c:v>0.11436841636896133</c:v>
                </c:pt>
                <c:pt idx="932">
                  <c:v>8.7859839200973511E-2</c:v>
                </c:pt>
                <c:pt idx="933">
                  <c:v>6.9937705993652344E-2</c:v>
                </c:pt>
                <c:pt idx="934">
                  <c:v>7.4714630842208862E-2</c:v>
                </c:pt>
                <c:pt idx="935">
                  <c:v>9.4309307634830475E-2</c:v>
                </c:pt>
                <c:pt idx="936">
                  <c:v>0.11336022615432739</c:v>
                </c:pt>
                <c:pt idx="937">
                  <c:v>0.1143401712179184</c:v>
                </c:pt>
                <c:pt idx="938">
                  <c:v>9.2651918530464172E-2</c:v>
                </c:pt>
                <c:pt idx="939">
                  <c:v>5.2401375025510788E-2</c:v>
                </c:pt>
                <c:pt idx="940">
                  <c:v>1.2768479064106941E-2</c:v>
                </c:pt>
                <c:pt idx="941">
                  <c:v>2.8445469215512276E-3</c:v>
                </c:pt>
                <c:pt idx="942">
                  <c:v>3.4478642046451569E-2</c:v>
                </c:pt>
                <c:pt idx="943">
                  <c:v>0.1048227995634079</c:v>
                </c:pt>
                <c:pt idx="944">
                  <c:v>0.15616960823535919</c:v>
                </c:pt>
                <c:pt idx="945">
                  <c:v>0.15214729309082031</c:v>
                </c:pt>
                <c:pt idx="946">
                  <c:v>9.9215365946292877E-2</c:v>
                </c:pt>
                <c:pt idx="947">
                  <c:v>3.5370044410228729E-2</c:v>
                </c:pt>
                <c:pt idx="948">
                  <c:v>1.0692926123738289E-2</c:v>
                </c:pt>
                <c:pt idx="949">
                  <c:v>4.3358437716960907E-2</c:v>
                </c:pt>
                <c:pt idx="950">
                  <c:v>0.16779009997844696</c:v>
                </c:pt>
                <c:pt idx="951">
                  <c:v>0.37811914086341858</c:v>
                </c:pt>
                <c:pt idx="952">
                  <c:v>0.59631514549255371</c:v>
                </c:pt>
                <c:pt idx="953">
                  <c:v>0.69279712438583374</c:v>
                </c:pt>
                <c:pt idx="954">
                  <c:v>0.61554598808288574</c:v>
                </c:pt>
                <c:pt idx="955">
                  <c:v>0.40115994215011597</c:v>
                </c:pt>
                <c:pt idx="956">
                  <c:v>0.13300175964832306</c:v>
                </c:pt>
                <c:pt idx="957">
                  <c:v>-0.13701485097408295</c:v>
                </c:pt>
                <c:pt idx="958">
                  <c:v>-0.36136007308959961</c:v>
                </c:pt>
                <c:pt idx="959">
                  <c:v>-0.49486386775970459</c:v>
                </c:pt>
                <c:pt idx="960">
                  <c:v>-0.52468061447143555</c:v>
                </c:pt>
                <c:pt idx="961">
                  <c:v>-0.45847856998443604</c:v>
                </c:pt>
                <c:pt idx="962">
                  <c:v>-0.3253447413444519</c:v>
                </c:pt>
                <c:pt idx="963">
                  <c:v>-0.17033740878105164</c:v>
                </c:pt>
                <c:pt idx="964">
                  <c:v>-4.623863473534584E-2</c:v>
                </c:pt>
                <c:pt idx="965">
                  <c:v>2.1107811480760574E-2</c:v>
                </c:pt>
                <c:pt idx="966">
                  <c:v>2.6000570505857468E-2</c:v>
                </c:pt>
                <c:pt idx="967">
                  <c:v>-2.3666182532906532E-2</c:v>
                </c:pt>
                <c:pt idx="968">
                  <c:v>-9.4924651086330414E-2</c:v>
                </c:pt>
                <c:pt idx="969">
                  <c:v>-0.15067823231220245</c:v>
                </c:pt>
                <c:pt idx="970">
                  <c:v>-0.16804017126560211</c:v>
                </c:pt>
                <c:pt idx="971">
                  <c:v>-0.14719665050506592</c:v>
                </c:pt>
                <c:pt idx="972">
                  <c:v>-0.10474373400211334</c:v>
                </c:pt>
                <c:pt idx="973">
                  <c:v>-5.4946374148130417E-2</c:v>
                </c:pt>
                <c:pt idx="974">
                  <c:v>-4.7753844410181046E-4</c:v>
                </c:pt>
                <c:pt idx="975">
                  <c:v>6.1509616672992706E-2</c:v>
                </c:pt>
                <c:pt idx="976">
                  <c:v>0.1304553896188736</c:v>
                </c:pt>
                <c:pt idx="977">
                  <c:v>0.20473673939704895</c:v>
                </c:pt>
                <c:pt idx="978">
                  <c:v>0.26351138949394226</c:v>
                </c:pt>
                <c:pt idx="979">
                  <c:v>0.3041401207447052</c:v>
                </c:pt>
                <c:pt idx="980">
                  <c:v>0.31543859839439392</c:v>
                </c:pt>
                <c:pt idx="981">
                  <c:v>0.30226537585258484</c:v>
                </c:pt>
                <c:pt idx="982">
                  <c:v>0.27669212222099304</c:v>
                </c:pt>
                <c:pt idx="983">
                  <c:v>0.25701940059661865</c:v>
                </c:pt>
                <c:pt idx="984">
                  <c:v>0.24475099146366119</c:v>
                </c:pt>
                <c:pt idx="985">
                  <c:v>0.24483844637870789</c:v>
                </c:pt>
                <c:pt idx="986">
                  <c:v>0.24938845634460449</c:v>
                </c:pt>
                <c:pt idx="987">
                  <c:v>0.24593999981880188</c:v>
                </c:pt>
                <c:pt idx="988">
                  <c:v>0.22738920152187347</c:v>
                </c:pt>
                <c:pt idx="989">
                  <c:v>0.2149806022644043</c:v>
                </c:pt>
                <c:pt idx="990">
                  <c:v>0.22098550200462341</c:v>
                </c:pt>
                <c:pt idx="991">
                  <c:v>0.25954297184944153</c:v>
                </c:pt>
                <c:pt idx="992">
                  <c:v>0.30794590711593628</c:v>
                </c:pt>
                <c:pt idx="993">
                  <c:v>0.34560498595237732</c:v>
                </c:pt>
                <c:pt idx="994">
                  <c:v>0.33771190047264099</c:v>
                </c:pt>
                <c:pt idx="995">
                  <c:v>0.28198131918907166</c:v>
                </c:pt>
                <c:pt idx="996">
                  <c:v>0.16215585172176361</c:v>
                </c:pt>
                <c:pt idx="997">
                  <c:v>4.7109564766287804E-3</c:v>
                </c:pt>
                <c:pt idx="998">
                  <c:v>-0.1222752258181572</c:v>
                </c:pt>
                <c:pt idx="999">
                  <c:v>-0.1666378378868103</c:v>
                </c:pt>
                <c:pt idx="1000">
                  <c:v>-0.10787385702133179</c:v>
                </c:pt>
                <c:pt idx="1001">
                  <c:v>2.0752573385834694E-2</c:v>
                </c:pt>
                <c:pt idx="1002">
                  <c:v>0.16960036754608154</c:v>
                </c:pt>
                <c:pt idx="1003">
                  <c:v>0.28649249672889709</c:v>
                </c:pt>
                <c:pt idx="1004">
                  <c:v>0.33987504243850708</c:v>
                </c:pt>
                <c:pt idx="1005">
                  <c:v>0.34458738565444946</c:v>
                </c:pt>
                <c:pt idx="1006">
                  <c:v>0.27456784248352051</c:v>
                </c:pt>
                <c:pt idx="1007">
                  <c:v>0.1272997260093689</c:v>
                </c:pt>
                <c:pt idx="1008">
                  <c:v>-9.4071544706821442E-2</c:v>
                </c:pt>
                <c:pt idx="1009">
                  <c:v>-0.36309844255447388</c:v>
                </c:pt>
                <c:pt idx="1010">
                  <c:v>-0.60303646326065063</c:v>
                </c:pt>
                <c:pt idx="1011">
                  <c:v>-0.72372013330459595</c:v>
                </c:pt>
                <c:pt idx="1012">
                  <c:v>-0.6755526065826416</c:v>
                </c:pt>
                <c:pt idx="1013">
                  <c:v>-0.49403712153434753</c:v>
                </c:pt>
                <c:pt idx="1014">
                  <c:v>-0.25933781266212463</c:v>
                </c:pt>
                <c:pt idx="1015">
                  <c:v>-1.8142415210604668E-2</c:v>
                </c:pt>
                <c:pt idx="1016">
                  <c:v>0.13696248829364777</c:v>
                </c:pt>
                <c:pt idx="1017">
                  <c:v>0.13077123463153839</c:v>
                </c:pt>
                <c:pt idx="1018">
                  <c:v>2.5038149207830429E-2</c:v>
                </c:pt>
                <c:pt idx="1019">
                  <c:v>-8.7488777935504913E-2</c:v>
                </c:pt>
                <c:pt idx="1020">
                  <c:v>-0.17944879829883575</c:v>
                </c:pt>
                <c:pt idx="1021">
                  <c:v>-0.26889133453369141</c:v>
                </c:pt>
                <c:pt idx="1022">
                  <c:v>-0.3583870530128479</c:v>
                </c:pt>
                <c:pt idx="1023">
                  <c:v>-0.40760812163352966</c:v>
                </c:pt>
                <c:pt idx="1024">
                  <c:v>-0.40427440404891968</c:v>
                </c:pt>
                <c:pt idx="1025">
                  <c:v>-0.35613939166069031</c:v>
                </c:pt>
                <c:pt idx="1026">
                  <c:v>-0.28394481539726257</c:v>
                </c:pt>
                <c:pt idx="1027">
                  <c:v>-0.20207865536212921</c:v>
                </c:pt>
                <c:pt idx="1028">
                  <c:v>-0.13851778209209442</c:v>
                </c:pt>
                <c:pt idx="1029">
                  <c:v>-9.0209998190402985E-2</c:v>
                </c:pt>
                <c:pt idx="1030">
                  <c:v>-5.384213849902153E-2</c:v>
                </c:pt>
                <c:pt idx="1031">
                  <c:v>-2.2682767361402512E-2</c:v>
                </c:pt>
                <c:pt idx="1032">
                  <c:v>9.1827530413866043E-3</c:v>
                </c:pt>
                <c:pt idx="1033">
                  <c:v>3.5559661686420441E-2</c:v>
                </c:pt>
                <c:pt idx="1034">
                  <c:v>5.7195711880922318E-2</c:v>
                </c:pt>
                <c:pt idx="1035">
                  <c:v>7.1395456790924072E-2</c:v>
                </c:pt>
                <c:pt idx="1036">
                  <c:v>8.7829820811748505E-2</c:v>
                </c:pt>
                <c:pt idx="1037">
                  <c:v>0.10863963514566422</c:v>
                </c:pt>
                <c:pt idx="1038">
                  <c:v>0.14175444841384888</c:v>
                </c:pt>
                <c:pt idx="1039">
                  <c:v>0.17181381583213806</c:v>
                </c:pt>
                <c:pt idx="1040">
                  <c:v>0.19584591686725616</c:v>
                </c:pt>
                <c:pt idx="1041">
                  <c:v>0.20598475635051727</c:v>
                </c:pt>
                <c:pt idx="1042">
                  <c:v>0.19897265732288361</c:v>
                </c:pt>
                <c:pt idx="1043">
                  <c:v>0.17936766147613525</c:v>
                </c:pt>
                <c:pt idx="1044">
                  <c:v>0.15023587644100189</c:v>
                </c:pt>
                <c:pt idx="1045">
                  <c:v>0.11249510943889618</c:v>
                </c:pt>
                <c:pt idx="1046">
                  <c:v>7.1904540061950684E-2</c:v>
                </c:pt>
                <c:pt idx="1047">
                  <c:v>4.3772220611572266E-2</c:v>
                </c:pt>
                <c:pt idx="1048">
                  <c:v>3.7954017519950867E-2</c:v>
                </c:pt>
                <c:pt idx="1049">
                  <c:v>6.7093968391418457E-2</c:v>
                </c:pt>
                <c:pt idx="1050">
                  <c:v>0.12188716977834702</c:v>
                </c:pt>
                <c:pt idx="1051">
                  <c:v>0.15915226936340332</c:v>
                </c:pt>
                <c:pt idx="1052">
                  <c:v>0.15587924420833588</c:v>
                </c:pt>
                <c:pt idx="1053">
                  <c:v>0.1298946738243103</c:v>
                </c:pt>
                <c:pt idx="1054">
                  <c:v>0.11411517113447189</c:v>
                </c:pt>
                <c:pt idx="1055">
                  <c:v>0.12609709799289703</c:v>
                </c:pt>
                <c:pt idx="1056">
                  <c:v>0.16763468086719513</c:v>
                </c:pt>
                <c:pt idx="1057">
                  <c:v>0.26454010605812073</c:v>
                </c:pt>
                <c:pt idx="1058">
                  <c:v>0.40984857082366943</c:v>
                </c:pt>
                <c:pt idx="1059">
                  <c:v>0.5550849437713623</c:v>
                </c:pt>
                <c:pt idx="1060">
                  <c:v>0.57922041416168213</c:v>
                </c:pt>
                <c:pt idx="1061">
                  <c:v>0.46864804625511169</c:v>
                </c:pt>
                <c:pt idx="1062">
                  <c:v>0.2743091881275177</c:v>
                </c:pt>
                <c:pt idx="1063">
                  <c:v>7.6513633131980896E-2</c:v>
                </c:pt>
                <c:pt idx="1064">
                  <c:v>-8.2167357206344604E-2</c:v>
                </c:pt>
                <c:pt idx="1065">
                  <c:v>-0.19288712739944458</c:v>
                </c:pt>
                <c:pt idx="1066">
                  <c:v>-0.23808468878269196</c:v>
                </c:pt>
                <c:pt idx="1067">
                  <c:v>-0.19553181529045105</c:v>
                </c:pt>
                <c:pt idx="1068">
                  <c:v>-9.9306754767894745E-2</c:v>
                </c:pt>
                <c:pt idx="1069">
                  <c:v>-1.0633386671543121E-2</c:v>
                </c:pt>
                <c:pt idx="1070">
                  <c:v>2.9874891042709351E-2</c:v>
                </c:pt>
                <c:pt idx="1071">
                  <c:v>5.8493330143392086E-3</c:v>
                </c:pt>
                <c:pt idx="1072">
                  <c:v>-5.9400778263807297E-2</c:v>
                </c:pt>
                <c:pt idx="1073">
                  <c:v>-0.12947072088718414</c:v>
                </c:pt>
                <c:pt idx="1074">
                  <c:v>-0.18184524774551392</c:v>
                </c:pt>
                <c:pt idx="1075">
                  <c:v>-0.21636958420276642</c:v>
                </c:pt>
                <c:pt idx="1076">
                  <c:v>-0.25301361083984375</c:v>
                </c:pt>
                <c:pt idx="1077">
                  <c:v>-0.28154629468917847</c:v>
                </c:pt>
                <c:pt idx="1078">
                  <c:v>-0.29969173669815063</c:v>
                </c:pt>
                <c:pt idx="1079">
                  <c:v>-0.30232009291648865</c:v>
                </c:pt>
                <c:pt idx="1080">
                  <c:v>-0.27840599417686462</c:v>
                </c:pt>
                <c:pt idx="1081">
                  <c:v>-0.2350267618894577</c:v>
                </c:pt>
                <c:pt idx="1082">
                  <c:v>-0.18140427768230438</c:v>
                </c:pt>
                <c:pt idx="1083">
                  <c:v>-0.12953723967075348</c:v>
                </c:pt>
                <c:pt idx="1084">
                  <c:v>-7.4463866651058197E-2</c:v>
                </c:pt>
                <c:pt idx="1085">
                  <c:v>-1.7239395529031754E-2</c:v>
                </c:pt>
                <c:pt idx="1086">
                  <c:v>3.2875437289476395E-2</c:v>
                </c:pt>
                <c:pt idx="1087">
                  <c:v>8.7891697883605957E-2</c:v>
                </c:pt>
                <c:pt idx="1088">
                  <c:v>0.13868670165538788</c:v>
                </c:pt>
                <c:pt idx="1089">
                  <c:v>0.17478840053081512</c:v>
                </c:pt>
                <c:pt idx="1090">
                  <c:v>0.19543083012104034</c:v>
                </c:pt>
                <c:pt idx="1091">
                  <c:v>0.20328772068023682</c:v>
                </c:pt>
                <c:pt idx="1092">
                  <c:v>0.20638152956962585</c:v>
                </c:pt>
                <c:pt idx="1093">
                  <c:v>0.20281815528869629</c:v>
                </c:pt>
                <c:pt idx="1094">
                  <c:v>0.18058954179286957</c:v>
                </c:pt>
                <c:pt idx="1095">
                  <c:v>0.15879799425601959</c:v>
                </c:pt>
                <c:pt idx="1096">
                  <c:v>0.14048103988170624</c:v>
                </c:pt>
                <c:pt idx="1097">
                  <c:v>0.12531577050685883</c:v>
                </c:pt>
                <c:pt idx="1098">
                  <c:v>0.11371397972106934</c:v>
                </c:pt>
                <c:pt idx="1099">
                  <c:v>0.10650942474603653</c:v>
                </c:pt>
                <c:pt idx="1100">
                  <c:v>0.10435625910758972</c:v>
                </c:pt>
                <c:pt idx="1101">
                  <c:v>0.10131249576807022</c:v>
                </c:pt>
                <c:pt idx="1102">
                  <c:v>9.7283929586410522E-2</c:v>
                </c:pt>
                <c:pt idx="1103">
                  <c:v>9.5219157636165619E-2</c:v>
                </c:pt>
                <c:pt idx="1104">
                  <c:v>9.8315618932247162E-2</c:v>
                </c:pt>
                <c:pt idx="1105">
                  <c:v>0.11036442965269089</c:v>
                </c:pt>
                <c:pt idx="1106">
                  <c:v>0.14926920831203461</c:v>
                </c:pt>
                <c:pt idx="1107">
                  <c:v>0.22084535658359528</c:v>
                </c:pt>
                <c:pt idx="1108">
                  <c:v>0.2899642288684845</c:v>
                </c:pt>
                <c:pt idx="1109">
                  <c:v>0.34549102187156677</c:v>
                </c:pt>
                <c:pt idx="1110">
                  <c:v>0.36678111553192139</c:v>
                </c:pt>
                <c:pt idx="1111">
                  <c:v>0.31547865271568298</c:v>
                </c:pt>
                <c:pt idx="1112">
                  <c:v>0.1549595445394516</c:v>
                </c:pt>
                <c:pt idx="1113">
                  <c:v>-0.10662238299846649</c:v>
                </c:pt>
                <c:pt idx="1114">
                  <c:v>-0.41789451241493225</c:v>
                </c:pt>
                <c:pt idx="1115">
                  <c:v>-0.6716952919960022</c:v>
                </c:pt>
                <c:pt idx="1116">
                  <c:v>-0.76934093236923218</c:v>
                </c:pt>
                <c:pt idx="1117">
                  <c:v>-0.6722533106803894</c:v>
                </c:pt>
                <c:pt idx="1118">
                  <c:v>-0.42082080245018005</c:v>
                </c:pt>
                <c:pt idx="1119">
                  <c:v>-7.3261186480522156E-2</c:v>
                </c:pt>
                <c:pt idx="1120">
                  <c:v>0.25958123803138733</c:v>
                </c:pt>
                <c:pt idx="1121">
                  <c:v>0.41946431994438171</c:v>
                </c:pt>
                <c:pt idx="1122">
                  <c:v>0.35759109258651733</c:v>
                </c:pt>
                <c:pt idx="1123">
                  <c:v>0.19986803829669952</c:v>
                </c:pt>
                <c:pt idx="1124">
                  <c:v>5.0942730158567429E-2</c:v>
                </c:pt>
                <c:pt idx="1125">
                  <c:v>-0.10314798355102539</c:v>
                </c:pt>
                <c:pt idx="1126">
                  <c:v>-0.28602990508079529</c:v>
                </c:pt>
                <c:pt idx="1127">
                  <c:v>-0.46120730042457581</c:v>
                </c:pt>
                <c:pt idx="1128">
                  <c:v>-0.57885777950286865</c:v>
                </c:pt>
                <c:pt idx="1129">
                  <c:v>-0.61318075656890869</c:v>
                </c:pt>
                <c:pt idx="1130">
                  <c:v>-0.58439195156097412</c:v>
                </c:pt>
                <c:pt idx="1131">
                  <c:v>-0.51611620187759399</c:v>
                </c:pt>
                <c:pt idx="1132">
                  <c:v>-0.42521768808364868</c:v>
                </c:pt>
                <c:pt idx="1133">
                  <c:v>-0.33290591835975647</c:v>
                </c:pt>
                <c:pt idx="1134">
                  <c:v>-0.25047549605369568</c:v>
                </c:pt>
                <c:pt idx="1135">
                  <c:v>-0.19727733731269836</c:v>
                </c:pt>
                <c:pt idx="1136">
                  <c:v>-0.16499742865562439</c:v>
                </c:pt>
                <c:pt idx="1137">
                  <c:v>-0.13890558481216431</c:v>
                </c:pt>
                <c:pt idx="1138">
                  <c:v>-0.11000657081604004</c:v>
                </c:pt>
                <c:pt idx="1139">
                  <c:v>-7.6462298631668091E-2</c:v>
                </c:pt>
                <c:pt idx="1140">
                  <c:v>-3.6828067153692245E-2</c:v>
                </c:pt>
                <c:pt idx="1141">
                  <c:v>7.7730966731905937E-3</c:v>
                </c:pt>
                <c:pt idx="1142">
                  <c:v>4.9701638519763947E-2</c:v>
                </c:pt>
                <c:pt idx="1143">
                  <c:v>9.2105701565742493E-2</c:v>
                </c:pt>
                <c:pt idx="1144">
                  <c:v>0.13862472772598267</c:v>
                </c:pt>
                <c:pt idx="1145">
                  <c:v>0.19149042665958405</c:v>
                </c:pt>
                <c:pt idx="1146">
                  <c:v>0.25080379843711853</c:v>
                </c:pt>
                <c:pt idx="1147">
                  <c:v>0.30910375714302063</c:v>
                </c:pt>
                <c:pt idx="1148">
                  <c:v>0.34964561462402344</c:v>
                </c:pt>
                <c:pt idx="1149">
                  <c:v>0.36730018258094788</c:v>
                </c:pt>
                <c:pt idx="1150">
                  <c:v>0.35887742042541504</c:v>
                </c:pt>
                <c:pt idx="1151">
                  <c:v>0.35052812099456787</c:v>
                </c:pt>
                <c:pt idx="1152">
                  <c:v>0.33907359838485718</c:v>
                </c:pt>
                <c:pt idx="1153">
                  <c:v>0.33380866050720215</c:v>
                </c:pt>
                <c:pt idx="1154">
                  <c:v>0.31818735599517822</c:v>
                </c:pt>
                <c:pt idx="1155">
                  <c:v>0.2716141939163208</c:v>
                </c:pt>
                <c:pt idx="1156">
                  <c:v>0.19758898019790649</c:v>
                </c:pt>
                <c:pt idx="1157">
                  <c:v>0.11393794417381287</c:v>
                </c:pt>
                <c:pt idx="1158">
                  <c:v>4.2735140770673752E-2</c:v>
                </c:pt>
                <c:pt idx="1159">
                  <c:v>3.2153211534023285E-2</c:v>
                </c:pt>
                <c:pt idx="1160">
                  <c:v>8.7515801191329956E-2</c:v>
                </c:pt>
                <c:pt idx="1161">
                  <c:v>0.20485241711139679</c:v>
                </c:pt>
                <c:pt idx="1162">
                  <c:v>0.35625952482223511</c:v>
                </c:pt>
                <c:pt idx="1163">
                  <c:v>0.49640661478042603</c:v>
                </c:pt>
                <c:pt idx="1164">
                  <c:v>0.57348918914794922</c:v>
                </c:pt>
                <c:pt idx="1165">
                  <c:v>0.54426425695419312</c:v>
                </c:pt>
                <c:pt idx="1166">
                  <c:v>0.38908052444458008</c:v>
                </c:pt>
                <c:pt idx="1167">
                  <c:v>0.16506081819534302</c:v>
                </c:pt>
                <c:pt idx="1168">
                  <c:v>-5.9274543076753616E-2</c:v>
                </c:pt>
                <c:pt idx="1169">
                  <c:v>-0.23117972910404205</c:v>
                </c:pt>
                <c:pt idx="1170">
                  <c:v>-0.3051450252532959</c:v>
                </c:pt>
                <c:pt idx="1171">
                  <c:v>-0.24582898616790771</c:v>
                </c:pt>
                <c:pt idx="1172">
                  <c:v>-6.3152648508548737E-2</c:v>
                </c:pt>
                <c:pt idx="1173">
                  <c:v>0.1612798273563385</c:v>
                </c:pt>
                <c:pt idx="1174">
                  <c:v>0.3227267861366272</c:v>
                </c:pt>
                <c:pt idx="1175">
                  <c:v>0.35962787270545959</c:v>
                </c:pt>
                <c:pt idx="1176">
                  <c:v>0.26789316534996033</c:v>
                </c:pt>
                <c:pt idx="1177">
                  <c:v>0.13209429383277893</c:v>
                </c:pt>
                <c:pt idx="1178">
                  <c:v>-7.1581266820430756E-3</c:v>
                </c:pt>
                <c:pt idx="1179">
                  <c:v>-0.11796920001506805</c:v>
                </c:pt>
                <c:pt idx="1180">
                  <c:v>-0.19637958705425262</c:v>
                </c:pt>
                <c:pt idx="1181">
                  <c:v>-0.24715520441532135</c:v>
                </c:pt>
                <c:pt idx="1182">
                  <c:v>-0.27062615752220154</c:v>
                </c:pt>
                <c:pt idx="1183">
                  <c:v>-0.26889786124229431</c:v>
                </c:pt>
                <c:pt idx="1184">
                  <c:v>-0.219159334897995</c:v>
                </c:pt>
                <c:pt idx="1185">
                  <c:v>-0.12958638370037079</c:v>
                </c:pt>
                <c:pt idx="1186">
                  <c:v>-2.0724084228277206E-2</c:v>
                </c:pt>
                <c:pt idx="1187">
                  <c:v>8.3297476172447205E-2</c:v>
                </c:pt>
                <c:pt idx="1188">
                  <c:v>0.15336018800735474</c:v>
                </c:pt>
                <c:pt idx="1189">
                  <c:v>0.1978377103805542</c:v>
                </c:pt>
                <c:pt idx="1190">
                  <c:v>0.20506846904754639</c:v>
                </c:pt>
                <c:pt idx="1191">
                  <c:v>0.19893451035022736</c:v>
                </c:pt>
                <c:pt idx="1192">
                  <c:v>0.1903197169303894</c:v>
                </c:pt>
                <c:pt idx="1193">
                  <c:v>0.18653643131256104</c:v>
                </c:pt>
                <c:pt idx="1194">
                  <c:v>0.17333807051181793</c:v>
                </c:pt>
                <c:pt idx="1195">
                  <c:v>0.15901634097099304</c:v>
                </c:pt>
                <c:pt idx="1196">
                  <c:v>0.1479668915271759</c:v>
                </c:pt>
                <c:pt idx="1197">
                  <c:v>0.14113740622997284</c:v>
                </c:pt>
                <c:pt idx="1198">
                  <c:v>0.13172607123851776</c:v>
                </c:pt>
                <c:pt idx="1199">
                  <c:v>0.10474003106355667</c:v>
                </c:pt>
                <c:pt idx="1200">
                  <c:v>4.6902026981115341E-2</c:v>
                </c:pt>
                <c:pt idx="1201">
                  <c:v>-5.5264630354940891E-3</c:v>
                </c:pt>
                <c:pt idx="1202">
                  <c:v>-4.1961967945098877E-2</c:v>
                </c:pt>
                <c:pt idx="1203">
                  <c:v>-5.3648814558982849E-2</c:v>
                </c:pt>
                <c:pt idx="1204">
                  <c:v>-4.6114999800920486E-2</c:v>
                </c:pt>
                <c:pt idx="1205">
                  <c:v>-2.2073183208703995E-2</c:v>
                </c:pt>
                <c:pt idx="1206">
                  <c:v>-1.5727016143500805E-3</c:v>
                </c:pt>
                <c:pt idx="1207">
                  <c:v>6.1569875106215477E-4</c:v>
                </c:pt>
                <c:pt idx="1208">
                  <c:v>-2.0494379103183746E-2</c:v>
                </c:pt>
                <c:pt idx="1209">
                  <c:v>-2.9522368684411049E-2</c:v>
                </c:pt>
                <c:pt idx="1210">
                  <c:v>-2.405676431953907E-2</c:v>
                </c:pt>
                <c:pt idx="1211">
                  <c:v>3.4811794757843018E-3</c:v>
                </c:pt>
                <c:pt idx="1212">
                  <c:v>4.4672291725873947E-2</c:v>
                </c:pt>
                <c:pt idx="1213">
                  <c:v>9.3226537108421326E-2</c:v>
                </c:pt>
                <c:pt idx="1214">
                  <c:v>0.12350054830312729</c:v>
                </c:pt>
                <c:pt idx="1215">
                  <c:v>0.11846676468849182</c:v>
                </c:pt>
                <c:pt idx="1216">
                  <c:v>6.3929498195648193E-2</c:v>
                </c:pt>
                <c:pt idx="1217">
                  <c:v>-4.1708715260028839E-2</c:v>
                </c:pt>
                <c:pt idx="1218">
                  <c:v>-0.20579537749290466</c:v>
                </c:pt>
                <c:pt idx="1219">
                  <c:v>-0.3937397301197052</c:v>
                </c:pt>
                <c:pt idx="1220">
                  <c:v>-0.54712420701980591</c:v>
                </c:pt>
                <c:pt idx="1221">
                  <c:v>-0.58592194318771362</c:v>
                </c:pt>
                <c:pt idx="1222">
                  <c:v>-0.50501722097396851</c:v>
                </c:pt>
                <c:pt idx="1223">
                  <c:v>-0.31927487254142761</c:v>
                </c:pt>
                <c:pt idx="1224">
                  <c:v>-9.223426878452301E-2</c:v>
                </c:pt>
                <c:pt idx="1225">
                  <c:v>9.7878411412239075E-2</c:v>
                </c:pt>
                <c:pt idx="1226">
                  <c:v>0.20066976547241211</c:v>
                </c:pt>
                <c:pt idx="1227">
                  <c:v>0.17734906077384949</c:v>
                </c:pt>
                <c:pt idx="1228">
                  <c:v>6.7995399236679077E-2</c:v>
                </c:pt>
                <c:pt idx="1229">
                  <c:v>-6.4962975680828094E-2</c:v>
                </c:pt>
                <c:pt idx="1230">
                  <c:v>-0.18411679565906525</c:v>
                </c:pt>
                <c:pt idx="1231">
                  <c:v>-0.29004412889480591</c:v>
                </c:pt>
                <c:pt idx="1232">
                  <c:v>-0.35413205623626709</c:v>
                </c:pt>
                <c:pt idx="1233">
                  <c:v>-0.37582159042358398</c:v>
                </c:pt>
                <c:pt idx="1234">
                  <c:v>-0.35836777091026306</c:v>
                </c:pt>
                <c:pt idx="1235">
                  <c:v>-0.31459003686904907</c:v>
                </c:pt>
                <c:pt idx="1236">
                  <c:v>-0.25509315729141235</c:v>
                </c:pt>
                <c:pt idx="1237">
                  <c:v>-0.20117378234863281</c:v>
                </c:pt>
                <c:pt idx="1238">
                  <c:v>-0.1597970575094223</c:v>
                </c:pt>
                <c:pt idx="1239">
                  <c:v>-0.13143661618232727</c:v>
                </c:pt>
                <c:pt idx="1240">
                  <c:v>-0.12005293369293213</c:v>
                </c:pt>
                <c:pt idx="1241">
                  <c:v>-0.11180046200752258</c:v>
                </c:pt>
                <c:pt idx="1242">
                  <c:v>-9.271065890789032E-2</c:v>
                </c:pt>
                <c:pt idx="1243">
                  <c:v>-6.1377476900815964E-2</c:v>
                </c:pt>
                <c:pt idx="1244">
                  <c:v>-1.2975059449672699E-2</c:v>
                </c:pt>
                <c:pt idx="1245">
                  <c:v>4.5708943158388138E-2</c:v>
                </c:pt>
                <c:pt idx="1246">
                  <c:v>0.11049087345600128</c:v>
                </c:pt>
                <c:pt idx="1247">
                  <c:v>0.16338947415351868</c:v>
                </c:pt>
                <c:pt idx="1248">
                  <c:v>0.19733068346977234</c:v>
                </c:pt>
                <c:pt idx="1249">
                  <c:v>0.22145722806453705</c:v>
                </c:pt>
                <c:pt idx="1250">
                  <c:v>0.23766389489173889</c:v>
                </c:pt>
                <c:pt idx="1251">
                  <c:v>0.25519847869873047</c:v>
                </c:pt>
                <c:pt idx="1252">
                  <c:v>0.27396765351295471</c:v>
                </c:pt>
                <c:pt idx="1253">
                  <c:v>0.27632147073745728</c:v>
                </c:pt>
                <c:pt idx="1254">
                  <c:v>0.2559533417224884</c:v>
                </c:pt>
                <c:pt idx="1255">
                  <c:v>0.22396957874298096</c:v>
                </c:pt>
                <c:pt idx="1256">
                  <c:v>0.19239833950996399</c:v>
                </c:pt>
                <c:pt idx="1257">
                  <c:v>0.18110087513923645</c:v>
                </c:pt>
                <c:pt idx="1258">
                  <c:v>0.18677873909473419</c:v>
                </c:pt>
                <c:pt idx="1259">
                  <c:v>0.20592761039733887</c:v>
                </c:pt>
                <c:pt idx="1260">
                  <c:v>0.22317424416542053</c:v>
                </c:pt>
                <c:pt idx="1261">
                  <c:v>0.22445482015609741</c:v>
                </c:pt>
                <c:pt idx="1262">
                  <c:v>0.20198039710521698</c:v>
                </c:pt>
                <c:pt idx="1263">
                  <c:v>0.18786917626857758</c:v>
                </c:pt>
                <c:pt idx="1264">
                  <c:v>0.20203480124473572</c:v>
                </c:pt>
                <c:pt idx="1265">
                  <c:v>0.2547275722026825</c:v>
                </c:pt>
                <c:pt idx="1266">
                  <c:v>0.35966941714286804</c:v>
                </c:pt>
                <c:pt idx="1267">
                  <c:v>0.50866848230361938</c:v>
                </c:pt>
                <c:pt idx="1268">
                  <c:v>0.65775543451309204</c:v>
                </c:pt>
                <c:pt idx="1269">
                  <c:v>0.72606128454208374</c:v>
                </c:pt>
                <c:pt idx="1270">
                  <c:v>0.64560878276824951</c:v>
                </c:pt>
                <c:pt idx="1271">
                  <c:v>0.4368349015712738</c:v>
                </c:pt>
                <c:pt idx="1272">
                  <c:v>0.17313216626644135</c:v>
                </c:pt>
                <c:pt idx="1273">
                  <c:v>-7.1878790855407715E-2</c:v>
                </c:pt>
                <c:pt idx="1274">
                  <c:v>-0.23159201443195343</c:v>
                </c:pt>
                <c:pt idx="1275">
                  <c:v>-0.28002053499221802</c:v>
                </c:pt>
                <c:pt idx="1276">
                  <c:v>-0.22285711765289307</c:v>
                </c:pt>
                <c:pt idx="1277">
                  <c:v>-9.1849289834499359E-2</c:v>
                </c:pt>
                <c:pt idx="1278">
                  <c:v>6.4237363636493683E-2</c:v>
                </c:pt>
                <c:pt idx="1279">
                  <c:v>0.1675056517124176</c:v>
                </c:pt>
                <c:pt idx="1280">
                  <c:v>0.19302621483802795</c:v>
                </c:pt>
                <c:pt idx="1281">
                  <c:v>0.13592498004436493</c:v>
                </c:pt>
                <c:pt idx="1282">
                  <c:v>2.8070677071809769E-2</c:v>
                </c:pt>
                <c:pt idx="1283">
                  <c:v>-9.8673060536384583E-2</c:v>
                </c:pt>
                <c:pt idx="1284">
                  <c:v>-0.2236405611038208</c:v>
                </c:pt>
                <c:pt idx="1285">
                  <c:v>-0.32825231552124023</c:v>
                </c:pt>
                <c:pt idx="1286">
                  <c:v>-0.41643568873405457</c:v>
                </c:pt>
                <c:pt idx="1287">
                  <c:v>-0.47965672612190247</c:v>
                </c:pt>
                <c:pt idx="1288">
                  <c:v>-0.49780884385108948</c:v>
                </c:pt>
                <c:pt idx="1289">
                  <c:v>-0.46447479724884033</c:v>
                </c:pt>
                <c:pt idx="1290">
                  <c:v>-0.38299351930618286</c:v>
                </c:pt>
                <c:pt idx="1291">
                  <c:v>-0.27072063088417053</c:v>
                </c:pt>
                <c:pt idx="1292">
                  <c:v>-0.15338149666786194</c:v>
                </c:pt>
                <c:pt idx="1293">
                  <c:v>-3.870927169919014E-2</c:v>
                </c:pt>
                <c:pt idx="1294">
                  <c:v>6.4372099936008453E-2</c:v>
                </c:pt>
                <c:pt idx="1295">
                  <c:v>0.14942647516727448</c:v>
                </c:pt>
                <c:pt idx="1296">
                  <c:v>0.20669694244861603</c:v>
                </c:pt>
                <c:pt idx="1297">
                  <c:v>0.21389265358448029</c:v>
                </c:pt>
                <c:pt idx="1298">
                  <c:v>0.19248217344284058</c:v>
                </c:pt>
                <c:pt idx="1299">
                  <c:v>0.15949359536170959</c:v>
                </c:pt>
                <c:pt idx="1300">
                  <c:v>0.13164384663105011</c:v>
                </c:pt>
                <c:pt idx="1301">
                  <c:v>0.10090272128582001</c:v>
                </c:pt>
                <c:pt idx="1302">
                  <c:v>7.5620278716087341E-2</c:v>
                </c:pt>
                <c:pt idx="1303">
                  <c:v>5.4073378443717957E-2</c:v>
                </c:pt>
                <c:pt idx="1304">
                  <c:v>3.7856858223676682E-2</c:v>
                </c:pt>
                <c:pt idx="1305">
                  <c:v>2.4955438449978828E-2</c:v>
                </c:pt>
                <c:pt idx="1306">
                  <c:v>1.5433239750564098E-3</c:v>
                </c:pt>
                <c:pt idx="1307">
                  <c:v>-2.2756781429052353E-2</c:v>
                </c:pt>
                <c:pt idx="1308">
                  <c:v>-3.0485276132822037E-2</c:v>
                </c:pt>
                <c:pt idx="1309">
                  <c:v>-2.2852867841720581E-2</c:v>
                </c:pt>
                <c:pt idx="1310">
                  <c:v>9.9365059286355972E-3</c:v>
                </c:pt>
                <c:pt idx="1311">
                  <c:v>5.1443297415971756E-2</c:v>
                </c:pt>
                <c:pt idx="1312">
                  <c:v>7.3706522583961487E-2</c:v>
                </c:pt>
                <c:pt idx="1313">
                  <c:v>7.7836140990257263E-2</c:v>
                </c:pt>
                <c:pt idx="1314">
                  <c:v>6.4052417874336243E-2</c:v>
                </c:pt>
                <c:pt idx="1315">
                  <c:v>4.0048129856586456E-2</c:v>
                </c:pt>
                <c:pt idx="1316">
                  <c:v>4.0800739079713821E-2</c:v>
                </c:pt>
                <c:pt idx="1317">
                  <c:v>7.3087573051452637E-2</c:v>
                </c:pt>
                <c:pt idx="1318">
                  <c:v>0.12571828067302704</c:v>
                </c:pt>
                <c:pt idx="1319">
                  <c:v>0.18067264556884766</c:v>
                </c:pt>
                <c:pt idx="1320">
                  <c:v>0.23388978838920593</c:v>
                </c:pt>
                <c:pt idx="1321">
                  <c:v>0.27061331272125244</c:v>
                </c:pt>
                <c:pt idx="1322">
                  <c:v>0.28258821368217468</c:v>
                </c:pt>
                <c:pt idx="1323">
                  <c:v>0.23111295700073242</c:v>
                </c:pt>
                <c:pt idx="1324">
                  <c:v>0.10478432476520538</c:v>
                </c:pt>
                <c:pt idx="1325">
                  <c:v>-0.10772837698459625</c:v>
                </c:pt>
                <c:pt idx="1326">
                  <c:v>-0.34125751256942749</c:v>
                </c:pt>
                <c:pt idx="1327">
                  <c:v>-0.49363455176353455</c:v>
                </c:pt>
                <c:pt idx="1328">
                  <c:v>-0.52979177236557007</c:v>
                </c:pt>
                <c:pt idx="1329">
                  <c:v>-0.45195874571800232</c:v>
                </c:pt>
                <c:pt idx="1330">
                  <c:v>-0.30194181203842163</c:v>
                </c:pt>
                <c:pt idx="1331">
                  <c:v>-0.14998652040958405</c:v>
                </c:pt>
                <c:pt idx="1332">
                  <c:v>-5.506746843457222E-2</c:v>
                </c:pt>
                <c:pt idx="1333">
                  <c:v>-3.8891933858394623E-2</c:v>
                </c:pt>
                <c:pt idx="1334">
                  <c:v>-9.2463016510009766E-2</c:v>
                </c:pt>
                <c:pt idx="1335">
                  <c:v>-0.1826791912317276</c:v>
                </c:pt>
                <c:pt idx="1336">
                  <c:v>-0.28199273347854614</c:v>
                </c:pt>
                <c:pt idx="1337">
                  <c:v>-0.37992328405380249</c:v>
                </c:pt>
                <c:pt idx="1338">
                  <c:v>-0.46466109156608582</c:v>
                </c:pt>
                <c:pt idx="1339">
                  <c:v>-0.52425575256347656</c:v>
                </c:pt>
                <c:pt idx="1340">
                  <c:v>-0.55687445402145386</c:v>
                </c:pt>
                <c:pt idx="1341">
                  <c:v>-0.54952210187911987</c:v>
                </c:pt>
                <c:pt idx="1342">
                  <c:v>-0.49957206845283508</c:v>
                </c:pt>
                <c:pt idx="1343">
                  <c:v>-0.42092472314834595</c:v>
                </c:pt>
                <c:pt idx="1344">
                  <c:v>-0.32567143440246582</c:v>
                </c:pt>
                <c:pt idx="1345">
                  <c:v>-0.23195667564868927</c:v>
                </c:pt>
                <c:pt idx="1346">
                  <c:v>-0.14348006248474121</c:v>
                </c:pt>
                <c:pt idx="1347">
                  <c:v>-6.7665725946426392E-2</c:v>
                </c:pt>
                <c:pt idx="1348">
                  <c:v>-2.4949777871370316E-3</c:v>
                </c:pt>
                <c:pt idx="1349">
                  <c:v>3.6898776888847351E-2</c:v>
                </c:pt>
                <c:pt idx="1350">
                  <c:v>6.1596401035785675E-2</c:v>
                </c:pt>
                <c:pt idx="1351">
                  <c:v>8.0938063561916351E-2</c:v>
                </c:pt>
                <c:pt idx="1352">
                  <c:v>0.1105090007185936</c:v>
                </c:pt>
                <c:pt idx="1353">
                  <c:v>0.14585763216018677</c:v>
                </c:pt>
                <c:pt idx="1354">
                  <c:v>0.18550731241703033</c:v>
                </c:pt>
                <c:pt idx="1355">
                  <c:v>0.22768595814704895</c:v>
                </c:pt>
                <c:pt idx="1356">
                  <c:v>0.25499534606933594</c:v>
                </c:pt>
                <c:pt idx="1357">
                  <c:v>0.26936757564544678</c:v>
                </c:pt>
                <c:pt idx="1358">
                  <c:v>0.26561704277992249</c:v>
                </c:pt>
                <c:pt idx="1359">
                  <c:v>0.25590461492538452</c:v>
                </c:pt>
                <c:pt idx="1360">
                  <c:v>0.23878368735313416</c:v>
                </c:pt>
                <c:pt idx="1361">
                  <c:v>0.21728618443012238</c:v>
                </c:pt>
                <c:pt idx="1362">
                  <c:v>0.1875850111246109</c:v>
                </c:pt>
                <c:pt idx="1363">
                  <c:v>0.143996462225914</c:v>
                </c:pt>
                <c:pt idx="1364">
                  <c:v>8.7264999747276306E-2</c:v>
                </c:pt>
                <c:pt idx="1365">
                  <c:v>3.7978723645210266E-2</c:v>
                </c:pt>
                <c:pt idx="1366">
                  <c:v>5.025569349527359E-3</c:v>
                </c:pt>
                <c:pt idx="1367">
                  <c:v>-1.0180044919252396E-2</c:v>
                </c:pt>
                <c:pt idx="1368">
                  <c:v>4.2750611901283264E-3</c:v>
                </c:pt>
                <c:pt idx="1369">
                  <c:v>4.9788165837526321E-2</c:v>
                </c:pt>
                <c:pt idx="1370">
                  <c:v>0.11307366192340851</c:v>
                </c:pt>
                <c:pt idx="1371">
                  <c:v>0.17291867733001709</c:v>
                </c:pt>
                <c:pt idx="1372">
                  <c:v>0.21715857088565826</c:v>
                </c:pt>
                <c:pt idx="1373">
                  <c:v>0.26757851243019104</c:v>
                </c:pt>
                <c:pt idx="1374">
                  <c:v>0.35027605295181274</c:v>
                </c:pt>
                <c:pt idx="1375">
                  <c:v>0.45275136828422546</c:v>
                </c:pt>
                <c:pt idx="1376">
                  <c:v>0.5266498327255249</c:v>
                </c:pt>
                <c:pt idx="1377">
                  <c:v>0.51778864860534668</c:v>
                </c:pt>
                <c:pt idx="1378">
                  <c:v>0.41760450601577759</c:v>
                </c:pt>
                <c:pt idx="1379">
                  <c:v>0.26636406779289246</c:v>
                </c:pt>
                <c:pt idx="1380">
                  <c:v>8.4944471716880798E-2</c:v>
                </c:pt>
                <c:pt idx="1381">
                  <c:v>-0.11372780054807663</c:v>
                </c:pt>
                <c:pt idx="1382">
                  <c:v>-0.30050408840179443</c:v>
                </c:pt>
                <c:pt idx="1383">
                  <c:v>-0.42315226793289185</c:v>
                </c:pt>
                <c:pt idx="1384">
                  <c:v>-0.41840970516204834</c:v>
                </c:pt>
                <c:pt idx="1385">
                  <c:v>-0.28732296824455261</c:v>
                </c:pt>
                <c:pt idx="1386">
                  <c:v>-9.2906869947910309E-2</c:v>
                </c:pt>
                <c:pt idx="1387">
                  <c:v>6.6098481416702271E-2</c:v>
                </c:pt>
                <c:pt idx="1388">
                  <c:v>0.10193717479705811</c:v>
                </c:pt>
                <c:pt idx="1389">
                  <c:v>3.7264283746480942E-2</c:v>
                </c:pt>
                <c:pt idx="1390">
                  <c:v>-7.6747767627239227E-2</c:v>
                </c:pt>
                <c:pt idx="1391">
                  <c:v>-0.1789281964302063</c:v>
                </c:pt>
                <c:pt idx="1392">
                  <c:v>-0.23985306918621063</c:v>
                </c:pt>
                <c:pt idx="1393">
                  <c:v>-0.27350911498069763</c:v>
                </c:pt>
                <c:pt idx="1394">
                  <c:v>-0.29454594850540161</c:v>
                </c:pt>
                <c:pt idx="1395">
                  <c:v>-0.3131805956363678</c:v>
                </c:pt>
                <c:pt idx="1396">
                  <c:v>-0.32581889629364014</c:v>
                </c:pt>
                <c:pt idx="1397">
                  <c:v>-0.3153516948223114</c:v>
                </c:pt>
                <c:pt idx="1398">
                  <c:v>-0.275034099817276</c:v>
                </c:pt>
                <c:pt idx="1399">
                  <c:v>-0.22371964156627655</c:v>
                </c:pt>
                <c:pt idx="1400">
                  <c:v>-0.16667607426643372</c:v>
                </c:pt>
                <c:pt idx="1401">
                  <c:v>-0.11545008420944214</c:v>
                </c:pt>
                <c:pt idx="1402">
                  <c:v>-6.2059290707111359E-2</c:v>
                </c:pt>
                <c:pt idx="1403">
                  <c:v>-8.6187375709414482E-3</c:v>
                </c:pt>
                <c:pt idx="1404">
                  <c:v>4.5591771602630615E-2</c:v>
                </c:pt>
                <c:pt idx="1405">
                  <c:v>0.12357179075479507</c:v>
                </c:pt>
                <c:pt idx="1406">
                  <c:v>0.21840403974056244</c:v>
                </c:pt>
                <c:pt idx="1407">
                  <c:v>0.3233761191368103</c:v>
                </c:pt>
                <c:pt idx="1408">
                  <c:v>0.40735223889350891</c:v>
                </c:pt>
                <c:pt idx="1409">
                  <c:v>0.44326838850975037</c:v>
                </c:pt>
                <c:pt idx="1410">
                  <c:v>0.4348812997341156</c:v>
                </c:pt>
                <c:pt idx="1411">
                  <c:v>0.3856067955493927</c:v>
                </c:pt>
                <c:pt idx="1412">
                  <c:v>0.29763141274452209</c:v>
                </c:pt>
                <c:pt idx="1413">
                  <c:v>0.19067585468292236</c:v>
                </c:pt>
                <c:pt idx="1414">
                  <c:v>9.1038733720779419E-2</c:v>
                </c:pt>
                <c:pt idx="1415">
                  <c:v>1.3557784259319305E-2</c:v>
                </c:pt>
                <c:pt idx="1416">
                  <c:v>-3.8630586117506027E-2</c:v>
                </c:pt>
                <c:pt idx="1417">
                  <c:v>-6.7229509353637695E-2</c:v>
                </c:pt>
                <c:pt idx="1418">
                  <c:v>-6.0448300093412399E-2</c:v>
                </c:pt>
                <c:pt idx="1419">
                  <c:v>-2.7883760631084442E-2</c:v>
                </c:pt>
                <c:pt idx="1420">
                  <c:v>2.3172501474618912E-2</c:v>
                </c:pt>
                <c:pt idx="1421">
                  <c:v>6.6518723964691162E-2</c:v>
                </c:pt>
                <c:pt idx="1422">
                  <c:v>9.2100784182548523E-2</c:v>
                </c:pt>
                <c:pt idx="1423">
                  <c:v>0.10913778096437454</c:v>
                </c:pt>
                <c:pt idx="1424">
                  <c:v>0.13542184233665466</c:v>
                </c:pt>
                <c:pt idx="1425">
                  <c:v>0.17584502696990967</c:v>
                </c:pt>
                <c:pt idx="1426">
                  <c:v>0.21256256103515625</c:v>
                </c:pt>
                <c:pt idx="1427">
                  <c:v>0.22656810283660889</c:v>
                </c:pt>
                <c:pt idx="1428">
                  <c:v>0.18820099532604218</c:v>
                </c:pt>
                <c:pt idx="1429">
                  <c:v>7.2685003280639648E-2</c:v>
                </c:pt>
                <c:pt idx="1430">
                  <c:v>-9.8944805562496185E-2</c:v>
                </c:pt>
                <c:pt idx="1431">
                  <c:v>-0.30623775720596313</c:v>
                </c:pt>
                <c:pt idx="1432">
                  <c:v>-0.50676637887954712</c:v>
                </c:pt>
                <c:pt idx="1433">
                  <c:v>-0.63711816072463989</c:v>
                </c:pt>
                <c:pt idx="1434">
                  <c:v>-0.66868084669113159</c:v>
                </c:pt>
                <c:pt idx="1435">
                  <c:v>-0.59444838762283325</c:v>
                </c:pt>
                <c:pt idx="1436">
                  <c:v>-0.43347093462944031</c:v>
                </c:pt>
                <c:pt idx="1437">
                  <c:v>-0.21721872687339783</c:v>
                </c:pt>
                <c:pt idx="1438">
                  <c:v>-6.7895976826548576E-4</c:v>
                </c:pt>
                <c:pt idx="1439">
                  <c:v>0.21843704581260681</c:v>
                </c:pt>
                <c:pt idx="1440">
                  <c:v>0.30743962526321411</c:v>
                </c:pt>
                <c:pt idx="1441">
                  <c:v>0.22115612030029297</c:v>
                </c:pt>
                <c:pt idx="1442">
                  <c:v>6.568504124879837E-2</c:v>
                </c:pt>
                <c:pt idx="1443">
                  <c:v>-8.5109591484069824E-2</c:v>
                </c:pt>
                <c:pt idx="1444">
                  <c:v>-0.22142669558525085</c:v>
                </c:pt>
                <c:pt idx="1445">
                  <c:v>-0.33919891715049744</c:v>
                </c:pt>
                <c:pt idx="1446">
                  <c:v>-0.42099869251251221</c:v>
                </c:pt>
                <c:pt idx="1447">
                  <c:v>-0.44575712084770203</c:v>
                </c:pt>
                <c:pt idx="1448">
                  <c:v>-0.43542724847793579</c:v>
                </c:pt>
                <c:pt idx="1449">
                  <c:v>-0.40528124570846558</c:v>
                </c:pt>
                <c:pt idx="1450">
                  <c:v>-0.36344298720359802</c:v>
                </c:pt>
                <c:pt idx="1451">
                  <c:v>-0.30743858218193054</c:v>
                </c:pt>
                <c:pt idx="1452">
                  <c:v>-0.23227298259735107</c:v>
                </c:pt>
                <c:pt idx="1453">
                  <c:v>-0.17644001543521881</c:v>
                </c:pt>
                <c:pt idx="1454">
                  <c:v>-0.14440459012985229</c:v>
                </c:pt>
                <c:pt idx="1455">
                  <c:v>-0.12498047202825546</c:v>
                </c:pt>
                <c:pt idx="1456">
                  <c:v>-0.11209743469953537</c:v>
                </c:pt>
                <c:pt idx="1457">
                  <c:v>-8.7872296571731567E-2</c:v>
                </c:pt>
                <c:pt idx="1458">
                  <c:v>-5.0730522722005844E-2</c:v>
                </c:pt>
                <c:pt idx="1459">
                  <c:v>-1.3429410755634308E-3</c:v>
                </c:pt>
                <c:pt idx="1460">
                  <c:v>5.3940821439027786E-2</c:v>
                </c:pt>
                <c:pt idx="1461">
                  <c:v>0.10323864966630936</c:v>
                </c:pt>
                <c:pt idx="1462">
                  <c:v>0.12723958492279053</c:v>
                </c:pt>
                <c:pt idx="1463">
                  <c:v>0.12862725555896759</c:v>
                </c:pt>
                <c:pt idx="1464">
                  <c:v>0.12443199008703232</c:v>
                </c:pt>
                <c:pt idx="1465">
                  <c:v>0.12881411612033844</c:v>
                </c:pt>
                <c:pt idx="1466">
                  <c:v>0.14715103805065155</c:v>
                </c:pt>
                <c:pt idx="1467">
                  <c:v>0.17324738204479218</c:v>
                </c:pt>
                <c:pt idx="1468">
                  <c:v>0.20599201321601868</c:v>
                </c:pt>
                <c:pt idx="1469">
                  <c:v>0.21884812414646149</c:v>
                </c:pt>
                <c:pt idx="1470">
                  <c:v>0.22896014153957367</c:v>
                </c:pt>
                <c:pt idx="1471">
                  <c:v>0.25253412127494812</c:v>
                </c:pt>
                <c:pt idx="1472">
                  <c:v>0.29102769494056702</c:v>
                </c:pt>
                <c:pt idx="1473">
                  <c:v>0.32954496145248413</c:v>
                </c:pt>
                <c:pt idx="1474">
                  <c:v>0.33064645528793335</c:v>
                </c:pt>
                <c:pt idx="1475">
                  <c:v>0.26525741815567017</c:v>
                </c:pt>
                <c:pt idx="1476">
                  <c:v>0.14949566125869751</c:v>
                </c:pt>
                <c:pt idx="1477">
                  <c:v>2.6007562875747681E-2</c:v>
                </c:pt>
                <c:pt idx="1478">
                  <c:v>-5.5141087621450424E-2</c:v>
                </c:pt>
                <c:pt idx="1479">
                  <c:v>-5.1350109279155731E-2</c:v>
                </c:pt>
                <c:pt idx="1480">
                  <c:v>5.1593050360679626E-2</c:v>
                </c:pt>
                <c:pt idx="1481">
                  <c:v>0.23681513965129852</c:v>
                </c:pt>
                <c:pt idx="1482">
                  <c:v>0.43770164251327515</c:v>
                </c:pt>
                <c:pt idx="1483">
                  <c:v>0.55095285177230835</c:v>
                </c:pt>
                <c:pt idx="1484">
                  <c:v>0.51839250326156616</c:v>
                </c:pt>
                <c:pt idx="1485">
                  <c:v>0.37577071785926819</c:v>
                </c:pt>
                <c:pt idx="1486">
                  <c:v>0.20681551098823547</c:v>
                </c:pt>
                <c:pt idx="1487">
                  <c:v>3.8490336388349533E-2</c:v>
                </c:pt>
                <c:pt idx="1488">
                  <c:v>-9.872184693813324E-2</c:v>
                </c:pt>
                <c:pt idx="1489">
                  <c:v>-0.1491534411907196</c:v>
                </c:pt>
                <c:pt idx="1490">
                  <c:v>-8.2052707672119141E-2</c:v>
                </c:pt>
                <c:pt idx="1491">
                  <c:v>8.4712371230125427E-2</c:v>
                </c:pt>
                <c:pt idx="1492">
                  <c:v>0.26852905750274658</c:v>
                </c:pt>
                <c:pt idx="1493">
                  <c:v>0.38975295424461365</c:v>
                </c:pt>
                <c:pt idx="1494">
                  <c:v>0.38679713010787964</c:v>
                </c:pt>
                <c:pt idx="1495">
                  <c:v>0.2884087860584259</c:v>
                </c:pt>
                <c:pt idx="1496">
                  <c:v>0.15636420249938965</c:v>
                </c:pt>
                <c:pt idx="1497">
                  <c:v>4.2210489511489868E-2</c:v>
                </c:pt>
                <c:pt idx="1498">
                  <c:v>-3.6718413233757019E-2</c:v>
                </c:pt>
                <c:pt idx="1499">
                  <c:v>-0.10702551156282425</c:v>
                </c:pt>
                <c:pt idx="1500">
                  <c:v>-0.18492589890956879</c:v>
                </c:pt>
                <c:pt idx="1501">
                  <c:v>-0.26043632626533508</c:v>
                </c:pt>
                <c:pt idx="1502">
                  <c:v>-0.30251160264015198</c:v>
                </c:pt>
                <c:pt idx="1503">
                  <c:v>-0.30409571528434753</c:v>
                </c:pt>
                <c:pt idx="1504">
                  <c:v>-0.2626979649066925</c:v>
                </c:pt>
                <c:pt idx="1505">
                  <c:v>-0.18680800497531891</c:v>
                </c:pt>
                <c:pt idx="1506">
                  <c:v>-9.6343614161014557E-2</c:v>
                </c:pt>
                <c:pt idx="1507">
                  <c:v>-3.5206486936658621E-3</c:v>
                </c:pt>
                <c:pt idx="1508">
                  <c:v>6.8554878234863281E-2</c:v>
                </c:pt>
                <c:pt idx="1509">
                  <c:v>0.10858794301748276</c:v>
                </c:pt>
                <c:pt idx="1510">
                  <c:v>0.11276032030582428</c:v>
                </c:pt>
                <c:pt idx="1511">
                  <c:v>8.4769099950790405E-2</c:v>
                </c:pt>
                <c:pt idx="1512">
                  <c:v>4.4324733316898346E-2</c:v>
                </c:pt>
                <c:pt idx="1513">
                  <c:v>1.5418116934597492E-2</c:v>
                </c:pt>
                <c:pt idx="1514">
                  <c:v>-2.7885842137038708E-3</c:v>
                </c:pt>
                <c:pt idx="1515">
                  <c:v>-3.1670667231082916E-3</c:v>
                </c:pt>
                <c:pt idx="1516">
                  <c:v>1.7090532928705215E-2</c:v>
                </c:pt>
                <c:pt idx="1517">
                  <c:v>5.049172043800354E-2</c:v>
                </c:pt>
                <c:pt idx="1518">
                  <c:v>0.10178793221712112</c:v>
                </c:pt>
                <c:pt idx="1519">
                  <c:v>0.14740452170372009</c:v>
                </c:pt>
                <c:pt idx="1520">
                  <c:v>0.16923792660236359</c:v>
                </c:pt>
                <c:pt idx="1521">
                  <c:v>0.17111694812774658</c:v>
                </c:pt>
                <c:pt idx="1522">
                  <c:v>0.16334106028079987</c:v>
                </c:pt>
                <c:pt idx="1523">
                  <c:v>0.16085255146026611</c:v>
                </c:pt>
                <c:pt idx="1524">
                  <c:v>0.14132893085479736</c:v>
                </c:pt>
                <c:pt idx="1525">
                  <c:v>9.7455553710460663E-2</c:v>
                </c:pt>
                <c:pt idx="1526">
                  <c:v>2.0819902420043945E-2</c:v>
                </c:pt>
                <c:pt idx="1527">
                  <c:v>-8.771071583032608E-2</c:v>
                </c:pt>
                <c:pt idx="1528">
                  <c:v>-0.20780862867832184</c:v>
                </c:pt>
                <c:pt idx="1529">
                  <c:v>-0.26140573620796204</c:v>
                </c:pt>
                <c:pt idx="1530">
                  <c:v>-0.23360526561737061</c:v>
                </c:pt>
                <c:pt idx="1531">
                  <c:v>-0.14029745757579803</c:v>
                </c:pt>
                <c:pt idx="1532">
                  <c:v>-3.5309527069330215E-2</c:v>
                </c:pt>
                <c:pt idx="1533">
                  <c:v>5.2767869085073471E-2</c:v>
                </c:pt>
                <c:pt idx="1534">
                  <c:v>0.11390585452318192</c:v>
                </c:pt>
                <c:pt idx="1535">
                  <c:v>0.13589426875114441</c:v>
                </c:pt>
                <c:pt idx="1536">
                  <c:v>8.0642461776733398E-2</c:v>
                </c:pt>
                <c:pt idx="1537">
                  <c:v>-3.0615475028753281E-2</c:v>
                </c:pt>
                <c:pt idx="1538">
                  <c:v>-0.18913507461547852</c:v>
                </c:pt>
                <c:pt idx="1539">
                  <c:v>-0.35910516977310181</c:v>
                </c:pt>
                <c:pt idx="1540">
                  <c:v>-0.46013617515563965</c:v>
                </c:pt>
                <c:pt idx="1541">
                  <c:v>-0.44960024952888489</c:v>
                </c:pt>
                <c:pt idx="1542">
                  <c:v>-0.35527056455612183</c:v>
                </c:pt>
                <c:pt idx="1543">
                  <c:v>-0.20108221471309662</c:v>
                </c:pt>
                <c:pt idx="1544">
                  <c:v>-2.7384186163544655E-2</c:v>
                </c:pt>
                <c:pt idx="1545">
                  <c:v>0.1216302216053009</c:v>
                </c:pt>
                <c:pt idx="1546">
                  <c:v>0.19077226519584656</c:v>
                </c:pt>
                <c:pt idx="1547">
                  <c:v>0.16138270497322083</c:v>
                </c:pt>
                <c:pt idx="1548">
                  <c:v>4.2189732193946838E-2</c:v>
                </c:pt>
                <c:pt idx="1549">
                  <c:v>-0.11648000776767731</c:v>
                </c:pt>
                <c:pt idx="1550">
                  <c:v>-0.27238065004348755</c:v>
                </c:pt>
                <c:pt idx="1551">
                  <c:v>-0.3782443106174469</c:v>
                </c:pt>
                <c:pt idx="1552">
                  <c:v>-0.42757537961006165</c:v>
                </c:pt>
                <c:pt idx="1553">
                  <c:v>-0.43363127112388611</c:v>
                </c:pt>
                <c:pt idx="1554">
                  <c:v>-0.41287884116172791</c:v>
                </c:pt>
                <c:pt idx="1555">
                  <c:v>-0.37144950032234192</c:v>
                </c:pt>
                <c:pt idx="1556">
                  <c:v>-0.32897689938545227</c:v>
                </c:pt>
                <c:pt idx="1557">
                  <c:v>-0.29605424404144287</c:v>
                </c:pt>
                <c:pt idx="1558">
                  <c:v>-0.26603749394416809</c:v>
                </c:pt>
                <c:pt idx="1559">
                  <c:v>-0.23611545562744141</c:v>
                </c:pt>
                <c:pt idx="1560">
                  <c:v>-0.20221821963787079</c:v>
                </c:pt>
                <c:pt idx="1561">
                  <c:v>-0.16839504241943359</c:v>
                </c:pt>
                <c:pt idx="1562">
                  <c:v>-0.11963870376348495</c:v>
                </c:pt>
                <c:pt idx="1563">
                  <c:v>-5.9844456613063812E-2</c:v>
                </c:pt>
                <c:pt idx="1564">
                  <c:v>-4.5042335987091064E-3</c:v>
                </c:pt>
                <c:pt idx="1565">
                  <c:v>4.5929484069347382E-2</c:v>
                </c:pt>
                <c:pt idx="1566">
                  <c:v>9.8414264619350433E-2</c:v>
                </c:pt>
                <c:pt idx="1567">
                  <c:v>0.15059539675712585</c:v>
                </c:pt>
                <c:pt idx="1568">
                  <c:v>0.21534030139446259</c:v>
                </c:pt>
                <c:pt idx="1569">
                  <c:v>0.2853584885597229</c:v>
                </c:pt>
                <c:pt idx="1570">
                  <c:v>0.32886919379234314</c:v>
                </c:pt>
                <c:pt idx="1571">
                  <c:v>0.34604483842849731</c:v>
                </c:pt>
                <c:pt idx="1572">
                  <c:v>0.34848377108573914</c:v>
                </c:pt>
                <c:pt idx="1573">
                  <c:v>0.33405673503875732</c:v>
                </c:pt>
                <c:pt idx="1574">
                  <c:v>0.29750910401344299</c:v>
                </c:pt>
                <c:pt idx="1575">
                  <c:v>0.26773607730865479</c:v>
                </c:pt>
                <c:pt idx="1576">
                  <c:v>0.24932004511356354</c:v>
                </c:pt>
                <c:pt idx="1577">
                  <c:v>0.23836246132850647</c:v>
                </c:pt>
                <c:pt idx="1578">
                  <c:v>0.2429385632276535</c:v>
                </c:pt>
                <c:pt idx="1579">
                  <c:v>0.26474899053573608</c:v>
                </c:pt>
                <c:pt idx="1580">
                  <c:v>0.2856002151966095</c:v>
                </c:pt>
                <c:pt idx="1581">
                  <c:v>0.27632564306259155</c:v>
                </c:pt>
                <c:pt idx="1582">
                  <c:v>0.24045738577842712</c:v>
                </c:pt>
                <c:pt idx="1583">
                  <c:v>0.2083507627248764</c:v>
                </c:pt>
                <c:pt idx="1584">
                  <c:v>0.20050163567066193</c:v>
                </c:pt>
                <c:pt idx="1585">
                  <c:v>0.23057295382022858</c:v>
                </c:pt>
                <c:pt idx="1586">
                  <c:v>0.31892305612564087</c:v>
                </c:pt>
                <c:pt idx="1587">
                  <c:v>0.47234469652175903</c:v>
                </c:pt>
                <c:pt idx="1588">
                  <c:v>0.62458854913711548</c:v>
                </c:pt>
                <c:pt idx="1589">
                  <c:v>0.67354297637939453</c:v>
                </c:pt>
                <c:pt idx="1590">
                  <c:v>0.59132266044616699</c:v>
                </c:pt>
                <c:pt idx="1591">
                  <c:v>0.41785183548927307</c:v>
                </c:pt>
                <c:pt idx="1592">
                  <c:v>0.20101489126682281</c:v>
                </c:pt>
                <c:pt idx="1593">
                  <c:v>-3.5734478384256363E-2</c:v>
                </c:pt>
                <c:pt idx="1594">
                  <c:v>-0.23984766006469727</c:v>
                </c:pt>
                <c:pt idx="1595">
                  <c:v>-0.35795870423316956</c:v>
                </c:pt>
                <c:pt idx="1596">
                  <c:v>-0.33567044138908386</c:v>
                </c:pt>
                <c:pt idx="1597">
                  <c:v>-0.17322896420955658</c:v>
                </c:pt>
                <c:pt idx="1598">
                  <c:v>5.7897195219993591E-2</c:v>
                </c:pt>
                <c:pt idx="1599">
                  <c:v>0.25811901688575745</c:v>
                </c:pt>
                <c:pt idx="1600">
                  <c:v>0.36532428860664368</c:v>
                </c:pt>
                <c:pt idx="1601">
                  <c:v>0.35922819375991821</c:v>
                </c:pt>
                <c:pt idx="1602">
                  <c:v>0.29445719718933105</c:v>
                </c:pt>
                <c:pt idx="1603">
                  <c:v>0.21648512780666351</c:v>
                </c:pt>
                <c:pt idx="1604">
                  <c:v>0.15142810344696045</c:v>
                </c:pt>
                <c:pt idx="1605">
                  <c:v>6.6440887749195099E-2</c:v>
                </c:pt>
                <c:pt idx="1606">
                  <c:v>-4.4796951115131378E-2</c:v>
                </c:pt>
                <c:pt idx="1607">
                  <c:v>-0.16837587952613831</c:v>
                </c:pt>
                <c:pt idx="1608">
                  <c:v>-0.24118749797344208</c:v>
                </c:pt>
                <c:pt idx="1609">
                  <c:v>-0.243730828166008</c:v>
                </c:pt>
                <c:pt idx="1610">
                  <c:v>-0.1760985255241394</c:v>
                </c:pt>
                <c:pt idx="1611">
                  <c:v>-9.3689098954200745E-2</c:v>
                </c:pt>
                <c:pt idx="1612">
                  <c:v>-2.3276185616850853E-2</c:v>
                </c:pt>
                <c:pt idx="1613">
                  <c:v>3.155507892370224E-2</c:v>
                </c:pt>
                <c:pt idx="1614">
                  <c:v>6.4549513161182404E-2</c:v>
                </c:pt>
                <c:pt idx="1615">
                  <c:v>7.6095156371593475E-2</c:v>
                </c:pt>
                <c:pt idx="1616">
                  <c:v>6.3930369913578033E-2</c:v>
                </c:pt>
                <c:pt idx="1617">
                  <c:v>4.2564909905195236E-2</c:v>
                </c:pt>
                <c:pt idx="1618">
                  <c:v>2.7347341179847717E-2</c:v>
                </c:pt>
                <c:pt idx="1619">
                  <c:v>1.7814543098211288E-2</c:v>
                </c:pt>
                <c:pt idx="1620">
                  <c:v>1.9844936206936836E-2</c:v>
                </c:pt>
                <c:pt idx="1621">
                  <c:v>2.6601003482937813E-2</c:v>
                </c:pt>
                <c:pt idx="1622">
                  <c:v>1.870313286781311E-2</c:v>
                </c:pt>
                <c:pt idx="1623">
                  <c:v>-2.6510529220104218E-2</c:v>
                </c:pt>
                <c:pt idx="1624">
                  <c:v>-9.0572603046894073E-2</c:v>
                </c:pt>
                <c:pt idx="1625">
                  <c:v>-0.15351462364196777</c:v>
                </c:pt>
                <c:pt idx="1626">
                  <c:v>-0.20311306416988373</c:v>
                </c:pt>
                <c:pt idx="1627">
                  <c:v>-0.2263781726360321</c:v>
                </c:pt>
                <c:pt idx="1628">
                  <c:v>-0.22056183218955994</c:v>
                </c:pt>
                <c:pt idx="1629">
                  <c:v>-0.19663788378238678</c:v>
                </c:pt>
                <c:pt idx="1630">
                  <c:v>-0.1860097348690033</c:v>
                </c:pt>
                <c:pt idx="1631">
                  <c:v>-0.19348618388175964</c:v>
                </c:pt>
                <c:pt idx="1632">
                  <c:v>-0.22685159742832184</c:v>
                </c:pt>
                <c:pt idx="1633">
                  <c:v>-0.25988593697547913</c:v>
                </c:pt>
                <c:pt idx="1634">
                  <c:v>-0.25630849599838257</c:v>
                </c:pt>
                <c:pt idx="1635">
                  <c:v>-0.20306900143623352</c:v>
                </c:pt>
                <c:pt idx="1636">
                  <c:v>-0.1005314365029335</c:v>
                </c:pt>
                <c:pt idx="1637">
                  <c:v>2.1034687757492065E-2</c:v>
                </c:pt>
                <c:pt idx="1638">
                  <c:v>0.11326288431882858</c:v>
                </c:pt>
                <c:pt idx="1639">
                  <c:v>0.16126346588134766</c:v>
                </c:pt>
                <c:pt idx="1640">
                  <c:v>0.16382943093776703</c:v>
                </c:pt>
                <c:pt idx="1641">
                  <c:v>0.1087978333234787</c:v>
                </c:pt>
                <c:pt idx="1642">
                  <c:v>-6.6302279010415077E-3</c:v>
                </c:pt>
                <c:pt idx="1643">
                  <c:v>-0.16232818365097046</c:v>
                </c:pt>
                <c:pt idx="1644">
                  <c:v>-0.35325953364372253</c:v>
                </c:pt>
                <c:pt idx="1645">
                  <c:v>-0.54290246963500977</c:v>
                </c:pt>
                <c:pt idx="1646">
                  <c:v>-0.6450120210647583</c:v>
                </c:pt>
                <c:pt idx="1647">
                  <c:v>-0.61382263898849487</c:v>
                </c:pt>
                <c:pt idx="1648">
                  <c:v>-0.46123841404914856</c:v>
                </c:pt>
                <c:pt idx="1649">
                  <c:v>-0.2408897876739502</c:v>
                </c:pt>
                <c:pt idx="1650">
                  <c:v>-3.781069815158844E-2</c:v>
                </c:pt>
                <c:pt idx="1651">
                  <c:v>0.10429610311985016</c:v>
                </c:pt>
                <c:pt idx="1652">
                  <c:v>0.16033089160919189</c:v>
                </c:pt>
                <c:pt idx="1653">
                  <c:v>0.12178739160299301</c:v>
                </c:pt>
                <c:pt idx="1654">
                  <c:v>1.8511279486119747E-3</c:v>
                </c:pt>
                <c:pt idx="1655">
                  <c:v>-0.16464224457740784</c:v>
                </c:pt>
                <c:pt idx="1656">
                  <c:v>-0.34057411551475525</c:v>
                </c:pt>
                <c:pt idx="1657">
                  <c:v>-0.50019979476928711</c:v>
                </c:pt>
                <c:pt idx="1658">
                  <c:v>-0.61594104766845703</c:v>
                </c:pt>
                <c:pt idx="1659">
                  <c:v>-0.6745833158493042</c:v>
                </c:pt>
                <c:pt idx="1660">
                  <c:v>-0.68535768985748291</c:v>
                </c:pt>
                <c:pt idx="1661">
                  <c:v>-0.64340323209762573</c:v>
                </c:pt>
                <c:pt idx="1662">
                  <c:v>-0.56176644563674927</c:v>
                </c:pt>
                <c:pt idx="1663">
                  <c:v>-0.46034538745880127</c:v>
                </c:pt>
                <c:pt idx="1664">
                  <c:v>-0.35269269347190857</c:v>
                </c:pt>
                <c:pt idx="1665">
                  <c:v>-0.25412946939468384</c:v>
                </c:pt>
                <c:pt idx="1666">
                  <c:v>-0.16273297369480133</c:v>
                </c:pt>
                <c:pt idx="1667">
                  <c:v>-8.7807655334472656E-2</c:v>
                </c:pt>
                <c:pt idx="1668">
                  <c:v>-2.5970920920372009E-2</c:v>
                </c:pt>
                <c:pt idx="1669">
                  <c:v>2.5691991671919823E-2</c:v>
                </c:pt>
                <c:pt idx="1670">
                  <c:v>8.3637580275535583E-2</c:v>
                </c:pt>
                <c:pt idx="1671">
                  <c:v>0.15129479765892029</c:v>
                </c:pt>
                <c:pt idx="1672">
                  <c:v>0.22223848104476929</c:v>
                </c:pt>
                <c:pt idx="1673">
                  <c:v>0.28720080852508545</c:v>
                </c:pt>
                <c:pt idx="1674">
                  <c:v>0.33553346991539001</c:v>
                </c:pt>
                <c:pt idx="1675">
                  <c:v>0.36840376257896423</c:v>
                </c:pt>
                <c:pt idx="1676">
                  <c:v>0.37158438563346863</c:v>
                </c:pt>
                <c:pt idx="1677">
                  <c:v>0.35129648447036743</c:v>
                </c:pt>
                <c:pt idx="1678">
                  <c:v>0.31652864813804626</c:v>
                </c:pt>
                <c:pt idx="1679">
                  <c:v>0.28879740834236145</c:v>
                </c:pt>
                <c:pt idx="1680">
                  <c:v>0.27421286702156067</c:v>
                </c:pt>
                <c:pt idx="1681">
                  <c:v>0.28286871314048767</c:v>
                </c:pt>
                <c:pt idx="1682">
                  <c:v>0.30503499507904053</c:v>
                </c:pt>
                <c:pt idx="1683">
                  <c:v>0.3624018132686615</c:v>
                </c:pt>
                <c:pt idx="1684">
                  <c:v>0.43698576092720032</c:v>
                </c:pt>
                <c:pt idx="1685">
                  <c:v>0.50404423475265503</c:v>
                </c:pt>
                <c:pt idx="1686">
                  <c:v>0.56265002489089966</c:v>
                </c:pt>
                <c:pt idx="1687">
                  <c:v>0.5891488790512085</c:v>
                </c:pt>
                <c:pt idx="1688">
                  <c:v>0.56694507598876953</c:v>
                </c:pt>
                <c:pt idx="1689">
                  <c:v>0.51926523447036743</c:v>
                </c:pt>
                <c:pt idx="1690">
                  <c:v>0.45906528830528259</c:v>
                </c:pt>
                <c:pt idx="1691">
                  <c:v>0.41118267178535461</c:v>
                </c:pt>
                <c:pt idx="1692">
                  <c:v>0.40616101026535034</c:v>
                </c:pt>
                <c:pt idx="1693">
                  <c:v>0.46995431184768677</c:v>
                </c:pt>
                <c:pt idx="1694">
                  <c:v>0.57840389013290405</c:v>
                </c:pt>
                <c:pt idx="1695">
                  <c:v>0.65328848361968994</c:v>
                </c:pt>
                <c:pt idx="1696">
                  <c:v>0.65914559364318848</c:v>
                </c:pt>
                <c:pt idx="1697">
                  <c:v>0.59167444705963135</c:v>
                </c:pt>
                <c:pt idx="1698">
                  <c:v>0.46661588549613953</c:v>
                </c:pt>
                <c:pt idx="1699">
                  <c:v>0.2894236147403717</c:v>
                </c:pt>
                <c:pt idx="1700">
                  <c:v>8.6948543787002563E-2</c:v>
                </c:pt>
                <c:pt idx="1701">
                  <c:v>-8.8845677673816681E-2</c:v>
                </c:pt>
                <c:pt idx="1702">
                  <c:v>-0.17682959139347076</c:v>
                </c:pt>
                <c:pt idx="1703">
                  <c:v>-0.15072780847549438</c:v>
                </c:pt>
                <c:pt idx="1704">
                  <c:v>-4.1383739560842514E-2</c:v>
                </c:pt>
                <c:pt idx="1705">
                  <c:v>7.5764276087284088E-2</c:v>
                </c:pt>
                <c:pt idx="1706">
                  <c:v>0.1471971869468689</c:v>
                </c:pt>
                <c:pt idx="1707">
                  <c:v>0.14233069121837616</c:v>
                </c:pt>
                <c:pt idx="1708">
                  <c:v>6.3690729439258575E-2</c:v>
                </c:pt>
                <c:pt idx="1709">
                  <c:v>-5.2587658166885376E-2</c:v>
                </c:pt>
                <c:pt idx="1710">
                  <c:v>-0.17861615121364594</c:v>
                </c:pt>
                <c:pt idx="1711">
                  <c:v>-0.29719480872154236</c:v>
                </c:pt>
                <c:pt idx="1712">
                  <c:v>-0.38264581561088562</c:v>
                </c:pt>
                <c:pt idx="1713">
                  <c:v>-0.43923491239547729</c:v>
                </c:pt>
                <c:pt idx="1714">
                  <c:v>-0.47606590390205383</c:v>
                </c:pt>
                <c:pt idx="1715">
                  <c:v>-0.49093806743621826</c:v>
                </c:pt>
                <c:pt idx="1716">
                  <c:v>-0.47931787371635437</c:v>
                </c:pt>
                <c:pt idx="1717">
                  <c:v>-0.44462010264396667</c:v>
                </c:pt>
                <c:pt idx="1718">
                  <c:v>-0.38920822739601135</c:v>
                </c:pt>
                <c:pt idx="1719">
                  <c:v>-0.31469395756721497</c:v>
                </c:pt>
                <c:pt idx="1720">
                  <c:v>-0.23553760349750519</c:v>
                </c:pt>
                <c:pt idx="1721">
                  <c:v>-0.15289320051670074</c:v>
                </c:pt>
                <c:pt idx="1722">
                  <c:v>-6.8658202886581421E-2</c:v>
                </c:pt>
                <c:pt idx="1723">
                  <c:v>6.2149781733751297E-3</c:v>
                </c:pt>
                <c:pt idx="1724">
                  <c:v>7.36217200756073E-2</c:v>
                </c:pt>
                <c:pt idx="1725">
                  <c:v>0.12719258666038513</c:v>
                </c:pt>
                <c:pt idx="1726">
                  <c:v>0.17338964343070984</c:v>
                </c:pt>
                <c:pt idx="1727">
                  <c:v>0.21881842613220215</c:v>
                </c:pt>
                <c:pt idx="1728">
                  <c:v>0.25248289108276367</c:v>
                </c:pt>
                <c:pt idx="1729">
                  <c:v>0.27651730179786682</c:v>
                </c:pt>
                <c:pt idx="1730">
                  <c:v>0.28738194704055786</c:v>
                </c:pt>
                <c:pt idx="1731">
                  <c:v>0.28555184602737427</c:v>
                </c:pt>
                <c:pt idx="1732">
                  <c:v>0.28475713729858398</c:v>
                </c:pt>
                <c:pt idx="1733">
                  <c:v>0.26130029559135437</c:v>
                </c:pt>
                <c:pt idx="1734">
                  <c:v>0.21055106818675995</c:v>
                </c:pt>
                <c:pt idx="1735">
                  <c:v>0.1514451801776886</c:v>
                </c:pt>
                <c:pt idx="1736">
                  <c:v>7.5387172400951385E-2</c:v>
                </c:pt>
                <c:pt idx="1737">
                  <c:v>-1.6782794147729874E-2</c:v>
                </c:pt>
                <c:pt idx="1738">
                  <c:v>-0.11195192486047745</c:v>
                </c:pt>
                <c:pt idx="1739">
                  <c:v>-0.20333963632583618</c:v>
                </c:pt>
                <c:pt idx="1740">
                  <c:v>-0.26368126273155212</c:v>
                </c:pt>
                <c:pt idx="1741">
                  <c:v>-0.26720362901687622</c:v>
                </c:pt>
                <c:pt idx="1742">
                  <c:v>-0.20734402537345886</c:v>
                </c:pt>
                <c:pt idx="1743">
                  <c:v>-0.11261292546987534</c:v>
                </c:pt>
                <c:pt idx="1744">
                  <c:v>1.0230951011180878E-3</c:v>
                </c:pt>
                <c:pt idx="1745">
                  <c:v>0.10108157992362976</c:v>
                </c:pt>
                <c:pt idx="1746">
                  <c:v>0.1564130038022995</c:v>
                </c:pt>
                <c:pt idx="1747">
                  <c:v>0.15862472355365753</c:v>
                </c:pt>
                <c:pt idx="1748">
                  <c:v>0.11066357791423798</c:v>
                </c:pt>
                <c:pt idx="1749">
                  <c:v>1.698186993598938E-2</c:v>
                </c:pt>
                <c:pt idx="1750">
                  <c:v>-0.14265519380569458</c:v>
                </c:pt>
                <c:pt idx="1751">
                  <c:v>-0.3418266773223877</c:v>
                </c:pt>
                <c:pt idx="1752">
                  <c:v>-0.55004698038101196</c:v>
                </c:pt>
                <c:pt idx="1753">
                  <c:v>-0.67515790462493896</c:v>
                </c:pt>
                <c:pt idx="1754">
                  <c:v>-0.67373257875442505</c:v>
                </c:pt>
                <c:pt idx="1755">
                  <c:v>-0.55713164806365967</c:v>
                </c:pt>
                <c:pt idx="1756">
                  <c:v>-0.37006241083145142</c:v>
                </c:pt>
                <c:pt idx="1757">
                  <c:v>-0.17553241550922394</c:v>
                </c:pt>
                <c:pt idx="1758">
                  <c:v>-3.1681232154369354E-2</c:v>
                </c:pt>
                <c:pt idx="1759">
                  <c:v>3.5079002380371094E-2</c:v>
                </c:pt>
                <c:pt idx="1760">
                  <c:v>3.4678727388381958E-2</c:v>
                </c:pt>
                <c:pt idx="1761">
                  <c:v>-1.1428896337747574E-2</c:v>
                </c:pt>
                <c:pt idx="1762">
                  <c:v>-8.9900270104408264E-2</c:v>
                </c:pt>
                <c:pt idx="1763">
                  <c:v>-0.18221016228199005</c:v>
                </c:pt>
                <c:pt idx="1764">
                  <c:v>-0.26700681447982788</c:v>
                </c:pt>
                <c:pt idx="1765">
                  <c:v>-0.33873069286346436</c:v>
                </c:pt>
                <c:pt idx="1766">
                  <c:v>-0.3804192841053009</c:v>
                </c:pt>
                <c:pt idx="1767">
                  <c:v>-0.37765049934387207</c:v>
                </c:pt>
                <c:pt idx="1768">
                  <c:v>-0.34476420283317566</c:v>
                </c:pt>
                <c:pt idx="1769">
                  <c:v>-0.29630473256111145</c:v>
                </c:pt>
                <c:pt idx="1770">
                  <c:v>-0.24490731954574585</c:v>
                </c:pt>
                <c:pt idx="1771">
                  <c:v>-0.19597700238227844</c:v>
                </c:pt>
                <c:pt idx="1772">
                  <c:v>-0.15154188871383667</c:v>
                </c:pt>
                <c:pt idx="1773">
                  <c:v>-0.10636350512504578</c:v>
                </c:pt>
                <c:pt idx="1774">
                  <c:v>-6.8398281931877136E-2</c:v>
                </c:pt>
                <c:pt idx="1775">
                  <c:v>-2.5322014465928078E-2</c:v>
                </c:pt>
                <c:pt idx="1776">
                  <c:v>1.5069350600242615E-2</c:v>
                </c:pt>
                <c:pt idx="1777">
                  <c:v>4.339122399687767E-2</c:v>
                </c:pt>
                <c:pt idx="1778">
                  <c:v>6.5280541777610779E-2</c:v>
                </c:pt>
                <c:pt idx="1779">
                  <c:v>7.5529880821704865E-2</c:v>
                </c:pt>
                <c:pt idx="1780">
                  <c:v>8.4235750138759613E-2</c:v>
                </c:pt>
                <c:pt idx="1781">
                  <c:v>0.1109485849738121</c:v>
                </c:pt>
                <c:pt idx="1782">
                  <c:v>0.15094739198684692</c:v>
                </c:pt>
                <c:pt idx="1783">
                  <c:v>0.20807662606239319</c:v>
                </c:pt>
                <c:pt idx="1784">
                  <c:v>0.25662311911582947</c:v>
                </c:pt>
                <c:pt idx="1785">
                  <c:v>0.29641434550285339</c:v>
                </c:pt>
                <c:pt idx="1786">
                  <c:v>0.30697670578956604</c:v>
                </c:pt>
                <c:pt idx="1787">
                  <c:v>0.26307851076126099</c:v>
                </c:pt>
                <c:pt idx="1788">
                  <c:v>0.18429821729660034</c:v>
                </c:pt>
                <c:pt idx="1789">
                  <c:v>8.3181716501712799E-2</c:v>
                </c:pt>
                <c:pt idx="1790">
                  <c:v>-1.3680282980203629E-2</c:v>
                </c:pt>
                <c:pt idx="1791">
                  <c:v>-8.5919171571731567E-2</c:v>
                </c:pt>
                <c:pt idx="1792">
                  <c:v>-0.12726767361164093</c:v>
                </c:pt>
                <c:pt idx="1793">
                  <c:v>-0.14720840752124786</c:v>
                </c:pt>
                <c:pt idx="1794">
                  <c:v>-0.1655525267124176</c:v>
                </c:pt>
                <c:pt idx="1795">
                  <c:v>-0.18509975075721741</c:v>
                </c:pt>
                <c:pt idx="1796">
                  <c:v>-0.22288228571414948</c:v>
                </c:pt>
                <c:pt idx="1797">
                  <c:v>-0.2871147096157074</c:v>
                </c:pt>
                <c:pt idx="1798">
                  <c:v>-0.37456783652305603</c:v>
                </c:pt>
                <c:pt idx="1799">
                  <c:v>-0.47998562455177307</c:v>
                </c:pt>
                <c:pt idx="1800">
                  <c:v>-0.61723536252975464</c:v>
                </c:pt>
                <c:pt idx="1801">
                  <c:v>-0.78087300062179565</c:v>
                </c:pt>
                <c:pt idx="1802">
                  <c:v>-0.93182361125946045</c:v>
                </c:pt>
                <c:pt idx="1803">
                  <c:v>-1.049537181854248</c:v>
                </c:pt>
                <c:pt idx="1804">
                  <c:v>-1.1284534931182861</c:v>
                </c:pt>
                <c:pt idx="1805">
                  <c:v>-1.1947145462036133</c:v>
                </c:pt>
                <c:pt idx="1806">
                  <c:v>-1.3091984987258911</c:v>
                </c:pt>
                <c:pt idx="1807">
                  <c:v>-1.4972366094589233</c:v>
                </c:pt>
                <c:pt idx="1808">
                  <c:v>-1.7227551937103271</c:v>
                </c:pt>
                <c:pt idx="1809">
                  <c:v>-1.935373067855835</c:v>
                </c:pt>
                <c:pt idx="1810">
                  <c:v>-2.1410431861877441</c:v>
                </c:pt>
                <c:pt idx="1811">
                  <c:v>-2.3358087539672852</c:v>
                </c:pt>
                <c:pt idx="1812">
                  <c:v>-2.5261919498443604</c:v>
                </c:pt>
                <c:pt idx="1813">
                  <c:v>-2.6807827949523926</c:v>
                </c:pt>
                <c:pt idx="1814">
                  <c:v>-2.7770049571990967</c:v>
                </c:pt>
                <c:pt idx="1815">
                  <c:v>-2.7874627113342285</c:v>
                </c:pt>
                <c:pt idx="1816">
                  <c:v>-2.7000658512115479</c:v>
                </c:pt>
                <c:pt idx="1817">
                  <c:v>-2.5312645435333252</c:v>
                </c:pt>
                <c:pt idx="1818">
                  <c:v>-2.3515694141387939</c:v>
                </c:pt>
                <c:pt idx="1819">
                  <c:v>-2.2474780082702637</c:v>
                </c:pt>
                <c:pt idx="1820">
                  <c:v>-2.2420628070831299</c:v>
                </c:pt>
                <c:pt idx="1821">
                  <c:v>-2.3369152545928955</c:v>
                </c:pt>
                <c:pt idx="1822">
                  <c:v>-2.4849052429199219</c:v>
                </c:pt>
                <c:pt idx="1823">
                  <c:v>-2.6169993877410889</c:v>
                </c:pt>
                <c:pt idx="1824">
                  <c:v>-2.7343654632568359</c:v>
                </c:pt>
                <c:pt idx="1825">
                  <c:v>-2.8295414447784424</c:v>
                </c:pt>
                <c:pt idx="1826">
                  <c:v>-2.8987205028533936</c:v>
                </c:pt>
                <c:pt idx="1827">
                  <c:v>-2.9502031803131104</c:v>
                </c:pt>
                <c:pt idx="1828">
                  <c:v>-2.9713716506958008</c:v>
                </c:pt>
                <c:pt idx="1829">
                  <c:v>-2.9316432476043701</c:v>
                </c:pt>
                <c:pt idx="1830">
                  <c:v>-2.860288143157959</c:v>
                </c:pt>
                <c:pt idx="1831">
                  <c:v>-2.7756867408752441</c:v>
                </c:pt>
                <c:pt idx="1832">
                  <c:v>-2.6610689163208008</c:v>
                </c:pt>
                <c:pt idx="1833">
                  <c:v>-2.5266079902648926</c:v>
                </c:pt>
                <c:pt idx="1834">
                  <c:v>-2.4198784828186035</c:v>
                </c:pt>
                <c:pt idx="1835">
                  <c:v>-2.3763160705566406</c:v>
                </c:pt>
                <c:pt idx="1836">
                  <c:v>-2.3879163265228271</c:v>
                </c:pt>
                <c:pt idx="1837">
                  <c:v>-2.4045436382293701</c:v>
                </c:pt>
                <c:pt idx="1838">
                  <c:v>-2.4115607738494873</c:v>
                </c:pt>
                <c:pt idx="1839">
                  <c:v>-2.4309158325195312</c:v>
                </c:pt>
                <c:pt idx="1840">
                  <c:v>-2.4609444141387939</c:v>
                </c:pt>
                <c:pt idx="1841">
                  <c:v>-2.478201150894165</c:v>
                </c:pt>
                <c:pt idx="1842">
                  <c:v>-2.461756706237793</c:v>
                </c:pt>
                <c:pt idx="1843">
                  <c:v>-2.4127452373504639</c:v>
                </c:pt>
                <c:pt idx="1844">
                  <c:v>-2.3602073192596436</c:v>
                </c:pt>
                <c:pt idx="1845">
                  <c:v>-2.3220834732055664</c:v>
                </c:pt>
                <c:pt idx="1846">
                  <c:v>-2.2944207191467285</c:v>
                </c:pt>
                <c:pt idx="1847">
                  <c:v>-2.2560989856719971</c:v>
                </c:pt>
                <c:pt idx="1848">
                  <c:v>-2.2050876617431641</c:v>
                </c:pt>
                <c:pt idx="1849">
                  <c:v>-2.1479039192199707</c:v>
                </c:pt>
                <c:pt idx="1850">
                  <c:v>-2.0957174301147461</c:v>
                </c:pt>
                <c:pt idx="1851">
                  <c:v>-2.0552983283996582</c:v>
                </c:pt>
                <c:pt idx="1852">
                  <c:v>-2.0261497497558594</c:v>
                </c:pt>
                <c:pt idx="1853">
                  <c:v>-1.9785003662109375</c:v>
                </c:pt>
                <c:pt idx="1854">
                  <c:v>-1.9063612222671509</c:v>
                </c:pt>
                <c:pt idx="1855">
                  <c:v>-1.8009492158889771</c:v>
                </c:pt>
                <c:pt idx="1856">
                  <c:v>-1.6579704284667969</c:v>
                </c:pt>
                <c:pt idx="1857">
                  <c:v>-1.4807925224304199</c:v>
                </c:pt>
                <c:pt idx="1858">
                  <c:v>-1.3111952543258667</c:v>
                </c:pt>
                <c:pt idx="1859">
                  <c:v>-1.18559730052948</c:v>
                </c:pt>
                <c:pt idx="1860">
                  <c:v>-1.1161990165710449</c:v>
                </c:pt>
                <c:pt idx="1861">
                  <c:v>-1.0921833515167236</c:v>
                </c:pt>
                <c:pt idx="1862">
                  <c:v>-1.106358528137207</c:v>
                </c:pt>
                <c:pt idx="1863">
                  <c:v>-1.1149430274963379</c:v>
                </c:pt>
                <c:pt idx="1864">
                  <c:v>-1.1048514842987061</c:v>
                </c:pt>
                <c:pt idx="1865">
                  <c:v>-1.0444738864898682</c:v>
                </c:pt>
                <c:pt idx="1866">
                  <c:v>-0.94157969951629639</c:v>
                </c:pt>
                <c:pt idx="1867">
                  <c:v>-0.80329197645187378</c:v>
                </c:pt>
                <c:pt idx="1868">
                  <c:v>-0.65999794006347656</c:v>
                </c:pt>
                <c:pt idx="1869">
                  <c:v>-0.52998590469360352</c:v>
                </c:pt>
                <c:pt idx="1870">
                  <c:v>-0.41810411214828491</c:v>
                </c:pt>
                <c:pt idx="1871">
                  <c:v>-0.3238292932510376</c:v>
                </c:pt>
                <c:pt idx="1872">
                  <c:v>-0.25817969441413879</c:v>
                </c:pt>
                <c:pt idx="1873">
                  <c:v>-0.24157485365867615</c:v>
                </c:pt>
                <c:pt idx="1874">
                  <c:v>-0.25653994083404541</c:v>
                </c:pt>
                <c:pt idx="1875">
                  <c:v>-0.31131073832511902</c:v>
                </c:pt>
                <c:pt idx="1876">
                  <c:v>-0.396076500415802</c:v>
                </c:pt>
                <c:pt idx="1877">
                  <c:v>-0.49338707327842712</c:v>
                </c:pt>
                <c:pt idx="1878">
                  <c:v>-0.57262647151947021</c:v>
                </c:pt>
                <c:pt idx="1879">
                  <c:v>-0.62920421361923218</c:v>
                </c:pt>
                <c:pt idx="1880">
                  <c:v>-0.66094613075256348</c:v>
                </c:pt>
                <c:pt idx="1881">
                  <c:v>-0.65571707487106323</c:v>
                </c:pt>
                <c:pt idx="1882">
                  <c:v>-0.56316608190536499</c:v>
                </c:pt>
                <c:pt idx="1883">
                  <c:v>-0.35965293645858765</c:v>
                </c:pt>
                <c:pt idx="1884">
                  <c:v>-0.19417792558670044</c:v>
                </c:pt>
                <c:pt idx="1885">
                  <c:v>-0.13376882672309875</c:v>
                </c:pt>
                <c:pt idx="1886">
                  <c:v>-0.15211427211761475</c:v>
                </c:pt>
                <c:pt idx="1887">
                  <c:v>-0.19752666354179382</c:v>
                </c:pt>
                <c:pt idx="1888">
                  <c:v>-0.23163829743862152</c:v>
                </c:pt>
                <c:pt idx="1889">
                  <c:v>-0.27418458461761475</c:v>
                </c:pt>
                <c:pt idx="1890">
                  <c:v>-0.35483920574188232</c:v>
                </c:pt>
                <c:pt idx="1891">
                  <c:v>-0.45642971992492676</c:v>
                </c:pt>
                <c:pt idx="1892">
                  <c:v>-0.53137713670730591</c:v>
                </c:pt>
                <c:pt idx="1893">
                  <c:v>-0.59181058406829834</c:v>
                </c:pt>
                <c:pt idx="1894">
                  <c:v>-0.63273191452026367</c:v>
                </c:pt>
                <c:pt idx="1895">
                  <c:v>-0.6458020806312561</c:v>
                </c:pt>
                <c:pt idx="1896">
                  <c:v>-0.62842071056365967</c:v>
                </c:pt>
                <c:pt idx="1897">
                  <c:v>-0.59512823820114136</c:v>
                </c:pt>
                <c:pt idx="1898">
                  <c:v>-0.53713202476501465</c:v>
                </c:pt>
                <c:pt idx="1899">
                  <c:v>-0.47338807582855225</c:v>
                </c:pt>
                <c:pt idx="1900">
                  <c:v>-0.41790270805358887</c:v>
                </c:pt>
                <c:pt idx="1901">
                  <c:v>-0.39752680063247681</c:v>
                </c:pt>
                <c:pt idx="1902">
                  <c:v>-0.39306360483169556</c:v>
                </c:pt>
                <c:pt idx="1903">
                  <c:v>-0.36992555856704712</c:v>
                </c:pt>
                <c:pt idx="1904">
                  <c:v>-0.32526195049285889</c:v>
                </c:pt>
                <c:pt idx="1905">
                  <c:v>-0.27161329984664917</c:v>
                </c:pt>
                <c:pt idx="1906">
                  <c:v>-0.19689752161502838</c:v>
                </c:pt>
                <c:pt idx="1907">
                  <c:v>-9.3701466917991638E-2</c:v>
                </c:pt>
                <c:pt idx="1908">
                  <c:v>1.5561645850539207E-2</c:v>
                </c:pt>
                <c:pt idx="1909">
                  <c:v>8.6571261286735535E-2</c:v>
                </c:pt>
                <c:pt idx="1910">
                  <c:v>0.11174957454204559</c:v>
                </c:pt>
                <c:pt idx="1911">
                  <c:v>0.10657224059104919</c:v>
                </c:pt>
                <c:pt idx="1912">
                  <c:v>6.5909765660762787E-2</c:v>
                </c:pt>
                <c:pt idx="1913">
                  <c:v>-1.4828480780124664E-3</c:v>
                </c:pt>
                <c:pt idx="1914">
                  <c:v>-7.1872591972351074E-2</c:v>
                </c:pt>
                <c:pt idx="1915">
                  <c:v>-0.14008468389511108</c:v>
                </c:pt>
                <c:pt idx="1916">
                  <c:v>-0.19173616170883179</c:v>
                </c:pt>
                <c:pt idx="1917">
                  <c:v>-0.22490182518959045</c:v>
                </c:pt>
                <c:pt idx="1918">
                  <c:v>-0.21952037513256073</c:v>
                </c:pt>
                <c:pt idx="1919">
                  <c:v>-0.18424750864505768</c:v>
                </c:pt>
                <c:pt idx="1920">
                  <c:v>-0.12365367263555527</c:v>
                </c:pt>
                <c:pt idx="1921">
                  <c:v>-5.0630576908588409E-2</c:v>
                </c:pt>
                <c:pt idx="1922">
                  <c:v>1.0573924519121647E-2</c:v>
                </c:pt>
                <c:pt idx="1923">
                  <c:v>5.6272901594638824E-2</c:v>
                </c:pt>
                <c:pt idx="1924">
                  <c:v>7.9036004841327667E-2</c:v>
                </c:pt>
                <c:pt idx="1925">
                  <c:v>7.4427962303161621E-2</c:v>
                </c:pt>
                <c:pt idx="1926">
                  <c:v>4.3979771435260773E-2</c:v>
                </c:pt>
                <c:pt idx="1927">
                  <c:v>1.2593403458595276E-2</c:v>
                </c:pt>
                <c:pt idx="1928">
                  <c:v>-6.6037261858582497E-3</c:v>
                </c:pt>
                <c:pt idx="1929">
                  <c:v>1.5938540920615196E-2</c:v>
                </c:pt>
                <c:pt idx="1930">
                  <c:v>6.2871962785720825E-2</c:v>
                </c:pt>
                <c:pt idx="1931">
                  <c:v>0.10704457759857178</c:v>
                </c:pt>
                <c:pt idx="1932">
                  <c:v>0.11890683323144913</c:v>
                </c:pt>
                <c:pt idx="1933">
                  <c:v>0.12973421812057495</c:v>
                </c:pt>
                <c:pt idx="1934">
                  <c:v>0.14924880862236023</c:v>
                </c:pt>
                <c:pt idx="1935">
                  <c:v>0.17110313475131989</c:v>
                </c:pt>
                <c:pt idx="1936">
                  <c:v>0.17196759581565857</c:v>
                </c:pt>
                <c:pt idx="1937">
                  <c:v>0.13280507922172546</c:v>
                </c:pt>
                <c:pt idx="1938">
                  <c:v>4.503767192363739E-2</c:v>
                </c:pt>
                <c:pt idx="1939">
                  <c:v>-7.6234430074691772E-2</c:v>
                </c:pt>
                <c:pt idx="1940">
                  <c:v>-0.221601203083992</c:v>
                </c:pt>
                <c:pt idx="1941">
                  <c:v>-0.34607008099555969</c:v>
                </c:pt>
                <c:pt idx="1942">
                  <c:v>-0.43817418813705444</c:v>
                </c:pt>
                <c:pt idx="1943">
                  <c:v>-0.45794880390167236</c:v>
                </c:pt>
                <c:pt idx="1944">
                  <c:v>-0.39549261331558228</c:v>
                </c:pt>
                <c:pt idx="1945">
                  <c:v>-0.26871028542518616</c:v>
                </c:pt>
                <c:pt idx="1946">
                  <c:v>-0.10847534239292145</c:v>
                </c:pt>
                <c:pt idx="1947">
                  <c:v>2.793576754629612E-2</c:v>
                </c:pt>
                <c:pt idx="1948">
                  <c:v>0.10849026590585709</c:v>
                </c:pt>
                <c:pt idx="1949">
                  <c:v>0.15005481243133545</c:v>
                </c:pt>
                <c:pt idx="1950">
                  <c:v>0.16077589988708496</c:v>
                </c:pt>
                <c:pt idx="1951">
                  <c:v>0.15850350260734558</c:v>
                </c:pt>
                <c:pt idx="1952">
                  <c:v>0.14460739493370056</c:v>
                </c:pt>
                <c:pt idx="1953">
                  <c:v>0.13886387646198273</c:v>
                </c:pt>
                <c:pt idx="1954">
                  <c:v>0.14439553022384644</c:v>
                </c:pt>
                <c:pt idx="1955">
                  <c:v>0.17842155694961548</c:v>
                </c:pt>
                <c:pt idx="1956">
                  <c:v>0.20133751630783081</c:v>
                </c:pt>
                <c:pt idx="1957">
                  <c:v>0.23593741655349731</c:v>
                </c:pt>
                <c:pt idx="1958">
                  <c:v>0.2937682569026947</c:v>
                </c:pt>
                <c:pt idx="1959">
                  <c:v>0.34791254997253418</c:v>
                </c:pt>
                <c:pt idx="1960">
                  <c:v>0.35267907381057739</c:v>
                </c:pt>
                <c:pt idx="1961">
                  <c:v>0.26944968104362488</c:v>
                </c:pt>
                <c:pt idx="1962">
                  <c:v>0.11899306625127792</c:v>
                </c:pt>
                <c:pt idx="1963">
                  <c:v>-6.688777357339859E-2</c:v>
                </c:pt>
                <c:pt idx="1964">
                  <c:v>-0.24811907112598419</c:v>
                </c:pt>
                <c:pt idx="1965">
                  <c:v>-0.41888940334320068</c:v>
                </c:pt>
                <c:pt idx="1966">
                  <c:v>-0.55962812900543213</c:v>
                </c:pt>
                <c:pt idx="1967">
                  <c:v>-0.65731388330459595</c:v>
                </c:pt>
                <c:pt idx="1968">
                  <c:v>-0.69483596086502075</c:v>
                </c:pt>
                <c:pt idx="1969">
                  <c:v>-0.67079859972000122</c:v>
                </c:pt>
                <c:pt idx="1970">
                  <c:v>-0.5943073034286499</c:v>
                </c:pt>
                <c:pt idx="1971">
                  <c:v>-0.48752549290657043</c:v>
                </c:pt>
                <c:pt idx="1972">
                  <c:v>-0.3748261034488678</c:v>
                </c:pt>
                <c:pt idx="1973">
                  <c:v>-0.27206045389175415</c:v>
                </c:pt>
                <c:pt idx="1974">
                  <c:v>-0.19020393490791321</c:v>
                </c:pt>
                <c:pt idx="1975">
                  <c:v>-0.14452676475048065</c:v>
                </c:pt>
                <c:pt idx="1976">
                  <c:v>-0.12532271444797516</c:v>
                </c:pt>
                <c:pt idx="1977">
                  <c:v>-0.13622027635574341</c:v>
                </c:pt>
                <c:pt idx="1978">
                  <c:v>-0.17535249888896942</c:v>
                </c:pt>
                <c:pt idx="1979">
                  <c:v>-0.22836767137050629</c:v>
                </c:pt>
                <c:pt idx="1980">
                  <c:v>-0.27082136273384094</c:v>
                </c:pt>
                <c:pt idx="1981">
                  <c:v>-0.28849220275878906</c:v>
                </c:pt>
                <c:pt idx="1982">
                  <c:v>-0.27421075105667114</c:v>
                </c:pt>
                <c:pt idx="1983">
                  <c:v>-0.24265828728675842</c:v>
                </c:pt>
                <c:pt idx="1984">
                  <c:v>-0.18238694965839386</c:v>
                </c:pt>
                <c:pt idx="1985">
                  <c:v>-0.11019538342952728</c:v>
                </c:pt>
                <c:pt idx="1986">
                  <c:v>-4.0609113872051239E-2</c:v>
                </c:pt>
                <c:pt idx="1987">
                  <c:v>1.5521911904215813E-2</c:v>
                </c:pt>
                <c:pt idx="1988">
                  <c:v>5.6869085878133774E-2</c:v>
                </c:pt>
                <c:pt idx="1989">
                  <c:v>7.9769447445869446E-2</c:v>
                </c:pt>
                <c:pt idx="1990">
                  <c:v>6.6821426153182983E-2</c:v>
                </c:pt>
                <c:pt idx="1991">
                  <c:v>5.2856441587209702E-2</c:v>
                </c:pt>
                <c:pt idx="1992">
                  <c:v>3.3010564744472504E-2</c:v>
                </c:pt>
                <c:pt idx="1993">
                  <c:v>1.1431770399212837E-2</c:v>
                </c:pt>
                <c:pt idx="1994">
                  <c:v>-3.230692446231842E-2</c:v>
                </c:pt>
                <c:pt idx="1995">
                  <c:v>-7.7870041131973267E-2</c:v>
                </c:pt>
                <c:pt idx="1996">
                  <c:v>-7.9385116696357727E-2</c:v>
                </c:pt>
                <c:pt idx="1997">
                  <c:v>-6.2566325068473816E-2</c:v>
                </c:pt>
                <c:pt idx="1998">
                  <c:v>-5.4090015590190887E-2</c:v>
                </c:pt>
                <c:pt idx="1999">
                  <c:v>-5.1476988941431046E-2</c:v>
                </c:pt>
                <c:pt idx="2000">
                  <c:v>-3.4211453050374985E-2</c:v>
                </c:pt>
                <c:pt idx="2001">
                  <c:v>-1.4488974586129189E-2</c:v>
                </c:pt>
                <c:pt idx="2002">
                  <c:v>-7.4333464726805687E-4</c:v>
                </c:pt>
                <c:pt idx="2003">
                  <c:v>3.244178369641304E-4</c:v>
                </c:pt>
                <c:pt idx="2004">
                  <c:v>-1.2092837132513523E-2</c:v>
                </c:pt>
                <c:pt idx="2005">
                  <c:v>-3.84230837225914E-2</c:v>
                </c:pt>
                <c:pt idx="2006">
                  <c:v>-6.8681128323078156E-2</c:v>
                </c:pt>
                <c:pt idx="2007">
                  <c:v>-0.10342323035001755</c:v>
                </c:pt>
                <c:pt idx="2008">
                  <c:v>-0.14271791279315948</c:v>
                </c:pt>
                <c:pt idx="2009">
                  <c:v>-0.17615415155887604</c:v>
                </c:pt>
                <c:pt idx="2010">
                  <c:v>-0.19890527427196503</c:v>
                </c:pt>
                <c:pt idx="2011">
                  <c:v>-0.20454637706279755</c:v>
                </c:pt>
                <c:pt idx="2012">
                  <c:v>-0.18191669881343842</c:v>
                </c:pt>
                <c:pt idx="2013">
                  <c:v>-0.14726045727729797</c:v>
                </c:pt>
                <c:pt idx="2014">
                  <c:v>-0.10051532834768295</c:v>
                </c:pt>
                <c:pt idx="2015">
                  <c:v>-5.4811481386423111E-2</c:v>
                </c:pt>
                <c:pt idx="2016">
                  <c:v>-3.1080730259418488E-3</c:v>
                </c:pt>
                <c:pt idx="2017">
                  <c:v>5.3061936050653458E-2</c:v>
                </c:pt>
                <c:pt idx="2018">
                  <c:v>9.6369460225105286E-2</c:v>
                </c:pt>
                <c:pt idx="2019">
                  <c:v>0.11388000845909119</c:v>
                </c:pt>
                <c:pt idx="2020">
                  <c:v>0.12750899791717529</c:v>
                </c:pt>
                <c:pt idx="2021">
                  <c:v>0.13937002420425415</c:v>
                </c:pt>
                <c:pt idx="2022">
                  <c:v>0.14537173509597778</c:v>
                </c:pt>
                <c:pt idx="2023">
                  <c:v>0.14012561738491058</c:v>
                </c:pt>
                <c:pt idx="2024">
                  <c:v>0.12974728643894196</c:v>
                </c:pt>
                <c:pt idx="2025">
                  <c:v>0.11407484859228134</c:v>
                </c:pt>
                <c:pt idx="2026">
                  <c:v>0.10109193623065948</c:v>
                </c:pt>
                <c:pt idx="2027">
                  <c:v>9.5781378448009491E-2</c:v>
                </c:pt>
                <c:pt idx="2028">
                  <c:v>8.916502445936203E-2</c:v>
                </c:pt>
                <c:pt idx="2029">
                  <c:v>8.1840842962265015E-2</c:v>
                </c:pt>
                <c:pt idx="2030">
                  <c:v>7.4669219553470612E-2</c:v>
                </c:pt>
                <c:pt idx="2031">
                  <c:v>6.4474321901798248E-2</c:v>
                </c:pt>
                <c:pt idx="2032">
                  <c:v>5.438840389251709E-2</c:v>
                </c:pt>
                <c:pt idx="2033">
                  <c:v>5.2075181156396866E-2</c:v>
                </c:pt>
                <c:pt idx="2034">
                  <c:v>4.3466247618198395E-2</c:v>
                </c:pt>
                <c:pt idx="2035">
                  <c:v>2.7311131358146667E-2</c:v>
                </c:pt>
                <c:pt idx="2036">
                  <c:v>1.3214485719799995E-2</c:v>
                </c:pt>
                <c:pt idx="2037">
                  <c:v>-5.2993218414485455E-3</c:v>
                </c:pt>
                <c:pt idx="2038">
                  <c:v>-2.0430870354175568E-2</c:v>
                </c:pt>
                <c:pt idx="2039">
                  <c:v>-3.3709660172462463E-2</c:v>
                </c:pt>
                <c:pt idx="2040">
                  <c:v>-3.8096152245998383E-2</c:v>
                </c:pt>
                <c:pt idx="2041">
                  <c:v>-4.0302373468875885E-2</c:v>
                </c:pt>
                <c:pt idx="2042">
                  <c:v>-4.0760170668363571E-2</c:v>
                </c:pt>
                <c:pt idx="2043">
                  <c:v>-3.1962364912033081E-2</c:v>
                </c:pt>
                <c:pt idx="2044">
                  <c:v>-1.3857395388185978E-2</c:v>
                </c:pt>
                <c:pt idx="2045">
                  <c:v>1.7577828839421272E-3</c:v>
                </c:pt>
                <c:pt idx="2046">
                  <c:v>3.8689207285642624E-3</c:v>
                </c:pt>
                <c:pt idx="2047">
                  <c:v>-5.6533161550760269E-3</c:v>
                </c:pt>
                <c:pt idx="2048">
                  <c:v>-2.5078944861888885E-2</c:v>
                </c:pt>
                <c:pt idx="2049">
                  <c:v>-4.4576376676559448E-2</c:v>
                </c:pt>
                <c:pt idx="2050">
                  <c:v>-5.4892130196094513E-2</c:v>
                </c:pt>
                <c:pt idx="2051">
                  <c:v>-5.2353393286466599E-2</c:v>
                </c:pt>
                <c:pt idx="2052">
                  <c:v>-3.9798717945814133E-2</c:v>
                </c:pt>
                <c:pt idx="2053">
                  <c:v>-2.0674768835306168E-2</c:v>
                </c:pt>
                <c:pt idx="2054">
                  <c:v>-6.6146086901426315E-3</c:v>
                </c:pt>
                <c:pt idx="2055">
                  <c:v>1.0588778182864189E-2</c:v>
                </c:pt>
                <c:pt idx="2056">
                  <c:v>2.1047279238700867E-2</c:v>
                </c:pt>
                <c:pt idx="2057">
                  <c:v>1.8532924354076385E-2</c:v>
                </c:pt>
                <c:pt idx="2058">
                  <c:v>8.5442066192626953E-3</c:v>
                </c:pt>
                <c:pt idx="2059">
                  <c:v>-1.4932570047676563E-2</c:v>
                </c:pt>
                <c:pt idx="2060">
                  <c:v>-5.3011246025562286E-2</c:v>
                </c:pt>
                <c:pt idx="2061">
                  <c:v>-0.1081228107213974</c:v>
                </c:pt>
                <c:pt idx="2062">
                  <c:v>-0.17574739456176758</c:v>
                </c:pt>
                <c:pt idx="2063">
                  <c:v>-0.23679684102535248</c:v>
                </c:pt>
                <c:pt idx="2064">
                  <c:v>-0.27927717566490173</c:v>
                </c:pt>
                <c:pt idx="2065">
                  <c:v>-0.28447428345680237</c:v>
                </c:pt>
                <c:pt idx="2066">
                  <c:v>-0.23433363437652588</c:v>
                </c:pt>
                <c:pt idx="2067">
                  <c:v>-0.15016794204711914</c:v>
                </c:pt>
                <c:pt idx="2068">
                  <c:v>-5.9739239513874054E-2</c:v>
                </c:pt>
                <c:pt idx="2069">
                  <c:v>2.6041015982627869E-2</c:v>
                </c:pt>
                <c:pt idx="2070">
                  <c:v>7.6394200325012207E-2</c:v>
                </c:pt>
                <c:pt idx="2071">
                  <c:v>8.3600126206874847E-2</c:v>
                </c:pt>
                <c:pt idx="2072">
                  <c:v>5.3867802023887634E-2</c:v>
                </c:pt>
                <c:pt idx="2073">
                  <c:v>5.2647395059466362E-3</c:v>
                </c:pt>
                <c:pt idx="2074">
                  <c:v>-6.4506351947784424E-2</c:v>
                </c:pt>
                <c:pt idx="2075">
                  <c:v>-0.13670423626899719</c:v>
                </c:pt>
                <c:pt idx="2076">
                  <c:v>-0.19964218139648438</c:v>
                </c:pt>
                <c:pt idx="2077">
                  <c:v>-0.26062780618667603</c:v>
                </c:pt>
                <c:pt idx="2078">
                  <c:v>-0.29873311519622803</c:v>
                </c:pt>
                <c:pt idx="2079">
                  <c:v>-0.31889635324478149</c:v>
                </c:pt>
                <c:pt idx="2080">
                  <c:v>-0.33535149693489075</c:v>
                </c:pt>
                <c:pt idx="2081">
                  <c:v>-0.34968090057373047</c:v>
                </c:pt>
                <c:pt idx="2082">
                  <c:v>-0.34947237372398376</c:v>
                </c:pt>
                <c:pt idx="2083">
                  <c:v>-0.33698803186416626</c:v>
                </c:pt>
                <c:pt idx="2084">
                  <c:v>-0.30494037270545959</c:v>
                </c:pt>
                <c:pt idx="2085">
                  <c:v>-0.25364518165588379</c:v>
                </c:pt>
                <c:pt idx="2086">
                  <c:v>-0.18520806729793549</c:v>
                </c:pt>
                <c:pt idx="2087">
                  <c:v>-8.9433915913105011E-2</c:v>
                </c:pt>
                <c:pt idx="2088">
                  <c:v>2.3721402511000633E-2</c:v>
                </c:pt>
                <c:pt idx="2089">
                  <c:v>0.13065925240516663</c:v>
                </c:pt>
                <c:pt idx="2090">
                  <c:v>0.22203870117664337</c:v>
                </c:pt>
                <c:pt idx="2091">
                  <c:v>0.28917384147644043</c:v>
                </c:pt>
                <c:pt idx="2092">
                  <c:v>0.32356670498847961</c:v>
                </c:pt>
                <c:pt idx="2093">
                  <c:v>0.32777711749076843</c:v>
                </c:pt>
                <c:pt idx="2094">
                  <c:v>0.29850739240646362</c:v>
                </c:pt>
                <c:pt idx="2095">
                  <c:v>0.26816967129707336</c:v>
                </c:pt>
                <c:pt idx="2096">
                  <c:v>0.24388642609119415</c:v>
                </c:pt>
                <c:pt idx="2097">
                  <c:v>0.23624283075332642</c:v>
                </c:pt>
                <c:pt idx="2098">
                  <c:v>0.22542080283164978</c:v>
                </c:pt>
                <c:pt idx="2099">
                  <c:v>0.22273096442222595</c:v>
                </c:pt>
                <c:pt idx="2100">
                  <c:v>0.22910842299461365</c:v>
                </c:pt>
                <c:pt idx="2101">
                  <c:v>0.24854743480682373</c:v>
                </c:pt>
                <c:pt idx="2102">
                  <c:v>0.27370843291282654</c:v>
                </c:pt>
                <c:pt idx="2103">
                  <c:v>0.30598756670951843</c:v>
                </c:pt>
                <c:pt idx="2104">
                  <c:v>0.34847429394721985</c:v>
                </c:pt>
                <c:pt idx="2105">
                  <c:v>0.39139553904533386</c:v>
                </c:pt>
                <c:pt idx="2106">
                  <c:v>0.42016115784645081</c:v>
                </c:pt>
                <c:pt idx="2107">
                  <c:v>0.40997931361198425</c:v>
                </c:pt>
                <c:pt idx="2108">
                  <c:v>0.36075982451438904</c:v>
                </c:pt>
                <c:pt idx="2109">
                  <c:v>0.28939568996429443</c:v>
                </c:pt>
                <c:pt idx="2110">
                  <c:v>0.20074091851711273</c:v>
                </c:pt>
                <c:pt idx="2111">
                  <c:v>0.11660069227218628</c:v>
                </c:pt>
                <c:pt idx="2112">
                  <c:v>6.774553656578064E-2</c:v>
                </c:pt>
                <c:pt idx="2113">
                  <c:v>8.7810590863227844E-2</c:v>
                </c:pt>
                <c:pt idx="2114">
                  <c:v>0.15714864432811737</c:v>
                </c:pt>
                <c:pt idx="2115">
                  <c:v>0.22630561888217926</c:v>
                </c:pt>
                <c:pt idx="2116">
                  <c:v>0.27308270335197449</c:v>
                </c:pt>
                <c:pt idx="2117">
                  <c:v>0.2852177619934082</c:v>
                </c:pt>
                <c:pt idx="2118">
                  <c:v>0.27094748616218567</c:v>
                </c:pt>
                <c:pt idx="2119">
                  <c:v>0.2695850133895874</c:v>
                </c:pt>
                <c:pt idx="2120">
                  <c:v>0.28749608993530273</c:v>
                </c:pt>
                <c:pt idx="2121">
                  <c:v>0.32763069868087769</c:v>
                </c:pt>
                <c:pt idx="2122">
                  <c:v>0.37890958786010742</c:v>
                </c:pt>
                <c:pt idx="2123">
                  <c:v>0.41535729169845581</c:v>
                </c:pt>
                <c:pt idx="2124">
                  <c:v>0.41890060901641846</c:v>
                </c:pt>
                <c:pt idx="2125">
                  <c:v>0.42026239633560181</c:v>
                </c:pt>
                <c:pt idx="2126">
                  <c:v>0.44383671879768372</c:v>
                </c:pt>
                <c:pt idx="2127">
                  <c:v>0.51245474815368652</c:v>
                </c:pt>
                <c:pt idx="2128">
                  <c:v>0.60209280252456665</c:v>
                </c:pt>
                <c:pt idx="2129">
                  <c:v>0.66941487789154053</c:v>
                </c:pt>
                <c:pt idx="2130">
                  <c:v>0.67128604650497437</c:v>
                </c:pt>
                <c:pt idx="2131">
                  <c:v>0.58717465400695801</c:v>
                </c:pt>
                <c:pt idx="2132">
                  <c:v>0.44568571448326111</c:v>
                </c:pt>
                <c:pt idx="2133">
                  <c:v>0.26879081130027771</c:v>
                </c:pt>
                <c:pt idx="2134">
                  <c:v>8.2978606224060059E-2</c:v>
                </c:pt>
                <c:pt idx="2135">
                  <c:v>-7.4530594050884247E-2</c:v>
                </c:pt>
                <c:pt idx="2136">
                  <c:v>-0.14501833915710449</c:v>
                </c:pt>
                <c:pt idx="2137">
                  <c:v>-0.10376070439815521</c:v>
                </c:pt>
                <c:pt idx="2138">
                  <c:v>2.7558695524930954E-2</c:v>
                </c:pt>
                <c:pt idx="2139">
                  <c:v>0.20786258578300476</c:v>
                </c:pt>
                <c:pt idx="2140">
                  <c:v>0.39168381690979004</c:v>
                </c:pt>
                <c:pt idx="2141">
                  <c:v>0.51790904998779297</c:v>
                </c:pt>
                <c:pt idx="2142">
                  <c:v>0.53636741638183594</c:v>
                </c:pt>
                <c:pt idx="2143">
                  <c:v>0.46356683969497681</c:v>
                </c:pt>
                <c:pt idx="2144">
                  <c:v>0.32682868838310242</c:v>
                </c:pt>
                <c:pt idx="2145">
                  <c:v>0.16075707972049713</c:v>
                </c:pt>
                <c:pt idx="2146">
                  <c:v>-1.2433620169758797E-2</c:v>
                </c:pt>
                <c:pt idx="2147">
                  <c:v>-0.15535524487495422</c:v>
                </c:pt>
                <c:pt idx="2148">
                  <c:v>-0.25418835878372192</c:v>
                </c:pt>
                <c:pt idx="2149">
                  <c:v>-0.28887039422988892</c:v>
                </c:pt>
                <c:pt idx="2150">
                  <c:v>-0.25877931714057922</c:v>
                </c:pt>
                <c:pt idx="2151">
                  <c:v>-0.161911740899086</c:v>
                </c:pt>
                <c:pt idx="2152">
                  <c:v>-2.8533708304166794E-2</c:v>
                </c:pt>
                <c:pt idx="2153">
                  <c:v>0.1106327623128891</c:v>
                </c:pt>
                <c:pt idx="2154">
                  <c:v>0.23984268307685852</c:v>
                </c:pt>
                <c:pt idx="2155">
                  <c:v>0.35853391885757446</c:v>
                </c:pt>
                <c:pt idx="2156">
                  <c:v>0.43746227025985718</c:v>
                </c:pt>
                <c:pt idx="2157">
                  <c:v>0.46834298968315125</c:v>
                </c:pt>
                <c:pt idx="2158">
                  <c:v>0.45502796769142151</c:v>
                </c:pt>
                <c:pt idx="2159">
                  <c:v>0.41857615113258362</c:v>
                </c:pt>
                <c:pt idx="2160">
                  <c:v>0.37764814496040344</c:v>
                </c:pt>
                <c:pt idx="2161">
                  <c:v>0.33770883083343506</c:v>
                </c:pt>
                <c:pt idx="2162">
                  <c:v>0.30218786001205444</c:v>
                </c:pt>
                <c:pt idx="2163">
                  <c:v>0.27504831552505493</c:v>
                </c:pt>
                <c:pt idx="2164">
                  <c:v>0.2620832622051239</c:v>
                </c:pt>
                <c:pt idx="2165">
                  <c:v>0.26421657204627991</c:v>
                </c:pt>
                <c:pt idx="2166">
                  <c:v>0.27757072448730469</c:v>
                </c:pt>
                <c:pt idx="2167">
                  <c:v>0.29023846983909607</c:v>
                </c:pt>
                <c:pt idx="2168">
                  <c:v>0.28804880380630493</c:v>
                </c:pt>
                <c:pt idx="2169">
                  <c:v>0.26665219664573669</c:v>
                </c:pt>
                <c:pt idx="2170">
                  <c:v>0.2356569916009903</c:v>
                </c:pt>
                <c:pt idx="2171">
                  <c:v>0.19876947999000549</c:v>
                </c:pt>
                <c:pt idx="2172">
                  <c:v>0.1622607409954071</c:v>
                </c:pt>
                <c:pt idx="2173">
                  <c:v>0.12192402780056</c:v>
                </c:pt>
                <c:pt idx="2174">
                  <c:v>8.9612431824207306E-2</c:v>
                </c:pt>
                <c:pt idx="2175">
                  <c:v>6.5694898366928101E-2</c:v>
                </c:pt>
                <c:pt idx="2176">
                  <c:v>4.8118837177753448E-2</c:v>
                </c:pt>
                <c:pt idx="2177">
                  <c:v>2.1804407238960266E-2</c:v>
                </c:pt>
                <c:pt idx="2178">
                  <c:v>-2.8567686676979065E-2</c:v>
                </c:pt>
                <c:pt idx="2179">
                  <c:v>-0.1030520498752594</c:v>
                </c:pt>
                <c:pt idx="2180">
                  <c:v>-0.16797031462192535</c:v>
                </c:pt>
                <c:pt idx="2181">
                  <c:v>-0.18568673729896545</c:v>
                </c:pt>
                <c:pt idx="2182">
                  <c:v>-0.13917756080627441</c:v>
                </c:pt>
                <c:pt idx="2183">
                  <c:v>-4.1888236999511719E-2</c:v>
                </c:pt>
                <c:pt idx="2184">
                  <c:v>6.3013680279254913E-2</c:v>
                </c:pt>
                <c:pt idx="2185">
                  <c:v>0.14181874692440033</c:v>
                </c:pt>
                <c:pt idx="2186">
                  <c:v>0.19556640088558197</c:v>
                </c:pt>
                <c:pt idx="2187">
                  <c:v>0.21818782389163971</c:v>
                </c:pt>
                <c:pt idx="2188">
                  <c:v>0.17455005645751953</c:v>
                </c:pt>
                <c:pt idx="2189">
                  <c:v>5.6848354637622833E-2</c:v>
                </c:pt>
                <c:pt idx="2190">
                  <c:v>-0.10385556519031525</c:v>
                </c:pt>
                <c:pt idx="2191">
                  <c:v>-0.27379357814788818</c:v>
                </c:pt>
                <c:pt idx="2192">
                  <c:v>-0.42218226194381714</c:v>
                </c:pt>
                <c:pt idx="2193">
                  <c:v>-0.50689256191253662</c:v>
                </c:pt>
                <c:pt idx="2194">
                  <c:v>-0.50657886266708374</c:v>
                </c:pt>
                <c:pt idx="2195">
                  <c:v>-0.4432140588760376</c:v>
                </c:pt>
                <c:pt idx="2196">
                  <c:v>-0.36145207285881042</c:v>
                </c:pt>
                <c:pt idx="2197">
                  <c:v>-0.31800419092178345</c:v>
                </c:pt>
                <c:pt idx="2198">
                  <c:v>-0.31967774033546448</c:v>
                </c:pt>
                <c:pt idx="2199">
                  <c:v>-0.34913524985313416</c:v>
                </c:pt>
                <c:pt idx="2200">
                  <c:v>-0.37417909502983093</c:v>
                </c:pt>
                <c:pt idx="2201">
                  <c:v>-0.37323105335235596</c:v>
                </c:pt>
                <c:pt idx="2202">
                  <c:v>-0.35425814986228943</c:v>
                </c:pt>
                <c:pt idx="2203">
                  <c:v>-0.31555908918380737</c:v>
                </c:pt>
                <c:pt idx="2204">
                  <c:v>-0.27672725915908813</c:v>
                </c:pt>
                <c:pt idx="2205">
                  <c:v>-0.244400754570961</c:v>
                </c:pt>
                <c:pt idx="2206">
                  <c:v>-0.23121730983257294</c:v>
                </c:pt>
                <c:pt idx="2207">
                  <c:v>-0.23070833086967468</c:v>
                </c:pt>
                <c:pt idx="2208">
                  <c:v>-0.22816367447376251</c:v>
                </c:pt>
                <c:pt idx="2209">
                  <c:v>-0.21742469072341919</c:v>
                </c:pt>
                <c:pt idx="2210">
                  <c:v>-0.20451049506664276</c:v>
                </c:pt>
                <c:pt idx="2211">
                  <c:v>-0.19444641470909119</c:v>
                </c:pt>
                <c:pt idx="2212">
                  <c:v>-0.21312315762042999</c:v>
                </c:pt>
                <c:pt idx="2213">
                  <c:v>-0.25244808197021484</c:v>
                </c:pt>
                <c:pt idx="2214">
                  <c:v>-0.3081614077091217</c:v>
                </c:pt>
                <c:pt idx="2215">
                  <c:v>-0.36589288711547852</c:v>
                </c:pt>
                <c:pt idx="2216">
                  <c:v>-0.40824484825134277</c:v>
                </c:pt>
                <c:pt idx="2217">
                  <c:v>-0.42325469851493835</c:v>
                </c:pt>
                <c:pt idx="2218">
                  <c:v>-0.39856612682342529</c:v>
                </c:pt>
                <c:pt idx="2219">
                  <c:v>-0.31366774439811707</c:v>
                </c:pt>
                <c:pt idx="2220">
                  <c:v>-0.19218528270721436</c:v>
                </c:pt>
                <c:pt idx="2221">
                  <c:v>-6.9612808525562286E-2</c:v>
                </c:pt>
                <c:pt idx="2222">
                  <c:v>4.0709439665079117E-2</c:v>
                </c:pt>
                <c:pt idx="2223">
                  <c:v>0.118686743080616</c:v>
                </c:pt>
                <c:pt idx="2224">
                  <c:v>0.15034028887748718</c:v>
                </c:pt>
                <c:pt idx="2225">
                  <c:v>0.13066717982292175</c:v>
                </c:pt>
                <c:pt idx="2226">
                  <c:v>9.0233214199542999E-2</c:v>
                </c:pt>
                <c:pt idx="2227">
                  <c:v>4.5022856444120407E-2</c:v>
                </c:pt>
                <c:pt idx="2228">
                  <c:v>4.5618647709488869E-4</c:v>
                </c:pt>
                <c:pt idx="2229">
                  <c:v>-3.7363894283771515E-2</c:v>
                </c:pt>
                <c:pt idx="2230">
                  <c:v>-6.3765943050384521E-2</c:v>
                </c:pt>
                <c:pt idx="2231">
                  <c:v>-7.0938579738140106E-2</c:v>
                </c:pt>
                <c:pt idx="2232">
                  <c:v>-5.3180091083049774E-2</c:v>
                </c:pt>
                <c:pt idx="2233">
                  <c:v>-1.8813647329807281E-2</c:v>
                </c:pt>
                <c:pt idx="2234">
                  <c:v>2.0087413489818573E-2</c:v>
                </c:pt>
                <c:pt idx="2235">
                  <c:v>6.5013818442821503E-2</c:v>
                </c:pt>
                <c:pt idx="2236">
                  <c:v>9.868176281452179E-2</c:v>
                </c:pt>
                <c:pt idx="2237">
                  <c:v>0.13386212289333344</c:v>
                </c:pt>
                <c:pt idx="2238">
                  <c:v>0.1865980476140976</c:v>
                </c:pt>
                <c:pt idx="2239">
                  <c:v>0.26204365491867065</c:v>
                </c:pt>
                <c:pt idx="2240">
                  <c:v>0.36773413419723511</c:v>
                </c:pt>
                <c:pt idx="2241">
                  <c:v>0.51856720447540283</c:v>
                </c:pt>
                <c:pt idx="2242">
                  <c:v>0.68054890632629395</c:v>
                </c:pt>
                <c:pt idx="2243">
                  <c:v>0.8215559720993042</c:v>
                </c:pt>
                <c:pt idx="2244">
                  <c:v>0.87152379751205444</c:v>
                </c:pt>
                <c:pt idx="2245">
                  <c:v>0.83793622255325317</c:v>
                </c:pt>
                <c:pt idx="2246">
                  <c:v>0.74071592092514038</c:v>
                </c:pt>
                <c:pt idx="2247">
                  <c:v>0.58320909738540649</c:v>
                </c:pt>
                <c:pt idx="2248">
                  <c:v>0.37247341871261597</c:v>
                </c:pt>
                <c:pt idx="2249">
                  <c:v>0.1490873247385025</c:v>
                </c:pt>
                <c:pt idx="2250">
                  <c:v>-2.8921568766236305E-2</c:v>
                </c:pt>
                <c:pt idx="2251">
                  <c:v>-0.10354243218898773</c:v>
                </c:pt>
                <c:pt idx="2252">
                  <c:v>-6.5585464239120483E-2</c:v>
                </c:pt>
                <c:pt idx="2253">
                  <c:v>6.5743155777454376E-2</c:v>
                </c:pt>
                <c:pt idx="2254">
                  <c:v>0.23424588143825531</c:v>
                </c:pt>
                <c:pt idx="2255">
                  <c:v>0.30763638019561768</c:v>
                </c:pt>
                <c:pt idx="2256">
                  <c:v>0.28029316663742065</c:v>
                </c:pt>
                <c:pt idx="2257">
                  <c:v>0.19819104671478271</c:v>
                </c:pt>
                <c:pt idx="2258">
                  <c:v>8.2174964249134064E-2</c:v>
                </c:pt>
                <c:pt idx="2259">
                  <c:v>-4.9445856362581253E-2</c:v>
                </c:pt>
                <c:pt idx="2260">
                  <c:v>-0.18943704664707184</c:v>
                </c:pt>
                <c:pt idx="2261">
                  <c:v>-0.2955939769744873</c:v>
                </c:pt>
                <c:pt idx="2262">
                  <c:v>-0.37561586499214172</c:v>
                </c:pt>
                <c:pt idx="2263">
                  <c:v>-0.42384853959083557</c:v>
                </c:pt>
                <c:pt idx="2264">
                  <c:v>-0.45604482293128967</c:v>
                </c:pt>
                <c:pt idx="2265">
                  <c:v>-0.46000859141349792</c:v>
                </c:pt>
                <c:pt idx="2266">
                  <c:v>-0.44024232029914856</c:v>
                </c:pt>
                <c:pt idx="2267">
                  <c:v>-0.39971348643302917</c:v>
                </c:pt>
                <c:pt idx="2268">
                  <c:v>-0.34032127261161804</c:v>
                </c:pt>
                <c:pt idx="2269">
                  <c:v>-0.27151885628700256</c:v>
                </c:pt>
                <c:pt idx="2270">
                  <c:v>-0.21618318557739258</c:v>
                </c:pt>
                <c:pt idx="2271">
                  <c:v>-0.16646435856819153</c:v>
                </c:pt>
                <c:pt idx="2272">
                  <c:v>-0.12610813975334167</c:v>
                </c:pt>
                <c:pt idx="2273">
                  <c:v>-0.10399149358272552</c:v>
                </c:pt>
                <c:pt idx="2274">
                  <c:v>-0.10400187969207764</c:v>
                </c:pt>
                <c:pt idx="2275">
                  <c:v>-0.11403635144233704</c:v>
                </c:pt>
                <c:pt idx="2276">
                  <c:v>-0.13402470946311951</c:v>
                </c:pt>
                <c:pt idx="2277">
                  <c:v>-0.1389567106962204</c:v>
                </c:pt>
                <c:pt idx="2278">
                  <c:v>-0.12215111404657364</c:v>
                </c:pt>
                <c:pt idx="2279">
                  <c:v>-0.10069535672664642</c:v>
                </c:pt>
                <c:pt idx="2280">
                  <c:v>-8.0758139491081238E-2</c:v>
                </c:pt>
                <c:pt idx="2281">
                  <c:v>-6.5037071704864502E-2</c:v>
                </c:pt>
                <c:pt idx="2282">
                  <c:v>-7.9087376594543457E-2</c:v>
                </c:pt>
                <c:pt idx="2283">
                  <c:v>-0.10407225042581558</c:v>
                </c:pt>
                <c:pt idx="2284">
                  <c:v>-0.14453685283660889</c:v>
                </c:pt>
                <c:pt idx="2285">
                  <c:v>-0.21433408558368683</c:v>
                </c:pt>
                <c:pt idx="2286">
                  <c:v>-0.30176299810409546</c:v>
                </c:pt>
                <c:pt idx="2287">
                  <c:v>-0.37219482660293579</c:v>
                </c:pt>
                <c:pt idx="2288">
                  <c:v>-0.40714961290359497</c:v>
                </c:pt>
                <c:pt idx="2289">
                  <c:v>-0.38234803080558777</c:v>
                </c:pt>
                <c:pt idx="2290">
                  <c:v>-0.32003805041313171</c:v>
                </c:pt>
                <c:pt idx="2291">
                  <c:v>-0.23632605373859406</c:v>
                </c:pt>
                <c:pt idx="2292">
                  <c:v>-0.15245485305786133</c:v>
                </c:pt>
                <c:pt idx="2293">
                  <c:v>-5.2257142961025238E-2</c:v>
                </c:pt>
                <c:pt idx="2294">
                  <c:v>5.7503178715705872E-2</c:v>
                </c:pt>
                <c:pt idx="2295">
                  <c:v>0.1814347505569458</c:v>
                </c:pt>
                <c:pt idx="2296">
                  <c:v>0.31467112898826599</c:v>
                </c:pt>
                <c:pt idx="2297">
                  <c:v>0.44792348146438599</c:v>
                </c:pt>
                <c:pt idx="2298">
                  <c:v>0.54098999500274658</c:v>
                </c:pt>
                <c:pt idx="2299">
                  <c:v>0.56230491399765015</c:v>
                </c:pt>
                <c:pt idx="2300">
                  <c:v>0.47442167997360229</c:v>
                </c:pt>
                <c:pt idx="2301">
                  <c:v>0.31205487251281738</c:v>
                </c:pt>
                <c:pt idx="2302">
                  <c:v>0.10703909397125244</c:v>
                </c:pt>
                <c:pt idx="2303">
                  <c:v>-0.10946808010339737</c:v>
                </c:pt>
                <c:pt idx="2304">
                  <c:v>-0.35297420620918274</c:v>
                </c:pt>
                <c:pt idx="2305">
                  <c:v>-0.6269538402557373</c:v>
                </c:pt>
                <c:pt idx="2306">
                  <c:v>-0.89325505495071411</c:v>
                </c:pt>
                <c:pt idx="2307">
                  <c:v>-1.0147800445556641</c:v>
                </c:pt>
                <c:pt idx="2308">
                  <c:v>-0.948200523853302</c:v>
                </c:pt>
                <c:pt idx="2309">
                  <c:v>-0.76302701234817505</c:v>
                </c:pt>
                <c:pt idx="2310">
                  <c:v>-0.57941347360610962</c:v>
                </c:pt>
                <c:pt idx="2311">
                  <c:v>-0.48643574118614197</c:v>
                </c:pt>
                <c:pt idx="2312">
                  <c:v>-0.44447818398475647</c:v>
                </c:pt>
                <c:pt idx="2313">
                  <c:v>-0.45973178744316101</c:v>
                </c:pt>
                <c:pt idx="2314">
                  <c:v>-0.54058271646499634</c:v>
                </c:pt>
                <c:pt idx="2315">
                  <c:v>-0.67156678438186646</c:v>
                </c:pt>
                <c:pt idx="2316">
                  <c:v>-0.82110965251922607</c:v>
                </c:pt>
                <c:pt idx="2317">
                  <c:v>-0.92444980144500732</c:v>
                </c:pt>
                <c:pt idx="2318">
                  <c:v>-0.95632201433181763</c:v>
                </c:pt>
                <c:pt idx="2319">
                  <c:v>-0.90740793943405151</c:v>
                </c:pt>
                <c:pt idx="2320">
                  <c:v>-0.79101502895355225</c:v>
                </c:pt>
                <c:pt idx="2321">
                  <c:v>-0.64132839441299438</c:v>
                </c:pt>
                <c:pt idx="2322">
                  <c:v>-0.49557679891586304</c:v>
                </c:pt>
                <c:pt idx="2323">
                  <c:v>-0.38698539137840271</c:v>
                </c:pt>
                <c:pt idx="2324">
                  <c:v>-0.3473874032497406</c:v>
                </c:pt>
                <c:pt idx="2325">
                  <c:v>-0.38092216849327087</c:v>
                </c:pt>
                <c:pt idx="2326">
                  <c:v>-0.459288090467453</c:v>
                </c:pt>
                <c:pt idx="2327">
                  <c:v>-0.55034530162811279</c:v>
                </c:pt>
                <c:pt idx="2328">
                  <c:v>-0.64573734998703003</c:v>
                </c:pt>
                <c:pt idx="2329">
                  <c:v>-0.7390364408493042</c:v>
                </c:pt>
                <c:pt idx="2330">
                  <c:v>-0.83491158485412598</c:v>
                </c:pt>
                <c:pt idx="2331">
                  <c:v>-0.91933643817901611</c:v>
                </c:pt>
                <c:pt idx="2332">
                  <c:v>-0.98583877086639404</c:v>
                </c:pt>
                <c:pt idx="2333">
                  <c:v>-1.065481424331665</c:v>
                </c:pt>
                <c:pt idx="2334">
                  <c:v>-1.1500916481018066</c:v>
                </c:pt>
                <c:pt idx="2335">
                  <c:v>-1.2535853385925293</c:v>
                </c:pt>
                <c:pt idx="2336">
                  <c:v>-1.3603087663650513</c:v>
                </c:pt>
                <c:pt idx="2337">
                  <c:v>-1.4775369167327881</c:v>
                </c:pt>
                <c:pt idx="2338">
                  <c:v>-1.6021411418914795</c:v>
                </c:pt>
                <c:pt idx="2339">
                  <c:v>-1.7447762489318848</c:v>
                </c:pt>
                <c:pt idx="2340">
                  <c:v>-1.908893346786499</c:v>
                </c:pt>
                <c:pt idx="2341">
                  <c:v>-2.0899436473846436</c:v>
                </c:pt>
                <c:pt idx="2342">
                  <c:v>-2.2855660915374756</c:v>
                </c:pt>
                <c:pt idx="2343">
                  <c:v>-2.4998762607574463</c:v>
                </c:pt>
                <c:pt idx="2344">
                  <c:v>-2.7157747745513916</c:v>
                </c:pt>
                <c:pt idx="2345">
                  <c:v>-2.9025847911834717</c:v>
                </c:pt>
                <c:pt idx="2346">
                  <c:v>-3.0322649478912354</c:v>
                </c:pt>
                <c:pt idx="2347">
                  <c:v>-3.0801804065704346</c:v>
                </c:pt>
                <c:pt idx="2348">
                  <c:v>-3.0563197135925293</c:v>
                </c:pt>
                <c:pt idx="2349">
                  <c:v>-2.9642832279205322</c:v>
                </c:pt>
                <c:pt idx="2350">
                  <c:v>-2.8086140155792236</c:v>
                </c:pt>
                <c:pt idx="2351">
                  <c:v>-2.6155049800872803</c:v>
                </c:pt>
                <c:pt idx="2352">
                  <c:v>-2.4386286735534668</c:v>
                </c:pt>
                <c:pt idx="2353">
                  <c:v>-2.3381087779998779</c:v>
                </c:pt>
                <c:pt idx="2354">
                  <c:v>-2.3175938129425049</c:v>
                </c:pt>
                <c:pt idx="2355">
                  <c:v>-2.3194849491119385</c:v>
                </c:pt>
                <c:pt idx="2356">
                  <c:v>-2.3018276691436768</c:v>
                </c:pt>
                <c:pt idx="2357">
                  <c:v>-2.2741982936859131</c:v>
                </c:pt>
                <c:pt idx="2358">
                  <c:v>-2.2731881141662598</c:v>
                </c:pt>
                <c:pt idx="2359">
                  <c:v>-2.3116533756256104</c:v>
                </c:pt>
                <c:pt idx="2360">
                  <c:v>-2.3282632827758789</c:v>
                </c:pt>
                <c:pt idx="2361">
                  <c:v>-2.2700533866882324</c:v>
                </c:pt>
                <c:pt idx="2362">
                  <c:v>-2.1421306133270264</c:v>
                </c:pt>
                <c:pt idx="2363">
                  <c:v>-1.9462158679962158</c:v>
                </c:pt>
                <c:pt idx="2364">
                  <c:v>-1.7030452489852905</c:v>
                </c:pt>
                <c:pt idx="2365">
                  <c:v>-1.4696218967437744</c:v>
                </c:pt>
                <c:pt idx="2366">
                  <c:v>-1.2812874317169189</c:v>
                </c:pt>
                <c:pt idx="2367">
                  <c:v>-1.1681301593780518</c:v>
                </c:pt>
                <c:pt idx="2368">
                  <c:v>-1.15631103515625</c:v>
                </c:pt>
                <c:pt idx="2369">
                  <c:v>-1.2596957683563232</c:v>
                </c:pt>
                <c:pt idx="2370">
                  <c:v>-1.4835277795791626</c:v>
                </c:pt>
                <c:pt idx="2371">
                  <c:v>-1.7669727802276611</c:v>
                </c:pt>
                <c:pt idx="2372">
                  <c:v>-1.9999858140945435</c:v>
                </c:pt>
                <c:pt idx="2373">
                  <c:v>-2.1414916515350342</c:v>
                </c:pt>
                <c:pt idx="2374">
                  <c:v>-2.1650376319885254</c:v>
                </c:pt>
                <c:pt idx="2375">
                  <c:v>-2.1273288726806641</c:v>
                </c:pt>
                <c:pt idx="2376">
                  <c:v>-2.0230007171630859</c:v>
                </c:pt>
                <c:pt idx="2377">
                  <c:v>-1.8682444095611572</c:v>
                </c:pt>
                <c:pt idx="2378">
                  <c:v>-1.6927902698516846</c:v>
                </c:pt>
                <c:pt idx="2379">
                  <c:v>-1.5385507345199585</c:v>
                </c:pt>
                <c:pt idx="2380">
                  <c:v>-1.4271081686019897</c:v>
                </c:pt>
                <c:pt idx="2381">
                  <c:v>-1.3889725208282471</c:v>
                </c:pt>
                <c:pt idx="2382">
                  <c:v>-1.4046785831451416</c:v>
                </c:pt>
                <c:pt idx="2383">
                  <c:v>-1.4586257934570312</c:v>
                </c:pt>
                <c:pt idx="2384">
                  <c:v>-1.5203450918197632</c:v>
                </c:pt>
                <c:pt idx="2385">
                  <c:v>-1.5430037975311279</c:v>
                </c:pt>
                <c:pt idx="2386">
                  <c:v>-1.5389372110366821</c:v>
                </c:pt>
                <c:pt idx="2387">
                  <c:v>-1.5321952104568481</c:v>
                </c:pt>
                <c:pt idx="2388">
                  <c:v>-1.5547590255737305</c:v>
                </c:pt>
                <c:pt idx="2389">
                  <c:v>-1.6080881357192993</c:v>
                </c:pt>
                <c:pt idx="2390">
                  <c:v>-1.6698243618011475</c:v>
                </c:pt>
                <c:pt idx="2391">
                  <c:v>-1.7247045040130615</c:v>
                </c:pt>
                <c:pt idx="2392">
                  <c:v>-1.7631024122238159</c:v>
                </c:pt>
                <c:pt idx="2393">
                  <c:v>-1.7717152833938599</c:v>
                </c:pt>
                <c:pt idx="2394">
                  <c:v>-1.7466205358505249</c:v>
                </c:pt>
                <c:pt idx="2395">
                  <c:v>-1.6888178586959839</c:v>
                </c:pt>
                <c:pt idx="2396">
                  <c:v>-1.5859700441360474</c:v>
                </c:pt>
                <c:pt idx="2397">
                  <c:v>-1.4890642166137695</c:v>
                </c:pt>
                <c:pt idx="2398">
                  <c:v>-1.4084234237670898</c:v>
                </c:pt>
                <c:pt idx="2399">
                  <c:v>-1.3478662967681885</c:v>
                </c:pt>
                <c:pt idx="2400">
                  <c:v>-1.2897380590438843</c:v>
                </c:pt>
                <c:pt idx="2401">
                  <c:v>-1.2179259061813354</c:v>
                </c:pt>
                <c:pt idx="2402">
                  <c:v>-1.1195852756500244</c:v>
                </c:pt>
                <c:pt idx="2403">
                  <c:v>-1.0053601264953613</c:v>
                </c:pt>
                <c:pt idx="2404">
                  <c:v>-0.91315567493438721</c:v>
                </c:pt>
                <c:pt idx="2405">
                  <c:v>-0.87977129220962524</c:v>
                </c:pt>
                <c:pt idx="2406">
                  <c:v>-0.88240593671798706</c:v>
                </c:pt>
                <c:pt idx="2407">
                  <c:v>-0.89036828279495239</c:v>
                </c:pt>
                <c:pt idx="2408">
                  <c:v>-0.88555938005447388</c:v>
                </c:pt>
                <c:pt idx="2409">
                  <c:v>-0.8426164984703064</c:v>
                </c:pt>
                <c:pt idx="2410">
                  <c:v>-0.78863394260406494</c:v>
                </c:pt>
                <c:pt idx="2411">
                  <c:v>-0.72917068004608154</c:v>
                </c:pt>
                <c:pt idx="2412">
                  <c:v>-0.66631287336349487</c:v>
                </c:pt>
                <c:pt idx="2413">
                  <c:v>-0.62316161394119263</c:v>
                </c:pt>
                <c:pt idx="2414">
                  <c:v>-0.61721688508987427</c:v>
                </c:pt>
                <c:pt idx="2415">
                  <c:v>-0.6694333553314209</c:v>
                </c:pt>
                <c:pt idx="2416">
                  <c:v>-0.73465949296951294</c:v>
                </c:pt>
                <c:pt idx="2417">
                  <c:v>-0.81347733736038208</c:v>
                </c:pt>
                <c:pt idx="2418">
                  <c:v>-0.89098572731018066</c:v>
                </c:pt>
                <c:pt idx="2419">
                  <c:v>-0.94925415515899658</c:v>
                </c:pt>
                <c:pt idx="2420">
                  <c:v>-0.95132339000701904</c:v>
                </c:pt>
                <c:pt idx="2421">
                  <c:v>-0.88975894451141357</c:v>
                </c:pt>
                <c:pt idx="2422">
                  <c:v>-0.7604249119758606</c:v>
                </c:pt>
                <c:pt idx="2423">
                  <c:v>-0.57432430982589722</c:v>
                </c:pt>
                <c:pt idx="2424">
                  <c:v>-0.37455472350120544</c:v>
                </c:pt>
                <c:pt idx="2425">
                  <c:v>-0.20462478697299957</c:v>
                </c:pt>
                <c:pt idx="2426">
                  <c:v>-0.10295514762401581</c:v>
                </c:pt>
                <c:pt idx="2427">
                  <c:v>-7.2149619460105896E-2</c:v>
                </c:pt>
                <c:pt idx="2428">
                  <c:v>-8.6777299642562866E-2</c:v>
                </c:pt>
                <c:pt idx="2429">
                  <c:v>-0.12145553529262543</c:v>
                </c:pt>
                <c:pt idx="2430">
                  <c:v>-0.16560143232345581</c:v>
                </c:pt>
                <c:pt idx="2431">
                  <c:v>-0.21620021760463715</c:v>
                </c:pt>
                <c:pt idx="2432">
                  <c:v>-0.26401779055595398</c:v>
                </c:pt>
                <c:pt idx="2433">
                  <c:v>-0.30550685524940491</c:v>
                </c:pt>
                <c:pt idx="2434">
                  <c:v>-0.33120396733283997</c:v>
                </c:pt>
                <c:pt idx="2435">
                  <c:v>-0.32036304473876953</c:v>
                </c:pt>
                <c:pt idx="2436">
                  <c:v>-0.2730351984500885</c:v>
                </c:pt>
                <c:pt idx="2437">
                  <c:v>-0.2072238028049469</c:v>
                </c:pt>
                <c:pt idx="2438">
                  <c:v>-0.14039923250675201</c:v>
                </c:pt>
                <c:pt idx="2439">
                  <c:v>-8.3820290863513947E-2</c:v>
                </c:pt>
                <c:pt idx="2440">
                  <c:v>-4.9137141555547714E-2</c:v>
                </c:pt>
                <c:pt idx="2441">
                  <c:v>-2.9828207567334175E-2</c:v>
                </c:pt>
                <c:pt idx="2442">
                  <c:v>-1.6062861308455467E-2</c:v>
                </c:pt>
                <c:pt idx="2443">
                  <c:v>-5.5411923676729202E-3</c:v>
                </c:pt>
                <c:pt idx="2444">
                  <c:v>1.8994243815541267E-2</c:v>
                </c:pt>
                <c:pt idx="2445">
                  <c:v>5.4487474262714386E-2</c:v>
                </c:pt>
                <c:pt idx="2446">
                  <c:v>9.970209002494812E-2</c:v>
                </c:pt>
                <c:pt idx="2447">
                  <c:v>0.13274131715297699</c:v>
                </c:pt>
                <c:pt idx="2448">
                  <c:v>0.14546802639961243</c:v>
                </c:pt>
                <c:pt idx="2449">
                  <c:v>0.13388897478580475</c:v>
                </c:pt>
                <c:pt idx="2450">
                  <c:v>0.10784539580345154</c:v>
                </c:pt>
                <c:pt idx="2451">
                  <c:v>7.975277304649353E-2</c:v>
                </c:pt>
                <c:pt idx="2452">
                  <c:v>4.2613133788108826E-2</c:v>
                </c:pt>
                <c:pt idx="2453">
                  <c:v>1.6158090904355049E-2</c:v>
                </c:pt>
                <c:pt idx="2454">
                  <c:v>-8.1464489921927452E-3</c:v>
                </c:pt>
                <c:pt idx="2455">
                  <c:v>-1.9156591966748238E-2</c:v>
                </c:pt>
                <c:pt idx="2456">
                  <c:v>-2.7224905788898468E-2</c:v>
                </c:pt>
                <c:pt idx="2457">
                  <c:v>-3.0518338084220886E-2</c:v>
                </c:pt>
                <c:pt idx="2458">
                  <c:v>-2.4785617366433144E-2</c:v>
                </c:pt>
                <c:pt idx="2459">
                  <c:v>-1.4946730807423592E-2</c:v>
                </c:pt>
                <c:pt idx="2460">
                  <c:v>-8.2898931577801704E-3</c:v>
                </c:pt>
                <c:pt idx="2461">
                  <c:v>-5.6717917323112488E-3</c:v>
                </c:pt>
                <c:pt idx="2462">
                  <c:v>-1.4607762917876244E-2</c:v>
                </c:pt>
                <c:pt idx="2463">
                  <c:v>-3.4580081701278687E-2</c:v>
                </c:pt>
                <c:pt idx="2464">
                  <c:v>-5.6656088680028915E-2</c:v>
                </c:pt>
                <c:pt idx="2465">
                  <c:v>-7.8862056136131287E-2</c:v>
                </c:pt>
                <c:pt idx="2466">
                  <c:v>-8.9228413999080658E-2</c:v>
                </c:pt>
                <c:pt idx="2467">
                  <c:v>-0.10085859149694443</c:v>
                </c:pt>
                <c:pt idx="2468">
                  <c:v>-0.11358637362718582</c:v>
                </c:pt>
                <c:pt idx="2469">
                  <c:v>-0.12135743349790573</c:v>
                </c:pt>
                <c:pt idx="2470">
                  <c:v>-0.12168846279382706</c:v>
                </c:pt>
                <c:pt idx="2471">
                  <c:v>-0.10479496419429779</c:v>
                </c:pt>
                <c:pt idx="2472">
                  <c:v>-7.5282610952854156E-2</c:v>
                </c:pt>
                <c:pt idx="2473">
                  <c:v>-4.4917885214090347E-2</c:v>
                </c:pt>
                <c:pt idx="2474">
                  <c:v>-1.2907222844660282E-2</c:v>
                </c:pt>
                <c:pt idx="2475">
                  <c:v>2.820415236055851E-2</c:v>
                </c:pt>
                <c:pt idx="2476">
                  <c:v>7.0214718580245972E-2</c:v>
                </c:pt>
                <c:pt idx="2477">
                  <c:v>0.11725425720214844</c:v>
                </c:pt>
                <c:pt idx="2478">
                  <c:v>0.16332320868968964</c:v>
                </c:pt>
                <c:pt idx="2479">
                  <c:v>0.19465252757072449</c:v>
                </c:pt>
                <c:pt idx="2480">
                  <c:v>0.21198864281177521</c:v>
                </c:pt>
                <c:pt idx="2481">
                  <c:v>0.22222746908664703</c:v>
                </c:pt>
                <c:pt idx="2482">
                  <c:v>0.23562556505203247</c:v>
                </c:pt>
                <c:pt idx="2483">
                  <c:v>0.24260114133358002</c:v>
                </c:pt>
                <c:pt idx="2484">
                  <c:v>0.25105375051498413</c:v>
                </c:pt>
                <c:pt idx="2485">
                  <c:v>0.25614193081855774</c:v>
                </c:pt>
                <c:pt idx="2486">
                  <c:v>0.24667038023471832</c:v>
                </c:pt>
                <c:pt idx="2487">
                  <c:v>0.21261191368103027</c:v>
                </c:pt>
                <c:pt idx="2488">
                  <c:v>0.17198300361633301</c:v>
                </c:pt>
                <c:pt idx="2489">
                  <c:v>0.14065571129322052</c:v>
                </c:pt>
                <c:pt idx="2490">
                  <c:v>0.12994208931922913</c:v>
                </c:pt>
                <c:pt idx="2491">
                  <c:v>0.14546526968479156</c:v>
                </c:pt>
                <c:pt idx="2492">
                  <c:v>0.16525095701217651</c:v>
                </c:pt>
                <c:pt idx="2493">
                  <c:v>0.17928574979305267</c:v>
                </c:pt>
                <c:pt idx="2494">
                  <c:v>0.1818663477897644</c:v>
                </c:pt>
                <c:pt idx="2495">
                  <c:v>0.1727568656206131</c:v>
                </c:pt>
                <c:pt idx="2496">
                  <c:v>0.15966795384883881</c:v>
                </c:pt>
                <c:pt idx="2497">
                  <c:v>0.15335382521152496</c:v>
                </c:pt>
                <c:pt idx="2498">
                  <c:v>0.14658913016319275</c:v>
                </c:pt>
                <c:pt idx="2499">
                  <c:v>0.12875264883041382</c:v>
                </c:pt>
                <c:pt idx="2500">
                  <c:v>0.10199587047100067</c:v>
                </c:pt>
                <c:pt idx="2501">
                  <c:v>6.4768142998218536E-2</c:v>
                </c:pt>
                <c:pt idx="2502">
                  <c:v>3.1917255371809006E-2</c:v>
                </c:pt>
                <c:pt idx="2503">
                  <c:v>1.3213804922997952E-2</c:v>
                </c:pt>
                <c:pt idx="2504">
                  <c:v>7.9239672049880028E-3</c:v>
                </c:pt>
                <c:pt idx="2505">
                  <c:v>5.0761457532644272E-3</c:v>
                </c:pt>
                <c:pt idx="2506">
                  <c:v>5.2670938894152641E-3</c:v>
                </c:pt>
                <c:pt idx="2507">
                  <c:v>5.6981481611728668E-4</c:v>
                </c:pt>
                <c:pt idx="2508">
                  <c:v>-9.2262076213955879E-4</c:v>
                </c:pt>
                <c:pt idx="2509">
                  <c:v>-4.3407361954450607E-3</c:v>
                </c:pt>
                <c:pt idx="2510">
                  <c:v>-1.0015133768320084E-2</c:v>
                </c:pt>
                <c:pt idx="2511">
                  <c:v>-2.6175672188401222E-2</c:v>
                </c:pt>
                <c:pt idx="2512">
                  <c:v>-4.2517628520727158E-2</c:v>
                </c:pt>
                <c:pt idx="2513">
                  <c:v>-4.7185558825731277E-2</c:v>
                </c:pt>
                <c:pt idx="2514">
                  <c:v>-4.0365472435951233E-2</c:v>
                </c:pt>
                <c:pt idx="2515">
                  <c:v>-2.2156622260808945E-2</c:v>
                </c:pt>
                <c:pt idx="2516">
                  <c:v>1.2797280214726925E-3</c:v>
                </c:pt>
                <c:pt idx="2517">
                  <c:v>2.1288629621267319E-2</c:v>
                </c:pt>
                <c:pt idx="2518">
                  <c:v>3.3193223178386688E-2</c:v>
                </c:pt>
                <c:pt idx="2519">
                  <c:v>3.591209277510643E-2</c:v>
                </c:pt>
                <c:pt idx="2520">
                  <c:v>3.7020500749349594E-2</c:v>
                </c:pt>
                <c:pt idx="2521">
                  <c:v>4.0628645569086075E-2</c:v>
                </c:pt>
                <c:pt idx="2522">
                  <c:v>3.7846975028514862E-2</c:v>
                </c:pt>
                <c:pt idx="2523">
                  <c:v>3.4569334238767624E-2</c:v>
                </c:pt>
                <c:pt idx="2524">
                  <c:v>3.0456617474555969E-2</c:v>
                </c:pt>
                <c:pt idx="2525">
                  <c:v>2.3608550429344177E-2</c:v>
                </c:pt>
                <c:pt idx="2526">
                  <c:v>1.165042445063591E-2</c:v>
                </c:pt>
                <c:pt idx="2527">
                  <c:v>-7.2459271177649498E-3</c:v>
                </c:pt>
                <c:pt idx="2528">
                  <c:v>-3.7987861782312393E-2</c:v>
                </c:pt>
                <c:pt idx="2529">
                  <c:v>-8.2113876938819885E-2</c:v>
                </c:pt>
                <c:pt idx="2530">
                  <c:v>-0.13964109122753143</c:v>
                </c:pt>
                <c:pt idx="2531">
                  <c:v>-0.19824756681919098</c:v>
                </c:pt>
                <c:pt idx="2532">
                  <c:v>-0.24204137921333313</c:v>
                </c:pt>
                <c:pt idx="2533">
                  <c:v>-0.25568035244941711</c:v>
                </c:pt>
                <c:pt idx="2534">
                  <c:v>-0.24156612157821655</c:v>
                </c:pt>
                <c:pt idx="2535">
                  <c:v>-0.20764355361461639</c:v>
                </c:pt>
                <c:pt idx="2536">
                  <c:v>-0.15639369189739227</c:v>
                </c:pt>
                <c:pt idx="2537">
                  <c:v>-0.10249133408069611</c:v>
                </c:pt>
                <c:pt idx="2538">
                  <c:v>-5.5930484086275101E-2</c:v>
                </c:pt>
                <c:pt idx="2539">
                  <c:v>-6.3070072792470455E-3</c:v>
                </c:pt>
                <c:pt idx="2540">
                  <c:v>4.3581187725067139E-2</c:v>
                </c:pt>
                <c:pt idx="2541">
                  <c:v>8.439963310956955E-2</c:v>
                </c:pt>
                <c:pt idx="2542">
                  <c:v>0.11841379851102829</c:v>
                </c:pt>
                <c:pt idx="2543">
                  <c:v>0.12262152135372162</c:v>
                </c:pt>
                <c:pt idx="2544">
                  <c:v>9.1010339558124542E-2</c:v>
                </c:pt>
                <c:pt idx="2545">
                  <c:v>3.7208743393421173E-2</c:v>
                </c:pt>
                <c:pt idx="2546">
                  <c:v>-8.6487578228116035E-3</c:v>
                </c:pt>
                <c:pt idx="2547">
                  <c:v>-4.9139626324176788E-2</c:v>
                </c:pt>
                <c:pt idx="2548">
                  <c:v>-8.5398301482200623E-2</c:v>
                </c:pt>
                <c:pt idx="2549">
                  <c:v>-0.1108911857008934</c:v>
                </c:pt>
                <c:pt idx="2550">
                  <c:v>-0.12197393178939819</c:v>
                </c:pt>
                <c:pt idx="2551">
                  <c:v>-0.11209313571453094</c:v>
                </c:pt>
                <c:pt idx="2552">
                  <c:v>-8.4835417568683624E-2</c:v>
                </c:pt>
                <c:pt idx="2553">
                  <c:v>-5.7866796851158142E-2</c:v>
                </c:pt>
                <c:pt idx="2554">
                  <c:v>-5.2334554493427277E-4</c:v>
                </c:pt>
                <c:pt idx="2555">
                  <c:v>8.8136330246925354E-2</c:v>
                </c:pt>
                <c:pt idx="2556">
                  <c:v>0.16466625034809113</c:v>
                </c:pt>
                <c:pt idx="2557">
                  <c:v>0.20843210816383362</c:v>
                </c:pt>
                <c:pt idx="2558">
                  <c:v>0.2261410653591156</c:v>
                </c:pt>
                <c:pt idx="2559">
                  <c:v>0.22410814464092255</c:v>
                </c:pt>
                <c:pt idx="2560">
                  <c:v>0.21048846840858459</c:v>
                </c:pt>
                <c:pt idx="2561">
                  <c:v>0.18281783163547516</c:v>
                </c:pt>
                <c:pt idx="2562">
                  <c:v>0.15651325881481171</c:v>
                </c:pt>
                <c:pt idx="2563">
                  <c:v>0.13248224556446075</c:v>
                </c:pt>
                <c:pt idx="2564">
                  <c:v>0.11907508969306946</c:v>
                </c:pt>
                <c:pt idx="2565">
                  <c:v>0.11638898402452469</c:v>
                </c:pt>
                <c:pt idx="2566">
                  <c:v>0.122279092669487</c:v>
                </c:pt>
                <c:pt idx="2567">
                  <c:v>0.13417112827301025</c:v>
                </c:pt>
                <c:pt idx="2568">
                  <c:v>0.13077932596206665</c:v>
                </c:pt>
                <c:pt idx="2569">
                  <c:v>0.1158866211771965</c:v>
                </c:pt>
                <c:pt idx="2570">
                  <c:v>9.8501771688461304E-2</c:v>
                </c:pt>
                <c:pt idx="2571">
                  <c:v>0.10589813441038132</c:v>
                </c:pt>
                <c:pt idx="2572">
                  <c:v>0.14208570122718811</c:v>
                </c:pt>
                <c:pt idx="2573">
                  <c:v>0.17143872380256653</c:v>
                </c:pt>
                <c:pt idx="2574">
                  <c:v>0.16537550091743469</c:v>
                </c:pt>
                <c:pt idx="2575">
                  <c:v>0.11096560955047607</c:v>
                </c:pt>
                <c:pt idx="2576">
                  <c:v>2.95431949198246E-2</c:v>
                </c:pt>
                <c:pt idx="2577">
                  <c:v>-5.0397586077451706E-2</c:v>
                </c:pt>
                <c:pt idx="2578">
                  <c:v>-0.1096515953540802</c:v>
                </c:pt>
                <c:pt idx="2579">
                  <c:v>-0.12641945481300354</c:v>
                </c:pt>
                <c:pt idx="2580">
                  <c:v>-9.9502086639404297E-2</c:v>
                </c:pt>
                <c:pt idx="2581">
                  <c:v>-6.1485443264245987E-2</c:v>
                </c:pt>
                <c:pt idx="2582">
                  <c:v>-2.0720969885587692E-2</c:v>
                </c:pt>
                <c:pt idx="2583">
                  <c:v>5.3394390270113945E-3</c:v>
                </c:pt>
                <c:pt idx="2584">
                  <c:v>3.813653439283371E-2</c:v>
                </c:pt>
                <c:pt idx="2585">
                  <c:v>9.3710578978061676E-2</c:v>
                </c:pt>
                <c:pt idx="2586">
                  <c:v>0.18582692742347717</c:v>
                </c:pt>
                <c:pt idx="2587">
                  <c:v>0.26844742894172668</c:v>
                </c:pt>
                <c:pt idx="2588">
                  <c:v>0.30031004548072815</c:v>
                </c:pt>
                <c:pt idx="2589">
                  <c:v>0.27781730890274048</c:v>
                </c:pt>
                <c:pt idx="2590">
                  <c:v>0.21834251284599304</c:v>
                </c:pt>
                <c:pt idx="2591">
                  <c:v>0.13834072649478912</c:v>
                </c:pt>
                <c:pt idx="2592">
                  <c:v>2.0653510466217995E-2</c:v>
                </c:pt>
                <c:pt idx="2593">
                  <c:v>-0.11513114720582962</c:v>
                </c:pt>
                <c:pt idx="2594">
                  <c:v>-0.23341144621372223</c:v>
                </c:pt>
                <c:pt idx="2595">
                  <c:v>-0.30137127637863159</c:v>
                </c:pt>
                <c:pt idx="2596">
                  <c:v>-0.31942886114120483</c:v>
                </c:pt>
                <c:pt idx="2597">
                  <c:v>-0.29847627878189087</c:v>
                </c:pt>
                <c:pt idx="2598">
                  <c:v>-0.24266493320465088</c:v>
                </c:pt>
                <c:pt idx="2599">
                  <c:v>-0.15442171692848206</c:v>
                </c:pt>
                <c:pt idx="2600">
                  <c:v>-5.5748939514160156E-2</c:v>
                </c:pt>
                <c:pt idx="2601">
                  <c:v>2.9591020196676254E-2</c:v>
                </c:pt>
                <c:pt idx="2602">
                  <c:v>9.7714409232139587E-2</c:v>
                </c:pt>
                <c:pt idx="2603">
                  <c:v>0.14606250822544098</c:v>
                </c:pt>
                <c:pt idx="2604">
                  <c:v>0.17270371317863464</c:v>
                </c:pt>
                <c:pt idx="2605">
                  <c:v>0.18213461339473724</c:v>
                </c:pt>
                <c:pt idx="2606">
                  <c:v>0.16786700487136841</c:v>
                </c:pt>
                <c:pt idx="2607">
                  <c:v>0.13932637870311737</c:v>
                </c:pt>
                <c:pt idx="2608">
                  <c:v>0.10249140113592148</c:v>
                </c:pt>
                <c:pt idx="2609">
                  <c:v>6.4125210046768188E-2</c:v>
                </c:pt>
                <c:pt idx="2610">
                  <c:v>4.1768506169319153E-2</c:v>
                </c:pt>
                <c:pt idx="2611">
                  <c:v>4.2367331683635712E-2</c:v>
                </c:pt>
                <c:pt idx="2612">
                  <c:v>5.8893844485282898E-2</c:v>
                </c:pt>
                <c:pt idx="2613">
                  <c:v>8.288545161485672E-2</c:v>
                </c:pt>
                <c:pt idx="2614">
                  <c:v>9.7336292266845703E-2</c:v>
                </c:pt>
                <c:pt idx="2615">
                  <c:v>9.676726907491684E-2</c:v>
                </c:pt>
                <c:pt idx="2616">
                  <c:v>9.2186629772186279E-2</c:v>
                </c:pt>
                <c:pt idx="2617">
                  <c:v>8.8398836553096771E-2</c:v>
                </c:pt>
                <c:pt idx="2618">
                  <c:v>8.1749461591243744E-2</c:v>
                </c:pt>
                <c:pt idx="2619">
                  <c:v>6.2561780214309692E-2</c:v>
                </c:pt>
                <c:pt idx="2620">
                  <c:v>2.6842402294278145E-2</c:v>
                </c:pt>
                <c:pt idx="2621">
                  <c:v>-3.6553729325532913E-2</c:v>
                </c:pt>
                <c:pt idx="2622">
                  <c:v>-0.12504550814628601</c:v>
                </c:pt>
                <c:pt idx="2623">
                  <c:v>-0.21017998456954956</c:v>
                </c:pt>
                <c:pt idx="2624">
                  <c:v>-0.30240043997764587</c:v>
                </c:pt>
                <c:pt idx="2625">
                  <c:v>-0.38097977638244629</c:v>
                </c:pt>
                <c:pt idx="2626">
                  <c:v>-0.45173302292823792</c:v>
                </c:pt>
                <c:pt idx="2627">
                  <c:v>-0.51700103282928467</c:v>
                </c:pt>
                <c:pt idx="2628">
                  <c:v>-0.5645027756690979</c:v>
                </c:pt>
                <c:pt idx="2629">
                  <c:v>-0.57944804430007935</c:v>
                </c:pt>
                <c:pt idx="2630">
                  <c:v>-0.55996650457382202</c:v>
                </c:pt>
                <c:pt idx="2631">
                  <c:v>-0.51029640436172485</c:v>
                </c:pt>
                <c:pt idx="2632">
                  <c:v>-0.44275757670402527</c:v>
                </c:pt>
                <c:pt idx="2633">
                  <c:v>-0.36980730295181274</c:v>
                </c:pt>
                <c:pt idx="2634">
                  <c:v>-0.29877039790153503</c:v>
                </c:pt>
                <c:pt idx="2635">
                  <c:v>-0.25455975532531738</c:v>
                </c:pt>
                <c:pt idx="2636">
                  <c:v>-0.2388782799243927</c:v>
                </c:pt>
                <c:pt idx="2637">
                  <c:v>-0.27200329303741455</c:v>
                </c:pt>
                <c:pt idx="2638">
                  <c:v>-0.33766618371009827</c:v>
                </c:pt>
                <c:pt idx="2639">
                  <c:v>-0.42372775077819824</c:v>
                </c:pt>
                <c:pt idx="2640">
                  <c:v>-0.5015636682510376</c:v>
                </c:pt>
                <c:pt idx="2641">
                  <c:v>-0.58399766683578491</c:v>
                </c:pt>
                <c:pt idx="2642">
                  <c:v>-0.65150272846221924</c:v>
                </c:pt>
                <c:pt idx="2643">
                  <c:v>-0.65661168098449707</c:v>
                </c:pt>
                <c:pt idx="2644">
                  <c:v>-0.58108741044998169</c:v>
                </c:pt>
                <c:pt idx="2645">
                  <c:v>-0.43463283777236938</c:v>
                </c:pt>
                <c:pt idx="2646">
                  <c:v>-0.2714684009552002</c:v>
                </c:pt>
                <c:pt idx="2647">
                  <c:v>-0.16667242348194122</c:v>
                </c:pt>
                <c:pt idx="2648">
                  <c:v>-0.13326840102672577</c:v>
                </c:pt>
                <c:pt idx="2649">
                  <c:v>-0.17398937046527863</c:v>
                </c:pt>
                <c:pt idx="2650">
                  <c:v>-0.25730797648429871</c:v>
                </c:pt>
                <c:pt idx="2651">
                  <c:v>-0.33687755465507507</c:v>
                </c:pt>
                <c:pt idx="2652">
                  <c:v>-0.4032650887966156</c:v>
                </c:pt>
                <c:pt idx="2653">
                  <c:v>-0.42038619518280029</c:v>
                </c:pt>
                <c:pt idx="2654">
                  <c:v>-0.36300891637802124</c:v>
                </c:pt>
                <c:pt idx="2655">
                  <c:v>-0.18610672652721405</c:v>
                </c:pt>
                <c:pt idx="2656">
                  <c:v>7.9176068305969238E-2</c:v>
                </c:pt>
                <c:pt idx="2657">
                  <c:v>0.36839571595191956</c:v>
                </c:pt>
                <c:pt idx="2658">
                  <c:v>0.59122753143310547</c:v>
                </c:pt>
                <c:pt idx="2659">
                  <c:v>0.70581459999084473</c:v>
                </c:pt>
                <c:pt idx="2660">
                  <c:v>0.70604819059371948</c:v>
                </c:pt>
                <c:pt idx="2661">
                  <c:v>0.62471508979797363</c:v>
                </c:pt>
                <c:pt idx="2662">
                  <c:v>0.49909189343452454</c:v>
                </c:pt>
                <c:pt idx="2663">
                  <c:v>0.34905984997749329</c:v>
                </c:pt>
                <c:pt idx="2664">
                  <c:v>0.19285321235656738</c:v>
                </c:pt>
                <c:pt idx="2665">
                  <c:v>6.0470186173915863E-2</c:v>
                </c:pt>
                <c:pt idx="2666">
                  <c:v>-1.7761766910552979E-2</c:v>
                </c:pt>
                <c:pt idx="2667">
                  <c:v>-3.8057334721088409E-2</c:v>
                </c:pt>
                <c:pt idx="2668">
                  <c:v>-1.6334995627403259E-2</c:v>
                </c:pt>
                <c:pt idx="2669">
                  <c:v>3.8099586963653564E-2</c:v>
                </c:pt>
                <c:pt idx="2670">
                  <c:v>0.11279405653476715</c:v>
                </c:pt>
                <c:pt idx="2671">
                  <c:v>0.1964370459318161</c:v>
                </c:pt>
                <c:pt idx="2672">
                  <c:v>0.27766156196594238</c:v>
                </c:pt>
                <c:pt idx="2673">
                  <c:v>0.35270026326179504</c:v>
                </c:pt>
                <c:pt idx="2674">
                  <c:v>0.40892678499221802</c:v>
                </c:pt>
                <c:pt idx="2675">
                  <c:v>0.44876500964164734</c:v>
                </c:pt>
                <c:pt idx="2676">
                  <c:v>0.47331535816192627</c:v>
                </c:pt>
                <c:pt idx="2677">
                  <c:v>0.48104888200759888</c:v>
                </c:pt>
                <c:pt idx="2678">
                  <c:v>0.47930023074150085</c:v>
                </c:pt>
                <c:pt idx="2679">
                  <c:v>0.47725778818130493</c:v>
                </c:pt>
                <c:pt idx="2680">
                  <c:v>0.47226622700691223</c:v>
                </c:pt>
                <c:pt idx="2681">
                  <c:v>0.46222051978111267</c:v>
                </c:pt>
                <c:pt idx="2682">
                  <c:v>0.44949167966842651</c:v>
                </c:pt>
                <c:pt idx="2683">
                  <c:v>0.43369406461715698</c:v>
                </c:pt>
                <c:pt idx="2684">
                  <c:v>0.42189198732376099</c:v>
                </c:pt>
                <c:pt idx="2685">
                  <c:v>0.41723296046257019</c:v>
                </c:pt>
                <c:pt idx="2686">
                  <c:v>0.42607811093330383</c:v>
                </c:pt>
                <c:pt idx="2687">
                  <c:v>0.46420839428901672</c:v>
                </c:pt>
                <c:pt idx="2688">
                  <c:v>0.52700549364089966</c:v>
                </c:pt>
                <c:pt idx="2689">
                  <c:v>0.59644913673400879</c:v>
                </c:pt>
                <c:pt idx="2690">
                  <c:v>0.65534359216690063</c:v>
                </c:pt>
                <c:pt idx="2691">
                  <c:v>0.65019911527633667</c:v>
                </c:pt>
                <c:pt idx="2692">
                  <c:v>0.53654474020004272</c:v>
                </c:pt>
                <c:pt idx="2693">
                  <c:v>0.33017915487289429</c:v>
                </c:pt>
                <c:pt idx="2694">
                  <c:v>0.10409064590930939</c:v>
                </c:pt>
                <c:pt idx="2695">
                  <c:v>-5.3962092846632004E-2</c:v>
                </c:pt>
                <c:pt idx="2696">
                  <c:v>-0.105530746281147</c:v>
                </c:pt>
                <c:pt idx="2697">
                  <c:v>-5.2196010947227478E-2</c:v>
                </c:pt>
                <c:pt idx="2698">
                  <c:v>8.9445017278194427E-2</c:v>
                </c:pt>
                <c:pt idx="2699">
                  <c:v>0.21529468894004822</c:v>
                </c:pt>
                <c:pt idx="2700">
                  <c:v>0.20538133382797241</c:v>
                </c:pt>
                <c:pt idx="2701">
                  <c:v>2.115948311984539E-2</c:v>
                </c:pt>
                <c:pt idx="2702">
                  <c:v>-0.26204290986061096</c:v>
                </c:pt>
                <c:pt idx="2703">
                  <c:v>-0.49980103969573975</c:v>
                </c:pt>
                <c:pt idx="2704">
                  <c:v>-0.62692064046859741</c:v>
                </c:pt>
                <c:pt idx="2705">
                  <c:v>-0.62020701169967651</c:v>
                </c:pt>
                <c:pt idx="2706">
                  <c:v>-0.49268233776092529</c:v>
                </c:pt>
                <c:pt idx="2707">
                  <c:v>-0.23433040082454681</c:v>
                </c:pt>
                <c:pt idx="2708">
                  <c:v>7.5132906436920166E-2</c:v>
                </c:pt>
                <c:pt idx="2709">
                  <c:v>0.31837138533592224</c:v>
                </c:pt>
                <c:pt idx="2710">
                  <c:v>0.42071986198425293</c:v>
                </c:pt>
                <c:pt idx="2711">
                  <c:v>0.38967564702033997</c:v>
                </c:pt>
                <c:pt idx="2712">
                  <c:v>0.29829192161560059</c:v>
                </c:pt>
                <c:pt idx="2713">
                  <c:v>0.18286716938018799</c:v>
                </c:pt>
                <c:pt idx="2714">
                  <c:v>6.3534118235111237E-2</c:v>
                </c:pt>
                <c:pt idx="2715">
                  <c:v>-5.5896475911140442E-2</c:v>
                </c:pt>
                <c:pt idx="2716">
                  <c:v>-0.16004949808120728</c:v>
                </c:pt>
                <c:pt idx="2717">
                  <c:v>-0.22443903982639313</c:v>
                </c:pt>
                <c:pt idx="2718">
                  <c:v>-0.22939971089363098</c:v>
                </c:pt>
                <c:pt idx="2719">
                  <c:v>-0.20800045132637024</c:v>
                </c:pt>
                <c:pt idx="2720">
                  <c:v>-0.137467160820961</c:v>
                </c:pt>
                <c:pt idx="2721">
                  <c:v>3.8022873923182487E-3</c:v>
                </c:pt>
                <c:pt idx="2722">
                  <c:v>0.14510215818881989</c:v>
                </c:pt>
                <c:pt idx="2723">
                  <c:v>0.19764922559261322</c:v>
                </c:pt>
                <c:pt idx="2724">
                  <c:v>0.16463054716587067</c:v>
                </c:pt>
                <c:pt idx="2725">
                  <c:v>7.628941535949707E-2</c:v>
                </c:pt>
                <c:pt idx="2726">
                  <c:v>-5.0191562622785568E-2</c:v>
                </c:pt>
                <c:pt idx="2727">
                  <c:v>-0.19748528301715851</c:v>
                </c:pt>
                <c:pt idx="2728">
                  <c:v>-0.34001445770263672</c:v>
                </c:pt>
                <c:pt idx="2729">
                  <c:v>-0.44255355000495911</c:v>
                </c:pt>
                <c:pt idx="2730">
                  <c:v>-0.49101829528808594</c:v>
                </c:pt>
                <c:pt idx="2731">
                  <c:v>-0.48049551248550415</c:v>
                </c:pt>
                <c:pt idx="2732">
                  <c:v>-0.42217442393302917</c:v>
                </c:pt>
                <c:pt idx="2733">
                  <c:v>-0.32692486047744751</c:v>
                </c:pt>
                <c:pt idx="2734">
                  <c:v>-0.23696702718734741</c:v>
                </c:pt>
                <c:pt idx="2735">
                  <c:v>-0.14815530180931091</c:v>
                </c:pt>
                <c:pt idx="2736">
                  <c:v>-9.2263005673885345E-2</c:v>
                </c:pt>
                <c:pt idx="2737">
                  <c:v>-6.0745485126972198E-2</c:v>
                </c:pt>
                <c:pt idx="2738">
                  <c:v>-4.2562488466501236E-2</c:v>
                </c:pt>
                <c:pt idx="2739">
                  <c:v>-5.6546773761510849E-2</c:v>
                </c:pt>
                <c:pt idx="2740">
                  <c:v>-0.13580803573131561</c:v>
                </c:pt>
                <c:pt idx="2741">
                  <c:v>-0.2850983738899231</c:v>
                </c:pt>
                <c:pt idx="2742">
                  <c:v>-0.46021613478660583</c:v>
                </c:pt>
                <c:pt idx="2743">
                  <c:v>-0.61572092771530151</c:v>
                </c:pt>
                <c:pt idx="2744">
                  <c:v>-0.70450907945632935</c:v>
                </c:pt>
                <c:pt idx="2745">
                  <c:v>-0.70828104019165039</c:v>
                </c:pt>
                <c:pt idx="2746">
                  <c:v>-0.6546180248260498</c:v>
                </c:pt>
                <c:pt idx="2747">
                  <c:v>-0.56231820583343506</c:v>
                </c:pt>
                <c:pt idx="2748">
                  <c:v>-0.46436929702758789</c:v>
                </c:pt>
                <c:pt idx="2749">
                  <c:v>-0.38485357165336609</c:v>
                </c:pt>
                <c:pt idx="2750">
                  <c:v>-0.33477017283439636</c:v>
                </c:pt>
                <c:pt idx="2751">
                  <c:v>-0.29162347316741943</c:v>
                </c:pt>
                <c:pt idx="2752">
                  <c:v>-0.22630225121974945</c:v>
                </c:pt>
                <c:pt idx="2753">
                  <c:v>-0.14653176069259644</c:v>
                </c:pt>
                <c:pt idx="2754">
                  <c:v>-1.6954870894551277E-2</c:v>
                </c:pt>
                <c:pt idx="2755">
                  <c:v>0.18875665962696075</c:v>
                </c:pt>
                <c:pt idx="2756">
                  <c:v>0.39961829781532288</c:v>
                </c:pt>
                <c:pt idx="2757">
                  <c:v>0.5204729437828064</c:v>
                </c:pt>
                <c:pt idx="2758">
                  <c:v>0.5149034857749939</c:v>
                </c:pt>
                <c:pt idx="2759">
                  <c:v>0.38335072994232178</c:v>
                </c:pt>
                <c:pt idx="2760">
                  <c:v>0.19292061030864716</c:v>
                </c:pt>
                <c:pt idx="2761">
                  <c:v>1.2320699170231819E-2</c:v>
                </c:pt>
                <c:pt idx="2762">
                  <c:v>-0.14905834197998047</c:v>
                </c:pt>
                <c:pt idx="2763">
                  <c:v>-0.27072873711585999</c:v>
                </c:pt>
                <c:pt idx="2764">
                  <c:v>-0.31900358200073242</c:v>
                </c:pt>
                <c:pt idx="2765">
                  <c:v>-0.29376569390296936</c:v>
                </c:pt>
                <c:pt idx="2766">
                  <c:v>-0.21729357540607452</c:v>
                </c:pt>
                <c:pt idx="2767">
                  <c:v>-0.10374098271131516</c:v>
                </c:pt>
                <c:pt idx="2768">
                  <c:v>3.0026135966181755E-2</c:v>
                </c:pt>
                <c:pt idx="2769">
                  <c:v>0.15642699599266052</c:v>
                </c:pt>
                <c:pt idx="2770">
                  <c:v>0.26017364859580994</c:v>
                </c:pt>
                <c:pt idx="2771">
                  <c:v>0.33577179908752441</c:v>
                </c:pt>
                <c:pt idx="2772">
                  <c:v>0.38759371638298035</c:v>
                </c:pt>
                <c:pt idx="2773">
                  <c:v>0.41071507334709167</c:v>
                </c:pt>
                <c:pt idx="2774">
                  <c:v>0.41945183277130127</c:v>
                </c:pt>
                <c:pt idx="2775">
                  <c:v>0.41540011763572693</c:v>
                </c:pt>
                <c:pt idx="2776">
                  <c:v>0.40053433179855347</c:v>
                </c:pt>
                <c:pt idx="2777">
                  <c:v>0.37821096181869507</c:v>
                </c:pt>
                <c:pt idx="2778">
                  <c:v>0.35573041439056396</c:v>
                </c:pt>
                <c:pt idx="2779">
                  <c:v>0.34176015853881836</c:v>
                </c:pt>
                <c:pt idx="2780">
                  <c:v>0.33782824873924255</c:v>
                </c:pt>
                <c:pt idx="2781">
                  <c:v>0.35061070322990417</c:v>
                </c:pt>
                <c:pt idx="2782">
                  <c:v>0.386147141456604</c:v>
                </c:pt>
                <c:pt idx="2783">
                  <c:v>0.43238037824630737</c:v>
                </c:pt>
                <c:pt idx="2784">
                  <c:v>0.48136895895004272</c:v>
                </c:pt>
                <c:pt idx="2785">
                  <c:v>0.52954721450805664</c:v>
                </c:pt>
                <c:pt idx="2786">
                  <c:v>0.5756148099899292</c:v>
                </c:pt>
                <c:pt idx="2787">
                  <c:v>0.607086181640625</c:v>
                </c:pt>
                <c:pt idx="2788">
                  <c:v>0.59976166486740112</c:v>
                </c:pt>
                <c:pt idx="2789">
                  <c:v>0.51438486576080322</c:v>
                </c:pt>
                <c:pt idx="2790">
                  <c:v>0.3340529203414917</c:v>
                </c:pt>
                <c:pt idx="2791">
                  <c:v>7.4633084237575531E-2</c:v>
                </c:pt>
                <c:pt idx="2792">
                  <c:v>-0.16487617790699005</c:v>
                </c:pt>
                <c:pt idx="2793">
                  <c:v>-0.29459872841835022</c:v>
                </c:pt>
                <c:pt idx="2794">
                  <c:v>-0.28789901733398438</c:v>
                </c:pt>
                <c:pt idx="2795">
                  <c:v>-0.16662466526031494</c:v>
                </c:pt>
                <c:pt idx="2796">
                  <c:v>-2.3254724219441414E-3</c:v>
                </c:pt>
                <c:pt idx="2797">
                  <c:v>0.11506284773349762</c:v>
                </c:pt>
                <c:pt idx="2798">
                  <c:v>0.10073211044073105</c:v>
                </c:pt>
                <c:pt idx="2799">
                  <c:v>-7.4641101062297821E-2</c:v>
                </c:pt>
                <c:pt idx="2800">
                  <c:v>-0.33171096444129944</c:v>
                </c:pt>
                <c:pt idx="2801">
                  <c:v>-0.56139677762985229</c:v>
                </c:pt>
                <c:pt idx="2802">
                  <c:v>-0.70716893672943115</c:v>
                </c:pt>
                <c:pt idx="2803">
                  <c:v>-0.73894578218460083</c:v>
                </c:pt>
                <c:pt idx="2804">
                  <c:v>-0.64658790826797485</c:v>
                </c:pt>
                <c:pt idx="2805">
                  <c:v>-0.45186731219291687</c:v>
                </c:pt>
                <c:pt idx="2806">
                  <c:v>-0.19057604670524597</c:v>
                </c:pt>
                <c:pt idx="2807">
                  <c:v>9.1514989733695984E-2</c:v>
                </c:pt>
                <c:pt idx="2808">
                  <c:v>0.33492657542228699</c:v>
                </c:pt>
                <c:pt idx="2809">
                  <c:v>0.49183914065361023</c:v>
                </c:pt>
                <c:pt idx="2810">
                  <c:v>0.53552615642547607</c:v>
                </c:pt>
                <c:pt idx="2811">
                  <c:v>0.46896091103553772</c:v>
                </c:pt>
                <c:pt idx="2812">
                  <c:v>0.33592268824577332</c:v>
                </c:pt>
                <c:pt idx="2813">
                  <c:v>0.18051153421401978</c:v>
                </c:pt>
                <c:pt idx="2814">
                  <c:v>4.7693897038698196E-2</c:v>
                </c:pt>
                <c:pt idx="2815">
                  <c:v>-3.6886222660541534E-2</c:v>
                </c:pt>
                <c:pt idx="2816">
                  <c:v>-6.7357577383518219E-2</c:v>
                </c:pt>
                <c:pt idx="2817">
                  <c:v>-5.3359717130661011E-2</c:v>
                </c:pt>
                <c:pt idx="2818">
                  <c:v>-1.9251815974712372E-2</c:v>
                </c:pt>
                <c:pt idx="2819">
                  <c:v>2.8271800838410854E-3</c:v>
                </c:pt>
                <c:pt idx="2820">
                  <c:v>-6.4984112977981567E-3</c:v>
                </c:pt>
                <c:pt idx="2821">
                  <c:v>-3.294556587934494E-2</c:v>
                </c:pt>
                <c:pt idx="2822">
                  <c:v>-8.0790847539901733E-2</c:v>
                </c:pt>
                <c:pt idx="2823">
                  <c:v>-0.13621893525123596</c:v>
                </c:pt>
                <c:pt idx="2824">
                  <c:v>-0.19371019303798676</c:v>
                </c:pt>
                <c:pt idx="2825">
                  <c:v>-0.25575095415115356</c:v>
                </c:pt>
                <c:pt idx="2826">
                  <c:v>-0.30304098129272461</c:v>
                </c:pt>
                <c:pt idx="2827">
                  <c:v>-0.33735045790672302</c:v>
                </c:pt>
                <c:pt idx="2828">
                  <c:v>-0.35020899772644043</c:v>
                </c:pt>
                <c:pt idx="2829">
                  <c:v>-0.34269008040428162</c:v>
                </c:pt>
                <c:pt idx="2830">
                  <c:v>-0.33517518639564514</c:v>
                </c:pt>
                <c:pt idx="2831">
                  <c:v>-0.32701832056045532</c:v>
                </c:pt>
                <c:pt idx="2832">
                  <c:v>-0.32577568292617798</c:v>
                </c:pt>
                <c:pt idx="2833">
                  <c:v>-0.3122355043888092</c:v>
                </c:pt>
                <c:pt idx="2834">
                  <c:v>-0.27359065413475037</c:v>
                </c:pt>
                <c:pt idx="2835">
                  <c:v>-0.20584166049957275</c:v>
                </c:pt>
                <c:pt idx="2836">
                  <c:v>-0.11080223321914673</c:v>
                </c:pt>
                <c:pt idx="2837">
                  <c:v>-1.7263436689972878E-2</c:v>
                </c:pt>
                <c:pt idx="2838">
                  <c:v>9.0728290379047394E-3</c:v>
                </c:pt>
                <c:pt idx="2839">
                  <c:v>-6.8696297705173492E-2</c:v>
                </c:pt>
                <c:pt idx="2840">
                  <c:v>-0.24770013988018036</c:v>
                </c:pt>
                <c:pt idx="2841">
                  <c:v>-0.47858348488807678</c:v>
                </c:pt>
                <c:pt idx="2842">
                  <c:v>-0.68321114778518677</c:v>
                </c:pt>
                <c:pt idx="2843">
                  <c:v>-0.79122751951217651</c:v>
                </c:pt>
                <c:pt idx="2844">
                  <c:v>-0.78048324584960938</c:v>
                </c:pt>
                <c:pt idx="2845">
                  <c:v>-0.66002154350280762</c:v>
                </c:pt>
                <c:pt idx="2846">
                  <c:v>-0.48574963212013245</c:v>
                </c:pt>
                <c:pt idx="2847">
                  <c:v>-0.32056483626365662</c:v>
                </c:pt>
                <c:pt idx="2848">
                  <c:v>-0.21787440776824951</c:v>
                </c:pt>
                <c:pt idx="2849">
                  <c:v>-0.1696208119392395</c:v>
                </c:pt>
                <c:pt idx="2850">
                  <c:v>-0.13520105183124542</c:v>
                </c:pt>
                <c:pt idx="2851">
                  <c:v>-8.4613889455795288E-2</c:v>
                </c:pt>
                <c:pt idx="2852">
                  <c:v>-5.3821899928152561E-3</c:v>
                </c:pt>
                <c:pt idx="2853">
                  <c:v>9.8116137087345123E-2</c:v>
                </c:pt>
                <c:pt idx="2854">
                  <c:v>0.20118792355060577</c:v>
                </c:pt>
                <c:pt idx="2855">
                  <c:v>0.27938055992126465</c:v>
                </c:pt>
                <c:pt idx="2856">
                  <c:v>0.30257830023765564</c:v>
                </c:pt>
                <c:pt idx="2857">
                  <c:v>0.25751057267189026</c:v>
                </c:pt>
                <c:pt idx="2858">
                  <c:v>0.16807842254638672</c:v>
                </c:pt>
                <c:pt idx="2859">
                  <c:v>5.1799140870571136E-2</c:v>
                </c:pt>
                <c:pt idx="2860">
                  <c:v>-6.6809795796871185E-2</c:v>
                </c:pt>
                <c:pt idx="2861">
                  <c:v>-0.16957797110080719</c:v>
                </c:pt>
                <c:pt idx="2862">
                  <c:v>-0.22998644411563873</c:v>
                </c:pt>
                <c:pt idx="2863">
                  <c:v>-0.24793457984924316</c:v>
                </c:pt>
                <c:pt idx="2864">
                  <c:v>-0.22561968863010406</c:v>
                </c:pt>
                <c:pt idx="2865">
                  <c:v>-0.18304358422756195</c:v>
                </c:pt>
                <c:pt idx="2866">
                  <c:v>-0.11233054101467133</c:v>
                </c:pt>
                <c:pt idx="2867">
                  <c:v>-2.8681792318820953E-2</c:v>
                </c:pt>
                <c:pt idx="2868">
                  <c:v>6.7373365163803101E-2</c:v>
                </c:pt>
                <c:pt idx="2869">
                  <c:v>0.14779181778430939</c:v>
                </c:pt>
                <c:pt idx="2870">
                  <c:v>0.21877545118331909</c:v>
                </c:pt>
                <c:pt idx="2871">
                  <c:v>0.26655220985412598</c:v>
                </c:pt>
                <c:pt idx="2872">
                  <c:v>0.31097826361656189</c:v>
                </c:pt>
                <c:pt idx="2873">
                  <c:v>0.36451634764671326</c:v>
                </c:pt>
                <c:pt idx="2874">
                  <c:v>0.43809497356414795</c:v>
                </c:pt>
                <c:pt idx="2875">
                  <c:v>0.50312697887420654</c:v>
                </c:pt>
                <c:pt idx="2876">
                  <c:v>0.53786128759384155</c:v>
                </c:pt>
                <c:pt idx="2877">
                  <c:v>0.53055340051651001</c:v>
                </c:pt>
                <c:pt idx="2878">
                  <c:v>0.49578285217285156</c:v>
                </c:pt>
                <c:pt idx="2879">
                  <c:v>0.44982588291168213</c:v>
                </c:pt>
                <c:pt idx="2880">
                  <c:v>0.40856152772903442</c:v>
                </c:pt>
                <c:pt idx="2881">
                  <c:v>0.37682640552520752</c:v>
                </c:pt>
                <c:pt idx="2882">
                  <c:v>0.35535573959350586</c:v>
                </c:pt>
                <c:pt idx="2883">
                  <c:v>0.3487834632396698</c:v>
                </c:pt>
                <c:pt idx="2884">
                  <c:v>0.37076064944267273</c:v>
                </c:pt>
                <c:pt idx="2885">
                  <c:v>0.42905771732330322</c:v>
                </c:pt>
                <c:pt idx="2886">
                  <c:v>0.49689775705337524</c:v>
                </c:pt>
                <c:pt idx="2887">
                  <c:v>0.56029927730560303</c:v>
                </c:pt>
                <c:pt idx="2888">
                  <c:v>0.58966302871704102</c:v>
                </c:pt>
                <c:pt idx="2889">
                  <c:v>0.55104559659957886</c:v>
                </c:pt>
                <c:pt idx="2890">
                  <c:v>0.41618072986602783</c:v>
                </c:pt>
                <c:pt idx="2891">
                  <c:v>0.21895802021026611</c:v>
                </c:pt>
                <c:pt idx="2892">
                  <c:v>2.6416268199682236E-2</c:v>
                </c:pt>
                <c:pt idx="2893">
                  <c:v>-7.7010273933410645E-2</c:v>
                </c:pt>
                <c:pt idx="2894">
                  <c:v>-6.1015062034130096E-2</c:v>
                </c:pt>
                <c:pt idx="2895">
                  <c:v>4.9312546849250793E-2</c:v>
                </c:pt>
                <c:pt idx="2896">
                  <c:v>0.19632649421691895</c:v>
                </c:pt>
                <c:pt idx="2897">
                  <c:v>0.30738949775695801</c:v>
                </c:pt>
                <c:pt idx="2898">
                  <c:v>0.33074381947517395</c:v>
                </c:pt>
                <c:pt idx="2899">
                  <c:v>0.21958398818969727</c:v>
                </c:pt>
                <c:pt idx="2900">
                  <c:v>-5.8958686888217926E-2</c:v>
                </c:pt>
                <c:pt idx="2901">
                  <c:v>-0.41748747229576111</c:v>
                </c:pt>
                <c:pt idx="2902">
                  <c:v>-0.69487541913986206</c:v>
                </c:pt>
                <c:pt idx="2903">
                  <c:v>-0.8483123779296875</c:v>
                </c:pt>
                <c:pt idx="2904">
                  <c:v>-0.84967648983001709</c:v>
                </c:pt>
                <c:pt idx="2905">
                  <c:v>-0.69836556911468506</c:v>
                </c:pt>
                <c:pt idx="2906">
                  <c:v>-0.41571098566055298</c:v>
                </c:pt>
                <c:pt idx="2907">
                  <c:v>-6.1576511710882187E-2</c:v>
                </c:pt>
                <c:pt idx="2908">
                  <c:v>0.27305927872657776</c:v>
                </c:pt>
                <c:pt idx="2909">
                  <c:v>0.48693445324897766</c:v>
                </c:pt>
                <c:pt idx="2910">
                  <c:v>0.56726974248886108</c:v>
                </c:pt>
                <c:pt idx="2911">
                  <c:v>0.53084272146224976</c:v>
                </c:pt>
                <c:pt idx="2912">
                  <c:v>0.40012997388839722</c:v>
                </c:pt>
                <c:pt idx="2913">
                  <c:v>0.21128381788730621</c:v>
                </c:pt>
                <c:pt idx="2914">
                  <c:v>1.3684455305337906E-2</c:v>
                </c:pt>
                <c:pt idx="2915">
                  <c:v>-0.14742821455001831</c:v>
                </c:pt>
                <c:pt idx="2916">
                  <c:v>-0.26219660043716431</c:v>
                </c:pt>
                <c:pt idx="2917">
                  <c:v>-0.31411457061767578</c:v>
                </c:pt>
                <c:pt idx="2918">
                  <c:v>-0.31087109446525574</c:v>
                </c:pt>
                <c:pt idx="2919">
                  <c:v>-0.26674884557723999</c:v>
                </c:pt>
                <c:pt idx="2920">
                  <c:v>-0.20186968147754669</c:v>
                </c:pt>
                <c:pt idx="2921">
                  <c:v>-0.14527851343154907</c:v>
                </c:pt>
                <c:pt idx="2922">
                  <c:v>-9.9162675440311432E-2</c:v>
                </c:pt>
                <c:pt idx="2923">
                  <c:v>-7.4995853006839752E-2</c:v>
                </c:pt>
                <c:pt idx="2924">
                  <c:v>-5.5978216230869293E-2</c:v>
                </c:pt>
                <c:pt idx="2925">
                  <c:v>-5.605219304561615E-2</c:v>
                </c:pt>
                <c:pt idx="2926">
                  <c:v>-7.8059494495391846E-2</c:v>
                </c:pt>
                <c:pt idx="2927">
                  <c:v>-0.12015243619680405</c:v>
                </c:pt>
                <c:pt idx="2928">
                  <c:v>-0.17882640659809113</c:v>
                </c:pt>
                <c:pt idx="2929">
                  <c:v>-0.25607940554618835</c:v>
                </c:pt>
                <c:pt idx="2930">
                  <c:v>-0.33918121457099915</c:v>
                </c:pt>
                <c:pt idx="2931">
                  <c:v>-0.41676849126815796</c:v>
                </c:pt>
                <c:pt idx="2932">
                  <c:v>-0.47079336643218994</c:v>
                </c:pt>
                <c:pt idx="2933">
                  <c:v>-0.49445527791976929</c:v>
                </c:pt>
                <c:pt idx="2934">
                  <c:v>-0.47827151417732239</c:v>
                </c:pt>
                <c:pt idx="2935">
                  <c:v>-0.43086084723472595</c:v>
                </c:pt>
                <c:pt idx="2936">
                  <c:v>-0.38355085253715515</c:v>
                </c:pt>
                <c:pt idx="2937">
                  <c:v>-0.35188671946525574</c:v>
                </c:pt>
                <c:pt idx="2938">
                  <c:v>-0.34633749723434448</c:v>
                </c:pt>
                <c:pt idx="2939">
                  <c:v>-0.37418669462203979</c:v>
                </c:pt>
                <c:pt idx="2940">
                  <c:v>-0.42100131511688232</c:v>
                </c:pt>
                <c:pt idx="2941">
                  <c:v>-0.47577452659606934</c:v>
                </c:pt>
                <c:pt idx="2942">
                  <c:v>-0.51343482732772827</c:v>
                </c:pt>
                <c:pt idx="2943">
                  <c:v>-0.52426767349243164</c:v>
                </c:pt>
                <c:pt idx="2944">
                  <c:v>-0.50695902109146118</c:v>
                </c:pt>
                <c:pt idx="2945">
                  <c:v>-0.48507922887802124</c:v>
                </c:pt>
                <c:pt idx="2946">
                  <c:v>-0.48076066374778748</c:v>
                </c:pt>
                <c:pt idx="2947">
                  <c:v>-0.48169267177581787</c:v>
                </c:pt>
                <c:pt idx="2948">
                  <c:v>-0.46381726861000061</c:v>
                </c:pt>
                <c:pt idx="2949">
                  <c:v>-0.39904364943504333</c:v>
                </c:pt>
                <c:pt idx="2950">
                  <c:v>-0.29037067294120789</c:v>
                </c:pt>
                <c:pt idx="2951">
                  <c:v>-0.14927117526531219</c:v>
                </c:pt>
                <c:pt idx="2952">
                  <c:v>1.9415311515331268E-2</c:v>
                </c:pt>
                <c:pt idx="2953">
                  <c:v>0.19622030854225159</c:v>
                </c:pt>
                <c:pt idx="2954">
                  <c:v>0.36114907264709473</c:v>
                </c:pt>
                <c:pt idx="2955">
                  <c:v>0.46853822469711304</c:v>
                </c:pt>
                <c:pt idx="2956">
                  <c:v>0.48936015367507935</c:v>
                </c:pt>
                <c:pt idx="2957">
                  <c:v>0.42208719253540039</c:v>
                </c:pt>
                <c:pt idx="2958">
                  <c:v>0.27475020289421082</c:v>
                </c:pt>
                <c:pt idx="2959">
                  <c:v>8.7804757058620453E-2</c:v>
                </c:pt>
                <c:pt idx="2960">
                  <c:v>-0.11190489679574966</c:v>
                </c:pt>
                <c:pt idx="2961">
                  <c:v>-0.2822190523147583</c:v>
                </c:pt>
                <c:pt idx="2962">
                  <c:v>-0.39310535788536072</c:v>
                </c:pt>
                <c:pt idx="2963">
                  <c:v>-0.42536324262619019</c:v>
                </c:pt>
                <c:pt idx="2964">
                  <c:v>-0.38356864452362061</c:v>
                </c:pt>
                <c:pt idx="2965">
                  <c:v>-0.28170469403266907</c:v>
                </c:pt>
                <c:pt idx="2966">
                  <c:v>-0.15630018711090088</c:v>
                </c:pt>
                <c:pt idx="2967">
                  <c:v>-2.4991130456328392E-2</c:v>
                </c:pt>
                <c:pt idx="2968">
                  <c:v>9.7131311893463135E-2</c:v>
                </c:pt>
                <c:pt idx="2969">
                  <c:v>0.19688805937767029</c:v>
                </c:pt>
                <c:pt idx="2970">
                  <c:v>0.26999157667160034</c:v>
                </c:pt>
                <c:pt idx="2971">
                  <c:v>0.32278913259506226</c:v>
                </c:pt>
                <c:pt idx="2972">
                  <c:v>0.36544898152351379</c:v>
                </c:pt>
                <c:pt idx="2973">
                  <c:v>0.39851143956184387</c:v>
                </c:pt>
                <c:pt idx="2974">
                  <c:v>0.42116481065750122</c:v>
                </c:pt>
                <c:pt idx="2975">
                  <c:v>0.42978590726852417</c:v>
                </c:pt>
                <c:pt idx="2976">
                  <c:v>0.43048843741416931</c:v>
                </c:pt>
                <c:pt idx="2977">
                  <c:v>0.41899740695953369</c:v>
                </c:pt>
                <c:pt idx="2978">
                  <c:v>0.39704468846321106</c:v>
                </c:pt>
                <c:pt idx="2979">
                  <c:v>0.37598726153373718</c:v>
                </c:pt>
                <c:pt idx="2980">
                  <c:v>0.35337623953819275</c:v>
                </c:pt>
                <c:pt idx="2981">
                  <c:v>0.33241912722587585</c:v>
                </c:pt>
                <c:pt idx="2982">
                  <c:v>0.32020881772041321</c:v>
                </c:pt>
                <c:pt idx="2983">
                  <c:v>0.30713528394699097</c:v>
                </c:pt>
                <c:pt idx="2984">
                  <c:v>0.31327334046363831</c:v>
                </c:pt>
                <c:pt idx="2985">
                  <c:v>0.35538238286972046</c:v>
                </c:pt>
                <c:pt idx="2986">
                  <c:v>0.42613649368286133</c:v>
                </c:pt>
                <c:pt idx="2987">
                  <c:v>0.51911658048629761</c:v>
                </c:pt>
                <c:pt idx="2988">
                  <c:v>0.60208970308303833</c:v>
                </c:pt>
                <c:pt idx="2989">
                  <c:v>0.61270874738693237</c:v>
                </c:pt>
                <c:pt idx="2990">
                  <c:v>0.51545780897140503</c:v>
                </c:pt>
                <c:pt idx="2991">
                  <c:v>0.31640523672103882</c:v>
                </c:pt>
                <c:pt idx="2992">
                  <c:v>9.4175636768341064E-2</c:v>
                </c:pt>
                <c:pt idx="2993">
                  <c:v>-7.3247164487838745E-2</c:v>
                </c:pt>
                <c:pt idx="2994">
                  <c:v>-0.12712371349334717</c:v>
                </c:pt>
                <c:pt idx="2995">
                  <c:v>-5.5963851511478424E-2</c:v>
                </c:pt>
                <c:pt idx="2996">
                  <c:v>0.10154055058956146</c:v>
                </c:pt>
                <c:pt idx="2997">
                  <c:v>0.24366405606269836</c:v>
                </c:pt>
                <c:pt idx="2998">
                  <c:v>0.27024641633033752</c:v>
                </c:pt>
                <c:pt idx="2999">
                  <c:v>0.14901505410671234</c:v>
                </c:pt>
                <c:pt idx="3000">
                  <c:v>-0.10509365051984787</c:v>
                </c:pt>
                <c:pt idx="3001">
                  <c:v>-0.40540653467178345</c:v>
                </c:pt>
                <c:pt idx="3002">
                  <c:v>-0.63728982210159302</c:v>
                </c:pt>
                <c:pt idx="3003">
                  <c:v>-0.74210596084594727</c:v>
                </c:pt>
                <c:pt idx="3004">
                  <c:v>-0.69508868455886841</c:v>
                </c:pt>
                <c:pt idx="3005">
                  <c:v>-0.49522444605827332</c:v>
                </c:pt>
                <c:pt idx="3006">
                  <c:v>-0.18712919950485229</c:v>
                </c:pt>
                <c:pt idx="3007">
                  <c:v>0.14906072616577148</c:v>
                </c:pt>
                <c:pt idx="3008">
                  <c:v>0.39563030004501343</c:v>
                </c:pt>
                <c:pt idx="3009">
                  <c:v>0.50254106521606445</c:v>
                </c:pt>
                <c:pt idx="3010">
                  <c:v>0.48253226280212402</c:v>
                </c:pt>
                <c:pt idx="3011">
                  <c:v>0.3833191990852356</c:v>
                </c:pt>
                <c:pt idx="3012">
                  <c:v>0.25372818112373352</c:v>
                </c:pt>
                <c:pt idx="3013">
                  <c:v>0.13120612502098083</c:v>
                </c:pt>
                <c:pt idx="3014">
                  <c:v>3.736511617898941E-2</c:v>
                </c:pt>
                <c:pt idx="3015">
                  <c:v>-3.1111292541027069E-2</c:v>
                </c:pt>
                <c:pt idx="3016">
                  <c:v>-7.3922939598560333E-2</c:v>
                </c:pt>
                <c:pt idx="3017">
                  <c:v>-8.4761582314968109E-2</c:v>
                </c:pt>
                <c:pt idx="3018">
                  <c:v>-6.1167038977146149E-2</c:v>
                </c:pt>
                <c:pt idx="3019">
                  <c:v>-1.3890942558646202E-2</c:v>
                </c:pt>
                <c:pt idx="3020">
                  <c:v>3.2019291073083878E-2</c:v>
                </c:pt>
                <c:pt idx="3021">
                  <c:v>4.5255709439516068E-2</c:v>
                </c:pt>
                <c:pt idx="3022">
                  <c:v>3.3830218017101288E-2</c:v>
                </c:pt>
                <c:pt idx="3023">
                  <c:v>-2.6593874208629131E-3</c:v>
                </c:pt>
                <c:pt idx="3024">
                  <c:v>-5.1603760570287704E-2</c:v>
                </c:pt>
                <c:pt idx="3025">
                  <c:v>-0.10210756957530975</c:v>
                </c:pt>
                <c:pt idx="3026">
                  <c:v>-0.1512727290391922</c:v>
                </c:pt>
                <c:pt idx="3027">
                  <c:v>-0.18973153829574585</c:v>
                </c:pt>
                <c:pt idx="3028">
                  <c:v>-0.23512405157089233</c:v>
                </c:pt>
                <c:pt idx="3029">
                  <c:v>-0.2840883731842041</c:v>
                </c:pt>
                <c:pt idx="3030">
                  <c:v>-0.31761065125465393</c:v>
                </c:pt>
                <c:pt idx="3031">
                  <c:v>-0.32627299427986145</c:v>
                </c:pt>
                <c:pt idx="3032">
                  <c:v>-0.32225054502487183</c:v>
                </c:pt>
                <c:pt idx="3033">
                  <c:v>-0.29169374704360962</c:v>
                </c:pt>
                <c:pt idx="3034">
                  <c:v>-0.22385184466838837</c:v>
                </c:pt>
                <c:pt idx="3035">
                  <c:v>-0.12878502905368805</c:v>
                </c:pt>
                <c:pt idx="3036">
                  <c:v>-3.6732595413923264E-2</c:v>
                </c:pt>
                <c:pt idx="3037">
                  <c:v>-8.190009742975235E-3</c:v>
                </c:pt>
                <c:pt idx="3038">
                  <c:v>-7.9731300473213196E-2</c:v>
                </c:pt>
                <c:pt idx="3039">
                  <c:v>-0.25553324818611145</c:v>
                </c:pt>
                <c:pt idx="3040">
                  <c:v>-0.46634373068809509</c:v>
                </c:pt>
                <c:pt idx="3041">
                  <c:v>-0.63910567760467529</c:v>
                </c:pt>
                <c:pt idx="3042">
                  <c:v>-0.73003530502319336</c:v>
                </c:pt>
                <c:pt idx="3043">
                  <c:v>-0.73581421375274658</c:v>
                </c:pt>
                <c:pt idx="3044">
                  <c:v>-0.69325929880142212</c:v>
                </c:pt>
                <c:pt idx="3045">
                  <c:v>-0.62175989151000977</c:v>
                </c:pt>
                <c:pt idx="3046">
                  <c:v>-0.51298171281814575</c:v>
                </c:pt>
                <c:pt idx="3047">
                  <c:v>-0.35053014755249023</c:v>
                </c:pt>
                <c:pt idx="3048">
                  <c:v>-0.15413826704025269</c:v>
                </c:pt>
                <c:pt idx="3049">
                  <c:v>6.8285278975963593E-2</c:v>
                </c:pt>
                <c:pt idx="3050">
                  <c:v>0.27762147784233093</c:v>
                </c:pt>
                <c:pt idx="3051">
                  <c:v>0.42817601561546326</c:v>
                </c:pt>
                <c:pt idx="3052">
                  <c:v>0.46659824252128601</c:v>
                </c:pt>
                <c:pt idx="3053">
                  <c:v>0.38926717638969421</c:v>
                </c:pt>
                <c:pt idx="3054">
                  <c:v>0.24268519878387451</c:v>
                </c:pt>
                <c:pt idx="3055">
                  <c:v>7.8941613435745239E-2</c:v>
                </c:pt>
                <c:pt idx="3056">
                  <c:v>-7.9024314880371094E-2</c:v>
                </c:pt>
                <c:pt idx="3057">
                  <c:v>-0.21687766909599304</c:v>
                </c:pt>
                <c:pt idx="3058">
                  <c:v>-0.33454331755638123</c:v>
                </c:pt>
                <c:pt idx="3059">
                  <c:v>-0.40892240405082703</c:v>
                </c:pt>
                <c:pt idx="3060">
                  <c:v>-0.44343775510787964</c:v>
                </c:pt>
                <c:pt idx="3061">
                  <c:v>-0.43812182545661926</c:v>
                </c:pt>
                <c:pt idx="3062">
                  <c:v>-0.39985433220863342</c:v>
                </c:pt>
                <c:pt idx="3063">
                  <c:v>-0.34156125783920288</c:v>
                </c:pt>
                <c:pt idx="3064">
                  <c:v>-0.26069891452789307</c:v>
                </c:pt>
                <c:pt idx="3065">
                  <c:v>-0.15617075562477112</c:v>
                </c:pt>
                <c:pt idx="3066">
                  <c:v>-3.2029364258050919E-2</c:v>
                </c:pt>
                <c:pt idx="3067">
                  <c:v>0.10646539181470871</c:v>
                </c:pt>
                <c:pt idx="3068">
                  <c:v>0.24654792249202728</c:v>
                </c:pt>
                <c:pt idx="3069">
                  <c:v>0.3629072904586792</c:v>
                </c:pt>
                <c:pt idx="3070">
                  <c:v>0.43947955965995789</c:v>
                </c:pt>
                <c:pt idx="3071">
                  <c:v>0.47678613662719727</c:v>
                </c:pt>
                <c:pt idx="3072">
                  <c:v>0.48799005150794983</c:v>
                </c:pt>
                <c:pt idx="3073">
                  <c:v>0.49224922060966492</c:v>
                </c:pt>
                <c:pt idx="3074">
                  <c:v>0.49417921900749207</c:v>
                </c:pt>
                <c:pt idx="3075">
                  <c:v>0.4897371232509613</c:v>
                </c:pt>
                <c:pt idx="3076">
                  <c:v>0.50100362300872803</c:v>
                </c:pt>
                <c:pt idx="3077">
                  <c:v>0.49567493796348572</c:v>
                </c:pt>
                <c:pt idx="3078">
                  <c:v>0.47137889266014099</c:v>
                </c:pt>
                <c:pt idx="3079">
                  <c:v>0.44303563237190247</c:v>
                </c:pt>
                <c:pt idx="3080">
                  <c:v>0.40725657343864441</c:v>
                </c:pt>
                <c:pt idx="3081">
                  <c:v>0.40292850136756897</c:v>
                </c:pt>
                <c:pt idx="3082">
                  <c:v>0.41486319899559021</c:v>
                </c:pt>
                <c:pt idx="3083">
                  <c:v>0.42609766125679016</c:v>
                </c:pt>
                <c:pt idx="3084">
                  <c:v>0.43735751509666443</c:v>
                </c:pt>
                <c:pt idx="3085">
                  <c:v>0.45918676257133484</c:v>
                </c:pt>
                <c:pt idx="3086">
                  <c:v>0.51381748914718628</c:v>
                </c:pt>
                <c:pt idx="3087">
                  <c:v>0.59826242923736572</c:v>
                </c:pt>
                <c:pt idx="3088">
                  <c:v>0.68973511457443237</c:v>
                </c:pt>
                <c:pt idx="3089">
                  <c:v>0.7278677225112915</c:v>
                </c:pt>
                <c:pt idx="3090">
                  <c:v>0.64939659833908081</c:v>
                </c:pt>
                <c:pt idx="3091">
                  <c:v>0.46354436874389648</c:v>
                </c:pt>
                <c:pt idx="3092">
                  <c:v>0.22432354092597961</c:v>
                </c:pt>
                <c:pt idx="3093">
                  <c:v>3.5974778234958649E-2</c:v>
                </c:pt>
                <c:pt idx="3094">
                  <c:v>-4.5199703425168991E-2</c:v>
                </c:pt>
                <c:pt idx="3095">
                  <c:v>-2.0649779587984085E-2</c:v>
                </c:pt>
                <c:pt idx="3096">
                  <c:v>6.7078210413455963E-2</c:v>
                </c:pt>
                <c:pt idx="3097">
                  <c:v>0.15310946106910706</c:v>
                </c:pt>
                <c:pt idx="3098">
                  <c:v>0.15053656697273254</c:v>
                </c:pt>
                <c:pt idx="3099">
                  <c:v>1.8670585006475449E-2</c:v>
                </c:pt>
                <c:pt idx="3100">
                  <c:v>-0.21481460332870483</c:v>
                </c:pt>
                <c:pt idx="3101">
                  <c:v>-0.41786229610443115</c:v>
                </c:pt>
                <c:pt idx="3102">
                  <c:v>-0.51098048686981201</c:v>
                </c:pt>
                <c:pt idx="3103">
                  <c:v>-0.4826008677482605</c:v>
                </c:pt>
                <c:pt idx="3104">
                  <c:v>-0.35067638754844666</c:v>
                </c:pt>
                <c:pt idx="3105">
                  <c:v>-0.16129551827907562</c:v>
                </c:pt>
                <c:pt idx="3106">
                  <c:v>3.4694496542215347E-2</c:v>
                </c:pt>
                <c:pt idx="3107">
                  <c:v>0.17414778470993042</c:v>
                </c:pt>
                <c:pt idx="3108">
                  <c:v>0.23168191313743591</c:v>
                </c:pt>
                <c:pt idx="3109">
                  <c:v>0.23205520212650299</c:v>
                </c:pt>
                <c:pt idx="3110">
                  <c:v>0.21200372278690338</c:v>
                </c:pt>
                <c:pt idx="3111">
                  <c:v>0.17920359969139099</c:v>
                </c:pt>
                <c:pt idx="3112">
                  <c:v>0.14441660046577454</c:v>
                </c:pt>
                <c:pt idx="3113">
                  <c:v>9.2655733227729797E-2</c:v>
                </c:pt>
                <c:pt idx="3114">
                  <c:v>3.6682207137346268E-2</c:v>
                </c:pt>
                <c:pt idx="3115">
                  <c:v>-1.9581802189350128E-2</c:v>
                </c:pt>
                <c:pt idx="3116">
                  <c:v>-5.3557347506284714E-2</c:v>
                </c:pt>
                <c:pt idx="3117">
                  <c:v>-5.5030692368745804E-2</c:v>
                </c:pt>
                <c:pt idx="3118">
                  <c:v>-3.4092649817466736E-2</c:v>
                </c:pt>
                <c:pt idx="3119">
                  <c:v>-8.1332968547940254E-3</c:v>
                </c:pt>
                <c:pt idx="3120">
                  <c:v>1.383218914270401E-2</c:v>
                </c:pt>
                <c:pt idx="3121">
                  <c:v>1.431620679795742E-2</c:v>
                </c:pt>
                <c:pt idx="3122">
                  <c:v>-5.4060979746282101E-3</c:v>
                </c:pt>
                <c:pt idx="3123">
                  <c:v>-5.2608378231525421E-2</c:v>
                </c:pt>
                <c:pt idx="3124">
                  <c:v>-0.12331423908472061</c:v>
                </c:pt>
                <c:pt idx="3125">
                  <c:v>-0.20026475191116333</c:v>
                </c:pt>
                <c:pt idx="3126">
                  <c:v>-0.26833462715148926</c:v>
                </c:pt>
                <c:pt idx="3127">
                  <c:v>-0.30890920758247375</c:v>
                </c:pt>
                <c:pt idx="3128">
                  <c:v>-0.32059437036514282</c:v>
                </c:pt>
                <c:pt idx="3129">
                  <c:v>-0.30573713779449463</c:v>
                </c:pt>
                <c:pt idx="3130">
                  <c:v>-0.28940263390541077</c:v>
                </c:pt>
                <c:pt idx="3131">
                  <c:v>-0.2642749547958374</c:v>
                </c:pt>
                <c:pt idx="3132">
                  <c:v>-0.21498012542724609</c:v>
                </c:pt>
                <c:pt idx="3133">
                  <c:v>-0.14437516033649445</c:v>
                </c:pt>
                <c:pt idx="3134">
                  <c:v>-5.683518573641777E-2</c:v>
                </c:pt>
                <c:pt idx="3135">
                  <c:v>2.9551979154348373E-2</c:v>
                </c:pt>
                <c:pt idx="3136">
                  <c:v>8.3953700959682465E-2</c:v>
                </c:pt>
                <c:pt idx="3137">
                  <c:v>9.5288313925266266E-2</c:v>
                </c:pt>
                <c:pt idx="3138">
                  <c:v>5.8125764131546021E-2</c:v>
                </c:pt>
                <c:pt idx="3139">
                  <c:v>-2.3377785459160805E-2</c:v>
                </c:pt>
                <c:pt idx="3140">
                  <c:v>-0.11980418860912323</c:v>
                </c:pt>
                <c:pt idx="3141">
                  <c:v>-0.22324573993682861</c:v>
                </c:pt>
                <c:pt idx="3142">
                  <c:v>-0.31323340535163879</c:v>
                </c:pt>
                <c:pt idx="3143">
                  <c:v>-0.38480457663536072</c:v>
                </c:pt>
                <c:pt idx="3144">
                  <c:v>-0.44042202830314636</c:v>
                </c:pt>
                <c:pt idx="3145">
                  <c:v>-0.46948137879371643</c:v>
                </c:pt>
                <c:pt idx="3146">
                  <c:v>-0.44296616315841675</c:v>
                </c:pt>
                <c:pt idx="3147">
                  <c:v>-0.36455443501472473</c:v>
                </c:pt>
                <c:pt idx="3148">
                  <c:v>-0.26831686496734619</c:v>
                </c:pt>
                <c:pt idx="3149">
                  <c:v>-0.19379973411560059</c:v>
                </c:pt>
                <c:pt idx="3150">
                  <c:v>-0.15321795642375946</c:v>
                </c:pt>
                <c:pt idx="3151">
                  <c:v>-0.14095713198184967</c:v>
                </c:pt>
                <c:pt idx="3152">
                  <c:v>-0.11208207905292511</c:v>
                </c:pt>
                <c:pt idx="3153">
                  <c:v>-4.8978894948959351E-2</c:v>
                </c:pt>
                <c:pt idx="3154">
                  <c:v>4.7199305146932602E-2</c:v>
                </c:pt>
                <c:pt idx="3155">
                  <c:v>0.19438295066356659</c:v>
                </c:pt>
                <c:pt idx="3156">
                  <c:v>0.37292525172233582</c:v>
                </c:pt>
                <c:pt idx="3157">
                  <c:v>0.49728333950042725</c:v>
                </c:pt>
                <c:pt idx="3158">
                  <c:v>0.59819877147674561</c:v>
                </c:pt>
                <c:pt idx="3159">
                  <c:v>0.61290436983108521</c:v>
                </c:pt>
                <c:pt idx="3160">
                  <c:v>0.47640913724899292</c:v>
                </c:pt>
                <c:pt idx="3161">
                  <c:v>0.2434438019990921</c:v>
                </c:pt>
                <c:pt idx="3162">
                  <c:v>1.865800004452467E-3</c:v>
                </c:pt>
                <c:pt idx="3163">
                  <c:v>-0.19104647636413574</c:v>
                </c:pt>
                <c:pt idx="3164">
                  <c:v>-0.321788489818573</c:v>
                </c:pt>
                <c:pt idx="3165">
                  <c:v>-0.38940182328224182</c:v>
                </c:pt>
                <c:pt idx="3166">
                  <c:v>-0.39843499660491943</c:v>
                </c:pt>
                <c:pt idx="3167">
                  <c:v>-0.33886617422103882</c:v>
                </c:pt>
                <c:pt idx="3168">
                  <c:v>-0.24738737940788269</c:v>
                </c:pt>
                <c:pt idx="3169">
                  <c:v>-0.14119693636894226</c:v>
                </c:pt>
                <c:pt idx="3170">
                  <c:v>-3.4235056489706039E-2</c:v>
                </c:pt>
                <c:pt idx="3171">
                  <c:v>5.7046566158533096E-2</c:v>
                </c:pt>
                <c:pt idx="3172">
                  <c:v>0.12199600785970688</c:v>
                </c:pt>
                <c:pt idx="3173">
                  <c:v>0.16224431991577148</c:v>
                </c:pt>
                <c:pt idx="3174">
                  <c:v>0.15846742689609528</c:v>
                </c:pt>
                <c:pt idx="3175">
                  <c:v>0.13859398663043976</c:v>
                </c:pt>
                <c:pt idx="3176">
                  <c:v>0.14166194200515747</c:v>
                </c:pt>
                <c:pt idx="3177">
                  <c:v>0.18412414193153381</c:v>
                </c:pt>
                <c:pt idx="3178">
                  <c:v>0.24210621416568756</c:v>
                </c:pt>
                <c:pt idx="3179">
                  <c:v>0.312153160572052</c:v>
                </c:pt>
                <c:pt idx="3180">
                  <c:v>0.37279891967773438</c:v>
                </c:pt>
                <c:pt idx="3181">
                  <c:v>0.41205987334251404</c:v>
                </c:pt>
                <c:pt idx="3182">
                  <c:v>0.42520442605018616</c:v>
                </c:pt>
                <c:pt idx="3183">
                  <c:v>0.42820990085601807</c:v>
                </c:pt>
                <c:pt idx="3184">
                  <c:v>0.43648165464401245</c:v>
                </c:pt>
                <c:pt idx="3185">
                  <c:v>0.43209367990493774</c:v>
                </c:pt>
                <c:pt idx="3186">
                  <c:v>0.40619975328445435</c:v>
                </c:pt>
                <c:pt idx="3187">
                  <c:v>0.36455968022346497</c:v>
                </c:pt>
                <c:pt idx="3188">
                  <c:v>0.31249594688415527</c:v>
                </c:pt>
                <c:pt idx="3189">
                  <c:v>0.2788863480091095</c:v>
                </c:pt>
                <c:pt idx="3190">
                  <c:v>0.27885091304779053</c:v>
                </c:pt>
                <c:pt idx="3191">
                  <c:v>0.30176442861557007</c:v>
                </c:pt>
                <c:pt idx="3192">
                  <c:v>0.35134768486022949</c:v>
                </c:pt>
                <c:pt idx="3193">
                  <c:v>0.40506324172019958</c:v>
                </c:pt>
                <c:pt idx="3194">
                  <c:v>0.46432071924209595</c:v>
                </c:pt>
                <c:pt idx="3195">
                  <c:v>0.54973214864730835</c:v>
                </c:pt>
                <c:pt idx="3196">
                  <c:v>0.69634127616882324</c:v>
                </c:pt>
                <c:pt idx="3197">
                  <c:v>0.89961177110671997</c:v>
                </c:pt>
                <c:pt idx="3198">
                  <c:v>1.0597180128097534</c:v>
                </c:pt>
                <c:pt idx="3199">
                  <c:v>0.98606443405151367</c:v>
                </c:pt>
                <c:pt idx="3200">
                  <c:v>0.62036633491516113</c:v>
                </c:pt>
                <c:pt idx="3201">
                  <c:v>9.5317594707012177E-2</c:v>
                </c:pt>
                <c:pt idx="3202">
                  <c:v>-0.33414533734321594</c:v>
                </c:pt>
                <c:pt idx="3203">
                  <c:v>-0.44188061356544495</c:v>
                </c:pt>
                <c:pt idx="3204">
                  <c:v>-0.21831357479095459</c:v>
                </c:pt>
                <c:pt idx="3205">
                  <c:v>0.14797011017799377</c:v>
                </c:pt>
                <c:pt idx="3206">
                  <c:v>0.39657196402549744</c:v>
                </c:pt>
                <c:pt idx="3207">
                  <c:v>0.38891702890396118</c:v>
                </c:pt>
                <c:pt idx="3208">
                  <c:v>0.20331627130508423</c:v>
                </c:pt>
                <c:pt idx="3209">
                  <c:v>-8.1899203360080719E-3</c:v>
                </c:pt>
                <c:pt idx="3210">
                  <c:v>-0.1255469024181366</c:v>
                </c:pt>
                <c:pt idx="3211">
                  <c:v>-0.15773317217826843</c:v>
                </c:pt>
                <c:pt idx="3212">
                  <c:v>-0.1519160270690918</c:v>
                </c:pt>
                <c:pt idx="3213">
                  <c:v>-0.10921610891819</c:v>
                </c:pt>
                <c:pt idx="3214">
                  <c:v>-5.2616473287343979E-2</c:v>
                </c:pt>
                <c:pt idx="3215">
                  <c:v>-1.0627559386193752E-2</c:v>
                </c:pt>
                <c:pt idx="3216">
                  <c:v>7.6979179866611958E-3</c:v>
                </c:pt>
                <c:pt idx="3217">
                  <c:v>7.5254999101161957E-3</c:v>
                </c:pt>
                <c:pt idx="3218">
                  <c:v>-1.2835964560508728E-2</c:v>
                </c:pt>
                <c:pt idx="3219">
                  <c:v>-4.4578459113836288E-2</c:v>
                </c:pt>
                <c:pt idx="3220">
                  <c:v>-7.0894487202167511E-2</c:v>
                </c:pt>
                <c:pt idx="3221">
                  <c:v>-7.8728549182415009E-2</c:v>
                </c:pt>
                <c:pt idx="3222">
                  <c:v>-6.104728952050209E-2</c:v>
                </c:pt>
                <c:pt idx="3223">
                  <c:v>-2.8667531907558441E-2</c:v>
                </c:pt>
                <c:pt idx="3224">
                  <c:v>-6.9427955895662308E-3</c:v>
                </c:pt>
                <c:pt idx="3225">
                  <c:v>5.9386012144386768E-3</c:v>
                </c:pt>
                <c:pt idx="3226">
                  <c:v>-2.780156210064888E-4</c:v>
                </c:pt>
                <c:pt idx="3227">
                  <c:v>-3.0559755861759186E-2</c:v>
                </c:pt>
                <c:pt idx="3228">
                  <c:v>-7.9727038741111755E-2</c:v>
                </c:pt>
                <c:pt idx="3229">
                  <c:v>-0.15694405138492584</c:v>
                </c:pt>
                <c:pt idx="3230">
                  <c:v>-0.27632558345794678</c:v>
                </c:pt>
                <c:pt idx="3231">
                  <c:v>-0.41499966382980347</c:v>
                </c:pt>
                <c:pt idx="3232">
                  <c:v>-0.53813064098358154</c:v>
                </c:pt>
                <c:pt idx="3233">
                  <c:v>-0.62238752841949463</c:v>
                </c:pt>
                <c:pt idx="3234">
                  <c:v>-0.65648984909057617</c:v>
                </c:pt>
                <c:pt idx="3235">
                  <c:v>-0.64848315715789795</c:v>
                </c:pt>
                <c:pt idx="3236">
                  <c:v>-0.61305886507034302</c:v>
                </c:pt>
                <c:pt idx="3237">
                  <c:v>-0.54222327470779419</c:v>
                </c:pt>
                <c:pt idx="3238">
                  <c:v>-0.44268792867660522</c:v>
                </c:pt>
                <c:pt idx="3239">
                  <c:v>-0.33142957091331482</c:v>
                </c:pt>
                <c:pt idx="3240">
                  <c:v>-0.21697358787059784</c:v>
                </c:pt>
                <c:pt idx="3241">
                  <c:v>-8.982761949300766E-2</c:v>
                </c:pt>
                <c:pt idx="3242">
                  <c:v>5.3389459848403931E-2</c:v>
                </c:pt>
                <c:pt idx="3243">
                  <c:v>0.19951948523521423</c:v>
                </c:pt>
                <c:pt idx="3244">
                  <c:v>0.31939953565597534</c:v>
                </c:pt>
                <c:pt idx="3245">
                  <c:v>0.38452082872390747</c:v>
                </c:pt>
                <c:pt idx="3246">
                  <c:v>0.40705278515815735</c:v>
                </c:pt>
                <c:pt idx="3247">
                  <c:v>0.38937792181968689</c:v>
                </c:pt>
                <c:pt idx="3248">
                  <c:v>0.35213443636894226</c:v>
                </c:pt>
                <c:pt idx="3249">
                  <c:v>0.30345919728279114</c:v>
                </c:pt>
                <c:pt idx="3250">
                  <c:v>0.24610614776611328</c:v>
                </c:pt>
                <c:pt idx="3251">
                  <c:v>0.194987952709198</c:v>
                </c:pt>
                <c:pt idx="3252">
                  <c:v>0.18032112717628479</c:v>
                </c:pt>
                <c:pt idx="3253">
                  <c:v>0.21519920229911804</c:v>
                </c:pt>
                <c:pt idx="3254">
                  <c:v>0.2921845018863678</c:v>
                </c:pt>
                <c:pt idx="3255">
                  <c:v>0.39033100008964539</c:v>
                </c:pt>
                <c:pt idx="3256">
                  <c:v>0.49460011720657349</c:v>
                </c:pt>
                <c:pt idx="3257">
                  <c:v>0.59564965963363647</c:v>
                </c:pt>
                <c:pt idx="3258">
                  <c:v>0.69164407253265381</c:v>
                </c:pt>
                <c:pt idx="3259">
                  <c:v>0.77698463201522827</c:v>
                </c:pt>
                <c:pt idx="3260">
                  <c:v>0.85769492387771606</c:v>
                </c:pt>
                <c:pt idx="3261">
                  <c:v>0.94590985774993896</c:v>
                </c:pt>
                <c:pt idx="3262">
                  <c:v>1.0252320766448975</c:v>
                </c:pt>
                <c:pt idx="3263">
                  <c:v>1.0871114730834961</c:v>
                </c:pt>
                <c:pt idx="3264">
                  <c:v>1.1372151374816895</c:v>
                </c:pt>
                <c:pt idx="3265">
                  <c:v>1.1793842315673828</c:v>
                </c:pt>
                <c:pt idx="3266">
                  <c:v>1.2356187105178833</c:v>
                </c:pt>
                <c:pt idx="3267">
                  <c:v>1.3038171529769897</c:v>
                </c:pt>
                <c:pt idx="3268">
                  <c:v>1.3811342716217041</c:v>
                </c:pt>
                <c:pt idx="3269">
                  <c:v>1.4468351602554321</c:v>
                </c:pt>
                <c:pt idx="3270">
                  <c:v>1.5118615627288818</c:v>
                </c:pt>
                <c:pt idx="3271">
                  <c:v>1.5858272314071655</c:v>
                </c:pt>
                <c:pt idx="3272">
                  <c:v>1.6671191453933716</c:v>
                </c:pt>
                <c:pt idx="3273">
                  <c:v>1.7517331838607788</c:v>
                </c:pt>
                <c:pt idx="3274">
                  <c:v>1.827940821647644</c:v>
                </c:pt>
                <c:pt idx="3275">
                  <c:v>1.8987357616424561</c:v>
                </c:pt>
                <c:pt idx="3276">
                  <c:v>1.9859321117401123</c:v>
                </c:pt>
                <c:pt idx="3277">
                  <c:v>2.0821464061737061</c:v>
                </c:pt>
                <c:pt idx="3278">
                  <c:v>2.1790440082550049</c:v>
                </c:pt>
                <c:pt idx="3279">
                  <c:v>2.2782933712005615</c:v>
                </c:pt>
                <c:pt idx="3280">
                  <c:v>2.3713397979736328</c:v>
                </c:pt>
                <c:pt idx="3281">
                  <c:v>2.4712047576904297</c:v>
                </c:pt>
                <c:pt idx="3282">
                  <c:v>2.558185338973999</c:v>
                </c:pt>
                <c:pt idx="3283">
                  <c:v>2.6281952857971191</c:v>
                </c:pt>
                <c:pt idx="3284">
                  <c:v>2.68204665184021</c:v>
                </c:pt>
                <c:pt idx="3285">
                  <c:v>2.7120034694671631</c:v>
                </c:pt>
                <c:pt idx="3286">
                  <c:v>2.7257235050201416</c:v>
                </c:pt>
                <c:pt idx="3287">
                  <c:v>2.7396225929260254</c:v>
                </c:pt>
                <c:pt idx="3288">
                  <c:v>2.7586631774902344</c:v>
                </c:pt>
                <c:pt idx="3289">
                  <c:v>2.7807316780090332</c:v>
                </c:pt>
                <c:pt idx="3290">
                  <c:v>2.8102710247039795</c:v>
                </c:pt>
                <c:pt idx="3291">
                  <c:v>2.8457250595092773</c:v>
                </c:pt>
                <c:pt idx="3292">
                  <c:v>2.8822343349456787</c:v>
                </c:pt>
                <c:pt idx="3293">
                  <c:v>2.9062776565551758</c:v>
                </c:pt>
                <c:pt idx="3294">
                  <c:v>2.9154644012451172</c:v>
                </c:pt>
                <c:pt idx="3295">
                  <c:v>2.9284868240356445</c:v>
                </c:pt>
                <c:pt idx="3296">
                  <c:v>2.9498076438903809</c:v>
                </c:pt>
                <c:pt idx="3297">
                  <c:v>2.961768627166748</c:v>
                </c:pt>
                <c:pt idx="3298">
                  <c:v>2.9579744338989258</c:v>
                </c:pt>
                <c:pt idx="3299">
                  <c:v>2.9402883052825928</c:v>
                </c:pt>
                <c:pt idx="3300">
                  <c:v>2.9269213676452637</c:v>
                </c:pt>
                <c:pt idx="3301">
                  <c:v>2.9422626495361328</c:v>
                </c:pt>
                <c:pt idx="3302">
                  <c:v>2.9865372180938721</c:v>
                </c:pt>
                <c:pt idx="3303">
                  <c:v>3.0475010871887207</c:v>
                </c:pt>
                <c:pt idx="3304">
                  <c:v>3.1124265193939209</c:v>
                </c:pt>
                <c:pt idx="3305">
                  <c:v>3.1512484550476074</c:v>
                </c:pt>
                <c:pt idx="3306">
                  <c:v>3.1674730777740479</c:v>
                </c:pt>
                <c:pt idx="3307">
                  <c:v>3.1792759895324707</c:v>
                </c:pt>
                <c:pt idx="3308">
                  <c:v>3.1888809204101562</c:v>
                </c:pt>
                <c:pt idx="3309">
                  <c:v>3.2042026519775391</c:v>
                </c:pt>
                <c:pt idx="3310">
                  <c:v>3.2335069179534912</c:v>
                </c:pt>
                <c:pt idx="3311">
                  <c:v>3.2784855365753174</c:v>
                </c:pt>
                <c:pt idx="3312">
                  <c:v>3.33359694480896</c:v>
                </c:pt>
                <c:pt idx="3313">
                  <c:v>3.3985869884490967</c:v>
                </c:pt>
                <c:pt idx="3314">
                  <c:v>3.4536409378051758</c:v>
                </c:pt>
                <c:pt idx="3315">
                  <c:v>3.4906070232391357</c:v>
                </c:pt>
                <c:pt idx="3316">
                  <c:v>3.5060665607452393</c:v>
                </c:pt>
                <c:pt idx="3317">
                  <c:v>3.5056214332580566</c:v>
                </c:pt>
                <c:pt idx="3318">
                  <c:v>3.4908230304718018</c:v>
                </c:pt>
                <c:pt idx="3319">
                  <c:v>3.467484712600708</c:v>
                </c:pt>
                <c:pt idx="3320">
                  <c:v>3.4377756118774414</c:v>
                </c:pt>
                <c:pt idx="3321">
                  <c:v>3.4030060768127441</c:v>
                </c:pt>
                <c:pt idx="3322">
                  <c:v>3.3712847232818604</c:v>
                </c:pt>
                <c:pt idx="3323">
                  <c:v>3.3457179069519043</c:v>
                </c:pt>
                <c:pt idx="3324">
                  <c:v>3.3373045921325684</c:v>
                </c:pt>
                <c:pt idx="3325">
                  <c:v>3.3427309989929199</c:v>
                </c:pt>
                <c:pt idx="3326">
                  <c:v>3.3527095317840576</c:v>
                </c:pt>
                <c:pt idx="3327">
                  <c:v>3.3523256778717041</c:v>
                </c:pt>
                <c:pt idx="3328">
                  <c:v>3.3337781429290771</c:v>
                </c:pt>
                <c:pt idx="3329">
                  <c:v>3.3198039531707764</c:v>
                </c:pt>
                <c:pt idx="3330">
                  <c:v>3.31290602684021</c:v>
                </c:pt>
                <c:pt idx="3331">
                  <c:v>3.3019731044769287</c:v>
                </c:pt>
                <c:pt idx="3332">
                  <c:v>3.292503833770752</c:v>
                </c:pt>
                <c:pt idx="3333">
                  <c:v>3.2871294021606445</c:v>
                </c:pt>
                <c:pt idx="3334">
                  <c:v>3.2807068824768066</c:v>
                </c:pt>
                <c:pt idx="3335">
                  <c:v>3.2758421897888184</c:v>
                </c:pt>
                <c:pt idx="3336">
                  <c:v>3.2580347061157227</c:v>
                </c:pt>
                <c:pt idx="3337">
                  <c:v>3.2210066318511963</c:v>
                </c:pt>
                <c:pt idx="3338">
                  <c:v>3.1656863689422607</c:v>
                </c:pt>
                <c:pt idx="3339">
                  <c:v>3.1135873794555664</c:v>
                </c:pt>
                <c:pt idx="3340">
                  <c:v>3.0552220344543457</c:v>
                </c:pt>
                <c:pt idx="3341">
                  <c:v>2.9968497753143311</c:v>
                </c:pt>
                <c:pt idx="3342">
                  <c:v>2.9396107196807861</c:v>
                </c:pt>
                <c:pt idx="3343">
                  <c:v>2.9011023044586182</c:v>
                </c:pt>
                <c:pt idx="3344">
                  <c:v>2.8877825736999512</c:v>
                </c:pt>
                <c:pt idx="3345">
                  <c:v>2.8896443843841553</c:v>
                </c:pt>
                <c:pt idx="3346">
                  <c:v>2.8953111171722412</c:v>
                </c:pt>
                <c:pt idx="3347">
                  <c:v>2.8956406116485596</c:v>
                </c:pt>
                <c:pt idx="3348">
                  <c:v>2.8763010501861572</c:v>
                </c:pt>
                <c:pt idx="3349">
                  <c:v>2.8505618572235107</c:v>
                </c:pt>
                <c:pt idx="3350">
                  <c:v>2.7951533794403076</c:v>
                </c:pt>
                <c:pt idx="3351">
                  <c:v>2.667564868927002</c:v>
                </c:pt>
                <c:pt idx="3352">
                  <c:v>2.4945399761199951</c:v>
                </c:pt>
                <c:pt idx="3353">
                  <c:v>2.319793701171875</c:v>
                </c:pt>
                <c:pt idx="3354">
                  <c:v>2.1739170551300049</c:v>
                </c:pt>
                <c:pt idx="3355">
                  <c:v>2.0793116092681885</c:v>
                </c:pt>
                <c:pt idx="3356">
                  <c:v>2.0326905250549316</c:v>
                </c:pt>
                <c:pt idx="3357">
                  <c:v>2.0393047332763672</c:v>
                </c:pt>
                <c:pt idx="3358">
                  <c:v>2.0835950374603271</c:v>
                </c:pt>
                <c:pt idx="3359">
                  <c:v>2.1487476825714111</c:v>
                </c:pt>
                <c:pt idx="3360">
                  <c:v>2.1981115341186523</c:v>
                </c:pt>
                <c:pt idx="3361">
                  <c:v>2.2049870491027832</c:v>
                </c:pt>
                <c:pt idx="3362">
                  <c:v>2.1699361801147461</c:v>
                </c:pt>
                <c:pt idx="3363">
                  <c:v>2.0963602066040039</c:v>
                </c:pt>
                <c:pt idx="3364">
                  <c:v>1.9821826219558716</c:v>
                </c:pt>
                <c:pt idx="3365">
                  <c:v>1.8412142992019653</c:v>
                </c:pt>
                <c:pt idx="3366">
                  <c:v>1.6732460260391235</c:v>
                </c:pt>
                <c:pt idx="3367">
                  <c:v>1.4926562309265137</c:v>
                </c:pt>
                <c:pt idx="3368">
                  <c:v>1.3228106498718262</c:v>
                </c:pt>
                <c:pt idx="3369">
                  <c:v>1.1759140491485596</c:v>
                </c:pt>
                <c:pt idx="3370">
                  <c:v>1.0578643083572388</c:v>
                </c:pt>
                <c:pt idx="3371">
                  <c:v>0.97870320081710815</c:v>
                </c:pt>
                <c:pt idx="3372">
                  <c:v>0.94266480207443237</c:v>
                </c:pt>
                <c:pt idx="3373">
                  <c:v>0.92139554023742676</c:v>
                </c:pt>
                <c:pt idx="3374">
                  <c:v>0.89981591701507568</c:v>
                </c:pt>
                <c:pt idx="3375">
                  <c:v>0.88034045696258545</c:v>
                </c:pt>
                <c:pt idx="3376">
                  <c:v>0.86062854528427124</c:v>
                </c:pt>
                <c:pt idx="3377">
                  <c:v>0.83074450492858887</c:v>
                </c:pt>
                <c:pt idx="3378">
                  <c:v>0.78839147090911865</c:v>
                </c:pt>
                <c:pt idx="3379">
                  <c:v>0.73684018850326538</c:v>
                </c:pt>
                <c:pt idx="3380">
                  <c:v>0.6739581823348999</c:v>
                </c:pt>
                <c:pt idx="3381">
                  <c:v>0.62518095970153809</c:v>
                </c:pt>
                <c:pt idx="3382">
                  <c:v>0.59264141321182251</c:v>
                </c:pt>
                <c:pt idx="3383">
                  <c:v>0.57472521066665649</c:v>
                </c:pt>
                <c:pt idx="3384">
                  <c:v>0.56939679384231567</c:v>
                </c:pt>
                <c:pt idx="3385">
                  <c:v>0.56930714845657349</c:v>
                </c:pt>
                <c:pt idx="3386">
                  <c:v>0.58957833051681519</c:v>
                </c:pt>
                <c:pt idx="3387">
                  <c:v>0.63684427738189697</c:v>
                </c:pt>
                <c:pt idx="3388">
                  <c:v>0.72281378507614136</c:v>
                </c:pt>
                <c:pt idx="3389">
                  <c:v>0.81946063041687012</c:v>
                </c:pt>
                <c:pt idx="3390">
                  <c:v>0.90752416849136353</c:v>
                </c:pt>
                <c:pt idx="3391">
                  <c:v>0.95839881896972656</c:v>
                </c:pt>
                <c:pt idx="3392">
                  <c:v>0.94683802127838135</c:v>
                </c:pt>
                <c:pt idx="3393">
                  <c:v>0.86514687538146973</c:v>
                </c:pt>
                <c:pt idx="3394">
                  <c:v>0.72151088714599609</c:v>
                </c:pt>
                <c:pt idx="3395">
                  <c:v>0.52629274129867554</c:v>
                </c:pt>
                <c:pt idx="3396">
                  <c:v>0.30218133330345154</c:v>
                </c:pt>
                <c:pt idx="3397">
                  <c:v>8.680049329996109E-2</c:v>
                </c:pt>
                <c:pt idx="3398">
                  <c:v>-7.2260528802871704E-2</c:v>
                </c:pt>
                <c:pt idx="3399">
                  <c:v>-0.16927926242351532</c:v>
                </c:pt>
                <c:pt idx="3400">
                  <c:v>-0.20456108450889587</c:v>
                </c:pt>
                <c:pt idx="3401">
                  <c:v>-0.18880942463874817</c:v>
                </c:pt>
                <c:pt idx="3402">
                  <c:v>-0.12414094805717468</c:v>
                </c:pt>
                <c:pt idx="3403">
                  <c:v>-4.2380522936582565E-2</c:v>
                </c:pt>
                <c:pt idx="3404">
                  <c:v>4.2541023343801498E-2</c:v>
                </c:pt>
                <c:pt idx="3405">
                  <c:v>0.11722331494092941</c:v>
                </c:pt>
                <c:pt idx="3406">
                  <c:v>0.16429761052131653</c:v>
                </c:pt>
                <c:pt idx="3407">
                  <c:v>0.16502419114112854</c:v>
                </c:pt>
                <c:pt idx="3408">
                  <c:v>0.11387606710195541</c:v>
                </c:pt>
                <c:pt idx="3409">
                  <c:v>3.8079649209976196E-2</c:v>
                </c:pt>
                <c:pt idx="3410">
                  <c:v>-3.7137605249881744E-2</c:v>
                </c:pt>
                <c:pt idx="3411">
                  <c:v>-8.1006623804569244E-2</c:v>
                </c:pt>
                <c:pt idx="3412">
                  <c:v>-8.9975886046886444E-2</c:v>
                </c:pt>
                <c:pt idx="3413">
                  <c:v>-7.4004076421260834E-2</c:v>
                </c:pt>
                <c:pt idx="3414">
                  <c:v>-4.8504840582609177E-2</c:v>
                </c:pt>
                <c:pt idx="3415">
                  <c:v>-2.5199998170137405E-2</c:v>
                </c:pt>
                <c:pt idx="3416">
                  <c:v>-1.5952706336975098E-2</c:v>
                </c:pt>
                <c:pt idx="3417">
                  <c:v>-1.6099682077765465E-2</c:v>
                </c:pt>
                <c:pt idx="3418">
                  <c:v>-2.7308395132422447E-2</c:v>
                </c:pt>
                <c:pt idx="3419">
                  <c:v>-4.7697443515062332E-2</c:v>
                </c:pt>
                <c:pt idx="3420">
                  <c:v>-7.2530359029769897E-2</c:v>
                </c:pt>
                <c:pt idx="3421">
                  <c:v>-0.10351590812206268</c:v>
                </c:pt>
                <c:pt idx="3422">
                  <c:v>-0.1361183226108551</c:v>
                </c:pt>
                <c:pt idx="3423">
                  <c:v>-0.15376521646976471</c:v>
                </c:pt>
                <c:pt idx="3424">
                  <c:v>-0.15546324849128723</c:v>
                </c:pt>
                <c:pt idx="3425">
                  <c:v>-0.14534313976764679</c:v>
                </c:pt>
                <c:pt idx="3426">
                  <c:v>-0.1318981796503067</c:v>
                </c:pt>
                <c:pt idx="3427">
                  <c:v>-0.10229506343603134</c:v>
                </c:pt>
                <c:pt idx="3428">
                  <c:v>-7.617264986038208E-2</c:v>
                </c:pt>
                <c:pt idx="3429">
                  <c:v>-5.6725133210420609E-2</c:v>
                </c:pt>
                <c:pt idx="3430">
                  <c:v>-5.4612182080745697E-2</c:v>
                </c:pt>
                <c:pt idx="3431">
                  <c:v>-6.9532781839370728E-2</c:v>
                </c:pt>
                <c:pt idx="3432">
                  <c:v>-8.9726999402046204E-2</c:v>
                </c:pt>
                <c:pt idx="3433">
                  <c:v>-0.11540061235427856</c:v>
                </c:pt>
                <c:pt idx="3434">
                  <c:v>-0.15629744529724121</c:v>
                </c:pt>
                <c:pt idx="3435">
                  <c:v>-0.18614639341831207</c:v>
                </c:pt>
                <c:pt idx="3436">
                  <c:v>-0.20681358873844147</c:v>
                </c:pt>
                <c:pt idx="3437">
                  <c:v>-0.21596089005470276</c:v>
                </c:pt>
                <c:pt idx="3438">
                  <c:v>-0.20784810185432434</c:v>
                </c:pt>
                <c:pt idx="3439">
                  <c:v>-0.18695223331451416</c:v>
                </c:pt>
                <c:pt idx="3440">
                  <c:v>-0.16466157138347626</c:v>
                </c:pt>
                <c:pt idx="3441">
                  <c:v>-0.1512380838394165</c:v>
                </c:pt>
                <c:pt idx="3442">
                  <c:v>-0.15032461285591125</c:v>
                </c:pt>
                <c:pt idx="3443">
                  <c:v>-0.16203971207141876</c:v>
                </c:pt>
                <c:pt idx="3444">
                  <c:v>-0.17921577394008636</c:v>
                </c:pt>
                <c:pt idx="3445">
                  <c:v>-0.19628879427909851</c:v>
                </c:pt>
                <c:pt idx="3446">
                  <c:v>-0.21776957809925079</c:v>
                </c:pt>
                <c:pt idx="3447">
                  <c:v>-0.23597952723503113</c:v>
                </c:pt>
                <c:pt idx="3448">
                  <c:v>-0.25128740072250366</c:v>
                </c:pt>
                <c:pt idx="3449">
                  <c:v>-0.24993148446083069</c:v>
                </c:pt>
                <c:pt idx="3450">
                  <c:v>-0.23717467486858368</c:v>
                </c:pt>
                <c:pt idx="3451">
                  <c:v>-0.21196779608726501</c:v>
                </c:pt>
                <c:pt idx="3452">
                  <c:v>-0.1926521509885788</c:v>
                </c:pt>
                <c:pt idx="3453">
                  <c:v>-0.18218052387237549</c:v>
                </c:pt>
                <c:pt idx="3454">
                  <c:v>-0.18373873829841614</c:v>
                </c:pt>
                <c:pt idx="3455">
                  <c:v>-0.21693065762519836</c:v>
                </c:pt>
                <c:pt idx="3456">
                  <c:v>-0.28706315159797668</c:v>
                </c:pt>
                <c:pt idx="3457">
                  <c:v>-0.37492355704307556</c:v>
                </c:pt>
                <c:pt idx="3458">
                  <c:v>-0.44440490007400513</c:v>
                </c:pt>
                <c:pt idx="3459">
                  <c:v>-0.46458843350410461</c:v>
                </c:pt>
                <c:pt idx="3460">
                  <c:v>-0.42946988344192505</c:v>
                </c:pt>
                <c:pt idx="3461">
                  <c:v>-0.35076805949211121</c:v>
                </c:pt>
                <c:pt idx="3462">
                  <c:v>-0.2530345618724823</c:v>
                </c:pt>
                <c:pt idx="3463">
                  <c:v>-0.14334662258625031</c:v>
                </c:pt>
                <c:pt idx="3464">
                  <c:v>-3.2786279916763306E-2</c:v>
                </c:pt>
                <c:pt idx="3465">
                  <c:v>5.532710999250412E-2</c:v>
                </c:pt>
                <c:pt idx="3466">
                  <c:v>0.13034489750862122</c:v>
                </c:pt>
                <c:pt idx="3467">
                  <c:v>0.17654420435428619</c:v>
                </c:pt>
                <c:pt idx="3468">
                  <c:v>0.18983523547649384</c:v>
                </c:pt>
                <c:pt idx="3469">
                  <c:v>0.17107588052749634</c:v>
                </c:pt>
                <c:pt idx="3470">
                  <c:v>0.13012126088142395</c:v>
                </c:pt>
                <c:pt idx="3471">
                  <c:v>8.2096725702285767E-2</c:v>
                </c:pt>
                <c:pt idx="3472">
                  <c:v>4.3259579688310623E-2</c:v>
                </c:pt>
                <c:pt idx="3473">
                  <c:v>9.4990748912096024E-3</c:v>
                </c:pt>
                <c:pt idx="3474">
                  <c:v>-8.0697992816567421E-3</c:v>
                </c:pt>
                <c:pt idx="3475">
                  <c:v>-2.0790291950106621E-2</c:v>
                </c:pt>
                <c:pt idx="3476">
                  <c:v>-2.7190400287508965E-2</c:v>
                </c:pt>
                <c:pt idx="3477">
                  <c:v>-2.816082164645195E-2</c:v>
                </c:pt>
                <c:pt idx="3478">
                  <c:v>-2.2976977750658989E-2</c:v>
                </c:pt>
                <c:pt idx="3479">
                  <c:v>-1.1181874200701714E-2</c:v>
                </c:pt>
                <c:pt idx="3480">
                  <c:v>8.7249875068664551E-3</c:v>
                </c:pt>
                <c:pt idx="3481">
                  <c:v>3.7021264433860779E-2</c:v>
                </c:pt>
                <c:pt idx="3482">
                  <c:v>5.9653341770172119E-2</c:v>
                </c:pt>
                <c:pt idx="3483">
                  <c:v>8.099152147769928E-2</c:v>
                </c:pt>
                <c:pt idx="3484">
                  <c:v>8.8872082531452179E-2</c:v>
                </c:pt>
                <c:pt idx="3485">
                  <c:v>8.6362458765506744E-2</c:v>
                </c:pt>
                <c:pt idx="3486">
                  <c:v>6.4454495906829834E-2</c:v>
                </c:pt>
                <c:pt idx="3487">
                  <c:v>3.6259382963180542E-2</c:v>
                </c:pt>
                <c:pt idx="3488">
                  <c:v>3.1046252697706223E-3</c:v>
                </c:pt>
                <c:pt idx="3489">
                  <c:v>-1.6445014625787735E-2</c:v>
                </c:pt>
                <c:pt idx="3490">
                  <c:v>-1.1678755283355713E-2</c:v>
                </c:pt>
                <c:pt idx="3491">
                  <c:v>1.5788944438099861E-2</c:v>
                </c:pt>
                <c:pt idx="3492">
                  <c:v>5.664023756980896E-2</c:v>
                </c:pt>
                <c:pt idx="3493">
                  <c:v>0.10167763382196426</c:v>
                </c:pt>
                <c:pt idx="3494">
                  <c:v>0.13550963997840881</c:v>
                </c:pt>
                <c:pt idx="3495">
                  <c:v>0.14921823143959045</c:v>
                </c:pt>
                <c:pt idx="3496">
                  <c:v>0.16020455956459045</c:v>
                </c:pt>
                <c:pt idx="3497">
                  <c:v>0.17634308338165283</c:v>
                </c:pt>
                <c:pt idx="3498">
                  <c:v>0.19454179704189301</c:v>
                </c:pt>
                <c:pt idx="3499">
                  <c:v>0.20920619368553162</c:v>
                </c:pt>
                <c:pt idx="3500">
                  <c:v>0.21494956314563751</c:v>
                </c:pt>
                <c:pt idx="3501">
                  <c:v>0.2214876264333725</c:v>
                </c:pt>
                <c:pt idx="3502">
                  <c:v>0.21540656685829163</c:v>
                </c:pt>
                <c:pt idx="3503">
                  <c:v>0.19789829850196838</c:v>
                </c:pt>
                <c:pt idx="3504">
                  <c:v>0.18914715945720673</c:v>
                </c:pt>
                <c:pt idx="3505">
                  <c:v>0.19889061152935028</c:v>
                </c:pt>
                <c:pt idx="3506">
                  <c:v>0.23246242105960846</c:v>
                </c:pt>
                <c:pt idx="3507">
                  <c:v>0.27907922863960266</c:v>
                </c:pt>
                <c:pt idx="3508">
                  <c:v>0.32483634352684021</c:v>
                </c:pt>
                <c:pt idx="3509">
                  <c:v>0.34340402483940125</c:v>
                </c:pt>
                <c:pt idx="3510">
                  <c:v>0.30910784006118774</c:v>
                </c:pt>
                <c:pt idx="3511">
                  <c:v>0.21494151651859283</c:v>
                </c:pt>
                <c:pt idx="3512">
                  <c:v>7.6542623341083527E-2</c:v>
                </c:pt>
                <c:pt idx="3513">
                  <c:v>-5.0458483397960663E-2</c:v>
                </c:pt>
                <c:pt idx="3514">
                  <c:v>-0.12167593836784363</c:v>
                </c:pt>
                <c:pt idx="3515">
                  <c:v>-0.14288216829299927</c:v>
                </c:pt>
                <c:pt idx="3516">
                  <c:v>-9.8287008702754974E-2</c:v>
                </c:pt>
                <c:pt idx="3517">
                  <c:v>-1.205670740455389E-2</c:v>
                </c:pt>
                <c:pt idx="3518">
                  <c:v>0.10994642972946167</c:v>
                </c:pt>
                <c:pt idx="3519">
                  <c:v>0.22552457451820374</c:v>
                </c:pt>
                <c:pt idx="3520">
                  <c:v>0.29944539070129395</c:v>
                </c:pt>
                <c:pt idx="3521">
                  <c:v>0.31975284218788147</c:v>
                </c:pt>
                <c:pt idx="3522">
                  <c:v>0.29979619383811951</c:v>
                </c:pt>
                <c:pt idx="3523">
                  <c:v>0.25084748864173889</c:v>
                </c:pt>
                <c:pt idx="3524">
                  <c:v>0.18296003341674805</c:v>
                </c:pt>
                <c:pt idx="3525">
                  <c:v>0.1081882119178772</c:v>
                </c:pt>
                <c:pt idx="3526">
                  <c:v>4.2697355151176453E-2</c:v>
                </c:pt>
                <c:pt idx="3527">
                  <c:v>4.2669977992773056E-3</c:v>
                </c:pt>
                <c:pt idx="3528">
                  <c:v>-2.5807886850088835E-3</c:v>
                </c:pt>
                <c:pt idx="3529">
                  <c:v>4.292018711566925E-3</c:v>
                </c:pt>
                <c:pt idx="3530">
                  <c:v>1.8366292119026184E-2</c:v>
                </c:pt>
                <c:pt idx="3531">
                  <c:v>2.7781318873167038E-2</c:v>
                </c:pt>
                <c:pt idx="3532">
                  <c:v>3.1992577016353607E-2</c:v>
                </c:pt>
                <c:pt idx="3533">
                  <c:v>3.6420911550521851E-2</c:v>
                </c:pt>
                <c:pt idx="3534">
                  <c:v>3.5140193998813629E-2</c:v>
                </c:pt>
                <c:pt idx="3535">
                  <c:v>3.9143219590187073E-2</c:v>
                </c:pt>
                <c:pt idx="3536">
                  <c:v>4.5941203832626343E-2</c:v>
                </c:pt>
                <c:pt idx="3537">
                  <c:v>5.7768531143665314E-2</c:v>
                </c:pt>
                <c:pt idx="3538">
                  <c:v>9.0080663561820984E-2</c:v>
                </c:pt>
                <c:pt idx="3539">
                  <c:v>0.12735472619533539</c:v>
                </c:pt>
                <c:pt idx="3540">
                  <c:v>0.15998430550098419</c:v>
                </c:pt>
                <c:pt idx="3541">
                  <c:v>0.18882642686367035</c:v>
                </c:pt>
                <c:pt idx="3542">
                  <c:v>0.20417103171348572</c:v>
                </c:pt>
                <c:pt idx="3543">
                  <c:v>0.21080511808395386</c:v>
                </c:pt>
                <c:pt idx="3544">
                  <c:v>0.21008552610874176</c:v>
                </c:pt>
                <c:pt idx="3545">
                  <c:v>0.20107041299343109</c:v>
                </c:pt>
                <c:pt idx="3546">
                  <c:v>0.1881365031003952</c:v>
                </c:pt>
                <c:pt idx="3547">
                  <c:v>0.1626344621181488</c:v>
                </c:pt>
                <c:pt idx="3548">
                  <c:v>0.13852487504482269</c:v>
                </c:pt>
                <c:pt idx="3549">
                  <c:v>0.10907518863677979</c:v>
                </c:pt>
                <c:pt idx="3550">
                  <c:v>7.9083733260631561E-2</c:v>
                </c:pt>
                <c:pt idx="3551">
                  <c:v>3.9103783667087555E-2</c:v>
                </c:pt>
                <c:pt idx="3552">
                  <c:v>3.988141193985939E-3</c:v>
                </c:pt>
                <c:pt idx="3553">
                  <c:v>-2.1179648116230965E-2</c:v>
                </c:pt>
                <c:pt idx="3554">
                  <c:v>-2.5690244510769844E-2</c:v>
                </c:pt>
                <c:pt idx="3555">
                  <c:v>-1.0832922533154488E-2</c:v>
                </c:pt>
                <c:pt idx="3556">
                  <c:v>1.6373930498957634E-2</c:v>
                </c:pt>
                <c:pt idx="3557">
                  <c:v>5.1619559526443481E-2</c:v>
                </c:pt>
                <c:pt idx="3558">
                  <c:v>8.5910417139530182E-2</c:v>
                </c:pt>
                <c:pt idx="3559">
                  <c:v>0.12677560746669769</c:v>
                </c:pt>
                <c:pt idx="3560">
                  <c:v>0.17671813070774078</c:v>
                </c:pt>
                <c:pt idx="3561">
                  <c:v>0.2316700667142868</c:v>
                </c:pt>
                <c:pt idx="3562">
                  <c:v>0.27377304434776306</c:v>
                </c:pt>
                <c:pt idx="3563">
                  <c:v>0.28948280215263367</c:v>
                </c:pt>
                <c:pt idx="3564">
                  <c:v>0.26299738883972168</c:v>
                </c:pt>
                <c:pt idx="3565">
                  <c:v>0.17180941998958588</c:v>
                </c:pt>
                <c:pt idx="3566">
                  <c:v>3.0260270461440086E-2</c:v>
                </c:pt>
                <c:pt idx="3567">
                  <c:v>-0.12697498500347137</c:v>
                </c:pt>
                <c:pt idx="3568">
                  <c:v>-0.26767483353614807</c:v>
                </c:pt>
                <c:pt idx="3569">
                  <c:v>-0.36282038688659668</c:v>
                </c:pt>
                <c:pt idx="3570">
                  <c:v>-0.42033639550209045</c:v>
                </c:pt>
                <c:pt idx="3571">
                  <c:v>-0.46788504719734192</c:v>
                </c:pt>
                <c:pt idx="3572">
                  <c:v>-0.52093201875686646</c:v>
                </c:pt>
                <c:pt idx="3573">
                  <c:v>-0.59591042995452881</c:v>
                </c:pt>
                <c:pt idx="3574">
                  <c:v>-0.67753469944000244</c:v>
                </c:pt>
                <c:pt idx="3575">
                  <c:v>-0.75498932600021362</c:v>
                </c:pt>
                <c:pt idx="3576">
                  <c:v>-0.78750652074813843</c:v>
                </c:pt>
                <c:pt idx="3577">
                  <c:v>-0.76302766799926758</c:v>
                </c:pt>
                <c:pt idx="3578">
                  <c:v>-0.6896093487739563</c:v>
                </c:pt>
                <c:pt idx="3579">
                  <c:v>-0.58871877193450928</c:v>
                </c:pt>
                <c:pt idx="3580">
                  <c:v>-0.49656355381011963</c:v>
                </c:pt>
                <c:pt idx="3581">
                  <c:v>-0.42267310619354248</c:v>
                </c:pt>
                <c:pt idx="3582">
                  <c:v>-0.37827003002166748</c:v>
                </c:pt>
                <c:pt idx="3583">
                  <c:v>-0.35483968257904053</c:v>
                </c:pt>
                <c:pt idx="3584">
                  <c:v>-0.35260659456253052</c:v>
                </c:pt>
                <c:pt idx="3585">
                  <c:v>-0.35272538661956787</c:v>
                </c:pt>
                <c:pt idx="3586">
                  <c:v>-0.34431514143943787</c:v>
                </c:pt>
                <c:pt idx="3587">
                  <c:v>-0.32834738492965698</c:v>
                </c:pt>
                <c:pt idx="3588">
                  <c:v>-0.30745461583137512</c:v>
                </c:pt>
                <c:pt idx="3589">
                  <c:v>-0.29426854848861694</c:v>
                </c:pt>
                <c:pt idx="3590">
                  <c:v>-0.2800089418888092</c:v>
                </c:pt>
                <c:pt idx="3591">
                  <c:v>-0.26478055119514465</c:v>
                </c:pt>
                <c:pt idx="3592">
                  <c:v>-0.2362048327922821</c:v>
                </c:pt>
                <c:pt idx="3593">
                  <c:v>-0.20692023634910583</c:v>
                </c:pt>
                <c:pt idx="3594">
                  <c:v>-0.18511959910392761</c:v>
                </c:pt>
                <c:pt idx="3595">
                  <c:v>-0.17514173686504364</c:v>
                </c:pt>
                <c:pt idx="3596">
                  <c:v>-0.18128138780593872</c:v>
                </c:pt>
                <c:pt idx="3597">
                  <c:v>-0.20900198817253113</c:v>
                </c:pt>
                <c:pt idx="3598">
                  <c:v>-0.24616560339927673</c:v>
                </c:pt>
                <c:pt idx="3599">
                  <c:v>-0.27207043766975403</c:v>
                </c:pt>
                <c:pt idx="3600">
                  <c:v>-0.28154674172401428</c:v>
                </c:pt>
                <c:pt idx="3601">
                  <c:v>-0.26903524994850159</c:v>
                </c:pt>
                <c:pt idx="3602">
                  <c:v>-0.22003041207790375</c:v>
                </c:pt>
                <c:pt idx="3603">
                  <c:v>-0.13529239594936371</c:v>
                </c:pt>
                <c:pt idx="3604">
                  <c:v>-2.5115560740232468E-2</c:v>
                </c:pt>
                <c:pt idx="3605">
                  <c:v>9.1302007436752319E-2</c:v>
                </c:pt>
                <c:pt idx="3606">
                  <c:v>0.20088496804237366</c:v>
                </c:pt>
                <c:pt idx="3607">
                  <c:v>0.29066371917724609</c:v>
                </c:pt>
                <c:pt idx="3608">
                  <c:v>0.36563757061958313</c:v>
                </c:pt>
                <c:pt idx="3609">
                  <c:v>0.42747771739959717</c:v>
                </c:pt>
                <c:pt idx="3610">
                  <c:v>0.48633864521980286</c:v>
                </c:pt>
                <c:pt idx="3611">
                  <c:v>0.54480153322219849</c:v>
                </c:pt>
                <c:pt idx="3612">
                  <c:v>0.59853905439376831</c:v>
                </c:pt>
                <c:pt idx="3613">
                  <c:v>0.6498183012008667</c:v>
                </c:pt>
                <c:pt idx="3614">
                  <c:v>0.69268399477005005</c:v>
                </c:pt>
                <c:pt idx="3615">
                  <c:v>0.70600706338882446</c:v>
                </c:pt>
                <c:pt idx="3616">
                  <c:v>0.66755664348602295</c:v>
                </c:pt>
                <c:pt idx="3617">
                  <c:v>0.57573086023330688</c:v>
                </c:pt>
                <c:pt idx="3618">
                  <c:v>0.44617316126823425</c:v>
                </c:pt>
                <c:pt idx="3619">
                  <c:v>0.32339301705360413</c:v>
                </c:pt>
                <c:pt idx="3620">
                  <c:v>0.24525026977062225</c:v>
                </c:pt>
                <c:pt idx="3621">
                  <c:v>0.21796195209026337</c:v>
                </c:pt>
                <c:pt idx="3622">
                  <c:v>0.21075651049613953</c:v>
                </c:pt>
                <c:pt idx="3623">
                  <c:v>0.22544687986373901</c:v>
                </c:pt>
                <c:pt idx="3624">
                  <c:v>0.25782132148742676</c:v>
                </c:pt>
                <c:pt idx="3625">
                  <c:v>0.29995551705360413</c:v>
                </c:pt>
                <c:pt idx="3626">
                  <c:v>0.34410968422889709</c:v>
                </c:pt>
                <c:pt idx="3627">
                  <c:v>0.39662089943885803</c:v>
                </c:pt>
                <c:pt idx="3628">
                  <c:v>0.44854322075843811</c:v>
                </c:pt>
                <c:pt idx="3629">
                  <c:v>0.48995092511177063</c:v>
                </c:pt>
                <c:pt idx="3630">
                  <c:v>0.49886426329612732</c:v>
                </c:pt>
                <c:pt idx="3631">
                  <c:v>0.47373917698860168</c:v>
                </c:pt>
                <c:pt idx="3632">
                  <c:v>0.41964426636695862</c:v>
                </c:pt>
                <c:pt idx="3633">
                  <c:v>0.3504367470741272</c:v>
                </c:pt>
                <c:pt idx="3634">
                  <c:v>0.28141933679580688</c:v>
                </c:pt>
                <c:pt idx="3635">
                  <c:v>0.22041219472885132</c:v>
                </c:pt>
                <c:pt idx="3636">
                  <c:v>0.18442276120185852</c:v>
                </c:pt>
                <c:pt idx="3637">
                  <c:v>0.15291690826416016</c:v>
                </c:pt>
                <c:pt idx="3638">
                  <c:v>0.13506200909614563</c:v>
                </c:pt>
                <c:pt idx="3639">
                  <c:v>0.11953885853290558</c:v>
                </c:pt>
                <c:pt idx="3640">
                  <c:v>0.10702173411846161</c:v>
                </c:pt>
                <c:pt idx="3641">
                  <c:v>8.3468236029148102E-2</c:v>
                </c:pt>
                <c:pt idx="3642">
                  <c:v>4.5885708183050156E-2</c:v>
                </c:pt>
                <c:pt idx="3643">
                  <c:v>9.6820173785090446E-3</c:v>
                </c:pt>
                <c:pt idx="3644">
                  <c:v>-9.0743601322174072E-3</c:v>
                </c:pt>
                <c:pt idx="3645">
                  <c:v>3.6195600405335426E-3</c:v>
                </c:pt>
                <c:pt idx="3646">
                  <c:v>4.2455375194549561E-2</c:v>
                </c:pt>
                <c:pt idx="3647">
                  <c:v>8.4146000444889069E-2</c:v>
                </c:pt>
                <c:pt idx="3648">
                  <c:v>0.10876372456550598</c:v>
                </c:pt>
                <c:pt idx="3649">
                  <c:v>0.10628525912761688</c:v>
                </c:pt>
                <c:pt idx="3650">
                  <c:v>7.2289474308490753E-2</c:v>
                </c:pt>
                <c:pt idx="3651">
                  <c:v>4.6028226613998413E-2</c:v>
                </c:pt>
                <c:pt idx="3652">
                  <c:v>3.1972061842679977E-2</c:v>
                </c:pt>
                <c:pt idx="3653">
                  <c:v>5.0197005271911621E-2</c:v>
                </c:pt>
                <c:pt idx="3654">
                  <c:v>8.3866015076637268E-2</c:v>
                </c:pt>
                <c:pt idx="3655">
                  <c:v>0.12934575974941254</c:v>
                </c:pt>
                <c:pt idx="3656">
                  <c:v>0.17052462697029114</c:v>
                </c:pt>
                <c:pt idx="3657">
                  <c:v>0.19264329969882965</c:v>
                </c:pt>
                <c:pt idx="3658">
                  <c:v>0.18865868449211121</c:v>
                </c:pt>
                <c:pt idx="3659">
                  <c:v>0.16962794959545135</c:v>
                </c:pt>
                <c:pt idx="3660">
                  <c:v>0.14294068515300751</c:v>
                </c:pt>
                <c:pt idx="3661">
                  <c:v>0.11091846972703934</c:v>
                </c:pt>
                <c:pt idx="3662">
                  <c:v>8.6201667785644531E-2</c:v>
                </c:pt>
                <c:pt idx="3663">
                  <c:v>6.3885673880577087E-2</c:v>
                </c:pt>
                <c:pt idx="3664">
                  <c:v>3.9218679070472717E-2</c:v>
                </c:pt>
                <c:pt idx="3665">
                  <c:v>-1.420922763645649E-2</c:v>
                </c:pt>
                <c:pt idx="3666">
                  <c:v>-0.10319316387176514</c:v>
                </c:pt>
                <c:pt idx="3667">
                  <c:v>-0.20996542274951935</c:v>
                </c:pt>
                <c:pt idx="3668">
                  <c:v>-0.31912308931350708</c:v>
                </c:pt>
                <c:pt idx="3669">
                  <c:v>-0.43217399716377258</c:v>
                </c:pt>
                <c:pt idx="3670">
                  <c:v>-0.53294289112091064</c:v>
                </c:pt>
                <c:pt idx="3671">
                  <c:v>-0.60722923278808594</c:v>
                </c:pt>
                <c:pt idx="3672">
                  <c:v>-0.66316092014312744</c:v>
                </c:pt>
                <c:pt idx="3673">
                  <c:v>-0.70192068815231323</c:v>
                </c:pt>
                <c:pt idx="3674">
                  <c:v>-0.73176723718643188</c:v>
                </c:pt>
                <c:pt idx="3675">
                  <c:v>-0.75301122665405273</c:v>
                </c:pt>
                <c:pt idx="3676">
                  <c:v>-0.7323341965675354</c:v>
                </c:pt>
                <c:pt idx="3677">
                  <c:v>-0.64984816312789917</c:v>
                </c:pt>
                <c:pt idx="3678">
                  <c:v>-0.51258325576782227</c:v>
                </c:pt>
                <c:pt idx="3679">
                  <c:v>-0.37192395329475403</c:v>
                </c:pt>
                <c:pt idx="3680">
                  <c:v>-0.27557769417762756</c:v>
                </c:pt>
                <c:pt idx="3681">
                  <c:v>-0.23541973531246185</c:v>
                </c:pt>
                <c:pt idx="3682">
                  <c:v>-0.23846451938152313</c:v>
                </c:pt>
                <c:pt idx="3683">
                  <c:v>-0.25151744484901428</c:v>
                </c:pt>
                <c:pt idx="3684">
                  <c:v>-0.27207517623901367</c:v>
                </c:pt>
                <c:pt idx="3685">
                  <c:v>-0.29445070028305054</c:v>
                </c:pt>
                <c:pt idx="3686">
                  <c:v>-0.30595663189888</c:v>
                </c:pt>
                <c:pt idx="3687">
                  <c:v>-0.30947604775428772</c:v>
                </c:pt>
                <c:pt idx="3688">
                  <c:v>-0.31149685382843018</c:v>
                </c:pt>
                <c:pt idx="3689">
                  <c:v>-0.29360184073448181</c:v>
                </c:pt>
                <c:pt idx="3690">
                  <c:v>-0.26717931032180786</c:v>
                </c:pt>
                <c:pt idx="3691">
                  <c:v>-0.23010174930095673</c:v>
                </c:pt>
                <c:pt idx="3692">
                  <c:v>-0.19843809306621552</c:v>
                </c:pt>
                <c:pt idx="3693">
                  <c:v>-0.18451710045337677</c:v>
                </c:pt>
                <c:pt idx="3694">
                  <c:v>-0.2016390860080719</c:v>
                </c:pt>
                <c:pt idx="3695">
                  <c:v>-0.23960286378860474</c:v>
                </c:pt>
                <c:pt idx="3696">
                  <c:v>-0.28283399343490601</c:v>
                </c:pt>
                <c:pt idx="3697">
                  <c:v>-0.31535452604293823</c:v>
                </c:pt>
                <c:pt idx="3698">
                  <c:v>-0.32380899786949158</c:v>
                </c:pt>
                <c:pt idx="3699">
                  <c:v>-0.29693636298179626</c:v>
                </c:pt>
                <c:pt idx="3700">
                  <c:v>-0.23827037215232849</c:v>
                </c:pt>
                <c:pt idx="3701">
                  <c:v>-0.14624170958995819</c:v>
                </c:pt>
                <c:pt idx="3702">
                  <c:v>-4.5943338423967361E-2</c:v>
                </c:pt>
                <c:pt idx="3703">
                  <c:v>4.8813577741384506E-2</c:v>
                </c:pt>
                <c:pt idx="3704">
                  <c:v>0.14281357824802399</c:v>
                </c:pt>
                <c:pt idx="3705">
                  <c:v>0.21911527216434479</c:v>
                </c:pt>
                <c:pt idx="3706">
                  <c:v>0.26750889420509338</c:v>
                </c:pt>
                <c:pt idx="3707">
                  <c:v>0.28684639930725098</c:v>
                </c:pt>
                <c:pt idx="3708">
                  <c:v>0.28419575095176697</c:v>
                </c:pt>
                <c:pt idx="3709">
                  <c:v>0.25298994779586792</c:v>
                </c:pt>
                <c:pt idx="3710">
                  <c:v>0.20900546014308929</c:v>
                </c:pt>
                <c:pt idx="3711">
                  <c:v>0.17791377007961273</c:v>
                </c:pt>
                <c:pt idx="3712">
                  <c:v>0.17755797505378723</c:v>
                </c:pt>
                <c:pt idx="3713">
                  <c:v>0.22518861293792725</c:v>
                </c:pt>
                <c:pt idx="3714">
                  <c:v>0.30005112290382385</c:v>
                </c:pt>
                <c:pt idx="3715">
                  <c:v>0.37758493423461914</c:v>
                </c:pt>
                <c:pt idx="3716">
                  <c:v>0.4229462742805481</c:v>
                </c:pt>
                <c:pt idx="3717">
                  <c:v>0.40331029891967773</c:v>
                </c:pt>
                <c:pt idx="3718">
                  <c:v>0.34217292070388794</c:v>
                </c:pt>
                <c:pt idx="3719">
                  <c:v>0.24508607387542725</c:v>
                </c:pt>
                <c:pt idx="3720">
                  <c:v>0.15328292548656464</c:v>
                </c:pt>
                <c:pt idx="3721">
                  <c:v>0.10113921016454697</c:v>
                </c:pt>
                <c:pt idx="3722">
                  <c:v>8.7583981454372406E-2</c:v>
                </c:pt>
                <c:pt idx="3723">
                  <c:v>9.4883352518081665E-2</c:v>
                </c:pt>
                <c:pt idx="3724">
                  <c:v>0.10161662101745605</c:v>
                </c:pt>
                <c:pt idx="3725">
                  <c:v>0.12003558129072189</c:v>
                </c:pt>
                <c:pt idx="3726">
                  <c:v>0.16487495601177216</c:v>
                </c:pt>
                <c:pt idx="3727">
                  <c:v>0.2215370386838913</c:v>
                </c:pt>
                <c:pt idx="3728">
                  <c:v>0.29759612679481506</c:v>
                </c:pt>
                <c:pt idx="3729">
                  <c:v>0.39177274703979492</c:v>
                </c:pt>
                <c:pt idx="3730">
                  <c:v>0.47632652521133423</c:v>
                </c:pt>
                <c:pt idx="3731">
                  <c:v>0.53710675239562988</c:v>
                </c:pt>
                <c:pt idx="3732">
                  <c:v>0.5666733980178833</c:v>
                </c:pt>
                <c:pt idx="3733">
                  <c:v>0.56437587738037109</c:v>
                </c:pt>
                <c:pt idx="3734">
                  <c:v>0.52779626846313477</c:v>
                </c:pt>
                <c:pt idx="3735">
                  <c:v>0.46712279319763184</c:v>
                </c:pt>
                <c:pt idx="3736">
                  <c:v>0.38489583134651184</c:v>
                </c:pt>
                <c:pt idx="3737">
                  <c:v>0.29284483194351196</c:v>
                </c:pt>
                <c:pt idx="3738">
                  <c:v>0.20880213379859924</c:v>
                </c:pt>
                <c:pt idx="3739">
                  <c:v>0.13611839711666107</c:v>
                </c:pt>
                <c:pt idx="3740">
                  <c:v>9.3716084957122803E-2</c:v>
                </c:pt>
                <c:pt idx="3741">
                  <c:v>7.7873960137367249E-2</c:v>
                </c:pt>
                <c:pt idx="3742">
                  <c:v>7.8156523406505585E-2</c:v>
                </c:pt>
                <c:pt idx="3743">
                  <c:v>8.7194234132766724E-2</c:v>
                </c:pt>
                <c:pt idx="3744">
                  <c:v>0.11518032848834991</c:v>
                </c:pt>
                <c:pt idx="3745">
                  <c:v>0.14349421858787537</c:v>
                </c:pt>
                <c:pt idx="3746">
                  <c:v>0.16232222318649292</c:v>
                </c:pt>
                <c:pt idx="3747">
                  <c:v>0.16567040979862213</c:v>
                </c:pt>
                <c:pt idx="3748">
                  <c:v>0.13499905169010162</c:v>
                </c:pt>
                <c:pt idx="3749">
                  <c:v>8.568042516708374E-2</c:v>
                </c:pt>
                <c:pt idx="3750">
                  <c:v>3.4984756261110306E-2</c:v>
                </c:pt>
                <c:pt idx="3751">
                  <c:v>-1.1252127587795258E-2</c:v>
                </c:pt>
                <c:pt idx="3752">
                  <c:v>-4.3747752904891968E-2</c:v>
                </c:pt>
                <c:pt idx="3753">
                  <c:v>-6.2659524381160736E-2</c:v>
                </c:pt>
                <c:pt idx="3754">
                  <c:v>-6.6241204738616943E-2</c:v>
                </c:pt>
                <c:pt idx="3755">
                  <c:v>-6.0415491461753845E-2</c:v>
                </c:pt>
                <c:pt idx="3756">
                  <c:v>-4.2025033384561539E-2</c:v>
                </c:pt>
                <c:pt idx="3757">
                  <c:v>-1.8258774653077126E-2</c:v>
                </c:pt>
                <c:pt idx="3758">
                  <c:v>6.9528380408883095E-3</c:v>
                </c:pt>
                <c:pt idx="3759">
                  <c:v>3.062083013355732E-2</c:v>
                </c:pt>
                <c:pt idx="3760">
                  <c:v>3.7880338728427887E-2</c:v>
                </c:pt>
                <c:pt idx="3761">
                  <c:v>3.958660364151001E-2</c:v>
                </c:pt>
                <c:pt idx="3762">
                  <c:v>2.66439039260149E-2</c:v>
                </c:pt>
                <c:pt idx="3763">
                  <c:v>4.9041043967008591E-3</c:v>
                </c:pt>
                <c:pt idx="3764">
                  <c:v>-6.8990252912044525E-3</c:v>
                </c:pt>
                <c:pt idx="3765">
                  <c:v>-2.2363919764757156E-2</c:v>
                </c:pt>
                <c:pt idx="3766">
                  <c:v>-5.637967586517334E-2</c:v>
                </c:pt>
                <c:pt idx="3767">
                  <c:v>-9.9368497729301453E-2</c:v>
                </c:pt>
                <c:pt idx="3768">
                  <c:v>-0.15654255449771881</c:v>
                </c:pt>
                <c:pt idx="3769">
                  <c:v>-0.20635917782783508</c:v>
                </c:pt>
                <c:pt idx="3770">
                  <c:v>-0.24525171518325806</c:v>
                </c:pt>
                <c:pt idx="3771">
                  <c:v>-0.26319140195846558</c:v>
                </c:pt>
                <c:pt idx="3772">
                  <c:v>-0.25977855920791626</c:v>
                </c:pt>
                <c:pt idx="3773">
                  <c:v>-0.25303304195404053</c:v>
                </c:pt>
                <c:pt idx="3774">
                  <c:v>-0.24985934793949127</c:v>
                </c:pt>
                <c:pt idx="3775">
                  <c:v>-0.26374736428260803</c:v>
                </c:pt>
                <c:pt idx="3776">
                  <c:v>-0.29178938269615173</c:v>
                </c:pt>
                <c:pt idx="3777">
                  <c:v>-0.34265530109405518</c:v>
                </c:pt>
                <c:pt idx="3778">
                  <c:v>-0.39973348379135132</c:v>
                </c:pt>
                <c:pt idx="3779">
                  <c:v>-0.45337986946105957</c:v>
                </c:pt>
                <c:pt idx="3780">
                  <c:v>-0.48487123847007751</c:v>
                </c:pt>
                <c:pt idx="3781">
                  <c:v>-0.48529797792434692</c:v>
                </c:pt>
                <c:pt idx="3782">
                  <c:v>-0.4394868016242981</c:v>
                </c:pt>
                <c:pt idx="3783">
                  <c:v>-0.37588715553283691</c:v>
                </c:pt>
                <c:pt idx="3784">
                  <c:v>-0.30492508411407471</c:v>
                </c:pt>
                <c:pt idx="3785">
                  <c:v>-0.24153020977973938</c:v>
                </c:pt>
                <c:pt idx="3786">
                  <c:v>-0.18560035526752472</c:v>
                </c:pt>
                <c:pt idx="3787">
                  <c:v>-0.15288950502872467</c:v>
                </c:pt>
                <c:pt idx="3788">
                  <c:v>-0.14264139533042908</c:v>
                </c:pt>
                <c:pt idx="3789">
                  <c:v>-0.16645319759845734</c:v>
                </c:pt>
                <c:pt idx="3790">
                  <c:v>-0.2135607898235321</c:v>
                </c:pt>
                <c:pt idx="3791">
                  <c:v>-0.26891690492630005</c:v>
                </c:pt>
                <c:pt idx="3792">
                  <c:v>-0.3088880181312561</c:v>
                </c:pt>
                <c:pt idx="3793">
                  <c:v>-0.33241063356399536</c:v>
                </c:pt>
                <c:pt idx="3794">
                  <c:v>-0.34337142109870911</c:v>
                </c:pt>
                <c:pt idx="3795">
                  <c:v>-0.33383733034133911</c:v>
                </c:pt>
                <c:pt idx="3796">
                  <c:v>-0.30705603957176208</c:v>
                </c:pt>
                <c:pt idx="3797">
                  <c:v>-0.25923806428909302</c:v>
                </c:pt>
                <c:pt idx="3798">
                  <c:v>-0.21931996941566467</c:v>
                </c:pt>
                <c:pt idx="3799">
                  <c:v>-0.20531469583511353</c:v>
                </c:pt>
                <c:pt idx="3800">
                  <c:v>-0.22086596488952637</c:v>
                </c:pt>
                <c:pt idx="3801">
                  <c:v>-0.24691186845302582</c:v>
                </c:pt>
                <c:pt idx="3802">
                  <c:v>-0.27126994729042053</c:v>
                </c:pt>
                <c:pt idx="3803">
                  <c:v>-0.28222516179084778</c:v>
                </c:pt>
                <c:pt idx="3804">
                  <c:v>-0.29112276434898376</c:v>
                </c:pt>
                <c:pt idx="3805">
                  <c:v>-0.29214733839035034</c:v>
                </c:pt>
                <c:pt idx="3806">
                  <c:v>-0.28347447514533997</c:v>
                </c:pt>
                <c:pt idx="3807">
                  <c:v>-0.25882890820503235</c:v>
                </c:pt>
                <c:pt idx="3808">
                  <c:v>-0.22289328277111053</c:v>
                </c:pt>
                <c:pt idx="3809">
                  <c:v>-0.16506075859069824</c:v>
                </c:pt>
                <c:pt idx="3810">
                  <c:v>-6.8107306957244873E-2</c:v>
                </c:pt>
                <c:pt idx="3811">
                  <c:v>3.9172057062387466E-2</c:v>
                </c:pt>
                <c:pt idx="3812">
                  <c:v>0.14581115543842316</c:v>
                </c:pt>
                <c:pt idx="3813">
                  <c:v>0.22984781861305237</c:v>
                </c:pt>
                <c:pt idx="3814">
                  <c:v>0.27776980400085449</c:v>
                </c:pt>
                <c:pt idx="3815">
                  <c:v>0.29345005750656128</c:v>
                </c:pt>
                <c:pt idx="3816">
                  <c:v>0.30111196637153625</c:v>
                </c:pt>
                <c:pt idx="3817">
                  <c:v>0.30993324518203735</c:v>
                </c:pt>
                <c:pt idx="3818">
                  <c:v>0.30345907807350159</c:v>
                </c:pt>
                <c:pt idx="3819">
                  <c:v>0.29708805680274963</c:v>
                </c:pt>
                <c:pt idx="3820">
                  <c:v>0.28985333442687988</c:v>
                </c:pt>
                <c:pt idx="3821">
                  <c:v>0.31741073727607727</c:v>
                </c:pt>
                <c:pt idx="3822">
                  <c:v>0.38491308689117432</c:v>
                </c:pt>
                <c:pt idx="3823">
                  <c:v>0.46297016739845276</c:v>
                </c:pt>
                <c:pt idx="3824">
                  <c:v>0.49501866102218628</c:v>
                </c:pt>
                <c:pt idx="3825">
                  <c:v>0.45854401588439941</c:v>
                </c:pt>
                <c:pt idx="3826">
                  <c:v>0.38126707077026367</c:v>
                </c:pt>
                <c:pt idx="3827">
                  <c:v>0.27033260464668274</c:v>
                </c:pt>
                <c:pt idx="3828">
                  <c:v>0.14616936445236206</c:v>
                </c:pt>
                <c:pt idx="3829">
                  <c:v>5.4944343864917755E-2</c:v>
                </c:pt>
                <c:pt idx="3830">
                  <c:v>2.102432306855917E-3</c:v>
                </c:pt>
                <c:pt idx="3831">
                  <c:v>-1.3108249753713608E-2</c:v>
                </c:pt>
                <c:pt idx="3832">
                  <c:v>-7.4753984808921814E-3</c:v>
                </c:pt>
                <c:pt idx="3833">
                  <c:v>1.2106260284781456E-2</c:v>
                </c:pt>
                <c:pt idx="3834">
                  <c:v>5.4727755486965179E-2</c:v>
                </c:pt>
                <c:pt idx="3835">
                  <c:v>0.12720488011837006</c:v>
                </c:pt>
                <c:pt idx="3836">
                  <c:v>0.21628601849079132</c:v>
                </c:pt>
                <c:pt idx="3837">
                  <c:v>0.31461900472640991</c:v>
                </c:pt>
                <c:pt idx="3838">
                  <c:v>0.38530123233795166</c:v>
                </c:pt>
                <c:pt idx="3839">
                  <c:v>0.42374446988105774</c:v>
                </c:pt>
                <c:pt idx="3840">
                  <c:v>0.43923848867416382</c:v>
                </c:pt>
                <c:pt idx="3841">
                  <c:v>0.43097797036170959</c:v>
                </c:pt>
                <c:pt idx="3842">
                  <c:v>0.40833872556686401</c:v>
                </c:pt>
                <c:pt idx="3843">
                  <c:v>0.38633018732070923</c:v>
                </c:pt>
                <c:pt idx="3844">
                  <c:v>0.36008527874946594</c:v>
                </c:pt>
                <c:pt idx="3845">
                  <c:v>0.32109349966049194</c:v>
                </c:pt>
                <c:pt idx="3846">
                  <c:v>0.2764599621295929</c:v>
                </c:pt>
                <c:pt idx="3847">
                  <c:v>0.22231528162956238</c:v>
                </c:pt>
                <c:pt idx="3848">
                  <c:v>0.18113163113594055</c:v>
                </c:pt>
                <c:pt idx="3849">
                  <c:v>0.16248363256454468</c:v>
                </c:pt>
                <c:pt idx="3850">
                  <c:v>0.17350272834300995</c:v>
                </c:pt>
                <c:pt idx="3851">
                  <c:v>0.19660945236682892</c:v>
                </c:pt>
                <c:pt idx="3852">
                  <c:v>0.24072179198265076</c:v>
                </c:pt>
                <c:pt idx="3853">
                  <c:v>0.28876209259033203</c:v>
                </c:pt>
                <c:pt idx="3854">
                  <c:v>0.31594362854957581</c:v>
                </c:pt>
                <c:pt idx="3855">
                  <c:v>0.32194080948829651</c:v>
                </c:pt>
                <c:pt idx="3856">
                  <c:v>0.29124653339385986</c:v>
                </c:pt>
                <c:pt idx="3857">
                  <c:v>0.24518992006778717</c:v>
                </c:pt>
                <c:pt idx="3858">
                  <c:v>0.1766236424446106</c:v>
                </c:pt>
                <c:pt idx="3859">
                  <c:v>9.4200685620307922E-2</c:v>
                </c:pt>
                <c:pt idx="3860">
                  <c:v>3.1610541045665741E-3</c:v>
                </c:pt>
                <c:pt idx="3861">
                  <c:v>-8.6827687919139862E-2</c:v>
                </c:pt>
                <c:pt idx="3862">
                  <c:v>-0.1654905378818512</c:v>
                </c:pt>
                <c:pt idx="3863">
                  <c:v>-0.20665520429611206</c:v>
                </c:pt>
                <c:pt idx="3864">
                  <c:v>-0.18793505430221558</c:v>
                </c:pt>
                <c:pt idx="3865">
                  <c:v>-0.12909452617168427</c:v>
                </c:pt>
                <c:pt idx="3866">
                  <c:v>-3.5062562674283981E-2</c:v>
                </c:pt>
                <c:pt idx="3867">
                  <c:v>5.5062476545572281E-2</c:v>
                </c:pt>
                <c:pt idx="3868">
                  <c:v>0.12989863753318787</c:v>
                </c:pt>
                <c:pt idx="3869">
                  <c:v>0.17776194214820862</c:v>
                </c:pt>
                <c:pt idx="3870">
                  <c:v>0.19188335537910461</c:v>
                </c:pt>
                <c:pt idx="3871">
                  <c:v>0.17945756018161774</c:v>
                </c:pt>
                <c:pt idx="3872">
                  <c:v>0.13949255645275116</c:v>
                </c:pt>
                <c:pt idx="3873">
                  <c:v>7.7059023082256317E-2</c:v>
                </c:pt>
                <c:pt idx="3874">
                  <c:v>1.7465204000473022E-2</c:v>
                </c:pt>
                <c:pt idx="3875">
                  <c:v>-2.9156340286135674E-2</c:v>
                </c:pt>
                <c:pt idx="3876">
                  <c:v>-6.5096497535705566E-2</c:v>
                </c:pt>
                <c:pt idx="3877">
                  <c:v>-9.7456671297550201E-2</c:v>
                </c:pt>
                <c:pt idx="3878">
                  <c:v>-0.13666878640651703</c:v>
                </c:pt>
                <c:pt idx="3879">
                  <c:v>-0.16446349024772644</c:v>
                </c:pt>
                <c:pt idx="3880">
                  <c:v>-0.21909052133560181</c:v>
                </c:pt>
                <c:pt idx="3881">
                  <c:v>-0.28778818249702454</c:v>
                </c:pt>
                <c:pt idx="3882">
                  <c:v>-0.36916267871856689</c:v>
                </c:pt>
                <c:pt idx="3883">
                  <c:v>-0.4530089795589447</c:v>
                </c:pt>
                <c:pt idx="3884">
                  <c:v>-0.51778161525726318</c:v>
                </c:pt>
                <c:pt idx="3885">
                  <c:v>-0.55584502220153809</c:v>
                </c:pt>
                <c:pt idx="3886">
                  <c:v>-0.56839406490325928</c:v>
                </c:pt>
                <c:pt idx="3887">
                  <c:v>-0.55187618732452393</c:v>
                </c:pt>
                <c:pt idx="3888">
                  <c:v>-0.51501965522766113</c:v>
                </c:pt>
                <c:pt idx="3889">
                  <c:v>-0.46282577514648438</c:v>
                </c:pt>
                <c:pt idx="3890">
                  <c:v>-0.41102197766304016</c:v>
                </c:pt>
                <c:pt idx="3891">
                  <c:v>-0.36744186282157898</c:v>
                </c:pt>
                <c:pt idx="3892">
                  <c:v>-0.32062402367591858</c:v>
                </c:pt>
                <c:pt idx="3893">
                  <c:v>-0.28644800186157227</c:v>
                </c:pt>
                <c:pt idx="3894">
                  <c:v>-0.27240863442420959</c:v>
                </c:pt>
                <c:pt idx="3895">
                  <c:v>-0.27102890610694885</c:v>
                </c:pt>
                <c:pt idx="3896">
                  <c:v>-0.26406821608543396</c:v>
                </c:pt>
                <c:pt idx="3897">
                  <c:v>-0.25788289308547974</c:v>
                </c:pt>
                <c:pt idx="3898">
                  <c:v>-0.24619881808757782</c:v>
                </c:pt>
                <c:pt idx="3899">
                  <c:v>-0.23428471386432648</c:v>
                </c:pt>
                <c:pt idx="3900">
                  <c:v>-0.22043654322624207</c:v>
                </c:pt>
                <c:pt idx="3901">
                  <c:v>-0.21577244997024536</c:v>
                </c:pt>
                <c:pt idx="3902">
                  <c:v>-0.23134954273700714</c:v>
                </c:pt>
                <c:pt idx="3903">
                  <c:v>-0.26087763905525208</c:v>
                </c:pt>
                <c:pt idx="3904">
                  <c:v>-0.3017803430557251</c:v>
                </c:pt>
                <c:pt idx="3905">
                  <c:v>-0.35664069652557373</c:v>
                </c:pt>
                <c:pt idx="3906">
                  <c:v>-0.41574767231941223</c:v>
                </c:pt>
                <c:pt idx="3907">
                  <c:v>-0.45578497648239136</c:v>
                </c:pt>
                <c:pt idx="3908">
                  <c:v>-0.4673345685005188</c:v>
                </c:pt>
                <c:pt idx="3909">
                  <c:v>-0.44182154536247253</c:v>
                </c:pt>
                <c:pt idx="3910">
                  <c:v>-0.37956321239471436</c:v>
                </c:pt>
                <c:pt idx="3911">
                  <c:v>-0.30147689580917358</c:v>
                </c:pt>
                <c:pt idx="3912">
                  <c:v>-0.23036384582519531</c:v>
                </c:pt>
                <c:pt idx="3913">
                  <c:v>-0.16289468109607697</c:v>
                </c:pt>
                <c:pt idx="3914">
                  <c:v>-0.10035565495491028</c:v>
                </c:pt>
                <c:pt idx="3915">
                  <c:v>-3.8995590060949326E-2</c:v>
                </c:pt>
                <c:pt idx="3916">
                  <c:v>2.512533962726593E-2</c:v>
                </c:pt>
                <c:pt idx="3917">
                  <c:v>9.1119319200515747E-2</c:v>
                </c:pt>
                <c:pt idx="3918">
                  <c:v>0.1506340503692627</c:v>
                </c:pt>
                <c:pt idx="3919">
                  <c:v>0.19474002718925476</c:v>
                </c:pt>
                <c:pt idx="3920">
                  <c:v>0.22429072856903076</c:v>
                </c:pt>
                <c:pt idx="3921">
                  <c:v>0.23495551943778992</c:v>
                </c:pt>
                <c:pt idx="3922">
                  <c:v>0.23420503735542297</c:v>
                </c:pt>
                <c:pt idx="3923">
                  <c:v>0.24217234551906586</c:v>
                </c:pt>
                <c:pt idx="3924">
                  <c:v>0.26515117287635803</c:v>
                </c:pt>
                <c:pt idx="3925">
                  <c:v>0.29798567295074463</c:v>
                </c:pt>
                <c:pt idx="3926">
                  <c:v>0.34084126353263855</c:v>
                </c:pt>
                <c:pt idx="3927">
                  <c:v>0.39365550875663757</c:v>
                </c:pt>
                <c:pt idx="3928">
                  <c:v>0.45147886872291565</c:v>
                </c:pt>
                <c:pt idx="3929">
                  <c:v>0.5059923529624939</c:v>
                </c:pt>
                <c:pt idx="3930">
                  <c:v>0.53501600027084351</c:v>
                </c:pt>
                <c:pt idx="3931">
                  <c:v>0.52854979038238525</c:v>
                </c:pt>
                <c:pt idx="3932">
                  <c:v>0.47707036137580872</c:v>
                </c:pt>
                <c:pt idx="3933">
                  <c:v>0.3748907744884491</c:v>
                </c:pt>
                <c:pt idx="3934">
                  <c:v>0.24052578210830688</c:v>
                </c:pt>
                <c:pt idx="3935">
                  <c:v>0.10833829641342163</c:v>
                </c:pt>
                <c:pt idx="3936">
                  <c:v>1.3217370957136154E-2</c:v>
                </c:pt>
                <c:pt idx="3937">
                  <c:v>-4.5972805470228195E-2</c:v>
                </c:pt>
                <c:pt idx="3938">
                  <c:v>-6.8516723811626434E-2</c:v>
                </c:pt>
                <c:pt idx="3939">
                  <c:v>-6.2253754585981369E-2</c:v>
                </c:pt>
                <c:pt idx="3940">
                  <c:v>-2.3595307022333145E-2</c:v>
                </c:pt>
                <c:pt idx="3941">
                  <c:v>2.571127749979496E-2</c:v>
                </c:pt>
                <c:pt idx="3942">
                  <c:v>0.11254151165485382</c:v>
                </c:pt>
                <c:pt idx="3943">
                  <c:v>0.20799921452999115</c:v>
                </c:pt>
                <c:pt idx="3944">
                  <c:v>0.29248985648155212</c:v>
                </c:pt>
                <c:pt idx="3945">
                  <c:v>0.34333866834640503</c:v>
                </c:pt>
                <c:pt idx="3946">
                  <c:v>0.3637765645980835</c:v>
                </c:pt>
                <c:pt idx="3947">
                  <c:v>0.34428423643112183</c:v>
                </c:pt>
                <c:pt idx="3948">
                  <c:v>0.29389268159866333</c:v>
                </c:pt>
                <c:pt idx="3949">
                  <c:v>0.21864096820354462</c:v>
                </c:pt>
                <c:pt idx="3950">
                  <c:v>0.15076391398906708</c:v>
                </c:pt>
                <c:pt idx="3951">
                  <c:v>0.10470350086688995</c:v>
                </c:pt>
                <c:pt idx="3952">
                  <c:v>9.811776876449585E-2</c:v>
                </c:pt>
                <c:pt idx="3953">
                  <c:v>0.11150667816400528</c:v>
                </c:pt>
                <c:pt idx="3954">
                  <c:v>0.13250596821308136</c:v>
                </c:pt>
                <c:pt idx="3955">
                  <c:v>0.15206840634346008</c:v>
                </c:pt>
                <c:pt idx="3956">
                  <c:v>0.18565325438976288</c:v>
                </c:pt>
                <c:pt idx="3957">
                  <c:v>0.23435698449611664</c:v>
                </c:pt>
                <c:pt idx="3958">
                  <c:v>0.27760219573974609</c:v>
                </c:pt>
                <c:pt idx="3959">
                  <c:v>0.29381230473518372</c:v>
                </c:pt>
                <c:pt idx="3960">
                  <c:v>0.28017237782478333</c:v>
                </c:pt>
                <c:pt idx="3961">
                  <c:v>0.25237599015235901</c:v>
                </c:pt>
                <c:pt idx="3962">
                  <c:v>0.21383607387542725</c:v>
                </c:pt>
                <c:pt idx="3963">
                  <c:v>0.16574126482009888</c:v>
                </c:pt>
                <c:pt idx="3964">
                  <c:v>0.11797614395618439</c:v>
                </c:pt>
                <c:pt idx="3965">
                  <c:v>5.4171349853277206E-2</c:v>
                </c:pt>
                <c:pt idx="3966">
                  <c:v>-1.4497194439172745E-2</c:v>
                </c:pt>
                <c:pt idx="3967">
                  <c:v>-6.2481474131345749E-2</c:v>
                </c:pt>
                <c:pt idx="3968">
                  <c:v>-8.7642215192317963E-2</c:v>
                </c:pt>
                <c:pt idx="3969">
                  <c:v>-8.9688107371330261E-2</c:v>
                </c:pt>
                <c:pt idx="3970">
                  <c:v>-7.4498496949672699E-2</c:v>
                </c:pt>
                <c:pt idx="3971">
                  <c:v>-3.9916381239891052E-2</c:v>
                </c:pt>
                <c:pt idx="3972">
                  <c:v>1.9591646268963814E-3</c:v>
                </c:pt>
                <c:pt idx="3973">
                  <c:v>4.1549917310476303E-2</c:v>
                </c:pt>
                <c:pt idx="3974">
                  <c:v>7.5487643480300903E-2</c:v>
                </c:pt>
                <c:pt idx="3975">
                  <c:v>9.6028693020343781E-2</c:v>
                </c:pt>
                <c:pt idx="3976">
                  <c:v>0.1062333956360817</c:v>
                </c:pt>
                <c:pt idx="3977">
                  <c:v>0.11539948731660843</c:v>
                </c:pt>
                <c:pt idx="3978">
                  <c:v>0.11883097141981125</c:v>
                </c:pt>
                <c:pt idx="3979">
                  <c:v>0.11814264953136444</c:v>
                </c:pt>
                <c:pt idx="3980">
                  <c:v>9.8322339355945587E-2</c:v>
                </c:pt>
                <c:pt idx="3981">
                  <c:v>6.7028000950813293E-2</c:v>
                </c:pt>
                <c:pt idx="3982">
                  <c:v>3.8699157536029816E-2</c:v>
                </c:pt>
                <c:pt idx="3983">
                  <c:v>2.5515491142868996E-2</c:v>
                </c:pt>
                <c:pt idx="3984">
                  <c:v>4.0228389203548431E-2</c:v>
                </c:pt>
                <c:pt idx="3985">
                  <c:v>5.7501520961523056E-2</c:v>
                </c:pt>
                <c:pt idx="3986">
                  <c:v>6.4844384789466858E-2</c:v>
                </c:pt>
                <c:pt idx="3987">
                  <c:v>4.4239602982997894E-2</c:v>
                </c:pt>
                <c:pt idx="3988">
                  <c:v>-1.0403666645288467E-2</c:v>
                </c:pt>
                <c:pt idx="3989">
                  <c:v>-0.10353527963161469</c:v>
                </c:pt>
                <c:pt idx="3990">
                  <c:v>-0.22956910729408264</c:v>
                </c:pt>
                <c:pt idx="3991">
                  <c:v>-0.35832446813583374</c:v>
                </c:pt>
                <c:pt idx="3992">
                  <c:v>-0.47031810879707336</c:v>
                </c:pt>
                <c:pt idx="3993">
                  <c:v>-0.5410580039024353</c:v>
                </c:pt>
                <c:pt idx="3994">
                  <c:v>-0.55882400274276733</c:v>
                </c:pt>
                <c:pt idx="3995">
                  <c:v>-0.52174270153045654</c:v>
                </c:pt>
                <c:pt idx="3996">
                  <c:v>-0.43671643733978271</c:v>
                </c:pt>
                <c:pt idx="3997">
                  <c:v>-0.32571780681610107</c:v>
                </c:pt>
                <c:pt idx="3998">
                  <c:v>-0.21694152057170868</c:v>
                </c:pt>
                <c:pt idx="3999">
                  <c:v>-0.12595713138580322</c:v>
                </c:pt>
                <c:pt idx="4000">
                  <c:v>-6.8525522947311401E-2</c:v>
                </c:pt>
                <c:pt idx="4001">
                  <c:v>-4.2289212346076965E-2</c:v>
                </c:pt>
                <c:pt idx="4002">
                  <c:v>-4.5660506933927536E-2</c:v>
                </c:pt>
                <c:pt idx="4003">
                  <c:v>-7.0439264178276062E-2</c:v>
                </c:pt>
                <c:pt idx="4004">
                  <c:v>-0.11184928566217422</c:v>
                </c:pt>
                <c:pt idx="4005">
                  <c:v>-0.15667137503623962</c:v>
                </c:pt>
                <c:pt idx="4006">
                  <c:v>-0.18758614361286163</c:v>
                </c:pt>
                <c:pt idx="4007">
                  <c:v>-0.1894700676202774</c:v>
                </c:pt>
                <c:pt idx="4008">
                  <c:v>-0.17238348722457886</c:v>
                </c:pt>
                <c:pt idx="4009">
                  <c:v>-0.14795458316802979</c:v>
                </c:pt>
                <c:pt idx="4010">
                  <c:v>-0.11232015490531921</c:v>
                </c:pt>
                <c:pt idx="4011">
                  <c:v>-6.9374889135360718E-2</c:v>
                </c:pt>
                <c:pt idx="4012">
                  <c:v>-1.5741489827632904E-2</c:v>
                </c:pt>
                <c:pt idx="4013">
                  <c:v>2.7879755944013596E-2</c:v>
                </c:pt>
                <c:pt idx="4014">
                  <c:v>4.6760503202676773E-2</c:v>
                </c:pt>
                <c:pt idx="4015">
                  <c:v>4.5267332345247269E-2</c:v>
                </c:pt>
                <c:pt idx="4016">
                  <c:v>2.1477581933140755E-2</c:v>
                </c:pt>
                <c:pt idx="4017">
                  <c:v>-1.5713237226009369E-2</c:v>
                </c:pt>
                <c:pt idx="4018">
                  <c:v>-6.1474867165088654E-2</c:v>
                </c:pt>
                <c:pt idx="4019">
                  <c:v>-0.10388188809156418</c:v>
                </c:pt>
                <c:pt idx="4020">
                  <c:v>-0.12258686870336533</c:v>
                </c:pt>
                <c:pt idx="4021">
                  <c:v>-0.11476791650056839</c:v>
                </c:pt>
                <c:pt idx="4022">
                  <c:v>-8.4808148443698883E-2</c:v>
                </c:pt>
                <c:pt idx="4023">
                  <c:v>-4.9392573535442352E-2</c:v>
                </c:pt>
                <c:pt idx="4024">
                  <c:v>-1.0410184040665627E-3</c:v>
                </c:pt>
                <c:pt idx="4025">
                  <c:v>4.6681493520736694E-2</c:v>
                </c:pt>
                <c:pt idx="4026">
                  <c:v>8.7565809488296509E-2</c:v>
                </c:pt>
                <c:pt idx="4027">
                  <c:v>0.1265396922826767</c:v>
                </c:pt>
                <c:pt idx="4028">
                  <c:v>0.15899670124053955</c:v>
                </c:pt>
                <c:pt idx="4029">
                  <c:v>0.20393849909305573</c:v>
                </c:pt>
                <c:pt idx="4030">
                  <c:v>0.24743112921714783</c:v>
                </c:pt>
                <c:pt idx="4031">
                  <c:v>0.28288295865058899</c:v>
                </c:pt>
                <c:pt idx="4032">
                  <c:v>0.31222006678581238</c:v>
                </c:pt>
                <c:pt idx="4033">
                  <c:v>0.34234955906867981</c:v>
                </c:pt>
                <c:pt idx="4034">
                  <c:v>0.37671446800231934</c:v>
                </c:pt>
                <c:pt idx="4035">
                  <c:v>0.40407863259315491</c:v>
                </c:pt>
                <c:pt idx="4036">
                  <c:v>0.43298086524009705</c:v>
                </c:pt>
                <c:pt idx="4037">
                  <c:v>0.45932683348655701</c:v>
                </c:pt>
                <c:pt idx="4038">
                  <c:v>0.49998635053634644</c:v>
                </c:pt>
                <c:pt idx="4039">
                  <c:v>0.53819859027862549</c:v>
                </c:pt>
                <c:pt idx="4040">
                  <c:v>0.53971952199935913</c:v>
                </c:pt>
                <c:pt idx="4041">
                  <c:v>0.48470181226730347</c:v>
                </c:pt>
                <c:pt idx="4042">
                  <c:v>0.39110499620437622</c:v>
                </c:pt>
                <c:pt idx="4043">
                  <c:v>0.28941205143928528</c:v>
                </c:pt>
                <c:pt idx="4044">
                  <c:v>0.19635185599327087</c:v>
                </c:pt>
                <c:pt idx="4045">
                  <c:v>0.12613028287887573</c:v>
                </c:pt>
                <c:pt idx="4046">
                  <c:v>0.10004489868879318</c:v>
                </c:pt>
                <c:pt idx="4047">
                  <c:v>9.8945677280426025E-2</c:v>
                </c:pt>
                <c:pt idx="4048">
                  <c:v>0.11284897476434708</c:v>
                </c:pt>
                <c:pt idx="4049">
                  <c:v>0.12681445479393005</c:v>
                </c:pt>
                <c:pt idx="4050">
                  <c:v>0.14461715519428253</c:v>
                </c:pt>
                <c:pt idx="4051">
                  <c:v>0.19335111975669861</c:v>
                </c:pt>
                <c:pt idx="4052">
                  <c:v>0.2590252161026001</c:v>
                </c:pt>
                <c:pt idx="4053">
                  <c:v>0.33498930931091309</c:v>
                </c:pt>
                <c:pt idx="4054">
                  <c:v>0.40317767858505249</c:v>
                </c:pt>
                <c:pt idx="4055">
                  <c:v>0.4553605318069458</c:v>
                </c:pt>
                <c:pt idx="4056">
                  <c:v>0.47894841432571411</c:v>
                </c:pt>
                <c:pt idx="4057">
                  <c:v>0.4836941659450531</c:v>
                </c:pt>
                <c:pt idx="4058">
                  <c:v>0.47219303250312805</c:v>
                </c:pt>
                <c:pt idx="4059">
                  <c:v>0.46401715278625488</c:v>
                </c:pt>
                <c:pt idx="4060">
                  <c:v>0.46485179662704468</c:v>
                </c:pt>
                <c:pt idx="4061">
                  <c:v>0.47609463334083557</c:v>
                </c:pt>
                <c:pt idx="4062">
                  <c:v>0.49374741315841675</c:v>
                </c:pt>
                <c:pt idx="4063">
                  <c:v>0.51611065864562988</c:v>
                </c:pt>
                <c:pt idx="4064">
                  <c:v>0.52938461303710938</c:v>
                </c:pt>
                <c:pt idx="4065">
                  <c:v>0.53685975074768066</c:v>
                </c:pt>
                <c:pt idx="4066">
                  <c:v>0.53500783443450928</c:v>
                </c:pt>
                <c:pt idx="4067">
                  <c:v>0.51656806468963623</c:v>
                </c:pt>
                <c:pt idx="4068">
                  <c:v>0.48487621545791626</c:v>
                </c:pt>
                <c:pt idx="4069">
                  <c:v>0.44955971837043762</c:v>
                </c:pt>
                <c:pt idx="4070">
                  <c:v>0.41023734211921692</c:v>
                </c:pt>
                <c:pt idx="4071">
                  <c:v>0.37451857328414917</c:v>
                </c:pt>
                <c:pt idx="4072">
                  <c:v>0.33578100800514221</c:v>
                </c:pt>
                <c:pt idx="4073">
                  <c:v>0.29622176289558411</c:v>
                </c:pt>
                <c:pt idx="4074">
                  <c:v>0.24450132250785828</c:v>
                </c:pt>
                <c:pt idx="4075">
                  <c:v>0.18237423896789551</c:v>
                </c:pt>
                <c:pt idx="4076">
                  <c:v>0.12644092738628387</c:v>
                </c:pt>
                <c:pt idx="4077">
                  <c:v>8.2254961133003235E-2</c:v>
                </c:pt>
                <c:pt idx="4078">
                  <c:v>6.9086961448192596E-2</c:v>
                </c:pt>
                <c:pt idx="4079">
                  <c:v>8.5921265184879303E-2</c:v>
                </c:pt>
                <c:pt idx="4080">
                  <c:v>0.10924762487411499</c:v>
                </c:pt>
                <c:pt idx="4081">
                  <c:v>0.13675022125244141</c:v>
                </c:pt>
                <c:pt idx="4082">
                  <c:v>0.17146745324134827</c:v>
                </c:pt>
                <c:pt idx="4083">
                  <c:v>0.21084725856781006</c:v>
                </c:pt>
                <c:pt idx="4084">
                  <c:v>0.24063977599143982</c:v>
                </c:pt>
                <c:pt idx="4085">
                  <c:v>0.24668733775615692</c:v>
                </c:pt>
                <c:pt idx="4086">
                  <c:v>0.2364828884601593</c:v>
                </c:pt>
                <c:pt idx="4087">
                  <c:v>0.21167610585689545</c:v>
                </c:pt>
                <c:pt idx="4088">
                  <c:v>0.18025213479995728</c:v>
                </c:pt>
                <c:pt idx="4089">
                  <c:v>0.14916668832302094</c:v>
                </c:pt>
                <c:pt idx="4090">
                  <c:v>0.13623012602329254</c:v>
                </c:pt>
                <c:pt idx="4091">
                  <c:v>0.12458368390798569</c:v>
                </c:pt>
                <c:pt idx="4092">
                  <c:v>0.12548516690731049</c:v>
                </c:pt>
                <c:pt idx="4093">
                  <c:v>0.11489270627498627</c:v>
                </c:pt>
                <c:pt idx="4094">
                  <c:v>0.10800952464342117</c:v>
                </c:pt>
                <c:pt idx="4095">
                  <c:v>9.1340310871601105E-2</c:v>
                </c:pt>
                <c:pt idx="4096">
                  <c:v>6.8397708237171173E-2</c:v>
                </c:pt>
                <c:pt idx="4097">
                  <c:v>6.5781377255916595E-2</c:v>
                </c:pt>
                <c:pt idx="4098">
                  <c:v>6.976945698261261E-2</c:v>
                </c:pt>
                <c:pt idx="4099">
                  <c:v>7.3804862797260284E-2</c:v>
                </c:pt>
                <c:pt idx="4100">
                  <c:v>7.4861332774162292E-2</c:v>
                </c:pt>
                <c:pt idx="4101">
                  <c:v>9.4206295907497406E-2</c:v>
                </c:pt>
                <c:pt idx="4102">
                  <c:v>0.10612446814775467</c:v>
                </c:pt>
                <c:pt idx="4103">
                  <c:v>8.676619827747345E-2</c:v>
                </c:pt>
                <c:pt idx="4104">
                  <c:v>2.628740668296814E-2</c:v>
                </c:pt>
                <c:pt idx="4105">
                  <c:v>-7.4508152902126312E-2</c:v>
                </c:pt>
                <c:pt idx="4106">
                  <c:v>-0.19496080279350281</c:v>
                </c:pt>
                <c:pt idx="4107">
                  <c:v>-0.3283441960811615</c:v>
                </c:pt>
                <c:pt idx="4108">
                  <c:v>-0.45370984077453613</c:v>
                </c:pt>
                <c:pt idx="4109">
                  <c:v>-0.55485540628433228</c:v>
                </c:pt>
                <c:pt idx="4110">
                  <c:v>-0.63513773679733276</c:v>
                </c:pt>
                <c:pt idx="4111">
                  <c:v>-0.68838268518447876</c:v>
                </c:pt>
                <c:pt idx="4112">
                  <c:v>-0.70909273624420166</c:v>
                </c:pt>
                <c:pt idx="4113">
                  <c:v>-0.69120961427688599</c:v>
                </c:pt>
                <c:pt idx="4114">
                  <c:v>-0.64475852251052856</c:v>
                </c:pt>
                <c:pt idx="4115">
                  <c:v>-0.5751044750213623</c:v>
                </c:pt>
                <c:pt idx="4116">
                  <c:v>-0.52494168281555176</c:v>
                </c:pt>
                <c:pt idx="4117">
                  <c:v>-0.49619355797767639</c:v>
                </c:pt>
                <c:pt idx="4118">
                  <c:v>-0.47990486025810242</c:v>
                </c:pt>
                <c:pt idx="4119">
                  <c:v>-0.4606931209564209</c:v>
                </c:pt>
                <c:pt idx="4120">
                  <c:v>-0.44939783215522766</c:v>
                </c:pt>
                <c:pt idx="4121">
                  <c:v>-0.45708185434341431</c:v>
                </c:pt>
                <c:pt idx="4122">
                  <c:v>-0.47015422582626343</c:v>
                </c:pt>
                <c:pt idx="4123">
                  <c:v>-0.48491126298904419</c:v>
                </c:pt>
                <c:pt idx="4124">
                  <c:v>-0.49254655838012695</c:v>
                </c:pt>
                <c:pt idx="4125">
                  <c:v>-0.50384765863418579</c:v>
                </c:pt>
                <c:pt idx="4126">
                  <c:v>-0.51948124170303345</c:v>
                </c:pt>
                <c:pt idx="4127">
                  <c:v>-0.530525803565979</c:v>
                </c:pt>
                <c:pt idx="4128">
                  <c:v>-0.53584468364715576</c:v>
                </c:pt>
                <c:pt idx="4129">
                  <c:v>-0.53436607122421265</c:v>
                </c:pt>
                <c:pt idx="4130">
                  <c:v>-0.53964418172836304</c:v>
                </c:pt>
                <c:pt idx="4131">
                  <c:v>-0.49644038081169128</c:v>
                </c:pt>
                <c:pt idx="4132">
                  <c:v>-0.41119766235351562</c:v>
                </c:pt>
                <c:pt idx="4133">
                  <c:v>-0.31730490922927856</c:v>
                </c:pt>
                <c:pt idx="4134">
                  <c:v>-0.24539104104042053</c:v>
                </c:pt>
                <c:pt idx="4135">
                  <c:v>-0.21792301535606384</c:v>
                </c:pt>
                <c:pt idx="4136">
                  <c:v>-0.2292286604642868</c:v>
                </c:pt>
                <c:pt idx="4137">
                  <c:v>-0.24242264032363892</c:v>
                </c:pt>
                <c:pt idx="4138">
                  <c:v>-0.24594546854496002</c:v>
                </c:pt>
                <c:pt idx="4139">
                  <c:v>-0.25151708722114563</c:v>
                </c:pt>
                <c:pt idx="4140">
                  <c:v>-0.24708530306816101</c:v>
                </c:pt>
                <c:pt idx="4141">
                  <c:v>-0.24472858011722565</c:v>
                </c:pt>
                <c:pt idx="4142">
                  <c:v>-0.23998787999153137</c:v>
                </c:pt>
                <c:pt idx="4143">
                  <c:v>-0.22861255705356598</c:v>
                </c:pt>
                <c:pt idx="4144">
                  <c:v>-0.20888811349868774</c:v>
                </c:pt>
                <c:pt idx="4145">
                  <c:v>-0.17428341507911682</c:v>
                </c:pt>
                <c:pt idx="4146">
                  <c:v>-0.13019610941410065</c:v>
                </c:pt>
                <c:pt idx="4147">
                  <c:v>-8.4093689918518066E-2</c:v>
                </c:pt>
                <c:pt idx="4148">
                  <c:v>-4.2224008589982986E-2</c:v>
                </c:pt>
                <c:pt idx="4149">
                  <c:v>-2.8223630506545305E-3</c:v>
                </c:pt>
                <c:pt idx="4150">
                  <c:v>3.9623364806175232E-2</c:v>
                </c:pt>
                <c:pt idx="4151">
                  <c:v>7.6588772237300873E-2</c:v>
                </c:pt>
                <c:pt idx="4152">
                  <c:v>0.11933783441781998</c:v>
                </c:pt>
                <c:pt idx="4153">
                  <c:v>0.17000910639762878</c:v>
                </c:pt>
                <c:pt idx="4154">
                  <c:v>0.20575618743896484</c:v>
                </c:pt>
                <c:pt idx="4155">
                  <c:v>0.2378094345331192</c:v>
                </c:pt>
                <c:pt idx="4156">
                  <c:v>0.25354954600334167</c:v>
                </c:pt>
                <c:pt idx="4157">
                  <c:v>0.2638280987739563</c:v>
                </c:pt>
                <c:pt idx="4158">
                  <c:v>0.2582213282585144</c:v>
                </c:pt>
                <c:pt idx="4159">
                  <c:v>0.25040560960769653</c:v>
                </c:pt>
                <c:pt idx="4160">
                  <c:v>0.25634551048278809</c:v>
                </c:pt>
                <c:pt idx="4161">
                  <c:v>0.29141193628311157</c:v>
                </c:pt>
                <c:pt idx="4162">
                  <c:v>0.35867539048194885</c:v>
                </c:pt>
                <c:pt idx="4163">
                  <c:v>0.44245514273643494</c:v>
                </c:pt>
                <c:pt idx="4164">
                  <c:v>0.5113375186920166</c:v>
                </c:pt>
                <c:pt idx="4165">
                  <c:v>0.55821442604064941</c:v>
                </c:pt>
                <c:pt idx="4166">
                  <c:v>0.60274457931518555</c:v>
                </c:pt>
                <c:pt idx="4167">
                  <c:v>0.65846741199493408</c:v>
                </c:pt>
                <c:pt idx="4168">
                  <c:v>0.7439732551574707</c:v>
                </c:pt>
                <c:pt idx="4169">
                  <c:v>0.84014010429382324</c:v>
                </c:pt>
                <c:pt idx="4170">
                  <c:v>0.90786159038543701</c:v>
                </c:pt>
                <c:pt idx="4171">
                  <c:v>0.90673971176147461</c:v>
                </c:pt>
                <c:pt idx="4172">
                  <c:v>0.82143336534500122</c:v>
                </c:pt>
                <c:pt idx="4173">
                  <c:v>0.66378617286682129</c:v>
                </c:pt>
                <c:pt idx="4174">
                  <c:v>0.47612199187278748</c:v>
                </c:pt>
                <c:pt idx="4175">
                  <c:v>0.31869563460350037</c:v>
                </c:pt>
                <c:pt idx="4176">
                  <c:v>0.21627072989940643</c:v>
                </c:pt>
                <c:pt idx="4177">
                  <c:v>0.18055297434329987</c:v>
                </c:pt>
                <c:pt idx="4178">
                  <c:v>0.20777501165866852</c:v>
                </c:pt>
                <c:pt idx="4179">
                  <c:v>0.28999173641204834</c:v>
                </c:pt>
                <c:pt idx="4180">
                  <c:v>0.39942315220832825</c:v>
                </c:pt>
                <c:pt idx="4181">
                  <c:v>0.50490021705627441</c:v>
                </c:pt>
                <c:pt idx="4182">
                  <c:v>0.58666056394577026</c:v>
                </c:pt>
                <c:pt idx="4183">
                  <c:v>0.64892500638961792</c:v>
                </c:pt>
                <c:pt idx="4184">
                  <c:v>0.67115390300750732</c:v>
                </c:pt>
                <c:pt idx="4185">
                  <c:v>0.64428544044494629</c:v>
                </c:pt>
                <c:pt idx="4186">
                  <c:v>0.57194602489471436</c:v>
                </c:pt>
                <c:pt idx="4187">
                  <c:v>0.47008168697357178</c:v>
                </c:pt>
                <c:pt idx="4188">
                  <c:v>0.36799180507659912</c:v>
                </c:pt>
                <c:pt idx="4189">
                  <c:v>0.28263035416603088</c:v>
                </c:pt>
                <c:pt idx="4190">
                  <c:v>0.20021802186965942</c:v>
                </c:pt>
                <c:pt idx="4191">
                  <c:v>0.12248405069112778</c:v>
                </c:pt>
                <c:pt idx="4192">
                  <c:v>4.6693947166204453E-2</c:v>
                </c:pt>
                <c:pt idx="4193">
                  <c:v>-1.6930880025029182E-2</c:v>
                </c:pt>
                <c:pt idx="4194">
                  <c:v>-5.4370399564504623E-2</c:v>
                </c:pt>
                <c:pt idx="4195">
                  <c:v>-5.3620960563421249E-2</c:v>
                </c:pt>
                <c:pt idx="4196">
                  <c:v>-7.932836189866066E-3</c:v>
                </c:pt>
                <c:pt idx="4197">
                  <c:v>5.1269877701997757E-2</c:v>
                </c:pt>
                <c:pt idx="4198">
                  <c:v>0.12307216972112656</c:v>
                </c:pt>
                <c:pt idx="4199">
                  <c:v>0.20286314189434052</c:v>
                </c:pt>
                <c:pt idx="4200">
                  <c:v>0.26196962594985962</c:v>
                </c:pt>
                <c:pt idx="4201">
                  <c:v>0.28670698404312134</c:v>
                </c:pt>
                <c:pt idx="4202">
                  <c:v>0.27274376153945923</c:v>
                </c:pt>
                <c:pt idx="4203">
                  <c:v>0.23366326093673706</c:v>
                </c:pt>
                <c:pt idx="4204">
                  <c:v>0.18236730992794037</c:v>
                </c:pt>
                <c:pt idx="4205">
                  <c:v>0.1258351057767868</c:v>
                </c:pt>
                <c:pt idx="4206">
                  <c:v>5.9437170624732971E-2</c:v>
                </c:pt>
                <c:pt idx="4207">
                  <c:v>-4.2711611837148666E-2</c:v>
                </c:pt>
                <c:pt idx="4208">
                  <c:v>-0.16547560691833496</c:v>
                </c:pt>
                <c:pt idx="4209">
                  <c:v>-0.28679090738296509</c:v>
                </c:pt>
                <c:pt idx="4210">
                  <c:v>-0.34998771548271179</c:v>
                </c:pt>
                <c:pt idx="4211">
                  <c:v>-0.35579571127891541</c:v>
                </c:pt>
                <c:pt idx="4212">
                  <c:v>-0.31414172053337097</c:v>
                </c:pt>
                <c:pt idx="4213">
                  <c:v>-0.25075241923332214</c:v>
                </c:pt>
                <c:pt idx="4214">
                  <c:v>-0.1638750433921814</c:v>
                </c:pt>
                <c:pt idx="4215">
                  <c:v>-6.8240158259868622E-2</c:v>
                </c:pt>
                <c:pt idx="4216">
                  <c:v>2.436726912856102E-2</c:v>
                </c:pt>
                <c:pt idx="4217">
                  <c:v>0.11657700687646866</c:v>
                </c:pt>
                <c:pt idx="4218">
                  <c:v>0.20291881263256073</c:v>
                </c:pt>
                <c:pt idx="4219">
                  <c:v>0.27605548501014709</c:v>
                </c:pt>
                <c:pt idx="4220">
                  <c:v>0.33289745450019836</c:v>
                </c:pt>
                <c:pt idx="4221">
                  <c:v>0.37694177031517029</c:v>
                </c:pt>
                <c:pt idx="4222">
                  <c:v>0.41107791662216187</c:v>
                </c:pt>
                <c:pt idx="4223">
                  <c:v>0.43653124570846558</c:v>
                </c:pt>
                <c:pt idx="4224">
                  <c:v>0.45403808355331421</c:v>
                </c:pt>
                <c:pt idx="4225">
                  <c:v>0.45463168621063232</c:v>
                </c:pt>
                <c:pt idx="4226">
                  <c:v>0.43608754873275757</c:v>
                </c:pt>
                <c:pt idx="4227">
                  <c:v>0.41794750094413757</c:v>
                </c:pt>
                <c:pt idx="4228">
                  <c:v>0.40982803702354431</c:v>
                </c:pt>
                <c:pt idx="4229">
                  <c:v>0.41863781213760376</c:v>
                </c:pt>
                <c:pt idx="4230">
                  <c:v>0.45510315895080566</c:v>
                </c:pt>
                <c:pt idx="4231">
                  <c:v>0.50726062059402466</c:v>
                </c:pt>
                <c:pt idx="4232">
                  <c:v>0.57092803716659546</c:v>
                </c:pt>
                <c:pt idx="4233">
                  <c:v>0.64102846384048462</c:v>
                </c:pt>
                <c:pt idx="4234">
                  <c:v>0.71024000644683838</c:v>
                </c:pt>
                <c:pt idx="4235">
                  <c:v>0.77502399682998657</c:v>
                </c:pt>
                <c:pt idx="4236">
                  <c:v>0.82313907146453857</c:v>
                </c:pt>
                <c:pt idx="4237">
                  <c:v>0.85095256567001343</c:v>
                </c:pt>
                <c:pt idx="4238">
                  <c:v>0.86537975072860718</c:v>
                </c:pt>
                <c:pt idx="4239">
                  <c:v>0.8641696572303772</c:v>
                </c:pt>
                <c:pt idx="4240">
                  <c:v>0.85449862480163574</c:v>
                </c:pt>
                <c:pt idx="4241">
                  <c:v>0.87573802471160889</c:v>
                </c:pt>
                <c:pt idx="4242">
                  <c:v>0.93289446830749512</c:v>
                </c:pt>
                <c:pt idx="4243">
                  <c:v>1.0343871116638184</c:v>
                </c:pt>
                <c:pt idx="4244">
                  <c:v>1.1451607942581177</c:v>
                </c:pt>
                <c:pt idx="4245">
                  <c:v>1.2497069835662842</c:v>
                </c:pt>
                <c:pt idx="4246">
                  <c:v>1.3218600749969482</c:v>
                </c:pt>
                <c:pt idx="4247">
                  <c:v>1.3614423274993896</c:v>
                </c:pt>
                <c:pt idx="4248">
                  <c:v>1.3907676935195923</c:v>
                </c:pt>
                <c:pt idx="4249">
                  <c:v>1.4256775379180908</c:v>
                </c:pt>
                <c:pt idx="4250">
                  <c:v>1.4787615537643433</c:v>
                </c:pt>
                <c:pt idx="4251">
                  <c:v>1.5542013645172119</c:v>
                </c:pt>
                <c:pt idx="4252">
                  <c:v>1.6188637018203735</c:v>
                </c:pt>
                <c:pt idx="4253">
                  <c:v>1.6802598237991333</c:v>
                </c:pt>
                <c:pt idx="4254">
                  <c:v>1.7473876476287842</c:v>
                </c:pt>
                <c:pt idx="4255">
                  <c:v>1.8441461324691772</c:v>
                </c:pt>
                <c:pt idx="4256">
                  <c:v>1.9528595209121704</c:v>
                </c:pt>
                <c:pt idx="4257">
                  <c:v>2.0630993843078613</c:v>
                </c:pt>
                <c:pt idx="4258">
                  <c:v>2.1560969352722168</c:v>
                </c:pt>
                <c:pt idx="4259">
                  <c:v>2.2100765705108643</c:v>
                </c:pt>
                <c:pt idx="4260">
                  <c:v>2.2504026889801025</c:v>
                </c:pt>
                <c:pt idx="4261">
                  <c:v>2.2992992401123047</c:v>
                </c:pt>
                <c:pt idx="4262">
                  <c:v>2.3463029861450195</c:v>
                </c:pt>
                <c:pt idx="4263">
                  <c:v>2.4158985614776611</c:v>
                </c:pt>
                <c:pt idx="4264">
                  <c:v>2.4791667461395264</c:v>
                </c:pt>
                <c:pt idx="4265">
                  <c:v>2.5395298004150391</c:v>
                </c:pt>
                <c:pt idx="4266">
                  <c:v>2.589972972869873</c:v>
                </c:pt>
                <c:pt idx="4267">
                  <c:v>2.6256296634674072</c:v>
                </c:pt>
                <c:pt idx="4268">
                  <c:v>2.639315128326416</c:v>
                </c:pt>
                <c:pt idx="4269">
                  <c:v>2.6535358428955078</c:v>
                </c:pt>
                <c:pt idx="4270">
                  <c:v>2.6544613838195801</c:v>
                </c:pt>
                <c:pt idx="4271">
                  <c:v>2.6306149959564209</c:v>
                </c:pt>
                <c:pt idx="4272">
                  <c:v>2.585606575012207</c:v>
                </c:pt>
                <c:pt idx="4273">
                  <c:v>2.5278651714324951</c:v>
                </c:pt>
                <c:pt idx="4274">
                  <c:v>2.4743039608001709</c:v>
                </c:pt>
                <c:pt idx="4275">
                  <c:v>2.4349629878997803</c:v>
                </c:pt>
                <c:pt idx="4276">
                  <c:v>2.3962585926055908</c:v>
                </c:pt>
                <c:pt idx="4277">
                  <c:v>2.36527419090271</c:v>
                </c:pt>
                <c:pt idx="4278">
                  <c:v>2.341998815536499</c:v>
                </c:pt>
                <c:pt idx="4279">
                  <c:v>2.3277604579925537</c:v>
                </c:pt>
                <c:pt idx="4280">
                  <c:v>2.3052732944488525</c:v>
                </c:pt>
                <c:pt idx="4281">
                  <c:v>2.2586417198181152</c:v>
                </c:pt>
                <c:pt idx="4282">
                  <c:v>2.1952929496765137</c:v>
                </c:pt>
                <c:pt idx="4283">
                  <c:v>2.1463263034820557</c:v>
                </c:pt>
                <c:pt idx="4284">
                  <c:v>2.1015782356262207</c:v>
                </c:pt>
                <c:pt idx="4285">
                  <c:v>2.0655663013458252</c:v>
                </c:pt>
                <c:pt idx="4286">
                  <c:v>2.0271310806274414</c:v>
                </c:pt>
                <c:pt idx="4287">
                  <c:v>1.9843610525131226</c:v>
                </c:pt>
                <c:pt idx="4288">
                  <c:v>1.9454808235168457</c:v>
                </c:pt>
                <c:pt idx="4289">
                  <c:v>1.909410834312439</c:v>
                </c:pt>
                <c:pt idx="4290">
                  <c:v>1.8610310554504395</c:v>
                </c:pt>
                <c:pt idx="4291">
                  <c:v>1.7837140560150146</c:v>
                </c:pt>
                <c:pt idx="4292">
                  <c:v>1.660489559173584</c:v>
                </c:pt>
                <c:pt idx="4293">
                  <c:v>1.5293866395950317</c:v>
                </c:pt>
                <c:pt idx="4294">
                  <c:v>1.3946692943572998</c:v>
                </c:pt>
                <c:pt idx="4295">
                  <c:v>1.2633751630783081</c:v>
                </c:pt>
                <c:pt idx="4296">
                  <c:v>1.1543416976928711</c:v>
                </c:pt>
                <c:pt idx="4297">
                  <c:v>1.0726488828659058</c:v>
                </c:pt>
                <c:pt idx="4298">
                  <c:v>1.015831470489502</c:v>
                </c:pt>
                <c:pt idx="4299">
                  <c:v>0.97713726758956909</c:v>
                </c:pt>
                <c:pt idx="4300">
                  <c:v>0.95627731084823608</c:v>
                </c:pt>
                <c:pt idx="4301">
                  <c:v>0.93213218450546265</c:v>
                </c:pt>
                <c:pt idx="4302">
                  <c:v>0.8868829607963562</c:v>
                </c:pt>
                <c:pt idx="4303">
                  <c:v>0.81545841693878174</c:v>
                </c:pt>
                <c:pt idx="4304">
                  <c:v>0.73095124959945679</c:v>
                </c:pt>
                <c:pt idx="4305">
                  <c:v>0.63004350662231445</c:v>
                </c:pt>
                <c:pt idx="4306">
                  <c:v>0.52325129508972168</c:v>
                </c:pt>
                <c:pt idx="4307">
                  <c:v>0.41336521506309509</c:v>
                </c:pt>
                <c:pt idx="4308">
                  <c:v>0.31976896524429321</c:v>
                </c:pt>
                <c:pt idx="4309">
                  <c:v>0.26369199156761169</c:v>
                </c:pt>
                <c:pt idx="4310">
                  <c:v>0.24730265140533447</c:v>
                </c:pt>
                <c:pt idx="4311">
                  <c:v>0.27339881658554077</c:v>
                </c:pt>
                <c:pt idx="4312">
                  <c:v>0.32648414373397827</c:v>
                </c:pt>
                <c:pt idx="4313">
                  <c:v>0.40924146771430969</c:v>
                </c:pt>
                <c:pt idx="4314">
                  <c:v>0.46898230910301208</c:v>
                </c:pt>
                <c:pt idx="4315">
                  <c:v>0.47737360000610352</c:v>
                </c:pt>
                <c:pt idx="4316">
                  <c:v>0.45891070365905762</c:v>
                </c:pt>
                <c:pt idx="4317">
                  <c:v>0.43739178776741028</c:v>
                </c:pt>
                <c:pt idx="4318">
                  <c:v>0.42145010828971863</c:v>
                </c:pt>
                <c:pt idx="4319">
                  <c:v>0.41086477041244507</c:v>
                </c:pt>
                <c:pt idx="4320">
                  <c:v>0.39870131015777588</c:v>
                </c:pt>
                <c:pt idx="4321">
                  <c:v>0.38532251119613647</c:v>
                </c:pt>
                <c:pt idx="4322">
                  <c:v>0.36517781019210815</c:v>
                </c:pt>
                <c:pt idx="4323">
                  <c:v>0.3356938362121582</c:v>
                </c:pt>
                <c:pt idx="4324">
                  <c:v>0.27245974540710449</c:v>
                </c:pt>
                <c:pt idx="4325">
                  <c:v>0.18986214697360992</c:v>
                </c:pt>
                <c:pt idx="4326">
                  <c:v>9.6522621810436249E-2</c:v>
                </c:pt>
                <c:pt idx="4327">
                  <c:v>2.17086561024189E-2</c:v>
                </c:pt>
                <c:pt idx="4328">
                  <c:v>-1.7522368580102921E-2</c:v>
                </c:pt>
                <c:pt idx="4329">
                  <c:v>-1.5590999275445938E-2</c:v>
                </c:pt>
                <c:pt idx="4330">
                  <c:v>2.0659416913986206E-2</c:v>
                </c:pt>
                <c:pt idx="4331">
                  <c:v>0.10037126392126083</c:v>
                </c:pt>
                <c:pt idx="4332">
                  <c:v>0.19496196508407593</c:v>
                </c:pt>
                <c:pt idx="4333">
                  <c:v>0.2926030158996582</c:v>
                </c:pt>
                <c:pt idx="4334">
                  <c:v>0.3620489239692688</c:v>
                </c:pt>
                <c:pt idx="4335">
                  <c:v>0.40309703350067139</c:v>
                </c:pt>
                <c:pt idx="4336">
                  <c:v>0.42149442434310913</c:v>
                </c:pt>
                <c:pt idx="4337">
                  <c:v>0.42214694619178772</c:v>
                </c:pt>
                <c:pt idx="4338">
                  <c:v>0.41012009978294373</c:v>
                </c:pt>
                <c:pt idx="4339">
                  <c:v>0.39020857214927673</c:v>
                </c:pt>
                <c:pt idx="4340">
                  <c:v>0.35851109027862549</c:v>
                </c:pt>
                <c:pt idx="4341">
                  <c:v>0.31163811683654785</c:v>
                </c:pt>
                <c:pt idx="4342">
                  <c:v>0.25524407625198364</c:v>
                </c:pt>
                <c:pt idx="4343">
                  <c:v>0.20159734785556793</c:v>
                </c:pt>
                <c:pt idx="4344">
                  <c:v>0.16439405083656311</c:v>
                </c:pt>
                <c:pt idx="4345">
                  <c:v>0.13311012089252472</c:v>
                </c:pt>
                <c:pt idx="4346">
                  <c:v>0.11301445215940475</c:v>
                </c:pt>
                <c:pt idx="4347">
                  <c:v>0.10525055974721909</c:v>
                </c:pt>
                <c:pt idx="4348">
                  <c:v>0.10177886486053467</c:v>
                </c:pt>
                <c:pt idx="4349">
                  <c:v>9.6461065113544464E-2</c:v>
                </c:pt>
                <c:pt idx="4350">
                  <c:v>9.2416979372501373E-2</c:v>
                </c:pt>
                <c:pt idx="4351">
                  <c:v>0.10066745430231094</c:v>
                </c:pt>
                <c:pt idx="4352">
                  <c:v>0.13727873563766479</c:v>
                </c:pt>
                <c:pt idx="4353">
                  <c:v>0.19809713959693909</c:v>
                </c:pt>
                <c:pt idx="4354">
                  <c:v>0.25971871614456177</c:v>
                </c:pt>
                <c:pt idx="4355">
                  <c:v>0.32517907023429871</c:v>
                </c:pt>
                <c:pt idx="4356">
                  <c:v>0.37801083922386169</c:v>
                </c:pt>
                <c:pt idx="4357">
                  <c:v>0.39552780985832214</c:v>
                </c:pt>
                <c:pt idx="4358">
                  <c:v>0.36069658398628235</c:v>
                </c:pt>
                <c:pt idx="4359">
                  <c:v>0.27739578485488892</c:v>
                </c:pt>
                <c:pt idx="4360">
                  <c:v>0.17275966703891754</c:v>
                </c:pt>
                <c:pt idx="4361">
                  <c:v>7.7756434679031372E-2</c:v>
                </c:pt>
                <c:pt idx="4362">
                  <c:v>2.0684361457824707E-2</c:v>
                </c:pt>
                <c:pt idx="4363">
                  <c:v>6.0005406849086285E-3</c:v>
                </c:pt>
                <c:pt idx="4364">
                  <c:v>2.2223185747861862E-2</c:v>
                </c:pt>
                <c:pt idx="4365">
                  <c:v>9.4122044742107391E-2</c:v>
                </c:pt>
                <c:pt idx="4366">
                  <c:v>0.19311760365962982</c:v>
                </c:pt>
                <c:pt idx="4367">
                  <c:v>0.29996305704116821</c:v>
                </c:pt>
                <c:pt idx="4368">
                  <c:v>0.37901926040649414</c:v>
                </c:pt>
                <c:pt idx="4369">
                  <c:v>0.40671250224113464</c:v>
                </c:pt>
                <c:pt idx="4370">
                  <c:v>0.38942191004753113</c:v>
                </c:pt>
                <c:pt idx="4371">
                  <c:v>0.33705064654350281</c:v>
                </c:pt>
                <c:pt idx="4372">
                  <c:v>0.24969418346881866</c:v>
                </c:pt>
                <c:pt idx="4373">
                  <c:v>0.13189157843589783</c:v>
                </c:pt>
                <c:pt idx="4374">
                  <c:v>-1.2448291294276714E-2</c:v>
                </c:pt>
                <c:pt idx="4375">
                  <c:v>-0.17088238894939423</c:v>
                </c:pt>
                <c:pt idx="4376">
                  <c:v>-0.31654691696166992</c:v>
                </c:pt>
                <c:pt idx="4377">
                  <c:v>-0.41908678412437439</c:v>
                </c:pt>
                <c:pt idx="4378">
                  <c:v>-0.4689459502696991</c:v>
                </c:pt>
                <c:pt idx="4379">
                  <c:v>-0.45663699507713318</c:v>
                </c:pt>
                <c:pt idx="4380">
                  <c:v>-0.39631852507591248</c:v>
                </c:pt>
                <c:pt idx="4381">
                  <c:v>-0.31544014811515808</c:v>
                </c:pt>
                <c:pt idx="4382">
                  <c:v>-0.24224318563938141</c:v>
                </c:pt>
                <c:pt idx="4383">
                  <c:v>-0.17479649186134338</c:v>
                </c:pt>
                <c:pt idx="4384">
                  <c:v>-0.1132361963391304</c:v>
                </c:pt>
                <c:pt idx="4385">
                  <c:v>-5.7627953588962555E-2</c:v>
                </c:pt>
                <c:pt idx="4386">
                  <c:v>-2.0986054092645645E-2</c:v>
                </c:pt>
                <c:pt idx="4387">
                  <c:v>-1.4064689166843891E-3</c:v>
                </c:pt>
                <c:pt idx="4388">
                  <c:v>5.7359132915735245E-4</c:v>
                </c:pt>
                <c:pt idx="4389">
                  <c:v>-1.0150138288736343E-2</c:v>
                </c:pt>
                <c:pt idx="4390">
                  <c:v>-3.2705515623092651E-2</c:v>
                </c:pt>
                <c:pt idx="4391">
                  <c:v>-5.9504590928554535E-2</c:v>
                </c:pt>
                <c:pt idx="4392">
                  <c:v>-7.482176274061203E-2</c:v>
                </c:pt>
                <c:pt idx="4393">
                  <c:v>-5.5107384920120239E-2</c:v>
                </c:pt>
                <c:pt idx="4394">
                  <c:v>-7.2360038757324219E-5</c:v>
                </c:pt>
                <c:pt idx="4395">
                  <c:v>6.5828315913677216E-2</c:v>
                </c:pt>
                <c:pt idx="4396">
                  <c:v>0.13645933568477631</c:v>
                </c:pt>
                <c:pt idx="4397">
                  <c:v>0.18761299550533295</c:v>
                </c:pt>
                <c:pt idx="4398">
                  <c:v>0.21354179084300995</c:v>
                </c:pt>
                <c:pt idx="4399">
                  <c:v>0.22069856524467468</c:v>
                </c:pt>
                <c:pt idx="4400">
                  <c:v>0.19642038643360138</c:v>
                </c:pt>
                <c:pt idx="4401">
                  <c:v>0.13267773389816284</c:v>
                </c:pt>
                <c:pt idx="4402">
                  <c:v>4.741504043340683E-2</c:v>
                </c:pt>
                <c:pt idx="4403">
                  <c:v>-3.9211772382259369E-2</c:v>
                </c:pt>
                <c:pt idx="4404">
                  <c:v>-0.10966543853282928</c:v>
                </c:pt>
                <c:pt idx="4405">
                  <c:v>-0.16618017852306366</c:v>
                </c:pt>
                <c:pt idx="4406">
                  <c:v>-0.20738513767719269</c:v>
                </c:pt>
                <c:pt idx="4407">
                  <c:v>-0.21973688900470734</c:v>
                </c:pt>
                <c:pt idx="4408">
                  <c:v>-0.19767472147941589</c:v>
                </c:pt>
                <c:pt idx="4409">
                  <c:v>-0.14358948171138763</c:v>
                </c:pt>
                <c:pt idx="4410">
                  <c:v>-7.7656812965869904E-2</c:v>
                </c:pt>
                <c:pt idx="4411">
                  <c:v>-1.7518505454063416E-2</c:v>
                </c:pt>
                <c:pt idx="4412">
                  <c:v>2.9882296919822693E-2</c:v>
                </c:pt>
                <c:pt idx="4413">
                  <c:v>6.9982901215553284E-2</c:v>
                </c:pt>
                <c:pt idx="4414">
                  <c:v>9.2960387468338013E-2</c:v>
                </c:pt>
                <c:pt idx="4415">
                  <c:v>8.079182356595993E-2</c:v>
                </c:pt>
                <c:pt idx="4416">
                  <c:v>2.6597287505865097E-2</c:v>
                </c:pt>
                <c:pt idx="4417">
                  <c:v>-8.8790066540241241E-2</c:v>
                </c:pt>
                <c:pt idx="4418">
                  <c:v>-0.26133361458778381</c:v>
                </c:pt>
                <c:pt idx="4419">
                  <c:v>-0.44925624132156372</c:v>
                </c:pt>
                <c:pt idx="4420">
                  <c:v>-0.6096336841583252</c:v>
                </c:pt>
                <c:pt idx="4421">
                  <c:v>-0.69723731279373169</c:v>
                </c:pt>
                <c:pt idx="4422">
                  <c:v>-0.69920808076858521</c:v>
                </c:pt>
                <c:pt idx="4423">
                  <c:v>-0.62745451927185059</c:v>
                </c:pt>
                <c:pt idx="4424">
                  <c:v>-0.5137750506401062</c:v>
                </c:pt>
                <c:pt idx="4425">
                  <c:v>-0.38131430745124817</c:v>
                </c:pt>
                <c:pt idx="4426">
                  <c:v>-0.25732630491256714</c:v>
                </c:pt>
                <c:pt idx="4427">
                  <c:v>-0.1600741446018219</c:v>
                </c:pt>
                <c:pt idx="4428">
                  <c:v>-0.10170058906078339</c:v>
                </c:pt>
                <c:pt idx="4429">
                  <c:v>-9.2022746801376343E-2</c:v>
                </c:pt>
                <c:pt idx="4430">
                  <c:v>-0.10728105902671814</c:v>
                </c:pt>
                <c:pt idx="4431">
                  <c:v>-0.13917630910873413</c:v>
                </c:pt>
                <c:pt idx="4432">
                  <c:v>-0.179197758436203</c:v>
                </c:pt>
                <c:pt idx="4433">
                  <c:v>-0.19711840152740479</c:v>
                </c:pt>
                <c:pt idx="4434">
                  <c:v>-0.19036543369293213</c:v>
                </c:pt>
                <c:pt idx="4435">
                  <c:v>-0.16161185503005981</c:v>
                </c:pt>
                <c:pt idx="4436">
                  <c:v>-0.12398858368396759</c:v>
                </c:pt>
                <c:pt idx="4437">
                  <c:v>-9.5018647611141205E-2</c:v>
                </c:pt>
                <c:pt idx="4438">
                  <c:v>-0.10413544625043869</c:v>
                </c:pt>
                <c:pt idx="4439">
                  <c:v>-0.12453097105026245</c:v>
                </c:pt>
                <c:pt idx="4440">
                  <c:v>-0.16035501658916473</c:v>
                </c:pt>
                <c:pt idx="4441">
                  <c:v>-0.18651889264583588</c:v>
                </c:pt>
                <c:pt idx="4442">
                  <c:v>-0.19869059324264526</c:v>
                </c:pt>
                <c:pt idx="4443">
                  <c:v>-0.18352814018726349</c:v>
                </c:pt>
                <c:pt idx="4444">
                  <c:v>-0.15060640871524811</c:v>
                </c:pt>
                <c:pt idx="4445">
                  <c:v>-9.9720805883407593E-2</c:v>
                </c:pt>
                <c:pt idx="4446">
                  <c:v>-2.8313741087913513E-2</c:v>
                </c:pt>
                <c:pt idx="4447">
                  <c:v>4.9774337559938431E-2</c:v>
                </c:pt>
                <c:pt idx="4448">
                  <c:v>0.1183352917432785</c:v>
                </c:pt>
                <c:pt idx="4449">
                  <c:v>0.16699621081352234</c:v>
                </c:pt>
                <c:pt idx="4450">
                  <c:v>0.19368001818656921</c:v>
                </c:pt>
                <c:pt idx="4451">
                  <c:v>0.2088765949010849</c:v>
                </c:pt>
                <c:pt idx="4452">
                  <c:v>0.2171425074338913</c:v>
                </c:pt>
                <c:pt idx="4453">
                  <c:v>0.21167916059494019</c:v>
                </c:pt>
                <c:pt idx="4454">
                  <c:v>0.2063182145357132</c:v>
                </c:pt>
                <c:pt idx="4455">
                  <c:v>0.19501854479312897</c:v>
                </c:pt>
                <c:pt idx="4456">
                  <c:v>0.18050937354564667</c:v>
                </c:pt>
                <c:pt idx="4457">
                  <c:v>0.16000509262084961</c:v>
                </c:pt>
                <c:pt idx="4458">
                  <c:v>0.15011970698833466</c:v>
                </c:pt>
                <c:pt idx="4459">
                  <c:v>0.16662028431892395</c:v>
                </c:pt>
                <c:pt idx="4460">
                  <c:v>0.2058292031288147</c:v>
                </c:pt>
                <c:pt idx="4461">
                  <c:v>0.27454265952110291</c:v>
                </c:pt>
                <c:pt idx="4462">
                  <c:v>0.33191859722137451</c:v>
                </c:pt>
                <c:pt idx="4463">
                  <c:v>0.35620954632759094</c:v>
                </c:pt>
                <c:pt idx="4464">
                  <c:v>0.33980926871299744</c:v>
                </c:pt>
                <c:pt idx="4465">
                  <c:v>0.30618113279342651</c:v>
                </c:pt>
                <c:pt idx="4466">
                  <c:v>0.29857087135314941</c:v>
                </c:pt>
                <c:pt idx="4467">
                  <c:v>0.33618509769439697</c:v>
                </c:pt>
                <c:pt idx="4468">
                  <c:v>0.39768946170806885</c:v>
                </c:pt>
                <c:pt idx="4469">
                  <c:v>0.45246708393096924</c:v>
                </c:pt>
                <c:pt idx="4470">
                  <c:v>0.49224326014518738</c:v>
                </c:pt>
                <c:pt idx="4471">
                  <c:v>0.46345949172973633</c:v>
                </c:pt>
                <c:pt idx="4472">
                  <c:v>0.33036774396896362</c:v>
                </c:pt>
                <c:pt idx="4473">
                  <c:v>0.10634274035692215</c:v>
                </c:pt>
                <c:pt idx="4474">
                  <c:v>-0.18284539878368378</c:v>
                </c:pt>
                <c:pt idx="4475">
                  <c:v>-0.45640745759010315</c:v>
                </c:pt>
                <c:pt idx="4476">
                  <c:v>-0.64255684614181519</c:v>
                </c:pt>
                <c:pt idx="4477">
                  <c:v>-0.70011383295059204</c:v>
                </c:pt>
                <c:pt idx="4478">
                  <c:v>-0.64610940217971802</c:v>
                </c:pt>
                <c:pt idx="4479">
                  <c:v>-0.48481765389442444</c:v>
                </c:pt>
                <c:pt idx="4480">
                  <c:v>-0.24788926541805267</c:v>
                </c:pt>
                <c:pt idx="4481">
                  <c:v>2.5745853781700134E-2</c:v>
                </c:pt>
                <c:pt idx="4482">
                  <c:v>0.25876873731613159</c:v>
                </c:pt>
                <c:pt idx="4483">
                  <c:v>0.41105377674102783</c:v>
                </c:pt>
                <c:pt idx="4484">
                  <c:v>0.45849665999412537</c:v>
                </c:pt>
                <c:pt idx="4485">
                  <c:v>0.40761318802833557</c:v>
                </c:pt>
                <c:pt idx="4486">
                  <c:v>0.27026838064193726</c:v>
                </c:pt>
                <c:pt idx="4487">
                  <c:v>0.10330642759799957</c:v>
                </c:pt>
                <c:pt idx="4488">
                  <c:v>-4.9464739859104156E-2</c:v>
                </c:pt>
                <c:pt idx="4489">
                  <c:v>-0.16863273084163666</c:v>
                </c:pt>
                <c:pt idx="4490">
                  <c:v>-0.23676759004592896</c:v>
                </c:pt>
                <c:pt idx="4491">
                  <c:v>-0.25780254602432251</c:v>
                </c:pt>
                <c:pt idx="4492">
                  <c:v>-0.239235520362854</c:v>
                </c:pt>
                <c:pt idx="4493">
                  <c:v>-0.18530508875846863</c:v>
                </c:pt>
                <c:pt idx="4494">
                  <c:v>-0.13093212246894836</c:v>
                </c:pt>
                <c:pt idx="4495">
                  <c:v>-7.9990655183792114E-2</c:v>
                </c:pt>
                <c:pt idx="4496">
                  <c:v>-4.1322082281112671E-2</c:v>
                </c:pt>
                <c:pt idx="4497">
                  <c:v>-1.5026452019810677E-2</c:v>
                </c:pt>
                <c:pt idx="4498">
                  <c:v>-4.9624498933553696E-4</c:v>
                </c:pt>
                <c:pt idx="4499">
                  <c:v>1.0100604966282845E-2</c:v>
                </c:pt>
                <c:pt idx="4500">
                  <c:v>2.3884594440460205E-2</c:v>
                </c:pt>
                <c:pt idx="4501">
                  <c:v>3.3494032919406891E-2</c:v>
                </c:pt>
                <c:pt idx="4502">
                  <c:v>3.6697816103696823E-2</c:v>
                </c:pt>
                <c:pt idx="4503">
                  <c:v>2.9747497290372849E-2</c:v>
                </c:pt>
                <c:pt idx="4504">
                  <c:v>1.2947479262948036E-2</c:v>
                </c:pt>
                <c:pt idx="4505">
                  <c:v>-8.3151534199714661E-3</c:v>
                </c:pt>
                <c:pt idx="4506">
                  <c:v>-4.2948231101036072E-2</c:v>
                </c:pt>
                <c:pt idx="4507">
                  <c:v>-8.9954882860183716E-2</c:v>
                </c:pt>
                <c:pt idx="4508">
                  <c:v>-0.14530469477176666</c:v>
                </c:pt>
                <c:pt idx="4509">
                  <c:v>-0.20909743010997772</c:v>
                </c:pt>
                <c:pt idx="4510">
                  <c:v>-0.25941389799118042</c:v>
                </c:pt>
                <c:pt idx="4511">
                  <c:v>-0.28348422050476074</c:v>
                </c:pt>
                <c:pt idx="4512">
                  <c:v>-0.28439849615097046</c:v>
                </c:pt>
                <c:pt idx="4513">
                  <c:v>-0.28590691089630127</c:v>
                </c:pt>
                <c:pt idx="4514">
                  <c:v>-0.2946399450302124</c:v>
                </c:pt>
                <c:pt idx="4515">
                  <c:v>-0.32237473130226135</c:v>
                </c:pt>
                <c:pt idx="4516">
                  <c:v>-0.35933166742324829</c:v>
                </c:pt>
                <c:pt idx="4517">
                  <c:v>-0.39967399835586548</c:v>
                </c:pt>
                <c:pt idx="4518">
                  <c:v>-0.44203343987464905</c:v>
                </c:pt>
                <c:pt idx="4519">
                  <c:v>-0.49048024415969849</c:v>
                </c:pt>
                <c:pt idx="4520">
                  <c:v>-0.50582641363143921</c:v>
                </c:pt>
                <c:pt idx="4521">
                  <c:v>-0.48870992660522461</c:v>
                </c:pt>
                <c:pt idx="4522">
                  <c:v>-0.43630370497703552</c:v>
                </c:pt>
                <c:pt idx="4523">
                  <c:v>-0.36341497302055359</c:v>
                </c:pt>
                <c:pt idx="4524">
                  <c:v>-0.292061448097229</c:v>
                </c:pt>
                <c:pt idx="4525">
                  <c:v>-0.23239573836326599</c:v>
                </c:pt>
                <c:pt idx="4526">
                  <c:v>-0.20660355687141418</c:v>
                </c:pt>
                <c:pt idx="4527">
                  <c:v>-0.19875378906726837</c:v>
                </c:pt>
                <c:pt idx="4528">
                  <c:v>-0.17556165158748627</c:v>
                </c:pt>
                <c:pt idx="4529">
                  <c:v>-0.11904652416706085</c:v>
                </c:pt>
                <c:pt idx="4530">
                  <c:v>-3.4369189292192459E-2</c:v>
                </c:pt>
                <c:pt idx="4531">
                  <c:v>4.323907196521759E-2</c:v>
                </c:pt>
                <c:pt idx="4532">
                  <c:v>0.10561190545558929</c:v>
                </c:pt>
                <c:pt idx="4533">
                  <c:v>0.14933671057224274</c:v>
                </c:pt>
                <c:pt idx="4534">
                  <c:v>0.14817877113819122</c:v>
                </c:pt>
                <c:pt idx="4535">
                  <c:v>8.5712984204292297E-2</c:v>
                </c:pt>
                <c:pt idx="4536">
                  <c:v>-2.8132356703281403E-2</c:v>
                </c:pt>
                <c:pt idx="4537">
                  <c:v>-0.1545892059803009</c:v>
                </c:pt>
                <c:pt idx="4538">
                  <c:v>-0.25392511487007141</c:v>
                </c:pt>
                <c:pt idx="4539">
                  <c:v>-0.3101716935634613</c:v>
                </c:pt>
                <c:pt idx="4540">
                  <c:v>-0.31740111112594604</c:v>
                </c:pt>
                <c:pt idx="4541">
                  <c:v>-0.27914196252822876</c:v>
                </c:pt>
                <c:pt idx="4542">
                  <c:v>-0.21184651553630829</c:v>
                </c:pt>
                <c:pt idx="4543">
                  <c:v>-0.13540589809417725</c:v>
                </c:pt>
                <c:pt idx="4544">
                  <c:v>-7.1335308253765106E-2</c:v>
                </c:pt>
                <c:pt idx="4545">
                  <c:v>-2.8161851689219475E-2</c:v>
                </c:pt>
                <c:pt idx="4546">
                  <c:v>-8.1529896706342697E-3</c:v>
                </c:pt>
                <c:pt idx="4547">
                  <c:v>-2.5641055777668953E-2</c:v>
                </c:pt>
                <c:pt idx="4548">
                  <c:v>-6.660153716802597E-2</c:v>
                </c:pt>
                <c:pt idx="4549">
                  <c:v>-0.11244452744722366</c:v>
                </c:pt>
                <c:pt idx="4550">
                  <c:v>-0.15890337526798248</c:v>
                </c:pt>
                <c:pt idx="4551">
                  <c:v>-0.18909274041652679</c:v>
                </c:pt>
                <c:pt idx="4552">
                  <c:v>-0.19351385533809662</c:v>
                </c:pt>
                <c:pt idx="4553">
                  <c:v>-0.16197596490383148</c:v>
                </c:pt>
                <c:pt idx="4554">
                  <c:v>-0.10767944157123566</c:v>
                </c:pt>
                <c:pt idx="4555">
                  <c:v>-3.2518845051527023E-2</c:v>
                </c:pt>
                <c:pt idx="4556">
                  <c:v>3.880087286233902E-2</c:v>
                </c:pt>
                <c:pt idx="4557">
                  <c:v>8.6412087082862854E-2</c:v>
                </c:pt>
                <c:pt idx="4558">
                  <c:v>9.9217362701892853E-2</c:v>
                </c:pt>
                <c:pt idx="4559">
                  <c:v>8.0305926501750946E-2</c:v>
                </c:pt>
                <c:pt idx="4560">
                  <c:v>3.1634524464607239E-2</c:v>
                </c:pt>
                <c:pt idx="4561">
                  <c:v>-1.7200985923409462E-2</c:v>
                </c:pt>
                <c:pt idx="4562">
                  <c:v>-6.6000483930110931E-2</c:v>
                </c:pt>
                <c:pt idx="4563">
                  <c:v>-0.10477875173091888</c:v>
                </c:pt>
                <c:pt idx="4564">
                  <c:v>-0.13849356770515442</c:v>
                </c:pt>
                <c:pt idx="4565">
                  <c:v>-0.14961650967597961</c:v>
                </c:pt>
                <c:pt idx="4566">
                  <c:v>-0.14022247493267059</c:v>
                </c:pt>
                <c:pt idx="4567">
                  <c:v>-0.11416908353567123</c:v>
                </c:pt>
                <c:pt idx="4568">
                  <c:v>-8.3561904728412628E-2</c:v>
                </c:pt>
                <c:pt idx="4569">
                  <c:v>-5.7363055646419525E-2</c:v>
                </c:pt>
                <c:pt idx="4570">
                  <c:v>-3.6423154175281525E-2</c:v>
                </c:pt>
                <c:pt idx="4571">
                  <c:v>-2.4952832609415054E-2</c:v>
                </c:pt>
                <c:pt idx="4572">
                  <c:v>-1.258697547018528E-2</c:v>
                </c:pt>
                <c:pt idx="4573">
                  <c:v>-2.0465316250920296E-2</c:v>
                </c:pt>
                <c:pt idx="4574">
                  <c:v>-3.4234125167131424E-2</c:v>
                </c:pt>
                <c:pt idx="4575">
                  <c:v>-4.2628053575754166E-2</c:v>
                </c:pt>
                <c:pt idx="4576">
                  <c:v>-5.1784534007310867E-2</c:v>
                </c:pt>
                <c:pt idx="4577">
                  <c:v>-5.6235004216432571E-2</c:v>
                </c:pt>
                <c:pt idx="4578">
                  <c:v>-5.1895648241043091E-2</c:v>
                </c:pt>
                <c:pt idx="4579">
                  <c:v>-3.4867774695158005E-2</c:v>
                </c:pt>
                <c:pt idx="4580">
                  <c:v>-1.9470445811748505E-2</c:v>
                </c:pt>
                <c:pt idx="4581">
                  <c:v>-3.1342063099145889E-2</c:v>
                </c:pt>
                <c:pt idx="4582">
                  <c:v>-2.8716454282402992E-2</c:v>
                </c:pt>
                <c:pt idx="4583">
                  <c:v>-1.1633340269327164E-2</c:v>
                </c:pt>
                <c:pt idx="4584">
                  <c:v>1.3114349916577339E-2</c:v>
                </c:pt>
                <c:pt idx="4585">
                  <c:v>3.218875452876091E-2</c:v>
                </c:pt>
                <c:pt idx="4586">
                  <c:v>4.6534404158592224E-2</c:v>
                </c:pt>
                <c:pt idx="4587">
                  <c:v>6.8813703954219818E-2</c:v>
                </c:pt>
                <c:pt idx="4588">
                  <c:v>7.9764090478420258E-2</c:v>
                </c:pt>
                <c:pt idx="4589">
                  <c:v>7.6193876564502716E-2</c:v>
                </c:pt>
                <c:pt idx="4590">
                  <c:v>4.4964578002691269E-2</c:v>
                </c:pt>
                <c:pt idx="4591">
                  <c:v>-3.8165627047419548E-3</c:v>
                </c:pt>
                <c:pt idx="4592">
                  <c:v>-6.0055866837501526E-2</c:v>
                </c:pt>
                <c:pt idx="4593">
                  <c:v>-0.10669161379337311</c:v>
                </c:pt>
                <c:pt idx="4594">
                  <c:v>-0.13322548568248749</c:v>
                </c:pt>
                <c:pt idx="4595">
                  <c:v>-0.12909747660160065</c:v>
                </c:pt>
                <c:pt idx="4596">
                  <c:v>-0.10472368448972702</c:v>
                </c:pt>
                <c:pt idx="4597">
                  <c:v>-6.8241603672504425E-2</c:v>
                </c:pt>
                <c:pt idx="4598">
                  <c:v>-2.4474415928125381E-2</c:v>
                </c:pt>
                <c:pt idx="4599">
                  <c:v>2.31049545109272E-2</c:v>
                </c:pt>
                <c:pt idx="4600">
                  <c:v>5.8129247277975082E-2</c:v>
                </c:pt>
                <c:pt idx="4601">
                  <c:v>7.3127247393131256E-2</c:v>
                </c:pt>
                <c:pt idx="4602">
                  <c:v>6.8658463656902313E-2</c:v>
                </c:pt>
                <c:pt idx="4603">
                  <c:v>5.282263457775116E-2</c:v>
                </c:pt>
                <c:pt idx="4604">
                  <c:v>4.6513073146343231E-2</c:v>
                </c:pt>
                <c:pt idx="4605">
                  <c:v>4.9493417143821716E-2</c:v>
                </c:pt>
                <c:pt idx="4606">
                  <c:v>7.1163177490234375E-2</c:v>
                </c:pt>
                <c:pt idx="4607">
                  <c:v>9.8364725708961487E-2</c:v>
                </c:pt>
                <c:pt idx="4608">
                  <c:v>0.14568164944648743</c:v>
                </c:pt>
                <c:pt idx="4609">
                  <c:v>0.21492312848567963</c:v>
                </c:pt>
                <c:pt idx="4610">
                  <c:v>0.2740788459777832</c:v>
                </c:pt>
                <c:pt idx="4611">
                  <c:v>0.32689970731735229</c:v>
                </c:pt>
                <c:pt idx="4612">
                  <c:v>0.36305958032608032</c:v>
                </c:pt>
                <c:pt idx="4613">
                  <c:v>0.38916406035423279</c:v>
                </c:pt>
                <c:pt idx="4614">
                  <c:v>0.39712637662887573</c:v>
                </c:pt>
                <c:pt idx="4615">
                  <c:v>0.40249192714691162</c:v>
                </c:pt>
                <c:pt idx="4616">
                  <c:v>0.38325855135917664</c:v>
                </c:pt>
                <c:pt idx="4617">
                  <c:v>0.3397725522518158</c:v>
                </c:pt>
                <c:pt idx="4618">
                  <c:v>0.29165270924568176</c:v>
                </c:pt>
                <c:pt idx="4619">
                  <c:v>0.26637318730354309</c:v>
                </c:pt>
                <c:pt idx="4620">
                  <c:v>0.25509947538375854</c:v>
                </c:pt>
                <c:pt idx="4621">
                  <c:v>0.24680395424365997</c:v>
                </c:pt>
                <c:pt idx="4622">
                  <c:v>0.24970574676990509</c:v>
                </c:pt>
                <c:pt idx="4623">
                  <c:v>0.25529977679252625</c:v>
                </c:pt>
                <c:pt idx="4624">
                  <c:v>0.27358931303024292</c:v>
                </c:pt>
                <c:pt idx="4625">
                  <c:v>0.30254623293876648</c:v>
                </c:pt>
                <c:pt idx="4626">
                  <c:v>0.32251620292663574</c:v>
                </c:pt>
                <c:pt idx="4627">
                  <c:v>0.33631542325019836</c:v>
                </c:pt>
                <c:pt idx="4628">
                  <c:v>0.34161269664764404</c:v>
                </c:pt>
                <c:pt idx="4629">
                  <c:v>0.34323745965957642</c:v>
                </c:pt>
                <c:pt idx="4630">
                  <c:v>0.34508010745048523</c:v>
                </c:pt>
                <c:pt idx="4631">
                  <c:v>0.34865599870681763</c:v>
                </c:pt>
                <c:pt idx="4632">
                  <c:v>0.34782108664512634</c:v>
                </c:pt>
                <c:pt idx="4633">
                  <c:v>0.34109869599342346</c:v>
                </c:pt>
                <c:pt idx="4634">
                  <c:v>0.34180256724357605</c:v>
                </c:pt>
                <c:pt idx="4635">
                  <c:v>0.34120079874992371</c:v>
                </c:pt>
                <c:pt idx="4636">
                  <c:v>0.347898930311203</c:v>
                </c:pt>
                <c:pt idx="4637">
                  <c:v>0.37534394860267639</c:v>
                </c:pt>
                <c:pt idx="4638">
                  <c:v>0.39349845051765442</c:v>
                </c:pt>
                <c:pt idx="4639">
                  <c:v>0.39051875472068787</c:v>
                </c:pt>
                <c:pt idx="4640">
                  <c:v>0.36907443404197693</c:v>
                </c:pt>
                <c:pt idx="4641">
                  <c:v>0.33752384781837463</c:v>
                </c:pt>
                <c:pt idx="4642">
                  <c:v>0.30909621715545654</c:v>
                </c:pt>
                <c:pt idx="4643">
                  <c:v>0.30041724443435669</c:v>
                </c:pt>
                <c:pt idx="4644">
                  <c:v>0.2972603440284729</c:v>
                </c:pt>
                <c:pt idx="4645">
                  <c:v>0.3235531747341156</c:v>
                </c:pt>
                <c:pt idx="4646">
                  <c:v>0.35711008310317993</c:v>
                </c:pt>
                <c:pt idx="4647">
                  <c:v>0.39035990834236145</c:v>
                </c:pt>
                <c:pt idx="4648">
                  <c:v>0.39934408664703369</c:v>
                </c:pt>
                <c:pt idx="4649">
                  <c:v>0.39243292808532715</c:v>
                </c:pt>
                <c:pt idx="4650">
                  <c:v>0.37600710988044739</c:v>
                </c:pt>
                <c:pt idx="4651">
                  <c:v>0.37361374497413635</c:v>
                </c:pt>
                <c:pt idx="4652">
                  <c:v>0.38644221425056458</c:v>
                </c:pt>
                <c:pt idx="4653">
                  <c:v>0.42371860146522522</c:v>
                </c:pt>
                <c:pt idx="4654">
                  <c:v>0.47433304786682129</c:v>
                </c:pt>
                <c:pt idx="4655">
                  <c:v>0.52578878402709961</c:v>
                </c:pt>
                <c:pt idx="4656">
                  <c:v>0.57972502708435059</c:v>
                </c:pt>
                <c:pt idx="4657">
                  <c:v>0.63258165121078491</c:v>
                </c:pt>
                <c:pt idx="4658">
                  <c:v>0.67044144868850708</c:v>
                </c:pt>
                <c:pt idx="4659">
                  <c:v>0.700001060962677</c:v>
                </c:pt>
                <c:pt idx="4660">
                  <c:v>0.72039449214935303</c:v>
                </c:pt>
                <c:pt idx="4661">
                  <c:v>0.72089266777038574</c:v>
                </c:pt>
                <c:pt idx="4662">
                  <c:v>0.7067376971244812</c:v>
                </c:pt>
                <c:pt idx="4663">
                  <c:v>0.70412319898605347</c:v>
                </c:pt>
                <c:pt idx="4664">
                  <c:v>0.69775420427322388</c:v>
                </c:pt>
                <c:pt idx="4665">
                  <c:v>0.67956942319869995</c:v>
                </c:pt>
                <c:pt idx="4666">
                  <c:v>0.65421319007873535</c:v>
                </c:pt>
                <c:pt idx="4667">
                  <c:v>0.61096048355102539</c:v>
                </c:pt>
                <c:pt idx="4668">
                  <c:v>0.54870587587356567</c:v>
                </c:pt>
                <c:pt idx="4669">
                  <c:v>0.48133003711700439</c:v>
                </c:pt>
                <c:pt idx="4670">
                  <c:v>0.40430235862731934</c:v>
                </c:pt>
                <c:pt idx="4671">
                  <c:v>0.33991667628288269</c:v>
                </c:pt>
                <c:pt idx="4672">
                  <c:v>0.30254507064819336</c:v>
                </c:pt>
                <c:pt idx="4673">
                  <c:v>0.29554679989814758</c:v>
                </c:pt>
                <c:pt idx="4674">
                  <c:v>0.32348573207855225</c:v>
                </c:pt>
                <c:pt idx="4675">
                  <c:v>0.38695073127746582</c:v>
                </c:pt>
                <c:pt idx="4676">
                  <c:v>0.45131745934486389</c:v>
                </c:pt>
                <c:pt idx="4677">
                  <c:v>0.50645250082015991</c:v>
                </c:pt>
                <c:pt idx="4678">
                  <c:v>0.51928174495697021</c:v>
                </c:pt>
                <c:pt idx="4679">
                  <c:v>0.49516934156417847</c:v>
                </c:pt>
                <c:pt idx="4680">
                  <c:v>0.42360168695449829</c:v>
                </c:pt>
                <c:pt idx="4681">
                  <c:v>0.33545005321502686</c:v>
                </c:pt>
                <c:pt idx="4682">
                  <c:v>0.26160246133804321</c:v>
                </c:pt>
                <c:pt idx="4683">
                  <c:v>0.20317676663398743</c:v>
                </c:pt>
                <c:pt idx="4684">
                  <c:v>0.16071133315563202</c:v>
                </c:pt>
                <c:pt idx="4685">
                  <c:v>0.13142000138759613</c:v>
                </c:pt>
                <c:pt idx="4686">
                  <c:v>0.10644354671239853</c:v>
                </c:pt>
                <c:pt idx="4687">
                  <c:v>0.10004878044128418</c:v>
                </c:pt>
                <c:pt idx="4688">
                  <c:v>0.12455625087022781</c:v>
                </c:pt>
                <c:pt idx="4689">
                  <c:v>0.17485921084880829</c:v>
                </c:pt>
                <c:pt idx="4690">
                  <c:v>0.2434031218290329</c:v>
                </c:pt>
                <c:pt idx="4691">
                  <c:v>0.32565730810165405</c:v>
                </c:pt>
                <c:pt idx="4692">
                  <c:v>0.40586480498313904</c:v>
                </c:pt>
                <c:pt idx="4693">
                  <c:v>0.47418230772018433</c:v>
                </c:pt>
                <c:pt idx="4694">
                  <c:v>0.52820879220962524</c:v>
                </c:pt>
                <c:pt idx="4695">
                  <c:v>0.54298543930053711</c:v>
                </c:pt>
                <c:pt idx="4696">
                  <c:v>0.51573944091796875</c:v>
                </c:pt>
                <c:pt idx="4697">
                  <c:v>0.44004246592521667</c:v>
                </c:pt>
                <c:pt idx="4698">
                  <c:v>0.34949445724487305</c:v>
                </c:pt>
                <c:pt idx="4699">
                  <c:v>0.25341564416885376</c:v>
                </c:pt>
                <c:pt idx="4700">
                  <c:v>0.16177307069301605</c:v>
                </c:pt>
                <c:pt idx="4701">
                  <c:v>9.2197537422180176E-2</c:v>
                </c:pt>
                <c:pt idx="4702">
                  <c:v>4.0125288069248199E-2</c:v>
                </c:pt>
                <c:pt idx="4703">
                  <c:v>7.2820293717086315E-3</c:v>
                </c:pt>
                <c:pt idx="4704">
                  <c:v>6.0354038141667843E-3</c:v>
                </c:pt>
                <c:pt idx="4705">
                  <c:v>4.5889519155025482E-2</c:v>
                </c:pt>
                <c:pt idx="4706">
                  <c:v>8.8284917175769806E-2</c:v>
                </c:pt>
                <c:pt idx="4707">
                  <c:v>0.1228477954864502</c:v>
                </c:pt>
                <c:pt idx="4708">
                  <c:v>0.16242876648902893</c:v>
                </c:pt>
                <c:pt idx="4709">
                  <c:v>0.21733801066875458</c:v>
                </c:pt>
                <c:pt idx="4710">
                  <c:v>0.24045264720916748</c:v>
                </c:pt>
                <c:pt idx="4711">
                  <c:v>0.20529422163963318</c:v>
                </c:pt>
                <c:pt idx="4712">
                  <c:v>0.15781912207603455</c:v>
                </c:pt>
                <c:pt idx="4713">
                  <c:v>0.10256505757570267</c:v>
                </c:pt>
                <c:pt idx="4714">
                  <c:v>4.5038912445306778E-2</c:v>
                </c:pt>
                <c:pt idx="4715">
                  <c:v>-4.5702885836362839E-4</c:v>
                </c:pt>
                <c:pt idx="4716">
                  <c:v>-2.1103184670209885E-2</c:v>
                </c:pt>
                <c:pt idx="4717">
                  <c:v>2.4086642079055309E-3</c:v>
                </c:pt>
                <c:pt idx="4718">
                  <c:v>5.2871305495500565E-2</c:v>
                </c:pt>
                <c:pt idx="4719">
                  <c:v>0.10421372205018997</c:v>
                </c:pt>
                <c:pt idx="4720">
                  <c:v>0.13077104091644287</c:v>
                </c:pt>
                <c:pt idx="4721">
                  <c:v>0.13746422529220581</c:v>
                </c:pt>
                <c:pt idx="4722">
                  <c:v>0.12521740794181824</c:v>
                </c:pt>
                <c:pt idx="4723">
                  <c:v>0.12072603404521942</c:v>
                </c:pt>
                <c:pt idx="4724">
                  <c:v>0.10614123195409775</c:v>
                </c:pt>
                <c:pt idx="4725">
                  <c:v>9.8396226763725281E-2</c:v>
                </c:pt>
                <c:pt idx="4726">
                  <c:v>0.10676521062850952</c:v>
                </c:pt>
                <c:pt idx="4727">
                  <c:v>0.13551279902458191</c:v>
                </c:pt>
                <c:pt idx="4728">
                  <c:v>0.165299192070961</c:v>
                </c:pt>
                <c:pt idx="4729">
                  <c:v>0.18959885835647583</c:v>
                </c:pt>
                <c:pt idx="4730">
                  <c:v>0.19867119193077087</c:v>
                </c:pt>
                <c:pt idx="4731">
                  <c:v>0.16531200706958771</c:v>
                </c:pt>
                <c:pt idx="4732">
                  <c:v>8.4181204438209534E-2</c:v>
                </c:pt>
                <c:pt idx="4733">
                  <c:v>9.1034732758998871E-3</c:v>
                </c:pt>
                <c:pt idx="4734">
                  <c:v>-5.3232870995998383E-2</c:v>
                </c:pt>
                <c:pt idx="4735">
                  <c:v>-0.1252332478761673</c:v>
                </c:pt>
                <c:pt idx="4736">
                  <c:v>-0.19815404713153839</c:v>
                </c:pt>
                <c:pt idx="4737">
                  <c:v>-0.25579214096069336</c:v>
                </c:pt>
                <c:pt idx="4738">
                  <c:v>-0.29473182559013367</c:v>
                </c:pt>
                <c:pt idx="4739">
                  <c:v>-0.30937865376472473</c:v>
                </c:pt>
                <c:pt idx="4740">
                  <c:v>-0.30962100625038147</c:v>
                </c:pt>
                <c:pt idx="4741">
                  <c:v>-0.33764740824699402</c:v>
                </c:pt>
                <c:pt idx="4742">
                  <c:v>-0.32347750663757324</c:v>
                </c:pt>
                <c:pt idx="4743">
                  <c:v>-0.29060456156730652</c:v>
                </c:pt>
                <c:pt idx="4744">
                  <c:v>-0.30975696444511414</c:v>
                </c:pt>
                <c:pt idx="4745">
                  <c:v>-0.38029861450195312</c:v>
                </c:pt>
                <c:pt idx="4746">
                  <c:v>-0.47334384918212891</c:v>
                </c:pt>
                <c:pt idx="4747">
                  <c:v>-0.56150233745574951</c:v>
                </c:pt>
                <c:pt idx="4748">
                  <c:v>-0.64637088775634766</c:v>
                </c:pt>
                <c:pt idx="4749">
                  <c:v>-0.74048119783401489</c:v>
                </c:pt>
                <c:pt idx="4750">
                  <c:v>-0.82348126173019409</c:v>
                </c:pt>
                <c:pt idx="4751">
                  <c:v>-0.87306398153305054</c:v>
                </c:pt>
                <c:pt idx="4752">
                  <c:v>-0.88664233684539795</c:v>
                </c:pt>
                <c:pt idx="4753">
                  <c:v>-0.86087727546691895</c:v>
                </c:pt>
                <c:pt idx="4754">
                  <c:v>-0.79297786951065063</c:v>
                </c:pt>
                <c:pt idx="4755">
                  <c:v>-0.70061922073364258</c:v>
                </c:pt>
                <c:pt idx="4756">
                  <c:v>-0.59517139196395874</c:v>
                </c:pt>
                <c:pt idx="4757">
                  <c:v>-0.49069297313690186</c:v>
                </c:pt>
                <c:pt idx="4758">
                  <c:v>-0.39005106687545776</c:v>
                </c:pt>
                <c:pt idx="4759">
                  <c:v>-0.30506187677383423</c:v>
                </c:pt>
                <c:pt idx="4760">
                  <c:v>-0.24886414408683777</c:v>
                </c:pt>
                <c:pt idx="4761">
                  <c:v>-0.23017744719982147</c:v>
                </c:pt>
                <c:pt idx="4762">
                  <c:v>-0.2602221667766571</c:v>
                </c:pt>
                <c:pt idx="4763">
                  <c:v>-0.2730061411857605</c:v>
                </c:pt>
                <c:pt idx="4764">
                  <c:v>-0.26146692037582397</c:v>
                </c:pt>
                <c:pt idx="4765">
                  <c:v>-0.26657739281654358</c:v>
                </c:pt>
                <c:pt idx="4766">
                  <c:v>-0.29583007097244263</c:v>
                </c:pt>
                <c:pt idx="4767">
                  <c:v>-0.33166170120239258</c:v>
                </c:pt>
                <c:pt idx="4768">
                  <c:v>-0.38597953319549561</c:v>
                </c:pt>
                <c:pt idx="4769">
                  <c:v>-0.45993569493293762</c:v>
                </c:pt>
                <c:pt idx="4770">
                  <c:v>-0.54657900333404541</c:v>
                </c:pt>
                <c:pt idx="4771">
                  <c:v>-0.59106963872909546</c:v>
                </c:pt>
                <c:pt idx="4772">
                  <c:v>-0.57777512073516846</c:v>
                </c:pt>
                <c:pt idx="4773">
                  <c:v>-0.5407257080078125</c:v>
                </c:pt>
                <c:pt idx="4774">
                  <c:v>-0.49853083491325378</c:v>
                </c:pt>
                <c:pt idx="4775">
                  <c:v>-0.46687042713165283</c:v>
                </c:pt>
                <c:pt idx="4776">
                  <c:v>-0.44751003384590149</c:v>
                </c:pt>
                <c:pt idx="4777">
                  <c:v>-0.42905759811401367</c:v>
                </c:pt>
                <c:pt idx="4778">
                  <c:v>-0.40393814444541931</c:v>
                </c:pt>
                <c:pt idx="4779">
                  <c:v>-0.36697918176651001</c:v>
                </c:pt>
                <c:pt idx="4780">
                  <c:v>-0.33190295100212097</c:v>
                </c:pt>
                <c:pt idx="4781">
                  <c:v>-0.32138323783874512</c:v>
                </c:pt>
                <c:pt idx="4782">
                  <c:v>-0.33662822842597961</c:v>
                </c:pt>
                <c:pt idx="4783">
                  <c:v>-0.36856180429458618</c:v>
                </c:pt>
                <c:pt idx="4784">
                  <c:v>-0.37647140026092529</c:v>
                </c:pt>
                <c:pt idx="4785">
                  <c:v>-0.3517630398273468</c:v>
                </c:pt>
                <c:pt idx="4786">
                  <c:v>-0.30419206619262695</c:v>
                </c:pt>
                <c:pt idx="4787">
                  <c:v>-0.25852391123771667</c:v>
                </c:pt>
                <c:pt idx="4788">
                  <c:v>-0.21163390576839447</c:v>
                </c:pt>
                <c:pt idx="4789">
                  <c:v>-0.1537054032087326</c:v>
                </c:pt>
                <c:pt idx="4790">
                  <c:v>-7.4681699275970459E-2</c:v>
                </c:pt>
                <c:pt idx="4791">
                  <c:v>1.0535813868045807E-2</c:v>
                </c:pt>
                <c:pt idx="4792">
                  <c:v>7.5340636074542999E-2</c:v>
                </c:pt>
                <c:pt idx="4793">
                  <c:v>0.11616352945566177</c:v>
                </c:pt>
                <c:pt idx="4794">
                  <c:v>0.11621812731027603</c:v>
                </c:pt>
                <c:pt idx="4795">
                  <c:v>9.5001600682735443E-2</c:v>
                </c:pt>
                <c:pt idx="4796">
                  <c:v>6.09259232878685E-2</c:v>
                </c:pt>
                <c:pt idx="4797">
                  <c:v>2.9137592762708664E-2</c:v>
                </c:pt>
                <c:pt idx="4798">
                  <c:v>-8.1882057711482048E-3</c:v>
                </c:pt>
                <c:pt idx="4799">
                  <c:v>-5.3888384252786636E-2</c:v>
                </c:pt>
                <c:pt idx="4800">
                  <c:v>-9.6393495798110962E-2</c:v>
                </c:pt>
                <c:pt idx="4801">
                  <c:v>-0.14037470519542694</c:v>
                </c:pt>
                <c:pt idx="4802">
                  <c:v>-0.18746951222419739</c:v>
                </c:pt>
                <c:pt idx="4803">
                  <c:v>-0.23687267303466797</c:v>
                </c:pt>
                <c:pt idx="4804">
                  <c:v>-0.27588105201721191</c:v>
                </c:pt>
                <c:pt idx="4805">
                  <c:v>-0.2999546229839325</c:v>
                </c:pt>
                <c:pt idx="4806">
                  <c:v>-0.31801030039787292</c:v>
                </c:pt>
                <c:pt idx="4807">
                  <c:v>-0.33415305614471436</c:v>
                </c:pt>
                <c:pt idx="4808">
                  <c:v>-0.33750516176223755</c:v>
                </c:pt>
                <c:pt idx="4809">
                  <c:v>-0.32314410805702209</c:v>
                </c:pt>
                <c:pt idx="4810">
                  <c:v>-0.30406734347343445</c:v>
                </c:pt>
                <c:pt idx="4811">
                  <c:v>-0.28569230437278748</c:v>
                </c:pt>
                <c:pt idx="4812">
                  <c:v>-0.26837137341499329</c:v>
                </c:pt>
                <c:pt idx="4813">
                  <c:v>-0.23929141461849213</c:v>
                </c:pt>
                <c:pt idx="4814">
                  <c:v>-0.1972278505563736</c:v>
                </c:pt>
                <c:pt idx="4815">
                  <c:v>-0.16915413737297058</c:v>
                </c:pt>
                <c:pt idx="4816">
                  <c:v>-0.17829836905002594</c:v>
                </c:pt>
                <c:pt idx="4817">
                  <c:v>-0.23720519244670868</c:v>
                </c:pt>
                <c:pt idx="4818">
                  <c:v>-0.3376537561416626</c:v>
                </c:pt>
                <c:pt idx="4819">
                  <c:v>-0.46325632929801941</c:v>
                </c:pt>
                <c:pt idx="4820">
                  <c:v>-0.58588266372680664</c:v>
                </c:pt>
                <c:pt idx="4821">
                  <c:v>-0.67300409078598022</c:v>
                </c:pt>
                <c:pt idx="4822">
                  <c:v>-0.69118708372116089</c:v>
                </c:pt>
                <c:pt idx="4823">
                  <c:v>-0.5878787636756897</c:v>
                </c:pt>
                <c:pt idx="4824">
                  <c:v>-0.35239377617835999</c:v>
                </c:pt>
                <c:pt idx="4825">
                  <c:v>-5.0179198384284973E-2</c:v>
                </c:pt>
                <c:pt idx="4826">
                  <c:v>0.28710800409317017</c:v>
                </c:pt>
                <c:pt idx="4827">
                  <c:v>0.59379881620407104</c:v>
                </c:pt>
                <c:pt idx="4828">
                  <c:v>0.80302524566650391</c:v>
                </c:pt>
                <c:pt idx="4829">
                  <c:v>0.87977343797683716</c:v>
                </c:pt>
                <c:pt idx="4830">
                  <c:v>0.79725486040115356</c:v>
                </c:pt>
                <c:pt idx="4831">
                  <c:v>0.5741201639175415</c:v>
                </c:pt>
                <c:pt idx="4832">
                  <c:v>0.27875137329101562</c:v>
                </c:pt>
                <c:pt idx="4833">
                  <c:v>-1.1931790970265865E-2</c:v>
                </c:pt>
                <c:pt idx="4834">
                  <c:v>-0.25076621770858765</c:v>
                </c:pt>
                <c:pt idx="4835">
                  <c:v>-0.41444975137710571</c:v>
                </c:pt>
                <c:pt idx="4836">
                  <c:v>-0.50104880332946777</c:v>
                </c:pt>
                <c:pt idx="4837">
                  <c:v>-0.54227101802825928</c:v>
                </c:pt>
                <c:pt idx="4838">
                  <c:v>-0.55481636524200439</c:v>
                </c:pt>
                <c:pt idx="4839">
                  <c:v>-0.55948412418365479</c:v>
                </c:pt>
                <c:pt idx="4840">
                  <c:v>-0.54952949285507202</c:v>
                </c:pt>
                <c:pt idx="4841">
                  <c:v>-0.52281731367111206</c:v>
                </c:pt>
                <c:pt idx="4842">
                  <c:v>-0.49076563119888306</c:v>
                </c:pt>
                <c:pt idx="4843">
                  <c:v>-0.45325765013694763</c:v>
                </c:pt>
                <c:pt idx="4844">
                  <c:v>-0.42207682132720947</c:v>
                </c:pt>
                <c:pt idx="4845">
                  <c:v>-0.3752129077911377</c:v>
                </c:pt>
                <c:pt idx="4846">
                  <c:v>-0.30828899145126343</c:v>
                </c:pt>
                <c:pt idx="4847">
                  <c:v>-0.23810794949531555</c:v>
                </c:pt>
                <c:pt idx="4848">
                  <c:v>-0.17665311694145203</c:v>
                </c:pt>
                <c:pt idx="4849">
                  <c:v>-0.13673929870128632</c:v>
                </c:pt>
                <c:pt idx="4850">
                  <c:v>-0.10989224165678024</c:v>
                </c:pt>
                <c:pt idx="4851">
                  <c:v>-9.6916072070598602E-2</c:v>
                </c:pt>
                <c:pt idx="4852">
                  <c:v>-9.3697108328342438E-2</c:v>
                </c:pt>
                <c:pt idx="4853">
                  <c:v>-0.10286974906921387</c:v>
                </c:pt>
                <c:pt idx="4854">
                  <c:v>-0.10912924259901047</c:v>
                </c:pt>
                <c:pt idx="4855">
                  <c:v>-0.12008257955312729</c:v>
                </c:pt>
                <c:pt idx="4856">
                  <c:v>-0.1219039186835289</c:v>
                </c:pt>
                <c:pt idx="4857">
                  <c:v>-0.12075793743133545</c:v>
                </c:pt>
                <c:pt idx="4858">
                  <c:v>-0.1223563626408577</c:v>
                </c:pt>
                <c:pt idx="4859">
                  <c:v>-0.11342878639698029</c:v>
                </c:pt>
                <c:pt idx="4860">
                  <c:v>-9.1834276914596558E-2</c:v>
                </c:pt>
                <c:pt idx="4861">
                  <c:v>-7.7289953827857971E-2</c:v>
                </c:pt>
                <c:pt idx="4862">
                  <c:v>-8.1880226731300354E-2</c:v>
                </c:pt>
                <c:pt idx="4863">
                  <c:v>-9.972633421421051E-2</c:v>
                </c:pt>
                <c:pt idx="4864">
                  <c:v>-0.11445574462413788</c:v>
                </c:pt>
                <c:pt idx="4865">
                  <c:v>-0.10122664272785187</c:v>
                </c:pt>
                <c:pt idx="4866">
                  <c:v>-4.1717246174812317E-2</c:v>
                </c:pt>
                <c:pt idx="4867">
                  <c:v>8.1841036677360535E-2</c:v>
                </c:pt>
                <c:pt idx="4868">
                  <c:v>0.22698651254177094</c:v>
                </c:pt>
                <c:pt idx="4869">
                  <c:v>0.3897174596786499</c:v>
                </c:pt>
                <c:pt idx="4870">
                  <c:v>0.54690808057785034</c:v>
                </c:pt>
                <c:pt idx="4871">
                  <c:v>0.63514858484268188</c:v>
                </c:pt>
                <c:pt idx="4872">
                  <c:v>0.63109016418457031</c:v>
                </c:pt>
                <c:pt idx="4873">
                  <c:v>0.52648830413818359</c:v>
                </c:pt>
                <c:pt idx="4874">
                  <c:v>0.38804978132247925</c:v>
                </c:pt>
                <c:pt idx="4875">
                  <c:v>0.24882924556732178</c:v>
                </c:pt>
                <c:pt idx="4876">
                  <c:v>0.12999419867992401</c:v>
                </c:pt>
                <c:pt idx="4877">
                  <c:v>3.080209344625473E-2</c:v>
                </c:pt>
                <c:pt idx="4878">
                  <c:v>-3.2393388450145721E-2</c:v>
                </c:pt>
                <c:pt idx="4879">
                  <c:v>-6.1509590595960617E-2</c:v>
                </c:pt>
                <c:pt idx="4880">
                  <c:v>-4.4446185231208801E-2</c:v>
                </c:pt>
                <c:pt idx="4881">
                  <c:v>1.757623627781868E-2</c:v>
                </c:pt>
                <c:pt idx="4882">
                  <c:v>0.10114916414022446</c:v>
                </c:pt>
                <c:pt idx="4883">
                  <c:v>0.19538812339305878</c:v>
                </c:pt>
                <c:pt idx="4884">
                  <c:v>0.2780773937702179</c:v>
                </c:pt>
                <c:pt idx="4885">
                  <c:v>0.30055266618728638</c:v>
                </c:pt>
                <c:pt idx="4886">
                  <c:v>0.23210732638835907</c:v>
                </c:pt>
                <c:pt idx="4887">
                  <c:v>9.7612544894218445E-2</c:v>
                </c:pt>
                <c:pt idx="4888">
                  <c:v>-5.1147371530532837E-2</c:v>
                </c:pt>
                <c:pt idx="4889">
                  <c:v>-0.17567895352840424</c:v>
                </c:pt>
                <c:pt idx="4890">
                  <c:v>-0.26962888240814209</c:v>
                </c:pt>
                <c:pt idx="4891">
                  <c:v>-0.33941954374313354</c:v>
                </c:pt>
                <c:pt idx="4892">
                  <c:v>-0.3925839364528656</c:v>
                </c:pt>
                <c:pt idx="4893">
                  <c:v>-0.41701817512512207</c:v>
                </c:pt>
                <c:pt idx="4894">
                  <c:v>-0.4057234525680542</c:v>
                </c:pt>
                <c:pt idx="4895">
                  <c:v>-0.34747925400733948</c:v>
                </c:pt>
                <c:pt idx="4896">
                  <c:v>-0.239248126745224</c:v>
                </c:pt>
                <c:pt idx="4897">
                  <c:v>-0.10420753806829453</c:v>
                </c:pt>
                <c:pt idx="4898">
                  <c:v>4.5629620552062988E-2</c:v>
                </c:pt>
                <c:pt idx="4899">
                  <c:v>0.16958564519882202</c:v>
                </c:pt>
                <c:pt idx="4900">
                  <c:v>0.25401505827903748</c:v>
                </c:pt>
                <c:pt idx="4901">
                  <c:v>0.2959880530834198</c:v>
                </c:pt>
                <c:pt idx="4902">
                  <c:v>0.30263131856918335</c:v>
                </c:pt>
                <c:pt idx="4903">
                  <c:v>0.26463660597801208</c:v>
                </c:pt>
                <c:pt idx="4904">
                  <c:v>0.19783653318881989</c:v>
                </c:pt>
                <c:pt idx="4905">
                  <c:v>0.1220003142952919</c:v>
                </c:pt>
                <c:pt idx="4906">
                  <c:v>8.5058011114597321E-2</c:v>
                </c:pt>
                <c:pt idx="4907">
                  <c:v>8.4355860948562622E-2</c:v>
                </c:pt>
                <c:pt idx="4908">
                  <c:v>0.1204206570982933</c:v>
                </c:pt>
                <c:pt idx="4909">
                  <c:v>0.17563502490520477</c:v>
                </c:pt>
                <c:pt idx="4910">
                  <c:v>0.24057753384113312</c:v>
                </c:pt>
                <c:pt idx="4911">
                  <c:v>0.29717892408370972</c:v>
                </c:pt>
                <c:pt idx="4912">
                  <c:v>0.34314879775047302</c:v>
                </c:pt>
                <c:pt idx="4913">
                  <c:v>0.37297138571739197</c:v>
                </c:pt>
                <c:pt idx="4914">
                  <c:v>0.36791563034057617</c:v>
                </c:pt>
                <c:pt idx="4915">
                  <c:v>0.33951312303543091</c:v>
                </c:pt>
                <c:pt idx="4916">
                  <c:v>0.29070618748664856</c:v>
                </c:pt>
                <c:pt idx="4917">
                  <c:v>0.23115383088588715</c:v>
                </c:pt>
                <c:pt idx="4918">
                  <c:v>0.16484032571315765</c:v>
                </c:pt>
                <c:pt idx="4919">
                  <c:v>7.3259875178337097E-2</c:v>
                </c:pt>
                <c:pt idx="4920">
                  <c:v>-3.4327305853366852E-2</c:v>
                </c:pt>
                <c:pt idx="4921">
                  <c:v>-0.13307696580886841</c:v>
                </c:pt>
                <c:pt idx="4922">
                  <c:v>-0.19777633249759674</c:v>
                </c:pt>
                <c:pt idx="4923">
                  <c:v>-0.20689815282821655</c:v>
                </c:pt>
                <c:pt idx="4924">
                  <c:v>-0.15850025415420532</c:v>
                </c:pt>
                <c:pt idx="4925">
                  <c:v>-6.2267526984214783E-2</c:v>
                </c:pt>
                <c:pt idx="4926">
                  <c:v>3.5569552332162857E-2</c:v>
                </c:pt>
                <c:pt idx="4927">
                  <c:v>8.4947042167186737E-2</c:v>
                </c:pt>
                <c:pt idx="4928">
                  <c:v>0.10578788071870804</c:v>
                </c:pt>
                <c:pt idx="4929">
                  <c:v>8.5767142474651337E-2</c:v>
                </c:pt>
                <c:pt idx="4930">
                  <c:v>1.0441762395203114E-2</c:v>
                </c:pt>
                <c:pt idx="4931">
                  <c:v>-0.14451977610588074</c:v>
                </c:pt>
                <c:pt idx="4932">
                  <c:v>-0.36761730909347534</c:v>
                </c:pt>
                <c:pt idx="4933">
                  <c:v>-0.60289686918258667</c:v>
                </c:pt>
                <c:pt idx="4934">
                  <c:v>-0.78593170642852783</c:v>
                </c:pt>
                <c:pt idx="4935">
                  <c:v>-0.84350854158401489</c:v>
                </c:pt>
                <c:pt idx="4936">
                  <c:v>-0.79261928796768188</c:v>
                </c:pt>
                <c:pt idx="4937">
                  <c:v>-0.65496039390563965</c:v>
                </c:pt>
                <c:pt idx="4938">
                  <c:v>-0.45436471700668335</c:v>
                </c:pt>
                <c:pt idx="4939">
                  <c:v>-0.23796553909778595</c:v>
                </c:pt>
                <c:pt idx="4940">
                  <c:v>-7.0081733167171478E-2</c:v>
                </c:pt>
                <c:pt idx="4941">
                  <c:v>2.1826405078172684E-2</c:v>
                </c:pt>
                <c:pt idx="4942">
                  <c:v>1.9854333251714706E-2</c:v>
                </c:pt>
                <c:pt idx="4943">
                  <c:v>-4.5699488371610641E-2</c:v>
                </c:pt>
                <c:pt idx="4944">
                  <c:v>-0.1407889723777771</c:v>
                </c:pt>
                <c:pt idx="4945">
                  <c:v>-0.23904553055763245</c:v>
                </c:pt>
                <c:pt idx="4946">
                  <c:v>-0.31423801183700562</c:v>
                </c:pt>
                <c:pt idx="4947">
                  <c:v>-0.34936174750328064</c:v>
                </c:pt>
                <c:pt idx="4948">
                  <c:v>-0.33939513564109802</c:v>
                </c:pt>
                <c:pt idx="4949">
                  <c:v>-0.29703801870346069</c:v>
                </c:pt>
                <c:pt idx="4950">
                  <c:v>-0.23513098061084747</c:v>
                </c:pt>
                <c:pt idx="4951">
                  <c:v>-0.18142999708652496</c:v>
                </c:pt>
                <c:pt idx="4952">
                  <c:v>-0.14543232321739197</c:v>
                </c:pt>
                <c:pt idx="4953">
                  <c:v>-0.11998945474624634</c:v>
                </c:pt>
                <c:pt idx="4954">
                  <c:v>-9.9802695214748383E-2</c:v>
                </c:pt>
                <c:pt idx="4955">
                  <c:v>-8.6046561598777771E-2</c:v>
                </c:pt>
                <c:pt idx="4956">
                  <c:v>-7.1491584181785583E-2</c:v>
                </c:pt>
                <c:pt idx="4957">
                  <c:v>-6.3562177121639252E-2</c:v>
                </c:pt>
                <c:pt idx="4958">
                  <c:v>-5.2747346460819244E-2</c:v>
                </c:pt>
                <c:pt idx="4959">
                  <c:v>-4.8858713358640671E-2</c:v>
                </c:pt>
                <c:pt idx="4960">
                  <c:v>-4.4918566942214966E-2</c:v>
                </c:pt>
                <c:pt idx="4961">
                  <c:v>-4.4571775943040848E-2</c:v>
                </c:pt>
                <c:pt idx="4962">
                  <c:v>-4.7633875161409378E-2</c:v>
                </c:pt>
                <c:pt idx="4963">
                  <c:v>-5.8987822383642197E-2</c:v>
                </c:pt>
                <c:pt idx="4964">
                  <c:v>-7.1368061006069183E-2</c:v>
                </c:pt>
                <c:pt idx="4965">
                  <c:v>-7.681690901517868E-2</c:v>
                </c:pt>
                <c:pt idx="4966">
                  <c:v>-7.5460024178028107E-2</c:v>
                </c:pt>
                <c:pt idx="4967">
                  <c:v>-6.724122166633606E-2</c:v>
                </c:pt>
                <c:pt idx="4968">
                  <c:v>-5.2774928510189056E-2</c:v>
                </c:pt>
                <c:pt idx="4969">
                  <c:v>-3.2418612390756607E-2</c:v>
                </c:pt>
                <c:pt idx="4970">
                  <c:v>-1.1093351989984512E-2</c:v>
                </c:pt>
                <c:pt idx="4971">
                  <c:v>3.0573170632123947E-2</c:v>
                </c:pt>
                <c:pt idx="4972">
                  <c:v>8.7533928453922272E-2</c:v>
                </c:pt>
                <c:pt idx="4973">
                  <c:v>0.1800064742565155</c:v>
                </c:pt>
                <c:pt idx="4974">
                  <c:v>0.29336205124855042</c:v>
                </c:pt>
                <c:pt idx="4975">
                  <c:v>0.40808165073394775</c:v>
                </c:pt>
                <c:pt idx="4976">
                  <c:v>0.46749809384346008</c:v>
                </c:pt>
                <c:pt idx="4977">
                  <c:v>0.43850290775299072</c:v>
                </c:pt>
                <c:pt idx="4978">
                  <c:v>0.33402708172798157</c:v>
                </c:pt>
                <c:pt idx="4979">
                  <c:v>0.21166542172431946</c:v>
                </c:pt>
                <c:pt idx="4980">
                  <c:v>0.11623504012823105</c:v>
                </c:pt>
                <c:pt idx="4981">
                  <c:v>8.9846581220626831E-2</c:v>
                </c:pt>
                <c:pt idx="4982">
                  <c:v>0.16095644235610962</c:v>
                </c:pt>
                <c:pt idx="4983">
                  <c:v>0.30400952696800232</c:v>
                </c:pt>
                <c:pt idx="4984">
                  <c:v>0.46130087971687317</c:v>
                </c:pt>
                <c:pt idx="4985">
                  <c:v>0.52710986137390137</c:v>
                </c:pt>
                <c:pt idx="4986">
                  <c:v>0.43714988231658936</c:v>
                </c:pt>
                <c:pt idx="4987">
                  <c:v>0.2274581640958786</c:v>
                </c:pt>
                <c:pt idx="4988">
                  <c:v>-2.298256941139698E-2</c:v>
                </c:pt>
                <c:pt idx="4989">
                  <c:v>-0.242046058177948</c:v>
                </c:pt>
                <c:pt idx="4990">
                  <c:v>-0.37247118353843689</c:v>
                </c:pt>
                <c:pt idx="4991">
                  <c:v>-0.39795011281967163</c:v>
                </c:pt>
                <c:pt idx="4992">
                  <c:v>-0.31877195835113525</c:v>
                </c:pt>
                <c:pt idx="4993">
                  <c:v>-0.18120436370372772</c:v>
                </c:pt>
                <c:pt idx="4994">
                  <c:v>-2.9540535062551498E-2</c:v>
                </c:pt>
                <c:pt idx="4995">
                  <c:v>7.6435469090938568E-2</c:v>
                </c:pt>
                <c:pt idx="4996">
                  <c:v>8.8136866688728333E-2</c:v>
                </c:pt>
                <c:pt idx="4997">
                  <c:v>2.0489729940891266E-2</c:v>
                </c:pt>
                <c:pt idx="4998">
                  <c:v>-0.10262074321508408</c:v>
                </c:pt>
                <c:pt idx="4999">
                  <c:v>-0.22771133482456207</c:v>
                </c:pt>
                <c:pt idx="5000">
                  <c:v>-0.31679114699363708</c:v>
                </c:pt>
                <c:pt idx="5001">
                  <c:v>-0.35640883445739746</c:v>
                </c:pt>
                <c:pt idx="5002">
                  <c:v>-0.34630107879638672</c:v>
                </c:pt>
                <c:pt idx="5003">
                  <c:v>-0.31595951318740845</c:v>
                </c:pt>
                <c:pt idx="5004">
                  <c:v>-0.28610441088676453</c:v>
                </c:pt>
                <c:pt idx="5005">
                  <c:v>-0.26593387126922607</c:v>
                </c:pt>
                <c:pt idx="5006">
                  <c:v>-0.24220936000347137</c:v>
                </c:pt>
                <c:pt idx="5007">
                  <c:v>-0.19765269756317139</c:v>
                </c:pt>
                <c:pt idx="5008">
                  <c:v>-0.13996675610542297</c:v>
                </c:pt>
                <c:pt idx="5009">
                  <c:v>-6.4593836665153503E-2</c:v>
                </c:pt>
                <c:pt idx="5010">
                  <c:v>4.2371544986963272E-3</c:v>
                </c:pt>
                <c:pt idx="5011">
                  <c:v>6.4428307116031647E-2</c:v>
                </c:pt>
                <c:pt idx="5012">
                  <c:v>0.11355137825012207</c:v>
                </c:pt>
                <c:pt idx="5013">
                  <c:v>0.14377647638320923</c:v>
                </c:pt>
                <c:pt idx="5014">
                  <c:v>0.16226679086685181</c:v>
                </c:pt>
                <c:pt idx="5015">
                  <c:v>0.18162743747234344</c:v>
                </c:pt>
                <c:pt idx="5016">
                  <c:v>0.19065555930137634</c:v>
                </c:pt>
                <c:pt idx="5017">
                  <c:v>0.19498753547668457</c:v>
                </c:pt>
                <c:pt idx="5018">
                  <c:v>0.18711522221565247</c:v>
                </c:pt>
                <c:pt idx="5019">
                  <c:v>0.18979315459728241</c:v>
                </c:pt>
                <c:pt idx="5020">
                  <c:v>0.19340120255947113</c:v>
                </c:pt>
                <c:pt idx="5021">
                  <c:v>0.19728553295135498</c:v>
                </c:pt>
                <c:pt idx="5022">
                  <c:v>0.18952827155590057</c:v>
                </c:pt>
                <c:pt idx="5023">
                  <c:v>0.16562344133853912</c:v>
                </c:pt>
                <c:pt idx="5024">
                  <c:v>0.12749204039573669</c:v>
                </c:pt>
                <c:pt idx="5025">
                  <c:v>7.6973073184490204E-2</c:v>
                </c:pt>
                <c:pt idx="5026">
                  <c:v>2.2496514022350311E-2</c:v>
                </c:pt>
                <c:pt idx="5027">
                  <c:v>-5.406951904296875E-2</c:v>
                </c:pt>
                <c:pt idx="5028">
                  <c:v>-0.14131148159503937</c:v>
                </c:pt>
                <c:pt idx="5029">
                  <c:v>-0.22850829362869263</c:v>
                </c:pt>
                <c:pt idx="5030">
                  <c:v>-0.2757282555103302</c:v>
                </c:pt>
                <c:pt idx="5031">
                  <c:v>-0.26410740613937378</c:v>
                </c:pt>
                <c:pt idx="5032">
                  <c:v>-0.20751391351222992</c:v>
                </c:pt>
                <c:pt idx="5033">
                  <c:v>-0.12203653156757355</c:v>
                </c:pt>
                <c:pt idx="5034">
                  <c:v>-3.4199357032775879E-2</c:v>
                </c:pt>
                <c:pt idx="5035">
                  <c:v>3.9513427764177322E-2</c:v>
                </c:pt>
                <c:pt idx="5036">
                  <c:v>9.8126679658889771E-2</c:v>
                </c:pt>
                <c:pt idx="5037">
                  <c:v>0.13039720058441162</c:v>
                </c:pt>
                <c:pt idx="5038">
                  <c:v>0.12390280514955521</c:v>
                </c:pt>
                <c:pt idx="5039">
                  <c:v>6.3296936452388763E-2</c:v>
                </c:pt>
                <c:pt idx="5040">
                  <c:v>-2.3094141855835915E-2</c:v>
                </c:pt>
                <c:pt idx="5041">
                  <c:v>-0.14062871038913727</c:v>
                </c:pt>
                <c:pt idx="5042">
                  <c:v>-0.29484224319458008</c:v>
                </c:pt>
                <c:pt idx="5043">
                  <c:v>-0.46893611550331116</c:v>
                </c:pt>
                <c:pt idx="5044">
                  <c:v>-0.62327563762664795</c:v>
                </c:pt>
                <c:pt idx="5045">
                  <c:v>-0.68243271112442017</c:v>
                </c:pt>
                <c:pt idx="5046">
                  <c:v>-0.61553996801376343</c:v>
                </c:pt>
                <c:pt idx="5047">
                  <c:v>-0.4486076831817627</c:v>
                </c:pt>
                <c:pt idx="5048">
                  <c:v>-0.23143757879734039</c:v>
                </c:pt>
                <c:pt idx="5049">
                  <c:v>-2.9733303934335709E-2</c:v>
                </c:pt>
                <c:pt idx="5050">
                  <c:v>6.9186612963676453E-2</c:v>
                </c:pt>
                <c:pt idx="5051">
                  <c:v>4.8792257905006409E-2</c:v>
                </c:pt>
                <c:pt idx="5052">
                  <c:v>-3.7827588617801666E-2</c:v>
                </c:pt>
                <c:pt idx="5053">
                  <c:v>-0.16301988065242767</c:v>
                </c:pt>
                <c:pt idx="5054">
                  <c:v>-0.31281307339668274</c:v>
                </c:pt>
                <c:pt idx="5055">
                  <c:v>-0.48520034551620483</c:v>
                </c:pt>
                <c:pt idx="5056">
                  <c:v>-0.65313684940338135</c:v>
                </c:pt>
                <c:pt idx="5057">
                  <c:v>-0.78373414278030396</c:v>
                </c:pt>
                <c:pt idx="5058">
                  <c:v>-0.85942834615707397</c:v>
                </c:pt>
                <c:pt idx="5059">
                  <c:v>-0.88562208414077759</c:v>
                </c:pt>
                <c:pt idx="5060">
                  <c:v>-0.84771835803985596</c:v>
                </c:pt>
                <c:pt idx="5061">
                  <c:v>-0.73377436399459839</c:v>
                </c:pt>
                <c:pt idx="5062">
                  <c:v>-0.58443278074264526</c:v>
                </c:pt>
                <c:pt idx="5063">
                  <c:v>-0.45014879107475281</c:v>
                </c:pt>
                <c:pt idx="5064">
                  <c:v>-0.33583447337150574</c:v>
                </c:pt>
                <c:pt idx="5065">
                  <c:v>-0.20427858829498291</c:v>
                </c:pt>
                <c:pt idx="5066">
                  <c:v>-1.5644494444131851E-2</c:v>
                </c:pt>
                <c:pt idx="5067">
                  <c:v>0.22247153520584106</c:v>
                </c:pt>
                <c:pt idx="5068">
                  <c:v>0.49608364701271057</c:v>
                </c:pt>
                <c:pt idx="5069">
                  <c:v>0.78953433036804199</c:v>
                </c:pt>
                <c:pt idx="5070">
                  <c:v>1.0583696365356445</c:v>
                </c:pt>
                <c:pt idx="5071">
                  <c:v>1.2821712493896484</c:v>
                </c:pt>
                <c:pt idx="5072">
                  <c:v>1.46775221824646</c:v>
                </c:pt>
                <c:pt idx="5073">
                  <c:v>1.6237198114395142</c:v>
                </c:pt>
                <c:pt idx="5074">
                  <c:v>1.7524927854537964</c:v>
                </c:pt>
                <c:pt idx="5075">
                  <c:v>1.8948346376419067</c:v>
                </c:pt>
                <c:pt idx="5076">
                  <c:v>2.105093240737915</c:v>
                </c:pt>
                <c:pt idx="5077">
                  <c:v>2.3744711875915527</c:v>
                </c:pt>
                <c:pt idx="5078">
                  <c:v>2.6874797344207764</c:v>
                </c:pt>
                <c:pt idx="5079">
                  <c:v>3.024911642074585</c:v>
                </c:pt>
                <c:pt idx="5080">
                  <c:v>3.3334412574768066</c:v>
                </c:pt>
                <c:pt idx="5081">
                  <c:v>3.5996379852294922</c:v>
                </c:pt>
                <c:pt idx="5082">
                  <c:v>3.8218708038330078</c:v>
                </c:pt>
                <c:pt idx="5083">
                  <c:v>3.9906761646270752</c:v>
                </c:pt>
                <c:pt idx="5084">
                  <c:v>4.0948972702026367</c:v>
                </c:pt>
                <c:pt idx="5085">
                  <c:v>4.1370301246643066</c:v>
                </c:pt>
                <c:pt idx="5086">
                  <c:v>4.139162540435791</c:v>
                </c:pt>
                <c:pt idx="5087">
                  <c:v>4.1053466796875</c:v>
                </c:pt>
                <c:pt idx="5088">
                  <c:v>4.0346436500549316</c:v>
                </c:pt>
                <c:pt idx="5089">
                  <c:v>3.9409406185150146</c:v>
                </c:pt>
                <c:pt idx="5090">
                  <c:v>3.8568494319915771</c:v>
                </c:pt>
                <c:pt idx="5091">
                  <c:v>3.7965734004974365</c:v>
                </c:pt>
                <c:pt idx="5092">
                  <c:v>3.7709944248199463</c:v>
                </c:pt>
                <c:pt idx="5093">
                  <c:v>3.8049666881561279</c:v>
                </c:pt>
                <c:pt idx="5094">
                  <c:v>3.8872776031494141</c:v>
                </c:pt>
                <c:pt idx="5095">
                  <c:v>4.0102372169494629</c:v>
                </c:pt>
                <c:pt idx="5096">
                  <c:v>4.1386914253234863</c:v>
                </c:pt>
                <c:pt idx="5097">
                  <c:v>4.2221589088439941</c:v>
                </c:pt>
                <c:pt idx="5098">
                  <c:v>4.2217864990234375</c:v>
                </c:pt>
                <c:pt idx="5099">
                  <c:v>4.1417074203491211</c:v>
                </c:pt>
                <c:pt idx="5100">
                  <c:v>3.9867186546325684</c:v>
                </c:pt>
                <c:pt idx="5101">
                  <c:v>3.7923111915588379</c:v>
                </c:pt>
                <c:pt idx="5102">
                  <c:v>3.6181597709655762</c:v>
                </c:pt>
                <c:pt idx="5103">
                  <c:v>3.4770913124084473</c:v>
                </c:pt>
                <c:pt idx="5104">
                  <c:v>3.3739235401153564</c:v>
                </c:pt>
                <c:pt idx="5105">
                  <c:v>3.3220136165618896</c:v>
                </c:pt>
                <c:pt idx="5106">
                  <c:v>3.295665979385376</c:v>
                </c:pt>
                <c:pt idx="5107">
                  <c:v>3.2806155681610107</c:v>
                </c:pt>
                <c:pt idx="5108">
                  <c:v>3.2770333290100098</c:v>
                </c:pt>
                <c:pt idx="5109">
                  <c:v>3.2726898193359375</c:v>
                </c:pt>
                <c:pt idx="5110">
                  <c:v>3.2189257144927979</c:v>
                </c:pt>
                <c:pt idx="5111">
                  <c:v>3.1146957874298096</c:v>
                </c:pt>
                <c:pt idx="5112">
                  <c:v>2.992396354675293</c:v>
                </c:pt>
                <c:pt idx="5113">
                  <c:v>2.8266313076019287</c:v>
                </c:pt>
                <c:pt idx="5114">
                  <c:v>2.6136894226074219</c:v>
                </c:pt>
                <c:pt idx="5115">
                  <c:v>2.368504524230957</c:v>
                </c:pt>
                <c:pt idx="5116">
                  <c:v>2.103856086730957</c:v>
                </c:pt>
                <c:pt idx="5117">
                  <c:v>1.8299493789672852</c:v>
                </c:pt>
                <c:pt idx="5118">
                  <c:v>1.5712122917175293</c:v>
                </c:pt>
                <c:pt idx="5119">
                  <c:v>1.3567818403244019</c:v>
                </c:pt>
                <c:pt idx="5120">
                  <c:v>1.2163965702056885</c:v>
                </c:pt>
                <c:pt idx="5121">
                  <c:v>1.1577410697937012</c:v>
                </c:pt>
                <c:pt idx="5122">
                  <c:v>1.133698582649231</c:v>
                </c:pt>
                <c:pt idx="5123">
                  <c:v>1.1142796277999878</c:v>
                </c:pt>
                <c:pt idx="5124">
                  <c:v>1.0658160448074341</c:v>
                </c:pt>
                <c:pt idx="5125">
                  <c:v>0.98176312446594238</c:v>
                </c:pt>
                <c:pt idx="5126">
                  <c:v>0.86025559902191162</c:v>
                </c:pt>
                <c:pt idx="5127">
                  <c:v>0.71448546648025513</c:v>
                </c:pt>
                <c:pt idx="5128">
                  <c:v>0.57462561130523682</c:v>
                </c:pt>
                <c:pt idx="5129">
                  <c:v>0.45739424228668213</c:v>
                </c:pt>
                <c:pt idx="5130">
                  <c:v>0.40199890732765198</c:v>
                </c:pt>
                <c:pt idx="5131">
                  <c:v>0.42013108730316162</c:v>
                </c:pt>
                <c:pt idx="5132">
                  <c:v>0.4935443103313446</c:v>
                </c:pt>
                <c:pt idx="5133">
                  <c:v>0.5832027792930603</c:v>
                </c:pt>
                <c:pt idx="5134">
                  <c:v>0.66998589038848877</c:v>
                </c:pt>
                <c:pt idx="5135">
                  <c:v>0.74040323495864868</c:v>
                </c:pt>
                <c:pt idx="5136">
                  <c:v>0.78135812282562256</c:v>
                </c:pt>
                <c:pt idx="5137">
                  <c:v>0.78547793626785278</c:v>
                </c:pt>
                <c:pt idx="5138">
                  <c:v>0.76979565620422363</c:v>
                </c:pt>
                <c:pt idx="5139">
                  <c:v>0.71447235345840454</c:v>
                </c:pt>
                <c:pt idx="5140">
                  <c:v>0.60370135307312012</c:v>
                </c:pt>
                <c:pt idx="5141">
                  <c:v>0.44795051217079163</c:v>
                </c:pt>
                <c:pt idx="5142">
                  <c:v>0.29651251435279846</c:v>
                </c:pt>
                <c:pt idx="5143">
                  <c:v>0.16298010945320129</c:v>
                </c:pt>
                <c:pt idx="5144">
                  <c:v>7.3198288679122925E-2</c:v>
                </c:pt>
                <c:pt idx="5145">
                  <c:v>2.2383671253919601E-2</c:v>
                </c:pt>
                <c:pt idx="5146">
                  <c:v>1.1758562177419662E-3</c:v>
                </c:pt>
                <c:pt idx="5147">
                  <c:v>-5.3438092581927776E-3</c:v>
                </c:pt>
                <c:pt idx="5148">
                  <c:v>3.2070684246718884E-3</c:v>
                </c:pt>
                <c:pt idx="5149">
                  <c:v>1.8697816878557205E-2</c:v>
                </c:pt>
                <c:pt idx="5150">
                  <c:v>1.3044989667832851E-2</c:v>
                </c:pt>
                <c:pt idx="5151">
                  <c:v>-6.5789008513092995E-3</c:v>
                </c:pt>
                <c:pt idx="5152">
                  <c:v>-2.6494285091757774E-2</c:v>
                </c:pt>
                <c:pt idx="5153">
                  <c:v>-2.0855719223618507E-2</c:v>
                </c:pt>
                <c:pt idx="5154">
                  <c:v>3.4379571676254272E-2</c:v>
                </c:pt>
                <c:pt idx="5155">
                  <c:v>0.13550156354904175</c:v>
                </c:pt>
                <c:pt idx="5156">
                  <c:v>0.19988508522510529</c:v>
                </c:pt>
                <c:pt idx="5157">
                  <c:v>0.20950867235660553</c:v>
                </c:pt>
                <c:pt idx="5158">
                  <c:v>0.19264048337936401</c:v>
                </c:pt>
                <c:pt idx="5159">
                  <c:v>0.16202974319458008</c:v>
                </c:pt>
                <c:pt idx="5160">
                  <c:v>0.11974327266216278</c:v>
                </c:pt>
                <c:pt idx="5161">
                  <c:v>6.6523559391498566E-2</c:v>
                </c:pt>
                <c:pt idx="5162">
                  <c:v>1.0902290232479572E-3</c:v>
                </c:pt>
                <c:pt idx="5163">
                  <c:v>-7.1154482662677765E-2</c:v>
                </c:pt>
                <c:pt idx="5164">
                  <c:v>-0.14031757414340973</c:v>
                </c:pt>
                <c:pt idx="5165">
                  <c:v>-0.20780366659164429</c:v>
                </c:pt>
                <c:pt idx="5166">
                  <c:v>-0.26691094040870667</c:v>
                </c:pt>
                <c:pt idx="5167">
                  <c:v>-0.29731804132461548</c:v>
                </c:pt>
                <c:pt idx="5168">
                  <c:v>-0.30360683798789978</c:v>
                </c:pt>
                <c:pt idx="5169">
                  <c:v>-0.28893294930458069</c:v>
                </c:pt>
                <c:pt idx="5170">
                  <c:v>-0.23677201569080353</c:v>
                </c:pt>
                <c:pt idx="5171">
                  <c:v>-0.15440879762172699</c:v>
                </c:pt>
                <c:pt idx="5172">
                  <c:v>-7.0750914514064789E-2</c:v>
                </c:pt>
                <c:pt idx="5173">
                  <c:v>-4.5914854854345322E-3</c:v>
                </c:pt>
                <c:pt idx="5174">
                  <c:v>5.3321879357099533E-2</c:v>
                </c:pt>
                <c:pt idx="5175">
                  <c:v>9.8589114844799042E-2</c:v>
                </c:pt>
                <c:pt idx="5176">
                  <c:v>0.13678710162639618</c:v>
                </c:pt>
                <c:pt idx="5177">
                  <c:v>0.16630193591117859</c:v>
                </c:pt>
                <c:pt idx="5178">
                  <c:v>0.19423530995845795</c:v>
                </c:pt>
                <c:pt idx="5179">
                  <c:v>0.22199656069278717</c:v>
                </c:pt>
                <c:pt idx="5180">
                  <c:v>0.24122191965579987</c:v>
                </c:pt>
                <c:pt idx="5181">
                  <c:v>0.24913240969181061</c:v>
                </c:pt>
                <c:pt idx="5182">
                  <c:v>0.25022828578948975</c:v>
                </c:pt>
                <c:pt idx="5183">
                  <c:v>0.24716563522815704</c:v>
                </c:pt>
                <c:pt idx="5184">
                  <c:v>0.24040652811527252</c:v>
                </c:pt>
                <c:pt idx="5185">
                  <c:v>0.24190531671047211</c:v>
                </c:pt>
                <c:pt idx="5186">
                  <c:v>0.23396642506122589</c:v>
                </c:pt>
                <c:pt idx="5187">
                  <c:v>0.22169917821884155</c:v>
                </c:pt>
                <c:pt idx="5188">
                  <c:v>0.21313977241516113</c:v>
                </c:pt>
                <c:pt idx="5189">
                  <c:v>0.21767950057983398</c:v>
                </c:pt>
                <c:pt idx="5190">
                  <c:v>0.24138936400413513</c:v>
                </c:pt>
                <c:pt idx="5191">
                  <c:v>0.2887633740901947</c:v>
                </c:pt>
                <c:pt idx="5192">
                  <c:v>0.34090408682823181</c:v>
                </c:pt>
                <c:pt idx="5193">
                  <c:v>0.37428149580955505</c:v>
                </c:pt>
                <c:pt idx="5194">
                  <c:v>0.38511604070663452</c:v>
                </c:pt>
                <c:pt idx="5195">
                  <c:v>0.35576406121253967</c:v>
                </c:pt>
                <c:pt idx="5196">
                  <c:v>0.27766311168670654</c:v>
                </c:pt>
                <c:pt idx="5197">
                  <c:v>0.14782701432704926</c:v>
                </c:pt>
                <c:pt idx="5198">
                  <c:v>-2.9048951342701912E-2</c:v>
                </c:pt>
                <c:pt idx="5199">
                  <c:v>-0.21418187022209167</c:v>
                </c:pt>
                <c:pt idx="5200">
                  <c:v>-0.38770624995231628</c:v>
                </c:pt>
                <c:pt idx="5201">
                  <c:v>-0.55091100931167603</c:v>
                </c:pt>
                <c:pt idx="5202">
                  <c:v>-0.67487823963165283</c:v>
                </c:pt>
                <c:pt idx="5203">
                  <c:v>-0.73861879110336304</c:v>
                </c:pt>
                <c:pt idx="5204">
                  <c:v>-0.72580069303512573</c:v>
                </c:pt>
                <c:pt idx="5205">
                  <c:v>-0.66749489307403564</c:v>
                </c:pt>
                <c:pt idx="5206">
                  <c:v>-0.59258896112442017</c:v>
                </c:pt>
                <c:pt idx="5207">
                  <c:v>-0.53970366716384888</c:v>
                </c:pt>
                <c:pt idx="5208">
                  <c:v>-0.50892609357833862</c:v>
                </c:pt>
                <c:pt idx="5209">
                  <c:v>-0.49559643864631653</c:v>
                </c:pt>
                <c:pt idx="5210">
                  <c:v>-0.48169606924057007</c:v>
                </c:pt>
                <c:pt idx="5211">
                  <c:v>-0.45583182573318481</c:v>
                </c:pt>
                <c:pt idx="5212">
                  <c:v>-0.42480039596557617</c:v>
                </c:pt>
                <c:pt idx="5213">
                  <c:v>-0.38171887397766113</c:v>
                </c:pt>
                <c:pt idx="5214">
                  <c:v>-0.35865113139152527</c:v>
                </c:pt>
                <c:pt idx="5215">
                  <c:v>-0.35492393374443054</c:v>
                </c:pt>
                <c:pt idx="5216">
                  <c:v>-0.35045674443244934</c:v>
                </c:pt>
                <c:pt idx="5217">
                  <c:v>-0.32994189858436584</c:v>
                </c:pt>
                <c:pt idx="5218">
                  <c:v>-0.29588860273361206</c:v>
                </c:pt>
                <c:pt idx="5219">
                  <c:v>-0.25663521885871887</c:v>
                </c:pt>
                <c:pt idx="5220">
                  <c:v>-0.24144616723060608</c:v>
                </c:pt>
                <c:pt idx="5221">
                  <c:v>-0.24381805956363678</c:v>
                </c:pt>
                <c:pt idx="5222">
                  <c:v>-0.26336273550987244</c:v>
                </c:pt>
                <c:pt idx="5223">
                  <c:v>-0.27641004323959351</c:v>
                </c:pt>
                <c:pt idx="5224">
                  <c:v>-0.27906122803688049</c:v>
                </c:pt>
                <c:pt idx="5225">
                  <c:v>-0.26302033662796021</c:v>
                </c:pt>
                <c:pt idx="5226">
                  <c:v>-0.23659217357635498</c:v>
                </c:pt>
                <c:pt idx="5227">
                  <c:v>-0.20235437154769897</c:v>
                </c:pt>
                <c:pt idx="5228">
                  <c:v>-0.1670839935541153</c:v>
                </c:pt>
                <c:pt idx="5229">
                  <c:v>-0.13176894187927246</c:v>
                </c:pt>
                <c:pt idx="5230">
                  <c:v>-0.11360964179039001</c:v>
                </c:pt>
                <c:pt idx="5231">
                  <c:v>-0.11429167538881302</c:v>
                </c:pt>
                <c:pt idx="5232">
                  <c:v>-0.12138473987579346</c:v>
                </c:pt>
                <c:pt idx="5233">
                  <c:v>-0.12744353711605072</c:v>
                </c:pt>
                <c:pt idx="5234">
                  <c:v>-0.12144531309604645</c:v>
                </c:pt>
                <c:pt idx="5235">
                  <c:v>-0.11886900663375854</c:v>
                </c:pt>
                <c:pt idx="5236">
                  <c:v>-0.11574458330869675</c:v>
                </c:pt>
                <c:pt idx="5237">
                  <c:v>-0.11498500406742096</c:v>
                </c:pt>
                <c:pt idx="5238">
                  <c:v>-0.12500327825546265</c:v>
                </c:pt>
                <c:pt idx="5239">
                  <c:v>-0.14353689551353455</c:v>
                </c:pt>
                <c:pt idx="5240">
                  <c:v>-0.1547892838716507</c:v>
                </c:pt>
                <c:pt idx="5241">
                  <c:v>-0.14655108749866486</c:v>
                </c:pt>
                <c:pt idx="5242">
                  <c:v>-0.11287593841552734</c:v>
                </c:pt>
                <c:pt idx="5243">
                  <c:v>-5.0401866436004639E-2</c:v>
                </c:pt>
                <c:pt idx="5244">
                  <c:v>4.5234318822622299E-3</c:v>
                </c:pt>
                <c:pt idx="5245">
                  <c:v>3.4322142601013184E-2</c:v>
                </c:pt>
                <c:pt idx="5246">
                  <c:v>4.5078914612531662E-2</c:v>
                </c:pt>
                <c:pt idx="5247">
                  <c:v>4.4537603855133057E-2</c:v>
                </c:pt>
                <c:pt idx="5248">
                  <c:v>3.7727639079093933E-2</c:v>
                </c:pt>
                <c:pt idx="5249">
                  <c:v>8.5943397134542465E-3</c:v>
                </c:pt>
                <c:pt idx="5250">
                  <c:v>-4.451654851436615E-2</c:v>
                </c:pt>
                <c:pt idx="5251">
                  <c:v>-0.11632600426673889</c:v>
                </c:pt>
                <c:pt idx="5252">
                  <c:v>-0.17034076154232025</c:v>
                </c:pt>
                <c:pt idx="5253">
                  <c:v>-0.1775384396314621</c:v>
                </c:pt>
                <c:pt idx="5254">
                  <c:v>-0.11837897449731827</c:v>
                </c:pt>
                <c:pt idx="5255">
                  <c:v>2.5188885629177094E-3</c:v>
                </c:pt>
                <c:pt idx="5256">
                  <c:v>0.14702759683132172</c:v>
                </c:pt>
                <c:pt idx="5257">
                  <c:v>0.2951977550983429</c:v>
                </c:pt>
                <c:pt idx="5258">
                  <c:v>0.43134307861328125</c:v>
                </c:pt>
                <c:pt idx="5259">
                  <c:v>0.53002554178237915</c:v>
                </c:pt>
                <c:pt idx="5260">
                  <c:v>0.58672928810119629</c:v>
                </c:pt>
                <c:pt idx="5261">
                  <c:v>0.57414817810058594</c:v>
                </c:pt>
                <c:pt idx="5262">
                  <c:v>0.49669656157493591</c:v>
                </c:pt>
                <c:pt idx="5263">
                  <c:v>0.33974793553352356</c:v>
                </c:pt>
                <c:pt idx="5264">
                  <c:v>0.15644201636314392</c:v>
                </c:pt>
                <c:pt idx="5265">
                  <c:v>-4.1558165103197098E-3</c:v>
                </c:pt>
                <c:pt idx="5266">
                  <c:v>-0.12438182532787323</c:v>
                </c:pt>
                <c:pt idx="5267">
                  <c:v>-0.19322200119495392</c:v>
                </c:pt>
                <c:pt idx="5268">
                  <c:v>-0.19814804196357727</c:v>
                </c:pt>
                <c:pt idx="5269">
                  <c:v>-0.11682970821857452</c:v>
                </c:pt>
                <c:pt idx="5270">
                  <c:v>3.5111621022224426E-2</c:v>
                </c:pt>
                <c:pt idx="5271">
                  <c:v>0.24272878468036652</c:v>
                </c:pt>
                <c:pt idx="5272">
                  <c:v>0.459085613489151</c:v>
                </c:pt>
                <c:pt idx="5273">
                  <c:v>0.63266384601593018</c:v>
                </c:pt>
                <c:pt idx="5274">
                  <c:v>0.73043942451477051</c:v>
                </c:pt>
                <c:pt idx="5275">
                  <c:v>0.7182762622833252</c:v>
                </c:pt>
                <c:pt idx="5276">
                  <c:v>0.62034410238265991</c:v>
                </c:pt>
                <c:pt idx="5277">
                  <c:v>0.42613956332206726</c:v>
                </c:pt>
                <c:pt idx="5278">
                  <c:v>0.18729527294635773</c:v>
                </c:pt>
                <c:pt idx="5279">
                  <c:v>-4.7791659832000732E-2</c:v>
                </c:pt>
                <c:pt idx="5280">
                  <c:v>-0.25531423091888428</c:v>
                </c:pt>
                <c:pt idx="5281">
                  <c:v>-0.39628750085830688</c:v>
                </c:pt>
                <c:pt idx="5282">
                  <c:v>-0.46835529804229736</c:v>
                </c:pt>
                <c:pt idx="5283">
                  <c:v>-0.47511348128318787</c:v>
                </c:pt>
                <c:pt idx="5284">
                  <c:v>-0.41542750597000122</c:v>
                </c:pt>
                <c:pt idx="5285">
                  <c:v>-0.32238715887069702</c:v>
                </c:pt>
                <c:pt idx="5286">
                  <c:v>-0.22020754218101501</c:v>
                </c:pt>
                <c:pt idx="5287">
                  <c:v>-0.12493064254522324</c:v>
                </c:pt>
                <c:pt idx="5288">
                  <c:v>-3.1013207510113716E-2</c:v>
                </c:pt>
                <c:pt idx="5289">
                  <c:v>5.2050605416297913E-2</c:v>
                </c:pt>
                <c:pt idx="5290">
                  <c:v>0.11655662953853607</c:v>
                </c:pt>
                <c:pt idx="5291">
                  <c:v>0.15810911357402802</c:v>
                </c:pt>
                <c:pt idx="5292">
                  <c:v>0.17908629775047302</c:v>
                </c:pt>
                <c:pt idx="5293">
                  <c:v>0.17681464552879333</c:v>
                </c:pt>
                <c:pt idx="5294">
                  <c:v>0.15809555351734161</c:v>
                </c:pt>
                <c:pt idx="5295">
                  <c:v>0.13492310047149658</c:v>
                </c:pt>
                <c:pt idx="5296">
                  <c:v>0.14912973344326019</c:v>
                </c:pt>
                <c:pt idx="5297">
                  <c:v>0.20821677148342133</c:v>
                </c:pt>
                <c:pt idx="5298">
                  <c:v>0.28092533349990845</c:v>
                </c:pt>
                <c:pt idx="5299">
                  <c:v>0.32890838384628296</c:v>
                </c:pt>
                <c:pt idx="5300">
                  <c:v>0.3311731219291687</c:v>
                </c:pt>
                <c:pt idx="5301">
                  <c:v>0.29762497544288635</c:v>
                </c:pt>
                <c:pt idx="5302">
                  <c:v>0.26594027876853943</c:v>
                </c:pt>
                <c:pt idx="5303">
                  <c:v>0.24181611835956573</c:v>
                </c:pt>
                <c:pt idx="5304">
                  <c:v>0.23131127655506134</c:v>
                </c:pt>
                <c:pt idx="5305">
                  <c:v>0.21814775466918945</c:v>
                </c:pt>
                <c:pt idx="5306">
                  <c:v>0.17372035980224609</c:v>
                </c:pt>
                <c:pt idx="5307">
                  <c:v>0.1071825698018074</c:v>
                </c:pt>
                <c:pt idx="5308">
                  <c:v>2.7962047606706619E-2</c:v>
                </c:pt>
                <c:pt idx="5309">
                  <c:v>-2.6074605062603951E-2</c:v>
                </c:pt>
                <c:pt idx="5310">
                  <c:v>-5.5324632674455643E-2</c:v>
                </c:pt>
                <c:pt idx="5311">
                  <c:v>-6.5151624381542206E-2</c:v>
                </c:pt>
                <c:pt idx="5312">
                  <c:v>-6.3179284334182739E-2</c:v>
                </c:pt>
                <c:pt idx="5313">
                  <c:v>-1.8359299749135971E-2</c:v>
                </c:pt>
                <c:pt idx="5314">
                  <c:v>6.7006193101406097E-2</c:v>
                </c:pt>
                <c:pt idx="5315">
                  <c:v>0.17036671936511993</c:v>
                </c:pt>
                <c:pt idx="5316">
                  <c:v>0.25601211190223694</c:v>
                </c:pt>
                <c:pt idx="5317">
                  <c:v>0.27112910151481628</c:v>
                </c:pt>
                <c:pt idx="5318">
                  <c:v>0.17621722817420959</c:v>
                </c:pt>
                <c:pt idx="5319">
                  <c:v>-4.5564539730548859E-2</c:v>
                </c:pt>
                <c:pt idx="5320">
                  <c:v>-0.34521225094795227</c:v>
                </c:pt>
                <c:pt idx="5321">
                  <c:v>-0.6245652437210083</c:v>
                </c:pt>
                <c:pt idx="5322">
                  <c:v>-0.76672583818435669</c:v>
                </c:pt>
                <c:pt idx="5323">
                  <c:v>-0.73668265342712402</c:v>
                </c:pt>
                <c:pt idx="5324">
                  <c:v>-0.56277209520339966</c:v>
                </c:pt>
                <c:pt idx="5325">
                  <c:v>-0.32312408089637756</c:v>
                </c:pt>
                <c:pt idx="5326">
                  <c:v>-6.7834004759788513E-2</c:v>
                </c:pt>
                <c:pt idx="5327">
                  <c:v>0.18827584385871887</c:v>
                </c:pt>
                <c:pt idx="5328">
                  <c:v>0.289061039686203</c:v>
                </c:pt>
                <c:pt idx="5329">
                  <c:v>0.18620751798152924</c:v>
                </c:pt>
                <c:pt idx="5330">
                  <c:v>1.4142240397632122E-3</c:v>
                </c:pt>
                <c:pt idx="5331">
                  <c:v>-0.17930474877357483</c:v>
                </c:pt>
                <c:pt idx="5332">
                  <c:v>-0.33401471376419067</c:v>
                </c:pt>
                <c:pt idx="5333">
                  <c:v>-0.47059082984924316</c:v>
                </c:pt>
                <c:pt idx="5334">
                  <c:v>-0.56951290369033813</c:v>
                </c:pt>
                <c:pt idx="5335">
                  <c:v>-0.61611706018447876</c:v>
                </c:pt>
                <c:pt idx="5336">
                  <c:v>-0.60358661413192749</c:v>
                </c:pt>
                <c:pt idx="5337">
                  <c:v>-0.56088155508041382</c:v>
                </c:pt>
                <c:pt idx="5338">
                  <c:v>-0.48917749524116516</c:v>
                </c:pt>
                <c:pt idx="5339">
                  <c:v>-0.40825274586677551</c:v>
                </c:pt>
                <c:pt idx="5340">
                  <c:v>-0.32883143424987793</c:v>
                </c:pt>
                <c:pt idx="5341">
                  <c:v>-0.25020292401313782</c:v>
                </c:pt>
                <c:pt idx="5342">
                  <c:v>-0.18636643886566162</c:v>
                </c:pt>
                <c:pt idx="5343">
                  <c:v>-0.13925713300704956</c:v>
                </c:pt>
                <c:pt idx="5344">
                  <c:v>-0.10321683436632156</c:v>
                </c:pt>
                <c:pt idx="5345">
                  <c:v>-7.2211712598800659E-2</c:v>
                </c:pt>
                <c:pt idx="5346">
                  <c:v>-4.2261794209480286E-2</c:v>
                </c:pt>
                <c:pt idx="5347">
                  <c:v>-6.3057728111743927E-3</c:v>
                </c:pt>
                <c:pt idx="5348">
                  <c:v>3.9763186126947403E-2</c:v>
                </c:pt>
                <c:pt idx="5349">
                  <c:v>8.5810929536819458E-2</c:v>
                </c:pt>
                <c:pt idx="5350">
                  <c:v>0.13562881946563721</c:v>
                </c:pt>
                <c:pt idx="5351">
                  <c:v>0.18005956709384918</c:v>
                </c:pt>
                <c:pt idx="5352">
                  <c:v>0.21069097518920898</c:v>
                </c:pt>
                <c:pt idx="5353">
                  <c:v>0.21894870698451996</c:v>
                </c:pt>
                <c:pt idx="5354">
                  <c:v>0.21215684711933136</c:v>
                </c:pt>
                <c:pt idx="5355">
                  <c:v>0.20550514757633209</c:v>
                </c:pt>
                <c:pt idx="5356">
                  <c:v>0.20137538015842438</c:v>
                </c:pt>
                <c:pt idx="5357">
                  <c:v>0.19197256863117218</c:v>
                </c:pt>
                <c:pt idx="5358">
                  <c:v>0.18209517002105713</c:v>
                </c:pt>
                <c:pt idx="5359">
                  <c:v>0.1820768415927887</c:v>
                </c:pt>
                <c:pt idx="5360">
                  <c:v>0.19179257750511169</c:v>
                </c:pt>
                <c:pt idx="5361">
                  <c:v>0.20019729435443878</c:v>
                </c:pt>
                <c:pt idx="5362">
                  <c:v>0.19005890190601349</c:v>
                </c:pt>
                <c:pt idx="5363">
                  <c:v>0.15409356355667114</c:v>
                </c:pt>
                <c:pt idx="5364">
                  <c:v>0.12372580915689468</c:v>
                </c:pt>
                <c:pt idx="5365">
                  <c:v>0.12068954110145569</c:v>
                </c:pt>
                <c:pt idx="5366">
                  <c:v>0.15308795869350433</c:v>
                </c:pt>
                <c:pt idx="5367">
                  <c:v>0.23668386042118073</c:v>
                </c:pt>
                <c:pt idx="5368">
                  <c:v>0.37282624840736389</c:v>
                </c:pt>
                <c:pt idx="5369">
                  <c:v>0.52397966384887695</c:v>
                </c:pt>
                <c:pt idx="5370">
                  <c:v>0.60973131656646729</c:v>
                </c:pt>
                <c:pt idx="5371">
                  <c:v>0.55187928676605225</c:v>
                </c:pt>
                <c:pt idx="5372">
                  <c:v>0.37178432941436768</c:v>
                </c:pt>
                <c:pt idx="5373">
                  <c:v>0.14065629243850708</c:v>
                </c:pt>
                <c:pt idx="5374">
                  <c:v>-9.063219279050827E-2</c:v>
                </c:pt>
                <c:pt idx="5375">
                  <c:v>-0.25320088863372803</c:v>
                </c:pt>
                <c:pt idx="5376">
                  <c:v>-0.29223081469535828</c:v>
                </c:pt>
                <c:pt idx="5377">
                  <c:v>-0.2232581228017807</c:v>
                </c:pt>
                <c:pt idx="5378">
                  <c:v>-7.0178568363189697E-2</c:v>
                </c:pt>
                <c:pt idx="5379">
                  <c:v>9.5422327518463135E-2</c:v>
                </c:pt>
                <c:pt idx="5380">
                  <c:v>0.19610020518302917</c:v>
                </c:pt>
                <c:pt idx="5381">
                  <c:v>0.19560977816581726</c:v>
                </c:pt>
                <c:pt idx="5382">
                  <c:v>0.10632438957691193</c:v>
                </c:pt>
                <c:pt idx="5383">
                  <c:v>-2.1522516384720802E-2</c:v>
                </c:pt>
                <c:pt idx="5384">
                  <c:v>-0.13524721562862396</c:v>
                </c:pt>
                <c:pt idx="5385">
                  <c:v>-0.20877809822559357</c:v>
                </c:pt>
                <c:pt idx="5386">
                  <c:v>-0.24383541941642761</c:v>
                </c:pt>
                <c:pt idx="5387">
                  <c:v>-0.23595720529556274</c:v>
                </c:pt>
                <c:pt idx="5388">
                  <c:v>-0.21613769233226776</c:v>
                </c:pt>
                <c:pt idx="5389">
                  <c:v>-0.17380663752555847</c:v>
                </c:pt>
                <c:pt idx="5390">
                  <c:v>-0.1210443526506424</c:v>
                </c:pt>
                <c:pt idx="5391">
                  <c:v>-5.9933304786682129E-2</c:v>
                </c:pt>
                <c:pt idx="5392">
                  <c:v>-5.3406325168907642E-3</c:v>
                </c:pt>
                <c:pt idx="5393">
                  <c:v>4.5612089335918427E-2</c:v>
                </c:pt>
                <c:pt idx="5394">
                  <c:v>9.4862192869186401E-2</c:v>
                </c:pt>
                <c:pt idx="5395">
                  <c:v>0.14197300374507904</c:v>
                </c:pt>
                <c:pt idx="5396">
                  <c:v>0.17224861681461334</c:v>
                </c:pt>
                <c:pt idx="5397">
                  <c:v>0.18792051076889038</c:v>
                </c:pt>
                <c:pt idx="5398">
                  <c:v>0.18914955854415894</c:v>
                </c:pt>
                <c:pt idx="5399">
                  <c:v>0.19256883859634399</c:v>
                </c:pt>
                <c:pt idx="5400">
                  <c:v>0.19950132071971893</c:v>
                </c:pt>
                <c:pt idx="5401">
                  <c:v>0.19522589445114136</c:v>
                </c:pt>
                <c:pt idx="5402">
                  <c:v>0.19410763680934906</c:v>
                </c:pt>
                <c:pt idx="5403">
                  <c:v>0.19294476509094238</c:v>
                </c:pt>
                <c:pt idx="5404">
                  <c:v>0.18933644890785217</c:v>
                </c:pt>
                <c:pt idx="5405">
                  <c:v>0.18239530920982361</c:v>
                </c:pt>
                <c:pt idx="5406">
                  <c:v>0.16556838154792786</c:v>
                </c:pt>
                <c:pt idx="5407">
                  <c:v>0.12279180437326431</c:v>
                </c:pt>
                <c:pt idx="5408">
                  <c:v>7.4927344918251038E-2</c:v>
                </c:pt>
                <c:pt idx="5409">
                  <c:v>3.4703165292739868E-2</c:v>
                </c:pt>
                <c:pt idx="5410">
                  <c:v>8.0458400771021843E-4</c:v>
                </c:pt>
                <c:pt idx="5411">
                  <c:v>-1.3963598757982254E-2</c:v>
                </c:pt>
                <c:pt idx="5412">
                  <c:v>-1.8808953464031219E-2</c:v>
                </c:pt>
                <c:pt idx="5413">
                  <c:v>-2.6212498545646667E-2</c:v>
                </c:pt>
                <c:pt idx="5414">
                  <c:v>-4.5595515519380569E-2</c:v>
                </c:pt>
                <c:pt idx="5415">
                  <c:v>-5.1015719771385193E-2</c:v>
                </c:pt>
                <c:pt idx="5416">
                  <c:v>-5.0102788954973221E-2</c:v>
                </c:pt>
                <c:pt idx="5417">
                  <c:v>-3.6971084773540497E-2</c:v>
                </c:pt>
                <c:pt idx="5418">
                  <c:v>-1.6208015382289886E-2</c:v>
                </c:pt>
                <c:pt idx="5419">
                  <c:v>3.6419322714209557E-3</c:v>
                </c:pt>
                <c:pt idx="5420">
                  <c:v>2.6517156511545181E-2</c:v>
                </c:pt>
                <c:pt idx="5421">
                  <c:v>3.0961886048316956E-2</c:v>
                </c:pt>
                <c:pt idx="5422">
                  <c:v>-1.0779170319437981E-2</c:v>
                </c:pt>
                <c:pt idx="5423">
                  <c:v>-0.10891641676425934</c:v>
                </c:pt>
                <c:pt idx="5424">
                  <c:v>-0.24582420289516449</c:v>
                </c:pt>
                <c:pt idx="5425">
                  <c:v>-0.38378676772117615</c:v>
                </c:pt>
                <c:pt idx="5426">
                  <c:v>-0.50636672973632812</c:v>
                </c:pt>
                <c:pt idx="5427">
                  <c:v>-0.573372483253479</c:v>
                </c:pt>
                <c:pt idx="5428">
                  <c:v>-0.54443085193634033</c:v>
                </c:pt>
                <c:pt idx="5429">
                  <c:v>-0.43745997548103333</c:v>
                </c:pt>
                <c:pt idx="5430">
                  <c:v>-0.30096229910850525</c:v>
                </c:pt>
                <c:pt idx="5431">
                  <c:v>-0.1653093546628952</c:v>
                </c:pt>
                <c:pt idx="5432">
                  <c:v>-5.1954835653305054E-2</c:v>
                </c:pt>
                <c:pt idx="5433">
                  <c:v>1.7221167683601379E-2</c:v>
                </c:pt>
                <c:pt idx="5434">
                  <c:v>2.0251844078302383E-2</c:v>
                </c:pt>
                <c:pt idx="5435">
                  <c:v>-3.4442972391843796E-2</c:v>
                </c:pt>
                <c:pt idx="5436">
                  <c:v>-0.11425843834877014</c:v>
                </c:pt>
                <c:pt idx="5437">
                  <c:v>-0.19418784976005554</c:v>
                </c:pt>
                <c:pt idx="5438">
                  <c:v>-0.26700958609580994</c:v>
                </c:pt>
                <c:pt idx="5439">
                  <c:v>-0.30146023631095886</c:v>
                </c:pt>
                <c:pt idx="5440">
                  <c:v>-0.29065230488777161</c:v>
                </c:pt>
                <c:pt idx="5441">
                  <c:v>-0.22092291712760925</c:v>
                </c:pt>
                <c:pt idx="5442">
                  <c:v>-0.14385849237442017</c:v>
                </c:pt>
                <c:pt idx="5443">
                  <c:v>-7.4705697596073151E-2</c:v>
                </c:pt>
                <c:pt idx="5444">
                  <c:v>-1.7415774986147881E-2</c:v>
                </c:pt>
                <c:pt idx="5445">
                  <c:v>1.5988675877451897E-2</c:v>
                </c:pt>
                <c:pt idx="5446">
                  <c:v>2.3139795288443565E-2</c:v>
                </c:pt>
                <c:pt idx="5447">
                  <c:v>2.5972496718168259E-2</c:v>
                </c:pt>
                <c:pt idx="5448">
                  <c:v>1.851591095328331E-2</c:v>
                </c:pt>
                <c:pt idx="5449">
                  <c:v>1.7693422734737396E-2</c:v>
                </c:pt>
                <c:pt idx="5450">
                  <c:v>1.5386859886348248E-2</c:v>
                </c:pt>
                <c:pt idx="5451">
                  <c:v>2.2237464785575867E-2</c:v>
                </c:pt>
                <c:pt idx="5452">
                  <c:v>3.3212881535291672E-2</c:v>
                </c:pt>
                <c:pt idx="5453">
                  <c:v>5.463767796754837E-2</c:v>
                </c:pt>
                <c:pt idx="5454">
                  <c:v>8.0946780741214752E-2</c:v>
                </c:pt>
                <c:pt idx="5455">
                  <c:v>0.11955028027296066</c:v>
                </c:pt>
                <c:pt idx="5456">
                  <c:v>0.15393808484077454</c:v>
                </c:pt>
                <c:pt idx="5457">
                  <c:v>0.17422550916671753</c:v>
                </c:pt>
                <c:pt idx="5458">
                  <c:v>0.16737213730812073</c:v>
                </c:pt>
                <c:pt idx="5459">
                  <c:v>0.15120561420917511</c:v>
                </c:pt>
                <c:pt idx="5460">
                  <c:v>0.13767330348491669</c:v>
                </c:pt>
                <c:pt idx="5461">
                  <c:v>0.11209482699632645</c:v>
                </c:pt>
                <c:pt idx="5462">
                  <c:v>8.0744899809360504E-2</c:v>
                </c:pt>
                <c:pt idx="5463">
                  <c:v>5.4358117282390594E-2</c:v>
                </c:pt>
                <c:pt idx="5464">
                  <c:v>4.9297843128442764E-2</c:v>
                </c:pt>
                <c:pt idx="5465">
                  <c:v>5.0819948315620422E-2</c:v>
                </c:pt>
                <c:pt idx="5466">
                  <c:v>6.2802843749523163E-2</c:v>
                </c:pt>
                <c:pt idx="5467">
                  <c:v>7.4954472482204437E-2</c:v>
                </c:pt>
                <c:pt idx="5468">
                  <c:v>7.5611472129821777E-2</c:v>
                </c:pt>
                <c:pt idx="5469">
                  <c:v>5.453578382730484E-2</c:v>
                </c:pt>
                <c:pt idx="5470">
                  <c:v>3.4370593726634979E-2</c:v>
                </c:pt>
                <c:pt idx="5471">
                  <c:v>4.6295057982206345E-2</c:v>
                </c:pt>
                <c:pt idx="5472">
                  <c:v>0.13541534543037415</c:v>
                </c:pt>
                <c:pt idx="5473">
                  <c:v>0.31647619605064392</c:v>
                </c:pt>
                <c:pt idx="5474">
                  <c:v>0.54398822784423828</c:v>
                </c:pt>
                <c:pt idx="5475">
                  <c:v>0.69923746585845947</c:v>
                </c:pt>
                <c:pt idx="5476">
                  <c:v>0.66702252626419067</c:v>
                </c:pt>
                <c:pt idx="5477">
                  <c:v>0.43298116326332092</c:v>
                </c:pt>
                <c:pt idx="5478">
                  <c:v>9.0623289346694946E-2</c:v>
                </c:pt>
                <c:pt idx="5479">
                  <c:v>-0.2606651782989502</c:v>
                </c:pt>
                <c:pt idx="5480">
                  <c:v>-0.51354300975799561</c:v>
                </c:pt>
                <c:pt idx="5481">
                  <c:v>-0.61510908603668213</c:v>
                </c:pt>
                <c:pt idx="5482">
                  <c:v>-0.58187681436538696</c:v>
                </c:pt>
                <c:pt idx="5483">
                  <c:v>-0.44211789965629578</c:v>
                </c:pt>
                <c:pt idx="5484">
                  <c:v>-0.21930959820747375</c:v>
                </c:pt>
                <c:pt idx="5485">
                  <c:v>-1.9850471988320351E-2</c:v>
                </c:pt>
                <c:pt idx="5486">
                  <c:v>7.6848901808261871E-2</c:v>
                </c:pt>
                <c:pt idx="5487">
                  <c:v>4.7028228640556335E-2</c:v>
                </c:pt>
                <c:pt idx="5488">
                  <c:v>-5.2652027457952499E-2</c:v>
                </c:pt>
                <c:pt idx="5489">
                  <c:v>-0.16674788296222687</c:v>
                </c:pt>
                <c:pt idx="5490">
                  <c:v>-0.24861530959606171</c:v>
                </c:pt>
                <c:pt idx="5491">
                  <c:v>-0.28956583142280579</c:v>
                </c:pt>
                <c:pt idx="5492">
                  <c:v>-0.28474175930023193</c:v>
                </c:pt>
                <c:pt idx="5493">
                  <c:v>-0.23103487491607666</c:v>
                </c:pt>
                <c:pt idx="5494">
                  <c:v>-0.14911870658397675</c:v>
                </c:pt>
                <c:pt idx="5495">
                  <c:v>-6.4010106027126312E-2</c:v>
                </c:pt>
                <c:pt idx="5496">
                  <c:v>2.4192456156015396E-2</c:v>
                </c:pt>
                <c:pt idx="5497">
                  <c:v>0.10517240315675735</c:v>
                </c:pt>
                <c:pt idx="5498">
                  <c:v>0.1650831550359726</c:v>
                </c:pt>
                <c:pt idx="5499">
                  <c:v>0.19899022579193115</c:v>
                </c:pt>
                <c:pt idx="5500">
                  <c:v>0.18958874046802521</c:v>
                </c:pt>
                <c:pt idx="5501">
                  <c:v>0.16146805882453918</c:v>
                </c:pt>
                <c:pt idx="5502">
                  <c:v>0.13586363196372986</c:v>
                </c:pt>
                <c:pt idx="5503">
                  <c:v>0.11623819917440414</c:v>
                </c:pt>
                <c:pt idx="5504">
                  <c:v>0.11038297414779663</c:v>
                </c:pt>
                <c:pt idx="5505">
                  <c:v>0.1123136579990387</c:v>
                </c:pt>
                <c:pt idx="5506">
                  <c:v>0.11592862755060196</c:v>
                </c:pt>
                <c:pt idx="5507">
                  <c:v>0.12819662690162659</c:v>
                </c:pt>
                <c:pt idx="5508">
                  <c:v>0.14579080045223236</c:v>
                </c:pt>
                <c:pt idx="5509">
                  <c:v>0.15457186102867126</c:v>
                </c:pt>
                <c:pt idx="5510">
                  <c:v>0.16052748262882233</c:v>
                </c:pt>
                <c:pt idx="5511">
                  <c:v>0.15179054439067841</c:v>
                </c:pt>
                <c:pt idx="5512">
                  <c:v>0.12587426602840424</c:v>
                </c:pt>
                <c:pt idx="5513">
                  <c:v>9.1941818594932556E-2</c:v>
                </c:pt>
                <c:pt idx="5514">
                  <c:v>6.8457797169685364E-2</c:v>
                </c:pt>
                <c:pt idx="5515">
                  <c:v>7.1058601140975952E-2</c:v>
                </c:pt>
                <c:pt idx="5516">
                  <c:v>6.5259039402008057E-2</c:v>
                </c:pt>
                <c:pt idx="5517">
                  <c:v>4.8121269792318344E-2</c:v>
                </c:pt>
                <c:pt idx="5518">
                  <c:v>1.5040280297398567E-2</c:v>
                </c:pt>
                <c:pt idx="5519">
                  <c:v>-2.4872196838259697E-2</c:v>
                </c:pt>
                <c:pt idx="5520">
                  <c:v>-4.9104303121566772E-2</c:v>
                </c:pt>
                <c:pt idx="5521">
                  <c:v>-3.6502454429864883E-2</c:v>
                </c:pt>
                <c:pt idx="5522">
                  <c:v>1.1971605941653252E-2</c:v>
                </c:pt>
                <c:pt idx="5523">
                  <c:v>8.8032662868499756E-2</c:v>
                </c:pt>
                <c:pt idx="5524">
                  <c:v>0.16426378488540649</c:v>
                </c:pt>
                <c:pt idx="5525">
                  <c:v>0.21778400242328644</c:v>
                </c:pt>
                <c:pt idx="5526">
                  <c:v>0.21295197308063507</c:v>
                </c:pt>
                <c:pt idx="5527">
                  <c:v>0.14238685369491577</c:v>
                </c:pt>
                <c:pt idx="5528">
                  <c:v>-9.4473548233509064E-4</c:v>
                </c:pt>
                <c:pt idx="5529">
                  <c:v>-0.21588227152824402</c:v>
                </c:pt>
                <c:pt idx="5530">
                  <c:v>-0.44373327493667603</c:v>
                </c:pt>
                <c:pt idx="5531">
                  <c:v>-0.60835117101669312</c:v>
                </c:pt>
                <c:pt idx="5532">
                  <c:v>-0.63306427001953125</c:v>
                </c:pt>
                <c:pt idx="5533">
                  <c:v>-0.52333474159240723</c:v>
                </c:pt>
                <c:pt idx="5534">
                  <c:v>-0.32505732774734497</c:v>
                </c:pt>
                <c:pt idx="5535">
                  <c:v>-9.5597110688686371E-2</c:v>
                </c:pt>
                <c:pt idx="5536">
                  <c:v>0.10889637470245361</c:v>
                </c:pt>
                <c:pt idx="5537">
                  <c:v>0.20933625102043152</c:v>
                </c:pt>
                <c:pt idx="5538">
                  <c:v>0.16568410396575928</c:v>
                </c:pt>
                <c:pt idx="5539">
                  <c:v>1.9049813970923424E-2</c:v>
                </c:pt>
                <c:pt idx="5540">
                  <c:v>-0.16038653254508972</c:v>
                </c:pt>
                <c:pt idx="5541">
                  <c:v>-0.33133009076118469</c:v>
                </c:pt>
                <c:pt idx="5542">
                  <c:v>-0.47210025787353516</c:v>
                </c:pt>
                <c:pt idx="5543">
                  <c:v>-0.57612550258636475</c:v>
                </c:pt>
                <c:pt idx="5544">
                  <c:v>-0.62960255146026611</c:v>
                </c:pt>
                <c:pt idx="5545">
                  <c:v>-0.62591111660003662</c:v>
                </c:pt>
                <c:pt idx="5546">
                  <c:v>-0.56704461574554443</c:v>
                </c:pt>
                <c:pt idx="5547">
                  <c:v>-0.45791572332382202</c:v>
                </c:pt>
                <c:pt idx="5548">
                  <c:v>-0.3220691978931427</c:v>
                </c:pt>
                <c:pt idx="5549">
                  <c:v>-0.20117539167404175</c:v>
                </c:pt>
                <c:pt idx="5550">
                  <c:v>-0.10186052322387695</c:v>
                </c:pt>
                <c:pt idx="5551">
                  <c:v>-3.9574466645717621E-2</c:v>
                </c:pt>
                <c:pt idx="5552">
                  <c:v>-1.0588997974991798E-4</c:v>
                </c:pt>
                <c:pt idx="5553">
                  <c:v>1.9268006086349487E-2</c:v>
                </c:pt>
                <c:pt idx="5554">
                  <c:v>1.9329523667693138E-2</c:v>
                </c:pt>
                <c:pt idx="5555">
                  <c:v>-7.2138765826821327E-3</c:v>
                </c:pt>
                <c:pt idx="5556">
                  <c:v>-2.9203863814473152E-2</c:v>
                </c:pt>
                <c:pt idx="5557">
                  <c:v>-3.0901841819286346E-2</c:v>
                </c:pt>
                <c:pt idx="5558">
                  <c:v>-1.7222516238689423E-2</c:v>
                </c:pt>
                <c:pt idx="5559">
                  <c:v>7.9763662070035934E-3</c:v>
                </c:pt>
                <c:pt idx="5560">
                  <c:v>4.5617219060659409E-2</c:v>
                </c:pt>
                <c:pt idx="5561">
                  <c:v>8.4364511072635651E-2</c:v>
                </c:pt>
                <c:pt idx="5562">
                  <c:v>0.12160402536392212</c:v>
                </c:pt>
                <c:pt idx="5563">
                  <c:v>0.16092291474342346</c:v>
                </c:pt>
                <c:pt idx="5564">
                  <c:v>0.20541767776012421</c:v>
                </c:pt>
                <c:pt idx="5565">
                  <c:v>0.24315574765205383</c:v>
                </c:pt>
                <c:pt idx="5566">
                  <c:v>0.26505041122436523</c:v>
                </c:pt>
                <c:pt idx="5567">
                  <c:v>0.26174107193946838</c:v>
                </c:pt>
                <c:pt idx="5568">
                  <c:v>0.2385697215795517</c:v>
                </c:pt>
                <c:pt idx="5569">
                  <c:v>0.19962967932224274</c:v>
                </c:pt>
                <c:pt idx="5570">
                  <c:v>0.16596944630146027</c:v>
                </c:pt>
                <c:pt idx="5571">
                  <c:v>0.14774882793426514</c:v>
                </c:pt>
                <c:pt idx="5572">
                  <c:v>0.14577941596508026</c:v>
                </c:pt>
                <c:pt idx="5573">
                  <c:v>0.13487999141216278</c:v>
                </c:pt>
                <c:pt idx="5574">
                  <c:v>0.13193267583847046</c:v>
                </c:pt>
                <c:pt idx="5575">
                  <c:v>0.13656674325466156</c:v>
                </c:pt>
                <c:pt idx="5576">
                  <c:v>0.16442687809467316</c:v>
                </c:pt>
                <c:pt idx="5577">
                  <c:v>0.22212500870227814</c:v>
                </c:pt>
                <c:pt idx="5578">
                  <c:v>0.32454460859298706</c:v>
                </c:pt>
                <c:pt idx="5579">
                  <c:v>0.47810375690460205</c:v>
                </c:pt>
                <c:pt idx="5580">
                  <c:v>0.65626972913742065</c:v>
                </c:pt>
                <c:pt idx="5581">
                  <c:v>0.77063345909118652</c:v>
                </c:pt>
                <c:pt idx="5582">
                  <c:v>0.73580330610275269</c:v>
                </c:pt>
                <c:pt idx="5583">
                  <c:v>0.53449416160583496</c:v>
                </c:pt>
                <c:pt idx="5584">
                  <c:v>0.24872496724128723</c:v>
                </c:pt>
                <c:pt idx="5585">
                  <c:v>-2.0702004432678223E-2</c:v>
                </c:pt>
                <c:pt idx="5586">
                  <c:v>-0.19286711513996124</c:v>
                </c:pt>
                <c:pt idx="5587">
                  <c:v>-0.27410209178924561</c:v>
                </c:pt>
                <c:pt idx="5588">
                  <c:v>-0.25594413280487061</c:v>
                </c:pt>
                <c:pt idx="5589">
                  <c:v>-0.1588674932718277</c:v>
                </c:pt>
                <c:pt idx="5590">
                  <c:v>-2.853504940867424E-2</c:v>
                </c:pt>
                <c:pt idx="5591">
                  <c:v>6.9378957152366638E-2</c:v>
                </c:pt>
                <c:pt idx="5592">
                  <c:v>9.2404916882514954E-2</c:v>
                </c:pt>
                <c:pt idx="5593">
                  <c:v>5.0992824137210846E-2</c:v>
                </c:pt>
                <c:pt idx="5594">
                  <c:v>-2.1431306377053261E-2</c:v>
                </c:pt>
                <c:pt idx="5595">
                  <c:v>-8.518972247838974E-2</c:v>
                </c:pt>
                <c:pt idx="5596">
                  <c:v>-0.13571573793888092</c:v>
                </c:pt>
                <c:pt idx="5597">
                  <c:v>-0.15566779673099518</c:v>
                </c:pt>
                <c:pt idx="5598">
                  <c:v>-0.17092877626419067</c:v>
                </c:pt>
                <c:pt idx="5599">
                  <c:v>-0.16805602610111237</c:v>
                </c:pt>
                <c:pt idx="5600">
                  <c:v>-0.14591076970100403</c:v>
                </c:pt>
                <c:pt idx="5601">
                  <c:v>-0.10066550970077515</c:v>
                </c:pt>
                <c:pt idx="5602">
                  <c:v>-4.5522090047597885E-2</c:v>
                </c:pt>
                <c:pt idx="5603">
                  <c:v>1.8838789314031601E-2</c:v>
                </c:pt>
                <c:pt idx="5604">
                  <c:v>8.5509158670902252E-2</c:v>
                </c:pt>
                <c:pt idx="5605">
                  <c:v>0.1507597416639328</c:v>
                </c:pt>
                <c:pt idx="5606">
                  <c:v>0.21079431474208832</c:v>
                </c:pt>
                <c:pt idx="5607">
                  <c:v>0.25599187612533569</c:v>
                </c:pt>
                <c:pt idx="5608">
                  <c:v>0.28336730599403381</c:v>
                </c:pt>
                <c:pt idx="5609">
                  <c:v>0.29472354054450989</c:v>
                </c:pt>
                <c:pt idx="5610">
                  <c:v>0.29391604661941528</c:v>
                </c:pt>
                <c:pt idx="5611">
                  <c:v>0.2760852575302124</c:v>
                </c:pt>
                <c:pt idx="5612">
                  <c:v>0.24232754111289978</c:v>
                </c:pt>
                <c:pt idx="5613">
                  <c:v>0.2160027027130127</c:v>
                </c:pt>
                <c:pt idx="5614">
                  <c:v>0.19953663647174835</c:v>
                </c:pt>
                <c:pt idx="5615">
                  <c:v>0.19789157807826996</c:v>
                </c:pt>
                <c:pt idx="5616">
                  <c:v>0.20395107567310333</c:v>
                </c:pt>
                <c:pt idx="5617">
                  <c:v>0.21057842671871185</c:v>
                </c:pt>
                <c:pt idx="5618">
                  <c:v>0.20911741256713867</c:v>
                </c:pt>
                <c:pt idx="5619">
                  <c:v>0.19883134961128235</c:v>
                </c:pt>
                <c:pt idx="5620">
                  <c:v>0.18867112696170807</c:v>
                </c:pt>
                <c:pt idx="5621">
                  <c:v>0.18339748680591583</c:v>
                </c:pt>
                <c:pt idx="5622">
                  <c:v>0.15136419236660004</c:v>
                </c:pt>
                <c:pt idx="5623">
                  <c:v>0.101665198802948</c:v>
                </c:pt>
                <c:pt idx="5624">
                  <c:v>1.0441550984978676E-2</c:v>
                </c:pt>
                <c:pt idx="5625">
                  <c:v>-9.2469915747642517E-2</c:v>
                </c:pt>
                <c:pt idx="5626">
                  <c:v>-0.19557073712348938</c:v>
                </c:pt>
                <c:pt idx="5627">
                  <c:v>-0.27855822443962097</c:v>
                </c:pt>
                <c:pt idx="5628">
                  <c:v>-0.28679192066192627</c:v>
                </c:pt>
                <c:pt idx="5629">
                  <c:v>-0.21526631712913513</c:v>
                </c:pt>
                <c:pt idx="5630">
                  <c:v>-0.11137394607067108</c:v>
                </c:pt>
                <c:pt idx="5631">
                  <c:v>-7.8801568597555161E-3</c:v>
                </c:pt>
                <c:pt idx="5632">
                  <c:v>6.0713548213243484E-2</c:v>
                </c:pt>
                <c:pt idx="5633">
                  <c:v>6.6220700740814209E-2</c:v>
                </c:pt>
                <c:pt idx="5634">
                  <c:v>-2.4143556132912636E-2</c:v>
                </c:pt>
                <c:pt idx="5635">
                  <c:v>-0.26251193881034851</c:v>
                </c:pt>
                <c:pt idx="5636">
                  <c:v>-0.65711253881454468</c:v>
                </c:pt>
                <c:pt idx="5637">
                  <c:v>-1.0990822315216064</c:v>
                </c:pt>
                <c:pt idx="5638">
                  <c:v>-1.4130483865737915</c:v>
                </c:pt>
                <c:pt idx="5639">
                  <c:v>-1.4657968282699585</c:v>
                </c:pt>
                <c:pt idx="5640">
                  <c:v>-1.2628735303878784</c:v>
                </c:pt>
                <c:pt idx="5641">
                  <c:v>-0.87401425838470459</c:v>
                </c:pt>
                <c:pt idx="5642">
                  <c:v>-0.44245937466621399</c:v>
                </c:pt>
                <c:pt idx="5643">
                  <c:v>-8.8394500315189362E-2</c:v>
                </c:pt>
                <c:pt idx="5644">
                  <c:v>0.15380027890205383</c:v>
                </c:pt>
                <c:pt idx="5645">
                  <c:v>0.19941061735153198</c:v>
                </c:pt>
                <c:pt idx="5646">
                  <c:v>8.6203649640083313E-2</c:v>
                </c:pt>
                <c:pt idx="5647">
                  <c:v>-8.9776471257209778E-2</c:v>
                </c:pt>
                <c:pt idx="5648">
                  <c:v>-0.248106449842453</c:v>
                </c:pt>
                <c:pt idx="5649">
                  <c:v>-0.3828977644443512</c:v>
                </c:pt>
                <c:pt idx="5650">
                  <c:v>-0.48136070370674133</c:v>
                </c:pt>
                <c:pt idx="5651">
                  <c:v>-0.53511369228363037</c:v>
                </c:pt>
                <c:pt idx="5652">
                  <c:v>-0.53478074073791504</c:v>
                </c:pt>
                <c:pt idx="5653">
                  <c:v>-0.48496782779693604</c:v>
                </c:pt>
                <c:pt idx="5654">
                  <c:v>-0.41166591644287109</c:v>
                </c:pt>
                <c:pt idx="5655">
                  <c:v>-0.31871005892753601</c:v>
                </c:pt>
                <c:pt idx="5656">
                  <c:v>-0.23072504997253418</c:v>
                </c:pt>
                <c:pt idx="5657">
                  <c:v>-0.15019166469573975</c:v>
                </c:pt>
                <c:pt idx="5658">
                  <c:v>-9.7833916544914246E-2</c:v>
                </c:pt>
                <c:pt idx="5659">
                  <c:v>-5.4025843739509583E-2</c:v>
                </c:pt>
                <c:pt idx="5660">
                  <c:v>-2.6275176554918289E-2</c:v>
                </c:pt>
                <c:pt idx="5661">
                  <c:v>2.0555648952722549E-3</c:v>
                </c:pt>
                <c:pt idx="5662">
                  <c:v>4.7314655035734177E-2</c:v>
                </c:pt>
                <c:pt idx="5663">
                  <c:v>0.10404834896326065</c:v>
                </c:pt>
                <c:pt idx="5664">
                  <c:v>0.17067903280258179</c:v>
                </c:pt>
                <c:pt idx="5665">
                  <c:v>0.24258391559123993</c:v>
                </c:pt>
                <c:pt idx="5666">
                  <c:v>0.32618588209152222</c:v>
                </c:pt>
                <c:pt idx="5667">
                  <c:v>0.41104623675346375</c:v>
                </c:pt>
                <c:pt idx="5668">
                  <c:v>0.49829515814781189</c:v>
                </c:pt>
                <c:pt idx="5669">
                  <c:v>0.54289311170578003</c:v>
                </c:pt>
                <c:pt idx="5670">
                  <c:v>0.528026282787323</c:v>
                </c:pt>
                <c:pt idx="5671">
                  <c:v>0.46925768256187439</c:v>
                </c:pt>
                <c:pt idx="5672">
                  <c:v>0.40214520692825317</c:v>
                </c:pt>
                <c:pt idx="5673">
                  <c:v>0.3534887433052063</c:v>
                </c:pt>
                <c:pt idx="5674">
                  <c:v>0.32903239130973816</c:v>
                </c:pt>
                <c:pt idx="5675">
                  <c:v>0.32735097408294678</c:v>
                </c:pt>
                <c:pt idx="5676">
                  <c:v>0.32863861322402954</c:v>
                </c:pt>
                <c:pt idx="5677">
                  <c:v>0.32372540235519409</c:v>
                </c:pt>
                <c:pt idx="5678">
                  <c:v>0.30773258209228516</c:v>
                </c:pt>
                <c:pt idx="5679">
                  <c:v>0.27244806289672852</c:v>
                </c:pt>
                <c:pt idx="5680">
                  <c:v>0.21965144574642181</c:v>
                </c:pt>
                <c:pt idx="5681">
                  <c:v>0.19094738364219666</c:v>
                </c:pt>
                <c:pt idx="5682">
                  <c:v>0.19569234549999237</c:v>
                </c:pt>
                <c:pt idx="5683">
                  <c:v>0.26134753227233887</c:v>
                </c:pt>
                <c:pt idx="5684">
                  <c:v>0.37145671248435974</c:v>
                </c:pt>
                <c:pt idx="5685">
                  <c:v>0.49908074736595154</c:v>
                </c:pt>
                <c:pt idx="5686">
                  <c:v>0.57591855525970459</c:v>
                </c:pt>
                <c:pt idx="5687">
                  <c:v>0.53260928392410278</c:v>
                </c:pt>
                <c:pt idx="5688">
                  <c:v>0.33476808667182922</c:v>
                </c:pt>
                <c:pt idx="5689">
                  <c:v>4.6360377222299576E-2</c:v>
                </c:pt>
                <c:pt idx="5690">
                  <c:v>-0.23165446519851685</c:v>
                </c:pt>
                <c:pt idx="5691">
                  <c:v>-0.40930449962615967</c:v>
                </c:pt>
                <c:pt idx="5692">
                  <c:v>-0.46807938814163208</c:v>
                </c:pt>
                <c:pt idx="5693">
                  <c:v>-0.41369673609733582</c:v>
                </c:pt>
                <c:pt idx="5694">
                  <c:v>-0.25858518481254578</c:v>
                </c:pt>
                <c:pt idx="5695">
                  <c:v>-5.5952515453100204E-2</c:v>
                </c:pt>
                <c:pt idx="5696">
                  <c:v>0.10688380897045135</c:v>
                </c:pt>
                <c:pt idx="5697">
                  <c:v>0.13992196321487427</c:v>
                </c:pt>
                <c:pt idx="5698">
                  <c:v>5.9087291359901428E-2</c:v>
                </c:pt>
                <c:pt idx="5699">
                  <c:v>-6.4322136342525482E-2</c:v>
                </c:pt>
                <c:pt idx="5700">
                  <c:v>-0.1799752414226532</c:v>
                </c:pt>
                <c:pt idx="5701">
                  <c:v>-0.25258278846740723</c:v>
                </c:pt>
                <c:pt idx="5702">
                  <c:v>-0.27143317461013794</c:v>
                </c:pt>
                <c:pt idx="5703">
                  <c:v>-0.26638558506965637</c:v>
                </c:pt>
                <c:pt idx="5704">
                  <c:v>-0.27803665399551392</c:v>
                </c:pt>
                <c:pt idx="5705">
                  <c:v>-0.28213468194007874</c:v>
                </c:pt>
                <c:pt idx="5706">
                  <c:v>-0.25084200501441956</c:v>
                </c:pt>
                <c:pt idx="5707">
                  <c:v>-0.16387003660202026</c:v>
                </c:pt>
                <c:pt idx="5708">
                  <c:v>-3.8826372474431992E-2</c:v>
                </c:pt>
                <c:pt idx="5709">
                  <c:v>9.7346320748329163E-2</c:v>
                </c:pt>
                <c:pt idx="5710">
                  <c:v>0.22621455788612366</c:v>
                </c:pt>
                <c:pt idx="5711">
                  <c:v>0.3455665111541748</c:v>
                </c:pt>
                <c:pt idx="5712">
                  <c:v>0.44733282923698425</c:v>
                </c:pt>
                <c:pt idx="5713">
                  <c:v>0.52472412586212158</c:v>
                </c:pt>
                <c:pt idx="5714">
                  <c:v>0.55210942029953003</c:v>
                </c:pt>
                <c:pt idx="5715">
                  <c:v>0.52985727787017822</c:v>
                </c:pt>
                <c:pt idx="5716">
                  <c:v>0.47052732110023499</c:v>
                </c:pt>
                <c:pt idx="5717">
                  <c:v>0.40193304419517517</c:v>
                </c:pt>
                <c:pt idx="5718">
                  <c:v>0.34308463335037231</c:v>
                </c:pt>
                <c:pt idx="5719">
                  <c:v>0.30223828554153442</c:v>
                </c:pt>
                <c:pt idx="5720">
                  <c:v>0.27973884344100952</c:v>
                </c:pt>
                <c:pt idx="5721">
                  <c:v>0.26824134588241577</c:v>
                </c:pt>
                <c:pt idx="5722">
                  <c:v>0.25547948479652405</c:v>
                </c:pt>
                <c:pt idx="5723">
                  <c:v>0.24606010317802429</c:v>
                </c:pt>
                <c:pt idx="5724">
                  <c:v>0.24053031206130981</c:v>
                </c:pt>
                <c:pt idx="5725">
                  <c:v>0.2160080224275589</c:v>
                </c:pt>
                <c:pt idx="5726">
                  <c:v>0.16654965281486511</c:v>
                </c:pt>
                <c:pt idx="5727">
                  <c:v>0.1027156338095665</c:v>
                </c:pt>
                <c:pt idx="5728">
                  <c:v>4.694850742816925E-2</c:v>
                </c:pt>
                <c:pt idx="5729">
                  <c:v>1.8462073057889938E-2</c:v>
                </c:pt>
                <c:pt idx="5730">
                  <c:v>5.5816955864429474E-3</c:v>
                </c:pt>
                <c:pt idx="5731">
                  <c:v>2.1108989603817463E-3</c:v>
                </c:pt>
                <c:pt idx="5732">
                  <c:v>3.1785439699888229E-2</c:v>
                </c:pt>
                <c:pt idx="5733">
                  <c:v>8.7791860103607178E-2</c:v>
                </c:pt>
                <c:pt idx="5734">
                  <c:v>0.15819491446018219</c:v>
                </c:pt>
                <c:pt idx="5735">
                  <c:v>0.24698756635189056</c:v>
                </c:pt>
                <c:pt idx="5736">
                  <c:v>0.33754223585128784</c:v>
                </c:pt>
                <c:pt idx="5737">
                  <c:v>0.39711925387382507</c:v>
                </c:pt>
                <c:pt idx="5738">
                  <c:v>0.39106401801109314</c:v>
                </c:pt>
                <c:pt idx="5739">
                  <c:v>0.3144441545009613</c:v>
                </c:pt>
                <c:pt idx="5740">
                  <c:v>0.15593229234218597</c:v>
                </c:pt>
                <c:pt idx="5741">
                  <c:v>-0.10853724926710129</c:v>
                </c:pt>
                <c:pt idx="5742">
                  <c:v>-0.40554440021514893</c:v>
                </c:pt>
                <c:pt idx="5743">
                  <c:v>-0.65273839235305786</c:v>
                </c:pt>
                <c:pt idx="5744">
                  <c:v>-0.73459416627883911</c:v>
                </c:pt>
                <c:pt idx="5745">
                  <c:v>-0.61753338575363159</c:v>
                </c:pt>
                <c:pt idx="5746">
                  <c:v>-0.37395960092544556</c:v>
                </c:pt>
                <c:pt idx="5747">
                  <c:v>-9.1632567346096039E-2</c:v>
                </c:pt>
                <c:pt idx="5748">
                  <c:v>0.18911413848400116</c:v>
                </c:pt>
                <c:pt idx="5749">
                  <c:v>0.32403922080993652</c:v>
                </c:pt>
                <c:pt idx="5750">
                  <c:v>0.27157840132713318</c:v>
                </c:pt>
                <c:pt idx="5751">
                  <c:v>0.13947601616382599</c:v>
                </c:pt>
                <c:pt idx="5752">
                  <c:v>2.2707322612404823E-2</c:v>
                </c:pt>
                <c:pt idx="5753">
                  <c:v>-8.7019391357898712E-2</c:v>
                </c:pt>
                <c:pt idx="5754">
                  <c:v>-0.20819081366062164</c:v>
                </c:pt>
                <c:pt idx="5755">
                  <c:v>-0.3177369236946106</c:v>
                </c:pt>
                <c:pt idx="5756">
                  <c:v>-0.37544709444046021</c:v>
                </c:pt>
                <c:pt idx="5757">
                  <c:v>-0.38628476858139038</c:v>
                </c:pt>
                <c:pt idx="5758">
                  <c:v>-0.38076242804527283</c:v>
                </c:pt>
                <c:pt idx="5759">
                  <c:v>-0.35772952437400818</c:v>
                </c:pt>
                <c:pt idx="5760">
                  <c:v>-0.31817811727523804</c:v>
                </c:pt>
                <c:pt idx="5761">
                  <c:v>-0.2795751690864563</c:v>
                </c:pt>
                <c:pt idx="5762">
                  <c:v>-0.24901540577411652</c:v>
                </c:pt>
                <c:pt idx="5763">
                  <c:v>-0.22918187081813812</c:v>
                </c:pt>
                <c:pt idx="5764">
                  <c:v>-0.21598696708679199</c:v>
                </c:pt>
                <c:pt idx="5765">
                  <c:v>-0.19155044853687286</c:v>
                </c:pt>
                <c:pt idx="5766">
                  <c:v>-0.1571488082408905</c:v>
                </c:pt>
                <c:pt idx="5767">
                  <c:v>-0.11061947792768478</c:v>
                </c:pt>
                <c:pt idx="5768">
                  <c:v>-6.4775027334690094E-2</c:v>
                </c:pt>
                <c:pt idx="5769">
                  <c:v>-4.4107246212661266E-3</c:v>
                </c:pt>
                <c:pt idx="5770">
                  <c:v>6.4654357731342316E-2</c:v>
                </c:pt>
                <c:pt idx="5771">
                  <c:v>0.13178451359272003</c:v>
                </c:pt>
                <c:pt idx="5772">
                  <c:v>0.19035515189170837</c:v>
                </c:pt>
                <c:pt idx="5773">
                  <c:v>0.22999805212020874</c:v>
                </c:pt>
                <c:pt idx="5774">
                  <c:v>0.24848039448261261</c:v>
                </c:pt>
                <c:pt idx="5775">
                  <c:v>0.24453596770763397</c:v>
                </c:pt>
                <c:pt idx="5776">
                  <c:v>0.2174055427312851</c:v>
                </c:pt>
                <c:pt idx="5777">
                  <c:v>0.17958365380764008</c:v>
                </c:pt>
                <c:pt idx="5778">
                  <c:v>0.14454576373100281</c:v>
                </c:pt>
                <c:pt idx="5779">
                  <c:v>0.13922056555747986</c:v>
                </c:pt>
                <c:pt idx="5780">
                  <c:v>0.15639981627464294</c:v>
                </c:pt>
                <c:pt idx="5781">
                  <c:v>0.19040720164775848</c:v>
                </c:pt>
                <c:pt idx="5782">
                  <c:v>0.2245076447725296</c:v>
                </c:pt>
                <c:pt idx="5783">
                  <c:v>0.22780966758728027</c:v>
                </c:pt>
                <c:pt idx="5784">
                  <c:v>0.18911260366439819</c:v>
                </c:pt>
                <c:pt idx="5785">
                  <c:v>0.10275868326425552</c:v>
                </c:pt>
                <c:pt idx="5786">
                  <c:v>4.5050806365907192E-3</c:v>
                </c:pt>
                <c:pt idx="5787">
                  <c:v>-6.9188922643661499E-2</c:v>
                </c:pt>
                <c:pt idx="5788">
                  <c:v>-5.794665589928627E-2</c:v>
                </c:pt>
                <c:pt idx="5789">
                  <c:v>8.0214068293571472E-2</c:v>
                </c:pt>
                <c:pt idx="5790">
                  <c:v>0.3204498291015625</c:v>
                </c:pt>
                <c:pt idx="5791">
                  <c:v>0.560985267162323</c:v>
                </c:pt>
                <c:pt idx="5792">
                  <c:v>0.67177307605743408</c:v>
                </c:pt>
                <c:pt idx="5793">
                  <c:v>0.5712440013885498</c:v>
                </c:pt>
                <c:pt idx="5794">
                  <c:v>0.29937118291854858</c:v>
                </c:pt>
                <c:pt idx="5795">
                  <c:v>-3.2604224979877472E-2</c:v>
                </c:pt>
                <c:pt idx="5796">
                  <c:v>-0.29672324657440186</c:v>
                </c:pt>
                <c:pt idx="5797">
                  <c:v>-0.41329434514045715</c:v>
                </c:pt>
                <c:pt idx="5798">
                  <c:v>-0.37681195139884949</c:v>
                </c:pt>
                <c:pt idx="5799">
                  <c:v>-0.22390967607498169</c:v>
                </c:pt>
                <c:pt idx="5800">
                  <c:v>-8.0495504662394524E-3</c:v>
                </c:pt>
                <c:pt idx="5801">
                  <c:v>0.17078904807567596</c:v>
                </c:pt>
                <c:pt idx="5802">
                  <c:v>0.23749376833438873</c:v>
                </c:pt>
                <c:pt idx="5803">
                  <c:v>0.17816297709941864</c:v>
                </c:pt>
                <c:pt idx="5804">
                  <c:v>5.4236233234405518E-2</c:v>
                </c:pt>
                <c:pt idx="5805">
                  <c:v>-6.4107209444046021E-2</c:v>
                </c:pt>
                <c:pt idx="5806">
                  <c:v>-0.14722552895545959</c:v>
                </c:pt>
                <c:pt idx="5807">
                  <c:v>-0.19455581903457642</c:v>
                </c:pt>
                <c:pt idx="5808">
                  <c:v>-0.2251368910074234</c:v>
                </c:pt>
                <c:pt idx="5809">
                  <c:v>-0.23293280601501465</c:v>
                </c:pt>
                <c:pt idx="5810">
                  <c:v>-0.22157628834247589</c:v>
                </c:pt>
                <c:pt idx="5811">
                  <c:v>-0.18278674781322479</c:v>
                </c:pt>
                <c:pt idx="5812">
                  <c:v>-0.12816157937049866</c:v>
                </c:pt>
                <c:pt idx="5813">
                  <c:v>-7.9635702073574066E-2</c:v>
                </c:pt>
                <c:pt idx="5814">
                  <c:v>-2.8851885348558426E-2</c:v>
                </c:pt>
                <c:pt idx="5815">
                  <c:v>1.4152845367789268E-2</c:v>
                </c:pt>
                <c:pt idx="5816">
                  <c:v>5.3014226257801056E-2</c:v>
                </c:pt>
                <c:pt idx="5817">
                  <c:v>8.9191168546676636E-2</c:v>
                </c:pt>
                <c:pt idx="5818">
                  <c:v>0.11748458445072174</c:v>
                </c:pt>
                <c:pt idx="5819">
                  <c:v>0.13992655277252197</c:v>
                </c:pt>
                <c:pt idx="5820">
                  <c:v>0.16037562489509583</c:v>
                </c:pt>
                <c:pt idx="5821">
                  <c:v>0.17339763045310974</c:v>
                </c:pt>
                <c:pt idx="5822">
                  <c:v>0.18525828421115875</c:v>
                </c:pt>
                <c:pt idx="5823">
                  <c:v>0.19303064048290253</c:v>
                </c:pt>
                <c:pt idx="5824">
                  <c:v>0.20132692158222198</c:v>
                </c:pt>
                <c:pt idx="5825">
                  <c:v>0.20381337404251099</c:v>
                </c:pt>
                <c:pt idx="5826">
                  <c:v>0.18913297355175018</c:v>
                </c:pt>
                <c:pt idx="5827">
                  <c:v>0.15822336077690125</c:v>
                </c:pt>
                <c:pt idx="5828">
                  <c:v>0.12679380178451538</c:v>
                </c:pt>
                <c:pt idx="5829">
                  <c:v>0.11112546175718307</c:v>
                </c:pt>
                <c:pt idx="5830">
                  <c:v>0.11338409036397934</c:v>
                </c:pt>
                <c:pt idx="5831">
                  <c:v>0.12894043326377869</c:v>
                </c:pt>
                <c:pt idx="5832">
                  <c:v>0.13194847106933594</c:v>
                </c:pt>
                <c:pt idx="5833">
                  <c:v>8.1179253756999969E-2</c:v>
                </c:pt>
                <c:pt idx="5834">
                  <c:v>-1.835346594452858E-2</c:v>
                </c:pt>
                <c:pt idx="5835">
                  <c:v>-0.14836975932121277</c:v>
                </c:pt>
                <c:pt idx="5836">
                  <c:v>-0.2453082799911499</c:v>
                </c:pt>
                <c:pt idx="5837">
                  <c:v>-0.26622816920280457</c:v>
                </c:pt>
                <c:pt idx="5838">
                  <c:v>-0.2037605494260788</c:v>
                </c:pt>
                <c:pt idx="5839">
                  <c:v>-8.1699967384338379E-2</c:v>
                </c:pt>
                <c:pt idx="5840">
                  <c:v>4.5871835201978683E-2</c:v>
                </c:pt>
                <c:pt idx="5841">
                  <c:v>0.13332313299179077</c:v>
                </c:pt>
                <c:pt idx="5842">
                  <c:v>0.1724494993686676</c:v>
                </c:pt>
                <c:pt idx="5843">
                  <c:v>0.14304938912391663</c:v>
                </c:pt>
                <c:pt idx="5844">
                  <c:v>4.3656487017869949E-2</c:v>
                </c:pt>
                <c:pt idx="5845">
                  <c:v>-0.14461274445056915</c:v>
                </c:pt>
                <c:pt idx="5846">
                  <c:v>-0.40335962176322937</c:v>
                </c:pt>
                <c:pt idx="5847">
                  <c:v>-0.6670801043510437</c:v>
                </c:pt>
                <c:pt idx="5848">
                  <c:v>-0.88031703233718872</c:v>
                </c:pt>
                <c:pt idx="5849">
                  <c:v>-0.96006137132644653</c:v>
                </c:pt>
                <c:pt idx="5850">
                  <c:v>-0.87083965539932251</c:v>
                </c:pt>
                <c:pt idx="5851">
                  <c:v>-0.63868844509124756</c:v>
                </c:pt>
                <c:pt idx="5852">
                  <c:v>-0.3528577983379364</c:v>
                </c:pt>
                <c:pt idx="5853">
                  <c:v>-9.2037275433540344E-2</c:v>
                </c:pt>
                <c:pt idx="5854">
                  <c:v>6.973564624786377E-2</c:v>
                </c:pt>
                <c:pt idx="5855">
                  <c:v>0.10376264154911041</c:v>
                </c:pt>
                <c:pt idx="5856">
                  <c:v>5.1597442477941513E-2</c:v>
                </c:pt>
                <c:pt idx="5857">
                  <c:v>-4.9702927470207214E-2</c:v>
                </c:pt>
                <c:pt idx="5858">
                  <c:v>-0.16045686602592468</c:v>
                </c:pt>
                <c:pt idx="5859">
                  <c:v>-0.26406684517860413</c:v>
                </c:pt>
                <c:pt idx="5860">
                  <c:v>-0.33194363117218018</c:v>
                </c:pt>
                <c:pt idx="5861">
                  <c:v>-0.3424839973449707</c:v>
                </c:pt>
                <c:pt idx="5862">
                  <c:v>-0.31666812300682068</c:v>
                </c:pt>
                <c:pt idx="5863">
                  <c:v>-0.28145313262939453</c:v>
                </c:pt>
                <c:pt idx="5864">
                  <c:v>-0.2635476291179657</c:v>
                </c:pt>
                <c:pt idx="5865">
                  <c:v>-0.25143200159072876</c:v>
                </c:pt>
                <c:pt idx="5866">
                  <c:v>-0.22964175045490265</c:v>
                </c:pt>
                <c:pt idx="5867">
                  <c:v>-0.19936035573482513</c:v>
                </c:pt>
                <c:pt idx="5868">
                  <c:v>-0.16478027403354645</c:v>
                </c:pt>
                <c:pt idx="5869">
                  <c:v>-0.13137604296207428</c:v>
                </c:pt>
                <c:pt idx="5870">
                  <c:v>-9.6071586012840271E-2</c:v>
                </c:pt>
                <c:pt idx="5871">
                  <c:v>-4.9891285598278046E-2</c:v>
                </c:pt>
                <c:pt idx="5872">
                  <c:v>5.8465413749217987E-3</c:v>
                </c:pt>
                <c:pt idx="5873">
                  <c:v>5.660257488489151E-2</c:v>
                </c:pt>
                <c:pt idx="5874">
                  <c:v>0.1109587550163269</c:v>
                </c:pt>
                <c:pt idx="5875">
                  <c:v>0.16965264081954956</c:v>
                </c:pt>
                <c:pt idx="5876">
                  <c:v>0.23037564754486084</c:v>
                </c:pt>
                <c:pt idx="5877">
                  <c:v>0.27986240386962891</c:v>
                </c:pt>
                <c:pt idx="5878">
                  <c:v>0.31755253672599792</c:v>
                </c:pt>
                <c:pt idx="5879">
                  <c:v>0.31352981925010681</c:v>
                </c:pt>
                <c:pt idx="5880">
                  <c:v>0.28190556168556213</c:v>
                </c:pt>
                <c:pt idx="5881">
                  <c:v>0.23210364580154419</c:v>
                </c:pt>
                <c:pt idx="5882">
                  <c:v>0.19092823565006256</c:v>
                </c:pt>
                <c:pt idx="5883">
                  <c:v>0.17313143610954285</c:v>
                </c:pt>
                <c:pt idx="5884">
                  <c:v>0.18826459348201752</c:v>
                </c:pt>
                <c:pt idx="5885">
                  <c:v>0.24643521010875702</c:v>
                </c:pt>
                <c:pt idx="5886">
                  <c:v>0.32625547051429749</c:v>
                </c:pt>
                <c:pt idx="5887">
                  <c:v>0.40236657857894897</c:v>
                </c:pt>
                <c:pt idx="5888">
                  <c:v>0.42690655589103699</c:v>
                </c:pt>
                <c:pt idx="5889">
                  <c:v>0.39375969767570496</c:v>
                </c:pt>
                <c:pt idx="5890">
                  <c:v>0.32830291986465454</c:v>
                </c:pt>
                <c:pt idx="5891">
                  <c:v>0.23611575365066528</c:v>
                </c:pt>
                <c:pt idx="5892">
                  <c:v>0.13707894086837769</c:v>
                </c:pt>
                <c:pt idx="5893">
                  <c:v>9.2850849032402039E-2</c:v>
                </c:pt>
                <c:pt idx="5894">
                  <c:v>0.15167129039764404</c:v>
                </c:pt>
                <c:pt idx="5895">
                  <c:v>0.30271771550178528</c:v>
                </c:pt>
                <c:pt idx="5896">
                  <c:v>0.47204813361167908</c:v>
                </c:pt>
                <c:pt idx="5897">
                  <c:v>0.51897245645523071</c:v>
                </c:pt>
                <c:pt idx="5898">
                  <c:v>0.40049558877944946</c:v>
                </c:pt>
                <c:pt idx="5899">
                  <c:v>0.19130201637744904</c:v>
                </c:pt>
                <c:pt idx="5900">
                  <c:v>-2.8803441673517227E-2</c:v>
                </c:pt>
                <c:pt idx="5901">
                  <c:v>-0.21715466678142548</c:v>
                </c:pt>
                <c:pt idx="5902">
                  <c:v>-0.3355364203453064</c:v>
                </c:pt>
                <c:pt idx="5903">
                  <c:v>-0.35288020968437195</c:v>
                </c:pt>
                <c:pt idx="5904">
                  <c:v>-0.25737634301185608</c:v>
                </c:pt>
                <c:pt idx="5905">
                  <c:v>-8.6415834724903107E-2</c:v>
                </c:pt>
                <c:pt idx="5906">
                  <c:v>4.715874046087265E-2</c:v>
                </c:pt>
                <c:pt idx="5907">
                  <c:v>8.4450773894786835E-2</c:v>
                </c:pt>
                <c:pt idx="5908">
                  <c:v>1.7599571496248245E-2</c:v>
                </c:pt>
                <c:pt idx="5909">
                  <c:v>-0.11280024796724319</c:v>
                </c:pt>
                <c:pt idx="5910">
                  <c:v>-0.24900816380977631</c:v>
                </c:pt>
                <c:pt idx="5911">
                  <c:v>-0.34714782238006592</c:v>
                </c:pt>
                <c:pt idx="5912">
                  <c:v>-0.40744766592979431</c:v>
                </c:pt>
                <c:pt idx="5913">
                  <c:v>-0.43524864315986633</c:v>
                </c:pt>
                <c:pt idx="5914">
                  <c:v>-0.42695903778076172</c:v>
                </c:pt>
                <c:pt idx="5915">
                  <c:v>-0.37086173892021179</c:v>
                </c:pt>
                <c:pt idx="5916">
                  <c:v>-0.29323163628578186</c:v>
                </c:pt>
                <c:pt idx="5917">
                  <c:v>-0.20261998474597931</c:v>
                </c:pt>
                <c:pt idx="5918">
                  <c:v>-0.1209392249584198</c:v>
                </c:pt>
                <c:pt idx="5919">
                  <c:v>-5.2620932459831238E-2</c:v>
                </c:pt>
                <c:pt idx="5920">
                  <c:v>7.9803615808486938E-3</c:v>
                </c:pt>
                <c:pt idx="5921">
                  <c:v>7.2978630661964417E-2</c:v>
                </c:pt>
                <c:pt idx="5922">
                  <c:v>0.14843450486660004</c:v>
                </c:pt>
                <c:pt idx="5923">
                  <c:v>0.2286040186882019</c:v>
                </c:pt>
                <c:pt idx="5924">
                  <c:v>0.29321920871734619</c:v>
                </c:pt>
                <c:pt idx="5925">
                  <c:v>0.34843045473098755</c:v>
                </c:pt>
                <c:pt idx="5926">
                  <c:v>0.37937211990356445</c:v>
                </c:pt>
                <c:pt idx="5927">
                  <c:v>0.38616394996643066</c:v>
                </c:pt>
                <c:pt idx="5928">
                  <c:v>0.36463972926139832</c:v>
                </c:pt>
                <c:pt idx="5929">
                  <c:v>0.32358038425445557</c:v>
                </c:pt>
                <c:pt idx="5930">
                  <c:v>0.2674659788608551</c:v>
                </c:pt>
                <c:pt idx="5931">
                  <c:v>0.21619749069213867</c:v>
                </c:pt>
                <c:pt idx="5932">
                  <c:v>0.17715767025947571</c:v>
                </c:pt>
                <c:pt idx="5933">
                  <c:v>0.13313348591327667</c:v>
                </c:pt>
                <c:pt idx="5934">
                  <c:v>0.10924653708934784</c:v>
                </c:pt>
                <c:pt idx="5935">
                  <c:v>0.10044880211353302</c:v>
                </c:pt>
                <c:pt idx="5936">
                  <c:v>0.11558807641267776</c:v>
                </c:pt>
                <c:pt idx="5937">
                  <c:v>0.13397853076457977</c:v>
                </c:pt>
                <c:pt idx="5938">
                  <c:v>0.1317092627286911</c:v>
                </c:pt>
                <c:pt idx="5939">
                  <c:v>0.10652884095907211</c:v>
                </c:pt>
                <c:pt idx="5940">
                  <c:v>6.1601847410202026E-2</c:v>
                </c:pt>
                <c:pt idx="5941">
                  <c:v>8.6821475997567177E-3</c:v>
                </c:pt>
                <c:pt idx="5942">
                  <c:v>-3.5244829952716827E-2</c:v>
                </c:pt>
                <c:pt idx="5943">
                  <c:v>-6.2824293971061707E-2</c:v>
                </c:pt>
                <c:pt idx="5944">
                  <c:v>-3.4497581422328949E-2</c:v>
                </c:pt>
                <c:pt idx="5945">
                  <c:v>2.4519821628928185E-2</c:v>
                </c:pt>
                <c:pt idx="5946">
                  <c:v>0.10185348987579346</c:v>
                </c:pt>
                <c:pt idx="5947">
                  <c:v>0.14910748600959778</c:v>
                </c:pt>
                <c:pt idx="5948">
                  <c:v>0.13348458707332611</c:v>
                </c:pt>
                <c:pt idx="5949">
                  <c:v>7.154456339776516E-3</c:v>
                </c:pt>
                <c:pt idx="5950">
                  <c:v>-0.19956676661968231</c:v>
                </c:pt>
                <c:pt idx="5951">
                  <c:v>-0.46336072683334351</c:v>
                </c:pt>
                <c:pt idx="5952">
                  <c:v>-0.67636597156524658</c:v>
                </c:pt>
                <c:pt idx="5953">
                  <c:v>-0.74180328845977783</c:v>
                </c:pt>
                <c:pt idx="5954">
                  <c:v>-0.66484135389328003</c:v>
                </c:pt>
                <c:pt idx="5955">
                  <c:v>-0.49413308501243591</c:v>
                </c:pt>
                <c:pt idx="5956">
                  <c:v>-0.27623271942138672</c:v>
                </c:pt>
                <c:pt idx="5957">
                  <c:v>-7.1044817566871643E-2</c:v>
                </c:pt>
                <c:pt idx="5958">
                  <c:v>6.1290048062801361E-2</c:v>
                </c:pt>
                <c:pt idx="5959">
                  <c:v>8.6263783276081085E-2</c:v>
                </c:pt>
                <c:pt idx="5960">
                  <c:v>2.8158670291304588E-2</c:v>
                </c:pt>
                <c:pt idx="5961">
                  <c:v>-6.8825967609882355E-2</c:v>
                </c:pt>
                <c:pt idx="5962">
                  <c:v>-0.17955860495567322</c:v>
                </c:pt>
                <c:pt idx="5963">
                  <c:v>-0.27539023756980896</c:v>
                </c:pt>
                <c:pt idx="5964">
                  <c:v>-0.34175887703895569</c:v>
                </c:pt>
                <c:pt idx="5965">
                  <c:v>-0.35756376385688782</c:v>
                </c:pt>
                <c:pt idx="5966">
                  <c:v>-0.32953640818595886</c:v>
                </c:pt>
                <c:pt idx="5967">
                  <c:v>-0.28796142339706421</c:v>
                </c:pt>
                <c:pt idx="5968">
                  <c:v>-0.24943320453166962</c:v>
                </c:pt>
                <c:pt idx="5969">
                  <c:v>-0.22083738446235657</c:v>
                </c:pt>
                <c:pt idx="5970">
                  <c:v>-0.211016446352005</c:v>
                </c:pt>
                <c:pt idx="5971">
                  <c:v>-0.19594243168830872</c:v>
                </c:pt>
                <c:pt idx="5972">
                  <c:v>-0.17222858965396881</c:v>
                </c:pt>
                <c:pt idx="5973">
                  <c:v>-0.14903169870376587</c:v>
                </c:pt>
                <c:pt idx="5974">
                  <c:v>-0.13514837622642517</c:v>
                </c:pt>
                <c:pt idx="5975">
                  <c:v>-0.11397179961204529</c:v>
                </c:pt>
                <c:pt idx="5976">
                  <c:v>-8.3651445806026459E-2</c:v>
                </c:pt>
                <c:pt idx="5977">
                  <c:v>-6.2543183565139771E-2</c:v>
                </c:pt>
                <c:pt idx="5978">
                  <c:v>-3.1567953526973724E-2</c:v>
                </c:pt>
                <c:pt idx="5979">
                  <c:v>1.8241028301417828E-3</c:v>
                </c:pt>
                <c:pt idx="5980">
                  <c:v>4.8644073307514191E-2</c:v>
                </c:pt>
                <c:pt idx="5981">
                  <c:v>0.11297563463449478</c:v>
                </c:pt>
                <c:pt idx="5982">
                  <c:v>0.17980019748210907</c:v>
                </c:pt>
                <c:pt idx="5983">
                  <c:v>0.23956766724586487</c:v>
                </c:pt>
                <c:pt idx="5984">
                  <c:v>0.2724744975566864</c:v>
                </c:pt>
                <c:pt idx="5985">
                  <c:v>0.26675105094909668</c:v>
                </c:pt>
                <c:pt idx="5986">
                  <c:v>0.22206854820251465</c:v>
                </c:pt>
                <c:pt idx="5987">
                  <c:v>0.16178596019744873</c:v>
                </c:pt>
                <c:pt idx="5988">
                  <c:v>0.11908057332038879</c:v>
                </c:pt>
                <c:pt idx="5989">
                  <c:v>0.11170712113380432</c:v>
                </c:pt>
                <c:pt idx="5990">
                  <c:v>0.15503115952014923</c:v>
                </c:pt>
                <c:pt idx="5991">
                  <c:v>0.22075863182544708</c:v>
                </c:pt>
                <c:pt idx="5992">
                  <c:v>0.27847811579704285</c:v>
                </c:pt>
                <c:pt idx="5993">
                  <c:v>0.30532702803611755</c:v>
                </c:pt>
                <c:pt idx="5994">
                  <c:v>0.27685755491256714</c:v>
                </c:pt>
                <c:pt idx="5995">
                  <c:v>0.20146052539348602</c:v>
                </c:pt>
                <c:pt idx="5996">
                  <c:v>0.13000604510307312</c:v>
                </c:pt>
                <c:pt idx="5997">
                  <c:v>0.11004181951284409</c:v>
                </c:pt>
                <c:pt idx="5998">
                  <c:v>0.15395708382129669</c:v>
                </c:pt>
                <c:pt idx="5999">
                  <c:v>0.2777443528175354</c:v>
                </c:pt>
                <c:pt idx="6000">
                  <c:v>0.45430633425712585</c:v>
                </c:pt>
                <c:pt idx="6001">
                  <c:v>0.60626178979873657</c:v>
                </c:pt>
                <c:pt idx="6002">
                  <c:v>0.63330274820327759</c:v>
                </c:pt>
                <c:pt idx="6003">
                  <c:v>0.49841925501823425</c:v>
                </c:pt>
                <c:pt idx="6004">
                  <c:v>0.25688064098358154</c:v>
                </c:pt>
                <c:pt idx="6005">
                  <c:v>-5.1309987902641296E-3</c:v>
                </c:pt>
                <c:pt idx="6006">
                  <c:v>-0.22537548840045929</c:v>
                </c:pt>
                <c:pt idx="6007">
                  <c:v>-0.33628535270690918</c:v>
                </c:pt>
                <c:pt idx="6008">
                  <c:v>-0.3161017894744873</c:v>
                </c:pt>
                <c:pt idx="6009">
                  <c:v>-0.17748390138149261</c:v>
                </c:pt>
                <c:pt idx="6010">
                  <c:v>2.8891641646623611E-2</c:v>
                </c:pt>
                <c:pt idx="6011">
                  <c:v>0.21478720009326935</c:v>
                </c:pt>
                <c:pt idx="6012">
                  <c:v>0.30538684129714966</c:v>
                </c:pt>
                <c:pt idx="6013">
                  <c:v>0.28084838390350342</c:v>
                </c:pt>
                <c:pt idx="6014">
                  <c:v>0.1703634113073349</c:v>
                </c:pt>
                <c:pt idx="6015">
                  <c:v>4.6877600252628326E-2</c:v>
                </c:pt>
                <c:pt idx="6016">
                  <c:v>-3.2027602195739746E-2</c:v>
                </c:pt>
                <c:pt idx="6017">
                  <c:v>-6.5282568335533142E-2</c:v>
                </c:pt>
                <c:pt idx="6018">
                  <c:v>-7.7592507004737854E-2</c:v>
                </c:pt>
                <c:pt idx="6019">
                  <c:v>-9.8311528563499451E-2</c:v>
                </c:pt>
                <c:pt idx="6020">
                  <c:v>-0.11916780471801758</c:v>
                </c:pt>
                <c:pt idx="6021">
                  <c:v>-0.12905660271644592</c:v>
                </c:pt>
                <c:pt idx="6022">
                  <c:v>-0.1255209892988205</c:v>
                </c:pt>
                <c:pt idx="6023">
                  <c:v>-0.10848487168550491</c:v>
                </c:pt>
                <c:pt idx="6024">
                  <c:v>-7.6028928160667419E-2</c:v>
                </c:pt>
                <c:pt idx="6025">
                  <c:v>-4.4638071209192276E-2</c:v>
                </c:pt>
                <c:pt idx="6026">
                  <c:v>-7.7804545871913433E-3</c:v>
                </c:pt>
                <c:pt idx="6027">
                  <c:v>3.2452467828989029E-2</c:v>
                </c:pt>
                <c:pt idx="6028">
                  <c:v>6.8399548530578613E-2</c:v>
                </c:pt>
                <c:pt idx="6029">
                  <c:v>9.278474748134613E-2</c:v>
                </c:pt>
                <c:pt idx="6030">
                  <c:v>0.12258151173591614</c:v>
                </c:pt>
                <c:pt idx="6031">
                  <c:v>0.14141501486301422</c:v>
                </c:pt>
                <c:pt idx="6032">
                  <c:v>0.16629160940647125</c:v>
                </c:pt>
                <c:pt idx="6033">
                  <c:v>0.20218925178050995</c:v>
                </c:pt>
                <c:pt idx="6034">
                  <c:v>0.23534801602363586</c:v>
                </c:pt>
                <c:pt idx="6035">
                  <c:v>0.2482927143573761</c:v>
                </c:pt>
                <c:pt idx="6036">
                  <c:v>0.24497362971305847</c:v>
                </c:pt>
                <c:pt idx="6037">
                  <c:v>0.21560855209827423</c:v>
                </c:pt>
                <c:pt idx="6038">
                  <c:v>0.1770036369562149</c:v>
                </c:pt>
                <c:pt idx="6039">
                  <c:v>0.1237017810344696</c:v>
                </c:pt>
                <c:pt idx="6040">
                  <c:v>6.7138642072677612E-2</c:v>
                </c:pt>
                <c:pt idx="6041">
                  <c:v>2.4835284799337387E-2</c:v>
                </c:pt>
                <c:pt idx="6042">
                  <c:v>1.1695780791342258E-2</c:v>
                </c:pt>
                <c:pt idx="6043">
                  <c:v>2.6920981705188751E-2</c:v>
                </c:pt>
                <c:pt idx="6044">
                  <c:v>5.5958226323127747E-2</c:v>
                </c:pt>
                <c:pt idx="6045">
                  <c:v>7.8271582722663879E-2</c:v>
                </c:pt>
                <c:pt idx="6046">
                  <c:v>7.1091160178184509E-2</c:v>
                </c:pt>
                <c:pt idx="6047">
                  <c:v>3.0436033383011818E-2</c:v>
                </c:pt>
                <c:pt idx="6048">
                  <c:v>-2.7670411393046379E-2</c:v>
                </c:pt>
                <c:pt idx="6049">
                  <c:v>-7.7978812158107758E-2</c:v>
                </c:pt>
                <c:pt idx="6050">
                  <c:v>-9.8627366125583649E-2</c:v>
                </c:pt>
                <c:pt idx="6051">
                  <c:v>-8.0855421721935272E-2</c:v>
                </c:pt>
                <c:pt idx="6052">
                  <c:v>-4.4168245047330856E-2</c:v>
                </c:pt>
                <c:pt idx="6053">
                  <c:v>-1.4708931557834148E-3</c:v>
                </c:pt>
                <c:pt idx="6054">
                  <c:v>4.0298923850059509E-2</c:v>
                </c:pt>
                <c:pt idx="6055">
                  <c:v>7.8873254358768463E-2</c:v>
                </c:pt>
                <c:pt idx="6056">
                  <c:v>9.9118605256080627E-2</c:v>
                </c:pt>
                <c:pt idx="6057">
                  <c:v>7.4040114879608154E-2</c:v>
                </c:pt>
                <c:pt idx="6058">
                  <c:v>-4.9082296900451183E-3</c:v>
                </c:pt>
                <c:pt idx="6059">
                  <c:v>-0.15980459749698639</c:v>
                </c:pt>
                <c:pt idx="6060">
                  <c:v>-0.36791279911994934</c:v>
                </c:pt>
                <c:pt idx="6061">
                  <c:v>-0.55136978626251221</c:v>
                </c:pt>
                <c:pt idx="6062">
                  <c:v>-0.61891579627990723</c:v>
                </c:pt>
                <c:pt idx="6063">
                  <c:v>-0.5426904559135437</c:v>
                </c:pt>
                <c:pt idx="6064">
                  <c:v>-0.39711037278175354</c:v>
                </c:pt>
                <c:pt idx="6065">
                  <c:v>-0.24251627922058105</c:v>
                </c:pt>
                <c:pt idx="6066">
                  <c:v>-0.10513017326593399</c:v>
                </c:pt>
                <c:pt idx="6067">
                  <c:v>-2.9073923826217651E-2</c:v>
                </c:pt>
                <c:pt idx="6068">
                  <c:v>-2.7327157557010651E-2</c:v>
                </c:pt>
                <c:pt idx="6069">
                  <c:v>-8.4129780530929565E-2</c:v>
                </c:pt>
                <c:pt idx="6070">
                  <c:v>-0.17642241716384888</c:v>
                </c:pt>
                <c:pt idx="6071">
                  <c:v>-0.26490491628646851</c:v>
                </c:pt>
                <c:pt idx="6072">
                  <c:v>-0.33275267481803894</c:v>
                </c:pt>
                <c:pt idx="6073">
                  <c:v>-0.3626326322555542</c:v>
                </c:pt>
                <c:pt idx="6074">
                  <c:v>-0.35564395785331726</c:v>
                </c:pt>
                <c:pt idx="6075">
                  <c:v>-0.32849332690238953</c:v>
                </c:pt>
                <c:pt idx="6076">
                  <c:v>-0.28584706783294678</c:v>
                </c:pt>
                <c:pt idx="6077">
                  <c:v>-0.23890684545040131</c:v>
                </c:pt>
                <c:pt idx="6078">
                  <c:v>-0.19398809969425201</c:v>
                </c:pt>
                <c:pt idx="6079">
                  <c:v>-0.14181701838970184</c:v>
                </c:pt>
                <c:pt idx="6080">
                  <c:v>-9.3382366001605988E-2</c:v>
                </c:pt>
                <c:pt idx="6081">
                  <c:v>-5.1599465310573578E-2</c:v>
                </c:pt>
                <c:pt idx="6082">
                  <c:v>-2.6242440566420555E-2</c:v>
                </c:pt>
                <c:pt idx="6083">
                  <c:v>-1.60850640386343E-2</c:v>
                </c:pt>
                <c:pt idx="6084">
                  <c:v>-2.06991215236485E-3</c:v>
                </c:pt>
                <c:pt idx="6085">
                  <c:v>6.716633215546608E-3</c:v>
                </c:pt>
                <c:pt idx="6086">
                  <c:v>2.7009120211005211E-2</c:v>
                </c:pt>
                <c:pt idx="6087">
                  <c:v>5.6907698512077332E-2</c:v>
                </c:pt>
                <c:pt idx="6088">
                  <c:v>9.9936388432979584E-2</c:v>
                </c:pt>
                <c:pt idx="6089">
                  <c:v>0.14780293405056</c:v>
                </c:pt>
                <c:pt idx="6090">
                  <c:v>0.19072483479976654</c:v>
                </c:pt>
                <c:pt idx="6091">
                  <c:v>0.23452296853065491</c:v>
                </c:pt>
                <c:pt idx="6092">
                  <c:v>0.26916670799255371</c:v>
                </c:pt>
                <c:pt idx="6093">
                  <c:v>0.28829047083854675</c:v>
                </c:pt>
                <c:pt idx="6094">
                  <c:v>0.27937313914299011</c:v>
                </c:pt>
                <c:pt idx="6095">
                  <c:v>0.25947126746177673</c:v>
                </c:pt>
                <c:pt idx="6096">
                  <c:v>0.22888645529747009</c:v>
                </c:pt>
                <c:pt idx="6097">
                  <c:v>0.18515953421592712</c:v>
                </c:pt>
                <c:pt idx="6098">
                  <c:v>0.15185457468032837</c:v>
                </c:pt>
                <c:pt idx="6099">
                  <c:v>0.15023529529571533</c:v>
                </c:pt>
                <c:pt idx="6100">
                  <c:v>0.18753792345523834</c:v>
                </c:pt>
                <c:pt idx="6101">
                  <c:v>0.24337871372699738</c:v>
                </c:pt>
                <c:pt idx="6102">
                  <c:v>0.28775817155838013</c:v>
                </c:pt>
                <c:pt idx="6103">
                  <c:v>0.30580249428749084</c:v>
                </c:pt>
                <c:pt idx="6104">
                  <c:v>0.30307939648628235</c:v>
                </c:pt>
                <c:pt idx="6105">
                  <c:v>0.2981555163860321</c:v>
                </c:pt>
                <c:pt idx="6106">
                  <c:v>0.31918171048164368</c:v>
                </c:pt>
                <c:pt idx="6107">
                  <c:v>0.37367954850196838</c:v>
                </c:pt>
                <c:pt idx="6108">
                  <c:v>0.45216238498687744</c:v>
                </c:pt>
                <c:pt idx="6109">
                  <c:v>0.51982641220092773</c:v>
                </c:pt>
                <c:pt idx="6110">
                  <c:v>0.51806926727294922</c:v>
                </c:pt>
                <c:pt idx="6111">
                  <c:v>0.4165225625038147</c:v>
                </c:pt>
                <c:pt idx="6112">
                  <c:v>0.25182843208312988</c:v>
                </c:pt>
                <c:pt idx="6113">
                  <c:v>4.1220307350158691E-2</c:v>
                </c:pt>
                <c:pt idx="6114">
                  <c:v>-0.16500662267208099</c:v>
                </c:pt>
                <c:pt idx="6115">
                  <c:v>-0.28114202618598938</c:v>
                </c:pt>
                <c:pt idx="6116">
                  <c:v>-0.25860956311225891</c:v>
                </c:pt>
                <c:pt idx="6117">
                  <c:v>-0.12265031039714813</c:v>
                </c:pt>
                <c:pt idx="6118">
                  <c:v>4.9584567546844482E-2</c:v>
                </c:pt>
                <c:pt idx="6119">
                  <c:v>0.16817010939121246</c:v>
                </c:pt>
                <c:pt idx="6120">
                  <c:v>0.18123157322406769</c:v>
                </c:pt>
                <c:pt idx="6121">
                  <c:v>9.7610771656036377E-2</c:v>
                </c:pt>
                <c:pt idx="6122">
                  <c:v>-5.8298669755458832E-2</c:v>
                </c:pt>
                <c:pt idx="6123">
                  <c:v>-0.19498179852962494</c:v>
                </c:pt>
                <c:pt idx="6124">
                  <c:v>-0.26929596066474915</c:v>
                </c:pt>
                <c:pt idx="6125">
                  <c:v>-0.30524647235870361</c:v>
                </c:pt>
                <c:pt idx="6126">
                  <c:v>-0.31236377358436584</c:v>
                </c:pt>
                <c:pt idx="6127">
                  <c:v>-0.30841547250747681</c:v>
                </c:pt>
                <c:pt idx="6128">
                  <c:v>-0.29853540658950806</c:v>
                </c:pt>
                <c:pt idx="6129">
                  <c:v>-0.26076063513755798</c:v>
                </c:pt>
                <c:pt idx="6130">
                  <c:v>-0.18910267949104309</c:v>
                </c:pt>
                <c:pt idx="6131">
                  <c:v>-8.5791870951652527E-2</c:v>
                </c:pt>
                <c:pt idx="6132">
                  <c:v>2.0132435485720634E-2</c:v>
                </c:pt>
                <c:pt idx="6133">
                  <c:v>9.1248661279678345E-2</c:v>
                </c:pt>
                <c:pt idx="6134">
                  <c:v>0.13596205413341522</c:v>
                </c:pt>
                <c:pt idx="6135">
                  <c:v>0.15024980902671814</c:v>
                </c:pt>
                <c:pt idx="6136">
                  <c:v>0.1458800882101059</c:v>
                </c:pt>
                <c:pt idx="6137">
                  <c:v>0.14066147804260254</c:v>
                </c:pt>
                <c:pt idx="6138">
                  <c:v>0.13879247009754181</c:v>
                </c:pt>
                <c:pt idx="6139">
                  <c:v>0.15100114047527313</c:v>
                </c:pt>
                <c:pt idx="6140">
                  <c:v>0.17038735747337341</c:v>
                </c:pt>
                <c:pt idx="6141">
                  <c:v>0.19606529176235199</c:v>
                </c:pt>
                <c:pt idx="6142">
                  <c:v>0.23253694176673889</c:v>
                </c:pt>
                <c:pt idx="6143">
                  <c:v>0.2660754919052124</c:v>
                </c:pt>
                <c:pt idx="6144">
                  <c:v>0.28418976068496704</c:v>
                </c:pt>
                <c:pt idx="6145">
                  <c:v>0.29437056183815002</c:v>
                </c:pt>
                <c:pt idx="6146">
                  <c:v>0.29615673422813416</c:v>
                </c:pt>
                <c:pt idx="6147">
                  <c:v>0.28304412961006165</c:v>
                </c:pt>
                <c:pt idx="6148">
                  <c:v>0.21791549026966095</c:v>
                </c:pt>
                <c:pt idx="6149">
                  <c:v>0.12500973045825958</c:v>
                </c:pt>
                <c:pt idx="6150">
                  <c:v>3.2760228961706161E-2</c:v>
                </c:pt>
                <c:pt idx="6151">
                  <c:v>-3.1722061336040497E-2</c:v>
                </c:pt>
                <c:pt idx="6152">
                  <c:v>-5.2339721471071243E-2</c:v>
                </c:pt>
                <c:pt idx="6153">
                  <c:v>-4.0878769010305405E-2</c:v>
                </c:pt>
                <c:pt idx="6154">
                  <c:v>-2.6301424950361252E-2</c:v>
                </c:pt>
                <c:pt idx="6155">
                  <c:v>-7.4487682431936264E-3</c:v>
                </c:pt>
                <c:pt idx="6156">
                  <c:v>5.8212303556501865E-3</c:v>
                </c:pt>
                <c:pt idx="6157">
                  <c:v>-1.8674223683774471E-3</c:v>
                </c:pt>
                <c:pt idx="6158">
                  <c:v>-1.1308328248560429E-2</c:v>
                </c:pt>
                <c:pt idx="6159">
                  <c:v>-3.4066639840602875E-2</c:v>
                </c:pt>
                <c:pt idx="6160">
                  <c:v>-7.3655061423778534E-2</c:v>
                </c:pt>
                <c:pt idx="6161">
                  <c:v>-0.1491142213344574</c:v>
                </c:pt>
                <c:pt idx="6162">
                  <c:v>-0.26441073417663574</c:v>
                </c:pt>
                <c:pt idx="6163">
                  <c:v>-0.40581265091896057</c:v>
                </c:pt>
                <c:pt idx="6164">
                  <c:v>-0.56901812553405762</c:v>
                </c:pt>
                <c:pt idx="6165">
                  <c:v>-0.70968300104141235</c:v>
                </c:pt>
                <c:pt idx="6166">
                  <c:v>-0.77005982398986816</c:v>
                </c:pt>
                <c:pt idx="6167">
                  <c:v>-0.71210193634033203</c:v>
                </c:pt>
                <c:pt idx="6168">
                  <c:v>-0.55794882774353027</c:v>
                </c:pt>
                <c:pt idx="6169">
                  <c:v>-0.38632088899612427</c:v>
                </c:pt>
                <c:pt idx="6170">
                  <c:v>-0.24240978062152863</c:v>
                </c:pt>
                <c:pt idx="6171">
                  <c:v>-0.15165689587593079</c:v>
                </c:pt>
                <c:pt idx="6172">
                  <c:v>-0.12227822840213776</c:v>
                </c:pt>
                <c:pt idx="6173">
                  <c:v>-0.15383361279964447</c:v>
                </c:pt>
                <c:pt idx="6174">
                  <c:v>-0.22580182552337646</c:v>
                </c:pt>
                <c:pt idx="6175">
                  <c:v>-0.303232342004776</c:v>
                </c:pt>
                <c:pt idx="6176">
                  <c:v>-0.37664797902107239</c:v>
                </c:pt>
                <c:pt idx="6177">
                  <c:v>-0.42967227101325989</c:v>
                </c:pt>
                <c:pt idx="6178">
                  <c:v>-0.45587748289108276</c:v>
                </c:pt>
                <c:pt idx="6179">
                  <c:v>-0.45036411285400391</c:v>
                </c:pt>
                <c:pt idx="6180">
                  <c:v>-0.42569312453269958</c:v>
                </c:pt>
                <c:pt idx="6181">
                  <c:v>-0.37073582410812378</c:v>
                </c:pt>
                <c:pt idx="6182">
                  <c:v>-0.30999204516410828</c:v>
                </c:pt>
                <c:pt idx="6183">
                  <c:v>-0.25473570823669434</c:v>
                </c:pt>
                <c:pt idx="6184">
                  <c:v>-0.22039158642292023</c:v>
                </c:pt>
                <c:pt idx="6185">
                  <c:v>-0.19996760785579681</c:v>
                </c:pt>
                <c:pt idx="6186">
                  <c:v>-0.17677786946296692</c:v>
                </c:pt>
                <c:pt idx="6187">
                  <c:v>-0.15740390121936798</c:v>
                </c:pt>
                <c:pt idx="6188">
                  <c:v>-0.14041906595230103</c:v>
                </c:pt>
                <c:pt idx="6189">
                  <c:v>-0.12127231806516647</c:v>
                </c:pt>
                <c:pt idx="6190">
                  <c:v>-0.10086610913276672</c:v>
                </c:pt>
                <c:pt idx="6191">
                  <c:v>-6.4451053738594055E-2</c:v>
                </c:pt>
                <c:pt idx="6192">
                  <c:v>-1.8737625330686569E-2</c:v>
                </c:pt>
                <c:pt idx="6193">
                  <c:v>3.9821583777666092E-2</c:v>
                </c:pt>
                <c:pt idx="6194">
                  <c:v>0.10120478272438049</c:v>
                </c:pt>
                <c:pt idx="6195">
                  <c:v>0.16215671598911285</c:v>
                </c:pt>
                <c:pt idx="6196">
                  <c:v>0.21020041406154633</c:v>
                </c:pt>
                <c:pt idx="6197">
                  <c:v>0.2534649670124054</c:v>
                </c:pt>
                <c:pt idx="6198">
                  <c:v>0.27486294507980347</c:v>
                </c:pt>
                <c:pt idx="6199">
                  <c:v>0.27341106534004211</c:v>
                </c:pt>
                <c:pt idx="6200">
                  <c:v>0.25536391139030457</c:v>
                </c:pt>
                <c:pt idx="6201">
                  <c:v>0.23774272203445435</c:v>
                </c:pt>
                <c:pt idx="6202">
                  <c:v>0.2258133590221405</c:v>
                </c:pt>
                <c:pt idx="6203">
                  <c:v>0.22100946307182312</c:v>
                </c:pt>
                <c:pt idx="6204">
                  <c:v>0.21988427639007568</c:v>
                </c:pt>
                <c:pt idx="6205">
                  <c:v>0.23704896867275238</c:v>
                </c:pt>
                <c:pt idx="6206">
                  <c:v>0.24851758778095245</c:v>
                </c:pt>
                <c:pt idx="6207">
                  <c:v>0.2475462406873703</c:v>
                </c:pt>
                <c:pt idx="6208">
                  <c:v>0.23094780743122101</c:v>
                </c:pt>
                <c:pt idx="6209">
                  <c:v>0.2117459774017334</c:v>
                </c:pt>
                <c:pt idx="6210">
                  <c:v>0.21532207727432251</c:v>
                </c:pt>
                <c:pt idx="6211">
                  <c:v>0.24573791027069092</c:v>
                </c:pt>
                <c:pt idx="6212">
                  <c:v>0.32371523976325989</c:v>
                </c:pt>
                <c:pt idx="6213">
                  <c:v>0.44600957632064819</c:v>
                </c:pt>
                <c:pt idx="6214">
                  <c:v>0.58801543712615967</c:v>
                </c:pt>
                <c:pt idx="6215">
                  <c:v>0.65072876214981079</c:v>
                </c:pt>
                <c:pt idx="6216">
                  <c:v>0.5822564959526062</c:v>
                </c:pt>
                <c:pt idx="6217">
                  <c:v>0.3888835608959198</c:v>
                </c:pt>
                <c:pt idx="6218">
                  <c:v>0.1517585963010788</c:v>
                </c:pt>
                <c:pt idx="6219">
                  <c:v>-6.1133846640586853E-2</c:v>
                </c:pt>
                <c:pt idx="6220">
                  <c:v>-0.20391124486923218</c:v>
                </c:pt>
                <c:pt idx="6221">
                  <c:v>-0.23133519291877747</c:v>
                </c:pt>
                <c:pt idx="6222">
                  <c:v>-0.14784856140613556</c:v>
                </c:pt>
                <c:pt idx="6223">
                  <c:v>2.5641519576311111E-2</c:v>
                </c:pt>
                <c:pt idx="6224">
                  <c:v>0.21843253076076508</c:v>
                </c:pt>
                <c:pt idx="6225">
                  <c:v>0.35587972402572632</c:v>
                </c:pt>
                <c:pt idx="6226">
                  <c:v>0.39538025856018066</c:v>
                </c:pt>
                <c:pt idx="6227">
                  <c:v>0.36661085486412048</c:v>
                </c:pt>
                <c:pt idx="6228">
                  <c:v>0.27762505412101746</c:v>
                </c:pt>
                <c:pt idx="6229">
                  <c:v>0.17412212491035461</c:v>
                </c:pt>
                <c:pt idx="6230">
                  <c:v>8.5237257182598114E-2</c:v>
                </c:pt>
                <c:pt idx="6231">
                  <c:v>-8.2699591293931007E-3</c:v>
                </c:pt>
                <c:pt idx="6232">
                  <c:v>-0.1057262048125267</c:v>
                </c:pt>
                <c:pt idx="6233">
                  <c:v>-0.19306519627571106</c:v>
                </c:pt>
                <c:pt idx="6234">
                  <c:v>-0.25504228472709656</c:v>
                </c:pt>
                <c:pt idx="6235">
                  <c:v>-0.28114122152328491</c:v>
                </c:pt>
                <c:pt idx="6236">
                  <c:v>-0.25988814234733582</c:v>
                </c:pt>
                <c:pt idx="6237">
                  <c:v>-0.19164338707923889</c:v>
                </c:pt>
                <c:pt idx="6238">
                  <c:v>-9.2799626290798187E-2</c:v>
                </c:pt>
                <c:pt idx="6239">
                  <c:v>2.1554712206125259E-2</c:v>
                </c:pt>
                <c:pt idx="6240">
                  <c:v>0.12983298301696777</c:v>
                </c:pt>
                <c:pt idx="6241">
                  <c:v>0.20867732167243958</c:v>
                </c:pt>
                <c:pt idx="6242">
                  <c:v>0.25291803479194641</c:v>
                </c:pt>
                <c:pt idx="6243">
                  <c:v>0.26971149444580078</c:v>
                </c:pt>
                <c:pt idx="6244">
                  <c:v>0.25983250141143799</c:v>
                </c:pt>
                <c:pt idx="6245">
                  <c:v>0.2377491295337677</c:v>
                </c:pt>
                <c:pt idx="6246">
                  <c:v>0.21189916133880615</c:v>
                </c:pt>
                <c:pt idx="6247">
                  <c:v>0.1996004730463028</c:v>
                </c:pt>
                <c:pt idx="6248">
                  <c:v>0.19949367642402649</c:v>
                </c:pt>
                <c:pt idx="6249">
                  <c:v>0.19059890508651733</c:v>
                </c:pt>
                <c:pt idx="6250">
                  <c:v>0.17711877822875977</c:v>
                </c:pt>
                <c:pt idx="6251">
                  <c:v>0.15932650864124298</c:v>
                </c:pt>
                <c:pt idx="6252">
                  <c:v>0.13369810581207275</c:v>
                </c:pt>
                <c:pt idx="6253">
                  <c:v>9.9721707403659821E-2</c:v>
                </c:pt>
                <c:pt idx="6254">
                  <c:v>6.0872588306665421E-2</c:v>
                </c:pt>
                <c:pt idx="6255">
                  <c:v>2.0396929234266281E-2</c:v>
                </c:pt>
                <c:pt idx="6256">
                  <c:v>-1.9948629662394524E-2</c:v>
                </c:pt>
                <c:pt idx="6257">
                  <c:v>-8.1194497644901276E-2</c:v>
                </c:pt>
                <c:pt idx="6258">
                  <c:v>-0.13544921576976776</c:v>
                </c:pt>
                <c:pt idx="6259">
                  <c:v>-0.17635531723499298</c:v>
                </c:pt>
                <c:pt idx="6260">
                  <c:v>-0.1989370584487915</c:v>
                </c:pt>
                <c:pt idx="6261">
                  <c:v>-0.19570708274841309</c:v>
                </c:pt>
                <c:pt idx="6262">
                  <c:v>-0.14989645779132843</c:v>
                </c:pt>
                <c:pt idx="6263">
                  <c:v>-7.7548295259475708E-2</c:v>
                </c:pt>
                <c:pt idx="6264">
                  <c:v>1.0466780513525009E-2</c:v>
                </c:pt>
                <c:pt idx="6265">
                  <c:v>8.399287611246109E-2</c:v>
                </c:pt>
                <c:pt idx="6266">
                  <c:v>0.12269072979688644</c:v>
                </c:pt>
                <c:pt idx="6267">
                  <c:v>0.14898432791233063</c:v>
                </c:pt>
                <c:pt idx="6268">
                  <c:v>0.15098462998867035</c:v>
                </c:pt>
                <c:pt idx="6269">
                  <c:v>9.6120253205299377E-2</c:v>
                </c:pt>
                <c:pt idx="6270">
                  <c:v>-2.6652541011571884E-2</c:v>
                </c:pt>
                <c:pt idx="6271">
                  <c:v>-0.22268231213092804</c:v>
                </c:pt>
                <c:pt idx="6272">
                  <c:v>-0.45480263233184814</c:v>
                </c:pt>
                <c:pt idx="6273">
                  <c:v>-0.64032906293869019</c:v>
                </c:pt>
                <c:pt idx="6274">
                  <c:v>-0.72046780586242676</c:v>
                </c:pt>
                <c:pt idx="6275">
                  <c:v>-0.66919904947280884</c:v>
                </c:pt>
                <c:pt idx="6276">
                  <c:v>-0.53408008813858032</c:v>
                </c:pt>
                <c:pt idx="6277">
                  <c:v>-0.3624022901058197</c:v>
                </c:pt>
                <c:pt idx="6278">
                  <c:v>-0.20447444915771484</c:v>
                </c:pt>
                <c:pt idx="6279">
                  <c:v>-8.8889002799987793E-2</c:v>
                </c:pt>
                <c:pt idx="6280">
                  <c:v>-3.7146180868148804E-2</c:v>
                </c:pt>
                <c:pt idx="6281">
                  <c:v>-4.9241639673709869E-2</c:v>
                </c:pt>
                <c:pt idx="6282">
                  <c:v>-0.10620984435081482</c:v>
                </c:pt>
                <c:pt idx="6283">
                  <c:v>-0.20420554280281067</c:v>
                </c:pt>
                <c:pt idx="6284">
                  <c:v>-0.31158900260925293</c:v>
                </c:pt>
                <c:pt idx="6285">
                  <c:v>-0.41849151253700256</c:v>
                </c:pt>
                <c:pt idx="6286">
                  <c:v>-0.50259840488433838</c:v>
                </c:pt>
                <c:pt idx="6287">
                  <c:v>-0.562122642993927</c:v>
                </c:pt>
                <c:pt idx="6288">
                  <c:v>-0.61441779136657715</c:v>
                </c:pt>
                <c:pt idx="6289">
                  <c:v>-0.64850175380706787</c:v>
                </c:pt>
                <c:pt idx="6290">
                  <c:v>-0.66878843307495117</c:v>
                </c:pt>
                <c:pt idx="6291">
                  <c:v>-0.67909032106399536</c:v>
                </c:pt>
                <c:pt idx="6292">
                  <c:v>-0.69010674953460693</c:v>
                </c:pt>
                <c:pt idx="6293">
                  <c:v>-0.67037671804428101</c:v>
                </c:pt>
                <c:pt idx="6294">
                  <c:v>-0.61112219095230103</c:v>
                </c:pt>
                <c:pt idx="6295">
                  <c:v>-0.53090530633926392</c:v>
                </c:pt>
                <c:pt idx="6296">
                  <c:v>-0.44557490944862366</c:v>
                </c:pt>
                <c:pt idx="6297">
                  <c:v>-0.35588350892066956</c:v>
                </c:pt>
                <c:pt idx="6298">
                  <c:v>-0.25577741861343384</c:v>
                </c:pt>
                <c:pt idx="6299">
                  <c:v>-0.15088802576065063</c:v>
                </c:pt>
                <c:pt idx="6300">
                  <c:v>-4.1212394833564758E-2</c:v>
                </c:pt>
                <c:pt idx="6301">
                  <c:v>6.9909632205963135E-2</c:v>
                </c:pt>
                <c:pt idx="6302">
                  <c:v>0.17348688840866089</c:v>
                </c:pt>
                <c:pt idx="6303">
                  <c:v>0.26478943228721619</c:v>
                </c:pt>
                <c:pt idx="6304">
                  <c:v>0.32957270741462708</c:v>
                </c:pt>
                <c:pt idx="6305">
                  <c:v>0.3711489737033844</c:v>
                </c:pt>
                <c:pt idx="6306">
                  <c:v>0.38655084371566772</c:v>
                </c:pt>
                <c:pt idx="6307">
                  <c:v>0.38285458087921143</c:v>
                </c:pt>
                <c:pt idx="6308">
                  <c:v>0.35186868906021118</c:v>
                </c:pt>
                <c:pt idx="6309">
                  <c:v>0.30860620737075806</c:v>
                </c:pt>
                <c:pt idx="6310">
                  <c:v>0.26849019527435303</c:v>
                </c:pt>
                <c:pt idx="6311">
                  <c:v>0.25782620906829834</c:v>
                </c:pt>
                <c:pt idx="6312">
                  <c:v>0.30362164974212646</c:v>
                </c:pt>
                <c:pt idx="6313">
                  <c:v>0.35747838020324707</c:v>
                </c:pt>
                <c:pt idx="6314">
                  <c:v>0.38831484317779541</c:v>
                </c:pt>
                <c:pt idx="6315">
                  <c:v>0.38263526558876038</c:v>
                </c:pt>
                <c:pt idx="6316">
                  <c:v>0.35064351558685303</c:v>
                </c:pt>
                <c:pt idx="6317">
                  <c:v>0.31124997138977051</c:v>
                </c:pt>
                <c:pt idx="6318">
                  <c:v>0.29506593942642212</c:v>
                </c:pt>
                <c:pt idx="6319">
                  <c:v>0.34935319423675537</c:v>
                </c:pt>
                <c:pt idx="6320">
                  <c:v>0.4794190526008606</c:v>
                </c:pt>
                <c:pt idx="6321">
                  <c:v>0.59450942277908325</c:v>
                </c:pt>
                <c:pt idx="6322">
                  <c:v>0.60955363512039185</c:v>
                </c:pt>
                <c:pt idx="6323">
                  <c:v>0.51153391599655151</c:v>
                </c:pt>
                <c:pt idx="6324">
                  <c:v>0.32423031330108643</c:v>
                </c:pt>
                <c:pt idx="6325">
                  <c:v>9.4585299491882324E-2</c:v>
                </c:pt>
                <c:pt idx="6326">
                  <c:v>-0.11747635155916214</c:v>
                </c:pt>
                <c:pt idx="6327">
                  <c:v>-0.25691816210746765</c:v>
                </c:pt>
                <c:pt idx="6328">
                  <c:v>-0.29805707931518555</c:v>
                </c:pt>
                <c:pt idx="6329">
                  <c:v>-0.22925394773483276</c:v>
                </c:pt>
                <c:pt idx="6330">
                  <c:v>-2.3956984281539917E-2</c:v>
                </c:pt>
                <c:pt idx="6331">
                  <c:v>0.21007633209228516</c:v>
                </c:pt>
                <c:pt idx="6332">
                  <c:v>0.36308425664901733</c:v>
                </c:pt>
                <c:pt idx="6333">
                  <c:v>0.3939799964427948</c:v>
                </c:pt>
                <c:pt idx="6334">
                  <c:v>0.34487342834472656</c:v>
                </c:pt>
                <c:pt idx="6335">
                  <c:v>0.22615927457809448</c:v>
                </c:pt>
                <c:pt idx="6336">
                  <c:v>8.1532306969165802E-2</c:v>
                </c:pt>
                <c:pt idx="6337">
                  <c:v>-5.597957968711853E-2</c:v>
                </c:pt>
                <c:pt idx="6338">
                  <c:v>-0.15495249629020691</c:v>
                </c:pt>
                <c:pt idx="6339">
                  <c:v>-0.22163030505180359</c:v>
                </c:pt>
                <c:pt idx="6340">
                  <c:v>-0.25908607244491577</c:v>
                </c:pt>
                <c:pt idx="6341">
                  <c:v>-0.28137773275375366</c:v>
                </c:pt>
                <c:pt idx="6342">
                  <c:v>-0.28707343339920044</c:v>
                </c:pt>
                <c:pt idx="6343">
                  <c:v>-0.26991716027259827</c:v>
                </c:pt>
                <c:pt idx="6344">
                  <c:v>-0.226265549659729</c:v>
                </c:pt>
                <c:pt idx="6345">
                  <c:v>-0.16310642659664154</c:v>
                </c:pt>
                <c:pt idx="6346">
                  <c:v>-9.9236100912094116E-2</c:v>
                </c:pt>
                <c:pt idx="6347">
                  <c:v>-3.9082225412130356E-2</c:v>
                </c:pt>
                <c:pt idx="6348">
                  <c:v>4.7784377820789814E-3</c:v>
                </c:pt>
                <c:pt idx="6349">
                  <c:v>3.9690501987934113E-2</c:v>
                </c:pt>
                <c:pt idx="6350">
                  <c:v>6.6493086516857147E-2</c:v>
                </c:pt>
                <c:pt idx="6351">
                  <c:v>8.8116183876991272E-2</c:v>
                </c:pt>
                <c:pt idx="6352">
                  <c:v>0.11066357046365738</c:v>
                </c:pt>
                <c:pt idx="6353">
                  <c:v>0.1344505250453949</c:v>
                </c:pt>
                <c:pt idx="6354">
                  <c:v>0.16325581073760986</c:v>
                </c:pt>
                <c:pt idx="6355">
                  <c:v>0.19326646625995636</c:v>
                </c:pt>
                <c:pt idx="6356">
                  <c:v>0.21199594438076019</c:v>
                </c:pt>
                <c:pt idx="6357">
                  <c:v>0.21842169761657715</c:v>
                </c:pt>
                <c:pt idx="6358">
                  <c:v>0.21045005321502686</c:v>
                </c:pt>
                <c:pt idx="6359">
                  <c:v>0.18053366243839264</c:v>
                </c:pt>
                <c:pt idx="6360">
                  <c:v>0.13595899939537048</c:v>
                </c:pt>
                <c:pt idx="6361">
                  <c:v>7.3715850710868835E-2</c:v>
                </c:pt>
                <c:pt idx="6362">
                  <c:v>-1.1085951700806618E-3</c:v>
                </c:pt>
                <c:pt idx="6363">
                  <c:v>-6.997198611497879E-2</c:v>
                </c:pt>
                <c:pt idx="6364">
                  <c:v>-0.13578961789608002</c:v>
                </c:pt>
                <c:pt idx="6365">
                  <c:v>-0.18976293504238129</c:v>
                </c:pt>
                <c:pt idx="6366">
                  <c:v>-0.2310432642698288</c:v>
                </c:pt>
                <c:pt idx="6367">
                  <c:v>-0.26150786876678467</c:v>
                </c:pt>
                <c:pt idx="6368">
                  <c:v>-0.27907809615135193</c:v>
                </c:pt>
                <c:pt idx="6369">
                  <c:v>-0.29996782541275024</c:v>
                </c:pt>
                <c:pt idx="6370">
                  <c:v>-0.30809766054153442</c:v>
                </c:pt>
                <c:pt idx="6371">
                  <c:v>-0.30287769436836243</c:v>
                </c:pt>
                <c:pt idx="6372">
                  <c:v>-0.29143756628036499</c:v>
                </c:pt>
                <c:pt idx="6373">
                  <c:v>-0.27396106719970703</c:v>
                </c:pt>
                <c:pt idx="6374">
                  <c:v>-0.24055251479148865</c:v>
                </c:pt>
                <c:pt idx="6375">
                  <c:v>-0.19169706106185913</c:v>
                </c:pt>
                <c:pt idx="6376">
                  <c:v>-0.12625333666801453</c:v>
                </c:pt>
                <c:pt idx="6377">
                  <c:v>-5.2198700606822968E-2</c:v>
                </c:pt>
                <c:pt idx="6378">
                  <c:v>3.2779574394226074E-2</c:v>
                </c:pt>
                <c:pt idx="6379">
                  <c:v>0.1083323061466217</c:v>
                </c:pt>
                <c:pt idx="6380">
                  <c:v>0.18943141400814056</c:v>
                </c:pt>
                <c:pt idx="6381">
                  <c:v>0.25036251544952393</c:v>
                </c:pt>
                <c:pt idx="6382">
                  <c:v>0.22907616198062897</c:v>
                </c:pt>
                <c:pt idx="6383">
                  <c:v>8.6502701044082642E-2</c:v>
                </c:pt>
                <c:pt idx="6384">
                  <c:v>-0.16323521733283997</c:v>
                </c:pt>
                <c:pt idx="6385">
                  <c:v>-0.44618237018585205</c:v>
                </c:pt>
                <c:pt idx="6386">
                  <c:v>-0.6359635591506958</c:v>
                </c:pt>
                <c:pt idx="6387">
                  <c:v>-0.66360408067703247</c:v>
                </c:pt>
                <c:pt idx="6388">
                  <c:v>-0.52330183982849121</c:v>
                </c:pt>
                <c:pt idx="6389">
                  <c:v>-0.29915770888328552</c:v>
                </c:pt>
                <c:pt idx="6390">
                  <c:v>-7.3094218969345093E-2</c:v>
                </c:pt>
                <c:pt idx="6391">
                  <c:v>8.5669264197349548E-2</c:v>
                </c:pt>
                <c:pt idx="6392">
                  <c:v>0.1435600072145462</c:v>
                </c:pt>
                <c:pt idx="6393">
                  <c:v>0.10413486510515213</c:v>
                </c:pt>
                <c:pt idx="6394">
                  <c:v>8.5755838081240654E-3</c:v>
                </c:pt>
                <c:pt idx="6395">
                  <c:v>-0.11948013305664062</c:v>
                </c:pt>
                <c:pt idx="6396">
                  <c:v>-0.2515910267829895</c:v>
                </c:pt>
                <c:pt idx="6397">
                  <c:v>-0.37218776345252991</c:v>
                </c:pt>
                <c:pt idx="6398">
                  <c:v>-0.4670754075050354</c:v>
                </c:pt>
                <c:pt idx="6399">
                  <c:v>-0.51648640632629395</c:v>
                </c:pt>
                <c:pt idx="6400">
                  <c:v>-0.50861835479736328</c:v>
                </c:pt>
                <c:pt idx="6401">
                  <c:v>-0.44160857796669006</c:v>
                </c:pt>
                <c:pt idx="6402">
                  <c:v>-0.3212030827999115</c:v>
                </c:pt>
                <c:pt idx="6403">
                  <c:v>-0.18786478042602539</c:v>
                </c:pt>
                <c:pt idx="6404">
                  <c:v>-7.1329101920127869E-2</c:v>
                </c:pt>
                <c:pt idx="6405">
                  <c:v>-1.4207943342626095E-2</c:v>
                </c:pt>
                <c:pt idx="6406">
                  <c:v>-2.7523482218384743E-2</c:v>
                </c:pt>
                <c:pt idx="6407">
                  <c:v>-8.9607290923595428E-2</c:v>
                </c:pt>
                <c:pt idx="6408">
                  <c:v>-0.16575610637664795</c:v>
                </c:pt>
                <c:pt idx="6409">
                  <c:v>-0.22643303871154785</c:v>
                </c:pt>
                <c:pt idx="6410">
                  <c:v>-0.26113057136535645</c:v>
                </c:pt>
                <c:pt idx="6411">
                  <c:v>-0.25942602753639221</c:v>
                </c:pt>
                <c:pt idx="6412">
                  <c:v>-0.21642290055751801</c:v>
                </c:pt>
                <c:pt idx="6413">
                  <c:v>-0.15546032786369324</c:v>
                </c:pt>
                <c:pt idx="6414">
                  <c:v>-8.7639749050140381E-2</c:v>
                </c:pt>
                <c:pt idx="6415">
                  <c:v>-3.0298210680484772E-2</c:v>
                </c:pt>
                <c:pt idx="6416">
                  <c:v>-3.464200533926487E-3</c:v>
                </c:pt>
                <c:pt idx="6417">
                  <c:v>-5.5881985463202E-3</c:v>
                </c:pt>
                <c:pt idx="6418">
                  <c:v>-1.267433725297451E-2</c:v>
                </c:pt>
                <c:pt idx="6419">
                  <c:v>-2.5333225727081299E-2</c:v>
                </c:pt>
                <c:pt idx="6420">
                  <c:v>-3.6440204828977585E-2</c:v>
                </c:pt>
                <c:pt idx="6421">
                  <c:v>-4.8089794814586639E-2</c:v>
                </c:pt>
                <c:pt idx="6422">
                  <c:v>-6.3418157398700714E-2</c:v>
                </c:pt>
                <c:pt idx="6423">
                  <c:v>-7.8551061451435089E-2</c:v>
                </c:pt>
                <c:pt idx="6424">
                  <c:v>-8.8748037815093994E-2</c:v>
                </c:pt>
                <c:pt idx="6425">
                  <c:v>-8.937399834394455E-2</c:v>
                </c:pt>
                <c:pt idx="6426">
                  <c:v>-7.2792626917362213E-2</c:v>
                </c:pt>
                <c:pt idx="6427">
                  <c:v>-4.9667537212371826E-2</c:v>
                </c:pt>
                <c:pt idx="6428">
                  <c:v>-1.4387043192982674E-2</c:v>
                </c:pt>
                <c:pt idx="6429">
                  <c:v>4.8525091260671616E-2</c:v>
                </c:pt>
                <c:pt idx="6430">
                  <c:v>0.13005563616752625</c:v>
                </c:pt>
                <c:pt idx="6431">
                  <c:v>0.20207288861274719</c:v>
                </c:pt>
                <c:pt idx="6432">
                  <c:v>0.27217313647270203</c:v>
                </c:pt>
                <c:pt idx="6433">
                  <c:v>0.33161488175392151</c:v>
                </c:pt>
                <c:pt idx="6434">
                  <c:v>0.36990046501159668</c:v>
                </c:pt>
                <c:pt idx="6435">
                  <c:v>0.39650115370750427</c:v>
                </c:pt>
                <c:pt idx="6436">
                  <c:v>0.41358241438865662</c:v>
                </c:pt>
                <c:pt idx="6437">
                  <c:v>0.41915124654769897</c:v>
                </c:pt>
                <c:pt idx="6438">
                  <c:v>0.40934151411056519</c:v>
                </c:pt>
                <c:pt idx="6439">
                  <c:v>0.38765361905097961</c:v>
                </c:pt>
                <c:pt idx="6440">
                  <c:v>0.34911367297172546</c:v>
                </c:pt>
                <c:pt idx="6441">
                  <c:v>0.27087372541427612</c:v>
                </c:pt>
                <c:pt idx="6442">
                  <c:v>0.15653061866760254</c:v>
                </c:pt>
                <c:pt idx="6443">
                  <c:v>1.277286559343338E-2</c:v>
                </c:pt>
                <c:pt idx="6444">
                  <c:v>-0.17016632854938507</c:v>
                </c:pt>
                <c:pt idx="6445">
                  <c:v>-0.28251761198043823</c:v>
                </c:pt>
                <c:pt idx="6446">
                  <c:v>-0.29735514521598816</c:v>
                </c:pt>
                <c:pt idx="6447">
                  <c:v>-0.23290309309959412</c:v>
                </c:pt>
                <c:pt idx="6448">
                  <c:v>-0.13305079936981201</c:v>
                </c:pt>
                <c:pt idx="6449">
                  <c:v>-2.5955649092793465E-2</c:v>
                </c:pt>
                <c:pt idx="6450">
                  <c:v>6.1764612793922424E-2</c:v>
                </c:pt>
                <c:pt idx="6451">
                  <c:v>0.11610564589500427</c:v>
                </c:pt>
                <c:pt idx="6452">
                  <c:v>0.1320156455039978</c:v>
                </c:pt>
                <c:pt idx="6453">
                  <c:v>0.10871366411447525</c:v>
                </c:pt>
                <c:pt idx="6454">
                  <c:v>6.5643154084682465E-2</c:v>
                </c:pt>
                <c:pt idx="6455">
                  <c:v>1.0620445013046265E-2</c:v>
                </c:pt>
                <c:pt idx="6456">
                  <c:v>-4.0181219577789307E-2</c:v>
                </c:pt>
                <c:pt idx="6457">
                  <c:v>-7.2428062558174133E-2</c:v>
                </c:pt>
                <c:pt idx="6458">
                  <c:v>-8.5453316569328308E-2</c:v>
                </c:pt>
                <c:pt idx="6459">
                  <c:v>-8.3830177783966064E-2</c:v>
                </c:pt>
                <c:pt idx="6460">
                  <c:v>-8.2195796072483063E-2</c:v>
                </c:pt>
                <c:pt idx="6461">
                  <c:v>-6.9381490349769592E-2</c:v>
                </c:pt>
                <c:pt idx="6462">
                  <c:v>-5.1910091191530228E-2</c:v>
                </c:pt>
                <c:pt idx="6463">
                  <c:v>-2.056865394115448E-2</c:v>
                </c:pt>
                <c:pt idx="6464">
                  <c:v>1.2882247567176819E-2</c:v>
                </c:pt>
                <c:pt idx="6465">
                  <c:v>4.7762483358383179E-2</c:v>
                </c:pt>
                <c:pt idx="6466">
                  <c:v>6.9826513528823853E-2</c:v>
                </c:pt>
                <c:pt idx="6467">
                  <c:v>7.2616957128047943E-2</c:v>
                </c:pt>
                <c:pt idx="6468">
                  <c:v>8.0101773142814636E-2</c:v>
                </c:pt>
                <c:pt idx="6469">
                  <c:v>9.6274882555007935E-2</c:v>
                </c:pt>
                <c:pt idx="6470">
                  <c:v>0.12493688613176346</c:v>
                </c:pt>
                <c:pt idx="6471">
                  <c:v>0.16340488195419312</c:v>
                </c:pt>
                <c:pt idx="6472">
                  <c:v>0.19541260600090027</c:v>
                </c:pt>
                <c:pt idx="6473">
                  <c:v>0.21474947035312653</c:v>
                </c:pt>
                <c:pt idx="6474">
                  <c:v>0.22030961513519287</c:v>
                </c:pt>
                <c:pt idx="6475">
                  <c:v>0.21469448506832123</c:v>
                </c:pt>
                <c:pt idx="6476">
                  <c:v>0.20524266362190247</c:v>
                </c:pt>
                <c:pt idx="6477">
                  <c:v>0.19932453334331512</c:v>
                </c:pt>
                <c:pt idx="6478">
                  <c:v>0.19925422966480255</c:v>
                </c:pt>
                <c:pt idx="6479">
                  <c:v>0.20524775981903076</c:v>
                </c:pt>
                <c:pt idx="6480">
                  <c:v>0.2078147828578949</c:v>
                </c:pt>
                <c:pt idx="6481">
                  <c:v>0.21449877321720123</c:v>
                </c:pt>
                <c:pt idx="6482">
                  <c:v>0.21552301943302155</c:v>
                </c:pt>
                <c:pt idx="6483">
                  <c:v>0.20508131384849548</c:v>
                </c:pt>
                <c:pt idx="6484">
                  <c:v>0.19484280049800873</c:v>
                </c:pt>
                <c:pt idx="6485">
                  <c:v>0.17354133725166321</c:v>
                </c:pt>
                <c:pt idx="6486">
                  <c:v>0.13464453816413879</c:v>
                </c:pt>
                <c:pt idx="6487">
                  <c:v>8.3031371235847473E-2</c:v>
                </c:pt>
                <c:pt idx="6488">
                  <c:v>2.862539142370224E-2</c:v>
                </c:pt>
                <c:pt idx="6489">
                  <c:v>-5.0732288509607315E-3</c:v>
                </c:pt>
                <c:pt idx="6490">
                  <c:v>-2.239575982093811E-2</c:v>
                </c:pt>
                <c:pt idx="6491">
                  <c:v>-2.0360011607408524E-2</c:v>
                </c:pt>
                <c:pt idx="6492">
                  <c:v>-1.0461574420332909E-2</c:v>
                </c:pt>
                <c:pt idx="6493">
                  <c:v>5.261620506644249E-3</c:v>
                </c:pt>
                <c:pt idx="6494">
                  <c:v>3.082888200879097E-3</c:v>
                </c:pt>
                <c:pt idx="6495">
                  <c:v>5.2930261008441448E-3</c:v>
                </c:pt>
                <c:pt idx="6496">
                  <c:v>3.8141724653542042E-3</c:v>
                </c:pt>
                <c:pt idx="6497">
                  <c:v>4.980131983757019E-3</c:v>
                </c:pt>
                <c:pt idx="6498">
                  <c:v>3.7263156846165657E-3</c:v>
                </c:pt>
                <c:pt idx="6499">
                  <c:v>-7.9058343544602394E-4</c:v>
                </c:pt>
                <c:pt idx="6500">
                  <c:v>-8.3052245900034904E-3</c:v>
                </c:pt>
                <c:pt idx="6501">
                  <c:v>-2.1979212760925293E-2</c:v>
                </c:pt>
                <c:pt idx="6502">
                  <c:v>-3.2287243753671646E-2</c:v>
                </c:pt>
                <c:pt idx="6503">
                  <c:v>-3.1616859138011932E-2</c:v>
                </c:pt>
                <c:pt idx="6504">
                  <c:v>-3.6805495619773865E-2</c:v>
                </c:pt>
                <c:pt idx="6505">
                  <c:v>-3.7585955113172531E-2</c:v>
                </c:pt>
                <c:pt idx="6506">
                  <c:v>-4.2380444705486298E-2</c:v>
                </c:pt>
                <c:pt idx="6507">
                  <c:v>-5.0905078649520874E-2</c:v>
                </c:pt>
                <c:pt idx="6508">
                  <c:v>-5.5017266422510147E-2</c:v>
                </c:pt>
                <c:pt idx="6509">
                  <c:v>-5.9643939137458801E-2</c:v>
                </c:pt>
                <c:pt idx="6510">
                  <c:v>-5.7404752820730209E-2</c:v>
                </c:pt>
                <c:pt idx="6511">
                  <c:v>-5.1498178392648697E-2</c:v>
                </c:pt>
                <c:pt idx="6512">
                  <c:v>-3.9699312299489975E-2</c:v>
                </c:pt>
                <c:pt idx="6513">
                  <c:v>-1.7746999859809875E-2</c:v>
                </c:pt>
                <c:pt idx="6514">
                  <c:v>-2.1395441144704819E-3</c:v>
                </c:pt>
                <c:pt idx="6515">
                  <c:v>1.3505485840141773E-2</c:v>
                </c:pt>
                <c:pt idx="6516">
                  <c:v>1.7105545848608017E-2</c:v>
                </c:pt>
                <c:pt idx="6517">
                  <c:v>1.3490138575434685E-2</c:v>
                </c:pt>
                <c:pt idx="6518">
                  <c:v>-7.6732030138373375E-3</c:v>
                </c:pt>
                <c:pt idx="6519">
                  <c:v>-3.5544414073228836E-2</c:v>
                </c:pt>
                <c:pt idx="6520">
                  <c:v>-6.3405871391296387E-2</c:v>
                </c:pt>
                <c:pt idx="6521">
                  <c:v>-8.5026636719703674E-2</c:v>
                </c:pt>
                <c:pt idx="6522">
                  <c:v>-9.64321568608284E-2</c:v>
                </c:pt>
                <c:pt idx="6523">
                  <c:v>-9.966152161359787E-2</c:v>
                </c:pt>
                <c:pt idx="6524">
                  <c:v>-9.5344804227352142E-2</c:v>
                </c:pt>
                <c:pt idx="6525">
                  <c:v>-9.0057224035263062E-2</c:v>
                </c:pt>
                <c:pt idx="6526">
                  <c:v>-7.9636804759502411E-2</c:v>
                </c:pt>
                <c:pt idx="6527">
                  <c:v>-6.2574014067649841E-2</c:v>
                </c:pt>
                <c:pt idx="6528">
                  <c:v>-3.2006252557039261E-2</c:v>
                </c:pt>
                <c:pt idx="6529">
                  <c:v>-6.1241267248988152E-3</c:v>
                </c:pt>
                <c:pt idx="6530">
                  <c:v>1.5340685844421387E-2</c:v>
                </c:pt>
                <c:pt idx="6531">
                  <c:v>2.1985311061143875E-2</c:v>
                </c:pt>
                <c:pt idx="6532">
                  <c:v>2.2022329270839691E-2</c:v>
                </c:pt>
                <c:pt idx="6533">
                  <c:v>1.3157721608877182E-2</c:v>
                </c:pt>
                <c:pt idx="6534">
                  <c:v>4.305907990783453E-3</c:v>
                </c:pt>
                <c:pt idx="6535">
                  <c:v>-1.4541894197463989E-3</c:v>
                </c:pt>
                <c:pt idx="6536">
                  <c:v>-2.0505910739302635E-2</c:v>
                </c:pt>
                <c:pt idx="6537">
                  <c:v>-3.4890651702880859E-2</c:v>
                </c:pt>
                <c:pt idx="6538">
                  <c:v>-3.4243501722812653E-2</c:v>
                </c:pt>
                <c:pt idx="6539">
                  <c:v>-2.4937864392995834E-2</c:v>
                </c:pt>
                <c:pt idx="6540">
                  <c:v>-1.1867070570588112E-2</c:v>
                </c:pt>
                <c:pt idx="6541">
                  <c:v>-2.0508759189397097E-3</c:v>
                </c:pt>
                <c:pt idx="6542">
                  <c:v>8.4020309150218964E-3</c:v>
                </c:pt>
                <c:pt idx="6543">
                  <c:v>7.0388275198638439E-3</c:v>
                </c:pt>
                <c:pt idx="6544">
                  <c:v>3.5903002135455608E-3</c:v>
                </c:pt>
                <c:pt idx="6545">
                  <c:v>-7.8523913398385048E-3</c:v>
                </c:pt>
                <c:pt idx="6546">
                  <c:v>-2.4975718930363655E-2</c:v>
                </c:pt>
                <c:pt idx="6547">
                  <c:v>-3.5957112908363342E-2</c:v>
                </c:pt>
                <c:pt idx="6548">
                  <c:v>-4.0457591414451599E-2</c:v>
                </c:pt>
                <c:pt idx="6549">
                  <c:v>-4.8037711530923843E-2</c:v>
                </c:pt>
                <c:pt idx="6550">
                  <c:v>-4.8796180635690689E-2</c:v>
                </c:pt>
                <c:pt idx="6551">
                  <c:v>-5.5175866931676865E-2</c:v>
                </c:pt>
                <c:pt idx="6552">
                  <c:v>-6.9891698658466339E-2</c:v>
                </c:pt>
                <c:pt idx="6553">
                  <c:v>-8.1327520310878754E-2</c:v>
                </c:pt>
                <c:pt idx="6554">
                  <c:v>-8.781365305185318E-2</c:v>
                </c:pt>
                <c:pt idx="6555">
                  <c:v>-8.4310829639434814E-2</c:v>
                </c:pt>
                <c:pt idx="6556">
                  <c:v>-8.3226650953292847E-2</c:v>
                </c:pt>
                <c:pt idx="6557">
                  <c:v>-8.4355942904949188E-2</c:v>
                </c:pt>
                <c:pt idx="6558">
                  <c:v>-9.0750724077224731E-2</c:v>
                </c:pt>
                <c:pt idx="6559">
                  <c:v>-9.5447100698947906E-2</c:v>
                </c:pt>
                <c:pt idx="6560">
                  <c:v>-0.10346721112728119</c:v>
                </c:pt>
                <c:pt idx="6561">
                  <c:v>-0.11015141755342484</c:v>
                </c:pt>
                <c:pt idx="6562">
                  <c:v>-0.11564578115940094</c:v>
                </c:pt>
                <c:pt idx="6563">
                  <c:v>-0.11003053933382034</c:v>
                </c:pt>
                <c:pt idx="6564">
                  <c:v>-9.3565814197063446E-2</c:v>
                </c:pt>
                <c:pt idx="6565">
                  <c:v>-6.9630861282348633E-2</c:v>
                </c:pt>
                <c:pt idx="6566">
                  <c:v>-4.668213427066803E-2</c:v>
                </c:pt>
                <c:pt idx="6567">
                  <c:v>-2.5363687425851822E-2</c:v>
                </c:pt>
                <c:pt idx="6568">
                  <c:v>-1.0192190296947956E-2</c:v>
                </c:pt>
                <c:pt idx="6569">
                  <c:v>3.3760522492229939E-3</c:v>
                </c:pt>
                <c:pt idx="6570">
                  <c:v>1.5174921602010727E-2</c:v>
                </c:pt>
                <c:pt idx="6571">
                  <c:v>2.8196128085255623E-2</c:v>
                </c:pt>
                <c:pt idx="6572">
                  <c:v>3.906608372926712E-2</c:v>
                </c:pt>
                <c:pt idx="6573">
                  <c:v>4.9879364669322968E-2</c:v>
                </c:pt>
                <c:pt idx="6574">
                  <c:v>5.4985709488391876E-2</c:v>
                </c:pt>
                <c:pt idx="6575">
                  <c:v>5.4465927183628082E-2</c:v>
                </c:pt>
                <c:pt idx="6576">
                  <c:v>4.926583543419838E-2</c:v>
                </c:pt>
                <c:pt idx="6577">
                  <c:v>4.6136192977428436E-2</c:v>
                </c:pt>
                <c:pt idx="6578">
                  <c:v>4.5317802578210831E-2</c:v>
                </c:pt>
                <c:pt idx="6579">
                  <c:v>4.4465675950050354E-2</c:v>
                </c:pt>
                <c:pt idx="6580">
                  <c:v>3.7743054330348969E-2</c:v>
                </c:pt>
                <c:pt idx="6581">
                  <c:v>2.558942511677742E-2</c:v>
                </c:pt>
                <c:pt idx="6582">
                  <c:v>1.3989759609103203E-2</c:v>
                </c:pt>
                <c:pt idx="6583">
                  <c:v>9.4537250697612762E-3</c:v>
                </c:pt>
                <c:pt idx="6584">
                  <c:v>1.4176309108734131E-2</c:v>
                </c:pt>
                <c:pt idx="6585">
                  <c:v>2.3263376206159592E-2</c:v>
                </c:pt>
                <c:pt idx="6586">
                  <c:v>2.9077058658003807E-2</c:v>
                </c:pt>
                <c:pt idx="6587">
                  <c:v>3.0725624412298203E-2</c:v>
                </c:pt>
                <c:pt idx="6588">
                  <c:v>2.6212364435195923E-2</c:v>
                </c:pt>
                <c:pt idx="6589">
                  <c:v>2.4872435256838799E-2</c:v>
                </c:pt>
                <c:pt idx="6590">
                  <c:v>2.6574995368719101E-2</c:v>
                </c:pt>
                <c:pt idx="6591">
                  <c:v>2.913203090429306E-2</c:v>
                </c:pt>
                <c:pt idx="6592">
                  <c:v>3.3780310302972794E-2</c:v>
                </c:pt>
                <c:pt idx="6593">
                  <c:v>3.3150322735309601E-2</c:v>
                </c:pt>
                <c:pt idx="6594">
                  <c:v>3.0830973759293556E-2</c:v>
                </c:pt>
                <c:pt idx="6595">
                  <c:v>1.8811119720339775E-2</c:v>
                </c:pt>
                <c:pt idx="6596">
                  <c:v>1.2536980211734772E-3</c:v>
                </c:pt>
                <c:pt idx="6597">
                  <c:v>-1.479780301451683E-2</c:v>
                </c:pt>
                <c:pt idx="6598">
                  <c:v>-2.7334634214639664E-2</c:v>
                </c:pt>
                <c:pt idx="6599">
                  <c:v>-2.8922609984874725E-2</c:v>
                </c:pt>
                <c:pt idx="6600">
                  <c:v>-1.5729043632745743E-2</c:v>
                </c:pt>
                <c:pt idx="6601">
                  <c:v>5.1487493328750134E-3</c:v>
                </c:pt>
                <c:pt idx="6602">
                  <c:v>2.4385826662182808E-2</c:v>
                </c:pt>
                <c:pt idx="6603">
                  <c:v>4.3729852885007858E-2</c:v>
                </c:pt>
                <c:pt idx="6604">
                  <c:v>5.5801961570978165E-2</c:v>
                </c:pt>
                <c:pt idx="6605">
                  <c:v>7.1849189698696136E-2</c:v>
                </c:pt>
                <c:pt idx="6606">
                  <c:v>7.3126710951328278E-2</c:v>
                </c:pt>
                <c:pt idx="6607">
                  <c:v>6.9029577076435089E-2</c:v>
                </c:pt>
                <c:pt idx="6608">
                  <c:v>6.1760473996400833E-2</c:v>
                </c:pt>
                <c:pt idx="6609">
                  <c:v>4.2184293270111084E-2</c:v>
                </c:pt>
                <c:pt idx="6610">
                  <c:v>2.9698329046368599E-2</c:v>
                </c:pt>
                <c:pt idx="6611">
                  <c:v>1.9170470535755157E-2</c:v>
                </c:pt>
                <c:pt idx="6612">
                  <c:v>1.7241008579730988E-2</c:v>
                </c:pt>
                <c:pt idx="6613">
                  <c:v>1.3533169403672218E-2</c:v>
                </c:pt>
                <c:pt idx="6614">
                  <c:v>1.5190189704298973E-2</c:v>
                </c:pt>
                <c:pt idx="6615">
                  <c:v>1.6177253797650337E-2</c:v>
                </c:pt>
                <c:pt idx="6616">
                  <c:v>1.5636896714568138E-2</c:v>
                </c:pt>
                <c:pt idx="6617">
                  <c:v>1.246099267154932E-2</c:v>
                </c:pt>
                <c:pt idx="6618">
                  <c:v>1.6778510063886642E-2</c:v>
                </c:pt>
                <c:pt idx="6619">
                  <c:v>2.4079844355583191E-2</c:v>
                </c:pt>
                <c:pt idx="6620">
                  <c:v>2.8448758646845818E-2</c:v>
                </c:pt>
                <c:pt idx="6621">
                  <c:v>2.9478410258889198E-2</c:v>
                </c:pt>
                <c:pt idx="6622">
                  <c:v>2.5365425273776054E-2</c:v>
                </c:pt>
                <c:pt idx="6623">
                  <c:v>2.1167751401662827E-2</c:v>
                </c:pt>
                <c:pt idx="6624">
                  <c:v>1.2066930532455444E-2</c:v>
                </c:pt>
                <c:pt idx="6625">
                  <c:v>6.1136274598538876E-3</c:v>
                </c:pt>
                <c:pt idx="6626">
                  <c:v>-5.3384979255497456E-3</c:v>
                </c:pt>
                <c:pt idx="6627">
                  <c:v>-1.9942933693528175E-2</c:v>
                </c:pt>
                <c:pt idx="6628">
                  <c:v>-2.9906352981925011E-2</c:v>
                </c:pt>
                <c:pt idx="6629">
                  <c:v>-4.561566561460495E-2</c:v>
                </c:pt>
                <c:pt idx="6630">
                  <c:v>-5.6243009865283966E-2</c:v>
                </c:pt>
                <c:pt idx="6631">
                  <c:v>-5.727686733007431E-2</c:v>
                </c:pt>
                <c:pt idx="6632">
                  <c:v>-4.7631960362195969E-2</c:v>
                </c:pt>
                <c:pt idx="6633">
                  <c:v>-3.1998675316572189E-2</c:v>
                </c:pt>
                <c:pt idx="6634">
                  <c:v>-2.0112719386816025E-2</c:v>
                </c:pt>
                <c:pt idx="6635">
                  <c:v>-6.1452961526811123E-3</c:v>
                </c:pt>
                <c:pt idx="6636">
                  <c:v>-4.885887261480093E-3</c:v>
                </c:pt>
                <c:pt idx="6637">
                  <c:v>-2.7384390123188496E-3</c:v>
                </c:pt>
                <c:pt idx="6638">
                  <c:v>-2.7496244292706251E-3</c:v>
                </c:pt>
                <c:pt idx="6639">
                  <c:v>-1.4129253104329109E-3</c:v>
                </c:pt>
                <c:pt idx="6640">
                  <c:v>5.7826698757708073E-3</c:v>
                </c:pt>
                <c:pt idx="6641">
                  <c:v>1.4117911458015442E-2</c:v>
                </c:pt>
                <c:pt idx="6642">
                  <c:v>2.4430204182863235E-2</c:v>
                </c:pt>
                <c:pt idx="6643">
                  <c:v>3.1383618712425232E-2</c:v>
                </c:pt>
                <c:pt idx="6644">
                  <c:v>3.2745294272899628E-2</c:v>
                </c:pt>
                <c:pt idx="6645">
                  <c:v>3.2754309475421906E-2</c:v>
                </c:pt>
                <c:pt idx="6646">
                  <c:v>3.6174342036247253E-2</c:v>
                </c:pt>
                <c:pt idx="6647">
                  <c:v>4.3062947690486908E-2</c:v>
                </c:pt>
                <c:pt idx="6648">
                  <c:v>4.7998048365116119E-2</c:v>
                </c:pt>
                <c:pt idx="6649">
                  <c:v>4.6793907880783081E-2</c:v>
                </c:pt>
                <c:pt idx="6650">
                  <c:v>4.0810581296682358E-2</c:v>
                </c:pt>
                <c:pt idx="6651">
                  <c:v>3.741028904914856E-2</c:v>
                </c:pt>
                <c:pt idx="6652">
                  <c:v>2.9696442186832428E-2</c:v>
                </c:pt>
                <c:pt idx="6653">
                  <c:v>2.338767983019352E-2</c:v>
                </c:pt>
                <c:pt idx="6654">
                  <c:v>1.2398047372698784E-2</c:v>
                </c:pt>
                <c:pt idx="6655">
                  <c:v>9.931245818734169E-3</c:v>
                </c:pt>
                <c:pt idx="6656">
                  <c:v>6.4707337878644466E-3</c:v>
                </c:pt>
                <c:pt idx="6657">
                  <c:v>7.2022434324026108E-5</c:v>
                </c:pt>
                <c:pt idx="6658">
                  <c:v>-7.9084141179919243E-4</c:v>
                </c:pt>
                <c:pt idx="6659">
                  <c:v>-4.4531747698783875E-3</c:v>
                </c:pt>
                <c:pt idx="6660">
                  <c:v>-1.5376130118966103E-2</c:v>
                </c:pt>
                <c:pt idx="6661">
                  <c:v>-3.0984062701463699E-2</c:v>
                </c:pt>
                <c:pt idx="6662">
                  <c:v>-3.796767070889473E-2</c:v>
                </c:pt>
                <c:pt idx="6663">
                  <c:v>-5.0880599766969681E-2</c:v>
                </c:pt>
                <c:pt idx="6664">
                  <c:v>-5.761893093585968E-2</c:v>
                </c:pt>
                <c:pt idx="6665">
                  <c:v>-4.5587565749883652E-2</c:v>
                </c:pt>
                <c:pt idx="6666">
                  <c:v>-4.0130484849214554E-2</c:v>
                </c:pt>
                <c:pt idx="6667">
                  <c:v>-4.9543231725692749E-2</c:v>
                </c:pt>
                <c:pt idx="6668">
                  <c:v>-3.708735853433609E-2</c:v>
                </c:pt>
                <c:pt idx="6669">
                  <c:v>-3.2897960394620895E-2</c:v>
                </c:pt>
                <c:pt idx="6670">
                  <c:v>-3.0218556523323059E-2</c:v>
                </c:pt>
                <c:pt idx="6671">
                  <c:v>-3.1221227720379829E-2</c:v>
                </c:pt>
                <c:pt idx="6672">
                  <c:v>-3.201005607843399E-2</c:v>
                </c:pt>
                <c:pt idx="6673">
                  <c:v>-2.5325896218419075E-2</c:v>
                </c:pt>
                <c:pt idx="6674">
                  <c:v>-1.2651380151510239E-2</c:v>
                </c:pt>
                <c:pt idx="6675">
                  <c:v>-1.8303426913917065E-3</c:v>
                </c:pt>
                <c:pt idx="6676">
                  <c:v>6.8710031919181347E-3</c:v>
                </c:pt>
                <c:pt idx="6677">
                  <c:v>3.4191026352345943E-3</c:v>
                </c:pt>
                <c:pt idx="6678">
                  <c:v>3.2321480102837086E-3</c:v>
                </c:pt>
                <c:pt idx="6679">
                  <c:v>6.317193154245615E-3</c:v>
                </c:pt>
                <c:pt idx="6680">
                  <c:v>5.7217101566493511E-3</c:v>
                </c:pt>
                <c:pt idx="6681">
                  <c:v>6.484523881226778E-3</c:v>
                </c:pt>
                <c:pt idx="6682">
                  <c:v>3.8863443769514561E-3</c:v>
                </c:pt>
                <c:pt idx="6683">
                  <c:v>6.5668155439198017E-3</c:v>
                </c:pt>
                <c:pt idx="6684">
                  <c:v>6.6536352969706059E-3</c:v>
                </c:pt>
                <c:pt idx="6685">
                  <c:v>-1.2804428115487099E-3</c:v>
                </c:pt>
                <c:pt idx="6686">
                  <c:v>-6.2373843975365162E-3</c:v>
                </c:pt>
                <c:pt idx="6687">
                  <c:v>-1.6345523297786713E-2</c:v>
                </c:pt>
                <c:pt idx="6688">
                  <c:v>-1.8885647878050804E-2</c:v>
                </c:pt>
                <c:pt idx="6689">
                  <c:v>-2.4671345949172974E-2</c:v>
                </c:pt>
                <c:pt idx="6690">
                  <c:v>-2.0158618688583374E-2</c:v>
                </c:pt>
                <c:pt idx="6691">
                  <c:v>-1.1904741637408733E-2</c:v>
                </c:pt>
                <c:pt idx="6692">
                  <c:v>-9.8085673525929451E-3</c:v>
                </c:pt>
                <c:pt idx="6693">
                  <c:v>-7.3244711384177208E-3</c:v>
                </c:pt>
                <c:pt idx="6694">
                  <c:v>-9.7351651638746262E-3</c:v>
                </c:pt>
                <c:pt idx="6695">
                  <c:v>-9.2284893617033958E-3</c:v>
                </c:pt>
                <c:pt idx="6696">
                  <c:v>-3.8587574381381273E-3</c:v>
                </c:pt>
                <c:pt idx="6697">
                  <c:v>3.5724695771932602E-3</c:v>
                </c:pt>
                <c:pt idx="6698">
                  <c:v>1.4080504886806011E-2</c:v>
                </c:pt>
                <c:pt idx="6699">
                  <c:v>2.0608877763152122E-2</c:v>
                </c:pt>
                <c:pt idx="6700">
                  <c:v>2.0514868199825287E-2</c:v>
                </c:pt>
                <c:pt idx="6701">
                  <c:v>1.5750646591186523E-2</c:v>
                </c:pt>
                <c:pt idx="6702">
                  <c:v>1.1591586284339428E-2</c:v>
                </c:pt>
                <c:pt idx="6703">
                  <c:v>6.7101935856044292E-3</c:v>
                </c:pt>
                <c:pt idx="6704">
                  <c:v>9.2953629791736603E-4</c:v>
                </c:pt>
                <c:pt idx="6705">
                  <c:v>2.3747188970446587E-3</c:v>
                </c:pt>
                <c:pt idx="6706">
                  <c:v>8.1953229382634163E-3</c:v>
                </c:pt>
                <c:pt idx="6707">
                  <c:v>1.231282576918602E-2</c:v>
                </c:pt>
                <c:pt idx="6708">
                  <c:v>1.5570404008030891E-2</c:v>
                </c:pt>
                <c:pt idx="6709">
                  <c:v>1.2538284063339233E-2</c:v>
                </c:pt>
                <c:pt idx="6710">
                  <c:v>1.6034215688705444E-2</c:v>
                </c:pt>
                <c:pt idx="6711">
                  <c:v>1.6072787344455719E-2</c:v>
                </c:pt>
                <c:pt idx="6712">
                  <c:v>2.0967412739992142E-2</c:v>
                </c:pt>
                <c:pt idx="6713">
                  <c:v>3.2101079821586609E-2</c:v>
                </c:pt>
                <c:pt idx="6714">
                  <c:v>4.7821715474128723E-2</c:v>
                </c:pt>
                <c:pt idx="6715">
                  <c:v>5.7097252458333969E-2</c:v>
                </c:pt>
                <c:pt idx="6716">
                  <c:v>6.4947456121444702E-2</c:v>
                </c:pt>
                <c:pt idx="6717">
                  <c:v>6.7402034997940063E-2</c:v>
                </c:pt>
                <c:pt idx="6718">
                  <c:v>5.8943301439285278E-2</c:v>
                </c:pt>
                <c:pt idx="6719">
                  <c:v>4.4863559305667877E-2</c:v>
                </c:pt>
                <c:pt idx="6720">
                  <c:v>3.3091321587562561E-2</c:v>
                </c:pt>
                <c:pt idx="6721">
                  <c:v>2.4402538314461708E-2</c:v>
                </c:pt>
                <c:pt idx="6722">
                  <c:v>2.6610564440488815E-2</c:v>
                </c:pt>
                <c:pt idx="6723">
                  <c:v>2.9820909723639488E-2</c:v>
                </c:pt>
                <c:pt idx="6724">
                  <c:v>3.3378362655639648E-2</c:v>
                </c:pt>
                <c:pt idx="6725">
                  <c:v>3.2631862908601761E-2</c:v>
                </c:pt>
                <c:pt idx="6726">
                  <c:v>3.3080872148275375E-2</c:v>
                </c:pt>
                <c:pt idx="6727">
                  <c:v>2.9266702011227608E-2</c:v>
                </c:pt>
                <c:pt idx="6728">
                  <c:v>3.0597483739256859E-2</c:v>
                </c:pt>
                <c:pt idx="6729">
                  <c:v>3.0493035912513733E-2</c:v>
                </c:pt>
                <c:pt idx="6730">
                  <c:v>3.1292781233787537E-2</c:v>
                </c:pt>
                <c:pt idx="6731">
                  <c:v>2.9205953702330589E-2</c:v>
                </c:pt>
                <c:pt idx="6732">
                  <c:v>2.1768011152744293E-2</c:v>
                </c:pt>
                <c:pt idx="6733">
                  <c:v>2.1986434236168861E-2</c:v>
                </c:pt>
                <c:pt idx="6734">
                  <c:v>1.8615404143929482E-2</c:v>
                </c:pt>
                <c:pt idx="6735">
                  <c:v>1.4320185407996178E-2</c:v>
                </c:pt>
                <c:pt idx="6736">
                  <c:v>8.179469034075737E-3</c:v>
                </c:pt>
                <c:pt idx="6737">
                  <c:v>-2.7643097564578056E-4</c:v>
                </c:pt>
                <c:pt idx="6738">
                  <c:v>-2.1257300395518541E-3</c:v>
                </c:pt>
                <c:pt idx="6739">
                  <c:v>-1.8199256155639887E-3</c:v>
                </c:pt>
                <c:pt idx="6740">
                  <c:v>4.5867497101426125E-4</c:v>
                </c:pt>
                <c:pt idx="6741">
                  <c:v>6.2736440449953079E-3</c:v>
                </c:pt>
                <c:pt idx="6742">
                  <c:v>1.7425099387764931E-2</c:v>
                </c:pt>
                <c:pt idx="6743">
                  <c:v>2.0451009273529053E-2</c:v>
                </c:pt>
                <c:pt idx="6744">
                  <c:v>1.4254099689424038E-2</c:v>
                </c:pt>
                <c:pt idx="6745">
                  <c:v>2.7131768874824047E-3</c:v>
                </c:pt>
                <c:pt idx="6746">
                  <c:v>2.2404654882848263E-3</c:v>
                </c:pt>
                <c:pt idx="6747">
                  <c:v>6.3651693053543568E-3</c:v>
                </c:pt>
                <c:pt idx="6748">
                  <c:v>1.6426591202616692E-2</c:v>
                </c:pt>
                <c:pt idx="6749">
                  <c:v>1.8997862935066223E-2</c:v>
                </c:pt>
                <c:pt idx="6750">
                  <c:v>2.0971529185771942E-2</c:v>
                </c:pt>
                <c:pt idx="6751">
                  <c:v>2.5893008336424828E-2</c:v>
                </c:pt>
                <c:pt idx="6752">
                  <c:v>2.7310343459248543E-2</c:v>
                </c:pt>
                <c:pt idx="6753">
                  <c:v>3.1323269009590149E-2</c:v>
                </c:pt>
                <c:pt idx="6754">
                  <c:v>2.7887789532542229E-2</c:v>
                </c:pt>
                <c:pt idx="6755">
                  <c:v>2.856585755944252E-2</c:v>
                </c:pt>
                <c:pt idx="6756">
                  <c:v>3.1543269753456116E-2</c:v>
                </c:pt>
                <c:pt idx="6757">
                  <c:v>3.3305585384368896E-2</c:v>
                </c:pt>
                <c:pt idx="6758">
                  <c:v>3.3592671155929565E-2</c:v>
                </c:pt>
                <c:pt idx="6759">
                  <c:v>2.4566013365983963E-2</c:v>
                </c:pt>
                <c:pt idx="6760">
                  <c:v>1.5915267169475555E-2</c:v>
                </c:pt>
                <c:pt idx="6761">
                  <c:v>6.7196511663496494E-3</c:v>
                </c:pt>
                <c:pt idx="6762">
                  <c:v>1.9464036449790001E-4</c:v>
                </c:pt>
                <c:pt idx="6763">
                  <c:v>1.6890699043869972E-4</c:v>
                </c:pt>
                <c:pt idx="6764">
                  <c:v>7.7075166627764702E-3</c:v>
                </c:pt>
                <c:pt idx="6765">
                  <c:v>2.0210256800055504E-2</c:v>
                </c:pt>
                <c:pt idx="6766">
                  <c:v>2.9413340613245964E-2</c:v>
                </c:pt>
                <c:pt idx="6767">
                  <c:v>2.7567479759454727E-2</c:v>
                </c:pt>
                <c:pt idx="6768">
                  <c:v>3.004741296172142E-2</c:v>
                </c:pt>
                <c:pt idx="6769">
                  <c:v>2.9999129474163055E-2</c:v>
                </c:pt>
                <c:pt idx="6770">
                  <c:v>2.4603832513093948E-2</c:v>
                </c:pt>
                <c:pt idx="6771">
                  <c:v>2.0739290863275528E-2</c:v>
                </c:pt>
                <c:pt idx="6772">
                  <c:v>1.4173533767461777E-2</c:v>
                </c:pt>
                <c:pt idx="6773">
                  <c:v>4.0589859709143639E-3</c:v>
                </c:pt>
                <c:pt idx="6774">
                  <c:v>-8.9723933488130569E-3</c:v>
                </c:pt>
                <c:pt idx="6775">
                  <c:v>-1.855834387242794E-2</c:v>
                </c:pt>
                <c:pt idx="6776">
                  <c:v>-2.7428533881902695E-2</c:v>
                </c:pt>
                <c:pt idx="6777">
                  <c:v>-2.6125701144337654E-2</c:v>
                </c:pt>
                <c:pt idx="6778">
                  <c:v>-1.6569480299949646E-2</c:v>
                </c:pt>
                <c:pt idx="6779">
                  <c:v>-1.4696083962917328E-3</c:v>
                </c:pt>
                <c:pt idx="6780">
                  <c:v>1.32339708507061E-2</c:v>
                </c:pt>
                <c:pt idx="6781">
                  <c:v>2.2182747721672058E-2</c:v>
                </c:pt>
                <c:pt idx="6782">
                  <c:v>2.4731658399105072E-2</c:v>
                </c:pt>
                <c:pt idx="6783">
                  <c:v>1.8176447600126266E-2</c:v>
                </c:pt>
                <c:pt idx="6784">
                  <c:v>1.0615198872983456E-2</c:v>
                </c:pt>
                <c:pt idx="6785">
                  <c:v>1.1244362220168114E-2</c:v>
                </c:pt>
                <c:pt idx="6786">
                  <c:v>1.2816958129405975E-2</c:v>
                </c:pt>
                <c:pt idx="6787">
                  <c:v>1.8783574923872948E-2</c:v>
                </c:pt>
                <c:pt idx="6788">
                  <c:v>1.8893564119935036E-2</c:v>
                </c:pt>
                <c:pt idx="6789">
                  <c:v>2.0832907408475876E-2</c:v>
                </c:pt>
                <c:pt idx="6790">
                  <c:v>2.0185224711894989E-2</c:v>
                </c:pt>
                <c:pt idx="6791">
                  <c:v>1.9641084596514702E-2</c:v>
                </c:pt>
                <c:pt idx="6792">
                  <c:v>2.0809413865208626E-2</c:v>
                </c:pt>
                <c:pt idx="6793">
                  <c:v>1.8775278702378273E-2</c:v>
                </c:pt>
                <c:pt idx="6794">
                  <c:v>1.5793336555361748E-2</c:v>
                </c:pt>
                <c:pt idx="6795">
                  <c:v>1.2950653210282326E-2</c:v>
                </c:pt>
                <c:pt idx="6796">
                  <c:v>1.2892862781882286E-2</c:v>
                </c:pt>
                <c:pt idx="6797">
                  <c:v>9.4631556421518326E-3</c:v>
                </c:pt>
                <c:pt idx="6798">
                  <c:v>9.9814068526029587E-3</c:v>
                </c:pt>
                <c:pt idx="6799">
                  <c:v>1.4678958803415298E-2</c:v>
                </c:pt>
                <c:pt idx="6800">
                  <c:v>1.6188705340027809E-2</c:v>
                </c:pt>
                <c:pt idx="6801">
                  <c:v>1.3018772006034851E-2</c:v>
                </c:pt>
                <c:pt idx="6802">
                  <c:v>4.2380630038678646E-3</c:v>
                </c:pt>
                <c:pt idx="6803">
                  <c:v>-5.7347482070326805E-3</c:v>
                </c:pt>
                <c:pt idx="6804">
                  <c:v>-9.1121690347790718E-3</c:v>
                </c:pt>
                <c:pt idx="6805">
                  <c:v>-7.1971304714679718E-3</c:v>
                </c:pt>
                <c:pt idx="6806">
                  <c:v>2.2190390154719353E-4</c:v>
                </c:pt>
                <c:pt idx="6807">
                  <c:v>7.4593368917703629E-3</c:v>
                </c:pt>
                <c:pt idx="6808">
                  <c:v>8.9488429948687553E-3</c:v>
                </c:pt>
                <c:pt idx="6809">
                  <c:v>1.1789286509156227E-2</c:v>
                </c:pt>
                <c:pt idx="6810">
                  <c:v>9.2483647167682648E-3</c:v>
                </c:pt>
                <c:pt idx="6811">
                  <c:v>4.8585915938019753E-3</c:v>
                </c:pt>
                <c:pt idx="6812">
                  <c:v>-1.3196757063269615E-3</c:v>
                </c:pt>
                <c:pt idx="6813">
                  <c:v>-6.5102581866085529E-3</c:v>
                </c:pt>
                <c:pt idx="6814">
                  <c:v>-1.2101564556360245E-2</c:v>
                </c:pt>
                <c:pt idx="6815">
                  <c:v>-1.0434383526444435E-2</c:v>
                </c:pt>
                <c:pt idx="6816">
                  <c:v>-1.2738017365336418E-2</c:v>
                </c:pt>
                <c:pt idx="6817">
                  <c:v>-1.4062888920307159E-2</c:v>
                </c:pt>
                <c:pt idx="6818">
                  <c:v>-1.5408052131533623E-2</c:v>
                </c:pt>
                <c:pt idx="6819">
                  <c:v>-1.4460526406764984E-2</c:v>
                </c:pt>
                <c:pt idx="6820">
                  <c:v>-1.3272490352392197E-2</c:v>
                </c:pt>
                <c:pt idx="6821">
                  <c:v>-5.5220164358615875E-3</c:v>
                </c:pt>
                <c:pt idx="6822">
                  <c:v>8.0481208860874176E-3</c:v>
                </c:pt>
                <c:pt idx="6823">
                  <c:v>2.2122243419289589E-2</c:v>
                </c:pt>
                <c:pt idx="6824">
                  <c:v>3.5896647721529007E-2</c:v>
                </c:pt>
                <c:pt idx="6825">
                  <c:v>4.538746178150177E-2</c:v>
                </c:pt>
                <c:pt idx="6826">
                  <c:v>5.1259465515613556E-2</c:v>
                </c:pt>
                <c:pt idx="6827">
                  <c:v>5.1394488662481308E-2</c:v>
                </c:pt>
                <c:pt idx="6828">
                  <c:v>4.7566458582878113E-2</c:v>
                </c:pt>
                <c:pt idx="6829">
                  <c:v>4.1969209909439087E-2</c:v>
                </c:pt>
                <c:pt idx="6830">
                  <c:v>4.2517825961112976E-2</c:v>
                </c:pt>
                <c:pt idx="6831">
                  <c:v>4.571148008108139E-2</c:v>
                </c:pt>
                <c:pt idx="6832">
                  <c:v>3.9780355989933014E-2</c:v>
                </c:pt>
                <c:pt idx="6833">
                  <c:v>3.3984027802944183E-2</c:v>
                </c:pt>
                <c:pt idx="6834">
                  <c:v>2.1980360150337219E-2</c:v>
                </c:pt>
                <c:pt idx="6835">
                  <c:v>7.5500099919736385E-3</c:v>
                </c:pt>
                <c:pt idx="6836">
                  <c:v>-2.3103442508727312E-3</c:v>
                </c:pt>
                <c:pt idx="6837">
                  <c:v>-3.8360119797289371E-3</c:v>
                </c:pt>
                <c:pt idx="6838">
                  <c:v>-2.3917797952890396E-3</c:v>
                </c:pt>
                <c:pt idx="6839">
                  <c:v>5.3997733630239964E-3</c:v>
                </c:pt>
                <c:pt idx="6840">
                  <c:v>1.0501058772206306E-2</c:v>
                </c:pt>
                <c:pt idx="6841">
                  <c:v>1.3604975305497646E-2</c:v>
                </c:pt>
                <c:pt idx="6842">
                  <c:v>1.4696071855723858E-2</c:v>
                </c:pt>
                <c:pt idx="6843">
                  <c:v>1.0709809139370918E-2</c:v>
                </c:pt>
                <c:pt idx="6844">
                  <c:v>1.2316226959228516E-2</c:v>
                </c:pt>
                <c:pt idx="6845">
                  <c:v>1.3475475832819939E-2</c:v>
                </c:pt>
                <c:pt idx="6846">
                  <c:v>1.1951349675655365E-2</c:v>
                </c:pt>
                <c:pt idx="6847">
                  <c:v>3.3351513557136059E-3</c:v>
                </c:pt>
                <c:pt idx="6848">
                  <c:v>-7.0639597252011299E-3</c:v>
                </c:pt>
                <c:pt idx="6849">
                  <c:v>-1.253211684525013E-2</c:v>
                </c:pt>
                <c:pt idx="6850">
                  <c:v>-1.139095239341259E-2</c:v>
                </c:pt>
                <c:pt idx="6851">
                  <c:v>-1.0564585216343403E-2</c:v>
                </c:pt>
                <c:pt idx="6852">
                  <c:v>-4.7272024676203728E-3</c:v>
                </c:pt>
                <c:pt idx="6853">
                  <c:v>-1.898626796901226E-4</c:v>
                </c:pt>
                <c:pt idx="6854">
                  <c:v>-1.3238368555903435E-3</c:v>
                </c:pt>
                <c:pt idx="6855">
                  <c:v>-2.1035561803728342E-3</c:v>
                </c:pt>
                <c:pt idx="6856">
                  <c:v>-7.4599720537662506E-3</c:v>
                </c:pt>
                <c:pt idx="6857">
                  <c:v>-1.2176623567938805E-2</c:v>
                </c:pt>
                <c:pt idx="6858">
                  <c:v>-1.0302290320396423E-2</c:v>
                </c:pt>
                <c:pt idx="6859">
                  <c:v>-3.6583058536052704E-3</c:v>
                </c:pt>
                <c:pt idx="6860">
                  <c:v>7.2103207930922508E-3</c:v>
                </c:pt>
                <c:pt idx="6861">
                  <c:v>1.4738205820322037E-2</c:v>
                </c:pt>
                <c:pt idx="6862">
                  <c:v>1.6012793406844139E-2</c:v>
                </c:pt>
                <c:pt idx="6863">
                  <c:v>1.2347709387540817E-2</c:v>
                </c:pt>
                <c:pt idx="6864">
                  <c:v>1.0609198361635208E-2</c:v>
                </c:pt>
                <c:pt idx="6865">
                  <c:v>9.2044081538915634E-3</c:v>
                </c:pt>
                <c:pt idx="6866">
                  <c:v>5.3007462993264198E-3</c:v>
                </c:pt>
                <c:pt idx="6867">
                  <c:v>3.9338460192084312E-4</c:v>
                </c:pt>
                <c:pt idx="6868">
                  <c:v>1.0740887373685837E-3</c:v>
                </c:pt>
                <c:pt idx="6869">
                  <c:v>1.0036933235824108E-3</c:v>
                </c:pt>
                <c:pt idx="6870">
                  <c:v>-3.4792055375874043E-3</c:v>
                </c:pt>
                <c:pt idx="6871">
                  <c:v>-5.3458572365343571E-3</c:v>
                </c:pt>
                <c:pt idx="6872">
                  <c:v>-1.013155747205019E-2</c:v>
                </c:pt>
                <c:pt idx="6873">
                  <c:v>-1.0537196882069111E-2</c:v>
                </c:pt>
                <c:pt idx="6874">
                  <c:v>-9.485248476266861E-3</c:v>
                </c:pt>
                <c:pt idx="6875">
                  <c:v>-7.8685982152819633E-3</c:v>
                </c:pt>
                <c:pt idx="6876">
                  <c:v>-8.905632421374321E-3</c:v>
                </c:pt>
                <c:pt idx="6877">
                  <c:v>-7.5646759942173958E-3</c:v>
                </c:pt>
                <c:pt idx="6878">
                  <c:v>-1.13516915589571E-2</c:v>
                </c:pt>
                <c:pt idx="6879">
                  <c:v>-1.3887412846088409E-2</c:v>
                </c:pt>
                <c:pt idx="6880">
                  <c:v>-1.5262670814990997E-2</c:v>
                </c:pt>
                <c:pt idx="6881">
                  <c:v>-1.7260655760765076E-2</c:v>
                </c:pt>
                <c:pt idx="6882">
                  <c:v>-1.9074002280831337E-2</c:v>
                </c:pt>
                <c:pt idx="6883">
                  <c:v>-1.9251143559813499E-2</c:v>
                </c:pt>
                <c:pt idx="6884">
                  <c:v>-2.039923332631588E-2</c:v>
                </c:pt>
                <c:pt idx="6885">
                  <c:v>-2.1410675719380379E-2</c:v>
                </c:pt>
                <c:pt idx="6886">
                  <c:v>-2.6568420231342316E-2</c:v>
                </c:pt>
                <c:pt idx="6887">
                  <c:v>-2.9293406754732132E-2</c:v>
                </c:pt>
                <c:pt idx="6888">
                  <c:v>-3.1580265611410141E-2</c:v>
                </c:pt>
                <c:pt idx="6889">
                  <c:v>-3.0480057001113892E-2</c:v>
                </c:pt>
                <c:pt idx="6890">
                  <c:v>-2.6750033721327782E-2</c:v>
                </c:pt>
                <c:pt idx="6891">
                  <c:v>-1.8630476668477058E-2</c:v>
                </c:pt>
                <c:pt idx="6892">
                  <c:v>-1.5694873407483101E-2</c:v>
                </c:pt>
                <c:pt idx="6893">
                  <c:v>-2.0793452858924866E-2</c:v>
                </c:pt>
                <c:pt idx="6894">
                  <c:v>-2.515704371035099E-2</c:v>
                </c:pt>
                <c:pt idx="6895">
                  <c:v>-3.2395165413618088E-2</c:v>
                </c:pt>
                <c:pt idx="6896">
                  <c:v>-4.1660834103822708E-2</c:v>
                </c:pt>
                <c:pt idx="6897">
                  <c:v>-4.2394321411848068E-2</c:v>
                </c:pt>
                <c:pt idx="6898">
                  <c:v>-4.0856346487998962E-2</c:v>
                </c:pt>
                <c:pt idx="6899">
                  <c:v>-3.0787525698542595E-2</c:v>
                </c:pt>
                <c:pt idx="6900">
                  <c:v>-1.8003819510340691E-2</c:v>
                </c:pt>
                <c:pt idx="6901">
                  <c:v>-2.7764488477259874E-3</c:v>
                </c:pt>
                <c:pt idx="6902">
                  <c:v>1.1277850717306137E-2</c:v>
                </c:pt>
                <c:pt idx="6903">
                  <c:v>2.1198879927396774E-2</c:v>
                </c:pt>
                <c:pt idx="6904">
                  <c:v>2.3832479491829872E-2</c:v>
                </c:pt>
                <c:pt idx="6905">
                  <c:v>2.775237150490284E-2</c:v>
                </c:pt>
                <c:pt idx="6906">
                  <c:v>2.5793882086873055E-2</c:v>
                </c:pt>
                <c:pt idx="6907">
                  <c:v>1.5405650250613689E-2</c:v>
                </c:pt>
                <c:pt idx="6908">
                  <c:v>3.2714894041419029E-3</c:v>
                </c:pt>
                <c:pt idx="6909">
                  <c:v>-9.2957010492682457E-3</c:v>
                </c:pt>
                <c:pt idx="6910">
                  <c:v>-2.0250614732503891E-2</c:v>
                </c:pt>
                <c:pt idx="6911">
                  <c:v>-2.2421162575483322E-2</c:v>
                </c:pt>
                <c:pt idx="6912">
                  <c:v>-2.5867026299238205E-2</c:v>
                </c:pt>
                <c:pt idx="6913">
                  <c:v>-2.973470464348793E-2</c:v>
                </c:pt>
                <c:pt idx="6914">
                  <c:v>-2.486005611717701E-2</c:v>
                </c:pt>
                <c:pt idx="6915">
                  <c:v>-2.323746494948864E-2</c:v>
                </c:pt>
                <c:pt idx="6916">
                  <c:v>-2.028694748878479E-2</c:v>
                </c:pt>
                <c:pt idx="6917">
                  <c:v>-1.6389902681112289E-2</c:v>
                </c:pt>
                <c:pt idx="6918">
                  <c:v>-2.0834451541304588E-2</c:v>
                </c:pt>
                <c:pt idx="6919">
                  <c:v>-1.7428940162062645E-2</c:v>
                </c:pt>
                <c:pt idx="6920">
                  <c:v>-1.7333598807454109E-2</c:v>
                </c:pt>
                <c:pt idx="6921">
                  <c:v>-1.9365549087524414E-2</c:v>
                </c:pt>
                <c:pt idx="6922">
                  <c:v>-1.6253910958766937E-2</c:v>
                </c:pt>
                <c:pt idx="6923">
                  <c:v>-1.2982441112399101E-2</c:v>
                </c:pt>
                <c:pt idx="6924">
                  <c:v>-9.9261980503797531E-3</c:v>
                </c:pt>
                <c:pt idx="6925">
                  <c:v>-1.4407837763428688E-2</c:v>
                </c:pt>
                <c:pt idx="6926">
                  <c:v>-1.3136710971593857E-2</c:v>
                </c:pt>
                <c:pt idx="6927">
                  <c:v>-1.4746786095201969E-2</c:v>
                </c:pt>
                <c:pt idx="6928">
                  <c:v>-1.4681538566946983E-2</c:v>
                </c:pt>
                <c:pt idx="6929">
                  <c:v>-1.3044635765254498E-2</c:v>
                </c:pt>
                <c:pt idx="6930">
                  <c:v>-7.0285550318658352E-3</c:v>
                </c:pt>
                <c:pt idx="6931">
                  <c:v>-1.4915214851498604E-3</c:v>
                </c:pt>
                <c:pt idx="6932">
                  <c:v>6.7496299743652344E-3</c:v>
                </c:pt>
                <c:pt idx="6933">
                  <c:v>1.1860949918627739E-2</c:v>
                </c:pt>
                <c:pt idx="6934">
                  <c:v>1.8289554864168167E-2</c:v>
                </c:pt>
                <c:pt idx="6935">
                  <c:v>2.2809110581874847E-2</c:v>
                </c:pt>
                <c:pt idx="6936">
                  <c:v>2.2876221686601639E-2</c:v>
                </c:pt>
                <c:pt idx="6937">
                  <c:v>1.8457731232047081E-2</c:v>
                </c:pt>
                <c:pt idx="6938">
                  <c:v>1.857118122279644E-2</c:v>
                </c:pt>
                <c:pt idx="6939">
                  <c:v>1.8136551603674889E-2</c:v>
                </c:pt>
                <c:pt idx="6940">
                  <c:v>1.3982020318508148E-2</c:v>
                </c:pt>
                <c:pt idx="6941">
                  <c:v>7.4615804478526115E-3</c:v>
                </c:pt>
                <c:pt idx="6942">
                  <c:v>3.0782837420701981E-3</c:v>
                </c:pt>
                <c:pt idx="6943">
                  <c:v>2.6736892759799957E-3</c:v>
                </c:pt>
                <c:pt idx="6944">
                  <c:v>3.3836346119642258E-4</c:v>
                </c:pt>
                <c:pt idx="6945">
                  <c:v>-1.6016007866710424E-3</c:v>
                </c:pt>
                <c:pt idx="6946">
                  <c:v>-3.8373703137040138E-4</c:v>
                </c:pt>
                <c:pt idx="6947">
                  <c:v>-2.9636053368449211E-3</c:v>
                </c:pt>
                <c:pt idx="6948">
                  <c:v>-4.6275481581687927E-3</c:v>
                </c:pt>
                <c:pt idx="6949">
                  <c:v>-1.3662953861057758E-3</c:v>
                </c:pt>
                <c:pt idx="6950">
                  <c:v>4.4934577308595181E-3</c:v>
                </c:pt>
                <c:pt idx="6951">
                  <c:v>1.2550209648907185E-2</c:v>
                </c:pt>
                <c:pt idx="6952">
                  <c:v>1.5995539724826813E-2</c:v>
                </c:pt>
                <c:pt idx="6953">
                  <c:v>1.2886242941021919E-2</c:v>
                </c:pt>
                <c:pt idx="6954">
                  <c:v>6.4802751876413822E-3</c:v>
                </c:pt>
                <c:pt idx="6955">
                  <c:v>-6.2722992151975632E-3</c:v>
                </c:pt>
                <c:pt idx="6956">
                  <c:v>-1.1415129527449608E-2</c:v>
                </c:pt>
                <c:pt idx="6957">
                  <c:v>-1.0241249576210976E-2</c:v>
                </c:pt>
                <c:pt idx="6958">
                  <c:v>5.3256796672940254E-4</c:v>
                </c:pt>
                <c:pt idx="6959">
                  <c:v>1.3756534084677696E-2</c:v>
                </c:pt>
                <c:pt idx="6960">
                  <c:v>1.8025048077106476E-2</c:v>
                </c:pt>
                <c:pt idx="6961">
                  <c:v>1.3898647390305996E-2</c:v>
                </c:pt>
                <c:pt idx="6962">
                  <c:v>5.1214005798101425E-3</c:v>
                </c:pt>
                <c:pt idx="6963">
                  <c:v>-7.7087380923330784E-3</c:v>
                </c:pt>
                <c:pt idx="6964">
                  <c:v>-1.1514129117131233E-2</c:v>
                </c:pt>
                <c:pt idx="6965">
                  <c:v>-1.1412172578275204E-2</c:v>
                </c:pt>
                <c:pt idx="6966">
                  <c:v>-6.028858944773674E-3</c:v>
                </c:pt>
                <c:pt idx="6967">
                  <c:v>-3.1462255865335464E-3</c:v>
                </c:pt>
                <c:pt idx="6968">
                  <c:v>-5.9225410223007202E-4</c:v>
                </c:pt>
                <c:pt idx="6969">
                  <c:v>6.1372597701847553E-3</c:v>
                </c:pt>
                <c:pt idx="6970">
                  <c:v>7.8339595347642899E-3</c:v>
                </c:pt>
                <c:pt idx="6971">
                  <c:v>1.1950938031077385E-2</c:v>
                </c:pt>
                <c:pt idx="6972">
                  <c:v>1.1457987129688263E-2</c:v>
                </c:pt>
                <c:pt idx="6973">
                  <c:v>9.796779602766037E-3</c:v>
                </c:pt>
                <c:pt idx="6974">
                  <c:v>1.2283246032893658E-3</c:v>
                </c:pt>
                <c:pt idx="6975">
                  <c:v>-5.5700261145830154E-3</c:v>
                </c:pt>
                <c:pt idx="6976">
                  <c:v>-8.599638007581234E-3</c:v>
                </c:pt>
                <c:pt idx="6977">
                  <c:v>2.6866993866860867E-3</c:v>
                </c:pt>
                <c:pt idx="6978">
                  <c:v>1.8562335520982742E-2</c:v>
                </c:pt>
                <c:pt idx="6979">
                  <c:v>4.2939037084579468E-2</c:v>
                </c:pt>
                <c:pt idx="6980">
                  <c:v>6.7214280366897583E-2</c:v>
                </c:pt>
                <c:pt idx="6981">
                  <c:v>8.5242100059986115E-2</c:v>
                </c:pt>
                <c:pt idx="6982">
                  <c:v>8.8305532932281494E-2</c:v>
                </c:pt>
                <c:pt idx="6983">
                  <c:v>8.2176670432090759E-2</c:v>
                </c:pt>
                <c:pt idx="6984">
                  <c:v>7.1857720613479614E-2</c:v>
                </c:pt>
                <c:pt idx="6985">
                  <c:v>5.8772064745426178E-2</c:v>
                </c:pt>
                <c:pt idx="6986">
                  <c:v>4.2041279375553131E-2</c:v>
                </c:pt>
                <c:pt idx="6987">
                  <c:v>2.9303267598152161E-2</c:v>
                </c:pt>
                <c:pt idx="6988">
                  <c:v>1.7214382067322731E-2</c:v>
                </c:pt>
                <c:pt idx="6989">
                  <c:v>1.172906905412674E-2</c:v>
                </c:pt>
                <c:pt idx="6990">
                  <c:v>4.7446629032492638E-3</c:v>
                </c:pt>
                <c:pt idx="6991">
                  <c:v>4.2057270184159279E-4</c:v>
                </c:pt>
                <c:pt idx="6992">
                  <c:v>3.6211595870554447E-3</c:v>
                </c:pt>
                <c:pt idx="6993">
                  <c:v>4.4226869940757751E-3</c:v>
                </c:pt>
                <c:pt idx="6994">
                  <c:v>9.6605923026800156E-3</c:v>
                </c:pt>
                <c:pt idx="6995">
                  <c:v>1.5268679708242416E-2</c:v>
                </c:pt>
                <c:pt idx="6996">
                  <c:v>1.5438321977853775E-2</c:v>
                </c:pt>
                <c:pt idx="6997">
                  <c:v>1.3491213321685791E-2</c:v>
                </c:pt>
                <c:pt idx="6998">
                  <c:v>1.2203576043248177E-2</c:v>
                </c:pt>
                <c:pt idx="6999">
                  <c:v>1.0741386562585831E-2</c:v>
                </c:pt>
                <c:pt idx="7000">
                  <c:v>6.6193467937409878E-3</c:v>
                </c:pt>
              </c:numCache>
            </c:numRef>
          </c:yVal>
          <c:smooth val="0"/>
          <c:extLst>
            <c:ext xmlns:c16="http://schemas.microsoft.com/office/drawing/2014/chart" uri="{C3380CC4-5D6E-409C-BE32-E72D297353CC}">
              <c16:uniqueId val="{00000000-9E9C-434B-BE66-EB25101B335A}"/>
            </c:ext>
          </c:extLst>
        </c:ser>
        <c:dLbls>
          <c:showLegendKey val="0"/>
          <c:showVal val="0"/>
          <c:showCatName val="0"/>
          <c:showSerName val="0"/>
          <c:showPercent val="0"/>
          <c:showBubbleSize val="0"/>
        </c:dLbls>
        <c:axId val="226767007"/>
        <c:axId val="226768671"/>
      </c:scatterChart>
      <c:valAx>
        <c:axId val="226767007"/>
        <c:scaling>
          <c:orientation val="minMax"/>
          <c:max val="7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Time (s)</a:t>
                </a:r>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26768671"/>
        <c:crosses val="autoZero"/>
        <c:crossBetween val="midCat"/>
      </c:valAx>
      <c:valAx>
        <c:axId val="226768671"/>
        <c:scaling>
          <c:orientation val="minMax"/>
          <c:max val="6"/>
          <c:min val="-6"/>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z Angular Velocity (m/s)</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26767007"/>
        <c:crosses val="autoZero"/>
        <c:crossBetween val="midCat"/>
        <c:majorUnit val="2"/>
      </c:valAx>
      <c:spPr>
        <a:noFill/>
        <a:ln w="254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lt1"/>
    </a:solidFill>
    <a:ln>
      <a:noFill/>
    </a:ln>
    <a:effectLst/>
  </c:spPr>
  <c:txPr>
    <a:bodyPr/>
    <a:lstStyle/>
    <a:p>
      <a:pPr>
        <a:defRPr/>
      </a:pPr>
      <a:endParaRPr lang="en-US"/>
    </a:p>
  </c:txPr>
  <c:externalData r:id="rId3">
    <c:autoUpdate val="0"/>
  </c:externalData>
  <c:userShapes r:id="rId4"/>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775067384361448"/>
          <c:y val="3.2055103436560449E-2"/>
          <c:w val="0.86775457148204915"/>
          <c:h val="0.81472923485552229"/>
        </c:manualLayout>
      </c:layout>
      <c:scatterChart>
        <c:scatterStyle val="lineMarker"/>
        <c:varyColors val="0"/>
        <c:ser>
          <c:idx val="0"/>
          <c:order val="0"/>
          <c:tx>
            <c:strRef>
              <c:f>Gyroscope!$D$1</c:f>
              <c:strCache>
                <c:ptCount val="1"/>
                <c:pt idx="0">
                  <c:v>z Angular Velocity (rad/s)</c:v>
                </c:pt>
              </c:strCache>
            </c:strRef>
          </c:tx>
          <c:spPr>
            <a:ln w="19050" cap="rnd">
              <a:noFill/>
              <a:round/>
            </a:ln>
            <a:effectLst/>
          </c:spPr>
          <c:marker>
            <c:symbol val="circle"/>
            <c:size val="3"/>
            <c:spPr>
              <a:solidFill>
                <a:schemeClr val="accent1"/>
              </a:solidFill>
              <a:ln w="9525">
                <a:solidFill>
                  <a:schemeClr val="accent1"/>
                </a:solidFill>
              </a:ln>
              <a:effectLst/>
            </c:spPr>
          </c:marker>
          <c:xVal>
            <c:numRef>
              <c:f>Gyroscope!$A$2:$A$7002</c:f>
              <c:numCache>
                <c:formatCode>General</c:formatCode>
                <c:ptCount val="7001"/>
                <c:pt idx="0">
                  <c:v>1.0788333340315148E-2</c:v>
                </c:pt>
                <c:pt idx="1">
                  <c:v>2.0787333342013881E-2</c:v>
                </c:pt>
                <c:pt idx="2">
                  <c:v>3.078533333609812E-2</c:v>
                </c:pt>
                <c:pt idx="3">
                  <c:v>4.0784333337796852E-2</c:v>
                </c:pt>
                <c:pt idx="4">
                  <c:v>5.0782333360984921E-2</c:v>
                </c:pt>
                <c:pt idx="5">
                  <c:v>6.078033335506916E-2</c:v>
                </c:pt>
                <c:pt idx="6">
                  <c:v>7.0779333356767893E-2</c:v>
                </c:pt>
                <c:pt idx="7">
                  <c:v>8.0777333350852132E-2</c:v>
                </c:pt>
                <c:pt idx="8">
                  <c:v>9.0775333344936371E-2</c:v>
                </c:pt>
                <c:pt idx="9">
                  <c:v>0.1007743333466351</c:v>
                </c:pt>
                <c:pt idx="10">
                  <c:v>0.11077233334071934</c:v>
                </c:pt>
                <c:pt idx="11">
                  <c:v>0.12077033333480358</c:v>
                </c:pt>
                <c:pt idx="12">
                  <c:v>0.13076933333650231</c:v>
                </c:pt>
                <c:pt idx="13">
                  <c:v>0.14076733335969038</c:v>
                </c:pt>
                <c:pt idx="14">
                  <c:v>0.15076533335377462</c:v>
                </c:pt>
                <c:pt idx="15">
                  <c:v>0.16076433335547335</c:v>
                </c:pt>
                <c:pt idx="16">
                  <c:v>0.17076233334955759</c:v>
                </c:pt>
                <c:pt idx="17">
                  <c:v>0.18076033334364183</c:v>
                </c:pt>
                <c:pt idx="18">
                  <c:v>0.19075933334534056</c:v>
                </c:pt>
                <c:pt idx="19">
                  <c:v>0.2007573333394248</c:v>
                </c:pt>
                <c:pt idx="20">
                  <c:v>0.21075533333350904</c:v>
                </c:pt>
                <c:pt idx="21">
                  <c:v>0.22075433333520778</c:v>
                </c:pt>
                <c:pt idx="22">
                  <c:v>0.23075233335839584</c:v>
                </c:pt>
                <c:pt idx="23">
                  <c:v>0.24075033335248008</c:v>
                </c:pt>
                <c:pt idx="24">
                  <c:v>0.25074933335417882</c:v>
                </c:pt>
                <c:pt idx="25">
                  <c:v>0.26074733334826306</c:v>
                </c:pt>
                <c:pt idx="26">
                  <c:v>0.27074633334996179</c:v>
                </c:pt>
                <c:pt idx="27">
                  <c:v>0.28074433334404603</c:v>
                </c:pt>
                <c:pt idx="28">
                  <c:v>0.29074233333813027</c:v>
                </c:pt>
                <c:pt idx="29">
                  <c:v>0.300741333339829</c:v>
                </c:pt>
                <c:pt idx="30">
                  <c:v>0.31073933333391324</c:v>
                </c:pt>
                <c:pt idx="31">
                  <c:v>0.32073733335710131</c:v>
                </c:pt>
                <c:pt idx="32">
                  <c:v>0.33073633335880004</c:v>
                </c:pt>
                <c:pt idx="33">
                  <c:v>0.34073433335288428</c:v>
                </c:pt>
                <c:pt idx="34">
                  <c:v>0.35073233334696852</c:v>
                </c:pt>
                <c:pt idx="35">
                  <c:v>0.36073133334866725</c:v>
                </c:pt>
                <c:pt idx="36">
                  <c:v>0.37072933334275149</c:v>
                </c:pt>
                <c:pt idx="37">
                  <c:v>0.38072733333683573</c:v>
                </c:pt>
                <c:pt idx="38">
                  <c:v>0.39072633333853446</c:v>
                </c:pt>
                <c:pt idx="39">
                  <c:v>0.40072433336172253</c:v>
                </c:pt>
                <c:pt idx="40">
                  <c:v>0.41072233335580677</c:v>
                </c:pt>
                <c:pt idx="41">
                  <c:v>0.4207213333575055</c:v>
                </c:pt>
                <c:pt idx="42">
                  <c:v>0.43071933335158974</c:v>
                </c:pt>
                <c:pt idx="43">
                  <c:v>0.44071733334567398</c:v>
                </c:pt>
                <c:pt idx="44">
                  <c:v>0.45071633334737271</c:v>
                </c:pt>
                <c:pt idx="45">
                  <c:v>0.46071433334145695</c:v>
                </c:pt>
                <c:pt idx="46">
                  <c:v>0.47071233333554119</c:v>
                </c:pt>
                <c:pt idx="47">
                  <c:v>0.48071133333723992</c:v>
                </c:pt>
                <c:pt idx="48">
                  <c:v>0.49070933336042799</c:v>
                </c:pt>
                <c:pt idx="49">
                  <c:v>0.50070833336212672</c:v>
                </c:pt>
                <c:pt idx="50">
                  <c:v>0.51070633335621096</c:v>
                </c:pt>
                <c:pt idx="51">
                  <c:v>0.5207043333502952</c:v>
                </c:pt>
                <c:pt idx="52">
                  <c:v>0.53070333335199393</c:v>
                </c:pt>
                <c:pt idx="53">
                  <c:v>0.54070133334607817</c:v>
                </c:pt>
                <c:pt idx="54">
                  <c:v>0.55069933334016241</c:v>
                </c:pt>
                <c:pt idx="55">
                  <c:v>0.56069833334186114</c:v>
                </c:pt>
                <c:pt idx="56">
                  <c:v>0.57069633333594538</c:v>
                </c:pt>
                <c:pt idx="57">
                  <c:v>0.58069433335913345</c:v>
                </c:pt>
                <c:pt idx="58">
                  <c:v>0.59069333336083218</c:v>
                </c:pt>
                <c:pt idx="59">
                  <c:v>0.60069133335491642</c:v>
                </c:pt>
                <c:pt idx="60">
                  <c:v>0.61068933334900066</c:v>
                </c:pt>
                <c:pt idx="61">
                  <c:v>0.62068833335069939</c:v>
                </c:pt>
                <c:pt idx="62">
                  <c:v>0.63068633334478363</c:v>
                </c:pt>
                <c:pt idx="63">
                  <c:v>0.64068433333886787</c:v>
                </c:pt>
                <c:pt idx="64">
                  <c:v>0.65068333334056661</c:v>
                </c:pt>
                <c:pt idx="65">
                  <c:v>0.66068133333465084</c:v>
                </c:pt>
                <c:pt idx="66">
                  <c:v>0.67067933335783891</c:v>
                </c:pt>
                <c:pt idx="67">
                  <c:v>0.68067833335953765</c:v>
                </c:pt>
                <c:pt idx="68">
                  <c:v>0.69067633335362189</c:v>
                </c:pt>
                <c:pt idx="69">
                  <c:v>0.70067433334770612</c:v>
                </c:pt>
                <c:pt idx="70">
                  <c:v>0.71067333334940486</c:v>
                </c:pt>
                <c:pt idx="71">
                  <c:v>0.7206713333434891</c:v>
                </c:pt>
                <c:pt idx="72">
                  <c:v>0.73067033334518783</c:v>
                </c:pt>
                <c:pt idx="73">
                  <c:v>0.74066833333927207</c:v>
                </c:pt>
                <c:pt idx="74">
                  <c:v>0.75066633333335631</c:v>
                </c:pt>
                <c:pt idx="75">
                  <c:v>0.76066533333505504</c:v>
                </c:pt>
                <c:pt idx="76">
                  <c:v>0.77066333335824311</c:v>
                </c:pt>
                <c:pt idx="77">
                  <c:v>0.78066133335232735</c:v>
                </c:pt>
                <c:pt idx="78">
                  <c:v>0.79066033335402608</c:v>
                </c:pt>
                <c:pt idx="79">
                  <c:v>0.80065870835096575</c:v>
                </c:pt>
                <c:pt idx="80">
                  <c:v>0.81065670834504999</c:v>
                </c:pt>
                <c:pt idx="81">
                  <c:v>0.82065570834674872</c:v>
                </c:pt>
                <c:pt idx="82">
                  <c:v>0.83065370834083296</c:v>
                </c:pt>
                <c:pt idx="83">
                  <c:v>0.8406517083349172</c:v>
                </c:pt>
                <c:pt idx="84">
                  <c:v>0.85065070833661593</c:v>
                </c:pt>
                <c:pt idx="85">
                  <c:v>0.860648708359804</c:v>
                </c:pt>
                <c:pt idx="86">
                  <c:v>0.87064670835388824</c:v>
                </c:pt>
                <c:pt idx="87">
                  <c:v>0.88064570835558698</c:v>
                </c:pt>
                <c:pt idx="88">
                  <c:v>0.89064370834967121</c:v>
                </c:pt>
                <c:pt idx="89">
                  <c:v>0.90064170834375545</c:v>
                </c:pt>
                <c:pt idx="90">
                  <c:v>0.91064070834545419</c:v>
                </c:pt>
                <c:pt idx="91">
                  <c:v>0.92063870833953843</c:v>
                </c:pt>
                <c:pt idx="92">
                  <c:v>0.93063670833362266</c:v>
                </c:pt>
                <c:pt idx="93">
                  <c:v>0.9406357083353214</c:v>
                </c:pt>
                <c:pt idx="94">
                  <c:v>0.95063370835850947</c:v>
                </c:pt>
                <c:pt idx="95">
                  <c:v>0.9606327083602082</c:v>
                </c:pt>
                <c:pt idx="96">
                  <c:v>0.97063070835429244</c:v>
                </c:pt>
                <c:pt idx="97">
                  <c:v>0.98062870834837668</c:v>
                </c:pt>
                <c:pt idx="98">
                  <c:v>0.99062770835007541</c:v>
                </c:pt>
                <c:pt idx="99">
                  <c:v>1.0006257083441596</c:v>
                </c:pt>
                <c:pt idx="100">
                  <c:v>1.0106237083382439</c:v>
                </c:pt>
                <c:pt idx="101">
                  <c:v>1.0206227083399426</c:v>
                </c:pt>
                <c:pt idx="102">
                  <c:v>1.0306207083340269</c:v>
                </c:pt>
                <c:pt idx="103">
                  <c:v>1.0406187083572149</c:v>
                </c:pt>
                <c:pt idx="104">
                  <c:v>1.0506177083589137</c:v>
                </c:pt>
                <c:pt idx="105">
                  <c:v>1.0606157083529979</c:v>
                </c:pt>
                <c:pt idx="106">
                  <c:v>1.0706137083470821</c:v>
                </c:pt>
                <c:pt idx="107">
                  <c:v>1.0806127083487809</c:v>
                </c:pt>
                <c:pt idx="108">
                  <c:v>1.0906107083428651</c:v>
                </c:pt>
                <c:pt idx="109">
                  <c:v>1.1006087083369493</c:v>
                </c:pt>
                <c:pt idx="110">
                  <c:v>1.1106077083386481</c:v>
                </c:pt>
                <c:pt idx="111">
                  <c:v>1.1206057083618362</c:v>
                </c:pt>
                <c:pt idx="112">
                  <c:v>1.1306037083559204</c:v>
                </c:pt>
                <c:pt idx="113">
                  <c:v>1.1406027083576191</c:v>
                </c:pt>
                <c:pt idx="114">
                  <c:v>1.1506007083517034</c:v>
                </c:pt>
                <c:pt idx="115">
                  <c:v>1.1605987083457876</c:v>
                </c:pt>
                <c:pt idx="116">
                  <c:v>1.1705977083474863</c:v>
                </c:pt>
                <c:pt idx="117">
                  <c:v>1.1805957083415706</c:v>
                </c:pt>
                <c:pt idx="118">
                  <c:v>1.1905947083432693</c:v>
                </c:pt>
                <c:pt idx="119">
                  <c:v>1.2005927083373535</c:v>
                </c:pt>
                <c:pt idx="120">
                  <c:v>1.2105907083605416</c:v>
                </c:pt>
                <c:pt idx="121">
                  <c:v>1.2205897083622403</c:v>
                </c:pt>
                <c:pt idx="122">
                  <c:v>1.2305877083563246</c:v>
                </c:pt>
                <c:pt idx="123">
                  <c:v>1.2405857083504088</c:v>
                </c:pt>
                <c:pt idx="124">
                  <c:v>1.2505847083521076</c:v>
                </c:pt>
                <c:pt idx="125">
                  <c:v>1.2605827083461918</c:v>
                </c:pt>
                <c:pt idx="126">
                  <c:v>1.270580708340276</c:v>
                </c:pt>
                <c:pt idx="127">
                  <c:v>1.2805797083419748</c:v>
                </c:pt>
                <c:pt idx="128">
                  <c:v>1.290577708336059</c:v>
                </c:pt>
                <c:pt idx="129">
                  <c:v>1.3005757083592471</c:v>
                </c:pt>
                <c:pt idx="130">
                  <c:v>1.3105747083609458</c:v>
                </c:pt>
                <c:pt idx="131">
                  <c:v>1.32057270835503</c:v>
                </c:pt>
                <c:pt idx="132">
                  <c:v>1.3305707083491143</c:v>
                </c:pt>
                <c:pt idx="133">
                  <c:v>1.340569708350813</c:v>
                </c:pt>
                <c:pt idx="134">
                  <c:v>1.3505677083448973</c:v>
                </c:pt>
                <c:pt idx="135">
                  <c:v>1.3605657083389815</c:v>
                </c:pt>
                <c:pt idx="136">
                  <c:v>1.3705647083406802</c:v>
                </c:pt>
                <c:pt idx="137">
                  <c:v>1.3805627083347645</c:v>
                </c:pt>
                <c:pt idx="138">
                  <c:v>1.3905607083579525</c:v>
                </c:pt>
                <c:pt idx="139">
                  <c:v>1.4005597083596513</c:v>
                </c:pt>
                <c:pt idx="140">
                  <c:v>1.4105577083537355</c:v>
                </c:pt>
                <c:pt idx="141">
                  <c:v>1.4205567083554342</c:v>
                </c:pt>
                <c:pt idx="142">
                  <c:v>1.4305547083495185</c:v>
                </c:pt>
                <c:pt idx="143">
                  <c:v>1.4405527083436027</c:v>
                </c:pt>
                <c:pt idx="144">
                  <c:v>1.4505517083453014</c:v>
                </c:pt>
                <c:pt idx="145">
                  <c:v>1.4605497083393857</c:v>
                </c:pt>
                <c:pt idx="146">
                  <c:v>1.4705477083334699</c:v>
                </c:pt>
                <c:pt idx="147">
                  <c:v>1.4805467083351687</c:v>
                </c:pt>
                <c:pt idx="148">
                  <c:v>1.4905447083583567</c:v>
                </c:pt>
                <c:pt idx="149">
                  <c:v>1.500542708352441</c:v>
                </c:pt>
                <c:pt idx="150">
                  <c:v>1.5105417083541397</c:v>
                </c:pt>
                <c:pt idx="151">
                  <c:v>1.5205397083482239</c:v>
                </c:pt>
                <c:pt idx="152">
                  <c:v>1.5305377083423082</c:v>
                </c:pt>
                <c:pt idx="153">
                  <c:v>1.5405367083440069</c:v>
                </c:pt>
                <c:pt idx="154">
                  <c:v>1.5505347083380911</c:v>
                </c:pt>
                <c:pt idx="155">
                  <c:v>1.5605327083612792</c:v>
                </c:pt>
                <c:pt idx="156">
                  <c:v>1.5705317083338741</c:v>
                </c:pt>
                <c:pt idx="157">
                  <c:v>1.5805297083570622</c:v>
                </c:pt>
                <c:pt idx="158">
                  <c:v>1.5905277083511464</c:v>
                </c:pt>
                <c:pt idx="159">
                  <c:v>1.6005267083528452</c:v>
                </c:pt>
                <c:pt idx="160">
                  <c:v>1.6105247083469294</c:v>
                </c:pt>
                <c:pt idx="161">
                  <c:v>1.6205227083410136</c:v>
                </c:pt>
                <c:pt idx="162">
                  <c:v>1.6305217083427124</c:v>
                </c:pt>
                <c:pt idx="163">
                  <c:v>1.6405197083367966</c:v>
                </c:pt>
                <c:pt idx="164">
                  <c:v>1.6505187083384953</c:v>
                </c:pt>
                <c:pt idx="165">
                  <c:v>1.6605167083616834</c:v>
                </c:pt>
                <c:pt idx="166">
                  <c:v>1.6705147083557677</c:v>
                </c:pt>
                <c:pt idx="167">
                  <c:v>1.6805137083574664</c:v>
                </c:pt>
                <c:pt idx="168">
                  <c:v>1.6905117083515506</c:v>
                </c:pt>
                <c:pt idx="169">
                  <c:v>1.7005097083456349</c:v>
                </c:pt>
                <c:pt idx="170">
                  <c:v>1.7105087083473336</c:v>
                </c:pt>
                <c:pt idx="171">
                  <c:v>1.7205067083414178</c:v>
                </c:pt>
                <c:pt idx="172">
                  <c:v>1.7305047083355021</c:v>
                </c:pt>
                <c:pt idx="173">
                  <c:v>1.7405037083372008</c:v>
                </c:pt>
                <c:pt idx="174">
                  <c:v>1.7505017083603889</c:v>
                </c:pt>
                <c:pt idx="175">
                  <c:v>1.7604997083544731</c:v>
                </c:pt>
                <c:pt idx="176">
                  <c:v>1.7704987083561718</c:v>
                </c:pt>
                <c:pt idx="177">
                  <c:v>1.7804967083502561</c:v>
                </c:pt>
                <c:pt idx="178">
                  <c:v>1.7904947083443403</c:v>
                </c:pt>
                <c:pt idx="179">
                  <c:v>1.8004936250217725</c:v>
                </c:pt>
                <c:pt idx="180">
                  <c:v>1.8104916250158567</c:v>
                </c:pt>
                <c:pt idx="181">
                  <c:v>1.8204896250099409</c:v>
                </c:pt>
                <c:pt idx="182">
                  <c:v>1.8304886250116397</c:v>
                </c:pt>
                <c:pt idx="183">
                  <c:v>1.8404866250057239</c:v>
                </c:pt>
                <c:pt idx="184">
                  <c:v>1.850484625028912</c:v>
                </c:pt>
                <c:pt idx="185">
                  <c:v>1.8604836250015069</c:v>
                </c:pt>
                <c:pt idx="186">
                  <c:v>1.8704816250246949</c:v>
                </c:pt>
                <c:pt idx="187">
                  <c:v>1.8804806250263937</c:v>
                </c:pt>
                <c:pt idx="188">
                  <c:v>1.8904786250204779</c:v>
                </c:pt>
                <c:pt idx="189">
                  <c:v>1.9004766250145622</c:v>
                </c:pt>
                <c:pt idx="190">
                  <c:v>1.9104756250162609</c:v>
                </c:pt>
                <c:pt idx="191">
                  <c:v>1.9204736250103451</c:v>
                </c:pt>
                <c:pt idx="192">
                  <c:v>1.9304716250044294</c:v>
                </c:pt>
                <c:pt idx="193">
                  <c:v>1.9404706250061281</c:v>
                </c:pt>
                <c:pt idx="194">
                  <c:v>1.9504686250002123</c:v>
                </c:pt>
                <c:pt idx="195">
                  <c:v>1.9604666250234004</c:v>
                </c:pt>
                <c:pt idx="196">
                  <c:v>1.9704656250250991</c:v>
                </c:pt>
                <c:pt idx="197">
                  <c:v>1.9804636250191834</c:v>
                </c:pt>
                <c:pt idx="198">
                  <c:v>1.9904616250132676</c:v>
                </c:pt>
                <c:pt idx="199">
                  <c:v>2.0004606250149664</c:v>
                </c:pt>
                <c:pt idx="200">
                  <c:v>2.0104586250090506</c:v>
                </c:pt>
                <c:pt idx="201">
                  <c:v>2.0204566250031348</c:v>
                </c:pt>
                <c:pt idx="202">
                  <c:v>2.0304556250048336</c:v>
                </c:pt>
                <c:pt idx="203">
                  <c:v>2.0404536250280216</c:v>
                </c:pt>
                <c:pt idx="204">
                  <c:v>2.0504516250221059</c:v>
                </c:pt>
                <c:pt idx="205">
                  <c:v>2.0604506250238046</c:v>
                </c:pt>
                <c:pt idx="206">
                  <c:v>2.0704486250178888</c:v>
                </c:pt>
                <c:pt idx="207">
                  <c:v>2.0804466250119731</c:v>
                </c:pt>
                <c:pt idx="208">
                  <c:v>2.0904456250136718</c:v>
                </c:pt>
                <c:pt idx="209">
                  <c:v>2.1004436250077561</c:v>
                </c:pt>
                <c:pt idx="210">
                  <c:v>2.1104426250094548</c:v>
                </c:pt>
                <c:pt idx="211">
                  <c:v>2.120440625003539</c:v>
                </c:pt>
                <c:pt idx="212">
                  <c:v>2.1304386250267271</c:v>
                </c:pt>
                <c:pt idx="213">
                  <c:v>2.1404376250284258</c:v>
                </c:pt>
                <c:pt idx="214">
                  <c:v>2.1504356250225101</c:v>
                </c:pt>
                <c:pt idx="215">
                  <c:v>2.1604336250165943</c:v>
                </c:pt>
                <c:pt idx="216">
                  <c:v>2.170432625018293</c:v>
                </c:pt>
                <c:pt idx="217">
                  <c:v>2.1804306250123773</c:v>
                </c:pt>
                <c:pt idx="218">
                  <c:v>2.1904286250064615</c:v>
                </c:pt>
                <c:pt idx="219">
                  <c:v>2.2004276250081602</c:v>
                </c:pt>
                <c:pt idx="220">
                  <c:v>2.2104256250022445</c:v>
                </c:pt>
                <c:pt idx="221">
                  <c:v>2.2204236250254326</c:v>
                </c:pt>
                <c:pt idx="222">
                  <c:v>2.2304226250271313</c:v>
                </c:pt>
                <c:pt idx="223">
                  <c:v>2.2404206250212155</c:v>
                </c:pt>
                <c:pt idx="224">
                  <c:v>2.2504186250152998</c:v>
                </c:pt>
                <c:pt idx="225">
                  <c:v>2.2604176250169985</c:v>
                </c:pt>
                <c:pt idx="226">
                  <c:v>2.2704156250110827</c:v>
                </c:pt>
                <c:pt idx="227">
                  <c:v>2.280413625005167</c:v>
                </c:pt>
                <c:pt idx="228">
                  <c:v>2.2904126250068657</c:v>
                </c:pt>
                <c:pt idx="229">
                  <c:v>2.3004106250009499</c:v>
                </c:pt>
                <c:pt idx="230">
                  <c:v>2.310408625024138</c:v>
                </c:pt>
                <c:pt idx="231">
                  <c:v>2.3204076250258368</c:v>
                </c:pt>
                <c:pt idx="232">
                  <c:v>2.330405625019921</c:v>
                </c:pt>
                <c:pt idx="233">
                  <c:v>2.3404046250216197</c:v>
                </c:pt>
                <c:pt idx="234">
                  <c:v>2.350402625015704</c:v>
                </c:pt>
                <c:pt idx="235">
                  <c:v>2.3604006250097882</c:v>
                </c:pt>
                <c:pt idx="236">
                  <c:v>2.3703996250114869</c:v>
                </c:pt>
                <c:pt idx="237">
                  <c:v>2.3803976250055712</c:v>
                </c:pt>
                <c:pt idx="238">
                  <c:v>2.3903956250287592</c:v>
                </c:pt>
                <c:pt idx="239">
                  <c:v>2.4003946250013541</c:v>
                </c:pt>
                <c:pt idx="240">
                  <c:v>2.4103926250245422</c:v>
                </c:pt>
                <c:pt idx="241">
                  <c:v>2.4203906250186265</c:v>
                </c:pt>
                <c:pt idx="242">
                  <c:v>2.4303896250203252</c:v>
                </c:pt>
                <c:pt idx="243">
                  <c:v>2.4403876250144094</c:v>
                </c:pt>
                <c:pt idx="244">
                  <c:v>2.4503856250084937</c:v>
                </c:pt>
                <c:pt idx="245">
                  <c:v>2.4603846250101924</c:v>
                </c:pt>
                <c:pt idx="246">
                  <c:v>2.4703826250042766</c:v>
                </c:pt>
                <c:pt idx="247">
                  <c:v>2.4803806250274647</c:v>
                </c:pt>
                <c:pt idx="248">
                  <c:v>2.4903796250000596</c:v>
                </c:pt>
                <c:pt idx="249">
                  <c:v>2.5003776250232477</c:v>
                </c:pt>
                <c:pt idx="250">
                  <c:v>2.5103756250173319</c:v>
                </c:pt>
                <c:pt idx="251">
                  <c:v>2.5203746250190306</c:v>
                </c:pt>
                <c:pt idx="252">
                  <c:v>2.5303726250131149</c:v>
                </c:pt>
                <c:pt idx="253">
                  <c:v>2.5403706250071991</c:v>
                </c:pt>
                <c:pt idx="254">
                  <c:v>2.5503696250088979</c:v>
                </c:pt>
                <c:pt idx="255">
                  <c:v>2.5603676250029821</c:v>
                </c:pt>
                <c:pt idx="256">
                  <c:v>2.5703656250261702</c:v>
                </c:pt>
                <c:pt idx="257">
                  <c:v>2.5803646250278689</c:v>
                </c:pt>
                <c:pt idx="258">
                  <c:v>2.5903626250219531</c:v>
                </c:pt>
                <c:pt idx="259">
                  <c:v>2.6003616250236519</c:v>
                </c:pt>
                <c:pt idx="260">
                  <c:v>2.6103596250177361</c:v>
                </c:pt>
                <c:pt idx="261">
                  <c:v>2.6203576250118203</c:v>
                </c:pt>
                <c:pt idx="262">
                  <c:v>2.6303566250135191</c:v>
                </c:pt>
                <c:pt idx="263">
                  <c:v>2.6403546250076033</c:v>
                </c:pt>
                <c:pt idx="264">
                  <c:v>2.6503526250016876</c:v>
                </c:pt>
                <c:pt idx="265">
                  <c:v>2.6603516250033863</c:v>
                </c:pt>
                <c:pt idx="266">
                  <c:v>2.6703496250265744</c:v>
                </c:pt>
                <c:pt idx="267">
                  <c:v>2.6803476250206586</c:v>
                </c:pt>
                <c:pt idx="268">
                  <c:v>2.6903466250223573</c:v>
                </c:pt>
                <c:pt idx="269">
                  <c:v>2.7003446250164416</c:v>
                </c:pt>
                <c:pt idx="270">
                  <c:v>2.7103426250105258</c:v>
                </c:pt>
                <c:pt idx="271">
                  <c:v>2.7203416250122245</c:v>
                </c:pt>
                <c:pt idx="272">
                  <c:v>2.7303396250063088</c:v>
                </c:pt>
                <c:pt idx="273">
                  <c:v>2.740337625000393</c:v>
                </c:pt>
                <c:pt idx="274">
                  <c:v>2.7503366250020918</c:v>
                </c:pt>
                <c:pt idx="275">
                  <c:v>2.7603346250252798</c:v>
                </c:pt>
                <c:pt idx="276">
                  <c:v>2.7703326250193641</c:v>
                </c:pt>
                <c:pt idx="277">
                  <c:v>2.7803316250210628</c:v>
                </c:pt>
                <c:pt idx="278">
                  <c:v>2.790329625015147</c:v>
                </c:pt>
                <c:pt idx="279">
                  <c:v>2.8003286250168458</c:v>
                </c:pt>
                <c:pt idx="280">
                  <c:v>2.81032662501093</c:v>
                </c:pt>
                <c:pt idx="281">
                  <c:v>2.8203246250050142</c:v>
                </c:pt>
                <c:pt idx="282">
                  <c:v>2.830323625006713</c:v>
                </c:pt>
                <c:pt idx="283">
                  <c:v>2.8403216250007972</c:v>
                </c:pt>
                <c:pt idx="284">
                  <c:v>2.8503196250239853</c:v>
                </c:pt>
                <c:pt idx="285">
                  <c:v>2.860318625025684</c:v>
                </c:pt>
                <c:pt idx="286">
                  <c:v>2.8703166250197683</c:v>
                </c:pt>
                <c:pt idx="287">
                  <c:v>2.8803146250138525</c:v>
                </c:pt>
                <c:pt idx="288">
                  <c:v>2.8903136250155512</c:v>
                </c:pt>
                <c:pt idx="289">
                  <c:v>2.9003116250096355</c:v>
                </c:pt>
                <c:pt idx="290">
                  <c:v>2.9103096250037197</c:v>
                </c:pt>
                <c:pt idx="291">
                  <c:v>2.9203086250054184</c:v>
                </c:pt>
                <c:pt idx="292">
                  <c:v>2.9303066250286065</c:v>
                </c:pt>
                <c:pt idx="293">
                  <c:v>2.9403046250226907</c:v>
                </c:pt>
                <c:pt idx="294">
                  <c:v>2.9503036250243895</c:v>
                </c:pt>
                <c:pt idx="295">
                  <c:v>2.9603016250184737</c:v>
                </c:pt>
                <c:pt idx="296">
                  <c:v>2.970299625012558</c:v>
                </c:pt>
                <c:pt idx="297">
                  <c:v>2.9802986250142567</c:v>
                </c:pt>
                <c:pt idx="298">
                  <c:v>2.9902966250083409</c:v>
                </c:pt>
                <c:pt idx="299">
                  <c:v>3.0002946250024252</c:v>
                </c:pt>
                <c:pt idx="300">
                  <c:v>3.0102936250041239</c:v>
                </c:pt>
                <c:pt idx="301">
                  <c:v>3.020291625027312</c:v>
                </c:pt>
                <c:pt idx="302">
                  <c:v>3.0302906249999069</c:v>
                </c:pt>
                <c:pt idx="303">
                  <c:v>3.0402886250230949</c:v>
                </c:pt>
                <c:pt idx="304">
                  <c:v>3.0502866250171792</c:v>
                </c:pt>
                <c:pt idx="305">
                  <c:v>3.0602856250188779</c:v>
                </c:pt>
                <c:pt idx="306">
                  <c:v>3.0702836250129621</c:v>
                </c:pt>
                <c:pt idx="307">
                  <c:v>3.0802816250070464</c:v>
                </c:pt>
                <c:pt idx="308">
                  <c:v>3.0902806250087451</c:v>
                </c:pt>
                <c:pt idx="309">
                  <c:v>3.1002786250028294</c:v>
                </c:pt>
                <c:pt idx="310">
                  <c:v>3.1102766250260174</c:v>
                </c:pt>
                <c:pt idx="311">
                  <c:v>3.1202756250277162</c:v>
                </c:pt>
                <c:pt idx="312">
                  <c:v>3.1302736250218004</c:v>
                </c:pt>
                <c:pt idx="313">
                  <c:v>3.1402716250158846</c:v>
                </c:pt>
                <c:pt idx="314">
                  <c:v>3.1502706250175834</c:v>
                </c:pt>
                <c:pt idx="315">
                  <c:v>3.1602686250116676</c:v>
                </c:pt>
                <c:pt idx="316">
                  <c:v>3.1702666250057518</c:v>
                </c:pt>
                <c:pt idx="317">
                  <c:v>3.1802656250074506</c:v>
                </c:pt>
                <c:pt idx="318">
                  <c:v>3.1902636250015348</c:v>
                </c:pt>
                <c:pt idx="319">
                  <c:v>3.2002616250247229</c:v>
                </c:pt>
                <c:pt idx="320">
                  <c:v>3.2102606250264216</c:v>
                </c:pt>
                <c:pt idx="321">
                  <c:v>3.2202586250205059</c:v>
                </c:pt>
                <c:pt idx="322">
                  <c:v>3.2302566250145901</c:v>
                </c:pt>
                <c:pt idx="323">
                  <c:v>3.2402556250162888</c:v>
                </c:pt>
                <c:pt idx="324">
                  <c:v>3.2502536250103731</c:v>
                </c:pt>
                <c:pt idx="325">
                  <c:v>3.2602526250120718</c:v>
                </c:pt>
                <c:pt idx="326">
                  <c:v>3.270250625006156</c:v>
                </c:pt>
                <c:pt idx="327">
                  <c:v>3.2802486250002403</c:v>
                </c:pt>
                <c:pt idx="328">
                  <c:v>3.290247625001939</c:v>
                </c:pt>
                <c:pt idx="329">
                  <c:v>3.3002456250251271</c:v>
                </c:pt>
                <c:pt idx="330">
                  <c:v>3.3102436250192113</c:v>
                </c:pt>
                <c:pt idx="331">
                  <c:v>3.3202426250209101</c:v>
                </c:pt>
                <c:pt idx="332">
                  <c:v>3.3302406250149943</c:v>
                </c:pt>
                <c:pt idx="333">
                  <c:v>3.3402386250090785</c:v>
                </c:pt>
                <c:pt idx="334">
                  <c:v>3.3502376250107773</c:v>
                </c:pt>
                <c:pt idx="335">
                  <c:v>3.3602356250048615</c:v>
                </c:pt>
                <c:pt idx="336">
                  <c:v>3.3702336250280496</c:v>
                </c:pt>
                <c:pt idx="337">
                  <c:v>3.3802326250006445</c:v>
                </c:pt>
                <c:pt idx="338">
                  <c:v>3.3902306250238325</c:v>
                </c:pt>
                <c:pt idx="339">
                  <c:v>3.4002286250179168</c:v>
                </c:pt>
                <c:pt idx="340">
                  <c:v>3.4102276250196155</c:v>
                </c:pt>
                <c:pt idx="341">
                  <c:v>3.4202256250136998</c:v>
                </c:pt>
                <c:pt idx="342">
                  <c:v>3.430223625007784</c:v>
                </c:pt>
                <c:pt idx="343">
                  <c:v>3.4402226250094827</c:v>
                </c:pt>
                <c:pt idx="344">
                  <c:v>3.450220625003567</c:v>
                </c:pt>
                <c:pt idx="345">
                  <c:v>3.460218625026755</c:v>
                </c:pt>
                <c:pt idx="346">
                  <c:v>3.4702176250284538</c:v>
                </c:pt>
                <c:pt idx="347">
                  <c:v>3.480215625022538</c:v>
                </c:pt>
                <c:pt idx="348">
                  <c:v>3.4902146250242367</c:v>
                </c:pt>
                <c:pt idx="349">
                  <c:v>3.500212625018321</c:v>
                </c:pt>
                <c:pt idx="350">
                  <c:v>3.5102106250124052</c:v>
                </c:pt>
                <c:pt idx="351">
                  <c:v>3.5202096250141039</c:v>
                </c:pt>
                <c:pt idx="352">
                  <c:v>3.5302076250081882</c:v>
                </c:pt>
                <c:pt idx="353">
                  <c:v>3.5402056250022724</c:v>
                </c:pt>
                <c:pt idx="354">
                  <c:v>3.5502046250039712</c:v>
                </c:pt>
                <c:pt idx="355">
                  <c:v>3.5602026250271592</c:v>
                </c:pt>
                <c:pt idx="356">
                  <c:v>3.5702006250212435</c:v>
                </c:pt>
                <c:pt idx="357">
                  <c:v>3.5801996250229422</c:v>
                </c:pt>
                <c:pt idx="358">
                  <c:v>3.5901976250170264</c:v>
                </c:pt>
                <c:pt idx="359">
                  <c:v>3.6001956250111107</c:v>
                </c:pt>
                <c:pt idx="360">
                  <c:v>3.6101946250128094</c:v>
                </c:pt>
                <c:pt idx="361">
                  <c:v>3.6201926250068936</c:v>
                </c:pt>
                <c:pt idx="362">
                  <c:v>3.6301906250009779</c:v>
                </c:pt>
                <c:pt idx="363">
                  <c:v>3.6401896250026766</c:v>
                </c:pt>
                <c:pt idx="364">
                  <c:v>3.6501876250258647</c:v>
                </c:pt>
                <c:pt idx="365">
                  <c:v>3.6601856250199489</c:v>
                </c:pt>
                <c:pt idx="366">
                  <c:v>3.6701846250216477</c:v>
                </c:pt>
                <c:pt idx="367">
                  <c:v>3.6801826250157319</c:v>
                </c:pt>
                <c:pt idx="368">
                  <c:v>3.6901816250174306</c:v>
                </c:pt>
                <c:pt idx="369">
                  <c:v>3.7001796250115149</c:v>
                </c:pt>
                <c:pt idx="370">
                  <c:v>3.7101776250055991</c:v>
                </c:pt>
                <c:pt idx="371">
                  <c:v>3.7201766250072978</c:v>
                </c:pt>
                <c:pt idx="372">
                  <c:v>3.7301746250013821</c:v>
                </c:pt>
                <c:pt idx="373">
                  <c:v>3.7401726250245702</c:v>
                </c:pt>
                <c:pt idx="374">
                  <c:v>3.7501716250262689</c:v>
                </c:pt>
                <c:pt idx="375">
                  <c:v>3.7601696250203531</c:v>
                </c:pt>
                <c:pt idx="376">
                  <c:v>3.7701676250144374</c:v>
                </c:pt>
                <c:pt idx="377">
                  <c:v>3.7801666250161361</c:v>
                </c:pt>
                <c:pt idx="378">
                  <c:v>3.7901646250102203</c:v>
                </c:pt>
                <c:pt idx="379">
                  <c:v>3.8001626250043046</c:v>
                </c:pt>
                <c:pt idx="380">
                  <c:v>3.8101615833584219</c:v>
                </c:pt>
                <c:pt idx="381">
                  <c:v>3.8201595833525062</c:v>
                </c:pt>
                <c:pt idx="382">
                  <c:v>3.8301575833465904</c:v>
                </c:pt>
                <c:pt idx="383">
                  <c:v>3.8401565833482891</c:v>
                </c:pt>
                <c:pt idx="384">
                  <c:v>3.8501545833423734</c:v>
                </c:pt>
                <c:pt idx="385">
                  <c:v>3.8601525833364576</c:v>
                </c:pt>
                <c:pt idx="386">
                  <c:v>3.8701515833381563</c:v>
                </c:pt>
                <c:pt idx="387">
                  <c:v>3.8801495833613444</c:v>
                </c:pt>
                <c:pt idx="388">
                  <c:v>3.8901485833339393</c:v>
                </c:pt>
                <c:pt idx="389">
                  <c:v>3.9001465833571274</c:v>
                </c:pt>
                <c:pt idx="390">
                  <c:v>3.9101445833512116</c:v>
                </c:pt>
                <c:pt idx="391">
                  <c:v>3.9201435833529104</c:v>
                </c:pt>
                <c:pt idx="392">
                  <c:v>3.9301415833469946</c:v>
                </c:pt>
                <c:pt idx="393">
                  <c:v>3.9401395833410788</c:v>
                </c:pt>
                <c:pt idx="394">
                  <c:v>3.9501385833427776</c:v>
                </c:pt>
                <c:pt idx="395">
                  <c:v>3.9601365833368618</c:v>
                </c:pt>
                <c:pt idx="396">
                  <c:v>3.9701345833600499</c:v>
                </c:pt>
                <c:pt idx="397">
                  <c:v>3.9801335833617486</c:v>
                </c:pt>
                <c:pt idx="398">
                  <c:v>3.9901315833558328</c:v>
                </c:pt>
                <c:pt idx="399">
                  <c:v>4.0001295833499171</c:v>
                </c:pt>
                <c:pt idx="400">
                  <c:v>4.0101285833516158</c:v>
                </c:pt>
                <c:pt idx="401">
                  <c:v>4.0201265833457001</c:v>
                </c:pt>
                <c:pt idx="402">
                  <c:v>4.0301245833397843</c:v>
                </c:pt>
                <c:pt idx="403">
                  <c:v>4.040123583341483</c:v>
                </c:pt>
                <c:pt idx="404">
                  <c:v>4.0501215833355673</c:v>
                </c:pt>
                <c:pt idx="405">
                  <c:v>4.0601195833587553</c:v>
                </c:pt>
                <c:pt idx="406">
                  <c:v>4.0701185833604541</c:v>
                </c:pt>
                <c:pt idx="407">
                  <c:v>4.0801165833545383</c:v>
                </c:pt>
                <c:pt idx="408">
                  <c:v>4.0901145833486225</c:v>
                </c:pt>
                <c:pt idx="409">
                  <c:v>4.1001135833503213</c:v>
                </c:pt>
                <c:pt idx="410">
                  <c:v>4.1101115833444055</c:v>
                </c:pt>
                <c:pt idx="411">
                  <c:v>4.1201095833384898</c:v>
                </c:pt>
                <c:pt idx="412">
                  <c:v>4.1301085833401885</c:v>
                </c:pt>
                <c:pt idx="413">
                  <c:v>4.1401065833342727</c:v>
                </c:pt>
                <c:pt idx="414">
                  <c:v>4.1501055833359715</c:v>
                </c:pt>
                <c:pt idx="415">
                  <c:v>4.1601035833591595</c:v>
                </c:pt>
                <c:pt idx="416">
                  <c:v>4.1701015833532438</c:v>
                </c:pt>
                <c:pt idx="417">
                  <c:v>4.1801005833549425</c:v>
                </c:pt>
                <c:pt idx="418">
                  <c:v>4.1900985833490267</c:v>
                </c:pt>
                <c:pt idx="419">
                  <c:v>4.200096583343111</c:v>
                </c:pt>
                <c:pt idx="420">
                  <c:v>4.2100955833448097</c:v>
                </c:pt>
                <c:pt idx="421">
                  <c:v>4.2200935833388939</c:v>
                </c:pt>
                <c:pt idx="422">
                  <c:v>4.230091583362082</c:v>
                </c:pt>
                <c:pt idx="423">
                  <c:v>4.2400905833346769</c:v>
                </c:pt>
                <c:pt idx="424">
                  <c:v>4.250088583357865</c:v>
                </c:pt>
                <c:pt idx="425">
                  <c:v>4.2600865833519492</c:v>
                </c:pt>
                <c:pt idx="426">
                  <c:v>4.270085583353648</c:v>
                </c:pt>
                <c:pt idx="427">
                  <c:v>4.2800835833477322</c:v>
                </c:pt>
                <c:pt idx="428">
                  <c:v>4.2900815833418164</c:v>
                </c:pt>
                <c:pt idx="429">
                  <c:v>4.3000805833435152</c:v>
                </c:pt>
                <c:pt idx="430">
                  <c:v>4.3100785833375994</c:v>
                </c:pt>
                <c:pt idx="431">
                  <c:v>4.3200775833392981</c:v>
                </c:pt>
                <c:pt idx="432">
                  <c:v>4.3300755833333824</c:v>
                </c:pt>
                <c:pt idx="433">
                  <c:v>4.3400735833565705</c:v>
                </c:pt>
                <c:pt idx="434">
                  <c:v>4.3500715833506547</c:v>
                </c:pt>
                <c:pt idx="435">
                  <c:v>4.3600705833523534</c:v>
                </c:pt>
                <c:pt idx="436">
                  <c:v>4.3700685833464377</c:v>
                </c:pt>
                <c:pt idx="437">
                  <c:v>4.3800675833481364</c:v>
                </c:pt>
                <c:pt idx="438">
                  <c:v>4.3900655833422206</c:v>
                </c:pt>
                <c:pt idx="439">
                  <c:v>4.4000635833363049</c:v>
                </c:pt>
                <c:pt idx="440">
                  <c:v>4.4100625833380036</c:v>
                </c:pt>
                <c:pt idx="441">
                  <c:v>4.4200605833611917</c:v>
                </c:pt>
                <c:pt idx="442">
                  <c:v>4.4300585833552759</c:v>
                </c:pt>
                <c:pt idx="443">
                  <c:v>4.4400575833569746</c:v>
                </c:pt>
                <c:pt idx="444">
                  <c:v>4.4500555833510589</c:v>
                </c:pt>
                <c:pt idx="445">
                  <c:v>4.4600535833451431</c:v>
                </c:pt>
                <c:pt idx="446">
                  <c:v>4.4700525833468419</c:v>
                </c:pt>
                <c:pt idx="447">
                  <c:v>4.4800505833409261</c:v>
                </c:pt>
                <c:pt idx="448">
                  <c:v>4.4900485833350103</c:v>
                </c:pt>
                <c:pt idx="449">
                  <c:v>4.5000475833367091</c:v>
                </c:pt>
                <c:pt idx="450">
                  <c:v>4.5100455833598971</c:v>
                </c:pt>
                <c:pt idx="451">
                  <c:v>4.5200435833539814</c:v>
                </c:pt>
                <c:pt idx="452">
                  <c:v>4.5300425833556801</c:v>
                </c:pt>
                <c:pt idx="453">
                  <c:v>4.5400405833497643</c:v>
                </c:pt>
                <c:pt idx="454">
                  <c:v>4.5500395833514631</c:v>
                </c:pt>
                <c:pt idx="455">
                  <c:v>4.5600375833455473</c:v>
                </c:pt>
                <c:pt idx="456">
                  <c:v>4.5700355833396316</c:v>
                </c:pt>
                <c:pt idx="457">
                  <c:v>4.5800345833413303</c:v>
                </c:pt>
                <c:pt idx="458">
                  <c:v>4.5900325833354145</c:v>
                </c:pt>
                <c:pt idx="459">
                  <c:v>4.6000305833586026</c:v>
                </c:pt>
                <c:pt idx="460">
                  <c:v>4.6100295833603013</c:v>
                </c:pt>
                <c:pt idx="461">
                  <c:v>4.6200275833543856</c:v>
                </c:pt>
                <c:pt idx="462">
                  <c:v>4.6300255833484698</c:v>
                </c:pt>
                <c:pt idx="463">
                  <c:v>4.6400245833501685</c:v>
                </c:pt>
                <c:pt idx="464">
                  <c:v>4.6500225833442528</c:v>
                </c:pt>
                <c:pt idx="465">
                  <c:v>4.660020583338337</c:v>
                </c:pt>
                <c:pt idx="466">
                  <c:v>4.6700195833400358</c:v>
                </c:pt>
                <c:pt idx="467">
                  <c:v>4.68001758333412</c:v>
                </c:pt>
                <c:pt idx="468">
                  <c:v>4.6900155833573081</c:v>
                </c:pt>
                <c:pt idx="469">
                  <c:v>4.7000145833590068</c:v>
                </c:pt>
                <c:pt idx="470">
                  <c:v>4.710012583353091</c:v>
                </c:pt>
                <c:pt idx="471">
                  <c:v>4.7200115833547898</c:v>
                </c:pt>
                <c:pt idx="472">
                  <c:v>4.730009583348874</c:v>
                </c:pt>
                <c:pt idx="473">
                  <c:v>4.7400075833429582</c:v>
                </c:pt>
                <c:pt idx="474">
                  <c:v>4.750006583344657</c:v>
                </c:pt>
                <c:pt idx="475">
                  <c:v>4.7600045833387412</c:v>
                </c:pt>
                <c:pt idx="476">
                  <c:v>4.7700025833619293</c:v>
                </c:pt>
                <c:pt idx="477">
                  <c:v>4.7800015833345242</c:v>
                </c:pt>
                <c:pt idx="478">
                  <c:v>4.7899995833577123</c:v>
                </c:pt>
                <c:pt idx="479">
                  <c:v>4.7999975833517965</c:v>
                </c:pt>
                <c:pt idx="480">
                  <c:v>4.8099965000001248</c:v>
                </c:pt>
                <c:pt idx="481">
                  <c:v>4.8199945000233129</c:v>
                </c:pt>
                <c:pt idx="482">
                  <c:v>4.8299925000173971</c:v>
                </c:pt>
                <c:pt idx="483">
                  <c:v>4.8399915000190958</c:v>
                </c:pt>
                <c:pt idx="484">
                  <c:v>4.8499895000131801</c:v>
                </c:pt>
                <c:pt idx="485">
                  <c:v>4.8599875000072643</c:v>
                </c:pt>
                <c:pt idx="486">
                  <c:v>4.869986500008963</c:v>
                </c:pt>
                <c:pt idx="487">
                  <c:v>4.8799845000030473</c:v>
                </c:pt>
                <c:pt idx="488">
                  <c:v>4.8899825000262354</c:v>
                </c:pt>
                <c:pt idx="489">
                  <c:v>4.8999815000279341</c:v>
                </c:pt>
                <c:pt idx="490">
                  <c:v>4.9099795000220183</c:v>
                </c:pt>
                <c:pt idx="491">
                  <c:v>4.9199785000237171</c:v>
                </c:pt>
                <c:pt idx="492">
                  <c:v>4.9299765000178013</c:v>
                </c:pt>
                <c:pt idx="493">
                  <c:v>4.9399745000118855</c:v>
                </c:pt>
                <c:pt idx="494">
                  <c:v>4.9499735000135843</c:v>
                </c:pt>
                <c:pt idx="495">
                  <c:v>4.9599715000076685</c:v>
                </c:pt>
                <c:pt idx="496">
                  <c:v>4.9699695000017527</c:v>
                </c:pt>
                <c:pt idx="497">
                  <c:v>4.9799685000034515</c:v>
                </c:pt>
                <c:pt idx="498">
                  <c:v>4.9899665000266396</c:v>
                </c:pt>
                <c:pt idx="499">
                  <c:v>4.9999645000207238</c:v>
                </c:pt>
                <c:pt idx="500">
                  <c:v>5.0099635000224225</c:v>
                </c:pt>
                <c:pt idx="501">
                  <c:v>5.0199615000165068</c:v>
                </c:pt>
                <c:pt idx="502">
                  <c:v>5.029959500010591</c:v>
                </c:pt>
                <c:pt idx="503">
                  <c:v>5.0399585000122897</c:v>
                </c:pt>
                <c:pt idx="504">
                  <c:v>5.049956500006374</c:v>
                </c:pt>
                <c:pt idx="505">
                  <c:v>5.0599545000004582</c:v>
                </c:pt>
                <c:pt idx="506">
                  <c:v>5.0699535000021569</c:v>
                </c:pt>
                <c:pt idx="507">
                  <c:v>5.079951500025345</c:v>
                </c:pt>
                <c:pt idx="508">
                  <c:v>5.0899505000270437</c:v>
                </c:pt>
                <c:pt idx="509">
                  <c:v>5.099948500021128</c:v>
                </c:pt>
                <c:pt idx="510">
                  <c:v>5.1099465000152122</c:v>
                </c:pt>
                <c:pt idx="511">
                  <c:v>5.119945500016911</c:v>
                </c:pt>
                <c:pt idx="512">
                  <c:v>5.1299435000109952</c:v>
                </c:pt>
                <c:pt idx="513">
                  <c:v>5.1399415000050794</c:v>
                </c:pt>
                <c:pt idx="514">
                  <c:v>5.1499405000067782</c:v>
                </c:pt>
                <c:pt idx="515">
                  <c:v>5.1599385000008624</c:v>
                </c:pt>
                <c:pt idx="516">
                  <c:v>5.1699365000240505</c:v>
                </c:pt>
                <c:pt idx="517">
                  <c:v>5.1799355000257492</c:v>
                </c:pt>
                <c:pt idx="518">
                  <c:v>5.1899335000198334</c:v>
                </c:pt>
                <c:pt idx="519">
                  <c:v>5.1999315000139177</c:v>
                </c:pt>
                <c:pt idx="520">
                  <c:v>5.2099305000156164</c:v>
                </c:pt>
                <c:pt idx="521">
                  <c:v>5.2199285000097007</c:v>
                </c:pt>
                <c:pt idx="522">
                  <c:v>5.2299265000037849</c:v>
                </c:pt>
                <c:pt idx="523">
                  <c:v>5.2399255000054836</c:v>
                </c:pt>
                <c:pt idx="524">
                  <c:v>5.2499235000286717</c:v>
                </c:pt>
                <c:pt idx="525">
                  <c:v>5.2599215000227559</c:v>
                </c:pt>
                <c:pt idx="526">
                  <c:v>5.2699205000244547</c:v>
                </c:pt>
                <c:pt idx="527">
                  <c:v>5.2799185000185389</c:v>
                </c:pt>
                <c:pt idx="528">
                  <c:v>5.2899175000202376</c:v>
                </c:pt>
                <c:pt idx="529">
                  <c:v>5.2999155000143219</c:v>
                </c:pt>
                <c:pt idx="530">
                  <c:v>5.3099135000084061</c:v>
                </c:pt>
                <c:pt idx="531">
                  <c:v>5.3199125000101048</c:v>
                </c:pt>
                <c:pt idx="532">
                  <c:v>5.3299105000041891</c:v>
                </c:pt>
                <c:pt idx="533">
                  <c:v>5.3399085000273772</c:v>
                </c:pt>
                <c:pt idx="534">
                  <c:v>5.3499074999999721</c:v>
                </c:pt>
                <c:pt idx="535">
                  <c:v>5.3599055000231601</c:v>
                </c:pt>
                <c:pt idx="536">
                  <c:v>5.3699035000172444</c:v>
                </c:pt>
                <c:pt idx="537">
                  <c:v>5.3799025000189431</c:v>
                </c:pt>
                <c:pt idx="538">
                  <c:v>5.3899005000130273</c:v>
                </c:pt>
                <c:pt idx="539">
                  <c:v>5.3998985000071116</c:v>
                </c:pt>
                <c:pt idx="540">
                  <c:v>5.4098975000088103</c:v>
                </c:pt>
                <c:pt idx="541">
                  <c:v>5.4198955000028946</c:v>
                </c:pt>
                <c:pt idx="542">
                  <c:v>5.4298945000045933</c:v>
                </c:pt>
                <c:pt idx="543">
                  <c:v>5.4398925000277814</c:v>
                </c:pt>
                <c:pt idx="544">
                  <c:v>5.4498905000218656</c:v>
                </c:pt>
                <c:pt idx="545">
                  <c:v>5.4598895000235643</c:v>
                </c:pt>
                <c:pt idx="546">
                  <c:v>5.4698875000176486</c:v>
                </c:pt>
                <c:pt idx="547">
                  <c:v>5.4798855000117328</c:v>
                </c:pt>
                <c:pt idx="548">
                  <c:v>5.4898845000134315</c:v>
                </c:pt>
                <c:pt idx="549">
                  <c:v>5.4998825000075158</c:v>
                </c:pt>
                <c:pt idx="550">
                  <c:v>5.5098805000016</c:v>
                </c:pt>
                <c:pt idx="551">
                  <c:v>5.5198795000032987</c:v>
                </c:pt>
                <c:pt idx="552">
                  <c:v>5.5298775000264868</c:v>
                </c:pt>
                <c:pt idx="553">
                  <c:v>5.5398755000205711</c:v>
                </c:pt>
                <c:pt idx="554">
                  <c:v>5.5498745000222698</c:v>
                </c:pt>
                <c:pt idx="555">
                  <c:v>5.559872500016354</c:v>
                </c:pt>
                <c:pt idx="556">
                  <c:v>5.5698705000104383</c:v>
                </c:pt>
                <c:pt idx="557">
                  <c:v>5.579869500012137</c:v>
                </c:pt>
                <c:pt idx="558">
                  <c:v>5.5898675000062212</c:v>
                </c:pt>
                <c:pt idx="559">
                  <c:v>5.59986650000792</c:v>
                </c:pt>
                <c:pt idx="560">
                  <c:v>5.6098645000020042</c:v>
                </c:pt>
                <c:pt idx="561">
                  <c:v>5.6198625000251923</c:v>
                </c:pt>
                <c:pt idx="562">
                  <c:v>5.629861500026891</c:v>
                </c:pt>
                <c:pt idx="563">
                  <c:v>5.6398595000209752</c:v>
                </c:pt>
                <c:pt idx="564">
                  <c:v>5.6498575000150595</c:v>
                </c:pt>
                <c:pt idx="565">
                  <c:v>5.6598565000167582</c:v>
                </c:pt>
                <c:pt idx="566">
                  <c:v>5.6698545000108425</c:v>
                </c:pt>
                <c:pt idx="567">
                  <c:v>5.6798525000049267</c:v>
                </c:pt>
                <c:pt idx="568">
                  <c:v>5.6898515000066254</c:v>
                </c:pt>
                <c:pt idx="569">
                  <c:v>5.6998495000007097</c:v>
                </c:pt>
                <c:pt idx="570">
                  <c:v>5.7098475000238977</c:v>
                </c:pt>
                <c:pt idx="571">
                  <c:v>5.7198465000255965</c:v>
                </c:pt>
                <c:pt idx="572">
                  <c:v>5.7298445000196807</c:v>
                </c:pt>
                <c:pt idx="573">
                  <c:v>5.7398425000137649</c:v>
                </c:pt>
                <c:pt idx="574">
                  <c:v>5.7498415000154637</c:v>
                </c:pt>
                <c:pt idx="575">
                  <c:v>5.7598395000095479</c:v>
                </c:pt>
                <c:pt idx="576">
                  <c:v>5.7698385000112467</c:v>
                </c:pt>
                <c:pt idx="577">
                  <c:v>5.7798365000053309</c:v>
                </c:pt>
                <c:pt idx="578">
                  <c:v>5.789834500028519</c:v>
                </c:pt>
                <c:pt idx="579">
                  <c:v>5.7998335000011139</c:v>
                </c:pt>
                <c:pt idx="580">
                  <c:v>5.8098341250151861</c:v>
                </c:pt>
                <c:pt idx="581">
                  <c:v>5.8198321250092704</c:v>
                </c:pt>
                <c:pt idx="582">
                  <c:v>5.8298311250109691</c:v>
                </c:pt>
                <c:pt idx="583">
                  <c:v>5.8398291250050534</c:v>
                </c:pt>
                <c:pt idx="584">
                  <c:v>5.8498271250282414</c:v>
                </c:pt>
                <c:pt idx="585">
                  <c:v>5.8598261250008363</c:v>
                </c:pt>
                <c:pt idx="586">
                  <c:v>5.8698241250240244</c:v>
                </c:pt>
                <c:pt idx="587">
                  <c:v>5.8798221250181086</c:v>
                </c:pt>
                <c:pt idx="588">
                  <c:v>5.8898211250198074</c:v>
                </c:pt>
                <c:pt idx="589">
                  <c:v>5.8998191250138916</c:v>
                </c:pt>
                <c:pt idx="590">
                  <c:v>5.9098181250155903</c:v>
                </c:pt>
                <c:pt idx="591">
                  <c:v>5.9198161250096746</c:v>
                </c:pt>
                <c:pt idx="592">
                  <c:v>5.9298141250037588</c:v>
                </c:pt>
                <c:pt idx="593">
                  <c:v>5.9398131250054576</c:v>
                </c:pt>
                <c:pt idx="594">
                  <c:v>5.9498111250286456</c:v>
                </c:pt>
                <c:pt idx="595">
                  <c:v>5.9598091250227299</c:v>
                </c:pt>
                <c:pt idx="596">
                  <c:v>5.9698081250244286</c:v>
                </c:pt>
                <c:pt idx="597">
                  <c:v>5.9798061250185128</c:v>
                </c:pt>
                <c:pt idx="598">
                  <c:v>5.9898041250125971</c:v>
                </c:pt>
                <c:pt idx="599">
                  <c:v>5.9998031250142958</c:v>
                </c:pt>
                <c:pt idx="600">
                  <c:v>6.00980112500838</c:v>
                </c:pt>
                <c:pt idx="601">
                  <c:v>6.0197991250024643</c:v>
                </c:pt>
                <c:pt idx="602">
                  <c:v>6.029798125004163</c:v>
                </c:pt>
                <c:pt idx="603">
                  <c:v>6.0397961250273511</c:v>
                </c:pt>
                <c:pt idx="604">
                  <c:v>6.0497941250214353</c:v>
                </c:pt>
                <c:pt idx="605">
                  <c:v>6.0597931250231341</c:v>
                </c:pt>
                <c:pt idx="606">
                  <c:v>6.0697911250172183</c:v>
                </c:pt>
                <c:pt idx="607">
                  <c:v>6.079790125018917</c:v>
                </c:pt>
                <c:pt idx="608">
                  <c:v>6.0897881250130013</c:v>
                </c:pt>
                <c:pt idx="609">
                  <c:v>6.0997861250070855</c:v>
                </c:pt>
                <c:pt idx="610">
                  <c:v>6.1097851250087842</c:v>
                </c:pt>
                <c:pt idx="611">
                  <c:v>6.1197831250028685</c:v>
                </c:pt>
                <c:pt idx="612">
                  <c:v>6.1297811250260565</c:v>
                </c:pt>
                <c:pt idx="613">
                  <c:v>6.1397801250277553</c:v>
                </c:pt>
                <c:pt idx="614">
                  <c:v>6.1497781250218395</c:v>
                </c:pt>
                <c:pt idx="615">
                  <c:v>6.1597761250159238</c:v>
                </c:pt>
                <c:pt idx="616">
                  <c:v>6.1697751250176225</c:v>
                </c:pt>
                <c:pt idx="617">
                  <c:v>6.1797731250117067</c:v>
                </c:pt>
                <c:pt idx="618">
                  <c:v>6.1897721250134055</c:v>
                </c:pt>
                <c:pt idx="619">
                  <c:v>6.1997701250074897</c:v>
                </c:pt>
                <c:pt idx="620">
                  <c:v>6.2097681250015739</c:v>
                </c:pt>
                <c:pt idx="621">
                  <c:v>6.2197671250032727</c:v>
                </c:pt>
                <c:pt idx="622">
                  <c:v>6.2297651250264607</c:v>
                </c:pt>
                <c:pt idx="623">
                  <c:v>6.239763125020545</c:v>
                </c:pt>
                <c:pt idx="624">
                  <c:v>6.2497621250222437</c:v>
                </c:pt>
                <c:pt idx="625">
                  <c:v>6.2597601250163279</c:v>
                </c:pt>
                <c:pt idx="626">
                  <c:v>6.2697581250104122</c:v>
                </c:pt>
                <c:pt idx="627">
                  <c:v>6.2797571250121109</c:v>
                </c:pt>
                <c:pt idx="628">
                  <c:v>6.2897551250061952</c:v>
                </c:pt>
                <c:pt idx="629">
                  <c:v>6.2997531250002794</c:v>
                </c:pt>
                <c:pt idx="630">
                  <c:v>6.3097521250019781</c:v>
                </c:pt>
                <c:pt idx="631">
                  <c:v>6.3197501250251662</c:v>
                </c:pt>
                <c:pt idx="632">
                  <c:v>6.3297481250192504</c:v>
                </c:pt>
                <c:pt idx="633">
                  <c:v>6.3397471250209492</c:v>
                </c:pt>
                <c:pt idx="634">
                  <c:v>6.3497451250150334</c:v>
                </c:pt>
                <c:pt idx="635">
                  <c:v>6.3597441250167321</c:v>
                </c:pt>
                <c:pt idx="636">
                  <c:v>6.3697421250108164</c:v>
                </c:pt>
                <c:pt idx="637">
                  <c:v>6.3797401250049006</c:v>
                </c:pt>
                <c:pt idx="638">
                  <c:v>6.3897391250065994</c:v>
                </c:pt>
                <c:pt idx="639">
                  <c:v>6.3997371250006836</c:v>
                </c:pt>
                <c:pt idx="640">
                  <c:v>6.4097351250238717</c:v>
                </c:pt>
                <c:pt idx="641">
                  <c:v>6.4197341250255704</c:v>
                </c:pt>
                <c:pt idx="642">
                  <c:v>6.4297321250196546</c:v>
                </c:pt>
                <c:pt idx="643">
                  <c:v>6.4397301250137389</c:v>
                </c:pt>
                <c:pt idx="644">
                  <c:v>6.4497291250154376</c:v>
                </c:pt>
                <c:pt idx="645">
                  <c:v>6.4597271250095218</c:v>
                </c:pt>
                <c:pt idx="646">
                  <c:v>6.4697251250036061</c:v>
                </c:pt>
                <c:pt idx="647">
                  <c:v>6.4797241250053048</c:v>
                </c:pt>
                <c:pt idx="648">
                  <c:v>6.4897221250284929</c:v>
                </c:pt>
                <c:pt idx="649">
                  <c:v>6.4997211250010878</c:v>
                </c:pt>
                <c:pt idx="650">
                  <c:v>6.5097191250242759</c:v>
                </c:pt>
                <c:pt idx="651">
                  <c:v>6.5197171250183601</c:v>
                </c:pt>
                <c:pt idx="652">
                  <c:v>6.5297161250200588</c:v>
                </c:pt>
                <c:pt idx="653">
                  <c:v>6.5397141250141431</c:v>
                </c:pt>
                <c:pt idx="654">
                  <c:v>6.5497121250082273</c:v>
                </c:pt>
                <c:pt idx="655">
                  <c:v>6.559711125009926</c:v>
                </c:pt>
                <c:pt idx="656">
                  <c:v>6.5697091250040103</c:v>
                </c:pt>
                <c:pt idx="657">
                  <c:v>6.5797071250271983</c:v>
                </c:pt>
                <c:pt idx="658">
                  <c:v>6.5897061250288971</c:v>
                </c:pt>
                <c:pt idx="659">
                  <c:v>6.5997041250229813</c:v>
                </c:pt>
                <c:pt idx="660">
                  <c:v>6.60970312502468</c:v>
                </c:pt>
                <c:pt idx="661">
                  <c:v>6.6197011250187643</c:v>
                </c:pt>
                <c:pt idx="662">
                  <c:v>6.6296991250128485</c:v>
                </c:pt>
                <c:pt idx="663">
                  <c:v>6.6396981250145473</c:v>
                </c:pt>
                <c:pt idx="664">
                  <c:v>6.6496961250086315</c:v>
                </c:pt>
                <c:pt idx="665">
                  <c:v>6.6596941250027157</c:v>
                </c:pt>
                <c:pt idx="666">
                  <c:v>6.6696931250044145</c:v>
                </c:pt>
                <c:pt idx="667">
                  <c:v>6.6796911250276025</c:v>
                </c:pt>
                <c:pt idx="668">
                  <c:v>6.6896891250216868</c:v>
                </c:pt>
                <c:pt idx="669">
                  <c:v>6.6996881250233855</c:v>
                </c:pt>
                <c:pt idx="670">
                  <c:v>6.7096861250174697</c:v>
                </c:pt>
                <c:pt idx="671">
                  <c:v>6.719684125011554</c:v>
                </c:pt>
                <c:pt idx="672">
                  <c:v>6.7296831250132527</c:v>
                </c:pt>
                <c:pt idx="673">
                  <c:v>6.739681125007337</c:v>
                </c:pt>
                <c:pt idx="674">
                  <c:v>6.7496801250090357</c:v>
                </c:pt>
                <c:pt idx="675">
                  <c:v>6.7596781250031199</c:v>
                </c:pt>
                <c:pt idx="676">
                  <c:v>6.769676125026308</c:v>
                </c:pt>
                <c:pt idx="677">
                  <c:v>6.7796751250280067</c:v>
                </c:pt>
                <c:pt idx="678">
                  <c:v>6.789673125022091</c:v>
                </c:pt>
                <c:pt idx="679">
                  <c:v>6.7996711250161752</c:v>
                </c:pt>
                <c:pt idx="680">
                  <c:v>6.8096675000269897</c:v>
                </c:pt>
                <c:pt idx="681">
                  <c:v>6.819665500021074</c:v>
                </c:pt>
                <c:pt idx="682">
                  <c:v>6.8296635000151582</c:v>
                </c:pt>
                <c:pt idx="683">
                  <c:v>6.8396625000168569</c:v>
                </c:pt>
                <c:pt idx="684">
                  <c:v>6.8496605000109412</c:v>
                </c:pt>
                <c:pt idx="685">
                  <c:v>6.8596585000050254</c:v>
                </c:pt>
                <c:pt idx="686">
                  <c:v>6.8696575000067241</c:v>
                </c:pt>
                <c:pt idx="687">
                  <c:v>6.8796555000008084</c:v>
                </c:pt>
                <c:pt idx="688">
                  <c:v>6.8896535000239965</c:v>
                </c:pt>
                <c:pt idx="689">
                  <c:v>6.8996525000256952</c:v>
                </c:pt>
                <c:pt idx="690">
                  <c:v>6.9096505000197794</c:v>
                </c:pt>
                <c:pt idx="691">
                  <c:v>6.9196495000214782</c:v>
                </c:pt>
                <c:pt idx="692">
                  <c:v>6.9296475000155624</c:v>
                </c:pt>
                <c:pt idx="693">
                  <c:v>6.9396455000096466</c:v>
                </c:pt>
                <c:pt idx="694">
                  <c:v>6.9496445000113454</c:v>
                </c:pt>
                <c:pt idx="695">
                  <c:v>6.9596425000054296</c:v>
                </c:pt>
                <c:pt idx="696">
                  <c:v>6.9696405000286177</c:v>
                </c:pt>
                <c:pt idx="697">
                  <c:v>6.9796395000012126</c:v>
                </c:pt>
                <c:pt idx="698">
                  <c:v>6.9896375000244007</c:v>
                </c:pt>
                <c:pt idx="699">
                  <c:v>6.9996355000184849</c:v>
                </c:pt>
                <c:pt idx="700">
                  <c:v>7.0096345000201836</c:v>
                </c:pt>
                <c:pt idx="701">
                  <c:v>7.0196325000142679</c:v>
                </c:pt>
                <c:pt idx="702">
                  <c:v>7.0296315000159666</c:v>
                </c:pt>
                <c:pt idx="703">
                  <c:v>7.0396295000100508</c:v>
                </c:pt>
                <c:pt idx="704">
                  <c:v>7.0496275000041351</c:v>
                </c:pt>
                <c:pt idx="705">
                  <c:v>7.0596265000058338</c:v>
                </c:pt>
                <c:pt idx="706">
                  <c:v>7.069624499999918</c:v>
                </c:pt>
                <c:pt idx="707">
                  <c:v>7.0796225000231061</c:v>
                </c:pt>
                <c:pt idx="708">
                  <c:v>7.0896215000248048</c:v>
                </c:pt>
                <c:pt idx="709">
                  <c:v>7.0996195000188891</c:v>
                </c:pt>
                <c:pt idx="710">
                  <c:v>7.1096175000129733</c:v>
                </c:pt>
                <c:pt idx="711">
                  <c:v>7.1196165000146721</c:v>
                </c:pt>
                <c:pt idx="712">
                  <c:v>7.1296145000087563</c:v>
                </c:pt>
                <c:pt idx="713">
                  <c:v>7.139613500010455</c:v>
                </c:pt>
                <c:pt idx="714">
                  <c:v>7.1496115000045393</c:v>
                </c:pt>
                <c:pt idx="715">
                  <c:v>7.1596095000277273</c:v>
                </c:pt>
                <c:pt idx="716">
                  <c:v>7.1696085000003222</c:v>
                </c:pt>
                <c:pt idx="717">
                  <c:v>7.1796065000235103</c:v>
                </c:pt>
                <c:pt idx="718">
                  <c:v>7.1896045000175945</c:v>
                </c:pt>
                <c:pt idx="719">
                  <c:v>7.1996035000192933</c:v>
                </c:pt>
                <c:pt idx="720">
                  <c:v>7.2096015000133775</c:v>
                </c:pt>
                <c:pt idx="721">
                  <c:v>7.2195995000074618</c:v>
                </c:pt>
                <c:pt idx="722">
                  <c:v>7.2295985000091605</c:v>
                </c:pt>
                <c:pt idx="723">
                  <c:v>7.2395965000032447</c:v>
                </c:pt>
                <c:pt idx="724">
                  <c:v>7.2495945000264328</c:v>
                </c:pt>
                <c:pt idx="725">
                  <c:v>7.2595935000281315</c:v>
                </c:pt>
                <c:pt idx="726">
                  <c:v>7.2695915000222158</c:v>
                </c:pt>
                <c:pt idx="727">
                  <c:v>7.2795905000239145</c:v>
                </c:pt>
                <c:pt idx="728">
                  <c:v>7.2895885000179987</c:v>
                </c:pt>
                <c:pt idx="729">
                  <c:v>7.299586500012083</c:v>
                </c:pt>
                <c:pt idx="730">
                  <c:v>7.3095855000137817</c:v>
                </c:pt>
                <c:pt idx="731">
                  <c:v>7.319583500007866</c:v>
                </c:pt>
                <c:pt idx="732">
                  <c:v>7.3295815000019502</c:v>
                </c:pt>
                <c:pt idx="733">
                  <c:v>7.3395805000036489</c:v>
                </c:pt>
                <c:pt idx="734">
                  <c:v>7.349578500026837</c:v>
                </c:pt>
                <c:pt idx="735">
                  <c:v>7.3595765000209212</c:v>
                </c:pt>
                <c:pt idx="736">
                  <c:v>7.36957550002262</c:v>
                </c:pt>
                <c:pt idx="737">
                  <c:v>7.3795735000167042</c:v>
                </c:pt>
                <c:pt idx="738">
                  <c:v>7.3895725000184029</c:v>
                </c:pt>
                <c:pt idx="739">
                  <c:v>7.3995705000124872</c:v>
                </c:pt>
                <c:pt idx="740">
                  <c:v>7.4095685000065714</c:v>
                </c:pt>
                <c:pt idx="741">
                  <c:v>7.4195675000082701</c:v>
                </c:pt>
                <c:pt idx="742">
                  <c:v>7.4295655000023544</c:v>
                </c:pt>
                <c:pt idx="743">
                  <c:v>7.4395635000255425</c:v>
                </c:pt>
                <c:pt idx="744">
                  <c:v>7.4495625000272412</c:v>
                </c:pt>
                <c:pt idx="745">
                  <c:v>7.4595605000213254</c:v>
                </c:pt>
                <c:pt idx="746">
                  <c:v>7.4695585000154097</c:v>
                </c:pt>
                <c:pt idx="747">
                  <c:v>7.4795575000171084</c:v>
                </c:pt>
                <c:pt idx="748">
                  <c:v>7.4895555000111926</c:v>
                </c:pt>
                <c:pt idx="749">
                  <c:v>7.4995545000128914</c:v>
                </c:pt>
                <c:pt idx="750">
                  <c:v>7.5095525000069756</c:v>
                </c:pt>
                <c:pt idx="751">
                  <c:v>7.5195505000010598</c:v>
                </c:pt>
                <c:pt idx="752">
                  <c:v>7.5295495000027586</c:v>
                </c:pt>
                <c:pt idx="753">
                  <c:v>7.5395475000259466</c:v>
                </c:pt>
                <c:pt idx="754">
                  <c:v>7.5495455000200309</c:v>
                </c:pt>
                <c:pt idx="755">
                  <c:v>7.5595445000217296</c:v>
                </c:pt>
                <c:pt idx="756">
                  <c:v>7.5695425000158139</c:v>
                </c:pt>
                <c:pt idx="757">
                  <c:v>7.5795405000098981</c:v>
                </c:pt>
                <c:pt idx="758">
                  <c:v>7.5895395000115968</c:v>
                </c:pt>
                <c:pt idx="759">
                  <c:v>7.5995375000056811</c:v>
                </c:pt>
                <c:pt idx="760">
                  <c:v>7.6095355000288691</c:v>
                </c:pt>
                <c:pt idx="761">
                  <c:v>7.619534500001464</c:v>
                </c:pt>
                <c:pt idx="762">
                  <c:v>7.6295325000246521</c:v>
                </c:pt>
                <c:pt idx="763">
                  <c:v>7.6395315000263508</c:v>
                </c:pt>
                <c:pt idx="764">
                  <c:v>7.6495295000204351</c:v>
                </c:pt>
                <c:pt idx="765">
                  <c:v>7.6595275000145193</c:v>
                </c:pt>
                <c:pt idx="766">
                  <c:v>7.6695265000162181</c:v>
                </c:pt>
                <c:pt idx="767">
                  <c:v>7.6795245000103023</c:v>
                </c:pt>
                <c:pt idx="768">
                  <c:v>7.6895225000043865</c:v>
                </c:pt>
                <c:pt idx="769">
                  <c:v>7.6995215000060853</c:v>
                </c:pt>
                <c:pt idx="770">
                  <c:v>7.7095195000001695</c:v>
                </c:pt>
                <c:pt idx="771">
                  <c:v>7.7195175000233576</c:v>
                </c:pt>
                <c:pt idx="772">
                  <c:v>7.7295165000250563</c:v>
                </c:pt>
                <c:pt idx="773">
                  <c:v>7.7395145000191405</c:v>
                </c:pt>
                <c:pt idx="774">
                  <c:v>7.7495135000208393</c:v>
                </c:pt>
                <c:pt idx="775">
                  <c:v>7.7595115000149235</c:v>
                </c:pt>
                <c:pt idx="776">
                  <c:v>7.7695095000090078</c:v>
                </c:pt>
                <c:pt idx="777">
                  <c:v>7.7795085000107065</c:v>
                </c:pt>
                <c:pt idx="778">
                  <c:v>7.7895065000047907</c:v>
                </c:pt>
                <c:pt idx="779">
                  <c:v>7.7995045000279788</c:v>
                </c:pt>
                <c:pt idx="780">
                  <c:v>7.8095038333558477</c:v>
                </c:pt>
                <c:pt idx="781">
                  <c:v>7.819501833349932</c:v>
                </c:pt>
                <c:pt idx="782">
                  <c:v>7.8294998333440162</c:v>
                </c:pt>
                <c:pt idx="783">
                  <c:v>7.839498833345715</c:v>
                </c:pt>
                <c:pt idx="784">
                  <c:v>7.8494968333397992</c:v>
                </c:pt>
                <c:pt idx="785">
                  <c:v>7.8594958333414979</c:v>
                </c:pt>
                <c:pt idx="786">
                  <c:v>7.8694938333355822</c:v>
                </c:pt>
                <c:pt idx="787">
                  <c:v>7.8794918333587702</c:v>
                </c:pt>
                <c:pt idx="788">
                  <c:v>7.889490833360469</c:v>
                </c:pt>
                <c:pt idx="789">
                  <c:v>7.8994888333545532</c:v>
                </c:pt>
                <c:pt idx="790">
                  <c:v>7.9094868333486374</c:v>
                </c:pt>
                <c:pt idx="791">
                  <c:v>7.9194858333503362</c:v>
                </c:pt>
                <c:pt idx="792">
                  <c:v>7.9294838333444204</c:v>
                </c:pt>
                <c:pt idx="793">
                  <c:v>7.9394818333385047</c:v>
                </c:pt>
                <c:pt idx="794">
                  <c:v>7.9494808333402034</c:v>
                </c:pt>
                <c:pt idx="795">
                  <c:v>7.9594788333342876</c:v>
                </c:pt>
                <c:pt idx="796">
                  <c:v>7.9694778333359864</c:v>
                </c:pt>
                <c:pt idx="797">
                  <c:v>7.9794758333591744</c:v>
                </c:pt>
                <c:pt idx="798">
                  <c:v>7.9894738333532587</c:v>
                </c:pt>
                <c:pt idx="799">
                  <c:v>7.9994728333549574</c:v>
                </c:pt>
                <c:pt idx="800">
                  <c:v>8.0094708333490416</c:v>
                </c:pt>
                <c:pt idx="801">
                  <c:v>8.0194688333431259</c:v>
                </c:pt>
                <c:pt idx="802">
                  <c:v>8.0294678333448246</c:v>
                </c:pt>
                <c:pt idx="803">
                  <c:v>8.0394658333389089</c:v>
                </c:pt>
                <c:pt idx="804">
                  <c:v>8.0494638333620969</c:v>
                </c:pt>
                <c:pt idx="805">
                  <c:v>8.0594628333346918</c:v>
                </c:pt>
                <c:pt idx="806">
                  <c:v>8.0694608333578799</c:v>
                </c:pt>
                <c:pt idx="807">
                  <c:v>8.0794598333595786</c:v>
                </c:pt>
                <c:pt idx="808">
                  <c:v>8.0894578333536629</c:v>
                </c:pt>
                <c:pt idx="809">
                  <c:v>8.0994558333477471</c:v>
                </c:pt>
                <c:pt idx="810">
                  <c:v>8.1094548333494458</c:v>
                </c:pt>
                <c:pt idx="811">
                  <c:v>8.1194528333435301</c:v>
                </c:pt>
                <c:pt idx="812">
                  <c:v>8.1294508333376143</c:v>
                </c:pt>
                <c:pt idx="813">
                  <c:v>8.139449833339313</c:v>
                </c:pt>
                <c:pt idx="814">
                  <c:v>8.1494478333333973</c:v>
                </c:pt>
                <c:pt idx="815">
                  <c:v>8.1594458333565854</c:v>
                </c:pt>
                <c:pt idx="816">
                  <c:v>8.1694448333582841</c:v>
                </c:pt>
                <c:pt idx="817">
                  <c:v>8.1794428333523683</c:v>
                </c:pt>
                <c:pt idx="818">
                  <c:v>8.1894418333540671</c:v>
                </c:pt>
                <c:pt idx="819">
                  <c:v>8.1994398333481513</c:v>
                </c:pt>
                <c:pt idx="820">
                  <c:v>8.2094378333422355</c:v>
                </c:pt>
                <c:pt idx="821">
                  <c:v>8.2194368333439343</c:v>
                </c:pt>
                <c:pt idx="822">
                  <c:v>8.2294348333380185</c:v>
                </c:pt>
                <c:pt idx="823">
                  <c:v>8.2394328333612066</c:v>
                </c:pt>
                <c:pt idx="824">
                  <c:v>8.2494318333338015</c:v>
                </c:pt>
                <c:pt idx="825">
                  <c:v>8.2594298333569895</c:v>
                </c:pt>
                <c:pt idx="826">
                  <c:v>8.2694278333510738</c:v>
                </c:pt>
                <c:pt idx="827">
                  <c:v>8.2794268333527725</c:v>
                </c:pt>
                <c:pt idx="828">
                  <c:v>8.2894248333468568</c:v>
                </c:pt>
                <c:pt idx="829">
                  <c:v>8.2994238333485555</c:v>
                </c:pt>
                <c:pt idx="830">
                  <c:v>8.3094218333426397</c:v>
                </c:pt>
                <c:pt idx="831">
                  <c:v>8.319419833336724</c:v>
                </c:pt>
                <c:pt idx="832">
                  <c:v>8.3294188333384227</c:v>
                </c:pt>
                <c:pt idx="833">
                  <c:v>8.3394168333616108</c:v>
                </c:pt>
                <c:pt idx="834">
                  <c:v>8.349414833355695</c:v>
                </c:pt>
                <c:pt idx="835">
                  <c:v>8.3594138333573937</c:v>
                </c:pt>
                <c:pt idx="836">
                  <c:v>8.369411833351478</c:v>
                </c:pt>
                <c:pt idx="837">
                  <c:v>8.3794098333455622</c:v>
                </c:pt>
                <c:pt idx="838">
                  <c:v>8.389408833347261</c:v>
                </c:pt>
                <c:pt idx="839">
                  <c:v>8.3994068333413452</c:v>
                </c:pt>
                <c:pt idx="840">
                  <c:v>8.4094058333430439</c:v>
                </c:pt>
                <c:pt idx="841">
                  <c:v>8.4194038333371282</c:v>
                </c:pt>
                <c:pt idx="842">
                  <c:v>8.4294018333603162</c:v>
                </c:pt>
                <c:pt idx="843">
                  <c:v>8.439400833362015</c:v>
                </c:pt>
                <c:pt idx="844">
                  <c:v>8.4493988333560992</c:v>
                </c:pt>
                <c:pt idx="845">
                  <c:v>8.4593968333501834</c:v>
                </c:pt>
                <c:pt idx="846">
                  <c:v>8.4693958333518822</c:v>
                </c:pt>
                <c:pt idx="847">
                  <c:v>8.4793938333459664</c:v>
                </c:pt>
                <c:pt idx="848">
                  <c:v>8.4893928333476651</c:v>
                </c:pt>
                <c:pt idx="849">
                  <c:v>8.4993908333417494</c:v>
                </c:pt>
                <c:pt idx="850">
                  <c:v>8.5093888333358336</c:v>
                </c:pt>
                <c:pt idx="851">
                  <c:v>8.5193878333375324</c:v>
                </c:pt>
                <c:pt idx="852">
                  <c:v>8.5293858333607204</c:v>
                </c:pt>
                <c:pt idx="853">
                  <c:v>8.5393838333548047</c:v>
                </c:pt>
                <c:pt idx="854">
                  <c:v>8.5493828333565034</c:v>
                </c:pt>
                <c:pt idx="855">
                  <c:v>8.5593808333505876</c:v>
                </c:pt>
                <c:pt idx="856">
                  <c:v>8.5693788333446719</c:v>
                </c:pt>
                <c:pt idx="857">
                  <c:v>8.5793778333463706</c:v>
                </c:pt>
                <c:pt idx="858">
                  <c:v>8.5893758333404548</c:v>
                </c:pt>
                <c:pt idx="859">
                  <c:v>8.5993748333421536</c:v>
                </c:pt>
                <c:pt idx="860">
                  <c:v>8.6093728333362378</c:v>
                </c:pt>
                <c:pt idx="861">
                  <c:v>8.6193708333594259</c:v>
                </c:pt>
                <c:pt idx="862">
                  <c:v>8.6293698333611246</c:v>
                </c:pt>
                <c:pt idx="863">
                  <c:v>8.6393678333552089</c:v>
                </c:pt>
                <c:pt idx="864">
                  <c:v>8.6493658333492931</c:v>
                </c:pt>
                <c:pt idx="865">
                  <c:v>8.6593648333509918</c:v>
                </c:pt>
                <c:pt idx="866">
                  <c:v>8.6693628333450761</c:v>
                </c:pt>
                <c:pt idx="867">
                  <c:v>8.6793618333467748</c:v>
                </c:pt>
                <c:pt idx="868">
                  <c:v>8.689359833340859</c:v>
                </c:pt>
                <c:pt idx="869">
                  <c:v>8.6993578333349433</c:v>
                </c:pt>
                <c:pt idx="870">
                  <c:v>8.709356833336642</c:v>
                </c:pt>
                <c:pt idx="871">
                  <c:v>8.7193548333598301</c:v>
                </c:pt>
                <c:pt idx="872">
                  <c:v>8.7293528333539143</c:v>
                </c:pt>
                <c:pt idx="873">
                  <c:v>8.7393518333556131</c:v>
                </c:pt>
                <c:pt idx="874">
                  <c:v>8.7493498333496973</c:v>
                </c:pt>
                <c:pt idx="875">
                  <c:v>8.7593478333437815</c:v>
                </c:pt>
                <c:pt idx="876">
                  <c:v>8.7693468333454803</c:v>
                </c:pt>
                <c:pt idx="877">
                  <c:v>8.7793448333395645</c:v>
                </c:pt>
                <c:pt idx="878">
                  <c:v>8.7893438333412632</c:v>
                </c:pt>
                <c:pt idx="879">
                  <c:v>8.7993418333353475</c:v>
                </c:pt>
                <c:pt idx="880">
                  <c:v>8.8093397083575837</c:v>
                </c:pt>
                <c:pt idx="881">
                  <c:v>8.8193387083592825</c:v>
                </c:pt>
                <c:pt idx="882">
                  <c:v>8.8293367083533667</c:v>
                </c:pt>
                <c:pt idx="883">
                  <c:v>8.8393347083474509</c:v>
                </c:pt>
                <c:pt idx="884">
                  <c:v>8.8493337083491497</c:v>
                </c:pt>
                <c:pt idx="885">
                  <c:v>8.8593317083432339</c:v>
                </c:pt>
                <c:pt idx="886">
                  <c:v>8.8693297083373182</c:v>
                </c:pt>
                <c:pt idx="887">
                  <c:v>8.8793287083390169</c:v>
                </c:pt>
                <c:pt idx="888">
                  <c:v>8.889326708362205</c:v>
                </c:pt>
                <c:pt idx="889">
                  <c:v>8.8993257083347999</c:v>
                </c:pt>
                <c:pt idx="890">
                  <c:v>8.9093237083579879</c:v>
                </c:pt>
                <c:pt idx="891">
                  <c:v>8.9193217083520722</c:v>
                </c:pt>
                <c:pt idx="892">
                  <c:v>8.9293207083537709</c:v>
                </c:pt>
                <c:pt idx="893">
                  <c:v>8.9393187083478551</c:v>
                </c:pt>
                <c:pt idx="894">
                  <c:v>8.9493167083419394</c:v>
                </c:pt>
                <c:pt idx="895">
                  <c:v>8.9593157083436381</c:v>
                </c:pt>
                <c:pt idx="896">
                  <c:v>8.9693137083377223</c:v>
                </c:pt>
                <c:pt idx="897">
                  <c:v>8.9793117083609104</c:v>
                </c:pt>
                <c:pt idx="898">
                  <c:v>8.9893107083335053</c:v>
                </c:pt>
                <c:pt idx="899">
                  <c:v>8.9993087083566934</c:v>
                </c:pt>
                <c:pt idx="900">
                  <c:v>9.0093077083583921</c:v>
                </c:pt>
                <c:pt idx="901">
                  <c:v>9.0193057083524764</c:v>
                </c:pt>
                <c:pt idx="902">
                  <c:v>9.0293037083465606</c:v>
                </c:pt>
                <c:pt idx="903">
                  <c:v>9.0393027083482593</c:v>
                </c:pt>
                <c:pt idx="904">
                  <c:v>9.0493007083423436</c:v>
                </c:pt>
                <c:pt idx="905">
                  <c:v>9.0592987083364278</c:v>
                </c:pt>
                <c:pt idx="906">
                  <c:v>9.0692977083381265</c:v>
                </c:pt>
                <c:pt idx="907">
                  <c:v>9.0792957083613146</c:v>
                </c:pt>
                <c:pt idx="908">
                  <c:v>9.0892947083339095</c:v>
                </c:pt>
                <c:pt idx="909">
                  <c:v>9.0992927083570976</c:v>
                </c:pt>
                <c:pt idx="910">
                  <c:v>9.1092907083511818</c:v>
                </c:pt>
                <c:pt idx="911">
                  <c:v>9.1192897083528806</c:v>
                </c:pt>
                <c:pt idx="912">
                  <c:v>9.1292877083469648</c:v>
                </c:pt>
                <c:pt idx="913">
                  <c:v>9.139285708341049</c:v>
                </c:pt>
                <c:pt idx="914">
                  <c:v>9.1492847083427478</c:v>
                </c:pt>
                <c:pt idx="915">
                  <c:v>9.159282708336832</c:v>
                </c:pt>
                <c:pt idx="916">
                  <c:v>9.1692807083600201</c:v>
                </c:pt>
                <c:pt idx="917">
                  <c:v>9.1792797083617188</c:v>
                </c:pt>
                <c:pt idx="918">
                  <c:v>9.189277708355803</c:v>
                </c:pt>
                <c:pt idx="919">
                  <c:v>9.1992767083575018</c:v>
                </c:pt>
                <c:pt idx="920">
                  <c:v>9.209274708351586</c:v>
                </c:pt>
                <c:pt idx="921">
                  <c:v>9.2192727083456703</c:v>
                </c:pt>
                <c:pt idx="922">
                  <c:v>9.229271708347369</c:v>
                </c:pt>
                <c:pt idx="923">
                  <c:v>9.2392697083414532</c:v>
                </c:pt>
                <c:pt idx="924">
                  <c:v>9.2492677083355375</c:v>
                </c:pt>
                <c:pt idx="925">
                  <c:v>9.2592667083372362</c:v>
                </c:pt>
                <c:pt idx="926">
                  <c:v>9.2692647083604243</c:v>
                </c:pt>
                <c:pt idx="927">
                  <c:v>9.279263708362123</c:v>
                </c:pt>
                <c:pt idx="928">
                  <c:v>9.2892617083562072</c:v>
                </c:pt>
                <c:pt idx="929">
                  <c:v>9.2992597083502915</c:v>
                </c:pt>
                <c:pt idx="930">
                  <c:v>9.3092587083519902</c:v>
                </c:pt>
                <c:pt idx="931">
                  <c:v>9.3192567083460744</c:v>
                </c:pt>
                <c:pt idx="932">
                  <c:v>9.3292547083401587</c:v>
                </c:pt>
                <c:pt idx="933">
                  <c:v>9.3392537083418574</c:v>
                </c:pt>
                <c:pt idx="934">
                  <c:v>9.3492517083359417</c:v>
                </c:pt>
                <c:pt idx="935">
                  <c:v>9.3592497083591297</c:v>
                </c:pt>
                <c:pt idx="936">
                  <c:v>9.3692487083608285</c:v>
                </c:pt>
                <c:pt idx="937">
                  <c:v>9.3792467083549127</c:v>
                </c:pt>
                <c:pt idx="938">
                  <c:v>9.3892457083566114</c:v>
                </c:pt>
                <c:pt idx="939">
                  <c:v>9.3992437083506957</c:v>
                </c:pt>
                <c:pt idx="940">
                  <c:v>9.4092417083447799</c:v>
                </c:pt>
                <c:pt idx="941">
                  <c:v>9.4192407083464786</c:v>
                </c:pt>
                <c:pt idx="942">
                  <c:v>9.4292387083405629</c:v>
                </c:pt>
                <c:pt idx="943">
                  <c:v>9.4392367083346471</c:v>
                </c:pt>
                <c:pt idx="944">
                  <c:v>9.4492357083363459</c:v>
                </c:pt>
                <c:pt idx="945">
                  <c:v>9.4592337083595339</c:v>
                </c:pt>
                <c:pt idx="946">
                  <c:v>9.4692327083612327</c:v>
                </c:pt>
                <c:pt idx="947">
                  <c:v>9.4792307083553169</c:v>
                </c:pt>
                <c:pt idx="948">
                  <c:v>9.4892287083494011</c:v>
                </c:pt>
                <c:pt idx="949">
                  <c:v>9.4992277083510999</c:v>
                </c:pt>
                <c:pt idx="950">
                  <c:v>9.5092257083451841</c:v>
                </c:pt>
                <c:pt idx="951">
                  <c:v>9.5192237083392683</c:v>
                </c:pt>
                <c:pt idx="952">
                  <c:v>9.5292227083409671</c:v>
                </c:pt>
                <c:pt idx="953">
                  <c:v>9.5392207083350513</c:v>
                </c:pt>
                <c:pt idx="954">
                  <c:v>9.54921970833675</c:v>
                </c:pt>
                <c:pt idx="955">
                  <c:v>9.5592177083599381</c:v>
                </c:pt>
                <c:pt idx="956">
                  <c:v>9.5692157083540224</c:v>
                </c:pt>
                <c:pt idx="957">
                  <c:v>9.5792147083557211</c:v>
                </c:pt>
                <c:pt idx="958">
                  <c:v>9.5892127083498053</c:v>
                </c:pt>
                <c:pt idx="959">
                  <c:v>9.5992107083438896</c:v>
                </c:pt>
                <c:pt idx="960">
                  <c:v>9.6092097083455883</c:v>
                </c:pt>
                <c:pt idx="961">
                  <c:v>9.6192077083396725</c:v>
                </c:pt>
                <c:pt idx="962">
                  <c:v>9.6292057083337568</c:v>
                </c:pt>
                <c:pt idx="963">
                  <c:v>9.6392047083354555</c:v>
                </c:pt>
                <c:pt idx="964">
                  <c:v>9.6492027083586436</c:v>
                </c:pt>
                <c:pt idx="965">
                  <c:v>9.6592017083603423</c:v>
                </c:pt>
                <c:pt idx="966">
                  <c:v>9.6691997083544265</c:v>
                </c:pt>
                <c:pt idx="967">
                  <c:v>9.6791977083485108</c:v>
                </c:pt>
                <c:pt idx="968">
                  <c:v>9.6891967083502095</c:v>
                </c:pt>
                <c:pt idx="969">
                  <c:v>9.6991947083442938</c:v>
                </c:pt>
                <c:pt idx="970">
                  <c:v>9.709192708338378</c:v>
                </c:pt>
                <c:pt idx="971">
                  <c:v>9.7191917083400767</c:v>
                </c:pt>
                <c:pt idx="972">
                  <c:v>9.729189708334161</c:v>
                </c:pt>
                <c:pt idx="973">
                  <c:v>9.7391887083358597</c:v>
                </c:pt>
                <c:pt idx="974">
                  <c:v>9.7491867083590478</c:v>
                </c:pt>
                <c:pt idx="975">
                  <c:v>9.759184708353132</c:v>
                </c:pt>
                <c:pt idx="976">
                  <c:v>9.7691837083548307</c:v>
                </c:pt>
                <c:pt idx="977">
                  <c:v>9.779181708348915</c:v>
                </c:pt>
                <c:pt idx="978">
                  <c:v>9.7891797083429992</c:v>
                </c:pt>
                <c:pt idx="979">
                  <c:v>9.799178708344698</c:v>
                </c:pt>
                <c:pt idx="980">
                  <c:v>9.8091764583368786</c:v>
                </c:pt>
                <c:pt idx="981">
                  <c:v>9.8191754583385773</c:v>
                </c:pt>
                <c:pt idx="982">
                  <c:v>9.8291734583617654</c:v>
                </c:pt>
                <c:pt idx="983">
                  <c:v>9.8391714583558496</c:v>
                </c:pt>
                <c:pt idx="984">
                  <c:v>9.8491704583575483</c:v>
                </c:pt>
                <c:pt idx="985">
                  <c:v>9.8591684583516326</c:v>
                </c:pt>
                <c:pt idx="986">
                  <c:v>9.8691664583457168</c:v>
                </c:pt>
                <c:pt idx="987">
                  <c:v>9.8791654583474156</c:v>
                </c:pt>
                <c:pt idx="988">
                  <c:v>9.8891634583414998</c:v>
                </c:pt>
                <c:pt idx="989">
                  <c:v>9.8991624583431985</c:v>
                </c:pt>
                <c:pt idx="990">
                  <c:v>9.9091604583372828</c:v>
                </c:pt>
                <c:pt idx="991">
                  <c:v>9.9191584583604708</c:v>
                </c:pt>
                <c:pt idx="992">
                  <c:v>9.9291574583621696</c:v>
                </c:pt>
                <c:pt idx="993">
                  <c:v>9.9391554583562538</c:v>
                </c:pt>
                <c:pt idx="994">
                  <c:v>9.949153458350338</c:v>
                </c:pt>
                <c:pt idx="995">
                  <c:v>9.9591524583520368</c:v>
                </c:pt>
                <c:pt idx="996">
                  <c:v>9.969150458346121</c:v>
                </c:pt>
                <c:pt idx="997">
                  <c:v>9.9791484583402053</c:v>
                </c:pt>
                <c:pt idx="998">
                  <c:v>9.989147458341904</c:v>
                </c:pt>
                <c:pt idx="999">
                  <c:v>9.9991454583359882</c:v>
                </c:pt>
                <c:pt idx="1000">
                  <c:v>10.009144458337687</c:v>
                </c:pt>
                <c:pt idx="1001">
                  <c:v>10.019142458360875</c:v>
                </c:pt>
                <c:pt idx="1002">
                  <c:v>10.029140458354959</c:v>
                </c:pt>
                <c:pt idx="1003">
                  <c:v>10.039139458356658</c:v>
                </c:pt>
                <c:pt idx="1004">
                  <c:v>10.049137458350742</c:v>
                </c:pt>
                <c:pt idx="1005">
                  <c:v>10.059135458344826</c:v>
                </c:pt>
                <c:pt idx="1006">
                  <c:v>10.069134458346525</c:v>
                </c:pt>
                <c:pt idx="1007">
                  <c:v>10.079132458340609</c:v>
                </c:pt>
                <c:pt idx="1008">
                  <c:v>10.089131458342308</c:v>
                </c:pt>
                <c:pt idx="1009">
                  <c:v>10.099129458336392</c:v>
                </c:pt>
                <c:pt idx="1010">
                  <c:v>10.10912745835958</c:v>
                </c:pt>
                <c:pt idx="1011">
                  <c:v>10.119126458361279</c:v>
                </c:pt>
                <c:pt idx="1012">
                  <c:v>10.129124458355363</c:v>
                </c:pt>
                <c:pt idx="1013">
                  <c:v>10.139122458349448</c:v>
                </c:pt>
                <c:pt idx="1014">
                  <c:v>10.149121458351146</c:v>
                </c:pt>
                <c:pt idx="1015">
                  <c:v>10.159119458345231</c:v>
                </c:pt>
                <c:pt idx="1016">
                  <c:v>10.169118458346929</c:v>
                </c:pt>
                <c:pt idx="1017">
                  <c:v>10.179116458341014</c:v>
                </c:pt>
                <c:pt idx="1018">
                  <c:v>10.189114458335098</c:v>
                </c:pt>
                <c:pt idx="1019">
                  <c:v>10.199113458336797</c:v>
                </c:pt>
                <c:pt idx="1020">
                  <c:v>10.209111458359985</c:v>
                </c:pt>
                <c:pt idx="1021">
                  <c:v>10.219109458354069</c:v>
                </c:pt>
                <c:pt idx="1022">
                  <c:v>10.229108458355768</c:v>
                </c:pt>
                <c:pt idx="1023">
                  <c:v>10.239106458349852</c:v>
                </c:pt>
                <c:pt idx="1024">
                  <c:v>10.249105458351551</c:v>
                </c:pt>
                <c:pt idx="1025">
                  <c:v>10.259103458345635</c:v>
                </c:pt>
                <c:pt idx="1026">
                  <c:v>10.269101458339719</c:v>
                </c:pt>
                <c:pt idx="1027">
                  <c:v>10.279100458341418</c:v>
                </c:pt>
                <c:pt idx="1028">
                  <c:v>10.289098458335502</c:v>
                </c:pt>
                <c:pt idx="1029">
                  <c:v>10.29909645835869</c:v>
                </c:pt>
                <c:pt idx="1030">
                  <c:v>10.309095458360389</c:v>
                </c:pt>
                <c:pt idx="1031">
                  <c:v>10.319093458354473</c:v>
                </c:pt>
                <c:pt idx="1032">
                  <c:v>10.329092458356172</c:v>
                </c:pt>
                <c:pt idx="1033">
                  <c:v>10.339090458350256</c:v>
                </c:pt>
                <c:pt idx="1034">
                  <c:v>10.34908845834434</c:v>
                </c:pt>
                <c:pt idx="1035">
                  <c:v>10.359087458346039</c:v>
                </c:pt>
                <c:pt idx="1036">
                  <c:v>10.369085458340123</c:v>
                </c:pt>
                <c:pt idx="1037">
                  <c:v>10.379083458334208</c:v>
                </c:pt>
                <c:pt idx="1038">
                  <c:v>10.389082458335906</c:v>
                </c:pt>
                <c:pt idx="1039">
                  <c:v>10.399080458359094</c:v>
                </c:pt>
                <c:pt idx="1040">
                  <c:v>10.409078458353179</c:v>
                </c:pt>
                <c:pt idx="1041">
                  <c:v>10.419077458354877</c:v>
                </c:pt>
                <c:pt idx="1042">
                  <c:v>10.429075458348962</c:v>
                </c:pt>
                <c:pt idx="1043">
                  <c:v>10.43907445835066</c:v>
                </c:pt>
                <c:pt idx="1044">
                  <c:v>10.449072458344745</c:v>
                </c:pt>
                <c:pt idx="1045">
                  <c:v>10.459070458338829</c:v>
                </c:pt>
                <c:pt idx="1046">
                  <c:v>10.469069458340527</c:v>
                </c:pt>
                <c:pt idx="1047">
                  <c:v>10.479067458334612</c:v>
                </c:pt>
                <c:pt idx="1048">
                  <c:v>10.4890654583578</c:v>
                </c:pt>
                <c:pt idx="1049">
                  <c:v>10.499064458359499</c:v>
                </c:pt>
                <c:pt idx="1050">
                  <c:v>10.509062458353583</c:v>
                </c:pt>
                <c:pt idx="1051">
                  <c:v>10.519061458355282</c:v>
                </c:pt>
                <c:pt idx="1052">
                  <c:v>10.529059458349366</c:v>
                </c:pt>
                <c:pt idx="1053">
                  <c:v>10.53905745834345</c:v>
                </c:pt>
                <c:pt idx="1054">
                  <c:v>10.549056458345149</c:v>
                </c:pt>
                <c:pt idx="1055">
                  <c:v>10.559054458339233</c:v>
                </c:pt>
                <c:pt idx="1056">
                  <c:v>10.569052458333317</c:v>
                </c:pt>
                <c:pt idx="1057">
                  <c:v>10.579051458335016</c:v>
                </c:pt>
                <c:pt idx="1058">
                  <c:v>10.589049458358204</c:v>
                </c:pt>
                <c:pt idx="1059">
                  <c:v>10.599048458359903</c:v>
                </c:pt>
                <c:pt idx="1060">
                  <c:v>10.609046458353987</c:v>
                </c:pt>
                <c:pt idx="1061">
                  <c:v>10.619044458348071</c:v>
                </c:pt>
                <c:pt idx="1062">
                  <c:v>10.62904345834977</c:v>
                </c:pt>
                <c:pt idx="1063">
                  <c:v>10.639041458343854</c:v>
                </c:pt>
                <c:pt idx="1064">
                  <c:v>10.649039458337938</c:v>
                </c:pt>
                <c:pt idx="1065">
                  <c:v>10.659038458339637</c:v>
                </c:pt>
                <c:pt idx="1066">
                  <c:v>10.669036458333721</c:v>
                </c:pt>
                <c:pt idx="1067">
                  <c:v>10.67903545833542</c:v>
                </c:pt>
                <c:pt idx="1068">
                  <c:v>10.689033458358608</c:v>
                </c:pt>
                <c:pt idx="1069">
                  <c:v>10.699031458352692</c:v>
                </c:pt>
                <c:pt idx="1070">
                  <c:v>10.709030458354391</c:v>
                </c:pt>
                <c:pt idx="1071">
                  <c:v>10.719028458348475</c:v>
                </c:pt>
                <c:pt idx="1072">
                  <c:v>10.72902645834256</c:v>
                </c:pt>
                <c:pt idx="1073">
                  <c:v>10.739025458344258</c:v>
                </c:pt>
                <c:pt idx="1074">
                  <c:v>10.749023458338343</c:v>
                </c:pt>
                <c:pt idx="1075">
                  <c:v>10.759022458340041</c:v>
                </c:pt>
                <c:pt idx="1076">
                  <c:v>10.769020458334126</c:v>
                </c:pt>
                <c:pt idx="1077">
                  <c:v>10.779018458357314</c:v>
                </c:pt>
                <c:pt idx="1078">
                  <c:v>10.789017458359012</c:v>
                </c:pt>
                <c:pt idx="1079">
                  <c:v>10.799015458353097</c:v>
                </c:pt>
                <c:pt idx="1080">
                  <c:v>10.809013083344325</c:v>
                </c:pt>
                <c:pt idx="1081">
                  <c:v>10.819012083346024</c:v>
                </c:pt>
                <c:pt idx="1082">
                  <c:v>10.829010083340108</c:v>
                </c:pt>
                <c:pt idx="1083">
                  <c:v>10.839009083341807</c:v>
                </c:pt>
                <c:pt idx="1084">
                  <c:v>10.849007083335891</c:v>
                </c:pt>
                <c:pt idx="1085">
                  <c:v>10.859005083359079</c:v>
                </c:pt>
                <c:pt idx="1086">
                  <c:v>10.869004083360778</c:v>
                </c:pt>
                <c:pt idx="1087">
                  <c:v>10.879002083354862</c:v>
                </c:pt>
                <c:pt idx="1088">
                  <c:v>10.889000083348947</c:v>
                </c:pt>
                <c:pt idx="1089">
                  <c:v>10.898999083350645</c:v>
                </c:pt>
                <c:pt idx="1090">
                  <c:v>10.90899708334473</c:v>
                </c:pt>
                <c:pt idx="1091">
                  <c:v>10.918996083346428</c:v>
                </c:pt>
                <c:pt idx="1092">
                  <c:v>10.928994083340513</c:v>
                </c:pt>
                <c:pt idx="1093">
                  <c:v>10.938992083334597</c:v>
                </c:pt>
                <c:pt idx="1094">
                  <c:v>10.948991083336296</c:v>
                </c:pt>
                <c:pt idx="1095">
                  <c:v>10.958989083359484</c:v>
                </c:pt>
                <c:pt idx="1096">
                  <c:v>10.968987083353568</c:v>
                </c:pt>
                <c:pt idx="1097">
                  <c:v>10.978986083355267</c:v>
                </c:pt>
                <c:pt idx="1098">
                  <c:v>10.988984083349351</c:v>
                </c:pt>
                <c:pt idx="1099">
                  <c:v>10.99898308335105</c:v>
                </c:pt>
                <c:pt idx="1100">
                  <c:v>11.008981083345134</c:v>
                </c:pt>
                <c:pt idx="1101">
                  <c:v>11.018979083339218</c:v>
                </c:pt>
                <c:pt idx="1102">
                  <c:v>11.028978083340917</c:v>
                </c:pt>
                <c:pt idx="1103">
                  <c:v>11.038976083335001</c:v>
                </c:pt>
                <c:pt idx="1104">
                  <c:v>11.048974083358189</c:v>
                </c:pt>
                <c:pt idx="1105">
                  <c:v>11.058973083359888</c:v>
                </c:pt>
                <c:pt idx="1106">
                  <c:v>11.068971083353972</c:v>
                </c:pt>
                <c:pt idx="1107">
                  <c:v>11.078970083355671</c:v>
                </c:pt>
                <c:pt idx="1108">
                  <c:v>11.088968083349755</c:v>
                </c:pt>
                <c:pt idx="1109">
                  <c:v>11.098966083343839</c:v>
                </c:pt>
                <c:pt idx="1110">
                  <c:v>11.108965083345538</c:v>
                </c:pt>
                <c:pt idx="1111">
                  <c:v>11.118963083339622</c:v>
                </c:pt>
                <c:pt idx="1112">
                  <c:v>11.128961083333706</c:v>
                </c:pt>
                <c:pt idx="1113">
                  <c:v>11.138960083335405</c:v>
                </c:pt>
                <c:pt idx="1114">
                  <c:v>11.148958083358593</c:v>
                </c:pt>
                <c:pt idx="1115">
                  <c:v>11.158957083360292</c:v>
                </c:pt>
                <c:pt idx="1116">
                  <c:v>11.168955083354376</c:v>
                </c:pt>
                <c:pt idx="1117">
                  <c:v>11.17895308334846</c:v>
                </c:pt>
                <c:pt idx="1118">
                  <c:v>11.188952083350159</c:v>
                </c:pt>
                <c:pt idx="1119">
                  <c:v>11.198950083344243</c:v>
                </c:pt>
                <c:pt idx="1120">
                  <c:v>11.208948083338328</c:v>
                </c:pt>
                <c:pt idx="1121">
                  <c:v>11.218947083340026</c:v>
                </c:pt>
                <c:pt idx="1122">
                  <c:v>11.228945083334111</c:v>
                </c:pt>
                <c:pt idx="1123">
                  <c:v>11.238944083335809</c:v>
                </c:pt>
                <c:pt idx="1124">
                  <c:v>11.248942083358997</c:v>
                </c:pt>
                <c:pt idx="1125">
                  <c:v>11.258940083353082</c:v>
                </c:pt>
                <c:pt idx="1126">
                  <c:v>11.26893908335478</c:v>
                </c:pt>
                <c:pt idx="1127">
                  <c:v>11.278937083348865</c:v>
                </c:pt>
                <c:pt idx="1128">
                  <c:v>11.288935083342949</c:v>
                </c:pt>
                <c:pt idx="1129">
                  <c:v>11.298934083344648</c:v>
                </c:pt>
                <c:pt idx="1130">
                  <c:v>11.308932083338732</c:v>
                </c:pt>
                <c:pt idx="1131">
                  <c:v>11.318931083340431</c:v>
                </c:pt>
                <c:pt idx="1132">
                  <c:v>11.328929083334515</c:v>
                </c:pt>
                <c:pt idx="1133">
                  <c:v>11.338927083357703</c:v>
                </c:pt>
                <c:pt idx="1134">
                  <c:v>11.348926083359402</c:v>
                </c:pt>
                <c:pt idx="1135">
                  <c:v>11.358924083353486</c:v>
                </c:pt>
                <c:pt idx="1136">
                  <c:v>11.368923083355185</c:v>
                </c:pt>
                <c:pt idx="1137">
                  <c:v>11.378921083349269</c:v>
                </c:pt>
                <c:pt idx="1138">
                  <c:v>11.388919083343353</c:v>
                </c:pt>
                <c:pt idx="1139">
                  <c:v>11.398918083345052</c:v>
                </c:pt>
                <c:pt idx="1140">
                  <c:v>11.408916083339136</c:v>
                </c:pt>
                <c:pt idx="1141">
                  <c:v>11.41891408333322</c:v>
                </c:pt>
                <c:pt idx="1142">
                  <c:v>11.428913083334919</c:v>
                </c:pt>
                <c:pt idx="1143">
                  <c:v>11.438911083358107</c:v>
                </c:pt>
                <c:pt idx="1144">
                  <c:v>11.448910083359806</c:v>
                </c:pt>
                <c:pt idx="1145">
                  <c:v>11.45890808335389</c:v>
                </c:pt>
                <c:pt idx="1146">
                  <c:v>11.468906083347974</c:v>
                </c:pt>
                <c:pt idx="1147">
                  <c:v>11.478905083349673</c:v>
                </c:pt>
                <c:pt idx="1148">
                  <c:v>11.488903083343757</c:v>
                </c:pt>
                <c:pt idx="1149">
                  <c:v>11.498901083337842</c:v>
                </c:pt>
                <c:pt idx="1150">
                  <c:v>11.50890008333954</c:v>
                </c:pt>
                <c:pt idx="1151">
                  <c:v>11.518898083333625</c:v>
                </c:pt>
                <c:pt idx="1152">
                  <c:v>11.528897083335323</c:v>
                </c:pt>
                <c:pt idx="1153">
                  <c:v>11.538895083358511</c:v>
                </c:pt>
                <c:pt idx="1154">
                  <c:v>11.548893083352596</c:v>
                </c:pt>
                <c:pt idx="1155">
                  <c:v>11.558892083354294</c:v>
                </c:pt>
                <c:pt idx="1156">
                  <c:v>11.568890083348379</c:v>
                </c:pt>
                <c:pt idx="1157">
                  <c:v>11.578888083342463</c:v>
                </c:pt>
                <c:pt idx="1158">
                  <c:v>11.588887083344162</c:v>
                </c:pt>
                <c:pt idx="1159">
                  <c:v>11.598885083338246</c:v>
                </c:pt>
                <c:pt idx="1160">
                  <c:v>11.608884083339944</c:v>
                </c:pt>
                <c:pt idx="1161">
                  <c:v>11.618882083334029</c:v>
                </c:pt>
                <c:pt idx="1162">
                  <c:v>11.628880083357217</c:v>
                </c:pt>
                <c:pt idx="1163">
                  <c:v>11.638879083358916</c:v>
                </c:pt>
                <c:pt idx="1164">
                  <c:v>11.648877083353</c:v>
                </c:pt>
                <c:pt idx="1165">
                  <c:v>11.658875083347084</c:v>
                </c:pt>
                <c:pt idx="1166">
                  <c:v>11.668874083348783</c:v>
                </c:pt>
                <c:pt idx="1167">
                  <c:v>11.678872083342867</c:v>
                </c:pt>
                <c:pt idx="1168">
                  <c:v>11.688871083344566</c:v>
                </c:pt>
                <c:pt idx="1169">
                  <c:v>11.69886908333865</c:v>
                </c:pt>
                <c:pt idx="1170">
                  <c:v>11.708867083361838</c:v>
                </c:pt>
                <c:pt idx="1171">
                  <c:v>11.718866083334433</c:v>
                </c:pt>
                <c:pt idx="1172">
                  <c:v>11.728864083357621</c:v>
                </c:pt>
                <c:pt idx="1173">
                  <c:v>11.738862083351705</c:v>
                </c:pt>
                <c:pt idx="1174">
                  <c:v>11.748861083353404</c:v>
                </c:pt>
                <c:pt idx="1175">
                  <c:v>11.758859083347488</c:v>
                </c:pt>
                <c:pt idx="1176">
                  <c:v>11.768858083349187</c:v>
                </c:pt>
                <c:pt idx="1177">
                  <c:v>11.778856083343271</c:v>
                </c:pt>
                <c:pt idx="1178">
                  <c:v>11.788854083337355</c:v>
                </c:pt>
                <c:pt idx="1179">
                  <c:v>11.798853083339054</c:v>
                </c:pt>
                <c:pt idx="1180">
                  <c:v>11.808851083362242</c:v>
                </c:pt>
                <c:pt idx="1181">
                  <c:v>11.818850458337693</c:v>
                </c:pt>
                <c:pt idx="1182">
                  <c:v>11.828848458360881</c:v>
                </c:pt>
                <c:pt idx="1183">
                  <c:v>11.838846458354965</c:v>
                </c:pt>
                <c:pt idx="1184">
                  <c:v>11.848845458356664</c:v>
                </c:pt>
                <c:pt idx="1185">
                  <c:v>11.858843458350748</c:v>
                </c:pt>
                <c:pt idx="1186">
                  <c:v>11.868841458344832</c:v>
                </c:pt>
                <c:pt idx="1187">
                  <c:v>11.878840458346531</c:v>
                </c:pt>
                <c:pt idx="1188">
                  <c:v>11.888838458340615</c:v>
                </c:pt>
                <c:pt idx="1189">
                  <c:v>11.898837458342314</c:v>
                </c:pt>
                <c:pt idx="1190">
                  <c:v>11.908835458336398</c:v>
                </c:pt>
                <c:pt idx="1191">
                  <c:v>11.918833458359586</c:v>
                </c:pt>
                <c:pt idx="1192">
                  <c:v>11.928832458361285</c:v>
                </c:pt>
                <c:pt idx="1193">
                  <c:v>11.938830458355369</c:v>
                </c:pt>
                <c:pt idx="1194">
                  <c:v>11.948828458349453</c:v>
                </c:pt>
                <c:pt idx="1195">
                  <c:v>11.958827458351152</c:v>
                </c:pt>
                <c:pt idx="1196">
                  <c:v>11.968825458345236</c:v>
                </c:pt>
                <c:pt idx="1197">
                  <c:v>11.978824458346935</c:v>
                </c:pt>
                <c:pt idx="1198">
                  <c:v>11.988822458341019</c:v>
                </c:pt>
                <c:pt idx="1199">
                  <c:v>11.998820458335103</c:v>
                </c:pt>
                <c:pt idx="1200">
                  <c:v>12.008819458336802</c:v>
                </c:pt>
                <c:pt idx="1201">
                  <c:v>12.01881745835999</c:v>
                </c:pt>
                <c:pt idx="1202">
                  <c:v>12.028816458361689</c:v>
                </c:pt>
                <c:pt idx="1203">
                  <c:v>12.038814458355773</c:v>
                </c:pt>
                <c:pt idx="1204">
                  <c:v>12.048812458349857</c:v>
                </c:pt>
                <c:pt idx="1205">
                  <c:v>12.058811458351556</c:v>
                </c:pt>
                <c:pt idx="1206">
                  <c:v>12.06880945834564</c:v>
                </c:pt>
                <c:pt idx="1207">
                  <c:v>12.078807458339725</c:v>
                </c:pt>
                <c:pt idx="1208">
                  <c:v>12.088806458341423</c:v>
                </c:pt>
                <c:pt idx="1209">
                  <c:v>12.098804458335508</c:v>
                </c:pt>
                <c:pt idx="1210">
                  <c:v>12.108803458337206</c:v>
                </c:pt>
                <c:pt idx="1211">
                  <c:v>12.118801458360394</c:v>
                </c:pt>
                <c:pt idx="1212">
                  <c:v>12.128799458354479</c:v>
                </c:pt>
                <c:pt idx="1213">
                  <c:v>12.138798458356177</c:v>
                </c:pt>
                <c:pt idx="1214">
                  <c:v>12.148796458350262</c:v>
                </c:pt>
                <c:pt idx="1215">
                  <c:v>12.158794458344346</c:v>
                </c:pt>
                <c:pt idx="1216">
                  <c:v>12.168793458346045</c:v>
                </c:pt>
                <c:pt idx="1217">
                  <c:v>12.178791458340129</c:v>
                </c:pt>
                <c:pt idx="1218">
                  <c:v>12.188790458341828</c:v>
                </c:pt>
                <c:pt idx="1219">
                  <c:v>12.198788458335912</c:v>
                </c:pt>
                <c:pt idx="1220">
                  <c:v>12.2087864583591</c:v>
                </c:pt>
                <c:pt idx="1221">
                  <c:v>12.218785458360799</c:v>
                </c:pt>
                <c:pt idx="1222">
                  <c:v>12.228783458354883</c:v>
                </c:pt>
                <c:pt idx="1223">
                  <c:v>12.238781458348967</c:v>
                </c:pt>
                <c:pt idx="1224">
                  <c:v>12.248780458350666</c:v>
                </c:pt>
                <c:pt idx="1225">
                  <c:v>12.25877845834475</c:v>
                </c:pt>
                <c:pt idx="1226">
                  <c:v>12.268777458346449</c:v>
                </c:pt>
                <c:pt idx="1227">
                  <c:v>12.278775458340533</c:v>
                </c:pt>
                <c:pt idx="1228">
                  <c:v>12.288773458334617</c:v>
                </c:pt>
                <c:pt idx="1229">
                  <c:v>12.298772458336316</c:v>
                </c:pt>
                <c:pt idx="1230">
                  <c:v>12.308770458359504</c:v>
                </c:pt>
                <c:pt idx="1231">
                  <c:v>12.318769458361203</c:v>
                </c:pt>
                <c:pt idx="1232">
                  <c:v>12.328767458355287</c:v>
                </c:pt>
                <c:pt idx="1233">
                  <c:v>12.338765458349371</c:v>
                </c:pt>
                <c:pt idx="1234">
                  <c:v>12.34876445835107</c:v>
                </c:pt>
                <c:pt idx="1235">
                  <c:v>12.358762458345154</c:v>
                </c:pt>
                <c:pt idx="1236">
                  <c:v>12.368760458339239</c:v>
                </c:pt>
                <c:pt idx="1237">
                  <c:v>12.378759458340937</c:v>
                </c:pt>
                <c:pt idx="1238">
                  <c:v>12.388757458335022</c:v>
                </c:pt>
                <c:pt idx="1239">
                  <c:v>12.39875645833672</c:v>
                </c:pt>
                <c:pt idx="1240">
                  <c:v>12.408754458359908</c:v>
                </c:pt>
                <c:pt idx="1241">
                  <c:v>12.418752458353993</c:v>
                </c:pt>
                <c:pt idx="1242">
                  <c:v>12.428751458355691</c:v>
                </c:pt>
                <c:pt idx="1243">
                  <c:v>12.438749458349776</c:v>
                </c:pt>
                <c:pt idx="1244">
                  <c:v>12.448748458351474</c:v>
                </c:pt>
                <c:pt idx="1245">
                  <c:v>12.458746458345558</c:v>
                </c:pt>
                <c:pt idx="1246">
                  <c:v>12.468744458339643</c:v>
                </c:pt>
                <c:pt idx="1247">
                  <c:v>12.478743458341341</c:v>
                </c:pt>
                <c:pt idx="1248">
                  <c:v>12.488741458335426</c:v>
                </c:pt>
                <c:pt idx="1249">
                  <c:v>12.498739458358614</c:v>
                </c:pt>
                <c:pt idx="1250">
                  <c:v>12.508738458360313</c:v>
                </c:pt>
                <c:pt idx="1251">
                  <c:v>12.518736458354397</c:v>
                </c:pt>
                <c:pt idx="1252">
                  <c:v>12.528735458356095</c:v>
                </c:pt>
                <c:pt idx="1253">
                  <c:v>12.53873345835018</c:v>
                </c:pt>
                <c:pt idx="1254">
                  <c:v>12.548731458344264</c:v>
                </c:pt>
                <c:pt idx="1255">
                  <c:v>12.558730458345963</c:v>
                </c:pt>
                <c:pt idx="1256">
                  <c:v>12.568728458340047</c:v>
                </c:pt>
                <c:pt idx="1257">
                  <c:v>12.578726458334131</c:v>
                </c:pt>
                <c:pt idx="1258">
                  <c:v>12.58872545833583</c:v>
                </c:pt>
                <c:pt idx="1259">
                  <c:v>12.598723458359018</c:v>
                </c:pt>
                <c:pt idx="1260">
                  <c:v>12.608722458360717</c:v>
                </c:pt>
                <c:pt idx="1261">
                  <c:v>12.618720458354801</c:v>
                </c:pt>
                <c:pt idx="1262">
                  <c:v>12.628718458348885</c:v>
                </c:pt>
                <c:pt idx="1263">
                  <c:v>12.638717458350584</c:v>
                </c:pt>
                <c:pt idx="1264">
                  <c:v>12.648715458344668</c:v>
                </c:pt>
                <c:pt idx="1265">
                  <c:v>12.658714458346367</c:v>
                </c:pt>
                <c:pt idx="1266">
                  <c:v>12.668712458340451</c:v>
                </c:pt>
                <c:pt idx="1267">
                  <c:v>12.678710458334535</c:v>
                </c:pt>
                <c:pt idx="1268">
                  <c:v>12.688709458336234</c:v>
                </c:pt>
                <c:pt idx="1269">
                  <c:v>12.698707458359422</c:v>
                </c:pt>
                <c:pt idx="1270">
                  <c:v>12.708705458353506</c:v>
                </c:pt>
                <c:pt idx="1271">
                  <c:v>12.718704458355205</c:v>
                </c:pt>
                <c:pt idx="1272">
                  <c:v>12.728702458349289</c:v>
                </c:pt>
                <c:pt idx="1273">
                  <c:v>12.738701458350988</c:v>
                </c:pt>
                <c:pt idx="1274">
                  <c:v>12.748699458345072</c:v>
                </c:pt>
                <c:pt idx="1275">
                  <c:v>12.758697458339157</c:v>
                </c:pt>
                <c:pt idx="1276">
                  <c:v>12.768696458340855</c:v>
                </c:pt>
                <c:pt idx="1277">
                  <c:v>12.77869445833494</c:v>
                </c:pt>
                <c:pt idx="1278">
                  <c:v>12.788693458336638</c:v>
                </c:pt>
                <c:pt idx="1279">
                  <c:v>12.798691458359826</c:v>
                </c:pt>
                <c:pt idx="1280">
                  <c:v>12.808689458353911</c:v>
                </c:pt>
                <c:pt idx="1281">
                  <c:v>12.818688333354658</c:v>
                </c:pt>
                <c:pt idx="1282">
                  <c:v>12.828686333348742</c:v>
                </c:pt>
                <c:pt idx="1283">
                  <c:v>12.838684333342826</c:v>
                </c:pt>
                <c:pt idx="1284">
                  <c:v>12.848683333344525</c:v>
                </c:pt>
                <c:pt idx="1285">
                  <c:v>12.858681333338609</c:v>
                </c:pt>
                <c:pt idx="1286">
                  <c:v>12.868680333340308</c:v>
                </c:pt>
                <c:pt idx="1287">
                  <c:v>12.878678333334392</c:v>
                </c:pt>
                <c:pt idx="1288">
                  <c:v>12.88867633335758</c:v>
                </c:pt>
                <c:pt idx="1289">
                  <c:v>12.898675333359279</c:v>
                </c:pt>
                <c:pt idx="1290">
                  <c:v>12.908673333353363</c:v>
                </c:pt>
                <c:pt idx="1291">
                  <c:v>12.918672333355062</c:v>
                </c:pt>
                <c:pt idx="1292">
                  <c:v>12.928670333349146</c:v>
                </c:pt>
                <c:pt idx="1293">
                  <c:v>12.93866833334323</c:v>
                </c:pt>
                <c:pt idx="1294">
                  <c:v>12.948667333344929</c:v>
                </c:pt>
                <c:pt idx="1295">
                  <c:v>12.958665333339013</c:v>
                </c:pt>
                <c:pt idx="1296">
                  <c:v>12.968663333362201</c:v>
                </c:pt>
                <c:pt idx="1297">
                  <c:v>12.978662333334796</c:v>
                </c:pt>
                <c:pt idx="1298">
                  <c:v>12.988660333357984</c:v>
                </c:pt>
                <c:pt idx="1299">
                  <c:v>12.998659333359683</c:v>
                </c:pt>
                <c:pt idx="1300">
                  <c:v>13.008657333353767</c:v>
                </c:pt>
                <c:pt idx="1301">
                  <c:v>13.018655333347851</c:v>
                </c:pt>
                <c:pt idx="1302">
                  <c:v>13.02865433334955</c:v>
                </c:pt>
                <c:pt idx="1303">
                  <c:v>13.038652333343634</c:v>
                </c:pt>
                <c:pt idx="1304">
                  <c:v>13.048651333345333</c:v>
                </c:pt>
                <c:pt idx="1305">
                  <c:v>13.058649333339417</c:v>
                </c:pt>
                <c:pt idx="1306">
                  <c:v>13.068647333333502</c:v>
                </c:pt>
                <c:pt idx="1307">
                  <c:v>13.0786463333352</c:v>
                </c:pt>
                <c:pt idx="1308">
                  <c:v>13.088644333358388</c:v>
                </c:pt>
                <c:pt idx="1309">
                  <c:v>13.098642333352473</c:v>
                </c:pt>
                <c:pt idx="1310">
                  <c:v>13.108641333354171</c:v>
                </c:pt>
                <c:pt idx="1311">
                  <c:v>13.118639333348256</c:v>
                </c:pt>
                <c:pt idx="1312">
                  <c:v>13.128638333349954</c:v>
                </c:pt>
                <c:pt idx="1313">
                  <c:v>13.138636333344039</c:v>
                </c:pt>
                <c:pt idx="1314">
                  <c:v>13.148634333338123</c:v>
                </c:pt>
                <c:pt idx="1315">
                  <c:v>13.158633333339822</c:v>
                </c:pt>
                <c:pt idx="1316">
                  <c:v>13.168631333333906</c:v>
                </c:pt>
                <c:pt idx="1317">
                  <c:v>13.178630333335605</c:v>
                </c:pt>
                <c:pt idx="1318">
                  <c:v>13.188628333358793</c:v>
                </c:pt>
                <c:pt idx="1319">
                  <c:v>13.198626333352877</c:v>
                </c:pt>
                <c:pt idx="1320">
                  <c:v>13.208625333354576</c:v>
                </c:pt>
                <c:pt idx="1321">
                  <c:v>13.21862333334866</c:v>
                </c:pt>
                <c:pt idx="1322">
                  <c:v>13.228622333350359</c:v>
                </c:pt>
                <c:pt idx="1323">
                  <c:v>13.238620333344443</c:v>
                </c:pt>
                <c:pt idx="1324">
                  <c:v>13.248618333338527</c:v>
                </c:pt>
                <c:pt idx="1325">
                  <c:v>13.258617333340226</c:v>
                </c:pt>
                <c:pt idx="1326">
                  <c:v>13.26861533333431</c:v>
                </c:pt>
                <c:pt idx="1327">
                  <c:v>13.278613333357498</c:v>
                </c:pt>
                <c:pt idx="1328">
                  <c:v>13.288612333359197</c:v>
                </c:pt>
                <c:pt idx="1329">
                  <c:v>13.298610333353281</c:v>
                </c:pt>
                <c:pt idx="1330">
                  <c:v>13.30860933335498</c:v>
                </c:pt>
                <c:pt idx="1331">
                  <c:v>13.318607333349064</c:v>
                </c:pt>
                <c:pt idx="1332">
                  <c:v>13.328605333343148</c:v>
                </c:pt>
                <c:pt idx="1333">
                  <c:v>13.338604333344847</c:v>
                </c:pt>
                <c:pt idx="1334">
                  <c:v>13.348602333338931</c:v>
                </c:pt>
                <c:pt idx="1335">
                  <c:v>13.35860133334063</c:v>
                </c:pt>
                <c:pt idx="1336">
                  <c:v>13.368599333334714</c:v>
                </c:pt>
                <c:pt idx="1337">
                  <c:v>13.378597333357902</c:v>
                </c:pt>
                <c:pt idx="1338">
                  <c:v>13.388596333359601</c:v>
                </c:pt>
                <c:pt idx="1339">
                  <c:v>13.398594333353685</c:v>
                </c:pt>
                <c:pt idx="1340">
                  <c:v>13.408592333347769</c:v>
                </c:pt>
                <c:pt idx="1341">
                  <c:v>13.418591333349468</c:v>
                </c:pt>
                <c:pt idx="1342">
                  <c:v>13.428589333343552</c:v>
                </c:pt>
                <c:pt idx="1343">
                  <c:v>13.438588333345251</c:v>
                </c:pt>
                <c:pt idx="1344">
                  <c:v>13.448586333339335</c:v>
                </c:pt>
                <c:pt idx="1345">
                  <c:v>13.45858433333342</c:v>
                </c:pt>
                <c:pt idx="1346">
                  <c:v>13.468583333335118</c:v>
                </c:pt>
                <c:pt idx="1347">
                  <c:v>13.478581333358306</c:v>
                </c:pt>
                <c:pt idx="1348">
                  <c:v>13.488580333360005</c:v>
                </c:pt>
                <c:pt idx="1349">
                  <c:v>13.498578333354089</c:v>
                </c:pt>
                <c:pt idx="1350">
                  <c:v>13.508576333348174</c:v>
                </c:pt>
                <c:pt idx="1351">
                  <c:v>13.518575333349872</c:v>
                </c:pt>
                <c:pt idx="1352">
                  <c:v>13.528573333343957</c:v>
                </c:pt>
                <c:pt idx="1353">
                  <c:v>13.538571333338041</c:v>
                </c:pt>
                <c:pt idx="1354">
                  <c:v>13.54857033333974</c:v>
                </c:pt>
                <c:pt idx="1355">
                  <c:v>13.558568333333824</c:v>
                </c:pt>
                <c:pt idx="1356">
                  <c:v>13.568567333335523</c:v>
                </c:pt>
                <c:pt idx="1357">
                  <c:v>13.578565333358711</c:v>
                </c:pt>
                <c:pt idx="1358">
                  <c:v>13.588563333352795</c:v>
                </c:pt>
                <c:pt idx="1359">
                  <c:v>13.598562333354494</c:v>
                </c:pt>
                <c:pt idx="1360">
                  <c:v>13.608560333348578</c:v>
                </c:pt>
                <c:pt idx="1361">
                  <c:v>13.618559333350277</c:v>
                </c:pt>
                <c:pt idx="1362">
                  <c:v>13.628557333344361</c:v>
                </c:pt>
                <c:pt idx="1363">
                  <c:v>13.638555333338445</c:v>
                </c:pt>
                <c:pt idx="1364">
                  <c:v>13.648554333340144</c:v>
                </c:pt>
                <c:pt idx="1365">
                  <c:v>13.658552333334228</c:v>
                </c:pt>
                <c:pt idx="1366">
                  <c:v>13.668551333335927</c:v>
                </c:pt>
                <c:pt idx="1367">
                  <c:v>13.678549333359115</c:v>
                </c:pt>
                <c:pt idx="1368">
                  <c:v>13.688547333353199</c:v>
                </c:pt>
                <c:pt idx="1369">
                  <c:v>13.698546333354898</c:v>
                </c:pt>
                <c:pt idx="1370">
                  <c:v>13.708544333348982</c:v>
                </c:pt>
                <c:pt idx="1371">
                  <c:v>13.718542333343066</c:v>
                </c:pt>
                <c:pt idx="1372">
                  <c:v>13.728541333344765</c:v>
                </c:pt>
                <c:pt idx="1373">
                  <c:v>13.738539333338849</c:v>
                </c:pt>
                <c:pt idx="1374">
                  <c:v>13.748538333340548</c:v>
                </c:pt>
                <c:pt idx="1375">
                  <c:v>13.758536333334632</c:v>
                </c:pt>
                <c:pt idx="1376">
                  <c:v>13.76853433335782</c:v>
                </c:pt>
                <c:pt idx="1377">
                  <c:v>13.778533333359519</c:v>
                </c:pt>
                <c:pt idx="1378">
                  <c:v>13.788531333353603</c:v>
                </c:pt>
                <c:pt idx="1379">
                  <c:v>13.798530333355302</c:v>
                </c:pt>
                <c:pt idx="1380">
                  <c:v>13.808528333349386</c:v>
                </c:pt>
                <c:pt idx="1381">
                  <c:v>13.818525750015397</c:v>
                </c:pt>
                <c:pt idx="1382">
                  <c:v>13.828524750017095</c:v>
                </c:pt>
                <c:pt idx="1383">
                  <c:v>13.83852275001118</c:v>
                </c:pt>
                <c:pt idx="1384">
                  <c:v>13.848521750012878</c:v>
                </c:pt>
                <c:pt idx="1385">
                  <c:v>13.858519750006963</c:v>
                </c:pt>
                <c:pt idx="1386">
                  <c:v>13.868517750001047</c:v>
                </c:pt>
                <c:pt idx="1387">
                  <c:v>13.878516750002746</c:v>
                </c:pt>
                <c:pt idx="1388">
                  <c:v>13.888514750025934</c:v>
                </c:pt>
                <c:pt idx="1389">
                  <c:v>13.898513750027632</c:v>
                </c:pt>
                <c:pt idx="1390">
                  <c:v>13.908511750021717</c:v>
                </c:pt>
                <c:pt idx="1391">
                  <c:v>13.918509750015801</c:v>
                </c:pt>
                <c:pt idx="1392">
                  <c:v>13.9285087500175</c:v>
                </c:pt>
                <c:pt idx="1393">
                  <c:v>13.938506750011584</c:v>
                </c:pt>
                <c:pt idx="1394">
                  <c:v>13.948504750005668</c:v>
                </c:pt>
                <c:pt idx="1395">
                  <c:v>13.958503750007367</c:v>
                </c:pt>
                <c:pt idx="1396">
                  <c:v>13.968501750001451</c:v>
                </c:pt>
                <c:pt idx="1397">
                  <c:v>13.97850075000315</c:v>
                </c:pt>
                <c:pt idx="1398">
                  <c:v>13.988498750026338</c:v>
                </c:pt>
                <c:pt idx="1399">
                  <c:v>13.998496750020422</c:v>
                </c:pt>
                <c:pt idx="1400">
                  <c:v>14.008495750022121</c:v>
                </c:pt>
                <c:pt idx="1401">
                  <c:v>14.018493750016205</c:v>
                </c:pt>
                <c:pt idx="1402">
                  <c:v>14.028492750017904</c:v>
                </c:pt>
                <c:pt idx="1403">
                  <c:v>14.038490750011988</c:v>
                </c:pt>
                <c:pt idx="1404">
                  <c:v>14.048488750006072</c:v>
                </c:pt>
                <c:pt idx="1405">
                  <c:v>14.058487750007771</c:v>
                </c:pt>
                <c:pt idx="1406">
                  <c:v>14.068485750001855</c:v>
                </c:pt>
                <c:pt idx="1407">
                  <c:v>14.078484750003554</c:v>
                </c:pt>
                <c:pt idx="1408">
                  <c:v>14.088482750026742</c:v>
                </c:pt>
                <c:pt idx="1409">
                  <c:v>14.098480750020826</c:v>
                </c:pt>
                <c:pt idx="1410">
                  <c:v>14.108479750022525</c:v>
                </c:pt>
                <c:pt idx="1411">
                  <c:v>14.118477750016609</c:v>
                </c:pt>
                <c:pt idx="1412">
                  <c:v>14.128476750018308</c:v>
                </c:pt>
                <c:pt idx="1413">
                  <c:v>14.138474750012392</c:v>
                </c:pt>
                <c:pt idx="1414">
                  <c:v>14.148472750006476</c:v>
                </c:pt>
                <c:pt idx="1415">
                  <c:v>14.158471750008175</c:v>
                </c:pt>
                <c:pt idx="1416">
                  <c:v>14.168469750002259</c:v>
                </c:pt>
                <c:pt idx="1417">
                  <c:v>14.178467750025447</c:v>
                </c:pt>
                <c:pt idx="1418">
                  <c:v>14.188466750027146</c:v>
                </c:pt>
                <c:pt idx="1419">
                  <c:v>14.19846475002123</c:v>
                </c:pt>
                <c:pt idx="1420">
                  <c:v>14.208463750022929</c:v>
                </c:pt>
                <c:pt idx="1421">
                  <c:v>14.218461750017013</c:v>
                </c:pt>
                <c:pt idx="1422">
                  <c:v>14.228459750011098</c:v>
                </c:pt>
                <c:pt idx="1423">
                  <c:v>14.238458750012796</c:v>
                </c:pt>
                <c:pt idx="1424">
                  <c:v>14.248456750006881</c:v>
                </c:pt>
                <c:pt idx="1425">
                  <c:v>14.258455750008579</c:v>
                </c:pt>
                <c:pt idx="1426">
                  <c:v>14.268453750002664</c:v>
                </c:pt>
                <c:pt idx="1427">
                  <c:v>14.278451750025852</c:v>
                </c:pt>
                <c:pt idx="1428">
                  <c:v>14.28845075002755</c:v>
                </c:pt>
                <c:pt idx="1429">
                  <c:v>14.298448750021635</c:v>
                </c:pt>
                <c:pt idx="1430">
                  <c:v>14.308447750023333</c:v>
                </c:pt>
                <c:pt idx="1431">
                  <c:v>14.318445750017418</c:v>
                </c:pt>
                <c:pt idx="1432">
                  <c:v>14.328443750011502</c:v>
                </c:pt>
                <c:pt idx="1433">
                  <c:v>14.338442750013201</c:v>
                </c:pt>
                <c:pt idx="1434">
                  <c:v>14.348440750007285</c:v>
                </c:pt>
                <c:pt idx="1435">
                  <c:v>14.358439750008984</c:v>
                </c:pt>
                <c:pt idx="1436">
                  <c:v>14.368437750003068</c:v>
                </c:pt>
                <c:pt idx="1437">
                  <c:v>14.378435750026256</c:v>
                </c:pt>
                <c:pt idx="1438">
                  <c:v>14.388434750027955</c:v>
                </c:pt>
                <c:pt idx="1439">
                  <c:v>14.398432750022039</c:v>
                </c:pt>
                <c:pt idx="1440">
                  <c:v>14.408430750016123</c:v>
                </c:pt>
                <c:pt idx="1441">
                  <c:v>14.418429750017822</c:v>
                </c:pt>
                <c:pt idx="1442">
                  <c:v>14.428427750011906</c:v>
                </c:pt>
                <c:pt idx="1443">
                  <c:v>14.438426750013605</c:v>
                </c:pt>
                <c:pt idx="1444">
                  <c:v>14.448424750007689</c:v>
                </c:pt>
                <c:pt idx="1445">
                  <c:v>14.458422750001773</c:v>
                </c:pt>
                <c:pt idx="1446">
                  <c:v>14.468421750003472</c:v>
                </c:pt>
                <c:pt idx="1447">
                  <c:v>14.47841975002666</c:v>
                </c:pt>
                <c:pt idx="1448">
                  <c:v>14.488418750028359</c:v>
                </c:pt>
                <c:pt idx="1449">
                  <c:v>14.498416750022443</c:v>
                </c:pt>
                <c:pt idx="1450">
                  <c:v>14.508414750016527</c:v>
                </c:pt>
                <c:pt idx="1451">
                  <c:v>14.518413750018226</c:v>
                </c:pt>
                <c:pt idx="1452">
                  <c:v>14.52841175001231</c:v>
                </c:pt>
                <c:pt idx="1453">
                  <c:v>14.538410750014009</c:v>
                </c:pt>
                <c:pt idx="1454">
                  <c:v>14.548408750008093</c:v>
                </c:pt>
                <c:pt idx="1455">
                  <c:v>14.558406750002177</c:v>
                </c:pt>
                <c:pt idx="1456">
                  <c:v>14.568405750003876</c:v>
                </c:pt>
                <c:pt idx="1457">
                  <c:v>14.578403750027064</c:v>
                </c:pt>
                <c:pt idx="1458">
                  <c:v>14.588402750028763</c:v>
                </c:pt>
                <c:pt idx="1459">
                  <c:v>14.598400750022847</c:v>
                </c:pt>
                <c:pt idx="1460">
                  <c:v>14.608398750016931</c:v>
                </c:pt>
                <c:pt idx="1461">
                  <c:v>14.61839775001863</c:v>
                </c:pt>
                <c:pt idx="1462">
                  <c:v>14.628395750012714</c:v>
                </c:pt>
                <c:pt idx="1463">
                  <c:v>14.638394750014413</c:v>
                </c:pt>
                <c:pt idx="1464">
                  <c:v>14.648392750008497</c:v>
                </c:pt>
                <c:pt idx="1465">
                  <c:v>14.658390750002582</c:v>
                </c:pt>
                <c:pt idx="1466">
                  <c:v>14.66838975000428</c:v>
                </c:pt>
                <c:pt idx="1467">
                  <c:v>14.678387750027468</c:v>
                </c:pt>
                <c:pt idx="1468">
                  <c:v>14.688386750000063</c:v>
                </c:pt>
                <c:pt idx="1469">
                  <c:v>14.698384750023251</c:v>
                </c:pt>
                <c:pt idx="1470">
                  <c:v>14.708382750017336</c:v>
                </c:pt>
                <c:pt idx="1471">
                  <c:v>14.718381750019034</c:v>
                </c:pt>
                <c:pt idx="1472">
                  <c:v>14.728379750013119</c:v>
                </c:pt>
                <c:pt idx="1473">
                  <c:v>14.738377750007203</c:v>
                </c:pt>
                <c:pt idx="1474">
                  <c:v>14.748376750008902</c:v>
                </c:pt>
                <c:pt idx="1475">
                  <c:v>14.758374750002986</c:v>
                </c:pt>
                <c:pt idx="1476">
                  <c:v>14.768373750004685</c:v>
                </c:pt>
                <c:pt idx="1477">
                  <c:v>14.778371750027873</c:v>
                </c:pt>
                <c:pt idx="1478">
                  <c:v>14.788369750021957</c:v>
                </c:pt>
                <c:pt idx="1479">
                  <c:v>14.798368750023656</c:v>
                </c:pt>
                <c:pt idx="1480">
                  <c:v>14.80836675001774</c:v>
                </c:pt>
                <c:pt idx="1481">
                  <c:v>14.818366708350368</c:v>
                </c:pt>
                <c:pt idx="1482">
                  <c:v>14.828364708344452</c:v>
                </c:pt>
                <c:pt idx="1483">
                  <c:v>14.838362708338536</c:v>
                </c:pt>
                <c:pt idx="1484">
                  <c:v>14.848361708340235</c:v>
                </c:pt>
                <c:pt idx="1485">
                  <c:v>14.858359708334319</c:v>
                </c:pt>
                <c:pt idx="1486">
                  <c:v>14.868358708336018</c:v>
                </c:pt>
                <c:pt idx="1487">
                  <c:v>14.878356708359206</c:v>
                </c:pt>
                <c:pt idx="1488">
                  <c:v>14.88835470835329</c:v>
                </c:pt>
                <c:pt idx="1489">
                  <c:v>14.898353708354989</c:v>
                </c:pt>
                <c:pt idx="1490">
                  <c:v>14.908351708349073</c:v>
                </c:pt>
                <c:pt idx="1491">
                  <c:v>14.918350708350772</c:v>
                </c:pt>
                <c:pt idx="1492">
                  <c:v>14.928348708344856</c:v>
                </c:pt>
                <c:pt idx="1493">
                  <c:v>14.938346708338941</c:v>
                </c:pt>
                <c:pt idx="1494">
                  <c:v>14.948345708340639</c:v>
                </c:pt>
                <c:pt idx="1495">
                  <c:v>14.958343708334723</c:v>
                </c:pt>
                <c:pt idx="1496">
                  <c:v>14.968342708336422</c:v>
                </c:pt>
                <c:pt idx="1497">
                  <c:v>14.97834070835961</c:v>
                </c:pt>
                <c:pt idx="1498">
                  <c:v>14.988338708353695</c:v>
                </c:pt>
                <c:pt idx="1499">
                  <c:v>14.998337708355393</c:v>
                </c:pt>
                <c:pt idx="1500">
                  <c:v>15.008335708349477</c:v>
                </c:pt>
                <c:pt idx="1501">
                  <c:v>15.018334708351176</c:v>
                </c:pt>
                <c:pt idx="1502">
                  <c:v>15.02833270834526</c:v>
                </c:pt>
                <c:pt idx="1503">
                  <c:v>15.038330708339345</c:v>
                </c:pt>
                <c:pt idx="1504">
                  <c:v>15.048329708341043</c:v>
                </c:pt>
                <c:pt idx="1505">
                  <c:v>15.058327708335128</c:v>
                </c:pt>
                <c:pt idx="1506">
                  <c:v>15.068326708336826</c:v>
                </c:pt>
                <c:pt idx="1507">
                  <c:v>15.078324708360014</c:v>
                </c:pt>
                <c:pt idx="1508">
                  <c:v>15.088322708354099</c:v>
                </c:pt>
                <c:pt idx="1509">
                  <c:v>15.098321708355797</c:v>
                </c:pt>
                <c:pt idx="1510">
                  <c:v>15.108319708349882</c:v>
                </c:pt>
                <c:pt idx="1511">
                  <c:v>15.11831870835158</c:v>
                </c:pt>
                <c:pt idx="1512">
                  <c:v>15.128316708345665</c:v>
                </c:pt>
                <c:pt idx="1513">
                  <c:v>15.138314708339749</c:v>
                </c:pt>
                <c:pt idx="1514">
                  <c:v>15.148313708341448</c:v>
                </c:pt>
                <c:pt idx="1515">
                  <c:v>15.158311708335532</c:v>
                </c:pt>
                <c:pt idx="1516">
                  <c:v>15.16830970835872</c:v>
                </c:pt>
                <c:pt idx="1517">
                  <c:v>15.178308708360419</c:v>
                </c:pt>
                <c:pt idx="1518">
                  <c:v>15.188306708354503</c:v>
                </c:pt>
                <c:pt idx="1519">
                  <c:v>15.198305708356202</c:v>
                </c:pt>
                <c:pt idx="1520">
                  <c:v>15.208303708350286</c:v>
                </c:pt>
                <c:pt idx="1521">
                  <c:v>15.21830170834437</c:v>
                </c:pt>
                <c:pt idx="1522">
                  <c:v>15.228300708346069</c:v>
                </c:pt>
                <c:pt idx="1523">
                  <c:v>15.238298708340153</c:v>
                </c:pt>
                <c:pt idx="1524">
                  <c:v>15.248297708341852</c:v>
                </c:pt>
                <c:pt idx="1525">
                  <c:v>15.258295708335936</c:v>
                </c:pt>
                <c:pt idx="1526">
                  <c:v>15.268293708359124</c:v>
                </c:pt>
                <c:pt idx="1527">
                  <c:v>15.278292708360823</c:v>
                </c:pt>
                <c:pt idx="1528">
                  <c:v>15.288290708354907</c:v>
                </c:pt>
                <c:pt idx="1529">
                  <c:v>15.298289708356606</c:v>
                </c:pt>
                <c:pt idx="1530">
                  <c:v>15.30828770835069</c:v>
                </c:pt>
                <c:pt idx="1531">
                  <c:v>15.318285708344774</c:v>
                </c:pt>
                <c:pt idx="1532">
                  <c:v>15.328284708346473</c:v>
                </c:pt>
                <c:pt idx="1533">
                  <c:v>15.338282708340557</c:v>
                </c:pt>
                <c:pt idx="1534">
                  <c:v>15.348281708342256</c:v>
                </c:pt>
                <c:pt idx="1535">
                  <c:v>15.35827970833634</c:v>
                </c:pt>
                <c:pt idx="1536">
                  <c:v>15.368277708359528</c:v>
                </c:pt>
                <c:pt idx="1537">
                  <c:v>15.378276708361227</c:v>
                </c:pt>
                <c:pt idx="1538">
                  <c:v>15.388274708355311</c:v>
                </c:pt>
                <c:pt idx="1539">
                  <c:v>15.39827370835701</c:v>
                </c:pt>
                <c:pt idx="1540">
                  <c:v>15.408271708351094</c:v>
                </c:pt>
                <c:pt idx="1541">
                  <c:v>15.418269708345179</c:v>
                </c:pt>
                <c:pt idx="1542">
                  <c:v>15.428268708346877</c:v>
                </c:pt>
                <c:pt idx="1543">
                  <c:v>15.438266708340961</c:v>
                </c:pt>
                <c:pt idx="1544">
                  <c:v>15.44826570834266</c:v>
                </c:pt>
                <c:pt idx="1545">
                  <c:v>15.458263708336744</c:v>
                </c:pt>
                <c:pt idx="1546">
                  <c:v>15.468261708359933</c:v>
                </c:pt>
                <c:pt idx="1547">
                  <c:v>15.478260708361631</c:v>
                </c:pt>
                <c:pt idx="1548">
                  <c:v>15.488258708355715</c:v>
                </c:pt>
                <c:pt idx="1549">
                  <c:v>15.498257708357414</c:v>
                </c:pt>
                <c:pt idx="1550">
                  <c:v>15.508255708351498</c:v>
                </c:pt>
                <c:pt idx="1551">
                  <c:v>15.518253708345583</c:v>
                </c:pt>
                <c:pt idx="1552">
                  <c:v>15.528252708347281</c:v>
                </c:pt>
                <c:pt idx="1553">
                  <c:v>15.538250708341366</c:v>
                </c:pt>
                <c:pt idx="1554">
                  <c:v>15.548249708343064</c:v>
                </c:pt>
                <c:pt idx="1555">
                  <c:v>15.558247708337149</c:v>
                </c:pt>
                <c:pt idx="1556">
                  <c:v>15.568245708360337</c:v>
                </c:pt>
                <c:pt idx="1557">
                  <c:v>15.578244708362035</c:v>
                </c:pt>
                <c:pt idx="1558">
                  <c:v>15.58824270835612</c:v>
                </c:pt>
                <c:pt idx="1559">
                  <c:v>15.598241708357818</c:v>
                </c:pt>
                <c:pt idx="1560">
                  <c:v>15.608239708351903</c:v>
                </c:pt>
                <c:pt idx="1561">
                  <c:v>15.618237708345987</c:v>
                </c:pt>
                <c:pt idx="1562">
                  <c:v>15.628236708347686</c:v>
                </c:pt>
                <c:pt idx="1563">
                  <c:v>15.63823470834177</c:v>
                </c:pt>
                <c:pt idx="1564">
                  <c:v>15.648233708343469</c:v>
                </c:pt>
                <c:pt idx="1565">
                  <c:v>15.658231708337553</c:v>
                </c:pt>
                <c:pt idx="1566">
                  <c:v>15.668229708360741</c:v>
                </c:pt>
                <c:pt idx="1567">
                  <c:v>15.678228708333336</c:v>
                </c:pt>
                <c:pt idx="1568">
                  <c:v>15.688226708356524</c:v>
                </c:pt>
                <c:pt idx="1569">
                  <c:v>15.698225708358223</c:v>
                </c:pt>
                <c:pt idx="1570">
                  <c:v>15.708223708352307</c:v>
                </c:pt>
                <c:pt idx="1571">
                  <c:v>15.718221708346391</c:v>
                </c:pt>
                <c:pt idx="1572">
                  <c:v>15.72822070834809</c:v>
                </c:pt>
                <c:pt idx="1573">
                  <c:v>15.738218708342174</c:v>
                </c:pt>
                <c:pt idx="1574">
                  <c:v>15.748217708343873</c:v>
                </c:pt>
                <c:pt idx="1575">
                  <c:v>15.758215708337957</c:v>
                </c:pt>
                <c:pt idx="1576">
                  <c:v>15.768213708361145</c:v>
                </c:pt>
                <c:pt idx="1577">
                  <c:v>15.77821270833374</c:v>
                </c:pt>
                <c:pt idx="1578">
                  <c:v>15.788210708356928</c:v>
                </c:pt>
                <c:pt idx="1579">
                  <c:v>15.798209708358627</c:v>
                </c:pt>
                <c:pt idx="1580">
                  <c:v>15.808207708352711</c:v>
                </c:pt>
                <c:pt idx="1581">
                  <c:v>15.818204708339181</c:v>
                </c:pt>
                <c:pt idx="1582">
                  <c:v>15.82820370834088</c:v>
                </c:pt>
                <c:pt idx="1583">
                  <c:v>15.838201708334964</c:v>
                </c:pt>
                <c:pt idx="1584">
                  <c:v>15.848200708336663</c:v>
                </c:pt>
                <c:pt idx="1585">
                  <c:v>15.858198708359851</c:v>
                </c:pt>
                <c:pt idx="1586">
                  <c:v>15.868196708353935</c:v>
                </c:pt>
                <c:pt idx="1587">
                  <c:v>15.878195708355634</c:v>
                </c:pt>
                <c:pt idx="1588">
                  <c:v>15.888193708349718</c:v>
                </c:pt>
                <c:pt idx="1589">
                  <c:v>15.898192708351417</c:v>
                </c:pt>
                <c:pt idx="1590">
                  <c:v>15.908190708345501</c:v>
                </c:pt>
                <c:pt idx="1591">
                  <c:v>15.918188708339585</c:v>
                </c:pt>
                <c:pt idx="1592">
                  <c:v>15.928187708341284</c:v>
                </c:pt>
                <c:pt idx="1593">
                  <c:v>15.938185708335368</c:v>
                </c:pt>
                <c:pt idx="1594">
                  <c:v>15.948184708337067</c:v>
                </c:pt>
                <c:pt idx="1595">
                  <c:v>15.958182708360255</c:v>
                </c:pt>
                <c:pt idx="1596">
                  <c:v>15.968180708354339</c:v>
                </c:pt>
                <c:pt idx="1597">
                  <c:v>15.978179708356038</c:v>
                </c:pt>
                <c:pt idx="1598">
                  <c:v>15.988177708350122</c:v>
                </c:pt>
                <c:pt idx="1599">
                  <c:v>15.998176708351821</c:v>
                </c:pt>
                <c:pt idx="1600">
                  <c:v>16.008174708345905</c:v>
                </c:pt>
                <c:pt idx="1601">
                  <c:v>16.018172708339989</c:v>
                </c:pt>
                <c:pt idx="1602">
                  <c:v>16.028171708341688</c:v>
                </c:pt>
                <c:pt idx="1603">
                  <c:v>16.038169708335772</c:v>
                </c:pt>
                <c:pt idx="1604">
                  <c:v>16.048168708337471</c:v>
                </c:pt>
                <c:pt idx="1605">
                  <c:v>16.058166708360659</c:v>
                </c:pt>
                <c:pt idx="1606">
                  <c:v>16.068164708354743</c:v>
                </c:pt>
                <c:pt idx="1607">
                  <c:v>16.078163708356442</c:v>
                </c:pt>
                <c:pt idx="1608">
                  <c:v>16.088161708350526</c:v>
                </c:pt>
                <c:pt idx="1609">
                  <c:v>16.098160708352225</c:v>
                </c:pt>
                <c:pt idx="1610">
                  <c:v>16.108158708346309</c:v>
                </c:pt>
                <c:pt idx="1611">
                  <c:v>16.118157708348008</c:v>
                </c:pt>
                <c:pt idx="1612">
                  <c:v>16.128155708342092</c:v>
                </c:pt>
                <c:pt idx="1613">
                  <c:v>16.138153708336176</c:v>
                </c:pt>
                <c:pt idx="1614">
                  <c:v>16.148152708337875</c:v>
                </c:pt>
                <c:pt idx="1615">
                  <c:v>16.158150708361063</c:v>
                </c:pt>
                <c:pt idx="1616">
                  <c:v>16.168149708333658</c:v>
                </c:pt>
                <c:pt idx="1617">
                  <c:v>16.178147708356846</c:v>
                </c:pt>
                <c:pt idx="1618">
                  <c:v>16.18814570835093</c:v>
                </c:pt>
                <c:pt idx="1619">
                  <c:v>16.198144708352629</c:v>
                </c:pt>
                <c:pt idx="1620">
                  <c:v>16.208142708346713</c:v>
                </c:pt>
                <c:pt idx="1621">
                  <c:v>16.218141708348412</c:v>
                </c:pt>
                <c:pt idx="1622">
                  <c:v>16.228139708342496</c:v>
                </c:pt>
                <c:pt idx="1623">
                  <c:v>16.238137708336581</c:v>
                </c:pt>
                <c:pt idx="1624">
                  <c:v>16.248136708338279</c:v>
                </c:pt>
                <c:pt idx="1625">
                  <c:v>16.258134708361467</c:v>
                </c:pt>
                <c:pt idx="1626">
                  <c:v>16.268133708334062</c:v>
                </c:pt>
                <c:pt idx="1627">
                  <c:v>16.27813170835725</c:v>
                </c:pt>
                <c:pt idx="1628">
                  <c:v>16.288129708351335</c:v>
                </c:pt>
                <c:pt idx="1629">
                  <c:v>16.298128708353033</c:v>
                </c:pt>
                <c:pt idx="1630">
                  <c:v>16.308126708347118</c:v>
                </c:pt>
                <c:pt idx="1631">
                  <c:v>16.318125708348816</c:v>
                </c:pt>
                <c:pt idx="1632">
                  <c:v>16.3281237083429</c:v>
                </c:pt>
                <c:pt idx="1633">
                  <c:v>16.338121708336985</c:v>
                </c:pt>
                <c:pt idx="1634">
                  <c:v>16.348120708338683</c:v>
                </c:pt>
                <c:pt idx="1635">
                  <c:v>16.358118708361872</c:v>
                </c:pt>
                <c:pt idx="1636">
                  <c:v>16.368117708334466</c:v>
                </c:pt>
                <c:pt idx="1637">
                  <c:v>16.378115708357655</c:v>
                </c:pt>
                <c:pt idx="1638">
                  <c:v>16.388113708351739</c:v>
                </c:pt>
                <c:pt idx="1639">
                  <c:v>16.398112708353437</c:v>
                </c:pt>
                <c:pt idx="1640">
                  <c:v>16.408110708347522</c:v>
                </c:pt>
                <c:pt idx="1641">
                  <c:v>16.41810970834922</c:v>
                </c:pt>
                <c:pt idx="1642">
                  <c:v>16.428107708343305</c:v>
                </c:pt>
                <c:pt idx="1643">
                  <c:v>16.438105708337389</c:v>
                </c:pt>
                <c:pt idx="1644">
                  <c:v>16.448104708339088</c:v>
                </c:pt>
                <c:pt idx="1645">
                  <c:v>16.458102708333172</c:v>
                </c:pt>
                <c:pt idx="1646">
                  <c:v>16.468101708334871</c:v>
                </c:pt>
                <c:pt idx="1647">
                  <c:v>16.478099708358059</c:v>
                </c:pt>
                <c:pt idx="1648">
                  <c:v>16.488097708352143</c:v>
                </c:pt>
                <c:pt idx="1649">
                  <c:v>16.498096708353842</c:v>
                </c:pt>
                <c:pt idx="1650">
                  <c:v>16.508094708347926</c:v>
                </c:pt>
                <c:pt idx="1651">
                  <c:v>16.518093708349625</c:v>
                </c:pt>
                <c:pt idx="1652">
                  <c:v>16.528091708343709</c:v>
                </c:pt>
                <c:pt idx="1653">
                  <c:v>16.538089708337793</c:v>
                </c:pt>
                <c:pt idx="1654">
                  <c:v>16.548088708339492</c:v>
                </c:pt>
                <c:pt idx="1655">
                  <c:v>16.558086708333576</c:v>
                </c:pt>
                <c:pt idx="1656">
                  <c:v>16.568085708335275</c:v>
                </c:pt>
                <c:pt idx="1657">
                  <c:v>16.578083708358463</c:v>
                </c:pt>
                <c:pt idx="1658">
                  <c:v>16.588082708360162</c:v>
                </c:pt>
                <c:pt idx="1659">
                  <c:v>16.598080708354246</c:v>
                </c:pt>
                <c:pt idx="1660">
                  <c:v>16.60807870834833</c:v>
                </c:pt>
                <c:pt idx="1661">
                  <c:v>16.618077708350029</c:v>
                </c:pt>
                <c:pt idx="1662">
                  <c:v>16.628075708344113</c:v>
                </c:pt>
                <c:pt idx="1663">
                  <c:v>16.638074708345812</c:v>
                </c:pt>
                <c:pt idx="1664">
                  <c:v>16.648072708339896</c:v>
                </c:pt>
                <c:pt idx="1665">
                  <c:v>16.65807070833398</c:v>
                </c:pt>
                <c:pt idx="1666">
                  <c:v>16.668069708335679</c:v>
                </c:pt>
                <c:pt idx="1667">
                  <c:v>16.678067708358867</c:v>
                </c:pt>
                <c:pt idx="1668">
                  <c:v>16.688066708360566</c:v>
                </c:pt>
                <c:pt idx="1669">
                  <c:v>16.69806470835465</c:v>
                </c:pt>
                <c:pt idx="1670">
                  <c:v>16.708062708348734</c:v>
                </c:pt>
                <c:pt idx="1671">
                  <c:v>16.718061708350433</c:v>
                </c:pt>
                <c:pt idx="1672">
                  <c:v>16.728059708344517</c:v>
                </c:pt>
                <c:pt idx="1673">
                  <c:v>16.738058708346216</c:v>
                </c:pt>
                <c:pt idx="1674">
                  <c:v>16.7480567083403</c:v>
                </c:pt>
                <c:pt idx="1675">
                  <c:v>16.758054708334384</c:v>
                </c:pt>
                <c:pt idx="1676">
                  <c:v>16.768053708336083</c:v>
                </c:pt>
                <c:pt idx="1677">
                  <c:v>16.778051708359271</c:v>
                </c:pt>
                <c:pt idx="1678">
                  <c:v>16.78805070836097</c:v>
                </c:pt>
                <c:pt idx="1679">
                  <c:v>16.798048708355054</c:v>
                </c:pt>
                <c:pt idx="1680">
                  <c:v>16.808046708349138</c:v>
                </c:pt>
                <c:pt idx="1681">
                  <c:v>16.818046500004129</c:v>
                </c:pt>
                <c:pt idx="1682">
                  <c:v>16.828044500027318</c:v>
                </c:pt>
                <c:pt idx="1683">
                  <c:v>16.838043499999912</c:v>
                </c:pt>
                <c:pt idx="1684">
                  <c:v>16.848041500023101</c:v>
                </c:pt>
                <c:pt idx="1685">
                  <c:v>16.858039500017185</c:v>
                </c:pt>
                <c:pt idx="1686">
                  <c:v>16.868038500018883</c:v>
                </c:pt>
                <c:pt idx="1687">
                  <c:v>16.878036500012968</c:v>
                </c:pt>
                <c:pt idx="1688">
                  <c:v>16.888035500014666</c:v>
                </c:pt>
                <c:pt idx="1689">
                  <c:v>16.898033500008751</c:v>
                </c:pt>
                <c:pt idx="1690">
                  <c:v>16.908031500002835</c:v>
                </c:pt>
                <c:pt idx="1691">
                  <c:v>16.918030500004534</c:v>
                </c:pt>
                <c:pt idx="1692">
                  <c:v>16.928028500027722</c:v>
                </c:pt>
                <c:pt idx="1693">
                  <c:v>16.938027500000317</c:v>
                </c:pt>
                <c:pt idx="1694">
                  <c:v>16.948025500023505</c:v>
                </c:pt>
                <c:pt idx="1695">
                  <c:v>16.958024500025203</c:v>
                </c:pt>
                <c:pt idx="1696">
                  <c:v>16.968022500019288</c:v>
                </c:pt>
                <c:pt idx="1697">
                  <c:v>16.978020500013372</c:v>
                </c:pt>
                <c:pt idx="1698">
                  <c:v>16.988019500015071</c:v>
                </c:pt>
                <c:pt idx="1699">
                  <c:v>16.998017500009155</c:v>
                </c:pt>
                <c:pt idx="1700">
                  <c:v>17.008016500010854</c:v>
                </c:pt>
                <c:pt idx="1701">
                  <c:v>17.018014500004938</c:v>
                </c:pt>
                <c:pt idx="1702">
                  <c:v>17.028012500028126</c:v>
                </c:pt>
                <c:pt idx="1703">
                  <c:v>17.038011500000721</c:v>
                </c:pt>
                <c:pt idx="1704">
                  <c:v>17.048009500023909</c:v>
                </c:pt>
                <c:pt idx="1705">
                  <c:v>17.058008500025608</c:v>
                </c:pt>
                <c:pt idx="1706">
                  <c:v>17.068006500019692</c:v>
                </c:pt>
                <c:pt idx="1707">
                  <c:v>17.078004500013776</c:v>
                </c:pt>
                <c:pt idx="1708">
                  <c:v>17.088003500015475</c:v>
                </c:pt>
                <c:pt idx="1709">
                  <c:v>17.098001500009559</c:v>
                </c:pt>
                <c:pt idx="1710">
                  <c:v>17.108000500011258</c:v>
                </c:pt>
                <c:pt idx="1711">
                  <c:v>17.117998500005342</c:v>
                </c:pt>
                <c:pt idx="1712">
                  <c:v>17.12799650002853</c:v>
                </c:pt>
                <c:pt idx="1713">
                  <c:v>17.137995500001125</c:v>
                </c:pt>
                <c:pt idx="1714">
                  <c:v>17.147993500024313</c:v>
                </c:pt>
                <c:pt idx="1715">
                  <c:v>17.157992500026012</c:v>
                </c:pt>
                <c:pt idx="1716">
                  <c:v>17.167990500020096</c:v>
                </c:pt>
                <c:pt idx="1717">
                  <c:v>17.17798850001418</c:v>
                </c:pt>
                <c:pt idx="1718">
                  <c:v>17.187987500015879</c:v>
                </c:pt>
                <c:pt idx="1719">
                  <c:v>17.197985500009963</c:v>
                </c:pt>
                <c:pt idx="1720">
                  <c:v>17.207984500011662</c:v>
                </c:pt>
                <c:pt idx="1721">
                  <c:v>17.217982500005746</c:v>
                </c:pt>
                <c:pt idx="1722">
                  <c:v>17.227981500007445</c:v>
                </c:pt>
                <c:pt idx="1723">
                  <c:v>17.237979500001529</c:v>
                </c:pt>
                <c:pt idx="1724">
                  <c:v>17.247977500024717</c:v>
                </c:pt>
                <c:pt idx="1725">
                  <c:v>17.257976500026416</c:v>
                </c:pt>
                <c:pt idx="1726">
                  <c:v>17.2679745000205</c:v>
                </c:pt>
                <c:pt idx="1727">
                  <c:v>17.277973500022199</c:v>
                </c:pt>
                <c:pt idx="1728">
                  <c:v>17.287971500016283</c:v>
                </c:pt>
                <c:pt idx="1729">
                  <c:v>17.297969500010367</c:v>
                </c:pt>
                <c:pt idx="1730">
                  <c:v>17.307968500012066</c:v>
                </c:pt>
                <c:pt idx="1731">
                  <c:v>17.31796650000615</c:v>
                </c:pt>
                <c:pt idx="1732">
                  <c:v>17.327965500007849</c:v>
                </c:pt>
                <c:pt idx="1733">
                  <c:v>17.337963500001933</c:v>
                </c:pt>
                <c:pt idx="1734">
                  <c:v>17.347961500025121</c:v>
                </c:pt>
                <c:pt idx="1735">
                  <c:v>17.35796050002682</c:v>
                </c:pt>
                <c:pt idx="1736">
                  <c:v>17.367958500020904</c:v>
                </c:pt>
                <c:pt idx="1737">
                  <c:v>17.377957500022603</c:v>
                </c:pt>
                <c:pt idx="1738">
                  <c:v>17.387955500016687</c:v>
                </c:pt>
                <c:pt idx="1739">
                  <c:v>17.397953500010772</c:v>
                </c:pt>
                <c:pt idx="1740">
                  <c:v>17.40795250001247</c:v>
                </c:pt>
                <c:pt idx="1741">
                  <c:v>17.417950500006555</c:v>
                </c:pt>
                <c:pt idx="1742">
                  <c:v>17.427949500008253</c:v>
                </c:pt>
                <c:pt idx="1743">
                  <c:v>17.437947500002338</c:v>
                </c:pt>
                <c:pt idx="1744">
                  <c:v>17.447945500025526</c:v>
                </c:pt>
                <c:pt idx="1745">
                  <c:v>17.457944500027224</c:v>
                </c:pt>
                <c:pt idx="1746">
                  <c:v>17.467942500021309</c:v>
                </c:pt>
                <c:pt idx="1747">
                  <c:v>17.477941500023007</c:v>
                </c:pt>
                <c:pt idx="1748">
                  <c:v>17.487939500017092</c:v>
                </c:pt>
                <c:pt idx="1749">
                  <c:v>17.49793850001879</c:v>
                </c:pt>
                <c:pt idx="1750">
                  <c:v>17.507936500012875</c:v>
                </c:pt>
                <c:pt idx="1751">
                  <c:v>17.517934500006959</c:v>
                </c:pt>
                <c:pt idx="1752">
                  <c:v>17.527933500008658</c:v>
                </c:pt>
                <c:pt idx="1753">
                  <c:v>17.537931500002742</c:v>
                </c:pt>
                <c:pt idx="1754">
                  <c:v>17.547930500004441</c:v>
                </c:pt>
                <c:pt idx="1755">
                  <c:v>17.557928500027629</c:v>
                </c:pt>
                <c:pt idx="1756">
                  <c:v>17.567926500021713</c:v>
                </c:pt>
                <c:pt idx="1757">
                  <c:v>17.577925500023412</c:v>
                </c:pt>
                <c:pt idx="1758">
                  <c:v>17.587923500017496</c:v>
                </c:pt>
                <c:pt idx="1759">
                  <c:v>17.597922500019195</c:v>
                </c:pt>
                <c:pt idx="1760">
                  <c:v>17.607920500013279</c:v>
                </c:pt>
                <c:pt idx="1761">
                  <c:v>17.617918500007363</c:v>
                </c:pt>
                <c:pt idx="1762">
                  <c:v>17.627917500009062</c:v>
                </c:pt>
                <c:pt idx="1763">
                  <c:v>17.637915500003146</c:v>
                </c:pt>
                <c:pt idx="1764">
                  <c:v>17.647914500004845</c:v>
                </c:pt>
                <c:pt idx="1765">
                  <c:v>17.657912500028033</c:v>
                </c:pt>
                <c:pt idx="1766">
                  <c:v>17.667910500022117</c:v>
                </c:pt>
                <c:pt idx="1767">
                  <c:v>17.677909500023816</c:v>
                </c:pt>
                <c:pt idx="1768">
                  <c:v>17.6879075000179</c:v>
                </c:pt>
                <c:pt idx="1769">
                  <c:v>17.697906500019599</c:v>
                </c:pt>
                <c:pt idx="1770">
                  <c:v>17.707904500013683</c:v>
                </c:pt>
                <c:pt idx="1771">
                  <c:v>17.717903500015382</c:v>
                </c:pt>
                <c:pt idx="1772">
                  <c:v>17.727901500009466</c:v>
                </c:pt>
                <c:pt idx="1773">
                  <c:v>17.73789950000355</c:v>
                </c:pt>
                <c:pt idx="1774">
                  <c:v>17.747898500005249</c:v>
                </c:pt>
                <c:pt idx="1775">
                  <c:v>17.757896500028437</c:v>
                </c:pt>
                <c:pt idx="1776">
                  <c:v>17.767895500001032</c:v>
                </c:pt>
                <c:pt idx="1777">
                  <c:v>17.77789350002422</c:v>
                </c:pt>
                <c:pt idx="1778">
                  <c:v>17.787891500018304</c:v>
                </c:pt>
                <c:pt idx="1779">
                  <c:v>17.797890500020003</c:v>
                </c:pt>
                <c:pt idx="1780">
                  <c:v>17.807888500014087</c:v>
                </c:pt>
                <c:pt idx="1781">
                  <c:v>17.817887708341004</c:v>
                </c:pt>
                <c:pt idx="1782">
                  <c:v>17.827885708335089</c:v>
                </c:pt>
                <c:pt idx="1783">
                  <c:v>17.837883708358277</c:v>
                </c:pt>
                <c:pt idx="1784">
                  <c:v>17.847882708359975</c:v>
                </c:pt>
                <c:pt idx="1785">
                  <c:v>17.85788070835406</c:v>
                </c:pt>
                <c:pt idx="1786">
                  <c:v>17.867879708355758</c:v>
                </c:pt>
                <c:pt idx="1787">
                  <c:v>17.877877708349843</c:v>
                </c:pt>
                <c:pt idx="1788">
                  <c:v>17.887876708351541</c:v>
                </c:pt>
                <c:pt idx="1789">
                  <c:v>17.897874708345626</c:v>
                </c:pt>
                <c:pt idx="1790">
                  <c:v>17.90787270833971</c:v>
                </c:pt>
                <c:pt idx="1791">
                  <c:v>17.917871708341409</c:v>
                </c:pt>
                <c:pt idx="1792">
                  <c:v>17.927869708335493</c:v>
                </c:pt>
                <c:pt idx="1793">
                  <c:v>17.937868708337191</c:v>
                </c:pt>
                <c:pt idx="1794">
                  <c:v>17.94786670836038</c:v>
                </c:pt>
                <c:pt idx="1795">
                  <c:v>17.957864708354464</c:v>
                </c:pt>
                <c:pt idx="1796">
                  <c:v>17.967863708356163</c:v>
                </c:pt>
                <c:pt idx="1797">
                  <c:v>17.977861708350247</c:v>
                </c:pt>
                <c:pt idx="1798">
                  <c:v>17.987860708351946</c:v>
                </c:pt>
                <c:pt idx="1799">
                  <c:v>17.99785870834603</c:v>
                </c:pt>
                <c:pt idx="1800">
                  <c:v>18.007856708340114</c:v>
                </c:pt>
                <c:pt idx="1801">
                  <c:v>18.017855708341813</c:v>
                </c:pt>
                <c:pt idx="1802">
                  <c:v>18.027853708335897</c:v>
                </c:pt>
                <c:pt idx="1803">
                  <c:v>18.037852708337596</c:v>
                </c:pt>
                <c:pt idx="1804">
                  <c:v>18.047850708360784</c:v>
                </c:pt>
                <c:pt idx="1805">
                  <c:v>18.057849708333379</c:v>
                </c:pt>
                <c:pt idx="1806">
                  <c:v>18.067847708356567</c:v>
                </c:pt>
                <c:pt idx="1807">
                  <c:v>18.077845708350651</c:v>
                </c:pt>
                <c:pt idx="1808">
                  <c:v>18.08784470835235</c:v>
                </c:pt>
                <c:pt idx="1809">
                  <c:v>18.097842708346434</c:v>
                </c:pt>
                <c:pt idx="1810">
                  <c:v>18.107841708348133</c:v>
                </c:pt>
                <c:pt idx="1811">
                  <c:v>18.117839708342217</c:v>
                </c:pt>
                <c:pt idx="1812">
                  <c:v>18.127837708336301</c:v>
                </c:pt>
                <c:pt idx="1813">
                  <c:v>18.137836708338</c:v>
                </c:pt>
                <c:pt idx="1814">
                  <c:v>18.147834708361188</c:v>
                </c:pt>
                <c:pt idx="1815">
                  <c:v>18.157833708333783</c:v>
                </c:pt>
                <c:pt idx="1816">
                  <c:v>18.167831708356971</c:v>
                </c:pt>
                <c:pt idx="1817">
                  <c:v>18.177829708351055</c:v>
                </c:pt>
                <c:pt idx="1818">
                  <c:v>18.187828708352754</c:v>
                </c:pt>
                <c:pt idx="1819">
                  <c:v>18.197826708346838</c:v>
                </c:pt>
                <c:pt idx="1820">
                  <c:v>18.207825708348537</c:v>
                </c:pt>
                <c:pt idx="1821">
                  <c:v>18.217823708342621</c:v>
                </c:pt>
                <c:pt idx="1822">
                  <c:v>18.22782270834432</c:v>
                </c:pt>
                <c:pt idx="1823">
                  <c:v>18.237820708338404</c:v>
                </c:pt>
                <c:pt idx="1824">
                  <c:v>18.247818708361592</c:v>
                </c:pt>
                <c:pt idx="1825">
                  <c:v>18.257817708334187</c:v>
                </c:pt>
                <c:pt idx="1826">
                  <c:v>18.267815708357375</c:v>
                </c:pt>
                <c:pt idx="1827">
                  <c:v>18.277814708359074</c:v>
                </c:pt>
                <c:pt idx="1828">
                  <c:v>18.287812708353158</c:v>
                </c:pt>
                <c:pt idx="1829">
                  <c:v>18.297810708347242</c:v>
                </c:pt>
                <c:pt idx="1830">
                  <c:v>18.307809708348941</c:v>
                </c:pt>
                <c:pt idx="1831">
                  <c:v>18.317807708343025</c:v>
                </c:pt>
                <c:pt idx="1832">
                  <c:v>18.327806708344724</c:v>
                </c:pt>
                <c:pt idx="1833">
                  <c:v>18.337804708338808</c:v>
                </c:pt>
                <c:pt idx="1834">
                  <c:v>18.347802708361996</c:v>
                </c:pt>
                <c:pt idx="1835">
                  <c:v>18.357801708334591</c:v>
                </c:pt>
                <c:pt idx="1836">
                  <c:v>18.367799708357779</c:v>
                </c:pt>
                <c:pt idx="1837">
                  <c:v>18.377798708359478</c:v>
                </c:pt>
                <c:pt idx="1838">
                  <c:v>18.387796708353562</c:v>
                </c:pt>
                <c:pt idx="1839">
                  <c:v>18.397795708355261</c:v>
                </c:pt>
                <c:pt idx="1840">
                  <c:v>18.407793708349345</c:v>
                </c:pt>
                <c:pt idx="1841">
                  <c:v>18.417791708343429</c:v>
                </c:pt>
                <c:pt idx="1842">
                  <c:v>18.427790708345128</c:v>
                </c:pt>
                <c:pt idx="1843">
                  <c:v>18.437788708339212</c:v>
                </c:pt>
                <c:pt idx="1844">
                  <c:v>18.447787708340911</c:v>
                </c:pt>
                <c:pt idx="1845">
                  <c:v>18.457785708334995</c:v>
                </c:pt>
                <c:pt idx="1846">
                  <c:v>18.467783708358184</c:v>
                </c:pt>
                <c:pt idx="1847">
                  <c:v>18.477782708359882</c:v>
                </c:pt>
                <c:pt idx="1848">
                  <c:v>18.487780708353966</c:v>
                </c:pt>
                <c:pt idx="1849">
                  <c:v>18.497779708355665</c:v>
                </c:pt>
                <c:pt idx="1850">
                  <c:v>18.507777708349749</c:v>
                </c:pt>
                <c:pt idx="1851">
                  <c:v>18.517776708351448</c:v>
                </c:pt>
                <c:pt idx="1852">
                  <c:v>18.527774708345532</c:v>
                </c:pt>
                <c:pt idx="1853">
                  <c:v>18.537772708339617</c:v>
                </c:pt>
                <c:pt idx="1854">
                  <c:v>18.547771708341315</c:v>
                </c:pt>
                <c:pt idx="1855">
                  <c:v>18.5577697083354</c:v>
                </c:pt>
                <c:pt idx="1856">
                  <c:v>18.567768708337098</c:v>
                </c:pt>
                <c:pt idx="1857">
                  <c:v>18.577766708360286</c:v>
                </c:pt>
                <c:pt idx="1858">
                  <c:v>18.587764708354371</c:v>
                </c:pt>
                <c:pt idx="1859">
                  <c:v>18.597763708356069</c:v>
                </c:pt>
                <c:pt idx="1860">
                  <c:v>18.607761708350154</c:v>
                </c:pt>
                <c:pt idx="1861">
                  <c:v>18.617760708351852</c:v>
                </c:pt>
                <c:pt idx="1862">
                  <c:v>18.627758708345937</c:v>
                </c:pt>
                <c:pt idx="1863">
                  <c:v>18.637756708340021</c:v>
                </c:pt>
                <c:pt idx="1864">
                  <c:v>18.64775570834172</c:v>
                </c:pt>
                <c:pt idx="1865">
                  <c:v>18.657753708335804</c:v>
                </c:pt>
                <c:pt idx="1866">
                  <c:v>18.667752708337503</c:v>
                </c:pt>
                <c:pt idx="1867">
                  <c:v>18.677750708360691</c:v>
                </c:pt>
                <c:pt idx="1868">
                  <c:v>18.687749708333286</c:v>
                </c:pt>
                <c:pt idx="1869">
                  <c:v>18.697747708356474</c:v>
                </c:pt>
                <c:pt idx="1870">
                  <c:v>18.707745708350558</c:v>
                </c:pt>
                <c:pt idx="1871">
                  <c:v>18.717744708352257</c:v>
                </c:pt>
                <c:pt idx="1872">
                  <c:v>18.727742708346341</c:v>
                </c:pt>
                <c:pt idx="1873">
                  <c:v>18.73774170834804</c:v>
                </c:pt>
                <c:pt idx="1874">
                  <c:v>18.747739708342124</c:v>
                </c:pt>
                <c:pt idx="1875">
                  <c:v>18.757737708336208</c:v>
                </c:pt>
                <c:pt idx="1876">
                  <c:v>18.767736708337907</c:v>
                </c:pt>
                <c:pt idx="1877">
                  <c:v>18.777734708361095</c:v>
                </c:pt>
                <c:pt idx="1878">
                  <c:v>18.78773370833369</c:v>
                </c:pt>
                <c:pt idx="1879">
                  <c:v>18.797731708356878</c:v>
                </c:pt>
                <c:pt idx="1880">
                  <c:v>18.807730708358577</c:v>
                </c:pt>
                <c:pt idx="1881">
                  <c:v>18.817728458350757</c:v>
                </c:pt>
                <c:pt idx="1882">
                  <c:v>18.827726458344841</c:v>
                </c:pt>
                <c:pt idx="1883">
                  <c:v>18.83772545834654</c:v>
                </c:pt>
                <c:pt idx="1884">
                  <c:v>18.847723458340624</c:v>
                </c:pt>
                <c:pt idx="1885">
                  <c:v>18.857722458342323</c:v>
                </c:pt>
                <c:pt idx="1886">
                  <c:v>18.867720458336407</c:v>
                </c:pt>
                <c:pt idx="1887">
                  <c:v>18.877718458359595</c:v>
                </c:pt>
                <c:pt idx="1888">
                  <c:v>18.887717458361294</c:v>
                </c:pt>
                <c:pt idx="1889">
                  <c:v>18.897715458355378</c:v>
                </c:pt>
                <c:pt idx="1890">
                  <c:v>18.907714458357077</c:v>
                </c:pt>
                <c:pt idx="1891">
                  <c:v>18.917712458351161</c:v>
                </c:pt>
                <c:pt idx="1892">
                  <c:v>18.92771145835286</c:v>
                </c:pt>
                <c:pt idx="1893">
                  <c:v>18.937709458346944</c:v>
                </c:pt>
                <c:pt idx="1894">
                  <c:v>18.947707458341029</c:v>
                </c:pt>
                <c:pt idx="1895">
                  <c:v>18.957706458342727</c:v>
                </c:pt>
                <c:pt idx="1896">
                  <c:v>18.967704458336812</c:v>
                </c:pt>
                <c:pt idx="1897">
                  <c:v>18.97770345833851</c:v>
                </c:pt>
                <c:pt idx="1898">
                  <c:v>18.987701458361698</c:v>
                </c:pt>
                <c:pt idx="1899">
                  <c:v>18.997699458355783</c:v>
                </c:pt>
                <c:pt idx="1900">
                  <c:v>19.007698458357481</c:v>
                </c:pt>
                <c:pt idx="1901">
                  <c:v>19.017696458351566</c:v>
                </c:pt>
                <c:pt idx="1902">
                  <c:v>19.027695458353264</c:v>
                </c:pt>
                <c:pt idx="1903">
                  <c:v>19.037693458347348</c:v>
                </c:pt>
                <c:pt idx="1904">
                  <c:v>19.047691458341433</c:v>
                </c:pt>
                <c:pt idx="1905">
                  <c:v>19.057690458343131</c:v>
                </c:pt>
                <c:pt idx="1906">
                  <c:v>19.067688458337216</c:v>
                </c:pt>
                <c:pt idx="1907">
                  <c:v>19.077687458338914</c:v>
                </c:pt>
                <c:pt idx="1908">
                  <c:v>19.087685458362103</c:v>
                </c:pt>
                <c:pt idx="1909">
                  <c:v>19.097684458334697</c:v>
                </c:pt>
                <c:pt idx="1910">
                  <c:v>19.107682458357885</c:v>
                </c:pt>
                <c:pt idx="1911">
                  <c:v>19.11768045835197</c:v>
                </c:pt>
                <c:pt idx="1912">
                  <c:v>19.127679458353668</c:v>
                </c:pt>
                <c:pt idx="1913">
                  <c:v>19.137677458347753</c:v>
                </c:pt>
                <c:pt idx="1914">
                  <c:v>19.147676458349451</c:v>
                </c:pt>
                <c:pt idx="1915">
                  <c:v>19.157674458343536</c:v>
                </c:pt>
                <c:pt idx="1916">
                  <c:v>19.167673458345234</c:v>
                </c:pt>
                <c:pt idx="1917">
                  <c:v>19.177671458339319</c:v>
                </c:pt>
                <c:pt idx="1918">
                  <c:v>19.187669458333403</c:v>
                </c:pt>
                <c:pt idx="1919">
                  <c:v>19.197668458335102</c:v>
                </c:pt>
                <c:pt idx="1920">
                  <c:v>19.20766645835829</c:v>
                </c:pt>
                <c:pt idx="1921">
                  <c:v>19.217665458359988</c:v>
                </c:pt>
                <c:pt idx="1922">
                  <c:v>19.227663458354073</c:v>
                </c:pt>
                <c:pt idx="1923">
                  <c:v>19.237661458348157</c:v>
                </c:pt>
                <c:pt idx="1924">
                  <c:v>19.247660458349856</c:v>
                </c:pt>
                <c:pt idx="1925">
                  <c:v>19.25765845834394</c:v>
                </c:pt>
                <c:pt idx="1926">
                  <c:v>19.267657458345639</c:v>
                </c:pt>
                <c:pt idx="1927">
                  <c:v>19.277655458339723</c:v>
                </c:pt>
                <c:pt idx="1928">
                  <c:v>19.287654458341422</c:v>
                </c:pt>
                <c:pt idx="1929">
                  <c:v>19.297652458335506</c:v>
                </c:pt>
                <c:pt idx="1930">
                  <c:v>19.307650458358694</c:v>
                </c:pt>
                <c:pt idx="1931">
                  <c:v>19.317649458360393</c:v>
                </c:pt>
                <c:pt idx="1932">
                  <c:v>19.327647458354477</c:v>
                </c:pt>
                <c:pt idx="1933">
                  <c:v>19.337646458356176</c:v>
                </c:pt>
                <c:pt idx="1934">
                  <c:v>19.34764445835026</c:v>
                </c:pt>
                <c:pt idx="1935">
                  <c:v>19.357642458344344</c:v>
                </c:pt>
                <c:pt idx="1936">
                  <c:v>19.367641458346043</c:v>
                </c:pt>
                <c:pt idx="1937">
                  <c:v>19.377639458340127</c:v>
                </c:pt>
                <c:pt idx="1938">
                  <c:v>19.387638458341826</c:v>
                </c:pt>
                <c:pt idx="1939">
                  <c:v>19.39763645833591</c:v>
                </c:pt>
                <c:pt idx="1940">
                  <c:v>19.407635458337609</c:v>
                </c:pt>
                <c:pt idx="1941">
                  <c:v>19.417633458360797</c:v>
                </c:pt>
                <c:pt idx="1942">
                  <c:v>19.427631458354881</c:v>
                </c:pt>
                <c:pt idx="1943">
                  <c:v>19.43763045835658</c:v>
                </c:pt>
                <c:pt idx="1944">
                  <c:v>19.447628458350664</c:v>
                </c:pt>
                <c:pt idx="1945">
                  <c:v>19.457627458352363</c:v>
                </c:pt>
                <c:pt idx="1946">
                  <c:v>19.467625458346447</c:v>
                </c:pt>
                <c:pt idx="1947">
                  <c:v>19.477623458340531</c:v>
                </c:pt>
                <c:pt idx="1948">
                  <c:v>19.48762245834223</c:v>
                </c:pt>
                <c:pt idx="1949">
                  <c:v>19.497620458336314</c:v>
                </c:pt>
                <c:pt idx="1950">
                  <c:v>19.507619458338013</c:v>
                </c:pt>
                <c:pt idx="1951">
                  <c:v>19.517617458361201</c:v>
                </c:pt>
                <c:pt idx="1952">
                  <c:v>19.527616458333796</c:v>
                </c:pt>
                <c:pt idx="1953">
                  <c:v>19.537614458356984</c:v>
                </c:pt>
                <c:pt idx="1954">
                  <c:v>19.547612458351068</c:v>
                </c:pt>
                <c:pt idx="1955">
                  <c:v>19.557611458352767</c:v>
                </c:pt>
                <c:pt idx="1956">
                  <c:v>19.567609458346851</c:v>
                </c:pt>
                <c:pt idx="1957">
                  <c:v>19.57760845834855</c:v>
                </c:pt>
                <c:pt idx="1958">
                  <c:v>19.587606458342634</c:v>
                </c:pt>
                <c:pt idx="1959">
                  <c:v>19.597604458336718</c:v>
                </c:pt>
                <c:pt idx="1960">
                  <c:v>19.607603458338417</c:v>
                </c:pt>
                <c:pt idx="1961">
                  <c:v>19.617601458361605</c:v>
                </c:pt>
                <c:pt idx="1962">
                  <c:v>19.6276004583342</c:v>
                </c:pt>
                <c:pt idx="1963">
                  <c:v>19.637598458357388</c:v>
                </c:pt>
                <c:pt idx="1964">
                  <c:v>19.647597458359087</c:v>
                </c:pt>
                <c:pt idx="1965">
                  <c:v>19.657595458353171</c:v>
                </c:pt>
                <c:pt idx="1966">
                  <c:v>19.667593458347255</c:v>
                </c:pt>
                <c:pt idx="1967">
                  <c:v>19.677592458348954</c:v>
                </c:pt>
                <c:pt idx="1968">
                  <c:v>19.687590458343038</c:v>
                </c:pt>
                <c:pt idx="1969">
                  <c:v>19.697589458344737</c:v>
                </c:pt>
                <c:pt idx="1970">
                  <c:v>19.707587458338821</c:v>
                </c:pt>
                <c:pt idx="1971">
                  <c:v>19.71758645834052</c:v>
                </c:pt>
                <c:pt idx="1972">
                  <c:v>19.727584458334604</c:v>
                </c:pt>
                <c:pt idx="1973">
                  <c:v>19.737582458357792</c:v>
                </c:pt>
                <c:pt idx="1974">
                  <c:v>19.747581458359491</c:v>
                </c:pt>
                <c:pt idx="1975">
                  <c:v>19.757579458353575</c:v>
                </c:pt>
                <c:pt idx="1976">
                  <c:v>19.767578458355274</c:v>
                </c:pt>
                <c:pt idx="1977">
                  <c:v>19.777576458349358</c:v>
                </c:pt>
                <c:pt idx="1978">
                  <c:v>19.787574458343443</c:v>
                </c:pt>
                <c:pt idx="1979">
                  <c:v>19.797573458345141</c:v>
                </c:pt>
                <c:pt idx="1980">
                  <c:v>19.807571458339226</c:v>
                </c:pt>
                <c:pt idx="1981">
                  <c:v>19.817570458340924</c:v>
                </c:pt>
                <c:pt idx="1982">
                  <c:v>19.827568458335008</c:v>
                </c:pt>
                <c:pt idx="1983">
                  <c:v>19.837567458336707</c:v>
                </c:pt>
                <c:pt idx="1984">
                  <c:v>19.847565458359895</c:v>
                </c:pt>
                <c:pt idx="1985">
                  <c:v>19.85756345835398</c:v>
                </c:pt>
                <c:pt idx="1986">
                  <c:v>19.867562458355678</c:v>
                </c:pt>
                <c:pt idx="1987">
                  <c:v>19.877560458349762</c:v>
                </c:pt>
                <c:pt idx="1988">
                  <c:v>19.887559458351461</c:v>
                </c:pt>
                <c:pt idx="1989">
                  <c:v>19.897557458345545</c:v>
                </c:pt>
                <c:pt idx="1990">
                  <c:v>19.907556458347244</c:v>
                </c:pt>
                <c:pt idx="1991">
                  <c:v>19.917554458341328</c:v>
                </c:pt>
                <c:pt idx="1992">
                  <c:v>19.927552458335413</c:v>
                </c:pt>
                <c:pt idx="1993">
                  <c:v>19.937551458337111</c:v>
                </c:pt>
                <c:pt idx="1994">
                  <c:v>19.947549458360299</c:v>
                </c:pt>
                <c:pt idx="1995">
                  <c:v>19.957548458361998</c:v>
                </c:pt>
                <c:pt idx="1996">
                  <c:v>19.967546458356082</c:v>
                </c:pt>
                <c:pt idx="1997">
                  <c:v>19.977544458350167</c:v>
                </c:pt>
                <c:pt idx="1998">
                  <c:v>19.987543458351865</c:v>
                </c:pt>
                <c:pt idx="1999">
                  <c:v>19.99754145834595</c:v>
                </c:pt>
                <c:pt idx="2000">
                  <c:v>20.007540458347648</c:v>
                </c:pt>
                <c:pt idx="2001">
                  <c:v>20.017538458341733</c:v>
                </c:pt>
                <c:pt idx="2002">
                  <c:v>20.027537458343431</c:v>
                </c:pt>
                <c:pt idx="2003">
                  <c:v>20.037535458337516</c:v>
                </c:pt>
                <c:pt idx="2004">
                  <c:v>20.047533458360704</c:v>
                </c:pt>
                <c:pt idx="2005">
                  <c:v>20.057532458333299</c:v>
                </c:pt>
                <c:pt idx="2006">
                  <c:v>20.067530458356487</c:v>
                </c:pt>
                <c:pt idx="2007">
                  <c:v>20.077529458358185</c:v>
                </c:pt>
                <c:pt idx="2008">
                  <c:v>20.08752745835227</c:v>
                </c:pt>
                <c:pt idx="2009">
                  <c:v>20.097526458353968</c:v>
                </c:pt>
                <c:pt idx="2010">
                  <c:v>20.107524458348053</c:v>
                </c:pt>
                <c:pt idx="2011">
                  <c:v>20.117522458342137</c:v>
                </c:pt>
                <c:pt idx="2012">
                  <c:v>20.127521458343836</c:v>
                </c:pt>
                <c:pt idx="2013">
                  <c:v>20.13751945833792</c:v>
                </c:pt>
                <c:pt idx="2014">
                  <c:v>20.147518458339619</c:v>
                </c:pt>
                <c:pt idx="2015">
                  <c:v>20.157516458333703</c:v>
                </c:pt>
                <c:pt idx="2016">
                  <c:v>20.167514458356891</c:v>
                </c:pt>
                <c:pt idx="2017">
                  <c:v>20.17751345835859</c:v>
                </c:pt>
                <c:pt idx="2018">
                  <c:v>20.187511458352674</c:v>
                </c:pt>
                <c:pt idx="2019">
                  <c:v>20.197510458354373</c:v>
                </c:pt>
                <c:pt idx="2020">
                  <c:v>20.207508458348457</c:v>
                </c:pt>
                <c:pt idx="2021">
                  <c:v>20.217507458350156</c:v>
                </c:pt>
                <c:pt idx="2022">
                  <c:v>20.22750545834424</c:v>
                </c:pt>
                <c:pt idx="2023">
                  <c:v>20.237503458338324</c:v>
                </c:pt>
                <c:pt idx="2024">
                  <c:v>20.247502458340023</c:v>
                </c:pt>
                <c:pt idx="2025">
                  <c:v>20.257500458334107</c:v>
                </c:pt>
                <c:pt idx="2026">
                  <c:v>20.267499458335806</c:v>
                </c:pt>
                <c:pt idx="2027">
                  <c:v>20.277497458358994</c:v>
                </c:pt>
                <c:pt idx="2028">
                  <c:v>20.287496458360692</c:v>
                </c:pt>
                <c:pt idx="2029">
                  <c:v>20.297494458354777</c:v>
                </c:pt>
                <c:pt idx="2030">
                  <c:v>20.307492458348861</c:v>
                </c:pt>
                <c:pt idx="2031">
                  <c:v>20.31749145835056</c:v>
                </c:pt>
                <c:pt idx="2032">
                  <c:v>20.327489458344644</c:v>
                </c:pt>
                <c:pt idx="2033">
                  <c:v>20.337488458346343</c:v>
                </c:pt>
                <c:pt idx="2034">
                  <c:v>20.347486458340427</c:v>
                </c:pt>
                <c:pt idx="2035">
                  <c:v>20.357485458342126</c:v>
                </c:pt>
                <c:pt idx="2036">
                  <c:v>20.36748345833621</c:v>
                </c:pt>
                <c:pt idx="2037">
                  <c:v>20.377481458359398</c:v>
                </c:pt>
                <c:pt idx="2038">
                  <c:v>20.387480458361097</c:v>
                </c:pt>
                <c:pt idx="2039">
                  <c:v>20.397478458355181</c:v>
                </c:pt>
                <c:pt idx="2040">
                  <c:v>20.40747745835688</c:v>
                </c:pt>
                <c:pt idx="2041">
                  <c:v>20.417475458350964</c:v>
                </c:pt>
                <c:pt idx="2042">
                  <c:v>20.427473458345048</c:v>
                </c:pt>
                <c:pt idx="2043">
                  <c:v>20.437472458346747</c:v>
                </c:pt>
                <c:pt idx="2044">
                  <c:v>20.447470458340831</c:v>
                </c:pt>
                <c:pt idx="2045">
                  <c:v>20.45746945834253</c:v>
                </c:pt>
                <c:pt idx="2046">
                  <c:v>20.467467458336614</c:v>
                </c:pt>
                <c:pt idx="2047">
                  <c:v>20.477466458338313</c:v>
                </c:pt>
                <c:pt idx="2048">
                  <c:v>20.487464458361501</c:v>
                </c:pt>
                <c:pt idx="2049">
                  <c:v>20.497462458355585</c:v>
                </c:pt>
                <c:pt idx="2050">
                  <c:v>20.507461458357284</c:v>
                </c:pt>
                <c:pt idx="2051">
                  <c:v>20.517459458351368</c:v>
                </c:pt>
                <c:pt idx="2052">
                  <c:v>20.527458458353067</c:v>
                </c:pt>
                <c:pt idx="2053">
                  <c:v>20.537456458347151</c:v>
                </c:pt>
                <c:pt idx="2054">
                  <c:v>20.54745545834885</c:v>
                </c:pt>
                <c:pt idx="2055">
                  <c:v>20.557453458342934</c:v>
                </c:pt>
                <c:pt idx="2056">
                  <c:v>20.567451458337018</c:v>
                </c:pt>
                <c:pt idx="2057">
                  <c:v>20.577450458338717</c:v>
                </c:pt>
                <c:pt idx="2058">
                  <c:v>20.587448458361905</c:v>
                </c:pt>
                <c:pt idx="2059">
                  <c:v>20.5974474583345</c:v>
                </c:pt>
                <c:pt idx="2060">
                  <c:v>20.607445458357688</c:v>
                </c:pt>
                <c:pt idx="2061">
                  <c:v>20.617444458359387</c:v>
                </c:pt>
                <c:pt idx="2062">
                  <c:v>20.627442458353471</c:v>
                </c:pt>
                <c:pt idx="2063">
                  <c:v>20.637440458347555</c:v>
                </c:pt>
                <c:pt idx="2064">
                  <c:v>20.647439458349254</c:v>
                </c:pt>
                <c:pt idx="2065">
                  <c:v>20.657437458343338</c:v>
                </c:pt>
                <c:pt idx="2066">
                  <c:v>20.667436458345037</c:v>
                </c:pt>
                <c:pt idx="2067">
                  <c:v>20.677434458339121</c:v>
                </c:pt>
                <c:pt idx="2068">
                  <c:v>20.687432458333205</c:v>
                </c:pt>
                <c:pt idx="2069">
                  <c:v>20.697431458334904</c:v>
                </c:pt>
                <c:pt idx="2070">
                  <c:v>20.707429458358092</c:v>
                </c:pt>
                <c:pt idx="2071">
                  <c:v>20.717428458359791</c:v>
                </c:pt>
                <c:pt idx="2072">
                  <c:v>20.727426458353875</c:v>
                </c:pt>
                <c:pt idx="2073">
                  <c:v>20.737425458355574</c:v>
                </c:pt>
                <c:pt idx="2074">
                  <c:v>20.747423458349658</c:v>
                </c:pt>
                <c:pt idx="2075">
                  <c:v>20.757421458343742</c:v>
                </c:pt>
                <c:pt idx="2076">
                  <c:v>20.767420458345441</c:v>
                </c:pt>
                <c:pt idx="2077">
                  <c:v>20.777418458339525</c:v>
                </c:pt>
                <c:pt idx="2078">
                  <c:v>20.787417458341224</c:v>
                </c:pt>
                <c:pt idx="2079">
                  <c:v>20.797415458335308</c:v>
                </c:pt>
                <c:pt idx="2080">
                  <c:v>20.807414458337007</c:v>
                </c:pt>
                <c:pt idx="2081">
                  <c:v>20.817412458360195</c:v>
                </c:pt>
                <c:pt idx="2082">
                  <c:v>20.827410500001861</c:v>
                </c:pt>
                <c:pt idx="2083">
                  <c:v>20.83740950000356</c:v>
                </c:pt>
                <c:pt idx="2084">
                  <c:v>20.847407500026748</c:v>
                </c:pt>
                <c:pt idx="2085">
                  <c:v>20.857406500028446</c:v>
                </c:pt>
                <c:pt idx="2086">
                  <c:v>20.867404500022531</c:v>
                </c:pt>
                <c:pt idx="2087">
                  <c:v>20.877403500024229</c:v>
                </c:pt>
                <c:pt idx="2088">
                  <c:v>20.887401500018314</c:v>
                </c:pt>
                <c:pt idx="2089">
                  <c:v>20.897399500012398</c:v>
                </c:pt>
                <c:pt idx="2090">
                  <c:v>20.907398500014096</c:v>
                </c:pt>
                <c:pt idx="2091">
                  <c:v>20.917396500008181</c:v>
                </c:pt>
                <c:pt idx="2092">
                  <c:v>20.927395500009879</c:v>
                </c:pt>
                <c:pt idx="2093">
                  <c:v>20.937393500003964</c:v>
                </c:pt>
                <c:pt idx="2094">
                  <c:v>20.947392500005662</c:v>
                </c:pt>
                <c:pt idx="2095">
                  <c:v>20.957390500028851</c:v>
                </c:pt>
                <c:pt idx="2096">
                  <c:v>20.967388500022935</c:v>
                </c:pt>
                <c:pt idx="2097">
                  <c:v>20.977387500024633</c:v>
                </c:pt>
                <c:pt idx="2098">
                  <c:v>20.987385500018718</c:v>
                </c:pt>
                <c:pt idx="2099">
                  <c:v>20.997384500020416</c:v>
                </c:pt>
                <c:pt idx="2100">
                  <c:v>21.007382500014501</c:v>
                </c:pt>
                <c:pt idx="2101">
                  <c:v>21.017380500008585</c:v>
                </c:pt>
                <c:pt idx="2102">
                  <c:v>21.027379500010284</c:v>
                </c:pt>
                <c:pt idx="2103">
                  <c:v>21.037377500004368</c:v>
                </c:pt>
                <c:pt idx="2104">
                  <c:v>21.047376500006067</c:v>
                </c:pt>
                <c:pt idx="2105">
                  <c:v>21.057374500000151</c:v>
                </c:pt>
                <c:pt idx="2106">
                  <c:v>21.06737350000185</c:v>
                </c:pt>
                <c:pt idx="2107">
                  <c:v>21.077371500025038</c:v>
                </c:pt>
                <c:pt idx="2108">
                  <c:v>21.087370500026736</c:v>
                </c:pt>
                <c:pt idx="2109">
                  <c:v>21.097368500020821</c:v>
                </c:pt>
                <c:pt idx="2110">
                  <c:v>21.107366500014905</c:v>
                </c:pt>
                <c:pt idx="2111">
                  <c:v>21.117365500016604</c:v>
                </c:pt>
                <c:pt idx="2112">
                  <c:v>21.127363500010688</c:v>
                </c:pt>
                <c:pt idx="2113">
                  <c:v>21.137362500012387</c:v>
                </c:pt>
                <c:pt idx="2114">
                  <c:v>21.147360500006471</c:v>
                </c:pt>
                <c:pt idx="2115">
                  <c:v>21.15735950000817</c:v>
                </c:pt>
                <c:pt idx="2116">
                  <c:v>21.167357500002254</c:v>
                </c:pt>
                <c:pt idx="2117">
                  <c:v>21.177355500025442</c:v>
                </c:pt>
                <c:pt idx="2118">
                  <c:v>21.187354500027141</c:v>
                </c:pt>
                <c:pt idx="2119">
                  <c:v>21.197352500021225</c:v>
                </c:pt>
                <c:pt idx="2120">
                  <c:v>21.207351500022924</c:v>
                </c:pt>
                <c:pt idx="2121">
                  <c:v>21.217349500017008</c:v>
                </c:pt>
                <c:pt idx="2122">
                  <c:v>21.227347500011092</c:v>
                </c:pt>
                <c:pt idx="2123">
                  <c:v>21.237346500012791</c:v>
                </c:pt>
                <c:pt idx="2124">
                  <c:v>21.247344500006875</c:v>
                </c:pt>
                <c:pt idx="2125">
                  <c:v>21.257343500008574</c:v>
                </c:pt>
                <c:pt idx="2126">
                  <c:v>21.267341500002658</c:v>
                </c:pt>
                <c:pt idx="2127">
                  <c:v>21.277340500004357</c:v>
                </c:pt>
                <c:pt idx="2128">
                  <c:v>21.287338500027545</c:v>
                </c:pt>
                <c:pt idx="2129">
                  <c:v>21.297336500021629</c:v>
                </c:pt>
                <c:pt idx="2130">
                  <c:v>21.307335500023328</c:v>
                </c:pt>
                <c:pt idx="2131">
                  <c:v>21.317333500017412</c:v>
                </c:pt>
                <c:pt idx="2132">
                  <c:v>21.327332500019111</c:v>
                </c:pt>
                <c:pt idx="2133">
                  <c:v>21.337330500013195</c:v>
                </c:pt>
                <c:pt idx="2134">
                  <c:v>21.347329500014894</c:v>
                </c:pt>
                <c:pt idx="2135">
                  <c:v>21.357327500008978</c:v>
                </c:pt>
                <c:pt idx="2136">
                  <c:v>21.367325500003062</c:v>
                </c:pt>
                <c:pt idx="2137">
                  <c:v>21.377324500004761</c:v>
                </c:pt>
                <c:pt idx="2138">
                  <c:v>21.387322500027949</c:v>
                </c:pt>
                <c:pt idx="2139">
                  <c:v>21.397321500000544</c:v>
                </c:pt>
                <c:pt idx="2140">
                  <c:v>21.407319500023732</c:v>
                </c:pt>
                <c:pt idx="2141">
                  <c:v>21.417318500025431</c:v>
                </c:pt>
                <c:pt idx="2142">
                  <c:v>21.427316500019515</c:v>
                </c:pt>
                <c:pt idx="2143">
                  <c:v>21.437314500013599</c:v>
                </c:pt>
                <c:pt idx="2144">
                  <c:v>21.447313500015298</c:v>
                </c:pt>
                <c:pt idx="2145">
                  <c:v>21.457311500009382</c:v>
                </c:pt>
                <c:pt idx="2146">
                  <c:v>21.467310500011081</c:v>
                </c:pt>
                <c:pt idx="2147">
                  <c:v>21.477308500005165</c:v>
                </c:pt>
                <c:pt idx="2148">
                  <c:v>21.487307500006864</c:v>
                </c:pt>
                <c:pt idx="2149">
                  <c:v>21.497305500000948</c:v>
                </c:pt>
                <c:pt idx="2150">
                  <c:v>21.507303500024136</c:v>
                </c:pt>
                <c:pt idx="2151">
                  <c:v>21.517302500025835</c:v>
                </c:pt>
                <c:pt idx="2152">
                  <c:v>21.527300500019919</c:v>
                </c:pt>
                <c:pt idx="2153">
                  <c:v>21.537299500021618</c:v>
                </c:pt>
                <c:pt idx="2154">
                  <c:v>21.547297500015702</c:v>
                </c:pt>
                <c:pt idx="2155">
                  <c:v>21.557296500017401</c:v>
                </c:pt>
                <c:pt idx="2156">
                  <c:v>21.567294500011485</c:v>
                </c:pt>
                <c:pt idx="2157">
                  <c:v>21.577293500013184</c:v>
                </c:pt>
                <c:pt idx="2158">
                  <c:v>21.587291500007268</c:v>
                </c:pt>
                <c:pt idx="2159">
                  <c:v>21.597289500001352</c:v>
                </c:pt>
                <c:pt idx="2160">
                  <c:v>21.607288500003051</c:v>
                </c:pt>
                <c:pt idx="2161">
                  <c:v>21.617286500026239</c:v>
                </c:pt>
                <c:pt idx="2162">
                  <c:v>21.627285500027938</c:v>
                </c:pt>
                <c:pt idx="2163">
                  <c:v>21.637283500022022</c:v>
                </c:pt>
                <c:pt idx="2164">
                  <c:v>21.647281500016106</c:v>
                </c:pt>
                <c:pt idx="2165">
                  <c:v>21.657280500017805</c:v>
                </c:pt>
                <c:pt idx="2166">
                  <c:v>21.667278500011889</c:v>
                </c:pt>
                <c:pt idx="2167">
                  <c:v>21.677277500013588</c:v>
                </c:pt>
                <c:pt idx="2168">
                  <c:v>21.687275500007672</c:v>
                </c:pt>
                <c:pt idx="2169">
                  <c:v>21.697274500009371</c:v>
                </c:pt>
                <c:pt idx="2170">
                  <c:v>21.707272500003455</c:v>
                </c:pt>
                <c:pt idx="2171">
                  <c:v>21.717270500026643</c:v>
                </c:pt>
                <c:pt idx="2172">
                  <c:v>21.727269500028342</c:v>
                </c:pt>
                <c:pt idx="2173">
                  <c:v>21.737267500022426</c:v>
                </c:pt>
                <c:pt idx="2174">
                  <c:v>21.747266500024125</c:v>
                </c:pt>
                <c:pt idx="2175">
                  <c:v>21.757264500018209</c:v>
                </c:pt>
                <c:pt idx="2176">
                  <c:v>21.767263500019908</c:v>
                </c:pt>
                <c:pt idx="2177">
                  <c:v>21.777261500013992</c:v>
                </c:pt>
                <c:pt idx="2178">
                  <c:v>21.787259500008076</c:v>
                </c:pt>
                <c:pt idx="2179">
                  <c:v>21.797258500009775</c:v>
                </c:pt>
                <c:pt idx="2180">
                  <c:v>21.807256500003859</c:v>
                </c:pt>
                <c:pt idx="2181">
                  <c:v>21.817255500005558</c:v>
                </c:pt>
                <c:pt idx="2182">
                  <c:v>21.827253250026843</c:v>
                </c:pt>
                <c:pt idx="2183">
                  <c:v>21.837252250028541</c:v>
                </c:pt>
                <c:pt idx="2184">
                  <c:v>21.847250250022626</c:v>
                </c:pt>
                <c:pt idx="2185">
                  <c:v>21.857249250024324</c:v>
                </c:pt>
                <c:pt idx="2186">
                  <c:v>21.867247250018409</c:v>
                </c:pt>
                <c:pt idx="2187">
                  <c:v>21.877245250012493</c:v>
                </c:pt>
                <c:pt idx="2188">
                  <c:v>21.887244250014191</c:v>
                </c:pt>
                <c:pt idx="2189">
                  <c:v>21.897242250008276</c:v>
                </c:pt>
                <c:pt idx="2190">
                  <c:v>21.907241250009974</c:v>
                </c:pt>
                <c:pt idx="2191">
                  <c:v>21.917239250004059</c:v>
                </c:pt>
                <c:pt idx="2192">
                  <c:v>21.927238250005757</c:v>
                </c:pt>
                <c:pt idx="2193">
                  <c:v>21.937236249999842</c:v>
                </c:pt>
                <c:pt idx="2194">
                  <c:v>21.94723425002303</c:v>
                </c:pt>
                <c:pt idx="2195">
                  <c:v>21.957233250024728</c:v>
                </c:pt>
                <c:pt idx="2196">
                  <c:v>21.967231250018813</c:v>
                </c:pt>
                <c:pt idx="2197">
                  <c:v>21.977230250020511</c:v>
                </c:pt>
                <c:pt idx="2198">
                  <c:v>21.987228250014596</c:v>
                </c:pt>
                <c:pt idx="2199">
                  <c:v>21.997227250016294</c:v>
                </c:pt>
                <c:pt idx="2200">
                  <c:v>22.007225250010379</c:v>
                </c:pt>
                <c:pt idx="2201">
                  <c:v>22.017223250004463</c:v>
                </c:pt>
                <c:pt idx="2202">
                  <c:v>22.027222250006162</c:v>
                </c:pt>
                <c:pt idx="2203">
                  <c:v>22.037220250000246</c:v>
                </c:pt>
                <c:pt idx="2204">
                  <c:v>22.047219250001945</c:v>
                </c:pt>
                <c:pt idx="2205">
                  <c:v>22.057217250025133</c:v>
                </c:pt>
                <c:pt idx="2206">
                  <c:v>22.067216250026831</c:v>
                </c:pt>
                <c:pt idx="2207">
                  <c:v>22.077214250020916</c:v>
                </c:pt>
                <c:pt idx="2208">
                  <c:v>22.087212250015</c:v>
                </c:pt>
                <c:pt idx="2209">
                  <c:v>22.097211250016699</c:v>
                </c:pt>
                <c:pt idx="2210">
                  <c:v>22.107209250010783</c:v>
                </c:pt>
                <c:pt idx="2211">
                  <c:v>22.117208250012482</c:v>
                </c:pt>
                <c:pt idx="2212">
                  <c:v>22.127206250006566</c:v>
                </c:pt>
                <c:pt idx="2213">
                  <c:v>22.137205250008265</c:v>
                </c:pt>
                <c:pt idx="2214">
                  <c:v>22.147203250002349</c:v>
                </c:pt>
                <c:pt idx="2215">
                  <c:v>22.157201250025537</c:v>
                </c:pt>
                <c:pt idx="2216">
                  <c:v>22.167200250027236</c:v>
                </c:pt>
                <c:pt idx="2217">
                  <c:v>22.17719825002132</c:v>
                </c:pt>
                <c:pt idx="2218">
                  <c:v>22.187197250023019</c:v>
                </c:pt>
                <c:pt idx="2219">
                  <c:v>22.197195250017103</c:v>
                </c:pt>
                <c:pt idx="2220">
                  <c:v>22.207194250018802</c:v>
                </c:pt>
                <c:pt idx="2221">
                  <c:v>22.217192250012886</c:v>
                </c:pt>
                <c:pt idx="2222">
                  <c:v>22.22719025000697</c:v>
                </c:pt>
                <c:pt idx="2223">
                  <c:v>22.237189250008669</c:v>
                </c:pt>
                <c:pt idx="2224">
                  <c:v>22.247187250002753</c:v>
                </c:pt>
                <c:pt idx="2225">
                  <c:v>22.257186250004452</c:v>
                </c:pt>
                <c:pt idx="2226">
                  <c:v>22.26718425002764</c:v>
                </c:pt>
                <c:pt idx="2227">
                  <c:v>22.277183250000235</c:v>
                </c:pt>
                <c:pt idx="2228">
                  <c:v>22.287181250023423</c:v>
                </c:pt>
                <c:pt idx="2229">
                  <c:v>22.297179250017507</c:v>
                </c:pt>
                <c:pt idx="2230">
                  <c:v>22.307178250019206</c:v>
                </c:pt>
                <c:pt idx="2231">
                  <c:v>22.31717625001329</c:v>
                </c:pt>
                <c:pt idx="2232">
                  <c:v>22.327175250014989</c:v>
                </c:pt>
                <c:pt idx="2233">
                  <c:v>22.337173250009073</c:v>
                </c:pt>
                <c:pt idx="2234">
                  <c:v>22.347172250010772</c:v>
                </c:pt>
                <c:pt idx="2235">
                  <c:v>22.357170250004856</c:v>
                </c:pt>
                <c:pt idx="2236">
                  <c:v>22.367169250006555</c:v>
                </c:pt>
                <c:pt idx="2237">
                  <c:v>22.377167250000639</c:v>
                </c:pt>
                <c:pt idx="2238">
                  <c:v>22.387165250023827</c:v>
                </c:pt>
                <c:pt idx="2239">
                  <c:v>22.397164250025526</c:v>
                </c:pt>
                <c:pt idx="2240">
                  <c:v>22.40716225001961</c:v>
                </c:pt>
                <c:pt idx="2241">
                  <c:v>22.417161250021309</c:v>
                </c:pt>
                <c:pt idx="2242">
                  <c:v>22.427159250015393</c:v>
                </c:pt>
                <c:pt idx="2243">
                  <c:v>22.437158250017092</c:v>
                </c:pt>
                <c:pt idx="2244">
                  <c:v>22.447156250011176</c:v>
                </c:pt>
                <c:pt idx="2245">
                  <c:v>22.45715425000526</c:v>
                </c:pt>
                <c:pt idx="2246">
                  <c:v>22.467153250006959</c:v>
                </c:pt>
                <c:pt idx="2247">
                  <c:v>22.477151250001043</c:v>
                </c:pt>
                <c:pt idx="2248">
                  <c:v>22.487150250002742</c:v>
                </c:pt>
                <c:pt idx="2249">
                  <c:v>22.49714825002593</c:v>
                </c:pt>
                <c:pt idx="2250">
                  <c:v>22.507147250027629</c:v>
                </c:pt>
                <c:pt idx="2251">
                  <c:v>22.517145250021713</c:v>
                </c:pt>
                <c:pt idx="2252">
                  <c:v>22.527143250015797</c:v>
                </c:pt>
                <c:pt idx="2253">
                  <c:v>22.537142250017496</c:v>
                </c:pt>
                <c:pt idx="2254">
                  <c:v>22.54714025001158</c:v>
                </c:pt>
                <c:pt idx="2255">
                  <c:v>22.557139250013279</c:v>
                </c:pt>
                <c:pt idx="2256">
                  <c:v>22.567137250007363</c:v>
                </c:pt>
                <c:pt idx="2257">
                  <c:v>22.577136250009062</c:v>
                </c:pt>
                <c:pt idx="2258">
                  <c:v>22.587134250003146</c:v>
                </c:pt>
                <c:pt idx="2259">
                  <c:v>22.597132250026334</c:v>
                </c:pt>
                <c:pt idx="2260">
                  <c:v>22.607131250028033</c:v>
                </c:pt>
                <c:pt idx="2261">
                  <c:v>22.617129250022117</c:v>
                </c:pt>
                <c:pt idx="2262">
                  <c:v>22.627128250023816</c:v>
                </c:pt>
                <c:pt idx="2263">
                  <c:v>22.6371262500179</c:v>
                </c:pt>
                <c:pt idx="2264">
                  <c:v>22.647125250019599</c:v>
                </c:pt>
                <c:pt idx="2265">
                  <c:v>22.657123250013683</c:v>
                </c:pt>
                <c:pt idx="2266">
                  <c:v>22.667122250015382</c:v>
                </c:pt>
                <c:pt idx="2267">
                  <c:v>22.677120250009466</c:v>
                </c:pt>
                <c:pt idx="2268">
                  <c:v>22.68711825000355</c:v>
                </c:pt>
                <c:pt idx="2269">
                  <c:v>22.697117250005249</c:v>
                </c:pt>
                <c:pt idx="2270">
                  <c:v>22.707115250028437</c:v>
                </c:pt>
                <c:pt idx="2271">
                  <c:v>22.717114250001032</c:v>
                </c:pt>
                <c:pt idx="2272">
                  <c:v>22.72711225002422</c:v>
                </c:pt>
                <c:pt idx="2273">
                  <c:v>22.737111250025919</c:v>
                </c:pt>
                <c:pt idx="2274">
                  <c:v>22.747109250020003</c:v>
                </c:pt>
                <c:pt idx="2275">
                  <c:v>22.757107250014087</c:v>
                </c:pt>
                <c:pt idx="2276">
                  <c:v>22.767106250015786</c:v>
                </c:pt>
                <c:pt idx="2277">
                  <c:v>22.77710425000987</c:v>
                </c:pt>
                <c:pt idx="2278">
                  <c:v>22.787103250011569</c:v>
                </c:pt>
                <c:pt idx="2279">
                  <c:v>22.797101250005653</c:v>
                </c:pt>
                <c:pt idx="2280">
                  <c:v>22.807100250007352</c:v>
                </c:pt>
                <c:pt idx="2281">
                  <c:v>22.817098250001436</c:v>
                </c:pt>
                <c:pt idx="2282">
                  <c:v>22.827096250024624</c:v>
                </c:pt>
                <c:pt idx="2283">
                  <c:v>22.837095250026323</c:v>
                </c:pt>
                <c:pt idx="2284">
                  <c:v>22.847093250020407</c:v>
                </c:pt>
                <c:pt idx="2285">
                  <c:v>22.857092250022106</c:v>
                </c:pt>
                <c:pt idx="2286">
                  <c:v>22.86709025001619</c:v>
                </c:pt>
                <c:pt idx="2287">
                  <c:v>22.877089250017889</c:v>
                </c:pt>
                <c:pt idx="2288">
                  <c:v>22.887087250011973</c:v>
                </c:pt>
                <c:pt idx="2289">
                  <c:v>22.897085250006057</c:v>
                </c:pt>
                <c:pt idx="2290">
                  <c:v>22.907084250007756</c:v>
                </c:pt>
                <c:pt idx="2291">
                  <c:v>22.91708225000184</c:v>
                </c:pt>
                <c:pt idx="2292">
                  <c:v>22.927081250003539</c:v>
                </c:pt>
                <c:pt idx="2293">
                  <c:v>22.937079250026727</c:v>
                </c:pt>
                <c:pt idx="2294">
                  <c:v>22.947078250028426</c:v>
                </c:pt>
                <c:pt idx="2295">
                  <c:v>22.95707625002251</c:v>
                </c:pt>
                <c:pt idx="2296">
                  <c:v>22.967075250024209</c:v>
                </c:pt>
                <c:pt idx="2297">
                  <c:v>22.977073250018293</c:v>
                </c:pt>
                <c:pt idx="2298">
                  <c:v>22.987071250012377</c:v>
                </c:pt>
                <c:pt idx="2299">
                  <c:v>22.997070250014076</c:v>
                </c:pt>
                <c:pt idx="2300">
                  <c:v>23.00706825000816</c:v>
                </c:pt>
                <c:pt idx="2301">
                  <c:v>23.017067250009859</c:v>
                </c:pt>
                <c:pt idx="2302">
                  <c:v>23.027065250003943</c:v>
                </c:pt>
                <c:pt idx="2303">
                  <c:v>23.037064250005642</c:v>
                </c:pt>
                <c:pt idx="2304">
                  <c:v>23.04706225002883</c:v>
                </c:pt>
                <c:pt idx="2305">
                  <c:v>23.057060250022914</c:v>
                </c:pt>
                <c:pt idx="2306">
                  <c:v>23.067059250024613</c:v>
                </c:pt>
                <c:pt idx="2307">
                  <c:v>23.077057250018697</c:v>
                </c:pt>
                <c:pt idx="2308">
                  <c:v>23.087056250020396</c:v>
                </c:pt>
                <c:pt idx="2309">
                  <c:v>23.09705425001448</c:v>
                </c:pt>
                <c:pt idx="2310">
                  <c:v>23.107053250016179</c:v>
                </c:pt>
                <c:pt idx="2311">
                  <c:v>23.117051250010263</c:v>
                </c:pt>
                <c:pt idx="2312">
                  <c:v>23.127050250011962</c:v>
                </c:pt>
                <c:pt idx="2313">
                  <c:v>23.137048250006046</c:v>
                </c:pt>
                <c:pt idx="2314">
                  <c:v>23.14704625000013</c:v>
                </c:pt>
                <c:pt idx="2315">
                  <c:v>23.157045250001829</c:v>
                </c:pt>
                <c:pt idx="2316">
                  <c:v>23.167043250025017</c:v>
                </c:pt>
                <c:pt idx="2317">
                  <c:v>23.177042250026716</c:v>
                </c:pt>
                <c:pt idx="2318">
                  <c:v>23.1870402500208</c:v>
                </c:pt>
                <c:pt idx="2319">
                  <c:v>23.197039250022499</c:v>
                </c:pt>
                <c:pt idx="2320">
                  <c:v>23.207037250016583</c:v>
                </c:pt>
                <c:pt idx="2321">
                  <c:v>23.217035250010667</c:v>
                </c:pt>
                <c:pt idx="2322">
                  <c:v>23.227034250012366</c:v>
                </c:pt>
                <c:pt idx="2323">
                  <c:v>23.23703225000645</c:v>
                </c:pt>
                <c:pt idx="2324">
                  <c:v>23.247031250008149</c:v>
                </c:pt>
                <c:pt idx="2325">
                  <c:v>23.257029250002233</c:v>
                </c:pt>
                <c:pt idx="2326">
                  <c:v>23.267028250003932</c:v>
                </c:pt>
                <c:pt idx="2327">
                  <c:v>23.27702625002712</c:v>
                </c:pt>
                <c:pt idx="2328">
                  <c:v>23.287025250028819</c:v>
                </c:pt>
                <c:pt idx="2329">
                  <c:v>23.297023250022903</c:v>
                </c:pt>
                <c:pt idx="2330">
                  <c:v>23.307021250016987</c:v>
                </c:pt>
                <c:pt idx="2331">
                  <c:v>23.317020250018686</c:v>
                </c:pt>
                <c:pt idx="2332">
                  <c:v>23.32701825001277</c:v>
                </c:pt>
                <c:pt idx="2333">
                  <c:v>23.337017250014469</c:v>
                </c:pt>
                <c:pt idx="2334">
                  <c:v>23.347015250008553</c:v>
                </c:pt>
                <c:pt idx="2335">
                  <c:v>23.357014250010252</c:v>
                </c:pt>
                <c:pt idx="2336">
                  <c:v>23.367012250004336</c:v>
                </c:pt>
                <c:pt idx="2337">
                  <c:v>23.377010250027524</c:v>
                </c:pt>
                <c:pt idx="2338">
                  <c:v>23.387009250000119</c:v>
                </c:pt>
                <c:pt idx="2339">
                  <c:v>23.397007250023307</c:v>
                </c:pt>
                <c:pt idx="2340">
                  <c:v>23.407006250025006</c:v>
                </c:pt>
                <c:pt idx="2341">
                  <c:v>23.41700425001909</c:v>
                </c:pt>
                <c:pt idx="2342">
                  <c:v>23.427003250020789</c:v>
                </c:pt>
                <c:pt idx="2343">
                  <c:v>23.437001250014873</c:v>
                </c:pt>
                <c:pt idx="2344">
                  <c:v>23.447000250016572</c:v>
                </c:pt>
                <c:pt idx="2345">
                  <c:v>23.456998250010656</c:v>
                </c:pt>
                <c:pt idx="2346">
                  <c:v>23.46699625000474</c:v>
                </c:pt>
                <c:pt idx="2347">
                  <c:v>23.476995250006439</c:v>
                </c:pt>
                <c:pt idx="2348">
                  <c:v>23.486993250000523</c:v>
                </c:pt>
                <c:pt idx="2349">
                  <c:v>23.496992250002222</c:v>
                </c:pt>
                <c:pt idx="2350">
                  <c:v>23.50699025002541</c:v>
                </c:pt>
                <c:pt idx="2351">
                  <c:v>23.516989250027109</c:v>
                </c:pt>
                <c:pt idx="2352">
                  <c:v>23.526987250021193</c:v>
                </c:pt>
                <c:pt idx="2353">
                  <c:v>23.536985250015277</c:v>
                </c:pt>
                <c:pt idx="2354">
                  <c:v>23.546984250016976</c:v>
                </c:pt>
                <c:pt idx="2355">
                  <c:v>23.55698225001106</c:v>
                </c:pt>
                <c:pt idx="2356">
                  <c:v>23.566981250012759</c:v>
                </c:pt>
                <c:pt idx="2357">
                  <c:v>23.576979250006843</c:v>
                </c:pt>
                <c:pt idx="2358">
                  <c:v>23.586978250008542</c:v>
                </c:pt>
                <c:pt idx="2359">
                  <c:v>23.596976250002626</c:v>
                </c:pt>
                <c:pt idx="2360">
                  <c:v>23.606975250004325</c:v>
                </c:pt>
                <c:pt idx="2361">
                  <c:v>23.616973250027513</c:v>
                </c:pt>
                <c:pt idx="2362">
                  <c:v>23.626971250021597</c:v>
                </c:pt>
                <c:pt idx="2363">
                  <c:v>23.636970250023296</c:v>
                </c:pt>
                <c:pt idx="2364">
                  <c:v>23.64696825001738</c:v>
                </c:pt>
                <c:pt idx="2365">
                  <c:v>23.656967250019079</c:v>
                </c:pt>
                <c:pt idx="2366">
                  <c:v>23.666965250013163</c:v>
                </c:pt>
                <c:pt idx="2367">
                  <c:v>23.676964250014862</c:v>
                </c:pt>
                <c:pt idx="2368">
                  <c:v>23.686962250008946</c:v>
                </c:pt>
                <c:pt idx="2369">
                  <c:v>23.696961250010645</c:v>
                </c:pt>
                <c:pt idx="2370">
                  <c:v>23.706959250004729</c:v>
                </c:pt>
                <c:pt idx="2371">
                  <c:v>23.716957250027917</c:v>
                </c:pt>
                <c:pt idx="2372">
                  <c:v>23.726956250000512</c:v>
                </c:pt>
                <c:pt idx="2373">
                  <c:v>23.7369542500237</c:v>
                </c:pt>
                <c:pt idx="2374">
                  <c:v>23.746953250025399</c:v>
                </c:pt>
                <c:pt idx="2375">
                  <c:v>23.756951250019483</c:v>
                </c:pt>
                <c:pt idx="2376">
                  <c:v>23.766950250021182</c:v>
                </c:pt>
                <c:pt idx="2377">
                  <c:v>23.776948250015266</c:v>
                </c:pt>
                <c:pt idx="2378">
                  <c:v>23.786947250016965</c:v>
                </c:pt>
                <c:pt idx="2379">
                  <c:v>23.796945250011049</c:v>
                </c:pt>
                <c:pt idx="2380">
                  <c:v>23.806943250005133</c:v>
                </c:pt>
                <c:pt idx="2381">
                  <c:v>23.816942250006832</c:v>
                </c:pt>
                <c:pt idx="2382">
                  <c:v>23.826940333354287</c:v>
                </c:pt>
                <c:pt idx="2383">
                  <c:v>23.836939333355986</c:v>
                </c:pt>
                <c:pt idx="2384">
                  <c:v>23.84693733335007</c:v>
                </c:pt>
                <c:pt idx="2385">
                  <c:v>23.856936333351769</c:v>
                </c:pt>
                <c:pt idx="2386">
                  <c:v>23.866934333345853</c:v>
                </c:pt>
                <c:pt idx="2387">
                  <c:v>23.876932333339937</c:v>
                </c:pt>
                <c:pt idx="2388">
                  <c:v>23.886931333341636</c:v>
                </c:pt>
                <c:pt idx="2389">
                  <c:v>23.89692933333572</c:v>
                </c:pt>
                <c:pt idx="2390">
                  <c:v>23.906928333337419</c:v>
                </c:pt>
                <c:pt idx="2391">
                  <c:v>23.916926333360607</c:v>
                </c:pt>
                <c:pt idx="2392">
                  <c:v>23.926925333333202</c:v>
                </c:pt>
                <c:pt idx="2393">
                  <c:v>23.93692333335639</c:v>
                </c:pt>
                <c:pt idx="2394">
                  <c:v>23.946922333358089</c:v>
                </c:pt>
                <c:pt idx="2395">
                  <c:v>23.956920333352173</c:v>
                </c:pt>
                <c:pt idx="2396">
                  <c:v>23.966918333346257</c:v>
                </c:pt>
                <c:pt idx="2397">
                  <c:v>23.976917333347956</c:v>
                </c:pt>
                <c:pt idx="2398">
                  <c:v>23.98691533334204</c:v>
                </c:pt>
                <c:pt idx="2399">
                  <c:v>23.996914333343739</c:v>
                </c:pt>
                <c:pt idx="2400">
                  <c:v>24.006912333337823</c:v>
                </c:pt>
                <c:pt idx="2401">
                  <c:v>24.016911333339522</c:v>
                </c:pt>
                <c:pt idx="2402">
                  <c:v>24.026909333333606</c:v>
                </c:pt>
                <c:pt idx="2403">
                  <c:v>24.036908333335305</c:v>
                </c:pt>
                <c:pt idx="2404">
                  <c:v>24.046906333358493</c:v>
                </c:pt>
                <c:pt idx="2405">
                  <c:v>24.056904333352577</c:v>
                </c:pt>
                <c:pt idx="2406">
                  <c:v>24.066903333354276</c:v>
                </c:pt>
                <c:pt idx="2407">
                  <c:v>24.07690133334836</c:v>
                </c:pt>
                <c:pt idx="2408">
                  <c:v>24.086900333350059</c:v>
                </c:pt>
                <c:pt idx="2409">
                  <c:v>24.096898333344143</c:v>
                </c:pt>
                <c:pt idx="2410">
                  <c:v>24.106897333345842</c:v>
                </c:pt>
                <c:pt idx="2411">
                  <c:v>24.116895333339926</c:v>
                </c:pt>
                <c:pt idx="2412">
                  <c:v>24.126894333341625</c:v>
                </c:pt>
                <c:pt idx="2413">
                  <c:v>24.136892333335709</c:v>
                </c:pt>
                <c:pt idx="2414">
                  <c:v>24.146890333358897</c:v>
                </c:pt>
                <c:pt idx="2415">
                  <c:v>24.156889333360596</c:v>
                </c:pt>
                <c:pt idx="2416">
                  <c:v>24.16688733335468</c:v>
                </c:pt>
                <c:pt idx="2417">
                  <c:v>24.176886333356379</c:v>
                </c:pt>
                <c:pt idx="2418">
                  <c:v>24.186884333350463</c:v>
                </c:pt>
                <c:pt idx="2419">
                  <c:v>24.196883333352162</c:v>
                </c:pt>
                <c:pt idx="2420">
                  <c:v>24.206881333346246</c:v>
                </c:pt>
                <c:pt idx="2421">
                  <c:v>24.216880333347945</c:v>
                </c:pt>
                <c:pt idx="2422">
                  <c:v>24.226878333342029</c:v>
                </c:pt>
                <c:pt idx="2423">
                  <c:v>24.236876333336113</c:v>
                </c:pt>
                <c:pt idx="2424">
                  <c:v>24.246875333337812</c:v>
                </c:pt>
                <c:pt idx="2425">
                  <c:v>24.256873333361</c:v>
                </c:pt>
                <c:pt idx="2426">
                  <c:v>24.266872333333595</c:v>
                </c:pt>
                <c:pt idx="2427">
                  <c:v>24.276870333356783</c:v>
                </c:pt>
                <c:pt idx="2428">
                  <c:v>24.286869333358482</c:v>
                </c:pt>
                <c:pt idx="2429">
                  <c:v>24.296867333352566</c:v>
                </c:pt>
                <c:pt idx="2430">
                  <c:v>24.306866333354264</c:v>
                </c:pt>
                <c:pt idx="2431">
                  <c:v>24.316864333348349</c:v>
                </c:pt>
                <c:pt idx="2432">
                  <c:v>24.326862333342433</c:v>
                </c:pt>
                <c:pt idx="2433">
                  <c:v>24.336861333344132</c:v>
                </c:pt>
                <c:pt idx="2434">
                  <c:v>24.346859333338216</c:v>
                </c:pt>
                <c:pt idx="2435">
                  <c:v>24.356858333339915</c:v>
                </c:pt>
                <c:pt idx="2436">
                  <c:v>24.366856333333999</c:v>
                </c:pt>
                <c:pt idx="2437">
                  <c:v>24.376855333335698</c:v>
                </c:pt>
                <c:pt idx="2438">
                  <c:v>24.386853333358886</c:v>
                </c:pt>
                <c:pt idx="2439">
                  <c:v>24.396852333360584</c:v>
                </c:pt>
                <c:pt idx="2440">
                  <c:v>24.406850333354669</c:v>
                </c:pt>
                <c:pt idx="2441">
                  <c:v>24.416848333348753</c:v>
                </c:pt>
                <c:pt idx="2442">
                  <c:v>24.426847333350452</c:v>
                </c:pt>
                <c:pt idx="2443">
                  <c:v>24.436845333344536</c:v>
                </c:pt>
                <c:pt idx="2444">
                  <c:v>24.446844333346235</c:v>
                </c:pt>
                <c:pt idx="2445">
                  <c:v>24.456842333340319</c:v>
                </c:pt>
                <c:pt idx="2446">
                  <c:v>24.466841333342018</c:v>
                </c:pt>
                <c:pt idx="2447">
                  <c:v>24.476839333336102</c:v>
                </c:pt>
                <c:pt idx="2448">
                  <c:v>24.486838333337801</c:v>
                </c:pt>
                <c:pt idx="2449">
                  <c:v>24.496836333360989</c:v>
                </c:pt>
                <c:pt idx="2450">
                  <c:v>24.506835333333584</c:v>
                </c:pt>
                <c:pt idx="2451">
                  <c:v>24.516833333356772</c:v>
                </c:pt>
                <c:pt idx="2452">
                  <c:v>24.526831333350856</c:v>
                </c:pt>
                <c:pt idx="2453">
                  <c:v>24.536830333352555</c:v>
                </c:pt>
                <c:pt idx="2454">
                  <c:v>24.546828333346639</c:v>
                </c:pt>
                <c:pt idx="2455">
                  <c:v>24.556827333348338</c:v>
                </c:pt>
                <c:pt idx="2456">
                  <c:v>24.566825333342422</c:v>
                </c:pt>
                <c:pt idx="2457">
                  <c:v>24.576824333344121</c:v>
                </c:pt>
                <c:pt idx="2458">
                  <c:v>24.586822333338205</c:v>
                </c:pt>
                <c:pt idx="2459">
                  <c:v>24.596821333339904</c:v>
                </c:pt>
                <c:pt idx="2460">
                  <c:v>24.606819333333988</c:v>
                </c:pt>
                <c:pt idx="2461">
                  <c:v>24.616817333357176</c:v>
                </c:pt>
                <c:pt idx="2462">
                  <c:v>24.626816333358875</c:v>
                </c:pt>
                <c:pt idx="2463">
                  <c:v>24.636814333352959</c:v>
                </c:pt>
                <c:pt idx="2464">
                  <c:v>24.646813333354658</c:v>
                </c:pt>
                <c:pt idx="2465">
                  <c:v>24.656811333348742</c:v>
                </c:pt>
                <c:pt idx="2466">
                  <c:v>24.66681033335044</c:v>
                </c:pt>
                <c:pt idx="2467">
                  <c:v>24.676808333344525</c:v>
                </c:pt>
                <c:pt idx="2468">
                  <c:v>24.686807333346223</c:v>
                </c:pt>
                <c:pt idx="2469">
                  <c:v>24.696805333340308</c:v>
                </c:pt>
                <c:pt idx="2470">
                  <c:v>24.706803333334392</c:v>
                </c:pt>
                <c:pt idx="2471">
                  <c:v>24.716802333336091</c:v>
                </c:pt>
                <c:pt idx="2472">
                  <c:v>24.726800333359279</c:v>
                </c:pt>
                <c:pt idx="2473">
                  <c:v>24.736799333360977</c:v>
                </c:pt>
                <c:pt idx="2474">
                  <c:v>24.746797333355062</c:v>
                </c:pt>
                <c:pt idx="2475">
                  <c:v>24.75679633335676</c:v>
                </c:pt>
                <c:pt idx="2476">
                  <c:v>24.766794333350845</c:v>
                </c:pt>
                <c:pt idx="2477">
                  <c:v>24.776793333352543</c:v>
                </c:pt>
                <c:pt idx="2478">
                  <c:v>24.786791333346628</c:v>
                </c:pt>
                <c:pt idx="2479">
                  <c:v>24.796790333348326</c:v>
                </c:pt>
                <c:pt idx="2480">
                  <c:v>24.806788333342411</c:v>
                </c:pt>
                <c:pt idx="2481">
                  <c:v>24.816786333336495</c:v>
                </c:pt>
                <c:pt idx="2482">
                  <c:v>24.826785583340097</c:v>
                </c:pt>
                <c:pt idx="2483">
                  <c:v>24.836783583334181</c:v>
                </c:pt>
                <c:pt idx="2484">
                  <c:v>24.84678258333588</c:v>
                </c:pt>
                <c:pt idx="2485">
                  <c:v>24.856780583359068</c:v>
                </c:pt>
                <c:pt idx="2486">
                  <c:v>24.866779583360767</c:v>
                </c:pt>
                <c:pt idx="2487">
                  <c:v>24.876777583354851</c:v>
                </c:pt>
                <c:pt idx="2488">
                  <c:v>24.88677658335655</c:v>
                </c:pt>
                <c:pt idx="2489">
                  <c:v>24.896774583350634</c:v>
                </c:pt>
                <c:pt idx="2490">
                  <c:v>24.906772583344718</c:v>
                </c:pt>
                <c:pt idx="2491">
                  <c:v>24.916771583346417</c:v>
                </c:pt>
                <c:pt idx="2492">
                  <c:v>24.926769583340501</c:v>
                </c:pt>
                <c:pt idx="2493">
                  <c:v>24.9367685833422</c:v>
                </c:pt>
                <c:pt idx="2494">
                  <c:v>24.946766583336284</c:v>
                </c:pt>
                <c:pt idx="2495">
                  <c:v>24.956765583337983</c:v>
                </c:pt>
                <c:pt idx="2496">
                  <c:v>24.966763583361171</c:v>
                </c:pt>
                <c:pt idx="2497">
                  <c:v>24.976762583333766</c:v>
                </c:pt>
                <c:pt idx="2498">
                  <c:v>24.986760583356954</c:v>
                </c:pt>
                <c:pt idx="2499">
                  <c:v>24.996759583358653</c:v>
                </c:pt>
                <c:pt idx="2500">
                  <c:v>25.006757583352737</c:v>
                </c:pt>
                <c:pt idx="2501">
                  <c:v>25.016755583346821</c:v>
                </c:pt>
                <c:pt idx="2502">
                  <c:v>25.02675458334852</c:v>
                </c:pt>
                <c:pt idx="2503">
                  <c:v>25.036752583342604</c:v>
                </c:pt>
                <c:pt idx="2504">
                  <c:v>25.046751583344303</c:v>
                </c:pt>
                <c:pt idx="2505">
                  <c:v>25.056749583338387</c:v>
                </c:pt>
                <c:pt idx="2506">
                  <c:v>25.066748583340086</c:v>
                </c:pt>
                <c:pt idx="2507">
                  <c:v>25.07674658333417</c:v>
                </c:pt>
                <c:pt idx="2508">
                  <c:v>25.086745583335869</c:v>
                </c:pt>
                <c:pt idx="2509">
                  <c:v>25.096743583359057</c:v>
                </c:pt>
                <c:pt idx="2510">
                  <c:v>25.106742583360756</c:v>
                </c:pt>
                <c:pt idx="2511">
                  <c:v>25.11674058335484</c:v>
                </c:pt>
                <c:pt idx="2512">
                  <c:v>25.126738583348924</c:v>
                </c:pt>
                <c:pt idx="2513">
                  <c:v>25.136737583350623</c:v>
                </c:pt>
                <c:pt idx="2514">
                  <c:v>25.146735583344707</c:v>
                </c:pt>
                <c:pt idx="2515">
                  <c:v>25.156734583346406</c:v>
                </c:pt>
                <c:pt idx="2516">
                  <c:v>25.16673258334049</c:v>
                </c:pt>
                <c:pt idx="2517">
                  <c:v>25.176731583342189</c:v>
                </c:pt>
                <c:pt idx="2518">
                  <c:v>25.186729583336273</c:v>
                </c:pt>
                <c:pt idx="2519">
                  <c:v>25.196728583337972</c:v>
                </c:pt>
                <c:pt idx="2520">
                  <c:v>25.20672658336116</c:v>
                </c:pt>
                <c:pt idx="2521">
                  <c:v>25.216725583333755</c:v>
                </c:pt>
                <c:pt idx="2522">
                  <c:v>25.226723583356943</c:v>
                </c:pt>
                <c:pt idx="2523">
                  <c:v>25.236721583351027</c:v>
                </c:pt>
                <c:pt idx="2524">
                  <c:v>25.246720583352726</c:v>
                </c:pt>
                <c:pt idx="2525">
                  <c:v>25.25671858334681</c:v>
                </c:pt>
                <c:pt idx="2526">
                  <c:v>25.266717583348509</c:v>
                </c:pt>
                <c:pt idx="2527">
                  <c:v>25.276715583342593</c:v>
                </c:pt>
                <c:pt idx="2528">
                  <c:v>25.286714583344292</c:v>
                </c:pt>
                <c:pt idx="2529">
                  <c:v>25.296712583338376</c:v>
                </c:pt>
                <c:pt idx="2530">
                  <c:v>25.306711583340075</c:v>
                </c:pt>
                <c:pt idx="2531">
                  <c:v>25.316709583334159</c:v>
                </c:pt>
                <c:pt idx="2532">
                  <c:v>25.326708583335858</c:v>
                </c:pt>
                <c:pt idx="2533">
                  <c:v>25.336706583359046</c:v>
                </c:pt>
                <c:pt idx="2534">
                  <c:v>25.34670458335313</c:v>
                </c:pt>
                <c:pt idx="2535">
                  <c:v>25.356703583354829</c:v>
                </c:pt>
                <c:pt idx="2536">
                  <c:v>25.366701583348913</c:v>
                </c:pt>
                <c:pt idx="2537">
                  <c:v>25.376700583350612</c:v>
                </c:pt>
                <c:pt idx="2538">
                  <c:v>25.386698583344696</c:v>
                </c:pt>
                <c:pt idx="2539">
                  <c:v>25.396697583346395</c:v>
                </c:pt>
                <c:pt idx="2540">
                  <c:v>25.406695583340479</c:v>
                </c:pt>
                <c:pt idx="2541">
                  <c:v>25.416694583342178</c:v>
                </c:pt>
                <c:pt idx="2542">
                  <c:v>25.426692583336262</c:v>
                </c:pt>
                <c:pt idx="2543">
                  <c:v>25.436691583337961</c:v>
                </c:pt>
                <c:pt idx="2544">
                  <c:v>25.446689583361149</c:v>
                </c:pt>
                <c:pt idx="2545">
                  <c:v>25.456687583355233</c:v>
                </c:pt>
                <c:pt idx="2546">
                  <c:v>25.466686583356932</c:v>
                </c:pt>
                <c:pt idx="2547">
                  <c:v>25.476684583351016</c:v>
                </c:pt>
                <c:pt idx="2548">
                  <c:v>25.486683583352715</c:v>
                </c:pt>
                <c:pt idx="2549">
                  <c:v>25.496681583346799</c:v>
                </c:pt>
                <c:pt idx="2550">
                  <c:v>25.506680583348498</c:v>
                </c:pt>
                <c:pt idx="2551">
                  <c:v>25.516678583342582</c:v>
                </c:pt>
                <c:pt idx="2552">
                  <c:v>25.526677583344281</c:v>
                </c:pt>
                <c:pt idx="2553">
                  <c:v>25.536675583338365</c:v>
                </c:pt>
                <c:pt idx="2554">
                  <c:v>25.546674583340064</c:v>
                </c:pt>
                <c:pt idx="2555">
                  <c:v>25.556672583334148</c:v>
                </c:pt>
                <c:pt idx="2556">
                  <c:v>25.566670583357336</c:v>
                </c:pt>
                <c:pt idx="2557">
                  <c:v>25.576669583359035</c:v>
                </c:pt>
                <c:pt idx="2558">
                  <c:v>25.586667583353119</c:v>
                </c:pt>
                <c:pt idx="2559">
                  <c:v>25.596666583354818</c:v>
                </c:pt>
                <c:pt idx="2560">
                  <c:v>25.606664583348902</c:v>
                </c:pt>
                <c:pt idx="2561">
                  <c:v>25.616663583350601</c:v>
                </c:pt>
                <c:pt idx="2562">
                  <c:v>25.626661583344685</c:v>
                </c:pt>
                <c:pt idx="2563">
                  <c:v>25.636660583346384</c:v>
                </c:pt>
                <c:pt idx="2564">
                  <c:v>25.646658583340468</c:v>
                </c:pt>
                <c:pt idx="2565">
                  <c:v>25.656657583342167</c:v>
                </c:pt>
                <c:pt idx="2566">
                  <c:v>25.666655583336251</c:v>
                </c:pt>
                <c:pt idx="2567">
                  <c:v>25.676653583359439</c:v>
                </c:pt>
                <c:pt idx="2568">
                  <c:v>25.686652583361138</c:v>
                </c:pt>
                <c:pt idx="2569">
                  <c:v>25.696650583355222</c:v>
                </c:pt>
                <c:pt idx="2570">
                  <c:v>25.706649583356921</c:v>
                </c:pt>
                <c:pt idx="2571">
                  <c:v>25.716647583351005</c:v>
                </c:pt>
                <c:pt idx="2572">
                  <c:v>25.726646583352704</c:v>
                </c:pt>
                <c:pt idx="2573">
                  <c:v>25.736644583346788</c:v>
                </c:pt>
                <c:pt idx="2574">
                  <c:v>25.746643583348487</c:v>
                </c:pt>
                <c:pt idx="2575">
                  <c:v>25.756641583342571</c:v>
                </c:pt>
                <c:pt idx="2576">
                  <c:v>25.76664058334427</c:v>
                </c:pt>
                <c:pt idx="2577">
                  <c:v>25.776638583338354</c:v>
                </c:pt>
                <c:pt idx="2578">
                  <c:v>25.786637583340053</c:v>
                </c:pt>
                <c:pt idx="2579">
                  <c:v>25.796635583334137</c:v>
                </c:pt>
                <c:pt idx="2580">
                  <c:v>25.806633583357325</c:v>
                </c:pt>
                <c:pt idx="2581">
                  <c:v>25.816632583359024</c:v>
                </c:pt>
                <c:pt idx="2582">
                  <c:v>25.826630833355011</c:v>
                </c:pt>
                <c:pt idx="2583">
                  <c:v>25.83662983335671</c:v>
                </c:pt>
                <c:pt idx="2584">
                  <c:v>25.846627833350794</c:v>
                </c:pt>
                <c:pt idx="2585">
                  <c:v>25.856626833352493</c:v>
                </c:pt>
                <c:pt idx="2586">
                  <c:v>25.866624833346577</c:v>
                </c:pt>
                <c:pt idx="2587">
                  <c:v>25.876623833348276</c:v>
                </c:pt>
                <c:pt idx="2588">
                  <c:v>25.88662183334236</c:v>
                </c:pt>
                <c:pt idx="2589">
                  <c:v>25.896620833344059</c:v>
                </c:pt>
                <c:pt idx="2590">
                  <c:v>25.906618833338143</c:v>
                </c:pt>
                <c:pt idx="2591">
                  <c:v>25.916616833361331</c:v>
                </c:pt>
                <c:pt idx="2592">
                  <c:v>25.926615833333926</c:v>
                </c:pt>
                <c:pt idx="2593">
                  <c:v>25.936613833357114</c:v>
                </c:pt>
                <c:pt idx="2594">
                  <c:v>25.946612833358813</c:v>
                </c:pt>
                <c:pt idx="2595">
                  <c:v>25.956610833352897</c:v>
                </c:pt>
                <c:pt idx="2596">
                  <c:v>25.966609833354596</c:v>
                </c:pt>
                <c:pt idx="2597">
                  <c:v>25.97660783334868</c:v>
                </c:pt>
                <c:pt idx="2598">
                  <c:v>25.986606833350379</c:v>
                </c:pt>
                <c:pt idx="2599">
                  <c:v>25.996604833344463</c:v>
                </c:pt>
                <c:pt idx="2600">
                  <c:v>26.006603833346162</c:v>
                </c:pt>
                <c:pt idx="2601">
                  <c:v>26.016601833340246</c:v>
                </c:pt>
                <c:pt idx="2602">
                  <c:v>26.026600833341945</c:v>
                </c:pt>
                <c:pt idx="2603">
                  <c:v>26.036598833336029</c:v>
                </c:pt>
                <c:pt idx="2604">
                  <c:v>26.046596833359217</c:v>
                </c:pt>
                <c:pt idx="2605">
                  <c:v>26.056595833360916</c:v>
                </c:pt>
                <c:pt idx="2606">
                  <c:v>26.066593833355</c:v>
                </c:pt>
                <c:pt idx="2607">
                  <c:v>26.076592833356699</c:v>
                </c:pt>
                <c:pt idx="2608">
                  <c:v>26.086590833350783</c:v>
                </c:pt>
                <c:pt idx="2609">
                  <c:v>26.096589833352482</c:v>
                </c:pt>
                <c:pt idx="2610">
                  <c:v>26.106587833346566</c:v>
                </c:pt>
                <c:pt idx="2611">
                  <c:v>26.116586833348265</c:v>
                </c:pt>
                <c:pt idx="2612">
                  <c:v>26.126584833342349</c:v>
                </c:pt>
                <c:pt idx="2613">
                  <c:v>26.136583833344048</c:v>
                </c:pt>
                <c:pt idx="2614">
                  <c:v>26.146581833338132</c:v>
                </c:pt>
                <c:pt idx="2615">
                  <c:v>26.156580833339831</c:v>
                </c:pt>
                <c:pt idx="2616">
                  <c:v>26.166578833333915</c:v>
                </c:pt>
                <c:pt idx="2617">
                  <c:v>26.176576833357103</c:v>
                </c:pt>
                <c:pt idx="2618">
                  <c:v>26.186575833358802</c:v>
                </c:pt>
                <c:pt idx="2619">
                  <c:v>26.196573833352886</c:v>
                </c:pt>
                <c:pt idx="2620">
                  <c:v>26.206572833354585</c:v>
                </c:pt>
                <c:pt idx="2621">
                  <c:v>26.216570833348669</c:v>
                </c:pt>
                <c:pt idx="2622">
                  <c:v>26.226569833350368</c:v>
                </c:pt>
                <c:pt idx="2623">
                  <c:v>26.236567833344452</c:v>
                </c:pt>
                <c:pt idx="2624">
                  <c:v>26.246566833346151</c:v>
                </c:pt>
                <c:pt idx="2625">
                  <c:v>26.256564833340235</c:v>
                </c:pt>
                <c:pt idx="2626">
                  <c:v>26.266563833341934</c:v>
                </c:pt>
                <c:pt idx="2627">
                  <c:v>26.276561833336018</c:v>
                </c:pt>
                <c:pt idx="2628">
                  <c:v>26.286560833337717</c:v>
                </c:pt>
                <c:pt idx="2629">
                  <c:v>26.296558833360905</c:v>
                </c:pt>
                <c:pt idx="2630">
                  <c:v>26.306556833354989</c:v>
                </c:pt>
                <c:pt idx="2631">
                  <c:v>26.316555833356688</c:v>
                </c:pt>
                <c:pt idx="2632">
                  <c:v>26.326553833350772</c:v>
                </c:pt>
                <c:pt idx="2633">
                  <c:v>26.336552833352471</c:v>
                </c:pt>
                <c:pt idx="2634">
                  <c:v>26.346550833346555</c:v>
                </c:pt>
                <c:pt idx="2635">
                  <c:v>26.356549833348254</c:v>
                </c:pt>
                <c:pt idx="2636">
                  <c:v>26.366547833342338</c:v>
                </c:pt>
                <c:pt idx="2637">
                  <c:v>26.376546833344037</c:v>
                </c:pt>
                <c:pt idx="2638">
                  <c:v>26.386544833338121</c:v>
                </c:pt>
                <c:pt idx="2639">
                  <c:v>26.39654383333982</c:v>
                </c:pt>
                <c:pt idx="2640">
                  <c:v>26.406541833333904</c:v>
                </c:pt>
                <c:pt idx="2641">
                  <c:v>26.416540833335603</c:v>
                </c:pt>
                <c:pt idx="2642">
                  <c:v>26.426538833358791</c:v>
                </c:pt>
                <c:pt idx="2643">
                  <c:v>26.436536833352875</c:v>
                </c:pt>
                <c:pt idx="2644">
                  <c:v>26.446535833354574</c:v>
                </c:pt>
                <c:pt idx="2645">
                  <c:v>26.456533833348658</c:v>
                </c:pt>
                <c:pt idx="2646">
                  <c:v>26.466532833350357</c:v>
                </c:pt>
                <c:pt idx="2647">
                  <c:v>26.476530833344441</c:v>
                </c:pt>
                <c:pt idx="2648">
                  <c:v>26.48652983334614</c:v>
                </c:pt>
                <c:pt idx="2649">
                  <c:v>26.496527833340224</c:v>
                </c:pt>
                <c:pt idx="2650">
                  <c:v>26.506526833341923</c:v>
                </c:pt>
                <c:pt idx="2651">
                  <c:v>26.516524833336007</c:v>
                </c:pt>
                <c:pt idx="2652">
                  <c:v>26.526523833337706</c:v>
                </c:pt>
                <c:pt idx="2653">
                  <c:v>26.536521833360894</c:v>
                </c:pt>
                <c:pt idx="2654">
                  <c:v>26.546520833333489</c:v>
                </c:pt>
                <c:pt idx="2655">
                  <c:v>26.556518833356677</c:v>
                </c:pt>
                <c:pt idx="2656">
                  <c:v>26.566517833358375</c:v>
                </c:pt>
                <c:pt idx="2657">
                  <c:v>26.57651583335246</c:v>
                </c:pt>
                <c:pt idx="2658">
                  <c:v>26.586513833346544</c:v>
                </c:pt>
                <c:pt idx="2659">
                  <c:v>26.596512833348243</c:v>
                </c:pt>
                <c:pt idx="2660">
                  <c:v>26.606510833342327</c:v>
                </c:pt>
                <c:pt idx="2661">
                  <c:v>26.616509833344026</c:v>
                </c:pt>
                <c:pt idx="2662">
                  <c:v>26.62650783333811</c:v>
                </c:pt>
                <c:pt idx="2663">
                  <c:v>26.636506833339809</c:v>
                </c:pt>
                <c:pt idx="2664">
                  <c:v>26.646504833333893</c:v>
                </c:pt>
                <c:pt idx="2665">
                  <c:v>26.656503833335591</c:v>
                </c:pt>
                <c:pt idx="2666">
                  <c:v>26.66650183335878</c:v>
                </c:pt>
                <c:pt idx="2667">
                  <c:v>26.676500833360478</c:v>
                </c:pt>
                <c:pt idx="2668">
                  <c:v>26.686498833354563</c:v>
                </c:pt>
                <c:pt idx="2669">
                  <c:v>26.696497833356261</c:v>
                </c:pt>
                <c:pt idx="2670">
                  <c:v>26.706495833350345</c:v>
                </c:pt>
                <c:pt idx="2671">
                  <c:v>26.716494833352044</c:v>
                </c:pt>
                <c:pt idx="2672">
                  <c:v>26.726492833346128</c:v>
                </c:pt>
                <c:pt idx="2673">
                  <c:v>26.736490833340213</c:v>
                </c:pt>
                <c:pt idx="2674">
                  <c:v>26.746489833341911</c:v>
                </c:pt>
                <c:pt idx="2675">
                  <c:v>26.756487833335996</c:v>
                </c:pt>
                <c:pt idx="2676">
                  <c:v>26.766486833337694</c:v>
                </c:pt>
                <c:pt idx="2677">
                  <c:v>26.776484833360882</c:v>
                </c:pt>
                <c:pt idx="2678">
                  <c:v>26.786483833333477</c:v>
                </c:pt>
                <c:pt idx="2679">
                  <c:v>26.796481833356665</c:v>
                </c:pt>
                <c:pt idx="2680">
                  <c:v>26.806480833358364</c:v>
                </c:pt>
                <c:pt idx="2681">
                  <c:v>26.816478833352448</c:v>
                </c:pt>
                <c:pt idx="2682">
                  <c:v>26.826477708353195</c:v>
                </c:pt>
                <c:pt idx="2683">
                  <c:v>26.83647570834728</c:v>
                </c:pt>
                <c:pt idx="2684">
                  <c:v>26.846474708348978</c:v>
                </c:pt>
                <c:pt idx="2685">
                  <c:v>26.856472708343063</c:v>
                </c:pt>
                <c:pt idx="2686">
                  <c:v>26.866470708337147</c:v>
                </c:pt>
                <c:pt idx="2687">
                  <c:v>26.876469708338846</c:v>
                </c:pt>
                <c:pt idx="2688">
                  <c:v>26.886467708362034</c:v>
                </c:pt>
                <c:pt idx="2689">
                  <c:v>26.896466708334628</c:v>
                </c:pt>
                <c:pt idx="2690">
                  <c:v>26.906464708357817</c:v>
                </c:pt>
                <c:pt idx="2691">
                  <c:v>26.916463708359515</c:v>
                </c:pt>
                <c:pt idx="2692">
                  <c:v>26.9264617083536</c:v>
                </c:pt>
                <c:pt idx="2693">
                  <c:v>26.936460708355298</c:v>
                </c:pt>
                <c:pt idx="2694">
                  <c:v>26.946458708349383</c:v>
                </c:pt>
                <c:pt idx="2695">
                  <c:v>26.956457708351081</c:v>
                </c:pt>
                <c:pt idx="2696">
                  <c:v>26.966455708345165</c:v>
                </c:pt>
                <c:pt idx="2697">
                  <c:v>26.976454708346864</c:v>
                </c:pt>
                <c:pt idx="2698">
                  <c:v>26.986452708340948</c:v>
                </c:pt>
                <c:pt idx="2699">
                  <c:v>26.996451708342647</c:v>
                </c:pt>
                <c:pt idx="2700">
                  <c:v>27.006449708336731</c:v>
                </c:pt>
                <c:pt idx="2701">
                  <c:v>27.01644870833843</c:v>
                </c:pt>
                <c:pt idx="2702">
                  <c:v>27.026446708361618</c:v>
                </c:pt>
                <c:pt idx="2703">
                  <c:v>27.036445708334213</c:v>
                </c:pt>
                <c:pt idx="2704">
                  <c:v>27.046443708357401</c:v>
                </c:pt>
                <c:pt idx="2705">
                  <c:v>27.056441708351485</c:v>
                </c:pt>
                <c:pt idx="2706">
                  <c:v>27.066440708353184</c:v>
                </c:pt>
                <c:pt idx="2707">
                  <c:v>27.076438708347268</c:v>
                </c:pt>
                <c:pt idx="2708">
                  <c:v>27.086437708348967</c:v>
                </c:pt>
                <c:pt idx="2709">
                  <c:v>27.096435708343051</c:v>
                </c:pt>
                <c:pt idx="2710">
                  <c:v>27.10643470834475</c:v>
                </c:pt>
                <c:pt idx="2711">
                  <c:v>27.116432708338834</c:v>
                </c:pt>
                <c:pt idx="2712">
                  <c:v>27.126431708340533</c:v>
                </c:pt>
                <c:pt idx="2713">
                  <c:v>27.136429708334617</c:v>
                </c:pt>
                <c:pt idx="2714">
                  <c:v>27.146428708336316</c:v>
                </c:pt>
                <c:pt idx="2715">
                  <c:v>27.156426708359504</c:v>
                </c:pt>
                <c:pt idx="2716">
                  <c:v>27.166425708361203</c:v>
                </c:pt>
                <c:pt idx="2717">
                  <c:v>27.176423708355287</c:v>
                </c:pt>
                <c:pt idx="2718">
                  <c:v>27.186422708356986</c:v>
                </c:pt>
                <c:pt idx="2719">
                  <c:v>27.19642070835107</c:v>
                </c:pt>
                <c:pt idx="2720">
                  <c:v>27.206418708345154</c:v>
                </c:pt>
                <c:pt idx="2721">
                  <c:v>27.216417708346853</c:v>
                </c:pt>
                <c:pt idx="2722">
                  <c:v>27.226415708340937</c:v>
                </c:pt>
                <c:pt idx="2723">
                  <c:v>27.236414708342636</c:v>
                </c:pt>
                <c:pt idx="2724">
                  <c:v>27.24641270833672</c:v>
                </c:pt>
                <c:pt idx="2725">
                  <c:v>27.256411708338419</c:v>
                </c:pt>
                <c:pt idx="2726">
                  <c:v>27.266409708361607</c:v>
                </c:pt>
                <c:pt idx="2727">
                  <c:v>27.276408708334202</c:v>
                </c:pt>
                <c:pt idx="2728">
                  <c:v>27.28640670835739</c:v>
                </c:pt>
                <c:pt idx="2729">
                  <c:v>27.296405708359089</c:v>
                </c:pt>
                <c:pt idx="2730">
                  <c:v>27.306403708353173</c:v>
                </c:pt>
                <c:pt idx="2731">
                  <c:v>27.316402708354872</c:v>
                </c:pt>
                <c:pt idx="2732">
                  <c:v>27.326400708348956</c:v>
                </c:pt>
                <c:pt idx="2733">
                  <c:v>27.336399708350655</c:v>
                </c:pt>
                <c:pt idx="2734">
                  <c:v>27.346397708344739</c:v>
                </c:pt>
                <c:pt idx="2735">
                  <c:v>27.356396708346438</c:v>
                </c:pt>
                <c:pt idx="2736">
                  <c:v>27.366394708340522</c:v>
                </c:pt>
                <c:pt idx="2737">
                  <c:v>27.376393708342221</c:v>
                </c:pt>
                <c:pt idx="2738">
                  <c:v>27.386391708336305</c:v>
                </c:pt>
                <c:pt idx="2739">
                  <c:v>27.396390708338004</c:v>
                </c:pt>
                <c:pt idx="2740">
                  <c:v>27.406388708361192</c:v>
                </c:pt>
                <c:pt idx="2741">
                  <c:v>27.416386708355276</c:v>
                </c:pt>
                <c:pt idx="2742">
                  <c:v>27.426385708356975</c:v>
                </c:pt>
                <c:pt idx="2743">
                  <c:v>27.436383708351059</c:v>
                </c:pt>
                <c:pt idx="2744">
                  <c:v>27.446382708352758</c:v>
                </c:pt>
                <c:pt idx="2745">
                  <c:v>27.456380708346842</c:v>
                </c:pt>
                <c:pt idx="2746">
                  <c:v>27.466379708348541</c:v>
                </c:pt>
                <c:pt idx="2747">
                  <c:v>27.476377708342625</c:v>
                </c:pt>
                <c:pt idx="2748">
                  <c:v>27.486376708344324</c:v>
                </c:pt>
                <c:pt idx="2749">
                  <c:v>27.496374708338408</c:v>
                </c:pt>
                <c:pt idx="2750">
                  <c:v>27.506373708340107</c:v>
                </c:pt>
                <c:pt idx="2751">
                  <c:v>27.516371708334191</c:v>
                </c:pt>
                <c:pt idx="2752">
                  <c:v>27.52637070833589</c:v>
                </c:pt>
                <c:pt idx="2753">
                  <c:v>27.536368708359078</c:v>
                </c:pt>
                <c:pt idx="2754">
                  <c:v>27.546367708360776</c:v>
                </c:pt>
                <c:pt idx="2755">
                  <c:v>27.556365708354861</c:v>
                </c:pt>
                <c:pt idx="2756">
                  <c:v>27.566363708348945</c:v>
                </c:pt>
                <c:pt idx="2757">
                  <c:v>27.576362708350644</c:v>
                </c:pt>
                <c:pt idx="2758">
                  <c:v>27.586361708352342</c:v>
                </c:pt>
                <c:pt idx="2759">
                  <c:v>27.596359708346426</c:v>
                </c:pt>
                <c:pt idx="2760">
                  <c:v>27.606357708340511</c:v>
                </c:pt>
                <c:pt idx="2761">
                  <c:v>27.616356708342209</c:v>
                </c:pt>
                <c:pt idx="2762">
                  <c:v>27.626354708336294</c:v>
                </c:pt>
                <c:pt idx="2763">
                  <c:v>27.636353708337992</c:v>
                </c:pt>
                <c:pt idx="2764">
                  <c:v>27.64635170836118</c:v>
                </c:pt>
                <c:pt idx="2765">
                  <c:v>27.656350708333775</c:v>
                </c:pt>
                <c:pt idx="2766">
                  <c:v>27.666348708356963</c:v>
                </c:pt>
                <c:pt idx="2767">
                  <c:v>27.676347708358662</c:v>
                </c:pt>
                <c:pt idx="2768">
                  <c:v>27.686345708352746</c:v>
                </c:pt>
                <c:pt idx="2769">
                  <c:v>27.696344708354445</c:v>
                </c:pt>
                <c:pt idx="2770">
                  <c:v>27.706342708348529</c:v>
                </c:pt>
                <c:pt idx="2771">
                  <c:v>27.716341708350228</c:v>
                </c:pt>
                <c:pt idx="2772">
                  <c:v>27.726339708344312</c:v>
                </c:pt>
                <c:pt idx="2773">
                  <c:v>27.736338708346011</c:v>
                </c:pt>
                <c:pt idx="2774">
                  <c:v>27.746336708340095</c:v>
                </c:pt>
                <c:pt idx="2775">
                  <c:v>27.756335708341794</c:v>
                </c:pt>
                <c:pt idx="2776">
                  <c:v>27.766333708335878</c:v>
                </c:pt>
                <c:pt idx="2777">
                  <c:v>27.776332708337577</c:v>
                </c:pt>
                <c:pt idx="2778">
                  <c:v>27.786330708360765</c:v>
                </c:pt>
                <c:pt idx="2779">
                  <c:v>27.796328708354849</c:v>
                </c:pt>
                <c:pt idx="2780">
                  <c:v>27.806327708356548</c:v>
                </c:pt>
                <c:pt idx="2781">
                  <c:v>27.816325708350632</c:v>
                </c:pt>
                <c:pt idx="2782">
                  <c:v>27.826323833345668</c:v>
                </c:pt>
                <c:pt idx="2783">
                  <c:v>27.836321833339753</c:v>
                </c:pt>
                <c:pt idx="2784">
                  <c:v>27.846320833341451</c:v>
                </c:pt>
                <c:pt idx="2785">
                  <c:v>27.856318833335536</c:v>
                </c:pt>
                <c:pt idx="2786">
                  <c:v>27.866317833337234</c:v>
                </c:pt>
                <c:pt idx="2787">
                  <c:v>27.876315833360422</c:v>
                </c:pt>
                <c:pt idx="2788">
                  <c:v>27.886314833362121</c:v>
                </c:pt>
                <c:pt idx="2789">
                  <c:v>27.896312833356205</c:v>
                </c:pt>
                <c:pt idx="2790">
                  <c:v>27.906311833357904</c:v>
                </c:pt>
                <c:pt idx="2791">
                  <c:v>27.916309833351988</c:v>
                </c:pt>
                <c:pt idx="2792">
                  <c:v>27.926308833353687</c:v>
                </c:pt>
                <c:pt idx="2793">
                  <c:v>27.936306833347771</c:v>
                </c:pt>
                <c:pt idx="2794">
                  <c:v>27.94630583334947</c:v>
                </c:pt>
                <c:pt idx="2795">
                  <c:v>27.956303833343554</c:v>
                </c:pt>
                <c:pt idx="2796">
                  <c:v>27.966302833345253</c:v>
                </c:pt>
                <c:pt idx="2797">
                  <c:v>27.976300833339337</c:v>
                </c:pt>
                <c:pt idx="2798">
                  <c:v>27.986299833341036</c:v>
                </c:pt>
                <c:pt idx="2799">
                  <c:v>27.99629783333512</c:v>
                </c:pt>
                <c:pt idx="2800">
                  <c:v>28.006296833336819</c:v>
                </c:pt>
                <c:pt idx="2801">
                  <c:v>28.016294833360007</c:v>
                </c:pt>
                <c:pt idx="2802">
                  <c:v>28.026293833361706</c:v>
                </c:pt>
                <c:pt idx="2803">
                  <c:v>28.03629183335579</c:v>
                </c:pt>
                <c:pt idx="2804">
                  <c:v>28.046290833357489</c:v>
                </c:pt>
                <c:pt idx="2805">
                  <c:v>28.056288833351573</c:v>
                </c:pt>
                <c:pt idx="2806">
                  <c:v>28.066286833345657</c:v>
                </c:pt>
                <c:pt idx="2807">
                  <c:v>28.076285833347356</c:v>
                </c:pt>
                <c:pt idx="2808">
                  <c:v>28.08628383334144</c:v>
                </c:pt>
                <c:pt idx="2809">
                  <c:v>28.096282833343139</c:v>
                </c:pt>
                <c:pt idx="2810">
                  <c:v>28.106280833337223</c:v>
                </c:pt>
                <c:pt idx="2811">
                  <c:v>28.116279833338922</c:v>
                </c:pt>
                <c:pt idx="2812">
                  <c:v>28.12627783336211</c:v>
                </c:pt>
                <c:pt idx="2813">
                  <c:v>28.136276833334705</c:v>
                </c:pt>
                <c:pt idx="2814">
                  <c:v>28.146274833357893</c:v>
                </c:pt>
                <c:pt idx="2815">
                  <c:v>28.156273833359592</c:v>
                </c:pt>
                <c:pt idx="2816">
                  <c:v>28.166271833353676</c:v>
                </c:pt>
                <c:pt idx="2817">
                  <c:v>28.176270833355375</c:v>
                </c:pt>
                <c:pt idx="2818">
                  <c:v>28.186268833349459</c:v>
                </c:pt>
                <c:pt idx="2819">
                  <c:v>28.196267833351158</c:v>
                </c:pt>
                <c:pt idx="2820">
                  <c:v>28.206265833345242</c:v>
                </c:pt>
                <c:pt idx="2821">
                  <c:v>28.216264833346941</c:v>
                </c:pt>
                <c:pt idx="2822">
                  <c:v>28.226262833341025</c:v>
                </c:pt>
                <c:pt idx="2823">
                  <c:v>28.236261833342724</c:v>
                </c:pt>
                <c:pt idx="2824">
                  <c:v>28.246259833336808</c:v>
                </c:pt>
                <c:pt idx="2825">
                  <c:v>28.256258833338507</c:v>
                </c:pt>
                <c:pt idx="2826">
                  <c:v>28.266256833361695</c:v>
                </c:pt>
                <c:pt idx="2827">
                  <c:v>28.276255833334289</c:v>
                </c:pt>
                <c:pt idx="2828">
                  <c:v>28.286253833357478</c:v>
                </c:pt>
                <c:pt idx="2829">
                  <c:v>28.296252833359176</c:v>
                </c:pt>
                <c:pt idx="2830">
                  <c:v>28.306250833353261</c:v>
                </c:pt>
                <c:pt idx="2831">
                  <c:v>28.316248833347345</c:v>
                </c:pt>
                <c:pt idx="2832">
                  <c:v>28.326247833349044</c:v>
                </c:pt>
                <c:pt idx="2833">
                  <c:v>28.336245833343128</c:v>
                </c:pt>
                <c:pt idx="2834">
                  <c:v>28.346244833344826</c:v>
                </c:pt>
                <c:pt idx="2835">
                  <c:v>28.356242833338911</c:v>
                </c:pt>
                <c:pt idx="2836">
                  <c:v>28.366241833340609</c:v>
                </c:pt>
                <c:pt idx="2837">
                  <c:v>28.376239833334694</c:v>
                </c:pt>
                <c:pt idx="2838">
                  <c:v>28.386238833336392</c:v>
                </c:pt>
                <c:pt idx="2839">
                  <c:v>28.39623683335958</c:v>
                </c:pt>
                <c:pt idx="2840">
                  <c:v>28.406235833361279</c:v>
                </c:pt>
                <c:pt idx="2841">
                  <c:v>28.416233833355363</c:v>
                </c:pt>
                <c:pt idx="2842">
                  <c:v>28.426232833357062</c:v>
                </c:pt>
                <c:pt idx="2843">
                  <c:v>28.436230833351146</c:v>
                </c:pt>
                <c:pt idx="2844">
                  <c:v>28.446229833352845</c:v>
                </c:pt>
                <c:pt idx="2845">
                  <c:v>28.456227833346929</c:v>
                </c:pt>
                <c:pt idx="2846">
                  <c:v>28.466226833348628</c:v>
                </c:pt>
                <c:pt idx="2847">
                  <c:v>28.476224833342712</c:v>
                </c:pt>
                <c:pt idx="2848">
                  <c:v>28.486223833344411</c:v>
                </c:pt>
                <c:pt idx="2849">
                  <c:v>28.496221833338495</c:v>
                </c:pt>
                <c:pt idx="2850">
                  <c:v>28.506220833340194</c:v>
                </c:pt>
                <c:pt idx="2851">
                  <c:v>28.516218833334278</c:v>
                </c:pt>
                <c:pt idx="2852">
                  <c:v>28.526217833335977</c:v>
                </c:pt>
                <c:pt idx="2853">
                  <c:v>28.536215833359165</c:v>
                </c:pt>
                <c:pt idx="2854">
                  <c:v>28.546214833360864</c:v>
                </c:pt>
                <c:pt idx="2855">
                  <c:v>28.556212833354948</c:v>
                </c:pt>
                <c:pt idx="2856">
                  <c:v>28.566211833356647</c:v>
                </c:pt>
                <c:pt idx="2857">
                  <c:v>28.576209833350731</c:v>
                </c:pt>
                <c:pt idx="2858">
                  <c:v>28.58620883335243</c:v>
                </c:pt>
                <c:pt idx="2859">
                  <c:v>28.596206833346514</c:v>
                </c:pt>
                <c:pt idx="2860">
                  <c:v>28.606204833340598</c:v>
                </c:pt>
                <c:pt idx="2861">
                  <c:v>28.616203833342297</c:v>
                </c:pt>
                <c:pt idx="2862">
                  <c:v>28.626201833336381</c:v>
                </c:pt>
                <c:pt idx="2863">
                  <c:v>28.63620083333808</c:v>
                </c:pt>
                <c:pt idx="2864">
                  <c:v>28.646198833361268</c:v>
                </c:pt>
                <c:pt idx="2865">
                  <c:v>28.656197833333863</c:v>
                </c:pt>
                <c:pt idx="2866">
                  <c:v>28.666195833357051</c:v>
                </c:pt>
                <c:pt idx="2867">
                  <c:v>28.67619483335875</c:v>
                </c:pt>
                <c:pt idx="2868">
                  <c:v>28.686192833352834</c:v>
                </c:pt>
                <c:pt idx="2869">
                  <c:v>28.696191833354533</c:v>
                </c:pt>
                <c:pt idx="2870">
                  <c:v>28.706189833348617</c:v>
                </c:pt>
                <c:pt idx="2871">
                  <c:v>28.716188833350316</c:v>
                </c:pt>
                <c:pt idx="2872">
                  <c:v>28.7261868333444</c:v>
                </c:pt>
                <c:pt idx="2873">
                  <c:v>28.736185833346099</c:v>
                </c:pt>
                <c:pt idx="2874">
                  <c:v>28.746183833340183</c:v>
                </c:pt>
                <c:pt idx="2875">
                  <c:v>28.756182833341882</c:v>
                </c:pt>
                <c:pt idx="2876">
                  <c:v>28.766180833335966</c:v>
                </c:pt>
                <c:pt idx="2877">
                  <c:v>28.776179833337665</c:v>
                </c:pt>
                <c:pt idx="2878">
                  <c:v>28.786177833360853</c:v>
                </c:pt>
                <c:pt idx="2879">
                  <c:v>28.796176833333448</c:v>
                </c:pt>
                <c:pt idx="2880">
                  <c:v>28.806174833356636</c:v>
                </c:pt>
                <c:pt idx="2881">
                  <c:v>28.816173833358334</c:v>
                </c:pt>
                <c:pt idx="2882">
                  <c:v>28.8261716250272</c:v>
                </c:pt>
                <c:pt idx="2883">
                  <c:v>28.836170625028899</c:v>
                </c:pt>
                <c:pt idx="2884">
                  <c:v>28.846168625022983</c:v>
                </c:pt>
                <c:pt idx="2885">
                  <c:v>28.856167625024682</c:v>
                </c:pt>
                <c:pt idx="2886">
                  <c:v>28.866165625018766</c:v>
                </c:pt>
                <c:pt idx="2887">
                  <c:v>28.876164625020465</c:v>
                </c:pt>
                <c:pt idx="2888">
                  <c:v>28.886162625014549</c:v>
                </c:pt>
                <c:pt idx="2889">
                  <c:v>28.896161625016248</c:v>
                </c:pt>
                <c:pt idx="2890">
                  <c:v>28.906159625010332</c:v>
                </c:pt>
                <c:pt idx="2891">
                  <c:v>28.916158625012031</c:v>
                </c:pt>
                <c:pt idx="2892">
                  <c:v>28.926156625006115</c:v>
                </c:pt>
                <c:pt idx="2893">
                  <c:v>28.936154625000199</c:v>
                </c:pt>
                <c:pt idx="2894">
                  <c:v>28.946153625001898</c:v>
                </c:pt>
                <c:pt idx="2895">
                  <c:v>28.956152625003597</c:v>
                </c:pt>
                <c:pt idx="2896">
                  <c:v>28.966150625026785</c:v>
                </c:pt>
                <c:pt idx="2897">
                  <c:v>28.976148625020869</c:v>
                </c:pt>
                <c:pt idx="2898">
                  <c:v>28.986147625022568</c:v>
                </c:pt>
                <c:pt idx="2899">
                  <c:v>28.996145625016652</c:v>
                </c:pt>
                <c:pt idx="2900">
                  <c:v>29.006144625018351</c:v>
                </c:pt>
                <c:pt idx="2901">
                  <c:v>29.016142625012435</c:v>
                </c:pt>
                <c:pt idx="2902">
                  <c:v>29.026141625014134</c:v>
                </c:pt>
                <c:pt idx="2903">
                  <c:v>29.036139625008218</c:v>
                </c:pt>
                <c:pt idx="2904">
                  <c:v>29.046138625009917</c:v>
                </c:pt>
                <c:pt idx="2905">
                  <c:v>29.056136625004001</c:v>
                </c:pt>
                <c:pt idx="2906">
                  <c:v>29.0661356250057</c:v>
                </c:pt>
                <c:pt idx="2907">
                  <c:v>29.076133625028888</c:v>
                </c:pt>
                <c:pt idx="2908">
                  <c:v>29.086132625001483</c:v>
                </c:pt>
                <c:pt idx="2909">
                  <c:v>29.096130625024671</c:v>
                </c:pt>
                <c:pt idx="2910">
                  <c:v>29.106129625026369</c:v>
                </c:pt>
                <c:pt idx="2911">
                  <c:v>29.116127625020454</c:v>
                </c:pt>
                <c:pt idx="2912">
                  <c:v>29.126126625022152</c:v>
                </c:pt>
                <c:pt idx="2913">
                  <c:v>29.136124625016237</c:v>
                </c:pt>
                <c:pt idx="2914">
                  <c:v>29.146123625017935</c:v>
                </c:pt>
                <c:pt idx="2915">
                  <c:v>29.15612162501202</c:v>
                </c:pt>
                <c:pt idx="2916">
                  <c:v>29.166120625013718</c:v>
                </c:pt>
                <c:pt idx="2917">
                  <c:v>29.176118625007803</c:v>
                </c:pt>
                <c:pt idx="2918">
                  <c:v>29.186117625009501</c:v>
                </c:pt>
                <c:pt idx="2919">
                  <c:v>29.196115625003586</c:v>
                </c:pt>
                <c:pt idx="2920">
                  <c:v>29.206114625005284</c:v>
                </c:pt>
                <c:pt idx="2921">
                  <c:v>29.216112625028472</c:v>
                </c:pt>
                <c:pt idx="2922">
                  <c:v>29.226111625001067</c:v>
                </c:pt>
                <c:pt idx="2923">
                  <c:v>29.236109625024255</c:v>
                </c:pt>
                <c:pt idx="2924">
                  <c:v>29.246108625025954</c:v>
                </c:pt>
                <c:pt idx="2925">
                  <c:v>29.256106625020038</c:v>
                </c:pt>
                <c:pt idx="2926">
                  <c:v>29.266105625021737</c:v>
                </c:pt>
                <c:pt idx="2927">
                  <c:v>29.276103625015821</c:v>
                </c:pt>
                <c:pt idx="2928">
                  <c:v>29.28610262501752</c:v>
                </c:pt>
                <c:pt idx="2929">
                  <c:v>29.296100625011604</c:v>
                </c:pt>
                <c:pt idx="2930">
                  <c:v>29.306099625013303</c:v>
                </c:pt>
                <c:pt idx="2931">
                  <c:v>29.316097625007387</c:v>
                </c:pt>
                <c:pt idx="2932">
                  <c:v>29.326096625009086</c:v>
                </c:pt>
                <c:pt idx="2933">
                  <c:v>29.33609462500317</c:v>
                </c:pt>
                <c:pt idx="2934">
                  <c:v>29.346093625004869</c:v>
                </c:pt>
                <c:pt idx="2935">
                  <c:v>29.356091625028057</c:v>
                </c:pt>
                <c:pt idx="2936">
                  <c:v>29.366090625000652</c:v>
                </c:pt>
                <c:pt idx="2937">
                  <c:v>29.37608862502384</c:v>
                </c:pt>
                <c:pt idx="2938">
                  <c:v>29.386087625025539</c:v>
                </c:pt>
                <c:pt idx="2939">
                  <c:v>29.396085625019623</c:v>
                </c:pt>
                <c:pt idx="2940">
                  <c:v>29.406084625021322</c:v>
                </c:pt>
                <c:pt idx="2941">
                  <c:v>29.416082625015406</c:v>
                </c:pt>
                <c:pt idx="2942">
                  <c:v>29.426081625017105</c:v>
                </c:pt>
                <c:pt idx="2943">
                  <c:v>29.436079625011189</c:v>
                </c:pt>
                <c:pt idx="2944">
                  <c:v>29.446077625005273</c:v>
                </c:pt>
                <c:pt idx="2945">
                  <c:v>29.456076625006972</c:v>
                </c:pt>
                <c:pt idx="2946">
                  <c:v>29.466074625001056</c:v>
                </c:pt>
                <c:pt idx="2947">
                  <c:v>29.476073625002755</c:v>
                </c:pt>
                <c:pt idx="2948">
                  <c:v>29.486071625025943</c:v>
                </c:pt>
                <c:pt idx="2949">
                  <c:v>29.496070625027642</c:v>
                </c:pt>
                <c:pt idx="2950">
                  <c:v>29.506068625021726</c:v>
                </c:pt>
                <c:pt idx="2951">
                  <c:v>29.516067625023425</c:v>
                </c:pt>
                <c:pt idx="2952">
                  <c:v>29.526065625017509</c:v>
                </c:pt>
                <c:pt idx="2953">
                  <c:v>29.536064625019208</c:v>
                </c:pt>
                <c:pt idx="2954">
                  <c:v>29.546062625013292</c:v>
                </c:pt>
                <c:pt idx="2955">
                  <c:v>29.556061625014991</c:v>
                </c:pt>
                <c:pt idx="2956">
                  <c:v>29.566059625009075</c:v>
                </c:pt>
                <c:pt idx="2957">
                  <c:v>29.576058625010774</c:v>
                </c:pt>
                <c:pt idx="2958">
                  <c:v>29.586056625004858</c:v>
                </c:pt>
                <c:pt idx="2959">
                  <c:v>29.596055625006557</c:v>
                </c:pt>
                <c:pt idx="2960">
                  <c:v>29.606053625000641</c:v>
                </c:pt>
                <c:pt idx="2961">
                  <c:v>29.616052625002339</c:v>
                </c:pt>
                <c:pt idx="2962">
                  <c:v>29.626050625025528</c:v>
                </c:pt>
                <c:pt idx="2963">
                  <c:v>29.636049625027226</c:v>
                </c:pt>
                <c:pt idx="2964">
                  <c:v>29.646047625021311</c:v>
                </c:pt>
                <c:pt idx="2965">
                  <c:v>29.656046625023009</c:v>
                </c:pt>
                <c:pt idx="2966">
                  <c:v>29.666044625017093</c:v>
                </c:pt>
                <c:pt idx="2967">
                  <c:v>29.676043625018792</c:v>
                </c:pt>
                <c:pt idx="2968">
                  <c:v>29.686041625012876</c:v>
                </c:pt>
                <c:pt idx="2969">
                  <c:v>29.696040625014575</c:v>
                </c:pt>
                <c:pt idx="2970">
                  <c:v>29.706038625008659</c:v>
                </c:pt>
                <c:pt idx="2971">
                  <c:v>29.716037625010358</c:v>
                </c:pt>
                <c:pt idx="2972">
                  <c:v>29.726035625004442</c:v>
                </c:pt>
                <c:pt idx="2973">
                  <c:v>29.736034625006141</c:v>
                </c:pt>
                <c:pt idx="2974">
                  <c:v>29.746032625000225</c:v>
                </c:pt>
                <c:pt idx="2975">
                  <c:v>29.756031625001924</c:v>
                </c:pt>
                <c:pt idx="2976">
                  <c:v>29.766029625025112</c:v>
                </c:pt>
                <c:pt idx="2977">
                  <c:v>29.776028625026811</c:v>
                </c:pt>
                <c:pt idx="2978">
                  <c:v>29.786026625020895</c:v>
                </c:pt>
                <c:pt idx="2979">
                  <c:v>29.796025625022594</c:v>
                </c:pt>
                <c:pt idx="2980">
                  <c:v>29.806023625016678</c:v>
                </c:pt>
                <c:pt idx="2981">
                  <c:v>29.816022625018377</c:v>
                </c:pt>
                <c:pt idx="2982">
                  <c:v>29.826020625012461</c:v>
                </c:pt>
                <c:pt idx="2983">
                  <c:v>29.836020500020823</c:v>
                </c:pt>
                <c:pt idx="2984">
                  <c:v>29.846018500014907</c:v>
                </c:pt>
                <c:pt idx="2985">
                  <c:v>29.856017500016605</c:v>
                </c:pt>
                <c:pt idx="2986">
                  <c:v>29.86601550001069</c:v>
                </c:pt>
                <c:pt idx="2987">
                  <c:v>29.876014500012388</c:v>
                </c:pt>
                <c:pt idx="2988">
                  <c:v>29.886012500006473</c:v>
                </c:pt>
                <c:pt idx="2989">
                  <c:v>29.896011500008171</c:v>
                </c:pt>
                <c:pt idx="2990">
                  <c:v>29.906009500002256</c:v>
                </c:pt>
                <c:pt idx="2991">
                  <c:v>29.916008500003954</c:v>
                </c:pt>
                <c:pt idx="2992">
                  <c:v>29.926006500027142</c:v>
                </c:pt>
                <c:pt idx="2993">
                  <c:v>29.936005500028841</c:v>
                </c:pt>
                <c:pt idx="2994">
                  <c:v>29.946003500022925</c:v>
                </c:pt>
                <c:pt idx="2995">
                  <c:v>29.956002500024624</c:v>
                </c:pt>
                <c:pt idx="2996">
                  <c:v>29.966000500018708</c:v>
                </c:pt>
                <c:pt idx="2997">
                  <c:v>29.975999500020407</c:v>
                </c:pt>
                <c:pt idx="2998">
                  <c:v>29.985997500014491</c:v>
                </c:pt>
                <c:pt idx="2999">
                  <c:v>29.99599650001619</c:v>
                </c:pt>
                <c:pt idx="3000">
                  <c:v>30.005994500010274</c:v>
                </c:pt>
                <c:pt idx="3001">
                  <c:v>30.015993500011973</c:v>
                </c:pt>
                <c:pt idx="3002">
                  <c:v>30.025991500006057</c:v>
                </c:pt>
                <c:pt idx="3003">
                  <c:v>30.035990500007756</c:v>
                </c:pt>
                <c:pt idx="3004">
                  <c:v>30.04598850000184</c:v>
                </c:pt>
                <c:pt idx="3005">
                  <c:v>30.055987500003539</c:v>
                </c:pt>
                <c:pt idx="3006">
                  <c:v>30.065985500026727</c:v>
                </c:pt>
                <c:pt idx="3007">
                  <c:v>30.075984500028426</c:v>
                </c:pt>
                <c:pt idx="3008">
                  <c:v>30.08598250002251</c:v>
                </c:pt>
                <c:pt idx="3009">
                  <c:v>30.095981500024209</c:v>
                </c:pt>
                <c:pt idx="3010">
                  <c:v>30.105979500018293</c:v>
                </c:pt>
                <c:pt idx="3011">
                  <c:v>30.115978500019992</c:v>
                </c:pt>
                <c:pt idx="3012">
                  <c:v>30.125976500014076</c:v>
                </c:pt>
                <c:pt idx="3013">
                  <c:v>30.135975500015775</c:v>
                </c:pt>
                <c:pt idx="3014">
                  <c:v>30.145973500009859</c:v>
                </c:pt>
                <c:pt idx="3015">
                  <c:v>30.155972500011558</c:v>
                </c:pt>
                <c:pt idx="3016">
                  <c:v>30.165970500005642</c:v>
                </c:pt>
                <c:pt idx="3017">
                  <c:v>30.175969500007341</c:v>
                </c:pt>
                <c:pt idx="3018">
                  <c:v>30.185967500001425</c:v>
                </c:pt>
                <c:pt idx="3019">
                  <c:v>30.195966500003124</c:v>
                </c:pt>
                <c:pt idx="3020">
                  <c:v>30.205964500026312</c:v>
                </c:pt>
                <c:pt idx="3021">
                  <c:v>30.21596350002801</c:v>
                </c:pt>
                <c:pt idx="3022">
                  <c:v>30.225961500022095</c:v>
                </c:pt>
                <c:pt idx="3023">
                  <c:v>30.235960500023793</c:v>
                </c:pt>
                <c:pt idx="3024">
                  <c:v>30.245958500017878</c:v>
                </c:pt>
                <c:pt idx="3025">
                  <c:v>30.255957500019576</c:v>
                </c:pt>
                <c:pt idx="3026">
                  <c:v>30.265955500013661</c:v>
                </c:pt>
                <c:pt idx="3027">
                  <c:v>30.275954500015359</c:v>
                </c:pt>
                <c:pt idx="3028">
                  <c:v>30.285952500009444</c:v>
                </c:pt>
                <c:pt idx="3029">
                  <c:v>30.295951500011142</c:v>
                </c:pt>
                <c:pt idx="3030">
                  <c:v>30.305949500005227</c:v>
                </c:pt>
                <c:pt idx="3031">
                  <c:v>30.315948500006925</c:v>
                </c:pt>
                <c:pt idx="3032">
                  <c:v>30.32594650000101</c:v>
                </c:pt>
                <c:pt idx="3033">
                  <c:v>30.335945500002708</c:v>
                </c:pt>
                <c:pt idx="3034">
                  <c:v>30.345943500025896</c:v>
                </c:pt>
                <c:pt idx="3035">
                  <c:v>30.355942500027595</c:v>
                </c:pt>
                <c:pt idx="3036">
                  <c:v>30.365940500021679</c:v>
                </c:pt>
                <c:pt idx="3037">
                  <c:v>30.375939500023378</c:v>
                </c:pt>
                <c:pt idx="3038">
                  <c:v>30.385937500017462</c:v>
                </c:pt>
                <c:pt idx="3039">
                  <c:v>30.395936500019161</c:v>
                </c:pt>
                <c:pt idx="3040">
                  <c:v>30.405934500013245</c:v>
                </c:pt>
                <c:pt idx="3041">
                  <c:v>30.415933500014944</c:v>
                </c:pt>
                <c:pt idx="3042">
                  <c:v>30.425931500009028</c:v>
                </c:pt>
                <c:pt idx="3043">
                  <c:v>30.435930500010727</c:v>
                </c:pt>
                <c:pt idx="3044">
                  <c:v>30.445928500004811</c:v>
                </c:pt>
                <c:pt idx="3045">
                  <c:v>30.45592750000651</c:v>
                </c:pt>
                <c:pt idx="3046">
                  <c:v>30.465925500000594</c:v>
                </c:pt>
                <c:pt idx="3047">
                  <c:v>30.475924500002293</c:v>
                </c:pt>
                <c:pt idx="3048">
                  <c:v>30.485922500025481</c:v>
                </c:pt>
                <c:pt idx="3049">
                  <c:v>30.49592150002718</c:v>
                </c:pt>
                <c:pt idx="3050">
                  <c:v>30.505919500021264</c:v>
                </c:pt>
                <c:pt idx="3051">
                  <c:v>30.515918500022963</c:v>
                </c:pt>
                <c:pt idx="3052">
                  <c:v>30.525916500017047</c:v>
                </c:pt>
                <c:pt idx="3053">
                  <c:v>30.535914500011131</c:v>
                </c:pt>
                <c:pt idx="3054">
                  <c:v>30.54591350001283</c:v>
                </c:pt>
                <c:pt idx="3055">
                  <c:v>30.555912500014529</c:v>
                </c:pt>
                <c:pt idx="3056">
                  <c:v>30.565910500008613</c:v>
                </c:pt>
                <c:pt idx="3057">
                  <c:v>30.575909500010312</c:v>
                </c:pt>
                <c:pt idx="3058">
                  <c:v>30.585907500004396</c:v>
                </c:pt>
                <c:pt idx="3059">
                  <c:v>30.595906500006095</c:v>
                </c:pt>
                <c:pt idx="3060">
                  <c:v>30.605904500000179</c:v>
                </c:pt>
                <c:pt idx="3061">
                  <c:v>30.615903500001878</c:v>
                </c:pt>
                <c:pt idx="3062">
                  <c:v>30.625901500025066</c:v>
                </c:pt>
                <c:pt idx="3063">
                  <c:v>30.635900500026764</c:v>
                </c:pt>
                <c:pt idx="3064">
                  <c:v>30.645898500020849</c:v>
                </c:pt>
                <c:pt idx="3065">
                  <c:v>30.655897500022547</c:v>
                </c:pt>
                <c:pt idx="3066">
                  <c:v>30.665895500016632</c:v>
                </c:pt>
                <c:pt idx="3067">
                  <c:v>30.67589450001833</c:v>
                </c:pt>
                <c:pt idx="3068">
                  <c:v>30.685892500012415</c:v>
                </c:pt>
                <c:pt idx="3069">
                  <c:v>30.695890500006499</c:v>
                </c:pt>
                <c:pt idx="3070">
                  <c:v>30.705889500008198</c:v>
                </c:pt>
                <c:pt idx="3071">
                  <c:v>30.715888500009896</c:v>
                </c:pt>
                <c:pt idx="3072">
                  <c:v>30.72588650000398</c:v>
                </c:pt>
                <c:pt idx="3073">
                  <c:v>30.735885500005679</c:v>
                </c:pt>
                <c:pt idx="3074">
                  <c:v>30.745883500028867</c:v>
                </c:pt>
                <c:pt idx="3075">
                  <c:v>30.755882500001462</c:v>
                </c:pt>
                <c:pt idx="3076">
                  <c:v>30.76588050002465</c:v>
                </c:pt>
                <c:pt idx="3077">
                  <c:v>30.775879500026349</c:v>
                </c:pt>
                <c:pt idx="3078">
                  <c:v>30.785877500020433</c:v>
                </c:pt>
                <c:pt idx="3079">
                  <c:v>30.795876500022132</c:v>
                </c:pt>
                <c:pt idx="3080">
                  <c:v>30.805874500016216</c:v>
                </c:pt>
                <c:pt idx="3081">
                  <c:v>30.815873500017915</c:v>
                </c:pt>
                <c:pt idx="3082">
                  <c:v>30.825871500011999</c:v>
                </c:pt>
                <c:pt idx="3083">
                  <c:v>30.835870125010842</c:v>
                </c:pt>
                <c:pt idx="3084">
                  <c:v>30.845868125004927</c:v>
                </c:pt>
                <c:pt idx="3085">
                  <c:v>30.855867125006625</c:v>
                </c:pt>
                <c:pt idx="3086">
                  <c:v>30.86586512500071</c:v>
                </c:pt>
                <c:pt idx="3087">
                  <c:v>30.875864125002408</c:v>
                </c:pt>
                <c:pt idx="3088">
                  <c:v>30.885862125025596</c:v>
                </c:pt>
                <c:pt idx="3089">
                  <c:v>30.895861125027295</c:v>
                </c:pt>
                <c:pt idx="3090">
                  <c:v>30.905859125021379</c:v>
                </c:pt>
                <c:pt idx="3091">
                  <c:v>30.915858125023078</c:v>
                </c:pt>
                <c:pt idx="3092">
                  <c:v>30.925856125017162</c:v>
                </c:pt>
                <c:pt idx="3093">
                  <c:v>30.935855125018861</c:v>
                </c:pt>
                <c:pt idx="3094">
                  <c:v>30.945853125012945</c:v>
                </c:pt>
                <c:pt idx="3095">
                  <c:v>30.955852125014644</c:v>
                </c:pt>
                <c:pt idx="3096">
                  <c:v>30.965850125008728</c:v>
                </c:pt>
                <c:pt idx="3097">
                  <c:v>30.975849125010427</c:v>
                </c:pt>
                <c:pt idx="3098">
                  <c:v>30.985847125004511</c:v>
                </c:pt>
                <c:pt idx="3099">
                  <c:v>30.99584612500621</c:v>
                </c:pt>
                <c:pt idx="3100">
                  <c:v>31.005844125000294</c:v>
                </c:pt>
                <c:pt idx="3101">
                  <c:v>31.015843125001993</c:v>
                </c:pt>
                <c:pt idx="3102">
                  <c:v>31.025841125025181</c:v>
                </c:pt>
                <c:pt idx="3103">
                  <c:v>31.03584012502688</c:v>
                </c:pt>
                <c:pt idx="3104">
                  <c:v>31.045838125020964</c:v>
                </c:pt>
                <c:pt idx="3105">
                  <c:v>31.055837125022663</c:v>
                </c:pt>
                <c:pt idx="3106">
                  <c:v>31.065835125016747</c:v>
                </c:pt>
                <c:pt idx="3107">
                  <c:v>31.075834125018446</c:v>
                </c:pt>
                <c:pt idx="3108">
                  <c:v>31.08583212501253</c:v>
                </c:pt>
                <c:pt idx="3109">
                  <c:v>31.095831125014229</c:v>
                </c:pt>
                <c:pt idx="3110">
                  <c:v>31.105829125008313</c:v>
                </c:pt>
                <c:pt idx="3111">
                  <c:v>31.115828125010012</c:v>
                </c:pt>
                <c:pt idx="3112">
                  <c:v>31.125826125004096</c:v>
                </c:pt>
                <c:pt idx="3113">
                  <c:v>31.135825125005795</c:v>
                </c:pt>
                <c:pt idx="3114">
                  <c:v>31.145823124999879</c:v>
                </c:pt>
                <c:pt idx="3115">
                  <c:v>31.155822125001578</c:v>
                </c:pt>
                <c:pt idx="3116">
                  <c:v>31.165820125024766</c:v>
                </c:pt>
                <c:pt idx="3117">
                  <c:v>31.175819125026464</c:v>
                </c:pt>
                <c:pt idx="3118">
                  <c:v>31.185817125020549</c:v>
                </c:pt>
                <c:pt idx="3119">
                  <c:v>31.195816125022247</c:v>
                </c:pt>
                <c:pt idx="3120">
                  <c:v>31.205814125016332</c:v>
                </c:pt>
                <c:pt idx="3121">
                  <c:v>31.21581312501803</c:v>
                </c:pt>
                <c:pt idx="3122">
                  <c:v>31.225811125012115</c:v>
                </c:pt>
                <c:pt idx="3123">
                  <c:v>31.235810125013813</c:v>
                </c:pt>
                <c:pt idx="3124">
                  <c:v>31.245808125007898</c:v>
                </c:pt>
                <c:pt idx="3125">
                  <c:v>31.255807125009596</c:v>
                </c:pt>
                <c:pt idx="3126">
                  <c:v>31.265805125003681</c:v>
                </c:pt>
                <c:pt idx="3127">
                  <c:v>31.275804125005379</c:v>
                </c:pt>
                <c:pt idx="3128">
                  <c:v>31.285802125028567</c:v>
                </c:pt>
                <c:pt idx="3129">
                  <c:v>31.295801125001162</c:v>
                </c:pt>
                <c:pt idx="3130">
                  <c:v>31.30579912502435</c:v>
                </c:pt>
                <c:pt idx="3131">
                  <c:v>31.315798125026049</c:v>
                </c:pt>
                <c:pt idx="3132">
                  <c:v>31.325796125020133</c:v>
                </c:pt>
                <c:pt idx="3133">
                  <c:v>31.335795125021832</c:v>
                </c:pt>
                <c:pt idx="3134">
                  <c:v>31.345793125015916</c:v>
                </c:pt>
                <c:pt idx="3135">
                  <c:v>31.355792125017615</c:v>
                </c:pt>
                <c:pt idx="3136">
                  <c:v>31.365790125011699</c:v>
                </c:pt>
                <c:pt idx="3137">
                  <c:v>31.375789125013398</c:v>
                </c:pt>
                <c:pt idx="3138">
                  <c:v>31.385787125007482</c:v>
                </c:pt>
                <c:pt idx="3139">
                  <c:v>31.395786125009181</c:v>
                </c:pt>
                <c:pt idx="3140">
                  <c:v>31.405784125003265</c:v>
                </c:pt>
                <c:pt idx="3141">
                  <c:v>31.415783125004964</c:v>
                </c:pt>
                <c:pt idx="3142">
                  <c:v>31.425781125028152</c:v>
                </c:pt>
                <c:pt idx="3143">
                  <c:v>31.435780125000747</c:v>
                </c:pt>
                <c:pt idx="3144">
                  <c:v>31.445778125023935</c:v>
                </c:pt>
                <c:pt idx="3145">
                  <c:v>31.455777125025634</c:v>
                </c:pt>
                <c:pt idx="3146">
                  <c:v>31.465775125019718</c:v>
                </c:pt>
                <c:pt idx="3147">
                  <c:v>31.475774125021417</c:v>
                </c:pt>
                <c:pt idx="3148">
                  <c:v>31.485772125015501</c:v>
                </c:pt>
                <c:pt idx="3149">
                  <c:v>31.4957711250172</c:v>
                </c:pt>
                <c:pt idx="3150">
                  <c:v>31.505769125011284</c:v>
                </c:pt>
                <c:pt idx="3151">
                  <c:v>31.515768125012983</c:v>
                </c:pt>
                <c:pt idx="3152">
                  <c:v>31.525766125007067</c:v>
                </c:pt>
                <c:pt idx="3153">
                  <c:v>31.535765125008766</c:v>
                </c:pt>
                <c:pt idx="3154">
                  <c:v>31.54576312500285</c:v>
                </c:pt>
                <c:pt idx="3155">
                  <c:v>31.555762125004549</c:v>
                </c:pt>
                <c:pt idx="3156">
                  <c:v>31.565760125027737</c:v>
                </c:pt>
                <c:pt idx="3157">
                  <c:v>31.575759125000332</c:v>
                </c:pt>
                <c:pt idx="3158">
                  <c:v>31.58575712502352</c:v>
                </c:pt>
                <c:pt idx="3159">
                  <c:v>31.595756125025218</c:v>
                </c:pt>
                <c:pt idx="3160">
                  <c:v>31.605754125019303</c:v>
                </c:pt>
                <c:pt idx="3161">
                  <c:v>31.615753125021001</c:v>
                </c:pt>
                <c:pt idx="3162">
                  <c:v>31.625751125015086</c:v>
                </c:pt>
                <c:pt idx="3163">
                  <c:v>31.635750125016784</c:v>
                </c:pt>
                <c:pt idx="3164">
                  <c:v>31.645748125010869</c:v>
                </c:pt>
                <c:pt idx="3165">
                  <c:v>31.655747125012567</c:v>
                </c:pt>
                <c:pt idx="3166">
                  <c:v>31.665745125006652</c:v>
                </c:pt>
                <c:pt idx="3167">
                  <c:v>31.67574412500835</c:v>
                </c:pt>
                <c:pt idx="3168">
                  <c:v>31.685743125010049</c:v>
                </c:pt>
                <c:pt idx="3169">
                  <c:v>31.695741125004133</c:v>
                </c:pt>
                <c:pt idx="3170">
                  <c:v>31.705740125005832</c:v>
                </c:pt>
                <c:pt idx="3171">
                  <c:v>31.715738124999916</c:v>
                </c:pt>
                <c:pt idx="3172">
                  <c:v>31.725737125001615</c:v>
                </c:pt>
                <c:pt idx="3173">
                  <c:v>31.735735125024803</c:v>
                </c:pt>
                <c:pt idx="3174">
                  <c:v>31.745734125026502</c:v>
                </c:pt>
                <c:pt idx="3175">
                  <c:v>31.755732125020586</c:v>
                </c:pt>
                <c:pt idx="3176">
                  <c:v>31.765731125022285</c:v>
                </c:pt>
                <c:pt idx="3177">
                  <c:v>31.775729125016369</c:v>
                </c:pt>
                <c:pt idx="3178">
                  <c:v>31.785728125018068</c:v>
                </c:pt>
                <c:pt idx="3179">
                  <c:v>31.795726125012152</c:v>
                </c:pt>
                <c:pt idx="3180">
                  <c:v>31.805725125013851</c:v>
                </c:pt>
                <c:pt idx="3181">
                  <c:v>31.815723125007935</c:v>
                </c:pt>
                <c:pt idx="3182">
                  <c:v>31.825722125009634</c:v>
                </c:pt>
                <c:pt idx="3183">
                  <c:v>31.835720458358992</c:v>
                </c:pt>
                <c:pt idx="3184">
                  <c:v>31.845719458360691</c:v>
                </c:pt>
                <c:pt idx="3185">
                  <c:v>31.855717458354775</c:v>
                </c:pt>
                <c:pt idx="3186">
                  <c:v>31.865716458356474</c:v>
                </c:pt>
                <c:pt idx="3187">
                  <c:v>31.875714458350558</c:v>
                </c:pt>
                <c:pt idx="3188">
                  <c:v>31.885713458352257</c:v>
                </c:pt>
                <c:pt idx="3189">
                  <c:v>31.895711458346341</c:v>
                </c:pt>
                <c:pt idx="3190">
                  <c:v>31.90571045834804</c:v>
                </c:pt>
                <c:pt idx="3191">
                  <c:v>31.915708458342124</c:v>
                </c:pt>
                <c:pt idx="3192">
                  <c:v>31.925707458343823</c:v>
                </c:pt>
                <c:pt idx="3193">
                  <c:v>31.935705458337907</c:v>
                </c:pt>
                <c:pt idx="3194">
                  <c:v>31.945704458339605</c:v>
                </c:pt>
                <c:pt idx="3195">
                  <c:v>31.95570245833369</c:v>
                </c:pt>
                <c:pt idx="3196">
                  <c:v>31.965701458335388</c:v>
                </c:pt>
                <c:pt idx="3197">
                  <c:v>31.975699458358577</c:v>
                </c:pt>
                <c:pt idx="3198">
                  <c:v>31.985698458360275</c:v>
                </c:pt>
                <c:pt idx="3199">
                  <c:v>31.995696458354359</c:v>
                </c:pt>
                <c:pt idx="3200">
                  <c:v>32.005695458356058</c:v>
                </c:pt>
                <c:pt idx="3201">
                  <c:v>32.015693458350142</c:v>
                </c:pt>
                <c:pt idx="3202">
                  <c:v>32.025692458351841</c:v>
                </c:pt>
                <c:pt idx="3203">
                  <c:v>32.035690458345925</c:v>
                </c:pt>
                <c:pt idx="3204">
                  <c:v>32.045689458347624</c:v>
                </c:pt>
                <c:pt idx="3205">
                  <c:v>32.055687458341708</c:v>
                </c:pt>
                <c:pt idx="3206">
                  <c:v>32.065686458343407</c:v>
                </c:pt>
                <c:pt idx="3207">
                  <c:v>32.075684458337491</c:v>
                </c:pt>
                <c:pt idx="3208">
                  <c:v>32.08568345833919</c:v>
                </c:pt>
                <c:pt idx="3209">
                  <c:v>32.095681458333274</c:v>
                </c:pt>
                <c:pt idx="3210">
                  <c:v>32.105680458334973</c:v>
                </c:pt>
                <c:pt idx="3211">
                  <c:v>32.115678458358161</c:v>
                </c:pt>
                <c:pt idx="3212">
                  <c:v>32.12567745835986</c:v>
                </c:pt>
                <c:pt idx="3213">
                  <c:v>32.135676458361559</c:v>
                </c:pt>
                <c:pt idx="3214">
                  <c:v>32.145674458355643</c:v>
                </c:pt>
                <c:pt idx="3215">
                  <c:v>32.155673458357342</c:v>
                </c:pt>
                <c:pt idx="3216">
                  <c:v>32.165671458351426</c:v>
                </c:pt>
                <c:pt idx="3217">
                  <c:v>32.175670458353125</c:v>
                </c:pt>
                <c:pt idx="3218">
                  <c:v>32.185668458347209</c:v>
                </c:pt>
                <c:pt idx="3219">
                  <c:v>32.195667458348908</c:v>
                </c:pt>
                <c:pt idx="3220">
                  <c:v>32.205665458342992</c:v>
                </c:pt>
                <c:pt idx="3221">
                  <c:v>32.215664458344691</c:v>
                </c:pt>
                <c:pt idx="3222">
                  <c:v>32.225662458338775</c:v>
                </c:pt>
                <c:pt idx="3223">
                  <c:v>32.235661458340473</c:v>
                </c:pt>
                <c:pt idx="3224">
                  <c:v>32.245659458334558</c:v>
                </c:pt>
                <c:pt idx="3225">
                  <c:v>32.255658458336256</c:v>
                </c:pt>
                <c:pt idx="3226">
                  <c:v>32.265656458359445</c:v>
                </c:pt>
                <c:pt idx="3227">
                  <c:v>32.275655458361143</c:v>
                </c:pt>
                <c:pt idx="3228">
                  <c:v>32.285653458355227</c:v>
                </c:pt>
                <c:pt idx="3229">
                  <c:v>32.295652458356926</c:v>
                </c:pt>
                <c:pt idx="3230">
                  <c:v>32.30565045835101</c:v>
                </c:pt>
                <c:pt idx="3231">
                  <c:v>32.315649458352709</c:v>
                </c:pt>
                <c:pt idx="3232">
                  <c:v>32.325647458346793</c:v>
                </c:pt>
                <c:pt idx="3233">
                  <c:v>32.335646458348492</c:v>
                </c:pt>
                <c:pt idx="3234">
                  <c:v>32.345644458342576</c:v>
                </c:pt>
                <c:pt idx="3235">
                  <c:v>32.355643458344275</c:v>
                </c:pt>
                <c:pt idx="3236">
                  <c:v>32.365641458338359</c:v>
                </c:pt>
                <c:pt idx="3237">
                  <c:v>32.375640458340058</c:v>
                </c:pt>
                <c:pt idx="3238">
                  <c:v>32.385638458334142</c:v>
                </c:pt>
                <c:pt idx="3239">
                  <c:v>32.395637458335841</c:v>
                </c:pt>
                <c:pt idx="3240">
                  <c:v>32.405635458359029</c:v>
                </c:pt>
                <c:pt idx="3241">
                  <c:v>32.415634458360728</c:v>
                </c:pt>
                <c:pt idx="3242">
                  <c:v>32.425632458354812</c:v>
                </c:pt>
                <c:pt idx="3243">
                  <c:v>32.435631458356511</c:v>
                </c:pt>
                <c:pt idx="3244">
                  <c:v>32.445629458350595</c:v>
                </c:pt>
                <c:pt idx="3245">
                  <c:v>32.455628458352294</c:v>
                </c:pt>
                <c:pt idx="3246">
                  <c:v>32.465626458346378</c:v>
                </c:pt>
                <c:pt idx="3247">
                  <c:v>32.475625458348077</c:v>
                </c:pt>
                <c:pt idx="3248">
                  <c:v>32.485623458342161</c:v>
                </c:pt>
                <c:pt idx="3249">
                  <c:v>32.49562245834386</c:v>
                </c:pt>
                <c:pt idx="3250">
                  <c:v>32.505620458337944</c:v>
                </c:pt>
                <c:pt idx="3251">
                  <c:v>32.515619458339643</c:v>
                </c:pt>
                <c:pt idx="3252">
                  <c:v>32.525618458341341</c:v>
                </c:pt>
                <c:pt idx="3253">
                  <c:v>32.535616458335426</c:v>
                </c:pt>
                <c:pt idx="3254">
                  <c:v>32.545615458337124</c:v>
                </c:pt>
                <c:pt idx="3255">
                  <c:v>32.555613458360313</c:v>
                </c:pt>
                <c:pt idx="3256">
                  <c:v>32.565612458362011</c:v>
                </c:pt>
                <c:pt idx="3257">
                  <c:v>32.575610458356095</c:v>
                </c:pt>
                <c:pt idx="3258">
                  <c:v>32.585609458357794</c:v>
                </c:pt>
                <c:pt idx="3259">
                  <c:v>32.595607458351878</c:v>
                </c:pt>
                <c:pt idx="3260">
                  <c:v>32.605606458353577</c:v>
                </c:pt>
                <c:pt idx="3261">
                  <c:v>32.615604458347661</c:v>
                </c:pt>
                <c:pt idx="3262">
                  <c:v>32.62560345834936</c:v>
                </c:pt>
                <c:pt idx="3263">
                  <c:v>32.635601458343444</c:v>
                </c:pt>
                <c:pt idx="3264">
                  <c:v>32.645600458345143</c:v>
                </c:pt>
                <c:pt idx="3265">
                  <c:v>32.655598458339227</c:v>
                </c:pt>
                <c:pt idx="3266">
                  <c:v>32.665597458340926</c:v>
                </c:pt>
                <c:pt idx="3267">
                  <c:v>32.67559545833501</c:v>
                </c:pt>
                <c:pt idx="3268">
                  <c:v>32.685594458336709</c:v>
                </c:pt>
                <c:pt idx="3269">
                  <c:v>32.695592458359897</c:v>
                </c:pt>
                <c:pt idx="3270">
                  <c:v>32.705591458361596</c:v>
                </c:pt>
                <c:pt idx="3271">
                  <c:v>32.71558945835568</c:v>
                </c:pt>
                <c:pt idx="3272">
                  <c:v>32.725588458357379</c:v>
                </c:pt>
                <c:pt idx="3273">
                  <c:v>32.735586458351463</c:v>
                </c:pt>
                <c:pt idx="3274">
                  <c:v>32.745585458353162</c:v>
                </c:pt>
                <c:pt idx="3275">
                  <c:v>32.755583458347246</c:v>
                </c:pt>
                <c:pt idx="3276">
                  <c:v>32.765582458348945</c:v>
                </c:pt>
                <c:pt idx="3277">
                  <c:v>32.775580458343029</c:v>
                </c:pt>
                <c:pt idx="3278">
                  <c:v>32.785579458344728</c:v>
                </c:pt>
                <c:pt idx="3279">
                  <c:v>32.795577458338812</c:v>
                </c:pt>
                <c:pt idx="3280">
                  <c:v>32.805576458340511</c:v>
                </c:pt>
                <c:pt idx="3281">
                  <c:v>32.815575458342209</c:v>
                </c:pt>
                <c:pt idx="3282">
                  <c:v>32.825573458336294</c:v>
                </c:pt>
                <c:pt idx="3283">
                  <c:v>32.835572500014678</c:v>
                </c:pt>
                <c:pt idx="3284">
                  <c:v>32.845570500008762</c:v>
                </c:pt>
                <c:pt idx="3285">
                  <c:v>32.855569500010461</c:v>
                </c:pt>
                <c:pt idx="3286">
                  <c:v>32.865567500004545</c:v>
                </c:pt>
                <c:pt idx="3287">
                  <c:v>32.875566500006244</c:v>
                </c:pt>
                <c:pt idx="3288">
                  <c:v>32.885564500000328</c:v>
                </c:pt>
                <c:pt idx="3289">
                  <c:v>32.895563500002027</c:v>
                </c:pt>
                <c:pt idx="3290">
                  <c:v>32.905561500025215</c:v>
                </c:pt>
                <c:pt idx="3291">
                  <c:v>32.915560500026913</c:v>
                </c:pt>
                <c:pt idx="3292">
                  <c:v>32.925558500020998</c:v>
                </c:pt>
                <c:pt idx="3293">
                  <c:v>32.935557500022696</c:v>
                </c:pt>
                <c:pt idx="3294">
                  <c:v>32.945555500016781</c:v>
                </c:pt>
                <c:pt idx="3295">
                  <c:v>32.955554500018479</c:v>
                </c:pt>
                <c:pt idx="3296">
                  <c:v>32.965552500012564</c:v>
                </c:pt>
                <c:pt idx="3297">
                  <c:v>32.975551500014262</c:v>
                </c:pt>
                <c:pt idx="3298">
                  <c:v>32.985549500008347</c:v>
                </c:pt>
                <c:pt idx="3299">
                  <c:v>32.995548500010045</c:v>
                </c:pt>
                <c:pt idx="3300">
                  <c:v>33.005546500004129</c:v>
                </c:pt>
                <c:pt idx="3301">
                  <c:v>33.015545500005828</c:v>
                </c:pt>
                <c:pt idx="3302">
                  <c:v>33.025543499999912</c:v>
                </c:pt>
                <c:pt idx="3303">
                  <c:v>33.035542500001611</c:v>
                </c:pt>
                <c:pt idx="3304">
                  <c:v>33.045540500024799</c:v>
                </c:pt>
                <c:pt idx="3305">
                  <c:v>33.055539500026498</c:v>
                </c:pt>
                <c:pt idx="3306">
                  <c:v>33.065537500020582</c:v>
                </c:pt>
                <c:pt idx="3307">
                  <c:v>33.075536500022281</c:v>
                </c:pt>
                <c:pt idx="3308">
                  <c:v>33.085534500016365</c:v>
                </c:pt>
                <c:pt idx="3309">
                  <c:v>33.095533500018064</c:v>
                </c:pt>
                <c:pt idx="3310">
                  <c:v>33.105531500012148</c:v>
                </c:pt>
                <c:pt idx="3311">
                  <c:v>33.115530500013847</c:v>
                </c:pt>
                <c:pt idx="3312">
                  <c:v>33.125529500015546</c:v>
                </c:pt>
                <c:pt idx="3313">
                  <c:v>33.13552750000963</c:v>
                </c:pt>
                <c:pt idx="3314">
                  <c:v>33.145526500011329</c:v>
                </c:pt>
                <c:pt idx="3315">
                  <c:v>33.155524500005413</c:v>
                </c:pt>
                <c:pt idx="3316">
                  <c:v>33.165523500007112</c:v>
                </c:pt>
                <c:pt idx="3317">
                  <c:v>33.175521500001196</c:v>
                </c:pt>
                <c:pt idx="3318">
                  <c:v>33.185520500002895</c:v>
                </c:pt>
                <c:pt idx="3319">
                  <c:v>33.195518500026083</c:v>
                </c:pt>
                <c:pt idx="3320">
                  <c:v>33.205517500027781</c:v>
                </c:pt>
                <c:pt idx="3321">
                  <c:v>33.215515500021866</c:v>
                </c:pt>
                <c:pt idx="3322">
                  <c:v>33.225514500023564</c:v>
                </c:pt>
                <c:pt idx="3323">
                  <c:v>33.235512500017649</c:v>
                </c:pt>
                <c:pt idx="3324">
                  <c:v>33.245511500019347</c:v>
                </c:pt>
                <c:pt idx="3325">
                  <c:v>33.255509500013432</c:v>
                </c:pt>
                <c:pt idx="3326">
                  <c:v>33.26550850001513</c:v>
                </c:pt>
                <c:pt idx="3327">
                  <c:v>33.275506500009215</c:v>
                </c:pt>
                <c:pt idx="3328">
                  <c:v>33.285505500010913</c:v>
                </c:pt>
                <c:pt idx="3329">
                  <c:v>33.295503500004997</c:v>
                </c:pt>
                <c:pt idx="3330">
                  <c:v>33.305502500006696</c:v>
                </c:pt>
                <c:pt idx="3331">
                  <c:v>33.31550050000078</c:v>
                </c:pt>
                <c:pt idx="3332">
                  <c:v>33.325499500002479</c:v>
                </c:pt>
                <c:pt idx="3333">
                  <c:v>33.335497500025667</c:v>
                </c:pt>
                <c:pt idx="3334">
                  <c:v>33.345496500027366</c:v>
                </c:pt>
                <c:pt idx="3335">
                  <c:v>33.35549450002145</c:v>
                </c:pt>
                <c:pt idx="3336">
                  <c:v>33.365493500023149</c:v>
                </c:pt>
                <c:pt idx="3337">
                  <c:v>33.375492500024848</c:v>
                </c:pt>
                <c:pt idx="3338">
                  <c:v>33.385490500018932</c:v>
                </c:pt>
                <c:pt idx="3339">
                  <c:v>33.395489500020631</c:v>
                </c:pt>
                <c:pt idx="3340">
                  <c:v>33.405487500014715</c:v>
                </c:pt>
                <c:pt idx="3341">
                  <c:v>33.415486500016414</c:v>
                </c:pt>
                <c:pt idx="3342">
                  <c:v>33.425484500010498</c:v>
                </c:pt>
                <c:pt idx="3343">
                  <c:v>33.435483500012197</c:v>
                </c:pt>
                <c:pt idx="3344">
                  <c:v>33.445481500006281</c:v>
                </c:pt>
                <c:pt idx="3345">
                  <c:v>33.45548050000798</c:v>
                </c:pt>
                <c:pt idx="3346">
                  <c:v>33.465478500002064</c:v>
                </c:pt>
                <c:pt idx="3347">
                  <c:v>33.475477500003763</c:v>
                </c:pt>
                <c:pt idx="3348">
                  <c:v>33.485475500026951</c:v>
                </c:pt>
                <c:pt idx="3349">
                  <c:v>33.495474500028649</c:v>
                </c:pt>
                <c:pt idx="3350">
                  <c:v>33.505472500022734</c:v>
                </c:pt>
                <c:pt idx="3351">
                  <c:v>33.515471500024432</c:v>
                </c:pt>
                <c:pt idx="3352">
                  <c:v>33.525469500018517</c:v>
                </c:pt>
                <c:pt idx="3353">
                  <c:v>33.535468500020215</c:v>
                </c:pt>
                <c:pt idx="3354">
                  <c:v>33.5454665000143</c:v>
                </c:pt>
                <c:pt idx="3355">
                  <c:v>33.555465500015998</c:v>
                </c:pt>
                <c:pt idx="3356">
                  <c:v>33.565463500010082</c:v>
                </c:pt>
                <c:pt idx="3357">
                  <c:v>33.575462500011781</c:v>
                </c:pt>
                <c:pt idx="3358">
                  <c:v>33.58546150001348</c:v>
                </c:pt>
                <c:pt idx="3359">
                  <c:v>33.595459500007564</c:v>
                </c:pt>
                <c:pt idx="3360">
                  <c:v>33.605458500009263</c:v>
                </c:pt>
                <c:pt idx="3361">
                  <c:v>33.615456500003347</c:v>
                </c:pt>
                <c:pt idx="3362">
                  <c:v>33.625455500005046</c:v>
                </c:pt>
                <c:pt idx="3363">
                  <c:v>33.635453500028234</c:v>
                </c:pt>
                <c:pt idx="3364">
                  <c:v>33.645452500000829</c:v>
                </c:pt>
                <c:pt idx="3365">
                  <c:v>33.655450500024017</c:v>
                </c:pt>
                <c:pt idx="3366">
                  <c:v>33.665449500025716</c:v>
                </c:pt>
                <c:pt idx="3367">
                  <c:v>33.6754475000198</c:v>
                </c:pt>
                <c:pt idx="3368">
                  <c:v>33.685446500021499</c:v>
                </c:pt>
                <c:pt idx="3369">
                  <c:v>33.695444500015583</c:v>
                </c:pt>
                <c:pt idx="3370">
                  <c:v>33.705443500017282</c:v>
                </c:pt>
                <c:pt idx="3371">
                  <c:v>33.715441500011366</c:v>
                </c:pt>
                <c:pt idx="3372">
                  <c:v>33.725440500013065</c:v>
                </c:pt>
                <c:pt idx="3373">
                  <c:v>33.735438500007149</c:v>
                </c:pt>
                <c:pt idx="3374">
                  <c:v>33.745437500008848</c:v>
                </c:pt>
                <c:pt idx="3375">
                  <c:v>33.755435500002932</c:v>
                </c:pt>
                <c:pt idx="3376">
                  <c:v>33.765434500004631</c:v>
                </c:pt>
                <c:pt idx="3377">
                  <c:v>33.775432500027819</c:v>
                </c:pt>
                <c:pt idx="3378">
                  <c:v>33.785431500000414</c:v>
                </c:pt>
                <c:pt idx="3379">
                  <c:v>33.795429500023602</c:v>
                </c:pt>
                <c:pt idx="3380">
                  <c:v>33.8054285000253</c:v>
                </c:pt>
                <c:pt idx="3381">
                  <c:v>33.815426500019385</c:v>
                </c:pt>
                <c:pt idx="3382">
                  <c:v>33.825425500021083</c:v>
                </c:pt>
                <c:pt idx="3383">
                  <c:v>33.835424708348</c:v>
                </c:pt>
                <c:pt idx="3384">
                  <c:v>33.845422708342085</c:v>
                </c:pt>
                <c:pt idx="3385">
                  <c:v>33.855421708343783</c:v>
                </c:pt>
                <c:pt idx="3386">
                  <c:v>33.865419708337868</c:v>
                </c:pt>
                <c:pt idx="3387">
                  <c:v>33.875418708339566</c:v>
                </c:pt>
                <c:pt idx="3388">
                  <c:v>33.885416708333651</c:v>
                </c:pt>
                <c:pt idx="3389">
                  <c:v>33.895415708335349</c:v>
                </c:pt>
                <c:pt idx="3390">
                  <c:v>33.905413708358537</c:v>
                </c:pt>
                <c:pt idx="3391">
                  <c:v>33.915412708360236</c:v>
                </c:pt>
                <c:pt idx="3392">
                  <c:v>33.92541070835432</c:v>
                </c:pt>
                <c:pt idx="3393">
                  <c:v>33.935409708356019</c:v>
                </c:pt>
                <c:pt idx="3394">
                  <c:v>33.945407708350103</c:v>
                </c:pt>
                <c:pt idx="3395">
                  <c:v>33.955406708351802</c:v>
                </c:pt>
                <c:pt idx="3396">
                  <c:v>33.965404708345886</c:v>
                </c:pt>
                <c:pt idx="3397">
                  <c:v>33.975403708347585</c:v>
                </c:pt>
                <c:pt idx="3398">
                  <c:v>33.985401708341669</c:v>
                </c:pt>
                <c:pt idx="3399">
                  <c:v>33.995400708343368</c:v>
                </c:pt>
                <c:pt idx="3400">
                  <c:v>34.005398708337452</c:v>
                </c:pt>
                <c:pt idx="3401">
                  <c:v>34.015397708339151</c:v>
                </c:pt>
                <c:pt idx="3402">
                  <c:v>34.025395708333235</c:v>
                </c:pt>
                <c:pt idx="3403">
                  <c:v>34.035394708334934</c:v>
                </c:pt>
                <c:pt idx="3404">
                  <c:v>34.045393708336633</c:v>
                </c:pt>
                <c:pt idx="3405">
                  <c:v>34.055391708359821</c:v>
                </c:pt>
                <c:pt idx="3406">
                  <c:v>34.06539070836152</c:v>
                </c:pt>
                <c:pt idx="3407">
                  <c:v>34.075388708355604</c:v>
                </c:pt>
                <c:pt idx="3408">
                  <c:v>34.085387708357302</c:v>
                </c:pt>
                <c:pt idx="3409">
                  <c:v>34.095385708351387</c:v>
                </c:pt>
                <c:pt idx="3410">
                  <c:v>34.105384708353085</c:v>
                </c:pt>
                <c:pt idx="3411">
                  <c:v>34.11538270834717</c:v>
                </c:pt>
                <c:pt idx="3412">
                  <c:v>34.125381708348868</c:v>
                </c:pt>
                <c:pt idx="3413">
                  <c:v>34.135379708342953</c:v>
                </c:pt>
                <c:pt idx="3414">
                  <c:v>34.145378708344651</c:v>
                </c:pt>
                <c:pt idx="3415">
                  <c:v>34.155376708338736</c:v>
                </c:pt>
                <c:pt idx="3416">
                  <c:v>34.165375708340434</c:v>
                </c:pt>
                <c:pt idx="3417">
                  <c:v>34.175373708334519</c:v>
                </c:pt>
                <c:pt idx="3418">
                  <c:v>34.185372708336217</c:v>
                </c:pt>
                <c:pt idx="3419">
                  <c:v>34.195370708359405</c:v>
                </c:pt>
                <c:pt idx="3420">
                  <c:v>34.205369708361104</c:v>
                </c:pt>
                <c:pt idx="3421">
                  <c:v>34.215367708355188</c:v>
                </c:pt>
                <c:pt idx="3422">
                  <c:v>34.225366708356887</c:v>
                </c:pt>
                <c:pt idx="3423">
                  <c:v>34.235365708358586</c:v>
                </c:pt>
                <c:pt idx="3424">
                  <c:v>34.24536370835267</c:v>
                </c:pt>
                <c:pt idx="3425">
                  <c:v>34.255362708354369</c:v>
                </c:pt>
                <c:pt idx="3426">
                  <c:v>34.265360708348453</c:v>
                </c:pt>
                <c:pt idx="3427">
                  <c:v>34.275359708350152</c:v>
                </c:pt>
                <c:pt idx="3428">
                  <c:v>34.285357708344236</c:v>
                </c:pt>
                <c:pt idx="3429">
                  <c:v>34.295356708345935</c:v>
                </c:pt>
                <c:pt idx="3430">
                  <c:v>34.305354708340019</c:v>
                </c:pt>
                <c:pt idx="3431">
                  <c:v>34.315353708341718</c:v>
                </c:pt>
                <c:pt idx="3432">
                  <c:v>34.325351708335802</c:v>
                </c:pt>
                <c:pt idx="3433">
                  <c:v>34.335350708337501</c:v>
                </c:pt>
                <c:pt idx="3434">
                  <c:v>34.345348708360689</c:v>
                </c:pt>
                <c:pt idx="3435">
                  <c:v>34.355347708333284</c:v>
                </c:pt>
                <c:pt idx="3436">
                  <c:v>34.365345708356472</c:v>
                </c:pt>
                <c:pt idx="3437">
                  <c:v>34.37534470835817</c:v>
                </c:pt>
                <c:pt idx="3438">
                  <c:v>34.385342708352255</c:v>
                </c:pt>
                <c:pt idx="3439">
                  <c:v>34.395341708353953</c:v>
                </c:pt>
                <c:pt idx="3440">
                  <c:v>34.405339708348038</c:v>
                </c:pt>
                <c:pt idx="3441">
                  <c:v>34.415338708349736</c:v>
                </c:pt>
                <c:pt idx="3442">
                  <c:v>34.425337708351435</c:v>
                </c:pt>
                <c:pt idx="3443">
                  <c:v>34.435335708345519</c:v>
                </c:pt>
                <c:pt idx="3444">
                  <c:v>34.445334708347218</c:v>
                </c:pt>
                <c:pt idx="3445">
                  <c:v>34.455332708341302</c:v>
                </c:pt>
                <c:pt idx="3446">
                  <c:v>34.465331708343001</c:v>
                </c:pt>
                <c:pt idx="3447">
                  <c:v>34.475329708337085</c:v>
                </c:pt>
                <c:pt idx="3448">
                  <c:v>34.485328708338784</c:v>
                </c:pt>
                <c:pt idx="3449">
                  <c:v>34.495326708361972</c:v>
                </c:pt>
                <c:pt idx="3450">
                  <c:v>34.505325708334567</c:v>
                </c:pt>
                <c:pt idx="3451">
                  <c:v>34.515323708357755</c:v>
                </c:pt>
                <c:pt idx="3452">
                  <c:v>34.525322708359454</c:v>
                </c:pt>
                <c:pt idx="3453">
                  <c:v>34.535320708353538</c:v>
                </c:pt>
                <c:pt idx="3454">
                  <c:v>34.545319708355237</c:v>
                </c:pt>
                <c:pt idx="3455">
                  <c:v>34.555317708349321</c:v>
                </c:pt>
                <c:pt idx="3456">
                  <c:v>34.56531670835102</c:v>
                </c:pt>
                <c:pt idx="3457">
                  <c:v>34.575314708345104</c:v>
                </c:pt>
                <c:pt idx="3458">
                  <c:v>34.585313708346803</c:v>
                </c:pt>
                <c:pt idx="3459">
                  <c:v>34.595311708340887</c:v>
                </c:pt>
                <c:pt idx="3460">
                  <c:v>34.605310708342586</c:v>
                </c:pt>
                <c:pt idx="3461">
                  <c:v>34.615309708344284</c:v>
                </c:pt>
                <c:pt idx="3462">
                  <c:v>34.625307708338369</c:v>
                </c:pt>
                <c:pt idx="3463">
                  <c:v>34.635306708340067</c:v>
                </c:pt>
                <c:pt idx="3464">
                  <c:v>34.645304708334152</c:v>
                </c:pt>
                <c:pt idx="3465">
                  <c:v>34.65530370833585</c:v>
                </c:pt>
                <c:pt idx="3466">
                  <c:v>34.665301708359038</c:v>
                </c:pt>
                <c:pt idx="3467">
                  <c:v>34.675300708360737</c:v>
                </c:pt>
                <c:pt idx="3468">
                  <c:v>34.685298708354821</c:v>
                </c:pt>
                <c:pt idx="3469">
                  <c:v>34.69529770835652</c:v>
                </c:pt>
                <c:pt idx="3470">
                  <c:v>34.705295708350604</c:v>
                </c:pt>
                <c:pt idx="3471">
                  <c:v>34.715294708352303</c:v>
                </c:pt>
                <c:pt idx="3472">
                  <c:v>34.725292708346387</c:v>
                </c:pt>
                <c:pt idx="3473">
                  <c:v>34.735291708348086</c:v>
                </c:pt>
                <c:pt idx="3474">
                  <c:v>34.74528970834217</c:v>
                </c:pt>
                <c:pt idx="3475">
                  <c:v>34.755288708343869</c:v>
                </c:pt>
                <c:pt idx="3476">
                  <c:v>34.765287708345568</c:v>
                </c:pt>
                <c:pt idx="3477">
                  <c:v>34.775285708339652</c:v>
                </c:pt>
                <c:pt idx="3478">
                  <c:v>34.785284708341351</c:v>
                </c:pt>
                <c:pt idx="3479">
                  <c:v>34.795282708335435</c:v>
                </c:pt>
                <c:pt idx="3480">
                  <c:v>34.805281708337134</c:v>
                </c:pt>
                <c:pt idx="3481">
                  <c:v>34.815279708360322</c:v>
                </c:pt>
                <c:pt idx="3482">
                  <c:v>34.825278708362021</c:v>
                </c:pt>
                <c:pt idx="3483">
                  <c:v>34.835276583355153</c:v>
                </c:pt>
                <c:pt idx="3484">
                  <c:v>34.845275583356852</c:v>
                </c:pt>
                <c:pt idx="3485">
                  <c:v>34.855273583350936</c:v>
                </c:pt>
                <c:pt idx="3486">
                  <c:v>34.865272583352635</c:v>
                </c:pt>
                <c:pt idx="3487">
                  <c:v>34.875270583346719</c:v>
                </c:pt>
                <c:pt idx="3488">
                  <c:v>34.885269583348418</c:v>
                </c:pt>
                <c:pt idx="3489">
                  <c:v>34.895267583342502</c:v>
                </c:pt>
                <c:pt idx="3490">
                  <c:v>34.905266583344201</c:v>
                </c:pt>
                <c:pt idx="3491">
                  <c:v>34.915264583338285</c:v>
                </c:pt>
                <c:pt idx="3492">
                  <c:v>34.925263583339984</c:v>
                </c:pt>
                <c:pt idx="3493">
                  <c:v>34.935262583341682</c:v>
                </c:pt>
                <c:pt idx="3494">
                  <c:v>34.945260583335767</c:v>
                </c:pt>
                <c:pt idx="3495">
                  <c:v>34.955259583337465</c:v>
                </c:pt>
                <c:pt idx="3496">
                  <c:v>34.965257583360653</c:v>
                </c:pt>
                <c:pt idx="3497">
                  <c:v>34.975256583333248</c:v>
                </c:pt>
                <c:pt idx="3498">
                  <c:v>34.985254583356436</c:v>
                </c:pt>
                <c:pt idx="3499">
                  <c:v>34.995253583358135</c:v>
                </c:pt>
                <c:pt idx="3500">
                  <c:v>35.005251583352219</c:v>
                </c:pt>
                <c:pt idx="3501">
                  <c:v>35.015250583353918</c:v>
                </c:pt>
                <c:pt idx="3502">
                  <c:v>35.025248583348002</c:v>
                </c:pt>
                <c:pt idx="3503">
                  <c:v>35.035247583349701</c:v>
                </c:pt>
                <c:pt idx="3504">
                  <c:v>35.045245583343785</c:v>
                </c:pt>
                <c:pt idx="3505">
                  <c:v>35.055244583345484</c:v>
                </c:pt>
                <c:pt idx="3506">
                  <c:v>35.065242583339568</c:v>
                </c:pt>
                <c:pt idx="3507">
                  <c:v>35.075241583341267</c:v>
                </c:pt>
                <c:pt idx="3508">
                  <c:v>35.085239583335351</c:v>
                </c:pt>
                <c:pt idx="3509">
                  <c:v>35.09523858333705</c:v>
                </c:pt>
                <c:pt idx="3510">
                  <c:v>35.105237583338749</c:v>
                </c:pt>
                <c:pt idx="3511">
                  <c:v>35.115235583361937</c:v>
                </c:pt>
                <c:pt idx="3512">
                  <c:v>35.125234583334532</c:v>
                </c:pt>
                <c:pt idx="3513">
                  <c:v>35.13523258335772</c:v>
                </c:pt>
                <c:pt idx="3514">
                  <c:v>35.145231583359418</c:v>
                </c:pt>
                <c:pt idx="3515">
                  <c:v>35.155229583353503</c:v>
                </c:pt>
                <c:pt idx="3516">
                  <c:v>35.165228583355201</c:v>
                </c:pt>
                <c:pt idx="3517">
                  <c:v>35.175226583349286</c:v>
                </c:pt>
                <c:pt idx="3518">
                  <c:v>35.185225583350984</c:v>
                </c:pt>
                <c:pt idx="3519">
                  <c:v>35.195223583345069</c:v>
                </c:pt>
                <c:pt idx="3520">
                  <c:v>35.205222583346767</c:v>
                </c:pt>
                <c:pt idx="3521">
                  <c:v>35.215220583340852</c:v>
                </c:pt>
                <c:pt idx="3522">
                  <c:v>35.22521958334255</c:v>
                </c:pt>
                <c:pt idx="3523">
                  <c:v>35.235217583336635</c:v>
                </c:pt>
                <c:pt idx="3524">
                  <c:v>35.245216583338333</c:v>
                </c:pt>
                <c:pt idx="3525">
                  <c:v>35.255215583340032</c:v>
                </c:pt>
                <c:pt idx="3526">
                  <c:v>35.265213583334116</c:v>
                </c:pt>
                <c:pt idx="3527">
                  <c:v>35.275212583335815</c:v>
                </c:pt>
                <c:pt idx="3528">
                  <c:v>35.285210583359003</c:v>
                </c:pt>
                <c:pt idx="3529">
                  <c:v>35.295209583360702</c:v>
                </c:pt>
                <c:pt idx="3530">
                  <c:v>35.305207583354786</c:v>
                </c:pt>
                <c:pt idx="3531">
                  <c:v>35.315206583356485</c:v>
                </c:pt>
                <c:pt idx="3532">
                  <c:v>35.325204583350569</c:v>
                </c:pt>
                <c:pt idx="3533">
                  <c:v>35.335203583352268</c:v>
                </c:pt>
                <c:pt idx="3534">
                  <c:v>35.345201583346352</c:v>
                </c:pt>
                <c:pt idx="3535">
                  <c:v>35.355200583348051</c:v>
                </c:pt>
                <c:pt idx="3536">
                  <c:v>35.365198583342135</c:v>
                </c:pt>
                <c:pt idx="3537">
                  <c:v>35.375197583343834</c:v>
                </c:pt>
                <c:pt idx="3538">
                  <c:v>35.385195583337918</c:v>
                </c:pt>
                <c:pt idx="3539">
                  <c:v>35.395194583339617</c:v>
                </c:pt>
                <c:pt idx="3540">
                  <c:v>35.405193583341315</c:v>
                </c:pt>
                <c:pt idx="3541">
                  <c:v>35.4151915833354</c:v>
                </c:pt>
                <c:pt idx="3542">
                  <c:v>35.425190583337098</c:v>
                </c:pt>
                <c:pt idx="3543">
                  <c:v>35.435188583360286</c:v>
                </c:pt>
                <c:pt idx="3544">
                  <c:v>35.445187583361985</c:v>
                </c:pt>
                <c:pt idx="3545">
                  <c:v>35.455185583356069</c:v>
                </c:pt>
                <c:pt idx="3546">
                  <c:v>35.465184583357768</c:v>
                </c:pt>
                <c:pt idx="3547">
                  <c:v>35.475182583351852</c:v>
                </c:pt>
                <c:pt idx="3548">
                  <c:v>35.485181583353551</c:v>
                </c:pt>
                <c:pt idx="3549">
                  <c:v>35.495179583347635</c:v>
                </c:pt>
                <c:pt idx="3550">
                  <c:v>35.505178583349334</c:v>
                </c:pt>
                <c:pt idx="3551">
                  <c:v>35.515176583343418</c:v>
                </c:pt>
                <c:pt idx="3552">
                  <c:v>35.525175583345117</c:v>
                </c:pt>
                <c:pt idx="3553">
                  <c:v>35.535173583339201</c:v>
                </c:pt>
                <c:pt idx="3554">
                  <c:v>35.5451725833409</c:v>
                </c:pt>
                <c:pt idx="3555">
                  <c:v>35.555171583342599</c:v>
                </c:pt>
                <c:pt idx="3556">
                  <c:v>35.565169583336683</c:v>
                </c:pt>
                <c:pt idx="3557">
                  <c:v>35.575168583338382</c:v>
                </c:pt>
                <c:pt idx="3558">
                  <c:v>35.58516658336157</c:v>
                </c:pt>
                <c:pt idx="3559">
                  <c:v>35.595165583334165</c:v>
                </c:pt>
                <c:pt idx="3560">
                  <c:v>35.605163583357353</c:v>
                </c:pt>
                <c:pt idx="3561">
                  <c:v>35.615162583359051</c:v>
                </c:pt>
                <c:pt idx="3562">
                  <c:v>35.625160583353136</c:v>
                </c:pt>
                <c:pt idx="3563">
                  <c:v>35.635159583354834</c:v>
                </c:pt>
                <c:pt idx="3564">
                  <c:v>35.645157583348919</c:v>
                </c:pt>
                <c:pt idx="3565">
                  <c:v>35.655156583350617</c:v>
                </c:pt>
                <c:pt idx="3566">
                  <c:v>35.665154583344702</c:v>
                </c:pt>
                <c:pt idx="3567">
                  <c:v>35.6751535833464</c:v>
                </c:pt>
                <c:pt idx="3568">
                  <c:v>35.685152583348099</c:v>
                </c:pt>
                <c:pt idx="3569">
                  <c:v>35.695150583342183</c:v>
                </c:pt>
                <c:pt idx="3570">
                  <c:v>35.705149583343882</c:v>
                </c:pt>
                <c:pt idx="3571">
                  <c:v>35.715147583337966</c:v>
                </c:pt>
                <c:pt idx="3572">
                  <c:v>35.725146583339665</c:v>
                </c:pt>
                <c:pt idx="3573">
                  <c:v>35.735144583333749</c:v>
                </c:pt>
                <c:pt idx="3574">
                  <c:v>35.745143583335448</c:v>
                </c:pt>
                <c:pt idx="3575">
                  <c:v>35.755141583358636</c:v>
                </c:pt>
                <c:pt idx="3576">
                  <c:v>35.765140583360335</c:v>
                </c:pt>
                <c:pt idx="3577">
                  <c:v>35.775138583354419</c:v>
                </c:pt>
                <c:pt idx="3578">
                  <c:v>35.785137583356118</c:v>
                </c:pt>
                <c:pt idx="3579">
                  <c:v>35.795135583350202</c:v>
                </c:pt>
                <c:pt idx="3580">
                  <c:v>35.805134583351901</c:v>
                </c:pt>
                <c:pt idx="3581">
                  <c:v>35.8151335833536</c:v>
                </c:pt>
                <c:pt idx="3582">
                  <c:v>35.825131583347684</c:v>
                </c:pt>
                <c:pt idx="3583">
                  <c:v>35.835130333347479</c:v>
                </c:pt>
                <c:pt idx="3584">
                  <c:v>35.845128333341563</c:v>
                </c:pt>
                <c:pt idx="3585">
                  <c:v>35.855127333343262</c:v>
                </c:pt>
                <c:pt idx="3586">
                  <c:v>35.865125333337346</c:v>
                </c:pt>
                <c:pt idx="3587">
                  <c:v>35.875124333339045</c:v>
                </c:pt>
                <c:pt idx="3588">
                  <c:v>35.885122333362233</c:v>
                </c:pt>
                <c:pt idx="3589">
                  <c:v>35.895121333334828</c:v>
                </c:pt>
                <c:pt idx="3590">
                  <c:v>35.905119333358016</c:v>
                </c:pt>
                <c:pt idx="3591">
                  <c:v>35.915118333359715</c:v>
                </c:pt>
                <c:pt idx="3592">
                  <c:v>35.925116333353799</c:v>
                </c:pt>
                <c:pt idx="3593">
                  <c:v>35.935115333355498</c:v>
                </c:pt>
                <c:pt idx="3594">
                  <c:v>35.945113333349582</c:v>
                </c:pt>
                <c:pt idx="3595">
                  <c:v>35.955112333351281</c:v>
                </c:pt>
                <c:pt idx="3596">
                  <c:v>35.965111333352979</c:v>
                </c:pt>
                <c:pt idx="3597">
                  <c:v>35.975109333347064</c:v>
                </c:pt>
                <c:pt idx="3598">
                  <c:v>35.985108333348762</c:v>
                </c:pt>
                <c:pt idx="3599">
                  <c:v>35.995106333342846</c:v>
                </c:pt>
                <c:pt idx="3600">
                  <c:v>36.005105333344545</c:v>
                </c:pt>
                <c:pt idx="3601">
                  <c:v>36.015103333338629</c:v>
                </c:pt>
                <c:pt idx="3602">
                  <c:v>36.025102333340328</c:v>
                </c:pt>
                <c:pt idx="3603">
                  <c:v>36.035100333334412</c:v>
                </c:pt>
                <c:pt idx="3604">
                  <c:v>36.045099333336111</c:v>
                </c:pt>
                <c:pt idx="3605">
                  <c:v>36.055097333359299</c:v>
                </c:pt>
                <c:pt idx="3606">
                  <c:v>36.065096333360998</c:v>
                </c:pt>
                <c:pt idx="3607">
                  <c:v>36.075094333355082</c:v>
                </c:pt>
                <c:pt idx="3608">
                  <c:v>36.085093333356781</c:v>
                </c:pt>
                <c:pt idx="3609">
                  <c:v>36.095091333350865</c:v>
                </c:pt>
                <c:pt idx="3610">
                  <c:v>36.105090333352564</c:v>
                </c:pt>
                <c:pt idx="3611">
                  <c:v>36.115089333354263</c:v>
                </c:pt>
                <c:pt idx="3612">
                  <c:v>36.125087333348347</c:v>
                </c:pt>
                <c:pt idx="3613">
                  <c:v>36.135086333350046</c:v>
                </c:pt>
                <c:pt idx="3614">
                  <c:v>36.14508433334413</c:v>
                </c:pt>
                <c:pt idx="3615">
                  <c:v>36.155083333345829</c:v>
                </c:pt>
                <c:pt idx="3616">
                  <c:v>36.165081333339913</c:v>
                </c:pt>
                <c:pt idx="3617">
                  <c:v>36.175080333341612</c:v>
                </c:pt>
                <c:pt idx="3618">
                  <c:v>36.185078333335696</c:v>
                </c:pt>
                <c:pt idx="3619">
                  <c:v>36.195077333337395</c:v>
                </c:pt>
                <c:pt idx="3620">
                  <c:v>36.205075333360583</c:v>
                </c:pt>
                <c:pt idx="3621">
                  <c:v>36.215074333333177</c:v>
                </c:pt>
                <c:pt idx="3622">
                  <c:v>36.225073333334876</c:v>
                </c:pt>
                <c:pt idx="3623">
                  <c:v>36.235071333358064</c:v>
                </c:pt>
                <c:pt idx="3624">
                  <c:v>36.245070333359763</c:v>
                </c:pt>
                <c:pt idx="3625">
                  <c:v>36.255068333353847</c:v>
                </c:pt>
                <c:pt idx="3626">
                  <c:v>36.265067333355546</c:v>
                </c:pt>
                <c:pt idx="3627">
                  <c:v>36.27506533334963</c:v>
                </c:pt>
                <c:pt idx="3628">
                  <c:v>36.285064333351329</c:v>
                </c:pt>
                <c:pt idx="3629">
                  <c:v>36.295062333345413</c:v>
                </c:pt>
                <c:pt idx="3630">
                  <c:v>36.305061333347112</c:v>
                </c:pt>
                <c:pt idx="3631">
                  <c:v>36.315059333341196</c:v>
                </c:pt>
                <c:pt idx="3632">
                  <c:v>36.325058333342895</c:v>
                </c:pt>
                <c:pt idx="3633">
                  <c:v>36.335056333336979</c:v>
                </c:pt>
                <c:pt idx="3634">
                  <c:v>36.345055333338678</c:v>
                </c:pt>
                <c:pt idx="3635">
                  <c:v>36.355054333340377</c:v>
                </c:pt>
                <c:pt idx="3636">
                  <c:v>36.365052333334461</c:v>
                </c:pt>
                <c:pt idx="3637">
                  <c:v>36.37505133333616</c:v>
                </c:pt>
                <c:pt idx="3638">
                  <c:v>36.385049333359348</c:v>
                </c:pt>
                <c:pt idx="3639">
                  <c:v>36.395048333361046</c:v>
                </c:pt>
                <c:pt idx="3640">
                  <c:v>36.405046333355131</c:v>
                </c:pt>
                <c:pt idx="3641">
                  <c:v>36.415045333356829</c:v>
                </c:pt>
                <c:pt idx="3642">
                  <c:v>36.425043333350914</c:v>
                </c:pt>
                <c:pt idx="3643">
                  <c:v>36.435042333352612</c:v>
                </c:pt>
                <c:pt idx="3644">
                  <c:v>36.445040333346697</c:v>
                </c:pt>
                <c:pt idx="3645">
                  <c:v>36.455039333348395</c:v>
                </c:pt>
                <c:pt idx="3646">
                  <c:v>36.465038333350094</c:v>
                </c:pt>
                <c:pt idx="3647">
                  <c:v>36.475036333344178</c:v>
                </c:pt>
                <c:pt idx="3648">
                  <c:v>36.485035333345877</c:v>
                </c:pt>
                <c:pt idx="3649">
                  <c:v>36.495033333339961</c:v>
                </c:pt>
                <c:pt idx="3650">
                  <c:v>36.50503233334166</c:v>
                </c:pt>
                <c:pt idx="3651">
                  <c:v>36.515030333335744</c:v>
                </c:pt>
                <c:pt idx="3652">
                  <c:v>36.525029333337443</c:v>
                </c:pt>
                <c:pt idx="3653">
                  <c:v>36.535027333360631</c:v>
                </c:pt>
                <c:pt idx="3654">
                  <c:v>36.545026333333226</c:v>
                </c:pt>
                <c:pt idx="3655">
                  <c:v>36.555024333356414</c:v>
                </c:pt>
                <c:pt idx="3656">
                  <c:v>36.565023333358113</c:v>
                </c:pt>
                <c:pt idx="3657">
                  <c:v>36.575021333352197</c:v>
                </c:pt>
                <c:pt idx="3658">
                  <c:v>36.585020333353896</c:v>
                </c:pt>
                <c:pt idx="3659">
                  <c:v>36.595019333355594</c:v>
                </c:pt>
                <c:pt idx="3660">
                  <c:v>36.605017333349679</c:v>
                </c:pt>
                <c:pt idx="3661">
                  <c:v>36.615016333351377</c:v>
                </c:pt>
                <c:pt idx="3662">
                  <c:v>36.625014333345462</c:v>
                </c:pt>
                <c:pt idx="3663">
                  <c:v>36.63501333334716</c:v>
                </c:pt>
                <c:pt idx="3664">
                  <c:v>36.645011333341245</c:v>
                </c:pt>
                <c:pt idx="3665">
                  <c:v>36.655010333342943</c:v>
                </c:pt>
                <c:pt idx="3666">
                  <c:v>36.665008333337028</c:v>
                </c:pt>
                <c:pt idx="3667">
                  <c:v>36.675007333338726</c:v>
                </c:pt>
                <c:pt idx="3668">
                  <c:v>36.685005333361914</c:v>
                </c:pt>
                <c:pt idx="3669">
                  <c:v>36.695004333334509</c:v>
                </c:pt>
                <c:pt idx="3670">
                  <c:v>36.705002333357697</c:v>
                </c:pt>
                <c:pt idx="3671">
                  <c:v>36.715001333359396</c:v>
                </c:pt>
                <c:pt idx="3672">
                  <c:v>36.725000333361095</c:v>
                </c:pt>
                <c:pt idx="3673">
                  <c:v>36.734998333355179</c:v>
                </c:pt>
                <c:pt idx="3674">
                  <c:v>36.744997333356878</c:v>
                </c:pt>
                <c:pt idx="3675">
                  <c:v>36.754995333350962</c:v>
                </c:pt>
                <c:pt idx="3676">
                  <c:v>36.764994333352661</c:v>
                </c:pt>
                <c:pt idx="3677">
                  <c:v>36.774992333346745</c:v>
                </c:pt>
                <c:pt idx="3678">
                  <c:v>36.784991333348444</c:v>
                </c:pt>
                <c:pt idx="3679">
                  <c:v>36.794989333342528</c:v>
                </c:pt>
                <c:pt idx="3680">
                  <c:v>36.804988333344227</c:v>
                </c:pt>
                <c:pt idx="3681">
                  <c:v>36.814986333338311</c:v>
                </c:pt>
                <c:pt idx="3682">
                  <c:v>36.82498533334001</c:v>
                </c:pt>
                <c:pt idx="3683">
                  <c:v>36.834984625020297</c:v>
                </c:pt>
                <c:pt idx="3684">
                  <c:v>36.844982625014381</c:v>
                </c:pt>
                <c:pt idx="3685">
                  <c:v>36.85498162501608</c:v>
                </c:pt>
                <c:pt idx="3686">
                  <c:v>36.864979625010164</c:v>
                </c:pt>
                <c:pt idx="3687">
                  <c:v>36.874978625011863</c:v>
                </c:pt>
                <c:pt idx="3688">
                  <c:v>36.884976625005947</c:v>
                </c:pt>
                <c:pt idx="3689">
                  <c:v>36.894975625007646</c:v>
                </c:pt>
                <c:pt idx="3690">
                  <c:v>36.90497362500173</c:v>
                </c:pt>
                <c:pt idx="3691">
                  <c:v>36.914972625003429</c:v>
                </c:pt>
                <c:pt idx="3692">
                  <c:v>36.924970625026617</c:v>
                </c:pt>
                <c:pt idx="3693">
                  <c:v>36.934969625028316</c:v>
                </c:pt>
                <c:pt idx="3694">
                  <c:v>36.944968625000911</c:v>
                </c:pt>
                <c:pt idx="3695">
                  <c:v>36.954966625024099</c:v>
                </c:pt>
                <c:pt idx="3696">
                  <c:v>36.964965625025798</c:v>
                </c:pt>
                <c:pt idx="3697">
                  <c:v>36.974963625019882</c:v>
                </c:pt>
                <c:pt idx="3698">
                  <c:v>36.984962625021581</c:v>
                </c:pt>
                <c:pt idx="3699">
                  <c:v>36.994960625015665</c:v>
                </c:pt>
                <c:pt idx="3700">
                  <c:v>37.004959625017364</c:v>
                </c:pt>
                <c:pt idx="3701">
                  <c:v>37.014957625011448</c:v>
                </c:pt>
                <c:pt idx="3702">
                  <c:v>37.024956625013147</c:v>
                </c:pt>
                <c:pt idx="3703">
                  <c:v>37.034954625007231</c:v>
                </c:pt>
                <c:pt idx="3704">
                  <c:v>37.04495362500893</c:v>
                </c:pt>
                <c:pt idx="3705">
                  <c:v>37.054952625010628</c:v>
                </c:pt>
                <c:pt idx="3706">
                  <c:v>37.064950625004712</c:v>
                </c:pt>
                <c:pt idx="3707">
                  <c:v>37.074949625006411</c:v>
                </c:pt>
                <c:pt idx="3708">
                  <c:v>37.084947625000495</c:v>
                </c:pt>
                <c:pt idx="3709">
                  <c:v>37.094946625002194</c:v>
                </c:pt>
                <c:pt idx="3710">
                  <c:v>37.104944625025382</c:v>
                </c:pt>
                <c:pt idx="3711">
                  <c:v>37.114943625027081</c:v>
                </c:pt>
                <c:pt idx="3712">
                  <c:v>37.124941625021165</c:v>
                </c:pt>
                <c:pt idx="3713">
                  <c:v>37.134940625022864</c:v>
                </c:pt>
                <c:pt idx="3714">
                  <c:v>37.144938625016948</c:v>
                </c:pt>
                <c:pt idx="3715">
                  <c:v>37.154937625018647</c:v>
                </c:pt>
                <c:pt idx="3716">
                  <c:v>37.164935625012731</c:v>
                </c:pt>
                <c:pt idx="3717">
                  <c:v>37.17493462501443</c:v>
                </c:pt>
                <c:pt idx="3718">
                  <c:v>37.184933625016129</c:v>
                </c:pt>
                <c:pt idx="3719">
                  <c:v>37.194931625010213</c:v>
                </c:pt>
                <c:pt idx="3720">
                  <c:v>37.204930625011912</c:v>
                </c:pt>
                <c:pt idx="3721">
                  <c:v>37.214928625005996</c:v>
                </c:pt>
                <c:pt idx="3722">
                  <c:v>37.224927625007695</c:v>
                </c:pt>
                <c:pt idx="3723">
                  <c:v>37.234925625001779</c:v>
                </c:pt>
                <c:pt idx="3724">
                  <c:v>37.244924625003478</c:v>
                </c:pt>
                <c:pt idx="3725">
                  <c:v>37.254922625026666</c:v>
                </c:pt>
                <c:pt idx="3726">
                  <c:v>37.264921625028364</c:v>
                </c:pt>
                <c:pt idx="3727">
                  <c:v>37.274920625000959</c:v>
                </c:pt>
                <c:pt idx="3728">
                  <c:v>37.284918625024147</c:v>
                </c:pt>
                <c:pt idx="3729">
                  <c:v>37.294917625025846</c:v>
                </c:pt>
                <c:pt idx="3730">
                  <c:v>37.30491562501993</c:v>
                </c:pt>
                <c:pt idx="3731">
                  <c:v>37.314914625021629</c:v>
                </c:pt>
                <c:pt idx="3732">
                  <c:v>37.324912625015713</c:v>
                </c:pt>
                <c:pt idx="3733">
                  <c:v>37.334911625017412</c:v>
                </c:pt>
                <c:pt idx="3734">
                  <c:v>37.344909625011496</c:v>
                </c:pt>
                <c:pt idx="3735">
                  <c:v>37.354908625013195</c:v>
                </c:pt>
                <c:pt idx="3736">
                  <c:v>37.364906625007279</c:v>
                </c:pt>
                <c:pt idx="3737">
                  <c:v>37.374905625008978</c:v>
                </c:pt>
                <c:pt idx="3738">
                  <c:v>37.384904625010677</c:v>
                </c:pt>
                <c:pt idx="3739">
                  <c:v>37.394902625004761</c:v>
                </c:pt>
                <c:pt idx="3740">
                  <c:v>37.40490162500646</c:v>
                </c:pt>
                <c:pt idx="3741">
                  <c:v>37.414899625000544</c:v>
                </c:pt>
                <c:pt idx="3742">
                  <c:v>37.424898625002243</c:v>
                </c:pt>
                <c:pt idx="3743">
                  <c:v>37.434896625025431</c:v>
                </c:pt>
                <c:pt idx="3744">
                  <c:v>37.444895625027129</c:v>
                </c:pt>
                <c:pt idx="3745">
                  <c:v>37.454893625021214</c:v>
                </c:pt>
                <c:pt idx="3746">
                  <c:v>37.464892625022912</c:v>
                </c:pt>
                <c:pt idx="3747">
                  <c:v>37.474890625016997</c:v>
                </c:pt>
                <c:pt idx="3748">
                  <c:v>37.484889625018695</c:v>
                </c:pt>
                <c:pt idx="3749">
                  <c:v>37.494888625020394</c:v>
                </c:pt>
                <c:pt idx="3750">
                  <c:v>37.504886625014478</c:v>
                </c:pt>
                <c:pt idx="3751">
                  <c:v>37.514885625016177</c:v>
                </c:pt>
                <c:pt idx="3752">
                  <c:v>37.524883625010261</c:v>
                </c:pt>
                <c:pt idx="3753">
                  <c:v>37.53488262501196</c:v>
                </c:pt>
                <c:pt idx="3754">
                  <c:v>37.544880625006044</c:v>
                </c:pt>
                <c:pt idx="3755">
                  <c:v>37.554879625007743</c:v>
                </c:pt>
                <c:pt idx="3756">
                  <c:v>37.564877625001827</c:v>
                </c:pt>
                <c:pt idx="3757">
                  <c:v>37.574876625003526</c:v>
                </c:pt>
                <c:pt idx="3758">
                  <c:v>37.584874625026714</c:v>
                </c:pt>
                <c:pt idx="3759">
                  <c:v>37.594873625028413</c:v>
                </c:pt>
                <c:pt idx="3760">
                  <c:v>37.604872625001008</c:v>
                </c:pt>
                <c:pt idx="3761">
                  <c:v>37.614870625024196</c:v>
                </c:pt>
                <c:pt idx="3762">
                  <c:v>37.624869625025894</c:v>
                </c:pt>
                <c:pt idx="3763">
                  <c:v>37.634867625019979</c:v>
                </c:pt>
                <c:pt idx="3764">
                  <c:v>37.644866625021677</c:v>
                </c:pt>
                <c:pt idx="3765">
                  <c:v>37.654864625015762</c:v>
                </c:pt>
                <c:pt idx="3766">
                  <c:v>37.66486362501746</c:v>
                </c:pt>
                <c:pt idx="3767">
                  <c:v>37.674861625011545</c:v>
                </c:pt>
                <c:pt idx="3768">
                  <c:v>37.684860625013243</c:v>
                </c:pt>
                <c:pt idx="3769">
                  <c:v>37.694859625014942</c:v>
                </c:pt>
                <c:pt idx="3770">
                  <c:v>37.704857625009026</c:v>
                </c:pt>
                <c:pt idx="3771">
                  <c:v>37.714856625010725</c:v>
                </c:pt>
                <c:pt idx="3772">
                  <c:v>37.724854625004809</c:v>
                </c:pt>
                <c:pt idx="3773">
                  <c:v>37.734853625006508</c:v>
                </c:pt>
                <c:pt idx="3774">
                  <c:v>37.744851625000592</c:v>
                </c:pt>
                <c:pt idx="3775">
                  <c:v>37.754850625002291</c:v>
                </c:pt>
                <c:pt idx="3776">
                  <c:v>37.764848625025479</c:v>
                </c:pt>
                <c:pt idx="3777">
                  <c:v>37.774847625027178</c:v>
                </c:pt>
                <c:pt idx="3778">
                  <c:v>37.784845625021262</c:v>
                </c:pt>
                <c:pt idx="3779">
                  <c:v>37.794844625022961</c:v>
                </c:pt>
                <c:pt idx="3780">
                  <c:v>37.80484362502466</c:v>
                </c:pt>
                <c:pt idx="3781">
                  <c:v>37.814841625018744</c:v>
                </c:pt>
                <c:pt idx="3782">
                  <c:v>37.824840625020443</c:v>
                </c:pt>
                <c:pt idx="3783">
                  <c:v>37.834838625014527</c:v>
                </c:pt>
                <c:pt idx="3784">
                  <c:v>37.844837458338588</c:v>
                </c:pt>
                <c:pt idx="3785">
                  <c:v>37.854835458361777</c:v>
                </c:pt>
                <c:pt idx="3786">
                  <c:v>37.864834458334371</c:v>
                </c:pt>
                <c:pt idx="3787">
                  <c:v>37.87483245835756</c:v>
                </c:pt>
                <c:pt idx="3788">
                  <c:v>37.884831458359258</c:v>
                </c:pt>
                <c:pt idx="3789">
                  <c:v>37.894829458353342</c:v>
                </c:pt>
                <c:pt idx="3790">
                  <c:v>37.904828458355041</c:v>
                </c:pt>
                <c:pt idx="3791">
                  <c:v>37.91482745835674</c:v>
                </c:pt>
                <c:pt idx="3792">
                  <c:v>37.924825458350824</c:v>
                </c:pt>
                <c:pt idx="3793">
                  <c:v>37.934824458352523</c:v>
                </c:pt>
                <c:pt idx="3794">
                  <c:v>37.944822458346607</c:v>
                </c:pt>
                <c:pt idx="3795">
                  <c:v>37.954821458348306</c:v>
                </c:pt>
                <c:pt idx="3796">
                  <c:v>37.96481945834239</c:v>
                </c:pt>
                <c:pt idx="3797">
                  <c:v>37.974818458344089</c:v>
                </c:pt>
                <c:pt idx="3798">
                  <c:v>37.984816458338173</c:v>
                </c:pt>
                <c:pt idx="3799">
                  <c:v>37.994815458339872</c:v>
                </c:pt>
                <c:pt idx="3800">
                  <c:v>38.004814458341571</c:v>
                </c:pt>
                <c:pt idx="3801">
                  <c:v>38.014812458335655</c:v>
                </c:pt>
                <c:pt idx="3802">
                  <c:v>38.024811458337354</c:v>
                </c:pt>
                <c:pt idx="3803">
                  <c:v>38.034809458360542</c:v>
                </c:pt>
                <c:pt idx="3804">
                  <c:v>38.04480845836224</c:v>
                </c:pt>
                <c:pt idx="3805">
                  <c:v>38.054806458356325</c:v>
                </c:pt>
                <c:pt idx="3806">
                  <c:v>38.064805458358023</c:v>
                </c:pt>
                <c:pt idx="3807">
                  <c:v>38.074803458352108</c:v>
                </c:pt>
                <c:pt idx="3808">
                  <c:v>38.084802458353806</c:v>
                </c:pt>
                <c:pt idx="3809">
                  <c:v>38.094801458355505</c:v>
                </c:pt>
                <c:pt idx="3810">
                  <c:v>38.104799458349589</c:v>
                </c:pt>
                <c:pt idx="3811">
                  <c:v>38.114798458351288</c:v>
                </c:pt>
                <c:pt idx="3812">
                  <c:v>38.124796458345372</c:v>
                </c:pt>
                <c:pt idx="3813">
                  <c:v>38.134795458347071</c:v>
                </c:pt>
                <c:pt idx="3814">
                  <c:v>38.144793458341155</c:v>
                </c:pt>
                <c:pt idx="3815">
                  <c:v>38.154792458342854</c:v>
                </c:pt>
                <c:pt idx="3816">
                  <c:v>38.164790458336938</c:v>
                </c:pt>
                <c:pt idx="3817">
                  <c:v>38.174789458338637</c:v>
                </c:pt>
                <c:pt idx="3818">
                  <c:v>38.184787458361825</c:v>
                </c:pt>
                <c:pt idx="3819">
                  <c:v>38.19478645833442</c:v>
                </c:pt>
                <c:pt idx="3820">
                  <c:v>38.204785458336119</c:v>
                </c:pt>
                <c:pt idx="3821">
                  <c:v>38.214783458359307</c:v>
                </c:pt>
                <c:pt idx="3822">
                  <c:v>38.224782458361005</c:v>
                </c:pt>
                <c:pt idx="3823">
                  <c:v>38.23478045835509</c:v>
                </c:pt>
                <c:pt idx="3824">
                  <c:v>38.244779458356788</c:v>
                </c:pt>
                <c:pt idx="3825">
                  <c:v>38.254777458350873</c:v>
                </c:pt>
                <c:pt idx="3826">
                  <c:v>38.264776458352571</c:v>
                </c:pt>
                <c:pt idx="3827">
                  <c:v>38.274774458346656</c:v>
                </c:pt>
                <c:pt idx="3828">
                  <c:v>38.284773458348354</c:v>
                </c:pt>
                <c:pt idx="3829">
                  <c:v>38.294772458350053</c:v>
                </c:pt>
                <c:pt idx="3830">
                  <c:v>38.304770458344137</c:v>
                </c:pt>
                <c:pt idx="3831">
                  <c:v>38.314769458345836</c:v>
                </c:pt>
                <c:pt idx="3832">
                  <c:v>38.32476745833992</c:v>
                </c:pt>
                <c:pt idx="3833">
                  <c:v>38.334766458341619</c:v>
                </c:pt>
                <c:pt idx="3834">
                  <c:v>38.344764458335703</c:v>
                </c:pt>
                <c:pt idx="3835">
                  <c:v>38.354763458337402</c:v>
                </c:pt>
                <c:pt idx="3836">
                  <c:v>38.36476145836059</c:v>
                </c:pt>
                <c:pt idx="3837">
                  <c:v>38.374760458333185</c:v>
                </c:pt>
                <c:pt idx="3838">
                  <c:v>38.384759458334884</c:v>
                </c:pt>
                <c:pt idx="3839">
                  <c:v>38.394757458358072</c:v>
                </c:pt>
                <c:pt idx="3840">
                  <c:v>38.40475645835977</c:v>
                </c:pt>
                <c:pt idx="3841">
                  <c:v>38.414754458353855</c:v>
                </c:pt>
                <c:pt idx="3842">
                  <c:v>38.424753458355553</c:v>
                </c:pt>
                <c:pt idx="3843">
                  <c:v>38.434751458349638</c:v>
                </c:pt>
                <c:pt idx="3844">
                  <c:v>38.444750458351336</c:v>
                </c:pt>
                <c:pt idx="3845">
                  <c:v>38.454748458345421</c:v>
                </c:pt>
                <c:pt idx="3846">
                  <c:v>38.464747458347119</c:v>
                </c:pt>
                <c:pt idx="3847">
                  <c:v>38.474746458348818</c:v>
                </c:pt>
                <c:pt idx="3848">
                  <c:v>38.484744458342902</c:v>
                </c:pt>
                <c:pt idx="3849">
                  <c:v>38.494743458344601</c:v>
                </c:pt>
                <c:pt idx="3850">
                  <c:v>38.504741458338685</c:v>
                </c:pt>
                <c:pt idx="3851">
                  <c:v>38.514740458340384</c:v>
                </c:pt>
                <c:pt idx="3852">
                  <c:v>38.524738458334468</c:v>
                </c:pt>
                <c:pt idx="3853">
                  <c:v>38.534737458336167</c:v>
                </c:pt>
                <c:pt idx="3854">
                  <c:v>38.544735458359355</c:v>
                </c:pt>
                <c:pt idx="3855">
                  <c:v>38.554734458361054</c:v>
                </c:pt>
                <c:pt idx="3856">
                  <c:v>38.564733458333649</c:v>
                </c:pt>
                <c:pt idx="3857">
                  <c:v>38.574731458356837</c:v>
                </c:pt>
                <c:pt idx="3858">
                  <c:v>38.584730458358536</c:v>
                </c:pt>
                <c:pt idx="3859">
                  <c:v>38.59472845835262</c:v>
                </c:pt>
                <c:pt idx="3860">
                  <c:v>38.604727458354319</c:v>
                </c:pt>
                <c:pt idx="3861">
                  <c:v>38.614725458348403</c:v>
                </c:pt>
                <c:pt idx="3862">
                  <c:v>38.624724458350101</c:v>
                </c:pt>
                <c:pt idx="3863">
                  <c:v>38.634722458344186</c:v>
                </c:pt>
                <c:pt idx="3864">
                  <c:v>38.644721458345884</c:v>
                </c:pt>
                <c:pt idx="3865">
                  <c:v>38.654720458347583</c:v>
                </c:pt>
                <c:pt idx="3866">
                  <c:v>38.664718458341667</c:v>
                </c:pt>
                <c:pt idx="3867">
                  <c:v>38.674717458343366</c:v>
                </c:pt>
                <c:pt idx="3868">
                  <c:v>38.68471545833745</c:v>
                </c:pt>
                <c:pt idx="3869">
                  <c:v>38.694714458339149</c:v>
                </c:pt>
                <c:pt idx="3870">
                  <c:v>38.704712458333233</c:v>
                </c:pt>
                <c:pt idx="3871">
                  <c:v>38.714711458334932</c:v>
                </c:pt>
                <c:pt idx="3872">
                  <c:v>38.72470945835812</c:v>
                </c:pt>
                <c:pt idx="3873">
                  <c:v>38.734708458359819</c:v>
                </c:pt>
                <c:pt idx="3874">
                  <c:v>38.744707458361518</c:v>
                </c:pt>
                <c:pt idx="3875">
                  <c:v>38.754705458355602</c:v>
                </c:pt>
                <c:pt idx="3876">
                  <c:v>38.764704458357301</c:v>
                </c:pt>
                <c:pt idx="3877">
                  <c:v>38.774702458351385</c:v>
                </c:pt>
                <c:pt idx="3878">
                  <c:v>38.784701458353084</c:v>
                </c:pt>
                <c:pt idx="3879">
                  <c:v>38.794699458347168</c:v>
                </c:pt>
                <c:pt idx="3880">
                  <c:v>38.804698458348867</c:v>
                </c:pt>
                <c:pt idx="3881">
                  <c:v>38.814696458342951</c:v>
                </c:pt>
                <c:pt idx="3882">
                  <c:v>38.82469545834465</c:v>
                </c:pt>
                <c:pt idx="3883">
                  <c:v>38.834694458346348</c:v>
                </c:pt>
                <c:pt idx="3884">
                  <c:v>38.84469200001331</c:v>
                </c:pt>
                <c:pt idx="3885">
                  <c:v>38.854691000015009</c:v>
                </c:pt>
                <c:pt idx="3886">
                  <c:v>38.864689000009093</c:v>
                </c:pt>
                <c:pt idx="3887">
                  <c:v>38.874688000010792</c:v>
                </c:pt>
                <c:pt idx="3888">
                  <c:v>38.884686000004876</c:v>
                </c:pt>
                <c:pt idx="3889">
                  <c:v>38.894685000006575</c:v>
                </c:pt>
                <c:pt idx="3890">
                  <c:v>38.904683000000659</c:v>
                </c:pt>
                <c:pt idx="3891">
                  <c:v>38.914682000002358</c:v>
                </c:pt>
                <c:pt idx="3892">
                  <c:v>38.924681000004057</c:v>
                </c:pt>
                <c:pt idx="3893">
                  <c:v>38.934679000027245</c:v>
                </c:pt>
                <c:pt idx="3894">
                  <c:v>38.94467799999984</c:v>
                </c:pt>
                <c:pt idx="3895">
                  <c:v>38.954676000023028</c:v>
                </c:pt>
                <c:pt idx="3896">
                  <c:v>38.964675000024727</c:v>
                </c:pt>
                <c:pt idx="3897">
                  <c:v>38.974673000018811</c:v>
                </c:pt>
                <c:pt idx="3898">
                  <c:v>38.98467200002051</c:v>
                </c:pt>
                <c:pt idx="3899">
                  <c:v>38.994671000022208</c:v>
                </c:pt>
                <c:pt idx="3900">
                  <c:v>39.004669000016293</c:v>
                </c:pt>
                <c:pt idx="3901">
                  <c:v>39.014668000017991</c:v>
                </c:pt>
                <c:pt idx="3902">
                  <c:v>39.024666000012076</c:v>
                </c:pt>
                <c:pt idx="3903">
                  <c:v>39.034665000013774</c:v>
                </c:pt>
                <c:pt idx="3904">
                  <c:v>39.044663000007858</c:v>
                </c:pt>
                <c:pt idx="3905">
                  <c:v>39.054662000009557</c:v>
                </c:pt>
                <c:pt idx="3906">
                  <c:v>39.064660000003641</c:v>
                </c:pt>
                <c:pt idx="3907">
                  <c:v>39.07465900000534</c:v>
                </c:pt>
                <c:pt idx="3908">
                  <c:v>39.084658000007039</c:v>
                </c:pt>
                <c:pt idx="3909">
                  <c:v>39.094656000001123</c:v>
                </c:pt>
                <c:pt idx="3910">
                  <c:v>39.104655000002822</c:v>
                </c:pt>
                <c:pt idx="3911">
                  <c:v>39.11465300002601</c:v>
                </c:pt>
                <c:pt idx="3912">
                  <c:v>39.124652000027709</c:v>
                </c:pt>
                <c:pt idx="3913">
                  <c:v>39.134650000021793</c:v>
                </c:pt>
                <c:pt idx="3914">
                  <c:v>39.144649000023492</c:v>
                </c:pt>
                <c:pt idx="3915">
                  <c:v>39.154647000017576</c:v>
                </c:pt>
                <c:pt idx="3916">
                  <c:v>39.164646000019275</c:v>
                </c:pt>
                <c:pt idx="3917">
                  <c:v>39.174645000020973</c:v>
                </c:pt>
                <c:pt idx="3918">
                  <c:v>39.184643000015058</c:v>
                </c:pt>
                <c:pt idx="3919">
                  <c:v>39.194642000016756</c:v>
                </c:pt>
                <c:pt idx="3920">
                  <c:v>39.204640000010841</c:v>
                </c:pt>
                <c:pt idx="3921">
                  <c:v>39.214639000012539</c:v>
                </c:pt>
                <c:pt idx="3922">
                  <c:v>39.224637000006624</c:v>
                </c:pt>
                <c:pt idx="3923">
                  <c:v>39.234636000008322</c:v>
                </c:pt>
                <c:pt idx="3924">
                  <c:v>39.244634000002407</c:v>
                </c:pt>
                <c:pt idx="3925">
                  <c:v>39.254633000004105</c:v>
                </c:pt>
                <c:pt idx="3926">
                  <c:v>39.264632000005804</c:v>
                </c:pt>
                <c:pt idx="3927">
                  <c:v>39.274629999999888</c:v>
                </c:pt>
                <c:pt idx="3928">
                  <c:v>39.284629000001587</c:v>
                </c:pt>
                <c:pt idx="3929">
                  <c:v>39.294627000024775</c:v>
                </c:pt>
                <c:pt idx="3930">
                  <c:v>39.304626000026474</c:v>
                </c:pt>
                <c:pt idx="3931">
                  <c:v>39.314624000020558</c:v>
                </c:pt>
                <c:pt idx="3932">
                  <c:v>39.324623000022257</c:v>
                </c:pt>
                <c:pt idx="3933">
                  <c:v>39.334622000023955</c:v>
                </c:pt>
                <c:pt idx="3934">
                  <c:v>39.34462000001804</c:v>
                </c:pt>
                <c:pt idx="3935">
                  <c:v>39.354619000019738</c:v>
                </c:pt>
                <c:pt idx="3936">
                  <c:v>39.364617000013823</c:v>
                </c:pt>
                <c:pt idx="3937">
                  <c:v>39.374616000015521</c:v>
                </c:pt>
                <c:pt idx="3938">
                  <c:v>39.384614000009606</c:v>
                </c:pt>
                <c:pt idx="3939">
                  <c:v>39.394613000011304</c:v>
                </c:pt>
                <c:pt idx="3940">
                  <c:v>39.404612000013003</c:v>
                </c:pt>
                <c:pt idx="3941">
                  <c:v>39.414610000007087</c:v>
                </c:pt>
                <c:pt idx="3942">
                  <c:v>39.424609000008786</c:v>
                </c:pt>
                <c:pt idx="3943">
                  <c:v>39.43460700000287</c:v>
                </c:pt>
                <c:pt idx="3944">
                  <c:v>39.444606000004569</c:v>
                </c:pt>
                <c:pt idx="3945">
                  <c:v>39.454604000027757</c:v>
                </c:pt>
                <c:pt idx="3946">
                  <c:v>39.464603000000352</c:v>
                </c:pt>
                <c:pt idx="3947">
                  <c:v>39.47460100002354</c:v>
                </c:pt>
                <c:pt idx="3948">
                  <c:v>39.484600000025239</c:v>
                </c:pt>
                <c:pt idx="3949">
                  <c:v>39.494599000026938</c:v>
                </c:pt>
                <c:pt idx="3950">
                  <c:v>39.504597000021022</c:v>
                </c:pt>
                <c:pt idx="3951">
                  <c:v>39.514596000022721</c:v>
                </c:pt>
                <c:pt idx="3952">
                  <c:v>39.524594000016805</c:v>
                </c:pt>
                <c:pt idx="3953">
                  <c:v>39.534593000018504</c:v>
                </c:pt>
                <c:pt idx="3954">
                  <c:v>39.544591000012588</c:v>
                </c:pt>
                <c:pt idx="3955">
                  <c:v>39.554590000014286</c:v>
                </c:pt>
                <c:pt idx="3956">
                  <c:v>39.564589000015985</c:v>
                </c:pt>
                <c:pt idx="3957">
                  <c:v>39.574587000010069</c:v>
                </c:pt>
                <c:pt idx="3958">
                  <c:v>39.584586000011768</c:v>
                </c:pt>
                <c:pt idx="3959">
                  <c:v>39.594584000005852</c:v>
                </c:pt>
                <c:pt idx="3960">
                  <c:v>39.604583000007551</c:v>
                </c:pt>
                <c:pt idx="3961">
                  <c:v>39.614581000001635</c:v>
                </c:pt>
                <c:pt idx="3962">
                  <c:v>39.624580000003334</c:v>
                </c:pt>
                <c:pt idx="3963">
                  <c:v>39.634578000026522</c:v>
                </c:pt>
                <c:pt idx="3964">
                  <c:v>39.644577000028221</c:v>
                </c:pt>
                <c:pt idx="3965">
                  <c:v>39.654576000000816</c:v>
                </c:pt>
                <c:pt idx="3966">
                  <c:v>39.664574000024004</c:v>
                </c:pt>
                <c:pt idx="3967">
                  <c:v>39.674573000025703</c:v>
                </c:pt>
                <c:pt idx="3968">
                  <c:v>39.684571000019787</c:v>
                </c:pt>
                <c:pt idx="3969">
                  <c:v>39.694570000021486</c:v>
                </c:pt>
                <c:pt idx="3970">
                  <c:v>39.70456800001557</c:v>
                </c:pt>
                <c:pt idx="3971">
                  <c:v>39.714567000017269</c:v>
                </c:pt>
                <c:pt idx="3972">
                  <c:v>39.724566000018967</c:v>
                </c:pt>
                <c:pt idx="3973">
                  <c:v>39.734564000013052</c:v>
                </c:pt>
                <c:pt idx="3974">
                  <c:v>39.74456300001475</c:v>
                </c:pt>
                <c:pt idx="3975">
                  <c:v>39.754561000008835</c:v>
                </c:pt>
                <c:pt idx="3976">
                  <c:v>39.764560000010533</c:v>
                </c:pt>
                <c:pt idx="3977">
                  <c:v>39.774558000004617</c:v>
                </c:pt>
                <c:pt idx="3978">
                  <c:v>39.784557000006316</c:v>
                </c:pt>
                <c:pt idx="3979">
                  <c:v>39.7945550000004</c:v>
                </c:pt>
                <c:pt idx="3980">
                  <c:v>39.804554000002099</c:v>
                </c:pt>
                <c:pt idx="3981">
                  <c:v>39.814553000003798</c:v>
                </c:pt>
                <c:pt idx="3982">
                  <c:v>39.824551000026986</c:v>
                </c:pt>
                <c:pt idx="3983">
                  <c:v>39.834550000028685</c:v>
                </c:pt>
                <c:pt idx="3984">
                  <c:v>39.844548083347036</c:v>
                </c:pt>
                <c:pt idx="3985">
                  <c:v>39.854547083348734</c:v>
                </c:pt>
                <c:pt idx="3986">
                  <c:v>39.864545083342819</c:v>
                </c:pt>
                <c:pt idx="3987">
                  <c:v>39.874544083344517</c:v>
                </c:pt>
                <c:pt idx="3988">
                  <c:v>39.884543083346216</c:v>
                </c:pt>
                <c:pt idx="3989">
                  <c:v>39.8945410833403</c:v>
                </c:pt>
                <c:pt idx="3990">
                  <c:v>39.904540083341999</c:v>
                </c:pt>
                <c:pt idx="3991">
                  <c:v>39.914538083336083</c:v>
                </c:pt>
                <c:pt idx="3992">
                  <c:v>39.924537083337782</c:v>
                </c:pt>
                <c:pt idx="3993">
                  <c:v>39.93453508336097</c:v>
                </c:pt>
                <c:pt idx="3994">
                  <c:v>39.944534083333565</c:v>
                </c:pt>
                <c:pt idx="3995">
                  <c:v>39.954533083335264</c:v>
                </c:pt>
                <c:pt idx="3996">
                  <c:v>39.964531083358452</c:v>
                </c:pt>
                <c:pt idx="3997">
                  <c:v>39.97453008336015</c:v>
                </c:pt>
                <c:pt idx="3998">
                  <c:v>39.984528083354235</c:v>
                </c:pt>
                <c:pt idx="3999">
                  <c:v>39.994527083355933</c:v>
                </c:pt>
                <c:pt idx="4000">
                  <c:v>40.004525083350018</c:v>
                </c:pt>
                <c:pt idx="4001">
                  <c:v>40.014524083351716</c:v>
                </c:pt>
                <c:pt idx="4002">
                  <c:v>40.024523083353415</c:v>
                </c:pt>
                <c:pt idx="4003">
                  <c:v>40.034521083347499</c:v>
                </c:pt>
                <c:pt idx="4004">
                  <c:v>40.044520083349198</c:v>
                </c:pt>
                <c:pt idx="4005">
                  <c:v>40.054518083343282</c:v>
                </c:pt>
                <c:pt idx="4006">
                  <c:v>40.064517083344981</c:v>
                </c:pt>
                <c:pt idx="4007">
                  <c:v>40.074515083339065</c:v>
                </c:pt>
                <c:pt idx="4008">
                  <c:v>40.084514083340764</c:v>
                </c:pt>
                <c:pt idx="4009">
                  <c:v>40.094512083334848</c:v>
                </c:pt>
                <c:pt idx="4010">
                  <c:v>40.104511083336547</c:v>
                </c:pt>
                <c:pt idx="4011">
                  <c:v>40.114510083338246</c:v>
                </c:pt>
                <c:pt idx="4012">
                  <c:v>40.124508083361434</c:v>
                </c:pt>
                <c:pt idx="4013">
                  <c:v>40.134507083334029</c:v>
                </c:pt>
                <c:pt idx="4014">
                  <c:v>40.144505083357217</c:v>
                </c:pt>
                <c:pt idx="4015">
                  <c:v>40.154504083358916</c:v>
                </c:pt>
                <c:pt idx="4016">
                  <c:v>40.164502083353</c:v>
                </c:pt>
                <c:pt idx="4017">
                  <c:v>40.174501083354698</c:v>
                </c:pt>
                <c:pt idx="4018">
                  <c:v>40.184500083356397</c:v>
                </c:pt>
                <c:pt idx="4019">
                  <c:v>40.194498083350481</c:v>
                </c:pt>
                <c:pt idx="4020">
                  <c:v>40.20449708335218</c:v>
                </c:pt>
                <c:pt idx="4021">
                  <c:v>40.214495083346264</c:v>
                </c:pt>
                <c:pt idx="4022">
                  <c:v>40.224494083347963</c:v>
                </c:pt>
                <c:pt idx="4023">
                  <c:v>40.234492083342047</c:v>
                </c:pt>
                <c:pt idx="4024">
                  <c:v>40.244491083343746</c:v>
                </c:pt>
                <c:pt idx="4025">
                  <c:v>40.254490083345445</c:v>
                </c:pt>
                <c:pt idx="4026">
                  <c:v>40.264488083339529</c:v>
                </c:pt>
                <c:pt idx="4027">
                  <c:v>40.274487083341228</c:v>
                </c:pt>
                <c:pt idx="4028">
                  <c:v>40.284485083335312</c:v>
                </c:pt>
                <c:pt idx="4029">
                  <c:v>40.294484083337011</c:v>
                </c:pt>
                <c:pt idx="4030">
                  <c:v>40.304482083360199</c:v>
                </c:pt>
                <c:pt idx="4031">
                  <c:v>40.314481083361898</c:v>
                </c:pt>
                <c:pt idx="4032">
                  <c:v>40.324480083334493</c:v>
                </c:pt>
                <c:pt idx="4033">
                  <c:v>40.334478083357681</c:v>
                </c:pt>
                <c:pt idx="4034">
                  <c:v>40.344477083359379</c:v>
                </c:pt>
                <c:pt idx="4035">
                  <c:v>40.354475083353464</c:v>
                </c:pt>
                <c:pt idx="4036">
                  <c:v>40.364474083355162</c:v>
                </c:pt>
                <c:pt idx="4037">
                  <c:v>40.374472083349247</c:v>
                </c:pt>
                <c:pt idx="4038">
                  <c:v>40.384471083350945</c:v>
                </c:pt>
                <c:pt idx="4039">
                  <c:v>40.394470083352644</c:v>
                </c:pt>
                <c:pt idx="4040">
                  <c:v>40.404468083346728</c:v>
                </c:pt>
                <c:pt idx="4041">
                  <c:v>40.414467083348427</c:v>
                </c:pt>
                <c:pt idx="4042">
                  <c:v>40.424465083342511</c:v>
                </c:pt>
                <c:pt idx="4043">
                  <c:v>40.43446408334421</c:v>
                </c:pt>
                <c:pt idx="4044">
                  <c:v>40.444462083338294</c:v>
                </c:pt>
                <c:pt idx="4045">
                  <c:v>40.454461083339993</c:v>
                </c:pt>
                <c:pt idx="4046">
                  <c:v>40.464460083341692</c:v>
                </c:pt>
                <c:pt idx="4047">
                  <c:v>40.474458083335776</c:v>
                </c:pt>
                <c:pt idx="4048">
                  <c:v>40.484457083337475</c:v>
                </c:pt>
                <c:pt idx="4049">
                  <c:v>40.494455083360663</c:v>
                </c:pt>
                <c:pt idx="4050">
                  <c:v>40.504454083333258</c:v>
                </c:pt>
                <c:pt idx="4051">
                  <c:v>40.514452083356446</c:v>
                </c:pt>
                <c:pt idx="4052">
                  <c:v>40.524451083358144</c:v>
                </c:pt>
                <c:pt idx="4053">
                  <c:v>40.534450083359843</c:v>
                </c:pt>
                <c:pt idx="4054">
                  <c:v>40.544448083353927</c:v>
                </c:pt>
                <c:pt idx="4055">
                  <c:v>40.554447083355626</c:v>
                </c:pt>
                <c:pt idx="4056">
                  <c:v>40.56444508334971</c:v>
                </c:pt>
                <c:pt idx="4057">
                  <c:v>40.574444083351409</c:v>
                </c:pt>
                <c:pt idx="4058">
                  <c:v>40.584442083345493</c:v>
                </c:pt>
                <c:pt idx="4059">
                  <c:v>40.594441083347192</c:v>
                </c:pt>
                <c:pt idx="4060">
                  <c:v>40.604440083348891</c:v>
                </c:pt>
                <c:pt idx="4061">
                  <c:v>40.614438083342975</c:v>
                </c:pt>
                <c:pt idx="4062">
                  <c:v>40.624437083344674</c:v>
                </c:pt>
                <c:pt idx="4063">
                  <c:v>40.634435083338758</c:v>
                </c:pt>
                <c:pt idx="4064">
                  <c:v>40.644434083340457</c:v>
                </c:pt>
                <c:pt idx="4065">
                  <c:v>40.654432083334541</c:v>
                </c:pt>
                <c:pt idx="4066">
                  <c:v>40.66443108333624</c:v>
                </c:pt>
                <c:pt idx="4067">
                  <c:v>40.674430083337938</c:v>
                </c:pt>
                <c:pt idx="4068">
                  <c:v>40.684428083361126</c:v>
                </c:pt>
                <c:pt idx="4069">
                  <c:v>40.694427083333721</c:v>
                </c:pt>
                <c:pt idx="4070">
                  <c:v>40.704425083356909</c:v>
                </c:pt>
                <c:pt idx="4071">
                  <c:v>40.714424083358608</c:v>
                </c:pt>
                <c:pt idx="4072">
                  <c:v>40.724422083352692</c:v>
                </c:pt>
                <c:pt idx="4073">
                  <c:v>40.734421083354391</c:v>
                </c:pt>
                <c:pt idx="4074">
                  <c:v>40.74442008335609</c:v>
                </c:pt>
                <c:pt idx="4075">
                  <c:v>40.754418083350174</c:v>
                </c:pt>
                <c:pt idx="4076">
                  <c:v>40.764417083351873</c:v>
                </c:pt>
                <c:pt idx="4077">
                  <c:v>40.774415083345957</c:v>
                </c:pt>
                <c:pt idx="4078">
                  <c:v>40.784414083347656</c:v>
                </c:pt>
                <c:pt idx="4079">
                  <c:v>40.79441208334174</c:v>
                </c:pt>
                <c:pt idx="4080">
                  <c:v>40.804411083343439</c:v>
                </c:pt>
                <c:pt idx="4081">
                  <c:v>40.814410083345138</c:v>
                </c:pt>
                <c:pt idx="4082">
                  <c:v>40.824408083339222</c:v>
                </c:pt>
                <c:pt idx="4083">
                  <c:v>40.834407083340921</c:v>
                </c:pt>
                <c:pt idx="4084">
                  <c:v>40.844405833340716</c:v>
                </c:pt>
                <c:pt idx="4085">
                  <c:v>40.854404833342414</c:v>
                </c:pt>
                <c:pt idx="4086">
                  <c:v>40.864402833336499</c:v>
                </c:pt>
                <c:pt idx="4087">
                  <c:v>40.874401833338197</c:v>
                </c:pt>
                <c:pt idx="4088">
                  <c:v>40.884400833339896</c:v>
                </c:pt>
                <c:pt idx="4089">
                  <c:v>40.89439883333398</c:v>
                </c:pt>
                <c:pt idx="4090">
                  <c:v>40.904397833335679</c:v>
                </c:pt>
                <c:pt idx="4091">
                  <c:v>40.914395833358867</c:v>
                </c:pt>
                <c:pt idx="4092">
                  <c:v>40.924394833360566</c:v>
                </c:pt>
                <c:pt idx="4093">
                  <c:v>40.93439283335465</c:v>
                </c:pt>
                <c:pt idx="4094">
                  <c:v>40.944391833356349</c:v>
                </c:pt>
                <c:pt idx="4095">
                  <c:v>40.954390833358048</c:v>
                </c:pt>
                <c:pt idx="4096">
                  <c:v>40.964388833352132</c:v>
                </c:pt>
                <c:pt idx="4097">
                  <c:v>40.974387833353831</c:v>
                </c:pt>
                <c:pt idx="4098">
                  <c:v>40.984385833347915</c:v>
                </c:pt>
                <c:pt idx="4099">
                  <c:v>40.994384833349613</c:v>
                </c:pt>
                <c:pt idx="4100">
                  <c:v>41.004382833343698</c:v>
                </c:pt>
                <c:pt idx="4101">
                  <c:v>41.014381833345396</c:v>
                </c:pt>
                <c:pt idx="4102">
                  <c:v>41.024380833347095</c:v>
                </c:pt>
                <c:pt idx="4103">
                  <c:v>41.034378833341179</c:v>
                </c:pt>
                <c:pt idx="4104">
                  <c:v>41.044377833342878</c:v>
                </c:pt>
                <c:pt idx="4105">
                  <c:v>41.054375833336962</c:v>
                </c:pt>
                <c:pt idx="4106">
                  <c:v>41.064374833338661</c:v>
                </c:pt>
                <c:pt idx="4107">
                  <c:v>41.074372833361849</c:v>
                </c:pt>
                <c:pt idx="4108">
                  <c:v>41.084371833334444</c:v>
                </c:pt>
                <c:pt idx="4109">
                  <c:v>41.094370833336143</c:v>
                </c:pt>
                <c:pt idx="4110">
                  <c:v>41.104368833359331</c:v>
                </c:pt>
                <c:pt idx="4111">
                  <c:v>41.11436783336103</c:v>
                </c:pt>
                <c:pt idx="4112">
                  <c:v>41.124365833355114</c:v>
                </c:pt>
                <c:pt idx="4113">
                  <c:v>41.134364833356813</c:v>
                </c:pt>
                <c:pt idx="4114">
                  <c:v>41.144363833358511</c:v>
                </c:pt>
                <c:pt idx="4115">
                  <c:v>41.154361833352596</c:v>
                </c:pt>
                <c:pt idx="4116">
                  <c:v>41.164360833354294</c:v>
                </c:pt>
                <c:pt idx="4117">
                  <c:v>41.174358833348379</c:v>
                </c:pt>
                <c:pt idx="4118">
                  <c:v>41.184357833350077</c:v>
                </c:pt>
                <c:pt idx="4119">
                  <c:v>41.194355833344162</c:v>
                </c:pt>
                <c:pt idx="4120">
                  <c:v>41.20435483334586</c:v>
                </c:pt>
                <c:pt idx="4121">
                  <c:v>41.214353833347559</c:v>
                </c:pt>
                <c:pt idx="4122">
                  <c:v>41.224351833341643</c:v>
                </c:pt>
                <c:pt idx="4123">
                  <c:v>41.234350833343342</c:v>
                </c:pt>
                <c:pt idx="4124">
                  <c:v>41.244348833337426</c:v>
                </c:pt>
                <c:pt idx="4125">
                  <c:v>41.254347833339125</c:v>
                </c:pt>
                <c:pt idx="4126">
                  <c:v>41.264345833333209</c:v>
                </c:pt>
                <c:pt idx="4127">
                  <c:v>41.274344833334908</c:v>
                </c:pt>
                <c:pt idx="4128">
                  <c:v>41.284343833336607</c:v>
                </c:pt>
                <c:pt idx="4129">
                  <c:v>41.294341833359795</c:v>
                </c:pt>
                <c:pt idx="4130">
                  <c:v>41.304340833361493</c:v>
                </c:pt>
                <c:pt idx="4131">
                  <c:v>41.314338833355578</c:v>
                </c:pt>
                <c:pt idx="4132">
                  <c:v>41.324337833357276</c:v>
                </c:pt>
                <c:pt idx="4133">
                  <c:v>41.334335833351361</c:v>
                </c:pt>
                <c:pt idx="4134">
                  <c:v>41.344334833353059</c:v>
                </c:pt>
                <c:pt idx="4135">
                  <c:v>41.354333833354758</c:v>
                </c:pt>
                <c:pt idx="4136">
                  <c:v>41.364331833348842</c:v>
                </c:pt>
                <c:pt idx="4137">
                  <c:v>41.374330833350541</c:v>
                </c:pt>
                <c:pt idx="4138">
                  <c:v>41.384328833344625</c:v>
                </c:pt>
                <c:pt idx="4139">
                  <c:v>41.394327833346324</c:v>
                </c:pt>
                <c:pt idx="4140">
                  <c:v>41.404325833340408</c:v>
                </c:pt>
                <c:pt idx="4141">
                  <c:v>41.414324833342107</c:v>
                </c:pt>
                <c:pt idx="4142">
                  <c:v>41.424323833343806</c:v>
                </c:pt>
                <c:pt idx="4143">
                  <c:v>41.43432183333789</c:v>
                </c:pt>
                <c:pt idx="4144">
                  <c:v>41.444320833339589</c:v>
                </c:pt>
                <c:pt idx="4145">
                  <c:v>41.454318833333673</c:v>
                </c:pt>
                <c:pt idx="4146">
                  <c:v>41.464317833335372</c:v>
                </c:pt>
                <c:pt idx="4147">
                  <c:v>41.47431683333707</c:v>
                </c:pt>
                <c:pt idx="4148">
                  <c:v>41.484314833360258</c:v>
                </c:pt>
                <c:pt idx="4149">
                  <c:v>41.494313833361957</c:v>
                </c:pt>
                <c:pt idx="4150">
                  <c:v>41.504311833356041</c:v>
                </c:pt>
                <c:pt idx="4151">
                  <c:v>41.51431083335774</c:v>
                </c:pt>
                <c:pt idx="4152">
                  <c:v>41.524308833351824</c:v>
                </c:pt>
                <c:pt idx="4153">
                  <c:v>41.534307833353523</c:v>
                </c:pt>
                <c:pt idx="4154">
                  <c:v>41.544306833355222</c:v>
                </c:pt>
                <c:pt idx="4155">
                  <c:v>41.554304833349306</c:v>
                </c:pt>
                <c:pt idx="4156">
                  <c:v>41.564303833351005</c:v>
                </c:pt>
                <c:pt idx="4157">
                  <c:v>41.574301833345089</c:v>
                </c:pt>
                <c:pt idx="4158">
                  <c:v>41.584300833346788</c:v>
                </c:pt>
                <c:pt idx="4159">
                  <c:v>41.594298833340872</c:v>
                </c:pt>
                <c:pt idx="4160">
                  <c:v>41.604297833342571</c:v>
                </c:pt>
                <c:pt idx="4161">
                  <c:v>41.61429683334427</c:v>
                </c:pt>
                <c:pt idx="4162">
                  <c:v>41.624294833338354</c:v>
                </c:pt>
                <c:pt idx="4163">
                  <c:v>41.634293833340053</c:v>
                </c:pt>
                <c:pt idx="4164">
                  <c:v>41.644291833334137</c:v>
                </c:pt>
                <c:pt idx="4165">
                  <c:v>41.654290833335835</c:v>
                </c:pt>
                <c:pt idx="4166">
                  <c:v>41.664288833359024</c:v>
                </c:pt>
                <c:pt idx="4167">
                  <c:v>41.674287833360722</c:v>
                </c:pt>
                <c:pt idx="4168">
                  <c:v>41.684286833333317</c:v>
                </c:pt>
                <c:pt idx="4169">
                  <c:v>41.694284833356505</c:v>
                </c:pt>
                <c:pt idx="4170">
                  <c:v>41.704283833358204</c:v>
                </c:pt>
                <c:pt idx="4171">
                  <c:v>41.714281833352288</c:v>
                </c:pt>
                <c:pt idx="4172">
                  <c:v>41.724280833353987</c:v>
                </c:pt>
                <c:pt idx="4173">
                  <c:v>41.734279833355686</c:v>
                </c:pt>
                <c:pt idx="4174">
                  <c:v>41.74427783334977</c:v>
                </c:pt>
                <c:pt idx="4175">
                  <c:v>41.754276833351469</c:v>
                </c:pt>
                <c:pt idx="4176">
                  <c:v>41.764274833345553</c:v>
                </c:pt>
                <c:pt idx="4177">
                  <c:v>41.774273833347252</c:v>
                </c:pt>
                <c:pt idx="4178">
                  <c:v>41.784271833341336</c:v>
                </c:pt>
                <c:pt idx="4179">
                  <c:v>41.794270833343035</c:v>
                </c:pt>
                <c:pt idx="4180">
                  <c:v>41.804269833344733</c:v>
                </c:pt>
                <c:pt idx="4181">
                  <c:v>41.814267833338818</c:v>
                </c:pt>
                <c:pt idx="4182">
                  <c:v>41.824266833340516</c:v>
                </c:pt>
                <c:pt idx="4183">
                  <c:v>41.834264833334601</c:v>
                </c:pt>
                <c:pt idx="4184">
                  <c:v>41.844263125007274</c:v>
                </c:pt>
                <c:pt idx="4185">
                  <c:v>41.854261125001358</c:v>
                </c:pt>
                <c:pt idx="4186">
                  <c:v>41.864260125003057</c:v>
                </c:pt>
                <c:pt idx="4187">
                  <c:v>41.874259125004755</c:v>
                </c:pt>
                <c:pt idx="4188">
                  <c:v>41.884257125027943</c:v>
                </c:pt>
                <c:pt idx="4189">
                  <c:v>41.894256125000538</c:v>
                </c:pt>
                <c:pt idx="4190">
                  <c:v>41.904254125023726</c:v>
                </c:pt>
                <c:pt idx="4191">
                  <c:v>41.914253125025425</c:v>
                </c:pt>
                <c:pt idx="4192">
                  <c:v>41.924252125027124</c:v>
                </c:pt>
                <c:pt idx="4193">
                  <c:v>41.934250125021208</c:v>
                </c:pt>
                <c:pt idx="4194">
                  <c:v>41.944249125022907</c:v>
                </c:pt>
                <c:pt idx="4195">
                  <c:v>41.954247125016991</c:v>
                </c:pt>
                <c:pt idx="4196">
                  <c:v>41.96424612501869</c:v>
                </c:pt>
                <c:pt idx="4197">
                  <c:v>41.974244125012774</c:v>
                </c:pt>
                <c:pt idx="4198">
                  <c:v>41.984243125014473</c:v>
                </c:pt>
                <c:pt idx="4199">
                  <c:v>41.994242125016171</c:v>
                </c:pt>
                <c:pt idx="4200">
                  <c:v>42.004240125010256</c:v>
                </c:pt>
                <c:pt idx="4201">
                  <c:v>42.014239125011954</c:v>
                </c:pt>
                <c:pt idx="4202">
                  <c:v>42.024237125006039</c:v>
                </c:pt>
                <c:pt idx="4203">
                  <c:v>42.034236125007737</c:v>
                </c:pt>
                <c:pt idx="4204">
                  <c:v>42.044234125001822</c:v>
                </c:pt>
                <c:pt idx="4205">
                  <c:v>42.05423312500352</c:v>
                </c:pt>
                <c:pt idx="4206">
                  <c:v>42.064232125005219</c:v>
                </c:pt>
                <c:pt idx="4207">
                  <c:v>42.074230125028407</c:v>
                </c:pt>
                <c:pt idx="4208">
                  <c:v>42.084229125001002</c:v>
                </c:pt>
                <c:pt idx="4209">
                  <c:v>42.09422712502419</c:v>
                </c:pt>
                <c:pt idx="4210">
                  <c:v>42.104226125025889</c:v>
                </c:pt>
                <c:pt idx="4211">
                  <c:v>42.114224125019973</c:v>
                </c:pt>
                <c:pt idx="4212">
                  <c:v>42.124223125021672</c:v>
                </c:pt>
                <c:pt idx="4213">
                  <c:v>42.134222125023371</c:v>
                </c:pt>
                <c:pt idx="4214">
                  <c:v>42.144220125017455</c:v>
                </c:pt>
                <c:pt idx="4215">
                  <c:v>42.154219125019154</c:v>
                </c:pt>
                <c:pt idx="4216">
                  <c:v>42.164217125013238</c:v>
                </c:pt>
                <c:pt idx="4217">
                  <c:v>42.174216125014937</c:v>
                </c:pt>
                <c:pt idx="4218">
                  <c:v>42.184215125016635</c:v>
                </c:pt>
                <c:pt idx="4219">
                  <c:v>42.19421312501072</c:v>
                </c:pt>
                <c:pt idx="4220">
                  <c:v>42.204212125012418</c:v>
                </c:pt>
                <c:pt idx="4221">
                  <c:v>42.214210125006502</c:v>
                </c:pt>
                <c:pt idx="4222">
                  <c:v>42.224209125008201</c:v>
                </c:pt>
                <c:pt idx="4223">
                  <c:v>42.234207125002285</c:v>
                </c:pt>
                <c:pt idx="4224">
                  <c:v>42.244206125003984</c:v>
                </c:pt>
                <c:pt idx="4225">
                  <c:v>42.254205125005683</c:v>
                </c:pt>
                <c:pt idx="4226">
                  <c:v>42.264203125028871</c:v>
                </c:pt>
                <c:pt idx="4227">
                  <c:v>42.274202125001466</c:v>
                </c:pt>
                <c:pt idx="4228">
                  <c:v>42.284200125024654</c:v>
                </c:pt>
                <c:pt idx="4229">
                  <c:v>42.294199125026353</c:v>
                </c:pt>
                <c:pt idx="4230">
                  <c:v>42.304197125020437</c:v>
                </c:pt>
                <c:pt idx="4231">
                  <c:v>42.314196125022136</c:v>
                </c:pt>
                <c:pt idx="4232">
                  <c:v>42.324195125023834</c:v>
                </c:pt>
                <c:pt idx="4233">
                  <c:v>42.334193125017919</c:v>
                </c:pt>
                <c:pt idx="4234">
                  <c:v>42.344192125019617</c:v>
                </c:pt>
                <c:pt idx="4235">
                  <c:v>42.354190125013702</c:v>
                </c:pt>
                <c:pt idx="4236">
                  <c:v>42.3641891250154</c:v>
                </c:pt>
                <c:pt idx="4237">
                  <c:v>42.374188125017099</c:v>
                </c:pt>
                <c:pt idx="4238">
                  <c:v>42.384186125011183</c:v>
                </c:pt>
                <c:pt idx="4239">
                  <c:v>42.394185125012882</c:v>
                </c:pt>
                <c:pt idx="4240">
                  <c:v>42.404183125006966</c:v>
                </c:pt>
                <c:pt idx="4241">
                  <c:v>42.414182125008665</c:v>
                </c:pt>
                <c:pt idx="4242">
                  <c:v>42.424180125002749</c:v>
                </c:pt>
                <c:pt idx="4243">
                  <c:v>42.434179125004448</c:v>
                </c:pt>
                <c:pt idx="4244">
                  <c:v>42.444178125006147</c:v>
                </c:pt>
                <c:pt idx="4245">
                  <c:v>42.454176125000231</c:v>
                </c:pt>
                <c:pt idx="4246">
                  <c:v>42.46417512500193</c:v>
                </c:pt>
                <c:pt idx="4247">
                  <c:v>42.474173125025118</c:v>
                </c:pt>
                <c:pt idx="4248">
                  <c:v>42.484172125026817</c:v>
                </c:pt>
                <c:pt idx="4249">
                  <c:v>42.494171125028515</c:v>
                </c:pt>
                <c:pt idx="4250">
                  <c:v>42.504169125022599</c:v>
                </c:pt>
                <c:pt idx="4251">
                  <c:v>42.514168125024298</c:v>
                </c:pt>
                <c:pt idx="4252">
                  <c:v>42.524166125018382</c:v>
                </c:pt>
                <c:pt idx="4253">
                  <c:v>42.534165125020081</c:v>
                </c:pt>
                <c:pt idx="4254">
                  <c:v>42.544163125014165</c:v>
                </c:pt>
                <c:pt idx="4255">
                  <c:v>42.554162125015864</c:v>
                </c:pt>
                <c:pt idx="4256">
                  <c:v>42.564161125017563</c:v>
                </c:pt>
                <c:pt idx="4257">
                  <c:v>42.574159125011647</c:v>
                </c:pt>
                <c:pt idx="4258">
                  <c:v>42.584158125013346</c:v>
                </c:pt>
                <c:pt idx="4259">
                  <c:v>42.59415612500743</c:v>
                </c:pt>
                <c:pt idx="4260">
                  <c:v>42.604155125009129</c:v>
                </c:pt>
                <c:pt idx="4261">
                  <c:v>42.614154125010828</c:v>
                </c:pt>
                <c:pt idx="4262">
                  <c:v>42.624152125004912</c:v>
                </c:pt>
                <c:pt idx="4263">
                  <c:v>42.634151125006611</c:v>
                </c:pt>
                <c:pt idx="4264">
                  <c:v>42.644149125000695</c:v>
                </c:pt>
                <c:pt idx="4265">
                  <c:v>42.654148125002393</c:v>
                </c:pt>
                <c:pt idx="4266">
                  <c:v>42.664146125025582</c:v>
                </c:pt>
                <c:pt idx="4267">
                  <c:v>42.67414512502728</c:v>
                </c:pt>
                <c:pt idx="4268">
                  <c:v>42.684144124999875</c:v>
                </c:pt>
                <c:pt idx="4269">
                  <c:v>42.694142125023063</c:v>
                </c:pt>
                <c:pt idx="4270">
                  <c:v>42.704141125024762</c:v>
                </c:pt>
                <c:pt idx="4271">
                  <c:v>42.714139125018846</c:v>
                </c:pt>
                <c:pt idx="4272">
                  <c:v>42.724138125020545</c:v>
                </c:pt>
                <c:pt idx="4273">
                  <c:v>42.734136125014629</c:v>
                </c:pt>
                <c:pt idx="4274">
                  <c:v>42.744135125016328</c:v>
                </c:pt>
                <c:pt idx="4275">
                  <c:v>42.754134125018027</c:v>
                </c:pt>
                <c:pt idx="4276">
                  <c:v>42.764132125012111</c:v>
                </c:pt>
                <c:pt idx="4277">
                  <c:v>42.77413112501381</c:v>
                </c:pt>
                <c:pt idx="4278">
                  <c:v>42.784129125007894</c:v>
                </c:pt>
                <c:pt idx="4279">
                  <c:v>42.794128125009593</c:v>
                </c:pt>
                <c:pt idx="4280">
                  <c:v>42.804127125011291</c:v>
                </c:pt>
                <c:pt idx="4281">
                  <c:v>42.814125125005376</c:v>
                </c:pt>
                <c:pt idx="4282">
                  <c:v>42.824124125007074</c:v>
                </c:pt>
                <c:pt idx="4283">
                  <c:v>42.834122125001159</c:v>
                </c:pt>
                <c:pt idx="4284">
                  <c:v>42.844120750000002</c:v>
                </c:pt>
                <c:pt idx="4285">
                  <c:v>42.85411875002319</c:v>
                </c:pt>
                <c:pt idx="4286">
                  <c:v>42.864117750024889</c:v>
                </c:pt>
                <c:pt idx="4287">
                  <c:v>42.874116750026587</c:v>
                </c:pt>
                <c:pt idx="4288">
                  <c:v>42.884114750020672</c:v>
                </c:pt>
                <c:pt idx="4289">
                  <c:v>42.89411375002237</c:v>
                </c:pt>
                <c:pt idx="4290">
                  <c:v>42.904111750016455</c:v>
                </c:pt>
                <c:pt idx="4291">
                  <c:v>42.914110750018153</c:v>
                </c:pt>
                <c:pt idx="4292">
                  <c:v>42.924109750019852</c:v>
                </c:pt>
                <c:pt idx="4293">
                  <c:v>42.934107750013936</c:v>
                </c:pt>
                <c:pt idx="4294">
                  <c:v>42.944106750015635</c:v>
                </c:pt>
                <c:pt idx="4295">
                  <c:v>42.954104750009719</c:v>
                </c:pt>
                <c:pt idx="4296">
                  <c:v>42.964103750011418</c:v>
                </c:pt>
                <c:pt idx="4297">
                  <c:v>42.974101750005502</c:v>
                </c:pt>
                <c:pt idx="4298">
                  <c:v>42.984100750007201</c:v>
                </c:pt>
                <c:pt idx="4299">
                  <c:v>42.9940997500089</c:v>
                </c:pt>
                <c:pt idx="4300">
                  <c:v>43.004097750002984</c:v>
                </c:pt>
                <c:pt idx="4301">
                  <c:v>43.014096750004683</c:v>
                </c:pt>
                <c:pt idx="4302">
                  <c:v>43.024094750027871</c:v>
                </c:pt>
                <c:pt idx="4303">
                  <c:v>43.034093750000466</c:v>
                </c:pt>
                <c:pt idx="4304">
                  <c:v>43.044092750002164</c:v>
                </c:pt>
                <c:pt idx="4305">
                  <c:v>43.054090750025352</c:v>
                </c:pt>
                <c:pt idx="4306">
                  <c:v>43.064089750027051</c:v>
                </c:pt>
                <c:pt idx="4307">
                  <c:v>43.074087750021135</c:v>
                </c:pt>
                <c:pt idx="4308">
                  <c:v>43.084086750022834</c:v>
                </c:pt>
                <c:pt idx="4309">
                  <c:v>43.094084750016918</c:v>
                </c:pt>
                <c:pt idx="4310">
                  <c:v>43.104083750018617</c:v>
                </c:pt>
                <c:pt idx="4311">
                  <c:v>43.114082750020316</c:v>
                </c:pt>
                <c:pt idx="4312">
                  <c:v>43.1240807500144</c:v>
                </c:pt>
                <c:pt idx="4313">
                  <c:v>43.134079750016099</c:v>
                </c:pt>
                <c:pt idx="4314">
                  <c:v>43.144077750010183</c:v>
                </c:pt>
                <c:pt idx="4315">
                  <c:v>43.154076750011882</c:v>
                </c:pt>
                <c:pt idx="4316">
                  <c:v>43.164074750005966</c:v>
                </c:pt>
                <c:pt idx="4317">
                  <c:v>43.174073750007665</c:v>
                </c:pt>
                <c:pt idx="4318">
                  <c:v>43.184072750009364</c:v>
                </c:pt>
                <c:pt idx="4319">
                  <c:v>43.194070750003448</c:v>
                </c:pt>
                <c:pt idx="4320">
                  <c:v>43.204069750005146</c:v>
                </c:pt>
                <c:pt idx="4321">
                  <c:v>43.214067750028335</c:v>
                </c:pt>
                <c:pt idx="4322">
                  <c:v>43.224066750000929</c:v>
                </c:pt>
                <c:pt idx="4323">
                  <c:v>43.234065750002628</c:v>
                </c:pt>
                <c:pt idx="4324">
                  <c:v>43.244063750025816</c:v>
                </c:pt>
                <c:pt idx="4325">
                  <c:v>43.254062750027515</c:v>
                </c:pt>
                <c:pt idx="4326">
                  <c:v>43.264060750021599</c:v>
                </c:pt>
                <c:pt idx="4327">
                  <c:v>43.274059750023298</c:v>
                </c:pt>
                <c:pt idx="4328">
                  <c:v>43.284058750024997</c:v>
                </c:pt>
                <c:pt idx="4329">
                  <c:v>43.294056750019081</c:v>
                </c:pt>
                <c:pt idx="4330">
                  <c:v>43.30405575002078</c:v>
                </c:pt>
                <c:pt idx="4331">
                  <c:v>43.314053750014864</c:v>
                </c:pt>
                <c:pt idx="4332">
                  <c:v>43.324052750016563</c:v>
                </c:pt>
                <c:pt idx="4333">
                  <c:v>43.334050750010647</c:v>
                </c:pt>
                <c:pt idx="4334">
                  <c:v>43.344049750012346</c:v>
                </c:pt>
                <c:pt idx="4335">
                  <c:v>43.354048750014044</c:v>
                </c:pt>
                <c:pt idx="4336">
                  <c:v>43.364046750008129</c:v>
                </c:pt>
                <c:pt idx="4337">
                  <c:v>43.374045750009827</c:v>
                </c:pt>
                <c:pt idx="4338">
                  <c:v>43.384043750003912</c:v>
                </c:pt>
                <c:pt idx="4339">
                  <c:v>43.39404275000561</c:v>
                </c:pt>
                <c:pt idx="4340">
                  <c:v>43.404041750007309</c:v>
                </c:pt>
                <c:pt idx="4341">
                  <c:v>43.414039750001393</c:v>
                </c:pt>
                <c:pt idx="4342">
                  <c:v>43.424038750003092</c:v>
                </c:pt>
                <c:pt idx="4343">
                  <c:v>43.43403675002628</c:v>
                </c:pt>
                <c:pt idx="4344">
                  <c:v>43.444035750027979</c:v>
                </c:pt>
                <c:pt idx="4345">
                  <c:v>43.454033750022063</c:v>
                </c:pt>
                <c:pt idx="4346">
                  <c:v>43.464032750023762</c:v>
                </c:pt>
                <c:pt idx="4347">
                  <c:v>43.47403175002546</c:v>
                </c:pt>
                <c:pt idx="4348">
                  <c:v>43.484029750019545</c:v>
                </c:pt>
                <c:pt idx="4349">
                  <c:v>43.494028750021243</c:v>
                </c:pt>
                <c:pt idx="4350">
                  <c:v>43.504026750015328</c:v>
                </c:pt>
                <c:pt idx="4351">
                  <c:v>43.514025750017026</c:v>
                </c:pt>
                <c:pt idx="4352">
                  <c:v>43.524023750011111</c:v>
                </c:pt>
                <c:pt idx="4353">
                  <c:v>43.534022750012809</c:v>
                </c:pt>
                <c:pt idx="4354">
                  <c:v>43.544021750014508</c:v>
                </c:pt>
                <c:pt idx="4355">
                  <c:v>43.554019750008592</c:v>
                </c:pt>
                <c:pt idx="4356">
                  <c:v>43.564018750010291</c:v>
                </c:pt>
                <c:pt idx="4357">
                  <c:v>43.574016750004375</c:v>
                </c:pt>
                <c:pt idx="4358">
                  <c:v>43.584015750006074</c:v>
                </c:pt>
                <c:pt idx="4359">
                  <c:v>43.594014750007773</c:v>
                </c:pt>
                <c:pt idx="4360">
                  <c:v>43.604012750001857</c:v>
                </c:pt>
                <c:pt idx="4361">
                  <c:v>43.614011750003556</c:v>
                </c:pt>
                <c:pt idx="4362">
                  <c:v>43.624009750026744</c:v>
                </c:pt>
                <c:pt idx="4363">
                  <c:v>43.634008750028443</c:v>
                </c:pt>
                <c:pt idx="4364">
                  <c:v>43.644007750001037</c:v>
                </c:pt>
                <c:pt idx="4365">
                  <c:v>43.654005750024226</c:v>
                </c:pt>
                <c:pt idx="4366">
                  <c:v>43.664004750025924</c:v>
                </c:pt>
                <c:pt idx="4367">
                  <c:v>43.674002750020009</c:v>
                </c:pt>
                <c:pt idx="4368">
                  <c:v>43.684001750021707</c:v>
                </c:pt>
                <c:pt idx="4369">
                  <c:v>43.693999750015792</c:v>
                </c:pt>
                <c:pt idx="4370">
                  <c:v>43.70399875001749</c:v>
                </c:pt>
                <c:pt idx="4371">
                  <c:v>43.713997750019189</c:v>
                </c:pt>
                <c:pt idx="4372">
                  <c:v>43.723995750013273</c:v>
                </c:pt>
                <c:pt idx="4373">
                  <c:v>43.733994750014972</c:v>
                </c:pt>
                <c:pt idx="4374">
                  <c:v>43.743992750009056</c:v>
                </c:pt>
                <c:pt idx="4375">
                  <c:v>43.753991750010755</c:v>
                </c:pt>
                <c:pt idx="4376">
                  <c:v>43.763990750012454</c:v>
                </c:pt>
                <c:pt idx="4377">
                  <c:v>43.773988750006538</c:v>
                </c:pt>
                <c:pt idx="4378">
                  <c:v>43.783987750008237</c:v>
                </c:pt>
                <c:pt idx="4379">
                  <c:v>43.793985750002321</c:v>
                </c:pt>
                <c:pt idx="4380">
                  <c:v>43.80398475000402</c:v>
                </c:pt>
                <c:pt idx="4381">
                  <c:v>43.813982750027208</c:v>
                </c:pt>
                <c:pt idx="4382">
                  <c:v>43.823981750028906</c:v>
                </c:pt>
                <c:pt idx="4383">
                  <c:v>43.833980750001501</c:v>
                </c:pt>
                <c:pt idx="4384">
                  <c:v>43.843979708355619</c:v>
                </c:pt>
                <c:pt idx="4385">
                  <c:v>43.853978708357317</c:v>
                </c:pt>
                <c:pt idx="4386">
                  <c:v>43.863976708351402</c:v>
                </c:pt>
                <c:pt idx="4387">
                  <c:v>43.8739757083531</c:v>
                </c:pt>
                <c:pt idx="4388">
                  <c:v>43.883974708354799</c:v>
                </c:pt>
                <c:pt idx="4389">
                  <c:v>43.893972708348883</c:v>
                </c:pt>
                <c:pt idx="4390">
                  <c:v>43.903971708350582</c:v>
                </c:pt>
                <c:pt idx="4391">
                  <c:v>43.913969708344666</c:v>
                </c:pt>
                <c:pt idx="4392">
                  <c:v>43.923968708346365</c:v>
                </c:pt>
                <c:pt idx="4393">
                  <c:v>43.933966708340449</c:v>
                </c:pt>
                <c:pt idx="4394">
                  <c:v>43.943965708342148</c:v>
                </c:pt>
                <c:pt idx="4395">
                  <c:v>43.953964708343847</c:v>
                </c:pt>
                <c:pt idx="4396">
                  <c:v>43.963962708337931</c:v>
                </c:pt>
                <c:pt idx="4397">
                  <c:v>43.97396170833963</c:v>
                </c:pt>
                <c:pt idx="4398">
                  <c:v>43.983959708333714</c:v>
                </c:pt>
                <c:pt idx="4399">
                  <c:v>43.993958708335413</c:v>
                </c:pt>
                <c:pt idx="4400">
                  <c:v>44.003957708337111</c:v>
                </c:pt>
                <c:pt idx="4401">
                  <c:v>44.013955708360299</c:v>
                </c:pt>
                <c:pt idx="4402">
                  <c:v>44.023954708361998</c:v>
                </c:pt>
                <c:pt idx="4403">
                  <c:v>44.033952708356082</c:v>
                </c:pt>
                <c:pt idx="4404">
                  <c:v>44.043951708357781</c:v>
                </c:pt>
                <c:pt idx="4405">
                  <c:v>44.053949708351865</c:v>
                </c:pt>
                <c:pt idx="4406">
                  <c:v>44.063948708353564</c:v>
                </c:pt>
                <c:pt idx="4407">
                  <c:v>44.073947708355263</c:v>
                </c:pt>
                <c:pt idx="4408">
                  <c:v>44.083945708349347</c:v>
                </c:pt>
                <c:pt idx="4409">
                  <c:v>44.093944708351046</c:v>
                </c:pt>
                <c:pt idx="4410">
                  <c:v>44.10394270834513</c:v>
                </c:pt>
                <c:pt idx="4411">
                  <c:v>44.113941708346829</c:v>
                </c:pt>
                <c:pt idx="4412">
                  <c:v>44.123940708348528</c:v>
                </c:pt>
                <c:pt idx="4413">
                  <c:v>44.133938708342612</c:v>
                </c:pt>
                <c:pt idx="4414">
                  <c:v>44.143937708344311</c:v>
                </c:pt>
                <c:pt idx="4415">
                  <c:v>44.153935708338395</c:v>
                </c:pt>
                <c:pt idx="4416">
                  <c:v>44.163934708340093</c:v>
                </c:pt>
                <c:pt idx="4417">
                  <c:v>44.173933708341792</c:v>
                </c:pt>
                <c:pt idx="4418">
                  <c:v>44.183931708335876</c:v>
                </c:pt>
                <c:pt idx="4419">
                  <c:v>44.193930708337575</c:v>
                </c:pt>
                <c:pt idx="4420">
                  <c:v>44.203928708360763</c:v>
                </c:pt>
                <c:pt idx="4421">
                  <c:v>44.213927708333358</c:v>
                </c:pt>
                <c:pt idx="4422">
                  <c:v>44.223925708356546</c:v>
                </c:pt>
                <c:pt idx="4423">
                  <c:v>44.233924708358245</c:v>
                </c:pt>
                <c:pt idx="4424">
                  <c:v>44.243923708359944</c:v>
                </c:pt>
                <c:pt idx="4425">
                  <c:v>44.253921708354028</c:v>
                </c:pt>
                <c:pt idx="4426">
                  <c:v>44.263920708355727</c:v>
                </c:pt>
                <c:pt idx="4427">
                  <c:v>44.273918708349811</c:v>
                </c:pt>
                <c:pt idx="4428">
                  <c:v>44.28391770835151</c:v>
                </c:pt>
                <c:pt idx="4429">
                  <c:v>44.293916708353208</c:v>
                </c:pt>
                <c:pt idx="4430">
                  <c:v>44.303914708347293</c:v>
                </c:pt>
                <c:pt idx="4431">
                  <c:v>44.313913708348991</c:v>
                </c:pt>
                <c:pt idx="4432">
                  <c:v>44.323911708343076</c:v>
                </c:pt>
                <c:pt idx="4433">
                  <c:v>44.333910708344774</c:v>
                </c:pt>
                <c:pt idx="4434">
                  <c:v>44.343908708338859</c:v>
                </c:pt>
                <c:pt idx="4435">
                  <c:v>44.353907708340557</c:v>
                </c:pt>
                <c:pt idx="4436">
                  <c:v>44.363906708342256</c:v>
                </c:pt>
                <c:pt idx="4437">
                  <c:v>44.37390470833634</c:v>
                </c:pt>
                <c:pt idx="4438">
                  <c:v>44.383903708338039</c:v>
                </c:pt>
                <c:pt idx="4439">
                  <c:v>44.393901708361227</c:v>
                </c:pt>
                <c:pt idx="4440">
                  <c:v>44.403900708333822</c:v>
                </c:pt>
                <c:pt idx="4441">
                  <c:v>44.413899708335521</c:v>
                </c:pt>
                <c:pt idx="4442">
                  <c:v>44.423897708358709</c:v>
                </c:pt>
                <c:pt idx="4443">
                  <c:v>44.433896708360408</c:v>
                </c:pt>
                <c:pt idx="4444">
                  <c:v>44.443894708354492</c:v>
                </c:pt>
                <c:pt idx="4445">
                  <c:v>44.45389370835619</c:v>
                </c:pt>
                <c:pt idx="4446">
                  <c:v>44.463891708350275</c:v>
                </c:pt>
                <c:pt idx="4447">
                  <c:v>44.473890708351973</c:v>
                </c:pt>
                <c:pt idx="4448">
                  <c:v>44.483889708353672</c:v>
                </c:pt>
                <c:pt idx="4449">
                  <c:v>44.493887708347756</c:v>
                </c:pt>
                <c:pt idx="4450">
                  <c:v>44.503886708349455</c:v>
                </c:pt>
                <c:pt idx="4451">
                  <c:v>44.513884708343539</c:v>
                </c:pt>
                <c:pt idx="4452">
                  <c:v>44.523883708345238</c:v>
                </c:pt>
                <c:pt idx="4453">
                  <c:v>44.533882708346937</c:v>
                </c:pt>
                <c:pt idx="4454">
                  <c:v>44.543880708341021</c:v>
                </c:pt>
                <c:pt idx="4455">
                  <c:v>44.55387970834272</c:v>
                </c:pt>
                <c:pt idx="4456">
                  <c:v>44.563877708336804</c:v>
                </c:pt>
                <c:pt idx="4457">
                  <c:v>44.573876708338503</c:v>
                </c:pt>
                <c:pt idx="4458">
                  <c:v>44.583875708340202</c:v>
                </c:pt>
                <c:pt idx="4459">
                  <c:v>44.593873708334286</c:v>
                </c:pt>
                <c:pt idx="4460">
                  <c:v>44.603872708335984</c:v>
                </c:pt>
                <c:pt idx="4461">
                  <c:v>44.613870708359173</c:v>
                </c:pt>
                <c:pt idx="4462">
                  <c:v>44.623869708360871</c:v>
                </c:pt>
                <c:pt idx="4463">
                  <c:v>44.633867708354956</c:v>
                </c:pt>
                <c:pt idx="4464">
                  <c:v>44.643866708356654</c:v>
                </c:pt>
                <c:pt idx="4465">
                  <c:v>44.653865708358353</c:v>
                </c:pt>
                <c:pt idx="4466">
                  <c:v>44.663863708352437</c:v>
                </c:pt>
                <c:pt idx="4467">
                  <c:v>44.673862708354136</c:v>
                </c:pt>
                <c:pt idx="4468">
                  <c:v>44.68386070834822</c:v>
                </c:pt>
                <c:pt idx="4469">
                  <c:v>44.693859708349919</c:v>
                </c:pt>
                <c:pt idx="4470">
                  <c:v>44.703858708351618</c:v>
                </c:pt>
                <c:pt idx="4471">
                  <c:v>44.713856708345702</c:v>
                </c:pt>
                <c:pt idx="4472">
                  <c:v>44.723855708347401</c:v>
                </c:pt>
                <c:pt idx="4473">
                  <c:v>44.733853708341485</c:v>
                </c:pt>
                <c:pt idx="4474">
                  <c:v>44.743852708343184</c:v>
                </c:pt>
                <c:pt idx="4475">
                  <c:v>44.753850708337268</c:v>
                </c:pt>
                <c:pt idx="4476">
                  <c:v>44.763849708338967</c:v>
                </c:pt>
                <c:pt idx="4477">
                  <c:v>44.773848708340665</c:v>
                </c:pt>
                <c:pt idx="4478">
                  <c:v>44.78384670833475</c:v>
                </c:pt>
                <c:pt idx="4479">
                  <c:v>44.793845708336448</c:v>
                </c:pt>
                <c:pt idx="4480">
                  <c:v>44.803843708359636</c:v>
                </c:pt>
                <c:pt idx="4481">
                  <c:v>44.813842708361335</c:v>
                </c:pt>
                <c:pt idx="4482">
                  <c:v>44.82384170833393</c:v>
                </c:pt>
                <c:pt idx="4483">
                  <c:v>44.833839708357118</c:v>
                </c:pt>
                <c:pt idx="4484">
                  <c:v>44.84383820835501</c:v>
                </c:pt>
                <c:pt idx="4485">
                  <c:v>44.853836208349094</c:v>
                </c:pt>
                <c:pt idx="4486">
                  <c:v>44.863835208350793</c:v>
                </c:pt>
                <c:pt idx="4487">
                  <c:v>44.873834208352491</c:v>
                </c:pt>
                <c:pt idx="4488">
                  <c:v>44.883832208346575</c:v>
                </c:pt>
                <c:pt idx="4489">
                  <c:v>44.893831208348274</c:v>
                </c:pt>
                <c:pt idx="4490">
                  <c:v>44.903829208342358</c:v>
                </c:pt>
                <c:pt idx="4491">
                  <c:v>44.913828208344057</c:v>
                </c:pt>
                <c:pt idx="4492">
                  <c:v>44.923826208338141</c:v>
                </c:pt>
                <c:pt idx="4493">
                  <c:v>44.93382520833984</c:v>
                </c:pt>
                <c:pt idx="4494">
                  <c:v>44.943824208341539</c:v>
                </c:pt>
                <c:pt idx="4495">
                  <c:v>44.953822208335623</c:v>
                </c:pt>
                <c:pt idx="4496">
                  <c:v>44.963821208337322</c:v>
                </c:pt>
                <c:pt idx="4497">
                  <c:v>44.97381920836051</c:v>
                </c:pt>
                <c:pt idx="4498">
                  <c:v>44.983818208362209</c:v>
                </c:pt>
                <c:pt idx="4499">
                  <c:v>44.993817208334804</c:v>
                </c:pt>
                <c:pt idx="4500">
                  <c:v>45.003815208357992</c:v>
                </c:pt>
                <c:pt idx="4501">
                  <c:v>45.01381420835969</c:v>
                </c:pt>
                <c:pt idx="4502">
                  <c:v>45.023812208353775</c:v>
                </c:pt>
                <c:pt idx="4503">
                  <c:v>45.033811208355473</c:v>
                </c:pt>
                <c:pt idx="4504">
                  <c:v>45.043809208349558</c:v>
                </c:pt>
                <c:pt idx="4505">
                  <c:v>45.053808208351256</c:v>
                </c:pt>
                <c:pt idx="4506">
                  <c:v>45.063807208352955</c:v>
                </c:pt>
                <c:pt idx="4507">
                  <c:v>45.073805208347039</c:v>
                </c:pt>
                <c:pt idx="4508">
                  <c:v>45.083804208348738</c:v>
                </c:pt>
                <c:pt idx="4509">
                  <c:v>45.093802208342822</c:v>
                </c:pt>
                <c:pt idx="4510">
                  <c:v>45.103801208344521</c:v>
                </c:pt>
                <c:pt idx="4511">
                  <c:v>45.11380020834622</c:v>
                </c:pt>
                <c:pt idx="4512">
                  <c:v>45.123798208340304</c:v>
                </c:pt>
                <c:pt idx="4513">
                  <c:v>45.133797208342003</c:v>
                </c:pt>
                <c:pt idx="4514">
                  <c:v>45.143795208336087</c:v>
                </c:pt>
                <c:pt idx="4515">
                  <c:v>45.153794208337786</c:v>
                </c:pt>
                <c:pt idx="4516">
                  <c:v>45.163793208339484</c:v>
                </c:pt>
                <c:pt idx="4517">
                  <c:v>45.173791208333569</c:v>
                </c:pt>
                <c:pt idx="4518">
                  <c:v>45.183790208335267</c:v>
                </c:pt>
                <c:pt idx="4519">
                  <c:v>45.193788208358455</c:v>
                </c:pt>
                <c:pt idx="4520">
                  <c:v>45.203787208360154</c:v>
                </c:pt>
                <c:pt idx="4521">
                  <c:v>45.213786208361853</c:v>
                </c:pt>
                <c:pt idx="4522">
                  <c:v>45.223784208355937</c:v>
                </c:pt>
                <c:pt idx="4523">
                  <c:v>45.233783208357636</c:v>
                </c:pt>
                <c:pt idx="4524">
                  <c:v>45.24378120835172</c:v>
                </c:pt>
                <c:pt idx="4525">
                  <c:v>45.253780208353419</c:v>
                </c:pt>
                <c:pt idx="4526">
                  <c:v>45.263778208347503</c:v>
                </c:pt>
                <c:pt idx="4527">
                  <c:v>45.273777208349202</c:v>
                </c:pt>
                <c:pt idx="4528">
                  <c:v>45.283776208350901</c:v>
                </c:pt>
                <c:pt idx="4529">
                  <c:v>45.293774208344985</c:v>
                </c:pt>
                <c:pt idx="4530">
                  <c:v>45.303773208346684</c:v>
                </c:pt>
                <c:pt idx="4531">
                  <c:v>45.313771208340768</c:v>
                </c:pt>
                <c:pt idx="4532">
                  <c:v>45.323770208342467</c:v>
                </c:pt>
                <c:pt idx="4533">
                  <c:v>45.333769208344165</c:v>
                </c:pt>
                <c:pt idx="4534">
                  <c:v>45.343767208338249</c:v>
                </c:pt>
                <c:pt idx="4535">
                  <c:v>45.353766208339948</c:v>
                </c:pt>
                <c:pt idx="4536">
                  <c:v>45.363764208334032</c:v>
                </c:pt>
                <c:pt idx="4537">
                  <c:v>45.373763208335731</c:v>
                </c:pt>
                <c:pt idx="4538">
                  <c:v>45.383761208358919</c:v>
                </c:pt>
                <c:pt idx="4539">
                  <c:v>45.393760208360618</c:v>
                </c:pt>
                <c:pt idx="4540">
                  <c:v>45.403759208333213</c:v>
                </c:pt>
                <c:pt idx="4541">
                  <c:v>45.413757208356401</c:v>
                </c:pt>
                <c:pt idx="4542">
                  <c:v>45.4237562083581</c:v>
                </c:pt>
                <c:pt idx="4543">
                  <c:v>45.433754208352184</c:v>
                </c:pt>
                <c:pt idx="4544">
                  <c:v>45.443753208353883</c:v>
                </c:pt>
                <c:pt idx="4545">
                  <c:v>45.453752208355581</c:v>
                </c:pt>
                <c:pt idx="4546">
                  <c:v>45.463750208349666</c:v>
                </c:pt>
                <c:pt idx="4547">
                  <c:v>45.473749208351364</c:v>
                </c:pt>
                <c:pt idx="4548">
                  <c:v>45.483747208345449</c:v>
                </c:pt>
                <c:pt idx="4549">
                  <c:v>45.493746208347147</c:v>
                </c:pt>
                <c:pt idx="4550">
                  <c:v>45.503745208348846</c:v>
                </c:pt>
                <c:pt idx="4551">
                  <c:v>45.51374320834293</c:v>
                </c:pt>
                <c:pt idx="4552">
                  <c:v>45.523742208344629</c:v>
                </c:pt>
                <c:pt idx="4553">
                  <c:v>45.533740208338713</c:v>
                </c:pt>
                <c:pt idx="4554">
                  <c:v>45.543739208340412</c:v>
                </c:pt>
                <c:pt idx="4555">
                  <c:v>45.553737208334496</c:v>
                </c:pt>
                <c:pt idx="4556">
                  <c:v>45.563736208336195</c:v>
                </c:pt>
                <c:pt idx="4557">
                  <c:v>45.573735208337894</c:v>
                </c:pt>
                <c:pt idx="4558">
                  <c:v>45.583733208361082</c:v>
                </c:pt>
                <c:pt idx="4559">
                  <c:v>45.593732208333677</c:v>
                </c:pt>
                <c:pt idx="4560">
                  <c:v>45.603730208356865</c:v>
                </c:pt>
                <c:pt idx="4561">
                  <c:v>45.613729208358563</c:v>
                </c:pt>
                <c:pt idx="4562">
                  <c:v>45.623728208360262</c:v>
                </c:pt>
                <c:pt idx="4563">
                  <c:v>45.633726208354346</c:v>
                </c:pt>
                <c:pt idx="4564">
                  <c:v>45.643725208356045</c:v>
                </c:pt>
                <c:pt idx="4565">
                  <c:v>45.653723208350129</c:v>
                </c:pt>
                <c:pt idx="4566">
                  <c:v>45.663722208351828</c:v>
                </c:pt>
                <c:pt idx="4567">
                  <c:v>45.673721208353527</c:v>
                </c:pt>
                <c:pt idx="4568">
                  <c:v>45.683719208347611</c:v>
                </c:pt>
                <c:pt idx="4569">
                  <c:v>45.69371820834931</c:v>
                </c:pt>
                <c:pt idx="4570">
                  <c:v>45.703716208343394</c:v>
                </c:pt>
                <c:pt idx="4571">
                  <c:v>45.713715208345093</c:v>
                </c:pt>
                <c:pt idx="4572">
                  <c:v>45.723713208339177</c:v>
                </c:pt>
                <c:pt idx="4573">
                  <c:v>45.733712208340876</c:v>
                </c:pt>
                <c:pt idx="4574">
                  <c:v>45.743711208342575</c:v>
                </c:pt>
                <c:pt idx="4575">
                  <c:v>45.753709208336659</c:v>
                </c:pt>
                <c:pt idx="4576">
                  <c:v>45.763708208338358</c:v>
                </c:pt>
                <c:pt idx="4577">
                  <c:v>45.773706208361546</c:v>
                </c:pt>
                <c:pt idx="4578">
                  <c:v>45.78370520833414</c:v>
                </c:pt>
                <c:pt idx="4579">
                  <c:v>45.793704208335839</c:v>
                </c:pt>
                <c:pt idx="4580">
                  <c:v>45.803702208359027</c:v>
                </c:pt>
                <c:pt idx="4581">
                  <c:v>45.813701208360726</c:v>
                </c:pt>
                <c:pt idx="4582">
                  <c:v>45.82369920835481</c:v>
                </c:pt>
                <c:pt idx="4583">
                  <c:v>45.833698208356509</c:v>
                </c:pt>
                <c:pt idx="4584">
                  <c:v>45.843697375006741</c:v>
                </c:pt>
                <c:pt idx="4585">
                  <c:v>45.853695375000825</c:v>
                </c:pt>
                <c:pt idx="4586">
                  <c:v>45.863694375002524</c:v>
                </c:pt>
                <c:pt idx="4587">
                  <c:v>45.873692375025712</c:v>
                </c:pt>
                <c:pt idx="4588">
                  <c:v>45.883691375027411</c:v>
                </c:pt>
                <c:pt idx="4589">
                  <c:v>45.893690375000006</c:v>
                </c:pt>
                <c:pt idx="4590">
                  <c:v>45.903688375023194</c:v>
                </c:pt>
                <c:pt idx="4591">
                  <c:v>45.913687375024892</c:v>
                </c:pt>
                <c:pt idx="4592">
                  <c:v>45.923685375018977</c:v>
                </c:pt>
                <c:pt idx="4593">
                  <c:v>45.933684375020675</c:v>
                </c:pt>
                <c:pt idx="4594">
                  <c:v>45.94368237501476</c:v>
                </c:pt>
                <c:pt idx="4595">
                  <c:v>45.953681375016458</c:v>
                </c:pt>
                <c:pt idx="4596">
                  <c:v>45.963680375018157</c:v>
                </c:pt>
                <c:pt idx="4597">
                  <c:v>45.973678375012241</c:v>
                </c:pt>
                <c:pt idx="4598">
                  <c:v>45.98367737501394</c:v>
                </c:pt>
                <c:pt idx="4599">
                  <c:v>45.993675375008024</c:v>
                </c:pt>
                <c:pt idx="4600">
                  <c:v>46.003674375009723</c:v>
                </c:pt>
                <c:pt idx="4601">
                  <c:v>46.013673375011422</c:v>
                </c:pt>
                <c:pt idx="4602">
                  <c:v>46.023671375005506</c:v>
                </c:pt>
                <c:pt idx="4603">
                  <c:v>46.033670375007205</c:v>
                </c:pt>
                <c:pt idx="4604">
                  <c:v>46.043668375001289</c:v>
                </c:pt>
                <c:pt idx="4605">
                  <c:v>46.053667375002988</c:v>
                </c:pt>
                <c:pt idx="4606">
                  <c:v>46.063665375026176</c:v>
                </c:pt>
                <c:pt idx="4607">
                  <c:v>46.073664375027874</c:v>
                </c:pt>
                <c:pt idx="4608">
                  <c:v>46.083663375000469</c:v>
                </c:pt>
                <c:pt idx="4609">
                  <c:v>46.093661375023657</c:v>
                </c:pt>
                <c:pt idx="4610">
                  <c:v>46.103660375025356</c:v>
                </c:pt>
                <c:pt idx="4611">
                  <c:v>46.11365837501944</c:v>
                </c:pt>
                <c:pt idx="4612">
                  <c:v>46.123657375021139</c:v>
                </c:pt>
                <c:pt idx="4613">
                  <c:v>46.133656375022838</c:v>
                </c:pt>
                <c:pt idx="4614">
                  <c:v>46.143654375016922</c:v>
                </c:pt>
                <c:pt idx="4615">
                  <c:v>46.153653375018621</c:v>
                </c:pt>
                <c:pt idx="4616">
                  <c:v>46.163651375012705</c:v>
                </c:pt>
                <c:pt idx="4617">
                  <c:v>46.173650375014404</c:v>
                </c:pt>
                <c:pt idx="4618">
                  <c:v>46.183649375016103</c:v>
                </c:pt>
                <c:pt idx="4619">
                  <c:v>46.193647375010187</c:v>
                </c:pt>
                <c:pt idx="4620">
                  <c:v>46.203646375011886</c:v>
                </c:pt>
                <c:pt idx="4621">
                  <c:v>46.21364437500597</c:v>
                </c:pt>
                <c:pt idx="4622">
                  <c:v>46.223643375007669</c:v>
                </c:pt>
                <c:pt idx="4623">
                  <c:v>46.233642375009367</c:v>
                </c:pt>
                <c:pt idx="4624">
                  <c:v>46.243640375003451</c:v>
                </c:pt>
                <c:pt idx="4625">
                  <c:v>46.25363937500515</c:v>
                </c:pt>
                <c:pt idx="4626">
                  <c:v>46.263637375028338</c:v>
                </c:pt>
                <c:pt idx="4627">
                  <c:v>46.273636375000933</c:v>
                </c:pt>
                <c:pt idx="4628">
                  <c:v>46.283634375024121</c:v>
                </c:pt>
                <c:pt idx="4629">
                  <c:v>46.29363337502582</c:v>
                </c:pt>
                <c:pt idx="4630">
                  <c:v>46.303632375027519</c:v>
                </c:pt>
                <c:pt idx="4631">
                  <c:v>46.313630375021603</c:v>
                </c:pt>
                <c:pt idx="4632">
                  <c:v>46.323629375023302</c:v>
                </c:pt>
                <c:pt idx="4633">
                  <c:v>46.333627375017386</c:v>
                </c:pt>
                <c:pt idx="4634">
                  <c:v>46.343626375019085</c:v>
                </c:pt>
                <c:pt idx="4635">
                  <c:v>46.353625375020783</c:v>
                </c:pt>
                <c:pt idx="4636">
                  <c:v>46.363623375014868</c:v>
                </c:pt>
                <c:pt idx="4637">
                  <c:v>46.373622375016566</c:v>
                </c:pt>
                <c:pt idx="4638">
                  <c:v>46.383620375010651</c:v>
                </c:pt>
                <c:pt idx="4639">
                  <c:v>46.393619375012349</c:v>
                </c:pt>
                <c:pt idx="4640">
                  <c:v>46.403618375014048</c:v>
                </c:pt>
                <c:pt idx="4641">
                  <c:v>46.413616375008132</c:v>
                </c:pt>
                <c:pt idx="4642">
                  <c:v>46.423615375009831</c:v>
                </c:pt>
                <c:pt idx="4643">
                  <c:v>46.433613375003915</c:v>
                </c:pt>
                <c:pt idx="4644">
                  <c:v>46.443612375005614</c:v>
                </c:pt>
                <c:pt idx="4645">
                  <c:v>46.453610375028802</c:v>
                </c:pt>
                <c:pt idx="4646">
                  <c:v>46.463609375001397</c:v>
                </c:pt>
                <c:pt idx="4647">
                  <c:v>46.473608375003096</c:v>
                </c:pt>
                <c:pt idx="4648">
                  <c:v>46.483606375026284</c:v>
                </c:pt>
                <c:pt idx="4649">
                  <c:v>46.493605375027983</c:v>
                </c:pt>
                <c:pt idx="4650">
                  <c:v>46.503603375022067</c:v>
                </c:pt>
                <c:pt idx="4651">
                  <c:v>46.513602375023765</c:v>
                </c:pt>
                <c:pt idx="4652">
                  <c:v>46.523601375025464</c:v>
                </c:pt>
                <c:pt idx="4653">
                  <c:v>46.533599375019548</c:v>
                </c:pt>
                <c:pt idx="4654">
                  <c:v>46.543598375021247</c:v>
                </c:pt>
                <c:pt idx="4655">
                  <c:v>46.553596375015331</c:v>
                </c:pt>
                <c:pt idx="4656">
                  <c:v>46.56359537501703</c:v>
                </c:pt>
                <c:pt idx="4657">
                  <c:v>46.573594375018729</c:v>
                </c:pt>
                <c:pt idx="4658">
                  <c:v>46.583592375012813</c:v>
                </c:pt>
                <c:pt idx="4659">
                  <c:v>46.593591375014512</c:v>
                </c:pt>
                <c:pt idx="4660">
                  <c:v>46.603589375008596</c:v>
                </c:pt>
                <c:pt idx="4661">
                  <c:v>46.613588375010295</c:v>
                </c:pt>
                <c:pt idx="4662">
                  <c:v>46.623587375011994</c:v>
                </c:pt>
                <c:pt idx="4663">
                  <c:v>46.633585375006078</c:v>
                </c:pt>
                <c:pt idx="4664">
                  <c:v>46.643584375007777</c:v>
                </c:pt>
                <c:pt idx="4665">
                  <c:v>46.653582375001861</c:v>
                </c:pt>
                <c:pt idx="4666">
                  <c:v>46.66358137500356</c:v>
                </c:pt>
                <c:pt idx="4667">
                  <c:v>46.673580375005258</c:v>
                </c:pt>
                <c:pt idx="4668">
                  <c:v>46.683578375028446</c:v>
                </c:pt>
                <c:pt idx="4669">
                  <c:v>46.693577375001041</c:v>
                </c:pt>
                <c:pt idx="4670">
                  <c:v>46.703575375024229</c:v>
                </c:pt>
                <c:pt idx="4671">
                  <c:v>46.713574375025928</c:v>
                </c:pt>
                <c:pt idx="4672">
                  <c:v>46.723572375020012</c:v>
                </c:pt>
                <c:pt idx="4673">
                  <c:v>46.733571375021711</c:v>
                </c:pt>
                <c:pt idx="4674">
                  <c:v>46.74357037502341</c:v>
                </c:pt>
                <c:pt idx="4675">
                  <c:v>46.753568375017494</c:v>
                </c:pt>
                <c:pt idx="4676">
                  <c:v>46.763567375019193</c:v>
                </c:pt>
                <c:pt idx="4677">
                  <c:v>46.773565375013277</c:v>
                </c:pt>
                <c:pt idx="4678">
                  <c:v>46.783564375014976</c:v>
                </c:pt>
                <c:pt idx="4679">
                  <c:v>46.793563375016674</c:v>
                </c:pt>
                <c:pt idx="4680">
                  <c:v>46.803561375010759</c:v>
                </c:pt>
                <c:pt idx="4681">
                  <c:v>46.813560375012457</c:v>
                </c:pt>
                <c:pt idx="4682">
                  <c:v>46.823558375006542</c:v>
                </c:pt>
                <c:pt idx="4683">
                  <c:v>46.83355737500824</c:v>
                </c:pt>
                <c:pt idx="4684">
                  <c:v>46.843556083360454</c:v>
                </c:pt>
                <c:pt idx="4685">
                  <c:v>46.853554083354538</c:v>
                </c:pt>
                <c:pt idx="4686">
                  <c:v>46.863553083356237</c:v>
                </c:pt>
                <c:pt idx="4687">
                  <c:v>46.873551083350321</c:v>
                </c:pt>
                <c:pt idx="4688">
                  <c:v>46.88355008335202</c:v>
                </c:pt>
                <c:pt idx="4689">
                  <c:v>46.893548083346104</c:v>
                </c:pt>
                <c:pt idx="4690">
                  <c:v>46.903547083347803</c:v>
                </c:pt>
                <c:pt idx="4691">
                  <c:v>46.913546083349502</c:v>
                </c:pt>
                <c:pt idx="4692">
                  <c:v>46.923544083343586</c:v>
                </c:pt>
                <c:pt idx="4693">
                  <c:v>46.933543083345285</c:v>
                </c:pt>
                <c:pt idx="4694">
                  <c:v>46.943541083339369</c:v>
                </c:pt>
                <c:pt idx="4695">
                  <c:v>46.953540083341068</c:v>
                </c:pt>
                <c:pt idx="4696">
                  <c:v>46.963539083342766</c:v>
                </c:pt>
                <c:pt idx="4697">
                  <c:v>46.973537083336851</c:v>
                </c:pt>
                <c:pt idx="4698">
                  <c:v>46.983536083338549</c:v>
                </c:pt>
                <c:pt idx="4699">
                  <c:v>46.993534083361737</c:v>
                </c:pt>
                <c:pt idx="4700">
                  <c:v>47.003533083334332</c:v>
                </c:pt>
                <c:pt idx="4701">
                  <c:v>47.013532083336031</c:v>
                </c:pt>
                <c:pt idx="4702">
                  <c:v>47.023530083359219</c:v>
                </c:pt>
                <c:pt idx="4703">
                  <c:v>47.033529083360918</c:v>
                </c:pt>
                <c:pt idx="4704">
                  <c:v>47.043527083355002</c:v>
                </c:pt>
                <c:pt idx="4705">
                  <c:v>47.053526083356701</c:v>
                </c:pt>
                <c:pt idx="4706">
                  <c:v>47.0635250833584</c:v>
                </c:pt>
                <c:pt idx="4707">
                  <c:v>47.073523083352484</c:v>
                </c:pt>
                <c:pt idx="4708">
                  <c:v>47.083522083354183</c:v>
                </c:pt>
                <c:pt idx="4709">
                  <c:v>47.093520083348267</c:v>
                </c:pt>
                <c:pt idx="4710">
                  <c:v>47.103519083349966</c:v>
                </c:pt>
                <c:pt idx="4711">
                  <c:v>47.113518083351664</c:v>
                </c:pt>
                <c:pt idx="4712">
                  <c:v>47.123516083345748</c:v>
                </c:pt>
                <c:pt idx="4713">
                  <c:v>47.133515083347447</c:v>
                </c:pt>
                <c:pt idx="4714">
                  <c:v>47.143513083341531</c:v>
                </c:pt>
                <c:pt idx="4715">
                  <c:v>47.15351208334323</c:v>
                </c:pt>
                <c:pt idx="4716">
                  <c:v>47.163510083337314</c:v>
                </c:pt>
                <c:pt idx="4717">
                  <c:v>47.173509083339013</c:v>
                </c:pt>
                <c:pt idx="4718">
                  <c:v>47.183508083340712</c:v>
                </c:pt>
                <c:pt idx="4719">
                  <c:v>47.193506083334796</c:v>
                </c:pt>
                <c:pt idx="4720">
                  <c:v>47.203505083336495</c:v>
                </c:pt>
                <c:pt idx="4721">
                  <c:v>47.213503083359683</c:v>
                </c:pt>
                <c:pt idx="4722">
                  <c:v>47.223502083361382</c:v>
                </c:pt>
                <c:pt idx="4723">
                  <c:v>47.233501083333977</c:v>
                </c:pt>
                <c:pt idx="4724">
                  <c:v>47.243499083357165</c:v>
                </c:pt>
                <c:pt idx="4725">
                  <c:v>47.253498083358863</c:v>
                </c:pt>
                <c:pt idx="4726">
                  <c:v>47.263496083352948</c:v>
                </c:pt>
                <c:pt idx="4727">
                  <c:v>47.273495083354646</c:v>
                </c:pt>
                <c:pt idx="4728">
                  <c:v>47.283494083356345</c:v>
                </c:pt>
                <c:pt idx="4729">
                  <c:v>47.293492083350429</c:v>
                </c:pt>
                <c:pt idx="4730">
                  <c:v>47.303491083352128</c:v>
                </c:pt>
                <c:pt idx="4731">
                  <c:v>47.313489083346212</c:v>
                </c:pt>
                <c:pt idx="4732">
                  <c:v>47.323488083347911</c:v>
                </c:pt>
                <c:pt idx="4733">
                  <c:v>47.33348708334961</c:v>
                </c:pt>
                <c:pt idx="4734">
                  <c:v>47.343485083343694</c:v>
                </c:pt>
                <c:pt idx="4735">
                  <c:v>47.353484083345393</c:v>
                </c:pt>
                <c:pt idx="4736">
                  <c:v>47.363482083339477</c:v>
                </c:pt>
                <c:pt idx="4737">
                  <c:v>47.373481083341176</c:v>
                </c:pt>
                <c:pt idx="4738">
                  <c:v>47.383480083342874</c:v>
                </c:pt>
                <c:pt idx="4739">
                  <c:v>47.393478083336959</c:v>
                </c:pt>
                <c:pt idx="4740">
                  <c:v>47.403477083338657</c:v>
                </c:pt>
                <c:pt idx="4741">
                  <c:v>47.413475083361845</c:v>
                </c:pt>
                <c:pt idx="4742">
                  <c:v>47.42347408333444</c:v>
                </c:pt>
                <c:pt idx="4743">
                  <c:v>47.433472083357628</c:v>
                </c:pt>
                <c:pt idx="4744">
                  <c:v>47.443471083359327</c:v>
                </c:pt>
                <c:pt idx="4745">
                  <c:v>47.453470083361026</c:v>
                </c:pt>
                <c:pt idx="4746">
                  <c:v>47.46346808335511</c:v>
                </c:pt>
                <c:pt idx="4747">
                  <c:v>47.473467083356809</c:v>
                </c:pt>
                <c:pt idx="4748">
                  <c:v>47.483465083350893</c:v>
                </c:pt>
                <c:pt idx="4749">
                  <c:v>47.493464083352592</c:v>
                </c:pt>
                <c:pt idx="4750">
                  <c:v>47.503463083354291</c:v>
                </c:pt>
                <c:pt idx="4751">
                  <c:v>47.513461083348375</c:v>
                </c:pt>
                <c:pt idx="4752">
                  <c:v>47.523460083350074</c:v>
                </c:pt>
                <c:pt idx="4753">
                  <c:v>47.533458083344158</c:v>
                </c:pt>
                <c:pt idx="4754">
                  <c:v>47.543457083345857</c:v>
                </c:pt>
                <c:pt idx="4755">
                  <c:v>47.553456083347555</c:v>
                </c:pt>
                <c:pt idx="4756">
                  <c:v>47.563454083341639</c:v>
                </c:pt>
                <c:pt idx="4757">
                  <c:v>47.573453083343338</c:v>
                </c:pt>
                <c:pt idx="4758">
                  <c:v>47.583451083337422</c:v>
                </c:pt>
                <c:pt idx="4759">
                  <c:v>47.593450083339121</c:v>
                </c:pt>
                <c:pt idx="4760">
                  <c:v>47.60344908334082</c:v>
                </c:pt>
                <c:pt idx="4761">
                  <c:v>47.613447083334904</c:v>
                </c:pt>
                <c:pt idx="4762">
                  <c:v>47.623446083336603</c:v>
                </c:pt>
                <c:pt idx="4763">
                  <c:v>47.633444083359791</c:v>
                </c:pt>
                <c:pt idx="4764">
                  <c:v>47.64344308336149</c:v>
                </c:pt>
                <c:pt idx="4765">
                  <c:v>47.653442083334085</c:v>
                </c:pt>
                <c:pt idx="4766">
                  <c:v>47.663440083357273</c:v>
                </c:pt>
                <c:pt idx="4767">
                  <c:v>47.673439083358971</c:v>
                </c:pt>
                <c:pt idx="4768">
                  <c:v>47.683437083353056</c:v>
                </c:pt>
                <c:pt idx="4769">
                  <c:v>47.693436083354754</c:v>
                </c:pt>
                <c:pt idx="4770">
                  <c:v>47.703434083348839</c:v>
                </c:pt>
                <c:pt idx="4771">
                  <c:v>47.713433083350537</c:v>
                </c:pt>
                <c:pt idx="4772">
                  <c:v>47.723432083352236</c:v>
                </c:pt>
                <c:pt idx="4773">
                  <c:v>47.73343008334632</c:v>
                </c:pt>
                <c:pt idx="4774">
                  <c:v>47.743429083348019</c:v>
                </c:pt>
                <c:pt idx="4775">
                  <c:v>47.753427083342103</c:v>
                </c:pt>
                <c:pt idx="4776">
                  <c:v>47.763426083343802</c:v>
                </c:pt>
                <c:pt idx="4777">
                  <c:v>47.773425083345501</c:v>
                </c:pt>
                <c:pt idx="4778">
                  <c:v>47.783423083339585</c:v>
                </c:pt>
                <c:pt idx="4779">
                  <c:v>47.793422083341284</c:v>
                </c:pt>
                <c:pt idx="4780">
                  <c:v>47.803420083335368</c:v>
                </c:pt>
                <c:pt idx="4781">
                  <c:v>47.813419083337067</c:v>
                </c:pt>
                <c:pt idx="4782">
                  <c:v>47.823418083338765</c:v>
                </c:pt>
                <c:pt idx="4783">
                  <c:v>47.833416083361953</c:v>
                </c:pt>
                <c:pt idx="4784">
                  <c:v>47.843415083334548</c:v>
                </c:pt>
                <c:pt idx="4785">
                  <c:v>47.853413083357736</c:v>
                </c:pt>
                <c:pt idx="4786">
                  <c:v>47.863412083359435</c:v>
                </c:pt>
                <c:pt idx="4787">
                  <c:v>47.873411083361134</c:v>
                </c:pt>
                <c:pt idx="4788">
                  <c:v>47.883409083355218</c:v>
                </c:pt>
                <c:pt idx="4789">
                  <c:v>47.893408083356917</c:v>
                </c:pt>
                <c:pt idx="4790">
                  <c:v>47.903406083351001</c:v>
                </c:pt>
                <c:pt idx="4791">
                  <c:v>47.9134050833527</c:v>
                </c:pt>
                <c:pt idx="4792">
                  <c:v>47.923404083354399</c:v>
                </c:pt>
                <c:pt idx="4793">
                  <c:v>47.933402083348483</c:v>
                </c:pt>
                <c:pt idx="4794">
                  <c:v>47.943401083350182</c:v>
                </c:pt>
                <c:pt idx="4795">
                  <c:v>47.953399083344266</c:v>
                </c:pt>
                <c:pt idx="4796">
                  <c:v>47.963398083345965</c:v>
                </c:pt>
                <c:pt idx="4797">
                  <c:v>47.973397083347663</c:v>
                </c:pt>
                <c:pt idx="4798">
                  <c:v>47.983395083341748</c:v>
                </c:pt>
                <c:pt idx="4799">
                  <c:v>47.993394083343446</c:v>
                </c:pt>
                <c:pt idx="4800">
                  <c:v>48.00339208333753</c:v>
                </c:pt>
                <c:pt idx="4801">
                  <c:v>48.013391083339229</c:v>
                </c:pt>
                <c:pt idx="4802">
                  <c:v>48.023389083333313</c:v>
                </c:pt>
                <c:pt idx="4803">
                  <c:v>48.033388083335012</c:v>
                </c:pt>
                <c:pt idx="4804">
                  <c:v>48.043387083336711</c:v>
                </c:pt>
                <c:pt idx="4805">
                  <c:v>48.053385083359899</c:v>
                </c:pt>
                <c:pt idx="4806">
                  <c:v>48.063384083361598</c:v>
                </c:pt>
                <c:pt idx="4807">
                  <c:v>48.073382083355682</c:v>
                </c:pt>
                <c:pt idx="4808">
                  <c:v>48.083381083357381</c:v>
                </c:pt>
                <c:pt idx="4809">
                  <c:v>48.093380083359079</c:v>
                </c:pt>
                <c:pt idx="4810">
                  <c:v>48.103378083353164</c:v>
                </c:pt>
                <c:pt idx="4811">
                  <c:v>48.113377083354862</c:v>
                </c:pt>
                <c:pt idx="4812">
                  <c:v>48.123375083348947</c:v>
                </c:pt>
                <c:pt idx="4813">
                  <c:v>48.133374083350645</c:v>
                </c:pt>
                <c:pt idx="4814">
                  <c:v>48.143373083352344</c:v>
                </c:pt>
                <c:pt idx="4815">
                  <c:v>48.153371083346428</c:v>
                </c:pt>
                <c:pt idx="4816">
                  <c:v>48.163370083348127</c:v>
                </c:pt>
                <c:pt idx="4817">
                  <c:v>48.173368083342211</c:v>
                </c:pt>
                <c:pt idx="4818">
                  <c:v>48.18336708334391</c:v>
                </c:pt>
                <c:pt idx="4819">
                  <c:v>48.193366083345609</c:v>
                </c:pt>
                <c:pt idx="4820">
                  <c:v>48.203364083339693</c:v>
                </c:pt>
                <c:pt idx="4821">
                  <c:v>48.213363083341392</c:v>
                </c:pt>
                <c:pt idx="4822">
                  <c:v>48.223361083335476</c:v>
                </c:pt>
                <c:pt idx="4823">
                  <c:v>48.233360083337175</c:v>
                </c:pt>
                <c:pt idx="4824">
                  <c:v>48.243359083338873</c:v>
                </c:pt>
                <c:pt idx="4825">
                  <c:v>48.253357083362062</c:v>
                </c:pt>
                <c:pt idx="4826">
                  <c:v>48.263356083334656</c:v>
                </c:pt>
                <c:pt idx="4827">
                  <c:v>48.273354083357845</c:v>
                </c:pt>
                <c:pt idx="4828">
                  <c:v>48.283353083359543</c:v>
                </c:pt>
                <c:pt idx="4829">
                  <c:v>48.293352083361242</c:v>
                </c:pt>
                <c:pt idx="4830">
                  <c:v>48.303350083355326</c:v>
                </c:pt>
                <c:pt idx="4831">
                  <c:v>48.313349083357025</c:v>
                </c:pt>
                <c:pt idx="4832">
                  <c:v>48.323347083351109</c:v>
                </c:pt>
                <c:pt idx="4833">
                  <c:v>48.333346083352808</c:v>
                </c:pt>
                <c:pt idx="4834">
                  <c:v>48.343345083354507</c:v>
                </c:pt>
                <c:pt idx="4835">
                  <c:v>48.353343083348591</c:v>
                </c:pt>
                <c:pt idx="4836">
                  <c:v>48.36334208335029</c:v>
                </c:pt>
                <c:pt idx="4837">
                  <c:v>48.373340083344374</c:v>
                </c:pt>
                <c:pt idx="4838">
                  <c:v>48.383339083346073</c:v>
                </c:pt>
                <c:pt idx="4839">
                  <c:v>48.393338083347771</c:v>
                </c:pt>
                <c:pt idx="4840">
                  <c:v>48.403336083341856</c:v>
                </c:pt>
                <c:pt idx="4841">
                  <c:v>48.413335083343554</c:v>
                </c:pt>
                <c:pt idx="4842">
                  <c:v>48.423333083337639</c:v>
                </c:pt>
                <c:pt idx="4843">
                  <c:v>48.433332083339337</c:v>
                </c:pt>
                <c:pt idx="4844">
                  <c:v>48.443330083333421</c:v>
                </c:pt>
                <c:pt idx="4845">
                  <c:v>48.45332908333512</c:v>
                </c:pt>
                <c:pt idx="4846">
                  <c:v>48.463328083336819</c:v>
                </c:pt>
                <c:pt idx="4847">
                  <c:v>48.473326083360007</c:v>
                </c:pt>
                <c:pt idx="4848">
                  <c:v>48.483325083361706</c:v>
                </c:pt>
                <c:pt idx="4849">
                  <c:v>48.49332308335579</c:v>
                </c:pt>
                <c:pt idx="4850">
                  <c:v>48.503322083357489</c:v>
                </c:pt>
                <c:pt idx="4851">
                  <c:v>48.513321083359187</c:v>
                </c:pt>
                <c:pt idx="4852">
                  <c:v>48.523319083353272</c:v>
                </c:pt>
                <c:pt idx="4853">
                  <c:v>48.53331808335497</c:v>
                </c:pt>
                <c:pt idx="4854">
                  <c:v>48.543316083349055</c:v>
                </c:pt>
                <c:pt idx="4855">
                  <c:v>48.553315083350753</c:v>
                </c:pt>
                <c:pt idx="4856">
                  <c:v>48.563314083352452</c:v>
                </c:pt>
                <c:pt idx="4857">
                  <c:v>48.573312083346536</c:v>
                </c:pt>
                <c:pt idx="4858">
                  <c:v>48.583311083348235</c:v>
                </c:pt>
                <c:pt idx="4859">
                  <c:v>48.593309083342319</c:v>
                </c:pt>
                <c:pt idx="4860">
                  <c:v>48.603308083344018</c:v>
                </c:pt>
                <c:pt idx="4861">
                  <c:v>48.613307083345717</c:v>
                </c:pt>
                <c:pt idx="4862">
                  <c:v>48.623305083339801</c:v>
                </c:pt>
                <c:pt idx="4863">
                  <c:v>48.6333040833415</c:v>
                </c:pt>
                <c:pt idx="4864">
                  <c:v>48.643302083335584</c:v>
                </c:pt>
                <c:pt idx="4865">
                  <c:v>48.653301083337283</c:v>
                </c:pt>
                <c:pt idx="4866">
                  <c:v>48.663300083338981</c:v>
                </c:pt>
                <c:pt idx="4867">
                  <c:v>48.67329808336217</c:v>
                </c:pt>
                <c:pt idx="4868">
                  <c:v>48.683297083334764</c:v>
                </c:pt>
                <c:pt idx="4869">
                  <c:v>48.693295083357953</c:v>
                </c:pt>
                <c:pt idx="4870">
                  <c:v>48.703294083359651</c:v>
                </c:pt>
                <c:pt idx="4871">
                  <c:v>48.71329308336135</c:v>
                </c:pt>
                <c:pt idx="4872">
                  <c:v>48.723291083355434</c:v>
                </c:pt>
                <c:pt idx="4873">
                  <c:v>48.733290083357133</c:v>
                </c:pt>
                <c:pt idx="4874">
                  <c:v>48.743288083351217</c:v>
                </c:pt>
                <c:pt idx="4875">
                  <c:v>48.753287083352916</c:v>
                </c:pt>
                <c:pt idx="4876">
                  <c:v>48.763286083354615</c:v>
                </c:pt>
                <c:pt idx="4877">
                  <c:v>48.773284083348699</c:v>
                </c:pt>
                <c:pt idx="4878">
                  <c:v>48.783283083350398</c:v>
                </c:pt>
                <c:pt idx="4879">
                  <c:v>48.793281083344482</c:v>
                </c:pt>
                <c:pt idx="4880">
                  <c:v>48.803280083346181</c:v>
                </c:pt>
                <c:pt idx="4881">
                  <c:v>48.813279083347879</c:v>
                </c:pt>
                <c:pt idx="4882">
                  <c:v>48.823277083341964</c:v>
                </c:pt>
                <c:pt idx="4883">
                  <c:v>48.833276083343662</c:v>
                </c:pt>
                <c:pt idx="4884">
                  <c:v>48.843274083337747</c:v>
                </c:pt>
                <c:pt idx="4885">
                  <c:v>48.853273000015179</c:v>
                </c:pt>
                <c:pt idx="4886">
                  <c:v>48.863272000016877</c:v>
                </c:pt>
                <c:pt idx="4887">
                  <c:v>48.873270000010962</c:v>
                </c:pt>
                <c:pt idx="4888">
                  <c:v>48.88326900001266</c:v>
                </c:pt>
                <c:pt idx="4889">
                  <c:v>48.893267000006745</c:v>
                </c:pt>
                <c:pt idx="4890">
                  <c:v>48.903266000008443</c:v>
                </c:pt>
                <c:pt idx="4891">
                  <c:v>48.913265000010142</c:v>
                </c:pt>
                <c:pt idx="4892">
                  <c:v>48.923263000004226</c:v>
                </c:pt>
                <c:pt idx="4893">
                  <c:v>48.933262000005925</c:v>
                </c:pt>
                <c:pt idx="4894">
                  <c:v>48.943260000000009</c:v>
                </c:pt>
                <c:pt idx="4895">
                  <c:v>48.953259000001708</c:v>
                </c:pt>
                <c:pt idx="4896">
                  <c:v>48.963258000003407</c:v>
                </c:pt>
                <c:pt idx="4897">
                  <c:v>48.973256000026595</c:v>
                </c:pt>
                <c:pt idx="4898">
                  <c:v>48.983255000028294</c:v>
                </c:pt>
                <c:pt idx="4899">
                  <c:v>48.993253000022378</c:v>
                </c:pt>
                <c:pt idx="4900">
                  <c:v>49.003252000024077</c:v>
                </c:pt>
                <c:pt idx="4901">
                  <c:v>49.013251000025775</c:v>
                </c:pt>
                <c:pt idx="4902">
                  <c:v>49.02324900001986</c:v>
                </c:pt>
                <c:pt idx="4903">
                  <c:v>49.033248000021558</c:v>
                </c:pt>
                <c:pt idx="4904">
                  <c:v>49.043246000015642</c:v>
                </c:pt>
                <c:pt idx="4905">
                  <c:v>49.053245000017341</c:v>
                </c:pt>
                <c:pt idx="4906">
                  <c:v>49.06324400001904</c:v>
                </c:pt>
                <c:pt idx="4907">
                  <c:v>49.073242000013124</c:v>
                </c:pt>
                <c:pt idx="4908">
                  <c:v>49.083241000014823</c:v>
                </c:pt>
                <c:pt idx="4909">
                  <c:v>49.093239000008907</c:v>
                </c:pt>
                <c:pt idx="4910">
                  <c:v>49.103238000010606</c:v>
                </c:pt>
                <c:pt idx="4911">
                  <c:v>49.113237000012305</c:v>
                </c:pt>
                <c:pt idx="4912">
                  <c:v>49.123235000006389</c:v>
                </c:pt>
                <c:pt idx="4913">
                  <c:v>49.133234000008088</c:v>
                </c:pt>
                <c:pt idx="4914">
                  <c:v>49.143232000002172</c:v>
                </c:pt>
                <c:pt idx="4915">
                  <c:v>49.153231000003871</c:v>
                </c:pt>
                <c:pt idx="4916">
                  <c:v>49.163230000005569</c:v>
                </c:pt>
                <c:pt idx="4917">
                  <c:v>49.173228000028757</c:v>
                </c:pt>
                <c:pt idx="4918">
                  <c:v>49.183227000001352</c:v>
                </c:pt>
                <c:pt idx="4919">
                  <c:v>49.19322500002454</c:v>
                </c:pt>
                <c:pt idx="4920">
                  <c:v>49.203224000026239</c:v>
                </c:pt>
                <c:pt idx="4921">
                  <c:v>49.213223000027938</c:v>
                </c:pt>
                <c:pt idx="4922">
                  <c:v>49.223221000022022</c:v>
                </c:pt>
                <c:pt idx="4923">
                  <c:v>49.233220000023721</c:v>
                </c:pt>
                <c:pt idx="4924">
                  <c:v>49.243218000017805</c:v>
                </c:pt>
                <c:pt idx="4925">
                  <c:v>49.253217000019504</c:v>
                </c:pt>
                <c:pt idx="4926">
                  <c:v>49.263216000021202</c:v>
                </c:pt>
                <c:pt idx="4927">
                  <c:v>49.273214000015287</c:v>
                </c:pt>
                <c:pt idx="4928">
                  <c:v>49.283213000016985</c:v>
                </c:pt>
                <c:pt idx="4929">
                  <c:v>49.29321100001107</c:v>
                </c:pt>
                <c:pt idx="4930">
                  <c:v>49.303210000012768</c:v>
                </c:pt>
                <c:pt idx="4931">
                  <c:v>49.313209000014467</c:v>
                </c:pt>
                <c:pt idx="4932">
                  <c:v>49.323207000008551</c:v>
                </c:pt>
                <c:pt idx="4933">
                  <c:v>49.33320600001025</c:v>
                </c:pt>
                <c:pt idx="4934">
                  <c:v>49.343204000004334</c:v>
                </c:pt>
                <c:pt idx="4935">
                  <c:v>49.353203000006033</c:v>
                </c:pt>
                <c:pt idx="4936">
                  <c:v>49.363202000007732</c:v>
                </c:pt>
                <c:pt idx="4937">
                  <c:v>49.373200000001816</c:v>
                </c:pt>
                <c:pt idx="4938">
                  <c:v>49.383199000003515</c:v>
                </c:pt>
                <c:pt idx="4939">
                  <c:v>49.393197000026703</c:v>
                </c:pt>
                <c:pt idx="4940">
                  <c:v>49.403196000028402</c:v>
                </c:pt>
                <c:pt idx="4941">
                  <c:v>49.413195000000997</c:v>
                </c:pt>
                <c:pt idx="4942">
                  <c:v>49.423193000024185</c:v>
                </c:pt>
                <c:pt idx="4943">
                  <c:v>49.433192000025883</c:v>
                </c:pt>
                <c:pt idx="4944">
                  <c:v>49.443190000019968</c:v>
                </c:pt>
                <c:pt idx="4945">
                  <c:v>49.453189000021666</c:v>
                </c:pt>
                <c:pt idx="4946">
                  <c:v>49.463188000023365</c:v>
                </c:pt>
                <c:pt idx="4947">
                  <c:v>49.473186000017449</c:v>
                </c:pt>
                <c:pt idx="4948">
                  <c:v>49.483185000019148</c:v>
                </c:pt>
                <c:pt idx="4949">
                  <c:v>49.493183000013232</c:v>
                </c:pt>
                <c:pt idx="4950">
                  <c:v>49.503182000014931</c:v>
                </c:pt>
                <c:pt idx="4951">
                  <c:v>49.51318100001663</c:v>
                </c:pt>
                <c:pt idx="4952">
                  <c:v>49.523179000010714</c:v>
                </c:pt>
                <c:pt idx="4953">
                  <c:v>49.533178000012413</c:v>
                </c:pt>
                <c:pt idx="4954">
                  <c:v>49.543176000006497</c:v>
                </c:pt>
                <c:pt idx="4955">
                  <c:v>49.553175000008196</c:v>
                </c:pt>
                <c:pt idx="4956">
                  <c:v>49.563174000009894</c:v>
                </c:pt>
                <c:pt idx="4957">
                  <c:v>49.573172000003979</c:v>
                </c:pt>
                <c:pt idx="4958">
                  <c:v>49.583171000005677</c:v>
                </c:pt>
                <c:pt idx="4959">
                  <c:v>49.593169000028865</c:v>
                </c:pt>
                <c:pt idx="4960">
                  <c:v>49.60316800000146</c:v>
                </c:pt>
                <c:pt idx="4961">
                  <c:v>49.613167000003159</c:v>
                </c:pt>
                <c:pt idx="4962">
                  <c:v>49.623165000026347</c:v>
                </c:pt>
                <c:pt idx="4963">
                  <c:v>49.633164000028046</c:v>
                </c:pt>
                <c:pt idx="4964">
                  <c:v>49.64316200002213</c:v>
                </c:pt>
                <c:pt idx="4965">
                  <c:v>49.653161000023829</c:v>
                </c:pt>
                <c:pt idx="4966">
                  <c:v>49.663160000025528</c:v>
                </c:pt>
                <c:pt idx="4967">
                  <c:v>49.673158000019612</c:v>
                </c:pt>
                <c:pt idx="4968">
                  <c:v>49.683157000021311</c:v>
                </c:pt>
                <c:pt idx="4969">
                  <c:v>49.693155000015395</c:v>
                </c:pt>
                <c:pt idx="4970">
                  <c:v>49.703154000017093</c:v>
                </c:pt>
                <c:pt idx="4971">
                  <c:v>49.713153000018792</c:v>
                </c:pt>
                <c:pt idx="4972">
                  <c:v>49.723151000012876</c:v>
                </c:pt>
                <c:pt idx="4973">
                  <c:v>49.733150000014575</c:v>
                </c:pt>
                <c:pt idx="4974">
                  <c:v>49.743148000008659</c:v>
                </c:pt>
                <c:pt idx="4975">
                  <c:v>49.753147000010358</c:v>
                </c:pt>
                <c:pt idx="4976">
                  <c:v>49.763146000012057</c:v>
                </c:pt>
                <c:pt idx="4977">
                  <c:v>49.773144000006141</c:v>
                </c:pt>
                <c:pt idx="4978">
                  <c:v>49.78314300000784</c:v>
                </c:pt>
                <c:pt idx="4979">
                  <c:v>49.793141000001924</c:v>
                </c:pt>
                <c:pt idx="4980">
                  <c:v>49.803140000003623</c:v>
                </c:pt>
                <c:pt idx="4981">
                  <c:v>49.813139000005322</c:v>
                </c:pt>
                <c:pt idx="4982">
                  <c:v>49.82313700002851</c:v>
                </c:pt>
                <c:pt idx="4983">
                  <c:v>49.833136000001105</c:v>
                </c:pt>
                <c:pt idx="4984">
                  <c:v>49.843134000024293</c:v>
                </c:pt>
                <c:pt idx="4985">
                  <c:v>49.853133833355969</c:v>
                </c:pt>
                <c:pt idx="4986">
                  <c:v>49.863132833357668</c:v>
                </c:pt>
                <c:pt idx="4987">
                  <c:v>49.873130833351752</c:v>
                </c:pt>
                <c:pt idx="4988">
                  <c:v>49.883129833353451</c:v>
                </c:pt>
                <c:pt idx="4989">
                  <c:v>49.893127833347535</c:v>
                </c:pt>
                <c:pt idx="4990">
                  <c:v>49.903126833349233</c:v>
                </c:pt>
                <c:pt idx="4991">
                  <c:v>49.913125833350932</c:v>
                </c:pt>
                <c:pt idx="4992">
                  <c:v>49.923123833345016</c:v>
                </c:pt>
                <c:pt idx="4993">
                  <c:v>49.933122833346715</c:v>
                </c:pt>
                <c:pt idx="4994">
                  <c:v>49.943120833340799</c:v>
                </c:pt>
                <c:pt idx="4995">
                  <c:v>49.953119833342498</c:v>
                </c:pt>
                <c:pt idx="4996">
                  <c:v>49.963118833344197</c:v>
                </c:pt>
                <c:pt idx="4997">
                  <c:v>49.973116833338281</c:v>
                </c:pt>
                <c:pt idx="4998">
                  <c:v>49.98311583333998</c:v>
                </c:pt>
                <c:pt idx="4999">
                  <c:v>49.993113833334064</c:v>
                </c:pt>
                <c:pt idx="5000">
                  <c:v>50.003112833335763</c:v>
                </c:pt>
                <c:pt idx="5001">
                  <c:v>50.013111833337462</c:v>
                </c:pt>
                <c:pt idx="5002">
                  <c:v>50.02310983336065</c:v>
                </c:pt>
                <c:pt idx="5003">
                  <c:v>50.033108833333245</c:v>
                </c:pt>
                <c:pt idx="5004">
                  <c:v>50.043106833356433</c:v>
                </c:pt>
                <c:pt idx="5005">
                  <c:v>50.053105833358131</c:v>
                </c:pt>
                <c:pt idx="5006">
                  <c:v>50.06310483335983</c:v>
                </c:pt>
                <c:pt idx="5007">
                  <c:v>50.073102833353914</c:v>
                </c:pt>
                <c:pt idx="5008">
                  <c:v>50.083101833355613</c:v>
                </c:pt>
                <c:pt idx="5009">
                  <c:v>50.093099833349697</c:v>
                </c:pt>
                <c:pt idx="5010">
                  <c:v>50.103098833351396</c:v>
                </c:pt>
                <c:pt idx="5011">
                  <c:v>50.113097833353095</c:v>
                </c:pt>
                <c:pt idx="5012">
                  <c:v>50.123095833347179</c:v>
                </c:pt>
                <c:pt idx="5013">
                  <c:v>50.133094833348878</c:v>
                </c:pt>
                <c:pt idx="5014">
                  <c:v>50.143093833350576</c:v>
                </c:pt>
                <c:pt idx="5015">
                  <c:v>50.153091833344661</c:v>
                </c:pt>
                <c:pt idx="5016">
                  <c:v>50.163090833346359</c:v>
                </c:pt>
                <c:pt idx="5017">
                  <c:v>50.173088833340444</c:v>
                </c:pt>
                <c:pt idx="5018">
                  <c:v>50.183087833342142</c:v>
                </c:pt>
                <c:pt idx="5019">
                  <c:v>50.193086833343841</c:v>
                </c:pt>
                <c:pt idx="5020">
                  <c:v>50.203084833337925</c:v>
                </c:pt>
                <c:pt idx="5021">
                  <c:v>50.213083833339624</c:v>
                </c:pt>
                <c:pt idx="5022">
                  <c:v>50.223081833333708</c:v>
                </c:pt>
                <c:pt idx="5023">
                  <c:v>50.233080833335407</c:v>
                </c:pt>
                <c:pt idx="5024">
                  <c:v>50.243079833337106</c:v>
                </c:pt>
                <c:pt idx="5025">
                  <c:v>50.253077833360294</c:v>
                </c:pt>
                <c:pt idx="5026">
                  <c:v>50.263076833361993</c:v>
                </c:pt>
                <c:pt idx="5027">
                  <c:v>50.273074833356077</c:v>
                </c:pt>
                <c:pt idx="5028">
                  <c:v>50.283073833357776</c:v>
                </c:pt>
                <c:pt idx="5029">
                  <c:v>50.293072833359474</c:v>
                </c:pt>
                <c:pt idx="5030">
                  <c:v>50.303070833353559</c:v>
                </c:pt>
                <c:pt idx="5031">
                  <c:v>50.313069833355257</c:v>
                </c:pt>
                <c:pt idx="5032">
                  <c:v>50.323067833349342</c:v>
                </c:pt>
                <c:pt idx="5033">
                  <c:v>50.33306683335104</c:v>
                </c:pt>
                <c:pt idx="5034">
                  <c:v>50.343065833352739</c:v>
                </c:pt>
                <c:pt idx="5035">
                  <c:v>50.353063833346823</c:v>
                </c:pt>
                <c:pt idx="5036">
                  <c:v>50.363062833348522</c:v>
                </c:pt>
                <c:pt idx="5037">
                  <c:v>50.373060833342606</c:v>
                </c:pt>
                <c:pt idx="5038">
                  <c:v>50.383059833344305</c:v>
                </c:pt>
                <c:pt idx="5039">
                  <c:v>50.393058833346004</c:v>
                </c:pt>
                <c:pt idx="5040">
                  <c:v>50.403056833340088</c:v>
                </c:pt>
                <c:pt idx="5041">
                  <c:v>50.413055833341787</c:v>
                </c:pt>
                <c:pt idx="5042">
                  <c:v>50.423053833335871</c:v>
                </c:pt>
                <c:pt idx="5043">
                  <c:v>50.43305283333757</c:v>
                </c:pt>
                <c:pt idx="5044">
                  <c:v>50.443051833339268</c:v>
                </c:pt>
                <c:pt idx="5045">
                  <c:v>50.453049833333353</c:v>
                </c:pt>
                <c:pt idx="5046">
                  <c:v>50.463048833335051</c:v>
                </c:pt>
                <c:pt idx="5047">
                  <c:v>50.473046833358239</c:v>
                </c:pt>
                <c:pt idx="5048">
                  <c:v>50.483045833359938</c:v>
                </c:pt>
                <c:pt idx="5049">
                  <c:v>50.493044833361637</c:v>
                </c:pt>
                <c:pt idx="5050">
                  <c:v>50.503042833355721</c:v>
                </c:pt>
                <c:pt idx="5051">
                  <c:v>50.51304183335742</c:v>
                </c:pt>
                <c:pt idx="5052">
                  <c:v>50.523039833351504</c:v>
                </c:pt>
                <c:pt idx="5053">
                  <c:v>50.533038833353203</c:v>
                </c:pt>
                <c:pt idx="5054">
                  <c:v>50.543037833354902</c:v>
                </c:pt>
                <c:pt idx="5055">
                  <c:v>50.553035833348986</c:v>
                </c:pt>
                <c:pt idx="5056">
                  <c:v>50.563034833350684</c:v>
                </c:pt>
                <c:pt idx="5057">
                  <c:v>50.573032833344769</c:v>
                </c:pt>
                <c:pt idx="5058">
                  <c:v>50.583031833346467</c:v>
                </c:pt>
                <c:pt idx="5059">
                  <c:v>50.593030833348166</c:v>
                </c:pt>
                <c:pt idx="5060">
                  <c:v>50.60302883334225</c:v>
                </c:pt>
                <c:pt idx="5061">
                  <c:v>50.613027833343949</c:v>
                </c:pt>
                <c:pt idx="5062">
                  <c:v>50.623026833345648</c:v>
                </c:pt>
                <c:pt idx="5063">
                  <c:v>50.633024833339732</c:v>
                </c:pt>
                <c:pt idx="5064">
                  <c:v>50.643023833341431</c:v>
                </c:pt>
                <c:pt idx="5065">
                  <c:v>50.653021833335515</c:v>
                </c:pt>
                <c:pt idx="5066">
                  <c:v>50.663020833337214</c:v>
                </c:pt>
                <c:pt idx="5067">
                  <c:v>50.673019833338913</c:v>
                </c:pt>
                <c:pt idx="5068">
                  <c:v>50.683017833362101</c:v>
                </c:pt>
                <c:pt idx="5069">
                  <c:v>50.693016833334696</c:v>
                </c:pt>
                <c:pt idx="5070">
                  <c:v>50.703014833357884</c:v>
                </c:pt>
                <c:pt idx="5071">
                  <c:v>50.713013833359582</c:v>
                </c:pt>
                <c:pt idx="5072">
                  <c:v>50.723012833361281</c:v>
                </c:pt>
                <c:pt idx="5073">
                  <c:v>50.733010833355365</c:v>
                </c:pt>
                <c:pt idx="5074">
                  <c:v>50.743009833357064</c:v>
                </c:pt>
                <c:pt idx="5075">
                  <c:v>50.753007833351148</c:v>
                </c:pt>
                <c:pt idx="5076">
                  <c:v>50.763006833352847</c:v>
                </c:pt>
                <c:pt idx="5077">
                  <c:v>50.773005833354546</c:v>
                </c:pt>
                <c:pt idx="5078">
                  <c:v>50.78300383334863</c:v>
                </c:pt>
                <c:pt idx="5079">
                  <c:v>50.793002833350329</c:v>
                </c:pt>
                <c:pt idx="5080">
                  <c:v>50.803000833344413</c:v>
                </c:pt>
                <c:pt idx="5081">
                  <c:v>50.812999833346112</c:v>
                </c:pt>
                <c:pt idx="5082">
                  <c:v>50.82299883334781</c:v>
                </c:pt>
                <c:pt idx="5083">
                  <c:v>50.832996833341895</c:v>
                </c:pt>
                <c:pt idx="5084">
                  <c:v>50.842995833343593</c:v>
                </c:pt>
                <c:pt idx="5085">
                  <c:v>50.852993583335774</c:v>
                </c:pt>
                <c:pt idx="5086">
                  <c:v>50.862992583337473</c:v>
                </c:pt>
                <c:pt idx="5087">
                  <c:v>50.872991583339171</c:v>
                </c:pt>
                <c:pt idx="5088">
                  <c:v>50.882989583333256</c:v>
                </c:pt>
                <c:pt idx="5089">
                  <c:v>50.892988583334954</c:v>
                </c:pt>
                <c:pt idx="5090">
                  <c:v>50.902987583336653</c:v>
                </c:pt>
                <c:pt idx="5091">
                  <c:v>50.912985583359841</c:v>
                </c:pt>
                <c:pt idx="5092">
                  <c:v>50.92298458336154</c:v>
                </c:pt>
                <c:pt idx="5093">
                  <c:v>50.932982583355624</c:v>
                </c:pt>
                <c:pt idx="5094">
                  <c:v>50.942981583357323</c:v>
                </c:pt>
                <c:pt idx="5095">
                  <c:v>50.952980583359022</c:v>
                </c:pt>
                <c:pt idx="5096">
                  <c:v>50.962978583353106</c:v>
                </c:pt>
                <c:pt idx="5097">
                  <c:v>50.972977583354805</c:v>
                </c:pt>
                <c:pt idx="5098">
                  <c:v>50.982975583348889</c:v>
                </c:pt>
                <c:pt idx="5099">
                  <c:v>50.992974583350588</c:v>
                </c:pt>
                <c:pt idx="5100">
                  <c:v>51.002973583352286</c:v>
                </c:pt>
                <c:pt idx="5101">
                  <c:v>51.012971583346371</c:v>
                </c:pt>
                <c:pt idx="5102">
                  <c:v>51.022970583348069</c:v>
                </c:pt>
                <c:pt idx="5103">
                  <c:v>51.032968583342154</c:v>
                </c:pt>
                <c:pt idx="5104">
                  <c:v>51.042967583343852</c:v>
                </c:pt>
                <c:pt idx="5105">
                  <c:v>51.052966583345551</c:v>
                </c:pt>
                <c:pt idx="5106">
                  <c:v>51.062964583339635</c:v>
                </c:pt>
                <c:pt idx="5107">
                  <c:v>51.072963583341334</c:v>
                </c:pt>
                <c:pt idx="5108">
                  <c:v>51.082961583335418</c:v>
                </c:pt>
                <c:pt idx="5109">
                  <c:v>51.092960583337117</c:v>
                </c:pt>
                <c:pt idx="5110">
                  <c:v>51.102959583338816</c:v>
                </c:pt>
                <c:pt idx="5111">
                  <c:v>51.112957583362004</c:v>
                </c:pt>
                <c:pt idx="5112">
                  <c:v>51.122956583334599</c:v>
                </c:pt>
                <c:pt idx="5113">
                  <c:v>51.132954583357787</c:v>
                </c:pt>
                <c:pt idx="5114">
                  <c:v>51.142953583359485</c:v>
                </c:pt>
                <c:pt idx="5115">
                  <c:v>51.152952583361184</c:v>
                </c:pt>
                <c:pt idx="5116">
                  <c:v>51.162950583355268</c:v>
                </c:pt>
                <c:pt idx="5117">
                  <c:v>51.172949583356967</c:v>
                </c:pt>
                <c:pt idx="5118">
                  <c:v>51.182947583351051</c:v>
                </c:pt>
                <c:pt idx="5119">
                  <c:v>51.19294658335275</c:v>
                </c:pt>
                <c:pt idx="5120">
                  <c:v>51.202945583354449</c:v>
                </c:pt>
                <c:pt idx="5121">
                  <c:v>51.212943583348533</c:v>
                </c:pt>
                <c:pt idx="5122">
                  <c:v>51.222942583350232</c:v>
                </c:pt>
                <c:pt idx="5123">
                  <c:v>51.232941583351931</c:v>
                </c:pt>
                <c:pt idx="5124">
                  <c:v>51.242939583346015</c:v>
                </c:pt>
                <c:pt idx="5125">
                  <c:v>51.252938583347714</c:v>
                </c:pt>
                <c:pt idx="5126">
                  <c:v>51.262936583341798</c:v>
                </c:pt>
                <c:pt idx="5127">
                  <c:v>51.272935583343497</c:v>
                </c:pt>
                <c:pt idx="5128">
                  <c:v>51.282934583345195</c:v>
                </c:pt>
                <c:pt idx="5129">
                  <c:v>51.29293258333928</c:v>
                </c:pt>
                <c:pt idx="5130">
                  <c:v>51.302931583340978</c:v>
                </c:pt>
                <c:pt idx="5131">
                  <c:v>51.312929583335062</c:v>
                </c:pt>
                <c:pt idx="5132">
                  <c:v>51.322928583336761</c:v>
                </c:pt>
                <c:pt idx="5133">
                  <c:v>51.33292758333846</c:v>
                </c:pt>
                <c:pt idx="5134">
                  <c:v>51.342925583361648</c:v>
                </c:pt>
                <c:pt idx="5135">
                  <c:v>51.352924583334243</c:v>
                </c:pt>
                <c:pt idx="5136">
                  <c:v>51.362922583357431</c:v>
                </c:pt>
                <c:pt idx="5137">
                  <c:v>51.37292158335913</c:v>
                </c:pt>
                <c:pt idx="5138">
                  <c:v>51.382920583360828</c:v>
                </c:pt>
                <c:pt idx="5139">
                  <c:v>51.392918583354913</c:v>
                </c:pt>
                <c:pt idx="5140">
                  <c:v>51.402917583356611</c:v>
                </c:pt>
                <c:pt idx="5141">
                  <c:v>51.41291658335831</c:v>
                </c:pt>
                <c:pt idx="5142">
                  <c:v>51.422914583352394</c:v>
                </c:pt>
                <c:pt idx="5143">
                  <c:v>51.432913583354093</c:v>
                </c:pt>
                <c:pt idx="5144">
                  <c:v>51.442911583348177</c:v>
                </c:pt>
                <c:pt idx="5145">
                  <c:v>51.452910583349876</c:v>
                </c:pt>
                <c:pt idx="5146">
                  <c:v>51.462909583351575</c:v>
                </c:pt>
                <c:pt idx="5147">
                  <c:v>51.472907583345659</c:v>
                </c:pt>
                <c:pt idx="5148">
                  <c:v>51.482906583347358</c:v>
                </c:pt>
                <c:pt idx="5149">
                  <c:v>51.492904583341442</c:v>
                </c:pt>
                <c:pt idx="5150">
                  <c:v>51.502903583343141</c:v>
                </c:pt>
                <c:pt idx="5151">
                  <c:v>51.51290258334484</c:v>
                </c:pt>
                <c:pt idx="5152">
                  <c:v>51.522900583338924</c:v>
                </c:pt>
                <c:pt idx="5153">
                  <c:v>51.532899583340622</c:v>
                </c:pt>
                <c:pt idx="5154">
                  <c:v>51.542897583334707</c:v>
                </c:pt>
                <c:pt idx="5155">
                  <c:v>51.552896583336405</c:v>
                </c:pt>
                <c:pt idx="5156">
                  <c:v>51.562895583338104</c:v>
                </c:pt>
                <c:pt idx="5157">
                  <c:v>51.572893583361292</c:v>
                </c:pt>
                <c:pt idx="5158">
                  <c:v>51.582892583333887</c:v>
                </c:pt>
                <c:pt idx="5159">
                  <c:v>51.592890583357075</c:v>
                </c:pt>
                <c:pt idx="5160">
                  <c:v>51.602889583358774</c:v>
                </c:pt>
                <c:pt idx="5161">
                  <c:v>51.612888583360473</c:v>
                </c:pt>
                <c:pt idx="5162">
                  <c:v>51.622886583354557</c:v>
                </c:pt>
                <c:pt idx="5163">
                  <c:v>51.632885583356256</c:v>
                </c:pt>
                <c:pt idx="5164">
                  <c:v>51.64288358335034</c:v>
                </c:pt>
                <c:pt idx="5165">
                  <c:v>51.652882583352039</c:v>
                </c:pt>
                <c:pt idx="5166">
                  <c:v>51.662881583353737</c:v>
                </c:pt>
                <c:pt idx="5167">
                  <c:v>51.672879583347822</c:v>
                </c:pt>
                <c:pt idx="5168">
                  <c:v>51.68287858334952</c:v>
                </c:pt>
                <c:pt idx="5169">
                  <c:v>51.692877583351219</c:v>
                </c:pt>
                <c:pt idx="5170">
                  <c:v>51.702875583345303</c:v>
                </c:pt>
                <c:pt idx="5171">
                  <c:v>51.712874583347002</c:v>
                </c:pt>
                <c:pt idx="5172">
                  <c:v>51.722872583341086</c:v>
                </c:pt>
                <c:pt idx="5173">
                  <c:v>51.732871583342785</c:v>
                </c:pt>
                <c:pt idx="5174">
                  <c:v>51.742870583344484</c:v>
                </c:pt>
                <c:pt idx="5175">
                  <c:v>51.752868583338568</c:v>
                </c:pt>
                <c:pt idx="5176">
                  <c:v>51.762867583340267</c:v>
                </c:pt>
                <c:pt idx="5177">
                  <c:v>51.772865583334351</c:v>
                </c:pt>
                <c:pt idx="5178">
                  <c:v>51.78286458333605</c:v>
                </c:pt>
                <c:pt idx="5179">
                  <c:v>51.792863583337748</c:v>
                </c:pt>
                <c:pt idx="5180">
                  <c:v>51.802861583360936</c:v>
                </c:pt>
                <c:pt idx="5181">
                  <c:v>51.812860583333531</c:v>
                </c:pt>
                <c:pt idx="5182">
                  <c:v>51.82285958333523</c:v>
                </c:pt>
                <c:pt idx="5183">
                  <c:v>51.832857583358418</c:v>
                </c:pt>
                <c:pt idx="5184">
                  <c:v>51.842856583360117</c:v>
                </c:pt>
                <c:pt idx="5185">
                  <c:v>51.852853875025176</c:v>
                </c:pt>
                <c:pt idx="5186">
                  <c:v>51.862852875026874</c:v>
                </c:pt>
                <c:pt idx="5187">
                  <c:v>51.872851875028573</c:v>
                </c:pt>
                <c:pt idx="5188">
                  <c:v>51.882849875022657</c:v>
                </c:pt>
                <c:pt idx="5189">
                  <c:v>51.892848875024356</c:v>
                </c:pt>
                <c:pt idx="5190">
                  <c:v>51.90284687501844</c:v>
                </c:pt>
                <c:pt idx="5191">
                  <c:v>51.912845875020139</c:v>
                </c:pt>
                <c:pt idx="5192">
                  <c:v>51.922844875021838</c:v>
                </c:pt>
                <c:pt idx="5193">
                  <c:v>51.932842875015922</c:v>
                </c:pt>
                <c:pt idx="5194">
                  <c:v>51.942841875017621</c:v>
                </c:pt>
                <c:pt idx="5195">
                  <c:v>51.952839875011705</c:v>
                </c:pt>
                <c:pt idx="5196">
                  <c:v>51.962838875013404</c:v>
                </c:pt>
                <c:pt idx="5197">
                  <c:v>51.972837875015102</c:v>
                </c:pt>
                <c:pt idx="5198">
                  <c:v>51.982835875009187</c:v>
                </c:pt>
                <c:pt idx="5199">
                  <c:v>51.992834875010885</c:v>
                </c:pt>
                <c:pt idx="5200">
                  <c:v>52.002833875012584</c:v>
                </c:pt>
                <c:pt idx="5201">
                  <c:v>52.012831875006668</c:v>
                </c:pt>
                <c:pt idx="5202">
                  <c:v>52.022830875008367</c:v>
                </c:pt>
                <c:pt idx="5203">
                  <c:v>52.032828875002451</c:v>
                </c:pt>
                <c:pt idx="5204">
                  <c:v>52.04282787500415</c:v>
                </c:pt>
                <c:pt idx="5205">
                  <c:v>52.052826875005849</c:v>
                </c:pt>
                <c:pt idx="5206">
                  <c:v>52.062824874999933</c:v>
                </c:pt>
                <c:pt idx="5207">
                  <c:v>52.072823875001632</c:v>
                </c:pt>
                <c:pt idx="5208">
                  <c:v>52.08282187502482</c:v>
                </c:pt>
                <c:pt idx="5209">
                  <c:v>52.092820875026518</c:v>
                </c:pt>
                <c:pt idx="5210">
                  <c:v>52.102819875028217</c:v>
                </c:pt>
                <c:pt idx="5211">
                  <c:v>52.112817875022301</c:v>
                </c:pt>
                <c:pt idx="5212">
                  <c:v>52.122816875024</c:v>
                </c:pt>
                <c:pt idx="5213">
                  <c:v>52.132814875018084</c:v>
                </c:pt>
                <c:pt idx="5214">
                  <c:v>52.142813875019783</c:v>
                </c:pt>
                <c:pt idx="5215">
                  <c:v>52.152812875021482</c:v>
                </c:pt>
                <c:pt idx="5216">
                  <c:v>52.162810875015566</c:v>
                </c:pt>
                <c:pt idx="5217">
                  <c:v>52.172809875017265</c:v>
                </c:pt>
                <c:pt idx="5218">
                  <c:v>52.182808875018964</c:v>
                </c:pt>
                <c:pt idx="5219">
                  <c:v>52.192806875013048</c:v>
                </c:pt>
                <c:pt idx="5220">
                  <c:v>52.202805875014747</c:v>
                </c:pt>
                <c:pt idx="5221">
                  <c:v>52.212803875008831</c:v>
                </c:pt>
                <c:pt idx="5222">
                  <c:v>52.22280287501053</c:v>
                </c:pt>
                <c:pt idx="5223">
                  <c:v>52.232801875012228</c:v>
                </c:pt>
                <c:pt idx="5224">
                  <c:v>52.242799875006313</c:v>
                </c:pt>
                <c:pt idx="5225">
                  <c:v>52.252798875008011</c:v>
                </c:pt>
                <c:pt idx="5226">
                  <c:v>52.262796875002095</c:v>
                </c:pt>
                <c:pt idx="5227">
                  <c:v>52.272795875003794</c:v>
                </c:pt>
                <c:pt idx="5228">
                  <c:v>52.282794875005493</c:v>
                </c:pt>
                <c:pt idx="5229">
                  <c:v>52.292792875028681</c:v>
                </c:pt>
                <c:pt idx="5230">
                  <c:v>52.302791875001276</c:v>
                </c:pt>
                <c:pt idx="5231">
                  <c:v>52.312789875024464</c:v>
                </c:pt>
                <c:pt idx="5232">
                  <c:v>52.322788875026163</c:v>
                </c:pt>
                <c:pt idx="5233">
                  <c:v>52.332787875027861</c:v>
                </c:pt>
                <c:pt idx="5234">
                  <c:v>52.342785875021946</c:v>
                </c:pt>
                <c:pt idx="5235">
                  <c:v>52.352784875023644</c:v>
                </c:pt>
                <c:pt idx="5236">
                  <c:v>52.362783875025343</c:v>
                </c:pt>
                <c:pt idx="5237">
                  <c:v>52.372781875019427</c:v>
                </c:pt>
                <c:pt idx="5238">
                  <c:v>52.382780875021126</c:v>
                </c:pt>
                <c:pt idx="5239">
                  <c:v>52.39277887501521</c:v>
                </c:pt>
                <c:pt idx="5240">
                  <c:v>52.402777875016909</c:v>
                </c:pt>
                <c:pt idx="5241">
                  <c:v>52.412776875018608</c:v>
                </c:pt>
                <c:pt idx="5242">
                  <c:v>52.422774875012692</c:v>
                </c:pt>
                <c:pt idx="5243">
                  <c:v>52.432773875014391</c:v>
                </c:pt>
                <c:pt idx="5244">
                  <c:v>52.442771875008475</c:v>
                </c:pt>
                <c:pt idx="5245">
                  <c:v>52.452770875010174</c:v>
                </c:pt>
                <c:pt idx="5246">
                  <c:v>52.462769875011873</c:v>
                </c:pt>
                <c:pt idx="5247">
                  <c:v>52.472767875005957</c:v>
                </c:pt>
                <c:pt idx="5248">
                  <c:v>52.482766875007655</c:v>
                </c:pt>
                <c:pt idx="5249">
                  <c:v>52.49276487500174</c:v>
                </c:pt>
                <c:pt idx="5250">
                  <c:v>52.502763875003438</c:v>
                </c:pt>
                <c:pt idx="5251">
                  <c:v>52.512762875005137</c:v>
                </c:pt>
                <c:pt idx="5252">
                  <c:v>52.522760875028325</c:v>
                </c:pt>
                <c:pt idx="5253">
                  <c:v>52.53275987500092</c:v>
                </c:pt>
                <c:pt idx="5254">
                  <c:v>52.542758875002619</c:v>
                </c:pt>
                <c:pt idx="5255">
                  <c:v>52.552756875025807</c:v>
                </c:pt>
                <c:pt idx="5256">
                  <c:v>52.562755875027506</c:v>
                </c:pt>
                <c:pt idx="5257">
                  <c:v>52.57275387502159</c:v>
                </c:pt>
                <c:pt idx="5258">
                  <c:v>52.582752875023289</c:v>
                </c:pt>
                <c:pt idx="5259">
                  <c:v>52.592751875024987</c:v>
                </c:pt>
                <c:pt idx="5260">
                  <c:v>52.602749875019072</c:v>
                </c:pt>
                <c:pt idx="5261">
                  <c:v>52.61274887502077</c:v>
                </c:pt>
                <c:pt idx="5262">
                  <c:v>52.622747875022469</c:v>
                </c:pt>
                <c:pt idx="5263">
                  <c:v>52.632745875016553</c:v>
                </c:pt>
                <c:pt idx="5264">
                  <c:v>52.642744875018252</c:v>
                </c:pt>
                <c:pt idx="5265">
                  <c:v>52.652742875012336</c:v>
                </c:pt>
                <c:pt idx="5266">
                  <c:v>52.662741875014035</c:v>
                </c:pt>
                <c:pt idx="5267">
                  <c:v>52.672740875015734</c:v>
                </c:pt>
                <c:pt idx="5268">
                  <c:v>52.682738875009818</c:v>
                </c:pt>
                <c:pt idx="5269">
                  <c:v>52.692737875011517</c:v>
                </c:pt>
                <c:pt idx="5270">
                  <c:v>52.702735875005601</c:v>
                </c:pt>
                <c:pt idx="5271">
                  <c:v>52.7127348750073</c:v>
                </c:pt>
                <c:pt idx="5272">
                  <c:v>52.722733875008998</c:v>
                </c:pt>
                <c:pt idx="5273">
                  <c:v>52.732731875003083</c:v>
                </c:pt>
                <c:pt idx="5274">
                  <c:v>52.742730875004781</c:v>
                </c:pt>
                <c:pt idx="5275">
                  <c:v>52.75272987500648</c:v>
                </c:pt>
                <c:pt idx="5276">
                  <c:v>52.762727875000564</c:v>
                </c:pt>
                <c:pt idx="5277">
                  <c:v>52.772726875002263</c:v>
                </c:pt>
                <c:pt idx="5278">
                  <c:v>52.782724875025451</c:v>
                </c:pt>
                <c:pt idx="5279">
                  <c:v>52.79272387502715</c:v>
                </c:pt>
                <c:pt idx="5280">
                  <c:v>52.802722875028849</c:v>
                </c:pt>
                <c:pt idx="5281">
                  <c:v>52.812720875022933</c:v>
                </c:pt>
                <c:pt idx="5282">
                  <c:v>52.822719875024632</c:v>
                </c:pt>
                <c:pt idx="5283">
                  <c:v>52.832717875018716</c:v>
                </c:pt>
                <c:pt idx="5284">
                  <c:v>52.842716875020415</c:v>
                </c:pt>
                <c:pt idx="5285">
                  <c:v>52.852716333349235</c:v>
                </c:pt>
                <c:pt idx="5286">
                  <c:v>52.86271433334332</c:v>
                </c:pt>
                <c:pt idx="5287">
                  <c:v>52.872713333345018</c:v>
                </c:pt>
                <c:pt idx="5288">
                  <c:v>52.882711333339103</c:v>
                </c:pt>
                <c:pt idx="5289">
                  <c:v>52.892710333340801</c:v>
                </c:pt>
                <c:pt idx="5290">
                  <c:v>52.9027093333425</c:v>
                </c:pt>
                <c:pt idx="5291">
                  <c:v>52.912707333336584</c:v>
                </c:pt>
                <c:pt idx="5292">
                  <c:v>52.922706333338283</c:v>
                </c:pt>
                <c:pt idx="5293">
                  <c:v>52.932705333339982</c:v>
                </c:pt>
                <c:pt idx="5294">
                  <c:v>52.942703333334066</c:v>
                </c:pt>
                <c:pt idx="5295">
                  <c:v>52.952702333335765</c:v>
                </c:pt>
                <c:pt idx="5296">
                  <c:v>52.962700333358953</c:v>
                </c:pt>
                <c:pt idx="5297">
                  <c:v>52.972699333360652</c:v>
                </c:pt>
                <c:pt idx="5298">
                  <c:v>52.982698333333246</c:v>
                </c:pt>
                <c:pt idx="5299">
                  <c:v>52.992696333356434</c:v>
                </c:pt>
                <c:pt idx="5300">
                  <c:v>53.002695333358133</c:v>
                </c:pt>
                <c:pt idx="5301">
                  <c:v>53.012693333352217</c:v>
                </c:pt>
                <c:pt idx="5302">
                  <c:v>53.022692333353916</c:v>
                </c:pt>
                <c:pt idx="5303">
                  <c:v>53.032691333355615</c:v>
                </c:pt>
                <c:pt idx="5304">
                  <c:v>53.042689333349699</c:v>
                </c:pt>
                <c:pt idx="5305">
                  <c:v>53.052688333351398</c:v>
                </c:pt>
                <c:pt idx="5306">
                  <c:v>53.062687333353097</c:v>
                </c:pt>
                <c:pt idx="5307">
                  <c:v>53.072685333347181</c:v>
                </c:pt>
                <c:pt idx="5308">
                  <c:v>53.08268433334888</c:v>
                </c:pt>
                <c:pt idx="5309">
                  <c:v>53.092682333342964</c:v>
                </c:pt>
                <c:pt idx="5310">
                  <c:v>53.102681333344663</c:v>
                </c:pt>
                <c:pt idx="5311">
                  <c:v>53.112680333346361</c:v>
                </c:pt>
                <c:pt idx="5312">
                  <c:v>53.122678333340446</c:v>
                </c:pt>
                <c:pt idx="5313">
                  <c:v>53.132677333342144</c:v>
                </c:pt>
                <c:pt idx="5314">
                  <c:v>53.142675333336229</c:v>
                </c:pt>
                <c:pt idx="5315">
                  <c:v>53.152674333337927</c:v>
                </c:pt>
                <c:pt idx="5316">
                  <c:v>53.162673333339626</c:v>
                </c:pt>
                <c:pt idx="5317">
                  <c:v>53.17267133333371</c:v>
                </c:pt>
                <c:pt idx="5318">
                  <c:v>53.182670333335409</c:v>
                </c:pt>
                <c:pt idx="5319">
                  <c:v>53.192669333337108</c:v>
                </c:pt>
                <c:pt idx="5320">
                  <c:v>53.202667333360296</c:v>
                </c:pt>
                <c:pt idx="5321">
                  <c:v>53.212666333361994</c:v>
                </c:pt>
                <c:pt idx="5322">
                  <c:v>53.222664333356079</c:v>
                </c:pt>
                <c:pt idx="5323">
                  <c:v>53.232663333357777</c:v>
                </c:pt>
                <c:pt idx="5324">
                  <c:v>53.242662333359476</c:v>
                </c:pt>
                <c:pt idx="5325">
                  <c:v>53.25266033335356</c:v>
                </c:pt>
                <c:pt idx="5326">
                  <c:v>53.262659333355259</c:v>
                </c:pt>
                <c:pt idx="5327">
                  <c:v>53.272658333356958</c:v>
                </c:pt>
                <c:pt idx="5328">
                  <c:v>53.282656333351042</c:v>
                </c:pt>
                <c:pt idx="5329">
                  <c:v>53.292655333352741</c:v>
                </c:pt>
                <c:pt idx="5330">
                  <c:v>53.302653333346825</c:v>
                </c:pt>
                <c:pt idx="5331">
                  <c:v>53.312652333348524</c:v>
                </c:pt>
                <c:pt idx="5332">
                  <c:v>53.322651333350223</c:v>
                </c:pt>
                <c:pt idx="5333">
                  <c:v>53.332649333344307</c:v>
                </c:pt>
                <c:pt idx="5334">
                  <c:v>53.342648333346006</c:v>
                </c:pt>
                <c:pt idx="5335">
                  <c:v>53.35264633334009</c:v>
                </c:pt>
                <c:pt idx="5336">
                  <c:v>53.362645333341789</c:v>
                </c:pt>
                <c:pt idx="5337">
                  <c:v>53.372644333343487</c:v>
                </c:pt>
                <c:pt idx="5338">
                  <c:v>53.382642333337571</c:v>
                </c:pt>
                <c:pt idx="5339">
                  <c:v>53.39264133333927</c:v>
                </c:pt>
                <c:pt idx="5340">
                  <c:v>53.402639333333354</c:v>
                </c:pt>
                <c:pt idx="5341">
                  <c:v>53.412638333335053</c:v>
                </c:pt>
                <c:pt idx="5342">
                  <c:v>53.422637333336752</c:v>
                </c:pt>
                <c:pt idx="5343">
                  <c:v>53.43263533335994</c:v>
                </c:pt>
                <c:pt idx="5344">
                  <c:v>53.442634333361639</c:v>
                </c:pt>
                <c:pt idx="5345">
                  <c:v>53.452633333334234</c:v>
                </c:pt>
                <c:pt idx="5346">
                  <c:v>53.462631333357422</c:v>
                </c:pt>
                <c:pt idx="5347">
                  <c:v>53.47263033335912</c:v>
                </c:pt>
                <c:pt idx="5348">
                  <c:v>53.482628333353205</c:v>
                </c:pt>
                <c:pt idx="5349">
                  <c:v>53.492627333354903</c:v>
                </c:pt>
                <c:pt idx="5350">
                  <c:v>53.502626333356602</c:v>
                </c:pt>
                <c:pt idx="5351">
                  <c:v>53.512624333350686</c:v>
                </c:pt>
                <c:pt idx="5352">
                  <c:v>53.522623333352385</c:v>
                </c:pt>
                <c:pt idx="5353">
                  <c:v>53.532622333354084</c:v>
                </c:pt>
                <c:pt idx="5354">
                  <c:v>53.542620333348168</c:v>
                </c:pt>
                <c:pt idx="5355">
                  <c:v>53.552619333349867</c:v>
                </c:pt>
                <c:pt idx="5356">
                  <c:v>53.562617333343951</c:v>
                </c:pt>
                <c:pt idx="5357">
                  <c:v>53.57261633334565</c:v>
                </c:pt>
                <c:pt idx="5358">
                  <c:v>53.582615333347348</c:v>
                </c:pt>
                <c:pt idx="5359">
                  <c:v>53.592613333341433</c:v>
                </c:pt>
                <c:pt idx="5360">
                  <c:v>53.602612333343131</c:v>
                </c:pt>
                <c:pt idx="5361">
                  <c:v>53.61261133334483</c:v>
                </c:pt>
                <c:pt idx="5362">
                  <c:v>53.622609333338914</c:v>
                </c:pt>
                <c:pt idx="5363">
                  <c:v>53.632608333340613</c:v>
                </c:pt>
                <c:pt idx="5364">
                  <c:v>53.642606333334697</c:v>
                </c:pt>
                <c:pt idx="5365">
                  <c:v>53.652605333336396</c:v>
                </c:pt>
                <c:pt idx="5366">
                  <c:v>53.662604333338095</c:v>
                </c:pt>
                <c:pt idx="5367">
                  <c:v>53.672602333361283</c:v>
                </c:pt>
                <c:pt idx="5368">
                  <c:v>53.682601333333878</c:v>
                </c:pt>
                <c:pt idx="5369">
                  <c:v>53.692599333357066</c:v>
                </c:pt>
                <c:pt idx="5370">
                  <c:v>53.702598333358765</c:v>
                </c:pt>
                <c:pt idx="5371">
                  <c:v>53.712597333360463</c:v>
                </c:pt>
                <c:pt idx="5372">
                  <c:v>53.722595333354548</c:v>
                </c:pt>
                <c:pt idx="5373">
                  <c:v>53.732594333356246</c:v>
                </c:pt>
                <c:pt idx="5374">
                  <c:v>53.742593333357945</c:v>
                </c:pt>
                <c:pt idx="5375">
                  <c:v>53.752591333352029</c:v>
                </c:pt>
                <c:pt idx="5376">
                  <c:v>53.762590333353728</c:v>
                </c:pt>
                <c:pt idx="5377">
                  <c:v>53.772588333347812</c:v>
                </c:pt>
                <c:pt idx="5378">
                  <c:v>53.782587333349511</c:v>
                </c:pt>
                <c:pt idx="5379">
                  <c:v>53.79258633335121</c:v>
                </c:pt>
                <c:pt idx="5380">
                  <c:v>53.802584333345294</c:v>
                </c:pt>
                <c:pt idx="5381">
                  <c:v>53.812583333346993</c:v>
                </c:pt>
                <c:pt idx="5382">
                  <c:v>53.822581333341077</c:v>
                </c:pt>
                <c:pt idx="5383">
                  <c:v>53.832580333342776</c:v>
                </c:pt>
                <c:pt idx="5384">
                  <c:v>53.842579333344474</c:v>
                </c:pt>
                <c:pt idx="5385">
                  <c:v>53.85257745833951</c:v>
                </c:pt>
                <c:pt idx="5386">
                  <c:v>53.862576458341209</c:v>
                </c:pt>
                <c:pt idx="5387">
                  <c:v>53.872575458342908</c:v>
                </c:pt>
                <c:pt idx="5388">
                  <c:v>53.882573458336992</c:v>
                </c:pt>
                <c:pt idx="5389">
                  <c:v>53.892572458338691</c:v>
                </c:pt>
                <c:pt idx="5390">
                  <c:v>53.902570458361879</c:v>
                </c:pt>
                <c:pt idx="5391">
                  <c:v>53.912569458334474</c:v>
                </c:pt>
                <c:pt idx="5392">
                  <c:v>53.922568458336173</c:v>
                </c:pt>
                <c:pt idx="5393">
                  <c:v>53.932566458359361</c:v>
                </c:pt>
                <c:pt idx="5394">
                  <c:v>53.942565458361059</c:v>
                </c:pt>
                <c:pt idx="5395">
                  <c:v>53.952564458333654</c:v>
                </c:pt>
                <c:pt idx="5396">
                  <c:v>53.962562458356842</c:v>
                </c:pt>
                <c:pt idx="5397">
                  <c:v>53.972561458358541</c:v>
                </c:pt>
                <c:pt idx="5398">
                  <c:v>53.982559458352625</c:v>
                </c:pt>
                <c:pt idx="5399">
                  <c:v>53.992558458354324</c:v>
                </c:pt>
                <c:pt idx="5400">
                  <c:v>54.002557458356023</c:v>
                </c:pt>
                <c:pt idx="5401">
                  <c:v>54.012555458350107</c:v>
                </c:pt>
                <c:pt idx="5402">
                  <c:v>54.022554458351806</c:v>
                </c:pt>
                <c:pt idx="5403">
                  <c:v>54.03255245834589</c:v>
                </c:pt>
                <c:pt idx="5404">
                  <c:v>54.042551458347589</c:v>
                </c:pt>
                <c:pt idx="5405">
                  <c:v>54.052550458349288</c:v>
                </c:pt>
                <c:pt idx="5406">
                  <c:v>54.062548458343372</c:v>
                </c:pt>
                <c:pt idx="5407">
                  <c:v>54.07254745834507</c:v>
                </c:pt>
                <c:pt idx="5408">
                  <c:v>54.082546458346769</c:v>
                </c:pt>
                <c:pt idx="5409">
                  <c:v>54.092544458340853</c:v>
                </c:pt>
                <c:pt idx="5410">
                  <c:v>54.102543458342552</c:v>
                </c:pt>
                <c:pt idx="5411">
                  <c:v>54.112541458336636</c:v>
                </c:pt>
                <c:pt idx="5412">
                  <c:v>54.122540458338335</c:v>
                </c:pt>
                <c:pt idx="5413">
                  <c:v>54.132539458340034</c:v>
                </c:pt>
                <c:pt idx="5414">
                  <c:v>54.142537458334118</c:v>
                </c:pt>
                <c:pt idx="5415">
                  <c:v>54.152536458335817</c:v>
                </c:pt>
                <c:pt idx="5416">
                  <c:v>54.162535458337516</c:v>
                </c:pt>
                <c:pt idx="5417">
                  <c:v>54.172533458360704</c:v>
                </c:pt>
                <c:pt idx="5418">
                  <c:v>54.182532458333299</c:v>
                </c:pt>
                <c:pt idx="5419">
                  <c:v>54.192530458356487</c:v>
                </c:pt>
                <c:pt idx="5420">
                  <c:v>54.202529458358185</c:v>
                </c:pt>
                <c:pt idx="5421">
                  <c:v>54.212528458359884</c:v>
                </c:pt>
                <c:pt idx="5422">
                  <c:v>54.222526458353968</c:v>
                </c:pt>
                <c:pt idx="5423">
                  <c:v>54.232525458355667</c:v>
                </c:pt>
                <c:pt idx="5424">
                  <c:v>54.242524458357366</c:v>
                </c:pt>
                <c:pt idx="5425">
                  <c:v>54.25252245835145</c:v>
                </c:pt>
                <c:pt idx="5426">
                  <c:v>54.262521458353149</c:v>
                </c:pt>
                <c:pt idx="5427">
                  <c:v>54.272519458347233</c:v>
                </c:pt>
                <c:pt idx="5428">
                  <c:v>54.282518458348932</c:v>
                </c:pt>
                <c:pt idx="5429">
                  <c:v>54.29251745835063</c:v>
                </c:pt>
                <c:pt idx="5430">
                  <c:v>54.302515458344715</c:v>
                </c:pt>
                <c:pt idx="5431">
                  <c:v>54.312514458346413</c:v>
                </c:pt>
                <c:pt idx="5432">
                  <c:v>54.322512458340498</c:v>
                </c:pt>
                <c:pt idx="5433">
                  <c:v>54.332511458342196</c:v>
                </c:pt>
                <c:pt idx="5434">
                  <c:v>54.342510458343895</c:v>
                </c:pt>
                <c:pt idx="5435">
                  <c:v>54.352508458337979</c:v>
                </c:pt>
                <c:pt idx="5436">
                  <c:v>54.362507458339678</c:v>
                </c:pt>
                <c:pt idx="5437">
                  <c:v>54.372506458341377</c:v>
                </c:pt>
                <c:pt idx="5438">
                  <c:v>54.382504458335461</c:v>
                </c:pt>
                <c:pt idx="5439">
                  <c:v>54.39250345833716</c:v>
                </c:pt>
                <c:pt idx="5440">
                  <c:v>54.402501458360348</c:v>
                </c:pt>
                <c:pt idx="5441">
                  <c:v>54.412500458362047</c:v>
                </c:pt>
                <c:pt idx="5442">
                  <c:v>54.422499458334642</c:v>
                </c:pt>
                <c:pt idx="5443">
                  <c:v>54.43249745835783</c:v>
                </c:pt>
                <c:pt idx="5444">
                  <c:v>54.442496458359528</c:v>
                </c:pt>
                <c:pt idx="5445">
                  <c:v>54.452495458361227</c:v>
                </c:pt>
                <c:pt idx="5446">
                  <c:v>54.462493458355311</c:v>
                </c:pt>
                <c:pt idx="5447">
                  <c:v>54.47249245835701</c:v>
                </c:pt>
                <c:pt idx="5448">
                  <c:v>54.482490458351094</c:v>
                </c:pt>
                <c:pt idx="5449">
                  <c:v>54.492489458352793</c:v>
                </c:pt>
                <c:pt idx="5450">
                  <c:v>54.502488458354492</c:v>
                </c:pt>
                <c:pt idx="5451">
                  <c:v>54.512486458348576</c:v>
                </c:pt>
                <c:pt idx="5452">
                  <c:v>54.522485458350275</c:v>
                </c:pt>
                <c:pt idx="5453">
                  <c:v>54.532484458351973</c:v>
                </c:pt>
                <c:pt idx="5454">
                  <c:v>54.542482458346058</c:v>
                </c:pt>
                <c:pt idx="5455">
                  <c:v>54.552481458347756</c:v>
                </c:pt>
                <c:pt idx="5456">
                  <c:v>54.562479458341841</c:v>
                </c:pt>
                <c:pt idx="5457">
                  <c:v>54.572478458343539</c:v>
                </c:pt>
                <c:pt idx="5458">
                  <c:v>54.582477458345238</c:v>
                </c:pt>
                <c:pt idx="5459">
                  <c:v>54.592475458339322</c:v>
                </c:pt>
                <c:pt idx="5460">
                  <c:v>54.602474458341021</c:v>
                </c:pt>
                <c:pt idx="5461">
                  <c:v>54.61247345834272</c:v>
                </c:pt>
                <c:pt idx="5462">
                  <c:v>54.622471458336804</c:v>
                </c:pt>
                <c:pt idx="5463">
                  <c:v>54.632470458338503</c:v>
                </c:pt>
                <c:pt idx="5464">
                  <c:v>54.642468458361691</c:v>
                </c:pt>
                <c:pt idx="5465">
                  <c:v>54.652467458334286</c:v>
                </c:pt>
                <c:pt idx="5466">
                  <c:v>54.662466458335984</c:v>
                </c:pt>
                <c:pt idx="5467">
                  <c:v>54.672464458359173</c:v>
                </c:pt>
                <c:pt idx="5468">
                  <c:v>54.682463458360871</c:v>
                </c:pt>
                <c:pt idx="5469">
                  <c:v>54.692462458333466</c:v>
                </c:pt>
                <c:pt idx="5470">
                  <c:v>54.702460458356654</c:v>
                </c:pt>
                <c:pt idx="5471">
                  <c:v>54.712459458358353</c:v>
                </c:pt>
                <c:pt idx="5472">
                  <c:v>54.722457458352437</c:v>
                </c:pt>
                <c:pt idx="5473">
                  <c:v>54.732456458354136</c:v>
                </c:pt>
                <c:pt idx="5474">
                  <c:v>54.742455458355835</c:v>
                </c:pt>
                <c:pt idx="5475">
                  <c:v>54.752453458349919</c:v>
                </c:pt>
                <c:pt idx="5476">
                  <c:v>54.762452458351618</c:v>
                </c:pt>
                <c:pt idx="5477">
                  <c:v>54.772450458345702</c:v>
                </c:pt>
                <c:pt idx="5478">
                  <c:v>54.782449458347401</c:v>
                </c:pt>
                <c:pt idx="5479">
                  <c:v>54.792448458349099</c:v>
                </c:pt>
                <c:pt idx="5480">
                  <c:v>54.802446458343184</c:v>
                </c:pt>
                <c:pt idx="5481">
                  <c:v>54.812445458344882</c:v>
                </c:pt>
                <c:pt idx="5482">
                  <c:v>54.822444458346581</c:v>
                </c:pt>
                <c:pt idx="5483">
                  <c:v>54.832442458340665</c:v>
                </c:pt>
                <c:pt idx="5484">
                  <c:v>54.842441458342364</c:v>
                </c:pt>
                <c:pt idx="5485">
                  <c:v>54.85243925001123</c:v>
                </c:pt>
                <c:pt idx="5486">
                  <c:v>54.862438250012929</c:v>
                </c:pt>
                <c:pt idx="5487">
                  <c:v>54.872437250014627</c:v>
                </c:pt>
                <c:pt idx="5488">
                  <c:v>54.882435250008712</c:v>
                </c:pt>
                <c:pt idx="5489">
                  <c:v>54.89243425001041</c:v>
                </c:pt>
                <c:pt idx="5490">
                  <c:v>54.902433250012109</c:v>
                </c:pt>
                <c:pt idx="5491">
                  <c:v>54.912431250006193</c:v>
                </c:pt>
                <c:pt idx="5492">
                  <c:v>54.922430250007892</c:v>
                </c:pt>
                <c:pt idx="5493">
                  <c:v>54.932428250001976</c:v>
                </c:pt>
                <c:pt idx="5494">
                  <c:v>54.942427250003675</c:v>
                </c:pt>
                <c:pt idx="5495">
                  <c:v>54.952426250005374</c:v>
                </c:pt>
                <c:pt idx="5496">
                  <c:v>54.962424250028562</c:v>
                </c:pt>
                <c:pt idx="5497">
                  <c:v>54.972423250001157</c:v>
                </c:pt>
                <c:pt idx="5498">
                  <c:v>54.982422250002855</c:v>
                </c:pt>
                <c:pt idx="5499">
                  <c:v>54.992420250026044</c:v>
                </c:pt>
                <c:pt idx="5500">
                  <c:v>55.002419250027742</c:v>
                </c:pt>
                <c:pt idx="5501">
                  <c:v>55.012417250021826</c:v>
                </c:pt>
                <c:pt idx="5502">
                  <c:v>55.022416250023525</c:v>
                </c:pt>
                <c:pt idx="5503">
                  <c:v>55.032415250025224</c:v>
                </c:pt>
                <c:pt idx="5504">
                  <c:v>55.042413250019308</c:v>
                </c:pt>
                <c:pt idx="5505">
                  <c:v>55.052412250021007</c:v>
                </c:pt>
                <c:pt idx="5506">
                  <c:v>55.062411250022706</c:v>
                </c:pt>
                <c:pt idx="5507">
                  <c:v>55.07240925001679</c:v>
                </c:pt>
                <c:pt idx="5508">
                  <c:v>55.082408250018489</c:v>
                </c:pt>
                <c:pt idx="5509">
                  <c:v>55.092406250012573</c:v>
                </c:pt>
                <c:pt idx="5510">
                  <c:v>55.102405250014272</c:v>
                </c:pt>
                <c:pt idx="5511">
                  <c:v>55.11240425001597</c:v>
                </c:pt>
                <c:pt idx="5512">
                  <c:v>55.122402250010055</c:v>
                </c:pt>
                <c:pt idx="5513">
                  <c:v>55.132401250011753</c:v>
                </c:pt>
                <c:pt idx="5514">
                  <c:v>55.142400250013452</c:v>
                </c:pt>
                <c:pt idx="5515">
                  <c:v>55.152398250007536</c:v>
                </c:pt>
                <c:pt idx="5516">
                  <c:v>55.162397250009235</c:v>
                </c:pt>
                <c:pt idx="5517">
                  <c:v>55.172395250003319</c:v>
                </c:pt>
                <c:pt idx="5518">
                  <c:v>55.182394250005018</c:v>
                </c:pt>
                <c:pt idx="5519">
                  <c:v>55.192393250006717</c:v>
                </c:pt>
                <c:pt idx="5520">
                  <c:v>55.202391250000801</c:v>
                </c:pt>
                <c:pt idx="5521">
                  <c:v>55.2123902500025</c:v>
                </c:pt>
                <c:pt idx="5522">
                  <c:v>55.222389250004198</c:v>
                </c:pt>
                <c:pt idx="5523">
                  <c:v>55.232387250027386</c:v>
                </c:pt>
                <c:pt idx="5524">
                  <c:v>55.242386249999981</c:v>
                </c:pt>
                <c:pt idx="5525">
                  <c:v>55.252384250023169</c:v>
                </c:pt>
                <c:pt idx="5526">
                  <c:v>55.262383250024868</c:v>
                </c:pt>
                <c:pt idx="5527">
                  <c:v>55.272382250026567</c:v>
                </c:pt>
                <c:pt idx="5528">
                  <c:v>55.282380250020651</c:v>
                </c:pt>
                <c:pt idx="5529">
                  <c:v>55.29237925002235</c:v>
                </c:pt>
                <c:pt idx="5530">
                  <c:v>55.302378250024049</c:v>
                </c:pt>
                <c:pt idx="5531">
                  <c:v>55.312376250018133</c:v>
                </c:pt>
                <c:pt idx="5532">
                  <c:v>55.322375250019832</c:v>
                </c:pt>
                <c:pt idx="5533">
                  <c:v>55.332373250013916</c:v>
                </c:pt>
                <c:pt idx="5534">
                  <c:v>55.342372250015615</c:v>
                </c:pt>
                <c:pt idx="5535">
                  <c:v>55.352371250017313</c:v>
                </c:pt>
                <c:pt idx="5536">
                  <c:v>55.362369250011398</c:v>
                </c:pt>
                <c:pt idx="5537">
                  <c:v>55.372368250013096</c:v>
                </c:pt>
                <c:pt idx="5538">
                  <c:v>55.382367250014795</c:v>
                </c:pt>
                <c:pt idx="5539">
                  <c:v>55.392365250008879</c:v>
                </c:pt>
                <c:pt idx="5540">
                  <c:v>55.402364250010578</c:v>
                </c:pt>
                <c:pt idx="5541">
                  <c:v>55.412362250004662</c:v>
                </c:pt>
                <c:pt idx="5542">
                  <c:v>55.422361250006361</c:v>
                </c:pt>
                <c:pt idx="5543">
                  <c:v>55.43236025000806</c:v>
                </c:pt>
                <c:pt idx="5544">
                  <c:v>55.442358250002144</c:v>
                </c:pt>
                <c:pt idx="5545">
                  <c:v>55.452357250003843</c:v>
                </c:pt>
                <c:pt idx="5546">
                  <c:v>55.462356250005541</c:v>
                </c:pt>
                <c:pt idx="5547">
                  <c:v>55.472354250028729</c:v>
                </c:pt>
                <c:pt idx="5548">
                  <c:v>55.482353250001324</c:v>
                </c:pt>
                <c:pt idx="5549">
                  <c:v>55.492351250024512</c:v>
                </c:pt>
                <c:pt idx="5550">
                  <c:v>55.502350250026211</c:v>
                </c:pt>
                <c:pt idx="5551">
                  <c:v>55.51234925002791</c:v>
                </c:pt>
                <c:pt idx="5552">
                  <c:v>55.522347250021994</c:v>
                </c:pt>
                <c:pt idx="5553">
                  <c:v>55.532346250023693</c:v>
                </c:pt>
                <c:pt idx="5554">
                  <c:v>55.542345250025392</c:v>
                </c:pt>
                <c:pt idx="5555">
                  <c:v>55.552343250019476</c:v>
                </c:pt>
                <c:pt idx="5556">
                  <c:v>55.562342250021175</c:v>
                </c:pt>
                <c:pt idx="5557">
                  <c:v>55.572340250015259</c:v>
                </c:pt>
                <c:pt idx="5558">
                  <c:v>55.582339250016958</c:v>
                </c:pt>
                <c:pt idx="5559">
                  <c:v>55.592338250018656</c:v>
                </c:pt>
                <c:pt idx="5560">
                  <c:v>55.60233625001274</c:v>
                </c:pt>
                <c:pt idx="5561">
                  <c:v>55.612335250014439</c:v>
                </c:pt>
                <c:pt idx="5562">
                  <c:v>55.622334250016138</c:v>
                </c:pt>
                <c:pt idx="5563">
                  <c:v>55.632332250010222</c:v>
                </c:pt>
                <c:pt idx="5564">
                  <c:v>55.642331250011921</c:v>
                </c:pt>
                <c:pt idx="5565">
                  <c:v>55.652329250006005</c:v>
                </c:pt>
                <c:pt idx="5566">
                  <c:v>55.662328250007704</c:v>
                </c:pt>
                <c:pt idx="5567">
                  <c:v>55.672327250009403</c:v>
                </c:pt>
                <c:pt idx="5568">
                  <c:v>55.682325250003487</c:v>
                </c:pt>
                <c:pt idx="5569">
                  <c:v>55.692324250005186</c:v>
                </c:pt>
                <c:pt idx="5570">
                  <c:v>55.702323250006884</c:v>
                </c:pt>
                <c:pt idx="5571">
                  <c:v>55.712321250000969</c:v>
                </c:pt>
                <c:pt idx="5572">
                  <c:v>55.722320250002667</c:v>
                </c:pt>
                <c:pt idx="5573">
                  <c:v>55.732318250025855</c:v>
                </c:pt>
                <c:pt idx="5574">
                  <c:v>55.742317250027554</c:v>
                </c:pt>
                <c:pt idx="5575">
                  <c:v>55.752316250000149</c:v>
                </c:pt>
                <c:pt idx="5576">
                  <c:v>55.762314250023337</c:v>
                </c:pt>
                <c:pt idx="5577">
                  <c:v>55.772313250025036</c:v>
                </c:pt>
                <c:pt idx="5578">
                  <c:v>55.782312250026735</c:v>
                </c:pt>
                <c:pt idx="5579">
                  <c:v>55.792310250020819</c:v>
                </c:pt>
                <c:pt idx="5580">
                  <c:v>55.802309250022518</c:v>
                </c:pt>
                <c:pt idx="5581">
                  <c:v>55.812307250016602</c:v>
                </c:pt>
                <c:pt idx="5582">
                  <c:v>55.8223062500183</c:v>
                </c:pt>
                <c:pt idx="5583">
                  <c:v>55.832305250019999</c:v>
                </c:pt>
                <c:pt idx="5584">
                  <c:v>55.842303250014083</c:v>
                </c:pt>
                <c:pt idx="5585">
                  <c:v>55.852302625018638</c:v>
                </c:pt>
                <c:pt idx="5586">
                  <c:v>55.862301625020336</c:v>
                </c:pt>
                <c:pt idx="5587">
                  <c:v>55.872299625014421</c:v>
                </c:pt>
                <c:pt idx="5588">
                  <c:v>55.882298625016119</c:v>
                </c:pt>
                <c:pt idx="5589">
                  <c:v>55.892296625010204</c:v>
                </c:pt>
                <c:pt idx="5590">
                  <c:v>55.902295625011902</c:v>
                </c:pt>
                <c:pt idx="5591">
                  <c:v>55.912294625013601</c:v>
                </c:pt>
                <c:pt idx="5592">
                  <c:v>55.922292625007685</c:v>
                </c:pt>
                <c:pt idx="5593">
                  <c:v>55.932291625009384</c:v>
                </c:pt>
                <c:pt idx="5594">
                  <c:v>55.942290625011083</c:v>
                </c:pt>
                <c:pt idx="5595">
                  <c:v>55.952288625005167</c:v>
                </c:pt>
                <c:pt idx="5596">
                  <c:v>55.962287625006866</c:v>
                </c:pt>
                <c:pt idx="5597">
                  <c:v>55.97228562500095</c:v>
                </c:pt>
                <c:pt idx="5598">
                  <c:v>55.982284625002649</c:v>
                </c:pt>
                <c:pt idx="5599">
                  <c:v>55.992283625004347</c:v>
                </c:pt>
                <c:pt idx="5600">
                  <c:v>56.002281625027535</c:v>
                </c:pt>
                <c:pt idx="5601">
                  <c:v>56.01228062500013</c:v>
                </c:pt>
                <c:pt idx="5602">
                  <c:v>56.022279625001829</c:v>
                </c:pt>
                <c:pt idx="5603">
                  <c:v>56.032277625025017</c:v>
                </c:pt>
                <c:pt idx="5604">
                  <c:v>56.042276625026716</c:v>
                </c:pt>
                <c:pt idx="5605">
                  <c:v>56.052275625028415</c:v>
                </c:pt>
                <c:pt idx="5606">
                  <c:v>56.062273625022499</c:v>
                </c:pt>
                <c:pt idx="5607">
                  <c:v>56.072272625024198</c:v>
                </c:pt>
                <c:pt idx="5608">
                  <c:v>56.082270625018282</c:v>
                </c:pt>
                <c:pt idx="5609">
                  <c:v>56.092269625019981</c:v>
                </c:pt>
                <c:pt idx="5610">
                  <c:v>56.102268625021679</c:v>
                </c:pt>
                <c:pt idx="5611">
                  <c:v>56.112266625015764</c:v>
                </c:pt>
                <c:pt idx="5612">
                  <c:v>56.122265625017462</c:v>
                </c:pt>
                <c:pt idx="5613">
                  <c:v>56.132263625011547</c:v>
                </c:pt>
                <c:pt idx="5614">
                  <c:v>56.142262625013245</c:v>
                </c:pt>
                <c:pt idx="5615">
                  <c:v>56.152261625014944</c:v>
                </c:pt>
                <c:pt idx="5616">
                  <c:v>56.162259625009028</c:v>
                </c:pt>
                <c:pt idx="5617">
                  <c:v>56.172258625010727</c:v>
                </c:pt>
                <c:pt idx="5618">
                  <c:v>56.182257625012426</c:v>
                </c:pt>
                <c:pt idx="5619">
                  <c:v>56.19225562500651</c:v>
                </c:pt>
                <c:pt idx="5620">
                  <c:v>56.202254625008209</c:v>
                </c:pt>
                <c:pt idx="5621">
                  <c:v>56.212253625009907</c:v>
                </c:pt>
                <c:pt idx="5622">
                  <c:v>56.222251625003992</c:v>
                </c:pt>
                <c:pt idx="5623">
                  <c:v>56.23225062500569</c:v>
                </c:pt>
                <c:pt idx="5624">
                  <c:v>56.242248625028878</c:v>
                </c:pt>
                <c:pt idx="5625">
                  <c:v>56.252247625001473</c:v>
                </c:pt>
                <c:pt idx="5626">
                  <c:v>56.262246625003172</c:v>
                </c:pt>
                <c:pt idx="5627">
                  <c:v>56.27224462502636</c:v>
                </c:pt>
                <c:pt idx="5628">
                  <c:v>56.282243625028059</c:v>
                </c:pt>
                <c:pt idx="5629">
                  <c:v>56.292242625000654</c:v>
                </c:pt>
                <c:pt idx="5630">
                  <c:v>56.302240625023842</c:v>
                </c:pt>
                <c:pt idx="5631">
                  <c:v>56.312239625025541</c:v>
                </c:pt>
                <c:pt idx="5632">
                  <c:v>56.322237625019625</c:v>
                </c:pt>
                <c:pt idx="5633">
                  <c:v>56.332236625021324</c:v>
                </c:pt>
                <c:pt idx="5634">
                  <c:v>56.342235625023022</c:v>
                </c:pt>
                <c:pt idx="5635">
                  <c:v>56.352233625017107</c:v>
                </c:pt>
                <c:pt idx="5636">
                  <c:v>56.362232625018805</c:v>
                </c:pt>
                <c:pt idx="5637">
                  <c:v>56.372231625020504</c:v>
                </c:pt>
                <c:pt idx="5638">
                  <c:v>56.382229625014588</c:v>
                </c:pt>
                <c:pt idx="5639">
                  <c:v>56.392228625016287</c:v>
                </c:pt>
                <c:pt idx="5640">
                  <c:v>56.402226625010371</c:v>
                </c:pt>
                <c:pt idx="5641">
                  <c:v>56.41222562501207</c:v>
                </c:pt>
                <c:pt idx="5642">
                  <c:v>56.422224625013769</c:v>
                </c:pt>
                <c:pt idx="5643">
                  <c:v>56.432222625007853</c:v>
                </c:pt>
                <c:pt idx="5644">
                  <c:v>56.442221625009552</c:v>
                </c:pt>
                <c:pt idx="5645">
                  <c:v>56.45222062501125</c:v>
                </c:pt>
                <c:pt idx="5646">
                  <c:v>56.462218625005335</c:v>
                </c:pt>
                <c:pt idx="5647">
                  <c:v>56.472217625007033</c:v>
                </c:pt>
                <c:pt idx="5648">
                  <c:v>56.482216625008732</c:v>
                </c:pt>
                <c:pt idx="5649">
                  <c:v>56.492214625002816</c:v>
                </c:pt>
                <c:pt idx="5650">
                  <c:v>56.502213625004515</c:v>
                </c:pt>
                <c:pt idx="5651">
                  <c:v>56.512211625027703</c:v>
                </c:pt>
                <c:pt idx="5652">
                  <c:v>56.522210625000298</c:v>
                </c:pt>
                <c:pt idx="5653">
                  <c:v>56.532209625001997</c:v>
                </c:pt>
                <c:pt idx="5654">
                  <c:v>56.542207625025185</c:v>
                </c:pt>
                <c:pt idx="5655">
                  <c:v>56.552206625026884</c:v>
                </c:pt>
                <c:pt idx="5656">
                  <c:v>56.562205625028582</c:v>
                </c:pt>
                <c:pt idx="5657">
                  <c:v>56.572203625022667</c:v>
                </c:pt>
                <c:pt idx="5658">
                  <c:v>56.582202625024365</c:v>
                </c:pt>
                <c:pt idx="5659">
                  <c:v>56.59220062501845</c:v>
                </c:pt>
                <c:pt idx="5660">
                  <c:v>56.602199625020148</c:v>
                </c:pt>
                <c:pt idx="5661">
                  <c:v>56.612198625021847</c:v>
                </c:pt>
                <c:pt idx="5662">
                  <c:v>56.622196625015931</c:v>
                </c:pt>
                <c:pt idx="5663">
                  <c:v>56.63219562501763</c:v>
                </c:pt>
                <c:pt idx="5664">
                  <c:v>56.642194625019329</c:v>
                </c:pt>
                <c:pt idx="5665">
                  <c:v>56.652192625013413</c:v>
                </c:pt>
                <c:pt idx="5666">
                  <c:v>56.662191625015112</c:v>
                </c:pt>
                <c:pt idx="5667">
                  <c:v>56.67219062501681</c:v>
                </c:pt>
                <c:pt idx="5668">
                  <c:v>56.682188625010895</c:v>
                </c:pt>
                <c:pt idx="5669">
                  <c:v>56.692187625012593</c:v>
                </c:pt>
                <c:pt idx="5670">
                  <c:v>56.702185625006678</c:v>
                </c:pt>
                <c:pt idx="5671">
                  <c:v>56.712184625008376</c:v>
                </c:pt>
                <c:pt idx="5672">
                  <c:v>56.722183625010075</c:v>
                </c:pt>
                <c:pt idx="5673">
                  <c:v>56.732181625004159</c:v>
                </c:pt>
                <c:pt idx="5674">
                  <c:v>56.742180625005858</c:v>
                </c:pt>
                <c:pt idx="5675">
                  <c:v>56.752179625007557</c:v>
                </c:pt>
                <c:pt idx="5676">
                  <c:v>56.762177625001641</c:v>
                </c:pt>
                <c:pt idx="5677">
                  <c:v>56.77217662500334</c:v>
                </c:pt>
                <c:pt idx="5678">
                  <c:v>56.782174625026528</c:v>
                </c:pt>
                <c:pt idx="5679">
                  <c:v>56.792173625028227</c:v>
                </c:pt>
                <c:pt idx="5680">
                  <c:v>56.802172625000821</c:v>
                </c:pt>
                <c:pt idx="5681">
                  <c:v>56.812170625024009</c:v>
                </c:pt>
                <c:pt idx="5682">
                  <c:v>56.822169625025708</c:v>
                </c:pt>
                <c:pt idx="5683">
                  <c:v>56.832168625027407</c:v>
                </c:pt>
                <c:pt idx="5684">
                  <c:v>56.842166625021491</c:v>
                </c:pt>
                <c:pt idx="5685">
                  <c:v>56.852165583346505</c:v>
                </c:pt>
                <c:pt idx="5686">
                  <c:v>56.862164583348203</c:v>
                </c:pt>
                <c:pt idx="5687">
                  <c:v>56.872162583342288</c:v>
                </c:pt>
                <c:pt idx="5688">
                  <c:v>56.882161583343986</c:v>
                </c:pt>
                <c:pt idx="5689">
                  <c:v>56.892159583338071</c:v>
                </c:pt>
                <c:pt idx="5690">
                  <c:v>56.902158583339769</c:v>
                </c:pt>
                <c:pt idx="5691">
                  <c:v>56.912157583341468</c:v>
                </c:pt>
                <c:pt idx="5692">
                  <c:v>56.922155583335552</c:v>
                </c:pt>
                <c:pt idx="5693">
                  <c:v>56.932154583337251</c:v>
                </c:pt>
                <c:pt idx="5694">
                  <c:v>56.94215358333895</c:v>
                </c:pt>
                <c:pt idx="5695">
                  <c:v>56.952151583362138</c:v>
                </c:pt>
                <c:pt idx="5696">
                  <c:v>56.962150583334733</c:v>
                </c:pt>
                <c:pt idx="5697">
                  <c:v>56.972148583357921</c:v>
                </c:pt>
                <c:pt idx="5698">
                  <c:v>56.98214758335962</c:v>
                </c:pt>
                <c:pt idx="5699">
                  <c:v>56.992146583361318</c:v>
                </c:pt>
                <c:pt idx="5700">
                  <c:v>57.002144583355403</c:v>
                </c:pt>
                <c:pt idx="5701">
                  <c:v>57.012143583357101</c:v>
                </c:pt>
                <c:pt idx="5702">
                  <c:v>57.0221425833588</c:v>
                </c:pt>
                <c:pt idx="5703">
                  <c:v>57.032140583352884</c:v>
                </c:pt>
                <c:pt idx="5704">
                  <c:v>57.042139583354583</c:v>
                </c:pt>
                <c:pt idx="5705">
                  <c:v>57.052137583348667</c:v>
                </c:pt>
                <c:pt idx="5706">
                  <c:v>57.062136583350366</c:v>
                </c:pt>
                <c:pt idx="5707">
                  <c:v>57.072135583352065</c:v>
                </c:pt>
                <c:pt idx="5708">
                  <c:v>57.082133583346149</c:v>
                </c:pt>
                <c:pt idx="5709">
                  <c:v>57.092132583347848</c:v>
                </c:pt>
                <c:pt idx="5710">
                  <c:v>57.102131583349546</c:v>
                </c:pt>
                <c:pt idx="5711">
                  <c:v>57.112129583343631</c:v>
                </c:pt>
                <c:pt idx="5712">
                  <c:v>57.122128583345329</c:v>
                </c:pt>
                <c:pt idx="5713">
                  <c:v>57.132127583347028</c:v>
                </c:pt>
                <c:pt idx="5714">
                  <c:v>57.142125583341112</c:v>
                </c:pt>
                <c:pt idx="5715">
                  <c:v>57.152124583342811</c:v>
                </c:pt>
                <c:pt idx="5716">
                  <c:v>57.162122583336895</c:v>
                </c:pt>
                <c:pt idx="5717">
                  <c:v>57.172121583338594</c:v>
                </c:pt>
                <c:pt idx="5718">
                  <c:v>57.182120583340293</c:v>
                </c:pt>
                <c:pt idx="5719">
                  <c:v>57.192118583334377</c:v>
                </c:pt>
                <c:pt idx="5720">
                  <c:v>57.202117583336076</c:v>
                </c:pt>
                <c:pt idx="5721">
                  <c:v>57.212116583337775</c:v>
                </c:pt>
                <c:pt idx="5722">
                  <c:v>57.222114583360963</c:v>
                </c:pt>
                <c:pt idx="5723">
                  <c:v>57.232113583333557</c:v>
                </c:pt>
                <c:pt idx="5724">
                  <c:v>57.242111583356746</c:v>
                </c:pt>
                <c:pt idx="5725">
                  <c:v>57.252110583358444</c:v>
                </c:pt>
                <c:pt idx="5726">
                  <c:v>57.262109583360143</c:v>
                </c:pt>
                <c:pt idx="5727">
                  <c:v>57.272107583354227</c:v>
                </c:pt>
                <c:pt idx="5728">
                  <c:v>57.282106583355926</c:v>
                </c:pt>
                <c:pt idx="5729">
                  <c:v>57.292105583357625</c:v>
                </c:pt>
                <c:pt idx="5730">
                  <c:v>57.302103583351709</c:v>
                </c:pt>
                <c:pt idx="5731">
                  <c:v>57.312102583353408</c:v>
                </c:pt>
                <c:pt idx="5732">
                  <c:v>57.322101583355106</c:v>
                </c:pt>
                <c:pt idx="5733">
                  <c:v>57.332099583349191</c:v>
                </c:pt>
                <c:pt idx="5734">
                  <c:v>57.342098583350889</c:v>
                </c:pt>
                <c:pt idx="5735">
                  <c:v>57.352096583344974</c:v>
                </c:pt>
                <c:pt idx="5736">
                  <c:v>57.362095583346672</c:v>
                </c:pt>
                <c:pt idx="5737">
                  <c:v>57.372094583348371</c:v>
                </c:pt>
                <c:pt idx="5738">
                  <c:v>57.382092583342455</c:v>
                </c:pt>
                <c:pt idx="5739">
                  <c:v>57.392091583344154</c:v>
                </c:pt>
                <c:pt idx="5740">
                  <c:v>57.402090583345853</c:v>
                </c:pt>
                <c:pt idx="5741">
                  <c:v>57.412088583339937</c:v>
                </c:pt>
                <c:pt idx="5742">
                  <c:v>57.422087583341636</c:v>
                </c:pt>
                <c:pt idx="5743">
                  <c:v>57.432086583343334</c:v>
                </c:pt>
                <c:pt idx="5744">
                  <c:v>57.442084583337419</c:v>
                </c:pt>
                <c:pt idx="5745">
                  <c:v>57.452083583339117</c:v>
                </c:pt>
                <c:pt idx="5746">
                  <c:v>57.462081583333202</c:v>
                </c:pt>
                <c:pt idx="5747">
                  <c:v>57.4720805833349</c:v>
                </c:pt>
                <c:pt idx="5748">
                  <c:v>57.482079583336599</c:v>
                </c:pt>
                <c:pt idx="5749">
                  <c:v>57.492077583359787</c:v>
                </c:pt>
                <c:pt idx="5750">
                  <c:v>57.502076583361486</c:v>
                </c:pt>
                <c:pt idx="5751">
                  <c:v>57.512075583334081</c:v>
                </c:pt>
                <c:pt idx="5752">
                  <c:v>57.522073583357269</c:v>
                </c:pt>
                <c:pt idx="5753">
                  <c:v>57.532072583358968</c:v>
                </c:pt>
                <c:pt idx="5754">
                  <c:v>57.542071583360666</c:v>
                </c:pt>
                <c:pt idx="5755">
                  <c:v>57.552069583354751</c:v>
                </c:pt>
                <c:pt idx="5756">
                  <c:v>57.562068583356449</c:v>
                </c:pt>
                <c:pt idx="5757">
                  <c:v>57.572066583350534</c:v>
                </c:pt>
                <c:pt idx="5758">
                  <c:v>57.582065583352232</c:v>
                </c:pt>
                <c:pt idx="5759">
                  <c:v>57.592064583353931</c:v>
                </c:pt>
                <c:pt idx="5760">
                  <c:v>57.602062583348015</c:v>
                </c:pt>
                <c:pt idx="5761">
                  <c:v>57.612061583349714</c:v>
                </c:pt>
                <c:pt idx="5762">
                  <c:v>57.622060583351413</c:v>
                </c:pt>
                <c:pt idx="5763">
                  <c:v>57.632058583345497</c:v>
                </c:pt>
                <c:pt idx="5764">
                  <c:v>57.642057583347196</c:v>
                </c:pt>
                <c:pt idx="5765">
                  <c:v>57.65205558334128</c:v>
                </c:pt>
                <c:pt idx="5766">
                  <c:v>57.662054583342979</c:v>
                </c:pt>
                <c:pt idx="5767">
                  <c:v>57.672053583344677</c:v>
                </c:pt>
                <c:pt idx="5768">
                  <c:v>57.682051583338762</c:v>
                </c:pt>
                <c:pt idx="5769">
                  <c:v>57.69205058334046</c:v>
                </c:pt>
                <c:pt idx="5770">
                  <c:v>57.702049583342159</c:v>
                </c:pt>
                <c:pt idx="5771">
                  <c:v>57.712047583336243</c:v>
                </c:pt>
                <c:pt idx="5772">
                  <c:v>57.722046583337942</c:v>
                </c:pt>
                <c:pt idx="5773">
                  <c:v>57.732045583339641</c:v>
                </c:pt>
                <c:pt idx="5774">
                  <c:v>57.742043583333725</c:v>
                </c:pt>
                <c:pt idx="5775">
                  <c:v>57.752042583335424</c:v>
                </c:pt>
                <c:pt idx="5776">
                  <c:v>57.762040583358612</c:v>
                </c:pt>
                <c:pt idx="5777">
                  <c:v>57.772039583360311</c:v>
                </c:pt>
                <c:pt idx="5778">
                  <c:v>57.782038583362009</c:v>
                </c:pt>
                <c:pt idx="5779">
                  <c:v>57.792036583356094</c:v>
                </c:pt>
                <c:pt idx="5780">
                  <c:v>57.802035583357792</c:v>
                </c:pt>
                <c:pt idx="5781">
                  <c:v>57.812034583359491</c:v>
                </c:pt>
                <c:pt idx="5782">
                  <c:v>57.822032583353575</c:v>
                </c:pt>
                <c:pt idx="5783">
                  <c:v>57.832031583355274</c:v>
                </c:pt>
                <c:pt idx="5784">
                  <c:v>57.842029583349358</c:v>
                </c:pt>
                <c:pt idx="5785">
                  <c:v>57.852028583351057</c:v>
                </c:pt>
                <c:pt idx="5786">
                  <c:v>57.862027750001289</c:v>
                </c:pt>
                <c:pt idx="5787">
                  <c:v>57.872025750024477</c:v>
                </c:pt>
                <c:pt idx="5788">
                  <c:v>57.882024750026176</c:v>
                </c:pt>
                <c:pt idx="5789">
                  <c:v>57.892023750027874</c:v>
                </c:pt>
                <c:pt idx="5790">
                  <c:v>57.902021750021959</c:v>
                </c:pt>
                <c:pt idx="5791">
                  <c:v>57.912020750023657</c:v>
                </c:pt>
                <c:pt idx="5792">
                  <c:v>57.922019750025356</c:v>
                </c:pt>
                <c:pt idx="5793">
                  <c:v>57.93201775001944</c:v>
                </c:pt>
                <c:pt idx="5794">
                  <c:v>57.942016750021139</c:v>
                </c:pt>
                <c:pt idx="5795">
                  <c:v>57.952015750022838</c:v>
                </c:pt>
                <c:pt idx="5796">
                  <c:v>57.962013750016922</c:v>
                </c:pt>
                <c:pt idx="5797">
                  <c:v>57.972012750018621</c:v>
                </c:pt>
                <c:pt idx="5798">
                  <c:v>57.982010750012705</c:v>
                </c:pt>
                <c:pt idx="5799">
                  <c:v>57.992009750014404</c:v>
                </c:pt>
                <c:pt idx="5800">
                  <c:v>58.002008750016103</c:v>
                </c:pt>
                <c:pt idx="5801">
                  <c:v>58.012006750010187</c:v>
                </c:pt>
                <c:pt idx="5802">
                  <c:v>58.022005750011886</c:v>
                </c:pt>
                <c:pt idx="5803">
                  <c:v>58.032004750013584</c:v>
                </c:pt>
                <c:pt idx="5804">
                  <c:v>58.042002750007669</c:v>
                </c:pt>
                <c:pt idx="5805">
                  <c:v>58.052001750009367</c:v>
                </c:pt>
                <c:pt idx="5806">
                  <c:v>58.062000750011066</c:v>
                </c:pt>
                <c:pt idx="5807">
                  <c:v>58.07199875000515</c:v>
                </c:pt>
                <c:pt idx="5808">
                  <c:v>58.081997750006849</c:v>
                </c:pt>
                <c:pt idx="5809">
                  <c:v>58.091995750000933</c:v>
                </c:pt>
                <c:pt idx="5810">
                  <c:v>58.101994750002632</c:v>
                </c:pt>
                <c:pt idx="5811">
                  <c:v>58.111993750004331</c:v>
                </c:pt>
                <c:pt idx="5812">
                  <c:v>58.121991750027519</c:v>
                </c:pt>
                <c:pt idx="5813">
                  <c:v>58.131990750000114</c:v>
                </c:pt>
                <c:pt idx="5814">
                  <c:v>58.141989750001812</c:v>
                </c:pt>
                <c:pt idx="5815">
                  <c:v>58.151987750025</c:v>
                </c:pt>
                <c:pt idx="5816">
                  <c:v>58.161986750026699</c:v>
                </c:pt>
                <c:pt idx="5817">
                  <c:v>58.171985750028398</c:v>
                </c:pt>
                <c:pt idx="5818">
                  <c:v>58.181983750022482</c:v>
                </c:pt>
                <c:pt idx="5819">
                  <c:v>58.191982750024181</c:v>
                </c:pt>
                <c:pt idx="5820">
                  <c:v>58.201980750018265</c:v>
                </c:pt>
                <c:pt idx="5821">
                  <c:v>58.211979750019964</c:v>
                </c:pt>
                <c:pt idx="5822">
                  <c:v>58.221978750021663</c:v>
                </c:pt>
                <c:pt idx="5823">
                  <c:v>58.231976750015747</c:v>
                </c:pt>
                <c:pt idx="5824">
                  <c:v>58.241975750017446</c:v>
                </c:pt>
                <c:pt idx="5825">
                  <c:v>58.251974750019144</c:v>
                </c:pt>
                <c:pt idx="5826">
                  <c:v>58.261972750013229</c:v>
                </c:pt>
                <c:pt idx="5827">
                  <c:v>58.271971750014927</c:v>
                </c:pt>
                <c:pt idx="5828">
                  <c:v>58.281970750016626</c:v>
                </c:pt>
                <c:pt idx="5829">
                  <c:v>58.29196875001071</c:v>
                </c:pt>
                <c:pt idx="5830">
                  <c:v>58.301967750012409</c:v>
                </c:pt>
                <c:pt idx="5831">
                  <c:v>58.311965750006493</c:v>
                </c:pt>
                <c:pt idx="5832">
                  <c:v>58.321964750008192</c:v>
                </c:pt>
                <c:pt idx="5833">
                  <c:v>58.331963750009891</c:v>
                </c:pt>
                <c:pt idx="5834">
                  <c:v>58.341961750003975</c:v>
                </c:pt>
                <c:pt idx="5835">
                  <c:v>58.351960750005674</c:v>
                </c:pt>
                <c:pt idx="5836">
                  <c:v>58.361959750007372</c:v>
                </c:pt>
                <c:pt idx="5837">
                  <c:v>58.371957750001457</c:v>
                </c:pt>
                <c:pt idx="5838">
                  <c:v>58.381956750003155</c:v>
                </c:pt>
                <c:pt idx="5839">
                  <c:v>58.391954750026343</c:v>
                </c:pt>
                <c:pt idx="5840">
                  <c:v>58.401953750028042</c:v>
                </c:pt>
                <c:pt idx="5841">
                  <c:v>58.411952750000637</c:v>
                </c:pt>
                <c:pt idx="5842">
                  <c:v>58.421950750023825</c:v>
                </c:pt>
                <c:pt idx="5843">
                  <c:v>58.431949750025524</c:v>
                </c:pt>
                <c:pt idx="5844">
                  <c:v>58.441948750027223</c:v>
                </c:pt>
                <c:pt idx="5845">
                  <c:v>58.451946750021307</c:v>
                </c:pt>
                <c:pt idx="5846">
                  <c:v>58.461945750023006</c:v>
                </c:pt>
                <c:pt idx="5847">
                  <c:v>58.471944750024704</c:v>
                </c:pt>
                <c:pt idx="5848">
                  <c:v>58.481942750018789</c:v>
                </c:pt>
                <c:pt idx="5849">
                  <c:v>58.491941750020487</c:v>
                </c:pt>
                <c:pt idx="5850">
                  <c:v>58.501940750022186</c:v>
                </c:pt>
                <c:pt idx="5851">
                  <c:v>58.51193875001627</c:v>
                </c:pt>
                <c:pt idx="5852">
                  <c:v>58.521937750017969</c:v>
                </c:pt>
                <c:pt idx="5853">
                  <c:v>58.531935750012053</c:v>
                </c:pt>
                <c:pt idx="5854">
                  <c:v>58.541934750013752</c:v>
                </c:pt>
                <c:pt idx="5855">
                  <c:v>58.551933750015451</c:v>
                </c:pt>
                <c:pt idx="5856">
                  <c:v>58.561931750009535</c:v>
                </c:pt>
                <c:pt idx="5857">
                  <c:v>58.571930750011234</c:v>
                </c:pt>
                <c:pt idx="5858">
                  <c:v>58.581929750012932</c:v>
                </c:pt>
                <c:pt idx="5859">
                  <c:v>58.591927750007017</c:v>
                </c:pt>
                <c:pt idx="5860">
                  <c:v>58.601926750008715</c:v>
                </c:pt>
                <c:pt idx="5861">
                  <c:v>58.611925750010414</c:v>
                </c:pt>
                <c:pt idx="5862">
                  <c:v>58.621923750004498</c:v>
                </c:pt>
                <c:pt idx="5863">
                  <c:v>58.631922750006197</c:v>
                </c:pt>
                <c:pt idx="5864">
                  <c:v>58.641920750000281</c:v>
                </c:pt>
                <c:pt idx="5865">
                  <c:v>58.65191975000198</c:v>
                </c:pt>
                <c:pt idx="5866">
                  <c:v>58.661918750003679</c:v>
                </c:pt>
                <c:pt idx="5867">
                  <c:v>58.671916750026867</c:v>
                </c:pt>
                <c:pt idx="5868">
                  <c:v>58.681915750028566</c:v>
                </c:pt>
                <c:pt idx="5869">
                  <c:v>58.69191475000116</c:v>
                </c:pt>
                <c:pt idx="5870">
                  <c:v>58.701912750024348</c:v>
                </c:pt>
                <c:pt idx="5871">
                  <c:v>58.711911750026047</c:v>
                </c:pt>
                <c:pt idx="5872">
                  <c:v>58.721910750027746</c:v>
                </c:pt>
                <c:pt idx="5873">
                  <c:v>58.73190875002183</c:v>
                </c:pt>
                <c:pt idx="5874">
                  <c:v>58.741907750023529</c:v>
                </c:pt>
                <c:pt idx="5875">
                  <c:v>58.751905750017613</c:v>
                </c:pt>
                <c:pt idx="5876">
                  <c:v>58.761904750019312</c:v>
                </c:pt>
                <c:pt idx="5877">
                  <c:v>58.771903750021011</c:v>
                </c:pt>
                <c:pt idx="5878">
                  <c:v>58.781901750015095</c:v>
                </c:pt>
                <c:pt idx="5879">
                  <c:v>58.791900750016794</c:v>
                </c:pt>
                <c:pt idx="5880">
                  <c:v>58.801899750018492</c:v>
                </c:pt>
                <c:pt idx="5881">
                  <c:v>58.811897750012577</c:v>
                </c:pt>
                <c:pt idx="5882">
                  <c:v>58.821896750014275</c:v>
                </c:pt>
                <c:pt idx="5883">
                  <c:v>58.831895750015974</c:v>
                </c:pt>
                <c:pt idx="5884">
                  <c:v>58.841893750010058</c:v>
                </c:pt>
                <c:pt idx="5885">
                  <c:v>58.851892750011757</c:v>
                </c:pt>
                <c:pt idx="5886">
                  <c:v>58.861889958352549</c:v>
                </c:pt>
                <c:pt idx="5887">
                  <c:v>58.871888958354248</c:v>
                </c:pt>
                <c:pt idx="5888">
                  <c:v>58.881887958355946</c:v>
                </c:pt>
                <c:pt idx="5889">
                  <c:v>58.891885958350031</c:v>
                </c:pt>
                <c:pt idx="5890">
                  <c:v>58.901884958351729</c:v>
                </c:pt>
                <c:pt idx="5891">
                  <c:v>58.911883958353428</c:v>
                </c:pt>
                <c:pt idx="5892">
                  <c:v>58.921881958347512</c:v>
                </c:pt>
                <c:pt idx="5893">
                  <c:v>58.931880958349211</c:v>
                </c:pt>
                <c:pt idx="5894">
                  <c:v>58.94187995835091</c:v>
                </c:pt>
                <c:pt idx="5895">
                  <c:v>58.951877958344994</c:v>
                </c:pt>
                <c:pt idx="5896">
                  <c:v>58.961876958346693</c:v>
                </c:pt>
                <c:pt idx="5897">
                  <c:v>58.971874958340777</c:v>
                </c:pt>
                <c:pt idx="5898">
                  <c:v>58.981873958342476</c:v>
                </c:pt>
                <c:pt idx="5899">
                  <c:v>58.991872958344175</c:v>
                </c:pt>
                <c:pt idx="5900">
                  <c:v>59.001870958338259</c:v>
                </c:pt>
                <c:pt idx="5901">
                  <c:v>59.011869958339958</c:v>
                </c:pt>
                <c:pt idx="5902">
                  <c:v>59.021868958341656</c:v>
                </c:pt>
                <c:pt idx="5903">
                  <c:v>59.03186695833574</c:v>
                </c:pt>
                <c:pt idx="5904">
                  <c:v>59.041865958337439</c:v>
                </c:pt>
                <c:pt idx="5905">
                  <c:v>59.051864958339138</c:v>
                </c:pt>
                <c:pt idx="5906">
                  <c:v>59.061862958333222</c:v>
                </c:pt>
                <c:pt idx="5907">
                  <c:v>59.071861958334921</c:v>
                </c:pt>
                <c:pt idx="5908">
                  <c:v>59.08186095833662</c:v>
                </c:pt>
                <c:pt idx="5909">
                  <c:v>59.091858958359808</c:v>
                </c:pt>
                <c:pt idx="5910">
                  <c:v>59.101857958361506</c:v>
                </c:pt>
                <c:pt idx="5911">
                  <c:v>59.111855958355591</c:v>
                </c:pt>
                <c:pt idx="5912">
                  <c:v>59.121854958357289</c:v>
                </c:pt>
                <c:pt idx="5913">
                  <c:v>59.131853958358988</c:v>
                </c:pt>
                <c:pt idx="5914">
                  <c:v>59.141851958353072</c:v>
                </c:pt>
                <c:pt idx="5915">
                  <c:v>59.151850958354771</c:v>
                </c:pt>
                <c:pt idx="5916">
                  <c:v>59.16184995835647</c:v>
                </c:pt>
                <c:pt idx="5917">
                  <c:v>59.171847958350554</c:v>
                </c:pt>
                <c:pt idx="5918">
                  <c:v>59.181846958352253</c:v>
                </c:pt>
                <c:pt idx="5919">
                  <c:v>59.191845958353952</c:v>
                </c:pt>
                <c:pt idx="5920">
                  <c:v>59.201843958348036</c:v>
                </c:pt>
                <c:pt idx="5921">
                  <c:v>59.211842958349735</c:v>
                </c:pt>
                <c:pt idx="5922">
                  <c:v>59.221841958351433</c:v>
                </c:pt>
                <c:pt idx="5923">
                  <c:v>59.231839958345518</c:v>
                </c:pt>
                <c:pt idx="5924">
                  <c:v>59.241838958347216</c:v>
                </c:pt>
                <c:pt idx="5925">
                  <c:v>59.2518369583413</c:v>
                </c:pt>
                <c:pt idx="5926">
                  <c:v>59.261835958342999</c:v>
                </c:pt>
                <c:pt idx="5927">
                  <c:v>59.271834958344698</c:v>
                </c:pt>
                <c:pt idx="5928">
                  <c:v>59.281832958338782</c:v>
                </c:pt>
                <c:pt idx="5929">
                  <c:v>59.291831958340481</c:v>
                </c:pt>
                <c:pt idx="5930">
                  <c:v>59.30183095834218</c:v>
                </c:pt>
                <c:pt idx="5931">
                  <c:v>59.311828958336264</c:v>
                </c:pt>
                <c:pt idx="5932">
                  <c:v>59.321827958337963</c:v>
                </c:pt>
                <c:pt idx="5933">
                  <c:v>59.331826958339661</c:v>
                </c:pt>
                <c:pt idx="5934">
                  <c:v>59.341824958333746</c:v>
                </c:pt>
                <c:pt idx="5935">
                  <c:v>59.351823958335444</c:v>
                </c:pt>
                <c:pt idx="5936">
                  <c:v>59.361821958358632</c:v>
                </c:pt>
                <c:pt idx="5937">
                  <c:v>59.371820958360331</c:v>
                </c:pt>
                <c:pt idx="5938">
                  <c:v>59.38181995836203</c:v>
                </c:pt>
                <c:pt idx="5939">
                  <c:v>59.391817958356114</c:v>
                </c:pt>
                <c:pt idx="5940">
                  <c:v>59.401816958357813</c:v>
                </c:pt>
                <c:pt idx="5941">
                  <c:v>59.411815958359512</c:v>
                </c:pt>
                <c:pt idx="5942">
                  <c:v>59.421813958353596</c:v>
                </c:pt>
                <c:pt idx="5943">
                  <c:v>59.431812958355295</c:v>
                </c:pt>
                <c:pt idx="5944">
                  <c:v>59.441811958356993</c:v>
                </c:pt>
                <c:pt idx="5945">
                  <c:v>59.451809958351078</c:v>
                </c:pt>
                <c:pt idx="5946">
                  <c:v>59.461808958352776</c:v>
                </c:pt>
                <c:pt idx="5947">
                  <c:v>59.471807958354475</c:v>
                </c:pt>
                <c:pt idx="5948">
                  <c:v>59.481805958348559</c:v>
                </c:pt>
                <c:pt idx="5949">
                  <c:v>59.491804958350258</c:v>
                </c:pt>
                <c:pt idx="5950">
                  <c:v>59.501802958344342</c:v>
                </c:pt>
                <c:pt idx="5951">
                  <c:v>59.511801958346041</c:v>
                </c:pt>
                <c:pt idx="5952">
                  <c:v>59.52180095834774</c:v>
                </c:pt>
                <c:pt idx="5953">
                  <c:v>59.531798958341824</c:v>
                </c:pt>
                <c:pt idx="5954">
                  <c:v>59.541797958343523</c:v>
                </c:pt>
                <c:pt idx="5955">
                  <c:v>59.551796958345221</c:v>
                </c:pt>
                <c:pt idx="5956">
                  <c:v>59.561794958339306</c:v>
                </c:pt>
                <c:pt idx="5957">
                  <c:v>59.571793958341004</c:v>
                </c:pt>
                <c:pt idx="5958">
                  <c:v>59.581792958342703</c:v>
                </c:pt>
                <c:pt idx="5959">
                  <c:v>59.591790958336787</c:v>
                </c:pt>
                <c:pt idx="5960">
                  <c:v>59.601789958338486</c:v>
                </c:pt>
                <c:pt idx="5961">
                  <c:v>59.611787958361674</c:v>
                </c:pt>
                <c:pt idx="5962">
                  <c:v>59.621786958334269</c:v>
                </c:pt>
                <c:pt idx="5963">
                  <c:v>59.631785958335968</c:v>
                </c:pt>
                <c:pt idx="5964">
                  <c:v>59.641783958359156</c:v>
                </c:pt>
                <c:pt idx="5965">
                  <c:v>59.651782958360855</c:v>
                </c:pt>
                <c:pt idx="5966">
                  <c:v>59.661781958333449</c:v>
                </c:pt>
                <c:pt idx="5967">
                  <c:v>59.671779958356638</c:v>
                </c:pt>
                <c:pt idx="5968">
                  <c:v>59.681778958358336</c:v>
                </c:pt>
                <c:pt idx="5969">
                  <c:v>59.691777958360035</c:v>
                </c:pt>
                <c:pt idx="5970">
                  <c:v>59.701775958354119</c:v>
                </c:pt>
                <c:pt idx="5971">
                  <c:v>59.711774958355818</c:v>
                </c:pt>
                <c:pt idx="5972">
                  <c:v>59.721773958357517</c:v>
                </c:pt>
                <c:pt idx="5973">
                  <c:v>59.731771958351601</c:v>
                </c:pt>
                <c:pt idx="5974">
                  <c:v>59.7417709583533</c:v>
                </c:pt>
                <c:pt idx="5975">
                  <c:v>59.751768958347384</c:v>
                </c:pt>
                <c:pt idx="5976">
                  <c:v>59.761767958349083</c:v>
                </c:pt>
                <c:pt idx="5977">
                  <c:v>59.771766958350781</c:v>
                </c:pt>
                <c:pt idx="5978">
                  <c:v>59.781764958344866</c:v>
                </c:pt>
                <c:pt idx="5979">
                  <c:v>59.791763958346564</c:v>
                </c:pt>
                <c:pt idx="5980">
                  <c:v>59.801762958348263</c:v>
                </c:pt>
                <c:pt idx="5981">
                  <c:v>59.811760958342347</c:v>
                </c:pt>
                <c:pt idx="5982">
                  <c:v>59.821759958344046</c:v>
                </c:pt>
                <c:pt idx="5983">
                  <c:v>59.831758958345745</c:v>
                </c:pt>
                <c:pt idx="5984">
                  <c:v>59.841756958339829</c:v>
                </c:pt>
                <c:pt idx="5985">
                  <c:v>59.851755958341528</c:v>
                </c:pt>
                <c:pt idx="5986">
                  <c:v>59.861755333346082</c:v>
                </c:pt>
                <c:pt idx="5987">
                  <c:v>59.871753333340166</c:v>
                </c:pt>
                <c:pt idx="5988">
                  <c:v>59.881752333341865</c:v>
                </c:pt>
                <c:pt idx="5989">
                  <c:v>59.891750333335949</c:v>
                </c:pt>
                <c:pt idx="5990">
                  <c:v>59.901749333337648</c:v>
                </c:pt>
                <c:pt idx="5991">
                  <c:v>59.911748333339347</c:v>
                </c:pt>
                <c:pt idx="5992">
                  <c:v>59.921746333333431</c:v>
                </c:pt>
                <c:pt idx="5993">
                  <c:v>59.93174533333513</c:v>
                </c:pt>
                <c:pt idx="5994">
                  <c:v>59.941744333336828</c:v>
                </c:pt>
                <c:pt idx="5995">
                  <c:v>59.951742333360016</c:v>
                </c:pt>
                <c:pt idx="5996">
                  <c:v>59.961741333361715</c:v>
                </c:pt>
                <c:pt idx="5997">
                  <c:v>59.97174033333431</c:v>
                </c:pt>
                <c:pt idx="5998">
                  <c:v>59.981738333357498</c:v>
                </c:pt>
                <c:pt idx="5999">
                  <c:v>59.991737333359197</c:v>
                </c:pt>
                <c:pt idx="6000">
                  <c:v>60.001736333360896</c:v>
                </c:pt>
                <c:pt idx="6001">
                  <c:v>60.01173433335498</c:v>
                </c:pt>
                <c:pt idx="6002">
                  <c:v>60.021733333356678</c:v>
                </c:pt>
                <c:pt idx="6003">
                  <c:v>60.031731333350763</c:v>
                </c:pt>
                <c:pt idx="6004">
                  <c:v>60.041730333352461</c:v>
                </c:pt>
                <c:pt idx="6005">
                  <c:v>60.05172933335416</c:v>
                </c:pt>
                <c:pt idx="6006">
                  <c:v>60.061727333348244</c:v>
                </c:pt>
                <c:pt idx="6007">
                  <c:v>60.071726333349943</c:v>
                </c:pt>
                <c:pt idx="6008">
                  <c:v>60.081725333351642</c:v>
                </c:pt>
                <c:pt idx="6009">
                  <c:v>60.091723333345726</c:v>
                </c:pt>
                <c:pt idx="6010">
                  <c:v>60.101722333347425</c:v>
                </c:pt>
                <c:pt idx="6011">
                  <c:v>60.111721333349124</c:v>
                </c:pt>
                <c:pt idx="6012">
                  <c:v>60.121719333343208</c:v>
                </c:pt>
                <c:pt idx="6013">
                  <c:v>60.131718333344907</c:v>
                </c:pt>
                <c:pt idx="6014">
                  <c:v>60.141717333346605</c:v>
                </c:pt>
                <c:pt idx="6015">
                  <c:v>60.15171533334069</c:v>
                </c:pt>
                <c:pt idx="6016">
                  <c:v>60.161714333342388</c:v>
                </c:pt>
                <c:pt idx="6017">
                  <c:v>60.171712333336473</c:v>
                </c:pt>
                <c:pt idx="6018">
                  <c:v>60.181711333338171</c:v>
                </c:pt>
                <c:pt idx="6019">
                  <c:v>60.19171033333987</c:v>
                </c:pt>
                <c:pt idx="6020">
                  <c:v>60.201708333333954</c:v>
                </c:pt>
                <c:pt idx="6021">
                  <c:v>60.211707333335653</c:v>
                </c:pt>
                <c:pt idx="6022">
                  <c:v>60.221706333337352</c:v>
                </c:pt>
                <c:pt idx="6023">
                  <c:v>60.23170433336054</c:v>
                </c:pt>
                <c:pt idx="6024">
                  <c:v>60.241703333362238</c:v>
                </c:pt>
                <c:pt idx="6025">
                  <c:v>60.251702333334833</c:v>
                </c:pt>
                <c:pt idx="6026">
                  <c:v>60.261700333358021</c:v>
                </c:pt>
                <c:pt idx="6027">
                  <c:v>60.27169933335972</c:v>
                </c:pt>
                <c:pt idx="6028">
                  <c:v>60.281698333361419</c:v>
                </c:pt>
                <c:pt idx="6029">
                  <c:v>60.291696333355503</c:v>
                </c:pt>
                <c:pt idx="6030">
                  <c:v>60.301695333357202</c:v>
                </c:pt>
                <c:pt idx="6031">
                  <c:v>60.311693333351286</c:v>
                </c:pt>
                <c:pt idx="6032">
                  <c:v>60.321692333352985</c:v>
                </c:pt>
                <c:pt idx="6033">
                  <c:v>60.331691333354684</c:v>
                </c:pt>
                <c:pt idx="6034">
                  <c:v>60.341689333348768</c:v>
                </c:pt>
                <c:pt idx="6035">
                  <c:v>60.351688333350467</c:v>
                </c:pt>
                <c:pt idx="6036">
                  <c:v>60.361687333352165</c:v>
                </c:pt>
                <c:pt idx="6037">
                  <c:v>60.37168533334625</c:v>
                </c:pt>
                <c:pt idx="6038">
                  <c:v>60.381684333347948</c:v>
                </c:pt>
                <c:pt idx="6039">
                  <c:v>60.391683333349647</c:v>
                </c:pt>
                <c:pt idx="6040">
                  <c:v>60.401681333343731</c:v>
                </c:pt>
                <c:pt idx="6041">
                  <c:v>60.41168033334543</c:v>
                </c:pt>
                <c:pt idx="6042">
                  <c:v>60.421679333347129</c:v>
                </c:pt>
                <c:pt idx="6043">
                  <c:v>60.431677333341213</c:v>
                </c:pt>
                <c:pt idx="6044">
                  <c:v>60.441676333342912</c:v>
                </c:pt>
                <c:pt idx="6045">
                  <c:v>60.451674333336996</c:v>
                </c:pt>
                <c:pt idx="6046">
                  <c:v>60.461673333338695</c:v>
                </c:pt>
                <c:pt idx="6047">
                  <c:v>60.471672333340393</c:v>
                </c:pt>
                <c:pt idx="6048">
                  <c:v>60.481670333334478</c:v>
                </c:pt>
                <c:pt idx="6049">
                  <c:v>60.491669333336176</c:v>
                </c:pt>
                <c:pt idx="6050">
                  <c:v>60.501668333337875</c:v>
                </c:pt>
                <c:pt idx="6051">
                  <c:v>60.511666333361063</c:v>
                </c:pt>
                <c:pt idx="6052">
                  <c:v>60.521665333333658</c:v>
                </c:pt>
                <c:pt idx="6053">
                  <c:v>60.531664333335357</c:v>
                </c:pt>
                <c:pt idx="6054">
                  <c:v>60.541662333358545</c:v>
                </c:pt>
                <c:pt idx="6055">
                  <c:v>60.551661333360244</c:v>
                </c:pt>
                <c:pt idx="6056">
                  <c:v>60.561660333361942</c:v>
                </c:pt>
                <c:pt idx="6057">
                  <c:v>60.571658333356027</c:v>
                </c:pt>
                <c:pt idx="6058">
                  <c:v>60.581657333357725</c:v>
                </c:pt>
                <c:pt idx="6059">
                  <c:v>60.591656333359424</c:v>
                </c:pt>
                <c:pt idx="6060">
                  <c:v>60.601654333353508</c:v>
                </c:pt>
                <c:pt idx="6061">
                  <c:v>60.611653333355207</c:v>
                </c:pt>
                <c:pt idx="6062">
                  <c:v>60.621651333349291</c:v>
                </c:pt>
                <c:pt idx="6063">
                  <c:v>60.63165033335099</c:v>
                </c:pt>
                <c:pt idx="6064">
                  <c:v>60.641649333352689</c:v>
                </c:pt>
                <c:pt idx="6065">
                  <c:v>60.651647333346773</c:v>
                </c:pt>
                <c:pt idx="6066">
                  <c:v>60.661646333348472</c:v>
                </c:pt>
                <c:pt idx="6067">
                  <c:v>60.67164533335017</c:v>
                </c:pt>
                <c:pt idx="6068">
                  <c:v>60.681643333344255</c:v>
                </c:pt>
                <c:pt idx="6069">
                  <c:v>60.691642333345953</c:v>
                </c:pt>
                <c:pt idx="6070">
                  <c:v>60.701641333347652</c:v>
                </c:pt>
                <c:pt idx="6071">
                  <c:v>60.711639333341736</c:v>
                </c:pt>
                <c:pt idx="6072">
                  <c:v>60.721638333343435</c:v>
                </c:pt>
                <c:pt idx="6073">
                  <c:v>60.731637333345134</c:v>
                </c:pt>
                <c:pt idx="6074">
                  <c:v>60.741635333339218</c:v>
                </c:pt>
                <c:pt idx="6075">
                  <c:v>60.751634333340917</c:v>
                </c:pt>
                <c:pt idx="6076">
                  <c:v>60.761632333335001</c:v>
                </c:pt>
                <c:pt idx="6077">
                  <c:v>60.7716313333367</c:v>
                </c:pt>
                <c:pt idx="6078">
                  <c:v>60.781630333338398</c:v>
                </c:pt>
                <c:pt idx="6079">
                  <c:v>60.791628333361587</c:v>
                </c:pt>
                <c:pt idx="6080">
                  <c:v>60.801627333334181</c:v>
                </c:pt>
                <c:pt idx="6081">
                  <c:v>60.81162633333588</c:v>
                </c:pt>
                <c:pt idx="6082">
                  <c:v>60.821624333359068</c:v>
                </c:pt>
                <c:pt idx="6083">
                  <c:v>60.831623333360767</c:v>
                </c:pt>
                <c:pt idx="6084">
                  <c:v>60.841622333333362</c:v>
                </c:pt>
                <c:pt idx="6085">
                  <c:v>60.85162033335655</c:v>
                </c:pt>
                <c:pt idx="6086">
                  <c:v>60.861619000002975</c:v>
                </c:pt>
                <c:pt idx="6087">
                  <c:v>60.871618000004673</c:v>
                </c:pt>
                <c:pt idx="6088">
                  <c:v>60.881616000027861</c:v>
                </c:pt>
                <c:pt idx="6089">
                  <c:v>60.891615000000456</c:v>
                </c:pt>
                <c:pt idx="6090">
                  <c:v>60.901613000023644</c:v>
                </c:pt>
                <c:pt idx="6091">
                  <c:v>60.911612000025343</c:v>
                </c:pt>
                <c:pt idx="6092">
                  <c:v>60.921611000027042</c:v>
                </c:pt>
                <c:pt idx="6093">
                  <c:v>60.931609000021126</c:v>
                </c:pt>
                <c:pt idx="6094">
                  <c:v>60.941608000022825</c:v>
                </c:pt>
                <c:pt idx="6095">
                  <c:v>60.951607000024524</c:v>
                </c:pt>
                <c:pt idx="6096">
                  <c:v>60.961605000018608</c:v>
                </c:pt>
                <c:pt idx="6097">
                  <c:v>60.971604000020307</c:v>
                </c:pt>
                <c:pt idx="6098">
                  <c:v>60.981603000022005</c:v>
                </c:pt>
                <c:pt idx="6099">
                  <c:v>60.99160100001609</c:v>
                </c:pt>
                <c:pt idx="6100">
                  <c:v>61.001600000017788</c:v>
                </c:pt>
                <c:pt idx="6101">
                  <c:v>61.011599000019487</c:v>
                </c:pt>
                <c:pt idx="6102">
                  <c:v>61.021597000013571</c:v>
                </c:pt>
                <c:pt idx="6103">
                  <c:v>61.03159600001527</c:v>
                </c:pt>
                <c:pt idx="6104">
                  <c:v>61.041595000016969</c:v>
                </c:pt>
                <c:pt idx="6105">
                  <c:v>61.051593000011053</c:v>
                </c:pt>
                <c:pt idx="6106">
                  <c:v>61.061592000012752</c:v>
                </c:pt>
                <c:pt idx="6107">
                  <c:v>61.071590000006836</c:v>
                </c:pt>
                <c:pt idx="6108">
                  <c:v>61.081589000008535</c:v>
                </c:pt>
                <c:pt idx="6109">
                  <c:v>61.091588000010233</c:v>
                </c:pt>
                <c:pt idx="6110">
                  <c:v>61.101586000004318</c:v>
                </c:pt>
                <c:pt idx="6111">
                  <c:v>61.111585000006016</c:v>
                </c:pt>
                <c:pt idx="6112">
                  <c:v>61.121584000007715</c:v>
                </c:pt>
                <c:pt idx="6113">
                  <c:v>61.131582000001799</c:v>
                </c:pt>
                <c:pt idx="6114">
                  <c:v>61.141581000003498</c:v>
                </c:pt>
                <c:pt idx="6115">
                  <c:v>61.151580000005197</c:v>
                </c:pt>
                <c:pt idx="6116">
                  <c:v>61.161578000028385</c:v>
                </c:pt>
                <c:pt idx="6117">
                  <c:v>61.17157700000098</c:v>
                </c:pt>
                <c:pt idx="6118">
                  <c:v>61.181576000002678</c:v>
                </c:pt>
                <c:pt idx="6119">
                  <c:v>61.191574000025867</c:v>
                </c:pt>
                <c:pt idx="6120">
                  <c:v>61.201573000027565</c:v>
                </c:pt>
                <c:pt idx="6121">
                  <c:v>61.21157200000016</c:v>
                </c:pt>
                <c:pt idx="6122">
                  <c:v>61.221570000023348</c:v>
                </c:pt>
                <c:pt idx="6123">
                  <c:v>61.231569000025047</c:v>
                </c:pt>
                <c:pt idx="6124">
                  <c:v>61.241567000019131</c:v>
                </c:pt>
                <c:pt idx="6125">
                  <c:v>61.25156600002083</c:v>
                </c:pt>
                <c:pt idx="6126">
                  <c:v>61.261565000022529</c:v>
                </c:pt>
                <c:pt idx="6127">
                  <c:v>61.271563000016613</c:v>
                </c:pt>
                <c:pt idx="6128">
                  <c:v>61.281562000018312</c:v>
                </c:pt>
                <c:pt idx="6129">
                  <c:v>61.29156100002001</c:v>
                </c:pt>
                <c:pt idx="6130">
                  <c:v>61.301559000014095</c:v>
                </c:pt>
                <c:pt idx="6131">
                  <c:v>61.311558000015793</c:v>
                </c:pt>
                <c:pt idx="6132">
                  <c:v>61.321557000017492</c:v>
                </c:pt>
                <c:pt idx="6133">
                  <c:v>61.331555000011576</c:v>
                </c:pt>
                <c:pt idx="6134">
                  <c:v>61.341554000013275</c:v>
                </c:pt>
                <c:pt idx="6135">
                  <c:v>61.351553000014974</c:v>
                </c:pt>
                <c:pt idx="6136">
                  <c:v>61.361551000009058</c:v>
                </c:pt>
                <c:pt idx="6137">
                  <c:v>61.371550000010757</c:v>
                </c:pt>
                <c:pt idx="6138">
                  <c:v>61.381549000012456</c:v>
                </c:pt>
                <c:pt idx="6139">
                  <c:v>61.39154700000654</c:v>
                </c:pt>
                <c:pt idx="6140">
                  <c:v>61.401546000008238</c:v>
                </c:pt>
                <c:pt idx="6141">
                  <c:v>61.411544000002323</c:v>
                </c:pt>
                <c:pt idx="6142">
                  <c:v>61.421543000004021</c:v>
                </c:pt>
                <c:pt idx="6143">
                  <c:v>61.43154200000572</c:v>
                </c:pt>
                <c:pt idx="6144">
                  <c:v>61.441540000028908</c:v>
                </c:pt>
                <c:pt idx="6145">
                  <c:v>61.451539000001503</c:v>
                </c:pt>
                <c:pt idx="6146">
                  <c:v>61.461538000003202</c:v>
                </c:pt>
                <c:pt idx="6147">
                  <c:v>61.47153600002639</c:v>
                </c:pt>
                <c:pt idx="6148">
                  <c:v>61.481535000028089</c:v>
                </c:pt>
                <c:pt idx="6149">
                  <c:v>61.491534000000684</c:v>
                </c:pt>
                <c:pt idx="6150">
                  <c:v>61.501532000023872</c:v>
                </c:pt>
                <c:pt idx="6151">
                  <c:v>61.51153100002557</c:v>
                </c:pt>
                <c:pt idx="6152">
                  <c:v>61.521530000027269</c:v>
                </c:pt>
                <c:pt idx="6153">
                  <c:v>61.531528000021353</c:v>
                </c:pt>
                <c:pt idx="6154">
                  <c:v>61.541527000023052</c:v>
                </c:pt>
                <c:pt idx="6155">
                  <c:v>61.551526000024751</c:v>
                </c:pt>
                <c:pt idx="6156">
                  <c:v>61.561524000018835</c:v>
                </c:pt>
                <c:pt idx="6157">
                  <c:v>61.571523000020534</c:v>
                </c:pt>
                <c:pt idx="6158">
                  <c:v>61.581521000014618</c:v>
                </c:pt>
                <c:pt idx="6159">
                  <c:v>61.591520000016317</c:v>
                </c:pt>
                <c:pt idx="6160">
                  <c:v>61.601519000018016</c:v>
                </c:pt>
                <c:pt idx="6161">
                  <c:v>61.6115170000121</c:v>
                </c:pt>
                <c:pt idx="6162">
                  <c:v>61.621516000013798</c:v>
                </c:pt>
                <c:pt idx="6163">
                  <c:v>61.631515000015497</c:v>
                </c:pt>
                <c:pt idx="6164">
                  <c:v>61.641513000009581</c:v>
                </c:pt>
                <c:pt idx="6165">
                  <c:v>61.65151200001128</c:v>
                </c:pt>
                <c:pt idx="6166">
                  <c:v>61.661511000012979</c:v>
                </c:pt>
                <c:pt idx="6167">
                  <c:v>61.671509000007063</c:v>
                </c:pt>
                <c:pt idx="6168">
                  <c:v>61.681508000008762</c:v>
                </c:pt>
                <c:pt idx="6169">
                  <c:v>61.691507000010461</c:v>
                </c:pt>
                <c:pt idx="6170">
                  <c:v>61.701505000004545</c:v>
                </c:pt>
                <c:pt idx="6171">
                  <c:v>61.711504000006244</c:v>
                </c:pt>
                <c:pt idx="6172">
                  <c:v>61.721503000007942</c:v>
                </c:pt>
                <c:pt idx="6173">
                  <c:v>61.731501000002027</c:v>
                </c:pt>
                <c:pt idx="6174">
                  <c:v>61.741500000003725</c:v>
                </c:pt>
                <c:pt idx="6175">
                  <c:v>61.751498000026913</c:v>
                </c:pt>
                <c:pt idx="6176">
                  <c:v>61.761497000028612</c:v>
                </c:pt>
                <c:pt idx="6177">
                  <c:v>61.771496000001207</c:v>
                </c:pt>
                <c:pt idx="6178">
                  <c:v>61.781494000024395</c:v>
                </c:pt>
                <c:pt idx="6179">
                  <c:v>61.791493000026094</c:v>
                </c:pt>
                <c:pt idx="6180">
                  <c:v>61.801492000027793</c:v>
                </c:pt>
                <c:pt idx="6181">
                  <c:v>61.811490000021877</c:v>
                </c:pt>
                <c:pt idx="6182">
                  <c:v>61.821489000023575</c:v>
                </c:pt>
                <c:pt idx="6183">
                  <c:v>61.831488000025274</c:v>
                </c:pt>
                <c:pt idx="6184">
                  <c:v>61.841486000019358</c:v>
                </c:pt>
                <c:pt idx="6185">
                  <c:v>61.851485000021057</c:v>
                </c:pt>
                <c:pt idx="6186">
                  <c:v>61.861484125023708</c:v>
                </c:pt>
                <c:pt idx="6187">
                  <c:v>61.871482125017792</c:v>
                </c:pt>
                <c:pt idx="6188">
                  <c:v>61.881481125019491</c:v>
                </c:pt>
                <c:pt idx="6189">
                  <c:v>61.891480125021189</c:v>
                </c:pt>
                <c:pt idx="6190">
                  <c:v>61.901478125015274</c:v>
                </c:pt>
                <c:pt idx="6191">
                  <c:v>61.911477125016972</c:v>
                </c:pt>
                <c:pt idx="6192">
                  <c:v>61.921475125011057</c:v>
                </c:pt>
                <c:pt idx="6193">
                  <c:v>61.931474125012755</c:v>
                </c:pt>
                <c:pt idx="6194">
                  <c:v>61.941473125014454</c:v>
                </c:pt>
                <c:pt idx="6195">
                  <c:v>61.951471125008538</c:v>
                </c:pt>
                <c:pt idx="6196">
                  <c:v>61.961470125010237</c:v>
                </c:pt>
                <c:pt idx="6197">
                  <c:v>61.971469125011936</c:v>
                </c:pt>
                <c:pt idx="6198">
                  <c:v>61.98146712500602</c:v>
                </c:pt>
                <c:pt idx="6199">
                  <c:v>61.991466125007719</c:v>
                </c:pt>
                <c:pt idx="6200">
                  <c:v>62.001465125009418</c:v>
                </c:pt>
                <c:pt idx="6201">
                  <c:v>62.011463125003502</c:v>
                </c:pt>
                <c:pt idx="6202">
                  <c:v>62.021462125005201</c:v>
                </c:pt>
                <c:pt idx="6203">
                  <c:v>62.031461125006899</c:v>
                </c:pt>
                <c:pt idx="6204">
                  <c:v>62.041459125000983</c:v>
                </c:pt>
                <c:pt idx="6205">
                  <c:v>62.051458125002682</c:v>
                </c:pt>
                <c:pt idx="6206">
                  <c:v>62.061457125004381</c:v>
                </c:pt>
                <c:pt idx="6207">
                  <c:v>62.071455125027569</c:v>
                </c:pt>
                <c:pt idx="6208">
                  <c:v>62.081454125000164</c:v>
                </c:pt>
                <c:pt idx="6209">
                  <c:v>62.091452125023352</c:v>
                </c:pt>
                <c:pt idx="6210">
                  <c:v>62.101451125025051</c:v>
                </c:pt>
                <c:pt idx="6211">
                  <c:v>62.111450125026749</c:v>
                </c:pt>
                <c:pt idx="6212">
                  <c:v>62.121448125020834</c:v>
                </c:pt>
                <c:pt idx="6213">
                  <c:v>62.131447125022532</c:v>
                </c:pt>
                <c:pt idx="6214">
                  <c:v>62.141446125024231</c:v>
                </c:pt>
                <c:pt idx="6215">
                  <c:v>62.151444125018315</c:v>
                </c:pt>
                <c:pt idx="6216">
                  <c:v>62.161443125020014</c:v>
                </c:pt>
                <c:pt idx="6217">
                  <c:v>62.171442125021713</c:v>
                </c:pt>
                <c:pt idx="6218">
                  <c:v>62.181440125015797</c:v>
                </c:pt>
                <c:pt idx="6219">
                  <c:v>62.191439125017496</c:v>
                </c:pt>
                <c:pt idx="6220">
                  <c:v>62.201438125019195</c:v>
                </c:pt>
                <c:pt idx="6221">
                  <c:v>62.211436125013279</c:v>
                </c:pt>
                <c:pt idx="6222">
                  <c:v>62.221435125014978</c:v>
                </c:pt>
                <c:pt idx="6223">
                  <c:v>62.231434125016676</c:v>
                </c:pt>
                <c:pt idx="6224">
                  <c:v>62.241432125010761</c:v>
                </c:pt>
                <c:pt idx="6225">
                  <c:v>62.251431125012459</c:v>
                </c:pt>
                <c:pt idx="6226">
                  <c:v>62.261430125014158</c:v>
                </c:pt>
                <c:pt idx="6227">
                  <c:v>62.271428125008242</c:v>
                </c:pt>
                <c:pt idx="6228">
                  <c:v>62.281427125009941</c:v>
                </c:pt>
                <c:pt idx="6229">
                  <c:v>62.291425125004025</c:v>
                </c:pt>
                <c:pt idx="6230">
                  <c:v>62.301424125005724</c:v>
                </c:pt>
                <c:pt idx="6231">
                  <c:v>62.311423125007423</c:v>
                </c:pt>
                <c:pt idx="6232">
                  <c:v>62.321421125001507</c:v>
                </c:pt>
                <c:pt idx="6233">
                  <c:v>62.331420125003206</c:v>
                </c:pt>
                <c:pt idx="6234">
                  <c:v>62.341419125004904</c:v>
                </c:pt>
                <c:pt idx="6235">
                  <c:v>62.351417125028092</c:v>
                </c:pt>
                <c:pt idx="6236">
                  <c:v>62.361416125000687</c:v>
                </c:pt>
                <c:pt idx="6237">
                  <c:v>62.371415125002386</c:v>
                </c:pt>
                <c:pt idx="6238">
                  <c:v>62.381413125025574</c:v>
                </c:pt>
                <c:pt idx="6239">
                  <c:v>62.391412125027273</c:v>
                </c:pt>
                <c:pt idx="6240">
                  <c:v>62.401411124999868</c:v>
                </c:pt>
                <c:pt idx="6241">
                  <c:v>62.411409125023056</c:v>
                </c:pt>
                <c:pt idx="6242">
                  <c:v>62.421408125024755</c:v>
                </c:pt>
                <c:pt idx="6243">
                  <c:v>62.431407125026453</c:v>
                </c:pt>
                <c:pt idx="6244">
                  <c:v>62.441405125020538</c:v>
                </c:pt>
                <c:pt idx="6245">
                  <c:v>62.451404125022236</c:v>
                </c:pt>
                <c:pt idx="6246">
                  <c:v>62.461403125023935</c:v>
                </c:pt>
                <c:pt idx="6247">
                  <c:v>62.471401125018019</c:v>
                </c:pt>
                <c:pt idx="6248">
                  <c:v>62.481400125019718</c:v>
                </c:pt>
                <c:pt idx="6249">
                  <c:v>62.491398125013802</c:v>
                </c:pt>
                <c:pt idx="6250">
                  <c:v>62.501397125015501</c:v>
                </c:pt>
                <c:pt idx="6251">
                  <c:v>62.5113961250172</c:v>
                </c:pt>
                <c:pt idx="6252">
                  <c:v>62.521394125011284</c:v>
                </c:pt>
                <c:pt idx="6253">
                  <c:v>62.531393125012983</c:v>
                </c:pt>
                <c:pt idx="6254">
                  <c:v>62.541392125014681</c:v>
                </c:pt>
                <c:pt idx="6255">
                  <c:v>62.551390125008766</c:v>
                </c:pt>
                <c:pt idx="6256">
                  <c:v>62.561389125010464</c:v>
                </c:pt>
                <c:pt idx="6257">
                  <c:v>62.571388125012163</c:v>
                </c:pt>
                <c:pt idx="6258">
                  <c:v>62.581386125006247</c:v>
                </c:pt>
                <c:pt idx="6259">
                  <c:v>62.591385125007946</c:v>
                </c:pt>
                <c:pt idx="6260">
                  <c:v>62.601384125009645</c:v>
                </c:pt>
                <c:pt idx="6261">
                  <c:v>62.611382125003729</c:v>
                </c:pt>
                <c:pt idx="6262">
                  <c:v>62.621381125005428</c:v>
                </c:pt>
                <c:pt idx="6263">
                  <c:v>62.631380125007126</c:v>
                </c:pt>
                <c:pt idx="6264">
                  <c:v>62.641378125001211</c:v>
                </c:pt>
                <c:pt idx="6265">
                  <c:v>62.651377125002909</c:v>
                </c:pt>
                <c:pt idx="6266">
                  <c:v>62.661376125004608</c:v>
                </c:pt>
                <c:pt idx="6267">
                  <c:v>62.671374125027796</c:v>
                </c:pt>
                <c:pt idx="6268">
                  <c:v>62.681373125000391</c:v>
                </c:pt>
                <c:pt idx="6269">
                  <c:v>62.691371125023579</c:v>
                </c:pt>
                <c:pt idx="6270">
                  <c:v>62.701370125025278</c:v>
                </c:pt>
                <c:pt idx="6271">
                  <c:v>62.711369125026977</c:v>
                </c:pt>
                <c:pt idx="6272">
                  <c:v>62.721367125021061</c:v>
                </c:pt>
                <c:pt idx="6273">
                  <c:v>62.73136612502276</c:v>
                </c:pt>
                <c:pt idx="6274">
                  <c:v>62.741365125024458</c:v>
                </c:pt>
                <c:pt idx="6275">
                  <c:v>62.751363125018543</c:v>
                </c:pt>
                <c:pt idx="6276">
                  <c:v>62.761362125020241</c:v>
                </c:pt>
                <c:pt idx="6277">
                  <c:v>62.77136112502194</c:v>
                </c:pt>
                <c:pt idx="6278">
                  <c:v>62.781359125016024</c:v>
                </c:pt>
                <c:pt idx="6279">
                  <c:v>62.791358125017723</c:v>
                </c:pt>
                <c:pt idx="6280">
                  <c:v>62.801357125019422</c:v>
                </c:pt>
                <c:pt idx="6281">
                  <c:v>62.811355125013506</c:v>
                </c:pt>
                <c:pt idx="6282">
                  <c:v>62.821354125015205</c:v>
                </c:pt>
                <c:pt idx="6283">
                  <c:v>62.831353125016904</c:v>
                </c:pt>
                <c:pt idx="6284">
                  <c:v>62.841351125010988</c:v>
                </c:pt>
                <c:pt idx="6285">
                  <c:v>62.851350125012686</c:v>
                </c:pt>
                <c:pt idx="6286">
                  <c:v>62.861349250015337</c:v>
                </c:pt>
                <c:pt idx="6287">
                  <c:v>62.871347250009421</c:v>
                </c:pt>
                <c:pt idx="6288">
                  <c:v>62.88134625001112</c:v>
                </c:pt>
                <c:pt idx="6289">
                  <c:v>62.891344250005204</c:v>
                </c:pt>
                <c:pt idx="6290">
                  <c:v>62.901343250006903</c:v>
                </c:pt>
                <c:pt idx="6291">
                  <c:v>62.911342250008602</c:v>
                </c:pt>
                <c:pt idx="6292">
                  <c:v>62.921340250002686</c:v>
                </c:pt>
                <c:pt idx="6293">
                  <c:v>62.931339250004385</c:v>
                </c:pt>
                <c:pt idx="6294">
                  <c:v>62.941338250006083</c:v>
                </c:pt>
                <c:pt idx="6295">
                  <c:v>62.951336250000168</c:v>
                </c:pt>
                <c:pt idx="6296">
                  <c:v>62.961335250001866</c:v>
                </c:pt>
                <c:pt idx="6297">
                  <c:v>62.971334250003565</c:v>
                </c:pt>
                <c:pt idx="6298">
                  <c:v>62.981332250026753</c:v>
                </c:pt>
                <c:pt idx="6299">
                  <c:v>62.991331250028452</c:v>
                </c:pt>
                <c:pt idx="6300">
                  <c:v>63.001330250001047</c:v>
                </c:pt>
                <c:pt idx="6301">
                  <c:v>63.011328250024235</c:v>
                </c:pt>
                <c:pt idx="6302">
                  <c:v>63.021327250025934</c:v>
                </c:pt>
                <c:pt idx="6303">
                  <c:v>63.031326250027632</c:v>
                </c:pt>
                <c:pt idx="6304">
                  <c:v>63.041324250021717</c:v>
                </c:pt>
                <c:pt idx="6305">
                  <c:v>63.051323250023415</c:v>
                </c:pt>
                <c:pt idx="6306">
                  <c:v>63.061322250025114</c:v>
                </c:pt>
                <c:pt idx="6307">
                  <c:v>63.071320250019198</c:v>
                </c:pt>
                <c:pt idx="6308">
                  <c:v>63.081319250020897</c:v>
                </c:pt>
                <c:pt idx="6309">
                  <c:v>63.091318250022596</c:v>
                </c:pt>
                <c:pt idx="6310">
                  <c:v>63.10131625001668</c:v>
                </c:pt>
                <c:pt idx="6311">
                  <c:v>63.111315250018379</c:v>
                </c:pt>
                <c:pt idx="6312">
                  <c:v>63.121313250012463</c:v>
                </c:pt>
                <c:pt idx="6313">
                  <c:v>63.131312250014162</c:v>
                </c:pt>
                <c:pt idx="6314">
                  <c:v>63.14131125001586</c:v>
                </c:pt>
                <c:pt idx="6315">
                  <c:v>63.151309250009945</c:v>
                </c:pt>
                <c:pt idx="6316">
                  <c:v>63.161308250011643</c:v>
                </c:pt>
                <c:pt idx="6317">
                  <c:v>63.171307250013342</c:v>
                </c:pt>
                <c:pt idx="6318">
                  <c:v>63.181305250007426</c:v>
                </c:pt>
                <c:pt idx="6319">
                  <c:v>63.191304250009125</c:v>
                </c:pt>
                <c:pt idx="6320">
                  <c:v>63.201303250010824</c:v>
                </c:pt>
                <c:pt idx="6321">
                  <c:v>63.211301250004908</c:v>
                </c:pt>
                <c:pt idx="6322">
                  <c:v>63.221300250006607</c:v>
                </c:pt>
                <c:pt idx="6323">
                  <c:v>63.231299250008306</c:v>
                </c:pt>
                <c:pt idx="6324">
                  <c:v>63.24129725000239</c:v>
                </c:pt>
                <c:pt idx="6325">
                  <c:v>63.251296250004089</c:v>
                </c:pt>
                <c:pt idx="6326">
                  <c:v>63.261295250005787</c:v>
                </c:pt>
                <c:pt idx="6327">
                  <c:v>63.271293249999871</c:v>
                </c:pt>
                <c:pt idx="6328">
                  <c:v>63.28129225000157</c:v>
                </c:pt>
                <c:pt idx="6329">
                  <c:v>63.291291250003269</c:v>
                </c:pt>
                <c:pt idx="6330">
                  <c:v>63.301289250026457</c:v>
                </c:pt>
                <c:pt idx="6331">
                  <c:v>63.311288250028156</c:v>
                </c:pt>
                <c:pt idx="6332">
                  <c:v>63.321287250000751</c:v>
                </c:pt>
                <c:pt idx="6333">
                  <c:v>63.331285250023939</c:v>
                </c:pt>
                <c:pt idx="6334">
                  <c:v>63.341284250025637</c:v>
                </c:pt>
                <c:pt idx="6335">
                  <c:v>63.351282250019722</c:v>
                </c:pt>
                <c:pt idx="6336">
                  <c:v>63.36128125002142</c:v>
                </c:pt>
                <c:pt idx="6337">
                  <c:v>63.371280250023119</c:v>
                </c:pt>
                <c:pt idx="6338">
                  <c:v>63.381278250017203</c:v>
                </c:pt>
                <c:pt idx="6339">
                  <c:v>63.391277250018902</c:v>
                </c:pt>
                <c:pt idx="6340">
                  <c:v>63.401276250020601</c:v>
                </c:pt>
                <c:pt idx="6341">
                  <c:v>63.411274250014685</c:v>
                </c:pt>
                <c:pt idx="6342">
                  <c:v>63.421273250016384</c:v>
                </c:pt>
                <c:pt idx="6343">
                  <c:v>63.431272250018083</c:v>
                </c:pt>
                <c:pt idx="6344">
                  <c:v>63.441270250012167</c:v>
                </c:pt>
                <c:pt idx="6345">
                  <c:v>63.451269250013866</c:v>
                </c:pt>
                <c:pt idx="6346">
                  <c:v>63.461268250015564</c:v>
                </c:pt>
                <c:pt idx="6347">
                  <c:v>63.471266250009649</c:v>
                </c:pt>
                <c:pt idx="6348">
                  <c:v>63.481265250011347</c:v>
                </c:pt>
                <c:pt idx="6349">
                  <c:v>63.491264250013046</c:v>
                </c:pt>
                <c:pt idx="6350">
                  <c:v>63.50126225000713</c:v>
                </c:pt>
                <c:pt idx="6351">
                  <c:v>63.511261250008829</c:v>
                </c:pt>
                <c:pt idx="6352">
                  <c:v>63.521260250010528</c:v>
                </c:pt>
                <c:pt idx="6353">
                  <c:v>63.531258250004612</c:v>
                </c:pt>
                <c:pt idx="6354">
                  <c:v>63.541257250006311</c:v>
                </c:pt>
                <c:pt idx="6355">
                  <c:v>63.551256250008009</c:v>
                </c:pt>
                <c:pt idx="6356">
                  <c:v>63.561254250002094</c:v>
                </c:pt>
                <c:pt idx="6357">
                  <c:v>63.571253250003792</c:v>
                </c:pt>
                <c:pt idx="6358">
                  <c:v>63.581252250005491</c:v>
                </c:pt>
                <c:pt idx="6359">
                  <c:v>63.591250250028679</c:v>
                </c:pt>
                <c:pt idx="6360">
                  <c:v>63.601249250001274</c:v>
                </c:pt>
                <c:pt idx="6361">
                  <c:v>63.611247250024462</c:v>
                </c:pt>
                <c:pt idx="6362">
                  <c:v>63.621246250026161</c:v>
                </c:pt>
                <c:pt idx="6363">
                  <c:v>63.63124525002786</c:v>
                </c:pt>
                <c:pt idx="6364">
                  <c:v>63.641243250021944</c:v>
                </c:pt>
                <c:pt idx="6365">
                  <c:v>63.651242250023643</c:v>
                </c:pt>
                <c:pt idx="6366">
                  <c:v>63.661241250025341</c:v>
                </c:pt>
                <c:pt idx="6367">
                  <c:v>63.671239250019426</c:v>
                </c:pt>
                <c:pt idx="6368">
                  <c:v>63.681238250021124</c:v>
                </c:pt>
                <c:pt idx="6369">
                  <c:v>63.691237250022823</c:v>
                </c:pt>
                <c:pt idx="6370">
                  <c:v>63.701235250016907</c:v>
                </c:pt>
                <c:pt idx="6371">
                  <c:v>63.711234250018606</c:v>
                </c:pt>
                <c:pt idx="6372">
                  <c:v>63.721233250020305</c:v>
                </c:pt>
                <c:pt idx="6373">
                  <c:v>63.731231250014389</c:v>
                </c:pt>
                <c:pt idx="6374">
                  <c:v>63.741230250016088</c:v>
                </c:pt>
                <c:pt idx="6375">
                  <c:v>63.751229250017786</c:v>
                </c:pt>
                <c:pt idx="6376">
                  <c:v>63.761227250011871</c:v>
                </c:pt>
                <c:pt idx="6377">
                  <c:v>63.771226250013569</c:v>
                </c:pt>
                <c:pt idx="6378">
                  <c:v>63.781225250015268</c:v>
                </c:pt>
                <c:pt idx="6379">
                  <c:v>63.791223250009352</c:v>
                </c:pt>
                <c:pt idx="6380">
                  <c:v>63.801222250011051</c:v>
                </c:pt>
                <c:pt idx="6381">
                  <c:v>63.81122125001275</c:v>
                </c:pt>
                <c:pt idx="6382">
                  <c:v>63.821219250006834</c:v>
                </c:pt>
                <c:pt idx="6383">
                  <c:v>63.831218250008533</c:v>
                </c:pt>
                <c:pt idx="6384">
                  <c:v>63.841217250010232</c:v>
                </c:pt>
                <c:pt idx="6385">
                  <c:v>63.851215250004316</c:v>
                </c:pt>
                <c:pt idx="6386">
                  <c:v>63.861214125005063</c:v>
                </c:pt>
                <c:pt idx="6387">
                  <c:v>63.871212125028251</c:v>
                </c:pt>
                <c:pt idx="6388">
                  <c:v>63.881211125000846</c:v>
                </c:pt>
                <c:pt idx="6389">
                  <c:v>63.891210125002544</c:v>
                </c:pt>
                <c:pt idx="6390">
                  <c:v>63.901208125025732</c:v>
                </c:pt>
                <c:pt idx="6391">
                  <c:v>63.911207125027431</c:v>
                </c:pt>
                <c:pt idx="6392">
                  <c:v>63.921206125000026</c:v>
                </c:pt>
                <c:pt idx="6393">
                  <c:v>63.931204125023214</c:v>
                </c:pt>
                <c:pt idx="6394">
                  <c:v>63.941203125024913</c:v>
                </c:pt>
                <c:pt idx="6395">
                  <c:v>63.951202125026612</c:v>
                </c:pt>
                <c:pt idx="6396">
                  <c:v>63.961200125020696</c:v>
                </c:pt>
                <c:pt idx="6397">
                  <c:v>63.971199125022395</c:v>
                </c:pt>
                <c:pt idx="6398">
                  <c:v>63.981198125024093</c:v>
                </c:pt>
                <c:pt idx="6399">
                  <c:v>63.991196125018178</c:v>
                </c:pt>
                <c:pt idx="6400">
                  <c:v>64.001195125019876</c:v>
                </c:pt>
                <c:pt idx="6401">
                  <c:v>64.011194125021575</c:v>
                </c:pt>
                <c:pt idx="6402">
                  <c:v>64.021192125015659</c:v>
                </c:pt>
                <c:pt idx="6403">
                  <c:v>64.031191125017358</c:v>
                </c:pt>
                <c:pt idx="6404">
                  <c:v>64.041190125019057</c:v>
                </c:pt>
                <c:pt idx="6405">
                  <c:v>64.051188125013141</c:v>
                </c:pt>
                <c:pt idx="6406">
                  <c:v>64.06118712501484</c:v>
                </c:pt>
                <c:pt idx="6407">
                  <c:v>64.071186125016538</c:v>
                </c:pt>
                <c:pt idx="6408">
                  <c:v>64.081184125010623</c:v>
                </c:pt>
                <c:pt idx="6409">
                  <c:v>64.091183125012321</c:v>
                </c:pt>
                <c:pt idx="6410">
                  <c:v>64.10118212501402</c:v>
                </c:pt>
                <c:pt idx="6411">
                  <c:v>64.111180125008104</c:v>
                </c:pt>
                <c:pt idx="6412">
                  <c:v>64.121179125009803</c:v>
                </c:pt>
                <c:pt idx="6413">
                  <c:v>64.131178125011502</c:v>
                </c:pt>
                <c:pt idx="6414">
                  <c:v>64.141176125005586</c:v>
                </c:pt>
                <c:pt idx="6415">
                  <c:v>64.151175125007285</c:v>
                </c:pt>
                <c:pt idx="6416">
                  <c:v>64.161173125001369</c:v>
                </c:pt>
                <c:pt idx="6417">
                  <c:v>64.171172125003068</c:v>
                </c:pt>
                <c:pt idx="6418">
                  <c:v>64.181171125004767</c:v>
                </c:pt>
                <c:pt idx="6419">
                  <c:v>64.191169125027955</c:v>
                </c:pt>
                <c:pt idx="6420">
                  <c:v>64.201168125000549</c:v>
                </c:pt>
                <c:pt idx="6421">
                  <c:v>64.211167125002248</c:v>
                </c:pt>
                <c:pt idx="6422">
                  <c:v>64.221165125025436</c:v>
                </c:pt>
                <c:pt idx="6423">
                  <c:v>64.231164125027135</c:v>
                </c:pt>
                <c:pt idx="6424">
                  <c:v>64.241163125028834</c:v>
                </c:pt>
                <c:pt idx="6425">
                  <c:v>64.251161125022918</c:v>
                </c:pt>
                <c:pt idx="6426">
                  <c:v>64.261160125024617</c:v>
                </c:pt>
                <c:pt idx="6427">
                  <c:v>64.271159125026315</c:v>
                </c:pt>
                <c:pt idx="6428">
                  <c:v>64.2811571250204</c:v>
                </c:pt>
                <c:pt idx="6429">
                  <c:v>64.291156125022098</c:v>
                </c:pt>
                <c:pt idx="6430">
                  <c:v>64.301155125023797</c:v>
                </c:pt>
                <c:pt idx="6431">
                  <c:v>64.311153125017881</c:v>
                </c:pt>
                <c:pt idx="6432">
                  <c:v>64.32115212501958</c:v>
                </c:pt>
                <c:pt idx="6433">
                  <c:v>64.331151125021279</c:v>
                </c:pt>
                <c:pt idx="6434">
                  <c:v>64.341149125015363</c:v>
                </c:pt>
                <c:pt idx="6435">
                  <c:v>64.351148125017062</c:v>
                </c:pt>
                <c:pt idx="6436">
                  <c:v>64.361146125011146</c:v>
                </c:pt>
                <c:pt idx="6437">
                  <c:v>64.371145125012845</c:v>
                </c:pt>
                <c:pt idx="6438">
                  <c:v>64.381144125014544</c:v>
                </c:pt>
                <c:pt idx="6439">
                  <c:v>64.391143125016242</c:v>
                </c:pt>
                <c:pt idx="6440">
                  <c:v>64.401141125010327</c:v>
                </c:pt>
                <c:pt idx="6441">
                  <c:v>64.411140125012025</c:v>
                </c:pt>
                <c:pt idx="6442">
                  <c:v>64.421138125006109</c:v>
                </c:pt>
                <c:pt idx="6443">
                  <c:v>64.431137125007808</c:v>
                </c:pt>
                <c:pt idx="6444">
                  <c:v>64.441136125009507</c:v>
                </c:pt>
                <c:pt idx="6445">
                  <c:v>64.451134125003591</c:v>
                </c:pt>
                <c:pt idx="6446">
                  <c:v>64.46113312500529</c:v>
                </c:pt>
                <c:pt idx="6447">
                  <c:v>64.471132125006989</c:v>
                </c:pt>
                <c:pt idx="6448">
                  <c:v>64.481130125001073</c:v>
                </c:pt>
                <c:pt idx="6449">
                  <c:v>64.491129125002772</c:v>
                </c:pt>
                <c:pt idx="6450">
                  <c:v>64.50112812500447</c:v>
                </c:pt>
                <c:pt idx="6451">
                  <c:v>64.511126125027658</c:v>
                </c:pt>
                <c:pt idx="6452">
                  <c:v>64.521125125000253</c:v>
                </c:pt>
                <c:pt idx="6453">
                  <c:v>64.531124125001952</c:v>
                </c:pt>
                <c:pt idx="6454">
                  <c:v>64.54112212502514</c:v>
                </c:pt>
                <c:pt idx="6455">
                  <c:v>64.551121125026839</c:v>
                </c:pt>
                <c:pt idx="6456">
                  <c:v>64.561120125028538</c:v>
                </c:pt>
                <c:pt idx="6457">
                  <c:v>64.571118125022622</c:v>
                </c:pt>
                <c:pt idx="6458">
                  <c:v>64.581117125024321</c:v>
                </c:pt>
                <c:pt idx="6459">
                  <c:v>64.591116125026019</c:v>
                </c:pt>
                <c:pt idx="6460">
                  <c:v>64.601114125020104</c:v>
                </c:pt>
                <c:pt idx="6461">
                  <c:v>64.611113125021802</c:v>
                </c:pt>
                <c:pt idx="6462">
                  <c:v>64.621112125023501</c:v>
                </c:pt>
                <c:pt idx="6463">
                  <c:v>64.631110125017585</c:v>
                </c:pt>
                <c:pt idx="6464">
                  <c:v>64.641109125019284</c:v>
                </c:pt>
                <c:pt idx="6465">
                  <c:v>64.651108125020983</c:v>
                </c:pt>
                <c:pt idx="6466">
                  <c:v>64.661106125015067</c:v>
                </c:pt>
                <c:pt idx="6467">
                  <c:v>64.671105125016766</c:v>
                </c:pt>
                <c:pt idx="6468">
                  <c:v>64.681104125018464</c:v>
                </c:pt>
                <c:pt idx="6469">
                  <c:v>64.691102125012549</c:v>
                </c:pt>
                <c:pt idx="6470">
                  <c:v>64.701101125014247</c:v>
                </c:pt>
                <c:pt idx="6471">
                  <c:v>64.711100125015946</c:v>
                </c:pt>
                <c:pt idx="6472">
                  <c:v>64.72109812501003</c:v>
                </c:pt>
                <c:pt idx="6473">
                  <c:v>64.731097125011729</c:v>
                </c:pt>
                <c:pt idx="6474">
                  <c:v>64.741095125005813</c:v>
                </c:pt>
                <c:pt idx="6475">
                  <c:v>64.751094125007512</c:v>
                </c:pt>
                <c:pt idx="6476">
                  <c:v>64.761093125009211</c:v>
                </c:pt>
                <c:pt idx="6477">
                  <c:v>64.771091125003295</c:v>
                </c:pt>
                <c:pt idx="6478">
                  <c:v>64.781090125004994</c:v>
                </c:pt>
                <c:pt idx="6479">
                  <c:v>64.791089125006692</c:v>
                </c:pt>
                <c:pt idx="6480">
                  <c:v>64.801087125000777</c:v>
                </c:pt>
                <c:pt idx="6481">
                  <c:v>64.811086125002475</c:v>
                </c:pt>
                <c:pt idx="6482">
                  <c:v>64.821085125004174</c:v>
                </c:pt>
                <c:pt idx="6483">
                  <c:v>64.831083125027362</c:v>
                </c:pt>
                <c:pt idx="6484">
                  <c:v>64.841082124999957</c:v>
                </c:pt>
                <c:pt idx="6485">
                  <c:v>64.851081125001656</c:v>
                </c:pt>
                <c:pt idx="6486">
                  <c:v>64.861078958347207</c:v>
                </c:pt>
                <c:pt idx="6487">
                  <c:v>64.871077958348906</c:v>
                </c:pt>
                <c:pt idx="6488">
                  <c:v>64.881076958350604</c:v>
                </c:pt>
                <c:pt idx="6489">
                  <c:v>64.891074958344689</c:v>
                </c:pt>
                <c:pt idx="6490">
                  <c:v>64.901073958346387</c:v>
                </c:pt>
                <c:pt idx="6491">
                  <c:v>64.911072958348086</c:v>
                </c:pt>
                <c:pt idx="6492">
                  <c:v>64.92107095834217</c:v>
                </c:pt>
                <c:pt idx="6493">
                  <c:v>64.931069958343869</c:v>
                </c:pt>
                <c:pt idx="6494">
                  <c:v>64.941068958345568</c:v>
                </c:pt>
                <c:pt idx="6495">
                  <c:v>64.951066958339652</c:v>
                </c:pt>
                <c:pt idx="6496">
                  <c:v>64.961065958341351</c:v>
                </c:pt>
                <c:pt idx="6497">
                  <c:v>64.97106495834305</c:v>
                </c:pt>
                <c:pt idx="6498">
                  <c:v>64.981062958337134</c:v>
                </c:pt>
                <c:pt idx="6499">
                  <c:v>64.991061958338832</c:v>
                </c:pt>
                <c:pt idx="6500">
                  <c:v>65.001060958340531</c:v>
                </c:pt>
                <c:pt idx="6501">
                  <c:v>65.011058958334615</c:v>
                </c:pt>
                <c:pt idx="6502">
                  <c:v>65.021057958336314</c:v>
                </c:pt>
                <c:pt idx="6503">
                  <c:v>65.031055958359502</c:v>
                </c:pt>
                <c:pt idx="6504">
                  <c:v>65.041054958361201</c:v>
                </c:pt>
                <c:pt idx="6505">
                  <c:v>65.051053958333796</c:v>
                </c:pt>
                <c:pt idx="6506">
                  <c:v>65.061051958356984</c:v>
                </c:pt>
                <c:pt idx="6507">
                  <c:v>65.071050958358683</c:v>
                </c:pt>
                <c:pt idx="6508">
                  <c:v>65.081049958360381</c:v>
                </c:pt>
                <c:pt idx="6509">
                  <c:v>65.091047958354466</c:v>
                </c:pt>
                <c:pt idx="6510">
                  <c:v>65.101046958356164</c:v>
                </c:pt>
                <c:pt idx="6511">
                  <c:v>65.111045958357863</c:v>
                </c:pt>
                <c:pt idx="6512">
                  <c:v>65.121043958351947</c:v>
                </c:pt>
                <c:pt idx="6513">
                  <c:v>65.131042958353646</c:v>
                </c:pt>
                <c:pt idx="6514">
                  <c:v>65.141041958355345</c:v>
                </c:pt>
                <c:pt idx="6515">
                  <c:v>65.151039958349429</c:v>
                </c:pt>
                <c:pt idx="6516">
                  <c:v>65.161038958351128</c:v>
                </c:pt>
                <c:pt idx="6517">
                  <c:v>65.171037958352827</c:v>
                </c:pt>
                <c:pt idx="6518">
                  <c:v>65.181035958346911</c:v>
                </c:pt>
                <c:pt idx="6519">
                  <c:v>65.19103495834861</c:v>
                </c:pt>
                <c:pt idx="6520">
                  <c:v>65.201033958350308</c:v>
                </c:pt>
                <c:pt idx="6521">
                  <c:v>65.211031958344392</c:v>
                </c:pt>
                <c:pt idx="6522">
                  <c:v>65.221030958346091</c:v>
                </c:pt>
                <c:pt idx="6523">
                  <c:v>65.23102995834779</c:v>
                </c:pt>
                <c:pt idx="6524">
                  <c:v>65.241027958341874</c:v>
                </c:pt>
                <c:pt idx="6525">
                  <c:v>65.251026958343573</c:v>
                </c:pt>
                <c:pt idx="6526">
                  <c:v>65.261025958345272</c:v>
                </c:pt>
                <c:pt idx="6527">
                  <c:v>65.271023958339356</c:v>
                </c:pt>
                <c:pt idx="6528">
                  <c:v>65.281022958341055</c:v>
                </c:pt>
                <c:pt idx="6529">
                  <c:v>65.291021958342753</c:v>
                </c:pt>
                <c:pt idx="6530">
                  <c:v>65.301019958336838</c:v>
                </c:pt>
                <c:pt idx="6531">
                  <c:v>65.311018958338536</c:v>
                </c:pt>
                <c:pt idx="6532">
                  <c:v>65.321017958340235</c:v>
                </c:pt>
                <c:pt idx="6533">
                  <c:v>65.331015958334319</c:v>
                </c:pt>
                <c:pt idx="6534">
                  <c:v>65.341014958336018</c:v>
                </c:pt>
                <c:pt idx="6535">
                  <c:v>65.351013958337717</c:v>
                </c:pt>
                <c:pt idx="6536">
                  <c:v>65.361011958360905</c:v>
                </c:pt>
                <c:pt idx="6537">
                  <c:v>65.3710109583335</c:v>
                </c:pt>
                <c:pt idx="6538">
                  <c:v>65.381009958335198</c:v>
                </c:pt>
                <c:pt idx="6539">
                  <c:v>65.391007958358387</c:v>
                </c:pt>
                <c:pt idx="6540">
                  <c:v>65.401006958360085</c:v>
                </c:pt>
                <c:pt idx="6541">
                  <c:v>65.411005958361784</c:v>
                </c:pt>
                <c:pt idx="6542">
                  <c:v>65.421003958355868</c:v>
                </c:pt>
                <c:pt idx="6543">
                  <c:v>65.431002958357567</c:v>
                </c:pt>
                <c:pt idx="6544">
                  <c:v>65.441000958351651</c:v>
                </c:pt>
                <c:pt idx="6545">
                  <c:v>65.45099995835335</c:v>
                </c:pt>
                <c:pt idx="6546">
                  <c:v>65.460998958355049</c:v>
                </c:pt>
                <c:pt idx="6547">
                  <c:v>65.470996958349133</c:v>
                </c:pt>
                <c:pt idx="6548">
                  <c:v>65.480995958350832</c:v>
                </c:pt>
                <c:pt idx="6549">
                  <c:v>65.49099495835253</c:v>
                </c:pt>
                <c:pt idx="6550">
                  <c:v>65.500992958346615</c:v>
                </c:pt>
                <c:pt idx="6551">
                  <c:v>65.510991958348313</c:v>
                </c:pt>
                <c:pt idx="6552">
                  <c:v>65.520990958350012</c:v>
                </c:pt>
                <c:pt idx="6553">
                  <c:v>65.530988958344096</c:v>
                </c:pt>
                <c:pt idx="6554">
                  <c:v>65.540987958345795</c:v>
                </c:pt>
                <c:pt idx="6555">
                  <c:v>65.550986958347494</c:v>
                </c:pt>
                <c:pt idx="6556">
                  <c:v>65.560984958341578</c:v>
                </c:pt>
                <c:pt idx="6557">
                  <c:v>65.570983958343277</c:v>
                </c:pt>
                <c:pt idx="6558">
                  <c:v>65.580982958344975</c:v>
                </c:pt>
                <c:pt idx="6559">
                  <c:v>65.59098095833906</c:v>
                </c:pt>
                <c:pt idx="6560">
                  <c:v>65.600979958340758</c:v>
                </c:pt>
                <c:pt idx="6561">
                  <c:v>65.610978958342457</c:v>
                </c:pt>
                <c:pt idx="6562">
                  <c:v>65.620976958336541</c:v>
                </c:pt>
                <c:pt idx="6563">
                  <c:v>65.63097595833824</c:v>
                </c:pt>
                <c:pt idx="6564">
                  <c:v>65.640974958339939</c:v>
                </c:pt>
                <c:pt idx="6565">
                  <c:v>65.650972958334023</c:v>
                </c:pt>
                <c:pt idx="6566">
                  <c:v>65.660971958335722</c:v>
                </c:pt>
                <c:pt idx="6567">
                  <c:v>65.670970958337421</c:v>
                </c:pt>
                <c:pt idx="6568">
                  <c:v>65.680968958360609</c:v>
                </c:pt>
                <c:pt idx="6569">
                  <c:v>65.690967958333204</c:v>
                </c:pt>
                <c:pt idx="6570">
                  <c:v>65.700966958334902</c:v>
                </c:pt>
                <c:pt idx="6571">
                  <c:v>65.71096495835809</c:v>
                </c:pt>
                <c:pt idx="6572">
                  <c:v>65.720963958359789</c:v>
                </c:pt>
                <c:pt idx="6573">
                  <c:v>65.730962958361488</c:v>
                </c:pt>
                <c:pt idx="6574">
                  <c:v>65.740960958355572</c:v>
                </c:pt>
                <c:pt idx="6575">
                  <c:v>65.750959958357271</c:v>
                </c:pt>
                <c:pt idx="6576">
                  <c:v>65.76095895835897</c:v>
                </c:pt>
                <c:pt idx="6577">
                  <c:v>65.770956958353054</c:v>
                </c:pt>
                <c:pt idx="6578">
                  <c:v>65.780955958354753</c:v>
                </c:pt>
                <c:pt idx="6579">
                  <c:v>65.790954958356451</c:v>
                </c:pt>
                <c:pt idx="6580">
                  <c:v>65.800952958350535</c:v>
                </c:pt>
                <c:pt idx="6581">
                  <c:v>65.810951958352234</c:v>
                </c:pt>
                <c:pt idx="6582">
                  <c:v>65.820950958353933</c:v>
                </c:pt>
                <c:pt idx="6583">
                  <c:v>65.830948958348017</c:v>
                </c:pt>
                <c:pt idx="6584">
                  <c:v>65.840947958349716</c:v>
                </c:pt>
                <c:pt idx="6585">
                  <c:v>65.8509459583438</c:v>
                </c:pt>
                <c:pt idx="6586">
                  <c:v>65.860944958345499</c:v>
                </c:pt>
                <c:pt idx="6587">
                  <c:v>65.870943708345294</c:v>
                </c:pt>
                <c:pt idx="6588">
                  <c:v>65.880941708339378</c:v>
                </c:pt>
                <c:pt idx="6589">
                  <c:v>65.890940708341077</c:v>
                </c:pt>
                <c:pt idx="6590">
                  <c:v>65.900939708342776</c:v>
                </c:pt>
                <c:pt idx="6591">
                  <c:v>65.91093770833686</c:v>
                </c:pt>
                <c:pt idx="6592">
                  <c:v>65.920936708338559</c:v>
                </c:pt>
                <c:pt idx="6593">
                  <c:v>65.930935708340257</c:v>
                </c:pt>
                <c:pt idx="6594">
                  <c:v>65.940933708334342</c:v>
                </c:pt>
                <c:pt idx="6595">
                  <c:v>65.95093270833604</c:v>
                </c:pt>
                <c:pt idx="6596">
                  <c:v>65.960931708337739</c:v>
                </c:pt>
                <c:pt idx="6597">
                  <c:v>65.970929708360927</c:v>
                </c:pt>
                <c:pt idx="6598">
                  <c:v>65.980928708333522</c:v>
                </c:pt>
                <c:pt idx="6599">
                  <c:v>65.990927708335221</c:v>
                </c:pt>
                <c:pt idx="6600">
                  <c:v>66.000925708358409</c:v>
                </c:pt>
                <c:pt idx="6601">
                  <c:v>66.010924708360108</c:v>
                </c:pt>
                <c:pt idx="6602">
                  <c:v>66.020923708361806</c:v>
                </c:pt>
                <c:pt idx="6603">
                  <c:v>66.030921708355891</c:v>
                </c:pt>
                <c:pt idx="6604">
                  <c:v>66.040920708357589</c:v>
                </c:pt>
                <c:pt idx="6605">
                  <c:v>66.050919708359288</c:v>
                </c:pt>
                <c:pt idx="6606">
                  <c:v>66.060917708353372</c:v>
                </c:pt>
                <c:pt idx="6607">
                  <c:v>66.070916708355071</c:v>
                </c:pt>
                <c:pt idx="6608">
                  <c:v>66.08091570835677</c:v>
                </c:pt>
                <c:pt idx="6609">
                  <c:v>66.090913708350854</c:v>
                </c:pt>
                <c:pt idx="6610">
                  <c:v>66.100912708352553</c:v>
                </c:pt>
                <c:pt idx="6611">
                  <c:v>66.110911708354251</c:v>
                </c:pt>
                <c:pt idx="6612">
                  <c:v>66.120909708348336</c:v>
                </c:pt>
                <c:pt idx="6613">
                  <c:v>66.130908708350034</c:v>
                </c:pt>
                <c:pt idx="6614">
                  <c:v>66.140907708351733</c:v>
                </c:pt>
                <c:pt idx="6615">
                  <c:v>66.150905708345817</c:v>
                </c:pt>
                <c:pt idx="6616">
                  <c:v>66.160904708347516</c:v>
                </c:pt>
                <c:pt idx="6617">
                  <c:v>66.170903708349215</c:v>
                </c:pt>
                <c:pt idx="6618">
                  <c:v>66.180901708343299</c:v>
                </c:pt>
                <c:pt idx="6619">
                  <c:v>66.190900708344998</c:v>
                </c:pt>
                <c:pt idx="6620">
                  <c:v>66.200899708346697</c:v>
                </c:pt>
                <c:pt idx="6621">
                  <c:v>66.210897708340781</c:v>
                </c:pt>
                <c:pt idx="6622">
                  <c:v>66.22089670834248</c:v>
                </c:pt>
                <c:pt idx="6623">
                  <c:v>66.230895708344178</c:v>
                </c:pt>
                <c:pt idx="6624">
                  <c:v>66.240893708338263</c:v>
                </c:pt>
                <c:pt idx="6625">
                  <c:v>66.250892708339961</c:v>
                </c:pt>
                <c:pt idx="6626">
                  <c:v>66.26089170834166</c:v>
                </c:pt>
                <c:pt idx="6627">
                  <c:v>66.270889708335744</c:v>
                </c:pt>
                <c:pt idx="6628">
                  <c:v>66.280888708337443</c:v>
                </c:pt>
                <c:pt idx="6629">
                  <c:v>66.290887708339142</c:v>
                </c:pt>
                <c:pt idx="6630">
                  <c:v>66.300885708333226</c:v>
                </c:pt>
                <c:pt idx="6631">
                  <c:v>66.310884708334925</c:v>
                </c:pt>
                <c:pt idx="6632">
                  <c:v>66.320883708336623</c:v>
                </c:pt>
                <c:pt idx="6633">
                  <c:v>66.330881708359811</c:v>
                </c:pt>
                <c:pt idx="6634">
                  <c:v>66.34088070836151</c:v>
                </c:pt>
                <c:pt idx="6635">
                  <c:v>66.350879708334105</c:v>
                </c:pt>
                <c:pt idx="6636">
                  <c:v>66.360877708357293</c:v>
                </c:pt>
                <c:pt idx="6637">
                  <c:v>66.370876708358992</c:v>
                </c:pt>
                <c:pt idx="6638">
                  <c:v>66.380874708353076</c:v>
                </c:pt>
                <c:pt idx="6639">
                  <c:v>66.390873708354775</c:v>
                </c:pt>
                <c:pt idx="6640">
                  <c:v>66.400872708356474</c:v>
                </c:pt>
                <c:pt idx="6641">
                  <c:v>66.410870708350558</c:v>
                </c:pt>
                <c:pt idx="6642">
                  <c:v>66.420869708352257</c:v>
                </c:pt>
                <c:pt idx="6643">
                  <c:v>66.430868708353955</c:v>
                </c:pt>
                <c:pt idx="6644">
                  <c:v>66.44086670834804</c:v>
                </c:pt>
                <c:pt idx="6645">
                  <c:v>66.450865708349738</c:v>
                </c:pt>
                <c:pt idx="6646">
                  <c:v>66.460864708351437</c:v>
                </c:pt>
                <c:pt idx="6647">
                  <c:v>66.470862708345521</c:v>
                </c:pt>
                <c:pt idx="6648">
                  <c:v>66.48086170834722</c:v>
                </c:pt>
                <c:pt idx="6649">
                  <c:v>66.490860708348919</c:v>
                </c:pt>
                <c:pt idx="6650">
                  <c:v>66.500858708343003</c:v>
                </c:pt>
                <c:pt idx="6651">
                  <c:v>66.510857708344702</c:v>
                </c:pt>
                <c:pt idx="6652">
                  <c:v>66.5208567083464</c:v>
                </c:pt>
                <c:pt idx="6653">
                  <c:v>66.530854708340485</c:v>
                </c:pt>
                <c:pt idx="6654">
                  <c:v>66.540853708342183</c:v>
                </c:pt>
                <c:pt idx="6655">
                  <c:v>66.550852708343882</c:v>
                </c:pt>
                <c:pt idx="6656">
                  <c:v>66.560850708337966</c:v>
                </c:pt>
                <c:pt idx="6657">
                  <c:v>66.570849708339665</c:v>
                </c:pt>
                <c:pt idx="6658">
                  <c:v>66.580848708341364</c:v>
                </c:pt>
                <c:pt idx="6659">
                  <c:v>66.590846708335448</c:v>
                </c:pt>
                <c:pt idx="6660">
                  <c:v>66.600845708337147</c:v>
                </c:pt>
                <c:pt idx="6661">
                  <c:v>66.610844708338846</c:v>
                </c:pt>
                <c:pt idx="6662">
                  <c:v>66.620842708362034</c:v>
                </c:pt>
                <c:pt idx="6663">
                  <c:v>66.630841708334628</c:v>
                </c:pt>
                <c:pt idx="6664">
                  <c:v>66.640840708336327</c:v>
                </c:pt>
                <c:pt idx="6665">
                  <c:v>66.650838708359515</c:v>
                </c:pt>
                <c:pt idx="6666">
                  <c:v>66.660837708361214</c:v>
                </c:pt>
                <c:pt idx="6667">
                  <c:v>66.670836708333809</c:v>
                </c:pt>
                <c:pt idx="6668">
                  <c:v>66.680834708356997</c:v>
                </c:pt>
                <c:pt idx="6669">
                  <c:v>66.690833708358696</c:v>
                </c:pt>
                <c:pt idx="6670">
                  <c:v>66.700832708360394</c:v>
                </c:pt>
                <c:pt idx="6671">
                  <c:v>66.710830708354479</c:v>
                </c:pt>
                <c:pt idx="6672">
                  <c:v>66.720829708356177</c:v>
                </c:pt>
                <c:pt idx="6673">
                  <c:v>66.730828708357876</c:v>
                </c:pt>
                <c:pt idx="6674">
                  <c:v>66.74082670835196</c:v>
                </c:pt>
                <c:pt idx="6675">
                  <c:v>66.750825708353659</c:v>
                </c:pt>
                <c:pt idx="6676">
                  <c:v>66.760824708355358</c:v>
                </c:pt>
                <c:pt idx="6677">
                  <c:v>66.770822708349442</c:v>
                </c:pt>
                <c:pt idx="6678">
                  <c:v>66.780821708351141</c:v>
                </c:pt>
                <c:pt idx="6679">
                  <c:v>66.79082070835284</c:v>
                </c:pt>
                <c:pt idx="6680">
                  <c:v>66.800818708346924</c:v>
                </c:pt>
                <c:pt idx="6681">
                  <c:v>66.810817708348623</c:v>
                </c:pt>
                <c:pt idx="6682">
                  <c:v>66.820816708350321</c:v>
                </c:pt>
                <c:pt idx="6683">
                  <c:v>66.830814708344406</c:v>
                </c:pt>
                <c:pt idx="6684">
                  <c:v>66.840813708346104</c:v>
                </c:pt>
                <c:pt idx="6685">
                  <c:v>66.850812708347803</c:v>
                </c:pt>
                <c:pt idx="6686">
                  <c:v>66.860810708341887</c:v>
                </c:pt>
                <c:pt idx="6687">
                  <c:v>66.870810458349297</c:v>
                </c:pt>
                <c:pt idx="6688">
                  <c:v>66.880809458350996</c:v>
                </c:pt>
                <c:pt idx="6689">
                  <c:v>66.89080745834508</c:v>
                </c:pt>
                <c:pt idx="6690">
                  <c:v>66.900806458346779</c:v>
                </c:pt>
                <c:pt idx="6691">
                  <c:v>66.910805458348477</c:v>
                </c:pt>
                <c:pt idx="6692">
                  <c:v>66.920803458342561</c:v>
                </c:pt>
                <c:pt idx="6693">
                  <c:v>66.93080245834426</c:v>
                </c:pt>
                <c:pt idx="6694">
                  <c:v>66.940800458338344</c:v>
                </c:pt>
                <c:pt idx="6695">
                  <c:v>66.950799458340043</c:v>
                </c:pt>
                <c:pt idx="6696">
                  <c:v>66.960798458341742</c:v>
                </c:pt>
                <c:pt idx="6697">
                  <c:v>66.970796458335826</c:v>
                </c:pt>
                <c:pt idx="6698">
                  <c:v>66.980795458337525</c:v>
                </c:pt>
                <c:pt idx="6699">
                  <c:v>66.990794458339224</c:v>
                </c:pt>
                <c:pt idx="6700">
                  <c:v>67.000792458333308</c:v>
                </c:pt>
                <c:pt idx="6701">
                  <c:v>67.010791458335007</c:v>
                </c:pt>
                <c:pt idx="6702">
                  <c:v>67.020790458336705</c:v>
                </c:pt>
                <c:pt idx="6703">
                  <c:v>67.030788458359893</c:v>
                </c:pt>
                <c:pt idx="6704">
                  <c:v>67.040787458361592</c:v>
                </c:pt>
                <c:pt idx="6705">
                  <c:v>67.050786458334187</c:v>
                </c:pt>
                <c:pt idx="6706">
                  <c:v>67.060784458357375</c:v>
                </c:pt>
                <c:pt idx="6707">
                  <c:v>67.070783458359074</c:v>
                </c:pt>
                <c:pt idx="6708">
                  <c:v>67.080782458360773</c:v>
                </c:pt>
                <c:pt idx="6709">
                  <c:v>67.090780458354857</c:v>
                </c:pt>
                <c:pt idx="6710">
                  <c:v>67.100779458356556</c:v>
                </c:pt>
                <c:pt idx="6711">
                  <c:v>67.110778458358254</c:v>
                </c:pt>
                <c:pt idx="6712">
                  <c:v>67.120776458352339</c:v>
                </c:pt>
                <c:pt idx="6713">
                  <c:v>67.130775458354037</c:v>
                </c:pt>
                <c:pt idx="6714">
                  <c:v>67.140774458355736</c:v>
                </c:pt>
                <c:pt idx="6715">
                  <c:v>67.15077245834982</c:v>
                </c:pt>
                <c:pt idx="6716">
                  <c:v>67.160771458351519</c:v>
                </c:pt>
                <c:pt idx="6717">
                  <c:v>67.170770458353218</c:v>
                </c:pt>
                <c:pt idx="6718">
                  <c:v>67.180768458347302</c:v>
                </c:pt>
                <c:pt idx="6719">
                  <c:v>67.190767458349001</c:v>
                </c:pt>
                <c:pt idx="6720">
                  <c:v>67.200766458350699</c:v>
                </c:pt>
                <c:pt idx="6721">
                  <c:v>67.210764458344784</c:v>
                </c:pt>
                <c:pt idx="6722">
                  <c:v>67.220763458346482</c:v>
                </c:pt>
                <c:pt idx="6723">
                  <c:v>67.230762458348181</c:v>
                </c:pt>
                <c:pt idx="6724">
                  <c:v>67.240760458342265</c:v>
                </c:pt>
                <c:pt idx="6725">
                  <c:v>67.250759458343964</c:v>
                </c:pt>
                <c:pt idx="6726">
                  <c:v>67.260758458345663</c:v>
                </c:pt>
                <c:pt idx="6727">
                  <c:v>67.270756458339747</c:v>
                </c:pt>
                <c:pt idx="6728">
                  <c:v>67.280755458341446</c:v>
                </c:pt>
                <c:pt idx="6729">
                  <c:v>67.290754458343145</c:v>
                </c:pt>
                <c:pt idx="6730">
                  <c:v>67.300752458337229</c:v>
                </c:pt>
                <c:pt idx="6731">
                  <c:v>67.310751458338927</c:v>
                </c:pt>
                <c:pt idx="6732">
                  <c:v>67.320750458340626</c:v>
                </c:pt>
                <c:pt idx="6733">
                  <c:v>67.33074845833471</c:v>
                </c:pt>
                <c:pt idx="6734">
                  <c:v>67.340747458336409</c:v>
                </c:pt>
                <c:pt idx="6735">
                  <c:v>67.350746458338108</c:v>
                </c:pt>
                <c:pt idx="6736">
                  <c:v>67.360744458361296</c:v>
                </c:pt>
                <c:pt idx="6737">
                  <c:v>67.370743458333891</c:v>
                </c:pt>
                <c:pt idx="6738">
                  <c:v>67.38074245833559</c:v>
                </c:pt>
                <c:pt idx="6739">
                  <c:v>67.390740458358778</c:v>
                </c:pt>
                <c:pt idx="6740">
                  <c:v>67.400739458360476</c:v>
                </c:pt>
                <c:pt idx="6741">
                  <c:v>67.410738458362175</c:v>
                </c:pt>
                <c:pt idx="6742">
                  <c:v>67.420736458356259</c:v>
                </c:pt>
                <c:pt idx="6743">
                  <c:v>67.430735458357958</c:v>
                </c:pt>
                <c:pt idx="6744">
                  <c:v>67.440734458359657</c:v>
                </c:pt>
                <c:pt idx="6745">
                  <c:v>67.450732458353741</c:v>
                </c:pt>
                <c:pt idx="6746">
                  <c:v>67.46073145835544</c:v>
                </c:pt>
                <c:pt idx="6747">
                  <c:v>67.470730458357139</c:v>
                </c:pt>
                <c:pt idx="6748">
                  <c:v>67.480728458351223</c:v>
                </c:pt>
                <c:pt idx="6749">
                  <c:v>67.490727458352922</c:v>
                </c:pt>
                <c:pt idx="6750">
                  <c:v>67.50072645835462</c:v>
                </c:pt>
                <c:pt idx="6751">
                  <c:v>67.510724458348705</c:v>
                </c:pt>
                <c:pt idx="6752">
                  <c:v>67.520723458350403</c:v>
                </c:pt>
                <c:pt idx="6753">
                  <c:v>67.530722458352102</c:v>
                </c:pt>
                <c:pt idx="6754">
                  <c:v>67.540720458346186</c:v>
                </c:pt>
                <c:pt idx="6755">
                  <c:v>67.550719458347885</c:v>
                </c:pt>
                <c:pt idx="6756">
                  <c:v>67.560718458349584</c:v>
                </c:pt>
                <c:pt idx="6757">
                  <c:v>67.570716458343668</c:v>
                </c:pt>
                <c:pt idx="6758">
                  <c:v>67.580715458345367</c:v>
                </c:pt>
                <c:pt idx="6759">
                  <c:v>67.590714458347065</c:v>
                </c:pt>
                <c:pt idx="6760">
                  <c:v>67.60071245834115</c:v>
                </c:pt>
                <c:pt idx="6761">
                  <c:v>67.610711458342848</c:v>
                </c:pt>
                <c:pt idx="6762">
                  <c:v>67.620710458344547</c:v>
                </c:pt>
                <c:pt idx="6763">
                  <c:v>67.630708458338631</c:v>
                </c:pt>
                <c:pt idx="6764">
                  <c:v>67.64070745834033</c:v>
                </c:pt>
                <c:pt idx="6765">
                  <c:v>67.650706458342029</c:v>
                </c:pt>
                <c:pt idx="6766">
                  <c:v>67.660704458336113</c:v>
                </c:pt>
                <c:pt idx="6767">
                  <c:v>67.670703458337812</c:v>
                </c:pt>
                <c:pt idx="6768">
                  <c:v>67.68070245833951</c:v>
                </c:pt>
                <c:pt idx="6769">
                  <c:v>67.690700458333595</c:v>
                </c:pt>
                <c:pt idx="6770">
                  <c:v>67.700699458335293</c:v>
                </c:pt>
                <c:pt idx="6771">
                  <c:v>67.710698458336992</c:v>
                </c:pt>
                <c:pt idx="6772">
                  <c:v>67.72069645836018</c:v>
                </c:pt>
                <c:pt idx="6773">
                  <c:v>67.730695458361879</c:v>
                </c:pt>
                <c:pt idx="6774">
                  <c:v>67.740694458334474</c:v>
                </c:pt>
                <c:pt idx="6775">
                  <c:v>67.750692458357662</c:v>
                </c:pt>
                <c:pt idx="6776">
                  <c:v>67.760691458359361</c:v>
                </c:pt>
                <c:pt idx="6777">
                  <c:v>67.770690458361059</c:v>
                </c:pt>
                <c:pt idx="6778">
                  <c:v>67.780688458355144</c:v>
                </c:pt>
                <c:pt idx="6779">
                  <c:v>67.790687458356842</c:v>
                </c:pt>
                <c:pt idx="6780">
                  <c:v>67.800686458358541</c:v>
                </c:pt>
                <c:pt idx="6781">
                  <c:v>67.810684458352625</c:v>
                </c:pt>
                <c:pt idx="6782">
                  <c:v>67.820683458354324</c:v>
                </c:pt>
                <c:pt idx="6783">
                  <c:v>67.830682458356023</c:v>
                </c:pt>
                <c:pt idx="6784">
                  <c:v>67.840680458350107</c:v>
                </c:pt>
                <c:pt idx="6785">
                  <c:v>67.850679458351806</c:v>
                </c:pt>
                <c:pt idx="6786">
                  <c:v>67.860678458353505</c:v>
                </c:pt>
                <c:pt idx="6787">
                  <c:v>67.870676208345685</c:v>
                </c:pt>
                <c:pt idx="6788">
                  <c:v>67.880675208347384</c:v>
                </c:pt>
                <c:pt idx="6789">
                  <c:v>67.890674208349083</c:v>
                </c:pt>
                <c:pt idx="6790">
                  <c:v>67.900672208343167</c:v>
                </c:pt>
                <c:pt idx="6791">
                  <c:v>67.910671208344866</c:v>
                </c:pt>
                <c:pt idx="6792">
                  <c:v>67.920670208346564</c:v>
                </c:pt>
                <c:pt idx="6793">
                  <c:v>67.930668208340649</c:v>
                </c:pt>
                <c:pt idx="6794">
                  <c:v>67.940667208342347</c:v>
                </c:pt>
                <c:pt idx="6795">
                  <c:v>67.950666208344046</c:v>
                </c:pt>
                <c:pt idx="6796">
                  <c:v>67.96066420833813</c:v>
                </c:pt>
                <c:pt idx="6797">
                  <c:v>67.970663208339829</c:v>
                </c:pt>
                <c:pt idx="6798">
                  <c:v>67.980662208341528</c:v>
                </c:pt>
                <c:pt idx="6799">
                  <c:v>67.990660208335612</c:v>
                </c:pt>
                <c:pt idx="6800">
                  <c:v>68.000659208337311</c:v>
                </c:pt>
                <c:pt idx="6801">
                  <c:v>68.010658208339009</c:v>
                </c:pt>
                <c:pt idx="6802">
                  <c:v>68.020656208362198</c:v>
                </c:pt>
                <c:pt idx="6803">
                  <c:v>68.030655208334792</c:v>
                </c:pt>
                <c:pt idx="6804">
                  <c:v>68.040654208336491</c:v>
                </c:pt>
                <c:pt idx="6805">
                  <c:v>68.050652208359679</c:v>
                </c:pt>
                <c:pt idx="6806">
                  <c:v>68.060651208361378</c:v>
                </c:pt>
                <c:pt idx="6807">
                  <c:v>68.070650208333973</c:v>
                </c:pt>
                <c:pt idx="6808">
                  <c:v>68.080648208357161</c:v>
                </c:pt>
                <c:pt idx="6809">
                  <c:v>68.09064720835886</c:v>
                </c:pt>
                <c:pt idx="6810">
                  <c:v>68.100645208352944</c:v>
                </c:pt>
                <c:pt idx="6811">
                  <c:v>68.110644208354643</c:v>
                </c:pt>
                <c:pt idx="6812">
                  <c:v>68.120643208356341</c:v>
                </c:pt>
                <c:pt idx="6813">
                  <c:v>68.13064220835804</c:v>
                </c:pt>
                <c:pt idx="6814">
                  <c:v>68.140640208352124</c:v>
                </c:pt>
                <c:pt idx="6815">
                  <c:v>68.150639208353823</c:v>
                </c:pt>
                <c:pt idx="6816">
                  <c:v>68.160638208355522</c:v>
                </c:pt>
                <c:pt idx="6817">
                  <c:v>68.170636208349606</c:v>
                </c:pt>
                <c:pt idx="6818">
                  <c:v>68.180635208351305</c:v>
                </c:pt>
                <c:pt idx="6819">
                  <c:v>68.190634208353003</c:v>
                </c:pt>
                <c:pt idx="6820">
                  <c:v>68.200632208347088</c:v>
                </c:pt>
                <c:pt idx="6821">
                  <c:v>68.210631208348786</c:v>
                </c:pt>
                <c:pt idx="6822">
                  <c:v>68.220630208350485</c:v>
                </c:pt>
                <c:pt idx="6823">
                  <c:v>68.230628208344569</c:v>
                </c:pt>
                <c:pt idx="6824">
                  <c:v>68.240627208346268</c:v>
                </c:pt>
                <c:pt idx="6825">
                  <c:v>68.250626208347967</c:v>
                </c:pt>
                <c:pt idx="6826">
                  <c:v>68.260624208342051</c:v>
                </c:pt>
                <c:pt idx="6827">
                  <c:v>68.27062320834375</c:v>
                </c:pt>
                <c:pt idx="6828">
                  <c:v>68.280622208345449</c:v>
                </c:pt>
                <c:pt idx="6829">
                  <c:v>68.290620208339533</c:v>
                </c:pt>
                <c:pt idx="6830">
                  <c:v>68.300619208341232</c:v>
                </c:pt>
                <c:pt idx="6831">
                  <c:v>68.31061820834293</c:v>
                </c:pt>
                <c:pt idx="6832">
                  <c:v>68.320616208337015</c:v>
                </c:pt>
                <c:pt idx="6833">
                  <c:v>68.330615208338713</c:v>
                </c:pt>
                <c:pt idx="6834">
                  <c:v>68.340614208340412</c:v>
                </c:pt>
                <c:pt idx="6835">
                  <c:v>68.350612208334496</c:v>
                </c:pt>
                <c:pt idx="6836">
                  <c:v>68.360611208336195</c:v>
                </c:pt>
                <c:pt idx="6837">
                  <c:v>68.370610208337894</c:v>
                </c:pt>
                <c:pt idx="6838">
                  <c:v>68.380608208361082</c:v>
                </c:pt>
                <c:pt idx="6839">
                  <c:v>68.390607208333677</c:v>
                </c:pt>
                <c:pt idx="6840">
                  <c:v>68.400606208335375</c:v>
                </c:pt>
                <c:pt idx="6841">
                  <c:v>68.410604208358563</c:v>
                </c:pt>
                <c:pt idx="6842">
                  <c:v>68.420603208360262</c:v>
                </c:pt>
                <c:pt idx="6843">
                  <c:v>68.430602208361961</c:v>
                </c:pt>
                <c:pt idx="6844">
                  <c:v>68.440600208356045</c:v>
                </c:pt>
                <c:pt idx="6845">
                  <c:v>68.450599208357744</c:v>
                </c:pt>
                <c:pt idx="6846">
                  <c:v>68.460598208359443</c:v>
                </c:pt>
                <c:pt idx="6847">
                  <c:v>68.470596208353527</c:v>
                </c:pt>
                <c:pt idx="6848">
                  <c:v>68.480595208355226</c:v>
                </c:pt>
                <c:pt idx="6849">
                  <c:v>68.490594208356924</c:v>
                </c:pt>
                <c:pt idx="6850">
                  <c:v>68.500592208351009</c:v>
                </c:pt>
                <c:pt idx="6851">
                  <c:v>68.510591208352707</c:v>
                </c:pt>
                <c:pt idx="6852">
                  <c:v>68.520590208354406</c:v>
                </c:pt>
                <c:pt idx="6853">
                  <c:v>68.53058820834849</c:v>
                </c:pt>
                <c:pt idx="6854">
                  <c:v>68.540587208350189</c:v>
                </c:pt>
                <c:pt idx="6855">
                  <c:v>68.550586208351888</c:v>
                </c:pt>
                <c:pt idx="6856">
                  <c:v>68.560584208345972</c:v>
                </c:pt>
                <c:pt idx="6857">
                  <c:v>68.570583208347671</c:v>
                </c:pt>
                <c:pt idx="6858">
                  <c:v>68.580582208349369</c:v>
                </c:pt>
                <c:pt idx="6859">
                  <c:v>68.590580208343454</c:v>
                </c:pt>
                <c:pt idx="6860">
                  <c:v>68.600579208345152</c:v>
                </c:pt>
                <c:pt idx="6861">
                  <c:v>68.610578208346851</c:v>
                </c:pt>
                <c:pt idx="6862">
                  <c:v>68.620576208340935</c:v>
                </c:pt>
                <c:pt idx="6863">
                  <c:v>68.630575208342634</c:v>
                </c:pt>
                <c:pt idx="6864">
                  <c:v>68.640574208344333</c:v>
                </c:pt>
                <c:pt idx="6865">
                  <c:v>68.650572208338417</c:v>
                </c:pt>
                <c:pt idx="6866">
                  <c:v>68.660571208340116</c:v>
                </c:pt>
                <c:pt idx="6867">
                  <c:v>68.670570208341815</c:v>
                </c:pt>
                <c:pt idx="6868">
                  <c:v>68.680568208335899</c:v>
                </c:pt>
                <c:pt idx="6869">
                  <c:v>68.690567208337598</c:v>
                </c:pt>
                <c:pt idx="6870">
                  <c:v>68.700565208360786</c:v>
                </c:pt>
                <c:pt idx="6871">
                  <c:v>68.710564208333381</c:v>
                </c:pt>
                <c:pt idx="6872">
                  <c:v>68.720563208335079</c:v>
                </c:pt>
                <c:pt idx="6873">
                  <c:v>68.730561208358267</c:v>
                </c:pt>
                <c:pt idx="6874">
                  <c:v>68.740560208359966</c:v>
                </c:pt>
                <c:pt idx="6875">
                  <c:v>68.750559208361665</c:v>
                </c:pt>
                <c:pt idx="6876">
                  <c:v>68.76055820833426</c:v>
                </c:pt>
                <c:pt idx="6877">
                  <c:v>68.770556208357448</c:v>
                </c:pt>
                <c:pt idx="6878">
                  <c:v>68.780555208359146</c:v>
                </c:pt>
                <c:pt idx="6879">
                  <c:v>68.790554208360845</c:v>
                </c:pt>
                <c:pt idx="6880">
                  <c:v>68.800552208354929</c:v>
                </c:pt>
                <c:pt idx="6881">
                  <c:v>68.810551208356628</c:v>
                </c:pt>
                <c:pt idx="6882">
                  <c:v>68.820550208358327</c:v>
                </c:pt>
                <c:pt idx="6883">
                  <c:v>68.830548208352411</c:v>
                </c:pt>
                <c:pt idx="6884">
                  <c:v>68.84054720835411</c:v>
                </c:pt>
                <c:pt idx="6885">
                  <c:v>68.850546208355809</c:v>
                </c:pt>
                <c:pt idx="6886">
                  <c:v>68.860544208349893</c:v>
                </c:pt>
                <c:pt idx="6887">
                  <c:v>68.870543000026373</c:v>
                </c:pt>
                <c:pt idx="6888">
                  <c:v>68.880542000028072</c:v>
                </c:pt>
                <c:pt idx="6889">
                  <c:v>68.890540000022156</c:v>
                </c:pt>
                <c:pt idx="6890">
                  <c:v>68.900539000023855</c:v>
                </c:pt>
                <c:pt idx="6891">
                  <c:v>68.910538000025554</c:v>
                </c:pt>
                <c:pt idx="6892">
                  <c:v>68.920536000019638</c:v>
                </c:pt>
                <c:pt idx="6893">
                  <c:v>68.930535000021337</c:v>
                </c:pt>
                <c:pt idx="6894">
                  <c:v>68.940534000023035</c:v>
                </c:pt>
                <c:pt idx="6895">
                  <c:v>68.95053200001712</c:v>
                </c:pt>
                <c:pt idx="6896">
                  <c:v>68.960531000018818</c:v>
                </c:pt>
                <c:pt idx="6897">
                  <c:v>68.970530000020517</c:v>
                </c:pt>
                <c:pt idx="6898">
                  <c:v>68.980528000014601</c:v>
                </c:pt>
                <c:pt idx="6899">
                  <c:v>68.9905270000163</c:v>
                </c:pt>
                <c:pt idx="6900">
                  <c:v>69.000526000017999</c:v>
                </c:pt>
                <c:pt idx="6901">
                  <c:v>69.010524000012083</c:v>
                </c:pt>
                <c:pt idx="6902">
                  <c:v>69.020523000013782</c:v>
                </c:pt>
                <c:pt idx="6903">
                  <c:v>69.03052200001548</c:v>
                </c:pt>
                <c:pt idx="6904">
                  <c:v>69.040520000009565</c:v>
                </c:pt>
                <c:pt idx="6905">
                  <c:v>69.050519000011263</c:v>
                </c:pt>
                <c:pt idx="6906">
                  <c:v>69.060518000012962</c:v>
                </c:pt>
                <c:pt idx="6907">
                  <c:v>69.070516000007046</c:v>
                </c:pt>
                <c:pt idx="6908">
                  <c:v>69.080515000008745</c:v>
                </c:pt>
                <c:pt idx="6909">
                  <c:v>69.090514000010444</c:v>
                </c:pt>
                <c:pt idx="6910">
                  <c:v>69.100512000004528</c:v>
                </c:pt>
                <c:pt idx="6911">
                  <c:v>69.110511000006227</c:v>
                </c:pt>
                <c:pt idx="6912">
                  <c:v>69.120510000007926</c:v>
                </c:pt>
                <c:pt idx="6913">
                  <c:v>69.13050800000201</c:v>
                </c:pt>
                <c:pt idx="6914">
                  <c:v>69.140507000003709</c:v>
                </c:pt>
                <c:pt idx="6915">
                  <c:v>69.150506000005407</c:v>
                </c:pt>
                <c:pt idx="6916">
                  <c:v>69.160504000028595</c:v>
                </c:pt>
                <c:pt idx="6917">
                  <c:v>69.17050300000119</c:v>
                </c:pt>
                <c:pt idx="6918">
                  <c:v>69.180502000002889</c:v>
                </c:pt>
                <c:pt idx="6919">
                  <c:v>69.190500000026077</c:v>
                </c:pt>
                <c:pt idx="6920">
                  <c:v>69.200499000027776</c:v>
                </c:pt>
                <c:pt idx="6921">
                  <c:v>69.210498000000371</c:v>
                </c:pt>
                <c:pt idx="6922">
                  <c:v>69.220496000023559</c:v>
                </c:pt>
                <c:pt idx="6923">
                  <c:v>69.230495000025257</c:v>
                </c:pt>
                <c:pt idx="6924">
                  <c:v>69.240494000026956</c:v>
                </c:pt>
                <c:pt idx="6925">
                  <c:v>69.25049200002104</c:v>
                </c:pt>
                <c:pt idx="6926">
                  <c:v>69.260491000022739</c:v>
                </c:pt>
                <c:pt idx="6927">
                  <c:v>69.270490000024438</c:v>
                </c:pt>
                <c:pt idx="6928">
                  <c:v>69.280488000018522</c:v>
                </c:pt>
                <c:pt idx="6929">
                  <c:v>69.290487000020221</c:v>
                </c:pt>
                <c:pt idx="6930">
                  <c:v>69.30048600002192</c:v>
                </c:pt>
                <c:pt idx="6931">
                  <c:v>69.310484000016004</c:v>
                </c:pt>
                <c:pt idx="6932">
                  <c:v>69.320483000017703</c:v>
                </c:pt>
                <c:pt idx="6933">
                  <c:v>69.330482000019401</c:v>
                </c:pt>
                <c:pt idx="6934">
                  <c:v>69.340480000013486</c:v>
                </c:pt>
                <c:pt idx="6935">
                  <c:v>69.350479000015184</c:v>
                </c:pt>
                <c:pt idx="6936">
                  <c:v>69.360478000016883</c:v>
                </c:pt>
                <c:pt idx="6937">
                  <c:v>69.370476000010967</c:v>
                </c:pt>
                <c:pt idx="6938">
                  <c:v>69.380475000012666</c:v>
                </c:pt>
                <c:pt idx="6939">
                  <c:v>69.390474000014365</c:v>
                </c:pt>
                <c:pt idx="6940">
                  <c:v>69.400472000008449</c:v>
                </c:pt>
                <c:pt idx="6941">
                  <c:v>69.410471000010148</c:v>
                </c:pt>
                <c:pt idx="6942">
                  <c:v>69.420470000011846</c:v>
                </c:pt>
                <c:pt idx="6943">
                  <c:v>69.430468000005931</c:v>
                </c:pt>
                <c:pt idx="6944">
                  <c:v>69.440467000007629</c:v>
                </c:pt>
                <c:pt idx="6945">
                  <c:v>69.450466000009328</c:v>
                </c:pt>
                <c:pt idx="6946">
                  <c:v>69.460464000003412</c:v>
                </c:pt>
                <c:pt idx="6947">
                  <c:v>69.470463000005111</c:v>
                </c:pt>
                <c:pt idx="6948">
                  <c:v>69.48046200000681</c:v>
                </c:pt>
                <c:pt idx="6949">
                  <c:v>69.490460000000894</c:v>
                </c:pt>
                <c:pt idx="6950">
                  <c:v>69.500459000002593</c:v>
                </c:pt>
                <c:pt idx="6951">
                  <c:v>69.510458000004292</c:v>
                </c:pt>
                <c:pt idx="6952">
                  <c:v>69.52045600002748</c:v>
                </c:pt>
                <c:pt idx="6953">
                  <c:v>69.530455000000075</c:v>
                </c:pt>
                <c:pt idx="6954">
                  <c:v>69.540454000001773</c:v>
                </c:pt>
                <c:pt idx="6955">
                  <c:v>69.550452000024961</c:v>
                </c:pt>
                <c:pt idx="6956">
                  <c:v>69.56045100002666</c:v>
                </c:pt>
                <c:pt idx="6957">
                  <c:v>69.570450000028359</c:v>
                </c:pt>
                <c:pt idx="6958">
                  <c:v>69.580448000022443</c:v>
                </c:pt>
                <c:pt idx="6959">
                  <c:v>69.590447000024142</c:v>
                </c:pt>
                <c:pt idx="6960">
                  <c:v>69.60044600002584</c:v>
                </c:pt>
                <c:pt idx="6961">
                  <c:v>69.610444000019925</c:v>
                </c:pt>
                <c:pt idx="6962">
                  <c:v>69.620443000021623</c:v>
                </c:pt>
                <c:pt idx="6963">
                  <c:v>69.630442000023322</c:v>
                </c:pt>
                <c:pt idx="6964">
                  <c:v>69.640440000017406</c:v>
                </c:pt>
                <c:pt idx="6965">
                  <c:v>69.650439000019105</c:v>
                </c:pt>
                <c:pt idx="6966">
                  <c:v>69.660438000020804</c:v>
                </c:pt>
                <c:pt idx="6967">
                  <c:v>69.670436000014888</c:v>
                </c:pt>
                <c:pt idx="6968">
                  <c:v>69.680435000016587</c:v>
                </c:pt>
                <c:pt idx="6969">
                  <c:v>69.690434000018286</c:v>
                </c:pt>
                <c:pt idx="6970">
                  <c:v>69.70043200001237</c:v>
                </c:pt>
                <c:pt idx="6971">
                  <c:v>69.710431000014069</c:v>
                </c:pt>
                <c:pt idx="6972">
                  <c:v>69.720430000015767</c:v>
                </c:pt>
                <c:pt idx="6973">
                  <c:v>69.730428000009852</c:v>
                </c:pt>
                <c:pt idx="6974">
                  <c:v>69.74042700001155</c:v>
                </c:pt>
                <c:pt idx="6975">
                  <c:v>69.750426000013249</c:v>
                </c:pt>
                <c:pt idx="6976">
                  <c:v>69.760424000007333</c:v>
                </c:pt>
                <c:pt idx="6977">
                  <c:v>69.770423000009032</c:v>
                </c:pt>
                <c:pt idx="6978">
                  <c:v>69.780422000010731</c:v>
                </c:pt>
                <c:pt idx="6979">
                  <c:v>69.790420000004815</c:v>
                </c:pt>
                <c:pt idx="6980">
                  <c:v>69.800419000006514</c:v>
                </c:pt>
                <c:pt idx="6981">
                  <c:v>69.810418000008212</c:v>
                </c:pt>
                <c:pt idx="6982">
                  <c:v>69.820416000002297</c:v>
                </c:pt>
                <c:pt idx="6983">
                  <c:v>69.830415000003995</c:v>
                </c:pt>
                <c:pt idx="6984">
                  <c:v>69.840414000005694</c:v>
                </c:pt>
                <c:pt idx="6985">
                  <c:v>69.850412000028882</c:v>
                </c:pt>
                <c:pt idx="6986">
                  <c:v>69.860411000001477</c:v>
                </c:pt>
                <c:pt idx="6987">
                  <c:v>69.870410250005079</c:v>
                </c:pt>
                <c:pt idx="6988">
                  <c:v>69.880408250028268</c:v>
                </c:pt>
                <c:pt idx="6989">
                  <c:v>69.890407250000862</c:v>
                </c:pt>
                <c:pt idx="6990">
                  <c:v>69.900406250002561</c:v>
                </c:pt>
                <c:pt idx="6991">
                  <c:v>69.910404250025749</c:v>
                </c:pt>
                <c:pt idx="6992">
                  <c:v>69.920403250027448</c:v>
                </c:pt>
                <c:pt idx="6993">
                  <c:v>69.930402250000043</c:v>
                </c:pt>
                <c:pt idx="6994">
                  <c:v>69.940400250023231</c:v>
                </c:pt>
                <c:pt idx="6995">
                  <c:v>69.95039925002493</c:v>
                </c:pt>
                <c:pt idx="6996">
                  <c:v>69.960398250026628</c:v>
                </c:pt>
                <c:pt idx="6997">
                  <c:v>69.970396250020713</c:v>
                </c:pt>
                <c:pt idx="6998">
                  <c:v>69.980395250022411</c:v>
                </c:pt>
                <c:pt idx="6999">
                  <c:v>69.99039425002411</c:v>
                </c:pt>
                <c:pt idx="7000">
                  <c:v>70.000392250018194</c:v>
                </c:pt>
              </c:numCache>
            </c:numRef>
          </c:xVal>
          <c:yVal>
            <c:numRef>
              <c:f>Gyroscope!$D$2:$D$7002</c:f>
              <c:numCache>
                <c:formatCode>General</c:formatCode>
                <c:ptCount val="7001"/>
                <c:pt idx="0">
                  <c:v>-1.3175075873732567E-2</c:v>
                </c:pt>
                <c:pt idx="1">
                  <c:v>-5.8415289968252182E-3</c:v>
                </c:pt>
                <c:pt idx="2">
                  <c:v>-1.0321615263819695E-4</c:v>
                </c:pt>
                <c:pt idx="3">
                  <c:v>-1.5508078504353762E-3</c:v>
                </c:pt>
                <c:pt idx="4">
                  <c:v>-1.0531519539654255E-2</c:v>
                </c:pt>
                <c:pt idx="5">
                  <c:v>-2.3093678057193756E-2</c:v>
                </c:pt>
                <c:pt idx="6">
                  <c:v>-1.915273442864418E-2</c:v>
                </c:pt>
                <c:pt idx="7">
                  <c:v>-1.297438982874155E-2</c:v>
                </c:pt>
                <c:pt idx="8">
                  <c:v>-7.1809492073953152E-3</c:v>
                </c:pt>
                <c:pt idx="9">
                  <c:v>-1.9503806252032518E-3</c:v>
                </c:pt>
                <c:pt idx="10">
                  <c:v>4.3304180726408958E-3</c:v>
                </c:pt>
                <c:pt idx="11">
                  <c:v>7.6650194823741913E-3</c:v>
                </c:pt>
                <c:pt idx="12">
                  <c:v>1.4314134605228901E-2</c:v>
                </c:pt>
                <c:pt idx="13">
                  <c:v>1.4749744907021523E-2</c:v>
                </c:pt>
                <c:pt idx="14">
                  <c:v>1.0776842013001442E-2</c:v>
                </c:pt>
                <c:pt idx="15">
                  <c:v>3.5689952783286572E-3</c:v>
                </c:pt>
                <c:pt idx="16">
                  <c:v>-7.1848486550152302E-3</c:v>
                </c:pt>
                <c:pt idx="17">
                  <c:v>-1.2840938754379749E-2</c:v>
                </c:pt>
                <c:pt idx="18">
                  <c:v>-2.3555900901556015E-2</c:v>
                </c:pt>
                <c:pt idx="19">
                  <c:v>-3.42283695936203E-2</c:v>
                </c:pt>
                <c:pt idx="20">
                  <c:v>-3.813549131155014E-2</c:v>
                </c:pt>
                <c:pt idx="21">
                  <c:v>-4.1761443018913269E-2</c:v>
                </c:pt>
                <c:pt idx="22">
                  <c:v>-4.1921235620975494E-2</c:v>
                </c:pt>
                <c:pt idx="23">
                  <c:v>-4.1803814470767975E-2</c:v>
                </c:pt>
                <c:pt idx="24">
                  <c:v>-4.2050689458847046E-2</c:v>
                </c:pt>
                <c:pt idx="25">
                  <c:v>-3.4619748592376709E-2</c:v>
                </c:pt>
                <c:pt idx="26">
                  <c:v>-2.9045483097434044E-2</c:v>
                </c:pt>
                <c:pt idx="27">
                  <c:v>-1.3142872601747513E-2</c:v>
                </c:pt>
                <c:pt idx="28">
                  <c:v>5.7439994998276234E-3</c:v>
                </c:pt>
                <c:pt idx="29">
                  <c:v>2.2649213671684265E-2</c:v>
                </c:pt>
                <c:pt idx="30">
                  <c:v>3.6020681262016296E-2</c:v>
                </c:pt>
                <c:pt idx="31">
                  <c:v>4.3618679046630859E-2</c:v>
                </c:pt>
                <c:pt idx="32">
                  <c:v>4.307965561747551E-2</c:v>
                </c:pt>
                <c:pt idx="33">
                  <c:v>4.4076744467020035E-2</c:v>
                </c:pt>
                <c:pt idx="34">
                  <c:v>4.17022705078125E-2</c:v>
                </c:pt>
                <c:pt idx="35">
                  <c:v>3.3810272812843323E-2</c:v>
                </c:pt>
                <c:pt idx="36">
                  <c:v>2.3360032588243484E-2</c:v>
                </c:pt>
                <c:pt idx="37">
                  <c:v>1.3548951596021652E-2</c:v>
                </c:pt>
                <c:pt idx="38">
                  <c:v>7.8652333468198776E-3</c:v>
                </c:pt>
                <c:pt idx="39">
                  <c:v>4.6092267148196697E-3</c:v>
                </c:pt>
                <c:pt idx="40">
                  <c:v>3.2808412797749043E-3</c:v>
                </c:pt>
                <c:pt idx="41">
                  <c:v>4.5474427752196789E-3</c:v>
                </c:pt>
                <c:pt idx="42">
                  <c:v>7.8532248735427856E-3</c:v>
                </c:pt>
                <c:pt idx="43">
                  <c:v>1.1086423881351948E-2</c:v>
                </c:pt>
                <c:pt idx="44">
                  <c:v>1.0126620531082153E-2</c:v>
                </c:pt>
                <c:pt idx="45">
                  <c:v>6.1419163830578327E-3</c:v>
                </c:pt>
                <c:pt idx="46">
                  <c:v>-1.0046763345599174E-3</c:v>
                </c:pt>
                <c:pt idx="47">
                  <c:v>-9.1939717531204224E-3</c:v>
                </c:pt>
                <c:pt idx="48">
                  <c:v>-9.4967735931277275E-3</c:v>
                </c:pt>
                <c:pt idx="49">
                  <c:v>-9.5379156991839409E-3</c:v>
                </c:pt>
                <c:pt idx="50">
                  <c:v>-5.2289208397269249E-3</c:v>
                </c:pt>
                <c:pt idx="51">
                  <c:v>-1.0079303756356239E-3</c:v>
                </c:pt>
                <c:pt idx="52">
                  <c:v>7.6609249226748943E-3</c:v>
                </c:pt>
                <c:pt idx="53">
                  <c:v>1.2814796529710293E-2</c:v>
                </c:pt>
                <c:pt idx="54">
                  <c:v>1.1686681769788265E-2</c:v>
                </c:pt>
                <c:pt idx="55">
                  <c:v>-6.8657100200653076E-4</c:v>
                </c:pt>
                <c:pt idx="56">
                  <c:v>-9.1764619573950768E-3</c:v>
                </c:pt>
                <c:pt idx="57">
                  <c:v>-1.6679404303431511E-2</c:v>
                </c:pt>
                <c:pt idx="58">
                  <c:v>-2.1558050066232681E-2</c:v>
                </c:pt>
                <c:pt idx="59">
                  <c:v>-2.0133625715970993E-2</c:v>
                </c:pt>
                <c:pt idx="60">
                  <c:v>-2.4783505126833916E-2</c:v>
                </c:pt>
                <c:pt idx="61">
                  <c:v>-1.8587233498692513E-2</c:v>
                </c:pt>
                <c:pt idx="62">
                  <c:v>-1.5557622537016869E-2</c:v>
                </c:pt>
                <c:pt idx="63">
                  <c:v>-1.1106804013252258E-2</c:v>
                </c:pt>
                <c:pt idx="64">
                  <c:v>-9.9131977185606956E-4</c:v>
                </c:pt>
                <c:pt idx="65">
                  <c:v>6.475220900028944E-3</c:v>
                </c:pt>
                <c:pt idx="66">
                  <c:v>7.7143902890384197E-3</c:v>
                </c:pt>
                <c:pt idx="67">
                  <c:v>6.0668177902698517E-3</c:v>
                </c:pt>
                <c:pt idx="68">
                  <c:v>6.6752545535564423E-4</c:v>
                </c:pt>
                <c:pt idx="69">
                  <c:v>-6.6706817597150803E-4</c:v>
                </c:pt>
                <c:pt idx="70">
                  <c:v>-7.5819659978151321E-3</c:v>
                </c:pt>
                <c:pt idx="71">
                  <c:v>-1.5281882137060165E-2</c:v>
                </c:pt>
                <c:pt idx="72">
                  <c:v>-1.4510098844766617E-2</c:v>
                </c:pt>
                <c:pt idx="73">
                  <c:v>-8.9676305651664734E-3</c:v>
                </c:pt>
                <c:pt idx="74">
                  <c:v>-4.1896533221006393E-3</c:v>
                </c:pt>
                <c:pt idx="75">
                  <c:v>3.1050317920744419E-3</c:v>
                </c:pt>
                <c:pt idx="76">
                  <c:v>1.4191238209605217E-2</c:v>
                </c:pt>
                <c:pt idx="77">
                  <c:v>1.0560490190982819E-2</c:v>
                </c:pt>
                <c:pt idx="78">
                  <c:v>1.2152792885899544E-2</c:v>
                </c:pt>
                <c:pt idx="79">
                  <c:v>9.624045342206955E-3</c:v>
                </c:pt>
                <c:pt idx="80">
                  <c:v>8.1643834710121155E-4</c:v>
                </c:pt>
                <c:pt idx="81">
                  <c:v>-1.7061324324458838E-3</c:v>
                </c:pt>
                <c:pt idx="82">
                  <c:v>-6.7091467790305614E-3</c:v>
                </c:pt>
                <c:pt idx="83">
                  <c:v>-1.4932597056031227E-2</c:v>
                </c:pt>
                <c:pt idx="84">
                  <c:v>-1.7273517325520515E-2</c:v>
                </c:pt>
                <c:pt idx="85">
                  <c:v>-1.4366901479661465E-2</c:v>
                </c:pt>
                <c:pt idx="86">
                  <c:v>-1.587531715631485E-2</c:v>
                </c:pt>
                <c:pt idx="87">
                  <c:v>-1.793266274034977E-2</c:v>
                </c:pt>
                <c:pt idx="88">
                  <c:v>-1.4251375570893288E-2</c:v>
                </c:pt>
                <c:pt idx="89">
                  <c:v>-1.1161665432155132E-2</c:v>
                </c:pt>
                <c:pt idx="90">
                  <c:v>-1.015126146376133E-2</c:v>
                </c:pt>
                <c:pt idx="91">
                  <c:v>-5.7309428229928017E-3</c:v>
                </c:pt>
                <c:pt idx="92">
                  <c:v>-2.8430111706256866E-3</c:v>
                </c:pt>
                <c:pt idx="93">
                  <c:v>-5.8603771030902863E-3</c:v>
                </c:pt>
                <c:pt idx="94">
                  <c:v>-8.639385923743248E-3</c:v>
                </c:pt>
                <c:pt idx="95">
                  <c:v>-1.4521099627017975E-2</c:v>
                </c:pt>
                <c:pt idx="96">
                  <c:v>-1.4337608590722084E-2</c:v>
                </c:pt>
                <c:pt idx="97">
                  <c:v>-1.4964884147047997E-2</c:v>
                </c:pt>
                <c:pt idx="98">
                  <c:v>-1.0147491469979286E-2</c:v>
                </c:pt>
                <c:pt idx="99">
                  <c:v>-1.0649457573890686E-2</c:v>
                </c:pt>
                <c:pt idx="100">
                  <c:v>-6.4003840088844299E-3</c:v>
                </c:pt>
                <c:pt idx="101">
                  <c:v>-1.2906170450150967E-3</c:v>
                </c:pt>
                <c:pt idx="102">
                  <c:v>2.8375484980642796E-3</c:v>
                </c:pt>
                <c:pt idx="103">
                  <c:v>9.3134753406047821E-3</c:v>
                </c:pt>
                <c:pt idx="104">
                  <c:v>1.3530855998396873E-2</c:v>
                </c:pt>
                <c:pt idx="105">
                  <c:v>1.3260504230856895E-2</c:v>
                </c:pt>
                <c:pt idx="106">
                  <c:v>1.3678887858986855E-2</c:v>
                </c:pt>
                <c:pt idx="107">
                  <c:v>1.2630462646484375E-2</c:v>
                </c:pt>
                <c:pt idx="108">
                  <c:v>6.6255670972168446E-3</c:v>
                </c:pt>
                <c:pt idx="109">
                  <c:v>9.5844268798828125E-4</c:v>
                </c:pt>
                <c:pt idx="110">
                  <c:v>-6.9537665694952011E-5</c:v>
                </c:pt>
                <c:pt idx="111">
                  <c:v>2.2720769047737122E-3</c:v>
                </c:pt>
                <c:pt idx="112">
                  <c:v>4.464923869818449E-3</c:v>
                </c:pt>
                <c:pt idx="113">
                  <c:v>1.4350078999996185E-3</c:v>
                </c:pt>
                <c:pt idx="114">
                  <c:v>-5.884622223675251E-4</c:v>
                </c:pt>
                <c:pt idx="115">
                  <c:v>-5.9169954620301723E-3</c:v>
                </c:pt>
                <c:pt idx="116">
                  <c:v>-1.229633204638958E-2</c:v>
                </c:pt>
                <c:pt idx="117">
                  <c:v>-1.1335463263094425E-2</c:v>
                </c:pt>
                <c:pt idx="118">
                  <c:v>-5.493819247931242E-3</c:v>
                </c:pt>
                <c:pt idx="119">
                  <c:v>2.4774698540568352E-3</c:v>
                </c:pt>
                <c:pt idx="120">
                  <c:v>8.0003337934613228E-3</c:v>
                </c:pt>
                <c:pt idx="121">
                  <c:v>1.2976620346307755E-2</c:v>
                </c:pt>
                <c:pt idx="122">
                  <c:v>1.6374813392758369E-2</c:v>
                </c:pt>
                <c:pt idx="123">
                  <c:v>1.5529217198491096E-2</c:v>
                </c:pt>
                <c:pt idx="124">
                  <c:v>1.2994952499866486E-2</c:v>
                </c:pt>
                <c:pt idx="125">
                  <c:v>6.0631320811808109E-3</c:v>
                </c:pt>
                <c:pt idx="126">
                  <c:v>6.9126999005675316E-4</c:v>
                </c:pt>
                <c:pt idx="127">
                  <c:v>-9.4040669500827789E-4</c:v>
                </c:pt>
                <c:pt idx="128">
                  <c:v>2.5949394330382347E-3</c:v>
                </c:pt>
                <c:pt idx="129">
                  <c:v>1.533296424895525E-3</c:v>
                </c:pt>
                <c:pt idx="130">
                  <c:v>1.3319617137312889E-3</c:v>
                </c:pt>
                <c:pt idx="131">
                  <c:v>1.6864510253071785E-3</c:v>
                </c:pt>
                <c:pt idx="132">
                  <c:v>8.157665841281414E-3</c:v>
                </c:pt>
                <c:pt idx="133">
                  <c:v>1.4713490381836891E-2</c:v>
                </c:pt>
                <c:pt idx="134">
                  <c:v>2.2151432931423187E-2</c:v>
                </c:pt>
                <c:pt idx="135">
                  <c:v>1.8890781328082085E-2</c:v>
                </c:pt>
                <c:pt idx="136">
                  <c:v>1.7768790945410728E-2</c:v>
                </c:pt>
                <c:pt idx="137">
                  <c:v>7.9608969390392303E-3</c:v>
                </c:pt>
                <c:pt idx="138">
                  <c:v>2.8111417777836323E-3</c:v>
                </c:pt>
                <c:pt idx="139">
                  <c:v>-5.6359716691076756E-3</c:v>
                </c:pt>
                <c:pt idx="140">
                  <c:v>-1.2043004855513573E-2</c:v>
                </c:pt>
                <c:pt idx="141">
                  <c:v>-1.4446510002017021E-2</c:v>
                </c:pt>
                <c:pt idx="142">
                  <c:v>-1.9819971174001694E-2</c:v>
                </c:pt>
                <c:pt idx="143">
                  <c:v>-1.7698230221867561E-2</c:v>
                </c:pt>
                <c:pt idx="144">
                  <c:v>-1.3965010643005371E-2</c:v>
                </c:pt>
                <c:pt idx="145">
                  <c:v>-9.289831854403019E-3</c:v>
                </c:pt>
                <c:pt idx="146">
                  <c:v>-8.5745062679052353E-3</c:v>
                </c:pt>
                <c:pt idx="147">
                  <c:v>-7.4281590059399605E-3</c:v>
                </c:pt>
                <c:pt idx="148">
                  <c:v>2.3295637220144272E-4</c:v>
                </c:pt>
                <c:pt idx="149">
                  <c:v>6.8714790977537632E-3</c:v>
                </c:pt>
                <c:pt idx="150">
                  <c:v>1.8154492601752281E-2</c:v>
                </c:pt>
                <c:pt idx="151">
                  <c:v>2.8724458068609238E-2</c:v>
                </c:pt>
                <c:pt idx="152">
                  <c:v>3.360656276345253E-2</c:v>
                </c:pt>
                <c:pt idx="153">
                  <c:v>3.0279844999313354E-2</c:v>
                </c:pt>
                <c:pt idx="154">
                  <c:v>3.0240431427955627E-2</c:v>
                </c:pt>
                <c:pt idx="155">
                  <c:v>2.5223651900887489E-2</c:v>
                </c:pt>
                <c:pt idx="156">
                  <c:v>2.4828704074025154E-2</c:v>
                </c:pt>
                <c:pt idx="157">
                  <c:v>1.9102441146969795E-2</c:v>
                </c:pt>
                <c:pt idx="158">
                  <c:v>1.3499150052666664E-2</c:v>
                </c:pt>
                <c:pt idx="159">
                  <c:v>7.7200471423566341E-3</c:v>
                </c:pt>
                <c:pt idx="160">
                  <c:v>6.5402672626078129E-3</c:v>
                </c:pt>
                <c:pt idx="161">
                  <c:v>6.1281905509531498E-3</c:v>
                </c:pt>
                <c:pt idx="162">
                  <c:v>6.5068923868238926E-3</c:v>
                </c:pt>
                <c:pt idx="163">
                  <c:v>2.5177034549415112E-3</c:v>
                </c:pt>
                <c:pt idx="164">
                  <c:v>-2.3886384442448616E-3</c:v>
                </c:pt>
                <c:pt idx="165">
                  <c:v>-7.1997414343059063E-3</c:v>
                </c:pt>
                <c:pt idx="166">
                  <c:v>-8.7097538635134697E-3</c:v>
                </c:pt>
                <c:pt idx="167">
                  <c:v>-6.038702093064785E-3</c:v>
                </c:pt>
                <c:pt idx="168">
                  <c:v>3.7817046977579594E-3</c:v>
                </c:pt>
                <c:pt idx="169">
                  <c:v>1.1327050626277924E-2</c:v>
                </c:pt>
                <c:pt idx="170">
                  <c:v>1.7076017335057259E-2</c:v>
                </c:pt>
                <c:pt idx="171">
                  <c:v>2.5048051029443741E-2</c:v>
                </c:pt>
                <c:pt idx="172">
                  <c:v>2.5766037404537201E-2</c:v>
                </c:pt>
                <c:pt idx="173">
                  <c:v>2.9160559177398682E-2</c:v>
                </c:pt>
                <c:pt idx="174">
                  <c:v>2.4072322994470596E-2</c:v>
                </c:pt>
                <c:pt idx="175">
                  <c:v>1.8151752650737762E-2</c:v>
                </c:pt>
                <c:pt idx="176">
                  <c:v>8.0519802868366241E-3</c:v>
                </c:pt>
                <c:pt idx="177">
                  <c:v>-8.6789019405841827E-4</c:v>
                </c:pt>
                <c:pt idx="178">
                  <c:v>-1.0075237601995468E-2</c:v>
                </c:pt>
                <c:pt idx="179">
                  <c:v>-1.1687638238072395E-2</c:v>
                </c:pt>
                <c:pt idx="180">
                  <c:v>-6.584756076335907E-3</c:v>
                </c:pt>
                <c:pt idx="181">
                  <c:v>6.8680383265018463E-5</c:v>
                </c:pt>
                <c:pt idx="182">
                  <c:v>9.4986679032444954E-3</c:v>
                </c:pt>
                <c:pt idx="183">
                  <c:v>1.5011824667453766E-2</c:v>
                </c:pt>
                <c:pt idx="184">
                  <c:v>1.6897609457373619E-2</c:v>
                </c:pt>
                <c:pt idx="185">
                  <c:v>2.0265378057956696E-2</c:v>
                </c:pt>
                <c:pt idx="186">
                  <c:v>2.0248599350452423E-2</c:v>
                </c:pt>
                <c:pt idx="187">
                  <c:v>1.8567653372883797E-2</c:v>
                </c:pt>
                <c:pt idx="188">
                  <c:v>1.8109856173396111E-2</c:v>
                </c:pt>
                <c:pt idx="189">
                  <c:v>1.9236363470554352E-2</c:v>
                </c:pt>
                <c:pt idx="190">
                  <c:v>1.5358269214630127E-2</c:v>
                </c:pt>
                <c:pt idx="191">
                  <c:v>1.7855441197752953E-2</c:v>
                </c:pt>
                <c:pt idx="192">
                  <c:v>1.428547315299511E-2</c:v>
                </c:pt>
                <c:pt idx="193">
                  <c:v>1.5228192321956158E-2</c:v>
                </c:pt>
                <c:pt idx="194">
                  <c:v>1.1541577987372875E-2</c:v>
                </c:pt>
                <c:pt idx="195">
                  <c:v>7.1368752978742123E-3</c:v>
                </c:pt>
                <c:pt idx="196">
                  <c:v>4.8593399114906788E-3</c:v>
                </c:pt>
                <c:pt idx="197">
                  <c:v>2.8436738066375256E-3</c:v>
                </c:pt>
                <c:pt idx="198">
                  <c:v>6.3252248801290989E-3</c:v>
                </c:pt>
                <c:pt idx="199">
                  <c:v>9.8264031112194061E-3</c:v>
                </c:pt>
                <c:pt idx="200">
                  <c:v>1.4928486198186874E-2</c:v>
                </c:pt>
                <c:pt idx="201">
                  <c:v>1.5777869150042534E-2</c:v>
                </c:pt>
                <c:pt idx="202">
                  <c:v>1.3039607554674149E-2</c:v>
                </c:pt>
                <c:pt idx="203">
                  <c:v>1.0036344639956951E-2</c:v>
                </c:pt>
                <c:pt idx="204">
                  <c:v>6.7151160910725594E-3</c:v>
                </c:pt>
                <c:pt idx="205">
                  <c:v>5.2684871479868889E-3</c:v>
                </c:pt>
                <c:pt idx="206">
                  <c:v>-1.1175069957971573E-3</c:v>
                </c:pt>
                <c:pt idx="207">
                  <c:v>-4.8745549283921719E-3</c:v>
                </c:pt>
                <c:pt idx="208">
                  <c:v>-5.4271607659757137E-3</c:v>
                </c:pt>
                <c:pt idx="209">
                  <c:v>-5.3418800234794617E-3</c:v>
                </c:pt>
                <c:pt idx="210">
                  <c:v>-2.4299183860421181E-4</c:v>
                </c:pt>
                <c:pt idx="211">
                  <c:v>3.9509148336946964E-3</c:v>
                </c:pt>
                <c:pt idx="212">
                  <c:v>9.3507394194602966E-3</c:v>
                </c:pt>
                <c:pt idx="213">
                  <c:v>9.9308416247367859E-3</c:v>
                </c:pt>
                <c:pt idx="214">
                  <c:v>8.0634318292140961E-3</c:v>
                </c:pt>
                <c:pt idx="215">
                  <c:v>4.2265737429261208E-3</c:v>
                </c:pt>
                <c:pt idx="216">
                  <c:v>3.5389456897974014E-3</c:v>
                </c:pt>
                <c:pt idx="217">
                  <c:v>4.5919972471892834E-3</c:v>
                </c:pt>
                <c:pt idx="218">
                  <c:v>3.0050198547542095E-3</c:v>
                </c:pt>
                <c:pt idx="219">
                  <c:v>1.0581452399492264E-2</c:v>
                </c:pt>
                <c:pt idx="220">
                  <c:v>1.0283444076776505E-2</c:v>
                </c:pt>
                <c:pt idx="221">
                  <c:v>1.2545919977128506E-2</c:v>
                </c:pt>
                <c:pt idx="222">
                  <c:v>7.2952313348650932E-3</c:v>
                </c:pt>
                <c:pt idx="223">
                  <c:v>8.5987653583288193E-3</c:v>
                </c:pt>
                <c:pt idx="224">
                  <c:v>7.9705249518156052E-3</c:v>
                </c:pt>
                <c:pt idx="225">
                  <c:v>7.5508109293878078E-3</c:v>
                </c:pt>
                <c:pt idx="226">
                  <c:v>5.2173496223986149E-3</c:v>
                </c:pt>
                <c:pt idx="227">
                  <c:v>1.9655078649520874E-3</c:v>
                </c:pt>
                <c:pt idx="228">
                  <c:v>2.5034663267433643E-3</c:v>
                </c:pt>
                <c:pt idx="229">
                  <c:v>-4.6878475695848465E-3</c:v>
                </c:pt>
                <c:pt idx="230">
                  <c:v>-8.3885760977864265E-3</c:v>
                </c:pt>
                <c:pt idx="231">
                  <c:v>-1.214289665222168E-2</c:v>
                </c:pt>
                <c:pt idx="232">
                  <c:v>-1.1619319207966328E-2</c:v>
                </c:pt>
                <c:pt idx="233">
                  <c:v>-1.8760377541184425E-2</c:v>
                </c:pt>
                <c:pt idx="234">
                  <c:v>-2.3994820192456245E-2</c:v>
                </c:pt>
                <c:pt idx="235">
                  <c:v>-2.624376118183136E-2</c:v>
                </c:pt>
                <c:pt idx="236">
                  <c:v>-2.8812380507588387E-2</c:v>
                </c:pt>
                <c:pt idx="237">
                  <c:v>-2.0190170034766197E-2</c:v>
                </c:pt>
                <c:pt idx="238">
                  <c:v>-1.2334112077951431E-2</c:v>
                </c:pt>
                <c:pt idx="239">
                  <c:v>-2.4159513413906097E-3</c:v>
                </c:pt>
                <c:pt idx="240">
                  <c:v>1.2046159245073795E-3</c:v>
                </c:pt>
                <c:pt idx="241">
                  <c:v>-4.2502898722887039E-3</c:v>
                </c:pt>
                <c:pt idx="242">
                  <c:v>-4.5349821448326111E-3</c:v>
                </c:pt>
                <c:pt idx="243">
                  <c:v>-1.4853421598672867E-2</c:v>
                </c:pt>
                <c:pt idx="244">
                  <c:v>-2.0479615777730942E-2</c:v>
                </c:pt>
                <c:pt idx="245">
                  <c:v>-2.0650055259466171E-2</c:v>
                </c:pt>
                <c:pt idx="246">
                  <c:v>-1.4152208343148232E-2</c:v>
                </c:pt>
                <c:pt idx="247">
                  <c:v>-7.5797704048454762E-3</c:v>
                </c:pt>
                <c:pt idx="248">
                  <c:v>-1.7221476882696152E-3</c:v>
                </c:pt>
                <c:pt idx="249">
                  <c:v>-1.5978016890585423E-3</c:v>
                </c:pt>
                <c:pt idx="250">
                  <c:v>-2.7509503997862339E-3</c:v>
                </c:pt>
                <c:pt idx="251">
                  <c:v>-4.7379536554217339E-3</c:v>
                </c:pt>
                <c:pt idx="252">
                  <c:v>-3.208500100299716E-3</c:v>
                </c:pt>
                <c:pt idx="253">
                  <c:v>-3.0543031170964241E-3</c:v>
                </c:pt>
                <c:pt idx="254">
                  <c:v>5.3423354402184486E-3</c:v>
                </c:pt>
                <c:pt idx="255">
                  <c:v>1.0025177150964737E-2</c:v>
                </c:pt>
                <c:pt idx="256">
                  <c:v>8.1670889630913734E-3</c:v>
                </c:pt>
                <c:pt idx="257">
                  <c:v>5.4738325998187065E-3</c:v>
                </c:pt>
                <c:pt idx="258">
                  <c:v>-2.993954811245203E-3</c:v>
                </c:pt>
                <c:pt idx="259">
                  <c:v>-1.4643417671322823E-2</c:v>
                </c:pt>
                <c:pt idx="260">
                  <c:v>-2.4414556100964546E-2</c:v>
                </c:pt>
                <c:pt idx="261">
                  <c:v>-2.9049891978502274E-2</c:v>
                </c:pt>
                <c:pt idx="262">
                  <c:v>-2.2194115445017815E-2</c:v>
                </c:pt>
                <c:pt idx="263">
                  <c:v>-1.2557940557599068E-2</c:v>
                </c:pt>
                <c:pt idx="264">
                  <c:v>-1.1239409446716309E-2</c:v>
                </c:pt>
                <c:pt idx="265">
                  <c:v>-1.4886667020618916E-2</c:v>
                </c:pt>
                <c:pt idx="266">
                  <c:v>-2.5455953553318977E-2</c:v>
                </c:pt>
                <c:pt idx="267">
                  <c:v>-3.3524699509143829E-2</c:v>
                </c:pt>
                <c:pt idx="268">
                  <c:v>-3.7485089153051376E-2</c:v>
                </c:pt>
                <c:pt idx="269">
                  <c:v>-3.1411357223987579E-2</c:v>
                </c:pt>
                <c:pt idx="270">
                  <c:v>-1.5443844720721245E-2</c:v>
                </c:pt>
                <c:pt idx="271">
                  <c:v>-5.5314647033810616E-4</c:v>
                </c:pt>
                <c:pt idx="272">
                  <c:v>1.6441283747553825E-2</c:v>
                </c:pt>
                <c:pt idx="273">
                  <c:v>2.1559190005064011E-2</c:v>
                </c:pt>
                <c:pt idx="274">
                  <c:v>2.5062577798962593E-2</c:v>
                </c:pt>
                <c:pt idx="275">
                  <c:v>3.0307071283459663E-2</c:v>
                </c:pt>
                <c:pt idx="276">
                  <c:v>2.9983764514327049E-2</c:v>
                </c:pt>
                <c:pt idx="277">
                  <c:v>2.8078846633434296E-2</c:v>
                </c:pt>
                <c:pt idx="278">
                  <c:v>2.6894807815551758E-2</c:v>
                </c:pt>
                <c:pt idx="279">
                  <c:v>1.5309257432818413E-2</c:v>
                </c:pt>
                <c:pt idx="280">
                  <c:v>2.2845356725156307E-3</c:v>
                </c:pt>
                <c:pt idx="281">
                  <c:v>-1.4393860474228859E-2</c:v>
                </c:pt>
                <c:pt idx="282">
                  <c:v>-2.6633482426404953E-2</c:v>
                </c:pt>
                <c:pt idx="283">
                  <c:v>-2.8644045814871788E-2</c:v>
                </c:pt>
                <c:pt idx="284">
                  <c:v>-2.4439714848995209E-2</c:v>
                </c:pt>
                <c:pt idx="285">
                  <c:v>-2.0306382328271866E-2</c:v>
                </c:pt>
                <c:pt idx="286">
                  <c:v>-1.1741122230887413E-2</c:v>
                </c:pt>
                <c:pt idx="287">
                  <c:v>-5.4705706425011158E-3</c:v>
                </c:pt>
                <c:pt idx="288">
                  <c:v>9.7694247961044312E-4</c:v>
                </c:pt>
                <c:pt idx="289">
                  <c:v>-8.2978745922446251E-4</c:v>
                </c:pt>
                <c:pt idx="290">
                  <c:v>-2.8127771802246571E-3</c:v>
                </c:pt>
                <c:pt idx="291">
                  <c:v>-6.7794295027852058E-3</c:v>
                </c:pt>
                <c:pt idx="292">
                  <c:v>-1.104714535176754E-2</c:v>
                </c:pt>
                <c:pt idx="293">
                  <c:v>-1.2126589193940163E-2</c:v>
                </c:pt>
                <c:pt idx="294">
                  <c:v>-8.0234566703438759E-3</c:v>
                </c:pt>
                <c:pt idx="295">
                  <c:v>-1.4979951083660126E-4</c:v>
                </c:pt>
                <c:pt idx="296">
                  <c:v>4.5749149285256863E-3</c:v>
                </c:pt>
                <c:pt idx="297">
                  <c:v>1.3981485739350319E-2</c:v>
                </c:pt>
                <c:pt idx="298">
                  <c:v>1.4504263177514076E-2</c:v>
                </c:pt>
                <c:pt idx="299">
                  <c:v>1.2403501197695732E-2</c:v>
                </c:pt>
                <c:pt idx="300">
                  <c:v>5.3325421176850796E-3</c:v>
                </c:pt>
                <c:pt idx="301">
                  <c:v>1.5254095196723938E-3</c:v>
                </c:pt>
                <c:pt idx="302">
                  <c:v>-9.0864887461066246E-3</c:v>
                </c:pt>
                <c:pt idx="303">
                  <c:v>-1.645885594189167E-2</c:v>
                </c:pt>
                <c:pt idx="304">
                  <c:v>-2.145468071103096E-2</c:v>
                </c:pt>
                <c:pt idx="305">
                  <c:v>-2.1231157705187798E-2</c:v>
                </c:pt>
                <c:pt idx="306">
                  <c:v>-2.0252445712685585E-2</c:v>
                </c:pt>
                <c:pt idx="307">
                  <c:v>-2.0228825509548187E-2</c:v>
                </c:pt>
                <c:pt idx="308">
                  <c:v>-2.3229409009218216E-2</c:v>
                </c:pt>
                <c:pt idx="309">
                  <c:v>-3.0993243679404259E-2</c:v>
                </c:pt>
                <c:pt idx="310">
                  <c:v>-3.526948019862175E-2</c:v>
                </c:pt>
                <c:pt idx="311">
                  <c:v>-4.1233114898204803E-2</c:v>
                </c:pt>
                <c:pt idx="312">
                  <c:v>-3.8125470280647278E-2</c:v>
                </c:pt>
                <c:pt idx="313">
                  <c:v>-3.3071491867303848E-2</c:v>
                </c:pt>
                <c:pt idx="314">
                  <c:v>-2.7875132858753204E-2</c:v>
                </c:pt>
                <c:pt idx="315">
                  <c:v>-1.8880603834986687E-2</c:v>
                </c:pt>
                <c:pt idx="316">
                  <c:v>-1.7498422414064407E-2</c:v>
                </c:pt>
                <c:pt idx="317">
                  <c:v>-1.0891087353229523E-2</c:v>
                </c:pt>
                <c:pt idx="318">
                  <c:v>-1.1845830827951431E-2</c:v>
                </c:pt>
                <c:pt idx="319">
                  <c:v>-1.4259533956646919E-2</c:v>
                </c:pt>
                <c:pt idx="320">
                  <c:v>-1.6670228913426399E-2</c:v>
                </c:pt>
                <c:pt idx="321">
                  <c:v>-1.7295395955443382E-2</c:v>
                </c:pt>
                <c:pt idx="322">
                  <c:v>-1.5512143261730671E-2</c:v>
                </c:pt>
                <c:pt idx="323">
                  <c:v>-1.2501666322350502E-2</c:v>
                </c:pt>
                <c:pt idx="324">
                  <c:v>-1.173813734203577E-2</c:v>
                </c:pt>
                <c:pt idx="325">
                  <c:v>-6.9704204797744751E-3</c:v>
                </c:pt>
                <c:pt idx="326">
                  <c:v>-5.7152728550136089E-3</c:v>
                </c:pt>
                <c:pt idx="327">
                  <c:v>-7.9481033608317375E-3</c:v>
                </c:pt>
                <c:pt idx="328">
                  <c:v>-1.0425375774502754E-2</c:v>
                </c:pt>
                <c:pt idx="329">
                  <c:v>-1.2890525162220001E-2</c:v>
                </c:pt>
                <c:pt idx="330">
                  <c:v>-1.3084136880934238E-2</c:v>
                </c:pt>
                <c:pt idx="331">
                  <c:v>-8.5685644298791885E-3</c:v>
                </c:pt>
                <c:pt idx="332">
                  <c:v>-8.9121125638484955E-3</c:v>
                </c:pt>
                <c:pt idx="333">
                  <c:v>-7.8813675791025162E-3</c:v>
                </c:pt>
                <c:pt idx="334">
                  <c:v>-8.7394379079341888E-3</c:v>
                </c:pt>
                <c:pt idx="335">
                  <c:v>-9.9349115043878555E-3</c:v>
                </c:pt>
                <c:pt idx="336">
                  <c:v>-6.4432406798005104E-3</c:v>
                </c:pt>
                <c:pt idx="337">
                  <c:v>-7.3963040485978127E-3</c:v>
                </c:pt>
                <c:pt idx="338">
                  <c:v>-1.1699173599481583E-2</c:v>
                </c:pt>
                <c:pt idx="339">
                  <c:v>-1.6036683693528175E-2</c:v>
                </c:pt>
                <c:pt idx="340">
                  <c:v>-1.2445411644876003E-2</c:v>
                </c:pt>
                <c:pt idx="341">
                  <c:v>-1.4237431809306145E-2</c:v>
                </c:pt>
                <c:pt idx="342">
                  <c:v>-1.9791454076766968E-2</c:v>
                </c:pt>
                <c:pt idx="343">
                  <c:v>-2.1049655973911285E-2</c:v>
                </c:pt>
                <c:pt idx="344">
                  <c:v>-2.3771937936544418E-2</c:v>
                </c:pt>
                <c:pt idx="345">
                  <c:v>-1.9478609785437584E-2</c:v>
                </c:pt>
                <c:pt idx="346">
                  <c:v>-1.7680177465081215E-2</c:v>
                </c:pt>
                <c:pt idx="347">
                  <c:v>-1.3314723968505859E-2</c:v>
                </c:pt>
                <c:pt idx="348">
                  <c:v>-5.4171201772987843E-3</c:v>
                </c:pt>
                <c:pt idx="349">
                  <c:v>-7.964172400534153E-4</c:v>
                </c:pt>
                <c:pt idx="350">
                  <c:v>3.2891384325921535E-3</c:v>
                </c:pt>
                <c:pt idx="351">
                  <c:v>1.2453529052436352E-3</c:v>
                </c:pt>
                <c:pt idx="352">
                  <c:v>1.4384323731064796E-3</c:v>
                </c:pt>
                <c:pt idx="353">
                  <c:v>1.6426905058324337E-3</c:v>
                </c:pt>
                <c:pt idx="354">
                  <c:v>1.4224466867744923E-3</c:v>
                </c:pt>
                <c:pt idx="355">
                  <c:v>-2.5161837693303823E-3</c:v>
                </c:pt>
                <c:pt idx="356">
                  <c:v>-5.5979937314987183E-3</c:v>
                </c:pt>
                <c:pt idx="357">
                  <c:v>-1.3374052941799164E-2</c:v>
                </c:pt>
                <c:pt idx="358">
                  <c:v>-2.4096738547086716E-2</c:v>
                </c:pt>
                <c:pt idx="359">
                  <c:v>-2.9529301449656487E-2</c:v>
                </c:pt>
                <c:pt idx="360">
                  <c:v>-2.9236353933811188E-2</c:v>
                </c:pt>
                <c:pt idx="361">
                  <c:v>-2.382032573223114E-2</c:v>
                </c:pt>
                <c:pt idx="362">
                  <c:v>-1.7263889312744141E-2</c:v>
                </c:pt>
                <c:pt idx="363">
                  <c:v>-8.4424754604697227E-3</c:v>
                </c:pt>
                <c:pt idx="364">
                  <c:v>-4.674102645367384E-3</c:v>
                </c:pt>
                <c:pt idx="365">
                  <c:v>-1.747532282024622E-3</c:v>
                </c:pt>
                <c:pt idx="366">
                  <c:v>-3.1155580654740334E-4</c:v>
                </c:pt>
                <c:pt idx="367">
                  <c:v>2.4643181823194027E-3</c:v>
                </c:pt>
                <c:pt idx="368">
                  <c:v>8.9797414839267731E-3</c:v>
                </c:pt>
                <c:pt idx="369">
                  <c:v>1.5001596882939339E-2</c:v>
                </c:pt>
                <c:pt idx="370">
                  <c:v>2.1352171897888184E-2</c:v>
                </c:pt>
                <c:pt idx="371">
                  <c:v>1.8675511702895164E-2</c:v>
                </c:pt>
                <c:pt idx="372">
                  <c:v>1.5306612476706505E-2</c:v>
                </c:pt>
                <c:pt idx="373">
                  <c:v>9.8637249320745468E-3</c:v>
                </c:pt>
                <c:pt idx="374">
                  <c:v>2.598887775093317E-3</c:v>
                </c:pt>
                <c:pt idx="375">
                  <c:v>-2.5155395269393921E-4</c:v>
                </c:pt>
                <c:pt idx="376">
                  <c:v>2.7607469819486141E-3</c:v>
                </c:pt>
                <c:pt idx="377">
                  <c:v>6.1977407895028591E-3</c:v>
                </c:pt>
                <c:pt idx="378">
                  <c:v>1.1171992868185043E-2</c:v>
                </c:pt>
                <c:pt idx="379">
                  <c:v>1.4788605272769928E-2</c:v>
                </c:pt>
                <c:pt idx="380">
                  <c:v>1.9217442721128464E-2</c:v>
                </c:pt>
                <c:pt idx="381">
                  <c:v>1.5987418591976166E-2</c:v>
                </c:pt>
                <c:pt idx="382">
                  <c:v>1.1927963234484196E-2</c:v>
                </c:pt>
                <c:pt idx="383">
                  <c:v>3.7181954830884933E-3</c:v>
                </c:pt>
                <c:pt idx="384">
                  <c:v>-4.0843342430889606E-3</c:v>
                </c:pt>
                <c:pt idx="385">
                  <c:v>-1.0662782937288284E-2</c:v>
                </c:pt>
                <c:pt idx="386">
                  <c:v>-1.9262395799160004E-2</c:v>
                </c:pt>
                <c:pt idx="387">
                  <c:v>-2.825557254254818E-2</c:v>
                </c:pt>
                <c:pt idx="388">
                  <c:v>-3.4418925642967224E-2</c:v>
                </c:pt>
                <c:pt idx="389">
                  <c:v>-3.4990891814231873E-2</c:v>
                </c:pt>
                <c:pt idx="390">
                  <c:v>-2.6666382327675819E-2</c:v>
                </c:pt>
                <c:pt idx="391">
                  <c:v>-1.537765096873045E-2</c:v>
                </c:pt>
                <c:pt idx="392">
                  <c:v>4.9454635009169579E-3</c:v>
                </c:pt>
                <c:pt idx="393">
                  <c:v>2.1997598931193352E-2</c:v>
                </c:pt>
                <c:pt idx="394">
                  <c:v>3.7825562059879303E-2</c:v>
                </c:pt>
                <c:pt idx="395">
                  <c:v>4.8553250730037689E-2</c:v>
                </c:pt>
                <c:pt idx="396">
                  <c:v>4.8535406589508057E-2</c:v>
                </c:pt>
                <c:pt idx="397">
                  <c:v>4.4943537563085556E-2</c:v>
                </c:pt>
                <c:pt idx="398">
                  <c:v>3.8147684186697006E-2</c:v>
                </c:pt>
                <c:pt idx="399">
                  <c:v>3.0628945678472519E-2</c:v>
                </c:pt>
                <c:pt idx="400">
                  <c:v>1.6954677179455757E-2</c:v>
                </c:pt>
                <c:pt idx="401">
                  <c:v>7.4480967596173286E-3</c:v>
                </c:pt>
                <c:pt idx="402">
                  <c:v>-2.3914847988635302E-3</c:v>
                </c:pt>
                <c:pt idx="403">
                  <c:v>-6.8828808143734932E-3</c:v>
                </c:pt>
                <c:pt idx="404">
                  <c:v>-3.3376808278262615E-3</c:v>
                </c:pt>
                <c:pt idx="405">
                  <c:v>9.7706448286771774E-4</c:v>
                </c:pt>
                <c:pt idx="406">
                  <c:v>5.0626196898519993E-3</c:v>
                </c:pt>
                <c:pt idx="407">
                  <c:v>2.8203888796269894E-3</c:v>
                </c:pt>
                <c:pt idx="408">
                  <c:v>1.4581819996237755E-3</c:v>
                </c:pt>
                <c:pt idx="409">
                  <c:v>-1.8986721988767385E-3</c:v>
                </c:pt>
                <c:pt idx="410">
                  <c:v>-7.9099591821432114E-3</c:v>
                </c:pt>
                <c:pt idx="411">
                  <c:v>-1.1515656486153603E-2</c:v>
                </c:pt>
                <c:pt idx="412">
                  <c:v>-8.1957597285509109E-3</c:v>
                </c:pt>
                <c:pt idx="413">
                  <c:v>-3.874925896525383E-3</c:v>
                </c:pt>
                <c:pt idx="414">
                  <c:v>5.7079261168837547E-3</c:v>
                </c:pt>
                <c:pt idx="415">
                  <c:v>7.7355974353849888E-3</c:v>
                </c:pt>
                <c:pt idx="416">
                  <c:v>1.12773347645998E-2</c:v>
                </c:pt>
                <c:pt idx="417">
                  <c:v>1.4100857079029083E-2</c:v>
                </c:pt>
                <c:pt idx="418">
                  <c:v>1.7306502908468246E-2</c:v>
                </c:pt>
                <c:pt idx="419">
                  <c:v>1.5374502167105675E-2</c:v>
                </c:pt>
                <c:pt idx="420">
                  <c:v>1.2620527297258377E-2</c:v>
                </c:pt>
                <c:pt idx="421">
                  <c:v>1.0895330458879471E-2</c:v>
                </c:pt>
                <c:pt idx="422">
                  <c:v>1.1921979486942291E-2</c:v>
                </c:pt>
                <c:pt idx="423">
                  <c:v>1.2450476177036762E-2</c:v>
                </c:pt>
                <c:pt idx="424">
                  <c:v>1.351813692599535E-2</c:v>
                </c:pt>
                <c:pt idx="425">
                  <c:v>1.1743146926164627E-2</c:v>
                </c:pt>
                <c:pt idx="426">
                  <c:v>1.2259000912308693E-2</c:v>
                </c:pt>
                <c:pt idx="427">
                  <c:v>1.1705329641699791E-2</c:v>
                </c:pt>
                <c:pt idx="428">
                  <c:v>1.3991121202707291E-2</c:v>
                </c:pt>
                <c:pt idx="429">
                  <c:v>1.1403216049075127E-2</c:v>
                </c:pt>
                <c:pt idx="430">
                  <c:v>1.3801125809550285E-2</c:v>
                </c:pt>
                <c:pt idx="431">
                  <c:v>1.1647326871752739E-2</c:v>
                </c:pt>
                <c:pt idx="432">
                  <c:v>1.4639655128121376E-2</c:v>
                </c:pt>
                <c:pt idx="433">
                  <c:v>1.5891261398792267E-2</c:v>
                </c:pt>
                <c:pt idx="434">
                  <c:v>1.4806291088461876E-2</c:v>
                </c:pt>
                <c:pt idx="435">
                  <c:v>1.139004435390234E-2</c:v>
                </c:pt>
                <c:pt idx="436">
                  <c:v>7.8254034742712975E-3</c:v>
                </c:pt>
                <c:pt idx="437">
                  <c:v>5.205898080021143E-3</c:v>
                </c:pt>
                <c:pt idx="438">
                  <c:v>5.0048292614519596E-3</c:v>
                </c:pt>
                <c:pt idx="439">
                  <c:v>1.0926299728453159E-3</c:v>
                </c:pt>
                <c:pt idx="440">
                  <c:v>1.7714696004986763E-3</c:v>
                </c:pt>
                <c:pt idx="441">
                  <c:v>7.8062284737825394E-3</c:v>
                </c:pt>
                <c:pt idx="442">
                  <c:v>1.2246250174939632E-2</c:v>
                </c:pt>
                <c:pt idx="443">
                  <c:v>1.8186002969741821E-2</c:v>
                </c:pt>
                <c:pt idx="444">
                  <c:v>1.9316514953970909E-2</c:v>
                </c:pt>
                <c:pt idx="445">
                  <c:v>1.5887551009654999E-2</c:v>
                </c:pt>
                <c:pt idx="446">
                  <c:v>1.2295746244490147E-2</c:v>
                </c:pt>
                <c:pt idx="447">
                  <c:v>9.1740954667329788E-4</c:v>
                </c:pt>
                <c:pt idx="448">
                  <c:v>-3.2911836169660091E-3</c:v>
                </c:pt>
                <c:pt idx="449">
                  <c:v>1.2370971962809563E-3</c:v>
                </c:pt>
                <c:pt idx="450">
                  <c:v>-3.3139786683022976E-3</c:v>
                </c:pt>
                <c:pt idx="451">
                  <c:v>2.8333291411399841E-3</c:v>
                </c:pt>
                <c:pt idx="452">
                  <c:v>2.2362484596669674E-3</c:v>
                </c:pt>
                <c:pt idx="453">
                  <c:v>2.8423429466784E-3</c:v>
                </c:pt>
                <c:pt idx="454">
                  <c:v>3.666325006633997E-3</c:v>
                </c:pt>
                <c:pt idx="455">
                  <c:v>6.1531844548881054E-3</c:v>
                </c:pt>
                <c:pt idx="456">
                  <c:v>2.829293254762888E-3</c:v>
                </c:pt>
                <c:pt idx="457">
                  <c:v>1.0325806215405464E-3</c:v>
                </c:pt>
                <c:pt idx="458">
                  <c:v>-2.367211040109396E-3</c:v>
                </c:pt>
                <c:pt idx="459">
                  <c:v>1.4883913099765778E-3</c:v>
                </c:pt>
                <c:pt idx="460">
                  <c:v>4.9560931511223316E-3</c:v>
                </c:pt>
                <c:pt idx="461">
                  <c:v>9.8106469959020615E-3</c:v>
                </c:pt>
                <c:pt idx="462">
                  <c:v>1.0712660849094391E-2</c:v>
                </c:pt>
                <c:pt idx="463">
                  <c:v>1.3312460854649544E-2</c:v>
                </c:pt>
                <c:pt idx="464">
                  <c:v>8.4649762138724327E-3</c:v>
                </c:pt>
                <c:pt idx="465">
                  <c:v>3.0238484032452106E-3</c:v>
                </c:pt>
                <c:pt idx="466">
                  <c:v>3.9990977384150028E-3</c:v>
                </c:pt>
                <c:pt idx="467">
                  <c:v>1.1100070551037788E-2</c:v>
                </c:pt>
                <c:pt idx="468">
                  <c:v>1.1555738747119904E-2</c:v>
                </c:pt>
                <c:pt idx="469">
                  <c:v>1.4824068173766136E-2</c:v>
                </c:pt>
                <c:pt idx="470">
                  <c:v>1.6789481043815613E-2</c:v>
                </c:pt>
                <c:pt idx="471">
                  <c:v>1.4922522008419037E-2</c:v>
                </c:pt>
                <c:pt idx="472">
                  <c:v>8.692057803273201E-3</c:v>
                </c:pt>
                <c:pt idx="473">
                  <c:v>1.0041996836662292E-2</c:v>
                </c:pt>
                <c:pt idx="474">
                  <c:v>1.7025338485836983E-2</c:v>
                </c:pt>
                <c:pt idx="475">
                  <c:v>2.5673191994428635E-2</c:v>
                </c:pt>
                <c:pt idx="476">
                  <c:v>2.9735846444964409E-2</c:v>
                </c:pt>
                <c:pt idx="477">
                  <c:v>2.7320504188537598E-2</c:v>
                </c:pt>
                <c:pt idx="478">
                  <c:v>2.1270599216222763E-2</c:v>
                </c:pt>
                <c:pt idx="479">
                  <c:v>1.7111130058765411E-2</c:v>
                </c:pt>
                <c:pt idx="480">
                  <c:v>8.0081792548298836E-3</c:v>
                </c:pt>
                <c:pt idx="481">
                  <c:v>6.7117749713361263E-3</c:v>
                </c:pt>
                <c:pt idx="482">
                  <c:v>8.6944978684186935E-3</c:v>
                </c:pt>
                <c:pt idx="483">
                  <c:v>7.3651517741382122E-3</c:v>
                </c:pt>
                <c:pt idx="484">
                  <c:v>1.1571614071726799E-2</c:v>
                </c:pt>
                <c:pt idx="485">
                  <c:v>1.1682625859975815E-2</c:v>
                </c:pt>
                <c:pt idx="486">
                  <c:v>1.2449882924556732E-2</c:v>
                </c:pt>
                <c:pt idx="487">
                  <c:v>1.5959292650222778E-2</c:v>
                </c:pt>
                <c:pt idx="488">
                  <c:v>1.838250458240509E-2</c:v>
                </c:pt>
                <c:pt idx="489">
                  <c:v>1.8011543899774551E-2</c:v>
                </c:pt>
                <c:pt idx="490">
                  <c:v>2.0000392571091652E-2</c:v>
                </c:pt>
                <c:pt idx="491">
                  <c:v>2.6218362152576447E-2</c:v>
                </c:pt>
                <c:pt idx="492">
                  <c:v>3.2573465257883072E-2</c:v>
                </c:pt>
                <c:pt idx="493">
                  <c:v>3.6866195499897003E-2</c:v>
                </c:pt>
                <c:pt idx="494">
                  <c:v>3.2381162047386169E-2</c:v>
                </c:pt>
                <c:pt idx="495">
                  <c:v>2.6800412684679031E-2</c:v>
                </c:pt>
                <c:pt idx="496">
                  <c:v>1.6995716840028763E-2</c:v>
                </c:pt>
                <c:pt idx="497">
                  <c:v>1.6460847109556198E-2</c:v>
                </c:pt>
                <c:pt idx="498">
                  <c:v>1.3796355575323105E-2</c:v>
                </c:pt>
                <c:pt idx="499">
                  <c:v>1.4643449336290359E-2</c:v>
                </c:pt>
                <c:pt idx="500">
                  <c:v>1.6085552051663399E-2</c:v>
                </c:pt>
                <c:pt idx="501">
                  <c:v>9.2829512432217598E-3</c:v>
                </c:pt>
                <c:pt idx="502">
                  <c:v>4.7161625698208809E-3</c:v>
                </c:pt>
                <c:pt idx="503">
                  <c:v>-3.2370197586715221E-3</c:v>
                </c:pt>
                <c:pt idx="504">
                  <c:v>-9.5353955402970314E-3</c:v>
                </c:pt>
                <c:pt idx="505">
                  <c:v>-9.1623663902282715E-3</c:v>
                </c:pt>
                <c:pt idx="506">
                  <c:v>-1.270490325987339E-2</c:v>
                </c:pt>
                <c:pt idx="507">
                  <c:v>-1.752401702105999E-2</c:v>
                </c:pt>
                <c:pt idx="508">
                  <c:v>-1.439720019698143E-2</c:v>
                </c:pt>
                <c:pt idx="509">
                  <c:v>-1.3970028609037399E-2</c:v>
                </c:pt>
                <c:pt idx="510">
                  <c:v>-1.8683496862649918E-2</c:v>
                </c:pt>
                <c:pt idx="511">
                  <c:v>-2.1964302286505699E-2</c:v>
                </c:pt>
                <c:pt idx="512">
                  <c:v>-2.9403043910861015E-2</c:v>
                </c:pt>
                <c:pt idx="513">
                  <c:v>-3.5471528768539429E-2</c:v>
                </c:pt>
                <c:pt idx="514">
                  <c:v>-3.5729054361581802E-2</c:v>
                </c:pt>
                <c:pt idx="515">
                  <c:v>-3.1248733401298523E-2</c:v>
                </c:pt>
                <c:pt idx="516">
                  <c:v>-2.5272868573665619E-2</c:v>
                </c:pt>
                <c:pt idx="517">
                  <c:v>-1.7231050878763199E-2</c:v>
                </c:pt>
                <c:pt idx="518">
                  <c:v>-5.6095481850206852E-3</c:v>
                </c:pt>
                <c:pt idx="519">
                  <c:v>3.3490695059299469E-3</c:v>
                </c:pt>
                <c:pt idx="520">
                  <c:v>1.4293329790234566E-2</c:v>
                </c:pt>
                <c:pt idx="521">
                  <c:v>1.380470022559166E-2</c:v>
                </c:pt>
                <c:pt idx="522">
                  <c:v>1.7131786793470383E-2</c:v>
                </c:pt>
                <c:pt idx="523">
                  <c:v>2.1887635812163353E-2</c:v>
                </c:pt>
                <c:pt idx="524">
                  <c:v>2.8017433360219002E-2</c:v>
                </c:pt>
                <c:pt idx="525">
                  <c:v>2.9626687988638878E-2</c:v>
                </c:pt>
                <c:pt idx="526">
                  <c:v>2.5615166872739792E-2</c:v>
                </c:pt>
                <c:pt idx="527">
                  <c:v>1.7631456255912781E-2</c:v>
                </c:pt>
                <c:pt idx="528">
                  <c:v>1.1481151916086674E-2</c:v>
                </c:pt>
                <c:pt idx="529">
                  <c:v>4.4379169121384621E-3</c:v>
                </c:pt>
                <c:pt idx="530">
                  <c:v>-3.1331838108599186E-3</c:v>
                </c:pt>
                <c:pt idx="531">
                  <c:v>-1.2401404790580273E-2</c:v>
                </c:pt>
                <c:pt idx="532">
                  <c:v>-2.9290108010172844E-2</c:v>
                </c:pt>
                <c:pt idx="533">
                  <c:v>-4.5268885791301727E-2</c:v>
                </c:pt>
                <c:pt idx="534">
                  <c:v>-5.4799806326627731E-2</c:v>
                </c:pt>
                <c:pt idx="535">
                  <c:v>-5.6705713272094727E-2</c:v>
                </c:pt>
                <c:pt idx="536">
                  <c:v>-5.0401214510202408E-2</c:v>
                </c:pt>
                <c:pt idx="537">
                  <c:v>-4.1141029447317123E-2</c:v>
                </c:pt>
                <c:pt idx="538">
                  <c:v>-3.0850840732455254E-2</c:v>
                </c:pt>
                <c:pt idx="539">
                  <c:v>-2.4979963898658752E-2</c:v>
                </c:pt>
                <c:pt idx="540">
                  <c:v>-1.9616888836026192E-2</c:v>
                </c:pt>
                <c:pt idx="541">
                  <c:v>-1.7239708453416824E-2</c:v>
                </c:pt>
                <c:pt idx="542">
                  <c:v>-1.8381938338279724E-2</c:v>
                </c:pt>
                <c:pt idx="543">
                  <c:v>-2.6543650776147842E-2</c:v>
                </c:pt>
                <c:pt idx="544">
                  <c:v>-2.6119142770767212E-2</c:v>
                </c:pt>
                <c:pt idx="545">
                  <c:v>-3.1395137310028076E-2</c:v>
                </c:pt>
                <c:pt idx="546">
                  <c:v>-3.0953852459788322E-2</c:v>
                </c:pt>
                <c:pt idx="547">
                  <c:v>-3.1811259686946869E-2</c:v>
                </c:pt>
                <c:pt idx="548">
                  <c:v>-2.9107086360454559E-2</c:v>
                </c:pt>
                <c:pt idx="549">
                  <c:v>-2.4896981194615364E-2</c:v>
                </c:pt>
                <c:pt idx="550">
                  <c:v>-2.5045320391654968E-2</c:v>
                </c:pt>
                <c:pt idx="551">
                  <c:v>-1.7703188583254814E-2</c:v>
                </c:pt>
                <c:pt idx="552">
                  <c:v>-9.7571145743131638E-3</c:v>
                </c:pt>
                <c:pt idx="553">
                  <c:v>-4.571977537125349E-3</c:v>
                </c:pt>
                <c:pt idx="554">
                  <c:v>-1.3314869254827499E-2</c:v>
                </c:pt>
                <c:pt idx="555">
                  <c:v>-2.3843960836529732E-2</c:v>
                </c:pt>
                <c:pt idx="556">
                  <c:v>-3.4474235028028488E-2</c:v>
                </c:pt>
                <c:pt idx="557">
                  <c:v>-3.9020292460918427E-2</c:v>
                </c:pt>
                <c:pt idx="558">
                  <c:v>-4.3750599026679993E-2</c:v>
                </c:pt>
                <c:pt idx="559">
                  <c:v>-4.2804475873708725E-2</c:v>
                </c:pt>
                <c:pt idx="560">
                  <c:v>-4.2036950588226318E-2</c:v>
                </c:pt>
                <c:pt idx="561">
                  <c:v>-3.3055894076824188E-2</c:v>
                </c:pt>
                <c:pt idx="562">
                  <c:v>-2.0583778619766235E-2</c:v>
                </c:pt>
                <c:pt idx="563">
                  <c:v>-1.3347825035452843E-2</c:v>
                </c:pt>
                <c:pt idx="564">
                  <c:v>-1.5993408858776093E-2</c:v>
                </c:pt>
                <c:pt idx="565">
                  <c:v>-3.5866964608430862E-2</c:v>
                </c:pt>
                <c:pt idx="566">
                  <c:v>-6.1599493026733398E-2</c:v>
                </c:pt>
                <c:pt idx="567">
                  <c:v>-8.4278300404548645E-2</c:v>
                </c:pt>
                <c:pt idx="568">
                  <c:v>-0.10461979359388351</c:v>
                </c:pt>
                <c:pt idx="569">
                  <c:v>-0.12446002662181854</c:v>
                </c:pt>
                <c:pt idx="570">
                  <c:v>-0.16746608912944794</c:v>
                </c:pt>
                <c:pt idx="571">
                  <c:v>-0.21175584197044373</c:v>
                </c:pt>
                <c:pt idx="572">
                  <c:v>-0.25631082057952881</c:v>
                </c:pt>
                <c:pt idx="573">
                  <c:v>-0.29631078243255615</c:v>
                </c:pt>
                <c:pt idx="574">
                  <c:v>-0.3015015721321106</c:v>
                </c:pt>
                <c:pt idx="575">
                  <c:v>-0.27685895562171936</c:v>
                </c:pt>
                <c:pt idx="576">
                  <c:v>-0.22664955258369446</c:v>
                </c:pt>
                <c:pt idx="577">
                  <c:v>-0.16266047954559326</c:v>
                </c:pt>
                <c:pt idx="578">
                  <c:v>-0.10134413093328476</c:v>
                </c:pt>
                <c:pt idx="579">
                  <c:v>-5.2291873842477798E-2</c:v>
                </c:pt>
                <c:pt idx="580">
                  <c:v>-1.6967970877885818E-2</c:v>
                </c:pt>
                <c:pt idx="581">
                  <c:v>1.2199708260595798E-2</c:v>
                </c:pt>
                <c:pt idx="582">
                  <c:v>1.952526718378067E-2</c:v>
                </c:pt>
                <c:pt idx="583">
                  <c:v>1.8491201102733612E-2</c:v>
                </c:pt>
                <c:pt idx="584">
                  <c:v>1.1352332308888435E-2</c:v>
                </c:pt>
                <c:pt idx="585">
                  <c:v>6.5772249363362789E-3</c:v>
                </c:pt>
                <c:pt idx="586">
                  <c:v>1.2761084362864494E-2</c:v>
                </c:pt>
                <c:pt idx="587">
                  <c:v>1.562256645411253E-2</c:v>
                </c:pt>
                <c:pt idx="588">
                  <c:v>1.3230516575276852E-2</c:v>
                </c:pt>
                <c:pt idx="589">
                  <c:v>-2.2621180396527052E-3</c:v>
                </c:pt>
                <c:pt idx="590">
                  <c:v>-2.2468585520982742E-2</c:v>
                </c:pt>
                <c:pt idx="591">
                  <c:v>-3.5954881459474564E-2</c:v>
                </c:pt>
                <c:pt idx="592">
                  <c:v>-3.010471910238266E-2</c:v>
                </c:pt>
                <c:pt idx="593">
                  <c:v>-1.1713942512869835E-2</c:v>
                </c:pt>
                <c:pt idx="594">
                  <c:v>2.0873825997114182E-2</c:v>
                </c:pt>
                <c:pt idx="595">
                  <c:v>6.7699946463108063E-2</c:v>
                </c:pt>
                <c:pt idx="596">
                  <c:v>0.11427091062068939</c:v>
                </c:pt>
                <c:pt idx="597">
                  <c:v>0.16451650857925415</c:v>
                </c:pt>
                <c:pt idx="598">
                  <c:v>0.20693907141685486</c:v>
                </c:pt>
                <c:pt idx="599">
                  <c:v>0.22687152028083801</c:v>
                </c:pt>
                <c:pt idx="600">
                  <c:v>0.21026217937469482</c:v>
                </c:pt>
                <c:pt idx="601">
                  <c:v>0.15924710035324097</c:v>
                </c:pt>
                <c:pt idx="602">
                  <c:v>9.8118230700492859E-2</c:v>
                </c:pt>
                <c:pt idx="603">
                  <c:v>3.4995913505554199E-2</c:v>
                </c:pt>
                <c:pt idx="604">
                  <c:v>-1.6362881287932396E-2</c:v>
                </c:pt>
                <c:pt idx="605">
                  <c:v>-4.2574752122163773E-2</c:v>
                </c:pt>
                <c:pt idx="606">
                  <c:v>-4.4644027948379517E-2</c:v>
                </c:pt>
                <c:pt idx="607">
                  <c:v>-2.2927343845367432E-2</c:v>
                </c:pt>
                <c:pt idx="608">
                  <c:v>2.3905294947326183E-3</c:v>
                </c:pt>
                <c:pt idx="609">
                  <c:v>2.0475417375564575E-2</c:v>
                </c:pt>
                <c:pt idx="610">
                  <c:v>2.5590285658836365E-2</c:v>
                </c:pt>
                <c:pt idx="611">
                  <c:v>1.2649551033973694E-2</c:v>
                </c:pt>
                <c:pt idx="612">
                  <c:v>-2.9714868869632483E-3</c:v>
                </c:pt>
                <c:pt idx="613">
                  <c:v>-1.3812469318509102E-2</c:v>
                </c:pt>
                <c:pt idx="614">
                  <c:v>-1.6584286466240883E-2</c:v>
                </c:pt>
                <c:pt idx="615">
                  <c:v>-4.3198589235544205E-2</c:v>
                </c:pt>
                <c:pt idx="616">
                  <c:v>-9.6478581428527832E-2</c:v>
                </c:pt>
                <c:pt idx="617">
                  <c:v>-0.12743020057678223</c:v>
                </c:pt>
                <c:pt idx="618">
                  <c:v>-8.5304319858551025E-2</c:v>
                </c:pt>
                <c:pt idx="619">
                  <c:v>2.1797923371195793E-2</c:v>
                </c:pt>
                <c:pt idx="620">
                  <c:v>0.16434389352798462</c:v>
                </c:pt>
                <c:pt idx="621">
                  <c:v>0.30171513557434082</c:v>
                </c:pt>
                <c:pt idx="622">
                  <c:v>0.3771933913230896</c:v>
                </c:pt>
                <c:pt idx="623">
                  <c:v>0.39506453275680542</c:v>
                </c:pt>
                <c:pt idx="624">
                  <c:v>0.37197256088256836</c:v>
                </c:pt>
                <c:pt idx="625">
                  <c:v>0.32224336266517639</c:v>
                </c:pt>
                <c:pt idx="626">
                  <c:v>0.2375415563583374</c:v>
                </c:pt>
                <c:pt idx="627">
                  <c:v>0.14674206078052521</c:v>
                </c:pt>
                <c:pt idx="628">
                  <c:v>5.3611844778060913E-2</c:v>
                </c:pt>
                <c:pt idx="629">
                  <c:v>-3.2246541231870651E-2</c:v>
                </c:pt>
                <c:pt idx="630">
                  <c:v>-0.10141948610544205</c:v>
                </c:pt>
                <c:pt idx="631">
                  <c:v>-0.14537845551967621</c:v>
                </c:pt>
                <c:pt idx="632">
                  <c:v>-0.14546181261539459</c:v>
                </c:pt>
                <c:pt idx="633">
                  <c:v>-0.11044604331254959</c:v>
                </c:pt>
                <c:pt idx="634">
                  <c:v>-4.063047468662262E-2</c:v>
                </c:pt>
                <c:pt idx="635">
                  <c:v>7.8299328684806824E-2</c:v>
                </c:pt>
                <c:pt idx="636">
                  <c:v>0.18384519219398499</c:v>
                </c:pt>
                <c:pt idx="637">
                  <c:v>0.20533086359500885</c:v>
                </c:pt>
                <c:pt idx="638">
                  <c:v>0.15357498824596405</c:v>
                </c:pt>
                <c:pt idx="639">
                  <c:v>8.3548605442047119E-2</c:v>
                </c:pt>
                <c:pt idx="640">
                  <c:v>1.7511263489723206E-2</c:v>
                </c:pt>
                <c:pt idx="641">
                  <c:v>-5.7187329977750778E-2</c:v>
                </c:pt>
                <c:pt idx="642">
                  <c:v>-0.12501324713230133</c:v>
                </c:pt>
                <c:pt idx="643">
                  <c:v>-0.16274213790893555</c:v>
                </c:pt>
                <c:pt idx="644">
                  <c:v>-0.16553393006324768</c:v>
                </c:pt>
                <c:pt idx="645">
                  <c:v>-0.14036926627159119</c:v>
                </c:pt>
                <c:pt idx="646">
                  <c:v>-0.11207905411720276</c:v>
                </c:pt>
                <c:pt idx="647">
                  <c:v>-8.9381381869316101E-2</c:v>
                </c:pt>
                <c:pt idx="648">
                  <c:v>-8.4858804941177368E-2</c:v>
                </c:pt>
                <c:pt idx="649">
                  <c:v>-7.5551189482212067E-2</c:v>
                </c:pt>
                <c:pt idx="650">
                  <c:v>-5.3488500416278839E-2</c:v>
                </c:pt>
                <c:pt idx="651">
                  <c:v>-1.6105398535728455E-2</c:v>
                </c:pt>
                <c:pt idx="652">
                  <c:v>2.5773873552680016E-2</c:v>
                </c:pt>
                <c:pt idx="653">
                  <c:v>6.8359836935997009E-2</c:v>
                </c:pt>
                <c:pt idx="654">
                  <c:v>0.10828834772109985</c:v>
                </c:pt>
                <c:pt idx="655">
                  <c:v>0.15574756264686584</c:v>
                </c:pt>
                <c:pt idx="656">
                  <c:v>0.19810274243354797</c:v>
                </c:pt>
                <c:pt idx="657">
                  <c:v>0.2439301460981369</c:v>
                </c:pt>
                <c:pt idx="658">
                  <c:v>0.27871820330619812</c:v>
                </c:pt>
                <c:pt idx="659">
                  <c:v>0.30469551682472229</c:v>
                </c:pt>
                <c:pt idx="660">
                  <c:v>0.31138777732849121</c:v>
                </c:pt>
                <c:pt idx="661">
                  <c:v>0.3234553337097168</c:v>
                </c:pt>
                <c:pt idx="662">
                  <c:v>0.33116865158081055</c:v>
                </c:pt>
                <c:pt idx="663">
                  <c:v>0.3047732412815094</c:v>
                </c:pt>
                <c:pt idx="664">
                  <c:v>0.25361683964729309</c:v>
                </c:pt>
                <c:pt idx="665">
                  <c:v>0.19071677327156067</c:v>
                </c:pt>
                <c:pt idx="666">
                  <c:v>0.13345986604690552</c:v>
                </c:pt>
                <c:pt idx="667">
                  <c:v>8.4107913076877594E-2</c:v>
                </c:pt>
                <c:pt idx="668">
                  <c:v>3.653426468372345E-2</c:v>
                </c:pt>
                <c:pt idx="669">
                  <c:v>-1.3745175674557686E-2</c:v>
                </c:pt>
                <c:pt idx="670">
                  <c:v>-6.0252755880355835E-2</c:v>
                </c:pt>
                <c:pt idx="671">
                  <c:v>-7.8829303383827209E-2</c:v>
                </c:pt>
                <c:pt idx="672">
                  <c:v>-7.4859060347080231E-2</c:v>
                </c:pt>
                <c:pt idx="673">
                  <c:v>-7.6208829879760742E-2</c:v>
                </c:pt>
                <c:pt idx="674">
                  <c:v>-9.9196970462799072E-2</c:v>
                </c:pt>
                <c:pt idx="675">
                  <c:v>-0.15305028855800629</c:v>
                </c:pt>
                <c:pt idx="676">
                  <c:v>-0.22206424176692963</c:v>
                </c:pt>
                <c:pt idx="677">
                  <c:v>-0.28034606575965881</c:v>
                </c:pt>
                <c:pt idx="678">
                  <c:v>-0.29799723625183105</c:v>
                </c:pt>
                <c:pt idx="679">
                  <c:v>-0.27280363440513611</c:v>
                </c:pt>
                <c:pt idx="680">
                  <c:v>-0.20522485673427582</c:v>
                </c:pt>
                <c:pt idx="681">
                  <c:v>-0.12934295833110809</c:v>
                </c:pt>
                <c:pt idx="682">
                  <c:v>-6.4433470368385315E-2</c:v>
                </c:pt>
                <c:pt idx="683">
                  <c:v>-2.8541870415210724E-2</c:v>
                </c:pt>
                <c:pt idx="684">
                  <c:v>-4.344172403216362E-2</c:v>
                </c:pt>
                <c:pt idx="685">
                  <c:v>-0.13160492479801178</c:v>
                </c:pt>
                <c:pt idx="686">
                  <c:v>-0.27903726696968079</c:v>
                </c:pt>
                <c:pt idx="687">
                  <c:v>-0.44419598579406738</c:v>
                </c:pt>
                <c:pt idx="688">
                  <c:v>-0.57317954301834106</c:v>
                </c:pt>
                <c:pt idx="689">
                  <c:v>-0.62571340799331665</c:v>
                </c:pt>
                <c:pt idx="690">
                  <c:v>-0.58969467878341675</c:v>
                </c:pt>
                <c:pt idx="691">
                  <c:v>-0.48698395490646362</c:v>
                </c:pt>
                <c:pt idx="692">
                  <c:v>-0.32311487197875977</c:v>
                </c:pt>
                <c:pt idx="693">
                  <c:v>-0.14952293038368225</c:v>
                </c:pt>
                <c:pt idx="694">
                  <c:v>-7.6785877346992493E-2</c:v>
                </c:pt>
                <c:pt idx="695">
                  <c:v>-0.15295784175395966</c:v>
                </c:pt>
                <c:pt idx="696">
                  <c:v>-0.26554030179977417</c:v>
                </c:pt>
                <c:pt idx="697">
                  <c:v>-0.31622785329818726</c:v>
                </c:pt>
                <c:pt idx="698">
                  <c:v>-0.31889873743057251</c:v>
                </c:pt>
                <c:pt idx="699">
                  <c:v>-0.30809399485588074</c:v>
                </c:pt>
                <c:pt idx="700">
                  <c:v>-0.29912501573562622</c:v>
                </c:pt>
                <c:pt idx="701">
                  <c:v>-0.30046308040618896</c:v>
                </c:pt>
                <c:pt idx="702">
                  <c:v>-0.30949866771697998</c:v>
                </c:pt>
                <c:pt idx="703">
                  <c:v>-0.31195399165153503</c:v>
                </c:pt>
                <c:pt idx="704">
                  <c:v>-0.3136269748210907</c:v>
                </c:pt>
                <c:pt idx="705">
                  <c:v>-0.29568734765052795</c:v>
                </c:pt>
                <c:pt idx="706">
                  <c:v>-0.24927167594432831</c:v>
                </c:pt>
                <c:pt idx="707">
                  <c:v>-0.17175416648387909</c:v>
                </c:pt>
                <c:pt idx="708">
                  <c:v>-7.3514409363269806E-2</c:v>
                </c:pt>
                <c:pt idx="709">
                  <c:v>2.7681883424520493E-2</c:v>
                </c:pt>
                <c:pt idx="710">
                  <c:v>0.12128560990095139</c:v>
                </c:pt>
                <c:pt idx="711">
                  <c:v>0.18880227208137512</c:v>
                </c:pt>
                <c:pt idx="712">
                  <c:v>0.21796788275241852</c:v>
                </c:pt>
                <c:pt idx="713">
                  <c:v>0.20540100336074829</c:v>
                </c:pt>
                <c:pt idx="714">
                  <c:v>0.17305265367031097</c:v>
                </c:pt>
                <c:pt idx="715">
                  <c:v>0.1315559446811676</c:v>
                </c:pt>
                <c:pt idx="716">
                  <c:v>9.8787613213062286E-2</c:v>
                </c:pt>
                <c:pt idx="717">
                  <c:v>6.5004356205463409E-2</c:v>
                </c:pt>
                <c:pt idx="718">
                  <c:v>5.0355374813079834E-2</c:v>
                </c:pt>
                <c:pt idx="719">
                  <c:v>4.3975986540317535E-2</c:v>
                </c:pt>
                <c:pt idx="720">
                  <c:v>4.2254254221916199E-2</c:v>
                </c:pt>
                <c:pt idx="721">
                  <c:v>5.0121203064918518E-2</c:v>
                </c:pt>
                <c:pt idx="722">
                  <c:v>6.9850169122219086E-2</c:v>
                </c:pt>
                <c:pt idx="723">
                  <c:v>9.1954819858074188E-2</c:v>
                </c:pt>
                <c:pt idx="724">
                  <c:v>0.11953025311231613</c:v>
                </c:pt>
                <c:pt idx="725">
                  <c:v>0.15334983170032501</c:v>
                </c:pt>
                <c:pt idx="726">
                  <c:v>0.17474140226840973</c:v>
                </c:pt>
                <c:pt idx="727">
                  <c:v>0.17813840508460999</c:v>
                </c:pt>
                <c:pt idx="728">
                  <c:v>0.16558533906936646</c:v>
                </c:pt>
                <c:pt idx="729">
                  <c:v>0.12734891474246979</c:v>
                </c:pt>
                <c:pt idx="730">
                  <c:v>7.9259157180786133E-2</c:v>
                </c:pt>
                <c:pt idx="731">
                  <c:v>4.9757521599531174E-2</c:v>
                </c:pt>
                <c:pt idx="732">
                  <c:v>5.3256381303071976E-2</c:v>
                </c:pt>
                <c:pt idx="733">
                  <c:v>8.6576148867607117E-2</c:v>
                </c:pt>
                <c:pt idx="734">
                  <c:v>0.13527417182922363</c:v>
                </c:pt>
                <c:pt idx="735">
                  <c:v>0.18572825193405151</c:v>
                </c:pt>
                <c:pt idx="736">
                  <c:v>0.25357282161712646</c:v>
                </c:pt>
                <c:pt idx="737">
                  <c:v>0.35249122977256775</c:v>
                </c:pt>
                <c:pt idx="738">
                  <c:v>0.46545451879501343</c:v>
                </c:pt>
                <c:pt idx="739">
                  <c:v>0.5429079532623291</c:v>
                </c:pt>
                <c:pt idx="740">
                  <c:v>0.55717241764068604</c:v>
                </c:pt>
                <c:pt idx="741">
                  <c:v>0.49343618750572205</c:v>
                </c:pt>
                <c:pt idx="742">
                  <c:v>0.33556321263313293</c:v>
                </c:pt>
                <c:pt idx="743">
                  <c:v>9.991726279258728E-2</c:v>
                </c:pt>
                <c:pt idx="744">
                  <c:v>-0.16594664752483368</c:v>
                </c:pt>
                <c:pt idx="745">
                  <c:v>-0.38462051749229431</c:v>
                </c:pt>
                <c:pt idx="746">
                  <c:v>-0.51681315898895264</c:v>
                </c:pt>
                <c:pt idx="747">
                  <c:v>-0.5374138355255127</c:v>
                </c:pt>
                <c:pt idx="748">
                  <c:v>-0.43903297185897827</c:v>
                </c:pt>
                <c:pt idx="749">
                  <c:v>-0.29583460092544556</c:v>
                </c:pt>
                <c:pt idx="750">
                  <c:v>-0.17822942137718201</c:v>
                </c:pt>
                <c:pt idx="751">
                  <c:v>-9.371967613697052E-2</c:v>
                </c:pt>
                <c:pt idx="752">
                  <c:v>-1.0002942755818367E-2</c:v>
                </c:pt>
                <c:pt idx="753">
                  <c:v>7.9728260636329651E-2</c:v>
                </c:pt>
                <c:pt idx="754">
                  <c:v>0.14529502391815186</c:v>
                </c:pt>
                <c:pt idx="755">
                  <c:v>0.16373570263385773</c:v>
                </c:pt>
                <c:pt idx="756">
                  <c:v>0.15252725780010223</c:v>
                </c:pt>
                <c:pt idx="757">
                  <c:v>0.10340781509876251</c:v>
                </c:pt>
                <c:pt idx="758">
                  <c:v>4.5109353959560394E-2</c:v>
                </c:pt>
                <c:pt idx="759">
                  <c:v>1.1045766994357109E-2</c:v>
                </c:pt>
                <c:pt idx="760">
                  <c:v>7.6963086612522602E-3</c:v>
                </c:pt>
                <c:pt idx="761">
                  <c:v>1.4757959172129631E-2</c:v>
                </c:pt>
                <c:pt idx="762">
                  <c:v>2.6353631168603897E-2</c:v>
                </c:pt>
                <c:pt idx="763">
                  <c:v>2.0009849220514297E-2</c:v>
                </c:pt>
                <c:pt idx="764">
                  <c:v>6.5985321998596191E-4</c:v>
                </c:pt>
                <c:pt idx="765">
                  <c:v>-2.8441306203603745E-2</c:v>
                </c:pt>
                <c:pt idx="766">
                  <c:v>-4.4848877936601639E-2</c:v>
                </c:pt>
                <c:pt idx="767">
                  <c:v>-4.799773171544075E-2</c:v>
                </c:pt>
                <c:pt idx="768">
                  <c:v>-4.1216522455215454E-2</c:v>
                </c:pt>
                <c:pt idx="769">
                  <c:v>-1.6764823347330093E-2</c:v>
                </c:pt>
                <c:pt idx="770">
                  <c:v>1.7810463905334473E-2</c:v>
                </c:pt>
                <c:pt idx="771">
                  <c:v>5.8904118835926056E-2</c:v>
                </c:pt>
                <c:pt idx="772">
                  <c:v>0.10559971630573273</c:v>
                </c:pt>
                <c:pt idx="773">
                  <c:v>0.14658880233764648</c:v>
                </c:pt>
                <c:pt idx="774">
                  <c:v>0.18260085582733154</c:v>
                </c:pt>
                <c:pt idx="775">
                  <c:v>0.20696386694908142</c:v>
                </c:pt>
                <c:pt idx="776">
                  <c:v>0.22789043188095093</c:v>
                </c:pt>
                <c:pt idx="777">
                  <c:v>0.23941740393638611</c:v>
                </c:pt>
                <c:pt idx="778">
                  <c:v>0.24455064535140991</c:v>
                </c:pt>
                <c:pt idx="779">
                  <c:v>0.25622490048408508</c:v>
                </c:pt>
                <c:pt idx="780">
                  <c:v>0.27221503853797913</c:v>
                </c:pt>
                <c:pt idx="781">
                  <c:v>0.27567529678344727</c:v>
                </c:pt>
                <c:pt idx="782">
                  <c:v>0.25121521949768066</c:v>
                </c:pt>
                <c:pt idx="783">
                  <c:v>0.20056813955307007</c:v>
                </c:pt>
                <c:pt idx="784">
                  <c:v>0.12311409413814545</c:v>
                </c:pt>
                <c:pt idx="785">
                  <c:v>3.7210717797279358E-2</c:v>
                </c:pt>
                <c:pt idx="786">
                  <c:v>-4.0404714643955231E-2</c:v>
                </c:pt>
                <c:pt idx="787">
                  <c:v>-9.8023742437362671E-2</c:v>
                </c:pt>
                <c:pt idx="788">
                  <c:v>-0.1161809042096138</c:v>
                </c:pt>
                <c:pt idx="789">
                  <c:v>-8.8583722710609436E-2</c:v>
                </c:pt>
                <c:pt idx="790">
                  <c:v>-1.7219265922904015E-2</c:v>
                </c:pt>
                <c:pt idx="791">
                  <c:v>7.132364809513092E-2</c:v>
                </c:pt>
                <c:pt idx="792">
                  <c:v>0.14765997231006622</c:v>
                </c:pt>
                <c:pt idx="793">
                  <c:v>0.16995926201343536</c:v>
                </c:pt>
                <c:pt idx="794">
                  <c:v>0.11414473503828049</c:v>
                </c:pt>
                <c:pt idx="795">
                  <c:v>-3.2676029950380325E-2</c:v>
                </c:pt>
                <c:pt idx="796">
                  <c:v>-0.25746384263038635</c:v>
                </c:pt>
                <c:pt idx="797">
                  <c:v>-0.51965361833572388</c:v>
                </c:pt>
                <c:pt idx="798">
                  <c:v>-0.72986090183258057</c:v>
                </c:pt>
                <c:pt idx="799">
                  <c:v>-0.81842237710952759</c:v>
                </c:pt>
                <c:pt idx="800">
                  <c:v>-0.76264059543609619</c:v>
                </c:pt>
                <c:pt idx="801">
                  <c:v>-0.5875510573387146</c:v>
                </c:pt>
                <c:pt idx="802">
                  <c:v>-0.32782971858978271</c:v>
                </c:pt>
                <c:pt idx="803">
                  <c:v>-8.1163376569747925E-2</c:v>
                </c:pt>
                <c:pt idx="804">
                  <c:v>7.1450136601924896E-2</c:v>
                </c:pt>
                <c:pt idx="805">
                  <c:v>8.0693960189819336E-2</c:v>
                </c:pt>
                <c:pt idx="806">
                  <c:v>-6.3818600028753281E-4</c:v>
                </c:pt>
                <c:pt idx="807">
                  <c:v>-0.10540837794542313</c:v>
                </c:pt>
                <c:pt idx="808">
                  <c:v>-0.18731176853179932</c:v>
                </c:pt>
                <c:pt idx="809">
                  <c:v>-0.25427153706550598</c:v>
                </c:pt>
                <c:pt idx="810">
                  <c:v>-0.30685672163963318</c:v>
                </c:pt>
                <c:pt idx="811">
                  <c:v>-0.32949173450469971</c:v>
                </c:pt>
                <c:pt idx="812">
                  <c:v>-0.29075205326080322</c:v>
                </c:pt>
                <c:pt idx="813">
                  <c:v>-0.20826886594295502</c:v>
                </c:pt>
                <c:pt idx="814">
                  <c:v>-9.7538352012634277E-2</c:v>
                </c:pt>
                <c:pt idx="815">
                  <c:v>2.9909424483776093E-2</c:v>
                </c:pt>
                <c:pt idx="816">
                  <c:v>0.16563315689563751</c:v>
                </c:pt>
                <c:pt idx="817">
                  <c:v>0.29207006096839905</c:v>
                </c:pt>
                <c:pt idx="818">
                  <c:v>0.3923516571521759</c:v>
                </c:pt>
                <c:pt idx="819">
                  <c:v>0.43611198663711548</c:v>
                </c:pt>
                <c:pt idx="820">
                  <c:v>0.43133321404457092</c:v>
                </c:pt>
                <c:pt idx="821">
                  <c:v>0.38296794891357422</c:v>
                </c:pt>
                <c:pt idx="822">
                  <c:v>0.31777510046958923</c:v>
                </c:pt>
                <c:pt idx="823">
                  <c:v>0.25614094734191895</c:v>
                </c:pt>
                <c:pt idx="824">
                  <c:v>0.18053913116455078</c:v>
                </c:pt>
                <c:pt idx="825">
                  <c:v>0.11839379370212555</c:v>
                </c:pt>
                <c:pt idx="826">
                  <c:v>7.9651191830635071E-2</c:v>
                </c:pt>
                <c:pt idx="827">
                  <c:v>7.8307509422302246E-2</c:v>
                </c:pt>
                <c:pt idx="828">
                  <c:v>0.10252976417541504</c:v>
                </c:pt>
                <c:pt idx="829">
                  <c:v>0.15570522844791412</c:v>
                </c:pt>
                <c:pt idx="830">
                  <c:v>0.21357811987400055</c:v>
                </c:pt>
                <c:pt idx="831">
                  <c:v>0.24333678185939789</c:v>
                </c:pt>
                <c:pt idx="832">
                  <c:v>0.22991526126861572</c:v>
                </c:pt>
                <c:pt idx="833">
                  <c:v>0.20368432998657227</c:v>
                </c:pt>
                <c:pt idx="834">
                  <c:v>0.18050365149974823</c:v>
                </c:pt>
                <c:pt idx="835">
                  <c:v>0.17094403505325317</c:v>
                </c:pt>
                <c:pt idx="836">
                  <c:v>0.1779143363237381</c:v>
                </c:pt>
                <c:pt idx="837">
                  <c:v>0.1749396026134491</c:v>
                </c:pt>
                <c:pt idx="838">
                  <c:v>0.13661700487136841</c:v>
                </c:pt>
                <c:pt idx="839">
                  <c:v>6.9098755717277527E-2</c:v>
                </c:pt>
                <c:pt idx="840">
                  <c:v>-2.4260268546640873E-3</c:v>
                </c:pt>
                <c:pt idx="841">
                  <c:v>-2.6454398408532143E-2</c:v>
                </c:pt>
                <c:pt idx="842">
                  <c:v>-7.6021952554583549E-4</c:v>
                </c:pt>
                <c:pt idx="843">
                  <c:v>6.9765359163284302E-2</c:v>
                </c:pt>
                <c:pt idx="844">
                  <c:v>0.1980852484703064</c:v>
                </c:pt>
                <c:pt idx="845">
                  <c:v>0.37202689051628113</c:v>
                </c:pt>
                <c:pt idx="846">
                  <c:v>0.55119931697845459</c:v>
                </c:pt>
                <c:pt idx="847">
                  <c:v>0.66034042835235596</c:v>
                </c:pt>
                <c:pt idx="848">
                  <c:v>0.64172416925430298</c:v>
                </c:pt>
                <c:pt idx="849">
                  <c:v>0.50392276048660278</c:v>
                </c:pt>
                <c:pt idx="850">
                  <c:v>0.27300959825515747</c:v>
                </c:pt>
                <c:pt idx="851">
                  <c:v>9.5990439876914024E-4</c:v>
                </c:pt>
                <c:pt idx="852">
                  <c:v>-0.23686224222183228</c:v>
                </c:pt>
                <c:pt idx="853">
                  <c:v>-0.37151530385017395</c:v>
                </c:pt>
                <c:pt idx="854">
                  <c:v>-0.38524016737937927</c:v>
                </c:pt>
                <c:pt idx="855">
                  <c:v>-0.30182531476020813</c:v>
                </c:pt>
                <c:pt idx="856">
                  <c:v>-0.14764611423015594</c:v>
                </c:pt>
                <c:pt idx="857">
                  <c:v>2.3732459172606468E-2</c:v>
                </c:pt>
                <c:pt idx="858">
                  <c:v>0.14264845848083496</c:v>
                </c:pt>
                <c:pt idx="859">
                  <c:v>0.21427993476390839</c:v>
                </c:pt>
                <c:pt idx="860">
                  <c:v>0.22679813206195831</c:v>
                </c:pt>
                <c:pt idx="861">
                  <c:v>0.17902462184429169</c:v>
                </c:pt>
                <c:pt idx="862">
                  <c:v>9.7547076642513275E-2</c:v>
                </c:pt>
                <c:pt idx="863">
                  <c:v>7.7446149662137032E-3</c:v>
                </c:pt>
                <c:pt idx="864">
                  <c:v>-6.8352550268173218E-2</c:v>
                </c:pt>
                <c:pt idx="865">
                  <c:v>-0.11812784522771835</c:v>
                </c:pt>
                <c:pt idx="866">
                  <c:v>-0.13818250596523285</c:v>
                </c:pt>
                <c:pt idx="867">
                  <c:v>-0.1269092857837677</c:v>
                </c:pt>
                <c:pt idx="868">
                  <c:v>-9.8640084266662598E-2</c:v>
                </c:pt>
                <c:pt idx="869">
                  <c:v>-4.6072248369455338E-2</c:v>
                </c:pt>
                <c:pt idx="870">
                  <c:v>7.4170771986246109E-3</c:v>
                </c:pt>
                <c:pt idx="871">
                  <c:v>6.6034704446792603E-2</c:v>
                </c:pt>
                <c:pt idx="872">
                  <c:v>0.11437826603651047</c:v>
                </c:pt>
                <c:pt idx="873">
                  <c:v>0.14136020839214325</c:v>
                </c:pt>
                <c:pt idx="874">
                  <c:v>0.15383686125278473</c:v>
                </c:pt>
                <c:pt idx="875">
                  <c:v>0.16471764445304871</c:v>
                </c:pt>
                <c:pt idx="876">
                  <c:v>0.17019124329090118</c:v>
                </c:pt>
                <c:pt idx="877">
                  <c:v>0.17251725494861603</c:v>
                </c:pt>
                <c:pt idx="878">
                  <c:v>0.16643406450748444</c:v>
                </c:pt>
                <c:pt idx="879">
                  <c:v>0.15500335395336151</c:v>
                </c:pt>
                <c:pt idx="880">
                  <c:v>0.14567723870277405</c:v>
                </c:pt>
                <c:pt idx="881">
                  <c:v>0.14413070678710938</c:v>
                </c:pt>
                <c:pt idx="882">
                  <c:v>0.14391286671161652</c:v>
                </c:pt>
                <c:pt idx="883">
                  <c:v>0.13868264853954315</c:v>
                </c:pt>
                <c:pt idx="884">
                  <c:v>0.12880179286003113</c:v>
                </c:pt>
                <c:pt idx="885">
                  <c:v>0.13963975012302399</c:v>
                </c:pt>
                <c:pt idx="886">
                  <c:v>0.15699371695518494</c:v>
                </c:pt>
                <c:pt idx="887">
                  <c:v>0.19779746234416962</c:v>
                </c:pt>
                <c:pt idx="888">
                  <c:v>0.24615113437175751</c:v>
                </c:pt>
                <c:pt idx="889">
                  <c:v>0.26885458827018738</c:v>
                </c:pt>
                <c:pt idx="890">
                  <c:v>0.22857853770256042</c:v>
                </c:pt>
                <c:pt idx="891">
                  <c:v>0.11878377944231033</c:v>
                </c:pt>
                <c:pt idx="892">
                  <c:v>-2.2085456177592278E-2</c:v>
                </c:pt>
                <c:pt idx="893">
                  <c:v>-0.14530491828918457</c:v>
                </c:pt>
                <c:pt idx="894">
                  <c:v>-0.20542845129966736</c:v>
                </c:pt>
                <c:pt idx="895">
                  <c:v>-0.20726290345191956</c:v>
                </c:pt>
                <c:pt idx="896">
                  <c:v>-0.15930390357971191</c:v>
                </c:pt>
                <c:pt idx="897">
                  <c:v>-9.0670078992843628E-2</c:v>
                </c:pt>
                <c:pt idx="898">
                  <c:v>-2.074718289077282E-2</c:v>
                </c:pt>
                <c:pt idx="899">
                  <c:v>4.9323700368404388E-3</c:v>
                </c:pt>
                <c:pt idx="900">
                  <c:v>-4.6191003173589706E-2</c:v>
                </c:pt>
                <c:pt idx="901">
                  <c:v>-0.1785002201795578</c:v>
                </c:pt>
                <c:pt idx="902">
                  <c:v>-0.36994501948356628</c:v>
                </c:pt>
                <c:pt idx="903">
                  <c:v>-0.57370668649673462</c:v>
                </c:pt>
                <c:pt idx="904">
                  <c:v>-0.72749406099319458</c:v>
                </c:pt>
                <c:pt idx="905">
                  <c:v>-0.76528018712997437</c:v>
                </c:pt>
                <c:pt idx="906">
                  <c:v>-0.67567175626754761</c:v>
                </c:pt>
                <c:pt idx="907">
                  <c:v>-0.51184940338134766</c:v>
                </c:pt>
                <c:pt idx="908">
                  <c:v>-0.30060264468193054</c:v>
                </c:pt>
                <c:pt idx="909">
                  <c:v>-0.10327563434839249</c:v>
                </c:pt>
                <c:pt idx="910">
                  <c:v>-1.6170024871826172E-2</c:v>
                </c:pt>
                <c:pt idx="911">
                  <c:v>-4.0797680616378784E-2</c:v>
                </c:pt>
                <c:pt idx="912">
                  <c:v>-9.6105143427848816E-2</c:v>
                </c:pt>
                <c:pt idx="913">
                  <c:v>-0.15382209420204163</c:v>
                </c:pt>
                <c:pt idx="914">
                  <c:v>-0.22388826310634613</c:v>
                </c:pt>
                <c:pt idx="915">
                  <c:v>-0.31160932779312134</c:v>
                </c:pt>
                <c:pt idx="916">
                  <c:v>-0.39829203486442566</c:v>
                </c:pt>
                <c:pt idx="917">
                  <c:v>-0.46728035807609558</c:v>
                </c:pt>
                <c:pt idx="918">
                  <c:v>-0.49449679255485535</c:v>
                </c:pt>
                <c:pt idx="919">
                  <c:v>-0.47254806756973267</c:v>
                </c:pt>
                <c:pt idx="920">
                  <c:v>-0.40316152572631836</c:v>
                </c:pt>
                <c:pt idx="921">
                  <c:v>-0.31426772475242615</c:v>
                </c:pt>
                <c:pt idx="922">
                  <c:v>-0.21608923375606537</c:v>
                </c:pt>
                <c:pt idx="923">
                  <c:v>-0.12152223289012909</c:v>
                </c:pt>
                <c:pt idx="924">
                  <c:v>-4.6345725655555725E-2</c:v>
                </c:pt>
                <c:pt idx="925">
                  <c:v>1.4777681790292263E-3</c:v>
                </c:pt>
                <c:pt idx="926">
                  <c:v>2.8106717392802238E-2</c:v>
                </c:pt>
                <c:pt idx="927">
                  <c:v>4.9047313630580902E-2</c:v>
                </c:pt>
                <c:pt idx="928">
                  <c:v>6.7583449184894562E-2</c:v>
                </c:pt>
                <c:pt idx="929">
                  <c:v>9.948403388261795E-2</c:v>
                </c:pt>
                <c:pt idx="930">
                  <c:v>0.11966040730476379</c:v>
                </c:pt>
                <c:pt idx="931">
                  <c:v>0.11436841636896133</c:v>
                </c:pt>
                <c:pt idx="932">
                  <c:v>8.7859839200973511E-2</c:v>
                </c:pt>
                <c:pt idx="933">
                  <c:v>6.9937705993652344E-2</c:v>
                </c:pt>
                <c:pt idx="934">
                  <c:v>7.4714630842208862E-2</c:v>
                </c:pt>
                <c:pt idx="935">
                  <c:v>9.4309307634830475E-2</c:v>
                </c:pt>
                <c:pt idx="936">
                  <c:v>0.11336022615432739</c:v>
                </c:pt>
                <c:pt idx="937">
                  <c:v>0.1143401712179184</c:v>
                </c:pt>
                <c:pt idx="938">
                  <c:v>9.2651918530464172E-2</c:v>
                </c:pt>
                <c:pt idx="939">
                  <c:v>5.2401375025510788E-2</c:v>
                </c:pt>
                <c:pt idx="940">
                  <c:v>1.2768479064106941E-2</c:v>
                </c:pt>
                <c:pt idx="941">
                  <c:v>2.8445469215512276E-3</c:v>
                </c:pt>
                <c:pt idx="942">
                  <c:v>3.4478642046451569E-2</c:v>
                </c:pt>
                <c:pt idx="943">
                  <c:v>0.1048227995634079</c:v>
                </c:pt>
                <c:pt idx="944">
                  <c:v>0.15616960823535919</c:v>
                </c:pt>
                <c:pt idx="945">
                  <c:v>0.15214729309082031</c:v>
                </c:pt>
                <c:pt idx="946">
                  <c:v>9.9215365946292877E-2</c:v>
                </c:pt>
                <c:pt idx="947">
                  <c:v>3.5370044410228729E-2</c:v>
                </c:pt>
                <c:pt idx="948">
                  <c:v>1.0692926123738289E-2</c:v>
                </c:pt>
                <c:pt idx="949">
                  <c:v>4.3358437716960907E-2</c:v>
                </c:pt>
                <c:pt idx="950">
                  <c:v>0.16779009997844696</c:v>
                </c:pt>
                <c:pt idx="951">
                  <c:v>0.37811914086341858</c:v>
                </c:pt>
                <c:pt idx="952">
                  <c:v>0.59631514549255371</c:v>
                </c:pt>
                <c:pt idx="953">
                  <c:v>0.69279712438583374</c:v>
                </c:pt>
                <c:pt idx="954">
                  <c:v>0.61554598808288574</c:v>
                </c:pt>
                <c:pt idx="955">
                  <c:v>0.40115994215011597</c:v>
                </c:pt>
                <c:pt idx="956">
                  <c:v>0.13300175964832306</c:v>
                </c:pt>
                <c:pt idx="957">
                  <c:v>-0.13701485097408295</c:v>
                </c:pt>
                <c:pt idx="958">
                  <c:v>-0.36136007308959961</c:v>
                </c:pt>
                <c:pt idx="959">
                  <c:v>-0.49486386775970459</c:v>
                </c:pt>
                <c:pt idx="960">
                  <c:v>-0.52468061447143555</c:v>
                </c:pt>
                <c:pt idx="961">
                  <c:v>-0.45847856998443604</c:v>
                </c:pt>
                <c:pt idx="962">
                  <c:v>-0.3253447413444519</c:v>
                </c:pt>
                <c:pt idx="963">
                  <c:v>-0.17033740878105164</c:v>
                </c:pt>
                <c:pt idx="964">
                  <c:v>-4.623863473534584E-2</c:v>
                </c:pt>
                <c:pt idx="965">
                  <c:v>2.1107811480760574E-2</c:v>
                </c:pt>
                <c:pt idx="966">
                  <c:v>2.6000570505857468E-2</c:v>
                </c:pt>
                <c:pt idx="967">
                  <c:v>-2.3666182532906532E-2</c:v>
                </c:pt>
                <c:pt idx="968">
                  <c:v>-9.4924651086330414E-2</c:v>
                </c:pt>
                <c:pt idx="969">
                  <c:v>-0.15067823231220245</c:v>
                </c:pt>
                <c:pt idx="970">
                  <c:v>-0.16804017126560211</c:v>
                </c:pt>
                <c:pt idx="971">
                  <c:v>-0.14719665050506592</c:v>
                </c:pt>
                <c:pt idx="972">
                  <c:v>-0.10474373400211334</c:v>
                </c:pt>
                <c:pt idx="973">
                  <c:v>-5.4946374148130417E-2</c:v>
                </c:pt>
                <c:pt idx="974">
                  <c:v>-4.7753844410181046E-4</c:v>
                </c:pt>
                <c:pt idx="975">
                  <c:v>6.1509616672992706E-2</c:v>
                </c:pt>
                <c:pt idx="976">
                  <c:v>0.1304553896188736</c:v>
                </c:pt>
                <c:pt idx="977">
                  <c:v>0.20473673939704895</c:v>
                </c:pt>
                <c:pt idx="978">
                  <c:v>0.26351138949394226</c:v>
                </c:pt>
                <c:pt idx="979">
                  <c:v>0.3041401207447052</c:v>
                </c:pt>
                <c:pt idx="980">
                  <c:v>0.31543859839439392</c:v>
                </c:pt>
                <c:pt idx="981">
                  <c:v>0.30226537585258484</c:v>
                </c:pt>
                <c:pt idx="982">
                  <c:v>0.27669212222099304</c:v>
                </c:pt>
                <c:pt idx="983">
                  <c:v>0.25701940059661865</c:v>
                </c:pt>
                <c:pt idx="984">
                  <c:v>0.24475099146366119</c:v>
                </c:pt>
                <c:pt idx="985">
                  <c:v>0.24483844637870789</c:v>
                </c:pt>
                <c:pt idx="986">
                  <c:v>0.24938845634460449</c:v>
                </c:pt>
                <c:pt idx="987">
                  <c:v>0.24593999981880188</c:v>
                </c:pt>
                <c:pt idx="988">
                  <c:v>0.22738920152187347</c:v>
                </c:pt>
                <c:pt idx="989">
                  <c:v>0.2149806022644043</c:v>
                </c:pt>
                <c:pt idx="990">
                  <c:v>0.22098550200462341</c:v>
                </c:pt>
                <c:pt idx="991">
                  <c:v>0.25954297184944153</c:v>
                </c:pt>
                <c:pt idx="992">
                  <c:v>0.30794590711593628</c:v>
                </c:pt>
                <c:pt idx="993">
                  <c:v>0.34560498595237732</c:v>
                </c:pt>
                <c:pt idx="994">
                  <c:v>0.33771190047264099</c:v>
                </c:pt>
                <c:pt idx="995">
                  <c:v>0.28198131918907166</c:v>
                </c:pt>
                <c:pt idx="996">
                  <c:v>0.16215585172176361</c:v>
                </c:pt>
                <c:pt idx="997">
                  <c:v>4.7109564766287804E-3</c:v>
                </c:pt>
                <c:pt idx="998">
                  <c:v>-0.1222752258181572</c:v>
                </c:pt>
                <c:pt idx="999">
                  <c:v>-0.1666378378868103</c:v>
                </c:pt>
                <c:pt idx="1000">
                  <c:v>-0.10787385702133179</c:v>
                </c:pt>
                <c:pt idx="1001">
                  <c:v>2.0752573385834694E-2</c:v>
                </c:pt>
                <c:pt idx="1002">
                  <c:v>0.16960036754608154</c:v>
                </c:pt>
                <c:pt idx="1003">
                  <c:v>0.28649249672889709</c:v>
                </c:pt>
                <c:pt idx="1004">
                  <c:v>0.33987504243850708</c:v>
                </c:pt>
                <c:pt idx="1005">
                  <c:v>0.34458738565444946</c:v>
                </c:pt>
                <c:pt idx="1006">
                  <c:v>0.27456784248352051</c:v>
                </c:pt>
                <c:pt idx="1007">
                  <c:v>0.1272997260093689</c:v>
                </c:pt>
                <c:pt idx="1008">
                  <c:v>-9.4071544706821442E-2</c:v>
                </c:pt>
                <c:pt idx="1009">
                  <c:v>-0.36309844255447388</c:v>
                </c:pt>
                <c:pt idx="1010">
                  <c:v>-0.60303646326065063</c:v>
                </c:pt>
                <c:pt idx="1011">
                  <c:v>-0.72372013330459595</c:v>
                </c:pt>
                <c:pt idx="1012">
                  <c:v>-0.6755526065826416</c:v>
                </c:pt>
                <c:pt idx="1013">
                  <c:v>-0.49403712153434753</c:v>
                </c:pt>
                <c:pt idx="1014">
                  <c:v>-0.25933781266212463</c:v>
                </c:pt>
                <c:pt idx="1015">
                  <c:v>-1.8142415210604668E-2</c:v>
                </c:pt>
                <c:pt idx="1016">
                  <c:v>0.13696248829364777</c:v>
                </c:pt>
                <c:pt idx="1017">
                  <c:v>0.13077123463153839</c:v>
                </c:pt>
                <c:pt idx="1018">
                  <c:v>2.5038149207830429E-2</c:v>
                </c:pt>
                <c:pt idx="1019">
                  <c:v>-8.7488777935504913E-2</c:v>
                </c:pt>
                <c:pt idx="1020">
                  <c:v>-0.17944879829883575</c:v>
                </c:pt>
                <c:pt idx="1021">
                  <c:v>-0.26889133453369141</c:v>
                </c:pt>
                <c:pt idx="1022">
                  <c:v>-0.3583870530128479</c:v>
                </c:pt>
                <c:pt idx="1023">
                  <c:v>-0.40760812163352966</c:v>
                </c:pt>
                <c:pt idx="1024">
                  <c:v>-0.40427440404891968</c:v>
                </c:pt>
                <c:pt idx="1025">
                  <c:v>-0.35613939166069031</c:v>
                </c:pt>
                <c:pt idx="1026">
                  <c:v>-0.28394481539726257</c:v>
                </c:pt>
                <c:pt idx="1027">
                  <c:v>-0.20207865536212921</c:v>
                </c:pt>
                <c:pt idx="1028">
                  <c:v>-0.13851778209209442</c:v>
                </c:pt>
                <c:pt idx="1029">
                  <c:v>-9.0209998190402985E-2</c:v>
                </c:pt>
                <c:pt idx="1030">
                  <c:v>-5.384213849902153E-2</c:v>
                </c:pt>
                <c:pt idx="1031">
                  <c:v>-2.2682767361402512E-2</c:v>
                </c:pt>
                <c:pt idx="1032">
                  <c:v>9.1827530413866043E-3</c:v>
                </c:pt>
                <c:pt idx="1033">
                  <c:v>3.5559661686420441E-2</c:v>
                </c:pt>
                <c:pt idx="1034">
                  <c:v>5.7195711880922318E-2</c:v>
                </c:pt>
                <c:pt idx="1035">
                  <c:v>7.1395456790924072E-2</c:v>
                </c:pt>
                <c:pt idx="1036">
                  <c:v>8.7829820811748505E-2</c:v>
                </c:pt>
                <c:pt idx="1037">
                  <c:v>0.10863963514566422</c:v>
                </c:pt>
                <c:pt idx="1038">
                  <c:v>0.14175444841384888</c:v>
                </c:pt>
                <c:pt idx="1039">
                  <c:v>0.17181381583213806</c:v>
                </c:pt>
                <c:pt idx="1040">
                  <c:v>0.19584591686725616</c:v>
                </c:pt>
                <c:pt idx="1041">
                  <c:v>0.20598475635051727</c:v>
                </c:pt>
                <c:pt idx="1042">
                  <c:v>0.19897265732288361</c:v>
                </c:pt>
                <c:pt idx="1043">
                  <c:v>0.17936766147613525</c:v>
                </c:pt>
                <c:pt idx="1044">
                  <c:v>0.15023587644100189</c:v>
                </c:pt>
                <c:pt idx="1045">
                  <c:v>0.11249510943889618</c:v>
                </c:pt>
                <c:pt idx="1046">
                  <c:v>7.1904540061950684E-2</c:v>
                </c:pt>
                <c:pt idx="1047">
                  <c:v>4.3772220611572266E-2</c:v>
                </c:pt>
                <c:pt idx="1048">
                  <c:v>3.7954017519950867E-2</c:v>
                </c:pt>
                <c:pt idx="1049">
                  <c:v>6.7093968391418457E-2</c:v>
                </c:pt>
                <c:pt idx="1050">
                  <c:v>0.12188716977834702</c:v>
                </c:pt>
                <c:pt idx="1051">
                  <c:v>0.15915226936340332</c:v>
                </c:pt>
                <c:pt idx="1052">
                  <c:v>0.15587924420833588</c:v>
                </c:pt>
                <c:pt idx="1053">
                  <c:v>0.1298946738243103</c:v>
                </c:pt>
                <c:pt idx="1054">
                  <c:v>0.11411517113447189</c:v>
                </c:pt>
                <c:pt idx="1055">
                  <c:v>0.12609709799289703</c:v>
                </c:pt>
                <c:pt idx="1056">
                  <c:v>0.16763468086719513</c:v>
                </c:pt>
                <c:pt idx="1057">
                  <c:v>0.26454010605812073</c:v>
                </c:pt>
                <c:pt idx="1058">
                  <c:v>0.40984857082366943</c:v>
                </c:pt>
                <c:pt idx="1059">
                  <c:v>0.5550849437713623</c:v>
                </c:pt>
                <c:pt idx="1060">
                  <c:v>0.57922041416168213</c:v>
                </c:pt>
                <c:pt idx="1061">
                  <c:v>0.46864804625511169</c:v>
                </c:pt>
                <c:pt idx="1062">
                  <c:v>0.2743091881275177</c:v>
                </c:pt>
                <c:pt idx="1063">
                  <c:v>7.6513633131980896E-2</c:v>
                </c:pt>
                <c:pt idx="1064">
                  <c:v>-8.2167357206344604E-2</c:v>
                </c:pt>
                <c:pt idx="1065">
                  <c:v>-0.19288712739944458</c:v>
                </c:pt>
                <c:pt idx="1066">
                  <c:v>-0.23808468878269196</c:v>
                </c:pt>
                <c:pt idx="1067">
                  <c:v>-0.19553181529045105</c:v>
                </c:pt>
                <c:pt idx="1068">
                  <c:v>-9.9306754767894745E-2</c:v>
                </c:pt>
                <c:pt idx="1069">
                  <c:v>-1.0633386671543121E-2</c:v>
                </c:pt>
                <c:pt idx="1070">
                  <c:v>2.9874891042709351E-2</c:v>
                </c:pt>
                <c:pt idx="1071">
                  <c:v>5.8493330143392086E-3</c:v>
                </c:pt>
                <c:pt idx="1072">
                  <c:v>-5.9400778263807297E-2</c:v>
                </c:pt>
                <c:pt idx="1073">
                  <c:v>-0.12947072088718414</c:v>
                </c:pt>
                <c:pt idx="1074">
                  <c:v>-0.18184524774551392</c:v>
                </c:pt>
                <c:pt idx="1075">
                  <c:v>-0.21636958420276642</c:v>
                </c:pt>
                <c:pt idx="1076">
                  <c:v>-0.25301361083984375</c:v>
                </c:pt>
                <c:pt idx="1077">
                  <c:v>-0.28154629468917847</c:v>
                </c:pt>
                <c:pt idx="1078">
                  <c:v>-0.29969173669815063</c:v>
                </c:pt>
                <c:pt idx="1079">
                  <c:v>-0.30232009291648865</c:v>
                </c:pt>
                <c:pt idx="1080">
                  <c:v>-0.27840599417686462</c:v>
                </c:pt>
                <c:pt idx="1081">
                  <c:v>-0.2350267618894577</c:v>
                </c:pt>
                <c:pt idx="1082">
                  <c:v>-0.18140427768230438</c:v>
                </c:pt>
                <c:pt idx="1083">
                  <c:v>-0.12953723967075348</c:v>
                </c:pt>
                <c:pt idx="1084">
                  <c:v>-7.4463866651058197E-2</c:v>
                </c:pt>
                <c:pt idx="1085">
                  <c:v>-1.7239395529031754E-2</c:v>
                </c:pt>
                <c:pt idx="1086">
                  <c:v>3.2875437289476395E-2</c:v>
                </c:pt>
                <c:pt idx="1087">
                  <c:v>8.7891697883605957E-2</c:v>
                </c:pt>
                <c:pt idx="1088">
                  <c:v>0.13868670165538788</c:v>
                </c:pt>
                <c:pt idx="1089">
                  <c:v>0.17478840053081512</c:v>
                </c:pt>
                <c:pt idx="1090">
                  <c:v>0.19543083012104034</c:v>
                </c:pt>
                <c:pt idx="1091">
                  <c:v>0.20328772068023682</c:v>
                </c:pt>
                <c:pt idx="1092">
                  <c:v>0.20638152956962585</c:v>
                </c:pt>
                <c:pt idx="1093">
                  <c:v>0.20281815528869629</c:v>
                </c:pt>
                <c:pt idx="1094">
                  <c:v>0.18058954179286957</c:v>
                </c:pt>
                <c:pt idx="1095">
                  <c:v>0.15879799425601959</c:v>
                </c:pt>
                <c:pt idx="1096">
                  <c:v>0.14048103988170624</c:v>
                </c:pt>
                <c:pt idx="1097">
                  <c:v>0.12531577050685883</c:v>
                </c:pt>
                <c:pt idx="1098">
                  <c:v>0.11371397972106934</c:v>
                </c:pt>
                <c:pt idx="1099">
                  <c:v>0.10650942474603653</c:v>
                </c:pt>
                <c:pt idx="1100">
                  <c:v>0.10435625910758972</c:v>
                </c:pt>
                <c:pt idx="1101">
                  <c:v>0.10131249576807022</c:v>
                </c:pt>
                <c:pt idx="1102">
                  <c:v>9.7283929586410522E-2</c:v>
                </c:pt>
                <c:pt idx="1103">
                  <c:v>9.5219157636165619E-2</c:v>
                </c:pt>
                <c:pt idx="1104">
                  <c:v>9.8315618932247162E-2</c:v>
                </c:pt>
                <c:pt idx="1105">
                  <c:v>0.11036442965269089</c:v>
                </c:pt>
                <c:pt idx="1106">
                  <c:v>0.14926920831203461</c:v>
                </c:pt>
                <c:pt idx="1107">
                  <c:v>0.22084535658359528</c:v>
                </c:pt>
                <c:pt idx="1108">
                  <c:v>0.2899642288684845</c:v>
                </c:pt>
                <c:pt idx="1109">
                  <c:v>0.34549102187156677</c:v>
                </c:pt>
                <c:pt idx="1110">
                  <c:v>0.36678111553192139</c:v>
                </c:pt>
                <c:pt idx="1111">
                  <c:v>0.31547865271568298</c:v>
                </c:pt>
                <c:pt idx="1112">
                  <c:v>0.1549595445394516</c:v>
                </c:pt>
                <c:pt idx="1113">
                  <c:v>-0.10662238299846649</c:v>
                </c:pt>
                <c:pt idx="1114">
                  <c:v>-0.41789451241493225</c:v>
                </c:pt>
                <c:pt idx="1115">
                  <c:v>-0.6716952919960022</c:v>
                </c:pt>
                <c:pt idx="1116">
                  <c:v>-0.76934093236923218</c:v>
                </c:pt>
                <c:pt idx="1117">
                  <c:v>-0.6722533106803894</c:v>
                </c:pt>
                <c:pt idx="1118">
                  <c:v>-0.42082080245018005</c:v>
                </c:pt>
                <c:pt idx="1119">
                  <c:v>-7.3261186480522156E-2</c:v>
                </c:pt>
                <c:pt idx="1120">
                  <c:v>0.25958123803138733</c:v>
                </c:pt>
                <c:pt idx="1121">
                  <c:v>0.41946431994438171</c:v>
                </c:pt>
                <c:pt idx="1122">
                  <c:v>0.35759109258651733</c:v>
                </c:pt>
                <c:pt idx="1123">
                  <c:v>0.19986803829669952</c:v>
                </c:pt>
                <c:pt idx="1124">
                  <c:v>5.0942730158567429E-2</c:v>
                </c:pt>
                <c:pt idx="1125">
                  <c:v>-0.10314798355102539</c:v>
                </c:pt>
                <c:pt idx="1126">
                  <c:v>-0.28602990508079529</c:v>
                </c:pt>
                <c:pt idx="1127">
                  <c:v>-0.46120730042457581</c:v>
                </c:pt>
                <c:pt idx="1128">
                  <c:v>-0.57885777950286865</c:v>
                </c:pt>
                <c:pt idx="1129">
                  <c:v>-0.61318075656890869</c:v>
                </c:pt>
                <c:pt idx="1130">
                  <c:v>-0.58439195156097412</c:v>
                </c:pt>
                <c:pt idx="1131">
                  <c:v>-0.51611620187759399</c:v>
                </c:pt>
                <c:pt idx="1132">
                  <c:v>-0.42521768808364868</c:v>
                </c:pt>
                <c:pt idx="1133">
                  <c:v>-0.33290591835975647</c:v>
                </c:pt>
                <c:pt idx="1134">
                  <c:v>-0.25047549605369568</c:v>
                </c:pt>
                <c:pt idx="1135">
                  <c:v>-0.19727733731269836</c:v>
                </c:pt>
                <c:pt idx="1136">
                  <c:v>-0.16499742865562439</c:v>
                </c:pt>
                <c:pt idx="1137">
                  <c:v>-0.13890558481216431</c:v>
                </c:pt>
                <c:pt idx="1138">
                  <c:v>-0.11000657081604004</c:v>
                </c:pt>
                <c:pt idx="1139">
                  <c:v>-7.6462298631668091E-2</c:v>
                </c:pt>
                <c:pt idx="1140">
                  <c:v>-3.6828067153692245E-2</c:v>
                </c:pt>
                <c:pt idx="1141">
                  <c:v>7.7730966731905937E-3</c:v>
                </c:pt>
                <c:pt idx="1142">
                  <c:v>4.9701638519763947E-2</c:v>
                </c:pt>
                <c:pt idx="1143">
                  <c:v>9.2105701565742493E-2</c:v>
                </c:pt>
                <c:pt idx="1144">
                  <c:v>0.13862472772598267</c:v>
                </c:pt>
                <c:pt idx="1145">
                  <c:v>0.19149042665958405</c:v>
                </c:pt>
                <c:pt idx="1146">
                  <c:v>0.25080379843711853</c:v>
                </c:pt>
                <c:pt idx="1147">
                  <c:v>0.30910375714302063</c:v>
                </c:pt>
                <c:pt idx="1148">
                  <c:v>0.34964561462402344</c:v>
                </c:pt>
                <c:pt idx="1149">
                  <c:v>0.36730018258094788</c:v>
                </c:pt>
                <c:pt idx="1150">
                  <c:v>0.35887742042541504</c:v>
                </c:pt>
                <c:pt idx="1151">
                  <c:v>0.35052812099456787</c:v>
                </c:pt>
                <c:pt idx="1152">
                  <c:v>0.33907359838485718</c:v>
                </c:pt>
                <c:pt idx="1153">
                  <c:v>0.33380866050720215</c:v>
                </c:pt>
                <c:pt idx="1154">
                  <c:v>0.31818735599517822</c:v>
                </c:pt>
                <c:pt idx="1155">
                  <c:v>0.2716141939163208</c:v>
                </c:pt>
                <c:pt idx="1156">
                  <c:v>0.19758898019790649</c:v>
                </c:pt>
                <c:pt idx="1157">
                  <c:v>0.11393794417381287</c:v>
                </c:pt>
                <c:pt idx="1158">
                  <c:v>4.2735140770673752E-2</c:v>
                </c:pt>
                <c:pt idx="1159">
                  <c:v>3.2153211534023285E-2</c:v>
                </c:pt>
                <c:pt idx="1160">
                  <c:v>8.7515801191329956E-2</c:v>
                </c:pt>
                <c:pt idx="1161">
                  <c:v>0.20485241711139679</c:v>
                </c:pt>
                <c:pt idx="1162">
                  <c:v>0.35625952482223511</c:v>
                </c:pt>
                <c:pt idx="1163">
                  <c:v>0.49640661478042603</c:v>
                </c:pt>
                <c:pt idx="1164">
                  <c:v>0.57348918914794922</c:v>
                </c:pt>
                <c:pt idx="1165">
                  <c:v>0.54426425695419312</c:v>
                </c:pt>
                <c:pt idx="1166">
                  <c:v>0.38908052444458008</c:v>
                </c:pt>
                <c:pt idx="1167">
                  <c:v>0.16506081819534302</c:v>
                </c:pt>
                <c:pt idx="1168">
                  <c:v>-5.9274543076753616E-2</c:v>
                </c:pt>
                <c:pt idx="1169">
                  <c:v>-0.23117972910404205</c:v>
                </c:pt>
                <c:pt idx="1170">
                  <c:v>-0.3051450252532959</c:v>
                </c:pt>
                <c:pt idx="1171">
                  <c:v>-0.24582898616790771</c:v>
                </c:pt>
                <c:pt idx="1172">
                  <c:v>-6.3152648508548737E-2</c:v>
                </c:pt>
                <c:pt idx="1173">
                  <c:v>0.1612798273563385</c:v>
                </c:pt>
                <c:pt idx="1174">
                  <c:v>0.3227267861366272</c:v>
                </c:pt>
                <c:pt idx="1175">
                  <c:v>0.35962787270545959</c:v>
                </c:pt>
                <c:pt idx="1176">
                  <c:v>0.26789316534996033</c:v>
                </c:pt>
                <c:pt idx="1177">
                  <c:v>0.13209429383277893</c:v>
                </c:pt>
                <c:pt idx="1178">
                  <c:v>-7.1581266820430756E-3</c:v>
                </c:pt>
                <c:pt idx="1179">
                  <c:v>-0.11796920001506805</c:v>
                </c:pt>
                <c:pt idx="1180">
                  <c:v>-0.19637958705425262</c:v>
                </c:pt>
                <c:pt idx="1181">
                  <c:v>-0.24715520441532135</c:v>
                </c:pt>
                <c:pt idx="1182">
                  <c:v>-0.27062615752220154</c:v>
                </c:pt>
                <c:pt idx="1183">
                  <c:v>-0.26889786124229431</c:v>
                </c:pt>
                <c:pt idx="1184">
                  <c:v>-0.219159334897995</c:v>
                </c:pt>
                <c:pt idx="1185">
                  <c:v>-0.12958638370037079</c:v>
                </c:pt>
                <c:pt idx="1186">
                  <c:v>-2.0724084228277206E-2</c:v>
                </c:pt>
                <c:pt idx="1187">
                  <c:v>8.3297476172447205E-2</c:v>
                </c:pt>
                <c:pt idx="1188">
                  <c:v>0.15336018800735474</c:v>
                </c:pt>
                <c:pt idx="1189">
                  <c:v>0.1978377103805542</c:v>
                </c:pt>
                <c:pt idx="1190">
                  <c:v>0.20506846904754639</c:v>
                </c:pt>
                <c:pt idx="1191">
                  <c:v>0.19893451035022736</c:v>
                </c:pt>
                <c:pt idx="1192">
                  <c:v>0.1903197169303894</c:v>
                </c:pt>
                <c:pt idx="1193">
                  <c:v>0.18653643131256104</c:v>
                </c:pt>
                <c:pt idx="1194">
                  <c:v>0.17333807051181793</c:v>
                </c:pt>
                <c:pt idx="1195">
                  <c:v>0.15901634097099304</c:v>
                </c:pt>
                <c:pt idx="1196">
                  <c:v>0.1479668915271759</c:v>
                </c:pt>
                <c:pt idx="1197">
                  <c:v>0.14113740622997284</c:v>
                </c:pt>
                <c:pt idx="1198">
                  <c:v>0.13172607123851776</c:v>
                </c:pt>
                <c:pt idx="1199">
                  <c:v>0.10474003106355667</c:v>
                </c:pt>
                <c:pt idx="1200">
                  <c:v>4.6902026981115341E-2</c:v>
                </c:pt>
                <c:pt idx="1201">
                  <c:v>-5.5264630354940891E-3</c:v>
                </c:pt>
                <c:pt idx="1202">
                  <c:v>-4.1961967945098877E-2</c:v>
                </c:pt>
                <c:pt idx="1203">
                  <c:v>-5.3648814558982849E-2</c:v>
                </c:pt>
                <c:pt idx="1204">
                  <c:v>-4.6114999800920486E-2</c:v>
                </c:pt>
                <c:pt idx="1205">
                  <c:v>-2.2073183208703995E-2</c:v>
                </c:pt>
                <c:pt idx="1206">
                  <c:v>-1.5727016143500805E-3</c:v>
                </c:pt>
                <c:pt idx="1207">
                  <c:v>6.1569875106215477E-4</c:v>
                </c:pt>
                <c:pt idx="1208">
                  <c:v>-2.0494379103183746E-2</c:v>
                </c:pt>
                <c:pt idx="1209">
                  <c:v>-2.9522368684411049E-2</c:v>
                </c:pt>
                <c:pt idx="1210">
                  <c:v>-2.405676431953907E-2</c:v>
                </c:pt>
                <c:pt idx="1211">
                  <c:v>3.4811794757843018E-3</c:v>
                </c:pt>
                <c:pt idx="1212">
                  <c:v>4.4672291725873947E-2</c:v>
                </c:pt>
                <c:pt idx="1213">
                  <c:v>9.3226537108421326E-2</c:v>
                </c:pt>
                <c:pt idx="1214">
                  <c:v>0.12350054830312729</c:v>
                </c:pt>
                <c:pt idx="1215">
                  <c:v>0.11846676468849182</c:v>
                </c:pt>
                <c:pt idx="1216">
                  <c:v>6.3929498195648193E-2</c:v>
                </c:pt>
                <c:pt idx="1217">
                  <c:v>-4.1708715260028839E-2</c:v>
                </c:pt>
                <c:pt idx="1218">
                  <c:v>-0.20579537749290466</c:v>
                </c:pt>
                <c:pt idx="1219">
                  <c:v>-0.3937397301197052</c:v>
                </c:pt>
                <c:pt idx="1220">
                  <c:v>-0.54712420701980591</c:v>
                </c:pt>
                <c:pt idx="1221">
                  <c:v>-0.58592194318771362</c:v>
                </c:pt>
                <c:pt idx="1222">
                  <c:v>-0.50501722097396851</c:v>
                </c:pt>
                <c:pt idx="1223">
                  <c:v>-0.31927487254142761</c:v>
                </c:pt>
                <c:pt idx="1224">
                  <c:v>-9.223426878452301E-2</c:v>
                </c:pt>
                <c:pt idx="1225">
                  <c:v>9.7878411412239075E-2</c:v>
                </c:pt>
                <c:pt idx="1226">
                  <c:v>0.20066976547241211</c:v>
                </c:pt>
                <c:pt idx="1227">
                  <c:v>0.17734906077384949</c:v>
                </c:pt>
                <c:pt idx="1228">
                  <c:v>6.7995399236679077E-2</c:v>
                </c:pt>
                <c:pt idx="1229">
                  <c:v>-6.4962975680828094E-2</c:v>
                </c:pt>
                <c:pt idx="1230">
                  <c:v>-0.18411679565906525</c:v>
                </c:pt>
                <c:pt idx="1231">
                  <c:v>-0.29004412889480591</c:v>
                </c:pt>
                <c:pt idx="1232">
                  <c:v>-0.35413205623626709</c:v>
                </c:pt>
                <c:pt idx="1233">
                  <c:v>-0.37582159042358398</c:v>
                </c:pt>
                <c:pt idx="1234">
                  <c:v>-0.35836777091026306</c:v>
                </c:pt>
                <c:pt idx="1235">
                  <c:v>-0.31459003686904907</c:v>
                </c:pt>
                <c:pt idx="1236">
                  <c:v>-0.25509315729141235</c:v>
                </c:pt>
                <c:pt idx="1237">
                  <c:v>-0.20117378234863281</c:v>
                </c:pt>
                <c:pt idx="1238">
                  <c:v>-0.1597970575094223</c:v>
                </c:pt>
                <c:pt idx="1239">
                  <c:v>-0.13143661618232727</c:v>
                </c:pt>
                <c:pt idx="1240">
                  <c:v>-0.12005293369293213</c:v>
                </c:pt>
                <c:pt idx="1241">
                  <c:v>-0.11180046200752258</c:v>
                </c:pt>
                <c:pt idx="1242">
                  <c:v>-9.271065890789032E-2</c:v>
                </c:pt>
                <c:pt idx="1243">
                  <c:v>-6.1377476900815964E-2</c:v>
                </c:pt>
                <c:pt idx="1244">
                  <c:v>-1.2975059449672699E-2</c:v>
                </c:pt>
                <c:pt idx="1245">
                  <c:v>4.5708943158388138E-2</c:v>
                </c:pt>
                <c:pt idx="1246">
                  <c:v>0.11049087345600128</c:v>
                </c:pt>
                <c:pt idx="1247">
                  <c:v>0.16338947415351868</c:v>
                </c:pt>
                <c:pt idx="1248">
                  <c:v>0.19733068346977234</c:v>
                </c:pt>
                <c:pt idx="1249">
                  <c:v>0.22145722806453705</c:v>
                </c:pt>
                <c:pt idx="1250">
                  <c:v>0.23766389489173889</c:v>
                </c:pt>
                <c:pt idx="1251">
                  <c:v>0.25519847869873047</c:v>
                </c:pt>
                <c:pt idx="1252">
                  <c:v>0.27396765351295471</c:v>
                </c:pt>
                <c:pt idx="1253">
                  <c:v>0.27632147073745728</c:v>
                </c:pt>
                <c:pt idx="1254">
                  <c:v>0.2559533417224884</c:v>
                </c:pt>
                <c:pt idx="1255">
                  <c:v>0.22396957874298096</c:v>
                </c:pt>
                <c:pt idx="1256">
                  <c:v>0.19239833950996399</c:v>
                </c:pt>
                <c:pt idx="1257">
                  <c:v>0.18110087513923645</c:v>
                </c:pt>
                <c:pt idx="1258">
                  <c:v>0.18677873909473419</c:v>
                </c:pt>
                <c:pt idx="1259">
                  <c:v>0.20592761039733887</c:v>
                </c:pt>
                <c:pt idx="1260">
                  <c:v>0.22317424416542053</c:v>
                </c:pt>
                <c:pt idx="1261">
                  <c:v>0.22445482015609741</c:v>
                </c:pt>
                <c:pt idx="1262">
                  <c:v>0.20198039710521698</c:v>
                </c:pt>
                <c:pt idx="1263">
                  <c:v>0.18786917626857758</c:v>
                </c:pt>
                <c:pt idx="1264">
                  <c:v>0.20203480124473572</c:v>
                </c:pt>
                <c:pt idx="1265">
                  <c:v>0.2547275722026825</c:v>
                </c:pt>
                <c:pt idx="1266">
                  <c:v>0.35966941714286804</c:v>
                </c:pt>
                <c:pt idx="1267">
                  <c:v>0.50866848230361938</c:v>
                </c:pt>
                <c:pt idx="1268">
                  <c:v>0.65775543451309204</c:v>
                </c:pt>
                <c:pt idx="1269">
                  <c:v>0.72606128454208374</c:v>
                </c:pt>
                <c:pt idx="1270">
                  <c:v>0.64560878276824951</c:v>
                </c:pt>
                <c:pt idx="1271">
                  <c:v>0.4368349015712738</c:v>
                </c:pt>
                <c:pt idx="1272">
                  <c:v>0.17313216626644135</c:v>
                </c:pt>
                <c:pt idx="1273">
                  <c:v>-7.1878790855407715E-2</c:v>
                </c:pt>
                <c:pt idx="1274">
                  <c:v>-0.23159201443195343</c:v>
                </c:pt>
                <c:pt idx="1275">
                  <c:v>-0.28002053499221802</c:v>
                </c:pt>
                <c:pt idx="1276">
                  <c:v>-0.22285711765289307</c:v>
                </c:pt>
                <c:pt idx="1277">
                  <c:v>-9.1849289834499359E-2</c:v>
                </c:pt>
                <c:pt idx="1278">
                  <c:v>6.4237363636493683E-2</c:v>
                </c:pt>
                <c:pt idx="1279">
                  <c:v>0.1675056517124176</c:v>
                </c:pt>
                <c:pt idx="1280">
                  <c:v>0.19302621483802795</c:v>
                </c:pt>
                <c:pt idx="1281">
                  <c:v>0.13592498004436493</c:v>
                </c:pt>
                <c:pt idx="1282">
                  <c:v>2.8070677071809769E-2</c:v>
                </c:pt>
                <c:pt idx="1283">
                  <c:v>-9.8673060536384583E-2</c:v>
                </c:pt>
                <c:pt idx="1284">
                  <c:v>-0.2236405611038208</c:v>
                </c:pt>
                <c:pt idx="1285">
                  <c:v>-0.32825231552124023</c:v>
                </c:pt>
                <c:pt idx="1286">
                  <c:v>-0.41643568873405457</c:v>
                </c:pt>
                <c:pt idx="1287">
                  <c:v>-0.47965672612190247</c:v>
                </c:pt>
                <c:pt idx="1288">
                  <c:v>-0.49780884385108948</c:v>
                </c:pt>
                <c:pt idx="1289">
                  <c:v>-0.46447479724884033</c:v>
                </c:pt>
                <c:pt idx="1290">
                  <c:v>-0.38299351930618286</c:v>
                </c:pt>
                <c:pt idx="1291">
                  <c:v>-0.27072063088417053</c:v>
                </c:pt>
                <c:pt idx="1292">
                  <c:v>-0.15338149666786194</c:v>
                </c:pt>
                <c:pt idx="1293">
                  <c:v>-3.870927169919014E-2</c:v>
                </c:pt>
                <c:pt idx="1294">
                  <c:v>6.4372099936008453E-2</c:v>
                </c:pt>
                <c:pt idx="1295">
                  <c:v>0.14942647516727448</c:v>
                </c:pt>
                <c:pt idx="1296">
                  <c:v>0.20669694244861603</c:v>
                </c:pt>
                <c:pt idx="1297">
                  <c:v>0.21389265358448029</c:v>
                </c:pt>
                <c:pt idx="1298">
                  <c:v>0.19248217344284058</c:v>
                </c:pt>
                <c:pt idx="1299">
                  <c:v>0.15949359536170959</c:v>
                </c:pt>
                <c:pt idx="1300">
                  <c:v>0.13164384663105011</c:v>
                </c:pt>
                <c:pt idx="1301">
                  <c:v>0.10090272128582001</c:v>
                </c:pt>
                <c:pt idx="1302">
                  <c:v>7.5620278716087341E-2</c:v>
                </c:pt>
                <c:pt idx="1303">
                  <c:v>5.4073378443717957E-2</c:v>
                </c:pt>
                <c:pt idx="1304">
                  <c:v>3.7856858223676682E-2</c:v>
                </c:pt>
                <c:pt idx="1305">
                  <c:v>2.4955438449978828E-2</c:v>
                </c:pt>
                <c:pt idx="1306">
                  <c:v>1.5433239750564098E-3</c:v>
                </c:pt>
                <c:pt idx="1307">
                  <c:v>-2.2756781429052353E-2</c:v>
                </c:pt>
                <c:pt idx="1308">
                  <c:v>-3.0485276132822037E-2</c:v>
                </c:pt>
                <c:pt idx="1309">
                  <c:v>-2.2852867841720581E-2</c:v>
                </c:pt>
                <c:pt idx="1310">
                  <c:v>9.9365059286355972E-3</c:v>
                </c:pt>
                <c:pt idx="1311">
                  <c:v>5.1443297415971756E-2</c:v>
                </c:pt>
                <c:pt idx="1312">
                  <c:v>7.3706522583961487E-2</c:v>
                </c:pt>
                <c:pt idx="1313">
                  <c:v>7.7836140990257263E-2</c:v>
                </c:pt>
                <c:pt idx="1314">
                  <c:v>6.4052417874336243E-2</c:v>
                </c:pt>
                <c:pt idx="1315">
                  <c:v>4.0048129856586456E-2</c:v>
                </c:pt>
                <c:pt idx="1316">
                  <c:v>4.0800739079713821E-2</c:v>
                </c:pt>
                <c:pt idx="1317">
                  <c:v>7.3087573051452637E-2</c:v>
                </c:pt>
                <c:pt idx="1318">
                  <c:v>0.12571828067302704</c:v>
                </c:pt>
                <c:pt idx="1319">
                  <c:v>0.18067264556884766</c:v>
                </c:pt>
                <c:pt idx="1320">
                  <c:v>0.23388978838920593</c:v>
                </c:pt>
                <c:pt idx="1321">
                  <c:v>0.27061331272125244</c:v>
                </c:pt>
                <c:pt idx="1322">
                  <c:v>0.28258821368217468</c:v>
                </c:pt>
                <c:pt idx="1323">
                  <c:v>0.23111295700073242</c:v>
                </c:pt>
                <c:pt idx="1324">
                  <c:v>0.10478432476520538</c:v>
                </c:pt>
                <c:pt idx="1325">
                  <c:v>-0.10772837698459625</c:v>
                </c:pt>
                <c:pt idx="1326">
                  <c:v>-0.34125751256942749</c:v>
                </c:pt>
                <c:pt idx="1327">
                  <c:v>-0.49363455176353455</c:v>
                </c:pt>
                <c:pt idx="1328">
                  <c:v>-0.52979177236557007</c:v>
                </c:pt>
                <c:pt idx="1329">
                  <c:v>-0.45195874571800232</c:v>
                </c:pt>
                <c:pt idx="1330">
                  <c:v>-0.30194181203842163</c:v>
                </c:pt>
                <c:pt idx="1331">
                  <c:v>-0.14998652040958405</c:v>
                </c:pt>
                <c:pt idx="1332">
                  <c:v>-5.506746843457222E-2</c:v>
                </c:pt>
                <c:pt idx="1333">
                  <c:v>-3.8891933858394623E-2</c:v>
                </c:pt>
                <c:pt idx="1334">
                  <c:v>-9.2463016510009766E-2</c:v>
                </c:pt>
                <c:pt idx="1335">
                  <c:v>-0.1826791912317276</c:v>
                </c:pt>
                <c:pt idx="1336">
                  <c:v>-0.28199273347854614</c:v>
                </c:pt>
                <c:pt idx="1337">
                  <c:v>-0.37992328405380249</c:v>
                </c:pt>
                <c:pt idx="1338">
                  <c:v>-0.46466109156608582</c:v>
                </c:pt>
                <c:pt idx="1339">
                  <c:v>-0.52425575256347656</c:v>
                </c:pt>
                <c:pt idx="1340">
                  <c:v>-0.55687445402145386</c:v>
                </c:pt>
                <c:pt idx="1341">
                  <c:v>-0.54952210187911987</c:v>
                </c:pt>
                <c:pt idx="1342">
                  <c:v>-0.49957206845283508</c:v>
                </c:pt>
                <c:pt idx="1343">
                  <c:v>-0.42092472314834595</c:v>
                </c:pt>
                <c:pt idx="1344">
                  <c:v>-0.32567143440246582</c:v>
                </c:pt>
                <c:pt idx="1345">
                  <c:v>-0.23195667564868927</c:v>
                </c:pt>
                <c:pt idx="1346">
                  <c:v>-0.14348006248474121</c:v>
                </c:pt>
                <c:pt idx="1347">
                  <c:v>-6.7665725946426392E-2</c:v>
                </c:pt>
                <c:pt idx="1348">
                  <c:v>-2.4949777871370316E-3</c:v>
                </c:pt>
                <c:pt idx="1349">
                  <c:v>3.6898776888847351E-2</c:v>
                </c:pt>
                <c:pt idx="1350">
                  <c:v>6.1596401035785675E-2</c:v>
                </c:pt>
                <c:pt idx="1351">
                  <c:v>8.0938063561916351E-2</c:v>
                </c:pt>
                <c:pt idx="1352">
                  <c:v>0.1105090007185936</c:v>
                </c:pt>
                <c:pt idx="1353">
                  <c:v>0.14585763216018677</c:v>
                </c:pt>
                <c:pt idx="1354">
                  <c:v>0.18550731241703033</c:v>
                </c:pt>
                <c:pt idx="1355">
                  <c:v>0.22768595814704895</c:v>
                </c:pt>
                <c:pt idx="1356">
                  <c:v>0.25499534606933594</c:v>
                </c:pt>
                <c:pt idx="1357">
                  <c:v>0.26936757564544678</c:v>
                </c:pt>
                <c:pt idx="1358">
                  <c:v>0.26561704277992249</c:v>
                </c:pt>
                <c:pt idx="1359">
                  <c:v>0.25590461492538452</c:v>
                </c:pt>
                <c:pt idx="1360">
                  <c:v>0.23878368735313416</c:v>
                </c:pt>
                <c:pt idx="1361">
                  <c:v>0.21728618443012238</c:v>
                </c:pt>
                <c:pt idx="1362">
                  <c:v>0.1875850111246109</c:v>
                </c:pt>
                <c:pt idx="1363">
                  <c:v>0.143996462225914</c:v>
                </c:pt>
                <c:pt idx="1364">
                  <c:v>8.7264999747276306E-2</c:v>
                </c:pt>
                <c:pt idx="1365">
                  <c:v>3.7978723645210266E-2</c:v>
                </c:pt>
                <c:pt idx="1366">
                  <c:v>5.025569349527359E-3</c:v>
                </c:pt>
                <c:pt idx="1367">
                  <c:v>-1.0180044919252396E-2</c:v>
                </c:pt>
                <c:pt idx="1368">
                  <c:v>4.2750611901283264E-3</c:v>
                </c:pt>
                <c:pt idx="1369">
                  <c:v>4.9788165837526321E-2</c:v>
                </c:pt>
                <c:pt idx="1370">
                  <c:v>0.11307366192340851</c:v>
                </c:pt>
                <c:pt idx="1371">
                  <c:v>0.17291867733001709</c:v>
                </c:pt>
                <c:pt idx="1372">
                  <c:v>0.21715857088565826</c:v>
                </c:pt>
                <c:pt idx="1373">
                  <c:v>0.26757851243019104</c:v>
                </c:pt>
                <c:pt idx="1374">
                  <c:v>0.35027605295181274</c:v>
                </c:pt>
                <c:pt idx="1375">
                  <c:v>0.45275136828422546</c:v>
                </c:pt>
                <c:pt idx="1376">
                  <c:v>0.5266498327255249</c:v>
                </c:pt>
                <c:pt idx="1377">
                  <c:v>0.51778864860534668</c:v>
                </c:pt>
                <c:pt idx="1378">
                  <c:v>0.41760450601577759</c:v>
                </c:pt>
                <c:pt idx="1379">
                  <c:v>0.26636406779289246</c:v>
                </c:pt>
                <c:pt idx="1380">
                  <c:v>8.4944471716880798E-2</c:v>
                </c:pt>
                <c:pt idx="1381">
                  <c:v>-0.11372780054807663</c:v>
                </c:pt>
                <c:pt idx="1382">
                  <c:v>-0.30050408840179443</c:v>
                </c:pt>
                <c:pt idx="1383">
                  <c:v>-0.42315226793289185</c:v>
                </c:pt>
                <c:pt idx="1384">
                  <c:v>-0.41840970516204834</c:v>
                </c:pt>
                <c:pt idx="1385">
                  <c:v>-0.28732296824455261</c:v>
                </c:pt>
                <c:pt idx="1386">
                  <c:v>-9.2906869947910309E-2</c:v>
                </c:pt>
                <c:pt idx="1387">
                  <c:v>6.6098481416702271E-2</c:v>
                </c:pt>
                <c:pt idx="1388">
                  <c:v>0.10193717479705811</c:v>
                </c:pt>
                <c:pt idx="1389">
                  <c:v>3.7264283746480942E-2</c:v>
                </c:pt>
                <c:pt idx="1390">
                  <c:v>-7.6747767627239227E-2</c:v>
                </c:pt>
                <c:pt idx="1391">
                  <c:v>-0.1789281964302063</c:v>
                </c:pt>
                <c:pt idx="1392">
                  <c:v>-0.23985306918621063</c:v>
                </c:pt>
                <c:pt idx="1393">
                  <c:v>-0.27350911498069763</c:v>
                </c:pt>
                <c:pt idx="1394">
                  <c:v>-0.29454594850540161</c:v>
                </c:pt>
                <c:pt idx="1395">
                  <c:v>-0.3131805956363678</c:v>
                </c:pt>
                <c:pt idx="1396">
                  <c:v>-0.32581889629364014</c:v>
                </c:pt>
                <c:pt idx="1397">
                  <c:v>-0.3153516948223114</c:v>
                </c:pt>
                <c:pt idx="1398">
                  <c:v>-0.275034099817276</c:v>
                </c:pt>
                <c:pt idx="1399">
                  <c:v>-0.22371964156627655</c:v>
                </c:pt>
                <c:pt idx="1400">
                  <c:v>-0.16667607426643372</c:v>
                </c:pt>
                <c:pt idx="1401">
                  <c:v>-0.11545008420944214</c:v>
                </c:pt>
                <c:pt idx="1402">
                  <c:v>-6.2059290707111359E-2</c:v>
                </c:pt>
                <c:pt idx="1403">
                  <c:v>-8.6187375709414482E-3</c:v>
                </c:pt>
                <c:pt idx="1404">
                  <c:v>4.5591771602630615E-2</c:v>
                </c:pt>
                <c:pt idx="1405">
                  <c:v>0.12357179075479507</c:v>
                </c:pt>
                <c:pt idx="1406">
                  <c:v>0.21840403974056244</c:v>
                </c:pt>
                <c:pt idx="1407">
                  <c:v>0.3233761191368103</c:v>
                </c:pt>
                <c:pt idx="1408">
                  <c:v>0.40735223889350891</c:v>
                </c:pt>
                <c:pt idx="1409">
                  <c:v>0.44326838850975037</c:v>
                </c:pt>
                <c:pt idx="1410">
                  <c:v>0.4348812997341156</c:v>
                </c:pt>
                <c:pt idx="1411">
                  <c:v>0.3856067955493927</c:v>
                </c:pt>
                <c:pt idx="1412">
                  <c:v>0.29763141274452209</c:v>
                </c:pt>
                <c:pt idx="1413">
                  <c:v>0.19067585468292236</c:v>
                </c:pt>
                <c:pt idx="1414">
                  <c:v>9.1038733720779419E-2</c:v>
                </c:pt>
                <c:pt idx="1415">
                  <c:v>1.3557784259319305E-2</c:v>
                </c:pt>
                <c:pt idx="1416">
                  <c:v>-3.8630586117506027E-2</c:v>
                </c:pt>
                <c:pt idx="1417">
                  <c:v>-6.7229509353637695E-2</c:v>
                </c:pt>
                <c:pt idx="1418">
                  <c:v>-6.0448300093412399E-2</c:v>
                </c:pt>
                <c:pt idx="1419">
                  <c:v>-2.7883760631084442E-2</c:v>
                </c:pt>
                <c:pt idx="1420">
                  <c:v>2.3172501474618912E-2</c:v>
                </c:pt>
                <c:pt idx="1421">
                  <c:v>6.6518723964691162E-2</c:v>
                </c:pt>
                <c:pt idx="1422">
                  <c:v>9.2100784182548523E-2</c:v>
                </c:pt>
                <c:pt idx="1423">
                  <c:v>0.10913778096437454</c:v>
                </c:pt>
                <c:pt idx="1424">
                  <c:v>0.13542184233665466</c:v>
                </c:pt>
                <c:pt idx="1425">
                  <c:v>0.17584502696990967</c:v>
                </c:pt>
                <c:pt idx="1426">
                  <c:v>0.21256256103515625</c:v>
                </c:pt>
                <c:pt idx="1427">
                  <c:v>0.22656810283660889</c:v>
                </c:pt>
                <c:pt idx="1428">
                  <c:v>0.18820099532604218</c:v>
                </c:pt>
                <c:pt idx="1429">
                  <c:v>7.2685003280639648E-2</c:v>
                </c:pt>
                <c:pt idx="1430">
                  <c:v>-9.8944805562496185E-2</c:v>
                </c:pt>
                <c:pt idx="1431">
                  <c:v>-0.30623775720596313</c:v>
                </c:pt>
                <c:pt idx="1432">
                  <c:v>-0.50676637887954712</c:v>
                </c:pt>
                <c:pt idx="1433">
                  <c:v>-0.63711816072463989</c:v>
                </c:pt>
                <c:pt idx="1434">
                  <c:v>-0.66868084669113159</c:v>
                </c:pt>
                <c:pt idx="1435">
                  <c:v>-0.59444838762283325</c:v>
                </c:pt>
                <c:pt idx="1436">
                  <c:v>-0.43347093462944031</c:v>
                </c:pt>
                <c:pt idx="1437">
                  <c:v>-0.21721872687339783</c:v>
                </c:pt>
                <c:pt idx="1438">
                  <c:v>-6.7895976826548576E-4</c:v>
                </c:pt>
                <c:pt idx="1439">
                  <c:v>0.21843704581260681</c:v>
                </c:pt>
                <c:pt idx="1440">
                  <c:v>0.30743962526321411</c:v>
                </c:pt>
                <c:pt idx="1441">
                  <c:v>0.22115612030029297</c:v>
                </c:pt>
                <c:pt idx="1442">
                  <c:v>6.568504124879837E-2</c:v>
                </c:pt>
                <c:pt idx="1443">
                  <c:v>-8.5109591484069824E-2</c:v>
                </c:pt>
                <c:pt idx="1444">
                  <c:v>-0.22142669558525085</c:v>
                </c:pt>
                <c:pt idx="1445">
                  <c:v>-0.33919891715049744</c:v>
                </c:pt>
                <c:pt idx="1446">
                  <c:v>-0.42099869251251221</c:v>
                </c:pt>
                <c:pt idx="1447">
                  <c:v>-0.44575712084770203</c:v>
                </c:pt>
                <c:pt idx="1448">
                  <c:v>-0.43542724847793579</c:v>
                </c:pt>
                <c:pt idx="1449">
                  <c:v>-0.40528124570846558</c:v>
                </c:pt>
                <c:pt idx="1450">
                  <c:v>-0.36344298720359802</c:v>
                </c:pt>
                <c:pt idx="1451">
                  <c:v>-0.30743858218193054</c:v>
                </c:pt>
                <c:pt idx="1452">
                  <c:v>-0.23227298259735107</c:v>
                </c:pt>
                <c:pt idx="1453">
                  <c:v>-0.17644001543521881</c:v>
                </c:pt>
                <c:pt idx="1454">
                  <c:v>-0.14440459012985229</c:v>
                </c:pt>
                <c:pt idx="1455">
                  <c:v>-0.12498047202825546</c:v>
                </c:pt>
                <c:pt idx="1456">
                  <c:v>-0.11209743469953537</c:v>
                </c:pt>
                <c:pt idx="1457">
                  <c:v>-8.7872296571731567E-2</c:v>
                </c:pt>
                <c:pt idx="1458">
                  <c:v>-5.0730522722005844E-2</c:v>
                </c:pt>
                <c:pt idx="1459">
                  <c:v>-1.3429410755634308E-3</c:v>
                </c:pt>
                <c:pt idx="1460">
                  <c:v>5.3940821439027786E-2</c:v>
                </c:pt>
                <c:pt idx="1461">
                  <c:v>0.10323864966630936</c:v>
                </c:pt>
                <c:pt idx="1462">
                  <c:v>0.12723958492279053</c:v>
                </c:pt>
                <c:pt idx="1463">
                  <c:v>0.12862725555896759</c:v>
                </c:pt>
                <c:pt idx="1464">
                  <c:v>0.12443199008703232</c:v>
                </c:pt>
                <c:pt idx="1465">
                  <c:v>0.12881411612033844</c:v>
                </c:pt>
                <c:pt idx="1466">
                  <c:v>0.14715103805065155</c:v>
                </c:pt>
                <c:pt idx="1467">
                  <c:v>0.17324738204479218</c:v>
                </c:pt>
                <c:pt idx="1468">
                  <c:v>0.20599201321601868</c:v>
                </c:pt>
                <c:pt idx="1469">
                  <c:v>0.21884812414646149</c:v>
                </c:pt>
                <c:pt idx="1470">
                  <c:v>0.22896014153957367</c:v>
                </c:pt>
                <c:pt idx="1471">
                  <c:v>0.25253412127494812</c:v>
                </c:pt>
                <c:pt idx="1472">
                  <c:v>0.29102769494056702</c:v>
                </c:pt>
                <c:pt idx="1473">
                  <c:v>0.32954496145248413</c:v>
                </c:pt>
                <c:pt idx="1474">
                  <c:v>0.33064645528793335</c:v>
                </c:pt>
                <c:pt idx="1475">
                  <c:v>0.26525741815567017</c:v>
                </c:pt>
                <c:pt idx="1476">
                  <c:v>0.14949566125869751</c:v>
                </c:pt>
                <c:pt idx="1477">
                  <c:v>2.6007562875747681E-2</c:v>
                </c:pt>
                <c:pt idx="1478">
                  <c:v>-5.5141087621450424E-2</c:v>
                </c:pt>
                <c:pt idx="1479">
                  <c:v>-5.1350109279155731E-2</c:v>
                </c:pt>
                <c:pt idx="1480">
                  <c:v>5.1593050360679626E-2</c:v>
                </c:pt>
                <c:pt idx="1481">
                  <c:v>0.23681513965129852</c:v>
                </c:pt>
                <c:pt idx="1482">
                  <c:v>0.43770164251327515</c:v>
                </c:pt>
                <c:pt idx="1483">
                  <c:v>0.55095285177230835</c:v>
                </c:pt>
                <c:pt idx="1484">
                  <c:v>0.51839250326156616</c:v>
                </c:pt>
                <c:pt idx="1485">
                  <c:v>0.37577071785926819</c:v>
                </c:pt>
                <c:pt idx="1486">
                  <c:v>0.20681551098823547</c:v>
                </c:pt>
                <c:pt idx="1487">
                  <c:v>3.8490336388349533E-2</c:v>
                </c:pt>
                <c:pt idx="1488">
                  <c:v>-9.872184693813324E-2</c:v>
                </c:pt>
                <c:pt idx="1489">
                  <c:v>-0.1491534411907196</c:v>
                </c:pt>
                <c:pt idx="1490">
                  <c:v>-8.2052707672119141E-2</c:v>
                </c:pt>
                <c:pt idx="1491">
                  <c:v>8.4712371230125427E-2</c:v>
                </c:pt>
                <c:pt idx="1492">
                  <c:v>0.26852905750274658</c:v>
                </c:pt>
                <c:pt idx="1493">
                  <c:v>0.38975295424461365</c:v>
                </c:pt>
                <c:pt idx="1494">
                  <c:v>0.38679713010787964</c:v>
                </c:pt>
                <c:pt idx="1495">
                  <c:v>0.2884087860584259</c:v>
                </c:pt>
                <c:pt idx="1496">
                  <c:v>0.15636420249938965</c:v>
                </c:pt>
                <c:pt idx="1497">
                  <c:v>4.2210489511489868E-2</c:v>
                </c:pt>
                <c:pt idx="1498">
                  <c:v>-3.6718413233757019E-2</c:v>
                </c:pt>
                <c:pt idx="1499">
                  <c:v>-0.10702551156282425</c:v>
                </c:pt>
                <c:pt idx="1500">
                  <c:v>-0.18492589890956879</c:v>
                </c:pt>
                <c:pt idx="1501">
                  <c:v>-0.26043632626533508</c:v>
                </c:pt>
                <c:pt idx="1502">
                  <c:v>-0.30251160264015198</c:v>
                </c:pt>
                <c:pt idx="1503">
                  <c:v>-0.30409571528434753</c:v>
                </c:pt>
                <c:pt idx="1504">
                  <c:v>-0.2626979649066925</c:v>
                </c:pt>
                <c:pt idx="1505">
                  <c:v>-0.18680800497531891</c:v>
                </c:pt>
                <c:pt idx="1506">
                  <c:v>-9.6343614161014557E-2</c:v>
                </c:pt>
                <c:pt idx="1507">
                  <c:v>-3.5206486936658621E-3</c:v>
                </c:pt>
                <c:pt idx="1508">
                  <c:v>6.8554878234863281E-2</c:v>
                </c:pt>
                <c:pt idx="1509">
                  <c:v>0.10858794301748276</c:v>
                </c:pt>
                <c:pt idx="1510">
                  <c:v>0.11276032030582428</c:v>
                </c:pt>
                <c:pt idx="1511">
                  <c:v>8.4769099950790405E-2</c:v>
                </c:pt>
                <c:pt idx="1512">
                  <c:v>4.4324733316898346E-2</c:v>
                </c:pt>
                <c:pt idx="1513">
                  <c:v>1.5418116934597492E-2</c:v>
                </c:pt>
                <c:pt idx="1514">
                  <c:v>-2.7885842137038708E-3</c:v>
                </c:pt>
                <c:pt idx="1515">
                  <c:v>-3.1670667231082916E-3</c:v>
                </c:pt>
                <c:pt idx="1516">
                  <c:v>1.7090532928705215E-2</c:v>
                </c:pt>
                <c:pt idx="1517">
                  <c:v>5.049172043800354E-2</c:v>
                </c:pt>
                <c:pt idx="1518">
                  <c:v>0.10178793221712112</c:v>
                </c:pt>
                <c:pt idx="1519">
                  <c:v>0.14740452170372009</c:v>
                </c:pt>
                <c:pt idx="1520">
                  <c:v>0.16923792660236359</c:v>
                </c:pt>
                <c:pt idx="1521">
                  <c:v>0.17111694812774658</c:v>
                </c:pt>
                <c:pt idx="1522">
                  <c:v>0.16334106028079987</c:v>
                </c:pt>
                <c:pt idx="1523">
                  <c:v>0.16085255146026611</c:v>
                </c:pt>
                <c:pt idx="1524">
                  <c:v>0.14132893085479736</c:v>
                </c:pt>
                <c:pt idx="1525">
                  <c:v>9.7455553710460663E-2</c:v>
                </c:pt>
                <c:pt idx="1526">
                  <c:v>2.0819902420043945E-2</c:v>
                </c:pt>
                <c:pt idx="1527">
                  <c:v>-8.771071583032608E-2</c:v>
                </c:pt>
                <c:pt idx="1528">
                  <c:v>-0.20780862867832184</c:v>
                </c:pt>
                <c:pt idx="1529">
                  <c:v>-0.26140573620796204</c:v>
                </c:pt>
                <c:pt idx="1530">
                  <c:v>-0.23360526561737061</c:v>
                </c:pt>
                <c:pt idx="1531">
                  <c:v>-0.14029745757579803</c:v>
                </c:pt>
                <c:pt idx="1532">
                  <c:v>-3.5309527069330215E-2</c:v>
                </c:pt>
                <c:pt idx="1533">
                  <c:v>5.2767869085073471E-2</c:v>
                </c:pt>
                <c:pt idx="1534">
                  <c:v>0.11390585452318192</c:v>
                </c:pt>
                <c:pt idx="1535">
                  <c:v>0.13589426875114441</c:v>
                </c:pt>
                <c:pt idx="1536">
                  <c:v>8.0642461776733398E-2</c:v>
                </c:pt>
                <c:pt idx="1537">
                  <c:v>-3.0615475028753281E-2</c:v>
                </c:pt>
                <c:pt idx="1538">
                  <c:v>-0.18913507461547852</c:v>
                </c:pt>
                <c:pt idx="1539">
                  <c:v>-0.35910516977310181</c:v>
                </c:pt>
                <c:pt idx="1540">
                  <c:v>-0.46013617515563965</c:v>
                </c:pt>
                <c:pt idx="1541">
                  <c:v>-0.44960024952888489</c:v>
                </c:pt>
                <c:pt idx="1542">
                  <c:v>-0.35527056455612183</c:v>
                </c:pt>
                <c:pt idx="1543">
                  <c:v>-0.20108221471309662</c:v>
                </c:pt>
                <c:pt idx="1544">
                  <c:v>-2.7384186163544655E-2</c:v>
                </c:pt>
                <c:pt idx="1545">
                  <c:v>0.1216302216053009</c:v>
                </c:pt>
                <c:pt idx="1546">
                  <c:v>0.19077226519584656</c:v>
                </c:pt>
                <c:pt idx="1547">
                  <c:v>0.16138270497322083</c:v>
                </c:pt>
                <c:pt idx="1548">
                  <c:v>4.2189732193946838E-2</c:v>
                </c:pt>
                <c:pt idx="1549">
                  <c:v>-0.11648000776767731</c:v>
                </c:pt>
                <c:pt idx="1550">
                  <c:v>-0.27238065004348755</c:v>
                </c:pt>
                <c:pt idx="1551">
                  <c:v>-0.3782443106174469</c:v>
                </c:pt>
                <c:pt idx="1552">
                  <c:v>-0.42757537961006165</c:v>
                </c:pt>
                <c:pt idx="1553">
                  <c:v>-0.43363127112388611</c:v>
                </c:pt>
                <c:pt idx="1554">
                  <c:v>-0.41287884116172791</c:v>
                </c:pt>
                <c:pt idx="1555">
                  <c:v>-0.37144950032234192</c:v>
                </c:pt>
                <c:pt idx="1556">
                  <c:v>-0.32897689938545227</c:v>
                </c:pt>
                <c:pt idx="1557">
                  <c:v>-0.29605424404144287</c:v>
                </c:pt>
                <c:pt idx="1558">
                  <c:v>-0.26603749394416809</c:v>
                </c:pt>
                <c:pt idx="1559">
                  <c:v>-0.23611545562744141</c:v>
                </c:pt>
                <c:pt idx="1560">
                  <c:v>-0.20221821963787079</c:v>
                </c:pt>
                <c:pt idx="1561">
                  <c:v>-0.16839504241943359</c:v>
                </c:pt>
                <c:pt idx="1562">
                  <c:v>-0.11963870376348495</c:v>
                </c:pt>
                <c:pt idx="1563">
                  <c:v>-5.9844456613063812E-2</c:v>
                </c:pt>
                <c:pt idx="1564">
                  <c:v>-4.5042335987091064E-3</c:v>
                </c:pt>
                <c:pt idx="1565">
                  <c:v>4.5929484069347382E-2</c:v>
                </c:pt>
                <c:pt idx="1566">
                  <c:v>9.8414264619350433E-2</c:v>
                </c:pt>
                <c:pt idx="1567">
                  <c:v>0.15059539675712585</c:v>
                </c:pt>
                <c:pt idx="1568">
                  <c:v>0.21534030139446259</c:v>
                </c:pt>
                <c:pt idx="1569">
                  <c:v>0.2853584885597229</c:v>
                </c:pt>
                <c:pt idx="1570">
                  <c:v>0.32886919379234314</c:v>
                </c:pt>
                <c:pt idx="1571">
                  <c:v>0.34604483842849731</c:v>
                </c:pt>
                <c:pt idx="1572">
                  <c:v>0.34848377108573914</c:v>
                </c:pt>
                <c:pt idx="1573">
                  <c:v>0.33405673503875732</c:v>
                </c:pt>
                <c:pt idx="1574">
                  <c:v>0.29750910401344299</c:v>
                </c:pt>
                <c:pt idx="1575">
                  <c:v>0.26773607730865479</c:v>
                </c:pt>
                <c:pt idx="1576">
                  <c:v>0.24932004511356354</c:v>
                </c:pt>
                <c:pt idx="1577">
                  <c:v>0.23836246132850647</c:v>
                </c:pt>
                <c:pt idx="1578">
                  <c:v>0.2429385632276535</c:v>
                </c:pt>
                <c:pt idx="1579">
                  <c:v>0.26474899053573608</c:v>
                </c:pt>
                <c:pt idx="1580">
                  <c:v>0.2856002151966095</c:v>
                </c:pt>
                <c:pt idx="1581">
                  <c:v>0.27632564306259155</c:v>
                </c:pt>
                <c:pt idx="1582">
                  <c:v>0.24045738577842712</c:v>
                </c:pt>
                <c:pt idx="1583">
                  <c:v>0.2083507627248764</c:v>
                </c:pt>
                <c:pt idx="1584">
                  <c:v>0.20050163567066193</c:v>
                </c:pt>
                <c:pt idx="1585">
                  <c:v>0.23057295382022858</c:v>
                </c:pt>
                <c:pt idx="1586">
                  <c:v>0.31892305612564087</c:v>
                </c:pt>
                <c:pt idx="1587">
                  <c:v>0.47234469652175903</c:v>
                </c:pt>
                <c:pt idx="1588">
                  <c:v>0.62458854913711548</c:v>
                </c:pt>
                <c:pt idx="1589">
                  <c:v>0.67354297637939453</c:v>
                </c:pt>
                <c:pt idx="1590">
                  <c:v>0.59132266044616699</c:v>
                </c:pt>
                <c:pt idx="1591">
                  <c:v>0.41785183548927307</c:v>
                </c:pt>
                <c:pt idx="1592">
                  <c:v>0.20101489126682281</c:v>
                </c:pt>
                <c:pt idx="1593">
                  <c:v>-3.5734478384256363E-2</c:v>
                </c:pt>
                <c:pt idx="1594">
                  <c:v>-0.23984766006469727</c:v>
                </c:pt>
                <c:pt idx="1595">
                  <c:v>-0.35795870423316956</c:v>
                </c:pt>
                <c:pt idx="1596">
                  <c:v>-0.33567044138908386</c:v>
                </c:pt>
                <c:pt idx="1597">
                  <c:v>-0.17322896420955658</c:v>
                </c:pt>
                <c:pt idx="1598">
                  <c:v>5.7897195219993591E-2</c:v>
                </c:pt>
                <c:pt idx="1599">
                  <c:v>0.25811901688575745</c:v>
                </c:pt>
                <c:pt idx="1600">
                  <c:v>0.36532428860664368</c:v>
                </c:pt>
                <c:pt idx="1601">
                  <c:v>0.35922819375991821</c:v>
                </c:pt>
                <c:pt idx="1602">
                  <c:v>0.29445719718933105</c:v>
                </c:pt>
                <c:pt idx="1603">
                  <c:v>0.21648512780666351</c:v>
                </c:pt>
                <c:pt idx="1604">
                  <c:v>0.15142810344696045</c:v>
                </c:pt>
                <c:pt idx="1605">
                  <c:v>6.6440887749195099E-2</c:v>
                </c:pt>
                <c:pt idx="1606">
                  <c:v>-4.4796951115131378E-2</c:v>
                </c:pt>
                <c:pt idx="1607">
                  <c:v>-0.16837587952613831</c:v>
                </c:pt>
                <c:pt idx="1608">
                  <c:v>-0.24118749797344208</c:v>
                </c:pt>
                <c:pt idx="1609">
                  <c:v>-0.243730828166008</c:v>
                </c:pt>
                <c:pt idx="1610">
                  <c:v>-0.1760985255241394</c:v>
                </c:pt>
                <c:pt idx="1611">
                  <c:v>-9.3689098954200745E-2</c:v>
                </c:pt>
                <c:pt idx="1612">
                  <c:v>-2.3276185616850853E-2</c:v>
                </c:pt>
                <c:pt idx="1613">
                  <c:v>3.155507892370224E-2</c:v>
                </c:pt>
                <c:pt idx="1614">
                  <c:v>6.4549513161182404E-2</c:v>
                </c:pt>
                <c:pt idx="1615">
                  <c:v>7.6095156371593475E-2</c:v>
                </c:pt>
                <c:pt idx="1616">
                  <c:v>6.3930369913578033E-2</c:v>
                </c:pt>
                <c:pt idx="1617">
                  <c:v>4.2564909905195236E-2</c:v>
                </c:pt>
                <c:pt idx="1618">
                  <c:v>2.7347341179847717E-2</c:v>
                </c:pt>
                <c:pt idx="1619">
                  <c:v>1.7814543098211288E-2</c:v>
                </c:pt>
                <c:pt idx="1620">
                  <c:v>1.9844936206936836E-2</c:v>
                </c:pt>
                <c:pt idx="1621">
                  <c:v>2.6601003482937813E-2</c:v>
                </c:pt>
                <c:pt idx="1622">
                  <c:v>1.870313286781311E-2</c:v>
                </c:pt>
                <c:pt idx="1623">
                  <c:v>-2.6510529220104218E-2</c:v>
                </c:pt>
                <c:pt idx="1624">
                  <c:v>-9.0572603046894073E-2</c:v>
                </c:pt>
                <c:pt idx="1625">
                  <c:v>-0.15351462364196777</c:v>
                </c:pt>
                <c:pt idx="1626">
                  <c:v>-0.20311306416988373</c:v>
                </c:pt>
                <c:pt idx="1627">
                  <c:v>-0.2263781726360321</c:v>
                </c:pt>
                <c:pt idx="1628">
                  <c:v>-0.22056183218955994</c:v>
                </c:pt>
                <c:pt idx="1629">
                  <c:v>-0.19663788378238678</c:v>
                </c:pt>
                <c:pt idx="1630">
                  <c:v>-0.1860097348690033</c:v>
                </c:pt>
                <c:pt idx="1631">
                  <c:v>-0.19348618388175964</c:v>
                </c:pt>
                <c:pt idx="1632">
                  <c:v>-0.22685159742832184</c:v>
                </c:pt>
                <c:pt idx="1633">
                  <c:v>-0.25988593697547913</c:v>
                </c:pt>
                <c:pt idx="1634">
                  <c:v>-0.25630849599838257</c:v>
                </c:pt>
                <c:pt idx="1635">
                  <c:v>-0.20306900143623352</c:v>
                </c:pt>
                <c:pt idx="1636">
                  <c:v>-0.1005314365029335</c:v>
                </c:pt>
                <c:pt idx="1637">
                  <c:v>2.1034687757492065E-2</c:v>
                </c:pt>
                <c:pt idx="1638">
                  <c:v>0.11326288431882858</c:v>
                </c:pt>
                <c:pt idx="1639">
                  <c:v>0.16126346588134766</c:v>
                </c:pt>
                <c:pt idx="1640">
                  <c:v>0.16382943093776703</c:v>
                </c:pt>
                <c:pt idx="1641">
                  <c:v>0.1087978333234787</c:v>
                </c:pt>
                <c:pt idx="1642">
                  <c:v>-6.6302279010415077E-3</c:v>
                </c:pt>
                <c:pt idx="1643">
                  <c:v>-0.16232818365097046</c:v>
                </c:pt>
                <c:pt idx="1644">
                  <c:v>-0.35325953364372253</c:v>
                </c:pt>
                <c:pt idx="1645">
                  <c:v>-0.54290246963500977</c:v>
                </c:pt>
                <c:pt idx="1646">
                  <c:v>-0.6450120210647583</c:v>
                </c:pt>
                <c:pt idx="1647">
                  <c:v>-0.61382263898849487</c:v>
                </c:pt>
                <c:pt idx="1648">
                  <c:v>-0.46123841404914856</c:v>
                </c:pt>
                <c:pt idx="1649">
                  <c:v>-0.2408897876739502</c:v>
                </c:pt>
                <c:pt idx="1650">
                  <c:v>-3.781069815158844E-2</c:v>
                </c:pt>
                <c:pt idx="1651">
                  <c:v>0.10429610311985016</c:v>
                </c:pt>
                <c:pt idx="1652">
                  <c:v>0.16033089160919189</c:v>
                </c:pt>
                <c:pt idx="1653">
                  <c:v>0.12178739160299301</c:v>
                </c:pt>
                <c:pt idx="1654">
                  <c:v>1.8511279486119747E-3</c:v>
                </c:pt>
                <c:pt idx="1655">
                  <c:v>-0.16464224457740784</c:v>
                </c:pt>
                <c:pt idx="1656">
                  <c:v>-0.34057411551475525</c:v>
                </c:pt>
                <c:pt idx="1657">
                  <c:v>-0.50019979476928711</c:v>
                </c:pt>
                <c:pt idx="1658">
                  <c:v>-0.61594104766845703</c:v>
                </c:pt>
                <c:pt idx="1659">
                  <c:v>-0.6745833158493042</c:v>
                </c:pt>
                <c:pt idx="1660">
                  <c:v>-0.68535768985748291</c:v>
                </c:pt>
                <c:pt idx="1661">
                  <c:v>-0.64340323209762573</c:v>
                </c:pt>
                <c:pt idx="1662">
                  <c:v>-0.56176644563674927</c:v>
                </c:pt>
                <c:pt idx="1663">
                  <c:v>-0.46034538745880127</c:v>
                </c:pt>
                <c:pt idx="1664">
                  <c:v>-0.35269269347190857</c:v>
                </c:pt>
                <c:pt idx="1665">
                  <c:v>-0.25412946939468384</c:v>
                </c:pt>
                <c:pt idx="1666">
                  <c:v>-0.16273297369480133</c:v>
                </c:pt>
                <c:pt idx="1667">
                  <c:v>-8.7807655334472656E-2</c:v>
                </c:pt>
                <c:pt idx="1668">
                  <c:v>-2.5970920920372009E-2</c:v>
                </c:pt>
                <c:pt idx="1669">
                  <c:v>2.5691991671919823E-2</c:v>
                </c:pt>
                <c:pt idx="1670">
                  <c:v>8.3637580275535583E-2</c:v>
                </c:pt>
                <c:pt idx="1671">
                  <c:v>0.15129479765892029</c:v>
                </c:pt>
                <c:pt idx="1672">
                  <c:v>0.22223848104476929</c:v>
                </c:pt>
                <c:pt idx="1673">
                  <c:v>0.28720080852508545</c:v>
                </c:pt>
                <c:pt idx="1674">
                  <c:v>0.33553346991539001</c:v>
                </c:pt>
                <c:pt idx="1675">
                  <c:v>0.36840376257896423</c:v>
                </c:pt>
                <c:pt idx="1676">
                  <c:v>0.37158438563346863</c:v>
                </c:pt>
                <c:pt idx="1677">
                  <c:v>0.35129648447036743</c:v>
                </c:pt>
                <c:pt idx="1678">
                  <c:v>0.31652864813804626</c:v>
                </c:pt>
                <c:pt idx="1679">
                  <c:v>0.28879740834236145</c:v>
                </c:pt>
                <c:pt idx="1680">
                  <c:v>0.27421286702156067</c:v>
                </c:pt>
                <c:pt idx="1681">
                  <c:v>0.28286871314048767</c:v>
                </c:pt>
                <c:pt idx="1682">
                  <c:v>0.30503499507904053</c:v>
                </c:pt>
                <c:pt idx="1683">
                  <c:v>0.3624018132686615</c:v>
                </c:pt>
                <c:pt idx="1684">
                  <c:v>0.43698576092720032</c:v>
                </c:pt>
                <c:pt idx="1685">
                  <c:v>0.50404423475265503</c:v>
                </c:pt>
                <c:pt idx="1686">
                  <c:v>0.56265002489089966</c:v>
                </c:pt>
                <c:pt idx="1687">
                  <c:v>0.5891488790512085</c:v>
                </c:pt>
                <c:pt idx="1688">
                  <c:v>0.56694507598876953</c:v>
                </c:pt>
                <c:pt idx="1689">
                  <c:v>0.51926523447036743</c:v>
                </c:pt>
                <c:pt idx="1690">
                  <c:v>0.45906528830528259</c:v>
                </c:pt>
                <c:pt idx="1691">
                  <c:v>0.41118267178535461</c:v>
                </c:pt>
                <c:pt idx="1692">
                  <c:v>0.40616101026535034</c:v>
                </c:pt>
                <c:pt idx="1693">
                  <c:v>0.46995431184768677</c:v>
                </c:pt>
                <c:pt idx="1694">
                  <c:v>0.57840389013290405</c:v>
                </c:pt>
                <c:pt idx="1695">
                  <c:v>0.65328848361968994</c:v>
                </c:pt>
                <c:pt idx="1696">
                  <c:v>0.65914559364318848</c:v>
                </c:pt>
                <c:pt idx="1697">
                  <c:v>0.59167444705963135</c:v>
                </c:pt>
                <c:pt idx="1698">
                  <c:v>0.46661588549613953</c:v>
                </c:pt>
                <c:pt idx="1699">
                  <c:v>0.2894236147403717</c:v>
                </c:pt>
                <c:pt idx="1700">
                  <c:v>8.6948543787002563E-2</c:v>
                </c:pt>
                <c:pt idx="1701">
                  <c:v>-8.8845677673816681E-2</c:v>
                </c:pt>
                <c:pt idx="1702">
                  <c:v>-0.17682959139347076</c:v>
                </c:pt>
                <c:pt idx="1703">
                  <c:v>-0.15072780847549438</c:v>
                </c:pt>
                <c:pt idx="1704">
                  <c:v>-4.1383739560842514E-2</c:v>
                </c:pt>
                <c:pt idx="1705">
                  <c:v>7.5764276087284088E-2</c:v>
                </c:pt>
                <c:pt idx="1706">
                  <c:v>0.1471971869468689</c:v>
                </c:pt>
                <c:pt idx="1707">
                  <c:v>0.14233069121837616</c:v>
                </c:pt>
                <c:pt idx="1708">
                  <c:v>6.3690729439258575E-2</c:v>
                </c:pt>
                <c:pt idx="1709">
                  <c:v>-5.2587658166885376E-2</c:v>
                </c:pt>
                <c:pt idx="1710">
                  <c:v>-0.17861615121364594</c:v>
                </c:pt>
                <c:pt idx="1711">
                  <c:v>-0.29719480872154236</c:v>
                </c:pt>
                <c:pt idx="1712">
                  <c:v>-0.38264581561088562</c:v>
                </c:pt>
                <c:pt idx="1713">
                  <c:v>-0.43923491239547729</c:v>
                </c:pt>
                <c:pt idx="1714">
                  <c:v>-0.47606590390205383</c:v>
                </c:pt>
                <c:pt idx="1715">
                  <c:v>-0.49093806743621826</c:v>
                </c:pt>
                <c:pt idx="1716">
                  <c:v>-0.47931787371635437</c:v>
                </c:pt>
                <c:pt idx="1717">
                  <c:v>-0.44462010264396667</c:v>
                </c:pt>
                <c:pt idx="1718">
                  <c:v>-0.38920822739601135</c:v>
                </c:pt>
                <c:pt idx="1719">
                  <c:v>-0.31469395756721497</c:v>
                </c:pt>
                <c:pt idx="1720">
                  <c:v>-0.23553760349750519</c:v>
                </c:pt>
                <c:pt idx="1721">
                  <c:v>-0.15289320051670074</c:v>
                </c:pt>
                <c:pt idx="1722">
                  <c:v>-6.8658202886581421E-2</c:v>
                </c:pt>
                <c:pt idx="1723">
                  <c:v>6.2149781733751297E-3</c:v>
                </c:pt>
                <c:pt idx="1724">
                  <c:v>7.36217200756073E-2</c:v>
                </c:pt>
                <c:pt idx="1725">
                  <c:v>0.12719258666038513</c:v>
                </c:pt>
                <c:pt idx="1726">
                  <c:v>0.17338964343070984</c:v>
                </c:pt>
                <c:pt idx="1727">
                  <c:v>0.21881842613220215</c:v>
                </c:pt>
                <c:pt idx="1728">
                  <c:v>0.25248289108276367</c:v>
                </c:pt>
                <c:pt idx="1729">
                  <c:v>0.27651730179786682</c:v>
                </c:pt>
                <c:pt idx="1730">
                  <c:v>0.28738194704055786</c:v>
                </c:pt>
                <c:pt idx="1731">
                  <c:v>0.28555184602737427</c:v>
                </c:pt>
                <c:pt idx="1732">
                  <c:v>0.28475713729858398</c:v>
                </c:pt>
                <c:pt idx="1733">
                  <c:v>0.26130029559135437</c:v>
                </c:pt>
                <c:pt idx="1734">
                  <c:v>0.21055106818675995</c:v>
                </c:pt>
                <c:pt idx="1735">
                  <c:v>0.1514451801776886</c:v>
                </c:pt>
                <c:pt idx="1736">
                  <c:v>7.5387172400951385E-2</c:v>
                </c:pt>
                <c:pt idx="1737">
                  <c:v>-1.6782794147729874E-2</c:v>
                </c:pt>
                <c:pt idx="1738">
                  <c:v>-0.11195192486047745</c:v>
                </c:pt>
                <c:pt idx="1739">
                  <c:v>-0.20333963632583618</c:v>
                </c:pt>
                <c:pt idx="1740">
                  <c:v>-0.26368126273155212</c:v>
                </c:pt>
                <c:pt idx="1741">
                  <c:v>-0.26720362901687622</c:v>
                </c:pt>
                <c:pt idx="1742">
                  <c:v>-0.20734402537345886</c:v>
                </c:pt>
                <c:pt idx="1743">
                  <c:v>-0.11261292546987534</c:v>
                </c:pt>
                <c:pt idx="1744">
                  <c:v>1.0230951011180878E-3</c:v>
                </c:pt>
                <c:pt idx="1745">
                  <c:v>0.10108157992362976</c:v>
                </c:pt>
                <c:pt idx="1746">
                  <c:v>0.1564130038022995</c:v>
                </c:pt>
                <c:pt idx="1747">
                  <c:v>0.15862472355365753</c:v>
                </c:pt>
                <c:pt idx="1748">
                  <c:v>0.11066357791423798</c:v>
                </c:pt>
                <c:pt idx="1749">
                  <c:v>1.698186993598938E-2</c:v>
                </c:pt>
                <c:pt idx="1750">
                  <c:v>-0.14265519380569458</c:v>
                </c:pt>
                <c:pt idx="1751">
                  <c:v>-0.3418266773223877</c:v>
                </c:pt>
                <c:pt idx="1752">
                  <c:v>-0.55004698038101196</c:v>
                </c:pt>
                <c:pt idx="1753">
                  <c:v>-0.67515790462493896</c:v>
                </c:pt>
                <c:pt idx="1754">
                  <c:v>-0.67373257875442505</c:v>
                </c:pt>
                <c:pt idx="1755">
                  <c:v>-0.55713164806365967</c:v>
                </c:pt>
                <c:pt idx="1756">
                  <c:v>-0.37006241083145142</c:v>
                </c:pt>
                <c:pt idx="1757">
                  <c:v>-0.17553241550922394</c:v>
                </c:pt>
                <c:pt idx="1758">
                  <c:v>-3.1681232154369354E-2</c:v>
                </c:pt>
                <c:pt idx="1759">
                  <c:v>3.5079002380371094E-2</c:v>
                </c:pt>
                <c:pt idx="1760">
                  <c:v>3.4678727388381958E-2</c:v>
                </c:pt>
                <c:pt idx="1761">
                  <c:v>-1.1428896337747574E-2</c:v>
                </c:pt>
                <c:pt idx="1762">
                  <c:v>-8.9900270104408264E-2</c:v>
                </c:pt>
                <c:pt idx="1763">
                  <c:v>-0.18221016228199005</c:v>
                </c:pt>
                <c:pt idx="1764">
                  <c:v>-0.26700681447982788</c:v>
                </c:pt>
                <c:pt idx="1765">
                  <c:v>-0.33873069286346436</c:v>
                </c:pt>
                <c:pt idx="1766">
                  <c:v>-0.3804192841053009</c:v>
                </c:pt>
                <c:pt idx="1767">
                  <c:v>-0.37765049934387207</c:v>
                </c:pt>
                <c:pt idx="1768">
                  <c:v>-0.34476420283317566</c:v>
                </c:pt>
                <c:pt idx="1769">
                  <c:v>-0.29630473256111145</c:v>
                </c:pt>
                <c:pt idx="1770">
                  <c:v>-0.24490731954574585</c:v>
                </c:pt>
                <c:pt idx="1771">
                  <c:v>-0.19597700238227844</c:v>
                </c:pt>
                <c:pt idx="1772">
                  <c:v>-0.15154188871383667</c:v>
                </c:pt>
                <c:pt idx="1773">
                  <c:v>-0.10636350512504578</c:v>
                </c:pt>
                <c:pt idx="1774">
                  <c:v>-6.8398281931877136E-2</c:v>
                </c:pt>
                <c:pt idx="1775">
                  <c:v>-2.5322014465928078E-2</c:v>
                </c:pt>
                <c:pt idx="1776">
                  <c:v>1.5069350600242615E-2</c:v>
                </c:pt>
                <c:pt idx="1777">
                  <c:v>4.339122399687767E-2</c:v>
                </c:pt>
                <c:pt idx="1778">
                  <c:v>6.5280541777610779E-2</c:v>
                </c:pt>
                <c:pt idx="1779">
                  <c:v>7.5529880821704865E-2</c:v>
                </c:pt>
                <c:pt idx="1780">
                  <c:v>8.4235750138759613E-2</c:v>
                </c:pt>
                <c:pt idx="1781">
                  <c:v>0.1109485849738121</c:v>
                </c:pt>
                <c:pt idx="1782">
                  <c:v>0.15094739198684692</c:v>
                </c:pt>
                <c:pt idx="1783">
                  <c:v>0.20807662606239319</c:v>
                </c:pt>
                <c:pt idx="1784">
                  <c:v>0.25662311911582947</c:v>
                </c:pt>
                <c:pt idx="1785">
                  <c:v>0.29641434550285339</c:v>
                </c:pt>
                <c:pt idx="1786">
                  <c:v>0.30697670578956604</c:v>
                </c:pt>
                <c:pt idx="1787">
                  <c:v>0.26307851076126099</c:v>
                </c:pt>
                <c:pt idx="1788">
                  <c:v>0.18429821729660034</c:v>
                </c:pt>
                <c:pt idx="1789">
                  <c:v>8.3181716501712799E-2</c:v>
                </c:pt>
                <c:pt idx="1790">
                  <c:v>-1.3680282980203629E-2</c:v>
                </c:pt>
                <c:pt idx="1791">
                  <c:v>-8.5919171571731567E-2</c:v>
                </c:pt>
                <c:pt idx="1792">
                  <c:v>-0.12726767361164093</c:v>
                </c:pt>
                <c:pt idx="1793">
                  <c:v>-0.14720840752124786</c:v>
                </c:pt>
                <c:pt idx="1794">
                  <c:v>-0.1655525267124176</c:v>
                </c:pt>
                <c:pt idx="1795">
                  <c:v>-0.18509975075721741</c:v>
                </c:pt>
                <c:pt idx="1796">
                  <c:v>-0.22288228571414948</c:v>
                </c:pt>
                <c:pt idx="1797">
                  <c:v>-0.2871147096157074</c:v>
                </c:pt>
                <c:pt idx="1798">
                  <c:v>-0.37456783652305603</c:v>
                </c:pt>
                <c:pt idx="1799">
                  <c:v>-0.47998562455177307</c:v>
                </c:pt>
                <c:pt idx="1800">
                  <c:v>-0.61723536252975464</c:v>
                </c:pt>
                <c:pt idx="1801">
                  <c:v>-0.78087300062179565</c:v>
                </c:pt>
                <c:pt idx="1802">
                  <c:v>-0.93182361125946045</c:v>
                </c:pt>
                <c:pt idx="1803">
                  <c:v>-1.049537181854248</c:v>
                </c:pt>
                <c:pt idx="1804">
                  <c:v>-1.1284534931182861</c:v>
                </c:pt>
                <c:pt idx="1805">
                  <c:v>-1.1947145462036133</c:v>
                </c:pt>
                <c:pt idx="1806">
                  <c:v>-1.3091984987258911</c:v>
                </c:pt>
                <c:pt idx="1807">
                  <c:v>-1.4972366094589233</c:v>
                </c:pt>
                <c:pt idx="1808">
                  <c:v>-1.7227551937103271</c:v>
                </c:pt>
                <c:pt idx="1809">
                  <c:v>-1.935373067855835</c:v>
                </c:pt>
                <c:pt idx="1810">
                  <c:v>-2.1410431861877441</c:v>
                </c:pt>
                <c:pt idx="1811">
                  <c:v>-2.3358087539672852</c:v>
                </c:pt>
                <c:pt idx="1812">
                  <c:v>-2.5261919498443604</c:v>
                </c:pt>
                <c:pt idx="1813">
                  <c:v>-2.6807827949523926</c:v>
                </c:pt>
                <c:pt idx="1814">
                  <c:v>-2.7770049571990967</c:v>
                </c:pt>
                <c:pt idx="1815">
                  <c:v>-2.7874627113342285</c:v>
                </c:pt>
                <c:pt idx="1816">
                  <c:v>-2.7000658512115479</c:v>
                </c:pt>
                <c:pt idx="1817">
                  <c:v>-2.5312645435333252</c:v>
                </c:pt>
                <c:pt idx="1818">
                  <c:v>-2.3515694141387939</c:v>
                </c:pt>
                <c:pt idx="1819">
                  <c:v>-2.2474780082702637</c:v>
                </c:pt>
                <c:pt idx="1820">
                  <c:v>-2.2420628070831299</c:v>
                </c:pt>
                <c:pt idx="1821">
                  <c:v>-2.3369152545928955</c:v>
                </c:pt>
                <c:pt idx="1822">
                  <c:v>-2.4849052429199219</c:v>
                </c:pt>
                <c:pt idx="1823">
                  <c:v>-2.6169993877410889</c:v>
                </c:pt>
                <c:pt idx="1824">
                  <c:v>-2.7343654632568359</c:v>
                </c:pt>
                <c:pt idx="1825">
                  <c:v>-2.8295414447784424</c:v>
                </c:pt>
                <c:pt idx="1826">
                  <c:v>-2.8987205028533936</c:v>
                </c:pt>
                <c:pt idx="1827">
                  <c:v>-2.9502031803131104</c:v>
                </c:pt>
                <c:pt idx="1828">
                  <c:v>-2.9713716506958008</c:v>
                </c:pt>
                <c:pt idx="1829">
                  <c:v>-2.9316432476043701</c:v>
                </c:pt>
                <c:pt idx="1830">
                  <c:v>-2.860288143157959</c:v>
                </c:pt>
                <c:pt idx="1831">
                  <c:v>-2.7756867408752441</c:v>
                </c:pt>
                <c:pt idx="1832">
                  <c:v>-2.6610689163208008</c:v>
                </c:pt>
                <c:pt idx="1833">
                  <c:v>-2.5266079902648926</c:v>
                </c:pt>
                <c:pt idx="1834">
                  <c:v>-2.4198784828186035</c:v>
                </c:pt>
                <c:pt idx="1835">
                  <c:v>-2.3763160705566406</c:v>
                </c:pt>
                <c:pt idx="1836">
                  <c:v>-2.3879163265228271</c:v>
                </c:pt>
                <c:pt idx="1837">
                  <c:v>-2.4045436382293701</c:v>
                </c:pt>
                <c:pt idx="1838">
                  <c:v>-2.4115607738494873</c:v>
                </c:pt>
                <c:pt idx="1839">
                  <c:v>-2.4309158325195312</c:v>
                </c:pt>
                <c:pt idx="1840">
                  <c:v>-2.4609444141387939</c:v>
                </c:pt>
                <c:pt idx="1841">
                  <c:v>-2.478201150894165</c:v>
                </c:pt>
                <c:pt idx="1842">
                  <c:v>-2.461756706237793</c:v>
                </c:pt>
                <c:pt idx="1843">
                  <c:v>-2.4127452373504639</c:v>
                </c:pt>
                <c:pt idx="1844">
                  <c:v>-2.3602073192596436</c:v>
                </c:pt>
                <c:pt idx="1845">
                  <c:v>-2.3220834732055664</c:v>
                </c:pt>
                <c:pt idx="1846">
                  <c:v>-2.2944207191467285</c:v>
                </c:pt>
                <c:pt idx="1847">
                  <c:v>-2.2560989856719971</c:v>
                </c:pt>
                <c:pt idx="1848">
                  <c:v>-2.2050876617431641</c:v>
                </c:pt>
                <c:pt idx="1849">
                  <c:v>-2.1479039192199707</c:v>
                </c:pt>
                <c:pt idx="1850">
                  <c:v>-2.0957174301147461</c:v>
                </c:pt>
                <c:pt idx="1851">
                  <c:v>-2.0552983283996582</c:v>
                </c:pt>
                <c:pt idx="1852">
                  <c:v>-2.0261497497558594</c:v>
                </c:pt>
                <c:pt idx="1853">
                  <c:v>-1.9785003662109375</c:v>
                </c:pt>
                <c:pt idx="1854">
                  <c:v>-1.9063612222671509</c:v>
                </c:pt>
                <c:pt idx="1855">
                  <c:v>-1.8009492158889771</c:v>
                </c:pt>
                <c:pt idx="1856">
                  <c:v>-1.6579704284667969</c:v>
                </c:pt>
                <c:pt idx="1857">
                  <c:v>-1.4807925224304199</c:v>
                </c:pt>
                <c:pt idx="1858">
                  <c:v>-1.3111952543258667</c:v>
                </c:pt>
                <c:pt idx="1859">
                  <c:v>-1.18559730052948</c:v>
                </c:pt>
                <c:pt idx="1860">
                  <c:v>-1.1161990165710449</c:v>
                </c:pt>
                <c:pt idx="1861">
                  <c:v>-1.0921833515167236</c:v>
                </c:pt>
                <c:pt idx="1862">
                  <c:v>-1.106358528137207</c:v>
                </c:pt>
                <c:pt idx="1863">
                  <c:v>-1.1149430274963379</c:v>
                </c:pt>
                <c:pt idx="1864">
                  <c:v>-1.1048514842987061</c:v>
                </c:pt>
                <c:pt idx="1865">
                  <c:v>-1.0444738864898682</c:v>
                </c:pt>
                <c:pt idx="1866">
                  <c:v>-0.94157969951629639</c:v>
                </c:pt>
                <c:pt idx="1867">
                  <c:v>-0.80329197645187378</c:v>
                </c:pt>
                <c:pt idx="1868">
                  <c:v>-0.65999794006347656</c:v>
                </c:pt>
                <c:pt idx="1869">
                  <c:v>-0.52998590469360352</c:v>
                </c:pt>
                <c:pt idx="1870">
                  <c:v>-0.41810411214828491</c:v>
                </c:pt>
                <c:pt idx="1871">
                  <c:v>-0.3238292932510376</c:v>
                </c:pt>
                <c:pt idx="1872">
                  <c:v>-0.25817969441413879</c:v>
                </c:pt>
                <c:pt idx="1873">
                  <c:v>-0.24157485365867615</c:v>
                </c:pt>
                <c:pt idx="1874">
                  <c:v>-0.25653994083404541</c:v>
                </c:pt>
                <c:pt idx="1875">
                  <c:v>-0.31131073832511902</c:v>
                </c:pt>
                <c:pt idx="1876">
                  <c:v>-0.396076500415802</c:v>
                </c:pt>
                <c:pt idx="1877">
                  <c:v>-0.49338707327842712</c:v>
                </c:pt>
                <c:pt idx="1878">
                  <c:v>-0.57262647151947021</c:v>
                </c:pt>
                <c:pt idx="1879">
                  <c:v>-0.62920421361923218</c:v>
                </c:pt>
                <c:pt idx="1880">
                  <c:v>-0.66094613075256348</c:v>
                </c:pt>
                <c:pt idx="1881">
                  <c:v>-0.65571707487106323</c:v>
                </c:pt>
                <c:pt idx="1882">
                  <c:v>-0.56316608190536499</c:v>
                </c:pt>
                <c:pt idx="1883">
                  <c:v>-0.35965293645858765</c:v>
                </c:pt>
                <c:pt idx="1884">
                  <c:v>-0.19417792558670044</c:v>
                </c:pt>
                <c:pt idx="1885">
                  <c:v>-0.13376882672309875</c:v>
                </c:pt>
                <c:pt idx="1886">
                  <c:v>-0.15211427211761475</c:v>
                </c:pt>
                <c:pt idx="1887">
                  <c:v>-0.19752666354179382</c:v>
                </c:pt>
                <c:pt idx="1888">
                  <c:v>-0.23163829743862152</c:v>
                </c:pt>
                <c:pt idx="1889">
                  <c:v>-0.27418458461761475</c:v>
                </c:pt>
                <c:pt idx="1890">
                  <c:v>-0.35483920574188232</c:v>
                </c:pt>
                <c:pt idx="1891">
                  <c:v>-0.45642971992492676</c:v>
                </c:pt>
                <c:pt idx="1892">
                  <c:v>-0.53137713670730591</c:v>
                </c:pt>
                <c:pt idx="1893">
                  <c:v>-0.59181058406829834</c:v>
                </c:pt>
                <c:pt idx="1894">
                  <c:v>-0.63273191452026367</c:v>
                </c:pt>
                <c:pt idx="1895">
                  <c:v>-0.6458020806312561</c:v>
                </c:pt>
                <c:pt idx="1896">
                  <c:v>-0.62842071056365967</c:v>
                </c:pt>
                <c:pt idx="1897">
                  <c:v>-0.59512823820114136</c:v>
                </c:pt>
                <c:pt idx="1898">
                  <c:v>-0.53713202476501465</c:v>
                </c:pt>
                <c:pt idx="1899">
                  <c:v>-0.47338807582855225</c:v>
                </c:pt>
                <c:pt idx="1900">
                  <c:v>-0.41790270805358887</c:v>
                </c:pt>
                <c:pt idx="1901">
                  <c:v>-0.39752680063247681</c:v>
                </c:pt>
                <c:pt idx="1902">
                  <c:v>-0.39306360483169556</c:v>
                </c:pt>
                <c:pt idx="1903">
                  <c:v>-0.36992555856704712</c:v>
                </c:pt>
                <c:pt idx="1904">
                  <c:v>-0.32526195049285889</c:v>
                </c:pt>
                <c:pt idx="1905">
                  <c:v>-0.27161329984664917</c:v>
                </c:pt>
                <c:pt idx="1906">
                  <c:v>-0.19689752161502838</c:v>
                </c:pt>
                <c:pt idx="1907">
                  <c:v>-9.3701466917991638E-2</c:v>
                </c:pt>
                <c:pt idx="1908">
                  <c:v>1.5561645850539207E-2</c:v>
                </c:pt>
                <c:pt idx="1909">
                  <c:v>8.6571261286735535E-2</c:v>
                </c:pt>
                <c:pt idx="1910">
                  <c:v>0.11174957454204559</c:v>
                </c:pt>
                <c:pt idx="1911">
                  <c:v>0.10657224059104919</c:v>
                </c:pt>
                <c:pt idx="1912">
                  <c:v>6.5909765660762787E-2</c:v>
                </c:pt>
                <c:pt idx="1913">
                  <c:v>-1.4828480780124664E-3</c:v>
                </c:pt>
                <c:pt idx="1914">
                  <c:v>-7.1872591972351074E-2</c:v>
                </c:pt>
                <c:pt idx="1915">
                  <c:v>-0.14008468389511108</c:v>
                </c:pt>
                <c:pt idx="1916">
                  <c:v>-0.19173616170883179</c:v>
                </c:pt>
                <c:pt idx="1917">
                  <c:v>-0.22490182518959045</c:v>
                </c:pt>
                <c:pt idx="1918">
                  <c:v>-0.21952037513256073</c:v>
                </c:pt>
                <c:pt idx="1919">
                  <c:v>-0.18424750864505768</c:v>
                </c:pt>
                <c:pt idx="1920">
                  <c:v>-0.12365367263555527</c:v>
                </c:pt>
                <c:pt idx="1921">
                  <c:v>-5.0630576908588409E-2</c:v>
                </c:pt>
                <c:pt idx="1922">
                  <c:v>1.0573924519121647E-2</c:v>
                </c:pt>
                <c:pt idx="1923">
                  <c:v>5.6272901594638824E-2</c:v>
                </c:pt>
                <c:pt idx="1924">
                  <c:v>7.9036004841327667E-2</c:v>
                </c:pt>
                <c:pt idx="1925">
                  <c:v>7.4427962303161621E-2</c:v>
                </c:pt>
                <c:pt idx="1926">
                  <c:v>4.3979771435260773E-2</c:v>
                </c:pt>
                <c:pt idx="1927">
                  <c:v>1.2593403458595276E-2</c:v>
                </c:pt>
                <c:pt idx="1928">
                  <c:v>-6.6037261858582497E-3</c:v>
                </c:pt>
                <c:pt idx="1929">
                  <c:v>1.5938540920615196E-2</c:v>
                </c:pt>
                <c:pt idx="1930">
                  <c:v>6.2871962785720825E-2</c:v>
                </c:pt>
                <c:pt idx="1931">
                  <c:v>0.10704457759857178</c:v>
                </c:pt>
                <c:pt idx="1932">
                  <c:v>0.11890683323144913</c:v>
                </c:pt>
                <c:pt idx="1933">
                  <c:v>0.12973421812057495</c:v>
                </c:pt>
                <c:pt idx="1934">
                  <c:v>0.14924880862236023</c:v>
                </c:pt>
                <c:pt idx="1935">
                  <c:v>0.17110313475131989</c:v>
                </c:pt>
                <c:pt idx="1936">
                  <c:v>0.17196759581565857</c:v>
                </c:pt>
                <c:pt idx="1937">
                  <c:v>0.13280507922172546</c:v>
                </c:pt>
                <c:pt idx="1938">
                  <c:v>4.503767192363739E-2</c:v>
                </c:pt>
                <c:pt idx="1939">
                  <c:v>-7.6234430074691772E-2</c:v>
                </c:pt>
                <c:pt idx="1940">
                  <c:v>-0.221601203083992</c:v>
                </c:pt>
                <c:pt idx="1941">
                  <c:v>-0.34607008099555969</c:v>
                </c:pt>
                <c:pt idx="1942">
                  <c:v>-0.43817418813705444</c:v>
                </c:pt>
                <c:pt idx="1943">
                  <c:v>-0.45794880390167236</c:v>
                </c:pt>
                <c:pt idx="1944">
                  <c:v>-0.39549261331558228</c:v>
                </c:pt>
                <c:pt idx="1945">
                  <c:v>-0.26871028542518616</c:v>
                </c:pt>
                <c:pt idx="1946">
                  <c:v>-0.10847534239292145</c:v>
                </c:pt>
                <c:pt idx="1947">
                  <c:v>2.793576754629612E-2</c:v>
                </c:pt>
                <c:pt idx="1948">
                  <c:v>0.10849026590585709</c:v>
                </c:pt>
                <c:pt idx="1949">
                  <c:v>0.15005481243133545</c:v>
                </c:pt>
                <c:pt idx="1950">
                  <c:v>0.16077589988708496</c:v>
                </c:pt>
                <c:pt idx="1951">
                  <c:v>0.15850350260734558</c:v>
                </c:pt>
                <c:pt idx="1952">
                  <c:v>0.14460739493370056</c:v>
                </c:pt>
                <c:pt idx="1953">
                  <c:v>0.13886387646198273</c:v>
                </c:pt>
                <c:pt idx="1954">
                  <c:v>0.14439553022384644</c:v>
                </c:pt>
                <c:pt idx="1955">
                  <c:v>0.17842155694961548</c:v>
                </c:pt>
                <c:pt idx="1956">
                  <c:v>0.20133751630783081</c:v>
                </c:pt>
                <c:pt idx="1957">
                  <c:v>0.23593741655349731</c:v>
                </c:pt>
                <c:pt idx="1958">
                  <c:v>0.2937682569026947</c:v>
                </c:pt>
                <c:pt idx="1959">
                  <c:v>0.34791254997253418</c:v>
                </c:pt>
                <c:pt idx="1960">
                  <c:v>0.35267907381057739</c:v>
                </c:pt>
                <c:pt idx="1961">
                  <c:v>0.26944968104362488</c:v>
                </c:pt>
                <c:pt idx="1962">
                  <c:v>0.11899306625127792</c:v>
                </c:pt>
                <c:pt idx="1963">
                  <c:v>-6.688777357339859E-2</c:v>
                </c:pt>
                <c:pt idx="1964">
                  <c:v>-0.24811907112598419</c:v>
                </c:pt>
                <c:pt idx="1965">
                  <c:v>-0.41888940334320068</c:v>
                </c:pt>
                <c:pt idx="1966">
                  <c:v>-0.55962812900543213</c:v>
                </c:pt>
                <c:pt idx="1967">
                  <c:v>-0.65731388330459595</c:v>
                </c:pt>
                <c:pt idx="1968">
                  <c:v>-0.69483596086502075</c:v>
                </c:pt>
                <c:pt idx="1969">
                  <c:v>-0.67079859972000122</c:v>
                </c:pt>
                <c:pt idx="1970">
                  <c:v>-0.5943073034286499</c:v>
                </c:pt>
                <c:pt idx="1971">
                  <c:v>-0.48752549290657043</c:v>
                </c:pt>
                <c:pt idx="1972">
                  <c:v>-0.3748261034488678</c:v>
                </c:pt>
                <c:pt idx="1973">
                  <c:v>-0.27206045389175415</c:v>
                </c:pt>
                <c:pt idx="1974">
                  <c:v>-0.19020393490791321</c:v>
                </c:pt>
                <c:pt idx="1975">
                  <c:v>-0.14452676475048065</c:v>
                </c:pt>
                <c:pt idx="1976">
                  <c:v>-0.12532271444797516</c:v>
                </c:pt>
                <c:pt idx="1977">
                  <c:v>-0.13622027635574341</c:v>
                </c:pt>
                <c:pt idx="1978">
                  <c:v>-0.17535249888896942</c:v>
                </c:pt>
                <c:pt idx="1979">
                  <c:v>-0.22836767137050629</c:v>
                </c:pt>
                <c:pt idx="1980">
                  <c:v>-0.27082136273384094</c:v>
                </c:pt>
                <c:pt idx="1981">
                  <c:v>-0.28849220275878906</c:v>
                </c:pt>
                <c:pt idx="1982">
                  <c:v>-0.27421075105667114</c:v>
                </c:pt>
                <c:pt idx="1983">
                  <c:v>-0.24265828728675842</c:v>
                </c:pt>
                <c:pt idx="1984">
                  <c:v>-0.18238694965839386</c:v>
                </c:pt>
                <c:pt idx="1985">
                  <c:v>-0.11019538342952728</c:v>
                </c:pt>
                <c:pt idx="1986">
                  <c:v>-4.0609113872051239E-2</c:v>
                </c:pt>
                <c:pt idx="1987">
                  <c:v>1.5521911904215813E-2</c:v>
                </c:pt>
                <c:pt idx="1988">
                  <c:v>5.6869085878133774E-2</c:v>
                </c:pt>
                <c:pt idx="1989">
                  <c:v>7.9769447445869446E-2</c:v>
                </c:pt>
                <c:pt idx="1990">
                  <c:v>6.6821426153182983E-2</c:v>
                </c:pt>
                <c:pt idx="1991">
                  <c:v>5.2856441587209702E-2</c:v>
                </c:pt>
                <c:pt idx="1992">
                  <c:v>3.3010564744472504E-2</c:v>
                </c:pt>
                <c:pt idx="1993">
                  <c:v>1.1431770399212837E-2</c:v>
                </c:pt>
                <c:pt idx="1994">
                  <c:v>-3.230692446231842E-2</c:v>
                </c:pt>
                <c:pt idx="1995">
                  <c:v>-7.7870041131973267E-2</c:v>
                </c:pt>
                <c:pt idx="1996">
                  <c:v>-7.9385116696357727E-2</c:v>
                </c:pt>
                <c:pt idx="1997">
                  <c:v>-6.2566325068473816E-2</c:v>
                </c:pt>
                <c:pt idx="1998">
                  <c:v>-5.4090015590190887E-2</c:v>
                </c:pt>
                <c:pt idx="1999">
                  <c:v>-5.1476988941431046E-2</c:v>
                </c:pt>
                <c:pt idx="2000">
                  <c:v>-3.4211453050374985E-2</c:v>
                </c:pt>
                <c:pt idx="2001">
                  <c:v>-1.4488974586129189E-2</c:v>
                </c:pt>
                <c:pt idx="2002">
                  <c:v>-7.4333464726805687E-4</c:v>
                </c:pt>
                <c:pt idx="2003">
                  <c:v>3.244178369641304E-4</c:v>
                </c:pt>
                <c:pt idx="2004">
                  <c:v>-1.2092837132513523E-2</c:v>
                </c:pt>
                <c:pt idx="2005">
                  <c:v>-3.84230837225914E-2</c:v>
                </c:pt>
                <c:pt idx="2006">
                  <c:v>-6.8681128323078156E-2</c:v>
                </c:pt>
                <c:pt idx="2007">
                  <c:v>-0.10342323035001755</c:v>
                </c:pt>
                <c:pt idx="2008">
                  <c:v>-0.14271791279315948</c:v>
                </c:pt>
                <c:pt idx="2009">
                  <c:v>-0.17615415155887604</c:v>
                </c:pt>
                <c:pt idx="2010">
                  <c:v>-0.19890527427196503</c:v>
                </c:pt>
                <c:pt idx="2011">
                  <c:v>-0.20454637706279755</c:v>
                </c:pt>
                <c:pt idx="2012">
                  <c:v>-0.18191669881343842</c:v>
                </c:pt>
                <c:pt idx="2013">
                  <c:v>-0.14726045727729797</c:v>
                </c:pt>
                <c:pt idx="2014">
                  <c:v>-0.10051532834768295</c:v>
                </c:pt>
                <c:pt idx="2015">
                  <c:v>-5.4811481386423111E-2</c:v>
                </c:pt>
                <c:pt idx="2016">
                  <c:v>-3.1080730259418488E-3</c:v>
                </c:pt>
                <c:pt idx="2017">
                  <c:v>5.3061936050653458E-2</c:v>
                </c:pt>
                <c:pt idx="2018">
                  <c:v>9.6369460225105286E-2</c:v>
                </c:pt>
                <c:pt idx="2019">
                  <c:v>0.11388000845909119</c:v>
                </c:pt>
                <c:pt idx="2020">
                  <c:v>0.12750899791717529</c:v>
                </c:pt>
                <c:pt idx="2021">
                  <c:v>0.13937002420425415</c:v>
                </c:pt>
                <c:pt idx="2022">
                  <c:v>0.14537173509597778</c:v>
                </c:pt>
                <c:pt idx="2023">
                  <c:v>0.14012561738491058</c:v>
                </c:pt>
                <c:pt idx="2024">
                  <c:v>0.12974728643894196</c:v>
                </c:pt>
                <c:pt idx="2025">
                  <c:v>0.11407484859228134</c:v>
                </c:pt>
                <c:pt idx="2026">
                  <c:v>0.10109193623065948</c:v>
                </c:pt>
                <c:pt idx="2027">
                  <c:v>9.5781378448009491E-2</c:v>
                </c:pt>
                <c:pt idx="2028">
                  <c:v>8.916502445936203E-2</c:v>
                </c:pt>
                <c:pt idx="2029">
                  <c:v>8.1840842962265015E-2</c:v>
                </c:pt>
                <c:pt idx="2030">
                  <c:v>7.4669219553470612E-2</c:v>
                </c:pt>
                <c:pt idx="2031">
                  <c:v>6.4474321901798248E-2</c:v>
                </c:pt>
                <c:pt idx="2032">
                  <c:v>5.438840389251709E-2</c:v>
                </c:pt>
                <c:pt idx="2033">
                  <c:v>5.2075181156396866E-2</c:v>
                </c:pt>
                <c:pt idx="2034">
                  <c:v>4.3466247618198395E-2</c:v>
                </c:pt>
                <c:pt idx="2035">
                  <c:v>2.7311131358146667E-2</c:v>
                </c:pt>
                <c:pt idx="2036">
                  <c:v>1.3214485719799995E-2</c:v>
                </c:pt>
                <c:pt idx="2037">
                  <c:v>-5.2993218414485455E-3</c:v>
                </c:pt>
                <c:pt idx="2038">
                  <c:v>-2.0430870354175568E-2</c:v>
                </c:pt>
                <c:pt idx="2039">
                  <c:v>-3.3709660172462463E-2</c:v>
                </c:pt>
                <c:pt idx="2040">
                  <c:v>-3.8096152245998383E-2</c:v>
                </c:pt>
                <c:pt idx="2041">
                  <c:v>-4.0302373468875885E-2</c:v>
                </c:pt>
                <c:pt idx="2042">
                  <c:v>-4.0760170668363571E-2</c:v>
                </c:pt>
                <c:pt idx="2043">
                  <c:v>-3.1962364912033081E-2</c:v>
                </c:pt>
                <c:pt idx="2044">
                  <c:v>-1.3857395388185978E-2</c:v>
                </c:pt>
                <c:pt idx="2045">
                  <c:v>1.7577828839421272E-3</c:v>
                </c:pt>
                <c:pt idx="2046">
                  <c:v>3.8689207285642624E-3</c:v>
                </c:pt>
                <c:pt idx="2047">
                  <c:v>-5.6533161550760269E-3</c:v>
                </c:pt>
                <c:pt idx="2048">
                  <c:v>-2.5078944861888885E-2</c:v>
                </c:pt>
                <c:pt idx="2049">
                  <c:v>-4.4576376676559448E-2</c:v>
                </c:pt>
                <c:pt idx="2050">
                  <c:v>-5.4892130196094513E-2</c:v>
                </c:pt>
                <c:pt idx="2051">
                  <c:v>-5.2353393286466599E-2</c:v>
                </c:pt>
                <c:pt idx="2052">
                  <c:v>-3.9798717945814133E-2</c:v>
                </c:pt>
                <c:pt idx="2053">
                  <c:v>-2.0674768835306168E-2</c:v>
                </c:pt>
                <c:pt idx="2054">
                  <c:v>-6.6146086901426315E-3</c:v>
                </c:pt>
                <c:pt idx="2055">
                  <c:v>1.0588778182864189E-2</c:v>
                </c:pt>
                <c:pt idx="2056">
                  <c:v>2.1047279238700867E-2</c:v>
                </c:pt>
                <c:pt idx="2057">
                  <c:v>1.8532924354076385E-2</c:v>
                </c:pt>
                <c:pt idx="2058">
                  <c:v>8.5442066192626953E-3</c:v>
                </c:pt>
                <c:pt idx="2059">
                  <c:v>-1.4932570047676563E-2</c:v>
                </c:pt>
                <c:pt idx="2060">
                  <c:v>-5.3011246025562286E-2</c:v>
                </c:pt>
                <c:pt idx="2061">
                  <c:v>-0.1081228107213974</c:v>
                </c:pt>
                <c:pt idx="2062">
                  <c:v>-0.17574739456176758</c:v>
                </c:pt>
                <c:pt idx="2063">
                  <c:v>-0.23679684102535248</c:v>
                </c:pt>
                <c:pt idx="2064">
                  <c:v>-0.27927717566490173</c:v>
                </c:pt>
                <c:pt idx="2065">
                  <c:v>-0.28447428345680237</c:v>
                </c:pt>
                <c:pt idx="2066">
                  <c:v>-0.23433363437652588</c:v>
                </c:pt>
                <c:pt idx="2067">
                  <c:v>-0.15016794204711914</c:v>
                </c:pt>
                <c:pt idx="2068">
                  <c:v>-5.9739239513874054E-2</c:v>
                </c:pt>
                <c:pt idx="2069">
                  <c:v>2.6041015982627869E-2</c:v>
                </c:pt>
                <c:pt idx="2070">
                  <c:v>7.6394200325012207E-2</c:v>
                </c:pt>
                <c:pt idx="2071">
                  <c:v>8.3600126206874847E-2</c:v>
                </c:pt>
                <c:pt idx="2072">
                  <c:v>5.3867802023887634E-2</c:v>
                </c:pt>
                <c:pt idx="2073">
                  <c:v>5.2647395059466362E-3</c:v>
                </c:pt>
                <c:pt idx="2074">
                  <c:v>-6.4506351947784424E-2</c:v>
                </c:pt>
                <c:pt idx="2075">
                  <c:v>-0.13670423626899719</c:v>
                </c:pt>
                <c:pt idx="2076">
                  <c:v>-0.19964218139648438</c:v>
                </c:pt>
                <c:pt idx="2077">
                  <c:v>-0.26062780618667603</c:v>
                </c:pt>
                <c:pt idx="2078">
                  <c:v>-0.29873311519622803</c:v>
                </c:pt>
                <c:pt idx="2079">
                  <c:v>-0.31889635324478149</c:v>
                </c:pt>
                <c:pt idx="2080">
                  <c:v>-0.33535149693489075</c:v>
                </c:pt>
                <c:pt idx="2081">
                  <c:v>-0.34968090057373047</c:v>
                </c:pt>
                <c:pt idx="2082">
                  <c:v>-0.34947237372398376</c:v>
                </c:pt>
                <c:pt idx="2083">
                  <c:v>-0.33698803186416626</c:v>
                </c:pt>
                <c:pt idx="2084">
                  <c:v>-0.30494037270545959</c:v>
                </c:pt>
                <c:pt idx="2085">
                  <c:v>-0.25364518165588379</c:v>
                </c:pt>
                <c:pt idx="2086">
                  <c:v>-0.18520806729793549</c:v>
                </c:pt>
                <c:pt idx="2087">
                  <c:v>-8.9433915913105011E-2</c:v>
                </c:pt>
                <c:pt idx="2088">
                  <c:v>2.3721402511000633E-2</c:v>
                </c:pt>
                <c:pt idx="2089">
                  <c:v>0.13065925240516663</c:v>
                </c:pt>
                <c:pt idx="2090">
                  <c:v>0.22203870117664337</c:v>
                </c:pt>
                <c:pt idx="2091">
                  <c:v>0.28917384147644043</c:v>
                </c:pt>
                <c:pt idx="2092">
                  <c:v>0.32356670498847961</c:v>
                </c:pt>
                <c:pt idx="2093">
                  <c:v>0.32777711749076843</c:v>
                </c:pt>
                <c:pt idx="2094">
                  <c:v>0.29850739240646362</c:v>
                </c:pt>
                <c:pt idx="2095">
                  <c:v>0.26816967129707336</c:v>
                </c:pt>
                <c:pt idx="2096">
                  <c:v>0.24388642609119415</c:v>
                </c:pt>
                <c:pt idx="2097">
                  <c:v>0.23624283075332642</c:v>
                </c:pt>
                <c:pt idx="2098">
                  <c:v>0.22542080283164978</c:v>
                </c:pt>
                <c:pt idx="2099">
                  <c:v>0.22273096442222595</c:v>
                </c:pt>
                <c:pt idx="2100">
                  <c:v>0.22910842299461365</c:v>
                </c:pt>
                <c:pt idx="2101">
                  <c:v>0.24854743480682373</c:v>
                </c:pt>
                <c:pt idx="2102">
                  <c:v>0.27370843291282654</c:v>
                </c:pt>
                <c:pt idx="2103">
                  <c:v>0.30598756670951843</c:v>
                </c:pt>
                <c:pt idx="2104">
                  <c:v>0.34847429394721985</c:v>
                </c:pt>
                <c:pt idx="2105">
                  <c:v>0.39139553904533386</c:v>
                </c:pt>
                <c:pt idx="2106">
                  <c:v>0.42016115784645081</c:v>
                </c:pt>
                <c:pt idx="2107">
                  <c:v>0.40997931361198425</c:v>
                </c:pt>
                <c:pt idx="2108">
                  <c:v>0.36075982451438904</c:v>
                </c:pt>
                <c:pt idx="2109">
                  <c:v>0.28939568996429443</c:v>
                </c:pt>
                <c:pt idx="2110">
                  <c:v>0.20074091851711273</c:v>
                </c:pt>
                <c:pt idx="2111">
                  <c:v>0.11660069227218628</c:v>
                </c:pt>
                <c:pt idx="2112">
                  <c:v>6.774553656578064E-2</c:v>
                </c:pt>
                <c:pt idx="2113">
                  <c:v>8.7810590863227844E-2</c:v>
                </c:pt>
                <c:pt idx="2114">
                  <c:v>0.15714864432811737</c:v>
                </c:pt>
                <c:pt idx="2115">
                  <c:v>0.22630561888217926</c:v>
                </c:pt>
                <c:pt idx="2116">
                  <c:v>0.27308270335197449</c:v>
                </c:pt>
                <c:pt idx="2117">
                  <c:v>0.2852177619934082</c:v>
                </c:pt>
                <c:pt idx="2118">
                  <c:v>0.27094748616218567</c:v>
                </c:pt>
                <c:pt idx="2119">
                  <c:v>0.2695850133895874</c:v>
                </c:pt>
                <c:pt idx="2120">
                  <c:v>0.28749608993530273</c:v>
                </c:pt>
                <c:pt idx="2121">
                  <c:v>0.32763069868087769</c:v>
                </c:pt>
                <c:pt idx="2122">
                  <c:v>0.37890958786010742</c:v>
                </c:pt>
                <c:pt idx="2123">
                  <c:v>0.41535729169845581</c:v>
                </c:pt>
                <c:pt idx="2124">
                  <c:v>0.41890060901641846</c:v>
                </c:pt>
                <c:pt idx="2125">
                  <c:v>0.42026239633560181</c:v>
                </c:pt>
                <c:pt idx="2126">
                  <c:v>0.44383671879768372</c:v>
                </c:pt>
                <c:pt idx="2127">
                  <c:v>0.51245474815368652</c:v>
                </c:pt>
                <c:pt idx="2128">
                  <c:v>0.60209280252456665</c:v>
                </c:pt>
                <c:pt idx="2129">
                  <c:v>0.66941487789154053</c:v>
                </c:pt>
                <c:pt idx="2130">
                  <c:v>0.67128604650497437</c:v>
                </c:pt>
                <c:pt idx="2131">
                  <c:v>0.58717465400695801</c:v>
                </c:pt>
                <c:pt idx="2132">
                  <c:v>0.44568571448326111</c:v>
                </c:pt>
                <c:pt idx="2133">
                  <c:v>0.26879081130027771</c:v>
                </c:pt>
                <c:pt idx="2134">
                  <c:v>8.2978606224060059E-2</c:v>
                </c:pt>
                <c:pt idx="2135">
                  <c:v>-7.4530594050884247E-2</c:v>
                </c:pt>
                <c:pt idx="2136">
                  <c:v>-0.14501833915710449</c:v>
                </c:pt>
                <c:pt idx="2137">
                  <c:v>-0.10376070439815521</c:v>
                </c:pt>
                <c:pt idx="2138">
                  <c:v>2.7558695524930954E-2</c:v>
                </c:pt>
                <c:pt idx="2139">
                  <c:v>0.20786258578300476</c:v>
                </c:pt>
                <c:pt idx="2140">
                  <c:v>0.39168381690979004</c:v>
                </c:pt>
                <c:pt idx="2141">
                  <c:v>0.51790904998779297</c:v>
                </c:pt>
                <c:pt idx="2142">
                  <c:v>0.53636741638183594</c:v>
                </c:pt>
                <c:pt idx="2143">
                  <c:v>0.46356683969497681</c:v>
                </c:pt>
                <c:pt idx="2144">
                  <c:v>0.32682868838310242</c:v>
                </c:pt>
                <c:pt idx="2145">
                  <c:v>0.16075707972049713</c:v>
                </c:pt>
                <c:pt idx="2146">
                  <c:v>-1.2433620169758797E-2</c:v>
                </c:pt>
                <c:pt idx="2147">
                  <c:v>-0.15535524487495422</c:v>
                </c:pt>
                <c:pt idx="2148">
                  <c:v>-0.25418835878372192</c:v>
                </c:pt>
                <c:pt idx="2149">
                  <c:v>-0.28887039422988892</c:v>
                </c:pt>
                <c:pt idx="2150">
                  <c:v>-0.25877931714057922</c:v>
                </c:pt>
                <c:pt idx="2151">
                  <c:v>-0.161911740899086</c:v>
                </c:pt>
                <c:pt idx="2152">
                  <c:v>-2.8533708304166794E-2</c:v>
                </c:pt>
                <c:pt idx="2153">
                  <c:v>0.1106327623128891</c:v>
                </c:pt>
                <c:pt idx="2154">
                  <c:v>0.23984268307685852</c:v>
                </c:pt>
                <c:pt idx="2155">
                  <c:v>0.35853391885757446</c:v>
                </c:pt>
                <c:pt idx="2156">
                  <c:v>0.43746227025985718</c:v>
                </c:pt>
                <c:pt idx="2157">
                  <c:v>0.46834298968315125</c:v>
                </c:pt>
                <c:pt idx="2158">
                  <c:v>0.45502796769142151</c:v>
                </c:pt>
                <c:pt idx="2159">
                  <c:v>0.41857615113258362</c:v>
                </c:pt>
                <c:pt idx="2160">
                  <c:v>0.37764814496040344</c:v>
                </c:pt>
                <c:pt idx="2161">
                  <c:v>0.33770883083343506</c:v>
                </c:pt>
                <c:pt idx="2162">
                  <c:v>0.30218786001205444</c:v>
                </c:pt>
                <c:pt idx="2163">
                  <c:v>0.27504831552505493</c:v>
                </c:pt>
                <c:pt idx="2164">
                  <c:v>0.2620832622051239</c:v>
                </c:pt>
                <c:pt idx="2165">
                  <c:v>0.26421657204627991</c:v>
                </c:pt>
                <c:pt idx="2166">
                  <c:v>0.27757072448730469</c:v>
                </c:pt>
                <c:pt idx="2167">
                  <c:v>0.29023846983909607</c:v>
                </c:pt>
                <c:pt idx="2168">
                  <c:v>0.28804880380630493</c:v>
                </c:pt>
                <c:pt idx="2169">
                  <c:v>0.26665219664573669</c:v>
                </c:pt>
                <c:pt idx="2170">
                  <c:v>0.2356569916009903</c:v>
                </c:pt>
                <c:pt idx="2171">
                  <c:v>0.19876947999000549</c:v>
                </c:pt>
                <c:pt idx="2172">
                  <c:v>0.1622607409954071</c:v>
                </c:pt>
                <c:pt idx="2173">
                  <c:v>0.12192402780056</c:v>
                </c:pt>
                <c:pt idx="2174">
                  <c:v>8.9612431824207306E-2</c:v>
                </c:pt>
                <c:pt idx="2175">
                  <c:v>6.5694898366928101E-2</c:v>
                </c:pt>
                <c:pt idx="2176">
                  <c:v>4.8118837177753448E-2</c:v>
                </c:pt>
                <c:pt idx="2177">
                  <c:v>2.1804407238960266E-2</c:v>
                </c:pt>
                <c:pt idx="2178">
                  <c:v>-2.8567686676979065E-2</c:v>
                </c:pt>
                <c:pt idx="2179">
                  <c:v>-0.1030520498752594</c:v>
                </c:pt>
                <c:pt idx="2180">
                  <c:v>-0.16797031462192535</c:v>
                </c:pt>
                <c:pt idx="2181">
                  <c:v>-0.18568673729896545</c:v>
                </c:pt>
                <c:pt idx="2182">
                  <c:v>-0.13917756080627441</c:v>
                </c:pt>
                <c:pt idx="2183">
                  <c:v>-4.1888236999511719E-2</c:v>
                </c:pt>
                <c:pt idx="2184">
                  <c:v>6.3013680279254913E-2</c:v>
                </c:pt>
                <c:pt idx="2185">
                  <c:v>0.14181874692440033</c:v>
                </c:pt>
                <c:pt idx="2186">
                  <c:v>0.19556640088558197</c:v>
                </c:pt>
                <c:pt idx="2187">
                  <c:v>0.21818782389163971</c:v>
                </c:pt>
                <c:pt idx="2188">
                  <c:v>0.17455005645751953</c:v>
                </c:pt>
                <c:pt idx="2189">
                  <c:v>5.6848354637622833E-2</c:v>
                </c:pt>
                <c:pt idx="2190">
                  <c:v>-0.10385556519031525</c:v>
                </c:pt>
                <c:pt idx="2191">
                  <c:v>-0.27379357814788818</c:v>
                </c:pt>
                <c:pt idx="2192">
                  <c:v>-0.42218226194381714</c:v>
                </c:pt>
                <c:pt idx="2193">
                  <c:v>-0.50689256191253662</c:v>
                </c:pt>
                <c:pt idx="2194">
                  <c:v>-0.50657886266708374</c:v>
                </c:pt>
                <c:pt idx="2195">
                  <c:v>-0.4432140588760376</c:v>
                </c:pt>
                <c:pt idx="2196">
                  <c:v>-0.36145207285881042</c:v>
                </c:pt>
                <c:pt idx="2197">
                  <c:v>-0.31800419092178345</c:v>
                </c:pt>
                <c:pt idx="2198">
                  <c:v>-0.31967774033546448</c:v>
                </c:pt>
                <c:pt idx="2199">
                  <c:v>-0.34913524985313416</c:v>
                </c:pt>
                <c:pt idx="2200">
                  <c:v>-0.37417909502983093</c:v>
                </c:pt>
                <c:pt idx="2201">
                  <c:v>-0.37323105335235596</c:v>
                </c:pt>
                <c:pt idx="2202">
                  <c:v>-0.35425814986228943</c:v>
                </c:pt>
                <c:pt idx="2203">
                  <c:v>-0.31555908918380737</c:v>
                </c:pt>
                <c:pt idx="2204">
                  <c:v>-0.27672725915908813</c:v>
                </c:pt>
                <c:pt idx="2205">
                  <c:v>-0.244400754570961</c:v>
                </c:pt>
                <c:pt idx="2206">
                  <c:v>-0.23121730983257294</c:v>
                </c:pt>
                <c:pt idx="2207">
                  <c:v>-0.23070833086967468</c:v>
                </c:pt>
                <c:pt idx="2208">
                  <c:v>-0.22816367447376251</c:v>
                </c:pt>
                <c:pt idx="2209">
                  <c:v>-0.21742469072341919</c:v>
                </c:pt>
                <c:pt idx="2210">
                  <c:v>-0.20451049506664276</c:v>
                </c:pt>
                <c:pt idx="2211">
                  <c:v>-0.19444641470909119</c:v>
                </c:pt>
                <c:pt idx="2212">
                  <c:v>-0.21312315762042999</c:v>
                </c:pt>
                <c:pt idx="2213">
                  <c:v>-0.25244808197021484</c:v>
                </c:pt>
                <c:pt idx="2214">
                  <c:v>-0.3081614077091217</c:v>
                </c:pt>
                <c:pt idx="2215">
                  <c:v>-0.36589288711547852</c:v>
                </c:pt>
                <c:pt idx="2216">
                  <c:v>-0.40824484825134277</c:v>
                </c:pt>
                <c:pt idx="2217">
                  <c:v>-0.42325469851493835</c:v>
                </c:pt>
                <c:pt idx="2218">
                  <c:v>-0.39856612682342529</c:v>
                </c:pt>
                <c:pt idx="2219">
                  <c:v>-0.31366774439811707</c:v>
                </c:pt>
                <c:pt idx="2220">
                  <c:v>-0.19218528270721436</c:v>
                </c:pt>
                <c:pt idx="2221">
                  <c:v>-6.9612808525562286E-2</c:v>
                </c:pt>
                <c:pt idx="2222">
                  <c:v>4.0709439665079117E-2</c:v>
                </c:pt>
                <c:pt idx="2223">
                  <c:v>0.118686743080616</c:v>
                </c:pt>
                <c:pt idx="2224">
                  <c:v>0.15034028887748718</c:v>
                </c:pt>
                <c:pt idx="2225">
                  <c:v>0.13066717982292175</c:v>
                </c:pt>
                <c:pt idx="2226">
                  <c:v>9.0233214199542999E-2</c:v>
                </c:pt>
                <c:pt idx="2227">
                  <c:v>4.5022856444120407E-2</c:v>
                </c:pt>
                <c:pt idx="2228">
                  <c:v>4.5618647709488869E-4</c:v>
                </c:pt>
                <c:pt idx="2229">
                  <c:v>-3.7363894283771515E-2</c:v>
                </c:pt>
                <c:pt idx="2230">
                  <c:v>-6.3765943050384521E-2</c:v>
                </c:pt>
                <c:pt idx="2231">
                  <c:v>-7.0938579738140106E-2</c:v>
                </c:pt>
                <c:pt idx="2232">
                  <c:v>-5.3180091083049774E-2</c:v>
                </c:pt>
                <c:pt idx="2233">
                  <c:v>-1.8813647329807281E-2</c:v>
                </c:pt>
                <c:pt idx="2234">
                  <c:v>2.0087413489818573E-2</c:v>
                </c:pt>
                <c:pt idx="2235">
                  <c:v>6.5013818442821503E-2</c:v>
                </c:pt>
                <c:pt idx="2236">
                  <c:v>9.868176281452179E-2</c:v>
                </c:pt>
                <c:pt idx="2237">
                  <c:v>0.13386212289333344</c:v>
                </c:pt>
                <c:pt idx="2238">
                  <c:v>0.1865980476140976</c:v>
                </c:pt>
                <c:pt idx="2239">
                  <c:v>0.26204365491867065</c:v>
                </c:pt>
                <c:pt idx="2240">
                  <c:v>0.36773413419723511</c:v>
                </c:pt>
                <c:pt idx="2241">
                  <c:v>0.51856720447540283</c:v>
                </c:pt>
                <c:pt idx="2242">
                  <c:v>0.68054890632629395</c:v>
                </c:pt>
                <c:pt idx="2243">
                  <c:v>0.8215559720993042</c:v>
                </c:pt>
                <c:pt idx="2244">
                  <c:v>0.87152379751205444</c:v>
                </c:pt>
                <c:pt idx="2245">
                  <c:v>0.83793622255325317</c:v>
                </c:pt>
                <c:pt idx="2246">
                  <c:v>0.74071592092514038</c:v>
                </c:pt>
                <c:pt idx="2247">
                  <c:v>0.58320909738540649</c:v>
                </c:pt>
                <c:pt idx="2248">
                  <c:v>0.37247341871261597</c:v>
                </c:pt>
                <c:pt idx="2249">
                  <c:v>0.1490873247385025</c:v>
                </c:pt>
                <c:pt idx="2250">
                  <c:v>-2.8921568766236305E-2</c:v>
                </c:pt>
                <c:pt idx="2251">
                  <c:v>-0.10354243218898773</c:v>
                </c:pt>
                <c:pt idx="2252">
                  <c:v>-6.5585464239120483E-2</c:v>
                </c:pt>
                <c:pt idx="2253">
                  <c:v>6.5743155777454376E-2</c:v>
                </c:pt>
                <c:pt idx="2254">
                  <c:v>0.23424588143825531</c:v>
                </c:pt>
                <c:pt idx="2255">
                  <c:v>0.30763638019561768</c:v>
                </c:pt>
                <c:pt idx="2256">
                  <c:v>0.28029316663742065</c:v>
                </c:pt>
                <c:pt idx="2257">
                  <c:v>0.19819104671478271</c:v>
                </c:pt>
                <c:pt idx="2258">
                  <c:v>8.2174964249134064E-2</c:v>
                </c:pt>
                <c:pt idx="2259">
                  <c:v>-4.9445856362581253E-2</c:v>
                </c:pt>
                <c:pt idx="2260">
                  <c:v>-0.18943704664707184</c:v>
                </c:pt>
                <c:pt idx="2261">
                  <c:v>-0.2955939769744873</c:v>
                </c:pt>
                <c:pt idx="2262">
                  <c:v>-0.37561586499214172</c:v>
                </c:pt>
                <c:pt idx="2263">
                  <c:v>-0.42384853959083557</c:v>
                </c:pt>
                <c:pt idx="2264">
                  <c:v>-0.45604482293128967</c:v>
                </c:pt>
                <c:pt idx="2265">
                  <c:v>-0.46000859141349792</c:v>
                </c:pt>
                <c:pt idx="2266">
                  <c:v>-0.44024232029914856</c:v>
                </c:pt>
                <c:pt idx="2267">
                  <c:v>-0.39971348643302917</c:v>
                </c:pt>
                <c:pt idx="2268">
                  <c:v>-0.34032127261161804</c:v>
                </c:pt>
                <c:pt idx="2269">
                  <c:v>-0.27151885628700256</c:v>
                </c:pt>
                <c:pt idx="2270">
                  <c:v>-0.21618318557739258</c:v>
                </c:pt>
                <c:pt idx="2271">
                  <c:v>-0.16646435856819153</c:v>
                </c:pt>
                <c:pt idx="2272">
                  <c:v>-0.12610813975334167</c:v>
                </c:pt>
                <c:pt idx="2273">
                  <c:v>-0.10399149358272552</c:v>
                </c:pt>
                <c:pt idx="2274">
                  <c:v>-0.10400187969207764</c:v>
                </c:pt>
                <c:pt idx="2275">
                  <c:v>-0.11403635144233704</c:v>
                </c:pt>
                <c:pt idx="2276">
                  <c:v>-0.13402470946311951</c:v>
                </c:pt>
                <c:pt idx="2277">
                  <c:v>-0.1389567106962204</c:v>
                </c:pt>
                <c:pt idx="2278">
                  <c:v>-0.12215111404657364</c:v>
                </c:pt>
                <c:pt idx="2279">
                  <c:v>-0.10069535672664642</c:v>
                </c:pt>
                <c:pt idx="2280">
                  <c:v>-8.0758139491081238E-2</c:v>
                </c:pt>
                <c:pt idx="2281">
                  <c:v>-6.5037071704864502E-2</c:v>
                </c:pt>
                <c:pt idx="2282">
                  <c:v>-7.9087376594543457E-2</c:v>
                </c:pt>
                <c:pt idx="2283">
                  <c:v>-0.10407225042581558</c:v>
                </c:pt>
                <c:pt idx="2284">
                  <c:v>-0.14453685283660889</c:v>
                </c:pt>
                <c:pt idx="2285">
                  <c:v>-0.21433408558368683</c:v>
                </c:pt>
                <c:pt idx="2286">
                  <c:v>-0.30176299810409546</c:v>
                </c:pt>
                <c:pt idx="2287">
                  <c:v>-0.37219482660293579</c:v>
                </c:pt>
                <c:pt idx="2288">
                  <c:v>-0.40714961290359497</c:v>
                </c:pt>
                <c:pt idx="2289">
                  <c:v>-0.38234803080558777</c:v>
                </c:pt>
                <c:pt idx="2290">
                  <c:v>-0.32003805041313171</c:v>
                </c:pt>
                <c:pt idx="2291">
                  <c:v>-0.23632605373859406</c:v>
                </c:pt>
                <c:pt idx="2292">
                  <c:v>-0.15245485305786133</c:v>
                </c:pt>
                <c:pt idx="2293">
                  <c:v>-5.2257142961025238E-2</c:v>
                </c:pt>
                <c:pt idx="2294">
                  <c:v>5.7503178715705872E-2</c:v>
                </c:pt>
                <c:pt idx="2295">
                  <c:v>0.1814347505569458</c:v>
                </c:pt>
                <c:pt idx="2296">
                  <c:v>0.31467112898826599</c:v>
                </c:pt>
                <c:pt idx="2297">
                  <c:v>0.44792348146438599</c:v>
                </c:pt>
                <c:pt idx="2298">
                  <c:v>0.54098999500274658</c:v>
                </c:pt>
                <c:pt idx="2299">
                  <c:v>0.56230491399765015</c:v>
                </c:pt>
                <c:pt idx="2300">
                  <c:v>0.47442167997360229</c:v>
                </c:pt>
                <c:pt idx="2301">
                  <c:v>0.31205487251281738</c:v>
                </c:pt>
                <c:pt idx="2302">
                  <c:v>0.10703909397125244</c:v>
                </c:pt>
                <c:pt idx="2303">
                  <c:v>-0.10946808010339737</c:v>
                </c:pt>
                <c:pt idx="2304">
                  <c:v>-0.35297420620918274</c:v>
                </c:pt>
                <c:pt idx="2305">
                  <c:v>-0.6269538402557373</c:v>
                </c:pt>
                <c:pt idx="2306">
                  <c:v>-0.89325505495071411</c:v>
                </c:pt>
                <c:pt idx="2307">
                  <c:v>-1.0147800445556641</c:v>
                </c:pt>
                <c:pt idx="2308">
                  <c:v>-0.948200523853302</c:v>
                </c:pt>
                <c:pt idx="2309">
                  <c:v>-0.76302701234817505</c:v>
                </c:pt>
                <c:pt idx="2310">
                  <c:v>-0.57941347360610962</c:v>
                </c:pt>
                <c:pt idx="2311">
                  <c:v>-0.48643574118614197</c:v>
                </c:pt>
                <c:pt idx="2312">
                  <c:v>-0.44447818398475647</c:v>
                </c:pt>
                <c:pt idx="2313">
                  <c:v>-0.45973178744316101</c:v>
                </c:pt>
                <c:pt idx="2314">
                  <c:v>-0.54058271646499634</c:v>
                </c:pt>
                <c:pt idx="2315">
                  <c:v>-0.67156678438186646</c:v>
                </c:pt>
                <c:pt idx="2316">
                  <c:v>-0.82110965251922607</c:v>
                </c:pt>
                <c:pt idx="2317">
                  <c:v>-0.92444980144500732</c:v>
                </c:pt>
                <c:pt idx="2318">
                  <c:v>-0.95632201433181763</c:v>
                </c:pt>
                <c:pt idx="2319">
                  <c:v>-0.90740793943405151</c:v>
                </c:pt>
                <c:pt idx="2320">
                  <c:v>-0.79101502895355225</c:v>
                </c:pt>
                <c:pt idx="2321">
                  <c:v>-0.64132839441299438</c:v>
                </c:pt>
                <c:pt idx="2322">
                  <c:v>-0.49557679891586304</c:v>
                </c:pt>
                <c:pt idx="2323">
                  <c:v>-0.38698539137840271</c:v>
                </c:pt>
                <c:pt idx="2324">
                  <c:v>-0.3473874032497406</c:v>
                </c:pt>
                <c:pt idx="2325">
                  <c:v>-0.38092216849327087</c:v>
                </c:pt>
                <c:pt idx="2326">
                  <c:v>-0.459288090467453</c:v>
                </c:pt>
                <c:pt idx="2327">
                  <c:v>-0.55034530162811279</c:v>
                </c:pt>
                <c:pt idx="2328">
                  <c:v>-0.64573734998703003</c:v>
                </c:pt>
                <c:pt idx="2329">
                  <c:v>-0.7390364408493042</c:v>
                </c:pt>
                <c:pt idx="2330">
                  <c:v>-0.83491158485412598</c:v>
                </c:pt>
                <c:pt idx="2331">
                  <c:v>-0.91933643817901611</c:v>
                </c:pt>
                <c:pt idx="2332">
                  <c:v>-0.98583877086639404</c:v>
                </c:pt>
                <c:pt idx="2333">
                  <c:v>-1.065481424331665</c:v>
                </c:pt>
                <c:pt idx="2334">
                  <c:v>-1.1500916481018066</c:v>
                </c:pt>
                <c:pt idx="2335">
                  <c:v>-1.2535853385925293</c:v>
                </c:pt>
                <c:pt idx="2336">
                  <c:v>-1.3603087663650513</c:v>
                </c:pt>
                <c:pt idx="2337">
                  <c:v>-1.4775369167327881</c:v>
                </c:pt>
                <c:pt idx="2338">
                  <c:v>-1.6021411418914795</c:v>
                </c:pt>
                <c:pt idx="2339">
                  <c:v>-1.7447762489318848</c:v>
                </c:pt>
                <c:pt idx="2340">
                  <c:v>-1.908893346786499</c:v>
                </c:pt>
                <c:pt idx="2341">
                  <c:v>-2.0899436473846436</c:v>
                </c:pt>
                <c:pt idx="2342">
                  <c:v>-2.2855660915374756</c:v>
                </c:pt>
                <c:pt idx="2343">
                  <c:v>-2.4998762607574463</c:v>
                </c:pt>
                <c:pt idx="2344">
                  <c:v>-2.7157747745513916</c:v>
                </c:pt>
                <c:pt idx="2345">
                  <c:v>-2.9025847911834717</c:v>
                </c:pt>
                <c:pt idx="2346">
                  <c:v>-3.0322649478912354</c:v>
                </c:pt>
                <c:pt idx="2347">
                  <c:v>-3.0801804065704346</c:v>
                </c:pt>
                <c:pt idx="2348">
                  <c:v>-3.0563197135925293</c:v>
                </c:pt>
                <c:pt idx="2349">
                  <c:v>-2.9642832279205322</c:v>
                </c:pt>
                <c:pt idx="2350">
                  <c:v>-2.8086140155792236</c:v>
                </c:pt>
                <c:pt idx="2351">
                  <c:v>-2.6155049800872803</c:v>
                </c:pt>
                <c:pt idx="2352">
                  <c:v>-2.4386286735534668</c:v>
                </c:pt>
                <c:pt idx="2353">
                  <c:v>-2.3381087779998779</c:v>
                </c:pt>
                <c:pt idx="2354">
                  <c:v>-2.3175938129425049</c:v>
                </c:pt>
                <c:pt idx="2355">
                  <c:v>-2.3194849491119385</c:v>
                </c:pt>
                <c:pt idx="2356">
                  <c:v>-2.3018276691436768</c:v>
                </c:pt>
                <c:pt idx="2357">
                  <c:v>-2.2741982936859131</c:v>
                </c:pt>
                <c:pt idx="2358">
                  <c:v>-2.2731881141662598</c:v>
                </c:pt>
                <c:pt idx="2359">
                  <c:v>-2.3116533756256104</c:v>
                </c:pt>
                <c:pt idx="2360">
                  <c:v>-2.3282632827758789</c:v>
                </c:pt>
                <c:pt idx="2361">
                  <c:v>-2.2700533866882324</c:v>
                </c:pt>
                <c:pt idx="2362">
                  <c:v>-2.1421306133270264</c:v>
                </c:pt>
                <c:pt idx="2363">
                  <c:v>-1.9462158679962158</c:v>
                </c:pt>
                <c:pt idx="2364">
                  <c:v>-1.7030452489852905</c:v>
                </c:pt>
                <c:pt idx="2365">
                  <c:v>-1.4696218967437744</c:v>
                </c:pt>
                <c:pt idx="2366">
                  <c:v>-1.2812874317169189</c:v>
                </c:pt>
                <c:pt idx="2367">
                  <c:v>-1.1681301593780518</c:v>
                </c:pt>
                <c:pt idx="2368">
                  <c:v>-1.15631103515625</c:v>
                </c:pt>
                <c:pt idx="2369">
                  <c:v>-1.2596957683563232</c:v>
                </c:pt>
                <c:pt idx="2370">
                  <c:v>-1.4835277795791626</c:v>
                </c:pt>
                <c:pt idx="2371">
                  <c:v>-1.7669727802276611</c:v>
                </c:pt>
                <c:pt idx="2372">
                  <c:v>-1.9999858140945435</c:v>
                </c:pt>
                <c:pt idx="2373">
                  <c:v>-2.1414916515350342</c:v>
                </c:pt>
                <c:pt idx="2374">
                  <c:v>-2.1650376319885254</c:v>
                </c:pt>
                <c:pt idx="2375">
                  <c:v>-2.1273288726806641</c:v>
                </c:pt>
                <c:pt idx="2376">
                  <c:v>-2.0230007171630859</c:v>
                </c:pt>
                <c:pt idx="2377">
                  <c:v>-1.8682444095611572</c:v>
                </c:pt>
                <c:pt idx="2378">
                  <c:v>-1.6927902698516846</c:v>
                </c:pt>
                <c:pt idx="2379">
                  <c:v>-1.5385507345199585</c:v>
                </c:pt>
                <c:pt idx="2380">
                  <c:v>-1.4271081686019897</c:v>
                </c:pt>
                <c:pt idx="2381">
                  <c:v>-1.3889725208282471</c:v>
                </c:pt>
                <c:pt idx="2382">
                  <c:v>-1.4046785831451416</c:v>
                </c:pt>
                <c:pt idx="2383">
                  <c:v>-1.4586257934570312</c:v>
                </c:pt>
                <c:pt idx="2384">
                  <c:v>-1.5203450918197632</c:v>
                </c:pt>
                <c:pt idx="2385">
                  <c:v>-1.5430037975311279</c:v>
                </c:pt>
                <c:pt idx="2386">
                  <c:v>-1.5389372110366821</c:v>
                </c:pt>
                <c:pt idx="2387">
                  <c:v>-1.5321952104568481</c:v>
                </c:pt>
                <c:pt idx="2388">
                  <c:v>-1.5547590255737305</c:v>
                </c:pt>
                <c:pt idx="2389">
                  <c:v>-1.6080881357192993</c:v>
                </c:pt>
                <c:pt idx="2390">
                  <c:v>-1.6698243618011475</c:v>
                </c:pt>
                <c:pt idx="2391">
                  <c:v>-1.7247045040130615</c:v>
                </c:pt>
                <c:pt idx="2392">
                  <c:v>-1.7631024122238159</c:v>
                </c:pt>
                <c:pt idx="2393">
                  <c:v>-1.7717152833938599</c:v>
                </c:pt>
                <c:pt idx="2394">
                  <c:v>-1.7466205358505249</c:v>
                </c:pt>
                <c:pt idx="2395">
                  <c:v>-1.6888178586959839</c:v>
                </c:pt>
                <c:pt idx="2396">
                  <c:v>-1.5859700441360474</c:v>
                </c:pt>
                <c:pt idx="2397">
                  <c:v>-1.4890642166137695</c:v>
                </c:pt>
                <c:pt idx="2398">
                  <c:v>-1.4084234237670898</c:v>
                </c:pt>
                <c:pt idx="2399">
                  <c:v>-1.3478662967681885</c:v>
                </c:pt>
                <c:pt idx="2400">
                  <c:v>-1.2897380590438843</c:v>
                </c:pt>
                <c:pt idx="2401">
                  <c:v>-1.2179259061813354</c:v>
                </c:pt>
                <c:pt idx="2402">
                  <c:v>-1.1195852756500244</c:v>
                </c:pt>
                <c:pt idx="2403">
                  <c:v>-1.0053601264953613</c:v>
                </c:pt>
                <c:pt idx="2404">
                  <c:v>-0.91315567493438721</c:v>
                </c:pt>
                <c:pt idx="2405">
                  <c:v>-0.87977129220962524</c:v>
                </c:pt>
                <c:pt idx="2406">
                  <c:v>-0.88240593671798706</c:v>
                </c:pt>
                <c:pt idx="2407">
                  <c:v>-0.89036828279495239</c:v>
                </c:pt>
                <c:pt idx="2408">
                  <c:v>-0.88555938005447388</c:v>
                </c:pt>
                <c:pt idx="2409">
                  <c:v>-0.8426164984703064</c:v>
                </c:pt>
                <c:pt idx="2410">
                  <c:v>-0.78863394260406494</c:v>
                </c:pt>
                <c:pt idx="2411">
                  <c:v>-0.72917068004608154</c:v>
                </c:pt>
                <c:pt idx="2412">
                  <c:v>-0.66631287336349487</c:v>
                </c:pt>
                <c:pt idx="2413">
                  <c:v>-0.62316161394119263</c:v>
                </c:pt>
                <c:pt idx="2414">
                  <c:v>-0.61721688508987427</c:v>
                </c:pt>
                <c:pt idx="2415">
                  <c:v>-0.6694333553314209</c:v>
                </c:pt>
                <c:pt idx="2416">
                  <c:v>-0.73465949296951294</c:v>
                </c:pt>
                <c:pt idx="2417">
                  <c:v>-0.81347733736038208</c:v>
                </c:pt>
                <c:pt idx="2418">
                  <c:v>-0.89098572731018066</c:v>
                </c:pt>
                <c:pt idx="2419">
                  <c:v>-0.94925415515899658</c:v>
                </c:pt>
                <c:pt idx="2420">
                  <c:v>-0.95132339000701904</c:v>
                </c:pt>
                <c:pt idx="2421">
                  <c:v>-0.88975894451141357</c:v>
                </c:pt>
                <c:pt idx="2422">
                  <c:v>-0.7604249119758606</c:v>
                </c:pt>
                <c:pt idx="2423">
                  <c:v>-0.57432430982589722</c:v>
                </c:pt>
                <c:pt idx="2424">
                  <c:v>-0.37455472350120544</c:v>
                </c:pt>
                <c:pt idx="2425">
                  <c:v>-0.20462478697299957</c:v>
                </c:pt>
                <c:pt idx="2426">
                  <c:v>-0.10295514762401581</c:v>
                </c:pt>
                <c:pt idx="2427">
                  <c:v>-7.2149619460105896E-2</c:v>
                </c:pt>
                <c:pt idx="2428">
                  <c:v>-8.6777299642562866E-2</c:v>
                </c:pt>
                <c:pt idx="2429">
                  <c:v>-0.12145553529262543</c:v>
                </c:pt>
                <c:pt idx="2430">
                  <c:v>-0.16560143232345581</c:v>
                </c:pt>
                <c:pt idx="2431">
                  <c:v>-0.21620021760463715</c:v>
                </c:pt>
                <c:pt idx="2432">
                  <c:v>-0.26401779055595398</c:v>
                </c:pt>
                <c:pt idx="2433">
                  <c:v>-0.30550685524940491</c:v>
                </c:pt>
                <c:pt idx="2434">
                  <c:v>-0.33120396733283997</c:v>
                </c:pt>
                <c:pt idx="2435">
                  <c:v>-0.32036304473876953</c:v>
                </c:pt>
                <c:pt idx="2436">
                  <c:v>-0.2730351984500885</c:v>
                </c:pt>
                <c:pt idx="2437">
                  <c:v>-0.2072238028049469</c:v>
                </c:pt>
                <c:pt idx="2438">
                  <c:v>-0.14039923250675201</c:v>
                </c:pt>
                <c:pt idx="2439">
                  <c:v>-8.3820290863513947E-2</c:v>
                </c:pt>
                <c:pt idx="2440">
                  <c:v>-4.9137141555547714E-2</c:v>
                </c:pt>
                <c:pt idx="2441">
                  <c:v>-2.9828207567334175E-2</c:v>
                </c:pt>
                <c:pt idx="2442">
                  <c:v>-1.6062861308455467E-2</c:v>
                </c:pt>
                <c:pt idx="2443">
                  <c:v>-5.5411923676729202E-3</c:v>
                </c:pt>
                <c:pt idx="2444">
                  <c:v>1.8994243815541267E-2</c:v>
                </c:pt>
                <c:pt idx="2445">
                  <c:v>5.4487474262714386E-2</c:v>
                </c:pt>
                <c:pt idx="2446">
                  <c:v>9.970209002494812E-2</c:v>
                </c:pt>
                <c:pt idx="2447">
                  <c:v>0.13274131715297699</c:v>
                </c:pt>
                <c:pt idx="2448">
                  <c:v>0.14546802639961243</c:v>
                </c:pt>
                <c:pt idx="2449">
                  <c:v>0.13388897478580475</c:v>
                </c:pt>
                <c:pt idx="2450">
                  <c:v>0.10784539580345154</c:v>
                </c:pt>
                <c:pt idx="2451">
                  <c:v>7.975277304649353E-2</c:v>
                </c:pt>
                <c:pt idx="2452">
                  <c:v>4.2613133788108826E-2</c:v>
                </c:pt>
                <c:pt idx="2453">
                  <c:v>1.6158090904355049E-2</c:v>
                </c:pt>
                <c:pt idx="2454">
                  <c:v>-8.1464489921927452E-3</c:v>
                </c:pt>
                <c:pt idx="2455">
                  <c:v>-1.9156591966748238E-2</c:v>
                </c:pt>
                <c:pt idx="2456">
                  <c:v>-2.7224905788898468E-2</c:v>
                </c:pt>
                <c:pt idx="2457">
                  <c:v>-3.0518338084220886E-2</c:v>
                </c:pt>
                <c:pt idx="2458">
                  <c:v>-2.4785617366433144E-2</c:v>
                </c:pt>
                <c:pt idx="2459">
                  <c:v>-1.4946730807423592E-2</c:v>
                </c:pt>
                <c:pt idx="2460">
                  <c:v>-8.2898931577801704E-3</c:v>
                </c:pt>
                <c:pt idx="2461">
                  <c:v>-5.6717917323112488E-3</c:v>
                </c:pt>
                <c:pt idx="2462">
                  <c:v>-1.4607762917876244E-2</c:v>
                </c:pt>
                <c:pt idx="2463">
                  <c:v>-3.4580081701278687E-2</c:v>
                </c:pt>
                <c:pt idx="2464">
                  <c:v>-5.6656088680028915E-2</c:v>
                </c:pt>
                <c:pt idx="2465">
                  <c:v>-7.8862056136131287E-2</c:v>
                </c:pt>
                <c:pt idx="2466">
                  <c:v>-8.9228413999080658E-2</c:v>
                </c:pt>
                <c:pt idx="2467">
                  <c:v>-0.10085859149694443</c:v>
                </c:pt>
                <c:pt idx="2468">
                  <c:v>-0.11358637362718582</c:v>
                </c:pt>
                <c:pt idx="2469">
                  <c:v>-0.12135743349790573</c:v>
                </c:pt>
                <c:pt idx="2470">
                  <c:v>-0.12168846279382706</c:v>
                </c:pt>
                <c:pt idx="2471">
                  <c:v>-0.10479496419429779</c:v>
                </c:pt>
                <c:pt idx="2472">
                  <c:v>-7.5282610952854156E-2</c:v>
                </c:pt>
                <c:pt idx="2473">
                  <c:v>-4.4917885214090347E-2</c:v>
                </c:pt>
                <c:pt idx="2474">
                  <c:v>-1.2907222844660282E-2</c:v>
                </c:pt>
                <c:pt idx="2475">
                  <c:v>2.820415236055851E-2</c:v>
                </c:pt>
                <c:pt idx="2476">
                  <c:v>7.0214718580245972E-2</c:v>
                </c:pt>
                <c:pt idx="2477">
                  <c:v>0.11725425720214844</c:v>
                </c:pt>
                <c:pt idx="2478">
                  <c:v>0.16332320868968964</c:v>
                </c:pt>
                <c:pt idx="2479">
                  <c:v>0.19465252757072449</c:v>
                </c:pt>
                <c:pt idx="2480">
                  <c:v>0.21198864281177521</c:v>
                </c:pt>
                <c:pt idx="2481">
                  <c:v>0.22222746908664703</c:v>
                </c:pt>
                <c:pt idx="2482">
                  <c:v>0.23562556505203247</c:v>
                </c:pt>
                <c:pt idx="2483">
                  <c:v>0.24260114133358002</c:v>
                </c:pt>
                <c:pt idx="2484">
                  <c:v>0.25105375051498413</c:v>
                </c:pt>
                <c:pt idx="2485">
                  <c:v>0.25614193081855774</c:v>
                </c:pt>
                <c:pt idx="2486">
                  <c:v>0.24667038023471832</c:v>
                </c:pt>
                <c:pt idx="2487">
                  <c:v>0.21261191368103027</c:v>
                </c:pt>
                <c:pt idx="2488">
                  <c:v>0.17198300361633301</c:v>
                </c:pt>
                <c:pt idx="2489">
                  <c:v>0.14065571129322052</c:v>
                </c:pt>
                <c:pt idx="2490">
                  <c:v>0.12994208931922913</c:v>
                </c:pt>
                <c:pt idx="2491">
                  <c:v>0.14546526968479156</c:v>
                </c:pt>
                <c:pt idx="2492">
                  <c:v>0.16525095701217651</c:v>
                </c:pt>
                <c:pt idx="2493">
                  <c:v>0.17928574979305267</c:v>
                </c:pt>
                <c:pt idx="2494">
                  <c:v>0.1818663477897644</c:v>
                </c:pt>
                <c:pt idx="2495">
                  <c:v>0.1727568656206131</c:v>
                </c:pt>
                <c:pt idx="2496">
                  <c:v>0.15966795384883881</c:v>
                </c:pt>
                <c:pt idx="2497">
                  <c:v>0.15335382521152496</c:v>
                </c:pt>
                <c:pt idx="2498">
                  <c:v>0.14658913016319275</c:v>
                </c:pt>
                <c:pt idx="2499">
                  <c:v>0.12875264883041382</c:v>
                </c:pt>
                <c:pt idx="2500">
                  <c:v>0.10199587047100067</c:v>
                </c:pt>
                <c:pt idx="2501">
                  <c:v>6.4768142998218536E-2</c:v>
                </c:pt>
                <c:pt idx="2502">
                  <c:v>3.1917255371809006E-2</c:v>
                </c:pt>
                <c:pt idx="2503">
                  <c:v>1.3213804922997952E-2</c:v>
                </c:pt>
                <c:pt idx="2504">
                  <c:v>7.9239672049880028E-3</c:v>
                </c:pt>
                <c:pt idx="2505">
                  <c:v>5.0761457532644272E-3</c:v>
                </c:pt>
                <c:pt idx="2506">
                  <c:v>5.2670938894152641E-3</c:v>
                </c:pt>
                <c:pt idx="2507">
                  <c:v>5.6981481611728668E-4</c:v>
                </c:pt>
                <c:pt idx="2508">
                  <c:v>-9.2262076213955879E-4</c:v>
                </c:pt>
                <c:pt idx="2509">
                  <c:v>-4.3407361954450607E-3</c:v>
                </c:pt>
                <c:pt idx="2510">
                  <c:v>-1.0015133768320084E-2</c:v>
                </c:pt>
                <c:pt idx="2511">
                  <c:v>-2.6175672188401222E-2</c:v>
                </c:pt>
                <c:pt idx="2512">
                  <c:v>-4.2517628520727158E-2</c:v>
                </c:pt>
                <c:pt idx="2513">
                  <c:v>-4.7185558825731277E-2</c:v>
                </c:pt>
                <c:pt idx="2514">
                  <c:v>-4.0365472435951233E-2</c:v>
                </c:pt>
                <c:pt idx="2515">
                  <c:v>-2.2156622260808945E-2</c:v>
                </c:pt>
                <c:pt idx="2516">
                  <c:v>1.2797280214726925E-3</c:v>
                </c:pt>
                <c:pt idx="2517">
                  <c:v>2.1288629621267319E-2</c:v>
                </c:pt>
                <c:pt idx="2518">
                  <c:v>3.3193223178386688E-2</c:v>
                </c:pt>
                <c:pt idx="2519">
                  <c:v>3.591209277510643E-2</c:v>
                </c:pt>
                <c:pt idx="2520">
                  <c:v>3.7020500749349594E-2</c:v>
                </c:pt>
                <c:pt idx="2521">
                  <c:v>4.0628645569086075E-2</c:v>
                </c:pt>
                <c:pt idx="2522">
                  <c:v>3.7846975028514862E-2</c:v>
                </c:pt>
                <c:pt idx="2523">
                  <c:v>3.4569334238767624E-2</c:v>
                </c:pt>
                <c:pt idx="2524">
                  <c:v>3.0456617474555969E-2</c:v>
                </c:pt>
                <c:pt idx="2525">
                  <c:v>2.3608550429344177E-2</c:v>
                </c:pt>
                <c:pt idx="2526">
                  <c:v>1.165042445063591E-2</c:v>
                </c:pt>
                <c:pt idx="2527">
                  <c:v>-7.2459271177649498E-3</c:v>
                </c:pt>
                <c:pt idx="2528">
                  <c:v>-3.7987861782312393E-2</c:v>
                </c:pt>
                <c:pt idx="2529">
                  <c:v>-8.2113876938819885E-2</c:v>
                </c:pt>
                <c:pt idx="2530">
                  <c:v>-0.13964109122753143</c:v>
                </c:pt>
                <c:pt idx="2531">
                  <c:v>-0.19824756681919098</c:v>
                </c:pt>
                <c:pt idx="2532">
                  <c:v>-0.24204137921333313</c:v>
                </c:pt>
                <c:pt idx="2533">
                  <c:v>-0.25568035244941711</c:v>
                </c:pt>
                <c:pt idx="2534">
                  <c:v>-0.24156612157821655</c:v>
                </c:pt>
                <c:pt idx="2535">
                  <c:v>-0.20764355361461639</c:v>
                </c:pt>
                <c:pt idx="2536">
                  <c:v>-0.15639369189739227</c:v>
                </c:pt>
                <c:pt idx="2537">
                  <c:v>-0.10249133408069611</c:v>
                </c:pt>
                <c:pt idx="2538">
                  <c:v>-5.5930484086275101E-2</c:v>
                </c:pt>
                <c:pt idx="2539">
                  <c:v>-6.3070072792470455E-3</c:v>
                </c:pt>
                <c:pt idx="2540">
                  <c:v>4.3581187725067139E-2</c:v>
                </c:pt>
                <c:pt idx="2541">
                  <c:v>8.439963310956955E-2</c:v>
                </c:pt>
                <c:pt idx="2542">
                  <c:v>0.11841379851102829</c:v>
                </c:pt>
                <c:pt idx="2543">
                  <c:v>0.12262152135372162</c:v>
                </c:pt>
                <c:pt idx="2544">
                  <c:v>9.1010339558124542E-2</c:v>
                </c:pt>
                <c:pt idx="2545">
                  <c:v>3.7208743393421173E-2</c:v>
                </c:pt>
                <c:pt idx="2546">
                  <c:v>-8.6487578228116035E-3</c:v>
                </c:pt>
                <c:pt idx="2547">
                  <c:v>-4.9139626324176788E-2</c:v>
                </c:pt>
                <c:pt idx="2548">
                  <c:v>-8.5398301482200623E-2</c:v>
                </c:pt>
                <c:pt idx="2549">
                  <c:v>-0.1108911857008934</c:v>
                </c:pt>
                <c:pt idx="2550">
                  <c:v>-0.12197393178939819</c:v>
                </c:pt>
                <c:pt idx="2551">
                  <c:v>-0.11209313571453094</c:v>
                </c:pt>
                <c:pt idx="2552">
                  <c:v>-8.4835417568683624E-2</c:v>
                </c:pt>
                <c:pt idx="2553">
                  <c:v>-5.7866796851158142E-2</c:v>
                </c:pt>
                <c:pt idx="2554">
                  <c:v>-5.2334554493427277E-4</c:v>
                </c:pt>
                <c:pt idx="2555">
                  <c:v>8.8136330246925354E-2</c:v>
                </c:pt>
                <c:pt idx="2556">
                  <c:v>0.16466625034809113</c:v>
                </c:pt>
                <c:pt idx="2557">
                  <c:v>0.20843210816383362</c:v>
                </c:pt>
                <c:pt idx="2558">
                  <c:v>0.2261410653591156</c:v>
                </c:pt>
                <c:pt idx="2559">
                  <c:v>0.22410814464092255</c:v>
                </c:pt>
                <c:pt idx="2560">
                  <c:v>0.21048846840858459</c:v>
                </c:pt>
                <c:pt idx="2561">
                  <c:v>0.18281783163547516</c:v>
                </c:pt>
                <c:pt idx="2562">
                  <c:v>0.15651325881481171</c:v>
                </c:pt>
                <c:pt idx="2563">
                  <c:v>0.13248224556446075</c:v>
                </c:pt>
                <c:pt idx="2564">
                  <c:v>0.11907508969306946</c:v>
                </c:pt>
                <c:pt idx="2565">
                  <c:v>0.11638898402452469</c:v>
                </c:pt>
                <c:pt idx="2566">
                  <c:v>0.122279092669487</c:v>
                </c:pt>
                <c:pt idx="2567">
                  <c:v>0.13417112827301025</c:v>
                </c:pt>
                <c:pt idx="2568">
                  <c:v>0.13077932596206665</c:v>
                </c:pt>
                <c:pt idx="2569">
                  <c:v>0.1158866211771965</c:v>
                </c:pt>
                <c:pt idx="2570">
                  <c:v>9.8501771688461304E-2</c:v>
                </c:pt>
                <c:pt idx="2571">
                  <c:v>0.10589813441038132</c:v>
                </c:pt>
                <c:pt idx="2572">
                  <c:v>0.14208570122718811</c:v>
                </c:pt>
                <c:pt idx="2573">
                  <c:v>0.17143872380256653</c:v>
                </c:pt>
                <c:pt idx="2574">
                  <c:v>0.16537550091743469</c:v>
                </c:pt>
                <c:pt idx="2575">
                  <c:v>0.11096560955047607</c:v>
                </c:pt>
                <c:pt idx="2576">
                  <c:v>2.95431949198246E-2</c:v>
                </c:pt>
                <c:pt idx="2577">
                  <c:v>-5.0397586077451706E-2</c:v>
                </c:pt>
                <c:pt idx="2578">
                  <c:v>-0.1096515953540802</c:v>
                </c:pt>
                <c:pt idx="2579">
                  <c:v>-0.12641945481300354</c:v>
                </c:pt>
                <c:pt idx="2580">
                  <c:v>-9.9502086639404297E-2</c:v>
                </c:pt>
                <c:pt idx="2581">
                  <c:v>-6.1485443264245987E-2</c:v>
                </c:pt>
                <c:pt idx="2582">
                  <c:v>-2.0720969885587692E-2</c:v>
                </c:pt>
                <c:pt idx="2583">
                  <c:v>5.3394390270113945E-3</c:v>
                </c:pt>
                <c:pt idx="2584">
                  <c:v>3.813653439283371E-2</c:v>
                </c:pt>
                <c:pt idx="2585">
                  <c:v>9.3710578978061676E-2</c:v>
                </c:pt>
                <c:pt idx="2586">
                  <c:v>0.18582692742347717</c:v>
                </c:pt>
                <c:pt idx="2587">
                  <c:v>0.26844742894172668</c:v>
                </c:pt>
                <c:pt idx="2588">
                  <c:v>0.30031004548072815</c:v>
                </c:pt>
                <c:pt idx="2589">
                  <c:v>0.27781730890274048</c:v>
                </c:pt>
                <c:pt idx="2590">
                  <c:v>0.21834251284599304</c:v>
                </c:pt>
                <c:pt idx="2591">
                  <c:v>0.13834072649478912</c:v>
                </c:pt>
                <c:pt idx="2592">
                  <c:v>2.0653510466217995E-2</c:v>
                </c:pt>
                <c:pt idx="2593">
                  <c:v>-0.11513114720582962</c:v>
                </c:pt>
                <c:pt idx="2594">
                  <c:v>-0.23341144621372223</c:v>
                </c:pt>
                <c:pt idx="2595">
                  <c:v>-0.30137127637863159</c:v>
                </c:pt>
                <c:pt idx="2596">
                  <c:v>-0.31942886114120483</c:v>
                </c:pt>
                <c:pt idx="2597">
                  <c:v>-0.29847627878189087</c:v>
                </c:pt>
                <c:pt idx="2598">
                  <c:v>-0.24266493320465088</c:v>
                </c:pt>
                <c:pt idx="2599">
                  <c:v>-0.15442171692848206</c:v>
                </c:pt>
                <c:pt idx="2600">
                  <c:v>-5.5748939514160156E-2</c:v>
                </c:pt>
                <c:pt idx="2601">
                  <c:v>2.9591020196676254E-2</c:v>
                </c:pt>
                <c:pt idx="2602">
                  <c:v>9.7714409232139587E-2</c:v>
                </c:pt>
                <c:pt idx="2603">
                  <c:v>0.14606250822544098</c:v>
                </c:pt>
                <c:pt idx="2604">
                  <c:v>0.17270371317863464</c:v>
                </c:pt>
                <c:pt idx="2605">
                  <c:v>0.18213461339473724</c:v>
                </c:pt>
                <c:pt idx="2606">
                  <c:v>0.16786700487136841</c:v>
                </c:pt>
                <c:pt idx="2607">
                  <c:v>0.13932637870311737</c:v>
                </c:pt>
                <c:pt idx="2608">
                  <c:v>0.10249140113592148</c:v>
                </c:pt>
                <c:pt idx="2609">
                  <c:v>6.4125210046768188E-2</c:v>
                </c:pt>
                <c:pt idx="2610">
                  <c:v>4.1768506169319153E-2</c:v>
                </c:pt>
                <c:pt idx="2611">
                  <c:v>4.2367331683635712E-2</c:v>
                </c:pt>
                <c:pt idx="2612">
                  <c:v>5.8893844485282898E-2</c:v>
                </c:pt>
                <c:pt idx="2613">
                  <c:v>8.288545161485672E-2</c:v>
                </c:pt>
                <c:pt idx="2614">
                  <c:v>9.7336292266845703E-2</c:v>
                </c:pt>
                <c:pt idx="2615">
                  <c:v>9.676726907491684E-2</c:v>
                </c:pt>
                <c:pt idx="2616">
                  <c:v>9.2186629772186279E-2</c:v>
                </c:pt>
                <c:pt idx="2617">
                  <c:v>8.8398836553096771E-2</c:v>
                </c:pt>
                <c:pt idx="2618">
                  <c:v>8.1749461591243744E-2</c:v>
                </c:pt>
                <c:pt idx="2619">
                  <c:v>6.2561780214309692E-2</c:v>
                </c:pt>
                <c:pt idx="2620">
                  <c:v>2.6842402294278145E-2</c:v>
                </c:pt>
                <c:pt idx="2621">
                  <c:v>-3.6553729325532913E-2</c:v>
                </c:pt>
                <c:pt idx="2622">
                  <c:v>-0.12504550814628601</c:v>
                </c:pt>
                <c:pt idx="2623">
                  <c:v>-0.21017998456954956</c:v>
                </c:pt>
                <c:pt idx="2624">
                  <c:v>-0.30240043997764587</c:v>
                </c:pt>
                <c:pt idx="2625">
                  <c:v>-0.38097977638244629</c:v>
                </c:pt>
                <c:pt idx="2626">
                  <c:v>-0.45173302292823792</c:v>
                </c:pt>
                <c:pt idx="2627">
                  <c:v>-0.51700103282928467</c:v>
                </c:pt>
                <c:pt idx="2628">
                  <c:v>-0.5645027756690979</c:v>
                </c:pt>
                <c:pt idx="2629">
                  <c:v>-0.57944804430007935</c:v>
                </c:pt>
                <c:pt idx="2630">
                  <c:v>-0.55996650457382202</c:v>
                </c:pt>
                <c:pt idx="2631">
                  <c:v>-0.51029640436172485</c:v>
                </c:pt>
                <c:pt idx="2632">
                  <c:v>-0.44275757670402527</c:v>
                </c:pt>
                <c:pt idx="2633">
                  <c:v>-0.36980730295181274</c:v>
                </c:pt>
                <c:pt idx="2634">
                  <c:v>-0.29877039790153503</c:v>
                </c:pt>
                <c:pt idx="2635">
                  <c:v>-0.25455975532531738</c:v>
                </c:pt>
                <c:pt idx="2636">
                  <c:v>-0.2388782799243927</c:v>
                </c:pt>
                <c:pt idx="2637">
                  <c:v>-0.27200329303741455</c:v>
                </c:pt>
                <c:pt idx="2638">
                  <c:v>-0.33766618371009827</c:v>
                </c:pt>
                <c:pt idx="2639">
                  <c:v>-0.42372775077819824</c:v>
                </c:pt>
                <c:pt idx="2640">
                  <c:v>-0.5015636682510376</c:v>
                </c:pt>
                <c:pt idx="2641">
                  <c:v>-0.58399766683578491</c:v>
                </c:pt>
                <c:pt idx="2642">
                  <c:v>-0.65150272846221924</c:v>
                </c:pt>
                <c:pt idx="2643">
                  <c:v>-0.65661168098449707</c:v>
                </c:pt>
                <c:pt idx="2644">
                  <c:v>-0.58108741044998169</c:v>
                </c:pt>
                <c:pt idx="2645">
                  <c:v>-0.43463283777236938</c:v>
                </c:pt>
                <c:pt idx="2646">
                  <c:v>-0.2714684009552002</c:v>
                </c:pt>
                <c:pt idx="2647">
                  <c:v>-0.16667242348194122</c:v>
                </c:pt>
                <c:pt idx="2648">
                  <c:v>-0.13326840102672577</c:v>
                </c:pt>
                <c:pt idx="2649">
                  <c:v>-0.17398937046527863</c:v>
                </c:pt>
                <c:pt idx="2650">
                  <c:v>-0.25730797648429871</c:v>
                </c:pt>
                <c:pt idx="2651">
                  <c:v>-0.33687755465507507</c:v>
                </c:pt>
                <c:pt idx="2652">
                  <c:v>-0.4032650887966156</c:v>
                </c:pt>
                <c:pt idx="2653">
                  <c:v>-0.42038619518280029</c:v>
                </c:pt>
                <c:pt idx="2654">
                  <c:v>-0.36300891637802124</c:v>
                </c:pt>
                <c:pt idx="2655">
                  <c:v>-0.18610672652721405</c:v>
                </c:pt>
                <c:pt idx="2656">
                  <c:v>7.9176068305969238E-2</c:v>
                </c:pt>
                <c:pt idx="2657">
                  <c:v>0.36839571595191956</c:v>
                </c:pt>
                <c:pt idx="2658">
                  <c:v>0.59122753143310547</c:v>
                </c:pt>
                <c:pt idx="2659">
                  <c:v>0.70581459999084473</c:v>
                </c:pt>
                <c:pt idx="2660">
                  <c:v>0.70604819059371948</c:v>
                </c:pt>
                <c:pt idx="2661">
                  <c:v>0.62471508979797363</c:v>
                </c:pt>
                <c:pt idx="2662">
                  <c:v>0.49909189343452454</c:v>
                </c:pt>
                <c:pt idx="2663">
                  <c:v>0.34905984997749329</c:v>
                </c:pt>
                <c:pt idx="2664">
                  <c:v>0.19285321235656738</c:v>
                </c:pt>
                <c:pt idx="2665">
                  <c:v>6.0470186173915863E-2</c:v>
                </c:pt>
                <c:pt idx="2666">
                  <c:v>-1.7761766910552979E-2</c:v>
                </c:pt>
                <c:pt idx="2667">
                  <c:v>-3.8057334721088409E-2</c:v>
                </c:pt>
                <c:pt idx="2668">
                  <c:v>-1.6334995627403259E-2</c:v>
                </c:pt>
                <c:pt idx="2669">
                  <c:v>3.8099586963653564E-2</c:v>
                </c:pt>
                <c:pt idx="2670">
                  <c:v>0.11279405653476715</c:v>
                </c:pt>
                <c:pt idx="2671">
                  <c:v>0.1964370459318161</c:v>
                </c:pt>
                <c:pt idx="2672">
                  <c:v>0.27766156196594238</c:v>
                </c:pt>
                <c:pt idx="2673">
                  <c:v>0.35270026326179504</c:v>
                </c:pt>
                <c:pt idx="2674">
                  <c:v>0.40892678499221802</c:v>
                </c:pt>
                <c:pt idx="2675">
                  <c:v>0.44876500964164734</c:v>
                </c:pt>
                <c:pt idx="2676">
                  <c:v>0.47331535816192627</c:v>
                </c:pt>
                <c:pt idx="2677">
                  <c:v>0.48104888200759888</c:v>
                </c:pt>
                <c:pt idx="2678">
                  <c:v>0.47930023074150085</c:v>
                </c:pt>
                <c:pt idx="2679">
                  <c:v>0.47725778818130493</c:v>
                </c:pt>
                <c:pt idx="2680">
                  <c:v>0.47226622700691223</c:v>
                </c:pt>
                <c:pt idx="2681">
                  <c:v>0.46222051978111267</c:v>
                </c:pt>
                <c:pt idx="2682">
                  <c:v>0.44949167966842651</c:v>
                </c:pt>
                <c:pt idx="2683">
                  <c:v>0.43369406461715698</c:v>
                </c:pt>
                <c:pt idx="2684">
                  <c:v>0.42189198732376099</c:v>
                </c:pt>
                <c:pt idx="2685">
                  <c:v>0.41723296046257019</c:v>
                </c:pt>
                <c:pt idx="2686">
                  <c:v>0.42607811093330383</c:v>
                </c:pt>
                <c:pt idx="2687">
                  <c:v>0.46420839428901672</c:v>
                </c:pt>
                <c:pt idx="2688">
                  <c:v>0.52700549364089966</c:v>
                </c:pt>
                <c:pt idx="2689">
                  <c:v>0.59644913673400879</c:v>
                </c:pt>
                <c:pt idx="2690">
                  <c:v>0.65534359216690063</c:v>
                </c:pt>
                <c:pt idx="2691">
                  <c:v>0.65019911527633667</c:v>
                </c:pt>
                <c:pt idx="2692">
                  <c:v>0.53654474020004272</c:v>
                </c:pt>
                <c:pt idx="2693">
                  <c:v>0.33017915487289429</c:v>
                </c:pt>
                <c:pt idx="2694">
                  <c:v>0.10409064590930939</c:v>
                </c:pt>
                <c:pt idx="2695">
                  <c:v>-5.3962092846632004E-2</c:v>
                </c:pt>
                <c:pt idx="2696">
                  <c:v>-0.105530746281147</c:v>
                </c:pt>
                <c:pt idx="2697">
                  <c:v>-5.2196010947227478E-2</c:v>
                </c:pt>
                <c:pt idx="2698">
                  <c:v>8.9445017278194427E-2</c:v>
                </c:pt>
                <c:pt idx="2699">
                  <c:v>0.21529468894004822</c:v>
                </c:pt>
                <c:pt idx="2700">
                  <c:v>0.20538133382797241</c:v>
                </c:pt>
                <c:pt idx="2701">
                  <c:v>2.115948311984539E-2</c:v>
                </c:pt>
                <c:pt idx="2702">
                  <c:v>-0.26204290986061096</c:v>
                </c:pt>
                <c:pt idx="2703">
                  <c:v>-0.49980103969573975</c:v>
                </c:pt>
                <c:pt idx="2704">
                  <c:v>-0.62692064046859741</c:v>
                </c:pt>
                <c:pt idx="2705">
                  <c:v>-0.62020701169967651</c:v>
                </c:pt>
                <c:pt idx="2706">
                  <c:v>-0.49268233776092529</c:v>
                </c:pt>
                <c:pt idx="2707">
                  <c:v>-0.23433040082454681</c:v>
                </c:pt>
                <c:pt idx="2708">
                  <c:v>7.5132906436920166E-2</c:v>
                </c:pt>
                <c:pt idx="2709">
                  <c:v>0.31837138533592224</c:v>
                </c:pt>
                <c:pt idx="2710">
                  <c:v>0.42071986198425293</c:v>
                </c:pt>
                <c:pt idx="2711">
                  <c:v>0.38967564702033997</c:v>
                </c:pt>
                <c:pt idx="2712">
                  <c:v>0.29829192161560059</c:v>
                </c:pt>
                <c:pt idx="2713">
                  <c:v>0.18286716938018799</c:v>
                </c:pt>
                <c:pt idx="2714">
                  <c:v>6.3534118235111237E-2</c:v>
                </c:pt>
                <c:pt idx="2715">
                  <c:v>-5.5896475911140442E-2</c:v>
                </c:pt>
                <c:pt idx="2716">
                  <c:v>-0.16004949808120728</c:v>
                </c:pt>
                <c:pt idx="2717">
                  <c:v>-0.22443903982639313</c:v>
                </c:pt>
                <c:pt idx="2718">
                  <c:v>-0.22939971089363098</c:v>
                </c:pt>
                <c:pt idx="2719">
                  <c:v>-0.20800045132637024</c:v>
                </c:pt>
                <c:pt idx="2720">
                  <c:v>-0.137467160820961</c:v>
                </c:pt>
                <c:pt idx="2721">
                  <c:v>3.8022873923182487E-3</c:v>
                </c:pt>
                <c:pt idx="2722">
                  <c:v>0.14510215818881989</c:v>
                </c:pt>
                <c:pt idx="2723">
                  <c:v>0.19764922559261322</c:v>
                </c:pt>
                <c:pt idx="2724">
                  <c:v>0.16463054716587067</c:v>
                </c:pt>
                <c:pt idx="2725">
                  <c:v>7.628941535949707E-2</c:v>
                </c:pt>
                <c:pt idx="2726">
                  <c:v>-5.0191562622785568E-2</c:v>
                </c:pt>
                <c:pt idx="2727">
                  <c:v>-0.19748528301715851</c:v>
                </c:pt>
                <c:pt idx="2728">
                  <c:v>-0.34001445770263672</c:v>
                </c:pt>
                <c:pt idx="2729">
                  <c:v>-0.44255355000495911</c:v>
                </c:pt>
                <c:pt idx="2730">
                  <c:v>-0.49101829528808594</c:v>
                </c:pt>
                <c:pt idx="2731">
                  <c:v>-0.48049551248550415</c:v>
                </c:pt>
                <c:pt idx="2732">
                  <c:v>-0.42217442393302917</c:v>
                </c:pt>
                <c:pt idx="2733">
                  <c:v>-0.32692486047744751</c:v>
                </c:pt>
                <c:pt idx="2734">
                  <c:v>-0.23696702718734741</c:v>
                </c:pt>
                <c:pt idx="2735">
                  <c:v>-0.14815530180931091</c:v>
                </c:pt>
                <c:pt idx="2736">
                  <c:v>-9.2263005673885345E-2</c:v>
                </c:pt>
                <c:pt idx="2737">
                  <c:v>-6.0745485126972198E-2</c:v>
                </c:pt>
                <c:pt idx="2738">
                  <c:v>-4.2562488466501236E-2</c:v>
                </c:pt>
                <c:pt idx="2739">
                  <c:v>-5.6546773761510849E-2</c:v>
                </c:pt>
                <c:pt idx="2740">
                  <c:v>-0.13580803573131561</c:v>
                </c:pt>
                <c:pt idx="2741">
                  <c:v>-0.2850983738899231</c:v>
                </c:pt>
                <c:pt idx="2742">
                  <c:v>-0.46021613478660583</c:v>
                </c:pt>
                <c:pt idx="2743">
                  <c:v>-0.61572092771530151</c:v>
                </c:pt>
                <c:pt idx="2744">
                  <c:v>-0.70450907945632935</c:v>
                </c:pt>
                <c:pt idx="2745">
                  <c:v>-0.70828104019165039</c:v>
                </c:pt>
                <c:pt idx="2746">
                  <c:v>-0.6546180248260498</c:v>
                </c:pt>
                <c:pt idx="2747">
                  <c:v>-0.56231820583343506</c:v>
                </c:pt>
                <c:pt idx="2748">
                  <c:v>-0.46436929702758789</c:v>
                </c:pt>
                <c:pt idx="2749">
                  <c:v>-0.38485357165336609</c:v>
                </c:pt>
                <c:pt idx="2750">
                  <c:v>-0.33477017283439636</c:v>
                </c:pt>
                <c:pt idx="2751">
                  <c:v>-0.29162347316741943</c:v>
                </c:pt>
                <c:pt idx="2752">
                  <c:v>-0.22630225121974945</c:v>
                </c:pt>
                <c:pt idx="2753">
                  <c:v>-0.14653176069259644</c:v>
                </c:pt>
                <c:pt idx="2754">
                  <c:v>-1.6954870894551277E-2</c:v>
                </c:pt>
                <c:pt idx="2755">
                  <c:v>0.18875665962696075</c:v>
                </c:pt>
                <c:pt idx="2756">
                  <c:v>0.39961829781532288</c:v>
                </c:pt>
                <c:pt idx="2757">
                  <c:v>0.5204729437828064</c:v>
                </c:pt>
                <c:pt idx="2758">
                  <c:v>0.5149034857749939</c:v>
                </c:pt>
                <c:pt idx="2759">
                  <c:v>0.38335072994232178</c:v>
                </c:pt>
                <c:pt idx="2760">
                  <c:v>0.19292061030864716</c:v>
                </c:pt>
                <c:pt idx="2761">
                  <c:v>1.2320699170231819E-2</c:v>
                </c:pt>
                <c:pt idx="2762">
                  <c:v>-0.14905834197998047</c:v>
                </c:pt>
                <c:pt idx="2763">
                  <c:v>-0.27072873711585999</c:v>
                </c:pt>
                <c:pt idx="2764">
                  <c:v>-0.31900358200073242</c:v>
                </c:pt>
                <c:pt idx="2765">
                  <c:v>-0.29376569390296936</c:v>
                </c:pt>
                <c:pt idx="2766">
                  <c:v>-0.21729357540607452</c:v>
                </c:pt>
                <c:pt idx="2767">
                  <c:v>-0.10374098271131516</c:v>
                </c:pt>
                <c:pt idx="2768">
                  <c:v>3.0026135966181755E-2</c:v>
                </c:pt>
                <c:pt idx="2769">
                  <c:v>0.15642699599266052</c:v>
                </c:pt>
                <c:pt idx="2770">
                  <c:v>0.26017364859580994</c:v>
                </c:pt>
                <c:pt idx="2771">
                  <c:v>0.33577179908752441</c:v>
                </c:pt>
                <c:pt idx="2772">
                  <c:v>0.38759371638298035</c:v>
                </c:pt>
                <c:pt idx="2773">
                  <c:v>0.41071507334709167</c:v>
                </c:pt>
                <c:pt idx="2774">
                  <c:v>0.41945183277130127</c:v>
                </c:pt>
                <c:pt idx="2775">
                  <c:v>0.41540011763572693</c:v>
                </c:pt>
                <c:pt idx="2776">
                  <c:v>0.40053433179855347</c:v>
                </c:pt>
                <c:pt idx="2777">
                  <c:v>0.37821096181869507</c:v>
                </c:pt>
                <c:pt idx="2778">
                  <c:v>0.35573041439056396</c:v>
                </c:pt>
                <c:pt idx="2779">
                  <c:v>0.34176015853881836</c:v>
                </c:pt>
                <c:pt idx="2780">
                  <c:v>0.33782824873924255</c:v>
                </c:pt>
                <c:pt idx="2781">
                  <c:v>0.35061070322990417</c:v>
                </c:pt>
                <c:pt idx="2782">
                  <c:v>0.386147141456604</c:v>
                </c:pt>
                <c:pt idx="2783">
                  <c:v>0.43238037824630737</c:v>
                </c:pt>
                <c:pt idx="2784">
                  <c:v>0.48136895895004272</c:v>
                </c:pt>
                <c:pt idx="2785">
                  <c:v>0.52954721450805664</c:v>
                </c:pt>
                <c:pt idx="2786">
                  <c:v>0.5756148099899292</c:v>
                </c:pt>
                <c:pt idx="2787">
                  <c:v>0.607086181640625</c:v>
                </c:pt>
                <c:pt idx="2788">
                  <c:v>0.59976166486740112</c:v>
                </c:pt>
                <c:pt idx="2789">
                  <c:v>0.51438486576080322</c:v>
                </c:pt>
                <c:pt idx="2790">
                  <c:v>0.3340529203414917</c:v>
                </c:pt>
                <c:pt idx="2791">
                  <c:v>7.4633084237575531E-2</c:v>
                </c:pt>
                <c:pt idx="2792">
                  <c:v>-0.16487617790699005</c:v>
                </c:pt>
                <c:pt idx="2793">
                  <c:v>-0.29459872841835022</c:v>
                </c:pt>
                <c:pt idx="2794">
                  <c:v>-0.28789901733398438</c:v>
                </c:pt>
                <c:pt idx="2795">
                  <c:v>-0.16662466526031494</c:v>
                </c:pt>
                <c:pt idx="2796">
                  <c:v>-2.3254724219441414E-3</c:v>
                </c:pt>
                <c:pt idx="2797">
                  <c:v>0.11506284773349762</c:v>
                </c:pt>
                <c:pt idx="2798">
                  <c:v>0.10073211044073105</c:v>
                </c:pt>
                <c:pt idx="2799">
                  <c:v>-7.4641101062297821E-2</c:v>
                </c:pt>
                <c:pt idx="2800">
                  <c:v>-0.33171096444129944</c:v>
                </c:pt>
                <c:pt idx="2801">
                  <c:v>-0.56139677762985229</c:v>
                </c:pt>
                <c:pt idx="2802">
                  <c:v>-0.70716893672943115</c:v>
                </c:pt>
                <c:pt idx="2803">
                  <c:v>-0.73894578218460083</c:v>
                </c:pt>
                <c:pt idx="2804">
                  <c:v>-0.64658790826797485</c:v>
                </c:pt>
                <c:pt idx="2805">
                  <c:v>-0.45186731219291687</c:v>
                </c:pt>
                <c:pt idx="2806">
                  <c:v>-0.19057604670524597</c:v>
                </c:pt>
                <c:pt idx="2807">
                  <c:v>9.1514989733695984E-2</c:v>
                </c:pt>
                <c:pt idx="2808">
                  <c:v>0.33492657542228699</c:v>
                </c:pt>
                <c:pt idx="2809">
                  <c:v>0.49183914065361023</c:v>
                </c:pt>
                <c:pt idx="2810">
                  <c:v>0.53552615642547607</c:v>
                </c:pt>
                <c:pt idx="2811">
                  <c:v>0.46896091103553772</c:v>
                </c:pt>
                <c:pt idx="2812">
                  <c:v>0.33592268824577332</c:v>
                </c:pt>
                <c:pt idx="2813">
                  <c:v>0.18051153421401978</c:v>
                </c:pt>
                <c:pt idx="2814">
                  <c:v>4.7693897038698196E-2</c:v>
                </c:pt>
                <c:pt idx="2815">
                  <c:v>-3.6886222660541534E-2</c:v>
                </c:pt>
                <c:pt idx="2816">
                  <c:v>-6.7357577383518219E-2</c:v>
                </c:pt>
                <c:pt idx="2817">
                  <c:v>-5.3359717130661011E-2</c:v>
                </c:pt>
                <c:pt idx="2818">
                  <c:v>-1.9251815974712372E-2</c:v>
                </c:pt>
                <c:pt idx="2819">
                  <c:v>2.8271800838410854E-3</c:v>
                </c:pt>
                <c:pt idx="2820">
                  <c:v>-6.4984112977981567E-3</c:v>
                </c:pt>
                <c:pt idx="2821">
                  <c:v>-3.294556587934494E-2</c:v>
                </c:pt>
                <c:pt idx="2822">
                  <c:v>-8.0790847539901733E-2</c:v>
                </c:pt>
                <c:pt idx="2823">
                  <c:v>-0.13621893525123596</c:v>
                </c:pt>
                <c:pt idx="2824">
                  <c:v>-0.19371019303798676</c:v>
                </c:pt>
                <c:pt idx="2825">
                  <c:v>-0.25575095415115356</c:v>
                </c:pt>
                <c:pt idx="2826">
                  <c:v>-0.30304098129272461</c:v>
                </c:pt>
                <c:pt idx="2827">
                  <c:v>-0.33735045790672302</c:v>
                </c:pt>
                <c:pt idx="2828">
                  <c:v>-0.35020899772644043</c:v>
                </c:pt>
                <c:pt idx="2829">
                  <c:v>-0.34269008040428162</c:v>
                </c:pt>
                <c:pt idx="2830">
                  <c:v>-0.33517518639564514</c:v>
                </c:pt>
                <c:pt idx="2831">
                  <c:v>-0.32701832056045532</c:v>
                </c:pt>
                <c:pt idx="2832">
                  <c:v>-0.32577568292617798</c:v>
                </c:pt>
                <c:pt idx="2833">
                  <c:v>-0.3122355043888092</c:v>
                </c:pt>
                <c:pt idx="2834">
                  <c:v>-0.27359065413475037</c:v>
                </c:pt>
                <c:pt idx="2835">
                  <c:v>-0.20584166049957275</c:v>
                </c:pt>
                <c:pt idx="2836">
                  <c:v>-0.11080223321914673</c:v>
                </c:pt>
                <c:pt idx="2837">
                  <c:v>-1.7263436689972878E-2</c:v>
                </c:pt>
                <c:pt idx="2838">
                  <c:v>9.0728290379047394E-3</c:v>
                </c:pt>
                <c:pt idx="2839">
                  <c:v>-6.8696297705173492E-2</c:v>
                </c:pt>
                <c:pt idx="2840">
                  <c:v>-0.24770013988018036</c:v>
                </c:pt>
                <c:pt idx="2841">
                  <c:v>-0.47858348488807678</c:v>
                </c:pt>
                <c:pt idx="2842">
                  <c:v>-0.68321114778518677</c:v>
                </c:pt>
                <c:pt idx="2843">
                  <c:v>-0.79122751951217651</c:v>
                </c:pt>
                <c:pt idx="2844">
                  <c:v>-0.78048324584960938</c:v>
                </c:pt>
                <c:pt idx="2845">
                  <c:v>-0.66002154350280762</c:v>
                </c:pt>
                <c:pt idx="2846">
                  <c:v>-0.48574963212013245</c:v>
                </c:pt>
                <c:pt idx="2847">
                  <c:v>-0.32056483626365662</c:v>
                </c:pt>
                <c:pt idx="2848">
                  <c:v>-0.21787440776824951</c:v>
                </c:pt>
                <c:pt idx="2849">
                  <c:v>-0.1696208119392395</c:v>
                </c:pt>
                <c:pt idx="2850">
                  <c:v>-0.13520105183124542</c:v>
                </c:pt>
                <c:pt idx="2851">
                  <c:v>-8.4613889455795288E-2</c:v>
                </c:pt>
                <c:pt idx="2852">
                  <c:v>-5.3821899928152561E-3</c:v>
                </c:pt>
                <c:pt idx="2853">
                  <c:v>9.8116137087345123E-2</c:v>
                </c:pt>
                <c:pt idx="2854">
                  <c:v>0.20118792355060577</c:v>
                </c:pt>
                <c:pt idx="2855">
                  <c:v>0.27938055992126465</c:v>
                </c:pt>
                <c:pt idx="2856">
                  <c:v>0.30257830023765564</c:v>
                </c:pt>
                <c:pt idx="2857">
                  <c:v>0.25751057267189026</c:v>
                </c:pt>
                <c:pt idx="2858">
                  <c:v>0.16807842254638672</c:v>
                </c:pt>
                <c:pt idx="2859">
                  <c:v>5.1799140870571136E-2</c:v>
                </c:pt>
                <c:pt idx="2860">
                  <c:v>-6.6809795796871185E-2</c:v>
                </c:pt>
                <c:pt idx="2861">
                  <c:v>-0.16957797110080719</c:v>
                </c:pt>
                <c:pt idx="2862">
                  <c:v>-0.22998644411563873</c:v>
                </c:pt>
                <c:pt idx="2863">
                  <c:v>-0.24793457984924316</c:v>
                </c:pt>
                <c:pt idx="2864">
                  <c:v>-0.22561968863010406</c:v>
                </c:pt>
                <c:pt idx="2865">
                  <c:v>-0.18304358422756195</c:v>
                </c:pt>
                <c:pt idx="2866">
                  <c:v>-0.11233054101467133</c:v>
                </c:pt>
                <c:pt idx="2867">
                  <c:v>-2.8681792318820953E-2</c:v>
                </c:pt>
                <c:pt idx="2868">
                  <c:v>6.7373365163803101E-2</c:v>
                </c:pt>
                <c:pt idx="2869">
                  <c:v>0.14779181778430939</c:v>
                </c:pt>
                <c:pt idx="2870">
                  <c:v>0.21877545118331909</c:v>
                </c:pt>
                <c:pt idx="2871">
                  <c:v>0.26655220985412598</c:v>
                </c:pt>
                <c:pt idx="2872">
                  <c:v>0.31097826361656189</c:v>
                </c:pt>
                <c:pt idx="2873">
                  <c:v>0.36451634764671326</c:v>
                </c:pt>
                <c:pt idx="2874">
                  <c:v>0.43809497356414795</c:v>
                </c:pt>
                <c:pt idx="2875">
                  <c:v>0.50312697887420654</c:v>
                </c:pt>
                <c:pt idx="2876">
                  <c:v>0.53786128759384155</c:v>
                </c:pt>
                <c:pt idx="2877">
                  <c:v>0.53055340051651001</c:v>
                </c:pt>
                <c:pt idx="2878">
                  <c:v>0.49578285217285156</c:v>
                </c:pt>
                <c:pt idx="2879">
                  <c:v>0.44982588291168213</c:v>
                </c:pt>
                <c:pt idx="2880">
                  <c:v>0.40856152772903442</c:v>
                </c:pt>
                <c:pt idx="2881">
                  <c:v>0.37682640552520752</c:v>
                </c:pt>
                <c:pt idx="2882">
                  <c:v>0.35535573959350586</c:v>
                </c:pt>
                <c:pt idx="2883">
                  <c:v>0.3487834632396698</c:v>
                </c:pt>
                <c:pt idx="2884">
                  <c:v>0.37076064944267273</c:v>
                </c:pt>
                <c:pt idx="2885">
                  <c:v>0.42905771732330322</c:v>
                </c:pt>
                <c:pt idx="2886">
                  <c:v>0.49689775705337524</c:v>
                </c:pt>
                <c:pt idx="2887">
                  <c:v>0.56029927730560303</c:v>
                </c:pt>
                <c:pt idx="2888">
                  <c:v>0.58966302871704102</c:v>
                </c:pt>
                <c:pt idx="2889">
                  <c:v>0.55104559659957886</c:v>
                </c:pt>
                <c:pt idx="2890">
                  <c:v>0.41618072986602783</c:v>
                </c:pt>
                <c:pt idx="2891">
                  <c:v>0.21895802021026611</c:v>
                </c:pt>
                <c:pt idx="2892">
                  <c:v>2.6416268199682236E-2</c:v>
                </c:pt>
                <c:pt idx="2893">
                  <c:v>-7.7010273933410645E-2</c:v>
                </c:pt>
                <c:pt idx="2894">
                  <c:v>-6.1015062034130096E-2</c:v>
                </c:pt>
                <c:pt idx="2895">
                  <c:v>4.9312546849250793E-2</c:v>
                </c:pt>
                <c:pt idx="2896">
                  <c:v>0.19632649421691895</c:v>
                </c:pt>
                <c:pt idx="2897">
                  <c:v>0.30738949775695801</c:v>
                </c:pt>
                <c:pt idx="2898">
                  <c:v>0.33074381947517395</c:v>
                </c:pt>
                <c:pt idx="2899">
                  <c:v>0.21958398818969727</c:v>
                </c:pt>
                <c:pt idx="2900">
                  <c:v>-5.8958686888217926E-2</c:v>
                </c:pt>
                <c:pt idx="2901">
                  <c:v>-0.41748747229576111</c:v>
                </c:pt>
                <c:pt idx="2902">
                  <c:v>-0.69487541913986206</c:v>
                </c:pt>
                <c:pt idx="2903">
                  <c:v>-0.8483123779296875</c:v>
                </c:pt>
                <c:pt idx="2904">
                  <c:v>-0.84967648983001709</c:v>
                </c:pt>
                <c:pt idx="2905">
                  <c:v>-0.69836556911468506</c:v>
                </c:pt>
                <c:pt idx="2906">
                  <c:v>-0.41571098566055298</c:v>
                </c:pt>
                <c:pt idx="2907">
                  <c:v>-6.1576511710882187E-2</c:v>
                </c:pt>
                <c:pt idx="2908">
                  <c:v>0.27305927872657776</c:v>
                </c:pt>
                <c:pt idx="2909">
                  <c:v>0.48693445324897766</c:v>
                </c:pt>
                <c:pt idx="2910">
                  <c:v>0.56726974248886108</c:v>
                </c:pt>
                <c:pt idx="2911">
                  <c:v>0.53084272146224976</c:v>
                </c:pt>
                <c:pt idx="2912">
                  <c:v>0.40012997388839722</c:v>
                </c:pt>
                <c:pt idx="2913">
                  <c:v>0.21128381788730621</c:v>
                </c:pt>
                <c:pt idx="2914">
                  <c:v>1.3684455305337906E-2</c:v>
                </c:pt>
                <c:pt idx="2915">
                  <c:v>-0.14742821455001831</c:v>
                </c:pt>
                <c:pt idx="2916">
                  <c:v>-0.26219660043716431</c:v>
                </c:pt>
                <c:pt idx="2917">
                  <c:v>-0.31411457061767578</c:v>
                </c:pt>
                <c:pt idx="2918">
                  <c:v>-0.31087109446525574</c:v>
                </c:pt>
                <c:pt idx="2919">
                  <c:v>-0.26674884557723999</c:v>
                </c:pt>
                <c:pt idx="2920">
                  <c:v>-0.20186968147754669</c:v>
                </c:pt>
                <c:pt idx="2921">
                  <c:v>-0.14527851343154907</c:v>
                </c:pt>
                <c:pt idx="2922">
                  <c:v>-9.9162675440311432E-2</c:v>
                </c:pt>
                <c:pt idx="2923">
                  <c:v>-7.4995853006839752E-2</c:v>
                </c:pt>
                <c:pt idx="2924">
                  <c:v>-5.5978216230869293E-2</c:v>
                </c:pt>
                <c:pt idx="2925">
                  <c:v>-5.605219304561615E-2</c:v>
                </c:pt>
                <c:pt idx="2926">
                  <c:v>-7.8059494495391846E-2</c:v>
                </c:pt>
                <c:pt idx="2927">
                  <c:v>-0.12015243619680405</c:v>
                </c:pt>
                <c:pt idx="2928">
                  <c:v>-0.17882640659809113</c:v>
                </c:pt>
                <c:pt idx="2929">
                  <c:v>-0.25607940554618835</c:v>
                </c:pt>
                <c:pt idx="2930">
                  <c:v>-0.33918121457099915</c:v>
                </c:pt>
                <c:pt idx="2931">
                  <c:v>-0.41676849126815796</c:v>
                </c:pt>
                <c:pt idx="2932">
                  <c:v>-0.47079336643218994</c:v>
                </c:pt>
                <c:pt idx="2933">
                  <c:v>-0.49445527791976929</c:v>
                </c:pt>
                <c:pt idx="2934">
                  <c:v>-0.47827151417732239</c:v>
                </c:pt>
                <c:pt idx="2935">
                  <c:v>-0.43086084723472595</c:v>
                </c:pt>
                <c:pt idx="2936">
                  <c:v>-0.38355085253715515</c:v>
                </c:pt>
                <c:pt idx="2937">
                  <c:v>-0.35188671946525574</c:v>
                </c:pt>
                <c:pt idx="2938">
                  <c:v>-0.34633749723434448</c:v>
                </c:pt>
                <c:pt idx="2939">
                  <c:v>-0.37418669462203979</c:v>
                </c:pt>
                <c:pt idx="2940">
                  <c:v>-0.42100131511688232</c:v>
                </c:pt>
                <c:pt idx="2941">
                  <c:v>-0.47577452659606934</c:v>
                </c:pt>
                <c:pt idx="2942">
                  <c:v>-0.51343482732772827</c:v>
                </c:pt>
                <c:pt idx="2943">
                  <c:v>-0.52426767349243164</c:v>
                </c:pt>
                <c:pt idx="2944">
                  <c:v>-0.50695902109146118</c:v>
                </c:pt>
                <c:pt idx="2945">
                  <c:v>-0.48507922887802124</c:v>
                </c:pt>
                <c:pt idx="2946">
                  <c:v>-0.48076066374778748</c:v>
                </c:pt>
                <c:pt idx="2947">
                  <c:v>-0.48169267177581787</c:v>
                </c:pt>
                <c:pt idx="2948">
                  <c:v>-0.46381726861000061</c:v>
                </c:pt>
                <c:pt idx="2949">
                  <c:v>-0.39904364943504333</c:v>
                </c:pt>
                <c:pt idx="2950">
                  <c:v>-0.29037067294120789</c:v>
                </c:pt>
                <c:pt idx="2951">
                  <c:v>-0.14927117526531219</c:v>
                </c:pt>
                <c:pt idx="2952">
                  <c:v>1.9415311515331268E-2</c:v>
                </c:pt>
                <c:pt idx="2953">
                  <c:v>0.19622030854225159</c:v>
                </c:pt>
                <c:pt idx="2954">
                  <c:v>0.36114907264709473</c:v>
                </c:pt>
                <c:pt idx="2955">
                  <c:v>0.46853822469711304</c:v>
                </c:pt>
                <c:pt idx="2956">
                  <c:v>0.48936015367507935</c:v>
                </c:pt>
                <c:pt idx="2957">
                  <c:v>0.42208719253540039</c:v>
                </c:pt>
                <c:pt idx="2958">
                  <c:v>0.27475020289421082</c:v>
                </c:pt>
                <c:pt idx="2959">
                  <c:v>8.7804757058620453E-2</c:v>
                </c:pt>
                <c:pt idx="2960">
                  <c:v>-0.11190489679574966</c:v>
                </c:pt>
                <c:pt idx="2961">
                  <c:v>-0.2822190523147583</c:v>
                </c:pt>
                <c:pt idx="2962">
                  <c:v>-0.39310535788536072</c:v>
                </c:pt>
                <c:pt idx="2963">
                  <c:v>-0.42536324262619019</c:v>
                </c:pt>
                <c:pt idx="2964">
                  <c:v>-0.38356864452362061</c:v>
                </c:pt>
                <c:pt idx="2965">
                  <c:v>-0.28170469403266907</c:v>
                </c:pt>
                <c:pt idx="2966">
                  <c:v>-0.15630018711090088</c:v>
                </c:pt>
                <c:pt idx="2967">
                  <c:v>-2.4991130456328392E-2</c:v>
                </c:pt>
                <c:pt idx="2968">
                  <c:v>9.7131311893463135E-2</c:v>
                </c:pt>
                <c:pt idx="2969">
                  <c:v>0.19688805937767029</c:v>
                </c:pt>
                <c:pt idx="2970">
                  <c:v>0.26999157667160034</c:v>
                </c:pt>
                <c:pt idx="2971">
                  <c:v>0.32278913259506226</c:v>
                </c:pt>
                <c:pt idx="2972">
                  <c:v>0.36544898152351379</c:v>
                </c:pt>
                <c:pt idx="2973">
                  <c:v>0.39851143956184387</c:v>
                </c:pt>
                <c:pt idx="2974">
                  <c:v>0.42116481065750122</c:v>
                </c:pt>
                <c:pt idx="2975">
                  <c:v>0.42978590726852417</c:v>
                </c:pt>
                <c:pt idx="2976">
                  <c:v>0.43048843741416931</c:v>
                </c:pt>
                <c:pt idx="2977">
                  <c:v>0.41899740695953369</c:v>
                </c:pt>
                <c:pt idx="2978">
                  <c:v>0.39704468846321106</c:v>
                </c:pt>
                <c:pt idx="2979">
                  <c:v>0.37598726153373718</c:v>
                </c:pt>
                <c:pt idx="2980">
                  <c:v>0.35337623953819275</c:v>
                </c:pt>
                <c:pt idx="2981">
                  <c:v>0.33241912722587585</c:v>
                </c:pt>
                <c:pt idx="2982">
                  <c:v>0.32020881772041321</c:v>
                </c:pt>
                <c:pt idx="2983">
                  <c:v>0.30713528394699097</c:v>
                </c:pt>
                <c:pt idx="2984">
                  <c:v>0.31327334046363831</c:v>
                </c:pt>
                <c:pt idx="2985">
                  <c:v>0.35538238286972046</c:v>
                </c:pt>
                <c:pt idx="2986">
                  <c:v>0.42613649368286133</c:v>
                </c:pt>
                <c:pt idx="2987">
                  <c:v>0.51911658048629761</c:v>
                </c:pt>
                <c:pt idx="2988">
                  <c:v>0.60208970308303833</c:v>
                </c:pt>
                <c:pt idx="2989">
                  <c:v>0.61270874738693237</c:v>
                </c:pt>
                <c:pt idx="2990">
                  <c:v>0.51545780897140503</c:v>
                </c:pt>
                <c:pt idx="2991">
                  <c:v>0.31640523672103882</c:v>
                </c:pt>
                <c:pt idx="2992">
                  <c:v>9.4175636768341064E-2</c:v>
                </c:pt>
                <c:pt idx="2993">
                  <c:v>-7.3247164487838745E-2</c:v>
                </c:pt>
                <c:pt idx="2994">
                  <c:v>-0.12712371349334717</c:v>
                </c:pt>
                <c:pt idx="2995">
                  <c:v>-5.5963851511478424E-2</c:v>
                </c:pt>
                <c:pt idx="2996">
                  <c:v>0.10154055058956146</c:v>
                </c:pt>
                <c:pt idx="2997">
                  <c:v>0.24366405606269836</c:v>
                </c:pt>
                <c:pt idx="2998">
                  <c:v>0.27024641633033752</c:v>
                </c:pt>
                <c:pt idx="2999">
                  <c:v>0.14901505410671234</c:v>
                </c:pt>
                <c:pt idx="3000">
                  <c:v>-0.10509365051984787</c:v>
                </c:pt>
                <c:pt idx="3001">
                  <c:v>-0.40540653467178345</c:v>
                </c:pt>
                <c:pt idx="3002">
                  <c:v>-0.63728982210159302</c:v>
                </c:pt>
                <c:pt idx="3003">
                  <c:v>-0.74210596084594727</c:v>
                </c:pt>
                <c:pt idx="3004">
                  <c:v>-0.69508868455886841</c:v>
                </c:pt>
                <c:pt idx="3005">
                  <c:v>-0.49522444605827332</c:v>
                </c:pt>
                <c:pt idx="3006">
                  <c:v>-0.18712919950485229</c:v>
                </c:pt>
                <c:pt idx="3007">
                  <c:v>0.14906072616577148</c:v>
                </c:pt>
                <c:pt idx="3008">
                  <c:v>0.39563030004501343</c:v>
                </c:pt>
                <c:pt idx="3009">
                  <c:v>0.50254106521606445</c:v>
                </c:pt>
                <c:pt idx="3010">
                  <c:v>0.48253226280212402</c:v>
                </c:pt>
                <c:pt idx="3011">
                  <c:v>0.3833191990852356</c:v>
                </c:pt>
                <c:pt idx="3012">
                  <c:v>0.25372818112373352</c:v>
                </c:pt>
                <c:pt idx="3013">
                  <c:v>0.13120612502098083</c:v>
                </c:pt>
                <c:pt idx="3014">
                  <c:v>3.736511617898941E-2</c:v>
                </c:pt>
                <c:pt idx="3015">
                  <c:v>-3.1111292541027069E-2</c:v>
                </c:pt>
                <c:pt idx="3016">
                  <c:v>-7.3922939598560333E-2</c:v>
                </c:pt>
                <c:pt idx="3017">
                  <c:v>-8.4761582314968109E-2</c:v>
                </c:pt>
                <c:pt idx="3018">
                  <c:v>-6.1167038977146149E-2</c:v>
                </c:pt>
                <c:pt idx="3019">
                  <c:v>-1.3890942558646202E-2</c:v>
                </c:pt>
                <c:pt idx="3020">
                  <c:v>3.2019291073083878E-2</c:v>
                </c:pt>
                <c:pt idx="3021">
                  <c:v>4.5255709439516068E-2</c:v>
                </c:pt>
                <c:pt idx="3022">
                  <c:v>3.3830218017101288E-2</c:v>
                </c:pt>
                <c:pt idx="3023">
                  <c:v>-2.6593874208629131E-3</c:v>
                </c:pt>
                <c:pt idx="3024">
                  <c:v>-5.1603760570287704E-2</c:v>
                </c:pt>
                <c:pt idx="3025">
                  <c:v>-0.10210756957530975</c:v>
                </c:pt>
                <c:pt idx="3026">
                  <c:v>-0.1512727290391922</c:v>
                </c:pt>
                <c:pt idx="3027">
                  <c:v>-0.18973153829574585</c:v>
                </c:pt>
                <c:pt idx="3028">
                  <c:v>-0.23512405157089233</c:v>
                </c:pt>
                <c:pt idx="3029">
                  <c:v>-0.2840883731842041</c:v>
                </c:pt>
                <c:pt idx="3030">
                  <c:v>-0.31761065125465393</c:v>
                </c:pt>
                <c:pt idx="3031">
                  <c:v>-0.32627299427986145</c:v>
                </c:pt>
                <c:pt idx="3032">
                  <c:v>-0.32225054502487183</c:v>
                </c:pt>
                <c:pt idx="3033">
                  <c:v>-0.29169374704360962</c:v>
                </c:pt>
                <c:pt idx="3034">
                  <c:v>-0.22385184466838837</c:v>
                </c:pt>
                <c:pt idx="3035">
                  <c:v>-0.12878502905368805</c:v>
                </c:pt>
                <c:pt idx="3036">
                  <c:v>-3.6732595413923264E-2</c:v>
                </c:pt>
                <c:pt idx="3037">
                  <c:v>-8.190009742975235E-3</c:v>
                </c:pt>
                <c:pt idx="3038">
                  <c:v>-7.9731300473213196E-2</c:v>
                </c:pt>
                <c:pt idx="3039">
                  <c:v>-0.25553324818611145</c:v>
                </c:pt>
                <c:pt idx="3040">
                  <c:v>-0.46634373068809509</c:v>
                </c:pt>
                <c:pt idx="3041">
                  <c:v>-0.63910567760467529</c:v>
                </c:pt>
                <c:pt idx="3042">
                  <c:v>-0.73003530502319336</c:v>
                </c:pt>
                <c:pt idx="3043">
                  <c:v>-0.73581421375274658</c:v>
                </c:pt>
                <c:pt idx="3044">
                  <c:v>-0.69325929880142212</c:v>
                </c:pt>
                <c:pt idx="3045">
                  <c:v>-0.62175989151000977</c:v>
                </c:pt>
                <c:pt idx="3046">
                  <c:v>-0.51298171281814575</c:v>
                </c:pt>
                <c:pt idx="3047">
                  <c:v>-0.35053014755249023</c:v>
                </c:pt>
                <c:pt idx="3048">
                  <c:v>-0.15413826704025269</c:v>
                </c:pt>
                <c:pt idx="3049">
                  <c:v>6.8285278975963593E-2</c:v>
                </c:pt>
                <c:pt idx="3050">
                  <c:v>0.27762147784233093</c:v>
                </c:pt>
                <c:pt idx="3051">
                  <c:v>0.42817601561546326</c:v>
                </c:pt>
                <c:pt idx="3052">
                  <c:v>0.46659824252128601</c:v>
                </c:pt>
                <c:pt idx="3053">
                  <c:v>0.38926717638969421</c:v>
                </c:pt>
                <c:pt idx="3054">
                  <c:v>0.24268519878387451</c:v>
                </c:pt>
                <c:pt idx="3055">
                  <c:v>7.8941613435745239E-2</c:v>
                </c:pt>
                <c:pt idx="3056">
                  <c:v>-7.9024314880371094E-2</c:v>
                </c:pt>
                <c:pt idx="3057">
                  <c:v>-0.21687766909599304</c:v>
                </c:pt>
                <c:pt idx="3058">
                  <c:v>-0.33454331755638123</c:v>
                </c:pt>
                <c:pt idx="3059">
                  <c:v>-0.40892240405082703</c:v>
                </c:pt>
                <c:pt idx="3060">
                  <c:v>-0.44343775510787964</c:v>
                </c:pt>
                <c:pt idx="3061">
                  <c:v>-0.43812182545661926</c:v>
                </c:pt>
                <c:pt idx="3062">
                  <c:v>-0.39985433220863342</c:v>
                </c:pt>
                <c:pt idx="3063">
                  <c:v>-0.34156125783920288</c:v>
                </c:pt>
                <c:pt idx="3064">
                  <c:v>-0.26069891452789307</c:v>
                </c:pt>
                <c:pt idx="3065">
                  <c:v>-0.15617075562477112</c:v>
                </c:pt>
                <c:pt idx="3066">
                  <c:v>-3.2029364258050919E-2</c:v>
                </c:pt>
                <c:pt idx="3067">
                  <c:v>0.10646539181470871</c:v>
                </c:pt>
                <c:pt idx="3068">
                  <c:v>0.24654792249202728</c:v>
                </c:pt>
                <c:pt idx="3069">
                  <c:v>0.3629072904586792</c:v>
                </c:pt>
                <c:pt idx="3070">
                  <c:v>0.43947955965995789</c:v>
                </c:pt>
                <c:pt idx="3071">
                  <c:v>0.47678613662719727</c:v>
                </c:pt>
                <c:pt idx="3072">
                  <c:v>0.48799005150794983</c:v>
                </c:pt>
                <c:pt idx="3073">
                  <c:v>0.49224922060966492</c:v>
                </c:pt>
                <c:pt idx="3074">
                  <c:v>0.49417921900749207</c:v>
                </c:pt>
                <c:pt idx="3075">
                  <c:v>0.4897371232509613</c:v>
                </c:pt>
                <c:pt idx="3076">
                  <c:v>0.50100362300872803</c:v>
                </c:pt>
                <c:pt idx="3077">
                  <c:v>0.49567493796348572</c:v>
                </c:pt>
                <c:pt idx="3078">
                  <c:v>0.47137889266014099</c:v>
                </c:pt>
                <c:pt idx="3079">
                  <c:v>0.44303563237190247</c:v>
                </c:pt>
                <c:pt idx="3080">
                  <c:v>0.40725657343864441</c:v>
                </c:pt>
                <c:pt idx="3081">
                  <c:v>0.40292850136756897</c:v>
                </c:pt>
                <c:pt idx="3082">
                  <c:v>0.41486319899559021</c:v>
                </c:pt>
                <c:pt idx="3083">
                  <c:v>0.42609766125679016</c:v>
                </c:pt>
                <c:pt idx="3084">
                  <c:v>0.43735751509666443</c:v>
                </c:pt>
                <c:pt idx="3085">
                  <c:v>0.45918676257133484</c:v>
                </c:pt>
                <c:pt idx="3086">
                  <c:v>0.51381748914718628</c:v>
                </c:pt>
                <c:pt idx="3087">
                  <c:v>0.59826242923736572</c:v>
                </c:pt>
                <c:pt idx="3088">
                  <c:v>0.68973511457443237</c:v>
                </c:pt>
                <c:pt idx="3089">
                  <c:v>0.7278677225112915</c:v>
                </c:pt>
                <c:pt idx="3090">
                  <c:v>0.64939659833908081</c:v>
                </c:pt>
                <c:pt idx="3091">
                  <c:v>0.46354436874389648</c:v>
                </c:pt>
                <c:pt idx="3092">
                  <c:v>0.22432354092597961</c:v>
                </c:pt>
                <c:pt idx="3093">
                  <c:v>3.5974778234958649E-2</c:v>
                </c:pt>
                <c:pt idx="3094">
                  <c:v>-4.5199703425168991E-2</c:v>
                </c:pt>
                <c:pt idx="3095">
                  <c:v>-2.0649779587984085E-2</c:v>
                </c:pt>
                <c:pt idx="3096">
                  <c:v>6.7078210413455963E-2</c:v>
                </c:pt>
                <c:pt idx="3097">
                  <c:v>0.15310946106910706</c:v>
                </c:pt>
                <c:pt idx="3098">
                  <c:v>0.15053656697273254</c:v>
                </c:pt>
                <c:pt idx="3099">
                  <c:v>1.8670585006475449E-2</c:v>
                </c:pt>
                <c:pt idx="3100">
                  <c:v>-0.21481460332870483</c:v>
                </c:pt>
                <c:pt idx="3101">
                  <c:v>-0.41786229610443115</c:v>
                </c:pt>
                <c:pt idx="3102">
                  <c:v>-0.51098048686981201</c:v>
                </c:pt>
                <c:pt idx="3103">
                  <c:v>-0.4826008677482605</c:v>
                </c:pt>
                <c:pt idx="3104">
                  <c:v>-0.35067638754844666</c:v>
                </c:pt>
                <c:pt idx="3105">
                  <c:v>-0.16129551827907562</c:v>
                </c:pt>
                <c:pt idx="3106">
                  <c:v>3.4694496542215347E-2</c:v>
                </c:pt>
                <c:pt idx="3107">
                  <c:v>0.17414778470993042</c:v>
                </c:pt>
                <c:pt idx="3108">
                  <c:v>0.23168191313743591</c:v>
                </c:pt>
                <c:pt idx="3109">
                  <c:v>0.23205520212650299</c:v>
                </c:pt>
                <c:pt idx="3110">
                  <c:v>0.21200372278690338</c:v>
                </c:pt>
                <c:pt idx="3111">
                  <c:v>0.17920359969139099</c:v>
                </c:pt>
                <c:pt idx="3112">
                  <c:v>0.14441660046577454</c:v>
                </c:pt>
                <c:pt idx="3113">
                  <c:v>9.2655733227729797E-2</c:v>
                </c:pt>
                <c:pt idx="3114">
                  <c:v>3.6682207137346268E-2</c:v>
                </c:pt>
                <c:pt idx="3115">
                  <c:v>-1.9581802189350128E-2</c:v>
                </c:pt>
                <c:pt idx="3116">
                  <c:v>-5.3557347506284714E-2</c:v>
                </c:pt>
                <c:pt idx="3117">
                  <c:v>-5.5030692368745804E-2</c:v>
                </c:pt>
                <c:pt idx="3118">
                  <c:v>-3.4092649817466736E-2</c:v>
                </c:pt>
                <c:pt idx="3119">
                  <c:v>-8.1332968547940254E-3</c:v>
                </c:pt>
                <c:pt idx="3120">
                  <c:v>1.383218914270401E-2</c:v>
                </c:pt>
                <c:pt idx="3121">
                  <c:v>1.431620679795742E-2</c:v>
                </c:pt>
                <c:pt idx="3122">
                  <c:v>-5.4060979746282101E-3</c:v>
                </c:pt>
                <c:pt idx="3123">
                  <c:v>-5.2608378231525421E-2</c:v>
                </c:pt>
                <c:pt idx="3124">
                  <c:v>-0.12331423908472061</c:v>
                </c:pt>
                <c:pt idx="3125">
                  <c:v>-0.20026475191116333</c:v>
                </c:pt>
                <c:pt idx="3126">
                  <c:v>-0.26833462715148926</c:v>
                </c:pt>
                <c:pt idx="3127">
                  <c:v>-0.30890920758247375</c:v>
                </c:pt>
                <c:pt idx="3128">
                  <c:v>-0.32059437036514282</c:v>
                </c:pt>
                <c:pt idx="3129">
                  <c:v>-0.30573713779449463</c:v>
                </c:pt>
                <c:pt idx="3130">
                  <c:v>-0.28940263390541077</c:v>
                </c:pt>
                <c:pt idx="3131">
                  <c:v>-0.2642749547958374</c:v>
                </c:pt>
                <c:pt idx="3132">
                  <c:v>-0.21498012542724609</c:v>
                </c:pt>
                <c:pt idx="3133">
                  <c:v>-0.14437516033649445</c:v>
                </c:pt>
                <c:pt idx="3134">
                  <c:v>-5.683518573641777E-2</c:v>
                </c:pt>
                <c:pt idx="3135">
                  <c:v>2.9551979154348373E-2</c:v>
                </c:pt>
                <c:pt idx="3136">
                  <c:v>8.3953700959682465E-2</c:v>
                </c:pt>
                <c:pt idx="3137">
                  <c:v>9.5288313925266266E-2</c:v>
                </c:pt>
                <c:pt idx="3138">
                  <c:v>5.8125764131546021E-2</c:v>
                </c:pt>
                <c:pt idx="3139">
                  <c:v>-2.3377785459160805E-2</c:v>
                </c:pt>
                <c:pt idx="3140">
                  <c:v>-0.11980418860912323</c:v>
                </c:pt>
                <c:pt idx="3141">
                  <c:v>-0.22324573993682861</c:v>
                </c:pt>
                <c:pt idx="3142">
                  <c:v>-0.31323340535163879</c:v>
                </c:pt>
                <c:pt idx="3143">
                  <c:v>-0.38480457663536072</c:v>
                </c:pt>
                <c:pt idx="3144">
                  <c:v>-0.44042202830314636</c:v>
                </c:pt>
                <c:pt idx="3145">
                  <c:v>-0.46948137879371643</c:v>
                </c:pt>
                <c:pt idx="3146">
                  <c:v>-0.44296616315841675</c:v>
                </c:pt>
                <c:pt idx="3147">
                  <c:v>-0.36455443501472473</c:v>
                </c:pt>
                <c:pt idx="3148">
                  <c:v>-0.26831686496734619</c:v>
                </c:pt>
                <c:pt idx="3149">
                  <c:v>-0.19379973411560059</c:v>
                </c:pt>
                <c:pt idx="3150">
                  <c:v>-0.15321795642375946</c:v>
                </c:pt>
                <c:pt idx="3151">
                  <c:v>-0.14095713198184967</c:v>
                </c:pt>
                <c:pt idx="3152">
                  <c:v>-0.11208207905292511</c:v>
                </c:pt>
                <c:pt idx="3153">
                  <c:v>-4.8978894948959351E-2</c:v>
                </c:pt>
                <c:pt idx="3154">
                  <c:v>4.7199305146932602E-2</c:v>
                </c:pt>
                <c:pt idx="3155">
                  <c:v>0.19438295066356659</c:v>
                </c:pt>
                <c:pt idx="3156">
                  <c:v>0.37292525172233582</c:v>
                </c:pt>
                <c:pt idx="3157">
                  <c:v>0.49728333950042725</c:v>
                </c:pt>
                <c:pt idx="3158">
                  <c:v>0.59819877147674561</c:v>
                </c:pt>
                <c:pt idx="3159">
                  <c:v>0.61290436983108521</c:v>
                </c:pt>
                <c:pt idx="3160">
                  <c:v>0.47640913724899292</c:v>
                </c:pt>
                <c:pt idx="3161">
                  <c:v>0.2434438019990921</c:v>
                </c:pt>
                <c:pt idx="3162">
                  <c:v>1.865800004452467E-3</c:v>
                </c:pt>
                <c:pt idx="3163">
                  <c:v>-0.19104647636413574</c:v>
                </c:pt>
                <c:pt idx="3164">
                  <c:v>-0.321788489818573</c:v>
                </c:pt>
                <c:pt idx="3165">
                  <c:v>-0.38940182328224182</c:v>
                </c:pt>
                <c:pt idx="3166">
                  <c:v>-0.39843499660491943</c:v>
                </c:pt>
                <c:pt idx="3167">
                  <c:v>-0.33886617422103882</c:v>
                </c:pt>
                <c:pt idx="3168">
                  <c:v>-0.24738737940788269</c:v>
                </c:pt>
                <c:pt idx="3169">
                  <c:v>-0.14119693636894226</c:v>
                </c:pt>
                <c:pt idx="3170">
                  <c:v>-3.4235056489706039E-2</c:v>
                </c:pt>
                <c:pt idx="3171">
                  <c:v>5.7046566158533096E-2</c:v>
                </c:pt>
                <c:pt idx="3172">
                  <c:v>0.12199600785970688</c:v>
                </c:pt>
                <c:pt idx="3173">
                  <c:v>0.16224431991577148</c:v>
                </c:pt>
                <c:pt idx="3174">
                  <c:v>0.15846742689609528</c:v>
                </c:pt>
                <c:pt idx="3175">
                  <c:v>0.13859398663043976</c:v>
                </c:pt>
                <c:pt idx="3176">
                  <c:v>0.14166194200515747</c:v>
                </c:pt>
                <c:pt idx="3177">
                  <c:v>0.18412414193153381</c:v>
                </c:pt>
                <c:pt idx="3178">
                  <c:v>0.24210621416568756</c:v>
                </c:pt>
                <c:pt idx="3179">
                  <c:v>0.312153160572052</c:v>
                </c:pt>
                <c:pt idx="3180">
                  <c:v>0.37279891967773438</c:v>
                </c:pt>
                <c:pt idx="3181">
                  <c:v>0.41205987334251404</c:v>
                </c:pt>
                <c:pt idx="3182">
                  <c:v>0.42520442605018616</c:v>
                </c:pt>
                <c:pt idx="3183">
                  <c:v>0.42820990085601807</c:v>
                </c:pt>
                <c:pt idx="3184">
                  <c:v>0.43648165464401245</c:v>
                </c:pt>
                <c:pt idx="3185">
                  <c:v>0.43209367990493774</c:v>
                </c:pt>
                <c:pt idx="3186">
                  <c:v>0.40619975328445435</c:v>
                </c:pt>
                <c:pt idx="3187">
                  <c:v>0.36455968022346497</c:v>
                </c:pt>
                <c:pt idx="3188">
                  <c:v>0.31249594688415527</c:v>
                </c:pt>
                <c:pt idx="3189">
                  <c:v>0.2788863480091095</c:v>
                </c:pt>
                <c:pt idx="3190">
                  <c:v>0.27885091304779053</c:v>
                </c:pt>
                <c:pt idx="3191">
                  <c:v>0.30176442861557007</c:v>
                </c:pt>
                <c:pt idx="3192">
                  <c:v>0.35134768486022949</c:v>
                </c:pt>
                <c:pt idx="3193">
                  <c:v>0.40506324172019958</c:v>
                </c:pt>
                <c:pt idx="3194">
                  <c:v>0.46432071924209595</c:v>
                </c:pt>
                <c:pt idx="3195">
                  <c:v>0.54973214864730835</c:v>
                </c:pt>
                <c:pt idx="3196">
                  <c:v>0.69634127616882324</c:v>
                </c:pt>
                <c:pt idx="3197">
                  <c:v>0.89961177110671997</c:v>
                </c:pt>
                <c:pt idx="3198">
                  <c:v>1.0597180128097534</c:v>
                </c:pt>
                <c:pt idx="3199">
                  <c:v>0.98606443405151367</c:v>
                </c:pt>
                <c:pt idx="3200">
                  <c:v>0.62036633491516113</c:v>
                </c:pt>
                <c:pt idx="3201">
                  <c:v>9.5317594707012177E-2</c:v>
                </c:pt>
                <c:pt idx="3202">
                  <c:v>-0.33414533734321594</c:v>
                </c:pt>
                <c:pt idx="3203">
                  <c:v>-0.44188061356544495</c:v>
                </c:pt>
                <c:pt idx="3204">
                  <c:v>-0.21831357479095459</c:v>
                </c:pt>
                <c:pt idx="3205">
                  <c:v>0.14797011017799377</c:v>
                </c:pt>
                <c:pt idx="3206">
                  <c:v>0.39657196402549744</c:v>
                </c:pt>
                <c:pt idx="3207">
                  <c:v>0.38891702890396118</c:v>
                </c:pt>
                <c:pt idx="3208">
                  <c:v>0.20331627130508423</c:v>
                </c:pt>
                <c:pt idx="3209">
                  <c:v>-8.1899203360080719E-3</c:v>
                </c:pt>
                <c:pt idx="3210">
                  <c:v>-0.1255469024181366</c:v>
                </c:pt>
                <c:pt idx="3211">
                  <c:v>-0.15773317217826843</c:v>
                </c:pt>
                <c:pt idx="3212">
                  <c:v>-0.1519160270690918</c:v>
                </c:pt>
                <c:pt idx="3213">
                  <c:v>-0.10921610891819</c:v>
                </c:pt>
                <c:pt idx="3214">
                  <c:v>-5.2616473287343979E-2</c:v>
                </c:pt>
                <c:pt idx="3215">
                  <c:v>-1.0627559386193752E-2</c:v>
                </c:pt>
                <c:pt idx="3216">
                  <c:v>7.6979179866611958E-3</c:v>
                </c:pt>
                <c:pt idx="3217">
                  <c:v>7.5254999101161957E-3</c:v>
                </c:pt>
                <c:pt idx="3218">
                  <c:v>-1.2835964560508728E-2</c:v>
                </c:pt>
                <c:pt idx="3219">
                  <c:v>-4.4578459113836288E-2</c:v>
                </c:pt>
                <c:pt idx="3220">
                  <c:v>-7.0894487202167511E-2</c:v>
                </c:pt>
                <c:pt idx="3221">
                  <c:v>-7.8728549182415009E-2</c:v>
                </c:pt>
                <c:pt idx="3222">
                  <c:v>-6.104728952050209E-2</c:v>
                </c:pt>
                <c:pt idx="3223">
                  <c:v>-2.8667531907558441E-2</c:v>
                </c:pt>
                <c:pt idx="3224">
                  <c:v>-6.9427955895662308E-3</c:v>
                </c:pt>
                <c:pt idx="3225">
                  <c:v>5.9386012144386768E-3</c:v>
                </c:pt>
                <c:pt idx="3226">
                  <c:v>-2.780156210064888E-4</c:v>
                </c:pt>
                <c:pt idx="3227">
                  <c:v>-3.0559755861759186E-2</c:v>
                </c:pt>
                <c:pt idx="3228">
                  <c:v>-7.9727038741111755E-2</c:v>
                </c:pt>
                <c:pt idx="3229">
                  <c:v>-0.15694405138492584</c:v>
                </c:pt>
                <c:pt idx="3230">
                  <c:v>-0.27632558345794678</c:v>
                </c:pt>
                <c:pt idx="3231">
                  <c:v>-0.41499966382980347</c:v>
                </c:pt>
                <c:pt idx="3232">
                  <c:v>-0.53813064098358154</c:v>
                </c:pt>
                <c:pt idx="3233">
                  <c:v>-0.62238752841949463</c:v>
                </c:pt>
                <c:pt idx="3234">
                  <c:v>-0.65648984909057617</c:v>
                </c:pt>
                <c:pt idx="3235">
                  <c:v>-0.64848315715789795</c:v>
                </c:pt>
                <c:pt idx="3236">
                  <c:v>-0.61305886507034302</c:v>
                </c:pt>
                <c:pt idx="3237">
                  <c:v>-0.54222327470779419</c:v>
                </c:pt>
                <c:pt idx="3238">
                  <c:v>-0.44268792867660522</c:v>
                </c:pt>
                <c:pt idx="3239">
                  <c:v>-0.33142957091331482</c:v>
                </c:pt>
                <c:pt idx="3240">
                  <c:v>-0.21697358787059784</c:v>
                </c:pt>
                <c:pt idx="3241">
                  <c:v>-8.982761949300766E-2</c:v>
                </c:pt>
                <c:pt idx="3242">
                  <c:v>5.3389459848403931E-2</c:v>
                </c:pt>
                <c:pt idx="3243">
                  <c:v>0.19951948523521423</c:v>
                </c:pt>
                <c:pt idx="3244">
                  <c:v>0.31939953565597534</c:v>
                </c:pt>
                <c:pt idx="3245">
                  <c:v>0.38452082872390747</c:v>
                </c:pt>
                <c:pt idx="3246">
                  <c:v>0.40705278515815735</c:v>
                </c:pt>
                <c:pt idx="3247">
                  <c:v>0.38937792181968689</c:v>
                </c:pt>
                <c:pt idx="3248">
                  <c:v>0.35213443636894226</c:v>
                </c:pt>
                <c:pt idx="3249">
                  <c:v>0.30345919728279114</c:v>
                </c:pt>
                <c:pt idx="3250">
                  <c:v>0.24610614776611328</c:v>
                </c:pt>
                <c:pt idx="3251">
                  <c:v>0.194987952709198</c:v>
                </c:pt>
                <c:pt idx="3252">
                  <c:v>0.18032112717628479</c:v>
                </c:pt>
                <c:pt idx="3253">
                  <c:v>0.21519920229911804</c:v>
                </c:pt>
                <c:pt idx="3254">
                  <c:v>0.2921845018863678</c:v>
                </c:pt>
                <c:pt idx="3255">
                  <c:v>0.39033100008964539</c:v>
                </c:pt>
                <c:pt idx="3256">
                  <c:v>0.49460011720657349</c:v>
                </c:pt>
                <c:pt idx="3257">
                  <c:v>0.59564965963363647</c:v>
                </c:pt>
                <c:pt idx="3258">
                  <c:v>0.69164407253265381</c:v>
                </c:pt>
                <c:pt idx="3259">
                  <c:v>0.77698463201522827</c:v>
                </c:pt>
                <c:pt idx="3260">
                  <c:v>0.85769492387771606</c:v>
                </c:pt>
                <c:pt idx="3261">
                  <c:v>0.94590985774993896</c:v>
                </c:pt>
                <c:pt idx="3262">
                  <c:v>1.0252320766448975</c:v>
                </c:pt>
                <c:pt idx="3263">
                  <c:v>1.0871114730834961</c:v>
                </c:pt>
                <c:pt idx="3264">
                  <c:v>1.1372151374816895</c:v>
                </c:pt>
                <c:pt idx="3265">
                  <c:v>1.1793842315673828</c:v>
                </c:pt>
                <c:pt idx="3266">
                  <c:v>1.2356187105178833</c:v>
                </c:pt>
                <c:pt idx="3267">
                  <c:v>1.3038171529769897</c:v>
                </c:pt>
                <c:pt idx="3268">
                  <c:v>1.3811342716217041</c:v>
                </c:pt>
                <c:pt idx="3269">
                  <c:v>1.4468351602554321</c:v>
                </c:pt>
                <c:pt idx="3270">
                  <c:v>1.5118615627288818</c:v>
                </c:pt>
                <c:pt idx="3271">
                  <c:v>1.5858272314071655</c:v>
                </c:pt>
                <c:pt idx="3272">
                  <c:v>1.6671191453933716</c:v>
                </c:pt>
                <c:pt idx="3273">
                  <c:v>1.7517331838607788</c:v>
                </c:pt>
                <c:pt idx="3274">
                  <c:v>1.827940821647644</c:v>
                </c:pt>
                <c:pt idx="3275">
                  <c:v>1.8987357616424561</c:v>
                </c:pt>
                <c:pt idx="3276">
                  <c:v>1.9859321117401123</c:v>
                </c:pt>
                <c:pt idx="3277">
                  <c:v>2.0821464061737061</c:v>
                </c:pt>
                <c:pt idx="3278">
                  <c:v>2.1790440082550049</c:v>
                </c:pt>
                <c:pt idx="3279">
                  <c:v>2.2782933712005615</c:v>
                </c:pt>
                <c:pt idx="3280">
                  <c:v>2.3713397979736328</c:v>
                </c:pt>
                <c:pt idx="3281">
                  <c:v>2.4712047576904297</c:v>
                </c:pt>
                <c:pt idx="3282">
                  <c:v>2.558185338973999</c:v>
                </c:pt>
                <c:pt idx="3283">
                  <c:v>2.6281952857971191</c:v>
                </c:pt>
                <c:pt idx="3284">
                  <c:v>2.68204665184021</c:v>
                </c:pt>
                <c:pt idx="3285">
                  <c:v>2.7120034694671631</c:v>
                </c:pt>
                <c:pt idx="3286">
                  <c:v>2.7257235050201416</c:v>
                </c:pt>
                <c:pt idx="3287">
                  <c:v>2.7396225929260254</c:v>
                </c:pt>
                <c:pt idx="3288">
                  <c:v>2.7586631774902344</c:v>
                </c:pt>
                <c:pt idx="3289">
                  <c:v>2.7807316780090332</c:v>
                </c:pt>
                <c:pt idx="3290">
                  <c:v>2.8102710247039795</c:v>
                </c:pt>
                <c:pt idx="3291">
                  <c:v>2.8457250595092773</c:v>
                </c:pt>
                <c:pt idx="3292">
                  <c:v>2.8822343349456787</c:v>
                </c:pt>
                <c:pt idx="3293">
                  <c:v>2.9062776565551758</c:v>
                </c:pt>
                <c:pt idx="3294">
                  <c:v>2.9154644012451172</c:v>
                </c:pt>
                <c:pt idx="3295">
                  <c:v>2.9284868240356445</c:v>
                </c:pt>
                <c:pt idx="3296">
                  <c:v>2.9498076438903809</c:v>
                </c:pt>
                <c:pt idx="3297">
                  <c:v>2.961768627166748</c:v>
                </c:pt>
                <c:pt idx="3298">
                  <c:v>2.9579744338989258</c:v>
                </c:pt>
                <c:pt idx="3299">
                  <c:v>2.9402883052825928</c:v>
                </c:pt>
                <c:pt idx="3300">
                  <c:v>2.9269213676452637</c:v>
                </c:pt>
                <c:pt idx="3301">
                  <c:v>2.9422626495361328</c:v>
                </c:pt>
                <c:pt idx="3302">
                  <c:v>2.9865372180938721</c:v>
                </c:pt>
                <c:pt idx="3303">
                  <c:v>3.0475010871887207</c:v>
                </c:pt>
                <c:pt idx="3304">
                  <c:v>3.1124265193939209</c:v>
                </c:pt>
                <c:pt idx="3305">
                  <c:v>3.1512484550476074</c:v>
                </c:pt>
                <c:pt idx="3306">
                  <c:v>3.1674730777740479</c:v>
                </c:pt>
                <c:pt idx="3307">
                  <c:v>3.1792759895324707</c:v>
                </c:pt>
                <c:pt idx="3308">
                  <c:v>3.1888809204101562</c:v>
                </c:pt>
                <c:pt idx="3309">
                  <c:v>3.2042026519775391</c:v>
                </c:pt>
                <c:pt idx="3310">
                  <c:v>3.2335069179534912</c:v>
                </c:pt>
                <c:pt idx="3311">
                  <c:v>3.2784855365753174</c:v>
                </c:pt>
                <c:pt idx="3312">
                  <c:v>3.33359694480896</c:v>
                </c:pt>
                <c:pt idx="3313">
                  <c:v>3.3985869884490967</c:v>
                </c:pt>
                <c:pt idx="3314">
                  <c:v>3.4536409378051758</c:v>
                </c:pt>
                <c:pt idx="3315">
                  <c:v>3.4906070232391357</c:v>
                </c:pt>
                <c:pt idx="3316">
                  <c:v>3.5060665607452393</c:v>
                </c:pt>
                <c:pt idx="3317">
                  <c:v>3.5056214332580566</c:v>
                </c:pt>
                <c:pt idx="3318">
                  <c:v>3.4908230304718018</c:v>
                </c:pt>
                <c:pt idx="3319">
                  <c:v>3.467484712600708</c:v>
                </c:pt>
                <c:pt idx="3320">
                  <c:v>3.4377756118774414</c:v>
                </c:pt>
                <c:pt idx="3321">
                  <c:v>3.4030060768127441</c:v>
                </c:pt>
                <c:pt idx="3322">
                  <c:v>3.3712847232818604</c:v>
                </c:pt>
                <c:pt idx="3323">
                  <c:v>3.3457179069519043</c:v>
                </c:pt>
                <c:pt idx="3324">
                  <c:v>3.3373045921325684</c:v>
                </c:pt>
                <c:pt idx="3325">
                  <c:v>3.3427309989929199</c:v>
                </c:pt>
                <c:pt idx="3326">
                  <c:v>3.3527095317840576</c:v>
                </c:pt>
                <c:pt idx="3327">
                  <c:v>3.3523256778717041</c:v>
                </c:pt>
                <c:pt idx="3328">
                  <c:v>3.3337781429290771</c:v>
                </c:pt>
                <c:pt idx="3329">
                  <c:v>3.3198039531707764</c:v>
                </c:pt>
                <c:pt idx="3330">
                  <c:v>3.31290602684021</c:v>
                </c:pt>
                <c:pt idx="3331">
                  <c:v>3.3019731044769287</c:v>
                </c:pt>
                <c:pt idx="3332">
                  <c:v>3.292503833770752</c:v>
                </c:pt>
                <c:pt idx="3333">
                  <c:v>3.2871294021606445</c:v>
                </c:pt>
                <c:pt idx="3334">
                  <c:v>3.2807068824768066</c:v>
                </c:pt>
                <c:pt idx="3335">
                  <c:v>3.2758421897888184</c:v>
                </c:pt>
                <c:pt idx="3336">
                  <c:v>3.2580347061157227</c:v>
                </c:pt>
                <c:pt idx="3337">
                  <c:v>3.2210066318511963</c:v>
                </c:pt>
                <c:pt idx="3338">
                  <c:v>3.1656863689422607</c:v>
                </c:pt>
                <c:pt idx="3339">
                  <c:v>3.1135873794555664</c:v>
                </c:pt>
                <c:pt idx="3340">
                  <c:v>3.0552220344543457</c:v>
                </c:pt>
                <c:pt idx="3341">
                  <c:v>2.9968497753143311</c:v>
                </c:pt>
                <c:pt idx="3342">
                  <c:v>2.9396107196807861</c:v>
                </c:pt>
                <c:pt idx="3343">
                  <c:v>2.9011023044586182</c:v>
                </c:pt>
                <c:pt idx="3344">
                  <c:v>2.8877825736999512</c:v>
                </c:pt>
                <c:pt idx="3345">
                  <c:v>2.8896443843841553</c:v>
                </c:pt>
                <c:pt idx="3346">
                  <c:v>2.8953111171722412</c:v>
                </c:pt>
                <c:pt idx="3347">
                  <c:v>2.8956406116485596</c:v>
                </c:pt>
                <c:pt idx="3348">
                  <c:v>2.8763010501861572</c:v>
                </c:pt>
                <c:pt idx="3349">
                  <c:v>2.8505618572235107</c:v>
                </c:pt>
                <c:pt idx="3350">
                  <c:v>2.7951533794403076</c:v>
                </c:pt>
                <c:pt idx="3351">
                  <c:v>2.667564868927002</c:v>
                </c:pt>
                <c:pt idx="3352">
                  <c:v>2.4945399761199951</c:v>
                </c:pt>
                <c:pt idx="3353">
                  <c:v>2.319793701171875</c:v>
                </c:pt>
                <c:pt idx="3354">
                  <c:v>2.1739170551300049</c:v>
                </c:pt>
                <c:pt idx="3355">
                  <c:v>2.0793116092681885</c:v>
                </c:pt>
                <c:pt idx="3356">
                  <c:v>2.0326905250549316</c:v>
                </c:pt>
                <c:pt idx="3357">
                  <c:v>2.0393047332763672</c:v>
                </c:pt>
                <c:pt idx="3358">
                  <c:v>2.0835950374603271</c:v>
                </c:pt>
                <c:pt idx="3359">
                  <c:v>2.1487476825714111</c:v>
                </c:pt>
                <c:pt idx="3360">
                  <c:v>2.1981115341186523</c:v>
                </c:pt>
                <c:pt idx="3361">
                  <c:v>2.2049870491027832</c:v>
                </c:pt>
                <c:pt idx="3362">
                  <c:v>2.1699361801147461</c:v>
                </c:pt>
                <c:pt idx="3363">
                  <c:v>2.0963602066040039</c:v>
                </c:pt>
                <c:pt idx="3364">
                  <c:v>1.9821826219558716</c:v>
                </c:pt>
                <c:pt idx="3365">
                  <c:v>1.8412142992019653</c:v>
                </c:pt>
                <c:pt idx="3366">
                  <c:v>1.6732460260391235</c:v>
                </c:pt>
                <c:pt idx="3367">
                  <c:v>1.4926562309265137</c:v>
                </c:pt>
                <c:pt idx="3368">
                  <c:v>1.3228106498718262</c:v>
                </c:pt>
                <c:pt idx="3369">
                  <c:v>1.1759140491485596</c:v>
                </c:pt>
                <c:pt idx="3370">
                  <c:v>1.0578643083572388</c:v>
                </c:pt>
                <c:pt idx="3371">
                  <c:v>0.97870320081710815</c:v>
                </c:pt>
                <c:pt idx="3372">
                  <c:v>0.94266480207443237</c:v>
                </c:pt>
                <c:pt idx="3373">
                  <c:v>0.92139554023742676</c:v>
                </c:pt>
                <c:pt idx="3374">
                  <c:v>0.89981591701507568</c:v>
                </c:pt>
                <c:pt idx="3375">
                  <c:v>0.88034045696258545</c:v>
                </c:pt>
                <c:pt idx="3376">
                  <c:v>0.86062854528427124</c:v>
                </c:pt>
                <c:pt idx="3377">
                  <c:v>0.83074450492858887</c:v>
                </c:pt>
                <c:pt idx="3378">
                  <c:v>0.78839147090911865</c:v>
                </c:pt>
                <c:pt idx="3379">
                  <c:v>0.73684018850326538</c:v>
                </c:pt>
                <c:pt idx="3380">
                  <c:v>0.6739581823348999</c:v>
                </c:pt>
                <c:pt idx="3381">
                  <c:v>0.62518095970153809</c:v>
                </c:pt>
                <c:pt idx="3382">
                  <c:v>0.59264141321182251</c:v>
                </c:pt>
                <c:pt idx="3383">
                  <c:v>0.57472521066665649</c:v>
                </c:pt>
                <c:pt idx="3384">
                  <c:v>0.56939679384231567</c:v>
                </c:pt>
                <c:pt idx="3385">
                  <c:v>0.56930714845657349</c:v>
                </c:pt>
                <c:pt idx="3386">
                  <c:v>0.58957833051681519</c:v>
                </c:pt>
                <c:pt idx="3387">
                  <c:v>0.63684427738189697</c:v>
                </c:pt>
                <c:pt idx="3388">
                  <c:v>0.72281378507614136</c:v>
                </c:pt>
                <c:pt idx="3389">
                  <c:v>0.81946063041687012</c:v>
                </c:pt>
                <c:pt idx="3390">
                  <c:v>0.90752416849136353</c:v>
                </c:pt>
                <c:pt idx="3391">
                  <c:v>0.95839881896972656</c:v>
                </c:pt>
                <c:pt idx="3392">
                  <c:v>0.94683802127838135</c:v>
                </c:pt>
                <c:pt idx="3393">
                  <c:v>0.86514687538146973</c:v>
                </c:pt>
                <c:pt idx="3394">
                  <c:v>0.72151088714599609</c:v>
                </c:pt>
                <c:pt idx="3395">
                  <c:v>0.52629274129867554</c:v>
                </c:pt>
                <c:pt idx="3396">
                  <c:v>0.30218133330345154</c:v>
                </c:pt>
                <c:pt idx="3397">
                  <c:v>8.680049329996109E-2</c:v>
                </c:pt>
                <c:pt idx="3398">
                  <c:v>-7.2260528802871704E-2</c:v>
                </c:pt>
                <c:pt idx="3399">
                  <c:v>-0.16927926242351532</c:v>
                </c:pt>
                <c:pt idx="3400">
                  <c:v>-0.20456108450889587</c:v>
                </c:pt>
                <c:pt idx="3401">
                  <c:v>-0.18880942463874817</c:v>
                </c:pt>
                <c:pt idx="3402">
                  <c:v>-0.12414094805717468</c:v>
                </c:pt>
                <c:pt idx="3403">
                  <c:v>-4.2380522936582565E-2</c:v>
                </c:pt>
                <c:pt idx="3404">
                  <c:v>4.2541023343801498E-2</c:v>
                </c:pt>
                <c:pt idx="3405">
                  <c:v>0.11722331494092941</c:v>
                </c:pt>
                <c:pt idx="3406">
                  <c:v>0.16429761052131653</c:v>
                </c:pt>
                <c:pt idx="3407">
                  <c:v>0.16502419114112854</c:v>
                </c:pt>
                <c:pt idx="3408">
                  <c:v>0.11387606710195541</c:v>
                </c:pt>
                <c:pt idx="3409">
                  <c:v>3.8079649209976196E-2</c:v>
                </c:pt>
                <c:pt idx="3410">
                  <c:v>-3.7137605249881744E-2</c:v>
                </c:pt>
                <c:pt idx="3411">
                  <c:v>-8.1006623804569244E-2</c:v>
                </c:pt>
                <c:pt idx="3412">
                  <c:v>-8.9975886046886444E-2</c:v>
                </c:pt>
                <c:pt idx="3413">
                  <c:v>-7.4004076421260834E-2</c:v>
                </c:pt>
                <c:pt idx="3414">
                  <c:v>-4.8504840582609177E-2</c:v>
                </c:pt>
                <c:pt idx="3415">
                  <c:v>-2.5199998170137405E-2</c:v>
                </c:pt>
                <c:pt idx="3416">
                  <c:v>-1.5952706336975098E-2</c:v>
                </c:pt>
                <c:pt idx="3417">
                  <c:v>-1.6099682077765465E-2</c:v>
                </c:pt>
                <c:pt idx="3418">
                  <c:v>-2.7308395132422447E-2</c:v>
                </c:pt>
                <c:pt idx="3419">
                  <c:v>-4.7697443515062332E-2</c:v>
                </c:pt>
                <c:pt idx="3420">
                  <c:v>-7.2530359029769897E-2</c:v>
                </c:pt>
                <c:pt idx="3421">
                  <c:v>-0.10351590812206268</c:v>
                </c:pt>
                <c:pt idx="3422">
                  <c:v>-0.1361183226108551</c:v>
                </c:pt>
                <c:pt idx="3423">
                  <c:v>-0.15376521646976471</c:v>
                </c:pt>
                <c:pt idx="3424">
                  <c:v>-0.15546324849128723</c:v>
                </c:pt>
                <c:pt idx="3425">
                  <c:v>-0.14534313976764679</c:v>
                </c:pt>
                <c:pt idx="3426">
                  <c:v>-0.1318981796503067</c:v>
                </c:pt>
                <c:pt idx="3427">
                  <c:v>-0.10229506343603134</c:v>
                </c:pt>
                <c:pt idx="3428">
                  <c:v>-7.617264986038208E-2</c:v>
                </c:pt>
                <c:pt idx="3429">
                  <c:v>-5.6725133210420609E-2</c:v>
                </c:pt>
                <c:pt idx="3430">
                  <c:v>-5.4612182080745697E-2</c:v>
                </c:pt>
                <c:pt idx="3431">
                  <c:v>-6.9532781839370728E-2</c:v>
                </c:pt>
                <c:pt idx="3432">
                  <c:v>-8.9726999402046204E-2</c:v>
                </c:pt>
                <c:pt idx="3433">
                  <c:v>-0.11540061235427856</c:v>
                </c:pt>
                <c:pt idx="3434">
                  <c:v>-0.15629744529724121</c:v>
                </c:pt>
                <c:pt idx="3435">
                  <c:v>-0.18614639341831207</c:v>
                </c:pt>
                <c:pt idx="3436">
                  <c:v>-0.20681358873844147</c:v>
                </c:pt>
                <c:pt idx="3437">
                  <c:v>-0.21596089005470276</c:v>
                </c:pt>
                <c:pt idx="3438">
                  <c:v>-0.20784810185432434</c:v>
                </c:pt>
                <c:pt idx="3439">
                  <c:v>-0.18695223331451416</c:v>
                </c:pt>
                <c:pt idx="3440">
                  <c:v>-0.16466157138347626</c:v>
                </c:pt>
                <c:pt idx="3441">
                  <c:v>-0.1512380838394165</c:v>
                </c:pt>
                <c:pt idx="3442">
                  <c:v>-0.15032461285591125</c:v>
                </c:pt>
                <c:pt idx="3443">
                  <c:v>-0.16203971207141876</c:v>
                </c:pt>
                <c:pt idx="3444">
                  <c:v>-0.17921577394008636</c:v>
                </c:pt>
                <c:pt idx="3445">
                  <c:v>-0.19628879427909851</c:v>
                </c:pt>
                <c:pt idx="3446">
                  <c:v>-0.21776957809925079</c:v>
                </c:pt>
                <c:pt idx="3447">
                  <c:v>-0.23597952723503113</c:v>
                </c:pt>
                <c:pt idx="3448">
                  <c:v>-0.25128740072250366</c:v>
                </c:pt>
                <c:pt idx="3449">
                  <c:v>-0.24993148446083069</c:v>
                </c:pt>
                <c:pt idx="3450">
                  <c:v>-0.23717467486858368</c:v>
                </c:pt>
                <c:pt idx="3451">
                  <c:v>-0.21196779608726501</c:v>
                </c:pt>
                <c:pt idx="3452">
                  <c:v>-0.1926521509885788</c:v>
                </c:pt>
                <c:pt idx="3453">
                  <c:v>-0.18218052387237549</c:v>
                </c:pt>
                <c:pt idx="3454">
                  <c:v>-0.18373873829841614</c:v>
                </c:pt>
                <c:pt idx="3455">
                  <c:v>-0.21693065762519836</c:v>
                </c:pt>
                <c:pt idx="3456">
                  <c:v>-0.28706315159797668</c:v>
                </c:pt>
                <c:pt idx="3457">
                  <c:v>-0.37492355704307556</c:v>
                </c:pt>
                <c:pt idx="3458">
                  <c:v>-0.44440490007400513</c:v>
                </c:pt>
                <c:pt idx="3459">
                  <c:v>-0.46458843350410461</c:v>
                </c:pt>
                <c:pt idx="3460">
                  <c:v>-0.42946988344192505</c:v>
                </c:pt>
                <c:pt idx="3461">
                  <c:v>-0.35076805949211121</c:v>
                </c:pt>
                <c:pt idx="3462">
                  <c:v>-0.2530345618724823</c:v>
                </c:pt>
                <c:pt idx="3463">
                  <c:v>-0.14334662258625031</c:v>
                </c:pt>
                <c:pt idx="3464">
                  <c:v>-3.2786279916763306E-2</c:v>
                </c:pt>
                <c:pt idx="3465">
                  <c:v>5.532710999250412E-2</c:v>
                </c:pt>
                <c:pt idx="3466">
                  <c:v>0.13034489750862122</c:v>
                </c:pt>
                <c:pt idx="3467">
                  <c:v>0.17654420435428619</c:v>
                </c:pt>
                <c:pt idx="3468">
                  <c:v>0.18983523547649384</c:v>
                </c:pt>
                <c:pt idx="3469">
                  <c:v>0.17107588052749634</c:v>
                </c:pt>
                <c:pt idx="3470">
                  <c:v>0.13012126088142395</c:v>
                </c:pt>
                <c:pt idx="3471">
                  <c:v>8.2096725702285767E-2</c:v>
                </c:pt>
                <c:pt idx="3472">
                  <c:v>4.3259579688310623E-2</c:v>
                </c:pt>
                <c:pt idx="3473">
                  <c:v>9.4990748912096024E-3</c:v>
                </c:pt>
                <c:pt idx="3474">
                  <c:v>-8.0697992816567421E-3</c:v>
                </c:pt>
                <c:pt idx="3475">
                  <c:v>-2.0790291950106621E-2</c:v>
                </c:pt>
                <c:pt idx="3476">
                  <c:v>-2.7190400287508965E-2</c:v>
                </c:pt>
                <c:pt idx="3477">
                  <c:v>-2.816082164645195E-2</c:v>
                </c:pt>
                <c:pt idx="3478">
                  <c:v>-2.2976977750658989E-2</c:v>
                </c:pt>
                <c:pt idx="3479">
                  <c:v>-1.1181874200701714E-2</c:v>
                </c:pt>
                <c:pt idx="3480">
                  <c:v>8.7249875068664551E-3</c:v>
                </c:pt>
                <c:pt idx="3481">
                  <c:v>3.7021264433860779E-2</c:v>
                </c:pt>
                <c:pt idx="3482">
                  <c:v>5.9653341770172119E-2</c:v>
                </c:pt>
                <c:pt idx="3483">
                  <c:v>8.099152147769928E-2</c:v>
                </c:pt>
                <c:pt idx="3484">
                  <c:v>8.8872082531452179E-2</c:v>
                </c:pt>
                <c:pt idx="3485">
                  <c:v>8.6362458765506744E-2</c:v>
                </c:pt>
                <c:pt idx="3486">
                  <c:v>6.4454495906829834E-2</c:v>
                </c:pt>
                <c:pt idx="3487">
                  <c:v>3.6259382963180542E-2</c:v>
                </c:pt>
                <c:pt idx="3488">
                  <c:v>3.1046252697706223E-3</c:v>
                </c:pt>
                <c:pt idx="3489">
                  <c:v>-1.6445014625787735E-2</c:v>
                </c:pt>
                <c:pt idx="3490">
                  <c:v>-1.1678755283355713E-2</c:v>
                </c:pt>
                <c:pt idx="3491">
                  <c:v>1.5788944438099861E-2</c:v>
                </c:pt>
                <c:pt idx="3492">
                  <c:v>5.664023756980896E-2</c:v>
                </c:pt>
                <c:pt idx="3493">
                  <c:v>0.10167763382196426</c:v>
                </c:pt>
                <c:pt idx="3494">
                  <c:v>0.13550963997840881</c:v>
                </c:pt>
                <c:pt idx="3495">
                  <c:v>0.14921823143959045</c:v>
                </c:pt>
                <c:pt idx="3496">
                  <c:v>0.16020455956459045</c:v>
                </c:pt>
                <c:pt idx="3497">
                  <c:v>0.17634308338165283</c:v>
                </c:pt>
                <c:pt idx="3498">
                  <c:v>0.19454179704189301</c:v>
                </c:pt>
                <c:pt idx="3499">
                  <c:v>0.20920619368553162</c:v>
                </c:pt>
                <c:pt idx="3500">
                  <c:v>0.21494956314563751</c:v>
                </c:pt>
                <c:pt idx="3501">
                  <c:v>0.2214876264333725</c:v>
                </c:pt>
                <c:pt idx="3502">
                  <c:v>0.21540656685829163</c:v>
                </c:pt>
                <c:pt idx="3503">
                  <c:v>0.19789829850196838</c:v>
                </c:pt>
                <c:pt idx="3504">
                  <c:v>0.18914715945720673</c:v>
                </c:pt>
                <c:pt idx="3505">
                  <c:v>0.19889061152935028</c:v>
                </c:pt>
                <c:pt idx="3506">
                  <c:v>0.23246242105960846</c:v>
                </c:pt>
                <c:pt idx="3507">
                  <c:v>0.27907922863960266</c:v>
                </c:pt>
                <c:pt idx="3508">
                  <c:v>0.32483634352684021</c:v>
                </c:pt>
                <c:pt idx="3509">
                  <c:v>0.34340402483940125</c:v>
                </c:pt>
                <c:pt idx="3510">
                  <c:v>0.30910784006118774</c:v>
                </c:pt>
                <c:pt idx="3511">
                  <c:v>0.21494151651859283</c:v>
                </c:pt>
                <c:pt idx="3512">
                  <c:v>7.6542623341083527E-2</c:v>
                </c:pt>
                <c:pt idx="3513">
                  <c:v>-5.0458483397960663E-2</c:v>
                </c:pt>
                <c:pt idx="3514">
                  <c:v>-0.12167593836784363</c:v>
                </c:pt>
                <c:pt idx="3515">
                  <c:v>-0.14288216829299927</c:v>
                </c:pt>
                <c:pt idx="3516">
                  <c:v>-9.8287008702754974E-2</c:v>
                </c:pt>
                <c:pt idx="3517">
                  <c:v>-1.205670740455389E-2</c:v>
                </c:pt>
                <c:pt idx="3518">
                  <c:v>0.10994642972946167</c:v>
                </c:pt>
                <c:pt idx="3519">
                  <c:v>0.22552457451820374</c:v>
                </c:pt>
                <c:pt idx="3520">
                  <c:v>0.29944539070129395</c:v>
                </c:pt>
                <c:pt idx="3521">
                  <c:v>0.31975284218788147</c:v>
                </c:pt>
                <c:pt idx="3522">
                  <c:v>0.29979619383811951</c:v>
                </c:pt>
                <c:pt idx="3523">
                  <c:v>0.25084748864173889</c:v>
                </c:pt>
                <c:pt idx="3524">
                  <c:v>0.18296003341674805</c:v>
                </c:pt>
                <c:pt idx="3525">
                  <c:v>0.1081882119178772</c:v>
                </c:pt>
                <c:pt idx="3526">
                  <c:v>4.2697355151176453E-2</c:v>
                </c:pt>
                <c:pt idx="3527">
                  <c:v>4.2669977992773056E-3</c:v>
                </c:pt>
                <c:pt idx="3528">
                  <c:v>-2.5807886850088835E-3</c:v>
                </c:pt>
                <c:pt idx="3529">
                  <c:v>4.292018711566925E-3</c:v>
                </c:pt>
                <c:pt idx="3530">
                  <c:v>1.8366292119026184E-2</c:v>
                </c:pt>
                <c:pt idx="3531">
                  <c:v>2.7781318873167038E-2</c:v>
                </c:pt>
                <c:pt idx="3532">
                  <c:v>3.1992577016353607E-2</c:v>
                </c:pt>
                <c:pt idx="3533">
                  <c:v>3.6420911550521851E-2</c:v>
                </c:pt>
                <c:pt idx="3534">
                  <c:v>3.5140193998813629E-2</c:v>
                </c:pt>
                <c:pt idx="3535">
                  <c:v>3.9143219590187073E-2</c:v>
                </c:pt>
                <c:pt idx="3536">
                  <c:v>4.5941203832626343E-2</c:v>
                </c:pt>
                <c:pt idx="3537">
                  <c:v>5.7768531143665314E-2</c:v>
                </c:pt>
                <c:pt idx="3538">
                  <c:v>9.0080663561820984E-2</c:v>
                </c:pt>
                <c:pt idx="3539">
                  <c:v>0.12735472619533539</c:v>
                </c:pt>
                <c:pt idx="3540">
                  <c:v>0.15998430550098419</c:v>
                </c:pt>
                <c:pt idx="3541">
                  <c:v>0.18882642686367035</c:v>
                </c:pt>
                <c:pt idx="3542">
                  <c:v>0.20417103171348572</c:v>
                </c:pt>
                <c:pt idx="3543">
                  <c:v>0.21080511808395386</c:v>
                </c:pt>
                <c:pt idx="3544">
                  <c:v>0.21008552610874176</c:v>
                </c:pt>
                <c:pt idx="3545">
                  <c:v>0.20107041299343109</c:v>
                </c:pt>
                <c:pt idx="3546">
                  <c:v>0.1881365031003952</c:v>
                </c:pt>
                <c:pt idx="3547">
                  <c:v>0.1626344621181488</c:v>
                </c:pt>
                <c:pt idx="3548">
                  <c:v>0.13852487504482269</c:v>
                </c:pt>
                <c:pt idx="3549">
                  <c:v>0.10907518863677979</c:v>
                </c:pt>
                <c:pt idx="3550">
                  <c:v>7.9083733260631561E-2</c:v>
                </c:pt>
                <c:pt idx="3551">
                  <c:v>3.9103783667087555E-2</c:v>
                </c:pt>
                <c:pt idx="3552">
                  <c:v>3.988141193985939E-3</c:v>
                </c:pt>
                <c:pt idx="3553">
                  <c:v>-2.1179648116230965E-2</c:v>
                </c:pt>
                <c:pt idx="3554">
                  <c:v>-2.5690244510769844E-2</c:v>
                </c:pt>
                <c:pt idx="3555">
                  <c:v>-1.0832922533154488E-2</c:v>
                </c:pt>
                <c:pt idx="3556">
                  <c:v>1.6373930498957634E-2</c:v>
                </c:pt>
                <c:pt idx="3557">
                  <c:v>5.1619559526443481E-2</c:v>
                </c:pt>
                <c:pt idx="3558">
                  <c:v>8.5910417139530182E-2</c:v>
                </c:pt>
                <c:pt idx="3559">
                  <c:v>0.12677560746669769</c:v>
                </c:pt>
                <c:pt idx="3560">
                  <c:v>0.17671813070774078</c:v>
                </c:pt>
                <c:pt idx="3561">
                  <c:v>0.2316700667142868</c:v>
                </c:pt>
                <c:pt idx="3562">
                  <c:v>0.27377304434776306</c:v>
                </c:pt>
                <c:pt idx="3563">
                  <c:v>0.28948280215263367</c:v>
                </c:pt>
                <c:pt idx="3564">
                  <c:v>0.26299738883972168</c:v>
                </c:pt>
                <c:pt idx="3565">
                  <c:v>0.17180941998958588</c:v>
                </c:pt>
                <c:pt idx="3566">
                  <c:v>3.0260270461440086E-2</c:v>
                </c:pt>
                <c:pt idx="3567">
                  <c:v>-0.12697498500347137</c:v>
                </c:pt>
                <c:pt idx="3568">
                  <c:v>-0.26767483353614807</c:v>
                </c:pt>
                <c:pt idx="3569">
                  <c:v>-0.36282038688659668</c:v>
                </c:pt>
                <c:pt idx="3570">
                  <c:v>-0.42033639550209045</c:v>
                </c:pt>
                <c:pt idx="3571">
                  <c:v>-0.46788504719734192</c:v>
                </c:pt>
                <c:pt idx="3572">
                  <c:v>-0.52093201875686646</c:v>
                </c:pt>
                <c:pt idx="3573">
                  <c:v>-0.59591042995452881</c:v>
                </c:pt>
                <c:pt idx="3574">
                  <c:v>-0.67753469944000244</c:v>
                </c:pt>
                <c:pt idx="3575">
                  <c:v>-0.75498932600021362</c:v>
                </c:pt>
                <c:pt idx="3576">
                  <c:v>-0.78750652074813843</c:v>
                </c:pt>
                <c:pt idx="3577">
                  <c:v>-0.76302766799926758</c:v>
                </c:pt>
                <c:pt idx="3578">
                  <c:v>-0.6896093487739563</c:v>
                </c:pt>
                <c:pt idx="3579">
                  <c:v>-0.58871877193450928</c:v>
                </c:pt>
                <c:pt idx="3580">
                  <c:v>-0.49656355381011963</c:v>
                </c:pt>
                <c:pt idx="3581">
                  <c:v>-0.42267310619354248</c:v>
                </c:pt>
                <c:pt idx="3582">
                  <c:v>-0.37827003002166748</c:v>
                </c:pt>
                <c:pt idx="3583">
                  <c:v>-0.35483968257904053</c:v>
                </c:pt>
                <c:pt idx="3584">
                  <c:v>-0.35260659456253052</c:v>
                </c:pt>
                <c:pt idx="3585">
                  <c:v>-0.35272538661956787</c:v>
                </c:pt>
                <c:pt idx="3586">
                  <c:v>-0.34431514143943787</c:v>
                </c:pt>
                <c:pt idx="3587">
                  <c:v>-0.32834738492965698</c:v>
                </c:pt>
                <c:pt idx="3588">
                  <c:v>-0.30745461583137512</c:v>
                </c:pt>
                <c:pt idx="3589">
                  <c:v>-0.29426854848861694</c:v>
                </c:pt>
                <c:pt idx="3590">
                  <c:v>-0.2800089418888092</c:v>
                </c:pt>
                <c:pt idx="3591">
                  <c:v>-0.26478055119514465</c:v>
                </c:pt>
                <c:pt idx="3592">
                  <c:v>-0.2362048327922821</c:v>
                </c:pt>
                <c:pt idx="3593">
                  <c:v>-0.20692023634910583</c:v>
                </c:pt>
                <c:pt idx="3594">
                  <c:v>-0.18511959910392761</c:v>
                </c:pt>
                <c:pt idx="3595">
                  <c:v>-0.17514173686504364</c:v>
                </c:pt>
                <c:pt idx="3596">
                  <c:v>-0.18128138780593872</c:v>
                </c:pt>
                <c:pt idx="3597">
                  <c:v>-0.20900198817253113</c:v>
                </c:pt>
                <c:pt idx="3598">
                  <c:v>-0.24616560339927673</c:v>
                </c:pt>
                <c:pt idx="3599">
                  <c:v>-0.27207043766975403</c:v>
                </c:pt>
                <c:pt idx="3600">
                  <c:v>-0.28154674172401428</c:v>
                </c:pt>
                <c:pt idx="3601">
                  <c:v>-0.26903524994850159</c:v>
                </c:pt>
                <c:pt idx="3602">
                  <c:v>-0.22003041207790375</c:v>
                </c:pt>
                <c:pt idx="3603">
                  <c:v>-0.13529239594936371</c:v>
                </c:pt>
                <c:pt idx="3604">
                  <c:v>-2.5115560740232468E-2</c:v>
                </c:pt>
                <c:pt idx="3605">
                  <c:v>9.1302007436752319E-2</c:v>
                </c:pt>
                <c:pt idx="3606">
                  <c:v>0.20088496804237366</c:v>
                </c:pt>
                <c:pt idx="3607">
                  <c:v>0.29066371917724609</c:v>
                </c:pt>
                <c:pt idx="3608">
                  <c:v>0.36563757061958313</c:v>
                </c:pt>
                <c:pt idx="3609">
                  <c:v>0.42747771739959717</c:v>
                </c:pt>
                <c:pt idx="3610">
                  <c:v>0.48633864521980286</c:v>
                </c:pt>
                <c:pt idx="3611">
                  <c:v>0.54480153322219849</c:v>
                </c:pt>
                <c:pt idx="3612">
                  <c:v>0.59853905439376831</c:v>
                </c:pt>
                <c:pt idx="3613">
                  <c:v>0.6498183012008667</c:v>
                </c:pt>
                <c:pt idx="3614">
                  <c:v>0.69268399477005005</c:v>
                </c:pt>
                <c:pt idx="3615">
                  <c:v>0.70600706338882446</c:v>
                </c:pt>
                <c:pt idx="3616">
                  <c:v>0.66755664348602295</c:v>
                </c:pt>
                <c:pt idx="3617">
                  <c:v>0.57573086023330688</c:v>
                </c:pt>
                <c:pt idx="3618">
                  <c:v>0.44617316126823425</c:v>
                </c:pt>
                <c:pt idx="3619">
                  <c:v>0.32339301705360413</c:v>
                </c:pt>
                <c:pt idx="3620">
                  <c:v>0.24525026977062225</c:v>
                </c:pt>
                <c:pt idx="3621">
                  <c:v>0.21796195209026337</c:v>
                </c:pt>
                <c:pt idx="3622">
                  <c:v>0.21075651049613953</c:v>
                </c:pt>
                <c:pt idx="3623">
                  <c:v>0.22544687986373901</c:v>
                </c:pt>
                <c:pt idx="3624">
                  <c:v>0.25782132148742676</c:v>
                </c:pt>
                <c:pt idx="3625">
                  <c:v>0.29995551705360413</c:v>
                </c:pt>
                <c:pt idx="3626">
                  <c:v>0.34410968422889709</c:v>
                </c:pt>
                <c:pt idx="3627">
                  <c:v>0.39662089943885803</c:v>
                </c:pt>
                <c:pt idx="3628">
                  <c:v>0.44854322075843811</c:v>
                </c:pt>
                <c:pt idx="3629">
                  <c:v>0.48995092511177063</c:v>
                </c:pt>
                <c:pt idx="3630">
                  <c:v>0.49886426329612732</c:v>
                </c:pt>
                <c:pt idx="3631">
                  <c:v>0.47373917698860168</c:v>
                </c:pt>
                <c:pt idx="3632">
                  <c:v>0.41964426636695862</c:v>
                </c:pt>
                <c:pt idx="3633">
                  <c:v>0.3504367470741272</c:v>
                </c:pt>
                <c:pt idx="3634">
                  <c:v>0.28141933679580688</c:v>
                </c:pt>
                <c:pt idx="3635">
                  <c:v>0.22041219472885132</c:v>
                </c:pt>
                <c:pt idx="3636">
                  <c:v>0.18442276120185852</c:v>
                </c:pt>
                <c:pt idx="3637">
                  <c:v>0.15291690826416016</c:v>
                </c:pt>
                <c:pt idx="3638">
                  <c:v>0.13506200909614563</c:v>
                </c:pt>
                <c:pt idx="3639">
                  <c:v>0.11953885853290558</c:v>
                </c:pt>
                <c:pt idx="3640">
                  <c:v>0.10702173411846161</c:v>
                </c:pt>
                <c:pt idx="3641">
                  <c:v>8.3468236029148102E-2</c:v>
                </c:pt>
                <c:pt idx="3642">
                  <c:v>4.5885708183050156E-2</c:v>
                </c:pt>
                <c:pt idx="3643">
                  <c:v>9.6820173785090446E-3</c:v>
                </c:pt>
                <c:pt idx="3644">
                  <c:v>-9.0743601322174072E-3</c:v>
                </c:pt>
                <c:pt idx="3645">
                  <c:v>3.6195600405335426E-3</c:v>
                </c:pt>
                <c:pt idx="3646">
                  <c:v>4.2455375194549561E-2</c:v>
                </c:pt>
                <c:pt idx="3647">
                  <c:v>8.4146000444889069E-2</c:v>
                </c:pt>
                <c:pt idx="3648">
                  <c:v>0.10876372456550598</c:v>
                </c:pt>
                <c:pt idx="3649">
                  <c:v>0.10628525912761688</c:v>
                </c:pt>
                <c:pt idx="3650">
                  <c:v>7.2289474308490753E-2</c:v>
                </c:pt>
                <c:pt idx="3651">
                  <c:v>4.6028226613998413E-2</c:v>
                </c:pt>
                <c:pt idx="3652">
                  <c:v>3.1972061842679977E-2</c:v>
                </c:pt>
                <c:pt idx="3653">
                  <c:v>5.0197005271911621E-2</c:v>
                </c:pt>
                <c:pt idx="3654">
                  <c:v>8.3866015076637268E-2</c:v>
                </c:pt>
                <c:pt idx="3655">
                  <c:v>0.12934575974941254</c:v>
                </c:pt>
                <c:pt idx="3656">
                  <c:v>0.17052462697029114</c:v>
                </c:pt>
                <c:pt idx="3657">
                  <c:v>0.19264329969882965</c:v>
                </c:pt>
                <c:pt idx="3658">
                  <c:v>0.18865868449211121</c:v>
                </c:pt>
                <c:pt idx="3659">
                  <c:v>0.16962794959545135</c:v>
                </c:pt>
                <c:pt idx="3660">
                  <c:v>0.14294068515300751</c:v>
                </c:pt>
                <c:pt idx="3661">
                  <c:v>0.11091846972703934</c:v>
                </c:pt>
                <c:pt idx="3662">
                  <c:v>8.6201667785644531E-2</c:v>
                </c:pt>
                <c:pt idx="3663">
                  <c:v>6.3885673880577087E-2</c:v>
                </c:pt>
                <c:pt idx="3664">
                  <c:v>3.9218679070472717E-2</c:v>
                </c:pt>
                <c:pt idx="3665">
                  <c:v>-1.420922763645649E-2</c:v>
                </c:pt>
                <c:pt idx="3666">
                  <c:v>-0.10319316387176514</c:v>
                </c:pt>
                <c:pt idx="3667">
                  <c:v>-0.20996542274951935</c:v>
                </c:pt>
                <c:pt idx="3668">
                  <c:v>-0.31912308931350708</c:v>
                </c:pt>
                <c:pt idx="3669">
                  <c:v>-0.43217399716377258</c:v>
                </c:pt>
                <c:pt idx="3670">
                  <c:v>-0.53294289112091064</c:v>
                </c:pt>
                <c:pt idx="3671">
                  <c:v>-0.60722923278808594</c:v>
                </c:pt>
                <c:pt idx="3672">
                  <c:v>-0.66316092014312744</c:v>
                </c:pt>
                <c:pt idx="3673">
                  <c:v>-0.70192068815231323</c:v>
                </c:pt>
                <c:pt idx="3674">
                  <c:v>-0.73176723718643188</c:v>
                </c:pt>
                <c:pt idx="3675">
                  <c:v>-0.75301122665405273</c:v>
                </c:pt>
                <c:pt idx="3676">
                  <c:v>-0.7323341965675354</c:v>
                </c:pt>
                <c:pt idx="3677">
                  <c:v>-0.64984816312789917</c:v>
                </c:pt>
                <c:pt idx="3678">
                  <c:v>-0.51258325576782227</c:v>
                </c:pt>
                <c:pt idx="3679">
                  <c:v>-0.37192395329475403</c:v>
                </c:pt>
                <c:pt idx="3680">
                  <c:v>-0.27557769417762756</c:v>
                </c:pt>
                <c:pt idx="3681">
                  <c:v>-0.23541973531246185</c:v>
                </c:pt>
                <c:pt idx="3682">
                  <c:v>-0.23846451938152313</c:v>
                </c:pt>
                <c:pt idx="3683">
                  <c:v>-0.25151744484901428</c:v>
                </c:pt>
                <c:pt idx="3684">
                  <c:v>-0.27207517623901367</c:v>
                </c:pt>
                <c:pt idx="3685">
                  <c:v>-0.29445070028305054</c:v>
                </c:pt>
                <c:pt idx="3686">
                  <c:v>-0.30595663189888</c:v>
                </c:pt>
                <c:pt idx="3687">
                  <c:v>-0.30947604775428772</c:v>
                </c:pt>
                <c:pt idx="3688">
                  <c:v>-0.31149685382843018</c:v>
                </c:pt>
                <c:pt idx="3689">
                  <c:v>-0.29360184073448181</c:v>
                </c:pt>
                <c:pt idx="3690">
                  <c:v>-0.26717931032180786</c:v>
                </c:pt>
                <c:pt idx="3691">
                  <c:v>-0.23010174930095673</c:v>
                </c:pt>
                <c:pt idx="3692">
                  <c:v>-0.19843809306621552</c:v>
                </c:pt>
                <c:pt idx="3693">
                  <c:v>-0.18451710045337677</c:v>
                </c:pt>
                <c:pt idx="3694">
                  <c:v>-0.2016390860080719</c:v>
                </c:pt>
                <c:pt idx="3695">
                  <c:v>-0.23960286378860474</c:v>
                </c:pt>
                <c:pt idx="3696">
                  <c:v>-0.28283399343490601</c:v>
                </c:pt>
                <c:pt idx="3697">
                  <c:v>-0.31535452604293823</c:v>
                </c:pt>
                <c:pt idx="3698">
                  <c:v>-0.32380899786949158</c:v>
                </c:pt>
                <c:pt idx="3699">
                  <c:v>-0.29693636298179626</c:v>
                </c:pt>
                <c:pt idx="3700">
                  <c:v>-0.23827037215232849</c:v>
                </c:pt>
                <c:pt idx="3701">
                  <c:v>-0.14624170958995819</c:v>
                </c:pt>
                <c:pt idx="3702">
                  <c:v>-4.5943338423967361E-2</c:v>
                </c:pt>
                <c:pt idx="3703">
                  <c:v>4.8813577741384506E-2</c:v>
                </c:pt>
                <c:pt idx="3704">
                  <c:v>0.14281357824802399</c:v>
                </c:pt>
                <c:pt idx="3705">
                  <c:v>0.21911527216434479</c:v>
                </c:pt>
                <c:pt idx="3706">
                  <c:v>0.26750889420509338</c:v>
                </c:pt>
                <c:pt idx="3707">
                  <c:v>0.28684639930725098</c:v>
                </c:pt>
                <c:pt idx="3708">
                  <c:v>0.28419575095176697</c:v>
                </c:pt>
                <c:pt idx="3709">
                  <c:v>0.25298994779586792</c:v>
                </c:pt>
                <c:pt idx="3710">
                  <c:v>0.20900546014308929</c:v>
                </c:pt>
                <c:pt idx="3711">
                  <c:v>0.17791377007961273</c:v>
                </c:pt>
                <c:pt idx="3712">
                  <c:v>0.17755797505378723</c:v>
                </c:pt>
                <c:pt idx="3713">
                  <c:v>0.22518861293792725</c:v>
                </c:pt>
                <c:pt idx="3714">
                  <c:v>0.30005112290382385</c:v>
                </c:pt>
                <c:pt idx="3715">
                  <c:v>0.37758493423461914</c:v>
                </c:pt>
                <c:pt idx="3716">
                  <c:v>0.4229462742805481</c:v>
                </c:pt>
                <c:pt idx="3717">
                  <c:v>0.40331029891967773</c:v>
                </c:pt>
                <c:pt idx="3718">
                  <c:v>0.34217292070388794</c:v>
                </c:pt>
                <c:pt idx="3719">
                  <c:v>0.24508607387542725</c:v>
                </c:pt>
                <c:pt idx="3720">
                  <c:v>0.15328292548656464</c:v>
                </c:pt>
                <c:pt idx="3721">
                  <c:v>0.10113921016454697</c:v>
                </c:pt>
                <c:pt idx="3722">
                  <c:v>8.7583981454372406E-2</c:v>
                </c:pt>
                <c:pt idx="3723">
                  <c:v>9.4883352518081665E-2</c:v>
                </c:pt>
                <c:pt idx="3724">
                  <c:v>0.10161662101745605</c:v>
                </c:pt>
                <c:pt idx="3725">
                  <c:v>0.12003558129072189</c:v>
                </c:pt>
                <c:pt idx="3726">
                  <c:v>0.16487495601177216</c:v>
                </c:pt>
                <c:pt idx="3727">
                  <c:v>0.2215370386838913</c:v>
                </c:pt>
                <c:pt idx="3728">
                  <c:v>0.29759612679481506</c:v>
                </c:pt>
                <c:pt idx="3729">
                  <c:v>0.39177274703979492</c:v>
                </c:pt>
                <c:pt idx="3730">
                  <c:v>0.47632652521133423</c:v>
                </c:pt>
                <c:pt idx="3731">
                  <c:v>0.53710675239562988</c:v>
                </c:pt>
                <c:pt idx="3732">
                  <c:v>0.5666733980178833</c:v>
                </c:pt>
                <c:pt idx="3733">
                  <c:v>0.56437587738037109</c:v>
                </c:pt>
                <c:pt idx="3734">
                  <c:v>0.52779626846313477</c:v>
                </c:pt>
                <c:pt idx="3735">
                  <c:v>0.46712279319763184</c:v>
                </c:pt>
                <c:pt idx="3736">
                  <c:v>0.38489583134651184</c:v>
                </c:pt>
                <c:pt idx="3737">
                  <c:v>0.29284483194351196</c:v>
                </c:pt>
                <c:pt idx="3738">
                  <c:v>0.20880213379859924</c:v>
                </c:pt>
                <c:pt idx="3739">
                  <c:v>0.13611839711666107</c:v>
                </c:pt>
                <c:pt idx="3740">
                  <c:v>9.3716084957122803E-2</c:v>
                </c:pt>
                <c:pt idx="3741">
                  <c:v>7.7873960137367249E-2</c:v>
                </c:pt>
                <c:pt idx="3742">
                  <c:v>7.8156523406505585E-2</c:v>
                </c:pt>
                <c:pt idx="3743">
                  <c:v>8.7194234132766724E-2</c:v>
                </c:pt>
                <c:pt idx="3744">
                  <c:v>0.11518032848834991</c:v>
                </c:pt>
                <c:pt idx="3745">
                  <c:v>0.14349421858787537</c:v>
                </c:pt>
                <c:pt idx="3746">
                  <c:v>0.16232222318649292</c:v>
                </c:pt>
                <c:pt idx="3747">
                  <c:v>0.16567040979862213</c:v>
                </c:pt>
                <c:pt idx="3748">
                  <c:v>0.13499905169010162</c:v>
                </c:pt>
                <c:pt idx="3749">
                  <c:v>8.568042516708374E-2</c:v>
                </c:pt>
                <c:pt idx="3750">
                  <c:v>3.4984756261110306E-2</c:v>
                </c:pt>
                <c:pt idx="3751">
                  <c:v>-1.1252127587795258E-2</c:v>
                </c:pt>
                <c:pt idx="3752">
                  <c:v>-4.3747752904891968E-2</c:v>
                </c:pt>
                <c:pt idx="3753">
                  <c:v>-6.2659524381160736E-2</c:v>
                </c:pt>
                <c:pt idx="3754">
                  <c:v>-6.6241204738616943E-2</c:v>
                </c:pt>
                <c:pt idx="3755">
                  <c:v>-6.0415491461753845E-2</c:v>
                </c:pt>
                <c:pt idx="3756">
                  <c:v>-4.2025033384561539E-2</c:v>
                </c:pt>
                <c:pt idx="3757">
                  <c:v>-1.8258774653077126E-2</c:v>
                </c:pt>
                <c:pt idx="3758">
                  <c:v>6.9528380408883095E-3</c:v>
                </c:pt>
                <c:pt idx="3759">
                  <c:v>3.062083013355732E-2</c:v>
                </c:pt>
                <c:pt idx="3760">
                  <c:v>3.7880338728427887E-2</c:v>
                </c:pt>
                <c:pt idx="3761">
                  <c:v>3.958660364151001E-2</c:v>
                </c:pt>
                <c:pt idx="3762">
                  <c:v>2.66439039260149E-2</c:v>
                </c:pt>
                <c:pt idx="3763">
                  <c:v>4.9041043967008591E-3</c:v>
                </c:pt>
                <c:pt idx="3764">
                  <c:v>-6.8990252912044525E-3</c:v>
                </c:pt>
                <c:pt idx="3765">
                  <c:v>-2.2363919764757156E-2</c:v>
                </c:pt>
                <c:pt idx="3766">
                  <c:v>-5.637967586517334E-2</c:v>
                </c:pt>
                <c:pt idx="3767">
                  <c:v>-9.9368497729301453E-2</c:v>
                </c:pt>
                <c:pt idx="3768">
                  <c:v>-0.15654255449771881</c:v>
                </c:pt>
                <c:pt idx="3769">
                  <c:v>-0.20635917782783508</c:v>
                </c:pt>
                <c:pt idx="3770">
                  <c:v>-0.24525171518325806</c:v>
                </c:pt>
                <c:pt idx="3771">
                  <c:v>-0.26319140195846558</c:v>
                </c:pt>
                <c:pt idx="3772">
                  <c:v>-0.25977855920791626</c:v>
                </c:pt>
                <c:pt idx="3773">
                  <c:v>-0.25303304195404053</c:v>
                </c:pt>
                <c:pt idx="3774">
                  <c:v>-0.24985934793949127</c:v>
                </c:pt>
                <c:pt idx="3775">
                  <c:v>-0.26374736428260803</c:v>
                </c:pt>
                <c:pt idx="3776">
                  <c:v>-0.29178938269615173</c:v>
                </c:pt>
                <c:pt idx="3777">
                  <c:v>-0.34265530109405518</c:v>
                </c:pt>
                <c:pt idx="3778">
                  <c:v>-0.39973348379135132</c:v>
                </c:pt>
                <c:pt idx="3779">
                  <c:v>-0.45337986946105957</c:v>
                </c:pt>
                <c:pt idx="3780">
                  <c:v>-0.48487123847007751</c:v>
                </c:pt>
                <c:pt idx="3781">
                  <c:v>-0.48529797792434692</c:v>
                </c:pt>
                <c:pt idx="3782">
                  <c:v>-0.4394868016242981</c:v>
                </c:pt>
                <c:pt idx="3783">
                  <c:v>-0.37588715553283691</c:v>
                </c:pt>
                <c:pt idx="3784">
                  <c:v>-0.30492508411407471</c:v>
                </c:pt>
                <c:pt idx="3785">
                  <c:v>-0.24153020977973938</c:v>
                </c:pt>
                <c:pt idx="3786">
                  <c:v>-0.18560035526752472</c:v>
                </c:pt>
                <c:pt idx="3787">
                  <c:v>-0.15288950502872467</c:v>
                </c:pt>
                <c:pt idx="3788">
                  <c:v>-0.14264139533042908</c:v>
                </c:pt>
                <c:pt idx="3789">
                  <c:v>-0.16645319759845734</c:v>
                </c:pt>
                <c:pt idx="3790">
                  <c:v>-0.2135607898235321</c:v>
                </c:pt>
                <c:pt idx="3791">
                  <c:v>-0.26891690492630005</c:v>
                </c:pt>
                <c:pt idx="3792">
                  <c:v>-0.3088880181312561</c:v>
                </c:pt>
                <c:pt idx="3793">
                  <c:v>-0.33241063356399536</c:v>
                </c:pt>
                <c:pt idx="3794">
                  <c:v>-0.34337142109870911</c:v>
                </c:pt>
                <c:pt idx="3795">
                  <c:v>-0.33383733034133911</c:v>
                </c:pt>
                <c:pt idx="3796">
                  <c:v>-0.30705603957176208</c:v>
                </c:pt>
                <c:pt idx="3797">
                  <c:v>-0.25923806428909302</c:v>
                </c:pt>
                <c:pt idx="3798">
                  <c:v>-0.21931996941566467</c:v>
                </c:pt>
                <c:pt idx="3799">
                  <c:v>-0.20531469583511353</c:v>
                </c:pt>
                <c:pt idx="3800">
                  <c:v>-0.22086596488952637</c:v>
                </c:pt>
                <c:pt idx="3801">
                  <c:v>-0.24691186845302582</c:v>
                </c:pt>
                <c:pt idx="3802">
                  <c:v>-0.27126994729042053</c:v>
                </c:pt>
                <c:pt idx="3803">
                  <c:v>-0.28222516179084778</c:v>
                </c:pt>
                <c:pt idx="3804">
                  <c:v>-0.29112276434898376</c:v>
                </c:pt>
                <c:pt idx="3805">
                  <c:v>-0.29214733839035034</c:v>
                </c:pt>
                <c:pt idx="3806">
                  <c:v>-0.28347447514533997</c:v>
                </c:pt>
                <c:pt idx="3807">
                  <c:v>-0.25882890820503235</c:v>
                </c:pt>
                <c:pt idx="3808">
                  <c:v>-0.22289328277111053</c:v>
                </c:pt>
                <c:pt idx="3809">
                  <c:v>-0.16506075859069824</c:v>
                </c:pt>
                <c:pt idx="3810">
                  <c:v>-6.8107306957244873E-2</c:v>
                </c:pt>
                <c:pt idx="3811">
                  <c:v>3.9172057062387466E-2</c:v>
                </c:pt>
                <c:pt idx="3812">
                  <c:v>0.14581115543842316</c:v>
                </c:pt>
                <c:pt idx="3813">
                  <c:v>0.22984781861305237</c:v>
                </c:pt>
                <c:pt idx="3814">
                  <c:v>0.27776980400085449</c:v>
                </c:pt>
                <c:pt idx="3815">
                  <c:v>0.29345005750656128</c:v>
                </c:pt>
                <c:pt idx="3816">
                  <c:v>0.30111196637153625</c:v>
                </c:pt>
                <c:pt idx="3817">
                  <c:v>0.30993324518203735</c:v>
                </c:pt>
                <c:pt idx="3818">
                  <c:v>0.30345907807350159</c:v>
                </c:pt>
                <c:pt idx="3819">
                  <c:v>0.29708805680274963</c:v>
                </c:pt>
                <c:pt idx="3820">
                  <c:v>0.28985333442687988</c:v>
                </c:pt>
                <c:pt idx="3821">
                  <c:v>0.31741073727607727</c:v>
                </c:pt>
                <c:pt idx="3822">
                  <c:v>0.38491308689117432</c:v>
                </c:pt>
                <c:pt idx="3823">
                  <c:v>0.46297016739845276</c:v>
                </c:pt>
                <c:pt idx="3824">
                  <c:v>0.49501866102218628</c:v>
                </c:pt>
                <c:pt idx="3825">
                  <c:v>0.45854401588439941</c:v>
                </c:pt>
                <c:pt idx="3826">
                  <c:v>0.38126707077026367</c:v>
                </c:pt>
                <c:pt idx="3827">
                  <c:v>0.27033260464668274</c:v>
                </c:pt>
                <c:pt idx="3828">
                  <c:v>0.14616936445236206</c:v>
                </c:pt>
                <c:pt idx="3829">
                  <c:v>5.4944343864917755E-2</c:v>
                </c:pt>
                <c:pt idx="3830">
                  <c:v>2.102432306855917E-3</c:v>
                </c:pt>
                <c:pt idx="3831">
                  <c:v>-1.3108249753713608E-2</c:v>
                </c:pt>
                <c:pt idx="3832">
                  <c:v>-7.4753984808921814E-3</c:v>
                </c:pt>
                <c:pt idx="3833">
                  <c:v>1.2106260284781456E-2</c:v>
                </c:pt>
                <c:pt idx="3834">
                  <c:v>5.4727755486965179E-2</c:v>
                </c:pt>
                <c:pt idx="3835">
                  <c:v>0.12720488011837006</c:v>
                </c:pt>
                <c:pt idx="3836">
                  <c:v>0.21628601849079132</c:v>
                </c:pt>
                <c:pt idx="3837">
                  <c:v>0.31461900472640991</c:v>
                </c:pt>
                <c:pt idx="3838">
                  <c:v>0.38530123233795166</c:v>
                </c:pt>
                <c:pt idx="3839">
                  <c:v>0.42374446988105774</c:v>
                </c:pt>
                <c:pt idx="3840">
                  <c:v>0.43923848867416382</c:v>
                </c:pt>
                <c:pt idx="3841">
                  <c:v>0.43097797036170959</c:v>
                </c:pt>
                <c:pt idx="3842">
                  <c:v>0.40833872556686401</c:v>
                </c:pt>
                <c:pt idx="3843">
                  <c:v>0.38633018732070923</c:v>
                </c:pt>
                <c:pt idx="3844">
                  <c:v>0.36008527874946594</c:v>
                </c:pt>
                <c:pt idx="3845">
                  <c:v>0.32109349966049194</c:v>
                </c:pt>
                <c:pt idx="3846">
                  <c:v>0.2764599621295929</c:v>
                </c:pt>
                <c:pt idx="3847">
                  <c:v>0.22231528162956238</c:v>
                </c:pt>
                <c:pt idx="3848">
                  <c:v>0.18113163113594055</c:v>
                </c:pt>
                <c:pt idx="3849">
                  <c:v>0.16248363256454468</c:v>
                </c:pt>
                <c:pt idx="3850">
                  <c:v>0.17350272834300995</c:v>
                </c:pt>
                <c:pt idx="3851">
                  <c:v>0.19660945236682892</c:v>
                </c:pt>
                <c:pt idx="3852">
                  <c:v>0.24072179198265076</c:v>
                </c:pt>
                <c:pt idx="3853">
                  <c:v>0.28876209259033203</c:v>
                </c:pt>
                <c:pt idx="3854">
                  <c:v>0.31594362854957581</c:v>
                </c:pt>
                <c:pt idx="3855">
                  <c:v>0.32194080948829651</c:v>
                </c:pt>
                <c:pt idx="3856">
                  <c:v>0.29124653339385986</c:v>
                </c:pt>
                <c:pt idx="3857">
                  <c:v>0.24518992006778717</c:v>
                </c:pt>
                <c:pt idx="3858">
                  <c:v>0.1766236424446106</c:v>
                </c:pt>
                <c:pt idx="3859">
                  <c:v>9.4200685620307922E-2</c:v>
                </c:pt>
                <c:pt idx="3860">
                  <c:v>3.1610541045665741E-3</c:v>
                </c:pt>
                <c:pt idx="3861">
                  <c:v>-8.6827687919139862E-2</c:v>
                </c:pt>
                <c:pt idx="3862">
                  <c:v>-0.1654905378818512</c:v>
                </c:pt>
                <c:pt idx="3863">
                  <c:v>-0.20665520429611206</c:v>
                </c:pt>
                <c:pt idx="3864">
                  <c:v>-0.18793505430221558</c:v>
                </c:pt>
                <c:pt idx="3865">
                  <c:v>-0.12909452617168427</c:v>
                </c:pt>
                <c:pt idx="3866">
                  <c:v>-3.5062562674283981E-2</c:v>
                </c:pt>
                <c:pt idx="3867">
                  <c:v>5.5062476545572281E-2</c:v>
                </c:pt>
                <c:pt idx="3868">
                  <c:v>0.12989863753318787</c:v>
                </c:pt>
                <c:pt idx="3869">
                  <c:v>0.17776194214820862</c:v>
                </c:pt>
                <c:pt idx="3870">
                  <c:v>0.19188335537910461</c:v>
                </c:pt>
                <c:pt idx="3871">
                  <c:v>0.17945756018161774</c:v>
                </c:pt>
                <c:pt idx="3872">
                  <c:v>0.13949255645275116</c:v>
                </c:pt>
                <c:pt idx="3873">
                  <c:v>7.7059023082256317E-2</c:v>
                </c:pt>
                <c:pt idx="3874">
                  <c:v>1.7465204000473022E-2</c:v>
                </c:pt>
                <c:pt idx="3875">
                  <c:v>-2.9156340286135674E-2</c:v>
                </c:pt>
                <c:pt idx="3876">
                  <c:v>-6.5096497535705566E-2</c:v>
                </c:pt>
                <c:pt idx="3877">
                  <c:v>-9.7456671297550201E-2</c:v>
                </c:pt>
                <c:pt idx="3878">
                  <c:v>-0.13666878640651703</c:v>
                </c:pt>
                <c:pt idx="3879">
                  <c:v>-0.16446349024772644</c:v>
                </c:pt>
                <c:pt idx="3880">
                  <c:v>-0.21909052133560181</c:v>
                </c:pt>
                <c:pt idx="3881">
                  <c:v>-0.28778818249702454</c:v>
                </c:pt>
                <c:pt idx="3882">
                  <c:v>-0.36916267871856689</c:v>
                </c:pt>
                <c:pt idx="3883">
                  <c:v>-0.4530089795589447</c:v>
                </c:pt>
                <c:pt idx="3884">
                  <c:v>-0.51778161525726318</c:v>
                </c:pt>
                <c:pt idx="3885">
                  <c:v>-0.55584502220153809</c:v>
                </c:pt>
                <c:pt idx="3886">
                  <c:v>-0.56839406490325928</c:v>
                </c:pt>
                <c:pt idx="3887">
                  <c:v>-0.55187618732452393</c:v>
                </c:pt>
                <c:pt idx="3888">
                  <c:v>-0.51501965522766113</c:v>
                </c:pt>
                <c:pt idx="3889">
                  <c:v>-0.46282577514648438</c:v>
                </c:pt>
                <c:pt idx="3890">
                  <c:v>-0.41102197766304016</c:v>
                </c:pt>
                <c:pt idx="3891">
                  <c:v>-0.36744186282157898</c:v>
                </c:pt>
                <c:pt idx="3892">
                  <c:v>-0.32062402367591858</c:v>
                </c:pt>
                <c:pt idx="3893">
                  <c:v>-0.28644800186157227</c:v>
                </c:pt>
                <c:pt idx="3894">
                  <c:v>-0.27240863442420959</c:v>
                </c:pt>
                <c:pt idx="3895">
                  <c:v>-0.27102890610694885</c:v>
                </c:pt>
                <c:pt idx="3896">
                  <c:v>-0.26406821608543396</c:v>
                </c:pt>
                <c:pt idx="3897">
                  <c:v>-0.25788289308547974</c:v>
                </c:pt>
                <c:pt idx="3898">
                  <c:v>-0.24619881808757782</c:v>
                </c:pt>
                <c:pt idx="3899">
                  <c:v>-0.23428471386432648</c:v>
                </c:pt>
                <c:pt idx="3900">
                  <c:v>-0.22043654322624207</c:v>
                </c:pt>
                <c:pt idx="3901">
                  <c:v>-0.21577244997024536</c:v>
                </c:pt>
                <c:pt idx="3902">
                  <c:v>-0.23134954273700714</c:v>
                </c:pt>
                <c:pt idx="3903">
                  <c:v>-0.26087763905525208</c:v>
                </c:pt>
                <c:pt idx="3904">
                  <c:v>-0.3017803430557251</c:v>
                </c:pt>
                <c:pt idx="3905">
                  <c:v>-0.35664069652557373</c:v>
                </c:pt>
                <c:pt idx="3906">
                  <c:v>-0.41574767231941223</c:v>
                </c:pt>
                <c:pt idx="3907">
                  <c:v>-0.45578497648239136</c:v>
                </c:pt>
                <c:pt idx="3908">
                  <c:v>-0.4673345685005188</c:v>
                </c:pt>
                <c:pt idx="3909">
                  <c:v>-0.44182154536247253</c:v>
                </c:pt>
                <c:pt idx="3910">
                  <c:v>-0.37956321239471436</c:v>
                </c:pt>
                <c:pt idx="3911">
                  <c:v>-0.30147689580917358</c:v>
                </c:pt>
                <c:pt idx="3912">
                  <c:v>-0.23036384582519531</c:v>
                </c:pt>
                <c:pt idx="3913">
                  <c:v>-0.16289468109607697</c:v>
                </c:pt>
                <c:pt idx="3914">
                  <c:v>-0.10035565495491028</c:v>
                </c:pt>
                <c:pt idx="3915">
                  <c:v>-3.8995590060949326E-2</c:v>
                </c:pt>
                <c:pt idx="3916">
                  <c:v>2.512533962726593E-2</c:v>
                </c:pt>
                <c:pt idx="3917">
                  <c:v>9.1119319200515747E-2</c:v>
                </c:pt>
                <c:pt idx="3918">
                  <c:v>0.1506340503692627</c:v>
                </c:pt>
                <c:pt idx="3919">
                  <c:v>0.19474002718925476</c:v>
                </c:pt>
                <c:pt idx="3920">
                  <c:v>0.22429072856903076</c:v>
                </c:pt>
                <c:pt idx="3921">
                  <c:v>0.23495551943778992</c:v>
                </c:pt>
                <c:pt idx="3922">
                  <c:v>0.23420503735542297</c:v>
                </c:pt>
                <c:pt idx="3923">
                  <c:v>0.24217234551906586</c:v>
                </c:pt>
                <c:pt idx="3924">
                  <c:v>0.26515117287635803</c:v>
                </c:pt>
                <c:pt idx="3925">
                  <c:v>0.29798567295074463</c:v>
                </c:pt>
                <c:pt idx="3926">
                  <c:v>0.34084126353263855</c:v>
                </c:pt>
                <c:pt idx="3927">
                  <c:v>0.39365550875663757</c:v>
                </c:pt>
                <c:pt idx="3928">
                  <c:v>0.45147886872291565</c:v>
                </c:pt>
                <c:pt idx="3929">
                  <c:v>0.5059923529624939</c:v>
                </c:pt>
                <c:pt idx="3930">
                  <c:v>0.53501600027084351</c:v>
                </c:pt>
                <c:pt idx="3931">
                  <c:v>0.52854979038238525</c:v>
                </c:pt>
                <c:pt idx="3932">
                  <c:v>0.47707036137580872</c:v>
                </c:pt>
                <c:pt idx="3933">
                  <c:v>0.3748907744884491</c:v>
                </c:pt>
                <c:pt idx="3934">
                  <c:v>0.24052578210830688</c:v>
                </c:pt>
                <c:pt idx="3935">
                  <c:v>0.10833829641342163</c:v>
                </c:pt>
                <c:pt idx="3936">
                  <c:v>1.3217370957136154E-2</c:v>
                </c:pt>
                <c:pt idx="3937">
                  <c:v>-4.5972805470228195E-2</c:v>
                </c:pt>
                <c:pt idx="3938">
                  <c:v>-6.8516723811626434E-2</c:v>
                </c:pt>
                <c:pt idx="3939">
                  <c:v>-6.2253754585981369E-2</c:v>
                </c:pt>
                <c:pt idx="3940">
                  <c:v>-2.3595307022333145E-2</c:v>
                </c:pt>
                <c:pt idx="3941">
                  <c:v>2.571127749979496E-2</c:v>
                </c:pt>
                <c:pt idx="3942">
                  <c:v>0.11254151165485382</c:v>
                </c:pt>
                <c:pt idx="3943">
                  <c:v>0.20799921452999115</c:v>
                </c:pt>
                <c:pt idx="3944">
                  <c:v>0.29248985648155212</c:v>
                </c:pt>
                <c:pt idx="3945">
                  <c:v>0.34333866834640503</c:v>
                </c:pt>
                <c:pt idx="3946">
                  <c:v>0.3637765645980835</c:v>
                </c:pt>
                <c:pt idx="3947">
                  <c:v>0.34428423643112183</c:v>
                </c:pt>
                <c:pt idx="3948">
                  <c:v>0.29389268159866333</c:v>
                </c:pt>
                <c:pt idx="3949">
                  <c:v>0.21864096820354462</c:v>
                </c:pt>
                <c:pt idx="3950">
                  <c:v>0.15076391398906708</c:v>
                </c:pt>
                <c:pt idx="3951">
                  <c:v>0.10470350086688995</c:v>
                </c:pt>
                <c:pt idx="3952">
                  <c:v>9.811776876449585E-2</c:v>
                </c:pt>
                <c:pt idx="3953">
                  <c:v>0.11150667816400528</c:v>
                </c:pt>
                <c:pt idx="3954">
                  <c:v>0.13250596821308136</c:v>
                </c:pt>
                <c:pt idx="3955">
                  <c:v>0.15206840634346008</c:v>
                </c:pt>
                <c:pt idx="3956">
                  <c:v>0.18565325438976288</c:v>
                </c:pt>
                <c:pt idx="3957">
                  <c:v>0.23435698449611664</c:v>
                </c:pt>
                <c:pt idx="3958">
                  <c:v>0.27760219573974609</c:v>
                </c:pt>
                <c:pt idx="3959">
                  <c:v>0.29381230473518372</c:v>
                </c:pt>
                <c:pt idx="3960">
                  <c:v>0.28017237782478333</c:v>
                </c:pt>
                <c:pt idx="3961">
                  <c:v>0.25237599015235901</c:v>
                </c:pt>
                <c:pt idx="3962">
                  <c:v>0.21383607387542725</c:v>
                </c:pt>
                <c:pt idx="3963">
                  <c:v>0.16574126482009888</c:v>
                </c:pt>
                <c:pt idx="3964">
                  <c:v>0.11797614395618439</c:v>
                </c:pt>
                <c:pt idx="3965">
                  <c:v>5.4171349853277206E-2</c:v>
                </c:pt>
                <c:pt idx="3966">
                  <c:v>-1.4497194439172745E-2</c:v>
                </c:pt>
                <c:pt idx="3967">
                  <c:v>-6.2481474131345749E-2</c:v>
                </c:pt>
                <c:pt idx="3968">
                  <c:v>-8.7642215192317963E-2</c:v>
                </c:pt>
                <c:pt idx="3969">
                  <c:v>-8.9688107371330261E-2</c:v>
                </c:pt>
                <c:pt idx="3970">
                  <c:v>-7.4498496949672699E-2</c:v>
                </c:pt>
                <c:pt idx="3971">
                  <c:v>-3.9916381239891052E-2</c:v>
                </c:pt>
                <c:pt idx="3972">
                  <c:v>1.9591646268963814E-3</c:v>
                </c:pt>
                <c:pt idx="3973">
                  <c:v>4.1549917310476303E-2</c:v>
                </c:pt>
                <c:pt idx="3974">
                  <c:v>7.5487643480300903E-2</c:v>
                </c:pt>
                <c:pt idx="3975">
                  <c:v>9.6028693020343781E-2</c:v>
                </c:pt>
                <c:pt idx="3976">
                  <c:v>0.1062333956360817</c:v>
                </c:pt>
                <c:pt idx="3977">
                  <c:v>0.11539948731660843</c:v>
                </c:pt>
                <c:pt idx="3978">
                  <c:v>0.11883097141981125</c:v>
                </c:pt>
                <c:pt idx="3979">
                  <c:v>0.11814264953136444</c:v>
                </c:pt>
                <c:pt idx="3980">
                  <c:v>9.8322339355945587E-2</c:v>
                </c:pt>
                <c:pt idx="3981">
                  <c:v>6.7028000950813293E-2</c:v>
                </c:pt>
                <c:pt idx="3982">
                  <c:v>3.8699157536029816E-2</c:v>
                </c:pt>
                <c:pt idx="3983">
                  <c:v>2.5515491142868996E-2</c:v>
                </c:pt>
                <c:pt idx="3984">
                  <c:v>4.0228389203548431E-2</c:v>
                </c:pt>
                <c:pt idx="3985">
                  <c:v>5.7501520961523056E-2</c:v>
                </c:pt>
                <c:pt idx="3986">
                  <c:v>6.4844384789466858E-2</c:v>
                </c:pt>
                <c:pt idx="3987">
                  <c:v>4.4239602982997894E-2</c:v>
                </c:pt>
                <c:pt idx="3988">
                  <c:v>-1.0403666645288467E-2</c:v>
                </c:pt>
                <c:pt idx="3989">
                  <c:v>-0.10353527963161469</c:v>
                </c:pt>
                <c:pt idx="3990">
                  <c:v>-0.22956910729408264</c:v>
                </c:pt>
                <c:pt idx="3991">
                  <c:v>-0.35832446813583374</c:v>
                </c:pt>
                <c:pt idx="3992">
                  <c:v>-0.47031810879707336</c:v>
                </c:pt>
                <c:pt idx="3993">
                  <c:v>-0.5410580039024353</c:v>
                </c:pt>
                <c:pt idx="3994">
                  <c:v>-0.55882400274276733</c:v>
                </c:pt>
                <c:pt idx="3995">
                  <c:v>-0.52174270153045654</c:v>
                </c:pt>
                <c:pt idx="3996">
                  <c:v>-0.43671643733978271</c:v>
                </c:pt>
                <c:pt idx="3997">
                  <c:v>-0.32571780681610107</c:v>
                </c:pt>
                <c:pt idx="3998">
                  <c:v>-0.21694152057170868</c:v>
                </c:pt>
                <c:pt idx="3999">
                  <c:v>-0.12595713138580322</c:v>
                </c:pt>
                <c:pt idx="4000">
                  <c:v>-6.8525522947311401E-2</c:v>
                </c:pt>
                <c:pt idx="4001">
                  <c:v>-4.2289212346076965E-2</c:v>
                </c:pt>
                <c:pt idx="4002">
                  <c:v>-4.5660506933927536E-2</c:v>
                </c:pt>
                <c:pt idx="4003">
                  <c:v>-7.0439264178276062E-2</c:v>
                </c:pt>
                <c:pt idx="4004">
                  <c:v>-0.11184928566217422</c:v>
                </c:pt>
                <c:pt idx="4005">
                  <c:v>-0.15667137503623962</c:v>
                </c:pt>
                <c:pt idx="4006">
                  <c:v>-0.18758614361286163</c:v>
                </c:pt>
                <c:pt idx="4007">
                  <c:v>-0.1894700676202774</c:v>
                </c:pt>
                <c:pt idx="4008">
                  <c:v>-0.17238348722457886</c:v>
                </c:pt>
                <c:pt idx="4009">
                  <c:v>-0.14795458316802979</c:v>
                </c:pt>
                <c:pt idx="4010">
                  <c:v>-0.11232015490531921</c:v>
                </c:pt>
                <c:pt idx="4011">
                  <c:v>-6.9374889135360718E-2</c:v>
                </c:pt>
                <c:pt idx="4012">
                  <c:v>-1.5741489827632904E-2</c:v>
                </c:pt>
                <c:pt idx="4013">
                  <c:v>2.7879755944013596E-2</c:v>
                </c:pt>
                <c:pt idx="4014">
                  <c:v>4.6760503202676773E-2</c:v>
                </c:pt>
                <c:pt idx="4015">
                  <c:v>4.5267332345247269E-2</c:v>
                </c:pt>
                <c:pt idx="4016">
                  <c:v>2.1477581933140755E-2</c:v>
                </c:pt>
                <c:pt idx="4017">
                  <c:v>-1.5713237226009369E-2</c:v>
                </c:pt>
                <c:pt idx="4018">
                  <c:v>-6.1474867165088654E-2</c:v>
                </c:pt>
                <c:pt idx="4019">
                  <c:v>-0.10388188809156418</c:v>
                </c:pt>
                <c:pt idx="4020">
                  <c:v>-0.12258686870336533</c:v>
                </c:pt>
                <c:pt idx="4021">
                  <c:v>-0.11476791650056839</c:v>
                </c:pt>
                <c:pt idx="4022">
                  <c:v>-8.4808148443698883E-2</c:v>
                </c:pt>
                <c:pt idx="4023">
                  <c:v>-4.9392573535442352E-2</c:v>
                </c:pt>
                <c:pt idx="4024">
                  <c:v>-1.0410184040665627E-3</c:v>
                </c:pt>
                <c:pt idx="4025">
                  <c:v>4.6681493520736694E-2</c:v>
                </c:pt>
                <c:pt idx="4026">
                  <c:v>8.7565809488296509E-2</c:v>
                </c:pt>
                <c:pt idx="4027">
                  <c:v>0.1265396922826767</c:v>
                </c:pt>
                <c:pt idx="4028">
                  <c:v>0.15899670124053955</c:v>
                </c:pt>
                <c:pt idx="4029">
                  <c:v>0.20393849909305573</c:v>
                </c:pt>
                <c:pt idx="4030">
                  <c:v>0.24743112921714783</c:v>
                </c:pt>
                <c:pt idx="4031">
                  <c:v>0.28288295865058899</c:v>
                </c:pt>
                <c:pt idx="4032">
                  <c:v>0.31222006678581238</c:v>
                </c:pt>
                <c:pt idx="4033">
                  <c:v>0.34234955906867981</c:v>
                </c:pt>
                <c:pt idx="4034">
                  <c:v>0.37671446800231934</c:v>
                </c:pt>
                <c:pt idx="4035">
                  <c:v>0.40407863259315491</c:v>
                </c:pt>
                <c:pt idx="4036">
                  <c:v>0.43298086524009705</c:v>
                </c:pt>
                <c:pt idx="4037">
                  <c:v>0.45932683348655701</c:v>
                </c:pt>
                <c:pt idx="4038">
                  <c:v>0.49998635053634644</c:v>
                </c:pt>
                <c:pt idx="4039">
                  <c:v>0.53819859027862549</c:v>
                </c:pt>
                <c:pt idx="4040">
                  <c:v>0.53971952199935913</c:v>
                </c:pt>
                <c:pt idx="4041">
                  <c:v>0.48470181226730347</c:v>
                </c:pt>
                <c:pt idx="4042">
                  <c:v>0.39110499620437622</c:v>
                </c:pt>
                <c:pt idx="4043">
                  <c:v>0.28941205143928528</c:v>
                </c:pt>
                <c:pt idx="4044">
                  <c:v>0.19635185599327087</c:v>
                </c:pt>
                <c:pt idx="4045">
                  <c:v>0.12613028287887573</c:v>
                </c:pt>
                <c:pt idx="4046">
                  <c:v>0.10004489868879318</c:v>
                </c:pt>
                <c:pt idx="4047">
                  <c:v>9.8945677280426025E-2</c:v>
                </c:pt>
                <c:pt idx="4048">
                  <c:v>0.11284897476434708</c:v>
                </c:pt>
                <c:pt idx="4049">
                  <c:v>0.12681445479393005</c:v>
                </c:pt>
                <c:pt idx="4050">
                  <c:v>0.14461715519428253</c:v>
                </c:pt>
                <c:pt idx="4051">
                  <c:v>0.19335111975669861</c:v>
                </c:pt>
                <c:pt idx="4052">
                  <c:v>0.2590252161026001</c:v>
                </c:pt>
                <c:pt idx="4053">
                  <c:v>0.33498930931091309</c:v>
                </c:pt>
                <c:pt idx="4054">
                  <c:v>0.40317767858505249</c:v>
                </c:pt>
                <c:pt idx="4055">
                  <c:v>0.4553605318069458</c:v>
                </c:pt>
                <c:pt idx="4056">
                  <c:v>0.47894841432571411</c:v>
                </c:pt>
                <c:pt idx="4057">
                  <c:v>0.4836941659450531</c:v>
                </c:pt>
                <c:pt idx="4058">
                  <c:v>0.47219303250312805</c:v>
                </c:pt>
                <c:pt idx="4059">
                  <c:v>0.46401715278625488</c:v>
                </c:pt>
                <c:pt idx="4060">
                  <c:v>0.46485179662704468</c:v>
                </c:pt>
                <c:pt idx="4061">
                  <c:v>0.47609463334083557</c:v>
                </c:pt>
                <c:pt idx="4062">
                  <c:v>0.49374741315841675</c:v>
                </c:pt>
                <c:pt idx="4063">
                  <c:v>0.51611065864562988</c:v>
                </c:pt>
                <c:pt idx="4064">
                  <c:v>0.52938461303710938</c:v>
                </c:pt>
                <c:pt idx="4065">
                  <c:v>0.53685975074768066</c:v>
                </c:pt>
                <c:pt idx="4066">
                  <c:v>0.53500783443450928</c:v>
                </c:pt>
                <c:pt idx="4067">
                  <c:v>0.51656806468963623</c:v>
                </c:pt>
                <c:pt idx="4068">
                  <c:v>0.48487621545791626</c:v>
                </c:pt>
                <c:pt idx="4069">
                  <c:v>0.44955971837043762</c:v>
                </c:pt>
                <c:pt idx="4070">
                  <c:v>0.41023734211921692</c:v>
                </c:pt>
                <c:pt idx="4071">
                  <c:v>0.37451857328414917</c:v>
                </c:pt>
                <c:pt idx="4072">
                  <c:v>0.33578100800514221</c:v>
                </c:pt>
                <c:pt idx="4073">
                  <c:v>0.29622176289558411</c:v>
                </c:pt>
                <c:pt idx="4074">
                  <c:v>0.24450132250785828</c:v>
                </c:pt>
                <c:pt idx="4075">
                  <c:v>0.18237423896789551</c:v>
                </c:pt>
                <c:pt idx="4076">
                  <c:v>0.12644092738628387</c:v>
                </c:pt>
                <c:pt idx="4077">
                  <c:v>8.2254961133003235E-2</c:v>
                </c:pt>
                <c:pt idx="4078">
                  <c:v>6.9086961448192596E-2</c:v>
                </c:pt>
                <c:pt idx="4079">
                  <c:v>8.5921265184879303E-2</c:v>
                </c:pt>
                <c:pt idx="4080">
                  <c:v>0.10924762487411499</c:v>
                </c:pt>
                <c:pt idx="4081">
                  <c:v>0.13675022125244141</c:v>
                </c:pt>
                <c:pt idx="4082">
                  <c:v>0.17146745324134827</c:v>
                </c:pt>
                <c:pt idx="4083">
                  <c:v>0.21084725856781006</c:v>
                </c:pt>
                <c:pt idx="4084">
                  <c:v>0.24063977599143982</c:v>
                </c:pt>
                <c:pt idx="4085">
                  <c:v>0.24668733775615692</c:v>
                </c:pt>
                <c:pt idx="4086">
                  <c:v>0.2364828884601593</c:v>
                </c:pt>
                <c:pt idx="4087">
                  <c:v>0.21167610585689545</c:v>
                </c:pt>
                <c:pt idx="4088">
                  <c:v>0.18025213479995728</c:v>
                </c:pt>
                <c:pt idx="4089">
                  <c:v>0.14916668832302094</c:v>
                </c:pt>
                <c:pt idx="4090">
                  <c:v>0.13623012602329254</c:v>
                </c:pt>
                <c:pt idx="4091">
                  <c:v>0.12458368390798569</c:v>
                </c:pt>
                <c:pt idx="4092">
                  <c:v>0.12548516690731049</c:v>
                </c:pt>
                <c:pt idx="4093">
                  <c:v>0.11489270627498627</c:v>
                </c:pt>
                <c:pt idx="4094">
                  <c:v>0.10800952464342117</c:v>
                </c:pt>
                <c:pt idx="4095">
                  <c:v>9.1340310871601105E-2</c:v>
                </c:pt>
                <c:pt idx="4096">
                  <c:v>6.8397708237171173E-2</c:v>
                </c:pt>
                <c:pt idx="4097">
                  <c:v>6.5781377255916595E-2</c:v>
                </c:pt>
                <c:pt idx="4098">
                  <c:v>6.976945698261261E-2</c:v>
                </c:pt>
                <c:pt idx="4099">
                  <c:v>7.3804862797260284E-2</c:v>
                </c:pt>
                <c:pt idx="4100">
                  <c:v>7.4861332774162292E-2</c:v>
                </c:pt>
                <c:pt idx="4101">
                  <c:v>9.4206295907497406E-2</c:v>
                </c:pt>
                <c:pt idx="4102">
                  <c:v>0.10612446814775467</c:v>
                </c:pt>
                <c:pt idx="4103">
                  <c:v>8.676619827747345E-2</c:v>
                </c:pt>
                <c:pt idx="4104">
                  <c:v>2.628740668296814E-2</c:v>
                </c:pt>
                <c:pt idx="4105">
                  <c:v>-7.4508152902126312E-2</c:v>
                </c:pt>
                <c:pt idx="4106">
                  <c:v>-0.19496080279350281</c:v>
                </c:pt>
                <c:pt idx="4107">
                  <c:v>-0.3283441960811615</c:v>
                </c:pt>
                <c:pt idx="4108">
                  <c:v>-0.45370984077453613</c:v>
                </c:pt>
                <c:pt idx="4109">
                  <c:v>-0.55485540628433228</c:v>
                </c:pt>
                <c:pt idx="4110">
                  <c:v>-0.63513773679733276</c:v>
                </c:pt>
                <c:pt idx="4111">
                  <c:v>-0.68838268518447876</c:v>
                </c:pt>
                <c:pt idx="4112">
                  <c:v>-0.70909273624420166</c:v>
                </c:pt>
                <c:pt idx="4113">
                  <c:v>-0.69120961427688599</c:v>
                </c:pt>
                <c:pt idx="4114">
                  <c:v>-0.64475852251052856</c:v>
                </c:pt>
                <c:pt idx="4115">
                  <c:v>-0.5751044750213623</c:v>
                </c:pt>
                <c:pt idx="4116">
                  <c:v>-0.52494168281555176</c:v>
                </c:pt>
                <c:pt idx="4117">
                  <c:v>-0.49619355797767639</c:v>
                </c:pt>
                <c:pt idx="4118">
                  <c:v>-0.47990486025810242</c:v>
                </c:pt>
                <c:pt idx="4119">
                  <c:v>-0.4606931209564209</c:v>
                </c:pt>
                <c:pt idx="4120">
                  <c:v>-0.44939783215522766</c:v>
                </c:pt>
                <c:pt idx="4121">
                  <c:v>-0.45708185434341431</c:v>
                </c:pt>
                <c:pt idx="4122">
                  <c:v>-0.47015422582626343</c:v>
                </c:pt>
                <c:pt idx="4123">
                  <c:v>-0.48491126298904419</c:v>
                </c:pt>
                <c:pt idx="4124">
                  <c:v>-0.49254655838012695</c:v>
                </c:pt>
                <c:pt idx="4125">
                  <c:v>-0.50384765863418579</c:v>
                </c:pt>
                <c:pt idx="4126">
                  <c:v>-0.51948124170303345</c:v>
                </c:pt>
                <c:pt idx="4127">
                  <c:v>-0.530525803565979</c:v>
                </c:pt>
                <c:pt idx="4128">
                  <c:v>-0.53584468364715576</c:v>
                </c:pt>
                <c:pt idx="4129">
                  <c:v>-0.53436607122421265</c:v>
                </c:pt>
                <c:pt idx="4130">
                  <c:v>-0.53964418172836304</c:v>
                </c:pt>
                <c:pt idx="4131">
                  <c:v>-0.49644038081169128</c:v>
                </c:pt>
                <c:pt idx="4132">
                  <c:v>-0.41119766235351562</c:v>
                </c:pt>
                <c:pt idx="4133">
                  <c:v>-0.31730490922927856</c:v>
                </c:pt>
                <c:pt idx="4134">
                  <c:v>-0.24539104104042053</c:v>
                </c:pt>
                <c:pt idx="4135">
                  <c:v>-0.21792301535606384</c:v>
                </c:pt>
                <c:pt idx="4136">
                  <c:v>-0.2292286604642868</c:v>
                </c:pt>
                <c:pt idx="4137">
                  <c:v>-0.24242264032363892</c:v>
                </c:pt>
                <c:pt idx="4138">
                  <c:v>-0.24594546854496002</c:v>
                </c:pt>
                <c:pt idx="4139">
                  <c:v>-0.25151708722114563</c:v>
                </c:pt>
                <c:pt idx="4140">
                  <c:v>-0.24708530306816101</c:v>
                </c:pt>
                <c:pt idx="4141">
                  <c:v>-0.24472858011722565</c:v>
                </c:pt>
                <c:pt idx="4142">
                  <c:v>-0.23998787999153137</c:v>
                </c:pt>
                <c:pt idx="4143">
                  <c:v>-0.22861255705356598</c:v>
                </c:pt>
                <c:pt idx="4144">
                  <c:v>-0.20888811349868774</c:v>
                </c:pt>
                <c:pt idx="4145">
                  <c:v>-0.17428341507911682</c:v>
                </c:pt>
                <c:pt idx="4146">
                  <c:v>-0.13019610941410065</c:v>
                </c:pt>
                <c:pt idx="4147">
                  <c:v>-8.4093689918518066E-2</c:v>
                </c:pt>
                <c:pt idx="4148">
                  <c:v>-4.2224008589982986E-2</c:v>
                </c:pt>
                <c:pt idx="4149">
                  <c:v>-2.8223630506545305E-3</c:v>
                </c:pt>
                <c:pt idx="4150">
                  <c:v>3.9623364806175232E-2</c:v>
                </c:pt>
                <c:pt idx="4151">
                  <c:v>7.6588772237300873E-2</c:v>
                </c:pt>
                <c:pt idx="4152">
                  <c:v>0.11933783441781998</c:v>
                </c:pt>
                <c:pt idx="4153">
                  <c:v>0.17000910639762878</c:v>
                </c:pt>
                <c:pt idx="4154">
                  <c:v>0.20575618743896484</c:v>
                </c:pt>
                <c:pt idx="4155">
                  <c:v>0.2378094345331192</c:v>
                </c:pt>
                <c:pt idx="4156">
                  <c:v>0.25354954600334167</c:v>
                </c:pt>
                <c:pt idx="4157">
                  <c:v>0.2638280987739563</c:v>
                </c:pt>
                <c:pt idx="4158">
                  <c:v>0.2582213282585144</c:v>
                </c:pt>
                <c:pt idx="4159">
                  <c:v>0.25040560960769653</c:v>
                </c:pt>
                <c:pt idx="4160">
                  <c:v>0.25634551048278809</c:v>
                </c:pt>
                <c:pt idx="4161">
                  <c:v>0.29141193628311157</c:v>
                </c:pt>
                <c:pt idx="4162">
                  <c:v>0.35867539048194885</c:v>
                </c:pt>
                <c:pt idx="4163">
                  <c:v>0.44245514273643494</c:v>
                </c:pt>
                <c:pt idx="4164">
                  <c:v>0.5113375186920166</c:v>
                </c:pt>
                <c:pt idx="4165">
                  <c:v>0.55821442604064941</c:v>
                </c:pt>
                <c:pt idx="4166">
                  <c:v>0.60274457931518555</c:v>
                </c:pt>
                <c:pt idx="4167">
                  <c:v>0.65846741199493408</c:v>
                </c:pt>
                <c:pt idx="4168">
                  <c:v>0.7439732551574707</c:v>
                </c:pt>
                <c:pt idx="4169">
                  <c:v>0.84014010429382324</c:v>
                </c:pt>
                <c:pt idx="4170">
                  <c:v>0.90786159038543701</c:v>
                </c:pt>
                <c:pt idx="4171">
                  <c:v>0.90673971176147461</c:v>
                </c:pt>
                <c:pt idx="4172">
                  <c:v>0.82143336534500122</c:v>
                </c:pt>
                <c:pt idx="4173">
                  <c:v>0.66378617286682129</c:v>
                </c:pt>
                <c:pt idx="4174">
                  <c:v>0.47612199187278748</c:v>
                </c:pt>
                <c:pt idx="4175">
                  <c:v>0.31869563460350037</c:v>
                </c:pt>
                <c:pt idx="4176">
                  <c:v>0.21627072989940643</c:v>
                </c:pt>
                <c:pt idx="4177">
                  <c:v>0.18055297434329987</c:v>
                </c:pt>
                <c:pt idx="4178">
                  <c:v>0.20777501165866852</c:v>
                </c:pt>
                <c:pt idx="4179">
                  <c:v>0.28999173641204834</c:v>
                </c:pt>
                <c:pt idx="4180">
                  <c:v>0.39942315220832825</c:v>
                </c:pt>
                <c:pt idx="4181">
                  <c:v>0.50490021705627441</c:v>
                </c:pt>
                <c:pt idx="4182">
                  <c:v>0.58666056394577026</c:v>
                </c:pt>
                <c:pt idx="4183">
                  <c:v>0.64892500638961792</c:v>
                </c:pt>
                <c:pt idx="4184">
                  <c:v>0.67115390300750732</c:v>
                </c:pt>
                <c:pt idx="4185">
                  <c:v>0.64428544044494629</c:v>
                </c:pt>
                <c:pt idx="4186">
                  <c:v>0.57194602489471436</c:v>
                </c:pt>
                <c:pt idx="4187">
                  <c:v>0.47008168697357178</c:v>
                </c:pt>
                <c:pt idx="4188">
                  <c:v>0.36799180507659912</c:v>
                </c:pt>
                <c:pt idx="4189">
                  <c:v>0.28263035416603088</c:v>
                </c:pt>
                <c:pt idx="4190">
                  <c:v>0.20021802186965942</c:v>
                </c:pt>
                <c:pt idx="4191">
                  <c:v>0.12248405069112778</c:v>
                </c:pt>
                <c:pt idx="4192">
                  <c:v>4.6693947166204453E-2</c:v>
                </c:pt>
                <c:pt idx="4193">
                  <c:v>-1.6930880025029182E-2</c:v>
                </c:pt>
                <c:pt idx="4194">
                  <c:v>-5.4370399564504623E-2</c:v>
                </c:pt>
                <c:pt idx="4195">
                  <c:v>-5.3620960563421249E-2</c:v>
                </c:pt>
                <c:pt idx="4196">
                  <c:v>-7.932836189866066E-3</c:v>
                </c:pt>
                <c:pt idx="4197">
                  <c:v>5.1269877701997757E-2</c:v>
                </c:pt>
                <c:pt idx="4198">
                  <c:v>0.12307216972112656</c:v>
                </c:pt>
                <c:pt idx="4199">
                  <c:v>0.20286314189434052</c:v>
                </c:pt>
                <c:pt idx="4200">
                  <c:v>0.26196962594985962</c:v>
                </c:pt>
                <c:pt idx="4201">
                  <c:v>0.28670698404312134</c:v>
                </c:pt>
                <c:pt idx="4202">
                  <c:v>0.27274376153945923</c:v>
                </c:pt>
                <c:pt idx="4203">
                  <c:v>0.23366326093673706</c:v>
                </c:pt>
                <c:pt idx="4204">
                  <c:v>0.18236730992794037</c:v>
                </c:pt>
                <c:pt idx="4205">
                  <c:v>0.1258351057767868</c:v>
                </c:pt>
                <c:pt idx="4206">
                  <c:v>5.9437170624732971E-2</c:v>
                </c:pt>
                <c:pt idx="4207">
                  <c:v>-4.2711611837148666E-2</c:v>
                </c:pt>
                <c:pt idx="4208">
                  <c:v>-0.16547560691833496</c:v>
                </c:pt>
                <c:pt idx="4209">
                  <c:v>-0.28679090738296509</c:v>
                </c:pt>
                <c:pt idx="4210">
                  <c:v>-0.34998771548271179</c:v>
                </c:pt>
                <c:pt idx="4211">
                  <c:v>-0.35579571127891541</c:v>
                </c:pt>
                <c:pt idx="4212">
                  <c:v>-0.31414172053337097</c:v>
                </c:pt>
                <c:pt idx="4213">
                  <c:v>-0.25075241923332214</c:v>
                </c:pt>
                <c:pt idx="4214">
                  <c:v>-0.1638750433921814</c:v>
                </c:pt>
                <c:pt idx="4215">
                  <c:v>-6.8240158259868622E-2</c:v>
                </c:pt>
                <c:pt idx="4216">
                  <c:v>2.436726912856102E-2</c:v>
                </c:pt>
                <c:pt idx="4217">
                  <c:v>0.11657700687646866</c:v>
                </c:pt>
                <c:pt idx="4218">
                  <c:v>0.20291881263256073</c:v>
                </c:pt>
                <c:pt idx="4219">
                  <c:v>0.27605548501014709</c:v>
                </c:pt>
                <c:pt idx="4220">
                  <c:v>0.33289745450019836</c:v>
                </c:pt>
                <c:pt idx="4221">
                  <c:v>0.37694177031517029</c:v>
                </c:pt>
                <c:pt idx="4222">
                  <c:v>0.41107791662216187</c:v>
                </c:pt>
                <c:pt idx="4223">
                  <c:v>0.43653124570846558</c:v>
                </c:pt>
                <c:pt idx="4224">
                  <c:v>0.45403808355331421</c:v>
                </c:pt>
                <c:pt idx="4225">
                  <c:v>0.45463168621063232</c:v>
                </c:pt>
                <c:pt idx="4226">
                  <c:v>0.43608754873275757</c:v>
                </c:pt>
                <c:pt idx="4227">
                  <c:v>0.41794750094413757</c:v>
                </c:pt>
                <c:pt idx="4228">
                  <c:v>0.40982803702354431</c:v>
                </c:pt>
                <c:pt idx="4229">
                  <c:v>0.41863781213760376</c:v>
                </c:pt>
                <c:pt idx="4230">
                  <c:v>0.45510315895080566</c:v>
                </c:pt>
                <c:pt idx="4231">
                  <c:v>0.50726062059402466</c:v>
                </c:pt>
                <c:pt idx="4232">
                  <c:v>0.57092803716659546</c:v>
                </c:pt>
                <c:pt idx="4233">
                  <c:v>0.64102846384048462</c:v>
                </c:pt>
                <c:pt idx="4234">
                  <c:v>0.71024000644683838</c:v>
                </c:pt>
                <c:pt idx="4235">
                  <c:v>0.77502399682998657</c:v>
                </c:pt>
                <c:pt idx="4236">
                  <c:v>0.82313907146453857</c:v>
                </c:pt>
                <c:pt idx="4237">
                  <c:v>0.85095256567001343</c:v>
                </c:pt>
                <c:pt idx="4238">
                  <c:v>0.86537975072860718</c:v>
                </c:pt>
                <c:pt idx="4239">
                  <c:v>0.8641696572303772</c:v>
                </c:pt>
                <c:pt idx="4240">
                  <c:v>0.85449862480163574</c:v>
                </c:pt>
                <c:pt idx="4241">
                  <c:v>0.87573802471160889</c:v>
                </c:pt>
                <c:pt idx="4242">
                  <c:v>0.93289446830749512</c:v>
                </c:pt>
                <c:pt idx="4243">
                  <c:v>1.0343871116638184</c:v>
                </c:pt>
                <c:pt idx="4244">
                  <c:v>1.1451607942581177</c:v>
                </c:pt>
                <c:pt idx="4245">
                  <c:v>1.2497069835662842</c:v>
                </c:pt>
                <c:pt idx="4246">
                  <c:v>1.3218600749969482</c:v>
                </c:pt>
                <c:pt idx="4247">
                  <c:v>1.3614423274993896</c:v>
                </c:pt>
                <c:pt idx="4248">
                  <c:v>1.3907676935195923</c:v>
                </c:pt>
                <c:pt idx="4249">
                  <c:v>1.4256775379180908</c:v>
                </c:pt>
                <c:pt idx="4250">
                  <c:v>1.4787615537643433</c:v>
                </c:pt>
                <c:pt idx="4251">
                  <c:v>1.5542013645172119</c:v>
                </c:pt>
                <c:pt idx="4252">
                  <c:v>1.6188637018203735</c:v>
                </c:pt>
                <c:pt idx="4253">
                  <c:v>1.6802598237991333</c:v>
                </c:pt>
                <c:pt idx="4254">
                  <c:v>1.7473876476287842</c:v>
                </c:pt>
                <c:pt idx="4255">
                  <c:v>1.8441461324691772</c:v>
                </c:pt>
                <c:pt idx="4256">
                  <c:v>1.9528595209121704</c:v>
                </c:pt>
                <c:pt idx="4257">
                  <c:v>2.0630993843078613</c:v>
                </c:pt>
                <c:pt idx="4258">
                  <c:v>2.1560969352722168</c:v>
                </c:pt>
                <c:pt idx="4259">
                  <c:v>2.2100765705108643</c:v>
                </c:pt>
                <c:pt idx="4260">
                  <c:v>2.2504026889801025</c:v>
                </c:pt>
                <c:pt idx="4261">
                  <c:v>2.2992992401123047</c:v>
                </c:pt>
                <c:pt idx="4262">
                  <c:v>2.3463029861450195</c:v>
                </c:pt>
                <c:pt idx="4263">
                  <c:v>2.4158985614776611</c:v>
                </c:pt>
                <c:pt idx="4264">
                  <c:v>2.4791667461395264</c:v>
                </c:pt>
                <c:pt idx="4265">
                  <c:v>2.5395298004150391</c:v>
                </c:pt>
                <c:pt idx="4266">
                  <c:v>2.589972972869873</c:v>
                </c:pt>
                <c:pt idx="4267">
                  <c:v>2.6256296634674072</c:v>
                </c:pt>
                <c:pt idx="4268">
                  <c:v>2.639315128326416</c:v>
                </c:pt>
                <c:pt idx="4269">
                  <c:v>2.6535358428955078</c:v>
                </c:pt>
                <c:pt idx="4270">
                  <c:v>2.6544613838195801</c:v>
                </c:pt>
                <c:pt idx="4271">
                  <c:v>2.6306149959564209</c:v>
                </c:pt>
                <c:pt idx="4272">
                  <c:v>2.585606575012207</c:v>
                </c:pt>
                <c:pt idx="4273">
                  <c:v>2.5278651714324951</c:v>
                </c:pt>
                <c:pt idx="4274">
                  <c:v>2.4743039608001709</c:v>
                </c:pt>
                <c:pt idx="4275">
                  <c:v>2.4349629878997803</c:v>
                </c:pt>
                <c:pt idx="4276">
                  <c:v>2.3962585926055908</c:v>
                </c:pt>
                <c:pt idx="4277">
                  <c:v>2.36527419090271</c:v>
                </c:pt>
                <c:pt idx="4278">
                  <c:v>2.341998815536499</c:v>
                </c:pt>
                <c:pt idx="4279">
                  <c:v>2.3277604579925537</c:v>
                </c:pt>
                <c:pt idx="4280">
                  <c:v>2.3052732944488525</c:v>
                </c:pt>
                <c:pt idx="4281">
                  <c:v>2.2586417198181152</c:v>
                </c:pt>
                <c:pt idx="4282">
                  <c:v>2.1952929496765137</c:v>
                </c:pt>
                <c:pt idx="4283">
                  <c:v>2.1463263034820557</c:v>
                </c:pt>
                <c:pt idx="4284">
                  <c:v>2.1015782356262207</c:v>
                </c:pt>
                <c:pt idx="4285">
                  <c:v>2.0655663013458252</c:v>
                </c:pt>
                <c:pt idx="4286">
                  <c:v>2.0271310806274414</c:v>
                </c:pt>
                <c:pt idx="4287">
                  <c:v>1.9843610525131226</c:v>
                </c:pt>
                <c:pt idx="4288">
                  <c:v>1.9454808235168457</c:v>
                </c:pt>
                <c:pt idx="4289">
                  <c:v>1.909410834312439</c:v>
                </c:pt>
                <c:pt idx="4290">
                  <c:v>1.8610310554504395</c:v>
                </c:pt>
                <c:pt idx="4291">
                  <c:v>1.7837140560150146</c:v>
                </c:pt>
                <c:pt idx="4292">
                  <c:v>1.660489559173584</c:v>
                </c:pt>
                <c:pt idx="4293">
                  <c:v>1.5293866395950317</c:v>
                </c:pt>
                <c:pt idx="4294">
                  <c:v>1.3946692943572998</c:v>
                </c:pt>
                <c:pt idx="4295">
                  <c:v>1.2633751630783081</c:v>
                </c:pt>
                <c:pt idx="4296">
                  <c:v>1.1543416976928711</c:v>
                </c:pt>
                <c:pt idx="4297">
                  <c:v>1.0726488828659058</c:v>
                </c:pt>
                <c:pt idx="4298">
                  <c:v>1.015831470489502</c:v>
                </c:pt>
                <c:pt idx="4299">
                  <c:v>0.97713726758956909</c:v>
                </c:pt>
                <c:pt idx="4300">
                  <c:v>0.95627731084823608</c:v>
                </c:pt>
                <c:pt idx="4301">
                  <c:v>0.93213218450546265</c:v>
                </c:pt>
                <c:pt idx="4302">
                  <c:v>0.8868829607963562</c:v>
                </c:pt>
                <c:pt idx="4303">
                  <c:v>0.81545841693878174</c:v>
                </c:pt>
                <c:pt idx="4304">
                  <c:v>0.73095124959945679</c:v>
                </c:pt>
                <c:pt idx="4305">
                  <c:v>0.63004350662231445</c:v>
                </c:pt>
                <c:pt idx="4306">
                  <c:v>0.52325129508972168</c:v>
                </c:pt>
                <c:pt idx="4307">
                  <c:v>0.41336521506309509</c:v>
                </c:pt>
                <c:pt idx="4308">
                  <c:v>0.31976896524429321</c:v>
                </c:pt>
                <c:pt idx="4309">
                  <c:v>0.26369199156761169</c:v>
                </c:pt>
                <c:pt idx="4310">
                  <c:v>0.24730265140533447</c:v>
                </c:pt>
                <c:pt idx="4311">
                  <c:v>0.27339881658554077</c:v>
                </c:pt>
                <c:pt idx="4312">
                  <c:v>0.32648414373397827</c:v>
                </c:pt>
                <c:pt idx="4313">
                  <c:v>0.40924146771430969</c:v>
                </c:pt>
                <c:pt idx="4314">
                  <c:v>0.46898230910301208</c:v>
                </c:pt>
                <c:pt idx="4315">
                  <c:v>0.47737360000610352</c:v>
                </c:pt>
                <c:pt idx="4316">
                  <c:v>0.45891070365905762</c:v>
                </c:pt>
                <c:pt idx="4317">
                  <c:v>0.43739178776741028</c:v>
                </c:pt>
                <c:pt idx="4318">
                  <c:v>0.42145010828971863</c:v>
                </c:pt>
                <c:pt idx="4319">
                  <c:v>0.41086477041244507</c:v>
                </c:pt>
                <c:pt idx="4320">
                  <c:v>0.39870131015777588</c:v>
                </c:pt>
                <c:pt idx="4321">
                  <c:v>0.38532251119613647</c:v>
                </c:pt>
                <c:pt idx="4322">
                  <c:v>0.36517781019210815</c:v>
                </c:pt>
                <c:pt idx="4323">
                  <c:v>0.3356938362121582</c:v>
                </c:pt>
                <c:pt idx="4324">
                  <c:v>0.27245974540710449</c:v>
                </c:pt>
                <c:pt idx="4325">
                  <c:v>0.18986214697360992</c:v>
                </c:pt>
                <c:pt idx="4326">
                  <c:v>9.6522621810436249E-2</c:v>
                </c:pt>
                <c:pt idx="4327">
                  <c:v>2.17086561024189E-2</c:v>
                </c:pt>
                <c:pt idx="4328">
                  <c:v>-1.7522368580102921E-2</c:v>
                </c:pt>
                <c:pt idx="4329">
                  <c:v>-1.5590999275445938E-2</c:v>
                </c:pt>
                <c:pt idx="4330">
                  <c:v>2.0659416913986206E-2</c:v>
                </c:pt>
                <c:pt idx="4331">
                  <c:v>0.10037126392126083</c:v>
                </c:pt>
                <c:pt idx="4332">
                  <c:v>0.19496196508407593</c:v>
                </c:pt>
                <c:pt idx="4333">
                  <c:v>0.2926030158996582</c:v>
                </c:pt>
                <c:pt idx="4334">
                  <c:v>0.3620489239692688</c:v>
                </c:pt>
                <c:pt idx="4335">
                  <c:v>0.40309703350067139</c:v>
                </c:pt>
                <c:pt idx="4336">
                  <c:v>0.42149442434310913</c:v>
                </c:pt>
                <c:pt idx="4337">
                  <c:v>0.42214694619178772</c:v>
                </c:pt>
                <c:pt idx="4338">
                  <c:v>0.41012009978294373</c:v>
                </c:pt>
                <c:pt idx="4339">
                  <c:v>0.39020857214927673</c:v>
                </c:pt>
                <c:pt idx="4340">
                  <c:v>0.35851109027862549</c:v>
                </c:pt>
                <c:pt idx="4341">
                  <c:v>0.31163811683654785</c:v>
                </c:pt>
                <c:pt idx="4342">
                  <c:v>0.25524407625198364</c:v>
                </c:pt>
                <c:pt idx="4343">
                  <c:v>0.20159734785556793</c:v>
                </c:pt>
                <c:pt idx="4344">
                  <c:v>0.16439405083656311</c:v>
                </c:pt>
                <c:pt idx="4345">
                  <c:v>0.13311012089252472</c:v>
                </c:pt>
                <c:pt idx="4346">
                  <c:v>0.11301445215940475</c:v>
                </c:pt>
                <c:pt idx="4347">
                  <c:v>0.10525055974721909</c:v>
                </c:pt>
                <c:pt idx="4348">
                  <c:v>0.10177886486053467</c:v>
                </c:pt>
                <c:pt idx="4349">
                  <c:v>9.6461065113544464E-2</c:v>
                </c:pt>
                <c:pt idx="4350">
                  <c:v>9.2416979372501373E-2</c:v>
                </c:pt>
                <c:pt idx="4351">
                  <c:v>0.10066745430231094</c:v>
                </c:pt>
                <c:pt idx="4352">
                  <c:v>0.13727873563766479</c:v>
                </c:pt>
                <c:pt idx="4353">
                  <c:v>0.19809713959693909</c:v>
                </c:pt>
                <c:pt idx="4354">
                  <c:v>0.25971871614456177</c:v>
                </c:pt>
                <c:pt idx="4355">
                  <c:v>0.32517907023429871</c:v>
                </c:pt>
                <c:pt idx="4356">
                  <c:v>0.37801083922386169</c:v>
                </c:pt>
                <c:pt idx="4357">
                  <c:v>0.39552780985832214</c:v>
                </c:pt>
                <c:pt idx="4358">
                  <c:v>0.36069658398628235</c:v>
                </c:pt>
                <c:pt idx="4359">
                  <c:v>0.27739578485488892</c:v>
                </c:pt>
                <c:pt idx="4360">
                  <c:v>0.17275966703891754</c:v>
                </c:pt>
                <c:pt idx="4361">
                  <c:v>7.7756434679031372E-2</c:v>
                </c:pt>
                <c:pt idx="4362">
                  <c:v>2.0684361457824707E-2</c:v>
                </c:pt>
                <c:pt idx="4363">
                  <c:v>6.0005406849086285E-3</c:v>
                </c:pt>
                <c:pt idx="4364">
                  <c:v>2.2223185747861862E-2</c:v>
                </c:pt>
                <c:pt idx="4365">
                  <c:v>9.4122044742107391E-2</c:v>
                </c:pt>
                <c:pt idx="4366">
                  <c:v>0.19311760365962982</c:v>
                </c:pt>
                <c:pt idx="4367">
                  <c:v>0.29996305704116821</c:v>
                </c:pt>
                <c:pt idx="4368">
                  <c:v>0.37901926040649414</c:v>
                </c:pt>
                <c:pt idx="4369">
                  <c:v>0.40671250224113464</c:v>
                </c:pt>
                <c:pt idx="4370">
                  <c:v>0.38942191004753113</c:v>
                </c:pt>
                <c:pt idx="4371">
                  <c:v>0.33705064654350281</c:v>
                </c:pt>
                <c:pt idx="4372">
                  <c:v>0.24969418346881866</c:v>
                </c:pt>
                <c:pt idx="4373">
                  <c:v>0.13189157843589783</c:v>
                </c:pt>
                <c:pt idx="4374">
                  <c:v>-1.2448291294276714E-2</c:v>
                </c:pt>
                <c:pt idx="4375">
                  <c:v>-0.17088238894939423</c:v>
                </c:pt>
                <c:pt idx="4376">
                  <c:v>-0.31654691696166992</c:v>
                </c:pt>
                <c:pt idx="4377">
                  <c:v>-0.41908678412437439</c:v>
                </c:pt>
                <c:pt idx="4378">
                  <c:v>-0.4689459502696991</c:v>
                </c:pt>
                <c:pt idx="4379">
                  <c:v>-0.45663699507713318</c:v>
                </c:pt>
                <c:pt idx="4380">
                  <c:v>-0.39631852507591248</c:v>
                </c:pt>
                <c:pt idx="4381">
                  <c:v>-0.31544014811515808</c:v>
                </c:pt>
                <c:pt idx="4382">
                  <c:v>-0.24224318563938141</c:v>
                </c:pt>
                <c:pt idx="4383">
                  <c:v>-0.17479649186134338</c:v>
                </c:pt>
                <c:pt idx="4384">
                  <c:v>-0.1132361963391304</c:v>
                </c:pt>
                <c:pt idx="4385">
                  <c:v>-5.7627953588962555E-2</c:v>
                </c:pt>
                <c:pt idx="4386">
                  <c:v>-2.0986054092645645E-2</c:v>
                </c:pt>
                <c:pt idx="4387">
                  <c:v>-1.4064689166843891E-3</c:v>
                </c:pt>
                <c:pt idx="4388">
                  <c:v>5.7359132915735245E-4</c:v>
                </c:pt>
                <c:pt idx="4389">
                  <c:v>-1.0150138288736343E-2</c:v>
                </c:pt>
                <c:pt idx="4390">
                  <c:v>-3.2705515623092651E-2</c:v>
                </c:pt>
                <c:pt idx="4391">
                  <c:v>-5.9504590928554535E-2</c:v>
                </c:pt>
                <c:pt idx="4392">
                  <c:v>-7.482176274061203E-2</c:v>
                </c:pt>
                <c:pt idx="4393">
                  <c:v>-5.5107384920120239E-2</c:v>
                </c:pt>
                <c:pt idx="4394">
                  <c:v>-7.2360038757324219E-5</c:v>
                </c:pt>
                <c:pt idx="4395">
                  <c:v>6.5828315913677216E-2</c:v>
                </c:pt>
                <c:pt idx="4396">
                  <c:v>0.13645933568477631</c:v>
                </c:pt>
                <c:pt idx="4397">
                  <c:v>0.18761299550533295</c:v>
                </c:pt>
                <c:pt idx="4398">
                  <c:v>0.21354179084300995</c:v>
                </c:pt>
                <c:pt idx="4399">
                  <c:v>0.22069856524467468</c:v>
                </c:pt>
                <c:pt idx="4400">
                  <c:v>0.19642038643360138</c:v>
                </c:pt>
                <c:pt idx="4401">
                  <c:v>0.13267773389816284</c:v>
                </c:pt>
                <c:pt idx="4402">
                  <c:v>4.741504043340683E-2</c:v>
                </c:pt>
                <c:pt idx="4403">
                  <c:v>-3.9211772382259369E-2</c:v>
                </c:pt>
                <c:pt idx="4404">
                  <c:v>-0.10966543853282928</c:v>
                </c:pt>
                <c:pt idx="4405">
                  <c:v>-0.16618017852306366</c:v>
                </c:pt>
                <c:pt idx="4406">
                  <c:v>-0.20738513767719269</c:v>
                </c:pt>
                <c:pt idx="4407">
                  <c:v>-0.21973688900470734</c:v>
                </c:pt>
                <c:pt idx="4408">
                  <c:v>-0.19767472147941589</c:v>
                </c:pt>
                <c:pt idx="4409">
                  <c:v>-0.14358948171138763</c:v>
                </c:pt>
                <c:pt idx="4410">
                  <c:v>-7.7656812965869904E-2</c:v>
                </c:pt>
                <c:pt idx="4411">
                  <c:v>-1.7518505454063416E-2</c:v>
                </c:pt>
                <c:pt idx="4412">
                  <c:v>2.9882296919822693E-2</c:v>
                </c:pt>
                <c:pt idx="4413">
                  <c:v>6.9982901215553284E-2</c:v>
                </c:pt>
                <c:pt idx="4414">
                  <c:v>9.2960387468338013E-2</c:v>
                </c:pt>
                <c:pt idx="4415">
                  <c:v>8.079182356595993E-2</c:v>
                </c:pt>
                <c:pt idx="4416">
                  <c:v>2.6597287505865097E-2</c:v>
                </c:pt>
                <c:pt idx="4417">
                  <c:v>-8.8790066540241241E-2</c:v>
                </c:pt>
                <c:pt idx="4418">
                  <c:v>-0.26133361458778381</c:v>
                </c:pt>
                <c:pt idx="4419">
                  <c:v>-0.44925624132156372</c:v>
                </c:pt>
                <c:pt idx="4420">
                  <c:v>-0.6096336841583252</c:v>
                </c:pt>
                <c:pt idx="4421">
                  <c:v>-0.69723731279373169</c:v>
                </c:pt>
                <c:pt idx="4422">
                  <c:v>-0.69920808076858521</c:v>
                </c:pt>
                <c:pt idx="4423">
                  <c:v>-0.62745451927185059</c:v>
                </c:pt>
                <c:pt idx="4424">
                  <c:v>-0.5137750506401062</c:v>
                </c:pt>
                <c:pt idx="4425">
                  <c:v>-0.38131430745124817</c:v>
                </c:pt>
                <c:pt idx="4426">
                  <c:v>-0.25732630491256714</c:v>
                </c:pt>
                <c:pt idx="4427">
                  <c:v>-0.1600741446018219</c:v>
                </c:pt>
                <c:pt idx="4428">
                  <c:v>-0.10170058906078339</c:v>
                </c:pt>
                <c:pt idx="4429">
                  <c:v>-9.2022746801376343E-2</c:v>
                </c:pt>
                <c:pt idx="4430">
                  <c:v>-0.10728105902671814</c:v>
                </c:pt>
                <c:pt idx="4431">
                  <c:v>-0.13917630910873413</c:v>
                </c:pt>
                <c:pt idx="4432">
                  <c:v>-0.179197758436203</c:v>
                </c:pt>
                <c:pt idx="4433">
                  <c:v>-0.19711840152740479</c:v>
                </c:pt>
                <c:pt idx="4434">
                  <c:v>-0.19036543369293213</c:v>
                </c:pt>
                <c:pt idx="4435">
                  <c:v>-0.16161185503005981</c:v>
                </c:pt>
                <c:pt idx="4436">
                  <c:v>-0.12398858368396759</c:v>
                </c:pt>
                <c:pt idx="4437">
                  <c:v>-9.5018647611141205E-2</c:v>
                </c:pt>
                <c:pt idx="4438">
                  <c:v>-0.10413544625043869</c:v>
                </c:pt>
                <c:pt idx="4439">
                  <c:v>-0.12453097105026245</c:v>
                </c:pt>
                <c:pt idx="4440">
                  <c:v>-0.16035501658916473</c:v>
                </c:pt>
                <c:pt idx="4441">
                  <c:v>-0.18651889264583588</c:v>
                </c:pt>
                <c:pt idx="4442">
                  <c:v>-0.19869059324264526</c:v>
                </c:pt>
                <c:pt idx="4443">
                  <c:v>-0.18352814018726349</c:v>
                </c:pt>
                <c:pt idx="4444">
                  <c:v>-0.15060640871524811</c:v>
                </c:pt>
                <c:pt idx="4445">
                  <c:v>-9.9720805883407593E-2</c:v>
                </c:pt>
                <c:pt idx="4446">
                  <c:v>-2.8313741087913513E-2</c:v>
                </c:pt>
                <c:pt idx="4447">
                  <c:v>4.9774337559938431E-2</c:v>
                </c:pt>
                <c:pt idx="4448">
                  <c:v>0.1183352917432785</c:v>
                </c:pt>
                <c:pt idx="4449">
                  <c:v>0.16699621081352234</c:v>
                </c:pt>
                <c:pt idx="4450">
                  <c:v>0.19368001818656921</c:v>
                </c:pt>
                <c:pt idx="4451">
                  <c:v>0.2088765949010849</c:v>
                </c:pt>
                <c:pt idx="4452">
                  <c:v>0.2171425074338913</c:v>
                </c:pt>
                <c:pt idx="4453">
                  <c:v>0.21167916059494019</c:v>
                </c:pt>
                <c:pt idx="4454">
                  <c:v>0.2063182145357132</c:v>
                </c:pt>
                <c:pt idx="4455">
                  <c:v>0.19501854479312897</c:v>
                </c:pt>
                <c:pt idx="4456">
                  <c:v>0.18050937354564667</c:v>
                </c:pt>
                <c:pt idx="4457">
                  <c:v>0.16000509262084961</c:v>
                </c:pt>
                <c:pt idx="4458">
                  <c:v>0.15011970698833466</c:v>
                </c:pt>
                <c:pt idx="4459">
                  <c:v>0.16662028431892395</c:v>
                </c:pt>
                <c:pt idx="4460">
                  <c:v>0.2058292031288147</c:v>
                </c:pt>
                <c:pt idx="4461">
                  <c:v>0.27454265952110291</c:v>
                </c:pt>
                <c:pt idx="4462">
                  <c:v>0.33191859722137451</c:v>
                </c:pt>
                <c:pt idx="4463">
                  <c:v>0.35620954632759094</c:v>
                </c:pt>
                <c:pt idx="4464">
                  <c:v>0.33980926871299744</c:v>
                </c:pt>
                <c:pt idx="4465">
                  <c:v>0.30618113279342651</c:v>
                </c:pt>
                <c:pt idx="4466">
                  <c:v>0.29857087135314941</c:v>
                </c:pt>
                <c:pt idx="4467">
                  <c:v>0.33618509769439697</c:v>
                </c:pt>
                <c:pt idx="4468">
                  <c:v>0.39768946170806885</c:v>
                </c:pt>
                <c:pt idx="4469">
                  <c:v>0.45246708393096924</c:v>
                </c:pt>
                <c:pt idx="4470">
                  <c:v>0.49224326014518738</c:v>
                </c:pt>
                <c:pt idx="4471">
                  <c:v>0.46345949172973633</c:v>
                </c:pt>
                <c:pt idx="4472">
                  <c:v>0.33036774396896362</c:v>
                </c:pt>
                <c:pt idx="4473">
                  <c:v>0.10634274035692215</c:v>
                </c:pt>
                <c:pt idx="4474">
                  <c:v>-0.18284539878368378</c:v>
                </c:pt>
                <c:pt idx="4475">
                  <c:v>-0.45640745759010315</c:v>
                </c:pt>
                <c:pt idx="4476">
                  <c:v>-0.64255684614181519</c:v>
                </c:pt>
                <c:pt idx="4477">
                  <c:v>-0.70011383295059204</c:v>
                </c:pt>
                <c:pt idx="4478">
                  <c:v>-0.64610940217971802</c:v>
                </c:pt>
                <c:pt idx="4479">
                  <c:v>-0.48481765389442444</c:v>
                </c:pt>
                <c:pt idx="4480">
                  <c:v>-0.24788926541805267</c:v>
                </c:pt>
                <c:pt idx="4481">
                  <c:v>2.5745853781700134E-2</c:v>
                </c:pt>
                <c:pt idx="4482">
                  <c:v>0.25876873731613159</c:v>
                </c:pt>
                <c:pt idx="4483">
                  <c:v>0.41105377674102783</c:v>
                </c:pt>
                <c:pt idx="4484">
                  <c:v>0.45849665999412537</c:v>
                </c:pt>
                <c:pt idx="4485">
                  <c:v>0.40761318802833557</c:v>
                </c:pt>
                <c:pt idx="4486">
                  <c:v>0.27026838064193726</c:v>
                </c:pt>
                <c:pt idx="4487">
                  <c:v>0.10330642759799957</c:v>
                </c:pt>
                <c:pt idx="4488">
                  <c:v>-4.9464739859104156E-2</c:v>
                </c:pt>
                <c:pt idx="4489">
                  <c:v>-0.16863273084163666</c:v>
                </c:pt>
                <c:pt idx="4490">
                  <c:v>-0.23676759004592896</c:v>
                </c:pt>
                <c:pt idx="4491">
                  <c:v>-0.25780254602432251</c:v>
                </c:pt>
                <c:pt idx="4492">
                  <c:v>-0.239235520362854</c:v>
                </c:pt>
                <c:pt idx="4493">
                  <c:v>-0.18530508875846863</c:v>
                </c:pt>
                <c:pt idx="4494">
                  <c:v>-0.13093212246894836</c:v>
                </c:pt>
                <c:pt idx="4495">
                  <c:v>-7.9990655183792114E-2</c:v>
                </c:pt>
                <c:pt idx="4496">
                  <c:v>-4.1322082281112671E-2</c:v>
                </c:pt>
                <c:pt idx="4497">
                  <c:v>-1.5026452019810677E-2</c:v>
                </c:pt>
                <c:pt idx="4498">
                  <c:v>-4.9624498933553696E-4</c:v>
                </c:pt>
                <c:pt idx="4499">
                  <c:v>1.0100604966282845E-2</c:v>
                </c:pt>
                <c:pt idx="4500">
                  <c:v>2.3884594440460205E-2</c:v>
                </c:pt>
                <c:pt idx="4501">
                  <c:v>3.3494032919406891E-2</c:v>
                </c:pt>
                <c:pt idx="4502">
                  <c:v>3.6697816103696823E-2</c:v>
                </c:pt>
                <c:pt idx="4503">
                  <c:v>2.9747497290372849E-2</c:v>
                </c:pt>
                <c:pt idx="4504">
                  <c:v>1.2947479262948036E-2</c:v>
                </c:pt>
                <c:pt idx="4505">
                  <c:v>-8.3151534199714661E-3</c:v>
                </c:pt>
                <c:pt idx="4506">
                  <c:v>-4.2948231101036072E-2</c:v>
                </c:pt>
                <c:pt idx="4507">
                  <c:v>-8.9954882860183716E-2</c:v>
                </c:pt>
                <c:pt idx="4508">
                  <c:v>-0.14530469477176666</c:v>
                </c:pt>
                <c:pt idx="4509">
                  <c:v>-0.20909743010997772</c:v>
                </c:pt>
                <c:pt idx="4510">
                  <c:v>-0.25941389799118042</c:v>
                </c:pt>
                <c:pt idx="4511">
                  <c:v>-0.28348422050476074</c:v>
                </c:pt>
                <c:pt idx="4512">
                  <c:v>-0.28439849615097046</c:v>
                </c:pt>
                <c:pt idx="4513">
                  <c:v>-0.28590691089630127</c:v>
                </c:pt>
                <c:pt idx="4514">
                  <c:v>-0.2946399450302124</c:v>
                </c:pt>
                <c:pt idx="4515">
                  <c:v>-0.32237473130226135</c:v>
                </c:pt>
                <c:pt idx="4516">
                  <c:v>-0.35933166742324829</c:v>
                </c:pt>
                <c:pt idx="4517">
                  <c:v>-0.39967399835586548</c:v>
                </c:pt>
                <c:pt idx="4518">
                  <c:v>-0.44203343987464905</c:v>
                </c:pt>
                <c:pt idx="4519">
                  <c:v>-0.49048024415969849</c:v>
                </c:pt>
                <c:pt idx="4520">
                  <c:v>-0.50582641363143921</c:v>
                </c:pt>
                <c:pt idx="4521">
                  <c:v>-0.48870992660522461</c:v>
                </c:pt>
                <c:pt idx="4522">
                  <c:v>-0.43630370497703552</c:v>
                </c:pt>
                <c:pt idx="4523">
                  <c:v>-0.36341497302055359</c:v>
                </c:pt>
                <c:pt idx="4524">
                  <c:v>-0.292061448097229</c:v>
                </c:pt>
                <c:pt idx="4525">
                  <c:v>-0.23239573836326599</c:v>
                </c:pt>
                <c:pt idx="4526">
                  <c:v>-0.20660355687141418</c:v>
                </c:pt>
                <c:pt idx="4527">
                  <c:v>-0.19875378906726837</c:v>
                </c:pt>
                <c:pt idx="4528">
                  <c:v>-0.17556165158748627</c:v>
                </c:pt>
                <c:pt idx="4529">
                  <c:v>-0.11904652416706085</c:v>
                </c:pt>
                <c:pt idx="4530">
                  <c:v>-3.4369189292192459E-2</c:v>
                </c:pt>
                <c:pt idx="4531">
                  <c:v>4.323907196521759E-2</c:v>
                </c:pt>
                <c:pt idx="4532">
                  <c:v>0.10561190545558929</c:v>
                </c:pt>
                <c:pt idx="4533">
                  <c:v>0.14933671057224274</c:v>
                </c:pt>
                <c:pt idx="4534">
                  <c:v>0.14817877113819122</c:v>
                </c:pt>
                <c:pt idx="4535">
                  <c:v>8.5712984204292297E-2</c:v>
                </c:pt>
                <c:pt idx="4536">
                  <c:v>-2.8132356703281403E-2</c:v>
                </c:pt>
                <c:pt idx="4537">
                  <c:v>-0.1545892059803009</c:v>
                </c:pt>
                <c:pt idx="4538">
                  <c:v>-0.25392511487007141</c:v>
                </c:pt>
                <c:pt idx="4539">
                  <c:v>-0.3101716935634613</c:v>
                </c:pt>
                <c:pt idx="4540">
                  <c:v>-0.31740111112594604</c:v>
                </c:pt>
                <c:pt idx="4541">
                  <c:v>-0.27914196252822876</c:v>
                </c:pt>
                <c:pt idx="4542">
                  <c:v>-0.21184651553630829</c:v>
                </c:pt>
                <c:pt idx="4543">
                  <c:v>-0.13540589809417725</c:v>
                </c:pt>
                <c:pt idx="4544">
                  <c:v>-7.1335308253765106E-2</c:v>
                </c:pt>
                <c:pt idx="4545">
                  <c:v>-2.8161851689219475E-2</c:v>
                </c:pt>
                <c:pt idx="4546">
                  <c:v>-8.1529896706342697E-3</c:v>
                </c:pt>
                <c:pt idx="4547">
                  <c:v>-2.5641055777668953E-2</c:v>
                </c:pt>
                <c:pt idx="4548">
                  <c:v>-6.660153716802597E-2</c:v>
                </c:pt>
                <c:pt idx="4549">
                  <c:v>-0.11244452744722366</c:v>
                </c:pt>
                <c:pt idx="4550">
                  <c:v>-0.15890337526798248</c:v>
                </c:pt>
                <c:pt idx="4551">
                  <c:v>-0.18909274041652679</c:v>
                </c:pt>
                <c:pt idx="4552">
                  <c:v>-0.19351385533809662</c:v>
                </c:pt>
                <c:pt idx="4553">
                  <c:v>-0.16197596490383148</c:v>
                </c:pt>
                <c:pt idx="4554">
                  <c:v>-0.10767944157123566</c:v>
                </c:pt>
                <c:pt idx="4555">
                  <c:v>-3.2518845051527023E-2</c:v>
                </c:pt>
                <c:pt idx="4556">
                  <c:v>3.880087286233902E-2</c:v>
                </c:pt>
                <c:pt idx="4557">
                  <c:v>8.6412087082862854E-2</c:v>
                </c:pt>
                <c:pt idx="4558">
                  <c:v>9.9217362701892853E-2</c:v>
                </c:pt>
                <c:pt idx="4559">
                  <c:v>8.0305926501750946E-2</c:v>
                </c:pt>
                <c:pt idx="4560">
                  <c:v>3.1634524464607239E-2</c:v>
                </c:pt>
                <c:pt idx="4561">
                  <c:v>-1.7200985923409462E-2</c:v>
                </c:pt>
                <c:pt idx="4562">
                  <c:v>-6.6000483930110931E-2</c:v>
                </c:pt>
                <c:pt idx="4563">
                  <c:v>-0.10477875173091888</c:v>
                </c:pt>
                <c:pt idx="4564">
                  <c:v>-0.13849356770515442</c:v>
                </c:pt>
                <c:pt idx="4565">
                  <c:v>-0.14961650967597961</c:v>
                </c:pt>
                <c:pt idx="4566">
                  <c:v>-0.14022247493267059</c:v>
                </c:pt>
                <c:pt idx="4567">
                  <c:v>-0.11416908353567123</c:v>
                </c:pt>
                <c:pt idx="4568">
                  <c:v>-8.3561904728412628E-2</c:v>
                </c:pt>
                <c:pt idx="4569">
                  <c:v>-5.7363055646419525E-2</c:v>
                </c:pt>
                <c:pt idx="4570">
                  <c:v>-3.6423154175281525E-2</c:v>
                </c:pt>
                <c:pt idx="4571">
                  <c:v>-2.4952832609415054E-2</c:v>
                </c:pt>
                <c:pt idx="4572">
                  <c:v>-1.258697547018528E-2</c:v>
                </c:pt>
                <c:pt idx="4573">
                  <c:v>-2.0465316250920296E-2</c:v>
                </c:pt>
                <c:pt idx="4574">
                  <c:v>-3.4234125167131424E-2</c:v>
                </c:pt>
                <c:pt idx="4575">
                  <c:v>-4.2628053575754166E-2</c:v>
                </c:pt>
                <c:pt idx="4576">
                  <c:v>-5.1784534007310867E-2</c:v>
                </c:pt>
                <c:pt idx="4577">
                  <c:v>-5.6235004216432571E-2</c:v>
                </c:pt>
                <c:pt idx="4578">
                  <c:v>-5.1895648241043091E-2</c:v>
                </c:pt>
                <c:pt idx="4579">
                  <c:v>-3.4867774695158005E-2</c:v>
                </c:pt>
                <c:pt idx="4580">
                  <c:v>-1.9470445811748505E-2</c:v>
                </c:pt>
                <c:pt idx="4581">
                  <c:v>-3.1342063099145889E-2</c:v>
                </c:pt>
                <c:pt idx="4582">
                  <c:v>-2.8716454282402992E-2</c:v>
                </c:pt>
                <c:pt idx="4583">
                  <c:v>-1.1633340269327164E-2</c:v>
                </c:pt>
                <c:pt idx="4584">
                  <c:v>1.3114349916577339E-2</c:v>
                </c:pt>
                <c:pt idx="4585">
                  <c:v>3.218875452876091E-2</c:v>
                </c:pt>
                <c:pt idx="4586">
                  <c:v>4.6534404158592224E-2</c:v>
                </c:pt>
                <c:pt idx="4587">
                  <c:v>6.8813703954219818E-2</c:v>
                </c:pt>
                <c:pt idx="4588">
                  <c:v>7.9764090478420258E-2</c:v>
                </c:pt>
                <c:pt idx="4589">
                  <c:v>7.6193876564502716E-2</c:v>
                </c:pt>
                <c:pt idx="4590">
                  <c:v>4.4964578002691269E-2</c:v>
                </c:pt>
                <c:pt idx="4591">
                  <c:v>-3.8165627047419548E-3</c:v>
                </c:pt>
                <c:pt idx="4592">
                  <c:v>-6.0055866837501526E-2</c:v>
                </c:pt>
                <c:pt idx="4593">
                  <c:v>-0.10669161379337311</c:v>
                </c:pt>
                <c:pt idx="4594">
                  <c:v>-0.13322548568248749</c:v>
                </c:pt>
                <c:pt idx="4595">
                  <c:v>-0.12909747660160065</c:v>
                </c:pt>
                <c:pt idx="4596">
                  <c:v>-0.10472368448972702</c:v>
                </c:pt>
                <c:pt idx="4597">
                  <c:v>-6.8241603672504425E-2</c:v>
                </c:pt>
                <c:pt idx="4598">
                  <c:v>-2.4474415928125381E-2</c:v>
                </c:pt>
                <c:pt idx="4599">
                  <c:v>2.31049545109272E-2</c:v>
                </c:pt>
                <c:pt idx="4600">
                  <c:v>5.8129247277975082E-2</c:v>
                </c:pt>
                <c:pt idx="4601">
                  <c:v>7.3127247393131256E-2</c:v>
                </c:pt>
                <c:pt idx="4602">
                  <c:v>6.8658463656902313E-2</c:v>
                </c:pt>
                <c:pt idx="4603">
                  <c:v>5.282263457775116E-2</c:v>
                </c:pt>
                <c:pt idx="4604">
                  <c:v>4.6513073146343231E-2</c:v>
                </c:pt>
                <c:pt idx="4605">
                  <c:v>4.9493417143821716E-2</c:v>
                </c:pt>
                <c:pt idx="4606">
                  <c:v>7.1163177490234375E-2</c:v>
                </c:pt>
                <c:pt idx="4607">
                  <c:v>9.8364725708961487E-2</c:v>
                </c:pt>
                <c:pt idx="4608">
                  <c:v>0.14568164944648743</c:v>
                </c:pt>
                <c:pt idx="4609">
                  <c:v>0.21492312848567963</c:v>
                </c:pt>
                <c:pt idx="4610">
                  <c:v>0.2740788459777832</c:v>
                </c:pt>
                <c:pt idx="4611">
                  <c:v>0.32689970731735229</c:v>
                </c:pt>
                <c:pt idx="4612">
                  <c:v>0.36305958032608032</c:v>
                </c:pt>
                <c:pt idx="4613">
                  <c:v>0.38916406035423279</c:v>
                </c:pt>
                <c:pt idx="4614">
                  <c:v>0.39712637662887573</c:v>
                </c:pt>
                <c:pt idx="4615">
                  <c:v>0.40249192714691162</c:v>
                </c:pt>
                <c:pt idx="4616">
                  <c:v>0.38325855135917664</c:v>
                </c:pt>
                <c:pt idx="4617">
                  <c:v>0.3397725522518158</c:v>
                </c:pt>
                <c:pt idx="4618">
                  <c:v>0.29165270924568176</c:v>
                </c:pt>
                <c:pt idx="4619">
                  <c:v>0.26637318730354309</c:v>
                </c:pt>
                <c:pt idx="4620">
                  <c:v>0.25509947538375854</c:v>
                </c:pt>
                <c:pt idx="4621">
                  <c:v>0.24680395424365997</c:v>
                </c:pt>
                <c:pt idx="4622">
                  <c:v>0.24970574676990509</c:v>
                </c:pt>
                <c:pt idx="4623">
                  <c:v>0.25529977679252625</c:v>
                </c:pt>
                <c:pt idx="4624">
                  <c:v>0.27358931303024292</c:v>
                </c:pt>
                <c:pt idx="4625">
                  <c:v>0.30254623293876648</c:v>
                </c:pt>
                <c:pt idx="4626">
                  <c:v>0.32251620292663574</c:v>
                </c:pt>
                <c:pt idx="4627">
                  <c:v>0.33631542325019836</c:v>
                </c:pt>
                <c:pt idx="4628">
                  <c:v>0.34161269664764404</c:v>
                </c:pt>
                <c:pt idx="4629">
                  <c:v>0.34323745965957642</c:v>
                </c:pt>
                <c:pt idx="4630">
                  <c:v>0.34508010745048523</c:v>
                </c:pt>
                <c:pt idx="4631">
                  <c:v>0.34865599870681763</c:v>
                </c:pt>
                <c:pt idx="4632">
                  <c:v>0.34782108664512634</c:v>
                </c:pt>
                <c:pt idx="4633">
                  <c:v>0.34109869599342346</c:v>
                </c:pt>
                <c:pt idx="4634">
                  <c:v>0.34180256724357605</c:v>
                </c:pt>
                <c:pt idx="4635">
                  <c:v>0.34120079874992371</c:v>
                </c:pt>
                <c:pt idx="4636">
                  <c:v>0.347898930311203</c:v>
                </c:pt>
                <c:pt idx="4637">
                  <c:v>0.37534394860267639</c:v>
                </c:pt>
                <c:pt idx="4638">
                  <c:v>0.39349845051765442</c:v>
                </c:pt>
                <c:pt idx="4639">
                  <c:v>0.39051875472068787</c:v>
                </c:pt>
                <c:pt idx="4640">
                  <c:v>0.36907443404197693</c:v>
                </c:pt>
                <c:pt idx="4641">
                  <c:v>0.33752384781837463</c:v>
                </c:pt>
                <c:pt idx="4642">
                  <c:v>0.30909621715545654</c:v>
                </c:pt>
                <c:pt idx="4643">
                  <c:v>0.30041724443435669</c:v>
                </c:pt>
                <c:pt idx="4644">
                  <c:v>0.2972603440284729</c:v>
                </c:pt>
                <c:pt idx="4645">
                  <c:v>0.3235531747341156</c:v>
                </c:pt>
                <c:pt idx="4646">
                  <c:v>0.35711008310317993</c:v>
                </c:pt>
                <c:pt idx="4647">
                  <c:v>0.39035990834236145</c:v>
                </c:pt>
                <c:pt idx="4648">
                  <c:v>0.39934408664703369</c:v>
                </c:pt>
                <c:pt idx="4649">
                  <c:v>0.39243292808532715</c:v>
                </c:pt>
                <c:pt idx="4650">
                  <c:v>0.37600710988044739</c:v>
                </c:pt>
                <c:pt idx="4651">
                  <c:v>0.37361374497413635</c:v>
                </c:pt>
                <c:pt idx="4652">
                  <c:v>0.38644221425056458</c:v>
                </c:pt>
                <c:pt idx="4653">
                  <c:v>0.42371860146522522</c:v>
                </c:pt>
                <c:pt idx="4654">
                  <c:v>0.47433304786682129</c:v>
                </c:pt>
                <c:pt idx="4655">
                  <c:v>0.52578878402709961</c:v>
                </c:pt>
                <c:pt idx="4656">
                  <c:v>0.57972502708435059</c:v>
                </c:pt>
                <c:pt idx="4657">
                  <c:v>0.63258165121078491</c:v>
                </c:pt>
                <c:pt idx="4658">
                  <c:v>0.67044144868850708</c:v>
                </c:pt>
                <c:pt idx="4659">
                  <c:v>0.700001060962677</c:v>
                </c:pt>
                <c:pt idx="4660">
                  <c:v>0.72039449214935303</c:v>
                </c:pt>
                <c:pt idx="4661">
                  <c:v>0.72089266777038574</c:v>
                </c:pt>
                <c:pt idx="4662">
                  <c:v>0.7067376971244812</c:v>
                </c:pt>
                <c:pt idx="4663">
                  <c:v>0.70412319898605347</c:v>
                </c:pt>
                <c:pt idx="4664">
                  <c:v>0.69775420427322388</c:v>
                </c:pt>
                <c:pt idx="4665">
                  <c:v>0.67956942319869995</c:v>
                </c:pt>
                <c:pt idx="4666">
                  <c:v>0.65421319007873535</c:v>
                </c:pt>
                <c:pt idx="4667">
                  <c:v>0.61096048355102539</c:v>
                </c:pt>
                <c:pt idx="4668">
                  <c:v>0.54870587587356567</c:v>
                </c:pt>
                <c:pt idx="4669">
                  <c:v>0.48133003711700439</c:v>
                </c:pt>
                <c:pt idx="4670">
                  <c:v>0.40430235862731934</c:v>
                </c:pt>
                <c:pt idx="4671">
                  <c:v>0.33991667628288269</c:v>
                </c:pt>
                <c:pt idx="4672">
                  <c:v>0.30254507064819336</c:v>
                </c:pt>
                <c:pt idx="4673">
                  <c:v>0.29554679989814758</c:v>
                </c:pt>
                <c:pt idx="4674">
                  <c:v>0.32348573207855225</c:v>
                </c:pt>
                <c:pt idx="4675">
                  <c:v>0.38695073127746582</c:v>
                </c:pt>
                <c:pt idx="4676">
                  <c:v>0.45131745934486389</c:v>
                </c:pt>
                <c:pt idx="4677">
                  <c:v>0.50645250082015991</c:v>
                </c:pt>
                <c:pt idx="4678">
                  <c:v>0.51928174495697021</c:v>
                </c:pt>
                <c:pt idx="4679">
                  <c:v>0.49516934156417847</c:v>
                </c:pt>
                <c:pt idx="4680">
                  <c:v>0.42360168695449829</c:v>
                </c:pt>
                <c:pt idx="4681">
                  <c:v>0.33545005321502686</c:v>
                </c:pt>
                <c:pt idx="4682">
                  <c:v>0.26160246133804321</c:v>
                </c:pt>
                <c:pt idx="4683">
                  <c:v>0.20317676663398743</c:v>
                </c:pt>
                <c:pt idx="4684">
                  <c:v>0.16071133315563202</c:v>
                </c:pt>
                <c:pt idx="4685">
                  <c:v>0.13142000138759613</c:v>
                </c:pt>
                <c:pt idx="4686">
                  <c:v>0.10644354671239853</c:v>
                </c:pt>
                <c:pt idx="4687">
                  <c:v>0.10004878044128418</c:v>
                </c:pt>
                <c:pt idx="4688">
                  <c:v>0.12455625087022781</c:v>
                </c:pt>
                <c:pt idx="4689">
                  <c:v>0.17485921084880829</c:v>
                </c:pt>
                <c:pt idx="4690">
                  <c:v>0.2434031218290329</c:v>
                </c:pt>
                <c:pt idx="4691">
                  <c:v>0.32565730810165405</c:v>
                </c:pt>
                <c:pt idx="4692">
                  <c:v>0.40586480498313904</c:v>
                </c:pt>
                <c:pt idx="4693">
                  <c:v>0.47418230772018433</c:v>
                </c:pt>
                <c:pt idx="4694">
                  <c:v>0.52820879220962524</c:v>
                </c:pt>
                <c:pt idx="4695">
                  <c:v>0.54298543930053711</c:v>
                </c:pt>
                <c:pt idx="4696">
                  <c:v>0.51573944091796875</c:v>
                </c:pt>
                <c:pt idx="4697">
                  <c:v>0.44004246592521667</c:v>
                </c:pt>
                <c:pt idx="4698">
                  <c:v>0.34949445724487305</c:v>
                </c:pt>
                <c:pt idx="4699">
                  <c:v>0.25341564416885376</c:v>
                </c:pt>
                <c:pt idx="4700">
                  <c:v>0.16177307069301605</c:v>
                </c:pt>
                <c:pt idx="4701">
                  <c:v>9.2197537422180176E-2</c:v>
                </c:pt>
                <c:pt idx="4702">
                  <c:v>4.0125288069248199E-2</c:v>
                </c:pt>
                <c:pt idx="4703">
                  <c:v>7.2820293717086315E-3</c:v>
                </c:pt>
                <c:pt idx="4704">
                  <c:v>6.0354038141667843E-3</c:v>
                </c:pt>
                <c:pt idx="4705">
                  <c:v>4.5889519155025482E-2</c:v>
                </c:pt>
                <c:pt idx="4706">
                  <c:v>8.8284917175769806E-2</c:v>
                </c:pt>
                <c:pt idx="4707">
                  <c:v>0.1228477954864502</c:v>
                </c:pt>
                <c:pt idx="4708">
                  <c:v>0.16242876648902893</c:v>
                </c:pt>
                <c:pt idx="4709">
                  <c:v>0.21733801066875458</c:v>
                </c:pt>
                <c:pt idx="4710">
                  <c:v>0.24045264720916748</c:v>
                </c:pt>
                <c:pt idx="4711">
                  <c:v>0.20529422163963318</c:v>
                </c:pt>
                <c:pt idx="4712">
                  <c:v>0.15781912207603455</c:v>
                </c:pt>
                <c:pt idx="4713">
                  <c:v>0.10256505757570267</c:v>
                </c:pt>
                <c:pt idx="4714">
                  <c:v>4.5038912445306778E-2</c:v>
                </c:pt>
                <c:pt idx="4715">
                  <c:v>-4.5702885836362839E-4</c:v>
                </c:pt>
                <c:pt idx="4716">
                  <c:v>-2.1103184670209885E-2</c:v>
                </c:pt>
                <c:pt idx="4717">
                  <c:v>2.4086642079055309E-3</c:v>
                </c:pt>
                <c:pt idx="4718">
                  <c:v>5.2871305495500565E-2</c:v>
                </c:pt>
                <c:pt idx="4719">
                  <c:v>0.10421372205018997</c:v>
                </c:pt>
                <c:pt idx="4720">
                  <c:v>0.13077104091644287</c:v>
                </c:pt>
                <c:pt idx="4721">
                  <c:v>0.13746422529220581</c:v>
                </c:pt>
                <c:pt idx="4722">
                  <c:v>0.12521740794181824</c:v>
                </c:pt>
                <c:pt idx="4723">
                  <c:v>0.12072603404521942</c:v>
                </c:pt>
                <c:pt idx="4724">
                  <c:v>0.10614123195409775</c:v>
                </c:pt>
                <c:pt idx="4725">
                  <c:v>9.8396226763725281E-2</c:v>
                </c:pt>
                <c:pt idx="4726">
                  <c:v>0.10676521062850952</c:v>
                </c:pt>
                <c:pt idx="4727">
                  <c:v>0.13551279902458191</c:v>
                </c:pt>
                <c:pt idx="4728">
                  <c:v>0.165299192070961</c:v>
                </c:pt>
                <c:pt idx="4729">
                  <c:v>0.18959885835647583</c:v>
                </c:pt>
                <c:pt idx="4730">
                  <c:v>0.19867119193077087</c:v>
                </c:pt>
                <c:pt idx="4731">
                  <c:v>0.16531200706958771</c:v>
                </c:pt>
                <c:pt idx="4732">
                  <c:v>8.4181204438209534E-2</c:v>
                </c:pt>
                <c:pt idx="4733">
                  <c:v>9.1034732758998871E-3</c:v>
                </c:pt>
                <c:pt idx="4734">
                  <c:v>-5.3232870995998383E-2</c:v>
                </c:pt>
                <c:pt idx="4735">
                  <c:v>-0.1252332478761673</c:v>
                </c:pt>
                <c:pt idx="4736">
                  <c:v>-0.19815404713153839</c:v>
                </c:pt>
                <c:pt idx="4737">
                  <c:v>-0.25579214096069336</c:v>
                </c:pt>
                <c:pt idx="4738">
                  <c:v>-0.29473182559013367</c:v>
                </c:pt>
                <c:pt idx="4739">
                  <c:v>-0.30937865376472473</c:v>
                </c:pt>
                <c:pt idx="4740">
                  <c:v>-0.30962100625038147</c:v>
                </c:pt>
                <c:pt idx="4741">
                  <c:v>-0.33764740824699402</c:v>
                </c:pt>
                <c:pt idx="4742">
                  <c:v>-0.32347750663757324</c:v>
                </c:pt>
                <c:pt idx="4743">
                  <c:v>-0.29060456156730652</c:v>
                </c:pt>
                <c:pt idx="4744">
                  <c:v>-0.30975696444511414</c:v>
                </c:pt>
                <c:pt idx="4745">
                  <c:v>-0.38029861450195312</c:v>
                </c:pt>
                <c:pt idx="4746">
                  <c:v>-0.47334384918212891</c:v>
                </c:pt>
                <c:pt idx="4747">
                  <c:v>-0.56150233745574951</c:v>
                </c:pt>
                <c:pt idx="4748">
                  <c:v>-0.64637088775634766</c:v>
                </c:pt>
                <c:pt idx="4749">
                  <c:v>-0.74048119783401489</c:v>
                </c:pt>
                <c:pt idx="4750">
                  <c:v>-0.82348126173019409</c:v>
                </c:pt>
                <c:pt idx="4751">
                  <c:v>-0.87306398153305054</c:v>
                </c:pt>
                <c:pt idx="4752">
                  <c:v>-0.88664233684539795</c:v>
                </c:pt>
                <c:pt idx="4753">
                  <c:v>-0.86087727546691895</c:v>
                </c:pt>
                <c:pt idx="4754">
                  <c:v>-0.79297786951065063</c:v>
                </c:pt>
                <c:pt idx="4755">
                  <c:v>-0.70061922073364258</c:v>
                </c:pt>
                <c:pt idx="4756">
                  <c:v>-0.59517139196395874</c:v>
                </c:pt>
                <c:pt idx="4757">
                  <c:v>-0.49069297313690186</c:v>
                </c:pt>
                <c:pt idx="4758">
                  <c:v>-0.39005106687545776</c:v>
                </c:pt>
                <c:pt idx="4759">
                  <c:v>-0.30506187677383423</c:v>
                </c:pt>
                <c:pt idx="4760">
                  <c:v>-0.24886414408683777</c:v>
                </c:pt>
                <c:pt idx="4761">
                  <c:v>-0.23017744719982147</c:v>
                </c:pt>
                <c:pt idx="4762">
                  <c:v>-0.2602221667766571</c:v>
                </c:pt>
                <c:pt idx="4763">
                  <c:v>-0.2730061411857605</c:v>
                </c:pt>
                <c:pt idx="4764">
                  <c:v>-0.26146692037582397</c:v>
                </c:pt>
                <c:pt idx="4765">
                  <c:v>-0.26657739281654358</c:v>
                </c:pt>
                <c:pt idx="4766">
                  <c:v>-0.29583007097244263</c:v>
                </c:pt>
                <c:pt idx="4767">
                  <c:v>-0.33166170120239258</c:v>
                </c:pt>
                <c:pt idx="4768">
                  <c:v>-0.38597953319549561</c:v>
                </c:pt>
                <c:pt idx="4769">
                  <c:v>-0.45993569493293762</c:v>
                </c:pt>
                <c:pt idx="4770">
                  <c:v>-0.54657900333404541</c:v>
                </c:pt>
                <c:pt idx="4771">
                  <c:v>-0.59106963872909546</c:v>
                </c:pt>
                <c:pt idx="4772">
                  <c:v>-0.57777512073516846</c:v>
                </c:pt>
                <c:pt idx="4773">
                  <c:v>-0.5407257080078125</c:v>
                </c:pt>
                <c:pt idx="4774">
                  <c:v>-0.49853083491325378</c:v>
                </c:pt>
                <c:pt idx="4775">
                  <c:v>-0.46687042713165283</c:v>
                </c:pt>
                <c:pt idx="4776">
                  <c:v>-0.44751003384590149</c:v>
                </c:pt>
                <c:pt idx="4777">
                  <c:v>-0.42905759811401367</c:v>
                </c:pt>
                <c:pt idx="4778">
                  <c:v>-0.40393814444541931</c:v>
                </c:pt>
                <c:pt idx="4779">
                  <c:v>-0.36697918176651001</c:v>
                </c:pt>
                <c:pt idx="4780">
                  <c:v>-0.33190295100212097</c:v>
                </c:pt>
                <c:pt idx="4781">
                  <c:v>-0.32138323783874512</c:v>
                </c:pt>
                <c:pt idx="4782">
                  <c:v>-0.33662822842597961</c:v>
                </c:pt>
                <c:pt idx="4783">
                  <c:v>-0.36856180429458618</c:v>
                </c:pt>
                <c:pt idx="4784">
                  <c:v>-0.37647140026092529</c:v>
                </c:pt>
                <c:pt idx="4785">
                  <c:v>-0.3517630398273468</c:v>
                </c:pt>
                <c:pt idx="4786">
                  <c:v>-0.30419206619262695</c:v>
                </c:pt>
                <c:pt idx="4787">
                  <c:v>-0.25852391123771667</c:v>
                </c:pt>
                <c:pt idx="4788">
                  <c:v>-0.21163390576839447</c:v>
                </c:pt>
                <c:pt idx="4789">
                  <c:v>-0.1537054032087326</c:v>
                </c:pt>
                <c:pt idx="4790">
                  <c:v>-7.4681699275970459E-2</c:v>
                </c:pt>
                <c:pt idx="4791">
                  <c:v>1.0535813868045807E-2</c:v>
                </c:pt>
                <c:pt idx="4792">
                  <c:v>7.5340636074542999E-2</c:v>
                </c:pt>
                <c:pt idx="4793">
                  <c:v>0.11616352945566177</c:v>
                </c:pt>
                <c:pt idx="4794">
                  <c:v>0.11621812731027603</c:v>
                </c:pt>
                <c:pt idx="4795">
                  <c:v>9.5001600682735443E-2</c:v>
                </c:pt>
                <c:pt idx="4796">
                  <c:v>6.09259232878685E-2</c:v>
                </c:pt>
                <c:pt idx="4797">
                  <c:v>2.9137592762708664E-2</c:v>
                </c:pt>
                <c:pt idx="4798">
                  <c:v>-8.1882057711482048E-3</c:v>
                </c:pt>
                <c:pt idx="4799">
                  <c:v>-5.3888384252786636E-2</c:v>
                </c:pt>
                <c:pt idx="4800">
                  <c:v>-9.6393495798110962E-2</c:v>
                </c:pt>
                <c:pt idx="4801">
                  <c:v>-0.14037470519542694</c:v>
                </c:pt>
                <c:pt idx="4802">
                  <c:v>-0.18746951222419739</c:v>
                </c:pt>
                <c:pt idx="4803">
                  <c:v>-0.23687267303466797</c:v>
                </c:pt>
                <c:pt idx="4804">
                  <c:v>-0.27588105201721191</c:v>
                </c:pt>
                <c:pt idx="4805">
                  <c:v>-0.2999546229839325</c:v>
                </c:pt>
                <c:pt idx="4806">
                  <c:v>-0.31801030039787292</c:v>
                </c:pt>
                <c:pt idx="4807">
                  <c:v>-0.33415305614471436</c:v>
                </c:pt>
                <c:pt idx="4808">
                  <c:v>-0.33750516176223755</c:v>
                </c:pt>
                <c:pt idx="4809">
                  <c:v>-0.32314410805702209</c:v>
                </c:pt>
                <c:pt idx="4810">
                  <c:v>-0.30406734347343445</c:v>
                </c:pt>
                <c:pt idx="4811">
                  <c:v>-0.28569230437278748</c:v>
                </c:pt>
                <c:pt idx="4812">
                  <c:v>-0.26837137341499329</c:v>
                </c:pt>
                <c:pt idx="4813">
                  <c:v>-0.23929141461849213</c:v>
                </c:pt>
                <c:pt idx="4814">
                  <c:v>-0.1972278505563736</c:v>
                </c:pt>
                <c:pt idx="4815">
                  <c:v>-0.16915413737297058</c:v>
                </c:pt>
                <c:pt idx="4816">
                  <c:v>-0.17829836905002594</c:v>
                </c:pt>
                <c:pt idx="4817">
                  <c:v>-0.23720519244670868</c:v>
                </c:pt>
                <c:pt idx="4818">
                  <c:v>-0.3376537561416626</c:v>
                </c:pt>
                <c:pt idx="4819">
                  <c:v>-0.46325632929801941</c:v>
                </c:pt>
                <c:pt idx="4820">
                  <c:v>-0.58588266372680664</c:v>
                </c:pt>
                <c:pt idx="4821">
                  <c:v>-0.67300409078598022</c:v>
                </c:pt>
                <c:pt idx="4822">
                  <c:v>-0.69118708372116089</c:v>
                </c:pt>
                <c:pt idx="4823">
                  <c:v>-0.5878787636756897</c:v>
                </c:pt>
                <c:pt idx="4824">
                  <c:v>-0.35239377617835999</c:v>
                </c:pt>
                <c:pt idx="4825">
                  <c:v>-5.0179198384284973E-2</c:v>
                </c:pt>
                <c:pt idx="4826">
                  <c:v>0.28710800409317017</c:v>
                </c:pt>
                <c:pt idx="4827">
                  <c:v>0.59379881620407104</c:v>
                </c:pt>
                <c:pt idx="4828">
                  <c:v>0.80302524566650391</c:v>
                </c:pt>
                <c:pt idx="4829">
                  <c:v>0.87977343797683716</c:v>
                </c:pt>
                <c:pt idx="4830">
                  <c:v>0.79725486040115356</c:v>
                </c:pt>
                <c:pt idx="4831">
                  <c:v>0.5741201639175415</c:v>
                </c:pt>
                <c:pt idx="4832">
                  <c:v>0.27875137329101562</c:v>
                </c:pt>
                <c:pt idx="4833">
                  <c:v>-1.1931790970265865E-2</c:v>
                </c:pt>
                <c:pt idx="4834">
                  <c:v>-0.25076621770858765</c:v>
                </c:pt>
                <c:pt idx="4835">
                  <c:v>-0.41444975137710571</c:v>
                </c:pt>
                <c:pt idx="4836">
                  <c:v>-0.50104880332946777</c:v>
                </c:pt>
                <c:pt idx="4837">
                  <c:v>-0.54227101802825928</c:v>
                </c:pt>
                <c:pt idx="4838">
                  <c:v>-0.55481636524200439</c:v>
                </c:pt>
                <c:pt idx="4839">
                  <c:v>-0.55948412418365479</c:v>
                </c:pt>
                <c:pt idx="4840">
                  <c:v>-0.54952949285507202</c:v>
                </c:pt>
                <c:pt idx="4841">
                  <c:v>-0.52281731367111206</c:v>
                </c:pt>
                <c:pt idx="4842">
                  <c:v>-0.49076563119888306</c:v>
                </c:pt>
                <c:pt idx="4843">
                  <c:v>-0.45325765013694763</c:v>
                </c:pt>
                <c:pt idx="4844">
                  <c:v>-0.42207682132720947</c:v>
                </c:pt>
                <c:pt idx="4845">
                  <c:v>-0.3752129077911377</c:v>
                </c:pt>
                <c:pt idx="4846">
                  <c:v>-0.30828899145126343</c:v>
                </c:pt>
                <c:pt idx="4847">
                  <c:v>-0.23810794949531555</c:v>
                </c:pt>
                <c:pt idx="4848">
                  <c:v>-0.17665311694145203</c:v>
                </c:pt>
                <c:pt idx="4849">
                  <c:v>-0.13673929870128632</c:v>
                </c:pt>
                <c:pt idx="4850">
                  <c:v>-0.10989224165678024</c:v>
                </c:pt>
                <c:pt idx="4851">
                  <c:v>-9.6916072070598602E-2</c:v>
                </c:pt>
                <c:pt idx="4852">
                  <c:v>-9.3697108328342438E-2</c:v>
                </c:pt>
                <c:pt idx="4853">
                  <c:v>-0.10286974906921387</c:v>
                </c:pt>
                <c:pt idx="4854">
                  <c:v>-0.10912924259901047</c:v>
                </c:pt>
                <c:pt idx="4855">
                  <c:v>-0.12008257955312729</c:v>
                </c:pt>
                <c:pt idx="4856">
                  <c:v>-0.1219039186835289</c:v>
                </c:pt>
                <c:pt idx="4857">
                  <c:v>-0.12075793743133545</c:v>
                </c:pt>
                <c:pt idx="4858">
                  <c:v>-0.1223563626408577</c:v>
                </c:pt>
                <c:pt idx="4859">
                  <c:v>-0.11342878639698029</c:v>
                </c:pt>
                <c:pt idx="4860">
                  <c:v>-9.1834276914596558E-2</c:v>
                </c:pt>
                <c:pt idx="4861">
                  <c:v>-7.7289953827857971E-2</c:v>
                </c:pt>
                <c:pt idx="4862">
                  <c:v>-8.1880226731300354E-2</c:v>
                </c:pt>
                <c:pt idx="4863">
                  <c:v>-9.972633421421051E-2</c:v>
                </c:pt>
                <c:pt idx="4864">
                  <c:v>-0.11445574462413788</c:v>
                </c:pt>
                <c:pt idx="4865">
                  <c:v>-0.10122664272785187</c:v>
                </c:pt>
                <c:pt idx="4866">
                  <c:v>-4.1717246174812317E-2</c:v>
                </c:pt>
                <c:pt idx="4867">
                  <c:v>8.1841036677360535E-2</c:v>
                </c:pt>
                <c:pt idx="4868">
                  <c:v>0.22698651254177094</c:v>
                </c:pt>
                <c:pt idx="4869">
                  <c:v>0.3897174596786499</c:v>
                </c:pt>
                <c:pt idx="4870">
                  <c:v>0.54690808057785034</c:v>
                </c:pt>
                <c:pt idx="4871">
                  <c:v>0.63514858484268188</c:v>
                </c:pt>
                <c:pt idx="4872">
                  <c:v>0.63109016418457031</c:v>
                </c:pt>
                <c:pt idx="4873">
                  <c:v>0.52648830413818359</c:v>
                </c:pt>
                <c:pt idx="4874">
                  <c:v>0.38804978132247925</c:v>
                </c:pt>
                <c:pt idx="4875">
                  <c:v>0.24882924556732178</c:v>
                </c:pt>
                <c:pt idx="4876">
                  <c:v>0.12999419867992401</c:v>
                </c:pt>
                <c:pt idx="4877">
                  <c:v>3.080209344625473E-2</c:v>
                </c:pt>
                <c:pt idx="4878">
                  <c:v>-3.2393388450145721E-2</c:v>
                </c:pt>
                <c:pt idx="4879">
                  <c:v>-6.1509590595960617E-2</c:v>
                </c:pt>
                <c:pt idx="4880">
                  <c:v>-4.4446185231208801E-2</c:v>
                </c:pt>
                <c:pt idx="4881">
                  <c:v>1.757623627781868E-2</c:v>
                </c:pt>
                <c:pt idx="4882">
                  <c:v>0.10114916414022446</c:v>
                </c:pt>
                <c:pt idx="4883">
                  <c:v>0.19538812339305878</c:v>
                </c:pt>
                <c:pt idx="4884">
                  <c:v>0.2780773937702179</c:v>
                </c:pt>
                <c:pt idx="4885">
                  <c:v>0.30055266618728638</c:v>
                </c:pt>
                <c:pt idx="4886">
                  <c:v>0.23210732638835907</c:v>
                </c:pt>
                <c:pt idx="4887">
                  <c:v>9.7612544894218445E-2</c:v>
                </c:pt>
                <c:pt idx="4888">
                  <c:v>-5.1147371530532837E-2</c:v>
                </c:pt>
                <c:pt idx="4889">
                  <c:v>-0.17567895352840424</c:v>
                </c:pt>
                <c:pt idx="4890">
                  <c:v>-0.26962888240814209</c:v>
                </c:pt>
                <c:pt idx="4891">
                  <c:v>-0.33941954374313354</c:v>
                </c:pt>
                <c:pt idx="4892">
                  <c:v>-0.3925839364528656</c:v>
                </c:pt>
                <c:pt idx="4893">
                  <c:v>-0.41701817512512207</c:v>
                </c:pt>
                <c:pt idx="4894">
                  <c:v>-0.4057234525680542</c:v>
                </c:pt>
                <c:pt idx="4895">
                  <c:v>-0.34747925400733948</c:v>
                </c:pt>
                <c:pt idx="4896">
                  <c:v>-0.239248126745224</c:v>
                </c:pt>
                <c:pt idx="4897">
                  <c:v>-0.10420753806829453</c:v>
                </c:pt>
                <c:pt idx="4898">
                  <c:v>4.5629620552062988E-2</c:v>
                </c:pt>
                <c:pt idx="4899">
                  <c:v>0.16958564519882202</c:v>
                </c:pt>
                <c:pt idx="4900">
                  <c:v>0.25401505827903748</c:v>
                </c:pt>
                <c:pt idx="4901">
                  <c:v>0.2959880530834198</c:v>
                </c:pt>
                <c:pt idx="4902">
                  <c:v>0.30263131856918335</c:v>
                </c:pt>
                <c:pt idx="4903">
                  <c:v>0.26463660597801208</c:v>
                </c:pt>
                <c:pt idx="4904">
                  <c:v>0.19783653318881989</c:v>
                </c:pt>
                <c:pt idx="4905">
                  <c:v>0.1220003142952919</c:v>
                </c:pt>
                <c:pt idx="4906">
                  <c:v>8.5058011114597321E-2</c:v>
                </c:pt>
                <c:pt idx="4907">
                  <c:v>8.4355860948562622E-2</c:v>
                </c:pt>
                <c:pt idx="4908">
                  <c:v>0.1204206570982933</c:v>
                </c:pt>
                <c:pt idx="4909">
                  <c:v>0.17563502490520477</c:v>
                </c:pt>
                <c:pt idx="4910">
                  <c:v>0.24057753384113312</c:v>
                </c:pt>
                <c:pt idx="4911">
                  <c:v>0.29717892408370972</c:v>
                </c:pt>
                <c:pt idx="4912">
                  <c:v>0.34314879775047302</c:v>
                </c:pt>
                <c:pt idx="4913">
                  <c:v>0.37297138571739197</c:v>
                </c:pt>
                <c:pt idx="4914">
                  <c:v>0.36791563034057617</c:v>
                </c:pt>
                <c:pt idx="4915">
                  <c:v>0.33951312303543091</c:v>
                </c:pt>
                <c:pt idx="4916">
                  <c:v>0.29070618748664856</c:v>
                </c:pt>
                <c:pt idx="4917">
                  <c:v>0.23115383088588715</c:v>
                </c:pt>
                <c:pt idx="4918">
                  <c:v>0.16484032571315765</c:v>
                </c:pt>
                <c:pt idx="4919">
                  <c:v>7.3259875178337097E-2</c:v>
                </c:pt>
                <c:pt idx="4920">
                  <c:v>-3.4327305853366852E-2</c:v>
                </c:pt>
                <c:pt idx="4921">
                  <c:v>-0.13307696580886841</c:v>
                </c:pt>
                <c:pt idx="4922">
                  <c:v>-0.19777633249759674</c:v>
                </c:pt>
                <c:pt idx="4923">
                  <c:v>-0.20689815282821655</c:v>
                </c:pt>
                <c:pt idx="4924">
                  <c:v>-0.15850025415420532</c:v>
                </c:pt>
                <c:pt idx="4925">
                  <c:v>-6.2267526984214783E-2</c:v>
                </c:pt>
                <c:pt idx="4926">
                  <c:v>3.5569552332162857E-2</c:v>
                </c:pt>
                <c:pt idx="4927">
                  <c:v>8.4947042167186737E-2</c:v>
                </c:pt>
                <c:pt idx="4928">
                  <c:v>0.10578788071870804</c:v>
                </c:pt>
                <c:pt idx="4929">
                  <c:v>8.5767142474651337E-2</c:v>
                </c:pt>
                <c:pt idx="4930">
                  <c:v>1.0441762395203114E-2</c:v>
                </c:pt>
                <c:pt idx="4931">
                  <c:v>-0.14451977610588074</c:v>
                </c:pt>
                <c:pt idx="4932">
                  <c:v>-0.36761730909347534</c:v>
                </c:pt>
                <c:pt idx="4933">
                  <c:v>-0.60289686918258667</c:v>
                </c:pt>
                <c:pt idx="4934">
                  <c:v>-0.78593170642852783</c:v>
                </c:pt>
                <c:pt idx="4935">
                  <c:v>-0.84350854158401489</c:v>
                </c:pt>
                <c:pt idx="4936">
                  <c:v>-0.79261928796768188</c:v>
                </c:pt>
                <c:pt idx="4937">
                  <c:v>-0.65496039390563965</c:v>
                </c:pt>
                <c:pt idx="4938">
                  <c:v>-0.45436471700668335</c:v>
                </c:pt>
                <c:pt idx="4939">
                  <c:v>-0.23796553909778595</c:v>
                </c:pt>
                <c:pt idx="4940">
                  <c:v>-7.0081733167171478E-2</c:v>
                </c:pt>
                <c:pt idx="4941">
                  <c:v>2.1826405078172684E-2</c:v>
                </c:pt>
                <c:pt idx="4942">
                  <c:v>1.9854333251714706E-2</c:v>
                </c:pt>
                <c:pt idx="4943">
                  <c:v>-4.5699488371610641E-2</c:v>
                </c:pt>
                <c:pt idx="4944">
                  <c:v>-0.1407889723777771</c:v>
                </c:pt>
                <c:pt idx="4945">
                  <c:v>-0.23904553055763245</c:v>
                </c:pt>
                <c:pt idx="4946">
                  <c:v>-0.31423801183700562</c:v>
                </c:pt>
                <c:pt idx="4947">
                  <c:v>-0.34936174750328064</c:v>
                </c:pt>
                <c:pt idx="4948">
                  <c:v>-0.33939513564109802</c:v>
                </c:pt>
                <c:pt idx="4949">
                  <c:v>-0.29703801870346069</c:v>
                </c:pt>
                <c:pt idx="4950">
                  <c:v>-0.23513098061084747</c:v>
                </c:pt>
                <c:pt idx="4951">
                  <c:v>-0.18142999708652496</c:v>
                </c:pt>
                <c:pt idx="4952">
                  <c:v>-0.14543232321739197</c:v>
                </c:pt>
                <c:pt idx="4953">
                  <c:v>-0.11998945474624634</c:v>
                </c:pt>
                <c:pt idx="4954">
                  <c:v>-9.9802695214748383E-2</c:v>
                </c:pt>
                <c:pt idx="4955">
                  <c:v>-8.6046561598777771E-2</c:v>
                </c:pt>
                <c:pt idx="4956">
                  <c:v>-7.1491584181785583E-2</c:v>
                </c:pt>
                <c:pt idx="4957">
                  <c:v>-6.3562177121639252E-2</c:v>
                </c:pt>
                <c:pt idx="4958">
                  <c:v>-5.2747346460819244E-2</c:v>
                </c:pt>
                <c:pt idx="4959">
                  <c:v>-4.8858713358640671E-2</c:v>
                </c:pt>
                <c:pt idx="4960">
                  <c:v>-4.4918566942214966E-2</c:v>
                </c:pt>
                <c:pt idx="4961">
                  <c:v>-4.4571775943040848E-2</c:v>
                </c:pt>
                <c:pt idx="4962">
                  <c:v>-4.7633875161409378E-2</c:v>
                </c:pt>
                <c:pt idx="4963">
                  <c:v>-5.8987822383642197E-2</c:v>
                </c:pt>
                <c:pt idx="4964">
                  <c:v>-7.1368061006069183E-2</c:v>
                </c:pt>
                <c:pt idx="4965">
                  <c:v>-7.681690901517868E-2</c:v>
                </c:pt>
                <c:pt idx="4966">
                  <c:v>-7.5460024178028107E-2</c:v>
                </c:pt>
                <c:pt idx="4967">
                  <c:v>-6.724122166633606E-2</c:v>
                </c:pt>
                <c:pt idx="4968">
                  <c:v>-5.2774928510189056E-2</c:v>
                </c:pt>
                <c:pt idx="4969">
                  <c:v>-3.2418612390756607E-2</c:v>
                </c:pt>
                <c:pt idx="4970">
                  <c:v>-1.1093351989984512E-2</c:v>
                </c:pt>
                <c:pt idx="4971">
                  <c:v>3.0573170632123947E-2</c:v>
                </c:pt>
                <c:pt idx="4972">
                  <c:v>8.7533928453922272E-2</c:v>
                </c:pt>
                <c:pt idx="4973">
                  <c:v>0.1800064742565155</c:v>
                </c:pt>
                <c:pt idx="4974">
                  <c:v>0.29336205124855042</c:v>
                </c:pt>
                <c:pt idx="4975">
                  <c:v>0.40808165073394775</c:v>
                </c:pt>
                <c:pt idx="4976">
                  <c:v>0.46749809384346008</c:v>
                </c:pt>
                <c:pt idx="4977">
                  <c:v>0.43850290775299072</c:v>
                </c:pt>
                <c:pt idx="4978">
                  <c:v>0.33402708172798157</c:v>
                </c:pt>
                <c:pt idx="4979">
                  <c:v>0.21166542172431946</c:v>
                </c:pt>
                <c:pt idx="4980">
                  <c:v>0.11623504012823105</c:v>
                </c:pt>
                <c:pt idx="4981">
                  <c:v>8.9846581220626831E-2</c:v>
                </c:pt>
                <c:pt idx="4982">
                  <c:v>0.16095644235610962</c:v>
                </c:pt>
                <c:pt idx="4983">
                  <c:v>0.30400952696800232</c:v>
                </c:pt>
                <c:pt idx="4984">
                  <c:v>0.46130087971687317</c:v>
                </c:pt>
                <c:pt idx="4985">
                  <c:v>0.52710986137390137</c:v>
                </c:pt>
                <c:pt idx="4986">
                  <c:v>0.43714988231658936</c:v>
                </c:pt>
                <c:pt idx="4987">
                  <c:v>0.2274581640958786</c:v>
                </c:pt>
                <c:pt idx="4988">
                  <c:v>-2.298256941139698E-2</c:v>
                </c:pt>
                <c:pt idx="4989">
                  <c:v>-0.242046058177948</c:v>
                </c:pt>
                <c:pt idx="4990">
                  <c:v>-0.37247118353843689</c:v>
                </c:pt>
                <c:pt idx="4991">
                  <c:v>-0.39795011281967163</c:v>
                </c:pt>
                <c:pt idx="4992">
                  <c:v>-0.31877195835113525</c:v>
                </c:pt>
                <c:pt idx="4993">
                  <c:v>-0.18120436370372772</c:v>
                </c:pt>
                <c:pt idx="4994">
                  <c:v>-2.9540535062551498E-2</c:v>
                </c:pt>
                <c:pt idx="4995">
                  <c:v>7.6435469090938568E-2</c:v>
                </c:pt>
                <c:pt idx="4996">
                  <c:v>8.8136866688728333E-2</c:v>
                </c:pt>
                <c:pt idx="4997">
                  <c:v>2.0489729940891266E-2</c:v>
                </c:pt>
                <c:pt idx="4998">
                  <c:v>-0.10262074321508408</c:v>
                </c:pt>
                <c:pt idx="4999">
                  <c:v>-0.22771133482456207</c:v>
                </c:pt>
                <c:pt idx="5000">
                  <c:v>-0.31679114699363708</c:v>
                </c:pt>
                <c:pt idx="5001">
                  <c:v>-0.35640883445739746</c:v>
                </c:pt>
                <c:pt idx="5002">
                  <c:v>-0.34630107879638672</c:v>
                </c:pt>
                <c:pt idx="5003">
                  <c:v>-0.31595951318740845</c:v>
                </c:pt>
                <c:pt idx="5004">
                  <c:v>-0.28610441088676453</c:v>
                </c:pt>
                <c:pt idx="5005">
                  <c:v>-0.26593387126922607</c:v>
                </c:pt>
                <c:pt idx="5006">
                  <c:v>-0.24220936000347137</c:v>
                </c:pt>
                <c:pt idx="5007">
                  <c:v>-0.19765269756317139</c:v>
                </c:pt>
                <c:pt idx="5008">
                  <c:v>-0.13996675610542297</c:v>
                </c:pt>
                <c:pt idx="5009">
                  <c:v>-6.4593836665153503E-2</c:v>
                </c:pt>
                <c:pt idx="5010">
                  <c:v>4.2371544986963272E-3</c:v>
                </c:pt>
                <c:pt idx="5011">
                  <c:v>6.4428307116031647E-2</c:v>
                </c:pt>
                <c:pt idx="5012">
                  <c:v>0.11355137825012207</c:v>
                </c:pt>
                <c:pt idx="5013">
                  <c:v>0.14377647638320923</c:v>
                </c:pt>
                <c:pt idx="5014">
                  <c:v>0.16226679086685181</c:v>
                </c:pt>
                <c:pt idx="5015">
                  <c:v>0.18162743747234344</c:v>
                </c:pt>
                <c:pt idx="5016">
                  <c:v>0.19065555930137634</c:v>
                </c:pt>
                <c:pt idx="5017">
                  <c:v>0.19498753547668457</c:v>
                </c:pt>
                <c:pt idx="5018">
                  <c:v>0.18711522221565247</c:v>
                </c:pt>
                <c:pt idx="5019">
                  <c:v>0.18979315459728241</c:v>
                </c:pt>
                <c:pt idx="5020">
                  <c:v>0.19340120255947113</c:v>
                </c:pt>
                <c:pt idx="5021">
                  <c:v>0.19728553295135498</c:v>
                </c:pt>
                <c:pt idx="5022">
                  <c:v>0.18952827155590057</c:v>
                </c:pt>
                <c:pt idx="5023">
                  <c:v>0.16562344133853912</c:v>
                </c:pt>
                <c:pt idx="5024">
                  <c:v>0.12749204039573669</c:v>
                </c:pt>
                <c:pt idx="5025">
                  <c:v>7.6973073184490204E-2</c:v>
                </c:pt>
                <c:pt idx="5026">
                  <c:v>2.2496514022350311E-2</c:v>
                </c:pt>
                <c:pt idx="5027">
                  <c:v>-5.406951904296875E-2</c:v>
                </c:pt>
                <c:pt idx="5028">
                  <c:v>-0.14131148159503937</c:v>
                </c:pt>
                <c:pt idx="5029">
                  <c:v>-0.22850829362869263</c:v>
                </c:pt>
                <c:pt idx="5030">
                  <c:v>-0.2757282555103302</c:v>
                </c:pt>
                <c:pt idx="5031">
                  <c:v>-0.26410740613937378</c:v>
                </c:pt>
                <c:pt idx="5032">
                  <c:v>-0.20751391351222992</c:v>
                </c:pt>
                <c:pt idx="5033">
                  <c:v>-0.12203653156757355</c:v>
                </c:pt>
                <c:pt idx="5034">
                  <c:v>-3.4199357032775879E-2</c:v>
                </c:pt>
                <c:pt idx="5035">
                  <c:v>3.9513427764177322E-2</c:v>
                </c:pt>
                <c:pt idx="5036">
                  <c:v>9.8126679658889771E-2</c:v>
                </c:pt>
                <c:pt idx="5037">
                  <c:v>0.13039720058441162</c:v>
                </c:pt>
                <c:pt idx="5038">
                  <c:v>0.12390280514955521</c:v>
                </c:pt>
                <c:pt idx="5039">
                  <c:v>6.3296936452388763E-2</c:v>
                </c:pt>
                <c:pt idx="5040">
                  <c:v>-2.3094141855835915E-2</c:v>
                </c:pt>
                <c:pt idx="5041">
                  <c:v>-0.14062871038913727</c:v>
                </c:pt>
                <c:pt idx="5042">
                  <c:v>-0.29484224319458008</c:v>
                </c:pt>
                <c:pt idx="5043">
                  <c:v>-0.46893611550331116</c:v>
                </c:pt>
                <c:pt idx="5044">
                  <c:v>-0.62327563762664795</c:v>
                </c:pt>
                <c:pt idx="5045">
                  <c:v>-0.68243271112442017</c:v>
                </c:pt>
                <c:pt idx="5046">
                  <c:v>-0.61553996801376343</c:v>
                </c:pt>
                <c:pt idx="5047">
                  <c:v>-0.4486076831817627</c:v>
                </c:pt>
                <c:pt idx="5048">
                  <c:v>-0.23143757879734039</c:v>
                </c:pt>
                <c:pt idx="5049">
                  <c:v>-2.9733303934335709E-2</c:v>
                </c:pt>
                <c:pt idx="5050">
                  <c:v>6.9186612963676453E-2</c:v>
                </c:pt>
                <c:pt idx="5051">
                  <c:v>4.8792257905006409E-2</c:v>
                </c:pt>
                <c:pt idx="5052">
                  <c:v>-3.7827588617801666E-2</c:v>
                </c:pt>
                <c:pt idx="5053">
                  <c:v>-0.16301988065242767</c:v>
                </c:pt>
                <c:pt idx="5054">
                  <c:v>-0.31281307339668274</c:v>
                </c:pt>
                <c:pt idx="5055">
                  <c:v>-0.48520034551620483</c:v>
                </c:pt>
                <c:pt idx="5056">
                  <c:v>-0.65313684940338135</c:v>
                </c:pt>
                <c:pt idx="5057">
                  <c:v>-0.78373414278030396</c:v>
                </c:pt>
                <c:pt idx="5058">
                  <c:v>-0.85942834615707397</c:v>
                </c:pt>
                <c:pt idx="5059">
                  <c:v>-0.88562208414077759</c:v>
                </c:pt>
                <c:pt idx="5060">
                  <c:v>-0.84771835803985596</c:v>
                </c:pt>
                <c:pt idx="5061">
                  <c:v>-0.73377436399459839</c:v>
                </c:pt>
                <c:pt idx="5062">
                  <c:v>-0.58443278074264526</c:v>
                </c:pt>
                <c:pt idx="5063">
                  <c:v>-0.45014879107475281</c:v>
                </c:pt>
                <c:pt idx="5064">
                  <c:v>-0.33583447337150574</c:v>
                </c:pt>
                <c:pt idx="5065">
                  <c:v>-0.20427858829498291</c:v>
                </c:pt>
                <c:pt idx="5066">
                  <c:v>-1.5644494444131851E-2</c:v>
                </c:pt>
                <c:pt idx="5067">
                  <c:v>0.22247153520584106</c:v>
                </c:pt>
                <c:pt idx="5068">
                  <c:v>0.49608364701271057</c:v>
                </c:pt>
                <c:pt idx="5069">
                  <c:v>0.78953433036804199</c:v>
                </c:pt>
                <c:pt idx="5070">
                  <c:v>1.0583696365356445</c:v>
                </c:pt>
                <c:pt idx="5071">
                  <c:v>1.2821712493896484</c:v>
                </c:pt>
                <c:pt idx="5072">
                  <c:v>1.46775221824646</c:v>
                </c:pt>
                <c:pt idx="5073">
                  <c:v>1.6237198114395142</c:v>
                </c:pt>
                <c:pt idx="5074">
                  <c:v>1.7524927854537964</c:v>
                </c:pt>
                <c:pt idx="5075">
                  <c:v>1.8948346376419067</c:v>
                </c:pt>
                <c:pt idx="5076">
                  <c:v>2.105093240737915</c:v>
                </c:pt>
                <c:pt idx="5077">
                  <c:v>2.3744711875915527</c:v>
                </c:pt>
                <c:pt idx="5078">
                  <c:v>2.6874797344207764</c:v>
                </c:pt>
                <c:pt idx="5079">
                  <c:v>3.024911642074585</c:v>
                </c:pt>
                <c:pt idx="5080">
                  <c:v>3.3334412574768066</c:v>
                </c:pt>
                <c:pt idx="5081">
                  <c:v>3.5996379852294922</c:v>
                </c:pt>
                <c:pt idx="5082">
                  <c:v>3.8218708038330078</c:v>
                </c:pt>
                <c:pt idx="5083">
                  <c:v>3.9906761646270752</c:v>
                </c:pt>
                <c:pt idx="5084">
                  <c:v>4.0948972702026367</c:v>
                </c:pt>
                <c:pt idx="5085">
                  <c:v>4.1370301246643066</c:v>
                </c:pt>
                <c:pt idx="5086">
                  <c:v>4.139162540435791</c:v>
                </c:pt>
                <c:pt idx="5087">
                  <c:v>4.1053466796875</c:v>
                </c:pt>
                <c:pt idx="5088">
                  <c:v>4.0346436500549316</c:v>
                </c:pt>
                <c:pt idx="5089">
                  <c:v>3.9409406185150146</c:v>
                </c:pt>
                <c:pt idx="5090">
                  <c:v>3.8568494319915771</c:v>
                </c:pt>
                <c:pt idx="5091">
                  <c:v>3.7965734004974365</c:v>
                </c:pt>
                <c:pt idx="5092">
                  <c:v>3.7709944248199463</c:v>
                </c:pt>
                <c:pt idx="5093">
                  <c:v>3.8049666881561279</c:v>
                </c:pt>
                <c:pt idx="5094">
                  <c:v>3.8872776031494141</c:v>
                </c:pt>
                <c:pt idx="5095">
                  <c:v>4.0102372169494629</c:v>
                </c:pt>
                <c:pt idx="5096">
                  <c:v>4.1386914253234863</c:v>
                </c:pt>
                <c:pt idx="5097">
                  <c:v>4.2221589088439941</c:v>
                </c:pt>
                <c:pt idx="5098">
                  <c:v>4.2217864990234375</c:v>
                </c:pt>
                <c:pt idx="5099">
                  <c:v>4.1417074203491211</c:v>
                </c:pt>
                <c:pt idx="5100">
                  <c:v>3.9867186546325684</c:v>
                </c:pt>
                <c:pt idx="5101">
                  <c:v>3.7923111915588379</c:v>
                </c:pt>
                <c:pt idx="5102">
                  <c:v>3.6181597709655762</c:v>
                </c:pt>
                <c:pt idx="5103">
                  <c:v>3.4770913124084473</c:v>
                </c:pt>
                <c:pt idx="5104">
                  <c:v>3.3739235401153564</c:v>
                </c:pt>
                <c:pt idx="5105">
                  <c:v>3.3220136165618896</c:v>
                </c:pt>
                <c:pt idx="5106">
                  <c:v>3.295665979385376</c:v>
                </c:pt>
                <c:pt idx="5107">
                  <c:v>3.2806155681610107</c:v>
                </c:pt>
                <c:pt idx="5108">
                  <c:v>3.2770333290100098</c:v>
                </c:pt>
                <c:pt idx="5109">
                  <c:v>3.2726898193359375</c:v>
                </c:pt>
                <c:pt idx="5110">
                  <c:v>3.2189257144927979</c:v>
                </c:pt>
                <c:pt idx="5111">
                  <c:v>3.1146957874298096</c:v>
                </c:pt>
                <c:pt idx="5112">
                  <c:v>2.992396354675293</c:v>
                </c:pt>
                <c:pt idx="5113">
                  <c:v>2.8266313076019287</c:v>
                </c:pt>
                <c:pt idx="5114">
                  <c:v>2.6136894226074219</c:v>
                </c:pt>
                <c:pt idx="5115">
                  <c:v>2.368504524230957</c:v>
                </c:pt>
                <c:pt idx="5116">
                  <c:v>2.103856086730957</c:v>
                </c:pt>
                <c:pt idx="5117">
                  <c:v>1.8299493789672852</c:v>
                </c:pt>
                <c:pt idx="5118">
                  <c:v>1.5712122917175293</c:v>
                </c:pt>
                <c:pt idx="5119">
                  <c:v>1.3567818403244019</c:v>
                </c:pt>
                <c:pt idx="5120">
                  <c:v>1.2163965702056885</c:v>
                </c:pt>
                <c:pt idx="5121">
                  <c:v>1.1577410697937012</c:v>
                </c:pt>
                <c:pt idx="5122">
                  <c:v>1.133698582649231</c:v>
                </c:pt>
                <c:pt idx="5123">
                  <c:v>1.1142796277999878</c:v>
                </c:pt>
                <c:pt idx="5124">
                  <c:v>1.0658160448074341</c:v>
                </c:pt>
                <c:pt idx="5125">
                  <c:v>0.98176312446594238</c:v>
                </c:pt>
                <c:pt idx="5126">
                  <c:v>0.86025559902191162</c:v>
                </c:pt>
                <c:pt idx="5127">
                  <c:v>0.71448546648025513</c:v>
                </c:pt>
                <c:pt idx="5128">
                  <c:v>0.57462561130523682</c:v>
                </c:pt>
                <c:pt idx="5129">
                  <c:v>0.45739424228668213</c:v>
                </c:pt>
                <c:pt idx="5130">
                  <c:v>0.40199890732765198</c:v>
                </c:pt>
                <c:pt idx="5131">
                  <c:v>0.42013108730316162</c:v>
                </c:pt>
                <c:pt idx="5132">
                  <c:v>0.4935443103313446</c:v>
                </c:pt>
                <c:pt idx="5133">
                  <c:v>0.5832027792930603</c:v>
                </c:pt>
                <c:pt idx="5134">
                  <c:v>0.66998589038848877</c:v>
                </c:pt>
                <c:pt idx="5135">
                  <c:v>0.74040323495864868</c:v>
                </c:pt>
                <c:pt idx="5136">
                  <c:v>0.78135812282562256</c:v>
                </c:pt>
                <c:pt idx="5137">
                  <c:v>0.78547793626785278</c:v>
                </c:pt>
                <c:pt idx="5138">
                  <c:v>0.76979565620422363</c:v>
                </c:pt>
                <c:pt idx="5139">
                  <c:v>0.71447235345840454</c:v>
                </c:pt>
                <c:pt idx="5140">
                  <c:v>0.60370135307312012</c:v>
                </c:pt>
                <c:pt idx="5141">
                  <c:v>0.44795051217079163</c:v>
                </c:pt>
                <c:pt idx="5142">
                  <c:v>0.29651251435279846</c:v>
                </c:pt>
                <c:pt idx="5143">
                  <c:v>0.16298010945320129</c:v>
                </c:pt>
                <c:pt idx="5144">
                  <c:v>7.3198288679122925E-2</c:v>
                </c:pt>
                <c:pt idx="5145">
                  <c:v>2.2383671253919601E-2</c:v>
                </c:pt>
                <c:pt idx="5146">
                  <c:v>1.1758562177419662E-3</c:v>
                </c:pt>
                <c:pt idx="5147">
                  <c:v>-5.3438092581927776E-3</c:v>
                </c:pt>
                <c:pt idx="5148">
                  <c:v>3.2070684246718884E-3</c:v>
                </c:pt>
                <c:pt idx="5149">
                  <c:v>1.8697816878557205E-2</c:v>
                </c:pt>
                <c:pt idx="5150">
                  <c:v>1.3044989667832851E-2</c:v>
                </c:pt>
                <c:pt idx="5151">
                  <c:v>-6.5789008513092995E-3</c:v>
                </c:pt>
                <c:pt idx="5152">
                  <c:v>-2.6494285091757774E-2</c:v>
                </c:pt>
                <c:pt idx="5153">
                  <c:v>-2.0855719223618507E-2</c:v>
                </c:pt>
                <c:pt idx="5154">
                  <c:v>3.4379571676254272E-2</c:v>
                </c:pt>
                <c:pt idx="5155">
                  <c:v>0.13550156354904175</c:v>
                </c:pt>
                <c:pt idx="5156">
                  <c:v>0.19988508522510529</c:v>
                </c:pt>
                <c:pt idx="5157">
                  <c:v>0.20950867235660553</c:v>
                </c:pt>
                <c:pt idx="5158">
                  <c:v>0.19264048337936401</c:v>
                </c:pt>
                <c:pt idx="5159">
                  <c:v>0.16202974319458008</c:v>
                </c:pt>
                <c:pt idx="5160">
                  <c:v>0.11974327266216278</c:v>
                </c:pt>
                <c:pt idx="5161">
                  <c:v>6.6523559391498566E-2</c:v>
                </c:pt>
                <c:pt idx="5162">
                  <c:v>1.0902290232479572E-3</c:v>
                </c:pt>
                <c:pt idx="5163">
                  <c:v>-7.1154482662677765E-2</c:v>
                </c:pt>
                <c:pt idx="5164">
                  <c:v>-0.14031757414340973</c:v>
                </c:pt>
                <c:pt idx="5165">
                  <c:v>-0.20780366659164429</c:v>
                </c:pt>
                <c:pt idx="5166">
                  <c:v>-0.26691094040870667</c:v>
                </c:pt>
                <c:pt idx="5167">
                  <c:v>-0.29731804132461548</c:v>
                </c:pt>
                <c:pt idx="5168">
                  <c:v>-0.30360683798789978</c:v>
                </c:pt>
                <c:pt idx="5169">
                  <c:v>-0.28893294930458069</c:v>
                </c:pt>
                <c:pt idx="5170">
                  <c:v>-0.23677201569080353</c:v>
                </c:pt>
                <c:pt idx="5171">
                  <c:v>-0.15440879762172699</c:v>
                </c:pt>
                <c:pt idx="5172">
                  <c:v>-7.0750914514064789E-2</c:v>
                </c:pt>
                <c:pt idx="5173">
                  <c:v>-4.5914854854345322E-3</c:v>
                </c:pt>
                <c:pt idx="5174">
                  <c:v>5.3321879357099533E-2</c:v>
                </c:pt>
                <c:pt idx="5175">
                  <c:v>9.8589114844799042E-2</c:v>
                </c:pt>
                <c:pt idx="5176">
                  <c:v>0.13678710162639618</c:v>
                </c:pt>
                <c:pt idx="5177">
                  <c:v>0.16630193591117859</c:v>
                </c:pt>
                <c:pt idx="5178">
                  <c:v>0.19423530995845795</c:v>
                </c:pt>
                <c:pt idx="5179">
                  <c:v>0.22199656069278717</c:v>
                </c:pt>
                <c:pt idx="5180">
                  <c:v>0.24122191965579987</c:v>
                </c:pt>
                <c:pt idx="5181">
                  <c:v>0.24913240969181061</c:v>
                </c:pt>
                <c:pt idx="5182">
                  <c:v>0.25022828578948975</c:v>
                </c:pt>
                <c:pt idx="5183">
                  <c:v>0.24716563522815704</c:v>
                </c:pt>
                <c:pt idx="5184">
                  <c:v>0.24040652811527252</c:v>
                </c:pt>
                <c:pt idx="5185">
                  <c:v>0.24190531671047211</c:v>
                </c:pt>
                <c:pt idx="5186">
                  <c:v>0.23396642506122589</c:v>
                </c:pt>
                <c:pt idx="5187">
                  <c:v>0.22169917821884155</c:v>
                </c:pt>
                <c:pt idx="5188">
                  <c:v>0.21313977241516113</c:v>
                </c:pt>
                <c:pt idx="5189">
                  <c:v>0.21767950057983398</c:v>
                </c:pt>
                <c:pt idx="5190">
                  <c:v>0.24138936400413513</c:v>
                </c:pt>
                <c:pt idx="5191">
                  <c:v>0.2887633740901947</c:v>
                </c:pt>
                <c:pt idx="5192">
                  <c:v>0.34090408682823181</c:v>
                </c:pt>
                <c:pt idx="5193">
                  <c:v>0.37428149580955505</c:v>
                </c:pt>
                <c:pt idx="5194">
                  <c:v>0.38511604070663452</c:v>
                </c:pt>
                <c:pt idx="5195">
                  <c:v>0.35576406121253967</c:v>
                </c:pt>
                <c:pt idx="5196">
                  <c:v>0.27766311168670654</c:v>
                </c:pt>
                <c:pt idx="5197">
                  <c:v>0.14782701432704926</c:v>
                </c:pt>
                <c:pt idx="5198">
                  <c:v>-2.9048951342701912E-2</c:v>
                </c:pt>
                <c:pt idx="5199">
                  <c:v>-0.21418187022209167</c:v>
                </c:pt>
                <c:pt idx="5200">
                  <c:v>-0.38770624995231628</c:v>
                </c:pt>
                <c:pt idx="5201">
                  <c:v>-0.55091100931167603</c:v>
                </c:pt>
                <c:pt idx="5202">
                  <c:v>-0.67487823963165283</c:v>
                </c:pt>
                <c:pt idx="5203">
                  <c:v>-0.73861879110336304</c:v>
                </c:pt>
                <c:pt idx="5204">
                  <c:v>-0.72580069303512573</c:v>
                </c:pt>
                <c:pt idx="5205">
                  <c:v>-0.66749489307403564</c:v>
                </c:pt>
                <c:pt idx="5206">
                  <c:v>-0.59258896112442017</c:v>
                </c:pt>
                <c:pt idx="5207">
                  <c:v>-0.53970366716384888</c:v>
                </c:pt>
                <c:pt idx="5208">
                  <c:v>-0.50892609357833862</c:v>
                </c:pt>
                <c:pt idx="5209">
                  <c:v>-0.49559643864631653</c:v>
                </c:pt>
                <c:pt idx="5210">
                  <c:v>-0.48169606924057007</c:v>
                </c:pt>
                <c:pt idx="5211">
                  <c:v>-0.45583182573318481</c:v>
                </c:pt>
                <c:pt idx="5212">
                  <c:v>-0.42480039596557617</c:v>
                </c:pt>
                <c:pt idx="5213">
                  <c:v>-0.38171887397766113</c:v>
                </c:pt>
                <c:pt idx="5214">
                  <c:v>-0.35865113139152527</c:v>
                </c:pt>
                <c:pt idx="5215">
                  <c:v>-0.35492393374443054</c:v>
                </c:pt>
                <c:pt idx="5216">
                  <c:v>-0.35045674443244934</c:v>
                </c:pt>
                <c:pt idx="5217">
                  <c:v>-0.32994189858436584</c:v>
                </c:pt>
                <c:pt idx="5218">
                  <c:v>-0.29588860273361206</c:v>
                </c:pt>
                <c:pt idx="5219">
                  <c:v>-0.25663521885871887</c:v>
                </c:pt>
                <c:pt idx="5220">
                  <c:v>-0.24144616723060608</c:v>
                </c:pt>
                <c:pt idx="5221">
                  <c:v>-0.24381805956363678</c:v>
                </c:pt>
                <c:pt idx="5222">
                  <c:v>-0.26336273550987244</c:v>
                </c:pt>
                <c:pt idx="5223">
                  <c:v>-0.27641004323959351</c:v>
                </c:pt>
                <c:pt idx="5224">
                  <c:v>-0.27906122803688049</c:v>
                </c:pt>
                <c:pt idx="5225">
                  <c:v>-0.26302033662796021</c:v>
                </c:pt>
                <c:pt idx="5226">
                  <c:v>-0.23659217357635498</c:v>
                </c:pt>
                <c:pt idx="5227">
                  <c:v>-0.20235437154769897</c:v>
                </c:pt>
                <c:pt idx="5228">
                  <c:v>-0.1670839935541153</c:v>
                </c:pt>
                <c:pt idx="5229">
                  <c:v>-0.13176894187927246</c:v>
                </c:pt>
                <c:pt idx="5230">
                  <c:v>-0.11360964179039001</c:v>
                </c:pt>
                <c:pt idx="5231">
                  <c:v>-0.11429167538881302</c:v>
                </c:pt>
                <c:pt idx="5232">
                  <c:v>-0.12138473987579346</c:v>
                </c:pt>
                <c:pt idx="5233">
                  <c:v>-0.12744353711605072</c:v>
                </c:pt>
                <c:pt idx="5234">
                  <c:v>-0.12144531309604645</c:v>
                </c:pt>
                <c:pt idx="5235">
                  <c:v>-0.11886900663375854</c:v>
                </c:pt>
                <c:pt idx="5236">
                  <c:v>-0.11574458330869675</c:v>
                </c:pt>
                <c:pt idx="5237">
                  <c:v>-0.11498500406742096</c:v>
                </c:pt>
                <c:pt idx="5238">
                  <c:v>-0.12500327825546265</c:v>
                </c:pt>
                <c:pt idx="5239">
                  <c:v>-0.14353689551353455</c:v>
                </c:pt>
                <c:pt idx="5240">
                  <c:v>-0.1547892838716507</c:v>
                </c:pt>
                <c:pt idx="5241">
                  <c:v>-0.14655108749866486</c:v>
                </c:pt>
                <c:pt idx="5242">
                  <c:v>-0.11287593841552734</c:v>
                </c:pt>
                <c:pt idx="5243">
                  <c:v>-5.0401866436004639E-2</c:v>
                </c:pt>
                <c:pt idx="5244">
                  <c:v>4.5234318822622299E-3</c:v>
                </c:pt>
                <c:pt idx="5245">
                  <c:v>3.4322142601013184E-2</c:v>
                </c:pt>
                <c:pt idx="5246">
                  <c:v>4.5078914612531662E-2</c:v>
                </c:pt>
                <c:pt idx="5247">
                  <c:v>4.4537603855133057E-2</c:v>
                </c:pt>
                <c:pt idx="5248">
                  <c:v>3.7727639079093933E-2</c:v>
                </c:pt>
                <c:pt idx="5249">
                  <c:v>8.5943397134542465E-3</c:v>
                </c:pt>
                <c:pt idx="5250">
                  <c:v>-4.451654851436615E-2</c:v>
                </c:pt>
                <c:pt idx="5251">
                  <c:v>-0.11632600426673889</c:v>
                </c:pt>
                <c:pt idx="5252">
                  <c:v>-0.17034076154232025</c:v>
                </c:pt>
                <c:pt idx="5253">
                  <c:v>-0.1775384396314621</c:v>
                </c:pt>
                <c:pt idx="5254">
                  <c:v>-0.11837897449731827</c:v>
                </c:pt>
                <c:pt idx="5255">
                  <c:v>2.5188885629177094E-3</c:v>
                </c:pt>
                <c:pt idx="5256">
                  <c:v>0.14702759683132172</c:v>
                </c:pt>
                <c:pt idx="5257">
                  <c:v>0.2951977550983429</c:v>
                </c:pt>
                <c:pt idx="5258">
                  <c:v>0.43134307861328125</c:v>
                </c:pt>
                <c:pt idx="5259">
                  <c:v>0.53002554178237915</c:v>
                </c:pt>
                <c:pt idx="5260">
                  <c:v>0.58672928810119629</c:v>
                </c:pt>
                <c:pt idx="5261">
                  <c:v>0.57414817810058594</c:v>
                </c:pt>
                <c:pt idx="5262">
                  <c:v>0.49669656157493591</c:v>
                </c:pt>
                <c:pt idx="5263">
                  <c:v>0.33974793553352356</c:v>
                </c:pt>
                <c:pt idx="5264">
                  <c:v>0.15644201636314392</c:v>
                </c:pt>
                <c:pt idx="5265">
                  <c:v>-4.1558165103197098E-3</c:v>
                </c:pt>
                <c:pt idx="5266">
                  <c:v>-0.12438182532787323</c:v>
                </c:pt>
                <c:pt idx="5267">
                  <c:v>-0.19322200119495392</c:v>
                </c:pt>
                <c:pt idx="5268">
                  <c:v>-0.19814804196357727</c:v>
                </c:pt>
                <c:pt idx="5269">
                  <c:v>-0.11682970821857452</c:v>
                </c:pt>
                <c:pt idx="5270">
                  <c:v>3.5111621022224426E-2</c:v>
                </c:pt>
                <c:pt idx="5271">
                  <c:v>0.24272878468036652</c:v>
                </c:pt>
                <c:pt idx="5272">
                  <c:v>0.459085613489151</c:v>
                </c:pt>
                <c:pt idx="5273">
                  <c:v>0.63266384601593018</c:v>
                </c:pt>
                <c:pt idx="5274">
                  <c:v>0.73043942451477051</c:v>
                </c:pt>
                <c:pt idx="5275">
                  <c:v>0.7182762622833252</c:v>
                </c:pt>
                <c:pt idx="5276">
                  <c:v>0.62034410238265991</c:v>
                </c:pt>
                <c:pt idx="5277">
                  <c:v>0.42613956332206726</c:v>
                </c:pt>
                <c:pt idx="5278">
                  <c:v>0.18729527294635773</c:v>
                </c:pt>
                <c:pt idx="5279">
                  <c:v>-4.7791659832000732E-2</c:v>
                </c:pt>
                <c:pt idx="5280">
                  <c:v>-0.25531423091888428</c:v>
                </c:pt>
                <c:pt idx="5281">
                  <c:v>-0.39628750085830688</c:v>
                </c:pt>
                <c:pt idx="5282">
                  <c:v>-0.46835529804229736</c:v>
                </c:pt>
                <c:pt idx="5283">
                  <c:v>-0.47511348128318787</c:v>
                </c:pt>
                <c:pt idx="5284">
                  <c:v>-0.41542750597000122</c:v>
                </c:pt>
                <c:pt idx="5285">
                  <c:v>-0.32238715887069702</c:v>
                </c:pt>
                <c:pt idx="5286">
                  <c:v>-0.22020754218101501</c:v>
                </c:pt>
                <c:pt idx="5287">
                  <c:v>-0.12493064254522324</c:v>
                </c:pt>
                <c:pt idx="5288">
                  <c:v>-3.1013207510113716E-2</c:v>
                </c:pt>
                <c:pt idx="5289">
                  <c:v>5.2050605416297913E-2</c:v>
                </c:pt>
                <c:pt idx="5290">
                  <c:v>0.11655662953853607</c:v>
                </c:pt>
                <c:pt idx="5291">
                  <c:v>0.15810911357402802</c:v>
                </c:pt>
                <c:pt idx="5292">
                  <c:v>0.17908629775047302</c:v>
                </c:pt>
                <c:pt idx="5293">
                  <c:v>0.17681464552879333</c:v>
                </c:pt>
                <c:pt idx="5294">
                  <c:v>0.15809555351734161</c:v>
                </c:pt>
                <c:pt idx="5295">
                  <c:v>0.13492310047149658</c:v>
                </c:pt>
                <c:pt idx="5296">
                  <c:v>0.14912973344326019</c:v>
                </c:pt>
                <c:pt idx="5297">
                  <c:v>0.20821677148342133</c:v>
                </c:pt>
                <c:pt idx="5298">
                  <c:v>0.28092533349990845</c:v>
                </c:pt>
                <c:pt idx="5299">
                  <c:v>0.32890838384628296</c:v>
                </c:pt>
                <c:pt idx="5300">
                  <c:v>0.3311731219291687</c:v>
                </c:pt>
                <c:pt idx="5301">
                  <c:v>0.29762497544288635</c:v>
                </c:pt>
                <c:pt idx="5302">
                  <c:v>0.26594027876853943</c:v>
                </c:pt>
                <c:pt idx="5303">
                  <c:v>0.24181611835956573</c:v>
                </c:pt>
                <c:pt idx="5304">
                  <c:v>0.23131127655506134</c:v>
                </c:pt>
                <c:pt idx="5305">
                  <c:v>0.21814775466918945</c:v>
                </c:pt>
                <c:pt idx="5306">
                  <c:v>0.17372035980224609</c:v>
                </c:pt>
                <c:pt idx="5307">
                  <c:v>0.1071825698018074</c:v>
                </c:pt>
                <c:pt idx="5308">
                  <c:v>2.7962047606706619E-2</c:v>
                </c:pt>
                <c:pt idx="5309">
                  <c:v>-2.6074605062603951E-2</c:v>
                </c:pt>
                <c:pt idx="5310">
                  <c:v>-5.5324632674455643E-2</c:v>
                </c:pt>
                <c:pt idx="5311">
                  <c:v>-6.5151624381542206E-2</c:v>
                </c:pt>
                <c:pt idx="5312">
                  <c:v>-6.3179284334182739E-2</c:v>
                </c:pt>
                <c:pt idx="5313">
                  <c:v>-1.8359299749135971E-2</c:v>
                </c:pt>
                <c:pt idx="5314">
                  <c:v>6.7006193101406097E-2</c:v>
                </c:pt>
                <c:pt idx="5315">
                  <c:v>0.17036671936511993</c:v>
                </c:pt>
                <c:pt idx="5316">
                  <c:v>0.25601211190223694</c:v>
                </c:pt>
                <c:pt idx="5317">
                  <c:v>0.27112910151481628</c:v>
                </c:pt>
                <c:pt idx="5318">
                  <c:v>0.17621722817420959</c:v>
                </c:pt>
                <c:pt idx="5319">
                  <c:v>-4.5564539730548859E-2</c:v>
                </c:pt>
                <c:pt idx="5320">
                  <c:v>-0.34521225094795227</c:v>
                </c:pt>
                <c:pt idx="5321">
                  <c:v>-0.6245652437210083</c:v>
                </c:pt>
                <c:pt idx="5322">
                  <c:v>-0.76672583818435669</c:v>
                </c:pt>
                <c:pt idx="5323">
                  <c:v>-0.73668265342712402</c:v>
                </c:pt>
                <c:pt idx="5324">
                  <c:v>-0.56277209520339966</c:v>
                </c:pt>
                <c:pt idx="5325">
                  <c:v>-0.32312408089637756</c:v>
                </c:pt>
                <c:pt idx="5326">
                  <c:v>-6.7834004759788513E-2</c:v>
                </c:pt>
                <c:pt idx="5327">
                  <c:v>0.18827584385871887</c:v>
                </c:pt>
                <c:pt idx="5328">
                  <c:v>0.289061039686203</c:v>
                </c:pt>
                <c:pt idx="5329">
                  <c:v>0.18620751798152924</c:v>
                </c:pt>
                <c:pt idx="5330">
                  <c:v>1.4142240397632122E-3</c:v>
                </c:pt>
                <c:pt idx="5331">
                  <c:v>-0.17930474877357483</c:v>
                </c:pt>
                <c:pt idx="5332">
                  <c:v>-0.33401471376419067</c:v>
                </c:pt>
                <c:pt idx="5333">
                  <c:v>-0.47059082984924316</c:v>
                </c:pt>
                <c:pt idx="5334">
                  <c:v>-0.56951290369033813</c:v>
                </c:pt>
                <c:pt idx="5335">
                  <c:v>-0.61611706018447876</c:v>
                </c:pt>
                <c:pt idx="5336">
                  <c:v>-0.60358661413192749</c:v>
                </c:pt>
                <c:pt idx="5337">
                  <c:v>-0.56088155508041382</c:v>
                </c:pt>
                <c:pt idx="5338">
                  <c:v>-0.48917749524116516</c:v>
                </c:pt>
                <c:pt idx="5339">
                  <c:v>-0.40825274586677551</c:v>
                </c:pt>
                <c:pt idx="5340">
                  <c:v>-0.32883143424987793</c:v>
                </c:pt>
                <c:pt idx="5341">
                  <c:v>-0.25020292401313782</c:v>
                </c:pt>
                <c:pt idx="5342">
                  <c:v>-0.18636643886566162</c:v>
                </c:pt>
                <c:pt idx="5343">
                  <c:v>-0.13925713300704956</c:v>
                </c:pt>
                <c:pt idx="5344">
                  <c:v>-0.10321683436632156</c:v>
                </c:pt>
                <c:pt idx="5345">
                  <c:v>-7.2211712598800659E-2</c:v>
                </c:pt>
                <c:pt idx="5346">
                  <c:v>-4.2261794209480286E-2</c:v>
                </c:pt>
                <c:pt idx="5347">
                  <c:v>-6.3057728111743927E-3</c:v>
                </c:pt>
                <c:pt idx="5348">
                  <c:v>3.9763186126947403E-2</c:v>
                </c:pt>
                <c:pt idx="5349">
                  <c:v>8.5810929536819458E-2</c:v>
                </c:pt>
                <c:pt idx="5350">
                  <c:v>0.13562881946563721</c:v>
                </c:pt>
                <c:pt idx="5351">
                  <c:v>0.18005956709384918</c:v>
                </c:pt>
                <c:pt idx="5352">
                  <c:v>0.21069097518920898</c:v>
                </c:pt>
                <c:pt idx="5353">
                  <c:v>0.21894870698451996</c:v>
                </c:pt>
                <c:pt idx="5354">
                  <c:v>0.21215684711933136</c:v>
                </c:pt>
                <c:pt idx="5355">
                  <c:v>0.20550514757633209</c:v>
                </c:pt>
                <c:pt idx="5356">
                  <c:v>0.20137538015842438</c:v>
                </c:pt>
                <c:pt idx="5357">
                  <c:v>0.19197256863117218</c:v>
                </c:pt>
                <c:pt idx="5358">
                  <c:v>0.18209517002105713</c:v>
                </c:pt>
                <c:pt idx="5359">
                  <c:v>0.1820768415927887</c:v>
                </c:pt>
                <c:pt idx="5360">
                  <c:v>0.19179257750511169</c:v>
                </c:pt>
                <c:pt idx="5361">
                  <c:v>0.20019729435443878</c:v>
                </c:pt>
                <c:pt idx="5362">
                  <c:v>0.19005890190601349</c:v>
                </c:pt>
                <c:pt idx="5363">
                  <c:v>0.15409356355667114</c:v>
                </c:pt>
                <c:pt idx="5364">
                  <c:v>0.12372580915689468</c:v>
                </c:pt>
                <c:pt idx="5365">
                  <c:v>0.12068954110145569</c:v>
                </c:pt>
                <c:pt idx="5366">
                  <c:v>0.15308795869350433</c:v>
                </c:pt>
                <c:pt idx="5367">
                  <c:v>0.23668386042118073</c:v>
                </c:pt>
                <c:pt idx="5368">
                  <c:v>0.37282624840736389</c:v>
                </c:pt>
                <c:pt idx="5369">
                  <c:v>0.52397966384887695</c:v>
                </c:pt>
                <c:pt idx="5370">
                  <c:v>0.60973131656646729</c:v>
                </c:pt>
                <c:pt idx="5371">
                  <c:v>0.55187928676605225</c:v>
                </c:pt>
                <c:pt idx="5372">
                  <c:v>0.37178432941436768</c:v>
                </c:pt>
                <c:pt idx="5373">
                  <c:v>0.14065629243850708</c:v>
                </c:pt>
                <c:pt idx="5374">
                  <c:v>-9.063219279050827E-2</c:v>
                </c:pt>
                <c:pt idx="5375">
                  <c:v>-0.25320088863372803</c:v>
                </c:pt>
                <c:pt idx="5376">
                  <c:v>-0.29223081469535828</c:v>
                </c:pt>
                <c:pt idx="5377">
                  <c:v>-0.2232581228017807</c:v>
                </c:pt>
                <c:pt idx="5378">
                  <c:v>-7.0178568363189697E-2</c:v>
                </c:pt>
                <c:pt idx="5379">
                  <c:v>9.5422327518463135E-2</c:v>
                </c:pt>
                <c:pt idx="5380">
                  <c:v>0.19610020518302917</c:v>
                </c:pt>
                <c:pt idx="5381">
                  <c:v>0.19560977816581726</c:v>
                </c:pt>
                <c:pt idx="5382">
                  <c:v>0.10632438957691193</c:v>
                </c:pt>
                <c:pt idx="5383">
                  <c:v>-2.1522516384720802E-2</c:v>
                </c:pt>
                <c:pt idx="5384">
                  <c:v>-0.13524721562862396</c:v>
                </c:pt>
                <c:pt idx="5385">
                  <c:v>-0.20877809822559357</c:v>
                </c:pt>
                <c:pt idx="5386">
                  <c:v>-0.24383541941642761</c:v>
                </c:pt>
                <c:pt idx="5387">
                  <c:v>-0.23595720529556274</c:v>
                </c:pt>
                <c:pt idx="5388">
                  <c:v>-0.21613769233226776</c:v>
                </c:pt>
                <c:pt idx="5389">
                  <c:v>-0.17380663752555847</c:v>
                </c:pt>
                <c:pt idx="5390">
                  <c:v>-0.1210443526506424</c:v>
                </c:pt>
                <c:pt idx="5391">
                  <c:v>-5.9933304786682129E-2</c:v>
                </c:pt>
                <c:pt idx="5392">
                  <c:v>-5.3406325168907642E-3</c:v>
                </c:pt>
                <c:pt idx="5393">
                  <c:v>4.5612089335918427E-2</c:v>
                </c:pt>
                <c:pt idx="5394">
                  <c:v>9.4862192869186401E-2</c:v>
                </c:pt>
                <c:pt idx="5395">
                  <c:v>0.14197300374507904</c:v>
                </c:pt>
                <c:pt idx="5396">
                  <c:v>0.17224861681461334</c:v>
                </c:pt>
                <c:pt idx="5397">
                  <c:v>0.18792051076889038</c:v>
                </c:pt>
                <c:pt idx="5398">
                  <c:v>0.18914955854415894</c:v>
                </c:pt>
                <c:pt idx="5399">
                  <c:v>0.19256883859634399</c:v>
                </c:pt>
                <c:pt idx="5400">
                  <c:v>0.19950132071971893</c:v>
                </c:pt>
                <c:pt idx="5401">
                  <c:v>0.19522589445114136</c:v>
                </c:pt>
                <c:pt idx="5402">
                  <c:v>0.19410763680934906</c:v>
                </c:pt>
                <c:pt idx="5403">
                  <c:v>0.19294476509094238</c:v>
                </c:pt>
                <c:pt idx="5404">
                  <c:v>0.18933644890785217</c:v>
                </c:pt>
                <c:pt idx="5405">
                  <c:v>0.18239530920982361</c:v>
                </c:pt>
                <c:pt idx="5406">
                  <c:v>0.16556838154792786</c:v>
                </c:pt>
                <c:pt idx="5407">
                  <c:v>0.12279180437326431</c:v>
                </c:pt>
                <c:pt idx="5408">
                  <c:v>7.4927344918251038E-2</c:v>
                </c:pt>
                <c:pt idx="5409">
                  <c:v>3.4703165292739868E-2</c:v>
                </c:pt>
                <c:pt idx="5410">
                  <c:v>8.0458400771021843E-4</c:v>
                </c:pt>
                <c:pt idx="5411">
                  <c:v>-1.3963598757982254E-2</c:v>
                </c:pt>
                <c:pt idx="5412">
                  <c:v>-1.8808953464031219E-2</c:v>
                </c:pt>
                <c:pt idx="5413">
                  <c:v>-2.6212498545646667E-2</c:v>
                </c:pt>
                <c:pt idx="5414">
                  <c:v>-4.5595515519380569E-2</c:v>
                </c:pt>
                <c:pt idx="5415">
                  <c:v>-5.1015719771385193E-2</c:v>
                </c:pt>
                <c:pt idx="5416">
                  <c:v>-5.0102788954973221E-2</c:v>
                </c:pt>
                <c:pt idx="5417">
                  <c:v>-3.6971084773540497E-2</c:v>
                </c:pt>
                <c:pt idx="5418">
                  <c:v>-1.6208015382289886E-2</c:v>
                </c:pt>
                <c:pt idx="5419">
                  <c:v>3.6419322714209557E-3</c:v>
                </c:pt>
                <c:pt idx="5420">
                  <c:v>2.6517156511545181E-2</c:v>
                </c:pt>
                <c:pt idx="5421">
                  <c:v>3.0961886048316956E-2</c:v>
                </c:pt>
                <c:pt idx="5422">
                  <c:v>-1.0779170319437981E-2</c:v>
                </c:pt>
                <c:pt idx="5423">
                  <c:v>-0.10891641676425934</c:v>
                </c:pt>
                <c:pt idx="5424">
                  <c:v>-0.24582420289516449</c:v>
                </c:pt>
                <c:pt idx="5425">
                  <c:v>-0.38378676772117615</c:v>
                </c:pt>
                <c:pt idx="5426">
                  <c:v>-0.50636672973632812</c:v>
                </c:pt>
                <c:pt idx="5427">
                  <c:v>-0.573372483253479</c:v>
                </c:pt>
                <c:pt idx="5428">
                  <c:v>-0.54443085193634033</c:v>
                </c:pt>
                <c:pt idx="5429">
                  <c:v>-0.43745997548103333</c:v>
                </c:pt>
                <c:pt idx="5430">
                  <c:v>-0.30096229910850525</c:v>
                </c:pt>
                <c:pt idx="5431">
                  <c:v>-0.1653093546628952</c:v>
                </c:pt>
                <c:pt idx="5432">
                  <c:v>-5.1954835653305054E-2</c:v>
                </c:pt>
                <c:pt idx="5433">
                  <c:v>1.7221167683601379E-2</c:v>
                </c:pt>
                <c:pt idx="5434">
                  <c:v>2.0251844078302383E-2</c:v>
                </c:pt>
                <c:pt idx="5435">
                  <c:v>-3.4442972391843796E-2</c:v>
                </c:pt>
                <c:pt idx="5436">
                  <c:v>-0.11425843834877014</c:v>
                </c:pt>
                <c:pt idx="5437">
                  <c:v>-0.19418784976005554</c:v>
                </c:pt>
                <c:pt idx="5438">
                  <c:v>-0.26700958609580994</c:v>
                </c:pt>
                <c:pt idx="5439">
                  <c:v>-0.30146023631095886</c:v>
                </c:pt>
                <c:pt idx="5440">
                  <c:v>-0.29065230488777161</c:v>
                </c:pt>
                <c:pt idx="5441">
                  <c:v>-0.22092291712760925</c:v>
                </c:pt>
                <c:pt idx="5442">
                  <c:v>-0.14385849237442017</c:v>
                </c:pt>
                <c:pt idx="5443">
                  <c:v>-7.4705697596073151E-2</c:v>
                </c:pt>
                <c:pt idx="5444">
                  <c:v>-1.7415774986147881E-2</c:v>
                </c:pt>
                <c:pt idx="5445">
                  <c:v>1.5988675877451897E-2</c:v>
                </c:pt>
                <c:pt idx="5446">
                  <c:v>2.3139795288443565E-2</c:v>
                </c:pt>
                <c:pt idx="5447">
                  <c:v>2.5972496718168259E-2</c:v>
                </c:pt>
                <c:pt idx="5448">
                  <c:v>1.851591095328331E-2</c:v>
                </c:pt>
                <c:pt idx="5449">
                  <c:v>1.7693422734737396E-2</c:v>
                </c:pt>
                <c:pt idx="5450">
                  <c:v>1.5386859886348248E-2</c:v>
                </c:pt>
                <c:pt idx="5451">
                  <c:v>2.2237464785575867E-2</c:v>
                </c:pt>
                <c:pt idx="5452">
                  <c:v>3.3212881535291672E-2</c:v>
                </c:pt>
                <c:pt idx="5453">
                  <c:v>5.463767796754837E-2</c:v>
                </c:pt>
                <c:pt idx="5454">
                  <c:v>8.0946780741214752E-2</c:v>
                </c:pt>
                <c:pt idx="5455">
                  <c:v>0.11955028027296066</c:v>
                </c:pt>
                <c:pt idx="5456">
                  <c:v>0.15393808484077454</c:v>
                </c:pt>
                <c:pt idx="5457">
                  <c:v>0.17422550916671753</c:v>
                </c:pt>
                <c:pt idx="5458">
                  <c:v>0.16737213730812073</c:v>
                </c:pt>
                <c:pt idx="5459">
                  <c:v>0.15120561420917511</c:v>
                </c:pt>
                <c:pt idx="5460">
                  <c:v>0.13767330348491669</c:v>
                </c:pt>
                <c:pt idx="5461">
                  <c:v>0.11209482699632645</c:v>
                </c:pt>
                <c:pt idx="5462">
                  <c:v>8.0744899809360504E-2</c:v>
                </c:pt>
                <c:pt idx="5463">
                  <c:v>5.4358117282390594E-2</c:v>
                </c:pt>
                <c:pt idx="5464">
                  <c:v>4.9297843128442764E-2</c:v>
                </c:pt>
                <c:pt idx="5465">
                  <c:v>5.0819948315620422E-2</c:v>
                </c:pt>
                <c:pt idx="5466">
                  <c:v>6.2802843749523163E-2</c:v>
                </c:pt>
                <c:pt idx="5467">
                  <c:v>7.4954472482204437E-2</c:v>
                </c:pt>
                <c:pt idx="5468">
                  <c:v>7.5611472129821777E-2</c:v>
                </c:pt>
                <c:pt idx="5469">
                  <c:v>5.453578382730484E-2</c:v>
                </c:pt>
                <c:pt idx="5470">
                  <c:v>3.4370593726634979E-2</c:v>
                </c:pt>
                <c:pt idx="5471">
                  <c:v>4.6295057982206345E-2</c:v>
                </c:pt>
                <c:pt idx="5472">
                  <c:v>0.13541534543037415</c:v>
                </c:pt>
                <c:pt idx="5473">
                  <c:v>0.31647619605064392</c:v>
                </c:pt>
                <c:pt idx="5474">
                  <c:v>0.54398822784423828</c:v>
                </c:pt>
                <c:pt idx="5475">
                  <c:v>0.69923746585845947</c:v>
                </c:pt>
                <c:pt idx="5476">
                  <c:v>0.66702252626419067</c:v>
                </c:pt>
                <c:pt idx="5477">
                  <c:v>0.43298116326332092</c:v>
                </c:pt>
                <c:pt idx="5478">
                  <c:v>9.0623289346694946E-2</c:v>
                </c:pt>
                <c:pt idx="5479">
                  <c:v>-0.2606651782989502</c:v>
                </c:pt>
                <c:pt idx="5480">
                  <c:v>-0.51354300975799561</c:v>
                </c:pt>
                <c:pt idx="5481">
                  <c:v>-0.61510908603668213</c:v>
                </c:pt>
                <c:pt idx="5482">
                  <c:v>-0.58187681436538696</c:v>
                </c:pt>
                <c:pt idx="5483">
                  <c:v>-0.44211789965629578</c:v>
                </c:pt>
                <c:pt idx="5484">
                  <c:v>-0.21930959820747375</c:v>
                </c:pt>
                <c:pt idx="5485">
                  <c:v>-1.9850471988320351E-2</c:v>
                </c:pt>
                <c:pt idx="5486">
                  <c:v>7.6848901808261871E-2</c:v>
                </c:pt>
                <c:pt idx="5487">
                  <c:v>4.7028228640556335E-2</c:v>
                </c:pt>
                <c:pt idx="5488">
                  <c:v>-5.2652027457952499E-2</c:v>
                </c:pt>
                <c:pt idx="5489">
                  <c:v>-0.16674788296222687</c:v>
                </c:pt>
                <c:pt idx="5490">
                  <c:v>-0.24861530959606171</c:v>
                </c:pt>
                <c:pt idx="5491">
                  <c:v>-0.28956583142280579</c:v>
                </c:pt>
                <c:pt idx="5492">
                  <c:v>-0.28474175930023193</c:v>
                </c:pt>
                <c:pt idx="5493">
                  <c:v>-0.23103487491607666</c:v>
                </c:pt>
                <c:pt idx="5494">
                  <c:v>-0.14911870658397675</c:v>
                </c:pt>
                <c:pt idx="5495">
                  <c:v>-6.4010106027126312E-2</c:v>
                </c:pt>
                <c:pt idx="5496">
                  <c:v>2.4192456156015396E-2</c:v>
                </c:pt>
                <c:pt idx="5497">
                  <c:v>0.10517240315675735</c:v>
                </c:pt>
                <c:pt idx="5498">
                  <c:v>0.1650831550359726</c:v>
                </c:pt>
                <c:pt idx="5499">
                  <c:v>0.19899022579193115</c:v>
                </c:pt>
                <c:pt idx="5500">
                  <c:v>0.18958874046802521</c:v>
                </c:pt>
                <c:pt idx="5501">
                  <c:v>0.16146805882453918</c:v>
                </c:pt>
                <c:pt idx="5502">
                  <c:v>0.13586363196372986</c:v>
                </c:pt>
                <c:pt idx="5503">
                  <c:v>0.11623819917440414</c:v>
                </c:pt>
                <c:pt idx="5504">
                  <c:v>0.11038297414779663</c:v>
                </c:pt>
                <c:pt idx="5505">
                  <c:v>0.1123136579990387</c:v>
                </c:pt>
                <c:pt idx="5506">
                  <c:v>0.11592862755060196</c:v>
                </c:pt>
                <c:pt idx="5507">
                  <c:v>0.12819662690162659</c:v>
                </c:pt>
                <c:pt idx="5508">
                  <c:v>0.14579080045223236</c:v>
                </c:pt>
                <c:pt idx="5509">
                  <c:v>0.15457186102867126</c:v>
                </c:pt>
                <c:pt idx="5510">
                  <c:v>0.16052748262882233</c:v>
                </c:pt>
                <c:pt idx="5511">
                  <c:v>0.15179054439067841</c:v>
                </c:pt>
                <c:pt idx="5512">
                  <c:v>0.12587426602840424</c:v>
                </c:pt>
                <c:pt idx="5513">
                  <c:v>9.1941818594932556E-2</c:v>
                </c:pt>
                <c:pt idx="5514">
                  <c:v>6.8457797169685364E-2</c:v>
                </c:pt>
                <c:pt idx="5515">
                  <c:v>7.1058601140975952E-2</c:v>
                </c:pt>
                <c:pt idx="5516">
                  <c:v>6.5259039402008057E-2</c:v>
                </c:pt>
                <c:pt idx="5517">
                  <c:v>4.8121269792318344E-2</c:v>
                </c:pt>
                <c:pt idx="5518">
                  <c:v>1.5040280297398567E-2</c:v>
                </c:pt>
                <c:pt idx="5519">
                  <c:v>-2.4872196838259697E-2</c:v>
                </c:pt>
                <c:pt idx="5520">
                  <c:v>-4.9104303121566772E-2</c:v>
                </c:pt>
                <c:pt idx="5521">
                  <c:v>-3.6502454429864883E-2</c:v>
                </c:pt>
                <c:pt idx="5522">
                  <c:v>1.1971605941653252E-2</c:v>
                </c:pt>
                <c:pt idx="5523">
                  <c:v>8.8032662868499756E-2</c:v>
                </c:pt>
                <c:pt idx="5524">
                  <c:v>0.16426378488540649</c:v>
                </c:pt>
                <c:pt idx="5525">
                  <c:v>0.21778400242328644</c:v>
                </c:pt>
                <c:pt idx="5526">
                  <c:v>0.21295197308063507</c:v>
                </c:pt>
                <c:pt idx="5527">
                  <c:v>0.14238685369491577</c:v>
                </c:pt>
                <c:pt idx="5528">
                  <c:v>-9.4473548233509064E-4</c:v>
                </c:pt>
                <c:pt idx="5529">
                  <c:v>-0.21588227152824402</c:v>
                </c:pt>
                <c:pt idx="5530">
                  <c:v>-0.44373327493667603</c:v>
                </c:pt>
                <c:pt idx="5531">
                  <c:v>-0.60835117101669312</c:v>
                </c:pt>
                <c:pt idx="5532">
                  <c:v>-0.63306427001953125</c:v>
                </c:pt>
                <c:pt idx="5533">
                  <c:v>-0.52333474159240723</c:v>
                </c:pt>
                <c:pt idx="5534">
                  <c:v>-0.32505732774734497</c:v>
                </c:pt>
                <c:pt idx="5535">
                  <c:v>-9.5597110688686371E-2</c:v>
                </c:pt>
                <c:pt idx="5536">
                  <c:v>0.10889637470245361</c:v>
                </c:pt>
                <c:pt idx="5537">
                  <c:v>0.20933625102043152</c:v>
                </c:pt>
                <c:pt idx="5538">
                  <c:v>0.16568410396575928</c:v>
                </c:pt>
                <c:pt idx="5539">
                  <c:v>1.9049813970923424E-2</c:v>
                </c:pt>
                <c:pt idx="5540">
                  <c:v>-0.16038653254508972</c:v>
                </c:pt>
                <c:pt idx="5541">
                  <c:v>-0.33133009076118469</c:v>
                </c:pt>
                <c:pt idx="5542">
                  <c:v>-0.47210025787353516</c:v>
                </c:pt>
                <c:pt idx="5543">
                  <c:v>-0.57612550258636475</c:v>
                </c:pt>
                <c:pt idx="5544">
                  <c:v>-0.62960255146026611</c:v>
                </c:pt>
                <c:pt idx="5545">
                  <c:v>-0.62591111660003662</c:v>
                </c:pt>
                <c:pt idx="5546">
                  <c:v>-0.56704461574554443</c:v>
                </c:pt>
                <c:pt idx="5547">
                  <c:v>-0.45791572332382202</c:v>
                </c:pt>
                <c:pt idx="5548">
                  <c:v>-0.3220691978931427</c:v>
                </c:pt>
                <c:pt idx="5549">
                  <c:v>-0.20117539167404175</c:v>
                </c:pt>
                <c:pt idx="5550">
                  <c:v>-0.10186052322387695</c:v>
                </c:pt>
                <c:pt idx="5551">
                  <c:v>-3.9574466645717621E-2</c:v>
                </c:pt>
                <c:pt idx="5552">
                  <c:v>-1.0588997974991798E-4</c:v>
                </c:pt>
                <c:pt idx="5553">
                  <c:v>1.9268006086349487E-2</c:v>
                </c:pt>
                <c:pt idx="5554">
                  <c:v>1.9329523667693138E-2</c:v>
                </c:pt>
                <c:pt idx="5555">
                  <c:v>-7.2138765826821327E-3</c:v>
                </c:pt>
                <c:pt idx="5556">
                  <c:v>-2.9203863814473152E-2</c:v>
                </c:pt>
                <c:pt idx="5557">
                  <c:v>-3.0901841819286346E-2</c:v>
                </c:pt>
                <c:pt idx="5558">
                  <c:v>-1.7222516238689423E-2</c:v>
                </c:pt>
                <c:pt idx="5559">
                  <c:v>7.9763662070035934E-3</c:v>
                </c:pt>
                <c:pt idx="5560">
                  <c:v>4.5617219060659409E-2</c:v>
                </c:pt>
                <c:pt idx="5561">
                  <c:v>8.4364511072635651E-2</c:v>
                </c:pt>
                <c:pt idx="5562">
                  <c:v>0.12160402536392212</c:v>
                </c:pt>
                <c:pt idx="5563">
                  <c:v>0.16092291474342346</c:v>
                </c:pt>
                <c:pt idx="5564">
                  <c:v>0.20541767776012421</c:v>
                </c:pt>
                <c:pt idx="5565">
                  <c:v>0.24315574765205383</c:v>
                </c:pt>
                <c:pt idx="5566">
                  <c:v>0.26505041122436523</c:v>
                </c:pt>
                <c:pt idx="5567">
                  <c:v>0.26174107193946838</c:v>
                </c:pt>
                <c:pt idx="5568">
                  <c:v>0.2385697215795517</c:v>
                </c:pt>
                <c:pt idx="5569">
                  <c:v>0.19962967932224274</c:v>
                </c:pt>
                <c:pt idx="5570">
                  <c:v>0.16596944630146027</c:v>
                </c:pt>
                <c:pt idx="5571">
                  <c:v>0.14774882793426514</c:v>
                </c:pt>
                <c:pt idx="5572">
                  <c:v>0.14577941596508026</c:v>
                </c:pt>
                <c:pt idx="5573">
                  <c:v>0.13487999141216278</c:v>
                </c:pt>
                <c:pt idx="5574">
                  <c:v>0.13193267583847046</c:v>
                </c:pt>
                <c:pt idx="5575">
                  <c:v>0.13656674325466156</c:v>
                </c:pt>
                <c:pt idx="5576">
                  <c:v>0.16442687809467316</c:v>
                </c:pt>
                <c:pt idx="5577">
                  <c:v>0.22212500870227814</c:v>
                </c:pt>
                <c:pt idx="5578">
                  <c:v>0.32454460859298706</c:v>
                </c:pt>
                <c:pt idx="5579">
                  <c:v>0.47810375690460205</c:v>
                </c:pt>
                <c:pt idx="5580">
                  <c:v>0.65626972913742065</c:v>
                </c:pt>
                <c:pt idx="5581">
                  <c:v>0.77063345909118652</c:v>
                </c:pt>
                <c:pt idx="5582">
                  <c:v>0.73580330610275269</c:v>
                </c:pt>
                <c:pt idx="5583">
                  <c:v>0.53449416160583496</c:v>
                </c:pt>
                <c:pt idx="5584">
                  <c:v>0.24872496724128723</c:v>
                </c:pt>
                <c:pt idx="5585">
                  <c:v>-2.0702004432678223E-2</c:v>
                </c:pt>
                <c:pt idx="5586">
                  <c:v>-0.19286711513996124</c:v>
                </c:pt>
                <c:pt idx="5587">
                  <c:v>-0.27410209178924561</c:v>
                </c:pt>
                <c:pt idx="5588">
                  <c:v>-0.25594413280487061</c:v>
                </c:pt>
                <c:pt idx="5589">
                  <c:v>-0.1588674932718277</c:v>
                </c:pt>
                <c:pt idx="5590">
                  <c:v>-2.853504940867424E-2</c:v>
                </c:pt>
                <c:pt idx="5591">
                  <c:v>6.9378957152366638E-2</c:v>
                </c:pt>
                <c:pt idx="5592">
                  <c:v>9.2404916882514954E-2</c:v>
                </c:pt>
                <c:pt idx="5593">
                  <c:v>5.0992824137210846E-2</c:v>
                </c:pt>
                <c:pt idx="5594">
                  <c:v>-2.1431306377053261E-2</c:v>
                </c:pt>
                <c:pt idx="5595">
                  <c:v>-8.518972247838974E-2</c:v>
                </c:pt>
                <c:pt idx="5596">
                  <c:v>-0.13571573793888092</c:v>
                </c:pt>
                <c:pt idx="5597">
                  <c:v>-0.15566779673099518</c:v>
                </c:pt>
                <c:pt idx="5598">
                  <c:v>-0.17092877626419067</c:v>
                </c:pt>
                <c:pt idx="5599">
                  <c:v>-0.16805602610111237</c:v>
                </c:pt>
                <c:pt idx="5600">
                  <c:v>-0.14591076970100403</c:v>
                </c:pt>
                <c:pt idx="5601">
                  <c:v>-0.10066550970077515</c:v>
                </c:pt>
                <c:pt idx="5602">
                  <c:v>-4.5522090047597885E-2</c:v>
                </c:pt>
                <c:pt idx="5603">
                  <c:v>1.8838789314031601E-2</c:v>
                </c:pt>
                <c:pt idx="5604">
                  <c:v>8.5509158670902252E-2</c:v>
                </c:pt>
                <c:pt idx="5605">
                  <c:v>0.1507597416639328</c:v>
                </c:pt>
                <c:pt idx="5606">
                  <c:v>0.21079431474208832</c:v>
                </c:pt>
                <c:pt idx="5607">
                  <c:v>0.25599187612533569</c:v>
                </c:pt>
                <c:pt idx="5608">
                  <c:v>0.28336730599403381</c:v>
                </c:pt>
                <c:pt idx="5609">
                  <c:v>0.29472354054450989</c:v>
                </c:pt>
                <c:pt idx="5610">
                  <c:v>0.29391604661941528</c:v>
                </c:pt>
                <c:pt idx="5611">
                  <c:v>0.2760852575302124</c:v>
                </c:pt>
                <c:pt idx="5612">
                  <c:v>0.24232754111289978</c:v>
                </c:pt>
                <c:pt idx="5613">
                  <c:v>0.2160027027130127</c:v>
                </c:pt>
                <c:pt idx="5614">
                  <c:v>0.19953663647174835</c:v>
                </c:pt>
                <c:pt idx="5615">
                  <c:v>0.19789157807826996</c:v>
                </c:pt>
                <c:pt idx="5616">
                  <c:v>0.20395107567310333</c:v>
                </c:pt>
                <c:pt idx="5617">
                  <c:v>0.21057842671871185</c:v>
                </c:pt>
                <c:pt idx="5618">
                  <c:v>0.20911741256713867</c:v>
                </c:pt>
                <c:pt idx="5619">
                  <c:v>0.19883134961128235</c:v>
                </c:pt>
                <c:pt idx="5620">
                  <c:v>0.18867112696170807</c:v>
                </c:pt>
                <c:pt idx="5621">
                  <c:v>0.18339748680591583</c:v>
                </c:pt>
                <c:pt idx="5622">
                  <c:v>0.15136419236660004</c:v>
                </c:pt>
                <c:pt idx="5623">
                  <c:v>0.101665198802948</c:v>
                </c:pt>
                <c:pt idx="5624">
                  <c:v>1.0441550984978676E-2</c:v>
                </c:pt>
                <c:pt idx="5625">
                  <c:v>-9.2469915747642517E-2</c:v>
                </c:pt>
                <c:pt idx="5626">
                  <c:v>-0.19557073712348938</c:v>
                </c:pt>
                <c:pt idx="5627">
                  <c:v>-0.27855822443962097</c:v>
                </c:pt>
                <c:pt idx="5628">
                  <c:v>-0.28679192066192627</c:v>
                </c:pt>
                <c:pt idx="5629">
                  <c:v>-0.21526631712913513</c:v>
                </c:pt>
                <c:pt idx="5630">
                  <c:v>-0.11137394607067108</c:v>
                </c:pt>
                <c:pt idx="5631">
                  <c:v>-7.8801568597555161E-3</c:v>
                </c:pt>
                <c:pt idx="5632">
                  <c:v>6.0713548213243484E-2</c:v>
                </c:pt>
                <c:pt idx="5633">
                  <c:v>6.6220700740814209E-2</c:v>
                </c:pt>
                <c:pt idx="5634">
                  <c:v>-2.4143556132912636E-2</c:v>
                </c:pt>
                <c:pt idx="5635">
                  <c:v>-0.26251193881034851</c:v>
                </c:pt>
                <c:pt idx="5636">
                  <c:v>-0.65711253881454468</c:v>
                </c:pt>
                <c:pt idx="5637">
                  <c:v>-1.0990822315216064</c:v>
                </c:pt>
                <c:pt idx="5638">
                  <c:v>-1.4130483865737915</c:v>
                </c:pt>
                <c:pt idx="5639">
                  <c:v>-1.4657968282699585</c:v>
                </c:pt>
                <c:pt idx="5640">
                  <c:v>-1.2628735303878784</c:v>
                </c:pt>
                <c:pt idx="5641">
                  <c:v>-0.87401425838470459</c:v>
                </c:pt>
                <c:pt idx="5642">
                  <c:v>-0.44245937466621399</c:v>
                </c:pt>
                <c:pt idx="5643">
                  <c:v>-8.8394500315189362E-2</c:v>
                </c:pt>
                <c:pt idx="5644">
                  <c:v>0.15380027890205383</c:v>
                </c:pt>
                <c:pt idx="5645">
                  <c:v>0.19941061735153198</c:v>
                </c:pt>
                <c:pt idx="5646">
                  <c:v>8.6203649640083313E-2</c:v>
                </c:pt>
                <c:pt idx="5647">
                  <c:v>-8.9776471257209778E-2</c:v>
                </c:pt>
                <c:pt idx="5648">
                  <c:v>-0.248106449842453</c:v>
                </c:pt>
                <c:pt idx="5649">
                  <c:v>-0.3828977644443512</c:v>
                </c:pt>
                <c:pt idx="5650">
                  <c:v>-0.48136070370674133</c:v>
                </c:pt>
                <c:pt idx="5651">
                  <c:v>-0.53511369228363037</c:v>
                </c:pt>
                <c:pt idx="5652">
                  <c:v>-0.53478074073791504</c:v>
                </c:pt>
                <c:pt idx="5653">
                  <c:v>-0.48496782779693604</c:v>
                </c:pt>
                <c:pt idx="5654">
                  <c:v>-0.41166591644287109</c:v>
                </c:pt>
                <c:pt idx="5655">
                  <c:v>-0.31871005892753601</c:v>
                </c:pt>
                <c:pt idx="5656">
                  <c:v>-0.23072504997253418</c:v>
                </c:pt>
                <c:pt idx="5657">
                  <c:v>-0.15019166469573975</c:v>
                </c:pt>
                <c:pt idx="5658">
                  <c:v>-9.7833916544914246E-2</c:v>
                </c:pt>
                <c:pt idx="5659">
                  <c:v>-5.4025843739509583E-2</c:v>
                </c:pt>
                <c:pt idx="5660">
                  <c:v>-2.6275176554918289E-2</c:v>
                </c:pt>
                <c:pt idx="5661">
                  <c:v>2.0555648952722549E-3</c:v>
                </c:pt>
                <c:pt idx="5662">
                  <c:v>4.7314655035734177E-2</c:v>
                </c:pt>
                <c:pt idx="5663">
                  <c:v>0.10404834896326065</c:v>
                </c:pt>
                <c:pt idx="5664">
                  <c:v>0.17067903280258179</c:v>
                </c:pt>
                <c:pt idx="5665">
                  <c:v>0.24258391559123993</c:v>
                </c:pt>
                <c:pt idx="5666">
                  <c:v>0.32618588209152222</c:v>
                </c:pt>
                <c:pt idx="5667">
                  <c:v>0.41104623675346375</c:v>
                </c:pt>
                <c:pt idx="5668">
                  <c:v>0.49829515814781189</c:v>
                </c:pt>
                <c:pt idx="5669">
                  <c:v>0.54289311170578003</c:v>
                </c:pt>
                <c:pt idx="5670">
                  <c:v>0.528026282787323</c:v>
                </c:pt>
                <c:pt idx="5671">
                  <c:v>0.46925768256187439</c:v>
                </c:pt>
                <c:pt idx="5672">
                  <c:v>0.40214520692825317</c:v>
                </c:pt>
                <c:pt idx="5673">
                  <c:v>0.3534887433052063</c:v>
                </c:pt>
                <c:pt idx="5674">
                  <c:v>0.32903239130973816</c:v>
                </c:pt>
                <c:pt idx="5675">
                  <c:v>0.32735097408294678</c:v>
                </c:pt>
                <c:pt idx="5676">
                  <c:v>0.32863861322402954</c:v>
                </c:pt>
                <c:pt idx="5677">
                  <c:v>0.32372540235519409</c:v>
                </c:pt>
                <c:pt idx="5678">
                  <c:v>0.30773258209228516</c:v>
                </c:pt>
                <c:pt idx="5679">
                  <c:v>0.27244806289672852</c:v>
                </c:pt>
                <c:pt idx="5680">
                  <c:v>0.21965144574642181</c:v>
                </c:pt>
                <c:pt idx="5681">
                  <c:v>0.19094738364219666</c:v>
                </c:pt>
                <c:pt idx="5682">
                  <c:v>0.19569234549999237</c:v>
                </c:pt>
                <c:pt idx="5683">
                  <c:v>0.26134753227233887</c:v>
                </c:pt>
                <c:pt idx="5684">
                  <c:v>0.37145671248435974</c:v>
                </c:pt>
                <c:pt idx="5685">
                  <c:v>0.49908074736595154</c:v>
                </c:pt>
                <c:pt idx="5686">
                  <c:v>0.57591855525970459</c:v>
                </c:pt>
                <c:pt idx="5687">
                  <c:v>0.53260928392410278</c:v>
                </c:pt>
                <c:pt idx="5688">
                  <c:v>0.33476808667182922</c:v>
                </c:pt>
                <c:pt idx="5689">
                  <c:v>4.6360377222299576E-2</c:v>
                </c:pt>
                <c:pt idx="5690">
                  <c:v>-0.23165446519851685</c:v>
                </c:pt>
                <c:pt idx="5691">
                  <c:v>-0.40930449962615967</c:v>
                </c:pt>
                <c:pt idx="5692">
                  <c:v>-0.46807938814163208</c:v>
                </c:pt>
                <c:pt idx="5693">
                  <c:v>-0.41369673609733582</c:v>
                </c:pt>
                <c:pt idx="5694">
                  <c:v>-0.25858518481254578</c:v>
                </c:pt>
                <c:pt idx="5695">
                  <c:v>-5.5952515453100204E-2</c:v>
                </c:pt>
                <c:pt idx="5696">
                  <c:v>0.10688380897045135</c:v>
                </c:pt>
                <c:pt idx="5697">
                  <c:v>0.13992196321487427</c:v>
                </c:pt>
                <c:pt idx="5698">
                  <c:v>5.9087291359901428E-2</c:v>
                </c:pt>
                <c:pt idx="5699">
                  <c:v>-6.4322136342525482E-2</c:v>
                </c:pt>
                <c:pt idx="5700">
                  <c:v>-0.1799752414226532</c:v>
                </c:pt>
                <c:pt idx="5701">
                  <c:v>-0.25258278846740723</c:v>
                </c:pt>
                <c:pt idx="5702">
                  <c:v>-0.27143317461013794</c:v>
                </c:pt>
                <c:pt idx="5703">
                  <c:v>-0.26638558506965637</c:v>
                </c:pt>
                <c:pt idx="5704">
                  <c:v>-0.27803665399551392</c:v>
                </c:pt>
                <c:pt idx="5705">
                  <c:v>-0.28213468194007874</c:v>
                </c:pt>
                <c:pt idx="5706">
                  <c:v>-0.25084200501441956</c:v>
                </c:pt>
                <c:pt idx="5707">
                  <c:v>-0.16387003660202026</c:v>
                </c:pt>
                <c:pt idx="5708">
                  <c:v>-3.8826372474431992E-2</c:v>
                </c:pt>
                <c:pt idx="5709">
                  <c:v>9.7346320748329163E-2</c:v>
                </c:pt>
                <c:pt idx="5710">
                  <c:v>0.22621455788612366</c:v>
                </c:pt>
                <c:pt idx="5711">
                  <c:v>0.3455665111541748</c:v>
                </c:pt>
                <c:pt idx="5712">
                  <c:v>0.44733282923698425</c:v>
                </c:pt>
                <c:pt idx="5713">
                  <c:v>0.52472412586212158</c:v>
                </c:pt>
                <c:pt idx="5714">
                  <c:v>0.55210942029953003</c:v>
                </c:pt>
                <c:pt idx="5715">
                  <c:v>0.52985727787017822</c:v>
                </c:pt>
                <c:pt idx="5716">
                  <c:v>0.47052732110023499</c:v>
                </c:pt>
                <c:pt idx="5717">
                  <c:v>0.40193304419517517</c:v>
                </c:pt>
                <c:pt idx="5718">
                  <c:v>0.34308463335037231</c:v>
                </c:pt>
                <c:pt idx="5719">
                  <c:v>0.30223828554153442</c:v>
                </c:pt>
                <c:pt idx="5720">
                  <c:v>0.27973884344100952</c:v>
                </c:pt>
                <c:pt idx="5721">
                  <c:v>0.26824134588241577</c:v>
                </c:pt>
                <c:pt idx="5722">
                  <c:v>0.25547948479652405</c:v>
                </c:pt>
                <c:pt idx="5723">
                  <c:v>0.24606010317802429</c:v>
                </c:pt>
                <c:pt idx="5724">
                  <c:v>0.24053031206130981</c:v>
                </c:pt>
                <c:pt idx="5725">
                  <c:v>0.2160080224275589</c:v>
                </c:pt>
                <c:pt idx="5726">
                  <c:v>0.16654965281486511</c:v>
                </c:pt>
                <c:pt idx="5727">
                  <c:v>0.1027156338095665</c:v>
                </c:pt>
                <c:pt idx="5728">
                  <c:v>4.694850742816925E-2</c:v>
                </c:pt>
                <c:pt idx="5729">
                  <c:v>1.8462073057889938E-2</c:v>
                </c:pt>
                <c:pt idx="5730">
                  <c:v>5.5816955864429474E-3</c:v>
                </c:pt>
                <c:pt idx="5731">
                  <c:v>2.1108989603817463E-3</c:v>
                </c:pt>
                <c:pt idx="5732">
                  <c:v>3.1785439699888229E-2</c:v>
                </c:pt>
                <c:pt idx="5733">
                  <c:v>8.7791860103607178E-2</c:v>
                </c:pt>
                <c:pt idx="5734">
                  <c:v>0.15819491446018219</c:v>
                </c:pt>
                <c:pt idx="5735">
                  <c:v>0.24698756635189056</c:v>
                </c:pt>
                <c:pt idx="5736">
                  <c:v>0.33754223585128784</c:v>
                </c:pt>
                <c:pt idx="5737">
                  <c:v>0.39711925387382507</c:v>
                </c:pt>
                <c:pt idx="5738">
                  <c:v>0.39106401801109314</c:v>
                </c:pt>
                <c:pt idx="5739">
                  <c:v>0.3144441545009613</c:v>
                </c:pt>
                <c:pt idx="5740">
                  <c:v>0.15593229234218597</c:v>
                </c:pt>
                <c:pt idx="5741">
                  <c:v>-0.10853724926710129</c:v>
                </c:pt>
                <c:pt idx="5742">
                  <c:v>-0.40554440021514893</c:v>
                </c:pt>
                <c:pt idx="5743">
                  <c:v>-0.65273839235305786</c:v>
                </c:pt>
                <c:pt idx="5744">
                  <c:v>-0.73459416627883911</c:v>
                </c:pt>
                <c:pt idx="5745">
                  <c:v>-0.61753338575363159</c:v>
                </c:pt>
                <c:pt idx="5746">
                  <c:v>-0.37395960092544556</c:v>
                </c:pt>
                <c:pt idx="5747">
                  <c:v>-9.1632567346096039E-2</c:v>
                </c:pt>
                <c:pt idx="5748">
                  <c:v>0.18911413848400116</c:v>
                </c:pt>
                <c:pt idx="5749">
                  <c:v>0.32403922080993652</c:v>
                </c:pt>
                <c:pt idx="5750">
                  <c:v>0.27157840132713318</c:v>
                </c:pt>
                <c:pt idx="5751">
                  <c:v>0.13947601616382599</c:v>
                </c:pt>
                <c:pt idx="5752">
                  <c:v>2.2707322612404823E-2</c:v>
                </c:pt>
                <c:pt idx="5753">
                  <c:v>-8.7019391357898712E-2</c:v>
                </c:pt>
                <c:pt idx="5754">
                  <c:v>-0.20819081366062164</c:v>
                </c:pt>
                <c:pt idx="5755">
                  <c:v>-0.3177369236946106</c:v>
                </c:pt>
                <c:pt idx="5756">
                  <c:v>-0.37544709444046021</c:v>
                </c:pt>
                <c:pt idx="5757">
                  <c:v>-0.38628476858139038</c:v>
                </c:pt>
                <c:pt idx="5758">
                  <c:v>-0.38076242804527283</c:v>
                </c:pt>
                <c:pt idx="5759">
                  <c:v>-0.35772952437400818</c:v>
                </c:pt>
                <c:pt idx="5760">
                  <c:v>-0.31817811727523804</c:v>
                </c:pt>
                <c:pt idx="5761">
                  <c:v>-0.2795751690864563</c:v>
                </c:pt>
                <c:pt idx="5762">
                  <c:v>-0.24901540577411652</c:v>
                </c:pt>
                <c:pt idx="5763">
                  <c:v>-0.22918187081813812</c:v>
                </c:pt>
                <c:pt idx="5764">
                  <c:v>-0.21598696708679199</c:v>
                </c:pt>
                <c:pt idx="5765">
                  <c:v>-0.19155044853687286</c:v>
                </c:pt>
                <c:pt idx="5766">
                  <c:v>-0.1571488082408905</c:v>
                </c:pt>
                <c:pt idx="5767">
                  <c:v>-0.11061947792768478</c:v>
                </c:pt>
                <c:pt idx="5768">
                  <c:v>-6.4775027334690094E-2</c:v>
                </c:pt>
                <c:pt idx="5769">
                  <c:v>-4.4107246212661266E-3</c:v>
                </c:pt>
                <c:pt idx="5770">
                  <c:v>6.4654357731342316E-2</c:v>
                </c:pt>
                <c:pt idx="5771">
                  <c:v>0.13178451359272003</c:v>
                </c:pt>
                <c:pt idx="5772">
                  <c:v>0.19035515189170837</c:v>
                </c:pt>
                <c:pt idx="5773">
                  <c:v>0.22999805212020874</c:v>
                </c:pt>
                <c:pt idx="5774">
                  <c:v>0.24848039448261261</c:v>
                </c:pt>
                <c:pt idx="5775">
                  <c:v>0.24453596770763397</c:v>
                </c:pt>
                <c:pt idx="5776">
                  <c:v>0.2174055427312851</c:v>
                </c:pt>
                <c:pt idx="5777">
                  <c:v>0.17958365380764008</c:v>
                </c:pt>
                <c:pt idx="5778">
                  <c:v>0.14454576373100281</c:v>
                </c:pt>
                <c:pt idx="5779">
                  <c:v>0.13922056555747986</c:v>
                </c:pt>
                <c:pt idx="5780">
                  <c:v>0.15639981627464294</c:v>
                </c:pt>
                <c:pt idx="5781">
                  <c:v>0.19040720164775848</c:v>
                </c:pt>
                <c:pt idx="5782">
                  <c:v>0.2245076447725296</c:v>
                </c:pt>
                <c:pt idx="5783">
                  <c:v>0.22780966758728027</c:v>
                </c:pt>
                <c:pt idx="5784">
                  <c:v>0.18911260366439819</c:v>
                </c:pt>
                <c:pt idx="5785">
                  <c:v>0.10275868326425552</c:v>
                </c:pt>
                <c:pt idx="5786">
                  <c:v>4.5050806365907192E-3</c:v>
                </c:pt>
                <c:pt idx="5787">
                  <c:v>-6.9188922643661499E-2</c:v>
                </c:pt>
                <c:pt idx="5788">
                  <c:v>-5.794665589928627E-2</c:v>
                </c:pt>
                <c:pt idx="5789">
                  <c:v>8.0214068293571472E-2</c:v>
                </c:pt>
                <c:pt idx="5790">
                  <c:v>0.3204498291015625</c:v>
                </c:pt>
                <c:pt idx="5791">
                  <c:v>0.560985267162323</c:v>
                </c:pt>
                <c:pt idx="5792">
                  <c:v>0.67177307605743408</c:v>
                </c:pt>
                <c:pt idx="5793">
                  <c:v>0.5712440013885498</c:v>
                </c:pt>
                <c:pt idx="5794">
                  <c:v>0.29937118291854858</c:v>
                </c:pt>
                <c:pt idx="5795">
                  <c:v>-3.2604224979877472E-2</c:v>
                </c:pt>
                <c:pt idx="5796">
                  <c:v>-0.29672324657440186</c:v>
                </c:pt>
                <c:pt idx="5797">
                  <c:v>-0.41329434514045715</c:v>
                </c:pt>
                <c:pt idx="5798">
                  <c:v>-0.37681195139884949</c:v>
                </c:pt>
                <c:pt idx="5799">
                  <c:v>-0.22390967607498169</c:v>
                </c:pt>
                <c:pt idx="5800">
                  <c:v>-8.0495504662394524E-3</c:v>
                </c:pt>
                <c:pt idx="5801">
                  <c:v>0.17078904807567596</c:v>
                </c:pt>
                <c:pt idx="5802">
                  <c:v>0.23749376833438873</c:v>
                </c:pt>
                <c:pt idx="5803">
                  <c:v>0.17816297709941864</c:v>
                </c:pt>
                <c:pt idx="5804">
                  <c:v>5.4236233234405518E-2</c:v>
                </c:pt>
                <c:pt idx="5805">
                  <c:v>-6.4107209444046021E-2</c:v>
                </c:pt>
                <c:pt idx="5806">
                  <c:v>-0.14722552895545959</c:v>
                </c:pt>
                <c:pt idx="5807">
                  <c:v>-0.19455581903457642</c:v>
                </c:pt>
                <c:pt idx="5808">
                  <c:v>-0.2251368910074234</c:v>
                </c:pt>
                <c:pt idx="5809">
                  <c:v>-0.23293280601501465</c:v>
                </c:pt>
                <c:pt idx="5810">
                  <c:v>-0.22157628834247589</c:v>
                </c:pt>
                <c:pt idx="5811">
                  <c:v>-0.18278674781322479</c:v>
                </c:pt>
                <c:pt idx="5812">
                  <c:v>-0.12816157937049866</c:v>
                </c:pt>
                <c:pt idx="5813">
                  <c:v>-7.9635702073574066E-2</c:v>
                </c:pt>
                <c:pt idx="5814">
                  <c:v>-2.8851885348558426E-2</c:v>
                </c:pt>
                <c:pt idx="5815">
                  <c:v>1.4152845367789268E-2</c:v>
                </c:pt>
                <c:pt idx="5816">
                  <c:v>5.3014226257801056E-2</c:v>
                </c:pt>
                <c:pt idx="5817">
                  <c:v>8.9191168546676636E-2</c:v>
                </c:pt>
                <c:pt idx="5818">
                  <c:v>0.11748458445072174</c:v>
                </c:pt>
                <c:pt idx="5819">
                  <c:v>0.13992655277252197</c:v>
                </c:pt>
                <c:pt idx="5820">
                  <c:v>0.16037562489509583</c:v>
                </c:pt>
                <c:pt idx="5821">
                  <c:v>0.17339763045310974</c:v>
                </c:pt>
                <c:pt idx="5822">
                  <c:v>0.18525828421115875</c:v>
                </c:pt>
                <c:pt idx="5823">
                  <c:v>0.19303064048290253</c:v>
                </c:pt>
                <c:pt idx="5824">
                  <c:v>0.20132692158222198</c:v>
                </c:pt>
                <c:pt idx="5825">
                  <c:v>0.20381337404251099</c:v>
                </c:pt>
                <c:pt idx="5826">
                  <c:v>0.18913297355175018</c:v>
                </c:pt>
                <c:pt idx="5827">
                  <c:v>0.15822336077690125</c:v>
                </c:pt>
                <c:pt idx="5828">
                  <c:v>0.12679380178451538</c:v>
                </c:pt>
                <c:pt idx="5829">
                  <c:v>0.11112546175718307</c:v>
                </c:pt>
                <c:pt idx="5830">
                  <c:v>0.11338409036397934</c:v>
                </c:pt>
                <c:pt idx="5831">
                  <c:v>0.12894043326377869</c:v>
                </c:pt>
                <c:pt idx="5832">
                  <c:v>0.13194847106933594</c:v>
                </c:pt>
                <c:pt idx="5833">
                  <c:v>8.1179253756999969E-2</c:v>
                </c:pt>
                <c:pt idx="5834">
                  <c:v>-1.835346594452858E-2</c:v>
                </c:pt>
                <c:pt idx="5835">
                  <c:v>-0.14836975932121277</c:v>
                </c:pt>
                <c:pt idx="5836">
                  <c:v>-0.2453082799911499</c:v>
                </c:pt>
                <c:pt idx="5837">
                  <c:v>-0.26622816920280457</c:v>
                </c:pt>
                <c:pt idx="5838">
                  <c:v>-0.2037605494260788</c:v>
                </c:pt>
                <c:pt idx="5839">
                  <c:v>-8.1699967384338379E-2</c:v>
                </c:pt>
                <c:pt idx="5840">
                  <c:v>4.5871835201978683E-2</c:v>
                </c:pt>
                <c:pt idx="5841">
                  <c:v>0.13332313299179077</c:v>
                </c:pt>
                <c:pt idx="5842">
                  <c:v>0.1724494993686676</c:v>
                </c:pt>
                <c:pt idx="5843">
                  <c:v>0.14304938912391663</c:v>
                </c:pt>
                <c:pt idx="5844">
                  <c:v>4.3656487017869949E-2</c:v>
                </c:pt>
                <c:pt idx="5845">
                  <c:v>-0.14461274445056915</c:v>
                </c:pt>
                <c:pt idx="5846">
                  <c:v>-0.40335962176322937</c:v>
                </c:pt>
                <c:pt idx="5847">
                  <c:v>-0.6670801043510437</c:v>
                </c:pt>
                <c:pt idx="5848">
                  <c:v>-0.88031703233718872</c:v>
                </c:pt>
                <c:pt idx="5849">
                  <c:v>-0.96006137132644653</c:v>
                </c:pt>
                <c:pt idx="5850">
                  <c:v>-0.87083965539932251</c:v>
                </c:pt>
                <c:pt idx="5851">
                  <c:v>-0.63868844509124756</c:v>
                </c:pt>
                <c:pt idx="5852">
                  <c:v>-0.3528577983379364</c:v>
                </c:pt>
                <c:pt idx="5853">
                  <c:v>-9.2037275433540344E-2</c:v>
                </c:pt>
                <c:pt idx="5854">
                  <c:v>6.973564624786377E-2</c:v>
                </c:pt>
                <c:pt idx="5855">
                  <c:v>0.10376264154911041</c:v>
                </c:pt>
                <c:pt idx="5856">
                  <c:v>5.1597442477941513E-2</c:v>
                </c:pt>
                <c:pt idx="5857">
                  <c:v>-4.9702927470207214E-2</c:v>
                </c:pt>
                <c:pt idx="5858">
                  <c:v>-0.16045686602592468</c:v>
                </c:pt>
                <c:pt idx="5859">
                  <c:v>-0.26406684517860413</c:v>
                </c:pt>
                <c:pt idx="5860">
                  <c:v>-0.33194363117218018</c:v>
                </c:pt>
                <c:pt idx="5861">
                  <c:v>-0.3424839973449707</c:v>
                </c:pt>
                <c:pt idx="5862">
                  <c:v>-0.31666812300682068</c:v>
                </c:pt>
                <c:pt idx="5863">
                  <c:v>-0.28145313262939453</c:v>
                </c:pt>
                <c:pt idx="5864">
                  <c:v>-0.2635476291179657</c:v>
                </c:pt>
                <c:pt idx="5865">
                  <c:v>-0.25143200159072876</c:v>
                </c:pt>
                <c:pt idx="5866">
                  <c:v>-0.22964175045490265</c:v>
                </c:pt>
                <c:pt idx="5867">
                  <c:v>-0.19936035573482513</c:v>
                </c:pt>
                <c:pt idx="5868">
                  <c:v>-0.16478027403354645</c:v>
                </c:pt>
                <c:pt idx="5869">
                  <c:v>-0.13137604296207428</c:v>
                </c:pt>
                <c:pt idx="5870">
                  <c:v>-9.6071586012840271E-2</c:v>
                </c:pt>
                <c:pt idx="5871">
                  <c:v>-4.9891285598278046E-2</c:v>
                </c:pt>
                <c:pt idx="5872">
                  <c:v>5.8465413749217987E-3</c:v>
                </c:pt>
                <c:pt idx="5873">
                  <c:v>5.660257488489151E-2</c:v>
                </c:pt>
                <c:pt idx="5874">
                  <c:v>0.1109587550163269</c:v>
                </c:pt>
                <c:pt idx="5875">
                  <c:v>0.16965264081954956</c:v>
                </c:pt>
                <c:pt idx="5876">
                  <c:v>0.23037564754486084</c:v>
                </c:pt>
                <c:pt idx="5877">
                  <c:v>0.27986240386962891</c:v>
                </c:pt>
                <c:pt idx="5878">
                  <c:v>0.31755253672599792</c:v>
                </c:pt>
                <c:pt idx="5879">
                  <c:v>0.31352981925010681</c:v>
                </c:pt>
                <c:pt idx="5880">
                  <c:v>0.28190556168556213</c:v>
                </c:pt>
                <c:pt idx="5881">
                  <c:v>0.23210364580154419</c:v>
                </c:pt>
                <c:pt idx="5882">
                  <c:v>0.19092823565006256</c:v>
                </c:pt>
                <c:pt idx="5883">
                  <c:v>0.17313143610954285</c:v>
                </c:pt>
                <c:pt idx="5884">
                  <c:v>0.18826459348201752</c:v>
                </c:pt>
                <c:pt idx="5885">
                  <c:v>0.24643521010875702</c:v>
                </c:pt>
                <c:pt idx="5886">
                  <c:v>0.32625547051429749</c:v>
                </c:pt>
                <c:pt idx="5887">
                  <c:v>0.40236657857894897</c:v>
                </c:pt>
                <c:pt idx="5888">
                  <c:v>0.42690655589103699</c:v>
                </c:pt>
                <c:pt idx="5889">
                  <c:v>0.39375969767570496</c:v>
                </c:pt>
                <c:pt idx="5890">
                  <c:v>0.32830291986465454</c:v>
                </c:pt>
                <c:pt idx="5891">
                  <c:v>0.23611575365066528</c:v>
                </c:pt>
                <c:pt idx="5892">
                  <c:v>0.13707894086837769</c:v>
                </c:pt>
                <c:pt idx="5893">
                  <c:v>9.2850849032402039E-2</c:v>
                </c:pt>
                <c:pt idx="5894">
                  <c:v>0.15167129039764404</c:v>
                </c:pt>
                <c:pt idx="5895">
                  <c:v>0.30271771550178528</c:v>
                </c:pt>
                <c:pt idx="5896">
                  <c:v>0.47204813361167908</c:v>
                </c:pt>
                <c:pt idx="5897">
                  <c:v>0.51897245645523071</c:v>
                </c:pt>
                <c:pt idx="5898">
                  <c:v>0.40049558877944946</c:v>
                </c:pt>
                <c:pt idx="5899">
                  <c:v>0.19130201637744904</c:v>
                </c:pt>
                <c:pt idx="5900">
                  <c:v>-2.8803441673517227E-2</c:v>
                </c:pt>
                <c:pt idx="5901">
                  <c:v>-0.21715466678142548</c:v>
                </c:pt>
                <c:pt idx="5902">
                  <c:v>-0.3355364203453064</c:v>
                </c:pt>
                <c:pt idx="5903">
                  <c:v>-0.35288020968437195</c:v>
                </c:pt>
                <c:pt idx="5904">
                  <c:v>-0.25737634301185608</c:v>
                </c:pt>
                <c:pt idx="5905">
                  <c:v>-8.6415834724903107E-2</c:v>
                </c:pt>
                <c:pt idx="5906">
                  <c:v>4.715874046087265E-2</c:v>
                </c:pt>
                <c:pt idx="5907">
                  <c:v>8.4450773894786835E-2</c:v>
                </c:pt>
                <c:pt idx="5908">
                  <c:v>1.7599571496248245E-2</c:v>
                </c:pt>
                <c:pt idx="5909">
                  <c:v>-0.11280024796724319</c:v>
                </c:pt>
                <c:pt idx="5910">
                  <c:v>-0.24900816380977631</c:v>
                </c:pt>
                <c:pt idx="5911">
                  <c:v>-0.34714782238006592</c:v>
                </c:pt>
                <c:pt idx="5912">
                  <c:v>-0.40744766592979431</c:v>
                </c:pt>
                <c:pt idx="5913">
                  <c:v>-0.43524864315986633</c:v>
                </c:pt>
                <c:pt idx="5914">
                  <c:v>-0.42695903778076172</c:v>
                </c:pt>
                <c:pt idx="5915">
                  <c:v>-0.37086173892021179</c:v>
                </c:pt>
                <c:pt idx="5916">
                  <c:v>-0.29323163628578186</c:v>
                </c:pt>
                <c:pt idx="5917">
                  <c:v>-0.20261998474597931</c:v>
                </c:pt>
                <c:pt idx="5918">
                  <c:v>-0.1209392249584198</c:v>
                </c:pt>
                <c:pt idx="5919">
                  <c:v>-5.2620932459831238E-2</c:v>
                </c:pt>
                <c:pt idx="5920">
                  <c:v>7.9803615808486938E-3</c:v>
                </c:pt>
                <c:pt idx="5921">
                  <c:v>7.2978630661964417E-2</c:v>
                </c:pt>
                <c:pt idx="5922">
                  <c:v>0.14843450486660004</c:v>
                </c:pt>
                <c:pt idx="5923">
                  <c:v>0.2286040186882019</c:v>
                </c:pt>
                <c:pt idx="5924">
                  <c:v>0.29321920871734619</c:v>
                </c:pt>
                <c:pt idx="5925">
                  <c:v>0.34843045473098755</c:v>
                </c:pt>
                <c:pt idx="5926">
                  <c:v>0.37937211990356445</c:v>
                </c:pt>
                <c:pt idx="5927">
                  <c:v>0.38616394996643066</c:v>
                </c:pt>
                <c:pt idx="5928">
                  <c:v>0.36463972926139832</c:v>
                </c:pt>
                <c:pt idx="5929">
                  <c:v>0.32358038425445557</c:v>
                </c:pt>
                <c:pt idx="5930">
                  <c:v>0.2674659788608551</c:v>
                </c:pt>
                <c:pt idx="5931">
                  <c:v>0.21619749069213867</c:v>
                </c:pt>
                <c:pt idx="5932">
                  <c:v>0.17715767025947571</c:v>
                </c:pt>
                <c:pt idx="5933">
                  <c:v>0.13313348591327667</c:v>
                </c:pt>
                <c:pt idx="5934">
                  <c:v>0.10924653708934784</c:v>
                </c:pt>
                <c:pt idx="5935">
                  <c:v>0.10044880211353302</c:v>
                </c:pt>
                <c:pt idx="5936">
                  <c:v>0.11558807641267776</c:v>
                </c:pt>
                <c:pt idx="5937">
                  <c:v>0.13397853076457977</c:v>
                </c:pt>
                <c:pt idx="5938">
                  <c:v>0.1317092627286911</c:v>
                </c:pt>
                <c:pt idx="5939">
                  <c:v>0.10652884095907211</c:v>
                </c:pt>
                <c:pt idx="5940">
                  <c:v>6.1601847410202026E-2</c:v>
                </c:pt>
                <c:pt idx="5941">
                  <c:v>8.6821475997567177E-3</c:v>
                </c:pt>
                <c:pt idx="5942">
                  <c:v>-3.5244829952716827E-2</c:v>
                </c:pt>
                <c:pt idx="5943">
                  <c:v>-6.2824293971061707E-2</c:v>
                </c:pt>
                <c:pt idx="5944">
                  <c:v>-3.4497581422328949E-2</c:v>
                </c:pt>
                <c:pt idx="5945">
                  <c:v>2.4519821628928185E-2</c:v>
                </c:pt>
                <c:pt idx="5946">
                  <c:v>0.10185348987579346</c:v>
                </c:pt>
                <c:pt idx="5947">
                  <c:v>0.14910748600959778</c:v>
                </c:pt>
                <c:pt idx="5948">
                  <c:v>0.13348458707332611</c:v>
                </c:pt>
                <c:pt idx="5949">
                  <c:v>7.154456339776516E-3</c:v>
                </c:pt>
                <c:pt idx="5950">
                  <c:v>-0.19956676661968231</c:v>
                </c:pt>
                <c:pt idx="5951">
                  <c:v>-0.46336072683334351</c:v>
                </c:pt>
                <c:pt idx="5952">
                  <c:v>-0.67636597156524658</c:v>
                </c:pt>
                <c:pt idx="5953">
                  <c:v>-0.74180328845977783</c:v>
                </c:pt>
                <c:pt idx="5954">
                  <c:v>-0.66484135389328003</c:v>
                </c:pt>
                <c:pt idx="5955">
                  <c:v>-0.49413308501243591</c:v>
                </c:pt>
                <c:pt idx="5956">
                  <c:v>-0.27623271942138672</c:v>
                </c:pt>
                <c:pt idx="5957">
                  <c:v>-7.1044817566871643E-2</c:v>
                </c:pt>
                <c:pt idx="5958">
                  <c:v>6.1290048062801361E-2</c:v>
                </c:pt>
                <c:pt idx="5959">
                  <c:v>8.6263783276081085E-2</c:v>
                </c:pt>
                <c:pt idx="5960">
                  <c:v>2.8158670291304588E-2</c:v>
                </c:pt>
                <c:pt idx="5961">
                  <c:v>-6.8825967609882355E-2</c:v>
                </c:pt>
                <c:pt idx="5962">
                  <c:v>-0.17955860495567322</c:v>
                </c:pt>
                <c:pt idx="5963">
                  <c:v>-0.27539023756980896</c:v>
                </c:pt>
                <c:pt idx="5964">
                  <c:v>-0.34175887703895569</c:v>
                </c:pt>
                <c:pt idx="5965">
                  <c:v>-0.35756376385688782</c:v>
                </c:pt>
                <c:pt idx="5966">
                  <c:v>-0.32953640818595886</c:v>
                </c:pt>
                <c:pt idx="5967">
                  <c:v>-0.28796142339706421</c:v>
                </c:pt>
                <c:pt idx="5968">
                  <c:v>-0.24943320453166962</c:v>
                </c:pt>
                <c:pt idx="5969">
                  <c:v>-0.22083738446235657</c:v>
                </c:pt>
                <c:pt idx="5970">
                  <c:v>-0.211016446352005</c:v>
                </c:pt>
                <c:pt idx="5971">
                  <c:v>-0.19594243168830872</c:v>
                </c:pt>
                <c:pt idx="5972">
                  <c:v>-0.17222858965396881</c:v>
                </c:pt>
                <c:pt idx="5973">
                  <c:v>-0.14903169870376587</c:v>
                </c:pt>
                <c:pt idx="5974">
                  <c:v>-0.13514837622642517</c:v>
                </c:pt>
                <c:pt idx="5975">
                  <c:v>-0.11397179961204529</c:v>
                </c:pt>
                <c:pt idx="5976">
                  <c:v>-8.3651445806026459E-2</c:v>
                </c:pt>
                <c:pt idx="5977">
                  <c:v>-6.2543183565139771E-2</c:v>
                </c:pt>
                <c:pt idx="5978">
                  <c:v>-3.1567953526973724E-2</c:v>
                </c:pt>
                <c:pt idx="5979">
                  <c:v>1.8241028301417828E-3</c:v>
                </c:pt>
                <c:pt idx="5980">
                  <c:v>4.8644073307514191E-2</c:v>
                </c:pt>
                <c:pt idx="5981">
                  <c:v>0.11297563463449478</c:v>
                </c:pt>
                <c:pt idx="5982">
                  <c:v>0.17980019748210907</c:v>
                </c:pt>
                <c:pt idx="5983">
                  <c:v>0.23956766724586487</c:v>
                </c:pt>
                <c:pt idx="5984">
                  <c:v>0.2724744975566864</c:v>
                </c:pt>
                <c:pt idx="5985">
                  <c:v>0.26675105094909668</c:v>
                </c:pt>
                <c:pt idx="5986">
                  <c:v>0.22206854820251465</c:v>
                </c:pt>
                <c:pt idx="5987">
                  <c:v>0.16178596019744873</c:v>
                </c:pt>
                <c:pt idx="5988">
                  <c:v>0.11908057332038879</c:v>
                </c:pt>
                <c:pt idx="5989">
                  <c:v>0.11170712113380432</c:v>
                </c:pt>
                <c:pt idx="5990">
                  <c:v>0.15503115952014923</c:v>
                </c:pt>
                <c:pt idx="5991">
                  <c:v>0.22075863182544708</c:v>
                </c:pt>
                <c:pt idx="5992">
                  <c:v>0.27847811579704285</c:v>
                </c:pt>
                <c:pt idx="5993">
                  <c:v>0.30532702803611755</c:v>
                </c:pt>
                <c:pt idx="5994">
                  <c:v>0.27685755491256714</c:v>
                </c:pt>
                <c:pt idx="5995">
                  <c:v>0.20146052539348602</c:v>
                </c:pt>
                <c:pt idx="5996">
                  <c:v>0.13000604510307312</c:v>
                </c:pt>
                <c:pt idx="5997">
                  <c:v>0.11004181951284409</c:v>
                </c:pt>
                <c:pt idx="5998">
                  <c:v>0.15395708382129669</c:v>
                </c:pt>
                <c:pt idx="5999">
                  <c:v>0.2777443528175354</c:v>
                </c:pt>
                <c:pt idx="6000">
                  <c:v>0.45430633425712585</c:v>
                </c:pt>
                <c:pt idx="6001">
                  <c:v>0.60626178979873657</c:v>
                </c:pt>
                <c:pt idx="6002">
                  <c:v>0.63330274820327759</c:v>
                </c:pt>
                <c:pt idx="6003">
                  <c:v>0.49841925501823425</c:v>
                </c:pt>
                <c:pt idx="6004">
                  <c:v>0.25688064098358154</c:v>
                </c:pt>
                <c:pt idx="6005">
                  <c:v>-5.1309987902641296E-3</c:v>
                </c:pt>
                <c:pt idx="6006">
                  <c:v>-0.22537548840045929</c:v>
                </c:pt>
                <c:pt idx="6007">
                  <c:v>-0.33628535270690918</c:v>
                </c:pt>
                <c:pt idx="6008">
                  <c:v>-0.3161017894744873</c:v>
                </c:pt>
                <c:pt idx="6009">
                  <c:v>-0.17748390138149261</c:v>
                </c:pt>
                <c:pt idx="6010">
                  <c:v>2.8891641646623611E-2</c:v>
                </c:pt>
                <c:pt idx="6011">
                  <c:v>0.21478720009326935</c:v>
                </c:pt>
                <c:pt idx="6012">
                  <c:v>0.30538684129714966</c:v>
                </c:pt>
                <c:pt idx="6013">
                  <c:v>0.28084838390350342</c:v>
                </c:pt>
                <c:pt idx="6014">
                  <c:v>0.1703634113073349</c:v>
                </c:pt>
                <c:pt idx="6015">
                  <c:v>4.6877600252628326E-2</c:v>
                </c:pt>
                <c:pt idx="6016">
                  <c:v>-3.2027602195739746E-2</c:v>
                </c:pt>
                <c:pt idx="6017">
                  <c:v>-6.5282568335533142E-2</c:v>
                </c:pt>
                <c:pt idx="6018">
                  <c:v>-7.7592507004737854E-2</c:v>
                </c:pt>
                <c:pt idx="6019">
                  <c:v>-9.8311528563499451E-2</c:v>
                </c:pt>
                <c:pt idx="6020">
                  <c:v>-0.11916780471801758</c:v>
                </c:pt>
                <c:pt idx="6021">
                  <c:v>-0.12905660271644592</c:v>
                </c:pt>
                <c:pt idx="6022">
                  <c:v>-0.1255209892988205</c:v>
                </c:pt>
                <c:pt idx="6023">
                  <c:v>-0.10848487168550491</c:v>
                </c:pt>
                <c:pt idx="6024">
                  <c:v>-7.6028928160667419E-2</c:v>
                </c:pt>
                <c:pt idx="6025">
                  <c:v>-4.4638071209192276E-2</c:v>
                </c:pt>
                <c:pt idx="6026">
                  <c:v>-7.7804545871913433E-3</c:v>
                </c:pt>
                <c:pt idx="6027">
                  <c:v>3.2452467828989029E-2</c:v>
                </c:pt>
                <c:pt idx="6028">
                  <c:v>6.8399548530578613E-2</c:v>
                </c:pt>
                <c:pt idx="6029">
                  <c:v>9.278474748134613E-2</c:v>
                </c:pt>
                <c:pt idx="6030">
                  <c:v>0.12258151173591614</c:v>
                </c:pt>
                <c:pt idx="6031">
                  <c:v>0.14141501486301422</c:v>
                </c:pt>
                <c:pt idx="6032">
                  <c:v>0.16629160940647125</c:v>
                </c:pt>
                <c:pt idx="6033">
                  <c:v>0.20218925178050995</c:v>
                </c:pt>
                <c:pt idx="6034">
                  <c:v>0.23534801602363586</c:v>
                </c:pt>
                <c:pt idx="6035">
                  <c:v>0.2482927143573761</c:v>
                </c:pt>
                <c:pt idx="6036">
                  <c:v>0.24497362971305847</c:v>
                </c:pt>
                <c:pt idx="6037">
                  <c:v>0.21560855209827423</c:v>
                </c:pt>
                <c:pt idx="6038">
                  <c:v>0.1770036369562149</c:v>
                </c:pt>
                <c:pt idx="6039">
                  <c:v>0.1237017810344696</c:v>
                </c:pt>
                <c:pt idx="6040">
                  <c:v>6.7138642072677612E-2</c:v>
                </c:pt>
                <c:pt idx="6041">
                  <c:v>2.4835284799337387E-2</c:v>
                </c:pt>
                <c:pt idx="6042">
                  <c:v>1.1695780791342258E-2</c:v>
                </c:pt>
                <c:pt idx="6043">
                  <c:v>2.6920981705188751E-2</c:v>
                </c:pt>
                <c:pt idx="6044">
                  <c:v>5.5958226323127747E-2</c:v>
                </c:pt>
                <c:pt idx="6045">
                  <c:v>7.8271582722663879E-2</c:v>
                </c:pt>
                <c:pt idx="6046">
                  <c:v>7.1091160178184509E-2</c:v>
                </c:pt>
                <c:pt idx="6047">
                  <c:v>3.0436033383011818E-2</c:v>
                </c:pt>
                <c:pt idx="6048">
                  <c:v>-2.7670411393046379E-2</c:v>
                </c:pt>
                <c:pt idx="6049">
                  <c:v>-7.7978812158107758E-2</c:v>
                </c:pt>
                <c:pt idx="6050">
                  <c:v>-9.8627366125583649E-2</c:v>
                </c:pt>
                <c:pt idx="6051">
                  <c:v>-8.0855421721935272E-2</c:v>
                </c:pt>
                <c:pt idx="6052">
                  <c:v>-4.4168245047330856E-2</c:v>
                </c:pt>
                <c:pt idx="6053">
                  <c:v>-1.4708931557834148E-3</c:v>
                </c:pt>
                <c:pt idx="6054">
                  <c:v>4.0298923850059509E-2</c:v>
                </c:pt>
                <c:pt idx="6055">
                  <c:v>7.8873254358768463E-2</c:v>
                </c:pt>
                <c:pt idx="6056">
                  <c:v>9.9118605256080627E-2</c:v>
                </c:pt>
                <c:pt idx="6057">
                  <c:v>7.4040114879608154E-2</c:v>
                </c:pt>
                <c:pt idx="6058">
                  <c:v>-4.9082296900451183E-3</c:v>
                </c:pt>
                <c:pt idx="6059">
                  <c:v>-0.15980459749698639</c:v>
                </c:pt>
                <c:pt idx="6060">
                  <c:v>-0.36791279911994934</c:v>
                </c:pt>
                <c:pt idx="6061">
                  <c:v>-0.55136978626251221</c:v>
                </c:pt>
                <c:pt idx="6062">
                  <c:v>-0.61891579627990723</c:v>
                </c:pt>
                <c:pt idx="6063">
                  <c:v>-0.5426904559135437</c:v>
                </c:pt>
                <c:pt idx="6064">
                  <c:v>-0.39711037278175354</c:v>
                </c:pt>
                <c:pt idx="6065">
                  <c:v>-0.24251627922058105</c:v>
                </c:pt>
                <c:pt idx="6066">
                  <c:v>-0.10513017326593399</c:v>
                </c:pt>
                <c:pt idx="6067">
                  <c:v>-2.9073923826217651E-2</c:v>
                </c:pt>
                <c:pt idx="6068">
                  <c:v>-2.7327157557010651E-2</c:v>
                </c:pt>
                <c:pt idx="6069">
                  <c:v>-8.4129780530929565E-2</c:v>
                </c:pt>
                <c:pt idx="6070">
                  <c:v>-0.17642241716384888</c:v>
                </c:pt>
                <c:pt idx="6071">
                  <c:v>-0.26490491628646851</c:v>
                </c:pt>
                <c:pt idx="6072">
                  <c:v>-0.33275267481803894</c:v>
                </c:pt>
                <c:pt idx="6073">
                  <c:v>-0.3626326322555542</c:v>
                </c:pt>
                <c:pt idx="6074">
                  <c:v>-0.35564395785331726</c:v>
                </c:pt>
                <c:pt idx="6075">
                  <c:v>-0.32849332690238953</c:v>
                </c:pt>
                <c:pt idx="6076">
                  <c:v>-0.28584706783294678</c:v>
                </c:pt>
                <c:pt idx="6077">
                  <c:v>-0.23890684545040131</c:v>
                </c:pt>
                <c:pt idx="6078">
                  <c:v>-0.19398809969425201</c:v>
                </c:pt>
                <c:pt idx="6079">
                  <c:v>-0.14181701838970184</c:v>
                </c:pt>
                <c:pt idx="6080">
                  <c:v>-9.3382366001605988E-2</c:v>
                </c:pt>
                <c:pt idx="6081">
                  <c:v>-5.1599465310573578E-2</c:v>
                </c:pt>
                <c:pt idx="6082">
                  <c:v>-2.6242440566420555E-2</c:v>
                </c:pt>
                <c:pt idx="6083">
                  <c:v>-1.60850640386343E-2</c:v>
                </c:pt>
                <c:pt idx="6084">
                  <c:v>-2.06991215236485E-3</c:v>
                </c:pt>
                <c:pt idx="6085">
                  <c:v>6.716633215546608E-3</c:v>
                </c:pt>
                <c:pt idx="6086">
                  <c:v>2.7009120211005211E-2</c:v>
                </c:pt>
                <c:pt idx="6087">
                  <c:v>5.6907698512077332E-2</c:v>
                </c:pt>
                <c:pt idx="6088">
                  <c:v>9.9936388432979584E-2</c:v>
                </c:pt>
                <c:pt idx="6089">
                  <c:v>0.14780293405056</c:v>
                </c:pt>
                <c:pt idx="6090">
                  <c:v>0.19072483479976654</c:v>
                </c:pt>
                <c:pt idx="6091">
                  <c:v>0.23452296853065491</c:v>
                </c:pt>
                <c:pt idx="6092">
                  <c:v>0.26916670799255371</c:v>
                </c:pt>
                <c:pt idx="6093">
                  <c:v>0.28829047083854675</c:v>
                </c:pt>
                <c:pt idx="6094">
                  <c:v>0.27937313914299011</c:v>
                </c:pt>
                <c:pt idx="6095">
                  <c:v>0.25947126746177673</c:v>
                </c:pt>
                <c:pt idx="6096">
                  <c:v>0.22888645529747009</c:v>
                </c:pt>
                <c:pt idx="6097">
                  <c:v>0.18515953421592712</c:v>
                </c:pt>
                <c:pt idx="6098">
                  <c:v>0.15185457468032837</c:v>
                </c:pt>
                <c:pt idx="6099">
                  <c:v>0.15023529529571533</c:v>
                </c:pt>
                <c:pt idx="6100">
                  <c:v>0.18753792345523834</c:v>
                </c:pt>
                <c:pt idx="6101">
                  <c:v>0.24337871372699738</c:v>
                </c:pt>
                <c:pt idx="6102">
                  <c:v>0.28775817155838013</c:v>
                </c:pt>
                <c:pt idx="6103">
                  <c:v>0.30580249428749084</c:v>
                </c:pt>
                <c:pt idx="6104">
                  <c:v>0.30307939648628235</c:v>
                </c:pt>
                <c:pt idx="6105">
                  <c:v>0.2981555163860321</c:v>
                </c:pt>
                <c:pt idx="6106">
                  <c:v>0.31918171048164368</c:v>
                </c:pt>
                <c:pt idx="6107">
                  <c:v>0.37367954850196838</c:v>
                </c:pt>
                <c:pt idx="6108">
                  <c:v>0.45216238498687744</c:v>
                </c:pt>
                <c:pt idx="6109">
                  <c:v>0.51982641220092773</c:v>
                </c:pt>
                <c:pt idx="6110">
                  <c:v>0.51806926727294922</c:v>
                </c:pt>
                <c:pt idx="6111">
                  <c:v>0.4165225625038147</c:v>
                </c:pt>
                <c:pt idx="6112">
                  <c:v>0.25182843208312988</c:v>
                </c:pt>
                <c:pt idx="6113">
                  <c:v>4.1220307350158691E-2</c:v>
                </c:pt>
                <c:pt idx="6114">
                  <c:v>-0.16500662267208099</c:v>
                </c:pt>
                <c:pt idx="6115">
                  <c:v>-0.28114202618598938</c:v>
                </c:pt>
                <c:pt idx="6116">
                  <c:v>-0.25860956311225891</c:v>
                </c:pt>
                <c:pt idx="6117">
                  <c:v>-0.12265031039714813</c:v>
                </c:pt>
                <c:pt idx="6118">
                  <c:v>4.9584567546844482E-2</c:v>
                </c:pt>
                <c:pt idx="6119">
                  <c:v>0.16817010939121246</c:v>
                </c:pt>
                <c:pt idx="6120">
                  <c:v>0.18123157322406769</c:v>
                </c:pt>
                <c:pt idx="6121">
                  <c:v>9.7610771656036377E-2</c:v>
                </c:pt>
                <c:pt idx="6122">
                  <c:v>-5.8298669755458832E-2</c:v>
                </c:pt>
                <c:pt idx="6123">
                  <c:v>-0.19498179852962494</c:v>
                </c:pt>
                <c:pt idx="6124">
                  <c:v>-0.26929596066474915</c:v>
                </c:pt>
                <c:pt idx="6125">
                  <c:v>-0.30524647235870361</c:v>
                </c:pt>
                <c:pt idx="6126">
                  <c:v>-0.31236377358436584</c:v>
                </c:pt>
                <c:pt idx="6127">
                  <c:v>-0.30841547250747681</c:v>
                </c:pt>
                <c:pt idx="6128">
                  <c:v>-0.29853540658950806</c:v>
                </c:pt>
                <c:pt idx="6129">
                  <c:v>-0.26076063513755798</c:v>
                </c:pt>
                <c:pt idx="6130">
                  <c:v>-0.18910267949104309</c:v>
                </c:pt>
                <c:pt idx="6131">
                  <c:v>-8.5791870951652527E-2</c:v>
                </c:pt>
                <c:pt idx="6132">
                  <c:v>2.0132435485720634E-2</c:v>
                </c:pt>
                <c:pt idx="6133">
                  <c:v>9.1248661279678345E-2</c:v>
                </c:pt>
                <c:pt idx="6134">
                  <c:v>0.13596205413341522</c:v>
                </c:pt>
                <c:pt idx="6135">
                  <c:v>0.15024980902671814</c:v>
                </c:pt>
                <c:pt idx="6136">
                  <c:v>0.1458800882101059</c:v>
                </c:pt>
                <c:pt idx="6137">
                  <c:v>0.14066147804260254</c:v>
                </c:pt>
                <c:pt idx="6138">
                  <c:v>0.13879247009754181</c:v>
                </c:pt>
                <c:pt idx="6139">
                  <c:v>0.15100114047527313</c:v>
                </c:pt>
                <c:pt idx="6140">
                  <c:v>0.17038735747337341</c:v>
                </c:pt>
                <c:pt idx="6141">
                  <c:v>0.19606529176235199</c:v>
                </c:pt>
                <c:pt idx="6142">
                  <c:v>0.23253694176673889</c:v>
                </c:pt>
                <c:pt idx="6143">
                  <c:v>0.2660754919052124</c:v>
                </c:pt>
                <c:pt idx="6144">
                  <c:v>0.28418976068496704</c:v>
                </c:pt>
                <c:pt idx="6145">
                  <c:v>0.29437056183815002</c:v>
                </c:pt>
                <c:pt idx="6146">
                  <c:v>0.29615673422813416</c:v>
                </c:pt>
                <c:pt idx="6147">
                  <c:v>0.28304412961006165</c:v>
                </c:pt>
                <c:pt idx="6148">
                  <c:v>0.21791549026966095</c:v>
                </c:pt>
                <c:pt idx="6149">
                  <c:v>0.12500973045825958</c:v>
                </c:pt>
                <c:pt idx="6150">
                  <c:v>3.2760228961706161E-2</c:v>
                </c:pt>
                <c:pt idx="6151">
                  <c:v>-3.1722061336040497E-2</c:v>
                </c:pt>
                <c:pt idx="6152">
                  <c:v>-5.2339721471071243E-2</c:v>
                </c:pt>
                <c:pt idx="6153">
                  <c:v>-4.0878769010305405E-2</c:v>
                </c:pt>
                <c:pt idx="6154">
                  <c:v>-2.6301424950361252E-2</c:v>
                </c:pt>
                <c:pt idx="6155">
                  <c:v>-7.4487682431936264E-3</c:v>
                </c:pt>
                <c:pt idx="6156">
                  <c:v>5.8212303556501865E-3</c:v>
                </c:pt>
                <c:pt idx="6157">
                  <c:v>-1.8674223683774471E-3</c:v>
                </c:pt>
                <c:pt idx="6158">
                  <c:v>-1.1308328248560429E-2</c:v>
                </c:pt>
                <c:pt idx="6159">
                  <c:v>-3.4066639840602875E-2</c:v>
                </c:pt>
                <c:pt idx="6160">
                  <c:v>-7.3655061423778534E-2</c:v>
                </c:pt>
                <c:pt idx="6161">
                  <c:v>-0.1491142213344574</c:v>
                </c:pt>
                <c:pt idx="6162">
                  <c:v>-0.26441073417663574</c:v>
                </c:pt>
                <c:pt idx="6163">
                  <c:v>-0.40581265091896057</c:v>
                </c:pt>
                <c:pt idx="6164">
                  <c:v>-0.56901812553405762</c:v>
                </c:pt>
                <c:pt idx="6165">
                  <c:v>-0.70968300104141235</c:v>
                </c:pt>
                <c:pt idx="6166">
                  <c:v>-0.77005982398986816</c:v>
                </c:pt>
                <c:pt idx="6167">
                  <c:v>-0.71210193634033203</c:v>
                </c:pt>
                <c:pt idx="6168">
                  <c:v>-0.55794882774353027</c:v>
                </c:pt>
                <c:pt idx="6169">
                  <c:v>-0.38632088899612427</c:v>
                </c:pt>
                <c:pt idx="6170">
                  <c:v>-0.24240978062152863</c:v>
                </c:pt>
                <c:pt idx="6171">
                  <c:v>-0.15165689587593079</c:v>
                </c:pt>
                <c:pt idx="6172">
                  <c:v>-0.12227822840213776</c:v>
                </c:pt>
                <c:pt idx="6173">
                  <c:v>-0.15383361279964447</c:v>
                </c:pt>
                <c:pt idx="6174">
                  <c:v>-0.22580182552337646</c:v>
                </c:pt>
                <c:pt idx="6175">
                  <c:v>-0.303232342004776</c:v>
                </c:pt>
                <c:pt idx="6176">
                  <c:v>-0.37664797902107239</c:v>
                </c:pt>
                <c:pt idx="6177">
                  <c:v>-0.42967227101325989</c:v>
                </c:pt>
                <c:pt idx="6178">
                  <c:v>-0.45587748289108276</c:v>
                </c:pt>
                <c:pt idx="6179">
                  <c:v>-0.45036411285400391</c:v>
                </c:pt>
                <c:pt idx="6180">
                  <c:v>-0.42569312453269958</c:v>
                </c:pt>
                <c:pt idx="6181">
                  <c:v>-0.37073582410812378</c:v>
                </c:pt>
                <c:pt idx="6182">
                  <c:v>-0.30999204516410828</c:v>
                </c:pt>
                <c:pt idx="6183">
                  <c:v>-0.25473570823669434</c:v>
                </c:pt>
                <c:pt idx="6184">
                  <c:v>-0.22039158642292023</c:v>
                </c:pt>
                <c:pt idx="6185">
                  <c:v>-0.19996760785579681</c:v>
                </c:pt>
                <c:pt idx="6186">
                  <c:v>-0.17677786946296692</c:v>
                </c:pt>
                <c:pt idx="6187">
                  <c:v>-0.15740390121936798</c:v>
                </c:pt>
                <c:pt idx="6188">
                  <c:v>-0.14041906595230103</c:v>
                </c:pt>
                <c:pt idx="6189">
                  <c:v>-0.12127231806516647</c:v>
                </c:pt>
                <c:pt idx="6190">
                  <c:v>-0.10086610913276672</c:v>
                </c:pt>
                <c:pt idx="6191">
                  <c:v>-6.4451053738594055E-2</c:v>
                </c:pt>
                <c:pt idx="6192">
                  <c:v>-1.8737625330686569E-2</c:v>
                </c:pt>
                <c:pt idx="6193">
                  <c:v>3.9821583777666092E-2</c:v>
                </c:pt>
                <c:pt idx="6194">
                  <c:v>0.10120478272438049</c:v>
                </c:pt>
                <c:pt idx="6195">
                  <c:v>0.16215671598911285</c:v>
                </c:pt>
                <c:pt idx="6196">
                  <c:v>0.21020041406154633</c:v>
                </c:pt>
                <c:pt idx="6197">
                  <c:v>0.2534649670124054</c:v>
                </c:pt>
                <c:pt idx="6198">
                  <c:v>0.27486294507980347</c:v>
                </c:pt>
                <c:pt idx="6199">
                  <c:v>0.27341106534004211</c:v>
                </c:pt>
                <c:pt idx="6200">
                  <c:v>0.25536391139030457</c:v>
                </c:pt>
                <c:pt idx="6201">
                  <c:v>0.23774272203445435</c:v>
                </c:pt>
                <c:pt idx="6202">
                  <c:v>0.2258133590221405</c:v>
                </c:pt>
                <c:pt idx="6203">
                  <c:v>0.22100946307182312</c:v>
                </c:pt>
                <c:pt idx="6204">
                  <c:v>0.21988427639007568</c:v>
                </c:pt>
                <c:pt idx="6205">
                  <c:v>0.23704896867275238</c:v>
                </c:pt>
                <c:pt idx="6206">
                  <c:v>0.24851758778095245</c:v>
                </c:pt>
                <c:pt idx="6207">
                  <c:v>0.2475462406873703</c:v>
                </c:pt>
                <c:pt idx="6208">
                  <c:v>0.23094780743122101</c:v>
                </c:pt>
                <c:pt idx="6209">
                  <c:v>0.2117459774017334</c:v>
                </c:pt>
                <c:pt idx="6210">
                  <c:v>0.21532207727432251</c:v>
                </c:pt>
                <c:pt idx="6211">
                  <c:v>0.24573791027069092</c:v>
                </c:pt>
                <c:pt idx="6212">
                  <c:v>0.32371523976325989</c:v>
                </c:pt>
                <c:pt idx="6213">
                  <c:v>0.44600957632064819</c:v>
                </c:pt>
                <c:pt idx="6214">
                  <c:v>0.58801543712615967</c:v>
                </c:pt>
                <c:pt idx="6215">
                  <c:v>0.65072876214981079</c:v>
                </c:pt>
                <c:pt idx="6216">
                  <c:v>0.5822564959526062</c:v>
                </c:pt>
                <c:pt idx="6217">
                  <c:v>0.3888835608959198</c:v>
                </c:pt>
                <c:pt idx="6218">
                  <c:v>0.1517585963010788</c:v>
                </c:pt>
                <c:pt idx="6219">
                  <c:v>-6.1133846640586853E-2</c:v>
                </c:pt>
                <c:pt idx="6220">
                  <c:v>-0.20391124486923218</c:v>
                </c:pt>
                <c:pt idx="6221">
                  <c:v>-0.23133519291877747</c:v>
                </c:pt>
                <c:pt idx="6222">
                  <c:v>-0.14784856140613556</c:v>
                </c:pt>
                <c:pt idx="6223">
                  <c:v>2.5641519576311111E-2</c:v>
                </c:pt>
                <c:pt idx="6224">
                  <c:v>0.21843253076076508</c:v>
                </c:pt>
                <c:pt idx="6225">
                  <c:v>0.35587972402572632</c:v>
                </c:pt>
                <c:pt idx="6226">
                  <c:v>0.39538025856018066</c:v>
                </c:pt>
                <c:pt idx="6227">
                  <c:v>0.36661085486412048</c:v>
                </c:pt>
                <c:pt idx="6228">
                  <c:v>0.27762505412101746</c:v>
                </c:pt>
                <c:pt idx="6229">
                  <c:v>0.17412212491035461</c:v>
                </c:pt>
                <c:pt idx="6230">
                  <c:v>8.5237257182598114E-2</c:v>
                </c:pt>
                <c:pt idx="6231">
                  <c:v>-8.2699591293931007E-3</c:v>
                </c:pt>
                <c:pt idx="6232">
                  <c:v>-0.1057262048125267</c:v>
                </c:pt>
                <c:pt idx="6233">
                  <c:v>-0.19306519627571106</c:v>
                </c:pt>
                <c:pt idx="6234">
                  <c:v>-0.25504228472709656</c:v>
                </c:pt>
                <c:pt idx="6235">
                  <c:v>-0.28114122152328491</c:v>
                </c:pt>
                <c:pt idx="6236">
                  <c:v>-0.25988814234733582</c:v>
                </c:pt>
                <c:pt idx="6237">
                  <c:v>-0.19164338707923889</c:v>
                </c:pt>
                <c:pt idx="6238">
                  <c:v>-9.2799626290798187E-2</c:v>
                </c:pt>
                <c:pt idx="6239">
                  <c:v>2.1554712206125259E-2</c:v>
                </c:pt>
                <c:pt idx="6240">
                  <c:v>0.12983298301696777</c:v>
                </c:pt>
                <c:pt idx="6241">
                  <c:v>0.20867732167243958</c:v>
                </c:pt>
                <c:pt idx="6242">
                  <c:v>0.25291803479194641</c:v>
                </c:pt>
                <c:pt idx="6243">
                  <c:v>0.26971149444580078</c:v>
                </c:pt>
                <c:pt idx="6244">
                  <c:v>0.25983250141143799</c:v>
                </c:pt>
                <c:pt idx="6245">
                  <c:v>0.2377491295337677</c:v>
                </c:pt>
                <c:pt idx="6246">
                  <c:v>0.21189916133880615</c:v>
                </c:pt>
                <c:pt idx="6247">
                  <c:v>0.1996004730463028</c:v>
                </c:pt>
                <c:pt idx="6248">
                  <c:v>0.19949367642402649</c:v>
                </c:pt>
                <c:pt idx="6249">
                  <c:v>0.19059890508651733</c:v>
                </c:pt>
                <c:pt idx="6250">
                  <c:v>0.17711877822875977</c:v>
                </c:pt>
                <c:pt idx="6251">
                  <c:v>0.15932650864124298</c:v>
                </c:pt>
                <c:pt idx="6252">
                  <c:v>0.13369810581207275</c:v>
                </c:pt>
                <c:pt idx="6253">
                  <c:v>9.9721707403659821E-2</c:v>
                </c:pt>
                <c:pt idx="6254">
                  <c:v>6.0872588306665421E-2</c:v>
                </c:pt>
                <c:pt idx="6255">
                  <c:v>2.0396929234266281E-2</c:v>
                </c:pt>
                <c:pt idx="6256">
                  <c:v>-1.9948629662394524E-2</c:v>
                </c:pt>
                <c:pt idx="6257">
                  <c:v>-8.1194497644901276E-2</c:v>
                </c:pt>
                <c:pt idx="6258">
                  <c:v>-0.13544921576976776</c:v>
                </c:pt>
                <c:pt idx="6259">
                  <c:v>-0.17635531723499298</c:v>
                </c:pt>
                <c:pt idx="6260">
                  <c:v>-0.1989370584487915</c:v>
                </c:pt>
                <c:pt idx="6261">
                  <c:v>-0.19570708274841309</c:v>
                </c:pt>
                <c:pt idx="6262">
                  <c:v>-0.14989645779132843</c:v>
                </c:pt>
                <c:pt idx="6263">
                  <c:v>-7.7548295259475708E-2</c:v>
                </c:pt>
                <c:pt idx="6264">
                  <c:v>1.0466780513525009E-2</c:v>
                </c:pt>
                <c:pt idx="6265">
                  <c:v>8.399287611246109E-2</c:v>
                </c:pt>
                <c:pt idx="6266">
                  <c:v>0.12269072979688644</c:v>
                </c:pt>
                <c:pt idx="6267">
                  <c:v>0.14898432791233063</c:v>
                </c:pt>
                <c:pt idx="6268">
                  <c:v>0.15098462998867035</c:v>
                </c:pt>
                <c:pt idx="6269">
                  <c:v>9.6120253205299377E-2</c:v>
                </c:pt>
                <c:pt idx="6270">
                  <c:v>-2.6652541011571884E-2</c:v>
                </c:pt>
                <c:pt idx="6271">
                  <c:v>-0.22268231213092804</c:v>
                </c:pt>
                <c:pt idx="6272">
                  <c:v>-0.45480263233184814</c:v>
                </c:pt>
                <c:pt idx="6273">
                  <c:v>-0.64032906293869019</c:v>
                </c:pt>
                <c:pt idx="6274">
                  <c:v>-0.72046780586242676</c:v>
                </c:pt>
                <c:pt idx="6275">
                  <c:v>-0.66919904947280884</c:v>
                </c:pt>
                <c:pt idx="6276">
                  <c:v>-0.53408008813858032</c:v>
                </c:pt>
                <c:pt idx="6277">
                  <c:v>-0.3624022901058197</c:v>
                </c:pt>
                <c:pt idx="6278">
                  <c:v>-0.20447444915771484</c:v>
                </c:pt>
                <c:pt idx="6279">
                  <c:v>-8.8889002799987793E-2</c:v>
                </c:pt>
                <c:pt idx="6280">
                  <c:v>-3.7146180868148804E-2</c:v>
                </c:pt>
                <c:pt idx="6281">
                  <c:v>-4.9241639673709869E-2</c:v>
                </c:pt>
                <c:pt idx="6282">
                  <c:v>-0.10620984435081482</c:v>
                </c:pt>
                <c:pt idx="6283">
                  <c:v>-0.20420554280281067</c:v>
                </c:pt>
                <c:pt idx="6284">
                  <c:v>-0.31158900260925293</c:v>
                </c:pt>
                <c:pt idx="6285">
                  <c:v>-0.41849151253700256</c:v>
                </c:pt>
                <c:pt idx="6286">
                  <c:v>-0.50259840488433838</c:v>
                </c:pt>
                <c:pt idx="6287">
                  <c:v>-0.562122642993927</c:v>
                </c:pt>
                <c:pt idx="6288">
                  <c:v>-0.61441779136657715</c:v>
                </c:pt>
                <c:pt idx="6289">
                  <c:v>-0.64850175380706787</c:v>
                </c:pt>
                <c:pt idx="6290">
                  <c:v>-0.66878843307495117</c:v>
                </c:pt>
                <c:pt idx="6291">
                  <c:v>-0.67909032106399536</c:v>
                </c:pt>
                <c:pt idx="6292">
                  <c:v>-0.69010674953460693</c:v>
                </c:pt>
                <c:pt idx="6293">
                  <c:v>-0.67037671804428101</c:v>
                </c:pt>
                <c:pt idx="6294">
                  <c:v>-0.61112219095230103</c:v>
                </c:pt>
                <c:pt idx="6295">
                  <c:v>-0.53090530633926392</c:v>
                </c:pt>
                <c:pt idx="6296">
                  <c:v>-0.44557490944862366</c:v>
                </c:pt>
                <c:pt idx="6297">
                  <c:v>-0.35588350892066956</c:v>
                </c:pt>
                <c:pt idx="6298">
                  <c:v>-0.25577741861343384</c:v>
                </c:pt>
                <c:pt idx="6299">
                  <c:v>-0.15088802576065063</c:v>
                </c:pt>
                <c:pt idx="6300">
                  <c:v>-4.1212394833564758E-2</c:v>
                </c:pt>
                <c:pt idx="6301">
                  <c:v>6.9909632205963135E-2</c:v>
                </c:pt>
                <c:pt idx="6302">
                  <c:v>0.17348688840866089</c:v>
                </c:pt>
                <c:pt idx="6303">
                  <c:v>0.26478943228721619</c:v>
                </c:pt>
                <c:pt idx="6304">
                  <c:v>0.32957270741462708</c:v>
                </c:pt>
                <c:pt idx="6305">
                  <c:v>0.3711489737033844</c:v>
                </c:pt>
                <c:pt idx="6306">
                  <c:v>0.38655084371566772</c:v>
                </c:pt>
                <c:pt idx="6307">
                  <c:v>0.38285458087921143</c:v>
                </c:pt>
                <c:pt idx="6308">
                  <c:v>0.35186868906021118</c:v>
                </c:pt>
                <c:pt idx="6309">
                  <c:v>0.30860620737075806</c:v>
                </c:pt>
                <c:pt idx="6310">
                  <c:v>0.26849019527435303</c:v>
                </c:pt>
                <c:pt idx="6311">
                  <c:v>0.25782620906829834</c:v>
                </c:pt>
                <c:pt idx="6312">
                  <c:v>0.30362164974212646</c:v>
                </c:pt>
                <c:pt idx="6313">
                  <c:v>0.35747838020324707</c:v>
                </c:pt>
                <c:pt idx="6314">
                  <c:v>0.38831484317779541</c:v>
                </c:pt>
                <c:pt idx="6315">
                  <c:v>0.38263526558876038</c:v>
                </c:pt>
                <c:pt idx="6316">
                  <c:v>0.35064351558685303</c:v>
                </c:pt>
                <c:pt idx="6317">
                  <c:v>0.31124997138977051</c:v>
                </c:pt>
                <c:pt idx="6318">
                  <c:v>0.29506593942642212</c:v>
                </c:pt>
                <c:pt idx="6319">
                  <c:v>0.34935319423675537</c:v>
                </c:pt>
                <c:pt idx="6320">
                  <c:v>0.4794190526008606</c:v>
                </c:pt>
                <c:pt idx="6321">
                  <c:v>0.59450942277908325</c:v>
                </c:pt>
                <c:pt idx="6322">
                  <c:v>0.60955363512039185</c:v>
                </c:pt>
                <c:pt idx="6323">
                  <c:v>0.51153391599655151</c:v>
                </c:pt>
                <c:pt idx="6324">
                  <c:v>0.32423031330108643</c:v>
                </c:pt>
                <c:pt idx="6325">
                  <c:v>9.4585299491882324E-2</c:v>
                </c:pt>
                <c:pt idx="6326">
                  <c:v>-0.11747635155916214</c:v>
                </c:pt>
                <c:pt idx="6327">
                  <c:v>-0.25691816210746765</c:v>
                </c:pt>
                <c:pt idx="6328">
                  <c:v>-0.29805707931518555</c:v>
                </c:pt>
                <c:pt idx="6329">
                  <c:v>-0.22925394773483276</c:v>
                </c:pt>
                <c:pt idx="6330">
                  <c:v>-2.3956984281539917E-2</c:v>
                </c:pt>
                <c:pt idx="6331">
                  <c:v>0.21007633209228516</c:v>
                </c:pt>
                <c:pt idx="6332">
                  <c:v>0.36308425664901733</c:v>
                </c:pt>
                <c:pt idx="6333">
                  <c:v>0.3939799964427948</c:v>
                </c:pt>
                <c:pt idx="6334">
                  <c:v>0.34487342834472656</c:v>
                </c:pt>
                <c:pt idx="6335">
                  <c:v>0.22615927457809448</c:v>
                </c:pt>
                <c:pt idx="6336">
                  <c:v>8.1532306969165802E-2</c:v>
                </c:pt>
                <c:pt idx="6337">
                  <c:v>-5.597957968711853E-2</c:v>
                </c:pt>
                <c:pt idx="6338">
                  <c:v>-0.15495249629020691</c:v>
                </c:pt>
                <c:pt idx="6339">
                  <c:v>-0.22163030505180359</c:v>
                </c:pt>
                <c:pt idx="6340">
                  <c:v>-0.25908607244491577</c:v>
                </c:pt>
                <c:pt idx="6341">
                  <c:v>-0.28137773275375366</c:v>
                </c:pt>
                <c:pt idx="6342">
                  <c:v>-0.28707343339920044</c:v>
                </c:pt>
                <c:pt idx="6343">
                  <c:v>-0.26991716027259827</c:v>
                </c:pt>
                <c:pt idx="6344">
                  <c:v>-0.226265549659729</c:v>
                </c:pt>
                <c:pt idx="6345">
                  <c:v>-0.16310642659664154</c:v>
                </c:pt>
                <c:pt idx="6346">
                  <c:v>-9.9236100912094116E-2</c:v>
                </c:pt>
                <c:pt idx="6347">
                  <c:v>-3.9082225412130356E-2</c:v>
                </c:pt>
                <c:pt idx="6348">
                  <c:v>4.7784377820789814E-3</c:v>
                </c:pt>
                <c:pt idx="6349">
                  <c:v>3.9690501987934113E-2</c:v>
                </c:pt>
                <c:pt idx="6350">
                  <c:v>6.6493086516857147E-2</c:v>
                </c:pt>
                <c:pt idx="6351">
                  <c:v>8.8116183876991272E-2</c:v>
                </c:pt>
                <c:pt idx="6352">
                  <c:v>0.11066357046365738</c:v>
                </c:pt>
                <c:pt idx="6353">
                  <c:v>0.1344505250453949</c:v>
                </c:pt>
                <c:pt idx="6354">
                  <c:v>0.16325581073760986</c:v>
                </c:pt>
                <c:pt idx="6355">
                  <c:v>0.19326646625995636</c:v>
                </c:pt>
                <c:pt idx="6356">
                  <c:v>0.21199594438076019</c:v>
                </c:pt>
                <c:pt idx="6357">
                  <c:v>0.21842169761657715</c:v>
                </c:pt>
                <c:pt idx="6358">
                  <c:v>0.21045005321502686</c:v>
                </c:pt>
                <c:pt idx="6359">
                  <c:v>0.18053366243839264</c:v>
                </c:pt>
                <c:pt idx="6360">
                  <c:v>0.13595899939537048</c:v>
                </c:pt>
                <c:pt idx="6361">
                  <c:v>7.3715850710868835E-2</c:v>
                </c:pt>
                <c:pt idx="6362">
                  <c:v>-1.1085951700806618E-3</c:v>
                </c:pt>
                <c:pt idx="6363">
                  <c:v>-6.997198611497879E-2</c:v>
                </c:pt>
                <c:pt idx="6364">
                  <c:v>-0.13578961789608002</c:v>
                </c:pt>
                <c:pt idx="6365">
                  <c:v>-0.18976293504238129</c:v>
                </c:pt>
                <c:pt idx="6366">
                  <c:v>-0.2310432642698288</c:v>
                </c:pt>
                <c:pt idx="6367">
                  <c:v>-0.26150786876678467</c:v>
                </c:pt>
                <c:pt idx="6368">
                  <c:v>-0.27907809615135193</c:v>
                </c:pt>
                <c:pt idx="6369">
                  <c:v>-0.29996782541275024</c:v>
                </c:pt>
                <c:pt idx="6370">
                  <c:v>-0.30809766054153442</c:v>
                </c:pt>
                <c:pt idx="6371">
                  <c:v>-0.30287769436836243</c:v>
                </c:pt>
                <c:pt idx="6372">
                  <c:v>-0.29143756628036499</c:v>
                </c:pt>
                <c:pt idx="6373">
                  <c:v>-0.27396106719970703</c:v>
                </c:pt>
                <c:pt idx="6374">
                  <c:v>-0.24055251479148865</c:v>
                </c:pt>
                <c:pt idx="6375">
                  <c:v>-0.19169706106185913</c:v>
                </c:pt>
                <c:pt idx="6376">
                  <c:v>-0.12625333666801453</c:v>
                </c:pt>
                <c:pt idx="6377">
                  <c:v>-5.2198700606822968E-2</c:v>
                </c:pt>
                <c:pt idx="6378">
                  <c:v>3.2779574394226074E-2</c:v>
                </c:pt>
                <c:pt idx="6379">
                  <c:v>0.1083323061466217</c:v>
                </c:pt>
                <c:pt idx="6380">
                  <c:v>0.18943141400814056</c:v>
                </c:pt>
                <c:pt idx="6381">
                  <c:v>0.25036251544952393</c:v>
                </c:pt>
                <c:pt idx="6382">
                  <c:v>0.22907616198062897</c:v>
                </c:pt>
                <c:pt idx="6383">
                  <c:v>8.6502701044082642E-2</c:v>
                </c:pt>
                <c:pt idx="6384">
                  <c:v>-0.16323521733283997</c:v>
                </c:pt>
                <c:pt idx="6385">
                  <c:v>-0.44618237018585205</c:v>
                </c:pt>
                <c:pt idx="6386">
                  <c:v>-0.6359635591506958</c:v>
                </c:pt>
                <c:pt idx="6387">
                  <c:v>-0.66360408067703247</c:v>
                </c:pt>
                <c:pt idx="6388">
                  <c:v>-0.52330183982849121</c:v>
                </c:pt>
                <c:pt idx="6389">
                  <c:v>-0.29915770888328552</c:v>
                </c:pt>
                <c:pt idx="6390">
                  <c:v>-7.3094218969345093E-2</c:v>
                </c:pt>
                <c:pt idx="6391">
                  <c:v>8.5669264197349548E-2</c:v>
                </c:pt>
                <c:pt idx="6392">
                  <c:v>0.1435600072145462</c:v>
                </c:pt>
                <c:pt idx="6393">
                  <c:v>0.10413486510515213</c:v>
                </c:pt>
                <c:pt idx="6394">
                  <c:v>8.5755838081240654E-3</c:v>
                </c:pt>
                <c:pt idx="6395">
                  <c:v>-0.11948013305664062</c:v>
                </c:pt>
                <c:pt idx="6396">
                  <c:v>-0.2515910267829895</c:v>
                </c:pt>
                <c:pt idx="6397">
                  <c:v>-0.37218776345252991</c:v>
                </c:pt>
                <c:pt idx="6398">
                  <c:v>-0.4670754075050354</c:v>
                </c:pt>
                <c:pt idx="6399">
                  <c:v>-0.51648640632629395</c:v>
                </c:pt>
                <c:pt idx="6400">
                  <c:v>-0.50861835479736328</c:v>
                </c:pt>
                <c:pt idx="6401">
                  <c:v>-0.44160857796669006</c:v>
                </c:pt>
                <c:pt idx="6402">
                  <c:v>-0.3212030827999115</c:v>
                </c:pt>
                <c:pt idx="6403">
                  <c:v>-0.18786478042602539</c:v>
                </c:pt>
                <c:pt idx="6404">
                  <c:v>-7.1329101920127869E-2</c:v>
                </c:pt>
                <c:pt idx="6405">
                  <c:v>-1.4207943342626095E-2</c:v>
                </c:pt>
                <c:pt idx="6406">
                  <c:v>-2.7523482218384743E-2</c:v>
                </c:pt>
                <c:pt idx="6407">
                  <c:v>-8.9607290923595428E-2</c:v>
                </c:pt>
                <c:pt idx="6408">
                  <c:v>-0.16575610637664795</c:v>
                </c:pt>
                <c:pt idx="6409">
                  <c:v>-0.22643303871154785</c:v>
                </c:pt>
                <c:pt idx="6410">
                  <c:v>-0.26113057136535645</c:v>
                </c:pt>
                <c:pt idx="6411">
                  <c:v>-0.25942602753639221</c:v>
                </c:pt>
                <c:pt idx="6412">
                  <c:v>-0.21642290055751801</c:v>
                </c:pt>
                <c:pt idx="6413">
                  <c:v>-0.15546032786369324</c:v>
                </c:pt>
                <c:pt idx="6414">
                  <c:v>-8.7639749050140381E-2</c:v>
                </c:pt>
                <c:pt idx="6415">
                  <c:v>-3.0298210680484772E-2</c:v>
                </c:pt>
                <c:pt idx="6416">
                  <c:v>-3.464200533926487E-3</c:v>
                </c:pt>
                <c:pt idx="6417">
                  <c:v>-5.5881985463202E-3</c:v>
                </c:pt>
                <c:pt idx="6418">
                  <c:v>-1.267433725297451E-2</c:v>
                </c:pt>
                <c:pt idx="6419">
                  <c:v>-2.5333225727081299E-2</c:v>
                </c:pt>
                <c:pt idx="6420">
                  <c:v>-3.6440204828977585E-2</c:v>
                </c:pt>
                <c:pt idx="6421">
                  <c:v>-4.8089794814586639E-2</c:v>
                </c:pt>
                <c:pt idx="6422">
                  <c:v>-6.3418157398700714E-2</c:v>
                </c:pt>
                <c:pt idx="6423">
                  <c:v>-7.8551061451435089E-2</c:v>
                </c:pt>
                <c:pt idx="6424">
                  <c:v>-8.8748037815093994E-2</c:v>
                </c:pt>
                <c:pt idx="6425">
                  <c:v>-8.937399834394455E-2</c:v>
                </c:pt>
                <c:pt idx="6426">
                  <c:v>-7.2792626917362213E-2</c:v>
                </c:pt>
                <c:pt idx="6427">
                  <c:v>-4.9667537212371826E-2</c:v>
                </c:pt>
                <c:pt idx="6428">
                  <c:v>-1.4387043192982674E-2</c:v>
                </c:pt>
                <c:pt idx="6429">
                  <c:v>4.8525091260671616E-2</c:v>
                </c:pt>
                <c:pt idx="6430">
                  <c:v>0.13005563616752625</c:v>
                </c:pt>
                <c:pt idx="6431">
                  <c:v>0.20207288861274719</c:v>
                </c:pt>
                <c:pt idx="6432">
                  <c:v>0.27217313647270203</c:v>
                </c:pt>
                <c:pt idx="6433">
                  <c:v>0.33161488175392151</c:v>
                </c:pt>
                <c:pt idx="6434">
                  <c:v>0.36990046501159668</c:v>
                </c:pt>
                <c:pt idx="6435">
                  <c:v>0.39650115370750427</c:v>
                </c:pt>
                <c:pt idx="6436">
                  <c:v>0.41358241438865662</c:v>
                </c:pt>
                <c:pt idx="6437">
                  <c:v>0.41915124654769897</c:v>
                </c:pt>
                <c:pt idx="6438">
                  <c:v>0.40934151411056519</c:v>
                </c:pt>
                <c:pt idx="6439">
                  <c:v>0.38765361905097961</c:v>
                </c:pt>
                <c:pt idx="6440">
                  <c:v>0.34911367297172546</c:v>
                </c:pt>
                <c:pt idx="6441">
                  <c:v>0.27087372541427612</c:v>
                </c:pt>
                <c:pt idx="6442">
                  <c:v>0.15653061866760254</c:v>
                </c:pt>
                <c:pt idx="6443">
                  <c:v>1.277286559343338E-2</c:v>
                </c:pt>
                <c:pt idx="6444">
                  <c:v>-0.17016632854938507</c:v>
                </c:pt>
                <c:pt idx="6445">
                  <c:v>-0.28251761198043823</c:v>
                </c:pt>
                <c:pt idx="6446">
                  <c:v>-0.29735514521598816</c:v>
                </c:pt>
                <c:pt idx="6447">
                  <c:v>-0.23290309309959412</c:v>
                </c:pt>
                <c:pt idx="6448">
                  <c:v>-0.13305079936981201</c:v>
                </c:pt>
                <c:pt idx="6449">
                  <c:v>-2.5955649092793465E-2</c:v>
                </c:pt>
                <c:pt idx="6450">
                  <c:v>6.1764612793922424E-2</c:v>
                </c:pt>
                <c:pt idx="6451">
                  <c:v>0.11610564589500427</c:v>
                </c:pt>
                <c:pt idx="6452">
                  <c:v>0.1320156455039978</c:v>
                </c:pt>
                <c:pt idx="6453">
                  <c:v>0.10871366411447525</c:v>
                </c:pt>
                <c:pt idx="6454">
                  <c:v>6.5643154084682465E-2</c:v>
                </c:pt>
                <c:pt idx="6455">
                  <c:v>1.0620445013046265E-2</c:v>
                </c:pt>
                <c:pt idx="6456">
                  <c:v>-4.0181219577789307E-2</c:v>
                </c:pt>
                <c:pt idx="6457">
                  <c:v>-7.2428062558174133E-2</c:v>
                </c:pt>
                <c:pt idx="6458">
                  <c:v>-8.5453316569328308E-2</c:v>
                </c:pt>
                <c:pt idx="6459">
                  <c:v>-8.3830177783966064E-2</c:v>
                </c:pt>
                <c:pt idx="6460">
                  <c:v>-8.2195796072483063E-2</c:v>
                </c:pt>
                <c:pt idx="6461">
                  <c:v>-6.9381490349769592E-2</c:v>
                </c:pt>
                <c:pt idx="6462">
                  <c:v>-5.1910091191530228E-2</c:v>
                </c:pt>
                <c:pt idx="6463">
                  <c:v>-2.056865394115448E-2</c:v>
                </c:pt>
                <c:pt idx="6464">
                  <c:v>1.2882247567176819E-2</c:v>
                </c:pt>
                <c:pt idx="6465">
                  <c:v>4.7762483358383179E-2</c:v>
                </c:pt>
                <c:pt idx="6466">
                  <c:v>6.9826513528823853E-2</c:v>
                </c:pt>
                <c:pt idx="6467">
                  <c:v>7.2616957128047943E-2</c:v>
                </c:pt>
                <c:pt idx="6468">
                  <c:v>8.0101773142814636E-2</c:v>
                </c:pt>
                <c:pt idx="6469">
                  <c:v>9.6274882555007935E-2</c:v>
                </c:pt>
                <c:pt idx="6470">
                  <c:v>0.12493688613176346</c:v>
                </c:pt>
                <c:pt idx="6471">
                  <c:v>0.16340488195419312</c:v>
                </c:pt>
                <c:pt idx="6472">
                  <c:v>0.19541260600090027</c:v>
                </c:pt>
                <c:pt idx="6473">
                  <c:v>0.21474947035312653</c:v>
                </c:pt>
                <c:pt idx="6474">
                  <c:v>0.22030961513519287</c:v>
                </c:pt>
                <c:pt idx="6475">
                  <c:v>0.21469448506832123</c:v>
                </c:pt>
                <c:pt idx="6476">
                  <c:v>0.20524266362190247</c:v>
                </c:pt>
                <c:pt idx="6477">
                  <c:v>0.19932453334331512</c:v>
                </c:pt>
                <c:pt idx="6478">
                  <c:v>0.19925422966480255</c:v>
                </c:pt>
                <c:pt idx="6479">
                  <c:v>0.20524775981903076</c:v>
                </c:pt>
                <c:pt idx="6480">
                  <c:v>0.2078147828578949</c:v>
                </c:pt>
                <c:pt idx="6481">
                  <c:v>0.21449877321720123</c:v>
                </c:pt>
                <c:pt idx="6482">
                  <c:v>0.21552301943302155</c:v>
                </c:pt>
                <c:pt idx="6483">
                  <c:v>0.20508131384849548</c:v>
                </c:pt>
                <c:pt idx="6484">
                  <c:v>0.19484280049800873</c:v>
                </c:pt>
                <c:pt idx="6485">
                  <c:v>0.17354133725166321</c:v>
                </c:pt>
                <c:pt idx="6486">
                  <c:v>0.13464453816413879</c:v>
                </c:pt>
                <c:pt idx="6487">
                  <c:v>8.3031371235847473E-2</c:v>
                </c:pt>
                <c:pt idx="6488">
                  <c:v>2.862539142370224E-2</c:v>
                </c:pt>
                <c:pt idx="6489">
                  <c:v>-5.0732288509607315E-3</c:v>
                </c:pt>
                <c:pt idx="6490">
                  <c:v>-2.239575982093811E-2</c:v>
                </c:pt>
                <c:pt idx="6491">
                  <c:v>-2.0360011607408524E-2</c:v>
                </c:pt>
                <c:pt idx="6492">
                  <c:v>-1.0461574420332909E-2</c:v>
                </c:pt>
                <c:pt idx="6493">
                  <c:v>5.261620506644249E-3</c:v>
                </c:pt>
                <c:pt idx="6494">
                  <c:v>3.082888200879097E-3</c:v>
                </c:pt>
                <c:pt idx="6495">
                  <c:v>5.2930261008441448E-3</c:v>
                </c:pt>
                <c:pt idx="6496">
                  <c:v>3.8141724653542042E-3</c:v>
                </c:pt>
                <c:pt idx="6497">
                  <c:v>4.980131983757019E-3</c:v>
                </c:pt>
                <c:pt idx="6498">
                  <c:v>3.7263156846165657E-3</c:v>
                </c:pt>
                <c:pt idx="6499">
                  <c:v>-7.9058343544602394E-4</c:v>
                </c:pt>
                <c:pt idx="6500">
                  <c:v>-8.3052245900034904E-3</c:v>
                </c:pt>
                <c:pt idx="6501">
                  <c:v>-2.1979212760925293E-2</c:v>
                </c:pt>
                <c:pt idx="6502">
                  <c:v>-3.2287243753671646E-2</c:v>
                </c:pt>
                <c:pt idx="6503">
                  <c:v>-3.1616859138011932E-2</c:v>
                </c:pt>
                <c:pt idx="6504">
                  <c:v>-3.6805495619773865E-2</c:v>
                </c:pt>
                <c:pt idx="6505">
                  <c:v>-3.7585955113172531E-2</c:v>
                </c:pt>
                <c:pt idx="6506">
                  <c:v>-4.2380444705486298E-2</c:v>
                </c:pt>
                <c:pt idx="6507">
                  <c:v>-5.0905078649520874E-2</c:v>
                </c:pt>
                <c:pt idx="6508">
                  <c:v>-5.5017266422510147E-2</c:v>
                </c:pt>
                <c:pt idx="6509">
                  <c:v>-5.9643939137458801E-2</c:v>
                </c:pt>
                <c:pt idx="6510">
                  <c:v>-5.7404752820730209E-2</c:v>
                </c:pt>
                <c:pt idx="6511">
                  <c:v>-5.1498178392648697E-2</c:v>
                </c:pt>
                <c:pt idx="6512">
                  <c:v>-3.9699312299489975E-2</c:v>
                </c:pt>
                <c:pt idx="6513">
                  <c:v>-1.7746999859809875E-2</c:v>
                </c:pt>
                <c:pt idx="6514">
                  <c:v>-2.1395441144704819E-3</c:v>
                </c:pt>
                <c:pt idx="6515">
                  <c:v>1.3505485840141773E-2</c:v>
                </c:pt>
                <c:pt idx="6516">
                  <c:v>1.7105545848608017E-2</c:v>
                </c:pt>
                <c:pt idx="6517">
                  <c:v>1.3490138575434685E-2</c:v>
                </c:pt>
                <c:pt idx="6518">
                  <c:v>-7.6732030138373375E-3</c:v>
                </c:pt>
                <c:pt idx="6519">
                  <c:v>-3.5544414073228836E-2</c:v>
                </c:pt>
                <c:pt idx="6520">
                  <c:v>-6.3405871391296387E-2</c:v>
                </c:pt>
                <c:pt idx="6521">
                  <c:v>-8.5026636719703674E-2</c:v>
                </c:pt>
                <c:pt idx="6522">
                  <c:v>-9.64321568608284E-2</c:v>
                </c:pt>
                <c:pt idx="6523">
                  <c:v>-9.966152161359787E-2</c:v>
                </c:pt>
                <c:pt idx="6524">
                  <c:v>-9.5344804227352142E-2</c:v>
                </c:pt>
                <c:pt idx="6525">
                  <c:v>-9.0057224035263062E-2</c:v>
                </c:pt>
                <c:pt idx="6526">
                  <c:v>-7.9636804759502411E-2</c:v>
                </c:pt>
                <c:pt idx="6527">
                  <c:v>-6.2574014067649841E-2</c:v>
                </c:pt>
                <c:pt idx="6528">
                  <c:v>-3.2006252557039261E-2</c:v>
                </c:pt>
                <c:pt idx="6529">
                  <c:v>-6.1241267248988152E-3</c:v>
                </c:pt>
                <c:pt idx="6530">
                  <c:v>1.5340685844421387E-2</c:v>
                </c:pt>
                <c:pt idx="6531">
                  <c:v>2.1985311061143875E-2</c:v>
                </c:pt>
                <c:pt idx="6532">
                  <c:v>2.2022329270839691E-2</c:v>
                </c:pt>
                <c:pt idx="6533">
                  <c:v>1.3157721608877182E-2</c:v>
                </c:pt>
                <c:pt idx="6534">
                  <c:v>4.305907990783453E-3</c:v>
                </c:pt>
                <c:pt idx="6535">
                  <c:v>-1.4541894197463989E-3</c:v>
                </c:pt>
                <c:pt idx="6536">
                  <c:v>-2.0505910739302635E-2</c:v>
                </c:pt>
                <c:pt idx="6537">
                  <c:v>-3.4890651702880859E-2</c:v>
                </c:pt>
                <c:pt idx="6538">
                  <c:v>-3.4243501722812653E-2</c:v>
                </c:pt>
                <c:pt idx="6539">
                  <c:v>-2.4937864392995834E-2</c:v>
                </c:pt>
                <c:pt idx="6540">
                  <c:v>-1.1867070570588112E-2</c:v>
                </c:pt>
                <c:pt idx="6541">
                  <c:v>-2.0508759189397097E-3</c:v>
                </c:pt>
                <c:pt idx="6542">
                  <c:v>8.4020309150218964E-3</c:v>
                </c:pt>
                <c:pt idx="6543">
                  <c:v>7.0388275198638439E-3</c:v>
                </c:pt>
                <c:pt idx="6544">
                  <c:v>3.5903002135455608E-3</c:v>
                </c:pt>
                <c:pt idx="6545">
                  <c:v>-7.8523913398385048E-3</c:v>
                </c:pt>
                <c:pt idx="6546">
                  <c:v>-2.4975718930363655E-2</c:v>
                </c:pt>
                <c:pt idx="6547">
                  <c:v>-3.5957112908363342E-2</c:v>
                </c:pt>
                <c:pt idx="6548">
                  <c:v>-4.0457591414451599E-2</c:v>
                </c:pt>
                <c:pt idx="6549">
                  <c:v>-4.8037711530923843E-2</c:v>
                </c:pt>
                <c:pt idx="6550">
                  <c:v>-4.8796180635690689E-2</c:v>
                </c:pt>
                <c:pt idx="6551">
                  <c:v>-5.5175866931676865E-2</c:v>
                </c:pt>
                <c:pt idx="6552">
                  <c:v>-6.9891698658466339E-2</c:v>
                </c:pt>
                <c:pt idx="6553">
                  <c:v>-8.1327520310878754E-2</c:v>
                </c:pt>
                <c:pt idx="6554">
                  <c:v>-8.781365305185318E-2</c:v>
                </c:pt>
                <c:pt idx="6555">
                  <c:v>-8.4310829639434814E-2</c:v>
                </c:pt>
                <c:pt idx="6556">
                  <c:v>-8.3226650953292847E-2</c:v>
                </c:pt>
                <c:pt idx="6557">
                  <c:v>-8.4355942904949188E-2</c:v>
                </c:pt>
                <c:pt idx="6558">
                  <c:v>-9.0750724077224731E-2</c:v>
                </c:pt>
                <c:pt idx="6559">
                  <c:v>-9.5447100698947906E-2</c:v>
                </c:pt>
                <c:pt idx="6560">
                  <c:v>-0.10346721112728119</c:v>
                </c:pt>
                <c:pt idx="6561">
                  <c:v>-0.11015141755342484</c:v>
                </c:pt>
                <c:pt idx="6562">
                  <c:v>-0.11564578115940094</c:v>
                </c:pt>
                <c:pt idx="6563">
                  <c:v>-0.11003053933382034</c:v>
                </c:pt>
                <c:pt idx="6564">
                  <c:v>-9.3565814197063446E-2</c:v>
                </c:pt>
                <c:pt idx="6565">
                  <c:v>-6.9630861282348633E-2</c:v>
                </c:pt>
                <c:pt idx="6566">
                  <c:v>-4.668213427066803E-2</c:v>
                </c:pt>
                <c:pt idx="6567">
                  <c:v>-2.5363687425851822E-2</c:v>
                </c:pt>
                <c:pt idx="6568">
                  <c:v>-1.0192190296947956E-2</c:v>
                </c:pt>
                <c:pt idx="6569">
                  <c:v>3.3760522492229939E-3</c:v>
                </c:pt>
                <c:pt idx="6570">
                  <c:v>1.5174921602010727E-2</c:v>
                </c:pt>
                <c:pt idx="6571">
                  <c:v>2.8196128085255623E-2</c:v>
                </c:pt>
                <c:pt idx="6572">
                  <c:v>3.906608372926712E-2</c:v>
                </c:pt>
                <c:pt idx="6573">
                  <c:v>4.9879364669322968E-2</c:v>
                </c:pt>
                <c:pt idx="6574">
                  <c:v>5.4985709488391876E-2</c:v>
                </c:pt>
                <c:pt idx="6575">
                  <c:v>5.4465927183628082E-2</c:v>
                </c:pt>
                <c:pt idx="6576">
                  <c:v>4.926583543419838E-2</c:v>
                </c:pt>
                <c:pt idx="6577">
                  <c:v>4.6136192977428436E-2</c:v>
                </c:pt>
                <c:pt idx="6578">
                  <c:v>4.5317802578210831E-2</c:v>
                </c:pt>
                <c:pt idx="6579">
                  <c:v>4.4465675950050354E-2</c:v>
                </c:pt>
                <c:pt idx="6580">
                  <c:v>3.7743054330348969E-2</c:v>
                </c:pt>
                <c:pt idx="6581">
                  <c:v>2.558942511677742E-2</c:v>
                </c:pt>
                <c:pt idx="6582">
                  <c:v>1.3989759609103203E-2</c:v>
                </c:pt>
                <c:pt idx="6583">
                  <c:v>9.4537250697612762E-3</c:v>
                </c:pt>
                <c:pt idx="6584">
                  <c:v>1.4176309108734131E-2</c:v>
                </c:pt>
                <c:pt idx="6585">
                  <c:v>2.3263376206159592E-2</c:v>
                </c:pt>
                <c:pt idx="6586">
                  <c:v>2.9077058658003807E-2</c:v>
                </c:pt>
                <c:pt idx="6587">
                  <c:v>3.0725624412298203E-2</c:v>
                </c:pt>
                <c:pt idx="6588">
                  <c:v>2.6212364435195923E-2</c:v>
                </c:pt>
                <c:pt idx="6589">
                  <c:v>2.4872435256838799E-2</c:v>
                </c:pt>
                <c:pt idx="6590">
                  <c:v>2.6574995368719101E-2</c:v>
                </c:pt>
                <c:pt idx="6591">
                  <c:v>2.913203090429306E-2</c:v>
                </c:pt>
                <c:pt idx="6592">
                  <c:v>3.3780310302972794E-2</c:v>
                </c:pt>
                <c:pt idx="6593">
                  <c:v>3.3150322735309601E-2</c:v>
                </c:pt>
                <c:pt idx="6594">
                  <c:v>3.0830973759293556E-2</c:v>
                </c:pt>
                <c:pt idx="6595">
                  <c:v>1.8811119720339775E-2</c:v>
                </c:pt>
                <c:pt idx="6596">
                  <c:v>1.2536980211734772E-3</c:v>
                </c:pt>
                <c:pt idx="6597">
                  <c:v>-1.479780301451683E-2</c:v>
                </c:pt>
                <c:pt idx="6598">
                  <c:v>-2.7334634214639664E-2</c:v>
                </c:pt>
                <c:pt idx="6599">
                  <c:v>-2.8922609984874725E-2</c:v>
                </c:pt>
                <c:pt idx="6600">
                  <c:v>-1.5729043632745743E-2</c:v>
                </c:pt>
                <c:pt idx="6601">
                  <c:v>5.1487493328750134E-3</c:v>
                </c:pt>
                <c:pt idx="6602">
                  <c:v>2.4385826662182808E-2</c:v>
                </c:pt>
                <c:pt idx="6603">
                  <c:v>4.3729852885007858E-2</c:v>
                </c:pt>
                <c:pt idx="6604">
                  <c:v>5.5801961570978165E-2</c:v>
                </c:pt>
                <c:pt idx="6605">
                  <c:v>7.1849189698696136E-2</c:v>
                </c:pt>
                <c:pt idx="6606">
                  <c:v>7.3126710951328278E-2</c:v>
                </c:pt>
                <c:pt idx="6607">
                  <c:v>6.9029577076435089E-2</c:v>
                </c:pt>
                <c:pt idx="6608">
                  <c:v>6.1760473996400833E-2</c:v>
                </c:pt>
                <c:pt idx="6609">
                  <c:v>4.2184293270111084E-2</c:v>
                </c:pt>
                <c:pt idx="6610">
                  <c:v>2.9698329046368599E-2</c:v>
                </c:pt>
                <c:pt idx="6611">
                  <c:v>1.9170470535755157E-2</c:v>
                </c:pt>
                <c:pt idx="6612">
                  <c:v>1.7241008579730988E-2</c:v>
                </c:pt>
                <c:pt idx="6613">
                  <c:v>1.3533169403672218E-2</c:v>
                </c:pt>
                <c:pt idx="6614">
                  <c:v>1.5190189704298973E-2</c:v>
                </c:pt>
                <c:pt idx="6615">
                  <c:v>1.6177253797650337E-2</c:v>
                </c:pt>
                <c:pt idx="6616">
                  <c:v>1.5636896714568138E-2</c:v>
                </c:pt>
                <c:pt idx="6617">
                  <c:v>1.246099267154932E-2</c:v>
                </c:pt>
                <c:pt idx="6618">
                  <c:v>1.6778510063886642E-2</c:v>
                </c:pt>
                <c:pt idx="6619">
                  <c:v>2.4079844355583191E-2</c:v>
                </c:pt>
                <c:pt idx="6620">
                  <c:v>2.8448758646845818E-2</c:v>
                </c:pt>
                <c:pt idx="6621">
                  <c:v>2.9478410258889198E-2</c:v>
                </c:pt>
                <c:pt idx="6622">
                  <c:v>2.5365425273776054E-2</c:v>
                </c:pt>
                <c:pt idx="6623">
                  <c:v>2.1167751401662827E-2</c:v>
                </c:pt>
                <c:pt idx="6624">
                  <c:v>1.2066930532455444E-2</c:v>
                </c:pt>
                <c:pt idx="6625">
                  <c:v>6.1136274598538876E-3</c:v>
                </c:pt>
                <c:pt idx="6626">
                  <c:v>-5.3384979255497456E-3</c:v>
                </c:pt>
                <c:pt idx="6627">
                  <c:v>-1.9942933693528175E-2</c:v>
                </c:pt>
                <c:pt idx="6628">
                  <c:v>-2.9906352981925011E-2</c:v>
                </c:pt>
                <c:pt idx="6629">
                  <c:v>-4.561566561460495E-2</c:v>
                </c:pt>
                <c:pt idx="6630">
                  <c:v>-5.6243009865283966E-2</c:v>
                </c:pt>
                <c:pt idx="6631">
                  <c:v>-5.727686733007431E-2</c:v>
                </c:pt>
                <c:pt idx="6632">
                  <c:v>-4.7631960362195969E-2</c:v>
                </c:pt>
                <c:pt idx="6633">
                  <c:v>-3.1998675316572189E-2</c:v>
                </c:pt>
                <c:pt idx="6634">
                  <c:v>-2.0112719386816025E-2</c:v>
                </c:pt>
                <c:pt idx="6635">
                  <c:v>-6.1452961526811123E-3</c:v>
                </c:pt>
                <c:pt idx="6636">
                  <c:v>-4.885887261480093E-3</c:v>
                </c:pt>
                <c:pt idx="6637">
                  <c:v>-2.7384390123188496E-3</c:v>
                </c:pt>
                <c:pt idx="6638">
                  <c:v>-2.7496244292706251E-3</c:v>
                </c:pt>
                <c:pt idx="6639">
                  <c:v>-1.4129253104329109E-3</c:v>
                </c:pt>
                <c:pt idx="6640">
                  <c:v>5.7826698757708073E-3</c:v>
                </c:pt>
                <c:pt idx="6641">
                  <c:v>1.4117911458015442E-2</c:v>
                </c:pt>
                <c:pt idx="6642">
                  <c:v>2.4430204182863235E-2</c:v>
                </c:pt>
                <c:pt idx="6643">
                  <c:v>3.1383618712425232E-2</c:v>
                </c:pt>
                <c:pt idx="6644">
                  <c:v>3.2745294272899628E-2</c:v>
                </c:pt>
                <c:pt idx="6645">
                  <c:v>3.2754309475421906E-2</c:v>
                </c:pt>
                <c:pt idx="6646">
                  <c:v>3.6174342036247253E-2</c:v>
                </c:pt>
                <c:pt idx="6647">
                  <c:v>4.3062947690486908E-2</c:v>
                </c:pt>
                <c:pt idx="6648">
                  <c:v>4.7998048365116119E-2</c:v>
                </c:pt>
                <c:pt idx="6649">
                  <c:v>4.6793907880783081E-2</c:v>
                </c:pt>
                <c:pt idx="6650">
                  <c:v>4.0810581296682358E-2</c:v>
                </c:pt>
                <c:pt idx="6651">
                  <c:v>3.741028904914856E-2</c:v>
                </c:pt>
                <c:pt idx="6652">
                  <c:v>2.9696442186832428E-2</c:v>
                </c:pt>
                <c:pt idx="6653">
                  <c:v>2.338767983019352E-2</c:v>
                </c:pt>
                <c:pt idx="6654">
                  <c:v>1.2398047372698784E-2</c:v>
                </c:pt>
                <c:pt idx="6655">
                  <c:v>9.931245818734169E-3</c:v>
                </c:pt>
                <c:pt idx="6656">
                  <c:v>6.4707337878644466E-3</c:v>
                </c:pt>
                <c:pt idx="6657">
                  <c:v>7.2022434324026108E-5</c:v>
                </c:pt>
                <c:pt idx="6658">
                  <c:v>-7.9084141179919243E-4</c:v>
                </c:pt>
                <c:pt idx="6659">
                  <c:v>-4.4531747698783875E-3</c:v>
                </c:pt>
                <c:pt idx="6660">
                  <c:v>-1.5376130118966103E-2</c:v>
                </c:pt>
                <c:pt idx="6661">
                  <c:v>-3.0984062701463699E-2</c:v>
                </c:pt>
                <c:pt idx="6662">
                  <c:v>-3.796767070889473E-2</c:v>
                </c:pt>
                <c:pt idx="6663">
                  <c:v>-5.0880599766969681E-2</c:v>
                </c:pt>
                <c:pt idx="6664">
                  <c:v>-5.761893093585968E-2</c:v>
                </c:pt>
                <c:pt idx="6665">
                  <c:v>-4.5587565749883652E-2</c:v>
                </c:pt>
                <c:pt idx="6666">
                  <c:v>-4.0130484849214554E-2</c:v>
                </c:pt>
                <c:pt idx="6667">
                  <c:v>-4.9543231725692749E-2</c:v>
                </c:pt>
                <c:pt idx="6668">
                  <c:v>-3.708735853433609E-2</c:v>
                </c:pt>
                <c:pt idx="6669">
                  <c:v>-3.2897960394620895E-2</c:v>
                </c:pt>
                <c:pt idx="6670">
                  <c:v>-3.0218556523323059E-2</c:v>
                </c:pt>
                <c:pt idx="6671">
                  <c:v>-3.1221227720379829E-2</c:v>
                </c:pt>
                <c:pt idx="6672">
                  <c:v>-3.201005607843399E-2</c:v>
                </c:pt>
                <c:pt idx="6673">
                  <c:v>-2.5325896218419075E-2</c:v>
                </c:pt>
                <c:pt idx="6674">
                  <c:v>-1.2651380151510239E-2</c:v>
                </c:pt>
                <c:pt idx="6675">
                  <c:v>-1.8303426913917065E-3</c:v>
                </c:pt>
                <c:pt idx="6676">
                  <c:v>6.8710031919181347E-3</c:v>
                </c:pt>
                <c:pt idx="6677">
                  <c:v>3.4191026352345943E-3</c:v>
                </c:pt>
                <c:pt idx="6678">
                  <c:v>3.2321480102837086E-3</c:v>
                </c:pt>
                <c:pt idx="6679">
                  <c:v>6.317193154245615E-3</c:v>
                </c:pt>
                <c:pt idx="6680">
                  <c:v>5.7217101566493511E-3</c:v>
                </c:pt>
                <c:pt idx="6681">
                  <c:v>6.484523881226778E-3</c:v>
                </c:pt>
                <c:pt idx="6682">
                  <c:v>3.8863443769514561E-3</c:v>
                </c:pt>
                <c:pt idx="6683">
                  <c:v>6.5668155439198017E-3</c:v>
                </c:pt>
                <c:pt idx="6684">
                  <c:v>6.6536352969706059E-3</c:v>
                </c:pt>
                <c:pt idx="6685">
                  <c:v>-1.2804428115487099E-3</c:v>
                </c:pt>
                <c:pt idx="6686">
                  <c:v>-6.2373843975365162E-3</c:v>
                </c:pt>
                <c:pt idx="6687">
                  <c:v>-1.6345523297786713E-2</c:v>
                </c:pt>
                <c:pt idx="6688">
                  <c:v>-1.8885647878050804E-2</c:v>
                </c:pt>
                <c:pt idx="6689">
                  <c:v>-2.4671345949172974E-2</c:v>
                </c:pt>
                <c:pt idx="6690">
                  <c:v>-2.0158618688583374E-2</c:v>
                </c:pt>
                <c:pt idx="6691">
                  <c:v>-1.1904741637408733E-2</c:v>
                </c:pt>
                <c:pt idx="6692">
                  <c:v>-9.8085673525929451E-3</c:v>
                </c:pt>
                <c:pt idx="6693">
                  <c:v>-7.3244711384177208E-3</c:v>
                </c:pt>
                <c:pt idx="6694">
                  <c:v>-9.7351651638746262E-3</c:v>
                </c:pt>
                <c:pt idx="6695">
                  <c:v>-9.2284893617033958E-3</c:v>
                </c:pt>
                <c:pt idx="6696">
                  <c:v>-3.8587574381381273E-3</c:v>
                </c:pt>
                <c:pt idx="6697">
                  <c:v>3.5724695771932602E-3</c:v>
                </c:pt>
                <c:pt idx="6698">
                  <c:v>1.4080504886806011E-2</c:v>
                </c:pt>
                <c:pt idx="6699">
                  <c:v>2.0608877763152122E-2</c:v>
                </c:pt>
                <c:pt idx="6700">
                  <c:v>2.0514868199825287E-2</c:v>
                </c:pt>
                <c:pt idx="6701">
                  <c:v>1.5750646591186523E-2</c:v>
                </c:pt>
                <c:pt idx="6702">
                  <c:v>1.1591586284339428E-2</c:v>
                </c:pt>
                <c:pt idx="6703">
                  <c:v>6.7101935856044292E-3</c:v>
                </c:pt>
                <c:pt idx="6704">
                  <c:v>9.2953629791736603E-4</c:v>
                </c:pt>
                <c:pt idx="6705">
                  <c:v>2.3747188970446587E-3</c:v>
                </c:pt>
                <c:pt idx="6706">
                  <c:v>8.1953229382634163E-3</c:v>
                </c:pt>
                <c:pt idx="6707">
                  <c:v>1.231282576918602E-2</c:v>
                </c:pt>
                <c:pt idx="6708">
                  <c:v>1.5570404008030891E-2</c:v>
                </c:pt>
                <c:pt idx="6709">
                  <c:v>1.2538284063339233E-2</c:v>
                </c:pt>
                <c:pt idx="6710">
                  <c:v>1.6034215688705444E-2</c:v>
                </c:pt>
                <c:pt idx="6711">
                  <c:v>1.6072787344455719E-2</c:v>
                </c:pt>
                <c:pt idx="6712">
                  <c:v>2.0967412739992142E-2</c:v>
                </c:pt>
                <c:pt idx="6713">
                  <c:v>3.2101079821586609E-2</c:v>
                </c:pt>
                <c:pt idx="6714">
                  <c:v>4.7821715474128723E-2</c:v>
                </c:pt>
                <c:pt idx="6715">
                  <c:v>5.7097252458333969E-2</c:v>
                </c:pt>
                <c:pt idx="6716">
                  <c:v>6.4947456121444702E-2</c:v>
                </c:pt>
                <c:pt idx="6717">
                  <c:v>6.7402034997940063E-2</c:v>
                </c:pt>
                <c:pt idx="6718">
                  <c:v>5.8943301439285278E-2</c:v>
                </c:pt>
                <c:pt idx="6719">
                  <c:v>4.4863559305667877E-2</c:v>
                </c:pt>
                <c:pt idx="6720">
                  <c:v>3.3091321587562561E-2</c:v>
                </c:pt>
                <c:pt idx="6721">
                  <c:v>2.4402538314461708E-2</c:v>
                </c:pt>
                <c:pt idx="6722">
                  <c:v>2.6610564440488815E-2</c:v>
                </c:pt>
                <c:pt idx="6723">
                  <c:v>2.9820909723639488E-2</c:v>
                </c:pt>
                <c:pt idx="6724">
                  <c:v>3.3378362655639648E-2</c:v>
                </c:pt>
                <c:pt idx="6725">
                  <c:v>3.2631862908601761E-2</c:v>
                </c:pt>
                <c:pt idx="6726">
                  <c:v>3.3080872148275375E-2</c:v>
                </c:pt>
                <c:pt idx="6727">
                  <c:v>2.9266702011227608E-2</c:v>
                </c:pt>
                <c:pt idx="6728">
                  <c:v>3.0597483739256859E-2</c:v>
                </c:pt>
                <c:pt idx="6729">
                  <c:v>3.0493035912513733E-2</c:v>
                </c:pt>
                <c:pt idx="6730">
                  <c:v>3.1292781233787537E-2</c:v>
                </c:pt>
                <c:pt idx="6731">
                  <c:v>2.9205953702330589E-2</c:v>
                </c:pt>
                <c:pt idx="6732">
                  <c:v>2.1768011152744293E-2</c:v>
                </c:pt>
                <c:pt idx="6733">
                  <c:v>2.1986434236168861E-2</c:v>
                </c:pt>
                <c:pt idx="6734">
                  <c:v>1.8615404143929482E-2</c:v>
                </c:pt>
                <c:pt idx="6735">
                  <c:v>1.4320185407996178E-2</c:v>
                </c:pt>
                <c:pt idx="6736">
                  <c:v>8.179469034075737E-3</c:v>
                </c:pt>
                <c:pt idx="6737">
                  <c:v>-2.7643097564578056E-4</c:v>
                </c:pt>
                <c:pt idx="6738">
                  <c:v>-2.1257300395518541E-3</c:v>
                </c:pt>
                <c:pt idx="6739">
                  <c:v>-1.8199256155639887E-3</c:v>
                </c:pt>
                <c:pt idx="6740">
                  <c:v>4.5867497101426125E-4</c:v>
                </c:pt>
                <c:pt idx="6741">
                  <c:v>6.2736440449953079E-3</c:v>
                </c:pt>
                <c:pt idx="6742">
                  <c:v>1.7425099387764931E-2</c:v>
                </c:pt>
                <c:pt idx="6743">
                  <c:v>2.0451009273529053E-2</c:v>
                </c:pt>
                <c:pt idx="6744">
                  <c:v>1.4254099689424038E-2</c:v>
                </c:pt>
                <c:pt idx="6745">
                  <c:v>2.7131768874824047E-3</c:v>
                </c:pt>
                <c:pt idx="6746">
                  <c:v>2.2404654882848263E-3</c:v>
                </c:pt>
                <c:pt idx="6747">
                  <c:v>6.3651693053543568E-3</c:v>
                </c:pt>
                <c:pt idx="6748">
                  <c:v>1.6426591202616692E-2</c:v>
                </c:pt>
                <c:pt idx="6749">
                  <c:v>1.8997862935066223E-2</c:v>
                </c:pt>
                <c:pt idx="6750">
                  <c:v>2.0971529185771942E-2</c:v>
                </c:pt>
                <c:pt idx="6751">
                  <c:v>2.5893008336424828E-2</c:v>
                </c:pt>
                <c:pt idx="6752">
                  <c:v>2.7310343459248543E-2</c:v>
                </c:pt>
                <c:pt idx="6753">
                  <c:v>3.1323269009590149E-2</c:v>
                </c:pt>
                <c:pt idx="6754">
                  <c:v>2.7887789532542229E-2</c:v>
                </c:pt>
                <c:pt idx="6755">
                  <c:v>2.856585755944252E-2</c:v>
                </c:pt>
                <c:pt idx="6756">
                  <c:v>3.1543269753456116E-2</c:v>
                </c:pt>
                <c:pt idx="6757">
                  <c:v>3.3305585384368896E-2</c:v>
                </c:pt>
                <c:pt idx="6758">
                  <c:v>3.3592671155929565E-2</c:v>
                </c:pt>
                <c:pt idx="6759">
                  <c:v>2.4566013365983963E-2</c:v>
                </c:pt>
                <c:pt idx="6760">
                  <c:v>1.5915267169475555E-2</c:v>
                </c:pt>
                <c:pt idx="6761">
                  <c:v>6.7196511663496494E-3</c:v>
                </c:pt>
                <c:pt idx="6762">
                  <c:v>1.9464036449790001E-4</c:v>
                </c:pt>
                <c:pt idx="6763">
                  <c:v>1.6890699043869972E-4</c:v>
                </c:pt>
                <c:pt idx="6764">
                  <c:v>7.7075166627764702E-3</c:v>
                </c:pt>
                <c:pt idx="6765">
                  <c:v>2.0210256800055504E-2</c:v>
                </c:pt>
                <c:pt idx="6766">
                  <c:v>2.9413340613245964E-2</c:v>
                </c:pt>
                <c:pt idx="6767">
                  <c:v>2.7567479759454727E-2</c:v>
                </c:pt>
                <c:pt idx="6768">
                  <c:v>3.004741296172142E-2</c:v>
                </c:pt>
                <c:pt idx="6769">
                  <c:v>2.9999129474163055E-2</c:v>
                </c:pt>
                <c:pt idx="6770">
                  <c:v>2.4603832513093948E-2</c:v>
                </c:pt>
                <c:pt idx="6771">
                  <c:v>2.0739290863275528E-2</c:v>
                </c:pt>
                <c:pt idx="6772">
                  <c:v>1.4173533767461777E-2</c:v>
                </c:pt>
                <c:pt idx="6773">
                  <c:v>4.0589859709143639E-3</c:v>
                </c:pt>
                <c:pt idx="6774">
                  <c:v>-8.9723933488130569E-3</c:v>
                </c:pt>
                <c:pt idx="6775">
                  <c:v>-1.855834387242794E-2</c:v>
                </c:pt>
                <c:pt idx="6776">
                  <c:v>-2.7428533881902695E-2</c:v>
                </c:pt>
                <c:pt idx="6777">
                  <c:v>-2.6125701144337654E-2</c:v>
                </c:pt>
                <c:pt idx="6778">
                  <c:v>-1.6569480299949646E-2</c:v>
                </c:pt>
                <c:pt idx="6779">
                  <c:v>-1.4696083962917328E-3</c:v>
                </c:pt>
                <c:pt idx="6780">
                  <c:v>1.32339708507061E-2</c:v>
                </c:pt>
                <c:pt idx="6781">
                  <c:v>2.2182747721672058E-2</c:v>
                </c:pt>
                <c:pt idx="6782">
                  <c:v>2.4731658399105072E-2</c:v>
                </c:pt>
                <c:pt idx="6783">
                  <c:v>1.8176447600126266E-2</c:v>
                </c:pt>
                <c:pt idx="6784">
                  <c:v>1.0615198872983456E-2</c:v>
                </c:pt>
                <c:pt idx="6785">
                  <c:v>1.1244362220168114E-2</c:v>
                </c:pt>
                <c:pt idx="6786">
                  <c:v>1.2816958129405975E-2</c:v>
                </c:pt>
                <c:pt idx="6787">
                  <c:v>1.8783574923872948E-2</c:v>
                </c:pt>
                <c:pt idx="6788">
                  <c:v>1.8893564119935036E-2</c:v>
                </c:pt>
                <c:pt idx="6789">
                  <c:v>2.0832907408475876E-2</c:v>
                </c:pt>
                <c:pt idx="6790">
                  <c:v>2.0185224711894989E-2</c:v>
                </c:pt>
                <c:pt idx="6791">
                  <c:v>1.9641084596514702E-2</c:v>
                </c:pt>
                <c:pt idx="6792">
                  <c:v>2.0809413865208626E-2</c:v>
                </c:pt>
                <c:pt idx="6793">
                  <c:v>1.8775278702378273E-2</c:v>
                </c:pt>
                <c:pt idx="6794">
                  <c:v>1.5793336555361748E-2</c:v>
                </c:pt>
                <c:pt idx="6795">
                  <c:v>1.2950653210282326E-2</c:v>
                </c:pt>
                <c:pt idx="6796">
                  <c:v>1.2892862781882286E-2</c:v>
                </c:pt>
                <c:pt idx="6797">
                  <c:v>9.4631556421518326E-3</c:v>
                </c:pt>
                <c:pt idx="6798">
                  <c:v>9.9814068526029587E-3</c:v>
                </c:pt>
                <c:pt idx="6799">
                  <c:v>1.4678958803415298E-2</c:v>
                </c:pt>
                <c:pt idx="6800">
                  <c:v>1.6188705340027809E-2</c:v>
                </c:pt>
                <c:pt idx="6801">
                  <c:v>1.3018772006034851E-2</c:v>
                </c:pt>
                <c:pt idx="6802">
                  <c:v>4.2380630038678646E-3</c:v>
                </c:pt>
                <c:pt idx="6803">
                  <c:v>-5.7347482070326805E-3</c:v>
                </c:pt>
                <c:pt idx="6804">
                  <c:v>-9.1121690347790718E-3</c:v>
                </c:pt>
                <c:pt idx="6805">
                  <c:v>-7.1971304714679718E-3</c:v>
                </c:pt>
                <c:pt idx="6806">
                  <c:v>2.2190390154719353E-4</c:v>
                </c:pt>
                <c:pt idx="6807">
                  <c:v>7.4593368917703629E-3</c:v>
                </c:pt>
                <c:pt idx="6808">
                  <c:v>8.9488429948687553E-3</c:v>
                </c:pt>
                <c:pt idx="6809">
                  <c:v>1.1789286509156227E-2</c:v>
                </c:pt>
                <c:pt idx="6810">
                  <c:v>9.2483647167682648E-3</c:v>
                </c:pt>
                <c:pt idx="6811">
                  <c:v>4.8585915938019753E-3</c:v>
                </c:pt>
                <c:pt idx="6812">
                  <c:v>-1.3196757063269615E-3</c:v>
                </c:pt>
                <c:pt idx="6813">
                  <c:v>-6.5102581866085529E-3</c:v>
                </c:pt>
                <c:pt idx="6814">
                  <c:v>-1.2101564556360245E-2</c:v>
                </c:pt>
                <c:pt idx="6815">
                  <c:v>-1.0434383526444435E-2</c:v>
                </c:pt>
                <c:pt idx="6816">
                  <c:v>-1.2738017365336418E-2</c:v>
                </c:pt>
                <c:pt idx="6817">
                  <c:v>-1.4062888920307159E-2</c:v>
                </c:pt>
                <c:pt idx="6818">
                  <c:v>-1.5408052131533623E-2</c:v>
                </c:pt>
                <c:pt idx="6819">
                  <c:v>-1.4460526406764984E-2</c:v>
                </c:pt>
                <c:pt idx="6820">
                  <c:v>-1.3272490352392197E-2</c:v>
                </c:pt>
                <c:pt idx="6821">
                  <c:v>-5.5220164358615875E-3</c:v>
                </c:pt>
                <c:pt idx="6822">
                  <c:v>8.0481208860874176E-3</c:v>
                </c:pt>
                <c:pt idx="6823">
                  <c:v>2.2122243419289589E-2</c:v>
                </c:pt>
                <c:pt idx="6824">
                  <c:v>3.5896647721529007E-2</c:v>
                </c:pt>
                <c:pt idx="6825">
                  <c:v>4.538746178150177E-2</c:v>
                </c:pt>
                <c:pt idx="6826">
                  <c:v>5.1259465515613556E-2</c:v>
                </c:pt>
                <c:pt idx="6827">
                  <c:v>5.1394488662481308E-2</c:v>
                </c:pt>
                <c:pt idx="6828">
                  <c:v>4.7566458582878113E-2</c:v>
                </c:pt>
                <c:pt idx="6829">
                  <c:v>4.1969209909439087E-2</c:v>
                </c:pt>
                <c:pt idx="6830">
                  <c:v>4.2517825961112976E-2</c:v>
                </c:pt>
                <c:pt idx="6831">
                  <c:v>4.571148008108139E-2</c:v>
                </c:pt>
                <c:pt idx="6832">
                  <c:v>3.9780355989933014E-2</c:v>
                </c:pt>
                <c:pt idx="6833">
                  <c:v>3.3984027802944183E-2</c:v>
                </c:pt>
                <c:pt idx="6834">
                  <c:v>2.1980360150337219E-2</c:v>
                </c:pt>
                <c:pt idx="6835">
                  <c:v>7.5500099919736385E-3</c:v>
                </c:pt>
                <c:pt idx="6836">
                  <c:v>-2.3103442508727312E-3</c:v>
                </c:pt>
                <c:pt idx="6837">
                  <c:v>-3.8360119797289371E-3</c:v>
                </c:pt>
                <c:pt idx="6838">
                  <c:v>-2.3917797952890396E-3</c:v>
                </c:pt>
                <c:pt idx="6839">
                  <c:v>5.3997733630239964E-3</c:v>
                </c:pt>
                <c:pt idx="6840">
                  <c:v>1.0501058772206306E-2</c:v>
                </c:pt>
                <c:pt idx="6841">
                  <c:v>1.3604975305497646E-2</c:v>
                </c:pt>
                <c:pt idx="6842">
                  <c:v>1.4696071855723858E-2</c:v>
                </c:pt>
                <c:pt idx="6843">
                  <c:v>1.0709809139370918E-2</c:v>
                </c:pt>
                <c:pt idx="6844">
                  <c:v>1.2316226959228516E-2</c:v>
                </c:pt>
                <c:pt idx="6845">
                  <c:v>1.3475475832819939E-2</c:v>
                </c:pt>
                <c:pt idx="6846">
                  <c:v>1.1951349675655365E-2</c:v>
                </c:pt>
                <c:pt idx="6847">
                  <c:v>3.3351513557136059E-3</c:v>
                </c:pt>
                <c:pt idx="6848">
                  <c:v>-7.0639597252011299E-3</c:v>
                </c:pt>
                <c:pt idx="6849">
                  <c:v>-1.253211684525013E-2</c:v>
                </c:pt>
                <c:pt idx="6850">
                  <c:v>-1.139095239341259E-2</c:v>
                </c:pt>
                <c:pt idx="6851">
                  <c:v>-1.0564585216343403E-2</c:v>
                </c:pt>
                <c:pt idx="6852">
                  <c:v>-4.7272024676203728E-3</c:v>
                </c:pt>
                <c:pt idx="6853">
                  <c:v>-1.898626796901226E-4</c:v>
                </c:pt>
                <c:pt idx="6854">
                  <c:v>-1.3238368555903435E-3</c:v>
                </c:pt>
                <c:pt idx="6855">
                  <c:v>-2.1035561803728342E-3</c:v>
                </c:pt>
                <c:pt idx="6856">
                  <c:v>-7.4599720537662506E-3</c:v>
                </c:pt>
                <c:pt idx="6857">
                  <c:v>-1.2176623567938805E-2</c:v>
                </c:pt>
                <c:pt idx="6858">
                  <c:v>-1.0302290320396423E-2</c:v>
                </c:pt>
                <c:pt idx="6859">
                  <c:v>-3.6583058536052704E-3</c:v>
                </c:pt>
                <c:pt idx="6860">
                  <c:v>7.2103207930922508E-3</c:v>
                </c:pt>
                <c:pt idx="6861">
                  <c:v>1.4738205820322037E-2</c:v>
                </c:pt>
                <c:pt idx="6862">
                  <c:v>1.6012793406844139E-2</c:v>
                </c:pt>
                <c:pt idx="6863">
                  <c:v>1.2347709387540817E-2</c:v>
                </c:pt>
                <c:pt idx="6864">
                  <c:v>1.0609198361635208E-2</c:v>
                </c:pt>
                <c:pt idx="6865">
                  <c:v>9.2044081538915634E-3</c:v>
                </c:pt>
                <c:pt idx="6866">
                  <c:v>5.3007462993264198E-3</c:v>
                </c:pt>
                <c:pt idx="6867">
                  <c:v>3.9338460192084312E-4</c:v>
                </c:pt>
                <c:pt idx="6868">
                  <c:v>1.0740887373685837E-3</c:v>
                </c:pt>
                <c:pt idx="6869">
                  <c:v>1.0036933235824108E-3</c:v>
                </c:pt>
                <c:pt idx="6870">
                  <c:v>-3.4792055375874043E-3</c:v>
                </c:pt>
                <c:pt idx="6871">
                  <c:v>-5.3458572365343571E-3</c:v>
                </c:pt>
                <c:pt idx="6872">
                  <c:v>-1.013155747205019E-2</c:v>
                </c:pt>
                <c:pt idx="6873">
                  <c:v>-1.0537196882069111E-2</c:v>
                </c:pt>
                <c:pt idx="6874">
                  <c:v>-9.485248476266861E-3</c:v>
                </c:pt>
                <c:pt idx="6875">
                  <c:v>-7.8685982152819633E-3</c:v>
                </c:pt>
                <c:pt idx="6876">
                  <c:v>-8.905632421374321E-3</c:v>
                </c:pt>
                <c:pt idx="6877">
                  <c:v>-7.5646759942173958E-3</c:v>
                </c:pt>
                <c:pt idx="6878">
                  <c:v>-1.13516915589571E-2</c:v>
                </c:pt>
                <c:pt idx="6879">
                  <c:v>-1.3887412846088409E-2</c:v>
                </c:pt>
                <c:pt idx="6880">
                  <c:v>-1.5262670814990997E-2</c:v>
                </c:pt>
                <c:pt idx="6881">
                  <c:v>-1.7260655760765076E-2</c:v>
                </c:pt>
                <c:pt idx="6882">
                  <c:v>-1.9074002280831337E-2</c:v>
                </c:pt>
                <c:pt idx="6883">
                  <c:v>-1.9251143559813499E-2</c:v>
                </c:pt>
                <c:pt idx="6884">
                  <c:v>-2.039923332631588E-2</c:v>
                </c:pt>
                <c:pt idx="6885">
                  <c:v>-2.1410675719380379E-2</c:v>
                </c:pt>
                <c:pt idx="6886">
                  <c:v>-2.6568420231342316E-2</c:v>
                </c:pt>
                <c:pt idx="6887">
                  <c:v>-2.9293406754732132E-2</c:v>
                </c:pt>
                <c:pt idx="6888">
                  <c:v>-3.1580265611410141E-2</c:v>
                </c:pt>
                <c:pt idx="6889">
                  <c:v>-3.0480057001113892E-2</c:v>
                </c:pt>
                <c:pt idx="6890">
                  <c:v>-2.6750033721327782E-2</c:v>
                </c:pt>
                <c:pt idx="6891">
                  <c:v>-1.8630476668477058E-2</c:v>
                </c:pt>
                <c:pt idx="6892">
                  <c:v>-1.5694873407483101E-2</c:v>
                </c:pt>
                <c:pt idx="6893">
                  <c:v>-2.0793452858924866E-2</c:v>
                </c:pt>
                <c:pt idx="6894">
                  <c:v>-2.515704371035099E-2</c:v>
                </c:pt>
                <c:pt idx="6895">
                  <c:v>-3.2395165413618088E-2</c:v>
                </c:pt>
                <c:pt idx="6896">
                  <c:v>-4.1660834103822708E-2</c:v>
                </c:pt>
                <c:pt idx="6897">
                  <c:v>-4.2394321411848068E-2</c:v>
                </c:pt>
                <c:pt idx="6898">
                  <c:v>-4.0856346487998962E-2</c:v>
                </c:pt>
                <c:pt idx="6899">
                  <c:v>-3.0787525698542595E-2</c:v>
                </c:pt>
                <c:pt idx="6900">
                  <c:v>-1.8003819510340691E-2</c:v>
                </c:pt>
                <c:pt idx="6901">
                  <c:v>-2.7764488477259874E-3</c:v>
                </c:pt>
                <c:pt idx="6902">
                  <c:v>1.1277850717306137E-2</c:v>
                </c:pt>
                <c:pt idx="6903">
                  <c:v>2.1198879927396774E-2</c:v>
                </c:pt>
                <c:pt idx="6904">
                  <c:v>2.3832479491829872E-2</c:v>
                </c:pt>
                <c:pt idx="6905">
                  <c:v>2.775237150490284E-2</c:v>
                </c:pt>
                <c:pt idx="6906">
                  <c:v>2.5793882086873055E-2</c:v>
                </c:pt>
                <c:pt idx="6907">
                  <c:v>1.5405650250613689E-2</c:v>
                </c:pt>
                <c:pt idx="6908">
                  <c:v>3.2714894041419029E-3</c:v>
                </c:pt>
                <c:pt idx="6909">
                  <c:v>-9.2957010492682457E-3</c:v>
                </c:pt>
                <c:pt idx="6910">
                  <c:v>-2.0250614732503891E-2</c:v>
                </c:pt>
                <c:pt idx="6911">
                  <c:v>-2.2421162575483322E-2</c:v>
                </c:pt>
                <c:pt idx="6912">
                  <c:v>-2.5867026299238205E-2</c:v>
                </c:pt>
                <c:pt idx="6913">
                  <c:v>-2.973470464348793E-2</c:v>
                </c:pt>
                <c:pt idx="6914">
                  <c:v>-2.486005611717701E-2</c:v>
                </c:pt>
                <c:pt idx="6915">
                  <c:v>-2.323746494948864E-2</c:v>
                </c:pt>
                <c:pt idx="6916">
                  <c:v>-2.028694748878479E-2</c:v>
                </c:pt>
                <c:pt idx="6917">
                  <c:v>-1.6389902681112289E-2</c:v>
                </c:pt>
                <c:pt idx="6918">
                  <c:v>-2.0834451541304588E-2</c:v>
                </c:pt>
                <c:pt idx="6919">
                  <c:v>-1.7428940162062645E-2</c:v>
                </c:pt>
                <c:pt idx="6920">
                  <c:v>-1.7333598807454109E-2</c:v>
                </c:pt>
                <c:pt idx="6921">
                  <c:v>-1.9365549087524414E-2</c:v>
                </c:pt>
                <c:pt idx="6922">
                  <c:v>-1.6253910958766937E-2</c:v>
                </c:pt>
                <c:pt idx="6923">
                  <c:v>-1.2982441112399101E-2</c:v>
                </c:pt>
                <c:pt idx="6924">
                  <c:v>-9.9261980503797531E-3</c:v>
                </c:pt>
                <c:pt idx="6925">
                  <c:v>-1.4407837763428688E-2</c:v>
                </c:pt>
                <c:pt idx="6926">
                  <c:v>-1.3136710971593857E-2</c:v>
                </c:pt>
                <c:pt idx="6927">
                  <c:v>-1.4746786095201969E-2</c:v>
                </c:pt>
                <c:pt idx="6928">
                  <c:v>-1.4681538566946983E-2</c:v>
                </c:pt>
                <c:pt idx="6929">
                  <c:v>-1.3044635765254498E-2</c:v>
                </c:pt>
                <c:pt idx="6930">
                  <c:v>-7.0285550318658352E-3</c:v>
                </c:pt>
                <c:pt idx="6931">
                  <c:v>-1.4915214851498604E-3</c:v>
                </c:pt>
                <c:pt idx="6932">
                  <c:v>6.7496299743652344E-3</c:v>
                </c:pt>
                <c:pt idx="6933">
                  <c:v>1.1860949918627739E-2</c:v>
                </c:pt>
                <c:pt idx="6934">
                  <c:v>1.8289554864168167E-2</c:v>
                </c:pt>
                <c:pt idx="6935">
                  <c:v>2.2809110581874847E-2</c:v>
                </c:pt>
                <c:pt idx="6936">
                  <c:v>2.2876221686601639E-2</c:v>
                </c:pt>
                <c:pt idx="6937">
                  <c:v>1.8457731232047081E-2</c:v>
                </c:pt>
                <c:pt idx="6938">
                  <c:v>1.857118122279644E-2</c:v>
                </c:pt>
                <c:pt idx="6939">
                  <c:v>1.8136551603674889E-2</c:v>
                </c:pt>
                <c:pt idx="6940">
                  <c:v>1.3982020318508148E-2</c:v>
                </c:pt>
                <c:pt idx="6941">
                  <c:v>7.4615804478526115E-3</c:v>
                </c:pt>
                <c:pt idx="6942">
                  <c:v>3.0782837420701981E-3</c:v>
                </c:pt>
                <c:pt idx="6943">
                  <c:v>2.6736892759799957E-3</c:v>
                </c:pt>
                <c:pt idx="6944">
                  <c:v>3.3836346119642258E-4</c:v>
                </c:pt>
                <c:pt idx="6945">
                  <c:v>-1.6016007866710424E-3</c:v>
                </c:pt>
                <c:pt idx="6946">
                  <c:v>-3.8373703137040138E-4</c:v>
                </c:pt>
                <c:pt idx="6947">
                  <c:v>-2.9636053368449211E-3</c:v>
                </c:pt>
                <c:pt idx="6948">
                  <c:v>-4.6275481581687927E-3</c:v>
                </c:pt>
                <c:pt idx="6949">
                  <c:v>-1.3662953861057758E-3</c:v>
                </c:pt>
                <c:pt idx="6950">
                  <c:v>4.4934577308595181E-3</c:v>
                </c:pt>
                <c:pt idx="6951">
                  <c:v>1.2550209648907185E-2</c:v>
                </c:pt>
                <c:pt idx="6952">
                  <c:v>1.5995539724826813E-2</c:v>
                </c:pt>
                <c:pt idx="6953">
                  <c:v>1.2886242941021919E-2</c:v>
                </c:pt>
                <c:pt idx="6954">
                  <c:v>6.4802751876413822E-3</c:v>
                </c:pt>
                <c:pt idx="6955">
                  <c:v>-6.2722992151975632E-3</c:v>
                </c:pt>
                <c:pt idx="6956">
                  <c:v>-1.1415129527449608E-2</c:v>
                </c:pt>
                <c:pt idx="6957">
                  <c:v>-1.0241249576210976E-2</c:v>
                </c:pt>
                <c:pt idx="6958">
                  <c:v>5.3256796672940254E-4</c:v>
                </c:pt>
                <c:pt idx="6959">
                  <c:v>1.3756534084677696E-2</c:v>
                </c:pt>
                <c:pt idx="6960">
                  <c:v>1.8025048077106476E-2</c:v>
                </c:pt>
                <c:pt idx="6961">
                  <c:v>1.3898647390305996E-2</c:v>
                </c:pt>
                <c:pt idx="6962">
                  <c:v>5.1214005798101425E-3</c:v>
                </c:pt>
                <c:pt idx="6963">
                  <c:v>-7.7087380923330784E-3</c:v>
                </c:pt>
                <c:pt idx="6964">
                  <c:v>-1.1514129117131233E-2</c:v>
                </c:pt>
                <c:pt idx="6965">
                  <c:v>-1.1412172578275204E-2</c:v>
                </c:pt>
                <c:pt idx="6966">
                  <c:v>-6.028858944773674E-3</c:v>
                </c:pt>
                <c:pt idx="6967">
                  <c:v>-3.1462255865335464E-3</c:v>
                </c:pt>
                <c:pt idx="6968">
                  <c:v>-5.9225410223007202E-4</c:v>
                </c:pt>
                <c:pt idx="6969">
                  <c:v>6.1372597701847553E-3</c:v>
                </c:pt>
                <c:pt idx="6970">
                  <c:v>7.8339595347642899E-3</c:v>
                </c:pt>
                <c:pt idx="6971">
                  <c:v>1.1950938031077385E-2</c:v>
                </c:pt>
                <c:pt idx="6972">
                  <c:v>1.1457987129688263E-2</c:v>
                </c:pt>
                <c:pt idx="6973">
                  <c:v>9.796779602766037E-3</c:v>
                </c:pt>
                <c:pt idx="6974">
                  <c:v>1.2283246032893658E-3</c:v>
                </c:pt>
                <c:pt idx="6975">
                  <c:v>-5.5700261145830154E-3</c:v>
                </c:pt>
                <c:pt idx="6976">
                  <c:v>-8.599638007581234E-3</c:v>
                </c:pt>
                <c:pt idx="6977">
                  <c:v>2.6866993866860867E-3</c:v>
                </c:pt>
                <c:pt idx="6978">
                  <c:v>1.8562335520982742E-2</c:v>
                </c:pt>
                <c:pt idx="6979">
                  <c:v>4.2939037084579468E-2</c:v>
                </c:pt>
                <c:pt idx="6980">
                  <c:v>6.7214280366897583E-2</c:v>
                </c:pt>
                <c:pt idx="6981">
                  <c:v>8.5242100059986115E-2</c:v>
                </c:pt>
                <c:pt idx="6982">
                  <c:v>8.8305532932281494E-2</c:v>
                </c:pt>
                <c:pt idx="6983">
                  <c:v>8.2176670432090759E-2</c:v>
                </c:pt>
                <c:pt idx="6984">
                  <c:v>7.1857720613479614E-2</c:v>
                </c:pt>
                <c:pt idx="6985">
                  <c:v>5.8772064745426178E-2</c:v>
                </c:pt>
                <c:pt idx="6986">
                  <c:v>4.2041279375553131E-2</c:v>
                </c:pt>
                <c:pt idx="6987">
                  <c:v>2.9303267598152161E-2</c:v>
                </c:pt>
                <c:pt idx="6988">
                  <c:v>1.7214382067322731E-2</c:v>
                </c:pt>
                <c:pt idx="6989">
                  <c:v>1.172906905412674E-2</c:v>
                </c:pt>
                <c:pt idx="6990">
                  <c:v>4.7446629032492638E-3</c:v>
                </c:pt>
                <c:pt idx="6991">
                  <c:v>4.2057270184159279E-4</c:v>
                </c:pt>
                <c:pt idx="6992">
                  <c:v>3.6211595870554447E-3</c:v>
                </c:pt>
                <c:pt idx="6993">
                  <c:v>4.4226869940757751E-3</c:v>
                </c:pt>
                <c:pt idx="6994">
                  <c:v>9.6605923026800156E-3</c:v>
                </c:pt>
                <c:pt idx="6995">
                  <c:v>1.5268679708242416E-2</c:v>
                </c:pt>
                <c:pt idx="6996">
                  <c:v>1.5438321977853775E-2</c:v>
                </c:pt>
                <c:pt idx="6997">
                  <c:v>1.3491213321685791E-2</c:v>
                </c:pt>
                <c:pt idx="6998">
                  <c:v>1.2203576043248177E-2</c:v>
                </c:pt>
                <c:pt idx="6999">
                  <c:v>1.0741386562585831E-2</c:v>
                </c:pt>
                <c:pt idx="7000">
                  <c:v>6.6193467937409878E-3</c:v>
                </c:pt>
              </c:numCache>
            </c:numRef>
          </c:yVal>
          <c:smooth val="0"/>
          <c:extLst>
            <c:ext xmlns:c16="http://schemas.microsoft.com/office/drawing/2014/chart" uri="{C3380CC4-5D6E-409C-BE32-E72D297353CC}">
              <c16:uniqueId val="{00000000-9E9C-434B-BE66-EB25101B335A}"/>
            </c:ext>
          </c:extLst>
        </c:ser>
        <c:dLbls>
          <c:showLegendKey val="0"/>
          <c:showVal val="0"/>
          <c:showCatName val="0"/>
          <c:showSerName val="0"/>
          <c:showPercent val="0"/>
          <c:showBubbleSize val="0"/>
        </c:dLbls>
        <c:axId val="226767007"/>
        <c:axId val="226768671"/>
      </c:scatterChart>
      <c:valAx>
        <c:axId val="226767007"/>
        <c:scaling>
          <c:orientation val="minMax"/>
          <c:max val="7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Time (s)</a:t>
                </a:r>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26768671"/>
        <c:crosses val="autoZero"/>
        <c:crossBetween val="midCat"/>
      </c:valAx>
      <c:valAx>
        <c:axId val="226768671"/>
        <c:scaling>
          <c:orientation val="minMax"/>
          <c:max val="12"/>
          <c:min val="-4"/>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z Angular Velocity (m/s)</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26767007"/>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lt1"/>
    </a:solidFill>
    <a:ln>
      <a:noFill/>
    </a:ln>
    <a:effectLst/>
  </c:spPr>
  <c:txPr>
    <a:bodyPr/>
    <a:lstStyle/>
    <a:p>
      <a:pPr>
        <a:defRPr/>
      </a:pPr>
      <a:endParaRPr lang="en-US"/>
    </a:p>
  </c:txPr>
  <c:externalData r:id="rId3">
    <c:autoUpdate val="0"/>
  </c:externalData>
  <c:userShapes r:id="rId4"/>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375705380577428"/>
          <c:y val="7.0250312594310235E-2"/>
          <c:w val="0.86132627952755902"/>
          <c:h val="0.7832505650087338"/>
        </c:manualLayout>
      </c:layout>
      <c:scatterChart>
        <c:scatterStyle val="lineMarker"/>
        <c:varyColors val="0"/>
        <c:ser>
          <c:idx val="8"/>
          <c:order val="0"/>
          <c:tx>
            <c:strRef>
              <c:f>Accelerometer!$J$1</c:f>
              <c:strCache>
                <c:ptCount val="1"/>
                <c:pt idx="0">
                  <c:v>Angular Velocity Z (rad/s)</c:v>
                </c:pt>
              </c:strCache>
            </c:strRef>
          </c:tx>
          <c:spPr>
            <a:ln w="19050" cap="rnd">
              <a:solidFill>
                <a:schemeClr val="dk1"/>
              </a:solidFill>
              <a:round/>
            </a:ln>
            <a:effectLst/>
          </c:spPr>
          <c:marker>
            <c:symbol val="circle"/>
            <c:size val="6"/>
            <c:spPr>
              <a:solidFill>
                <a:schemeClr val="accent3">
                  <a:lumMod val="60000"/>
                </a:schemeClr>
              </a:solidFill>
              <a:ln w="9525">
                <a:solidFill>
                  <a:schemeClr val="accent3">
                    <a:lumMod val="60000"/>
                  </a:schemeClr>
                </a:solidFill>
              </a:ln>
              <a:effectLst/>
            </c:spPr>
          </c:marker>
          <c:xVal>
            <c:numRef>
              <c:f>Accelerometer!$A$2:$A$1502</c:f>
              <c:numCache>
                <c:formatCode>General</c:formatCode>
                <c:ptCount val="1501"/>
                <c:pt idx="0">
                  <c:v>-1.2474166578613222E-3</c:v>
                </c:pt>
                <c:pt idx="1">
                  <c:v>8.7525833514519036E-3</c:v>
                </c:pt>
                <c:pt idx="2">
                  <c:v>1.8751583353150636E-2</c:v>
                </c:pt>
                <c:pt idx="3">
                  <c:v>2.8750583354849368E-2</c:v>
                </c:pt>
                <c:pt idx="4">
                  <c:v>3.8749583356548101E-2</c:v>
                </c:pt>
                <c:pt idx="5">
                  <c:v>4.8749583336757496E-2</c:v>
                </c:pt>
                <c:pt idx="6">
                  <c:v>5.8748583338456228E-2</c:v>
                </c:pt>
                <c:pt idx="7">
                  <c:v>6.8747583340154961E-2</c:v>
                </c:pt>
                <c:pt idx="8">
                  <c:v>7.8747583349468186E-2</c:v>
                </c:pt>
                <c:pt idx="9">
                  <c:v>8.8746583351166919E-2</c:v>
                </c:pt>
                <c:pt idx="10">
                  <c:v>9.8745583352865651E-2</c:v>
                </c:pt>
                <c:pt idx="11">
                  <c:v>0.10874458335456438</c:v>
                </c:pt>
                <c:pt idx="12">
                  <c:v>0.11874387500574812</c:v>
                </c:pt>
                <c:pt idx="13">
                  <c:v>0.12874287500744686</c:v>
                </c:pt>
                <c:pt idx="14">
                  <c:v>0.13874187500914559</c:v>
                </c:pt>
                <c:pt idx="15">
                  <c:v>0.14874187501845881</c:v>
                </c:pt>
                <c:pt idx="16">
                  <c:v>0.15874087502015755</c:v>
                </c:pt>
                <c:pt idx="17">
                  <c:v>0.16873987502185628</c:v>
                </c:pt>
                <c:pt idx="18">
                  <c:v>0.17873887502355501</c:v>
                </c:pt>
                <c:pt idx="19">
                  <c:v>0.18873887500376441</c:v>
                </c:pt>
                <c:pt idx="20">
                  <c:v>0.19873787500546314</c:v>
                </c:pt>
                <c:pt idx="21">
                  <c:v>0.20873687500716187</c:v>
                </c:pt>
                <c:pt idx="22">
                  <c:v>0.2187368750164751</c:v>
                </c:pt>
                <c:pt idx="23">
                  <c:v>0.22873587501817383</c:v>
                </c:pt>
                <c:pt idx="24">
                  <c:v>0.23873487501987256</c:v>
                </c:pt>
                <c:pt idx="25">
                  <c:v>0.24873387502157129</c:v>
                </c:pt>
                <c:pt idx="26">
                  <c:v>0.25873387500178069</c:v>
                </c:pt>
                <c:pt idx="27">
                  <c:v>0.26873287500347942</c:v>
                </c:pt>
                <c:pt idx="28">
                  <c:v>0.27873187500517815</c:v>
                </c:pt>
                <c:pt idx="29">
                  <c:v>0.28873187501449138</c:v>
                </c:pt>
                <c:pt idx="30">
                  <c:v>0.29873087501619011</c:v>
                </c:pt>
                <c:pt idx="31">
                  <c:v>0.30872987501788884</c:v>
                </c:pt>
                <c:pt idx="32">
                  <c:v>0.31872887501958758</c:v>
                </c:pt>
                <c:pt idx="33">
                  <c:v>0.32872887499979697</c:v>
                </c:pt>
                <c:pt idx="34">
                  <c:v>0.3387278750014957</c:v>
                </c:pt>
                <c:pt idx="35">
                  <c:v>0.34872687500319444</c:v>
                </c:pt>
                <c:pt idx="36">
                  <c:v>0.35872687501250766</c:v>
                </c:pt>
                <c:pt idx="37">
                  <c:v>0.36872587501420639</c:v>
                </c:pt>
                <c:pt idx="38">
                  <c:v>0.37872487501590513</c:v>
                </c:pt>
                <c:pt idx="39">
                  <c:v>0.38872387501760386</c:v>
                </c:pt>
                <c:pt idx="40">
                  <c:v>0.39872387499781325</c:v>
                </c:pt>
                <c:pt idx="41">
                  <c:v>0.40872287499951199</c:v>
                </c:pt>
                <c:pt idx="42">
                  <c:v>0.41872187500121072</c:v>
                </c:pt>
                <c:pt idx="43">
                  <c:v>0.42872187501052395</c:v>
                </c:pt>
                <c:pt idx="44">
                  <c:v>0.43872087501222268</c:v>
                </c:pt>
                <c:pt idx="45">
                  <c:v>0.44871987501392141</c:v>
                </c:pt>
                <c:pt idx="46">
                  <c:v>0.45871887501562014</c:v>
                </c:pt>
                <c:pt idx="47">
                  <c:v>0.46871887502493337</c:v>
                </c:pt>
                <c:pt idx="48">
                  <c:v>0.47871787499752827</c:v>
                </c:pt>
                <c:pt idx="49">
                  <c:v>0.488716874999227</c:v>
                </c:pt>
                <c:pt idx="50">
                  <c:v>0.49871687500854023</c:v>
                </c:pt>
                <c:pt idx="51">
                  <c:v>0.50871587501023896</c:v>
                </c:pt>
                <c:pt idx="52">
                  <c:v>0.51871487501193769</c:v>
                </c:pt>
                <c:pt idx="53">
                  <c:v>0.52871387501363643</c:v>
                </c:pt>
                <c:pt idx="54">
                  <c:v>0.53871387502294965</c:v>
                </c:pt>
                <c:pt idx="55">
                  <c:v>0.54871287502464838</c:v>
                </c:pt>
                <c:pt idx="56">
                  <c:v>0.55871187499724329</c:v>
                </c:pt>
                <c:pt idx="57">
                  <c:v>0.56871187500655651</c:v>
                </c:pt>
                <c:pt idx="58">
                  <c:v>0.57871087500825524</c:v>
                </c:pt>
                <c:pt idx="59">
                  <c:v>0.58870987500995398</c:v>
                </c:pt>
                <c:pt idx="60">
                  <c:v>0.59870887501165271</c:v>
                </c:pt>
                <c:pt idx="61">
                  <c:v>0.60870887502096593</c:v>
                </c:pt>
                <c:pt idx="62">
                  <c:v>0.61870787502266467</c:v>
                </c:pt>
                <c:pt idx="63">
                  <c:v>0.6287068750243634</c:v>
                </c:pt>
                <c:pt idx="64">
                  <c:v>0.63870687500457279</c:v>
                </c:pt>
                <c:pt idx="65">
                  <c:v>0.64870587500627153</c:v>
                </c:pt>
                <c:pt idx="66">
                  <c:v>0.65870487500797026</c:v>
                </c:pt>
                <c:pt idx="67">
                  <c:v>0.66870387500966899</c:v>
                </c:pt>
                <c:pt idx="68">
                  <c:v>0.67870387501898222</c:v>
                </c:pt>
                <c:pt idx="69">
                  <c:v>0.68870287502068095</c:v>
                </c:pt>
                <c:pt idx="70">
                  <c:v>0.69870187502237968</c:v>
                </c:pt>
                <c:pt idx="71">
                  <c:v>0.70870187500258908</c:v>
                </c:pt>
                <c:pt idx="72">
                  <c:v>0.71870087500428781</c:v>
                </c:pt>
                <c:pt idx="73">
                  <c:v>0.72869987500598654</c:v>
                </c:pt>
                <c:pt idx="74">
                  <c:v>0.73869887500768527</c:v>
                </c:pt>
                <c:pt idx="75">
                  <c:v>0.7486988750169985</c:v>
                </c:pt>
                <c:pt idx="76">
                  <c:v>0.75869787501869723</c:v>
                </c:pt>
                <c:pt idx="77">
                  <c:v>0.76869687502039596</c:v>
                </c:pt>
                <c:pt idx="78">
                  <c:v>0.77869687500060536</c:v>
                </c:pt>
                <c:pt idx="79">
                  <c:v>0.78869587500230409</c:v>
                </c:pt>
                <c:pt idx="80">
                  <c:v>0.79869487500400282</c:v>
                </c:pt>
                <c:pt idx="81">
                  <c:v>0.80869387500570156</c:v>
                </c:pt>
                <c:pt idx="82">
                  <c:v>0.81869387501501478</c:v>
                </c:pt>
                <c:pt idx="83">
                  <c:v>0.82869287501671351</c:v>
                </c:pt>
                <c:pt idx="84">
                  <c:v>0.83869187501841225</c:v>
                </c:pt>
                <c:pt idx="85">
                  <c:v>0.84869187499862164</c:v>
                </c:pt>
                <c:pt idx="86">
                  <c:v>0.85869087500032037</c:v>
                </c:pt>
                <c:pt idx="87">
                  <c:v>0.86868987500201911</c:v>
                </c:pt>
                <c:pt idx="88">
                  <c:v>0.87868887500371784</c:v>
                </c:pt>
                <c:pt idx="89">
                  <c:v>0.88868887501303107</c:v>
                </c:pt>
                <c:pt idx="90">
                  <c:v>0.8986878750147298</c:v>
                </c:pt>
                <c:pt idx="91">
                  <c:v>0.90868687501642853</c:v>
                </c:pt>
                <c:pt idx="92">
                  <c:v>0.91868687502574176</c:v>
                </c:pt>
                <c:pt idx="93">
                  <c:v>0.92868587499833666</c:v>
                </c:pt>
                <c:pt idx="94">
                  <c:v>0.93868487500003539</c:v>
                </c:pt>
                <c:pt idx="95">
                  <c:v>0.94868387500173412</c:v>
                </c:pt>
                <c:pt idx="96">
                  <c:v>0.95868387501104735</c:v>
                </c:pt>
                <c:pt idx="97">
                  <c:v>0.96868287501274608</c:v>
                </c:pt>
                <c:pt idx="98">
                  <c:v>0.97868187501444481</c:v>
                </c:pt>
                <c:pt idx="99">
                  <c:v>0.98868187502375804</c:v>
                </c:pt>
                <c:pt idx="100">
                  <c:v>0.99868087502545677</c:v>
                </c:pt>
                <c:pt idx="101">
                  <c:v>1.0086798749980517</c:v>
                </c:pt>
                <c:pt idx="102">
                  <c:v>1.0186788749997504</c:v>
                </c:pt>
                <c:pt idx="103">
                  <c:v>1.0286788750090636</c:v>
                </c:pt>
                <c:pt idx="104">
                  <c:v>1.0386778750107624</c:v>
                </c:pt>
                <c:pt idx="105">
                  <c:v>1.0486768750124611</c:v>
                </c:pt>
                <c:pt idx="106">
                  <c:v>1.0586768750217743</c:v>
                </c:pt>
                <c:pt idx="107">
                  <c:v>1.0686758750234731</c:v>
                </c:pt>
                <c:pt idx="108">
                  <c:v>1.0786748750251718</c:v>
                </c:pt>
                <c:pt idx="109">
                  <c:v>1.0886748750053812</c:v>
                </c:pt>
                <c:pt idx="110">
                  <c:v>1.0986738750070799</c:v>
                </c:pt>
                <c:pt idx="111">
                  <c:v>1.1086728750087786</c:v>
                </c:pt>
                <c:pt idx="112">
                  <c:v>1.1186727083404548</c:v>
                </c:pt>
                <c:pt idx="113">
                  <c:v>1.1286727083497681</c:v>
                </c:pt>
                <c:pt idx="114">
                  <c:v>1.1386717083514668</c:v>
                </c:pt>
                <c:pt idx="115">
                  <c:v>1.1486707083531655</c:v>
                </c:pt>
                <c:pt idx="116">
                  <c:v>1.1586707083333749</c:v>
                </c:pt>
                <c:pt idx="117">
                  <c:v>1.1686697083350737</c:v>
                </c:pt>
                <c:pt idx="118">
                  <c:v>1.1786687083367724</c:v>
                </c:pt>
                <c:pt idx="119">
                  <c:v>1.1886677083384711</c:v>
                </c:pt>
                <c:pt idx="120">
                  <c:v>1.1986677083477844</c:v>
                </c:pt>
                <c:pt idx="121">
                  <c:v>1.2086667083494831</c:v>
                </c:pt>
                <c:pt idx="122">
                  <c:v>1.2186657083511818</c:v>
                </c:pt>
                <c:pt idx="123">
                  <c:v>1.2286657083313912</c:v>
                </c:pt>
                <c:pt idx="124">
                  <c:v>1.2386647083330899</c:v>
                </c:pt>
                <c:pt idx="125">
                  <c:v>1.2486637083347887</c:v>
                </c:pt>
                <c:pt idx="126">
                  <c:v>1.2586627083364874</c:v>
                </c:pt>
                <c:pt idx="127">
                  <c:v>1.2686627083458006</c:v>
                </c:pt>
                <c:pt idx="128">
                  <c:v>1.2786617083474994</c:v>
                </c:pt>
                <c:pt idx="129">
                  <c:v>1.2886607083491981</c:v>
                </c:pt>
                <c:pt idx="130">
                  <c:v>1.2986607083585113</c:v>
                </c:pt>
                <c:pt idx="131">
                  <c:v>1.3086597083311062</c:v>
                </c:pt>
                <c:pt idx="132">
                  <c:v>1.318658708332805</c:v>
                </c:pt>
                <c:pt idx="133">
                  <c:v>1.3286577083345037</c:v>
                </c:pt>
                <c:pt idx="134">
                  <c:v>1.3386577083438169</c:v>
                </c:pt>
                <c:pt idx="135">
                  <c:v>1.3486567083455157</c:v>
                </c:pt>
                <c:pt idx="136">
                  <c:v>1.3586557083472144</c:v>
                </c:pt>
                <c:pt idx="137">
                  <c:v>1.3686557083565276</c:v>
                </c:pt>
                <c:pt idx="138">
                  <c:v>1.3786547083582263</c:v>
                </c:pt>
                <c:pt idx="139">
                  <c:v>1.3886537083308212</c:v>
                </c:pt>
                <c:pt idx="140">
                  <c:v>1.3986537083401345</c:v>
                </c:pt>
                <c:pt idx="141">
                  <c:v>1.4086527083418332</c:v>
                </c:pt>
                <c:pt idx="142">
                  <c:v>1.4186517083435319</c:v>
                </c:pt>
                <c:pt idx="143">
                  <c:v>1.4286507083452307</c:v>
                </c:pt>
                <c:pt idx="144">
                  <c:v>1.4386507083545439</c:v>
                </c:pt>
                <c:pt idx="145">
                  <c:v>1.4486497083562426</c:v>
                </c:pt>
                <c:pt idx="146">
                  <c:v>1.4586487083579414</c:v>
                </c:pt>
                <c:pt idx="147">
                  <c:v>1.4686487083381508</c:v>
                </c:pt>
                <c:pt idx="148">
                  <c:v>1.4786477083398495</c:v>
                </c:pt>
                <c:pt idx="149">
                  <c:v>1.4886467083415482</c:v>
                </c:pt>
                <c:pt idx="150">
                  <c:v>1.498645708343247</c:v>
                </c:pt>
                <c:pt idx="151">
                  <c:v>1.5086457083525602</c:v>
                </c:pt>
                <c:pt idx="152">
                  <c:v>1.5186447083542589</c:v>
                </c:pt>
                <c:pt idx="153">
                  <c:v>1.5286437083559576</c:v>
                </c:pt>
                <c:pt idx="154">
                  <c:v>1.538643708336167</c:v>
                </c:pt>
                <c:pt idx="155">
                  <c:v>1.5486427083378658</c:v>
                </c:pt>
                <c:pt idx="156">
                  <c:v>1.5586417083395645</c:v>
                </c:pt>
                <c:pt idx="157">
                  <c:v>1.5686407083412632</c:v>
                </c:pt>
                <c:pt idx="158">
                  <c:v>1.5786407083505765</c:v>
                </c:pt>
                <c:pt idx="159">
                  <c:v>1.5886397083522752</c:v>
                </c:pt>
                <c:pt idx="160">
                  <c:v>1.5986387083539739</c:v>
                </c:pt>
                <c:pt idx="161">
                  <c:v>1.6086387083341833</c:v>
                </c:pt>
                <c:pt idx="162">
                  <c:v>1.6186377083358821</c:v>
                </c:pt>
                <c:pt idx="163">
                  <c:v>1.6286367083375808</c:v>
                </c:pt>
                <c:pt idx="164">
                  <c:v>1.638636708346894</c:v>
                </c:pt>
                <c:pt idx="165">
                  <c:v>1.6486357083485927</c:v>
                </c:pt>
                <c:pt idx="166">
                  <c:v>1.6586347083502915</c:v>
                </c:pt>
                <c:pt idx="167">
                  <c:v>1.6686337083519902</c:v>
                </c:pt>
                <c:pt idx="168">
                  <c:v>1.6786337083321996</c:v>
                </c:pt>
                <c:pt idx="169">
                  <c:v>1.6886327083338983</c:v>
                </c:pt>
                <c:pt idx="170">
                  <c:v>1.6986317083355971</c:v>
                </c:pt>
                <c:pt idx="171">
                  <c:v>1.7086317083449103</c:v>
                </c:pt>
                <c:pt idx="172">
                  <c:v>1.718630708346609</c:v>
                </c:pt>
                <c:pt idx="173">
                  <c:v>1.7286297083483078</c:v>
                </c:pt>
                <c:pt idx="174">
                  <c:v>1.7386287083500065</c:v>
                </c:pt>
                <c:pt idx="175">
                  <c:v>1.7486287083593197</c:v>
                </c:pt>
                <c:pt idx="176">
                  <c:v>1.7586277083319146</c:v>
                </c:pt>
                <c:pt idx="177">
                  <c:v>1.7686267083336134</c:v>
                </c:pt>
                <c:pt idx="178">
                  <c:v>1.7786267083429266</c:v>
                </c:pt>
                <c:pt idx="179">
                  <c:v>1.7886257083446253</c:v>
                </c:pt>
                <c:pt idx="180">
                  <c:v>1.798624708346324</c:v>
                </c:pt>
                <c:pt idx="181">
                  <c:v>1.8086237083480228</c:v>
                </c:pt>
                <c:pt idx="182">
                  <c:v>1.818623708357336</c:v>
                </c:pt>
                <c:pt idx="183">
                  <c:v>1.8286227083590347</c:v>
                </c:pt>
                <c:pt idx="184">
                  <c:v>1.8386217083316296</c:v>
                </c:pt>
                <c:pt idx="185">
                  <c:v>1.8486217083409429</c:v>
                </c:pt>
                <c:pt idx="186">
                  <c:v>1.8586207083426416</c:v>
                </c:pt>
                <c:pt idx="187">
                  <c:v>1.8686197083443403</c:v>
                </c:pt>
                <c:pt idx="188">
                  <c:v>1.8786197083536536</c:v>
                </c:pt>
                <c:pt idx="189">
                  <c:v>1.8886187083553523</c:v>
                </c:pt>
                <c:pt idx="190">
                  <c:v>1.898617708357051</c:v>
                </c:pt>
                <c:pt idx="191">
                  <c:v>1.9086167083587497</c:v>
                </c:pt>
                <c:pt idx="192">
                  <c:v>1.9186167083389591</c:v>
                </c:pt>
                <c:pt idx="193">
                  <c:v>1.9286157083406579</c:v>
                </c:pt>
                <c:pt idx="194">
                  <c:v>1.9386147083423566</c:v>
                </c:pt>
                <c:pt idx="195">
                  <c:v>1.9486147083516698</c:v>
                </c:pt>
                <c:pt idx="196">
                  <c:v>1.9586137083533686</c:v>
                </c:pt>
                <c:pt idx="197">
                  <c:v>1.9686127083550673</c:v>
                </c:pt>
                <c:pt idx="198">
                  <c:v>1.978611708356766</c:v>
                </c:pt>
                <c:pt idx="199">
                  <c:v>1.9886117083369754</c:v>
                </c:pt>
                <c:pt idx="200">
                  <c:v>1.9986107083386742</c:v>
                </c:pt>
                <c:pt idx="201">
                  <c:v>2.0086097083403729</c:v>
                </c:pt>
                <c:pt idx="202">
                  <c:v>2.0186097083496861</c:v>
                </c:pt>
                <c:pt idx="203">
                  <c:v>2.0286087083513848</c:v>
                </c:pt>
                <c:pt idx="204">
                  <c:v>2.0386077083530836</c:v>
                </c:pt>
                <c:pt idx="205">
                  <c:v>2.048607708333293</c:v>
                </c:pt>
                <c:pt idx="206">
                  <c:v>2.0586067083349917</c:v>
                </c:pt>
                <c:pt idx="207">
                  <c:v>2.0686057083366904</c:v>
                </c:pt>
                <c:pt idx="208">
                  <c:v>2.0786047083383892</c:v>
                </c:pt>
                <c:pt idx="209">
                  <c:v>2.0886047083477024</c:v>
                </c:pt>
                <c:pt idx="210">
                  <c:v>2.0986037083494011</c:v>
                </c:pt>
                <c:pt idx="211">
                  <c:v>2.1086027083510999</c:v>
                </c:pt>
                <c:pt idx="212">
                  <c:v>2.1186025833303574</c:v>
                </c:pt>
                <c:pt idx="213">
                  <c:v>2.1286015833320562</c:v>
                </c:pt>
                <c:pt idx="214">
                  <c:v>2.1386005833337549</c:v>
                </c:pt>
                <c:pt idx="215">
                  <c:v>2.1486005833430681</c:v>
                </c:pt>
                <c:pt idx="216">
                  <c:v>2.1585995833447669</c:v>
                </c:pt>
                <c:pt idx="217">
                  <c:v>2.1685985833464656</c:v>
                </c:pt>
                <c:pt idx="218">
                  <c:v>2.1785975833481643</c:v>
                </c:pt>
                <c:pt idx="219">
                  <c:v>2.1885975833574776</c:v>
                </c:pt>
                <c:pt idx="220">
                  <c:v>2.1985965833591763</c:v>
                </c:pt>
                <c:pt idx="221">
                  <c:v>2.2085955833317712</c:v>
                </c:pt>
                <c:pt idx="222">
                  <c:v>2.2185955833410844</c:v>
                </c:pt>
                <c:pt idx="223">
                  <c:v>2.2285945833427832</c:v>
                </c:pt>
                <c:pt idx="224">
                  <c:v>2.2385935833444819</c:v>
                </c:pt>
                <c:pt idx="225">
                  <c:v>2.2485935833537951</c:v>
                </c:pt>
                <c:pt idx="226">
                  <c:v>2.2585925833554938</c:v>
                </c:pt>
                <c:pt idx="227">
                  <c:v>2.2685915833571926</c:v>
                </c:pt>
                <c:pt idx="228">
                  <c:v>2.2785905833588913</c:v>
                </c:pt>
                <c:pt idx="229">
                  <c:v>2.2885905833391007</c:v>
                </c:pt>
                <c:pt idx="230">
                  <c:v>2.2985895833407994</c:v>
                </c:pt>
                <c:pt idx="231">
                  <c:v>2.3085885833424982</c:v>
                </c:pt>
                <c:pt idx="232">
                  <c:v>2.3185885833518114</c:v>
                </c:pt>
                <c:pt idx="233">
                  <c:v>2.3285875833535101</c:v>
                </c:pt>
                <c:pt idx="234">
                  <c:v>2.3385865833552089</c:v>
                </c:pt>
                <c:pt idx="235">
                  <c:v>2.3485855833569076</c:v>
                </c:pt>
                <c:pt idx="236">
                  <c:v>2.358585583337117</c:v>
                </c:pt>
                <c:pt idx="237">
                  <c:v>2.3685845833388157</c:v>
                </c:pt>
                <c:pt idx="238">
                  <c:v>2.3785835833405145</c:v>
                </c:pt>
                <c:pt idx="239">
                  <c:v>2.3885835833498277</c:v>
                </c:pt>
                <c:pt idx="240">
                  <c:v>2.3985825833515264</c:v>
                </c:pt>
                <c:pt idx="241">
                  <c:v>2.4085815833532251</c:v>
                </c:pt>
                <c:pt idx="242">
                  <c:v>2.4185815833334345</c:v>
                </c:pt>
                <c:pt idx="243">
                  <c:v>2.4285805833351333</c:v>
                </c:pt>
                <c:pt idx="244">
                  <c:v>2.438579583336832</c:v>
                </c:pt>
                <c:pt idx="245">
                  <c:v>2.4485785833385307</c:v>
                </c:pt>
                <c:pt idx="246">
                  <c:v>2.458578583347844</c:v>
                </c:pt>
                <c:pt idx="247">
                  <c:v>2.4685775833495427</c:v>
                </c:pt>
                <c:pt idx="248">
                  <c:v>2.4785765833512414</c:v>
                </c:pt>
                <c:pt idx="249">
                  <c:v>2.4885765833314508</c:v>
                </c:pt>
                <c:pt idx="250">
                  <c:v>2.4985755833331496</c:v>
                </c:pt>
                <c:pt idx="251">
                  <c:v>2.5085745833348483</c:v>
                </c:pt>
                <c:pt idx="252">
                  <c:v>2.5185745833441615</c:v>
                </c:pt>
                <c:pt idx="253">
                  <c:v>2.5285735833458602</c:v>
                </c:pt>
                <c:pt idx="254">
                  <c:v>2.538572583347559</c:v>
                </c:pt>
                <c:pt idx="255">
                  <c:v>2.5485715833492577</c:v>
                </c:pt>
                <c:pt idx="256">
                  <c:v>2.5585715833585709</c:v>
                </c:pt>
                <c:pt idx="257">
                  <c:v>2.5685705833311658</c:v>
                </c:pt>
                <c:pt idx="258">
                  <c:v>2.5785695833328646</c:v>
                </c:pt>
                <c:pt idx="259">
                  <c:v>2.5885695833421778</c:v>
                </c:pt>
                <c:pt idx="260">
                  <c:v>2.5985685833438765</c:v>
                </c:pt>
                <c:pt idx="261">
                  <c:v>2.6085675833455753</c:v>
                </c:pt>
                <c:pt idx="262">
                  <c:v>2.6185675833548885</c:v>
                </c:pt>
                <c:pt idx="263">
                  <c:v>2.6285665833565872</c:v>
                </c:pt>
                <c:pt idx="264">
                  <c:v>2.6385655833582859</c:v>
                </c:pt>
                <c:pt idx="265">
                  <c:v>2.6485645833308809</c:v>
                </c:pt>
                <c:pt idx="266">
                  <c:v>2.6585645833401941</c:v>
                </c:pt>
                <c:pt idx="267">
                  <c:v>2.6685635833418928</c:v>
                </c:pt>
                <c:pt idx="268">
                  <c:v>2.6785625833435915</c:v>
                </c:pt>
                <c:pt idx="269">
                  <c:v>2.6885625833529048</c:v>
                </c:pt>
                <c:pt idx="270">
                  <c:v>2.6985615833546035</c:v>
                </c:pt>
                <c:pt idx="271">
                  <c:v>2.7085605833563022</c:v>
                </c:pt>
                <c:pt idx="272">
                  <c:v>2.7185605833365116</c:v>
                </c:pt>
                <c:pt idx="273">
                  <c:v>2.7285595833382104</c:v>
                </c:pt>
                <c:pt idx="274">
                  <c:v>2.7385585833399091</c:v>
                </c:pt>
                <c:pt idx="275">
                  <c:v>2.7485575833416078</c:v>
                </c:pt>
                <c:pt idx="276">
                  <c:v>2.758557583350921</c:v>
                </c:pt>
                <c:pt idx="277">
                  <c:v>2.7685565833526198</c:v>
                </c:pt>
                <c:pt idx="278">
                  <c:v>2.7785555833543185</c:v>
                </c:pt>
                <c:pt idx="279">
                  <c:v>2.7885555833345279</c:v>
                </c:pt>
                <c:pt idx="280">
                  <c:v>2.7985545833362266</c:v>
                </c:pt>
                <c:pt idx="281">
                  <c:v>2.8085535833379254</c:v>
                </c:pt>
                <c:pt idx="282">
                  <c:v>2.8185525833396241</c:v>
                </c:pt>
                <c:pt idx="283">
                  <c:v>2.8285525833489373</c:v>
                </c:pt>
                <c:pt idx="284">
                  <c:v>2.8385515833506361</c:v>
                </c:pt>
                <c:pt idx="285">
                  <c:v>2.8485505833523348</c:v>
                </c:pt>
                <c:pt idx="286">
                  <c:v>2.8585505833325442</c:v>
                </c:pt>
                <c:pt idx="287">
                  <c:v>2.8685495833342429</c:v>
                </c:pt>
                <c:pt idx="288">
                  <c:v>2.8785485833359417</c:v>
                </c:pt>
                <c:pt idx="289">
                  <c:v>2.8885485833452549</c:v>
                </c:pt>
                <c:pt idx="290">
                  <c:v>2.8985475833469536</c:v>
                </c:pt>
                <c:pt idx="291">
                  <c:v>2.9085465833486523</c:v>
                </c:pt>
                <c:pt idx="292">
                  <c:v>2.9185455833503511</c:v>
                </c:pt>
                <c:pt idx="293">
                  <c:v>2.9285455833305605</c:v>
                </c:pt>
                <c:pt idx="294">
                  <c:v>2.9385445833322592</c:v>
                </c:pt>
                <c:pt idx="295">
                  <c:v>2.9485435833339579</c:v>
                </c:pt>
                <c:pt idx="296">
                  <c:v>2.9585435833432712</c:v>
                </c:pt>
                <c:pt idx="297">
                  <c:v>2.9685425833449699</c:v>
                </c:pt>
                <c:pt idx="298">
                  <c:v>2.9785415833466686</c:v>
                </c:pt>
                <c:pt idx="299">
                  <c:v>2.9885415833559819</c:v>
                </c:pt>
                <c:pt idx="300">
                  <c:v>2.9985405833576806</c:v>
                </c:pt>
                <c:pt idx="301">
                  <c:v>3.0085395833593793</c:v>
                </c:pt>
                <c:pt idx="302">
                  <c:v>3.0185395833395887</c:v>
                </c:pt>
                <c:pt idx="303">
                  <c:v>3.0285385833412874</c:v>
                </c:pt>
                <c:pt idx="304">
                  <c:v>3.0385375833429862</c:v>
                </c:pt>
                <c:pt idx="305">
                  <c:v>3.0485365833446849</c:v>
                </c:pt>
                <c:pt idx="306">
                  <c:v>3.0585365833539981</c:v>
                </c:pt>
                <c:pt idx="307">
                  <c:v>3.0685355833556969</c:v>
                </c:pt>
                <c:pt idx="308">
                  <c:v>3.0785345833573956</c:v>
                </c:pt>
                <c:pt idx="309">
                  <c:v>3.088534583337605</c:v>
                </c:pt>
                <c:pt idx="310">
                  <c:v>3.0985335833393037</c:v>
                </c:pt>
                <c:pt idx="311">
                  <c:v>3.1085325833410025</c:v>
                </c:pt>
                <c:pt idx="312">
                  <c:v>3.1185310833388939</c:v>
                </c:pt>
                <c:pt idx="313">
                  <c:v>3.1285310833482072</c:v>
                </c:pt>
                <c:pt idx="314">
                  <c:v>3.1385300833499059</c:v>
                </c:pt>
                <c:pt idx="315">
                  <c:v>3.1485290833516046</c:v>
                </c:pt>
                <c:pt idx="316">
                  <c:v>3.158529083331814</c:v>
                </c:pt>
                <c:pt idx="317">
                  <c:v>3.1685280833335128</c:v>
                </c:pt>
                <c:pt idx="318">
                  <c:v>3.1785270833352115</c:v>
                </c:pt>
                <c:pt idx="319">
                  <c:v>3.1885270833445247</c:v>
                </c:pt>
                <c:pt idx="320">
                  <c:v>3.1985260833462235</c:v>
                </c:pt>
                <c:pt idx="321">
                  <c:v>3.2085250833479222</c:v>
                </c:pt>
                <c:pt idx="322">
                  <c:v>3.2185250833572354</c:v>
                </c:pt>
                <c:pt idx="323">
                  <c:v>3.2285240833589341</c:v>
                </c:pt>
                <c:pt idx="324">
                  <c:v>3.2385230833315291</c:v>
                </c:pt>
                <c:pt idx="325">
                  <c:v>3.2485220833332278</c:v>
                </c:pt>
                <c:pt idx="326">
                  <c:v>3.258522083342541</c:v>
                </c:pt>
                <c:pt idx="327">
                  <c:v>3.2685210833442397</c:v>
                </c:pt>
                <c:pt idx="328">
                  <c:v>3.2785200833459385</c:v>
                </c:pt>
                <c:pt idx="329">
                  <c:v>3.2885200833552517</c:v>
                </c:pt>
                <c:pt idx="330">
                  <c:v>3.2985190833569504</c:v>
                </c:pt>
                <c:pt idx="331">
                  <c:v>3.3085180833586492</c:v>
                </c:pt>
                <c:pt idx="332">
                  <c:v>3.3185170833312441</c:v>
                </c:pt>
                <c:pt idx="333">
                  <c:v>3.3285170833405573</c:v>
                </c:pt>
                <c:pt idx="334">
                  <c:v>3.338516083342256</c:v>
                </c:pt>
                <c:pt idx="335">
                  <c:v>3.3485150833439548</c:v>
                </c:pt>
                <c:pt idx="336">
                  <c:v>3.358515083353268</c:v>
                </c:pt>
                <c:pt idx="337">
                  <c:v>3.3685140833549667</c:v>
                </c:pt>
                <c:pt idx="338">
                  <c:v>3.3785130833566654</c:v>
                </c:pt>
                <c:pt idx="339">
                  <c:v>3.3885130833368748</c:v>
                </c:pt>
                <c:pt idx="340">
                  <c:v>3.3985120833385736</c:v>
                </c:pt>
                <c:pt idx="341">
                  <c:v>3.4085110833402723</c:v>
                </c:pt>
                <c:pt idx="342">
                  <c:v>3.4185110833495855</c:v>
                </c:pt>
                <c:pt idx="343">
                  <c:v>3.4285100833512843</c:v>
                </c:pt>
                <c:pt idx="344">
                  <c:v>3.438509083352983</c:v>
                </c:pt>
                <c:pt idx="345">
                  <c:v>3.4485080833546817</c:v>
                </c:pt>
                <c:pt idx="346">
                  <c:v>3.4585080833348911</c:v>
                </c:pt>
                <c:pt idx="347">
                  <c:v>3.4685070833365899</c:v>
                </c:pt>
                <c:pt idx="348">
                  <c:v>3.4785060833382886</c:v>
                </c:pt>
                <c:pt idx="349">
                  <c:v>3.4885060833476018</c:v>
                </c:pt>
                <c:pt idx="350">
                  <c:v>3.4985050833493005</c:v>
                </c:pt>
                <c:pt idx="351">
                  <c:v>3.5085040833509993</c:v>
                </c:pt>
                <c:pt idx="352">
                  <c:v>3.5185040833312087</c:v>
                </c:pt>
                <c:pt idx="353">
                  <c:v>3.5285030833329074</c:v>
                </c:pt>
                <c:pt idx="354">
                  <c:v>3.5385020833346061</c:v>
                </c:pt>
                <c:pt idx="355">
                  <c:v>3.5485010833363049</c:v>
                </c:pt>
                <c:pt idx="356">
                  <c:v>3.5585010833456181</c:v>
                </c:pt>
                <c:pt idx="357">
                  <c:v>3.5685000833473168</c:v>
                </c:pt>
                <c:pt idx="358">
                  <c:v>3.5784990833490156</c:v>
                </c:pt>
                <c:pt idx="359">
                  <c:v>3.5884990833583288</c:v>
                </c:pt>
                <c:pt idx="360">
                  <c:v>3.5984980833309237</c:v>
                </c:pt>
                <c:pt idx="361">
                  <c:v>3.6084970833326224</c:v>
                </c:pt>
                <c:pt idx="362">
                  <c:v>3.6184970833419356</c:v>
                </c:pt>
                <c:pt idx="363">
                  <c:v>3.6284960833436344</c:v>
                </c:pt>
                <c:pt idx="364">
                  <c:v>3.6384950833453331</c:v>
                </c:pt>
                <c:pt idx="365">
                  <c:v>3.6484940833470318</c:v>
                </c:pt>
                <c:pt idx="366">
                  <c:v>3.6584940833563451</c:v>
                </c:pt>
                <c:pt idx="367">
                  <c:v>3.6684930833580438</c:v>
                </c:pt>
                <c:pt idx="368">
                  <c:v>3.6784920833306387</c:v>
                </c:pt>
                <c:pt idx="369">
                  <c:v>3.6884920833399519</c:v>
                </c:pt>
                <c:pt idx="370">
                  <c:v>3.6984910833416507</c:v>
                </c:pt>
                <c:pt idx="371">
                  <c:v>3.7084900833433494</c:v>
                </c:pt>
                <c:pt idx="372">
                  <c:v>3.7184900833526626</c:v>
                </c:pt>
                <c:pt idx="373">
                  <c:v>3.7284890833543614</c:v>
                </c:pt>
                <c:pt idx="374">
                  <c:v>3.7384880833560601</c:v>
                </c:pt>
                <c:pt idx="375">
                  <c:v>3.7484880833362695</c:v>
                </c:pt>
                <c:pt idx="376">
                  <c:v>3.7584870833379682</c:v>
                </c:pt>
                <c:pt idx="377">
                  <c:v>3.7684860833396669</c:v>
                </c:pt>
                <c:pt idx="378">
                  <c:v>3.7784850833413657</c:v>
                </c:pt>
                <c:pt idx="379">
                  <c:v>3.7884850833506789</c:v>
                </c:pt>
                <c:pt idx="380">
                  <c:v>3.7984840833523776</c:v>
                </c:pt>
                <c:pt idx="381">
                  <c:v>3.8084830833540764</c:v>
                </c:pt>
                <c:pt idx="382">
                  <c:v>3.8184830833342858</c:v>
                </c:pt>
                <c:pt idx="383">
                  <c:v>3.8284820833359845</c:v>
                </c:pt>
                <c:pt idx="384">
                  <c:v>3.8384810833376832</c:v>
                </c:pt>
                <c:pt idx="385">
                  <c:v>3.8484810833469965</c:v>
                </c:pt>
                <c:pt idx="386">
                  <c:v>3.8584800833486952</c:v>
                </c:pt>
                <c:pt idx="387">
                  <c:v>3.8684790833503939</c:v>
                </c:pt>
                <c:pt idx="388">
                  <c:v>3.8784780833520927</c:v>
                </c:pt>
                <c:pt idx="389">
                  <c:v>3.888478083332302</c:v>
                </c:pt>
                <c:pt idx="390">
                  <c:v>3.8984770833340008</c:v>
                </c:pt>
                <c:pt idx="391">
                  <c:v>3.9084760833356995</c:v>
                </c:pt>
                <c:pt idx="392">
                  <c:v>3.9184760833450127</c:v>
                </c:pt>
                <c:pt idx="393">
                  <c:v>3.9284750833467115</c:v>
                </c:pt>
                <c:pt idx="394">
                  <c:v>3.9384740833484102</c:v>
                </c:pt>
                <c:pt idx="395">
                  <c:v>3.9484740833577234</c:v>
                </c:pt>
                <c:pt idx="396">
                  <c:v>3.9584730833594222</c:v>
                </c:pt>
                <c:pt idx="397">
                  <c:v>3.9684720833320171</c:v>
                </c:pt>
                <c:pt idx="398">
                  <c:v>3.9784720833413303</c:v>
                </c:pt>
                <c:pt idx="399">
                  <c:v>3.988471083343029</c:v>
                </c:pt>
                <c:pt idx="400">
                  <c:v>3.9984700833447278</c:v>
                </c:pt>
                <c:pt idx="401">
                  <c:v>4.0084690833464265</c:v>
                </c:pt>
                <c:pt idx="402">
                  <c:v>4.0184690833557397</c:v>
                </c:pt>
                <c:pt idx="403">
                  <c:v>4.0284680833574384</c:v>
                </c:pt>
                <c:pt idx="404">
                  <c:v>4.0384670833591372</c:v>
                </c:pt>
                <c:pt idx="405">
                  <c:v>4.0484670833393466</c:v>
                </c:pt>
                <c:pt idx="406">
                  <c:v>4.0584660833410453</c:v>
                </c:pt>
                <c:pt idx="407">
                  <c:v>4.068465083342744</c:v>
                </c:pt>
                <c:pt idx="408">
                  <c:v>4.0784650833520573</c:v>
                </c:pt>
                <c:pt idx="409">
                  <c:v>4.088464083353756</c:v>
                </c:pt>
                <c:pt idx="410">
                  <c:v>4.0984630833554547</c:v>
                </c:pt>
                <c:pt idx="411">
                  <c:v>4.1084620833571535</c:v>
                </c:pt>
                <c:pt idx="412">
                  <c:v>4.1184624583402183</c:v>
                </c:pt>
                <c:pt idx="413">
                  <c:v>4.128461458341917</c:v>
                </c:pt>
                <c:pt idx="414">
                  <c:v>4.1384604583436158</c:v>
                </c:pt>
                <c:pt idx="415">
                  <c:v>4.148460458352929</c:v>
                </c:pt>
                <c:pt idx="416">
                  <c:v>4.1584594583546277</c:v>
                </c:pt>
                <c:pt idx="417">
                  <c:v>4.1684584583563264</c:v>
                </c:pt>
                <c:pt idx="418">
                  <c:v>4.1784584583365358</c:v>
                </c:pt>
                <c:pt idx="419">
                  <c:v>4.1884574583382346</c:v>
                </c:pt>
                <c:pt idx="420">
                  <c:v>4.1984564583399333</c:v>
                </c:pt>
                <c:pt idx="421">
                  <c:v>4.2084564583492465</c:v>
                </c:pt>
                <c:pt idx="422">
                  <c:v>4.2184554583509453</c:v>
                </c:pt>
                <c:pt idx="423">
                  <c:v>4.228454458352644</c:v>
                </c:pt>
                <c:pt idx="424">
                  <c:v>4.2384534583543427</c:v>
                </c:pt>
                <c:pt idx="425">
                  <c:v>4.2484534583345521</c:v>
                </c:pt>
                <c:pt idx="426">
                  <c:v>4.2584524583362509</c:v>
                </c:pt>
                <c:pt idx="427">
                  <c:v>4.2684514583379496</c:v>
                </c:pt>
                <c:pt idx="428">
                  <c:v>4.2784514583472628</c:v>
                </c:pt>
                <c:pt idx="429">
                  <c:v>4.2884504583489615</c:v>
                </c:pt>
                <c:pt idx="430">
                  <c:v>4.2984494583506603</c:v>
                </c:pt>
                <c:pt idx="431">
                  <c:v>4.3084494583308697</c:v>
                </c:pt>
                <c:pt idx="432">
                  <c:v>4.3184484583325684</c:v>
                </c:pt>
                <c:pt idx="433">
                  <c:v>4.3284474583342671</c:v>
                </c:pt>
                <c:pt idx="434">
                  <c:v>4.3384464583359659</c:v>
                </c:pt>
                <c:pt idx="435">
                  <c:v>4.3484464583452791</c:v>
                </c:pt>
                <c:pt idx="436">
                  <c:v>4.3584454583469778</c:v>
                </c:pt>
                <c:pt idx="437">
                  <c:v>4.3684444583486766</c:v>
                </c:pt>
                <c:pt idx="438">
                  <c:v>4.3784444583579898</c:v>
                </c:pt>
                <c:pt idx="439">
                  <c:v>4.3884434583305847</c:v>
                </c:pt>
                <c:pt idx="440">
                  <c:v>4.3984424583322834</c:v>
                </c:pt>
                <c:pt idx="441">
                  <c:v>4.4084424583415966</c:v>
                </c:pt>
                <c:pt idx="442">
                  <c:v>4.4184414583432954</c:v>
                </c:pt>
                <c:pt idx="443">
                  <c:v>4.4284404583449941</c:v>
                </c:pt>
                <c:pt idx="444">
                  <c:v>4.4384404583543073</c:v>
                </c:pt>
                <c:pt idx="445">
                  <c:v>4.4484394583560061</c:v>
                </c:pt>
                <c:pt idx="446">
                  <c:v>4.4584384583577048</c:v>
                </c:pt>
                <c:pt idx="447">
                  <c:v>4.4684374583594035</c:v>
                </c:pt>
                <c:pt idx="448">
                  <c:v>4.4784374583396129</c:v>
                </c:pt>
                <c:pt idx="449">
                  <c:v>4.4884364583413117</c:v>
                </c:pt>
                <c:pt idx="450">
                  <c:v>4.4984354583430104</c:v>
                </c:pt>
                <c:pt idx="451">
                  <c:v>4.5084354583523236</c:v>
                </c:pt>
                <c:pt idx="452">
                  <c:v>4.5184344583540224</c:v>
                </c:pt>
                <c:pt idx="453">
                  <c:v>4.5284334583557211</c:v>
                </c:pt>
                <c:pt idx="454">
                  <c:v>4.5384334583359305</c:v>
                </c:pt>
                <c:pt idx="455">
                  <c:v>4.5484324583376292</c:v>
                </c:pt>
                <c:pt idx="456">
                  <c:v>4.5584314583393279</c:v>
                </c:pt>
                <c:pt idx="457">
                  <c:v>4.5684304583410267</c:v>
                </c:pt>
                <c:pt idx="458">
                  <c:v>4.5784304583503399</c:v>
                </c:pt>
                <c:pt idx="459">
                  <c:v>4.5884294583520386</c:v>
                </c:pt>
                <c:pt idx="460">
                  <c:v>4.5984284583537374</c:v>
                </c:pt>
                <c:pt idx="461">
                  <c:v>4.6084284583339468</c:v>
                </c:pt>
                <c:pt idx="462">
                  <c:v>4.6184274583356455</c:v>
                </c:pt>
                <c:pt idx="463">
                  <c:v>4.6284264583373442</c:v>
                </c:pt>
                <c:pt idx="464">
                  <c:v>4.6384264583466575</c:v>
                </c:pt>
                <c:pt idx="465">
                  <c:v>4.6484254583483562</c:v>
                </c:pt>
                <c:pt idx="466">
                  <c:v>4.6584244583500549</c:v>
                </c:pt>
                <c:pt idx="467">
                  <c:v>4.6684244583593681</c:v>
                </c:pt>
                <c:pt idx="468">
                  <c:v>4.678423458331963</c:v>
                </c:pt>
                <c:pt idx="469">
                  <c:v>4.6884224583336618</c:v>
                </c:pt>
                <c:pt idx="470">
                  <c:v>4.6984214583353605</c:v>
                </c:pt>
                <c:pt idx="471">
                  <c:v>4.7084214583446737</c:v>
                </c:pt>
                <c:pt idx="472">
                  <c:v>4.7184204583463725</c:v>
                </c:pt>
                <c:pt idx="473">
                  <c:v>4.7284194583480712</c:v>
                </c:pt>
                <c:pt idx="474">
                  <c:v>4.7384194583573844</c:v>
                </c:pt>
                <c:pt idx="475">
                  <c:v>4.7484184583590832</c:v>
                </c:pt>
                <c:pt idx="476">
                  <c:v>4.7584174583316781</c:v>
                </c:pt>
                <c:pt idx="477">
                  <c:v>4.7684174583409913</c:v>
                </c:pt>
                <c:pt idx="478">
                  <c:v>4.77841645834269</c:v>
                </c:pt>
                <c:pt idx="479">
                  <c:v>4.7884154583443888</c:v>
                </c:pt>
                <c:pt idx="480">
                  <c:v>4.798415458353702</c:v>
                </c:pt>
                <c:pt idx="481">
                  <c:v>4.8084144583554007</c:v>
                </c:pt>
                <c:pt idx="482">
                  <c:v>4.8184134583570994</c:v>
                </c:pt>
                <c:pt idx="483">
                  <c:v>4.8284124583587982</c:v>
                </c:pt>
                <c:pt idx="484">
                  <c:v>4.8384124583390076</c:v>
                </c:pt>
                <c:pt idx="485">
                  <c:v>4.8484114583407063</c:v>
                </c:pt>
                <c:pt idx="486">
                  <c:v>4.858410458342405</c:v>
                </c:pt>
                <c:pt idx="487">
                  <c:v>4.8684104583517183</c:v>
                </c:pt>
                <c:pt idx="488">
                  <c:v>4.878409458353417</c:v>
                </c:pt>
                <c:pt idx="489">
                  <c:v>4.8884084583551157</c:v>
                </c:pt>
                <c:pt idx="490">
                  <c:v>4.8984084583353251</c:v>
                </c:pt>
                <c:pt idx="491">
                  <c:v>4.9084074583370239</c:v>
                </c:pt>
                <c:pt idx="492">
                  <c:v>4.9184064583387226</c:v>
                </c:pt>
                <c:pt idx="493">
                  <c:v>4.9284064583480358</c:v>
                </c:pt>
                <c:pt idx="494">
                  <c:v>4.9384054583497345</c:v>
                </c:pt>
                <c:pt idx="495">
                  <c:v>4.9484044583514333</c:v>
                </c:pt>
                <c:pt idx="496">
                  <c:v>4.958403458353132</c:v>
                </c:pt>
                <c:pt idx="497">
                  <c:v>4.9684034583333414</c:v>
                </c:pt>
                <c:pt idx="498">
                  <c:v>4.9784024583350401</c:v>
                </c:pt>
                <c:pt idx="499">
                  <c:v>4.9884014583367389</c:v>
                </c:pt>
                <c:pt idx="500">
                  <c:v>4.9984014583460521</c:v>
                </c:pt>
                <c:pt idx="501">
                  <c:v>5.0084004583477508</c:v>
                </c:pt>
                <c:pt idx="502">
                  <c:v>5.0183994583494496</c:v>
                </c:pt>
                <c:pt idx="503">
                  <c:v>5.0283994583587628</c:v>
                </c:pt>
                <c:pt idx="504">
                  <c:v>5.0383984583313577</c:v>
                </c:pt>
                <c:pt idx="505">
                  <c:v>5.0483974583330564</c:v>
                </c:pt>
                <c:pt idx="506">
                  <c:v>5.0583974583423696</c:v>
                </c:pt>
                <c:pt idx="507">
                  <c:v>5.0683964583440684</c:v>
                </c:pt>
                <c:pt idx="508">
                  <c:v>5.0783954583457671</c:v>
                </c:pt>
                <c:pt idx="509">
                  <c:v>5.0883944583474658</c:v>
                </c:pt>
                <c:pt idx="510">
                  <c:v>5.0983944583567791</c:v>
                </c:pt>
                <c:pt idx="511">
                  <c:v>5.1083934583584778</c:v>
                </c:pt>
                <c:pt idx="512">
                  <c:v>5.1183928333339281</c:v>
                </c:pt>
                <c:pt idx="513">
                  <c:v>5.1283928333432414</c:v>
                </c:pt>
                <c:pt idx="514">
                  <c:v>5.1383918333449401</c:v>
                </c:pt>
                <c:pt idx="515">
                  <c:v>5.1483908333466388</c:v>
                </c:pt>
                <c:pt idx="516">
                  <c:v>5.1583908333559521</c:v>
                </c:pt>
                <c:pt idx="517">
                  <c:v>5.1683898333576508</c:v>
                </c:pt>
                <c:pt idx="518">
                  <c:v>5.1783888333593495</c:v>
                </c:pt>
                <c:pt idx="519">
                  <c:v>5.1883888333395589</c:v>
                </c:pt>
                <c:pt idx="520">
                  <c:v>5.1983878333412576</c:v>
                </c:pt>
                <c:pt idx="521">
                  <c:v>5.2083868333429564</c:v>
                </c:pt>
                <c:pt idx="522">
                  <c:v>5.2183858333446551</c:v>
                </c:pt>
                <c:pt idx="523">
                  <c:v>5.2283858333539683</c:v>
                </c:pt>
                <c:pt idx="524">
                  <c:v>5.2383848333556671</c:v>
                </c:pt>
                <c:pt idx="525">
                  <c:v>5.2483838333573658</c:v>
                </c:pt>
                <c:pt idx="526">
                  <c:v>5.2583838333375752</c:v>
                </c:pt>
                <c:pt idx="527">
                  <c:v>5.2683828333392739</c:v>
                </c:pt>
                <c:pt idx="528">
                  <c:v>5.2783818333409727</c:v>
                </c:pt>
                <c:pt idx="529">
                  <c:v>5.2883818333502859</c:v>
                </c:pt>
                <c:pt idx="530">
                  <c:v>5.2983808333519846</c:v>
                </c:pt>
                <c:pt idx="531">
                  <c:v>5.3083798333536834</c:v>
                </c:pt>
                <c:pt idx="532">
                  <c:v>5.3183798333338927</c:v>
                </c:pt>
                <c:pt idx="533">
                  <c:v>5.3283788333355915</c:v>
                </c:pt>
                <c:pt idx="534">
                  <c:v>5.3383778333372902</c:v>
                </c:pt>
                <c:pt idx="535">
                  <c:v>5.3483778333466034</c:v>
                </c:pt>
                <c:pt idx="536">
                  <c:v>5.3583768333483022</c:v>
                </c:pt>
                <c:pt idx="537">
                  <c:v>5.3683758333500009</c:v>
                </c:pt>
                <c:pt idx="538">
                  <c:v>5.3783748333516996</c:v>
                </c:pt>
                <c:pt idx="539">
                  <c:v>5.388374833331909</c:v>
                </c:pt>
                <c:pt idx="540">
                  <c:v>5.3983738333336078</c:v>
                </c:pt>
                <c:pt idx="541">
                  <c:v>5.4083728333353065</c:v>
                </c:pt>
                <c:pt idx="542">
                  <c:v>5.4183728333446197</c:v>
                </c:pt>
                <c:pt idx="543">
                  <c:v>5.4283718333463185</c:v>
                </c:pt>
                <c:pt idx="544">
                  <c:v>5.4383708333480172</c:v>
                </c:pt>
                <c:pt idx="545">
                  <c:v>5.4483708333573304</c:v>
                </c:pt>
                <c:pt idx="546">
                  <c:v>5.4583698333590291</c:v>
                </c:pt>
                <c:pt idx="547">
                  <c:v>5.468368833331624</c:v>
                </c:pt>
                <c:pt idx="548">
                  <c:v>5.4783688333409373</c:v>
                </c:pt>
                <c:pt idx="549">
                  <c:v>5.488367833342636</c:v>
                </c:pt>
                <c:pt idx="550">
                  <c:v>5.4983668333443347</c:v>
                </c:pt>
                <c:pt idx="551">
                  <c:v>5.5083658333460335</c:v>
                </c:pt>
                <c:pt idx="552">
                  <c:v>5.5183658333553467</c:v>
                </c:pt>
                <c:pt idx="553">
                  <c:v>5.5283648333570454</c:v>
                </c:pt>
                <c:pt idx="554">
                  <c:v>5.5383638333587442</c:v>
                </c:pt>
                <c:pt idx="555">
                  <c:v>5.5483638333389536</c:v>
                </c:pt>
                <c:pt idx="556">
                  <c:v>5.5583628333406523</c:v>
                </c:pt>
                <c:pt idx="557">
                  <c:v>5.568361833342351</c:v>
                </c:pt>
                <c:pt idx="558">
                  <c:v>5.5783618333516642</c:v>
                </c:pt>
                <c:pt idx="559">
                  <c:v>5.588360833353363</c:v>
                </c:pt>
                <c:pt idx="560">
                  <c:v>5.5983598333550617</c:v>
                </c:pt>
                <c:pt idx="561">
                  <c:v>5.6083598333352711</c:v>
                </c:pt>
                <c:pt idx="562">
                  <c:v>5.6183588333369698</c:v>
                </c:pt>
                <c:pt idx="563">
                  <c:v>5.6283578333386686</c:v>
                </c:pt>
                <c:pt idx="564">
                  <c:v>5.6383568333403673</c:v>
                </c:pt>
                <c:pt idx="565">
                  <c:v>5.6483568333496805</c:v>
                </c:pt>
                <c:pt idx="566">
                  <c:v>5.6583558333513793</c:v>
                </c:pt>
                <c:pt idx="567">
                  <c:v>5.668354833353078</c:v>
                </c:pt>
                <c:pt idx="568">
                  <c:v>5.6783548333332874</c:v>
                </c:pt>
                <c:pt idx="569">
                  <c:v>5.6883538333349861</c:v>
                </c:pt>
                <c:pt idx="570">
                  <c:v>5.6983528333366849</c:v>
                </c:pt>
                <c:pt idx="571">
                  <c:v>5.7083528333459981</c:v>
                </c:pt>
                <c:pt idx="572">
                  <c:v>5.7183518333476968</c:v>
                </c:pt>
                <c:pt idx="573">
                  <c:v>5.7283508333493955</c:v>
                </c:pt>
                <c:pt idx="574">
                  <c:v>5.7383508333587088</c:v>
                </c:pt>
                <c:pt idx="575">
                  <c:v>5.7483498333313037</c:v>
                </c:pt>
                <c:pt idx="576">
                  <c:v>5.7583488333330024</c:v>
                </c:pt>
                <c:pt idx="577">
                  <c:v>5.7683478333347011</c:v>
                </c:pt>
                <c:pt idx="578">
                  <c:v>5.7783478333440144</c:v>
                </c:pt>
                <c:pt idx="579">
                  <c:v>5.7883468333457131</c:v>
                </c:pt>
                <c:pt idx="580">
                  <c:v>5.7983458333474118</c:v>
                </c:pt>
                <c:pt idx="581">
                  <c:v>5.8083458333567251</c:v>
                </c:pt>
                <c:pt idx="582">
                  <c:v>5.8183448333584238</c:v>
                </c:pt>
                <c:pt idx="583">
                  <c:v>5.8283438333310187</c:v>
                </c:pt>
                <c:pt idx="584">
                  <c:v>5.8383438333403319</c:v>
                </c:pt>
                <c:pt idx="585">
                  <c:v>5.8483428333420306</c:v>
                </c:pt>
                <c:pt idx="586">
                  <c:v>5.8583418333437294</c:v>
                </c:pt>
                <c:pt idx="587">
                  <c:v>5.8683418333530426</c:v>
                </c:pt>
                <c:pt idx="588">
                  <c:v>5.8783408333547413</c:v>
                </c:pt>
                <c:pt idx="589">
                  <c:v>5.8883398333564401</c:v>
                </c:pt>
                <c:pt idx="590">
                  <c:v>5.8983398333366495</c:v>
                </c:pt>
                <c:pt idx="591">
                  <c:v>5.9083388333383482</c:v>
                </c:pt>
                <c:pt idx="592">
                  <c:v>5.9183378333400469</c:v>
                </c:pt>
                <c:pt idx="593">
                  <c:v>5.9283368333417457</c:v>
                </c:pt>
                <c:pt idx="594">
                  <c:v>5.9383368333510589</c:v>
                </c:pt>
                <c:pt idx="595">
                  <c:v>5.9483358333527576</c:v>
                </c:pt>
                <c:pt idx="596">
                  <c:v>5.9583348333544564</c:v>
                </c:pt>
                <c:pt idx="597">
                  <c:v>5.9683348333346657</c:v>
                </c:pt>
                <c:pt idx="598">
                  <c:v>5.9783338333363645</c:v>
                </c:pt>
                <c:pt idx="599">
                  <c:v>5.9883328333380632</c:v>
                </c:pt>
                <c:pt idx="600">
                  <c:v>5.9983328333473764</c:v>
                </c:pt>
                <c:pt idx="601">
                  <c:v>6.0083318333490752</c:v>
                </c:pt>
                <c:pt idx="602">
                  <c:v>6.0183308333507739</c:v>
                </c:pt>
                <c:pt idx="603">
                  <c:v>6.0283308333309833</c:v>
                </c:pt>
                <c:pt idx="604">
                  <c:v>6.038329833332682</c:v>
                </c:pt>
                <c:pt idx="605">
                  <c:v>6.0483288333343808</c:v>
                </c:pt>
                <c:pt idx="606">
                  <c:v>6.058328833343694</c:v>
                </c:pt>
                <c:pt idx="607">
                  <c:v>6.0683278333453927</c:v>
                </c:pt>
                <c:pt idx="608">
                  <c:v>6.0783268333470915</c:v>
                </c:pt>
                <c:pt idx="609">
                  <c:v>6.0883258333487902</c:v>
                </c:pt>
                <c:pt idx="610">
                  <c:v>6.0983258333581034</c:v>
                </c:pt>
                <c:pt idx="611">
                  <c:v>6.1083248333306983</c:v>
                </c:pt>
                <c:pt idx="612">
                  <c:v>6.118323833332397</c:v>
                </c:pt>
                <c:pt idx="613">
                  <c:v>6.1283238333417103</c:v>
                </c:pt>
                <c:pt idx="614">
                  <c:v>6.138322833343409</c:v>
                </c:pt>
                <c:pt idx="615">
                  <c:v>6.1483218333451077</c:v>
                </c:pt>
                <c:pt idx="616">
                  <c:v>6.158321833354421</c:v>
                </c:pt>
                <c:pt idx="617">
                  <c:v>6.1683208333561197</c:v>
                </c:pt>
                <c:pt idx="618">
                  <c:v>6.1783198333578184</c:v>
                </c:pt>
                <c:pt idx="619">
                  <c:v>6.1883198333380278</c:v>
                </c:pt>
                <c:pt idx="620">
                  <c:v>6.1983188333397266</c:v>
                </c:pt>
                <c:pt idx="621">
                  <c:v>6.2083178333414253</c:v>
                </c:pt>
                <c:pt idx="622">
                  <c:v>6.2183178333507385</c:v>
                </c:pt>
                <c:pt idx="623">
                  <c:v>6.2283168333524372</c:v>
                </c:pt>
                <c:pt idx="624">
                  <c:v>6.238315833354136</c:v>
                </c:pt>
                <c:pt idx="625">
                  <c:v>6.2483148333558347</c:v>
                </c:pt>
                <c:pt idx="626">
                  <c:v>6.2583148333360441</c:v>
                </c:pt>
                <c:pt idx="627">
                  <c:v>6.2683138333377428</c:v>
                </c:pt>
                <c:pt idx="628">
                  <c:v>6.2783128333394416</c:v>
                </c:pt>
                <c:pt idx="629">
                  <c:v>6.2883128333487548</c:v>
                </c:pt>
                <c:pt idx="630">
                  <c:v>6.2983118333504535</c:v>
                </c:pt>
                <c:pt idx="631">
                  <c:v>6.3083108333521523</c:v>
                </c:pt>
                <c:pt idx="632">
                  <c:v>6.3183108333323617</c:v>
                </c:pt>
                <c:pt idx="633">
                  <c:v>6.3283098333340604</c:v>
                </c:pt>
                <c:pt idx="634">
                  <c:v>6.3383088333357591</c:v>
                </c:pt>
                <c:pt idx="635">
                  <c:v>6.3483088333450723</c:v>
                </c:pt>
                <c:pt idx="636">
                  <c:v>6.3583078333467711</c:v>
                </c:pt>
                <c:pt idx="637">
                  <c:v>6.3683068333484698</c:v>
                </c:pt>
                <c:pt idx="638">
                  <c:v>6.378306833357783</c:v>
                </c:pt>
                <c:pt idx="639">
                  <c:v>6.3883058333303779</c:v>
                </c:pt>
                <c:pt idx="640">
                  <c:v>6.3983048333320767</c:v>
                </c:pt>
                <c:pt idx="641">
                  <c:v>6.4083038333337754</c:v>
                </c:pt>
                <c:pt idx="642">
                  <c:v>6.4183038333430886</c:v>
                </c:pt>
                <c:pt idx="643">
                  <c:v>6.4283028333447874</c:v>
                </c:pt>
                <c:pt idx="644">
                  <c:v>6.4383018333464861</c:v>
                </c:pt>
                <c:pt idx="645">
                  <c:v>6.4483018333557993</c:v>
                </c:pt>
                <c:pt idx="646">
                  <c:v>6.458300833357498</c:v>
                </c:pt>
                <c:pt idx="647">
                  <c:v>6.4682998333591968</c:v>
                </c:pt>
                <c:pt idx="648">
                  <c:v>6.4782998333394062</c:v>
                </c:pt>
                <c:pt idx="649">
                  <c:v>6.4882988333411049</c:v>
                </c:pt>
                <c:pt idx="650">
                  <c:v>6.4982978333428036</c:v>
                </c:pt>
                <c:pt idx="651">
                  <c:v>6.5082978333521169</c:v>
                </c:pt>
                <c:pt idx="652">
                  <c:v>6.5182968333538156</c:v>
                </c:pt>
                <c:pt idx="653">
                  <c:v>6.5282958333555143</c:v>
                </c:pt>
                <c:pt idx="654">
                  <c:v>6.5382958333357237</c:v>
                </c:pt>
                <c:pt idx="655">
                  <c:v>6.5482948333374225</c:v>
                </c:pt>
                <c:pt idx="656">
                  <c:v>6.5582938333391212</c:v>
                </c:pt>
                <c:pt idx="657">
                  <c:v>6.5682928333408199</c:v>
                </c:pt>
                <c:pt idx="658">
                  <c:v>6.5782928333501332</c:v>
                </c:pt>
                <c:pt idx="659">
                  <c:v>6.5882918333518319</c:v>
                </c:pt>
                <c:pt idx="660">
                  <c:v>6.5982908333535306</c:v>
                </c:pt>
                <c:pt idx="661">
                  <c:v>6.60829083333374</c:v>
                </c:pt>
                <c:pt idx="662">
                  <c:v>6.6182898333354387</c:v>
                </c:pt>
                <c:pt idx="663">
                  <c:v>6.6282888333371375</c:v>
                </c:pt>
                <c:pt idx="664">
                  <c:v>6.6382888333464507</c:v>
                </c:pt>
                <c:pt idx="665">
                  <c:v>6.6482878333481494</c:v>
                </c:pt>
                <c:pt idx="666">
                  <c:v>6.6582868333498482</c:v>
                </c:pt>
                <c:pt idx="667">
                  <c:v>6.6682868333591614</c:v>
                </c:pt>
                <c:pt idx="668">
                  <c:v>6.6782858333317563</c:v>
                </c:pt>
                <c:pt idx="669">
                  <c:v>6.688284833333455</c:v>
                </c:pt>
                <c:pt idx="670">
                  <c:v>6.6982848333427683</c:v>
                </c:pt>
                <c:pt idx="671">
                  <c:v>6.708283833344467</c:v>
                </c:pt>
                <c:pt idx="672">
                  <c:v>6.7182828333461657</c:v>
                </c:pt>
                <c:pt idx="673">
                  <c:v>6.7282818333478644</c:v>
                </c:pt>
                <c:pt idx="674">
                  <c:v>6.7382818333571777</c:v>
                </c:pt>
                <c:pt idx="675">
                  <c:v>6.7482808333588764</c:v>
                </c:pt>
                <c:pt idx="676">
                  <c:v>6.7582798333314713</c:v>
                </c:pt>
                <c:pt idx="677">
                  <c:v>6.7682798333407845</c:v>
                </c:pt>
                <c:pt idx="678">
                  <c:v>6.7782788333424833</c:v>
                </c:pt>
                <c:pt idx="679">
                  <c:v>6.788277833344182</c:v>
                </c:pt>
                <c:pt idx="680">
                  <c:v>6.7982778333534952</c:v>
                </c:pt>
                <c:pt idx="681">
                  <c:v>6.808276833355194</c:v>
                </c:pt>
                <c:pt idx="682">
                  <c:v>6.8182758333568927</c:v>
                </c:pt>
                <c:pt idx="683">
                  <c:v>6.8282758333371021</c:v>
                </c:pt>
                <c:pt idx="684">
                  <c:v>6.8382748333388008</c:v>
                </c:pt>
                <c:pt idx="685">
                  <c:v>6.8482738333404996</c:v>
                </c:pt>
                <c:pt idx="686">
                  <c:v>6.8582738333498128</c:v>
                </c:pt>
                <c:pt idx="687">
                  <c:v>6.8682728333515115</c:v>
                </c:pt>
                <c:pt idx="688">
                  <c:v>6.8782718333532102</c:v>
                </c:pt>
                <c:pt idx="689">
                  <c:v>6.888270833354909</c:v>
                </c:pt>
                <c:pt idx="690">
                  <c:v>6.8982708333351184</c:v>
                </c:pt>
                <c:pt idx="691">
                  <c:v>6.9082698333368171</c:v>
                </c:pt>
                <c:pt idx="692">
                  <c:v>6.9182688333385158</c:v>
                </c:pt>
                <c:pt idx="693">
                  <c:v>6.9282688333478291</c:v>
                </c:pt>
                <c:pt idx="694">
                  <c:v>6.9382678333495278</c:v>
                </c:pt>
                <c:pt idx="695">
                  <c:v>6.9482668333512265</c:v>
                </c:pt>
                <c:pt idx="696">
                  <c:v>6.9582668333314359</c:v>
                </c:pt>
                <c:pt idx="697">
                  <c:v>6.9682658333331347</c:v>
                </c:pt>
                <c:pt idx="698">
                  <c:v>6.9782648333348334</c:v>
                </c:pt>
                <c:pt idx="699">
                  <c:v>6.9882648333441466</c:v>
                </c:pt>
                <c:pt idx="700">
                  <c:v>6.9982638333458453</c:v>
                </c:pt>
                <c:pt idx="701">
                  <c:v>7.0082628333475441</c:v>
                </c:pt>
                <c:pt idx="702">
                  <c:v>7.0182628333568573</c:v>
                </c:pt>
                <c:pt idx="703">
                  <c:v>7.028261833358556</c:v>
                </c:pt>
                <c:pt idx="704">
                  <c:v>7.0382608333311509</c:v>
                </c:pt>
                <c:pt idx="705">
                  <c:v>7.0482608333404642</c:v>
                </c:pt>
                <c:pt idx="706">
                  <c:v>7.0582598333421629</c:v>
                </c:pt>
                <c:pt idx="707">
                  <c:v>7.0682588333438616</c:v>
                </c:pt>
                <c:pt idx="708">
                  <c:v>7.0782578333455604</c:v>
                </c:pt>
                <c:pt idx="709">
                  <c:v>7.0882578333548736</c:v>
                </c:pt>
                <c:pt idx="710">
                  <c:v>7.0982568333565723</c:v>
                </c:pt>
                <c:pt idx="711">
                  <c:v>7.108255833358271</c:v>
                </c:pt>
                <c:pt idx="712">
                  <c:v>7.1182552500104066</c:v>
                </c:pt>
                <c:pt idx="713">
                  <c:v>7.1282542500121053</c:v>
                </c:pt>
                <c:pt idx="714">
                  <c:v>7.1382532500138041</c:v>
                </c:pt>
                <c:pt idx="715">
                  <c:v>7.1482532500231173</c:v>
                </c:pt>
                <c:pt idx="716">
                  <c:v>7.158252250024816</c:v>
                </c:pt>
                <c:pt idx="717">
                  <c:v>7.1682512499974109</c:v>
                </c:pt>
                <c:pt idx="718">
                  <c:v>7.1782512500067241</c:v>
                </c:pt>
                <c:pt idx="719">
                  <c:v>7.1882502500084229</c:v>
                </c:pt>
                <c:pt idx="720">
                  <c:v>7.1982492500101216</c:v>
                </c:pt>
                <c:pt idx="721">
                  <c:v>7.2082492500194348</c:v>
                </c:pt>
                <c:pt idx="722">
                  <c:v>7.2182482500211336</c:v>
                </c:pt>
                <c:pt idx="723">
                  <c:v>7.2282472500228323</c:v>
                </c:pt>
                <c:pt idx="724">
                  <c:v>7.2382472500030417</c:v>
                </c:pt>
                <c:pt idx="725">
                  <c:v>7.2482462500047404</c:v>
                </c:pt>
                <c:pt idx="726">
                  <c:v>7.2582452500064392</c:v>
                </c:pt>
                <c:pt idx="727">
                  <c:v>7.2682452500157524</c:v>
                </c:pt>
                <c:pt idx="728">
                  <c:v>7.2782442500174511</c:v>
                </c:pt>
                <c:pt idx="729">
                  <c:v>7.2882432500191499</c:v>
                </c:pt>
                <c:pt idx="730">
                  <c:v>7.2982422500208486</c:v>
                </c:pt>
                <c:pt idx="731">
                  <c:v>7.308242250001058</c:v>
                </c:pt>
                <c:pt idx="732">
                  <c:v>7.3182412500027567</c:v>
                </c:pt>
                <c:pt idx="733">
                  <c:v>7.3282402500044554</c:v>
                </c:pt>
                <c:pt idx="734">
                  <c:v>7.3382402500137687</c:v>
                </c:pt>
                <c:pt idx="735">
                  <c:v>7.3482392500154674</c:v>
                </c:pt>
                <c:pt idx="736">
                  <c:v>7.3582382500171661</c:v>
                </c:pt>
                <c:pt idx="737">
                  <c:v>7.3682382499973755</c:v>
                </c:pt>
                <c:pt idx="738">
                  <c:v>7.3782372499990743</c:v>
                </c:pt>
                <c:pt idx="739">
                  <c:v>7.388236250000773</c:v>
                </c:pt>
                <c:pt idx="740">
                  <c:v>7.3982362500100862</c:v>
                </c:pt>
                <c:pt idx="741">
                  <c:v>7.408235250011785</c:v>
                </c:pt>
                <c:pt idx="742">
                  <c:v>7.4182342500134837</c:v>
                </c:pt>
                <c:pt idx="743">
                  <c:v>7.4282342500227969</c:v>
                </c:pt>
                <c:pt idx="744">
                  <c:v>7.4382332500244956</c:v>
                </c:pt>
                <c:pt idx="745">
                  <c:v>7.4482322499970905</c:v>
                </c:pt>
                <c:pt idx="746">
                  <c:v>7.4582322500064038</c:v>
                </c:pt>
                <c:pt idx="747">
                  <c:v>7.4682312500081025</c:v>
                </c:pt>
                <c:pt idx="748">
                  <c:v>7.4782302500098012</c:v>
                </c:pt>
                <c:pt idx="749">
                  <c:v>7.4882292500115</c:v>
                </c:pt>
                <c:pt idx="750">
                  <c:v>7.4982292500208132</c:v>
                </c:pt>
                <c:pt idx="751">
                  <c:v>7.5082282500225119</c:v>
                </c:pt>
                <c:pt idx="752">
                  <c:v>7.5182272500242107</c:v>
                </c:pt>
                <c:pt idx="753">
                  <c:v>7.5282272500044201</c:v>
                </c:pt>
                <c:pt idx="754">
                  <c:v>7.5382262500061188</c:v>
                </c:pt>
                <c:pt idx="755">
                  <c:v>7.5482252500078175</c:v>
                </c:pt>
                <c:pt idx="756">
                  <c:v>7.5582252500171307</c:v>
                </c:pt>
                <c:pt idx="757">
                  <c:v>7.5682242500188295</c:v>
                </c:pt>
                <c:pt idx="758">
                  <c:v>7.5782232500205282</c:v>
                </c:pt>
                <c:pt idx="759">
                  <c:v>7.5882232500007376</c:v>
                </c:pt>
                <c:pt idx="760">
                  <c:v>7.5982222500024363</c:v>
                </c:pt>
                <c:pt idx="761">
                  <c:v>7.6082212500041351</c:v>
                </c:pt>
                <c:pt idx="762">
                  <c:v>7.6182212500134483</c:v>
                </c:pt>
                <c:pt idx="763">
                  <c:v>7.628220250015147</c:v>
                </c:pt>
                <c:pt idx="764">
                  <c:v>7.6382192500168458</c:v>
                </c:pt>
                <c:pt idx="765">
                  <c:v>7.6482182500185445</c:v>
                </c:pt>
                <c:pt idx="766">
                  <c:v>7.6582182499987539</c:v>
                </c:pt>
                <c:pt idx="767">
                  <c:v>7.6682172500004526</c:v>
                </c:pt>
                <c:pt idx="768">
                  <c:v>7.6782162500021514</c:v>
                </c:pt>
                <c:pt idx="769">
                  <c:v>7.6882162500114646</c:v>
                </c:pt>
                <c:pt idx="770">
                  <c:v>7.6982152500131633</c:v>
                </c:pt>
                <c:pt idx="771">
                  <c:v>7.708214250014862</c:v>
                </c:pt>
                <c:pt idx="772">
                  <c:v>7.7182142500241753</c:v>
                </c:pt>
                <c:pt idx="773">
                  <c:v>7.728213250025874</c:v>
                </c:pt>
                <c:pt idx="774">
                  <c:v>7.7382122499984689</c:v>
                </c:pt>
                <c:pt idx="775">
                  <c:v>7.7482122500077821</c:v>
                </c:pt>
                <c:pt idx="776">
                  <c:v>7.7582112500094809</c:v>
                </c:pt>
                <c:pt idx="777">
                  <c:v>7.7682102500111796</c:v>
                </c:pt>
                <c:pt idx="778">
                  <c:v>7.7782102500204928</c:v>
                </c:pt>
                <c:pt idx="779">
                  <c:v>7.7882092500221916</c:v>
                </c:pt>
                <c:pt idx="780">
                  <c:v>7.7982082500238903</c:v>
                </c:pt>
                <c:pt idx="781">
                  <c:v>7.8082082500040997</c:v>
                </c:pt>
                <c:pt idx="782">
                  <c:v>7.8182072500057984</c:v>
                </c:pt>
                <c:pt idx="783">
                  <c:v>7.8282062500074971</c:v>
                </c:pt>
                <c:pt idx="784">
                  <c:v>7.8382062500168104</c:v>
                </c:pt>
                <c:pt idx="785">
                  <c:v>7.8482052500185091</c:v>
                </c:pt>
                <c:pt idx="786">
                  <c:v>7.8582042500202078</c:v>
                </c:pt>
                <c:pt idx="787">
                  <c:v>7.8682032500219066</c:v>
                </c:pt>
                <c:pt idx="788">
                  <c:v>7.878203250002116</c:v>
                </c:pt>
                <c:pt idx="789">
                  <c:v>7.8882022500038147</c:v>
                </c:pt>
                <c:pt idx="790">
                  <c:v>7.8982012500055134</c:v>
                </c:pt>
                <c:pt idx="791">
                  <c:v>7.9082012500148267</c:v>
                </c:pt>
                <c:pt idx="792">
                  <c:v>7.9182002500165254</c:v>
                </c:pt>
                <c:pt idx="793">
                  <c:v>7.9281992500182241</c:v>
                </c:pt>
                <c:pt idx="794">
                  <c:v>7.9381992499984335</c:v>
                </c:pt>
                <c:pt idx="795">
                  <c:v>7.9481982500001322</c:v>
                </c:pt>
                <c:pt idx="796">
                  <c:v>7.958197250001831</c:v>
                </c:pt>
                <c:pt idx="797">
                  <c:v>7.9681972500111442</c:v>
                </c:pt>
                <c:pt idx="798">
                  <c:v>7.9781962500128429</c:v>
                </c:pt>
                <c:pt idx="799">
                  <c:v>7.9881952500145417</c:v>
                </c:pt>
                <c:pt idx="800">
                  <c:v>7.9981952500238549</c:v>
                </c:pt>
                <c:pt idx="801">
                  <c:v>8.0081942500255536</c:v>
                </c:pt>
                <c:pt idx="802">
                  <c:v>8.0181932499981485</c:v>
                </c:pt>
                <c:pt idx="803">
                  <c:v>8.0281932500074618</c:v>
                </c:pt>
                <c:pt idx="804">
                  <c:v>8.0381922500091605</c:v>
                </c:pt>
                <c:pt idx="805">
                  <c:v>8.0481912500108592</c:v>
                </c:pt>
                <c:pt idx="806">
                  <c:v>8.0581912500201724</c:v>
                </c:pt>
                <c:pt idx="807">
                  <c:v>8.0681902500218712</c:v>
                </c:pt>
                <c:pt idx="808">
                  <c:v>8.0781892500235699</c:v>
                </c:pt>
                <c:pt idx="809">
                  <c:v>8.0881882500252686</c:v>
                </c:pt>
                <c:pt idx="810">
                  <c:v>8.098188250005478</c:v>
                </c:pt>
                <c:pt idx="811">
                  <c:v>8.1081872500071768</c:v>
                </c:pt>
                <c:pt idx="812">
                  <c:v>8.1181868333369493</c:v>
                </c:pt>
                <c:pt idx="813">
                  <c:v>8.1281868333462626</c:v>
                </c:pt>
                <c:pt idx="814">
                  <c:v>8.1381858333479613</c:v>
                </c:pt>
                <c:pt idx="815">
                  <c:v>8.14818483334966</c:v>
                </c:pt>
                <c:pt idx="816">
                  <c:v>8.1581848333589733</c:v>
                </c:pt>
                <c:pt idx="817">
                  <c:v>8.1681838333315682</c:v>
                </c:pt>
                <c:pt idx="818">
                  <c:v>8.1781828333332669</c:v>
                </c:pt>
                <c:pt idx="819">
                  <c:v>8.1881828333425801</c:v>
                </c:pt>
                <c:pt idx="820">
                  <c:v>8.1981818333442789</c:v>
                </c:pt>
                <c:pt idx="821">
                  <c:v>8.2081808333459776</c:v>
                </c:pt>
                <c:pt idx="822">
                  <c:v>8.2181808333552908</c:v>
                </c:pt>
                <c:pt idx="823">
                  <c:v>8.2281798333569895</c:v>
                </c:pt>
                <c:pt idx="824">
                  <c:v>8.2381788333586883</c:v>
                </c:pt>
                <c:pt idx="825">
                  <c:v>8.2481788333388977</c:v>
                </c:pt>
                <c:pt idx="826">
                  <c:v>8.2581778333405964</c:v>
                </c:pt>
                <c:pt idx="827">
                  <c:v>8.2681768333422951</c:v>
                </c:pt>
                <c:pt idx="828">
                  <c:v>8.2781768333516084</c:v>
                </c:pt>
                <c:pt idx="829">
                  <c:v>8.2881758333533071</c:v>
                </c:pt>
                <c:pt idx="830">
                  <c:v>8.2981748333550058</c:v>
                </c:pt>
                <c:pt idx="831">
                  <c:v>8.3081738333567046</c:v>
                </c:pt>
                <c:pt idx="832">
                  <c:v>8.318173833336914</c:v>
                </c:pt>
                <c:pt idx="833">
                  <c:v>8.3281728333386127</c:v>
                </c:pt>
                <c:pt idx="834">
                  <c:v>8.3381718333403114</c:v>
                </c:pt>
                <c:pt idx="835">
                  <c:v>8.3481718333496246</c:v>
                </c:pt>
                <c:pt idx="836">
                  <c:v>8.3581708333513234</c:v>
                </c:pt>
                <c:pt idx="837">
                  <c:v>8.3681698333530221</c:v>
                </c:pt>
                <c:pt idx="838">
                  <c:v>8.3781698333332315</c:v>
                </c:pt>
                <c:pt idx="839">
                  <c:v>8.3881688333349302</c:v>
                </c:pt>
                <c:pt idx="840">
                  <c:v>8.398167833336629</c:v>
                </c:pt>
                <c:pt idx="841">
                  <c:v>8.4081678333459422</c:v>
                </c:pt>
                <c:pt idx="842">
                  <c:v>8.4181668333476409</c:v>
                </c:pt>
                <c:pt idx="843">
                  <c:v>8.4281658333493397</c:v>
                </c:pt>
                <c:pt idx="844">
                  <c:v>8.4381658333586529</c:v>
                </c:pt>
                <c:pt idx="845">
                  <c:v>8.4481648333312478</c:v>
                </c:pt>
                <c:pt idx="846">
                  <c:v>8.4581638333329465</c:v>
                </c:pt>
                <c:pt idx="847">
                  <c:v>8.4681638333422597</c:v>
                </c:pt>
                <c:pt idx="848">
                  <c:v>8.4781628333439585</c:v>
                </c:pt>
                <c:pt idx="849">
                  <c:v>8.4881618333456572</c:v>
                </c:pt>
                <c:pt idx="850">
                  <c:v>8.4981618333549704</c:v>
                </c:pt>
                <c:pt idx="851">
                  <c:v>8.5081608333566692</c:v>
                </c:pt>
                <c:pt idx="852">
                  <c:v>8.5181598333583679</c:v>
                </c:pt>
                <c:pt idx="853">
                  <c:v>8.5281598333385773</c:v>
                </c:pt>
                <c:pt idx="854">
                  <c:v>8.538158833340276</c:v>
                </c:pt>
                <c:pt idx="855">
                  <c:v>8.5481578333419748</c:v>
                </c:pt>
                <c:pt idx="856">
                  <c:v>8.5581568333436735</c:v>
                </c:pt>
                <c:pt idx="857">
                  <c:v>8.5681568333529867</c:v>
                </c:pt>
                <c:pt idx="858">
                  <c:v>8.5781558333546855</c:v>
                </c:pt>
                <c:pt idx="859">
                  <c:v>8.5881548333563842</c:v>
                </c:pt>
                <c:pt idx="860">
                  <c:v>8.5981548333365936</c:v>
                </c:pt>
                <c:pt idx="861">
                  <c:v>8.6081538333382923</c:v>
                </c:pt>
                <c:pt idx="862">
                  <c:v>8.618152833339991</c:v>
                </c:pt>
                <c:pt idx="863">
                  <c:v>8.6281528333493043</c:v>
                </c:pt>
                <c:pt idx="864">
                  <c:v>8.638151833351003</c:v>
                </c:pt>
                <c:pt idx="865">
                  <c:v>8.6481508333527017</c:v>
                </c:pt>
                <c:pt idx="866">
                  <c:v>8.6581508333329111</c:v>
                </c:pt>
                <c:pt idx="867">
                  <c:v>8.6681498333346099</c:v>
                </c:pt>
                <c:pt idx="868">
                  <c:v>8.6781488333363086</c:v>
                </c:pt>
                <c:pt idx="869">
                  <c:v>8.6881488333456218</c:v>
                </c:pt>
                <c:pt idx="870">
                  <c:v>8.6981478333473206</c:v>
                </c:pt>
                <c:pt idx="871">
                  <c:v>8.7081468333490193</c:v>
                </c:pt>
                <c:pt idx="872">
                  <c:v>8.7181468333583325</c:v>
                </c:pt>
                <c:pt idx="873">
                  <c:v>8.7281458333309274</c:v>
                </c:pt>
                <c:pt idx="874">
                  <c:v>8.7381448333326261</c:v>
                </c:pt>
                <c:pt idx="875">
                  <c:v>8.7481448333419394</c:v>
                </c:pt>
                <c:pt idx="876">
                  <c:v>8.7581438333436381</c:v>
                </c:pt>
                <c:pt idx="877">
                  <c:v>8.7681428333453368</c:v>
                </c:pt>
                <c:pt idx="878">
                  <c:v>8.7781428333546501</c:v>
                </c:pt>
                <c:pt idx="879">
                  <c:v>8.7881418333563488</c:v>
                </c:pt>
                <c:pt idx="880">
                  <c:v>8.7981408333580475</c:v>
                </c:pt>
                <c:pt idx="881">
                  <c:v>8.8081398333306424</c:v>
                </c:pt>
                <c:pt idx="882">
                  <c:v>8.8181398333399557</c:v>
                </c:pt>
                <c:pt idx="883">
                  <c:v>8.8281388333416544</c:v>
                </c:pt>
                <c:pt idx="884">
                  <c:v>8.8381378333433531</c:v>
                </c:pt>
                <c:pt idx="885">
                  <c:v>8.8481378333526663</c:v>
                </c:pt>
                <c:pt idx="886">
                  <c:v>8.8581368333543651</c:v>
                </c:pt>
                <c:pt idx="887">
                  <c:v>8.8681358333560638</c:v>
                </c:pt>
                <c:pt idx="888">
                  <c:v>8.8781358333362732</c:v>
                </c:pt>
                <c:pt idx="889">
                  <c:v>8.8881348333379719</c:v>
                </c:pt>
                <c:pt idx="890">
                  <c:v>8.8981338333396707</c:v>
                </c:pt>
                <c:pt idx="891">
                  <c:v>8.9081338333489839</c:v>
                </c:pt>
                <c:pt idx="892">
                  <c:v>8.9181328333506826</c:v>
                </c:pt>
                <c:pt idx="893">
                  <c:v>8.9281318333523814</c:v>
                </c:pt>
                <c:pt idx="894">
                  <c:v>8.9381318333325908</c:v>
                </c:pt>
                <c:pt idx="895">
                  <c:v>8.9481308333342895</c:v>
                </c:pt>
                <c:pt idx="896">
                  <c:v>8.9581298333359882</c:v>
                </c:pt>
                <c:pt idx="897">
                  <c:v>8.9681298333453014</c:v>
                </c:pt>
                <c:pt idx="898">
                  <c:v>8.9781288333470002</c:v>
                </c:pt>
                <c:pt idx="899">
                  <c:v>8.9881278333486989</c:v>
                </c:pt>
                <c:pt idx="900">
                  <c:v>8.9981278333580121</c:v>
                </c:pt>
                <c:pt idx="901">
                  <c:v>9.008126833330607</c:v>
                </c:pt>
                <c:pt idx="902">
                  <c:v>9.0181258333323058</c:v>
                </c:pt>
                <c:pt idx="903">
                  <c:v>9.028125833341619</c:v>
                </c:pt>
                <c:pt idx="904">
                  <c:v>9.0381248333433177</c:v>
                </c:pt>
                <c:pt idx="905">
                  <c:v>9.0481238333450165</c:v>
                </c:pt>
                <c:pt idx="906">
                  <c:v>9.0581238333543297</c:v>
                </c:pt>
                <c:pt idx="907">
                  <c:v>9.0681228333560284</c:v>
                </c:pt>
                <c:pt idx="908">
                  <c:v>9.0781218333577272</c:v>
                </c:pt>
                <c:pt idx="909">
                  <c:v>9.0881208333594259</c:v>
                </c:pt>
                <c:pt idx="910">
                  <c:v>9.0981208333396353</c:v>
                </c:pt>
                <c:pt idx="911">
                  <c:v>9.108119833341334</c:v>
                </c:pt>
                <c:pt idx="912">
                  <c:v>9.1181188333430327</c:v>
                </c:pt>
                <c:pt idx="913">
                  <c:v>9.1281184583494905</c:v>
                </c:pt>
                <c:pt idx="914">
                  <c:v>9.1381174583511893</c:v>
                </c:pt>
                <c:pt idx="915">
                  <c:v>9.148116458352888</c:v>
                </c:pt>
                <c:pt idx="916">
                  <c:v>9.1581164583330974</c:v>
                </c:pt>
                <c:pt idx="917">
                  <c:v>9.1681154583347961</c:v>
                </c:pt>
                <c:pt idx="918">
                  <c:v>9.1781144583364949</c:v>
                </c:pt>
                <c:pt idx="919">
                  <c:v>9.1881144583458081</c:v>
                </c:pt>
                <c:pt idx="920">
                  <c:v>9.1981134583475068</c:v>
                </c:pt>
                <c:pt idx="921">
                  <c:v>9.2081124583492056</c:v>
                </c:pt>
                <c:pt idx="922">
                  <c:v>9.2181124583585188</c:v>
                </c:pt>
                <c:pt idx="923">
                  <c:v>9.2281114583311137</c:v>
                </c:pt>
                <c:pt idx="924">
                  <c:v>9.2381104583328124</c:v>
                </c:pt>
                <c:pt idx="925">
                  <c:v>9.2481104583421256</c:v>
                </c:pt>
                <c:pt idx="926">
                  <c:v>9.2581094583438244</c:v>
                </c:pt>
                <c:pt idx="927">
                  <c:v>9.2681084583455231</c:v>
                </c:pt>
                <c:pt idx="928">
                  <c:v>9.2781084583548363</c:v>
                </c:pt>
                <c:pt idx="929">
                  <c:v>9.2881074583565351</c:v>
                </c:pt>
                <c:pt idx="930">
                  <c:v>9.2981064583582338</c:v>
                </c:pt>
                <c:pt idx="931">
                  <c:v>9.3081064583384432</c:v>
                </c:pt>
                <c:pt idx="932">
                  <c:v>9.3181054583401419</c:v>
                </c:pt>
                <c:pt idx="933">
                  <c:v>9.3281044583418407</c:v>
                </c:pt>
                <c:pt idx="934">
                  <c:v>9.3381044583511539</c:v>
                </c:pt>
                <c:pt idx="935">
                  <c:v>9.3481034583528526</c:v>
                </c:pt>
                <c:pt idx="936">
                  <c:v>9.3581024583545513</c:v>
                </c:pt>
                <c:pt idx="937">
                  <c:v>9.3681024583347607</c:v>
                </c:pt>
                <c:pt idx="938">
                  <c:v>9.3781014583364595</c:v>
                </c:pt>
                <c:pt idx="939">
                  <c:v>9.3881004583381582</c:v>
                </c:pt>
                <c:pt idx="940">
                  <c:v>9.3981004583474714</c:v>
                </c:pt>
                <c:pt idx="941">
                  <c:v>9.4080994583491702</c:v>
                </c:pt>
                <c:pt idx="942">
                  <c:v>9.4180984583508689</c:v>
                </c:pt>
                <c:pt idx="943">
                  <c:v>9.4280974583525676</c:v>
                </c:pt>
                <c:pt idx="944">
                  <c:v>9.438097458332777</c:v>
                </c:pt>
                <c:pt idx="945">
                  <c:v>9.4480964583344758</c:v>
                </c:pt>
                <c:pt idx="946">
                  <c:v>9.4580954583361745</c:v>
                </c:pt>
                <c:pt idx="947">
                  <c:v>9.4680954583454877</c:v>
                </c:pt>
                <c:pt idx="948">
                  <c:v>9.4780944583471864</c:v>
                </c:pt>
                <c:pt idx="949">
                  <c:v>9.4880934583488852</c:v>
                </c:pt>
                <c:pt idx="950">
                  <c:v>9.4980934583581984</c:v>
                </c:pt>
                <c:pt idx="951">
                  <c:v>9.5080924583307933</c:v>
                </c:pt>
                <c:pt idx="952">
                  <c:v>9.518091458332492</c:v>
                </c:pt>
                <c:pt idx="953">
                  <c:v>9.5280914583418053</c:v>
                </c:pt>
                <c:pt idx="954">
                  <c:v>9.538090458343504</c:v>
                </c:pt>
                <c:pt idx="955">
                  <c:v>9.5480894583452027</c:v>
                </c:pt>
                <c:pt idx="956">
                  <c:v>9.558089458354516</c:v>
                </c:pt>
                <c:pt idx="957">
                  <c:v>9.5680884583562147</c:v>
                </c:pt>
                <c:pt idx="958">
                  <c:v>9.5780874583579134</c:v>
                </c:pt>
                <c:pt idx="959">
                  <c:v>9.5880874583381228</c:v>
                </c:pt>
                <c:pt idx="960">
                  <c:v>9.5980864583398215</c:v>
                </c:pt>
                <c:pt idx="961">
                  <c:v>9.6080854583415203</c:v>
                </c:pt>
                <c:pt idx="962">
                  <c:v>9.6180854583508335</c:v>
                </c:pt>
                <c:pt idx="963">
                  <c:v>9.6280844583525322</c:v>
                </c:pt>
                <c:pt idx="964">
                  <c:v>9.638083458354231</c:v>
                </c:pt>
                <c:pt idx="965">
                  <c:v>9.6480834583344404</c:v>
                </c:pt>
                <c:pt idx="966">
                  <c:v>9.6580824583361391</c:v>
                </c:pt>
                <c:pt idx="967">
                  <c:v>9.6680814583378378</c:v>
                </c:pt>
                <c:pt idx="968">
                  <c:v>9.6780814583471511</c:v>
                </c:pt>
                <c:pt idx="969">
                  <c:v>9.6880804583488498</c:v>
                </c:pt>
                <c:pt idx="970">
                  <c:v>9.6980794583505485</c:v>
                </c:pt>
                <c:pt idx="971">
                  <c:v>9.7080794583307579</c:v>
                </c:pt>
                <c:pt idx="972">
                  <c:v>9.7180784583324566</c:v>
                </c:pt>
                <c:pt idx="973">
                  <c:v>9.7280774583341554</c:v>
                </c:pt>
                <c:pt idx="974">
                  <c:v>9.7380774583434686</c:v>
                </c:pt>
                <c:pt idx="975">
                  <c:v>9.7480764583451673</c:v>
                </c:pt>
                <c:pt idx="976">
                  <c:v>9.7580754583468661</c:v>
                </c:pt>
                <c:pt idx="977">
                  <c:v>9.7680744583485648</c:v>
                </c:pt>
                <c:pt idx="978">
                  <c:v>9.778074458357878</c:v>
                </c:pt>
                <c:pt idx="979">
                  <c:v>9.7880734583304729</c:v>
                </c:pt>
                <c:pt idx="980">
                  <c:v>9.7980724583321717</c:v>
                </c:pt>
                <c:pt idx="981">
                  <c:v>9.8080724583414849</c:v>
                </c:pt>
                <c:pt idx="982">
                  <c:v>9.8180714583431836</c:v>
                </c:pt>
                <c:pt idx="983">
                  <c:v>9.8280704583448824</c:v>
                </c:pt>
                <c:pt idx="984">
                  <c:v>9.8380704583541956</c:v>
                </c:pt>
                <c:pt idx="985">
                  <c:v>9.8480694583558943</c:v>
                </c:pt>
                <c:pt idx="986">
                  <c:v>9.858068458357593</c:v>
                </c:pt>
                <c:pt idx="987">
                  <c:v>9.8680684583378024</c:v>
                </c:pt>
                <c:pt idx="988">
                  <c:v>9.8780674583395012</c:v>
                </c:pt>
                <c:pt idx="989">
                  <c:v>9.8880664583411999</c:v>
                </c:pt>
                <c:pt idx="990">
                  <c:v>9.8980664583505131</c:v>
                </c:pt>
                <c:pt idx="991">
                  <c:v>9.9080654583522119</c:v>
                </c:pt>
                <c:pt idx="992">
                  <c:v>9.9180644583539106</c:v>
                </c:pt>
                <c:pt idx="993">
                  <c:v>9.92806445833412</c:v>
                </c:pt>
                <c:pt idx="994">
                  <c:v>9.9380634583358187</c:v>
                </c:pt>
                <c:pt idx="995">
                  <c:v>9.9480624583375175</c:v>
                </c:pt>
                <c:pt idx="996">
                  <c:v>9.9580624583468307</c:v>
                </c:pt>
                <c:pt idx="997">
                  <c:v>9.9680614583485294</c:v>
                </c:pt>
                <c:pt idx="998">
                  <c:v>9.9780604583502281</c:v>
                </c:pt>
                <c:pt idx="999">
                  <c:v>9.9880604583304375</c:v>
                </c:pt>
                <c:pt idx="1000">
                  <c:v>9.9980594583321363</c:v>
                </c:pt>
                <c:pt idx="1001">
                  <c:v>10.008058458333835</c:v>
                </c:pt>
                <c:pt idx="1002">
                  <c:v>10.018058458343148</c:v>
                </c:pt>
                <c:pt idx="1003">
                  <c:v>10.028057458344847</c:v>
                </c:pt>
                <c:pt idx="1004">
                  <c:v>10.038056458346546</c:v>
                </c:pt>
                <c:pt idx="1005">
                  <c:v>10.048056458355859</c:v>
                </c:pt>
                <c:pt idx="1006">
                  <c:v>10.058055458357558</c:v>
                </c:pt>
                <c:pt idx="1007">
                  <c:v>10.068054458359256</c:v>
                </c:pt>
                <c:pt idx="1008">
                  <c:v>10.078054458339466</c:v>
                </c:pt>
                <c:pt idx="1009">
                  <c:v>10.088053458341165</c:v>
                </c:pt>
                <c:pt idx="1010">
                  <c:v>10.098052458342863</c:v>
                </c:pt>
                <c:pt idx="1011">
                  <c:v>10.108052458352176</c:v>
                </c:pt>
                <c:pt idx="1012">
                  <c:v>10.118051458353875</c:v>
                </c:pt>
                <c:pt idx="1013">
                  <c:v>10.128053500025999</c:v>
                </c:pt>
                <c:pt idx="1014">
                  <c:v>10.138053500006208</c:v>
                </c:pt>
                <c:pt idx="1015">
                  <c:v>10.148052500007907</c:v>
                </c:pt>
                <c:pt idx="1016">
                  <c:v>10.158051500009606</c:v>
                </c:pt>
                <c:pt idx="1017">
                  <c:v>10.168051500018919</c:v>
                </c:pt>
                <c:pt idx="1018">
                  <c:v>10.178050500020618</c:v>
                </c:pt>
                <c:pt idx="1019">
                  <c:v>10.188049500022316</c:v>
                </c:pt>
                <c:pt idx="1020">
                  <c:v>10.198048500024015</c:v>
                </c:pt>
                <c:pt idx="1021">
                  <c:v>10.208048500004224</c:v>
                </c:pt>
                <c:pt idx="1022">
                  <c:v>10.218047500005923</c:v>
                </c:pt>
                <c:pt idx="1023">
                  <c:v>10.228046500007622</c:v>
                </c:pt>
                <c:pt idx="1024">
                  <c:v>10.238046500016935</c:v>
                </c:pt>
                <c:pt idx="1025">
                  <c:v>10.248045500018634</c:v>
                </c:pt>
                <c:pt idx="1026">
                  <c:v>10.258044500020333</c:v>
                </c:pt>
                <c:pt idx="1027">
                  <c:v>10.268044500000542</c:v>
                </c:pt>
                <c:pt idx="1028">
                  <c:v>10.278043500002241</c:v>
                </c:pt>
                <c:pt idx="1029">
                  <c:v>10.288042500003939</c:v>
                </c:pt>
                <c:pt idx="1030">
                  <c:v>10.298042500013253</c:v>
                </c:pt>
                <c:pt idx="1031">
                  <c:v>10.308041500014951</c:v>
                </c:pt>
                <c:pt idx="1032">
                  <c:v>10.31804050001665</c:v>
                </c:pt>
                <c:pt idx="1033">
                  <c:v>10.328040500025963</c:v>
                </c:pt>
                <c:pt idx="1034">
                  <c:v>10.338039499998558</c:v>
                </c:pt>
                <c:pt idx="1035">
                  <c:v>10.348038500000257</c:v>
                </c:pt>
                <c:pt idx="1036">
                  <c:v>10.35803850000957</c:v>
                </c:pt>
                <c:pt idx="1037">
                  <c:v>10.368037500011269</c:v>
                </c:pt>
                <c:pt idx="1038">
                  <c:v>10.378036500012968</c:v>
                </c:pt>
                <c:pt idx="1039">
                  <c:v>10.388036500022281</c:v>
                </c:pt>
                <c:pt idx="1040">
                  <c:v>10.39803550002398</c:v>
                </c:pt>
                <c:pt idx="1041">
                  <c:v>10.408034500025678</c:v>
                </c:pt>
                <c:pt idx="1042">
                  <c:v>10.418034500005888</c:v>
                </c:pt>
                <c:pt idx="1043">
                  <c:v>10.428033500007587</c:v>
                </c:pt>
                <c:pt idx="1044">
                  <c:v>10.438032500009285</c:v>
                </c:pt>
                <c:pt idx="1045">
                  <c:v>10.448032500018599</c:v>
                </c:pt>
                <c:pt idx="1046">
                  <c:v>10.458031500020297</c:v>
                </c:pt>
                <c:pt idx="1047">
                  <c:v>10.468030500021996</c:v>
                </c:pt>
                <c:pt idx="1048">
                  <c:v>10.478030500002205</c:v>
                </c:pt>
                <c:pt idx="1049">
                  <c:v>10.488029500003904</c:v>
                </c:pt>
                <c:pt idx="1050">
                  <c:v>10.498028500005603</c:v>
                </c:pt>
                <c:pt idx="1051">
                  <c:v>10.508028500014916</c:v>
                </c:pt>
                <c:pt idx="1052">
                  <c:v>10.518027500016615</c:v>
                </c:pt>
                <c:pt idx="1053">
                  <c:v>10.528026500018314</c:v>
                </c:pt>
                <c:pt idx="1054">
                  <c:v>10.538026499998523</c:v>
                </c:pt>
                <c:pt idx="1055">
                  <c:v>10.548025500000222</c:v>
                </c:pt>
                <c:pt idx="1056">
                  <c:v>10.55802450000192</c:v>
                </c:pt>
                <c:pt idx="1057">
                  <c:v>10.568024500011234</c:v>
                </c:pt>
                <c:pt idx="1058">
                  <c:v>10.578023500012932</c:v>
                </c:pt>
                <c:pt idx="1059">
                  <c:v>10.588022500014631</c:v>
                </c:pt>
                <c:pt idx="1060">
                  <c:v>10.598022500023944</c:v>
                </c:pt>
                <c:pt idx="1061">
                  <c:v>10.608021500025643</c:v>
                </c:pt>
                <c:pt idx="1062">
                  <c:v>10.618020499998238</c:v>
                </c:pt>
                <c:pt idx="1063">
                  <c:v>10.628020500007551</c:v>
                </c:pt>
                <c:pt idx="1064">
                  <c:v>10.63801950000925</c:v>
                </c:pt>
                <c:pt idx="1065">
                  <c:v>10.648018500010949</c:v>
                </c:pt>
                <c:pt idx="1066">
                  <c:v>10.658018500020262</c:v>
                </c:pt>
                <c:pt idx="1067">
                  <c:v>10.668017500021961</c:v>
                </c:pt>
                <c:pt idx="1068">
                  <c:v>10.678016500023659</c:v>
                </c:pt>
                <c:pt idx="1069">
                  <c:v>10.688016500003869</c:v>
                </c:pt>
                <c:pt idx="1070">
                  <c:v>10.698015500005567</c:v>
                </c:pt>
                <c:pt idx="1071">
                  <c:v>10.708014500007266</c:v>
                </c:pt>
                <c:pt idx="1072">
                  <c:v>10.718014500016579</c:v>
                </c:pt>
                <c:pt idx="1073">
                  <c:v>10.728013500018278</c:v>
                </c:pt>
                <c:pt idx="1074">
                  <c:v>10.738012500019977</c:v>
                </c:pt>
                <c:pt idx="1075">
                  <c:v>10.748012500000186</c:v>
                </c:pt>
                <c:pt idx="1076">
                  <c:v>10.758011500001885</c:v>
                </c:pt>
                <c:pt idx="1077">
                  <c:v>10.768010500003584</c:v>
                </c:pt>
                <c:pt idx="1078">
                  <c:v>10.778010500012897</c:v>
                </c:pt>
                <c:pt idx="1079">
                  <c:v>10.788009500014596</c:v>
                </c:pt>
                <c:pt idx="1080">
                  <c:v>10.798008500016294</c:v>
                </c:pt>
                <c:pt idx="1081">
                  <c:v>10.808008500025608</c:v>
                </c:pt>
                <c:pt idx="1082">
                  <c:v>10.818007499998203</c:v>
                </c:pt>
                <c:pt idx="1083">
                  <c:v>10.828006499999901</c:v>
                </c:pt>
                <c:pt idx="1084">
                  <c:v>10.838006500009215</c:v>
                </c:pt>
                <c:pt idx="1085">
                  <c:v>10.848005500010913</c:v>
                </c:pt>
                <c:pt idx="1086">
                  <c:v>10.858004500012612</c:v>
                </c:pt>
                <c:pt idx="1087">
                  <c:v>10.868003500014311</c:v>
                </c:pt>
                <c:pt idx="1088">
                  <c:v>10.878003500023624</c:v>
                </c:pt>
                <c:pt idx="1089">
                  <c:v>10.888002500025323</c:v>
                </c:pt>
                <c:pt idx="1090">
                  <c:v>10.898001499997918</c:v>
                </c:pt>
                <c:pt idx="1091">
                  <c:v>10.908001500007231</c:v>
                </c:pt>
                <c:pt idx="1092">
                  <c:v>10.91800050000893</c:v>
                </c:pt>
                <c:pt idx="1093">
                  <c:v>10.927999500010628</c:v>
                </c:pt>
                <c:pt idx="1094">
                  <c:v>10.937999500019941</c:v>
                </c:pt>
                <c:pt idx="1095">
                  <c:v>10.94799850002164</c:v>
                </c:pt>
                <c:pt idx="1096">
                  <c:v>10.957997500023339</c:v>
                </c:pt>
                <c:pt idx="1097">
                  <c:v>10.967997500003548</c:v>
                </c:pt>
                <c:pt idx="1098">
                  <c:v>10.977996500005247</c:v>
                </c:pt>
                <c:pt idx="1099">
                  <c:v>10.98799650001456</c:v>
                </c:pt>
                <c:pt idx="1100">
                  <c:v>10.997995500016259</c:v>
                </c:pt>
                <c:pt idx="1101">
                  <c:v>11.007994500017958</c:v>
                </c:pt>
                <c:pt idx="1102">
                  <c:v>11.017993500019656</c:v>
                </c:pt>
                <c:pt idx="1103">
                  <c:v>11.027993499999866</c:v>
                </c:pt>
                <c:pt idx="1104">
                  <c:v>11.037992500001565</c:v>
                </c:pt>
                <c:pt idx="1105">
                  <c:v>11.047991500003263</c:v>
                </c:pt>
                <c:pt idx="1106">
                  <c:v>11.057991500012577</c:v>
                </c:pt>
                <c:pt idx="1107">
                  <c:v>11.067990500014275</c:v>
                </c:pt>
                <c:pt idx="1108">
                  <c:v>11.077989500015974</c:v>
                </c:pt>
                <c:pt idx="1109">
                  <c:v>11.087989500025287</c:v>
                </c:pt>
                <c:pt idx="1110">
                  <c:v>11.097988499997882</c:v>
                </c:pt>
                <c:pt idx="1111">
                  <c:v>11.107987499999581</c:v>
                </c:pt>
                <c:pt idx="1112">
                  <c:v>11.117987500008894</c:v>
                </c:pt>
                <c:pt idx="1113">
                  <c:v>11.127983083337313</c:v>
                </c:pt>
                <c:pt idx="1114">
                  <c:v>11.137982083339011</c:v>
                </c:pt>
                <c:pt idx="1115">
                  <c:v>11.147982083348325</c:v>
                </c:pt>
                <c:pt idx="1116">
                  <c:v>11.157981083350023</c:v>
                </c:pt>
                <c:pt idx="1117">
                  <c:v>11.167980083351722</c:v>
                </c:pt>
                <c:pt idx="1118">
                  <c:v>11.177980083331931</c:v>
                </c:pt>
                <c:pt idx="1119">
                  <c:v>11.18797908333363</c:v>
                </c:pt>
                <c:pt idx="1120">
                  <c:v>11.197978083335329</c:v>
                </c:pt>
                <c:pt idx="1121">
                  <c:v>11.207978083344642</c:v>
                </c:pt>
                <c:pt idx="1122">
                  <c:v>11.217977083346341</c:v>
                </c:pt>
                <c:pt idx="1123">
                  <c:v>11.22797608334804</c:v>
                </c:pt>
                <c:pt idx="1124">
                  <c:v>11.237976083357353</c:v>
                </c:pt>
                <c:pt idx="1125">
                  <c:v>11.247975083359051</c:v>
                </c:pt>
                <c:pt idx="1126">
                  <c:v>11.257974083331646</c:v>
                </c:pt>
                <c:pt idx="1127">
                  <c:v>11.26797408334096</c:v>
                </c:pt>
                <c:pt idx="1128">
                  <c:v>11.277973083342658</c:v>
                </c:pt>
                <c:pt idx="1129">
                  <c:v>11.287972083344357</c:v>
                </c:pt>
                <c:pt idx="1130">
                  <c:v>11.29797208335367</c:v>
                </c:pt>
                <c:pt idx="1131">
                  <c:v>11.307971083355369</c:v>
                </c:pt>
                <c:pt idx="1132">
                  <c:v>11.317970083357068</c:v>
                </c:pt>
                <c:pt idx="1133">
                  <c:v>11.327970083337277</c:v>
                </c:pt>
                <c:pt idx="1134">
                  <c:v>11.337969083338976</c:v>
                </c:pt>
                <c:pt idx="1135">
                  <c:v>11.347968083340675</c:v>
                </c:pt>
                <c:pt idx="1136">
                  <c:v>11.357968083349988</c:v>
                </c:pt>
                <c:pt idx="1137">
                  <c:v>11.367967083351687</c:v>
                </c:pt>
                <c:pt idx="1138">
                  <c:v>11.377966083353385</c:v>
                </c:pt>
                <c:pt idx="1139">
                  <c:v>11.387966083333595</c:v>
                </c:pt>
                <c:pt idx="1140">
                  <c:v>11.397965083335293</c:v>
                </c:pt>
                <c:pt idx="1141">
                  <c:v>11.407964083336992</c:v>
                </c:pt>
                <c:pt idx="1142">
                  <c:v>11.417964083346305</c:v>
                </c:pt>
                <c:pt idx="1143">
                  <c:v>11.427963083348004</c:v>
                </c:pt>
                <c:pt idx="1144">
                  <c:v>11.437962083349703</c:v>
                </c:pt>
                <c:pt idx="1145">
                  <c:v>11.447962083359016</c:v>
                </c:pt>
                <c:pt idx="1146">
                  <c:v>11.457961083331611</c:v>
                </c:pt>
                <c:pt idx="1147">
                  <c:v>11.46796008333331</c:v>
                </c:pt>
                <c:pt idx="1148">
                  <c:v>11.477960083342623</c:v>
                </c:pt>
                <c:pt idx="1149">
                  <c:v>11.487959083344322</c:v>
                </c:pt>
                <c:pt idx="1150">
                  <c:v>11.49795808334602</c:v>
                </c:pt>
                <c:pt idx="1151">
                  <c:v>11.507958083355334</c:v>
                </c:pt>
                <c:pt idx="1152">
                  <c:v>11.517957083357032</c:v>
                </c:pt>
                <c:pt idx="1153">
                  <c:v>11.527956083358731</c:v>
                </c:pt>
                <c:pt idx="1154">
                  <c:v>11.537956083338941</c:v>
                </c:pt>
                <c:pt idx="1155">
                  <c:v>11.547955083340639</c:v>
                </c:pt>
                <c:pt idx="1156">
                  <c:v>11.557954083342338</c:v>
                </c:pt>
                <c:pt idx="1157">
                  <c:v>11.567954083351651</c:v>
                </c:pt>
                <c:pt idx="1158">
                  <c:v>11.57795308335335</c:v>
                </c:pt>
                <c:pt idx="1159">
                  <c:v>11.587952083355049</c:v>
                </c:pt>
                <c:pt idx="1160">
                  <c:v>11.597952083335258</c:v>
                </c:pt>
                <c:pt idx="1161">
                  <c:v>11.607951083336957</c:v>
                </c:pt>
                <c:pt idx="1162">
                  <c:v>11.617950083338656</c:v>
                </c:pt>
                <c:pt idx="1163">
                  <c:v>11.627950083347969</c:v>
                </c:pt>
                <c:pt idx="1164">
                  <c:v>11.637949083349667</c:v>
                </c:pt>
                <c:pt idx="1165">
                  <c:v>11.647948083351366</c:v>
                </c:pt>
                <c:pt idx="1166">
                  <c:v>11.657948083331576</c:v>
                </c:pt>
                <c:pt idx="1167">
                  <c:v>11.667947083333274</c:v>
                </c:pt>
                <c:pt idx="1168">
                  <c:v>11.677946083334973</c:v>
                </c:pt>
                <c:pt idx="1169">
                  <c:v>11.687946083344286</c:v>
                </c:pt>
                <c:pt idx="1170">
                  <c:v>11.697945083345985</c:v>
                </c:pt>
                <c:pt idx="1171">
                  <c:v>11.707944083347684</c:v>
                </c:pt>
                <c:pt idx="1172">
                  <c:v>11.717944083356997</c:v>
                </c:pt>
                <c:pt idx="1173">
                  <c:v>11.727943083358696</c:v>
                </c:pt>
                <c:pt idx="1174">
                  <c:v>11.737942083331291</c:v>
                </c:pt>
                <c:pt idx="1175">
                  <c:v>11.747942083340604</c:v>
                </c:pt>
                <c:pt idx="1176">
                  <c:v>11.757941083342303</c:v>
                </c:pt>
                <c:pt idx="1177">
                  <c:v>11.767940083344001</c:v>
                </c:pt>
                <c:pt idx="1178">
                  <c:v>11.777940083353315</c:v>
                </c:pt>
                <c:pt idx="1179">
                  <c:v>11.787939083355013</c:v>
                </c:pt>
                <c:pt idx="1180">
                  <c:v>11.797938083356712</c:v>
                </c:pt>
                <c:pt idx="1181">
                  <c:v>11.807938083336921</c:v>
                </c:pt>
                <c:pt idx="1182">
                  <c:v>11.81793708333862</c:v>
                </c:pt>
                <c:pt idx="1183">
                  <c:v>11.827936083340319</c:v>
                </c:pt>
                <c:pt idx="1184">
                  <c:v>11.837936083349632</c:v>
                </c:pt>
                <c:pt idx="1185">
                  <c:v>11.847935083351331</c:v>
                </c:pt>
                <c:pt idx="1186">
                  <c:v>11.85793408335303</c:v>
                </c:pt>
                <c:pt idx="1187">
                  <c:v>11.867934083333239</c:v>
                </c:pt>
                <c:pt idx="1188">
                  <c:v>11.877933083334938</c:v>
                </c:pt>
                <c:pt idx="1189">
                  <c:v>11.887932083336636</c:v>
                </c:pt>
                <c:pt idx="1190">
                  <c:v>11.89793208334595</c:v>
                </c:pt>
                <c:pt idx="1191">
                  <c:v>11.907931083347648</c:v>
                </c:pt>
                <c:pt idx="1192">
                  <c:v>11.917930083349347</c:v>
                </c:pt>
                <c:pt idx="1193">
                  <c:v>11.92793008335866</c:v>
                </c:pt>
                <c:pt idx="1194">
                  <c:v>11.937929083331255</c:v>
                </c:pt>
                <c:pt idx="1195">
                  <c:v>11.947928083332954</c:v>
                </c:pt>
                <c:pt idx="1196">
                  <c:v>11.957928083342267</c:v>
                </c:pt>
                <c:pt idx="1197">
                  <c:v>11.967927083343966</c:v>
                </c:pt>
                <c:pt idx="1198">
                  <c:v>11.977926083345665</c:v>
                </c:pt>
                <c:pt idx="1199">
                  <c:v>11.987926083354978</c:v>
                </c:pt>
                <c:pt idx="1200">
                  <c:v>11.997925083356677</c:v>
                </c:pt>
                <c:pt idx="1201">
                  <c:v>12.007924083358375</c:v>
                </c:pt>
                <c:pt idx="1202">
                  <c:v>12.017924083338585</c:v>
                </c:pt>
                <c:pt idx="1203">
                  <c:v>12.027923083340283</c:v>
                </c:pt>
                <c:pt idx="1204">
                  <c:v>12.037922083341982</c:v>
                </c:pt>
                <c:pt idx="1205">
                  <c:v>12.047922083351295</c:v>
                </c:pt>
                <c:pt idx="1206">
                  <c:v>12.057921083352994</c:v>
                </c:pt>
                <c:pt idx="1207">
                  <c:v>12.067920083354693</c:v>
                </c:pt>
                <c:pt idx="1208">
                  <c:v>12.077920083334902</c:v>
                </c:pt>
                <c:pt idx="1209">
                  <c:v>12.087919083336601</c:v>
                </c:pt>
                <c:pt idx="1210">
                  <c:v>12.0979180833383</c:v>
                </c:pt>
                <c:pt idx="1211">
                  <c:v>12.107918083347613</c:v>
                </c:pt>
                <c:pt idx="1212">
                  <c:v>12.117917083349312</c:v>
                </c:pt>
                <c:pt idx="1213">
                  <c:v>12.127916583354818</c:v>
                </c:pt>
                <c:pt idx="1214">
                  <c:v>12.137916583335027</c:v>
                </c:pt>
                <c:pt idx="1215">
                  <c:v>12.147915583336726</c:v>
                </c:pt>
                <c:pt idx="1216">
                  <c:v>12.157914583338425</c:v>
                </c:pt>
                <c:pt idx="1217">
                  <c:v>12.167914583347738</c:v>
                </c:pt>
                <c:pt idx="1218">
                  <c:v>12.177913583349437</c:v>
                </c:pt>
                <c:pt idx="1219">
                  <c:v>12.187912583351135</c:v>
                </c:pt>
                <c:pt idx="1220">
                  <c:v>12.197912583331345</c:v>
                </c:pt>
                <c:pt idx="1221">
                  <c:v>12.207911583333043</c:v>
                </c:pt>
                <c:pt idx="1222">
                  <c:v>12.217910583334742</c:v>
                </c:pt>
                <c:pt idx="1223">
                  <c:v>12.227910583344055</c:v>
                </c:pt>
                <c:pt idx="1224">
                  <c:v>12.237909583345754</c:v>
                </c:pt>
                <c:pt idx="1225">
                  <c:v>12.247908583347453</c:v>
                </c:pt>
                <c:pt idx="1226">
                  <c:v>12.257908583356766</c:v>
                </c:pt>
                <c:pt idx="1227">
                  <c:v>12.267907583358465</c:v>
                </c:pt>
                <c:pt idx="1228">
                  <c:v>12.27790658333106</c:v>
                </c:pt>
                <c:pt idx="1229">
                  <c:v>12.287906583340373</c:v>
                </c:pt>
                <c:pt idx="1230">
                  <c:v>12.297905583342072</c:v>
                </c:pt>
                <c:pt idx="1231">
                  <c:v>12.30790458334377</c:v>
                </c:pt>
                <c:pt idx="1232">
                  <c:v>12.317904583353084</c:v>
                </c:pt>
                <c:pt idx="1233">
                  <c:v>12.327903583354782</c:v>
                </c:pt>
                <c:pt idx="1234">
                  <c:v>12.337902583356481</c:v>
                </c:pt>
                <c:pt idx="1235">
                  <c:v>12.34790258333669</c:v>
                </c:pt>
                <c:pt idx="1236">
                  <c:v>12.357901583338389</c:v>
                </c:pt>
                <c:pt idx="1237">
                  <c:v>12.367900583340088</c:v>
                </c:pt>
                <c:pt idx="1238">
                  <c:v>12.377900583349401</c:v>
                </c:pt>
                <c:pt idx="1239">
                  <c:v>12.3878995833511</c:v>
                </c:pt>
                <c:pt idx="1240">
                  <c:v>12.397898583352799</c:v>
                </c:pt>
                <c:pt idx="1241">
                  <c:v>12.407898583333008</c:v>
                </c:pt>
                <c:pt idx="1242">
                  <c:v>12.417897583334707</c:v>
                </c:pt>
                <c:pt idx="1243">
                  <c:v>12.427896583336405</c:v>
                </c:pt>
                <c:pt idx="1244">
                  <c:v>12.437896583345719</c:v>
                </c:pt>
                <c:pt idx="1245">
                  <c:v>12.447895583347417</c:v>
                </c:pt>
                <c:pt idx="1246">
                  <c:v>12.457894583349116</c:v>
                </c:pt>
                <c:pt idx="1247">
                  <c:v>12.467894583358429</c:v>
                </c:pt>
                <c:pt idx="1248">
                  <c:v>12.477893583331024</c:v>
                </c:pt>
                <c:pt idx="1249">
                  <c:v>12.487892583332723</c:v>
                </c:pt>
                <c:pt idx="1250">
                  <c:v>12.497892583342036</c:v>
                </c:pt>
                <c:pt idx="1251">
                  <c:v>12.507891583343735</c:v>
                </c:pt>
                <c:pt idx="1252">
                  <c:v>12.517890583345434</c:v>
                </c:pt>
                <c:pt idx="1253">
                  <c:v>12.527890583354747</c:v>
                </c:pt>
                <c:pt idx="1254">
                  <c:v>12.537889583356446</c:v>
                </c:pt>
                <c:pt idx="1255">
                  <c:v>12.547888583358144</c:v>
                </c:pt>
                <c:pt idx="1256">
                  <c:v>12.557888583338354</c:v>
                </c:pt>
                <c:pt idx="1257">
                  <c:v>12.567887583340053</c:v>
                </c:pt>
                <c:pt idx="1258">
                  <c:v>12.577886583341751</c:v>
                </c:pt>
                <c:pt idx="1259">
                  <c:v>12.587886583351064</c:v>
                </c:pt>
                <c:pt idx="1260">
                  <c:v>12.597885583352763</c:v>
                </c:pt>
                <c:pt idx="1261">
                  <c:v>12.607884583354462</c:v>
                </c:pt>
                <c:pt idx="1262">
                  <c:v>12.617884583334671</c:v>
                </c:pt>
                <c:pt idx="1263">
                  <c:v>12.62788358333637</c:v>
                </c:pt>
                <c:pt idx="1264">
                  <c:v>12.637882583338069</c:v>
                </c:pt>
                <c:pt idx="1265">
                  <c:v>12.647882583347382</c:v>
                </c:pt>
                <c:pt idx="1266">
                  <c:v>12.657881583349081</c:v>
                </c:pt>
                <c:pt idx="1267">
                  <c:v>12.667880583350779</c:v>
                </c:pt>
                <c:pt idx="1268">
                  <c:v>12.677880583330989</c:v>
                </c:pt>
                <c:pt idx="1269">
                  <c:v>12.687879583332688</c:v>
                </c:pt>
                <c:pt idx="1270">
                  <c:v>12.697878583334386</c:v>
                </c:pt>
                <c:pt idx="1271">
                  <c:v>12.7078785833437</c:v>
                </c:pt>
                <c:pt idx="1272">
                  <c:v>12.717877583345398</c:v>
                </c:pt>
                <c:pt idx="1273">
                  <c:v>12.727876583347097</c:v>
                </c:pt>
                <c:pt idx="1274">
                  <c:v>12.73787658335641</c:v>
                </c:pt>
                <c:pt idx="1275">
                  <c:v>12.747875583358109</c:v>
                </c:pt>
                <c:pt idx="1276">
                  <c:v>12.757874583330704</c:v>
                </c:pt>
                <c:pt idx="1277">
                  <c:v>12.767874583340017</c:v>
                </c:pt>
                <c:pt idx="1278">
                  <c:v>12.777873583341716</c:v>
                </c:pt>
                <c:pt idx="1279">
                  <c:v>12.787872583343415</c:v>
                </c:pt>
                <c:pt idx="1280">
                  <c:v>12.797872583352728</c:v>
                </c:pt>
                <c:pt idx="1281">
                  <c:v>12.807871583354427</c:v>
                </c:pt>
                <c:pt idx="1282">
                  <c:v>12.817871583334636</c:v>
                </c:pt>
                <c:pt idx="1283">
                  <c:v>12.827870583336335</c:v>
                </c:pt>
                <c:pt idx="1284">
                  <c:v>12.837869583338033</c:v>
                </c:pt>
                <c:pt idx="1285">
                  <c:v>12.847869583347347</c:v>
                </c:pt>
                <c:pt idx="1286">
                  <c:v>12.857868583349045</c:v>
                </c:pt>
                <c:pt idx="1287">
                  <c:v>12.867867583350744</c:v>
                </c:pt>
                <c:pt idx="1288">
                  <c:v>12.877867583330953</c:v>
                </c:pt>
                <c:pt idx="1289">
                  <c:v>12.887866583332652</c:v>
                </c:pt>
                <c:pt idx="1290">
                  <c:v>12.897865583334351</c:v>
                </c:pt>
                <c:pt idx="1291">
                  <c:v>12.907865583343664</c:v>
                </c:pt>
                <c:pt idx="1292">
                  <c:v>12.917864583345363</c:v>
                </c:pt>
                <c:pt idx="1293">
                  <c:v>12.927863583347062</c:v>
                </c:pt>
                <c:pt idx="1294">
                  <c:v>12.937863583356375</c:v>
                </c:pt>
                <c:pt idx="1295">
                  <c:v>12.947862583358074</c:v>
                </c:pt>
                <c:pt idx="1296">
                  <c:v>12.957861583330669</c:v>
                </c:pt>
                <c:pt idx="1297">
                  <c:v>12.967861583339982</c:v>
                </c:pt>
                <c:pt idx="1298">
                  <c:v>12.97786058334168</c:v>
                </c:pt>
                <c:pt idx="1299">
                  <c:v>12.987859583343379</c:v>
                </c:pt>
                <c:pt idx="1300">
                  <c:v>12.997859583352692</c:v>
                </c:pt>
                <c:pt idx="1301">
                  <c:v>13.007858583354391</c:v>
                </c:pt>
                <c:pt idx="1302">
                  <c:v>13.01785758335609</c:v>
                </c:pt>
                <c:pt idx="1303">
                  <c:v>13.027857583336299</c:v>
                </c:pt>
                <c:pt idx="1304">
                  <c:v>13.037856583337998</c:v>
                </c:pt>
                <c:pt idx="1305">
                  <c:v>13.047855583339697</c:v>
                </c:pt>
                <c:pt idx="1306">
                  <c:v>13.05785558334901</c:v>
                </c:pt>
                <c:pt idx="1307">
                  <c:v>13.067854583350709</c:v>
                </c:pt>
                <c:pt idx="1308">
                  <c:v>13.077853583352407</c:v>
                </c:pt>
                <c:pt idx="1309">
                  <c:v>13.087853583332617</c:v>
                </c:pt>
                <c:pt idx="1310">
                  <c:v>13.097852583334316</c:v>
                </c:pt>
                <c:pt idx="1311">
                  <c:v>13.107851583336014</c:v>
                </c:pt>
                <c:pt idx="1312">
                  <c:v>13.117851583345328</c:v>
                </c:pt>
                <c:pt idx="1313">
                  <c:v>13.127850000018952</c:v>
                </c:pt>
                <c:pt idx="1314">
                  <c:v>13.137849000020651</c:v>
                </c:pt>
                <c:pt idx="1315">
                  <c:v>13.147849000000861</c:v>
                </c:pt>
                <c:pt idx="1316">
                  <c:v>13.157848000002559</c:v>
                </c:pt>
                <c:pt idx="1317">
                  <c:v>13.167847000004258</c:v>
                </c:pt>
                <c:pt idx="1318">
                  <c:v>13.177847000013571</c:v>
                </c:pt>
                <c:pt idx="1319">
                  <c:v>13.18784600001527</c:v>
                </c:pt>
                <c:pt idx="1320">
                  <c:v>13.197845000016969</c:v>
                </c:pt>
                <c:pt idx="1321">
                  <c:v>13.207844999997178</c:v>
                </c:pt>
                <c:pt idx="1322">
                  <c:v>13.217843999998877</c:v>
                </c:pt>
                <c:pt idx="1323">
                  <c:v>13.227843000000576</c:v>
                </c:pt>
                <c:pt idx="1324">
                  <c:v>13.237843000009889</c:v>
                </c:pt>
                <c:pt idx="1325">
                  <c:v>13.247842000011588</c:v>
                </c:pt>
                <c:pt idx="1326">
                  <c:v>13.257841000013286</c:v>
                </c:pt>
                <c:pt idx="1327">
                  <c:v>13.267841000022599</c:v>
                </c:pt>
                <c:pt idx="1328">
                  <c:v>13.277840000024298</c:v>
                </c:pt>
                <c:pt idx="1329">
                  <c:v>13.287839000025997</c:v>
                </c:pt>
                <c:pt idx="1330">
                  <c:v>13.297839000006206</c:v>
                </c:pt>
                <c:pt idx="1331">
                  <c:v>13.307838000007905</c:v>
                </c:pt>
                <c:pt idx="1332">
                  <c:v>13.317837000009604</c:v>
                </c:pt>
                <c:pt idx="1333">
                  <c:v>13.327837000018917</c:v>
                </c:pt>
                <c:pt idx="1334">
                  <c:v>13.337836000020616</c:v>
                </c:pt>
                <c:pt idx="1335">
                  <c:v>13.347836000000825</c:v>
                </c:pt>
                <c:pt idx="1336">
                  <c:v>13.357835000002524</c:v>
                </c:pt>
                <c:pt idx="1337">
                  <c:v>13.367834000004223</c:v>
                </c:pt>
                <c:pt idx="1338">
                  <c:v>13.377834000013536</c:v>
                </c:pt>
                <c:pt idx="1339">
                  <c:v>13.387833000015235</c:v>
                </c:pt>
                <c:pt idx="1340">
                  <c:v>13.397832000016933</c:v>
                </c:pt>
                <c:pt idx="1341">
                  <c:v>13.407831000018632</c:v>
                </c:pt>
                <c:pt idx="1342">
                  <c:v>13.417830999998841</c:v>
                </c:pt>
                <c:pt idx="1343">
                  <c:v>13.42783000000054</c:v>
                </c:pt>
                <c:pt idx="1344">
                  <c:v>13.437830000009853</c:v>
                </c:pt>
                <c:pt idx="1345">
                  <c:v>13.447829000011552</c:v>
                </c:pt>
                <c:pt idx="1346">
                  <c:v>13.457828000013251</c:v>
                </c:pt>
                <c:pt idx="1347">
                  <c:v>13.467828000022564</c:v>
                </c:pt>
                <c:pt idx="1348">
                  <c:v>13.477827000024263</c:v>
                </c:pt>
                <c:pt idx="1349">
                  <c:v>13.487826000025962</c:v>
                </c:pt>
                <c:pt idx="1350">
                  <c:v>13.497826000006171</c:v>
                </c:pt>
                <c:pt idx="1351">
                  <c:v>13.50782500000787</c:v>
                </c:pt>
                <c:pt idx="1352">
                  <c:v>13.517824000009568</c:v>
                </c:pt>
                <c:pt idx="1353">
                  <c:v>13.527824000018882</c:v>
                </c:pt>
                <c:pt idx="1354">
                  <c:v>13.53782300002058</c:v>
                </c:pt>
                <c:pt idx="1355">
                  <c:v>13.547822000022279</c:v>
                </c:pt>
                <c:pt idx="1356">
                  <c:v>13.557822000002488</c:v>
                </c:pt>
                <c:pt idx="1357">
                  <c:v>13.567821000004187</c:v>
                </c:pt>
                <c:pt idx="1358">
                  <c:v>13.577820000005886</c:v>
                </c:pt>
                <c:pt idx="1359">
                  <c:v>13.587820000015199</c:v>
                </c:pt>
                <c:pt idx="1360">
                  <c:v>13.597819000016898</c:v>
                </c:pt>
                <c:pt idx="1361">
                  <c:v>13.607818000018597</c:v>
                </c:pt>
                <c:pt idx="1362">
                  <c:v>13.617817999998806</c:v>
                </c:pt>
                <c:pt idx="1363">
                  <c:v>13.627817000000505</c:v>
                </c:pt>
                <c:pt idx="1364">
                  <c:v>13.637816000002204</c:v>
                </c:pt>
                <c:pt idx="1365">
                  <c:v>13.647816000011517</c:v>
                </c:pt>
                <c:pt idx="1366">
                  <c:v>13.657815000013215</c:v>
                </c:pt>
                <c:pt idx="1367">
                  <c:v>13.667814000014914</c:v>
                </c:pt>
                <c:pt idx="1368">
                  <c:v>13.677814000024227</c:v>
                </c:pt>
                <c:pt idx="1369">
                  <c:v>13.687813000025926</c:v>
                </c:pt>
                <c:pt idx="1370">
                  <c:v>13.697811999998521</c:v>
                </c:pt>
                <c:pt idx="1371">
                  <c:v>13.707812000007834</c:v>
                </c:pt>
                <c:pt idx="1372">
                  <c:v>13.717811000009533</c:v>
                </c:pt>
                <c:pt idx="1373">
                  <c:v>13.727810000011232</c:v>
                </c:pt>
                <c:pt idx="1374">
                  <c:v>13.737810000020545</c:v>
                </c:pt>
                <c:pt idx="1375">
                  <c:v>13.747809000022244</c:v>
                </c:pt>
                <c:pt idx="1376">
                  <c:v>13.757808000023942</c:v>
                </c:pt>
                <c:pt idx="1377">
                  <c:v>13.767808000004152</c:v>
                </c:pt>
                <c:pt idx="1378">
                  <c:v>13.777807000005851</c:v>
                </c:pt>
                <c:pt idx="1379">
                  <c:v>13.787806000007549</c:v>
                </c:pt>
                <c:pt idx="1380">
                  <c:v>13.797806000016863</c:v>
                </c:pt>
                <c:pt idx="1381">
                  <c:v>13.807805000018561</c:v>
                </c:pt>
                <c:pt idx="1382">
                  <c:v>13.817804999998771</c:v>
                </c:pt>
                <c:pt idx="1383">
                  <c:v>13.827804000000469</c:v>
                </c:pt>
                <c:pt idx="1384">
                  <c:v>13.837803000002168</c:v>
                </c:pt>
                <c:pt idx="1385">
                  <c:v>13.847803000011481</c:v>
                </c:pt>
                <c:pt idx="1386">
                  <c:v>13.85780200001318</c:v>
                </c:pt>
                <c:pt idx="1387">
                  <c:v>13.867801000014879</c:v>
                </c:pt>
                <c:pt idx="1388">
                  <c:v>13.877801000024192</c:v>
                </c:pt>
                <c:pt idx="1389">
                  <c:v>13.887800000025891</c:v>
                </c:pt>
                <c:pt idx="1390">
                  <c:v>13.897798999998486</c:v>
                </c:pt>
                <c:pt idx="1391">
                  <c:v>13.907799000007799</c:v>
                </c:pt>
                <c:pt idx="1392">
                  <c:v>13.917798000009498</c:v>
                </c:pt>
                <c:pt idx="1393">
                  <c:v>13.927797000011196</c:v>
                </c:pt>
                <c:pt idx="1394">
                  <c:v>13.93779700002051</c:v>
                </c:pt>
                <c:pt idx="1395">
                  <c:v>13.947796000022208</c:v>
                </c:pt>
                <c:pt idx="1396">
                  <c:v>13.957795000023907</c:v>
                </c:pt>
                <c:pt idx="1397">
                  <c:v>13.967795000004116</c:v>
                </c:pt>
                <c:pt idx="1398">
                  <c:v>13.977794000005815</c:v>
                </c:pt>
                <c:pt idx="1399">
                  <c:v>13.987793000007514</c:v>
                </c:pt>
                <c:pt idx="1400">
                  <c:v>13.997793000016827</c:v>
                </c:pt>
                <c:pt idx="1401">
                  <c:v>14.007792000018526</c:v>
                </c:pt>
                <c:pt idx="1402">
                  <c:v>14.017791000020225</c:v>
                </c:pt>
                <c:pt idx="1403">
                  <c:v>14.027791000000434</c:v>
                </c:pt>
                <c:pt idx="1404">
                  <c:v>14.037790000002133</c:v>
                </c:pt>
                <c:pt idx="1405">
                  <c:v>14.047789000003831</c:v>
                </c:pt>
                <c:pt idx="1406">
                  <c:v>14.057789000013145</c:v>
                </c:pt>
                <c:pt idx="1407">
                  <c:v>14.067788000014843</c:v>
                </c:pt>
                <c:pt idx="1408">
                  <c:v>14.077787000016542</c:v>
                </c:pt>
                <c:pt idx="1409">
                  <c:v>14.087787000025855</c:v>
                </c:pt>
                <c:pt idx="1410">
                  <c:v>14.09778599999845</c:v>
                </c:pt>
                <c:pt idx="1411">
                  <c:v>14.107785000000149</c:v>
                </c:pt>
                <c:pt idx="1412">
                  <c:v>14.117785000009462</c:v>
                </c:pt>
                <c:pt idx="1413">
                  <c:v>14.127784833341138</c:v>
                </c:pt>
                <c:pt idx="1414">
                  <c:v>14.137783833342837</c:v>
                </c:pt>
                <c:pt idx="1415">
                  <c:v>14.14778383335215</c:v>
                </c:pt>
                <c:pt idx="1416">
                  <c:v>14.157782833353849</c:v>
                </c:pt>
                <c:pt idx="1417">
                  <c:v>14.167782833334059</c:v>
                </c:pt>
                <c:pt idx="1418">
                  <c:v>14.177781833335757</c:v>
                </c:pt>
                <c:pt idx="1419">
                  <c:v>14.187780833337456</c:v>
                </c:pt>
                <c:pt idx="1420">
                  <c:v>14.197779833339155</c:v>
                </c:pt>
                <c:pt idx="1421">
                  <c:v>14.207779833348468</c:v>
                </c:pt>
                <c:pt idx="1422">
                  <c:v>14.217778833350167</c:v>
                </c:pt>
                <c:pt idx="1423">
                  <c:v>14.227778833330376</c:v>
                </c:pt>
                <c:pt idx="1424">
                  <c:v>14.237777833332075</c:v>
                </c:pt>
                <c:pt idx="1425">
                  <c:v>14.247776833333774</c:v>
                </c:pt>
                <c:pt idx="1426">
                  <c:v>14.257776833343087</c:v>
                </c:pt>
                <c:pt idx="1427">
                  <c:v>14.267775833344785</c:v>
                </c:pt>
                <c:pt idx="1428">
                  <c:v>14.277774833346484</c:v>
                </c:pt>
                <c:pt idx="1429">
                  <c:v>14.287774833355797</c:v>
                </c:pt>
                <c:pt idx="1430">
                  <c:v>14.297773833357496</c:v>
                </c:pt>
                <c:pt idx="1431">
                  <c:v>14.307772833359195</c:v>
                </c:pt>
                <c:pt idx="1432">
                  <c:v>14.317772833339404</c:v>
                </c:pt>
                <c:pt idx="1433">
                  <c:v>14.327771833341103</c:v>
                </c:pt>
                <c:pt idx="1434">
                  <c:v>14.337770833342802</c:v>
                </c:pt>
                <c:pt idx="1435">
                  <c:v>14.347770833352115</c:v>
                </c:pt>
                <c:pt idx="1436">
                  <c:v>14.357769833353814</c:v>
                </c:pt>
                <c:pt idx="1437">
                  <c:v>14.367768833355512</c:v>
                </c:pt>
                <c:pt idx="1438">
                  <c:v>14.377768833335722</c:v>
                </c:pt>
                <c:pt idx="1439">
                  <c:v>14.387767833337421</c:v>
                </c:pt>
                <c:pt idx="1440">
                  <c:v>14.397766833339119</c:v>
                </c:pt>
                <c:pt idx="1441">
                  <c:v>14.407766833348433</c:v>
                </c:pt>
                <c:pt idx="1442">
                  <c:v>14.417765833350131</c:v>
                </c:pt>
                <c:pt idx="1443">
                  <c:v>14.42776483335183</c:v>
                </c:pt>
                <c:pt idx="1444">
                  <c:v>14.437764833332039</c:v>
                </c:pt>
                <c:pt idx="1445">
                  <c:v>14.447763833333738</c:v>
                </c:pt>
                <c:pt idx="1446">
                  <c:v>14.457762833335437</c:v>
                </c:pt>
                <c:pt idx="1447">
                  <c:v>14.46776283334475</c:v>
                </c:pt>
                <c:pt idx="1448">
                  <c:v>14.477761833346449</c:v>
                </c:pt>
                <c:pt idx="1449">
                  <c:v>14.487761833355762</c:v>
                </c:pt>
                <c:pt idx="1450">
                  <c:v>14.497760833357461</c:v>
                </c:pt>
                <c:pt idx="1451">
                  <c:v>14.50775983335916</c:v>
                </c:pt>
                <c:pt idx="1452">
                  <c:v>14.517759833339369</c:v>
                </c:pt>
                <c:pt idx="1453">
                  <c:v>14.527758833341068</c:v>
                </c:pt>
                <c:pt idx="1454">
                  <c:v>14.537757833342766</c:v>
                </c:pt>
                <c:pt idx="1455">
                  <c:v>14.54775783335208</c:v>
                </c:pt>
                <c:pt idx="1456">
                  <c:v>14.557756833353778</c:v>
                </c:pt>
                <c:pt idx="1457">
                  <c:v>14.567755833355477</c:v>
                </c:pt>
                <c:pt idx="1458">
                  <c:v>14.577755833335686</c:v>
                </c:pt>
                <c:pt idx="1459">
                  <c:v>14.587754833337385</c:v>
                </c:pt>
                <c:pt idx="1460">
                  <c:v>14.597753833339084</c:v>
                </c:pt>
                <c:pt idx="1461">
                  <c:v>14.607753833348397</c:v>
                </c:pt>
                <c:pt idx="1462">
                  <c:v>14.617752833350096</c:v>
                </c:pt>
                <c:pt idx="1463">
                  <c:v>14.627751833351795</c:v>
                </c:pt>
                <c:pt idx="1464">
                  <c:v>14.637751833332004</c:v>
                </c:pt>
                <c:pt idx="1465">
                  <c:v>14.647750833333703</c:v>
                </c:pt>
                <c:pt idx="1466">
                  <c:v>14.657749833335401</c:v>
                </c:pt>
                <c:pt idx="1467">
                  <c:v>14.667749833344715</c:v>
                </c:pt>
                <c:pt idx="1468">
                  <c:v>14.677748833346413</c:v>
                </c:pt>
                <c:pt idx="1469">
                  <c:v>14.687747833348112</c:v>
                </c:pt>
                <c:pt idx="1470">
                  <c:v>14.697747833357425</c:v>
                </c:pt>
                <c:pt idx="1471">
                  <c:v>14.707746833359124</c:v>
                </c:pt>
                <c:pt idx="1472">
                  <c:v>14.717745833331719</c:v>
                </c:pt>
                <c:pt idx="1473">
                  <c:v>14.727745833341032</c:v>
                </c:pt>
                <c:pt idx="1474">
                  <c:v>14.737744833342731</c:v>
                </c:pt>
                <c:pt idx="1475">
                  <c:v>14.74774383334443</c:v>
                </c:pt>
                <c:pt idx="1476">
                  <c:v>14.757743833353743</c:v>
                </c:pt>
                <c:pt idx="1477">
                  <c:v>14.767742833355442</c:v>
                </c:pt>
                <c:pt idx="1478">
                  <c:v>14.777742833335651</c:v>
                </c:pt>
                <c:pt idx="1479">
                  <c:v>14.78774183333735</c:v>
                </c:pt>
                <c:pt idx="1480">
                  <c:v>14.797740833339049</c:v>
                </c:pt>
                <c:pt idx="1481">
                  <c:v>14.807740833348362</c:v>
                </c:pt>
                <c:pt idx="1482">
                  <c:v>14.817739833350061</c:v>
                </c:pt>
                <c:pt idx="1483">
                  <c:v>14.827738833351759</c:v>
                </c:pt>
                <c:pt idx="1484">
                  <c:v>14.837738833331969</c:v>
                </c:pt>
                <c:pt idx="1485">
                  <c:v>14.847737833333667</c:v>
                </c:pt>
                <c:pt idx="1486">
                  <c:v>14.857736833335366</c:v>
                </c:pt>
                <c:pt idx="1487">
                  <c:v>14.867736833344679</c:v>
                </c:pt>
                <c:pt idx="1488">
                  <c:v>14.877735833346378</c:v>
                </c:pt>
                <c:pt idx="1489">
                  <c:v>14.887734833348077</c:v>
                </c:pt>
                <c:pt idx="1490">
                  <c:v>14.89773483335739</c:v>
                </c:pt>
                <c:pt idx="1491">
                  <c:v>14.907733833359089</c:v>
                </c:pt>
                <c:pt idx="1492">
                  <c:v>14.917732833331684</c:v>
                </c:pt>
                <c:pt idx="1493">
                  <c:v>14.927732833340997</c:v>
                </c:pt>
                <c:pt idx="1494">
                  <c:v>14.937731833342696</c:v>
                </c:pt>
                <c:pt idx="1495">
                  <c:v>14.947730833344394</c:v>
                </c:pt>
                <c:pt idx="1496">
                  <c:v>14.957730833353708</c:v>
                </c:pt>
                <c:pt idx="1497">
                  <c:v>14.967729833355406</c:v>
                </c:pt>
                <c:pt idx="1498">
                  <c:v>14.977728833357105</c:v>
                </c:pt>
                <c:pt idx="1499">
                  <c:v>14.987728833337314</c:v>
                </c:pt>
                <c:pt idx="1500">
                  <c:v>14.997727833339013</c:v>
                </c:pt>
              </c:numCache>
            </c:numRef>
          </c:xVal>
          <c:yVal>
            <c:numRef>
              <c:f>Accelerometer!$J$2:$J$1502</c:f>
              <c:numCache>
                <c:formatCode>General</c:formatCode>
                <c:ptCount val="1501"/>
                <c:pt idx="0">
                  <c:v>3.7191357463598251E-2</c:v>
                </c:pt>
                <c:pt idx="1">
                  <c:v>4.2573358863592148E-2</c:v>
                </c:pt>
                <c:pt idx="2">
                  <c:v>4.3993353843688965E-2</c:v>
                </c:pt>
                <c:pt idx="3">
                  <c:v>4.4182386249303818E-2</c:v>
                </c:pt>
                <c:pt idx="4">
                  <c:v>4.1674219071865082E-2</c:v>
                </c:pt>
                <c:pt idx="5">
                  <c:v>4.4296354055404663E-2</c:v>
                </c:pt>
                <c:pt idx="6">
                  <c:v>4.1402563452720642E-2</c:v>
                </c:pt>
                <c:pt idx="7">
                  <c:v>4.5763034373521805E-2</c:v>
                </c:pt>
                <c:pt idx="8">
                  <c:v>4.7433100640773773E-2</c:v>
                </c:pt>
                <c:pt idx="9">
                  <c:v>5.3984042257070541E-2</c:v>
                </c:pt>
                <c:pt idx="10">
                  <c:v>5.7625915855169296E-2</c:v>
                </c:pt>
                <c:pt idx="11">
                  <c:v>5.8013815432786942E-2</c:v>
                </c:pt>
                <c:pt idx="12">
                  <c:v>6.0257796198129654E-2</c:v>
                </c:pt>
                <c:pt idx="13">
                  <c:v>5.8373779058456421E-2</c:v>
                </c:pt>
                <c:pt idx="14">
                  <c:v>6.0748785734176636E-2</c:v>
                </c:pt>
                <c:pt idx="15">
                  <c:v>5.8715086430311203E-2</c:v>
                </c:pt>
                <c:pt idx="16">
                  <c:v>5.1553308963775635E-2</c:v>
                </c:pt>
                <c:pt idx="17">
                  <c:v>5.0028339028358459E-2</c:v>
                </c:pt>
                <c:pt idx="18">
                  <c:v>5.364198237657547E-2</c:v>
                </c:pt>
                <c:pt idx="19">
                  <c:v>5.8762669563293457E-2</c:v>
                </c:pt>
                <c:pt idx="20">
                  <c:v>6.3850641250610352E-2</c:v>
                </c:pt>
                <c:pt idx="21">
                  <c:v>7.6504737138748169E-2</c:v>
                </c:pt>
                <c:pt idx="22">
                  <c:v>8.1814810633659363E-2</c:v>
                </c:pt>
                <c:pt idx="23">
                  <c:v>8.432362973690033E-2</c:v>
                </c:pt>
                <c:pt idx="24">
                  <c:v>8.5416324436664581E-2</c:v>
                </c:pt>
                <c:pt idx="25">
                  <c:v>8.2032859325408936E-2</c:v>
                </c:pt>
                <c:pt idx="26">
                  <c:v>7.1704059839248657E-2</c:v>
                </c:pt>
                <c:pt idx="27">
                  <c:v>6.8494856357574463E-2</c:v>
                </c:pt>
                <c:pt idx="28">
                  <c:v>7.3538616299629211E-2</c:v>
                </c:pt>
                <c:pt idx="29">
                  <c:v>8.1404045224189758E-2</c:v>
                </c:pt>
                <c:pt idx="30">
                  <c:v>9.8134279251098633E-2</c:v>
                </c:pt>
                <c:pt idx="31">
                  <c:v>0.10929884016513824</c:v>
                </c:pt>
                <c:pt idx="32">
                  <c:v>0.11823613941669464</c:v>
                </c:pt>
                <c:pt idx="33">
                  <c:v>0.11941965669393539</c:v>
                </c:pt>
                <c:pt idx="34">
                  <c:v>0.12192676216363907</c:v>
                </c:pt>
                <c:pt idx="35">
                  <c:v>0.12096748501062393</c:v>
                </c:pt>
                <c:pt idx="36">
                  <c:v>0.11790192872285843</c:v>
                </c:pt>
                <c:pt idx="37">
                  <c:v>0.11889982223510742</c:v>
                </c:pt>
                <c:pt idx="38">
                  <c:v>0.12806269526481628</c:v>
                </c:pt>
                <c:pt idx="39">
                  <c:v>0.13839903473854065</c:v>
                </c:pt>
                <c:pt idx="40">
                  <c:v>0.14257833361625671</c:v>
                </c:pt>
                <c:pt idx="41">
                  <c:v>0.15186692774295807</c:v>
                </c:pt>
                <c:pt idx="42">
                  <c:v>0.14998620748519897</c:v>
                </c:pt>
                <c:pt idx="43">
                  <c:v>0.14293307065963745</c:v>
                </c:pt>
                <c:pt idx="44">
                  <c:v>0.13625678420066833</c:v>
                </c:pt>
                <c:pt idx="45">
                  <c:v>0.137696772813797</c:v>
                </c:pt>
                <c:pt idx="46">
                  <c:v>0.14196369051933289</c:v>
                </c:pt>
                <c:pt idx="47">
                  <c:v>0.14522862434387207</c:v>
                </c:pt>
                <c:pt idx="48">
                  <c:v>0.14891044795513153</c:v>
                </c:pt>
                <c:pt idx="49">
                  <c:v>0.15180167555809021</c:v>
                </c:pt>
                <c:pt idx="50">
                  <c:v>0.15598975121974945</c:v>
                </c:pt>
                <c:pt idx="51">
                  <c:v>0.16505670547485352</c:v>
                </c:pt>
                <c:pt idx="52">
                  <c:v>0.1711028665304184</c:v>
                </c:pt>
                <c:pt idx="53">
                  <c:v>0.17184187471866608</c:v>
                </c:pt>
                <c:pt idx="54">
                  <c:v>0.1734917014837265</c:v>
                </c:pt>
                <c:pt idx="55">
                  <c:v>0.17141683399677277</c:v>
                </c:pt>
                <c:pt idx="56">
                  <c:v>0.17668004333972931</c:v>
                </c:pt>
                <c:pt idx="57">
                  <c:v>0.18397888541221619</c:v>
                </c:pt>
                <c:pt idx="58">
                  <c:v>0.18396477401256561</c:v>
                </c:pt>
                <c:pt idx="59">
                  <c:v>0.18543154001235962</c:v>
                </c:pt>
                <c:pt idx="60">
                  <c:v>0.18626724183559418</c:v>
                </c:pt>
                <c:pt idx="61">
                  <c:v>0.18313834071159363</c:v>
                </c:pt>
                <c:pt idx="62">
                  <c:v>0.17726421356201172</c:v>
                </c:pt>
                <c:pt idx="63">
                  <c:v>0.1776304692029953</c:v>
                </c:pt>
                <c:pt idx="64">
                  <c:v>0.17524613440036774</c:v>
                </c:pt>
                <c:pt idx="65">
                  <c:v>0.17780372500419617</c:v>
                </c:pt>
                <c:pt idx="66">
                  <c:v>0.18309463560581207</c:v>
                </c:pt>
                <c:pt idx="67">
                  <c:v>0.1950911283493042</c:v>
                </c:pt>
                <c:pt idx="68">
                  <c:v>0.21777912974357605</c:v>
                </c:pt>
                <c:pt idx="69">
                  <c:v>0.23052424192428589</c:v>
                </c:pt>
                <c:pt idx="70">
                  <c:v>0.23001851141452789</c:v>
                </c:pt>
                <c:pt idx="71">
                  <c:v>0.22215937077999115</c:v>
                </c:pt>
                <c:pt idx="72">
                  <c:v>0.21389824151992798</c:v>
                </c:pt>
                <c:pt idx="73">
                  <c:v>0.2121429443359375</c:v>
                </c:pt>
                <c:pt idx="74">
                  <c:v>0.21250885725021362</c:v>
                </c:pt>
                <c:pt idx="75">
                  <c:v>0.2128315269947052</c:v>
                </c:pt>
                <c:pt idx="76">
                  <c:v>0.21926119923591614</c:v>
                </c:pt>
                <c:pt idx="77">
                  <c:v>0.21881352365016937</c:v>
                </c:pt>
                <c:pt idx="78">
                  <c:v>0.21160753071308136</c:v>
                </c:pt>
                <c:pt idx="79">
                  <c:v>0.20450213551521301</c:v>
                </c:pt>
                <c:pt idx="80">
                  <c:v>0.19716991484165192</c:v>
                </c:pt>
                <c:pt idx="81">
                  <c:v>0.19440799951553345</c:v>
                </c:pt>
                <c:pt idx="82">
                  <c:v>0.20023100078105927</c:v>
                </c:pt>
                <c:pt idx="83">
                  <c:v>0.21699708700180054</c:v>
                </c:pt>
                <c:pt idx="84">
                  <c:v>0.23422427475452423</c:v>
                </c:pt>
                <c:pt idx="85">
                  <c:v>0.26165899634361267</c:v>
                </c:pt>
                <c:pt idx="86">
                  <c:v>0.2910403311252594</c:v>
                </c:pt>
                <c:pt idx="87">
                  <c:v>0.31640946865081787</c:v>
                </c:pt>
                <c:pt idx="88">
                  <c:v>0.33855819702148438</c:v>
                </c:pt>
                <c:pt idx="89">
                  <c:v>0.35551252961158752</c:v>
                </c:pt>
                <c:pt idx="90">
                  <c:v>0.37410777807235718</c:v>
                </c:pt>
                <c:pt idx="91">
                  <c:v>0.39483195543289185</c:v>
                </c:pt>
                <c:pt idx="92">
                  <c:v>0.41092568635940552</c:v>
                </c:pt>
                <c:pt idx="93">
                  <c:v>0.42791524529457092</c:v>
                </c:pt>
                <c:pt idx="94">
                  <c:v>0.45559746026992798</c:v>
                </c:pt>
                <c:pt idx="95">
                  <c:v>0.48526972532272339</c:v>
                </c:pt>
                <c:pt idx="96">
                  <c:v>0.51903647184371948</c:v>
                </c:pt>
                <c:pt idx="97">
                  <c:v>0.56167382001876831</c:v>
                </c:pt>
                <c:pt idx="98">
                  <c:v>0.62213128805160522</c:v>
                </c:pt>
                <c:pt idx="99">
                  <c:v>0.68999278545379639</c:v>
                </c:pt>
                <c:pt idx="100">
                  <c:v>0.76600742340087891</c:v>
                </c:pt>
                <c:pt idx="101">
                  <c:v>0.83418494462966919</c:v>
                </c:pt>
                <c:pt idx="102">
                  <c:v>0.87595450878143311</c:v>
                </c:pt>
                <c:pt idx="103">
                  <c:v>0.90889716148376465</c:v>
                </c:pt>
                <c:pt idx="104">
                  <c:v>0.93031293153762817</c:v>
                </c:pt>
                <c:pt idx="105">
                  <c:v>0.95010638236999512</c:v>
                </c:pt>
                <c:pt idx="106">
                  <c:v>0.97443115711212158</c:v>
                </c:pt>
                <c:pt idx="107">
                  <c:v>1.0032036304473877</c:v>
                </c:pt>
                <c:pt idx="108">
                  <c:v>1.0169690847396851</c:v>
                </c:pt>
                <c:pt idx="109">
                  <c:v>1.026882529258728</c:v>
                </c:pt>
                <c:pt idx="110">
                  <c:v>1.0425217151641846</c:v>
                </c:pt>
                <c:pt idx="111">
                  <c:v>1.0545030832290649</c:v>
                </c:pt>
                <c:pt idx="112">
                  <c:v>1.0780912637710571</c:v>
                </c:pt>
                <c:pt idx="113">
                  <c:v>1.1103458404541016</c:v>
                </c:pt>
                <c:pt idx="114">
                  <c:v>1.1491611003875732</c:v>
                </c:pt>
                <c:pt idx="115">
                  <c:v>1.1943279504776001</c:v>
                </c:pt>
                <c:pt idx="116">
                  <c:v>1.2555785179138184</c:v>
                </c:pt>
                <c:pt idx="117">
                  <c:v>1.3383239507675171</c:v>
                </c:pt>
                <c:pt idx="118">
                  <c:v>1.4318225383758545</c:v>
                </c:pt>
                <c:pt idx="119">
                  <c:v>1.5415736436843872</c:v>
                </c:pt>
                <c:pt idx="120">
                  <c:v>1.6382131576538086</c:v>
                </c:pt>
                <c:pt idx="121">
                  <c:v>1.7308200597763062</c:v>
                </c:pt>
                <c:pt idx="122">
                  <c:v>1.825206995010376</c:v>
                </c:pt>
                <c:pt idx="123">
                  <c:v>1.91956627368927</c:v>
                </c:pt>
                <c:pt idx="124">
                  <c:v>2.0177991390228271</c:v>
                </c:pt>
                <c:pt idx="125">
                  <c:v>2.1391792297363281</c:v>
                </c:pt>
                <c:pt idx="126">
                  <c:v>2.2865650653839111</c:v>
                </c:pt>
                <c:pt idx="127">
                  <c:v>2.4445765018463135</c:v>
                </c:pt>
                <c:pt idx="128">
                  <c:v>2.5671000480651855</c:v>
                </c:pt>
                <c:pt idx="129">
                  <c:v>2.6545851230621338</c:v>
                </c:pt>
                <c:pt idx="130">
                  <c:v>2.689899206161499</c:v>
                </c:pt>
                <c:pt idx="131">
                  <c:v>2.6934621334075928</c:v>
                </c:pt>
                <c:pt idx="132">
                  <c:v>2.6456892490386963</c:v>
                </c:pt>
                <c:pt idx="133">
                  <c:v>2.5633463859558105</c:v>
                </c:pt>
                <c:pt idx="134">
                  <c:v>2.4964659214019775</c:v>
                </c:pt>
                <c:pt idx="135">
                  <c:v>2.4347894191741943</c:v>
                </c:pt>
                <c:pt idx="136">
                  <c:v>2.2971441745758057</c:v>
                </c:pt>
                <c:pt idx="137">
                  <c:v>2.0522794723510742</c:v>
                </c:pt>
                <c:pt idx="138">
                  <c:v>1.6916729211807251</c:v>
                </c:pt>
                <c:pt idx="139">
                  <c:v>1.2581976652145386</c:v>
                </c:pt>
                <c:pt idx="140">
                  <c:v>0.73360759019851685</c:v>
                </c:pt>
                <c:pt idx="141">
                  <c:v>0.25618007779121399</c:v>
                </c:pt>
                <c:pt idx="142">
                  <c:v>-0.43500769138336182</c:v>
                </c:pt>
                <c:pt idx="143">
                  <c:v>-1.2785181999206543</c:v>
                </c:pt>
                <c:pt idx="144">
                  <c:v>-1.9242109060287476</c:v>
                </c:pt>
                <c:pt idx="145">
                  <c:v>-2.2463874816894531</c:v>
                </c:pt>
                <c:pt idx="146">
                  <c:v>-2.311546802520752</c:v>
                </c:pt>
                <c:pt idx="147">
                  <c:v>-2.2022976875305176</c:v>
                </c:pt>
                <c:pt idx="148">
                  <c:v>-2.0696015357971191</c:v>
                </c:pt>
                <c:pt idx="149">
                  <c:v>-2.1208536624908447</c:v>
                </c:pt>
                <c:pt idx="150">
                  <c:v>-2.4285075664520264</c:v>
                </c:pt>
                <c:pt idx="151">
                  <c:v>-2.9160492420196533</c:v>
                </c:pt>
                <c:pt idx="152">
                  <c:v>-3.4869711399078369</c:v>
                </c:pt>
                <c:pt idx="153">
                  <c:v>-4.0086026191711426</c:v>
                </c:pt>
                <c:pt idx="154">
                  <c:v>-4.4174327850341797</c:v>
                </c:pt>
                <c:pt idx="155">
                  <c:v>-4.7036385536193848</c:v>
                </c:pt>
                <c:pt idx="156">
                  <c:v>-4.9068074226379395</c:v>
                </c:pt>
                <c:pt idx="157">
                  <c:v>-5.0599608421325684</c:v>
                </c:pt>
                <c:pt idx="158">
                  <c:v>-5.181361198425293</c:v>
                </c:pt>
                <c:pt idx="159">
                  <c:v>-5.2683291435241699</c:v>
                </c:pt>
                <c:pt idx="160">
                  <c:v>-5.3131122589111328</c:v>
                </c:pt>
                <c:pt idx="161">
                  <c:v>-5.3212318420410156</c:v>
                </c:pt>
                <c:pt idx="162">
                  <c:v>-5.2972526550292969</c:v>
                </c:pt>
                <c:pt idx="163">
                  <c:v>-5.2419915199279785</c:v>
                </c:pt>
                <c:pt idx="164">
                  <c:v>-5.1954069137573242</c:v>
                </c:pt>
                <c:pt idx="165">
                  <c:v>-5.1935410499572754</c:v>
                </c:pt>
                <c:pt idx="166">
                  <c:v>-5.2674627304077148</c:v>
                </c:pt>
                <c:pt idx="167">
                  <c:v>-5.3710727691650391</c:v>
                </c:pt>
                <c:pt idx="168">
                  <c:v>-5.4564743041992188</c:v>
                </c:pt>
                <c:pt idx="169">
                  <c:v>-5.4561152458190918</c:v>
                </c:pt>
                <c:pt idx="170">
                  <c:v>-5.3246316909790039</c:v>
                </c:pt>
                <c:pt idx="171">
                  <c:v>-5.0244383811950684</c:v>
                </c:pt>
                <c:pt idx="172">
                  <c:v>-4.570350170135498</c:v>
                </c:pt>
                <c:pt idx="173">
                  <c:v>-3.9909501075744629</c:v>
                </c:pt>
                <c:pt idx="174">
                  <c:v>-3.3196077346801758</c:v>
                </c:pt>
                <c:pt idx="175">
                  <c:v>-2.555919885635376</c:v>
                </c:pt>
                <c:pt idx="176">
                  <c:v>-1.7166671752929688</c:v>
                </c:pt>
                <c:pt idx="177">
                  <c:v>-0.85116493701934814</c:v>
                </c:pt>
                <c:pt idx="178">
                  <c:v>6.9044828414916992E-3</c:v>
                </c:pt>
                <c:pt idx="179">
                  <c:v>0.81902432441711426</c:v>
                </c:pt>
                <c:pt idx="180">
                  <c:v>1.4859641790390015</c:v>
                </c:pt>
                <c:pt idx="181">
                  <c:v>1.9602985382080078</c:v>
                </c:pt>
                <c:pt idx="182">
                  <c:v>2.3346586227416992</c:v>
                </c:pt>
                <c:pt idx="183">
                  <c:v>2.3762946128845215</c:v>
                </c:pt>
                <c:pt idx="184">
                  <c:v>1.8182797431945801</c:v>
                </c:pt>
                <c:pt idx="185">
                  <c:v>0.50057786703109741</c:v>
                </c:pt>
                <c:pt idx="186">
                  <c:v>-1.0588246583938599</c:v>
                </c:pt>
                <c:pt idx="187">
                  <c:v>-1.1797348260879517</c:v>
                </c:pt>
                <c:pt idx="188">
                  <c:v>0.20897209644317627</c:v>
                </c:pt>
                <c:pt idx="189">
                  <c:v>1.7232358455657959</c:v>
                </c:pt>
                <c:pt idx="190">
                  <c:v>2.8472537994384766</c:v>
                </c:pt>
                <c:pt idx="191">
                  <c:v>3.2478361129760742</c:v>
                </c:pt>
                <c:pt idx="192">
                  <c:v>2.5349042415618896</c:v>
                </c:pt>
                <c:pt idx="193">
                  <c:v>1.3258320093154907</c:v>
                </c:pt>
                <c:pt idx="194">
                  <c:v>0.80584311485290527</c:v>
                </c:pt>
                <c:pt idx="195">
                  <c:v>0.99881488084793091</c:v>
                </c:pt>
                <c:pt idx="196">
                  <c:v>1.393541693687439</c:v>
                </c:pt>
                <c:pt idx="197">
                  <c:v>1.6308801174163818</c:v>
                </c:pt>
                <c:pt idx="198">
                  <c:v>1.6834841966629028</c:v>
                </c:pt>
                <c:pt idx="199">
                  <c:v>1.5995895862579346</c:v>
                </c:pt>
                <c:pt idx="200">
                  <c:v>1.4778869152069092</c:v>
                </c:pt>
                <c:pt idx="201">
                  <c:v>1.4424183368682861</c:v>
                </c:pt>
                <c:pt idx="202">
                  <c:v>1.5258604288101196</c:v>
                </c:pt>
                <c:pt idx="203">
                  <c:v>1.6454124450683594</c:v>
                </c:pt>
                <c:pt idx="204">
                  <c:v>1.7191941738128662</c:v>
                </c:pt>
                <c:pt idx="205">
                  <c:v>1.7498935461044312</c:v>
                </c:pt>
                <c:pt idx="206">
                  <c:v>1.755290150642395</c:v>
                </c:pt>
                <c:pt idx="207">
                  <c:v>1.6504173278808594</c:v>
                </c:pt>
                <c:pt idx="208">
                  <c:v>1.4258168935775757</c:v>
                </c:pt>
                <c:pt idx="209">
                  <c:v>1.1749391555786133</c:v>
                </c:pt>
                <c:pt idx="210">
                  <c:v>0.9536365270614624</c:v>
                </c:pt>
                <c:pt idx="211">
                  <c:v>0.77235555648803711</c:v>
                </c:pt>
                <c:pt idx="212">
                  <c:v>0.63054513931274414</c:v>
                </c:pt>
                <c:pt idx="213">
                  <c:v>0.53677260875701904</c:v>
                </c:pt>
                <c:pt idx="214">
                  <c:v>0.50472062826156616</c:v>
                </c:pt>
                <c:pt idx="215">
                  <c:v>0.52981984615325928</c:v>
                </c:pt>
                <c:pt idx="216">
                  <c:v>0.59592193365097046</c:v>
                </c:pt>
                <c:pt idx="217">
                  <c:v>0.66689670085906982</c:v>
                </c:pt>
                <c:pt idx="218">
                  <c:v>0.69311314821243286</c:v>
                </c:pt>
                <c:pt idx="219">
                  <c:v>0.67996674776077271</c:v>
                </c:pt>
                <c:pt idx="220">
                  <c:v>0.63540804386138916</c:v>
                </c:pt>
                <c:pt idx="221">
                  <c:v>0.59560763835906982</c:v>
                </c:pt>
                <c:pt idx="222">
                  <c:v>0.5507163405418396</c:v>
                </c:pt>
                <c:pt idx="223">
                  <c:v>0.51593023538589478</c:v>
                </c:pt>
                <c:pt idx="224">
                  <c:v>0.50661689043045044</c:v>
                </c:pt>
                <c:pt idx="225">
                  <c:v>0.51600819826126099</c:v>
                </c:pt>
                <c:pt idx="226">
                  <c:v>0.56720775365829468</c:v>
                </c:pt>
                <c:pt idx="227">
                  <c:v>0.64455407857894897</c:v>
                </c:pt>
                <c:pt idx="228">
                  <c:v>0.72667080163955688</c:v>
                </c:pt>
                <c:pt idx="229">
                  <c:v>0.79837626218795776</c:v>
                </c:pt>
                <c:pt idx="230">
                  <c:v>0.85362964868545532</c:v>
                </c:pt>
                <c:pt idx="231">
                  <c:v>0.87900227308273315</c:v>
                </c:pt>
                <c:pt idx="232">
                  <c:v>0.89905959367752075</c:v>
                </c:pt>
                <c:pt idx="233">
                  <c:v>0.92229652404785156</c:v>
                </c:pt>
                <c:pt idx="234">
                  <c:v>0.95317345857620239</c:v>
                </c:pt>
                <c:pt idx="235">
                  <c:v>1.0074328184127808</c:v>
                </c:pt>
                <c:pt idx="236">
                  <c:v>1.0748722553253174</c:v>
                </c:pt>
                <c:pt idx="237">
                  <c:v>1.1455154418945312</c:v>
                </c:pt>
                <c:pt idx="238">
                  <c:v>1.2330974340438843</c:v>
                </c:pt>
                <c:pt idx="239">
                  <c:v>1.3567574024200439</c:v>
                </c:pt>
                <c:pt idx="240">
                  <c:v>1.5028266906738281</c:v>
                </c:pt>
                <c:pt idx="241">
                  <c:v>1.6484966278076172</c:v>
                </c:pt>
                <c:pt idx="242">
                  <c:v>1.7623794078826904</c:v>
                </c:pt>
                <c:pt idx="243">
                  <c:v>1.8478468656539917</c:v>
                </c:pt>
                <c:pt idx="244">
                  <c:v>1.888469934463501</c:v>
                </c:pt>
                <c:pt idx="245">
                  <c:v>1.8679797649383545</c:v>
                </c:pt>
                <c:pt idx="246">
                  <c:v>1.8446578979492188</c:v>
                </c:pt>
                <c:pt idx="247">
                  <c:v>1.8881055116653442</c:v>
                </c:pt>
                <c:pt idx="248">
                  <c:v>1.9961754083633423</c:v>
                </c:pt>
                <c:pt idx="249">
                  <c:v>2.1632406711578369</c:v>
                </c:pt>
                <c:pt idx="250">
                  <c:v>2.359666109085083</c:v>
                </c:pt>
                <c:pt idx="251">
                  <c:v>2.5509471893310547</c:v>
                </c:pt>
                <c:pt idx="252">
                  <c:v>2.7097117900848389</c:v>
                </c:pt>
                <c:pt idx="253">
                  <c:v>2.8048484325408936</c:v>
                </c:pt>
                <c:pt idx="254">
                  <c:v>2.855372428894043</c:v>
                </c:pt>
                <c:pt idx="255">
                  <c:v>2.8842043876647949</c:v>
                </c:pt>
                <c:pt idx="256">
                  <c:v>2.9026460647583008</c:v>
                </c:pt>
                <c:pt idx="257">
                  <c:v>2.9499557018280029</c:v>
                </c:pt>
                <c:pt idx="258">
                  <c:v>3.0681650638580322</c:v>
                </c:pt>
                <c:pt idx="259">
                  <c:v>3.261796236038208</c:v>
                </c:pt>
                <c:pt idx="260">
                  <c:v>3.4398834705352783</c:v>
                </c:pt>
                <c:pt idx="261">
                  <c:v>3.5177655220031738</c:v>
                </c:pt>
                <c:pt idx="262">
                  <c:v>3.4610595703125</c:v>
                </c:pt>
                <c:pt idx="263">
                  <c:v>3.298081636428833</c:v>
                </c:pt>
                <c:pt idx="264">
                  <c:v>2.9888942241668701</c:v>
                </c:pt>
                <c:pt idx="265">
                  <c:v>2.4790704250335693</c:v>
                </c:pt>
                <c:pt idx="266">
                  <c:v>2.0473980903625488</c:v>
                </c:pt>
                <c:pt idx="267">
                  <c:v>1.8350241184234619</c:v>
                </c:pt>
                <c:pt idx="268">
                  <c:v>1.6127157211303711</c:v>
                </c:pt>
                <c:pt idx="269">
                  <c:v>1.1114789247512817</c:v>
                </c:pt>
                <c:pt idx="270">
                  <c:v>0.4804190993309021</c:v>
                </c:pt>
                <c:pt idx="271">
                  <c:v>-0.52938520908355713</c:v>
                </c:pt>
                <c:pt idx="272">
                  <c:v>-1.7297557592391968</c:v>
                </c:pt>
                <c:pt idx="273">
                  <c:v>-2.6093482971191406</c:v>
                </c:pt>
                <c:pt idx="274">
                  <c:v>-3.0364358425140381</c:v>
                </c:pt>
                <c:pt idx="275">
                  <c:v>-3.1497597694396973</c:v>
                </c:pt>
                <c:pt idx="276">
                  <c:v>-3.1205422878265381</c:v>
                </c:pt>
                <c:pt idx="277">
                  <c:v>-3.0758616924285889</c:v>
                </c:pt>
                <c:pt idx="278">
                  <c:v>-3.0864219665527344</c:v>
                </c:pt>
                <c:pt idx="279">
                  <c:v>-3.2188069820404053</c:v>
                </c:pt>
                <c:pt idx="280">
                  <c:v>-3.4997670650482178</c:v>
                </c:pt>
                <c:pt idx="281">
                  <c:v>-3.8990418910980225</c:v>
                </c:pt>
                <c:pt idx="282">
                  <c:v>-4.3458051681518555</c:v>
                </c:pt>
                <c:pt idx="283">
                  <c:v>-4.7460474967956543</c:v>
                </c:pt>
                <c:pt idx="284">
                  <c:v>-5.0600776672363281</c:v>
                </c:pt>
                <c:pt idx="285">
                  <c:v>-5.322260856628418</c:v>
                </c:pt>
                <c:pt idx="286">
                  <c:v>-5.5939946174621582</c:v>
                </c:pt>
                <c:pt idx="287">
                  <c:v>-5.8720049858093262</c:v>
                </c:pt>
                <c:pt idx="288">
                  <c:v>-6.1111311912536621</c:v>
                </c:pt>
                <c:pt idx="289">
                  <c:v>-6.2932868003845215</c:v>
                </c:pt>
                <c:pt idx="290">
                  <c:v>-6.4212121963500977</c:v>
                </c:pt>
                <c:pt idx="291">
                  <c:v>-6.4859199523925781</c:v>
                </c:pt>
                <c:pt idx="292">
                  <c:v>-6.4406442642211914</c:v>
                </c:pt>
                <c:pt idx="293">
                  <c:v>-6.3111233711242676</c:v>
                </c:pt>
                <c:pt idx="294">
                  <c:v>-6.164766788482666</c:v>
                </c:pt>
                <c:pt idx="295">
                  <c:v>-6.1343660354614258</c:v>
                </c:pt>
                <c:pt idx="296">
                  <c:v>-6.2450084686279297</c:v>
                </c:pt>
                <c:pt idx="297">
                  <c:v>-6.1254816055297852</c:v>
                </c:pt>
                <c:pt idx="298">
                  <c:v>-5.5655984878540039</c:v>
                </c:pt>
                <c:pt idx="299">
                  <c:v>-4.5751924514770508</c:v>
                </c:pt>
                <c:pt idx="300">
                  <c:v>-3.3534221649169922</c:v>
                </c:pt>
                <c:pt idx="301">
                  <c:v>-2.1967642307281494</c:v>
                </c:pt>
                <c:pt idx="302">
                  <c:v>-1.2096313238143921</c:v>
                </c:pt>
                <c:pt idx="303">
                  <c:v>-0.36597001552581787</c:v>
                </c:pt>
                <c:pt idx="304">
                  <c:v>0.39126843214035034</c:v>
                </c:pt>
                <c:pt idx="305">
                  <c:v>1.0844616889953613</c:v>
                </c:pt>
                <c:pt idx="306">
                  <c:v>1.7040716409683228</c:v>
                </c:pt>
                <c:pt idx="307">
                  <c:v>2.1833019256591797</c:v>
                </c:pt>
                <c:pt idx="308">
                  <c:v>2.589069128036499</c:v>
                </c:pt>
                <c:pt idx="309">
                  <c:v>2.570521354675293</c:v>
                </c:pt>
                <c:pt idx="310">
                  <c:v>1.9052455425262451</c:v>
                </c:pt>
                <c:pt idx="311">
                  <c:v>0.56315827369689941</c:v>
                </c:pt>
                <c:pt idx="312">
                  <c:v>-1.1560038328170776</c:v>
                </c:pt>
                <c:pt idx="313">
                  <c:v>-1.4376382827758789</c:v>
                </c:pt>
                <c:pt idx="314">
                  <c:v>9.1028228402137756E-2</c:v>
                </c:pt>
                <c:pt idx="315">
                  <c:v>2.259091854095459</c:v>
                </c:pt>
                <c:pt idx="316">
                  <c:v>3.7754051685333252</c:v>
                </c:pt>
                <c:pt idx="317">
                  <c:v>3.9716377258300781</c:v>
                </c:pt>
                <c:pt idx="318">
                  <c:v>2.9760425090789795</c:v>
                </c:pt>
                <c:pt idx="319">
                  <c:v>1.8202363252639771</c:v>
                </c:pt>
                <c:pt idx="320">
                  <c:v>1.3488470315933228</c:v>
                </c:pt>
                <c:pt idx="321">
                  <c:v>1.4527382850646973</c:v>
                </c:pt>
                <c:pt idx="322">
                  <c:v>1.7746372222900391</c:v>
                </c:pt>
                <c:pt idx="323">
                  <c:v>1.9750726222991943</c:v>
                </c:pt>
                <c:pt idx="324">
                  <c:v>1.8881456851959229</c:v>
                </c:pt>
                <c:pt idx="325">
                  <c:v>1.5714752674102783</c:v>
                </c:pt>
                <c:pt idx="326">
                  <c:v>1.2281607389450073</c:v>
                </c:pt>
                <c:pt idx="327">
                  <c:v>1.034879207611084</c:v>
                </c:pt>
                <c:pt idx="328">
                  <c:v>1.0461779832839966</c:v>
                </c:pt>
                <c:pt idx="329">
                  <c:v>1.1839941740036011</c:v>
                </c:pt>
                <c:pt idx="330">
                  <c:v>1.3212870359420776</c:v>
                </c:pt>
                <c:pt idx="331">
                  <c:v>1.4160486459732056</c:v>
                </c:pt>
                <c:pt idx="332">
                  <c:v>1.4551560878753662</c:v>
                </c:pt>
                <c:pt idx="333">
                  <c:v>1.4164601564407349</c:v>
                </c:pt>
                <c:pt idx="334">
                  <c:v>1.3183879852294922</c:v>
                </c:pt>
                <c:pt idx="335">
                  <c:v>1.1616464853286743</c:v>
                </c:pt>
                <c:pt idx="336">
                  <c:v>0.95360147953033447</c:v>
                </c:pt>
                <c:pt idx="337">
                  <c:v>0.73121362924575806</c:v>
                </c:pt>
                <c:pt idx="338">
                  <c:v>0.55064839124679565</c:v>
                </c:pt>
                <c:pt idx="339">
                  <c:v>0.46412268280982971</c:v>
                </c:pt>
                <c:pt idx="340">
                  <c:v>0.41752803325653076</c:v>
                </c:pt>
                <c:pt idx="341">
                  <c:v>0.43632817268371582</c:v>
                </c:pt>
                <c:pt idx="342">
                  <c:v>0.53391093015670776</c:v>
                </c:pt>
                <c:pt idx="343">
                  <c:v>0.64947545528411865</c:v>
                </c:pt>
                <c:pt idx="344">
                  <c:v>0.78192192316055298</c:v>
                </c:pt>
                <c:pt idx="345">
                  <c:v>0.87145817279815674</c:v>
                </c:pt>
                <c:pt idx="346">
                  <c:v>0.89229446649551392</c:v>
                </c:pt>
                <c:pt idx="347">
                  <c:v>0.86055541038513184</c:v>
                </c:pt>
                <c:pt idx="348">
                  <c:v>0.79619342088699341</c:v>
                </c:pt>
                <c:pt idx="349">
                  <c:v>0.73543983697891235</c:v>
                </c:pt>
                <c:pt idx="350">
                  <c:v>0.70485049486160278</c:v>
                </c:pt>
                <c:pt idx="351">
                  <c:v>0.70267218351364136</c:v>
                </c:pt>
                <c:pt idx="352">
                  <c:v>0.72957491874694824</c:v>
                </c:pt>
                <c:pt idx="353">
                  <c:v>0.77826774120330811</c:v>
                </c:pt>
                <c:pt idx="354">
                  <c:v>0.84707319736480713</c:v>
                </c:pt>
                <c:pt idx="355">
                  <c:v>0.90884655714035034</c:v>
                </c:pt>
                <c:pt idx="356">
                  <c:v>0.97063297033309937</c:v>
                </c:pt>
                <c:pt idx="357">
                  <c:v>1.0323412418365479</c:v>
                </c:pt>
                <c:pt idx="358">
                  <c:v>1.1108120679855347</c:v>
                </c:pt>
                <c:pt idx="359">
                  <c:v>1.2023649215698242</c:v>
                </c:pt>
                <c:pt idx="360">
                  <c:v>1.3050092458724976</c:v>
                </c:pt>
                <c:pt idx="361">
                  <c:v>1.4013725519180298</c:v>
                </c:pt>
                <c:pt idx="362">
                  <c:v>1.4904597997665405</c:v>
                </c:pt>
                <c:pt idx="363">
                  <c:v>1.5813963413238525</c:v>
                </c:pt>
                <c:pt idx="364">
                  <c:v>1.6665586233139038</c:v>
                </c:pt>
                <c:pt idx="365">
                  <c:v>1.7412624359130859</c:v>
                </c:pt>
                <c:pt idx="366">
                  <c:v>1.8139553070068359</c:v>
                </c:pt>
                <c:pt idx="367">
                  <c:v>1.8641915321350098</c:v>
                </c:pt>
                <c:pt idx="368">
                  <c:v>1.8693459033966064</c:v>
                </c:pt>
                <c:pt idx="369">
                  <c:v>1.8789950609207153</c:v>
                </c:pt>
                <c:pt idx="370">
                  <c:v>1.9293516874313354</c:v>
                </c:pt>
                <c:pt idx="371">
                  <c:v>2.0288877487182617</c:v>
                </c:pt>
                <c:pt idx="372">
                  <c:v>2.1432793140411377</c:v>
                </c:pt>
                <c:pt idx="373">
                  <c:v>2.2379794120788574</c:v>
                </c:pt>
                <c:pt idx="374">
                  <c:v>2.2916889190673828</c:v>
                </c:pt>
                <c:pt idx="375">
                  <c:v>2.3124570846557617</c:v>
                </c:pt>
                <c:pt idx="376">
                  <c:v>2.2897264957427979</c:v>
                </c:pt>
                <c:pt idx="377">
                  <c:v>2.2257840633392334</c:v>
                </c:pt>
                <c:pt idx="378">
                  <c:v>2.1521778106689453</c:v>
                </c:pt>
                <c:pt idx="379">
                  <c:v>2.1167891025543213</c:v>
                </c:pt>
                <c:pt idx="380">
                  <c:v>2.143812894821167</c:v>
                </c:pt>
                <c:pt idx="381">
                  <c:v>2.2709896564483643</c:v>
                </c:pt>
                <c:pt idx="382">
                  <c:v>2.5396256446838379</c:v>
                </c:pt>
                <c:pt idx="383">
                  <c:v>2.8961555957794189</c:v>
                </c:pt>
                <c:pt idx="384">
                  <c:v>3.2288539409637451</c:v>
                </c:pt>
                <c:pt idx="385">
                  <c:v>3.4070694446563721</c:v>
                </c:pt>
                <c:pt idx="386">
                  <c:v>3.3182213306427002</c:v>
                </c:pt>
                <c:pt idx="387">
                  <c:v>3.0226447582244873</c:v>
                </c:pt>
                <c:pt idx="388">
                  <c:v>2.748333215713501</c:v>
                </c:pt>
                <c:pt idx="389">
                  <c:v>2.7156851291656494</c:v>
                </c:pt>
                <c:pt idx="390">
                  <c:v>2.556480884552002</c:v>
                </c:pt>
                <c:pt idx="391">
                  <c:v>2.0989010334014893</c:v>
                </c:pt>
                <c:pt idx="392">
                  <c:v>1.3033956289291382</c:v>
                </c:pt>
                <c:pt idx="393">
                  <c:v>0.55747175216674805</c:v>
                </c:pt>
                <c:pt idx="394">
                  <c:v>-0.19670034945011139</c:v>
                </c:pt>
                <c:pt idx="395">
                  <c:v>-1.1700727939605713</c:v>
                </c:pt>
                <c:pt idx="396">
                  <c:v>-2.1072013378143311</c:v>
                </c:pt>
                <c:pt idx="397">
                  <c:v>-2.7351751327514648</c:v>
                </c:pt>
                <c:pt idx="398">
                  <c:v>-3.0811858177185059</c:v>
                </c:pt>
                <c:pt idx="399">
                  <c:v>-3.1836600303649902</c:v>
                </c:pt>
                <c:pt idx="400">
                  <c:v>-3.0663166046142578</c:v>
                </c:pt>
                <c:pt idx="401">
                  <c:v>-2.8927676677703857</c:v>
                </c:pt>
                <c:pt idx="402">
                  <c:v>-2.8629038333892822</c:v>
                </c:pt>
                <c:pt idx="403">
                  <c:v>-3.0418508052825928</c:v>
                </c:pt>
                <c:pt idx="404">
                  <c:v>-3.444223165512085</c:v>
                </c:pt>
                <c:pt idx="405">
                  <c:v>-3.998659610748291</c:v>
                </c:pt>
                <c:pt idx="406">
                  <c:v>-4.5756802558898926</c:v>
                </c:pt>
                <c:pt idx="407">
                  <c:v>-5.0820884704589844</c:v>
                </c:pt>
                <c:pt idx="408">
                  <c:v>-5.4833860397338867</c:v>
                </c:pt>
                <c:pt idx="409">
                  <c:v>-5.8060922622680664</c:v>
                </c:pt>
                <c:pt idx="410">
                  <c:v>-6.0492172241210938</c:v>
                </c:pt>
                <c:pt idx="411">
                  <c:v>-6.2275996208190918</c:v>
                </c:pt>
                <c:pt idx="412">
                  <c:v>-6.3453459739685059</c:v>
                </c:pt>
                <c:pt idx="413">
                  <c:v>-6.4297828674316406</c:v>
                </c:pt>
                <c:pt idx="414">
                  <c:v>-6.4685192108154297</c:v>
                </c:pt>
                <c:pt idx="415">
                  <c:v>-6.4479060173034668</c:v>
                </c:pt>
                <c:pt idx="416">
                  <c:v>-6.3614225387573242</c:v>
                </c:pt>
                <c:pt idx="417">
                  <c:v>-6.2105779647827148</c:v>
                </c:pt>
                <c:pt idx="418">
                  <c:v>-5.9936890602111816</c:v>
                </c:pt>
                <c:pt idx="419">
                  <c:v>-5.7575922012329102</c:v>
                </c:pt>
                <c:pt idx="420">
                  <c:v>-5.487943172454834</c:v>
                </c:pt>
                <c:pt idx="421">
                  <c:v>-5.0703868865966797</c:v>
                </c:pt>
                <c:pt idx="422">
                  <c:v>-4.4058341979980469</c:v>
                </c:pt>
                <c:pt idx="423">
                  <c:v>-3.4894416332244873</c:v>
                </c:pt>
                <c:pt idx="424">
                  <c:v>-2.4148349761962891</c:v>
                </c:pt>
                <c:pt idx="425">
                  <c:v>-1.3345067501068115</c:v>
                </c:pt>
                <c:pt idx="426">
                  <c:v>-0.40001630783081055</c:v>
                </c:pt>
                <c:pt idx="427">
                  <c:v>0.37621283531188965</c:v>
                </c:pt>
                <c:pt idx="428">
                  <c:v>1.0855841636657715</c:v>
                </c:pt>
                <c:pt idx="429">
                  <c:v>1.7918068170547485</c:v>
                </c:pt>
                <c:pt idx="430">
                  <c:v>2.3744313716888428</c:v>
                </c:pt>
                <c:pt idx="431">
                  <c:v>2.4884471893310547</c:v>
                </c:pt>
                <c:pt idx="432">
                  <c:v>1.8642340898513794</c:v>
                </c:pt>
                <c:pt idx="433">
                  <c:v>0.43041503429412842</c:v>
                </c:pt>
                <c:pt idx="434">
                  <c:v>-0.92141938209533691</c:v>
                </c:pt>
                <c:pt idx="435">
                  <c:v>-1.0510759353637695</c:v>
                </c:pt>
                <c:pt idx="436">
                  <c:v>0.4489402174949646</c:v>
                </c:pt>
                <c:pt idx="437">
                  <c:v>2.3531486988067627</c:v>
                </c:pt>
                <c:pt idx="438">
                  <c:v>3.4030427932739258</c:v>
                </c:pt>
                <c:pt idx="439">
                  <c:v>3.6488778591156006</c:v>
                </c:pt>
                <c:pt idx="440">
                  <c:v>3.7267482280731201</c:v>
                </c:pt>
                <c:pt idx="441">
                  <c:v>3.7370302677154541</c:v>
                </c:pt>
                <c:pt idx="442">
                  <c:v>3.314302921295166</c:v>
                </c:pt>
                <c:pt idx="443">
                  <c:v>2.7937705516815186</c:v>
                </c:pt>
                <c:pt idx="444">
                  <c:v>2.5012426376342773</c:v>
                </c:pt>
                <c:pt idx="445">
                  <c:v>1.9349691867828369</c:v>
                </c:pt>
                <c:pt idx="446">
                  <c:v>1.4595179557800293</c:v>
                </c:pt>
                <c:pt idx="447">
                  <c:v>1.20916748046875</c:v>
                </c:pt>
                <c:pt idx="448">
                  <c:v>1.018440842628479</c:v>
                </c:pt>
                <c:pt idx="449">
                  <c:v>0.96093332767486572</c:v>
                </c:pt>
                <c:pt idx="450">
                  <c:v>0.98939961194992065</c:v>
                </c:pt>
                <c:pt idx="451">
                  <c:v>1.0367273092269897</c:v>
                </c:pt>
                <c:pt idx="452">
                  <c:v>1.1803151369094849</c:v>
                </c:pt>
                <c:pt idx="453">
                  <c:v>1.3952441215515137</c:v>
                </c:pt>
                <c:pt idx="454">
                  <c:v>1.5219581127166748</c:v>
                </c:pt>
                <c:pt idx="455">
                  <c:v>1.4635641574859619</c:v>
                </c:pt>
                <c:pt idx="456">
                  <c:v>1.237458348274231</c:v>
                </c:pt>
                <c:pt idx="457">
                  <c:v>0.90445566177368164</c:v>
                </c:pt>
                <c:pt idx="458">
                  <c:v>0.56327861547470093</c:v>
                </c:pt>
                <c:pt idx="459">
                  <c:v>0.34764823317527771</c:v>
                </c:pt>
                <c:pt idx="460">
                  <c:v>0.24366457760334015</c:v>
                </c:pt>
                <c:pt idx="461">
                  <c:v>0.19192159175872803</c:v>
                </c:pt>
                <c:pt idx="462">
                  <c:v>0.18319894373416901</c:v>
                </c:pt>
                <c:pt idx="463">
                  <c:v>0.23716284334659576</c:v>
                </c:pt>
                <c:pt idx="464">
                  <c:v>0.35558456182479858</c:v>
                </c:pt>
                <c:pt idx="465">
                  <c:v>0.48814877867698669</c:v>
                </c:pt>
                <c:pt idx="466">
                  <c:v>0.58825969696044922</c:v>
                </c:pt>
                <c:pt idx="467">
                  <c:v>0.62802797555923462</c:v>
                </c:pt>
                <c:pt idx="468">
                  <c:v>0.59943068027496338</c:v>
                </c:pt>
                <c:pt idx="469">
                  <c:v>0.56569862365722656</c:v>
                </c:pt>
                <c:pt idx="470">
                  <c:v>0.5608561635017395</c:v>
                </c:pt>
                <c:pt idx="471">
                  <c:v>0.60713660717010498</c:v>
                </c:pt>
                <c:pt idx="472">
                  <c:v>0.68560290336608887</c:v>
                </c:pt>
                <c:pt idx="473">
                  <c:v>0.75436407327651978</c:v>
                </c:pt>
                <c:pt idx="474">
                  <c:v>0.79878908395767212</c:v>
                </c:pt>
                <c:pt idx="475">
                  <c:v>0.81881099939346313</c:v>
                </c:pt>
                <c:pt idx="476">
                  <c:v>0.81992709636688232</c:v>
                </c:pt>
                <c:pt idx="477">
                  <c:v>0.83465021848678589</c:v>
                </c:pt>
                <c:pt idx="478">
                  <c:v>0.88047629594802856</c:v>
                </c:pt>
                <c:pt idx="479">
                  <c:v>0.96522605419158936</c:v>
                </c:pt>
                <c:pt idx="480">
                  <c:v>1.0949544906616211</c:v>
                </c:pt>
                <c:pt idx="481">
                  <c:v>1.242242693901062</c:v>
                </c:pt>
                <c:pt idx="482">
                  <c:v>1.3934884071350098</c:v>
                </c:pt>
                <c:pt idx="483">
                  <c:v>1.5252426862716675</c:v>
                </c:pt>
                <c:pt idx="484">
                  <c:v>1.6315238475799561</c:v>
                </c:pt>
                <c:pt idx="485">
                  <c:v>1.7075574398040771</c:v>
                </c:pt>
                <c:pt idx="486">
                  <c:v>1.7584275007247925</c:v>
                </c:pt>
                <c:pt idx="487">
                  <c:v>1.8145751953125</c:v>
                </c:pt>
                <c:pt idx="488">
                  <c:v>1.8140164613723755</c:v>
                </c:pt>
                <c:pt idx="489">
                  <c:v>1.7699431180953979</c:v>
                </c:pt>
                <c:pt idx="490">
                  <c:v>1.7465754747390747</c:v>
                </c:pt>
                <c:pt idx="491">
                  <c:v>1.8020222187042236</c:v>
                </c:pt>
                <c:pt idx="492">
                  <c:v>1.9442366361618042</c:v>
                </c:pt>
                <c:pt idx="493">
                  <c:v>2.116950511932373</c:v>
                </c:pt>
                <c:pt idx="494">
                  <c:v>2.3042111396789551</c:v>
                </c:pt>
                <c:pt idx="495">
                  <c:v>2.4493846893310547</c:v>
                </c:pt>
                <c:pt idx="496">
                  <c:v>2.5002119541168213</c:v>
                </c:pt>
                <c:pt idx="497">
                  <c:v>2.53067946434021</c:v>
                </c:pt>
                <c:pt idx="498">
                  <c:v>2.5923333168029785</c:v>
                </c:pt>
                <c:pt idx="499">
                  <c:v>2.6405479907989502</c:v>
                </c:pt>
                <c:pt idx="500">
                  <c:v>2.656435489654541</c:v>
                </c:pt>
                <c:pt idx="501">
                  <c:v>2.7378637790679932</c:v>
                </c:pt>
                <c:pt idx="502">
                  <c:v>2.9606704711914062</c:v>
                </c:pt>
                <c:pt idx="503">
                  <c:v>3.2096147537231445</c:v>
                </c:pt>
                <c:pt idx="504">
                  <c:v>3.4225594997406006</c:v>
                </c:pt>
                <c:pt idx="505">
                  <c:v>3.5539593696594238</c:v>
                </c:pt>
                <c:pt idx="506">
                  <c:v>3.5085773468017578</c:v>
                </c:pt>
                <c:pt idx="507">
                  <c:v>3.2093620300292969</c:v>
                </c:pt>
                <c:pt idx="508">
                  <c:v>2.8498706817626953</c:v>
                </c:pt>
                <c:pt idx="509">
                  <c:v>2.5369763374328613</c:v>
                </c:pt>
                <c:pt idx="510">
                  <c:v>2.109976053237915</c:v>
                </c:pt>
                <c:pt idx="511">
                  <c:v>1.5001676082611084</c:v>
                </c:pt>
                <c:pt idx="512">
                  <c:v>0.78324192762374878</c:v>
                </c:pt>
                <c:pt idx="513">
                  <c:v>0.15135493874549866</c:v>
                </c:pt>
                <c:pt idx="514">
                  <c:v>-0.61103427410125732</c:v>
                </c:pt>
                <c:pt idx="515">
                  <c:v>-1.5863320827484131</c:v>
                </c:pt>
                <c:pt idx="516">
                  <c:v>-2.4934072494506836</c:v>
                </c:pt>
                <c:pt idx="517">
                  <c:v>-3.1101787090301514</c:v>
                </c:pt>
                <c:pt idx="518">
                  <c:v>-3.4330534934997559</c:v>
                </c:pt>
                <c:pt idx="519">
                  <c:v>-3.4904055595397949</c:v>
                </c:pt>
                <c:pt idx="520">
                  <c:v>-3.3280847072601318</c:v>
                </c:pt>
                <c:pt idx="521">
                  <c:v>-3.1176528930664062</c:v>
                </c:pt>
                <c:pt idx="522">
                  <c:v>-3.0521581172943115</c:v>
                </c:pt>
                <c:pt idx="523">
                  <c:v>-3.2164938449859619</c:v>
                </c:pt>
                <c:pt idx="524">
                  <c:v>-3.6033663749694824</c:v>
                </c:pt>
                <c:pt idx="525">
                  <c:v>-4.1562714576721191</c:v>
                </c:pt>
                <c:pt idx="526">
                  <c:v>-4.7265129089355469</c:v>
                </c:pt>
                <c:pt idx="527">
                  <c:v>-5.2124843597412109</c:v>
                </c:pt>
                <c:pt idx="528">
                  <c:v>-5.5985565185546875</c:v>
                </c:pt>
                <c:pt idx="529">
                  <c:v>-5.9169788360595703</c:v>
                </c:pt>
                <c:pt idx="530">
                  <c:v>-6.1693224906921387</c:v>
                </c:pt>
                <c:pt idx="531">
                  <c:v>-6.3319683074951172</c:v>
                </c:pt>
                <c:pt idx="532">
                  <c:v>-6.4269142150878906</c:v>
                </c:pt>
                <c:pt idx="533">
                  <c:v>-6.4651904106140137</c:v>
                </c:pt>
                <c:pt idx="534">
                  <c:v>-6.4260683059692383</c:v>
                </c:pt>
                <c:pt idx="535">
                  <c:v>-6.292107105255127</c:v>
                </c:pt>
                <c:pt idx="536">
                  <c:v>-6.0747814178466797</c:v>
                </c:pt>
                <c:pt idx="537">
                  <c:v>-5.8244462013244629</c:v>
                </c:pt>
                <c:pt idx="538">
                  <c:v>-5.6072516441345215</c:v>
                </c:pt>
                <c:pt idx="539">
                  <c:v>-5.4664678573608398</c:v>
                </c:pt>
                <c:pt idx="540">
                  <c:v>-5.251436710357666</c:v>
                </c:pt>
                <c:pt idx="541">
                  <c:v>-4.7331814765930176</c:v>
                </c:pt>
                <c:pt idx="542">
                  <c:v>-3.9236235618591309</c:v>
                </c:pt>
                <c:pt idx="543">
                  <c:v>-2.9730432033538818</c:v>
                </c:pt>
                <c:pt idx="544">
                  <c:v>-2.0620639324188232</c:v>
                </c:pt>
                <c:pt idx="545">
                  <c:v>-1.2150179147720337</c:v>
                </c:pt>
                <c:pt idx="546">
                  <c:v>-0.37966790795326233</c:v>
                </c:pt>
                <c:pt idx="547">
                  <c:v>0.45953372120857239</c:v>
                </c:pt>
                <c:pt idx="548">
                  <c:v>1.2719550132751465</c:v>
                </c:pt>
                <c:pt idx="549">
                  <c:v>2.046339750289917</c:v>
                </c:pt>
                <c:pt idx="550">
                  <c:v>2.6337254047393799</c:v>
                </c:pt>
                <c:pt idx="551">
                  <c:v>2.5343086719512939</c:v>
                </c:pt>
                <c:pt idx="552">
                  <c:v>1.4282346963882446</c:v>
                </c:pt>
                <c:pt idx="553">
                  <c:v>-0.12084370851516724</c:v>
                </c:pt>
                <c:pt idx="554">
                  <c:v>-1.012883186340332</c:v>
                </c:pt>
                <c:pt idx="555">
                  <c:v>-0.67007583379745483</c:v>
                </c:pt>
                <c:pt idx="556">
                  <c:v>0.59699976444244385</c:v>
                </c:pt>
                <c:pt idx="557">
                  <c:v>1.9743720293045044</c:v>
                </c:pt>
                <c:pt idx="558">
                  <c:v>2.7966487407684326</c:v>
                </c:pt>
                <c:pt idx="559">
                  <c:v>2.9668128490447998</c:v>
                </c:pt>
                <c:pt idx="560">
                  <c:v>2.8812716007232666</c:v>
                </c:pt>
                <c:pt idx="561">
                  <c:v>2.9011940956115723</c:v>
                </c:pt>
                <c:pt idx="562">
                  <c:v>2.8040413856506348</c:v>
                </c:pt>
                <c:pt idx="563">
                  <c:v>2.6455206871032715</c:v>
                </c:pt>
                <c:pt idx="564">
                  <c:v>2.4031157493591309</c:v>
                </c:pt>
                <c:pt idx="565">
                  <c:v>1.8993334770202637</c:v>
                </c:pt>
                <c:pt idx="566">
                  <c:v>1.486128568649292</c:v>
                </c:pt>
                <c:pt idx="567">
                  <c:v>1.3423285484313965</c:v>
                </c:pt>
                <c:pt idx="568">
                  <c:v>1.3349477052688599</c:v>
                </c:pt>
                <c:pt idx="569">
                  <c:v>1.2682710886001587</c:v>
                </c:pt>
                <c:pt idx="570">
                  <c:v>1.2439678907394409</c:v>
                </c:pt>
                <c:pt idx="571">
                  <c:v>1.3588812351226807</c:v>
                </c:pt>
                <c:pt idx="572">
                  <c:v>1.5057388544082642</c:v>
                </c:pt>
                <c:pt idx="573">
                  <c:v>1.6049138307571411</c:v>
                </c:pt>
                <c:pt idx="574">
                  <c:v>1.5835225582122803</c:v>
                </c:pt>
                <c:pt idx="575">
                  <c:v>1.4100078344345093</c:v>
                </c:pt>
                <c:pt idx="576">
                  <c:v>1.1078064441680908</c:v>
                </c:pt>
                <c:pt idx="577">
                  <c:v>0.75573825836181641</c:v>
                </c:pt>
                <c:pt idx="578">
                  <c:v>0.44787445664405823</c:v>
                </c:pt>
                <c:pt idx="579">
                  <c:v>0.24802988767623901</c:v>
                </c:pt>
                <c:pt idx="580">
                  <c:v>0.15319204330444336</c:v>
                </c:pt>
                <c:pt idx="581">
                  <c:v>0.14169448614120483</c:v>
                </c:pt>
                <c:pt idx="582">
                  <c:v>0.21201393008232117</c:v>
                </c:pt>
                <c:pt idx="583">
                  <c:v>0.33194133639335632</c:v>
                </c:pt>
                <c:pt idx="584">
                  <c:v>0.47615659236907959</c:v>
                </c:pt>
                <c:pt idx="585">
                  <c:v>0.60451292991638184</c:v>
                </c:pt>
                <c:pt idx="586">
                  <c:v>0.67035692930221558</c:v>
                </c:pt>
                <c:pt idx="587">
                  <c:v>0.66003543138504028</c:v>
                </c:pt>
                <c:pt idx="588">
                  <c:v>0.59823119640350342</c:v>
                </c:pt>
                <c:pt idx="589">
                  <c:v>0.53896176815032959</c:v>
                </c:pt>
                <c:pt idx="590">
                  <c:v>0.52899491786956787</c:v>
                </c:pt>
                <c:pt idx="591">
                  <c:v>0.57208585739135742</c:v>
                </c:pt>
                <c:pt idx="592">
                  <c:v>0.6432497501373291</c:v>
                </c:pt>
                <c:pt idx="593">
                  <c:v>0.71804940700531006</c:v>
                </c:pt>
                <c:pt idx="594">
                  <c:v>0.79644036293029785</c:v>
                </c:pt>
                <c:pt idx="595">
                  <c:v>0.88322025537490845</c:v>
                </c:pt>
                <c:pt idx="596">
                  <c:v>0.96855592727661133</c:v>
                </c:pt>
                <c:pt idx="597">
                  <c:v>1.0576242208480835</c:v>
                </c:pt>
                <c:pt idx="598">
                  <c:v>1.1437907218933105</c:v>
                </c:pt>
                <c:pt idx="599">
                  <c:v>1.2569185495376587</c:v>
                </c:pt>
                <c:pt idx="600">
                  <c:v>1.3878482580184937</c:v>
                </c:pt>
                <c:pt idx="601">
                  <c:v>1.5224778652191162</c:v>
                </c:pt>
                <c:pt idx="602">
                  <c:v>1.6390916109085083</c:v>
                </c:pt>
                <c:pt idx="603">
                  <c:v>1.7352182865142822</c:v>
                </c:pt>
                <c:pt idx="604">
                  <c:v>1.7931934595108032</c:v>
                </c:pt>
                <c:pt idx="605">
                  <c:v>1.8473800420761108</c:v>
                </c:pt>
                <c:pt idx="606">
                  <c:v>1.9034451246261597</c:v>
                </c:pt>
                <c:pt idx="607">
                  <c:v>1.9311255216598511</c:v>
                </c:pt>
                <c:pt idx="608">
                  <c:v>1.9062638282775879</c:v>
                </c:pt>
                <c:pt idx="609">
                  <c:v>1.8531321287155151</c:v>
                </c:pt>
                <c:pt idx="610">
                  <c:v>1.8636766672134399</c:v>
                </c:pt>
                <c:pt idx="611">
                  <c:v>1.9294096231460571</c:v>
                </c:pt>
                <c:pt idx="612">
                  <c:v>2.0641398429870605</c:v>
                </c:pt>
                <c:pt idx="613">
                  <c:v>2.2939550876617432</c:v>
                </c:pt>
                <c:pt idx="614">
                  <c:v>2.5604310035705566</c:v>
                </c:pt>
                <c:pt idx="615">
                  <c:v>2.7466850280761719</c:v>
                </c:pt>
                <c:pt idx="616">
                  <c:v>2.82212233543396</c:v>
                </c:pt>
                <c:pt idx="617">
                  <c:v>2.8571279048919678</c:v>
                </c:pt>
                <c:pt idx="618">
                  <c:v>2.8673131465911865</c:v>
                </c:pt>
                <c:pt idx="619">
                  <c:v>2.8748264312744141</c:v>
                </c:pt>
                <c:pt idx="620">
                  <c:v>2.9365110397338867</c:v>
                </c:pt>
                <c:pt idx="621">
                  <c:v>3.1175577640533447</c:v>
                </c:pt>
                <c:pt idx="622">
                  <c:v>3.3816149234771729</c:v>
                </c:pt>
                <c:pt idx="623">
                  <c:v>3.5525388717651367</c:v>
                </c:pt>
                <c:pt idx="624">
                  <c:v>3.5887413024902344</c:v>
                </c:pt>
                <c:pt idx="625">
                  <c:v>3.4984481334686279</c:v>
                </c:pt>
                <c:pt idx="626">
                  <c:v>3.2083339691162109</c:v>
                </c:pt>
                <c:pt idx="627">
                  <c:v>2.8562047481536865</c:v>
                </c:pt>
                <c:pt idx="628">
                  <c:v>2.385164737701416</c:v>
                </c:pt>
                <c:pt idx="629">
                  <c:v>1.9039288759231567</c:v>
                </c:pt>
                <c:pt idx="630">
                  <c:v>1.4070557355880737</c:v>
                </c:pt>
                <c:pt idx="631">
                  <c:v>0.8222847580909729</c:v>
                </c:pt>
                <c:pt idx="632">
                  <c:v>4.4294953346252441E-2</c:v>
                </c:pt>
                <c:pt idx="633">
                  <c:v>-1.0030841827392578</c:v>
                </c:pt>
                <c:pt idx="634">
                  <c:v>-2.1783163547515869</c:v>
                </c:pt>
                <c:pt idx="635">
                  <c:v>-3.1579413414001465</c:v>
                </c:pt>
                <c:pt idx="636">
                  <c:v>-3.6956472396850586</c:v>
                </c:pt>
                <c:pt idx="637">
                  <c:v>-3.8287479877471924</c:v>
                </c:pt>
                <c:pt idx="638">
                  <c:v>-3.6995503902435303</c:v>
                </c:pt>
                <c:pt idx="639">
                  <c:v>-3.4789178371429443</c:v>
                </c:pt>
                <c:pt idx="640">
                  <c:v>-3.3458874225616455</c:v>
                </c:pt>
                <c:pt idx="641">
                  <c:v>-3.4035892486572266</c:v>
                </c:pt>
                <c:pt idx="642">
                  <c:v>-3.6792523860931396</c:v>
                </c:pt>
                <c:pt idx="643">
                  <c:v>-4.1537728309631348</c:v>
                </c:pt>
                <c:pt idx="644">
                  <c:v>-4.709897518157959</c:v>
                </c:pt>
                <c:pt idx="645">
                  <c:v>-5.1866297721862793</c:v>
                </c:pt>
                <c:pt idx="646">
                  <c:v>-5.5588617324829102</c:v>
                </c:pt>
                <c:pt idx="647">
                  <c:v>-5.8660707473754883</c:v>
                </c:pt>
                <c:pt idx="648">
                  <c:v>-6.1359553337097168</c:v>
                </c:pt>
                <c:pt idx="649">
                  <c:v>-6.351872444152832</c:v>
                </c:pt>
                <c:pt idx="650">
                  <c:v>-6.482027530670166</c:v>
                </c:pt>
                <c:pt idx="651">
                  <c:v>-6.503532886505127</c:v>
                </c:pt>
                <c:pt idx="652">
                  <c:v>-6.3954381942749023</c:v>
                </c:pt>
                <c:pt idx="653">
                  <c:v>-6.1730265617370605</c:v>
                </c:pt>
                <c:pt idx="654">
                  <c:v>-5.8872947692871094</c:v>
                </c:pt>
                <c:pt idx="655">
                  <c:v>-5.6020088195800781</c:v>
                </c:pt>
                <c:pt idx="656">
                  <c:v>-5.3820581436157227</c:v>
                </c:pt>
                <c:pt idx="657">
                  <c:v>-5.2148308753967285</c:v>
                </c:pt>
                <c:pt idx="658">
                  <c:v>-4.9376368522644043</c:v>
                </c:pt>
                <c:pt idx="659">
                  <c:v>-4.4088373184204102</c:v>
                </c:pt>
                <c:pt idx="660">
                  <c:v>-3.671255350112915</c:v>
                </c:pt>
                <c:pt idx="661">
                  <c:v>-2.8319892883300781</c:v>
                </c:pt>
                <c:pt idx="662">
                  <c:v>-2.0230467319488525</c:v>
                </c:pt>
                <c:pt idx="663">
                  <c:v>-1.2887746095657349</c:v>
                </c:pt>
                <c:pt idx="664">
                  <c:v>-0.60155147314071655</c:v>
                </c:pt>
                <c:pt idx="665">
                  <c:v>0.1053742915391922</c:v>
                </c:pt>
                <c:pt idx="666">
                  <c:v>0.88890367746353149</c:v>
                </c:pt>
                <c:pt idx="667">
                  <c:v>1.5769097805023193</c:v>
                </c:pt>
                <c:pt idx="668">
                  <c:v>2.2612800598144531</c:v>
                </c:pt>
                <c:pt idx="669">
                  <c:v>2.5060975551605225</c:v>
                </c:pt>
                <c:pt idx="670">
                  <c:v>1.34596848487854</c:v>
                </c:pt>
                <c:pt idx="671">
                  <c:v>-0.23728345334529877</c:v>
                </c:pt>
                <c:pt idx="672">
                  <c:v>-0.7545926570892334</c:v>
                </c:pt>
                <c:pt idx="673">
                  <c:v>0.36607426404953003</c:v>
                </c:pt>
                <c:pt idx="674">
                  <c:v>2.0898182392120361</c:v>
                </c:pt>
                <c:pt idx="675">
                  <c:v>3.1555681228637695</c:v>
                </c:pt>
                <c:pt idx="676">
                  <c:v>3.3456497192382812</c:v>
                </c:pt>
                <c:pt idx="677">
                  <c:v>3.1133763790130615</c:v>
                </c:pt>
                <c:pt idx="678">
                  <c:v>2.8679969310760498</c:v>
                </c:pt>
                <c:pt idx="679">
                  <c:v>2.594867467880249</c:v>
                </c:pt>
                <c:pt idx="680">
                  <c:v>2.3193256855010986</c:v>
                </c:pt>
                <c:pt idx="681">
                  <c:v>2.2808318138122559</c:v>
                </c:pt>
                <c:pt idx="682">
                  <c:v>2.2169394493103027</c:v>
                </c:pt>
                <c:pt idx="683">
                  <c:v>1.8190183639526367</c:v>
                </c:pt>
                <c:pt idx="684">
                  <c:v>1.4641329050064087</c:v>
                </c:pt>
                <c:pt idx="685">
                  <c:v>1.2343589067459106</c:v>
                </c:pt>
                <c:pt idx="686">
                  <c:v>1.2238618135452271</c:v>
                </c:pt>
                <c:pt idx="687">
                  <c:v>1.4037458896636963</c:v>
                </c:pt>
                <c:pt idx="688">
                  <c:v>1.6726769208908081</c:v>
                </c:pt>
                <c:pt idx="689">
                  <c:v>1.9214479923248291</c:v>
                </c:pt>
                <c:pt idx="690">
                  <c:v>2.0489015579223633</c:v>
                </c:pt>
                <c:pt idx="691">
                  <c:v>1.9261519908905029</c:v>
                </c:pt>
                <c:pt idx="692">
                  <c:v>1.5518436431884766</c:v>
                </c:pt>
                <c:pt idx="693">
                  <c:v>1.0751277208328247</c:v>
                </c:pt>
                <c:pt idx="694">
                  <c:v>0.68576383590698242</c:v>
                </c:pt>
                <c:pt idx="695">
                  <c:v>0.4430442750453949</c:v>
                </c:pt>
                <c:pt idx="696">
                  <c:v>0.30264961719512939</c:v>
                </c:pt>
                <c:pt idx="697">
                  <c:v>0.24054171144962311</c:v>
                </c:pt>
                <c:pt idx="698">
                  <c:v>0.20904770493507385</c:v>
                </c:pt>
                <c:pt idx="699">
                  <c:v>0.31163230538368225</c:v>
                </c:pt>
                <c:pt idx="700">
                  <c:v>0.53810346126556396</c:v>
                </c:pt>
                <c:pt idx="701">
                  <c:v>0.73416310548782349</c:v>
                </c:pt>
                <c:pt idx="702">
                  <c:v>0.78682923316955566</c:v>
                </c:pt>
                <c:pt idx="703">
                  <c:v>0.74561691284179688</c:v>
                </c:pt>
                <c:pt idx="704">
                  <c:v>0.69096243381500244</c:v>
                </c:pt>
                <c:pt idx="705">
                  <c:v>0.64471691846847534</c:v>
                </c:pt>
                <c:pt idx="706">
                  <c:v>0.60575193166732788</c:v>
                </c:pt>
                <c:pt idx="707">
                  <c:v>0.58426177501678467</c:v>
                </c:pt>
                <c:pt idx="708">
                  <c:v>0.58453977108001709</c:v>
                </c:pt>
                <c:pt idx="709">
                  <c:v>0.61175096035003662</c:v>
                </c:pt>
                <c:pt idx="710">
                  <c:v>0.65170663595199585</c:v>
                </c:pt>
                <c:pt idx="711">
                  <c:v>0.67994087934494019</c:v>
                </c:pt>
                <c:pt idx="712">
                  <c:v>0.67804521322250366</c:v>
                </c:pt>
                <c:pt idx="713">
                  <c:v>0.69305366277694702</c:v>
                </c:pt>
                <c:pt idx="714">
                  <c:v>0.74226886034011841</c:v>
                </c:pt>
                <c:pt idx="715">
                  <c:v>0.83986413478851318</c:v>
                </c:pt>
                <c:pt idx="716">
                  <c:v>0.97098433971405029</c:v>
                </c:pt>
                <c:pt idx="717">
                  <c:v>1.1149780750274658</c:v>
                </c:pt>
                <c:pt idx="718">
                  <c:v>1.2695490121841431</c:v>
                </c:pt>
                <c:pt idx="719">
                  <c:v>1.4291454553604126</c:v>
                </c:pt>
                <c:pt idx="720">
                  <c:v>1.5536665916442871</c:v>
                </c:pt>
                <c:pt idx="721">
                  <c:v>1.656615138053894</c:v>
                </c:pt>
                <c:pt idx="722">
                  <c:v>1.76179039478302</c:v>
                </c:pt>
                <c:pt idx="723">
                  <c:v>1.8628264665603638</c:v>
                </c:pt>
                <c:pt idx="724">
                  <c:v>1.94410240650177</c:v>
                </c:pt>
                <c:pt idx="725">
                  <c:v>1.9959441423416138</c:v>
                </c:pt>
                <c:pt idx="726">
                  <c:v>1.9818078279495239</c:v>
                </c:pt>
                <c:pt idx="727">
                  <c:v>1.946952223777771</c:v>
                </c:pt>
                <c:pt idx="728">
                  <c:v>1.9719851016998291</c:v>
                </c:pt>
                <c:pt idx="729">
                  <c:v>2.0900211334228516</c:v>
                </c:pt>
                <c:pt idx="730">
                  <c:v>2.284672737121582</c:v>
                </c:pt>
                <c:pt idx="731">
                  <c:v>2.4800541400909424</c:v>
                </c:pt>
                <c:pt idx="732">
                  <c:v>2.6276917457580566</c:v>
                </c:pt>
                <c:pt idx="733">
                  <c:v>2.7331023216247559</c:v>
                </c:pt>
                <c:pt idx="734">
                  <c:v>2.8203206062316895</c:v>
                </c:pt>
                <c:pt idx="735">
                  <c:v>2.8824605941772461</c:v>
                </c:pt>
                <c:pt idx="736">
                  <c:v>2.9133174419403076</c:v>
                </c:pt>
                <c:pt idx="737">
                  <c:v>2.9099345207214355</c:v>
                </c:pt>
                <c:pt idx="738">
                  <c:v>3.022639274597168</c:v>
                </c:pt>
                <c:pt idx="739">
                  <c:v>3.3381257057189941</c:v>
                </c:pt>
                <c:pt idx="740">
                  <c:v>3.6046867370605469</c:v>
                </c:pt>
                <c:pt idx="741">
                  <c:v>3.6770186424255371</c:v>
                </c:pt>
                <c:pt idx="742">
                  <c:v>3.620457649230957</c:v>
                </c:pt>
                <c:pt idx="743">
                  <c:v>3.3755192756652832</c:v>
                </c:pt>
                <c:pt idx="744">
                  <c:v>2.9181501865386963</c:v>
                </c:pt>
                <c:pt idx="745">
                  <c:v>2.2903172969818115</c:v>
                </c:pt>
                <c:pt idx="746">
                  <c:v>1.8319203853607178</c:v>
                </c:pt>
                <c:pt idx="747">
                  <c:v>1.5464731454849243</c:v>
                </c:pt>
                <c:pt idx="748">
                  <c:v>1.1571570634841919</c:v>
                </c:pt>
                <c:pt idx="749">
                  <c:v>0.57191884517669678</c:v>
                </c:pt>
                <c:pt idx="750">
                  <c:v>-0.30468139052391052</c:v>
                </c:pt>
                <c:pt idx="751">
                  <c:v>-1.3683463335037231</c:v>
                </c:pt>
                <c:pt idx="752">
                  <c:v>-2.3233981132507324</c:v>
                </c:pt>
                <c:pt idx="753">
                  <c:v>-2.9340524673461914</c:v>
                </c:pt>
                <c:pt idx="754">
                  <c:v>-3.1880114078521729</c:v>
                </c:pt>
                <c:pt idx="755">
                  <c:v>-3.2467441558837891</c:v>
                </c:pt>
                <c:pt idx="756">
                  <c:v>-3.3116137981414795</c:v>
                </c:pt>
                <c:pt idx="757">
                  <c:v>-3.4490206241607666</c:v>
                </c:pt>
                <c:pt idx="758">
                  <c:v>-3.6529300212860107</c:v>
                </c:pt>
                <c:pt idx="759">
                  <c:v>-3.9142220020294189</c:v>
                </c:pt>
                <c:pt idx="760">
                  <c:v>-4.2425937652587891</c:v>
                </c:pt>
                <c:pt idx="761">
                  <c:v>-4.6070938110351562</c:v>
                </c:pt>
                <c:pt idx="762">
                  <c:v>-4.9624948501586914</c:v>
                </c:pt>
                <c:pt idx="763">
                  <c:v>-5.2435717582702637</c:v>
                </c:pt>
                <c:pt idx="764">
                  <c:v>-5.4708657264709473</c:v>
                </c:pt>
                <c:pt idx="765">
                  <c:v>-5.6759219169616699</c:v>
                </c:pt>
                <c:pt idx="766">
                  <c:v>-5.8620848655700684</c:v>
                </c:pt>
                <c:pt idx="767">
                  <c:v>-6.0193338394165039</c:v>
                </c:pt>
                <c:pt idx="768">
                  <c:v>-6.1696090698242188</c:v>
                </c:pt>
                <c:pt idx="769">
                  <c:v>-6.2975239753723145</c:v>
                </c:pt>
                <c:pt idx="770">
                  <c:v>-6.3585495948791504</c:v>
                </c:pt>
                <c:pt idx="771">
                  <c:v>-6.3161544799804688</c:v>
                </c:pt>
                <c:pt idx="772">
                  <c:v>-6.1704940795898438</c:v>
                </c:pt>
                <c:pt idx="773">
                  <c:v>-5.9464998245239258</c:v>
                </c:pt>
                <c:pt idx="774">
                  <c:v>-5.7321667671203613</c:v>
                </c:pt>
                <c:pt idx="775">
                  <c:v>-5.5895709991455078</c:v>
                </c:pt>
                <c:pt idx="776">
                  <c:v>-5.4090886116027832</c:v>
                </c:pt>
                <c:pt idx="777">
                  <c:v>-4.9660367965698242</c:v>
                </c:pt>
                <c:pt idx="778">
                  <c:v>-4.1766371726989746</c:v>
                </c:pt>
                <c:pt idx="779">
                  <c:v>-3.1024584770202637</c:v>
                </c:pt>
                <c:pt idx="780">
                  <c:v>-1.9459822177886963</c:v>
                </c:pt>
                <c:pt idx="781">
                  <c:v>-0.91642379760742188</c:v>
                </c:pt>
                <c:pt idx="782">
                  <c:v>-7.9537659883499146E-2</c:v>
                </c:pt>
                <c:pt idx="783">
                  <c:v>0.61616581678390503</c:v>
                </c:pt>
                <c:pt idx="784">
                  <c:v>1.2389854192733765</c:v>
                </c:pt>
                <c:pt idx="785">
                  <c:v>1.8701591491699219</c:v>
                </c:pt>
                <c:pt idx="786">
                  <c:v>2.2921736240386963</c:v>
                </c:pt>
                <c:pt idx="787">
                  <c:v>2.3679842948913574</c:v>
                </c:pt>
                <c:pt idx="788">
                  <c:v>1.4268798828125</c:v>
                </c:pt>
                <c:pt idx="789">
                  <c:v>-1.043953001499176E-2</c:v>
                </c:pt>
                <c:pt idx="790">
                  <c:v>-0.85507756471633911</c:v>
                </c:pt>
                <c:pt idx="791">
                  <c:v>-0.33168533444404602</c:v>
                </c:pt>
                <c:pt idx="792">
                  <c:v>1.1869229078292847</c:v>
                </c:pt>
                <c:pt idx="793">
                  <c:v>2.5764980316162109</c:v>
                </c:pt>
                <c:pt idx="794">
                  <c:v>3.2523472309112549</c:v>
                </c:pt>
                <c:pt idx="795">
                  <c:v>3.2026138305664062</c:v>
                </c:pt>
                <c:pt idx="796">
                  <c:v>2.8635694980621338</c:v>
                </c:pt>
                <c:pt idx="797">
                  <c:v>2.5986618995666504</c:v>
                </c:pt>
                <c:pt idx="798">
                  <c:v>2.3760116100311279</c:v>
                </c:pt>
                <c:pt idx="799">
                  <c:v>2.2784535884857178</c:v>
                </c:pt>
                <c:pt idx="800">
                  <c:v>2.2562539577484131</c:v>
                </c:pt>
                <c:pt idx="801">
                  <c:v>1.9523561000823975</c:v>
                </c:pt>
                <c:pt idx="802">
                  <c:v>1.627372145652771</c:v>
                </c:pt>
                <c:pt idx="803">
                  <c:v>1.423503041267395</c:v>
                </c:pt>
                <c:pt idx="804">
                  <c:v>1.3133125305175781</c:v>
                </c:pt>
                <c:pt idx="805">
                  <c:v>1.3604917526245117</c:v>
                </c:pt>
                <c:pt idx="806">
                  <c:v>1.5468970537185669</c:v>
                </c:pt>
                <c:pt idx="807">
                  <c:v>1.8129996061325073</c:v>
                </c:pt>
                <c:pt idx="808">
                  <c:v>2.0284252166748047</c:v>
                </c:pt>
                <c:pt idx="809">
                  <c:v>2.0791361331939697</c:v>
                </c:pt>
                <c:pt idx="810">
                  <c:v>1.8864994049072266</c:v>
                </c:pt>
                <c:pt idx="811">
                  <c:v>1.4567430019378662</c:v>
                </c:pt>
                <c:pt idx="812">
                  <c:v>0.96471869945526123</c:v>
                </c:pt>
                <c:pt idx="813">
                  <c:v>0.60834288597106934</c:v>
                </c:pt>
                <c:pt idx="814">
                  <c:v>0.42253413796424866</c:v>
                </c:pt>
                <c:pt idx="815">
                  <c:v>0.28043383359909058</c:v>
                </c:pt>
                <c:pt idx="816">
                  <c:v>0.15189158916473389</c:v>
                </c:pt>
                <c:pt idx="817">
                  <c:v>7.0823796093463898E-2</c:v>
                </c:pt>
                <c:pt idx="818">
                  <c:v>8.42575803399086E-2</c:v>
                </c:pt>
                <c:pt idx="819">
                  <c:v>0.2207292914390564</c:v>
                </c:pt>
                <c:pt idx="820">
                  <c:v>0.45210790634155273</c:v>
                </c:pt>
                <c:pt idx="821">
                  <c:v>0.66861808300018311</c:v>
                </c:pt>
                <c:pt idx="822">
                  <c:v>0.76011127233505249</c:v>
                </c:pt>
                <c:pt idx="823">
                  <c:v>0.7378050684928894</c:v>
                </c:pt>
                <c:pt idx="824">
                  <c:v>0.66640758514404297</c:v>
                </c:pt>
                <c:pt idx="825">
                  <c:v>0.60868179798126221</c:v>
                </c:pt>
                <c:pt idx="826">
                  <c:v>0.59723579883575439</c:v>
                </c:pt>
                <c:pt idx="827">
                  <c:v>0.58951723575592041</c:v>
                </c:pt>
                <c:pt idx="828">
                  <c:v>0.5787883996963501</c:v>
                </c:pt>
                <c:pt idx="829">
                  <c:v>0.57526963949203491</c:v>
                </c:pt>
                <c:pt idx="830">
                  <c:v>0.59695202112197876</c:v>
                </c:pt>
                <c:pt idx="831">
                  <c:v>0.63804817199707031</c:v>
                </c:pt>
                <c:pt idx="832">
                  <c:v>0.70154035091400146</c:v>
                </c:pt>
                <c:pt idx="833">
                  <c:v>0.7871023416519165</c:v>
                </c:pt>
                <c:pt idx="834">
                  <c:v>0.89486634731292725</c:v>
                </c:pt>
                <c:pt idx="835">
                  <c:v>1.0185369253158569</c:v>
                </c:pt>
                <c:pt idx="836">
                  <c:v>1.1637601852416992</c:v>
                </c:pt>
                <c:pt idx="837">
                  <c:v>1.3308635950088501</c:v>
                </c:pt>
                <c:pt idx="838">
                  <c:v>1.4960442781448364</c:v>
                </c:pt>
                <c:pt idx="839">
                  <c:v>1.6468311548233032</c:v>
                </c:pt>
                <c:pt idx="840">
                  <c:v>1.7569872140884399</c:v>
                </c:pt>
                <c:pt idx="841">
                  <c:v>1.8182580471038818</c:v>
                </c:pt>
                <c:pt idx="842">
                  <c:v>1.8663192987442017</c:v>
                </c:pt>
                <c:pt idx="843">
                  <c:v>1.9261852502822876</c:v>
                </c:pt>
                <c:pt idx="844">
                  <c:v>1.9910315275192261</c:v>
                </c:pt>
                <c:pt idx="845">
                  <c:v>2.0007100105285645</c:v>
                </c:pt>
                <c:pt idx="846">
                  <c:v>1.9751261472702026</c:v>
                </c:pt>
                <c:pt idx="847">
                  <c:v>1.9687108993530273</c:v>
                </c:pt>
                <c:pt idx="848">
                  <c:v>2.0263447761535645</c:v>
                </c:pt>
                <c:pt idx="849">
                  <c:v>2.1703438758850098</c:v>
                </c:pt>
                <c:pt idx="850">
                  <c:v>2.3397815227508545</c:v>
                </c:pt>
                <c:pt idx="851">
                  <c:v>2.4764556884765625</c:v>
                </c:pt>
                <c:pt idx="852">
                  <c:v>2.5318992137908936</c:v>
                </c:pt>
                <c:pt idx="853">
                  <c:v>2.5487906932830811</c:v>
                </c:pt>
                <c:pt idx="854">
                  <c:v>2.5573058128356934</c:v>
                </c:pt>
                <c:pt idx="855">
                  <c:v>2.5839748382568359</c:v>
                </c:pt>
                <c:pt idx="856">
                  <c:v>2.6102981567382812</c:v>
                </c:pt>
                <c:pt idx="857">
                  <c:v>2.7229962348937988</c:v>
                </c:pt>
                <c:pt idx="858">
                  <c:v>2.9826483726501465</c:v>
                </c:pt>
                <c:pt idx="859">
                  <c:v>3.3211896419525146</c:v>
                </c:pt>
                <c:pt idx="860">
                  <c:v>3.6157653331756592</c:v>
                </c:pt>
                <c:pt idx="861">
                  <c:v>3.7405705451965332</c:v>
                </c:pt>
                <c:pt idx="862">
                  <c:v>3.6740133762359619</c:v>
                </c:pt>
                <c:pt idx="863">
                  <c:v>3.4612057209014893</c:v>
                </c:pt>
                <c:pt idx="864">
                  <c:v>3.301161527633667</c:v>
                </c:pt>
                <c:pt idx="865">
                  <c:v>2.8871312141418457</c:v>
                </c:pt>
                <c:pt idx="866">
                  <c:v>2.153125524520874</c:v>
                </c:pt>
                <c:pt idx="867">
                  <c:v>1.226340651512146</c:v>
                </c:pt>
                <c:pt idx="868">
                  <c:v>0.48333740234375</c:v>
                </c:pt>
                <c:pt idx="869">
                  <c:v>-1.0892266407608986E-2</c:v>
                </c:pt>
                <c:pt idx="870">
                  <c:v>-0.8175504207611084</c:v>
                </c:pt>
                <c:pt idx="871">
                  <c:v>-1.8032162189483643</c:v>
                </c:pt>
                <c:pt idx="872">
                  <c:v>-2.6301920413970947</c:v>
                </c:pt>
                <c:pt idx="873">
                  <c:v>-3.1331257820129395</c:v>
                </c:pt>
                <c:pt idx="874">
                  <c:v>-3.352135181427002</c:v>
                </c:pt>
                <c:pt idx="875">
                  <c:v>-3.3967154026031494</c:v>
                </c:pt>
                <c:pt idx="876">
                  <c:v>-3.404900074005127</c:v>
                </c:pt>
                <c:pt idx="877">
                  <c:v>-3.4861054420471191</c:v>
                </c:pt>
                <c:pt idx="878">
                  <c:v>-3.6828083992004395</c:v>
                </c:pt>
                <c:pt idx="879">
                  <c:v>-3.9836137294769287</c:v>
                </c:pt>
                <c:pt idx="880">
                  <c:v>-4.3597564697265625</c:v>
                </c:pt>
                <c:pt idx="881">
                  <c:v>-4.7728767395019531</c:v>
                </c:pt>
                <c:pt idx="882">
                  <c:v>-5.1384530067443848</c:v>
                </c:pt>
                <c:pt idx="883">
                  <c:v>-5.4426074028015137</c:v>
                </c:pt>
                <c:pt idx="884">
                  <c:v>-5.7218012809753418</c:v>
                </c:pt>
                <c:pt idx="885">
                  <c:v>-5.9834051132202148</c:v>
                </c:pt>
                <c:pt idx="886">
                  <c:v>-6.2114968299865723</c:v>
                </c:pt>
                <c:pt idx="887">
                  <c:v>-6.3946304321289062</c:v>
                </c:pt>
                <c:pt idx="888">
                  <c:v>-6.5283374786376953</c:v>
                </c:pt>
                <c:pt idx="889">
                  <c:v>-6.6101136207580566</c:v>
                </c:pt>
                <c:pt idx="890">
                  <c:v>-6.6211929321289062</c:v>
                </c:pt>
                <c:pt idx="891">
                  <c:v>-6.5384578704833984</c:v>
                </c:pt>
                <c:pt idx="892">
                  <c:v>-6.3517508506774902</c:v>
                </c:pt>
                <c:pt idx="893">
                  <c:v>-6.089134693145752</c:v>
                </c:pt>
                <c:pt idx="894">
                  <c:v>-5.8620600700378418</c:v>
                </c:pt>
                <c:pt idx="895">
                  <c:v>-5.628204345703125</c:v>
                </c:pt>
                <c:pt idx="896">
                  <c:v>-5.1252617835998535</c:v>
                </c:pt>
                <c:pt idx="897">
                  <c:v>-4.247187614440918</c:v>
                </c:pt>
                <c:pt idx="898">
                  <c:v>-3.1034133434295654</c:v>
                </c:pt>
                <c:pt idx="899">
                  <c:v>-1.96077561378479</c:v>
                </c:pt>
                <c:pt idx="900">
                  <c:v>-0.91912519931793213</c:v>
                </c:pt>
                <c:pt idx="901">
                  <c:v>2.508874237537384E-2</c:v>
                </c:pt>
                <c:pt idx="902">
                  <c:v>0.79292255640029907</c:v>
                </c:pt>
                <c:pt idx="903">
                  <c:v>1.4239245653152466</c:v>
                </c:pt>
                <c:pt idx="904">
                  <c:v>2.1108672618865967</c:v>
                </c:pt>
                <c:pt idx="905">
                  <c:v>2.8271136283874512</c:v>
                </c:pt>
                <c:pt idx="906">
                  <c:v>3.073904275894165</c:v>
                </c:pt>
                <c:pt idx="907">
                  <c:v>2.476886510848999</c:v>
                </c:pt>
                <c:pt idx="908">
                  <c:v>0.98737668991088867</c:v>
                </c:pt>
                <c:pt idx="909">
                  <c:v>-0.91352599859237671</c:v>
                </c:pt>
                <c:pt idx="910">
                  <c:v>-1.5027154684066772</c:v>
                </c:pt>
                <c:pt idx="911">
                  <c:v>8.3829864859580994E-2</c:v>
                </c:pt>
                <c:pt idx="912">
                  <c:v>2.0969836711883545</c:v>
                </c:pt>
                <c:pt idx="913">
                  <c:v>3.3746161460876465</c:v>
                </c:pt>
                <c:pt idx="914">
                  <c:v>3.8510284423828125</c:v>
                </c:pt>
                <c:pt idx="915">
                  <c:v>3.4218599796295166</c:v>
                </c:pt>
                <c:pt idx="916">
                  <c:v>2.5653896331787109</c:v>
                </c:pt>
                <c:pt idx="917">
                  <c:v>2.1929891109466553</c:v>
                </c:pt>
                <c:pt idx="918">
                  <c:v>2.2728621959686279</c:v>
                </c:pt>
                <c:pt idx="919">
                  <c:v>2.3420429229736328</c:v>
                </c:pt>
                <c:pt idx="920">
                  <c:v>2.2315530776977539</c:v>
                </c:pt>
                <c:pt idx="921">
                  <c:v>1.9630588293075562</c:v>
                </c:pt>
                <c:pt idx="922">
                  <c:v>1.6491775512695312</c:v>
                </c:pt>
                <c:pt idx="923">
                  <c:v>1.3492574691772461</c:v>
                </c:pt>
                <c:pt idx="924">
                  <c:v>1.0776305198669434</c:v>
                </c:pt>
                <c:pt idx="925">
                  <c:v>0.96416419744491577</c:v>
                </c:pt>
                <c:pt idx="926">
                  <c:v>1.0158683061599731</c:v>
                </c:pt>
                <c:pt idx="927">
                  <c:v>1.1071244478225708</c:v>
                </c:pt>
                <c:pt idx="928">
                  <c:v>1.2144621610641479</c:v>
                </c:pt>
                <c:pt idx="929">
                  <c:v>1.2953095436096191</c:v>
                </c:pt>
                <c:pt idx="930">
                  <c:v>1.2902154922485352</c:v>
                </c:pt>
                <c:pt idx="931">
                  <c:v>1.1616923809051514</c:v>
                </c:pt>
                <c:pt idx="932">
                  <c:v>0.92054450511932373</c:v>
                </c:pt>
                <c:pt idx="933">
                  <c:v>0.67813289165496826</c:v>
                </c:pt>
                <c:pt idx="934">
                  <c:v>0.50504261255264282</c:v>
                </c:pt>
                <c:pt idx="935">
                  <c:v>0.3976847231388092</c:v>
                </c:pt>
                <c:pt idx="936">
                  <c:v>0.346701979637146</c:v>
                </c:pt>
                <c:pt idx="937">
                  <c:v>0.34550884366035461</c:v>
                </c:pt>
                <c:pt idx="938">
                  <c:v>0.38352066278457642</c:v>
                </c:pt>
                <c:pt idx="939">
                  <c:v>0.44625633955001831</c:v>
                </c:pt>
                <c:pt idx="940">
                  <c:v>0.53300422430038452</c:v>
                </c:pt>
                <c:pt idx="941">
                  <c:v>0.6065903902053833</c:v>
                </c:pt>
                <c:pt idx="942">
                  <c:v>0.65555953979492188</c:v>
                </c:pt>
                <c:pt idx="943">
                  <c:v>0.68525427579879761</c:v>
                </c:pt>
                <c:pt idx="944">
                  <c:v>0.69739377498626709</c:v>
                </c:pt>
                <c:pt idx="945">
                  <c:v>0.72179454565048218</c:v>
                </c:pt>
                <c:pt idx="946">
                  <c:v>0.7464977502822876</c:v>
                </c:pt>
                <c:pt idx="947">
                  <c:v>0.77007764577865601</c:v>
                </c:pt>
                <c:pt idx="948">
                  <c:v>0.79165828227996826</c:v>
                </c:pt>
                <c:pt idx="949">
                  <c:v>0.81511074304580688</c:v>
                </c:pt>
                <c:pt idx="950">
                  <c:v>0.84884423017501831</c:v>
                </c:pt>
                <c:pt idx="951">
                  <c:v>0.88515722751617432</c:v>
                </c:pt>
                <c:pt idx="952">
                  <c:v>0.91818100214004517</c:v>
                </c:pt>
                <c:pt idx="953">
                  <c:v>0.97175461053848267</c:v>
                </c:pt>
                <c:pt idx="954">
                  <c:v>1.0402535200119019</c:v>
                </c:pt>
                <c:pt idx="955">
                  <c:v>1.1346035003662109</c:v>
                </c:pt>
                <c:pt idx="956">
                  <c:v>1.2527847290039062</c:v>
                </c:pt>
                <c:pt idx="957">
                  <c:v>1.4030797481536865</c:v>
                </c:pt>
                <c:pt idx="958">
                  <c:v>1.5523797273635864</c:v>
                </c:pt>
                <c:pt idx="959">
                  <c:v>1.6866865158081055</c:v>
                </c:pt>
                <c:pt idx="960">
                  <c:v>1.7982652187347412</c:v>
                </c:pt>
                <c:pt idx="961">
                  <c:v>1.9028029441833496</c:v>
                </c:pt>
                <c:pt idx="962">
                  <c:v>2.0053911209106445</c:v>
                </c:pt>
                <c:pt idx="963">
                  <c:v>2.1026761531829834</c:v>
                </c:pt>
                <c:pt idx="964">
                  <c:v>2.1298749446868896</c:v>
                </c:pt>
                <c:pt idx="965">
                  <c:v>2.104999303817749</c:v>
                </c:pt>
                <c:pt idx="966">
                  <c:v>2.0974769592285156</c:v>
                </c:pt>
                <c:pt idx="967">
                  <c:v>2.1638247966766357</c:v>
                </c:pt>
                <c:pt idx="968">
                  <c:v>2.2913041114807129</c:v>
                </c:pt>
                <c:pt idx="969">
                  <c:v>2.454742431640625</c:v>
                </c:pt>
                <c:pt idx="970">
                  <c:v>2.6152365207672119</c:v>
                </c:pt>
                <c:pt idx="971">
                  <c:v>2.7171657085418701</c:v>
                </c:pt>
                <c:pt idx="972">
                  <c:v>2.7548155784606934</c:v>
                </c:pt>
                <c:pt idx="973">
                  <c:v>2.76460862159729</c:v>
                </c:pt>
                <c:pt idx="974">
                  <c:v>2.7484171390533447</c:v>
                </c:pt>
                <c:pt idx="975">
                  <c:v>2.7517263889312744</c:v>
                </c:pt>
                <c:pt idx="976">
                  <c:v>2.8913989067077637</c:v>
                </c:pt>
                <c:pt idx="977">
                  <c:v>3.2250182628631592</c:v>
                </c:pt>
                <c:pt idx="978">
                  <c:v>3.5568220615386963</c:v>
                </c:pt>
                <c:pt idx="979">
                  <c:v>3.6957156658172607</c:v>
                </c:pt>
                <c:pt idx="980">
                  <c:v>3.6560025215148926</c:v>
                </c:pt>
                <c:pt idx="981">
                  <c:v>3.550382137298584</c:v>
                </c:pt>
                <c:pt idx="982">
                  <c:v>3.5176682472229004</c:v>
                </c:pt>
                <c:pt idx="983">
                  <c:v>3.3267691135406494</c:v>
                </c:pt>
                <c:pt idx="984">
                  <c:v>2.630061149597168</c:v>
                </c:pt>
                <c:pt idx="985">
                  <c:v>1.7472934722900391</c:v>
                </c:pt>
                <c:pt idx="986">
                  <c:v>0.84695667028427124</c:v>
                </c:pt>
                <c:pt idx="987">
                  <c:v>0.26157745718955994</c:v>
                </c:pt>
                <c:pt idx="988">
                  <c:v>-0.25647073984146118</c:v>
                </c:pt>
                <c:pt idx="989">
                  <c:v>-1.1883268356323242</c:v>
                </c:pt>
                <c:pt idx="990">
                  <c:v>-2.2347521781921387</c:v>
                </c:pt>
                <c:pt idx="991">
                  <c:v>-3.0118262767791748</c:v>
                </c:pt>
                <c:pt idx="992">
                  <c:v>-3.4154443740844727</c:v>
                </c:pt>
                <c:pt idx="993">
                  <c:v>-3.5232465267181396</c:v>
                </c:pt>
                <c:pt idx="994">
                  <c:v>-3.418550968170166</c:v>
                </c:pt>
                <c:pt idx="995">
                  <c:v>-3.2861785888671875</c:v>
                </c:pt>
                <c:pt idx="996">
                  <c:v>-3.2964086532592773</c:v>
                </c:pt>
                <c:pt idx="997">
                  <c:v>-3.5152528285980225</c:v>
                </c:pt>
                <c:pt idx="998">
                  <c:v>-3.9323081970214844</c:v>
                </c:pt>
                <c:pt idx="999">
                  <c:v>-4.4892492294311523</c:v>
                </c:pt>
                <c:pt idx="1000">
                  <c:v>-5.0533032417297363</c:v>
                </c:pt>
                <c:pt idx="1001">
                  <c:v>-5.5084366798400879</c:v>
                </c:pt>
                <c:pt idx="1002">
                  <c:v>-5.8436932563781738</c:v>
                </c:pt>
                <c:pt idx="1003">
                  <c:v>-6.1088600158691406</c:v>
                </c:pt>
                <c:pt idx="1004">
                  <c:v>-6.3396997451782227</c:v>
                </c:pt>
                <c:pt idx="1005">
                  <c:v>-6.521385669708252</c:v>
                </c:pt>
                <c:pt idx="1006">
                  <c:v>-6.6717596054077148</c:v>
                </c:pt>
                <c:pt idx="1007">
                  <c:v>-6.7917337417602539</c:v>
                </c:pt>
                <c:pt idx="1008">
                  <c:v>-6.8380560874938965</c:v>
                </c:pt>
                <c:pt idx="1009">
                  <c:v>-6.7802891731262207</c:v>
                </c:pt>
                <c:pt idx="1010">
                  <c:v>-6.5978789329528809</c:v>
                </c:pt>
                <c:pt idx="1011">
                  <c:v>-6.2832260131835938</c:v>
                </c:pt>
                <c:pt idx="1012">
                  <c:v>-5.8970823287963867</c:v>
                </c:pt>
                <c:pt idx="1013">
                  <c:v>-5.4961166381835938</c:v>
                </c:pt>
                <c:pt idx="1014">
                  <c:v>-5.0080137252807617</c:v>
                </c:pt>
                <c:pt idx="1015">
                  <c:v>-4.3383851051330566</c:v>
                </c:pt>
                <c:pt idx="1016">
                  <c:v>-3.4815306663513184</c:v>
                </c:pt>
                <c:pt idx="1017">
                  <c:v>-2.5093057155609131</c:v>
                </c:pt>
                <c:pt idx="1018">
                  <c:v>-1.6045013666152954</c:v>
                </c:pt>
                <c:pt idx="1019">
                  <c:v>-0.8893965482711792</c:v>
                </c:pt>
                <c:pt idx="1020">
                  <c:v>-0.32776385545730591</c:v>
                </c:pt>
                <c:pt idx="1021">
                  <c:v>0.24521955847740173</c:v>
                </c:pt>
                <c:pt idx="1022">
                  <c:v>0.98466008901596069</c:v>
                </c:pt>
                <c:pt idx="1023">
                  <c:v>1.8399810791015625</c:v>
                </c:pt>
                <c:pt idx="1024">
                  <c:v>2.5041079521179199</c:v>
                </c:pt>
                <c:pt idx="1025">
                  <c:v>2.8090000152587891</c:v>
                </c:pt>
                <c:pt idx="1026">
                  <c:v>2.5236415863037109</c:v>
                </c:pt>
                <c:pt idx="1027">
                  <c:v>1.4215255975723267</c:v>
                </c:pt>
                <c:pt idx="1028">
                  <c:v>-0.53065699338912964</c:v>
                </c:pt>
                <c:pt idx="1029">
                  <c:v>-1.9706470966339111</c:v>
                </c:pt>
                <c:pt idx="1030">
                  <c:v>-0.9118533730506897</c:v>
                </c:pt>
                <c:pt idx="1031">
                  <c:v>0.93683910369873047</c:v>
                </c:pt>
                <c:pt idx="1032">
                  <c:v>2.8416764736175537</c:v>
                </c:pt>
                <c:pt idx="1033">
                  <c:v>4.1096735000610352</c:v>
                </c:pt>
                <c:pt idx="1034">
                  <c:v>4.2666897773742676</c:v>
                </c:pt>
                <c:pt idx="1035">
                  <c:v>3.3021411895751953</c:v>
                </c:pt>
                <c:pt idx="1036">
                  <c:v>2.2882592678070068</c:v>
                </c:pt>
                <c:pt idx="1037">
                  <c:v>1.9332175254821777</c:v>
                </c:pt>
                <c:pt idx="1038">
                  <c:v>1.9469807147979736</c:v>
                </c:pt>
                <c:pt idx="1039">
                  <c:v>2.0535261631011963</c:v>
                </c:pt>
                <c:pt idx="1040">
                  <c:v>2.1631669998168945</c:v>
                </c:pt>
                <c:pt idx="1041">
                  <c:v>2.1040401458740234</c:v>
                </c:pt>
                <c:pt idx="1042">
                  <c:v>1.7123932838439941</c:v>
                </c:pt>
                <c:pt idx="1043">
                  <c:v>1.2468693256378174</c:v>
                </c:pt>
                <c:pt idx="1044">
                  <c:v>1.0392605066299438</c:v>
                </c:pt>
                <c:pt idx="1045">
                  <c:v>1.1395739316940308</c:v>
                </c:pt>
                <c:pt idx="1046">
                  <c:v>1.3134139776229858</c:v>
                </c:pt>
                <c:pt idx="1047">
                  <c:v>1.4420778751373291</c:v>
                </c:pt>
                <c:pt idx="1048">
                  <c:v>1.455508828163147</c:v>
                </c:pt>
                <c:pt idx="1049">
                  <c:v>1.3564388751983643</c:v>
                </c:pt>
                <c:pt idx="1050">
                  <c:v>1.178413987159729</c:v>
                </c:pt>
                <c:pt idx="1051">
                  <c:v>0.9544529914855957</c:v>
                </c:pt>
                <c:pt idx="1052">
                  <c:v>0.70687699317932129</c:v>
                </c:pt>
                <c:pt idx="1053">
                  <c:v>0.47870367765426636</c:v>
                </c:pt>
                <c:pt idx="1054">
                  <c:v>0.34357142448425293</c:v>
                </c:pt>
                <c:pt idx="1055">
                  <c:v>0.3043874204158783</c:v>
                </c:pt>
                <c:pt idx="1056">
                  <c:v>0.32934549450874329</c:v>
                </c:pt>
                <c:pt idx="1057">
                  <c:v>0.40207335352897644</c:v>
                </c:pt>
                <c:pt idx="1058">
                  <c:v>0.50440347194671631</c:v>
                </c:pt>
                <c:pt idx="1059">
                  <c:v>0.59952574968338013</c:v>
                </c:pt>
                <c:pt idx="1060">
                  <c:v>0.64379227161407471</c:v>
                </c:pt>
                <c:pt idx="1061">
                  <c:v>0.63777828216552734</c:v>
                </c:pt>
                <c:pt idx="1062">
                  <c:v>0.60744595527648926</c:v>
                </c:pt>
                <c:pt idx="1063">
                  <c:v>0.57894498109817505</c:v>
                </c:pt>
                <c:pt idx="1064">
                  <c:v>0.55166089534759521</c:v>
                </c:pt>
                <c:pt idx="1065">
                  <c:v>0.54479342699050903</c:v>
                </c:pt>
                <c:pt idx="1066">
                  <c:v>0.55913776159286499</c:v>
                </c:pt>
                <c:pt idx="1067">
                  <c:v>0.59957867860794067</c:v>
                </c:pt>
                <c:pt idx="1068">
                  <c:v>0.63829386234283447</c:v>
                </c:pt>
                <c:pt idx="1069">
                  <c:v>0.67747336626052856</c:v>
                </c:pt>
                <c:pt idx="1070">
                  <c:v>0.71897202730178833</c:v>
                </c:pt>
                <c:pt idx="1071">
                  <c:v>0.78256922960281372</c:v>
                </c:pt>
                <c:pt idx="1072">
                  <c:v>0.86876112222671509</c:v>
                </c:pt>
                <c:pt idx="1073">
                  <c:v>0.98965507745742798</c:v>
                </c:pt>
                <c:pt idx="1074">
                  <c:v>1.1138383150100708</c:v>
                </c:pt>
                <c:pt idx="1075">
                  <c:v>1.2324591875076294</c:v>
                </c:pt>
                <c:pt idx="1076">
                  <c:v>1.363994836807251</c:v>
                </c:pt>
                <c:pt idx="1077">
                  <c:v>1.4939479827880859</c:v>
                </c:pt>
                <c:pt idx="1078">
                  <c:v>1.6202913522720337</c:v>
                </c:pt>
                <c:pt idx="1079">
                  <c:v>1.7324889898300171</c:v>
                </c:pt>
                <c:pt idx="1080">
                  <c:v>1.8205524682998657</c:v>
                </c:pt>
                <c:pt idx="1081">
                  <c:v>1.9011914730072021</c:v>
                </c:pt>
                <c:pt idx="1082">
                  <c:v>1.952692985534668</c:v>
                </c:pt>
                <c:pt idx="1083">
                  <c:v>1.9321653842926025</c:v>
                </c:pt>
                <c:pt idx="1084">
                  <c:v>1.8936834335327148</c:v>
                </c:pt>
                <c:pt idx="1085">
                  <c:v>1.9099054336547852</c:v>
                </c:pt>
                <c:pt idx="1086">
                  <c:v>2.0102431774139404</c:v>
                </c:pt>
                <c:pt idx="1087">
                  <c:v>2.1704781055450439</c:v>
                </c:pt>
                <c:pt idx="1088">
                  <c:v>2.3372135162353516</c:v>
                </c:pt>
                <c:pt idx="1089">
                  <c:v>2.4820711612701416</c:v>
                </c:pt>
                <c:pt idx="1090">
                  <c:v>2.59403395652771</c:v>
                </c:pt>
                <c:pt idx="1091">
                  <c:v>2.6688222885131836</c:v>
                </c:pt>
                <c:pt idx="1092">
                  <c:v>2.7299177646636963</c:v>
                </c:pt>
                <c:pt idx="1093">
                  <c:v>2.7944109439849854</c:v>
                </c:pt>
                <c:pt idx="1094">
                  <c:v>2.8506631851196289</c:v>
                </c:pt>
                <c:pt idx="1095">
                  <c:v>2.9643180370330811</c:v>
                </c:pt>
                <c:pt idx="1096">
                  <c:v>3.2014205455780029</c:v>
                </c:pt>
                <c:pt idx="1097">
                  <c:v>3.4913837909698486</c:v>
                </c:pt>
                <c:pt idx="1098">
                  <c:v>3.6881790161132812</c:v>
                </c:pt>
                <c:pt idx="1099">
                  <c:v>3.7672038078308105</c:v>
                </c:pt>
                <c:pt idx="1100">
                  <c:v>3.7202663421630859</c:v>
                </c:pt>
                <c:pt idx="1101">
                  <c:v>3.5382506847381592</c:v>
                </c:pt>
                <c:pt idx="1102">
                  <c:v>3.112978458404541</c:v>
                </c:pt>
                <c:pt idx="1103">
                  <c:v>2.4074883460998535</c:v>
                </c:pt>
                <c:pt idx="1104">
                  <c:v>1.7689915895462036</c:v>
                </c:pt>
                <c:pt idx="1105">
                  <c:v>1.3259648084640503</c:v>
                </c:pt>
                <c:pt idx="1106">
                  <c:v>0.79556381702423096</c:v>
                </c:pt>
                <c:pt idx="1107">
                  <c:v>0.41541507840156555</c:v>
                </c:pt>
                <c:pt idx="1108">
                  <c:v>-0.19294175505638123</c:v>
                </c:pt>
                <c:pt idx="1109">
                  <c:v>-1.2784547805786133</c:v>
                </c:pt>
                <c:pt idx="1110">
                  <c:v>-2.4157216548919678</c:v>
                </c:pt>
                <c:pt idx="1111">
                  <c:v>-3.2413778305053711</c:v>
                </c:pt>
                <c:pt idx="1112">
                  <c:v>-3.6594874858856201</c:v>
                </c:pt>
                <c:pt idx="1113">
                  <c:v>-3.7662982940673828</c:v>
                </c:pt>
                <c:pt idx="1114">
                  <c:v>-3.6766388416290283</c:v>
                </c:pt>
                <c:pt idx="1115">
                  <c:v>-3.5263755321502686</c:v>
                </c:pt>
                <c:pt idx="1116">
                  <c:v>-3.4515762329101562</c:v>
                </c:pt>
                <c:pt idx="1117">
                  <c:v>-3.5419163703918457</c:v>
                </c:pt>
                <c:pt idx="1118">
                  <c:v>-3.8354043960571289</c:v>
                </c:pt>
                <c:pt idx="1119">
                  <c:v>-4.3036074638366699</c:v>
                </c:pt>
                <c:pt idx="1120">
                  <c:v>-4.8344597816467285</c:v>
                </c:pt>
                <c:pt idx="1121">
                  <c:v>-5.2556905746459961</c:v>
                </c:pt>
                <c:pt idx="1122">
                  <c:v>-5.5377593040466309</c:v>
                </c:pt>
                <c:pt idx="1123">
                  <c:v>-5.7348012924194336</c:v>
                </c:pt>
                <c:pt idx="1124">
                  <c:v>-5.8979024887084961</c:v>
                </c:pt>
                <c:pt idx="1125">
                  <c:v>-6.0576858520507812</c:v>
                </c:pt>
                <c:pt idx="1126">
                  <c:v>-6.2187633514404297</c:v>
                </c:pt>
                <c:pt idx="1127">
                  <c:v>-6.3591609001159668</c:v>
                </c:pt>
                <c:pt idx="1128">
                  <c:v>-6.4474930763244629</c:v>
                </c:pt>
                <c:pt idx="1129">
                  <c:v>-6.4601407051086426</c:v>
                </c:pt>
                <c:pt idx="1130">
                  <c:v>-6.368034839630127</c:v>
                </c:pt>
                <c:pt idx="1131">
                  <c:v>-6.2002277374267578</c:v>
                </c:pt>
                <c:pt idx="1132">
                  <c:v>-5.9985346794128418</c:v>
                </c:pt>
                <c:pt idx="1133">
                  <c:v>-5.7810144424438477</c:v>
                </c:pt>
                <c:pt idx="1134">
                  <c:v>-5.4857573509216309</c:v>
                </c:pt>
                <c:pt idx="1135">
                  <c:v>-4.9810342788696289</c:v>
                </c:pt>
                <c:pt idx="1136">
                  <c:v>-4.2450809478759766</c:v>
                </c:pt>
                <c:pt idx="1137">
                  <c:v>-3.3549454212188721</c:v>
                </c:pt>
                <c:pt idx="1138">
                  <c:v>-2.4392015933990479</c:v>
                </c:pt>
                <c:pt idx="1139">
                  <c:v>-1.5552749633789062</c:v>
                </c:pt>
                <c:pt idx="1140">
                  <c:v>-0.67517071962356567</c:v>
                </c:pt>
                <c:pt idx="1141">
                  <c:v>0.20780418813228607</c:v>
                </c:pt>
                <c:pt idx="1142">
                  <c:v>0.99458932876586914</c:v>
                </c:pt>
                <c:pt idx="1143">
                  <c:v>1.6824405193328857</c:v>
                </c:pt>
                <c:pt idx="1144">
                  <c:v>2.2635097503662109</c:v>
                </c:pt>
                <c:pt idx="1145">
                  <c:v>2.6507492065429688</c:v>
                </c:pt>
                <c:pt idx="1146">
                  <c:v>2.665736198425293</c:v>
                </c:pt>
                <c:pt idx="1147">
                  <c:v>2.1200449466705322</c:v>
                </c:pt>
                <c:pt idx="1148">
                  <c:v>0.93746405839920044</c:v>
                </c:pt>
                <c:pt idx="1149">
                  <c:v>-0.75224339962005615</c:v>
                </c:pt>
                <c:pt idx="1150">
                  <c:v>-1.5862182378768921</c:v>
                </c:pt>
                <c:pt idx="1151">
                  <c:v>-0.39233654737472534</c:v>
                </c:pt>
                <c:pt idx="1152">
                  <c:v>1.5995521545410156</c:v>
                </c:pt>
                <c:pt idx="1153">
                  <c:v>3.0158514976501465</c:v>
                </c:pt>
                <c:pt idx="1154">
                  <c:v>3.7615318298339844</c:v>
                </c:pt>
                <c:pt idx="1155">
                  <c:v>3.5328786373138428</c:v>
                </c:pt>
                <c:pt idx="1156">
                  <c:v>2.546332836151123</c:v>
                </c:pt>
                <c:pt idx="1157">
                  <c:v>1.8035420179367065</c:v>
                </c:pt>
                <c:pt idx="1158">
                  <c:v>1.7159448862075806</c:v>
                </c:pt>
                <c:pt idx="1159">
                  <c:v>1.9018036127090454</c:v>
                </c:pt>
                <c:pt idx="1160">
                  <c:v>2.0714750289916992</c:v>
                </c:pt>
                <c:pt idx="1161">
                  <c:v>2.1291718482971191</c:v>
                </c:pt>
                <c:pt idx="1162">
                  <c:v>2.0387053489685059</c:v>
                </c:pt>
                <c:pt idx="1163">
                  <c:v>1.7963454723358154</c:v>
                </c:pt>
                <c:pt idx="1164">
                  <c:v>1.4938263893127441</c:v>
                </c:pt>
                <c:pt idx="1165">
                  <c:v>1.2751845121383667</c:v>
                </c:pt>
                <c:pt idx="1166">
                  <c:v>1.267695426940918</c:v>
                </c:pt>
                <c:pt idx="1167">
                  <c:v>1.4447377920150757</c:v>
                </c:pt>
                <c:pt idx="1168">
                  <c:v>1.5704236030578613</c:v>
                </c:pt>
                <c:pt idx="1169">
                  <c:v>1.5486278533935547</c:v>
                </c:pt>
                <c:pt idx="1170">
                  <c:v>1.4107702970504761</c:v>
                </c:pt>
                <c:pt idx="1171">
                  <c:v>1.2381047010421753</c:v>
                </c:pt>
                <c:pt idx="1172">
                  <c:v>1.0675958395004272</c:v>
                </c:pt>
                <c:pt idx="1173">
                  <c:v>0.9003756046295166</c:v>
                </c:pt>
                <c:pt idx="1174">
                  <c:v>0.73621279001235962</c:v>
                </c:pt>
                <c:pt idx="1175">
                  <c:v>0.61659097671508789</c:v>
                </c:pt>
                <c:pt idx="1176">
                  <c:v>0.56705671548843384</c:v>
                </c:pt>
                <c:pt idx="1177">
                  <c:v>0.57273167371749878</c:v>
                </c:pt>
                <c:pt idx="1178">
                  <c:v>0.62010800838470459</c:v>
                </c:pt>
                <c:pt idx="1179">
                  <c:v>0.6733977198600769</c:v>
                </c:pt>
                <c:pt idx="1180">
                  <c:v>0.70608246326446533</c:v>
                </c:pt>
                <c:pt idx="1181">
                  <c:v>0.69974488019943237</c:v>
                </c:pt>
                <c:pt idx="1182">
                  <c:v>0.66198468208312988</c:v>
                </c:pt>
                <c:pt idx="1183">
                  <c:v>0.61386209726333618</c:v>
                </c:pt>
                <c:pt idx="1184">
                  <c:v>0.5724337100982666</c:v>
                </c:pt>
                <c:pt idx="1185">
                  <c:v>0.55714493989944458</c:v>
                </c:pt>
                <c:pt idx="1186">
                  <c:v>0.54462540149688721</c:v>
                </c:pt>
                <c:pt idx="1187">
                  <c:v>0.54971933364868164</c:v>
                </c:pt>
                <c:pt idx="1188">
                  <c:v>0.56097221374511719</c:v>
                </c:pt>
                <c:pt idx="1189">
                  <c:v>0.58654087781906128</c:v>
                </c:pt>
                <c:pt idx="1190">
                  <c:v>0.61844581365585327</c:v>
                </c:pt>
                <c:pt idx="1191">
                  <c:v>0.65681749582290649</c:v>
                </c:pt>
                <c:pt idx="1192">
                  <c:v>0.68374204635620117</c:v>
                </c:pt>
                <c:pt idx="1193">
                  <c:v>0.7131965160369873</c:v>
                </c:pt>
                <c:pt idx="1194">
                  <c:v>0.76123464107513428</c:v>
                </c:pt>
                <c:pt idx="1195">
                  <c:v>0.82861709594726562</c:v>
                </c:pt>
                <c:pt idx="1196">
                  <c:v>0.92544084787368774</c:v>
                </c:pt>
                <c:pt idx="1197">
                  <c:v>1.0471065044403076</c:v>
                </c:pt>
                <c:pt idx="1198">
                  <c:v>1.1609625816345215</c:v>
                </c:pt>
                <c:pt idx="1199">
                  <c:v>1.2589422464370728</c:v>
                </c:pt>
                <c:pt idx="1200">
                  <c:v>1.34941565990448</c:v>
                </c:pt>
                <c:pt idx="1201">
                  <c:v>1.4380048513412476</c:v>
                </c:pt>
                <c:pt idx="1202">
                  <c:v>1.5369423627853394</c:v>
                </c:pt>
                <c:pt idx="1203">
                  <c:v>1.6473759412765503</c:v>
                </c:pt>
                <c:pt idx="1204">
                  <c:v>1.7620594501495361</c:v>
                </c:pt>
                <c:pt idx="1205">
                  <c:v>1.874373197555542</c:v>
                </c:pt>
                <c:pt idx="1206">
                  <c:v>1.9561090469360352</c:v>
                </c:pt>
                <c:pt idx="1207">
                  <c:v>1.9713164567947388</c:v>
                </c:pt>
                <c:pt idx="1208">
                  <c:v>1.9622387886047363</c:v>
                </c:pt>
                <c:pt idx="1209">
                  <c:v>1.9940254688262939</c:v>
                </c:pt>
                <c:pt idx="1210">
                  <c:v>2.0765511989593506</c:v>
                </c:pt>
                <c:pt idx="1211">
                  <c:v>2.1996986865997314</c:v>
                </c:pt>
                <c:pt idx="1212">
                  <c:v>2.3301982879638672</c:v>
                </c:pt>
                <c:pt idx="1213">
                  <c:v>2.4352967739105225</c:v>
                </c:pt>
                <c:pt idx="1214">
                  <c:v>2.5006303787231445</c:v>
                </c:pt>
                <c:pt idx="1215">
                  <c:v>2.5333778858184814</c:v>
                </c:pt>
                <c:pt idx="1216">
                  <c:v>2.5701560974121094</c:v>
                </c:pt>
                <c:pt idx="1217">
                  <c:v>2.5871992111206055</c:v>
                </c:pt>
                <c:pt idx="1218">
                  <c:v>2.5569953918457031</c:v>
                </c:pt>
                <c:pt idx="1219">
                  <c:v>2.5588743686676025</c:v>
                </c:pt>
                <c:pt idx="1220">
                  <c:v>2.7420480251312256</c:v>
                </c:pt>
                <c:pt idx="1221">
                  <c:v>3.1073169708251953</c:v>
                </c:pt>
                <c:pt idx="1222">
                  <c:v>3.4371764659881592</c:v>
                </c:pt>
                <c:pt idx="1223">
                  <c:v>3.6149823665618896</c:v>
                </c:pt>
                <c:pt idx="1224">
                  <c:v>3.6514837741851807</c:v>
                </c:pt>
                <c:pt idx="1225">
                  <c:v>3.5365443229675293</c:v>
                </c:pt>
                <c:pt idx="1226">
                  <c:v>3.2971594333648682</c:v>
                </c:pt>
                <c:pt idx="1227">
                  <c:v>2.8198432922363281</c:v>
                </c:pt>
                <c:pt idx="1228">
                  <c:v>2.1812229156494141</c:v>
                </c:pt>
                <c:pt idx="1229">
                  <c:v>1.4573616981506348</c:v>
                </c:pt>
                <c:pt idx="1230">
                  <c:v>0.73856455087661743</c:v>
                </c:pt>
                <c:pt idx="1231">
                  <c:v>0.30271095037460327</c:v>
                </c:pt>
                <c:pt idx="1232">
                  <c:v>-0.10797327011823654</c:v>
                </c:pt>
                <c:pt idx="1233">
                  <c:v>-0.9876779317855835</c:v>
                </c:pt>
                <c:pt idx="1234">
                  <c:v>-1.9711945056915283</c:v>
                </c:pt>
                <c:pt idx="1235">
                  <c:v>-2.661060094833374</c:v>
                </c:pt>
                <c:pt idx="1236">
                  <c:v>-3.0035874843597412</c:v>
                </c:pt>
                <c:pt idx="1237">
                  <c:v>-3.1113276481628418</c:v>
                </c:pt>
                <c:pt idx="1238">
                  <c:v>-3.0239427089691162</c:v>
                </c:pt>
                <c:pt idx="1239">
                  <c:v>-2.8386025428771973</c:v>
                </c:pt>
                <c:pt idx="1240">
                  <c:v>-2.7290878295898438</c:v>
                </c:pt>
                <c:pt idx="1241">
                  <c:v>-2.821723461151123</c:v>
                </c:pt>
                <c:pt idx="1242">
                  <c:v>-3.1474263668060303</c:v>
                </c:pt>
                <c:pt idx="1243">
                  <c:v>-3.6740031242370605</c:v>
                </c:pt>
                <c:pt idx="1244">
                  <c:v>-4.2590136528015137</c:v>
                </c:pt>
                <c:pt idx="1245">
                  <c:v>-4.765657901763916</c:v>
                </c:pt>
                <c:pt idx="1246">
                  <c:v>-5.1517581939697266</c:v>
                </c:pt>
                <c:pt idx="1247">
                  <c:v>-5.4305877685546875</c:v>
                </c:pt>
                <c:pt idx="1248">
                  <c:v>-5.6162338256835938</c:v>
                </c:pt>
                <c:pt idx="1249">
                  <c:v>-5.7338986396789551</c:v>
                </c:pt>
                <c:pt idx="1250">
                  <c:v>-5.7976212501525879</c:v>
                </c:pt>
                <c:pt idx="1251">
                  <c:v>-5.8370819091796875</c:v>
                </c:pt>
                <c:pt idx="1252">
                  <c:v>-5.8630919456481934</c:v>
                </c:pt>
                <c:pt idx="1253">
                  <c:v>-5.8725624084472656</c:v>
                </c:pt>
                <c:pt idx="1254">
                  <c:v>-5.8616981506347656</c:v>
                </c:pt>
                <c:pt idx="1255">
                  <c:v>-5.7887468338012695</c:v>
                </c:pt>
                <c:pt idx="1256">
                  <c:v>-5.6659727096557617</c:v>
                </c:pt>
                <c:pt idx="1257">
                  <c:v>-5.5141763687133789</c:v>
                </c:pt>
                <c:pt idx="1258">
                  <c:v>-5.3212652206420898</c:v>
                </c:pt>
                <c:pt idx="1259">
                  <c:v>-5.0544261932373047</c:v>
                </c:pt>
                <c:pt idx="1260">
                  <c:v>-4.6981849670410156</c:v>
                </c:pt>
                <c:pt idx="1261">
                  <c:v>-4.3193979263305664</c:v>
                </c:pt>
                <c:pt idx="1262">
                  <c:v>-3.9886133670806885</c:v>
                </c:pt>
                <c:pt idx="1263">
                  <c:v>-3.7087399959564209</c:v>
                </c:pt>
                <c:pt idx="1264">
                  <c:v>-3.3457059860229492</c:v>
                </c:pt>
                <c:pt idx="1265">
                  <c:v>-2.775705099105835</c:v>
                </c:pt>
                <c:pt idx="1266">
                  <c:v>-2.0452544689178467</c:v>
                </c:pt>
                <c:pt idx="1267">
                  <c:v>-1.2542855739593506</c:v>
                </c:pt>
                <c:pt idx="1268">
                  <c:v>-0.47076162695884705</c:v>
                </c:pt>
                <c:pt idx="1269">
                  <c:v>0.26198658347129822</c:v>
                </c:pt>
                <c:pt idx="1270">
                  <c:v>0.9082190990447998</c:v>
                </c:pt>
                <c:pt idx="1271">
                  <c:v>1.4108121395111084</c:v>
                </c:pt>
                <c:pt idx="1272">
                  <c:v>1.6725622415542603</c:v>
                </c:pt>
                <c:pt idx="1273">
                  <c:v>1.7014889717102051</c:v>
                </c:pt>
                <c:pt idx="1274">
                  <c:v>1.5561701059341431</c:v>
                </c:pt>
                <c:pt idx="1275">
                  <c:v>1.2063812017440796</c:v>
                </c:pt>
                <c:pt idx="1276">
                  <c:v>0.51966643333435059</c:v>
                </c:pt>
                <c:pt idx="1277">
                  <c:v>-0.65117549896240234</c:v>
                </c:pt>
                <c:pt idx="1278">
                  <c:v>-1.8272918462753296</c:v>
                </c:pt>
                <c:pt idx="1279">
                  <c:v>-1.6290162801742554</c:v>
                </c:pt>
                <c:pt idx="1280">
                  <c:v>0.22481143474578857</c:v>
                </c:pt>
                <c:pt idx="1281">
                  <c:v>2.1259927749633789</c:v>
                </c:pt>
                <c:pt idx="1282">
                  <c:v>3.1679582595825195</c:v>
                </c:pt>
                <c:pt idx="1283">
                  <c:v>3.4126648902893066</c:v>
                </c:pt>
                <c:pt idx="1284">
                  <c:v>3.1068413257598877</c:v>
                </c:pt>
                <c:pt idx="1285">
                  <c:v>2.5889077186584473</c:v>
                </c:pt>
                <c:pt idx="1286">
                  <c:v>2.1661231517791748</c:v>
                </c:pt>
                <c:pt idx="1287">
                  <c:v>1.989485502243042</c:v>
                </c:pt>
                <c:pt idx="1288">
                  <c:v>1.975217342376709</c:v>
                </c:pt>
                <c:pt idx="1289">
                  <c:v>1.9631035327911377</c:v>
                </c:pt>
                <c:pt idx="1290">
                  <c:v>1.6721256971359253</c:v>
                </c:pt>
                <c:pt idx="1291">
                  <c:v>1.0613365173339844</c:v>
                </c:pt>
                <c:pt idx="1292">
                  <c:v>0.42985707521438599</c:v>
                </c:pt>
                <c:pt idx="1293">
                  <c:v>5.1845315843820572E-2</c:v>
                </c:pt>
                <c:pt idx="1294">
                  <c:v>-2.0449386909604073E-2</c:v>
                </c:pt>
                <c:pt idx="1295">
                  <c:v>9.9261835217475891E-2</c:v>
                </c:pt>
                <c:pt idx="1296">
                  <c:v>0.28995588421821594</c:v>
                </c:pt>
                <c:pt idx="1297">
                  <c:v>0.51218658685684204</c:v>
                </c:pt>
                <c:pt idx="1298">
                  <c:v>0.72191900014877319</c:v>
                </c:pt>
                <c:pt idx="1299">
                  <c:v>0.87733232975006104</c:v>
                </c:pt>
                <c:pt idx="1300">
                  <c:v>0.92811721563339233</c:v>
                </c:pt>
                <c:pt idx="1301">
                  <c:v>0.85129612684249878</c:v>
                </c:pt>
                <c:pt idx="1302">
                  <c:v>0.68868166208267212</c:v>
                </c:pt>
                <c:pt idx="1303">
                  <c:v>0.51943433284759521</c:v>
                </c:pt>
                <c:pt idx="1304">
                  <c:v>0.36221250891685486</c:v>
                </c:pt>
                <c:pt idx="1305">
                  <c:v>0.22894446551799774</c:v>
                </c:pt>
                <c:pt idx="1306">
                  <c:v>0.13395057618618011</c:v>
                </c:pt>
                <c:pt idx="1307">
                  <c:v>7.1222685277462006E-2</c:v>
                </c:pt>
                <c:pt idx="1308">
                  <c:v>5.0874006003141403E-2</c:v>
                </c:pt>
                <c:pt idx="1309">
                  <c:v>7.6507523655891418E-2</c:v>
                </c:pt>
                <c:pt idx="1310">
                  <c:v>0.12883037328720093</c:v>
                </c:pt>
                <c:pt idx="1311">
                  <c:v>0.19158761203289032</c:v>
                </c:pt>
                <c:pt idx="1312">
                  <c:v>0.25723558664321899</c:v>
                </c:pt>
                <c:pt idx="1313">
                  <c:v>0.31132343411445618</c:v>
                </c:pt>
                <c:pt idx="1314">
                  <c:v>0.3461834192276001</c:v>
                </c:pt>
                <c:pt idx="1315">
                  <c:v>0.35541912913322449</c:v>
                </c:pt>
                <c:pt idx="1316">
                  <c:v>0.34011900424957275</c:v>
                </c:pt>
                <c:pt idx="1317">
                  <c:v>0.31086960434913635</c:v>
                </c:pt>
                <c:pt idx="1318">
                  <c:v>0.27755612134933472</c:v>
                </c:pt>
                <c:pt idx="1319">
                  <c:v>0.24005889892578125</c:v>
                </c:pt>
                <c:pt idx="1320">
                  <c:v>0.22077254951000214</c:v>
                </c:pt>
                <c:pt idx="1321">
                  <c:v>0.21769122779369354</c:v>
                </c:pt>
                <c:pt idx="1322">
                  <c:v>0.24302640557289124</c:v>
                </c:pt>
                <c:pt idx="1323">
                  <c:v>0.29105708003044128</c:v>
                </c:pt>
                <c:pt idx="1324">
                  <c:v>0.35175397992134094</c:v>
                </c:pt>
                <c:pt idx="1325">
                  <c:v>0.4101090133190155</c:v>
                </c:pt>
                <c:pt idx="1326">
                  <c:v>0.46836593747138977</c:v>
                </c:pt>
                <c:pt idx="1327">
                  <c:v>0.51157486438751221</c:v>
                </c:pt>
                <c:pt idx="1328">
                  <c:v>0.54285901784896851</c:v>
                </c:pt>
                <c:pt idx="1329">
                  <c:v>0.5623285174369812</c:v>
                </c:pt>
                <c:pt idx="1330">
                  <c:v>0.57551515102386475</c:v>
                </c:pt>
                <c:pt idx="1331">
                  <c:v>0.57712483406066895</c:v>
                </c:pt>
                <c:pt idx="1332">
                  <c:v>0.57367497682571411</c:v>
                </c:pt>
                <c:pt idx="1333">
                  <c:v>0.55478739738464355</c:v>
                </c:pt>
                <c:pt idx="1334">
                  <c:v>0.53272336721420288</c:v>
                </c:pt>
                <c:pt idx="1335">
                  <c:v>0.50677245855331421</c:v>
                </c:pt>
                <c:pt idx="1336">
                  <c:v>0.48009368777275085</c:v>
                </c:pt>
                <c:pt idx="1337">
                  <c:v>0.45335960388183594</c:v>
                </c:pt>
                <c:pt idx="1338">
                  <c:v>0.4212203323841095</c:v>
                </c:pt>
                <c:pt idx="1339">
                  <c:v>0.38760051131248474</c:v>
                </c:pt>
                <c:pt idx="1340">
                  <c:v>0.36515885591506958</c:v>
                </c:pt>
                <c:pt idx="1341">
                  <c:v>0.33988946676254272</c:v>
                </c:pt>
                <c:pt idx="1342">
                  <c:v>0.3119901716709137</c:v>
                </c:pt>
                <c:pt idx="1343">
                  <c:v>0.29023021459579468</c:v>
                </c:pt>
                <c:pt idx="1344">
                  <c:v>0.28845867514610291</c:v>
                </c:pt>
                <c:pt idx="1345">
                  <c:v>0.29180172085762024</c:v>
                </c:pt>
                <c:pt idx="1346">
                  <c:v>0.30288338661193848</c:v>
                </c:pt>
                <c:pt idx="1347">
                  <c:v>0.32670271396636963</c:v>
                </c:pt>
                <c:pt idx="1348">
                  <c:v>0.34645351767539978</c:v>
                </c:pt>
                <c:pt idx="1349">
                  <c:v>0.35844799876213074</c:v>
                </c:pt>
                <c:pt idx="1350">
                  <c:v>0.35639205574989319</c:v>
                </c:pt>
                <c:pt idx="1351">
                  <c:v>0.33603760600090027</c:v>
                </c:pt>
                <c:pt idx="1352">
                  <c:v>0.30411747097969055</c:v>
                </c:pt>
                <c:pt idx="1353">
                  <c:v>0.27806535363197327</c:v>
                </c:pt>
                <c:pt idx="1354">
                  <c:v>0.25439837574958801</c:v>
                </c:pt>
                <c:pt idx="1355">
                  <c:v>0.23162195086479187</c:v>
                </c:pt>
                <c:pt idx="1356">
                  <c:v>0.20415331423282623</c:v>
                </c:pt>
                <c:pt idx="1357">
                  <c:v>0.17704042792320251</c:v>
                </c:pt>
                <c:pt idx="1358">
                  <c:v>0.14797095954418182</c:v>
                </c:pt>
                <c:pt idx="1359">
                  <c:v>0.11942990124225616</c:v>
                </c:pt>
                <c:pt idx="1360">
                  <c:v>9.6153870224952698E-2</c:v>
                </c:pt>
                <c:pt idx="1361">
                  <c:v>7.8376054763793945E-2</c:v>
                </c:pt>
                <c:pt idx="1362">
                  <c:v>6.6488496959209442E-2</c:v>
                </c:pt>
                <c:pt idx="1363">
                  <c:v>5.9738136827945709E-2</c:v>
                </c:pt>
                <c:pt idx="1364">
                  <c:v>5.2800599485635757E-2</c:v>
                </c:pt>
                <c:pt idx="1365">
                  <c:v>4.119076207280159E-2</c:v>
                </c:pt>
                <c:pt idx="1366">
                  <c:v>2.5684505701065063E-2</c:v>
                </c:pt>
                <c:pt idx="1367">
                  <c:v>9.9936909973621368E-3</c:v>
                </c:pt>
                <c:pt idx="1368">
                  <c:v>-1.4378227293491364E-2</c:v>
                </c:pt>
                <c:pt idx="1369">
                  <c:v>-3.3326406031847E-2</c:v>
                </c:pt>
                <c:pt idx="1370">
                  <c:v>-4.9315225332975388E-2</c:v>
                </c:pt>
                <c:pt idx="1371">
                  <c:v>-6.8629585206508636E-2</c:v>
                </c:pt>
                <c:pt idx="1372">
                  <c:v>-8.2867905497550964E-2</c:v>
                </c:pt>
                <c:pt idx="1373">
                  <c:v>-8.0580577254295349E-2</c:v>
                </c:pt>
                <c:pt idx="1374">
                  <c:v>-6.8977713584899902E-2</c:v>
                </c:pt>
                <c:pt idx="1375">
                  <c:v>-5.2618775516748428E-2</c:v>
                </c:pt>
                <c:pt idx="1376">
                  <c:v>-3.4648563712835312E-2</c:v>
                </c:pt>
                <c:pt idx="1377">
                  <c:v>-1.823592372238636E-2</c:v>
                </c:pt>
                <c:pt idx="1378">
                  <c:v>2.1191486157476902E-3</c:v>
                </c:pt>
                <c:pt idx="1379">
                  <c:v>1.4364846050739288E-2</c:v>
                </c:pt>
                <c:pt idx="1380">
                  <c:v>1.9387301057577133E-2</c:v>
                </c:pt>
                <c:pt idx="1381">
                  <c:v>2.5328595191240311E-2</c:v>
                </c:pt>
                <c:pt idx="1382">
                  <c:v>2.4354409426450729E-2</c:v>
                </c:pt>
                <c:pt idx="1383">
                  <c:v>1.9957957789301872E-2</c:v>
                </c:pt>
                <c:pt idx="1384">
                  <c:v>1.7480151727795601E-2</c:v>
                </c:pt>
                <c:pt idx="1385">
                  <c:v>1.0373087599873543E-2</c:v>
                </c:pt>
                <c:pt idx="1386">
                  <c:v>4.2563388124108315E-3</c:v>
                </c:pt>
                <c:pt idx="1387">
                  <c:v>9.4067938625812531E-3</c:v>
                </c:pt>
                <c:pt idx="1388">
                  <c:v>1.2642269022762775E-2</c:v>
                </c:pt>
                <c:pt idx="1389">
                  <c:v>1.5017697587609291E-2</c:v>
                </c:pt>
                <c:pt idx="1390">
                  <c:v>1.7813483253121376E-2</c:v>
                </c:pt>
                <c:pt idx="1391">
                  <c:v>2.9031239449977875E-2</c:v>
                </c:pt>
                <c:pt idx="1392">
                  <c:v>3.9038602262735367E-2</c:v>
                </c:pt>
                <c:pt idx="1393">
                  <c:v>4.1968517005443573E-2</c:v>
                </c:pt>
                <c:pt idx="1394">
                  <c:v>4.5434087514877319E-2</c:v>
                </c:pt>
                <c:pt idx="1395">
                  <c:v>4.0934938937425613E-2</c:v>
                </c:pt>
                <c:pt idx="1396">
                  <c:v>3.1692706048488617E-2</c:v>
                </c:pt>
                <c:pt idx="1397">
                  <c:v>1.9923664629459381E-2</c:v>
                </c:pt>
                <c:pt idx="1398">
                  <c:v>6.4454060047864914E-3</c:v>
                </c:pt>
                <c:pt idx="1399">
                  <c:v>-5.4331542924046516E-4</c:v>
                </c:pt>
                <c:pt idx="1400">
                  <c:v>-8.6244111880660057E-3</c:v>
                </c:pt>
                <c:pt idx="1401">
                  <c:v>-8.5146911442279816E-3</c:v>
                </c:pt>
                <c:pt idx="1402">
                  <c:v>-6.3740424811840057E-3</c:v>
                </c:pt>
                <c:pt idx="1403">
                  <c:v>-8.7155476212501526E-3</c:v>
                </c:pt>
                <c:pt idx="1404">
                  <c:v>-1.5665598213672638E-2</c:v>
                </c:pt>
                <c:pt idx="1405">
                  <c:v>-2.1790711209177971E-2</c:v>
                </c:pt>
                <c:pt idx="1406">
                  <c:v>-2.6967896148562431E-2</c:v>
                </c:pt>
                <c:pt idx="1407">
                  <c:v>-2.863471582531929E-2</c:v>
                </c:pt>
                <c:pt idx="1408">
                  <c:v>-2.7711663395166397E-2</c:v>
                </c:pt>
                <c:pt idx="1409">
                  <c:v>-2.6306748390197754E-2</c:v>
                </c:pt>
                <c:pt idx="1410">
                  <c:v>-2.1453671157360077E-2</c:v>
                </c:pt>
                <c:pt idx="1411">
                  <c:v>-2.1039485931396484E-2</c:v>
                </c:pt>
                <c:pt idx="1412">
                  <c:v>-2.5009993463754654E-2</c:v>
                </c:pt>
                <c:pt idx="1413">
                  <c:v>-2.3138217628002167E-2</c:v>
                </c:pt>
                <c:pt idx="1414">
                  <c:v>-2.4419732391834259E-2</c:v>
                </c:pt>
                <c:pt idx="1415">
                  <c:v>-2.2115305066108704E-2</c:v>
                </c:pt>
                <c:pt idx="1416">
                  <c:v>-2.0256418734788895E-2</c:v>
                </c:pt>
                <c:pt idx="1417">
                  <c:v>-1.5677951276302338E-2</c:v>
                </c:pt>
                <c:pt idx="1418">
                  <c:v>-1.3190826401114464E-2</c:v>
                </c:pt>
                <c:pt idx="1419">
                  <c:v>-1.1401022784411907E-2</c:v>
                </c:pt>
                <c:pt idx="1420">
                  <c:v>-1.3685748912394047E-2</c:v>
                </c:pt>
                <c:pt idx="1421">
                  <c:v>-1.4577329158782959E-2</c:v>
                </c:pt>
                <c:pt idx="1422">
                  <c:v>-1.6668442636728287E-2</c:v>
                </c:pt>
                <c:pt idx="1423">
                  <c:v>-1.4874216169118881E-2</c:v>
                </c:pt>
                <c:pt idx="1424">
                  <c:v>-1.1127680540084839E-2</c:v>
                </c:pt>
                <c:pt idx="1425">
                  <c:v>-8.582758717238903E-3</c:v>
                </c:pt>
                <c:pt idx="1426">
                  <c:v>-6.2250625342130661E-3</c:v>
                </c:pt>
                <c:pt idx="1427">
                  <c:v>-4.8758536577224731E-3</c:v>
                </c:pt>
                <c:pt idx="1428">
                  <c:v>-5.3211343474686146E-3</c:v>
                </c:pt>
                <c:pt idx="1429">
                  <c:v>-6.8011591210961342E-3</c:v>
                </c:pt>
                <c:pt idx="1430">
                  <c:v>-1.0364735499024391E-2</c:v>
                </c:pt>
                <c:pt idx="1431">
                  <c:v>-4.892309196293354E-3</c:v>
                </c:pt>
                <c:pt idx="1432">
                  <c:v>-9.3296682462096214E-3</c:v>
                </c:pt>
                <c:pt idx="1433">
                  <c:v>-1.2360190041363239E-2</c:v>
                </c:pt>
                <c:pt idx="1434">
                  <c:v>-1.4484327286481857E-2</c:v>
                </c:pt>
                <c:pt idx="1435">
                  <c:v>-1.7936583608388901E-2</c:v>
                </c:pt>
                <c:pt idx="1436">
                  <c:v>-1.6317913308739662E-2</c:v>
                </c:pt>
                <c:pt idx="1437">
                  <c:v>-1.2479819357395172E-2</c:v>
                </c:pt>
                <c:pt idx="1438">
                  <c:v>-6.5513569861650467E-3</c:v>
                </c:pt>
                <c:pt idx="1439">
                  <c:v>-5.2677607163786888E-3</c:v>
                </c:pt>
                <c:pt idx="1440">
                  <c:v>-3.4703933633863926E-3</c:v>
                </c:pt>
                <c:pt idx="1441">
                  <c:v>2.318941056728363E-3</c:v>
                </c:pt>
                <c:pt idx="1442">
                  <c:v>3.3876672387123108E-3</c:v>
                </c:pt>
                <c:pt idx="1443">
                  <c:v>2.4272301234304905E-3</c:v>
                </c:pt>
                <c:pt idx="1444">
                  <c:v>-2.3653949610888958E-3</c:v>
                </c:pt>
                <c:pt idx="1445">
                  <c:v>-6.8571874871850014E-3</c:v>
                </c:pt>
                <c:pt idx="1446">
                  <c:v>-7.5014065951108932E-3</c:v>
                </c:pt>
                <c:pt idx="1447">
                  <c:v>1.4456873759627342E-4</c:v>
                </c:pt>
                <c:pt idx="1448">
                  <c:v>1.2185252271592617E-2</c:v>
                </c:pt>
                <c:pt idx="1449">
                  <c:v>1.9699264317750931E-2</c:v>
                </c:pt>
                <c:pt idx="1450">
                  <c:v>2.9402490705251694E-2</c:v>
                </c:pt>
                <c:pt idx="1451">
                  <c:v>3.3717874437570572E-2</c:v>
                </c:pt>
                <c:pt idx="1452">
                  <c:v>3.7133380770683289E-2</c:v>
                </c:pt>
                <c:pt idx="1453">
                  <c:v>3.3060662448406219E-2</c:v>
                </c:pt>
                <c:pt idx="1454">
                  <c:v>3.2640948891639709E-2</c:v>
                </c:pt>
                <c:pt idx="1455">
                  <c:v>3.5843774676322937E-2</c:v>
                </c:pt>
                <c:pt idx="1456">
                  <c:v>3.5330053418874741E-2</c:v>
                </c:pt>
                <c:pt idx="1457">
                  <c:v>3.2345391809940338E-2</c:v>
                </c:pt>
                <c:pt idx="1458">
                  <c:v>2.4934612214565277E-2</c:v>
                </c:pt>
                <c:pt idx="1459">
                  <c:v>2.1668087691068649E-2</c:v>
                </c:pt>
                <c:pt idx="1460">
                  <c:v>1.6842173412442207E-2</c:v>
                </c:pt>
                <c:pt idx="1461">
                  <c:v>1.0295270942151546E-2</c:v>
                </c:pt>
                <c:pt idx="1462">
                  <c:v>5.5612362921237946E-3</c:v>
                </c:pt>
                <c:pt idx="1463">
                  <c:v>5.5811516940593719E-3</c:v>
                </c:pt>
                <c:pt idx="1464">
                  <c:v>5.0567751750349998E-3</c:v>
                </c:pt>
                <c:pt idx="1465">
                  <c:v>4.9735871143639088E-3</c:v>
                </c:pt>
                <c:pt idx="1466">
                  <c:v>1.670468132942915E-3</c:v>
                </c:pt>
                <c:pt idx="1467">
                  <c:v>8.078988641500473E-3</c:v>
                </c:pt>
                <c:pt idx="1468">
                  <c:v>7.8393043950200081E-3</c:v>
                </c:pt>
                <c:pt idx="1469">
                  <c:v>1.0060216300189495E-2</c:v>
                </c:pt>
                <c:pt idx="1470">
                  <c:v>4.4289631769061089E-3</c:v>
                </c:pt>
                <c:pt idx="1471">
                  <c:v>2.790483646094799E-3</c:v>
                </c:pt>
                <c:pt idx="1472">
                  <c:v>-1.0836729779839516E-4</c:v>
                </c:pt>
                <c:pt idx="1473">
                  <c:v>8.0370716750621796E-4</c:v>
                </c:pt>
                <c:pt idx="1474">
                  <c:v>2.078828401863575E-3</c:v>
                </c:pt>
                <c:pt idx="1475">
                  <c:v>-5.7884305715560913E-4</c:v>
                </c:pt>
                <c:pt idx="1476">
                  <c:v>-2.1351946052163839E-3</c:v>
                </c:pt>
                <c:pt idx="1477">
                  <c:v>-4.6739773824810982E-3</c:v>
                </c:pt>
                <c:pt idx="1478">
                  <c:v>-1.9072191789746284E-3</c:v>
                </c:pt>
                <c:pt idx="1479">
                  <c:v>-1.6737277619540691E-3</c:v>
                </c:pt>
                <c:pt idx="1480">
                  <c:v>-2.399971941486001E-3</c:v>
                </c:pt>
                <c:pt idx="1481">
                  <c:v>-1.7707124352455139E-3</c:v>
                </c:pt>
                <c:pt idx="1482">
                  <c:v>3.8008866831660271E-3</c:v>
                </c:pt>
                <c:pt idx="1483">
                  <c:v>3.9727194234728813E-3</c:v>
                </c:pt>
                <c:pt idx="1484">
                  <c:v>7.3450803756713867E-3</c:v>
                </c:pt>
                <c:pt idx="1485">
                  <c:v>1.4475051313638687E-2</c:v>
                </c:pt>
                <c:pt idx="1486">
                  <c:v>1.5116607770323753E-2</c:v>
                </c:pt>
                <c:pt idx="1487">
                  <c:v>1.8408592790365219E-2</c:v>
                </c:pt>
                <c:pt idx="1488">
                  <c:v>1.5225580893456936E-2</c:v>
                </c:pt>
                <c:pt idx="1489">
                  <c:v>1.2911031022667885E-2</c:v>
                </c:pt>
                <c:pt idx="1490">
                  <c:v>1.0426567867398262E-2</c:v>
                </c:pt>
                <c:pt idx="1491">
                  <c:v>8.6521077901124954E-3</c:v>
                </c:pt>
                <c:pt idx="1492">
                  <c:v>9.6401404589414597E-3</c:v>
                </c:pt>
                <c:pt idx="1493">
                  <c:v>1.5719544142484665E-2</c:v>
                </c:pt>
                <c:pt idx="1494">
                  <c:v>1.6080137342214584E-2</c:v>
                </c:pt>
                <c:pt idx="1495">
                  <c:v>1.5603220090270042E-2</c:v>
                </c:pt>
                <c:pt idx="1496">
                  <c:v>2.485344372689724E-2</c:v>
                </c:pt>
                <c:pt idx="1497">
                  <c:v>2.6565322652459145E-2</c:v>
                </c:pt>
                <c:pt idx="1498">
                  <c:v>2.8996257111430168E-2</c:v>
                </c:pt>
                <c:pt idx="1499">
                  <c:v>2.753913402557373E-2</c:v>
                </c:pt>
              </c:numCache>
            </c:numRef>
          </c:yVal>
          <c:smooth val="0"/>
          <c:extLst>
            <c:ext xmlns:c16="http://schemas.microsoft.com/office/drawing/2014/chart" uri="{C3380CC4-5D6E-409C-BE32-E72D297353CC}">
              <c16:uniqueId val="{00000008-8B0B-408C-8643-8790FE39F7E6}"/>
            </c:ext>
          </c:extLst>
        </c:ser>
        <c:dLbls>
          <c:showLegendKey val="0"/>
          <c:showVal val="0"/>
          <c:showCatName val="0"/>
          <c:showSerName val="0"/>
          <c:showPercent val="0"/>
          <c:showBubbleSize val="0"/>
        </c:dLbls>
        <c:axId val="906600808"/>
        <c:axId val="906603104"/>
      </c:scatterChart>
      <c:valAx>
        <c:axId val="906600808"/>
        <c:scaling>
          <c:orientation val="minMax"/>
          <c:max val="14"/>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Time</a:t>
                </a:r>
                <a:r>
                  <a:rPr lang="en-US" sz="2400" baseline="0" dirty="0"/>
                  <a:t> (s)</a:t>
                </a:r>
                <a:endParaRPr lang="en-US" sz="2400" dirty="0"/>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906603104"/>
        <c:crosses val="autoZero"/>
        <c:crossBetween val="midCat"/>
      </c:valAx>
      <c:valAx>
        <c:axId val="906603104"/>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Angular Velocity (rad/s)</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90660080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lt1"/>
    </a:solidFill>
    <a:ln>
      <a:noFill/>
    </a:ln>
    <a:effectLst/>
  </c:spPr>
  <c:txPr>
    <a:bodyPr/>
    <a:lstStyle/>
    <a:p>
      <a:pPr>
        <a:defRPr/>
      </a:pPr>
      <a:endParaRPr lang="en-US"/>
    </a:p>
  </c:txPr>
  <c:externalData r:id="rId3">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775067384361448"/>
          <c:y val="2.2977509034982049E-2"/>
          <c:w val="0.77661872976029034"/>
          <c:h val="0.83072550658426847"/>
        </c:manualLayout>
      </c:layout>
      <c:scatterChart>
        <c:scatterStyle val="lineMarker"/>
        <c:varyColors val="0"/>
        <c:ser>
          <c:idx val="0"/>
          <c:order val="0"/>
          <c:tx>
            <c:strRef>
              <c:f>Gyroscope!$D$1</c:f>
              <c:strCache>
                <c:ptCount val="1"/>
                <c:pt idx="0">
                  <c:v>z Angular Velocity (rad/s)</c:v>
                </c:pt>
              </c:strCache>
            </c:strRef>
          </c:tx>
          <c:spPr>
            <a:ln w="19050" cap="rnd">
              <a:noFill/>
              <a:round/>
            </a:ln>
            <a:effectLst/>
          </c:spPr>
          <c:marker>
            <c:symbol val="circle"/>
            <c:size val="3"/>
            <c:spPr>
              <a:solidFill>
                <a:schemeClr val="accent1"/>
              </a:solidFill>
              <a:ln w="9525">
                <a:solidFill>
                  <a:schemeClr val="accent1"/>
                </a:solidFill>
              </a:ln>
              <a:effectLst/>
            </c:spPr>
          </c:marker>
          <c:xVal>
            <c:numRef>
              <c:f>Gyroscope!$A$2:$A$7002</c:f>
              <c:numCache>
                <c:formatCode>General</c:formatCode>
                <c:ptCount val="7001"/>
                <c:pt idx="0">
                  <c:v>1.0788333340315148E-2</c:v>
                </c:pt>
                <c:pt idx="1">
                  <c:v>2.0787333342013881E-2</c:v>
                </c:pt>
                <c:pt idx="2">
                  <c:v>3.078533333609812E-2</c:v>
                </c:pt>
                <c:pt idx="3">
                  <c:v>4.0784333337796852E-2</c:v>
                </c:pt>
                <c:pt idx="4">
                  <c:v>5.0782333360984921E-2</c:v>
                </c:pt>
                <c:pt idx="5">
                  <c:v>6.078033335506916E-2</c:v>
                </c:pt>
                <c:pt idx="6">
                  <c:v>7.0779333356767893E-2</c:v>
                </c:pt>
                <c:pt idx="7">
                  <c:v>8.0777333350852132E-2</c:v>
                </c:pt>
                <c:pt idx="8">
                  <c:v>9.0775333344936371E-2</c:v>
                </c:pt>
                <c:pt idx="9">
                  <c:v>0.1007743333466351</c:v>
                </c:pt>
                <c:pt idx="10">
                  <c:v>0.11077233334071934</c:v>
                </c:pt>
                <c:pt idx="11">
                  <c:v>0.12077033333480358</c:v>
                </c:pt>
                <c:pt idx="12">
                  <c:v>0.13076933333650231</c:v>
                </c:pt>
                <c:pt idx="13">
                  <c:v>0.14076733335969038</c:v>
                </c:pt>
                <c:pt idx="14">
                  <c:v>0.15076533335377462</c:v>
                </c:pt>
                <c:pt idx="15">
                  <c:v>0.16076433335547335</c:v>
                </c:pt>
                <c:pt idx="16">
                  <c:v>0.17076233334955759</c:v>
                </c:pt>
                <c:pt idx="17">
                  <c:v>0.18076033334364183</c:v>
                </c:pt>
                <c:pt idx="18">
                  <c:v>0.19075933334534056</c:v>
                </c:pt>
                <c:pt idx="19">
                  <c:v>0.2007573333394248</c:v>
                </c:pt>
                <c:pt idx="20">
                  <c:v>0.21075533333350904</c:v>
                </c:pt>
                <c:pt idx="21">
                  <c:v>0.22075433333520778</c:v>
                </c:pt>
                <c:pt idx="22">
                  <c:v>0.23075233335839584</c:v>
                </c:pt>
                <c:pt idx="23">
                  <c:v>0.24075033335248008</c:v>
                </c:pt>
                <c:pt idx="24">
                  <c:v>0.25074933335417882</c:v>
                </c:pt>
                <c:pt idx="25">
                  <c:v>0.26074733334826306</c:v>
                </c:pt>
                <c:pt idx="26">
                  <c:v>0.27074633334996179</c:v>
                </c:pt>
                <c:pt idx="27">
                  <c:v>0.28074433334404603</c:v>
                </c:pt>
                <c:pt idx="28">
                  <c:v>0.29074233333813027</c:v>
                </c:pt>
                <c:pt idx="29">
                  <c:v>0.300741333339829</c:v>
                </c:pt>
                <c:pt idx="30">
                  <c:v>0.31073933333391324</c:v>
                </c:pt>
                <c:pt idx="31">
                  <c:v>0.32073733335710131</c:v>
                </c:pt>
                <c:pt idx="32">
                  <c:v>0.33073633335880004</c:v>
                </c:pt>
                <c:pt idx="33">
                  <c:v>0.34073433335288428</c:v>
                </c:pt>
                <c:pt idx="34">
                  <c:v>0.35073233334696852</c:v>
                </c:pt>
                <c:pt idx="35">
                  <c:v>0.36073133334866725</c:v>
                </c:pt>
                <c:pt idx="36">
                  <c:v>0.37072933334275149</c:v>
                </c:pt>
                <c:pt idx="37">
                  <c:v>0.38072733333683573</c:v>
                </c:pt>
                <c:pt idx="38">
                  <c:v>0.39072633333853446</c:v>
                </c:pt>
                <c:pt idx="39">
                  <c:v>0.40072433336172253</c:v>
                </c:pt>
                <c:pt idx="40">
                  <c:v>0.41072233335580677</c:v>
                </c:pt>
                <c:pt idx="41">
                  <c:v>0.4207213333575055</c:v>
                </c:pt>
                <c:pt idx="42">
                  <c:v>0.43071933335158974</c:v>
                </c:pt>
                <c:pt idx="43">
                  <c:v>0.44071733334567398</c:v>
                </c:pt>
                <c:pt idx="44">
                  <c:v>0.45071633334737271</c:v>
                </c:pt>
                <c:pt idx="45">
                  <c:v>0.46071433334145695</c:v>
                </c:pt>
                <c:pt idx="46">
                  <c:v>0.47071233333554119</c:v>
                </c:pt>
                <c:pt idx="47">
                  <c:v>0.48071133333723992</c:v>
                </c:pt>
                <c:pt idx="48">
                  <c:v>0.49070933336042799</c:v>
                </c:pt>
                <c:pt idx="49">
                  <c:v>0.50070833336212672</c:v>
                </c:pt>
                <c:pt idx="50">
                  <c:v>0.51070633335621096</c:v>
                </c:pt>
                <c:pt idx="51">
                  <c:v>0.5207043333502952</c:v>
                </c:pt>
                <c:pt idx="52">
                  <c:v>0.53070333335199393</c:v>
                </c:pt>
                <c:pt idx="53">
                  <c:v>0.54070133334607817</c:v>
                </c:pt>
                <c:pt idx="54">
                  <c:v>0.55069933334016241</c:v>
                </c:pt>
                <c:pt idx="55">
                  <c:v>0.56069833334186114</c:v>
                </c:pt>
                <c:pt idx="56">
                  <c:v>0.57069633333594538</c:v>
                </c:pt>
                <c:pt idx="57">
                  <c:v>0.58069433335913345</c:v>
                </c:pt>
                <c:pt idx="58">
                  <c:v>0.59069333336083218</c:v>
                </c:pt>
                <c:pt idx="59">
                  <c:v>0.60069133335491642</c:v>
                </c:pt>
                <c:pt idx="60">
                  <c:v>0.61068933334900066</c:v>
                </c:pt>
                <c:pt idx="61">
                  <c:v>0.62068833335069939</c:v>
                </c:pt>
                <c:pt idx="62">
                  <c:v>0.63068633334478363</c:v>
                </c:pt>
                <c:pt idx="63">
                  <c:v>0.64068433333886787</c:v>
                </c:pt>
                <c:pt idx="64">
                  <c:v>0.65068333334056661</c:v>
                </c:pt>
                <c:pt idx="65">
                  <c:v>0.66068133333465084</c:v>
                </c:pt>
                <c:pt idx="66">
                  <c:v>0.67067933335783891</c:v>
                </c:pt>
                <c:pt idx="67">
                  <c:v>0.68067833335953765</c:v>
                </c:pt>
                <c:pt idx="68">
                  <c:v>0.69067633335362189</c:v>
                </c:pt>
                <c:pt idx="69">
                  <c:v>0.70067433334770612</c:v>
                </c:pt>
                <c:pt idx="70">
                  <c:v>0.71067333334940486</c:v>
                </c:pt>
                <c:pt idx="71">
                  <c:v>0.7206713333434891</c:v>
                </c:pt>
                <c:pt idx="72">
                  <c:v>0.73067033334518783</c:v>
                </c:pt>
                <c:pt idx="73">
                  <c:v>0.74066833333927207</c:v>
                </c:pt>
                <c:pt idx="74">
                  <c:v>0.75066633333335631</c:v>
                </c:pt>
                <c:pt idx="75">
                  <c:v>0.76066533333505504</c:v>
                </c:pt>
                <c:pt idx="76">
                  <c:v>0.77066333335824311</c:v>
                </c:pt>
                <c:pt idx="77">
                  <c:v>0.78066133335232735</c:v>
                </c:pt>
                <c:pt idx="78">
                  <c:v>0.79066033335402608</c:v>
                </c:pt>
                <c:pt idx="79">
                  <c:v>0.80065870835096575</c:v>
                </c:pt>
                <c:pt idx="80">
                  <c:v>0.81065670834504999</c:v>
                </c:pt>
                <c:pt idx="81">
                  <c:v>0.82065570834674872</c:v>
                </c:pt>
                <c:pt idx="82">
                  <c:v>0.83065370834083296</c:v>
                </c:pt>
                <c:pt idx="83">
                  <c:v>0.8406517083349172</c:v>
                </c:pt>
                <c:pt idx="84">
                  <c:v>0.85065070833661593</c:v>
                </c:pt>
                <c:pt idx="85">
                  <c:v>0.860648708359804</c:v>
                </c:pt>
                <c:pt idx="86">
                  <c:v>0.87064670835388824</c:v>
                </c:pt>
                <c:pt idx="87">
                  <c:v>0.88064570835558698</c:v>
                </c:pt>
                <c:pt idx="88">
                  <c:v>0.89064370834967121</c:v>
                </c:pt>
                <c:pt idx="89">
                  <c:v>0.90064170834375545</c:v>
                </c:pt>
                <c:pt idx="90">
                  <c:v>0.91064070834545419</c:v>
                </c:pt>
                <c:pt idx="91">
                  <c:v>0.92063870833953843</c:v>
                </c:pt>
                <c:pt idx="92">
                  <c:v>0.93063670833362266</c:v>
                </c:pt>
                <c:pt idx="93">
                  <c:v>0.9406357083353214</c:v>
                </c:pt>
                <c:pt idx="94">
                  <c:v>0.95063370835850947</c:v>
                </c:pt>
                <c:pt idx="95">
                  <c:v>0.9606327083602082</c:v>
                </c:pt>
                <c:pt idx="96">
                  <c:v>0.97063070835429244</c:v>
                </c:pt>
                <c:pt idx="97">
                  <c:v>0.98062870834837668</c:v>
                </c:pt>
                <c:pt idx="98">
                  <c:v>0.99062770835007541</c:v>
                </c:pt>
                <c:pt idx="99">
                  <c:v>1.0006257083441596</c:v>
                </c:pt>
                <c:pt idx="100">
                  <c:v>1.0106237083382439</c:v>
                </c:pt>
                <c:pt idx="101">
                  <c:v>1.0206227083399426</c:v>
                </c:pt>
                <c:pt idx="102">
                  <c:v>1.0306207083340269</c:v>
                </c:pt>
                <c:pt idx="103">
                  <c:v>1.0406187083572149</c:v>
                </c:pt>
                <c:pt idx="104">
                  <c:v>1.0506177083589137</c:v>
                </c:pt>
                <c:pt idx="105">
                  <c:v>1.0606157083529979</c:v>
                </c:pt>
                <c:pt idx="106">
                  <c:v>1.0706137083470821</c:v>
                </c:pt>
                <c:pt idx="107">
                  <c:v>1.0806127083487809</c:v>
                </c:pt>
                <c:pt idx="108">
                  <c:v>1.0906107083428651</c:v>
                </c:pt>
                <c:pt idx="109">
                  <c:v>1.1006087083369493</c:v>
                </c:pt>
                <c:pt idx="110">
                  <c:v>1.1106077083386481</c:v>
                </c:pt>
                <c:pt idx="111">
                  <c:v>1.1206057083618362</c:v>
                </c:pt>
                <c:pt idx="112">
                  <c:v>1.1306037083559204</c:v>
                </c:pt>
                <c:pt idx="113">
                  <c:v>1.1406027083576191</c:v>
                </c:pt>
                <c:pt idx="114">
                  <c:v>1.1506007083517034</c:v>
                </c:pt>
                <c:pt idx="115">
                  <c:v>1.1605987083457876</c:v>
                </c:pt>
                <c:pt idx="116">
                  <c:v>1.1705977083474863</c:v>
                </c:pt>
                <c:pt idx="117">
                  <c:v>1.1805957083415706</c:v>
                </c:pt>
                <c:pt idx="118">
                  <c:v>1.1905947083432693</c:v>
                </c:pt>
                <c:pt idx="119">
                  <c:v>1.2005927083373535</c:v>
                </c:pt>
                <c:pt idx="120">
                  <c:v>1.2105907083605416</c:v>
                </c:pt>
                <c:pt idx="121">
                  <c:v>1.2205897083622403</c:v>
                </c:pt>
                <c:pt idx="122">
                  <c:v>1.2305877083563246</c:v>
                </c:pt>
                <c:pt idx="123">
                  <c:v>1.2405857083504088</c:v>
                </c:pt>
                <c:pt idx="124">
                  <c:v>1.2505847083521076</c:v>
                </c:pt>
                <c:pt idx="125">
                  <c:v>1.2605827083461918</c:v>
                </c:pt>
                <c:pt idx="126">
                  <c:v>1.270580708340276</c:v>
                </c:pt>
                <c:pt idx="127">
                  <c:v>1.2805797083419748</c:v>
                </c:pt>
                <c:pt idx="128">
                  <c:v>1.290577708336059</c:v>
                </c:pt>
                <c:pt idx="129">
                  <c:v>1.3005757083592471</c:v>
                </c:pt>
                <c:pt idx="130">
                  <c:v>1.3105747083609458</c:v>
                </c:pt>
                <c:pt idx="131">
                  <c:v>1.32057270835503</c:v>
                </c:pt>
                <c:pt idx="132">
                  <c:v>1.3305707083491143</c:v>
                </c:pt>
                <c:pt idx="133">
                  <c:v>1.340569708350813</c:v>
                </c:pt>
                <c:pt idx="134">
                  <c:v>1.3505677083448973</c:v>
                </c:pt>
                <c:pt idx="135">
                  <c:v>1.3605657083389815</c:v>
                </c:pt>
                <c:pt idx="136">
                  <c:v>1.3705647083406802</c:v>
                </c:pt>
                <c:pt idx="137">
                  <c:v>1.3805627083347645</c:v>
                </c:pt>
                <c:pt idx="138">
                  <c:v>1.3905607083579525</c:v>
                </c:pt>
                <c:pt idx="139">
                  <c:v>1.4005597083596513</c:v>
                </c:pt>
                <c:pt idx="140">
                  <c:v>1.4105577083537355</c:v>
                </c:pt>
                <c:pt idx="141">
                  <c:v>1.4205567083554342</c:v>
                </c:pt>
                <c:pt idx="142">
                  <c:v>1.4305547083495185</c:v>
                </c:pt>
                <c:pt idx="143">
                  <c:v>1.4405527083436027</c:v>
                </c:pt>
                <c:pt idx="144">
                  <c:v>1.4505517083453014</c:v>
                </c:pt>
                <c:pt idx="145">
                  <c:v>1.4605497083393857</c:v>
                </c:pt>
                <c:pt idx="146">
                  <c:v>1.4705477083334699</c:v>
                </c:pt>
                <c:pt idx="147">
                  <c:v>1.4805467083351687</c:v>
                </c:pt>
                <c:pt idx="148">
                  <c:v>1.4905447083583567</c:v>
                </c:pt>
                <c:pt idx="149">
                  <c:v>1.500542708352441</c:v>
                </c:pt>
                <c:pt idx="150">
                  <c:v>1.5105417083541397</c:v>
                </c:pt>
                <c:pt idx="151">
                  <c:v>1.5205397083482239</c:v>
                </c:pt>
                <c:pt idx="152">
                  <c:v>1.5305377083423082</c:v>
                </c:pt>
                <c:pt idx="153">
                  <c:v>1.5405367083440069</c:v>
                </c:pt>
                <c:pt idx="154">
                  <c:v>1.5505347083380911</c:v>
                </c:pt>
                <c:pt idx="155">
                  <c:v>1.5605327083612792</c:v>
                </c:pt>
                <c:pt idx="156">
                  <c:v>1.5705317083338741</c:v>
                </c:pt>
                <c:pt idx="157">
                  <c:v>1.5805297083570622</c:v>
                </c:pt>
                <c:pt idx="158">
                  <c:v>1.5905277083511464</c:v>
                </c:pt>
                <c:pt idx="159">
                  <c:v>1.6005267083528452</c:v>
                </c:pt>
                <c:pt idx="160">
                  <c:v>1.6105247083469294</c:v>
                </c:pt>
                <c:pt idx="161">
                  <c:v>1.6205227083410136</c:v>
                </c:pt>
                <c:pt idx="162">
                  <c:v>1.6305217083427124</c:v>
                </c:pt>
                <c:pt idx="163">
                  <c:v>1.6405197083367966</c:v>
                </c:pt>
                <c:pt idx="164">
                  <c:v>1.6505187083384953</c:v>
                </c:pt>
                <c:pt idx="165">
                  <c:v>1.6605167083616834</c:v>
                </c:pt>
                <c:pt idx="166">
                  <c:v>1.6705147083557677</c:v>
                </c:pt>
                <c:pt idx="167">
                  <c:v>1.6805137083574664</c:v>
                </c:pt>
                <c:pt idx="168">
                  <c:v>1.6905117083515506</c:v>
                </c:pt>
                <c:pt idx="169">
                  <c:v>1.7005097083456349</c:v>
                </c:pt>
                <c:pt idx="170">
                  <c:v>1.7105087083473336</c:v>
                </c:pt>
                <c:pt idx="171">
                  <c:v>1.7205067083414178</c:v>
                </c:pt>
                <c:pt idx="172">
                  <c:v>1.7305047083355021</c:v>
                </c:pt>
                <c:pt idx="173">
                  <c:v>1.7405037083372008</c:v>
                </c:pt>
                <c:pt idx="174">
                  <c:v>1.7505017083603889</c:v>
                </c:pt>
                <c:pt idx="175">
                  <c:v>1.7604997083544731</c:v>
                </c:pt>
                <c:pt idx="176">
                  <c:v>1.7704987083561718</c:v>
                </c:pt>
                <c:pt idx="177">
                  <c:v>1.7804967083502561</c:v>
                </c:pt>
                <c:pt idx="178">
                  <c:v>1.7904947083443403</c:v>
                </c:pt>
                <c:pt idx="179">
                  <c:v>1.8004936250217725</c:v>
                </c:pt>
                <c:pt idx="180">
                  <c:v>1.8104916250158567</c:v>
                </c:pt>
                <c:pt idx="181">
                  <c:v>1.8204896250099409</c:v>
                </c:pt>
                <c:pt idx="182">
                  <c:v>1.8304886250116397</c:v>
                </c:pt>
                <c:pt idx="183">
                  <c:v>1.8404866250057239</c:v>
                </c:pt>
                <c:pt idx="184">
                  <c:v>1.850484625028912</c:v>
                </c:pt>
                <c:pt idx="185">
                  <c:v>1.8604836250015069</c:v>
                </c:pt>
                <c:pt idx="186">
                  <c:v>1.8704816250246949</c:v>
                </c:pt>
                <c:pt idx="187">
                  <c:v>1.8804806250263937</c:v>
                </c:pt>
                <c:pt idx="188">
                  <c:v>1.8904786250204779</c:v>
                </c:pt>
                <c:pt idx="189">
                  <c:v>1.9004766250145622</c:v>
                </c:pt>
                <c:pt idx="190">
                  <c:v>1.9104756250162609</c:v>
                </c:pt>
                <c:pt idx="191">
                  <c:v>1.9204736250103451</c:v>
                </c:pt>
                <c:pt idx="192">
                  <c:v>1.9304716250044294</c:v>
                </c:pt>
                <c:pt idx="193">
                  <c:v>1.9404706250061281</c:v>
                </c:pt>
                <c:pt idx="194">
                  <c:v>1.9504686250002123</c:v>
                </c:pt>
                <c:pt idx="195">
                  <c:v>1.9604666250234004</c:v>
                </c:pt>
                <c:pt idx="196">
                  <c:v>1.9704656250250991</c:v>
                </c:pt>
                <c:pt idx="197">
                  <c:v>1.9804636250191834</c:v>
                </c:pt>
                <c:pt idx="198">
                  <c:v>1.9904616250132676</c:v>
                </c:pt>
                <c:pt idx="199">
                  <c:v>2.0004606250149664</c:v>
                </c:pt>
                <c:pt idx="200">
                  <c:v>2.0104586250090506</c:v>
                </c:pt>
                <c:pt idx="201">
                  <c:v>2.0204566250031348</c:v>
                </c:pt>
                <c:pt idx="202">
                  <c:v>2.0304556250048336</c:v>
                </c:pt>
                <c:pt idx="203">
                  <c:v>2.0404536250280216</c:v>
                </c:pt>
                <c:pt idx="204">
                  <c:v>2.0504516250221059</c:v>
                </c:pt>
                <c:pt idx="205">
                  <c:v>2.0604506250238046</c:v>
                </c:pt>
                <c:pt idx="206">
                  <c:v>2.0704486250178888</c:v>
                </c:pt>
                <c:pt idx="207">
                  <c:v>2.0804466250119731</c:v>
                </c:pt>
                <c:pt idx="208">
                  <c:v>2.0904456250136718</c:v>
                </c:pt>
                <c:pt idx="209">
                  <c:v>2.1004436250077561</c:v>
                </c:pt>
                <c:pt idx="210">
                  <c:v>2.1104426250094548</c:v>
                </c:pt>
                <c:pt idx="211">
                  <c:v>2.120440625003539</c:v>
                </c:pt>
                <c:pt idx="212">
                  <c:v>2.1304386250267271</c:v>
                </c:pt>
                <c:pt idx="213">
                  <c:v>2.1404376250284258</c:v>
                </c:pt>
                <c:pt idx="214">
                  <c:v>2.1504356250225101</c:v>
                </c:pt>
                <c:pt idx="215">
                  <c:v>2.1604336250165943</c:v>
                </c:pt>
                <c:pt idx="216">
                  <c:v>2.170432625018293</c:v>
                </c:pt>
                <c:pt idx="217">
                  <c:v>2.1804306250123773</c:v>
                </c:pt>
                <c:pt idx="218">
                  <c:v>2.1904286250064615</c:v>
                </c:pt>
                <c:pt idx="219">
                  <c:v>2.2004276250081602</c:v>
                </c:pt>
                <c:pt idx="220">
                  <c:v>2.2104256250022445</c:v>
                </c:pt>
                <c:pt idx="221">
                  <c:v>2.2204236250254326</c:v>
                </c:pt>
                <c:pt idx="222">
                  <c:v>2.2304226250271313</c:v>
                </c:pt>
                <c:pt idx="223">
                  <c:v>2.2404206250212155</c:v>
                </c:pt>
                <c:pt idx="224">
                  <c:v>2.2504186250152998</c:v>
                </c:pt>
                <c:pt idx="225">
                  <c:v>2.2604176250169985</c:v>
                </c:pt>
                <c:pt idx="226">
                  <c:v>2.2704156250110827</c:v>
                </c:pt>
                <c:pt idx="227">
                  <c:v>2.280413625005167</c:v>
                </c:pt>
                <c:pt idx="228">
                  <c:v>2.2904126250068657</c:v>
                </c:pt>
                <c:pt idx="229">
                  <c:v>2.3004106250009499</c:v>
                </c:pt>
                <c:pt idx="230">
                  <c:v>2.310408625024138</c:v>
                </c:pt>
                <c:pt idx="231">
                  <c:v>2.3204076250258368</c:v>
                </c:pt>
                <c:pt idx="232">
                  <c:v>2.330405625019921</c:v>
                </c:pt>
                <c:pt idx="233">
                  <c:v>2.3404046250216197</c:v>
                </c:pt>
                <c:pt idx="234">
                  <c:v>2.350402625015704</c:v>
                </c:pt>
                <c:pt idx="235">
                  <c:v>2.3604006250097882</c:v>
                </c:pt>
                <c:pt idx="236">
                  <c:v>2.3703996250114869</c:v>
                </c:pt>
                <c:pt idx="237">
                  <c:v>2.3803976250055712</c:v>
                </c:pt>
                <c:pt idx="238">
                  <c:v>2.3903956250287592</c:v>
                </c:pt>
                <c:pt idx="239">
                  <c:v>2.4003946250013541</c:v>
                </c:pt>
                <c:pt idx="240">
                  <c:v>2.4103926250245422</c:v>
                </c:pt>
                <c:pt idx="241">
                  <c:v>2.4203906250186265</c:v>
                </c:pt>
                <c:pt idx="242">
                  <c:v>2.4303896250203252</c:v>
                </c:pt>
                <c:pt idx="243">
                  <c:v>2.4403876250144094</c:v>
                </c:pt>
                <c:pt idx="244">
                  <c:v>2.4503856250084937</c:v>
                </c:pt>
                <c:pt idx="245">
                  <c:v>2.4603846250101924</c:v>
                </c:pt>
                <c:pt idx="246">
                  <c:v>2.4703826250042766</c:v>
                </c:pt>
                <c:pt idx="247">
                  <c:v>2.4803806250274647</c:v>
                </c:pt>
                <c:pt idx="248">
                  <c:v>2.4903796250000596</c:v>
                </c:pt>
                <c:pt idx="249">
                  <c:v>2.5003776250232477</c:v>
                </c:pt>
                <c:pt idx="250">
                  <c:v>2.5103756250173319</c:v>
                </c:pt>
                <c:pt idx="251">
                  <c:v>2.5203746250190306</c:v>
                </c:pt>
                <c:pt idx="252">
                  <c:v>2.5303726250131149</c:v>
                </c:pt>
                <c:pt idx="253">
                  <c:v>2.5403706250071991</c:v>
                </c:pt>
                <c:pt idx="254">
                  <c:v>2.5503696250088979</c:v>
                </c:pt>
                <c:pt idx="255">
                  <c:v>2.5603676250029821</c:v>
                </c:pt>
                <c:pt idx="256">
                  <c:v>2.5703656250261702</c:v>
                </c:pt>
                <c:pt idx="257">
                  <c:v>2.5803646250278689</c:v>
                </c:pt>
                <c:pt idx="258">
                  <c:v>2.5903626250219531</c:v>
                </c:pt>
                <c:pt idx="259">
                  <c:v>2.6003616250236519</c:v>
                </c:pt>
                <c:pt idx="260">
                  <c:v>2.6103596250177361</c:v>
                </c:pt>
                <c:pt idx="261">
                  <c:v>2.6203576250118203</c:v>
                </c:pt>
                <c:pt idx="262">
                  <c:v>2.6303566250135191</c:v>
                </c:pt>
                <c:pt idx="263">
                  <c:v>2.6403546250076033</c:v>
                </c:pt>
                <c:pt idx="264">
                  <c:v>2.6503526250016876</c:v>
                </c:pt>
                <c:pt idx="265">
                  <c:v>2.6603516250033863</c:v>
                </c:pt>
                <c:pt idx="266">
                  <c:v>2.6703496250265744</c:v>
                </c:pt>
                <c:pt idx="267">
                  <c:v>2.6803476250206586</c:v>
                </c:pt>
                <c:pt idx="268">
                  <c:v>2.6903466250223573</c:v>
                </c:pt>
                <c:pt idx="269">
                  <c:v>2.7003446250164416</c:v>
                </c:pt>
                <c:pt idx="270">
                  <c:v>2.7103426250105258</c:v>
                </c:pt>
                <c:pt idx="271">
                  <c:v>2.7203416250122245</c:v>
                </c:pt>
                <c:pt idx="272">
                  <c:v>2.7303396250063088</c:v>
                </c:pt>
                <c:pt idx="273">
                  <c:v>2.740337625000393</c:v>
                </c:pt>
                <c:pt idx="274">
                  <c:v>2.7503366250020918</c:v>
                </c:pt>
                <c:pt idx="275">
                  <c:v>2.7603346250252798</c:v>
                </c:pt>
                <c:pt idx="276">
                  <c:v>2.7703326250193641</c:v>
                </c:pt>
                <c:pt idx="277">
                  <c:v>2.7803316250210628</c:v>
                </c:pt>
                <c:pt idx="278">
                  <c:v>2.790329625015147</c:v>
                </c:pt>
                <c:pt idx="279">
                  <c:v>2.8003286250168458</c:v>
                </c:pt>
                <c:pt idx="280">
                  <c:v>2.81032662501093</c:v>
                </c:pt>
                <c:pt idx="281">
                  <c:v>2.8203246250050142</c:v>
                </c:pt>
                <c:pt idx="282">
                  <c:v>2.830323625006713</c:v>
                </c:pt>
                <c:pt idx="283">
                  <c:v>2.8403216250007972</c:v>
                </c:pt>
                <c:pt idx="284">
                  <c:v>2.8503196250239853</c:v>
                </c:pt>
                <c:pt idx="285">
                  <c:v>2.860318625025684</c:v>
                </c:pt>
                <c:pt idx="286">
                  <c:v>2.8703166250197683</c:v>
                </c:pt>
                <c:pt idx="287">
                  <c:v>2.8803146250138525</c:v>
                </c:pt>
                <c:pt idx="288">
                  <c:v>2.8903136250155512</c:v>
                </c:pt>
                <c:pt idx="289">
                  <c:v>2.9003116250096355</c:v>
                </c:pt>
                <c:pt idx="290">
                  <c:v>2.9103096250037197</c:v>
                </c:pt>
                <c:pt idx="291">
                  <c:v>2.9203086250054184</c:v>
                </c:pt>
                <c:pt idx="292">
                  <c:v>2.9303066250286065</c:v>
                </c:pt>
                <c:pt idx="293">
                  <c:v>2.9403046250226907</c:v>
                </c:pt>
                <c:pt idx="294">
                  <c:v>2.9503036250243895</c:v>
                </c:pt>
                <c:pt idx="295">
                  <c:v>2.9603016250184737</c:v>
                </c:pt>
                <c:pt idx="296">
                  <c:v>2.970299625012558</c:v>
                </c:pt>
                <c:pt idx="297">
                  <c:v>2.9802986250142567</c:v>
                </c:pt>
                <c:pt idx="298">
                  <c:v>2.9902966250083409</c:v>
                </c:pt>
                <c:pt idx="299">
                  <c:v>3.0002946250024252</c:v>
                </c:pt>
                <c:pt idx="300">
                  <c:v>3.0102936250041239</c:v>
                </c:pt>
                <c:pt idx="301">
                  <c:v>3.020291625027312</c:v>
                </c:pt>
                <c:pt idx="302">
                  <c:v>3.0302906249999069</c:v>
                </c:pt>
                <c:pt idx="303">
                  <c:v>3.0402886250230949</c:v>
                </c:pt>
                <c:pt idx="304">
                  <c:v>3.0502866250171792</c:v>
                </c:pt>
                <c:pt idx="305">
                  <c:v>3.0602856250188779</c:v>
                </c:pt>
                <c:pt idx="306">
                  <c:v>3.0702836250129621</c:v>
                </c:pt>
                <c:pt idx="307">
                  <c:v>3.0802816250070464</c:v>
                </c:pt>
                <c:pt idx="308">
                  <c:v>3.0902806250087451</c:v>
                </c:pt>
                <c:pt idx="309">
                  <c:v>3.1002786250028294</c:v>
                </c:pt>
                <c:pt idx="310">
                  <c:v>3.1102766250260174</c:v>
                </c:pt>
                <c:pt idx="311">
                  <c:v>3.1202756250277162</c:v>
                </c:pt>
                <c:pt idx="312">
                  <c:v>3.1302736250218004</c:v>
                </c:pt>
                <c:pt idx="313">
                  <c:v>3.1402716250158846</c:v>
                </c:pt>
                <c:pt idx="314">
                  <c:v>3.1502706250175834</c:v>
                </c:pt>
                <c:pt idx="315">
                  <c:v>3.1602686250116676</c:v>
                </c:pt>
                <c:pt idx="316">
                  <c:v>3.1702666250057518</c:v>
                </c:pt>
                <c:pt idx="317">
                  <c:v>3.1802656250074506</c:v>
                </c:pt>
                <c:pt idx="318">
                  <c:v>3.1902636250015348</c:v>
                </c:pt>
                <c:pt idx="319">
                  <c:v>3.2002616250247229</c:v>
                </c:pt>
                <c:pt idx="320">
                  <c:v>3.2102606250264216</c:v>
                </c:pt>
                <c:pt idx="321">
                  <c:v>3.2202586250205059</c:v>
                </c:pt>
                <c:pt idx="322">
                  <c:v>3.2302566250145901</c:v>
                </c:pt>
                <c:pt idx="323">
                  <c:v>3.2402556250162888</c:v>
                </c:pt>
                <c:pt idx="324">
                  <c:v>3.2502536250103731</c:v>
                </c:pt>
                <c:pt idx="325">
                  <c:v>3.2602526250120718</c:v>
                </c:pt>
                <c:pt idx="326">
                  <c:v>3.270250625006156</c:v>
                </c:pt>
                <c:pt idx="327">
                  <c:v>3.2802486250002403</c:v>
                </c:pt>
                <c:pt idx="328">
                  <c:v>3.290247625001939</c:v>
                </c:pt>
                <c:pt idx="329">
                  <c:v>3.3002456250251271</c:v>
                </c:pt>
                <c:pt idx="330">
                  <c:v>3.3102436250192113</c:v>
                </c:pt>
                <c:pt idx="331">
                  <c:v>3.3202426250209101</c:v>
                </c:pt>
                <c:pt idx="332">
                  <c:v>3.3302406250149943</c:v>
                </c:pt>
                <c:pt idx="333">
                  <c:v>3.3402386250090785</c:v>
                </c:pt>
                <c:pt idx="334">
                  <c:v>3.3502376250107773</c:v>
                </c:pt>
                <c:pt idx="335">
                  <c:v>3.3602356250048615</c:v>
                </c:pt>
                <c:pt idx="336">
                  <c:v>3.3702336250280496</c:v>
                </c:pt>
                <c:pt idx="337">
                  <c:v>3.3802326250006445</c:v>
                </c:pt>
                <c:pt idx="338">
                  <c:v>3.3902306250238325</c:v>
                </c:pt>
                <c:pt idx="339">
                  <c:v>3.4002286250179168</c:v>
                </c:pt>
                <c:pt idx="340">
                  <c:v>3.4102276250196155</c:v>
                </c:pt>
                <c:pt idx="341">
                  <c:v>3.4202256250136998</c:v>
                </c:pt>
                <c:pt idx="342">
                  <c:v>3.430223625007784</c:v>
                </c:pt>
                <c:pt idx="343">
                  <c:v>3.4402226250094827</c:v>
                </c:pt>
                <c:pt idx="344">
                  <c:v>3.450220625003567</c:v>
                </c:pt>
                <c:pt idx="345">
                  <c:v>3.460218625026755</c:v>
                </c:pt>
                <c:pt idx="346">
                  <c:v>3.4702176250284538</c:v>
                </c:pt>
                <c:pt idx="347">
                  <c:v>3.480215625022538</c:v>
                </c:pt>
                <c:pt idx="348">
                  <c:v>3.4902146250242367</c:v>
                </c:pt>
                <c:pt idx="349">
                  <c:v>3.500212625018321</c:v>
                </c:pt>
                <c:pt idx="350">
                  <c:v>3.5102106250124052</c:v>
                </c:pt>
                <c:pt idx="351">
                  <c:v>3.5202096250141039</c:v>
                </c:pt>
                <c:pt idx="352">
                  <c:v>3.5302076250081882</c:v>
                </c:pt>
                <c:pt idx="353">
                  <c:v>3.5402056250022724</c:v>
                </c:pt>
                <c:pt idx="354">
                  <c:v>3.5502046250039712</c:v>
                </c:pt>
                <c:pt idx="355">
                  <c:v>3.5602026250271592</c:v>
                </c:pt>
                <c:pt idx="356">
                  <c:v>3.5702006250212435</c:v>
                </c:pt>
                <c:pt idx="357">
                  <c:v>3.5801996250229422</c:v>
                </c:pt>
                <c:pt idx="358">
                  <c:v>3.5901976250170264</c:v>
                </c:pt>
                <c:pt idx="359">
                  <c:v>3.6001956250111107</c:v>
                </c:pt>
                <c:pt idx="360">
                  <c:v>3.6101946250128094</c:v>
                </c:pt>
                <c:pt idx="361">
                  <c:v>3.6201926250068936</c:v>
                </c:pt>
                <c:pt idx="362">
                  <c:v>3.6301906250009779</c:v>
                </c:pt>
                <c:pt idx="363">
                  <c:v>3.6401896250026766</c:v>
                </c:pt>
                <c:pt idx="364">
                  <c:v>3.6501876250258647</c:v>
                </c:pt>
                <c:pt idx="365">
                  <c:v>3.6601856250199489</c:v>
                </c:pt>
                <c:pt idx="366">
                  <c:v>3.6701846250216477</c:v>
                </c:pt>
                <c:pt idx="367">
                  <c:v>3.6801826250157319</c:v>
                </c:pt>
                <c:pt idx="368">
                  <c:v>3.6901816250174306</c:v>
                </c:pt>
                <c:pt idx="369">
                  <c:v>3.7001796250115149</c:v>
                </c:pt>
                <c:pt idx="370">
                  <c:v>3.7101776250055991</c:v>
                </c:pt>
                <c:pt idx="371">
                  <c:v>3.7201766250072978</c:v>
                </c:pt>
                <c:pt idx="372">
                  <c:v>3.7301746250013821</c:v>
                </c:pt>
                <c:pt idx="373">
                  <c:v>3.7401726250245702</c:v>
                </c:pt>
                <c:pt idx="374">
                  <c:v>3.7501716250262689</c:v>
                </c:pt>
                <c:pt idx="375">
                  <c:v>3.7601696250203531</c:v>
                </c:pt>
                <c:pt idx="376">
                  <c:v>3.7701676250144374</c:v>
                </c:pt>
                <c:pt idx="377">
                  <c:v>3.7801666250161361</c:v>
                </c:pt>
                <c:pt idx="378">
                  <c:v>3.7901646250102203</c:v>
                </c:pt>
                <c:pt idx="379">
                  <c:v>3.8001626250043046</c:v>
                </c:pt>
                <c:pt idx="380">
                  <c:v>3.8101615833584219</c:v>
                </c:pt>
                <c:pt idx="381">
                  <c:v>3.8201595833525062</c:v>
                </c:pt>
                <c:pt idx="382">
                  <c:v>3.8301575833465904</c:v>
                </c:pt>
                <c:pt idx="383">
                  <c:v>3.8401565833482891</c:v>
                </c:pt>
                <c:pt idx="384">
                  <c:v>3.8501545833423734</c:v>
                </c:pt>
                <c:pt idx="385">
                  <c:v>3.8601525833364576</c:v>
                </c:pt>
                <c:pt idx="386">
                  <c:v>3.8701515833381563</c:v>
                </c:pt>
                <c:pt idx="387">
                  <c:v>3.8801495833613444</c:v>
                </c:pt>
                <c:pt idx="388">
                  <c:v>3.8901485833339393</c:v>
                </c:pt>
                <c:pt idx="389">
                  <c:v>3.9001465833571274</c:v>
                </c:pt>
                <c:pt idx="390">
                  <c:v>3.9101445833512116</c:v>
                </c:pt>
                <c:pt idx="391">
                  <c:v>3.9201435833529104</c:v>
                </c:pt>
                <c:pt idx="392">
                  <c:v>3.9301415833469946</c:v>
                </c:pt>
                <c:pt idx="393">
                  <c:v>3.9401395833410788</c:v>
                </c:pt>
                <c:pt idx="394">
                  <c:v>3.9501385833427776</c:v>
                </c:pt>
                <c:pt idx="395">
                  <c:v>3.9601365833368618</c:v>
                </c:pt>
                <c:pt idx="396">
                  <c:v>3.9701345833600499</c:v>
                </c:pt>
                <c:pt idx="397">
                  <c:v>3.9801335833617486</c:v>
                </c:pt>
                <c:pt idx="398">
                  <c:v>3.9901315833558328</c:v>
                </c:pt>
                <c:pt idx="399">
                  <c:v>4.0001295833499171</c:v>
                </c:pt>
                <c:pt idx="400">
                  <c:v>4.0101285833516158</c:v>
                </c:pt>
                <c:pt idx="401">
                  <c:v>4.0201265833457001</c:v>
                </c:pt>
                <c:pt idx="402">
                  <c:v>4.0301245833397843</c:v>
                </c:pt>
                <c:pt idx="403">
                  <c:v>4.040123583341483</c:v>
                </c:pt>
                <c:pt idx="404">
                  <c:v>4.0501215833355673</c:v>
                </c:pt>
                <c:pt idx="405">
                  <c:v>4.0601195833587553</c:v>
                </c:pt>
                <c:pt idx="406">
                  <c:v>4.0701185833604541</c:v>
                </c:pt>
                <c:pt idx="407">
                  <c:v>4.0801165833545383</c:v>
                </c:pt>
                <c:pt idx="408">
                  <c:v>4.0901145833486225</c:v>
                </c:pt>
                <c:pt idx="409">
                  <c:v>4.1001135833503213</c:v>
                </c:pt>
                <c:pt idx="410">
                  <c:v>4.1101115833444055</c:v>
                </c:pt>
                <c:pt idx="411">
                  <c:v>4.1201095833384898</c:v>
                </c:pt>
                <c:pt idx="412">
                  <c:v>4.1301085833401885</c:v>
                </c:pt>
                <c:pt idx="413">
                  <c:v>4.1401065833342727</c:v>
                </c:pt>
                <c:pt idx="414">
                  <c:v>4.1501055833359715</c:v>
                </c:pt>
                <c:pt idx="415">
                  <c:v>4.1601035833591595</c:v>
                </c:pt>
                <c:pt idx="416">
                  <c:v>4.1701015833532438</c:v>
                </c:pt>
                <c:pt idx="417">
                  <c:v>4.1801005833549425</c:v>
                </c:pt>
                <c:pt idx="418">
                  <c:v>4.1900985833490267</c:v>
                </c:pt>
                <c:pt idx="419">
                  <c:v>4.200096583343111</c:v>
                </c:pt>
                <c:pt idx="420">
                  <c:v>4.2100955833448097</c:v>
                </c:pt>
                <c:pt idx="421">
                  <c:v>4.2200935833388939</c:v>
                </c:pt>
                <c:pt idx="422">
                  <c:v>4.230091583362082</c:v>
                </c:pt>
                <c:pt idx="423">
                  <c:v>4.2400905833346769</c:v>
                </c:pt>
                <c:pt idx="424">
                  <c:v>4.250088583357865</c:v>
                </c:pt>
                <c:pt idx="425">
                  <c:v>4.2600865833519492</c:v>
                </c:pt>
                <c:pt idx="426">
                  <c:v>4.270085583353648</c:v>
                </c:pt>
                <c:pt idx="427">
                  <c:v>4.2800835833477322</c:v>
                </c:pt>
                <c:pt idx="428">
                  <c:v>4.2900815833418164</c:v>
                </c:pt>
                <c:pt idx="429">
                  <c:v>4.3000805833435152</c:v>
                </c:pt>
                <c:pt idx="430">
                  <c:v>4.3100785833375994</c:v>
                </c:pt>
                <c:pt idx="431">
                  <c:v>4.3200775833392981</c:v>
                </c:pt>
                <c:pt idx="432">
                  <c:v>4.3300755833333824</c:v>
                </c:pt>
                <c:pt idx="433">
                  <c:v>4.3400735833565705</c:v>
                </c:pt>
                <c:pt idx="434">
                  <c:v>4.3500715833506547</c:v>
                </c:pt>
                <c:pt idx="435">
                  <c:v>4.3600705833523534</c:v>
                </c:pt>
                <c:pt idx="436">
                  <c:v>4.3700685833464377</c:v>
                </c:pt>
                <c:pt idx="437">
                  <c:v>4.3800675833481364</c:v>
                </c:pt>
                <c:pt idx="438">
                  <c:v>4.3900655833422206</c:v>
                </c:pt>
                <c:pt idx="439">
                  <c:v>4.4000635833363049</c:v>
                </c:pt>
                <c:pt idx="440">
                  <c:v>4.4100625833380036</c:v>
                </c:pt>
                <c:pt idx="441">
                  <c:v>4.4200605833611917</c:v>
                </c:pt>
                <c:pt idx="442">
                  <c:v>4.4300585833552759</c:v>
                </c:pt>
                <c:pt idx="443">
                  <c:v>4.4400575833569746</c:v>
                </c:pt>
                <c:pt idx="444">
                  <c:v>4.4500555833510589</c:v>
                </c:pt>
                <c:pt idx="445">
                  <c:v>4.4600535833451431</c:v>
                </c:pt>
                <c:pt idx="446">
                  <c:v>4.4700525833468419</c:v>
                </c:pt>
                <c:pt idx="447">
                  <c:v>4.4800505833409261</c:v>
                </c:pt>
                <c:pt idx="448">
                  <c:v>4.4900485833350103</c:v>
                </c:pt>
                <c:pt idx="449">
                  <c:v>4.5000475833367091</c:v>
                </c:pt>
                <c:pt idx="450">
                  <c:v>4.5100455833598971</c:v>
                </c:pt>
                <c:pt idx="451">
                  <c:v>4.5200435833539814</c:v>
                </c:pt>
                <c:pt idx="452">
                  <c:v>4.5300425833556801</c:v>
                </c:pt>
                <c:pt idx="453">
                  <c:v>4.5400405833497643</c:v>
                </c:pt>
                <c:pt idx="454">
                  <c:v>4.5500395833514631</c:v>
                </c:pt>
                <c:pt idx="455">
                  <c:v>4.5600375833455473</c:v>
                </c:pt>
                <c:pt idx="456">
                  <c:v>4.5700355833396316</c:v>
                </c:pt>
                <c:pt idx="457">
                  <c:v>4.5800345833413303</c:v>
                </c:pt>
                <c:pt idx="458">
                  <c:v>4.5900325833354145</c:v>
                </c:pt>
                <c:pt idx="459">
                  <c:v>4.6000305833586026</c:v>
                </c:pt>
                <c:pt idx="460">
                  <c:v>4.6100295833603013</c:v>
                </c:pt>
                <c:pt idx="461">
                  <c:v>4.6200275833543856</c:v>
                </c:pt>
                <c:pt idx="462">
                  <c:v>4.6300255833484698</c:v>
                </c:pt>
                <c:pt idx="463">
                  <c:v>4.6400245833501685</c:v>
                </c:pt>
                <c:pt idx="464">
                  <c:v>4.6500225833442528</c:v>
                </c:pt>
                <c:pt idx="465">
                  <c:v>4.660020583338337</c:v>
                </c:pt>
                <c:pt idx="466">
                  <c:v>4.6700195833400358</c:v>
                </c:pt>
                <c:pt idx="467">
                  <c:v>4.68001758333412</c:v>
                </c:pt>
                <c:pt idx="468">
                  <c:v>4.6900155833573081</c:v>
                </c:pt>
                <c:pt idx="469">
                  <c:v>4.7000145833590068</c:v>
                </c:pt>
                <c:pt idx="470">
                  <c:v>4.710012583353091</c:v>
                </c:pt>
                <c:pt idx="471">
                  <c:v>4.7200115833547898</c:v>
                </c:pt>
                <c:pt idx="472">
                  <c:v>4.730009583348874</c:v>
                </c:pt>
                <c:pt idx="473">
                  <c:v>4.7400075833429582</c:v>
                </c:pt>
                <c:pt idx="474">
                  <c:v>4.750006583344657</c:v>
                </c:pt>
                <c:pt idx="475">
                  <c:v>4.7600045833387412</c:v>
                </c:pt>
                <c:pt idx="476">
                  <c:v>4.7700025833619293</c:v>
                </c:pt>
                <c:pt idx="477">
                  <c:v>4.7800015833345242</c:v>
                </c:pt>
                <c:pt idx="478">
                  <c:v>4.7899995833577123</c:v>
                </c:pt>
                <c:pt idx="479">
                  <c:v>4.7999975833517965</c:v>
                </c:pt>
                <c:pt idx="480">
                  <c:v>4.8099965000001248</c:v>
                </c:pt>
                <c:pt idx="481">
                  <c:v>4.8199945000233129</c:v>
                </c:pt>
                <c:pt idx="482">
                  <c:v>4.8299925000173971</c:v>
                </c:pt>
                <c:pt idx="483">
                  <c:v>4.8399915000190958</c:v>
                </c:pt>
                <c:pt idx="484">
                  <c:v>4.8499895000131801</c:v>
                </c:pt>
                <c:pt idx="485">
                  <c:v>4.8599875000072643</c:v>
                </c:pt>
                <c:pt idx="486">
                  <c:v>4.869986500008963</c:v>
                </c:pt>
                <c:pt idx="487">
                  <c:v>4.8799845000030473</c:v>
                </c:pt>
                <c:pt idx="488">
                  <c:v>4.8899825000262354</c:v>
                </c:pt>
                <c:pt idx="489">
                  <c:v>4.8999815000279341</c:v>
                </c:pt>
                <c:pt idx="490">
                  <c:v>4.9099795000220183</c:v>
                </c:pt>
                <c:pt idx="491">
                  <c:v>4.9199785000237171</c:v>
                </c:pt>
                <c:pt idx="492">
                  <c:v>4.9299765000178013</c:v>
                </c:pt>
                <c:pt idx="493">
                  <c:v>4.9399745000118855</c:v>
                </c:pt>
                <c:pt idx="494">
                  <c:v>4.9499735000135843</c:v>
                </c:pt>
                <c:pt idx="495">
                  <c:v>4.9599715000076685</c:v>
                </c:pt>
                <c:pt idx="496">
                  <c:v>4.9699695000017527</c:v>
                </c:pt>
                <c:pt idx="497">
                  <c:v>4.9799685000034515</c:v>
                </c:pt>
                <c:pt idx="498">
                  <c:v>4.9899665000266396</c:v>
                </c:pt>
                <c:pt idx="499">
                  <c:v>4.9999645000207238</c:v>
                </c:pt>
                <c:pt idx="500">
                  <c:v>5.0099635000224225</c:v>
                </c:pt>
                <c:pt idx="501">
                  <c:v>5.0199615000165068</c:v>
                </c:pt>
                <c:pt idx="502">
                  <c:v>5.029959500010591</c:v>
                </c:pt>
                <c:pt idx="503">
                  <c:v>5.0399585000122897</c:v>
                </c:pt>
                <c:pt idx="504">
                  <c:v>5.049956500006374</c:v>
                </c:pt>
                <c:pt idx="505">
                  <c:v>5.0599545000004582</c:v>
                </c:pt>
                <c:pt idx="506">
                  <c:v>5.0699535000021569</c:v>
                </c:pt>
                <c:pt idx="507">
                  <c:v>5.079951500025345</c:v>
                </c:pt>
                <c:pt idx="508">
                  <c:v>5.0899505000270437</c:v>
                </c:pt>
                <c:pt idx="509">
                  <c:v>5.099948500021128</c:v>
                </c:pt>
                <c:pt idx="510">
                  <c:v>5.1099465000152122</c:v>
                </c:pt>
                <c:pt idx="511">
                  <c:v>5.119945500016911</c:v>
                </c:pt>
                <c:pt idx="512">
                  <c:v>5.1299435000109952</c:v>
                </c:pt>
                <c:pt idx="513">
                  <c:v>5.1399415000050794</c:v>
                </c:pt>
                <c:pt idx="514">
                  <c:v>5.1499405000067782</c:v>
                </c:pt>
                <c:pt idx="515">
                  <c:v>5.1599385000008624</c:v>
                </c:pt>
                <c:pt idx="516">
                  <c:v>5.1699365000240505</c:v>
                </c:pt>
                <c:pt idx="517">
                  <c:v>5.1799355000257492</c:v>
                </c:pt>
                <c:pt idx="518">
                  <c:v>5.1899335000198334</c:v>
                </c:pt>
                <c:pt idx="519">
                  <c:v>5.1999315000139177</c:v>
                </c:pt>
                <c:pt idx="520">
                  <c:v>5.2099305000156164</c:v>
                </c:pt>
                <c:pt idx="521">
                  <c:v>5.2199285000097007</c:v>
                </c:pt>
                <c:pt idx="522">
                  <c:v>5.2299265000037849</c:v>
                </c:pt>
                <c:pt idx="523">
                  <c:v>5.2399255000054836</c:v>
                </c:pt>
                <c:pt idx="524">
                  <c:v>5.2499235000286717</c:v>
                </c:pt>
                <c:pt idx="525">
                  <c:v>5.2599215000227559</c:v>
                </c:pt>
                <c:pt idx="526">
                  <c:v>5.2699205000244547</c:v>
                </c:pt>
                <c:pt idx="527">
                  <c:v>5.2799185000185389</c:v>
                </c:pt>
                <c:pt idx="528">
                  <c:v>5.2899175000202376</c:v>
                </c:pt>
                <c:pt idx="529">
                  <c:v>5.2999155000143219</c:v>
                </c:pt>
                <c:pt idx="530">
                  <c:v>5.3099135000084061</c:v>
                </c:pt>
                <c:pt idx="531">
                  <c:v>5.3199125000101048</c:v>
                </c:pt>
                <c:pt idx="532">
                  <c:v>5.3299105000041891</c:v>
                </c:pt>
                <c:pt idx="533">
                  <c:v>5.3399085000273772</c:v>
                </c:pt>
                <c:pt idx="534">
                  <c:v>5.3499074999999721</c:v>
                </c:pt>
                <c:pt idx="535">
                  <c:v>5.3599055000231601</c:v>
                </c:pt>
                <c:pt idx="536">
                  <c:v>5.3699035000172444</c:v>
                </c:pt>
                <c:pt idx="537">
                  <c:v>5.3799025000189431</c:v>
                </c:pt>
                <c:pt idx="538">
                  <c:v>5.3899005000130273</c:v>
                </c:pt>
                <c:pt idx="539">
                  <c:v>5.3998985000071116</c:v>
                </c:pt>
                <c:pt idx="540">
                  <c:v>5.4098975000088103</c:v>
                </c:pt>
                <c:pt idx="541">
                  <c:v>5.4198955000028946</c:v>
                </c:pt>
                <c:pt idx="542">
                  <c:v>5.4298945000045933</c:v>
                </c:pt>
                <c:pt idx="543">
                  <c:v>5.4398925000277814</c:v>
                </c:pt>
                <c:pt idx="544">
                  <c:v>5.4498905000218656</c:v>
                </c:pt>
                <c:pt idx="545">
                  <c:v>5.4598895000235643</c:v>
                </c:pt>
                <c:pt idx="546">
                  <c:v>5.4698875000176486</c:v>
                </c:pt>
                <c:pt idx="547">
                  <c:v>5.4798855000117328</c:v>
                </c:pt>
                <c:pt idx="548">
                  <c:v>5.4898845000134315</c:v>
                </c:pt>
                <c:pt idx="549">
                  <c:v>5.4998825000075158</c:v>
                </c:pt>
                <c:pt idx="550">
                  <c:v>5.5098805000016</c:v>
                </c:pt>
                <c:pt idx="551">
                  <c:v>5.5198795000032987</c:v>
                </c:pt>
                <c:pt idx="552">
                  <c:v>5.5298775000264868</c:v>
                </c:pt>
                <c:pt idx="553">
                  <c:v>5.5398755000205711</c:v>
                </c:pt>
                <c:pt idx="554">
                  <c:v>5.5498745000222698</c:v>
                </c:pt>
                <c:pt idx="555">
                  <c:v>5.559872500016354</c:v>
                </c:pt>
                <c:pt idx="556">
                  <c:v>5.5698705000104383</c:v>
                </c:pt>
                <c:pt idx="557">
                  <c:v>5.579869500012137</c:v>
                </c:pt>
                <c:pt idx="558">
                  <c:v>5.5898675000062212</c:v>
                </c:pt>
                <c:pt idx="559">
                  <c:v>5.59986650000792</c:v>
                </c:pt>
                <c:pt idx="560">
                  <c:v>5.6098645000020042</c:v>
                </c:pt>
                <c:pt idx="561">
                  <c:v>5.6198625000251923</c:v>
                </c:pt>
                <c:pt idx="562">
                  <c:v>5.629861500026891</c:v>
                </c:pt>
                <c:pt idx="563">
                  <c:v>5.6398595000209752</c:v>
                </c:pt>
                <c:pt idx="564">
                  <c:v>5.6498575000150595</c:v>
                </c:pt>
                <c:pt idx="565">
                  <c:v>5.6598565000167582</c:v>
                </c:pt>
                <c:pt idx="566">
                  <c:v>5.6698545000108425</c:v>
                </c:pt>
                <c:pt idx="567">
                  <c:v>5.6798525000049267</c:v>
                </c:pt>
                <c:pt idx="568">
                  <c:v>5.6898515000066254</c:v>
                </c:pt>
                <c:pt idx="569">
                  <c:v>5.6998495000007097</c:v>
                </c:pt>
                <c:pt idx="570">
                  <c:v>5.7098475000238977</c:v>
                </c:pt>
                <c:pt idx="571">
                  <c:v>5.7198465000255965</c:v>
                </c:pt>
                <c:pt idx="572">
                  <c:v>5.7298445000196807</c:v>
                </c:pt>
                <c:pt idx="573">
                  <c:v>5.7398425000137649</c:v>
                </c:pt>
                <c:pt idx="574">
                  <c:v>5.7498415000154637</c:v>
                </c:pt>
                <c:pt idx="575">
                  <c:v>5.7598395000095479</c:v>
                </c:pt>
                <c:pt idx="576">
                  <c:v>5.7698385000112467</c:v>
                </c:pt>
                <c:pt idx="577">
                  <c:v>5.7798365000053309</c:v>
                </c:pt>
                <c:pt idx="578">
                  <c:v>5.789834500028519</c:v>
                </c:pt>
                <c:pt idx="579">
                  <c:v>5.7998335000011139</c:v>
                </c:pt>
                <c:pt idx="580">
                  <c:v>5.8098341250151861</c:v>
                </c:pt>
                <c:pt idx="581">
                  <c:v>5.8198321250092704</c:v>
                </c:pt>
                <c:pt idx="582">
                  <c:v>5.8298311250109691</c:v>
                </c:pt>
                <c:pt idx="583">
                  <c:v>5.8398291250050534</c:v>
                </c:pt>
                <c:pt idx="584">
                  <c:v>5.8498271250282414</c:v>
                </c:pt>
                <c:pt idx="585">
                  <c:v>5.8598261250008363</c:v>
                </c:pt>
                <c:pt idx="586">
                  <c:v>5.8698241250240244</c:v>
                </c:pt>
                <c:pt idx="587">
                  <c:v>5.8798221250181086</c:v>
                </c:pt>
                <c:pt idx="588">
                  <c:v>5.8898211250198074</c:v>
                </c:pt>
                <c:pt idx="589">
                  <c:v>5.8998191250138916</c:v>
                </c:pt>
                <c:pt idx="590">
                  <c:v>5.9098181250155903</c:v>
                </c:pt>
                <c:pt idx="591">
                  <c:v>5.9198161250096746</c:v>
                </c:pt>
                <c:pt idx="592">
                  <c:v>5.9298141250037588</c:v>
                </c:pt>
                <c:pt idx="593">
                  <c:v>5.9398131250054576</c:v>
                </c:pt>
                <c:pt idx="594">
                  <c:v>5.9498111250286456</c:v>
                </c:pt>
                <c:pt idx="595">
                  <c:v>5.9598091250227299</c:v>
                </c:pt>
                <c:pt idx="596">
                  <c:v>5.9698081250244286</c:v>
                </c:pt>
                <c:pt idx="597">
                  <c:v>5.9798061250185128</c:v>
                </c:pt>
                <c:pt idx="598">
                  <c:v>5.9898041250125971</c:v>
                </c:pt>
                <c:pt idx="599">
                  <c:v>5.9998031250142958</c:v>
                </c:pt>
                <c:pt idx="600">
                  <c:v>6.00980112500838</c:v>
                </c:pt>
                <c:pt idx="601">
                  <c:v>6.0197991250024643</c:v>
                </c:pt>
                <c:pt idx="602">
                  <c:v>6.029798125004163</c:v>
                </c:pt>
                <c:pt idx="603">
                  <c:v>6.0397961250273511</c:v>
                </c:pt>
                <c:pt idx="604">
                  <c:v>6.0497941250214353</c:v>
                </c:pt>
                <c:pt idx="605">
                  <c:v>6.0597931250231341</c:v>
                </c:pt>
                <c:pt idx="606">
                  <c:v>6.0697911250172183</c:v>
                </c:pt>
                <c:pt idx="607">
                  <c:v>6.079790125018917</c:v>
                </c:pt>
                <c:pt idx="608">
                  <c:v>6.0897881250130013</c:v>
                </c:pt>
                <c:pt idx="609">
                  <c:v>6.0997861250070855</c:v>
                </c:pt>
                <c:pt idx="610">
                  <c:v>6.1097851250087842</c:v>
                </c:pt>
                <c:pt idx="611">
                  <c:v>6.1197831250028685</c:v>
                </c:pt>
                <c:pt idx="612">
                  <c:v>6.1297811250260565</c:v>
                </c:pt>
                <c:pt idx="613">
                  <c:v>6.1397801250277553</c:v>
                </c:pt>
                <c:pt idx="614">
                  <c:v>6.1497781250218395</c:v>
                </c:pt>
                <c:pt idx="615">
                  <c:v>6.1597761250159238</c:v>
                </c:pt>
                <c:pt idx="616">
                  <c:v>6.1697751250176225</c:v>
                </c:pt>
                <c:pt idx="617">
                  <c:v>6.1797731250117067</c:v>
                </c:pt>
                <c:pt idx="618">
                  <c:v>6.1897721250134055</c:v>
                </c:pt>
                <c:pt idx="619">
                  <c:v>6.1997701250074897</c:v>
                </c:pt>
                <c:pt idx="620">
                  <c:v>6.2097681250015739</c:v>
                </c:pt>
                <c:pt idx="621">
                  <c:v>6.2197671250032727</c:v>
                </c:pt>
                <c:pt idx="622">
                  <c:v>6.2297651250264607</c:v>
                </c:pt>
                <c:pt idx="623">
                  <c:v>6.239763125020545</c:v>
                </c:pt>
                <c:pt idx="624">
                  <c:v>6.2497621250222437</c:v>
                </c:pt>
                <c:pt idx="625">
                  <c:v>6.2597601250163279</c:v>
                </c:pt>
                <c:pt idx="626">
                  <c:v>6.2697581250104122</c:v>
                </c:pt>
                <c:pt idx="627">
                  <c:v>6.2797571250121109</c:v>
                </c:pt>
                <c:pt idx="628">
                  <c:v>6.2897551250061952</c:v>
                </c:pt>
                <c:pt idx="629">
                  <c:v>6.2997531250002794</c:v>
                </c:pt>
                <c:pt idx="630">
                  <c:v>6.3097521250019781</c:v>
                </c:pt>
                <c:pt idx="631">
                  <c:v>6.3197501250251662</c:v>
                </c:pt>
                <c:pt idx="632">
                  <c:v>6.3297481250192504</c:v>
                </c:pt>
                <c:pt idx="633">
                  <c:v>6.3397471250209492</c:v>
                </c:pt>
                <c:pt idx="634">
                  <c:v>6.3497451250150334</c:v>
                </c:pt>
                <c:pt idx="635">
                  <c:v>6.3597441250167321</c:v>
                </c:pt>
                <c:pt idx="636">
                  <c:v>6.3697421250108164</c:v>
                </c:pt>
                <c:pt idx="637">
                  <c:v>6.3797401250049006</c:v>
                </c:pt>
                <c:pt idx="638">
                  <c:v>6.3897391250065994</c:v>
                </c:pt>
                <c:pt idx="639">
                  <c:v>6.3997371250006836</c:v>
                </c:pt>
                <c:pt idx="640">
                  <c:v>6.4097351250238717</c:v>
                </c:pt>
                <c:pt idx="641">
                  <c:v>6.4197341250255704</c:v>
                </c:pt>
                <c:pt idx="642">
                  <c:v>6.4297321250196546</c:v>
                </c:pt>
                <c:pt idx="643">
                  <c:v>6.4397301250137389</c:v>
                </c:pt>
                <c:pt idx="644">
                  <c:v>6.4497291250154376</c:v>
                </c:pt>
                <c:pt idx="645">
                  <c:v>6.4597271250095218</c:v>
                </c:pt>
                <c:pt idx="646">
                  <c:v>6.4697251250036061</c:v>
                </c:pt>
                <c:pt idx="647">
                  <c:v>6.4797241250053048</c:v>
                </c:pt>
                <c:pt idx="648">
                  <c:v>6.4897221250284929</c:v>
                </c:pt>
                <c:pt idx="649">
                  <c:v>6.4997211250010878</c:v>
                </c:pt>
                <c:pt idx="650">
                  <c:v>6.5097191250242759</c:v>
                </c:pt>
                <c:pt idx="651">
                  <c:v>6.5197171250183601</c:v>
                </c:pt>
                <c:pt idx="652">
                  <c:v>6.5297161250200588</c:v>
                </c:pt>
                <c:pt idx="653">
                  <c:v>6.5397141250141431</c:v>
                </c:pt>
                <c:pt idx="654">
                  <c:v>6.5497121250082273</c:v>
                </c:pt>
                <c:pt idx="655">
                  <c:v>6.559711125009926</c:v>
                </c:pt>
                <c:pt idx="656">
                  <c:v>6.5697091250040103</c:v>
                </c:pt>
                <c:pt idx="657">
                  <c:v>6.5797071250271983</c:v>
                </c:pt>
                <c:pt idx="658">
                  <c:v>6.5897061250288971</c:v>
                </c:pt>
                <c:pt idx="659">
                  <c:v>6.5997041250229813</c:v>
                </c:pt>
                <c:pt idx="660">
                  <c:v>6.60970312502468</c:v>
                </c:pt>
                <c:pt idx="661">
                  <c:v>6.6197011250187643</c:v>
                </c:pt>
                <c:pt idx="662">
                  <c:v>6.6296991250128485</c:v>
                </c:pt>
                <c:pt idx="663">
                  <c:v>6.6396981250145473</c:v>
                </c:pt>
                <c:pt idx="664">
                  <c:v>6.6496961250086315</c:v>
                </c:pt>
                <c:pt idx="665">
                  <c:v>6.6596941250027157</c:v>
                </c:pt>
                <c:pt idx="666">
                  <c:v>6.6696931250044145</c:v>
                </c:pt>
                <c:pt idx="667">
                  <c:v>6.6796911250276025</c:v>
                </c:pt>
                <c:pt idx="668">
                  <c:v>6.6896891250216868</c:v>
                </c:pt>
                <c:pt idx="669">
                  <c:v>6.6996881250233855</c:v>
                </c:pt>
                <c:pt idx="670">
                  <c:v>6.7096861250174697</c:v>
                </c:pt>
                <c:pt idx="671">
                  <c:v>6.719684125011554</c:v>
                </c:pt>
                <c:pt idx="672">
                  <c:v>6.7296831250132527</c:v>
                </c:pt>
                <c:pt idx="673">
                  <c:v>6.739681125007337</c:v>
                </c:pt>
                <c:pt idx="674">
                  <c:v>6.7496801250090357</c:v>
                </c:pt>
                <c:pt idx="675">
                  <c:v>6.7596781250031199</c:v>
                </c:pt>
                <c:pt idx="676">
                  <c:v>6.769676125026308</c:v>
                </c:pt>
                <c:pt idx="677">
                  <c:v>6.7796751250280067</c:v>
                </c:pt>
                <c:pt idx="678">
                  <c:v>6.789673125022091</c:v>
                </c:pt>
                <c:pt idx="679">
                  <c:v>6.7996711250161752</c:v>
                </c:pt>
                <c:pt idx="680">
                  <c:v>6.8096675000269897</c:v>
                </c:pt>
                <c:pt idx="681">
                  <c:v>6.819665500021074</c:v>
                </c:pt>
                <c:pt idx="682">
                  <c:v>6.8296635000151582</c:v>
                </c:pt>
                <c:pt idx="683">
                  <c:v>6.8396625000168569</c:v>
                </c:pt>
                <c:pt idx="684">
                  <c:v>6.8496605000109412</c:v>
                </c:pt>
                <c:pt idx="685">
                  <c:v>6.8596585000050254</c:v>
                </c:pt>
                <c:pt idx="686">
                  <c:v>6.8696575000067241</c:v>
                </c:pt>
                <c:pt idx="687">
                  <c:v>6.8796555000008084</c:v>
                </c:pt>
                <c:pt idx="688">
                  <c:v>6.8896535000239965</c:v>
                </c:pt>
                <c:pt idx="689">
                  <c:v>6.8996525000256952</c:v>
                </c:pt>
                <c:pt idx="690">
                  <c:v>6.9096505000197794</c:v>
                </c:pt>
                <c:pt idx="691">
                  <c:v>6.9196495000214782</c:v>
                </c:pt>
                <c:pt idx="692">
                  <c:v>6.9296475000155624</c:v>
                </c:pt>
                <c:pt idx="693">
                  <c:v>6.9396455000096466</c:v>
                </c:pt>
                <c:pt idx="694">
                  <c:v>6.9496445000113454</c:v>
                </c:pt>
                <c:pt idx="695">
                  <c:v>6.9596425000054296</c:v>
                </c:pt>
                <c:pt idx="696">
                  <c:v>6.9696405000286177</c:v>
                </c:pt>
                <c:pt idx="697">
                  <c:v>6.9796395000012126</c:v>
                </c:pt>
                <c:pt idx="698">
                  <c:v>6.9896375000244007</c:v>
                </c:pt>
                <c:pt idx="699">
                  <c:v>6.9996355000184849</c:v>
                </c:pt>
                <c:pt idx="700">
                  <c:v>7.0096345000201836</c:v>
                </c:pt>
                <c:pt idx="701">
                  <c:v>7.0196325000142679</c:v>
                </c:pt>
                <c:pt idx="702">
                  <c:v>7.0296315000159666</c:v>
                </c:pt>
                <c:pt idx="703">
                  <c:v>7.0396295000100508</c:v>
                </c:pt>
                <c:pt idx="704">
                  <c:v>7.0496275000041351</c:v>
                </c:pt>
                <c:pt idx="705">
                  <c:v>7.0596265000058338</c:v>
                </c:pt>
                <c:pt idx="706">
                  <c:v>7.069624499999918</c:v>
                </c:pt>
                <c:pt idx="707">
                  <c:v>7.0796225000231061</c:v>
                </c:pt>
                <c:pt idx="708">
                  <c:v>7.0896215000248048</c:v>
                </c:pt>
                <c:pt idx="709">
                  <c:v>7.0996195000188891</c:v>
                </c:pt>
                <c:pt idx="710">
                  <c:v>7.1096175000129733</c:v>
                </c:pt>
                <c:pt idx="711">
                  <c:v>7.1196165000146721</c:v>
                </c:pt>
                <c:pt idx="712">
                  <c:v>7.1296145000087563</c:v>
                </c:pt>
                <c:pt idx="713">
                  <c:v>7.139613500010455</c:v>
                </c:pt>
                <c:pt idx="714">
                  <c:v>7.1496115000045393</c:v>
                </c:pt>
                <c:pt idx="715">
                  <c:v>7.1596095000277273</c:v>
                </c:pt>
                <c:pt idx="716">
                  <c:v>7.1696085000003222</c:v>
                </c:pt>
                <c:pt idx="717">
                  <c:v>7.1796065000235103</c:v>
                </c:pt>
                <c:pt idx="718">
                  <c:v>7.1896045000175945</c:v>
                </c:pt>
                <c:pt idx="719">
                  <c:v>7.1996035000192933</c:v>
                </c:pt>
                <c:pt idx="720">
                  <c:v>7.2096015000133775</c:v>
                </c:pt>
                <c:pt idx="721">
                  <c:v>7.2195995000074618</c:v>
                </c:pt>
                <c:pt idx="722">
                  <c:v>7.2295985000091605</c:v>
                </c:pt>
                <c:pt idx="723">
                  <c:v>7.2395965000032447</c:v>
                </c:pt>
                <c:pt idx="724">
                  <c:v>7.2495945000264328</c:v>
                </c:pt>
                <c:pt idx="725">
                  <c:v>7.2595935000281315</c:v>
                </c:pt>
                <c:pt idx="726">
                  <c:v>7.2695915000222158</c:v>
                </c:pt>
                <c:pt idx="727">
                  <c:v>7.2795905000239145</c:v>
                </c:pt>
                <c:pt idx="728">
                  <c:v>7.2895885000179987</c:v>
                </c:pt>
                <c:pt idx="729">
                  <c:v>7.299586500012083</c:v>
                </c:pt>
                <c:pt idx="730">
                  <c:v>7.3095855000137817</c:v>
                </c:pt>
                <c:pt idx="731">
                  <c:v>7.319583500007866</c:v>
                </c:pt>
                <c:pt idx="732">
                  <c:v>7.3295815000019502</c:v>
                </c:pt>
                <c:pt idx="733">
                  <c:v>7.3395805000036489</c:v>
                </c:pt>
                <c:pt idx="734">
                  <c:v>7.349578500026837</c:v>
                </c:pt>
                <c:pt idx="735">
                  <c:v>7.3595765000209212</c:v>
                </c:pt>
                <c:pt idx="736">
                  <c:v>7.36957550002262</c:v>
                </c:pt>
                <c:pt idx="737">
                  <c:v>7.3795735000167042</c:v>
                </c:pt>
                <c:pt idx="738">
                  <c:v>7.3895725000184029</c:v>
                </c:pt>
                <c:pt idx="739">
                  <c:v>7.3995705000124872</c:v>
                </c:pt>
                <c:pt idx="740">
                  <c:v>7.4095685000065714</c:v>
                </c:pt>
                <c:pt idx="741">
                  <c:v>7.4195675000082701</c:v>
                </c:pt>
                <c:pt idx="742">
                  <c:v>7.4295655000023544</c:v>
                </c:pt>
                <c:pt idx="743">
                  <c:v>7.4395635000255425</c:v>
                </c:pt>
                <c:pt idx="744">
                  <c:v>7.4495625000272412</c:v>
                </c:pt>
                <c:pt idx="745">
                  <c:v>7.4595605000213254</c:v>
                </c:pt>
                <c:pt idx="746">
                  <c:v>7.4695585000154097</c:v>
                </c:pt>
                <c:pt idx="747">
                  <c:v>7.4795575000171084</c:v>
                </c:pt>
                <c:pt idx="748">
                  <c:v>7.4895555000111926</c:v>
                </c:pt>
                <c:pt idx="749">
                  <c:v>7.4995545000128914</c:v>
                </c:pt>
                <c:pt idx="750">
                  <c:v>7.5095525000069756</c:v>
                </c:pt>
                <c:pt idx="751">
                  <c:v>7.5195505000010598</c:v>
                </c:pt>
                <c:pt idx="752">
                  <c:v>7.5295495000027586</c:v>
                </c:pt>
                <c:pt idx="753">
                  <c:v>7.5395475000259466</c:v>
                </c:pt>
                <c:pt idx="754">
                  <c:v>7.5495455000200309</c:v>
                </c:pt>
                <c:pt idx="755">
                  <c:v>7.5595445000217296</c:v>
                </c:pt>
                <c:pt idx="756">
                  <c:v>7.5695425000158139</c:v>
                </c:pt>
                <c:pt idx="757">
                  <c:v>7.5795405000098981</c:v>
                </c:pt>
                <c:pt idx="758">
                  <c:v>7.5895395000115968</c:v>
                </c:pt>
                <c:pt idx="759">
                  <c:v>7.5995375000056811</c:v>
                </c:pt>
                <c:pt idx="760">
                  <c:v>7.6095355000288691</c:v>
                </c:pt>
                <c:pt idx="761">
                  <c:v>7.619534500001464</c:v>
                </c:pt>
                <c:pt idx="762">
                  <c:v>7.6295325000246521</c:v>
                </c:pt>
                <c:pt idx="763">
                  <c:v>7.6395315000263508</c:v>
                </c:pt>
                <c:pt idx="764">
                  <c:v>7.6495295000204351</c:v>
                </c:pt>
                <c:pt idx="765">
                  <c:v>7.6595275000145193</c:v>
                </c:pt>
                <c:pt idx="766">
                  <c:v>7.6695265000162181</c:v>
                </c:pt>
                <c:pt idx="767">
                  <c:v>7.6795245000103023</c:v>
                </c:pt>
                <c:pt idx="768">
                  <c:v>7.6895225000043865</c:v>
                </c:pt>
                <c:pt idx="769">
                  <c:v>7.6995215000060853</c:v>
                </c:pt>
                <c:pt idx="770">
                  <c:v>7.7095195000001695</c:v>
                </c:pt>
                <c:pt idx="771">
                  <c:v>7.7195175000233576</c:v>
                </c:pt>
                <c:pt idx="772">
                  <c:v>7.7295165000250563</c:v>
                </c:pt>
                <c:pt idx="773">
                  <c:v>7.7395145000191405</c:v>
                </c:pt>
                <c:pt idx="774">
                  <c:v>7.7495135000208393</c:v>
                </c:pt>
                <c:pt idx="775">
                  <c:v>7.7595115000149235</c:v>
                </c:pt>
                <c:pt idx="776">
                  <c:v>7.7695095000090078</c:v>
                </c:pt>
                <c:pt idx="777">
                  <c:v>7.7795085000107065</c:v>
                </c:pt>
                <c:pt idx="778">
                  <c:v>7.7895065000047907</c:v>
                </c:pt>
                <c:pt idx="779">
                  <c:v>7.7995045000279788</c:v>
                </c:pt>
                <c:pt idx="780">
                  <c:v>7.8095038333558477</c:v>
                </c:pt>
                <c:pt idx="781">
                  <c:v>7.819501833349932</c:v>
                </c:pt>
                <c:pt idx="782">
                  <c:v>7.8294998333440162</c:v>
                </c:pt>
                <c:pt idx="783">
                  <c:v>7.839498833345715</c:v>
                </c:pt>
                <c:pt idx="784">
                  <c:v>7.8494968333397992</c:v>
                </c:pt>
                <c:pt idx="785">
                  <c:v>7.8594958333414979</c:v>
                </c:pt>
                <c:pt idx="786">
                  <c:v>7.8694938333355822</c:v>
                </c:pt>
                <c:pt idx="787">
                  <c:v>7.8794918333587702</c:v>
                </c:pt>
                <c:pt idx="788">
                  <c:v>7.889490833360469</c:v>
                </c:pt>
                <c:pt idx="789">
                  <c:v>7.8994888333545532</c:v>
                </c:pt>
                <c:pt idx="790">
                  <c:v>7.9094868333486374</c:v>
                </c:pt>
                <c:pt idx="791">
                  <c:v>7.9194858333503362</c:v>
                </c:pt>
                <c:pt idx="792">
                  <c:v>7.9294838333444204</c:v>
                </c:pt>
                <c:pt idx="793">
                  <c:v>7.9394818333385047</c:v>
                </c:pt>
                <c:pt idx="794">
                  <c:v>7.9494808333402034</c:v>
                </c:pt>
                <c:pt idx="795">
                  <c:v>7.9594788333342876</c:v>
                </c:pt>
                <c:pt idx="796">
                  <c:v>7.9694778333359864</c:v>
                </c:pt>
                <c:pt idx="797">
                  <c:v>7.9794758333591744</c:v>
                </c:pt>
                <c:pt idx="798">
                  <c:v>7.9894738333532587</c:v>
                </c:pt>
                <c:pt idx="799">
                  <c:v>7.9994728333549574</c:v>
                </c:pt>
                <c:pt idx="800">
                  <c:v>8.0094708333490416</c:v>
                </c:pt>
                <c:pt idx="801">
                  <c:v>8.0194688333431259</c:v>
                </c:pt>
                <c:pt idx="802">
                  <c:v>8.0294678333448246</c:v>
                </c:pt>
                <c:pt idx="803">
                  <c:v>8.0394658333389089</c:v>
                </c:pt>
                <c:pt idx="804">
                  <c:v>8.0494638333620969</c:v>
                </c:pt>
                <c:pt idx="805">
                  <c:v>8.0594628333346918</c:v>
                </c:pt>
                <c:pt idx="806">
                  <c:v>8.0694608333578799</c:v>
                </c:pt>
                <c:pt idx="807">
                  <c:v>8.0794598333595786</c:v>
                </c:pt>
                <c:pt idx="808">
                  <c:v>8.0894578333536629</c:v>
                </c:pt>
                <c:pt idx="809">
                  <c:v>8.0994558333477471</c:v>
                </c:pt>
                <c:pt idx="810">
                  <c:v>8.1094548333494458</c:v>
                </c:pt>
                <c:pt idx="811">
                  <c:v>8.1194528333435301</c:v>
                </c:pt>
                <c:pt idx="812">
                  <c:v>8.1294508333376143</c:v>
                </c:pt>
                <c:pt idx="813">
                  <c:v>8.139449833339313</c:v>
                </c:pt>
                <c:pt idx="814">
                  <c:v>8.1494478333333973</c:v>
                </c:pt>
                <c:pt idx="815">
                  <c:v>8.1594458333565854</c:v>
                </c:pt>
                <c:pt idx="816">
                  <c:v>8.1694448333582841</c:v>
                </c:pt>
                <c:pt idx="817">
                  <c:v>8.1794428333523683</c:v>
                </c:pt>
                <c:pt idx="818">
                  <c:v>8.1894418333540671</c:v>
                </c:pt>
                <c:pt idx="819">
                  <c:v>8.1994398333481513</c:v>
                </c:pt>
                <c:pt idx="820">
                  <c:v>8.2094378333422355</c:v>
                </c:pt>
                <c:pt idx="821">
                  <c:v>8.2194368333439343</c:v>
                </c:pt>
                <c:pt idx="822">
                  <c:v>8.2294348333380185</c:v>
                </c:pt>
                <c:pt idx="823">
                  <c:v>8.2394328333612066</c:v>
                </c:pt>
                <c:pt idx="824">
                  <c:v>8.2494318333338015</c:v>
                </c:pt>
                <c:pt idx="825">
                  <c:v>8.2594298333569895</c:v>
                </c:pt>
                <c:pt idx="826">
                  <c:v>8.2694278333510738</c:v>
                </c:pt>
                <c:pt idx="827">
                  <c:v>8.2794268333527725</c:v>
                </c:pt>
                <c:pt idx="828">
                  <c:v>8.2894248333468568</c:v>
                </c:pt>
                <c:pt idx="829">
                  <c:v>8.2994238333485555</c:v>
                </c:pt>
                <c:pt idx="830">
                  <c:v>8.3094218333426397</c:v>
                </c:pt>
                <c:pt idx="831">
                  <c:v>8.319419833336724</c:v>
                </c:pt>
                <c:pt idx="832">
                  <c:v>8.3294188333384227</c:v>
                </c:pt>
                <c:pt idx="833">
                  <c:v>8.3394168333616108</c:v>
                </c:pt>
                <c:pt idx="834">
                  <c:v>8.349414833355695</c:v>
                </c:pt>
                <c:pt idx="835">
                  <c:v>8.3594138333573937</c:v>
                </c:pt>
                <c:pt idx="836">
                  <c:v>8.369411833351478</c:v>
                </c:pt>
                <c:pt idx="837">
                  <c:v>8.3794098333455622</c:v>
                </c:pt>
                <c:pt idx="838">
                  <c:v>8.389408833347261</c:v>
                </c:pt>
                <c:pt idx="839">
                  <c:v>8.3994068333413452</c:v>
                </c:pt>
                <c:pt idx="840">
                  <c:v>8.4094058333430439</c:v>
                </c:pt>
                <c:pt idx="841">
                  <c:v>8.4194038333371282</c:v>
                </c:pt>
                <c:pt idx="842">
                  <c:v>8.4294018333603162</c:v>
                </c:pt>
                <c:pt idx="843">
                  <c:v>8.439400833362015</c:v>
                </c:pt>
                <c:pt idx="844">
                  <c:v>8.4493988333560992</c:v>
                </c:pt>
                <c:pt idx="845">
                  <c:v>8.4593968333501834</c:v>
                </c:pt>
                <c:pt idx="846">
                  <c:v>8.4693958333518822</c:v>
                </c:pt>
                <c:pt idx="847">
                  <c:v>8.4793938333459664</c:v>
                </c:pt>
                <c:pt idx="848">
                  <c:v>8.4893928333476651</c:v>
                </c:pt>
                <c:pt idx="849">
                  <c:v>8.4993908333417494</c:v>
                </c:pt>
                <c:pt idx="850">
                  <c:v>8.5093888333358336</c:v>
                </c:pt>
                <c:pt idx="851">
                  <c:v>8.5193878333375324</c:v>
                </c:pt>
                <c:pt idx="852">
                  <c:v>8.5293858333607204</c:v>
                </c:pt>
                <c:pt idx="853">
                  <c:v>8.5393838333548047</c:v>
                </c:pt>
                <c:pt idx="854">
                  <c:v>8.5493828333565034</c:v>
                </c:pt>
                <c:pt idx="855">
                  <c:v>8.5593808333505876</c:v>
                </c:pt>
                <c:pt idx="856">
                  <c:v>8.5693788333446719</c:v>
                </c:pt>
                <c:pt idx="857">
                  <c:v>8.5793778333463706</c:v>
                </c:pt>
                <c:pt idx="858">
                  <c:v>8.5893758333404548</c:v>
                </c:pt>
                <c:pt idx="859">
                  <c:v>8.5993748333421536</c:v>
                </c:pt>
                <c:pt idx="860">
                  <c:v>8.6093728333362378</c:v>
                </c:pt>
                <c:pt idx="861">
                  <c:v>8.6193708333594259</c:v>
                </c:pt>
                <c:pt idx="862">
                  <c:v>8.6293698333611246</c:v>
                </c:pt>
                <c:pt idx="863">
                  <c:v>8.6393678333552089</c:v>
                </c:pt>
                <c:pt idx="864">
                  <c:v>8.6493658333492931</c:v>
                </c:pt>
                <c:pt idx="865">
                  <c:v>8.6593648333509918</c:v>
                </c:pt>
                <c:pt idx="866">
                  <c:v>8.6693628333450761</c:v>
                </c:pt>
                <c:pt idx="867">
                  <c:v>8.6793618333467748</c:v>
                </c:pt>
                <c:pt idx="868">
                  <c:v>8.689359833340859</c:v>
                </c:pt>
                <c:pt idx="869">
                  <c:v>8.6993578333349433</c:v>
                </c:pt>
                <c:pt idx="870">
                  <c:v>8.709356833336642</c:v>
                </c:pt>
                <c:pt idx="871">
                  <c:v>8.7193548333598301</c:v>
                </c:pt>
                <c:pt idx="872">
                  <c:v>8.7293528333539143</c:v>
                </c:pt>
                <c:pt idx="873">
                  <c:v>8.7393518333556131</c:v>
                </c:pt>
                <c:pt idx="874">
                  <c:v>8.7493498333496973</c:v>
                </c:pt>
                <c:pt idx="875">
                  <c:v>8.7593478333437815</c:v>
                </c:pt>
                <c:pt idx="876">
                  <c:v>8.7693468333454803</c:v>
                </c:pt>
                <c:pt idx="877">
                  <c:v>8.7793448333395645</c:v>
                </c:pt>
                <c:pt idx="878">
                  <c:v>8.7893438333412632</c:v>
                </c:pt>
                <c:pt idx="879">
                  <c:v>8.7993418333353475</c:v>
                </c:pt>
                <c:pt idx="880">
                  <c:v>8.8093397083575837</c:v>
                </c:pt>
                <c:pt idx="881">
                  <c:v>8.8193387083592825</c:v>
                </c:pt>
                <c:pt idx="882">
                  <c:v>8.8293367083533667</c:v>
                </c:pt>
                <c:pt idx="883">
                  <c:v>8.8393347083474509</c:v>
                </c:pt>
                <c:pt idx="884">
                  <c:v>8.8493337083491497</c:v>
                </c:pt>
                <c:pt idx="885">
                  <c:v>8.8593317083432339</c:v>
                </c:pt>
                <c:pt idx="886">
                  <c:v>8.8693297083373182</c:v>
                </c:pt>
                <c:pt idx="887">
                  <c:v>8.8793287083390169</c:v>
                </c:pt>
                <c:pt idx="888">
                  <c:v>8.889326708362205</c:v>
                </c:pt>
                <c:pt idx="889">
                  <c:v>8.8993257083347999</c:v>
                </c:pt>
                <c:pt idx="890">
                  <c:v>8.9093237083579879</c:v>
                </c:pt>
                <c:pt idx="891">
                  <c:v>8.9193217083520722</c:v>
                </c:pt>
                <c:pt idx="892">
                  <c:v>8.9293207083537709</c:v>
                </c:pt>
                <c:pt idx="893">
                  <c:v>8.9393187083478551</c:v>
                </c:pt>
                <c:pt idx="894">
                  <c:v>8.9493167083419394</c:v>
                </c:pt>
                <c:pt idx="895">
                  <c:v>8.9593157083436381</c:v>
                </c:pt>
                <c:pt idx="896">
                  <c:v>8.9693137083377223</c:v>
                </c:pt>
                <c:pt idx="897">
                  <c:v>8.9793117083609104</c:v>
                </c:pt>
                <c:pt idx="898">
                  <c:v>8.9893107083335053</c:v>
                </c:pt>
                <c:pt idx="899">
                  <c:v>8.9993087083566934</c:v>
                </c:pt>
                <c:pt idx="900">
                  <c:v>9.0093077083583921</c:v>
                </c:pt>
                <c:pt idx="901">
                  <c:v>9.0193057083524764</c:v>
                </c:pt>
                <c:pt idx="902">
                  <c:v>9.0293037083465606</c:v>
                </c:pt>
                <c:pt idx="903">
                  <c:v>9.0393027083482593</c:v>
                </c:pt>
                <c:pt idx="904">
                  <c:v>9.0493007083423436</c:v>
                </c:pt>
                <c:pt idx="905">
                  <c:v>9.0592987083364278</c:v>
                </c:pt>
                <c:pt idx="906">
                  <c:v>9.0692977083381265</c:v>
                </c:pt>
                <c:pt idx="907">
                  <c:v>9.0792957083613146</c:v>
                </c:pt>
                <c:pt idx="908">
                  <c:v>9.0892947083339095</c:v>
                </c:pt>
                <c:pt idx="909">
                  <c:v>9.0992927083570976</c:v>
                </c:pt>
                <c:pt idx="910">
                  <c:v>9.1092907083511818</c:v>
                </c:pt>
                <c:pt idx="911">
                  <c:v>9.1192897083528806</c:v>
                </c:pt>
                <c:pt idx="912">
                  <c:v>9.1292877083469648</c:v>
                </c:pt>
                <c:pt idx="913">
                  <c:v>9.139285708341049</c:v>
                </c:pt>
                <c:pt idx="914">
                  <c:v>9.1492847083427478</c:v>
                </c:pt>
                <c:pt idx="915">
                  <c:v>9.159282708336832</c:v>
                </c:pt>
                <c:pt idx="916">
                  <c:v>9.1692807083600201</c:v>
                </c:pt>
                <c:pt idx="917">
                  <c:v>9.1792797083617188</c:v>
                </c:pt>
                <c:pt idx="918">
                  <c:v>9.189277708355803</c:v>
                </c:pt>
                <c:pt idx="919">
                  <c:v>9.1992767083575018</c:v>
                </c:pt>
                <c:pt idx="920">
                  <c:v>9.209274708351586</c:v>
                </c:pt>
                <c:pt idx="921">
                  <c:v>9.2192727083456703</c:v>
                </c:pt>
                <c:pt idx="922">
                  <c:v>9.229271708347369</c:v>
                </c:pt>
                <c:pt idx="923">
                  <c:v>9.2392697083414532</c:v>
                </c:pt>
                <c:pt idx="924">
                  <c:v>9.2492677083355375</c:v>
                </c:pt>
                <c:pt idx="925">
                  <c:v>9.2592667083372362</c:v>
                </c:pt>
                <c:pt idx="926">
                  <c:v>9.2692647083604243</c:v>
                </c:pt>
                <c:pt idx="927">
                  <c:v>9.279263708362123</c:v>
                </c:pt>
                <c:pt idx="928">
                  <c:v>9.2892617083562072</c:v>
                </c:pt>
                <c:pt idx="929">
                  <c:v>9.2992597083502915</c:v>
                </c:pt>
                <c:pt idx="930">
                  <c:v>9.3092587083519902</c:v>
                </c:pt>
                <c:pt idx="931">
                  <c:v>9.3192567083460744</c:v>
                </c:pt>
                <c:pt idx="932">
                  <c:v>9.3292547083401587</c:v>
                </c:pt>
                <c:pt idx="933">
                  <c:v>9.3392537083418574</c:v>
                </c:pt>
                <c:pt idx="934">
                  <c:v>9.3492517083359417</c:v>
                </c:pt>
                <c:pt idx="935">
                  <c:v>9.3592497083591297</c:v>
                </c:pt>
                <c:pt idx="936">
                  <c:v>9.3692487083608285</c:v>
                </c:pt>
                <c:pt idx="937">
                  <c:v>9.3792467083549127</c:v>
                </c:pt>
                <c:pt idx="938">
                  <c:v>9.3892457083566114</c:v>
                </c:pt>
                <c:pt idx="939">
                  <c:v>9.3992437083506957</c:v>
                </c:pt>
                <c:pt idx="940">
                  <c:v>9.4092417083447799</c:v>
                </c:pt>
                <c:pt idx="941">
                  <c:v>9.4192407083464786</c:v>
                </c:pt>
                <c:pt idx="942">
                  <c:v>9.4292387083405629</c:v>
                </c:pt>
                <c:pt idx="943">
                  <c:v>9.4392367083346471</c:v>
                </c:pt>
                <c:pt idx="944">
                  <c:v>9.4492357083363459</c:v>
                </c:pt>
                <c:pt idx="945">
                  <c:v>9.4592337083595339</c:v>
                </c:pt>
                <c:pt idx="946">
                  <c:v>9.4692327083612327</c:v>
                </c:pt>
                <c:pt idx="947">
                  <c:v>9.4792307083553169</c:v>
                </c:pt>
                <c:pt idx="948">
                  <c:v>9.4892287083494011</c:v>
                </c:pt>
                <c:pt idx="949">
                  <c:v>9.4992277083510999</c:v>
                </c:pt>
                <c:pt idx="950">
                  <c:v>9.5092257083451841</c:v>
                </c:pt>
                <c:pt idx="951">
                  <c:v>9.5192237083392683</c:v>
                </c:pt>
                <c:pt idx="952">
                  <c:v>9.5292227083409671</c:v>
                </c:pt>
                <c:pt idx="953">
                  <c:v>9.5392207083350513</c:v>
                </c:pt>
                <c:pt idx="954">
                  <c:v>9.54921970833675</c:v>
                </c:pt>
                <c:pt idx="955">
                  <c:v>9.5592177083599381</c:v>
                </c:pt>
                <c:pt idx="956">
                  <c:v>9.5692157083540224</c:v>
                </c:pt>
                <c:pt idx="957">
                  <c:v>9.5792147083557211</c:v>
                </c:pt>
                <c:pt idx="958">
                  <c:v>9.5892127083498053</c:v>
                </c:pt>
                <c:pt idx="959">
                  <c:v>9.5992107083438896</c:v>
                </c:pt>
                <c:pt idx="960">
                  <c:v>9.6092097083455883</c:v>
                </c:pt>
                <c:pt idx="961">
                  <c:v>9.6192077083396725</c:v>
                </c:pt>
                <c:pt idx="962">
                  <c:v>9.6292057083337568</c:v>
                </c:pt>
                <c:pt idx="963">
                  <c:v>9.6392047083354555</c:v>
                </c:pt>
                <c:pt idx="964">
                  <c:v>9.6492027083586436</c:v>
                </c:pt>
                <c:pt idx="965">
                  <c:v>9.6592017083603423</c:v>
                </c:pt>
                <c:pt idx="966">
                  <c:v>9.6691997083544265</c:v>
                </c:pt>
                <c:pt idx="967">
                  <c:v>9.6791977083485108</c:v>
                </c:pt>
                <c:pt idx="968">
                  <c:v>9.6891967083502095</c:v>
                </c:pt>
                <c:pt idx="969">
                  <c:v>9.6991947083442938</c:v>
                </c:pt>
                <c:pt idx="970">
                  <c:v>9.709192708338378</c:v>
                </c:pt>
                <c:pt idx="971">
                  <c:v>9.7191917083400767</c:v>
                </c:pt>
                <c:pt idx="972">
                  <c:v>9.729189708334161</c:v>
                </c:pt>
                <c:pt idx="973">
                  <c:v>9.7391887083358597</c:v>
                </c:pt>
                <c:pt idx="974">
                  <c:v>9.7491867083590478</c:v>
                </c:pt>
                <c:pt idx="975">
                  <c:v>9.759184708353132</c:v>
                </c:pt>
                <c:pt idx="976">
                  <c:v>9.7691837083548307</c:v>
                </c:pt>
                <c:pt idx="977">
                  <c:v>9.779181708348915</c:v>
                </c:pt>
                <c:pt idx="978">
                  <c:v>9.7891797083429992</c:v>
                </c:pt>
                <c:pt idx="979">
                  <c:v>9.799178708344698</c:v>
                </c:pt>
                <c:pt idx="980">
                  <c:v>9.8091764583368786</c:v>
                </c:pt>
                <c:pt idx="981">
                  <c:v>9.8191754583385773</c:v>
                </c:pt>
                <c:pt idx="982">
                  <c:v>9.8291734583617654</c:v>
                </c:pt>
                <c:pt idx="983">
                  <c:v>9.8391714583558496</c:v>
                </c:pt>
                <c:pt idx="984">
                  <c:v>9.8491704583575483</c:v>
                </c:pt>
                <c:pt idx="985">
                  <c:v>9.8591684583516326</c:v>
                </c:pt>
                <c:pt idx="986">
                  <c:v>9.8691664583457168</c:v>
                </c:pt>
                <c:pt idx="987">
                  <c:v>9.8791654583474156</c:v>
                </c:pt>
                <c:pt idx="988">
                  <c:v>9.8891634583414998</c:v>
                </c:pt>
                <c:pt idx="989">
                  <c:v>9.8991624583431985</c:v>
                </c:pt>
                <c:pt idx="990">
                  <c:v>9.9091604583372828</c:v>
                </c:pt>
                <c:pt idx="991">
                  <c:v>9.9191584583604708</c:v>
                </c:pt>
                <c:pt idx="992">
                  <c:v>9.9291574583621696</c:v>
                </c:pt>
                <c:pt idx="993">
                  <c:v>9.9391554583562538</c:v>
                </c:pt>
                <c:pt idx="994">
                  <c:v>9.949153458350338</c:v>
                </c:pt>
                <c:pt idx="995">
                  <c:v>9.9591524583520368</c:v>
                </c:pt>
                <c:pt idx="996">
                  <c:v>9.969150458346121</c:v>
                </c:pt>
                <c:pt idx="997">
                  <c:v>9.9791484583402053</c:v>
                </c:pt>
                <c:pt idx="998">
                  <c:v>9.989147458341904</c:v>
                </c:pt>
                <c:pt idx="999">
                  <c:v>9.9991454583359882</c:v>
                </c:pt>
                <c:pt idx="1000">
                  <c:v>10.009144458337687</c:v>
                </c:pt>
                <c:pt idx="1001">
                  <c:v>10.019142458360875</c:v>
                </c:pt>
                <c:pt idx="1002">
                  <c:v>10.029140458354959</c:v>
                </c:pt>
                <c:pt idx="1003">
                  <c:v>10.039139458356658</c:v>
                </c:pt>
                <c:pt idx="1004">
                  <c:v>10.049137458350742</c:v>
                </c:pt>
                <c:pt idx="1005">
                  <c:v>10.059135458344826</c:v>
                </c:pt>
                <c:pt idx="1006">
                  <c:v>10.069134458346525</c:v>
                </c:pt>
                <c:pt idx="1007">
                  <c:v>10.079132458340609</c:v>
                </c:pt>
                <c:pt idx="1008">
                  <c:v>10.089131458342308</c:v>
                </c:pt>
                <c:pt idx="1009">
                  <c:v>10.099129458336392</c:v>
                </c:pt>
                <c:pt idx="1010">
                  <c:v>10.10912745835958</c:v>
                </c:pt>
                <c:pt idx="1011">
                  <c:v>10.119126458361279</c:v>
                </c:pt>
                <c:pt idx="1012">
                  <c:v>10.129124458355363</c:v>
                </c:pt>
                <c:pt idx="1013">
                  <c:v>10.139122458349448</c:v>
                </c:pt>
                <c:pt idx="1014">
                  <c:v>10.149121458351146</c:v>
                </c:pt>
                <c:pt idx="1015">
                  <c:v>10.159119458345231</c:v>
                </c:pt>
                <c:pt idx="1016">
                  <c:v>10.169118458346929</c:v>
                </c:pt>
                <c:pt idx="1017">
                  <c:v>10.179116458341014</c:v>
                </c:pt>
                <c:pt idx="1018">
                  <c:v>10.189114458335098</c:v>
                </c:pt>
                <c:pt idx="1019">
                  <c:v>10.199113458336797</c:v>
                </c:pt>
                <c:pt idx="1020">
                  <c:v>10.209111458359985</c:v>
                </c:pt>
                <c:pt idx="1021">
                  <c:v>10.219109458354069</c:v>
                </c:pt>
                <c:pt idx="1022">
                  <c:v>10.229108458355768</c:v>
                </c:pt>
                <c:pt idx="1023">
                  <c:v>10.239106458349852</c:v>
                </c:pt>
                <c:pt idx="1024">
                  <c:v>10.249105458351551</c:v>
                </c:pt>
                <c:pt idx="1025">
                  <c:v>10.259103458345635</c:v>
                </c:pt>
                <c:pt idx="1026">
                  <c:v>10.269101458339719</c:v>
                </c:pt>
                <c:pt idx="1027">
                  <c:v>10.279100458341418</c:v>
                </c:pt>
                <c:pt idx="1028">
                  <c:v>10.289098458335502</c:v>
                </c:pt>
                <c:pt idx="1029">
                  <c:v>10.29909645835869</c:v>
                </c:pt>
                <c:pt idx="1030">
                  <c:v>10.309095458360389</c:v>
                </c:pt>
                <c:pt idx="1031">
                  <c:v>10.319093458354473</c:v>
                </c:pt>
                <c:pt idx="1032">
                  <c:v>10.329092458356172</c:v>
                </c:pt>
                <c:pt idx="1033">
                  <c:v>10.339090458350256</c:v>
                </c:pt>
                <c:pt idx="1034">
                  <c:v>10.34908845834434</c:v>
                </c:pt>
                <c:pt idx="1035">
                  <c:v>10.359087458346039</c:v>
                </c:pt>
                <c:pt idx="1036">
                  <c:v>10.369085458340123</c:v>
                </c:pt>
                <c:pt idx="1037">
                  <c:v>10.379083458334208</c:v>
                </c:pt>
                <c:pt idx="1038">
                  <c:v>10.389082458335906</c:v>
                </c:pt>
                <c:pt idx="1039">
                  <c:v>10.399080458359094</c:v>
                </c:pt>
                <c:pt idx="1040">
                  <c:v>10.409078458353179</c:v>
                </c:pt>
                <c:pt idx="1041">
                  <c:v>10.419077458354877</c:v>
                </c:pt>
                <c:pt idx="1042">
                  <c:v>10.429075458348962</c:v>
                </c:pt>
                <c:pt idx="1043">
                  <c:v>10.43907445835066</c:v>
                </c:pt>
                <c:pt idx="1044">
                  <c:v>10.449072458344745</c:v>
                </c:pt>
                <c:pt idx="1045">
                  <c:v>10.459070458338829</c:v>
                </c:pt>
                <c:pt idx="1046">
                  <c:v>10.469069458340527</c:v>
                </c:pt>
                <c:pt idx="1047">
                  <c:v>10.479067458334612</c:v>
                </c:pt>
                <c:pt idx="1048">
                  <c:v>10.4890654583578</c:v>
                </c:pt>
                <c:pt idx="1049">
                  <c:v>10.499064458359499</c:v>
                </c:pt>
                <c:pt idx="1050">
                  <c:v>10.509062458353583</c:v>
                </c:pt>
                <c:pt idx="1051">
                  <c:v>10.519061458355282</c:v>
                </c:pt>
                <c:pt idx="1052">
                  <c:v>10.529059458349366</c:v>
                </c:pt>
                <c:pt idx="1053">
                  <c:v>10.53905745834345</c:v>
                </c:pt>
                <c:pt idx="1054">
                  <c:v>10.549056458345149</c:v>
                </c:pt>
                <c:pt idx="1055">
                  <c:v>10.559054458339233</c:v>
                </c:pt>
                <c:pt idx="1056">
                  <c:v>10.569052458333317</c:v>
                </c:pt>
                <c:pt idx="1057">
                  <c:v>10.579051458335016</c:v>
                </c:pt>
                <c:pt idx="1058">
                  <c:v>10.589049458358204</c:v>
                </c:pt>
                <c:pt idx="1059">
                  <c:v>10.599048458359903</c:v>
                </c:pt>
                <c:pt idx="1060">
                  <c:v>10.609046458353987</c:v>
                </c:pt>
                <c:pt idx="1061">
                  <c:v>10.619044458348071</c:v>
                </c:pt>
                <c:pt idx="1062">
                  <c:v>10.62904345834977</c:v>
                </c:pt>
                <c:pt idx="1063">
                  <c:v>10.639041458343854</c:v>
                </c:pt>
                <c:pt idx="1064">
                  <c:v>10.649039458337938</c:v>
                </c:pt>
                <c:pt idx="1065">
                  <c:v>10.659038458339637</c:v>
                </c:pt>
                <c:pt idx="1066">
                  <c:v>10.669036458333721</c:v>
                </c:pt>
                <c:pt idx="1067">
                  <c:v>10.67903545833542</c:v>
                </c:pt>
                <c:pt idx="1068">
                  <c:v>10.689033458358608</c:v>
                </c:pt>
                <c:pt idx="1069">
                  <c:v>10.699031458352692</c:v>
                </c:pt>
                <c:pt idx="1070">
                  <c:v>10.709030458354391</c:v>
                </c:pt>
                <c:pt idx="1071">
                  <c:v>10.719028458348475</c:v>
                </c:pt>
                <c:pt idx="1072">
                  <c:v>10.72902645834256</c:v>
                </c:pt>
                <c:pt idx="1073">
                  <c:v>10.739025458344258</c:v>
                </c:pt>
                <c:pt idx="1074">
                  <c:v>10.749023458338343</c:v>
                </c:pt>
                <c:pt idx="1075">
                  <c:v>10.759022458340041</c:v>
                </c:pt>
                <c:pt idx="1076">
                  <c:v>10.769020458334126</c:v>
                </c:pt>
                <c:pt idx="1077">
                  <c:v>10.779018458357314</c:v>
                </c:pt>
                <c:pt idx="1078">
                  <c:v>10.789017458359012</c:v>
                </c:pt>
                <c:pt idx="1079">
                  <c:v>10.799015458353097</c:v>
                </c:pt>
                <c:pt idx="1080">
                  <c:v>10.809013083344325</c:v>
                </c:pt>
                <c:pt idx="1081">
                  <c:v>10.819012083346024</c:v>
                </c:pt>
                <c:pt idx="1082">
                  <c:v>10.829010083340108</c:v>
                </c:pt>
                <c:pt idx="1083">
                  <c:v>10.839009083341807</c:v>
                </c:pt>
                <c:pt idx="1084">
                  <c:v>10.849007083335891</c:v>
                </c:pt>
                <c:pt idx="1085">
                  <c:v>10.859005083359079</c:v>
                </c:pt>
                <c:pt idx="1086">
                  <c:v>10.869004083360778</c:v>
                </c:pt>
                <c:pt idx="1087">
                  <c:v>10.879002083354862</c:v>
                </c:pt>
                <c:pt idx="1088">
                  <c:v>10.889000083348947</c:v>
                </c:pt>
                <c:pt idx="1089">
                  <c:v>10.898999083350645</c:v>
                </c:pt>
                <c:pt idx="1090">
                  <c:v>10.90899708334473</c:v>
                </c:pt>
                <c:pt idx="1091">
                  <c:v>10.918996083346428</c:v>
                </c:pt>
                <c:pt idx="1092">
                  <c:v>10.928994083340513</c:v>
                </c:pt>
                <c:pt idx="1093">
                  <c:v>10.938992083334597</c:v>
                </c:pt>
                <c:pt idx="1094">
                  <c:v>10.948991083336296</c:v>
                </c:pt>
                <c:pt idx="1095">
                  <c:v>10.958989083359484</c:v>
                </c:pt>
                <c:pt idx="1096">
                  <c:v>10.968987083353568</c:v>
                </c:pt>
                <c:pt idx="1097">
                  <c:v>10.978986083355267</c:v>
                </c:pt>
                <c:pt idx="1098">
                  <c:v>10.988984083349351</c:v>
                </c:pt>
                <c:pt idx="1099">
                  <c:v>10.99898308335105</c:v>
                </c:pt>
                <c:pt idx="1100">
                  <c:v>11.008981083345134</c:v>
                </c:pt>
                <c:pt idx="1101">
                  <c:v>11.018979083339218</c:v>
                </c:pt>
                <c:pt idx="1102">
                  <c:v>11.028978083340917</c:v>
                </c:pt>
                <c:pt idx="1103">
                  <c:v>11.038976083335001</c:v>
                </c:pt>
                <c:pt idx="1104">
                  <c:v>11.048974083358189</c:v>
                </c:pt>
                <c:pt idx="1105">
                  <c:v>11.058973083359888</c:v>
                </c:pt>
                <c:pt idx="1106">
                  <c:v>11.068971083353972</c:v>
                </c:pt>
                <c:pt idx="1107">
                  <c:v>11.078970083355671</c:v>
                </c:pt>
                <c:pt idx="1108">
                  <c:v>11.088968083349755</c:v>
                </c:pt>
                <c:pt idx="1109">
                  <c:v>11.098966083343839</c:v>
                </c:pt>
                <c:pt idx="1110">
                  <c:v>11.108965083345538</c:v>
                </c:pt>
                <c:pt idx="1111">
                  <c:v>11.118963083339622</c:v>
                </c:pt>
                <c:pt idx="1112">
                  <c:v>11.128961083333706</c:v>
                </c:pt>
                <c:pt idx="1113">
                  <c:v>11.138960083335405</c:v>
                </c:pt>
                <c:pt idx="1114">
                  <c:v>11.148958083358593</c:v>
                </c:pt>
                <c:pt idx="1115">
                  <c:v>11.158957083360292</c:v>
                </c:pt>
                <c:pt idx="1116">
                  <c:v>11.168955083354376</c:v>
                </c:pt>
                <c:pt idx="1117">
                  <c:v>11.17895308334846</c:v>
                </c:pt>
                <c:pt idx="1118">
                  <c:v>11.188952083350159</c:v>
                </c:pt>
                <c:pt idx="1119">
                  <c:v>11.198950083344243</c:v>
                </c:pt>
                <c:pt idx="1120">
                  <c:v>11.208948083338328</c:v>
                </c:pt>
                <c:pt idx="1121">
                  <c:v>11.218947083340026</c:v>
                </c:pt>
                <c:pt idx="1122">
                  <c:v>11.228945083334111</c:v>
                </c:pt>
                <c:pt idx="1123">
                  <c:v>11.238944083335809</c:v>
                </c:pt>
                <c:pt idx="1124">
                  <c:v>11.248942083358997</c:v>
                </c:pt>
                <c:pt idx="1125">
                  <c:v>11.258940083353082</c:v>
                </c:pt>
                <c:pt idx="1126">
                  <c:v>11.26893908335478</c:v>
                </c:pt>
                <c:pt idx="1127">
                  <c:v>11.278937083348865</c:v>
                </c:pt>
                <c:pt idx="1128">
                  <c:v>11.288935083342949</c:v>
                </c:pt>
                <c:pt idx="1129">
                  <c:v>11.298934083344648</c:v>
                </c:pt>
                <c:pt idx="1130">
                  <c:v>11.308932083338732</c:v>
                </c:pt>
                <c:pt idx="1131">
                  <c:v>11.318931083340431</c:v>
                </c:pt>
                <c:pt idx="1132">
                  <c:v>11.328929083334515</c:v>
                </c:pt>
                <c:pt idx="1133">
                  <c:v>11.338927083357703</c:v>
                </c:pt>
                <c:pt idx="1134">
                  <c:v>11.348926083359402</c:v>
                </c:pt>
                <c:pt idx="1135">
                  <c:v>11.358924083353486</c:v>
                </c:pt>
                <c:pt idx="1136">
                  <c:v>11.368923083355185</c:v>
                </c:pt>
                <c:pt idx="1137">
                  <c:v>11.378921083349269</c:v>
                </c:pt>
                <c:pt idx="1138">
                  <c:v>11.388919083343353</c:v>
                </c:pt>
                <c:pt idx="1139">
                  <c:v>11.398918083345052</c:v>
                </c:pt>
                <c:pt idx="1140">
                  <c:v>11.408916083339136</c:v>
                </c:pt>
                <c:pt idx="1141">
                  <c:v>11.41891408333322</c:v>
                </c:pt>
                <c:pt idx="1142">
                  <c:v>11.428913083334919</c:v>
                </c:pt>
                <c:pt idx="1143">
                  <c:v>11.438911083358107</c:v>
                </c:pt>
                <c:pt idx="1144">
                  <c:v>11.448910083359806</c:v>
                </c:pt>
                <c:pt idx="1145">
                  <c:v>11.45890808335389</c:v>
                </c:pt>
                <c:pt idx="1146">
                  <c:v>11.468906083347974</c:v>
                </c:pt>
                <c:pt idx="1147">
                  <c:v>11.478905083349673</c:v>
                </c:pt>
                <c:pt idx="1148">
                  <c:v>11.488903083343757</c:v>
                </c:pt>
                <c:pt idx="1149">
                  <c:v>11.498901083337842</c:v>
                </c:pt>
                <c:pt idx="1150">
                  <c:v>11.50890008333954</c:v>
                </c:pt>
                <c:pt idx="1151">
                  <c:v>11.518898083333625</c:v>
                </c:pt>
                <c:pt idx="1152">
                  <c:v>11.528897083335323</c:v>
                </c:pt>
                <c:pt idx="1153">
                  <c:v>11.538895083358511</c:v>
                </c:pt>
                <c:pt idx="1154">
                  <c:v>11.548893083352596</c:v>
                </c:pt>
                <c:pt idx="1155">
                  <c:v>11.558892083354294</c:v>
                </c:pt>
                <c:pt idx="1156">
                  <c:v>11.568890083348379</c:v>
                </c:pt>
                <c:pt idx="1157">
                  <c:v>11.578888083342463</c:v>
                </c:pt>
                <c:pt idx="1158">
                  <c:v>11.588887083344162</c:v>
                </c:pt>
                <c:pt idx="1159">
                  <c:v>11.598885083338246</c:v>
                </c:pt>
                <c:pt idx="1160">
                  <c:v>11.608884083339944</c:v>
                </c:pt>
                <c:pt idx="1161">
                  <c:v>11.618882083334029</c:v>
                </c:pt>
                <c:pt idx="1162">
                  <c:v>11.628880083357217</c:v>
                </c:pt>
                <c:pt idx="1163">
                  <c:v>11.638879083358916</c:v>
                </c:pt>
                <c:pt idx="1164">
                  <c:v>11.648877083353</c:v>
                </c:pt>
                <c:pt idx="1165">
                  <c:v>11.658875083347084</c:v>
                </c:pt>
                <c:pt idx="1166">
                  <c:v>11.668874083348783</c:v>
                </c:pt>
                <c:pt idx="1167">
                  <c:v>11.678872083342867</c:v>
                </c:pt>
                <c:pt idx="1168">
                  <c:v>11.688871083344566</c:v>
                </c:pt>
                <c:pt idx="1169">
                  <c:v>11.69886908333865</c:v>
                </c:pt>
                <c:pt idx="1170">
                  <c:v>11.708867083361838</c:v>
                </c:pt>
                <c:pt idx="1171">
                  <c:v>11.718866083334433</c:v>
                </c:pt>
                <c:pt idx="1172">
                  <c:v>11.728864083357621</c:v>
                </c:pt>
                <c:pt idx="1173">
                  <c:v>11.738862083351705</c:v>
                </c:pt>
                <c:pt idx="1174">
                  <c:v>11.748861083353404</c:v>
                </c:pt>
                <c:pt idx="1175">
                  <c:v>11.758859083347488</c:v>
                </c:pt>
                <c:pt idx="1176">
                  <c:v>11.768858083349187</c:v>
                </c:pt>
                <c:pt idx="1177">
                  <c:v>11.778856083343271</c:v>
                </c:pt>
                <c:pt idx="1178">
                  <c:v>11.788854083337355</c:v>
                </c:pt>
                <c:pt idx="1179">
                  <c:v>11.798853083339054</c:v>
                </c:pt>
                <c:pt idx="1180">
                  <c:v>11.808851083362242</c:v>
                </c:pt>
                <c:pt idx="1181">
                  <c:v>11.818850458337693</c:v>
                </c:pt>
                <c:pt idx="1182">
                  <c:v>11.828848458360881</c:v>
                </c:pt>
                <c:pt idx="1183">
                  <c:v>11.838846458354965</c:v>
                </c:pt>
                <c:pt idx="1184">
                  <c:v>11.848845458356664</c:v>
                </c:pt>
                <c:pt idx="1185">
                  <c:v>11.858843458350748</c:v>
                </c:pt>
                <c:pt idx="1186">
                  <c:v>11.868841458344832</c:v>
                </c:pt>
                <c:pt idx="1187">
                  <c:v>11.878840458346531</c:v>
                </c:pt>
                <c:pt idx="1188">
                  <c:v>11.888838458340615</c:v>
                </c:pt>
                <c:pt idx="1189">
                  <c:v>11.898837458342314</c:v>
                </c:pt>
                <c:pt idx="1190">
                  <c:v>11.908835458336398</c:v>
                </c:pt>
                <c:pt idx="1191">
                  <c:v>11.918833458359586</c:v>
                </c:pt>
                <c:pt idx="1192">
                  <c:v>11.928832458361285</c:v>
                </c:pt>
                <c:pt idx="1193">
                  <c:v>11.938830458355369</c:v>
                </c:pt>
                <c:pt idx="1194">
                  <c:v>11.948828458349453</c:v>
                </c:pt>
                <c:pt idx="1195">
                  <c:v>11.958827458351152</c:v>
                </c:pt>
                <c:pt idx="1196">
                  <c:v>11.968825458345236</c:v>
                </c:pt>
                <c:pt idx="1197">
                  <c:v>11.978824458346935</c:v>
                </c:pt>
                <c:pt idx="1198">
                  <c:v>11.988822458341019</c:v>
                </c:pt>
                <c:pt idx="1199">
                  <c:v>11.998820458335103</c:v>
                </c:pt>
                <c:pt idx="1200">
                  <c:v>12.008819458336802</c:v>
                </c:pt>
                <c:pt idx="1201">
                  <c:v>12.01881745835999</c:v>
                </c:pt>
                <c:pt idx="1202">
                  <c:v>12.028816458361689</c:v>
                </c:pt>
                <c:pt idx="1203">
                  <c:v>12.038814458355773</c:v>
                </c:pt>
                <c:pt idx="1204">
                  <c:v>12.048812458349857</c:v>
                </c:pt>
                <c:pt idx="1205">
                  <c:v>12.058811458351556</c:v>
                </c:pt>
                <c:pt idx="1206">
                  <c:v>12.06880945834564</c:v>
                </c:pt>
                <c:pt idx="1207">
                  <c:v>12.078807458339725</c:v>
                </c:pt>
                <c:pt idx="1208">
                  <c:v>12.088806458341423</c:v>
                </c:pt>
                <c:pt idx="1209">
                  <c:v>12.098804458335508</c:v>
                </c:pt>
                <c:pt idx="1210">
                  <c:v>12.108803458337206</c:v>
                </c:pt>
                <c:pt idx="1211">
                  <c:v>12.118801458360394</c:v>
                </c:pt>
                <c:pt idx="1212">
                  <c:v>12.128799458354479</c:v>
                </c:pt>
                <c:pt idx="1213">
                  <c:v>12.138798458356177</c:v>
                </c:pt>
                <c:pt idx="1214">
                  <c:v>12.148796458350262</c:v>
                </c:pt>
                <c:pt idx="1215">
                  <c:v>12.158794458344346</c:v>
                </c:pt>
                <c:pt idx="1216">
                  <c:v>12.168793458346045</c:v>
                </c:pt>
                <c:pt idx="1217">
                  <c:v>12.178791458340129</c:v>
                </c:pt>
                <c:pt idx="1218">
                  <c:v>12.188790458341828</c:v>
                </c:pt>
                <c:pt idx="1219">
                  <c:v>12.198788458335912</c:v>
                </c:pt>
                <c:pt idx="1220">
                  <c:v>12.2087864583591</c:v>
                </c:pt>
                <c:pt idx="1221">
                  <c:v>12.218785458360799</c:v>
                </c:pt>
                <c:pt idx="1222">
                  <c:v>12.228783458354883</c:v>
                </c:pt>
                <c:pt idx="1223">
                  <c:v>12.238781458348967</c:v>
                </c:pt>
                <c:pt idx="1224">
                  <c:v>12.248780458350666</c:v>
                </c:pt>
                <c:pt idx="1225">
                  <c:v>12.25877845834475</c:v>
                </c:pt>
                <c:pt idx="1226">
                  <c:v>12.268777458346449</c:v>
                </c:pt>
                <c:pt idx="1227">
                  <c:v>12.278775458340533</c:v>
                </c:pt>
                <c:pt idx="1228">
                  <c:v>12.288773458334617</c:v>
                </c:pt>
                <c:pt idx="1229">
                  <c:v>12.298772458336316</c:v>
                </c:pt>
                <c:pt idx="1230">
                  <c:v>12.308770458359504</c:v>
                </c:pt>
                <c:pt idx="1231">
                  <c:v>12.318769458361203</c:v>
                </c:pt>
                <c:pt idx="1232">
                  <c:v>12.328767458355287</c:v>
                </c:pt>
                <c:pt idx="1233">
                  <c:v>12.338765458349371</c:v>
                </c:pt>
                <c:pt idx="1234">
                  <c:v>12.34876445835107</c:v>
                </c:pt>
                <c:pt idx="1235">
                  <c:v>12.358762458345154</c:v>
                </c:pt>
                <c:pt idx="1236">
                  <c:v>12.368760458339239</c:v>
                </c:pt>
                <c:pt idx="1237">
                  <c:v>12.378759458340937</c:v>
                </c:pt>
                <c:pt idx="1238">
                  <c:v>12.388757458335022</c:v>
                </c:pt>
                <c:pt idx="1239">
                  <c:v>12.39875645833672</c:v>
                </c:pt>
                <c:pt idx="1240">
                  <c:v>12.408754458359908</c:v>
                </c:pt>
                <c:pt idx="1241">
                  <c:v>12.418752458353993</c:v>
                </c:pt>
                <c:pt idx="1242">
                  <c:v>12.428751458355691</c:v>
                </c:pt>
                <c:pt idx="1243">
                  <c:v>12.438749458349776</c:v>
                </c:pt>
                <c:pt idx="1244">
                  <c:v>12.448748458351474</c:v>
                </c:pt>
                <c:pt idx="1245">
                  <c:v>12.458746458345558</c:v>
                </c:pt>
                <c:pt idx="1246">
                  <c:v>12.468744458339643</c:v>
                </c:pt>
                <c:pt idx="1247">
                  <c:v>12.478743458341341</c:v>
                </c:pt>
                <c:pt idx="1248">
                  <c:v>12.488741458335426</c:v>
                </c:pt>
                <c:pt idx="1249">
                  <c:v>12.498739458358614</c:v>
                </c:pt>
                <c:pt idx="1250">
                  <c:v>12.508738458360313</c:v>
                </c:pt>
                <c:pt idx="1251">
                  <c:v>12.518736458354397</c:v>
                </c:pt>
                <c:pt idx="1252">
                  <c:v>12.528735458356095</c:v>
                </c:pt>
                <c:pt idx="1253">
                  <c:v>12.53873345835018</c:v>
                </c:pt>
                <c:pt idx="1254">
                  <c:v>12.548731458344264</c:v>
                </c:pt>
                <c:pt idx="1255">
                  <c:v>12.558730458345963</c:v>
                </c:pt>
                <c:pt idx="1256">
                  <c:v>12.568728458340047</c:v>
                </c:pt>
                <c:pt idx="1257">
                  <c:v>12.578726458334131</c:v>
                </c:pt>
                <c:pt idx="1258">
                  <c:v>12.58872545833583</c:v>
                </c:pt>
                <c:pt idx="1259">
                  <c:v>12.598723458359018</c:v>
                </c:pt>
                <c:pt idx="1260">
                  <c:v>12.608722458360717</c:v>
                </c:pt>
                <c:pt idx="1261">
                  <c:v>12.618720458354801</c:v>
                </c:pt>
                <c:pt idx="1262">
                  <c:v>12.628718458348885</c:v>
                </c:pt>
                <c:pt idx="1263">
                  <c:v>12.638717458350584</c:v>
                </c:pt>
                <c:pt idx="1264">
                  <c:v>12.648715458344668</c:v>
                </c:pt>
                <c:pt idx="1265">
                  <c:v>12.658714458346367</c:v>
                </c:pt>
                <c:pt idx="1266">
                  <c:v>12.668712458340451</c:v>
                </c:pt>
                <c:pt idx="1267">
                  <c:v>12.678710458334535</c:v>
                </c:pt>
                <c:pt idx="1268">
                  <c:v>12.688709458336234</c:v>
                </c:pt>
                <c:pt idx="1269">
                  <c:v>12.698707458359422</c:v>
                </c:pt>
                <c:pt idx="1270">
                  <c:v>12.708705458353506</c:v>
                </c:pt>
                <c:pt idx="1271">
                  <c:v>12.718704458355205</c:v>
                </c:pt>
                <c:pt idx="1272">
                  <c:v>12.728702458349289</c:v>
                </c:pt>
                <c:pt idx="1273">
                  <c:v>12.738701458350988</c:v>
                </c:pt>
                <c:pt idx="1274">
                  <c:v>12.748699458345072</c:v>
                </c:pt>
                <c:pt idx="1275">
                  <c:v>12.758697458339157</c:v>
                </c:pt>
                <c:pt idx="1276">
                  <c:v>12.768696458340855</c:v>
                </c:pt>
                <c:pt idx="1277">
                  <c:v>12.77869445833494</c:v>
                </c:pt>
                <c:pt idx="1278">
                  <c:v>12.788693458336638</c:v>
                </c:pt>
                <c:pt idx="1279">
                  <c:v>12.798691458359826</c:v>
                </c:pt>
                <c:pt idx="1280">
                  <c:v>12.808689458353911</c:v>
                </c:pt>
                <c:pt idx="1281">
                  <c:v>12.818688333354658</c:v>
                </c:pt>
                <c:pt idx="1282">
                  <c:v>12.828686333348742</c:v>
                </c:pt>
                <c:pt idx="1283">
                  <c:v>12.838684333342826</c:v>
                </c:pt>
                <c:pt idx="1284">
                  <c:v>12.848683333344525</c:v>
                </c:pt>
                <c:pt idx="1285">
                  <c:v>12.858681333338609</c:v>
                </c:pt>
                <c:pt idx="1286">
                  <c:v>12.868680333340308</c:v>
                </c:pt>
                <c:pt idx="1287">
                  <c:v>12.878678333334392</c:v>
                </c:pt>
                <c:pt idx="1288">
                  <c:v>12.88867633335758</c:v>
                </c:pt>
                <c:pt idx="1289">
                  <c:v>12.898675333359279</c:v>
                </c:pt>
                <c:pt idx="1290">
                  <c:v>12.908673333353363</c:v>
                </c:pt>
                <c:pt idx="1291">
                  <c:v>12.918672333355062</c:v>
                </c:pt>
                <c:pt idx="1292">
                  <c:v>12.928670333349146</c:v>
                </c:pt>
                <c:pt idx="1293">
                  <c:v>12.93866833334323</c:v>
                </c:pt>
                <c:pt idx="1294">
                  <c:v>12.948667333344929</c:v>
                </c:pt>
                <c:pt idx="1295">
                  <c:v>12.958665333339013</c:v>
                </c:pt>
                <c:pt idx="1296">
                  <c:v>12.968663333362201</c:v>
                </c:pt>
                <c:pt idx="1297">
                  <c:v>12.978662333334796</c:v>
                </c:pt>
                <c:pt idx="1298">
                  <c:v>12.988660333357984</c:v>
                </c:pt>
                <c:pt idx="1299">
                  <c:v>12.998659333359683</c:v>
                </c:pt>
                <c:pt idx="1300">
                  <c:v>13.008657333353767</c:v>
                </c:pt>
                <c:pt idx="1301">
                  <c:v>13.018655333347851</c:v>
                </c:pt>
                <c:pt idx="1302">
                  <c:v>13.02865433334955</c:v>
                </c:pt>
                <c:pt idx="1303">
                  <c:v>13.038652333343634</c:v>
                </c:pt>
                <c:pt idx="1304">
                  <c:v>13.048651333345333</c:v>
                </c:pt>
                <c:pt idx="1305">
                  <c:v>13.058649333339417</c:v>
                </c:pt>
                <c:pt idx="1306">
                  <c:v>13.068647333333502</c:v>
                </c:pt>
                <c:pt idx="1307">
                  <c:v>13.0786463333352</c:v>
                </c:pt>
                <c:pt idx="1308">
                  <c:v>13.088644333358388</c:v>
                </c:pt>
                <c:pt idx="1309">
                  <c:v>13.098642333352473</c:v>
                </c:pt>
                <c:pt idx="1310">
                  <c:v>13.108641333354171</c:v>
                </c:pt>
                <c:pt idx="1311">
                  <c:v>13.118639333348256</c:v>
                </c:pt>
                <c:pt idx="1312">
                  <c:v>13.128638333349954</c:v>
                </c:pt>
                <c:pt idx="1313">
                  <c:v>13.138636333344039</c:v>
                </c:pt>
                <c:pt idx="1314">
                  <c:v>13.148634333338123</c:v>
                </c:pt>
                <c:pt idx="1315">
                  <c:v>13.158633333339822</c:v>
                </c:pt>
                <c:pt idx="1316">
                  <c:v>13.168631333333906</c:v>
                </c:pt>
                <c:pt idx="1317">
                  <c:v>13.178630333335605</c:v>
                </c:pt>
                <c:pt idx="1318">
                  <c:v>13.188628333358793</c:v>
                </c:pt>
                <c:pt idx="1319">
                  <c:v>13.198626333352877</c:v>
                </c:pt>
                <c:pt idx="1320">
                  <c:v>13.208625333354576</c:v>
                </c:pt>
                <c:pt idx="1321">
                  <c:v>13.21862333334866</c:v>
                </c:pt>
                <c:pt idx="1322">
                  <c:v>13.228622333350359</c:v>
                </c:pt>
                <c:pt idx="1323">
                  <c:v>13.238620333344443</c:v>
                </c:pt>
                <c:pt idx="1324">
                  <c:v>13.248618333338527</c:v>
                </c:pt>
                <c:pt idx="1325">
                  <c:v>13.258617333340226</c:v>
                </c:pt>
                <c:pt idx="1326">
                  <c:v>13.26861533333431</c:v>
                </c:pt>
                <c:pt idx="1327">
                  <c:v>13.278613333357498</c:v>
                </c:pt>
                <c:pt idx="1328">
                  <c:v>13.288612333359197</c:v>
                </c:pt>
                <c:pt idx="1329">
                  <c:v>13.298610333353281</c:v>
                </c:pt>
                <c:pt idx="1330">
                  <c:v>13.30860933335498</c:v>
                </c:pt>
                <c:pt idx="1331">
                  <c:v>13.318607333349064</c:v>
                </c:pt>
                <c:pt idx="1332">
                  <c:v>13.328605333343148</c:v>
                </c:pt>
                <c:pt idx="1333">
                  <c:v>13.338604333344847</c:v>
                </c:pt>
                <c:pt idx="1334">
                  <c:v>13.348602333338931</c:v>
                </c:pt>
                <c:pt idx="1335">
                  <c:v>13.35860133334063</c:v>
                </c:pt>
                <c:pt idx="1336">
                  <c:v>13.368599333334714</c:v>
                </c:pt>
                <c:pt idx="1337">
                  <c:v>13.378597333357902</c:v>
                </c:pt>
                <c:pt idx="1338">
                  <c:v>13.388596333359601</c:v>
                </c:pt>
                <c:pt idx="1339">
                  <c:v>13.398594333353685</c:v>
                </c:pt>
                <c:pt idx="1340">
                  <c:v>13.408592333347769</c:v>
                </c:pt>
                <c:pt idx="1341">
                  <c:v>13.418591333349468</c:v>
                </c:pt>
                <c:pt idx="1342">
                  <c:v>13.428589333343552</c:v>
                </c:pt>
                <c:pt idx="1343">
                  <c:v>13.438588333345251</c:v>
                </c:pt>
                <c:pt idx="1344">
                  <c:v>13.448586333339335</c:v>
                </c:pt>
                <c:pt idx="1345">
                  <c:v>13.45858433333342</c:v>
                </c:pt>
                <c:pt idx="1346">
                  <c:v>13.468583333335118</c:v>
                </c:pt>
                <c:pt idx="1347">
                  <c:v>13.478581333358306</c:v>
                </c:pt>
                <c:pt idx="1348">
                  <c:v>13.488580333360005</c:v>
                </c:pt>
                <c:pt idx="1349">
                  <c:v>13.498578333354089</c:v>
                </c:pt>
                <c:pt idx="1350">
                  <c:v>13.508576333348174</c:v>
                </c:pt>
                <c:pt idx="1351">
                  <c:v>13.518575333349872</c:v>
                </c:pt>
                <c:pt idx="1352">
                  <c:v>13.528573333343957</c:v>
                </c:pt>
                <c:pt idx="1353">
                  <c:v>13.538571333338041</c:v>
                </c:pt>
                <c:pt idx="1354">
                  <c:v>13.54857033333974</c:v>
                </c:pt>
                <c:pt idx="1355">
                  <c:v>13.558568333333824</c:v>
                </c:pt>
                <c:pt idx="1356">
                  <c:v>13.568567333335523</c:v>
                </c:pt>
                <c:pt idx="1357">
                  <c:v>13.578565333358711</c:v>
                </c:pt>
                <c:pt idx="1358">
                  <c:v>13.588563333352795</c:v>
                </c:pt>
                <c:pt idx="1359">
                  <c:v>13.598562333354494</c:v>
                </c:pt>
                <c:pt idx="1360">
                  <c:v>13.608560333348578</c:v>
                </c:pt>
                <c:pt idx="1361">
                  <c:v>13.618559333350277</c:v>
                </c:pt>
                <c:pt idx="1362">
                  <c:v>13.628557333344361</c:v>
                </c:pt>
                <c:pt idx="1363">
                  <c:v>13.638555333338445</c:v>
                </c:pt>
                <c:pt idx="1364">
                  <c:v>13.648554333340144</c:v>
                </c:pt>
                <c:pt idx="1365">
                  <c:v>13.658552333334228</c:v>
                </c:pt>
                <c:pt idx="1366">
                  <c:v>13.668551333335927</c:v>
                </c:pt>
                <c:pt idx="1367">
                  <c:v>13.678549333359115</c:v>
                </c:pt>
                <c:pt idx="1368">
                  <c:v>13.688547333353199</c:v>
                </c:pt>
                <c:pt idx="1369">
                  <c:v>13.698546333354898</c:v>
                </c:pt>
                <c:pt idx="1370">
                  <c:v>13.708544333348982</c:v>
                </c:pt>
                <c:pt idx="1371">
                  <c:v>13.718542333343066</c:v>
                </c:pt>
                <c:pt idx="1372">
                  <c:v>13.728541333344765</c:v>
                </c:pt>
                <c:pt idx="1373">
                  <c:v>13.738539333338849</c:v>
                </c:pt>
                <c:pt idx="1374">
                  <c:v>13.748538333340548</c:v>
                </c:pt>
                <c:pt idx="1375">
                  <c:v>13.758536333334632</c:v>
                </c:pt>
                <c:pt idx="1376">
                  <c:v>13.76853433335782</c:v>
                </c:pt>
                <c:pt idx="1377">
                  <c:v>13.778533333359519</c:v>
                </c:pt>
                <c:pt idx="1378">
                  <c:v>13.788531333353603</c:v>
                </c:pt>
                <c:pt idx="1379">
                  <c:v>13.798530333355302</c:v>
                </c:pt>
                <c:pt idx="1380">
                  <c:v>13.808528333349386</c:v>
                </c:pt>
                <c:pt idx="1381">
                  <c:v>13.818525750015397</c:v>
                </c:pt>
                <c:pt idx="1382">
                  <c:v>13.828524750017095</c:v>
                </c:pt>
                <c:pt idx="1383">
                  <c:v>13.83852275001118</c:v>
                </c:pt>
                <c:pt idx="1384">
                  <c:v>13.848521750012878</c:v>
                </c:pt>
                <c:pt idx="1385">
                  <c:v>13.858519750006963</c:v>
                </c:pt>
                <c:pt idx="1386">
                  <c:v>13.868517750001047</c:v>
                </c:pt>
                <c:pt idx="1387">
                  <c:v>13.878516750002746</c:v>
                </c:pt>
                <c:pt idx="1388">
                  <c:v>13.888514750025934</c:v>
                </c:pt>
                <c:pt idx="1389">
                  <c:v>13.898513750027632</c:v>
                </c:pt>
                <c:pt idx="1390">
                  <c:v>13.908511750021717</c:v>
                </c:pt>
                <c:pt idx="1391">
                  <c:v>13.918509750015801</c:v>
                </c:pt>
                <c:pt idx="1392">
                  <c:v>13.9285087500175</c:v>
                </c:pt>
                <c:pt idx="1393">
                  <c:v>13.938506750011584</c:v>
                </c:pt>
                <c:pt idx="1394">
                  <c:v>13.948504750005668</c:v>
                </c:pt>
                <c:pt idx="1395">
                  <c:v>13.958503750007367</c:v>
                </c:pt>
                <c:pt idx="1396">
                  <c:v>13.968501750001451</c:v>
                </c:pt>
                <c:pt idx="1397">
                  <c:v>13.97850075000315</c:v>
                </c:pt>
                <c:pt idx="1398">
                  <c:v>13.988498750026338</c:v>
                </c:pt>
                <c:pt idx="1399">
                  <c:v>13.998496750020422</c:v>
                </c:pt>
                <c:pt idx="1400">
                  <c:v>14.008495750022121</c:v>
                </c:pt>
                <c:pt idx="1401">
                  <c:v>14.018493750016205</c:v>
                </c:pt>
                <c:pt idx="1402">
                  <c:v>14.028492750017904</c:v>
                </c:pt>
                <c:pt idx="1403">
                  <c:v>14.038490750011988</c:v>
                </c:pt>
                <c:pt idx="1404">
                  <c:v>14.048488750006072</c:v>
                </c:pt>
                <c:pt idx="1405">
                  <c:v>14.058487750007771</c:v>
                </c:pt>
                <c:pt idx="1406">
                  <c:v>14.068485750001855</c:v>
                </c:pt>
                <c:pt idx="1407">
                  <c:v>14.078484750003554</c:v>
                </c:pt>
                <c:pt idx="1408">
                  <c:v>14.088482750026742</c:v>
                </c:pt>
                <c:pt idx="1409">
                  <c:v>14.098480750020826</c:v>
                </c:pt>
                <c:pt idx="1410">
                  <c:v>14.108479750022525</c:v>
                </c:pt>
                <c:pt idx="1411">
                  <c:v>14.118477750016609</c:v>
                </c:pt>
                <c:pt idx="1412">
                  <c:v>14.128476750018308</c:v>
                </c:pt>
                <c:pt idx="1413">
                  <c:v>14.138474750012392</c:v>
                </c:pt>
                <c:pt idx="1414">
                  <c:v>14.148472750006476</c:v>
                </c:pt>
                <c:pt idx="1415">
                  <c:v>14.158471750008175</c:v>
                </c:pt>
                <c:pt idx="1416">
                  <c:v>14.168469750002259</c:v>
                </c:pt>
                <c:pt idx="1417">
                  <c:v>14.178467750025447</c:v>
                </c:pt>
                <c:pt idx="1418">
                  <c:v>14.188466750027146</c:v>
                </c:pt>
                <c:pt idx="1419">
                  <c:v>14.19846475002123</c:v>
                </c:pt>
                <c:pt idx="1420">
                  <c:v>14.208463750022929</c:v>
                </c:pt>
                <c:pt idx="1421">
                  <c:v>14.218461750017013</c:v>
                </c:pt>
                <c:pt idx="1422">
                  <c:v>14.228459750011098</c:v>
                </c:pt>
                <c:pt idx="1423">
                  <c:v>14.238458750012796</c:v>
                </c:pt>
                <c:pt idx="1424">
                  <c:v>14.248456750006881</c:v>
                </c:pt>
                <c:pt idx="1425">
                  <c:v>14.258455750008579</c:v>
                </c:pt>
                <c:pt idx="1426">
                  <c:v>14.268453750002664</c:v>
                </c:pt>
                <c:pt idx="1427">
                  <c:v>14.278451750025852</c:v>
                </c:pt>
                <c:pt idx="1428">
                  <c:v>14.28845075002755</c:v>
                </c:pt>
                <c:pt idx="1429">
                  <c:v>14.298448750021635</c:v>
                </c:pt>
                <c:pt idx="1430">
                  <c:v>14.308447750023333</c:v>
                </c:pt>
                <c:pt idx="1431">
                  <c:v>14.318445750017418</c:v>
                </c:pt>
                <c:pt idx="1432">
                  <c:v>14.328443750011502</c:v>
                </c:pt>
                <c:pt idx="1433">
                  <c:v>14.338442750013201</c:v>
                </c:pt>
                <c:pt idx="1434">
                  <c:v>14.348440750007285</c:v>
                </c:pt>
                <c:pt idx="1435">
                  <c:v>14.358439750008984</c:v>
                </c:pt>
                <c:pt idx="1436">
                  <c:v>14.368437750003068</c:v>
                </c:pt>
                <c:pt idx="1437">
                  <c:v>14.378435750026256</c:v>
                </c:pt>
                <c:pt idx="1438">
                  <c:v>14.388434750027955</c:v>
                </c:pt>
                <c:pt idx="1439">
                  <c:v>14.398432750022039</c:v>
                </c:pt>
                <c:pt idx="1440">
                  <c:v>14.408430750016123</c:v>
                </c:pt>
                <c:pt idx="1441">
                  <c:v>14.418429750017822</c:v>
                </c:pt>
                <c:pt idx="1442">
                  <c:v>14.428427750011906</c:v>
                </c:pt>
                <c:pt idx="1443">
                  <c:v>14.438426750013605</c:v>
                </c:pt>
                <c:pt idx="1444">
                  <c:v>14.448424750007689</c:v>
                </c:pt>
                <c:pt idx="1445">
                  <c:v>14.458422750001773</c:v>
                </c:pt>
                <c:pt idx="1446">
                  <c:v>14.468421750003472</c:v>
                </c:pt>
                <c:pt idx="1447">
                  <c:v>14.47841975002666</c:v>
                </c:pt>
                <c:pt idx="1448">
                  <c:v>14.488418750028359</c:v>
                </c:pt>
                <c:pt idx="1449">
                  <c:v>14.498416750022443</c:v>
                </c:pt>
                <c:pt idx="1450">
                  <c:v>14.508414750016527</c:v>
                </c:pt>
                <c:pt idx="1451">
                  <c:v>14.518413750018226</c:v>
                </c:pt>
                <c:pt idx="1452">
                  <c:v>14.52841175001231</c:v>
                </c:pt>
                <c:pt idx="1453">
                  <c:v>14.538410750014009</c:v>
                </c:pt>
                <c:pt idx="1454">
                  <c:v>14.548408750008093</c:v>
                </c:pt>
                <c:pt idx="1455">
                  <c:v>14.558406750002177</c:v>
                </c:pt>
                <c:pt idx="1456">
                  <c:v>14.568405750003876</c:v>
                </c:pt>
                <c:pt idx="1457">
                  <c:v>14.578403750027064</c:v>
                </c:pt>
                <c:pt idx="1458">
                  <c:v>14.588402750028763</c:v>
                </c:pt>
                <c:pt idx="1459">
                  <c:v>14.598400750022847</c:v>
                </c:pt>
                <c:pt idx="1460">
                  <c:v>14.608398750016931</c:v>
                </c:pt>
                <c:pt idx="1461">
                  <c:v>14.61839775001863</c:v>
                </c:pt>
                <c:pt idx="1462">
                  <c:v>14.628395750012714</c:v>
                </c:pt>
                <c:pt idx="1463">
                  <c:v>14.638394750014413</c:v>
                </c:pt>
                <c:pt idx="1464">
                  <c:v>14.648392750008497</c:v>
                </c:pt>
                <c:pt idx="1465">
                  <c:v>14.658390750002582</c:v>
                </c:pt>
                <c:pt idx="1466">
                  <c:v>14.66838975000428</c:v>
                </c:pt>
                <c:pt idx="1467">
                  <c:v>14.678387750027468</c:v>
                </c:pt>
                <c:pt idx="1468">
                  <c:v>14.688386750000063</c:v>
                </c:pt>
                <c:pt idx="1469">
                  <c:v>14.698384750023251</c:v>
                </c:pt>
                <c:pt idx="1470">
                  <c:v>14.708382750017336</c:v>
                </c:pt>
                <c:pt idx="1471">
                  <c:v>14.718381750019034</c:v>
                </c:pt>
                <c:pt idx="1472">
                  <c:v>14.728379750013119</c:v>
                </c:pt>
                <c:pt idx="1473">
                  <c:v>14.738377750007203</c:v>
                </c:pt>
                <c:pt idx="1474">
                  <c:v>14.748376750008902</c:v>
                </c:pt>
                <c:pt idx="1475">
                  <c:v>14.758374750002986</c:v>
                </c:pt>
                <c:pt idx="1476">
                  <c:v>14.768373750004685</c:v>
                </c:pt>
                <c:pt idx="1477">
                  <c:v>14.778371750027873</c:v>
                </c:pt>
                <c:pt idx="1478">
                  <c:v>14.788369750021957</c:v>
                </c:pt>
                <c:pt idx="1479">
                  <c:v>14.798368750023656</c:v>
                </c:pt>
                <c:pt idx="1480">
                  <c:v>14.80836675001774</c:v>
                </c:pt>
                <c:pt idx="1481">
                  <c:v>14.818366708350368</c:v>
                </c:pt>
                <c:pt idx="1482">
                  <c:v>14.828364708344452</c:v>
                </c:pt>
                <c:pt idx="1483">
                  <c:v>14.838362708338536</c:v>
                </c:pt>
                <c:pt idx="1484">
                  <c:v>14.848361708340235</c:v>
                </c:pt>
                <c:pt idx="1485">
                  <c:v>14.858359708334319</c:v>
                </c:pt>
                <c:pt idx="1486">
                  <c:v>14.868358708336018</c:v>
                </c:pt>
                <c:pt idx="1487">
                  <c:v>14.878356708359206</c:v>
                </c:pt>
                <c:pt idx="1488">
                  <c:v>14.88835470835329</c:v>
                </c:pt>
                <c:pt idx="1489">
                  <c:v>14.898353708354989</c:v>
                </c:pt>
                <c:pt idx="1490">
                  <c:v>14.908351708349073</c:v>
                </c:pt>
                <c:pt idx="1491">
                  <c:v>14.918350708350772</c:v>
                </c:pt>
                <c:pt idx="1492">
                  <c:v>14.928348708344856</c:v>
                </c:pt>
                <c:pt idx="1493">
                  <c:v>14.938346708338941</c:v>
                </c:pt>
                <c:pt idx="1494">
                  <c:v>14.948345708340639</c:v>
                </c:pt>
                <c:pt idx="1495">
                  <c:v>14.958343708334723</c:v>
                </c:pt>
                <c:pt idx="1496">
                  <c:v>14.968342708336422</c:v>
                </c:pt>
                <c:pt idx="1497">
                  <c:v>14.97834070835961</c:v>
                </c:pt>
                <c:pt idx="1498">
                  <c:v>14.988338708353695</c:v>
                </c:pt>
                <c:pt idx="1499">
                  <c:v>14.998337708355393</c:v>
                </c:pt>
                <c:pt idx="1500">
                  <c:v>15.008335708349477</c:v>
                </c:pt>
                <c:pt idx="1501">
                  <c:v>15.018334708351176</c:v>
                </c:pt>
                <c:pt idx="1502">
                  <c:v>15.02833270834526</c:v>
                </c:pt>
                <c:pt idx="1503">
                  <c:v>15.038330708339345</c:v>
                </c:pt>
                <c:pt idx="1504">
                  <c:v>15.048329708341043</c:v>
                </c:pt>
                <c:pt idx="1505">
                  <c:v>15.058327708335128</c:v>
                </c:pt>
                <c:pt idx="1506">
                  <c:v>15.068326708336826</c:v>
                </c:pt>
                <c:pt idx="1507">
                  <c:v>15.078324708360014</c:v>
                </c:pt>
                <c:pt idx="1508">
                  <c:v>15.088322708354099</c:v>
                </c:pt>
                <c:pt idx="1509">
                  <c:v>15.098321708355797</c:v>
                </c:pt>
                <c:pt idx="1510">
                  <c:v>15.108319708349882</c:v>
                </c:pt>
                <c:pt idx="1511">
                  <c:v>15.11831870835158</c:v>
                </c:pt>
                <c:pt idx="1512">
                  <c:v>15.128316708345665</c:v>
                </c:pt>
                <c:pt idx="1513">
                  <c:v>15.138314708339749</c:v>
                </c:pt>
                <c:pt idx="1514">
                  <c:v>15.148313708341448</c:v>
                </c:pt>
                <c:pt idx="1515">
                  <c:v>15.158311708335532</c:v>
                </c:pt>
                <c:pt idx="1516">
                  <c:v>15.16830970835872</c:v>
                </c:pt>
                <c:pt idx="1517">
                  <c:v>15.178308708360419</c:v>
                </c:pt>
                <c:pt idx="1518">
                  <c:v>15.188306708354503</c:v>
                </c:pt>
                <c:pt idx="1519">
                  <c:v>15.198305708356202</c:v>
                </c:pt>
                <c:pt idx="1520">
                  <c:v>15.208303708350286</c:v>
                </c:pt>
                <c:pt idx="1521">
                  <c:v>15.21830170834437</c:v>
                </c:pt>
                <c:pt idx="1522">
                  <c:v>15.228300708346069</c:v>
                </c:pt>
                <c:pt idx="1523">
                  <c:v>15.238298708340153</c:v>
                </c:pt>
                <c:pt idx="1524">
                  <c:v>15.248297708341852</c:v>
                </c:pt>
                <c:pt idx="1525">
                  <c:v>15.258295708335936</c:v>
                </c:pt>
                <c:pt idx="1526">
                  <c:v>15.268293708359124</c:v>
                </c:pt>
                <c:pt idx="1527">
                  <c:v>15.278292708360823</c:v>
                </c:pt>
                <c:pt idx="1528">
                  <c:v>15.288290708354907</c:v>
                </c:pt>
                <c:pt idx="1529">
                  <c:v>15.298289708356606</c:v>
                </c:pt>
                <c:pt idx="1530">
                  <c:v>15.30828770835069</c:v>
                </c:pt>
                <c:pt idx="1531">
                  <c:v>15.318285708344774</c:v>
                </c:pt>
                <c:pt idx="1532">
                  <c:v>15.328284708346473</c:v>
                </c:pt>
                <c:pt idx="1533">
                  <c:v>15.338282708340557</c:v>
                </c:pt>
                <c:pt idx="1534">
                  <c:v>15.348281708342256</c:v>
                </c:pt>
                <c:pt idx="1535">
                  <c:v>15.35827970833634</c:v>
                </c:pt>
                <c:pt idx="1536">
                  <c:v>15.368277708359528</c:v>
                </c:pt>
                <c:pt idx="1537">
                  <c:v>15.378276708361227</c:v>
                </c:pt>
                <c:pt idx="1538">
                  <c:v>15.388274708355311</c:v>
                </c:pt>
                <c:pt idx="1539">
                  <c:v>15.39827370835701</c:v>
                </c:pt>
                <c:pt idx="1540">
                  <c:v>15.408271708351094</c:v>
                </c:pt>
                <c:pt idx="1541">
                  <c:v>15.418269708345179</c:v>
                </c:pt>
                <c:pt idx="1542">
                  <c:v>15.428268708346877</c:v>
                </c:pt>
                <c:pt idx="1543">
                  <c:v>15.438266708340961</c:v>
                </c:pt>
                <c:pt idx="1544">
                  <c:v>15.44826570834266</c:v>
                </c:pt>
                <c:pt idx="1545">
                  <c:v>15.458263708336744</c:v>
                </c:pt>
                <c:pt idx="1546">
                  <c:v>15.468261708359933</c:v>
                </c:pt>
                <c:pt idx="1547">
                  <c:v>15.478260708361631</c:v>
                </c:pt>
                <c:pt idx="1548">
                  <c:v>15.488258708355715</c:v>
                </c:pt>
                <c:pt idx="1549">
                  <c:v>15.498257708357414</c:v>
                </c:pt>
                <c:pt idx="1550">
                  <c:v>15.508255708351498</c:v>
                </c:pt>
                <c:pt idx="1551">
                  <c:v>15.518253708345583</c:v>
                </c:pt>
                <c:pt idx="1552">
                  <c:v>15.528252708347281</c:v>
                </c:pt>
                <c:pt idx="1553">
                  <c:v>15.538250708341366</c:v>
                </c:pt>
                <c:pt idx="1554">
                  <c:v>15.548249708343064</c:v>
                </c:pt>
                <c:pt idx="1555">
                  <c:v>15.558247708337149</c:v>
                </c:pt>
                <c:pt idx="1556">
                  <c:v>15.568245708360337</c:v>
                </c:pt>
                <c:pt idx="1557">
                  <c:v>15.578244708362035</c:v>
                </c:pt>
                <c:pt idx="1558">
                  <c:v>15.58824270835612</c:v>
                </c:pt>
                <c:pt idx="1559">
                  <c:v>15.598241708357818</c:v>
                </c:pt>
                <c:pt idx="1560">
                  <c:v>15.608239708351903</c:v>
                </c:pt>
                <c:pt idx="1561">
                  <c:v>15.618237708345987</c:v>
                </c:pt>
                <c:pt idx="1562">
                  <c:v>15.628236708347686</c:v>
                </c:pt>
                <c:pt idx="1563">
                  <c:v>15.63823470834177</c:v>
                </c:pt>
                <c:pt idx="1564">
                  <c:v>15.648233708343469</c:v>
                </c:pt>
                <c:pt idx="1565">
                  <c:v>15.658231708337553</c:v>
                </c:pt>
                <c:pt idx="1566">
                  <c:v>15.668229708360741</c:v>
                </c:pt>
                <c:pt idx="1567">
                  <c:v>15.678228708333336</c:v>
                </c:pt>
                <c:pt idx="1568">
                  <c:v>15.688226708356524</c:v>
                </c:pt>
                <c:pt idx="1569">
                  <c:v>15.698225708358223</c:v>
                </c:pt>
                <c:pt idx="1570">
                  <c:v>15.708223708352307</c:v>
                </c:pt>
                <c:pt idx="1571">
                  <c:v>15.718221708346391</c:v>
                </c:pt>
                <c:pt idx="1572">
                  <c:v>15.72822070834809</c:v>
                </c:pt>
                <c:pt idx="1573">
                  <c:v>15.738218708342174</c:v>
                </c:pt>
                <c:pt idx="1574">
                  <c:v>15.748217708343873</c:v>
                </c:pt>
                <c:pt idx="1575">
                  <c:v>15.758215708337957</c:v>
                </c:pt>
                <c:pt idx="1576">
                  <c:v>15.768213708361145</c:v>
                </c:pt>
                <c:pt idx="1577">
                  <c:v>15.77821270833374</c:v>
                </c:pt>
                <c:pt idx="1578">
                  <c:v>15.788210708356928</c:v>
                </c:pt>
                <c:pt idx="1579">
                  <c:v>15.798209708358627</c:v>
                </c:pt>
                <c:pt idx="1580">
                  <c:v>15.808207708352711</c:v>
                </c:pt>
                <c:pt idx="1581">
                  <c:v>15.818204708339181</c:v>
                </c:pt>
                <c:pt idx="1582">
                  <c:v>15.82820370834088</c:v>
                </c:pt>
                <c:pt idx="1583">
                  <c:v>15.838201708334964</c:v>
                </c:pt>
                <c:pt idx="1584">
                  <c:v>15.848200708336663</c:v>
                </c:pt>
                <c:pt idx="1585">
                  <c:v>15.858198708359851</c:v>
                </c:pt>
                <c:pt idx="1586">
                  <c:v>15.868196708353935</c:v>
                </c:pt>
                <c:pt idx="1587">
                  <c:v>15.878195708355634</c:v>
                </c:pt>
                <c:pt idx="1588">
                  <c:v>15.888193708349718</c:v>
                </c:pt>
                <c:pt idx="1589">
                  <c:v>15.898192708351417</c:v>
                </c:pt>
                <c:pt idx="1590">
                  <c:v>15.908190708345501</c:v>
                </c:pt>
                <c:pt idx="1591">
                  <c:v>15.918188708339585</c:v>
                </c:pt>
                <c:pt idx="1592">
                  <c:v>15.928187708341284</c:v>
                </c:pt>
                <c:pt idx="1593">
                  <c:v>15.938185708335368</c:v>
                </c:pt>
                <c:pt idx="1594">
                  <c:v>15.948184708337067</c:v>
                </c:pt>
                <c:pt idx="1595">
                  <c:v>15.958182708360255</c:v>
                </c:pt>
                <c:pt idx="1596">
                  <c:v>15.968180708354339</c:v>
                </c:pt>
                <c:pt idx="1597">
                  <c:v>15.978179708356038</c:v>
                </c:pt>
                <c:pt idx="1598">
                  <c:v>15.988177708350122</c:v>
                </c:pt>
                <c:pt idx="1599">
                  <c:v>15.998176708351821</c:v>
                </c:pt>
                <c:pt idx="1600">
                  <c:v>16.008174708345905</c:v>
                </c:pt>
                <c:pt idx="1601">
                  <c:v>16.018172708339989</c:v>
                </c:pt>
                <c:pt idx="1602">
                  <c:v>16.028171708341688</c:v>
                </c:pt>
                <c:pt idx="1603">
                  <c:v>16.038169708335772</c:v>
                </c:pt>
                <c:pt idx="1604">
                  <c:v>16.048168708337471</c:v>
                </c:pt>
                <c:pt idx="1605">
                  <c:v>16.058166708360659</c:v>
                </c:pt>
                <c:pt idx="1606">
                  <c:v>16.068164708354743</c:v>
                </c:pt>
                <c:pt idx="1607">
                  <c:v>16.078163708356442</c:v>
                </c:pt>
                <c:pt idx="1608">
                  <c:v>16.088161708350526</c:v>
                </c:pt>
                <c:pt idx="1609">
                  <c:v>16.098160708352225</c:v>
                </c:pt>
                <c:pt idx="1610">
                  <c:v>16.108158708346309</c:v>
                </c:pt>
                <c:pt idx="1611">
                  <c:v>16.118157708348008</c:v>
                </c:pt>
                <c:pt idx="1612">
                  <c:v>16.128155708342092</c:v>
                </c:pt>
                <c:pt idx="1613">
                  <c:v>16.138153708336176</c:v>
                </c:pt>
                <c:pt idx="1614">
                  <c:v>16.148152708337875</c:v>
                </c:pt>
                <c:pt idx="1615">
                  <c:v>16.158150708361063</c:v>
                </c:pt>
                <c:pt idx="1616">
                  <c:v>16.168149708333658</c:v>
                </c:pt>
                <c:pt idx="1617">
                  <c:v>16.178147708356846</c:v>
                </c:pt>
                <c:pt idx="1618">
                  <c:v>16.18814570835093</c:v>
                </c:pt>
                <c:pt idx="1619">
                  <c:v>16.198144708352629</c:v>
                </c:pt>
                <c:pt idx="1620">
                  <c:v>16.208142708346713</c:v>
                </c:pt>
                <c:pt idx="1621">
                  <c:v>16.218141708348412</c:v>
                </c:pt>
                <c:pt idx="1622">
                  <c:v>16.228139708342496</c:v>
                </c:pt>
                <c:pt idx="1623">
                  <c:v>16.238137708336581</c:v>
                </c:pt>
                <c:pt idx="1624">
                  <c:v>16.248136708338279</c:v>
                </c:pt>
                <c:pt idx="1625">
                  <c:v>16.258134708361467</c:v>
                </c:pt>
                <c:pt idx="1626">
                  <c:v>16.268133708334062</c:v>
                </c:pt>
                <c:pt idx="1627">
                  <c:v>16.27813170835725</c:v>
                </c:pt>
                <c:pt idx="1628">
                  <c:v>16.288129708351335</c:v>
                </c:pt>
                <c:pt idx="1629">
                  <c:v>16.298128708353033</c:v>
                </c:pt>
                <c:pt idx="1630">
                  <c:v>16.308126708347118</c:v>
                </c:pt>
                <c:pt idx="1631">
                  <c:v>16.318125708348816</c:v>
                </c:pt>
                <c:pt idx="1632">
                  <c:v>16.3281237083429</c:v>
                </c:pt>
                <c:pt idx="1633">
                  <c:v>16.338121708336985</c:v>
                </c:pt>
                <c:pt idx="1634">
                  <c:v>16.348120708338683</c:v>
                </c:pt>
                <c:pt idx="1635">
                  <c:v>16.358118708361872</c:v>
                </c:pt>
                <c:pt idx="1636">
                  <c:v>16.368117708334466</c:v>
                </c:pt>
                <c:pt idx="1637">
                  <c:v>16.378115708357655</c:v>
                </c:pt>
                <c:pt idx="1638">
                  <c:v>16.388113708351739</c:v>
                </c:pt>
                <c:pt idx="1639">
                  <c:v>16.398112708353437</c:v>
                </c:pt>
                <c:pt idx="1640">
                  <c:v>16.408110708347522</c:v>
                </c:pt>
                <c:pt idx="1641">
                  <c:v>16.41810970834922</c:v>
                </c:pt>
                <c:pt idx="1642">
                  <c:v>16.428107708343305</c:v>
                </c:pt>
                <c:pt idx="1643">
                  <c:v>16.438105708337389</c:v>
                </c:pt>
                <c:pt idx="1644">
                  <c:v>16.448104708339088</c:v>
                </c:pt>
                <c:pt idx="1645">
                  <c:v>16.458102708333172</c:v>
                </c:pt>
                <c:pt idx="1646">
                  <c:v>16.468101708334871</c:v>
                </c:pt>
                <c:pt idx="1647">
                  <c:v>16.478099708358059</c:v>
                </c:pt>
                <c:pt idx="1648">
                  <c:v>16.488097708352143</c:v>
                </c:pt>
                <c:pt idx="1649">
                  <c:v>16.498096708353842</c:v>
                </c:pt>
                <c:pt idx="1650">
                  <c:v>16.508094708347926</c:v>
                </c:pt>
                <c:pt idx="1651">
                  <c:v>16.518093708349625</c:v>
                </c:pt>
                <c:pt idx="1652">
                  <c:v>16.528091708343709</c:v>
                </c:pt>
                <c:pt idx="1653">
                  <c:v>16.538089708337793</c:v>
                </c:pt>
                <c:pt idx="1654">
                  <c:v>16.548088708339492</c:v>
                </c:pt>
                <c:pt idx="1655">
                  <c:v>16.558086708333576</c:v>
                </c:pt>
                <c:pt idx="1656">
                  <c:v>16.568085708335275</c:v>
                </c:pt>
                <c:pt idx="1657">
                  <c:v>16.578083708358463</c:v>
                </c:pt>
                <c:pt idx="1658">
                  <c:v>16.588082708360162</c:v>
                </c:pt>
                <c:pt idx="1659">
                  <c:v>16.598080708354246</c:v>
                </c:pt>
                <c:pt idx="1660">
                  <c:v>16.60807870834833</c:v>
                </c:pt>
                <c:pt idx="1661">
                  <c:v>16.618077708350029</c:v>
                </c:pt>
                <c:pt idx="1662">
                  <c:v>16.628075708344113</c:v>
                </c:pt>
                <c:pt idx="1663">
                  <c:v>16.638074708345812</c:v>
                </c:pt>
                <c:pt idx="1664">
                  <c:v>16.648072708339896</c:v>
                </c:pt>
                <c:pt idx="1665">
                  <c:v>16.65807070833398</c:v>
                </c:pt>
                <c:pt idx="1666">
                  <c:v>16.668069708335679</c:v>
                </c:pt>
                <c:pt idx="1667">
                  <c:v>16.678067708358867</c:v>
                </c:pt>
                <c:pt idx="1668">
                  <c:v>16.688066708360566</c:v>
                </c:pt>
                <c:pt idx="1669">
                  <c:v>16.69806470835465</c:v>
                </c:pt>
                <c:pt idx="1670">
                  <c:v>16.708062708348734</c:v>
                </c:pt>
                <c:pt idx="1671">
                  <c:v>16.718061708350433</c:v>
                </c:pt>
                <c:pt idx="1672">
                  <c:v>16.728059708344517</c:v>
                </c:pt>
                <c:pt idx="1673">
                  <c:v>16.738058708346216</c:v>
                </c:pt>
                <c:pt idx="1674">
                  <c:v>16.7480567083403</c:v>
                </c:pt>
                <c:pt idx="1675">
                  <c:v>16.758054708334384</c:v>
                </c:pt>
                <c:pt idx="1676">
                  <c:v>16.768053708336083</c:v>
                </c:pt>
                <c:pt idx="1677">
                  <c:v>16.778051708359271</c:v>
                </c:pt>
                <c:pt idx="1678">
                  <c:v>16.78805070836097</c:v>
                </c:pt>
                <c:pt idx="1679">
                  <c:v>16.798048708355054</c:v>
                </c:pt>
                <c:pt idx="1680">
                  <c:v>16.808046708349138</c:v>
                </c:pt>
                <c:pt idx="1681">
                  <c:v>16.818046500004129</c:v>
                </c:pt>
                <c:pt idx="1682">
                  <c:v>16.828044500027318</c:v>
                </c:pt>
                <c:pt idx="1683">
                  <c:v>16.838043499999912</c:v>
                </c:pt>
                <c:pt idx="1684">
                  <c:v>16.848041500023101</c:v>
                </c:pt>
                <c:pt idx="1685">
                  <c:v>16.858039500017185</c:v>
                </c:pt>
                <c:pt idx="1686">
                  <c:v>16.868038500018883</c:v>
                </c:pt>
                <c:pt idx="1687">
                  <c:v>16.878036500012968</c:v>
                </c:pt>
                <c:pt idx="1688">
                  <c:v>16.888035500014666</c:v>
                </c:pt>
                <c:pt idx="1689">
                  <c:v>16.898033500008751</c:v>
                </c:pt>
                <c:pt idx="1690">
                  <c:v>16.908031500002835</c:v>
                </c:pt>
                <c:pt idx="1691">
                  <c:v>16.918030500004534</c:v>
                </c:pt>
                <c:pt idx="1692">
                  <c:v>16.928028500027722</c:v>
                </c:pt>
                <c:pt idx="1693">
                  <c:v>16.938027500000317</c:v>
                </c:pt>
                <c:pt idx="1694">
                  <c:v>16.948025500023505</c:v>
                </c:pt>
                <c:pt idx="1695">
                  <c:v>16.958024500025203</c:v>
                </c:pt>
                <c:pt idx="1696">
                  <c:v>16.968022500019288</c:v>
                </c:pt>
                <c:pt idx="1697">
                  <c:v>16.978020500013372</c:v>
                </c:pt>
                <c:pt idx="1698">
                  <c:v>16.988019500015071</c:v>
                </c:pt>
                <c:pt idx="1699">
                  <c:v>16.998017500009155</c:v>
                </c:pt>
                <c:pt idx="1700">
                  <c:v>17.008016500010854</c:v>
                </c:pt>
                <c:pt idx="1701">
                  <c:v>17.018014500004938</c:v>
                </c:pt>
                <c:pt idx="1702">
                  <c:v>17.028012500028126</c:v>
                </c:pt>
                <c:pt idx="1703">
                  <c:v>17.038011500000721</c:v>
                </c:pt>
                <c:pt idx="1704">
                  <c:v>17.048009500023909</c:v>
                </c:pt>
                <c:pt idx="1705">
                  <c:v>17.058008500025608</c:v>
                </c:pt>
                <c:pt idx="1706">
                  <c:v>17.068006500019692</c:v>
                </c:pt>
                <c:pt idx="1707">
                  <c:v>17.078004500013776</c:v>
                </c:pt>
                <c:pt idx="1708">
                  <c:v>17.088003500015475</c:v>
                </c:pt>
                <c:pt idx="1709">
                  <c:v>17.098001500009559</c:v>
                </c:pt>
                <c:pt idx="1710">
                  <c:v>17.108000500011258</c:v>
                </c:pt>
                <c:pt idx="1711">
                  <c:v>17.117998500005342</c:v>
                </c:pt>
                <c:pt idx="1712">
                  <c:v>17.12799650002853</c:v>
                </c:pt>
                <c:pt idx="1713">
                  <c:v>17.137995500001125</c:v>
                </c:pt>
                <c:pt idx="1714">
                  <c:v>17.147993500024313</c:v>
                </c:pt>
                <c:pt idx="1715">
                  <c:v>17.157992500026012</c:v>
                </c:pt>
                <c:pt idx="1716">
                  <c:v>17.167990500020096</c:v>
                </c:pt>
                <c:pt idx="1717">
                  <c:v>17.17798850001418</c:v>
                </c:pt>
                <c:pt idx="1718">
                  <c:v>17.187987500015879</c:v>
                </c:pt>
                <c:pt idx="1719">
                  <c:v>17.197985500009963</c:v>
                </c:pt>
                <c:pt idx="1720">
                  <c:v>17.207984500011662</c:v>
                </c:pt>
                <c:pt idx="1721">
                  <c:v>17.217982500005746</c:v>
                </c:pt>
                <c:pt idx="1722">
                  <c:v>17.227981500007445</c:v>
                </c:pt>
                <c:pt idx="1723">
                  <c:v>17.237979500001529</c:v>
                </c:pt>
                <c:pt idx="1724">
                  <c:v>17.247977500024717</c:v>
                </c:pt>
                <c:pt idx="1725">
                  <c:v>17.257976500026416</c:v>
                </c:pt>
                <c:pt idx="1726">
                  <c:v>17.2679745000205</c:v>
                </c:pt>
                <c:pt idx="1727">
                  <c:v>17.277973500022199</c:v>
                </c:pt>
                <c:pt idx="1728">
                  <c:v>17.287971500016283</c:v>
                </c:pt>
                <c:pt idx="1729">
                  <c:v>17.297969500010367</c:v>
                </c:pt>
                <c:pt idx="1730">
                  <c:v>17.307968500012066</c:v>
                </c:pt>
                <c:pt idx="1731">
                  <c:v>17.31796650000615</c:v>
                </c:pt>
                <c:pt idx="1732">
                  <c:v>17.327965500007849</c:v>
                </c:pt>
                <c:pt idx="1733">
                  <c:v>17.337963500001933</c:v>
                </c:pt>
                <c:pt idx="1734">
                  <c:v>17.347961500025121</c:v>
                </c:pt>
                <c:pt idx="1735">
                  <c:v>17.35796050002682</c:v>
                </c:pt>
                <c:pt idx="1736">
                  <c:v>17.367958500020904</c:v>
                </c:pt>
                <c:pt idx="1737">
                  <c:v>17.377957500022603</c:v>
                </c:pt>
                <c:pt idx="1738">
                  <c:v>17.387955500016687</c:v>
                </c:pt>
                <c:pt idx="1739">
                  <c:v>17.397953500010772</c:v>
                </c:pt>
                <c:pt idx="1740">
                  <c:v>17.40795250001247</c:v>
                </c:pt>
                <c:pt idx="1741">
                  <c:v>17.417950500006555</c:v>
                </c:pt>
                <c:pt idx="1742">
                  <c:v>17.427949500008253</c:v>
                </c:pt>
                <c:pt idx="1743">
                  <c:v>17.437947500002338</c:v>
                </c:pt>
                <c:pt idx="1744">
                  <c:v>17.447945500025526</c:v>
                </c:pt>
                <c:pt idx="1745">
                  <c:v>17.457944500027224</c:v>
                </c:pt>
                <c:pt idx="1746">
                  <c:v>17.467942500021309</c:v>
                </c:pt>
                <c:pt idx="1747">
                  <c:v>17.477941500023007</c:v>
                </c:pt>
                <c:pt idx="1748">
                  <c:v>17.487939500017092</c:v>
                </c:pt>
                <c:pt idx="1749">
                  <c:v>17.49793850001879</c:v>
                </c:pt>
                <c:pt idx="1750">
                  <c:v>17.507936500012875</c:v>
                </c:pt>
                <c:pt idx="1751">
                  <c:v>17.517934500006959</c:v>
                </c:pt>
                <c:pt idx="1752">
                  <c:v>17.527933500008658</c:v>
                </c:pt>
                <c:pt idx="1753">
                  <c:v>17.537931500002742</c:v>
                </c:pt>
                <c:pt idx="1754">
                  <c:v>17.547930500004441</c:v>
                </c:pt>
                <c:pt idx="1755">
                  <c:v>17.557928500027629</c:v>
                </c:pt>
                <c:pt idx="1756">
                  <c:v>17.567926500021713</c:v>
                </c:pt>
                <c:pt idx="1757">
                  <c:v>17.577925500023412</c:v>
                </c:pt>
                <c:pt idx="1758">
                  <c:v>17.587923500017496</c:v>
                </c:pt>
                <c:pt idx="1759">
                  <c:v>17.597922500019195</c:v>
                </c:pt>
                <c:pt idx="1760">
                  <c:v>17.607920500013279</c:v>
                </c:pt>
                <c:pt idx="1761">
                  <c:v>17.617918500007363</c:v>
                </c:pt>
                <c:pt idx="1762">
                  <c:v>17.627917500009062</c:v>
                </c:pt>
                <c:pt idx="1763">
                  <c:v>17.637915500003146</c:v>
                </c:pt>
                <c:pt idx="1764">
                  <c:v>17.647914500004845</c:v>
                </c:pt>
                <c:pt idx="1765">
                  <c:v>17.657912500028033</c:v>
                </c:pt>
                <c:pt idx="1766">
                  <c:v>17.667910500022117</c:v>
                </c:pt>
                <c:pt idx="1767">
                  <c:v>17.677909500023816</c:v>
                </c:pt>
                <c:pt idx="1768">
                  <c:v>17.6879075000179</c:v>
                </c:pt>
                <c:pt idx="1769">
                  <c:v>17.697906500019599</c:v>
                </c:pt>
                <c:pt idx="1770">
                  <c:v>17.707904500013683</c:v>
                </c:pt>
                <c:pt idx="1771">
                  <c:v>17.717903500015382</c:v>
                </c:pt>
                <c:pt idx="1772">
                  <c:v>17.727901500009466</c:v>
                </c:pt>
                <c:pt idx="1773">
                  <c:v>17.73789950000355</c:v>
                </c:pt>
                <c:pt idx="1774">
                  <c:v>17.747898500005249</c:v>
                </c:pt>
                <c:pt idx="1775">
                  <c:v>17.757896500028437</c:v>
                </c:pt>
                <c:pt idx="1776">
                  <c:v>17.767895500001032</c:v>
                </c:pt>
                <c:pt idx="1777">
                  <c:v>17.77789350002422</c:v>
                </c:pt>
                <c:pt idx="1778">
                  <c:v>17.787891500018304</c:v>
                </c:pt>
                <c:pt idx="1779">
                  <c:v>17.797890500020003</c:v>
                </c:pt>
                <c:pt idx="1780">
                  <c:v>17.807888500014087</c:v>
                </c:pt>
                <c:pt idx="1781">
                  <c:v>17.817887708341004</c:v>
                </c:pt>
                <c:pt idx="1782">
                  <c:v>17.827885708335089</c:v>
                </c:pt>
                <c:pt idx="1783">
                  <c:v>17.837883708358277</c:v>
                </c:pt>
                <c:pt idx="1784">
                  <c:v>17.847882708359975</c:v>
                </c:pt>
                <c:pt idx="1785">
                  <c:v>17.85788070835406</c:v>
                </c:pt>
                <c:pt idx="1786">
                  <c:v>17.867879708355758</c:v>
                </c:pt>
                <c:pt idx="1787">
                  <c:v>17.877877708349843</c:v>
                </c:pt>
                <c:pt idx="1788">
                  <c:v>17.887876708351541</c:v>
                </c:pt>
                <c:pt idx="1789">
                  <c:v>17.897874708345626</c:v>
                </c:pt>
                <c:pt idx="1790">
                  <c:v>17.90787270833971</c:v>
                </c:pt>
                <c:pt idx="1791">
                  <c:v>17.917871708341409</c:v>
                </c:pt>
                <c:pt idx="1792">
                  <c:v>17.927869708335493</c:v>
                </c:pt>
                <c:pt idx="1793">
                  <c:v>17.937868708337191</c:v>
                </c:pt>
                <c:pt idx="1794">
                  <c:v>17.94786670836038</c:v>
                </c:pt>
                <c:pt idx="1795">
                  <c:v>17.957864708354464</c:v>
                </c:pt>
                <c:pt idx="1796">
                  <c:v>17.967863708356163</c:v>
                </c:pt>
                <c:pt idx="1797">
                  <c:v>17.977861708350247</c:v>
                </c:pt>
                <c:pt idx="1798">
                  <c:v>17.987860708351946</c:v>
                </c:pt>
                <c:pt idx="1799">
                  <c:v>17.99785870834603</c:v>
                </c:pt>
                <c:pt idx="1800">
                  <c:v>18.007856708340114</c:v>
                </c:pt>
                <c:pt idx="1801">
                  <c:v>18.017855708341813</c:v>
                </c:pt>
                <c:pt idx="1802">
                  <c:v>18.027853708335897</c:v>
                </c:pt>
                <c:pt idx="1803">
                  <c:v>18.037852708337596</c:v>
                </c:pt>
                <c:pt idx="1804">
                  <c:v>18.047850708360784</c:v>
                </c:pt>
                <c:pt idx="1805">
                  <c:v>18.057849708333379</c:v>
                </c:pt>
                <c:pt idx="1806">
                  <c:v>18.067847708356567</c:v>
                </c:pt>
                <c:pt idx="1807">
                  <c:v>18.077845708350651</c:v>
                </c:pt>
                <c:pt idx="1808">
                  <c:v>18.08784470835235</c:v>
                </c:pt>
                <c:pt idx="1809">
                  <c:v>18.097842708346434</c:v>
                </c:pt>
                <c:pt idx="1810">
                  <c:v>18.107841708348133</c:v>
                </c:pt>
                <c:pt idx="1811">
                  <c:v>18.117839708342217</c:v>
                </c:pt>
                <c:pt idx="1812">
                  <c:v>18.127837708336301</c:v>
                </c:pt>
                <c:pt idx="1813">
                  <c:v>18.137836708338</c:v>
                </c:pt>
                <c:pt idx="1814">
                  <c:v>18.147834708361188</c:v>
                </c:pt>
                <c:pt idx="1815">
                  <c:v>18.157833708333783</c:v>
                </c:pt>
                <c:pt idx="1816">
                  <c:v>18.167831708356971</c:v>
                </c:pt>
                <c:pt idx="1817">
                  <c:v>18.177829708351055</c:v>
                </c:pt>
                <c:pt idx="1818">
                  <c:v>18.187828708352754</c:v>
                </c:pt>
                <c:pt idx="1819">
                  <c:v>18.197826708346838</c:v>
                </c:pt>
                <c:pt idx="1820">
                  <c:v>18.207825708348537</c:v>
                </c:pt>
                <c:pt idx="1821">
                  <c:v>18.217823708342621</c:v>
                </c:pt>
                <c:pt idx="1822">
                  <c:v>18.22782270834432</c:v>
                </c:pt>
                <c:pt idx="1823">
                  <c:v>18.237820708338404</c:v>
                </c:pt>
                <c:pt idx="1824">
                  <c:v>18.247818708361592</c:v>
                </c:pt>
                <c:pt idx="1825">
                  <c:v>18.257817708334187</c:v>
                </c:pt>
                <c:pt idx="1826">
                  <c:v>18.267815708357375</c:v>
                </c:pt>
                <c:pt idx="1827">
                  <c:v>18.277814708359074</c:v>
                </c:pt>
                <c:pt idx="1828">
                  <c:v>18.287812708353158</c:v>
                </c:pt>
                <c:pt idx="1829">
                  <c:v>18.297810708347242</c:v>
                </c:pt>
                <c:pt idx="1830">
                  <c:v>18.307809708348941</c:v>
                </c:pt>
                <c:pt idx="1831">
                  <c:v>18.317807708343025</c:v>
                </c:pt>
                <c:pt idx="1832">
                  <c:v>18.327806708344724</c:v>
                </c:pt>
                <c:pt idx="1833">
                  <c:v>18.337804708338808</c:v>
                </c:pt>
                <c:pt idx="1834">
                  <c:v>18.347802708361996</c:v>
                </c:pt>
                <c:pt idx="1835">
                  <c:v>18.357801708334591</c:v>
                </c:pt>
                <c:pt idx="1836">
                  <c:v>18.367799708357779</c:v>
                </c:pt>
                <c:pt idx="1837">
                  <c:v>18.377798708359478</c:v>
                </c:pt>
                <c:pt idx="1838">
                  <c:v>18.387796708353562</c:v>
                </c:pt>
                <c:pt idx="1839">
                  <c:v>18.397795708355261</c:v>
                </c:pt>
                <c:pt idx="1840">
                  <c:v>18.407793708349345</c:v>
                </c:pt>
                <c:pt idx="1841">
                  <c:v>18.417791708343429</c:v>
                </c:pt>
                <c:pt idx="1842">
                  <c:v>18.427790708345128</c:v>
                </c:pt>
                <c:pt idx="1843">
                  <c:v>18.437788708339212</c:v>
                </c:pt>
                <c:pt idx="1844">
                  <c:v>18.447787708340911</c:v>
                </c:pt>
                <c:pt idx="1845">
                  <c:v>18.457785708334995</c:v>
                </c:pt>
                <c:pt idx="1846">
                  <c:v>18.467783708358184</c:v>
                </c:pt>
                <c:pt idx="1847">
                  <c:v>18.477782708359882</c:v>
                </c:pt>
                <c:pt idx="1848">
                  <c:v>18.487780708353966</c:v>
                </c:pt>
                <c:pt idx="1849">
                  <c:v>18.497779708355665</c:v>
                </c:pt>
                <c:pt idx="1850">
                  <c:v>18.507777708349749</c:v>
                </c:pt>
                <c:pt idx="1851">
                  <c:v>18.517776708351448</c:v>
                </c:pt>
                <c:pt idx="1852">
                  <c:v>18.527774708345532</c:v>
                </c:pt>
                <c:pt idx="1853">
                  <c:v>18.537772708339617</c:v>
                </c:pt>
                <c:pt idx="1854">
                  <c:v>18.547771708341315</c:v>
                </c:pt>
                <c:pt idx="1855">
                  <c:v>18.5577697083354</c:v>
                </c:pt>
                <c:pt idx="1856">
                  <c:v>18.567768708337098</c:v>
                </c:pt>
                <c:pt idx="1857">
                  <c:v>18.577766708360286</c:v>
                </c:pt>
                <c:pt idx="1858">
                  <c:v>18.587764708354371</c:v>
                </c:pt>
                <c:pt idx="1859">
                  <c:v>18.597763708356069</c:v>
                </c:pt>
                <c:pt idx="1860">
                  <c:v>18.607761708350154</c:v>
                </c:pt>
                <c:pt idx="1861">
                  <c:v>18.617760708351852</c:v>
                </c:pt>
                <c:pt idx="1862">
                  <c:v>18.627758708345937</c:v>
                </c:pt>
                <c:pt idx="1863">
                  <c:v>18.637756708340021</c:v>
                </c:pt>
                <c:pt idx="1864">
                  <c:v>18.64775570834172</c:v>
                </c:pt>
                <c:pt idx="1865">
                  <c:v>18.657753708335804</c:v>
                </c:pt>
                <c:pt idx="1866">
                  <c:v>18.667752708337503</c:v>
                </c:pt>
                <c:pt idx="1867">
                  <c:v>18.677750708360691</c:v>
                </c:pt>
                <c:pt idx="1868">
                  <c:v>18.687749708333286</c:v>
                </c:pt>
                <c:pt idx="1869">
                  <c:v>18.697747708356474</c:v>
                </c:pt>
                <c:pt idx="1870">
                  <c:v>18.707745708350558</c:v>
                </c:pt>
                <c:pt idx="1871">
                  <c:v>18.717744708352257</c:v>
                </c:pt>
                <c:pt idx="1872">
                  <c:v>18.727742708346341</c:v>
                </c:pt>
                <c:pt idx="1873">
                  <c:v>18.73774170834804</c:v>
                </c:pt>
                <c:pt idx="1874">
                  <c:v>18.747739708342124</c:v>
                </c:pt>
                <c:pt idx="1875">
                  <c:v>18.757737708336208</c:v>
                </c:pt>
                <c:pt idx="1876">
                  <c:v>18.767736708337907</c:v>
                </c:pt>
                <c:pt idx="1877">
                  <c:v>18.777734708361095</c:v>
                </c:pt>
                <c:pt idx="1878">
                  <c:v>18.78773370833369</c:v>
                </c:pt>
                <c:pt idx="1879">
                  <c:v>18.797731708356878</c:v>
                </c:pt>
                <c:pt idx="1880">
                  <c:v>18.807730708358577</c:v>
                </c:pt>
                <c:pt idx="1881">
                  <c:v>18.817728458350757</c:v>
                </c:pt>
                <c:pt idx="1882">
                  <c:v>18.827726458344841</c:v>
                </c:pt>
                <c:pt idx="1883">
                  <c:v>18.83772545834654</c:v>
                </c:pt>
                <c:pt idx="1884">
                  <c:v>18.847723458340624</c:v>
                </c:pt>
                <c:pt idx="1885">
                  <c:v>18.857722458342323</c:v>
                </c:pt>
                <c:pt idx="1886">
                  <c:v>18.867720458336407</c:v>
                </c:pt>
                <c:pt idx="1887">
                  <c:v>18.877718458359595</c:v>
                </c:pt>
                <c:pt idx="1888">
                  <c:v>18.887717458361294</c:v>
                </c:pt>
                <c:pt idx="1889">
                  <c:v>18.897715458355378</c:v>
                </c:pt>
                <c:pt idx="1890">
                  <c:v>18.907714458357077</c:v>
                </c:pt>
                <c:pt idx="1891">
                  <c:v>18.917712458351161</c:v>
                </c:pt>
                <c:pt idx="1892">
                  <c:v>18.92771145835286</c:v>
                </c:pt>
                <c:pt idx="1893">
                  <c:v>18.937709458346944</c:v>
                </c:pt>
                <c:pt idx="1894">
                  <c:v>18.947707458341029</c:v>
                </c:pt>
                <c:pt idx="1895">
                  <c:v>18.957706458342727</c:v>
                </c:pt>
                <c:pt idx="1896">
                  <c:v>18.967704458336812</c:v>
                </c:pt>
                <c:pt idx="1897">
                  <c:v>18.97770345833851</c:v>
                </c:pt>
                <c:pt idx="1898">
                  <c:v>18.987701458361698</c:v>
                </c:pt>
                <c:pt idx="1899">
                  <c:v>18.997699458355783</c:v>
                </c:pt>
                <c:pt idx="1900">
                  <c:v>19.007698458357481</c:v>
                </c:pt>
                <c:pt idx="1901">
                  <c:v>19.017696458351566</c:v>
                </c:pt>
                <c:pt idx="1902">
                  <c:v>19.027695458353264</c:v>
                </c:pt>
                <c:pt idx="1903">
                  <c:v>19.037693458347348</c:v>
                </c:pt>
                <c:pt idx="1904">
                  <c:v>19.047691458341433</c:v>
                </c:pt>
                <c:pt idx="1905">
                  <c:v>19.057690458343131</c:v>
                </c:pt>
                <c:pt idx="1906">
                  <c:v>19.067688458337216</c:v>
                </c:pt>
                <c:pt idx="1907">
                  <c:v>19.077687458338914</c:v>
                </c:pt>
                <c:pt idx="1908">
                  <c:v>19.087685458362103</c:v>
                </c:pt>
                <c:pt idx="1909">
                  <c:v>19.097684458334697</c:v>
                </c:pt>
                <c:pt idx="1910">
                  <c:v>19.107682458357885</c:v>
                </c:pt>
                <c:pt idx="1911">
                  <c:v>19.11768045835197</c:v>
                </c:pt>
                <c:pt idx="1912">
                  <c:v>19.127679458353668</c:v>
                </c:pt>
                <c:pt idx="1913">
                  <c:v>19.137677458347753</c:v>
                </c:pt>
                <c:pt idx="1914">
                  <c:v>19.147676458349451</c:v>
                </c:pt>
                <c:pt idx="1915">
                  <c:v>19.157674458343536</c:v>
                </c:pt>
                <c:pt idx="1916">
                  <c:v>19.167673458345234</c:v>
                </c:pt>
                <c:pt idx="1917">
                  <c:v>19.177671458339319</c:v>
                </c:pt>
                <c:pt idx="1918">
                  <c:v>19.187669458333403</c:v>
                </c:pt>
                <c:pt idx="1919">
                  <c:v>19.197668458335102</c:v>
                </c:pt>
                <c:pt idx="1920">
                  <c:v>19.20766645835829</c:v>
                </c:pt>
                <c:pt idx="1921">
                  <c:v>19.217665458359988</c:v>
                </c:pt>
                <c:pt idx="1922">
                  <c:v>19.227663458354073</c:v>
                </c:pt>
                <c:pt idx="1923">
                  <c:v>19.237661458348157</c:v>
                </c:pt>
                <c:pt idx="1924">
                  <c:v>19.247660458349856</c:v>
                </c:pt>
                <c:pt idx="1925">
                  <c:v>19.25765845834394</c:v>
                </c:pt>
                <c:pt idx="1926">
                  <c:v>19.267657458345639</c:v>
                </c:pt>
                <c:pt idx="1927">
                  <c:v>19.277655458339723</c:v>
                </c:pt>
                <c:pt idx="1928">
                  <c:v>19.287654458341422</c:v>
                </c:pt>
                <c:pt idx="1929">
                  <c:v>19.297652458335506</c:v>
                </c:pt>
                <c:pt idx="1930">
                  <c:v>19.307650458358694</c:v>
                </c:pt>
                <c:pt idx="1931">
                  <c:v>19.317649458360393</c:v>
                </c:pt>
                <c:pt idx="1932">
                  <c:v>19.327647458354477</c:v>
                </c:pt>
                <c:pt idx="1933">
                  <c:v>19.337646458356176</c:v>
                </c:pt>
                <c:pt idx="1934">
                  <c:v>19.34764445835026</c:v>
                </c:pt>
                <c:pt idx="1935">
                  <c:v>19.357642458344344</c:v>
                </c:pt>
                <c:pt idx="1936">
                  <c:v>19.367641458346043</c:v>
                </c:pt>
                <c:pt idx="1937">
                  <c:v>19.377639458340127</c:v>
                </c:pt>
                <c:pt idx="1938">
                  <c:v>19.387638458341826</c:v>
                </c:pt>
                <c:pt idx="1939">
                  <c:v>19.39763645833591</c:v>
                </c:pt>
                <c:pt idx="1940">
                  <c:v>19.407635458337609</c:v>
                </c:pt>
                <c:pt idx="1941">
                  <c:v>19.417633458360797</c:v>
                </c:pt>
                <c:pt idx="1942">
                  <c:v>19.427631458354881</c:v>
                </c:pt>
                <c:pt idx="1943">
                  <c:v>19.43763045835658</c:v>
                </c:pt>
                <c:pt idx="1944">
                  <c:v>19.447628458350664</c:v>
                </c:pt>
                <c:pt idx="1945">
                  <c:v>19.457627458352363</c:v>
                </c:pt>
                <c:pt idx="1946">
                  <c:v>19.467625458346447</c:v>
                </c:pt>
                <c:pt idx="1947">
                  <c:v>19.477623458340531</c:v>
                </c:pt>
                <c:pt idx="1948">
                  <c:v>19.48762245834223</c:v>
                </c:pt>
                <c:pt idx="1949">
                  <c:v>19.497620458336314</c:v>
                </c:pt>
                <c:pt idx="1950">
                  <c:v>19.507619458338013</c:v>
                </c:pt>
                <c:pt idx="1951">
                  <c:v>19.517617458361201</c:v>
                </c:pt>
                <c:pt idx="1952">
                  <c:v>19.527616458333796</c:v>
                </c:pt>
                <c:pt idx="1953">
                  <c:v>19.537614458356984</c:v>
                </c:pt>
                <c:pt idx="1954">
                  <c:v>19.547612458351068</c:v>
                </c:pt>
                <c:pt idx="1955">
                  <c:v>19.557611458352767</c:v>
                </c:pt>
                <c:pt idx="1956">
                  <c:v>19.567609458346851</c:v>
                </c:pt>
                <c:pt idx="1957">
                  <c:v>19.57760845834855</c:v>
                </c:pt>
                <c:pt idx="1958">
                  <c:v>19.587606458342634</c:v>
                </c:pt>
                <c:pt idx="1959">
                  <c:v>19.597604458336718</c:v>
                </c:pt>
                <c:pt idx="1960">
                  <c:v>19.607603458338417</c:v>
                </c:pt>
                <c:pt idx="1961">
                  <c:v>19.617601458361605</c:v>
                </c:pt>
                <c:pt idx="1962">
                  <c:v>19.6276004583342</c:v>
                </c:pt>
                <c:pt idx="1963">
                  <c:v>19.637598458357388</c:v>
                </c:pt>
                <c:pt idx="1964">
                  <c:v>19.647597458359087</c:v>
                </c:pt>
                <c:pt idx="1965">
                  <c:v>19.657595458353171</c:v>
                </c:pt>
                <c:pt idx="1966">
                  <c:v>19.667593458347255</c:v>
                </c:pt>
                <c:pt idx="1967">
                  <c:v>19.677592458348954</c:v>
                </c:pt>
                <c:pt idx="1968">
                  <c:v>19.687590458343038</c:v>
                </c:pt>
                <c:pt idx="1969">
                  <c:v>19.697589458344737</c:v>
                </c:pt>
                <c:pt idx="1970">
                  <c:v>19.707587458338821</c:v>
                </c:pt>
                <c:pt idx="1971">
                  <c:v>19.71758645834052</c:v>
                </c:pt>
                <c:pt idx="1972">
                  <c:v>19.727584458334604</c:v>
                </c:pt>
                <c:pt idx="1973">
                  <c:v>19.737582458357792</c:v>
                </c:pt>
                <c:pt idx="1974">
                  <c:v>19.747581458359491</c:v>
                </c:pt>
                <c:pt idx="1975">
                  <c:v>19.757579458353575</c:v>
                </c:pt>
                <c:pt idx="1976">
                  <c:v>19.767578458355274</c:v>
                </c:pt>
                <c:pt idx="1977">
                  <c:v>19.777576458349358</c:v>
                </c:pt>
                <c:pt idx="1978">
                  <c:v>19.787574458343443</c:v>
                </c:pt>
                <c:pt idx="1979">
                  <c:v>19.797573458345141</c:v>
                </c:pt>
                <c:pt idx="1980">
                  <c:v>19.807571458339226</c:v>
                </c:pt>
                <c:pt idx="1981">
                  <c:v>19.817570458340924</c:v>
                </c:pt>
                <c:pt idx="1982">
                  <c:v>19.827568458335008</c:v>
                </c:pt>
                <c:pt idx="1983">
                  <c:v>19.837567458336707</c:v>
                </c:pt>
                <c:pt idx="1984">
                  <c:v>19.847565458359895</c:v>
                </c:pt>
                <c:pt idx="1985">
                  <c:v>19.85756345835398</c:v>
                </c:pt>
                <c:pt idx="1986">
                  <c:v>19.867562458355678</c:v>
                </c:pt>
                <c:pt idx="1987">
                  <c:v>19.877560458349762</c:v>
                </c:pt>
                <c:pt idx="1988">
                  <c:v>19.887559458351461</c:v>
                </c:pt>
                <c:pt idx="1989">
                  <c:v>19.897557458345545</c:v>
                </c:pt>
                <c:pt idx="1990">
                  <c:v>19.907556458347244</c:v>
                </c:pt>
                <c:pt idx="1991">
                  <c:v>19.917554458341328</c:v>
                </c:pt>
                <c:pt idx="1992">
                  <c:v>19.927552458335413</c:v>
                </c:pt>
                <c:pt idx="1993">
                  <c:v>19.937551458337111</c:v>
                </c:pt>
                <c:pt idx="1994">
                  <c:v>19.947549458360299</c:v>
                </c:pt>
                <c:pt idx="1995">
                  <c:v>19.957548458361998</c:v>
                </c:pt>
                <c:pt idx="1996">
                  <c:v>19.967546458356082</c:v>
                </c:pt>
                <c:pt idx="1997">
                  <c:v>19.977544458350167</c:v>
                </c:pt>
                <c:pt idx="1998">
                  <c:v>19.987543458351865</c:v>
                </c:pt>
                <c:pt idx="1999">
                  <c:v>19.99754145834595</c:v>
                </c:pt>
                <c:pt idx="2000">
                  <c:v>20.007540458347648</c:v>
                </c:pt>
                <c:pt idx="2001">
                  <c:v>20.017538458341733</c:v>
                </c:pt>
                <c:pt idx="2002">
                  <c:v>20.027537458343431</c:v>
                </c:pt>
                <c:pt idx="2003">
                  <c:v>20.037535458337516</c:v>
                </c:pt>
                <c:pt idx="2004">
                  <c:v>20.047533458360704</c:v>
                </c:pt>
                <c:pt idx="2005">
                  <c:v>20.057532458333299</c:v>
                </c:pt>
                <c:pt idx="2006">
                  <c:v>20.067530458356487</c:v>
                </c:pt>
                <c:pt idx="2007">
                  <c:v>20.077529458358185</c:v>
                </c:pt>
                <c:pt idx="2008">
                  <c:v>20.08752745835227</c:v>
                </c:pt>
                <c:pt idx="2009">
                  <c:v>20.097526458353968</c:v>
                </c:pt>
                <c:pt idx="2010">
                  <c:v>20.107524458348053</c:v>
                </c:pt>
                <c:pt idx="2011">
                  <c:v>20.117522458342137</c:v>
                </c:pt>
                <c:pt idx="2012">
                  <c:v>20.127521458343836</c:v>
                </c:pt>
                <c:pt idx="2013">
                  <c:v>20.13751945833792</c:v>
                </c:pt>
                <c:pt idx="2014">
                  <c:v>20.147518458339619</c:v>
                </c:pt>
                <c:pt idx="2015">
                  <c:v>20.157516458333703</c:v>
                </c:pt>
                <c:pt idx="2016">
                  <c:v>20.167514458356891</c:v>
                </c:pt>
                <c:pt idx="2017">
                  <c:v>20.17751345835859</c:v>
                </c:pt>
                <c:pt idx="2018">
                  <c:v>20.187511458352674</c:v>
                </c:pt>
                <c:pt idx="2019">
                  <c:v>20.197510458354373</c:v>
                </c:pt>
                <c:pt idx="2020">
                  <c:v>20.207508458348457</c:v>
                </c:pt>
                <c:pt idx="2021">
                  <c:v>20.217507458350156</c:v>
                </c:pt>
                <c:pt idx="2022">
                  <c:v>20.22750545834424</c:v>
                </c:pt>
                <c:pt idx="2023">
                  <c:v>20.237503458338324</c:v>
                </c:pt>
                <c:pt idx="2024">
                  <c:v>20.247502458340023</c:v>
                </c:pt>
                <c:pt idx="2025">
                  <c:v>20.257500458334107</c:v>
                </c:pt>
                <c:pt idx="2026">
                  <c:v>20.267499458335806</c:v>
                </c:pt>
                <c:pt idx="2027">
                  <c:v>20.277497458358994</c:v>
                </c:pt>
                <c:pt idx="2028">
                  <c:v>20.287496458360692</c:v>
                </c:pt>
                <c:pt idx="2029">
                  <c:v>20.297494458354777</c:v>
                </c:pt>
                <c:pt idx="2030">
                  <c:v>20.307492458348861</c:v>
                </c:pt>
                <c:pt idx="2031">
                  <c:v>20.31749145835056</c:v>
                </c:pt>
                <c:pt idx="2032">
                  <c:v>20.327489458344644</c:v>
                </c:pt>
                <c:pt idx="2033">
                  <c:v>20.337488458346343</c:v>
                </c:pt>
                <c:pt idx="2034">
                  <c:v>20.347486458340427</c:v>
                </c:pt>
                <c:pt idx="2035">
                  <c:v>20.357485458342126</c:v>
                </c:pt>
                <c:pt idx="2036">
                  <c:v>20.36748345833621</c:v>
                </c:pt>
                <c:pt idx="2037">
                  <c:v>20.377481458359398</c:v>
                </c:pt>
                <c:pt idx="2038">
                  <c:v>20.387480458361097</c:v>
                </c:pt>
                <c:pt idx="2039">
                  <c:v>20.397478458355181</c:v>
                </c:pt>
                <c:pt idx="2040">
                  <c:v>20.40747745835688</c:v>
                </c:pt>
                <c:pt idx="2041">
                  <c:v>20.417475458350964</c:v>
                </c:pt>
                <c:pt idx="2042">
                  <c:v>20.427473458345048</c:v>
                </c:pt>
                <c:pt idx="2043">
                  <c:v>20.437472458346747</c:v>
                </c:pt>
                <c:pt idx="2044">
                  <c:v>20.447470458340831</c:v>
                </c:pt>
                <c:pt idx="2045">
                  <c:v>20.45746945834253</c:v>
                </c:pt>
                <c:pt idx="2046">
                  <c:v>20.467467458336614</c:v>
                </c:pt>
                <c:pt idx="2047">
                  <c:v>20.477466458338313</c:v>
                </c:pt>
                <c:pt idx="2048">
                  <c:v>20.487464458361501</c:v>
                </c:pt>
                <c:pt idx="2049">
                  <c:v>20.497462458355585</c:v>
                </c:pt>
                <c:pt idx="2050">
                  <c:v>20.507461458357284</c:v>
                </c:pt>
                <c:pt idx="2051">
                  <c:v>20.517459458351368</c:v>
                </c:pt>
                <c:pt idx="2052">
                  <c:v>20.527458458353067</c:v>
                </c:pt>
                <c:pt idx="2053">
                  <c:v>20.537456458347151</c:v>
                </c:pt>
                <c:pt idx="2054">
                  <c:v>20.54745545834885</c:v>
                </c:pt>
                <c:pt idx="2055">
                  <c:v>20.557453458342934</c:v>
                </c:pt>
                <c:pt idx="2056">
                  <c:v>20.567451458337018</c:v>
                </c:pt>
                <c:pt idx="2057">
                  <c:v>20.577450458338717</c:v>
                </c:pt>
                <c:pt idx="2058">
                  <c:v>20.587448458361905</c:v>
                </c:pt>
                <c:pt idx="2059">
                  <c:v>20.5974474583345</c:v>
                </c:pt>
                <c:pt idx="2060">
                  <c:v>20.607445458357688</c:v>
                </c:pt>
                <c:pt idx="2061">
                  <c:v>20.617444458359387</c:v>
                </c:pt>
                <c:pt idx="2062">
                  <c:v>20.627442458353471</c:v>
                </c:pt>
                <c:pt idx="2063">
                  <c:v>20.637440458347555</c:v>
                </c:pt>
                <c:pt idx="2064">
                  <c:v>20.647439458349254</c:v>
                </c:pt>
                <c:pt idx="2065">
                  <c:v>20.657437458343338</c:v>
                </c:pt>
                <c:pt idx="2066">
                  <c:v>20.667436458345037</c:v>
                </c:pt>
                <c:pt idx="2067">
                  <c:v>20.677434458339121</c:v>
                </c:pt>
                <c:pt idx="2068">
                  <c:v>20.687432458333205</c:v>
                </c:pt>
                <c:pt idx="2069">
                  <c:v>20.697431458334904</c:v>
                </c:pt>
                <c:pt idx="2070">
                  <c:v>20.707429458358092</c:v>
                </c:pt>
                <c:pt idx="2071">
                  <c:v>20.717428458359791</c:v>
                </c:pt>
                <c:pt idx="2072">
                  <c:v>20.727426458353875</c:v>
                </c:pt>
                <c:pt idx="2073">
                  <c:v>20.737425458355574</c:v>
                </c:pt>
                <c:pt idx="2074">
                  <c:v>20.747423458349658</c:v>
                </c:pt>
                <c:pt idx="2075">
                  <c:v>20.757421458343742</c:v>
                </c:pt>
                <c:pt idx="2076">
                  <c:v>20.767420458345441</c:v>
                </c:pt>
                <c:pt idx="2077">
                  <c:v>20.777418458339525</c:v>
                </c:pt>
                <c:pt idx="2078">
                  <c:v>20.787417458341224</c:v>
                </c:pt>
                <c:pt idx="2079">
                  <c:v>20.797415458335308</c:v>
                </c:pt>
                <c:pt idx="2080">
                  <c:v>20.807414458337007</c:v>
                </c:pt>
                <c:pt idx="2081">
                  <c:v>20.817412458360195</c:v>
                </c:pt>
                <c:pt idx="2082">
                  <c:v>20.827410500001861</c:v>
                </c:pt>
                <c:pt idx="2083">
                  <c:v>20.83740950000356</c:v>
                </c:pt>
                <c:pt idx="2084">
                  <c:v>20.847407500026748</c:v>
                </c:pt>
                <c:pt idx="2085">
                  <c:v>20.857406500028446</c:v>
                </c:pt>
                <c:pt idx="2086">
                  <c:v>20.867404500022531</c:v>
                </c:pt>
                <c:pt idx="2087">
                  <c:v>20.877403500024229</c:v>
                </c:pt>
                <c:pt idx="2088">
                  <c:v>20.887401500018314</c:v>
                </c:pt>
                <c:pt idx="2089">
                  <c:v>20.897399500012398</c:v>
                </c:pt>
                <c:pt idx="2090">
                  <c:v>20.907398500014096</c:v>
                </c:pt>
                <c:pt idx="2091">
                  <c:v>20.917396500008181</c:v>
                </c:pt>
                <c:pt idx="2092">
                  <c:v>20.927395500009879</c:v>
                </c:pt>
                <c:pt idx="2093">
                  <c:v>20.937393500003964</c:v>
                </c:pt>
                <c:pt idx="2094">
                  <c:v>20.947392500005662</c:v>
                </c:pt>
                <c:pt idx="2095">
                  <c:v>20.957390500028851</c:v>
                </c:pt>
                <c:pt idx="2096">
                  <c:v>20.967388500022935</c:v>
                </c:pt>
                <c:pt idx="2097">
                  <c:v>20.977387500024633</c:v>
                </c:pt>
                <c:pt idx="2098">
                  <c:v>20.987385500018718</c:v>
                </c:pt>
                <c:pt idx="2099">
                  <c:v>20.997384500020416</c:v>
                </c:pt>
                <c:pt idx="2100">
                  <c:v>21.007382500014501</c:v>
                </c:pt>
                <c:pt idx="2101">
                  <c:v>21.017380500008585</c:v>
                </c:pt>
                <c:pt idx="2102">
                  <c:v>21.027379500010284</c:v>
                </c:pt>
                <c:pt idx="2103">
                  <c:v>21.037377500004368</c:v>
                </c:pt>
                <c:pt idx="2104">
                  <c:v>21.047376500006067</c:v>
                </c:pt>
                <c:pt idx="2105">
                  <c:v>21.057374500000151</c:v>
                </c:pt>
                <c:pt idx="2106">
                  <c:v>21.06737350000185</c:v>
                </c:pt>
                <c:pt idx="2107">
                  <c:v>21.077371500025038</c:v>
                </c:pt>
                <c:pt idx="2108">
                  <c:v>21.087370500026736</c:v>
                </c:pt>
                <c:pt idx="2109">
                  <c:v>21.097368500020821</c:v>
                </c:pt>
                <c:pt idx="2110">
                  <c:v>21.107366500014905</c:v>
                </c:pt>
                <c:pt idx="2111">
                  <c:v>21.117365500016604</c:v>
                </c:pt>
                <c:pt idx="2112">
                  <c:v>21.127363500010688</c:v>
                </c:pt>
                <c:pt idx="2113">
                  <c:v>21.137362500012387</c:v>
                </c:pt>
                <c:pt idx="2114">
                  <c:v>21.147360500006471</c:v>
                </c:pt>
                <c:pt idx="2115">
                  <c:v>21.15735950000817</c:v>
                </c:pt>
                <c:pt idx="2116">
                  <c:v>21.167357500002254</c:v>
                </c:pt>
                <c:pt idx="2117">
                  <c:v>21.177355500025442</c:v>
                </c:pt>
                <c:pt idx="2118">
                  <c:v>21.187354500027141</c:v>
                </c:pt>
                <c:pt idx="2119">
                  <c:v>21.197352500021225</c:v>
                </c:pt>
                <c:pt idx="2120">
                  <c:v>21.207351500022924</c:v>
                </c:pt>
                <c:pt idx="2121">
                  <c:v>21.217349500017008</c:v>
                </c:pt>
                <c:pt idx="2122">
                  <c:v>21.227347500011092</c:v>
                </c:pt>
                <c:pt idx="2123">
                  <c:v>21.237346500012791</c:v>
                </c:pt>
                <c:pt idx="2124">
                  <c:v>21.247344500006875</c:v>
                </c:pt>
                <c:pt idx="2125">
                  <c:v>21.257343500008574</c:v>
                </c:pt>
                <c:pt idx="2126">
                  <c:v>21.267341500002658</c:v>
                </c:pt>
                <c:pt idx="2127">
                  <c:v>21.277340500004357</c:v>
                </c:pt>
                <c:pt idx="2128">
                  <c:v>21.287338500027545</c:v>
                </c:pt>
                <c:pt idx="2129">
                  <c:v>21.297336500021629</c:v>
                </c:pt>
                <c:pt idx="2130">
                  <c:v>21.307335500023328</c:v>
                </c:pt>
                <c:pt idx="2131">
                  <c:v>21.317333500017412</c:v>
                </c:pt>
                <c:pt idx="2132">
                  <c:v>21.327332500019111</c:v>
                </c:pt>
                <c:pt idx="2133">
                  <c:v>21.337330500013195</c:v>
                </c:pt>
                <c:pt idx="2134">
                  <c:v>21.347329500014894</c:v>
                </c:pt>
                <c:pt idx="2135">
                  <c:v>21.357327500008978</c:v>
                </c:pt>
                <c:pt idx="2136">
                  <c:v>21.367325500003062</c:v>
                </c:pt>
                <c:pt idx="2137">
                  <c:v>21.377324500004761</c:v>
                </c:pt>
                <c:pt idx="2138">
                  <c:v>21.387322500027949</c:v>
                </c:pt>
                <c:pt idx="2139">
                  <c:v>21.397321500000544</c:v>
                </c:pt>
                <c:pt idx="2140">
                  <c:v>21.407319500023732</c:v>
                </c:pt>
                <c:pt idx="2141">
                  <c:v>21.417318500025431</c:v>
                </c:pt>
                <c:pt idx="2142">
                  <c:v>21.427316500019515</c:v>
                </c:pt>
                <c:pt idx="2143">
                  <c:v>21.437314500013599</c:v>
                </c:pt>
                <c:pt idx="2144">
                  <c:v>21.447313500015298</c:v>
                </c:pt>
                <c:pt idx="2145">
                  <c:v>21.457311500009382</c:v>
                </c:pt>
                <c:pt idx="2146">
                  <c:v>21.467310500011081</c:v>
                </c:pt>
                <c:pt idx="2147">
                  <c:v>21.477308500005165</c:v>
                </c:pt>
                <c:pt idx="2148">
                  <c:v>21.487307500006864</c:v>
                </c:pt>
                <c:pt idx="2149">
                  <c:v>21.497305500000948</c:v>
                </c:pt>
                <c:pt idx="2150">
                  <c:v>21.507303500024136</c:v>
                </c:pt>
                <c:pt idx="2151">
                  <c:v>21.517302500025835</c:v>
                </c:pt>
                <c:pt idx="2152">
                  <c:v>21.527300500019919</c:v>
                </c:pt>
                <c:pt idx="2153">
                  <c:v>21.537299500021618</c:v>
                </c:pt>
                <c:pt idx="2154">
                  <c:v>21.547297500015702</c:v>
                </c:pt>
                <c:pt idx="2155">
                  <c:v>21.557296500017401</c:v>
                </c:pt>
                <c:pt idx="2156">
                  <c:v>21.567294500011485</c:v>
                </c:pt>
                <c:pt idx="2157">
                  <c:v>21.577293500013184</c:v>
                </c:pt>
                <c:pt idx="2158">
                  <c:v>21.587291500007268</c:v>
                </c:pt>
                <c:pt idx="2159">
                  <c:v>21.597289500001352</c:v>
                </c:pt>
                <c:pt idx="2160">
                  <c:v>21.607288500003051</c:v>
                </c:pt>
                <c:pt idx="2161">
                  <c:v>21.617286500026239</c:v>
                </c:pt>
                <c:pt idx="2162">
                  <c:v>21.627285500027938</c:v>
                </c:pt>
                <c:pt idx="2163">
                  <c:v>21.637283500022022</c:v>
                </c:pt>
                <c:pt idx="2164">
                  <c:v>21.647281500016106</c:v>
                </c:pt>
                <c:pt idx="2165">
                  <c:v>21.657280500017805</c:v>
                </c:pt>
                <c:pt idx="2166">
                  <c:v>21.667278500011889</c:v>
                </c:pt>
                <c:pt idx="2167">
                  <c:v>21.677277500013588</c:v>
                </c:pt>
                <c:pt idx="2168">
                  <c:v>21.687275500007672</c:v>
                </c:pt>
                <c:pt idx="2169">
                  <c:v>21.697274500009371</c:v>
                </c:pt>
                <c:pt idx="2170">
                  <c:v>21.707272500003455</c:v>
                </c:pt>
                <c:pt idx="2171">
                  <c:v>21.717270500026643</c:v>
                </c:pt>
                <c:pt idx="2172">
                  <c:v>21.727269500028342</c:v>
                </c:pt>
                <c:pt idx="2173">
                  <c:v>21.737267500022426</c:v>
                </c:pt>
                <c:pt idx="2174">
                  <c:v>21.747266500024125</c:v>
                </c:pt>
                <c:pt idx="2175">
                  <c:v>21.757264500018209</c:v>
                </c:pt>
                <c:pt idx="2176">
                  <c:v>21.767263500019908</c:v>
                </c:pt>
                <c:pt idx="2177">
                  <c:v>21.777261500013992</c:v>
                </c:pt>
                <c:pt idx="2178">
                  <c:v>21.787259500008076</c:v>
                </c:pt>
                <c:pt idx="2179">
                  <c:v>21.797258500009775</c:v>
                </c:pt>
                <c:pt idx="2180">
                  <c:v>21.807256500003859</c:v>
                </c:pt>
                <c:pt idx="2181">
                  <c:v>21.817255500005558</c:v>
                </c:pt>
                <c:pt idx="2182">
                  <c:v>21.827253250026843</c:v>
                </c:pt>
                <c:pt idx="2183">
                  <c:v>21.837252250028541</c:v>
                </c:pt>
                <c:pt idx="2184">
                  <c:v>21.847250250022626</c:v>
                </c:pt>
                <c:pt idx="2185">
                  <c:v>21.857249250024324</c:v>
                </c:pt>
                <c:pt idx="2186">
                  <c:v>21.867247250018409</c:v>
                </c:pt>
                <c:pt idx="2187">
                  <c:v>21.877245250012493</c:v>
                </c:pt>
                <c:pt idx="2188">
                  <c:v>21.887244250014191</c:v>
                </c:pt>
                <c:pt idx="2189">
                  <c:v>21.897242250008276</c:v>
                </c:pt>
                <c:pt idx="2190">
                  <c:v>21.907241250009974</c:v>
                </c:pt>
                <c:pt idx="2191">
                  <c:v>21.917239250004059</c:v>
                </c:pt>
                <c:pt idx="2192">
                  <c:v>21.927238250005757</c:v>
                </c:pt>
                <c:pt idx="2193">
                  <c:v>21.937236249999842</c:v>
                </c:pt>
                <c:pt idx="2194">
                  <c:v>21.94723425002303</c:v>
                </c:pt>
                <c:pt idx="2195">
                  <c:v>21.957233250024728</c:v>
                </c:pt>
                <c:pt idx="2196">
                  <c:v>21.967231250018813</c:v>
                </c:pt>
                <c:pt idx="2197">
                  <c:v>21.977230250020511</c:v>
                </c:pt>
                <c:pt idx="2198">
                  <c:v>21.987228250014596</c:v>
                </c:pt>
                <c:pt idx="2199">
                  <c:v>21.997227250016294</c:v>
                </c:pt>
                <c:pt idx="2200">
                  <c:v>22.007225250010379</c:v>
                </c:pt>
                <c:pt idx="2201">
                  <c:v>22.017223250004463</c:v>
                </c:pt>
                <c:pt idx="2202">
                  <c:v>22.027222250006162</c:v>
                </c:pt>
                <c:pt idx="2203">
                  <c:v>22.037220250000246</c:v>
                </c:pt>
                <c:pt idx="2204">
                  <c:v>22.047219250001945</c:v>
                </c:pt>
                <c:pt idx="2205">
                  <c:v>22.057217250025133</c:v>
                </c:pt>
                <c:pt idx="2206">
                  <c:v>22.067216250026831</c:v>
                </c:pt>
                <c:pt idx="2207">
                  <c:v>22.077214250020916</c:v>
                </c:pt>
                <c:pt idx="2208">
                  <c:v>22.087212250015</c:v>
                </c:pt>
                <c:pt idx="2209">
                  <c:v>22.097211250016699</c:v>
                </c:pt>
                <c:pt idx="2210">
                  <c:v>22.107209250010783</c:v>
                </c:pt>
                <c:pt idx="2211">
                  <c:v>22.117208250012482</c:v>
                </c:pt>
                <c:pt idx="2212">
                  <c:v>22.127206250006566</c:v>
                </c:pt>
                <c:pt idx="2213">
                  <c:v>22.137205250008265</c:v>
                </c:pt>
                <c:pt idx="2214">
                  <c:v>22.147203250002349</c:v>
                </c:pt>
                <c:pt idx="2215">
                  <c:v>22.157201250025537</c:v>
                </c:pt>
                <c:pt idx="2216">
                  <c:v>22.167200250027236</c:v>
                </c:pt>
                <c:pt idx="2217">
                  <c:v>22.17719825002132</c:v>
                </c:pt>
                <c:pt idx="2218">
                  <c:v>22.187197250023019</c:v>
                </c:pt>
                <c:pt idx="2219">
                  <c:v>22.197195250017103</c:v>
                </c:pt>
                <c:pt idx="2220">
                  <c:v>22.207194250018802</c:v>
                </c:pt>
                <c:pt idx="2221">
                  <c:v>22.217192250012886</c:v>
                </c:pt>
                <c:pt idx="2222">
                  <c:v>22.22719025000697</c:v>
                </c:pt>
                <c:pt idx="2223">
                  <c:v>22.237189250008669</c:v>
                </c:pt>
                <c:pt idx="2224">
                  <c:v>22.247187250002753</c:v>
                </c:pt>
                <c:pt idx="2225">
                  <c:v>22.257186250004452</c:v>
                </c:pt>
                <c:pt idx="2226">
                  <c:v>22.26718425002764</c:v>
                </c:pt>
                <c:pt idx="2227">
                  <c:v>22.277183250000235</c:v>
                </c:pt>
                <c:pt idx="2228">
                  <c:v>22.287181250023423</c:v>
                </c:pt>
                <c:pt idx="2229">
                  <c:v>22.297179250017507</c:v>
                </c:pt>
                <c:pt idx="2230">
                  <c:v>22.307178250019206</c:v>
                </c:pt>
                <c:pt idx="2231">
                  <c:v>22.31717625001329</c:v>
                </c:pt>
                <c:pt idx="2232">
                  <c:v>22.327175250014989</c:v>
                </c:pt>
                <c:pt idx="2233">
                  <c:v>22.337173250009073</c:v>
                </c:pt>
                <c:pt idx="2234">
                  <c:v>22.347172250010772</c:v>
                </c:pt>
                <c:pt idx="2235">
                  <c:v>22.357170250004856</c:v>
                </c:pt>
                <c:pt idx="2236">
                  <c:v>22.367169250006555</c:v>
                </c:pt>
                <c:pt idx="2237">
                  <c:v>22.377167250000639</c:v>
                </c:pt>
                <c:pt idx="2238">
                  <c:v>22.387165250023827</c:v>
                </c:pt>
                <c:pt idx="2239">
                  <c:v>22.397164250025526</c:v>
                </c:pt>
                <c:pt idx="2240">
                  <c:v>22.40716225001961</c:v>
                </c:pt>
                <c:pt idx="2241">
                  <c:v>22.417161250021309</c:v>
                </c:pt>
                <c:pt idx="2242">
                  <c:v>22.427159250015393</c:v>
                </c:pt>
                <c:pt idx="2243">
                  <c:v>22.437158250017092</c:v>
                </c:pt>
                <c:pt idx="2244">
                  <c:v>22.447156250011176</c:v>
                </c:pt>
                <c:pt idx="2245">
                  <c:v>22.45715425000526</c:v>
                </c:pt>
                <c:pt idx="2246">
                  <c:v>22.467153250006959</c:v>
                </c:pt>
                <c:pt idx="2247">
                  <c:v>22.477151250001043</c:v>
                </c:pt>
                <c:pt idx="2248">
                  <c:v>22.487150250002742</c:v>
                </c:pt>
                <c:pt idx="2249">
                  <c:v>22.49714825002593</c:v>
                </c:pt>
                <c:pt idx="2250">
                  <c:v>22.507147250027629</c:v>
                </c:pt>
                <c:pt idx="2251">
                  <c:v>22.517145250021713</c:v>
                </c:pt>
                <c:pt idx="2252">
                  <c:v>22.527143250015797</c:v>
                </c:pt>
                <c:pt idx="2253">
                  <c:v>22.537142250017496</c:v>
                </c:pt>
                <c:pt idx="2254">
                  <c:v>22.54714025001158</c:v>
                </c:pt>
                <c:pt idx="2255">
                  <c:v>22.557139250013279</c:v>
                </c:pt>
                <c:pt idx="2256">
                  <c:v>22.567137250007363</c:v>
                </c:pt>
                <c:pt idx="2257">
                  <c:v>22.577136250009062</c:v>
                </c:pt>
                <c:pt idx="2258">
                  <c:v>22.587134250003146</c:v>
                </c:pt>
                <c:pt idx="2259">
                  <c:v>22.597132250026334</c:v>
                </c:pt>
                <c:pt idx="2260">
                  <c:v>22.607131250028033</c:v>
                </c:pt>
                <c:pt idx="2261">
                  <c:v>22.617129250022117</c:v>
                </c:pt>
                <c:pt idx="2262">
                  <c:v>22.627128250023816</c:v>
                </c:pt>
                <c:pt idx="2263">
                  <c:v>22.6371262500179</c:v>
                </c:pt>
                <c:pt idx="2264">
                  <c:v>22.647125250019599</c:v>
                </c:pt>
                <c:pt idx="2265">
                  <c:v>22.657123250013683</c:v>
                </c:pt>
                <c:pt idx="2266">
                  <c:v>22.667122250015382</c:v>
                </c:pt>
                <c:pt idx="2267">
                  <c:v>22.677120250009466</c:v>
                </c:pt>
                <c:pt idx="2268">
                  <c:v>22.68711825000355</c:v>
                </c:pt>
                <c:pt idx="2269">
                  <c:v>22.697117250005249</c:v>
                </c:pt>
                <c:pt idx="2270">
                  <c:v>22.707115250028437</c:v>
                </c:pt>
                <c:pt idx="2271">
                  <c:v>22.717114250001032</c:v>
                </c:pt>
                <c:pt idx="2272">
                  <c:v>22.72711225002422</c:v>
                </c:pt>
                <c:pt idx="2273">
                  <c:v>22.737111250025919</c:v>
                </c:pt>
                <c:pt idx="2274">
                  <c:v>22.747109250020003</c:v>
                </c:pt>
                <c:pt idx="2275">
                  <c:v>22.757107250014087</c:v>
                </c:pt>
                <c:pt idx="2276">
                  <c:v>22.767106250015786</c:v>
                </c:pt>
                <c:pt idx="2277">
                  <c:v>22.77710425000987</c:v>
                </c:pt>
                <c:pt idx="2278">
                  <c:v>22.787103250011569</c:v>
                </c:pt>
                <c:pt idx="2279">
                  <c:v>22.797101250005653</c:v>
                </c:pt>
                <c:pt idx="2280">
                  <c:v>22.807100250007352</c:v>
                </c:pt>
                <c:pt idx="2281">
                  <c:v>22.817098250001436</c:v>
                </c:pt>
                <c:pt idx="2282">
                  <c:v>22.827096250024624</c:v>
                </c:pt>
                <c:pt idx="2283">
                  <c:v>22.837095250026323</c:v>
                </c:pt>
                <c:pt idx="2284">
                  <c:v>22.847093250020407</c:v>
                </c:pt>
                <c:pt idx="2285">
                  <c:v>22.857092250022106</c:v>
                </c:pt>
                <c:pt idx="2286">
                  <c:v>22.86709025001619</c:v>
                </c:pt>
                <c:pt idx="2287">
                  <c:v>22.877089250017889</c:v>
                </c:pt>
                <c:pt idx="2288">
                  <c:v>22.887087250011973</c:v>
                </c:pt>
                <c:pt idx="2289">
                  <c:v>22.897085250006057</c:v>
                </c:pt>
                <c:pt idx="2290">
                  <c:v>22.907084250007756</c:v>
                </c:pt>
                <c:pt idx="2291">
                  <c:v>22.91708225000184</c:v>
                </c:pt>
                <c:pt idx="2292">
                  <c:v>22.927081250003539</c:v>
                </c:pt>
                <c:pt idx="2293">
                  <c:v>22.937079250026727</c:v>
                </c:pt>
                <c:pt idx="2294">
                  <c:v>22.947078250028426</c:v>
                </c:pt>
                <c:pt idx="2295">
                  <c:v>22.95707625002251</c:v>
                </c:pt>
                <c:pt idx="2296">
                  <c:v>22.967075250024209</c:v>
                </c:pt>
                <c:pt idx="2297">
                  <c:v>22.977073250018293</c:v>
                </c:pt>
                <c:pt idx="2298">
                  <c:v>22.987071250012377</c:v>
                </c:pt>
                <c:pt idx="2299">
                  <c:v>22.997070250014076</c:v>
                </c:pt>
                <c:pt idx="2300">
                  <c:v>23.00706825000816</c:v>
                </c:pt>
                <c:pt idx="2301">
                  <c:v>23.017067250009859</c:v>
                </c:pt>
                <c:pt idx="2302">
                  <c:v>23.027065250003943</c:v>
                </c:pt>
                <c:pt idx="2303">
                  <c:v>23.037064250005642</c:v>
                </c:pt>
                <c:pt idx="2304">
                  <c:v>23.04706225002883</c:v>
                </c:pt>
                <c:pt idx="2305">
                  <c:v>23.057060250022914</c:v>
                </c:pt>
                <c:pt idx="2306">
                  <c:v>23.067059250024613</c:v>
                </c:pt>
                <c:pt idx="2307">
                  <c:v>23.077057250018697</c:v>
                </c:pt>
                <c:pt idx="2308">
                  <c:v>23.087056250020396</c:v>
                </c:pt>
                <c:pt idx="2309">
                  <c:v>23.09705425001448</c:v>
                </c:pt>
                <c:pt idx="2310">
                  <c:v>23.107053250016179</c:v>
                </c:pt>
                <c:pt idx="2311">
                  <c:v>23.117051250010263</c:v>
                </c:pt>
                <c:pt idx="2312">
                  <c:v>23.127050250011962</c:v>
                </c:pt>
                <c:pt idx="2313">
                  <c:v>23.137048250006046</c:v>
                </c:pt>
                <c:pt idx="2314">
                  <c:v>23.14704625000013</c:v>
                </c:pt>
                <c:pt idx="2315">
                  <c:v>23.157045250001829</c:v>
                </c:pt>
                <c:pt idx="2316">
                  <c:v>23.167043250025017</c:v>
                </c:pt>
                <c:pt idx="2317">
                  <c:v>23.177042250026716</c:v>
                </c:pt>
                <c:pt idx="2318">
                  <c:v>23.1870402500208</c:v>
                </c:pt>
                <c:pt idx="2319">
                  <c:v>23.197039250022499</c:v>
                </c:pt>
                <c:pt idx="2320">
                  <c:v>23.207037250016583</c:v>
                </c:pt>
                <c:pt idx="2321">
                  <c:v>23.217035250010667</c:v>
                </c:pt>
                <c:pt idx="2322">
                  <c:v>23.227034250012366</c:v>
                </c:pt>
                <c:pt idx="2323">
                  <c:v>23.23703225000645</c:v>
                </c:pt>
                <c:pt idx="2324">
                  <c:v>23.247031250008149</c:v>
                </c:pt>
                <c:pt idx="2325">
                  <c:v>23.257029250002233</c:v>
                </c:pt>
                <c:pt idx="2326">
                  <c:v>23.267028250003932</c:v>
                </c:pt>
                <c:pt idx="2327">
                  <c:v>23.27702625002712</c:v>
                </c:pt>
                <c:pt idx="2328">
                  <c:v>23.287025250028819</c:v>
                </c:pt>
                <c:pt idx="2329">
                  <c:v>23.297023250022903</c:v>
                </c:pt>
                <c:pt idx="2330">
                  <c:v>23.307021250016987</c:v>
                </c:pt>
                <c:pt idx="2331">
                  <c:v>23.317020250018686</c:v>
                </c:pt>
                <c:pt idx="2332">
                  <c:v>23.32701825001277</c:v>
                </c:pt>
                <c:pt idx="2333">
                  <c:v>23.337017250014469</c:v>
                </c:pt>
                <c:pt idx="2334">
                  <c:v>23.347015250008553</c:v>
                </c:pt>
                <c:pt idx="2335">
                  <c:v>23.357014250010252</c:v>
                </c:pt>
                <c:pt idx="2336">
                  <c:v>23.367012250004336</c:v>
                </c:pt>
                <c:pt idx="2337">
                  <c:v>23.377010250027524</c:v>
                </c:pt>
                <c:pt idx="2338">
                  <c:v>23.387009250000119</c:v>
                </c:pt>
                <c:pt idx="2339">
                  <c:v>23.397007250023307</c:v>
                </c:pt>
                <c:pt idx="2340">
                  <c:v>23.407006250025006</c:v>
                </c:pt>
                <c:pt idx="2341">
                  <c:v>23.41700425001909</c:v>
                </c:pt>
                <c:pt idx="2342">
                  <c:v>23.427003250020789</c:v>
                </c:pt>
                <c:pt idx="2343">
                  <c:v>23.437001250014873</c:v>
                </c:pt>
                <c:pt idx="2344">
                  <c:v>23.447000250016572</c:v>
                </c:pt>
                <c:pt idx="2345">
                  <c:v>23.456998250010656</c:v>
                </c:pt>
                <c:pt idx="2346">
                  <c:v>23.46699625000474</c:v>
                </c:pt>
                <c:pt idx="2347">
                  <c:v>23.476995250006439</c:v>
                </c:pt>
                <c:pt idx="2348">
                  <c:v>23.486993250000523</c:v>
                </c:pt>
                <c:pt idx="2349">
                  <c:v>23.496992250002222</c:v>
                </c:pt>
                <c:pt idx="2350">
                  <c:v>23.50699025002541</c:v>
                </c:pt>
                <c:pt idx="2351">
                  <c:v>23.516989250027109</c:v>
                </c:pt>
                <c:pt idx="2352">
                  <c:v>23.526987250021193</c:v>
                </c:pt>
                <c:pt idx="2353">
                  <c:v>23.536985250015277</c:v>
                </c:pt>
                <c:pt idx="2354">
                  <c:v>23.546984250016976</c:v>
                </c:pt>
                <c:pt idx="2355">
                  <c:v>23.55698225001106</c:v>
                </c:pt>
                <c:pt idx="2356">
                  <c:v>23.566981250012759</c:v>
                </c:pt>
                <c:pt idx="2357">
                  <c:v>23.576979250006843</c:v>
                </c:pt>
                <c:pt idx="2358">
                  <c:v>23.586978250008542</c:v>
                </c:pt>
                <c:pt idx="2359">
                  <c:v>23.596976250002626</c:v>
                </c:pt>
                <c:pt idx="2360">
                  <c:v>23.606975250004325</c:v>
                </c:pt>
                <c:pt idx="2361">
                  <c:v>23.616973250027513</c:v>
                </c:pt>
                <c:pt idx="2362">
                  <c:v>23.626971250021597</c:v>
                </c:pt>
                <c:pt idx="2363">
                  <c:v>23.636970250023296</c:v>
                </c:pt>
                <c:pt idx="2364">
                  <c:v>23.64696825001738</c:v>
                </c:pt>
                <c:pt idx="2365">
                  <c:v>23.656967250019079</c:v>
                </c:pt>
                <c:pt idx="2366">
                  <c:v>23.666965250013163</c:v>
                </c:pt>
                <c:pt idx="2367">
                  <c:v>23.676964250014862</c:v>
                </c:pt>
                <c:pt idx="2368">
                  <c:v>23.686962250008946</c:v>
                </c:pt>
                <c:pt idx="2369">
                  <c:v>23.696961250010645</c:v>
                </c:pt>
                <c:pt idx="2370">
                  <c:v>23.706959250004729</c:v>
                </c:pt>
                <c:pt idx="2371">
                  <c:v>23.716957250027917</c:v>
                </c:pt>
                <c:pt idx="2372">
                  <c:v>23.726956250000512</c:v>
                </c:pt>
                <c:pt idx="2373">
                  <c:v>23.7369542500237</c:v>
                </c:pt>
                <c:pt idx="2374">
                  <c:v>23.746953250025399</c:v>
                </c:pt>
                <c:pt idx="2375">
                  <c:v>23.756951250019483</c:v>
                </c:pt>
                <c:pt idx="2376">
                  <c:v>23.766950250021182</c:v>
                </c:pt>
                <c:pt idx="2377">
                  <c:v>23.776948250015266</c:v>
                </c:pt>
                <c:pt idx="2378">
                  <c:v>23.786947250016965</c:v>
                </c:pt>
                <c:pt idx="2379">
                  <c:v>23.796945250011049</c:v>
                </c:pt>
                <c:pt idx="2380">
                  <c:v>23.806943250005133</c:v>
                </c:pt>
                <c:pt idx="2381">
                  <c:v>23.816942250006832</c:v>
                </c:pt>
                <c:pt idx="2382">
                  <c:v>23.826940333354287</c:v>
                </c:pt>
                <c:pt idx="2383">
                  <c:v>23.836939333355986</c:v>
                </c:pt>
                <c:pt idx="2384">
                  <c:v>23.84693733335007</c:v>
                </c:pt>
                <c:pt idx="2385">
                  <c:v>23.856936333351769</c:v>
                </c:pt>
                <c:pt idx="2386">
                  <c:v>23.866934333345853</c:v>
                </c:pt>
                <c:pt idx="2387">
                  <c:v>23.876932333339937</c:v>
                </c:pt>
                <c:pt idx="2388">
                  <c:v>23.886931333341636</c:v>
                </c:pt>
                <c:pt idx="2389">
                  <c:v>23.89692933333572</c:v>
                </c:pt>
                <c:pt idx="2390">
                  <c:v>23.906928333337419</c:v>
                </c:pt>
                <c:pt idx="2391">
                  <c:v>23.916926333360607</c:v>
                </c:pt>
                <c:pt idx="2392">
                  <c:v>23.926925333333202</c:v>
                </c:pt>
                <c:pt idx="2393">
                  <c:v>23.93692333335639</c:v>
                </c:pt>
                <c:pt idx="2394">
                  <c:v>23.946922333358089</c:v>
                </c:pt>
                <c:pt idx="2395">
                  <c:v>23.956920333352173</c:v>
                </c:pt>
                <c:pt idx="2396">
                  <c:v>23.966918333346257</c:v>
                </c:pt>
                <c:pt idx="2397">
                  <c:v>23.976917333347956</c:v>
                </c:pt>
                <c:pt idx="2398">
                  <c:v>23.98691533334204</c:v>
                </c:pt>
                <c:pt idx="2399">
                  <c:v>23.996914333343739</c:v>
                </c:pt>
                <c:pt idx="2400">
                  <c:v>24.006912333337823</c:v>
                </c:pt>
                <c:pt idx="2401">
                  <c:v>24.016911333339522</c:v>
                </c:pt>
                <c:pt idx="2402">
                  <c:v>24.026909333333606</c:v>
                </c:pt>
                <c:pt idx="2403">
                  <c:v>24.036908333335305</c:v>
                </c:pt>
                <c:pt idx="2404">
                  <c:v>24.046906333358493</c:v>
                </c:pt>
                <c:pt idx="2405">
                  <c:v>24.056904333352577</c:v>
                </c:pt>
                <c:pt idx="2406">
                  <c:v>24.066903333354276</c:v>
                </c:pt>
                <c:pt idx="2407">
                  <c:v>24.07690133334836</c:v>
                </c:pt>
                <c:pt idx="2408">
                  <c:v>24.086900333350059</c:v>
                </c:pt>
                <c:pt idx="2409">
                  <c:v>24.096898333344143</c:v>
                </c:pt>
                <c:pt idx="2410">
                  <c:v>24.106897333345842</c:v>
                </c:pt>
                <c:pt idx="2411">
                  <c:v>24.116895333339926</c:v>
                </c:pt>
                <c:pt idx="2412">
                  <c:v>24.126894333341625</c:v>
                </c:pt>
                <c:pt idx="2413">
                  <c:v>24.136892333335709</c:v>
                </c:pt>
                <c:pt idx="2414">
                  <c:v>24.146890333358897</c:v>
                </c:pt>
                <c:pt idx="2415">
                  <c:v>24.156889333360596</c:v>
                </c:pt>
                <c:pt idx="2416">
                  <c:v>24.16688733335468</c:v>
                </c:pt>
                <c:pt idx="2417">
                  <c:v>24.176886333356379</c:v>
                </c:pt>
                <c:pt idx="2418">
                  <c:v>24.186884333350463</c:v>
                </c:pt>
                <c:pt idx="2419">
                  <c:v>24.196883333352162</c:v>
                </c:pt>
                <c:pt idx="2420">
                  <c:v>24.206881333346246</c:v>
                </c:pt>
                <c:pt idx="2421">
                  <c:v>24.216880333347945</c:v>
                </c:pt>
                <c:pt idx="2422">
                  <c:v>24.226878333342029</c:v>
                </c:pt>
                <c:pt idx="2423">
                  <c:v>24.236876333336113</c:v>
                </c:pt>
                <c:pt idx="2424">
                  <c:v>24.246875333337812</c:v>
                </c:pt>
                <c:pt idx="2425">
                  <c:v>24.256873333361</c:v>
                </c:pt>
                <c:pt idx="2426">
                  <c:v>24.266872333333595</c:v>
                </c:pt>
                <c:pt idx="2427">
                  <c:v>24.276870333356783</c:v>
                </c:pt>
                <c:pt idx="2428">
                  <c:v>24.286869333358482</c:v>
                </c:pt>
                <c:pt idx="2429">
                  <c:v>24.296867333352566</c:v>
                </c:pt>
                <c:pt idx="2430">
                  <c:v>24.306866333354264</c:v>
                </c:pt>
                <c:pt idx="2431">
                  <c:v>24.316864333348349</c:v>
                </c:pt>
                <c:pt idx="2432">
                  <c:v>24.326862333342433</c:v>
                </c:pt>
                <c:pt idx="2433">
                  <c:v>24.336861333344132</c:v>
                </c:pt>
                <c:pt idx="2434">
                  <c:v>24.346859333338216</c:v>
                </c:pt>
                <c:pt idx="2435">
                  <c:v>24.356858333339915</c:v>
                </c:pt>
                <c:pt idx="2436">
                  <c:v>24.366856333333999</c:v>
                </c:pt>
                <c:pt idx="2437">
                  <c:v>24.376855333335698</c:v>
                </c:pt>
                <c:pt idx="2438">
                  <c:v>24.386853333358886</c:v>
                </c:pt>
                <c:pt idx="2439">
                  <c:v>24.396852333360584</c:v>
                </c:pt>
                <c:pt idx="2440">
                  <c:v>24.406850333354669</c:v>
                </c:pt>
                <c:pt idx="2441">
                  <c:v>24.416848333348753</c:v>
                </c:pt>
                <c:pt idx="2442">
                  <c:v>24.426847333350452</c:v>
                </c:pt>
                <c:pt idx="2443">
                  <c:v>24.436845333344536</c:v>
                </c:pt>
                <c:pt idx="2444">
                  <c:v>24.446844333346235</c:v>
                </c:pt>
                <c:pt idx="2445">
                  <c:v>24.456842333340319</c:v>
                </c:pt>
                <c:pt idx="2446">
                  <c:v>24.466841333342018</c:v>
                </c:pt>
                <c:pt idx="2447">
                  <c:v>24.476839333336102</c:v>
                </c:pt>
                <c:pt idx="2448">
                  <c:v>24.486838333337801</c:v>
                </c:pt>
                <c:pt idx="2449">
                  <c:v>24.496836333360989</c:v>
                </c:pt>
                <c:pt idx="2450">
                  <c:v>24.506835333333584</c:v>
                </c:pt>
                <c:pt idx="2451">
                  <c:v>24.516833333356772</c:v>
                </c:pt>
                <c:pt idx="2452">
                  <c:v>24.526831333350856</c:v>
                </c:pt>
                <c:pt idx="2453">
                  <c:v>24.536830333352555</c:v>
                </c:pt>
                <c:pt idx="2454">
                  <c:v>24.546828333346639</c:v>
                </c:pt>
                <c:pt idx="2455">
                  <c:v>24.556827333348338</c:v>
                </c:pt>
                <c:pt idx="2456">
                  <c:v>24.566825333342422</c:v>
                </c:pt>
                <c:pt idx="2457">
                  <c:v>24.576824333344121</c:v>
                </c:pt>
                <c:pt idx="2458">
                  <c:v>24.586822333338205</c:v>
                </c:pt>
                <c:pt idx="2459">
                  <c:v>24.596821333339904</c:v>
                </c:pt>
                <c:pt idx="2460">
                  <c:v>24.606819333333988</c:v>
                </c:pt>
                <c:pt idx="2461">
                  <c:v>24.616817333357176</c:v>
                </c:pt>
                <c:pt idx="2462">
                  <c:v>24.626816333358875</c:v>
                </c:pt>
                <c:pt idx="2463">
                  <c:v>24.636814333352959</c:v>
                </c:pt>
                <c:pt idx="2464">
                  <c:v>24.646813333354658</c:v>
                </c:pt>
                <c:pt idx="2465">
                  <c:v>24.656811333348742</c:v>
                </c:pt>
                <c:pt idx="2466">
                  <c:v>24.66681033335044</c:v>
                </c:pt>
                <c:pt idx="2467">
                  <c:v>24.676808333344525</c:v>
                </c:pt>
                <c:pt idx="2468">
                  <c:v>24.686807333346223</c:v>
                </c:pt>
                <c:pt idx="2469">
                  <c:v>24.696805333340308</c:v>
                </c:pt>
                <c:pt idx="2470">
                  <c:v>24.706803333334392</c:v>
                </c:pt>
                <c:pt idx="2471">
                  <c:v>24.716802333336091</c:v>
                </c:pt>
                <c:pt idx="2472">
                  <c:v>24.726800333359279</c:v>
                </c:pt>
                <c:pt idx="2473">
                  <c:v>24.736799333360977</c:v>
                </c:pt>
                <c:pt idx="2474">
                  <c:v>24.746797333355062</c:v>
                </c:pt>
                <c:pt idx="2475">
                  <c:v>24.75679633335676</c:v>
                </c:pt>
                <c:pt idx="2476">
                  <c:v>24.766794333350845</c:v>
                </c:pt>
                <c:pt idx="2477">
                  <c:v>24.776793333352543</c:v>
                </c:pt>
                <c:pt idx="2478">
                  <c:v>24.786791333346628</c:v>
                </c:pt>
                <c:pt idx="2479">
                  <c:v>24.796790333348326</c:v>
                </c:pt>
                <c:pt idx="2480">
                  <c:v>24.806788333342411</c:v>
                </c:pt>
                <c:pt idx="2481">
                  <c:v>24.816786333336495</c:v>
                </c:pt>
                <c:pt idx="2482">
                  <c:v>24.826785583340097</c:v>
                </c:pt>
                <c:pt idx="2483">
                  <c:v>24.836783583334181</c:v>
                </c:pt>
                <c:pt idx="2484">
                  <c:v>24.84678258333588</c:v>
                </c:pt>
                <c:pt idx="2485">
                  <c:v>24.856780583359068</c:v>
                </c:pt>
                <c:pt idx="2486">
                  <c:v>24.866779583360767</c:v>
                </c:pt>
                <c:pt idx="2487">
                  <c:v>24.876777583354851</c:v>
                </c:pt>
                <c:pt idx="2488">
                  <c:v>24.88677658335655</c:v>
                </c:pt>
                <c:pt idx="2489">
                  <c:v>24.896774583350634</c:v>
                </c:pt>
                <c:pt idx="2490">
                  <c:v>24.906772583344718</c:v>
                </c:pt>
                <c:pt idx="2491">
                  <c:v>24.916771583346417</c:v>
                </c:pt>
                <c:pt idx="2492">
                  <c:v>24.926769583340501</c:v>
                </c:pt>
                <c:pt idx="2493">
                  <c:v>24.9367685833422</c:v>
                </c:pt>
                <c:pt idx="2494">
                  <c:v>24.946766583336284</c:v>
                </c:pt>
                <c:pt idx="2495">
                  <c:v>24.956765583337983</c:v>
                </c:pt>
                <c:pt idx="2496">
                  <c:v>24.966763583361171</c:v>
                </c:pt>
                <c:pt idx="2497">
                  <c:v>24.976762583333766</c:v>
                </c:pt>
                <c:pt idx="2498">
                  <c:v>24.986760583356954</c:v>
                </c:pt>
                <c:pt idx="2499">
                  <c:v>24.996759583358653</c:v>
                </c:pt>
                <c:pt idx="2500">
                  <c:v>25.006757583352737</c:v>
                </c:pt>
                <c:pt idx="2501">
                  <c:v>25.016755583346821</c:v>
                </c:pt>
                <c:pt idx="2502">
                  <c:v>25.02675458334852</c:v>
                </c:pt>
                <c:pt idx="2503">
                  <c:v>25.036752583342604</c:v>
                </c:pt>
                <c:pt idx="2504">
                  <c:v>25.046751583344303</c:v>
                </c:pt>
                <c:pt idx="2505">
                  <c:v>25.056749583338387</c:v>
                </c:pt>
                <c:pt idx="2506">
                  <c:v>25.066748583340086</c:v>
                </c:pt>
                <c:pt idx="2507">
                  <c:v>25.07674658333417</c:v>
                </c:pt>
                <c:pt idx="2508">
                  <c:v>25.086745583335869</c:v>
                </c:pt>
                <c:pt idx="2509">
                  <c:v>25.096743583359057</c:v>
                </c:pt>
                <c:pt idx="2510">
                  <c:v>25.106742583360756</c:v>
                </c:pt>
                <c:pt idx="2511">
                  <c:v>25.11674058335484</c:v>
                </c:pt>
                <c:pt idx="2512">
                  <c:v>25.126738583348924</c:v>
                </c:pt>
                <c:pt idx="2513">
                  <c:v>25.136737583350623</c:v>
                </c:pt>
                <c:pt idx="2514">
                  <c:v>25.146735583344707</c:v>
                </c:pt>
                <c:pt idx="2515">
                  <c:v>25.156734583346406</c:v>
                </c:pt>
                <c:pt idx="2516">
                  <c:v>25.16673258334049</c:v>
                </c:pt>
                <c:pt idx="2517">
                  <c:v>25.176731583342189</c:v>
                </c:pt>
                <c:pt idx="2518">
                  <c:v>25.186729583336273</c:v>
                </c:pt>
                <c:pt idx="2519">
                  <c:v>25.196728583337972</c:v>
                </c:pt>
                <c:pt idx="2520">
                  <c:v>25.20672658336116</c:v>
                </c:pt>
                <c:pt idx="2521">
                  <c:v>25.216725583333755</c:v>
                </c:pt>
                <c:pt idx="2522">
                  <c:v>25.226723583356943</c:v>
                </c:pt>
                <c:pt idx="2523">
                  <c:v>25.236721583351027</c:v>
                </c:pt>
                <c:pt idx="2524">
                  <c:v>25.246720583352726</c:v>
                </c:pt>
                <c:pt idx="2525">
                  <c:v>25.25671858334681</c:v>
                </c:pt>
                <c:pt idx="2526">
                  <c:v>25.266717583348509</c:v>
                </c:pt>
                <c:pt idx="2527">
                  <c:v>25.276715583342593</c:v>
                </c:pt>
                <c:pt idx="2528">
                  <c:v>25.286714583344292</c:v>
                </c:pt>
                <c:pt idx="2529">
                  <c:v>25.296712583338376</c:v>
                </c:pt>
                <c:pt idx="2530">
                  <c:v>25.306711583340075</c:v>
                </c:pt>
                <c:pt idx="2531">
                  <c:v>25.316709583334159</c:v>
                </c:pt>
                <c:pt idx="2532">
                  <c:v>25.326708583335858</c:v>
                </c:pt>
                <c:pt idx="2533">
                  <c:v>25.336706583359046</c:v>
                </c:pt>
                <c:pt idx="2534">
                  <c:v>25.34670458335313</c:v>
                </c:pt>
                <c:pt idx="2535">
                  <c:v>25.356703583354829</c:v>
                </c:pt>
                <c:pt idx="2536">
                  <c:v>25.366701583348913</c:v>
                </c:pt>
                <c:pt idx="2537">
                  <c:v>25.376700583350612</c:v>
                </c:pt>
                <c:pt idx="2538">
                  <c:v>25.386698583344696</c:v>
                </c:pt>
                <c:pt idx="2539">
                  <c:v>25.396697583346395</c:v>
                </c:pt>
                <c:pt idx="2540">
                  <c:v>25.406695583340479</c:v>
                </c:pt>
                <c:pt idx="2541">
                  <c:v>25.416694583342178</c:v>
                </c:pt>
                <c:pt idx="2542">
                  <c:v>25.426692583336262</c:v>
                </c:pt>
                <c:pt idx="2543">
                  <c:v>25.436691583337961</c:v>
                </c:pt>
                <c:pt idx="2544">
                  <c:v>25.446689583361149</c:v>
                </c:pt>
                <c:pt idx="2545">
                  <c:v>25.456687583355233</c:v>
                </c:pt>
                <c:pt idx="2546">
                  <c:v>25.466686583356932</c:v>
                </c:pt>
                <c:pt idx="2547">
                  <c:v>25.476684583351016</c:v>
                </c:pt>
                <c:pt idx="2548">
                  <c:v>25.486683583352715</c:v>
                </c:pt>
                <c:pt idx="2549">
                  <c:v>25.496681583346799</c:v>
                </c:pt>
                <c:pt idx="2550">
                  <c:v>25.506680583348498</c:v>
                </c:pt>
                <c:pt idx="2551">
                  <c:v>25.516678583342582</c:v>
                </c:pt>
                <c:pt idx="2552">
                  <c:v>25.526677583344281</c:v>
                </c:pt>
                <c:pt idx="2553">
                  <c:v>25.536675583338365</c:v>
                </c:pt>
                <c:pt idx="2554">
                  <c:v>25.546674583340064</c:v>
                </c:pt>
                <c:pt idx="2555">
                  <c:v>25.556672583334148</c:v>
                </c:pt>
                <c:pt idx="2556">
                  <c:v>25.566670583357336</c:v>
                </c:pt>
                <c:pt idx="2557">
                  <c:v>25.576669583359035</c:v>
                </c:pt>
                <c:pt idx="2558">
                  <c:v>25.586667583353119</c:v>
                </c:pt>
                <c:pt idx="2559">
                  <c:v>25.596666583354818</c:v>
                </c:pt>
                <c:pt idx="2560">
                  <c:v>25.606664583348902</c:v>
                </c:pt>
                <c:pt idx="2561">
                  <c:v>25.616663583350601</c:v>
                </c:pt>
                <c:pt idx="2562">
                  <c:v>25.626661583344685</c:v>
                </c:pt>
                <c:pt idx="2563">
                  <c:v>25.636660583346384</c:v>
                </c:pt>
                <c:pt idx="2564">
                  <c:v>25.646658583340468</c:v>
                </c:pt>
                <c:pt idx="2565">
                  <c:v>25.656657583342167</c:v>
                </c:pt>
                <c:pt idx="2566">
                  <c:v>25.666655583336251</c:v>
                </c:pt>
                <c:pt idx="2567">
                  <c:v>25.676653583359439</c:v>
                </c:pt>
                <c:pt idx="2568">
                  <c:v>25.686652583361138</c:v>
                </c:pt>
                <c:pt idx="2569">
                  <c:v>25.696650583355222</c:v>
                </c:pt>
                <c:pt idx="2570">
                  <c:v>25.706649583356921</c:v>
                </c:pt>
                <c:pt idx="2571">
                  <c:v>25.716647583351005</c:v>
                </c:pt>
                <c:pt idx="2572">
                  <c:v>25.726646583352704</c:v>
                </c:pt>
                <c:pt idx="2573">
                  <c:v>25.736644583346788</c:v>
                </c:pt>
                <c:pt idx="2574">
                  <c:v>25.746643583348487</c:v>
                </c:pt>
                <c:pt idx="2575">
                  <c:v>25.756641583342571</c:v>
                </c:pt>
                <c:pt idx="2576">
                  <c:v>25.76664058334427</c:v>
                </c:pt>
                <c:pt idx="2577">
                  <c:v>25.776638583338354</c:v>
                </c:pt>
                <c:pt idx="2578">
                  <c:v>25.786637583340053</c:v>
                </c:pt>
                <c:pt idx="2579">
                  <c:v>25.796635583334137</c:v>
                </c:pt>
                <c:pt idx="2580">
                  <c:v>25.806633583357325</c:v>
                </c:pt>
                <c:pt idx="2581">
                  <c:v>25.816632583359024</c:v>
                </c:pt>
                <c:pt idx="2582">
                  <c:v>25.826630833355011</c:v>
                </c:pt>
                <c:pt idx="2583">
                  <c:v>25.83662983335671</c:v>
                </c:pt>
                <c:pt idx="2584">
                  <c:v>25.846627833350794</c:v>
                </c:pt>
                <c:pt idx="2585">
                  <c:v>25.856626833352493</c:v>
                </c:pt>
                <c:pt idx="2586">
                  <c:v>25.866624833346577</c:v>
                </c:pt>
                <c:pt idx="2587">
                  <c:v>25.876623833348276</c:v>
                </c:pt>
                <c:pt idx="2588">
                  <c:v>25.88662183334236</c:v>
                </c:pt>
                <c:pt idx="2589">
                  <c:v>25.896620833344059</c:v>
                </c:pt>
                <c:pt idx="2590">
                  <c:v>25.906618833338143</c:v>
                </c:pt>
                <c:pt idx="2591">
                  <c:v>25.916616833361331</c:v>
                </c:pt>
                <c:pt idx="2592">
                  <c:v>25.926615833333926</c:v>
                </c:pt>
                <c:pt idx="2593">
                  <c:v>25.936613833357114</c:v>
                </c:pt>
                <c:pt idx="2594">
                  <c:v>25.946612833358813</c:v>
                </c:pt>
                <c:pt idx="2595">
                  <c:v>25.956610833352897</c:v>
                </c:pt>
                <c:pt idx="2596">
                  <c:v>25.966609833354596</c:v>
                </c:pt>
                <c:pt idx="2597">
                  <c:v>25.97660783334868</c:v>
                </c:pt>
                <c:pt idx="2598">
                  <c:v>25.986606833350379</c:v>
                </c:pt>
                <c:pt idx="2599">
                  <c:v>25.996604833344463</c:v>
                </c:pt>
                <c:pt idx="2600">
                  <c:v>26.006603833346162</c:v>
                </c:pt>
                <c:pt idx="2601">
                  <c:v>26.016601833340246</c:v>
                </c:pt>
                <c:pt idx="2602">
                  <c:v>26.026600833341945</c:v>
                </c:pt>
                <c:pt idx="2603">
                  <c:v>26.036598833336029</c:v>
                </c:pt>
                <c:pt idx="2604">
                  <c:v>26.046596833359217</c:v>
                </c:pt>
                <c:pt idx="2605">
                  <c:v>26.056595833360916</c:v>
                </c:pt>
                <c:pt idx="2606">
                  <c:v>26.066593833355</c:v>
                </c:pt>
                <c:pt idx="2607">
                  <c:v>26.076592833356699</c:v>
                </c:pt>
                <c:pt idx="2608">
                  <c:v>26.086590833350783</c:v>
                </c:pt>
                <c:pt idx="2609">
                  <c:v>26.096589833352482</c:v>
                </c:pt>
                <c:pt idx="2610">
                  <c:v>26.106587833346566</c:v>
                </c:pt>
                <c:pt idx="2611">
                  <c:v>26.116586833348265</c:v>
                </c:pt>
                <c:pt idx="2612">
                  <c:v>26.126584833342349</c:v>
                </c:pt>
                <c:pt idx="2613">
                  <c:v>26.136583833344048</c:v>
                </c:pt>
                <c:pt idx="2614">
                  <c:v>26.146581833338132</c:v>
                </c:pt>
                <c:pt idx="2615">
                  <c:v>26.156580833339831</c:v>
                </c:pt>
                <c:pt idx="2616">
                  <c:v>26.166578833333915</c:v>
                </c:pt>
                <c:pt idx="2617">
                  <c:v>26.176576833357103</c:v>
                </c:pt>
                <c:pt idx="2618">
                  <c:v>26.186575833358802</c:v>
                </c:pt>
                <c:pt idx="2619">
                  <c:v>26.196573833352886</c:v>
                </c:pt>
                <c:pt idx="2620">
                  <c:v>26.206572833354585</c:v>
                </c:pt>
                <c:pt idx="2621">
                  <c:v>26.216570833348669</c:v>
                </c:pt>
                <c:pt idx="2622">
                  <c:v>26.226569833350368</c:v>
                </c:pt>
                <c:pt idx="2623">
                  <c:v>26.236567833344452</c:v>
                </c:pt>
                <c:pt idx="2624">
                  <c:v>26.246566833346151</c:v>
                </c:pt>
                <c:pt idx="2625">
                  <c:v>26.256564833340235</c:v>
                </c:pt>
                <c:pt idx="2626">
                  <c:v>26.266563833341934</c:v>
                </c:pt>
                <c:pt idx="2627">
                  <c:v>26.276561833336018</c:v>
                </c:pt>
                <c:pt idx="2628">
                  <c:v>26.286560833337717</c:v>
                </c:pt>
                <c:pt idx="2629">
                  <c:v>26.296558833360905</c:v>
                </c:pt>
                <c:pt idx="2630">
                  <c:v>26.306556833354989</c:v>
                </c:pt>
                <c:pt idx="2631">
                  <c:v>26.316555833356688</c:v>
                </c:pt>
                <c:pt idx="2632">
                  <c:v>26.326553833350772</c:v>
                </c:pt>
                <c:pt idx="2633">
                  <c:v>26.336552833352471</c:v>
                </c:pt>
                <c:pt idx="2634">
                  <c:v>26.346550833346555</c:v>
                </c:pt>
                <c:pt idx="2635">
                  <c:v>26.356549833348254</c:v>
                </c:pt>
                <c:pt idx="2636">
                  <c:v>26.366547833342338</c:v>
                </c:pt>
                <c:pt idx="2637">
                  <c:v>26.376546833344037</c:v>
                </c:pt>
                <c:pt idx="2638">
                  <c:v>26.386544833338121</c:v>
                </c:pt>
                <c:pt idx="2639">
                  <c:v>26.39654383333982</c:v>
                </c:pt>
                <c:pt idx="2640">
                  <c:v>26.406541833333904</c:v>
                </c:pt>
                <c:pt idx="2641">
                  <c:v>26.416540833335603</c:v>
                </c:pt>
                <c:pt idx="2642">
                  <c:v>26.426538833358791</c:v>
                </c:pt>
                <c:pt idx="2643">
                  <c:v>26.436536833352875</c:v>
                </c:pt>
                <c:pt idx="2644">
                  <c:v>26.446535833354574</c:v>
                </c:pt>
                <c:pt idx="2645">
                  <c:v>26.456533833348658</c:v>
                </c:pt>
                <c:pt idx="2646">
                  <c:v>26.466532833350357</c:v>
                </c:pt>
                <c:pt idx="2647">
                  <c:v>26.476530833344441</c:v>
                </c:pt>
                <c:pt idx="2648">
                  <c:v>26.48652983334614</c:v>
                </c:pt>
                <c:pt idx="2649">
                  <c:v>26.496527833340224</c:v>
                </c:pt>
                <c:pt idx="2650">
                  <c:v>26.506526833341923</c:v>
                </c:pt>
                <c:pt idx="2651">
                  <c:v>26.516524833336007</c:v>
                </c:pt>
                <c:pt idx="2652">
                  <c:v>26.526523833337706</c:v>
                </c:pt>
                <c:pt idx="2653">
                  <c:v>26.536521833360894</c:v>
                </c:pt>
                <c:pt idx="2654">
                  <c:v>26.546520833333489</c:v>
                </c:pt>
                <c:pt idx="2655">
                  <c:v>26.556518833356677</c:v>
                </c:pt>
                <c:pt idx="2656">
                  <c:v>26.566517833358375</c:v>
                </c:pt>
                <c:pt idx="2657">
                  <c:v>26.57651583335246</c:v>
                </c:pt>
                <c:pt idx="2658">
                  <c:v>26.586513833346544</c:v>
                </c:pt>
                <c:pt idx="2659">
                  <c:v>26.596512833348243</c:v>
                </c:pt>
                <c:pt idx="2660">
                  <c:v>26.606510833342327</c:v>
                </c:pt>
                <c:pt idx="2661">
                  <c:v>26.616509833344026</c:v>
                </c:pt>
                <c:pt idx="2662">
                  <c:v>26.62650783333811</c:v>
                </c:pt>
                <c:pt idx="2663">
                  <c:v>26.636506833339809</c:v>
                </c:pt>
                <c:pt idx="2664">
                  <c:v>26.646504833333893</c:v>
                </c:pt>
                <c:pt idx="2665">
                  <c:v>26.656503833335591</c:v>
                </c:pt>
                <c:pt idx="2666">
                  <c:v>26.66650183335878</c:v>
                </c:pt>
                <c:pt idx="2667">
                  <c:v>26.676500833360478</c:v>
                </c:pt>
                <c:pt idx="2668">
                  <c:v>26.686498833354563</c:v>
                </c:pt>
                <c:pt idx="2669">
                  <c:v>26.696497833356261</c:v>
                </c:pt>
                <c:pt idx="2670">
                  <c:v>26.706495833350345</c:v>
                </c:pt>
                <c:pt idx="2671">
                  <c:v>26.716494833352044</c:v>
                </c:pt>
                <c:pt idx="2672">
                  <c:v>26.726492833346128</c:v>
                </c:pt>
                <c:pt idx="2673">
                  <c:v>26.736490833340213</c:v>
                </c:pt>
                <c:pt idx="2674">
                  <c:v>26.746489833341911</c:v>
                </c:pt>
                <c:pt idx="2675">
                  <c:v>26.756487833335996</c:v>
                </c:pt>
                <c:pt idx="2676">
                  <c:v>26.766486833337694</c:v>
                </c:pt>
                <c:pt idx="2677">
                  <c:v>26.776484833360882</c:v>
                </c:pt>
                <c:pt idx="2678">
                  <c:v>26.786483833333477</c:v>
                </c:pt>
                <c:pt idx="2679">
                  <c:v>26.796481833356665</c:v>
                </c:pt>
                <c:pt idx="2680">
                  <c:v>26.806480833358364</c:v>
                </c:pt>
                <c:pt idx="2681">
                  <c:v>26.816478833352448</c:v>
                </c:pt>
                <c:pt idx="2682">
                  <c:v>26.826477708353195</c:v>
                </c:pt>
                <c:pt idx="2683">
                  <c:v>26.83647570834728</c:v>
                </c:pt>
                <c:pt idx="2684">
                  <c:v>26.846474708348978</c:v>
                </c:pt>
                <c:pt idx="2685">
                  <c:v>26.856472708343063</c:v>
                </c:pt>
                <c:pt idx="2686">
                  <c:v>26.866470708337147</c:v>
                </c:pt>
                <c:pt idx="2687">
                  <c:v>26.876469708338846</c:v>
                </c:pt>
                <c:pt idx="2688">
                  <c:v>26.886467708362034</c:v>
                </c:pt>
                <c:pt idx="2689">
                  <c:v>26.896466708334628</c:v>
                </c:pt>
                <c:pt idx="2690">
                  <c:v>26.906464708357817</c:v>
                </c:pt>
                <c:pt idx="2691">
                  <c:v>26.916463708359515</c:v>
                </c:pt>
                <c:pt idx="2692">
                  <c:v>26.9264617083536</c:v>
                </c:pt>
                <c:pt idx="2693">
                  <c:v>26.936460708355298</c:v>
                </c:pt>
                <c:pt idx="2694">
                  <c:v>26.946458708349383</c:v>
                </c:pt>
                <c:pt idx="2695">
                  <c:v>26.956457708351081</c:v>
                </c:pt>
                <c:pt idx="2696">
                  <c:v>26.966455708345165</c:v>
                </c:pt>
                <c:pt idx="2697">
                  <c:v>26.976454708346864</c:v>
                </c:pt>
                <c:pt idx="2698">
                  <c:v>26.986452708340948</c:v>
                </c:pt>
                <c:pt idx="2699">
                  <c:v>26.996451708342647</c:v>
                </c:pt>
                <c:pt idx="2700">
                  <c:v>27.006449708336731</c:v>
                </c:pt>
                <c:pt idx="2701">
                  <c:v>27.01644870833843</c:v>
                </c:pt>
                <c:pt idx="2702">
                  <c:v>27.026446708361618</c:v>
                </c:pt>
                <c:pt idx="2703">
                  <c:v>27.036445708334213</c:v>
                </c:pt>
                <c:pt idx="2704">
                  <c:v>27.046443708357401</c:v>
                </c:pt>
                <c:pt idx="2705">
                  <c:v>27.056441708351485</c:v>
                </c:pt>
                <c:pt idx="2706">
                  <c:v>27.066440708353184</c:v>
                </c:pt>
                <c:pt idx="2707">
                  <c:v>27.076438708347268</c:v>
                </c:pt>
                <c:pt idx="2708">
                  <c:v>27.086437708348967</c:v>
                </c:pt>
                <c:pt idx="2709">
                  <c:v>27.096435708343051</c:v>
                </c:pt>
                <c:pt idx="2710">
                  <c:v>27.10643470834475</c:v>
                </c:pt>
                <c:pt idx="2711">
                  <c:v>27.116432708338834</c:v>
                </c:pt>
                <c:pt idx="2712">
                  <c:v>27.126431708340533</c:v>
                </c:pt>
                <c:pt idx="2713">
                  <c:v>27.136429708334617</c:v>
                </c:pt>
                <c:pt idx="2714">
                  <c:v>27.146428708336316</c:v>
                </c:pt>
                <c:pt idx="2715">
                  <c:v>27.156426708359504</c:v>
                </c:pt>
                <c:pt idx="2716">
                  <c:v>27.166425708361203</c:v>
                </c:pt>
                <c:pt idx="2717">
                  <c:v>27.176423708355287</c:v>
                </c:pt>
                <c:pt idx="2718">
                  <c:v>27.186422708356986</c:v>
                </c:pt>
                <c:pt idx="2719">
                  <c:v>27.19642070835107</c:v>
                </c:pt>
                <c:pt idx="2720">
                  <c:v>27.206418708345154</c:v>
                </c:pt>
                <c:pt idx="2721">
                  <c:v>27.216417708346853</c:v>
                </c:pt>
                <c:pt idx="2722">
                  <c:v>27.226415708340937</c:v>
                </c:pt>
                <c:pt idx="2723">
                  <c:v>27.236414708342636</c:v>
                </c:pt>
                <c:pt idx="2724">
                  <c:v>27.24641270833672</c:v>
                </c:pt>
                <c:pt idx="2725">
                  <c:v>27.256411708338419</c:v>
                </c:pt>
                <c:pt idx="2726">
                  <c:v>27.266409708361607</c:v>
                </c:pt>
                <c:pt idx="2727">
                  <c:v>27.276408708334202</c:v>
                </c:pt>
                <c:pt idx="2728">
                  <c:v>27.28640670835739</c:v>
                </c:pt>
                <c:pt idx="2729">
                  <c:v>27.296405708359089</c:v>
                </c:pt>
                <c:pt idx="2730">
                  <c:v>27.306403708353173</c:v>
                </c:pt>
                <c:pt idx="2731">
                  <c:v>27.316402708354872</c:v>
                </c:pt>
                <c:pt idx="2732">
                  <c:v>27.326400708348956</c:v>
                </c:pt>
                <c:pt idx="2733">
                  <c:v>27.336399708350655</c:v>
                </c:pt>
                <c:pt idx="2734">
                  <c:v>27.346397708344739</c:v>
                </c:pt>
                <c:pt idx="2735">
                  <c:v>27.356396708346438</c:v>
                </c:pt>
                <c:pt idx="2736">
                  <c:v>27.366394708340522</c:v>
                </c:pt>
                <c:pt idx="2737">
                  <c:v>27.376393708342221</c:v>
                </c:pt>
                <c:pt idx="2738">
                  <c:v>27.386391708336305</c:v>
                </c:pt>
                <c:pt idx="2739">
                  <c:v>27.396390708338004</c:v>
                </c:pt>
                <c:pt idx="2740">
                  <c:v>27.406388708361192</c:v>
                </c:pt>
                <c:pt idx="2741">
                  <c:v>27.416386708355276</c:v>
                </c:pt>
                <c:pt idx="2742">
                  <c:v>27.426385708356975</c:v>
                </c:pt>
                <c:pt idx="2743">
                  <c:v>27.436383708351059</c:v>
                </c:pt>
                <c:pt idx="2744">
                  <c:v>27.446382708352758</c:v>
                </c:pt>
                <c:pt idx="2745">
                  <c:v>27.456380708346842</c:v>
                </c:pt>
                <c:pt idx="2746">
                  <c:v>27.466379708348541</c:v>
                </c:pt>
                <c:pt idx="2747">
                  <c:v>27.476377708342625</c:v>
                </c:pt>
                <c:pt idx="2748">
                  <c:v>27.486376708344324</c:v>
                </c:pt>
                <c:pt idx="2749">
                  <c:v>27.496374708338408</c:v>
                </c:pt>
                <c:pt idx="2750">
                  <c:v>27.506373708340107</c:v>
                </c:pt>
                <c:pt idx="2751">
                  <c:v>27.516371708334191</c:v>
                </c:pt>
                <c:pt idx="2752">
                  <c:v>27.52637070833589</c:v>
                </c:pt>
                <c:pt idx="2753">
                  <c:v>27.536368708359078</c:v>
                </c:pt>
                <c:pt idx="2754">
                  <c:v>27.546367708360776</c:v>
                </c:pt>
                <c:pt idx="2755">
                  <c:v>27.556365708354861</c:v>
                </c:pt>
                <c:pt idx="2756">
                  <c:v>27.566363708348945</c:v>
                </c:pt>
                <c:pt idx="2757">
                  <c:v>27.576362708350644</c:v>
                </c:pt>
                <c:pt idx="2758">
                  <c:v>27.586361708352342</c:v>
                </c:pt>
                <c:pt idx="2759">
                  <c:v>27.596359708346426</c:v>
                </c:pt>
                <c:pt idx="2760">
                  <c:v>27.606357708340511</c:v>
                </c:pt>
                <c:pt idx="2761">
                  <c:v>27.616356708342209</c:v>
                </c:pt>
                <c:pt idx="2762">
                  <c:v>27.626354708336294</c:v>
                </c:pt>
                <c:pt idx="2763">
                  <c:v>27.636353708337992</c:v>
                </c:pt>
                <c:pt idx="2764">
                  <c:v>27.64635170836118</c:v>
                </c:pt>
                <c:pt idx="2765">
                  <c:v>27.656350708333775</c:v>
                </c:pt>
                <c:pt idx="2766">
                  <c:v>27.666348708356963</c:v>
                </c:pt>
                <c:pt idx="2767">
                  <c:v>27.676347708358662</c:v>
                </c:pt>
                <c:pt idx="2768">
                  <c:v>27.686345708352746</c:v>
                </c:pt>
                <c:pt idx="2769">
                  <c:v>27.696344708354445</c:v>
                </c:pt>
                <c:pt idx="2770">
                  <c:v>27.706342708348529</c:v>
                </c:pt>
                <c:pt idx="2771">
                  <c:v>27.716341708350228</c:v>
                </c:pt>
                <c:pt idx="2772">
                  <c:v>27.726339708344312</c:v>
                </c:pt>
                <c:pt idx="2773">
                  <c:v>27.736338708346011</c:v>
                </c:pt>
                <c:pt idx="2774">
                  <c:v>27.746336708340095</c:v>
                </c:pt>
                <c:pt idx="2775">
                  <c:v>27.756335708341794</c:v>
                </c:pt>
                <c:pt idx="2776">
                  <c:v>27.766333708335878</c:v>
                </c:pt>
                <c:pt idx="2777">
                  <c:v>27.776332708337577</c:v>
                </c:pt>
                <c:pt idx="2778">
                  <c:v>27.786330708360765</c:v>
                </c:pt>
                <c:pt idx="2779">
                  <c:v>27.796328708354849</c:v>
                </c:pt>
                <c:pt idx="2780">
                  <c:v>27.806327708356548</c:v>
                </c:pt>
                <c:pt idx="2781">
                  <c:v>27.816325708350632</c:v>
                </c:pt>
                <c:pt idx="2782">
                  <c:v>27.826323833345668</c:v>
                </c:pt>
                <c:pt idx="2783">
                  <c:v>27.836321833339753</c:v>
                </c:pt>
                <c:pt idx="2784">
                  <c:v>27.846320833341451</c:v>
                </c:pt>
                <c:pt idx="2785">
                  <c:v>27.856318833335536</c:v>
                </c:pt>
                <c:pt idx="2786">
                  <c:v>27.866317833337234</c:v>
                </c:pt>
                <c:pt idx="2787">
                  <c:v>27.876315833360422</c:v>
                </c:pt>
                <c:pt idx="2788">
                  <c:v>27.886314833362121</c:v>
                </c:pt>
                <c:pt idx="2789">
                  <c:v>27.896312833356205</c:v>
                </c:pt>
                <c:pt idx="2790">
                  <c:v>27.906311833357904</c:v>
                </c:pt>
                <c:pt idx="2791">
                  <c:v>27.916309833351988</c:v>
                </c:pt>
                <c:pt idx="2792">
                  <c:v>27.926308833353687</c:v>
                </c:pt>
                <c:pt idx="2793">
                  <c:v>27.936306833347771</c:v>
                </c:pt>
                <c:pt idx="2794">
                  <c:v>27.94630583334947</c:v>
                </c:pt>
                <c:pt idx="2795">
                  <c:v>27.956303833343554</c:v>
                </c:pt>
                <c:pt idx="2796">
                  <c:v>27.966302833345253</c:v>
                </c:pt>
                <c:pt idx="2797">
                  <c:v>27.976300833339337</c:v>
                </c:pt>
                <c:pt idx="2798">
                  <c:v>27.986299833341036</c:v>
                </c:pt>
                <c:pt idx="2799">
                  <c:v>27.99629783333512</c:v>
                </c:pt>
                <c:pt idx="2800">
                  <c:v>28.006296833336819</c:v>
                </c:pt>
                <c:pt idx="2801">
                  <c:v>28.016294833360007</c:v>
                </c:pt>
                <c:pt idx="2802">
                  <c:v>28.026293833361706</c:v>
                </c:pt>
                <c:pt idx="2803">
                  <c:v>28.03629183335579</c:v>
                </c:pt>
                <c:pt idx="2804">
                  <c:v>28.046290833357489</c:v>
                </c:pt>
                <c:pt idx="2805">
                  <c:v>28.056288833351573</c:v>
                </c:pt>
                <c:pt idx="2806">
                  <c:v>28.066286833345657</c:v>
                </c:pt>
                <c:pt idx="2807">
                  <c:v>28.076285833347356</c:v>
                </c:pt>
                <c:pt idx="2808">
                  <c:v>28.08628383334144</c:v>
                </c:pt>
                <c:pt idx="2809">
                  <c:v>28.096282833343139</c:v>
                </c:pt>
                <c:pt idx="2810">
                  <c:v>28.106280833337223</c:v>
                </c:pt>
                <c:pt idx="2811">
                  <c:v>28.116279833338922</c:v>
                </c:pt>
                <c:pt idx="2812">
                  <c:v>28.12627783336211</c:v>
                </c:pt>
                <c:pt idx="2813">
                  <c:v>28.136276833334705</c:v>
                </c:pt>
                <c:pt idx="2814">
                  <c:v>28.146274833357893</c:v>
                </c:pt>
                <c:pt idx="2815">
                  <c:v>28.156273833359592</c:v>
                </c:pt>
                <c:pt idx="2816">
                  <c:v>28.166271833353676</c:v>
                </c:pt>
                <c:pt idx="2817">
                  <c:v>28.176270833355375</c:v>
                </c:pt>
                <c:pt idx="2818">
                  <c:v>28.186268833349459</c:v>
                </c:pt>
                <c:pt idx="2819">
                  <c:v>28.196267833351158</c:v>
                </c:pt>
                <c:pt idx="2820">
                  <c:v>28.206265833345242</c:v>
                </c:pt>
                <c:pt idx="2821">
                  <c:v>28.216264833346941</c:v>
                </c:pt>
                <c:pt idx="2822">
                  <c:v>28.226262833341025</c:v>
                </c:pt>
                <c:pt idx="2823">
                  <c:v>28.236261833342724</c:v>
                </c:pt>
                <c:pt idx="2824">
                  <c:v>28.246259833336808</c:v>
                </c:pt>
                <c:pt idx="2825">
                  <c:v>28.256258833338507</c:v>
                </c:pt>
                <c:pt idx="2826">
                  <c:v>28.266256833361695</c:v>
                </c:pt>
                <c:pt idx="2827">
                  <c:v>28.276255833334289</c:v>
                </c:pt>
                <c:pt idx="2828">
                  <c:v>28.286253833357478</c:v>
                </c:pt>
                <c:pt idx="2829">
                  <c:v>28.296252833359176</c:v>
                </c:pt>
                <c:pt idx="2830">
                  <c:v>28.306250833353261</c:v>
                </c:pt>
                <c:pt idx="2831">
                  <c:v>28.316248833347345</c:v>
                </c:pt>
                <c:pt idx="2832">
                  <c:v>28.326247833349044</c:v>
                </c:pt>
                <c:pt idx="2833">
                  <c:v>28.336245833343128</c:v>
                </c:pt>
                <c:pt idx="2834">
                  <c:v>28.346244833344826</c:v>
                </c:pt>
                <c:pt idx="2835">
                  <c:v>28.356242833338911</c:v>
                </c:pt>
                <c:pt idx="2836">
                  <c:v>28.366241833340609</c:v>
                </c:pt>
                <c:pt idx="2837">
                  <c:v>28.376239833334694</c:v>
                </c:pt>
                <c:pt idx="2838">
                  <c:v>28.386238833336392</c:v>
                </c:pt>
                <c:pt idx="2839">
                  <c:v>28.39623683335958</c:v>
                </c:pt>
                <c:pt idx="2840">
                  <c:v>28.406235833361279</c:v>
                </c:pt>
                <c:pt idx="2841">
                  <c:v>28.416233833355363</c:v>
                </c:pt>
                <c:pt idx="2842">
                  <c:v>28.426232833357062</c:v>
                </c:pt>
                <c:pt idx="2843">
                  <c:v>28.436230833351146</c:v>
                </c:pt>
                <c:pt idx="2844">
                  <c:v>28.446229833352845</c:v>
                </c:pt>
                <c:pt idx="2845">
                  <c:v>28.456227833346929</c:v>
                </c:pt>
                <c:pt idx="2846">
                  <c:v>28.466226833348628</c:v>
                </c:pt>
                <c:pt idx="2847">
                  <c:v>28.476224833342712</c:v>
                </c:pt>
                <c:pt idx="2848">
                  <c:v>28.486223833344411</c:v>
                </c:pt>
                <c:pt idx="2849">
                  <c:v>28.496221833338495</c:v>
                </c:pt>
                <c:pt idx="2850">
                  <c:v>28.506220833340194</c:v>
                </c:pt>
                <c:pt idx="2851">
                  <c:v>28.516218833334278</c:v>
                </c:pt>
                <c:pt idx="2852">
                  <c:v>28.526217833335977</c:v>
                </c:pt>
                <c:pt idx="2853">
                  <c:v>28.536215833359165</c:v>
                </c:pt>
                <c:pt idx="2854">
                  <c:v>28.546214833360864</c:v>
                </c:pt>
                <c:pt idx="2855">
                  <c:v>28.556212833354948</c:v>
                </c:pt>
                <c:pt idx="2856">
                  <c:v>28.566211833356647</c:v>
                </c:pt>
                <c:pt idx="2857">
                  <c:v>28.576209833350731</c:v>
                </c:pt>
                <c:pt idx="2858">
                  <c:v>28.58620883335243</c:v>
                </c:pt>
                <c:pt idx="2859">
                  <c:v>28.596206833346514</c:v>
                </c:pt>
                <c:pt idx="2860">
                  <c:v>28.606204833340598</c:v>
                </c:pt>
                <c:pt idx="2861">
                  <c:v>28.616203833342297</c:v>
                </c:pt>
                <c:pt idx="2862">
                  <c:v>28.626201833336381</c:v>
                </c:pt>
                <c:pt idx="2863">
                  <c:v>28.63620083333808</c:v>
                </c:pt>
                <c:pt idx="2864">
                  <c:v>28.646198833361268</c:v>
                </c:pt>
                <c:pt idx="2865">
                  <c:v>28.656197833333863</c:v>
                </c:pt>
                <c:pt idx="2866">
                  <c:v>28.666195833357051</c:v>
                </c:pt>
                <c:pt idx="2867">
                  <c:v>28.67619483335875</c:v>
                </c:pt>
                <c:pt idx="2868">
                  <c:v>28.686192833352834</c:v>
                </c:pt>
                <c:pt idx="2869">
                  <c:v>28.696191833354533</c:v>
                </c:pt>
                <c:pt idx="2870">
                  <c:v>28.706189833348617</c:v>
                </c:pt>
                <c:pt idx="2871">
                  <c:v>28.716188833350316</c:v>
                </c:pt>
                <c:pt idx="2872">
                  <c:v>28.7261868333444</c:v>
                </c:pt>
                <c:pt idx="2873">
                  <c:v>28.736185833346099</c:v>
                </c:pt>
                <c:pt idx="2874">
                  <c:v>28.746183833340183</c:v>
                </c:pt>
                <c:pt idx="2875">
                  <c:v>28.756182833341882</c:v>
                </c:pt>
                <c:pt idx="2876">
                  <c:v>28.766180833335966</c:v>
                </c:pt>
                <c:pt idx="2877">
                  <c:v>28.776179833337665</c:v>
                </c:pt>
                <c:pt idx="2878">
                  <c:v>28.786177833360853</c:v>
                </c:pt>
                <c:pt idx="2879">
                  <c:v>28.796176833333448</c:v>
                </c:pt>
                <c:pt idx="2880">
                  <c:v>28.806174833356636</c:v>
                </c:pt>
                <c:pt idx="2881">
                  <c:v>28.816173833358334</c:v>
                </c:pt>
                <c:pt idx="2882">
                  <c:v>28.8261716250272</c:v>
                </c:pt>
                <c:pt idx="2883">
                  <c:v>28.836170625028899</c:v>
                </c:pt>
                <c:pt idx="2884">
                  <c:v>28.846168625022983</c:v>
                </c:pt>
                <c:pt idx="2885">
                  <c:v>28.856167625024682</c:v>
                </c:pt>
                <c:pt idx="2886">
                  <c:v>28.866165625018766</c:v>
                </c:pt>
                <c:pt idx="2887">
                  <c:v>28.876164625020465</c:v>
                </c:pt>
                <c:pt idx="2888">
                  <c:v>28.886162625014549</c:v>
                </c:pt>
                <c:pt idx="2889">
                  <c:v>28.896161625016248</c:v>
                </c:pt>
                <c:pt idx="2890">
                  <c:v>28.906159625010332</c:v>
                </c:pt>
                <c:pt idx="2891">
                  <c:v>28.916158625012031</c:v>
                </c:pt>
                <c:pt idx="2892">
                  <c:v>28.926156625006115</c:v>
                </c:pt>
                <c:pt idx="2893">
                  <c:v>28.936154625000199</c:v>
                </c:pt>
                <c:pt idx="2894">
                  <c:v>28.946153625001898</c:v>
                </c:pt>
                <c:pt idx="2895">
                  <c:v>28.956152625003597</c:v>
                </c:pt>
                <c:pt idx="2896">
                  <c:v>28.966150625026785</c:v>
                </c:pt>
                <c:pt idx="2897">
                  <c:v>28.976148625020869</c:v>
                </c:pt>
                <c:pt idx="2898">
                  <c:v>28.986147625022568</c:v>
                </c:pt>
                <c:pt idx="2899">
                  <c:v>28.996145625016652</c:v>
                </c:pt>
                <c:pt idx="2900">
                  <c:v>29.006144625018351</c:v>
                </c:pt>
                <c:pt idx="2901">
                  <c:v>29.016142625012435</c:v>
                </c:pt>
                <c:pt idx="2902">
                  <c:v>29.026141625014134</c:v>
                </c:pt>
                <c:pt idx="2903">
                  <c:v>29.036139625008218</c:v>
                </c:pt>
                <c:pt idx="2904">
                  <c:v>29.046138625009917</c:v>
                </c:pt>
                <c:pt idx="2905">
                  <c:v>29.056136625004001</c:v>
                </c:pt>
                <c:pt idx="2906">
                  <c:v>29.0661356250057</c:v>
                </c:pt>
                <c:pt idx="2907">
                  <c:v>29.076133625028888</c:v>
                </c:pt>
                <c:pt idx="2908">
                  <c:v>29.086132625001483</c:v>
                </c:pt>
                <c:pt idx="2909">
                  <c:v>29.096130625024671</c:v>
                </c:pt>
                <c:pt idx="2910">
                  <c:v>29.106129625026369</c:v>
                </c:pt>
                <c:pt idx="2911">
                  <c:v>29.116127625020454</c:v>
                </c:pt>
                <c:pt idx="2912">
                  <c:v>29.126126625022152</c:v>
                </c:pt>
                <c:pt idx="2913">
                  <c:v>29.136124625016237</c:v>
                </c:pt>
                <c:pt idx="2914">
                  <c:v>29.146123625017935</c:v>
                </c:pt>
                <c:pt idx="2915">
                  <c:v>29.15612162501202</c:v>
                </c:pt>
                <c:pt idx="2916">
                  <c:v>29.166120625013718</c:v>
                </c:pt>
                <c:pt idx="2917">
                  <c:v>29.176118625007803</c:v>
                </c:pt>
                <c:pt idx="2918">
                  <c:v>29.186117625009501</c:v>
                </c:pt>
                <c:pt idx="2919">
                  <c:v>29.196115625003586</c:v>
                </c:pt>
                <c:pt idx="2920">
                  <c:v>29.206114625005284</c:v>
                </c:pt>
                <c:pt idx="2921">
                  <c:v>29.216112625028472</c:v>
                </c:pt>
                <c:pt idx="2922">
                  <c:v>29.226111625001067</c:v>
                </c:pt>
                <c:pt idx="2923">
                  <c:v>29.236109625024255</c:v>
                </c:pt>
                <c:pt idx="2924">
                  <c:v>29.246108625025954</c:v>
                </c:pt>
                <c:pt idx="2925">
                  <c:v>29.256106625020038</c:v>
                </c:pt>
                <c:pt idx="2926">
                  <c:v>29.266105625021737</c:v>
                </c:pt>
                <c:pt idx="2927">
                  <c:v>29.276103625015821</c:v>
                </c:pt>
                <c:pt idx="2928">
                  <c:v>29.28610262501752</c:v>
                </c:pt>
                <c:pt idx="2929">
                  <c:v>29.296100625011604</c:v>
                </c:pt>
                <c:pt idx="2930">
                  <c:v>29.306099625013303</c:v>
                </c:pt>
                <c:pt idx="2931">
                  <c:v>29.316097625007387</c:v>
                </c:pt>
                <c:pt idx="2932">
                  <c:v>29.326096625009086</c:v>
                </c:pt>
                <c:pt idx="2933">
                  <c:v>29.33609462500317</c:v>
                </c:pt>
                <c:pt idx="2934">
                  <c:v>29.346093625004869</c:v>
                </c:pt>
                <c:pt idx="2935">
                  <c:v>29.356091625028057</c:v>
                </c:pt>
                <c:pt idx="2936">
                  <c:v>29.366090625000652</c:v>
                </c:pt>
                <c:pt idx="2937">
                  <c:v>29.37608862502384</c:v>
                </c:pt>
                <c:pt idx="2938">
                  <c:v>29.386087625025539</c:v>
                </c:pt>
                <c:pt idx="2939">
                  <c:v>29.396085625019623</c:v>
                </c:pt>
                <c:pt idx="2940">
                  <c:v>29.406084625021322</c:v>
                </c:pt>
                <c:pt idx="2941">
                  <c:v>29.416082625015406</c:v>
                </c:pt>
                <c:pt idx="2942">
                  <c:v>29.426081625017105</c:v>
                </c:pt>
                <c:pt idx="2943">
                  <c:v>29.436079625011189</c:v>
                </c:pt>
                <c:pt idx="2944">
                  <c:v>29.446077625005273</c:v>
                </c:pt>
                <c:pt idx="2945">
                  <c:v>29.456076625006972</c:v>
                </c:pt>
                <c:pt idx="2946">
                  <c:v>29.466074625001056</c:v>
                </c:pt>
                <c:pt idx="2947">
                  <c:v>29.476073625002755</c:v>
                </c:pt>
                <c:pt idx="2948">
                  <c:v>29.486071625025943</c:v>
                </c:pt>
                <c:pt idx="2949">
                  <c:v>29.496070625027642</c:v>
                </c:pt>
                <c:pt idx="2950">
                  <c:v>29.506068625021726</c:v>
                </c:pt>
                <c:pt idx="2951">
                  <c:v>29.516067625023425</c:v>
                </c:pt>
                <c:pt idx="2952">
                  <c:v>29.526065625017509</c:v>
                </c:pt>
                <c:pt idx="2953">
                  <c:v>29.536064625019208</c:v>
                </c:pt>
                <c:pt idx="2954">
                  <c:v>29.546062625013292</c:v>
                </c:pt>
                <c:pt idx="2955">
                  <c:v>29.556061625014991</c:v>
                </c:pt>
                <c:pt idx="2956">
                  <c:v>29.566059625009075</c:v>
                </c:pt>
                <c:pt idx="2957">
                  <c:v>29.576058625010774</c:v>
                </c:pt>
                <c:pt idx="2958">
                  <c:v>29.586056625004858</c:v>
                </c:pt>
                <c:pt idx="2959">
                  <c:v>29.596055625006557</c:v>
                </c:pt>
                <c:pt idx="2960">
                  <c:v>29.606053625000641</c:v>
                </c:pt>
                <c:pt idx="2961">
                  <c:v>29.616052625002339</c:v>
                </c:pt>
                <c:pt idx="2962">
                  <c:v>29.626050625025528</c:v>
                </c:pt>
                <c:pt idx="2963">
                  <c:v>29.636049625027226</c:v>
                </c:pt>
                <c:pt idx="2964">
                  <c:v>29.646047625021311</c:v>
                </c:pt>
                <c:pt idx="2965">
                  <c:v>29.656046625023009</c:v>
                </c:pt>
                <c:pt idx="2966">
                  <c:v>29.666044625017093</c:v>
                </c:pt>
                <c:pt idx="2967">
                  <c:v>29.676043625018792</c:v>
                </c:pt>
                <c:pt idx="2968">
                  <c:v>29.686041625012876</c:v>
                </c:pt>
                <c:pt idx="2969">
                  <c:v>29.696040625014575</c:v>
                </c:pt>
                <c:pt idx="2970">
                  <c:v>29.706038625008659</c:v>
                </c:pt>
                <c:pt idx="2971">
                  <c:v>29.716037625010358</c:v>
                </c:pt>
                <c:pt idx="2972">
                  <c:v>29.726035625004442</c:v>
                </c:pt>
                <c:pt idx="2973">
                  <c:v>29.736034625006141</c:v>
                </c:pt>
                <c:pt idx="2974">
                  <c:v>29.746032625000225</c:v>
                </c:pt>
                <c:pt idx="2975">
                  <c:v>29.756031625001924</c:v>
                </c:pt>
                <c:pt idx="2976">
                  <c:v>29.766029625025112</c:v>
                </c:pt>
                <c:pt idx="2977">
                  <c:v>29.776028625026811</c:v>
                </c:pt>
                <c:pt idx="2978">
                  <c:v>29.786026625020895</c:v>
                </c:pt>
                <c:pt idx="2979">
                  <c:v>29.796025625022594</c:v>
                </c:pt>
                <c:pt idx="2980">
                  <c:v>29.806023625016678</c:v>
                </c:pt>
                <c:pt idx="2981">
                  <c:v>29.816022625018377</c:v>
                </c:pt>
                <c:pt idx="2982">
                  <c:v>29.826020625012461</c:v>
                </c:pt>
                <c:pt idx="2983">
                  <c:v>29.836020500020823</c:v>
                </c:pt>
                <c:pt idx="2984">
                  <c:v>29.846018500014907</c:v>
                </c:pt>
                <c:pt idx="2985">
                  <c:v>29.856017500016605</c:v>
                </c:pt>
                <c:pt idx="2986">
                  <c:v>29.86601550001069</c:v>
                </c:pt>
                <c:pt idx="2987">
                  <c:v>29.876014500012388</c:v>
                </c:pt>
                <c:pt idx="2988">
                  <c:v>29.886012500006473</c:v>
                </c:pt>
                <c:pt idx="2989">
                  <c:v>29.896011500008171</c:v>
                </c:pt>
                <c:pt idx="2990">
                  <c:v>29.906009500002256</c:v>
                </c:pt>
                <c:pt idx="2991">
                  <c:v>29.916008500003954</c:v>
                </c:pt>
                <c:pt idx="2992">
                  <c:v>29.926006500027142</c:v>
                </c:pt>
                <c:pt idx="2993">
                  <c:v>29.936005500028841</c:v>
                </c:pt>
                <c:pt idx="2994">
                  <c:v>29.946003500022925</c:v>
                </c:pt>
                <c:pt idx="2995">
                  <c:v>29.956002500024624</c:v>
                </c:pt>
                <c:pt idx="2996">
                  <c:v>29.966000500018708</c:v>
                </c:pt>
                <c:pt idx="2997">
                  <c:v>29.975999500020407</c:v>
                </c:pt>
                <c:pt idx="2998">
                  <c:v>29.985997500014491</c:v>
                </c:pt>
                <c:pt idx="2999">
                  <c:v>29.99599650001619</c:v>
                </c:pt>
                <c:pt idx="3000">
                  <c:v>30.005994500010274</c:v>
                </c:pt>
                <c:pt idx="3001">
                  <c:v>30.015993500011973</c:v>
                </c:pt>
                <c:pt idx="3002">
                  <c:v>30.025991500006057</c:v>
                </c:pt>
                <c:pt idx="3003">
                  <c:v>30.035990500007756</c:v>
                </c:pt>
                <c:pt idx="3004">
                  <c:v>30.04598850000184</c:v>
                </c:pt>
                <c:pt idx="3005">
                  <c:v>30.055987500003539</c:v>
                </c:pt>
                <c:pt idx="3006">
                  <c:v>30.065985500026727</c:v>
                </c:pt>
                <c:pt idx="3007">
                  <c:v>30.075984500028426</c:v>
                </c:pt>
                <c:pt idx="3008">
                  <c:v>30.08598250002251</c:v>
                </c:pt>
                <c:pt idx="3009">
                  <c:v>30.095981500024209</c:v>
                </c:pt>
                <c:pt idx="3010">
                  <c:v>30.105979500018293</c:v>
                </c:pt>
                <c:pt idx="3011">
                  <c:v>30.115978500019992</c:v>
                </c:pt>
                <c:pt idx="3012">
                  <c:v>30.125976500014076</c:v>
                </c:pt>
                <c:pt idx="3013">
                  <c:v>30.135975500015775</c:v>
                </c:pt>
                <c:pt idx="3014">
                  <c:v>30.145973500009859</c:v>
                </c:pt>
                <c:pt idx="3015">
                  <c:v>30.155972500011558</c:v>
                </c:pt>
                <c:pt idx="3016">
                  <c:v>30.165970500005642</c:v>
                </c:pt>
                <c:pt idx="3017">
                  <c:v>30.175969500007341</c:v>
                </c:pt>
                <c:pt idx="3018">
                  <c:v>30.185967500001425</c:v>
                </c:pt>
                <c:pt idx="3019">
                  <c:v>30.195966500003124</c:v>
                </c:pt>
                <c:pt idx="3020">
                  <c:v>30.205964500026312</c:v>
                </c:pt>
                <c:pt idx="3021">
                  <c:v>30.21596350002801</c:v>
                </c:pt>
                <c:pt idx="3022">
                  <c:v>30.225961500022095</c:v>
                </c:pt>
                <c:pt idx="3023">
                  <c:v>30.235960500023793</c:v>
                </c:pt>
                <c:pt idx="3024">
                  <c:v>30.245958500017878</c:v>
                </c:pt>
                <c:pt idx="3025">
                  <c:v>30.255957500019576</c:v>
                </c:pt>
                <c:pt idx="3026">
                  <c:v>30.265955500013661</c:v>
                </c:pt>
                <c:pt idx="3027">
                  <c:v>30.275954500015359</c:v>
                </c:pt>
                <c:pt idx="3028">
                  <c:v>30.285952500009444</c:v>
                </c:pt>
                <c:pt idx="3029">
                  <c:v>30.295951500011142</c:v>
                </c:pt>
                <c:pt idx="3030">
                  <c:v>30.305949500005227</c:v>
                </c:pt>
                <c:pt idx="3031">
                  <c:v>30.315948500006925</c:v>
                </c:pt>
                <c:pt idx="3032">
                  <c:v>30.32594650000101</c:v>
                </c:pt>
                <c:pt idx="3033">
                  <c:v>30.335945500002708</c:v>
                </c:pt>
                <c:pt idx="3034">
                  <c:v>30.345943500025896</c:v>
                </c:pt>
                <c:pt idx="3035">
                  <c:v>30.355942500027595</c:v>
                </c:pt>
                <c:pt idx="3036">
                  <c:v>30.365940500021679</c:v>
                </c:pt>
                <c:pt idx="3037">
                  <c:v>30.375939500023378</c:v>
                </c:pt>
                <c:pt idx="3038">
                  <c:v>30.385937500017462</c:v>
                </c:pt>
                <c:pt idx="3039">
                  <c:v>30.395936500019161</c:v>
                </c:pt>
                <c:pt idx="3040">
                  <c:v>30.405934500013245</c:v>
                </c:pt>
                <c:pt idx="3041">
                  <c:v>30.415933500014944</c:v>
                </c:pt>
                <c:pt idx="3042">
                  <c:v>30.425931500009028</c:v>
                </c:pt>
                <c:pt idx="3043">
                  <c:v>30.435930500010727</c:v>
                </c:pt>
                <c:pt idx="3044">
                  <c:v>30.445928500004811</c:v>
                </c:pt>
                <c:pt idx="3045">
                  <c:v>30.45592750000651</c:v>
                </c:pt>
                <c:pt idx="3046">
                  <c:v>30.465925500000594</c:v>
                </c:pt>
                <c:pt idx="3047">
                  <c:v>30.475924500002293</c:v>
                </c:pt>
                <c:pt idx="3048">
                  <c:v>30.485922500025481</c:v>
                </c:pt>
                <c:pt idx="3049">
                  <c:v>30.49592150002718</c:v>
                </c:pt>
                <c:pt idx="3050">
                  <c:v>30.505919500021264</c:v>
                </c:pt>
                <c:pt idx="3051">
                  <c:v>30.515918500022963</c:v>
                </c:pt>
                <c:pt idx="3052">
                  <c:v>30.525916500017047</c:v>
                </c:pt>
                <c:pt idx="3053">
                  <c:v>30.535914500011131</c:v>
                </c:pt>
                <c:pt idx="3054">
                  <c:v>30.54591350001283</c:v>
                </c:pt>
                <c:pt idx="3055">
                  <c:v>30.555912500014529</c:v>
                </c:pt>
                <c:pt idx="3056">
                  <c:v>30.565910500008613</c:v>
                </c:pt>
                <c:pt idx="3057">
                  <c:v>30.575909500010312</c:v>
                </c:pt>
                <c:pt idx="3058">
                  <c:v>30.585907500004396</c:v>
                </c:pt>
                <c:pt idx="3059">
                  <c:v>30.595906500006095</c:v>
                </c:pt>
                <c:pt idx="3060">
                  <c:v>30.605904500000179</c:v>
                </c:pt>
                <c:pt idx="3061">
                  <c:v>30.615903500001878</c:v>
                </c:pt>
                <c:pt idx="3062">
                  <c:v>30.625901500025066</c:v>
                </c:pt>
                <c:pt idx="3063">
                  <c:v>30.635900500026764</c:v>
                </c:pt>
                <c:pt idx="3064">
                  <c:v>30.645898500020849</c:v>
                </c:pt>
                <c:pt idx="3065">
                  <c:v>30.655897500022547</c:v>
                </c:pt>
                <c:pt idx="3066">
                  <c:v>30.665895500016632</c:v>
                </c:pt>
                <c:pt idx="3067">
                  <c:v>30.67589450001833</c:v>
                </c:pt>
                <c:pt idx="3068">
                  <c:v>30.685892500012415</c:v>
                </c:pt>
                <c:pt idx="3069">
                  <c:v>30.695890500006499</c:v>
                </c:pt>
                <c:pt idx="3070">
                  <c:v>30.705889500008198</c:v>
                </c:pt>
                <c:pt idx="3071">
                  <c:v>30.715888500009896</c:v>
                </c:pt>
                <c:pt idx="3072">
                  <c:v>30.72588650000398</c:v>
                </c:pt>
                <c:pt idx="3073">
                  <c:v>30.735885500005679</c:v>
                </c:pt>
                <c:pt idx="3074">
                  <c:v>30.745883500028867</c:v>
                </c:pt>
                <c:pt idx="3075">
                  <c:v>30.755882500001462</c:v>
                </c:pt>
                <c:pt idx="3076">
                  <c:v>30.76588050002465</c:v>
                </c:pt>
                <c:pt idx="3077">
                  <c:v>30.775879500026349</c:v>
                </c:pt>
                <c:pt idx="3078">
                  <c:v>30.785877500020433</c:v>
                </c:pt>
                <c:pt idx="3079">
                  <c:v>30.795876500022132</c:v>
                </c:pt>
                <c:pt idx="3080">
                  <c:v>30.805874500016216</c:v>
                </c:pt>
                <c:pt idx="3081">
                  <c:v>30.815873500017915</c:v>
                </c:pt>
                <c:pt idx="3082">
                  <c:v>30.825871500011999</c:v>
                </c:pt>
                <c:pt idx="3083">
                  <c:v>30.835870125010842</c:v>
                </c:pt>
                <c:pt idx="3084">
                  <c:v>30.845868125004927</c:v>
                </c:pt>
                <c:pt idx="3085">
                  <c:v>30.855867125006625</c:v>
                </c:pt>
                <c:pt idx="3086">
                  <c:v>30.86586512500071</c:v>
                </c:pt>
                <c:pt idx="3087">
                  <c:v>30.875864125002408</c:v>
                </c:pt>
                <c:pt idx="3088">
                  <c:v>30.885862125025596</c:v>
                </c:pt>
                <c:pt idx="3089">
                  <c:v>30.895861125027295</c:v>
                </c:pt>
                <c:pt idx="3090">
                  <c:v>30.905859125021379</c:v>
                </c:pt>
                <c:pt idx="3091">
                  <c:v>30.915858125023078</c:v>
                </c:pt>
                <c:pt idx="3092">
                  <c:v>30.925856125017162</c:v>
                </c:pt>
                <c:pt idx="3093">
                  <c:v>30.935855125018861</c:v>
                </c:pt>
                <c:pt idx="3094">
                  <c:v>30.945853125012945</c:v>
                </c:pt>
                <c:pt idx="3095">
                  <c:v>30.955852125014644</c:v>
                </c:pt>
                <c:pt idx="3096">
                  <c:v>30.965850125008728</c:v>
                </c:pt>
                <c:pt idx="3097">
                  <c:v>30.975849125010427</c:v>
                </c:pt>
                <c:pt idx="3098">
                  <c:v>30.985847125004511</c:v>
                </c:pt>
                <c:pt idx="3099">
                  <c:v>30.99584612500621</c:v>
                </c:pt>
                <c:pt idx="3100">
                  <c:v>31.005844125000294</c:v>
                </c:pt>
                <c:pt idx="3101">
                  <c:v>31.015843125001993</c:v>
                </c:pt>
                <c:pt idx="3102">
                  <c:v>31.025841125025181</c:v>
                </c:pt>
                <c:pt idx="3103">
                  <c:v>31.03584012502688</c:v>
                </c:pt>
                <c:pt idx="3104">
                  <c:v>31.045838125020964</c:v>
                </c:pt>
                <c:pt idx="3105">
                  <c:v>31.055837125022663</c:v>
                </c:pt>
                <c:pt idx="3106">
                  <c:v>31.065835125016747</c:v>
                </c:pt>
                <c:pt idx="3107">
                  <c:v>31.075834125018446</c:v>
                </c:pt>
                <c:pt idx="3108">
                  <c:v>31.08583212501253</c:v>
                </c:pt>
                <c:pt idx="3109">
                  <c:v>31.095831125014229</c:v>
                </c:pt>
                <c:pt idx="3110">
                  <c:v>31.105829125008313</c:v>
                </c:pt>
                <c:pt idx="3111">
                  <c:v>31.115828125010012</c:v>
                </c:pt>
                <c:pt idx="3112">
                  <c:v>31.125826125004096</c:v>
                </c:pt>
                <c:pt idx="3113">
                  <c:v>31.135825125005795</c:v>
                </c:pt>
                <c:pt idx="3114">
                  <c:v>31.145823124999879</c:v>
                </c:pt>
                <c:pt idx="3115">
                  <c:v>31.155822125001578</c:v>
                </c:pt>
                <c:pt idx="3116">
                  <c:v>31.165820125024766</c:v>
                </c:pt>
                <c:pt idx="3117">
                  <c:v>31.175819125026464</c:v>
                </c:pt>
                <c:pt idx="3118">
                  <c:v>31.185817125020549</c:v>
                </c:pt>
                <c:pt idx="3119">
                  <c:v>31.195816125022247</c:v>
                </c:pt>
                <c:pt idx="3120">
                  <c:v>31.205814125016332</c:v>
                </c:pt>
                <c:pt idx="3121">
                  <c:v>31.21581312501803</c:v>
                </c:pt>
                <c:pt idx="3122">
                  <c:v>31.225811125012115</c:v>
                </c:pt>
                <c:pt idx="3123">
                  <c:v>31.235810125013813</c:v>
                </c:pt>
                <c:pt idx="3124">
                  <c:v>31.245808125007898</c:v>
                </c:pt>
                <c:pt idx="3125">
                  <c:v>31.255807125009596</c:v>
                </c:pt>
                <c:pt idx="3126">
                  <c:v>31.265805125003681</c:v>
                </c:pt>
                <c:pt idx="3127">
                  <c:v>31.275804125005379</c:v>
                </c:pt>
                <c:pt idx="3128">
                  <c:v>31.285802125028567</c:v>
                </c:pt>
                <c:pt idx="3129">
                  <c:v>31.295801125001162</c:v>
                </c:pt>
                <c:pt idx="3130">
                  <c:v>31.30579912502435</c:v>
                </c:pt>
                <c:pt idx="3131">
                  <c:v>31.315798125026049</c:v>
                </c:pt>
                <c:pt idx="3132">
                  <c:v>31.325796125020133</c:v>
                </c:pt>
                <c:pt idx="3133">
                  <c:v>31.335795125021832</c:v>
                </c:pt>
                <c:pt idx="3134">
                  <c:v>31.345793125015916</c:v>
                </c:pt>
                <c:pt idx="3135">
                  <c:v>31.355792125017615</c:v>
                </c:pt>
                <c:pt idx="3136">
                  <c:v>31.365790125011699</c:v>
                </c:pt>
                <c:pt idx="3137">
                  <c:v>31.375789125013398</c:v>
                </c:pt>
                <c:pt idx="3138">
                  <c:v>31.385787125007482</c:v>
                </c:pt>
                <c:pt idx="3139">
                  <c:v>31.395786125009181</c:v>
                </c:pt>
                <c:pt idx="3140">
                  <c:v>31.405784125003265</c:v>
                </c:pt>
                <c:pt idx="3141">
                  <c:v>31.415783125004964</c:v>
                </c:pt>
                <c:pt idx="3142">
                  <c:v>31.425781125028152</c:v>
                </c:pt>
                <c:pt idx="3143">
                  <c:v>31.435780125000747</c:v>
                </c:pt>
                <c:pt idx="3144">
                  <c:v>31.445778125023935</c:v>
                </c:pt>
                <c:pt idx="3145">
                  <c:v>31.455777125025634</c:v>
                </c:pt>
                <c:pt idx="3146">
                  <c:v>31.465775125019718</c:v>
                </c:pt>
                <c:pt idx="3147">
                  <c:v>31.475774125021417</c:v>
                </c:pt>
                <c:pt idx="3148">
                  <c:v>31.485772125015501</c:v>
                </c:pt>
                <c:pt idx="3149">
                  <c:v>31.4957711250172</c:v>
                </c:pt>
                <c:pt idx="3150">
                  <c:v>31.505769125011284</c:v>
                </c:pt>
                <c:pt idx="3151">
                  <c:v>31.515768125012983</c:v>
                </c:pt>
                <c:pt idx="3152">
                  <c:v>31.525766125007067</c:v>
                </c:pt>
                <c:pt idx="3153">
                  <c:v>31.535765125008766</c:v>
                </c:pt>
                <c:pt idx="3154">
                  <c:v>31.54576312500285</c:v>
                </c:pt>
                <c:pt idx="3155">
                  <c:v>31.555762125004549</c:v>
                </c:pt>
                <c:pt idx="3156">
                  <c:v>31.565760125027737</c:v>
                </c:pt>
                <c:pt idx="3157">
                  <c:v>31.575759125000332</c:v>
                </c:pt>
                <c:pt idx="3158">
                  <c:v>31.58575712502352</c:v>
                </c:pt>
                <c:pt idx="3159">
                  <c:v>31.595756125025218</c:v>
                </c:pt>
                <c:pt idx="3160">
                  <c:v>31.605754125019303</c:v>
                </c:pt>
                <c:pt idx="3161">
                  <c:v>31.615753125021001</c:v>
                </c:pt>
                <c:pt idx="3162">
                  <c:v>31.625751125015086</c:v>
                </c:pt>
                <c:pt idx="3163">
                  <c:v>31.635750125016784</c:v>
                </c:pt>
                <c:pt idx="3164">
                  <c:v>31.645748125010869</c:v>
                </c:pt>
                <c:pt idx="3165">
                  <c:v>31.655747125012567</c:v>
                </c:pt>
                <c:pt idx="3166">
                  <c:v>31.665745125006652</c:v>
                </c:pt>
                <c:pt idx="3167">
                  <c:v>31.67574412500835</c:v>
                </c:pt>
                <c:pt idx="3168">
                  <c:v>31.685743125010049</c:v>
                </c:pt>
                <c:pt idx="3169">
                  <c:v>31.695741125004133</c:v>
                </c:pt>
                <c:pt idx="3170">
                  <c:v>31.705740125005832</c:v>
                </c:pt>
                <c:pt idx="3171">
                  <c:v>31.715738124999916</c:v>
                </c:pt>
                <c:pt idx="3172">
                  <c:v>31.725737125001615</c:v>
                </c:pt>
                <c:pt idx="3173">
                  <c:v>31.735735125024803</c:v>
                </c:pt>
                <c:pt idx="3174">
                  <c:v>31.745734125026502</c:v>
                </c:pt>
                <c:pt idx="3175">
                  <c:v>31.755732125020586</c:v>
                </c:pt>
                <c:pt idx="3176">
                  <c:v>31.765731125022285</c:v>
                </c:pt>
                <c:pt idx="3177">
                  <c:v>31.775729125016369</c:v>
                </c:pt>
                <c:pt idx="3178">
                  <c:v>31.785728125018068</c:v>
                </c:pt>
                <c:pt idx="3179">
                  <c:v>31.795726125012152</c:v>
                </c:pt>
                <c:pt idx="3180">
                  <c:v>31.805725125013851</c:v>
                </c:pt>
                <c:pt idx="3181">
                  <c:v>31.815723125007935</c:v>
                </c:pt>
                <c:pt idx="3182">
                  <c:v>31.825722125009634</c:v>
                </c:pt>
                <c:pt idx="3183">
                  <c:v>31.835720458358992</c:v>
                </c:pt>
                <c:pt idx="3184">
                  <c:v>31.845719458360691</c:v>
                </c:pt>
                <c:pt idx="3185">
                  <c:v>31.855717458354775</c:v>
                </c:pt>
                <c:pt idx="3186">
                  <c:v>31.865716458356474</c:v>
                </c:pt>
                <c:pt idx="3187">
                  <c:v>31.875714458350558</c:v>
                </c:pt>
                <c:pt idx="3188">
                  <c:v>31.885713458352257</c:v>
                </c:pt>
                <c:pt idx="3189">
                  <c:v>31.895711458346341</c:v>
                </c:pt>
                <c:pt idx="3190">
                  <c:v>31.90571045834804</c:v>
                </c:pt>
                <c:pt idx="3191">
                  <c:v>31.915708458342124</c:v>
                </c:pt>
                <c:pt idx="3192">
                  <c:v>31.925707458343823</c:v>
                </c:pt>
                <c:pt idx="3193">
                  <c:v>31.935705458337907</c:v>
                </c:pt>
                <c:pt idx="3194">
                  <c:v>31.945704458339605</c:v>
                </c:pt>
                <c:pt idx="3195">
                  <c:v>31.95570245833369</c:v>
                </c:pt>
                <c:pt idx="3196">
                  <c:v>31.965701458335388</c:v>
                </c:pt>
                <c:pt idx="3197">
                  <c:v>31.975699458358577</c:v>
                </c:pt>
                <c:pt idx="3198">
                  <c:v>31.985698458360275</c:v>
                </c:pt>
                <c:pt idx="3199">
                  <c:v>31.995696458354359</c:v>
                </c:pt>
                <c:pt idx="3200">
                  <c:v>32.005695458356058</c:v>
                </c:pt>
                <c:pt idx="3201">
                  <c:v>32.015693458350142</c:v>
                </c:pt>
                <c:pt idx="3202">
                  <c:v>32.025692458351841</c:v>
                </c:pt>
                <c:pt idx="3203">
                  <c:v>32.035690458345925</c:v>
                </c:pt>
                <c:pt idx="3204">
                  <c:v>32.045689458347624</c:v>
                </c:pt>
                <c:pt idx="3205">
                  <c:v>32.055687458341708</c:v>
                </c:pt>
                <c:pt idx="3206">
                  <c:v>32.065686458343407</c:v>
                </c:pt>
                <c:pt idx="3207">
                  <c:v>32.075684458337491</c:v>
                </c:pt>
                <c:pt idx="3208">
                  <c:v>32.08568345833919</c:v>
                </c:pt>
                <c:pt idx="3209">
                  <c:v>32.095681458333274</c:v>
                </c:pt>
                <c:pt idx="3210">
                  <c:v>32.105680458334973</c:v>
                </c:pt>
                <c:pt idx="3211">
                  <c:v>32.115678458358161</c:v>
                </c:pt>
                <c:pt idx="3212">
                  <c:v>32.12567745835986</c:v>
                </c:pt>
                <c:pt idx="3213">
                  <c:v>32.135676458361559</c:v>
                </c:pt>
                <c:pt idx="3214">
                  <c:v>32.145674458355643</c:v>
                </c:pt>
                <c:pt idx="3215">
                  <c:v>32.155673458357342</c:v>
                </c:pt>
                <c:pt idx="3216">
                  <c:v>32.165671458351426</c:v>
                </c:pt>
                <c:pt idx="3217">
                  <c:v>32.175670458353125</c:v>
                </c:pt>
                <c:pt idx="3218">
                  <c:v>32.185668458347209</c:v>
                </c:pt>
                <c:pt idx="3219">
                  <c:v>32.195667458348908</c:v>
                </c:pt>
                <c:pt idx="3220">
                  <c:v>32.205665458342992</c:v>
                </c:pt>
                <c:pt idx="3221">
                  <c:v>32.215664458344691</c:v>
                </c:pt>
                <c:pt idx="3222">
                  <c:v>32.225662458338775</c:v>
                </c:pt>
                <c:pt idx="3223">
                  <c:v>32.235661458340473</c:v>
                </c:pt>
                <c:pt idx="3224">
                  <c:v>32.245659458334558</c:v>
                </c:pt>
                <c:pt idx="3225">
                  <c:v>32.255658458336256</c:v>
                </c:pt>
                <c:pt idx="3226">
                  <c:v>32.265656458359445</c:v>
                </c:pt>
                <c:pt idx="3227">
                  <c:v>32.275655458361143</c:v>
                </c:pt>
                <c:pt idx="3228">
                  <c:v>32.285653458355227</c:v>
                </c:pt>
                <c:pt idx="3229">
                  <c:v>32.295652458356926</c:v>
                </c:pt>
                <c:pt idx="3230">
                  <c:v>32.30565045835101</c:v>
                </c:pt>
                <c:pt idx="3231">
                  <c:v>32.315649458352709</c:v>
                </c:pt>
                <c:pt idx="3232">
                  <c:v>32.325647458346793</c:v>
                </c:pt>
                <c:pt idx="3233">
                  <c:v>32.335646458348492</c:v>
                </c:pt>
                <c:pt idx="3234">
                  <c:v>32.345644458342576</c:v>
                </c:pt>
                <c:pt idx="3235">
                  <c:v>32.355643458344275</c:v>
                </c:pt>
                <c:pt idx="3236">
                  <c:v>32.365641458338359</c:v>
                </c:pt>
                <c:pt idx="3237">
                  <c:v>32.375640458340058</c:v>
                </c:pt>
                <c:pt idx="3238">
                  <c:v>32.385638458334142</c:v>
                </c:pt>
                <c:pt idx="3239">
                  <c:v>32.395637458335841</c:v>
                </c:pt>
                <c:pt idx="3240">
                  <c:v>32.405635458359029</c:v>
                </c:pt>
                <c:pt idx="3241">
                  <c:v>32.415634458360728</c:v>
                </c:pt>
                <c:pt idx="3242">
                  <c:v>32.425632458354812</c:v>
                </c:pt>
                <c:pt idx="3243">
                  <c:v>32.435631458356511</c:v>
                </c:pt>
                <c:pt idx="3244">
                  <c:v>32.445629458350595</c:v>
                </c:pt>
                <c:pt idx="3245">
                  <c:v>32.455628458352294</c:v>
                </c:pt>
                <c:pt idx="3246">
                  <c:v>32.465626458346378</c:v>
                </c:pt>
                <c:pt idx="3247">
                  <c:v>32.475625458348077</c:v>
                </c:pt>
                <c:pt idx="3248">
                  <c:v>32.485623458342161</c:v>
                </c:pt>
                <c:pt idx="3249">
                  <c:v>32.49562245834386</c:v>
                </c:pt>
                <c:pt idx="3250">
                  <c:v>32.505620458337944</c:v>
                </c:pt>
                <c:pt idx="3251">
                  <c:v>32.515619458339643</c:v>
                </c:pt>
                <c:pt idx="3252">
                  <c:v>32.525618458341341</c:v>
                </c:pt>
                <c:pt idx="3253">
                  <c:v>32.535616458335426</c:v>
                </c:pt>
                <c:pt idx="3254">
                  <c:v>32.545615458337124</c:v>
                </c:pt>
                <c:pt idx="3255">
                  <c:v>32.555613458360313</c:v>
                </c:pt>
                <c:pt idx="3256">
                  <c:v>32.565612458362011</c:v>
                </c:pt>
                <c:pt idx="3257">
                  <c:v>32.575610458356095</c:v>
                </c:pt>
                <c:pt idx="3258">
                  <c:v>32.585609458357794</c:v>
                </c:pt>
                <c:pt idx="3259">
                  <c:v>32.595607458351878</c:v>
                </c:pt>
                <c:pt idx="3260">
                  <c:v>32.605606458353577</c:v>
                </c:pt>
                <c:pt idx="3261">
                  <c:v>32.615604458347661</c:v>
                </c:pt>
                <c:pt idx="3262">
                  <c:v>32.62560345834936</c:v>
                </c:pt>
                <c:pt idx="3263">
                  <c:v>32.635601458343444</c:v>
                </c:pt>
                <c:pt idx="3264">
                  <c:v>32.645600458345143</c:v>
                </c:pt>
                <c:pt idx="3265">
                  <c:v>32.655598458339227</c:v>
                </c:pt>
                <c:pt idx="3266">
                  <c:v>32.665597458340926</c:v>
                </c:pt>
                <c:pt idx="3267">
                  <c:v>32.67559545833501</c:v>
                </c:pt>
                <c:pt idx="3268">
                  <c:v>32.685594458336709</c:v>
                </c:pt>
                <c:pt idx="3269">
                  <c:v>32.695592458359897</c:v>
                </c:pt>
                <c:pt idx="3270">
                  <c:v>32.705591458361596</c:v>
                </c:pt>
                <c:pt idx="3271">
                  <c:v>32.71558945835568</c:v>
                </c:pt>
                <c:pt idx="3272">
                  <c:v>32.725588458357379</c:v>
                </c:pt>
                <c:pt idx="3273">
                  <c:v>32.735586458351463</c:v>
                </c:pt>
                <c:pt idx="3274">
                  <c:v>32.745585458353162</c:v>
                </c:pt>
                <c:pt idx="3275">
                  <c:v>32.755583458347246</c:v>
                </c:pt>
                <c:pt idx="3276">
                  <c:v>32.765582458348945</c:v>
                </c:pt>
                <c:pt idx="3277">
                  <c:v>32.775580458343029</c:v>
                </c:pt>
                <c:pt idx="3278">
                  <c:v>32.785579458344728</c:v>
                </c:pt>
                <c:pt idx="3279">
                  <c:v>32.795577458338812</c:v>
                </c:pt>
                <c:pt idx="3280">
                  <c:v>32.805576458340511</c:v>
                </c:pt>
                <c:pt idx="3281">
                  <c:v>32.815575458342209</c:v>
                </c:pt>
                <c:pt idx="3282">
                  <c:v>32.825573458336294</c:v>
                </c:pt>
                <c:pt idx="3283">
                  <c:v>32.835572500014678</c:v>
                </c:pt>
                <c:pt idx="3284">
                  <c:v>32.845570500008762</c:v>
                </c:pt>
                <c:pt idx="3285">
                  <c:v>32.855569500010461</c:v>
                </c:pt>
                <c:pt idx="3286">
                  <c:v>32.865567500004545</c:v>
                </c:pt>
                <c:pt idx="3287">
                  <c:v>32.875566500006244</c:v>
                </c:pt>
                <c:pt idx="3288">
                  <c:v>32.885564500000328</c:v>
                </c:pt>
                <c:pt idx="3289">
                  <c:v>32.895563500002027</c:v>
                </c:pt>
                <c:pt idx="3290">
                  <c:v>32.905561500025215</c:v>
                </c:pt>
                <c:pt idx="3291">
                  <c:v>32.915560500026913</c:v>
                </c:pt>
                <c:pt idx="3292">
                  <c:v>32.925558500020998</c:v>
                </c:pt>
                <c:pt idx="3293">
                  <c:v>32.935557500022696</c:v>
                </c:pt>
                <c:pt idx="3294">
                  <c:v>32.945555500016781</c:v>
                </c:pt>
                <c:pt idx="3295">
                  <c:v>32.955554500018479</c:v>
                </c:pt>
                <c:pt idx="3296">
                  <c:v>32.965552500012564</c:v>
                </c:pt>
                <c:pt idx="3297">
                  <c:v>32.975551500014262</c:v>
                </c:pt>
                <c:pt idx="3298">
                  <c:v>32.985549500008347</c:v>
                </c:pt>
                <c:pt idx="3299">
                  <c:v>32.995548500010045</c:v>
                </c:pt>
                <c:pt idx="3300">
                  <c:v>33.005546500004129</c:v>
                </c:pt>
                <c:pt idx="3301">
                  <c:v>33.015545500005828</c:v>
                </c:pt>
                <c:pt idx="3302">
                  <c:v>33.025543499999912</c:v>
                </c:pt>
                <c:pt idx="3303">
                  <c:v>33.035542500001611</c:v>
                </c:pt>
                <c:pt idx="3304">
                  <c:v>33.045540500024799</c:v>
                </c:pt>
                <c:pt idx="3305">
                  <c:v>33.055539500026498</c:v>
                </c:pt>
                <c:pt idx="3306">
                  <c:v>33.065537500020582</c:v>
                </c:pt>
                <c:pt idx="3307">
                  <c:v>33.075536500022281</c:v>
                </c:pt>
                <c:pt idx="3308">
                  <c:v>33.085534500016365</c:v>
                </c:pt>
                <c:pt idx="3309">
                  <c:v>33.095533500018064</c:v>
                </c:pt>
                <c:pt idx="3310">
                  <c:v>33.105531500012148</c:v>
                </c:pt>
                <c:pt idx="3311">
                  <c:v>33.115530500013847</c:v>
                </c:pt>
                <c:pt idx="3312">
                  <c:v>33.125529500015546</c:v>
                </c:pt>
                <c:pt idx="3313">
                  <c:v>33.13552750000963</c:v>
                </c:pt>
                <c:pt idx="3314">
                  <c:v>33.145526500011329</c:v>
                </c:pt>
                <c:pt idx="3315">
                  <c:v>33.155524500005413</c:v>
                </c:pt>
                <c:pt idx="3316">
                  <c:v>33.165523500007112</c:v>
                </c:pt>
                <c:pt idx="3317">
                  <c:v>33.175521500001196</c:v>
                </c:pt>
                <c:pt idx="3318">
                  <c:v>33.185520500002895</c:v>
                </c:pt>
                <c:pt idx="3319">
                  <c:v>33.195518500026083</c:v>
                </c:pt>
                <c:pt idx="3320">
                  <c:v>33.205517500027781</c:v>
                </c:pt>
                <c:pt idx="3321">
                  <c:v>33.215515500021866</c:v>
                </c:pt>
                <c:pt idx="3322">
                  <c:v>33.225514500023564</c:v>
                </c:pt>
                <c:pt idx="3323">
                  <c:v>33.235512500017649</c:v>
                </c:pt>
                <c:pt idx="3324">
                  <c:v>33.245511500019347</c:v>
                </c:pt>
                <c:pt idx="3325">
                  <c:v>33.255509500013432</c:v>
                </c:pt>
                <c:pt idx="3326">
                  <c:v>33.26550850001513</c:v>
                </c:pt>
                <c:pt idx="3327">
                  <c:v>33.275506500009215</c:v>
                </c:pt>
                <c:pt idx="3328">
                  <c:v>33.285505500010913</c:v>
                </c:pt>
                <c:pt idx="3329">
                  <c:v>33.295503500004997</c:v>
                </c:pt>
                <c:pt idx="3330">
                  <c:v>33.305502500006696</c:v>
                </c:pt>
                <c:pt idx="3331">
                  <c:v>33.31550050000078</c:v>
                </c:pt>
                <c:pt idx="3332">
                  <c:v>33.325499500002479</c:v>
                </c:pt>
                <c:pt idx="3333">
                  <c:v>33.335497500025667</c:v>
                </c:pt>
                <c:pt idx="3334">
                  <c:v>33.345496500027366</c:v>
                </c:pt>
                <c:pt idx="3335">
                  <c:v>33.35549450002145</c:v>
                </c:pt>
                <c:pt idx="3336">
                  <c:v>33.365493500023149</c:v>
                </c:pt>
                <c:pt idx="3337">
                  <c:v>33.375492500024848</c:v>
                </c:pt>
                <c:pt idx="3338">
                  <c:v>33.385490500018932</c:v>
                </c:pt>
                <c:pt idx="3339">
                  <c:v>33.395489500020631</c:v>
                </c:pt>
                <c:pt idx="3340">
                  <c:v>33.405487500014715</c:v>
                </c:pt>
                <c:pt idx="3341">
                  <c:v>33.415486500016414</c:v>
                </c:pt>
                <c:pt idx="3342">
                  <c:v>33.425484500010498</c:v>
                </c:pt>
                <c:pt idx="3343">
                  <c:v>33.435483500012197</c:v>
                </c:pt>
                <c:pt idx="3344">
                  <c:v>33.445481500006281</c:v>
                </c:pt>
                <c:pt idx="3345">
                  <c:v>33.45548050000798</c:v>
                </c:pt>
                <c:pt idx="3346">
                  <c:v>33.465478500002064</c:v>
                </c:pt>
                <c:pt idx="3347">
                  <c:v>33.475477500003763</c:v>
                </c:pt>
                <c:pt idx="3348">
                  <c:v>33.485475500026951</c:v>
                </c:pt>
                <c:pt idx="3349">
                  <c:v>33.495474500028649</c:v>
                </c:pt>
                <c:pt idx="3350">
                  <c:v>33.505472500022734</c:v>
                </c:pt>
                <c:pt idx="3351">
                  <c:v>33.515471500024432</c:v>
                </c:pt>
                <c:pt idx="3352">
                  <c:v>33.525469500018517</c:v>
                </c:pt>
                <c:pt idx="3353">
                  <c:v>33.535468500020215</c:v>
                </c:pt>
                <c:pt idx="3354">
                  <c:v>33.5454665000143</c:v>
                </c:pt>
                <c:pt idx="3355">
                  <c:v>33.555465500015998</c:v>
                </c:pt>
                <c:pt idx="3356">
                  <c:v>33.565463500010082</c:v>
                </c:pt>
                <c:pt idx="3357">
                  <c:v>33.575462500011781</c:v>
                </c:pt>
                <c:pt idx="3358">
                  <c:v>33.58546150001348</c:v>
                </c:pt>
                <c:pt idx="3359">
                  <c:v>33.595459500007564</c:v>
                </c:pt>
                <c:pt idx="3360">
                  <c:v>33.605458500009263</c:v>
                </c:pt>
                <c:pt idx="3361">
                  <c:v>33.615456500003347</c:v>
                </c:pt>
                <c:pt idx="3362">
                  <c:v>33.625455500005046</c:v>
                </c:pt>
                <c:pt idx="3363">
                  <c:v>33.635453500028234</c:v>
                </c:pt>
                <c:pt idx="3364">
                  <c:v>33.645452500000829</c:v>
                </c:pt>
                <c:pt idx="3365">
                  <c:v>33.655450500024017</c:v>
                </c:pt>
                <c:pt idx="3366">
                  <c:v>33.665449500025716</c:v>
                </c:pt>
                <c:pt idx="3367">
                  <c:v>33.6754475000198</c:v>
                </c:pt>
                <c:pt idx="3368">
                  <c:v>33.685446500021499</c:v>
                </c:pt>
                <c:pt idx="3369">
                  <c:v>33.695444500015583</c:v>
                </c:pt>
                <c:pt idx="3370">
                  <c:v>33.705443500017282</c:v>
                </c:pt>
                <c:pt idx="3371">
                  <c:v>33.715441500011366</c:v>
                </c:pt>
                <c:pt idx="3372">
                  <c:v>33.725440500013065</c:v>
                </c:pt>
                <c:pt idx="3373">
                  <c:v>33.735438500007149</c:v>
                </c:pt>
                <c:pt idx="3374">
                  <c:v>33.745437500008848</c:v>
                </c:pt>
                <c:pt idx="3375">
                  <c:v>33.755435500002932</c:v>
                </c:pt>
                <c:pt idx="3376">
                  <c:v>33.765434500004631</c:v>
                </c:pt>
                <c:pt idx="3377">
                  <c:v>33.775432500027819</c:v>
                </c:pt>
                <c:pt idx="3378">
                  <c:v>33.785431500000414</c:v>
                </c:pt>
                <c:pt idx="3379">
                  <c:v>33.795429500023602</c:v>
                </c:pt>
                <c:pt idx="3380">
                  <c:v>33.8054285000253</c:v>
                </c:pt>
                <c:pt idx="3381">
                  <c:v>33.815426500019385</c:v>
                </c:pt>
                <c:pt idx="3382">
                  <c:v>33.825425500021083</c:v>
                </c:pt>
                <c:pt idx="3383">
                  <c:v>33.835424708348</c:v>
                </c:pt>
                <c:pt idx="3384">
                  <c:v>33.845422708342085</c:v>
                </c:pt>
                <c:pt idx="3385">
                  <c:v>33.855421708343783</c:v>
                </c:pt>
                <c:pt idx="3386">
                  <c:v>33.865419708337868</c:v>
                </c:pt>
                <c:pt idx="3387">
                  <c:v>33.875418708339566</c:v>
                </c:pt>
                <c:pt idx="3388">
                  <c:v>33.885416708333651</c:v>
                </c:pt>
                <c:pt idx="3389">
                  <c:v>33.895415708335349</c:v>
                </c:pt>
                <c:pt idx="3390">
                  <c:v>33.905413708358537</c:v>
                </c:pt>
                <c:pt idx="3391">
                  <c:v>33.915412708360236</c:v>
                </c:pt>
                <c:pt idx="3392">
                  <c:v>33.92541070835432</c:v>
                </c:pt>
                <c:pt idx="3393">
                  <c:v>33.935409708356019</c:v>
                </c:pt>
                <c:pt idx="3394">
                  <c:v>33.945407708350103</c:v>
                </c:pt>
                <c:pt idx="3395">
                  <c:v>33.955406708351802</c:v>
                </c:pt>
                <c:pt idx="3396">
                  <c:v>33.965404708345886</c:v>
                </c:pt>
                <c:pt idx="3397">
                  <c:v>33.975403708347585</c:v>
                </c:pt>
                <c:pt idx="3398">
                  <c:v>33.985401708341669</c:v>
                </c:pt>
                <c:pt idx="3399">
                  <c:v>33.995400708343368</c:v>
                </c:pt>
                <c:pt idx="3400">
                  <c:v>34.005398708337452</c:v>
                </c:pt>
                <c:pt idx="3401">
                  <c:v>34.015397708339151</c:v>
                </c:pt>
                <c:pt idx="3402">
                  <c:v>34.025395708333235</c:v>
                </c:pt>
                <c:pt idx="3403">
                  <c:v>34.035394708334934</c:v>
                </c:pt>
                <c:pt idx="3404">
                  <c:v>34.045393708336633</c:v>
                </c:pt>
                <c:pt idx="3405">
                  <c:v>34.055391708359821</c:v>
                </c:pt>
                <c:pt idx="3406">
                  <c:v>34.06539070836152</c:v>
                </c:pt>
                <c:pt idx="3407">
                  <c:v>34.075388708355604</c:v>
                </c:pt>
                <c:pt idx="3408">
                  <c:v>34.085387708357302</c:v>
                </c:pt>
                <c:pt idx="3409">
                  <c:v>34.095385708351387</c:v>
                </c:pt>
                <c:pt idx="3410">
                  <c:v>34.105384708353085</c:v>
                </c:pt>
                <c:pt idx="3411">
                  <c:v>34.11538270834717</c:v>
                </c:pt>
                <c:pt idx="3412">
                  <c:v>34.125381708348868</c:v>
                </c:pt>
                <c:pt idx="3413">
                  <c:v>34.135379708342953</c:v>
                </c:pt>
                <c:pt idx="3414">
                  <c:v>34.145378708344651</c:v>
                </c:pt>
                <c:pt idx="3415">
                  <c:v>34.155376708338736</c:v>
                </c:pt>
                <c:pt idx="3416">
                  <c:v>34.165375708340434</c:v>
                </c:pt>
                <c:pt idx="3417">
                  <c:v>34.175373708334519</c:v>
                </c:pt>
                <c:pt idx="3418">
                  <c:v>34.185372708336217</c:v>
                </c:pt>
                <c:pt idx="3419">
                  <c:v>34.195370708359405</c:v>
                </c:pt>
                <c:pt idx="3420">
                  <c:v>34.205369708361104</c:v>
                </c:pt>
                <c:pt idx="3421">
                  <c:v>34.215367708355188</c:v>
                </c:pt>
                <c:pt idx="3422">
                  <c:v>34.225366708356887</c:v>
                </c:pt>
                <c:pt idx="3423">
                  <c:v>34.235365708358586</c:v>
                </c:pt>
                <c:pt idx="3424">
                  <c:v>34.24536370835267</c:v>
                </c:pt>
                <c:pt idx="3425">
                  <c:v>34.255362708354369</c:v>
                </c:pt>
                <c:pt idx="3426">
                  <c:v>34.265360708348453</c:v>
                </c:pt>
                <c:pt idx="3427">
                  <c:v>34.275359708350152</c:v>
                </c:pt>
                <c:pt idx="3428">
                  <c:v>34.285357708344236</c:v>
                </c:pt>
                <c:pt idx="3429">
                  <c:v>34.295356708345935</c:v>
                </c:pt>
                <c:pt idx="3430">
                  <c:v>34.305354708340019</c:v>
                </c:pt>
                <c:pt idx="3431">
                  <c:v>34.315353708341718</c:v>
                </c:pt>
                <c:pt idx="3432">
                  <c:v>34.325351708335802</c:v>
                </c:pt>
                <c:pt idx="3433">
                  <c:v>34.335350708337501</c:v>
                </c:pt>
                <c:pt idx="3434">
                  <c:v>34.345348708360689</c:v>
                </c:pt>
                <c:pt idx="3435">
                  <c:v>34.355347708333284</c:v>
                </c:pt>
                <c:pt idx="3436">
                  <c:v>34.365345708356472</c:v>
                </c:pt>
                <c:pt idx="3437">
                  <c:v>34.37534470835817</c:v>
                </c:pt>
                <c:pt idx="3438">
                  <c:v>34.385342708352255</c:v>
                </c:pt>
                <c:pt idx="3439">
                  <c:v>34.395341708353953</c:v>
                </c:pt>
                <c:pt idx="3440">
                  <c:v>34.405339708348038</c:v>
                </c:pt>
                <c:pt idx="3441">
                  <c:v>34.415338708349736</c:v>
                </c:pt>
                <c:pt idx="3442">
                  <c:v>34.425337708351435</c:v>
                </c:pt>
                <c:pt idx="3443">
                  <c:v>34.435335708345519</c:v>
                </c:pt>
                <c:pt idx="3444">
                  <c:v>34.445334708347218</c:v>
                </c:pt>
                <c:pt idx="3445">
                  <c:v>34.455332708341302</c:v>
                </c:pt>
                <c:pt idx="3446">
                  <c:v>34.465331708343001</c:v>
                </c:pt>
                <c:pt idx="3447">
                  <c:v>34.475329708337085</c:v>
                </c:pt>
                <c:pt idx="3448">
                  <c:v>34.485328708338784</c:v>
                </c:pt>
                <c:pt idx="3449">
                  <c:v>34.495326708361972</c:v>
                </c:pt>
                <c:pt idx="3450">
                  <c:v>34.505325708334567</c:v>
                </c:pt>
                <c:pt idx="3451">
                  <c:v>34.515323708357755</c:v>
                </c:pt>
                <c:pt idx="3452">
                  <c:v>34.525322708359454</c:v>
                </c:pt>
                <c:pt idx="3453">
                  <c:v>34.535320708353538</c:v>
                </c:pt>
                <c:pt idx="3454">
                  <c:v>34.545319708355237</c:v>
                </c:pt>
                <c:pt idx="3455">
                  <c:v>34.555317708349321</c:v>
                </c:pt>
                <c:pt idx="3456">
                  <c:v>34.56531670835102</c:v>
                </c:pt>
                <c:pt idx="3457">
                  <c:v>34.575314708345104</c:v>
                </c:pt>
                <c:pt idx="3458">
                  <c:v>34.585313708346803</c:v>
                </c:pt>
                <c:pt idx="3459">
                  <c:v>34.595311708340887</c:v>
                </c:pt>
                <c:pt idx="3460">
                  <c:v>34.605310708342586</c:v>
                </c:pt>
                <c:pt idx="3461">
                  <c:v>34.615309708344284</c:v>
                </c:pt>
                <c:pt idx="3462">
                  <c:v>34.625307708338369</c:v>
                </c:pt>
                <c:pt idx="3463">
                  <c:v>34.635306708340067</c:v>
                </c:pt>
                <c:pt idx="3464">
                  <c:v>34.645304708334152</c:v>
                </c:pt>
                <c:pt idx="3465">
                  <c:v>34.65530370833585</c:v>
                </c:pt>
                <c:pt idx="3466">
                  <c:v>34.665301708359038</c:v>
                </c:pt>
                <c:pt idx="3467">
                  <c:v>34.675300708360737</c:v>
                </c:pt>
                <c:pt idx="3468">
                  <c:v>34.685298708354821</c:v>
                </c:pt>
                <c:pt idx="3469">
                  <c:v>34.69529770835652</c:v>
                </c:pt>
                <c:pt idx="3470">
                  <c:v>34.705295708350604</c:v>
                </c:pt>
                <c:pt idx="3471">
                  <c:v>34.715294708352303</c:v>
                </c:pt>
                <c:pt idx="3472">
                  <c:v>34.725292708346387</c:v>
                </c:pt>
                <c:pt idx="3473">
                  <c:v>34.735291708348086</c:v>
                </c:pt>
                <c:pt idx="3474">
                  <c:v>34.74528970834217</c:v>
                </c:pt>
                <c:pt idx="3475">
                  <c:v>34.755288708343869</c:v>
                </c:pt>
                <c:pt idx="3476">
                  <c:v>34.765287708345568</c:v>
                </c:pt>
                <c:pt idx="3477">
                  <c:v>34.775285708339652</c:v>
                </c:pt>
                <c:pt idx="3478">
                  <c:v>34.785284708341351</c:v>
                </c:pt>
                <c:pt idx="3479">
                  <c:v>34.795282708335435</c:v>
                </c:pt>
                <c:pt idx="3480">
                  <c:v>34.805281708337134</c:v>
                </c:pt>
                <c:pt idx="3481">
                  <c:v>34.815279708360322</c:v>
                </c:pt>
                <c:pt idx="3482">
                  <c:v>34.825278708362021</c:v>
                </c:pt>
                <c:pt idx="3483">
                  <c:v>34.835276583355153</c:v>
                </c:pt>
                <c:pt idx="3484">
                  <c:v>34.845275583356852</c:v>
                </c:pt>
                <c:pt idx="3485">
                  <c:v>34.855273583350936</c:v>
                </c:pt>
                <c:pt idx="3486">
                  <c:v>34.865272583352635</c:v>
                </c:pt>
                <c:pt idx="3487">
                  <c:v>34.875270583346719</c:v>
                </c:pt>
                <c:pt idx="3488">
                  <c:v>34.885269583348418</c:v>
                </c:pt>
                <c:pt idx="3489">
                  <c:v>34.895267583342502</c:v>
                </c:pt>
                <c:pt idx="3490">
                  <c:v>34.905266583344201</c:v>
                </c:pt>
                <c:pt idx="3491">
                  <c:v>34.915264583338285</c:v>
                </c:pt>
                <c:pt idx="3492">
                  <c:v>34.925263583339984</c:v>
                </c:pt>
                <c:pt idx="3493">
                  <c:v>34.935262583341682</c:v>
                </c:pt>
                <c:pt idx="3494">
                  <c:v>34.945260583335767</c:v>
                </c:pt>
                <c:pt idx="3495">
                  <c:v>34.955259583337465</c:v>
                </c:pt>
                <c:pt idx="3496">
                  <c:v>34.965257583360653</c:v>
                </c:pt>
                <c:pt idx="3497">
                  <c:v>34.975256583333248</c:v>
                </c:pt>
                <c:pt idx="3498">
                  <c:v>34.985254583356436</c:v>
                </c:pt>
                <c:pt idx="3499">
                  <c:v>34.995253583358135</c:v>
                </c:pt>
                <c:pt idx="3500">
                  <c:v>35.005251583352219</c:v>
                </c:pt>
                <c:pt idx="3501">
                  <c:v>35.015250583353918</c:v>
                </c:pt>
                <c:pt idx="3502">
                  <c:v>35.025248583348002</c:v>
                </c:pt>
                <c:pt idx="3503">
                  <c:v>35.035247583349701</c:v>
                </c:pt>
                <c:pt idx="3504">
                  <c:v>35.045245583343785</c:v>
                </c:pt>
                <c:pt idx="3505">
                  <c:v>35.055244583345484</c:v>
                </c:pt>
                <c:pt idx="3506">
                  <c:v>35.065242583339568</c:v>
                </c:pt>
                <c:pt idx="3507">
                  <c:v>35.075241583341267</c:v>
                </c:pt>
                <c:pt idx="3508">
                  <c:v>35.085239583335351</c:v>
                </c:pt>
                <c:pt idx="3509">
                  <c:v>35.09523858333705</c:v>
                </c:pt>
                <c:pt idx="3510">
                  <c:v>35.105237583338749</c:v>
                </c:pt>
                <c:pt idx="3511">
                  <c:v>35.115235583361937</c:v>
                </c:pt>
                <c:pt idx="3512">
                  <c:v>35.125234583334532</c:v>
                </c:pt>
                <c:pt idx="3513">
                  <c:v>35.13523258335772</c:v>
                </c:pt>
                <c:pt idx="3514">
                  <c:v>35.145231583359418</c:v>
                </c:pt>
                <c:pt idx="3515">
                  <c:v>35.155229583353503</c:v>
                </c:pt>
                <c:pt idx="3516">
                  <c:v>35.165228583355201</c:v>
                </c:pt>
                <c:pt idx="3517">
                  <c:v>35.175226583349286</c:v>
                </c:pt>
                <c:pt idx="3518">
                  <c:v>35.185225583350984</c:v>
                </c:pt>
                <c:pt idx="3519">
                  <c:v>35.195223583345069</c:v>
                </c:pt>
                <c:pt idx="3520">
                  <c:v>35.205222583346767</c:v>
                </c:pt>
                <c:pt idx="3521">
                  <c:v>35.215220583340852</c:v>
                </c:pt>
                <c:pt idx="3522">
                  <c:v>35.22521958334255</c:v>
                </c:pt>
                <c:pt idx="3523">
                  <c:v>35.235217583336635</c:v>
                </c:pt>
                <c:pt idx="3524">
                  <c:v>35.245216583338333</c:v>
                </c:pt>
                <c:pt idx="3525">
                  <c:v>35.255215583340032</c:v>
                </c:pt>
                <c:pt idx="3526">
                  <c:v>35.265213583334116</c:v>
                </c:pt>
                <c:pt idx="3527">
                  <c:v>35.275212583335815</c:v>
                </c:pt>
                <c:pt idx="3528">
                  <c:v>35.285210583359003</c:v>
                </c:pt>
                <c:pt idx="3529">
                  <c:v>35.295209583360702</c:v>
                </c:pt>
                <c:pt idx="3530">
                  <c:v>35.305207583354786</c:v>
                </c:pt>
                <c:pt idx="3531">
                  <c:v>35.315206583356485</c:v>
                </c:pt>
                <c:pt idx="3532">
                  <c:v>35.325204583350569</c:v>
                </c:pt>
                <c:pt idx="3533">
                  <c:v>35.335203583352268</c:v>
                </c:pt>
                <c:pt idx="3534">
                  <c:v>35.345201583346352</c:v>
                </c:pt>
                <c:pt idx="3535">
                  <c:v>35.355200583348051</c:v>
                </c:pt>
                <c:pt idx="3536">
                  <c:v>35.365198583342135</c:v>
                </c:pt>
                <c:pt idx="3537">
                  <c:v>35.375197583343834</c:v>
                </c:pt>
                <c:pt idx="3538">
                  <c:v>35.385195583337918</c:v>
                </c:pt>
                <c:pt idx="3539">
                  <c:v>35.395194583339617</c:v>
                </c:pt>
                <c:pt idx="3540">
                  <c:v>35.405193583341315</c:v>
                </c:pt>
                <c:pt idx="3541">
                  <c:v>35.4151915833354</c:v>
                </c:pt>
                <c:pt idx="3542">
                  <c:v>35.425190583337098</c:v>
                </c:pt>
                <c:pt idx="3543">
                  <c:v>35.435188583360286</c:v>
                </c:pt>
                <c:pt idx="3544">
                  <c:v>35.445187583361985</c:v>
                </c:pt>
                <c:pt idx="3545">
                  <c:v>35.455185583356069</c:v>
                </c:pt>
                <c:pt idx="3546">
                  <c:v>35.465184583357768</c:v>
                </c:pt>
                <c:pt idx="3547">
                  <c:v>35.475182583351852</c:v>
                </c:pt>
                <c:pt idx="3548">
                  <c:v>35.485181583353551</c:v>
                </c:pt>
                <c:pt idx="3549">
                  <c:v>35.495179583347635</c:v>
                </c:pt>
                <c:pt idx="3550">
                  <c:v>35.505178583349334</c:v>
                </c:pt>
                <c:pt idx="3551">
                  <c:v>35.515176583343418</c:v>
                </c:pt>
                <c:pt idx="3552">
                  <c:v>35.525175583345117</c:v>
                </c:pt>
                <c:pt idx="3553">
                  <c:v>35.535173583339201</c:v>
                </c:pt>
                <c:pt idx="3554">
                  <c:v>35.5451725833409</c:v>
                </c:pt>
                <c:pt idx="3555">
                  <c:v>35.555171583342599</c:v>
                </c:pt>
                <c:pt idx="3556">
                  <c:v>35.565169583336683</c:v>
                </c:pt>
                <c:pt idx="3557">
                  <c:v>35.575168583338382</c:v>
                </c:pt>
                <c:pt idx="3558">
                  <c:v>35.58516658336157</c:v>
                </c:pt>
                <c:pt idx="3559">
                  <c:v>35.595165583334165</c:v>
                </c:pt>
                <c:pt idx="3560">
                  <c:v>35.605163583357353</c:v>
                </c:pt>
                <c:pt idx="3561">
                  <c:v>35.615162583359051</c:v>
                </c:pt>
                <c:pt idx="3562">
                  <c:v>35.625160583353136</c:v>
                </c:pt>
                <c:pt idx="3563">
                  <c:v>35.635159583354834</c:v>
                </c:pt>
                <c:pt idx="3564">
                  <c:v>35.645157583348919</c:v>
                </c:pt>
                <c:pt idx="3565">
                  <c:v>35.655156583350617</c:v>
                </c:pt>
                <c:pt idx="3566">
                  <c:v>35.665154583344702</c:v>
                </c:pt>
                <c:pt idx="3567">
                  <c:v>35.6751535833464</c:v>
                </c:pt>
                <c:pt idx="3568">
                  <c:v>35.685152583348099</c:v>
                </c:pt>
                <c:pt idx="3569">
                  <c:v>35.695150583342183</c:v>
                </c:pt>
                <c:pt idx="3570">
                  <c:v>35.705149583343882</c:v>
                </c:pt>
                <c:pt idx="3571">
                  <c:v>35.715147583337966</c:v>
                </c:pt>
                <c:pt idx="3572">
                  <c:v>35.725146583339665</c:v>
                </c:pt>
                <c:pt idx="3573">
                  <c:v>35.735144583333749</c:v>
                </c:pt>
                <c:pt idx="3574">
                  <c:v>35.745143583335448</c:v>
                </c:pt>
                <c:pt idx="3575">
                  <c:v>35.755141583358636</c:v>
                </c:pt>
                <c:pt idx="3576">
                  <c:v>35.765140583360335</c:v>
                </c:pt>
                <c:pt idx="3577">
                  <c:v>35.775138583354419</c:v>
                </c:pt>
                <c:pt idx="3578">
                  <c:v>35.785137583356118</c:v>
                </c:pt>
                <c:pt idx="3579">
                  <c:v>35.795135583350202</c:v>
                </c:pt>
                <c:pt idx="3580">
                  <c:v>35.805134583351901</c:v>
                </c:pt>
                <c:pt idx="3581">
                  <c:v>35.8151335833536</c:v>
                </c:pt>
                <c:pt idx="3582">
                  <c:v>35.825131583347684</c:v>
                </c:pt>
                <c:pt idx="3583">
                  <c:v>35.835130333347479</c:v>
                </c:pt>
                <c:pt idx="3584">
                  <c:v>35.845128333341563</c:v>
                </c:pt>
                <c:pt idx="3585">
                  <c:v>35.855127333343262</c:v>
                </c:pt>
                <c:pt idx="3586">
                  <c:v>35.865125333337346</c:v>
                </c:pt>
                <c:pt idx="3587">
                  <c:v>35.875124333339045</c:v>
                </c:pt>
                <c:pt idx="3588">
                  <c:v>35.885122333362233</c:v>
                </c:pt>
                <c:pt idx="3589">
                  <c:v>35.895121333334828</c:v>
                </c:pt>
                <c:pt idx="3590">
                  <c:v>35.905119333358016</c:v>
                </c:pt>
                <c:pt idx="3591">
                  <c:v>35.915118333359715</c:v>
                </c:pt>
                <c:pt idx="3592">
                  <c:v>35.925116333353799</c:v>
                </c:pt>
                <c:pt idx="3593">
                  <c:v>35.935115333355498</c:v>
                </c:pt>
                <c:pt idx="3594">
                  <c:v>35.945113333349582</c:v>
                </c:pt>
                <c:pt idx="3595">
                  <c:v>35.955112333351281</c:v>
                </c:pt>
                <c:pt idx="3596">
                  <c:v>35.965111333352979</c:v>
                </c:pt>
                <c:pt idx="3597">
                  <c:v>35.975109333347064</c:v>
                </c:pt>
                <c:pt idx="3598">
                  <c:v>35.985108333348762</c:v>
                </c:pt>
                <c:pt idx="3599">
                  <c:v>35.995106333342846</c:v>
                </c:pt>
                <c:pt idx="3600">
                  <c:v>36.005105333344545</c:v>
                </c:pt>
                <c:pt idx="3601">
                  <c:v>36.015103333338629</c:v>
                </c:pt>
                <c:pt idx="3602">
                  <c:v>36.025102333340328</c:v>
                </c:pt>
                <c:pt idx="3603">
                  <c:v>36.035100333334412</c:v>
                </c:pt>
                <c:pt idx="3604">
                  <c:v>36.045099333336111</c:v>
                </c:pt>
                <c:pt idx="3605">
                  <c:v>36.055097333359299</c:v>
                </c:pt>
                <c:pt idx="3606">
                  <c:v>36.065096333360998</c:v>
                </c:pt>
                <c:pt idx="3607">
                  <c:v>36.075094333355082</c:v>
                </c:pt>
                <c:pt idx="3608">
                  <c:v>36.085093333356781</c:v>
                </c:pt>
                <c:pt idx="3609">
                  <c:v>36.095091333350865</c:v>
                </c:pt>
                <c:pt idx="3610">
                  <c:v>36.105090333352564</c:v>
                </c:pt>
                <c:pt idx="3611">
                  <c:v>36.115089333354263</c:v>
                </c:pt>
                <c:pt idx="3612">
                  <c:v>36.125087333348347</c:v>
                </c:pt>
                <c:pt idx="3613">
                  <c:v>36.135086333350046</c:v>
                </c:pt>
                <c:pt idx="3614">
                  <c:v>36.14508433334413</c:v>
                </c:pt>
                <c:pt idx="3615">
                  <c:v>36.155083333345829</c:v>
                </c:pt>
                <c:pt idx="3616">
                  <c:v>36.165081333339913</c:v>
                </c:pt>
                <c:pt idx="3617">
                  <c:v>36.175080333341612</c:v>
                </c:pt>
                <c:pt idx="3618">
                  <c:v>36.185078333335696</c:v>
                </c:pt>
                <c:pt idx="3619">
                  <c:v>36.195077333337395</c:v>
                </c:pt>
                <c:pt idx="3620">
                  <c:v>36.205075333360583</c:v>
                </c:pt>
                <c:pt idx="3621">
                  <c:v>36.215074333333177</c:v>
                </c:pt>
                <c:pt idx="3622">
                  <c:v>36.225073333334876</c:v>
                </c:pt>
                <c:pt idx="3623">
                  <c:v>36.235071333358064</c:v>
                </c:pt>
                <c:pt idx="3624">
                  <c:v>36.245070333359763</c:v>
                </c:pt>
                <c:pt idx="3625">
                  <c:v>36.255068333353847</c:v>
                </c:pt>
                <c:pt idx="3626">
                  <c:v>36.265067333355546</c:v>
                </c:pt>
                <c:pt idx="3627">
                  <c:v>36.27506533334963</c:v>
                </c:pt>
                <c:pt idx="3628">
                  <c:v>36.285064333351329</c:v>
                </c:pt>
                <c:pt idx="3629">
                  <c:v>36.295062333345413</c:v>
                </c:pt>
                <c:pt idx="3630">
                  <c:v>36.305061333347112</c:v>
                </c:pt>
                <c:pt idx="3631">
                  <c:v>36.315059333341196</c:v>
                </c:pt>
                <c:pt idx="3632">
                  <c:v>36.325058333342895</c:v>
                </c:pt>
                <c:pt idx="3633">
                  <c:v>36.335056333336979</c:v>
                </c:pt>
                <c:pt idx="3634">
                  <c:v>36.345055333338678</c:v>
                </c:pt>
                <c:pt idx="3635">
                  <c:v>36.355054333340377</c:v>
                </c:pt>
                <c:pt idx="3636">
                  <c:v>36.365052333334461</c:v>
                </c:pt>
                <c:pt idx="3637">
                  <c:v>36.37505133333616</c:v>
                </c:pt>
                <c:pt idx="3638">
                  <c:v>36.385049333359348</c:v>
                </c:pt>
                <c:pt idx="3639">
                  <c:v>36.395048333361046</c:v>
                </c:pt>
                <c:pt idx="3640">
                  <c:v>36.405046333355131</c:v>
                </c:pt>
                <c:pt idx="3641">
                  <c:v>36.415045333356829</c:v>
                </c:pt>
                <c:pt idx="3642">
                  <c:v>36.425043333350914</c:v>
                </c:pt>
                <c:pt idx="3643">
                  <c:v>36.435042333352612</c:v>
                </c:pt>
                <c:pt idx="3644">
                  <c:v>36.445040333346697</c:v>
                </c:pt>
                <c:pt idx="3645">
                  <c:v>36.455039333348395</c:v>
                </c:pt>
                <c:pt idx="3646">
                  <c:v>36.465038333350094</c:v>
                </c:pt>
                <c:pt idx="3647">
                  <c:v>36.475036333344178</c:v>
                </c:pt>
                <c:pt idx="3648">
                  <c:v>36.485035333345877</c:v>
                </c:pt>
                <c:pt idx="3649">
                  <c:v>36.495033333339961</c:v>
                </c:pt>
                <c:pt idx="3650">
                  <c:v>36.50503233334166</c:v>
                </c:pt>
                <c:pt idx="3651">
                  <c:v>36.515030333335744</c:v>
                </c:pt>
                <c:pt idx="3652">
                  <c:v>36.525029333337443</c:v>
                </c:pt>
                <c:pt idx="3653">
                  <c:v>36.535027333360631</c:v>
                </c:pt>
                <c:pt idx="3654">
                  <c:v>36.545026333333226</c:v>
                </c:pt>
                <c:pt idx="3655">
                  <c:v>36.555024333356414</c:v>
                </c:pt>
                <c:pt idx="3656">
                  <c:v>36.565023333358113</c:v>
                </c:pt>
                <c:pt idx="3657">
                  <c:v>36.575021333352197</c:v>
                </c:pt>
                <c:pt idx="3658">
                  <c:v>36.585020333353896</c:v>
                </c:pt>
                <c:pt idx="3659">
                  <c:v>36.595019333355594</c:v>
                </c:pt>
                <c:pt idx="3660">
                  <c:v>36.605017333349679</c:v>
                </c:pt>
                <c:pt idx="3661">
                  <c:v>36.615016333351377</c:v>
                </c:pt>
                <c:pt idx="3662">
                  <c:v>36.625014333345462</c:v>
                </c:pt>
                <c:pt idx="3663">
                  <c:v>36.63501333334716</c:v>
                </c:pt>
                <c:pt idx="3664">
                  <c:v>36.645011333341245</c:v>
                </c:pt>
                <c:pt idx="3665">
                  <c:v>36.655010333342943</c:v>
                </c:pt>
                <c:pt idx="3666">
                  <c:v>36.665008333337028</c:v>
                </c:pt>
                <c:pt idx="3667">
                  <c:v>36.675007333338726</c:v>
                </c:pt>
                <c:pt idx="3668">
                  <c:v>36.685005333361914</c:v>
                </c:pt>
                <c:pt idx="3669">
                  <c:v>36.695004333334509</c:v>
                </c:pt>
                <c:pt idx="3670">
                  <c:v>36.705002333357697</c:v>
                </c:pt>
                <c:pt idx="3671">
                  <c:v>36.715001333359396</c:v>
                </c:pt>
                <c:pt idx="3672">
                  <c:v>36.725000333361095</c:v>
                </c:pt>
                <c:pt idx="3673">
                  <c:v>36.734998333355179</c:v>
                </c:pt>
                <c:pt idx="3674">
                  <c:v>36.744997333356878</c:v>
                </c:pt>
                <c:pt idx="3675">
                  <c:v>36.754995333350962</c:v>
                </c:pt>
                <c:pt idx="3676">
                  <c:v>36.764994333352661</c:v>
                </c:pt>
                <c:pt idx="3677">
                  <c:v>36.774992333346745</c:v>
                </c:pt>
                <c:pt idx="3678">
                  <c:v>36.784991333348444</c:v>
                </c:pt>
                <c:pt idx="3679">
                  <c:v>36.794989333342528</c:v>
                </c:pt>
                <c:pt idx="3680">
                  <c:v>36.804988333344227</c:v>
                </c:pt>
                <c:pt idx="3681">
                  <c:v>36.814986333338311</c:v>
                </c:pt>
                <c:pt idx="3682">
                  <c:v>36.82498533334001</c:v>
                </c:pt>
                <c:pt idx="3683">
                  <c:v>36.834984625020297</c:v>
                </c:pt>
                <c:pt idx="3684">
                  <c:v>36.844982625014381</c:v>
                </c:pt>
                <c:pt idx="3685">
                  <c:v>36.85498162501608</c:v>
                </c:pt>
                <c:pt idx="3686">
                  <c:v>36.864979625010164</c:v>
                </c:pt>
                <c:pt idx="3687">
                  <c:v>36.874978625011863</c:v>
                </c:pt>
                <c:pt idx="3688">
                  <c:v>36.884976625005947</c:v>
                </c:pt>
                <c:pt idx="3689">
                  <c:v>36.894975625007646</c:v>
                </c:pt>
                <c:pt idx="3690">
                  <c:v>36.90497362500173</c:v>
                </c:pt>
                <c:pt idx="3691">
                  <c:v>36.914972625003429</c:v>
                </c:pt>
                <c:pt idx="3692">
                  <c:v>36.924970625026617</c:v>
                </c:pt>
                <c:pt idx="3693">
                  <c:v>36.934969625028316</c:v>
                </c:pt>
                <c:pt idx="3694">
                  <c:v>36.944968625000911</c:v>
                </c:pt>
                <c:pt idx="3695">
                  <c:v>36.954966625024099</c:v>
                </c:pt>
                <c:pt idx="3696">
                  <c:v>36.964965625025798</c:v>
                </c:pt>
                <c:pt idx="3697">
                  <c:v>36.974963625019882</c:v>
                </c:pt>
                <c:pt idx="3698">
                  <c:v>36.984962625021581</c:v>
                </c:pt>
                <c:pt idx="3699">
                  <c:v>36.994960625015665</c:v>
                </c:pt>
                <c:pt idx="3700">
                  <c:v>37.004959625017364</c:v>
                </c:pt>
                <c:pt idx="3701">
                  <c:v>37.014957625011448</c:v>
                </c:pt>
                <c:pt idx="3702">
                  <c:v>37.024956625013147</c:v>
                </c:pt>
                <c:pt idx="3703">
                  <c:v>37.034954625007231</c:v>
                </c:pt>
                <c:pt idx="3704">
                  <c:v>37.04495362500893</c:v>
                </c:pt>
                <c:pt idx="3705">
                  <c:v>37.054952625010628</c:v>
                </c:pt>
                <c:pt idx="3706">
                  <c:v>37.064950625004712</c:v>
                </c:pt>
                <c:pt idx="3707">
                  <c:v>37.074949625006411</c:v>
                </c:pt>
                <c:pt idx="3708">
                  <c:v>37.084947625000495</c:v>
                </c:pt>
                <c:pt idx="3709">
                  <c:v>37.094946625002194</c:v>
                </c:pt>
                <c:pt idx="3710">
                  <c:v>37.104944625025382</c:v>
                </c:pt>
                <c:pt idx="3711">
                  <c:v>37.114943625027081</c:v>
                </c:pt>
                <c:pt idx="3712">
                  <c:v>37.124941625021165</c:v>
                </c:pt>
                <c:pt idx="3713">
                  <c:v>37.134940625022864</c:v>
                </c:pt>
                <c:pt idx="3714">
                  <c:v>37.144938625016948</c:v>
                </c:pt>
                <c:pt idx="3715">
                  <c:v>37.154937625018647</c:v>
                </c:pt>
                <c:pt idx="3716">
                  <c:v>37.164935625012731</c:v>
                </c:pt>
                <c:pt idx="3717">
                  <c:v>37.17493462501443</c:v>
                </c:pt>
                <c:pt idx="3718">
                  <c:v>37.184933625016129</c:v>
                </c:pt>
                <c:pt idx="3719">
                  <c:v>37.194931625010213</c:v>
                </c:pt>
                <c:pt idx="3720">
                  <c:v>37.204930625011912</c:v>
                </c:pt>
                <c:pt idx="3721">
                  <c:v>37.214928625005996</c:v>
                </c:pt>
                <c:pt idx="3722">
                  <c:v>37.224927625007695</c:v>
                </c:pt>
                <c:pt idx="3723">
                  <c:v>37.234925625001779</c:v>
                </c:pt>
                <c:pt idx="3724">
                  <c:v>37.244924625003478</c:v>
                </c:pt>
                <c:pt idx="3725">
                  <c:v>37.254922625026666</c:v>
                </c:pt>
                <c:pt idx="3726">
                  <c:v>37.264921625028364</c:v>
                </c:pt>
                <c:pt idx="3727">
                  <c:v>37.274920625000959</c:v>
                </c:pt>
                <c:pt idx="3728">
                  <c:v>37.284918625024147</c:v>
                </c:pt>
                <c:pt idx="3729">
                  <c:v>37.294917625025846</c:v>
                </c:pt>
                <c:pt idx="3730">
                  <c:v>37.30491562501993</c:v>
                </c:pt>
                <c:pt idx="3731">
                  <c:v>37.314914625021629</c:v>
                </c:pt>
                <c:pt idx="3732">
                  <c:v>37.324912625015713</c:v>
                </c:pt>
                <c:pt idx="3733">
                  <c:v>37.334911625017412</c:v>
                </c:pt>
                <c:pt idx="3734">
                  <c:v>37.344909625011496</c:v>
                </c:pt>
                <c:pt idx="3735">
                  <c:v>37.354908625013195</c:v>
                </c:pt>
                <c:pt idx="3736">
                  <c:v>37.364906625007279</c:v>
                </c:pt>
                <c:pt idx="3737">
                  <c:v>37.374905625008978</c:v>
                </c:pt>
                <c:pt idx="3738">
                  <c:v>37.384904625010677</c:v>
                </c:pt>
                <c:pt idx="3739">
                  <c:v>37.394902625004761</c:v>
                </c:pt>
                <c:pt idx="3740">
                  <c:v>37.40490162500646</c:v>
                </c:pt>
                <c:pt idx="3741">
                  <c:v>37.414899625000544</c:v>
                </c:pt>
                <c:pt idx="3742">
                  <c:v>37.424898625002243</c:v>
                </c:pt>
                <c:pt idx="3743">
                  <c:v>37.434896625025431</c:v>
                </c:pt>
                <c:pt idx="3744">
                  <c:v>37.444895625027129</c:v>
                </c:pt>
                <c:pt idx="3745">
                  <c:v>37.454893625021214</c:v>
                </c:pt>
                <c:pt idx="3746">
                  <c:v>37.464892625022912</c:v>
                </c:pt>
                <c:pt idx="3747">
                  <c:v>37.474890625016997</c:v>
                </c:pt>
                <c:pt idx="3748">
                  <c:v>37.484889625018695</c:v>
                </c:pt>
                <c:pt idx="3749">
                  <c:v>37.494888625020394</c:v>
                </c:pt>
                <c:pt idx="3750">
                  <c:v>37.504886625014478</c:v>
                </c:pt>
                <c:pt idx="3751">
                  <c:v>37.514885625016177</c:v>
                </c:pt>
                <c:pt idx="3752">
                  <c:v>37.524883625010261</c:v>
                </c:pt>
                <c:pt idx="3753">
                  <c:v>37.53488262501196</c:v>
                </c:pt>
                <c:pt idx="3754">
                  <c:v>37.544880625006044</c:v>
                </c:pt>
                <c:pt idx="3755">
                  <c:v>37.554879625007743</c:v>
                </c:pt>
                <c:pt idx="3756">
                  <c:v>37.564877625001827</c:v>
                </c:pt>
                <c:pt idx="3757">
                  <c:v>37.574876625003526</c:v>
                </c:pt>
                <c:pt idx="3758">
                  <c:v>37.584874625026714</c:v>
                </c:pt>
                <c:pt idx="3759">
                  <c:v>37.594873625028413</c:v>
                </c:pt>
                <c:pt idx="3760">
                  <c:v>37.604872625001008</c:v>
                </c:pt>
                <c:pt idx="3761">
                  <c:v>37.614870625024196</c:v>
                </c:pt>
                <c:pt idx="3762">
                  <c:v>37.624869625025894</c:v>
                </c:pt>
                <c:pt idx="3763">
                  <c:v>37.634867625019979</c:v>
                </c:pt>
                <c:pt idx="3764">
                  <c:v>37.644866625021677</c:v>
                </c:pt>
                <c:pt idx="3765">
                  <c:v>37.654864625015762</c:v>
                </c:pt>
                <c:pt idx="3766">
                  <c:v>37.66486362501746</c:v>
                </c:pt>
                <c:pt idx="3767">
                  <c:v>37.674861625011545</c:v>
                </c:pt>
                <c:pt idx="3768">
                  <c:v>37.684860625013243</c:v>
                </c:pt>
                <c:pt idx="3769">
                  <c:v>37.694859625014942</c:v>
                </c:pt>
                <c:pt idx="3770">
                  <c:v>37.704857625009026</c:v>
                </c:pt>
                <c:pt idx="3771">
                  <c:v>37.714856625010725</c:v>
                </c:pt>
                <c:pt idx="3772">
                  <c:v>37.724854625004809</c:v>
                </c:pt>
                <c:pt idx="3773">
                  <c:v>37.734853625006508</c:v>
                </c:pt>
                <c:pt idx="3774">
                  <c:v>37.744851625000592</c:v>
                </c:pt>
                <c:pt idx="3775">
                  <c:v>37.754850625002291</c:v>
                </c:pt>
                <c:pt idx="3776">
                  <c:v>37.764848625025479</c:v>
                </c:pt>
                <c:pt idx="3777">
                  <c:v>37.774847625027178</c:v>
                </c:pt>
                <c:pt idx="3778">
                  <c:v>37.784845625021262</c:v>
                </c:pt>
                <c:pt idx="3779">
                  <c:v>37.794844625022961</c:v>
                </c:pt>
                <c:pt idx="3780">
                  <c:v>37.80484362502466</c:v>
                </c:pt>
                <c:pt idx="3781">
                  <c:v>37.814841625018744</c:v>
                </c:pt>
                <c:pt idx="3782">
                  <c:v>37.824840625020443</c:v>
                </c:pt>
                <c:pt idx="3783">
                  <c:v>37.834838625014527</c:v>
                </c:pt>
                <c:pt idx="3784">
                  <c:v>37.844837458338588</c:v>
                </c:pt>
                <c:pt idx="3785">
                  <c:v>37.854835458361777</c:v>
                </c:pt>
                <c:pt idx="3786">
                  <c:v>37.864834458334371</c:v>
                </c:pt>
                <c:pt idx="3787">
                  <c:v>37.87483245835756</c:v>
                </c:pt>
                <c:pt idx="3788">
                  <c:v>37.884831458359258</c:v>
                </c:pt>
                <c:pt idx="3789">
                  <c:v>37.894829458353342</c:v>
                </c:pt>
                <c:pt idx="3790">
                  <c:v>37.904828458355041</c:v>
                </c:pt>
                <c:pt idx="3791">
                  <c:v>37.91482745835674</c:v>
                </c:pt>
                <c:pt idx="3792">
                  <c:v>37.924825458350824</c:v>
                </c:pt>
                <c:pt idx="3793">
                  <c:v>37.934824458352523</c:v>
                </c:pt>
                <c:pt idx="3794">
                  <c:v>37.944822458346607</c:v>
                </c:pt>
                <c:pt idx="3795">
                  <c:v>37.954821458348306</c:v>
                </c:pt>
                <c:pt idx="3796">
                  <c:v>37.96481945834239</c:v>
                </c:pt>
                <c:pt idx="3797">
                  <c:v>37.974818458344089</c:v>
                </c:pt>
                <c:pt idx="3798">
                  <c:v>37.984816458338173</c:v>
                </c:pt>
                <c:pt idx="3799">
                  <c:v>37.994815458339872</c:v>
                </c:pt>
                <c:pt idx="3800">
                  <c:v>38.004814458341571</c:v>
                </c:pt>
                <c:pt idx="3801">
                  <c:v>38.014812458335655</c:v>
                </c:pt>
                <c:pt idx="3802">
                  <c:v>38.024811458337354</c:v>
                </c:pt>
                <c:pt idx="3803">
                  <c:v>38.034809458360542</c:v>
                </c:pt>
                <c:pt idx="3804">
                  <c:v>38.04480845836224</c:v>
                </c:pt>
                <c:pt idx="3805">
                  <c:v>38.054806458356325</c:v>
                </c:pt>
                <c:pt idx="3806">
                  <c:v>38.064805458358023</c:v>
                </c:pt>
                <c:pt idx="3807">
                  <c:v>38.074803458352108</c:v>
                </c:pt>
                <c:pt idx="3808">
                  <c:v>38.084802458353806</c:v>
                </c:pt>
                <c:pt idx="3809">
                  <c:v>38.094801458355505</c:v>
                </c:pt>
                <c:pt idx="3810">
                  <c:v>38.104799458349589</c:v>
                </c:pt>
                <c:pt idx="3811">
                  <c:v>38.114798458351288</c:v>
                </c:pt>
                <c:pt idx="3812">
                  <c:v>38.124796458345372</c:v>
                </c:pt>
                <c:pt idx="3813">
                  <c:v>38.134795458347071</c:v>
                </c:pt>
                <c:pt idx="3814">
                  <c:v>38.144793458341155</c:v>
                </c:pt>
                <c:pt idx="3815">
                  <c:v>38.154792458342854</c:v>
                </c:pt>
                <c:pt idx="3816">
                  <c:v>38.164790458336938</c:v>
                </c:pt>
                <c:pt idx="3817">
                  <c:v>38.174789458338637</c:v>
                </c:pt>
                <c:pt idx="3818">
                  <c:v>38.184787458361825</c:v>
                </c:pt>
                <c:pt idx="3819">
                  <c:v>38.19478645833442</c:v>
                </c:pt>
                <c:pt idx="3820">
                  <c:v>38.204785458336119</c:v>
                </c:pt>
                <c:pt idx="3821">
                  <c:v>38.214783458359307</c:v>
                </c:pt>
                <c:pt idx="3822">
                  <c:v>38.224782458361005</c:v>
                </c:pt>
                <c:pt idx="3823">
                  <c:v>38.23478045835509</c:v>
                </c:pt>
                <c:pt idx="3824">
                  <c:v>38.244779458356788</c:v>
                </c:pt>
                <c:pt idx="3825">
                  <c:v>38.254777458350873</c:v>
                </c:pt>
                <c:pt idx="3826">
                  <c:v>38.264776458352571</c:v>
                </c:pt>
                <c:pt idx="3827">
                  <c:v>38.274774458346656</c:v>
                </c:pt>
                <c:pt idx="3828">
                  <c:v>38.284773458348354</c:v>
                </c:pt>
                <c:pt idx="3829">
                  <c:v>38.294772458350053</c:v>
                </c:pt>
                <c:pt idx="3830">
                  <c:v>38.304770458344137</c:v>
                </c:pt>
                <c:pt idx="3831">
                  <c:v>38.314769458345836</c:v>
                </c:pt>
                <c:pt idx="3832">
                  <c:v>38.32476745833992</c:v>
                </c:pt>
                <c:pt idx="3833">
                  <c:v>38.334766458341619</c:v>
                </c:pt>
                <c:pt idx="3834">
                  <c:v>38.344764458335703</c:v>
                </c:pt>
                <c:pt idx="3835">
                  <c:v>38.354763458337402</c:v>
                </c:pt>
                <c:pt idx="3836">
                  <c:v>38.36476145836059</c:v>
                </c:pt>
                <c:pt idx="3837">
                  <c:v>38.374760458333185</c:v>
                </c:pt>
                <c:pt idx="3838">
                  <c:v>38.384759458334884</c:v>
                </c:pt>
                <c:pt idx="3839">
                  <c:v>38.394757458358072</c:v>
                </c:pt>
                <c:pt idx="3840">
                  <c:v>38.40475645835977</c:v>
                </c:pt>
                <c:pt idx="3841">
                  <c:v>38.414754458353855</c:v>
                </c:pt>
                <c:pt idx="3842">
                  <c:v>38.424753458355553</c:v>
                </c:pt>
                <c:pt idx="3843">
                  <c:v>38.434751458349638</c:v>
                </c:pt>
                <c:pt idx="3844">
                  <c:v>38.444750458351336</c:v>
                </c:pt>
                <c:pt idx="3845">
                  <c:v>38.454748458345421</c:v>
                </c:pt>
                <c:pt idx="3846">
                  <c:v>38.464747458347119</c:v>
                </c:pt>
                <c:pt idx="3847">
                  <c:v>38.474746458348818</c:v>
                </c:pt>
                <c:pt idx="3848">
                  <c:v>38.484744458342902</c:v>
                </c:pt>
                <c:pt idx="3849">
                  <c:v>38.494743458344601</c:v>
                </c:pt>
                <c:pt idx="3850">
                  <c:v>38.504741458338685</c:v>
                </c:pt>
                <c:pt idx="3851">
                  <c:v>38.514740458340384</c:v>
                </c:pt>
                <c:pt idx="3852">
                  <c:v>38.524738458334468</c:v>
                </c:pt>
                <c:pt idx="3853">
                  <c:v>38.534737458336167</c:v>
                </c:pt>
                <c:pt idx="3854">
                  <c:v>38.544735458359355</c:v>
                </c:pt>
                <c:pt idx="3855">
                  <c:v>38.554734458361054</c:v>
                </c:pt>
                <c:pt idx="3856">
                  <c:v>38.564733458333649</c:v>
                </c:pt>
                <c:pt idx="3857">
                  <c:v>38.574731458356837</c:v>
                </c:pt>
                <c:pt idx="3858">
                  <c:v>38.584730458358536</c:v>
                </c:pt>
                <c:pt idx="3859">
                  <c:v>38.59472845835262</c:v>
                </c:pt>
                <c:pt idx="3860">
                  <c:v>38.604727458354319</c:v>
                </c:pt>
                <c:pt idx="3861">
                  <c:v>38.614725458348403</c:v>
                </c:pt>
                <c:pt idx="3862">
                  <c:v>38.624724458350101</c:v>
                </c:pt>
                <c:pt idx="3863">
                  <c:v>38.634722458344186</c:v>
                </c:pt>
                <c:pt idx="3864">
                  <c:v>38.644721458345884</c:v>
                </c:pt>
                <c:pt idx="3865">
                  <c:v>38.654720458347583</c:v>
                </c:pt>
                <c:pt idx="3866">
                  <c:v>38.664718458341667</c:v>
                </c:pt>
                <c:pt idx="3867">
                  <c:v>38.674717458343366</c:v>
                </c:pt>
                <c:pt idx="3868">
                  <c:v>38.68471545833745</c:v>
                </c:pt>
                <c:pt idx="3869">
                  <c:v>38.694714458339149</c:v>
                </c:pt>
                <c:pt idx="3870">
                  <c:v>38.704712458333233</c:v>
                </c:pt>
                <c:pt idx="3871">
                  <c:v>38.714711458334932</c:v>
                </c:pt>
                <c:pt idx="3872">
                  <c:v>38.72470945835812</c:v>
                </c:pt>
                <c:pt idx="3873">
                  <c:v>38.734708458359819</c:v>
                </c:pt>
                <c:pt idx="3874">
                  <c:v>38.744707458361518</c:v>
                </c:pt>
                <c:pt idx="3875">
                  <c:v>38.754705458355602</c:v>
                </c:pt>
                <c:pt idx="3876">
                  <c:v>38.764704458357301</c:v>
                </c:pt>
                <c:pt idx="3877">
                  <c:v>38.774702458351385</c:v>
                </c:pt>
                <c:pt idx="3878">
                  <c:v>38.784701458353084</c:v>
                </c:pt>
                <c:pt idx="3879">
                  <c:v>38.794699458347168</c:v>
                </c:pt>
                <c:pt idx="3880">
                  <c:v>38.804698458348867</c:v>
                </c:pt>
                <c:pt idx="3881">
                  <c:v>38.814696458342951</c:v>
                </c:pt>
                <c:pt idx="3882">
                  <c:v>38.82469545834465</c:v>
                </c:pt>
                <c:pt idx="3883">
                  <c:v>38.834694458346348</c:v>
                </c:pt>
                <c:pt idx="3884">
                  <c:v>38.84469200001331</c:v>
                </c:pt>
                <c:pt idx="3885">
                  <c:v>38.854691000015009</c:v>
                </c:pt>
                <c:pt idx="3886">
                  <c:v>38.864689000009093</c:v>
                </c:pt>
                <c:pt idx="3887">
                  <c:v>38.874688000010792</c:v>
                </c:pt>
                <c:pt idx="3888">
                  <c:v>38.884686000004876</c:v>
                </c:pt>
                <c:pt idx="3889">
                  <c:v>38.894685000006575</c:v>
                </c:pt>
                <c:pt idx="3890">
                  <c:v>38.904683000000659</c:v>
                </c:pt>
                <c:pt idx="3891">
                  <c:v>38.914682000002358</c:v>
                </c:pt>
                <c:pt idx="3892">
                  <c:v>38.924681000004057</c:v>
                </c:pt>
                <c:pt idx="3893">
                  <c:v>38.934679000027245</c:v>
                </c:pt>
                <c:pt idx="3894">
                  <c:v>38.94467799999984</c:v>
                </c:pt>
                <c:pt idx="3895">
                  <c:v>38.954676000023028</c:v>
                </c:pt>
                <c:pt idx="3896">
                  <c:v>38.964675000024727</c:v>
                </c:pt>
                <c:pt idx="3897">
                  <c:v>38.974673000018811</c:v>
                </c:pt>
                <c:pt idx="3898">
                  <c:v>38.98467200002051</c:v>
                </c:pt>
                <c:pt idx="3899">
                  <c:v>38.994671000022208</c:v>
                </c:pt>
                <c:pt idx="3900">
                  <c:v>39.004669000016293</c:v>
                </c:pt>
                <c:pt idx="3901">
                  <c:v>39.014668000017991</c:v>
                </c:pt>
                <c:pt idx="3902">
                  <c:v>39.024666000012076</c:v>
                </c:pt>
                <c:pt idx="3903">
                  <c:v>39.034665000013774</c:v>
                </c:pt>
                <c:pt idx="3904">
                  <c:v>39.044663000007858</c:v>
                </c:pt>
                <c:pt idx="3905">
                  <c:v>39.054662000009557</c:v>
                </c:pt>
                <c:pt idx="3906">
                  <c:v>39.064660000003641</c:v>
                </c:pt>
                <c:pt idx="3907">
                  <c:v>39.07465900000534</c:v>
                </c:pt>
                <c:pt idx="3908">
                  <c:v>39.084658000007039</c:v>
                </c:pt>
                <c:pt idx="3909">
                  <c:v>39.094656000001123</c:v>
                </c:pt>
                <c:pt idx="3910">
                  <c:v>39.104655000002822</c:v>
                </c:pt>
                <c:pt idx="3911">
                  <c:v>39.11465300002601</c:v>
                </c:pt>
                <c:pt idx="3912">
                  <c:v>39.124652000027709</c:v>
                </c:pt>
                <c:pt idx="3913">
                  <c:v>39.134650000021793</c:v>
                </c:pt>
                <c:pt idx="3914">
                  <c:v>39.144649000023492</c:v>
                </c:pt>
                <c:pt idx="3915">
                  <c:v>39.154647000017576</c:v>
                </c:pt>
                <c:pt idx="3916">
                  <c:v>39.164646000019275</c:v>
                </c:pt>
                <c:pt idx="3917">
                  <c:v>39.174645000020973</c:v>
                </c:pt>
                <c:pt idx="3918">
                  <c:v>39.184643000015058</c:v>
                </c:pt>
                <c:pt idx="3919">
                  <c:v>39.194642000016756</c:v>
                </c:pt>
                <c:pt idx="3920">
                  <c:v>39.204640000010841</c:v>
                </c:pt>
                <c:pt idx="3921">
                  <c:v>39.214639000012539</c:v>
                </c:pt>
                <c:pt idx="3922">
                  <c:v>39.224637000006624</c:v>
                </c:pt>
                <c:pt idx="3923">
                  <c:v>39.234636000008322</c:v>
                </c:pt>
                <c:pt idx="3924">
                  <c:v>39.244634000002407</c:v>
                </c:pt>
                <c:pt idx="3925">
                  <c:v>39.254633000004105</c:v>
                </c:pt>
                <c:pt idx="3926">
                  <c:v>39.264632000005804</c:v>
                </c:pt>
                <c:pt idx="3927">
                  <c:v>39.274629999999888</c:v>
                </c:pt>
                <c:pt idx="3928">
                  <c:v>39.284629000001587</c:v>
                </c:pt>
                <c:pt idx="3929">
                  <c:v>39.294627000024775</c:v>
                </c:pt>
                <c:pt idx="3930">
                  <c:v>39.304626000026474</c:v>
                </c:pt>
                <c:pt idx="3931">
                  <c:v>39.314624000020558</c:v>
                </c:pt>
                <c:pt idx="3932">
                  <c:v>39.324623000022257</c:v>
                </c:pt>
                <c:pt idx="3933">
                  <c:v>39.334622000023955</c:v>
                </c:pt>
                <c:pt idx="3934">
                  <c:v>39.34462000001804</c:v>
                </c:pt>
                <c:pt idx="3935">
                  <c:v>39.354619000019738</c:v>
                </c:pt>
                <c:pt idx="3936">
                  <c:v>39.364617000013823</c:v>
                </c:pt>
                <c:pt idx="3937">
                  <c:v>39.374616000015521</c:v>
                </c:pt>
                <c:pt idx="3938">
                  <c:v>39.384614000009606</c:v>
                </c:pt>
                <c:pt idx="3939">
                  <c:v>39.394613000011304</c:v>
                </c:pt>
                <c:pt idx="3940">
                  <c:v>39.404612000013003</c:v>
                </c:pt>
                <c:pt idx="3941">
                  <c:v>39.414610000007087</c:v>
                </c:pt>
                <c:pt idx="3942">
                  <c:v>39.424609000008786</c:v>
                </c:pt>
                <c:pt idx="3943">
                  <c:v>39.43460700000287</c:v>
                </c:pt>
                <c:pt idx="3944">
                  <c:v>39.444606000004569</c:v>
                </c:pt>
                <c:pt idx="3945">
                  <c:v>39.454604000027757</c:v>
                </c:pt>
                <c:pt idx="3946">
                  <c:v>39.464603000000352</c:v>
                </c:pt>
                <c:pt idx="3947">
                  <c:v>39.47460100002354</c:v>
                </c:pt>
                <c:pt idx="3948">
                  <c:v>39.484600000025239</c:v>
                </c:pt>
                <c:pt idx="3949">
                  <c:v>39.494599000026938</c:v>
                </c:pt>
                <c:pt idx="3950">
                  <c:v>39.504597000021022</c:v>
                </c:pt>
                <c:pt idx="3951">
                  <c:v>39.514596000022721</c:v>
                </c:pt>
                <c:pt idx="3952">
                  <c:v>39.524594000016805</c:v>
                </c:pt>
                <c:pt idx="3953">
                  <c:v>39.534593000018504</c:v>
                </c:pt>
                <c:pt idx="3954">
                  <c:v>39.544591000012588</c:v>
                </c:pt>
                <c:pt idx="3955">
                  <c:v>39.554590000014286</c:v>
                </c:pt>
                <c:pt idx="3956">
                  <c:v>39.564589000015985</c:v>
                </c:pt>
                <c:pt idx="3957">
                  <c:v>39.574587000010069</c:v>
                </c:pt>
                <c:pt idx="3958">
                  <c:v>39.584586000011768</c:v>
                </c:pt>
                <c:pt idx="3959">
                  <c:v>39.594584000005852</c:v>
                </c:pt>
                <c:pt idx="3960">
                  <c:v>39.604583000007551</c:v>
                </c:pt>
                <c:pt idx="3961">
                  <c:v>39.614581000001635</c:v>
                </c:pt>
                <c:pt idx="3962">
                  <c:v>39.624580000003334</c:v>
                </c:pt>
                <c:pt idx="3963">
                  <c:v>39.634578000026522</c:v>
                </c:pt>
                <c:pt idx="3964">
                  <c:v>39.644577000028221</c:v>
                </c:pt>
                <c:pt idx="3965">
                  <c:v>39.654576000000816</c:v>
                </c:pt>
                <c:pt idx="3966">
                  <c:v>39.664574000024004</c:v>
                </c:pt>
                <c:pt idx="3967">
                  <c:v>39.674573000025703</c:v>
                </c:pt>
                <c:pt idx="3968">
                  <c:v>39.684571000019787</c:v>
                </c:pt>
                <c:pt idx="3969">
                  <c:v>39.694570000021486</c:v>
                </c:pt>
                <c:pt idx="3970">
                  <c:v>39.70456800001557</c:v>
                </c:pt>
                <c:pt idx="3971">
                  <c:v>39.714567000017269</c:v>
                </c:pt>
                <c:pt idx="3972">
                  <c:v>39.724566000018967</c:v>
                </c:pt>
                <c:pt idx="3973">
                  <c:v>39.734564000013052</c:v>
                </c:pt>
                <c:pt idx="3974">
                  <c:v>39.74456300001475</c:v>
                </c:pt>
                <c:pt idx="3975">
                  <c:v>39.754561000008835</c:v>
                </c:pt>
                <c:pt idx="3976">
                  <c:v>39.764560000010533</c:v>
                </c:pt>
                <c:pt idx="3977">
                  <c:v>39.774558000004617</c:v>
                </c:pt>
                <c:pt idx="3978">
                  <c:v>39.784557000006316</c:v>
                </c:pt>
                <c:pt idx="3979">
                  <c:v>39.7945550000004</c:v>
                </c:pt>
                <c:pt idx="3980">
                  <c:v>39.804554000002099</c:v>
                </c:pt>
                <c:pt idx="3981">
                  <c:v>39.814553000003798</c:v>
                </c:pt>
                <c:pt idx="3982">
                  <c:v>39.824551000026986</c:v>
                </c:pt>
                <c:pt idx="3983">
                  <c:v>39.834550000028685</c:v>
                </c:pt>
                <c:pt idx="3984">
                  <c:v>39.844548083347036</c:v>
                </c:pt>
                <c:pt idx="3985">
                  <c:v>39.854547083348734</c:v>
                </c:pt>
                <c:pt idx="3986">
                  <c:v>39.864545083342819</c:v>
                </c:pt>
                <c:pt idx="3987">
                  <c:v>39.874544083344517</c:v>
                </c:pt>
                <c:pt idx="3988">
                  <c:v>39.884543083346216</c:v>
                </c:pt>
                <c:pt idx="3989">
                  <c:v>39.8945410833403</c:v>
                </c:pt>
                <c:pt idx="3990">
                  <c:v>39.904540083341999</c:v>
                </c:pt>
                <c:pt idx="3991">
                  <c:v>39.914538083336083</c:v>
                </c:pt>
                <c:pt idx="3992">
                  <c:v>39.924537083337782</c:v>
                </c:pt>
                <c:pt idx="3993">
                  <c:v>39.93453508336097</c:v>
                </c:pt>
                <c:pt idx="3994">
                  <c:v>39.944534083333565</c:v>
                </c:pt>
                <c:pt idx="3995">
                  <c:v>39.954533083335264</c:v>
                </c:pt>
                <c:pt idx="3996">
                  <c:v>39.964531083358452</c:v>
                </c:pt>
                <c:pt idx="3997">
                  <c:v>39.97453008336015</c:v>
                </c:pt>
                <c:pt idx="3998">
                  <c:v>39.984528083354235</c:v>
                </c:pt>
                <c:pt idx="3999">
                  <c:v>39.994527083355933</c:v>
                </c:pt>
                <c:pt idx="4000">
                  <c:v>40.004525083350018</c:v>
                </c:pt>
                <c:pt idx="4001">
                  <c:v>40.014524083351716</c:v>
                </c:pt>
                <c:pt idx="4002">
                  <c:v>40.024523083353415</c:v>
                </c:pt>
                <c:pt idx="4003">
                  <c:v>40.034521083347499</c:v>
                </c:pt>
                <c:pt idx="4004">
                  <c:v>40.044520083349198</c:v>
                </c:pt>
                <c:pt idx="4005">
                  <c:v>40.054518083343282</c:v>
                </c:pt>
                <c:pt idx="4006">
                  <c:v>40.064517083344981</c:v>
                </c:pt>
                <c:pt idx="4007">
                  <c:v>40.074515083339065</c:v>
                </c:pt>
                <c:pt idx="4008">
                  <c:v>40.084514083340764</c:v>
                </c:pt>
                <c:pt idx="4009">
                  <c:v>40.094512083334848</c:v>
                </c:pt>
                <c:pt idx="4010">
                  <c:v>40.104511083336547</c:v>
                </c:pt>
                <c:pt idx="4011">
                  <c:v>40.114510083338246</c:v>
                </c:pt>
                <c:pt idx="4012">
                  <c:v>40.124508083361434</c:v>
                </c:pt>
                <c:pt idx="4013">
                  <c:v>40.134507083334029</c:v>
                </c:pt>
                <c:pt idx="4014">
                  <c:v>40.144505083357217</c:v>
                </c:pt>
                <c:pt idx="4015">
                  <c:v>40.154504083358916</c:v>
                </c:pt>
                <c:pt idx="4016">
                  <c:v>40.164502083353</c:v>
                </c:pt>
                <c:pt idx="4017">
                  <c:v>40.174501083354698</c:v>
                </c:pt>
                <c:pt idx="4018">
                  <c:v>40.184500083356397</c:v>
                </c:pt>
                <c:pt idx="4019">
                  <c:v>40.194498083350481</c:v>
                </c:pt>
                <c:pt idx="4020">
                  <c:v>40.20449708335218</c:v>
                </c:pt>
                <c:pt idx="4021">
                  <c:v>40.214495083346264</c:v>
                </c:pt>
                <c:pt idx="4022">
                  <c:v>40.224494083347963</c:v>
                </c:pt>
                <c:pt idx="4023">
                  <c:v>40.234492083342047</c:v>
                </c:pt>
                <c:pt idx="4024">
                  <c:v>40.244491083343746</c:v>
                </c:pt>
                <c:pt idx="4025">
                  <c:v>40.254490083345445</c:v>
                </c:pt>
                <c:pt idx="4026">
                  <c:v>40.264488083339529</c:v>
                </c:pt>
                <c:pt idx="4027">
                  <c:v>40.274487083341228</c:v>
                </c:pt>
                <c:pt idx="4028">
                  <c:v>40.284485083335312</c:v>
                </c:pt>
                <c:pt idx="4029">
                  <c:v>40.294484083337011</c:v>
                </c:pt>
                <c:pt idx="4030">
                  <c:v>40.304482083360199</c:v>
                </c:pt>
                <c:pt idx="4031">
                  <c:v>40.314481083361898</c:v>
                </c:pt>
                <c:pt idx="4032">
                  <c:v>40.324480083334493</c:v>
                </c:pt>
                <c:pt idx="4033">
                  <c:v>40.334478083357681</c:v>
                </c:pt>
                <c:pt idx="4034">
                  <c:v>40.344477083359379</c:v>
                </c:pt>
                <c:pt idx="4035">
                  <c:v>40.354475083353464</c:v>
                </c:pt>
                <c:pt idx="4036">
                  <c:v>40.364474083355162</c:v>
                </c:pt>
                <c:pt idx="4037">
                  <c:v>40.374472083349247</c:v>
                </c:pt>
                <c:pt idx="4038">
                  <c:v>40.384471083350945</c:v>
                </c:pt>
                <c:pt idx="4039">
                  <c:v>40.394470083352644</c:v>
                </c:pt>
                <c:pt idx="4040">
                  <c:v>40.404468083346728</c:v>
                </c:pt>
                <c:pt idx="4041">
                  <c:v>40.414467083348427</c:v>
                </c:pt>
                <c:pt idx="4042">
                  <c:v>40.424465083342511</c:v>
                </c:pt>
                <c:pt idx="4043">
                  <c:v>40.43446408334421</c:v>
                </c:pt>
                <c:pt idx="4044">
                  <c:v>40.444462083338294</c:v>
                </c:pt>
                <c:pt idx="4045">
                  <c:v>40.454461083339993</c:v>
                </c:pt>
                <c:pt idx="4046">
                  <c:v>40.464460083341692</c:v>
                </c:pt>
                <c:pt idx="4047">
                  <c:v>40.474458083335776</c:v>
                </c:pt>
                <c:pt idx="4048">
                  <c:v>40.484457083337475</c:v>
                </c:pt>
                <c:pt idx="4049">
                  <c:v>40.494455083360663</c:v>
                </c:pt>
                <c:pt idx="4050">
                  <c:v>40.504454083333258</c:v>
                </c:pt>
                <c:pt idx="4051">
                  <c:v>40.514452083356446</c:v>
                </c:pt>
                <c:pt idx="4052">
                  <c:v>40.524451083358144</c:v>
                </c:pt>
                <c:pt idx="4053">
                  <c:v>40.534450083359843</c:v>
                </c:pt>
                <c:pt idx="4054">
                  <c:v>40.544448083353927</c:v>
                </c:pt>
                <c:pt idx="4055">
                  <c:v>40.554447083355626</c:v>
                </c:pt>
                <c:pt idx="4056">
                  <c:v>40.56444508334971</c:v>
                </c:pt>
                <c:pt idx="4057">
                  <c:v>40.574444083351409</c:v>
                </c:pt>
                <c:pt idx="4058">
                  <c:v>40.584442083345493</c:v>
                </c:pt>
                <c:pt idx="4059">
                  <c:v>40.594441083347192</c:v>
                </c:pt>
                <c:pt idx="4060">
                  <c:v>40.604440083348891</c:v>
                </c:pt>
                <c:pt idx="4061">
                  <c:v>40.614438083342975</c:v>
                </c:pt>
                <c:pt idx="4062">
                  <c:v>40.624437083344674</c:v>
                </c:pt>
                <c:pt idx="4063">
                  <c:v>40.634435083338758</c:v>
                </c:pt>
                <c:pt idx="4064">
                  <c:v>40.644434083340457</c:v>
                </c:pt>
                <c:pt idx="4065">
                  <c:v>40.654432083334541</c:v>
                </c:pt>
                <c:pt idx="4066">
                  <c:v>40.66443108333624</c:v>
                </c:pt>
                <c:pt idx="4067">
                  <c:v>40.674430083337938</c:v>
                </c:pt>
                <c:pt idx="4068">
                  <c:v>40.684428083361126</c:v>
                </c:pt>
                <c:pt idx="4069">
                  <c:v>40.694427083333721</c:v>
                </c:pt>
                <c:pt idx="4070">
                  <c:v>40.704425083356909</c:v>
                </c:pt>
                <c:pt idx="4071">
                  <c:v>40.714424083358608</c:v>
                </c:pt>
                <c:pt idx="4072">
                  <c:v>40.724422083352692</c:v>
                </c:pt>
                <c:pt idx="4073">
                  <c:v>40.734421083354391</c:v>
                </c:pt>
                <c:pt idx="4074">
                  <c:v>40.74442008335609</c:v>
                </c:pt>
                <c:pt idx="4075">
                  <c:v>40.754418083350174</c:v>
                </c:pt>
                <c:pt idx="4076">
                  <c:v>40.764417083351873</c:v>
                </c:pt>
                <c:pt idx="4077">
                  <c:v>40.774415083345957</c:v>
                </c:pt>
                <c:pt idx="4078">
                  <c:v>40.784414083347656</c:v>
                </c:pt>
                <c:pt idx="4079">
                  <c:v>40.79441208334174</c:v>
                </c:pt>
                <c:pt idx="4080">
                  <c:v>40.804411083343439</c:v>
                </c:pt>
                <c:pt idx="4081">
                  <c:v>40.814410083345138</c:v>
                </c:pt>
                <c:pt idx="4082">
                  <c:v>40.824408083339222</c:v>
                </c:pt>
                <c:pt idx="4083">
                  <c:v>40.834407083340921</c:v>
                </c:pt>
                <c:pt idx="4084">
                  <c:v>40.844405833340716</c:v>
                </c:pt>
                <c:pt idx="4085">
                  <c:v>40.854404833342414</c:v>
                </c:pt>
                <c:pt idx="4086">
                  <c:v>40.864402833336499</c:v>
                </c:pt>
                <c:pt idx="4087">
                  <c:v>40.874401833338197</c:v>
                </c:pt>
                <c:pt idx="4088">
                  <c:v>40.884400833339896</c:v>
                </c:pt>
                <c:pt idx="4089">
                  <c:v>40.89439883333398</c:v>
                </c:pt>
                <c:pt idx="4090">
                  <c:v>40.904397833335679</c:v>
                </c:pt>
                <c:pt idx="4091">
                  <c:v>40.914395833358867</c:v>
                </c:pt>
                <c:pt idx="4092">
                  <c:v>40.924394833360566</c:v>
                </c:pt>
                <c:pt idx="4093">
                  <c:v>40.93439283335465</c:v>
                </c:pt>
                <c:pt idx="4094">
                  <c:v>40.944391833356349</c:v>
                </c:pt>
                <c:pt idx="4095">
                  <c:v>40.954390833358048</c:v>
                </c:pt>
                <c:pt idx="4096">
                  <c:v>40.964388833352132</c:v>
                </c:pt>
                <c:pt idx="4097">
                  <c:v>40.974387833353831</c:v>
                </c:pt>
                <c:pt idx="4098">
                  <c:v>40.984385833347915</c:v>
                </c:pt>
                <c:pt idx="4099">
                  <c:v>40.994384833349613</c:v>
                </c:pt>
                <c:pt idx="4100">
                  <c:v>41.004382833343698</c:v>
                </c:pt>
                <c:pt idx="4101">
                  <c:v>41.014381833345396</c:v>
                </c:pt>
                <c:pt idx="4102">
                  <c:v>41.024380833347095</c:v>
                </c:pt>
                <c:pt idx="4103">
                  <c:v>41.034378833341179</c:v>
                </c:pt>
                <c:pt idx="4104">
                  <c:v>41.044377833342878</c:v>
                </c:pt>
                <c:pt idx="4105">
                  <c:v>41.054375833336962</c:v>
                </c:pt>
                <c:pt idx="4106">
                  <c:v>41.064374833338661</c:v>
                </c:pt>
                <c:pt idx="4107">
                  <c:v>41.074372833361849</c:v>
                </c:pt>
                <c:pt idx="4108">
                  <c:v>41.084371833334444</c:v>
                </c:pt>
                <c:pt idx="4109">
                  <c:v>41.094370833336143</c:v>
                </c:pt>
                <c:pt idx="4110">
                  <c:v>41.104368833359331</c:v>
                </c:pt>
                <c:pt idx="4111">
                  <c:v>41.11436783336103</c:v>
                </c:pt>
                <c:pt idx="4112">
                  <c:v>41.124365833355114</c:v>
                </c:pt>
                <c:pt idx="4113">
                  <c:v>41.134364833356813</c:v>
                </c:pt>
                <c:pt idx="4114">
                  <c:v>41.144363833358511</c:v>
                </c:pt>
                <c:pt idx="4115">
                  <c:v>41.154361833352596</c:v>
                </c:pt>
                <c:pt idx="4116">
                  <c:v>41.164360833354294</c:v>
                </c:pt>
                <c:pt idx="4117">
                  <c:v>41.174358833348379</c:v>
                </c:pt>
                <c:pt idx="4118">
                  <c:v>41.184357833350077</c:v>
                </c:pt>
                <c:pt idx="4119">
                  <c:v>41.194355833344162</c:v>
                </c:pt>
                <c:pt idx="4120">
                  <c:v>41.20435483334586</c:v>
                </c:pt>
                <c:pt idx="4121">
                  <c:v>41.214353833347559</c:v>
                </c:pt>
                <c:pt idx="4122">
                  <c:v>41.224351833341643</c:v>
                </c:pt>
                <c:pt idx="4123">
                  <c:v>41.234350833343342</c:v>
                </c:pt>
                <c:pt idx="4124">
                  <c:v>41.244348833337426</c:v>
                </c:pt>
                <c:pt idx="4125">
                  <c:v>41.254347833339125</c:v>
                </c:pt>
                <c:pt idx="4126">
                  <c:v>41.264345833333209</c:v>
                </c:pt>
                <c:pt idx="4127">
                  <c:v>41.274344833334908</c:v>
                </c:pt>
                <c:pt idx="4128">
                  <c:v>41.284343833336607</c:v>
                </c:pt>
                <c:pt idx="4129">
                  <c:v>41.294341833359795</c:v>
                </c:pt>
                <c:pt idx="4130">
                  <c:v>41.304340833361493</c:v>
                </c:pt>
                <c:pt idx="4131">
                  <c:v>41.314338833355578</c:v>
                </c:pt>
                <c:pt idx="4132">
                  <c:v>41.324337833357276</c:v>
                </c:pt>
                <c:pt idx="4133">
                  <c:v>41.334335833351361</c:v>
                </c:pt>
                <c:pt idx="4134">
                  <c:v>41.344334833353059</c:v>
                </c:pt>
                <c:pt idx="4135">
                  <c:v>41.354333833354758</c:v>
                </c:pt>
                <c:pt idx="4136">
                  <c:v>41.364331833348842</c:v>
                </c:pt>
                <c:pt idx="4137">
                  <c:v>41.374330833350541</c:v>
                </c:pt>
                <c:pt idx="4138">
                  <c:v>41.384328833344625</c:v>
                </c:pt>
                <c:pt idx="4139">
                  <c:v>41.394327833346324</c:v>
                </c:pt>
                <c:pt idx="4140">
                  <c:v>41.404325833340408</c:v>
                </c:pt>
                <c:pt idx="4141">
                  <c:v>41.414324833342107</c:v>
                </c:pt>
                <c:pt idx="4142">
                  <c:v>41.424323833343806</c:v>
                </c:pt>
                <c:pt idx="4143">
                  <c:v>41.43432183333789</c:v>
                </c:pt>
                <c:pt idx="4144">
                  <c:v>41.444320833339589</c:v>
                </c:pt>
                <c:pt idx="4145">
                  <c:v>41.454318833333673</c:v>
                </c:pt>
                <c:pt idx="4146">
                  <c:v>41.464317833335372</c:v>
                </c:pt>
                <c:pt idx="4147">
                  <c:v>41.47431683333707</c:v>
                </c:pt>
                <c:pt idx="4148">
                  <c:v>41.484314833360258</c:v>
                </c:pt>
                <c:pt idx="4149">
                  <c:v>41.494313833361957</c:v>
                </c:pt>
                <c:pt idx="4150">
                  <c:v>41.504311833356041</c:v>
                </c:pt>
                <c:pt idx="4151">
                  <c:v>41.51431083335774</c:v>
                </c:pt>
                <c:pt idx="4152">
                  <c:v>41.524308833351824</c:v>
                </c:pt>
                <c:pt idx="4153">
                  <c:v>41.534307833353523</c:v>
                </c:pt>
                <c:pt idx="4154">
                  <c:v>41.544306833355222</c:v>
                </c:pt>
                <c:pt idx="4155">
                  <c:v>41.554304833349306</c:v>
                </c:pt>
                <c:pt idx="4156">
                  <c:v>41.564303833351005</c:v>
                </c:pt>
                <c:pt idx="4157">
                  <c:v>41.574301833345089</c:v>
                </c:pt>
                <c:pt idx="4158">
                  <c:v>41.584300833346788</c:v>
                </c:pt>
                <c:pt idx="4159">
                  <c:v>41.594298833340872</c:v>
                </c:pt>
                <c:pt idx="4160">
                  <c:v>41.604297833342571</c:v>
                </c:pt>
                <c:pt idx="4161">
                  <c:v>41.61429683334427</c:v>
                </c:pt>
                <c:pt idx="4162">
                  <c:v>41.624294833338354</c:v>
                </c:pt>
                <c:pt idx="4163">
                  <c:v>41.634293833340053</c:v>
                </c:pt>
                <c:pt idx="4164">
                  <c:v>41.644291833334137</c:v>
                </c:pt>
                <c:pt idx="4165">
                  <c:v>41.654290833335835</c:v>
                </c:pt>
                <c:pt idx="4166">
                  <c:v>41.664288833359024</c:v>
                </c:pt>
                <c:pt idx="4167">
                  <c:v>41.674287833360722</c:v>
                </c:pt>
                <c:pt idx="4168">
                  <c:v>41.684286833333317</c:v>
                </c:pt>
                <c:pt idx="4169">
                  <c:v>41.694284833356505</c:v>
                </c:pt>
                <c:pt idx="4170">
                  <c:v>41.704283833358204</c:v>
                </c:pt>
                <c:pt idx="4171">
                  <c:v>41.714281833352288</c:v>
                </c:pt>
                <c:pt idx="4172">
                  <c:v>41.724280833353987</c:v>
                </c:pt>
                <c:pt idx="4173">
                  <c:v>41.734279833355686</c:v>
                </c:pt>
                <c:pt idx="4174">
                  <c:v>41.74427783334977</c:v>
                </c:pt>
                <c:pt idx="4175">
                  <c:v>41.754276833351469</c:v>
                </c:pt>
                <c:pt idx="4176">
                  <c:v>41.764274833345553</c:v>
                </c:pt>
                <c:pt idx="4177">
                  <c:v>41.774273833347252</c:v>
                </c:pt>
                <c:pt idx="4178">
                  <c:v>41.784271833341336</c:v>
                </c:pt>
                <c:pt idx="4179">
                  <c:v>41.794270833343035</c:v>
                </c:pt>
                <c:pt idx="4180">
                  <c:v>41.804269833344733</c:v>
                </c:pt>
                <c:pt idx="4181">
                  <c:v>41.814267833338818</c:v>
                </c:pt>
                <c:pt idx="4182">
                  <c:v>41.824266833340516</c:v>
                </c:pt>
                <c:pt idx="4183">
                  <c:v>41.834264833334601</c:v>
                </c:pt>
                <c:pt idx="4184">
                  <c:v>41.844263125007274</c:v>
                </c:pt>
                <c:pt idx="4185">
                  <c:v>41.854261125001358</c:v>
                </c:pt>
                <c:pt idx="4186">
                  <c:v>41.864260125003057</c:v>
                </c:pt>
                <c:pt idx="4187">
                  <c:v>41.874259125004755</c:v>
                </c:pt>
                <c:pt idx="4188">
                  <c:v>41.884257125027943</c:v>
                </c:pt>
                <c:pt idx="4189">
                  <c:v>41.894256125000538</c:v>
                </c:pt>
                <c:pt idx="4190">
                  <c:v>41.904254125023726</c:v>
                </c:pt>
                <c:pt idx="4191">
                  <c:v>41.914253125025425</c:v>
                </c:pt>
                <c:pt idx="4192">
                  <c:v>41.924252125027124</c:v>
                </c:pt>
                <c:pt idx="4193">
                  <c:v>41.934250125021208</c:v>
                </c:pt>
                <c:pt idx="4194">
                  <c:v>41.944249125022907</c:v>
                </c:pt>
                <c:pt idx="4195">
                  <c:v>41.954247125016991</c:v>
                </c:pt>
                <c:pt idx="4196">
                  <c:v>41.96424612501869</c:v>
                </c:pt>
                <c:pt idx="4197">
                  <c:v>41.974244125012774</c:v>
                </c:pt>
                <c:pt idx="4198">
                  <c:v>41.984243125014473</c:v>
                </c:pt>
                <c:pt idx="4199">
                  <c:v>41.994242125016171</c:v>
                </c:pt>
                <c:pt idx="4200">
                  <c:v>42.004240125010256</c:v>
                </c:pt>
                <c:pt idx="4201">
                  <c:v>42.014239125011954</c:v>
                </c:pt>
                <c:pt idx="4202">
                  <c:v>42.024237125006039</c:v>
                </c:pt>
                <c:pt idx="4203">
                  <c:v>42.034236125007737</c:v>
                </c:pt>
                <c:pt idx="4204">
                  <c:v>42.044234125001822</c:v>
                </c:pt>
                <c:pt idx="4205">
                  <c:v>42.05423312500352</c:v>
                </c:pt>
                <c:pt idx="4206">
                  <c:v>42.064232125005219</c:v>
                </c:pt>
                <c:pt idx="4207">
                  <c:v>42.074230125028407</c:v>
                </c:pt>
                <c:pt idx="4208">
                  <c:v>42.084229125001002</c:v>
                </c:pt>
                <c:pt idx="4209">
                  <c:v>42.09422712502419</c:v>
                </c:pt>
                <c:pt idx="4210">
                  <c:v>42.104226125025889</c:v>
                </c:pt>
                <c:pt idx="4211">
                  <c:v>42.114224125019973</c:v>
                </c:pt>
                <c:pt idx="4212">
                  <c:v>42.124223125021672</c:v>
                </c:pt>
                <c:pt idx="4213">
                  <c:v>42.134222125023371</c:v>
                </c:pt>
                <c:pt idx="4214">
                  <c:v>42.144220125017455</c:v>
                </c:pt>
                <c:pt idx="4215">
                  <c:v>42.154219125019154</c:v>
                </c:pt>
                <c:pt idx="4216">
                  <c:v>42.164217125013238</c:v>
                </c:pt>
                <c:pt idx="4217">
                  <c:v>42.174216125014937</c:v>
                </c:pt>
                <c:pt idx="4218">
                  <c:v>42.184215125016635</c:v>
                </c:pt>
                <c:pt idx="4219">
                  <c:v>42.19421312501072</c:v>
                </c:pt>
                <c:pt idx="4220">
                  <c:v>42.204212125012418</c:v>
                </c:pt>
                <c:pt idx="4221">
                  <c:v>42.214210125006502</c:v>
                </c:pt>
                <c:pt idx="4222">
                  <c:v>42.224209125008201</c:v>
                </c:pt>
                <c:pt idx="4223">
                  <c:v>42.234207125002285</c:v>
                </c:pt>
                <c:pt idx="4224">
                  <c:v>42.244206125003984</c:v>
                </c:pt>
                <c:pt idx="4225">
                  <c:v>42.254205125005683</c:v>
                </c:pt>
                <c:pt idx="4226">
                  <c:v>42.264203125028871</c:v>
                </c:pt>
                <c:pt idx="4227">
                  <c:v>42.274202125001466</c:v>
                </c:pt>
                <c:pt idx="4228">
                  <c:v>42.284200125024654</c:v>
                </c:pt>
                <c:pt idx="4229">
                  <c:v>42.294199125026353</c:v>
                </c:pt>
                <c:pt idx="4230">
                  <c:v>42.304197125020437</c:v>
                </c:pt>
                <c:pt idx="4231">
                  <c:v>42.314196125022136</c:v>
                </c:pt>
                <c:pt idx="4232">
                  <c:v>42.324195125023834</c:v>
                </c:pt>
                <c:pt idx="4233">
                  <c:v>42.334193125017919</c:v>
                </c:pt>
                <c:pt idx="4234">
                  <c:v>42.344192125019617</c:v>
                </c:pt>
                <c:pt idx="4235">
                  <c:v>42.354190125013702</c:v>
                </c:pt>
                <c:pt idx="4236">
                  <c:v>42.3641891250154</c:v>
                </c:pt>
                <c:pt idx="4237">
                  <c:v>42.374188125017099</c:v>
                </c:pt>
                <c:pt idx="4238">
                  <c:v>42.384186125011183</c:v>
                </c:pt>
                <c:pt idx="4239">
                  <c:v>42.394185125012882</c:v>
                </c:pt>
                <c:pt idx="4240">
                  <c:v>42.404183125006966</c:v>
                </c:pt>
                <c:pt idx="4241">
                  <c:v>42.414182125008665</c:v>
                </c:pt>
                <c:pt idx="4242">
                  <c:v>42.424180125002749</c:v>
                </c:pt>
                <c:pt idx="4243">
                  <c:v>42.434179125004448</c:v>
                </c:pt>
                <c:pt idx="4244">
                  <c:v>42.444178125006147</c:v>
                </c:pt>
                <c:pt idx="4245">
                  <c:v>42.454176125000231</c:v>
                </c:pt>
                <c:pt idx="4246">
                  <c:v>42.46417512500193</c:v>
                </c:pt>
                <c:pt idx="4247">
                  <c:v>42.474173125025118</c:v>
                </c:pt>
                <c:pt idx="4248">
                  <c:v>42.484172125026817</c:v>
                </c:pt>
                <c:pt idx="4249">
                  <c:v>42.494171125028515</c:v>
                </c:pt>
                <c:pt idx="4250">
                  <c:v>42.504169125022599</c:v>
                </c:pt>
                <c:pt idx="4251">
                  <c:v>42.514168125024298</c:v>
                </c:pt>
                <c:pt idx="4252">
                  <c:v>42.524166125018382</c:v>
                </c:pt>
                <c:pt idx="4253">
                  <c:v>42.534165125020081</c:v>
                </c:pt>
                <c:pt idx="4254">
                  <c:v>42.544163125014165</c:v>
                </c:pt>
                <c:pt idx="4255">
                  <c:v>42.554162125015864</c:v>
                </c:pt>
                <c:pt idx="4256">
                  <c:v>42.564161125017563</c:v>
                </c:pt>
                <c:pt idx="4257">
                  <c:v>42.574159125011647</c:v>
                </c:pt>
                <c:pt idx="4258">
                  <c:v>42.584158125013346</c:v>
                </c:pt>
                <c:pt idx="4259">
                  <c:v>42.59415612500743</c:v>
                </c:pt>
                <c:pt idx="4260">
                  <c:v>42.604155125009129</c:v>
                </c:pt>
                <c:pt idx="4261">
                  <c:v>42.614154125010828</c:v>
                </c:pt>
                <c:pt idx="4262">
                  <c:v>42.624152125004912</c:v>
                </c:pt>
                <c:pt idx="4263">
                  <c:v>42.634151125006611</c:v>
                </c:pt>
                <c:pt idx="4264">
                  <c:v>42.644149125000695</c:v>
                </c:pt>
                <c:pt idx="4265">
                  <c:v>42.654148125002393</c:v>
                </c:pt>
                <c:pt idx="4266">
                  <c:v>42.664146125025582</c:v>
                </c:pt>
                <c:pt idx="4267">
                  <c:v>42.67414512502728</c:v>
                </c:pt>
                <c:pt idx="4268">
                  <c:v>42.684144124999875</c:v>
                </c:pt>
                <c:pt idx="4269">
                  <c:v>42.694142125023063</c:v>
                </c:pt>
                <c:pt idx="4270">
                  <c:v>42.704141125024762</c:v>
                </c:pt>
                <c:pt idx="4271">
                  <c:v>42.714139125018846</c:v>
                </c:pt>
                <c:pt idx="4272">
                  <c:v>42.724138125020545</c:v>
                </c:pt>
                <c:pt idx="4273">
                  <c:v>42.734136125014629</c:v>
                </c:pt>
                <c:pt idx="4274">
                  <c:v>42.744135125016328</c:v>
                </c:pt>
                <c:pt idx="4275">
                  <c:v>42.754134125018027</c:v>
                </c:pt>
                <c:pt idx="4276">
                  <c:v>42.764132125012111</c:v>
                </c:pt>
                <c:pt idx="4277">
                  <c:v>42.77413112501381</c:v>
                </c:pt>
                <c:pt idx="4278">
                  <c:v>42.784129125007894</c:v>
                </c:pt>
                <c:pt idx="4279">
                  <c:v>42.794128125009593</c:v>
                </c:pt>
                <c:pt idx="4280">
                  <c:v>42.804127125011291</c:v>
                </c:pt>
                <c:pt idx="4281">
                  <c:v>42.814125125005376</c:v>
                </c:pt>
                <c:pt idx="4282">
                  <c:v>42.824124125007074</c:v>
                </c:pt>
                <c:pt idx="4283">
                  <c:v>42.834122125001159</c:v>
                </c:pt>
                <c:pt idx="4284">
                  <c:v>42.844120750000002</c:v>
                </c:pt>
                <c:pt idx="4285">
                  <c:v>42.85411875002319</c:v>
                </c:pt>
                <c:pt idx="4286">
                  <c:v>42.864117750024889</c:v>
                </c:pt>
                <c:pt idx="4287">
                  <c:v>42.874116750026587</c:v>
                </c:pt>
                <c:pt idx="4288">
                  <c:v>42.884114750020672</c:v>
                </c:pt>
                <c:pt idx="4289">
                  <c:v>42.89411375002237</c:v>
                </c:pt>
                <c:pt idx="4290">
                  <c:v>42.904111750016455</c:v>
                </c:pt>
                <c:pt idx="4291">
                  <c:v>42.914110750018153</c:v>
                </c:pt>
                <c:pt idx="4292">
                  <c:v>42.924109750019852</c:v>
                </c:pt>
                <c:pt idx="4293">
                  <c:v>42.934107750013936</c:v>
                </c:pt>
                <c:pt idx="4294">
                  <c:v>42.944106750015635</c:v>
                </c:pt>
                <c:pt idx="4295">
                  <c:v>42.954104750009719</c:v>
                </c:pt>
                <c:pt idx="4296">
                  <c:v>42.964103750011418</c:v>
                </c:pt>
                <c:pt idx="4297">
                  <c:v>42.974101750005502</c:v>
                </c:pt>
                <c:pt idx="4298">
                  <c:v>42.984100750007201</c:v>
                </c:pt>
                <c:pt idx="4299">
                  <c:v>42.9940997500089</c:v>
                </c:pt>
                <c:pt idx="4300">
                  <c:v>43.004097750002984</c:v>
                </c:pt>
                <c:pt idx="4301">
                  <c:v>43.014096750004683</c:v>
                </c:pt>
                <c:pt idx="4302">
                  <c:v>43.024094750027871</c:v>
                </c:pt>
                <c:pt idx="4303">
                  <c:v>43.034093750000466</c:v>
                </c:pt>
                <c:pt idx="4304">
                  <c:v>43.044092750002164</c:v>
                </c:pt>
                <c:pt idx="4305">
                  <c:v>43.054090750025352</c:v>
                </c:pt>
                <c:pt idx="4306">
                  <c:v>43.064089750027051</c:v>
                </c:pt>
                <c:pt idx="4307">
                  <c:v>43.074087750021135</c:v>
                </c:pt>
                <c:pt idx="4308">
                  <c:v>43.084086750022834</c:v>
                </c:pt>
                <c:pt idx="4309">
                  <c:v>43.094084750016918</c:v>
                </c:pt>
                <c:pt idx="4310">
                  <c:v>43.104083750018617</c:v>
                </c:pt>
                <c:pt idx="4311">
                  <c:v>43.114082750020316</c:v>
                </c:pt>
                <c:pt idx="4312">
                  <c:v>43.1240807500144</c:v>
                </c:pt>
                <c:pt idx="4313">
                  <c:v>43.134079750016099</c:v>
                </c:pt>
                <c:pt idx="4314">
                  <c:v>43.144077750010183</c:v>
                </c:pt>
                <c:pt idx="4315">
                  <c:v>43.154076750011882</c:v>
                </c:pt>
                <c:pt idx="4316">
                  <c:v>43.164074750005966</c:v>
                </c:pt>
                <c:pt idx="4317">
                  <c:v>43.174073750007665</c:v>
                </c:pt>
                <c:pt idx="4318">
                  <c:v>43.184072750009364</c:v>
                </c:pt>
                <c:pt idx="4319">
                  <c:v>43.194070750003448</c:v>
                </c:pt>
                <c:pt idx="4320">
                  <c:v>43.204069750005146</c:v>
                </c:pt>
                <c:pt idx="4321">
                  <c:v>43.214067750028335</c:v>
                </c:pt>
                <c:pt idx="4322">
                  <c:v>43.224066750000929</c:v>
                </c:pt>
                <c:pt idx="4323">
                  <c:v>43.234065750002628</c:v>
                </c:pt>
                <c:pt idx="4324">
                  <c:v>43.244063750025816</c:v>
                </c:pt>
                <c:pt idx="4325">
                  <c:v>43.254062750027515</c:v>
                </c:pt>
                <c:pt idx="4326">
                  <c:v>43.264060750021599</c:v>
                </c:pt>
                <c:pt idx="4327">
                  <c:v>43.274059750023298</c:v>
                </c:pt>
                <c:pt idx="4328">
                  <c:v>43.284058750024997</c:v>
                </c:pt>
                <c:pt idx="4329">
                  <c:v>43.294056750019081</c:v>
                </c:pt>
                <c:pt idx="4330">
                  <c:v>43.30405575002078</c:v>
                </c:pt>
                <c:pt idx="4331">
                  <c:v>43.314053750014864</c:v>
                </c:pt>
                <c:pt idx="4332">
                  <c:v>43.324052750016563</c:v>
                </c:pt>
                <c:pt idx="4333">
                  <c:v>43.334050750010647</c:v>
                </c:pt>
                <c:pt idx="4334">
                  <c:v>43.344049750012346</c:v>
                </c:pt>
                <c:pt idx="4335">
                  <c:v>43.354048750014044</c:v>
                </c:pt>
                <c:pt idx="4336">
                  <c:v>43.364046750008129</c:v>
                </c:pt>
                <c:pt idx="4337">
                  <c:v>43.374045750009827</c:v>
                </c:pt>
                <c:pt idx="4338">
                  <c:v>43.384043750003912</c:v>
                </c:pt>
                <c:pt idx="4339">
                  <c:v>43.39404275000561</c:v>
                </c:pt>
                <c:pt idx="4340">
                  <c:v>43.404041750007309</c:v>
                </c:pt>
                <c:pt idx="4341">
                  <c:v>43.414039750001393</c:v>
                </c:pt>
                <c:pt idx="4342">
                  <c:v>43.424038750003092</c:v>
                </c:pt>
                <c:pt idx="4343">
                  <c:v>43.43403675002628</c:v>
                </c:pt>
                <c:pt idx="4344">
                  <c:v>43.444035750027979</c:v>
                </c:pt>
                <c:pt idx="4345">
                  <c:v>43.454033750022063</c:v>
                </c:pt>
                <c:pt idx="4346">
                  <c:v>43.464032750023762</c:v>
                </c:pt>
                <c:pt idx="4347">
                  <c:v>43.47403175002546</c:v>
                </c:pt>
                <c:pt idx="4348">
                  <c:v>43.484029750019545</c:v>
                </c:pt>
                <c:pt idx="4349">
                  <c:v>43.494028750021243</c:v>
                </c:pt>
                <c:pt idx="4350">
                  <c:v>43.504026750015328</c:v>
                </c:pt>
                <c:pt idx="4351">
                  <c:v>43.514025750017026</c:v>
                </c:pt>
                <c:pt idx="4352">
                  <c:v>43.524023750011111</c:v>
                </c:pt>
                <c:pt idx="4353">
                  <c:v>43.534022750012809</c:v>
                </c:pt>
                <c:pt idx="4354">
                  <c:v>43.544021750014508</c:v>
                </c:pt>
                <c:pt idx="4355">
                  <c:v>43.554019750008592</c:v>
                </c:pt>
                <c:pt idx="4356">
                  <c:v>43.564018750010291</c:v>
                </c:pt>
                <c:pt idx="4357">
                  <c:v>43.574016750004375</c:v>
                </c:pt>
                <c:pt idx="4358">
                  <c:v>43.584015750006074</c:v>
                </c:pt>
                <c:pt idx="4359">
                  <c:v>43.594014750007773</c:v>
                </c:pt>
                <c:pt idx="4360">
                  <c:v>43.604012750001857</c:v>
                </c:pt>
                <c:pt idx="4361">
                  <c:v>43.614011750003556</c:v>
                </c:pt>
                <c:pt idx="4362">
                  <c:v>43.624009750026744</c:v>
                </c:pt>
                <c:pt idx="4363">
                  <c:v>43.634008750028443</c:v>
                </c:pt>
                <c:pt idx="4364">
                  <c:v>43.644007750001037</c:v>
                </c:pt>
                <c:pt idx="4365">
                  <c:v>43.654005750024226</c:v>
                </c:pt>
                <c:pt idx="4366">
                  <c:v>43.664004750025924</c:v>
                </c:pt>
                <c:pt idx="4367">
                  <c:v>43.674002750020009</c:v>
                </c:pt>
                <c:pt idx="4368">
                  <c:v>43.684001750021707</c:v>
                </c:pt>
                <c:pt idx="4369">
                  <c:v>43.693999750015792</c:v>
                </c:pt>
                <c:pt idx="4370">
                  <c:v>43.70399875001749</c:v>
                </c:pt>
                <c:pt idx="4371">
                  <c:v>43.713997750019189</c:v>
                </c:pt>
                <c:pt idx="4372">
                  <c:v>43.723995750013273</c:v>
                </c:pt>
                <c:pt idx="4373">
                  <c:v>43.733994750014972</c:v>
                </c:pt>
                <c:pt idx="4374">
                  <c:v>43.743992750009056</c:v>
                </c:pt>
                <c:pt idx="4375">
                  <c:v>43.753991750010755</c:v>
                </c:pt>
                <c:pt idx="4376">
                  <c:v>43.763990750012454</c:v>
                </c:pt>
                <c:pt idx="4377">
                  <c:v>43.773988750006538</c:v>
                </c:pt>
                <c:pt idx="4378">
                  <c:v>43.783987750008237</c:v>
                </c:pt>
                <c:pt idx="4379">
                  <c:v>43.793985750002321</c:v>
                </c:pt>
                <c:pt idx="4380">
                  <c:v>43.80398475000402</c:v>
                </c:pt>
                <c:pt idx="4381">
                  <c:v>43.813982750027208</c:v>
                </c:pt>
                <c:pt idx="4382">
                  <c:v>43.823981750028906</c:v>
                </c:pt>
                <c:pt idx="4383">
                  <c:v>43.833980750001501</c:v>
                </c:pt>
                <c:pt idx="4384">
                  <c:v>43.843979708355619</c:v>
                </c:pt>
                <c:pt idx="4385">
                  <c:v>43.853978708357317</c:v>
                </c:pt>
                <c:pt idx="4386">
                  <c:v>43.863976708351402</c:v>
                </c:pt>
                <c:pt idx="4387">
                  <c:v>43.8739757083531</c:v>
                </c:pt>
                <c:pt idx="4388">
                  <c:v>43.883974708354799</c:v>
                </c:pt>
                <c:pt idx="4389">
                  <c:v>43.893972708348883</c:v>
                </c:pt>
                <c:pt idx="4390">
                  <c:v>43.903971708350582</c:v>
                </c:pt>
                <c:pt idx="4391">
                  <c:v>43.913969708344666</c:v>
                </c:pt>
                <c:pt idx="4392">
                  <c:v>43.923968708346365</c:v>
                </c:pt>
                <c:pt idx="4393">
                  <c:v>43.933966708340449</c:v>
                </c:pt>
                <c:pt idx="4394">
                  <c:v>43.943965708342148</c:v>
                </c:pt>
                <c:pt idx="4395">
                  <c:v>43.953964708343847</c:v>
                </c:pt>
                <c:pt idx="4396">
                  <c:v>43.963962708337931</c:v>
                </c:pt>
                <c:pt idx="4397">
                  <c:v>43.97396170833963</c:v>
                </c:pt>
                <c:pt idx="4398">
                  <c:v>43.983959708333714</c:v>
                </c:pt>
                <c:pt idx="4399">
                  <c:v>43.993958708335413</c:v>
                </c:pt>
                <c:pt idx="4400">
                  <c:v>44.003957708337111</c:v>
                </c:pt>
                <c:pt idx="4401">
                  <c:v>44.013955708360299</c:v>
                </c:pt>
                <c:pt idx="4402">
                  <c:v>44.023954708361998</c:v>
                </c:pt>
                <c:pt idx="4403">
                  <c:v>44.033952708356082</c:v>
                </c:pt>
                <c:pt idx="4404">
                  <c:v>44.043951708357781</c:v>
                </c:pt>
                <c:pt idx="4405">
                  <c:v>44.053949708351865</c:v>
                </c:pt>
                <c:pt idx="4406">
                  <c:v>44.063948708353564</c:v>
                </c:pt>
                <c:pt idx="4407">
                  <c:v>44.073947708355263</c:v>
                </c:pt>
                <c:pt idx="4408">
                  <c:v>44.083945708349347</c:v>
                </c:pt>
                <c:pt idx="4409">
                  <c:v>44.093944708351046</c:v>
                </c:pt>
                <c:pt idx="4410">
                  <c:v>44.10394270834513</c:v>
                </c:pt>
                <c:pt idx="4411">
                  <c:v>44.113941708346829</c:v>
                </c:pt>
                <c:pt idx="4412">
                  <c:v>44.123940708348528</c:v>
                </c:pt>
                <c:pt idx="4413">
                  <c:v>44.133938708342612</c:v>
                </c:pt>
                <c:pt idx="4414">
                  <c:v>44.143937708344311</c:v>
                </c:pt>
                <c:pt idx="4415">
                  <c:v>44.153935708338395</c:v>
                </c:pt>
                <c:pt idx="4416">
                  <c:v>44.163934708340093</c:v>
                </c:pt>
                <c:pt idx="4417">
                  <c:v>44.173933708341792</c:v>
                </c:pt>
                <c:pt idx="4418">
                  <c:v>44.183931708335876</c:v>
                </c:pt>
                <c:pt idx="4419">
                  <c:v>44.193930708337575</c:v>
                </c:pt>
                <c:pt idx="4420">
                  <c:v>44.203928708360763</c:v>
                </c:pt>
                <c:pt idx="4421">
                  <c:v>44.213927708333358</c:v>
                </c:pt>
                <c:pt idx="4422">
                  <c:v>44.223925708356546</c:v>
                </c:pt>
                <c:pt idx="4423">
                  <c:v>44.233924708358245</c:v>
                </c:pt>
                <c:pt idx="4424">
                  <c:v>44.243923708359944</c:v>
                </c:pt>
                <c:pt idx="4425">
                  <c:v>44.253921708354028</c:v>
                </c:pt>
                <c:pt idx="4426">
                  <c:v>44.263920708355727</c:v>
                </c:pt>
                <c:pt idx="4427">
                  <c:v>44.273918708349811</c:v>
                </c:pt>
                <c:pt idx="4428">
                  <c:v>44.28391770835151</c:v>
                </c:pt>
                <c:pt idx="4429">
                  <c:v>44.293916708353208</c:v>
                </c:pt>
                <c:pt idx="4430">
                  <c:v>44.303914708347293</c:v>
                </c:pt>
                <c:pt idx="4431">
                  <c:v>44.313913708348991</c:v>
                </c:pt>
                <c:pt idx="4432">
                  <c:v>44.323911708343076</c:v>
                </c:pt>
                <c:pt idx="4433">
                  <c:v>44.333910708344774</c:v>
                </c:pt>
                <c:pt idx="4434">
                  <c:v>44.343908708338859</c:v>
                </c:pt>
                <c:pt idx="4435">
                  <c:v>44.353907708340557</c:v>
                </c:pt>
                <c:pt idx="4436">
                  <c:v>44.363906708342256</c:v>
                </c:pt>
                <c:pt idx="4437">
                  <c:v>44.37390470833634</c:v>
                </c:pt>
                <c:pt idx="4438">
                  <c:v>44.383903708338039</c:v>
                </c:pt>
                <c:pt idx="4439">
                  <c:v>44.393901708361227</c:v>
                </c:pt>
                <c:pt idx="4440">
                  <c:v>44.403900708333822</c:v>
                </c:pt>
                <c:pt idx="4441">
                  <c:v>44.413899708335521</c:v>
                </c:pt>
                <c:pt idx="4442">
                  <c:v>44.423897708358709</c:v>
                </c:pt>
                <c:pt idx="4443">
                  <c:v>44.433896708360408</c:v>
                </c:pt>
                <c:pt idx="4444">
                  <c:v>44.443894708354492</c:v>
                </c:pt>
                <c:pt idx="4445">
                  <c:v>44.45389370835619</c:v>
                </c:pt>
                <c:pt idx="4446">
                  <c:v>44.463891708350275</c:v>
                </c:pt>
                <c:pt idx="4447">
                  <c:v>44.473890708351973</c:v>
                </c:pt>
                <c:pt idx="4448">
                  <c:v>44.483889708353672</c:v>
                </c:pt>
                <c:pt idx="4449">
                  <c:v>44.493887708347756</c:v>
                </c:pt>
                <c:pt idx="4450">
                  <c:v>44.503886708349455</c:v>
                </c:pt>
                <c:pt idx="4451">
                  <c:v>44.513884708343539</c:v>
                </c:pt>
                <c:pt idx="4452">
                  <c:v>44.523883708345238</c:v>
                </c:pt>
                <c:pt idx="4453">
                  <c:v>44.533882708346937</c:v>
                </c:pt>
                <c:pt idx="4454">
                  <c:v>44.543880708341021</c:v>
                </c:pt>
                <c:pt idx="4455">
                  <c:v>44.55387970834272</c:v>
                </c:pt>
                <c:pt idx="4456">
                  <c:v>44.563877708336804</c:v>
                </c:pt>
                <c:pt idx="4457">
                  <c:v>44.573876708338503</c:v>
                </c:pt>
                <c:pt idx="4458">
                  <c:v>44.583875708340202</c:v>
                </c:pt>
                <c:pt idx="4459">
                  <c:v>44.593873708334286</c:v>
                </c:pt>
                <c:pt idx="4460">
                  <c:v>44.603872708335984</c:v>
                </c:pt>
                <c:pt idx="4461">
                  <c:v>44.613870708359173</c:v>
                </c:pt>
                <c:pt idx="4462">
                  <c:v>44.623869708360871</c:v>
                </c:pt>
                <c:pt idx="4463">
                  <c:v>44.633867708354956</c:v>
                </c:pt>
                <c:pt idx="4464">
                  <c:v>44.643866708356654</c:v>
                </c:pt>
                <c:pt idx="4465">
                  <c:v>44.653865708358353</c:v>
                </c:pt>
                <c:pt idx="4466">
                  <c:v>44.663863708352437</c:v>
                </c:pt>
                <c:pt idx="4467">
                  <c:v>44.673862708354136</c:v>
                </c:pt>
                <c:pt idx="4468">
                  <c:v>44.68386070834822</c:v>
                </c:pt>
                <c:pt idx="4469">
                  <c:v>44.693859708349919</c:v>
                </c:pt>
                <c:pt idx="4470">
                  <c:v>44.703858708351618</c:v>
                </c:pt>
                <c:pt idx="4471">
                  <c:v>44.713856708345702</c:v>
                </c:pt>
                <c:pt idx="4472">
                  <c:v>44.723855708347401</c:v>
                </c:pt>
                <c:pt idx="4473">
                  <c:v>44.733853708341485</c:v>
                </c:pt>
                <c:pt idx="4474">
                  <c:v>44.743852708343184</c:v>
                </c:pt>
                <c:pt idx="4475">
                  <c:v>44.753850708337268</c:v>
                </c:pt>
                <c:pt idx="4476">
                  <c:v>44.763849708338967</c:v>
                </c:pt>
                <c:pt idx="4477">
                  <c:v>44.773848708340665</c:v>
                </c:pt>
                <c:pt idx="4478">
                  <c:v>44.78384670833475</c:v>
                </c:pt>
                <c:pt idx="4479">
                  <c:v>44.793845708336448</c:v>
                </c:pt>
                <c:pt idx="4480">
                  <c:v>44.803843708359636</c:v>
                </c:pt>
                <c:pt idx="4481">
                  <c:v>44.813842708361335</c:v>
                </c:pt>
                <c:pt idx="4482">
                  <c:v>44.82384170833393</c:v>
                </c:pt>
                <c:pt idx="4483">
                  <c:v>44.833839708357118</c:v>
                </c:pt>
                <c:pt idx="4484">
                  <c:v>44.84383820835501</c:v>
                </c:pt>
                <c:pt idx="4485">
                  <c:v>44.853836208349094</c:v>
                </c:pt>
                <c:pt idx="4486">
                  <c:v>44.863835208350793</c:v>
                </c:pt>
                <c:pt idx="4487">
                  <c:v>44.873834208352491</c:v>
                </c:pt>
                <c:pt idx="4488">
                  <c:v>44.883832208346575</c:v>
                </c:pt>
                <c:pt idx="4489">
                  <c:v>44.893831208348274</c:v>
                </c:pt>
                <c:pt idx="4490">
                  <c:v>44.903829208342358</c:v>
                </c:pt>
                <c:pt idx="4491">
                  <c:v>44.913828208344057</c:v>
                </c:pt>
                <c:pt idx="4492">
                  <c:v>44.923826208338141</c:v>
                </c:pt>
                <c:pt idx="4493">
                  <c:v>44.93382520833984</c:v>
                </c:pt>
                <c:pt idx="4494">
                  <c:v>44.943824208341539</c:v>
                </c:pt>
                <c:pt idx="4495">
                  <c:v>44.953822208335623</c:v>
                </c:pt>
                <c:pt idx="4496">
                  <c:v>44.963821208337322</c:v>
                </c:pt>
                <c:pt idx="4497">
                  <c:v>44.97381920836051</c:v>
                </c:pt>
                <c:pt idx="4498">
                  <c:v>44.983818208362209</c:v>
                </c:pt>
                <c:pt idx="4499">
                  <c:v>44.993817208334804</c:v>
                </c:pt>
                <c:pt idx="4500">
                  <c:v>45.003815208357992</c:v>
                </c:pt>
                <c:pt idx="4501">
                  <c:v>45.01381420835969</c:v>
                </c:pt>
                <c:pt idx="4502">
                  <c:v>45.023812208353775</c:v>
                </c:pt>
                <c:pt idx="4503">
                  <c:v>45.033811208355473</c:v>
                </c:pt>
                <c:pt idx="4504">
                  <c:v>45.043809208349558</c:v>
                </c:pt>
                <c:pt idx="4505">
                  <c:v>45.053808208351256</c:v>
                </c:pt>
                <c:pt idx="4506">
                  <c:v>45.063807208352955</c:v>
                </c:pt>
                <c:pt idx="4507">
                  <c:v>45.073805208347039</c:v>
                </c:pt>
                <c:pt idx="4508">
                  <c:v>45.083804208348738</c:v>
                </c:pt>
                <c:pt idx="4509">
                  <c:v>45.093802208342822</c:v>
                </c:pt>
                <c:pt idx="4510">
                  <c:v>45.103801208344521</c:v>
                </c:pt>
                <c:pt idx="4511">
                  <c:v>45.11380020834622</c:v>
                </c:pt>
                <c:pt idx="4512">
                  <c:v>45.123798208340304</c:v>
                </c:pt>
                <c:pt idx="4513">
                  <c:v>45.133797208342003</c:v>
                </c:pt>
                <c:pt idx="4514">
                  <c:v>45.143795208336087</c:v>
                </c:pt>
                <c:pt idx="4515">
                  <c:v>45.153794208337786</c:v>
                </c:pt>
                <c:pt idx="4516">
                  <c:v>45.163793208339484</c:v>
                </c:pt>
                <c:pt idx="4517">
                  <c:v>45.173791208333569</c:v>
                </c:pt>
                <c:pt idx="4518">
                  <c:v>45.183790208335267</c:v>
                </c:pt>
                <c:pt idx="4519">
                  <c:v>45.193788208358455</c:v>
                </c:pt>
                <c:pt idx="4520">
                  <c:v>45.203787208360154</c:v>
                </c:pt>
                <c:pt idx="4521">
                  <c:v>45.213786208361853</c:v>
                </c:pt>
                <c:pt idx="4522">
                  <c:v>45.223784208355937</c:v>
                </c:pt>
                <c:pt idx="4523">
                  <c:v>45.233783208357636</c:v>
                </c:pt>
                <c:pt idx="4524">
                  <c:v>45.24378120835172</c:v>
                </c:pt>
                <c:pt idx="4525">
                  <c:v>45.253780208353419</c:v>
                </c:pt>
                <c:pt idx="4526">
                  <c:v>45.263778208347503</c:v>
                </c:pt>
                <c:pt idx="4527">
                  <c:v>45.273777208349202</c:v>
                </c:pt>
                <c:pt idx="4528">
                  <c:v>45.283776208350901</c:v>
                </c:pt>
                <c:pt idx="4529">
                  <c:v>45.293774208344985</c:v>
                </c:pt>
                <c:pt idx="4530">
                  <c:v>45.303773208346684</c:v>
                </c:pt>
                <c:pt idx="4531">
                  <c:v>45.313771208340768</c:v>
                </c:pt>
                <c:pt idx="4532">
                  <c:v>45.323770208342467</c:v>
                </c:pt>
                <c:pt idx="4533">
                  <c:v>45.333769208344165</c:v>
                </c:pt>
                <c:pt idx="4534">
                  <c:v>45.343767208338249</c:v>
                </c:pt>
                <c:pt idx="4535">
                  <c:v>45.353766208339948</c:v>
                </c:pt>
                <c:pt idx="4536">
                  <c:v>45.363764208334032</c:v>
                </c:pt>
                <c:pt idx="4537">
                  <c:v>45.373763208335731</c:v>
                </c:pt>
                <c:pt idx="4538">
                  <c:v>45.383761208358919</c:v>
                </c:pt>
                <c:pt idx="4539">
                  <c:v>45.393760208360618</c:v>
                </c:pt>
                <c:pt idx="4540">
                  <c:v>45.403759208333213</c:v>
                </c:pt>
                <c:pt idx="4541">
                  <c:v>45.413757208356401</c:v>
                </c:pt>
                <c:pt idx="4542">
                  <c:v>45.4237562083581</c:v>
                </c:pt>
                <c:pt idx="4543">
                  <c:v>45.433754208352184</c:v>
                </c:pt>
                <c:pt idx="4544">
                  <c:v>45.443753208353883</c:v>
                </c:pt>
                <c:pt idx="4545">
                  <c:v>45.453752208355581</c:v>
                </c:pt>
                <c:pt idx="4546">
                  <c:v>45.463750208349666</c:v>
                </c:pt>
                <c:pt idx="4547">
                  <c:v>45.473749208351364</c:v>
                </c:pt>
                <c:pt idx="4548">
                  <c:v>45.483747208345449</c:v>
                </c:pt>
                <c:pt idx="4549">
                  <c:v>45.493746208347147</c:v>
                </c:pt>
                <c:pt idx="4550">
                  <c:v>45.503745208348846</c:v>
                </c:pt>
                <c:pt idx="4551">
                  <c:v>45.51374320834293</c:v>
                </c:pt>
                <c:pt idx="4552">
                  <c:v>45.523742208344629</c:v>
                </c:pt>
                <c:pt idx="4553">
                  <c:v>45.533740208338713</c:v>
                </c:pt>
                <c:pt idx="4554">
                  <c:v>45.543739208340412</c:v>
                </c:pt>
                <c:pt idx="4555">
                  <c:v>45.553737208334496</c:v>
                </c:pt>
                <c:pt idx="4556">
                  <c:v>45.563736208336195</c:v>
                </c:pt>
                <c:pt idx="4557">
                  <c:v>45.573735208337894</c:v>
                </c:pt>
                <c:pt idx="4558">
                  <c:v>45.583733208361082</c:v>
                </c:pt>
                <c:pt idx="4559">
                  <c:v>45.593732208333677</c:v>
                </c:pt>
                <c:pt idx="4560">
                  <c:v>45.603730208356865</c:v>
                </c:pt>
                <c:pt idx="4561">
                  <c:v>45.613729208358563</c:v>
                </c:pt>
                <c:pt idx="4562">
                  <c:v>45.623728208360262</c:v>
                </c:pt>
                <c:pt idx="4563">
                  <c:v>45.633726208354346</c:v>
                </c:pt>
                <c:pt idx="4564">
                  <c:v>45.643725208356045</c:v>
                </c:pt>
                <c:pt idx="4565">
                  <c:v>45.653723208350129</c:v>
                </c:pt>
                <c:pt idx="4566">
                  <c:v>45.663722208351828</c:v>
                </c:pt>
                <c:pt idx="4567">
                  <c:v>45.673721208353527</c:v>
                </c:pt>
                <c:pt idx="4568">
                  <c:v>45.683719208347611</c:v>
                </c:pt>
                <c:pt idx="4569">
                  <c:v>45.69371820834931</c:v>
                </c:pt>
                <c:pt idx="4570">
                  <c:v>45.703716208343394</c:v>
                </c:pt>
                <c:pt idx="4571">
                  <c:v>45.713715208345093</c:v>
                </c:pt>
                <c:pt idx="4572">
                  <c:v>45.723713208339177</c:v>
                </c:pt>
                <c:pt idx="4573">
                  <c:v>45.733712208340876</c:v>
                </c:pt>
                <c:pt idx="4574">
                  <c:v>45.743711208342575</c:v>
                </c:pt>
                <c:pt idx="4575">
                  <c:v>45.753709208336659</c:v>
                </c:pt>
                <c:pt idx="4576">
                  <c:v>45.763708208338358</c:v>
                </c:pt>
                <c:pt idx="4577">
                  <c:v>45.773706208361546</c:v>
                </c:pt>
                <c:pt idx="4578">
                  <c:v>45.78370520833414</c:v>
                </c:pt>
                <c:pt idx="4579">
                  <c:v>45.793704208335839</c:v>
                </c:pt>
                <c:pt idx="4580">
                  <c:v>45.803702208359027</c:v>
                </c:pt>
                <c:pt idx="4581">
                  <c:v>45.813701208360726</c:v>
                </c:pt>
                <c:pt idx="4582">
                  <c:v>45.82369920835481</c:v>
                </c:pt>
                <c:pt idx="4583">
                  <c:v>45.833698208356509</c:v>
                </c:pt>
                <c:pt idx="4584">
                  <c:v>45.843697375006741</c:v>
                </c:pt>
                <c:pt idx="4585">
                  <c:v>45.853695375000825</c:v>
                </c:pt>
                <c:pt idx="4586">
                  <c:v>45.863694375002524</c:v>
                </c:pt>
                <c:pt idx="4587">
                  <c:v>45.873692375025712</c:v>
                </c:pt>
                <c:pt idx="4588">
                  <c:v>45.883691375027411</c:v>
                </c:pt>
                <c:pt idx="4589">
                  <c:v>45.893690375000006</c:v>
                </c:pt>
                <c:pt idx="4590">
                  <c:v>45.903688375023194</c:v>
                </c:pt>
                <c:pt idx="4591">
                  <c:v>45.913687375024892</c:v>
                </c:pt>
                <c:pt idx="4592">
                  <c:v>45.923685375018977</c:v>
                </c:pt>
                <c:pt idx="4593">
                  <c:v>45.933684375020675</c:v>
                </c:pt>
                <c:pt idx="4594">
                  <c:v>45.94368237501476</c:v>
                </c:pt>
                <c:pt idx="4595">
                  <c:v>45.953681375016458</c:v>
                </c:pt>
                <c:pt idx="4596">
                  <c:v>45.963680375018157</c:v>
                </c:pt>
                <c:pt idx="4597">
                  <c:v>45.973678375012241</c:v>
                </c:pt>
                <c:pt idx="4598">
                  <c:v>45.98367737501394</c:v>
                </c:pt>
                <c:pt idx="4599">
                  <c:v>45.993675375008024</c:v>
                </c:pt>
                <c:pt idx="4600">
                  <c:v>46.003674375009723</c:v>
                </c:pt>
                <c:pt idx="4601">
                  <c:v>46.013673375011422</c:v>
                </c:pt>
                <c:pt idx="4602">
                  <c:v>46.023671375005506</c:v>
                </c:pt>
                <c:pt idx="4603">
                  <c:v>46.033670375007205</c:v>
                </c:pt>
                <c:pt idx="4604">
                  <c:v>46.043668375001289</c:v>
                </c:pt>
                <c:pt idx="4605">
                  <c:v>46.053667375002988</c:v>
                </c:pt>
                <c:pt idx="4606">
                  <c:v>46.063665375026176</c:v>
                </c:pt>
                <c:pt idx="4607">
                  <c:v>46.073664375027874</c:v>
                </c:pt>
                <c:pt idx="4608">
                  <c:v>46.083663375000469</c:v>
                </c:pt>
                <c:pt idx="4609">
                  <c:v>46.093661375023657</c:v>
                </c:pt>
                <c:pt idx="4610">
                  <c:v>46.103660375025356</c:v>
                </c:pt>
                <c:pt idx="4611">
                  <c:v>46.11365837501944</c:v>
                </c:pt>
                <c:pt idx="4612">
                  <c:v>46.123657375021139</c:v>
                </c:pt>
                <c:pt idx="4613">
                  <c:v>46.133656375022838</c:v>
                </c:pt>
                <c:pt idx="4614">
                  <c:v>46.143654375016922</c:v>
                </c:pt>
                <c:pt idx="4615">
                  <c:v>46.153653375018621</c:v>
                </c:pt>
                <c:pt idx="4616">
                  <c:v>46.163651375012705</c:v>
                </c:pt>
                <c:pt idx="4617">
                  <c:v>46.173650375014404</c:v>
                </c:pt>
                <c:pt idx="4618">
                  <c:v>46.183649375016103</c:v>
                </c:pt>
                <c:pt idx="4619">
                  <c:v>46.193647375010187</c:v>
                </c:pt>
                <c:pt idx="4620">
                  <c:v>46.203646375011886</c:v>
                </c:pt>
                <c:pt idx="4621">
                  <c:v>46.21364437500597</c:v>
                </c:pt>
                <c:pt idx="4622">
                  <c:v>46.223643375007669</c:v>
                </c:pt>
                <c:pt idx="4623">
                  <c:v>46.233642375009367</c:v>
                </c:pt>
                <c:pt idx="4624">
                  <c:v>46.243640375003451</c:v>
                </c:pt>
                <c:pt idx="4625">
                  <c:v>46.25363937500515</c:v>
                </c:pt>
                <c:pt idx="4626">
                  <c:v>46.263637375028338</c:v>
                </c:pt>
                <c:pt idx="4627">
                  <c:v>46.273636375000933</c:v>
                </c:pt>
                <c:pt idx="4628">
                  <c:v>46.283634375024121</c:v>
                </c:pt>
                <c:pt idx="4629">
                  <c:v>46.29363337502582</c:v>
                </c:pt>
                <c:pt idx="4630">
                  <c:v>46.303632375027519</c:v>
                </c:pt>
                <c:pt idx="4631">
                  <c:v>46.313630375021603</c:v>
                </c:pt>
                <c:pt idx="4632">
                  <c:v>46.323629375023302</c:v>
                </c:pt>
                <c:pt idx="4633">
                  <c:v>46.333627375017386</c:v>
                </c:pt>
                <c:pt idx="4634">
                  <c:v>46.343626375019085</c:v>
                </c:pt>
                <c:pt idx="4635">
                  <c:v>46.353625375020783</c:v>
                </c:pt>
                <c:pt idx="4636">
                  <c:v>46.363623375014868</c:v>
                </c:pt>
                <c:pt idx="4637">
                  <c:v>46.373622375016566</c:v>
                </c:pt>
                <c:pt idx="4638">
                  <c:v>46.383620375010651</c:v>
                </c:pt>
                <c:pt idx="4639">
                  <c:v>46.393619375012349</c:v>
                </c:pt>
                <c:pt idx="4640">
                  <c:v>46.403618375014048</c:v>
                </c:pt>
                <c:pt idx="4641">
                  <c:v>46.413616375008132</c:v>
                </c:pt>
                <c:pt idx="4642">
                  <c:v>46.423615375009831</c:v>
                </c:pt>
                <c:pt idx="4643">
                  <c:v>46.433613375003915</c:v>
                </c:pt>
                <c:pt idx="4644">
                  <c:v>46.443612375005614</c:v>
                </c:pt>
                <c:pt idx="4645">
                  <c:v>46.453610375028802</c:v>
                </c:pt>
                <c:pt idx="4646">
                  <c:v>46.463609375001397</c:v>
                </c:pt>
                <c:pt idx="4647">
                  <c:v>46.473608375003096</c:v>
                </c:pt>
                <c:pt idx="4648">
                  <c:v>46.483606375026284</c:v>
                </c:pt>
                <c:pt idx="4649">
                  <c:v>46.493605375027983</c:v>
                </c:pt>
                <c:pt idx="4650">
                  <c:v>46.503603375022067</c:v>
                </c:pt>
                <c:pt idx="4651">
                  <c:v>46.513602375023765</c:v>
                </c:pt>
                <c:pt idx="4652">
                  <c:v>46.523601375025464</c:v>
                </c:pt>
                <c:pt idx="4653">
                  <c:v>46.533599375019548</c:v>
                </c:pt>
                <c:pt idx="4654">
                  <c:v>46.543598375021247</c:v>
                </c:pt>
                <c:pt idx="4655">
                  <c:v>46.553596375015331</c:v>
                </c:pt>
                <c:pt idx="4656">
                  <c:v>46.56359537501703</c:v>
                </c:pt>
                <c:pt idx="4657">
                  <c:v>46.573594375018729</c:v>
                </c:pt>
                <c:pt idx="4658">
                  <c:v>46.583592375012813</c:v>
                </c:pt>
                <c:pt idx="4659">
                  <c:v>46.593591375014512</c:v>
                </c:pt>
                <c:pt idx="4660">
                  <c:v>46.603589375008596</c:v>
                </c:pt>
                <c:pt idx="4661">
                  <c:v>46.613588375010295</c:v>
                </c:pt>
                <c:pt idx="4662">
                  <c:v>46.623587375011994</c:v>
                </c:pt>
                <c:pt idx="4663">
                  <c:v>46.633585375006078</c:v>
                </c:pt>
                <c:pt idx="4664">
                  <c:v>46.643584375007777</c:v>
                </c:pt>
                <c:pt idx="4665">
                  <c:v>46.653582375001861</c:v>
                </c:pt>
                <c:pt idx="4666">
                  <c:v>46.66358137500356</c:v>
                </c:pt>
                <c:pt idx="4667">
                  <c:v>46.673580375005258</c:v>
                </c:pt>
                <c:pt idx="4668">
                  <c:v>46.683578375028446</c:v>
                </c:pt>
                <c:pt idx="4669">
                  <c:v>46.693577375001041</c:v>
                </c:pt>
                <c:pt idx="4670">
                  <c:v>46.703575375024229</c:v>
                </c:pt>
                <c:pt idx="4671">
                  <c:v>46.713574375025928</c:v>
                </c:pt>
                <c:pt idx="4672">
                  <c:v>46.723572375020012</c:v>
                </c:pt>
                <c:pt idx="4673">
                  <c:v>46.733571375021711</c:v>
                </c:pt>
                <c:pt idx="4674">
                  <c:v>46.74357037502341</c:v>
                </c:pt>
                <c:pt idx="4675">
                  <c:v>46.753568375017494</c:v>
                </c:pt>
                <c:pt idx="4676">
                  <c:v>46.763567375019193</c:v>
                </c:pt>
                <c:pt idx="4677">
                  <c:v>46.773565375013277</c:v>
                </c:pt>
                <c:pt idx="4678">
                  <c:v>46.783564375014976</c:v>
                </c:pt>
                <c:pt idx="4679">
                  <c:v>46.793563375016674</c:v>
                </c:pt>
                <c:pt idx="4680">
                  <c:v>46.803561375010759</c:v>
                </c:pt>
                <c:pt idx="4681">
                  <c:v>46.813560375012457</c:v>
                </c:pt>
                <c:pt idx="4682">
                  <c:v>46.823558375006542</c:v>
                </c:pt>
                <c:pt idx="4683">
                  <c:v>46.83355737500824</c:v>
                </c:pt>
                <c:pt idx="4684">
                  <c:v>46.843556083360454</c:v>
                </c:pt>
                <c:pt idx="4685">
                  <c:v>46.853554083354538</c:v>
                </c:pt>
                <c:pt idx="4686">
                  <c:v>46.863553083356237</c:v>
                </c:pt>
                <c:pt idx="4687">
                  <c:v>46.873551083350321</c:v>
                </c:pt>
                <c:pt idx="4688">
                  <c:v>46.88355008335202</c:v>
                </c:pt>
                <c:pt idx="4689">
                  <c:v>46.893548083346104</c:v>
                </c:pt>
                <c:pt idx="4690">
                  <c:v>46.903547083347803</c:v>
                </c:pt>
                <c:pt idx="4691">
                  <c:v>46.913546083349502</c:v>
                </c:pt>
                <c:pt idx="4692">
                  <c:v>46.923544083343586</c:v>
                </c:pt>
                <c:pt idx="4693">
                  <c:v>46.933543083345285</c:v>
                </c:pt>
                <c:pt idx="4694">
                  <c:v>46.943541083339369</c:v>
                </c:pt>
                <c:pt idx="4695">
                  <c:v>46.953540083341068</c:v>
                </c:pt>
                <c:pt idx="4696">
                  <c:v>46.963539083342766</c:v>
                </c:pt>
                <c:pt idx="4697">
                  <c:v>46.973537083336851</c:v>
                </c:pt>
                <c:pt idx="4698">
                  <c:v>46.983536083338549</c:v>
                </c:pt>
                <c:pt idx="4699">
                  <c:v>46.993534083361737</c:v>
                </c:pt>
                <c:pt idx="4700">
                  <c:v>47.003533083334332</c:v>
                </c:pt>
                <c:pt idx="4701">
                  <c:v>47.013532083336031</c:v>
                </c:pt>
                <c:pt idx="4702">
                  <c:v>47.023530083359219</c:v>
                </c:pt>
                <c:pt idx="4703">
                  <c:v>47.033529083360918</c:v>
                </c:pt>
                <c:pt idx="4704">
                  <c:v>47.043527083355002</c:v>
                </c:pt>
                <c:pt idx="4705">
                  <c:v>47.053526083356701</c:v>
                </c:pt>
                <c:pt idx="4706">
                  <c:v>47.0635250833584</c:v>
                </c:pt>
                <c:pt idx="4707">
                  <c:v>47.073523083352484</c:v>
                </c:pt>
                <c:pt idx="4708">
                  <c:v>47.083522083354183</c:v>
                </c:pt>
                <c:pt idx="4709">
                  <c:v>47.093520083348267</c:v>
                </c:pt>
                <c:pt idx="4710">
                  <c:v>47.103519083349966</c:v>
                </c:pt>
                <c:pt idx="4711">
                  <c:v>47.113518083351664</c:v>
                </c:pt>
                <c:pt idx="4712">
                  <c:v>47.123516083345748</c:v>
                </c:pt>
                <c:pt idx="4713">
                  <c:v>47.133515083347447</c:v>
                </c:pt>
                <c:pt idx="4714">
                  <c:v>47.143513083341531</c:v>
                </c:pt>
                <c:pt idx="4715">
                  <c:v>47.15351208334323</c:v>
                </c:pt>
                <c:pt idx="4716">
                  <c:v>47.163510083337314</c:v>
                </c:pt>
                <c:pt idx="4717">
                  <c:v>47.173509083339013</c:v>
                </c:pt>
                <c:pt idx="4718">
                  <c:v>47.183508083340712</c:v>
                </c:pt>
                <c:pt idx="4719">
                  <c:v>47.193506083334796</c:v>
                </c:pt>
                <c:pt idx="4720">
                  <c:v>47.203505083336495</c:v>
                </c:pt>
                <c:pt idx="4721">
                  <c:v>47.213503083359683</c:v>
                </c:pt>
                <c:pt idx="4722">
                  <c:v>47.223502083361382</c:v>
                </c:pt>
                <c:pt idx="4723">
                  <c:v>47.233501083333977</c:v>
                </c:pt>
                <c:pt idx="4724">
                  <c:v>47.243499083357165</c:v>
                </c:pt>
                <c:pt idx="4725">
                  <c:v>47.253498083358863</c:v>
                </c:pt>
                <c:pt idx="4726">
                  <c:v>47.263496083352948</c:v>
                </c:pt>
                <c:pt idx="4727">
                  <c:v>47.273495083354646</c:v>
                </c:pt>
                <c:pt idx="4728">
                  <c:v>47.283494083356345</c:v>
                </c:pt>
                <c:pt idx="4729">
                  <c:v>47.293492083350429</c:v>
                </c:pt>
                <c:pt idx="4730">
                  <c:v>47.303491083352128</c:v>
                </c:pt>
                <c:pt idx="4731">
                  <c:v>47.313489083346212</c:v>
                </c:pt>
                <c:pt idx="4732">
                  <c:v>47.323488083347911</c:v>
                </c:pt>
                <c:pt idx="4733">
                  <c:v>47.33348708334961</c:v>
                </c:pt>
                <c:pt idx="4734">
                  <c:v>47.343485083343694</c:v>
                </c:pt>
                <c:pt idx="4735">
                  <c:v>47.353484083345393</c:v>
                </c:pt>
                <c:pt idx="4736">
                  <c:v>47.363482083339477</c:v>
                </c:pt>
                <c:pt idx="4737">
                  <c:v>47.373481083341176</c:v>
                </c:pt>
                <c:pt idx="4738">
                  <c:v>47.383480083342874</c:v>
                </c:pt>
                <c:pt idx="4739">
                  <c:v>47.393478083336959</c:v>
                </c:pt>
                <c:pt idx="4740">
                  <c:v>47.403477083338657</c:v>
                </c:pt>
                <c:pt idx="4741">
                  <c:v>47.413475083361845</c:v>
                </c:pt>
                <c:pt idx="4742">
                  <c:v>47.42347408333444</c:v>
                </c:pt>
                <c:pt idx="4743">
                  <c:v>47.433472083357628</c:v>
                </c:pt>
                <c:pt idx="4744">
                  <c:v>47.443471083359327</c:v>
                </c:pt>
                <c:pt idx="4745">
                  <c:v>47.453470083361026</c:v>
                </c:pt>
                <c:pt idx="4746">
                  <c:v>47.46346808335511</c:v>
                </c:pt>
                <c:pt idx="4747">
                  <c:v>47.473467083356809</c:v>
                </c:pt>
                <c:pt idx="4748">
                  <c:v>47.483465083350893</c:v>
                </c:pt>
                <c:pt idx="4749">
                  <c:v>47.493464083352592</c:v>
                </c:pt>
                <c:pt idx="4750">
                  <c:v>47.503463083354291</c:v>
                </c:pt>
                <c:pt idx="4751">
                  <c:v>47.513461083348375</c:v>
                </c:pt>
                <c:pt idx="4752">
                  <c:v>47.523460083350074</c:v>
                </c:pt>
                <c:pt idx="4753">
                  <c:v>47.533458083344158</c:v>
                </c:pt>
                <c:pt idx="4754">
                  <c:v>47.543457083345857</c:v>
                </c:pt>
                <c:pt idx="4755">
                  <c:v>47.553456083347555</c:v>
                </c:pt>
                <c:pt idx="4756">
                  <c:v>47.563454083341639</c:v>
                </c:pt>
                <c:pt idx="4757">
                  <c:v>47.573453083343338</c:v>
                </c:pt>
                <c:pt idx="4758">
                  <c:v>47.583451083337422</c:v>
                </c:pt>
                <c:pt idx="4759">
                  <c:v>47.593450083339121</c:v>
                </c:pt>
                <c:pt idx="4760">
                  <c:v>47.60344908334082</c:v>
                </c:pt>
                <c:pt idx="4761">
                  <c:v>47.613447083334904</c:v>
                </c:pt>
                <c:pt idx="4762">
                  <c:v>47.623446083336603</c:v>
                </c:pt>
                <c:pt idx="4763">
                  <c:v>47.633444083359791</c:v>
                </c:pt>
                <c:pt idx="4764">
                  <c:v>47.64344308336149</c:v>
                </c:pt>
                <c:pt idx="4765">
                  <c:v>47.653442083334085</c:v>
                </c:pt>
                <c:pt idx="4766">
                  <c:v>47.663440083357273</c:v>
                </c:pt>
                <c:pt idx="4767">
                  <c:v>47.673439083358971</c:v>
                </c:pt>
                <c:pt idx="4768">
                  <c:v>47.683437083353056</c:v>
                </c:pt>
                <c:pt idx="4769">
                  <c:v>47.693436083354754</c:v>
                </c:pt>
                <c:pt idx="4770">
                  <c:v>47.703434083348839</c:v>
                </c:pt>
                <c:pt idx="4771">
                  <c:v>47.713433083350537</c:v>
                </c:pt>
                <c:pt idx="4772">
                  <c:v>47.723432083352236</c:v>
                </c:pt>
                <c:pt idx="4773">
                  <c:v>47.73343008334632</c:v>
                </c:pt>
                <c:pt idx="4774">
                  <c:v>47.743429083348019</c:v>
                </c:pt>
                <c:pt idx="4775">
                  <c:v>47.753427083342103</c:v>
                </c:pt>
                <c:pt idx="4776">
                  <c:v>47.763426083343802</c:v>
                </c:pt>
                <c:pt idx="4777">
                  <c:v>47.773425083345501</c:v>
                </c:pt>
                <c:pt idx="4778">
                  <c:v>47.783423083339585</c:v>
                </c:pt>
                <c:pt idx="4779">
                  <c:v>47.793422083341284</c:v>
                </c:pt>
                <c:pt idx="4780">
                  <c:v>47.803420083335368</c:v>
                </c:pt>
                <c:pt idx="4781">
                  <c:v>47.813419083337067</c:v>
                </c:pt>
                <c:pt idx="4782">
                  <c:v>47.823418083338765</c:v>
                </c:pt>
                <c:pt idx="4783">
                  <c:v>47.833416083361953</c:v>
                </c:pt>
                <c:pt idx="4784">
                  <c:v>47.843415083334548</c:v>
                </c:pt>
                <c:pt idx="4785">
                  <c:v>47.853413083357736</c:v>
                </c:pt>
                <c:pt idx="4786">
                  <c:v>47.863412083359435</c:v>
                </c:pt>
                <c:pt idx="4787">
                  <c:v>47.873411083361134</c:v>
                </c:pt>
                <c:pt idx="4788">
                  <c:v>47.883409083355218</c:v>
                </c:pt>
                <c:pt idx="4789">
                  <c:v>47.893408083356917</c:v>
                </c:pt>
                <c:pt idx="4790">
                  <c:v>47.903406083351001</c:v>
                </c:pt>
                <c:pt idx="4791">
                  <c:v>47.9134050833527</c:v>
                </c:pt>
                <c:pt idx="4792">
                  <c:v>47.923404083354399</c:v>
                </c:pt>
                <c:pt idx="4793">
                  <c:v>47.933402083348483</c:v>
                </c:pt>
                <c:pt idx="4794">
                  <c:v>47.943401083350182</c:v>
                </c:pt>
                <c:pt idx="4795">
                  <c:v>47.953399083344266</c:v>
                </c:pt>
                <c:pt idx="4796">
                  <c:v>47.963398083345965</c:v>
                </c:pt>
                <c:pt idx="4797">
                  <c:v>47.973397083347663</c:v>
                </c:pt>
                <c:pt idx="4798">
                  <c:v>47.983395083341748</c:v>
                </c:pt>
                <c:pt idx="4799">
                  <c:v>47.993394083343446</c:v>
                </c:pt>
                <c:pt idx="4800">
                  <c:v>48.00339208333753</c:v>
                </c:pt>
                <c:pt idx="4801">
                  <c:v>48.013391083339229</c:v>
                </c:pt>
                <c:pt idx="4802">
                  <c:v>48.023389083333313</c:v>
                </c:pt>
                <c:pt idx="4803">
                  <c:v>48.033388083335012</c:v>
                </c:pt>
                <c:pt idx="4804">
                  <c:v>48.043387083336711</c:v>
                </c:pt>
                <c:pt idx="4805">
                  <c:v>48.053385083359899</c:v>
                </c:pt>
                <c:pt idx="4806">
                  <c:v>48.063384083361598</c:v>
                </c:pt>
                <c:pt idx="4807">
                  <c:v>48.073382083355682</c:v>
                </c:pt>
                <c:pt idx="4808">
                  <c:v>48.083381083357381</c:v>
                </c:pt>
                <c:pt idx="4809">
                  <c:v>48.093380083359079</c:v>
                </c:pt>
                <c:pt idx="4810">
                  <c:v>48.103378083353164</c:v>
                </c:pt>
                <c:pt idx="4811">
                  <c:v>48.113377083354862</c:v>
                </c:pt>
                <c:pt idx="4812">
                  <c:v>48.123375083348947</c:v>
                </c:pt>
                <c:pt idx="4813">
                  <c:v>48.133374083350645</c:v>
                </c:pt>
                <c:pt idx="4814">
                  <c:v>48.143373083352344</c:v>
                </c:pt>
                <c:pt idx="4815">
                  <c:v>48.153371083346428</c:v>
                </c:pt>
                <c:pt idx="4816">
                  <c:v>48.163370083348127</c:v>
                </c:pt>
                <c:pt idx="4817">
                  <c:v>48.173368083342211</c:v>
                </c:pt>
                <c:pt idx="4818">
                  <c:v>48.18336708334391</c:v>
                </c:pt>
                <c:pt idx="4819">
                  <c:v>48.193366083345609</c:v>
                </c:pt>
                <c:pt idx="4820">
                  <c:v>48.203364083339693</c:v>
                </c:pt>
                <c:pt idx="4821">
                  <c:v>48.213363083341392</c:v>
                </c:pt>
                <c:pt idx="4822">
                  <c:v>48.223361083335476</c:v>
                </c:pt>
                <c:pt idx="4823">
                  <c:v>48.233360083337175</c:v>
                </c:pt>
                <c:pt idx="4824">
                  <c:v>48.243359083338873</c:v>
                </c:pt>
                <c:pt idx="4825">
                  <c:v>48.253357083362062</c:v>
                </c:pt>
                <c:pt idx="4826">
                  <c:v>48.263356083334656</c:v>
                </c:pt>
                <c:pt idx="4827">
                  <c:v>48.273354083357845</c:v>
                </c:pt>
                <c:pt idx="4828">
                  <c:v>48.283353083359543</c:v>
                </c:pt>
                <c:pt idx="4829">
                  <c:v>48.293352083361242</c:v>
                </c:pt>
                <c:pt idx="4830">
                  <c:v>48.303350083355326</c:v>
                </c:pt>
                <c:pt idx="4831">
                  <c:v>48.313349083357025</c:v>
                </c:pt>
                <c:pt idx="4832">
                  <c:v>48.323347083351109</c:v>
                </c:pt>
                <c:pt idx="4833">
                  <c:v>48.333346083352808</c:v>
                </c:pt>
                <c:pt idx="4834">
                  <c:v>48.343345083354507</c:v>
                </c:pt>
                <c:pt idx="4835">
                  <c:v>48.353343083348591</c:v>
                </c:pt>
                <c:pt idx="4836">
                  <c:v>48.36334208335029</c:v>
                </c:pt>
                <c:pt idx="4837">
                  <c:v>48.373340083344374</c:v>
                </c:pt>
                <c:pt idx="4838">
                  <c:v>48.383339083346073</c:v>
                </c:pt>
                <c:pt idx="4839">
                  <c:v>48.393338083347771</c:v>
                </c:pt>
                <c:pt idx="4840">
                  <c:v>48.403336083341856</c:v>
                </c:pt>
                <c:pt idx="4841">
                  <c:v>48.413335083343554</c:v>
                </c:pt>
                <c:pt idx="4842">
                  <c:v>48.423333083337639</c:v>
                </c:pt>
                <c:pt idx="4843">
                  <c:v>48.433332083339337</c:v>
                </c:pt>
                <c:pt idx="4844">
                  <c:v>48.443330083333421</c:v>
                </c:pt>
                <c:pt idx="4845">
                  <c:v>48.45332908333512</c:v>
                </c:pt>
                <c:pt idx="4846">
                  <c:v>48.463328083336819</c:v>
                </c:pt>
                <c:pt idx="4847">
                  <c:v>48.473326083360007</c:v>
                </c:pt>
                <c:pt idx="4848">
                  <c:v>48.483325083361706</c:v>
                </c:pt>
                <c:pt idx="4849">
                  <c:v>48.49332308335579</c:v>
                </c:pt>
                <c:pt idx="4850">
                  <c:v>48.503322083357489</c:v>
                </c:pt>
                <c:pt idx="4851">
                  <c:v>48.513321083359187</c:v>
                </c:pt>
                <c:pt idx="4852">
                  <c:v>48.523319083353272</c:v>
                </c:pt>
                <c:pt idx="4853">
                  <c:v>48.53331808335497</c:v>
                </c:pt>
                <c:pt idx="4854">
                  <c:v>48.543316083349055</c:v>
                </c:pt>
                <c:pt idx="4855">
                  <c:v>48.553315083350753</c:v>
                </c:pt>
                <c:pt idx="4856">
                  <c:v>48.563314083352452</c:v>
                </c:pt>
                <c:pt idx="4857">
                  <c:v>48.573312083346536</c:v>
                </c:pt>
                <c:pt idx="4858">
                  <c:v>48.583311083348235</c:v>
                </c:pt>
                <c:pt idx="4859">
                  <c:v>48.593309083342319</c:v>
                </c:pt>
                <c:pt idx="4860">
                  <c:v>48.603308083344018</c:v>
                </c:pt>
                <c:pt idx="4861">
                  <c:v>48.613307083345717</c:v>
                </c:pt>
                <c:pt idx="4862">
                  <c:v>48.623305083339801</c:v>
                </c:pt>
                <c:pt idx="4863">
                  <c:v>48.6333040833415</c:v>
                </c:pt>
                <c:pt idx="4864">
                  <c:v>48.643302083335584</c:v>
                </c:pt>
                <c:pt idx="4865">
                  <c:v>48.653301083337283</c:v>
                </c:pt>
                <c:pt idx="4866">
                  <c:v>48.663300083338981</c:v>
                </c:pt>
                <c:pt idx="4867">
                  <c:v>48.67329808336217</c:v>
                </c:pt>
                <c:pt idx="4868">
                  <c:v>48.683297083334764</c:v>
                </c:pt>
                <c:pt idx="4869">
                  <c:v>48.693295083357953</c:v>
                </c:pt>
                <c:pt idx="4870">
                  <c:v>48.703294083359651</c:v>
                </c:pt>
                <c:pt idx="4871">
                  <c:v>48.71329308336135</c:v>
                </c:pt>
                <c:pt idx="4872">
                  <c:v>48.723291083355434</c:v>
                </c:pt>
                <c:pt idx="4873">
                  <c:v>48.733290083357133</c:v>
                </c:pt>
                <c:pt idx="4874">
                  <c:v>48.743288083351217</c:v>
                </c:pt>
                <c:pt idx="4875">
                  <c:v>48.753287083352916</c:v>
                </c:pt>
                <c:pt idx="4876">
                  <c:v>48.763286083354615</c:v>
                </c:pt>
                <c:pt idx="4877">
                  <c:v>48.773284083348699</c:v>
                </c:pt>
                <c:pt idx="4878">
                  <c:v>48.783283083350398</c:v>
                </c:pt>
                <c:pt idx="4879">
                  <c:v>48.793281083344482</c:v>
                </c:pt>
                <c:pt idx="4880">
                  <c:v>48.803280083346181</c:v>
                </c:pt>
                <c:pt idx="4881">
                  <c:v>48.813279083347879</c:v>
                </c:pt>
                <c:pt idx="4882">
                  <c:v>48.823277083341964</c:v>
                </c:pt>
                <c:pt idx="4883">
                  <c:v>48.833276083343662</c:v>
                </c:pt>
                <c:pt idx="4884">
                  <c:v>48.843274083337747</c:v>
                </c:pt>
                <c:pt idx="4885">
                  <c:v>48.853273000015179</c:v>
                </c:pt>
                <c:pt idx="4886">
                  <c:v>48.863272000016877</c:v>
                </c:pt>
                <c:pt idx="4887">
                  <c:v>48.873270000010962</c:v>
                </c:pt>
                <c:pt idx="4888">
                  <c:v>48.88326900001266</c:v>
                </c:pt>
                <c:pt idx="4889">
                  <c:v>48.893267000006745</c:v>
                </c:pt>
                <c:pt idx="4890">
                  <c:v>48.903266000008443</c:v>
                </c:pt>
                <c:pt idx="4891">
                  <c:v>48.913265000010142</c:v>
                </c:pt>
                <c:pt idx="4892">
                  <c:v>48.923263000004226</c:v>
                </c:pt>
                <c:pt idx="4893">
                  <c:v>48.933262000005925</c:v>
                </c:pt>
                <c:pt idx="4894">
                  <c:v>48.943260000000009</c:v>
                </c:pt>
                <c:pt idx="4895">
                  <c:v>48.953259000001708</c:v>
                </c:pt>
                <c:pt idx="4896">
                  <c:v>48.963258000003407</c:v>
                </c:pt>
                <c:pt idx="4897">
                  <c:v>48.973256000026595</c:v>
                </c:pt>
                <c:pt idx="4898">
                  <c:v>48.983255000028294</c:v>
                </c:pt>
                <c:pt idx="4899">
                  <c:v>48.993253000022378</c:v>
                </c:pt>
                <c:pt idx="4900">
                  <c:v>49.003252000024077</c:v>
                </c:pt>
                <c:pt idx="4901">
                  <c:v>49.013251000025775</c:v>
                </c:pt>
                <c:pt idx="4902">
                  <c:v>49.02324900001986</c:v>
                </c:pt>
                <c:pt idx="4903">
                  <c:v>49.033248000021558</c:v>
                </c:pt>
                <c:pt idx="4904">
                  <c:v>49.043246000015642</c:v>
                </c:pt>
                <c:pt idx="4905">
                  <c:v>49.053245000017341</c:v>
                </c:pt>
                <c:pt idx="4906">
                  <c:v>49.06324400001904</c:v>
                </c:pt>
                <c:pt idx="4907">
                  <c:v>49.073242000013124</c:v>
                </c:pt>
                <c:pt idx="4908">
                  <c:v>49.083241000014823</c:v>
                </c:pt>
                <c:pt idx="4909">
                  <c:v>49.093239000008907</c:v>
                </c:pt>
                <c:pt idx="4910">
                  <c:v>49.103238000010606</c:v>
                </c:pt>
                <c:pt idx="4911">
                  <c:v>49.113237000012305</c:v>
                </c:pt>
                <c:pt idx="4912">
                  <c:v>49.123235000006389</c:v>
                </c:pt>
                <c:pt idx="4913">
                  <c:v>49.133234000008088</c:v>
                </c:pt>
                <c:pt idx="4914">
                  <c:v>49.143232000002172</c:v>
                </c:pt>
                <c:pt idx="4915">
                  <c:v>49.153231000003871</c:v>
                </c:pt>
                <c:pt idx="4916">
                  <c:v>49.163230000005569</c:v>
                </c:pt>
                <c:pt idx="4917">
                  <c:v>49.173228000028757</c:v>
                </c:pt>
                <c:pt idx="4918">
                  <c:v>49.183227000001352</c:v>
                </c:pt>
                <c:pt idx="4919">
                  <c:v>49.19322500002454</c:v>
                </c:pt>
                <c:pt idx="4920">
                  <c:v>49.203224000026239</c:v>
                </c:pt>
                <c:pt idx="4921">
                  <c:v>49.213223000027938</c:v>
                </c:pt>
                <c:pt idx="4922">
                  <c:v>49.223221000022022</c:v>
                </c:pt>
                <c:pt idx="4923">
                  <c:v>49.233220000023721</c:v>
                </c:pt>
                <c:pt idx="4924">
                  <c:v>49.243218000017805</c:v>
                </c:pt>
                <c:pt idx="4925">
                  <c:v>49.253217000019504</c:v>
                </c:pt>
                <c:pt idx="4926">
                  <c:v>49.263216000021202</c:v>
                </c:pt>
                <c:pt idx="4927">
                  <c:v>49.273214000015287</c:v>
                </c:pt>
                <c:pt idx="4928">
                  <c:v>49.283213000016985</c:v>
                </c:pt>
                <c:pt idx="4929">
                  <c:v>49.29321100001107</c:v>
                </c:pt>
                <c:pt idx="4930">
                  <c:v>49.303210000012768</c:v>
                </c:pt>
                <c:pt idx="4931">
                  <c:v>49.313209000014467</c:v>
                </c:pt>
                <c:pt idx="4932">
                  <c:v>49.323207000008551</c:v>
                </c:pt>
                <c:pt idx="4933">
                  <c:v>49.33320600001025</c:v>
                </c:pt>
                <c:pt idx="4934">
                  <c:v>49.343204000004334</c:v>
                </c:pt>
                <c:pt idx="4935">
                  <c:v>49.353203000006033</c:v>
                </c:pt>
                <c:pt idx="4936">
                  <c:v>49.363202000007732</c:v>
                </c:pt>
                <c:pt idx="4937">
                  <c:v>49.373200000001816</c:v>
                </c:pt>
                <c:pt idx="4938">
                  <c:v>49.383199000003515</c:v>
                </c:pt>
                <c:pt idx="4939">
                  <c:v>49.393197000026703</c:v>
                </c:pt>
                <c:pt idx="4940">
                  <c:v>49.403196000028402</c:v>
                </c:pt>
                <c:pt idx="4941">
                  <c:v>49.413195000000997</c:v>
                </c:pt>
                <c:pt idx="4942">
                  <c:v>49.423193000024185</c:v>
                </c:pt>
                <c:pt idx="4943">
                  <c:v>49.433192000025883</c:v>
                </c:pt>
                <c:pt idx="4944">
                  <c:v>49.443190000019968</c:v>
                </c:pt>
                <c:pt idx="4945">
                  <c:v>49.453189000021666</c:v>
                </c:pt>
                <c:pt idx="4946">
                  <c:v>49.463188000023365</c:v>
                </c:pt>
                <c:pt idx="4947">
                  <c:v>49.473186000017449</c:v>
                </c:pt>
                <c:pt idx="4948">
                  <c:v>49.483185000019148</c:v>
                </c:pt>
                <c:pt idx="4949">
                  <c:v>49.493183000013232</c:v>
                </c:pt>
                <c:pt idx="4950">
                  <c:v>49.503182000014931</c:v>
                </c:pt>
                <c:pt idx="4951">
                  <c:v>49.51318100001663</c:v>
                </c:pt>
                <c:pt idx="4952">
                  <c:v>49.523179000010714</c:v>
                </c:pt>
                <c:pt idx="4953">
                  <c:v>49.533178000012413</c:v>
                </c:pt>
                <c:pt idx="4954">
                  <c:v>49.543176000006497</c:v>
                </c:pt>
                <c:pt idx="4955">
                  <c:v>49.553175000008196</c:v>
                </c:pt>
                <c:pt idx="4956">
                  <c:v>49.563174000009894</c:v>
                </c:pt>
                <c:pt idx="4957">
                  <c:v>49.573172000003979</c:v>
                </c:pt>
                <c:pt idx="4958">
                  <c:v>49.583171000005677</c:v>
                </c:pt>
                <c:pt idx="4959">
                  <c:v>49.593169000028865</c:v>
                </c:pt>
                <c:pt idx="4960">
                  <c:v>49.60316800000146</c:v>
                </c:pt>
                <c:pt idx="4961">
                  <c:v>49.613167000003159</c:v>
                </c:pt>
                <c:pt idx="4962">
                  <c:v>49.623165000026347</c:v>
                </c:pt>
                <c:pt idx="4963">
                  <c:v>49.633164000028046</c:v>
                </c:pt>
                <c:pt idx="4964">
                  <c:v>49.64316200002213</c:v>
                </c:pt>
                <c:pt idx="4965">
                  <c:v>49.653161000023829</c:v>
                </c:pt>
                <c:pt idx="4966">
                  <c:v>49.663160000025528</c:v>
                </c:pt>
                <c:pt idx="4967">
                  <c:v>49.673158000019612</c:v>
                </c:pt>
                <c:pt idx="4968">
                  <c:v>49.683157000021311</c:v>
                </c:pt>
                <c:pt idx="4969">
                  <c:v>49.693155000015395</c:v>
                </c:pt>
                <c:pt idx="4970">
                  <c:v>49.703154000017093</c:v>
                </c:pt>
                <c:pt idx="4971">
                  <c:v>49.713153000018792</c:v>
                </c:pt>
                <c:pt idx="4972">
                  <c:v>49.723151000012876</c:v>
                </c:pt>
                <c:pt idx="4973">
                  <c:v>49.733150000014575</c:v>
                </c:pt>
                <c:pt idx="4974">
                  <c:v>49.743148000008659</c:v>
                </c:pt>
                <c:pt idx="4975">
                  <c:v>49.753147000010358</c:v>
                </c:pt>
                <c:pt idx="4976">
                  <c:v>49.763146000012057</c:v>
                </c:pt>
                <c:pt idx="4977">
                  <c:v>49.773144000006141</c:v>
                </c:pt>
                <c:pt idx="4978">
                  <c:v>49.78314300000784</c:v>
                </c:pt>
                <c:pt idx="4979">
                  <c:v>49.793141000001924</c:v>
                </c:pt>
                <c:pt idx="4980">
                  <c:v>49.803140000003623</c:v>
                </c:pt>
                <c:pt idx="4981">
                  <c:v>49.813139000005322</c:v>
                </c:pt>
                <c:pt idx="4982">
                  <c:v>49.82313700002851</c:v>
                </c:pt>
                <c:pt idx="4983">
                  <c:v>49.833136000001105</c:v>
                </c:pt>
                <c:pt idx="4984">
                  <c:v>49.843134000024293</c:v>
                </c:pt>
                <c:pt idx="4985">
                  <c:v>49.853133833355969</c:v>
                </c:pt>
                <c:pt idx="4986">
                  <c:v>49.863132833357668</c:v>
                </c:pt>
                <c:pt idx="4987">
                  <c:v>49.873130833351752</c:v>
                </c:pt>
                <c:pt idx="4988">
                  <c:v>49.883129833353451</c:v>
                </c:pt>
                <c:pt idx="4989">
                  <c:v>49.893127833347535</c:v>
                </c:pt>
                <c:pt idx="4990">
                  <c:v>49.903126833349233</c:v>
                </c:pt>
                <c:pt idx="4991">
                  <c:v>49.913125833350932</c:v>
                </c:pt>
                <c:pt idx="4992">
                  <c:v>49.923123833345016</c:v>
                </c:pt>
                <c:pt idx="4993">
                  <c:v>49.933122833346715</c:v>
                </c:pt>
                <c:pt idx="4994">
                  <c:v>49.943120833340799</c:v>
                </c:pt>
                <c:pt idx="4995">
                  <c:v>49.953119833342498</c:v>
                </c:pt>
                <c:pt idx="4996">
                  <c:v>49.963118833344197</c:v>
                </c:pt>
                <c:pt idx="4997">
                  <c:v>49.973116833338281</c:v>
                </c:pt>
                <c:pt idx="4998">
                  <c:v>49.98311583333998</c:v>
                </c:pt>
                <c:pt idx="4999">
                  <c:v>49.993113833334064</c:v>
                </c:pt>
                <c:pt idx="5000">
                  <c:v>50.003112833335763</c:v>
                </c:pt>
                <c:pt idx="5001">
                  <c:v>50.013111833337462</c:v>
                </c:pt>
                <c:pt idx="5002">
                  <c:v>50.02310983336065</c:v>
                </c:pt>
                <c:pt idx="5003">
                  <c:v>50.033108833333245</c:v>
                </c:pt>
                <c:pt idx="5004">
                  <c:v>50.043106833356433</c:v>
                </c:pt>
                <c:pt idx="5005">
                  <c:v>50.053105833358131</c:v>
                </c:pt>
                <c:pt idx="5006">
                  <c:v>50.06310483335983</c:v>
                </c:pt>
                <c:pt idx="5007">
                  <c:v>50.073102833353914</c:v>
                </c:pt>
                <c:pt idx="5008">
                  <c:v>50.083101833355613</c:v>
                </c:pt>
                <c:pt idx="5009">
                  <c:v>50.093099833349697</c:v>
                </c:pt>
                <c:pt idx="5010">
                  <c:v>50.103098833351396</c:v>
                </c:pt>
                <c:pt idx="5011">
                  <c:v>50.113097833353095</c:v>
                </c:pt>
                <c:pt idx="5012">
                  <c:v>50.123095833347179</c:v>
                </c:pt>
                <c:pt idx="5013">
                  <c:v>50.133094833348878</c:v>
                </c:pt>
                <c:pt idx="5014">
                  <c:v>50.143093833350576</c:v>
                </c:pt>
                <c:pt idx="5015">
                  <c:v>50.153091833344661</c:v>
                </c:pt>
                <c:pt idx="5016">
                  <c:v>50.163090833346359</c:v>
                </c:pt>
                <c:pt idx="5017">
                  <c:v>50.173088833340444</c:v>
                </c:pt>
                <c:pt idx="5018">
                  <c:v>50.183087833342142</c:v>
                </c:pt>
                <c:pt idx="5019">
                  <c:v>50.193086833343841</c:v>
                </c:pt>
                <c:pt idx="5020">
                  <c:v>50.203084833337925</c:v>
                </c:pt>
                <c:pt idx="5021">
                  <c:v>50.213083833339624</c:v>
                </c:pt>
                <c:pt idx="5022">
                  <c:v>50.223081833333708</c:v>
                </c:pt>
                <c:pt idx="5023">
                  <c:v>50.233080833335407</c:v>
                </c:pt>
                <c:pt idx="5024">
                  <c:v>50.243079833337106</c:v>
                </c:pt>
                <c:pt idx="5025">
                  <c:v>50.253077833360294</c:v>
                </c:pt>
                <c:pt idx="5026">
                  <c:v>50.263076833361993</c:v>
                </c:pt>
                <c:pt idx="5027">
                  <c:v>50.273074833356077</c:v>
                </c:pt>
                <c:pt idx="5028">
                  <c:v>50.283073833357776</c:v>
                </c:pt>
                <c:pt idx="5029">
                  <c:v>50.293072833359474</c:v>
                </c:pt>
                <c:pt idx="5030">
                  <c:v>50.303070833353559</c:v>
                </c:pt>
                <c:pt idx="5031">
                  <c:v>50.313069833355257</c:v>
                </c:pt>
                <c:pt idx="5032">
                  <c:v>50.323067833349342</c:v>
                </c:pt>
                <c:pt idx="5033">
                  <c:v>50.33306683335104</c:v>
                </c:pt>
                <c:pt idx="5034">
                  <c:v>50.343065833352739</c:v>
                </c:pt>
                <c:pt idx="5035">
                  <c:v>50.353063833346823</c:v>
                </c:pt>
                <c:pt idx="5036">
                  <c:v>50.363062833348522</c:v>
                </c:pt>
                <c:pt idx="5037">
                  <c:v>50.373060833342606</c:v>
                </c:pt>
                <c:pt idx="5038">
                  <c:v>50.383059833344305</c:v>
                </c:pt>
                <c:pt idx="5039">
                  <c:v>50.393058833346004</c:v>
                </c:pt>
                <c:pt idx="5040">
                  <c:v>50.403056833340088</c:v>
                </c:pt>
                <c:pt idx="5041">
                  <c:v>50.413055833341787</c:v>
                </c:pt>
                <c:pt idx="5042">
                  <c:v>50.423053833335871</c:v>
                </c:pt>
                <c:pt idx="5043">
                  <c:v>50.43305283333757</c:v>
                </c:pt>
                <c:pt idx="5044">
                  <c:v>50.443051833339268</c:v>
                </c:pt>
                <c:pt idx="5045">
                  <c:v>50.453049833333353</c:v>
                </c:pt>
                <c:pt idx="5046">
                  <c:v>50.463048833335051</c:v>
                </c:pt>
                <c:pt idx="5047">
                  <c:v>50.473046833358239</c:v>
                </c:pt>
                <c:pt idx="5048">
                  <c:v>50.483045833359938</c:v>
                </c:pt>
                <c:pt idx="5049">
                  <c:v>50.493044833361637</c:v>
                </c:pt>
                <c:pt idx="5050">
                  <c:v>50.503042833355721</c:v>
                </c:pt>
                <c:pt idx="5051">
                  <c:v>50.51304183335742</c:v>
                </c:pt>
                <c:pt idx="5052">
                  <c:v>50.523039833351504</c:v>
                </c:pt>
                <c:pt idx="5053">
                  <c:v>50.533038833353203</c:v>
                </c:pt>
                <c:pt idx="5054">
                  <c:v>50.543037833354902</c:v>
                </c:pt>
                <c:pt idx="5055">
                  <c:v>50.553035833348986</c:v>
                </c:pt>
                <c:pt idx="5056">
                  <c:v>50.563034833350684</c:v>
                </c:pt>
                <c:pt idx="5057">
                  <c:v>50.573032833344769</c:v>
                </c:pt>
                <c:pt idx="5058">
                  <c:v>50.583031833346467</c:v>
                </c:pt>
                <c:pt idx="5059">
                  <c:v>50.593030833348166</c:v>
                </c:pt>
                <c:pt idx="5060">
                  <c:v>50.60302883334225</c:v>
                </c:pt>
                <c:pt idx="5061">
                  <c:v>50.613027833343949</c:v>
                </c:pt>
                <c:pt idx="5062">
                  <c:v>50.623026833345648</c:v>
                </c:pt>
                <c:pt idx="5063">
                  <c:v>50.633024833339732</c:v>
                </c:pt>
                <c:pt idx="5064">
                  <c:v>50.643023833341431</c:v>
                </c:pt>
                <c:pt idx="5065">
                  <c:v>50.653021833335515</c:v>
                </c:pt>
                <c:pt idx="5066">
                  <c:v>50.663020833337214</c:v>
                </c:pt>
                <c:pt idx="5067">
                  <c:v>50.673019833338913</c:v>
                </c:pt>
                <c:pt idx="5068">
                  <c:v>50.683017833362101</c:v>
                </c:pt>
                <c:pt idx="5069">
                  <c:v>50.693016833334696</c:v>
                </c:pt>
                <c:pt idx="5070">
                  <c:v>50.703014833357884</c:v>
                </c:pt>
                <c:pt idx="5071">
                  <c:v>50.713013833359582</c:v>
                </c:pt>
                <c:pt idx="5072">
                  <c:v>50.723012833361281</c:v>
                </c:pt>
                <c:pt idx="5073">
                  <c:v>50.733010833355365</c:v>
                </c:pt>
                <c:pt idx="5074">
                  <c:v>50.743009833357064</c:v>
                </c:pt>
                <c:pt idx="5075">
                  <c:v>50.753007833351148</c:v>
                </c:pt>
                <c:pt idx="5076">
                  <c:v>50.763006833352847</c:v>
                </c:pt>
                <c:pt idx="5077">
                  <c:v>50.773005833354546</c:v>
                </c:pt>
                <c:pt idx="5078">
                  <c:v>50.78300383334863</c:v>
                </c:pt>
                <c:pt idx="5079">
                  <c:v>50.793002833350329</c:v>
                </c:pt>
                <c:pt idx="5080">
                  <c:v>50.803000833344413</c:v>
                </c:pt>
                <c:pt idx="5081">
                  <c:v>50.812999833346112</c:v>
                </c:pt>
                <c:pt idx="5082">
                  <c:v>50.82299883334781</c:v>
                </c:pt>
                <c:pt idx="5083">
                  <c:v>50.832996833341895</c:v>
                </c:pt>
                <c:pt idx="5084">
                  <c:v>50.842995833343593</c:v>
                </c:pt>
                <c:pt idx="5085">
                  <c:v>50.852993583335774</c:v>
                </c:pt>
                <c:pt idx="5086">
                  <c:v>50.862992583337473</c:v>
                </c:pt>
                <c:pt idx="5087">
                  <c:v>50.872991583339171</c:v>
                </c:pt>
                <c:pt idx="5088">
                  <c:v>50.882989583333256</c:v>
                </c:pt>
                <c:pt idx="5089">
                  <c:v>50.892988583334954</c:v>
                </c:pt>
                <c:pt idx="5090">
                  <c:v>50.902987583336653</c:v>
                </c:pt>
                <c:pt idx="5091">
                  <c:v>50.912985583359841</c:v>
                </c:pt>
                <c:pt idx="5092">
                  <c:v>50.92298458336154</c:v>
                </c:pt>
                <c:pt idx="5093">
                  <c:v>50.932982583355624</c:v>
                </c:pt>
                <c:pt idx="5094">
                  <c:v>50.942981583357323</c:v>
                </c:pt>
                <c:pt idx="5095">
                  <c:v>50.952980583359022</c:v>
                </c:pt>
                <c:pt idx="5096">
                  <c:v>50.962978583353106</c:v>
                </c:pt>
                <c:pt idx="5097">
                  <c:v>50.972977583354805</c:v>
                </c:pt>
                <c:pt idx="5098">
                  <c:v>50.982975583348889</c:v>
                </c:pt>
                <c:pt idx="5099">
                  <c:v>50.992974583350588</c:v>
                </c:pt>
                <c:pt idx="5100">
                  <c:v>51.002973583352286</c:v>
                </c:pt>
                <c:pt idx="5101">
                  <c:v>51.012971583346371</c:v>
                </c:pt>
                <c:pt idx="5102">
                  <c:v>51.022970583348069</c:v>
                </c:pt>
                <c:pt idx="5103">
                  <c:v>51.032968583342154</c:v>
                </c:pt>
                <c:pt idx="5104">
                  <c:v>51.042967583343852</c:v>
                </c:pt>
                <c:pt idx="5105">
                  <c:v>51.052966583345551</c:v>
                </c:pt>
                <c:pt idx="5106">
                  <c:v>51.062964583339635</c:v>
                </c:pt>
                <c:pt idx="5107">
                  <c:v>51.072963583341334</c:v>
                </c:pt>
                <c:pt idx="5108">
                  <c:v>51.082961583335418</c:v>
                </c:pt>
                <c:pt idx="5109">
                  <c:v>51.092960583337117</c:v>
                </c:pt>
                <c:pt idx="5110">
                  <c:v>51.102959583338816</c:v>
                </c:pt>
                <c:pt idx="5111">
                  <c:v>51.112957583362004</c:v>
                </c:pt>
                <c:pt idx="5112">
                  <c:v>51.122956583334599</c:v>
                </c:pt>
                <c:pt idx="5113">
                  <c:v>51.132954583357787</c:v>
                </c:pt>
                <c:pt idx="5114">
                  <c:v>51.142953583359485</c:v>
                </c:pt>
                <c:pt idx="5115">
                  <c:v>51.152952583361184</c:v>
                </c:pt>
                <c:pt idx="5116">
                  <c:v>51.162950583355268</c:v>
                </c:pt>
                <c:pt idx="5117">
                  <c:v>51.172949583356967</c:v>
                </c:pt>
                <c:pt idx="5118">
                  <c:v>51.182947583351051</c:v>
                </c:pt>
                <c:pt idx="5119">
                  <c:v>51.19294658335275</c:v>
                </c:pt>
                <c:pt idx="5120">
                  <c:v>51.202945583354449</c:v>
                </c:pt>
                <c:pt idx="5121">
                  <c:v>51.212943583348533</c:v>
                </c:pt>
                <c:pt idx="5122">
                  <c:v>51.222942583350232</c:v>
                </c:pt>
                <c:pt idx="5123">
                  <c:v>51.232941583351931</c:v>
                </c:pt>
                <c:pt idx="5124">
                  <c:v>51.242939583346015</c:v>
                </c:pt>
                <c:pt idx="5125">
                  <c:v>51.252938583347714</c:v>
                </c:pt>
                <c:pt idx="5126">
                  <c:v>51.262936583341798</c:v>
                </c:pt>
                <c:pt idx="5127">
                  <c:v>51.272935583343497</c:v>
                </c:pt>
                <c:pt idx="5128">
                  <c:v>51.282934583345195</c:v>
                </c:pt>
                <c:pt idx="5129">
                  <c:v>51.29293258333928</c:v>
                </c:pt>
                <c:pt idx="5130">
                  <c:v>51.302931583340978</c:v>
                </c:pt>
                <c:pt idx="5131">
                  <c:v>51.312929583335062</c:v>
                </c:pt>
                <c:pt idx="5132">
                  <c:v>51.322928583336761</c:v>
                </c:pt>
                <c:pt idx="5133">
                  <c:v>51.33292758333846</c:v>
                </c:pt>
                <c:pt idx="5134">
                  <c:v>51.342925583361648</c:v>
                </c:pt>
                <c:pt idx="5135">
                  <c:v>51.352924583334243</c:v>
                </c:pt>
                <c:pt idx="5136">
                  <c:v>51.362922583357431</c:v>
                </c:pt>
                <c:pt idx="5137">
                  <c:v>51.37292158335913</c:v>
                </c:pt>
                <c:pt idx="5138">
                  <c:v>51.382920583360828</c:v>
                </c:pt>
                <c:pt idx="5139">
                  <c:v>51.392918583354913</c:v>
                </c:pt>
                <c:pt idx="5140">
                  <c:v>51.402917583356611</c:v>
                </c:pt>
                <c:pt idx="5141">
                  <c:v>51.41291658335831</c:v>
                </c:pt>
                <c:pt idx="5142">
                  <c:v>51.422914583352394</c:v>
                </c:pt>
                <c:pt idx="5143">
                  <c:v>51.432913583354093</c:v>
                </c:pt>
                <c:pt idx="5144">
                  <c:v>51.442911583348177</c:v>
                </c:pt>
                <c:pt idx="5145">
                  <c:v>51.452910583349876</c:v>
                </c:pt>
                <c:pt idx="5146">
                  <c:v>51.462909583351575</c:v>
                </c:pt>
                <c:pt idx="5147">
                  <c:v>51.472907583345659</c:v>
                </c:pt>
                <c:pt idx="5148">
                  <c:v>51.482906583347358</c:v>
                </c:pt>
                <c:pt idx="5149">
                  <c:v>51.492904583341442</c:v>
                </c:pt>
                <c:pt idx="5150">
                  <c:v>51.502903583343141</c:v>
                </c:pt>
                <c:pt idx="5151">
                  <c:v>51.51290258334484</c:v>
                </c:pt>
                <c:pt idx="5152">
                  <c:v>51.522900583338924</c:v>
                </c:pt>
                <c:pt idx="5153">
                  <c:v>51.532899583340622</c:v>
                </c:pt>
                <c:pt idx="5154">
                  <c:v>51.542897583334707</c:v>
                </c:pt>
                <c:pt idx="5155">
                  <c:v>51.552896583336405</c:v>
                </c:pt>
                <c:pt idx="5156">
                  <c:v>51.562895583338104</c:v>
                </c:pt>
                <c:pt idx="5157">
                  <c:v>51.572893583361292</c:v>
                </c:pt>
                <c:pt idx="5158">
                  <c:v>51.582892583333887</c:v>
                </c:pt>
                <c:pt idx="5159">
                  <c:v>51.592890583357075</c:v>
                </c:pt>
                <c:pt idx="5160">
                  <c:v>51.602889583358774</c:v>
                </c:pt>
                <c:pt idx="5161">
                  <c:v>51.612888583360473</c:v>
                </c:pt>
                <c:pt idx="5162">
                  <c:v>51.622886583354557</c:v>
                </c:pt>
                <c:pt idx="5163">
                  <c:v>51.632885583356256</c:v>
                </c:pt>
                <c:pt idx="5164">
                  <c:v>51.64288358335034</c:v>
                </c:pt>
                <c:pt idx="5165">
                  <c:v>51.652882583352039</c:v>
                </c:pt>
                <c:pt idx="5166">
                  <c:v>51.662881583353737</c:v>
                </c:pt>
                <c:pt idx="5167">
                  <c:v>51.672879583347822</c:v>
                </c:pt>
                <c:pt idx="5168">
                  <c:v>51.68287858334952</c:v>
                </c:pt>
                <c:pt idx="5169">
                  <c:v>51.692877583351219</c:v>
                </c:pt>
                <c:pt idx="5170">
                  <c:v>51.702875583345303</c:v>
                </c:pt>
                <c:pt idx="5171">
                  <c:v>51.712874583347002</c:v>
                </c:pt>
                <c:pt idx="5172">
                  <c:v>51.722872583341086</c:v>
                </c:pt>
                <c:pt idx="5173">
                  <c:v>51.732871583342785</c:v>
                </c:pt>
                <c:pt idx="5174">
                  <c:v>51.742870583344484</c:v>
                </c:pt>
                <c:pt idx="5175">
                  <c:v>51.752868583338568</c:v>
                </c:pt>
                <c:pt idx="5176">
                  <c:v>51.762867583340267</c:v>
                </c:pt>
                <c:pt idx="5177">
                  <c:v>51.772865583334351</c:v>
                </c:pt>
                <c:pt idx="5178">
                  <c:v>51.78286458333605</c:v>
                </c:pt>
                <c:pt idx="5179">
                  <c:v>51.792863583337748</c:v>
                </c:pt>
                <c:pt idx="5180">
                  <c:v>51.802861583360936</c:v>
                </c:pt>
                <c:pt idx="5181">
                  <c:v>51.812860583333531</c:v>
                </c:pt>
                <c:pt idx="5182">
                  <c:v>51.82285958333523</c:v>
                </c:pt>
                <c:pt idx="5183">
                  <c:v>51.832857583358418</c:v>
                </c:pt>
                <c:pt idx="5184">
                  <c:v>51.842856583360117</c:v>
                </c:pt>
                <c:pt idx="5185">
                  <c:v>51.852853875025176</c:v>
                </c:pt>
                <c:pt idx="5186">
                  <c:v>51.862852875026874</c:v>
                </c:pt>
                <c:pt idx="5187">
                  <c:v>51.872851875028573</c:v>
                </c:pt>
                <c:pt idx="5188">
                  <c:v>51.882849875022657</c:v>
                </c:pt>
                <c:pt idx="5189">
                  <c:v>51.892848875024356</c:v>
                </c:pt>
                <c:pt idx="5190">
                  <c:v>51.90284687501844</c:v>
                </c:pt>
                <c:pt idx="5191">
                  <c:v>51.912845875020139</c:v>
                </c:pt>
                <c:pt idx="5192">
                  <c:v>51.922844875021838</c:v>
                </c:pt>
                <c:pt idx="5193">
                  <c:v>51.932842875015922</c:v>
                </c:pt>
                <c:pt idx="5194">
                  <c:v>51.942841875017621</c:v>
                </c:pt>
                <c:pt idx="5195">
                  <c:v>51.952839875011705</c:v>
                </c:pt>
                <c:pt idx="5196">
                  <c:v>51.962838875013404</c:v>
                </c:pt>
                <c:pt idx="5197">
                  <c:v>51.972837875015102</c:v>
                </c:pt>
                <c:pt idx="5198">
                  <c:v>51.982835875009187</c:v>
                </c:pt>
                <c:pt idx="5199">
                  <c:v>51.992834875010885</c:v>
                </c:pt>
                <c:pt idx="5200">
                  <c:v>52.002833875012584</c:v>
                </c:pt>
                <c:pt idx="5201">
                  <c:v>52.012831875006668</c:v>
                </c:pt>
                <c:pt idx="5202">
                  <c:v>52.022830875008367</c:v>
                </c:pt>
                <c:pt idx="5203">
                  <c:v>52.032828875002451</c:v>
                </c:pt>
                <c:pt idx="5204">
                  <c:v>52.04282787500415</c:v>
                </c:pt>
                <c:pt idx="5205">
                  <c:v>52.052826875005849</c:v>
                </c:pt>
                <c:pt idx="5206">
                  <c:v>52.062824874999933</c:v>
                </c:pt>
                <c:pt idx="5207">
                  <c:v>52.072823875001632</c:v>
                </c:pt>
                <c:pt idx="5208">
                  <c:v>52.08282187502482</c:v>
                </c:pt>
                <c:pt idx="5209">
                  <c:v>52.092820875026518</c:v>
                </c:pt>
                <c:pt idx="5210">
                  <c:v>52.102819875028217</c:v>
                </c:pt>
                <c:pt idx="5211">
                  <c:v>52.112817875022301</c:v>
                </c:pt>
                <c:pt idx="5212">
                  <c:v>52.122816875024</c:v>
                </c:pt>
                <c:pt idx="5213">
                  <c:v>52.132814875018084</c:v>
                </c:pt>
                <c:pt idx="5214">
                  <c:v>52.142813875019783</c:v>
                </c:pt>
                <c:pt idx="5215">
                  <c:v>52.152812875021482</c:v>
                </c:pt>
                <c:pt idx="5216">
                  <c:v>52.162810875015566</c:v>
                </c:pt>
                <c:pt idx="5217">
                  <c:v>52.172809875017265</c:v>
                </c:pt>
                <c:pt idx="5218">
                  <c:v>52.182808875018964</c:v>
                </c:pt>
                <c:pt idx="5219">
                  <c:v>52.192806875013048</c:v>
                </c:pt>
                <c:pt idx="5220">
                  <c:v>52.202805875014747</c:v>
                </c:pt>
                <c:pt idx="5221">
                  <c:v>52.212803875008831</c:v>
                </c:pt>
                <c:pt idx="5222">
                  <c:v>52.22280287501053</c:v>
                </c:pt>
                <c:pt idx="5223">
                  <c:v>52.232801875012228</c:v>
                </c:pt>
                <c:pt idx="5224">
                  <c:v>52.242799875006313</c:v>
                </c:pt>
                <c:pt idx="5225">
                  <c:v>52.252798875008011</c:v>
                </c:pt>
                <c:pt idx="5226">
                  <c:v>52.262796875002095</c:v>
                </c:pt>
                <c:pt idx="5227">
                  <c:v>52.272795875003794</c:v>
                </c:pt>
                <c:pt idx="5228">
                  <c:v>52.282794875005493</c:v>
                </c:pt>
                <c:pt idx="5229">
                  <c:v>52.292792875028681</c:v>
                </c:pt>
                <c:pt idx="5230">
                  <c:v>52.302791875001276</c:v>
                </c:pt>
                <c:pt idx="5231">
                  <c:v>52.312789875024464</c:v>
                </c:pt>
                <c:pt idx="5232">
                  <c:v>52.322788875026163</c:v>
                </c:pt>
                <c:pt idx="5233">
                  <c:v>52.332787875027861</c:v>
                </c:pt>
                <c:pt idx="5234">
                  <c:v>52.342785875021946</c:v>
                </c:pt>
                <c:pt idx="5235">
                  <c:v>52.352784875023644</c:v>
                </c:pt>
                <c:pt idx="5236">
                  <c:v>52.362783875025343</c:v>
                </c:pt>
                <c:pt idx="5237">
                  <c:v>52.372781875019427</c:v>
                </c:pt>
                <c:pt idx="5238">
                  <c:v>52.382780875021126</c:v>
                </c:pt>
                <c:pt idx="5239">
                  <c:v>52.39277887501521</c:v>
                </c:pt>
                <c:pt idx="5240">
                  <c:v>52.402777875016909</c:v>
                </c:pt>
                <c:pt idx="5241">
                  <c:v>52.412776875018608</c:v>
                </c:pt>
                <c:pt idx="5242">
                  <c:v>52.422774875012692</c:v>
                </c:pt>
                <c:pt idx="5243">
                  <c:v>52.432773875014391</c:v>
                </c:pt>
                <c:pt idx="5244">
                  <c:v>52.442771875008475</c:v>
                </c:pt>
                <c:pt idx="5245">
                  <c:v>52.452770875010174</c:v>
                </c:pt>
                <c:pt idx="5246">
                  <c:v>52.462769875011873</c:v>
                </c:pt>
                <c:pt idx="5247">
                  <c:v>52.472767875005957</c:v>
                </c:pt>
                <c:pt idx="5248">
                  <c:v>52.482766875007655</c:v>
                </c:pt>
                <c:pt idx="5249">
                  <c:v>52.49276487500174</c:v>
                </c:pt>
                <c:pt idx="5250">
                  <c:v>52.502763875003438</c:v>
                </c:pt>
                <c:pt idx="5251">
                  <c:v>52.512762875005137</c:v>
                </c:pt>
                <c:pt idx="5252">
                  <c:v>52.522760875028325</c:v>
                </c:pt>
                <c:pt idx="5253">
                  <c:v>52.53275987500092</c:v>
                </c:pt>
                <c:pt idx="5254">
                  <c:v>52.542758875002619</c:v>
                </c:pt>
                <c:pt idx="5255">
                  <c:v>52.552756875025807</c:v>
                </c:pt>
                <c:pt idx="5256">
                  <c:v>52.562755875027506</c:v>
                </c:pt>
                <c:pt idx="5257">
                  <c:v>52.57275387502159</c:v>
                </c:pt>
                <c:pt idx="5258">
                  <c:v>52.582752875023289</c:v>
                </c:pt>
                <c:pt idx="5259">
                  <c:v>52.592751875024987</c:v>
                </c:pt>
                <c:pt idx="5260">
                  <c:v>52.602749875019072</c:v>
                </c:pt>
                <c:pt idx="5261">
                  <c:v>52.61274887502077</c:v>
                </c:pt>
                <c:pt idx="5262">
                  <c:v>52.622747875022469</c:v>
                </c:pt>
                <c:pt idx="5263">
                  <c:v>52.632745875016553</c:v>
                </c:pt>
                <c:pt idx="5264">
                  <c:v>52.642744875018252</c:v>
                </c:pt>
                <c:pt idx="5265">
                  <c:v>52.652742875012336</c:v>
                </c:pt>
                <c:pt idx="5266">
                  <c:v>52.662741875014035</c:v>
                </c:pt>
                <c:pt idx="5267">
                  <c:v>52.672740875015734</c:v>
                </c:pt>
                <c:pt idx="5268">
                  <c:v>52.682738875009818</c:v>
                </c:pt>
                <c:pt idx="5269">
                  <c:v>52.692737875011517</c:v>
                </c:pt>
                <c:pt idx="5270">
                  <c:v>52.702735875005601</c:v>
                </c:pt>
                <c:pt idx="5271">
                  <c:v>52.7127348750073</c:v>
                </c:pt>
                <c:pt idx="5272">
                  <c:v>52.722733875008998</c:v>
                </c:pt>
                <c:pt idx="5273">
                  <c:v>52.732731875003083</c:v>
                </c:pt>
                <c:pt idx="5274">
                  <c:v>52.742730875004781</c:v>
                </c:pt>
                <c:pt idx="5275">
                  <c:v>52.75272987500648</c:v>
                </c:pt>
                <c:pt idx="5276">
                  <c:v>52.762727875000564</c:v>
                </c:pt>
                <c:pt idx="5277">
                  <c:v>52.772726875002263</c:v>
                </c:pt>
                <c:pt idx="5278">
                  <c:v>52.782724875025451</c:v>
                </c:pt>
                <c:pt idx="5279">
                  <c:v>52.79272387502715</c:v>
                </c:pt>
                <c:pt idx="5280">
                  <c:v>52.802722875028849</c:v>
                </c:pt>
                <c:pt idx="5281">
                  <c:v>52.812720875022933</c:v>
                </c:pt>
                <c:pt idx="5282">
                  <c:v>52.822719875024632</c:v>
                </c:pt>
                <c:pt idx="5283">
                  <c:v>52.832717875018716</c:v>
                </c:pt>
                <c:pt idx="5284">
                  <c:v>52.842716875020415</c:v>
                </c:pt>
                <c:pt idx="5285">
                  <c:v>52.852716333349235</c:v>
                </c:pt>
                <c:pt idx="5286">
                  <c:v>52.86271433334332</c:v>
                </c:pt>
                <c:pt idx="5287">
                  <c:v>52.872713333345018</c:v>
                </c:pt>
                <c:pt idx="5288">
                  <c:v>52.882711333339103</c:v>
                </c:pt>
                <c:pt idx="5289">
                  <c:v>52.892710333340801</c:v>
                </c:pt>
                <c:pt idx="5290">
                  <c:v>52.9027093333425</c:v>
                </c:pt>
                <c:pt idx="5291">
                  <c:v>52.912707333336584</c:v>
                </c:pt>
                <c:pt idx="5292">
                  <c:v>52.922706333338283</c:v>
                </c:pt>
                <c:pt idx="5293">
                  <c:v>52.932705333339982</c:v>
                </c:pt>
                <c:pt idx="5294">
                  <c:v>52.942703333334066</c:v>
                </c:pt>
                <c:pt idx="5295">
                  <c:v>52.952702333335765</c:v>
                </c:pt>
                <c:pt idx="5296">
                  <c:v>52.962700333358953</c:v>
                </c:pt>
                <c:pt idx="5297">
                  <c:v>52.972699333360652</c:v>
                </c:pt>
                <c:pt idx="5298">
                  <c:v>52.982698333333246</c:v>
                </c:pt>
                <c:pt idx="5299">
                  <c:v>52.992696333356434</c:v>
                </c:pt>
                <c:pt idx="5300">
                  <c:v>53.002695333358133</c:v>
                </c:pt>
                <c:pt idx="5301">
                  <c:v>53.012693333352217</c:v>
                </c:pt>
                <c:pt idx="5302">
                  <c:v>53.022692333353916</c:v>
                </c:pt>
                <c:pt idx="5303">
                  <c:v>53.032691333355615</c:v>
                </c:pt>
                <c:pt idx="5304">
                  <c:v>53.042689333349699</c:v>
                </c:pt>
                <c:pt idx="5305">
                  <c:v>53.052688333351398</c:v>
                </c:pt>
                <c:pt idx="5306">
                  <c:v>53.062687333353097</c:v>
                </c:pt>
                <c:pt idx="5307">
                  <c:v>53.072685333347181</c:v>
                </c:pt>
                <c:pt idx="5308">
                  <c:v>53.08268433334888</c:v>
                </c:pt>
                <c:pt idx="5309">
                  <c:v>53.092682333342964</c:v>
                </c:pt>
                <c:pt idx="5310">
                  <c:v>53.102681333344663</c:v>
                </c:pt>
                <c:pt idx="5311">
                  <c:v>53.112680333346361</c:v>
                </c:pt>
                <c:pt idx="5312">
                  <c:v>53.122678333340446</c:v>
                </c:pt>
                <c:pt idx="5313">
                  <c:v>53.132677333342144</c:v>
                </c:pt>
                <c:pt idx="5314">
                  <c:v>53.142675333336229</c:v>
                </c:pt>
                <c:pt idx="5315">
                  <c:v>53.152674333337927</c:v>
                </c:pt>
                <c:pt idx="5316">
                  <c:v>53.162673333339626</c:v>
                </c:pt>
                <c:pt idx="5317">
                  <c:v>53.17267133333371</c:v>
                </c:pt>
                <c:pt idx="5318">
                  <c:v>53.182670333335409</c:v>
                </c:pt>
                <c:pt idx="5319">
                  <c:v>53.192669333337108</c:v>
                </c:pt>
                <c:pt idx="5320">
                  <c:v>53.202667333360296</c:v>
                </c:pt>
                <c:pt idx="5321">
                  <c:v>53.212666333361994</c:v>
                </c:pt>
                <c:pt idx="5322">
                  <c:v>53.222664333356079</c:v>
                </c:pt>
                <c:pt idx="5323">
                  <c:v>53.232663333357777</c:v>
                </c:pt>
                <c:pt idx="5324">
                  <c:v>53.242662333359476</c:v>
                </c:pt>
                <c:pt idx="5325">
                  <c:v>53.25266033335356</c:v>
                </c:pt>
                <c:pt idx="5326">
                  <c:v>53.262659333355259</c:v>
                </c:pt>
                <c:pt idx="5327">
                  <c:v>53.272658333356958</c:v>
                </c:pt>
                <c:pt idx="5328">
                  <c:v>53.282656333351042</c:v>
                </c:pt>
                <c:pt idx="5329">
                  <c:v>53.292655333352741</c:v>
                </c:pt>
                <c:pt idx="5330">
                  <c:v>53.302653333346825</c:v>
                </c:pt>
                <c:pt idx="5331">
                  <c:v>53.312652333348524</c:v>
                </c:pt>
                <c:pt idx="5332">
                  <c:v>53.322651333350223</c:v>
                </c:pt>
                <c:pt idx="5333">
                  <c:v>53.332649333344307</c:v>
                </c:pt>
                <c:pt idx="5334">
                  <c:v>53.342648333346006</c:v>
                </c:pt>
                <c:pt idx="5335">
                  <c:v>53.35264633334009</c:v>
                </c:pt>
                <c:pt idx="5336">
                  <c:v>53.362645333341789</c:v>
                </c:pt>
                <c:pt idx="5337">
                  <c:v>53.372644333343487</c:v>
                </c:pt>
                <c:pt idx="5338">
                  <c:v>53.382642333337571</c:v>
                </c:pt>
                <c:pt idx="5339">
                  <c:v>53.39264133333927</c:v>
                </c:pt>
                <c:pt idx="5340">
                  <c:v>53.402639333333354</c:v>
                </c:pt>
                <c:pt idx="5341">
                  <c:v>53.412638333335053</c:v>
                </c:pt>
                <c:pt idx="5342">
                  <c:v>53.422637333336752</c:v>
                </c:pt>
                <c:pt idx="5343">
                  <c:v>53.43263533335994</c:v>
                </c:pt>
                <c:pt idx="5344">
                  <c:v>53.442634333361639</c:v>
                </c:pt>
                <c:pt idx="5345">
                  <c:v>53.452633333334234</c:v>
                </c:pt>
                <c:pt idx="5346">
                  <c:v>53.462631333357422</c:v>
                </c:pt>
                <c:pt idx="5347">
                  <c:v>53.47263033335912</c:v>
                </c:pt>
                <c:pt idx="5348">
                  <c:v>53.482628333353205</c:v>
                </c:pt>
                <c:pt idx="5349">
                  <c:v>53.492627333354903</c:v>
                </c:pt>
                <c:pt idx="5350">
                  <c:v>53.502626333356602</c:v>
                </c:pt>
                <c:pt idx="5351">
                  <c:v>53.512624333350686</c:v>
                </c:pt>
                <c:pt idx="5352">
                  <c:v>53.522623333352385</c:v>
                </c:pt>
                <c:pt idx="5353">
                  <c:v>53.532622333354084</c:v>
                </c:pt>
                <c:pt idx="5354">
                  <c:v>53.542620333348168</c:v>
                </c:pt>
                <c:pt idx="5355">
                  <c:v>53.552619333349867</c:v>
                </c:pt>
                <c:pt idx="5356">
                  <c:v>53.562617333343951</c:v>
                </c:pt>
                <c:pt idx="5357">
                  <c:v>53.57261633334565</c:v>
                </c:pt>
                <c:pt idx="5358">
                  <c:v>53.582615333347348</c:v>
                </c:pt>
                <c:pt idx="5359">
                  <c:v>53.592613333341433</c:v>
                </c:pt>
                <c:pt idx="5360">
                  <c:v>53.602612333343131</c:v>
                </c:pt>
                <c:pt idx="5361">
                  <c:v>53.61261133334483</c:v>
                </c:pt>
                <c:pt idx="5362">
                  <c:v>53.622609333338914</c:v>
                </c:pt>
                <c:pt idx="5363">
                  <c:v>53.632608333340613</c:v>
                </c:pt>
                <c:pt idx="5364">
                  <c:v>53.642606333334697</c:v>
                </c:pt>
                <c:pt idx="5365">
                  <c:v>53.652605333336396</c:v>
                </c:pt>
                <c:pt idx="5366">
                  <c:v>53.662604333338095</c:v>
                </c:pt>
                <c:pt idx="5367">
                  <c:v>53.672602333361283</c:v>
                </c:pt>
                <c:pt idx="5368">
                  <c:v>53.682601333333878</c:v>
                </c:pt>
                <c:pt idx="5369">
                  <c:v>53.692599333357066</c:v>
                </c:pt>
                <c:pt idx="5370">
                  <c:v>53.702598333358765</c:v>
                </c:pt>
                <c:pt idx="5371">
                  <c:v>53.712597333360463</c:v>
                </c:pt>
                <c:pt idx="5372">
                  <c:v>53.722595333354548</c:v>
                </c:pt>
                <c:pt idx="5373">
                  <c:v>53.732594333356246</c:v>
                </c:pt>
                <c:pt idx="5374">
                  <c:v>53.742593333357945</c:v>
                </c:pt>
                <c:pt idx="5375">
                  <c:v>53.752591333352029</c:v>
                </c:pt>
                <c:pt idx="5376">
                  <c:v>53.762590333353728</c:v>
                </c:pt>
                <c:pt idx="5377">
                  <c:v>53.772588333347812</c:v>
                </c:pt>
                <c:pt idx="5378">
                  <c:v>53.782587333349511</c:v>
                </c:pt>
                <c:pt idx="5379">
                  <c:v>53.79258633335121</c:v>
                </c:pt>
                <c:pt idx="5380">
                  <c:v>53.802584333345294</c:v>
                </c:pt>
                <c:pt idx="5381">
                  <c:v>53.812583333346993</c:v>
                </c:pt>
                <c:pt idx="5382">
                  <c:v>53.822581333341077</c:v>
                </c:pt>
                <c:pt idx="5383">
                  <c:v>53.832580333342776</c:v>
                </c:pt>
                <c:pt idx="5384">
                  <c:v>53.842579333344474</c:v>
                </c:pt>
                <c:pt idx="5385">
                  <c:v>53.85257745833951</c:v>
                </c:pt>
                <c:pt idx="5386">
                  <c:v>53.862576458341209</c:v>
                </c:pt>
                <c:pt idx="5387">
                  <c:v>53.872575458342908</c:v>
                </c:pt>
                <c:pt idx="5388">
                  <c:v>53.882573458336992</c:v>
                </c:pt>
                <c:pt idx="5389">
                  <c:v>53.892572458338691</c:v>
                </c:pt>
                <c:pt idx="5390">
                  <c:v>53.902570458361879</c:v>
                </c:pt>
                <c:pt idx="5391">
                  <c:v>53.912569458334474</c:v>
                </c:pt>
                <c:pt idx="5392">
                  <c:v>53.922568458336173</c:v>
                </c:pt>
                <c:pt idx="5393">
                  <c:v>53.932566458359361</c:v>
                </c:pt>
                <c:pt idx="5394">
                  <c:v>53.942565458361059</c:v>
                </c:pt>
                <c:pt idx="5395">
                  <c:v>53.952564458333654</c:v>
                </c:pt>
                <c:pt idx="5396">
                  <c:v>53.962562458356842</c:v>
                </c:pt>
                <c:pt idx="5397">
                  <c:v>53.972561458358541</c:v>
                </c:pt>
                <c:pt idx="5398">
                  <c:v>53.982559458352625</c:v>
                </c:pt>
                <c:pt idx="5399">
                  <c:v>53.992558458354324</c:v>
                </c:pt>
                <c:pt idx="5400">
                  <c:v>54.002557458356023</c:v>
                </c:pt>
                <c:pt idx="5401">
                  <c:v>54.012555458350107</c:v>
                </c:pt>
                <c:pt idx="5402">
                  <c:v>54.022554458351806</c:v>
                </c:pt>
                <c:pt idx="5403">
                  <c:v>54.03255245834589</c:v>
                </c:pt>
                <c:pt idx="5404">
                  <c:v>54.042551458347589</c:v>
                </c:pt>
                <c:pt idx="5405">
                  <c:v>54.052550458349288</c:v>
                </c:pt>
                <c:pt idx="5406">
                  <c:v>54.062548458343372</c:v>
                </c:pt>
                <c:pt idx="5407">
                  <c:v>54.07254745834507</c:v>
                </c:pt>
                <c:pt idx="5408">
                  <c:v>54.082546458346769</c:v>
                </c:pt>
                <c:pt idx="5409">
                  <c:v>54.092544458340853</c:v>
                </c:pt>
                <c:pt idx="5410">
                  <c:v>54.102543458342552</c:v>
                </c:pt>
                <c:pt idx="5411">
                  <c:v>54.112541458336636</c:v>
                </c:pt>
                <c:pt idx="5412">
                  <c:v>54.122540458338335</c:v>
                </c:pt>
                <c:pt idx="5413">
                  <c:v>54.132539458340034</c:v>
                </c:pt>
                <c:pt idx="5414">
                  <c:v>54.142537458334118</c:v>
                </c:pt>
                <c:pt idx="5415">
                  <c:v>54.152536458335817</c:v>
                </c:pt>
                <c:pt idx="5416">
                  <c:v>54.162535458337516</c:v>
                </c:pt>
                <c:pt idx="5417">
                  <c:v>54.172533458360704</c:v>
                </c:pt>
                <c:pt idx="5418">
                  <c:v>54.182532458333299</c:v>
                </c:pt>
                <c:pt idx="5419">
                  <c:v>54.192530458356487</c:v>
                </c:pt>
                <c:pt idx="5420">
                  <c:v>54.202529458358185</c:v>
                </c:pt>
                <c:pt idx="5421">
                  <c:v>54.212528458359884</c:v>
                </c:pt>
                <c:pt idx="5422">
                  <c:v>54.222526458353968</c:v>
                </c:pt>
                <c:pt idx="5423">
                  <c:v>54.232525458355667</c:v>
                </c:pt>
                <c:pt idx="5424">
                  <c:v>54.242524458357366</c:v>
                </c:pt>
                <c:pt idx="5425">
                  <c:v>54.25252245835145</c:v>
                </c:pt>
                <c:pt idx="5426">
                  <c:v>54.262521458353149</c:v>
                </c:pt>
                <c:pt idx="5427">
                  <c:v>54.272519458347233</c:v>
                </c:pt>
                <c:pt idx="5428">
                  <c:v>54.282518458348932</c:v>
                </c:pt>
                <c:pt idx="5429">
                  <c:v>54.29251745835063</c:v>
                </c:pt>
                <c:pt idx="5430">
                  <c:v>54.302515458344715</c:v>
                </c:pt>
                <c:pt idx="5431">
                  <c:v>54.312514458346413</c:v>
                </c:pt>
                <c:pt idx="5432">
                  <c:v>54.322512458340498</c:v>
                </c:pt>
                <c:pt idx="5433">
                  <c:v>54.332511458342196</c:v>
                </c:pt>
                <c:pt idx="5434">
                  <c:v>54.342510458343895</c:v>
                </c:pt>
                <c:pt idx="5435">
                  <c:v>54.352508458337979</c:v>
                </c:pt>
                <c:pt idx="5436">
                  <c:v>54.362507458339678</c:v>
                </c:pt>
                <c:pt idx="5437">
                  <c:v>54.372506458341377</c:v>
                </c:pt>
                <c:pt idx="5438">
                  <c:v>54.382504458335461</c:v>
                </c:pt>
                <c:pt idx="5439">
                  <c:v>54.39250345833716</c:v>
                </c:pt>
                <c:pt idx="5440">
                  <c:v>54.402501458360348</c:v>
                </c:pt>
                <c:pt idx="5441">
                  <c:v>54.412500458362047</c:v>
                </c:pt>
                <c:pt idx="5442">
                  <c:v>54.422499458334642</c:v>
                </c:pt>
                <c:pt idx="5443">
                  <c:v>54.43249745835783</c:v>
                </c:pt>
                <c:pt idx="5444">
                  <c:v>54.442496458359528</c:v>
                </c:pt>
                <c:pt idx="5445">
                  <c:v>54.452495458361227</c:v>
                </c:pt>
                <c:pt idx="5446">
                  <c:v>54.462493458355311</c:v>
                </c:pt>
                <c:pt idx="5447">
                  <c:v>54.47249245835701</c:v>
                </c:pt>
                <c:pt idx="5448">
                  <c:v>54.482490458351094</c:v>
                </c:pt>
                <c:pt idx="5449">
                  <c:v>54.492489458352793</c:v>
                </c:pt>
                <c:pt idx="5450">
                  <c:v>54.502488458354492</c:v>
                </c:pt>
                <c:pt idx="5451">
                  <c:v>54.512486458348576</c:v>
                </c:pt>
                <c:pt idx="5452">
                  <c:v>54.522485458350275</c:v>
                </c:pt>
                <c:pt idx="5453">
                  <c:v>54.532484458351973</c:v>
                </c:pt>
                <c:pt idx="5454">
                  <c:v>54.542482458346058</c:v>
                </c:pt>
                <c:pt idx="5455">
                  <c:v>54.552481458347756</c:v>
                </c:pt>
                <c:pt idx="5456">
                  <c:v>54.562479458341841</c:v>
                </c:pt>
                <c:pt idx="5457">
                  <c:v>54.572478458343539</c:v>
                </c:pt>
                <c:pt idx="5458">
                  <c:v>54.582477458345238</c:v>
                </c:pt>
                <c:pt idx="5459">
                  <c:v>54.592475458339322</c:v>
                </c:pt>
                <c:pt idx="5460">
                  <c:v>54.602474458341021</c:v>
                </c:pt>
                <c:pt idx="5461">
                  <c:v>54.61247345834272</c:v>
                </c:pt>
                <c:pt idx="5462">
                  <c:v>54.622471458336804</c:v>
                </c:pt>
                <c:pt idx="5463">
                  <c:v>54.632470458338503</c:v>
                </c:pt>
                <c:pt idx="5464">
                  <c:v>54.642468458361691</c:v>
                </c:pt>
                <c:pt idx="5465">
                  <c:v>54.652467458334286</c:v>
                </c:pt>
                <c:pt idx="5466">
                  <c:v>54.662466458335984</c:v>
                </c:pt>
                <c:pt idx="5467">
                  <c:v>54.672464458359173</c:v>
                </c:pt>
                <c:pt idx="5468">
                  <c:v>54.682463458360871</c:v>
                </c:pt>
                <c:pt idx="5469">
                  <c:v>54.692462458333466</c:v>
                </c:pt>
                <c:pt idx="5470">
                  <c:v>54.702460458356654</c:v>
                </c:pt>
                <c:pt idx="5471">
                  <c:v>54.712459458358353</c:v>
                </c:pt>
                <c:pt idx="5472">
                  <c:v>54.722457458352437</c:v>
                </c:pt>
                <c:pt idx="5473">
                  <c:v>54.732456458354136</c:v>
                </c:pt>
                <c:pt idx="5474">
                  <c:v>54.742455458355835</c:v>
                </c:pt>
                <c:pt idx="5475">
                  <c:v>54.752453458349919</c:v>
                </c:pt>
                <c:pt idx="5476">
                  <c:v>54.762452458351618</c:v>
                </c:pt>
                <c:pt idx="5477">
                  <c:v>54.772450458345702</c:v>
                </c:pt>
                <c:pt idx="5478">
                  <c:v>54.782449458347401</c:v>
                </c:pt>
                <c:pt idx="5479">
                  <c:v>54.792448458349099</c:v>
                </c:pt>
                <c:pt idx="5480">
                  <c:v>54.802446458343184</c:v>
                </c:pt>
                <c:pt idx="5481">
                  <c:v>54.812445458344882</c:v>
                </c:pt>
                <c:pt idx="5482">
                  <c:v>54.822444458346581</c:v>
                </c:pt>
                <c:pt idx="5483">
                  <c:v>54.832442458340665</c:v>
                </c:pt>
                <c:pt idx="5484">
                  <c:v>54.842441458342364</c:v>
                </c:pt>
                <c:pt idx="5485">
                  <c:v>54.85243925001123</c:v>
                </c:pt>
                <c:pt idx="5486">
                  <c:v>54.862438250012929</c:v>
                </c:pt>
                <c:pt idx="5487">
                  <c:v>54.872437250014627</c:v>
                </c:pt>
                <c:pt idx="5488">
                  <c:v>54.882435250008712</c:v>
                </c:pt>
                <c:pt idx="5489">
                  <c:v>54.89243425001041</c:v>
                </c:pt>
                <c:pt idx="5490">
                  <c:v>54.902433250012109</c:v>
                </c:pt>
                <c:pt idx="5491">
                  <c:v>54.912431250006193</c:v>
                </c:pt>
                <c:pt idx="5492">
                  <c:v>54.922430250007892</c:v>
                </c:pt>
                <c:pt idx="5493">
                  <c:v>54.932428250001976</c:v>
                </c:pt>
                <c:pt idx="5494">
                  <c:v>54.942427250003675</c:v>
                </c:pt>
                <c:pt idx="5495">
                  <c:v>54.952426250005374</c:v>
                </c:pt>
                <c:pt idx="5496">
                  <c:v>54.962424250028562</c:v>
                </c:pt>
                <c:pt idx="5497">
                  <c:v>54.972423250001157</c:v>
                </c:pt>
                <c:pt idx="5498">
                  <c:v>54.982422250002855</c:v>
                </c:pt>
                <c:pt idx="5499">
                  <c:v>54.992420250026044</c:v>
                </c:pt>
                <c:pt idx="5500">
                  <c:v>55.002419250027742</c:v>
                </c:pt>
                <c:pt idx="5501">
                  <c:v>55.012417250021826</c:v>
                </c:pt>
                <c:pt idx="5502">
                  <c:v>55.022416250023525</c:v>
                </c:pt>
                <c:pt idx="5503">
                  <c:v>55.032415250025224</c:v>
                </c:pt>
                <c:pt idx="5504">
                  <c:v>55.042413250019308</c:v>
                </c:pt>
                <c:pt idx="5505">
                  <c:v>55.052412250021007</c:v>
                </c:pt>
                <c:pt idx="5506">
                  <c:v>55.062411250022706</c:v>
                </c:pt>
                <c:pt idx="5507">
                  <c:v>55.07240925001679</c:v>
                </c:pt>
                <c:pt idx="5508">
                  <c:v>55.082408250018489</c:v>
                </c:pt>
                <c:pt idx="5509">
                  <c:v>55.092406250012573</c:v>
                </c:pt>
                <c:pt idx="5510">
                  <c:v>55.102405250014272</c:v>
                </c:pt>
                <c:pt idx="5511">
                  <c:v>55.11240425001597</c:v>
                </c:pt>
                <c:pt idx="5512">
                  <c:v>55.122402250010055</c:v>
                </c:pt>
                <c:pt idx="5513">
                  <c:v>55.132401250011753</c:v>
                </c:pt>
                <c:pt idx="5514">
                  <c:v>55.142400250013452</c:v>
                </c:pt>
                <c:pt idx="5515">
                  <c:v>55.152398250007536</c:v>
                </c:pt>
                <c:pt idx="5516">
                  <c:v>55.162397250009235</c:v>
                </c:pt>
                <c:pt idx="5517">
                  <c:v>55.172395250003319</c:v>
                </c:pt>
                <c:pt idx="5518">
                  <c:v>55.182394250005018</c:v>
                </c:pt>
                <c:pt idx="5519">
                  <c:v>55.192393250006717</c:v>
                </c:pt>
                <c:pt idx="5520">
                  <c:v>55.202391250000801</c:v>
                </c:pt>
                <c:pt idx="5521">
                  <c:v>55.2123902500025</c:v>
                </c:pt>
                <c:pt idx="5522">
                  <c:v>55.222389250004198</c:v>
                </c:pt>
                <c:pt idx="5523">
                  <c:v>55.232387250027386</c:v>
                </c:pt>
                <c:pt idx="5524">
                  <c:v>55.242386249999981</c:v>
                </c:pt>
                <c:pt idx="5525">
                  <c:v>55.252384250023169</c:v>
                </c:pt>
                <c:pt idx="5526">
                  <c:v>55.262383250024868</c:v>
                </c:pt>
                <c:pt idx="5527">
                  <c:v>55.272382250026567</c:v>
                </c:pt>
                <c:pt idx="5528">
                  <c:v>55.282380250020651</c:v>
                </c:pt>
                <c:pt idx="5529">
                  <c:v>55.29237925002235</c:v>
                </c:pt>
                <c:pt idx="5530">
                  <c:v>55.302378250024049</c:v>
                </c:pt>
                <c:pt idx="5531">
                  <c:v>55.312376250018133</c:v>
                </c:pt>
                <c:pt idx="5532">
                  <c:v>55.322375250019832</c:v>
                </c:pt>
                <c:pt idx="5533">
                  <c:v>55.332373250013916</c:v>
                </c:pt>
                <c:pt idx="5534">
                  <c:v>55.342372250015615</c:v>
                </c:pt>
                <c:pt idx="5535">
                  <c:v>55.352371250017313</c:v>
                </c:pt>
                <c:pt idx="5536">
                  <c:v>55.362369250011398</c:v>
                </c:pt>
                <c:pt idx="5537">
                  <c:v>55.372368250013096</c:v>
                </c:pt>
                <c:pt idx="5538">
                  <c:v>55.382367250014795</c:v>
                </c:pt>
                <c:pt idx="5539">
                  <c:v>55.392365250008879</c:v>
                </c:pt>
                <c:pt idx="5540">
                  <c:v>55.402364250010578</c:v>
                </c:pt>
                <c:pt idx="5541">
                  <c:v>55.412362250004662</c:v>
                </c:pt>
                <c:pt idx="5542">
                  <c:v>55.422361250006361</c:v>
                </c:pt>
                <c:pt idx="5543">
                  <c:v>55.43236025000806</c:v>
                </c:pt>
                <c:pt idx="5544">
                  <c:v>55.442358250002144</c:v>
                </c:pt>
                <c:pt idx="5545">
                  <c:v>55.452357250003843</c:v>
                </c:pt>
                <c:pt idx="5546">
                  <c:v>55.462356250005541</c:v>
                </c:pt>
                <c:pt idx="5547">
                  <c:v>55.472354250028729</c:v>
                </c:pt>
                <c:pt idx="5548">
                  <c:v>55.482353250001324</c:v>
                </c:pt>
                <c:pt idx="5549">
                  <c:v>55.492351250024512</c:v>
                </c:pt>
                <c:pt idx="5550">
                  <c:v>55.502350250026211</c:v>
                </c:pt>
                <c:pt idx="5551">
                  <c:v>55.51234925002791</c:v>
                </c:pt>
                <c:pt idx="5552">
                  <c:v>55.522347250021994</c:v>
                </c:pt>
                <c:pt idx="5553">
                  <c:v>55.532346250023693</c:v>
                </c:pt>
                <c:pt idx="5554">
                  <c:v>55.542345250025392</c:v>
                </c:pt>
                <c:pt idx="5555">
                  <c:v>55.552343250019476</c:v>
                </c:pt>
                <c:pt idx="5556">
                  <c:v>55.562342250021175</c:v>
                </c:pt>
                <c:pt idx="5557">
                  <c:v>55.572340250015259</c:v>
                </c:pt>
                <c:pt idx="5558">
                  <c:v>55.582339250016958</c:v>
                </c:pt>
                <c:pt idx="5559">
                  <c:v>55.592338250018656</c:v>
                </c:pt>
                <c:pt idx="5560">
                  <c:v>55.60233625001274</c:v>
                </c:pt>
                <c:pt idx="5561">
                  <c:v>55.612335250014439</c:v>
                </c:pt>
                <c:pt idx="5562">
                  <c:v>55.622334250016138</c:v>
                </c:pt>
                <c:pt idx="5563">
                  <c:v>55.632332250010222</c:v>
                </c:pt>
                <c:pt idx="5564">
                  <c:v>55.642331250011921</c:v>
                </c:pt>
                <c:pt idx="5565">
                  <c:v>55.652329250006005</c:v>
                </c:pt>
                <c:pt idx="5566">
                  <c:v>55.662328250007704</c:v>
                </c:pt>
                <c:pt idx="5567">
                  <c:v>55.672327250009403</c:v>
                </c:pt>
                <c:pt idx="5568">
                  <c:v>55.682325250003487</c:v>
                </c:pt>
                <c:pt idx="5569">
                  <c:v>55.692324250005186</c:v>
                </c:pt>
                <c:pt idx="5570">
                  <c:v>55.702323250006884</c:v>
                </c:pt>
                <c:pt idx="5571">
                  <c:v>55.712321250000969</c:v>
                </c:pt>
                <c:pt idx="5572">
                  <c:v>55.722320250002667</c:v>
                </c:pt>
                <c:pt idx="5573">
                  <c:v>55.732318250025855</c:v>
                </c:pt>
                <c:pt idx="5574">
                  <c:v>55.742317250027554</c:v>
                </c:pt>
                <c:pt idx="5575">
                  <c:v>55.752316250000149</c:v>
                </c:pt>
                <c:pt idx="5576">
                  <c:v>55.762314250023337</c:v>
                </c:pt>
                <c:pt idx="5577">
                  <c:v>55.772313250025036</c:v>
                </c:pt>
                <c:pt idx="5578">
                  <c:v>55.782312250026735</c:v>
                </c:pt>
                <c:pt idx="5579">
                  <c:v>55.792310250020819</c:v>
                </c:pt>
                <c:pt idx="5580">
                  <c:v>55.802309250022518</c:v>
                </c:pt>
                <c:pt idx="5581">
                  <c:v>55.812307250016602</c:v>
                </c:pt>
                <c:pt idx="5582">
                  <c:v>55.8223062500183</c:v>
                </c:pt>
                <c:pt idx="5583">
                  <c:v>55.832305250019999</c:v>
                </c:pt>
                <c:pt idx="5584">
                  <c:v>55.842303250014083</c:v>
                </c:pt>
                <c:pt idx="5585">
                  <c:v>55.852302625018638</c:v>
                </c:pt>
                <c:pt idx="5586">
                  <c:v>55.862301625020336</c:v>
                </c:pt>
                <c:pt idx="5587">
                  <c:v>55.872299625014421</c:v>
                </c:pt>
                <c:pt idx="5588">
                  <c:v>55.882298625016119</c:v>
                </c:pt>
                <c:pt idx="5589">
                  <c:v>55.892296625010204</c:v>
                </c:pt>
                <c:pt idx="5590">
                  <c:v>55.902295625011902</c:v>
                </c:pt>
                <c:pt idx="5591">
                  <c:v>55.912294625013601</c:v>
                </c:pt>
                <c:pt idx="5592">
                  <c:v>55.922292625007685</c:v>
                </c:pt>
                <c:pt idx="5593">
                  <c:v>55.932291625009384</c:v>
                </c:pt>
                <c:pt idx="5594">
                  <c:v>55.942290625011083</c:v>
                </c:pt>
                <c:pt idx="5595">
                  <c:v>55.952288625005167</c:v>
                </c:pt>
                <c:pt idx="5596">
                  <c:v>55.962287625006866</c:v>
                </c:pt>
                <c:pt idx="5597">
                  <c:v>55.97228562500095</c:v>
                </c:pt>
                <c:pt idx="5598">
                  <c:v>55.982284625002649</c:v>
                </c:pt>
                <c:pt idx="5599">
                  <c:v>55.992283625004347</c:v>
                </c:pt>
                <c:pt idx="5600">
                  <c:v>56.002281625027535</c:v>
                </c:pt>
                <c:pt idx="5601">
                  <c:v>56.01228062500013</c:v>
                </c:pt>
                <c:pt idx="5602">
                  <c:v>56.022279625001829</c:v>
                </c:pt>
                <c:pt idx="5603">
                  <c:v>56.032277625025017</c:v>
                </c:pt>
                <c:pt idx="5604">
                  <c:v>56.042276625026716</c:v>
                </c:pt>
                <c:pt idx="5605">
                  <c:v>56.052275625028415</c:v>
                </c:pt>
                <c:pt idx="5606">
                  <c:v>56.062273625022499</c:v>
                </c:pt>
                <c:pt idx="5607">
                  <c:v>56.072272625024198</c:v>
                </c:pt>
                <c:pt idx="5608">
                  <c:v>56.082270625018282</c:v>
                </c:pt>
                <c:pt idx="5609">
                  <c:v>56.092269625019981</c:v>
                </c:pt>
                <c:pt idx="5610">
                  <c:v>56.102268625021679</c:v>
                </c:pt>
                <c:pt idx="5611">
                  <c:v>56.112266625015764</c:v>
                </c:pt>
                <c:pt idx="5612">
                  <c:v>56.122265625017462</c:v>
                </c:pt>
                <c:pt idx="5613">
                  <c:v>56.132263625011547</c:v>
                </c:pt>
                <c:pt idx="5614">
                  <c:v>56.142262625013245</c:v>
                </c:pt>
                <c:pt idx="5615">
                  <c:v>56.152261625014944</c:v>
                </c:pt>
                <c:pt idx="5616">
                  <c:v>56.162259625009028</c:v>
                </c:pt>
                <c:pt idx="5617">
                  <c:v>56.172258625010727</c:v>
                </c:pt>
                <c:pt idx="5618">
                  <c:v>56.182257625012426</c:v>
                </c:pt>
                <c:pt idx="5619">
                  <c:v>56.19225562500651</c:v>
                </c:pt>
                <c:pt idx="5620">
                  <c:v>56.202254625008209</c:v>
                </c:pt>
                <c:pt idx="5621">
                  <c:v>56.212253625009907</c:v>
                </c:pt>
                <c:pt idx="5622">
                  <c:v>56.222251625003992</c:v>
                </c:pt>
                <c:pt idx="5623">
                  <c:v>56.23225062500569</c:v>
                </c:pt>
                <c:pt idx="5624">
                  <c:v>56.242248625028878</c:v>
                </c:pt>
                <c:pt idx="5625">
                  <c:v>56.252247625001473</c:v>
                </c:pt>
                <c:pt idx="5626">
                  <c:v>56.262246625003172</c:v>
                </c:pt>
                <c:pt idx="5627">
                  <c:v>56.27224462502636</c:v>
                </c:pt>
                <c:pt idx="5628">
                  <c:v>56.282243625028059</c:v>
                </c:pt>
                <c:pt idx="5629">
                  <c:v>56.292242625000654</c:v>
                </c:pt>
                <c:pt idx="5630">
                  <c:v>56.302240625023842</c:v>
                </c:pt>
                <c:pt idx="5631">
                  <c:v>56.312239625025541</c:v>
                </c:pt>
                <c:pt idx="5632">
                  <c:v>56.322237625019625</c:v>
                </c:pt>
                <c:pt idx="5633">
                  <c:v>56.332236625021324</c:v>
                </c:pt>
                <c:pt idx="5634">
                  <c:v>56.342235625023022</c:v>
                </c:pt>
                <c:pt idx="5635">
                  <c:v>56.352233625017107</c:v>
                </c:pt>
                <c:pt idx="5636">
                  <c:v>56.362232625018805</c:v>
                </c:pt>
                <c:pt idx="5637">
                  <c:v>56.372231625020504</c:v>
                </c:pt>
                <c:pt idx="5638">
                  <c:v>56.382229625014588</c:v>
                </c:pt>
                <c:pt idx="5639">
                  <c:v>56.392228625016287</c:v>
                </c:pt>
                <c:pt idx="5640">
                  <c:v>56.402226625010371</c:v>
                </c:pt>
                <c:pt idx="5641">
                  <c:v>56.41222562501207</c:v>
                </c:pt>
                <c:pt idx="5642">
                  <c:v>56.422224625013769</c:v>
                </c:pt>
                <c:pt idx="5643">
                  <c:v>56.432222625007853</c:v>
                </c:pt>
                <c:pt idx="5644">
                  <c:v>56.442221625009552</c:v>
                </c:pt>
                <c:pt idx="5645">
                  <c:v>56.45222062501125</c:v>
                </c:pt>
                <c:pt idx="5646">
                  <c:v>56.462218625005335</c:v>
                </c:pt>
                <c:pt idx="5647">
                  <c:v>56.472217625007033</c:v>
                </c:pt>
                <c:pt idx="5648">
                  <c:v>56.482216625008732</c:v>
                </c:pt>
                <c:pt idx="5649">
                  <c:v>56.492214625002816</c:v>
                </c:pt>
                <c:pt idx="5650">
                  <c:v>56.502213625004515</c:v>
                </c:pt>
                <c:pt idx="5651">
                  <c:v>56.512211625027703</c:v>
                </c:pt>
                <c:pt idx="5652">
                  <c:v>56.522210625000298</c:v>
                </c:pt>
                <c:pt idx="5653">
                  <c:v>56.532209625001997</c:v>
                </c:pt>
                <c:pt idx="5654">
                  <c:v>56.542207625025185</c:v>
                </c:pt>
                <c:pt idx="5655">
                  <c:v>56.552206625026884</c:v>
                </c:pt>
                <c:pt idx="5656">
                  <c:v>56.562205625028582</c:v>
                </c:pt>
                <c:pt idx="5657">
                  <c:v>56.572203625022667</c:v>
                </c:pt>
                <c:pt idx="5658">
                  <c:v>56.582202625024365</c:v>
                </c:pt>
                <c:pt idx="5659">
                  <c:v>56.59220062501845</c:v>
                </c:pt>
                <c:pt idx="5660">
                  <c:v>56.602199625020148</c:v>
                </c:pt>
                <c:pt idx="5661">
                  <c:v>56.612198625021847</c:v>
                </c:pt>
                <c:pt idx="5662">
                  <c:v>56.622196625015931</c:v>
                </c:pt>
                <c:pt idx="5663">
                  <c:v>56.63219562501763</c:v>
                </c:pt>
                <c:pt idx="5664">
                  <c:v>56.642194625019329</c:v>
                </c:pt>
                <c:pt idx="5665">
                  <c:v>56.652192625013413</c:v>
                </c:pt>
                <c:pt idx="5666">
                  <c:v>56.662191625015112</c:v>
                </c:pt>
                <c:pt idx="5667">
                  <c:v>56.67219062501681</c:v>
                </c:pt>
                <c:pt idx="5668">
                  <c:v>56.682188625010895</c:v>
                </c:pt>
                <c:pt idx="5669">
                  <c:v>56.692187625012593</c:v>
                </c:pt>
                <c:pt idx="5670">
                  <c:v>56.702185625006678</c:v>
                </c:pt>
                <c:pt idx="5671">
                  <c:v>56.712184625008376</c:v>
                </c:pt>
                <c:pt idx="5672">
                  <c:v>56.722183625010075</c:v>
                </c:pt>
                <c:pt idx="5673">
                  <c:v>56.732181625004159</c:v>
                </c:pt>
                <c:pt idx="5674">
                  <c:v>56.742180625005858</c:v>
                </c:pt>
                <c:pt idx="5675">
                  <c:v>56.752179625007557</c:v>
                </c:pt>
                <c:pt idx="5676">
                  <c:v>56.762177625001641</c:v>
                </c:pt>
                <c:pt idx="5677">
                  <c:v>56.77217662500334</c:v>
                </c:pt>
                <c:pt idx="5678">
                  <c:v>56.782174625026528</c:v>
                </c:pt>
                <c:pt idx="5679">
                  <c:v>56.792173625028227</c:v>
                </c:pt>
                <c:pt idx="5680">
                  <c:v>56.802172625000821</c:v>
                </c:pt>
                <c:pt idx="5681">
                  <c:v>56.812170625024009</c:v>
                </c:pt>
                <c:pt idx="5682">
                  <c:v>56.822169625025708</c:v>
                </c:pt>
                <c:pt idx="5683">
                  <c:v>56.832168625027407</c:v>
                </c:pt>
                <c:pt idx="5684">
                  <c:v>56.842166625021491</c:v>
                </c:pt>
                <c:pt idx="5685">
                  <c:v>56.852165583346505</c:v>
                </c:pt>
                <c:pt idx="5686">
                  <c:v>56.862164583348203</c:v>
                </c:pt>
                <c:pt idx="5687">
                  <c:v>56.872162583342288</c:v>
                </c:pt>
                <c:pt idx="5688">
                  <c:v>56.882161583343986</c:v>
                </c:pt>
                <c:pt idx="5689">
                  <c:v>56.892159583338071</c:v>
                </c:pt>
                <c:pt idx="5690">
                  <c:v>56.902158583339769</c:v>
                </c:pt>
                <c:pt idx="5691">
                  <c:v>56.912157583341468</c:v>
                </c:pt>
                <c:pt idx="5692">
                  <c:v>56.922155583335552</c:v>
                </c:pt>
                <c:pt idx="5693">
                  <c:v>56.932154583337251</c:v>
                </c:pt>
                <c:pt idx="5694">
                  <c:v>56.94215358333895</c:v>
                </c:pt>
                <c:pt idx="5695">
                  <c:v>56.952151583362138</c:v>
                </c:pt>
                <c:pt idx="5696">
                  <c:v>56.962150583334733</c:v>
                </c:pt>
                <c:pt idx="5697">
                  <c:v>56.972148583357921</c:v>
                </c:pt>
                <c:pt idx="5698">
                  <c:v>56.98214758335962</c:v>
                </c:pt>
                <c:pt idx="5699">
                  <c:v>56.992146583361318</c:v>
                </c:pt>
                <c:pt idx="5700">
                  <c:v>57.002144583355403</c:v>
                </c:pt>
                <c:pt idx="5701">
                  <c:v>57.012143583357101</c:v>
                </c:pt>
                <c:pt idx="5702">
                  <c:v>57.0221425833588</c:v>
                </c:pt>
                <c:pt idx="5703">
                  <c:v>57.032140583352884</c:v>
                </c:pt>
                <c:pt idx="5704">
                  <c:v>57.042139583354583</c:v>
                </c:pt>
                <c:pt idx="5705">
                  <c:v>57.052137583348667</c:v>
                </c:pt>
                <c:pt idx="5706">
                  <c:v>57.062136583350366</c:v>
                </c:pt>
                <c:pt idx="5707">
                  <c:v>57.072135583352065</c:v>
                </c:pt>
                <c:pt idx="5708">
                  <c:v>57.082133583346149</c:v>
                </c:pt>
                <c:pt idx="5709">
                  <c:v>57.092132583347848</c:v>
                </c:pt>
                <c:pt idx="5710">
                  <c:v>57.102131583349546</c:v>
                </c:pt>
                <c:pt idx="5711">
                  <c:v>57.112129583343631</c:v>
                </c:pt>
                <c:pt idx="5712">
                  <c:v>57.122128583345329</c:v>
                </c:pt>
                <c:pt idx="5713">
                  <c:v>57.132127583347028</c:v>
                </c:pt>
                <c:pt idx="5714">
                  <c:v>57.142125583341112</c:v>
                </c:pt>
                <c:pt idx="5715">
                  <c:v>57.152124583342811</c:v>
                </c:pt>
                <c:pt idx="5716">
                  <c:v>57.162122583336895</c:v>
                </c:pt>
                <c:pt idx="5717">
                  <c:v>57.172121583338594</c:v>
                </c:pt>
                <c:pt idx="5718">
                  <c:v>57.182120583340293</c:v>
                </c:pt>
                <c:pt idx="5719">
                  <c:v>57.192118583334377</c:v>
                </c:pt>
                <c:pt idx="5720">
                  <c:v>57.202117583336076</c:v>
                </c:pt>
                <c:pt idx="5721">
                  <c:v>57.212116583337775</c:v>
                </c:pt>
                <c:pt idx="5722">
                  <c:v>57.222114583360963</c:v>
                </c:pt>
                <c:pt idx="5723">
                  <c:v>57.232113583333557</c:v>
                </c:pt>
                <c:pt idx="5724">
                  <c:v>57.242111583356746</c:v>
                </c:pt>
                <c:pt idx="5725">
                  <c:v>57.252110583358444</c:v>
                </c:pt>
                <c:pt idx="5726">
                  <c:v>57.262109583360143</c:v>
                </c:pt>
                <c:pt idx="5727">
                  <c:v>57.272107583354227</c:v>
                </c:pt>
                <c:pt idx="5728">
                  <c:v>57.282106583355926</c:v>
                </c:pt>
                <c:pt idx="5729">
                  <c:v>57.292105583357625</c:v>
                </c:pt>
                <c:pt idx="5730">
                  <c:v>57.302103583351709</c:v>
                </c:pt>
                <c:pt idx="5731">
                  <c:v>57.312102583353408</c:v>
                </c:pt>
                <c:pt idx="5732">
                  <c:v>57.322101583355106</c:v>
                </c:pt>
                <c:pt idx="5733">
                  <c:v>57.332099583349191</c:v>
                </c:pt>
                <c:pt idx="5734">
                  <c:v>57.342098583350889</c:v>
                </c:pt>
                <c:pt idx="5735">
                  <c:v>57.352096583344974</c:v>
                </c:pt>
                <c:pt idx="5736">
                  <c:v>57.362095583346672</c:v>
                </c:pt>
                <c:pt idx="5737">
                  <c:v>57.372094583348371</c:v>
                </c:pt>
                <c:pt idx="5738">
                  <c:v>57.382092583342455</c:v>
                </c:pt>
                <c:pt idx="5739">
                  <c:v>57.392091583344154</c:v>
                </c:pt>
                <c:pt idx="5740">
                  <c:v>57.402090583345853</c:v>
                </c:pt>
                <c:pt idx="5741">
                  <c:v>57.412088583339937</c:v>
                </c:pt>
                <c:pt idx="5742">
                  <c:v>57.422087583341636</c:v>
                </c:pt>
                <c:pt idx="5743">
                  <c:v>57.432086583343334</c:v>
                </c:pt>
                <c:pt idx="5744">
                  <c:v>57.442084583337419</c:v>
                </c:pt>
                <c:pt idx="5745">
                  <c:v>57.452083583339117</c:v>
                </c:pt>
                <c:pt idx="5746">
                  <c:v>57.462081583333202</c:v>
                </c:pt>
                <c:pt idx="5747">
                  <c:v>57.4720805833349</c:v>
                </c:pt>
                <c:pt idx="5748">
                  <c:v>57.482079583336599</c:v>
                </c:pt>
                <c:pt idx="5749">
                  <c:v>57.492077583359787</c:v>
                </c:pt>
                <c:pt idx="5750">
                  <c:v>57.502076583361486</c:v>
                </c:pt>
                <c:pt idx="5751">
                  <c:v>57.512075583334081</c:v>
                </c:pt>
                <c:pt idx="5752">
                  <c:v>57.522073583357269</c:v>
                </c:pt>
                <c:pt idx="5753">
                  <c:v>57.532072583358968</c:v>
                </c:pt>
                <c:pt idx="5754">
                  <c:v>57.542071583360666</c:v>
                </c:pt>
                <c:pt idx="5755">
                  <c:v>57.552069583354751</c:v>
                </c:pt>
                <c:pt idx="5756">
                  <c:v>57.562068583356449</c:v>
                </c:pt>
                <c:pt idx="5757">
                  <c:v>57.572066583350534</c:v>
                </c:pt>
                <c:pt idx="5758">
                  <c:v>57.582065583352232</c:v>
                </c:pt>
                <c:pt idx="5759">
                  <c:v>57.592064583353931</c:v>
                </c:pt>
                <c:pt idx="5760">
                  <c:v>57.602062583348015</c:v>
                </c:pt>
                <c:pt idx="5761">
                  <c:v>57.612061583349714</c:v>
                </c:pt>
                <c:pt idx="5762">
                  <c:v>57.622060583351413</c:v>
                </c:pt>
                <c:pt idx="5763">
                  <c:v>57.632058583345497</c:v>
                </c:pt>
                <c:pt idx="5764">
                  <c:v>57.642057583347196</c:v>
                </c:pt>
                <c:pt idx="5765">
                  <c:v>57.65205558334128</c:v>
                </c:pt>
                <c:pt idx="5766">
                  <c:v>57.662054583342979</c:v>
                </c:pt>
                <c:pt idx="5767">
                  <c:v>57.672053583344677</c:v>
                </c:pt>
                <c:pt idx="5768">
                  <c:v>57.682051583338762</c:v>
                </c:pt>
                <c:pt idx="5769">
                  <c:v>57.69205058334046</c:v>
                </c:pt>
                <c:pt idx="5770">
                  <c:v>57.702049583342159</c:v>
                </c:pt>
                <c:pt idx="5771">
                  <c:v>57.712047583336243</c:v>
                </c:pt>
                <c:pt idx="5772">
                  <c:v>57.722046583337942</c:v>
                </c:pt>
                <c:pt idx="5773">
                  <c:v>57.732045583339641</c:v>
                </c:pt>
                <c:pt idx="5774">
                  <c:v>57.742043583333725</c:v>
                </c:pt>
                <c:pt idx="5775">
                  <c:v>57.752042583335424</c:v>
                </c:pt>
                <c:pt idx="5776">
                  <c:v>57.762040583358612</c:v>
                </c:pt>
                <c:pt idx="5777">
                  <c:v>57.772039583360311</c:v>
                </c:pt>
                <c:pt idx="5778">
                  <c:v>57.782038583362009</c:v>
                </c:pt>
                <c:pt idx="5779">
                  <c:v>57.792036583356094</c:v>
                </c:pt>
                <c:pt idx="5780">
                  <c:v>57.802035583357792</c:v>
                </c:pt>
                <c:pt idx="5781">
                  <c:v>57.812034583359491</c:v>
                </c:pt>
                <c:pt idx="5782">
                  <c:v>57.822032583353575</c:v>
                </c:pt>
                <c:pt idx="5783">
                  <c:v>57.832031583355274</c:v>
                </c:pt>
                <c:pt idx="5784">
                  <c:v>57.842029583349358</c:v>
                </c:pt>
                <c:pt idx="5785">
                  <c:v>57.852028583351057</c:v>
                </c:pt>
                <c:pt idx="5786">
                  <c:v>57.862027750001289</c:v>
                </c:pt>
                <c:pt idx="5787">
                  <c:v>57.872025750024477</c:v>
                </c:pt>
                <c:pt idx="5788">
                  <c:v>57.882024750026176</c:v>
                </c:pt>
                <c:pt idx="5789">
                  <c:v>57.892023750027874</c:v>
                </c:pt>
                <c:pt idx="5790">
                  <c:v>57.902021750021959</c:v>
                </c:pt>
                <c:pt idx="5791">
                  <c:v>57.912020750023657</c:v>
                </c:pt>
                <c:pt idx="5792">
                  <c:v>57.922019750025356</c:v>
                </c:pt>
                <c:pt idx="5793">
                  <c:v>57.93201775001944</c:v>
                </c:pt>
                <c:pt idx="5794">
                  <c:v>57.942016750021139</c:v>
                </c:pt>
                <c:pt idx="5795">
                  <c:v>57.952015750022838</c:v>
                </c:pt>
                <c:pt idx="5796">
                  <c:v>57.962013750016922</c:v>
                </c:pt>
                <c:pt idx="5797">
                  <c:v>57.972012750018621</c:v>
                </c:pt>
                <c:pt idx="5798">
                  <c:v>57.982010750012705</c:v>
                </c:pt>
                <c:pt idx="5799">
                  <c:v>57.992009750014404</c:v>
                </c:pt>
                <c:pt idx="5800">
                  <c:v>58.002008750016103</c:v>
                </c:pt>
                <c:pt idx="5801">
                  <c:v>58.012006750010187</c:v>
                </c:pt>
                <c:pt idx="5802">
                  <c:v>58.022005750011886</c:v>
                </c:pt>
                <c:pt idx="5803">
                  <c:v>58.032004750013584</c:v>
                </c:pt>
                <c:pt idx="5804">
                  <c:v>58.042002750007669</c:v>
                </c:pt>
                <c:pt idx="5805">
                  <c:v>58.052001750009367</c:v>
                </c:pt>
                <c:pt idx="5806">
                  <c:v>58.062000750011066</c:v>
                </c:pt>
                <c:pt idx="5807">
                  <c:v>58.07199875000515</c:v>
                </c:pt>
                <c:pt idx="5808">
                  <c:v>58.081997750006849</c:v>
                </c:pt>
                <c:pt idx="5809">
                  <c:v>58.091995750000933</c:v>
                </c:pt>
                <c:pt idx="5810">
                  <c:v>58.101994750002632</c:v>
                </c:pt>
                <c:pt idx="5811">
                  <c:v>58.111993750004331</c:v>
                </c:pt>
                <c:pt idx="5812">
                  <c:v>58.121991750027519</c:v>
                </c:pt>
                <c:pt idx="5813">
                  <c:v>58.131990750000114</c:v>
                </c:pt>
                <c:pt idx="5814">
                  <c:v>58.141989750001812</c:v>
                </c:pt>
                <c:pt idx="5815">
                  <c:v>58.151987750025</c:v>
                </c:pt>
                <c:pt idx="5816">
                  <c:v>58.161986750026699</c:v>
                </c:pt>
                <c:pt idx="5817">
                  <c:v>58.171985750028398</c:v>
                </c:pt>
                <c:pt idx="5818">
                  <c:v>58.181983750022482</c:v>
                </c:pt>
                <c:pt idx="5819">
                  <c:v>58.191982750024181</c:v>
                </c:pt>
                <c:pt idx="5820">
                  <c:v>58.201980750018265</c:v>
                </c:pt>
                <c:pt idx="5821">
                  <c:v>58.211979750019964</c:v>
                </c:pt>
                <c:pt idx="5822">
                  <c:v>58.221978750021663</c:v>
                </c:pt>
                <c:pt idx="5823">
                  <c:v>58.231976750015747</c:v>
                </c:pt>
                <c:pt idx="5824">
                  <c:v>58.241975750017446</c:v>
                </c:pt>
                <c:pt idx="5825">
                  <c:v>58.251974750019144</c:v>
                </c:pt>
                <c:pt idx="5826">
                  <c:v>58.261972750013229</c:v>
                </c:pt>
                <c:pt idx="5827">
                  <c:v>58.271971750014927</c:v>
                </c:pt>
                <c:pt idx="5828">
                  <c:v>58.281970750016626</c:v>
                </c:pt>
                <c:pt idx="5829">
                  <c:v>58.29196875001071</c:v>
                </c:pt>
                <c:pt idx="5830">
                  <c:v>58.301967750012409</c:v>
                </c:pt>
                <c:pt idx="5831">
                  <c:v>58.311965750006493</c:v>
                </c:pt>
                <c:pt idx="5832">
                  <c:v>58.321964750008192</c:v>
                </c:pt>
                <c:pt idx="5833">
                  <c:v>58.331963750009891</c:v>
                </c:pt>
                <c:pt idx="5834">
                  <c:v>58.341961750003975</c:v>
                </c:pt>
                <c:pt idx="5835">
                  <c:v>58.351960750005674</c:v>
                </c:pt>
                <c:pt idx="5836">
                  <c:v>58.361959750007372</c:v>
                </c:pt>
                <c:pt idx="5837">
                  <c:v>58.371957750001457</c:v>
                </c:pt>
                <c:pt idx="5838">
                  <c:v>58.381956750003155</c:v>
                </c:pt>
                <c:pt idx="5839">
                  <c:v>58.391954750026343</c:v>
                </c:pt>
                <c:pt idx="5840">
                  <c:v>58.401953750028042</c:v>
                </c:pt>
                <c:pt idx="5841">
                  <c:v>58.411952750000637</c:v>
                </c:pt>
                <c:pt idx="5842">
                  <c:v>58.421950750023825</c:v>
                </c:pt>
                <c:pt idx="5843">
                  <c:v>58.431949750025524</c:v>
                </c:pt>
                <c:pt idx="5844">
                  <c:v>58.441948750027223</c:v>
                </c:pt>
                <c:pt idx="5845">
                  <c:v>58.451946750021307</c:v>
                </c:pt>
                <c:pt idx="5846">
                  <c:v>58.461945750023006</c:v>
                </c:pt>
                <c:pt idx="5847">
                  <c:v>58.471944750024704</c:v>
                </c:pt>
                <c:pt idx="5848">
                  <c:v>58.481942750018789</c:v>
                </c:pt>
                <c:pt idx="5849">
                  <c:v>58.491941750020487</c:v>
                </c:pt>
                <c:pt idx="5850">
                  <c:v>58.501940750022186</c:v>
                </c:pt>
                <c:pt idx="5851">
                  <c:v>58.51193875001627</c:v>
                </c:pt>
                <c:pt idx="5852">
                  <c:v>58.521937750017969</c:v>
                </c:pt>
                <c:pt idx="5853">
                  <c:v>58.531935750012053</c:v>
                </c:pt>
                <c:pt idx="5854">
                  <c:v>58.541934750013752</c:v>
                </c:pt>
                <c:pt idx="5855">
                  <c:v>58.551933750015451</c:v>
                </c:pt>
                <c:pt idx="5856">
                  <c:v>58.561931750009535</c:v>
                </c:pt>
                <c:pt idx="5857">
                  <c:v>58.571930750011234</c:v>
                </c:pt>
                <c:pt idx="5858">
                  <c:v>58.581929750012932</c:v>
                </c:pt>
                <c:pt idx="5859">
                  <c:v>58.591927750007017</c:v>
                </c:pt>
                <c:pt idx="5860">
                  <c:v>58.601926750008715</c:v>
                </c:pt>
                <c:pt idx="5861">
                  <c:v>58.611925750010414</c:v>
                </c:pt>
                <c:pt idx="5862">
                  <c:v>58.621923750004498</c:v>
                </c:pt>
                <c:pt idx="5863">
                  <c:v>58.631922750006197</c:v>
                </c:pt>
                <c:pt idx="5864">
                  <c:v>58.641920750000281</c:v>
                </c:pt>
                <c:pt idx="5865">
                  <c:v>58.65191975000198</c:v>
                </c:pt>
                <c:pt idx="5866">
                  <c:v>58.661918750003679</c:v>
                </c:pt>
                <c:pt idx="5867">
                  <c:v>58.671916750026867</c:v>
                </c:pt>
                <c:pt idx="5868">
                  <c:v>58.681915750028566</c:v>
                </c:pt>
                <c:pt idx="5869">
                  <c:v>58.69191475000116</c:v>
                </c:pt>
                <c:pt idx="5870">
                  <c:v>58.701912750024348</c:v>
                </c:pt>
                <c:pt idx="5871">
                  <c:v>58.711911750026047</c:v>
                </c:pt>
                <c:pt idx="5872">
                  <c:v>58.721910750027746</c:v>
                </c:pt>
                <c:pt idx="5873">
                  <c:v>58.73190875002183</c:v>
                </c:pt>
                <c:pt idx="5874">
                  <c:v>58.741907750023529</c:v>
                </c:pt>
                <c:pt idx="5875">
                  <c:v>58.751905750017613</c:v>
                </c:pt>
                <c:pt idx="5876">
                  <c:v>58.761904750019312</c:v>
                </c:pt>
                <c:pt idx="5877">
                  <c:v>58.771903750021011</c:v>
                </c:pt>
                <c:pt idx="5878">
                  <c:v>58.781901750015095</c:v>
                </c:pt>
                <c:pt idx="5879">
                  <c:v>58.791900750016794</c:v>
                </c:pt>
                <c:pt idx="5880">
                  <c:v>58.801899750018492</c:v>
                </c:pt>
                <c:pt idx="5881">
                  <c:v>58.811897750012577</c:v>
                </c:pt>
                <c:pt idx="5882">
                  <c:v>58.821896750014275</c:v>
                </c:pt>
                <c:pt idx="5883">
                  <c:v>58.831895750015974</c:v>
                </c:pt>
                <c:pt idx="5884">
                  <c:v>58.841893750010058</c:v>
                </c:pt>
                <c:pt idx="5885">
                  <c:v>58.851892750011757</c:v>
                </c:pt>
                <c:pt idx="5886">
                  <c:v>58.861889958352549</c:v>
                </c:pt>
                <c:pt idx="5887">
                  <c:v>58.871888958354248</c:v>
                </c:pt>
                <c:pt idx="5888">
                  <c:v>58.881887958355946</c:v>
                </c:pt>
                <c:pt idx="5889">
                  <c:v>58.891885958350031</c:v>
                </c:pt>
                <c:pt idx="5890">
                  <c:v>58.901884958351729</c:v>
                </c:pt>
                <c:pt idx="5891">
                  <c:v>58.911883958353428</c:v>
                </c:pt>
                <c:pt idx="5892">
                  <c:v>58.921881958347512</c:v>
                </c:pt>
                <c:pt idx="5893">
                  <c:v>58.931880958349211</c:v>
                </c:pt>
                <c:pt idx="5894">
                  <c:v>58.94187995835091</c:v>
                </c:pt>
                <c:pt idx="5895">
                  <c:v>58.951877958344994</c:v>
                </c:pt>
                <c:pt idx="5896">
                  <c:v>58.961876958346693</c:v>
                </c:pt>
                <c:pt idx="5897">
                  <c:v>58.971874958340777</c:v>
                </c:pt>
                <c:pt idx="5898">
                  <c:v>58.981873958342476</c:v>
                </c:pt>
                <c:pt idx="5899">
                  <c:v>58.991872958344175</c:v>
                </c:pt>
                <c:pt idx="5900">
                  <c:v>59.001870958338259</c:v>
                </c:pt>
                <c:pt idx="5901">
                  <c:v>59.011869958339958</c:v>
                </c:pt>
                <c:pt idx="5902">
                  <c:v>59.021868958341656</c:v>
                </c:pt>
                <c:pt idx="5903">
                  <c:v>59.03186695833574</c:v>
                </c:pt>
                <c:pt idx="5904">
                  <c:v>59.041865958337439</c:v>
                </c:pt>
                <c:pt idx="5905">
                  <c:v>59.051864958339138</c:v>
                </c:pt>
                <c:pt idx="5906">
                  <c:v>59.061862958333222</c:v>
                </c:pt>
                <c:pt idx="5907">
                  <c:v>59.071861958334921</c:v>
                </c:pt>
                <c:pt idx="5908">
                  <c:v>59.08186095833662</c:v>
                </c:pt>
                <c:pt idx="5909">
                  <c:v>59.091858958359808</c:v>
                </c:pt>
                <c:pt idx="5910">
                  <c:v>59.101857958361506</c:v>
                </c:pt>
                <c:pt idx="5911">
                  <c:v>59.111855958355591</c:v>
                </c:pt>
                <c:pt idx="5912">
                  <c:v>59.121854958357289</c:v>
                </c:pt>
                <c:pt idx="5913">
                  <c:v>59.131853958358988</c:v>
                </c:pt>
                <c:pt idx="5914">
                  <c:v>59.141851958353072</c:v>
                </c:pt>
                <c:pt idx="5915">
                  <c:v>59.151850958354771</c:v>
                </c:pt>
                <c:pt idx="5916">
                  <c:v>59.16184995835647</c:v>
                </c:pt>
                <c:pt idx="5917">
                  <c:v>59.171847958350554</c:v>
                </c:pt>
                <c:pt idx="5918">
                  <c:v>59.181846958352253</c:v>
                </c:pt>
                <c:pt idx="5919">
                  <c:v>59.191845958353952</c:v>
                </c:pt>
                <c:pt idx="5920">
                  <c:v>59.201843958348036</c:v>
                </c:pt>
                <c:pt idx="5921">
                  <c:v>59.211842958349735</c:v>
                </c:pt>
                <c:pt idx="5922">
                  <c:v>59.221841958351433</c:v>
                </c:pt>
                <c:pt idx="5923">
                  <c:v>59.231839958345518</c:v>
                </c:pt>
                <c:pt idx="5924">
                  <c:v>59.241838958347216</c:v>
                </c:pt>
                <c:pt idx="5925">
                  <c:v>59.2518369583413</c:v>
                </c:pt>
                <c:pt idx="5926">
                  <c:v>59.261835958342999</c:v>
                </c:pt>
                <c:pt idx="5927">
                  <c:v>59.271834958344698</c:v>
                </c:pt>
                <c:pt idx="5928">
                  <c:v>59.281832958338782</c:v>
                </c:pt>
                <c:pt idx="5929">
                  <c:v>59.291831958340481</c:v>
                </c:pt>
                <c:pt idx="5930">
                  <c:v>59.30183095834218</c:v>
                </c:pt>
                <c:pt idx="5931">
                  <c:v>59.311828958336264</c:v>
                </c:pt>
                <c:pt idx="5932">
                  <c:v>59.321827958337963</c:v>
                </c:pt>
                <c:pt idx="5933">
                  <c:v>59.331826958339661</c:v>
                </c:pt>
                <c:pt idx="5934">
                  <c:v>59.341824958333746</c:v>
                </c:pt>
                <c:pt idx="5935">
                  <c:v>59.351823958335444</c:v>
                </c:pt>
                <c:pt idx="5936">
                  <c:v>59.361821958358632</c:v>
                </c:pt>
                <c:pt idx="5937">
                  <c:v>59.371820958360331</c:v>
                </c:pt>
                <c:pt idx="5938">
                  <c:v>59.38181995836203</c:v>
                </c:pt>
                <c:pt idx="5939">
                  <c:v>59.391817958356114</c:v>
                </c:pt>
                <c:pt idx="5940">
                  <c:v>59.401816958357813</c:v>
                </c:pt>
                <c:pt idx="5941">
                  <c:v>59.411815958359512</c:v>
                </c:pt>
                <c:pt idx="5942">
                  <c:v>59.421813958353596</c:v>
                </c:pt>
                <c:pt idx="5943">
                  <c:v>59.431812958355295</c:v>
                </c:pt>
                <c:pt idx="5944">
                  <c:v>59.441811958356993</c:v>
                </c:pt>
                <c:pt idx="5945">
                  <c:v>59.451809958351078</c:v>
                </c:pt>
                <c:pt idx="5946">
                  <c:v>59.461808958352776</c:v>
                </c:pt>
                <c:pt idx="5947">
                  <c:v>59.471807958354475</c:v>
                </c:pt>
                <c:pt idx="5948">
                  <c:v>59.481805958348559</c:v>
                </c:pt>
                <c:pt idx="5949">
                  <c:v>59.491804958350258</c:v>
                </c:pt>
                <c:pt idx="5950">
                  <c:v>59.501802958344342</c:v>
                </c:pt>
                <c:pt idx="5951">
                  <c:v>59.511801958346041</c:v>
                </c:pt>
                <c:pt idx="5952">
                  <c:v>59.52180095834774</c:v>
                </c:pt>
                <c:pt idx="5953">
                  <c:v>59.531798958341824</c:v>
                </c:pt>
                <c:pt idx="5954">
                  <c:v>59.541797958343523</c:v>
                </c:pt>
                <c:pt idx="5955">
                  <c:v>59.551796958345221</c:v>
                </c:pt>
                <c:pt idx="5956">
                  <c:v>59.561794958339306</c:v>
                </c:pt>
                <c:pt idx="5957">
                  <c:v>59.571793958341004</c:v>
                </c:pt>
                <c:pt idx="5958">
                  <c:v>59.581792958342703</c:v>
                </c:pt>
                <c:pt idx="5959">
                  <c:v>59.591790958336787</c:v>
                </c:pt>
                <c:pt idx="5960">
                  <c:v>59.601789958338486</c:v>
                </c:pt>
                <c:pt idx="5961">
                  <c:v>59.611787958361674</c:v>
                </c:pt>
                <c:pt idx="5962">
                  <c:v>59.621786958334269</c:v>
                </c:pt>
                <c:pt idx="5963">
                  <c:v>59.631785958335968</c:v>
                </c:pt>
                <c:pt idx="5964">
                  <c:v>59.641783958359156</c:v>
                </c:pt>
                <c:pt idx="5965">
                  <c:v>59.651782958360855</c:v>
                </c:pt>
                <c:pt idx="5966">
                  <c:v>59.661781958333449</c:v>
                </c:pt>
                <c:pt idx="5967">
                  <c:v>59.671779958356638</c:v>
                </c:pt>
                <c:pt idx="5968">
                  <c:v>59.681778958358336</c:v>
                </c:pt>
                <c:pt idx="5969">
                  <c:v>59.691777958360035</c:v>
                </c:pt>
                <c:pt idx="5970">
                  <c:v>59.701775958354119</c:v>
                </c:pt>
                <c:pt idx="5971">
                  <c:v>59.711774958355818</c:v>
                </c:pt>
                <c:pt idx="5972">
                  <c:v>59.721773958357517</c:v>
                </c:pt>
                <c:pt idx="5973">
                  <c:v>59.731771958351601</c:v>
                </c:pt>
                <c:pt idx="5974">
                  <c:v>59.7417709583533</c:v>
                </c:pt>
                <c:pt idx="5975">
                  <c:v>59.751768958347384</c:v>
                </c:pt>
                <c:pt idx="5976">
                  <c:v>59.761767958349083</c:v>
                </c:pt>
                <c:pt idx="5977">
                  <c:v>59.771766958350781</c:v>
                </c:pt>
                <c:pt idx="5978">
                  <c:v>59.781764958344866</c:v>
                </c:pt>
                <c:pt idx="5979">
                  <c:v>59.791763958346564</c:v>
                </c:pt>
                <c:pt idx="5980">
                  <c:v>59.801762958348263</c:v>
                </c:pt>
                <c:pt idx="5981">
                  <c:v>59.811760958342347</c:v>
                </c:pt>
                <c:pt idx="5982">
                  <c:v>59.821759958344046</c:v>
                </c:pt>
                <c:pt idx="5983">
                  <c:v>59.831758958345745</c:v>
                </c:pt>
                <c:pt idx="5984">
                  <c:v>59.841756958339829</c:v>
                </c:pt>
                <c:pt idx="5985">
                  <c:v>59.851755958341528</c:v>
                </c:pt>
                <c:pt idx="5986">
                  <c:v>59.861755333346082</c:v>
                </c:pt>
                <c:pt idx="5987">
                  <c:v>59.871753333340166</c:v>
                </c:pt>
                <c:pt idx="5988">
                  <c:v>59.881752333341865</c:v>
                </c:pt>
                <c:pt idx="5989">
                  <c:v>59.891750333335949</c:v>
                </c:pt>
                <c:pt idx="5990">
                  <c:v>59.901749333337648</c:v>
                </c:pt>
                <c:pt idx="5991">
                  <c:v>59.911748333339347</c:v>
                </c:pt>
                <c:pt idx="5992">
                  <c:v>59.921746333333431</c:v>
                </c:pt>
                <c:pt idx="5993">
                  <c:v>59.93174533333513</c:v>
                </c:pt>
                <c:pt idx="5994">
                  <c:v>59.941744333336828</c:v>
                </c:pt>
                <c:pt idx="5995">
                  <c:v>59.951742333360016</c:v>
                </c:pt>
                <c:pt idx="5996">
                  <c:v>59.961741333361715</c:v>
                </c:pt>
                <c:pt idx="5997">
                  <c:v>59.97174033333431</c:v>
                </c:pt>
                <c:pt idx="5998">
                  <c:v>59.981738333357498</c:v>
                </c:pt>
                <c:pt idx="5999">
                  <c:v>59.991737333359197</c:v>
                </c:pt>
                <c:pt idx="6000">
                  <c:v>60.001736333360896</c:v>
                </c:pt>
                <c:pt idx="6001">
                  <c:v>60.01173433335498</c:v>
                </c:pt>
                <c:pt idx="6002">
                  <c:v>60.021733333356678</c:v>
                </c:pt>
                <c:pt idx="6003">
                  <c:v>60.031731333350763</c:v>
                </c:pt>
                <c:pt idx="6004">
                  <c:v>60.041730333352461</c:v>
                </c:pt>
                <c:pt idx="6005">
                  <c:v>60.05172933335416</c:v>
                </c:pt>
                <c:pt idx="6006">
                  <c:v>60.061727333348244</c:v>
                </c:pt>
                <c:pt idx="6007">
                  <c:v>60.071726333349943</c:v>
                </c:pt>
                <c:pt idx="6008">
                  <c:v>60.081725333351642</c:v>
                </c:pt>
                <c:pt idx="6009">
                  <c:v>60.091723333345726</c:v>
                </c:pt>
                <c:pt idx="6010">
                  <c:v>60.101722333347425</c:v>
                </c:pt>
                <c:pt idx="6011">
                  <c:v>60.111721333349124</c:v>
                </c:pt>
                <c:pt idx="6012">
                  <c:v>60.121719333343208</c:v>
                </c:pt>
                <c:pt idx="6013">
                  <c:v>60.131718333344907</c:v>
                </c:pt>
                <c:pt idx="6014">
                  <c:v>60.141717333346605</c:v>
                </c:pt>
                <c:pt idx="6015">
                  <c:v>60.15171533334069</c:v>
                </c:pt>
                <c:pt idx="6016">
                  <c:v>60.161714333342388</c:v>
                </c:pt>
                <c:pt idx="6017">
                  <c:v>60.171712333336473</c:v>
                </c:pt>
                <c:pt idx="6018">
                  <c:v>60.181711333338171</c:v>
                </c:pt>
                <c:pt idx="6019">
                  <c:v>60.19171033333987</c:v>
                </c:pt>
                <c:pt idx="6020">
                  <c:v>60.201708333333954</c:v>
                </c:pt>
                <c:pt idx="6021">
                  <c:v>60.211707333335653</c:v>
                </c:pt>
                <c:pt idx="6022">
                  <c:v>60.221706333337352</c:v>
                </c:pt>
                <c:pt idx="6023">
                  <c:v>60.23170433336054</c:v>
                </c:pt>
                <c:pt idx="6024">
                  <c:v>60.241703333362238</c:v>
                </c:pt>
                <c:pt idx="6025">
                  <c:v>60.251702333334833</c:v>
                </c:pt>
                <c:pt idx="6026">
                  <c:v>60.261700333358021</c:v>
                </c:pt>
                <c:pt idx="6027">
                  <c:v>60.27169933335972</c:v>
                </c:pt>
                <c:pt idx="6028">
                  <c:v>60.281698333361419</c:v>
                </c:pt>
                <c:pt idx="6029">
                  <c:v>60.291696333355503</c:v>
                </c:pt>
                <c:pt idx="6030">
                  <c:v>60.301695333357202</c:v>
                </c:pt>
                <c:pt idx="6031">
                  <c:v>60.311693333351286</c:v>
                </c:pt>
                <c:pt idx="6032">
                  <c:v>60.321692333352985</c:v>
                </c:pt>
                <c:pt idx="6033">
                  <c:v>60.331691333354684</c:v>
                </c:pt>
                <c:pt idx="6034">
                  <c:v>60.341689333348768</c:v>
                </c:pt>
                <c:pt idx="6035">
                  <c:v>60.351688333350467</c:v>
                </c:pt>
                <c:pt idx="6036">
                  <c:v>60.361687333352165</c:v>
                </c:pt>
                <c:pt idx="6037">
                  <c:v>60.37168533334625</c:v>
                </c:pt>
                <c:pt idx="6038">
                  <c:v>60.381684333347948</c:v>
                </c:pt>
                <c:pt idx="6039">
                  <c:v>60.391683333349647</c:v>
                </c:pt>
                <c:pt idx="6040">
                  <c:v>60.401681333343731</c:v>
                </c:pt>
                <c:pt idx="6041">
                  <c:v>60.41168033334543</c:v>
                </c:pt>
                <c:pt idx="6042">
                  <c:v>60.421679333347129</c:v>
                </c:pt>
                <c:pt idx="6043">
                  <c:v>60.431677333341213</c:v>
                </c:pt>
                <c:pt idx="6044">
                  <c:v>60.441676333342912</c:v>
                </c:pt>
                <c:pt idx="6045">
                  <c:v>60.451674333336996</c:v>
                </c:pt>
                <c:pt idx="6046">
                  <c:v>60.461673333338695</c:v>
                </c:pt>
                <c:pt idx="6047">
                  <c:v>60.471672333340393</c:v>
                </c:pt>
                <c:pt idx="6048">
                  <c:v>60.481670333334478</c:v>
                </c:pt>
                <c:pt idx="6049">
                  <c:v>60.491669333336176</c:v>
                </c:pt>
                <c:pt idx="6050">
                  <c:v>60.501668333337875</c:v>
                </c:pt>
                <c:pt idx="6051">
                  <c:v>60.511666333361063</c:v>
                </c:pt>
                <c:pt idx="6052">
                  <c:v>60.521665333333658</c:v>
                </c:pt>
                <c:pt idx="6053">
                  <c:v>60.531664333335357</c:v>
                </c:pt>
                <c:pt idx="6054">
                  <c:v>60.541662333358545</c:v>
                </c:pt>
                <c:pt idx="6055">
                  <c:v>60.551661333360244</c:v>
                </c:pt>
                <c:pt idx="6056">
                  <c:v>60.561660333361942</c:v>
                </c:pt>
                <c:pt idx="6057">
                  <c:v>60.571658333356027</c:v>
                </c:pt>
                <c:pt idx="6058">
                  <c:v>60.581657333357725</c:v>
                </c:pt>
                <c:pt idx="6059">
                  <c:v>60.591656333359424</c:v>
                </c:pt>
                <c:pt idx="6060">
                  <c:v>60.601654333353508</c:v>
                </c:pt>
                <c:pt idx="6061">
                  <c:v>60.611653333355207</c:v>
                </c:pt>
                <c:pt idx="6062">
                  <c:v>60.621651333349291</c:v>
                </c:pt>
                <c:pt idx="6063">
                  <c:v>60.63165033335099</c:v>
                </c:pt>
                <c:pt idx="6064">
                  <c:v>60.641649333352689</c:v>
                </c:pt>
                <c:pt idx="6065">
                  <c:v>60.651647333346773</c:v>
                </c:pt>
                <c:pt idx="6066">
                  <c:v>60.661646333348472</c:v>
                </c:pt>
                <c:pt idx="6067">
                  <c:v>60.67164533335017</c:v>
                </c:pt>
                <c:pt idx="6068">
                  <c:v>60.681643333344255</c:v>
                </c:pt>
                <c:pt idx="6069">
                  <c:v>60.691642333345953</c:v>
                </c:pt>
                <c:pt idx="6070">
                  <c:v>60.701641333347652</c:v>
                </c:pt>
                <c:pt idx="6071">
                  <c:v>60.711639333341736</c:v>
                </c:pt>
                <c:pt idx="6072">
                  <c:v>60.721638333343435</c:v>
                </c:pt>
                <c:pt idx="6073">
                  <c:v>60.731637333345134</c:v>
                </c:pt>
                <c:pt idx="6074">
                  <c:v>60.741635333339218</c:v>
                </c:pt>
                <c:pt idx="6075">
                  <c:v>60.751634333340917</c:v>
                </c:pt>
                <c:pt idx="6076">
                  <c:v>60.761632333335001</c:v>
                </c:pt>
                <c:pt idx="6077">
                  <c:v>60.7716313333367</c:v>
                </c:pt>
                <c:pt idx="6078">
                  <c:v>60.781630333338398</c:v>
                </c:pt>
                <c:pt idx="6079">
                  <c:v>60.791628333361587</c:v>
                </c:pt>
                <c:pt idx="6080">
                  <c:v>60.801627333334181</c:v>
                </c:pt>
                <c:pt idx="6081">
                  <c:v>60.81162633333588</c:v>
                </c:pt>
                <c:pt idx="6082">
                  <c:v>60.821624333359068</c:v>
                </c:pt>
                <c:pt idx="6083">
                  <c:v>60.831623333360767</c:v>
                </c:pt>
                <c:pt idx="6084">
                  <c:v>60.841622333333362</c:v>
                </c:pt>
                <c:pt idx="6085">
                  <c:v>60.85162033335655</c:v>
                </c:pt>
                <c:pt idx="6086">
                  <c:v>60.861619000002975</c:v>
                </c:pt>
                <c:pt idx="6087">
                  <c:v>60.871618000004673</c:v>
                </c:pt>
                <c:pt idx="6088">
                  <c:v>60.881616000027861</c:v>
                </c:pt>
                <c:pt idx="6089">
                  <c:v>60.891615000000456</c:v>
                </c:pt>
                <c:pt idx="6090">
                  <c:v>60.901613000023644</c:v>
                </c:pt>
                <c:pt idx="6091">
                  <c:v>60.911612000025343</c:v>
                </c:pt>
                <c:pt idx="6092">
                  <c:v>60.921611000027042</c:v>
                </c:pt>
                <c:pt idx="6093">
                  <c:v>60.931609000021126</c:v>
                </c:pt>
                <c:pt idx="6094">
                  <c:v>60.941608000022825</c:v>
                </c:pt>
                <c:pt idx="6095">
                  <c:v>60.951607000024524</c:v>
                </c:pt>
                <c:pt idx="6096">
                  <c:v>60.961605000018608</c:v>
                </c:pt>
                <c:pt idx="6097">
                  <c:v>60.971604000020307</c:v>
                </c:pt>
                <c:pt idx="6098">
                  <c:v>60.981603000022005</c:v>
                </c:pt>
                <c:pt idx="6099">
                  <c:v>60.99160100001609</c:v>
                </c:pt>
                <c:pt idx="6100">
                  <c:v>61.001600000017788</c:v>
                </c:pt>
                <c:pt idx="6101">
                  <c:v>61.011599000019487</c:v>
                </c:pt>
                <c:pt idx="6102">
                  <c:v>61.021597000013571</c:v>
                </c:pt>
                <c:pt idx="6103">
                  <c:v>61.03159600001527</c:v>
                </c:pt>
                <c:pt idx="6104">
                  <c:v>61.041595000016969</c:v>
                </c:pt>
                <c:pt idx="6105">
                  <c:v>61.051593000011053</c:v>
                </c:pt>
                <c:pt idx="6106">
                  <c:v>61.061592000012752</c:v>
                </c:pt>
                <c:pt idx="6107">
                  <c:v>61.071590000006836</c:v>
                </c:pt>
                <c:pt idx="6108">
                  <c:v>61.081589000008535</c:v>
                </c:pt>
                <c:pt idx="6109">
                  <c:v>61.091588000010233</c:v>
                </c:pt>
                <c:pt idx="6110">
                  <c:v>61.101586000004318</c:v>
                </c:pt>
                <c:pt idx="6111">
                  <c:v>61.111585000006016</c:v>
                </c:pt>
                <c:pt idx="6112">
                  <c:v>61.121584000007715</c:v>
                </c:pt>
                <c:pt idx="6113">
                  <c:v>61.131582000001799</c:v>
                </c:pt>
                <c:pt idx="6114">
                  <c:v>61.141581000003498</c:v>
                </c:pt>
                <c:pt idx="6115">
                  <c:v>61.151580000005197</c:v>
                </c:pt>
                <c:pt idx="6116">
                  <c:v>61.161578000028385</c:v>
                </c:pt>
                <c:pt idx="6117">
                  <c:v>61.17157700000098</c:v>
                </c:pt>
                <c:pt idx="6118">
                  <c:v>61.181576000002678</c:v>
                </c:pt>
                <c:pt idx="6119">
                  <c:v>61.191574000025867</c:v>
                </c:pt>
                <c:pt idx="6120">
                  <c:v>61.201573000027565</c:v>
                </c:pt>
                <c:pt idx="6121">
                  <c:v>61.21157200000016</c:v>
                </c:pt>
                <c:pt idx="6122">
                  <c:v>61.221570000023348</c:v>
                </c:pt>
                <c:pt idx="6123">
                  <c:v>61.231569000025047</c:v>
                </c:pt>
                <c:pt idx="6124">
                  <c:v>61.241567000019131</c:v>
                </c:pt>
                <c:pt idx="6125">
                  <c:v>61.25156600002083</c:v>
                </c:pt>
                <c:pt idx="6126">
                  <c:v>61.261565000022529</c:v>
                </c:pt>
                <c:pt idx="6127">
                  <c:v>61.271563000016613</c:v>
                </c:pt>
                <c:pt idx="6128">
                  <c:v>61.281562000018312</c:v>
                </c:pt>
                <c:pt idx="6129">
                  <c:v>61.29156100002001</c:v>
                </c:pt>
                <c:pt idx="6130">
                  <c:v>61.301559000014095</c:v>
                </c:pt>
                <c:pt idx="6131">
                  <c:v>61.311558000015793</c:v>
                </c:pt>
                <c:pt idx="6132">
                  <c:v>61.321557000017492</c:v>
                </c:pt>
                <c:pt idx="6133">
                  <c:v>61.331555000011576</c:v>
                </c:pt>
                <c:pt idx="6134">
                  <c:v>61.341554000013275</c:v>
                </c:pt>
                <c:pt idx="6135">
                  <c:v>61.351553000014974</c:v>
                </c:pt>
                <c:pt idx="6136">
                  <c:v>61.361551000009058</c:v>
                </c:pt>
                <c:pt idx="6137">
                  <c:v>61.371550000010757</c:v>
                </c:pt>
                <c:pt idx="6138">
                  <c:v>61.381549000012456</c:v>
                </c:pt>
                <c:pt idx="6139">
                  <c:v>61.39154700000654</c:v>
                </c:pt>
                <c:pt idx="6140">
                  <c:v>61.401546000008238</c:v>
                </c:pt>
                <c:pt idx="6141">
                  <c:v>61.411544000002323</c:v>
                </c:pt>
                <c:pt idx="6142">
                  <c:v>61.421543000004021</c:v>
                </c:pt>
                <c:pt idx="6143">
                  <c:v>61.43154200000572</c:v>
                </c:pt>
                <c:pt idx="6144">
                  <c:v>61.441540000028908</c:v>
                </c:pt>
                <c:pt idx="6145">
                  <c:v>61.451539000001503</c:v>
                </c:pt>
                <c:pt idx="6146">
                  <c:v>61.461538000003202</c:v>
                </c:pt>
                <c:pt idx="6147">
                  <c:v>61.47153600002639</c:v>
                </c:pt>
                <c:pt idx="6148">
                  <c:v>61.481535000028089</c:v>
                </c:pt>
                <c:pt idx="6149">
                  <c:v>61.491534000000684</c:v>
                </c:pt>
                <c:pt idx="6150">
                  <c:v>61.501532000023872</c:v>
                </c:pt>
                <c:pt idx="6151">
                  <c:v>61.51153100002557</c:v>
                </c:pt>
                <c:pt idx="6152">
                  <c:v>61.521530000027269</c:v>
                </c:pt>
                <c:pt idx="6153">
                  <c:v>61.531528000021353</c:v>
                </c:pt>
                <c:pt idx="6154">
                  <c:v>61.541527000023052</c:v>
                </c:pt>
                <c:pt idx="6155">
                  <c:v>61.551526000024751</c:v>
                </c:pt>
                <c:pt idx="6156">
                  <c:v>61.561524000018835</c:v>
                </c:pt>
                <c:pt idx="6157">
                  <c:v>61.571523000020534</c:v>
                </c:pt>
                <c:pt idx="6158">
                  <c:v>61.581521000014618</c:v>
                </c:pt>
                <c:pt idx="6159">
                  <c:v>61.591520000016317</c:v>
                </c:pt>
                <c:pt idx="6160">
                  <c:v>61.601519000018016</c:v>
                </c:pt>
                <c:pt idx="6161">
                  <c:v>61.6115170000121</c:v>
                </c:pt>
                <c:pt idx="6162">
                  <c:v>61.621516000013798</c:v>
                </c:pt>
                <c:pt idx="6163">
                  <c:v>61.631515000015497</c:v>
                </c:pt>
                <c:pt idx="6164">
                  <c:v>61.641513000009581</c:v>
                </c:pt>
                <c:pt idx="6165">
                  <c:v>61.65151200001128</c:v>
                </c:pt>
                <c:pt idx="6166">
                  <c:v>61.661511000012979</c:v>
                </c:pt>
                <c:pt idx="6167">
                  <c:v>61.671509000007063</c:v>
                </c:pt>
                <c:pt idx="6168">
                  <c:v>61.681508000008762</c:v>
                </c:pt>
                <c:pt idx="6169">
                  <c:v>61.691507000010461</c:v>
                </c:pt>
                <c:pt idx="6170">
                  <c:v>61.701505000004545</c:v>
                </c:pt>
                <c:pt idx="6171">
                  <c:v>61.711504000006244</c:v>
                </c:pt>
                <c:pt idx="6172">
                  <c:v>61.721503000007942</c:v>
                </c:pt>
                <c:pt idx="6173">
                  <c:v>61.731501000002027</c:v>
                </c:pt>
                <c:pt idx="6174">
                  <c:v>61.741500000003725</c:v>
                </c:pt>
                <c:pt idx="6175">
                  <c:v>61.751498000026913</c:v>
                </c:pt>
                <c:pt idx="6176">
                  <c:v>61.761497000028612</c:v>
                </c:pt>
                <c:pt idx="6177">
                  <c:v>61.771496000001207</c:v>
                </c:pt>
                <c:pt idx="6178">
                  <c:v>61.781494000024395</c:v>
                </c:pt>
                <c:pt idx="6179">
                  <c:v>61.791493000026094</c:v>
                </c:pt>
                <c:pt idx="6180">
                  <c:v>61.801492000027793</c:v>
                </c:pt>
                <c:pt idx="6181">
                  <c:v>61.811490000021877</c:v>
                </c:pt>
                <c:pt idx="6182">
                  <c:v>61.821489000023575</c:v>
                </c:pt>
                <c:pt idx="6183">
                  <c:v>61.831488000025274</c:v>
                </c:pt>
                <c:pt idx="6184">
                  <c:v>61.841486000019358</c:v>
                </c:pt>
                <c:pt idx="6185">
                  <c:v>61.851485000021057</c:v>
                </c:pt>
                <c:pt idx="6186">
                  <c:v>61.861484125023708</c:v>
                </c:pt>
                <c:pt idx="6187">
                  <c:v>61.871482125017792</c:v>
                </c:pt>
                <c:pt idx="6188">
                  <c:v>61.881481125019491</c:v>
                </c:pt>
                <c:pt idx="6189">
                  <c:v>61.891480125021189</c:v>
                </c:pt>
                <c:pt idx="6190">
                  <c:v>61.901478125015274</c:v>
                </c:pt>
                <c:pt idx="6191">
                  <c:v>61.911477125016972</c:v>
                </c:pt>
                <c:pt idx="6192">
                  <c:v>61.921475125011057</c:v>
                </c:pt>
                <c:pt idx="6193">
                  <c:v>61.931474125012755</c:v>
                </c:pt>
                <c:pt idx="6194">
                  <c:v>61.941473125014454</c:v>
                </c:pt>
                <c:pt idx="6195">
                  <c:v>61.951471125008538</c:v>
                </c:pt>
                <c:pt idx="6196">
                  <c:v>61.961470125010237</c:v>
                </c:pt>
                <c:pt idx="6197">
                  <c:v>61.971469125011936</c:v>
                </c:pt>
                <c:pt idx="6198">
                  <c:v>61.98146712500602</c:v>
                </c:pt>
                <c:pt idx="6199">
                  <c:v>61.991466125007719</c:v>
                </c:pt>
                <c:pt idx="6200">
                  <c:v>62.001465125009418</c:v>
                </c:pt>
                <c:pt idx="6201">
                  <c:v>62.011463125003502</c:v>
                </c:pt>
                <c:pt idx="6202">
                  <c:v>62.021462125005201</c:v>
                </c:pt>
                <c:pt idx="6203">
                  <c:v>62.031461125006899</c:v>
                </c:pt>
                <c:pt idx="6204">
                  <c:v>62.041459125000983</c:v>
                </c:pt>
                <c:pt idx="6205">
                  <c:v>62.051458125002682</c:v>
                </c:pt>
                <c:pt idx="6206">
                  <c:v>62.061457125004381</c:v>
                </c:pt>
                <c:pt idx="6207">
                  <c:v>62.071455125027569</c:v>
                </c:pt>
                <c:pt idx="6208">
                  <c:v>62.081454125000164</c:v>
                </c:pt>
                <c:pt idx="6209">
                  <c:v>62.091452125023352</c:v>
                </c:pt>
                <c:pt idx="6210">
                  <c:v>62.101451125025051</c:v>
                </c:pt>
                <c:pt idx="6211">
                  <c:v>62.111450125026749</c:v>
                </c:pt>
                <c:pt idx="6212">
                  <c:v>62.121448125020834</c:v>
                </c:pt>
                <c:pt idx="6213">
                  <c:v>62.131447125022532</c:v>
                </c:pt>
                <c:pt idx="6214">
                  <c:v>62.141446125024231</c:v>
                </c:pt>
                <c:pt idx="6215">
                  <c:v>62.151444125018315</c:v>
                </c:pt>
                <c:pt idx="6216">
                  <c:v>62.161443125020014</c:v>
                </c:pt>
                <c:pt idx="6217">
                  <c:v>62.171442125021713</c:v>
                </c:pt>
                <c:pt idx="6218">
                  <c:v>62.181440125015797</c:v>
                </c:pt>
                <c:pt idx="6219">
                  <c:v>62.191439125017496</c:v>
                </c:pt>
                <c:pt idx="6220">
                  <c:v>62.201438125019195</c:v>
                </c:pt>
                <c:pt idx="6221">
                  <c:v>62.211436125013279</c:v>
                </c:pt>
                <c:pt idx="6222">
                  <c:v>62.221435125014978</c:v>
                </c:pt>
                <c:pt idx="6223">
                  <c:v>62.231434125016676</c:v>
                </c:pt>
                <c:pt idx="6224">
                  <c:v>62.241432125010761</c:v>
                </c:pt>
                <c:pt idx="6225">
                  <c:v>62.251431125012459</c:v>
                </c:pt>
                <c:pt idx="6226">
                  <c:v>62.261430125014158</c:v>
                </c:pt>
                <c:pt idx="6227">
                  <c:v>62.271428125008242</c:v>
                </c:pt>
                <c:pt idx="6228">
                  <c:v>62.281427125009941</c:v>
                </c:pt>
                <c:pt idx="6229">
                  <c:v>62.291425125004025</c:v>
                </c:pt>
                <c:pt idx="6230">
                  <c:v>62.301424125005724</c:v>
                </c:pt>
                <c:pt idx="6231">
                  <c:v>62.311423125007423</c:v>
                </c:pt>
                <c:pt idx="6232">
                  <c:v>62.321421125001507</c:v>
                </c:pt>
                <c:pt idx="6233">
                  <c:v>62.331420125003206</c:v>
                </c:pt>
                <c:pt idx="6234">
                  <c:v>62.341419125004904</c:v>
                </c:pt>
                <c:pt idx="6235">
                  <c:v>62.351417125028092</c:v>
                </c:pt>
                <c:pt idx="6236">
                  <c:v>62.361416125000687</c:v>
                </c:pt>
                <c:pt idx="6237">
                  <c:v>62.371415125002386</c:v>
                </c:pt>
                <c:pt idx="6238">
                  <c:v>62.381413125025574</c:v>
                </c:pt>
                <c:pt idx="6239">
                  <c:v>62.391412125027273</c:v>
                </c:pt>
                <c:pt idx="6240">
                  <c:v>62.401411124999868</c:v>
                </c:pt>
                <c:pt idx="6241">
                  <c:v>62.411409125023056</c:v>
                </c:pt>
                <c:pt idx="6242">
                  <c:v>62.421408125024755</c:v>
                </c:pt>
                <c:pt idx="6243">
                  <c:v>62.431407125026453</c:v>
                </c:pt>
                <c:pt idx="6244">
                  <c:v>62.441405125020538</c:v>
                </c:pt>
                <c:pt idx="6245">
                  <c:v>62.451404125022236</c:v>
                </c:pt>
                <c:pt idx="6246">
                  <c:v>62.461403125023935</c:v>
                </c:pt>
                <c:pt idx="6247">
                  <c:v>62.471401125018019</c:v>
                </c:pt>
                <c:pt idx="6248">
                  <c:v>62.481400125019718</c:v>
                </c:pt>
                <c:pt idx="6249">
                  <c:v>62.491398125013802</c:v>
                </c:pt>
                <c:pt idx="6250">
                  <c:v>62.501397125015501</c:v>
                </c:pt>
                <c:pt idx="6251">
                  <c:v>62.5113961250172</c:v>
                </c:pt>
                <c:pt idx="6252">
                  <c:v>62.521394125011284</c:v>
                </c:pt>
                <c:pt idx="6253">
                  <c:v>62.531393125012983</c:v>
                </c:pt>
                <c:pt idx="6254">
                  <c:v>62.541392125014681</c:v>
                </c:pt>
                <c:pt idx="6255">
                  <c:v>62.551390125008766</c:v>
                </c:pt>
                <c:pt idx="6256">
                  <c:v>62.561389125010464</c:v>
                </c:pt>
                <c:pt idx="6257">
                  <c:v>62.571388125012163</c:v>
                </c:pt>
                <c:pt idx="6258">
                  <c:v>62.581386125006247</c:v>
                </c:pt>
                <c:pt idx="6259">
                  <c:v>62.591385125007946</c:v>
                </c:pt>
                <c:pt idx="6260">
                  <c:v>62.601384125009645</c:v>
                </c:pt>
                <c:pt idx="6261">
                  <c:v>62.611382125003729</c:v>
                </c:pt>
                <c:pt idx="6262">
                  <c:v>62.621381125005428</c:v>
                </c:pt>
                <c:pt idx="6263">
                  <c:v>62.631380125007126</c:v>
                </c:pt>
                <c:pt idx="6264">
                  <c:v>62.641378125001211</c:v>
                </c:pt>
                <c:pt idx="6265">
                  <c:v>62.651377125002909</c:v>
                </c:pt>
                <c:pt idx="6266">
                  <c:v>62.661376125004608</c:v>
                </c:pt>
                <c:pt idx="6267">
                  <c:v>62.671374125027796</c:v>
                </c:pt>
                <c:pt idx="6268">
                  <c:v>62.681373125000391</c:v>
                </c:pt>
                <c:pt idx="6269">
                  <c:v>62.691371125023579</c:v>
                </c:pt>
                <c:pt idx="6270">
                  <c:v>62.701370125025278</c:v>
                </c:pt>
                <c:pt idx="6271">
                  <c:v>62.711369125026977</c:v>
                </c:pt>
                <c:pt idx="6272">
                  <c:v>62.721367125021061</c:v>
                </c:pt>
                <c:pt idx="6273">
                  <c:v>62.73136612502276</c:v>
                </c:pt>
                <c:pt idx="6274">
                  <c:v>62.741365125024458</c:v>
                </c:pt>
                <c:pt idx="6275">
                  <c:v>62.751363125018543</c:v>
                </c:pt>
                <c:pt idx="6276">
                  <c:v>62.761362125020241</c:v>
                </c:pt>
                <c:pt idx="6277">
                  <c:v>62.77136112502194</c:v>
                </c:pt>
                <c:pt idx="6278">
                  <c:v>62.781359125016024</c:v>
                </c:pt>
                <c:pt idx="6279">
                  <c:v>62.791358125017723</c:v>
                </c:pt>
                <c:pt idx="6280">
                  <c:v>62.801357125019422</c:v>
                </c:pt>
                <c:pt idx="6281">
                  <c:v>62.811355125013506</c:v>
                </c:pt>
                <c:pt idx="6282">
                  <c:v>62.821354125015205</c:v>
                </c:pt>
                <c:pt idx="6283">
                  <c:v>62.831353125016904</c:v>
                </c:pt>
                <c:pt idx="6284">
                  <c:v>62.841351125010988</c:v>
                </c:pt>
                <c:pt idx="6285">
                  <c:v>62.851350125012686</c:v>
                </c:pt>
                <c:pt idx="6286">
                  <c:v>62.861349250015337</c:v>
                </c:pt>
                <c:pt idx="6287">
                  <c:v>62.871347250009421</c:v>
                </c:pt>
                <c:pt idx="6288">
                  <c:v>62.88134625001112</c:v>
                </c:pt>
                <c:pt idx="6289">
                  <c:v>62.891344250005204</c:v>
                </c:pt>
                <c:pt idx="6290">
                  <c:v>62.901343250006903</c:v>
                </c:pt>
                <c:pt idx="6291">
                  <c:v>62.911342250008602</c:v>
                </c:pt>
                <c:pt idx="6292">
                  <c:v>62.921340250002686</c:v>
                </c:pt>
                <c:pt idx="6293">
                  <c:v>62.931339250004385</c:v>
                </c:pt>
                <c:pt idx="6294">
                  <c:v>62.941338250006083</c:v>
                </c:pt>
                <c:pt idx="6295">
                  <c:v>62.951336250000168</c:v>
                </c:pt>
                <c:pt idx="6296">
                  <c:v>62.961335250001866</c:v>
                </c:pt>
                <c:pt idx="6297">
                  <c:v>62.971334250003565</c:v>
                </c:pt>
                <c:pt idx="6298">
                  <c:v>62.981332250026753</c:v>
                </c:pt>
                <c:pt idx="6299">
                  <c:v>62.991331250028452</c:v>
                </c:pt>
                <c:pt idx="6300">
                  <c:v>63.001330250001047</c:v>
                </c:pt>
                <c:pt idx="6301">
                  <c:v>63.011328250024235</c:v>
                </c:pt>
                <c:pt idx="6302">
                  <c:v>63.021327250025934</c:v>
                </c:pt>
                <c:pt idx="6303">
                  <c:v>63.031326250027632</c:v>
                </c:pt>
                <c:pt idx="6304">
                  <c:v>63.041324250021717</c:v>
                </c:pt>
                <c:pt idx="6305">
                  <c:v>63.051323250023415</c:v>
                </c:pt>
                <c:pt idx="6306">
                  <c:v>63.061322250025114</c:v>
                </c:pt>
                <c:pt idx="6307">
                  <c:v>63.071320250019198</c:v>
                </c:pt>
                <c:pt idx="6308">
                  <c:v>63.081319250020897</c:v>
                </c:pt>
                <c:pt idx="6309">
                  <c:v>63.091318250022596</c:v>
                </c:pt>
                <c:pt idx="6310">
                  <c:v>63.10131625001668</c:v>
                </c:pt>
                <c:pt idx="6311">
                  <c:v>63.111315250018379</c:v>
                </c:pt>
                <c:pt idx="6312">
                  <c:v>63.121313250012463</c:v>
                </c:pt>
                <c:pt idx="6313">
                  <c:v>63.131312250014162</c:v>
                </c:pt>
                <c:pt idx="6314">
                  <c:v>63.14131125001586</c:v>
                </c:pt>
                <c:pt idx="6315">
                  <c:v>63.151309250009945</c:v>
                </c:pt>
                <c:pt idx="6316">
                  <c:v>63.161308250011643</c:v>
                </c:pt>
                <c:pt idx="6317">
                  <c:v>63.171307250013342</c:v>
                </c:pt>
                <c:pt idx="6318">
                  <c:v>63.181305250007426</c:v>
                </c:pt>
                <c:pt idx="6319">
                  <c:v>63.191304250009125</c:v>
                </c:pt>
                <c:pt idx="6320">
                  <c:v>63.201303250010824</c:v>
                </c:pt>
                <c:pt idx="6321">
                  <c:v>63.211301250004908</c:v>
                </c:pt>
                <c:pt idx="6322">
                  <c:v>63.221300250006607</c:v>
                </c:pt>
                <c:pt idx="6323">
                  <c:v>63.231299250008306</c:v>
                </c:pt>
                <c:pt idx="6324">
                  <c:v>63.24129725000239</c:v>
                </c:pt>
                <c:pt idx="6325">
                  <c:v>63.251296250004089</c:v>
                </c:pt>
                <c:pt idx="6326">
                  <c:v>63.261295250005787</c:v>
                </c:pt>
                <c:pt idx="6327">
                  <c:v>63.271293249999871</c:v>
                </c:pt>
                <c:pt idx="6328">
                  <c:v>63.28129225000157</c:v>
                </c:pt>
                <c:pt idx="6329">
                  <c:v>63.291291250003269</c:v>
                </c:pt>
                <c:pt idx="6330">
                  <c:v>63.301289250026457</c:v>
                </c:pt>
                <c:pt idx="6331">
                  <c:v>63.311288250028156</c:v>
                </c:pt>
                <c:pt idx="6332">
                  <c:v>63.321287250000751</c:v>
                </c:pt>
                <c:pt idx="6333">
                  <c:v>63.331285250023939</c:v>
                </c:pt>
                <c:pt idx="6334">
                  <c:v>63.341284250025637</c:v>
                </c:pt>
                <c:pt idx="6335">
                  <c:v>63.351282250019722</c:v>
                </c:pt>
                <c:pt idx="6336">
                  <c:v>63.36128125002142</c:v>
                </c:pt>
                <c:pt idx="6337">
                  <c:v>63.371280250023119</c:v>
                </c:pt>
                <c:pt idx="6338">
                  <c:v>63.381278250017203</c:v>
                </c:pt>
                <c:pt idx="6339">
                  <c:v>63.391277250018902</c:v>
                </c:pt>
                <c:pt idx="6340">
                  <c:v>63.401276250020601</c:v>
                </c:pt>
                <c:pt idx="6341">
                  <c:v>63.411274250014685</c:v>
                </c:pt>
                <c:pt idx="6342">
                  <c:v>63.421273250016384</c:v>
                </c:pt>
                <c:pt idx="6343">
                  <c:v>63.431272250018083</c:v>
                </c:pt>
                <c:pt idx="6344">
                  <c:v>63.441270250012167</c:v>
                </c:pt>
                <c:pt idx="6345">
                  <c:v>63.451269250013866</c:v>
                </c:pt>
                <c:pt idx="6346">
                  <c:v>63.461268250015564</c:v>
                </c:pt>
                <c:pt idx="6347">
                  <c:v>63.471266250009649</c:v>
                </c:pt>
                <c:pt idx="6348">
                  <c:v>63.481265250011347</c:v>
                </c:pt>
                <c:pt idx="6349">
                  <c:v>63.491264250013046</c:v>
                </c:pt>
                <c:pt idx="6350">
                  <c:v>63.50126225000713</c:v>
                </c:pt>
                <c:pt idx="6351">
                  <c:v>63.511261250008829</c:v>
                </c:pt>
                <c:pt idx="6352">
                  <c:v>63.521260250010528</c:v>
                </c:pt>
                <c:pt idx="6353">
                  <c:v>63.531258250004612</c:v>
                </c:pt>
                <c:pt idx="6354">
                  <c:v>63.541257250006311</c:v>
                </c:pt>
                <c:pt idx="6355">
                  <c:v>63.551256250008009</c:v>
                </c:pt>
                <c:pt idx="6356">
                  <c:v>63.561254250002094</c:v>
                </c:pt>
                <c:pt idx="6357">
                  <c:v>63.571253250003792</c:v>
                </c:pt>
                <c:pt idx="6358">
                  <c:v>63.581252250005491</c:v>
                </c:pt>
                <c:pt idx="6359">
                  <c:v>63.591250250028679</c:v>
                </c:pt>
                <c:pt idx="6360">
                  <c:v>63.601249250001274</c:v>
                </c:pt>
                <c:pt idx="6361">
                  <c:v>63.611247250024462</c:v>
                </c:pt>
                <c:pt idx="6362">
                  <c:v>63.621246250026161</c:v>
                </c:pt>
                <c:pt idx="6363">
                  <c:v>63.63124525002786</c:v>
                </c:pt>
                <c:pt idx="6364">
                  <c:v>63.641243250021944</c:v>
                </c:pt>
                <c:pt idx="6365">
                  <c:v>63.651242250023643</c:v>
                </c:pt>
                <c:pt idx="6366">
                  <c:v>63.661241250025341</c:v>
                </c:pt>
                <c:pt idx="6367">
                  <c:v>63.671239250019426</c:v>
                </c:pt>
                <c:pt idx="6368">
                  <c:v>63.681238250021124</c:v>
                </c:pt>
                <c:pt idx="6369">
                  <c:v>63.691237250022823</c:v>
                </c:pt>
                <c:pt idx="6370">
                  <c:v>63.701235250016907</c:v>
                </c:pt>
                <c:pt idx="6371">
                  <c:v>63.711234250018606</c:v>
                </c:pt>
                <c:pt idx="6372">
                  <c:v>63.721233250020305</c:v>
                </c:pt>
                <c:pt idx="6373">
                  <c:v>63.731231250014389</c:v>
                </c:pt>
                <c:pt idx="6374">
                  <c:v>63.741230250016088</c:v>
                </c:pt>
                <c:pt idx="6375">
                  <c:v>63.751229250017786</c:v>
                </c:pt>
                <c:pt idx="6376">
                  <c:v>63.761227250011871</c:v>
                </c:pt>
                <c:pt idx="6377">
                  <c:v>63.771226250013569</c:v>
                </c:pt>
                <c:pt idx="6378">
                  <c:v>63.781225250015268</c:v>
                </c:pt>
                <c:pt idx="6379">
                  <c:v>63.791223250009352</c:v>
                </c:pt>
                <c:pt idx="6380">
                  <c:v>63.801222250011051</c:v>
                </c:pt>
                <c:pt idx="6381">
                  <c:v>63.81122125001275</c:v>
                </c:pt>
                <c:pt idx="6382">
                  <c:v>63.821219250006834</c:v>
                </c:pt>
                <c:pt idx="6383">
                  <c:v>63.831218250008533</c:v>
                </c:pt>
                <c:pt idx="6384">
                  <c:v>63.841217250010232</c:v>
                </c:pt>
                <c:pt idx="6385">
                  <c:v>63.851215250004316</c:v>
                </c:pt>
                <c:pt idx="6386">
                  <c:v>63.861214125005063</c:v>
                </c:pt>
                <c:pt idx="6387">
                  <c:v>63.871212125028251</c:v>
                </c:pt>
                <c:pt idx="6388">
                  <c:v>63.881211125000846</c:v>
                </c:pt>
                <c:pt idx="6389">
                  <c:v>63.891210125002544</c:v>
                </c:pt>
                <c:pt idx="6390">
                  <c:v>63.901208125025732</c:v>
                </c:pt>
                <c:pt idx="6391">
                  <c:v>63.911207125027431</c:v>
                </c:pt>
                <c:pt idx="6392">
                  <c:v>63.921206125000026</c:v>
                </c:pt>
                <c:pt idx="6393">
                  <c:v>63.931204125023214</c:v>
                </c:pt>
                <c:pt idx="6394">
                  <c:v>63.941203125024913</c:v>
                </c:pt>
                <c:pt idx="6395">
                  <c:v>63.951202125026612</c:v>
                </c:pt>
                <c:pt idx="6396">
                  <c:v>63.961200125020696</c:v>
                </c:pt>
                <c:pt idx="6397">
                  <c:v>63.971199125022395</c:v>
                </c:pt>
                <c:pt idx="6398">
                  <c:v>63.981198125024093</c:v>
                </c:pt>
                <c:pt idx="6399">
                  <c:v>63.991196125018178</c:v>
                </c:pt>
                <c:pt idx="6400">
                  <c:v>64.001195125019876</c:v>
                </c:pt>
                <c:pt idx="6401">
                  <c:v>64.011194125021575</c:v>
                </c:pt>
                <c:pt idx="6402">
                  <c:v>64.021192125015659</c:v>
                </c:pt>
                <c:pt idx="6403">
                  <c:v>64.031191125017358</c:v>
                </c:pt>
                <c:pt idx="6404">
                  <c:v>64.041190125019057</c:v>
                </c:pt>
                <c:pt idx="6405">
                  <c:v>64.051188125013141</c:v>
                </c:pt>
                <c:pt idx="6406">
                  <c:v>64.06118712501484</c:v>
                </c:pt>
                <c:pt idx="6407">
                  <c:v>64.071186125016538</c:v>
                </c:pt>
                <c:pt idx="6408">
                  <c:v>64.081184125010623</c:v>
                </c:pt>
                <c:pt idx="6409">
                  <c:v>64.091183125012321</c:v>
                </c:pt>
                <c:pt idx="6410">
                  <c:v>64.10118212501402</c:v>
                </c:pt>
                <c:pt idx="6411">
                  <c:v>64.111180125008104</c:v>
                </c:pt>
                <c:pt idx="6412">
                  <c:v>64.121179125009803</c:v>
                </c:pt>
                <c:pt idx="6413">
                  <c:v>64.131178125011502</c:v>
                </c:pt>
                <c:pt idx="6414">
                  <c:v>64.141176125005586</c:v>
                </c:pt>
                <c:pt idx="6415">
                  <c:v>64.151175125007285</c:v>
                </c:pt>
                <c:pt idx="6416">
                  <c:v>64.161173125001369</c:v>
                </c:pt>
                <c:pt idx="6417">
                  <c:v>64.171172125003068</c:v>
                </c:pt>
                <c:pt idx="6418">
                  <c:v>64.181171125004767</c:v>
                </c:pt>
                <c:pt idx="6419">
                  <c:v>64.191169125027955</c:v>
                </c:pt>
                <c:pt idx="6420">
                  <c:v>64.201168125000549</c:v>
                </c:pt>
                <c:pt idx="6421">
                  <c:v>64.211167125002248</c:v>
                </c:pt>
                <c:pt idx="6422">
                  <c:v>64.221165125025436</c:v>
                </c:pt>
                <c:pt idx="6423">
                  <c:v>64.231164125027135</c:v>
                </c:pt>
                <c:pt idx="6424">
                  <c:v>64.241163125028834</c:v>
                </c:pt>
                <c:pt idx="6425">
                  <c:v>64.251161125022918</c:v>
                </c:pt>
                <c:pt idx="6426">
                  <c:v>64.261160125024617</c:v>
                </c:pt>
                <c:pt idx="6427">
                  <c:v>64.271159125026315</c:v>
                </c:pt>
                <c:pt idx="6428">
                  <c:v>64.2811571250204</c:v>
                </c:pt>
                <c:pt idx="6429">
                  <c:v>64.291156125022098</c:v>
                </c:pt>
                <c:pt idx="6430">
                  <c:v>64.301155125023797</c:v>
                </c:pt>
                <c:pt idx="6431">
                  <c:v>64.311153125017881</c:v>
                </c:pt>
                <c:pt idx="6432">
                  <c:v>64.32115212501958</c:v>
                </c:pt>
                <c:pt idx="6433">
                  <c:v>64.331151125021279</c:v>
                </c:pt>
                <c:pt idx="6434">
                  <c:v>64.341149125015363</c:v>
                </c:pt>
                <c:pt idx="6435">
                  <c:v>64.351148125017062</c:v>
                </c:pt>
                <c:pt idx="6436">
                  <c:v>64.361146125011146</c:v>
                </c:pt>
                <c:pt idx="6437">
                  <c:v>64.371145125012845</c:v>
                </c:pt>
                <c:pt idx="6438">
                  <c:v>64.381144125014544</c:v>
                </c:pt>
                <c:pt idx="6439">
                  <c:v>64.391143125016242</c:v>
                </c:pt>
                <c:pt idx="6440">
                  <c:v>64.401141125010327</c:v>
                </c:pt>
                <c:pt idx="6441">
                  <c:v>64.411140125012025</c:v>
                </c:pt>
                <c:pt idx="6442">
                  <c:v>64.421138125006109</c:v>
                </c:pt>
                <c:pt idx="6443">
                  <c:v>64.431137125007808</c:v>
                </c:pt>
                <c:pt idx="6444">
                  <c:v>64.441136125009507</c:v>
                </c:pt>
                <c:pt idx="6445">
                  <c:v>64.451134125003591</c:v>
                </c:pt>
                <c:pt idx="6446">
                  <c:v>64.46113312500529</c:v>
                </c:pt>
                <c:pt idx="6447">
                  <c:v>64.471132125006989</c:v>
                </c:pt>
                <c:pt idx="6448">
                  <c:v>64.481130125001073</c:v>
                </c:pt>
                <c:pt idx="6449">
                  <c:v>64.491129125002772</c:v>
                </c:pt>
                <c:pt idx="6450">
                  <c:v>64.50112812500447</c:v>
                </c:pt>
                <c:pt idx="6451">
                  <c:v>64.511126125027658</c:v>
                </c:pt>
                <c:pt idx="6452">
                  <c:v>64.521125125000253</c:v>
                </c:pt>
                <c:pt idx="6453">
                  <c:v>64.531124125001952</c:v>
                </c:pt>
                <c:pt idx="6454">
                  <c:v>64.54112212502514</c:v>
                </c:pt>
                <c:pt idx="6455">
                  <c:v>64.551121125026839</c:v>
                </c:pt>
                <c:pt idx="6456">
                  <c:v>64.561120125028538</c:v>
                </c:pt>
                <c:pt idx="6457">
                  <c:v>64.571118125022622</c:v>
                </c:pt>
                <c:pt idx="6458">
                  <c:v>64.581117125024321</c:v>
                </c:pt>
                <c:pt idx="6459">
                  <c:v>64.591116125026019</c:v>
                </c:pt>
                <c:pt idx="6460">
                  <c:v>64.601114125020104</c:v>
                </c:pt>
                <c:pt idx="6461">
                  <c:v>64.611113125021802</c:v>
                </c:pt>
                <c:pt idx="6462">
                  <c:v>64.621112125023501</c:v>
                </c:pt>
                <c:pt idx="6463">
                  <c:v>64.631110125017585</c:v>
                </c:pt>
                <c:pt idx="6464">
                  <c:v>64.641109125019284</c:v>
                </c:pt>
                <c:pt idx="6465">
                  <c:v>64.651108125020983</c:v>
                </c:pt>
                <c:pt idx="6466">
                  <c:v>64.661106125015067</c:v>
                </c:pt>
                <c:pt idx="6467">
                  <c:v>64.671105125016766</c:v>
                </c:pt>
                <c:pt idx="6468">
                  <c:v>64.681104125018464</c:v>
                </c:pt>
                <c:pt idx="6469">
                  <c:v>64.691102125012549</c:v>
                </c:pt>
                <c:pt idx="6470">
                  <c:v>64.701101125014247</c:v>
                </c:pt>
                <c:pt idx="6471">
                  <c:v>64.711100125015946</c:v>
                </c:pt>
                <c:pt idx="6472">
                  <c:v>64.72109812501003</c:v>
                </c:pt>
                <c:pt idx="6473">
                  <c:v>64.731097125011729</c:v>
                </c:pt>
                <c:pt idx="6474">
                  <c:v>64.741095125005813</c:v>
                </c:pt>
                <c:pt idx="6475">
                  <c:v>64.751094125007512</c:v>
                </c:pt>
                <c:pt idx="6476">
                  <c:v>64.761093125009211</c:v>
                </c:pt>
                <c:pt idx="6477">
                  <c:v>64.771091125003295</c:v>
                </c:pt>
                <c:pt idx="6478">
                  <c:v>64.781090125004994</c:v>
                </c:pt>
                <c:pt idx="6479">
                  <c:v>64.791089125006692</c:v>
                </c:pt>
                <c:pt idx="6480">
                  <c:v>64.801087125000777</c:v>
                </c:pt>
                <c:pt idx="6481">
                  <c:v>64.811086125002475</c:v>
                </c:pt>
                <c:pt idx="6482">
                  <c:v>64.821085125004174</c:v>
                </c:pt>
                <c:pt idx="6483">
                  <c:v>64.831083125027362</c:v>
                </c:pt>
                <c:pt idx="6484">
                  <c:v>64.841082124999957</c:v>
                </c:pt>
                <c:pt idx="6485">
                  <c:v>64.851081125001656</c:v>
                </c:pt>
                <c:pt idx="6486">
                  <c:v>64.861078958347207</c:v>
                </c:pt>
                <c:pt idx="6487">
                  <c:v>64.871077958348906</c:v>
                </c:pt>
                <c:pt idx="6488">
                  <c:v>64.881076958350604</c:v>
                </c:pt>
                <c:pt idx="6489">
                  <c:v>64.891074958344689</c:v>
                </c:pt>
                <c:pt idx="6490">
                  <c:v>64.901073958346387</c:v>
                </c:pt>
                <c:pt idx="6491">
                  <c:v>64.911072958348086</c:v>
                </c:pt>
                <c:pt idx="6492">
                  <c:v>64.92107095834217</c:v>
                </c:pt>
                <c:pt idx="6493">
                  <c:v>64.931069958343869</c:v>
                </c:pt>
                <c:pt idx="6494">
                  <c:v>64.941068958345568</c:v>
                </c:pt>
                <c:pt idx="6495">
                  <c:v>64.951066958339652</c:v>
                </c:pt>
                <c:pt idx="6496">
                  <c:v>64.961065958341351</c:v>
                </c:pt>
                <c:pt idx="6497">
                  <c:v>64.97106495834305</c:v>
                </c:pt>
                <c:pt idx="6498">
                  <c:v>64.981062958337134</c:v>
                </c:pt>
                <c:pt idx="6499">
                  <c:v>64.991061958338832</c:v>
                </c:pt>
                <c:pt idx="6500">
                  <c:v>65.001060958340531</c:v>
                </c:pt>
                <c:pt idx="6501">
                  <c:v>65.011058958334615</c:v>
                </c:pt>
                <c:pt idx="6502">
                  <c:v>65.021057958336314</c:v>
                </c:pt>
                <c:pt idx="6503">
                  <c:v>65.031055958359502</c:v>
                </c:pt>
                <c:pt idx="6504">
                  <c:v>65.041054958361201</c:v>
                </c:pt>
                <c:pt idx="6505">
                  <c:v>65.051053958333796</c:v>
                </c:pt>
                <c:pt idx="6506">
                  <c:v>65.061051958356984</c:v>
                </c:pt>
                <c:pt idx="6507">
                  <c:v>65.071050958358683</c:v>
                </c:pt>
                <c:pt idx="6508">
                  <c:v>65.081049958360381</c:v>
                </c:pt>
                <c:pt idx="6509">
                  <c:v>65.091047958354466</c:v>
                </c:pt>
                <c:pt idx="6510">
                  <c:v>65.101046958356164</c:v>
                </c:pt>
                <c:pt idx="6511">
                  <c:v>65.111045958357863</c:v>
                </c:pt>
                <c:pt idx="6512">
                  <c:v>65.121043958351947</c:v>
                </c:pt>
                <c:pt idx="6513">
                  <c:v>65.131042958353646</c:v>
                </c:pt>
                <c:pt idx="6514">
                  <c:v>65.141041958355345</c:v>
                </c:pt>
                <c:pt idx="6515">
                  <c:v>65.151039958349429</c:v>
                </c:pt>
                <c:pt idx="6516">
                  <c:v>65.161038958351128</c:v>
                </c:pt>
                <c:pt idx="6517">
                  <c:v>65.171037958352827</c:v>
                </c:pt>
                <c:pt idx="6518">
                  <c:v>65.181035958346911</c:v>
                </c:pt>
                <c:pt idx="6519">
                  <c:v>65.19103495834861</c:v>
                </c:pt>
                <c:pt idx="6520">
                  <c:v>65.201033958350308</c:v>
                </c:pt>
                <c:pt idx="6521">
                  <c:v>65.211031958344392</c:v>
                </c:pt>
                <c:pt idx="6522">
                  <c:v>65.221030958346091</c:v>
                </c:pt>
                <c:pt idx="6523">
                  <c:v>65.23102995834779</c:v>
                </c:pt>
                <c:pt idx="6524">
                  <c:v>65.241027958341874</c:v>
                </c:pt>
                <c:pt idx="6525">
                  <c:v>65.251026958343573</c:v>
                </c:pt>
                <c:pt idx="6526">
                  <c:v>65.261025958345272</c:v>
                </c:pt>
                <c:pt idx="6527">
                  <c:v>65.271023958339356</c:v>
                </c:pt>
                <c:pt idx="6528">
                  <c:v>65.281022958341055</c:v>
                </c:pt>
                <c:pt idx="6529">
                  <c:v>65.291021958342753</c:v>
                </c:pt>
                <c:pt idx="6530">
                  <c:v>65.301019958336838</c:v>
                </c:pt>
                <c:pt idx="6531">
                  <c:v>65.311018958338536</c:v>
                </c:pt>
                <c:pt idx="6532">
                  <c:v>65.321017958340235</c:v>
                </c:pt>
                <c:pt idx="6533">
                  <c:v>65.331015958334319</c:v>
                </c:pt>
                <c:pt idx="6534">
                  <c:v>65.341014958336018</c:v>
                </c:pt>
                <c:pt idx="6535">
                  <c:v>65.351013958337717</c:v>
                </c:pt>
                <c:pt idx="6536">
                  <c:v>65.361011958360905</c:v>
                </c:pt>
                <c:pt idx="6537">
                  <c:v>65.3710109583335</c:v>
                </c:pt>
                <c:pt idx="6538">
                  <c:v>65.381009958335198</c:v>
                </c:pt>
                <c:pt idx="6539">
                  <c:v>65.391007958358387</c:v>
                </c:pt>
                <c:pt idx="6540">
                  <c:v>65.401006958360085</c:v>
                </c:pt>
                <c:pt idx="6541">
                  <c:v>65.411005958361784</c:v>
                </c:pt>
                <c:pt idx="6542">
                  <c:v>65.421003958355868</c:v>
                </c:pt>
                <c:pt idx="6543">
                  <c:v>65.431002958357567</c:v>
                </c:pt>
                <c:pt idx="6544">
                  <c:v>65.441000958351651</c:v>
                </c:pt>
                <c:pt idx="6545">
                  <c:v>65.45099995835335</c:v>
                </c:pt>
                <c:pt idx="6546">
                  <c:v>65.460998958355049</c:v>
                </c:pt>
                <c:pt idx="6547">
                  <c:v>65.470996958349133</c:v>
                </c:pt>
                <c:pt idx="6548">
                  <c:v>65.480995958350832</c:v>
                </c:pt>
                <c:pt idx="6549">
                  <c:v>65.49099495835253</c:v>
                </c:pt>
                <c:pt idx="6550">
                  <c:v>65.500992958346615</c:v>
                </c:pt>
                <c:pt idx="6551">
                  <c:v>65.510991958348313</c:v>
                </c:pt>
                <c:pt idx="6552">
                  <c:v>65.520990958350012</c:v>
                </c:pt>
                <c:pt idx="6553">
                  <c:v>65.530988958344096</c:v>
                </c:pt>
                <c:pt idx="6554">
                  <c:v>65.540987958345795</c:v>
                </c:pt>
                <c:pt idx="6555">
                  <c:v>65.550986958347494</c:v>
                </c:pt>
                <c:pt idx="6556">
                  <c:v>65.560984958341578</c:v>
                </c:pt>
                <c:pt idx="6557">
                  <c:v>65.570983958343277</c:v>
                </c:pt>
                <c:pt idx="6558">
                  <c:v>65.580982958344975</c:v>
                </c:pt>
                <c:pt idx="6559">
                  <c:v>65.59098095833906</c:v>
                </c:pt>
                <c:pt idx="6560">
                  <c:v>65.600979958340758</c:v>
                </c:pt>
                <c:pt idx="6561">
                  <c:v>65.610978958342457</c:v>
                </c:pt>
                <c:pt idx="6562">
                  <c:v>65.620976958336541</c:v>
                </c:pt>
                <c:pt idx="6563">
                  <c:v>65.63097595833824</c:v>
                </c:pt>
                <c:pt idx="6564">
                  <c:v>65.640974958339939</c:v>
                </c:pt>
                <c:pt idx="6565">
                  <c:v>65.650972958334023</c:v>
                </c:pt>
                <c:pt idx="6566">
                  <c:v>65.660971958335722</c:v>
                </c:pt>
                <c:pt idx="6567">
                  <c:v>65.670970958337421</c:v>
                </c:pt>
                <c:pt idx="6568">
                  <c:v>65.680968958360609</c:v>
                </c:pt>
                <c:pt idx="6569">
                  <c:v>65.690967958333204</c:v>
                </c:pt>
                <c:pt idx="6570">
                  <c:v>65.700966958334902</c:v>
                </c:pt>
                <c:pt idx="6571">
                  <c:v>65.71096495835809</c:v>
                </c:pt>
                <c:pt idx="6572">
                  <c:v>65.720963958359789</c:v>
                </c:pt>
                <c:pt idx="6573">
                  <c:v>65.730962958361488</c:v>
                </c:pt>
                <c:pt idx="6574">
                  <c:v>65.740960958355572</c:v>
                </c:pt>
                <c:pt idx="6575">
                  <c:v>65.750959958357271</c:v>
                </c:pt>
                <c:pt idx="6576">
                  <c:v>65.76095895835897</c:v>
                </c:pt>
                <c:pt idx="6577">
                  <c:v>65.770956958353054</c:v>
                </c:pt>
                <c:pt idx="6578">
                  <c:v>65.780955958354753</c:v>
                </c:pt>
                <c:pt idx="6579">
                  <c:v>65.790954958356451</c:v>
                </c:pt>
                <c:pt idx="6580">
                  <c:v>65.800952958350535</c:v>
                </c:pt>
                <c:pt idx="6581">
                  <c:v>65.810951958352234</c:v>
                </c:pt>
                <c:pt idx="6582">
                  <c:v>65.820950958353933</c:v>
                </c:pt>
                <c:pt idx="6583">
                  <c:v>65.830948958348017</c:v>
                </c:pt>
                <c:pt idx="6584">
                  <c:v>65.840947958349716</c:v>
                </c:pt>
                <c:pt idx="6585">
                  <c:v>65.8509459583438</c:v>
                </c:pt>
                <c:pt idx="6586">
                  <c:v>65.860944958345499</c:v>
                </c:pt>
                <c:pt idx="6587">
                  <c:v>65.870943708345294</c:v>
                </c:pt>
                <c:pt idx="6588">
                  <c:v>65.880941708339378</c:v>
                </c:pt>
                <c:pt idx="6589">
                  <c:v>65.890940708341077</c:v>
                </c:pt>
                <c:pt idx="6590">
                  <c:v>65.900939708342776</c:v>
                </c:pt>
                <c:pt idx="6591">
                  <c:v>65.91093770833686</c:v>
                </c:pt>
                <c:pt idx="6592">
                  <c:v>65.920936708338559</c:v>
                </c:pt>
                <c:pt idx="6593">
                  <c:v>65.930935708340257</c:v>
                </c:pt>
                <c:pt idx="6594">
                  <c:v>65.940933708334342</c:v>
                </c:pt>
                <c:pt idx="6595">
                  <c:v>65.95093270833604</c:v>
                </c:pt>
                <c:pt idx="6596">
                  <c:v>65.960931708337739</c:v>
                </c:pt>
                <c:pt idx="6597">
                  <c:v>65.970929708360927</c:v>
                </c:pt>
                <c:pt idx="6598">
                  <c:v>65.980928708333522</c:v>
                </c:pt>
                <c:pt idx="6599">
                  <c:v>65.990927708335221</c:v>
                </c:pt>
                <c:pt idx="6600">
                  <c:v>66.000925708358409</c:v>
                </c:pt>
                <c:pt idx="6601">
                  <c:v>66.010924708360108</c:v>
                </c:pt>
                <c:pt idx="6602">
                  <c:v>66.020923708361806</c:v>
                </c:pt>
                <c:pt idx="6603">
                  <c:v>66.030921708355891</c:v>
                </c:pt>
                <c:pt idx="6604">
                  <c:v>66.040920708357589</c:v>
                </c:pt>
                <c:pt idx="6605">
                  <c:v>66.050919708359288</c:v>
                </c:pt>
                <c:pt idx="6606">
                  <c:v>66.060917708353372</c:v>
                </c:pt>
                <c:pt idx="6607">
                  <c:v>66.070916708355071</c:v>
                </c:pt>
                <c:pt idx="6608">
                  <c:v>66.08091570835677</c:v>
                </c:pt>
                <c:pt idx="6609">
                  <c:v>66.090913708350854</c:v>
                </c:pt>
                <c:pt idx="6610">
                  <c:v>66.100912708352553</c:v>
                </c:pt>
                <c:pt idx="6611">
                  <c:v>66.110911708354251</c:v>
                </c:pt>
                <c:pt idx="6612">
                  <c:v>66.120909708348336</c:v>
                </c:pt>
                <c:pt idx="6613">
                  <c:v>66.130908708350034</c:v>
                </c:pt>
                <c:pt idx="6614">
                  <c:v>66.140907708351733</c:v>
                </c:pt>
                <c:pt idx="6615">
                  <c:v>66.150905708345817</c:v>
                </c:pt>
                <c:pt idx="6616">
                  <c:v>66.160904708347516</c:v>
                </c:pt>
                <c:pt idx="6617">
                  <c:v>66.170903708349215</c:v>
                </c:pt>
                <c:pt idx="6618">
                  <c:v>66.180901708343299</c:v>
                </c:pt>
                <c:pt idx="6619">
                  <c:v>66.190900708344998</c:v>
                </c:pt>
                <c:pt idx="6620">
                  <c:v>66.200899708346697</c:v>
                </c:pt>
                <c:pt idx="6621">
                  <c:v>66.210897708340781</c:v>
                </c:pt>
                <c:pt idx="6622">
                  <c:v>66.22089670834248</c:v>
                </c:pt>
                <c:pt idx="6623">
                  <c:v>66.230895708344178</c:v>
                </c:pt>
                <c:pt idx="6624">
                  <c:v>66.240893708338263</c:v>
                </c:pt>
                <c:pt idx="6625">
                  <c:v>66.250892708339961</c:v>
                </c:pt>
                <c:pt idx="6626">
                  <c:v>66.26089170834166</c:v>
                </c:pt>
                <c:pt idx="6627">
                  <c:v>66.270889708335744</c:v>
                </c:pt>
                <c:pt idx="6628">
                  <c:v>66.280888708337443</c:v>
                </c:pt>
                <c:pt idx="6629">
                  <c:v>66.290887708339142</c:v>
                </c:pt>
                <c:pt idx="6630">
                  <c:v>66.300885708333226</c:v>
                </c:pt>
                <c:pt idx="6631">
                  <c:v>66.310884708334925</c:v>
                </c:pt>
                <c:pt idx="6632">
                  <c:v>66.320883708336623</c:v>
                </c:pt>
                <c:pt idx="6633">
                  <c:v>66.330881708359811</c:v>
                </c:pt>
                <c:pt idx="6634">
                  <c:v>66.34088070836151</c:v>
                </c:pt>
                <c:pt idx="6635">
                  <c:v>66.350879708334105</c:v>
                </c:pt>
                <c:pt idx="6636">
                  <c:v>66.360877708357293</c:v>
                </c:pt>
                <c:pt idx="6637">
                  <c:v>66.370876708358992</c:v>
                </c:pt>
                <c:pt idx="6638">
                  <c:v>66.380874708353076</c:v>
                </c:pt>
                <c:pt idx="6639">
                  <c:v>66.390873708354775</c:v>
                </c:pt>
                <c:pt idx="6640">
                  <c:v>66.400872708356474</c:v>
                </c:pt>
                <c:pt idx="6641">
                  <c:v>66.410870708350558</c:v>
                </c:pt>
                <c:pt idx="6642">
                  <c:v>66.420869708352257</c:v>
                </c:pt>
                <c:pt idx="6643">
                  <c:v>66.430868708353955</c:v>
                </c:pt>
                <c:pt idx="6644">
                  <c:v>66.44086670834804</c:v>
                </c:pt>
                <c:pt idx="6645">
                  <c:v>66.450865708349738</c:v>
                </c:pt>
                <c:pt idx="6646">
                  <c:v>66.460864708351437</c:v>
                </c:pt>
                <c:pt idx="6647">
                  <c:v>66.470862708345521</c:v>
                </c:pt>
                <c:pt idx="6648">
                  <c:v>66.48086170834722</c:v>
                </c:pt>
                <c:pt idx="6649">
                  <c:v>66.490860708348919</c:v>
                </c:pt>
                <c:pt idx="6650">
                  <c:v>66.500858708343003</c:v>
                </c:pt>
                <c:pt idx="6651">
                  <c:v>66.510857708344702</c:v>
                </c:pt>
                <c:pt idx="6652">
                  <c:v>66.5208567083464</c:v>
                </c:pt>
                <c:pt idx="6653">
                  <c:v>66.530854708340485</c:v>
                </c:pt>
                <c:pt idx="6654">
                  <c:v>66.540853708342183</c:v>
                </c:pt>
                <c:pt idx="6655">
                  <c:v>66.550852708343882</c:v>
                </c:pt>
                <c:pt idx="6656">
                  <c:v>66.560850708337966</c:v>
                </c:pt>
                <c:pt idx="6657">
                  <c:v>66.570849708339665</c:v>
                </c:pt>
                <c:pt idx="6658">
                  <c:v>66.580848708341364</c:v>
                </c:pt>
                <c:pt idx="6659">
                  <c:v>66.590846708335448</c:v>
                </c:pt>
                <c:pt idx="6660">
                  <c:v>66.600845708337147</c:v>
                </c:pt>
                <c:pt idx="6661">
                  <c:v>66.610844708338846</c:v>
                </c:pt>
                <c:pt idx="6662">
                  <c:v>66.620842708362034</c:v>
                </c:pt>
                <c:pt idx="6663">
                  <c:v>66.630841708334628</c:v>
                </c:pt>
                <c:pt idx="6664">
                  <c:v>66.640840708336327</c:v>
                </c:pt>
                <c:pt idx="6665">
                  <c:v>66.650838708359515</c:v>
                </c:pt>
                <c:pt idx="6666">
                  <c:v>66.660837708361214</c:v>
                </c:pt>
                <c:pt idx="6667">
                  <c:v>66.670836708333809</c:v>
                </c:pt>
                <c:pt idx="6668">
                  <c:v>66.680834708356997</c:v>
                </c:pt>
                <c:pt idx="6669">
                  <c:v>66.690833708358696</c:v>
                </c:pt>
                <c:pt idx="6670">
                  <c:v>66.700832708360394</c:v>
                </c:pt>
                <c:pt idx="6671">
                  <c:v>66.710830708354479</c:v>
                </c:pt>
                <c:pt idx="6672">
                  <c:v>66.720829708356177</c:v>
                </c:pt>
                <c:pt idx="6673">
                  <c:v>66.730828708357876</c:v>
                </c:pt>
                <c:pt idx="6674">
                  <c:v>66.74082670835196</c:v>
                </c:pt>
                <c:pt idx="6675">
                  <c:v>66.750825708353659</c:v>
                </c:pt>
                <c:pt idx="6676">
                  <c:v>66.760824708355358</c:v>
                </c:pt>
                <c:pt idx="6677">
                  <c:v>66.770822708349442</c:v>
                </c:pt>
                <c:pt idx="6678">
                  <c:v>66.780821708351141</c:v>
                </c:pt>
                <c:pt idx="6679">
                  <c:v>66.79082070835284</c:v>
                </c:pt>
                <c:pt idx="6680">
                  <c:v>66.800818708346924</c:v>
                </c:pt>
                <c:pt idx="6681">
                  <c:v>66.810817708348623</c:v>
                </c:pt>
                <c:pt idx="6682">
                  <c:v>66.820816708350321</c:v>
                </c:pt>
                <c:pt idx="6683">
                  <c:v>66.830814708344406</c:v>
                </c:pt>
                <c:pt idx="6684">
                  <c:v>66.840813708346104</c:v>
                </c:pt>
                <c:pt idx="6685">
                  <c:v>66.850812708347803</c:v>
                </c:pt>
                <c:pt idx="6686">
                  <c:v>66.860810708341887</c:v>
                </c:pt>
                <c:pt idx="6687">
                  <c:v>66.870810458349297</c:v>
                </c:pt>
                <c:pt idx="6688">
                  <c:v>66.880809458350996</c:v>
                </c:pt>
                <c:pt idx="6689">
                  <c:v>66.89080745834508</c:v>
                </c:pt>
                <c:pt idx="6690">
                  <c:v>66.900806458346779</c:v>
                </c:pt>
                <c:pt idx="6691">
                  <c:v>66.910805458348477</c:v>
                </c:pt>
                <c:pt idx="6692">
                  <c:v>66.920803458342561</c:v>
                </c:pt>
                <c:pt idx="6693">
                  <c:v>66.93080245834426</c:v>
                </c:pt>
                <c:pt idx="6694">
                  <c:v>66.940800458338344</c:v>
                </c:pt>
                <c:pt idx="6695">
                  <c:v>66.950799458340043</c:v>
                </c:pt>
                <c:pt idx="6696">
                  <c:v>66.960798458341742</c:v>
                </c:pt>
                <c:pt idx="6697">
                  <c:v>66.970796458335826</c:v>
                </c:pt>
                <c:pt idx="6698">
                  <c:v>66.980795458337525</c:v>
                </c:pt>
                <c:pt idx="6699">
                  <c:v>66.990794458339224</c:v>
                </c:pt>
                <c:pt idx="6700">
                  <c:v>67.000792458333308</c:v>
                </c:pt>
                <c:pt idx="6701">
                  <c:v>67.010791458335007</c:v>
                </c:pt>
                <c:pt idx="6702">
                  <c:v>67.020790458336705</c:v>
                </c:pt>
                <c:pt idx="6703">
                  <c:v>67.030788458359893</c:v>
                </c:pt>
                <c:pt idx="6704">
                  <c:v>67.040787458361592</c:v>
                </c:pt>
                <c:pt idx="6705">
                  <c:v>67.050786458334187</c:v>
                </c:pt>
                <c:pt idx="6706">
                  <c:v>67.060784458357375</c:v>
                </c:pt>
                <c:pt idx="6707">
                  <c:v>67.070783458359074</c:v>
                </c:pt>
                <c:pt idx="6708">
                  <c:v>67.080782458360773</c:v>
                </c:pt>
                <c:pt idx="6709">
                  <c:v>67.090780458354857</c:v>
                </c:pt>
                <c:pt idx="6710">
                  <c:v>67.100779458356556</c:v>
                </c:pt>
                <c:pt idx="6711">
                  <c:v>67.110778458358254</c:v>
                </c:pt>
                <c:pt idx="6712">
                  <c:v>67.120776458352339</c:v>
                </c:pt>
                <c:pt idx="6713">
                  <c:v>67.130775458354037</c:v>
                </c:pt>
                <c:pt idx="6714">
                  <c:v>67.140774458355736</c:v>
                </c:pt>
                <c:pt idx="6715">
                  <c:v>67.15077245834982</c:v>
                </c:pt>
                <c:pt idx="6716">
                  <c:v>67.160771458351519</c:v>
                </c:pt>
                <c:pt idx="6717">
                  <c:v>67.170770458353218</c:v>
                </c:pt>
                <c:pt idx="6718">
                  <c:v>67.180768458347302</c:v>
                </c:pt>
                <c:pt idx="6719">
                  <c:v>67.190767458349001</c:v>
                </c:pt>
                <c:pt idx="6720">
                  <c:v>67.200766458350699</c:v>
                </c:pt>
                <c:pt idx="6721">
                  <c:v>67.210764458344784</c:v>
                </c:pt>
                <c:pt idx="6722">
                  <c:v>67.220763458346482</c:v>
                </c:pt>
                <c:pt idx="6723">
                  <c:v>67.230762458348181</c:v>
                </c:pt>
                <c:pt idx="6724">
                  <c:v>67.240760458342265</c:v>
                </c:pt>
                <c:pt idx="6725">
                  <c:v>67.250759458343964</c:v>
                </c:pt>
                <c:pt idx="6726">
                  <c:v>67.260758458345663</c:v>
                </c:pt>
                <c:pt idx="6727">
                  <c:v>67.270756458339747</c:v>
                </c:pt>
                <c:pt idx="6728">
                  <c:v>67.280755458341446</c:v>
                </c:pt>
                <c:pt idx="6729">
                  <c:v>67.290754458343145</c:v>
                </c:pt>
                <c:pt idx="6730">
                  <c:v>67.300752458337229</c:v>
                </c:pt>
                <c:pt idx="6731">
                  <c:v>67.310751458338927</c:v>
                </c:pt>
                <c:pt idx="6732">
                  <c:v>67.320750458340626</c:v>
                </c:pt>
                <c:pt idx="6733">
                  <c:v>67.33074845833471</c:v>
                </c:pt>
                <c:pt idx="6734">
                  <c:v>67.340747458336409</c:v>
                </c:pt>
                <c:pt idx="6735">
                  <c:v>67.350746458338108</c:v>
                </c:pt>
                <c:pt idx="6736">
                  <c:v>67.360744458361296</c:v>
                </c:pt>
                <c:pt idx="6737">
                  <c:v>67.370743458333891</c:v>
                </c:pt>
                <c:pt idx="6738">
                  <c:v>67.38074245833559</c:v>
                </c:pt>
                <c:pt idx="6739">
                  <c:v>67.390740458358778</c:v>
                </c:pt>
                <c:pt idx="6740">
                  <c:v>67.400739458360476</c:v>
                </c:pt>
                <c:pt idx="6741">
                  <c:v>67.410738458362175</c:v>
                </c:pt>
                <c:pt idx="6742">
                  <c:v>67.420736458356259</c:v>
                </c:pt>
                <c:pt idx="6743">
                  <c:v>67.430735458357958</c:v>
                </c:pt>
                <c:pt idx="6744">
                  <c:v>67.440734458359657</c:v>
                </c:pt>
                <c:pt idx="6745">
                  <c:v>67.450732458353741</c:v>
                </c:pt>
                <c:pt idx="6746">
                  <c:v>67.46073145835544</c:v>
                </c:pt>
                <c:pt idx="6747">
                  <c:v>67.470730458357139</c:v>
                </c:pt>
                <c:pt idx="6748">
                  <c:v>67.480728458351223</c:v>
                </c:pt>
                <c:pt idx="6749">
                  <c:v>67.490727458352922</c:v>
                </c:pt>
                <c:pt idx="6750">
                  <c:v>67.50072645835462</c:v>
                </c:pt>
                <c:pt idx="6751">
                  <c:v>67.510724458348705</c:v>
                </c:pt>
                <c:pt idx="6752">
                  <c:v>67.520723458350403</c:v>
                </c:pt>
                <c:pt idx="6753">
                  <c:v>67.530722458352102</c:v>
                </c:pt>
                <c:pt idx="6754">
                  <c:v>67.540720458346186</c:v>
                </c:pt>
                <c:pt idx="6755">
                  <c:v>67.550719458347885</c:v>
                </c:pt>
                <c:pt idx="6756">
                  <c:v>67.560718458349584</c:v>
                </c:pt>
                <c:pt idx="6757">
                  <c:v>67.570716458343668</c:v>
                </c:pt>
                <c:pt idx="6758">
                  <c:v>67.580715458345367</c:v>
                </c:pt>
                <c:pt idx="6759">
                  <c:v>67.590714458347065</c:v>
                </c:pt>
                <c:pt idx="6760">
                  <c:v>67.60071245834115</c:v>
                </c:pt>
                <c:pt idx="6761">
                  <c:v>67.610711458342848</c:v>
                </c:pt>
                <c:pt idx="6762">
                  <c:v>67.620710458344547</c:v>
                </c:pt>
                <c:pt idx="6763">
                  <c:v>67.630708458338631</c:v>
                </c:pt>
                <c:pt idx="6764">
                  <c:v>67.64070745834033</c:v>
                </c:pt>
                <c:pt idx="6765">
                  <c:v>67.650706458342029</c:v>
                </c:pt>
                <c:pt idx="6766">
                  <c:v>67.660704458336113</c:v>
                </c:pt>
                <c:pt idx="6767">
                  <c:v>67.670703458337812</c:v>
                </c:pt>
                <c:pt idx="6768">
                  <c:v>67.68070245833951</c:v>
                </c:pt>
                <c:pt idx="6769">
                  <c:v>67.690700458333595</c:v>
                </c:pt>
                <c:pt idx="6770">
                  <c:v>67.700699458335293</c:v>
                </c:pt>
                <c:pt idx="6771">
                  <c:v>67.710698458336992</c:v>
                </c:pt>
                <c:pt idx="6772">
                  <c:v>67.72069645836018</c:v>
                </c:pt>
                <c:pt idx="6773">
                  <c:v>67.730695458361879</c:v>
                </c:pt>
                <c:pt idx="6774">
                  <c:v>67.740694458334474</c:v>
                </c:pt>
                <c:pt idx="6775">
                  <c:v>67.750692458357662</c:v>
                </c:pt>
                <c:pt idx="6776">
                  <c:v>67.760691458359361</c:v>
                </c:pt>
                <c:pt idx="6777">
                  <c:v>67.770690458361059</c:v>
                </c:pt>
                <c:pt idx="6778">
                  <c:v>67.780688458355144</c:v>
                </c:pt>
                <c:pt idx="6779">
                  <c:v>67.790687458356842</c:v>
                </c:pt>
                <c:pt idx="6780">
                  <c:v>67.800686458358541</c:v>
                </c:pt>
                <c:pt idx="6781">
                  <c:v>67.810684458352625</c:v>
                </c:pt>
                <c:pt idx="6782">
                  <c:v>67.820683458354324</c:v>
                </c:pt>
                <c:pt idx="6783">
                  <c:v>67.830682458356023</c:v>
                </c:pt>
                <c:pt idx="6784">
                  <c:v>67.840680458350107</c:v>
                </c:pt>
                <c:pt idx="6785">
                  <c:v>67.850679458351806</c:v>
                </c:pt>
                <c:pt idx="6786">
                  <c:v>67.860678458353505</c:v>
                </c:pt>
                <c:pt idx="6787">
                  <c:v>67.870676208345685</c:v>
                </c:pt>
                <c:pt idx="6788">
                  <c:v>67.880675208347384</c:v>
                </c:pt>
                <c:pt idx="6789">
                  <c:v>67.890674208349083</c:v>
                </c:pt>
                <c:pt idx="6790">
                  <c:v>67.900672208343167</c:v>
                </c:pt>
                <c:pt idx="6791">
                  <c:v>67.910671208344866</c:v>
                </c:pt>
                <c:pt idx="6792">
                  <c:v>67.920670208346564</c:v>
                </c:pt>
                <c:pt idx="6793">
                  <c:v>67.930668208340649</c:v>
                </c:pt>
                <c:pt idx="6794">
                  <c:v>67.940667208342347</c:v>
                </c:pt>
                <c:pt idx="6795">
                  <c:v>67.950666208344046</c:v>
                </c:pt>
                <c:pt idx="6796">
                  <c:v>67.96066420833813</c:v>
                </c:pt>
                <c:pt idx="6797">
                  <c:v>67.970663208339829</c:v>
                </c:pt>
                <c:pt idx="6798">
                  <c:v>67.980662208341528</c:v>
                </c:pt>
                <c:pt idx="6799">
                  <c:v>67.990660208335612</c:v>
                </c:pt>
                <c:pt idx="6800">
                  <c:v>68.000659208337311</c:v>
                </c:pt>
                <c:pt idx="6801">
                  <c:v>68.010658208339009</c:v>
                </c:pt>
                <c:pt idx="6802">
                  <c:v>68.020656208362198</c:v>
                </c:pt>
                <c:pt idx="6803">
                  <c:v>68.030655208334792</c:v>
                </c:pt>
                <c:pt idx="6804">
                  <c:v>68.040654208336491</c:v>
                </c:pt>
                <c:pt idx="6805">
                  <c:v>68.050652208359679</c:v>
                </c:pt>
                <c:pt idx="6806">
                  <c:v>68.060651208361378</c:v>
                </c:pt>
                <c:pt idx="6807">
                  <c:v>68.070650208333973</c:v>
                </c:pt>
                <c:pt idx="6808">
                  <c:v>68.080648208357161</c:v>
                </c:pt>
                <c:pt idx="6809">
                  <c:v>68.09064720835886</c:v>
                </c:pt>
                <c:pt idx="6810">
                  <c:v>68.100645208352944</c:v>
                </c:pt>
                <c:pt idx="6811">
                  <c:v>68.110644208354643</c:v>
                </c:pt>
                <c:pt idx="6812">
                  <c:v>68.120643208356341</c:v>
                </c:pt>
                <c:pt idx="6813">
                  <c:v>68.13064220835804</c:v>
                </c:pt>
                <c:pt idx="6814">
                  <c:v>68.140640208352124</c:v>
                </c:pt>
                <c:pt idx="6815">
                  <c:v>68.150639208353823</c:v>
                </c:pt>
                <c:pt idx="6816">
                  <c:v>68.160638208355522</c:v>
                </c:pt>
                <c:pt idx="6817">
                  <c:v>68.170636208349606</c:v>
                </c:pt>
                <c:pt idx="6818">
                  <c:v>68.180635208351305</c:v>
                </c:pt>
                <c:pt idx="6819">
                  <c:v>68.190634208353003</c:v>
                </c:pt>
                <c:pt idx="6820">
                  <c:v>68.200632208347088</c:v>
                </c:pt>
                <c:pt idx="6821">
                  <c:v>68.210631208348786</c:v>
                </c:pt>
                <c:pt idx="6822">
                  <c:v>68.220630208350485</c:v>
                </c:pt>
                <c:pt idx="6823">
                  <c:v>68.230628208344569</c:v>
                </c:pt>
                <c:pt idx="6824">
                  <c:v>68.240627208346268</c:v>
                </c:pt>
                <c:pt idx="6825">
                  <c:v>68.250626208347967</c:v>
                </c:pt>
                <c:pt idx="6826">
                  <c:v>68.260624208342051</c:v>
                </c:pt>
                <c:pt idx="6827">
                  <c:v>68.27062320834375</c:v>
                </c:pt>
                <c:pt idx="6828">
                  <c:v>68.280622208345449</c:v>
                </c:pt>
                <c:pt idx="6829">
                  <c:v>68.290620208339533</c:v>
                </c:pt>
                <c:pt idx="6830">
                  <c:v>68.300619208341232</c:v>
                </c:pt>
                <c:pt idx="6831">
                  <c:v>68.31061820834293</c:v>
                </c:pt>
                <c:pt idx="6832">
                  <c:v>68.320616208337015</c:v>
                </c:pt>
                <c:pt idx="6833">
                  <c:v>68.330615208338713</c:v>
                </c:pt>
                <c:pt idx="6834">
                  <c:v>68.340614208340412</c:v>
                </c:pt>
                <c:pt idx="6835">
                  <c:v>68.350612208334496</c:v>
                </c:pt>
                <c:pt idx="6836">
                  <c:v>68.360611208336195</c:v>
                </c:pt>
                <c:pt idx="6837">
                  <c:v>68.370610208337894</c:v>
                </c:pt>
                <c:pt idx="6838">
                  <c:v>68.380608208361082</c:v>
                </c:pt>
                <c:pt idx="6839">
                  <c:v>68.390607208333677</c:v>
                </c:pt>
                <c:pt idx="6840">
                  <c:v>68.400606208335375</c:v>
                </c:pt>
                <c:pt idx="6841">
                  <c:v>68.410604208358563</c:v>
                </c:pt>
                <c:pt idx="6842">
                  <c:v>68.420603208360262</c:v>
                </c:pt>
                <c:pt idx="6843">
                  <c:v>68.430602208361961</c:v>
                </c:pt>
                <c:pt idx="6844">
                  <c:v>68.440600208356045</c:v>
                </c:pt>
                <c:pt idx="6845">
                  <c:v>68.450599208357744</c:v>
                </c:pt>
                <c:pt idx="6846">
                  <c:v>68.460598208359443</c:v>
                </c:pt>
                <c:pt idx="6847">
                  <c:v>68.470596208353527</c:v>
                </c:pt>
                <c:pt idx="6848">
                  <c:v>68.480595208355226</c:v>
                </c:pt>
                <c:pt idx="6849">
                  <c:v>68.490594208356924</c:v>
                </c:pt>
                <c:pt idx="6850">
                  <c:v>68.500592208351009</c:v>
                </c:pt>
                <c:pt idx="6851">
                  <c:v>68.510591208352707</c:v>
                </c:pt>
                <c:pt idx="6852">
                  <c:v>68.520590208354406</c:v>
                </c:pt>
                <c:pt idx="6853">
                  <c:v>68.53058820834849</c:v>
                </c:pt>
                <c:pt idx="6854">
                  <c:v>68.540587208350189</c:v>
                </c:pt>
                <c:pt idx="6855">
                  <c:v>68.550586208351888</c:v>
                </c:pt>
                <c:pt idx="6856">
                  <c:v>68.560584208345972</c:v>
                </c:pt>
                <c:pt idx="6857">
                  <c:v>68.570583208347671</c:v>
                </c:pt>
                <c:pt idx="6858">
                  <c:v>68.580582208349369</c:v>
                </c:pt>
                <c:pt idx="6859">
                  <c:v>68.590580208343454</c:v>
                </c:pt>
                <c:pt idx="6860">
                  <c:v>68.600579208345152</c:v>
                </c:pt>
                <c:pt idx="6861">
                  <c:v>68.610578208346851</c:v>
                </c:pt>
                <c:pt idx="6862">
                  <c:v>68.620576208340935</c:v>
                </c:pt>
                <c:pt idx="6863">
                  <c:v>68.630575208342634</c:v>
                </c:pt>
                <c:pt idx="6864">
                  <c:v>68.640574208344333</c:v>
                </c:pt>
                <c:pt idx="6865">
                  <c:v>68.650572208338417</c:v>
                </c:pt>
                <c:pt idx="6866">
                  <c:v>68.660571208340116</c:v>
                </c:pt>
                <c:pt idx="6867">
                  <c:v>68.670570208341815</c:v>
                </c:pt>
                <c:pt idx="6868">
                  <c:v>68.680568208335899</c:v>
                </c:pt>
                <c:pt idx="6869">
                  <c:v>68.690567208337598</c:v>
                </c:pt>
                <c:pt idx="6870">
                  <c:v>68.700565208360786</c:v>
                </c:pt>
                <c:pt idx="6871">
                  <c:v>68.710564208333381</c:v>
                </c:pt>
                <c:pt idx="6872">
                  <c:v>68.720563208335079</c:v>
                </c:pt>
                <c:pt idx="6873">
                  <c:v>68.730561208358267</c:v>
                </c:pt>
                <c:pt idx="6874">
                  <c:v>68.740560208359966</c:v>
                </c:pt>
                <c:pt idx="6875">
                  <c:v>68.750559208361665</c:v>
                </c:pt>
                <c:pt idx="6876">
                  <c:v>68.76055820833426</c:v>
                </c:pt>
                <c:pt idx="6877">
                  <c:v>68.770556208357448</c:v>
                </c:pt>
                <c:pt idx="6878">
                  <c:v>68.780555208359146</c:v>
                </c:pt>
                <c:pt idx="6879">
                  <c:v>68.790554208360845</c:v>
                </c:pt>
                <c:pt idx="6880">
                  <c:v>68.800552208354929</c:v>
                </c:pt>
                <c:pt idx="6881">
                  <c:v>68.810551208356628</c:v>
                </c:pt>
                <c:pt idx="6882">
                  <c:v>68.820550208358327</c:v>
                </c:pt>
                <c:pt idx="6883">
                  <c:v>68.830548208352411</c:v>
                </c:pt>
                <c:pt idx="6884">
                  <c:v>68.84054720835411</c:v>
                </c:pt>
                <c:pt idx="6885">
                  <c:v>68.850546208355809</c:v>
                </c:pt>
                <c:pt idx="6886">
                  <c:v>68.860544208349893</c:v>
                </c:pt>
                <c:pt idx="6887">
                  <c:v>68.870543000026373</c:v>
                </c:pt>
                <c:pt idx="6888">
                  <c:v>68.880542000028072</c:v>
                </c:pt>
                <c:pt idx="6889">
                  <c:v>68.890540000022156</c:v>
                </c:pt>
                <c:pt idx="6890">
                  <c:v>68.900539000023855</c:v>
                </c:pt>
                <c:pt idx="6891">
                  <c:v>68.910538000025554</c:v>
                </c:pt>
                <c:pt idx="6892">
                  <c:v>68.920536000019638</c:v>
                </c:pt>
                <c:pt idx="6893">
                  <c:v>68.930535000021337</c:v>
                </c:pt>
                <c:pt idx="6894">
                  <c:v>68.940534000023035</c:v>
                </c:pt>
                <c:pt idx="6895">
                  <c:v>68.95053200001712</c:v>
                </c:pt>
                <c:pt idx="6896">
                  <c:v>68.960531000018818</c:v>
                </c:pt>
                <c:pt idx="6897">
                  <c:v>68.970530000020517</c:v>
                </c:pt>
                <c:pt idx="6898">
                  <c:v>68.980528000014601</c:v>
                </c:pt>
                <c:pt idx="6899">
                  <c:v>68.9905270000163</c:v>
                </c:pt>
                <c:pt idx="6900">
                  <c:v>69.000526000017999</c:v>
                </c:pt>
                <c:pt idx="6901">
                  <c:v>69.010524000012083</c:v>
                </c:pt>
                <c:pt idx="6902">
                  <c:v>69.020523000013782</c:v>
                </c:pt>
                <c:pt idx="6903">
                  <c:v>69.03052200001548</c:v>
                </c:pt>
                <c:pt idx="6904">
                  <c:v>69.040520000009565</c:v>
                </c:pt>
                <c:pt idx="6905">
                  <c:v>69.050519000011263</c:v>
                </c:pt>
                <c:pt idx="6906">
                  <c:v>69.060518000012962</c:v>
                </c:pt>
                <c:pt idx="6907">
                  <c:v>69.070516000007046</c:v>
                </c:pt>
                <c:pt idx="6908">
                  <c:v>69.080515000008745</c:v>
                </c:pt>
                <c:pt idx="6909">
                  <c:v>69.090514000010444</c:v>
                </c:pt>
                <c:pt idx="6910">
                  <c:v>69.100512000004528</c:v>
                </c:pt>
                <c:pt idx="6911">
                  <c:v>69.110511000006227</c:v>
                </c:pt>
                <c:pt idx="6912">
                  <c:v>69.120510000007926</c:v>
                </c:pt>
                <c:pt idx="6913">
                  <c:v>69.13050800000201</c:v>
                </c:pt>
                <c:pt idx="6914">
                  <c:v>69.140507000003709</c:v>
                </c:pt>
                <c:pt idx="6915">
                  <c:v>69.150506000005407</c:v>
                </c:pt>
                <c:pt idx="6916">
                  <c:v>69.160504000028595</c:v>
                </c:pt>
                <c:pt idx="6917">
                  <c:v>69.17050300000119</c:v>
                </c:pt>
                <c:pt idx="6918">
                  <c:v>69.180502000002889</c:v>
                </c:pt>
                <c:pt idx="6919">
                  <c:v>69.190500000026077</c:v>
                </c:pt>
                <c:pt idx="6920">
                  <c:v>69.200499000027776</c:v>
                </c:pt>
                <c:pt idx="6921">
                  <c:v>69.210498000000371</c:v>
                </c:pt>
                <c:pt idx="6922">
                  <c:v>69.220496000023559</c:v>
                </c:pt>
                <c:pt idx="6923">
                  <c:v>69.230495000025257</c:v>
                </c:pt>
                <c:pt idx="6924">
                  <c:v>69.240494000026956</c:v>
                </c:pt>
                <c:pt idx="6925">
                  <c:v>69.25049200002104</c:v>
                </c:pt>
                <c:pt idx="6926">
                  <c:v>69.260491000022739</c:v>
                </c:pt>
                <c:pt idx="6927">
                  <c:v>69.270490000024438</c:v>
                </c:pt>
                <c:pt idx="6928">
                  <c:v>69.280488000018522</c:v>
                </c:pt>
                <c:pt idx="6929">
                  <c:v>69.290487000020221</c:v>
                </c:pt>
                <c:pt idx="6930">
                  <c:v>69.30048600002192</c:v>
                </c:pt>
                <c:pt idx="6931">
                  <c:v>69.310484000016004</c:v>
                </c:pt>
                <c:pt idx="6932">
                  <c:v>69.320483000017703</c:v>
                </c:pt>
                <c:pt idx="6933">
                  <c:v>69.330482000019401</c:v>
                </c:pt>
                <c:pt idx="6934">
                  <c:v>69.340480000013486</c:v>
                </c:pt>
                <c:pt idx="6935">
                  <c:v>69.350479000015184</c:v>
                </c:pt>
                <c:pt idx="6936">
                  <c:v>69.360478000016883</c:v>
                </c:pt>
                <c:pt idx="6937">
                  <c:v>69.370476000010967</c:v>
                </c:pt>
                <c:pt idx="6938">
                  <c:v>69.380475000012666</c:v>
                </c:pt>
                <c:pt idx="6939">
                  <c:v>69.390474000014365</c:v>
                </c:pt>
                <c:pt idx="6940">
                  <c:v>69.400472000008449</c:v>
                </c:pt>
                <c:pt idx="6941">
                  <c:v>69.410471000010148</c:v>
                </c:pt>
                <c:pt idx="6942">
                  <c:v>69.420470000011846</c:v>
                </c:pt>
                <c:pt idx="6943">
                  <c:v>69.430468000005931</c:v>
                </c:pt>
                <c:pt idx="6944">
                  <c:v>69.440467000007629</c:v>
                </c:pt>
                <c:pt idx="6945">
                  <c:v>69.450466000009328</c:v>
                </c:pt>
                <c:pt idx="6946">
                  <c:v>69.460464000003412</c:v>
                </c:pt>
                <c:pt idx="6947">
                  <c:v>69.470463000005111</c:v>
                </c:pt>
                <c:pt idx="6948">
                  <c:v>69.48046200000681</c:v>
                </c:pt>
                <c:pt idx="6949">
                  <c:v>69.490460000000894</c:v>
                </c:pt>
                <c:pt idx="6950">
                  <c:v>69.500459000002593</c:v>
                </c:pt>
                <c:pt idx="6951">
                  <c:v>69.510458000004292</c:v>
                </c:pt>
                <c:pt idx="6952">
                  <c:v>69.52045600002748</c:v>
                </c:pt>
                <c:pt idx="6953">
                  <c:v>69.530455000000075</c:v>
                </c:pt>
                <c:pt idx="6954">
                  <c:v>69.540454000001773</c:v>
                </c:pt>
                <c:pt idx="6955">
                  <c:v>69.550452000024961</c:v>
                </c:pt>
                <c:pt idx="6956">
                  <c:v>69.56045100002666</c:v>
                </c:pt>
                <c:pt idx="6957">
                  <c:v>69.570450000028359</c:v>
                </c:pt>
                <c:pt idx="6958">
                  <c:v>69.580448000022443</c:v>
                </c:pt>
                <c:pt idx="6959">
                  <c:v>69.590447000024142</c:v>
                </c:pt>
                <c:pt idx="6960">
                  <c:v>69.60044600002584</c:v>
                </c:pt>
                <c:pt idx="6961">
                  <c:v>69.610444000019925</c:v>
                </c:pt>
                <c:pt idx="6962">
                  <c:v>69.620443000021623</c:v>
                </c:pt>
                <c:pt idx="6963">
                  <c:v>69.630442000023322</c:v>
                </c:pt>
                <c:pt idx="6964">
                  <c:v>69.640440000017406</c:v>
                </c:pt>
                <c:pt idx="6965">
                  <c:v>69.650439000019105</c:v>
                </c:pt>
                <c:pt idx="6966">
                  <c:v>69.660438000020804</c:v>
                </c:pt>
                <c:pt idx="6967">
                  <c:v>69.670436000014888</c:v>
                </c:pt>
                <c:pt idx="6968">
                  <c:v>69.680435000016587</c:v>
                </c:pt>
                <c:pt idx="6969">
                  <c:v>69.690434000018286</c:v>
                </c:pt>
                <c:pt idx="6970">
                  <c:v>69.70043200001237</c:v>
                </c:pt>
                <c:pt idx="6971">
                  <c:v>69.710431000014069</c:v>
                </c:pt>
                <c:pt idx="6972">
                  <c:v>69.720430000015767</c:v>
                </c:pt>
                <c:pt idx="6973">
                  <c:v>69.730428000009852</c:v>
                </c:pt>
                <c:pt idx="6974">
                  <c:v>69.74042700001155</c:v>
                </c:pt>
                <c:pt idx="6975">
                  <c:v>69.750426000013249</c:v>
                </c:pt>
                <c:pt idx="6976">
                  <c:v>69.760424000007333</c:v>
                </c:pt>
                <c:pt idx="6977">
                  <c:v>69.770423000009032</c:v>
                </c:pt>
                <c:pt idx="6978">
                  <c:v>69.780422000010731</c:v>
                </c:pt>
                <c:pt idx="6979">
                  <c:v>69.790420000004815</c:v>
                </c:pt>
                <c:pt idx="6980">
                  <c:v>69.800419000006514</c:v>
                </c:pt>
                <c:pt idx="6981">
                  <c:v>69.810418000008212</c:v>
                </c:pt>
                <c:pt idx="6982">
                  <c:v>69.820416000002297</c:v>
                </c:pt>
                <c:pt idx="6983">
                  <c:v>69.830415000003995</c:v>
                </c:pt>
                <c:pt idx="6984">
                  <c:v>69.840414000005694</c:v>
                </c:pt>
                <c:pt idx="6985">
                  <c:v>69.850412000028882</c:v>
                </c:pt>
                <c:pt idx="6986">
                  <c:v>69.860411000001477</c:v>
                </c:pt>
                <c:pt idx="6987">
                  <c:v>69.870410250005079</c:v>
                </c:pt>
                <c:pt idx="6988">
                  <c:v>69.880408250028268</c:v>
                </c:pt>
                <c:pt idx="6989">
                  <c:v>69.890407250000862</c:v>
                </c:pt>
                <c:pt idx="6990">
                  <c:v>69.900406250002561</c:v>
                </c:pt>
                <c:pt idx="6991">
                  <c:v>69.910404250025749</c:v>
                </c:pt>
                <c:pt idx="6992">
                  <c:v>69.920403250027448</c:v>
                </c:pt>
                <c:pt idx="6993">
                  <c:v>69.930402250000043</c:v>
                </c:pt>
                <c:pt idx="6994">
                  <c:v>69.940400250023231</c:v>
                </c:pt>
                <c:pt idx="6995">
                  <c:v>69.95039925002493</c:v>
                </c:pt>
                <c:pt idx="6996">
                  <c:v>69.960398250026628</c:v>
                </c:pt>
                <c:pt idx="6997">
                  <c:v>69.970396250020713</c:v>
                </c:pt>
                <c:pt idx="6998">
                  <c:v>69.980395250022411</c:v>
                </c:pt>
                <c:pt idx="6999">
                  <c:v>69.99039425002411</c:v>
                </c:pt>
                <c:pt idx="7000">
                  <c:v>70.000392250018194</c:v>
                </c:pt>
              </c:numCache>
            </c:numRef>
          </c:xVal>
          <c:yVal>
            <c:numRef>
              <c:f>Gyroscope!$D$2:$D$7002</c:f>
              <c:numCache>
                <c:formatCode>General</c:formatCode>
                <c:ptCount val="7001"/>
                <c:pt idx="0">
                  <c:v>-1.3175075873732567E-2</c:v>
                </c:pt>
                <c:pt idx="1">
                  <c:v>-5.8415289968252182E-3</c:v>
                </c:pt>
                <c:pt idx="2">
                  <c:v>-1.0321615263819695E-4</c:v>
                </c:pt>
                <c:pt idx="3">
                  <c:v>-1.5508078504353762E-3</c:v>
                </c:pt>
                <c:pt idx="4">
                  <c:v>-1.0531519539654255E-2</c:v>
                </c:pt>
                <c:pt idx="5">
                  <c:v>-2.3093678057193756E-2</c:v>
                </c:pt>
                <c:pt idx="6">
                  <c:v>-1.915273442864418E-2</c:v>
                </c:pt>
                <c:pt idx="7">
                  <c:v>-1.297438982874155E-2</c:v>
                </c:pt>
                <c:pt idx="8">
                  <c:v>-7.1809492073953152E-3</c:v>
                </c:pt>
                <c:pt idx="9">
                  <c:v>-1.9503806252032518E-3</c:v>
                </c:pt>
                <c:pt idx="10">
                  <c:v>4.3304180726408958E-3</c:v>
                </c:pt>
                <c:pt idx="11">
                  <c:v>7.6650194823741913E-3</c:v>
                </c:pt>
                <c:pt idx="12">
                  <c:v>1.4314134605228901E-2</c:v>
                </c:pt>
                <c:pt idx="13">
                  <c:v>1.4749744907021523E-2</c:v>
                </c:pt>
                <c:pt idx="14">
                  <c:v>1.0776842013001442E-2</c:v>
                </c:pt>
                <c:pt idx="15">
                  <c:v>3.5689952783286572E-3</c:v>
                </c:pt>
                <c:pt idx="16">
                  <c:v>-7.1848486550152302E-3</c:v>
                </c:pt>
                <c:pt idx="17">
                  <c:v>-1.2840938754379749E-2</c:v>
                </c:pt>
                <c:pt idx="18">
                  <c:v>-2.3555900901556015E-2</c:v>
                </c:pt>
                <c:pt idx="19">
                  <c:v>-3.42283695936203E-2</c:v>
                </c:pt>
                <c:pt idx="20">
                  <c:v>-3.813549131155014E-2</c:v>
                </c:pt>
                <c:pt idx="21">
                  <c:v>-4.1761443018913269E-2</c:v>
                </c:pt>
                <c:pt idx="22">
                  <c:v>-4.1921235620975494E-2</c:v>
                </c:pt>
                <c:pt idx="23">
                  <c:v>-4.1803814470767975E-2</c:v>
                </c:pt>
                <c:pt idx="24">
                  <c:v>-4.2050689458847046E-2</c:v>
                </c:pt>
                <c:pt idx="25">
                  <c:v>-3.4619748592376709E-2</c:v>
                </c:pt>
                <c:pt idx="26">
                  <c:v>-2.9045483097434044E-2</c:v>
                </c:pt>
                <c:pt idx="27">
                  <c:v>-1.3142872601747513E-2</c:v>
                </c:pt>
                <c:pt idx="28">
                  <c:v>5.7439994998276234E-3</c:v>
                </c:pt>
                <c:pt idx="29">
                  <c:v>2.2649213671684265E-2</c:v>
                </c:pt>
                <c:pt idx="30">
                  <c:v>3.6020681262016296E-2</c:v>
                </c:pt>
                <c:pt idx="31">
                  <c:v>4.3618679046630859E-2</c:v>
                </c:pt>
                <c:pt idx="32">
                  <c:v>4.307965561747551E-2</c:v>
                </c:pt>
                <c:pt idx="33">
                  <c:v>4.4076744467020035E-2</c:v>
                </c:pt>
                <c:pt idx="34">
                  <c:v>4.17022705078125E-2</c:v>
                </c:pt>
                <c:pt idx="35">
                  <c:v>3.3810272812843323E-2</c:v>
                </c:pt>
                <c:pt idx="36">
                  <c:v>2.3360032588243484E-2</c:v>
                </c:pt>
                <c:pt idx="37">
                  <c:v>1.3548951596021652E-2</c:v>
                </c:pt>
                <c:pt idx="38">
                  <c:v>7.8652333468198776E-3</c:v>
                </c:pt>
                <c:pt idx="39">
                  <c:v>4.6092267148196697E-3</c:v>
                </c:pt>
                <c:pt idx="40">
                  <c:v>3.2808412797749043E-3</c:v>
                </c:pt>
                <c:pt idx="41">
                  <c:v>4.5474427752196789E-3</c:v>
                </c:pt>
                <c:pt idx="42">
                  <c:v>7.8532248735427856E-3</c:v>
                </c:pt>
                <c:pt idx="43">
                  <c:v>1.1086423881351948E-2</c:v>
                </c:pt>
                <c:pt idx="44">
                  <c:v>1.0126620531082153E-2</c:v>
                </c:pt>
                <c:pt idx="45">
                  <c:v>6.1419163830578327E-3</c:v>
                </c:pt>
                <c:pt idx="46">
                  <c:v>-1.0046763345599174E-3</c:v>
                </c:pt>
                <c:pt idx="47">
                  <c:v>-9.1939717531204224E-3</c:v>
                </c:pt>
                <c:pt idx="48">
                  <c:v>-9.4967735931277275E-3</c:v>
                </c:pt>
                <c:pt idx="49">
                  <c:v>-9.5379156991839409E-3</c:v>
                </c:pt>
                <c:pt idx="50">
                  <c:v>-5.2289208397269249E-3</c:v>
                </c:pt>
                <c:pt idx="51">
                  <c:v>-1.0079303756356239E-3</c:v>
                </c:pt>
                <c:pt idx="52">
                  <c:v>7.6609249226748943E-3</c:v>
                </c:pt>
                <c:pt idx="53">
                  <c:v>1.2814796529710293E-2</c:v>
                </c:pt>
                <c:pt idx="54">
                  <c:v>1.1686681769788265E-2</c:v>
                </c:pt>
                <c:pt idx="55">
                  <c:v>-6.8657100200653076E-4</c:v>
                </c:pt>
                <c:pt idx="56">
                  <c:v>-9.1764619573950768E-3</c:v>
                </c:pt>
                <c:pt idx="57">
                  <c:v>-1.6679404303431511E-2</c:v>
                </c:pt>
                <c:pt idx="58">
                  <c:v>-2.1558050066232681E-2</c:v>
                </c:pt>
                <c:pt idx="59">
                  <c:v>-2.0133625715970993E-2</c:v>
                </c:pt>
                <c:pt idx="60">
                  <c:v>-2.4783505126833916E-2</c:v>
                </c:pt>
                <c:pt idx="61">
                  <c:v>-1.8587233498692513E-2</c:v>
                </c:pt>
                <c:pt idx="62">
                  <c:v>-1.5557622537016869E-2</c:v>
                </c:pt>
                <c:pt idx="63">
                  <c:v>-1.1106804013252258E-2</c:v>
                </c:pt>
                <c:pt idx="64">
                  <c:v>-9.9131977185606956E-4</c:v>
                </c:pt>
                <c:pt idx="65">
                  <c:v>6.475220900028944E-3</c:v>
                </c:pt>
                <c:pt idx="66">
                  <c:v>7.7143902890384197E-3</c:v>
                </c:pt>
                <c:pt idx="67">
                  <c:v>6.0668177902698517E-3</c:v>
                </c:pt>
                <c:pt idx="68">
                  <c:v>6.6752545535564423E-4</c:v>
                </c:pt>
                <c:pt idx="69">
                  <c:v>-6.6706817597150803E-4</c:v>
                </c:pt>
                <c:pt idx="70">
                  <c:v>-7.5819659978151321E-3</c:v>
                </c:pt>
                <c:pt idx="71">
                  <c:v>-1.5281882137060165E-2</c:v>
                </c:pt>
                <c:pt idx="72">
                  <c:v>-1.4510098844766617E-2</c:v>
                </c:pt>
                <c:pt idx="73">
                  <c:v>-8.9676305651664734E-3</c:v>
                </c:pt>
                <c:pt idx="74">
                  <c:v>-4.1896533221006393E-3</c:v>
                </c:pt>
                <c:pt idx="75">
                  <c:v>3.1050317920744419E-3</c:v>
                </c:pt>
                <c:pt idx="76">
                  <c:v>1.4191238209605217E-2</c:v>
                </c:pt>
                <c:pt idx="77">
                  <c:v>1.0560490190982819E-2</c:v>
                </c:pt>
                <c:pt idx="78">
                  <c:v>1.2152792885899544E-2</c:v>
                </c:pt>
                <c:pt idx="79">
                  <c:v>9.624045342206955E-3</c:v>
                </c:pt>
                <c:pt idx="80">
                  <c:v>8.1643834710121155E-4</c:v>
                </c:pt>
                <c:pt idx="81">
                  <c:v>-1.7061324324458838E-3</c:v>
                </c:pt>
                <c:pt idx="82">
                  <c:v>-6.7091467790305614E-3</c:v>
                </c:pt>
                <c:pt idx="83">
                  <c:v>-1.4932597056031227E-2</c:v>
                </c:pt>
                <c:pt idx="84">
                  <c:v>-1.7273517325520515E-2</c:v>
                </c:pt>
                <c:pt idx="85">
                  <c:v>-1.4366901479661465E-2</c:v>
                </c:pt>
                <c:pt idx="86">
                  <c:v>-1.587531715631485E-2</c:v>
                </c:pt>
                <c:pt idx="87">
                  <c:v>-1.793266274034977E-2</c:v>
                </c:pt>
                <c:pt idx="88">
                  <c:v>-1.4251375570893288E-2</c:v>
                </c:pt>
                <c:pt idx="89">
                  <c:v>-1.1161665432155132E-2</c:v>
                </c:pt>
                <c:pt idx="90">
                  <c:v>-1.015126146376133E-2</c:v>
                </c:pt>
                <c:pt idx="91">
                  <c:v>-5.7309428229928017E-3</c:v>
                </c:pt>
                <c:pt idx="92">
                  <c:v>-2.8430111706256866E-3</c:v>
                </c:pt>
                <c:pt idx="93">
                  <c:v>-5.8603771030902863E-3</c:v>
                </c:pt>
                <c:pt idx="94">
                  <c:v>-8.639385923743248E-3</c:v>
                </c:pt>
                <c:pt idx="95">
                  <c:v>-1.4521099627017975E-2</c:v>
                </c:pt>
                <c:pt idx="96">
                  <c:v>-1.4337608590722084E-2</c:v>
                </c:pt>
                <c:pt idx="97">
                  <c:v>-1.4964884147047997E-2</c:v>
                </c:pt>
                <c:pt idx="98">
                  <c:v>-1.0147491469979286E-2</c:v>
                </c:pt>
                <c:pt idx="99">
                  <c:v>-1.0649457573890686E-2</c:v>
                </c:pt>
                <c:pt idx="100">
                  <c:v>-6.4003840088844299E-3</c:v>
                </c:pt>
                <c:pt idx="101">
                  <c:v>-1.2906170450150967E-3</c:v>
                </c:pt>
                <c:pt idx="102">
                  <c:v>2.8375484980642796E-3</c:v>
                </c:pt>
                <c:pt idx="103">
                  <c:v>9.3134753406047821E-3</c:v>
                </c:pt>
                <c:pt idx="104">
                  <c:v>1.3530855998396873E-2</c:v>
                </c:pt>
                <c:pt idx="105">
                  <c:v>1.3260504230856895E-2</c:v>
                </c:pt>
                <c:pt idx="106">
                  <c:v>1.3678887858986855E-2</c:v>
                </c:pt>
                <c:pt idx="107">
                  <c:v>1.2630462646484375E-2</c:v>
                </c:pt>
                <c:pt idx="108">
                  <c:v>6.6255670972168446E-3</c:v>
                </c:pt>
                <c:pt idx="109">
                  <c:v>9.5844268798828125E-4</c:v>
                </c:pt>
                <c:pt idx="110">
                  <c:v>-6.9537665694952011E-5</c:v>
                </c:pt>
                <c:pt idx="111">
                  <c:v>2.2720769047737122E-3</c:v>
                </c:pt>
                <c:pt idx="112">
                  <c:v>4.464923869818449E-3</c:v>
                </c:pt>
                <c:pt idx="113">
                  <c:v>1.4350078999996185E-3</c:v>
                </c:pt>
                <c:pt idx="114">
                  <c:v>-5.884622223675251E-4</c:v>
                </c:pt>
                <c:pt idx="115">
                  <c:v>-5.9169954620301723E-3</c:v>
                </c:pt>
                <c:pt idx="116">
                  <c:v>-1.229633204638958E-2</c:v>
                </c:pt>
                <c:pt idx="117">
                  <c:v>-1.1335463263094425E-2</c:v>
                </c:pt>
                <c:pt idx="118">
                  <c:v>-5.493819247931242E-3</c:v>
                </c:pt>
                <c:pt idx="119">
                  <c:v>2.4774698540568352E-3</c:v>
                </c:pt>
                <c:pt idx="120">
                  <c:v>8.0003337934613228E-3</c:v>
                </c:pt>
                <c:pt idx="121">
                  <c:v>1.2976620346307755E-2</c:v>
                </c:pt>
                <c:pt idx="122">
                  <c:v>1.6374813392758369E-2</c:v>
                </c:pt>
                <c:pt idx="123">
                  <c:v>1.5529217198491096E-2</c:v>
                </c:pt>
                <c:pt idx="124">
                  <c:v>1.2994952499866486E-2</c:v>
                </c:pt>
                <c:pt idx="125">
                  <c:v>6.0631320811808109E-3</c:v>
                </c:pt>
                <c:pt idx="126">
                  <c:v>6.9126999005675316E-4</c:v>
                </c:pt>
                <c:pt idx="127">
                  <c:v>-9.4040669500827789E-4</c:v>
                </c:pt>
                <c:pt idx="128">
                  <c:v>2.5949394330382347E-3</c:v>
                </c:pt>
                <c:pt idx="129">
                  <c:v>1.533296424895525E-3</c:v>
                </c:pt>
                <c:pt idx="130">
                  <c:v>1.3319617137312889E-3</c:v>
                </c:pt>
                <c:pt idx="131">
                  <c:v>1.6864510253071785E-3</c:v>
                </c:pt>
                <c:pt idx="132">
                  <c:v>8.157665841281414E-3</c:v>
                </c:pt>
                <c:pt idx="133">
                  <c:v>1.4713490381836891E-2</c:v>
                </c:pt>
                <c:pt idx="134">
                  <c:v>2.2151432931423187E-2</c:v>
                </c:pt>
                <c:pt idx="135">
                  <c:v>1.8890781328082085E-2</c:v>
                </c:pt>
                <c:pt idx="136">
                  <c:v>1.7768790945410728E-2</c:v>
                </c:pt>
                <c:pt idx="137">
                  <c:v>7.9608969390392303E-3</c:v>
                </c:pt>
                <c:pt idx="138">
                  <c:v>2.8111417777836323E-3</c:v>
                </c:pt>
                <c:pt idx="139">
                  <c:v>-5.6359716691076756E-3</c:v>
                </c:pt>
                <c:pt idx="140">
                  <c:v>-1.2043004855513573E-2</c:v>
                </c:pt>
                <c:pt idx="141">
                  <c:v>-1.4446510002017021E-2</c:v>
                </c:pt>
                <c:pt idx="142">
                  <c:v>-1.9819971174001694E-2</c:v>
                </c:pt>
                <c:pt idx="143">
                  <c:v>-1.7698230221867561E-2</c:v>
                </c:pt>
                <c:pt idx="144">
                  <c:v>-1.3965010643005371E-2</c:v>
                </c:pt>
                <c:pt idx="145">
                  <c:v>-9.289831854403019E-3</c:v>
                </c:pt>
                <c:pt idx="146">
                  <c:v>-8.5745062679052353E-3</c:v>
                </c:pt>
                <c:pt idx="147">
                  <c:v>-7.4281590059399605E-3</c:v>
                </c:pt>
                <c:pt idx="148">
                  <c:v>2.3295637220144272E-4</c:v>
                </c:pt>
                <c:pt idx="149">
                  <c:v>6.8714790977537632E-3</c:v>
                </c:pt>
                <c:pt idx="150">
                  <c:v>1.8154492601752281E-2</c:v>
                </c:pt>
                <c:pt idx="151">
                  <c:v>2.8724458068609238E-2</c:v>
                </c:pt>
                <c:pt idx="152">
                  <c:v>3.360656276345253E-2</c:v>
                </c:pt>
                <c:pt idx="153">
                  <c:v>3.0279844999313354E-2</c:v>
                </c:pt>
                <c:pt idx="154">
                  <c:v>3.0240431427955627E-2</c:v>
                </c:pt>
                <c:pt idx="155">
                  <c:v>2.5223651900887489E-2</c:v>
                </c:pt>
                <c:pt idx="156">
                  <c:v>2.4828704074025154E-2</c:v>
                </c:pt>
                <c:pt idx="157">
                  <c:v>1.9102441146969795E-2</c:v>
                </c:pt>
                <c:pt idx="158">
                  <c:v>1.3499150052666664E-2</c:v>
                </c:pt>
                <c:pt idx="159">
                  <c:v>7.7200471423566341E-3</c:v>
                </c:pt>
                <c:pt idx="160">
                  <c:v>6.5402672626078129E-3</c:v>
                </c:pt>
                <c:pt idx="161">
                  <c:v>6.1281905509531498E-3</c:v>
                </c:pt>
                <c:pt idx="162">
                  <c:v>6.5068923868238926E-3</c:v>
                </c:pt>
                <c:pt idx="163">
                  <c:v>2.5177034549415112E-3</c:v>
                </c:pt>
                <c:pt idx="164">
                  <c:v>-2.3886384442448616E-3</c:v>
                </c:pt>
                <c:pt idx="165">
                  <c:v>-7.1997414343059063E-3</c:v>
                </c:pt>
                <c:pt idx="166">
                  <c:v>-8.7097538635134697E-3</c:v>
                </c:pt>
                <c:pt idx="167">
                  <c:v>-6.038702093064785E-3</c:v>
                </c:pt>
                <c:pt idx="168">
                  <c:v>3.7817046977579594E-3</c:v>
                </c:pt>
                <c:pt idx="169">
                  <c:v>1.1327050626277924E-2</c:v>
                </c:pt>
                <c:pt idx="170">
                  <c:v>1.7076017335057259E-2</c:v>
                </c:pt>
                <c:pt idx="171">
                  <c:v>2.5048051029443741E-2</c:v>
                </c:pt>
                <c:pt idx="172">
                  <c:v>2.5766037404537201E-2</c:v>
                </c:pt>
                <c:pt idx="173">
                  <c:v>2.9160559177398682E-2</c:v>
                </c:pt>
                <c:pt idx="174">
                  <c:v>2.4072322994470596E-2</c:v>
                </c:pt>
                <c:pt idx="175">
                  <c:v>1.8151752650737762E-2</c:v>
                </c:pt>
                <c:pt idx="176">
                  <c:v>8.0519802868366241E-3</c:v>
                </c:pt>
                <c:pt idx="177">
                  <c:v>-8.6789019405841827E-4</c:v>
                </c:pt>
                <c:pt idx="178">
                  <c:v>-1.0075237601995468E-2</c:v>
                </c:pt>
                <c:pt idx="179">
                  <c:v>-1.1687638238072395E-2</c:v>
                </c:pt>
                <c:pt idx="180">
                  <c:v>-6.584756076335907E-3</c:v>
                </c:pt>
                <c:pt idx="181">
                  <c:v>6.8680383265018463E-5</c:v>
                </c:pt>
                <c:pt idx="182">
                  <c:v>9.4986679032444954E-3</c:v>
                </c:pt>
                <c:pt idx="183">
                  <c:v>1.5011824667453766E-2</c:v>
                </c:pt>
                <c:pt idx="184">
                  <c:v>1.6897609457373619E-2</c:v>
                </c:pt>
                <c:pt idx="185">
                  <c:v>2.0265378057956696E-2</c:v>
                </c:pt>
                <c:pt idx="186">
                  <c:v>2.0248599350452423E-2</c:v>
                </c:pt>
                <c:pt idx="187">
                  <c:v>1.8567653372883797E-2</c:v>
                </c:pt>
                <c:pt idx="188">
                  <c:v>1.8109856173396111E-2</c:v>
                </c:pt>
                <c:pt idx="189">
                  <c:v>1.9236363470554352E-2</c:v>
                </c:pt>
                <c:pt idx="190">
                  <c:v>1.5358269214630127E-2</c:v>
                </c:pt>
                <c:pt idx="191">
                  <c:v>1.7855441197752953E-2</c:v>
                </c:pt>
                <c:pt idx="192">
                  <c:v>1.428547315299511E-2</c:v>
                </c:pt>
                <c:pt idx="193">
                  <c:v>1.5228192321956158E-2</c:v>
                </c:pt>
                <c:pt idx="194">
                  <c:v>1.1541577987372875E-2</c:v>
                </c:pt>
                <c:pt idx="195">
                  <c:v>7.1368752978742123E-3</c:v>
                </c:pt>
                <c:pt idx="196">
                  <c:v>4.8593399114906788E-3</c:v>
                </c:pt>
                <c:pt idx="197">
                  <c:v>2.8436738066375256E-3</c:v>
                </c:pt>
                <c:pt idx="198">
                  <c:v>6.3252248801290989E-3</c:v>
                </c:pt>
                <c:pt idx="199">
                  <c:v>9.8264031112194061E-3</c:v>
                </c:pt>
                <c:pt idx="200">
                  <c:v>1.4928486198186874E-2</c:v>
                </c:pt>
                <c:pt idx="201">
                  <c:v>1.5777869150042534E-2</c:v>
                </c:pt>
                <c:pt idx="202">
                  <c:v>1.3039607554674149E-2</c:v>
                </c:pt>
                <c:pt idx="203">
                  <c:v>1.0036344639956951E-2</c:v>
                </c:pt>
                <c:pt idx="204">
                  <c:v>6.7151160910725594E-3</c:v>
                </c:pt>
                <c:pt idx="205">
                  <c:v>5.2684871479868889E-3</c:v>
                </c:pt>
                <c:pt idx="206">
                  <c:v>-1.1175069957971573E-3</c:v>
                </c:pt>
                <c:pt idx="207">
                  <c:v>-4.8745549283921719E-3</c:v>
                </c:pt>
                <c:pt idx="208">
                  <c:v>-5.4271607659757137E-3</c:v>
                </c:pt>
                <c:pt idx="209">
                  <c:v>-5.3418800234794617E-3</c:v>
                </c:pt>
                <c:pt idx="210">
                  <c:v>-2.4299183860421181E-4</c:v>
                </c:pt>
                <c:pt idx="211">
                  <c:v>3.9509148336946964E-3</c:v>
                </c:pt>
                <c:pt idx="212">
                  <c:v>9.3507394194602966E-3</c:v>
                </c:pt>
                <c:pt idx="213">
                  <c:v>9.9308416247367859E-3</c:v>
                </c:pt>
                <c:pt idx="214">
                  <c:v>8.0634318292140961E-3</c:v>
                </c:pt>
                <c:pt idx="215">
                  <c:v>4.2265737429261208E-3</c:v>
                </c:pt>
                <c:pt idx="216">
                  <c:v>3.5389456897974014E-3</c:v>
                </c:pt>
                <c:pt idx="217">
                  <c:v>4.5919972471892834E-3</c:v>
                </c:pt>
                <c:pt idx="218">
                  <c:v>3.0050198547542095E-3</c:v>
                </c:pt>
                <c:pt idx="219">
                  <c:v>1.0581452399492264E-2</c:v>
                </c:pt>
                <c:pt idx="220">
                  <c:v>1.0283444076776505E-2</c:v>
                </c:pt>
                <c:pt idx="221">
                  <c:v>1.2545919977128506E-2</c:v>
                </c:pt>
                <c:pt idx="222">
                  <c:v>7.2952313348650932E-3</c:v>
                </c:pt>
                <c:pt idx="223">
                  <c:v>8.5987653583288193E-3</c:v>
                </c:pt>
                <c:pt idx="224">
                  <c:v>7.9705249518156052E-3</c:v>
                </c:pt>
                <c:pt idx="225">
                  <c:v>7.5508109293878078E-3</c:v>
                </c:pt>
                <c:pt idx="226">
                  <c:v>5.2173496223986149E-3</c:v>
                </c:pt>
                <c:pt idx="227">
                  <c:v>1.9655078649520874E-3</c:v>
                </c:pt>
                <c:pt idx="228">
                  <c:v>2.5034663267433643E-3</c:v>
                </c:pt>
                <c:pt idx="229">
                  <c:v>-4.6878475695848465E-3</c:v>
                </c:pt>
                <c:pt idx="230">
                  <c:v>-8.3885760977864265E-3</c:v>
                </c:pt>
                <c:pt idx="231">
                  <c:v>-1.214289665222168E-2</c:v>
                </c:pt>
                <c:pt idx="232">
                  <c:v>-1.1619319207966328E-2</c:v>
                </c:pt>
                <c:pt idx="233">
                  <c:v>-1.8760377541184425E-2</c:v>
                </c:pt>
                <c:pt idx="234">
                  <c:v>-2.3994820192456245E-2</c:v>
                </c:pt>
                <c:pt idx="235">
                  <c:v>-2.624376118183136E-2</c:v>
                </c:pt>
                <c:pt idx="236">
                  <c:v>-2.8812380507588387E-2</c:v>
                </c:pt>
                <c:pt idx="237">
                  <c:v>-2.0190170034766197E-2</c:v>
                </c:pt>
                <c:pt idx="238">
                  <c:v>-1.2334112077951431E-2</c:v>
                </c:pt>
                <c:pt idx="239">
                  <c:v>-2.4159513413906097E-3</c:v>
                </c:pt>
                <c:pt idx="240">
                  <c:v>1.2046159245073795E-3</c:v>
                </c:pt>
                <c:pt idx="241">
                  <c:v>-4.2502898722887039E-3</c:v>
                </c:pt>
                <c:pt idx="242">
                  <c:v>-4.5349821448326111E-3</c:v>
                </c:pt>
                <c:pt idx="243">
                  <c:v>-1.4853421598672867E-2</c:v>
                </c:pt>
                <c:pt idx="244">
                  <c:v>-2.0479615777730942E-2</c:v>
                </c:pt>
                <c:pt idx="245">
                  <c:v>-2.0650055259466171E-2</c:v>
                </c:pt>
                <c:pt idx="246">
                  <c:v>-1.4152208343148232E-2</c:v>
                </c:pt>
                <c:pt idx="247">
                  <c:v>-7.5797704048454762E-3</c:v>
                </c:pt>
                <c:pt idx="248">
                  <c:v>-1.7221476882696152E-3</c:v>
                </c:pt>
                <c:pt idx="249">
                  <c:v>-1.5978016890585423E-3</c:v>
                </c:pt>
                <c:pt idx="250">
                  <c:v>-2.7509503997862339E-3</c:v>
                </c:pt>
                <c:pt idx="251">
                  <c:v>-4.7379536554217339E-3</c:v>
                </c:pt>
                <c:pt idx="252">
                  <c:v>-3.208500100299716E-3</c:v>
                </c:pt>
                <c:pt idx="253">
                  <c:v>-3.0543031170964241E-3</c:v>
                </c:pt>
                <c:pt idx="254">
                  <c:v>5.3423354402184486E-3</c:v>
                </c:pt>
                <c:pt idx="255">
                  <c:v>1.0025177150964737E-2</c:v>
                </c:pt>
                <c:pt idx="256">
                  <c:v>8.1670889630913734E-3</c:v>
                </c:pt>
                <c:pt idx="257">
                  <c:v>5.4738325998187065E-3</c:v>
                </c:pt>
                <c:pt idx="258">
                  <c:v>-2.993954811245203E-3</c:v>
                </c:pt>
                <c:pt idx="259">
                  <c:v>-1.4643417671322823E-2</c:v>
                </c:pt>
                <c:pt idx="260">
                  <c:v>-2.4414556100964546E-2</c:v>
                </c:pt>
                <c:pt idx="261">
                  <c:v>-2.9049891978502274E-2</c:v>
                </c:pt>
                <c:pt idx="262">
                  <c:v>-2.2194115445017815E-2</c:v>
                </c:pt>
                <c:pt idx="263">
                  <c:v>-1.2557940557599068E-2</c:v>
                </c:pt>
                <c:pt idx="264">
                  <c:v>-1.1239409446716309E-2</c:v>
                </c:pt>
                <c:pt idx="265">
                  <c:v>-1.4886667020618916E-2</c:v>
                </c:pt>
                <c:pt idx="266">
                  <c:v>-2.5455953553318977E-2</c:v>
                </c:pt>
                <c:pt idx="267">
                  <c:v>-3.3524699509143829E-2</c:v>
                </c:pt>
                <c:pt idx="268">
                  <c:v>-3.7485089153051376E-2</c:v>
                </c:pt>
                <c:pt idx="269">
                  <c:v>-3.1411357223987579E-2</c:v>
                </c:pt>
                <c:pt idx="270">
                  <c:v>-1.5443844720721245E-2</c:v>
                </c:pt>
                <c:pt idx="271">
                  <c:v>-5.5314647033810616E-4</c:v>
                </c:pt>
                <c:pt idx="272">
                  <c:v>1.6441283747553825E-2</c:v>
                </c:pt>
                <c:pt idx="273">
                  <c:v>2.1559190005064011E-2</c:v>
                </c:pt>
                <c:pt idx="274">
                  <c:v>2.5062577798962593E-2</c:v>
                </c:pt>
                <c:pt idx="275">
                  <c:v>3.0307071283459663E-2</c:v>
                </c:pt>
                <c:pt idx="276">
                  <c:v>2.9983764514327049E-2</c:v>
                </c:pt>
                <c:pt idx="277">
                  <c:v>2.8078846633434296E-2</c:v>
                </c:pt>
                <c:pt idx="278">
                  <c:v>2.6894807815551758E-2</c:v>
                </c:pt>
                <c:pt idx="279">
                  <c:v>1.5309257432818413E-2</c:v>
                </c:pt>
                <c:pt idx="280">
                  <c:v>2.2845356725156307E-3</c:v>
                </c:pt>
                <c:pt idx="281">
                  <c:v>-1.4393860474228859E-2</c:v>
                </c:pt>
                <c:pt idx="282">
                  <c:v>-2.6633482426404953E-2</c:v>
                </c:pt>
                <c:pt idx="283">
                  <c:v>-2.8644045814871788E-2</c:v>
                </c:pt>
                <c:pt idx="284">
                  <c:v>-2.4439714848995209E-2</c:v>
                </c:pt>
                <c:pt idx="285">
                  <c:v>-2.0306382328271866E-2</c:v>
                </c:pt>
                <c:pt idx="286">
                  <c:v>-1.1741122230887413E-2</c:v>
                </c:pt>
                <c:pt idx="287">
                  <c:v>-5.4705706425011158E-3</c:v>
                </c:pt>
                <c:pt idx="288">
                  <c:v>9.7694247961044312E-4</c:v>
                </c:pt>
                <c:pt idx="289">
                  <c:v>-8.2978745922446251E-4</c:v>
                </c:pt>
                <c:pt idx="290">
                  <c:v>-2.8127771802246571E-3</c:v>
                </c:pt>
                <c:pt idx="291">
                  <c:v>-6.7794295027852058E-3</c:v>
                </c:pt>
                <c:pt idx="292">
                  <c:v>-1.104714535176754E-2</c:v>
                </c:pt>
                <c:pt idx="293">
                  <c:v>-1.2126589193940163E-2</c:v>
                </c:pt>
                <c:pt idx="294">
                  <c:v>-8.0234566703438759E-3</c:v>
                </c:pt>
                <c:pt idx="295">
                  <c:v>-1.4979951083660126E-4</c:v>
                </c:pt>
                <c:pt idx="296">
                  <c:v>4.5749149285256863E-3</c:v>
                </c:pt>
                <c:pt idx="297">
                  <c:v>1.3981485739350319E-2</c:v>
                </c:pt>
                <c:pt idx="298">
                  <c:v>1.4504263177514076E-2</c:v>
                </c:pt>
                <c:pt idx="299">
                  <c:v>1.2403501197695732E-2</c:v>
                </c:pt>
                <c:pt idx="300">
                  <c:v>5.3325421176850796E-3</c:v>
                </c:pt>
                <c:pt idx="301">
                  <c:v>1.5254095196723938E-3</c:v>
                </c:pt>
                <c:pt idx="302">
                  <c:v>-9.0864887461066246E-3</c:v>
                </c:pt>
                <c:pt idx="303">
                  <c:v>-1.645885594189167E-2</c:v>
                </c:pt>
                <c:pt idx="304">
                  <c:v>-2.145468071103096E-2</c:v>
                </c:pt>
                <c:pt idx="305">
                  <c:v>-2.1231157705187798E-2</c:v>
                </c:pt>
                <c:pt idx="306">
                  <c:v>-2.0252445712685585E-2</c:v>
                </c:pt>
                <c:pt idx="307">
                  <c:v>-2.0228825509548187E-2</c:v>
                </c:pt>
                <c:pt idx="308">
                  <c:v>-2.3229409009218216E-2</c:v>
                </c:pt>
                <c:pt idx="309">
                  <c:v>-3.0993243679404259E-2</c:v>
                </c:pt>
                <c:pt idx="310">
                  <c:v>-3.526948019862175E-2</c:v>
                </c:pt>
                <c:pt idx="311">
                  <c:v>-4.1233114898204803E-2</c:v>
                </c:pt>
                <c:pt idx="312">
                  <c:v>-3.8125470280647278E-2</c:v>
                </c:pt>
                <c:pt idx="313">
                  <c:v>-3.3071491867303848E-2</c:v>
                </c:pt>
                <c:pt idx="314">
                  <c:v>-2.7875132858753204E-2</c:v>
                </c:pt>
                <c:pt idx="315">
                  <c:v>-1.8880603834986687E-2</c:v>
                </c:pt>
                <c:pt idx="316">
                  <c:v>-1.7498422414064407E-2</c:v>
                </c:pt>
                <c:pt idx="317">
                  <c:v>-1.0891087353229523E-2</c:v>
                </c:pt>
                <c:pt idx="318">
                  <c:v>-1.1845830827951431E-2</c:v>
                </c:pt>
                <c:pt idx="319">
                  <c:v>-1.4259533956646919E-2</c:v>
                </c:pt>
                <c:pt idx="320">
                  <c:v>-1.6670228913426399E-2</c:v>
                </c:pt>
                <c:pt idx="321">
                  <c:v>-1.7295395955443382E-2</c:v>
                </c:pt>
                <c:pt idx="322">
                  <c:v>-1.5512143261730671E-2</c:v>
                </c:pt>
                <c:pt idx="323">
                  <c:v>-1.2501666322350502E-2</c:v>
                </c:pt>
                <c:pt idx="324">
                  <c:v>-1.173813734203577E-2</c:v>
                </c:pt>
                <c:pt idx="325">
                  <c:v>-6.9704204797744751E-3</c:v>
                </c:pt>
                <c:pt idx="326">
                  <c:v>-5.7152728550136089E-3</c:v>
                </c:pt>
                <c:pt idx="327">
                  <c:v>-7.9481033608317375E-3</c:v>
                </c:pt>
                <c:pt idx="328">
                  <c:v>-1.0425375774502754E-2</c:v>
                </c:pt>
                <c:pt idx="329">
                  <c:v>-1.2890525162220001E-2</c:v>
                </c:pt>
                <c:pt idx="330">
                  <c:v>-1.3084136880934238E-2</c:v>
                </c:pt>
                <c:pt idx="331">
                  <c:v>-8.5685644298791885E-3</c:v>
                </c:pt>
                <c:pt idx="332">
                  <c:v>-8.9121125638484955E-3</c:v>
                </c:pt>
                <c:pt idx="333">
                  <c:v>-7.8813675791025162E-3</c:v>
                </c:pt>
                <c:pt idx="334">
                  <c:v>-8.7394379079341888E-3</c:v>
                </c:pt>
                <c:pt idx="335">
                  <c:v>-9.9349115043878555E-3</c:v>
                </c:pt>
                <c:pt idx="336">
                  <c:v>-6.4432406798005104E-3</c:v>
                </c:pt>
                <c:pt idx="337">
                  <c:v>-7.3963040485978127E-3</c:v>
                </c:pt>
                <c:pt idx="338">
                  <c:v>-1.1699173599481583E-2</c:v>
                </c:pt>
                <c:pt idx="339">
                  <c:v>-1.6036683693528175E-2</c:v>
                </c:pt>
                <c:pt idx="340">
                  <c:v>-1.2445411644876003E-2</c:v>
                </c:pt>
                <c:pt idx="341">
                  <c:v>-1.4237431809306145E-2</c:v>
                </c:pt>
                <c:pt idx="342">
                  <c:v>-1.9791454076766968E-2</c:v>
                </c:pt>
                <c:pt idx="343">
                  <c:v>-2.1049655973911285E-2</c:v>
                </c:pt>
                <c:pt idx="344">
                  <c:v>-2.3771937936544418E-2</c:v>
                </c:pt>
                <c:pt idx="345">
                  <c:v>-1.9478609785437584E-2</c:v>
                </c:pt>
                <c:pt idx="346">
                  <c:v>-1.7680177465081215E-2</c:v>
                </c:pt>
                <c:pt idx="347">
                  <c:v>-1.3314723968505859E-2</c:v>
                </c:pt>
                <c:pt idx="348">
                  <c:v>-5.4171201772987843E-3</c:v>
                </c:pt>
                <c:pt idx="349">
                  <c:v>-7.964172400534153E-4</c:v>
                </c:pt>
                <c:pt idx="350">
                  <c:v>3.2891384325921535E-3</c:v>
                </c:pt>
                <c:pt idx="351">
                  <c:v>1.2453529052436352E-3</c:v>
                </c:pt>
                <c:pt idx="352">
                  <c:v>1.4384323731064796E-3</c:v>
                </c:pt>
                <c:pt idx="353">
                  <c:v>1.6426905058324337E-3</c:v>
                </c:pt>
                <c:pt idx="354">
                  <c:v>1.4224466867744923E-3</c:v>
                </c:pt>
                <c:pt idx="355">
                  <c:v>-2.5161837693303823E-3</c:v>
                </c:pt>
                <c:pt idx="356">
                  <c:v>-5.5979937314987183E-3</c:v>
                </c:pt>
                <c:pt idx="357">
                  <c:v>-1.3374052941799164E-2</c:v>
                </c:pt>
                <c:pt idx="358">
                  <c:v>-2.4096738547086716E-2</c:v>
                </c:pt>
                <c:pt idx="359">
                  <c:v>-2.9529301449656487E-2</c:v>
                </c:pt>
                <c:pt idx="360">
                  <c:v>-2.9236353933811188E-2</c:v>
                </c:pt>
                <c:pt idx="361">
                  <c:v>-2.382032573223114E-2</c:v>
                </c:pt>
                <c:pt idx="362">
                  <c:v>-1.7263889312744141E-2</c:v>
                </c:pt>
                <c:pt idx="363">
                  <c:v>-8.4424754604697227E-3</c:v>
                </c:pt>
                <c:pt idx="364">
                  <c:v>-4.674102645367384E-3</c:v>
                </c:pt>
                <c:pt idx="365">
                  <c:v>-1.747532282024622E-3</c:v>
                </c:pt>
                <c:pt idx="366">
                  <c:v>-3.1155580654740334E-4</c:v>
                </c:pt>
                <c:pt idx="367">
                  <c:v>2.4643181823194027E-3</c:v>
                </c:pt>
                <c:pt idx="368">
                  <c:v>8.9797414839267731E-3</c:v>
                </c:pt>
                <c:pt idx="369">
                  <c:v>1.5001596882939339E-2</c:v>
                </c:pt>
                <c:pt idx="370">
                  <c:v>2.1352171897888184E-2</c:v>
                </c:pt>
                <c:pt idx="371">
                  <c:v>1.8675511702895164E-2</c:v>
                </c:pt>
                <c:pt idx="372">
                  <c:v>1.5306612476706505E-2</c:v>
                </c:pt>
                <c:pt idx="373">
                  <c:v>9.8637249320745468E-3</c:v>
                </c:pt>
                <c:pt idx="374">
                  <c:v>2.598887775093317E-3</c:v>
                </c:pt>
                <c:pt idx="375">
                  <c:v>-2.5155395269393921E-4</c:v>
                </c:pt>
                <c:pt idx="376">
                  <c:v>2.7607469819486141E-3</c:v>
                </c:pt>
                <c:pt idx="377">
                  <c:v>6.1977407895028591E-3</c:v>
                </c:pt>
                <c:pt idx="378">
                  <c:v>1.1171992868185043E-2</c:v>
                </c:pt>
                <c:pt idx="379">
                  <c:v>1.4788605272769928E-2</c:v>
                </c:pt>
                <c:pt idx="380">
                  <c:v>1.9217442721128464E-2</c:v>
                </c:pt>
                <c:pt idx="381">
                  <c:v>1.5987418591976166E-2</c:v>
                </c:pt>
                <c:pt idx="382">
                  <c:v>1.1927963234484196E-2</c:v>
                </c:pt>
                <c:pt idx="383">
                  <c:v>3.7181954830884933E-3</c:v>
                </c:pt>
                <c:pt idx="384">
                  <c:v>-4.0843342430889606E-3</c:v>
                </c:pt>
                <c:pt idx="385">
                  <c:v>-1.0662782937288284E-2</c:v>
                </c:pt>
                <c:pt idx="386">
                  <c:v>-1.9262395799160004E-2</c:v>
                </c:pt>
                <c:pt idx="387">
                  <c:v>-2.825557254254818E-2</c:v>
                </c:pt>
                <c:pt idx="388">
                  <c:v>-3.4418925642967224E-2</c:v>
                </c:pt>
                <c:pt idx="389">
                  <c:v>-3.4990891814231873E-2</c:v>
                </c:pt>
                <c:pt idx="390">
                  <c:v>-2.6666382327675819E-2</c:v>
                </c:pt>
                <c:pt idx="391">
                  <c:v>-1.537765096873045E-2</c:v>
                </c:pt>
                <c:pt idx="392">
                  <c:v>4.9454635009169579E-3</c:v>
                </c:pt>
                <c:pt idx="393">
                  <c:v>2.1997598931193352E-2</c:v>
                </c:pt>
                <c:pt idx="394">
                  <c:v>3.7825562059879303E-2</c:v>
                </c:pt>
                <c:pt idx="395">
                  <c:v>4.8553250730037689E-2</c:v>
                </c:pt>
                <c:pt idx="396">
                  <c:v>4.8535406589508057E-2</c:v>
                </c:pt>
                <c:pt idx="397">
                  <c:v>4.4943537563085556E-2</c:v>
                </c:pt>
                <c:pt idx="398">
                  <c:v>3.8147684186697006E-2</c:v>
                </c:pt>
                <c:pt idx="399">
                  <c:v>3.0628945678472519E-2</c:v>
                </c:pt>
                <c:pt idx="400">
                  <c:v>1.6954677179455757E-2</c:v>
                </c:pt>
                <c:pt idx="401">
                  <c:v>7.4480967596173286E-3</c:v>
                </c:pt>
                <c:pt idx="402">
                  <c:v>-2.3914847988635302E-3</c:v>
                </c:pt>
                <c:pt idx="403">
                  <c:v>-6.8828808143734932E-3</c:v>
                </c:pt>
                <c:pt idx="404">
                  <c:v>-3.3376808278262615E-3</c:v>
                </c:pt>
                <c:pt idx="405">
                  <c:v>9.7706448286771774E-4</c:v>
                </c:pt>
                <c:pt idx="406">
                  <c:v>5.0626196898519993E-3</c:v>
                </c:pt>
                <c:pt idx="407">
                  <c:v>2.8203888796269894E-3</c:v>
                </c:pt>
                <c:pt idx="408">
                  <c:v>1.4581819996237755E-3</c:v>
                </c:pt>
                <c:pt idx="409">
                  <c:v>-1.8986721988767385E-3</c:v>
                </c:pt>
                <c:pt idx="410">
                  <c:v>-7.9099591821432114E-3</c:v>
                </c:pt>
                <c:pt idx="411">
                  <c:v>-1.1515656486153603E-2</c:v>
                </c:pt>
                <c:pt idx="412">
                  <c:v>-8.1957597285509109E-3</c:v>
                </c:pt>
                <c:pt idx="413">
                  <c:v>-3.874925896525383E-3</c:v>
                </c:pt>
                <c:pt idx="414">
                  <c:v>5.7079261168837547E-3</c:v>
                </c:pt>
                <c:pt idx="415">
                  <c:v>7.7355974353849888E-3</c:v>
                </c:pt>
                <c:pt idx="416">
                  <c:v>1.12773347645998E-2</c:v>
                </c:pt>
                <c:pt idx="417">
                  <c:v>1.4100857079029083E-2</c:v>
                </c:pt>
                <c:pt idx="418">
                  <c:v>1.7306502908468246E-2</c:v>
                </c:pt>
                <c:pt idx="419">
                  <c:v>1.5374502167105675E-2</c:v>
                </c:pt>
                <c:pt idx="420">
                  <c:v>1.2620527297258377E-2</c:v>
                </c:pt>
                <c:pt idx="421">
                  <c:v>1.0895330458879471E-2</c:v>
                </c:pt>
                <c:pt idx="422">
                  <c:v>1.1921979486942291E-2</c:v>
                </c:pt>
                <c:pt idx="423">
                  <c:v>1.2450476177036762E-2</c:v>
                </c:pt>
                <c:pt idx="424">
                  <c:v>1.351813692599535E-2</c:v>
                </c:pt>
                <c:pt idx="425">
                  <c:v>1.1743146926164627E-2</c:v>
                </c:pt>
                <c:pt idx="426">
                  <c:v>1.2259000912308693E-2</c:v>
                </c:pt>
                <c:pt idx="427">
                  <c:v>1.1705329641699791E-2</c:v>
                </c:pt>
                <c:pt idx="428">
                  <c:v>1.3991121202707291E-2</c:v>
                </c:pt>
                <c:pt idx="429">
                  <c:v>1.1403216049075127E-2</c:v>
                </c:pt>
                <c:pt idx="430">
                  <c:v>1.3801125809550285E-2</c:v>
                </c:pt>
                <c:pt idx="431">
                  <c:v>1.1647326871752739E-2</c:v>
                </c:pt>
                <c:pt idx="432">
                  <c:v>1.4639655128121376E-2</c:v>
                </c:pt>
                <c:pt idx="433">
                  <c:v>1.5891261398792267E-2</c:v>
                </c:pt>
                <c:pt idx="434">
                  <c:v>1.4806291088461876E-2</c:v>
                </c:pt>
                <c:pt idx="435">
                  <c:v>1.139004435390234E-2</c:v>
                </c:pt>
                <c:pt idx="436">
                  <c:v>7.8254034742712975E-3</c:v>
                </c:pt>
                <c:pt idx="437">
                  <c:v>5.205898080021143E-3</c:v>
                </c:pt>
                <c:pt idx="438">
                  <c:v>5.0048292614519596E-3</c:v>
                </c:pt>
                <c:pt idx="439">
                  <c:v>1.0926299728453159E-3</c:v>
                </c:pt>
                <c:pt idx="440">
                  <c:v>1.7714696004986763E-3</c:v>
                </c:pt>
                <c:pt idx="441">
                  <c:v>7.8062284737825394E-3</c:v>
                </c:pt>
                <c:pt idx="442">
                  <c:v>1.2246250174939632E-2</c:v>
                </c:pt>
                <c:pt idx="443">
                  <c:v>1.8186002969741821E-2</c:v>
                </c:pt>
                <c:pt idx="444">
                  <c:v>1.9316514953970909E-2</c:v>
                </c:pt>
                <c:pt idx="445">
                  <c:v>1.5887551009654999E-2</c:v>
                </c:pt>
                <c:pt idx="446">
                  <c:v>1.2295746244490147E-2</c:v>
                </c:pt>
                <c:pt idx="447">
                  <c:v>9.1740954667329788E-4</c:v>
                </c:pt>
                <c:pt idx="448">
                  <c:v>-3.2911836169660091E-3</c:v>
                </c:pt>
                <c:pt idx="449">
                  <c:v>1.2370971962809563E-3</c:v>
                </c:pt>
                <c:pt idx="450">
                  <c:v>-3.3139786683022976E-3</c:v>
                </c:pt>
                <c:pt idx="451">
                  <c:v>2.8333291411399841E-3</c:v>
                </c:pt>
                <c:pt idx="452">
                  <c:v>2.2362484596669674E-3</c:v>
                </c:pt>
                <c:pt idx="453">
                  <c:v>2.8423429466784E-3</c:v>
                </c:pt>
                <c:pt idx="454">
                  <c:v>3.666325006633997E-3</c:v>
                </c:pt>
                <c:pt idx="455">
                  <c:v>6.1531844548881054E-3</c:v>
                </c:pt>
                <c:pt idx="456">
                  <c:v>2.829293254762888E-3</c:v>
                </c:pt>
                <c:pt idx="457">
                  <c:v>1.0325806215405464E-3</c:v>
                </c:pt>
                <c:pt idx="458">
                  <c:v>-2.367211040109396E-3</c:v>
                </c:pt>
                <c:pt idx="459">
                  <c:v>1.4883913099765778E-3</c:v>
                </c:pt>
                <c:pt idx="460">
                  <c:v>4.9560931511223316E-3</c:v>
                </c:pt>
                <c:pt idx="461">
                  <c:v>9.8106469959020615E-3</c:v>
                </c:pt>
                <c:pt idx="462">
                  <c:v>1.0712660849094391E-2</c:v>
                </c:pt>
                <c:pt idx="463">
                  <c:v>1.3312460854649544E-2</c:v>
                </c:pt>
                <c:pt idx="464">
                  <c:v>8.4649762138724327E-3</c:v>
                </c:pt>
                <c:pt idx="465">
                  <c:v>3.0238484032452106E-3</c:v>
                </c:pt>
                <c:pt idx="466">
                  <c:v>3.9990977384150028E-3</c:v>
                </c:pt>
                <c:pt idx="467">
                  <c:v>1.1100070551037788E-2</c:v>
                </c:pt>
                <c:pt idx="468">
                  <c:v>1.1555738747119904E-2</c:v>
                </c:pt>
                <c:pt idx="469">
                  <c:v>1.4824068173766136E-2</c:v>
                </c:pt>
                <c:pt idx="470">
                  <c:v>1.6789481043815613E-2</c:v>
                </c:pt>
                <c:pt idx="471">
                  <c:v>1.4922522008419037E-2</c:v>
                </c:pt>
                <c:pt idx="472">
                  <c:v>8.692057803273201E-3</c:v>
                </c:pt>
                <c:pt idx="473">
                  <c:v>1.0041996836662292E-2</c:v>
                </c:pt>
                <c:pt idx="474">
                  <c:v>1.7025338485836983E-2</c:v>
                </c:pt>
                <c:pt idx="475">
                  <c:v>2.5673191994428635E-2</c:v>
                </c:pt>
                <c:pt idx="476">
                  <c:v>2.9735846444964409E-2</c:v>
                </c:pt>
                <c:pt idx="477">
                  <c:v>2.7320504188537598E-2</c:v>
                </c:pt>
                <c:pt idx="478">
                  <c:v>2.1270599216222763E-2</c:v>
                </c:pt>
                <c:pt idx="479">
                  <c:v>1.7111130058765411E-2</c:v>
                </c:pt>
                <c:pt idx="480">
                  <c:v>8.0081792548298836E-3</c:v>
                </c:pt>
                <c:pt idx="481">
                  <c:v>6.7117749713361263E-3</c:v>
                </c:pt>
                <c:pt idx="482">
                  <c:v>8.6944978684186935E-3</c:v>
                </c:pt>
                <c:pt idx="483">
                  <c:v>7.3651517741382122E-3</c:v>
                </c:pt>
                <c:pt idx="484">
                  <c:v>1.1571614071726799E-2</c:v>
                </c:pt>
                <c:pt idx="485">
                  <c:v>1.1682625859975815E-2</c:v>
                </c:pt>
                <c:pt idx="486">
                  <c:v>1.2449882924556732E-2</c:v>
                </c:pt>
                <c:pt idx="487">
                  <c:v>1.5959292650222778E-2</c:v>
                </c:pt>
                <c:pt idx="488">
                  <c:v>1.838250458240509E-2</c:v>
                </c:pt>
                <c:pt idx="489">
                  <c:v>1.8011543899774551E-2</c:v>
                </c:pt>
                <c:pt idx="490">
                  <c:v>2.0000392571091652E-2</c:v>
                </c:pt>
                <c:pt idx="491">
                  <c:v>2.6218362152576447E-2</c:v>
                </c:pt>
                <c:pt idx="492">
                  <c:v>3.2573465257883072E-2</c:v>
                </c:pt>
                <c:pt idx="493">
                  <c:v>3.6866195499897003E-2</c:v>
                </c:pt>
                <c:pt idx="494">
                  <c:v>3.2381162047386169E-2</c:v>
                </c:pt>
                <c:pt idx="495">
                  <c:v>2.6800412684679031E-2</c:v>
                </c:pt>
                <c:pt idx="496">
                  <c:v>1.6995716840028763E-2</c:v>
                </c:pt>
                <c:pt idx="497">
                  <c:v>1.6460847109556198E-2</c:v>
                </c:pt>
                <c:pt idx="498">
                  <c:v>1.3796355575323105E-2</c:v>
                </c:pt>
                <c:pt idx="499">
                  <c:v>1.4643449336290359E-2</c:v>
                </c:pt>
                <c:pt idx="500">
                  <c:v>1.6085552051663399E-2</c:v>
                </c:pt>
                <c:pt idx="501">
                  <c:v>9.2829512432217598E-3</c:v>
                </c:pt>
                <c:pt idx="502">
                  <c:v>4.7161625698208809E-3</c:v>
                </c:pt>
                <c:pt idx="503">
                  <c:v>-3.2370197586715221E-3</c:v>
                </c:pt>
                <c:pt idx="504">
                  <c:v>-9.5353955402970314E-3</c:v>
                </c:pt>
                <c:pt idx="505">
                  <c:v>-9.1623663902282715E-3</c:v>
                </c:pt>
                <c:pt idx="506">
                  <c:v>-1.270490325987339E-2</c:v>
                </c:pt>
                <c:pt idx="507">
                  <c:v>-1.752401702105999E-2</c:v>
                </c:pt>
                <c:pt idx="508">
                  <c:v>-1.439720019698143E-2</c:v>
                </c:pt>
                <c:pt idx="509">
                  <c:v>-1.3970028609037399E-2</c:v>
                </c:pt>
                <c:pt idx="510">
                  <c:v>-1.8683496862649918E-2</c:v>
                </c:pt>
                <c:pt idx="511">
                  <c:v>-2.1964302286505699E-2</c:v>
                </c:pt>
                <c:pt idx="512">
                  <c:v>-2.9403043910861015E-2</c:v>
                </c:pt>
                <c:pt idx="513">
                  <c:v>-3.5471528768539429E-2</c:v>
                </c:pt>
                <c:pt idx="514">
                  <c:v>-3.5729054361581802E-2</c:v>
                </c:pt>
                <c:pt idx="515">
                  <c:v>-3.1248733401298523E-2</c:v>
                </c:pt>
                <c:pt idx="516">
                  <c:v>-2.5272868573665619E-2</c:v>
                </c:pt>
                <c:pt idx="517">
                  <c:v>-1.7231050878763199E-2</c:v>
                </c:pt>
                <c:pt idx="518">
                  <c:v>-5.6095481850206852E-3</c:v>
                </c:pt>
                <c:pt idx="519">
                  <c:v>3.3490695059299469E-3</c:v>
                </c:pt>
                <c:pt idx="520">
                  <c:v>1.4293329790234566E-2</c:v>
                </c:pt>
                <c:pt idx="521">
                  <c:v>1.380470022559166E-2</c:v>
                </c:pt>
                <c:pt idx="522">
                  <c:v>1.7131786793470383E-2</c:v>
                </c:pt>
                <c:pt idx="523">
                  <c:v>2.1887635812163353E-2</c:v>
                </c:pt>
                <c:pt idx="524">
                  <c:v>2.8017433360219002E-2</c:v>
                </c:pt>
                <c:pt idx="525">
                  <c:v>2.9626687988638878E-2</c:v>
                </c:pt>
                <c:pt idx="526">
                  <c:v>2.5615166872739792E-2</c:v>
                </c:pt>
                <c:pt idx="527">
                  <c:v>1.7631456255912781E-2</c:v>
                </c:pt>
                <c:pt idx="528">
                  <c:v>1.1481151916086674E-2</c:v>
                </c:pt>
                <c:pt idx="529">
                  <c:v>4.4379169121384621E-3</c:v>
                </c:pt>
                <c:pt idx="530">
                  <c:v>-3.1331838108599186E-3</c:v>
                </c:pt>
                <c:pt idx="531">
                  <c:v>-1.2401404790580273E-2</c:v>
                </c:pt>
                <c:pt idx="532">
                  <c:v>-2.9290108010172844E-2</c:v>
                </c:pt>
                <c:pt idx="533">
                  <c:v>-4.5268885791301727E-2</c:v>
                </c:pt>
                <c:pt idx="534">
                  <c:v>-5.4799806326627731E-2</c:v>
                </c:pt>
                <c:pt idx="535">
                  <c:v>-5.6705713272094727E-2</c:v>
                </c:pt>
                <c:pt idx="536">
                  <c:v>-5.0401214510202408E-2</c:v>
                </c:pt>
                <c:pt idx="537">
                  <c:v>-4.1141029447317123E-2</c:v>
                </c:pt>
                <c:pt idx="538">
                  <c:v>-3.0850840732455254E-2</c:v>
                </c:pt>
                <c:pt idx="539">
                  <c:v>-2.4979963898658752E-2</c:v>
                </c:pt>
                <c:pt idx="540">
                  <c:v>-1.9616888836026192E-2</c:v>
                </c:pt>
                <c:pt idx="541">
                  <c:v>-1.7239708453416824E-2</c:v>
                </c:pt>
                <c:pt idx="542">
                  <c:v>-1.8381938338279724E-2</c:v>
                </c:pt>
                <c:pt idx="543">
                  <c:v>-2.6543650776147842E-2</c:v>
                </c:pt>
                <c:pt idx="544">
                  <c:v>-2.6119142770767212E-2</c:v>
                </c:pt>
                <c:pt idx="545">
                  <c:v>-3.1395137310028076E-2</c:v>
                </c:pt>
                <c:pt idx="546">
                  <c:v>-3.0953852459788322E-2</c:v>
                </c:pt>
                <c:pt idx="547">
                  <c:v>-3.1811259686946869E-2</c:v>
                </c:pt>
                <c:pt idx="548">
                  <c:v>-2.9107086360454559E-2</c:v>
                </c:pt>
                <c:pt idx="549">
                  <c:v>-2.4896981194615364E-2</c:v>
                </c:pt>
                <c:pt idx="550">
                  <c:v>-2.5045320391654968E-2</c:v>
                </c:pt>
                <c:pt idx="551">
                  <c:v>-1.7703188583254814E-2</c:v>
                </c:pt>
                <c:pt idx="552">
                  <c:v>-9.7571145743131638E-3</c:v>
                </c:pt>
                <c:pt idx="553">
                  <c:v>-4.571977537125349E-3</c:v>
                </c:pt>
                <c:pt idx="554">
                  <c:v>-1.3314869254827499E-2</c:v>
                </c:pt>
                <c:pt idx="555">
                  <c:v>-2.3843960836529732E-2</c:v>
                </c:pt>
                <c:pt idx="556">
                  <c:v>-3.4474235028028488E-2</c:v>
                </c:pt>
                <c:pt idx="557">
                  <c:v>-3.9020292460918427E-2</c:v>
                </c:pt>
                <c:pt idx="558">
                  <c:v>-4.3750599026679993E-2</c:v>
                </c:pt>
                <c:pt idx="559">
                  <c:v>-4.2804475873708725E-2</c:v>
                </c:pt>
                <c:pt idx="560">
                  <c:v>-4.2036950588226318E-2</c:v>
                </c:pt>
                <c:pt idx="561">
                  <c:v>-3.3055894076824188E-2</c:v>
                </c:pt>
                <c:pt idx="562">
                  <c:v>-2.0583778619766235E-2</c:v>
                </c:pt>
                <c:pt idx="563">
                  <c:v>-1.3347825035452843E-2</c:v>
                </c:pt>
                <c:pt idx="564">
                  <c:v>-1.5993408858776093E-2</c:v>
                </c:pt>
                <c:pt idx="565">
                  <c:v>-3.5866964608430862E-2</c:v>
                </c:pt>
                <c:pt idx="566">
                  <c:v>-6.1599493026733398E-2</c:v>
                </c:pt>
                <c:pt idx="567">
                  <c:v>-8.4278300404548645E-2</c:v>
                </c:pt>
                <c:pt idx="568">
                  <c:v>-0.10461979359388351</c:v>
                </c:pt>
                <c:pt idx="569">
                  <c:v>-0.12446002662181854</c:v>
                </c:pt>
                <c:pt idx="570">
                  <c:v>-0.16746608912944794</c:v>
                </c:pt>
                <c:pt idx="571">
                  <c:v>-0.21175584197044373</c:v>
                </c:pt>
                <c:pt idx="572">
                  <c:v>-0.25631082057952881</c:v>
                </c:pt>
                <c:pt idx="573">
                  <c:v>-0.29631078243255615</c:v>
                </c:pt>
                <c:pt idx="574">
                  <c:v>-0.3015015721321106</c:v>
                </c:pt>
                <c:pt idx="575">
                  <c:v>-0.27685895562171936</c:v>
                </c:pt>
                <c:pt idx="576">
                  <c:v>-0.22664955258369446</c:v>
                </c:pt>
                <c:pt idx="577">
                  <c:v>-0.16266047954559326</c:v>
                </c:pt>
                <c:pt idx="578">
                  <c:v>-0.10134413093328476</c:v>
                </c:pt>
                <c:pt idx="579">
                  <c:v>-5.2291873842477798E-2</c:v>
                </c:pt>
                <c:pt idx="580">
                  <c:v>-1.6967970877885818E-2</c:v>
                </c:pt>
                <c:pt idx="581">
                  <c:v>1.2199708260595798E-2</c:v>
                </c:pt>
                <c:pt idx="582">
                  <c:v>1.952526718378067E-2</c:v>
                </c:pt>
                <c:pt idx="583">
                  <c:v>1.8491201102733612E-2</c:v>
                </c:pt>
                <c:pt idx="584">
                  <c:v>1.1352332308888435E-2</c:v>
                </c:pt>
                <c:pt idx="585">
                  <c:v>6.5772249363362789E-3</c:v>
                </c:pt>
                <c:pt idx="586">
                  <c:v>1.2761084362864494E-2</c:v>
                </c:pt>
                <c:pt idx="587">
                  <c:v>1.562256645411253E-2</c:v>
                </c:pt>
                <c:pt idx="588">
                  <c:v>1.3230516575276852E-2</c:v>
                </c:pt>
                <c:pt idx="589">
                  <c:v>-2.2621180396527052E-3</c:v>
                </c:pt>
                <c:pt idx="590">
                  <c:v>-2.2468585520982742E-2</c:v>
                </c:pt>
                <c:pt idx="591">
                  <c:v>-3.5954881459474564E-2</c:v>
                </c:pt>
                <c:pt idx="592">
                  <c:v>-3.010471910238266E-2</c:v>
                </c:pt>
                <c:pt idx="593">
                  <c:v>-1.1713942512869835E-2</c:v>
                </c:pt>
                <c:pt idx="594">
                  <c:v>2.0873825997114182E-2</c:v>
                </c:pt>
                <c:pt idx="595">
                  <c:v>6.7699946463108063E-2</c:v>
                </c:pt>
                <c:pt idx="596">
                  <c:v>0.11427091062068939</c:v>
                </c:pt>
                <c:pt idx="597">
                  <c:v>0.16451650857925415</c:v>
                </c:pt>
                <c:pt idx="598">
                  <c:v>0.20693907141685486</c:v>
                </c:pt>
                <c:pt idx="599">
                  <c:v>0.22687152028083801</c:v>
                </c:pt>
                <c:pt idx="600">
                  <c:v>0.21026217937469482</c:v>
                </c:pt>
                <c:pt idx="601">
                  <c:v>0.15924710035324097</c:v>
                </c:pt>
                <c:pt idx="602">
                  <c:v>9.8118230700492859E-2</c:v>
                </c:pt>
                <c:pt idx="603">
                  <c:v>3.4995913505554199E-2</c:v>
                </c:pt>
                <c:pt idx="604">
                  <c:v>-1.6362881287932396E-2</c:v>
                </c:pt>
                <c:pt idx="605">
                  <c:v>-4.2574752122163773E-2</c:v>
                </c:pt>
                <c:pt idx="606">
                  <c:v>-4.4644027948379517E-2</c:v>
                </c:pt>
                <c:pt idx="607">
                  <c:v>-2.2927343845367432E-2</c:v>
                </c:pt>
                <c:pt idx="608">
                  <c:v>2.3905294947326183E-3</c:v>
                </c:pt>
                <c:pt idx="609">
                  <c:v>2.0475417375564575E-2</c:v>
                </c:pt>
                <c:pt idx="610">
                  <c:v>2.5590285658836365E-2</c:v>
                </c:pt>
                <c:pt idx="611">
                  <c:v>1.2649551033973694E-2</c:v>
                </c:pt>
                <c:pt idx="612">
                  <c:v>-2.9714868869632483E-3</c:v>
                </c:pt>
                <c:pt idx="613">
                  <c:v>-1.3812469318509102E-2</c:v>
                </c:pt>
                <c:pt idx="614">
                  <c:v>-1.6584286466240883E-2</c:v>
                </c:pt>
                <c:pt idx="615">
                  <c:v>-4.3198589235544205E-2</c:v>
                </c:pt>
                <c:pt idx="616">
                  <c:v>-9.6478581428527832E-2</c:v>
                </c:pt>
                <c:pt idx="617">
                  <c:v>-0.12743020057678223</c:v>
                </c:pt>
                <c:pt idx="618">
                  <c:v>-8.5304319858551025E-2</c:v>
                </c:pt>
                <c:pt idx="619">
                  <c:v>2.1797923371195793E-2</c:v>
                </c:pt>
                <c:pt idx="620">
                  <c:v>0.16434389352798462</c:v>
                </c:pt>
                <c:pt idx="621">
                  <c:v>0.30171513557434082</c:v>
                </c:pt>
                <c:pt idx="622">
                  <c:v>0.3771933913230896</c:v>
                </c:pt>
                <c:pt idx="623">
                  <c:v>0.39506453275680542</c:v>
                </c:pt>
                <c:pt idx="624">
                  <c:v>0.37197256088256836</c:v>
                </c:pt>
                <c:pt idx="625">
                  <c:v>0.32224336266517639</c:v>
                </c:pt>
                <c:pt idx="626">
                  <c:v>0.2375415563583374</c:v>
                </c:pt>
                <c:pt idx="627">
                  <c:v>0.14674206078052521</c:v>
                </c:pt>
                <c:pt idx="628">
                  <c:v>5.3611844778060913E-2</c:v>
                </c:pt>
                <c:pt idx="629">
                  <c:v>-3.2246541231870651E-2</c:v>
                </c:pt>
                <c:pt idx="630">
                  <c:v>-0.10141948610544205</c:v>
                </c:pt>
                <c:pt idx="631">
                  <c:v>-0.14537845551967621</c:v>
                </c:pt>
                <c:pt idx="632">
                  <c:v>-0.14546181261539459</c:v>
                </c:pt>
                <c:pt idx="633">
                  <c:v>-0.11044604331254959</c:v>
                </c:pt>
                <c:pt idx="634">
                  <c:v>-4.063047468662262E-2</c:v>
                </c:pt>
                <c:pt idx="635">
                  <c:v>7.8299328684806824E-2</c:v>
                </c:pt>
                <c:pt idx="636">
                  <c:v>0.18384519219398499</c:v>
                </c:pt>
                <c:pt idx="637">
                  <c:v>0.20533086359500885</c:v>
                </c:pt>
                <c:pt idx="638">
                  <c:v>0.15357498824596405</c:v>
                </c:pt>
                <c:pt idx="639">
                  <c:v>8.3548605442047119E-2</c:v>
                </c:pt>
                <c:pt idx="640">
                  <c:v>1.7511263489723206E-2</c:v>
                </c:pt>
                <c:pt idx="641">
                  <c:v>-5.7187329977750778E-2</c:v>
                </c:pt>
                <c:pt idx="642">
                  <c:v>-0.12501324713230133</c:v>
                </c:pt>
                <c:pt idx="643">
                  <c:v>-0.16274213790893555</c:v>
                </c:pt>
                <c:pt idx="644">
                  <c:v>-0.16553393006324768</c:v>
                </c:pt>
                <c:pt idx="645">
                  <c:v>-0.14036926627159119</c:v>
                </c:pt>
                <c:pt idx="646">
                  <c:v>-0.11207905411720276</c:v>
                </c:pt>
                <c:pt idx="647">
                  <c:v>-8.9381381869316101E-2</c:v>
                </c:pt>
                <c:pt idx="648">
                  <c:v>-8.4858804941177368E-2</c:v>
                </c:pt>
                <c:pt idx="649">
                  <c:v>-7.5551189482212067E-2</c:v>
                </c:pt>
                <c:pt idx="650">
                  <c:v>-5.3488500416278839E-2</c:v>
                </c:pt>
                <c:pt idx="651">
                  <c:v>-1.6105398535728455E-2</c:v>
                </c:pt>
                <c:pt idx="652">
                  <c:v>2.5773873552680016E-2</c:v>
                </c:pt>
                <c:pt idx="653">
                  <c:v>6.8359836935997009E-2</c:v>
                </c:pt>
                <c:pt idx="654">
                  <c:v>0.10828834772109985</c:v>
                </c:pt>
                <c:pt idx="655">
                  <c:v>0.15574756264686584</c:v>
                </c:pt>
                <c:pt idx="656">
                  <c:v>0.19810274243354797</c:v>
                </c:pt>
                <c:pt idx="657">
                  <c:v>0.2439301460981369</c:v>
                </c:pt>
                <c:pt idx="658">
                  <c:v>0.27871820330619812</c:v>
                </c:pt>
                <c:pt idx="659">
                  <c:v>0.30469551682472229</c:v>
                </c:pt>
                <c:pt idx="660">
                  <c:v>0.31138777732849121</c:v>
                </c:pt>
                <c:pt idx="661">
                  <c:v>0.3234553337097168</c:v>
                </c:pt>
                <c:pt idx="662">
                  <c:v>0.33116865158081055</c:v>
                </c:pt>
                <c:pt idx="663">
                  <c:v>0.3047732412815094</c:v>
                </c:pt>
                <c:pt idx="664">
                  <c:v>0.25361683964729309</c:v>
                </c:pt>
                <c:pt idx="665">
                  <c:v>0.19071677327156067</c:v>
                </c:pt>
                <c:pt idx="666">
                  <c:v>0.13345986604690552</c:v>
                </c:pt>
                <c:pt idx="667">
                  <c:v>8.4107913076877594E-2</c:v>
                </c:pt>
                <c:pt idx="668">
                  <c:v>3.653426468372345E-2</c:v>
                </c:pt>
                <c:pt idx="669">
                  <c:v>-1.3745175674557686E-2</c:v>
                </c:pt>
                <c:pt idx="670">
                  <c:v>-6.0252755880355835E-2</c:v>
                </c:pt>
                <c:pt idx="671">
                  <c:v>-7.8829303383827209E-2</c:v>
                </c:pt>
                <c:pt idx="672">
                  <c:v>-7.4859060347080231E-2</c:v>
                </c:pt>
                <c:pt idx="673">
                  <c:v>-7.6208829879760742E-2</c:v>
                </c:pt>
                <c:pt idx="674">
                  <c:v>-9.9196970462799072E-2</c:v>
                </c:pt>
                <c:pt idx="675">
                  <c:v>-0.15305028855800629</c:v>
                </c:pt>
                <c:pt idx="676">
                  <c:v>-0.22206424176692963</c:v>
                </c:pt>
                <c:pt idx="677">
                  <c:v>-0.28034606575965881</c:v>
                </c:pt>
                <c:pt idx="678">
                  <c:v>-0.29799723625183105</c:v>
                </c:pt>
                <c:pt idx="679">
                  <c:v>-0.27280363440513611</c:v>
                </c:pt>
                <c:pt idx="680">
                  <c:v>-0.20522485673427582</c:v>
                </c:pt>
                <c:pt idx="681">
                  <c:v>-0.12934295833110809</c:v>
                </c:pt>
                <c:pt idx="682">
                  <c:v>-6.4433470368385315E-2</c:v>
                </c:pt>
                <c:pt idx="683">
                  <c:v>-2.8541870415210724E-2</c:v>
                </c:pt>
                <c:pt idx="684">
                  <c:v>-4.344172403216362E-2</c:v>
                </c:pt>
                <c:pt idx="685">
                  <c:v>-0.13160492479801178</c:v>
                </c:pt>
                <c:pt idx="686">
                  <c:v>-0.27903726696968079</c:v>
                </c:pt>
                <c:pt idx="687">
                  <c:v>-0.44419598579406738</c:v>
                </c:pt>
                <c:pt idx="688">
                  <c:v>-0.57317954301834106</c:v>
                </c:pt>
                <c:pt idx="689">
                  <c:v>-0.62571340799331665</c:v>
                </c:pt>
                <c:pt idx="690">
                  <c:v>-0.58969467878341675</c:v>
                </c:pt>
                <c:pt idx="691">
                  <c:v>-0.48698395490646362</c:v>
                </c:pt>
                <c:pt idx="692">
                  <c:v>-0.32311487197875977</c:v>
                </c:pt>
                <c:pt idx="693">
                  <c:v>-0.14952293038368225</c:v>
                </c:pt>
                <c:pt idx="694">
                  <c:v>-7.6785877346992493E-2</c:v>
                </c:pt>
                <c:pt idx="695">
                  <c:v>-0.15295784175395966</c:v>
                </c:pt>
                <c:pt idx="696">
                  <c:v>-0.26554030179977417</c:v>
                </c:pt>
                <c:pt idx="697">
                  <c:v>-0.31622785329818726</c:v>
                </c:pt>
                <c:pt idx="698">
                  <c:v>-0.31889873743057251</c:v>
                </c:pt>
                <c:pt idx="699">
                  <c:v>-0.30809399485588074</c:v>
                </c:pt>
                <c:pt idx="700">
                  <c:v>-0.29912501573562622</c:v>
                </c:pt>
                <c:pt idx="701">
                  <c:v>-0.30046308040618896</c:v>
                </c:pt>
                <c:pt idx="702">
                  <c:v>-0.30949866771697998</c:v>
                </c:pt>
                <c:pt idx="703">
                  <c:v>-0.31195399165153503</c:v>
                </c:pt>
                <c:pt idx="704">
                  <c:v>-0.3136269748210907</c:v>
                </c:pt>
                <c:pt idx="705">
                  <c:v>-0.29568734765052795</c:v>
                </c:pt>
                <c:pt idx="706">
                  <c:v>-0.24927167594432831</c:v>
                </c:pt>
                <c:pt idx="707">
                  <c:v>-0.17175416648387909</c:v>
                </c:pt>
                <c:pt idx="708">
                  <c:v>-7.3514409363269806E-2</c:v>
                </c:pt>
                <c:pt idx="709">
                  <c:v>2.7681883424520493E-2</c:v>
                </c:pt>
                <c:pt idx="710">
                  <c:v>0.12128560990095139</c:v>
                </c:pt>
                <c:pt idx="711">
                  <c:v>0.18880227208137512</c:v>
                </c:pt>
                <c:pt idx="712">
                  <c:v>0.21796788275241852</c:v>
                </c:pt>
                <c:pt idx="713">
                  <c:v>0.20540100336074829</c:v>
                </c:pt>
                <c:pt idx="714">
                  <c:v>0.17305265367031097</c:v>
                </c:pt>
                <c:pt idx="715">
                  <c:v>0.1315559446811676</c:v>
                </c:pt>
                <c:pt idx="716">
                  <c:v>9.8787613213062286E-2</c:v>
                </c:pt>
                <c:pt idx="717">
                  <c:v>6.5004356205463409E-2</c:v>
                </c:pt>
                <c:pt idx="718">
                  <c:v>5.0355374813079834E-2</c:v>
                </c:pt>
                <c:pt idx="719">
                  <c:v>4.3975986540317535E-2</c:v>
                </c:pt>
                <c:pt idx="720">
                  <c:v>4.2254254221916199E-2</c:v>
                </c:pt>
                <c:pt idx="721">
                  <c:v>5.0121203064918518E-2</c:v>
                </c:pt>
                <c:pt idx="722">
                  <c:v>6.9850169122219086E-2</c:v>
                </c:pt>
                <c:pt idx="723">
                  <c:v>9.1954819858074188E-2</c:v>
                </c:pt>
                <c:pt idx="724">
                  <c:v>0.11953025311231613</c:v>
                </c:pt>
                <c:pt idx="725">
                  <c:v>0.15334983170032501</c:v>
                </c:pt>
                <c:pt idx="726">
                  <c:v>0.17474140226840973</c:v>
                </c:pt>
                <c:pt idx="727">
                  <c:v>0.17813840508460999</c:v>
                </c:pt>
                <c:pt idx="728">
                  <c:v>0.16558533906936646</c:v>
                </c:pt>
                <c:pt idx="729">
                  <c:v>0.12734891474246979</c:v>
                </c:pt>
                <c:pt idx="730">
                  <c:v>7.9259157180786133E-2</c:v>
                </c:pt>
                <c:pt idx="731">
                  <c:v>4.9757521599531174E-2</c:v>
                </c:pt>
                <c:pt idx="732">
                  <c:v>5.3256381303071976E-2</c:v>
                </c:pt>
                <c:pt idx="733">
                  <c:v>8.6576148867607117E-2</c:v>
                </c:pt>
                <c:pt idx="734">
                  <c:v>0.13527417182922363</c:v>
                </c:pt>
                <c:pt idx="735">
                  <c:v>0.18572825193405151</c:v>
                </c:pt>
                <c:pt idx="736">
                  <c:v>0.25357282161712646</c:v>
                </c:pt>
                <c:pt idx="737">
                  <c:v>0.35249122977256775</c:v>
                </c:pt>
                <c:pt idx="738">
                  <c:v>0.46545451879501343</c:v>
                </c:pt>
                <c:pt idx="739">
                  <c:v>0.5429079532623291</c:v>
                </c:pt>
                <c:pt idx="740">
                  <c:v>0.55717241764068604</c:v>
                </c:pt>
                <c:pt idx="741">
                  <c:v>0.49343618750572205</c:v>
                </c:pt>
                <c:pt idx="742">
                  <c:v>0.33556321263313293</c:v>
                </c:pt>
                <c:pt idx="743">
                  <c:v>9.991726279258728E-2</c:v>
                </c:pt>
                <c:pt idx="744">
                  <c:v>-0.16594664752483368</c:v>
                </c:pt>
                <c:pt idx="745">
                  <c:v>-0.38462051749229431</c:v>
                </c:pt>
                <c:pt idx="746">
                  <c:v>-0.51681315898895264</c:v>
                </c:pt>
                <c:pt idx="747">
                  <c:v>-0.5374138355255127</c:v>
                </c:pt>
                <c:pt idx="748">
                  <c:v>-0.43903297185897827</c:v>
                </c:pt>
                <c:pt idx="749">
                  <c:v>-0.29583460092544556</c:v>
                </c:pt>
                <c:pt idx="750">
                  <c:v>-0.17822942137718201</c:v>
                </c:pt>
                <c:pt idx="751">
                  <c:v>-9.371967613697052E-2</c:v>
                </c:pt>
                <c:pt idx="752">
                  <c:v>-1.0002942755818367E-2</c:v>
                </c:pt>
                <c:pt idx="753">
                  <c:v>7.9728260636329651E-2</c:v>
                </c:pt>
                <c:pt idx="754">
                  <c:v>0.14529502391815186</c:v>
                </c:pt>
                <c:pt idx="755">
                  <c:v>0.16373570263385773</c:v>
                </c:pt>
                <c:pt idx="756">
                  <c:v>0.15252725780010223</c:v>
                </c:pt>
                <c:pt idx="757">
                  <c:v>0.10340781509876251</c:v>
                </c:pt>
                <c:pt idx="758">
                  <c:v>4.5109353959560394E-2</c:v>
                </c:pt>
                <c:pt idx="759">
                  <c:v>1.1045766994357109E-2</c:v>
                </c:pt>
                <c:pt idx="760">
                  <c:v>7.6963086612522602E-3</c:v>
                </c:pt>
                <c:pt idx="761">
                  <c:v>1.4757959172129631E-2</c:v>
                </c:pt>
                <c:pt idx="762">
                  <c:v>2.6353631168603897E-2</c:v>
                </c:pt>
                <c:pt idx="763">
                  <c:v>2.0009849220514297E-2</c:v>
                </c:pt>
                <c:pt idx="764">
                  <c:v>6.5985321998596191E-4</c:v>
                </c:pt>
                <c:pt idx="765">
                  <c:v>-2.8441306203603745E-2</c:v>
                </c:pt>
                <c:pt idx="766">
                  <c:v>-4.4848877936601639E-2</c:v>
                </c:pt>
                <c:pt idx="767">
                  <c:v>-4.799773171544075E-2</c:v>
                </c:pt>
                <c:pt idx="768">
                  <c:v>-4.1216522455215454E-2</c:v>
                </c:pt>
                <c:pt idx="769">
                  <c:v>-1.6764823347330093E-2</c:v>
                </c:pt>
                <c:pt idx="770">
                  <c:v>1.7810463905334473E-2</c:v>
                </c:pt>
                <c:pt idx="771">
                  <c:v>5.8904118835926056E-2</c:v>
                </c:pt>
                <c:pt idx="772">
                  <c:v>0.10559971630573273</c:v>
                </c:pt>
                <c:pt idx="773">
                  <c:v>0.14658880233764648</c:v>
                </c:pt>
                <c:pt idx="774">
                  <c:v>0.18260085582733154</c:v>
                </c:pt>
                <c:pt idx="775">
                  <c:v>0.20696386694908142</c:v>
                </c:pt>
                <c:pt idx="776">
                  <c:v>0.22789043188095093</c:v>
                </c:pt>
                <c:pt idx="777">
                  <c:v>0.23941740393638611</c:v>
                </c:pt>
                <c:pt idx="778">
                  <c:v>0.24455064535140991</c:v>
                </c:pt>
                <c:pt idx="779">
                  <c:v>0.25622490048408508</c:v>
                </c:pt>
                <c:pt idx="780">
                  <c:v>0.27221503853797913</c:v>
                </c:pt>
                <c:pt idx="781">
                  <c:v>0.27567529678344727</c:v>
                </c:pt>
                <c:pt idx="782">
                  <c:v>0.25121521949768066</c:v>
                </c:pt>
                <c:pt idx="783">
                  <c:v>0.20056813955307007</c:v>
                </c:pt>
                <c:pt idx="784">
                  <c:v>0.12311409413814545</c:v>
                </c:pt>
                <c:pt idx="785">
                  <c:v>3.7210717797279358E-2</c:v>
                </c:pt>
                <c:pt idx="786">
                  <c:v>-4.0404714643955231E-2</c:v>
                </c:pt>
                <c:pt idx="787">
                  <c:v>-9.8023742437362671E-2</c:v>
                </c:pt>
                <c:pt idx="788">
                  <c:v>-0.1161809042096138</c:v>
                </c:pt>
                <c:pt idx="789">
                  <c:v>-8.8583722710609436E-2</c:v>
                </c:pt>
                <c:pt idx="790">
                  <c:v>-1.7219265922904015E-2</c:v>
                </c:pt>
                <c:pt idx="791">
                  <c:v>7.132364809513092E-2</c:v>
                </c:pt>
                <c:pt idx="792">
                  <c:v>0.14765997231006622</c:v>
                </c:pt>
                <c:pt idx="793">
                  <c:v>0.16995926201343536</c:v>
                </c:pt>
                <c:pt idx="794">
                  <c:v>0.11414473503828049</c:v>
                </c:pt>
                <c:pt idx="795">
                  <c:v>-3.2676029950380325E-2</c:v>
                </c:pt>
                <c:pt idx="796">
                  <c:v>-0.25746384263038635</c:v>
                </c:pt>
                <c:pt idx="797">
                  <c:v>-0.51965361833572388</c:v>
                </c:pt>
                <c:pt idx="798">
                  <c:v>-0.72986090183258057</c:v>
                </c:pt>
                <c:pt idx="799">
                  <c:v>-0.81842237710952759</c:v>
                </c:pt>
                <c:pt idx="800">
                  <c:v>-0.76264059543609619</c:v>
                </c:pt>
                <c:pt idx="801">
                  <c:v>-0.5875510573387146</c:v>
                </c:pt>
                <c:pt idx="802">
                  <c:v>-0.32782971858978271</c:v>
                </c:pt>
                <c:pt idx="803">
                  <c:v>-8.1163376569747925E-2</c:v>
                </c:pt>
                <c:pt idx="804">
                  <c:v>7.1450136601924896E-2</c:v>
                </c:pt>
                <c:pt idx="805">
                  <c:v>8.0693960189819336E-2</c:v>
                </c:pt>
                <c:pt idx="806">
                  <c:v>-6.3818600028753281E-4</c:v>
                </c:pt>
                <c:pt idx="807">
                  <c:v>-0.10540837794542313</c:v>
                </c:pt>
                <c:pt idx="808">
                  <c:v>-0.18731176853179932</c:v>
                </c:pt>
                <c:pt idx="809">
                  <c:v>-0.25427153706550598</c:v>
                </c:pt>
                <c:pt idx="810">
                  <c:v>-0.30685672163963318</c:v>
                </c:pt>
                <c:pt idx="811">
                  <c:v>-0.32949173450469971</c:v>
                </c:pt>
                <c:pt idx="812">
                  <c:v>-0.29075205326080322</c:v>
                </c:pt>
                <c:pt idx="813">
                  <c:v>-0.20826886594295502</c:v>
                </c:pt>
                <c:pt idx="814">
                  <c:v>-9.7538352012634277E-2</c:v>
                </c:pt>
                <c:pt idx="815">
                  <c:v>2.9909424483776093E-2</c:v>
                </c:pt>
                <c:pt idx="816">
                  <c:v>0.16563315689563751</c:v>
                </c:pt>
                <c:pt idx="817">
                  <c:v>0.29207006096839905</c:v>
                </c:pt>
                <c:pt idx="818">
                  <c:v>0.3923516571521759</c:v>
                </c:pt>
                <c:pt idx="819">
                  <c:v>0.43611198663711548</c:v>
                </c:pt>
                <c:pt idx="820">
                  <c:v>0.43133321404457092</c:v>
                </c:pt>
                <c:pt idx="821">
                  <c:v>0.38296794891357422</c:v>
                </c:pt>
                <c:pt idx="822">
                  <c:v>0.31777510046958923</c:v>
                </c:pt>
                <c:pt idx="823">
                  <c:v>0.25614094734191895</c:v>
                </c:pt>
                <c:pt idx="824">
                  <c:v>0.18053913116455078</c:v>
                </c:pt>
                <c:pt idx="825">
                  <c:v>0.11839379370212555</c:v>
                </c:pt>
                <c:pt idx="826">
                  <c:v>7.9651191830635071E-2</c:v>
                </c:pt>
                <c:pt idx="827">
                  <c:v>7.8307509422302246E-2</c:v>
                </c:pt>
                <c:pt idx="828">
                  <c:v>0.10252976417541504</c:v>
                </c:pt>
                <c:pt idx="829">
                  <c:v>0.15570522844791412</c:v>
                </c:pt>
                <c:pt idx="830">
                  <c:v>0.21357811987400055</c:v>
                </c:pt>
                <c:pt idx="831">
                  <c:v>0.24333678185939789</c:v>
                </c:pt>
                <c:pt idx="832">
                  <c:v>0.22991526126861572</c:v>
                </c:pt>
                <c:pt idx="833">
                  <c:v>0.20368432998657227</c:v>
                </c:pt>
                <c:pt idx="834">
                  <c:v>0.18050365149974823</c:v>
                </c:pt>
                <c:pt idx="835">
                  <c:v>0.17094403505325317</c:v>
                </c:pt>
                <c:pt idx="836">
                  <c:v>0.1779143363237381</c:v>
                </c:pt>
                <c:pt idx="837">
                  <c:v>0.1749396026134491</c:v>
                </c:pt>
                <c:pt idx="838">
                  <c:v>0.13661700487136841</c:v>
                </c:pt>
                <c:pt idx="839">
                  <c:v>6.9098755717277527E-2</c:v>
                </c:pt>
                <c:pt idx="840">
                  <c:v>-2.4260268546640873E-3</c:v>
                </c:pt>
                <c:pt idx="841">
                  <c:v>-2.6454398408532143E-2</c:v>
                </c:pt>
                <c:pt idx="842">
                  <c:v>-7.6021952554583549E-4</c:v>
                </c:pt>
                <c:pt idx="843">
                  <c:v>6.9765359163284302E-2</c:v>
                </c:pt>
                <c:pt idx="844">
                  <c:v>0.1980852484703064</c:v>
                </c:pt>
                <c:pt idx="845">
                  <c:v>0.37202689051628113</c:v>
                </c:pt>
                <c:pt idx="846">
                  <c:v>0.55119931697845459</c:v>
                </c:pt>
                <c:pt idx="847">
                  <c:v>0.66034042835235596</c:v>
                </c:pt>
                <c:pt idx="848">
                  <c:v>0.64172416925430298</c:v>
                </c:pt>
                <c:pt idx="849">
                  <c:v>0.50392276048660278</c:v>
                </c:pt>
                <c:pt idx="850">
                  <c:v>0.27300959825515747</c:v>
                </c:pt>
                <c:pt idx="851">
                  <c:v>9.5990439876914024E-4</c:v>
                </c:pt>
                <c:pt idx="852">
                  <c:v>-0.23686224222183228</c:v>
                </c:pt>
                <c:pt idx="853">
                  <c:v>-0.37151530385017395</c:v>
                </c:pt>
                <c:pt idx="854">
                  <c:v>-0.38524016737937927</c:v>
                </c:pt>
                <c:pt idx="855">
                  <c:v>-0.30182531476020813</c:v>
                </c:pt>
                <c:pt idx="856">
                  <c:v>-0.14764611423015594</c:v>
                </c:pt>
                <c:pt idx="857">
                  <c:v>2.3732459172606468E-2</c:v>
                </c:pt>
                <c:pt idx="858">
                  <c:v>0.14264845848083496</c:v>
                </c:pt>
                <c:pt idx="859">
                  <c:v>0.21427993476390839</c:v>
                </c:pt>
                <c:pt idx="860">
                  <c:v>0.22679813206195831</c:v>
                </c:pt>
                <c:pt idx="861">
                  <c:v>0.17902462184429169</c:v>
                </c:pt>
                <c:pt idx="862">
                  <c:v>9.7547076642513275E-2</c:v>
                </c:pt>
                <c:pt idx="863">
                  <c:v>7.7446149662137032E-3</c:v>
                </c:pt>
                <c:pt idx="864">
                  <c:v>-6.8352550268173218E-2</c:v>
                </c:pt>
                <c:pt idx="865">
                  <c:v>-0.11812784522771835</c:v>
                </c:pt>
                <c:pt idx="866">
                  <c:v>-0.13818250596523285</c:v>
                </c:pt>
                <c:pt idx="867">
                  <c:v>-0.1269092857837677</c:v>
                </c:pt>
                <c:pt idx="868">
                  <c:v>-9.8640084266662598E-2</c:v>
                </c:pt>
                <c:pt idx="869">
                  <c:v>-4.6072248369455338E-2</c:v>
                </c:pt>
                <c:pt idx="870">
                  <c:v>7.4170771986246109E-3</c:v>
                </c:pt>
                <c:pt idx="871">
                  <c:v>6.6034704446792603E-2</c:v>
                </c:pt>
                <c:pt idx="872">
                  <c:v>0.11437826603651047</c:v>
                </c:pt>
                <c:pt idx="873">
                  <c:v>0.14136020839214325</c:v>
                </c:pt>
                <c:pt idx="874">
                  <c:v>0.15383686125278473</c:v>
                </c:pt>
                <c:pt idx="875">
                  <c:v>0.16471764445304871</c:v>
                </c:pt>
                <c:pt idx="876">
                  <c:v>0.17019124329090118</c:v>
                </c:pt>
                <c:pt idx="877">
                  <c:v>0.17251725494861603</c:v>
                </c:pt>
                <c:pt idx="878">
                  <c:v>0.16643406450748444</c:v>
                </c:pt>
                <c:pt idx="879">
                  <c:v>0.15500335395336151</c:v>
                </c:pt>
                <c:pt idx="880">
                  <c:v>0.14567723870277405</c:v>
                </c:pt>
                <c:pt idx="881">
                  <c:v>0.14413070678710938</c:v>
                </c:pt>
                <c:pt idx="882">
                  <c:v>0.14391286671161652</c:v>
                </c:pt>
                <c:pt idx="883">
                  <c:v>0.13868264853954315</c:v>
                </c:pt>
                <c:pt idx="884">
                  <c:v>0.12880179286003113</c:v>
                </c:pt>
                <c:pt idx="885">
                  <c:v>0.13963975012302399</c:v>
                </c:pt>
                <c:pt idx="886">
                  <c:v>0.15699371695518494</c:v>
                </c:pt>
                <c:pt idx="887">
                  <c:v>0.19779746234416962</c:v>
                </c:pt>
                <c:pt idx="888">
                  <c:v>0.24615113437175751</c:v>
                </c:pt>
                <c:pt idx="889">
                  <c:v>0.26885458827018738</c:v>
                </c:pt>
                <c:pt idx="890">
                  <c:v>0.22857853770256042</c:v>
                </c:pt>
                <c:pt idx="891">
                  <c:v>0.11878377944231033</c:v>
                </c:pt>
                <c:pt idx="892">
                  <c:v>-2.2085456177592278E-2</c:v>
                </c:pt>
                <c:pt idx="893">
                  <c:v>-0.14530491828918457</c:v>
                </c:pt>
                <c:pt idx="894">
                  <c:v>-0.20542845129966736</c:v>
                </c:pt>
                <c:pt idx="895">
                  <c:v>-0.20726290345191956</c:v>
                </c:pt>
                <c:pt idx="896">
                  <c:v>-0.15930390357971191</c:v>
                </c:pt>
                <c:pt idx="897">
                  <c:v>-9.0670078992843628E-2</c:v>
                </c:pt>
                <c:pt idx="898">
                  <c:v>-2.074718289077282E-2</c:v>
                </c:pt>
                <c:pt idx="899">
                  <c:v>4.9323700368404388E-3</c:v>
                </c:pt>
                <c:pt idx="900">
                  <c:v>-4.6191003173589706E-2</c:v>
                </c:pt>
                <c:pt idx="901">
                  <c:v>-0.1785002201795578</c:v>
                </c:pt>
                <c:pt idx="902">
                  <c:v>-0.36994501948356628</c:v>
                </c:pt>
                <c:pt idx="903">
                  <c:v>-0.57370668649673462</c:v>
                </c:pt>
                <c:pt idx="904">
                  <c:v>-0.72749406099319458</c:v>
                </c:pt>
                <c:pt idx="905">
                  <c:v>-0.76528018712997437</c:v>
                </c:pt>
                <c:pt idx="906">
                  <c:v>-0.67567175626754761</c:v>
                </c:pt>
                <c:pt idx="907">
                  <c:v>-0.51184940338134766</c:v>
                </c:pt>
                <c:pt idx="908">
                  <c:v>-0.30060264468193054</c:v>
                </c:pt>
                <c:pt idx="909">
                  <c:v>-0.10327563434839249</c:v>
                </c:pt>
                <c:pt idx="910">
                  <c:v>-1.6170024871826172E-2</c:v>
                </c:pt>
                <c:pt idx="911">
                  <c:v>-4.0797680616378784E-2</c:v>
                </c:pt>
                <c:pt idx="912">
                  <c:v>-9.6105143427848816E-2</c:v>
                </c:pt>
                <c:pt idx="913">
                  <c:v>-0.15382209420204163</c:v>
                </c:pt>
                <c:pt idx="914">
                  <c:v>-0.22388826310634613</c:v>
                </c:pt>
                <c:pt idx="915">
                  <c:v>-0.31160932779312134</c:v>
                </c:pt>
                <c:pt idx="916">
                  <c:v>-0.39829203486442566</c:v>
                </c:pt>
                <c:pt idx="917">
                  <c:v>-0.46728035807609558</c:v>
                </c:pt>
                <c:pt idx="918">
                  <c:v>-0.49449679255485535</c:v>
                </c:pt>
                <c:pt idx="919">
                  <c:v>-0.47254806756973267</c:v>
                </c:pt>
                <c:pt idx="920">
                  <c:v>-0.40316152572631836</c:v>
                </c:pt>
                <c:pt idx="921">
                  <c:v>-0.31426772475242615</c:v>
                </c:pt>
                <c:pt idx="922">
                  <c:v>-0.21608923375606537</c:v>
                </c:pt>
                <c:pt idx="923">
                  <c:v>-0.12152223289012909</c:v>
                </c:pt>
                <c:pt idx="924">
                  <c:v>-4.6345725655555725E-2</c:v>
                </c:pt>
                <c:pt idx="925">
                  <c:v>1.4777681790292263E-3</c:v>
                </c:pt>
                <c:pt idx="926">
                  <c:v>2.8106717392802238E-2</c:v>
                </c:pt>
                <c:pt idx="927">
                  <c:v>4.9047313630580902E-2</c:v>
                </c:pt>
                <c:pt idx="928">
                  <c:v>6.7583449184894562E-2</c:v>
                </c:pt>
                <c:pt idx="929">
                  <c:v>9.948403388261795E-2</c:v>
                </c:pt>
                <c:pt idx="930">
                  <c:v>0.11966040730476379</c:v>
                </c:pt>
                <c:pt idx="931">
                  <c:v>0.11436841636896133</c:v>
                </c:pt>
                <c:pt idx="932">
                  <c:v>8.7859839200973511E-2</c:v>
                </c:pt>
                <c:pt idx="933">
                  <c:v>6.9937705993652344E-2</c:v>
                </c:pt>
                <c:pt idx="934">
                  <c:v>7.4714630842208862E-2</c:v>
                </c:pt>
                <c:pt idx="935">
                  <c:v>9.4309307634830475E-2</c:v>
                </c:pt>
                <c:pt idx="936">
                  <c:v>0.11336022615432739</c:v>
                </c:pt>
                <c:pt idx="937">
                  <c:v>0.1143401712179184</c:v>
                </c:pt>
                <c:pt idx="938">
                  <c:v>9.2651918530464172E-2</c:v>
                </c:pt>
                <c:pt idx="939">
                  <c:v>5.2401375025510788E-2</c:v>
                </c:pt>
                <c:pt idx="940">
                  <c:v>1.2768479064106941E-2</c:v>
                </c:pt>
                <c:pt idx="941">
                  <c:v>2.8445469215512276E-3</c:v>
                </c:pt>
                <c:pt idx="942">
                  <c:v>3.4478642046451569E-2</c:v>
                </c:pt>
                <c:pt idx="943">
                  <c:v>0.1048227995634079</c:v>
                </c:pt>
                <c:pt idx="944">
                  <c:v>0.15616960823535919</c:v>
                </c:pt>
                <c:pt idx="945">
                  <c:v>0.15214729309082031</c:v>
                </c:pt>
                <c:pt idx="946">
                  <c:v>9.9215365946292877E-2</c:v>
                </c:pt>
                <c:pt idx="947">
                  <c:v>3.5370044410228729E-2</c:v>
                </c:pt>
                <c:pt idx="948">
                  <c:v>1.0692926123738289E-2</c:v>
                </c:pt>
                <c:pt idx="949">
                  <c:v>4.3358437716960907E-2</c:v>
                </c:pt>
                <c:pt idx="950">
                  <c:v>0.16779009997844696</c:v>
                </c:pt>
                <c:pt idx="951">
                  <c:v>0.37811914086341858</c:v>
                </c:pt>
                <c:pt idx="952">
                  <c:v>0.59631514549255371</c:v>
                </c:pt>
                <c:pt idx="953">
                  <c:v>0.69279712438583374</c:v>
                </c:pt>
                <c:pt idx="954">
                  <c:v>0.61554598808288574</c:v>
                </c:pt>
                <c:pt idx="955">
                  <c:v>0.40115994215011597</c:v>
                </c:pt>
                <c:pt idx="956">
                  <c:v>0.13300175964832306</c:v>
                </c:pt>
                <c:pt idx="957">
                  <c:v>-0.13701485097408295</c:v>
                </c:pt>
                <c:pt idx="958">
                  <c:v>-0.36136007308959961</c:v>
                </c:pt>
                <c:pt idx="959">
                  <c:v>-0.49486386775970459</c:v>
                </c:pt>
                <c:pt idx="960">
                  <c:v>-0.52468061447143555</c:v>
                </c:pt>
                <c:pt idx="961">
                  <c:v>-0.45847856998443604</c:v>
                </c:pt>
                <c:pt idx="962">
                  <c:v>-0.3253447413444519</c:v>
                </c:pt>
                <c:pt idx="963">
                  <c:v>-0.17033740878105164</c:v>
                </c:pt>
                <c:pt idx="964">
                  <c:v>-4.623863473534584E-2</c:v>
                </c:pt>
                <c:pt idx="965">
                  <c:v>2.1107811480760574E-2</c:v>
                </c:pt>
                <c:pt idx="966">
                  <c:v>2.6000570505857468E-2</c:v>
                </c:pt>
                <c:pt idx="967">
                  <c:v>-2.3666182532906532E-2</c:v>
                </c:pt>
                <c:pt idx="968">
                  <c:v>-9.4924651086330414E-2</c:v>
                </c:pt>
                <c:pt idx="969">
                  <c:v>-0.15067823231220245</c:v>
                </c:pt>
                <c:pt idx="970">
                  <c:v>-0.16804017126560211</c:v>
                </c:pt>
                <c:pt idx="971">
                  <c:v>-0.14719665050506592</c:v>
                </c:pt>
                <c:pt idx="972">
                  <c:v>-0.10474373400211334</c:v>
                </c:pt>
                <c:pt idx="973">
                  <c:v>-5.4946374148130417E-2</c:v>
                </c:pt>
                <c:pt idx="974">
                  <c:v>-4.7753844410181046E-4</c:v>
                </c:pt>
                <c:pt idx="975">
                  <c:v>6.1509616672992706E-2</c:v>
                </c:pt>
                <c:pt idx="976">
                  <c:v>0.1304553896188736</c:v>
                </c:pt>
                <c:pt idx="977">
                  <c:v>0.20473673939704895</c:v>
                </c:pt>
                <c:pt idx="978">
                  <c:v>0.26351138949394226</c:v>
                </c:pt>
                <c:pt idx="979">
                  <c:v>0.3041401207447052</c:v>
                </c:pt>
                <c:pt idx="980">
                  <c:v>0.31543859839439392</c:v>
                </c:pt>
                <c:pt idx="981">
                  <c:v>0.30226537585258484</c:v>
                </c:pt>
                <c:pt idx="982">
                  <c:v>0.27669212222099304</c:v>
                </c:pt>
                <c:pt idx="983">
                  <c:v>0.25701940059661865</c:v>
                </c:pt>
                <c:pt idx="984">
                  <c:v>0.24475099146366119</c:v>
                </c:pt>
                <c:pt idx="985">
                  <c:v>0.24483844637870789</c:v>
                </c:pt>
                <c:pt idx="986">
                  <c:v>0.24938845634460449</c:v>
                </c:pt>
                <c:pt idx="987">
                  <c:v>0.24593999981880188</c:v>
                </c:pt>
                <c:pt idx="988">
                  <c:v>0.22738920152187347</c:v>
                </c:pt>
                <c:pt idx="989">
                  <c:v>0.2149806022644043</c:v>
                </c:pt>
                <c:pt idx="990">
                  <c:v>0.22098550200462341</c:v>
                </c:pt>
                <c:pt idx="991">
                  <c:v>0.25954297184944153</c:v>
                </c:pt>
                <c:pt idx="992">
                  <c:v>0.30794590711593628</c:v>
                </c:pt>
                <c:pt idx="993">
                  <c:v>0.34560498595237732</c:v>
                </c:pt>
                <c:pt idx="994">
                  <c:v>0.33771190047264099</c:v>
                </c:pt>
                <c:pt idx="995">
                  <c:v>0.28198131918907166</c:v>
                </c:pt>
                <c:pt idx="996">
                  <c:v>0.16215585172176361</c:v>
                </c:pt>
                <c:pt idx="997">
                  <c:v>4.7109564766287804E-3</c:v>
                </c:pt>
                <c:pt idx="998">
                  <c:v>-0.1222752258181572</c:v>
                </c:pt>
                <c:pt idx="999">
                  <c:v>-0.1666378378868103</c:v>
                </c:pt>
                <c:pt idx="1000">
                  <c:v>-0.10787385702133179</c:v>
                </c:pt>
                <c:pt idx="1001">
                  <c:v>2.0752573385834694E-2</c:v>
                </c:pt>
                <c:pt idx="1002">
                  <c:v>0.16960036754608154</c:v>
                </c:pt>
                <c:pt idx="1003">
                  <c:v>0.28649249672889709</c:v>
                </c:pt>
                <c:pt idx="1004">
                  <c:v>0.33987504243850708</c:v>
                </c:pt>
                <c:pt idx="1005">
                  <c:v>0.34458738565444946</c:v>
                </c:pt>
                <c:pt idx="1006">
                  <c:v>0.27456784248352051</c:v>
                </c:pt>
                <c:pt idx="1007">
                  <c:v>0.1272997260093689</c:v>
                </c:pt>
                <c:pt idx="1008">
                  <c:v>-9.4071544706821442E-2</c:v>
                </c:pt>
                <c:pt idx="1009">
                  <c:v>-0.36309844255447388</c:v>
                </c:pt>
                <c:pt idx="1010">
                  <c:v>-0.60303646326065063</c:v>
                </c:pt>
                <c:pt idx="1011">
                  <c:v>-0.72372013330459595</c:v>
                </c:pt>
                <c:pt idx="1012">
                  <c:v>-0.6755526065826416</c:v>
                </c:pt>
                <c:pt idx="1013">
                  <c:v>-0.49403712153434753</c:v>
                </c:pt>
                <c:pt idx="1014">
                  <c:v>-0.25933781266212463</c:v>
                </c:pt>
                <c:pt idx="1015">
                  <c:v>-1.8142415210604668E-2</c:v>
                </c:pt>
                <c:pt idx="1016">
                  <c:v>0.13696248829364777</c:v>
                </c:pt>
                <c:pt idx="1017">
                  <c:v>0.13077123463153839</c:v>
                </c:pt>
                <c:pt idx="1018">
                  <c:v>2.5038149207830429E-2</c:v>
                </c:pt>
                <c:pt idx="1019">
                  <c:v>-8.7488777935504913E-2</c:v>
                </c:pt>
                <c:pt idx="1020">
                  <c:v>-0.17944879829883575</c:v>
                </c:pt>
                <c:pt idx="1021">
                  <c:v>-0.26889133453369141</c:v>
                </c:pt>
                <c:pt idx="1022">
                  <c:v>-0.3583870530128479</c:v>
                </c:pt>
                <c:pt idx="1023">
                  <c:v>-0.40760812163352966</c:v>
                </c:pt>
                <c:pt idx="1024">
                  <c:v>-0.40427440404891968</c:v>
                </c:pt>
                <c:pt idx="1025">
                  <c:v>-0.35613939166069031</c:v>
                </c:pt>
                <c:pt idx="1026">
                  <c:v>-0.28394481539726257</c:v>
                </c:pt>
                <c:pt idx="1027">
                  <c:v>-0.20207865536212921</c:v>
                </c:pt>
                <c:pt idx="1028">
                  <c:v>-0.13851778209209442</c:v>
                </c:pt>
                <c:pt idx="1029">
                  <c:v>-9.0209998190402985E-2</c:v>
                </c:pt>
                <c:pt idx="1030">
                  <c:v>-5.384213849902153E-2</c:v>
                </c:pt>
                <c:pt idx="1031">
                  <c:v>-2.2682767361402512E-2</c:v>
                </c:pt>
                <c:pt idx="1032">
                  <c:v>9.1827530413866043E-3</c:v>
                </c:pt>
                <c:pt idx="1033">
                  <c:v>3.5559661686420441E-2</c:v>
                </c:pt>
                <c:pt idx="1034">
                  <c:v>5.7195711880922318E-2</c:v>
                </c:pt>
                <c:pt idx="1035">
                  <c:v>7.1395456790924072E-2</c:v>
                </c:pt>
                <c:pt idx="1036">
                  <c:v>8.7829820811748505E-2</c:v>
                </c:pt>
                <c:pt idx="1037">
                  <c:v>0.10863963514566422</c:v>
                </c:pt>
                <c:pt idx="1038">
                  <c:v>0.14175444841384888</c:v>
                </c:pt>
                <c:pt idx="1039">
                  <c:v>0.17181381583213806</c:v>
                </c:pt>
                <c:pt idx="1040">
                  <c:v>0.19584591686725616</c:v>
                </c:pt>
                <c:pt idx="1041">
                  <c:v>0.20598475635051727</c:v>
                </c:pt>
                <c:pt idx="1042">
                  <c:v>0.19897265732288361</c:v>
                </c:pt>
                <c:pt idx="1043">
                  <c:v>0.17936766147613525</c:v>
                </c:pt>
                <c:pt idx="1044">
                  <c:v>0.15023587644100189</c:v>
                </c:pt>
                <c:pt idx="1045">
                  <c:v>0.11249510943889618</c:v>
                </c:pt>
                <c:pt idx="1046">
                  <c:v>7.1904540061950684E-2</c:v>
                </c:pt>
                <c:pt idx="1047">
                  <c:v>4.3772220611572266E-2</c:v>
                </c:pt>
                <c:pt idx="1048">
                  <c:v>3.7954017519950867E-2</c:v>
                </c:pt>
                <c:pt idx="1049">
                  <c:v>6.7093968391418457E-2</c:v>
                </c:pt>
                <c:pt idx="1050">
                  <c:v>0.12188716977834702</c:v>
                </c:pt>
                <c:pt idx="1051">
                  <c:v>0.15915226936340332</c:v>
                </c:pt>
                <c:pt idx="1052">
                  <c:v>0.15587924420833588</c:v>
                </c:pt>
                <c:pt idx="1053">
                  <c:v>0.1298946738243103</c:v>
                </c:pt>
                <c:pt idx="1054">
                  <c:v>0.11411517113447189</c:v>
                </c:pt>
                <c:pt idx="1055">
                  <c:v>0.12609709799289703</c:v>
                </c:pt>
                <c:pt idx="1056">
                  <c:v>0.16763468086719513</c:v>
                </c:pt>
                <c:pt idx="1057">
                  <c:v>0.26454010605812073</c:v>
                </c:pt>
                <c:pt idx="1058">
                  <c:v>0.40984857082366943</c:v>
                </c:pt>
                <c:pt idx="1059">
                  <c:v>0.5550849437713623</c:v>
                </c:pt>
                <c:pt idx="1060">
                  <c:v>0.57922041416168213</c:v>
                </c:pt>
                <c:pt idx="1061">
                  <c:v>0.46864804625511169</c:v>
                </c:pt>
                <c:pt idx="1062">
                  <c:v>0.2743091881275177</c:v>
                </c:pt>
                <c:pt idx="1063">
                  <c:v>7.6513633131980896E-2</c:v>
                </c:pt>
                <c:pt idx="1064">
                  <c:v>-8.2167357206344604E-2</c:v>
                </c:pt>
                <c:pt idx="1065">
                  <c:v>-0.19288712739944458</c:v>
                </c:pt>
                <c:pt idx="1066">
                  <c:v>-0.23808468878269196</c:v>
                </c:pt>
                <c:pt idx="1067">
                  <c:v>-0.19553181529045105</c:v>
                </c:pt>
                <c:pt idx="1068">
                  <c:v>-9.9306754767894745E-2</c:v>
                </c:pt>
                <c:pt idx="1069">
                  <c:v>-1.0633386671543121E-2</c:v>
                </c:pt>
                <c:pt idx="1070">
                  <c:v>2.9874891042709351E-2</c:v>
                </c:pt>
                <c:pt idx="1071">
                  <c:v>5.8493330143392086E-3</c:v>
                </c:pt>
                <c:pt idx="1072">
                  <c:v>-5.9400778263807297E-2</c:v>
                </c:pt>
                <c:pt idx="1073">
                  <c:v>-0.12947072088718414</c:v>
                </c:pt>
                <c:pt idx="1074">
                  <c:v>-0.18184524774551392</c:v>
                </c:pt>
                <c:pt idx="1075">
                  <c:v>-0.21636958420276642</c:v>
                </c:pt>
                <c:pt idx="1076">
                  <c:v>-0.25301361083984375</c:v>
                </c:pt>
                <c:pt idx="1077">
                  <c:v>-0.28154629468917847</c:v>
                </c:pt>
                <c:pt idx="1078">
                  <c:v>-0.29969173669815063</c:v>
                </c:pt>
                <c:pt idx="1079">
                  <c:v>-0.30232009291648865</c:v>
                </c:pt>
                <c:pt idx="1080">
                  <c:v>-0.27840599417686462</c:v>
                </c:pt>
                <c:pt idx="1081">
                  <c:v>-0.2350267618894577</c:v>
                </c:pt>
                <c:pt idx="1082">
                  <c:v>-0.18140427768230438</c:v>
                </c:pt>
                <c:pt idx="1083">
                  <c:v>-0.12953723967075348</c:v>
                </c:pt>
                <c:pt idx="1084">
                  <c:v>-7.4463866651058197E-2</c:v>
                </c:pt>
                <c:pt idx="1085">
                  <c:v>-1.7239395529031754E-2</c:v>
                </c:pt>
                <c:pt idx="1086">
                  <c:v>3.2875437289476395E-2</c:v>
                </c:pt>
                <c:pt idx="1087">
                  <c:v>8.7891697883605957E-2</c:v>
                </c:pt>
                <c:pt idx="1088">
                  <c:v>0.13868670165538788</c:v>
                </c:pt>
                <c:pt idx="1089">
                  <c:v>0.17478840053081512</c:v>
                </c:pt>
                <c:pt idx="1090">
                  <c:v>0.19543083012104034</c:v>
                </c:pt>
                <c:pt idx="1091">
                  <c:v>0.20328772068023682</c:v>
                </c:pt>
                <c:pt idx="1092">
                  <c:v>0.20638152956962585</c:v>
                </c:pt>
                <c:pt idx="1093">
                  <c:v>0.20281815528869629</c:v>
                </c:pt>
                <c:pt idx="1094">
                  <c:v>0.18058954179286957</c:v>
                </c:pt>
                <c:pt idx="1095">
                  <c:v>0.15879799425601959</c:v>
                </c:pt>
                <c:pt idx="1096">
                  <c:v>0.14048103988170624</c:v>
                </c:pt>
                <c:pt idx="1097">
                  <c:v>0.12531577050685883</c:v>
                </c:pt>
                <c:pt idx="1098">
                  <c:v>0.11371397972106934</c:v>
                </c:pt>
                <c:pt idx="1099">
                  <c:v>0.10650942474603653</c:v>
                </c:pt>
                <c:pt idx="1100">
                  <c:v>0.10435625910758972</c:v>
                </c:pt>
                <c:pt idx="1101">
                  <c:v>0.10131249576807022</c:v>
                </c:pt>
                <c:pt idx="1102">
                  <c:v>9.7283929586410522E-2</c:v>
                </c:pt>
                <c:pt idx="1103">
                  <c:v>9.5219157636165619E-2</c:v>
                </c:pt>
                <c:pt idx="1104">
                  <c:v>9.8315618932247162E-2</c:v>
                </c:pt>
                <c:pt idx="1105">
                  <c:v>0.11036442965269089</c:v>
                </c:pt>
                <c:pt idx="1106">
                  <c:v>0.14926920831203461</c:v>
                </c:pt>
                <c:pt idx="1107">
                  <c:v>0.22084535658359528</c:v>
                </c:pt>
                <c:pt idx="1108">
                  <c:v>0.2899642288684845</c:v>
                </c:pt>
                <c:pt idx="1109">
                  <c:v>0.34549102187156677</c:v>
                </c:pt>
                <c:pt idx="1110">
                  <c:v>0.36678111553192139</c:v>
                </c:pt>
                <c:pt idx="1111">
                  <c:v>0.31547865271568298</c:v>
                </c:pt>
                <c:pt idx="1112">
                  <c:v>0.1549595445394516</c:v>
                </c:pt>
                <c:pt idx="1113">
                  <c:v>-0.10662238299846649</c:v>
                </c:pt>
                <c:pt idx="1114">
                  <c:v>-0.41789451241493225</c:v>
                </c:pt>
                <c:pt idx="1115">
                  <c:v>-0.6716952919960022</c:v>
                </c:pt>
                <c:pt idx="1116">
                  <c:v>-0.76934093236923218</c:v>
                </c:pt>
                <c:pt idx="1117">
                  <c:v>-0.6722533106803894</c:v>
                </c:pt>
                <c:pt idx="1118">
                  <c:v>-0.42082080245018005</c:v>
                </c:pt>
                <c:pt idx="1119">
                  <c:v>-7.3261186480522156E-2</c:v>
                </c:pt>
                <c:pt idx="1120">
                  <c:v>0.25958123803138733</c:v>
                </c:pt>
                <c:pt idx="1121">
                  <c:v>0.41946431994438171</c:v>
                </c:pt>
                <c:pt idx="1122">
                  <c:v>0.35759109258651733</c:v>
                </c:pt>
                <c:pt idx="1123">
                  <c:v>0.19986803829669952</c:v>
                </c:pt>
                <c:pt idx="1124">
                  <c:v>5.0942730158567429E-2</c:v>
                </c:pt>
                <c:pt idx="1125">
                  <c:v>-0.10314798355102539</c:v>
                </c:pt>
                <c:pt idx="1126">
                  <c:v>-0.28602990508079529</c:v>
                </c:pt>
                <c:pt idx="1127">
                  <c:v>-0.46120730042457581</c:v>
                </c:pt>
                <c:pt idx="1128">
                  <c:v>-0.57885777950286865</c:v>
                </c:pt>
                <c:pt idx="1129">
                  <c:v>-0.61318075656890869</c:v>
                </c:pt>
                <c:pt idx="1130">
                  <c:v>-0.58439195156097412</c:v>
                </c:pt>
                <c:pt idx="1131">
                  <c:v>-0.51611620187759399</c:v>
                </c:pt>
                <c:pt idx="1132">
                  <c:v>-0.42521768808364868</c:v>
                </c:pt>
                <c:pt idx="1133">
                  <c:v>-0.33290591835975647</c:v>
                </c:pt>
                <c:pt idx="1134">
                  <c:v>-0.25047549605369568</c:v>
                </c:pt>
                <c:pt idx="1135">
                  <c:v>-0.19727733731269836</c:v>
                </c:pt>
                <c:pt idx="1136">
                  <c:v>-0.16499742865562439</c:v>
                </c:pt>
                <c:pt idx="1137">
                  <c:v>-0.13890558481216431</c:v>
                </c:pt>
                <c:pt idx="1138">
                  <c:v>-0.11000657081604004</c:v>
                </c:pt>
                <c:pt idx="1139">
                  <c:v>-7.6462298631668091E-2</c:v>
                </c:pt>
                <c:pt idx="1140">
                  <c:v>-3.6828067153692245E-2</c:v>
                </c:pt>
                <c:pt idx="1141">
                  <c:v>7.7730966731905937E-3</c:v>
                </c:pt>
                <c:pt idx="1142">
                  <c:v>4.9701638519763947E-2</c:v>
                </c:pt>
                <c:pt idx="1143">
                  <c:v>9.2105701565742493E-2</c:v>
                </c:pt>
                <c:pt idx="1144">
                  <c:v>0.13862472772598267</c:v>
                </c:pt>
                <c:pt idx="1145">
                  <c:v>0.19149042665958405</c:v>
                </c:pt>
                <c:pt idx="1146">
                  <c:v>0.25080379843711853</c:v>
                </c:pt>
                <c:pt idx="1147">
                  <c:v>0.30910375714302063</c:v>
                </c:pt>
                <c:pt idx="1148">
                  <c:v>0.34964561462402344</c:v>
                </c:pt>
                <c:pt idx="1149">
                  <c:v>0.36730018258094788</c:v>
                </c:pt>
                <c:pt idx="1150">
                  <c:v>0.35887742042541504</c:v>
                </c:pt>
                <c:pt idx="1151">
                  <c:v>0.35052812099456787</c:v>
                </c:pt>
                <c:pt idx="1152">
                  <c:v>0.33907359838485718</c:v>
                </c:pt>
                <c:pt idx="1153">
                  <c:v>0.33380866050720215</c:v>
                </c:pt>
                <c:pt idx="1154">
                  <c:v>0.31818735599517822</c:v>
                </c:pt>
                <c:pt idx="1155">
                  <c:v>0.2716141939163208</c:v>
                </c:pt>
                <c:pt idx="1156">
                  <c:v>0.19758898019790649</c:v>
                </c:pt>
                <c:pt idx="1157">
                  <c:v>0.11393794417381287</c:v>
                </c:pt>
                <c:pt idx="1158">
                  <c:v>4.2735140770673752E-2</c:v>
                </c:pt>
                <c:pt idx="1159">
                  <c:v>3.2153211534023285E-2</c:v>
                </c:pt>
                <c:pt idx="1160">
                  <c:v>8.7515801191329956E-2</c:v>
                </c:pt>
                <c:pt idx="1161">
                  <c:v>0.20485241711139679</c:v>
                </c:pt>
                <c:pt idx="1162">
                  <c:v>0.35625952482223511</c:v>
                </c:pt>
                <c:pt idx="1163">
                  <c:v>0.49640661478042603</c:v>
                </c:pt>
                <c:pt idx="1164">
                  <c:v>0.57348918914794922</c:v>
                </c:pt>
                <c:pt idx="1165">
                  <c:v>0.54426425695419312</c:v>
                </c:pt>
                <c:pt idx="1166">
                  <c:v>0.38908052444458008</c:v>
                </c:pt>
                <c:pt idx="1167">
                  <c:v>0.16506081819534302</c:v>
                </c:pt>
                <c:pt idx="1168">
                  <c:v>-5.9274543076753616E-2</c:v>
                </c:pt>
                <c:pt idx="1169">
                  <c:v>-0.23117972910404205</c:v>
                </c:pt>
                <c:pt idx="1170">
                  <c:v>-0.3051450252532959</c:v>
                </c:pt>
                <c:pt idx="1171">
                  <c:v>-0.24582898616790771</c:v>
                </c:pt>
                <c:pt idx="1172">
                  <c:v>-6.3152648508548737E-2</c:v>
                </c:pt>
                <c:pt idx="1173">
                  <c:v>0.1612798273563385</c:v>
                </c:pt>
                <c:pt idx="1174">
                  <c:v>0.3227267861366272</c:v>
                </c:pt>
                <c:pt idx="1175">
                  <c:v>0.35962787270545959</c:v>
                </c:pt>
                <c:pt idx="1176">
                  <c:v>0.26789316534996033</c:v>
                </c:pt>
                <c:pt idx="1177">
                  <c:v>0.13209429383277893</c:v>
                </c:pt>
                <c:pt idx="1178">
                  <c:v>-7.1581266820430756E-3</c:v>
                </c:pt>
                <c:pt idx="1179">
                  <c:v>-0.11796920001506805</c:v>
                </c:pt>
                <c:pt idx="1180">
                  <c:v>-0.19637958705425262</c:v>
                </c:pt>
                <c:pt idx="1181">
                  <c:v>-0.24715520441532135</c:v>
                </c:pt>
                <c:pt idx="1182">
                  <c:v>-0.27062615752220154</c:v>
                </c:pt>
                <c:pt idx="1183">
                  <c:v>-0.26889786124229431</c:v>
                </c:pt>
                <c:pt idx="1184">
                  <c:v>-0.219159334897995</c:v>
                </c:pt>
                <c:pt idx="1185">
                  <c:v>-0.12958638370037079</c:v>
                </c:pt>
                <c:pt idx="1186">
                  <c:v>-2.0724084228277206E-2</c:v>
                </c:pt>
                <c:pt idx="1187">
                  <c:v>8.3297476172447205E-2</c:v>
                </c:pt>
                <c:pt idx="1188">
                  <c:v>0.15336018800735474</c:v>
                </c:pt>
                <c:pt idx="1189">
                  <c:v>0.1978377103805542</c:v>
                </c:pt>
                <c:pt idx="1190">
                  <c:v>0.20506846904754639</c:v>
                </c:pt>
                <c:pt idx="1191">
                  <c:v>0.19893451035022736</c:v>
                </c:pt>
                <c:pt idx="1192">
                  <c:v>0.1903197169303894</c:v>
                </c:pt>
                <c:pt idx="1193">
                  <c:v>0.18653643131256104</c:v>
                </c:pt>
                <c:pt idx="1194">
                  <c:v>0.17333807051181793</c:v>
                </c:pt>
                <c:pt idx="1195">
                  <c:v>0.15901634097099304</c:v>
                </c:pt>
                <c:pt idx="1196">
                  <c:v>0.1479668915271759</c:v>
                </c:pt>
                <c:pt idx="1197">
                  <c:v>0.14113740622997284</c:v>
                </c:pt>
                <c:pt idx="1198">
                  <c:v>0.13172607123851776</c:v>
                </c:pt>
                <c:pt idx="1199">
                  <c:v>0.10474003106355667</c:v>
                </c:pt>
                <c:pt idx="1200">
                  <c:v>4.6902026981115341E-2</c:v>
                </c:pt>
                <c:pt idx="1201">
                  <c:v>-5.5264630354940891E-3</c:v>
                </c:pt>
                <c:pt idx="1202">
                  <c:v>-4.1961967945098877E-2</c:v>
                </c:pt>
                <c:pt idx="1203">
                  <c:v>-5.3648814558982849E-2</c:v>
                </c:pt>
                <c:pt idx="1204">
                  <c:v>-4.6114999800920486E-2</c:v>
                </c:pt>
                <c:pt idx="1205">
                  <c:v>-2.2073183208703995E-2</c:v>
                </c:pt>
                <c:pt idx="1206">
                  <c:v>-1.5727016143500805E-3</c:v>
                </c:pt>
                <c:pt idx="1207">
                  <c:v>6.1569875106215477E-4</c:v>
                </c:pt>
                <c:pt idx="1208">
                  <c:v>-2.0494379103183746E-2</c:v>
                </c:pt>
                <c:pt idx="1209">
                  <c:v>-2.9522368684411049E-2</c:v>
                </c:pt>
                <c:pt idx="1210">
                  <c:v>-2.405676431953907E-2</c:v>
                </c:pt>
                <c:pt idx="1211">
                  <c:v>3.4811794757843018E-3</c:v>
                </c:pt>
                <c:pt idx="1212">
                  <c:v>4.4672291725873947E-2</c:v>
                </c:pt>
                <c:pt idx="1213">
                  <c:v>9.3226537108421326E-2</c:v>
                </c:pt>
                <c:pt idx="1214">
                  <c:v>0.12350054830312729</c:v>
                </c:pt>
                <c:pt idx="1215">
                  <c:v>0.11846676468849182</c:v>
                </c:pt>
                <c:pt idx="1216">
                  <c:v>6.3929498195648193E-2</c:v>
                </c:pt>
                <c:pt idx="1217">
                  <c:v>-4.1708715260028839E-2</c:v>
                </c:pt>
                <c:pt idx="1218">
                  <c:v>-0.20579537749290466</c:v>
                </c:pt>
                <c:pt idx="1219">
                  <c:v>-0.3937397301197052</c:v>
                </c:pt>
                <c:pt idx="1220">
                  <c:v>-0.54712420701980591</c:v>
                </c:pt>
                <c:pt idx="1221">
                  <c:v>-0.58592194318771362</c:v>
                </c:pt>
                <c:pt idx="1222">
                  <c:v>-0.50501722097396851</c:v>
                </c:pt>
                <c:pt idx="1223">
                  <c:v>-0.31927487254142761</c:v>
                </c:pt>
                <c:pt idx="1224">
                  <c:v>-9.223426878452301E-2</c:v>
                </c:pt>
                <c:pt idx="1225">
                  <c:v>9.7878411412239075E-2</c:v>
                </c:pt>
                <c:pt idx="1226">
                  <c:v>0.20066976547241211</c:v>
                </c:pt>
                <c:pt idx="1227">
                  <c:v>0.17734906077384949</c:v>
                </c:pt>
                <c:pt idx="1228">
                  <c:v>6.7995399236679077E-2</c:v>
                </c:pt>
                <c:pt idx="1229">
                  <c:v>-6.4962975680828094E-2</c:v>
                </c:pt>
                <c:pt idx="1230">
                  <c:v>-0.18411679565906525</c:v>
                </c:pt>
                <c:pt idx="1231">
                  <c:v>-0.29004412889480591</c:v>
                </c:pt>
                <c:pt idx="1232">
                  <c:v>-0.35413205623626709</c:v>
                </c:pt>
                <c:pt idx="1233">
                  <c:v>-0.37582159042358398</c:v>
                </c:pt>
                <c:pt idx="1234">
                  <c:v>-0.35836777091026306</c:v>
                </c:pt>
                <c:pt idx="1235">
                  <c:v>-0.31459003686904907</c:v>
                </c:pt>
                <c:pt idx="1236">
                  <c:v>-0.25509315729141235</c:v>
                </c:pt>
                <c:pt idx="1237">
                  <c:v>-0.20117378234863281</c:v>
                </c:pt>
                <c:pt idx="1238">
                  <c:v>-0.1597970575094223</c:v>
                </c:pt>
                <c:pt idx="1239">
                  <c:v>-0.13143661618232727</c:v>
                </c:pt>
                <c:pt idx="1240">
                  <c:v>-0.12005293369293213</c:v>
                </c:pt>
                <c:pt idx="1241">
                  <c:v>-0.11180046200752258</c:v>
                </c:pt>
                <c:pt idx="1242">
                  <c:v>-9.271065890789032E-2</c:v>
                </c:pt>
                <c:pt idx="1243">
                  <c:v>-6.1377476900815964E-2</c:v>
                </c:pt>
                <c:pt idx="1244">
                  <c:v>-1.2975059449672699E-2</c:v>
                </c:pt>
                <c:pt idx="1245">
                  <c:v>4.5708943158388138E-2</c:v>
                </c:pt>
                <c:pt idx="1246">
                  <c:v>0.11049087345600128</c:v>
                </c:pt>
                <c:pt idx="1247">
                  <c:v>0.16338947415351868</c:v>
                </c:pt>
                <c:pt idx="1248">
                  <c:v>0.19733068346977234</c:v>
                </c:pt>
                <c:pt idx="1249">
                  <c:v>0.22145722806453705</c:v>
                </c:pt>
                <c:pt idx="1250">
                  <c:v>0.23766389489173889</c:v>
                </c:pt>
                <c:pt idx="1251">
                  <c:v>0.25519847869873047</c:v>
                </c:pt>
                <c:pt idx="1252">
                  <c:v>0.27396765351295471</c:v>
                </c:pt>
                <c:pt idx="1253">
                  <c:v>0.27632147073745728</c:v>
                </c:pt>
                <c:pt idx="1254">
                  <c:v>0.2559533417224884</c:v>
                </c:pt>
                <c:pt idx="1255">
                  <c:v>0.22396957874298096</c:v>
                </c:pt>
                <c:pt idx="1256">
                  <c:v>0.19239833950996399</c:v>
                </c:pt>
                <c:pt idx="1257">
                  <c:v>0.18110087513923645</c:v>
                </c:pt>
                <c:pt idx="1258">
                  <c:v>0.18677873909473419</c:v>
                </c:pt>
                <c:pt idx="1259">
                  <c:v>0.20592761039733887</c:v>
                </c:pt>
                <c:pt idx="1260">
                  <c:v>0.22317424416542053</c:v>
                </c:pt>
                <c:pt idx="1261">
                  <c:v>0.22445482015609741</c:v>
                </c:pt>
                <c:pt idx="1262">
                  <c:v>0.20198039710521698</c:v>
                </c:pt>
                <c:pt idx="1263">
                  <c:v>0.18786917626857758</c:v>
                </c:pt>
                <c:pt idx="1264">
                  <c:v>0.20203480124473572</c:v>
                </c:pt>
                <c:pt idx="1265">
                  <c:v>0.2547275722026825</c:v>
                </c:pt>
                <c:pt idx="1266">
                  <c:v>0.35966941714286804</c:v>
                </c:pt>
                <c:pt idx="1267">
                  <c:v>0.50866848230361938</c:v>
                </c:pt>
                <c:pt idx="1268">
                  <c:v>0.65775543451309204</c:v>
                </c:pt>
                <c:pt idx="1269">
                  <c:v>0.72606128454208374</c:v>
                </c:pt>
                <c:pt idx="1270">
                  <c:v>0.64560878276824951</c:v>
                </c:pt>
                <c:pt idx="1271">
                  <c:v>0.4368349015712738</c:v>
                </c:pt>
                <c:pt idx="1272">
                  <c:v>0.17313216626644135</c:v>
                </c:pt>
                <c:pt idx="1273">
                  <c:v>-7.1878790855407715E-2</c:v>
                </c:pt>
                <c:pt idx="1274">
                  <c:v>-0.23159201443195343</c:v>
                </c:pt>
                <c:pt idx="1275">
                  <c:v>-0.28002053499221802</c:v>
                </c:pt>
                <c:pt idx="1276">
                  <c:v>-0.22285711765289307</c:v>
                </c:pt>
                <c:pt idx="1277">
                  <c:v>-9.1849289834499359E-2</c:v>
                </c:pt>
                <c:pt idx="1278">
                  <c:v>6.4237363636493683E-2</c:v>
                </c:pt>
                <c:pt idx="1279">
                  <c:v>0.1675056517124176</c:v>
                </c:pt>
                <c:pt idx="1280">
                  <c:v>0.19302621483802795</c:v>
                </c:pt>
                <c:pt idx="1281">
                  <c:v>0.13592498004436493</c:v>
                </c:pt>
                <c:pt idx="1282">
                  <c:v>2.8070677071809769E-2</c:v>
                </c:pt>
                <c:pt idx="1283">
                  <c:v>-9.8673060536384583E-2</c:v>
                </c:pt>
                <c:pt idx="1284">
                  <c:v>-0.2236405611038208</c:v>
                </c:pt>
                <c:pt idx="1285">
                  <c:v>-0.32825231552124023</c:v>
                </c:pt>
                <c:pt idx="1286">
                  <c:v>-0.41643568873405457</c:v>
                </c:pt>
                <c:pt idx="1287">
                  <c:v>-0.47965672612190247</c:v>
                </c:pt>
                <c:pt idx="1288">
                  <c:v>-0.49780884385108948</c:v>
                </c:pt>
                <c:pt idx="1289">
                  <c:v>-0.46447479724884033</c:v>
                </c:pt>
                <c:pt idx="1290">
                  <c:v>-0.38299351930618286</c:v>
                </c:pt>
                <c:pt idx="1291">
                  <c:v>-0.27072063088417053</c:v>
                </c:pt>
                <c:pt idx="1292">
                  <c:v>-0.15338149666786194</c:v>
                </c:pt>
                <c:pt idx="1293">
                  <c:v>-3.870927169919014E-2</c:v>
                </c:pt>
                <c:pt idx="1294">
                  <c:v>6.4372099936008453E-2</c:v>
                </c:pt>
                <c:pt idx="1295">
                  <c:v>0.14942647516727448</c:v>
                </c:pt>
                <c:pt idx="1296">
                  <c:v>0.20669694244861603</c:v>
                </c:pt>
                <c:pt idx="1297">
                  <c:v>0.21389265358448029</c:v>
                </c:pt>
                <c:pt idx="1298">
                  <c:v>0.19248217344284058</c:v>
                </c:pt>
                <c:pt idx="1299">
                  <c:v>0.15949359536170959</c:v>
                </c:pt>
                <c:pt idx="1300">
                  <c:v>0.13164384663105011</c:v>
                </c:pt>
                <c:pt idx="1301">
                  <c:v>0.10090272128582001</c:v>
                </c:pt>
                <c:pt idx="1302">
                  <c:v>7.5620278716087341E-2</c:v>
                </c:pt>
                <c:pt idx="1303">
                  <c:v>5.4073378443717957E-2</c:v>
                </c:pt>
                <c:pt idx="1304">
                  <c:v>3.7856858223676682E-2</c:v>
                </c:pt>
                <c:pt idx="1305">
                  <c:v>2.4955438449978828E-2</c:v>
                </c:pt>
                <c:pt idx="1306">
                  <c:v>1.5433239750564098E-3</c:v>
                </c:pt>
                <c:pt idx="1307">
                  <c:v>-2.2756781429052353E-2</c:v>
                </c:pt>
                <c:pt idx="1308">
                  <c:v>-3.0485276132822037E-2</c:v>
                </c:pt>
                <c:pt idx="1309">
                  <c:v>-2.2852867841720581E-2</c:v>
                </c:pt>
                <c:pt idx="1310">
                  <c:v>9.9365059286355972E-3</c:v>
                </c:pt>
                <c:pt idx="1311">
                  <c:v>5.1443297415971756E-2</c:v>
                </c:pt>
                <c:pt idx="1312">
                  <c:v>7.3706522583961487E-2</c:v>
                </c:pt>
                <c:pt idx="1313">
                  <c:v>7.7836140990257263E-2</c:v>
                </c:pt>
                <c:pt idx="1314">
                  <c:v>6.4052417874336243E-2</c:v>
                </c:pt>
                <c:pt idx="1315">
                  <c:v>4.0048129856586456E-2</c:v>
                </c:pt>
                <c:pt idx="1316">
                  <c:v>4.0800739079713821E-2</c:v>
                </c:pt>
                <c:pt idx="1317">
                  <c:v>7.3087573051452637E-2</c:v>
                </c:pt>
                <c:pt idx="1318">
                  <c:v>0.12571828067302704</c:v>
                </c:pt>
                <c:pt idx="1319">
                  <c:v>0.18067264556884766</c:v>
                </c:pt>
                <c:pt idx="1320">
                  <c:v>0.23388978838920593</c:v>
                </c:pt>
                <c:pt idx="1321">
                  <c:v>0.27061331272125244</c:v>
                </c:pt>
                <c:pt idx="1322">
                  <c:v>0.28258821368217468</c:v>
                </c:pt>
                <c:pt idx="1323">
                  <c:v>0.23111295700073242</c:v>
                </c:pt>
                <c:pt idx="1324">
                  <c:v>0.10478432476520538</c:v>
                </c:pt>
                <c:pt idx="1325">
                  <c:v>-0.10772837698459625</c:v>
                </c:pt>
                <c:pt idx="1326">
                  <c:v>-0.34125751256942749</c:v>
                </c:pt>
                <c:pt idx="1327">
                  <c:v>-0.49363455176353455</c:v>
                </c:pt>
                <c:pt idx="1328">
                  <c:v>-0.52979177236557007</c:v>
                </c:pt>
                <c:pt idx="1329">
                  <c:v>-0.45195874571800232</c:v>
                </c:pt>
                <c:pt idx="1330">
                  <c:v>-0.30194181203842163</c:v>
                </c:pt>
                <c:pt idx="1331">
                  <c:v>-0.14998652040958405</c:v>
                </c:pt>
                <c:pt idx="1332">
                  <c:v>-5.506746843457222E-2</c:v>
                </c:pt>
                <c:pt idx="1333">
                  <c:v>-3.8891933858394623E-2</c:v>
                </c:pt>
                <c:pt idx="1334">
                  <c:v>-9.2463016510009766E-2</c:v>
                </c:pt>
                <c:pt idx="1335">
                  <c:v>-0.1826791912317276</c:v>
                </c:pt>
                <c:pt idx="1336">
                  <c:v>-0.28199273347854614</c:v>
                </c:pt>
                <c:pt idx="1337">
                  <c:v>-0.37992328405380249</c:v>
                </c:pt>
                <c:pt idx="1338">
                  <c:v>-0.46466109156608582</c:v>
                </c:pt>
                <c:pt idx="1339">
                  <c:v>-0.52425575256347656</c:v>
                </c:pt>
                <c:pt idx="1340">
                  <c:v>-0.55687445402145386</c:v>
                </c:pt>
                <c:pt idx="1341">
                  <c:v>-0.54952210187911987</c:v>
                </c:pt>
                <c:pt idx="1342">
                  <c:v>-0.49957206845283508</c:v>
                </c:pt>
                <c:pt idx="1343">
                  <c:v>-0.42092472314834595</c:v>
                </c:pt>
                <c:pt idx="1344">
                  <c:v>-0.32567143440246582</c:v>
                </c:pt>
                <c:pt idx="1345">
                  <c:v>-0.23195667564868927</c:v>
                </c:pt>
                <c:pt idx="1346">
                  <c:v>-0.14348006248474121</c:v>
                </c:pt>
                <c:pt idx="1347">
                  <c:v>-6.7665725946426392E-2</c:v>
                </c:pt>
                <c:pt idx="1348">
                  <c:v>-2.4949777871370316E-3</c:v>
                </c:pt>
                <c:pt idx="1349">
                  <c:v>3.6898776888847351E-2</c:v>
                </c:pt>
                <c:pt idx="1350">
                  <c:v>6.1596401035785675E-2</c:v>
                </c:pt>
                <c:pt idx="1351">
                  <c:v>8.0938063561916351E-2</c:v>
                </c:pt>
                <c:pt idx="1352">
                  <c:v>0.1105090007185936</c:v>
                </c:pt>
                <c:pt idx="1353">
                  <c:v>0.14585763216018677</c:v>
                </c:pt>
                <c:pt idx="1354">
                  <c:v>0.18550731241703033</c:v>
                </c:pt>
                <c:pt idx="1355">
                  <c:v>0.22768595814704895</c:v>
                </c:pt>
                <c:pt idx="1356">
                  <c:v>0.25499534606933594</c:v>
                </c:pt>
                <c:pt idx="1357">
                  <c:v>0.26936757564544678</c:v>
                </c:pt>
                <c:pt idx="1358">
                  <c:v>0.26561704277992249</c:v>
                </c:pt>
                <c:pt idx="1359">
                  <c:v>0.25590461492538452</c:v>
                </c:pt>
                <c:pt idx="1360">
                  <c:v>0.23878368735313416</c:v>
                </c:pt>
                <c:pt idx="1361">
                  <c:v>0.21728618443012238</c:v>
                </c:pt>
                <c:pt idx="1362">
                  <c:v>0.1875850111246109</c:v>
                </c:pt>
                <c:pt idx="1363">
                  <c:v>0.143996462225914</c:v>
                </c:pt>
                <c:pt idx="1364">
                  <c:v>8.7264999747276306E-2</c:v>
                </c:pt>
                <c:pt idx="1365">
                  <c:v>3.7978723645210266E-2</c:v>
                </c:pt>
                <c:pt idx="1366">
                  <c:v>5.025569349527359E-3</c:v>
                </c:pt>
                <c:pt idx="1367">
                  <c:v>-1.0180044919252396E-2</c:v>
                </c:pt>
                <c:pt idx="1368">
                  <c:v>4.2750611901283264E-3</c:v>
                </c:pt>
                <c:pt idx="1369">
                  <c:v>4.9788165837526321E-2</c:v>
                </c:pt>
                <c:pt idx="1370">
                  <c:v>0.11307366192340851</c:v>
                </c:pt>
                <c:pt idx="1371">
                  <c:v>0.17291867733001709</c:v>
                </c:pt>
                <c:pt idx="1372">
                  <c:v>0.21715857088565826</c:v>
                </c:pt>
                <c:pt idx="1373">
                  <c:v>0.26757851243019104</c:v>
                </c:pt>
                <c:pt idx="1374">
                  <c:v>0.35027605295181274</c:v>
                </c:pt>
                <c:pt idx="1375">
                  <c:v>0.45275136828422546</c:v>
                </c:pt>
                <c:pt idx="1376">
                  <c:v>0.5266498327255249</c:v>
                </c:pt>
                <c:pt idx="1377">
                  <c:v>0.51778864860534668</c:v>
                </c:pt>
                <c:pt idx="1378">
                  <c:v>0.41760450601577759</c:v>
                </c:pt>
                <c:pt idx="1379">
                  <c:v>0.26636406779289246</c:v>
                </c:pt>
                <c:pt idx="1380">
                  <c:v>8.4944471716880798E-2</c:v>
                </c:pt>
                <c:pt idx="1381">
                  <c:v>-0.11372780054807663</c:v>
                </c:pt>
                <c:pt idx="1382">
                  <c:v>-0.30050408840179443</c:v>
                </c:pt>
                <c:pt idx="1383">
                  <c:v>-0.42315226793289185</c:v>
                </c:pt>
                <c:pt idx="1384">
                  <c:v>-0.41840970516204834</c:v>
                </c:pt>
                <c:pt idx="1385">
                  <c:v>-0.28732296824455261</c:v>
                </c:pt>
                <c:pt idx="1386">
                  <c:v>-9.2906869947910309E-2</c:v>
                </c:pt>
                <c:pt idx="1387">
                  <c:v>6.6098481416702271E-2</c:v>
                </c:pt>
                <c:pt idx="1388">
                  <c:v>0.10193717479705811</c:v>
                </c:pt>
                <c:pt idx="1389">
                  <c:v>3.7264283746480942E-2</c:v>
                </c:pt>
                <c:pt idx="1390">
                  <c:v>-7.6747767627239227E-2</c:v>
                </c:pt>
                <c:pt idx="1391">
                  <c:v>-0.1789281964302063</c:v>
                </c:pt>
                <c:pt idx="1392">
                  <c:v>-0.23985306918621063</c:v>
                </c:pt>
                <c:pt idx="1393">
                  <c:v>-0.27350911498069763</c:v>
                </c:pt>
                <c:pt idx="1394">
                  <c:v>-0.29454594850540161</c:v>
                </c:pt>
                <c:pt idx="1395">
                  <c:v>-0.3131805956363678</c:v>
                </c:pt>
                <c:pt idx="1396">
                  <c:v>-0.32581889629364014</c:v>
                </c:pt>
                <c:pt idx="1397">
                  <c:v>-0.3153516948223114</c:v>
                </c:pt>
                <c:pt idx="1398">
                  <c:v>-0.275034099817276</c:v>
                </c:pt>
                <c:pt idx="1399">
                  <c:v>-0.22371964156627655</c:v>
                </c:pt>
                <c:pt idx="1400">
                  <c:v>-0.16667607426643372</c:v>
                </c:pt>
                <c:pt idx="1401">
                  <c:v>-0.11545008420944214</c:v>
                </c:pt>
                <c:pt idx="1402">
                  <c:v>-6.2059290707111359E-2</c:v>
                </c:pt>
                <c:pt idx="1403">
                  <c:v>-8.6187375709414482E-3</c:v>
                </c:pt>
                <c:pt idx="1404">
                  <c:v>4.5591771602630615E-2</c:v>
                </c:pt>
                <c:pt idx="1405">
                  <c:v>0.12357179075479507</c:v>
                </c:pt>
                <c:pt idx="1406">
                  <c:v>0.21840403974056244</c:v>
                </c:pt>
                <c:pt idx="1407">
                  <c:v>0.3233761191368103</c:v>
                </c:pt>
                <c:pt idx="1408">
                  <c:v>0.40735223889350891</c:v>
                </c:pt>
                <c:pt idx="1409">
                  <c:v>0.44326838850975037</c:v>
                </c:pt>
                <c:pt idx="1410">
                  <c:v>0.4348812997341156</c:v>
                </c:pt>
                <c:pt idx="1411">
                  <c:v>0.3856067955493927</c:v>
                </c:pt>
                <c:pt idx="1412">
                  <c:v>0.29763141274452209</c:v>
                </c:pt>
                <c:pt idx="1413">
                  <c:v>0.19067585468292236</c:v>
                </c:pt>
                <c:pt idx="1414">
                  <c:v>9.1038733720779419E-2</c:v>
                </c:pt>
                <c:pt idx="1415">
                  <c:v>1.3557784259319305E-2</c:v>
                </c:pt>
                <c:pt idx="1416">
                  <c:v>-3.8630586117506027E-2</c:v>
                </c:pt>
                <c:pt idx="1417">
                  <c:v>-6.7229509353637695E-2</c:v>
                </c:pt>
                <c:pt idx="1418">
                  <c:v>-6.0448300093412399E-2</c:v>
                </c:pt>
                <c:pt idx="1419">
                  <c:v>-2.7883760631084442E-2</c:v>
                </c:pt>
                <c:pt idx="1420">
                  <c:v>2.3172501474618912E-2</c:v>
                </c:pt>
                <c:pt idx="1421">
                  <c:v>6.6518723964691162E-2</c:v>
                </c:pt>
                <c:pt idx="1422">
                  <c:v>9.2100784182548523E-2</c:v>
                </c:pt>
                <c:pt idx="1423">
                  <c:v>0.10913778096437454</c:v>
                </c:pt>
                <c:pt idx="1424">
                  <c:v>0.13542184233665466</c:v>
                </c:pt>
                <c:pt idx="1425">
                  <c:v>0.17584502696990967</c:v>
                </c:pt>
                <c:pt idx="1426">
                  <c:v>0.21256256103515625</c:v>
                </c:pt>
                <c:pt idx="1427">
                  <c:v>0.22656810283660889</c:v>
                </c:pt>
                <c:pt idx="1428">
                  <c:v>0.18820099532604218</c:v>
                </c:pt>
                <c:pt idx="1429">
                  <c:v>7.2685003280639648E-2</c:v>
                </c:pt>
                <c:pt idx="1430">
                  <c:v>-9.8944805562496185E-2</c:v>
                </c:pt>
                <c:pt idx="1431">
                  <c:v>-0.30623775720596313</c:v>
                </c:pt>
                <c:pt idx="1432">
                  <c:v>-0.50676637887954712</c:v>
                </c:pt>
                <c:pt idx="1433">
                  <c:v>-0.63711816072463989</c:v>
                </c:pt>
                <c:pt idx="1434">
                  <c:v>-0.66868084669113159</c:v>
                </c:pt>
                <c:pt idx="1435">
                  <c:v>-0.59444838762283325</c:v>
                </c:pt>
                <c:pt idx="1436">
                  <c:v>-0.43347093462944031</c:v>
                </c:pt>
                <c:pt idx="1437">
                  <c:v>-0.21721872687339783</c:v>
                </c:pt>
                <c:pt idx="1438">
                  <c:v>-6.7895976826548576E-4</c:v>
                </c:pt>
                <c:pt idx="1439">
                  <c:v>0.21843704581260681</c:v>
                </c:pt>
                <c:pt idx="1440">
                  <c:v>0.30743962526321411</c:v>
                </c:pt>
                <c:pt idx="1441">
                  <c:v>0.22115612030029297</c:v>
                </c:pt>
                <c:pt idx="1442">
                  <c:v>6.568504124879837E-2</c:v>
                </c:pt>
                <c:pt idx="1443">
                  <c:v>-8.5109591484069824E-2</c:v>
                </c:pt>
                <c:pt idx="1444">
                  <c:v>-0.22142669558525085</c:v>
                </c:pt>
                <c:pt idx="1445">
                  <c:v>-0.33919891715049744</c:v>
                </c:pt>
                <c:pt idx="1446">
                  <c:v>-0.42099869251251221</c:v>
                </c:pt>
                <c:pt idx="1447">
                  <c:v>-0.44575712084770203</c:v>
                </c:pt>
                <c:pt idx="1448">
                  <c:v>-0.43542724847793579</c:v>
                </c:pt>
                <c:pt idx="1449">
                  <c:v>-0.40528124570846558</c:v>
                </c:pt>
                <c:pt idx="1450">
                  <c:v>-0.36344298720359802</c:v>
                </c:pt>
                <c:pt idx="1451">
                  <c:v>-0.30743858218193054</c:v>
                </c:pt>
                <c:pt idx="1452">
                  <c:v>-0.23227298259735107</c:v>
                </c:pt>
                <c:pt idx="1453">
                  <c:v>-0.17644001543521881</c:v>
                </c:pt>
                <c:pt idx="1454">
                  <c:v>-0.14440459012985229</c:v>
                </c:pt>
                <c:pt idx="1455">
                  <c:v>-0.12498047202825546</c:v>
                </c:pt>
                <c:pt idx="1456">
                  <c:v>-0.11209743469953537</c:v>
                </c:pt>
                <c:pt idx="1457">
                  <c:v>-8.7872296571731567E-2</c:v>
                </c:pt>
                <c:pt idx="1458">
                  <c:v>-5.0730522722005844E-2</c:v>
                </c:pt>
                <c:pt idx="1459">
                  <c:v>-1.3429410755634308E-3</c:v>
                </c:pt>
                <c:pt idx="1460">
                  <c:v>5.3940821439027786E-2</c:v>
                </c:pt>
                <c:pt idx="1461">
                  <c:v>0.10323864966630936</c:v>
                </c:pt>
                <c:pt idx="1462">
                  <c:v>0.12723958492279053</c:v>
                </c:pt>
                <c:pt idx="1463">
                  <c:v>0.12862725555896759</c:v>
                </c:pt>
                <c:pt idx="1464">
                  <c:v>0.12443199008703232</c:v>
                </c:pt>
                <c:pt idx="1465">
                  <c:v>0.12881411612033844</c:v>
                </c:pt>
                <c:pt idx="1466">
                  <c:v>0.14715103805065155</c:v>
                </c:pt>
                <c:pt idx="1467">
                  <c:v>0.17324738204479218</c:v>
                </c:pt>
                <c:pt idx="1468">
                  <c:v>0.20599201321601868</c:v>
                </c:pt>
                <c:pt idx="1469">
                  <c:v>0.21884812414646149</c:v>
                </c:pt>
                <c:pt idx="1470">
                  <c:v>0.22896014153957367</c:v>
                </c:pt>
                <c:pt idx="1471">
                  <c:v>0.25253412127494812</c:v>
                </c:pt>
                <c:pt idx="1472">
                  <c:v>0.29102769494056702</c:v>
                </c:pt>
                <c:pt idx="1473">
                  <c:v>0.32954496145248413</c:v>
                </c:pt>
                <c:pt idx="1474">
                  <c:v>0.33064645528793335</c:v>
                </c:pt>
                <c:pt idx="1475">
                  <c:v>0.26525741815567017</c:v>
                </c:pt>
                <c:pt idx="1476">
                  <c:v>0.14949566125869751</c:v>
                </c:pt>
                <c:pt idx="1477">
                  <c:v>2.6007562875747681E-2</c:v>
                </c:pt>
                <c:pt idx="1478">
                  <c:v>-5.5141087621450424E-2</c:v>
                </c:pt>
                <c:pt idx="1479">
                  <c:v>-5.1350109279155731E-2</c:v>
                </c:pt>
                <c:pt idx="1480">
                  <c:v>5.1593050360679626E-2</c:v>
                </c:pt>
                <c:pt idx="1481">
                  <c:v>0.23681513965129852</c:v>
                </c:pt>
                <c:pt idx="1482">
                  <c:v>0.43770164251327515</c:v>
                </c:pt>
                <c:pt idx="1483">
                  <c:v>0.55095285177230835</c:v>
                </c:pt>
                <c:pt idx="1484">
                  <c:v>0.51839250326156616</c:v>
                </c:pt>
                <c:pt idx="1485">
                  <c:v>0.37577071785926819</c:v>
                </c:pt>
                <c:pt idx="1486">
                  <c:v>0.20681551098823547</c:v>
                </c:pt>
                <c:pt idx="1487">
                  <c:v>3.8490336388349533E-2</c:v>
                </c:pt>
                <c:pt idx="1488">
                  <c:v>-9.872184693813324E-2</c:v>
                </c:pt>
                <c:pt idx="1489">
                  <c:v>-0.1491534411907196</c:v>
                </c:pt>
                <c:pt idx="1490">
                  <c:v>-8.2052707672119141E-2</c:v>
                </c:pt>
                <c:pt idx="1491">
                  <c:v>8.4712371230125427E-2</c:v>
                </c:pt>
                <c:pt idx="1492">
                  <c:v>0.26852905750274658</c:v>
                </c:pt>
                <c:pt idx="1493">
                  <c:v>0.38975295424461365</c:v>
                </c:pt>
                <c:pt idx="1494">
                  <c:v>0.38679713010787964</c:v>
                </c:pt>
                <c:pt idx="1495">
                  <c:v>0.2884087860584259</c:v>
                </c:pt>
                <c:pt idx="1496">
                  <c:v>0.15636420249938965</c:v>
                </c:pt>
                <c:pt idx="1497">
                  <c:v>4.2210489511489868E-2</c:v>
                </c:pt>
                <c:pt idx="1498">
                  <c:v>-3.6718413233757019E-2</c:v>
                </c:pt>
                <c:pt idx="1499">
                  <c:v>-0.10702551156282425</c:v>
                </c:pt>
                <c:pt idx="1500">
                  <c:v>-0.18492589890956879</c:v>
                </c:pt>
                <c:pt idx="1501">
                  <c:v>-0.26043632626533508</c:v>
                </c:pt>
                <c:pt idx="1502">
                  <c:v>-0.30251160264015198</c:v>
                </c:pt>
                <c:pt idx="1503">
                  <c:v>-0.30409571528434753</c:v>
                </c:pt>
                <c:pt idx="1504">
                  <c:v>-0.2626979649066925</c:v>
                </c:pt>
                <c:pt idx="1505">
                  <c:v>-0.18680800497531891</c:v>
                </c:pt>
                <c:pt idx="1506">
                  <c:v>-9.6343614161014557E-2</c:v>
                </c:pt>
                <c:pt idx="1507">
                  <c:v>-3.5206486936658621E-3</c:v>
                </c:pt>
                <c:pt idx="1508">
                  <c:v>6.8554878234863281E-2</c:v>
                </c:pt>
                <c:pt idx="1509">
                  <c:v>0.10858794301748276</c:v>
                </c:pt>
                <c:pt idx="1510">
                  <c:v>0.11276032030582428</c:v>
                </c:pt>
                <c:pt idx="1511">
                  <c:v>8.4769099950790405E-2</c:v>
                </c:pt>
                <c:pt idx="1512">
                  <c:v>4.4324733316898346E-2</c:v>
                </c:pt>
                <c:pt idx="1513">
                  <c:v>1.5418116934597492E-2</c:v>
                </c:pt>
                <c:pt idx="1514">
                  <c:v>-2.7885842137038708E-3</c:v>
                </c:pt>
                <c:pt idx="1515">
                  <c:v>-3.1670667231082916E-3</c:v>
                </c:pt>
                <c:pt idx="1516">
                  <c:v>1.7090532928705215E-2</c:v>
                </c:pt>
                <c:pt idx="1517">
                  <c:v>5.049172043800354E-2</c:v>
                </c:pt>
                <c:pt idx="1518">
                  <c:v>0.10178793221712112</c:v>
                </c:pt>
                <c:pt idx="1519">
                  <c:v>0.14740452170372009</c:v>
                </c:pt>
                <c:pt idx="1520">
                  <c:v>0.16923792660236359</c:v>
                </c:pt>
                <c:pt idx="1521">
                  <c:v>0.17111694812774658</c:v>
                </c:pt>
                <c:pt idx="1522">
                  <c:v>0.16334106028079987</c:v>
                </c:pt>
                <c:pt idx="1523">
                  <c:v>0.16085255146026611</c:v>
                </c:pt>
                <c:pt idx="1524">
                  <c:v>0.14132893085479736</c:v>
                </c:pt>
                <c:pt idx="1525">
                  <c:v>9.7455553710460663E-2</c:v>
                </c:pt>
                <c:pt idx="1526">
                  <c:v>2.0819902420043945E-2</c:v>
                </c:pt>
                <c:pt idx="1527">
                  <c:v>-8.771071583032608E-2</c:v>
                </c:pt>
                <c:pt idx="1528">
                  <c:v>-0.20780862867832184</c:v>
                </c:pt>
                <c:pt idx="1529">
                  <c:v>-0.26140573620796204</c:v>
                </c:pt>
                <c:pt idx="1530">
                  <c:v>-0.23360526561737061</c:v>
                </c:pt>
                <c:pt idx="1531">
                  <c:v>-0.14029745757579803</c:v>
                </c:pt>
                <c:pt idx="1532">
                  <c:v>-3.5309527069330215E-2</c:v>
                </c:pt>
                <c:pt idx="1533">
                  <c:v>5.2767869085073471E-2</c:v>
                </c:pt>
                <c:pt idx="1534">
                  <c:v>0.11390585452318192</c:v>
                </c:pt>
                <c:pt idx="1535">
                  <c:v>0.13589426875114441</c:v>
                </c:pt>
                <c:pt idx="1536">
                  <c:v>8.0642461776733398E-2</c:v>
                </c:pt>
                <c:pt idx="1537">
                  <c:v>-3.0615475028753281E-2</c:v>
                </c:pt>
                <c:pt idx="1538">
                  <c:v>-0.18913507461547852</c:v>
                </c:pt>
                <c:pt idx="1539">
                  <c:v>-0.35910516977310181</c:v>
                </c:pt>
                <c:pt idx="1540">
                  <c:v>-0.46013617515563965</c:v>
                </c:pt>
                <c:pt idx="1541">
                  <c:v>-0.44960024952888489</c:v>
                </c:pt>
                <c:pt idx="1542">
                  <c:v>-0.35527056455612183</c:v>
                </c:pt>
                <c:pt idx="1543">
                  <c:v>-0.20108221471309662</c:v>
                </c:pt>
                <c:pt idx="1544">
                  <c:v>-2.7384186163544655E-2</c:v>
                </c:pt>
                <c:pt idx="1545">
                  <c:v>0.1216302216053009</c:v>
                </c:pt>
                <c:pt idx="1546">
                  <c:v>0.19077226519584656</c:v>
                </c:pt>
                <c:pt idx="1547">
                  <c:v>0.16138270497322083</c:v>
                </c:pt>
                <c:pt idx="1548">
                  <c:v>4.2189732193946838E-2</c:v>
                </c:pt>
                <c:pt idx="1549">
                  <c:v>-0.11648000776767731</c:v>
                </c:pt>
                <c:pt idx="1550">
                  <c:v>-0.27238065004348755</c:v>
                </c:pt>
                <c:pt idx="1551">
                  <c:v>-0.3782443106174469</c:v>
                </c:pt>
                <c:pt idx="1552">
                  <c:v>-0.42757537961006165</c:v>
                </c:pt>
                <c:pt idx="1553">
                  <c:v>-0.43363127112388611</c:v>
                </c:pt>
                <c:pt idx="1554">
                  <c:v>-0.41287884116172791</c:v>
                </c:pt>
                <c:pt idx="1555">
                  <c:v>-0.37144950032234192</c:v>
                </c:pt>
                <c:pt idx="1556">
                  <c:v>-0.32897689938545227</c:v>
                </c:pt>
                <c:pt idx="1557">
                  <c:v>-0.29605424404144287</c:v>
                </c:pt>
                <c:pt idx="1558">
                  <c:v>-0.26603749394416809</c:v>
                </c:pt>
                <c:pt idx="1559">
                  <c:v>-0.23611545562744141</c:v>
                </c:pt>
                <c:pt idx="1560">
                  <c:v>-0.20221821963787079</c:v>
                </c:pt>
                <c:pt idx="1561">
                  <c:v>-0.16839504241943359</c:v>
                </c:pt>
                <c:pt idx="1562">
                  <c:v>-0.11963870376348495</c:v>
                </c:pt>
                <c:pt idx="1563">
                  <c:v>-5.9844456613063812E-2</c:v>
                </c:pt>
                <c:pt idx="1564">
                  <c:v>-4.5042335987091064E-3</c:v>
                </c:pt>
                <c:pt idx="1565">
                  <c:v>4.5929484069347382E-2</c:v>
                </c:pt>
                <c:pt idx="1566">
                  <c:v>9.8414264619350433E-2</c:v>
                </c:pt>
                <c:pt idx="1567">
                  <c:v>0.15059539675712585</c:v>
                </c:pt>
                <c:pt idx="1568">
                  <c:v>0.21534030139446259</c:v>
                </c:pt>
                <c:pt idx="1569">
                  <c:v>0.2853584885597229</c:v>
                </c:pt>
                <c:pt idx="1570">
                  <c:v>0.32886919379234314</c:v>
                </c:pt>
                <c:pt idx="1571">
                  <c:v>0.34604483842849731</c:v>
                </c:pt>
                <c:pt idx="1572">
                  <c:v>0.34848377108573914</c:v>
                </c:pt>
                <c:pt idx="1573">
                  <c:v>0.33405673503875732</c:v>
                </c:pt>
                <c:pt idx="1574">
                  <c:v>0.29750910401344299</c:v>
                </c:pt>
                <c:pt idx="1575">
                  <c:v>0.26773607730865479</c:v>
                </c:pt>
                <c:pt idx="1576">
                  <c:v>0.24932004511356354</c:v>
                </c:pt>
                <c:pt idx="1577">
                  <c:v>0.23836246132850647</c:v>
                </c:pt>
                <c:pt idx="1578">
                  <c:v>0.2429385632276535</c:v>
                </c:pt>
                <c:pt idx="1579">
                  <c:v>0.26474899053573608</c:v>
                </c:pt>
                <c:pt idx="1580">
                  <c:v>0.2856002151966095</c:v>
                </c:pt>
                <c:pt idx="1581">
                  <c:v>0.27632564306259155</c:v>
                </c:pt>
                <c:pt idx="1582">
                  <c:v>0.24045738577842712</c:v>
                </c:pt>
                <c:pt idx="1583">
                  <c:v>0.2083507627248764</c:v>
                </c:pt>
                <c:pt idx="1584">
                  <c:v>0.20050163567066193</c:v>
                </c:pt>
                <c:pt idx="1585">
                  <c:v>0.23057295382022858</c:v>
                </c:pt>
                <c:pt idx="1586">
                  <c:v>0.31892305612564087</c:v>
                </c:pt>
                <c:pt idx="1587">
                  <c:v>0.47234469652175903</c:v>
                </c:pt>
                <c:pt idx="1588">
                  <c:v>0.62458854913711548</c:v>
                </c:pt>
                <c:pt idx="1589">
                  <c:v>0.67354297637939453</c:v>
                </c:pt>
                <c:pt idx="1590">
                  <c:v>0.59132266044616699</c:v>
                </c:pt>
                <c:pt idx="1591">
                  <c:v>0.41785183548927307</c:v>
                </c:pt>
                <c:pt idx="1592">
                  <c:v>0.20101489126682281</c:v>
                </c:pt>
                <c:pt idx="1593">
                  <c:v>-3.5734478384256363E-2</c:v>
                </c:pt>
                <c:pt idx="1594">
                  <c:v>-0.23984766006469727</c:v>
                </c:pt>
                <c:pt idx="1595">
                  <c:v>-0.35795870423316956</c:v>
                </c:pt>
                <c:pt idx="1596">
                  <c:v>-0.33567044138908386</c:v>
                </c:pt>
                <c:pt idx="1597">
                  <c:v>-0.17322896420955658</c:v>
                </c:pt>
                <c:pt idx="1598">
                  <c:v>5.7897195219993591E-2</c:v>
                </c:pt>
                <c:pt idx="1599">
                  <c:v>0.25811901688575745</c:v>
                </c:pt>
                <c:pt idx="1600">
                  <c:v>0.36532428860664368</c:v>
                </c:pt>
                <c:pt idx="1601">
                  <c:v>0.35922819375991821</c:v>
                </c:pt>
                <c:pt idx="1602">
                  <c:v>0.29445719718933105</c:v>
                </c:pt>
                <c:pt idx="1603">
                  <c:v>0.21648512780666351</c:v>
                </c:pt>
                <c:pt idx="1604">
                  <c:v>0.15142810344696045</c:v>
                </c:pt>
                <c:pt idx="1605">
                  <c:v>6.6440887749195099E-2</c:v>
                </c:pt>
                <c:pt idx="1606">
                  <c:v>-4.4796951115131378E-2</c:v>
                </c:pt>
                <c:pt idx="1607">
                  <c:v>-0.16837587952613831</c:v>
                </c:pt>
                <c:pt idx="1608">
                  <c:v>-0.24118749797344208</c:v>
                </c:pt>
                <c:pt idx="1609">
                  <c:v>-0.243730828166008</c:v>
                </c:pt>
                <c:pt idx="1610">
                  <c:v>-0.1760985255241394</c:v>
                </c:pt>
                <c:pt idx="1611">
                  <c:v>-9.3689098954200745E-2</c:v>
                </c:pt>
                <c:pt idx="1612">
                  <c:v>-2.3276185616850853E-2</c:v>
                </c:pt>
                <c:pt idx="1613">
                  <c:v>3.155507892370224E-2</c:v>
                </c:pt>
                <c:pt idx="1614">
                  <c:v>6.4549513161182404E-2</c:v>
                </c:pt>
                <c:pt idx="1615">
                  <c:v>7.6095156371593475E-2</c:v>
                </c:pt>
                <c:pt idx="1616">
                  <c:v>6.3930369913578033E-2</c:v>
                </c:pt>
                <c:pt idx="1617">
                  <c:v>4.2564909905195236E-2</c:v>
                </c:pt>
                <c:pt idx="1618">
                  <c:v>2.7347341179847717E-2</c:v>
                </c:pt>
                <c:pt idx="1619">
                  <c:v>1.7814543098211288E-2</c:v>
                </c:pt>
                <c:pt idx="1620">
                  <c:v>1.9844936206936836E-2</c:v>
                </c:pt>
                <c:pt idx="1621">
                  <c:v>2.6601003482937813E-2</c:v>
                </c:pt>
                <c:pt idx="1622">
                  <c:v>1.870313286781311E-2</c:v>
                </c:pt>
                <c:pt idx="1623">
                  <c:v>-2.6510529220104218E-2</c:v>
                </c:pt>
                <c:pt idx="1624">
                  <c:v>-9.0572603046894073E-2</c:v>
                </c:pt>
                <c:pt idx="1625">
                  <c:v>-0.15351462364196777</c:v>
                </c:pt>
                <c:pt idx="1626">
                  <c:v>-0.20311306416988373</c:v>
                </c:pt>
                <c:pt idx="1627">
                  <c:v>-0.2263781726360321</c:v>
                </c:pt>
                <c:pt idx="1628">
                  <c:v>-0.22056183218955994</c:v>
                </c:pt>
                <c:pt idx="1629">
                  <c:v>-0.19663788378238678</c:v>
                </c:pt>
                <c:pt idx="1630">
                  <c:v>-0.1860097348690033</c:v>
                </c:pt>
                <c:pt idx="1631">
                  <c:v>-0.19348618388175964</c:v>
                </c:pt>
                <c:pt idx="1632">
                  <c:v>-0.22685159742832184</c:v>
                </c:pt>
                <c:pt idx="1633">
                  <c:v>-0.25988593697547913</c:v>
                </c:pt>
                <c:pt idx="1634">
                  <c:v>-0.25630849599838257</c:v>
                </c:pt>
                <c:pt idx="1635">
                  <c:v>-0.20306900143623352</c:v>
                </c:pt>
                <c:pt idx="1636">
                  <c:v>-0.1005314365029335</c:v>
                </c:pt>
                <c:pt idx="1637">
                  <c:v>2.1034687757492065E-2</c:v>
                </c:pt>
                <c:pt idx="1638">
                  <c:v>0.11326288431882858</c:v>
                </c:pt>
                <c:pt idx="1639">
                  <c:v>0.16126346588134766</c:v>
                </c:pt>
                <c:pt idx="1640">
                  <c:v>0.16382943093776703</c:v>
                </c:pt>
                <c:pt idx="1641">
                  <c:v>0.1087978333234787</c:v>
                </c:pt>
                <c:pt idx="1642">
                  <c:v>-6.6302279010415077E-3</c:v>
                </c:pt>
                <c:pt idx="1643">
                  <c:v>-0.16232818365097046</c:v>
                </c:pt>
                <c:pt idx="1644">
                  <c:v>-0.35325953364372253</c:v>
                </c:pt>
                <c:pt idx="1645">
                  <c:v>-0.54290246963500977</c:v>
                </c:pt>
                <c:pt idx="1646">
                  <c:v>-0.6450120210647583</c:v>
                </c:pt>
                <c:pt idx="1647">
                  <c:v>-0.61382263898849487</c:v>
                </c:pt>
                <c:pt idx="1648">
                  <c:v>-0.46123841404914856</c:v>
                </c:pt>
                <c:pt idx="1649">
                  <c:v>-0.2408897876739502</c:v>
                </c:pt>
                <c:pt idx="1650">
                  <c:v>-3.781069815158844E-2</c:v>
                </c:pt>
                <c:pt idx="1651">
                  <c:v>0.10429610311985016</c:v>
                </c:pt>
                <c:pt idx="1652">
                  <c:v>0.16033089160919189</c:v>
                </c:pt>
                <c:pt idx="1653">
                  <c:v>0.12178739160299301</c:v>
                </c:pt>
                <c:pt idx="1654">
                  <c:v>1.8511279486119747E-3</c:v>
                </c:pt>
                <c:pt idx="1655">
                  <c:v>-0.16464224457740784</c:v>
                </c:pt>
                <c:pt idx="1656">
                  <c:v>-0.34057411551475525</c:v>
                </c:pt>
                <c:pt idx="1657">
                  <c:v>-0.50019979476928711</c:v>
                </c:pt>
                <c:pt idx="1658">
                  <c:v>-0.61594104766845703</c:v>
                </c:pt>
                <c:pt idx="1659">
                  <c:v>-0.6745833158493042</c:v>
                </c:pt>
                <c:pt idx="1660">
                  <c:v>-0.68535768985748291</c:v>
                </c:pt>
                <c:pt idx="1661">
                  <c:v>-0.64340323209762573</c:v>
                </c:pt>
                <c:pt idx="1662">
                  <c:v>-0.56176644563674927</c:v>
                </c:pt>
                <c:pt idx="1663">
                  <c:v>-0.46034538745880127</c:v>
                </c:pt>
                <c:pt idx="1664">
                  <c:v>-0.35269269347190857</c:v>
                </c:pt>
                <c:pt idx="1665">
                  <c:v>-0.25412946939468384</c:v>
                </c:pt>
                <c:pt idx="1666">
                  <c:v>-0.16273297369480133</c:v>
                </c:pt>
                <c:pt idx="1667">
                  <c:v>-8.7807655334472656E-2</c:v>
                </c:pt>
                <c:pt idx="1668">
                  <c:v>-2.5970920920372009E-2</c:v>
                </c:pt>
                <c:pt idx="1669">
                  <c:v>2.5691991671919823E-2</c:v>
                </c:pt>
                <c:pt idx="1670">
                  <c:v>8.3637580275535583E-2</c:v>
                </c:pt>
                <c:pt idx="1671">
                  <c:v>0.15129479765892029</c:v>
                </c:pt>
                <c:pt idx="1672">
                  <c:v>0.22223848104476929</c:v>
                </c:pt>
                <c:pt idx="1673">
                  <c:v>0.28720080852508545</c:v>
                </c:pt>
                <c:pt idx="1674">
                  <c:v>0.33553346991539001</c:v>
                </c:pt>
                <c:pt idx="1675">
                  <c:v>0.36840376257896423</c:v>
                </c:pt>
                <c:pt idx="1676">
                  <c:v>0.37158438563346863</c:v>
                </c:pt>
                <c:pt idx="1677">
                  <c:v>0.35129648447036743</c:v>
                </c:pt>
                <c:pt idx="1678">
                  <c:v>0.31652864813804626</c:v>
                </c:pt>
                <c:pt idx="1679">
                  <c:v>0.28879740834236145</c:v>
                </c:pt>
                <c:pt idx="1680">
                  <c:v>0.27421286702156067</c:v>
                </c:pt>
                <c:pt idx="1681">
                  <c:v>0.28286871314048767</c:v>
                </c:pt>
                <c:pt idx="1682">
                  <c:v>0.30503499507904053</c:v>
                </c:pt>
                <c:pt idx="1683">
                  <c:v>0.3624018132686615</c:v>
                </c:pt>
                <c:pt idx="1684">
                  <c:v>0.43698576092720032</c:v>
                </c:pt>
                <c:pt idx="1685">
                  <c:v>0.50404423475265503</c:v>
                </c:pt>
                <c:pt idx="1686">
                  <c:v>0.56265002489089966</c:v>
                </c:pt>
                <c:pt idx="1687">
                  <c:v>0.5891488790512085</c:v>
                </c:pt>
                <c:pt idx="1688">
                  <c:v>0.56694507598876953</c:v>
                </c:pt>
                <c:pt idx="1689">
                  <c:v>0.51926523447036743</c:v>
                </c:pt>
                <c:pt idx="1690">
                  <c:v>0.45906528830528259</c:v>
                </c:pt>
                <c:pt idx="1691">
                  <c:v>0.41118267178535461</c:v>
                </c:pt>
                <c:pt idx="1692">
                  <c:v>0.40616101026535034</c:v>
                </c:pt>
                <c:pt idx="1693">
                  <c:v>0.46995431184768677</c:v>
                </c:pt>
                <c:pt idx="1694">
                  <c:v>0.57840389013290405</c:v>
                </c:pt>
                <c:pt idx="1695">
                  <c:v>0.65328848361968994</c:v>
                </c:pt>
                <c:pt idx="1696">
                  <c:v>0.65914559364318848</c:v>
                </c:pt>
                <c:pt idx="1697">
                  <c:v>0.59167444705963135</c:v>
                </c:pt>
                <c:pt idx="1698">
                  <c:v>0.46661588549613953</c:v>
                </c:pt>
                <c:pt idx="1699">
                  <c:v>0.2894236147403717</c:v>
                </c:pt>
                <c:pt idx="1700">
                  <c:v>8.6948543787002563E-2</c:v>
                </c:pt>
                <c:pt idx="1701">
                  <c:v>-8.8845677673816681E-2</c:v>
                </c:pt>
                <c:pt idx="1702">
                  <c:v>-0.17682959139347076</c:v>
                </c:pt>
                <c:pt idx="1703">
                  <c:v>-0.15072780847549438</c:v>
                </c:pt>
                <c:pt idx="1704">
                  <c:v>-4.1383739560842514E-2</c:v>
                </c:pt>
                <c:pt idx="1705">
                  <c:v>7.5764276087284088E-2</c:v>
                </c:pt>
                <c:pt idx="1706">
                  <c:v>0.1471971869468689</c:v>
                </c:pt>
                <c:pt idx="1707">
                  <c:v>0.14233069121837616</c:v>
                </c:pt>
                <c:pt idx="1708">
                  <c:v>6.3690729439258575E-2</c:v>
                </c:pt>
                <c:pt idx="1709">
                  <c:v>-5.2587658166885376E-2</c:v>
                </c:pt>
                <c:pt idx="1710">
                  <c:v>-0.17861615121364594</c:v>
                </c:pt>
                <c:pt idx="1711">
                  <c:v>-0.29719480872154236</c:v>
                </c:pt>
                <c:pt idx="1712">
                  <c:v>-0.38264581561088562</c:v>
                </c:pt>
                <c:pt idx="1713">
                  <c:v>-0.43923491239547729</c:v>
                </c:pt>
                <c:pt idx="1714">
                  <c:v>-0.47606590390205383</c:v>
                </c:pt>
                <c:pt idx="1715">
                  <c:v>-0.49093806743621826</c:v>
                </c:pt>
                <c:pt idx="1716">
                  <c:v>-0.47931787371635437</c:v>
                </c:pt>
                <c:pt idx="1717">
                  <c:v>-0.44462010264396667</c:v>
                </c:pt>
                <c:pt idx="1718">
                  <c:v>-0.38920822739601135</c:v>
                </c:pt>
                <c:pt idx="1719">
                  <c:v>-0.31469395756721497</c:v>
                </c:pt>
                <c:pt idx="1720">
                  <c:v>-0.23553760349750519</c:v>
                </c:pt>
                <c:pt idx="1721">
                  <c:v>-0.15289320051670074</c:v>
                </c:pt>
                <c:pt idx="1722">
                  <c:v>-6.8658202886581421E-2</c:v>
                </c:pt>
                <c:pt idx="1723">
                  <c:v>6.2149781733751297E-3</c:v>
                </c:pt>
                <c:pt idx="1724">
                  <c:v>7.36217200756073E-2</c:v>
                </c:pt>
                <c:pt idx="1725">
                  <c:v>0.12719258666038513</c:v>
                </c:pt>
                <c:pt idx="1726">
                  <c:v>0.17338964343070984</c:v>
                </c:pt>
                <c:pt idx="1727">
                  <c:v>0.21881842613220215</c:v>
                </c:pt>
                <c:pt idx="1728">
                  <c:v>0.25248289108276367</c:v>
                </c:pt>
                <c:pt idx="1729">
                  <c:v>0.27651730179786682</c:v>
                </c:pt>
                <c:pt idx="1730">
                  <c:v>0.28738194704055786</c:v>
                </c:pt>
                <c:pt idx="1731">
                  <c:v>0.28555184602737427</c:v>
                </c:pt>
                <c:pt idx="1732">
                  <c:v>0.28475713729858398</c:v>
                </c:pt>
                <c:pt idx="1733">
                  <c:v>0.26130029559135437</c:v>
                </c:pt>
                <c:pt idx="1734">
                  <c:v>0.21055106818675995</c:v>
                </c:pt>
                <c:pt idx="1735">
                  <c:v>0.1514451801776886</c:v>
                </c:pt>
                <c:pt idx="1736">
                  <c:v>7.5387172400951385E-2</c:v>
                </c:pt>
                <c:pt idx="1737">
                  <c:v>-1.6782794147729874E-2</c:v>
                </c:pt>
                <c:pt idx="1738">
                  <c:v>-0.11195192486047745</c:v>
                </c:pt>
                <c:pt idx="1739">
                  <c:v>-0.20333963632583618</c:v>
                </c:pt>
                <c:pt idx="1740">
                  <c:v>-0.26368126273155212</c:v>
                </c:pt>
                <c:pt idx="1741">
                  <c:v>-0.26720362901687622</c:v>
                </c:pt>
                <c:pt idx="1742">
                  <c:v>-0.20734402537345886</c:v>
                </c:pt>
                <c:pt idx="1743">
                  <c:v>-0.11261292546987534</c:v>
                </c:pt>
                <c:pt idx="1744">
                  <c:v>1.0230951011180878E-3</c:v>
                </c:pt>
                <c:pt idx="1745">
                  <c:v>0.10108157992362976</c:v>
                </c:pt>
                <c:pt idx="1746">
                  <c:v>0.1564130038022995</c:v>
                </c:pt>
                <c:pt idx="1747">
                  <c:v>0.15862472355365753</c:v>
                </c:pt>
                <c:pt idx="1748">
                  <c:v>0.11066357791423798</c:v>
                </c:pt>
                <c:pt idx="1749">
                  <c:v>1.698186993598938E-2</c:v>
                </c:pt>
                <c:pt idx="1750">
                  <c:v>-0.14265519380569458</c:v>
                </c:pt>
                <c:pt idx="1751">
                  <c:v>-0.3418266773223877</c:v>
                </c:pt>
                <c:pt idx="1752">
                  <c:v>-0.55004698038101196</c:v>
                </c:pt>
                <c:pt idx="1753">
                  <c:v>-0.67515790462493896</c:v>
                </c:pt>
                <c:pt idx="1754">
                  <c:v>-0.67373257875442505</c:v>
                </c:pt>
                <c:pt idx="1755">
                  <c:v>-0.55713164806365967</c:v>
                </c:pt>
                <c:pt idx="1756">
                  <c:v>-0.37006241083145142</c:v>
                </c:pt>
                <c:pt idx="1757">
                  <c:v>-0.17553241550922394</c:v>
                </c:pt>
                <c:pt idx="1758">
                  <c:v>-3.1681232154369354E-2</c:v>
                </c:pt>
                <c:pt idx="1759">
                  <c:v>3.5079002380371094E-2</c:v>
                </c:pt>
                <c:pt idx="1760">
                  <c:v>3.4678727388381958E-2</c:v>
                </c:pt>
                <c:pt idx="1761">
                  <c:v>-1.1428896337747574E-2</c:v>
                </c:pt>
                <c:pt idx="1762">
                  <c:v>-8.9900270104408264E-2</c:v>
                </c:pt>
                <c:pt idx="1763">
                  <c:v>-0.18221016228199005</c:v>
                </c:pt>
                <c:pt idx="1764">
                  <c:v>-0.26700681447982788</c:v>
                </c:pt>
                <c:pt idx="1765">
                  <c:v>-0.33873069286346436</c:v>
                </c:pt>
                <c:pt idx="1766">
                  <c:v>-0.3804192841053009</c:v>
                </c:pt>
                <c:pt idx="1767">
                  <c:v>-0.37765049934387207</c:v>
                </c:pt>
                <c:pt idx="1768">
                  <c:v>-0.34476420283317566</c:v>
                </c:pt>
                <c:pt idx="1769">
                  <c:v>-0.29630473256111145</c:v>
                </c:pt>
                <c:pt idx="1770">
                  <c:v>-0.24490731954574585</c:v>
                </c:pt>
                <c:pt idx="1771">
                  <c:v>-0.19597700238227844</c:v>
                </c:pt>
                <c:pt idx="1772">
                  <c:v>-0.15154188871383667</c:v>
                </c:pt>
                <c:pt idx="1773">
                  <c:v>-0.10636350512504578</c:v>
                </c:pt>
                <c:pt idx="1774">
                  <c:v>-6.8398281931877136E-2</c:v>
                </c:pt>
                <c:pt idx="1775">
                  <c:v>-2.5322014465928078E-2</c:v>
                </c:pt>
                <c:pt idx="1776">
                  <c:v>1.5069350600242615E-2</c:v>
                </c:pt>
                <c:pt idx="1777">
                  <c:v>4.339122399687767E-2</c:v>
                </c:pt>
                <c:pt idx="1778">
                  <c:v>6.5280541777610779E-2</c:v>
                </c:pt>
                <c:pt idx="1779">
                  <c:v>7.5529880821704865E-2</c:v>
                </c:pt>
                <c:pt idx="1780">
                  <c:v>8.4235750138759613E-2</c:v>
                </c:pt>
                <c:pt idx="1781">
                  <c:v>0.1109485849738121</c:v>
                </c:pt>
                <c:pt idx="1782">
                  <c:v>0.15094739198684692</c:v>
                </c:pt>
                <c:pt idx="1783">
                  <c:v>0.20807662606239319</c:v>
                </c:pt>
                <c:pt idx="1784">
                  <c:v>0.25662311911582947</c:v>
                </c:pt>
                <c:pt idx="1785">
                  <c:v>0.29641434550285339</c:v>
                </c:pt>
                <c:pt idx="1786">
                  <c:v>0.30697670578956604</c:v>
                </c:pt>
                <c:pt idx="1787">
                  <c:v>0.26307851076126099</c:v>
                </c:pt>
                <c:pt idx="1788">
                  <c:v>0.18429821729660034</c:v>
                </c:pt>
                <c:pt idx="1789">
                  <c:v>8.3181716501712799E-2</c:v>
                </c:pt>
                <c:pt idx="1790">
                  <c:v>-1.3680282980203629E-2</c:v>
                </c:pt>
                <c:pt idx="1791">
                  <c:v>-8.5919171571731567E-2</c:v>
                </c:pt>
                <c:pt idx="1792">
                  <c:v>-0.12726767361164093</c:v>
                </c:pt>
                <c:pt idx="1793">
                  <c:v>-0.14720840752124786</c:v>
                </c:pt>
                <c:pt idx="1794">
                  <c:v>-0.1655525267124176</c:v>
                </c:pt>
                <c:pt idx="1795">
                  <c:v>-0.18509975075721741</c:v>
                </c:pt>
                <c:pt idx="1796">
                  <c:v>-0.22288228571414948</c:v>
                </c:pt>
                <c:pt idx="1797">
                  <c:v>-0.2871147096157074</c:v>
                </c:pt>
                <c:pt idx="1798">
                  <c:v>-0.37456783652305603</c:v>
                </c:pt>
                <c:pt idx="1799">
                  <c:v>-0.47998562455177307</c:v>
                </c:pt>
                <c:pt idx="1800">
                  <c:v>-0.61723536252975464</c:v>
                </c:pt>
                <c:pt idx="1801">
                  <c:v>-0.78087300062179565</c:v>
                </c:pt>
                <c:pt idx="1802">
                  <c:v>-0.93182361125946045</c:v>
                </c:pt>
                <c:pt idx="1803">
                  <c:v>-1.049537181854248</c:v>
                </c:pt>
                <c:pt idx="1804">
                  <c:v>-1.1284534931182861</c:v>
                </c:pt>
                <c:pt idx="1805">
                  <c:v>-1.1947145462036133</c:v>
                </c:pt>
                <c:pt idx="1806">
                  <c:v>-1.3091984987258911</c:v>
                </c:pt>
                <c:pt idx="1807">
                  <c:v>-1.4972366094589233</c:v>
                </c:pt>
                <c:pt idx="1808">
                  <c:v>-1.7227551937103271</c:v>
                </c:pt>
                <c:pt idx="1809">
                  <c:v>-1.935373067855835</c:v>
                </c:pt>
                <c:pt idx="1810">
                  <c:v>-2.1410431861877441</c:v>
                </c:pt>
                <c:pt idx="1811">
                  <c:v>-2.3358087539672852</c:v>
                </c:pt>
                <c:pt idx="1812">
                  <c:v>-2.5261919498443604</c:v>
                </c:pt>
                <c:pt idx="1813">
                  <c:v>-2.6807827949523926</c:v>
                </c:pt>
                <c:pt idx="1814">
                  <c:v>-2.7770049571990967</c:v>
                </c:pt>
                <c:pt idx="1815">
                  <c:v>-2.7874627113342285</c:v>
                </c:pt>
                <c:pt idx="1816">
                  <c:v>-2.7000658512115479</c:v>
                </c:pt>
                <c:pt idx="1817">
                  <c:v>-2.5312645435333252</c:v>
                </c:pt>
                <c:pt idx="1818">
                  <c:v>-2.3515694141387939</c:v>
                </c:pt>
                <c:pt idx="1819">
                  <c:v>-2.2474780082702637</c:v>
                </c:pt>
                <c:pt idx="1820">
                  <c:v>-2.2420628070831299</c:v>
                </c:pt>
                <c:pt idx="1821">
                  <c:v>-2.3369152545928955</c:v>
                </c:pt>
                <c:pt idx="1822">
                  <c:v>-2.4849052429199219</c:v>
                </c:pt>
                <c:pt idx="1823">
                  <c:v>-2.6169993877410889</c:v>
                </c:pt>
                <c:pt idx="1824">
                  <c:v>-2.7343654632568359</c:v>
                </c:pt>
                <c:pt idx="1825">
                  <c:v>-2.8295414447784424</c:v>
                </c:pt>
                <c:pt idx="1826">
                  <c:v>-2.8987205028533936</c:v>
                </c:pt>
                <c:pt idx="1827">
                  <c:v>-2.9502031803131104</c:v>
                </c:pt>
                <c:pt idx="1828">
                  <c:v>-2.9713716506958008</c:v>
                </c:pt>
                <c:pt idx="1829">
                  <c:v>-2.9316432476043701</c:v>
                </c:pt>
                <c:pt idx="1830">
                  <c:v>-2.860288143157959</c:v>
                </c:pt>
                <c:pt idx="1831">
                  <c:v>-2.7756867408752441</c:v>
                </c:pt>
                <c:pt idx="1832">
                  <c:v>-2.6610689163208008</c:v>
                </c:pt>
                <c:pt idx="1833">
                  <c:v>-2.5266079902648926</c:v>
                </c:pt>
                <c:pt idx="1834">
                  <c:v>-2.4198784828186035</c:v>
                </c:pt>
                <c:pt idx="1835">
                  <c:v>-2.3763160705566406</c:v>
                </c:pt>
                <c:pt idx="1836">
                  <c:v>-2.3879163265228271</c:v>
                </c:pt>
                <c:pt idx="1837">
                  <c:v>-2.4045436382293701</c:v>
                </c:pt>
                <c:pt idx="1838">
                  <c:v>-2.4115607738494873</c:v>
                </c:pt>
                <c:pt idx="1839">
                  <c:v>-2.4309158325195312</c:v>
                </c:pt>
                <c:pt idx="1840">
                  <c:v>-2.4609444141387939</c:v>
                </c:pt>
                <c:pt idx="1841">
                  <c:v>-2.478201150894165</c:v>
                </c:pt>
                <c:pt idx="1842">
                  <c:v>-2.461756706237793</c:v>
                </c:pt>
                <c:pt idx="1843">
                  <c:v>-2.4127452373504639</c:v>
                </c:pt>
                <c:pt idx="1844">
                  <c:v>-2.3602073192596436</c:v>
                </c:pt>
                <c:pt idx="1845">
                  <c:v>-2.3220834732055664</c:v>
                </c:pt>
                <c:pt idx="1846">
                  <c:v>-2.2944207191467285</c:v>
                </c:pt>
                <c:pt idx="1847">
                  <c:v>-2.2560989856719971</c:v>
                </c:pt>
                <c:pt idx="1848">
                  <c:v>-2.2050876617431641</c:v>
                </c:pt>
                <c:pt idx="1849">
                  <c:v>-2.1479039192199707</c:v>
                </c:pt>
                <c:pt idx="1850">
                  <c:v>-2.0957174301147461</c:v>
                </c:pt>
                <c:pt idx="1851">
                  <c:v>-2.0552983283996582</c:v>
                </c:pt>
                <c:pt idx="1852">
                  <c:v>-2.0261497497558594</c:v>
                </c:pt>
                <c:pt idx="1853">
                  <c:v>-1.9785003662109375</c:v>
                </c:pt>
                <c:pt idx="1854">
                  <c:v>-1.9063612222671509</c:v>
                </c:pt>
                <c:pt idx="1855">
                  <c:v>-1.8009492158889771</c:v>
                </c:pt>
                <c:pt idx="1856">
                  <c:v>-1.6579704284667969</c:v>
                </c:pt>
                <c:pt idx="1857">
                  <c:v>-1.4807925224304199</c:v>
                </c:pt>
                <c:pt idx="1858">
                  <c:v>-1.3111952543258667</c:v>
                </c:pt>
                <c:pt idx="1859">
                  <c:v>-1.18559730052948</c:v>
                </c:pt>
                <c:pt idx="1860">
                  <c:v>-1.1161990165710449</c:v>
                </c:pt>
                <c:pt idx="1861">
                  <c:v>-1.0921833515167236</c:v>
                </c:pt>
                <c:pt idx="1862">
                  <c:v>-1.106358528137207</c:v>
                </c:pt>
                <c:pt idx="1863">
                  <c:v>-1.1149430274963379</c:v>
                </c:pt>
                <c:pt idx="1864">
                  <c:v>-1.1048514842987061</c:v>
                </c:pt>
                <c:pt idx="1865">
                  <c:v>-1.0444738864898682</c:v>
                </c:pt>
                <c:pt idx="1866">
                  <c:v>-0.94157969951629639</c:v>
                </c:pt>
                <c:pt idx="1867">
                  <c:v>-0.80329197645187378</c:v>
                </c:pt>
                <c:pt idx="1868">
                  <c:v>-0.65999794006347656</c:v>
                </c:pt>
                <c:pt idx="1869">
                  <c:v>-0.52998590469360352</c:v>
                </c:pt>
                <c:pt idx="1870">
                  <c:v>-0.41810411214828491</c:v>
                </c:pt>
                <c:pt idx="1871">
                  <c:v>-0.3238292932510376</c:v>
                </c:pt>
                <c:pt idx="1872">
                  <c:v>-0.25817969441413879</c:v>
                </c:pt>
                <c:pt idx="1873">
                  <c:v>-0.24157485365867615</c:v>
                </c:pt>
                <c:pt idx="1874">
                  <c:v>-0.25653994083404541</c:v>
                </c:pt>
                <c:pt idx="1875">
                  <c:v>-0.31131073832511902</c:v>
                </c:pt>
                <c:pt idx="1876">
                  <c:v>-0.396076500415802</c:v>
                </c:pt>
                <c:pt idx="1877">
                  <c:v>-0.49338707327842712</c:v>
                </c:pt>
                <c:pt idx="1878">
                  <c:v>-0.57262647151947021</c:v>
                </c:pt>
                <c:pt idx="1879">
                  <c:v>-0.62920421361923218</c:v>
                </c:pt>
                <c:pt idx="1880">
                  <c:v>-0.66094613075256348</c:v>
                </c:pt>
                <c:pt idx="1881">
                  <c:v>-0.65571707487106323</c:v>
                </c:pt>
                <c:pt idx="1882">
                  <c:v>-0.56316608190536499</c:v>
                </c:pt>
                <c:pt idx="1883">
                  <c:v>-0.35965293645858765</c:v>
                </c:pt>
                <c:pt idx="1884">
                  <c:v>-0.19417792558670044</c:v>
                </c:pt>
                <c:pt idx="1885">
                  <c:v>-0.13376882672309875</c:v>
                </c:pt>
                <c:pt idx="1886">
                  <c:v>-0.15211427211761475</c:v>
                </c:pt>
                <c:pt idx="1887">
                  <c:v>-0.19752666354179382</c:v>
                </c:pt>
                <c:pt idx="1888">
                  <c:v>-0.23163829743862152</c:v>
                </c:pt>
                <c:pt idx="1889">
                  <c:v>-0.27418458461761475</c:v>
                </c:pt>
                <c:pt idx="1890">
                  <c:v>-0.35483920574188232</c:v>
                </c:pt>
                <c:pt idx="1891">
                  <c:v>-0.45642971992492676</c:v>
                </c:pt>
                <c:pt idx="1892">
                  <c:v>-0.53137713670730591</c:v>
                </c:pt>
                <c:pt idx="1893">
                  <c:v>-0.59181058406829834</c:v>
                </c:pt>
                <c:pt idx="1894">
                  <c:v>-0.63273191452026367</c:v>
                </c:pt>
                <c:pt idx="1895">
                  <c:v>-0.6458020806312561</c:v>
                </c:pt>
                <c:pt idx="1896">
                  <c:v>-0.62842071056365967</c:v>
                </c:pt>
                <c:pt idx="1897">
                  <c:v>-0.59512823820114136</c:v>
                </c:pt>
                <c:pt idx="1898">
                  <c:v>-0.53713202476501465</c:v>
                </c:pt>
                <c:pt idx="1899">
                  <c:v>-0.47338807582855225</c:v>
                </c:pt>
                <c:pt idx="1900">
                  <c:v>-0.41790270805358887</c:v>
                </c:pt>
                <c:pt idx="1901">
                  <c:v>-0.39752680063247681</c:v>
                </c:pt>
                <c:pt idx="1902">
                  <c:v>-0.39306360483169556</c:v>
                </c:pt>
                <c:pt idx="1903">
                  <c:v>-0.36992555856704712</c:v>
                </c:pt>
                <c:pt idx="1904">
                  <c:v>-0.32526195049285889</c:v>
                </c:pt>
                <c:pt idx="1905">
                  <c:v>-0.27161329984664917</c:v>
                </c:pt>
                <c:pt idx="1906">
                  <c:v>-0.19689752161502838</c:v>
                </c:pt>
                <c:pt idx="1907">
                  <c:v>-9.3701466917991638E-2</c:v>
                </c:pt>
                <c:pt idx="1908">
                  <c:v>1.5561645850539207E-2</c:v>
                </c:pt>
                <c:pt idx="1909">
                  <c:v>8.6571261286735535E-2</c:v>
                </c:pt>
                <c:pt idx="1910">
                  <c:v>0.11174957454204559</c:v>
                </c:pt>
                <c:pt idx="1911">
                  <c:v>0.10657224059104919</c:v>
                </c:pt>
                <c:pt idx="1912">
                  <c:v>6.5909765660762787E-2</c:v>
                </c:pt>
                <c:pt idx="1913">
                  <c:v>-1.4828480780124664E-3</c:v>
                </c:pt>
                <c:pt idx="1914">
                  <c:v>-7.1872591972351074E-2</c:v>
                </c:pt>
                <c:pt idx="1915">
                  <c:v>-0.14008468389511108</c:v>
                </c:pt>
                <c:pt idx="1916">
                  <c:v>-0.19173616170883179</c:v>
                </c:pt>
                <c:pt idx="1917">
                  <c:v>-0.22490182518959045</c:v>
                </c:pt>
                <c:pt idx="1918">
                  <c:v>-0.21952037513256073</c:v>
                </c:pt>
                <c:pt idx="1919">
                  <c:v>-0.18424750864505768</c:v>
                </c:pt>
                <c:pt idx="1920">
                  <c:v>-0.12365367263555527</c:v>
                </c:pt>
                <c:pt idx="1921">
                  <c:v>-5.0630576908588409E-2</c:v>
                </c:pt>
                <c:pt idx="1922">
                  <c:v>1.0573924519121647E-2</c:v>
                </c:pt>
                <c:pt idx="1923">
                  <c:v>5.6272901594638824E-2</c:v>
                </c:pt>
                <c:pt idx="1924">
                  <c:v>7.9036004841327667E-2</c:v>
                </c:pt>
                <c:pt idx="1925">
                  <c:v>7.4427962303161621E-2</c:v>
                </c:pt>
                <c:pt idx="1926">
                  <c:v>4.3979771435260773E-2</c:v>
                </c:pt>
                <c:pt idx="1927">
                  <c:v>1.2593403458595276E-2</c:v>
                </c:pt>
                <c:pt idx="1928">
                  <c:v>-6.6037261858582497E-3</c:v>
                </c:pt>
                <c:pt idx="1929">
                  <c:v>1.5938540920615196E-2</c:v>
                </c:pt>
                <c:pt idx="1930">
                  <c:v>6.2871962785720825E-2</c:v>
                </c:pt>
                <c:pt idx="1931">
                  <c:v>0.10704457759857178</c:v>
                </c:pt>
                <c:pt idx="1932">
                  <c:v>0.11890683323144913</c:v>
                </c:pt>
                <c:pt idx="1933">
                  <c:v>0.12973421812057495</c:v>
                </c:pt>
                <c:pt idx="1934">
                  <c:v>0.14924880862236023</c:v>
                </c:pt>
                <c:pt idx="1935">
                  <c:v>0.17110313475131989</c:v>
                </c:pt>
                <c:pt idx="1936">
                  <c:v>0.17196759581565857</c:v>
                </c:pt>
                <c:pt idx="1937">
                  <c:v>0.13280507922172546</c:v>
                </c:pt>
                <c:pt idx="1938">
                  <c:v>4.503767192363739E-2</c:v>
                </c:pt>
                <c:pt idx="1939">
                  <c:v>-7.6234430074691772E-2</c:v>
                </c:pt>
                <c:pt idx="1940">
                  <c:v>-0.221601203083992</c:v>
                </c:pt>
                <c:pt idx="1941">
                  <c:v>-0.34607008099555969</c:v>
                </c:pt>
                <c:pt idx="1942">
                  <c:v>-0.43817418813705444</c:v>
                </c:pt>
                <c:pt idx="1943">
                  <c:v>-0.45794880390167236</c:v>
                </c:pt>
                <c:pt idx="1944">
                  <c:v>-0.39549261331558228</c:v>
                </c:pt>
                <c:pt idx="1945">
                  <c:v>-0.26871028542518616</c:v>
                </c:pt>
                <c:pt idx="1946">
                  <c:v>-0.10847534239292145</c:v>
                </c:pt>
                <c:pt idx="1947">
                  <c:v>2.793576754629612E-2</c:v>
                </c:pt>
                <c:pt idx="1948">
                  <c:v>0.10849026590585709</c:v>
                </c:pt>
                <c:pt idx="1949">
                  <c:v>0.15005481243133545</c:v>
                </c:pt>
                <c:pt idx="1950">
                  <c:v>0.16077589988708496</c:v>
                </c:pt>
                <c:pt idx="1951">
                  <c:v>0.15850350260734558</c:v>
                </c:pt>
                <c:pt idx="1952">
                  <c:v>0.14460739493370056</c:v>
                </c:pt>
                <c:pt idx="1953">
                  <c:v>0.13886387646198273</c:v>
                </c:pt>
                <c:pt idx="1954">
                  <c:v>0.14439553022384644</c:v>
                </c:pt>
                <c:pt idx="1955">
                  <c:v>0.17842155694961548</c:v>
                </c:pt>
                <c:pt idx="1956">
                  <c:v>0.20133751630783081</c:v>
                </c:pt>
                <c:pt idx="1957">
                  <c:v>0.23593741655349731</c:v>
                </c:pt>
                <c:pt idx="1958">
                  <c:v>0.2937682569026947</c:v>
                </c:pt>
                <c:pt idx="1959">
                  <c:v>0.34791254997253418</c:v>
                </c:pt>
                <c:pt idx="1960">
                  <c:v>0.35267907381057739</c:v>
                </c:pt>
                <c:pt idx="1961">
                  <c:v>0.26944968104362488</c:v>
                </c:pt>
                <c:pt idx="1962">
                  <c:v>0.11899306625127792</c:v>
                </c:pt>
                <c:pt idx="1963">
                  <c:v>-6.688777357339859E-2</c:v>
                </c:pt>
                <c:pt idx="1964">
                  <c:v>-0.24811907112598419</c:v>
                </c:pt>
                <c:pt idx="1965">
                  <c:v>-0.41888940334320068</c:v>
                </c:pt>
                <c:pt idx="1966">
                  <c:v>-0.55962812900543213</c:v>
                </c:pt>
                <c:pt idx="1967">
                  <c:v>-0.65731388330459595</c:v>
                </c:pt>
                <c:pt idx="1968">
                  <c:v>-0.69483596086502075</c:v>
                </c:pt>
                <c:pt idx="1969">
                  <c:v>-0.67079859972000122</c:v>
                </c:pt>
                <c:pt idx="1970">
                  <c:v>-0.5943073034286499</c:v>
                </c:pt>
                <c:pt idx="1971">
                  <c:v>-0.48752549290657043</c:v>
                </c:pt>
                <c:pt idx="1972">
                  <c:v>-0.3748261034488678</c:v>
                </c:pt>
                <c:pt idx="1973">
                  <c:v>-0.27206045389175415</c:v>
                </c:pt>
                <c:pt idx="1974">
                  <c:v>-0.19020393490791321</c:v>
                </c:pt>
                <c:pt idx="1975">
                  <c:v>-0.14452676475048065</c:v>
                </c:pt>
                <c:pt idx="1976">
                  <c:v>-0.12532271444797516</c:v>
                </c:pt>
                <c:pt idx="1977">
                  <c:v>-0.13622027635574341</c:v>
                </c:pt>
                <c:pt idx="1978">
                  <c:v>-0.17535249888896942</c:v>
                </c:pt>
                <c:pt idx="1979">
                  <c:v>-0.22836767137050629</c:v>
                </c:pt>
                <c:pt idx="1980">
                  <c:v>-0.27082136273384094</c:v>
                </c:pt>
                <c:pt idx="1981">
                  <c:v>-0.28849220275878906</c:v>
                </c:pt>
                <c:pt idx="1982">
                  <c:v>-0.27421075105667114</c:v>
                </c:pt>
                <c:pt idx="1983">
                  <c:v>-0.24265828728675842</c:v>
                </c:pt>
                <c:pt idx="1984">
                  <c:v>-0.18238694965839386</c:v>
                </c:pt>
                <c:pt idx="1985">
                  <c:v>-0.11019538342952728</c:v>
                </c:pt>
                <c:pt idx="1986">
                  <c:v>-4.0609113872051239E-2</c:v>
                </c:pt>
                <c:pt idx="1987">
                  <c:v>1.5521911904215813E-2</c:v>
                </c:pt>
                <c:pt idx="1988">
                  <c:v>5.6869085878133774E-2</c:v>
                </c:pt>
                <c:pt idx="1989">
                  <c:v>7.9769447445869446E-2</c:v>
                </c:pt>
                <c:pt idx="1990">
                  <c:v>6.6821426153182983E-2</c:v>
                </c:pt>
                <c:pt idx="1991">
                  <c:v>5.2856441587209702E-2</c:v>
                </c:pt>
                <c:pt idx="1992">
                  <c:v>3.3010564744472504E-2</c:v>
                </c:pt>
                <c:pt idx="1993">
                  <c:v>1.1431770399212837E-2</c:v>
                </c:pt>
                <c:pt idx="1994">
                  <c:v>-3.230692446231842E-2</c:v>
                </c:pt>
                <c:pt idx="1995">
                  <c:v>-7.7870041131973267E-2</c:v>
                </c:pt>
                <c:pt idx="1996">
                  <c:v>-7.9385116696357727E-2</c:v>
                </c:pt>
                <c:pt idx="1997">
                  <c:v>-6.2566325068473816E-2</c:v>
                </c:pt>
                <c:pt idx="1998">
                  <c:v>-5.4090015590190887E-2</c:v>
                </c:pt>
                <c:pt idx="1999">
                  <c:v>-5.1476988941431046E-2</c:v>
                </c:pt>
                <c:pt idx="2000">
                  <c:v>-3.4211453050374985E-2</c:v>
                </c:pt>
                <c:pt idx="2001">
                  <c:v>-1.4488974586129189E-2</c:v>
                </c:pt>
                <c:pt idx="2002">
                  <c:v>-7.4333464726805687E-4</c:v>
                </c:pt>
                <c:pt idx="2003">
                  <c:v>3.244178369641304E-4</c:v>
                </c:pt>
                <c:pt idx="2004">
                  <c:v>-1.2092837132513523E-2</c:v>
                </c:pt>
                <c:pt idx="2005">
                  <c:v>-3.84230837225914E-2</c:v>
                </c:pt>
                <c:pt idx="2006">
                  <c:v>-6.8681128323078156E-2</c:v>
                </c:pt>
                <c:pt idx="2007">
                  <c:v>-0.10342323035001755</c:v>
                </c:pt>
                <c:pt idx="2008">
                  <c:v>-0.14271791279315948</c:v>
                </c:pt>
                <c:pt idx="2009">
                  <c:v>-0.17615415155887604</c:v>
                </c:pt>
                <c:pt idx="2010">
                  <c:v>-0.19890527427196503</c:v>
                </c:pt>
                <c:pt idx="2011">
                  <c:v>-0.20454637706279755</c:v>
                </c:pt>
                <c:pt idx="2012">
                  <c:v>-0.18191669881343842</c:v>
                </c:pt>
                <c:pt idx="2013">
                  <c:v>-0.14726045727729797</c:v>
                </c:pt>
                <c:pt idx="2014">
                  <c:v>-0.10051532834768295</c:v>
                </c:pt>
                <c:pt idx="2015">
                  <c:v>-5.4811481386423111E-2</c:v>
                </c:pt>
                <c:pt idx="2016">
                  <c:v>-3.1080730259418488E-3</c:v>
                </c:pt>
                <c:pt idx="2017">
                  <c:v>5.3061936050653458E-2</c:v>
                </c:pt>
                <c:pt idx="2018">
                  <c:v>9.6369460225105286E-2</c:v>
                </c:pt>
                <c:pt idx="2019">
                  <c:v>0.11388000845909119</c:v>
                </c:pt>
                <c:pt idx="2020">
                  <c:v>0.12750899791717529</c:v>
                </c:pt>
                <c:pt idx="2021">
                  <c:v>0.13937002420425415</c:v>
                </c:pt>
                <c:pt idx="2022">
                  <c:v>0.14537173509597778</c:v>
                </c:pt>
                <c:pt idx="2023">
                  <c:v>0.14012561738491058</c:v>
                </c:pt>
                <c:pt idx="2024">
                  <c:v>0.12974728643894196</c:v>
                </c:pt>
                <c:pt idx="2025">
                  <c:v>0.11407484859228134</c:v>
                </c:pt>
                <c:pt idx="2026">
                  <c:v>0.10109193623065948</c:v>
                </c:pt>
                <c:pt idx="2027">
                  <c:v>9.5781378448009491E-2</c:v>
                </c:pt>
                <c:pt idx="2028">
                  <c:v>8.916502445936203E-2</c:v>
                </c:pt>
                <c:pt idx="2029">
                  <c:v>8.1840842962265015E-2</c:v>
                </c:pt>
                <c:pt idx="2030">
                  <c:v>7.4669219553470612E-2</c:v>
                </c:pt>
                <c:pt idx="2031">
                  <c:v>6.4474321901798248E-2</c:v>
                </c:pt>
                <c:pt idx="2032">
                  <c:v>5.438840389251709E-2</c:v>
                </c:pt>
                <c:pt idx="2033">
                  <c:v>5.2075181156396866E-2</c:v>
                </c:pt>
                <c:pt idx="2034">
                  <c:v>4.3466247618198395E-2</c:v>
                </c:pt>
                <c:pt idx="2035">
                  <c:v>2.7311131358146667E-2</c:v>
                </c:pt>
                <c:pt idx="2036">
                  <c:v>1.3214485719799995E-2</c:v>
                </c:pt>
                <c:pt idx="2037">
                  <c:v>-5.2993218414485455E-3</c:v>
                </c:pt>
                <c:pt idx="2038">
                  <c:v>-2.0430870354175568E-2</c:v>
                </c:pt>
                <c:pt idx="2039">
                  <c:v>-3.3709660172462463E-2</c:v>
                </c:pt>
                <c:pt idx="2040">
                  <c:v>-3.8096152245998383E-2</c:v>
                </c:pt>
                <c:pt idx="2041">
                  <c:v>-4.0302373468875885E-2</c:v>
                </c:pt>
                <c:pt idx="2042">
                  <c:v>-4.0760170668363571E-2</c:v>
                </c:pt>
                <c:pt idx="2043">
                  <c:v>-3.1962364912033081E-2</c:v>
                </c:pt>
                <c:pt idx="2044">
                  <c:v>-1.3857395388185978E-2</c:v>
                </c:pt>
                <c:pt idx="2045">
                  <c:v>1.7577828839421272E-3</c:v>
                </c:pt>
                <c:pt idx="2046">
                  <c:v>3.8689207285642624E-3</c:v>
                </c:pt>
                <c:pt idx="2047">
                  <c:v>-5.6533161550760269E-3</c:v>
                </c:pt>
                <c:pt idx="2048">
                  <c:v>-2.5078944861888885E-2</c:v>
                </c:pt>
                <c:pt idx="2049">
                  <c:v>-4.4576376676559448E-2</c:v>
                </c:pt>
                <c:pt idx="2050">
                  <c:v>-5.4892130196094513E-2</c:v>
                </c:pt>
                <c:pt idx="2051">
                  <c:v>-5.2353393286466599E-2</c:v>
                </c:pt>
                <c:pt idx="2052">
                  <c:v>-3.9798717945814133E-2</c:v>
                </c:pt>
                <c:pt idx="2053">
                  <c:v>-2.0674768835306168E-2</c:v>
                </c:pt>
                <c:pt idx="2054">
                  <c:v>-6.6146086901426315E-3</c:v>
                </c:pt>
                <c:pt idx="2055">
                  <c:v>1.0588778182864189E-2</c:v>
                </c:pt>
                <c:pt idx="2056">
                  <c:v>2.1047279238700867E-2</c:v>
                </c:pt>
                <c:pt idx="2057">
                  <c:v>1.8532924354076385E-2</c:v>
                </c:pt>
                <c:pt idx="2058">
                  <c:v>8.5442066192626953E-3</c:v>
                </c:pt>
                <c:pt idx="2059">
                  <c:v>-1.4932570047676563E-2</c:v>
                </c:pt>
                <c:pt idx="2060">
                  <c:v>-5.3011246025562286E-2</c:v>
                </c:pt>
                <c:pt idx="2061">
                  <c:v>-0.1081228107213974</c:v>
                </c:pt>
                <c:pt idx="2062">
                  <c:v>-0.17574739456176758</c:v>
                </c:pt>
                <c:pt idx="2063">
                  <c:v>-0.23679684102535248</c:v>
                </c:pt>
                <c:pt idx="2064">
                  <c:v>-0.27927717566490173</c:v>
                </c:pt>
                <c:pt idx="2065">
                  <c:v>-0.28447428345680237</c:v>
                </c:pt>
                <c:pt idx="2066">
                  <c:v>-0.23433363437652588</c:v>
                </c:pt>
                <c:pt idx="2067">
                  <c:v>-0.15016794204711914</c:v>
                </c:pt>
                <c:pt idx="2068">
                  <c:v>-5.9739239513874054E-2</c:v>
                </c:pt>
                <c:pt idx="2069">
                  <c:v>2.6041015982627869E-2</c:v>
                </c:pt>
                <c:pt idx="2070">
                  <c:v>7.6394200325012207E-2</c:v>
                </c:pt>
                <c:pt idx="2071">
                  <c:v>8.3600126206874847E-2</c:v>
                </c:pt>
                <c:pt idx="2072">
                  <c:v>5.3867802023887634E-2</c:v>
                </c:pt>
                <c:pt idx="2073">
                  <c:v>5.2647395059466362E-3</c:v>
                </c:pt>
                <c:pt idx="2074">
                  <c:v>-6.4506351947784424E-2</c:v>
                </c:pt>
                <c:pt idx="2075">
                  <c:v>-0.13670423626899719</c:v>
                </c:pt>
                <c:pt idx="2076">
                  <c:v>-0.19964218139648438</c:v>
                </c:pt>
                <c:pt idx="2077">
                  <c:v>-0.26062780618667603</c:v>
                </c:pt>
                <c:pt idx="2078">
                  <c:v>-0.29873311519622803</c:v>
                </c:pt>
                <c:pt idx="2079">
                  <c:v>-0.31889635324478149</c:v>
                </c:pt>
                <c:pt idx="2080">
                  <c:v>-0.33535149693489075</c:v>
                </c:pt>
                <c:pt idx="2081">
                  <c:v>-0.34968090057373047</c:v>
                </c:pt>
                <c:pt idx="2082">
                  <c:v>-0.34947237372398376</c:v>
                </c:pt>
                <c:pt idx="2083">
                  <c:v>-0.33698803186416626</c:v>
                </c:pt>
                <c:pt idx="2084">
                  <c:v>-0.30494037270545959</c:v>
                </c:pt>
                <c:pt idx="2085">
                  <c:v>-0.25364518165588379</c:v>
                </c:pt>
                <c:pt idx="2086">
                  <c:v>-0.18520806729793549</c:v>
                </c:pt>
                <c:pt idx="2087">
                  <c:v>-8.9433915913105011E-2</c:v>
                </c:pt>
                <c:pt idx="2088">
                  <c:v>2.3721402511000633E-2</c:v>
                </c:pt>
                <c:pt idx="2089">
                  <c:v>0.13065925240516663</c:v>
                </c:pt>
                <c:pt idx="2090">
                  <c:v>0.22203870117664337</c:v>
                </c:pt>
                <c:pt idx="2091">
                  <c:v>0.28917384147644043</c:v>
                </c:pt>
                <c:pt idx="2092">
                  <c:v>0.32356670498847961</c:v>
                </c:pt>
                <c:pt idx="2093">
                  <c:v>0.32777711749076843</c:v>
                </c:pt>
                <c:pt idx="2094">
                  <c:v>0.29850739240646362</c:v>
                </c:pt>
                <c:pt idx="2095">
                  <c:v>0.26816967129707336</c:v>
                </c:pt>
                <c:pt idx="2096">
                  <c:v>0.24388642609119415</c:v>
                </c:pt>
                <c:pt idx="2097">
                  <c:v>0.23624283075332642</c:v>
                </c:pt>
                <c:pt idx="2098">
                  <c:v>0.22542080283164978</c:v>
                </c:pt>
                <c:pt idx="2099">
                  <c:v>0.22273096442222595</c:v>
                </c:pt>
                <c:pt idx="2100">
                  <c:v>0.22910842299461365</c:v>
                </c:pt>
                <c:pt idx="2101">
                  <c:v>0.24854743480682373</c:v>
                </c:pt>
                <c:pt idx="2102">
                  <c:v>0.27370843291282654</c:v>
                </c:pt>
                <c:pt idx="2103">
                  <c:v>0.30598756670951843</c:v>
                </c:pt>
                <c:pt idx="2104">
                  <c:v>0.34847429394721985</c:v>
                </c:pt>
                <c:pt idx="2105">
                  <c:v>0.39139553904533386</c:v>
                </c:pt>
                <c:pt idx="2106">
                  <c:v>0.42016115784645081</c:v>
                </c:pt>
                <c:pt idx="2107">
                  <c:v>0.40997931361198425</c:v>
                </c:pt>
                <c:pt idx="2108">
                  <c:v>0.36075982451438904</c:v>
                </c:pt>
                <c:pt idx="2109">
                  <c:v>0.28939568996429443</c:v>
                </c:pt>
                <c:pt idx="2110">
                  <c:v>0.20074091851711273</c:v>
                </c:pt>
                <c:pt idx="2111">
                  <c:v>0.11660069227218628</c:v>
                </c:pt>
                <c:pt idx="2112">
                  <c:v>6.774553656578064E-2</c:v>
                </c:pt>
                <c:pt idx="2113">
                  <c:v>8.7810590863227844E-2</c:v>
                </c:pt>
                <c:pt idx="2114">
                  <c:v>0.15714864432811737</c:v>
                </c:pt>
                <c:pt idx="2115">
                  <c:v>0.22630561888217926</c:v>
                </c:pt>
                <c:pt idx="2116">
                  <c:v>0.27308270335197449</c:v>
                </c:pt>
                <c:pt idx="2117">
                  <c:v>0.2852177619934082</c:v>
                </c:pt>
                <c:pt idx="2118">
                  <c:v>0.27094748616218567</c:v>
                </c:pt>
                <c:pt idx="2119">
                  <c:v>0.2695850133895874</c:v>
                </c:pt>
                <c:pt idx="2120">
                  <c:v>0.28749608993530273</c:v>
                </c:pt>
                <c:pt idx="2121">
                  <c:v>0.32763069868087769</c:v>
                </c:pt>
                <c:pt idx="2122">
                  <c:v>0.37890958786010742</c:v>
                </c:pt>
                <c:pt idx="2123">
                  <c:v>0.41535729169845581</c:v>
                </c:pt>
                <c:pt idx="2124">
                  <c:v>0.41890060901641846</c:v>
                </c:pt>
                <c:pt idx="2125">
                  <c:v>0.42026239633560181</c:v>
                </c:pt>
                <c:pt idx="2126">
                  <c:v>0.44383671879768372</c:v>
                </c:pt>
                <c:pt idx="2127">
                  <c:v>0.51245474815368652</c:v>
                </c:pt>
                <c:pt idx="2128">
                  <c:v>0.60209280252456665</c:v>
                </c:pt>
                <c:pt idx="2129">
                  <c:v>0.66941487789154053</c:v>
                </c:pt>
                <c:pt idx="2130">
                  <c:v>0.67128604650497437</c:v>
                </c:pt>
                <c:pt idx="2131">
                  <c:v>0.58717465400695801</c:v>
                </c:pt>
                <c:pt idx="2132">
                  <c:v>0.44568571448326111</c:v>
                </c:pt>
                <c:pt idx="2133">
                  <c:v>0.26879081130027771</c:v>
                </c:pt>
                <c:pt idx="2134">
                  <c:v>8.2978606224060059E-2</c:v>
                </c:pt>
                <c:pt idx="2135">
                  <c:v>-7.4530594050884247E-2</c:v>
                </c:pt>
                <c:pt idx="2136">
                  <c:v>-0.14501833915710449</c:v>
                </c:pt>
                <c:pt idx="2137">
                  <c:v>-0.10376070439815521</c:v>
                </c:pt>
                <c:pt idx="2138">
                  <c:v>2.7558695524930954E-2</c:v>
                </c:pt>
                <c:pt idx="2139">
                  <c:v>0.20786258578300476</c:v>
                </c:pt>
                <c:pt idx="2140">
                  <c:v>0.39168381690979004</c:v>
                </c:pt>
                <c:pt idx="2141">
                  <c:v>0.51790904998779297</c:v>
                </c:pt>
                <c:pt idx="2142">
                  <c:v>0.53636741638183594</c:v>
                </c:pt>
                <c:pt idx="2143">
                  <c:v>0.46356683969497681</c:v>
                </c:pt>
                <c:pt idx="2144">
                  <c:v>0.32682868838310242</c:v>
                </c:pt>
                <c:pt idx="2145">
                  <c:v>0.16075707972049713</c:v>
                </c:pt>
                <c:pt idx="2146">
                  <c:v>-1.2433620169758797E-2</c:v>
                </c:pt>
                <c:pt idx="2147">
                  <c:v>-0.15535524487495422</c:v>
                </c:pt>
                <c:pt idx="2148">
                  <c:v>-0.25418835878372192</c:v>
                </c:pt>
                <c:pt idx="2149">
                  <c:v>-0.28887039422988892</c:v>
                </c:pt>
                <c:pt idx="2150">
                  <c:v>-0.25877931714057922</c:v>
                </c:pt>
                <c:pt idx="2151">
                  <c:v>-0.161911740899086</c:v>
                </c:pt>
                <c:pt idx="2152">
                  <c:v>-2.8533708304166794E-2</c:v>
                </c:pt>
                <c:pt idx="2153">
                  <c:v>0.1106327623128891</c:v>
                </c:pt>
                <c:pt idx="2154">
                  <c:v>0.23984268307685852</c:v>
                </c:pt>
                <c:pt idx="2155">
                  <c:v>0.35853391885757446</c:v>
                </c:pt>
                <c:pt idx="2156">
                  <c:v>0.43746227025985718</c:v>
                </c:pt>
                <c:pt idx="2157">
                  <c:v>0.46834298968315125</c:v>
                </c:pt>
                <c:pt idx="2158">
                  <c:v>0.45502796769142151</c:v>
                </c:pt>
                <c:pt idx="2159">
                  <c:v>0.41857615113258362</c:v>
                </c:pt>
                <c:pt idx="2160">
                  <c:v>0.37764814496040344</c:v>
                </c:pt>
                <c:pt idx="2161">
                  <c:v>0.33770883083343506</c:v>
                </c:pt>
                <c:pt idx="2162">
                  <c:v>0.30218786001205444</c:v>
                </c:pt>
                <c:pt idx="2163">
                  <c:v>0.27504831552505493</c:v>
                </c:pt>
                <c:pt idx="2164">
                  <c:v>0.2620832622051239</c:v>
                </c:pt>
                <c:pt idx="2165">
                  <c:v>0.26421657204627991</c:v>
                </c:pt>
                <c:pt idx="2166">
                  <c:v>0.27757072448730469</c:v>
                </c:pt>
                <c:pt idx="2167">
                  <c:v>0.29023846983909607</c:v>
                </c:pt>
                <c:pt idx="2168">
                  <c:v>0.28804880380630493</c:v>
                </c:pt>
                <c:pt idx="2169">
                  <c:v>0.26665219664573669</c:v>
                </c:pt>
                <c:pt idx="2170">
                  <c:v>0.2356569916009903</c:v>
                </c:pt>
                <c:pt idx="2171">
                  <c:v>0.19876947999000549</c:v>
                </c:pt>
                <c:pt idx="2172">
                  <c:v>0.1622607409954071</c:v>
                </c:pt>
                <c:pt idx="2173">
                  <c:v>0.12192402780056</c:v>
                </c:pt>
                <c:pt idx="2174">
                  <c:v>8.9612431824207306E-2</c:v>
                </c:pt>
                <c:pt idx="2175">
                  <c:v>6.5694898366928101E-2</c:v>
                </c:pt>
                <c:pt idx="2176">
                  <c:v>4.8118837177753448E-2</c:v>
                </c:pt>
                <c:pt idx="2177">
                  <c:v>2.1804407238960266E-2</c:v>
                </c:pt>
                <c:pt idx="2178">
                  <c:v>-2.8567686676979065E-2</c:v>
                </c:pt>
                <c:pt idx="2179">
                  <c:v>-0.1030520498752594</c:v>
                </c:pt>
                <c:pt idx="2180">
                  <c:v>-0.16797031462192535</c:v>
                </c:pt>
                <c:pt idx="2181">
                  <c:v>-0.18568673729896545</c:v>
                </c:pt>
                <c:pt idx="2182">
                  <c:v>-0.13917756080627441</c:v>
                </c:pt>
                <c:pt idx="2183">
                  <c:v>-4.1888236999511719E-2</c:v>
                </c:pt>
                <c:pt idx="2184">
                  <c:v>6.3013680279254913E-2</c:v>
                </c:pt>
                <c:pt idx="2185">
                  <c:v>0.14181874692440033</c:v>
                </c:pt>
                <c:pt idx="2186">
                  <c:v>0.19556640088558197</c:v>
                </c:pt>
                <c:pt idx="2187">
                  <c:v>0.21818782389163971</c:v>
                </c:pt>
                <c:pt idx="2188">
                  <c:v>0.17455005645751953</c:v>
                </c:pt>
                <c:pt idx="2189">
                  <c:v>5.6848354637622833E-2</c:v>
                </c:pt>
                <c:pt idx="2190">
                  <c:v>-0.10385556519031525</c:v>
                </c:pt>
                <c:pt idx="2191">
                  <c:v>-0.27379357814788818</c:v>
                </c:pt>
                <c:pt idx="2192">
                  <c:v>-0.42218226194381714</c:v>
                </c:pt>
                <c:pt idx="2193">
                  <c:v>-0.50689256191253662</c:v>
                </c:pt>
                <c:pt idx="2194">
                  <c:v>-0.50657886266708374</c:v>
                </c:pt>
                <c:pt idx="2195">
                  <c:v>-0.4432140588760376</c:v>
                </c:pt>
                <c:pt idx="2196">
                  <c:v>-0.36145207285881042</c:v>
                </c:pt>
                <c:pt idx="2197">
                  <c:v>-0.31800419092178345</c:v>
                </c:pt>
                <c:pt idx="2198">
                  <c:v>-0.31967774033546448</c:v>
                </c:pt>
                <c:pt idx="2199">
                  <c:v>-0.34913524985313416</c:v>
                </c:pt>
                <c:pt idx="2200">
                  <c:v>-0.37417909502983093</c:v>
                </c:pt>
                <c:pt idx="2201">
                  <c:v>-0.37323105335235596</c:v>
                </c:pt>
                <c:pt idx="2202">
                  <c:v>-0.35425814986228943</c:v>
                </c:pt>
                <c:pt idx="2203">
                  <c:v>-0.31555908918380737</c:v>
                </c:pt>
                <c:pt idx="2204">
                  <c:v>-0.27672725915908813</c:v>
                </c:pt>
                <c:pt idx="2205">
                  <c:v>-0.244400754570961</c:v>
                </c:pt>
                <c:pt idx="2206">
                  <c:v>-0.23121730983257294</c:v>
                </c:pt>
                <c:pt idx="2207">
                  <c:v>-0.23070833086967468</c:v>
                </c:pt>
                <c:pt idx="2208">
                  <c:v>-0.22816367447376251</c:v>
                </c:pt>
                <c:pt idx="2209">
                  <c:v>-0.21742469072341919</c:v>
                </c:pt>
                <c:pt idx="2210">
                  <c:v>-0.20451049506664276</c:v>
                </c:pt>
                <c:pt idx="2211">
                  <c:v>-0.19444641470909119</c:v>
                </c:pt>
                <c:pt idx="2212">
                  <c:v>-0.21312315762042999</c:v>
                </c:pt>
                <c:pt idx="2213">
                  <c:v>-0.25244808197021484</c:v>
                </c:pt>
                <c:pt idx="2214">
                  <c:v>-0.3081614077091217</c:v>
                </c:pt>
                <c:pt idx="2215">
                  <c:v>-0.36589288711547852</c:v>
                </c:pt>
                <c:pt idx="2216">
                  <c:v>-0.40824484825134277</c:v>
                </c:pt>
                <c:pt idx="2217">
                  <c:v>-0.42325469851493835</c:v>
                </c:pt>
                <c:pt idx="2218">
                  <c:v>-0.39856612682342529</c:v>
                </c:pt>
                <c:pt idx="2219">
                  <c:v>-0.31366774439811707</c:v>
                </c:pt>
                <c:pt idx="2220">
                  <c:v>-0.19218528270721436</c:v>
                </c:pt>
                <c:pt idx="2221">
                  <c:v>-6.9612808525562286E-2</c:v>
                </c:pt>
                <c:pt idx="2222">
                  <c:v>4.0709439665079117E-2</c:v>
                </c:pt>
                <c:pt idx="2223">
                  <c:v>0.118686743080616</c:v>
                </c:pt>
                <c:pt idx="2224">
                  <c:v>0.15034028887748718</c:v>
                </c:pt>
                <c:pt idx="2225">
                  <c:v>0.13066717982292175</c:v>
                </c:pt>
                <c:pt idx="2226">
                  <c:v>9.0233214199542999E-2</c:v>
                </c:pt>
                <c:pt idx="2227">
                  <c:v>4.5022856444120407E-2</c:v>
                </c:pt>
                <c:pt idx="2228">
                  <c:v>4.5618647709488869E-4</c:v>
                </c:pt>
                <c:pt idx="2229">
                  <c:v>-3.7363894283771515E-2</c:v>
                </c:pt>
                <c:pt idx="2230">
                  <c:v>-6.3765943050384521E-2</c:v>
                </c:pt>
                <c:pt idx="2231">
                  <c:v>-7.0938579738140106E-2</c:v>
                </c:pt>
                <c:pt idx="2232">
                  <c:v>-5.3180091083049774E-2</c:v>
                </c:pt>
                <c:pt idx="2233">
                  <c:v>-1.8813647329807281E-2</c:v>
                </c:pt>
                <c:pt idx="2234">
                  <c:v>2.0087413489818573E-2</c:v>
                </c:pt>
                <c:pt idx="2235">
                  <c:v>6.5013818442821503E-2</c:v>
                </c:pt>
                <c:pt idx="2236">
                  <c:v>9.868176281452179E-2</c:v>
                </c:pt>
                <c:pt idx="2237">
                  <c:v>0.13386212289333344</c:v>
                </c:pt>
                <c:pt idx="2238">
                  <c:v>0.1865980476140976</c:v>
                </c:pt>
                <c:pt idx="2239">
                  <c:v>0.26204365491867065</c:v>
                </c:pt>
                <c:pt idx="2240">
                  <c:v>0.36773413419723511</c:v>
                </c:pt>
                <c:pt idx="2241">
                  <c:v>0.51856720447540283</c:v>
                </c:pt>
                <c:pt idx="2242">
                  <c:v>0.68054890632629395</c:v>
                </c:pt>
                <c:pt idx="2243">
                  <c:v>0.8215559720993042</c:v>
                </c:pt>
                <c:pt idx="2244">
                  <c:v>0.87152379751205444</c:v>
                </c:pt>
                <c:pt idx="2245">
                  <c:v>0.83793622255325317</c:v>
                </c:pt>
                <c:pt idx="2246">
                  <c:v>0.74071592092514038</c:v>
                </c:pt>
                <c:pt idx="2247">
                  <c:v>0.58320909738540649</c:v>
                </c:pt>
                <c:pt idx="2248">
                  <c:v>0.37247341871261597</c:v>
                </c:pt>
                <c:pt idx="2249">
                  <c:v>0.1490873247385025</c:v>
                </c:pt>
                <c:pt idx="2250">
                  <c:v>-2.8921568766236305E-2</c:v>
                </c:pt>
                <c:pt idx="2251">
                  <c:v>-0.10354243218898773</c:v>
                </c:pt>
                <c:pt idx="2252">
                  <c:v>-6.5585464239120483E-2</c:v>
                </c:pt>
                <c:pt idx="2253">
                  <c:v>6.5743155777454376E-2</c:v>
                </c:pt>
                <c:pt idx="2254">
                  <c:v>0.23424588143825531</c:v>
                </c:pt>
                <c:pt idx="2255">
                  <c:v>0.30763638019561768</c:v>
                </c:pt>
                <c:pt idx="2256">
                  <c:v>0.28029316663742065</c:v>
                </c:pt>
                <c:pt idx="2257">
                  <c:v>0.19819104671478271</c:v>
                </c:pt>
                <c:pt idx="2258">
                  <c:v>8.2174964249134064E-2</c:v>
                </c:pt>
                <c:pt idx="2259">
                  <c:v>-4.9445856362581253E-2</c:v>
                </c:pt>
                <c:pt idx="2260">
                  <c:v>-0.18943704664707184</c:v>
                </c:pt>
                <c:pt idx="2261">
                  <c:v>-0.2955939769744873</c:v>
                </c:pt>
                <c:pt idx="2262">
                  <c:v>-0.37561586499214172</c:v>
                </c:pt>
                <c:pt idx="2263">
                  <c:v>-0.42384853959083557</c:v>
                </c:pt>
                <c:pt idx="2264">
                  <c:v>-0.45604482293128967</c:v>
                </c:pt>
                <c:pt idx="2265">
                  <c:v>-0.46000859141349792</c:v>
                </c:pt>
                <c:pt idx="2266">
                  <c:v>-0.44024232029914856</c:v>
                </c:pt>
                <c:pt idx="2267">
                  <c:v>-0.39971348643302917</c:v>
                </c:pt>
                <c:pt idx="2268">
                  <c:v>-0.34032127261161804</c:v>
                </c:pt>
                <c:pt idx="2269">
                  <c:v>-0.27151885628700256</c:v>
                </c:pt>
                <c:pt idx="2270">
                  <c:v>-0.21618318557739258</c:v>
                </c:pt>
                <c:pt idx="2271">
                  <c:v>-0.16646435856819153</c:v>
                </c:pt>
                <c:pt idx="2272">
                  <c:v>-0.12610813975334167</c:v>
                </c:pt>
                <c:pt idx="2273">
                  <c:v>-0.10399149358272552</c:v>
                </c:pt>
                <c:pt idx="2274">
                  <c:v>-0.10400187969207764</c:v>
                </c:pt>
                <c:pt idx="2275">
                  <c:v>-0.11403635144233704</c:v>
                </c:pt>
                <c:pt idx="2276">
                  <c:v>-0.13402470946311951</c:v>
                </c:pt>
                <c:pt idx="2277">
                  <c:v>-0.1389567106962204</c:v>
                </c:pt>
                <c:pt idx="2278">
                  <c:v>-0.12215111404657364</c:v>
                </c:pt>
                <c:pt idx="2279">
                  <c:v>-0.10069535672664642</c:v>
                </c:pt>
                <c:pt idx="2280">
                  <c:v>-8.0758139491081238E-2</c:v>
                </c:pt>
                <c:pt idx="2281">
                  <c:v>-6.5037071704864502E-2</c:v>
                </c:pt>
                <c:pt idx="2282">
                  <c:v>-7.9087376594543457E-2</c:v>
                </c:pt>
                <c:pt idx="2283">
                  <c:v>-0.10407225042581558</c:v>
                </c:pt>
                <c:pt idx="2284">
                  <c:v>-0.14453685283660889</c:v>
                </c:pt>
                <c:pt idx="2285">
                  <c:v>-0.21433408558368683</c:v>
                </c:pt>
                <c:pt idx="2286">
                  <c:v>-0.30176299810409546</c:v>
                </c:pt>
                <c:pt idx="2287">
                  <c:v>-0.37219482660293579</c:v>
                </c:pt>
                <c:pt idx="2288">
                  <c:v>-0.40714961290359497</c:v>
                </c:pt>
                <c:pt idx="2289">
                  <c:v>-0.38234803080558777</c:v>
                </c:pt>
                <c:pt idx="2290">
                  <c:v>-0.32003805041313171</c:v>
                </c:pt>
                <c:pt idx="2291">
                  <c:v>-0.23632605373859406</c:v>
                </c:pt>
                <c:pt idx="2292">
                  <c:v>-0.15245485305786133</c:v>
                </c:pt>
                <c:pt idx="2293">
                  <c:v>-5.2257142961025238E-2</c:v>
                </c:pt>
                <c:pt idx="2294">
                  <c:v>5.7503178715705872E-2</c:v>
                </c:pt>
                <c:pt idx="2295">
                  <c:v>0.1814347505569458</c:v>
                </c:pt>
                <c:pt idx="2296">
                  <c:v>0.31467112898826599</c:v>
                </c:pt>
                <c:pt idx="2297">
                  <c:v>0.44792348146438599</c:v>
                </c:pt>
                <c:pt idx="2298">
                  <c:v>0.54098999500274658</c:v>
                </c:pt>
                <c:pt idx="2299">
                  <c:v>0.56230491399765015</c:v>
                </c:pt>
                <c:pt idx="2300">
                  <c:v>0.47442167997360229</c:v>
                </c:pt>
                <c:pt idx="2301">
                  <c:v>0.31205487251281738</c:v>
                </c:pt>
                <c:pt idx="2302">
                  <c:v>0.10703909397125244</c:v>
                </c:pt>
                <c:pt idx="2303">
                  <c:v>-0.10946808010339737</c:v>
                </c:pt>
                <c:pt idx="2304">
                  <c:v>-0.35297420620918274</c:v>
                </c:pt>
                <c:pt idx="2305">
                  <c:v>-0.6269538402557373</c:v>
                </c:pt>
                <c:pt idx="2306">
                  <c:v>-0.89325505495071411</c:v>
                </c:pt>
                <c:pt idx="2307">
                  <c:v>-1.0147800445556641</c:v>
                </c:pt>
                <c:pt idx="2308">
                  <c:v>-0.948200523853302</c:v>
                </c:pt>
                <c:pt idx="2309">
                  <c:v>-0.76302701234817505</c:v>
                </c:pt>
                <c:pt idx="2310">
                  <c:v>-0.57941347360610962</c:v>
                </c:pt>
                <c:pt idx="2311">
                  <c:v>-0.48643574118614197</c:v>
                </c:pt>
                <c:pt idx="2312">
                  <c:v>-0.44447818398475647</c:v>
                </c:pt>
                <c:pt idx="2313">
                  <c:v>-0.45973178744316101</c:v>
                </c:pt>
                <c:pt idx="2314">
                  <c:v>-0.54058271646499634</c:v>
                </c:pt>
                <c:pt idx="2315">
                  <c:v>-0.67156678438186646</c:v>
                </c:pt>
                <c:pt idx="2316">
                  <c:v>-0.82110965251922607</c:v>
                </c:pt>
                <c:pt idx="2317">
                  <c:v>-0.92444980144500732</c:v>
                </c:pt>
                <c:pt idx="2318">
                  <c:v>-0.95632201433181763</c:v>
                </c:pt>
                <c:pt idx="2319">
                  <c:v>-0.90740793943405151</c:v>
                </c:pt>
                <c:pt idx="2320">
                  <c:v>-0.79101502895355225</c:v>
                </c:pt>
                <c:pt idx="2321">
                  <c:v>-0.64132839441299438</c:v>
                </c:pt>
                <c:pt idx="2322">
                  <c:v>-0.49557679891586304</c:v>
                </c:pt>
                <c:pt idx="2323">
                  <c:v>-0.38698539137840271</c:v>
                </c:pt>
                <c:pt idx="2324">
                  <c:v>-0.3473874032497406</c:v>
                </c:pt>
                <c:pt idx="2325">
                  <c:v>-0.38092216849327087</c:v>
                </c:pt>
                <c:pt idx="2326">
                  <c:v>-0.459288090467453</c:v>
                </c:pt>
                <c:pt idx="2327">
                  <c:v>-0.55034530162811279</c:v>
                </c:pt>
                <c:pt idx="2328">
                  <c:v>-0.64573734998703003</c:v>
                </c:pt>
                <c:pt idx="2329">
                  <c:v>-0.7390364408493042</c:v>
                </c:pt>
                <c:pt idx="2330">
                  <c:v>-0.83491158485412598</c:v>
                </c:pt>
                <c:pt idx="2331">
                  <c:v>-0.91933643817901611</c:v>
                </c:pt>
                <c:pt idx="2332">
                  <c:v>-0.98583877086639404</c:v>
                </c:pt>
                <c:pt idx="2333">
                  <c:v>-1.065481424331665</c:v>
                </c:pt>
                <c:pt idx="2334">
                  <c:v>-1.1500916481018066</c:v>
                </c:pt>
                <c:pt idx="2335">
                  <c:v>-1.2535853385925293</c:v>
                </c:pt>
                <c:pt idx="2336">
                  <c:v>-1.3603087663650513</c:v>
                </c:pt>
                <c:pt idx="2337">
                  <c:v>-1.4775369167327881</c:v>
                </c:pt>
                <c:pt idx="2338">
                  <c:v>-1.6021411418914795</c:v>
                </c:pt>
                <c:pt idx="2339">
                  <c:v>-1.7447762489318848</c:v>
                </c:pt>
                <c:pt idx="2340">
                  <c:v>-1.908893346786499</c:v>
                </c:pt>
                <c:pt idx="2341">
                  <c:v>-2.0899436473846436</c:v>
                </c:pt>
                <c:pt idx="2342">
                  <c:v>-2.2855660915374756</c:v>
                </c:pt>
                <c:pt idx="2343">
                  <c:v>-2.4998762607574463</c:v>
                </c:pt>
                <c:pt idx="2344">
                  <c:v>-2.7157747745513916</c:v>
                </c:pt>
                <c:pt idx="2345">
                  <c:v>-2.9025847911834717</c:v>
                </c:pt>
                <c:pt idx="2346">
                  <c:v>-3.0322649478912354</c:v>
                </c:pt>
                <c:pt idx="2347">
                  <c:v>-3.0801804065704346</c:v>
                </c:pt>
                <c:pt idx="2348">
                  <c:v>-3.0563197135925293</c:v>
                </c:pt>
                <c:pt idx="2349">
                  <c:v>-2.9642832279205322</c:v>
                </c:pt>
                <c:pt idx="2350">
                  <c:v>-2.8086140155792236</c:v>
                </c:pt>
                <c:pt idx="2351">
                  <c:v>-2.6155049800872803</c:v>
                </c:pt>
                <c:pt idx="2352">
                  <c:v>-2.4386286735534668</c:v>
                </c:pt>
                <c:pt idx="2353">
                  <c:v>-2.3381087779998779</c:v>
                </c:pt>
                <c:pt idx="2354">
                  <c:v>-2.3175938129425049</c:v>
                </c:pt>
                <c:pt idx="2355">
                  <c:v>-2.3194849491119385</c:v>
                </c:pt>
                <c:pt idx="2356">
                  <c:v>-2.3018276691436768</c:v>
                </c:pt>
                <c:pt idx="2357">
                  <c:v>-2.2741982936859131</c:v>
                </c:pt>
                <c:pt idx="2358">
                  <c:v>-2.2731881141662598</c:v>
                </c:pt>
                <c:pt idx="2359">
                  <c:v>-2.3116533756256104</c:v>
                </c:pt>
                <c:pt idx="2360">
                  <c:v>-2.3282632827758789</c:v>
                </c:pt>
                <c:pt idx="2361">
                  <c:v>-2.2700533866882324</c:v>
                </c:pt>
                <c:pt idx="2362">
                  <c:v>-2.1421306133270264</c:v>
                </c:pt>
                <c:pt idx="2363">
                  <c:v>-1.9462158679962158</c:v>
                </c:pt>
                <c:pt idx="2364">
                  <c:v>-1.7030452489852905</c:v>
                </c:pt>
                <c:pt idx="2365">
                  <c:v>-1.4696218967437744</c:v>
                </c:pt>
                <c:pt idx="2366">
                  <c:v>-1.2812874317169189</c:v>
                </c:pt>
                <c:pt idx="2367">
                  <c:v>-1.1681301593780518</c:v>
                </c:pt>
                <c:pt idx="2368">
                  <c:v>-1.15631103515625</c:v>
                </c:pt>
                <c:pt idx="2369">
                  <c:v>-1.2596957683563232</c:v>
                </c:pt>
                <c:pt idx="2370">
                  <c:v>-1.4835277795791626</c:v>
                </c:pt>
                <c:pt idx="2371">
                  <c:v>-1.7669727802276611</c:v>
                </c:pt>
                <c:pt idx="2372">
                  <c:v>-1.9999858140945435</c:v>
                </c:pt>
                <c:pt idx="2373">
                  <c:v>-2.1414916515350342</c:v>
                </c:pt>
                <c:pt idx="2374">
                  <c:v>-2.1650376319885254</c:v>
                </c:pt>
                <c:pt idx="2375">
                  <c:v>-2.1273288726806641</c:v>
                </c:pt>
                <c:pt idx="2376">
                  <c:v>-2.0230007171630859</c:v>
                </c:pt>
                <c:pt idx="2377">
                  <c:v>-1.8682444095611572</c:v>
                </c:pt>
                <c:pt idx="2378">
                  <c:v>-1.6927902698516846</c:v>
                </c:pt>
                <c:pt idx="2379">
                  <c:v>-1.5385507345199585</c:v>
                </c:pt>
                <c:pt idx="2380">
                  <c:v>-1.4271081686019897</c:v>
                </c:pt>
                <c:pt idx="2381">
                  <c:v>-1.3889725208282471</c:v>
                </c:pt>
                <c:pt idx="2382">
                  <c:v>-1.4046785831451416</c:v>
                </c:pt>
                <c:pt idx="2383">
                  <c:v>-1.4586257934570312</c:v>
                </c:pt>
                <c:pt idx="2384">
                  <c:v>-1.5203450918197632</c:v>
                </c:pt>
                <c:pt idx="2385">
                  <c:v>-1.5430037975311279</c:v>
                </c:pt>
                <c:pt idx="2386">
                  <c:v>-1.5389372110366821</c:v>
                </c:pt>
                <c:pt idx="2387">
                  <c:v>-1.5321952104568481</c:v>
                </c:pt>
                <c:pt idx="2388">
                  <c:v>-1.5547590255737305</c:v>
                </c:pt>
                <c:pt idx="2389">
                  <c:v>-1.6080881357192993</c:v>
                </c:pt>
                <c:pt idx="2390">
                  <c:v>-1.6698243618011475</c:v>
                </c:pt>
                <c:pt idx="2391">
                  <c:v>-1.7247045040130615</c:v>
                </c:pt>
                <c:pt idx="2392">
                  <c:v>-1.7631024122238159</c:v>
                </c:pt>
                <c:pt idx="2393">
                  <c:v>-1.7717152833938599</c:v>
                </c:pt>
                <c:pt idx="2394">
                  <c:v>-1.7466205358505249</c:v>
                </c:pt>
                <c:pt idx="2395">
                  <c:v>-1.6888178586959839</c:v>
                </c:pt>
                <c:pt idx="2396">
                  <c:v>-1.5859700441360474</c:v>
                </c:pt>
                <c:pt idx="2397">
                  <c:v>-1.4890642166137695</c:v>
                </c:pt>
                <c:pt idx="2398">
                  <c:v>-1.4084234237670898</c:v>
                </c:pt>
                <c:pt idx="2399">
                  <c:v>-1.3478662967681885</c:v>
                </c:pt>
                <c:pt idx="2400">
                  <c:v>-1.2897380590438843</c:v>
                </c:pt>
                <c:pt idx="2401">
                  <c:v>-1.2179259061813354</c:v>
                </c:pt>
                <c:pt idx="2402">
                  <c:v>-1.1195852756500244</c:v>
                </c:pt>
                <c:pt idx="2403">
                  <c:v>-1.0053601264953613</c:v>
                </c:pt>
                <c:pt idx="2404">
                  <c:v>-0.91315567493438721</c:v>
                </c:pt>
                <c:pt idx="2405">
                  <c:v>-0.87977129220962524</c:v>
                </c:pt>
                <c:pt idx="2406">
                  <c:v>-0.88240593671798706</c:v>
                </c:pt>
                <c:pt idx="2407">
                  <c:v>-0.89036828279495239</c:v>
                </c:pt>
                <c:pt idx="2408">
                  <c:v>-0.88555938005447388</c:v>
                </c:pt>
                <c:pt idx="2409">
                  <c:v>-0.8426164984703064</c:v>
                </c:pt>
                <c:pt idx="2410">
                  <c:v>-0.78863394260406494</c:v>
                </c:pt>
                <c:pt idx="2411">
                  <c:v>-0.72917068004608154</c:v>
                </c:pt>
                <c:pt idx="2412">
                  <c:v>-0.66631287336349487</c:v>
                </c:pt>
                <c:pt idx="2413">
                  <c:v>-0.62316161394119263</c:v>
                </c:pt>
                <c:pt idx="2414">
                  <c:v>-0.61721688508987427</c:v>
                </c:pt>
                <c:pt idx="2415">
                  <c:v>-0.6694333553314209</c:v>
                </c:pt>
                <c:pt idx="2416">
                  <c:v>-0.73465949296951294</c:v>
                </c:pt>
                <c:pt idx="2417">
                  <c:v>-0.81347733736038208</c:v>
                </c:pt>
                <c:pt idx="2418">
                  <c:v>-0.89098572731018066</c:v>
                </c:pt>
                <c:pt idx="2419">
                  <c:v>-0.94925415515899658</c:v>
                </c:pt>
                <c:pt idx="2420">
                  <c:v>-0.95132339000701904</c:v>
                </c:pt>
                <c:pt idx="2421">
                  <c:v>-0.88975894451141357</c:v>
                </c:pt>
                <c:pt idx="2422">
                  <c:v>-0.7604249119758606</c:v>
                </c:pt>
                <c:pt idx="2423">
                  <c:v>-0.57432430982589722</c:v>
                </c:pt>
                <c:pt idx="2424">
                  <c:v>-0.37455472350120544</c:v>
                </c:pt>
                <c:pt idx="2425">
                  <c:v>-0.20462478697299957</c:v>
                </c:pt>
                <c:pt idx="2426">
                  <c:v>-0.10295514762401581</c:v>
                </c:pt>
                <c:pt idx="2427">
                  <c:v>-7.2149619460105896E-2</c:v>
                </c:pt>
                <c:pt idx="2428">
                  <c:v>-8.6777299642562866E-2</c:v>
                </c:pt>
                <c:pt idx="2429">
                  <c:v>-0.12145553529262543</c:v>
                </c:pt>
                <c:pt idx="2430">
                  <c:v>-0.16560143232345581</c:v>
                </c:pt>
                <c:pt idx="2431">
                  <c:v>-0.21620021760463715</c:v>
                </c:pt>
                <c:pt idx="2432">
                  <c:v>-0.26401779055595398</c:v>
                </c:pt>
                <c:pt idx="2433">
                  <c:v>-0.30550685524940491</c:v>
                </c:pt>
                <c:pt idx="2434">
                  <c:v>-0.33120396733283997</c:v>
                </c:pt>
                <c:pt idx="2435">
                  <c:v>-0.32036304473876953</c:v>
                </c:pt>
                <c:pt idx="2436">
                  <c:v>-0.2730351984500885</c:v>
                </c:pt>
                <c:pt idx="2437">
                  <c:v>-0.2072238028049469</c:v>
                </c:pt>
                <c:pt idx="2438">
                  <c:v>-0.14039923250675201</c:v>
                </c:pt>
                <c:pt idx="2439">
                  <c:v>-8.3820290863513947E-2</c:v>
                </c:pt>
                <c:pt idx="2440">
                  <c:v>-4.9137141555547714E-2</c:v>
                </c:pt>
                <c:pt idx="2441">
                  <c:v>-2.9828207567334175E-2</c:v>
                </c:pt>
                <c:pt idx="2442">
                  <c:v>-1.6062861308455467E-2</c:v>
                </c:pt>
                <c:pt idx="2443">
                  <c:v>-5.5411923676729202E-3</c:v>
                </c:pt>
                <c:pt idx="2444">
                  <c:v>1.8994243815541267E-2</c:v>
                </c:pt>
                <c:pt idx="2445">
                  <c:v>5.4487474262714386E-2</c:v>
                </c:pt>
                <c:pt idx="2446">
                  <c:v>9.970209002494812E-2</c:v>
                </c:pt>
                <c:pt idx="2447">
                  <c:v>0.13274131715297699</c:v>
                </c:pt>
                <c:pt idx="2448">
                  <c:v>0.14546802639961243</c:v>
                </c:pt>
                <c:pt idx="2449">
                  <c:v>0.13388897478580475</c:v>
                </c:pt>
                <c:pt idx="2450">
                  <c:v>0.10784539580345154</c:v>
                </c:pt>
                <c:pt idx="2451">
                  <c:v>7.975277304649353E-2</c:v>
                </c:pt>
                <c:pt idx="2452">
                  <c:v>4.2613133788108826E-2</c:v>
                </c:pt>
                <c:pt idx="2453">
                  <c:v>1.6158090904355049E-2</c:v>
                </c:pt>
                <c:pt idx="2454">
                  <c:v>-8.1464489921927452E-3</c:v>
                </c:pt>
                <c:pt idx="2455">
                  <c:v>-1.9156591966748238E-2</c:v>
                </c:pt>
                <c:pt idx="2456">
                  <c:v>-2.7224905788898468E-2</c:v>
                </c:pt>
                <c:pt idx="2457">
                  <c:v>-3.0518338084220886E-2</c:v>
                </c:pt>
                <c:pt idx="2458">
                  <c:v>-2.4785617366433144E-2</c:v>
                </c:pt>
                <c:pt idx="2459">
                  <c:v>-1.4946730807423592E-2</c:v>
                </c:pt>
                <c:pt idx="2460">
                  <c:v>-8.2898931577801704E-3</c:v>
                </c:pt>
                <c:pt idx="2461">
                  <c:v>-5.6717917323112488E-3</c:v>
                </c:pt>
                <c:pt idx="2462">
                  <c:v>-1.4607762917876244E-2</c:v>
                </c:pt>
                <c:pt idx="2463">
                  <c:v>-3.4580081701278687E-2</c:v>
                </c:pt>
                <c:pt idx="2464">
                  <c:v>-5.6656088680028915E-2</c:v>
                </c:pt>
                <c:pt idx="2465">
                  <c:v>-7.8862056136131287E-2</c:v>
                </c:pt>
                <c:pt idx="2466">
                  <c:v>-8.9228413999080658E-2</c:v>
                </c:pt>
                <c:pt idx="2467">
                  <c:v>-0.10085859149694443</c:v>
                </c:pt>
                <c:pt idx="2468">
                  <c:v>-0.11358637362718582</c:v>
                </c:pt>
                <c:pt idx="2469">
                  <c:v>-0.12135743349790573</c:v>
                </c:pt>
                <c:pt idx="2470">
                  <c:v>-0.12168846279382706</c:v>
                </c:pt>
                <c:pt idx="2471">
                  <c:v>-0.10479496419429779</c:v>
                </c:pt>
                <c:pt idx="2472">
                  <c:v>-7.5282610952854156E-2</c:v>
                </c:pt>
                <c:pt idx="2473">
                  <c:v>-4.4917885214090347E-2</c:v>
                </c:pt>
                <c:pt idx="2474">
                  <c:v>-1.2907222844660282E-2</c:v>
                </c:pt>
                <c:pt idx="2475">
                  <c:v>2.820415236055851E-2</c:v>
                </c:pt>
                <c:pt idx="2476">
                  <c:v>7.0214718580245972E-2</c:v>
                </c:pt>
                <c:pt idx="2477">
                  <c:v>0.11725425720214844</c:v>
                </c:pt>
                <c:pt idx="2478">
                  <c:v>0.16332320868968964</c:v>
                </c:pt>
                <c:pt idx="2479">
                  <c:v>0.19465252757072449</c:v>
                </c:pt>
                <c:pt idx="2480">
                  <c:v>0.21198864281177521</c:v>
                </c:pt>
                <c:pt idx="2481">
                  <c:v>0.22222746908664703</c:v>
                </c:pt>
                <c:pt idx="2482">
                  <c:v>0.23562556505203247</c:v>
                </c:pt>
                <c:pt idx="2483">
                  <c:v>0.24260114133358002</c:v>
                </c:pt>
                <c:pt idx="2484">
                  <c:v>0.25105375051498413</c:v>
                </c:pt>
                <c:pt idx="2485">
                  <c:v>0.25614193081855774</c:v>
                </c:pt>
                <c:pt idx="2486">
                  <c:v>0.24667038023471832</c:v>
                </c:pt>
                <c:pt idx="2487">
                  <c:v>0.21261191368103027</c:v>
                </c:pt>
                <c:pt idx="2488">
                  <c:v>0.17198300361633301</c:v>
                </c:pt>
                <c:pt idx="2489">
                  <c:v>0.14065571129322052</c:v>
                </c:pt>
                <c:pt idx="2490">
                  <c:v>0.12994208931922913</c:v>
                </c:pt>
                <c:pt idx="2491">
                  <c:v>0.14546526968479156</c:v>
                </c:pt>
                <c:pt idx="2492">
                  <c:v>0.16525095701217651</c:v>
                </c:pt>
                <c:pt idx="2493">
                  <c:v>0.17928574979305267</c:v>
                </c:pt>
                <c:pt idx="2494">
                  <c:v>0.1818663477897644</c:v>
                </c:pt>
                <c:pt idx="2495">
                  <c:v>0.1727568656206131</c:v>
                </c:pt>
                <c:pt idx="2496">
                  <c:v>0.15966795384883881</c:v>
                </c:pt>
                <c:pt idx="2497">
                  <c:v>0.15335382521152496</c:v>
                </c:pt>
                <c:pt idx="2498">
                  <c:v>0.14658913016319275</c:v>
                </c:pt>
                <c:pt idx="2499">
                  <c:v>0.12875264883041382</c:v>
                </c:pt>
                <c:pt idx="2500">
                  <c:v>0.10199587047100067</c:v>
                </c:pt>
                <c:pt idx="2501">
                  <c:v>6.4768142998218536E-2</c:v>
                </c:pt>
                <c:pt idx="2502">
                  <c:v>3.1917255371809006E-2</c:v>
                </c:pt>
                <c:pt idx="2503">
                  <c:v>1.3213804922997952E-2</c:v>
                </c:pt>
                <c:pt idx="2504">
                  <c:v>7.9239672049880028E-3</c:v>
                </c:pt>
                <c:pt idx="2505">
                  <c:v>5.0761457532644272E-3</c:v>
                </c:pt>
                <c:pt idx="2506">
                  <c:v>5.2670938894152641E-3</c:v>
                </c:pt>
                <c:pt idx="2507">
                  <c:v>5.6981481611728668E-4</c:v>
                </c:pt>
                <c:pt idx="2508">
                  <c:v>-9.2262076213955879E-4</c:v>
                </c:pt>
                <c:pt idx="2509">
                  <c:v>-4.3407361954450607E-3</c:v>
                </c:pt>
                <c:pt idx="2510">
                  <c:v>-1.0015133768320084E-2</c:v>
                </c:pt>
                <c:pt idx="2511">
                  <c:v>-2.6175672188401222E-2</c:v>
                </c:pt>
                <c:pt idx="2512">
                  <c:v>-4.2517628520727158E-2</c:v>
                </c:pt>
                <c:pt idx="2513">
                  <c:v>-4.7185558825731277E-2</c:v>
                </c:pt>
                <c:pt idx="2514">
                  <c:v>-4.0365472435951233E-2</c:v>
                </c:pt>
                <c:pt idx="2515">
                  <c:v>-2.2156622260808945E-2</c:v>
                </c:pt>
                <c:pt idx="2516">
                  <c:v>1.2797280214726925E-3</c:v>
                </c:pt>
                <c:pt idx="2517">
                  <c:v>2.1288629621267319E-2</c:v>
                </c:pt>
                <c:pt idx="2518">
                  <c:v>3.3193223178386688E-2</c:v>
                </c:pt>
                <c:pt idx="2519">
                  <c:v>3.591209277510643E-2</c:v>
                </c:pt>
                <c:pt idx="2520">
                  <c:v>3.7020500749349594E-2</c:v>
                </c:pt>
                <c:pt idx="2521">
                  <c:v>4.0628645569086075E-2</c:v>
                </c:pt>
                <c:pt idx="2522">
                  <c:v>3.7846975028514862E-2</c:v>
                </c:pt>
                <c:pt idx="2523">
                  <c:v>3.4569334238767624E-2</c:v>
                </c:pt>
                <c:pt idx="2524">
                  <c:v>3.0456617474555969E-2</c:v>
                </c:pt>
                <c:pt idx="2525">
                  <c:v>2.3608550429344177E-2</c:v>
                </c:pt>
                <c:pt idx="2526">
                  <c:v>1.165042445063591E-2</c:v>
                </c:pt>
                <c:pt idx="2527">
                  <c:v>-7.2459271177649498E-3</c:v>
                </c:pt>
                <c:pt idx="2528">
                  <c:v>-3.7987861782312393E-2</c:v>
                </c:pt>
                <c:pt idx="2529">
                  <c:v>-8.2113876938819885E-2</c:v>
                </c:pt>
                <c:pt idx="2530">
                  <c:v>-0.13964109122753143</c:v>
                </c:pt>
                <c:pt idx="2531">
                  <c:v>-0.19824756681919098</c:v>
                </c:pt>
                <c:pt idx="2532">
                  <c:v>-0.24204137921333313</c:v>
                </c:pt>
                <c:pt idx="2533">
                  <c:v>-0.25568035244941711</c:v>
                </c:pt>
                <c:pt idx="2534">
                  <c:v>-0.24156612157821655</c:v>
                </c:pt>
                <c:pt idx="2535">
                  <c:v>-0.20764355361461639</c:v>
                </c:pt>
                <c:pt idx="2536">
                  <c:v>-0.15639369189739227</c:v>
                </c:pt>
                <c:pt idx="2537">
                  <c:v>-0.10249133408069611</c:v>
                </c:pt>
                <c:pt idx="2538">
                  <c:v>-5.5930484086275101E-2</c:v>
                </c:pt>
                <c:pt idx="2539">
                  <c:v>-6.3070072792470455E-3</c:v>
                </c:pt>
                <c:pt idx="2540">
                  <c:v>4.3581187725067139E-2</c:v>
                </c:pt>
                <c:pt idx="2541">
                  <c:v>8.439963310956955E-2</c:v>
                </c:pt>
                <c:pt idx="2542">
                  <c:v>0.11841379851102829</c:v>
                </c:pt>
                <c:pt idx="2543">
                  <c:v>0.12262152135372162</c:v>
                </c:pt>
                <c:pt idx="2544">
                  <c:v>9.1010339558124542E-2</c:v>
                </c:pt>
                <c:pt idx="2545">
                  <c:v>3.7208743393421173E-2</c:v>
                </c:pt>
                <c:pt idx="2546">
                  <c:v>-8.6487578228116035E-3</c:v>
                </c:pt>
                <c:pt idx="2547">
                  <c:v>-4.9139626324176788E-2</c:v>
                </c:pt>
                <c:pt idx="2548">
                  <c:v>-8.5398301482200623E-2</c:v>
                </c:pt>
                <c:pt idx="2549">
                  <c:v>-0.1108911857008934</c:v>
                </c:pt>
                <c:pt idx="2550">
                  <c:v>-0.12197393178939819</c:v>
                </c:pt>
                <c:pt idx="2551">
                  <c:v>-0.11209313571453094</c:v>
                </c:pt>
                <c:pt idx="2552">
                  <c:v>-8.4835417568683624E-2</c:v>
                </c:pt>
                <c:pt idx="2553">
                  <c:v>-5.7866796851158142E-2</c:v>
                </c:pt>
                <c:pt idx="2554">
                  <c:v>-5.2334554493427277E-4</c:v>
                </c:pt>
                <c:pt idx="2555">
                  <c:v>8.8136330246925354E-2</c:v>
                </c:pt>
                <c:pt idx="2556">
                  <c:v>0.16466625034809113</c:v>
                </c:pt>
                <c:pt idx="2557">
                  <c:v>0.20843210816383362</c:v>
                </c:pt>
                <c:pt idx="2558">
                  <c:v>0.2261410653591156</c:v>
                </c:pt>
                <c:pt idx="2559">
                  <c:v>0.22410814464092255</c:v>
                </c:pt>
                <c:pt idx="2560">
                  <c:v>0.21048846840858459</c:v>
                </c:pt>
                <c:pt idx="2561">
                  <c:v>0.18281783163547516</c:v>
                </c:pt>
                <c:pt idx="2562">
                  <c:v>0.15651325881481171</c:v>
                </c:pt>
                <c:pt idx="2563">
                  <c:v>0.13248224556446075</c:v>
                </c:pt>
                <c:pt idx="2564">
                  <c:v>0.11907508969306946</c:v>
                </c:pt>
                <c:pt idx="2565">
                  <c:v>0.11638898402452469</c:v>
                </c:pt>
                <c:pt idx="2566">
                  <c:v>0.122279092669487</c:v>
                </c:pt>
                <c:pt idx="2567">
                  <c:v>0.13417112827301025</c:v>
                </c:pt>
                <c:pt idx="2568">
                  <c:v>0.13077932596206665</c:v>
                </c:pt>
                <c:pt idx="2569">
                  <c:v>0.1158866211771965</c:v>
                </c:pt>
                <c:pt idx="2570">
                  <c:v>9.8501771688461304E-2</c:v>
                </c:pt>
                <c:pt idx="2571">
                  <c:v>0.10589813441038132</c:v>
                </c:pt>
                <c:pt idx="2572">
                  <c:v>0.14208570122718811</c:v>
                </c:pt>
                <c:pt idx="2573">
                  <c:v>0.17143872380256653</c:v>
                </c:pt>
                <c:pt idx="2574">
                  <c:v>0.16537550091743469</c:v>
                </c:pt>
                <c:pt idx="2575">
                  <c:v>0.11096560955047607</c:v>
                </c:pt>
                <c:pt idx="2576">
                  <c:v>2.95431949198246E-2</c:v>
                </c:pt>
                <c:pt idx="2577">
                  <c:v>-5.0397586077451706E-2</c:v>
                </c:pt>
                <c:pt idx="2578">
                  <c:v>-0.1096515953540802</c:v>
                </c:pt>
                <c:pt idx="2579">
                  <c:v>-0.12641945481300354</c:v>
                </c:pt>
                <c:pt idx="2580">
                  <c:v>-9.9502086639404297E-2</c:v>
                </c:pt>
                <c:pt idx="2581">
                  <c:v>-6.1485443264245987E-2</c:v>
                </c:pt>
                <c:pt idx="2582">
                  <c:v>-2.0720969885587692E-2</c:v>
                </c:pt>
                <c:pt idx="2583">
                  <c:v>5.3394390270113945E-3</c:v>
                </c:pt>
                <c:pt idx="2584">
                  <c:v>3.813653439283371E-2</c:v>
                </c:pt>
                <c:pt idx="2585">
                  <c:v>9.3710578978061676E-2</c:v>
                </c:pt>
                <c:pt idx="2586">
                  <c:v>0.18582692742347717</c:v>
                </c:pt>
                <c:pt idx="2587">
                  <c:v>0.26844742894172668</c:v>
                </c:pt>
                <c:pt idx="2588">
                  <c:v>0.30031004548072815</c:v>
                </c:pt>
                <c:pt idx="2589">
                  <c:v>0.27781730890274048</c:v>
                </c:pt>
                <c:pt idx="2590">
                  <c:v>0.21834251284599304</c:v>
                </c:pt>
                <c:pt idx="2591">
                  <c:v>0.13834072649478912</c:v>
                </c:pt>
                <c:pt idx="2592">
                  <c:v>2.0653510466217995E-2</c:v>
                </c:pt>
                <c:pt idx="2593">
                  <c:v>-0.11513114720582962</c:v>
                </c:pt>
                <c:pt idx="2594">
                  <c:v>-0.23341144621372223</c:v>
                </c:pt>
                <c:pt idx="2595">
                  <c:v>-0.30137127637863159</c:v>
                </c:pt>
                <c:pt idx="2596">
                  <c:v>-0.31942886114120483</c:v>
                </c:pt>
                <c:pt idx="2597">
                  <c:v>-0.29847627878189087</c:v>
                </c:pt>
                <c:pt idx="2598">
                  <c:v>-0.24266493320465088</c:v>
                </c:pt>
                <c:pt idx="2599">
                  <c:v>-0.15442171692848206</c:v>
                </c:pt>
                <c:pt idx="2600">
                  <c:v>-5.5748939514160156E-2</c:v>
                </c:pt>
                <c:pt idx="2601">
                  <c:v>2.9591020196676254E-2</c:v>
                </c:pt>
                <c:pt idx="2602">
                  <c:v>9.7714409232139587E-2</c:v>
                </c:pt>
                <c:pt idx="2603">
                  <c:v>0.14606250822544098</c:v>
                </c:pt>
                <c:pt idx="2604">
                  <c:v>0.17270371317863464</c:v>
                </c:pt>
                <c:pt idx="2605">
                  <c:v>0.18213461339473724</c:v>
                </c:pt>
                <c:pt idx="2606">
                  <c:v>0.16786700487136841</c:v>
                </c:pt>
                <c:pt idx="2607">
                  <c:v>0.13932637870311737</c:v>
                </c:pt>
                <c:pt idx="2608">
                  <c:v>0.10249140113592148</c:v>
                </c:pt>
                <c:pt idx="2609">
                  <c:v>6.4125210046768188E-2</c:v>
                </c:pt>
                <c:pt idx="2610">
                  <c:v>4.1768506169319153E-2</c:v>
                </c:pt>
                <c:pt idx="2611">
                  <c:v>4.2367331683635712E-2</c:v>
                </c:pt>
                <c:pt idx="2612">
                  <c:v>5.8893844485282898E-2</c:v>
                </c:pt>
                <c:pt idx="2613">
                  <c:v>8.288545161485672E-2</c:v>
                </c:pt>
                <c:pt idx="2614">
                  <c:v>9.7336292266845703E-2</c:v>
                </c:pt>
                <c:pt idx="2615">
                  <c:v>9.676726907491684E-2</c:v>
                </c:pt>
                <c:pt idx="2616">
                  <c:v>9.2186629772186279E-2</c:v>
                </c:pt>
                <c:pt idx="2617">
                  <c:v>8.8398836553096771E-2</c:v>
                </c:pt>
                <c:pt idx="2618">
                  <c:v>8.1749461591243744E-2</c:v>
                </c:pt>
                <c:pt idx="2619">
                  <c:v>6.2561780214309692E-2</c:v>
                </c:pt>
                <c:pt idx="2620">
                  <c:v>2.6842402294278145E-2</c:v>
                </c:pt>
                <c:pt idx="2621">
                  <c:v>-3.6553729325532913E-2</c:v>
                </c:pt>
                <c:pt idx="2622">
                  <c:v>-0.12504550814628601</c:v>
                </c:pt>
                <c:pt idx="2623">
                  <c:v>-0.21017998456954956</c:v>
                </c:pt>
                <c:pt idx="2624">
                  <c:v>-0.30240043997764587</c:v>
                </c:pt>
                <c:pt idx="2625">
                  <c:v>-0.38097977638244629</c:v>
                </c:pt>
                <c:pt idx="2626">
                  <c:v>-0.45173302292823792</c:v>
                </c:pt>
                <c:pt idx="2627">
                  <c:v>-0.51700103282928467</c:v>
                </c:pt>
                <c:pt idx="2628">
                  <c:v>-0.5645027756690979</c:v>
                </c:pt>
                <c:pt idx="2629">
                  <c:v>-0.57944804430007935</c:v>
                </c:pt>
                <c:pt idx="2630">
                  <c:v>-0.55996650457382202</c:v>
                </c:pt>
                <c:pt idx="2631">
                  <c:v>-0.51029640436172485</c:v>
                </c:pt>
                <c:pt idx="2632">
                  <c:v>-0.44275757670402527</c:v>
                </c:pt>
                <c:pt idx="2633">
                  <c:v>-0.36980730295181274</c:v>
                </c:pt>
                <c:pt idx="2634">
                  <c:v>-0.29877039790153503</c:v>
                </c:pt>
                <c:pt idx="2635">
                  <c:v>-0.25455975532531738</c:v>
                </c:pt>
                <c:pt idx="2636">
                  <c:v>-0.2388782799243927</c:v>
                </c:pt>
                <c:pt idx="2637">
                  <c:v>-0.27200329303741455</c:v>
                </c:pt>
                <c:pt idx="2638">
                  <c:v>-0.33766618371009827</c:v>
                </c:pt>
                <c:pt idx="2639">
                  <c:v>-0.42372775077819824</c:v>
                </c:pt>
                <c:pt idx="2640">
                  <c:v>-0.5015636682510376</c:v>
                </c:pt>
                <c:pt idx="2641">
                  <c:v>-0.58399766683578491</c:v>
                </c:pt>
                <c:pt idx="2642">
                  <c:v>-0.65150272846221924</c:v>
                </c:pt>
                <c:pt idx="2643">
                  <c:v>-0.65661168098449707</c:v>
                </c:pt>
                <c:pt idx="2644">
                  <c:v>-0.58108741044998169</c:v>
                </c:pt>
                <c:pt idx="2645">
                  <c:v>-0.43463283777236938</c:v>
                </c:pt>
                <c:pt idx="2646">
                  <c:v>-0.2714684009552002</c:v>
                </c:pt>
                <c:pt idx="2647">
                  <c:v>-0.16667242348194122</c:v>
                </c:pt>
                <c:pt idx="2648">
                  <c:v>-0.13326840102672577</c:v>
                </c:pt>
                <c:pt idx="2649">
                  <c:v>-0.17398937046527863</c:v>
                </c:pt>
                <c:pt idx="2650">
                  <c:v>-0.25730797648429871</c:v>
                </c:pt>
                <c:pt idx="2651">
                  <c:v>-0.33687755465507507</c:v>
                </c:pt>
                <c:pt idx="2652">
                  <c:v>-0.4032650887966156</c:v>
                </c:pt>
                <c:pt idx="2653">
                  <c:v>-0.42038619518280029</c:v>
                </c:pt>
                <c:pt idx="2654">
                  <c:v>-0.36300891637802124</c:v>
                </c:pt>
                <c:pt idx="2655">
                  <c:v>-0.18610672652721405</c:v>
                </c:pt>
                <c:pt idx="2656">
                  <c:v>7.9176068305969238E-2</c:v>
                </c:pt>
                <c:pt idx="2657">
                  <c:v>0.36839571595191956</c:v>
                </c:pt>
                <c:pt idx="2658">
                  <c:v>0.59122753143310547</c:v>
                </c:pt>
                <c:pt idx="2659">
                  <c:v>0.70581459999084473</c:v>
                </c:pt>
                <c:pt idx="2660">
                  <c:v>0.70604819059371948</c:v>
                </c:pt>
                <c:pt idx="2661">
                  <c:v>0.62471508979797363</c:v>
                </c:pt>
                <c:pt idx="2662">
                  <c:v>0.49909189343452454</c:v>
                </c:pt>
                <c:pt idx="2663">
                  <c:v>0.34905984997749329</c:v>
                </c:pt>
                <c:pt idx="2664">
                  <c:v>0.19285321235656738</c:v>
                </c:pt>
                <c:pt idx="2665">
                  <c:v>6.0470186173915863E-2</c:v>
                </c:pt>
                <c:pt idx="2666">
                  <c:v>-1.7761766910552979E-2</c:v>
                </c:pt>
                <c:pt idx="2667">
                  <c:v>-3.8057334721088409E-2</c:v>
                </c:pt>
                <c:pt idx="2668">
                  <c:v>-1.6334995627403259E-2</c:v>
                </c:pt>
                <c:pt idx="2669">
                  <c:v>3.8099586963653564E-2</c:v>
                </c:pt>
                <c:pt idx="2670">
                  <c:v>0.11279405653476715</c:v>
                </c:pt>
                <c:pt idx="2671">
                  <c:v>0.1964370459318161</c:v>
                </c:pt>
                <c:pt idx="2672">
                  <c:v>0.27766156196594238</c:v>
                </c:pt>
                <c:pt idx="2673">
                  <c:v>0.35270026326179504</c:v>
                </c:pt>
                <c:pt idx="2674">
                  <c:v>0.40892678499221802</c:v>
                </c:pt>
                <c:pt idx="2675">
                  <c:v>0.44876500964164734</c:v>
                </c:pt>
                <c:pt idx="2676">
                  <c:v>0.47331535816192627</c:v>
                </c:pt>
                <c:pt idx="2677">
                  <c:v>0.48104888200759888</c:v>
                </c:pt>
                <c:pt idx="2678">
                  <c:v>0.47930023074150085</c:v>
                </c:pt>
                <c:pt idx="2679">
                  <c:v>0.47725778818130493</c:v>
                </c:pt>
                <c:pt idx="2680">
                  <c:v>0.47226622700691223</c:v>
                </c:pt>
                <c:pt idx="2681">
                  <c:v>0.46222051978111267</c:v>
                </c:pt>
                <c:pt idx="2682">
                  <c:v>0.44949167966842651</c:v>
                </c:pt>
                <c:pt idx="2683">
                  <c:v>0.43369406461715698</c:v>
                </c:pt>
                <c:pt idx="2684">
                  <c:v>0.42189198732376099</c:v>
                </c:pt>
                <c:pt idx="2685">
                  <c:v>0.41723296046257019</c:v>
                </c:pt>
                <c:pt idx="2686">
                  <c:v>0.42607811093330383</c:v>
                </c:pt>
                <c:pt idx="2687">
                  <c:v>0.46420839428901672</c:v>
                </c:pt>
                <c:pt idx="2688">
                  <c:v>0.52700549364089966</c:v>
                </c:pt>
                <c:pt idx="2689">
                  <c:v>0.59644913673400879</c:v>
                </c:pt>
                <c:pt idx="2690">
                  <c:v>0.65534359216690063</c:v>
                </c:pt>
                <c:pt idx="2691">
                  <c:v>0.65019911527633667</c:v>
                </c:pt>
                <c:pt idx="2692">
                  <c:v>0.53654474020004272</c:v>
                </c:pt>
                <c:pt idx="2693">
                  <c:v>0.33017915487289429</c:v>
                </c:pt>
                <c:pt idx="2694">
                  <c:v>0.10409064590930939</c:v>
                </c:pt>
                <c:pt idx="2695">
                  <c:v>-5.3962092846632004E-2</c:v>
                </c:pt>
                <c:pt idx="2696">
                  <c:v>-0.105530746281147</c:v>
                </c:pt>
                <c:pt idx="2697">
                  <c:v>-5.2196010947227478E-2</c:v>
                </c:pt>
                <c:pt idx="2698">
                  <c:v>8.9445017278194427E-2</c:v>
                </c:pt>
                <c:pt idx="2699">
                  <c:v>0.21529468894004822</c:v>
                </c:pt>
                <c:pt idx="2700">
                  <c:v>0.20538133382797241</c:v>
                </c:pt>
                <c:pt idx="2701">
                  <c:v>2.115948311984539E-2</c:v>
                </c:pt>
                <c:pt idx="2702">
                  <c:v>-0.26204290986061096</c:v>
                </c:pt>
                <c:pt idx="2703">
                  <c:v>-0.49980103969573975</c:v>
                </c:pt>
                <c:pt idx="2704">
                  <c:v>-0.62692064046859741</c:v>
                </c:pt>
                <c:pt idx="2705">
                  <c:v>-0.62020701169967651</c:v>
                </c:pt>
                <c:pt idx="2706">
                  <c:v>-0.49268233776092529</c:v>
                </c:pt>
                <c:pt idx="2707">
                  <c:v>-0.23433040082454681</c:v>
                </c:pt>
                <c:pt idx="2708">
                  <c:v>7.5132906436920166E-2</c:v>
                </c:pt>
                <c:pt idx="2709">
                  <c:v>0.31837138533592224</c:v>
                </c:pt>
                <c:pt idx="2710">
                  <c:v>0.42071986198425293</c:v>
                </c:pt>
                <c:pt idx="2711">
                  <c:v>0.38967564702033997</c:v>
                </c:pt>
                <c:pt idx="2712">
                  <c:v>0.29829192161560059</c:v>
                </c:pt>
                <c:pt idx="2713">
                  <c:v>0.18286716938018799</c:v>
                </c:pt>
                <c:pt idx="2714">
                  <c:v>6.3534118235111237E-2</c:v>
                </c:pt>
                <c:pt idx="2715">
                  <c:v>-5.5896475911140442E-2</c:v>
                </c:pt>
                <c:pt idx="2716">
                  <c:v>-0.16004949808120728</c:v>
                </c:pt>
                <c:pt idx="2717">
                  <c:v>-0.22443903982639313</c:v>
                </c:pt>
                <c:pt idx="2718">
                  <c:v>-0.22939971089363098</c:v>
                </c:pt>
                <c:pt idx="2719">
                  <c:v>-0.20800045132637024</c:v>
                </c:pt>
                <c:pt idx="2720">
                  <c:v>-0.137467160820961</c:v>
                </c:pt>
                <c:pt idx="2721">
                  <c:v>3.8022873923182487E-3</c:v>
                </c:pt>
                <c:pt idx="2722">
                  <c:v>0.14510215818881989</c:v>
                </c:pt>
                <c:pt idx="2723">
                  <c:v>0.19764922559261322</c:v>
                </c:pt>
                <c:pt idx="2724">
                  <c:v>0.16463054716587067</c:v>
                </c:pt>
                <c:pt idx="2725">
                  <c:v>7.628941535949707E-2</c:v>
                </c:pt>
                <c:pt idx="2726">
                  <c:v>-5.0191562622785568E-2</c:v>
                </c:pt>
                <c:pt idx="2727">
                  <c:v>-0.19748528301715851</c:v>
                </c:pt>
                <c:pt idx="2728">
                  <c:v>-0.34001445770263672</c:v>
                </c:pt>
                <c:pt idx="2729">
                  <c:v>-0.44255355000495911</c:v>
                </c:pt>
                <c:pt idx="2730">
                  <c:v>-0.49101829528808594</c:v>
                </c:pt>
                <c:pt idx="2731">
                  <c:v>-0.48049551248550415</c:v>
                </c:pt>
                <c:pt idx="2732">
                  <c:v>-0.42217442393302917</c:v>
                </c:pt>
                <c:pt idx="2733">
                  <c:v>-0.32692486047744751</c:v>
                </c:pt>
                <c:pt idx="2734">
                  <c:v>-0.23696702718734741</c:v>
                </c:pt>
                <c:pt idx="2735">
                  <c:v>-0.14815530180931091</c:v>
                </c:pt>
                <c:pt idx="2736">
                  <c:v>-9.2263005673885345E-2</c:v>
                </c:pt>
                <c:pt idx="2737">
                  <c:v>-6.0745485126972198E-2</c:v>
                </c:pt>
                <c:pt idx="2738">
                  <c:v>-4.2562488466501236E-2</c:v>
                </c:pt>
                <c:pt idx="2739">
                  <c:v>-5.6546773761510849E-2</c:v>
                </c:pt>
                <c:pt idx="2740">
                  <c:v>-0.13580803573131561</c:v>
                </c:pt>
                <c:pt idx="2741">
                  <c:v>-0.2850983738899231</c:v>
                </c:pt>
                <c:pt idx="2742">
                  <c:v>-0.46021613478660583</c:v>
                </c:pt>
                <c:pt idx="2743">
                  <c:v>-0.61572092771530151</c:v>
                </c:pt>
                <c:pt idx="2744">
                  <c:v>-0.70450907945632935</c:v>
                </c:pt>
                <c:pt idx="2745">
                  <c:v>-0.70828104019165039</c:v>
                </c:pt>
                <c:pt idx="2746">
                  <c:v>-0.6546180248260498</c:v>
                </c:pt>
                <c:pt idx="2747">
                  <c:v>-0.56231820583343506</c:v>
                </c:pt>
                <c:pt idx="2748">
                  <c:v>-0.46436929702758789</c:v>
                </c:pt>
                <c:pt idx="2749">
                  <c:v>-0.38485357165336609</c:v>
                </c:pt>
                <c:pt idx="2750">
                  <c:v>-0.33477017283439636</c:v>
                </c:pt>
                <c:pt idx="2751">
                  <c:v>-0.29162347316741943</c:v>
                </c:pt>
                <c:pt idx="2752">
                  <c:v>-0.22630225121974945</c:v>
                </c:pt>
                <c:pt idx="2753">
                  <c:v>-0.14653176069259644</c:v>
                </c:pt>
                <c:pt idx="2754">
                  <c:v>-1.6954870894551277E-2</c:v>
                </c:pt>
                <c:pt idx="2755">
                  <c:v>0.18875665962696075</c:v>
                </c:pt>
                <c:pt idx="2756">
                  <c:v>0.39961829781532288</c:v>
                </c:pt>
                <c:pt idx="2757">
                  <c:v>0.5204729437828064</c:v>
                </c:pt>
                <c:pt idx="2758">
                  <c:v>0.5149034857749939</c:v>
                </c:pt>
                <c:pt idx="2759">
                  <c:v>0.38335072994232178</c:v>
                </c:pt>
                <c:pt idx="2760">
                  <c:v>0.19292061030864716</c:v>
                </c:pt>
                <c:pt idx="2761">
                  <c:v>1.2320699170231819E-2</c:v>
                </c:pt>
                <c:pt idx="2762">
                  <c:v>-0.14905834197998047</c:v>
                </c:pt>
                <c:pt idx="2763">
                  <c:v>-0.27072873711585999</c:v>
                </c:pt>
                <c:pt idx="2764">
                  <c:v>-0.31900358200073242</c:v>
                </c:pt>
                <c:pt idx="2765">
                  <c:v>-0.29376569390296936</c:v>
                </c:pt>
                <c:pt idx="2766">
                  <c:v>-0.21729357540607452</c:v>
                </c:pt>
                <c:pt idx="2767">
                  <c:v>-0.10374098271131516</c:v>
                </c:pt>
                <c:pt idx="2768">
                  <c:v>3.0026135966181755E-2</c:v>
                </c:pt>
                <c:pt idx="2769">
                  <c:v>0.15642699599266052</c:v>
                </c:pt>
                <c:pt idx="2770">
                  <c:v>0.26017364859580994</c:v>
                </c:pt>
                <c:pt idx="2771">
                  <c:v>0.33577179908752441</c:v>
                </c:pt>
                <c:pt idx="2772">
                  <c:v>0.38759371638298035</c:v>
                </c:pt>
                <c:pt idx="2773">
                  <c:v>0.41071507334709167</c:v>
                </c:pt>
                <c:pt idx="2774">
                  <c:v>0.41945183277130127</c:v>
                </c:pt>
                <c:pt idx="2775">
                  <c:v>0.41540011763572693</c:v>
                </c:pt>
                <c:pt idx="2776">
                  <c:v>0.40053433179855347</c:v>
                </c:pt>
                <c:pt idx="2777">
                  <c:v>0.37821096181869507</c:v>
                </c:pt>
                <c:pt idx="2778">
                  <c:v>0.35573041439056396</c:v>
                </c:pt>
                <c:pt idx="2779">
                  <c:v>0.34176015853881836</c:v>
                </c:pt>
                <c:pt idx="2780">
                  <c:v>0.33782824873924255</c:v>
                </c:pt>
                <c:pt idx="2781">
                  <c:v>0.35061070322990417</c:v>
                </c:pt>
                <c:pt idx="2782">
                  <c:v>0.386147141456604</c:v>
                </c:pt>
                <c:pt idx="2783">
                  <c:v>0.43238037824630737</c:v>
                </c:pt>
                <c:pt idx="2784">
                  <c:v>0.48136895895004272</c:v>
                </c:pt>
                <c:pt idx="2785">
                  <c:v>0.52954721450805664</c:v>
                </c:pt>
                <c:pt idx="2786">
                  <c:v>0.5756148099899292</c:v>
                </c:pt>
                <c:pt idx="2787">
                  <c:v>0.607086181640625</c:v>
                </c:pt>
                <c:pt idx="2788">
                  <c:v>0.59976166486740112</c:v>
                </c:pt>
                <c:pt idx="2789">
                  <c:v>0.51438486576080322</c:v>
                </c:pt>
                <c:pt idx="2790">
                  <c:v>0.3340529203414917</c:v>
                </c:pt>
                <c:pt idx="2791">
                  <c:v>7.4633084237575531E-2</c:v>
                </c:pt>
                <c:pt idx="2792">
                  <c:v>-0.16487617790699005</c:v>
                </c:pt>
                <c:pt idx="2793">
                  <c:v>-0.29459872841835022</c:v>
                </c:pt>
                <c:pt idx="2794">
                  <c:v>-0.28789901733398438</c:v>
                </c:pt>
                <c:pt idx="2795">
                  <c:v>-0.16662466526031494</c:v>
                </c:pt>
                <c:pt idx="2796">
                  <c:v>-2.3254724219441414E-3</c:v>
                </c:pt>
                <c:pt idx="2797">
                  <c:v>0.11506284773349762</c:v>
                </c:pt>
                <c:pt idx="2798">
                  <c:v>0.10073211044073105</c:v>
                </c:pt>
                <c:pt idx="2799">
                  <c:v>-7.4641101062297821E-2</c:v>
                </c:pt>
                <c:pt idx="2800">
                  <c:v>-0.33171096444129944</c:v>
                </c:pt>
                <c:pt idx="2801">
                  <c:v>-0.56139677762985229</c:v>
                </c:pt>
                <c:pt idx="2802">
                  <c:v>-0.70716893672943115</c:v>
                </c:pt>
                <c:pt idx="2803">
                  <c:v>-0.73894578218460083</c:v>
                </c:pt>
                <c:pt idx="2804">
                  <c:v>-0.64658790826797485</c:v>
                </c:pt>
                <c:pt idx="2805">
                  <c:v>-0.45186731219291687</c:v>
                </c:pt>
                <c:pt idx="2806">
                  <c:v>-0.19057604670524597</c:v>
                </c:pt>
                <c:pt idx="2807">
                  <c:v>9.1514989733695984E-2</c:v>
                </c:pt>
                <c:pt idx="2808">
                  <c:v>0.33492657542228699</c:v>
                </c:pt>
                <c:pt idx="2809">
                  <c:v>0.49183914065361023</c:v>
                </c:pt>
                <c:pt idx="2810">
                  <c:v>0.53552615642547607</c:v>
                </c:pt>
                <c:pt idx="2811">
                  <c:v>0.46896091103553772</c:v>
                </c:pt>
                <c:pt idx="2812">
                  <c:v>0.33592268824577332</c:v>
                </c:pt>
                <c:pt idx="2813">
                  <c:v>0.18051153421401978</c:v>
                </c:pt>
                <c:pt idx="2814">
                  <c:v>4.7693897038698196E-2</c:v>
                </c:pt>
                <c:pt idx="2815">
                  <c:v>-3.6886222660541534E-2</c:v>
                </c:pt>
                <c:pt idx="2816">
                  <c:v>-6.7357577383518219E-2</c:v>
                </c:pt>
                <c:pt idx="2817">
                  <c:v>-5.3359717130661011E-2</c:v>
                </c:pt>
                <c:pt idx="2818">
                  <c:v>-1.9251815974712372E-2</c:v>
                </c:pt>
                <c:pt idx="2819">
                  <c:v>2.8271800838410854E-3</c:v>
                </c:pt>
                <c:pt idx="2820">
                  <c:v>-6.4984112977981567E-3</c:v>
                </c:pt>
                <c:pt idx="2821">
                  <c:v>-3.294556587934494E-2</c:v>
                </c:pt>
                <c:pt idx="2822">
                  <c:v>-8.0790847539901733E-2</c:v>
                </c:pt>
                <c:pt idx="2823">
                  <c:v>-0.13621893525123596</c:v>
                </c:pt>
                <c:pt idx="2824">
                  <c:v>-0.19371019303798676</c:v>
                </c:pt>
                <c:pt idx="2825">
                  <c:v>-0.25575095415115356</c:v>
                </c:pt>
                <c:pt idx="2826">
                  <c:v>-0.30304098129272461</c:v>
                </c:pt>
                <c:pt idx="2827">
                  <c:v>-0.33735045790672302</c:v>
                </c:pt>
                <c:pt idx="2828">
                  <c:v>-0.35020899772644043</c:v>
                </c:pt>
                <c:pt idx="2829">
                  <c:v>-0.34269008040428162</c:v>
                </c:pt>
                <c:pt idx="2830">
                  <c:v>-0.33517518639564514</c:v>
                </c:pt>
                <c:pt idx="2831">
                  <c:v>-0.32701832056045532</c:v>
                </c:pt>
                <c:pt idx="2832">
                  <c:v>-0.32577568292617798</c:v>
                </c:pt>
                <c:pt idx="2833">
                  <c:v>-0.3122355043888092</c:v>
                </c:pt>
                <c:pt idx="2834">
                  <c:v>-0.27359065413475037</c:v>
                </c:pt>
                <c:pt idx="2835">
                  <c:v>-0.20584166049957275</c:v>
                </c:pt>
                <c:pt idx="2836">
                  <c:v>-0.11080223321914673</c:v>
                </c:pt>
                <c:pt idx="2837">
                  <c:v>-1.7263436689972878E-2</c:v>
                </c:pt>
                <c:pt idx="2838">
                  <c:v>9.0728290379047394E-3</c:v>
                </c:pt>
                <c:pt idx="2839">
                  <c:v>-6.8696297705173492E-2</c:v>
                </c:pt>
                <c:pt idx="2840">
                  <c:v>-0.24770013988018036</c:v>
                </c:pt>
                <c:pt idx="2841">
                  <c:v>-0.47858348488807678</c:v>
                </c:pt>
                <c:pt idx="2842">
                  <c:v>-0.68321114778518677</c:v>
                </c:pt>
                <c:pt idx="2843">
                  <c:v>-0.79122751951217651</c:v>
                </c:pt>
                <c:pt idx="2844">
                  <c:v>-0.78048324584960938</c:v>
                </c:pt>
                <c:pt idx="2845">
                  <c:v>-0.66002154350280762</c:v>
                </c:pt>
                <c:pt idx="2846">
                  <c:v>-0.48574963212013245</c:v>
                </c:pt>
                <c:pt idx="2847">
                  <c:v>-0.32056483626365662</c:v>
                </c:pt>
                <c:pt idx="2848">
                  <c:v>-0.21787440776824951</c:v>
                </c:pt>
                <c:pt idx="2849">
                  <c:v>-0.1696208119392395</c:v>
                </c:pt>
                <c:pt idx="2850">
                  <c:v>-0.13520105183124542</c:v>
                </c:pt>
                <c:pt idx="2851">
                  <c:v>-8.4613889455795288E-2</c:v>
                </c:pt>
                <c:pt idx="2852">
                  <c:v>-5.3821899928152561E-3</c:v>
                </c:pt>
                <c:pt idx="2853">
                  <c:v>9.8116137087345123E-2</c:v>
                </c:pt>
                <c:pt idx="2854">
                  <c:v>0.20118792355060577</c:v>
                </c:pt>
                <c:pt idx="2855">
                  <c:v>0.27938055992126465</c:v>
                </c:pt>
                <c:pt idx="2856">
                  <c:v>0.30257830023765564</c:v>
                </c:pt>
                <c:pt idx="2857">
                  <c:v>0.25751057267189026</c:v>
                </c:pt>
                <c:pt idx="2858">
                  <c:v>0.16807842254638672</c:v>
                </c:pt>
                <c:pt idx="2859">
                  <c:v>5.1799140870571136E-2</c:v>
                </c:pt>
                <c:pt idx="2860">
                  <c:v>-6.6809795796871185E-2</c:v>
                </c:pt>
                <c:pt idx="2861">
                  <c:v>-0.16957797110080719</c:v>
                </c:pt>
                <c:pt idx="2862">
                  <c:v>-0.22998644411563873</c:v>
                </c:pt>
                <c:pt idx="2863">
                  <c:v>-0.24793457984924316</c:v>
                </c:pt>
                <c:pt idx="2864">
                  <c:v>-0.22561968863010406</c:v>
                </c:pt>
                <c:pt idx="2865">
                  <c:v>-0.18304358422756195</c:v>
                </c:pt>
                <c:pt idx="2866">
                  <c:v>-0.11233054101467133</c:v>
                </c:pt>
                <c:pt idx="2867">
                  <c:v>-2.8681792318820953E-2</c:v>
                </c:pt>
                <c:pt idx="2868">
                  <c:v>6.7373365163803101E-2</c:v>
                </c:pt>
                <c:pt idx="2869">
                  <c:v>0.14779181778430939</c:v>
                </c:pt>
                <c:pt idx="2870">
                  <c:v>0.21877545118331909</c:v>
                </c:pt>
                <c:pt idx="2871">
                  <c:v>0.26655220985412598</c:v>
                </c:pt>
                <c:pt idx="2872">
                  <c:v>0.31097826361656189</c:v>
                </c:pt>
                <c:pt idx="2873">
                  <c:v>0.36451634764671326</c:v>
                </c:pt>
                <c:pt idx="2874">
                  <c:v>0.43809497356414795</c:v>
                </c:pt>
                <c:pt idx="2875">
                  <c:v>0.50312697887420654</c:v>
                </c:pt>
                <c:pt idx="2876">
                  <c:v>0.53786128759384155</c:v>
                </c:pt>
                <c:pt idx="2877">
                  <c:v>0.53055340051651001</c:v>
                </c:pt>
                <c:pt idx="2878">
                  <c:v>0.49578285217285156</c:v>
                </c:pt>
                <c:pt idx="2879">
                  <c:v>0.44982588291168213</c:v>
                </c:pt>
                <c:pt idx="2880">
                  <c:v>0.40856152772903442</c:v>
                </c:pt>
                <c:pt idx="2881">
                  <c:v>0.37682640552520752</c:v>
                </c:pt>
                <c:pt idx="2882">
                  <c:v>0.35535573959350586</c:v>
                </c:pt>
                <c:pt idx="2883">
                  <c:v>0.3487834632396698</c:v>
                </c:pt>
                <c:pt idx="2884">
                  <c:v>0.37076064944267273</c:v>
                </c:pt>
                <c:pt idx="2885">
                  <c:v>0.42905771732330322</c:v>
                </c:pt>
                <c:pt idx="2886">
                  <c:v>0.49689775705337524</c:v>
                </c:pt>
                <c:pt idx="2887">
                  <c:v>0.56029927730560303</c:v>
                </c:pt>
                <c:pt idx="2888">
                  <c:v>0.58966302871704102</c:v>
                </c:pt>
                <c:pt idx="2889">
                  <c:v>0.55104559659957886</c:v>
                </c:pt>
                <c:pt idx="2890">
                  <c:v>0.41618072986602783</c:v>
                </c:pt>
                <c:pt idx="2891">
                  <c:v>0.21895802021026611</c:v>
                </c:pt>
                <c:pt idx="2892">
                  <c:v>2.6416268199682236E-2</c:v>
                </c:pt>
                <c:pt idx="2893">
                  <c:v>-7.7010273933410645E-2</c:v>
                </c:pt>
                <c:pt idx="2894">
                  <c:v>-6.1015062034130096E-2</c:v>
                </c:pt>
                <c:pt idx="2895">
                  <c:v>4.9312546849250793E-2</c:v>
                </c:pt>
                <c:pt idx="2896">
                  <c:v>0.19632649421691895</c:v>
                </c:pt>
                <c:pt idx="2897">
                  <c:v>0.30738949775695801</c:v>
                </c:pt>
                <c:pt idx="2898">
                  <c:v>0.33074381947517395</c:v>
                </c:pt>
                <c:pt idx="2899">
                  <c:v>0.21958398818969727</c:v>
                </c:pt>
                <c:pt idx="2900">
                  <c:v>-5.8958686888217926E-2</c:v>
                </c:pt>
                <c:pt idx="2901">
                  <c:v>-0.41748747229576111</c:v>
                </c:pt>
                <c:pt idx="2902">
                  <c:v>-0.69487541913986206</c:v>
                </c:pt>
                <c:pt idx="2903">
                  <c:v>-0.8483123779296875</c:v>
                </c:pt>
                <c:pt idx="2904">
                  <c:v>-0.84967648983001709</c:v>
                </c:pt>
                <c:pt idx="2905">
                  <c:v>-0.69836556911468506</c:v>
                </c:pt>
                <c:pt idx="2906">
                  <c:v>-0.41571098566055298</c:v>
                </c:pt>
                <c:pt idx="2907">
                  <c:v>-6.1576511710882187E-2</c:v>
                </c:pt>
                <c:pt idx="2908">
                  <c:v>0.27305927872657776</c:v>
                </c:pt>
                <c:pt idx="2909">
                  <c:v>0.48693445324897766</c:v>
                </c:pt>
                <c:pt idx="2910">
                  <c:v>0.56726974248886108</c:v>
                </c:pt>
                <c:pt idx="2911">
                  <c:v>0.53084272146224976</c:v>
                </c:pt>
                <c:pt idx="2912">
                  <c:v>0.40012997388839722</c:v>
                </c:pt>
                <c:pt idx="2913">
                  <c:v>0.21128381788730621</c:v>
                </c:pt>
                <c:pt idx="2914">
                  <c:v>1.3684455305337906E-2</c:v>
                </c:pt>
                <c:pt idx="2915">
                  <c:v>-0.14742821455001831</c:v>
                </c:pt>
                <c:pt idx="2916">
                  <c:v>-0.26219660043716431</c:v>
                </c:pt>
                <c:pt idx="2917">
                  <c:v>-0.31411457061767578</c:v>
                </c:pt>
                <c:pt idx="2918">
                  <c:v>-0.31087109446525574</c:v>
                </c:pt>
                <c:pt idx="2919">
                  <c:v>-0.26674884557723999</c:v>
                </c:pt>
                <c:pt idx="2920">
                  <c:v>-0.20186968147754669</c:v>
                </c:pt>
                <c:pt idx="2921">
                  <c:v>-0.14527851343154907</c:v>
                </c:pt>
                <c:pt idx="2922">
                  <c:v>-9.9162675440311432E-2</c:v>
                </c:pt>
                <c:pt idx="2923">
                  <c:v>-7.4995853006839752E-2</c:v>
                </c:pt>
                <c:pt idx="2924">
                  <c:v>-5.5978216230869293E-2</c:v>
                </c:pt>
                <c:pt idx="2925">
                  <c:v>-5.605219304561615E-2</c:v>
                </c:pt>
                <c:pt idx="2926">
                  <c:v>-7.8059494495391846E-2</c:v>
                </c:pt>
                <c:pt idx="2927">
                  <c:v>-0.12015243619680405</c:v>
                </c:pt>
                <c:pt idx="2928">
                  <c:v>-0.17882640659809113</c:v>
                </c:pt>
                <c:pt idx="2929">
                  <c:v>-0.25607940554618835</c:v>
                </c:pt>
                <c:pt idx="2930">
                  <c:v>-0.33918121457099915</c:v>
                </c:pt>
                <c:pt idx="2931">
                  <c:v>-0.41676849126815796</c:v>
                </c:pt>
                <c:pt idx="2932">
                  <c:v>-0.47079336643218994</c:v>
                </c:pt>
                <c:pt idx="2933">
                  <c:v>-0.49445527791976929</c:v>
                </c:pt>
                <c:pt idx="2934">
                  <c:v>-0.47827151417732239</c:v>
                </c:pt>
                <c:pt idx="2935">
                  <c:v>-0.43086084723472595</c:v>
                </c:pt>
                <c:pt idx="2936">
                  <c:v>-0.38355085253715515</c:v>
                </c:pt>
                <c:pt idx="2937">
                  <c:v>-0.35188671946525574</c:v>
                </c:pt>
                <c:pt idx="2938">
                  <c:v>-0.34633749723434448</c:v>
                </c:pt>
                <c:pt idx="2939">
                  <c:v>-0.37418669462203979</c:v>
                </c:pt>
                <c:pt idx="2940">
                  <c:v>-0.42100131511688232</c:v>
                </c:pt>
                <c:pt idx="2941">
                  <c:v>-0.47577452659606934</c:v>
                </c:pt>
                <c:pt idx="2942">
                  <c:v>-0.51343482732772827</c:v>
                </c:pt>
                <c:pt idx="2943">
                  <c:v>-0.52426767349243164</c:v>
                </c:pt>
                <c:pt idx="2944">
                  <c:v>-0.50695902109146118</c:v>
                </c:pt>
                <c:pt idx="2945">
                  <c:v>-0.48507922887802124</c:v>
                </c:pt>
                <c:pt idx="2946">
                  <c:v>-0.48076066374778748</c:v>
                </c:pt>
                <c:pt idx="2947">
                  <c:v>-0.48169267177581787</c:v>
                </c:pt>
                <c:pt idx="2948">
                  <c:v>-0.46381726861000061</c:v>
                </c:pt>
                <c:pt idx="2949">
                  <c:v>-0.39904364943504333</c:v>
                </c:pt>
                <c:pt idx="2950">
                  <c:v>-0.29037067294120789</c:v>
                </c:pt>
                <c:pt idx="2951">
                  <c:v>-0.14927117526531219</c:v>
                </c:pt>
                <c:pt idx="2952">
                  <c:v>1.9415311515331268E-2</c:v>
                </c:pt>
                <c:pt idx="2953">
                  <c:v>0.19622030854225159</c:v>
                </c:pt>
                <c:pt idx="2954">
                  <c:v>0.36114907264709473</c:v>
                </c:pt>
                <c:pt idx="2955">
                  <c:v>0.46853822469711304</c:v>
                </c:pt>
                <c:pt idx="2956">
                  <c:v>0.48936015367507935</c:v>
                </c:pt>
                <c:pt idx="2957">
                  <c:v>0.42208719253540039</c:v>
                </c:pt>
                <c:pt idx="2958">
                  <c:v>0.27475020289421082</c:v>
                </c:pt>
                <c:pt idx="2959">
                  <c:v>8.7804757058620453E-2</c:v>
                </c:pt>
                <c:pt idx="2960">
                  <c:v>-0.11190489679574966</c:v>
                </c:pt>
                <c:pt idx="2961">
                  <c:v>-0.2822190523147583</c:v>
                </c:pt>
                <c:pt idx="2962">
                  <c:v>-0.39310535788536072</c:v>
                </c:pt>
                <c:pt idx="2963">
                  <c:v>-0.42536324262619019</c:v>
                </c:pt>
                <c:pt idx="2964">
                  <c:v>-0.38356864452362061</c:v>
                </c:pt>
                <c:pt idx="2965">
                  <c:v>-0.28170469403266907</c:v>
                </c:pt>
                <c:pt idx="2966">
                  <c:v>-0.15630018711090088</c:v>
                </c:pt>
                <c:pt idx="2967">
                  <c:v>-2.4991130456328392E-2</c:v>
                </c:pt>
                <c:pt idx="2968">
                  <c:v>9.7131311893463135E-2</c:v>
                </c:pt>
                <c:pt idx="2969">
                  <c:v>0.19688805937767029</c:v>
                </c:pt>
                <c:pt idx="2970">
                  <c:v>0.26999157667160034</c:v>
                </c:pt>
                <c:pt idx="2971">
                  <c:v>0.32278913259506226</c:v>
                </c:pt>
                <c:pt idx="2972">
                  <c:v>0.36544898152351379</c:v>
                </c:pt>
                <c:pt idx="2973">
                  <c:v>0.39851143956184387</c:v>
                </c:pt>
                <c:pt idx="2974">
                  <c:v>0.42116481065750122</c:v>
                </c:pt>
                <c:pt idx="2975">
                  <c:v>0.42978590726852417</c:v>
                </c:pt>
                <c:pt idx="2976">
                  <c:v>0.43048843741416931</c:v>
                </c:pt>
                <c:pt idx="2977">
                  <c:v>0.41899740695953369</c:v>
                </c:pt>
                <c:pt idx="2978">
                  <c:v>0.39704468846321106</c:v>
                </c:pt>
                <c:pt idx="2979">
                  <c:v>0.37598726153373718</c:v>
                </c:pt>
                <c:pt idx="2980">
                  <c:v>0.35337623953819275</c:v>
                </c:pt>
                <c:pt idx="2981">
                  <c:v>0.33241912722587585</c:v>
                </c:pt>
                <c:pt idx="2982">
                  <c:v>0.32020881772041321</c:v>
                </c:pt>
                <c:pt idx="2983">
                  <c:v>0.30713528394699097</c:v>
                </c:pt>
                <c:pt idx="2984">
                  <c:v>0.31327334046363831</c:v>
                </c:pt>
                <c:pt idx="2985">
                  <c:v>0.35538238286972046</c:v>
                </c:pt>
                <c:pt idx="2986">
                  <c:v>0.42613649368286133</c:v>
                </c:pt>
                <c:pt idx="2987">
                  <c:v>0.51911658048629761</c:v>
                </c:pt>
                <c:pt idx="2988">
                  <c:v>0.60208970308303833</c:v>
                </c:pt>
                <c:pt idx="2989">
                  <c:v>0.61270874738693237</c:v>
                </c:pt>
                <c:pt idx="2990">
                  <c:v>0.51545780897140503</c:v>
                </c:pt>
                <c:pt idx="2991">
                  <c:v>0.31640523672103882</c:v>
                </c:pt>
                <c:pt idx="2992">
                  <c:v>9.4175636768341064E-2</c:v>
                </c:pt>
                <c:pt idx="2993">
                  <c:v>-7.3247164487838745E-2</c:v>
                </c:pt>
                <c:pt idx="2994">
                  <c:v>-0.12712371349334717</c:v>
                </c:pt>
                <c:pt idx="2995">
                  <c:v>-5.5963851511478424E-2</c:v>
                </c:pt>
                <c:pt idx="2996">
                  <c:v>0.10154055058956146</c:v>
                </c:pt>
                <c:pt idx="2997">
                  <c:v>0.24366405606269836</c:v>
                </c:pt>
                <c:pt idx="2998">
                  <c:v>0.27024641633033752</c:v>
                </c:pt>
                <c:pt idx="2999">
                  <c:v>0.14901505410671234</c:v>
                </c:pt>
                <c:pt idx="3000">
                  <c:v>-0.10509365051984787</c:v>
                </c:pt>
                <c:pt idx="3001">
                  <c:v>-0.40540653467178345</c:v>
                </c:pt>
                <c:pt idx="3002">
                  <c:v>-0.63728982210159302</c:v>
                </c:pt>
                <c:pt idx="3003">
                  <c:v>-0.74210596084594727</c:v>
                </c:pt>
                <c:pt idx="3004">
                  <c:v>-0.69508868455886841</c:v>
                </c:pt>
                <c:pt idx="3005">
                  <c:v>-0.49522444605827332</c:v>
                </c:pt>
                <c:pt idx="3006">
                  <c:v>-0.18712919950485229</c:v>
                </c:pt>
                <c:pt idx="3007">
                  <c:v>0.14906072616577148</c:v>
                </c:pt>
                <c:pt idx="3008">
                  <c:v>0.39563030004501343</c:v>
                </c:pt>
                <c:pt idx="3009">
                  <c:v>0.50254106521606445</c:v>
                </c:pt>
                <c:pt idx="3010">
                  <c:v>0.48253226280212402</c:v>
                </c:pt>
                <c:pt idx="3011">
                  <c:v>0.3833191990852356</c:v>
                </c:pt>
                <c:pt idx="3012">
                  <c:v>0.25372818112373352</c:v>
                </c:pt>
                <c:pt idx="3013">
                  <c:v>0.13120612502098083</c:v>
                </c:pt>
                <c:pt idx="3014">
                  <c:v>3.736511617898941E-2</c:v>
                </c:pt>
                <c:pt idx="3015">
                  <c:v>-3.1111292541027069E-2</c:v>
                </c:pt>
                <c:pt idx="3016">
                  <c:v>-7.3922939598560333E-2</c:v>
                </c:pt>
                <c:pt idx="3017">
                  <c:v>-8.4761582314968109E-2</c:v>
                </c:pt>
                <c:pt idx="3018">
                  <c:v>-6.1167038977146149E-2</c:v>
                </c:pt>
                <c:pt idx="3019">
                  <c:v>-1.3890942558646202E-2</c:v>
                </c:pt>
                <c:pt idx="3020">
                  <c:v>3.2019291073083878E-2</c:v>
                </c:pt>
                <c:pt idx="3021">
                  <c:v>4.5255709439516068E-2</c:v>
                </c:pt>
                <c:pt idx="3022">
                  <c:v>3.3830218017101288E-2</c:v>
                </c:pt>
                <c:pt idx="3023">
                  <c:v>-2.6593874208629131E-3</c:v>
                </c:pt>
                <c:pt idx="3024">
                  <c:v>-5.1603760570287704E-2</c:v>
                </c:pt>
                <c:pt idx="3025">
                  <c:v>-0.10210756957530975</c:v>
                </c:pt>
                <c:pt idx="3026">
                  <c:v>-0.1512727290391922</c:v>
                </c:pt>
                <c:pt idx="3027">
                  <c:v>-0.18973153829574585</c:v>
                </c:pt>
                <c:pt idx="3028">
                  <c:v>-0.23512405157089233</c:v>
                </c:pt>
                <c:pt idx="3029">
                  <c:v>-0.2840883731842041</c:v>
                </c:pt>
                <c:pt idx="3030">
                  <c:v>-0.31761065125465393</c:v>
                </c:pt>
                <c:pt idx="3031">
                  <c:v>-0.32627299427986145</c:v>
                </c:pt>
                <c:pt idx="3032">
                  <c:v>-0.32225054502487183</c:v>
                </c:pt>
                <c:pt idx="3033">
                  <c:v>-0.29169374704360962</c:v>
                </c:pt>
                <c:pt idx="3034">
                  <c:v>-0.22385184466838837</c:v>
                </c:pt>
                <c:pt idx="3035">
                  <c:v>-0.12878502905368805</c:v>
                </c:pt>
                <c:pt idx="3036">
                  <c:v>-3.6732595413923264E-2</c:v>
                </c:pt>
                <c:pt idx="3037">
                  <c:v>-8.190009742975235E-3</c:v>
                </c:pt>
                <c:pt idx="3038">
                  <c:v>-7.9731300473213196E-2</c:v>
                </c:pt>
                <c:pt idx="3039">
                  <c:v>-0.25553324818611145</c:v>
                </c:pt>
                <c:pt idx="3040">
                  <c:v>-0.46634373068809509</c:v>
                </c:pt>
                <c:pt idx="3041">
                  <c:v>-0.63910567760467529</c:v>
                </c:pt>
                <c:pt idx="3042">
                  <c:v>-0.73003530502319336</c:v>
                </c:pt>
                <c:pt idx="3043">
                  <c:v>-0.73581421375274658</c:v>
                </c:pt>
                <c:pt idx="3044">
                  <c:v>-0.69325929880142212</c:v>
                </c:pt>
                <c:pt idx="3045">
                  <c:v>-0.62175989151000977</c:v>
                </c:pt>
                <c:pt idx="3046">
                  <c:v>-0.51298171281814575</c:v>
                </c:pt>
                <c:pt idx="3047">
                  <c:v>-0.35053014755249023</c:v>
                </c:pt>
                <c:pt idx="3048">
                  <c:v>-0.15413826704025269</c:v>
                </c:pt>
                <c:pt idx="3049">
                  <c:v>6.8285278975963593E-2</c:v>
                </c:pt>
                <c:pt idx="3050">
                  <c:v>0.27762147784233093</c:v>
                </c:pt>
                <c:pt idx="3051">
                  <c:v>0.42817601561546326</c:v>
                </c:pt>
                <c:pt idx="3052">
                  <c:v>0.46659824252128601</c:v>
                </c:pt>
                <c:pt idx="3053">
                  <c:v>0.38926717638969421</c:v>
                </c:pt>
                <c:pt idx="3054">
                  <c:v>0.24268519878387451</c:v>
                </c:pt>
                <c:pt idx="3055">
                  <c:v>7.8941613435745239E-2</c:v>
                </c:pt>
                <c:pt idx="3056">
                  <c:v>-7.9024314880371094E-2</c:v>
                </c:pt>
                <c:pt idx="3057">
                  <c:v>-0.21687766909599304</c:v>
                </c:pt>
                <c:pt idx="3058">
                  <c:v>-0.33454331755638123</c:v>
                </c:pt>
                <c:pt idx="3059">
                  <c:v>-0.40892240405082703</c:v>
                </c:pt>
                <c:pt idx="3060">
                  <c:v>-0.44343775510787964</c:v>
                </c:pt>
                <c:pt idx="3061">
                  <c:v>-0.43812182545661926</c:v>
                </c:pt>
                <c:pt idx="3062">
                  <c:v>-0.39985433220863342</c:v>
                </c:pt>
                <c:pt idx="3063">
                  <c:v>-0.34156125783920288</c:v>
                </c:pt>
                <c:pt idx="3064">
                  <c:v>-0.26069891452789307</c:v>
                </c:pt>
                <c:pt idx="3065">
                  <c:v>-0.15617075562477112</c:v>
                </c:pt>
                <c:pt idx="3066">
                  <c:v>-3.2029364258050919E-2</c:v>
                </c:pt>
                <c:pt idx="3067">
                  <c:v>0.10646539181470871</c:v>
                </c:pt>
                <c:pt idx="3068">
                  <c:v>0.24654792249202728</c:v>
                </c:pt>
                <c:pt idx="3069">
                  <c:v>0.3629072904586792</c:v>
                </c:pt>
                <c:pt idx="3070">
                  <c:v>0.43947955965995789</c:v>
                </c:pt>
                <c:pt idx="3071">
                  <c:v>0.47678613662719727</c:v>
                </c:pt>
                <c:pt idx="3072">
                  <c:v>0.48799005150794983</c:v>
                </c:pt>
                <c:pt idx="3073">
                  <c:v>0.49224922060966492</c:v>
                </c:pt>
                <c:pt idx="3074">
                  <c:v>0.49417921900749207</c:v>
                </c:pt>
                <c:pt idx="3075">
                  <c:v>0.4897371232509613</c:v>
                </c:pt>
                <c:pt idx="3076">
                  <c:v>0.50100362300872803</c:v>
                </c:pt>
                <c:pt idx="3077">
                  <c:v>0.49567493796348572</c:v>
                </c:pt>
                <c:pt idx="3078">
                  <c:v>0.47137889266014099</c:v>
                </c:pt>
                <c:pt idx="3079">
                  <c:v>0.44303563237190247</c:v>
                </c:pt>
                <c:pt idx="3080">
                  <c:v>0.40725657343864441</c:v>
                </c:pt>
                <c:pt idx="3081">
                  <c:v>0.40292850136756897</c:v>
                </c:pt>
                <c:pt idx="3082">
                  <c:v>0.41486319899559021</c:v>
                </c:pt>
                <c:pt idx="3083">
                  <c:v>0.42609766125679016</c:v>
                </c:pt>
                <c:pt idx="3084">
                  <c:v>0.43735751509666443</c:v>
                </c:pt>
                <c:pt idx="3085">
                  <c:v>0.45918676257133484</c:v>
                </c:pt>
                <c:pt idx="3086">
                  <c:v>0.51381748914718628</c:v>
                </c:pt>
                <c:pt idx="3087">
                  <c:v>0.59826242923736572</c:v>
                </c:pt>
                <c:pt idx="3088">
                  <c:v>0.68973511457443237</c:v>
                </c:pt>
                <c:pt idx="3089">
                  <c:v>0.7278677225112915</c:v>
                </c:pt>
                <c:pt idx="3090">
                  <c:v>0.64939659833908081</c:v>
                </c:pt>
                <c:pt idx="3091">
                  <c:v>0.46354436874389648</c:v>
                </c:pt>
                <c:pt idx="3092">
                  <c:v>0.22432354092597961</c:v>
                </c:pt>
                <c:pt idx="3093">
                  <c:v>3.5974778234958649E-2</c:v>
                </c:pt>
                <c:pt idx="3094">
                  <c:v>-4.5199703425168991E-2</c:v>
                </c:pt>
                <c:pt idx="3095">
                  <c:v>-2.0649779587984085E-2</c:v>
                </c:pt>
                <c:pt idx="3096">
                  <c:v>6.7078210413455963E-2</c:v>
                </c:pt>
                <c:pt idx="3097">
                  <c:v>0.15310946106910706</c:v>
                </c:pt>
                <c:pt idx="3098">
                  <c:v>0.15053656697273254</c:v>
                </c:pt>
                <c:pt idx="3099">
                  <c:v>1.8670585006475449E-2</c:v>
                </c:pt>
                <c:pt idx="3100">
                  <c:v>-0.21481460332870483</c:v>
                </c:pt>
                <c:pt idx="3101">
                  <c:v>-0.41786229610443115</c:v>
                </c:pt>
                <c:pt idx="3102">
                  <c:v>-0.51098048686981201</c:v>
                </c:pt>
                <c:pt idx="3103">
                  <c:v>-0.4826008677482605</c:v>
                </c:pt>
                <c:pt idx="3104">
                  <c:v>-0.35067638754844666</c:v>
                </c:pt>
                <c:pt idx="3105">
                  <c:v>-0.16129551827907562</c:v>
                </c:pt>
                <c:pt idx="3106">
                  <c:v>3.4694496542215347E-2</c:v>
                </c:pt>
                <c:pt idx="3107">
                  <c:v>0.17414778470993042</c:v>
                </c:pt>
                <c:pt idx="3108">
                  <c:v>0.23168191313743591</c:v>
                </c:pt>
                <c:pt idx="3109">
                  <c:v>0.23205520212650299</c:v>
                </c:pt>
                <c:pt idx="3110">
                  <c:v>0.21200372278690338</c:v>
                </c:pt>
                <c:pt idx="3111">
                  <c:v>0.17920359969139099</c:v>
                </c:pt>
                <c:pt idx="3112">
                  <c:v>0.14441660046577454</c:v>
                </c:pt>
                <c:pt idx="3113">
                  <c:v>9.2655733227729797E-2</c:v>
                </c:pt>
                <c:pt idx="3114">
                  <c:v>3.6682207137346268E-2</c:v>
                </c:pt>
                <c:pt idx="3115">
                  <c:v>-1.9581802189350128E-2</c:v>
                </c:pt>
                <c:pt idx="3116">
                  <c:v>-5.3557347506284714E-2</c:v>
                </c:pt>
                <c:pt idx="3117">
                  <c:v>-5.5030692368745804E-2</c:v>
                </c:pt>
                <c:pt idx="3118">
                  <c:v>-3.4092649817466736E-2</c:v>
                </c:pt>
                <c:pt idx="3119">
                  <c:v>-8.1332968547940254E-3</c:v>
                </c:pt>
                <c:pt idx="3120">
                  <c:v>1.383218914270401E-2</c:v>
                </c:pt>
                <c:pt idx="3121">
                  <c:v>1.431620679795742E-2</c:v>
                </c:pt>
                <c:pt idx="3122">
                  <c:v>-5.4060979746282101E-3</c:v>
                </c:pt>
                <c:pt idx="3123">
                  <c:v>-5.2608378231525421E-2</c:v>
                </c:pt>
                <c:pt idx="3124">
                  <c:v>-0.12331423908472061</c:v>
                </c:pt>
                <c:pt idx="3125">
                  <c:v>-0.20026475191116333</c:v>
                </c:pt>
                <c:pt idx="3126">
                  <c:v>-0.26833462715148926</c:v>
                </c:pt>
                <c:pt idx="3127">
                  <c:v>-0.30890920758247375</c:v>
                </c:pt>
                <c:pt idx="3128">
                  <c:v>-0.32059437036514282</c:v>
                </c:pt>
                <c:pt idx="3129">
                  <c:v>-0.30573713779449463</c:v>
                </c:pt>
                <c:pt idx="3130">
                  <c:v>-0.28940263390541077</c:v>
                </c:pt>
                <c:pt idx="3131">
                  <c:v>-0.2642749547958374</c:v>
                </c:pt>
                <c:pt idx="3132">
                  <c:v>-0.21498012542724609</c:v>
                </c:pt>
                <c:pt idx="3133">
                  <c:v>-0.14437516033649445</c:v>
                </c:pt>
                <c:pt idx="3134">
                  <c:v>-5.683518573641777E-2</c:v>
                </c:pt>
                <c:pt idx="3135">
                  <c:v>2.9551979154348373E-2</c:v>
                </c:pt>
                <c:pt idx="3136">
                  <c:v>8.3953700959682465E-2</c:v>
                </c:pt>
                <c:pt idx="3137">
                  <c:v>9.5288313925266266E-2</c:v>
                </c:pt>
                <c:pt idx="3138">
                  <c:v>5.8125764131546021E-2</c:v>
                </c:pt>
                <c:pt idx="3139">
                  <c:v>-2.3377785459160805E-2</c:v>
                </c:pt>
                <c:pt idx="3140">
                  <c:v>-0.11980418860912323</c:v>
                </c:pt>
                <c:pt idx="3141">
                  <c:v>-0.22324573993682861</c:v>
                </c:pt>
                <c:pt idx="3142">
                  <c:v>-0.31323340535163879</c:v>
                </c:pt>
                <c:pt idx="3143">
                  <c:v>-0.38480457663536072</c:v>
                </c:pt>
                <c:pt idx="3144">
                  <c:v>-0.44042202830314636</c:v>
                </c:pt>
                <c:pt idx="3145">
                  <c:v>-0.46948137879371643</c:v>
                </c:pt>
                <c:pt idx="3146">
                  <c:v>-0.44296616315841675</c:v>
                </c:pt>
                <c:pt idx="3147">
                  <c:v>-0.36455443501472473</c:v>
                </c:pt>
                <c:pt idx="3148">
                  <c:v>-0.26831686496734619</c:v>
                </c:pt>
                <c:pt idx="3149">
                  <c:v>-0.19379973411560059</c:v>
                </c:pt>
                <c:pt idx="3150">
                  <c:v>-0.15321795642375946</c:v>
                </c:pt>
                <c:pt idx="3151">
                  <c:v>-0.14095713198184967</c:v>
                </c:pt>
                <c:pt idx="3152">
                  <c:v>-0.11208207905292511</c:v>
                </c:pt>
                <c:pt idx="3153">
                  <c:v>-4.8978894948959351E-2</c:v>
                </c:pt>
                <c:pt idx="3154">
                  <c:v>4.7199305146932602E-2</c:v>
                </c:pt>
                <c:pt idx="3155">
                  <c:v>0.19438295066356659</c:v>
                </c:pt>
                <c:pt idx="3156">
                  <c:v>0.37292525172233582</c:v>
                </c:pt>
                <c:pt idx="3157">
                  <c:v>0.49728333950042725</c:v>
                </c:pt>
                <c:pt idx="3158">
                  <c:v>0.59819877147674561</c:v>
                </c:pt>
                <c:pt idx="3159">
                  <c:v>0.61290436983108521</c:v>
                </c:pt>
                <c:pt idx="3160">
                  <c:v>0.47640913724899292</c:v>
                </c:pt>
                <c:pt idx="3161">
                  <c:v>0.2434438019990921</c:v>
                </c:pt>
                <c:pt idx="3162">
                  <c:v>1.865800004452467E-3</c:v>
                </c:pt>
                <c:pt idx="3163">
                  <c:v>-0.19104647636413574</c:v>
                </c:pt>
                <c:pt idx="3164">
                  <c:v>-0.321788489818573</c:v>
                </c:pt>
                <c:pt idx="3165">
                  <c:v>-0.38940182328224182</c:v>
                </c:pt>
                <c:pt idx="3166">
                  <c:v>-0.39843499660491943</c:v>
                </c:pt>
                <c:pt idx="3167">
                  <c:v>-0.33886617422103882</c:v>
                </c:pt>
                <c:pt idx="3168">
                  <c:v>-0.24738737940788269</c:v>
                </c:pt>
                <c:pt idx="3169">
                  <c:v>-0.14119693636894226</c:v>
                </c:pt>
                <c:pt idx="3170">
                  <c:v>-3.4235056489706039E-2</c:v>
                </c:pt>
                <c:pt idx="3171">
                  <c:v>5.7046566158533096E-2</c:v>
                </c:pt>
                <c:pt idx="3172">
                  <c:v>0.12199600785970688</c:v>
                </c:pt>
                <c:pt idx="3173">
                  <c:v>0.16224431991577148</c:v>
                </c:pt>
                <c:pt idx="3174">
                  <c:v>0.15846742689609528</c:v>
                </c:pt>
                <c:pt idx="3175">
                  <c:v>0.13859398663043976</c:v>
                </c:pt>
                <c:pt idx="3176">
                  <c:v>0.14166194200515747</c:v>
                </c:pt>
                <c:pt idx="3177">
                  <c:v>0.18412414193153381</c:v>
                </c:pt>
                <c:pt idx="3178">
                  <c:v>0.24210621416568756</c:v>
                </c:pt>
                <c:pt idx="3179">
                  <c:v>0.312153160572052</c:v>
                </c:pt>
                <c:pt idx="3180">
                  <c:v>0.37279891967773438</c:v>
                </c:pt>
                <c:pt idx="3181">
                  <c:v>0.41205987334251404</c:v>
                </c:pt>
                <c:pt idx="3182">
                  <c:v>0.42520442605018616</c:v>
                </c:pt>
                <c:pt idx="3183">
                  <c:v>0.42820990085601807</c:v>
                </c:pt>
                <c:pt idx="3184">
                  <c:v>0.43648165464401245</c:v>
                </c:pt>
                <c:pt idx="3185">
                  <c:v>0.43209367990493774</c:v>
                </c:pt>
                <c:pt idx="3186">
                  <c:v>0.40619975328445435</c:v>
                </c:pt>
                <c:pt idx="3187">
                  <c:v>0.36455968022346497</c:v>
                </c:pt>
                <c:pt idx="3188">
                  <c:v>0.31249594688415527</c:v>
                </c:pt>
                <c:pt idx="3189">
                  <c:v>0.2788863480091095</c:v>
                </c:pt>
                <c:pt idx="3190">
                  <c:v>0.27885091304779053</c:v>
                </c:pt>
                <c:pt idx="3191">
                  <c:v>0.30176442861557007</c:v>
                </c:pt>
                <c:pt idx="3192">
                  <c:v>0.35134768486022949</c:v>
                </c:pt>
                <c:pt idx="3193">
                  <c:v>0.40506324172019958</c:v>
                </c:pt>
                <c:pt idx="3194">
                  <c:v>0.46432071924209595</c:v>
                </c:pt>
                <c:pt idx="3195">
                  <c:v>0.54973214864730835</c:v>
                </c:pt>
                <c:pt idx="3196">
                  <c:v>0.69634127616882324</c:v>
                </c:pt>
                <c:pt idx="3197">
                  <c:v>0.89961177110671997</c:v>
                </c:pt>
                <c:pt idx="3198">
                  <c:v>1.0597180128097534</c:v>
                </c:pt>
                <c:pt idx="3199">
                  <c:v>0.98606443405151367</c:v>
                </c:pt>
                <c:pt idx="3200">
                  <c:v>0.62036633491516113</c:v>
                </c:pt>
                <c:pt idx="3201">
                  <c:v>9.5317594707012177E-2</c:v>
                </c:pt>
                <c:pt idx="3202">
                  <c:v>-0.33414533734321594</c:v>
                </c:pt>
                <c:pt idx="3203">
                  <c:v>-0.44188061356544495</c:v>
                </c:pt>
                <c:pt idx="3204">
                  <c:v>-0.21831357479095459</c:v>
                </c:pt>
                <c:pt idx="3205">
                  <c:v>0.14797011017799377</c:v>
                </c:pt>
                <c:pt idx="3206">
                  <c:v>0.39657196402549744</c:v>
                </c:pt>
                <c:pt idx="3207">
                  <c:v>0.38891702890396118</c:v>
                </c:pt>
                <c:pt idx="3208">
                  <c:v>0.20331627130508423</c:v>
                </c:pt>
                <c:pt idx="3209">
                  <c:v>-8.1899203360080719E-3</c:v>
                </c:pt>
                <c:pt idx="3210">
                  <c:v>-0.1255469024181366</c:v>
                </c:pt>
                <c:pt idx="3211">
                  <c:v>-0.15773317217826843</c:v>
                </c:pt>
                <c:pt idx="3212">
                  <c:v>-0.1519160270690918</c:v>
                </c:pt>
                <c:pt idx="3213">
                  <c:v>-0.10921610891819</c:v>
                </c:pt>
                <c:pt idx="3214">
                  <c:v>-5.2616473287343979E-2</c:v>
                </c:pt>
                <c:pt idx="3215">
                  <c:v>-1.0627559386193752E-2</c:v>
                </c:pt>
                <c:pt idx="3216">
                  <c:v>7.6979179866611958E-3</c:v>
                </c:pt>
                <c:pt idx="3217">
                  <c:v>7.5254999101161957E-3</c:v>
                </c:pt>
                <c:pt idx="3218">
                  <c:v>-1.2835964560508728E-2</c:v>
                </c:pt>
                <c:pt idx="3219">
                  <c:v>-4.4578459113836288E-2</c:v>
                </c:pt>
                <c:pt idx="3220">
                  <c:v>-7.0894487202167511E-2</c:v>
                </c:pt>
                <c:pt idx="3221">
                  <c:v>-7.8728549182415009E-2</c:v>
                </c:pt>
                <c:pt idx="3222">
                  <c:v>-6.104728952050209E-2</c:v>
                </c:pt>
                <c:pt idx="3223">
                  <c:v>-2.8667531907558441E-2</c:v>
                </c:pt>
                <c:pt idx="3224">
                  <c:v>-6.9427955895662308E-3</c:v>
                </c:pt>
                <c:pt idx="3225">
                  <c:v>5.9386012144386768E-3</c:v>
                </c:pt>
                <c:pt idx="3226">
                  <c:v>-2.780156210064888E-4</c:v>
                </c:pt>
                <c:pt idx="3227">
                  <c:v>-3.0559755861759186E-2</c:v>
                </c:pt>
                <c:pt idx="3228">
                  <c:v>-7.9727038741111755E-2</c:v>
                </c:pt>
                <c:pt idx="3229">
                  <c:v>-0.15694405138492584</c:v>
                </c:pt>
                <c:pt idx="3230">
                  <c:v>-0.27632558345794678</c:v>
                </c:pt>
                <c:pt idx="3231">
                  <c:v>-0.41499966382980347</c:v>
                </c:pt>
                <c:pt idx="3232">
                  <c:v>-0.53813064098358154</c:v>
                </c:pt>
                <c:pt idx="3233">
                  <c:v>-0.62238752841949463</c:v>
                </c:pt>
                <c:pt idx="3234">
                  <c:v>-0.65648984909057617</c:v>
                </c:pt>
                <c:pt idx="3235">
                  <c:v>-0.64848315715789795</c:v>
                </c:pt>
                <c:pt idx="3236">
                  <c:v>-0.61305886507034302</c:v>
                </c:pt>
                <c:pt idx="3237">
                  <c:v>-0.54222327470779419</c:v>
                </c:pt>
                <c:pt idx="3238">
                  <c:v>-0.44268792867660522</c:v>
                </c:pt>
                <c:pt idx="3239">
                  <c:v>-0.33142957091331482</c:v>
                </c:pt>
                <c:pt idx="3240">
                  <c:v>-0.21697358787059784</c:v>
                </c:pt>
                <c:pt idx="3241">
                  <c:v>-8.982761949300766E-2</c:v>
                </c:pt>
                <c:pt idx="3242">
                  <c:v>5.3389459848403931E-2</c:v>
                </c:pt>
                <c:pt idx="3243">
                  <c:v>0.19951948523521423</c:v>
                </c:pt>
                <c:pt idx="3244">
                  <c:v>0.31939953565597534</c:v>
                </c:pt>
                <c:pt idx="3245">
                  <c:v>0.38452082872390747</c:v>
                </c:pt>
                <c:pt idx="3246">
                  <c:v>0.40705278515815735</c:v>
                </c:pt>
                <c:pt idx="3247">
                  <c:v>0.38937792181968689</c:v>
                </c:pt>
                <c:pt idx="3248">
                  <c:v>0.35213443636894226</c:v>
                </c:pt>
                <c:pt idx="3249">
                  <c:v>0.30345919728279114</c:v>
                </c:pt>
                <c:pt idx="3250">
                  <c:v>0.24610614776611328</c:v>
                </c:pt>
                <c:pt idx="3251">
                  <c:v>0.194987952709198</c:v>
                </c:pt>
                <c:pt idx="3252">
                  <c:v>0.18032112717628479</c:v>
                </c:pt>
                <c:pt idx="3253">
                  <c:v>0.21519920229911804</c:v>
                </c:pt>
                <c:pt idx="3254">
                  <c:v>0.2921845018863678</c:v>
                </c:pt>
                <c:pt idx="3255">
                  <c:v>0.39033100008964539</c:v>
                </c:pt>
                <c:pt idx="3256">
                  <c:v>0.49460011720657349</c:v>
                </c:pt>
                <c:pt idx="3257">
                  <c:v>0.59564965963363647</c:v>
                </c:pt>
                <c:pt idx="3258">
                  <c:v>0.69164407253265381</c:v>
                </c:pt>
                <c:pt idx="3259">
                  <c:v>0.77698463201522827</c:v>
                </c:pt>
                <c:pt idx="3260">
                  <c:v>0.85769492387771606</c:v>
                </c:pt>
                <c:pt idx="3261">
                  <c:v>0.94590985774993896</c:v>
                </c:pt>
                <c:pt idx="3262">
                  <c:v>1.0252320766448975</c:v>
                </c:pt>
                <c:pt idx="3263">
                  <c:v>1.0871114730834961</c:v>
                </c:pt>
                <c:pt idx="3264">
                  <c:v>1.1372151374816895</c:v>
                </c:pt>
                <c:pt idx="3265">
                  <c:v>1.1793842315673828</c:v>
                </c:pt>
                <c:pt idx="3266">
                  <c:v>1.2356187105178833</c:v>
                </c:pt>
                <c:pt idx="3267">
                  <c:v>1.3038171529769897</c:v>
                </c:pt>
                <c:pt idx="3268">
                  <c:v>1.3811342716217041</c:v>
                </c:pt>
                <c:pt idx="3269">
                  <c:v>1.4468351602554321</c:v>
                </c:pt>
                <c:pt idx="3270">
                  <c:v>1.5118615627288818</c:v>
                </c:pt>
                <c:pt idx="3271">
                  <c:v>1.5858272314071655</c:v>
                </c:pt>
                <c:pt idx="3272">
                  <c:v>1.6671191453933716</c:v>
                </c:pt>
                <c:pt idx="3273">
                  <c:v>1.7517331838607788</c:v>
                </c:pt>
                <c:pt idx="3274">
                  <c:v>1.827940821647644</c:v>
                </c:pt>
                <c:pt idx="3275">
                  <c:v>1.8987357616424561</c:v>
                </c:pt>
                <c:pt idx="3276">
                  <c:v>1.9859321117401123</c:v>
                </c:pt>
                <c:pt idx="3277">
                  <c:v>2.0821464061737061</c:v>
                </c:pt>
                <c:pt idx="3278">
                  <c:v>2.1790440082550049</c:v>
                </c:pt>
                <c:pt idx="3279">
                  <c:v>2.2782933712005615</c:v>
                </c:pt>
                <c:pt idx="3280">
                  <c:v>2.3713397979736328</c:v>
                </c:pt>
                <c:pt idx="3281">
                  <c:v>2.4712047576904297</c:v>
                </c:pt>
                <c:pt idx="3282">
                  <c:v>2.558185338973999</c:v>
                </c:pt>
                <c:pt idx="3283">
                  <c:v>2.6281952857971191</c:v>
                </c:pt>
                <c:pt idx="3284">
                  <c:v>2.68204665184021</c:v>
                </c:pt>
                <c:pt idx="3285">
                  <c:v>2.7120034694671631</c:v>
                </c:pt>
                <c:pt idx="3286">
                  <c:v>2.7257235050201416</c:v>
                </c:pt>
                <c:pt idx="3287">
                  <c:v>2.7396225929260254</c:v>
                </c:pt>
                <c:pt idx="3288">
                  <c:v>2.7586631774902344</c:v>
                </c:pt>
                <c:pt idx="3289">
                  <c:v>2.7807316780090332</c:v>
                </c:pt>
                <c:pt idx="3290">
                  <c:v>2.8102710247039795</c:v>
                </c:pt>
                <c:pt idx="3291">
                  <c:v>2.8457250595092773</c:v>
                </c:pt>
                <c:pt idx="3292">
                  <c:v>2.8822343349456787</c:v>
                </c:pt>
                <c:pt idx="3293">
                  <c:v>2.9062776565551758</c:v>
                </c:pt>
                <c:pt idx="3294">
                  <c:v>2.9154644012451172</c:v>
                </c:pt>
                <c:pt idx="3295">
                  <c:v>2.9284868240356445</c:v>
                </c:pt>
                <c:pt idx="3296">
                  <c:v>2.9498076438903809</c:v>
                </c:pt>
                <c:pt idx="3297">
                  <c:v>2.961768627166748</c:v>
                </c:pt>
                <c:pt idx="3298">
                  <c:v>2.9579744338989258</c:v>
                </c:pt>
                <c:pt idx="3299">
                  <c:v>2.9402883052825928</c:v>
                </c:pt>
                <c:pt idx="3300">
                  <c:v>2.9269213676452637</c:v>
                </c:pt>
                <c:pt idx="3301">
                  <c:v>2.9422626495361328</c:v>
                </c:pt>
                <c:pt idx="3302">
                  <c:v>2.9865372180938721</c:v>
                </c:pt>
                <c:pt idx="3303">
                  <c:v>3.0475010871887207</c:v>
                </c:pt>
                <c:pt idx="3304">
                  <c:v>3.1124265193939209</c:v>
                </c:pt>
                <c:pt idx="3305">
                  <c:v>3.1512484550476074</c:v>
                </c:pt>
                <c:pt idx="3306">
                  <c:v>3.1674730777740479</c:v>
                </c:pt>
                <c:pt idx="3307">
                  <c:v>3.1792759895324707</c:v>
                </c:pt>
                <c:pt idx="3308">
                  <c:v>3.1888809204101562</c:v>
                </c:pt>
                <c:pt idx="3309">
                  <c:v>3.2042026519775391</c:v>
                </c:pt>
                <c:pt idx="3310">
                  <c:v>3.2335069179534912</c:v>
                </c:pt>
                <c:pt idx="3311">
                  <c:v>3.2784855365753174</c:v>
                </c:pt>
                <c:pt idx="3312">
                  <c:v>3.33359694480896</c:v>
                </c:pt>
                <c:pt idx="3313">
                  <c:v>3.3985869884490967</c:v>
                </c:pt>
                <c:pt idx="3314">
                  <c:v>3.4536409378051758</c:v>
                </c:pt>
                <c:pt idx="3315">
                  <c:v>3.4906070232391357</c:v>
                </c:pt>
                <c:pt idx="3316">
                  <c:v>3.5060665607452393</c:v>
                </c:pt>
                <c:pt idx="3317">
                  <c:v>3.5056214332580566</c:v>
                </c:pt>
                <c:pt idx="3318">
                  <c:v>3.4908230304718018</c:v>
                </c:pt>
                <c:pt idx="3319">
                  <c:v>3.467484712600708</c:v>
                </c:pt>
                <c:pt idx="3320">
                  <c:v>3.4377756118774414</c:v>
                </c:pt>
                <c:pt idx="3321">
                  <c:v>3.4030060768127441</c:v>
                </c:pt>
                <c:pt idx="3322">
                  <c:v>3.3712847232818604</c:v>
                </c:pt>
                <c:pt idx="3323">
                  <c:v>3.3457179069519043</c:v>
                </c:pt>
                <c:pt idx="3324">
                  <c:v>3.3373045921325684</c:v>
                </c:pt>
                <c:pt idx="3325">
                  <c:v>3.3427309989929199</c:v>
                </c:pt>
                <c:pt idx="3326">
                  <c:v>3.3527095317840576</c:v>
                </c:pt>
                <c:pt idx="3327">
                  <c:v>3.3523256778717041</c:v>
                </c:pt>
                <c:pt idx="3328">
                  <c:v>3.3337781429290771</c:v>
                </c:pt>
                <c:pt idx="3329">
                  <c:v>3.3198039531707764</c:v>
                </c:pt>
                <c:pt idx="3330">
                  <c:v>3.31290602684021</c:v>
                </c:pt>
                <c:pt idx="3331">
                  <c:v>3.3019731044769287</c:v>
                </c:pt>
                <c:pt idx="3332">
                  <c:v>3.292503833770752</c:v>
                </c:pt>
                <c:pt idx="3333">
                  <c:v>3.2871294021606445</c:v>
                </c:pt>
                <c:pt idx="3334">
                  <c:v>3.2807068824768066</c:v>
                </c:pt>
                <c:pt idx="3335">
                  <c:v>3.2758421897888184</c:v>
                </c:pt>
                <c:pt idx="3336">
                  <c:v>3.2580347061157227</c:v>
                </c:pt>
                <c:pt idx="3337">
                  <c:v>3.2210066318511963</c:v>
                </c:pt>
                <c:pt idx="3338">
                  <c:v>3.1656863689422607</c:v>
                </c:pt>
                <c:pt idx="3339">
                  <c:v>3.1135873794555664</c:v>
                </c:pt>
                <c:pt idx="3340">
                  <c:v>3.0552220344543457</c:v>
                </c:pt>
                <c:pt idx="3341">
                  <c:v>2.9968497753143311</c:v>
                </c:pt>
                <c:pt idx="3342">
                  <c:v>2.9396107196807861</c:v>
                </c:pt>
                <c:pt idx="3343">
                  <c:v>2.9011023044586182</c:v>
                </c:pt>
                <c:pt idx="3344">
                  <c:v>2.8877825736999512</c:v>
                </c:pt>
                <c:pt idx="3345">
                  <c:v>2.8896443843841553</c:v>
                </c:pt>
                <c:pt idx="3346">
                  <c:v>2.8953111171722412</c:v>
                </c:pt>
                <c:pt idx="3347">
                  <c:v>2.8956406116485596</c:v>
                </c:pt>
                <c:pt idx="3348">
                  <c:v>2.8763010501861572</c:v>
                </c:pt>
                <c:pt idx="3349">
                  <c:v>2.8505618572235107</c:v>
                </c:pt>
                <c:pt idx="3350">
                  <c:v>2.7951533794403076</c:v>
                </c:pt>
                <c:pt idx="3351">
                  <c:v>2.667564868927002</c:v>
                </c:pt>
                <c:pt idx="3352">
                  <c:v>2.4945399761199951</c:v>
                </c:pt>
                <c:pt idx="3353">
                  <c:v>2.319793701171875</c:v>
                </c:pt>
                <c:pt idx="3354">
                  <c:v>2.1739170551300049</c:v>
                </c:pt>
                <c:pt idx="3355">
                  <c:v>2.0793116092681885</c:v>
                </c:pt>
                <c:pt idx="3356">
                  <c:v>2.0326905250549316</c:v>
                </c:pt>
                <c:pt idx="3357">
                  <c:v>2.0393047332763672</c:v>
                </c:pt>
                <c:pt idx="3358">
                  <c:v>2.0835950374603271</c:v>
                </c:pt>
                <c:pt idx="3359">
                  <c:v>2.1487476825714111</c:v>
                </c:pt>
                <c:pt idx="3360">
                  <c:v>2.1981115341186523</c:v>
                </c:pt>
                <c:pt idx="3361">
                  <c:v>2.2049870491027832</c:v>
                </c:pt>
                <c:pt idx="3362">
                  <c:v>2.1699361801147461</c:v>
                </c:pt>
                <c:pt idx="3363">
                  <c:v>2.0963602066040039</c:v>
                </c:pt>
                <c:pt idx="3364">
                  <c:v>1.9821826219558716</c:v>
                </c:pt>
                <c:pt idx="3365">
                  <c:v>1.8412142992019653</c:v>
                </c:pt>
                <c:pt idx="3366">
                  <c:v>1.6732460260391235</c:v>
                </c:pt>
                <c:pt idx="3367">
                  <c:v>1.4926562309265137</c:v>
                </c:pt>
                <c:pt idx="3368">
                  <c:v>1.3228106498718262</c:v>
                </c:pt>
                <c:pt idx="3369">
                  <c:v>1.1759140491485596</c:v>
                </c:pt>
                <c:pt idx="3370">
                  <c:v>1.0578643083572388</c:v>
                </c:pt>
                <c:pt idx="3371">
                  <c:v>0.97870320081710815</c:v>
                </c:pt>
                <c:pt idx="3372">
                  <c:v>0.94266480207443237</c:v>
                </c:pt>
                <c:pt idx="3373">
                  <c:v>0.92139554023742676</c:v>
                </c:pt>
                <c:pt idx="3374">
                  <c:v>0.89981591701507568</c:v>
                </c:pt>
                <c:pt idx="3375">
                  <c:v>0.88034045696258545</c:v>
                </c:pt>
                <c:pt idx="3376">
                  <c:v>0.86062854528427124</c:v>
                </c:pt>
                <c:pt idx="3377">
                  <c:v>0.83074450492858887</c:v>
                </c:pt>
                <c:pt idx="3378">
                  <c:v>0.78839147090911865</c:v>
                </c:pt>
                <c:pt idx="3379">
                  <c:v>0.73684018850326538</c:v>
                </c:pt>
                <c:pt idx="3380">
                  <c:v>0.6739581823348999</c:v>
                </c:pt>
                <c:pt idx="3381">
                  <c:v>0.62518095970153809</c:v>
                </c:pt>
                <c:pt idx="3382">
                  <c:v>0.59264141321182251</c:v>
                </c:pt>
                <c:pt idx="3383">
                  <c:v>0.57472521066665649</c:v>
                </c:pt>
                <c:pt idx="3384">
                  <c:v>0.56939679384231567</c:v>
                </c:pt>
                <c:pt idx="3385">
                  <c:v>0.56930714845657349</c:v>
                </c:pt>
                <c:pt idx="3386">
                  <c:v>0.58957833051681519</c:v>
                </c:pt>
                <c:pt idx="3387">
                  <c:v>0.63684427738189697</c:v>
                </c:pt>
                <c:pt idx="3388">
                  <c:v>0.72281378507614136</c:v>
                </c:pt>
                <c:pt idx="3389">
                  <c:v>0.81946063041687012</c:v>
                </c:pt>
                <c:pt idx="3390">
                  <c:v>0.90752416849136353</c:v>
                </c:pt>
                <c:pt idx="3391">
                  <c:v>0.95839881896972656</c:v>
                </c:pt>
                <c:pt idx="3392">
                  <c:v>0.94683802127838135</c:v>
                </c:pt>
                <c:pt idx="3393">
                  <c:v>0.86514687538146973</c:v>
                </c:pt>
                <c:pt idx="3394">
                  <c:v>0.72151088714599609</c:v>
                </c:pt>
                <c:pt idx="3395">
                  <c:v>0.52629274129867554</c:v>
                </c:pt>
                <c:pt idx="3396">
                  <c:v>0.30218133330345154</c:v>
                </c:pt>
                <c:pt idx="3397">
                  <c:v>8.680049329996109E-2</c:v>
                </c:pt>
                <c:pt idx="3398">
                  <c:v>-7.2260528802871704E-2</c:v>
                </c:pt>
                <c:pt idx="3399">
                  <c:v>-0.16927926242351532</c:v>
                </c:pt>
                <c:pt idx="3400">
                  <c:v>-0.20456108450889587</c:v>
                </c:pt>
                <c:pt idx="3401">
                  <c:v>-0.18880942463874817</c:v>
                </c:pt>
                <c:pt idx="3402">
                  <c:v>-0.12414094805717468</c:v>
                </c:pt>
                <c:pt idx="3403">
                  <c:v>-4.2380522936582565E-2</c:v>
                </c:pt>
                <c:pt idx="3404">
                  <c:v>4.2541023343801498E-2</c:v>
                </c:pt>
                <c:pt idx="3405">
                  <c:v>0.11722331494092941</c:v>
                </c:pt>
                <c:pt idx="3406">
                  <c:v>0.16429761052131653</c:v>
                </c:pt>
                <c:pt idx="3407">
                  <c:v>0.16502419114112854</c:v>
                </c:pt>
                <c:pt idx="3408">
                  <c:v>0.11387606710195541</c:v>
                </c:pt>
                <c:pt idx="3409">
                  <c:v>3.8079649209976196E-2</c:v>
                </c:pt>
                <c:pt idx="3410">
                  <c:v>-3.7137605249881744E-2</c:v>
                </c:pt>
                <c:pt idx="3411">
                  <c:v>-8.1006623804569244E-2</c:v>
                </c:pt>
                <c:pt idx="3412">
                  <c:v>-8.9975886046886444E-2</c:v>
                </c:pt>
                <c:pt idx="3413">
                  <c:v>-7.4004076421260834E-2</c:v>
                </c:pt>
                <c:pt idx="3414">
                  <c:v>-4.8504840582609177E-2</c:v>
                </c:pt>
                <c:pt idx="3415">
                  <c:v>-2.5199998170137405E-2</c:v>
                </c:pt>
                <c:pt idx="3416">
                  <c:v>-1.5952706336975098E-2</c:v>
                </c:pt>
                <c:pt idx="3417">
                  <c:v>-1.6099682077765465E-2</c:v>
                </c:pt>
                <c:pt idx="3418">
                  <c:v>-2.7308395132422447E-2</c:v>
                </c:pt>
                <c:pt idx="3419">
                  <c:v>-4.7697443515062332E-2</c:v>
                </c:pt>
                <c:pt idx="3420">
                  <c:v>-7.2530359029769897E-2</c:v>
                </c:pt>
                <c:pt idx="3421">
                  <c:v>-0.10351590812206268</c:v>
                </c:pt>
                <c:pt idx="3422">
                  <c:v>-0.1361183226108551</c:v>
                </c:pt>
                <c:pt idx="3423">
                  <c:v>-0.15376521646976471</c:v>
                </c:pt>
                <c:pt idx="3424">
                  <c:v>-0.15546324849128723</c:v>
                </c:pt>
                <c:pt idx="3425">
                  <c:v>-0.14534313976764679</c:v>
                </c:pt>
                <c:pt idx="3426">
                  <c:v>-0.1318981796503067</c:v>
                </c:pt>
                <c:pt idx="3427">
                  <c:v>-0.10229506343603134</c:v>
                </c:pt>
                <c:pt idx="3428">
                  <c:v>-7.617264986038208E-2</c:v>
                </c:pt>
                <c:pt idx="3429">
                  <c:v>-5.6725133210420609E-2</c:v>
                </c:pt>
                <c:pt idx="3430">
                  <c:v>-5.4612182080745697E-2</c:v>
                </c:pt>
                <c:pt idx="3431">
                  <c:v>-6.9532781839370728E-2</c:v>
                </c:pt>
                <c:pt idx="3432">
                  <c:v>-8.9726999402046204E-2</c:v>
                </c:pt>
                <c:pt idx="3433">
                  <c:v>-0.11540061235427856</c:v>
                </c:pt>
                <c:pt idx="3434">
                  <c:v>-0.15629744529724121</c:v>
                </c:pt>
                <c:pt idx="3435">
                  <c:v>-0.18614639341831207</c:v>
                </c:pt>
                <c:pt idx="3436">
                  <c:v>-0.20681358873844147</c:v>
                </c:pt>
                <c:pt idx="3437">
                  <c:v>-0.21596089005470276</c:v>
                </c:pt>
                <c:pt idx="3438">
                  <c:v>-0.20784810185432434</c:v>
                </c:pt>
                <c:pt idx="3439">
                  <c:v>-0.18695223331451416</c:v>
                </c:pt>
                <c:pt idx="3440">
                  <c:v>-0.16466157138347626</c:v>
                </c:pt>
                <c:pt idx="3441">
                  <c:v>-0.1512380838394165</c:v>
                </c:pt>
                <c:pt idx="3442">
                  <c:v>-0.15032461285591125</c:v>
                </c:pt>
                <c:pt idx="3443">
                  <c:v>-0.16203971207141876</c:v>
                </c:pt>
                <c:pt idx="3444">
                  <c:v>-0.17921577394008636</c:v>
                </c:pt>
                <c:pt idx="3445">
                  <c:v>-0.19628879427909851</c:v>
                </c:pt>
                <c:pt idx="3446">
                  <c:v>-0.21776957809925079</c:v>
                </c:pt>
                <c:pt idx="3447">
                  <c:v>-0.23597952723503113</c:v>
                </c:pt>
                <c:pt idx="3448">
                  <c:v>-0.25128740072250366</c:v>
                </c:pt>
                <c:pt idx="3449">
                  <c:v>-0.24993148446083069</c:v>
                </c:pt>
                <c:pt idx="3450">
                  <c:v>-0.23717467486858368</c:v>
                </c:pt>
                <c:pt idx="3451">
                  <c:v>-0.21196779608726501</c:v>
                </c:pt>
                <c:pt idx="3452">
                  <c:v>-0.1926521509885788</c:v>
                </c:pt>
                <c:pt idx="3453">
                  <c:v>-0.18218052387237549</c:v>
                </c:pt>
                <c:pt idx="3454">
                  <c:v>-0.18373873829841614</c:v>
                </c:pt>
                <c:pt idx="3455">
                  <c:v>-0.21693065762519836</c:v>
                </c:pt>
                <c:pt idx="3456">
                  <c:v>-0.28706315159797668</c:v>
                </c:pt>
                <c:pt idx="3457">
                  <c:v>-0.37492355704307556</c:v>
                </c:pt>
                <c:pt idx="3458">
                  <c:v>-0.44440490007400513</c:v>
                </c:pt>
                <c:pt idx="3459">
                  <c:v>-0.46458843350410461</c:v>
                </c:pt>
                <c:pt idx="3460">
                  <c:v>-0.42946988344192505</c:v>
                </c:pt>
                <c:pt idx="3461">
                  <c:v>-0.35076805949211121</c:v>
                </c:pt>
                <c:pt idx="3462">
                  <c:v>-0.2530345618724823</c:v>
                </c:pt>
                <c:pt idx="3463">
                  <c:v>-0.14334662258625031</c:v>
                </c:pt>
                <c:pt idx="3464">
                  <c:v>-3.2786279916763306E-2</c:v>
                </c:pt>
                <c:pt idx="3465">
                  <c:v>5.532710999250412E-2</c:v>
                </c:pt>
                <c:pt idx="3466">
                  <c:v>0.13034489750862122</c:v>
                </c:pt>
                <c:pt idx="3467">
                  <c:v>0.17654420435428619</c:v>
                </c:pt>
                <c:pt idx="3468">
                  <c:v>0.18983523547649384</c:v>
                </c:pt>
                <c:pt idx="3469">
                  <c:v>0.17107588052749634</c:v>
                </c:pt>
                <c:pt idx="3470">
                  <c:v>0.13012126088142395</c:v>
                </c:pt>
                <c:pt idx="3471">
                  <c:v>8.2096725702285767E-2</c:v>
                </c:pt>
                <c:pt idx="3472">
                  <c:v>4.3259579688310623E-2</c:v>
                </c:pt>
                <c:pt idx="3473">
                  <c:v>9.4990748912096024E-3</c:v>
                </c:pt>
                <c:pt idx="3474">
                  <c:v>-8.0697992816567421E-3</c:v>
                </c:pt>
                <c:pt idx="3475">
                  <c:v>-2.0790291950106621E-2</c:v>
                </c:pt>
                <c:pt idx="3476">
                  <c:v>-2.7190400287508965E-2</c:v>
                </c:pt>
                <c:pt idx="3477">
                  <c:v>-2.816082164645195E-2</c:v>
                </c:pt>
                <c:pt idx="3478">
                  <c:v>-2.2976977750658989E-2</c:v>
                </c:pt>
                <c:pt idx="3479">
                  <c:v>-1.1181874200701714E-2</c:v>
                </c:pt>
                <c:pt idx="3480">
                  <c:v>8.7249875068664551E-3</c:v>
                </c:pt>
                <c:pt idx="3481">
                  <c:v>3.7021264433860779E-2</c:v>
                </c:pt>
                <c:pt idx="3482">
                  <c:v>5.9653341770172119E-2</c:v>
                </c:pt>
                <c:pt idx="3483">
                  <c:v>8.099152147769928E-2</c:v>
                </c:pt>
                <c:pt idx="3484">
                  <c:v>8.8872082531452179E-2</c:v>
                </c:pt>
                <c:pt idx="3485">
                  <c:v>8.6362458765506744E-2</c:v>
                </c:pt>
                <c:pt idx="3486">
                  <c:v>6.4454495906829834E-2</c:v>
                </c:pt>
                <c:pt idx="3487">
                  <c:v>3.6259382963180542E-2</c:v>
                </c:pt>
                <c:pt idx="3488">
                  <c:v>3.1046252697706223E-3</c:v>
                </c:pt>
                <c:pt idx="3489">
                  <c:v>-1.6445014625787735E-2</c:v>
                </c:pt>
                <c:pt idx="3490">
                  <c:v>-1.1678755283355713E-2</c:v>
                </c:pt>
                <c:pt idx="3491">
                  <c:v>1.5788944438099861E-2</c:v>
                </c:pt>
                <c:pt idx="3492">
                  <c:v>5.664023756980896E-2</c:v>
                </c:pt>
                <c:pt idx="3493">
                  <c:v>0.10167763382196426</c:v>
                </c:pt>
                <c:pt idx="3494">
                  <c:v>0.13550963997840881</c:v>
                </c:pt>
                <c:pt idx="3495">
                  <c:v>0.14921823143959045</c:v>
                </c:pt>
                <c:pt idx="3496">
                  <c:v>0.16020455956459045</c:v>
                </c:pt>
                <c:pt idx="3497">
                  <c:v>0.17634308338165283</c:v>
                </c:pt>
                <c:pt idx="3498">
                  <c:v>0.19454179704189301</c:v>
                </c:pt>
                <c:pt idx="3499">
                  <c:v>0.20920619368553162</c:v>
                </c:pt>
                <c:pt idx="3500">
                  <c:v>0.21494956314563751</c:v>
                </c:pt>
                <c:pt idx="3501">
                  <c:v>0.2214876264333725</c:v>
                </c:pt>
                <c:pt idx="3502">
                  <c:v>0.21540656685829163</c:v>
                </c:pt>
                <c:pt idx="3503">
                  <c:v>0.19789829850196838</c:v>
                </c:pt>
                <c:pt idx="3504">
                  <c:v>0.18914715945720673</c:v>
                </c:pt>
                <c:pt idx="3505">
                  <c:v>0.19889061152935028</c:v>
                </c:pt>
                <c:pt idx="3506">
                  <c:v>0.23246242105960846</c:v>
                </c:pt>
                <c:pt idx="3507">
                  <c:v>0.27907922863960266</c:v>
                </c:pt>
                <c:pt idx="3508">
                  <c:v>0.32483634352684021</c:v>
                </c:pt>
                <c:pt idx="3509">
                  <c:v>0.34340402483940125</c:v>
                </c:pt>
                <c:pt idx="3510">
                  <c:v>0.30910784006118774</c:v>
                </c:pt>
                <c:pt idx="3511">
                  <c:v>0.21494151651859283</c:v>
                </c:pt>
                <c:pt idx="3512">
                  <c:v>7.6542623341083527E-2</c:v>
                </c:pt>
                <c:pt idx="3513">
                  <c:v>-5.0458483397960663E-2</c:v>
                </c:pt>
                <c:pt idx="3514">
                  <c:v>-0.12167593836784363</c:v>
                </c:pt>
                <c:pt idx="3515">
                  <c:v>-0.14288216829299927</c:v>
                </c:pt>
                <c:pt idx="3516">
                  <c:v>-9.8287008702754974E-2</c:v>
                </c:pt>
                <c:pt idx="3517">
                  <c:v>-1.205670740455389E-2</c:v>
                </c:pt>
                <c:pt idx="3518">
                  <c:v>0.10994642972946167</c:v>
                </c:pt>
                <c:pt idx="3519">
                  <c:v>0.22552457451820374</c:v>
                </c:pt>
                <c:pt idx="3520">
                  <c:v>0.29944539070129395</c:v>
                </c:pt>
                <c:pt idx="3521">
                  <c:v>0.31975284218788147</c:v>
                </c:pt>
                <c:pt idx="3522">
                  <c:v>0.29979619383811951</c:v>
                </c:pt>
                <c:pt idx="3523">
                  <c:v>0.25084748864173889</c:v>
                </c:pt>
                <c:pt idx="3524">
                  <c:v>0.18296003341674805</c:v>
                </c:pt>
                <c:pt idx="3525">
                  <c:v>0.1081882119178772</c:v>
                </c:pt>
                <c:pt idx="3526">
                  <c:v>4.2697355151176453E-2</c:v>
                </c:pt>
                <c:pt idx="3527">
                  <c:v>4.2669977992773056E-3</c:v>
                </c:pt>
                <c:pt idx="3528">
                  <c:v>-2.5807886850088835E-3</c:v>
                </c:pt>
                <c:pt idx="3529">
                  <c:v>4.292018711566925E-3</c:v>
                </c:pt>
                <c:pt idx="3530">
                  <c:v>1.8366292119026184E-2</c:v>
                </c:pt>
                <c:pt idx="3531">
                  <c:v>2.7781318873167038E-2</c:v>
                </c:pt>
                <c:pt idx="3532">
                  <c:v>3.1992577016353607E-2</c:v>
                </c:pt>
                <c:pt idx="3533">
                  <c:v>3.6420911550521851E-2</c:v>
                </c:pt>
                <c:pt idx="3534">
                  <c:v>3.5140193998813629E-2</c:v>
                </c:pt>
                <c:pt idx="3535">
                  <c:v>3.9143219590187073E-2</c:v>
                </c:pt>
                <c:pt idx="3536">
                  <c:v>4.5941203832626343E-2</c:v>
                </c:pt>
                <c:pt idx="3537">
                  <c:v>5.7768531143665314E-2</c:v>
                </c:pt>
                <c:pt idx="3538">
                  <c:v>9.0080663561820984E-2</c:v>
                </c:pt>
                <c:pt idx="3539">
                  <c:v>0.12735472619533539</c:v>
                </c:pt>
                <c:pt idx="3540">
                  <c:v>0.15998430550098419</c:v>
                </c:pt>
                <c:pt idx="3541">
                  <c:v>0.18882642686367035</c:v>
                </c:pt>
                <c:pt idx="3542">
                  <c:v>0.20417103171348572</c:v>
                </c:pt>
                <c:pt idx="3543">
                  <c:v>0.21080511808395386</c:v>
                </c:pt>
                <c:pt idx="3544">
                  <c:v>0.21008552610874176</c:v>
                </c:pt>
                <c:pt idx="3545">
                  <c:v>0.20107041299343109</c:v>
                </c:pt>
                <c:pt idx="3546">
                  <c:v>0.1881365031003952</c:v>
                </c:pt>
                <c:pt idx="3547">
                  <c:v>0.1626344621181488</c:v>
                </c:pt>
                <c:pt idx="3548">
                  <c:v>0.13852487504482269</c:v>
                </c:pt>
                <c:pt idx="3549">
                  <c:v>0.10907518863677979</c:v>
                </c:pt>
                <c:pt idx="3550">
                  <c:v>7.9083733260631561E-2</c:v>
                </c:pt>
                <c:pt idx="3551">
                  <c:v>3.9103783667087555E-2</c:v>
                </c:pt>
                <c:pt idx="3552">
                  <c:v>3.988141193985939E-3</c:v>
                </c:pt>
                <c:pt idx="3553">
                  <c:v>-2.1179648116230965E-2</c:v>
                </c:pt>
                <c:pt idx="3554">
                  <c:v>-2.5690244510769844E-2</c:v>
                </c:pt>
                <c:pt idx="3555">
                  <c:v>-1.0832922533154488E-2</c:v>
                </c:pt>
                <c:pt idx="3556">
                  <c:v>1.6373930498957634E-2</c:v>
                </c:pt>
                <c:pt idx="3557">
                  <c:v>5.1619559526443481E-2</c:v>
                </c:pt>
                <c:pt idx="3558">
                  <c:v>8.5910417139530182E-2</c:v>
                </c:pt>
                <c:pt idx="3559">
                  <c:v>0.12677560746669769</c:v>
                </c:pt>
                <c:pt idx="3560">
                  <c:v>0.17671813070774078</c:v>
                </c:pt>
                <c:pt idx="3561">
                  <c:v>0.2316700667142868</c:v>
                </c:pt>
                <c:pt idx="3562">
                  <c:v>0.27377304434776306</c:v>
                </c:pt>
                <c:pt idx="3563">
                  <c:v>0.28948280215263367</c:v>
                </c:pt>
                <c:pt idx="3564">
                  <c:v>0.26299738883972168</c:v>
                </c:pt>
                <c:pt idx="3565">
                  <c:v>0.17180941998958588</c:v>
                </c:pt>
                <c:pt idx="3566">
                  <c:v>3.0260270461440086E-2</c:v>
                </c:pt>
                <c:pt idx="3567">
                  <c:v>-0.12697498500347137</c:v>
                </c:pt>
                <c:pt idx="3568">
                  <c:v>-0.26767483353614807</c:v>
                </c:pt>
                <c:pt idx="3569">
                  <c:v>-0.36282038688659668</c:v>
                </c:pt>
                <c:pt idx="3570">
                  <c:v>-0.42033639550209045</c:v>
                </c:pt>
                <c:pt idx="3571">
                  <c:v>-0.46788504719734192</c:v>
                </c:pt>
                <c:pt idx="3572">
                  <c:v>-0.52093201875686646</c:v>
                </c:pt>
                <c:pt idx="3573">
                  <c:v>-0.59591042995452881</c:v>
                </c:pt>
                <c:pt idx="3574">
                  <c:v>-0.67753469944000244</c:v>
                </c:pt>
                <c:pt idx="3575">
                  <c:v>-0.75498932600021362</c:v>
                </c:pt>
                <c:pt idx="3576">
                  <c:v>-0.78750652074813843</c:v>
                </c:pt>
                <c:pt idx="3577">
                  <c:v>-0.76302766799926758</c:v>
                </c:pt>
                <c:pt idx="3578">
                  <c:v>-0.6896093487739563</c:v>
                </c:pt>
                <c:pt idx="3579">
                  <c:v>-0.58871877193450928</c:v>
                </c:pt>
                <c:pt idx="3580">
                  <c:v>-0.49656355381011963</c:v>
                </c:pt>
                <c:pt idx="3581">
                  <c:v>-0.42267310619354248</c:v>
                </c:pt>
                <c:pt idx="3582">
                  <c:v>-0.37827003002166748</c:v>
                </c:pt>
                <c:pt idx="3583">
                  <c:v>-0.35483968257904053</c:v>
                </c:pt>
                <c:pt idx="3584">
                  <c:v>-0.35260659456253052</c:v>
                </c:pt>
                <c:pt idx="3585">
                  <c:v>-0.35272538661956787</c:v>
                </c:pt>
                <c:pt idx="3586">
                  <c:v>-0.34431514143943787</c:v>
                </c:pt>
                <c:pt idx="3587">
                  <c:v>-0.32834738492965698</c:v>
                </c:pt>
                <c:pt idx="3588">
                  <c:v>-0.30745461583137512</c:v>
                </c:pt>
                <c:pt idx="3589">
                  <c:v>-0.29426854848861694</c:v>
                </c:pt>
                <c:pt idx="3590">
                  <c:v>-0.2800089418888092</c:v>
                </c:pt>
                <c:pt idx="3591">
                  <c:v>-0.26478055119514465</c:v>
                </c:pt>
                <c:pt idx="3592">
                  <c:v>-0.2362048327922821</c:v>
                </c:pt>
                <c:pt idx="3593">
                  <c:v>-0.20692023634910583</c:v>
                </c:pt>
                <c:pt idx="3594">
                  <c:v>-0.18511959910392761</c:v>
                </c:pt>
                <c:pt idx="3595">
                  <c:v>-0.17514173686504364</c:v>
                </c:pt>
                <c:pt idx="3596">
                  <c:v>-0.18128138780593872</c:v>
                </c:pt>
                <c:pt idx="3597">
                  <c:v>-0.20900198817253113</c:v>
                </c:pt>
                <c:pt idx="3598">
                  <c:v>-0.24616560339927673</c:v>
                </c:pt>
                <c:pt idx="3599">
                  <c:v>-0.27207043766975403</c:v>
                </c:pt>
                <c:pt idx="3600">
                  <c:v>-0.28154674172401428</c:v>
                </c:pt>
                <c:pt idx="3601">
                  <c:v>-0.26903524994850159</c:v>
                </c:pt>
                <c:pt idx="3602">
                  <c:v>-0.22003041207790375</c:v>
                </c:pt>
                <c:pt idx="3603">
                  <c:v>-0.13529239594936371</c:v>
                </c:pt>
                <c:pt idx="3604">
                  <c:v>-2.5115560740232468E-2</c:v>
                </c:pt>
                <c:pt idx="3605">
                  <c:v>9.1302007436752319E-2</c:v>
                </c:pt>
                <c:pt idx="3606">
                  <c:v>0.20088496804237366</c:v>
                </c:pt>
                <c:pt idx="3607">
                  <c:v>0.29066371917724609</c:v>
                </c:pt>
                <c:pt idx="3608">
                  <c:v>0.36563757061958313</c:v>
                </c:pt>
                <c:pt idx="3609">
                  <c:v>0.42747771739959717</c:v>
                </c:pt>
                <c:pt idx="3610">
                  <c:v>0.48633864521980286</c:v>
                </c:pt>
                <c:pt idx="3611">
                  <c:v>0.54480153322219849</c:v>
                </c:pt>
                <c:pt idx="3612">
                  <c:v>0.59853905439376831</c:v>
                </c:pt>
                <c:pt idx="3613">
                  <c:v>0.6498183012008667</c:v>
                </c:pt>
                <c:pt idx="3614">
                  <c:v>0.69268399477005005</c:v>
                </c:pt>
                <c:pt idx="3615">
                  <c:v>0.70600706338882446</c:v>
                </c:pt>
                <c:pt idx="3616">
                  <c:v>0.66755664348602295</c:v>
                </c:pt>
                <c:pt idx="3617">
                  <c:v>0.57573086023330688</c:v>
                </c:pt>
                <c:pt idx="3618">
                  <c:v>0.44617316126823425</c:v>
                </c:pt>
                <c:pt idx="3619">
                  <c:v>0.32339301705360413</c:v>
                </c:pt>
                <c:pt idx="3620">
                  <c:v>0.24525026977062225</c:v>
                </c:pt>
                <c:pt idx="3621">
                  <c:v>0.21796195209026337</c:v>
                </c:pt>
                <c:pt idx="3622">
                  <c:v>0.21075651049613953</c:v>
                </c:pt>
                <c:pt idx="3623">
                  <c:v>0.22544687986373901</c:v>
                </c:pt>
                <c:pt idx="3624">
                  <c:v>0.25782132148742676</c:v>
                </c:pt>
                <c:pt idx="3625">
                  <c:v>0.29995551705360413</c:v>
                </c:pt>
                <c:pt idx="3626">
                  <c:v>0.34410968422889709</c:v>
                </c:pt>
                <c:pt idx="3627">
                  <c:v>0.39662089943885803</c:v>
                </c:pt>
                <c:pt idx="3628">
                  <c:v>0.44854322075843811</c:v>
                </c:pt>
                <c:pt idx="3629">
                  <c:v>0.48995092511177063</c:v>
                </c:pt>
                <c:pt idx="3630">
                  <c:v>0.49886426329612732</c:v>
                </c:pt>
                <c:pt idx="3631">
                  <c:v>0.47373917698860168</c:v>
                </c:pt>
                <c:pt idx="3632">
                  <c:v>0.41964426636695862</c:v>
                </c:pt>
                <c:pt idx="3633">
                  <c:v>0.3504367470741272</c:v>
                </c:pt>
                <c:pt idx="3634">
                  <c:v>0.28141933679580688</c:v>
                </c:pt>
                <c:pt idx="3635">
                  <c:v>0.22041219472885132</c:v>
                </c:pt>
                <c:pt idx="3636">
                  <c:v>0.18442276120185852</c:v>
                </c:pt>
                <c:pt idx="3637">
                  <c:v>0.15291690826416016</c:v>
                </c:pt>
                <c:pt idx="3638">
                  <c:v>0.13506200909614563</c:v>
                </c:pt>
                <c:pt idx="3639">
                  <c:v>0.11953885853290558</c:v>
                </c:pt>
                <c:pt idx="3640">
                  <c:v>0.10702173411846161</c:v>
                </c:pt>
                <c:pt idx="3641">
                  <c:v>8.3468236029148102E-2</c:v>
                </c:pt>
                <c:pt idx="3642">
                  <c:v>4.5885708183050156E-2</c:v>
                </c:pt>
                <c:pt idx="3643">
                  <c:v>9.6820173785090446E-3</c:v>
                </c:pt>
                <c:pt idx="3644">
                  <c:v>-9.0743601322174072E-3</c:v>
                </c:pt>
                <c:pt idx="3645">
                  <c:v>3.6195600405335426E-3</c:v>
                </c:pt>
                <c:pt idx="3646">
                  <c:v>4.2455375194549561E-2</c:v>
                </c:pt>
                <c:pt idx="3647">
                  <c:v>8.4146000444889069E-2</c:v>
                </c:pt>
                <c:pt idx="3648">
                  <c:v>0.10876372456550598</c:v>
                </c:pt>
                <c:pt idx="3649">
                  <c:v>0.10628525912761688</c:v>
                </c:pt>
                <c:pt idx="3650">
                  <c:v>7.2289474308490753E-2</c:v>
                </c:pt>
                <c:pt idx="3651">
                  <c:v>4.6028226613998413E-2</c:v>
                </c:pt>
                <c:pt idx="3652">
                  <c:v>3.1972061842679977E-2</c:v>
                </c:pt>
                <c:pt idx="3653">
                  <c:v>5.0197005271911621E-2</c:v>
                </c:pt>
                <c:pt idx="3654">
                  <c:v>8.3866015076637268E-2</c:v>
                </c:pt>
                <c:pt idx="3655">
                  <c:v>0.12934575974941254</c:v>
                </c:pt>
                <c:pt idx="3656">
                  <c:v>0.17052462697029114</c:v>
                </c:pt>
                <c:pt idx="3657">
                  <c:v>0.19264329969882965</c:v>
                </c:pt>
                <c:pt idx="3658">
                  <c:v>0.18865868449211121</c:v>
                </c:pt>
                <c:pt idx="3659">
                  <c:v>0.16962794959545135</c:v>
                </c:pt>
                <c:pt idx="3660">
                  <c:v>0.14294068515300751</c:v>
                </c:pt>
                <c:pt idx="3661">
                  <c:v>0.11091846972703934</c:v>
                </c:pt>
                <c:pt idx="3662">
                  <c:v>8.6201667785644531E-2</c:v>
                </c:pt>
                <c:pt idx="3663">
                  <c:v>6.3885673880577087E-2</c:v>
                </c:pt>
                <c:pt idx="3664">
                  <c:v>3.9218679070472717E-2</c:v>
                </c:pt>
                <c:pt idx="3665">
                  <c:v>-1.420922763645649E-2</c:v>
                </c:pt>
                <c:pt idx="3666">
                  <c:v>-0.10319316387176514</c:v>
                </c:pt>
                <c:pt idx="3667">
                  <c:v>-0.20996542274951935</c:v>
                </c:pt>
                <c:pt idx="3668">
                  <c:v>-0.31912308931350708</c:v>
                </c:pt>
                <c:pt idx="3669">
                  <c:v>-0.43217399716377258</c:v>
                </c:pt>
                <c:pt idx="3670">
                  <c:v>-0.53294289112091064</c:v>
                </c:pt>
                <c:pt idx="3671">
                  <c:v>-0.60722923278808594</c:v>
                </c:pt>
                <c:pt idx="3672">
                  <c:v>-0.66316092014312744</c:v>
                </c:pt>
                <c:pt idx="3673">
                  <c:v>-0.70192068815231323</c:v>
                </c:pt>
                <c:pt idx="3674">
                  <c:v>-0.73176723718643188</c:v>
                </c:pt>
                <c:pt idx="3675">
                  <c:v>-0.75301122665405273</c:v>
                </c:pt>
                <c:pt idx="3676">
                  <c:v>-0.7323341965675354</c:v>
                </c:pt>
                <c:pt idx="3677">
                  <c:v>-0.64984816312789917</c:v>
                </c:pt>
                <c:pt idx="3678">
                  <c:v>-0.51258325576782227</c:v>
                </c:pt>
                <c:pt idx="3679">
                  <c:v>-0.37192395329475403</c:v>
                </c:pt>
                <c:pt idx="3680">
                  <c:v>-0.27557769417762756</c:v>
                </c:pt>
                <c:pt idx="3681">
                  <c:v>-0.23541973531246185</c:v>
                </c:pt>
                <c:pt idx="3682">
                  <c:v>-0.23846451938152313</c:v>
                </c:pt>
                <c:pt idx="3683">
                  <c:v>-0.25151744484901428</c:v>
                </c:pt>
                <c:pt idx="3684">
                  <c:v>-0.27207517623901367</c:v>
                </c:pt>
                <c:pt idx="3685">
                  <c:v>-0.29445070028305054</c:v>
                </c:pt>
                <c:pt idx="3686">
                  <c:v>-0.30595663189888</c:v>
                </c:pt>
                <c:pt idx="3687">
                  <c:v>-0.30947604775428772</c:v>
                </c:pt>
                <c:pt idx="3688">
                  <c:v>-0.31149685382843018</c:v>
                </c:pt>
                <c:pt idx="3689">
                  <c:v>-0.29360184073448181</c:v>
                </c:pt>
                <c:pt idx="3690">
                  <c:v>-0.26717931032180786</c:v>
                </c:pt>
                <c:pt idx="3691">
                  <c:v>-0.23010174930095673</c:v>
                </c:pt>
                <c:pt idx="3692">
                  <c:v>-0.19843809306621552</c:v>
                </c:pt>
                <c:pt idx="3693">
                  <c:v>-0.18451710045337677</c:v>
                </c:pt>
                <c:pt idx="3694">
                  <c:v>-0.2016390860080719</c:v>
                </c:pt>
                <c:pt idx="3695">
                  <c:v>-0.23960286378860474</c:v>
                </c:pt>
                <c:pt idx="3696">
                  <c:v>-0.28283399343490601</c:v>
                </c:pt>
                <c:pt idx="3697">
                  <c:v>-0.31535452604293823</c:v>
                </c:pt>
                <c:pt idx="3698">
                  <c:v>-0.32380899786949158</c:v>
                </c:pt>
                <c:pt idx="3699">
                  <c:v>-0.29693636298179626</c:v>
                </c:pt>
                <c:pt idx="3700">
                  <c:v>-0.23827037215232849</c:v>
                </c:pt>
                <c:pt idx="3701">
                  <c:v>-0.14624170958995819</c:v>
                </c:pt>
                <c:pt idx="3702">
                  <c:v>-4.5943338423967361E-2</c:v>
                </c:pt>
                <c:pt idx="3703">
                  <c:v>4.8813577741384506E-2</c:v>
                </c:pt>
                <c:pt idx="3704">
                  <c:v>0.14281357824802399</c:v>
                </c:pt>
                <c:pt idx="3705">
                  <c:v>0.21911527216434479</c:v>
                </c:pt>
                <c:pt idx="3706">
                  <c:v>0.26750889420509338</c:v>
                </c:pt>
                <c:pt idx="3707">
                  <c:v>0.28684639930725098</c:v>
                </c:pt>
                <c:pt idx="3708">
                  <c:v>0.28419575095176697</c:v>
                </c:pt>
                <c:pt idx="3709">
                  <c:v>0.25298994779586792</c:v>
                </c:pt>
                <c:pt idx="3710">
                  <c:v>0.20900546014308929</c:v>
                </c:pt>
                <c:pt idx="3711">
                  <c:v>0.17791377007961273</c:v>
                </c:pt>
                <c:pt idx="3712">
                  <c:v>0.17755797505378723</c:v>
                </c:pt>
                <c:pt idx="3713">
                  <c:v>0.22518861293792725</c:v>
                </c:pt>
                <c:pt idx="3714">
                  <c:v>0.30005112290382385</c:v>
                </c:pt>
                <c:pt idx="3715">
                  <c:v>0.37758493423461914</c:v>
                </c:pt>
                <c:pt idx="3716">
                  <c:v>0.4229462742805481</c:v>
                </c:pt>
                <c:pt idx="3717">
                  <c:v>0.40331029891967773</c:v>
                </c:pt>
                <c:pt idx="3718">
                  <c:v>0.34217292070388794</c:v>
                </c:pt>
                <c:pt idx="3719">
                  <c:v>0.24508607387542725</c:v>
                </c:pt>
                <c:pt idx="3720">
                  <c:v>0.15328292548656464</c:v>
                </c:pt>
                <c:pt idx="3721">
                  <c:v>0.10113921016454697</c:v>
                </c:pt>
                <c:pt idx="3722">
                  <c:v>8.7583981454372406E-2</c:v>
                </c:pt>
                <c:pt idx="3723">
                  <c:v>9.4883352518081665E-2</c:v>
                </c:pt>
                <c:pt idx="3724">
                  <c:v>0.10161662101745605</c:v>
                </c:pt>
                <c:pt idx="3725">
                  <c:v>0.12003558129072189</c:v>
                </c:pt>
                <c:pt idx="3726">
                  <c:v>0.16487495601177216</c:v>
                </c:pt>
                <c:pt idx="3727">
                  <c:v>0.2215370386838913</c:v>
                </c:pt>
                <c:pt idx="3728">
                  <c:v>0.29759612679481506</c:v>
                </c:pt>
                <c:pt idx="3729">
                  <c:v>0.39177274703979492</c:v>
                </c:pt>
                <c:pt idx="3730">
                  <c:v>0.47632652521133423</c:v>
                </c:pt>
                <c:pt idx="3731">
                  <c:v>0.53710675239562988</c:v>
                </c:pt>
                <c:pt idx="3732">
                  <c:v>0.5666733980178833</c:v>
                </c:pt>
                <c:pt idx="3733">
                  <c:v>0.56437587738037109</c:v>
                </c:pt>
                <c:pt idx="3734">
                  <c:v>0.52779626846313477</c:v>
                </c:pt>
                <c:pt idx="3735">
                  <c:v>0.46712279319763184</c:v>
                </c:pt>
                <c:pt idx="3736">
                  <c:v>0.38489583134651184</c:v>
                </c:pt>
                <c:pt idx="3737">
                  <c:v>0.29284483194351196</c:v>
                </c:pt>
                <c:pt idx="3738">
                  <c:v>0.20880213379859924</c:v>
                </c:pt>
                <c:pt idx="3739">
                  <c:v>0.13611839711666107</c:v>
                </c:pt>
                <c:pt idx="3740">
                  <c:v>9.3716084957122803E-2</c:v>
                </c:pt>
                <c:pt idx="3741">
                  <c:v>7.7873960137367249E-2</c:v>
                </c:pt>
                <c:pt idx="3742">
                  <c:v>7.8156523406505585E-2</c:v>
                </c:pt>
                <c:pt idx="3743">
                  <c:v>8.7194234132766724E-2</c:v>
                </c:pt>
                <c:pt idx="3744">
                  <c:v>0.11518032848834991</c:v>
                </c:pt>
                <c:pt idx="3745">
                  <c:v>0.14349421858787537</c:v>
                </c:pt>
                <c:pt idx="3746">
                  <c:v>0.16232222318649292</c:v>
                </c:pt>
                <c:pt idx="3747">
                  <c:v>0.16567040979862213</c:v>
                </c:pt>
                <c:pt idx="3748">
                  <c:v>0.13499905169010162</c:v>
                </c:pt>
                <c:pt idx="3749">
                  <c:v>8.568042516708374E-2</c:v>
                </c:pt>
                <c:pt idx="3750">
                  <c:v>3.4984756261110306E-2</c:v>
                </c:pt>
                <c:pt idx="3751">
                  <c:v>-1.1252127587795258E-2</c:v>
                </c:pt>
                <c:pt idx="3752">
                  <c:v>-4.3747752904891968E-2</c:v>
                </c:pt>
                <c:pt idx="3753">
                  <c:v>-6.2659524381160736E-2</c:v>
                </c:pt>
                <c:pt idx="3754">
                  <c:v>-6.6241204738616943E-2</c:v>
                </c:pt>
                <c:pt idx="3755">
                  <c:v>-6.0415491461753845E-2</c:v>
                </c:pt>
                <c:pt idx="3756">
                  <c:v>-4.2025033384561539E-2</c:v>
                </c:pt>
                <c:pt idx="3757">
                  <c:v>-1.8258774653077126E-2</c:v>
                </c:pt>
                <c:pt idx="3758">
                  <c:v>6.9528380408883095E-3</c:v>
                </c:pt>
                <c:pt idx="3759">
                  <c:v>3.062083013355732E-2</c:v>
                </c:pt>
                <c:pt idx="3760">
                  <c:v>3.7880338728427887E-2</c:v>
                </c:pt>
                <c:pt idx="3761">
                  <c:v>3.958660364151001E-2</c:v>
                </c:pt>
                <c:pt idx="3762">
                  <c:v>2.66439039260149E-2</c:v>
                </c:pt>
                <c:pt idx="3763">
                  <c:v>4.9041043967008591E-3</c:v>
                </c:pt>
                <c:pt idx="3764">
                  <c:v>-6.8990252912044525E-3</c:v>
                </c:pt>
                <c:pt idx="3765">
                  <c:v>-2.2363919764757156E-2</c:v>
                </c:pt>
                <c:pt idx="3766">
                  <c:v>-5.637967586517334E-2</c:v>
                </c:pt>
                <c:pt idx="3767">
                  <c:v>-9.9368497729301453E-2</c:v>
                </c:pt>
                <c:pt idx="3768">
                  <c:v>-0.15654255449771881</c:v>
                </c:pt>
                <c:pt idx="3769">
                  <c:v>-0.20635917782783508</c:v>
                </c:pt>
                <c:pt idx="3770">
                  <c:v>-0.24525171518325806</c:v>
                </c:pt>
                <c:pt idx="3771">
                  <c:v>-0.26319140195846558</c:v>
                </c:pt>
                <c:pt idx="3772">
                  <c:v>-0.25977855920791626</c:v>
                </c:pt>
                <c:pt idx="3773">
                  <c:v>-0.25303304195404053</c:v>
                </c:pt>
                <c:pt idx="3774">
                  <c:v>-0.24985934793949127</c:v>
                </c:pt>
                <c:pt idx="3775">
                  <c:v>-0.26374736428260803</c:v>
                </c:pt>
                <c:pt idx="3776">
                  <c:v>-0.29178938269615173</c:v>
                </c:pt>
                <c:pt idx="3777">
                  <c:v>-0.34265530109405518</c:v>
                </c:pt>
                <c:pt idx="3778">
                  <c:v>-0.39973348379135132</c:v>
                </c:pt>
                <c:pt idx="3779">
                  <c:v>-0.45337986946105957</c:v>
                </c:pt>
                <c:pt idx="3780">
                  <c:v>-0.48487123847007751</c:v>
                </c:pt>
                <c:pt idx="3781">
                  <c:v>-0.48529797792434692</c:v>
                </c:pt>
                <c:pt idx="3782">
                  <c:v>-0.4394868016242981</c:v>
                </c:pt>
                <c:pt idx="3783">
                  <c:v>-0.37588715553283691</c:v>
                </c:pt>
                <c:pt idx="3784">
                  <c:v>-0.30492508411407471</c:v>
                </c:pt>
                <c:pt idx="3785">
                  <c:v>-0.24153020977973938</c:v>
                </c:pt>
                <c:pt idx="3786">
                  <c:v>-0.18560035526752472</c:v>
                </c:pt>
                <c:pt idx="3787">
                  <c:v>-0.15288950502872467</c:v>
                </c:pt>
                <c:pt idx="3788">
                  <c:v>-0.14264139533042908</c:v>
                </c:pt>
                <c:pt idx="3789">
                  <c:v>-0.16645319759845734</c:v>
                </c:pt>
                <c:pt idx="3790">
                  <c:v>-0.2135607898235321</c:v>
                </c:pt>
                <c:pt idx="3791">
                  <c:v>-0.26891690492630005</c:v>
                </c:pt>
                <c:pt idx="3792">
                  <c:v>-0.3088880181312561</c:v>
                </c:pt>
                <c:pt idx="3793">
                  <c:v>-0.33241063356399536</c:v>
                </c:pt>
                <c:pt idx="3794">
                  <c:v>-0.34337142109870911</c:v>
                </c:pt>
                <c:pt idx="3795">
                  <c:v>-0.33383733034133911</c:v>
                </c:pt>
                <c:pt idx="3796">
                  <c:v>-0.30705603957176208</c:v>
                </c:pt>
                <c:pt idx="3797">
                  <c:v>-0.25923806428909302</c:v>
                </c:pt>
                <c:pt idx="3798">
                  <c:v>-0.21931996941566467</c:v>
                </c:pt>
                <c:pt idx="3799">
                  <c:v>-0.20531469583511353</c:v>
                </c:pt>
                <c:pt idx="3800">
                  <c:v>-0.22086596488952637</c:v>
                </c:pt>
                <c:pt idx="3801">
                  <c:v>-0.24691186845302582</c:v>
                </c:pt>
                <c:pt idx="3802">
                  <c:v>-0.27126994729042053</c:v>
                </c:pt>
                <c:pt idx="3803">
                  <c:v>-0.28222516179084778</c:v>
                </c:pt>
                <c:pt idx="3804">
                  <c:v>-0.29112276434898376</c:v>
                </c:pt>
                <c:pt idx="3805">
                  <c:v>-0.29214733839035034</c:v>
                </c:pt>
                <c:pt idx="3806">
                  <c:v>-0.28347447514533997</c:v>
                </c:pt>
                <c:pt idx="3807">
                  <c:v>-0.25882890820503235</c:v>
                </c:pt>
                <c:pt idx="3808">
                  <c:v>-0.22289328277111053</c:v>
                </c:pt>
                <c:pt idx="3809">
                  <c:v>-0.16506075859069824</c:v>
                </c:pt>
                <c:pt idx="3810">
                  <c:v>-6.8107306957244873E-2</c:v>
                </c:pt>
                <c:pt idx="3811">
                  <c:v>3.9172057062387466E-2</c:v>
                </c:pt>
                <c:pt idx="3812">
                  <c:v>0.14581115543842316</c:v>
                </c:pt>
                <c:pt idx="3813">
                  <c:v>0.22984781861305237</c:v>
                </c:pt>
                <c:pt idx="3814">
                  <c:v>0.27776980400085449</c:v>
                </c:pt>
                <c:pt idx="3815">
                  <c:v>0.29345005750656128</c:v>
                </c:pt>
                <c:pt idx="3816">
                  <c:v>0.30111196637153625</c:v>
                </c:pt>
                <c:pt idx="3817">
                  <c:v>0.30993324518203735</c:v>
                </c:pt>
                <c:pt idx="3818">
                  <c:v>0.30345907807350159</c:v>
                </c:pt>
                <c:pt idx="3819">
                  <c:v>0.29708805680274963</c:v>
                </c:pt>
                <c:pt idx="3820">
                  <c:v>0.28985333442687988</c:v>
                </c:pt>
                <c:pt idx="3821">
                  <c:v>0.31741073727607727</c:v>
                </c:pt>
                <c:pt idx="3822">
                  <c:v>0.38491308689117432</c:v>
                </c:pt>
                <c:pt idx="3823">
                  <c:v>0.46297016739845276</c:v>
                </c:pt>
                <c:pt idx="3824">
                  <c:v>0.49501866102218628</c:v>
                </c:pt>
                <c:pt idx="3825">
                  <c:v>0.45854401588439941</c:v>
                </c:pt>
                <c:pt idx="3826">
                  <c:v>0.38126707077026367</c:v>
                </c:pt>
                <c:pt idx="3827">
                  <c:v>0.27033260464668274</c:v>
                </c:pt>
                <c:pt idx="3828">
                  <c:v>0.14616936445236206</c:v>
                </c:pt>
                <c:pt idx="3829">
                  <c:v>5.4944343864917755E-2</c:v>
                </c:pt>
                <c:pt idx="3830">
                  <c:v>2.102432306855917E-3</c:v>
                </c:pt>
                <c:pt idx="3831">
                  <c:v>-1.3108249753713608E-2</c:v>
                </c:pt>
                <c:pt idx="3832">
                  <c:v>-7.4753984808921814E-3</c:v>
                </c:pt>
                <c:pt idx="3833">
                  <c:v>1.2106260284781456E-2</c:v>
                </c:pt>
                <c:pt idx="3834">
                  <c:v>5.4727755486965179E-2</c:v>
                </c:pt>
                <c:pt idx="3835">
                  <c:v>0.12720488011837006</c:v>
                </c:pt>
                <c:pt idx="3836">
                  <c:v>0.21628601849079132</c:v>
                </c:pt>
                <c:pt idx="3837">
                  <c:v>0.31461900472640991</c:v>
                </c:pt>
                <c:pt idx="3838">
                  <c:v>0.38530123233795166</c:v>
                </c:pt>
                <c:pt idx="3839">
                  <c:v>0.42374446988105774</c:v>
                </c:pt>
                <c:pt idx="3840">
                  <c:v>0.43923848867416382</c:v>
                </c:pt>
                <c:pt idx="3841">
                  <c:v>0.43097797036170959</c:v>
                </c:pt>
                <c:pt idx="3842">
                  <c:v>0.40833872556686401</c:v>
                </c:pt>
                <c:pt idx="3843">
                  <c:v>0.38633018732070923</c:v>
                </c:pt>
                <c:pt idx="3844">
                  <c:v>0.36008527874946594</c:v>
                </c:pt>
                <c:pt idx="3845">
                  <c:v>0.32109349966049194</c:v>
                </c:pt>
                <c:pt idx="3846">
                  <c:v>0.2764599621295929</c:v>
                </c:pt>
                <c:pt idx="3847">
                  <c:v>0.22231528162956238</c:v>
                </c:pt>
                <c:pt idx="3848">
                  <c:v>0.18113163113594055</c:v>
                </c:pt>
                <c:pt idx="3849">
                  <c:v>0.16248363256454468</c:v>
                </c:pt>
                <c:pt idx="3850">
                  <c:v>0.17350272834300995</c:v>
                </c:pt>
                <c:pt idx="3851">
                  <c:v>0.19660945236682892</c:v>
                </c:pt>
                <c:pt idx="3852">
                  <c:v>0.24072179198265076</c:v>
                </c:pt>
                <c:pt idx="3853">
                  <c:v>0.28876209259033203</c:v>
                </c:pt>
                <c:pt idx="3854">
                  <c:v>0.31594362854957581</c:v>
                </c:pt>
                <c:pt idx="3855">
                  <c:v>0.32194080948829651</c:v>
                </c:pt>
                <c:pt idx="3856">
                  <c:v>0.29124653339385986</c:v>
                </c:pt>
                <c:pt idx="3857">
                  <c:v>0.24518992006778717</c:v>
                </c:pt>
                <c:pt idx="3858">
                  <c:v>0.1766236424446106</c:v>
                </c:pt>
                <c:pt idx="3859">
                  <c:v>9.4200685620307922E-2</c:v>
                </c:pt>
                <c:pt idx="3860">
                  <c:v>3.1610541045665741E-3</c:v>
                </c:pt>
                <c:pt idx="3861">
                  <c:v>-8.6827687919139862E-2</c:v>
                </c:pt>
                <c:pt idx="3862">
                  <c:v>-0.1654905378818512</c:v>
                </c:pt>
                <c:pt idx="3863">
                  <c:v>-0.20665520429611206</c:v>
                </c:pt>
                <c:pt idx="3864">
                  <c:v>-0.18793505430221558</c:v>
                </c:pt>
                <c:pt idx="3865">
                  <c:v>-0.12909452617168427</c:v>
                </c:pt>
                <c:pt idx="3866">
                  <c:v>-3.5062562674283981E-2</c:v>
                </c:pt>
                <c:pt idx="3867">
                  <c:v>5.5062476545572281E-2</c:v>
                </c:pt>
                <c:pt idx="3868">
                  <c:v>0.12989863753318787</c:v>
                </c:pt>
                <c:pt idx="3869">
                  <c:v>0.17776194214820862</c:v>
                </c:pt>
                <c:pt idx="3870">
                  <c:v>0.19188335537910461</c:v>
                </c:pt>
                <c:pt idx="3871">
                  <c:v>0.17945756018161774</c:v>
                </c:pt>
                <c:pt idx="3872">
                  <c:v>0.13949255645275116</c:v>
                </c:pt>
                <c:pt idx="3873">
                  <c:v>7.7059023082256317E-2</c:v>
                </c:pt>
                <c:pt idx="3874">
                  <c:v>1.7465204000473022E-2</c:v>
                </c:pt>
                <c:pt idx="3875">
                  <c:v>-2.9156340286135674E-2</c:v>
                </c:pt>
                <c:pt idx="3876">
                  <c:v>-6.5096497535705566E-2</c:v>
                </c:pt>
                <c:pt idx="3877">
                  <c:v>-9.7456671297550201E-2</c:v>
                </c:pt>
                <c:pt idx="3878">
                  <c:v>-0.13666878640651703</c:v>
                </c:pt>
                <c:pt idx="3879">
                  <c:v>-0.16446349024772644</c:v>
                </c:pt>
                <c:pt idx="3880">
                  <c:v>-0.21909052133560181</c:v>
                </c:pt>
                <c:pt idx="3881">
                  <c:v>-0.28778818249702454</c:v>
                </c:pt>
                <c:pt idx="3882">
                  <c:v>-0.36916267871856689</c:v>
                </c:pt>
                <c:pt idx="3883">
                  <c:v>-0.4530089795589447</c:v>
                </c:pt>
                <c:pt idx="3884">
                  <c:v>-0.51778161525726318</c:v>
                </c:pt>
                <c:pt idx="3885">
                  <c:v>-0.55584502220153809</c:v>
                </c:pt>
                <c:pt idx="3886">
                  <c:v>-0.56839406490325928</c:v>
                </c:pt>
                <c:pt idx="3887">
                  <c:v>-0.55187618732452393</c:v>
                </c:pt>
                <c:pt idx="3888">
                  <c:v>-0.51501965522766113</c:v>
                </c:pt>
                <c:pt idx="3889">
                  <c:v>-0.46282577514648438</c:v>
                </c:pt>
                <c:pt idx="3890">
                  <c:v>-0.41102197766304016</c:v>
                </c:pt>
                <c:pt idx="3891">
                  <c:v>-0.36744186282157898</c:v>
                </c:pt>
                <c:pt idx="3892">
                  <c:v>-0.32062402367591858</c:v>
                </c:pt>
                <c:pt idx="3893">
                  <c:v>-0.28644800186157227</c:v>
                </c:pt>
                <c:pt idx="3894">
                  <c:v>-0.27240863442420959</c:v>
                </c:pt>
                <c:pt idx="3895">
                  <c:v>-0.27102890610694885</c:v>
                </c:pt>
                <c:pt idx="3896">
                  <c:v>-0.26406821608543396</c:v>
                </c:pt>
                <c:pt idx="3897">
                  <c:v>-0.25788289308547974</c:v>
                </c:pt>
                <c:pt idx="3898">
                  <c:v>-0.24619881808757782</c:v>
                </c:pt>
                <c:pt idx="3899">
                  <c:v>-0.23428471386432648</c:v>
                </c:pt>
                <c:pt idx="3900">
                  <c:v>-0.22043654322624207</c:v>
                </c:pt>
                <c:pt idx="3901">
                  <c:v>-0.21577244997024536</c:v>
                </c:pt>
                <c:pt idx="3902">
                  <c:v>-0.23134954273700714</c:v>
                </c:pt>
                <c:pt idx="3903">
                  <c:v>-0.26087763905525208</c:v>
                </c:pt>
                <c:pt idx="3904">
                  <c:v>-0.3017803430557251</c:v>
                </c:pt>
                <c:pt idx="3905">
                  <c:v>-0.35664069652557373</c:v>
                </c:pt>
                <c:pt idx="3906">
                  <c:v>-0.41574767231941223</c:v>
                </c:pt>
                <c:pt idx="3907">
                  <c:v>-0.45578497648239136</c:v>
                </c:pt>
                <c:pt idx="3908">
                  <c:v>-0.4673345685005188</c:v>
                </c:pt>
                <c:pt idx="3909">
                  <c:v>-0.44182154536247253</c:v>
                </c:pt>
                <c:pt idx="3910">
                  <c:v>-0.37956321239471436</c:v>
                </c:pt>
                <c:pt idx="3911">
                  <c:v>-0.30147689580917358</c:v>
                </c:pt>
                <c:pt idx="3912">
                  <c:v>-0.23036384582519531</c:v>
                </c:pt>
                <c:pt idx="3913">
                  <c:v>-0.16289468109607697</c:v>
                </c:pt>
                <c:pt idx="3914">
                  <c:v>-0.10035565495491028</c:v>
                </c:pt>
                <c:pt idx="3915">
                  <c:v>-3.8995590060949326E-2</c:v>
                </c:pt>
                <c:pt idx="3916">
                  <c:v>2.512533962726593E-2</c:v>
                </c:pt>
                <c:pt idx="3917">
                  <c:v>9.1119319200515747E-2</c:v>
                </c:pt>
                <c:pt idx="3918">
                  <c:v>0.1506340503692627</c:v>
                </c:pt>
                <c:pt idx="3919">
                  <c:v>0.19474002718925476</c:v>
                </c:pt>
                <c:pt idx="3920">
                  <c:v>0.22429072856903076</c:v>
                </c:pt>
                <c:pt idx="3921">
                  <c:v>0.23495551943778992</c:v>
                </c:pt>
                <c:pt idx="3922">
                  <c:v>0.23420503735542297</c:v>
                </c:pt>
                <c:pt idx="3923">
                  <c:v>0.24217234551906586</c:v>
                </c:pt>
                <c:pt idx="3924">
                  <c:v>0.26515117287635803</c:v>
                </c:pt>
                <c:pt idx="3925">
                  <c:v>0.29798567295074463</c:v>
                </c:pt>
                <c:pt idx="3926">
                  <c:v>0.34084126353263855</c:v>
                </c:pt>
                <c:pt idx="3927">
                  <c:v>0.39365550875663757</c:v>
                </c:pt>
                <c:pt idx="3928">
                  <c:v>0.45147886872291565</c:v>
                </c:pt>
                <c:pt idx="3929">
                  <c:v>0.5059923529624939</c:v>
                </c:pt>
                <c:pt idx="3930">
                  <c:v>0.53501600027084351</c:v>
                </c:pt>
                <c:pt idx="3931">
                  <c:v>0.52854979038238525</c:v>
                </c:pt>
                <c:pt idx="3932">
                  <c:v>0.47707036137580872</c:v>
                </c:pt>
                <c:pt idx="3933">
                  <c:v>0.3748907744884491</c:v>
                </c:pt>
                <c:pt idx="3934">
                  <c:v>0.24052578210830688</c:v>
                </c:pt>
                <c:pt idx="3935">
                  <c:v>0.10833829641342163</c:v>
                </c:pt>
                <c:pt idx="3936">
                  <c:v>1.3217370957136154E-2</c:v>
                </c:pt>
                <c:pt idx="3937">
                  <c:v>-4.5972805470228195E-2</c:v>
                </c:pt>
                <c:pt idx="3938">
                  <c:v>-6.8516723811626434E-2</c:v>
                </c:pt>
                <c:pt idx="3939">
                  <c:v>-6.2253754585981369E-2</c:v>
                </c:pt>
                <c:pt idx="3940">
                  <c:v>-2.3595307022333145E-2</c:v>
                </c:pt>
                <c:pt idx="3941">
                  <c:v>2.571127749979496E-2</c:v>
                </c:pt>
                <c:pt idx="3942">
                  <c:v>0.11254151165485382</c:v>
                </c:pt>
                <c:pt idx="3943">
                  <c:v>0.20799921452999115</c:v>
                </c:pt>
                <c:pt idx="3944">
                  <c:v>0.29248985648155212</c:v>
                </c:pt>
                <c:pt idx="3945">
                  <c:v>0.34333866834640503</c:v>
                </c:pt>
                <c:pt idx="3946">
                  <c:v>0.3637765645980835</c:v>
                </c:pt>
                <c:pt idx="3947">
                  <c:v>0.34428423643112183</c:v>
                </c:pt>
                <c:pt idx="3948">
                  <c:v>0.29389268159866333</c:v>
                </c:pt>
                <c:pt idx="3949">
                  <c:v>0.21864096820354462</c:v>
                </c:pt>
                <c:pt idx="3950">
                  <c:v>0.15076391398906708</c:v>
                </c:pt>
                <c:pt idx="3951">
                  <c:v>0.10470350086688995</c:v>
                </c:pt>
                <c:pt idx="3952">
                  <c:v>9.811776876449585E-2</c:v>
                </c:pt>
                <c:pt idx="3953">
                  <c:v>0.11150667816400528</c:v>
                </c:pt>
                <c:pt idx="3954">
                  <c:v>0.13250596821308136</c:v>
                </c:pt>
                <c:pt idx="3955">
                  <c:v>0.15206840634346008</c:v>
                </c:pt>
                <c:pt idx="3956">
                  <c:v>0.18565325438976288</c:v>
                </c:pt>
                <c:pt idx="3957">
                  <c:v>0.23435698449611664</c:v>
                </c:pt>
                <c:pt idx="3958">
                  <c:v>0.27760219573974609</c:v>
                </c:pt>
                <c:pt idx="3959">
                  <c:v>0.29381230473518372</c:v>
                </c:pt>
                <c:pt idx="3960">
                  <c:v>0.28017237782478333</c:v>
                </c:pt>
                <c:pt idx="3961">
                  <c:v>0.25237599015235901</c:v>
                </c:pt>
                <c:pt idx="3962">
                  <c:v>0.21383607387542725</c:v>
                </c:pt>
                <c:pt idx="3963">
                  <c:v>0.16574126482009888</c:v>
                </c:pt>
                <c:pt idx="3964">
                  <c:v>0.11797614395618439</c:v>
                </c:pt>
                <c:pt idx="3965">
                  <c:v>5.4171349853277206E-2</c:v>
                </c:pt>
                <c:pt idx="3966">
                  <c:v>-1.4497194439172745E-2</c:v>
                </c:pt>
                <c:pt idx="3967">
                  <c:v>-6.2481474131345749E-2</c:v>
                </c:pt>
                <c:pt idx="3968">
                  <c:v>-8.7642215192317963E-2</c:v>
                </c:pt>
                <c:pt idx="3969">
                  <c:v>-8.9688107371330261E-2</c:v>
                </c:pt>
                <c:pt idx="3970">
                  <c:v>-7.4498496949672699E-2</c:v>
                </c:pt>
                <c:pt idx="3971">
                  <c:v>-3.9916381239891052E-2</c:v>
                </c:pt>
                <c:pt idx="3972">
                  <c:v>1.9591646268963814E-3</c:v>
                </c:pt>
                <c:pt idx="3973">
                  <c:v>4.1549917310476303E-2</c:v>
                </c:pt>
                <c:pt idx="3974">
                  <c:v>7.5487643480300903E-2</c:v>
                </c:pt>
                <c:pt idx="3975">
                  <c:v>9.6028693020343781E-2</c:v>
                </c:pt>
                <c:pt idx="3976">
                  <c:v>0.1062333956360817</c:v>
                </c:pt>
                <c:pt idx="3977">
                  <c:v>0.11539948731660843</c:v>
                </c:pt>
                <c:pt idx="3978">
                  <c:v>0.11883097141981125</c:v>
                </c:pt>
                <c:pt idx="3979">
                  <c:v>0.11814264953136444</c:v>
                </c:pt>
                <c:pt idx="3980">
                  <c:v>9.8322339355945587E-2</c:v>
                </c:pt>
                <c:pt idx="3981">
                  <c:v>6.7028000950813293E-2</c:v>
                </c:pt>
                <c:pt idx="3982">
                  <c:v>3.8699157536029816E-2</c:v>
                </c:pt>
                <c:pt idx="3983">
                  <c:v>2.5515491142868996E-2</c:v>
                </c:pt>
                <c:pt idx="3984">
                  <c:v>4.0228389203548431E-2</c:v>
                </c:pt>
                <c:pt idx="3985">
                  <c:v>5.7501520961523056E-2</c:v>
                </c:pt>
                <c:pt idx="3986">
                  <c:v>6.4844384789466858E-2</c:v>
                </c:pt>
                <c:pt idx="3987">
                  <c:v>4.4239602982997894E-2</c:v>
                </c:pt>
                <c:pt idx="3988">
                  <c:v>-1.0403666645288467E-2</c:v>
                </c:pt>
                <c:pt idx="3989">
                  <c:v>-0.10353527963161469</c:v>
                </c:pt>
                <c:pt idx="3990">
                  <c:v>-0.22956910729408264</c:v>
                </c:pt>
                <c:pt idx="3991">
                  <c:v>-0.35832446813583374</c:v>
                </c:pt>
                <c:pt idx="3992">
                  <c:v>-0.47031810879707336</c:v>
                </c:pt>
                <c:pt idx="3993">
                  <c:v>-0.5410580039024353</c:v>
                </c:pt>
                <c:pt idx="3994">
                  <c:v>-0.55882400274276733</c:v>
                </c:pt>
                <c:pt idx="3995">
                  <c:v>-0.52174270153045654</c:v>
                </c:pt>
                <c:pt idx="3996">
                  <c:v>-0.43671643733978271</c:v>
                </c:pt>
                <c:pt idx="3997">
                  <c:v>-0.32571780681610107</c:v>
                </c:pt>
                <c:pt idx="3998">
                  <c:v>-0.21694152057170868</c:v>
                </c:pt>
                <c:pt idx="3999">
                  <c:v>-0.12595713138580322</c:v>
                </c:pt>
                <c:pt idx="4000">
                  <c:v>-6.8525522947311401E-2</c:v>
                </c:pt>
                <c:pt idx="4001">
                  <c:v>-4.2289212346076965E-2</c:v>
                </c:pt>
                <c:pt idx="4002">
                  <c:v>-4.5660506933927536E-2</c:v>
                </c:pt>
                <c:pt idx="4003">
                  <c:v>-7.0439264178276062E-2</c:v>
                </c:pt>
                <c:pt idx="4004">
                  <c:v>-0.11184928566217422</c:v>
                </c:pt>
                <c:pt idx="4005">
                  <c:v>-0.15667137503623962</c:v>
                </c:pt>
                <c:pt idx="4006">
                  <c:v>-0.18758614361286163</c:v>
                </c:pt>
                <c:pt idx="4007">
                  <c:v>-0.1894700676202774</c:v>
                </c:pt>
                <c:pt idx="4008">
                  <c:v>-0.17238348722457886</c:v>
                </c:pt>
                <c:pt idx="4009">
                  <c:v>-0.14795458316802979</c:v>
                </c:pt>
                <c:pt idx="4010">
                  <c:v>-0.11232015490531921</c:v>
                </c:pt>
                <c:pt idx="4011">
                  <c:v>-6.9374889135360718E-2</c:v>
                </c:pt>
                <c:pt idx="4012">
                  <c:v>-1.5741489827632904E-2</c:v>
                </c:pt>
                <c:pt idx="4013">
                  <c:v>2.7879755944013596E-2</c:v>
                </c:pt>
                <c:pt idx="4014">
                  <c:v>4.6760503202676773E-2</c:v>
                </c:pt>
                <c:pt idx="4015">
                  <c:v>4.5267332345247269E-2</c:v>
                </c:pt>
                <c:pt idx="4016">
                  <c:v>2.1477581933140755E-2</c:v>
                </c:pt>
                <c:pt idx="4017">
                  <c:v>-1.5713237226009369E-2</c:v>
                </c:pt>
                <c:pt idx="4018">
                  <c:v>-6.1474867165088654E-2</c:v>
                </c:pt>
                <c:pt idx="4019">
                  <c:v>-0.10388188809156418</c:v>
                </c:pt>
                <c:pt idx="4020">
                  <c:v>-0.12258686870336533</c:v>
                </c:pt>
                <c:pt idx="4021">
                  <c:v>-0.11476791650056839</c:v>
                </c:pt>
                <c:pt idx="4022">
                  <c:v>-8.4808148443698883E-2</c:v>
                </c:pt>
                <c:pt idx="4023">
                  <c:v>-4.9392573535442352E-2</c:v>
                </c:pt>
                <c:pt idx="4024">
                  <c:v>-1.0410184040665627E-3</c:v>
                </c:pt>
                <c:pt idx="4025">
                  <c:v>4.6681493520736694E-2</c:v>
                </c:pt>
                <c:pt idx="4026">
                  <c:v>8.7565809488296509E-2</c:v>
                </c:pt>
                <c:pt idx="4027">
                  <c:v>0.1265396922826767</c:v>
                </c:pt>
                <c:pt idx="4028">
                  <c:v>0.15899670124053955</c:v>
                </c:pt>
                <c:pt idx="4029">
                  <c:v>0.20393849909305573</c:v>
                </c:pt>
                <c:pt idx="4030">
                  <c:v>0.24743112921714783</c:v>
                </c:pt>
                <c:pt idx="4031">
                  <c:v>0.28288295865058899</c:v>
                </c:pt>
                <c:pt idx="4032">
                  <c:v>0.31222006678581238</c:v>
                </c:pt>
                <c:pt idx="4033">
                  <c:v>0.34234955906867981</c:v>
                </c:pt>
                <c:pt idx="4034">
                  <c:v>0.37671446800231934</c:v>
                </c:pt>
                <c:pt idx="4035">
                  <c:v>0.40407863259315491</c:v>
                </c:pt>
                <c:pt idx="4036">
                  <c:v>0.43298086524009705</c:v>
                </c:pt>
                <c:pt idx="4037">
                  <c:v>0.45932683348655701</c:v>
                </c:pt>
                <c:pt idx="4038">
                  <c:v>0.49998635053634644</c:v>
                </c:pt>
                <c:pt idx="4039">
                  <c:v>0.53819859027862549</c:v>
                </c:pt>
                <c:pt idx="4040">
                  <c:v>0.53971952199935913</c:v>
                </c:pt>
                <c:pt idx="4041">
                  <c:v>0.48470181226730347</c:v>
                </c:pt>
                <c:pt idx="4042">
                  <c:v>0.39110499620437622</c:v>
                </c:pt>
                <c:pt idx="4043">
                  <c:v>0.28941205143928528</c:v>
                </c:pt>
                <c:pt idx="4044">
                  <c:v>0.19635185599327087</c:v>
                </c:pt>
                <c:pt idx="4045">
                  <c:v>0.12613028287887573</c:v>
                </c:pt>
                <c:pt idx="4046">
                  <c:v>0.10004489868879318</c:v>
                </c:pt>
                <c:pt idx="4047">
                  <c:v>9.8945677280426025E-2</c:v>
                </c:pt>
                <c:pt idx="4048">
                  <c:v>0.11284897476434708</c:v>
                </c:pt>
                <c:pt idx="4049">
                  <c:v>0.12681445479393005</c:v>
                </c:pt>
                <c:pt idx="4050">
                  <c:v>0.14461715519428253</c:v>
                </c:pt>
                <c:pt idx="4051">
                  <c:v>0.19335111975669861</c:v>
                </c:pt>
                <c:pt idx="4052">
                  <c:v>0.2590252161026001</c:v>
                </c:pt>
                <c:pt idx="4053">
                  <c:v>0.33498930931091309</c:v>
                </c:pt>
                <c:pt idx="4054">
                  <c:v>0.40317767858505249</c:v>
                </c:pt>
                <c:pt idx="4055">
                  <c:v>0.4553605318069458</c:v>
                </c:pt>
                <c:pt idx="4056">
                  <c:v>0.47894841432571411</c:v>
                </c:pt>
                <c:pt idx="4057">
                  <c:v>0.4836941659450531</c:v>
                </c:pt>
                <c:pt idx="4058">
                  <c:v>0.47219303250312805</c:v>
                </c:pt>
                <c:pt idx="4059">
                  <c:v>0.46401715278625488</c:v>
                </c:pt>
                <c:pt idx="4060">
                  <c:v>0.46485179662704468</c:v>
                </c:pt>
                <c:pt idx="4061">
                  <c:v>0.47609463334083557</c:v>
                </c:pt>
                <c:pt idx="4062">
                  <c:v>0.49374741315841675</c:v>
                </c:pt>
                <c:pt idx="4063">
                  <c:v>0.51611065864562988</c:v>
                </c:pt>
                <c:pt idx="4064">
                  <c:v>0.52938461303710938</c:v>
                </c:pt>
                <c:pt idx="4065">
                  <c:v>0.53685975074768066</c:v>
                </c:pt>
                <c:pt idx="4066">
                  <c:v>0.53500783443450928</c:v>
                </c:pt>
                <c:pt idx="4067">
                  <c:v>0.51656806468963623</c:v>
                </c:pt>
                <c:pt idx="4068">
                  <c:v>0.48487621545791626</c:v>
                </c:pt>
                <c:pt idx="4069">
                  <c:v>0.44955971837043762</c:v>
                </c:pt>
                <c:pt idx="4070">
                  <c:v>0.41023734211921692</c:v>
                </c:pt>
                <c:pt idx="4071">
                  <c:v>0.37451857328414917</c:v>
                </c:pt>
                <c:pt idx="4072">
                  <c:v>0.33578100800514221</c:v>
                </c:pt>
                <c:pt idx="4073">
                  <c:v>0.29622176289558411</c:v>
                </c:pt>
                <c:pt idx="4074">
                  <c:v>0.24450132250785828</c:v>
                </c:pt>
                <c:pt idx="4075">
                  <c:v>0.18237423896789551</c:v>
                </c:pt>
                <c:pt idx="4076">
                  <c:v>0.12644092738628387</c:v>
                </c:pt>
                <c:pt idx="4077">
                  <c:v>8.2254961133003235E-2</c:v>
                </c:pt>
                <c:pt idx="4078">
                  <c:v>6.9086961448192596E-2</c:v>
                </c:pt>
                <c:pt idx="4079">
                  <c:v>8.5921265184879303E-2</c:v>
                </c:pt>
                <c:pt idx="4080">
                  <c:v>0.10924762487411499</c:v>
                </c:pt>
                <c:pt idx="4081">
                  <c:v>0.13675022125244141</c:v>
                </c:pt>
                <c:pt idx="4082">
                  <c:v>0.17146745324134827</c:v>
                </c:pt>
                <c:pt idx="4083">
                  <c:v>0.21084725856781006</c:v>
                </c:pt>
                <c:pt idx="4084">
                  <c:v>0.24063977599143982</c:v>
                </c:pt>
                <c:pt idx="4085">
                  <c:v>0.24668733775615692</c:v>
                </c:pt>
                <c:pt idx="4086">
                  <c:v>0.2364828884601593</c:v>
                </c:pt>
                <c:pt idx="4087">
                  <c:v>0.21167610585689545</c:v>
                </c:pt>
                <c:pt idx="4088">
                  <c:v>0.18025213479995728</c:v>
                </c:pt>
                <c:pt idx="4089">
                  <c:v>0.14916668832302094</c:v>
                </c:pt>
                <c:pt idx="4090">
                  <c:v>0.13623012602329254</c:v>
                </c:pt>
                <c:pt idx="4091">
                  <c:v>0.12458368390798569</c:v>
                </c:pt>
                <c:pt idx="4092">
                  <c:v>0.12548516690731049</c:v>
                </c:pt>
                <c:pt idx="4093">
                  <c:v>0.11489270627498627</c:v>
                </c:pt>
                <c:pt idx="4094">
                  <c:v>0.10800952464342117</c:v>
                </c:pt>
                <c:pt idx="4095">
                  <c:v>9.1340310871601105E-2</c:v>
                </c:pt>
                <c:pt idx="4096">
                  <c:v>6.8397708237171173E-2</c:v>
                </c:pt>
                <c:pt idx="4097">
                  <c:v>6.5781377255916595E-2</c:v>
                </c:pt>
                <c:pt idx="4098">
                  <c:v>6.976945698261261E-2</c:v>
                </c:pt>
                <c:pt idx="4099">
                  <c:v>7.3804862797260284E-2</c:v>
                </c:pt>
                <c:pt idx="4100">
                  <c:v>7.4861332774162292E-2</c:v>
                </c:pt>
                <c:pt idx="4101">
                  <c:v>9.4206295907497406E-2</c:v>
                </c:pt>
                <c:pt idx="4102">
                  <c:v>0.10612446814775467</c:v>
                </c:pt>
                <c:pt idx="4103">
                  <c:v>8.676619827747345E-2</c:v>
                </c:pt>
                <c:pt idx="4104">
                  <c:v>2.628740668296814E-2</c:v>
                </c:pt>
                <c:pt idx="4105">
                  <c:v>-7.4508152902126312E-2</c:v>
                </c:pt>
                <c:pt idx="4106">
                  <c:v>-0.19496080279350281</c:v>
                </c:pt>
                <c:pt idx="4107">
                  <c:v>-0.3283441960811615</c:v>
                </c:pt>
                <c:pt idx="4108">
                  <c:v>-0.45370984077453613</c:v>
                </c:pt>
                <c:pt idx="4109">
                  <c:v>-0.55485540628433228</c:v>
                </c:pt>
                <c:pt idx="4110">
                  <c:v>-0.63513773679733276</c:v>
                </c:pt>
                <c:pt idx="4111">
                  <c:v>-0.68838268518447876</c:v>
                </c:pt>
                <c:pt idx="4112">
                  <c:v>-0.70909273624420166</c:v>
                </c:pt>
                <c:pt idx="4113">
                  <c:v>-0.69120961427688599</c:v>
                </c:pt>
                <c:pt idx="4114">
                  <c:v>-0.64475852251052856</c:v>
                </c:pt>
                <c:pt idx="4115">
                  <c:v>-0.5751044750213623</c:v>
                </c:pt>
                <c:pt idx="4116">
                  <c:v>-0.52494168281555176</c:v>
                </c:pt>
                <c:pt idx="4117">
                  <c:v>-0.49619355797767639</c:v>
                </c:pt>
                <c:pt idx="4118">
                  <c:v>-0.47990486025810242</c:v>
                </c:pt>
                <c:pt idx="4119">
                  <c:v>-0.4606931209564209</c:v>
                </c:pt>
                <c:pt idx="4120">
                  <c:v>-0.44939783215522766</c:v>
                </c:pt>
                <c:pt idx="4121">
                  <c:v>-0.45708185434341431</c:v>
                </c:pt>
                <c:pt idx="4122">
                  <c:v>-0.47015422582626343</c:v>
                </c:pt>
                <c:pt idx="4123">
                  <c:v>-0.48491126298904419</c:v>
                </c:pt>
                <c:pt idx="4124">
                  <c:v>-0.49254655838012695</c:v>
                </c:pt>
                <c:pt idx="4125">
                  <c:v>-0.50384765863418579</c:v>
                </c:pt>
                <c:pt idx="4126">
                  <c:v>-0.51948124170303345</c:v>
                </c:pt>
                <c:pt idx="4127">
                  <c:v>-0.530525803565979</c:v>
                </c:pt>
                <c:pt idx="4128">
                  <c:v>-0.53584468364715576</c:v>
                </c:pt>
                <c:pt idx="4129">
                  <c:v>-0.53436607122421265</c:v>
                </c:pt>
                <c:pt idx="4130">
                  <c:v>-0.53964418172836304</c:v>
                </c:pt>
                <c:pt idx="4131">
                  <c:v>-0.49644038081169128</c:v>
                </c:pt>
                <c:pt idx="4132">
                  <c:v>-0.41119766235351562</c:v>
                </c:pt>
                <c:pt idx="4133">
                  <c:v>-0.31730490922927856</c:v>
                </c:pt>
                <c:pt idx="4134">
                  <c:v>-0.24539104104042053</c:v>
                </c:pt>
                <c:pt idx="4135">
                  <c:v>-0.21792301535606384</c:v>
                </c:pt>
                <c:pt idx="4136">
                  <c:v>-0.2292286604642868</c:v>
                </c:pt>
                <c:pt idx="4137">
                  <c:v>-0.24242264032363892</c:v>
                </c:pt>
                <c:pt idx="4138">
                  <c:v>-0.24594546854496002</c:v>
                </c:pt>
                <c:pt idx="4139">
                  <c:v>-0.25151708722114563</c:v>
                </c:pt>
                <c:pt idx="4140">
                  <c:v>-0.24708530306816101</c:v>
                </c:pt>
                <c:pt idx="4141">
                  <c:v>-0.24472858011722565</c:v>
                </c:pt>
                <c:pt idx="4142">
                  <c:v>-0.23998787999153137</c:v>
                </c:pt>
                <c:pt idx="4143">
                  <c:v>-0.22861255705356598</c:v>
                </c:pt>
                <c:pt idx="4144">
                  <c:v>-0.20888811349868774</c:v>
                </c:pt>
                <c:pt idx="4145">
                  <c:v>-0.17428341507911682</c:v>
                </c:pt>
                <c:pt idx="4146">
                  <c:v>-0.13019610941410065</c:v>
                </c:pt>
                <c:pt idx="4147">
                  <c:v>-8.4093689918518066E-2</c:v>
                </c:pt>
                <c:pt idx="4148">
                  <c:v>-4.2224008589982986E-2</c:v>
                </c:pt>
                <c:pt idx="4149">
                  <c:v>-2.8223630506545305E-3</c:v>
                </c:pt>
                <c:pt idx="4150">
                  <c:v>3.9623364806175232E-2</c:v>
                </c:pt>
                <c:pt idx="4151">
                  <c:v>7.6588772237300873E-2</c:v>
                </c:pt>
                <c:pt idx="4152">
                  <c:v>0.11933783441781998</c:v>
                </c:pt>
                <c:pt idx="4153">
                  <c:v>0.17000910639762878</c:v>
                </c:pt>
                <c:pt idx="4154">
                  <c:v>0.20575618743896484</c:v>
                </c:pt>
                <c:pt idx="4155">
                  <c:v>0.2378094345331192</c:v>
                </c:pt>
                <c:pt idx="4156">
                  <c:v>0.25354954600334167</c:v>
                </c:pt>
                <c:pt idx="4157">
                  <c:v>0.2638280987739563</c:v>
                </c:pt>
                <c:pt idx="4158">
                  <c:v>0.2582213282585144</c:v>
                </c:pt>
                <c:pt idx="4159">
                  <c:v>0.25040560960769653</c:v>
                </c:pt>
                <c:pt idx="4160">
                  <c:v>0.25634551048278809</c:v>
                </c:pt>
                <c:pt idx="4161">
                  <c:v>0.29141193628311157</c:v>
                </c:pt>
                <c:pt idx="4162">
                  <c:v>0.35867539048194885</c:v>
                </c:pt>
                <c:pt idx="4163">
                  <c:v>0.44245514273643494</c:v>
                </c:pt>
                <c:pt idx="4164">
                  <c:v>0.5113375186920166</c:v>
                </c:pt>
                <c:pt idx="4165">
                  <c:v>0.55821442604064941</c:v>
                </c:pt>
                <c:pt idx="4166">
                  <c:v>0.60274457931518555</c:v>
                </c:pt>
                <c:pt idx="4167">
                  <c:v>0.65846741199493408</c:v>
                </c:pt>
                <c:pt idx="4168">
                  <c:v>0.7439732551574707</c:v>
                </c:pt>
                <c:pt idx="4169">
                  <c:v>0.84014010429382324</c:v>
                </c:pt>
                <c:pt idx="4170">
                  <c:v>0.90786159038543701</c:v>
                </c:pt>
                <c:pt idx="4171">
                  <c:v>0.90673971176147461</c:v>
                </c:pt>
                <c:pt idx="4172">
                  <c:v>0.82143336534500122</c:v>
                </c:pt>
                <c:pt idx="4173">
                  <c:v>0.66378617286682129</c:v>
                </c:pt>
                <c:pt idx="4174">
                  <c:v>0.47612199187278748</c:v>
                </c:pt>
                <c:pt idx="4175">
                  <c:v>0.31869563460350037</c:v>
                </c:pt>
                <c:pt idx="4176">
                  <c:v>0.21627072989940643</c:v>
                </c:pt>
                <c:pt idx="4177">
                  <c:v>0.18055297434329987</c:v>
                </c:pt>
                <c:pt idx="4178">
                  <c:v>0.20777501165866852</c:v>
                </c:pt>
                <c:pt idx="4179">
                  <c:v>0.28999173641204834</c:v>
                </c:pt>
                <c:pt idx="4180">
                  <c:v>0.39942315220832825</c:v>
                </c:pt>
                <c:pt idx="4181">
                  <c:v>0.50490021705627441</c:v>
                </c:pt>
                <c:pt idx="4182">
                  <c:v>0.58666056394577026</c:v>
                </c:pt>
                <c:pt idx="4183">
                  <c:v>0.64892500638961792</c:v>
                </c:pt>
                <c:pt idx="4184">
                  <c:v>0.67115390300750732</c:v>
                </c:pt>
                <c:pt idx="4185">
                  <c:v>0.64428544044494629</c:v>
                </c:pt>
                <c:pt idx="4186">
                  <c:v>0.57194602489471436</c:v>
                </c:pt>
                <c:pt idx="4187">
                  <c:v>0.47008168697357178</c:v>
                </c:pt>
                <c:pt idx="4188">
                  <c:v>0.36799180507659912</c:v>
                </c:pt>
                <c:pt idx="4189">
                  <c:v>0.28263035416603088</c:v>
                </c:pt>
                <c:pt idx="4190">
                  <c:v>0.20021802186965942</c:v>
                </c:pt>
                <c:pt idx="4191">
                  <c:v>0.12248405069112778</c:v>
                </c:pt>
                <c:pt idx="4192">
                  <c:v>4.6693947166204453E-2</c:v>
                </c:pt>
                <c:pt idx="4193">
                  <c:v>-1.6930880025029182E-2</c:v>
                </c:pt>
                <c:pt idx="4194">
                  <c:v>-5.4370399564504623E-2</c:v>
                </c:pt>
                <c:pt idx="4195">
                  <c:v>-5.3620960563421249E-2</c:v>
                </c:pt>
                <c:pt idx="4196">
                  <c:v>-7.932836189866066E-3</c:v>
                </c:pt>
                <c:pt idx="4197">
                  <c:v>5.1269877701997757E-2</c:v>
                </c:pt>
                <c:pt idx="4198">
                  <c:v>0.12307216972112656</c:v>
                </c:pt>
                <c:pt idx="4199">
                  <c:v>0.20286314189434052</c:v>
                </c:pt>
                <c:pt idx="4200">
                  <c:v>0.26196962594985962</c:v>
                </c:pt>
                <c:pt idx="4201">
                  <c:v>0.28670698404312134</c:v>
                </c:pt>
                <c:pt idx="4202">
                  <c:v>0.27274376153945923</c:v>
                </c:pt>
                <c:pt idx="4203">
                  <c:v>0.23366326093673706</c:v>
                </c:pt>
                <c:pt idx="4204">
                  <c:v>0.18236730992794037</c:v>
                </c:pt>
                <c:pt idx="4205">
                  <c:v>0.1258351057767868</c:v>
                </c:pt>
                <c:pt idx="4206">
                  <c:v>5.9437170624732971E-2</c:v>
                </c:pt>
                <c:pt idx="4207">
                  <c:v>-4.2711611837148666E-2</c:v>
                </c:pt>
                <c:pt idx="4208">
                  <c:v>-0.16547560691833496</c:v>
                </c:pt>
                <c:pt idx="4209">
                  <c:v>-0.28679090738296509</c:v>
                </c:pt>
                <c:pt idx="4210">
                  <c:v>-0.34998771548271179</c:v>
                </c:pt>
                <c:pt idx="4211">
                  <c:v>-0.35579571127891541</c:v>
                </c:pt>
                <c:pt idx="4212">
                  <c:v>-0.31414172053337097</c:v>
                </c:pt>
                <c:pt idx="4213">
                  <c:v>-0.25075241923332214</c:v>
                </c:pt>
                <c:pt idx="4214">
                  <c:v>-0.1638750433921814</c:v>
                </c:pt>
                <c:pt idx="4215">
                  <c:v>-6.8240158259868622E-2</c:v>
                </c:pt>
                <c:pt idx="4216">
                  <c:v>2.436726912856102E-2</c:v>
                </c:pt>
                <c:pt idx="4217">
                  <c:v>0.11657700687646866</c:v>
                </c:pt>
                <c:pt idx="4218">
                  <c:v>0.20291881263256073</c:v>
                </c:pt>
                <c:pt idx="4219">
                  <c:v>0.27605548501014709</c:v>
                </c:pt>
                <c:pt idx="4220">
                  <c:v>0.33289745450019836</c:v>
                </c:pt>
                <c:pt idx="4221">
                  <c:v>0.37694177031517029</c:v>
                </c:pt>
                <c:pt idx="4222">
                  <c:v>0.41107791662216187</c:v>
                </c:pt>
                <c:pt idx="4223">
                  <c:v>0.43653124570846558</c:v>
                </c:pt>
                <c:pt idx="4224">
                  <c:v>0.45403808355331421</c:v>
                </c:pt>
                <c:pt idx="4225">
                  <c:v>0.45463168621063232</c:v>
                </c:pt>
                <c:pt idx="4226">
                  <c:v>0.43608754873275757</c:v>
                </c:pt>
                <c:pt idx="4227">
                  <c:v>0.41794750094413757</c:v>
                </c:pt>
                <c:pt idx="4228">
                  <c:v>0.40982803702354431</c:v>
                </c:pt>
                <c:pt idx="4229">
                  <c:v>0.41863781213760376</c:v>
                </c:pt>
                <c:pt idx="4230">
                  <c:v>0.45510315895080566</c:v>
                </c:pt>
                <c:pt idx="4231">
                  <c:v>0.50726062059402466</c:v>
                </c:pt>
                <c:pt idx="4232">
                  <c:v>0.57092803716659546</c:v>
                </c:pt>
                <c:pt idx="4233">
                  <c:v>0.64102846384048462</c:v>
                </c:pt>
                <c:pt idx="4234">
                  <c:v>0.71024000644683838</c:v>
                </c:pt>
                <c:pt idx="4235">
                  <c:v>0.77502399682998657</c:v>
                </c:pt>
                <c:pt idx="4236">
                  <c:v>0.82313907146453857</c:v>
                </c:pt>
                <c:pt idx="4237">
                  <c:v>0.85095256567001343</c:v>
                </c:pt>
                <c:pt idx="4238">
                  <c:v>0.86537975072860718</c:v>
                </c:pt>
                <c:pt idx="4239">
                  <c:v>0.8641696572303772</c:v>
                </c:pt>
                <c:pt idx="4240">
                  <c:v>0.85449862480163574</c:v>
                </c:pt>
                <c:pt idx="4241">
                  <c:v>0.87573802471160889</c:v>
                </c:pt>
                <c:pt idx="4242">
                  <c:v>0.93289446830749512</c:v>
                </c:pt>
                <c:pt idx="4243">
                  <c:v>1.0343871116638184</c:v>
                </c:pt>
                <c:pt idx="4244">
                  <c:v>1.1451607942581177</c:v>
                </c:pt>
                <c:pt idx="4245">
                  <c:v>1.2497069835662842</c:v>
                </c:pt>
                <c:pt idx="4246">
                  <c:v>1.3218600749969482</c:v>
                </c:pt>
                <c:pt idx="4247">
                  <c:v>1.3614423274993896</c:v>
                </c:pt>
                <c:pt idx="4248">
                  <c:v>1.3907676935195923</c:v>
                </c:pt>
                <c:pt idx="4249">
                  <c:v>1.4256775379180908</c:v>
                </c:pt>
                <c:pt idx="4250">
                  <c:v>1.4787615537643433</c:v>
                </c:pt>
                <c:pt idx="4251">
                  <c:v>1.5542013645172119</c:v>
                </c:pt>
                <c:pt idx="4252">
                  <c:v>1.6188637018203735</c:v>
                </c:pt>
                <c:pt idx="4253">
                  <c:v>1.6802598237991333</c:v>
                </c:pt>
                <c:pt idx="4254">
                  <c:v>1.7473876476287842</c:v>
                </c:pt>
                <c:pt idx="4255">
                  <c:v>1.8441461324691772</c:v>
                </c:pt>
                <c:pt idx="4256">
                  <c:v>1.9528595209121704</c:v>
                </c:pt>
                <c:pt idx="4257">
                  <c:v>2.0630993843078613</c:v>
                </c:pt>
                <c:pt idx="4258">
                  <c:v>2.1560969352722168</c:v>
                </c:pt>
                <c:pt idx="4259">
                  <c:v>2.2100765705108643</c:v>
                </c:pt>
                <c:pt idx="4260">
                  <c:v>2.2504026889801025</c:v>
                </c:pt>
                <c:pt idx="4261">
                  <c:v>2.2992992401123047</c:v>
                </c:pt>
                <c:pt idx="4262">
                  <c:v>2.3463029861450195</c:v>
                </c:pt>
                <c:pt idx="4263">
                  <c:v>2.4158985614776611</c:v>
                </c:pt>
                <c:pt idx="4264">
                  <c:v>2.4791667461395264</c:v>
                </c:pt>
                <c:pt idx="4265">
                  <c:v>2.5395298004150391</c:v>
                </c:pt>
                <c:pt idx="4266">
                  <c:v>2.589972972869873</c:v>
                </c:pt>
                <c:pt idx="4267">
                  <c:v>2.6256296634674072</c:v>
                </c:pt>
                <c:pt idx="4268">
                  <c:v>2.639315128326416</c:v>
                </c:pt>
                <c:pt idx="4269">
                  <c:v>2.6535358428955078</c:v>
                </c:pt>
                <c:pt idx="4270">
                  <c:v>2.6544613838195801</c:v>
                </c:pt>
                <c:pt idx="4271">
                  <c:v>2.6306149959564209</c:v>
                </c:pt>
                <c:pt idx="4272">
                  <c:v>2.585606575012207</c:v>
                </c:pt>
                <c:pt idx="4273">
                  <c:v>2.5278651714324951</c:v>
                </c:pt>
                <c:pt idx="4274">
                  <c:v>2.4743039608001709</c:v>
                </c:pt>
                <c:pt idx="4275">
                  <c:v>2.4349629878997803</c:v>
                </c:pt>
                <c:pt idx="4276">
                  <c:v>2.3962585926055908</c:v>
                </c:pt>
                <c:pt idx="4277">
                  <c:v>2.36527419090271</c:v>
                </c:pt>
                <c:pt idx="4278">
                  <c:v>2.341998815536499</c:v>
                </c:pt>
                <c:pt idx="4279">
                  <c:v>2.3277604579925537</c:v>
                </c:pt>
                <c:pt idx="4280">
                  <c:v>2.3052732944488525</c:v>
                </c:pt>
                <c:pt idx="4281">
                  <c:v>2.2586417198181152</c:v>
                </c:pt>
                <c:pt idx="4282">
                  <c:v>2.1952929496765137</c:v>
                </c:pt>
                <c:pt idx="4283">
                  <c:v>2.1463263034820557</c:v>
                </c:pt>
                <c:pt idx="4284">
                  <c:v>2.1015782356262207</c:v>
                </c:pt>
                <c:pt idx="4285">
                  <c:v>2.0655663013458252</c:v>
                </c:pt>
                <c:pt idx="4286">
                  <c:v>2.0271310806274414</c:v>
                </c:pt>
                <c:pt idx="4287">
                  <c:v>1.9843610525131226</c:v>
                </c:pt>
                <c:pt idx="4288">
                  <c:v>1.9454808235168457</c:v>
                </c:pt>
                <c:pt idx="4289">
                  <c:v>1.909410834312439</c:v>
                </c:pt>
                <c:pt idx="4290">
                  <c:v>1.8610310554504395</c:v>
                </c:pt>
                <c:pt idx="4291">
                  <c:v>1.7837140560150146</c:v>
                </c:pt>
                <c:pt idx="4292">
                  <c:v>1.660489559173584</c:v>
                </c:pt>
                <c:pt idx="4293">
                  <c:v>1.5293866395950317</c:v>
                </c:pt>
                <c:pt idx="4294">
                  <c:v>1.3946692943572998</c:v>
                </c:pt>
                <c:pt idx="4295">
                  <c:v>1.2633751630783081</c:v>
                </c:pt>
                <c:pt idx="4296">
                  <c:v>1.1543416976928711</c:v>
                </c:pt>
                <c:pt idx="4297">
                  <c:v>1.0726488828659058</c:v>
                </c:pt>
                <c:pt idx="4298">
                  <c:v>1.015831470489502</c:v>
                </c:pt>
                <c:pt idx="4299">
                  <c:v>0.97713726758956909</c:v>
                </c:pt>
                <c:pt idx="4300">
                  <c:v>0.95627731084823608</c:v>
                </c:pt>
                <c:pt idx="4301">
                  <c:v>0.93213218450546265</c:v>
                </c:pt>
                <c:pt idx="4302">
                  <c:v>0.8868829607963562</c:v>
                </c:pt>
                <c:pt idx="4303">
                  <c:v>0.81545841693878174</c:v>
                </c:pt>
                <c:pt idx="4304">
                  <c:v>0.73095124959945679</c:v>
                </c:pt>
                <c:pt idx="4305">
                  <c:v>0.63004350662231445</c:v>
                </c:pt>
                <c:pt idx="4306">
                  <c:v>0.52325129508972168</c:v>
                </c:pt>
                <c:pt idx="4307">
                  <c:v>0.41336521506309509</c:v>
                </c:pt>
                <c:pt idx="4308">
                  <c:v>0.31976896524429321</c:v>
                </c:pt>
                <c:pt idx="4309">
                  <c:v>0.26369199156761169</c:v>
                </c:pt>
                <c:pt idx="4310">
                  <c:v>0.24730265140533447</c:v>
                </c:pt>
                <c:pt idx="4311">
                  <c:v>0.27339881658554077</c:v>
                </c:pt>
                <c:pt idx="4312">
                  <c:v>0.32648414373397827</c:v>
                </c:pt>
                <c:pt idx="4313">
                  <c:v>0.40924146771430969</c:v>
                </c:pt>
                <c:pt idx="4314">
                  <c:v>0.46898230910301208</c:v>
                </c:pt>
                <c:pt idx="4315">
                  <c:v>0.47737360000610352</c:v>
                </c:pt>
                <c:pt idx="4316">
                  <c:v>0.45891070365905762</c:v>
                </c:pt>
                <c:pt idx="4317">
                  <c:v>0.43739178776741028</c:v>
                </c:pt>
                <c:pt idx="4318">
                  <c:v>0.42145010828971863</c:v>
                </c:pt>
                <c:pt idx="4319">
                  <c:v>0.41086477041244507</c:v>
                </c:pt>
                <c:pt idx="4320">
                  <c:v>0.39870131015777588</c:v>
                </c:pt>
                <c:pt idx="4321">
                  <c:v>0.38532251119613647</c:v>
                </c:pt>
                <c:pt idx="4322">
                  <c:v>0.36517781019210815</c:v>
                </c:pt>
                <c:pt idx="4323">
                  <c:v>0.3356938362121582</c:v>
                </c:pt>
                <c:pt idx="4324">
                  <c:v>0.27245974540710449</c:v>
                </c:pt>
                <c:pt idx="4325">
                  <c:v>0.18986214697360992</c:v>
                </c:pt>
                <c:pt idx="4326">
                  <c:v>9.6522621810436249E-2</c:v>
                </c:pt>
                <c:pt idx="4327">
                  <c:v>2.17086561024189E-2</c:v>
                </c:pt>
                <c:pt idx="4328">
                  <c:v>-1.7522368580102921E-2</c:v>
                </c:pt>
                <c:pt idx="4329">
                  <c:v>-1.5590999275445938E-2</c:v>
                </c:pt>
                <c:pt idx="4330">
                  <c:v>2.0659416913986206E-2</c:v>
                </c:pt>
                <c:pt idx="4331">
                  <c:v>0.10037126392126083</c:v>
                </c:pt>
                <c:pt idx="4332">
                  <c:v>0.19496196508407593</c:v>
                </c:pt>
                <c:pt idx="4333">
                  <c:v>0.2926030158996582</c:v>
                </c:pt>
                <c:pt idx="4334">
                  <c:v>0.3620489239692688</c:v>
                </c:pt>
                <c:pt idx="4335">
                  <c:v>0.40309703350067139</c:v>
                </c:pt>
                <c:pt idx="4336">
                  <c:v>0.42149442434310913</c:v>
                </c:pt>
                <c:pt idx="4337">
                  <c:v>0.42214694619178772</c:v>
                </c:pt>
                <c:pt idx="4338">
                  <c:v>0.41012009978294373</c:v>
                </c:pt>
                <c:pt idx="4339">
                  <c:v>0.39020857214927673</c:v>
                </c:pt>
                <c:pt idx="4340">
                  <c:v>0.35851109027862549</c:v>
                </c:pt>
                <c:pt idx="4341">
                  <c:v>0.31163811683654785</c:v>
                </c:pt>
                <c:pt idx="4342">
                  <c:v>0.25524407625198364</c:v>
                </c:pt>
                <c:pt idx="4343">
                  <c:v>0.20159734785556793</c:v>
                </c:pt>
                <c:pt idx="4344">
                  <c:v>0.16439405083656311</c:v>
                </c:pt>
                <c:pt idx="4345">
                  <c:v>0.13311012089252472</c:v>
                </c:pt>
                <c:pt idx="4346">
                  <c:v>0.11301445215940475</c:v>
                </c:pt>
                <c:pt idx="4347">
                  <c:v>0.10525055974721909</c:v>
                </c:pt>
                <c:pt idx="4348">
                  <c:v>0.10177886486053467</c:v>
                </c:pt>
                <c:pt idx="4349">
                  <c:v>9.6461065113544464E-2</c:v>
                </c:pt>
                <c:pt idx="4350">
                  <c:v>9.2416979372501373E-2</c:v>
                </c:pt>
                <c:pt idx="4351">
                  <c:v>0.10066745430231094</c:v>
                </c:pt>
                <c:pt idx="4352">
                  <c:v>0.13727873563766479</c:v>
                </c:pt>
                <c:pt idx="4353">
                  <c:v>0.19809713959693909</c:v>
                </c:pt>
                <c:pt idx="4354">
                  <c:v>0.25971871614456177</c:v>
                </c:pt>
                <c:pt idx="4355">
                  <c:v>0.32517907023429871</c:v>
                </c:pt>
                <c:pt idx="4356">
                  <c:v>0.37801083922386169</c:v>
                </c:pt>
                <c:pt idx="4357">
                  <c:v>0.39552780985832214</c:v>
                </c:pt>
                <c:pt idx="4358">
                  <c:v>0.36069658398628235</c:v>
                </c:pt>
                <c:pt idx="4359">
                  <c:v>0.27739578485488892</c:v>
                </c:pt>
                <c:pt idx="4360">
                  <c:v>0.17275966703891754</c:v>
                </c:pt>
                <c:pt idx="4361">
                  <c:v>7.7756434679031372E-2</c:v>
                </c:pt>
                <c:pt idx="4362">
                  <c:v>2.0684361457824707E-2</c:v>
                </c:pt>
                <c:pt idx="4363">
                  <c:v>6.0005406849086285E-3</c:v>
                </c:pt>
                <c:pt idx="4364">
                  <c:v>2.2223185747861862E-2</c:v>
                </c:pt>
                <c:pt idx="4365">
                  <c:v>9.4122044742107391E-2</c:v>
                </c:pt>
                <c:pt idx="4366">
                  <c:v>0.19311760365962982</c:v>
                </c:pt>
                <c:pt idx="4367">
                  <c:v>0.29996305704116821</c:v>
                </c:pt>
                <c:pt idx="4368">
                  <c:v>0.37901926040649414</c:v>
                </c:pt>
                <c:pt idx="4369">
                  <c:v>0.40671250224113464</c:v>
                </c:pt>
                <c:pt idx="4370">
                  <c:v>0.38942191004753113</c:v>
                </c:pt>
                <c:pt idx="4371">
                  <c:v>0.33705064654350281</c:v>
                </c:pt>
                <c:pt idx="4372">
                  <c:v>0.24969418346881866</c:v>
                </c:pt>
                <c:pt idx="4373">
                  <c:v>0.13189157843589783</c:v>
                </c:pt>
                <c:pt idx="4374">
                  <c:v>-1.2448291294276714E-2</c:v>
                </c:pt>
                <c:pt idx="4375">
                  <c:v>-0.17088238894939423</c:v>
                </c:pt>
                <c:pt idx="4376">
                  <c:v>-0.31654691696166992</c:v>
                </c:pt>
                <c:pt idx="4377">
                  <c:v>-0.41908678412437439</c:v>
                </c:pt>
                <c:pt idx="4378">
                  <c:v>-0.4689459502696991</c:v>
                </c:pt>
                <c:pt idx="4379">
                  <c:v>-0.45663699507713318</c:v>
                </c:pt>
                <c:pt idx="4380">
                  <c:v>-0.39631852507591248</c:v>
                </c:pt>
                <c:pt idx="4381">
                  <c:v>-0.31544014811515808</c:v>
                </c:pt>
                <c:pt idx="4382">
                  <c:v>-0.24224318563938141</c:v>
                </c:pt>
                <c:pt idx="4383">
                  <c:v>-0.17479649186134338</c:v>
                </c:pt>
                <c:pt idx="4384">
                  <c:v>-0.1132361963391304</c:v>
                </c:pt>
                <c:pt idx="4385">
                  <c:v>-5.7627953588962555E-2</c:v>
                </c:pt>
                <c:pt idx="4386">
                  <c:v>-2.0986054092645645E-2</c:v>
                </c:pt>
                <c:pt idx="4387">
                  <c:v>-1.4064689166843891E-3</c:v>
                </c:pt>
                <c:pt idx="4388">
                  <c:v>5.7359132915735245E-4</c:v>
                </c:pt>
                <c:pt idx="4389">
                  <c:v>-1.0150138288736343E-2</c:v>
                </c:pt>
                <c:pt idx="4390">
                  <c:v>-3.2705515623092651E-2</c:v>
                </c:pt>
                <c:pt idx="4391">
                  <c:v>-5.9504590928554535E-2</c:v>
                </c:pt>
                <c:pt idx="4392">
                  <c:v>-7.482176274061203E-2</c:v>
                </c:pt>
                <c:pt idx="4393">
                  <c:v>-5.5107384920120239E-2</c:v>
                </c:pt>
                <c:pt idx="4394">
                  <c:v>-7.2360038757324219E-5</c:v>
                </c:pt>
                <c:pt idx="4395">
                  <c:v>6.5828315913677216E-2</c:v>
                </c:pt>
                <c:pt idx="4396">
                  <c:v>0.13645933568477631</c:v>
                </c:pt>
                <c:pt idx="4397">
                  <c:v>0.18761299550533295</c:v>
                </c:pt>
                <c:pt idx="4398">
                  <c:v>0.21354179084300995</c:v>
                </c:pt>
                <c:pt idx="4399">
                  <c:v>0.22069856524467468</c:v>
                </c:pt>
                <c:pt idx="4400">
                  <c:v>0.19642038643360138</c:v>
                </c:pt>
                <c:pt idx="4401">
                  <c:v>0.13267773389816284</c:v>
                </c:pt>
                <c:pt idx="4402">
                  <c:v>4.741504043340683E-2</c:v>
                </c:pt>
                <c:pt idx="4403">
                  <c:v>-3.9211772382259369E-2</c:v>
                </c:pt>
                <c:pt idx="4404">
                  <c:v>-0.10966543853282928</c:v>
                </c:pt>
                <c:pt idx="4405">
                  <c:v>-0.16618017852306366</c:v>
                </c:pt>
                <c:pt idx="4406">
                  <c:v>-0.20738513767719269</c:v>
                </c:pt>
                <c:pt idx="4407">
                  <c:v>-0.21973688900470734</c:v>
                </c:pt>
                <c:pt idx="4408">
                  <c:v>-0.19767472147941589</c:v>
                </c:pt>
                <c:pt idx="4409">
                  <c:v>-0.14358948171138763</c:v>
                </c:pt>
                <c:pt idx="4410">
                  <c:v>-7.7656812965869904E-2</c:v>
                </c:pt>
                <c:pt idx="4411">
                  <c:v>-1.7518505454063416E-2</c:v>
                </c:pt>
                <c:pt idx="4412">
                  <c:v>2.9882296919822693E-2</c:v>
                </c:pt>
                <c:pt idx="4413">
                  <c:v>6.9982901215553284E-2</c:v>
                </c:pt>
                <c:pt idx="4414">
                  <c:v>9.2960387468338013E-2</c:v>
                </c:pt>
                <c:pt idx="4415">
                  <c:v>8.079182356595993E-2</c:v>
                </c:pt>
                <c:pt idx="4416">
                  <c:v>2.6597287505865097E-2</c:v>
                </c:pt>
                <c:pt idx="4417">
                  <c:v>-8.8790066540241241E-2</c:v>
                </c:pt>
                <c:pt idx="4418">
                  <c:v>-0.26133361458778381</c:v>
                </c:pt>
                <c:pt idx="4419">
                  <c:v>-0.44925624132156372</c:v>
                </c:pt>
                <c:pt idx="4420">
                  <c:v>-0.6096336841583252</c:v>
                </c:pt>
                <c:pt idx="4421">
                  <c:v>-0.69723731279373169</c:v>
                </c:pt>
                <c:pt idx="4422">
                  <c:v>-0.69920808076858521</c:v>
                </c:pt>
                <c:pt idx="4423">
                  <c:v>-0.62745451927185059</c:v>
                </c:pt>
                <c:pt idx="4424">
                  <c:v>-0.5137750506401062</c:v>
                </c:pt>
                <c:pt idx="4425">
                  <c:v>-0.38131430745124817</c:v>
                </c:pt>
                <c:pt idx="4426">
                  <c:v>-0.25732630491256714</c:v>
                </c:pt>
                <c:pt idx="4427">
                  <c:v>-0.1600741446018219</c:v>
                </c:pt>
                <c:pt idx="4428">
                  <c:v>-0.10170058906078339</c:v>
                </c:pt>
                <c:pt idx="4429">
                  <c:v>-9.2022746801376343E-2</c:v>
                </c:pt>
                <c:pt idx="4430">
                  <c:v>-0.10728105902671814</c:v>
                </c:pt>
                <c:pt idx="4431">
                  <c:v>-0.13917630910873413</c:v>
                </c:pt>
                <c:pt idx="4432">
                  <c:v>-0.179197758436203</c:v>
                </c:pt>
                <c:pt idx="4433">
                  <c:v>-0.19711840152740479</c:v>
                </c:pt>
                <c:pt idx="4434">
                  <c:v>-0.19036543369293213</c:v>
                </c:pt>
                <c:pt idx="4435">
                  <c:v>-0.16161185503005981</c:v>
                </c:pt>
                <c:pt idx="4436">
                  <c:v>-0.12398858368396759</c:v>
                </c:pt>
                <c:pt idx="4437">
                  <c:v>-9.5018647611141205E-2</c:v>
                </c:pt>
                <c:pt idx="4438">
                  <c:v>-0.10413544625043869</c:v>
                </c:pt>
                <c:pt idx="4439">
                  <c:v>-0.12453097105026245</c:v>
                </c:pt>
                <c:pt idx="4440">
                  <c:v>-0.16035501658916473</c:v>
                </c:pt>
                <c:pt idx="4441">
                  <c:v>-0.18651889264583588</c:v>
                </c:pt>
                <c:pt idx="4442">
                  <c:v>-0.19869059324264526</c:v>
                </c:pt>
                <c:pt idx="4443">
                  <c:v>-0.18352814018726349</c:v>
                </c:pt>
                <c:pt idx="4444">
                  <c:v>-0.15060640871524811</c:v>
                </c:pt>
                <c:pt idx="4445">
                  <c:v>-9.9720805883407593E-2</c:v>
                </c:pt>
                <c:pt idx="4446">
                  <c:v>-2.8313741087913513E-2</c:v>
                </c:pt>
                <c:pt idx="4447">
                  <c:v>4.9774337559938431E-2</c:v>
                </c:pt>
                <c:pt idx="4448">
                  <c:v>0.1183352917432785</c:v>
                </c:pt>
                <c:pt idx="4449">
                  <c:v>0.16699621081352234</c:v>
                </c:pt>
                <c:pt idx="4450">
                  <c:v>0.19368001818656921</c:v>
                </c:pt>
                <c:pt idx="4451">
                  <c:v>0.2088765949010849</c:v>
                </c:pt>
                <c:pt idx="4452">
                  <c:v>0.2171425074338913</c:v>
                </c:pt>
                <c:pt idx="4453">
                  <c:v>0.21167916059494019</c:v>
                </c:pt>
                <c:pt idx="4454">
                  <c:v>0.2063182145357132</c:v>
                </c:pt>
                <c:pt idx="4455">
                  <c:v>0.19501854479312897</c:v>
                </c:pt>
                <c:pt idx="4456">
                  <c:v>0.18050937354564667</c:v>
                </c:pt>
                <c:pt idx="4457">
                  <c:v>0.16000509262084961</c:v>
                </c:pt>
                <c:pt idx="4458">
                  <c:v>0.15011970698833466</c:v>
                </c:pt>
                <c:pt idx="4459">
                  <c:v>0.16662028431892395</c:v>
                </c:pt>
                <c:pt idx="4460">
                  <c:v>0.2058292031288147</c:v>
                </c:pt>
                <c:pt idx="4461">
                  <c:v>0.27454265952110291</c:v>
                </c:pt>
                <c:pt idx="4462">
                  <c:v>0.33191859722137451</c:v>
                </c:pt>
                <c:pt idx="4463">
                  <c:v>0.35620954632759094</c:v>
                </c:pt>
                <c:pt idx="4464">
                  <c:v>0.33980926871299744</c:v>
                </c:pt>
                <c:pt idx="4465">
                  <c:v>0.30618113279342651</c:v>
                </c:pt>
                <c:pt idx="4466">
                  <c:v>0.29857087135314941</c:v>
                </c:pt>
                <c:pt idx="4467">
                  <c:v>0.33618509769439697</c:v>
                </c:pt>
                <c:pt idx="4468">
                  <c:v>0.39768946170806885</c:v>
                </c:pt>
                <c:pt idx="4469">
                  <c:v>0.45246708393096924</c:v>
                </c:pt>
                <c:pt idx="4470">
                  <c:v>0.49224326014518738</c:v>
                </c:pt>
                <c:pt idx="4471">
                  <c:v>0.46345949172973633</c:v>
                </c:pt>
                <c:pt idx="4472">
                  <c:v>0.33036774396896362</c:v>
                </c:pt>
                <c:pt idx="4473">
                  <c:v>0.10634274035692215</c:v>
                </c:pt>
                <c:pt idx="4474">
                  <c:v>-0.18284539878368378</c:v>
                </c:pt>
                <c:pt idx="4475">
                  <c:v>-0.45640745759010315</c:v>
                </c:pt>
                <c:pt idx="4476">
                  <c:v>-0.64255684614181519</c:v>
                </c:pt>
                <c:pt idx="4477">
                  <c:v>-0.70011383295059204</c:v>
                </c:pt>
                <c:pt idx="4478">
                  <c:v>-0.64610940217971802</c:v>
                </c:pt>
                <c:pt idx="4479">
                  <c:v>-0.48481765389442444</c:v>
                </c:pt>
                <c:pt idx="4480">
                  <c:v>-0.24788926541805267</c:v>
                </c:pt>
                <c:pt idx="4481">
                  <c:v>2.5745853781700134E-2</c:v>
                </c:pt>
                <c:pt idx="4482">
                  <c:v>0.25876873731613159</c:v>
                </c:pt>
                <c:pt idx="4483">
                  <c:v>0.41105377674102783</c:v>
                </c:pt>
                <c:pt idx="4484">
                  <c:v>0.45849665999412537</c:v>
                </c:pt>
                <c:pt idx="4485">
                  <c:v>0.40761318802833557</c:v>
                </c:pt>
                <c:pt idx="4486">
                  <c:v>0.27026838064193726</c:v>
                </c:pt>
                <c:pt idx="4487">
                  <c:v>0.10330642759799957</c:v>
                </c:pt>
                <c:pt idx="4488">
                  <c:v>-4.9464739859104156E-2</c:v>
                </c:pt>
                <c:pt idx="4489">
                  <c:v>-0.16863273084163666</c:v>
                </c:pt>
                <c:pt idx="4490">
                  <c:v>-0.23676759004592896</c:v>
                </c:pt>
                <c:pt idx="4491">
                  <c:v>-0.25780254602432251</c:v>
                </c:pt>
                <c:pt idx="4492">
                  <c:v>-0.239235520362854</c:v>
                </c:pt>
                <c:pt idx="4493">
                  <c:v>-0.18530508875846863</c:v>
                </c:pt>
                <c:pt idx="4494">
                  <c:v>-0.13093212246894836</c:v>
                </c:pt>
                <c:pt idx="4495">
                  <c:v>-7.9990655183792114E-2</c:v>
                </c:pt>
                <c:pt idx="4496">
                  <c:v>-4.1322082281112671E-2</c:v>
                </c:pt>
                <c:pt idx="4497">
                  <c:v>-1.5026452019810677E-2</c:v>
                </c:pt>
                <c:pt idx="4498">
                  <c:v>-4.9624498933553696E-4</c:v>
                </c:pt>
                <c:pt idx="4499">
                  <c:v>1.0100604966282845E-2</c:v>
                </c:pt>
                <c:pt idx="4500">
                  <c:v>2.3884594440460205E-2</c:v>
                </c:pt>
                <c:pt idx="4501">
                  <c:v>3.3494032919406891E-2</c:v>
                </c:pt>
                <c:pt idx="4502">
                  <c:v>3.6697816103696823E-2</c:v>
                </c:pt>
                <c:pt idx="4503">
                  <c:v>2.9747497290372849E-2</c:v>
                </c:pt>
                <c:pt idx="4504">
                  <c:v>1.2947479262948036E-2</c:v>
                </c:pt>
                <c:pt idx="4505">
                  <c:v>-8.3151534199714661E-3</c:v>
                </c:pt>
                <c:pt idx="4506">
                  <c:v>-4.2948231101036072E-2</c:v>
                </c:pt>
                <c:pt idx="4507">
                  <c:v>-8.9954882860183716E-2</c:v>
                </c:pt>
                <c:pt idx="4508">
                  <c:v>-0.14530469477176666</c:v>
                </c:pt>
                <c:pt idx="4509">
                  <c:v>-0.20909743010997772</c:v>
                </c:pt>
                <c:pt idx="4510">
                  <c:v>-0.25941389799118042</c:v>
                </c:pt>
                <c:pt idx="4511">
                  <c:v>-0.28348422050476074</c:v>
                </c:pt>
                <c:pt idx="4512">
                  <c:v>-0.28439849615097046</c:v>
                </c:pt>
                <c:pt idx="4513">
                  <c:v>-0.28590691089630127</c:v>
                </c:pt>
                <c:pt idx="4514">
                  <c:v>-0.2946399450302124</c:v>
                </c:pt>
                <c:pt idx="4515">
                  <c:v>-0.32237473130226135</c:v>
                </c:pt>
                <c:pt idx="4516">
                  <c:v>-0.35933166742324829</c:v>
                </c:pt>
                <c:pt idx="4517">
                  <c:v>-0.39967399835586548</c:v>
                </c:pt>
                <c:pt idx="4518">
                  <c:v>-0.44203343987464905</c:v>
                </c:pt>
                <c:pt idx="4519">
                  <c:v>-0.49048024415969849</c:v>
                </c:pt>
                <c:pt idx="4520">
                  <c:v>-0.50582641363143921</c:v>
                </c:pt>
                <c:pt idx="4521">
                  <c:v>-0.48870992660522461</c:v>
                </c:pt>
                <c:pt idx="4522">
                  <c:v>-0.43630370497703552</c:v>
                </c:pt>
                <c:pt idx="4523">
                  <c:v>-0.36341497302055359</c:v>
                </c:pt>
                <c:pt idx="4524">
                  <c:v>-0.292061448097229</c:v>
                </c:pt>
                <c:pt idx="4525">
                  <c:v>-0.23239573836326599</c:v>
                </c:pt>
                <c:pt idx="4526">
                  <c:v>-0.20660355687141418</c:v>
                </c:pt>
                <c:pt idx="4527">
                  <c:v>-0.19875378906726837</c:v>
                </c:pt>
                <c:pt idx="4528">
                  <c:v>-0.17556165158748627</c:v>
                </c:pt>
                <c:pt idx="4529">
                  <c:v>-0.11904652416706085</c:v>
                </c:pt>
                <c:pt idx="4530">
                  <c:v>-3.4369189292192459E-2</c:v>
                </c:pt>
                <c:pt idx="4531">
                  <c:v>4.323907196521759E-2</c:v>
                </c:pt>
                <c:pt idx="4532">
                  <c:v>0.10561190545558929</c:v>
                </c:pt>
                <c:pt idx="4533">
                  <c:v>0.14933671057224274</c:v>
                </c:pt>
                <c:pt idx="4534">
                  <c:v>0.14817877113819122</c:v>
                </c:pt>
                <c:pt idx="4535">
                  <c:v>8.5712984204292297E-2</c:v>
                </c:pt>
                <c:pt idx="4536">
                  <c:v>-2.8132356703281403E-2</c:v>
                </c:pt>
                <c:pt idx="4537">
                  <c:v>-0.1545892059803009</c:v>
                </c:pt>
                <c:pt idx="4538">
                  <c:v>-0.25392511487007141</c:v>
                </c:pt>
                <c:pt idx="4539">
                  <c:v>-0.3101716935634613</c:v>
                </c:pt>
                <c:pt idx="4540">
                  <c:v>-0.31740111112594604</c:v>
                </c:pt>
                <c:pt idx="4541">
                  <c:v>-0.27914196252822876</c:v>
                </c:pt>
                <c:pt idx="4542">
                  <c:v>-0.21184651553630829</c:v>
                </c:pt>
                <c:pt idx="4543">
                  <c:v>-0.13540589809417725</c:v>
                </c:pt>
                <c:pt idx="4544">
                  <c:v>-7.1335308253765106E-2</c:v>
                </c:pt>
                <c:pt idx="4545">
                  <c:v>-2.8161851689219475E-2</c:v>
                </c:pt>
                <c:pt idx="4546">
                  <c:v>-8.1529896706342697E-3</c:v>
                </c:pt>
                <c:pt idx="4547">
                  <c:v>-2.5641055777668953E-2</c:v>
                </c:pt>
                <c:pt idx="4548">
                  <c:v>-6.660153716802597E-2</c:v>
                </c:pt>
                <c:pt idx="4549">
                  <c:v>-0.11244452744722366</c:v>
                </c:pt>
                <c:pt idx="4550">
                  <c:v>-0.15890337526798248</c:v>
                </c:pt>
                <c:pt idx="4551">
                  <c:v>-0.18909274041652679</c:v>
                </c:pt>
                <c:pt idx="4552">
                  <c:v>-0.19351385533809662</c:v>
                </c:pt>
                <c:pt idx="4553">
                  <c:v>-0.16197596490383148</c:v>
                </c:pt>
                <c:pt idx="4554">
                  <c:v>-0.10767944157123566</c:v>
                </c:pt>
                <c:pt idx="4555">
                  <c:v>-3.2518845051527023E-2</c:v>
                </c:pt>
                <c:pt idx="4556">
                  <c:v>3.880087286233902E-2</c:v>
                </c:pt>
                <c:pt idx="4557">
                  <c:v>8.6412087082862854E-2</c:v>
                </c:pt>
                <c:pt idx="4558">
                  <c:v>9.9217362701892853E-2</c:v>
                </c:pt>
                <c:pt idx="4559">
                  <c:v>8.0305926501750946E-2</c:v>
                </c:pt>
                <c:pt idx="4560">
                  <c:v>3.1634524464607239E-2</c:v>
                </c:pt>
                <c:pt idx="4561">
                  <c:v>-1.7200985923409462E-2</c:v>
                </c:pt>
                <c:pt idx="4562">
                  <c:v>-6.6000483930110931E-2</c:v>
                </c:pt>
                <c:pt idx="4563">
                  <c:v>-0.10477875173091888</c:v>
                </c:pt>
                <c:pt idx="4564">
                  <c:v>-0.13849356770515442</c:v>
                </c:pt>
                <c:pt idx="4565">
                  <c:v>-0.14961650967597961</c:v>
                </c:pt>
                <c:pt idx="4566">
                  <c:v>-0.14022247493267059</c:v>
                </c:pt>
                <c:pt idx="4567">
                  <c:v>-0.11416908353567123</c:v>
                </c:pt>
                <c:pt idx="4568">
                  <c:v>-8.3561904728412628E-2</c:v>
                </c:pt>
                <c:pt idx="4569">
                  <c:v>-5.7363055646419525E-2</c:v>
                </c:pt>
                <c:pt idx="4570">
                  <c:v>-3.6423154175281525E-2</c:v>
                </c:pt>
                <c:pt idx="4571">
                  <c:v>-2.4952832609415054E-2</c:v>
                </c:pt>
                <c:pt idx="4572">
                  <c:v>-1.258697547018528E-2</c:v>
                </c:pt>
                <c:pt idx="4573">
                  <c:v>-2.0465316250920296E-2</c:v>
                </c:pt>
                <c:pt idx="4574">
                  <c:v>-3.4234125167131424E-2</c:v>
                </c:pt>
                <c:pt idx="4575">
                  <c:v>-4.2628053575754166E-2</c:v>
                </c:pt>
                <c:pt idx="4576">
                  <c:v>-5.1784534007310867E-2</c:v>
                </c:pt>
                <c:pt idx="4577">
                  <c:v>-5.6235004216432571E-2</c:v>
                </c:pt>
                <c:pt idx="4578">
                  <c:v>-5.1895648241043091E-2</c:v>
                </c:pt>
                <c:pt idx="4579">
                  <c:v>-3.4867774695158005E-2</c:v>
                </c:pt>
                <c:pt idx="4580">
                  <c:v>-1.9470445811748505E-2</c:v>
                </c:pt>
                <c:pt idx="4581">
                  <c:v>-3.1342063099145889E-2</c:v>
                </c:pt>
                <c:pt idx="4582">
                  <c:v>-2.8716454282402992E-2</c:v>
                </c:pt>
                <c:pt idx="4583">
                  <c:v>-1.1633340269327164E-2</c:v>
                </c:pt>
                <c:pt idx="4584">
                  <c:v>1.3114349916577339E-2</c:v>
                </c:pt>
                <c:pt idx="4585">
                  <c:v>3.218875452876091E-2</c:v>
                </c:pt>
                <c:pt idx="4586">
                  <c:v>4.6534404158592224E-2</c:v>
                </c:pt>
                <c:pt idx="4587">
                  <c:v>6.8813703954219818E-2</c:v>
                </c:pt>
                <c:pt idx="4588">
                  <c:v>7.9764090478420258E-2</c:v>
                </c:pt>
                <c:pt idx="4589">
                  <c:v>7.6193876564502716E-2</c:v>
                </c:pt>
                <c:pt idx="4590">
                  <c:v>4.4964578002691269E-2</c:v>
                </c:pt>
                <c:pt idx="4591">
                  <c:v>-3.8165627047419548E-3</c:v>
                </c:pt>
                <c:pt idx="4592">
                  <c:v>-6.0055866837501526E-2</c:v>
                </c:pt>
                <c:pt idx="4593">
                  <c:v>-0.10669161379337311</c:v>
                </c:pt>
                <c:pt idx="4594">
                  <c:v>-0.13322548568248749</c:v>
                </c:pt>
                <c:pt idx="4595">
                  <c:v>-0.12909747660160065</c:v>
                </c:pt>
                <c:pt idx="4596">
                  <c:v>-0.10472368448972702</c:v>
                </c:pt>
                <c:pt idx="4597">
                  <c:v>-6.8241603672504425E-2</c:v>
                </c:pt>
                <c:pt idx="4598">
                  <c:v>-2.4474415928125381E-2</c:v>
                </c:pt>
                <c:pt idx="4599">
                  <c:v>2.31049545109272E-2</c:v>
                </c:pt>
                <c:pt idx="4600">
                  <c:v>5.8129247277975082E-2</c:v>
                </c:pt>
                <c:pt idx="4601">
                  <c:v>7.3127247393131256E-2</c:v>
                </c:pt>
                <c:pt idx="4602">
                  <c:v>6.8658463656902313E-2</c:v>
                </c:pt>
                <c:pt idx="4603">
                  <c:v>5.282263457775116E-2</c:v>
                </c:pt>
                <c:pt idx="4604">
                  <c:v>4.6513073146343231E-2</c:v>
                </c:pt>
                <c:pt idx="4605">
                  <c:v>4.9493417143821716E-2</c:v>
                </c:pt>
                <c:pt idx="4606">
                  <c:v>7.1163177490234375E-2</c:v>
                </c:pt>
                <c:pt idx="4607">
                  <c:v>9.8364725708961487E-2</c:v>
                </c:pt>
                <c:pt idx="4608">
                  <c:v>0.14568164944648743</c:v>
                </c:pt>
                <c:pt idx="4609">
                  <c:v>0.21492312848567963</c:v>
                </c:pt>
                <c:pt idx="4610">
                  <c:v>0.2740788459777832</c:v>
                </c:pt>
                <c:pt idx="4611">
                  <c:v>0.32689970731735229</c:v>
                </c:pt>
                <c:pt idx="4612">
                  <c:v>0.36305958032608032</c:v>
                </c:pt>
                <c:pt idx="4613">
                  <c:v>0.38916406035423279</c:v>
                </c:pt>
                <c:pt idx="4614">
                  <c:v>0.39712637662887573</c:v>
                </c:pt>
                <c:pt idx="4615">
                  <c:v>0.40249192714691162</c:v>
                </c:pt>
                <c:pt idx="4616">
                  <c:v>0.38325855135917664</c:v>
                </c:pt>
                <c:pt idx="4617">
                  <c:v>0.3397725522518158</c:v>
                </c:pt>
                <c:pt idx="4618">
                  <c:v>0.29165270924568176</c:v>
                </c:pt>
                <c:pt idx="4619">
                  <c:v>0.26637318730354309</c:v>
                </c:pt>
                <c:pt idx="4620">
                  <c:v>0.25509947538375854</c:v>
                </c:pt>
                <c:pt idx="4621">
                  <c:v>0.24680395424365997</c:v>
                </c:pt>
                <c:pt idx="4622">
                  <c:v>0.24970574676990509</c:v>
                </c:pt>
                <c:pt idx="4623">
                  <c:v>0.25529977679252625</c:v>
                </c:pt>
                <c:pt idx="4624">
                  <c:v>0.27358931303024292</c:v>
                </c:pt>
                <c:pt idx="4625">
                  <c:v>0.30254623293876648</c:v>
                </c:pt>
                <c:pt idx="4626">
                  <c:v>0.32251620292663574</c:v>
                </c:pt>
                <c:pt idx="4627">
                  <c:v>0.33631542325019836</c:v>
                </c:pt>
                <c:pt idx="4628">
                  <c:v>0.34161269664764404</c:v>
                </c:pt>
                <c:pt idx="4629">
                  <c:v>0.34323745965957642</c:v>
                </c:pt>
                <c:pt idx="4630">
                  <c:v>0.34508010745048523</c:v>
                </c:pt>
                <c:pt idx="4631">
                  <c:v>0.34865599870681763</c:v>
                </c:pt>
                <c:pt idx="4632">
                  <c:v>0.34782108664512634</c:v>
                </c:pt>
                <c:pt idx="4633">
                  <c:v>0.34109869599342346</c:v>
                </c:pt>
                <c:pt idx="4634">
                  <c:v>0.34180256724357605</c:v>
                </c:pt>
                <c:pt idx="4635">
                  <c:v>0.34120079874992371</c:v>
                </c:pt>
                <c:pt idx="4636">
                  <c:v>0.347898930311203</c:v>
                </c:pt>
                <c:pt idx="4637">
                  <c:v>0.37534394860267639</c:v>
                </c:pt>
                <c:pt idx="4638">
                  <c:v>0.39349845051765442</c:v>
                </c:pt>
                <c:pt idx="4639">
                  <c:v>0.39051875472068787</c:v>
                </c:pt>
                <c:pt idx="4640">
                  <c:v>0.36907443404197693</c:v>
                </c:pt>
                <c:pt idx="4641">
                  <c:v>0.33752384781837463</c:v>
                </c:pt>
                <c:pt idx="4642">
                  <c:v>0.30909621715545654</c:v>
                </c:pt>
                <c:pt idx="4643">
                  <c:v>0.30041724443435669</c:v>
                </c:pt>
                <c:pt idx="4644">
                  <c:v>0.2972603440284729</c:v>
                </c:pt>
                <c:pt idx="4645">
                  <c:v>0.3235531747341156</c:v>
                </c:pt>
                <c:pt idx="4646">
                  <c:v>0.35711008310317993</c:v>
                </c:pt>
                <c:pt idx="4647">
                  <c:v>0.39035990834236145</c:v>
                </c:pt>
                <c:pt idx="4648">
                  <c:v>0.39934408664703369</c:v>
                </c:pt>
                <c:pt idx="4649">
                  <c:v>0.39243292808532715</c:v>
                </c:pt>
                <c:pt idx="4650">
                  <c:v>0.37600710988044739</c:v>
                </c:pt>
                <c:pt idx="4651">
                  <c:v>0.37361374497413635</c:v>
                </c:pt>
                <c:pt idx="4652">
                  <c:v>0.38644221425056458</c:v>
                </c:pt>
                <c:pt idx="4653">
                  <c:v>0.42371860146522522</c:v>
                </c:pt>
                <c:pt idx="4654">
                  <c:v>0.47433304786682129</c:v>
                </c:pt>
                <c:pt idx="4655">
                  <c:v>0.52578878402709961</c:v>
                </c:pt>
                <c:pt idx="4656">
                  <c:v>0.57972502708435059</c:v>
                </c:pt>
                <c:pt idx="4657">
                  <c:v>0.63258165121078491</c:v>
                </c:pt>
                <c:pt idx="4658">
                  <c:v>0.67044144868850708</c:v>
                </c:pt>
                <c:pt idx="4659">
                  <c:v>0.700001060962677</c:v>
                </c:pt>
                <c:pt idx="4660">
                  <c:v>0.72039449214935303</c:v>
                </c:pt>
                <c:pt idx="4661">
                  <c:v>0.72089266777038574</c:v>
                </c:pt>
                <c:pt idx="4662">
                  <c:v>0.7067376971244812</c:v>
                </c:pt>
                <c:pt idx="4663">
                  <c:v>0.70412319898605347</c:v>
                </c:pt>
                <c:pt idx="4664">
                  <c:v>0.69775420427322388</c:v>
                </c:pt>
                <c:pt idx="4665">
                  <c:v>0.67956942319869995</c:v>
                </c:pt>
                <c:pt idx="4666">
                  <c:v>0.65421319007873535</c:v>
                </c:pt>
                <c:pt idx="4667">
                  <c:v>0.61096048355102539</c:v>
                </c:pt>
                <c:pt idx="4668">
                  <c:v>0.54870587587356567</c:v>
                </c:pt>
                <c:pt idx="4669">
                  <c:v>0.48133003711700439</c:v>
                </c:pt>
                <c:pt idx="4670">
                  <c:v>0.40430235862731934</c:v>
                </c:pt>
                <c:pt idx="4671">
                  <c:v>0.33991667628288269</c:v>
                </c:pt>
                <c:pt idx="4672">
                  <c:v>0.30254507064819336</c:v>
                </c:pt>
                <c:pt idx="4673">
                  <c:v>0.29554679989814758</c:v>
                </c:pt>
                <c:pt idx="4674">
                  <c:v>0.32348573207855225</c:v>
                </c:pt>
                <c:pt idx="4675">
                  <c:v>0.38695073127746582</c:v>
                </c:pt>
                <c:pt idx="4676">
                  <c:v>0.45131745934486389</c:v>
                </c:pt>
                <c:pt idx="4677">
                  <c:v>0.50645250082015991</c:v>
                </c:pt>
                <c:pt idx="4678">
                  <c:v>0.51928174495697021</c:v>
                </c:pt>
                <c:pt idx="4679">
                  <c:v>0.49516934156417847</c:v>
                </c:pt>
                <c:pt idx="4680">
                  <c:v>0.42360168695449829</c:v>
                </c:pt>
                <c:pt idx="4681">
                  <c:v>0.33545005321502686</c:v>
                </c:pt>
                <c:pt idx="4682">
                  <c:v>0.26160246133804321</c:v>
                </c:pt>
                <c:pt idx="4683">
                  <c:v>0.20317676663398743</c:v>
                </c:pt>
                <c:pt idx="4684">
                  <c:v>0.16071133315563202</c:v>
                </c:pt>
                <c:pt idx="4685">
                  <c:v>0.13142000138759613</c:v>
                </c:pt>
                <c:pt idx="4686">
                  <c:v>0.10644354671239853</c:v>
                </c:pt>
                <c:pt idx="4687">
                  <c:v>0.10004878044128418</c:v>
                </c:pt>
                <c:pt idx="4688">
                  <c:v>0.12455625087022781</c:v>
                </c:pt>
                <c:pt idx="4689">
                  <c:v>0.17485921084880829</c:v>
                </c:pt>
                <c:pt idx="4690">
                  <c:v>0.2434031218290329</c:v>
                </c:pt>
                <c:pt idx="4691">
                  <c:v>0.32565730810165405</c:v>
                </c:pt>
                <c:pt idx="4692">
                  <c:v>0.40586480498313904</c:v>
                </c:pt>
                <c:pt idx="4693">
                  <c:v>0.47418230772018433</c:v>
                </c:pt>
                <c:pt idx="4694">
                  <c:v>0.52820879220962524</c:v>
                </c:pt>
                <c:pt idx="4695">
                  <c:v>0.54298543930053711</c:v>
                </c:pt>
                <c:pt idx="4696">
                  <c:v>0.51573944091796875</c:v>
                </c:pt>
                <c:pt idx="4697">
                  <c:v>0.44004246592521667</c:v>
                </c:pt>
                <c:pt idx="4698">
                  <c:v>0.34949445724487305</c:v>
                </c:pt>
                <c:pt idx="4699">
                  <c:v>0.25341564416885376</c:v>
                </c:pt>
                <c:pt idx="4700">
                  <c:v>0.16177307069301605</c:v>
                </c:pt>
                <c:pt idx="4701">
                  <c:v>9.2197537422180176E-2</c:v>
                </c:pt>
                <c:pt idx="4702">
                  <c:v>4.0125288069248199E-2</c:v>
                </c:pt>
                <c:pt idx="4703">
                  <c:v>7.2820293717086315E-3</c:v>
                </c:pt>
                <c:pt idx="4704">
                  <c:v>6.0354038141667843E-3</c:v>
                </c:pt>
                <c:pt idx="4705">
                  <c:v>4.5889519155025482E-2</c:v>
                </c:pt>
                <c:pt idx="4706">
                  <c:v>8.8284917175769806E-2</c:v>
                </c:pt>
                <c:pt idx="4707">
                  <c:v>0.1228477954864502</c:v>
                </c:pt>
                <c:pt idx="4708">
                  <c:v>0.16242876648902893</c:v>
                </c:pt>
                <c:pt idx="4709">
                  <c:v>0.21733801066875458</c:v>
                </c:pt>
                <c:pt idx="4710">
                  <c:v>0.24045264720916748</c:v>
                </c:pt>
                <c:pt idx="4711">
                  <c:v>0.20529422163963318</c:v>
                </c:pt>
                <c:pt idx="4712">
                  <c:v>0.15781912207603455</c:v>
                </c:pt>
                <c:pt idx="4713">
                  <c:v>0.10256505757570267</c:v>
                </c:pt>
                <c:pt idx="4714">
                  <c:v>4.5038912445306778E-2</c:v>
                </c:pt>
                <c:pt idx="4715">
                  <c:v>-4.5702885836362839E-4</c:v>
                </c:pt>
                <c:pt idx="4716">
                  <c:v>-2.1103184670209885E-2</c:v>
                </c:pt>
                <c:pt idx="4717">
                  <c:v>2.4086642079055309E-3</c:v>
                </c:pt>
                <c:pt idx="4718">
                  <c:v>5.2871305495500565E-2</c:v>
                </c:pt>
                <c:pt idx="4719">
                  <c:v>0.10421372205018997</c:v>
                </c:pt>
                <c:pt idx="4720">
                  <c:v>0.13077104091644287</c:v>
                </c:pt>
                <c:pt idx="4721">
                  <c:v>0.13746422529220581</c:v>
                </c:pt>
                <c:pt idx="4722">
                  <c:v>0.12521740794181824</c:v>
                </c:pt>
                <c:pt idx="4723">
                  <c:v>0.12072603404521942</c:v>
                </c:pt>
                <c:pt idx="4724">
                  <c:v>0.10614123195409775</c:v>
                </c:pt>
                <c:pt idx="4725">
                  <c:v>9.8396226763725281E-2</c:v>
                </c:pt>
                <c:pt idx="4726">
                  <c:v>0.10676521062850952</c:v>
                </c:pt>
                <c:pt idx="4727">
                  <c:v>0.13551279902458191</c:v>
                </c:pt>
                <c:pt idx="4728">
                  <c:v>0.165299192070961</c:v>
                </c:pt>
                <c:pt idx="4729">
                  <c:v>0.18959885835647583</c:v>
                </c:pt>
                <c:pt idx="4730">
                  <c:v>0.19867119193077087</c:v>
                </c:pt>
                <c:pt idx="4731">
                  <c:v>0.16531200706958771</c:v>
                </c:pt>
                <c:pt idx="4732">
                  <c:v>8.4181204438209534E-2</c:v>
                </c:pt>
                <c:pt idx="4733">
                  <c:v>9.1034732758998871E-3</c:v>
                </c:pt>
                <c:pt idx="4734">
                  <c:v>-5.3232870995998383E-2</c:v>
                </c:pt>
                <c:pt idx="4735">
                  <c:v>-0.1252332478761673</c:v>
                </c:pt>
                <c:pt idx="4736">
                  <c:v>-0.19815404713153839</c:v>
                </c:pt>
                <c:pt idx="4737">
                  <c:v>-0.25579214096069336</c:v>
                </c:pt>
                <c:pt idx="4738">
                  <c:v>-0.29473182559013367</c:v>
                </c:pt>
                <c:pt idx="4739">
                  <c:v>-0.30937865376472473</c:v>
                </c:pt>
                <c:pt idx="4740">
                  <c:v>-0.30962100625038147</c:v>
                </c:pt>
                <c:pt idx="4741">
                  <c:v>-0.33764740824699402</c:v>
                </c:pt>
                <c:pt idx="4742">
                  <c:v>-0.32347750663757324</c:v>
                </c:pt>
                <c:pt idx="4743">
                  <c:v>-0.29060456156730652</c:v>
                </c:pt>
                <c:pt idx="4744">
                  <c:v>-0.30975696444511414</c:v>
                </c:pt>
                <c:pt idx="4745">
                  <c:v>-0.38029861450195312</c:v>
                </c:pt>
                <c:pt idx="4746">
                  <c:v>-0.47334384918212891</c:v>
                </c:pt>
                <c:pt idx="4747">
                  <c:v>-0.56150233745574951</c:v>
                </c:pt>
                <c:pt idx="4748">
                  <c:v>-0.64637088775634766</c:v>
                </c:pt>
                <c:pt idx="4749">
                  <c:v>-0.74048119783401489</c:v>
                </c:pt>
                <c:pt idx="4750">
                  <c:v>-0.82348126173019409</c:v>
                </c:pt>
                <c:pt idx="4751">
                  <c:v>-0.87306398153305054</c:v>
                </c:pt>
                <c:pt idx="4752">
                  <c:v>-0.88664233684539795</c:v>
                </c:pt>
                <c:pt idx="4753">
                  <c:v>-0.86087727546691895</c:v>
                </c:pt>
                <c:pt idx="4754">
                  <c:v>-0.79297786951065063</c:v>
                </c:pt>
                <c:pt idx="4755">
                  <c:v>-0.70061922073364258</c:v>
                </c:pt>
                <c:pt idx="4756">
                  <c:v>-0.59517139196395874</c:v>
                </c:pt>
                <c:pt idx="4757">
                  <c:v>-0.49069297313690186</c:v>
                </c:pt>
                <c:pt idx="4758">
                  <c:v>-0.39005106687545776</c:v>
                </c:pt>
                <c:pt idx="4759">
                  <c:v>-0.30506187677383423</c:v>
                </c:pt>
                <c:pt idx="4760">
                  <c:v>-0.24886414408683777</c:v>
                </c:pt>
                <c:pt idx="4761">
                  <c:v>-0.23017744719982147</c:v>
                </c:pt>
                <c:pt idx="4762">
                  <c:v>-0.2602221667766571</c:v>
                </c:pt>
                <c:pt idx="4763">
                  <c:v>-0.2730061411857605</c:v>
                </c:pt>
                <c:pt idx="4764">
                  <c:v>-0.26146692037582397</c:v>
                </c:pt>
                <c:pt idx="4765">
                  <c:v>-0.26657739281654358</c:v>
                </c:pt>
                <c:pt idx="4766">
                  <c:v>-0.29583007097244263</c:v>
                </c:pt>
                <c:pt idx="4767">
                  <c:v>-0.33166170120239258</c:v>
                </c:pt>
                <c:pt idx="4768">
                  <c:v>-0.38597953319549561</c:v>
                </c:pt>
                <c:pt idx="4769">
                  <c:v>-0.45993569493293762</c:v>
                </c:pt>
                <c:pt idx="4770">
                  <c:v>-0.54657900333404541</c:v>
                </c:pt>
                <c:pt idx="4771">
                  <c:v>-0.59106963872909546</c:v>
                </c:pt>
                <c:pt idx="4772">
                  <c:v>-0.57777512073516846</c:v>
                </c:pt>
                <c:pt idx="4773">
                  <c:v>-0.5407257080078125</c:v>
                </c:pt>
                <c:pt idx="4774">
                  <c:v>-0.49853083491325378</c:v>
                </c:pt>
                <c:pt idx="4775">
                  <c:v>-0.46687042713165283</c:v>
                </c:pt>
                <c:pt idx="4776">
                  <c:v>-0.44751003384590149</c:v>
                </c:pt>
                <c:pt idx="4777">
                  <c:v>-0.42905759811401367</c:v>
                </c:pt>
                <c:pt idx="4778">
                  <c:v>-0.40393814444541931</c:v>
                </c:pt>
                <c:pt idx="4779">
                  <c:v>-0.36697918176651001</c:v>
                </c:pt>
                <c:pt idx="4780">
                  <c:v>-0.33190295100212097</c:v>
                </c:pt>
                <c:pt idx="4781">
                  <c:v>-0.32138323783874512</c:v>
                </c:pt>
                <c:pt idx="4782">
                  <c:v>-0.33662822842597961</c:v>
                </c:pt>
                <c:pt idx="4783">
                  <c:v>-0.36856180429458618</c:v>
                </c:pt>
                <c:pt idx="4784">
                  <c:v>-0.37647140026092529</c:v>
                </c:pt>
                <c:pt idx="4785">
                  <c:v>-0.3517630398273468</c:v>
                </c:pt>
                <c:pt idx="4786">
                  <c:v>-0.30419206619262695</c:v>
                </c:pt>
                <c:pt idx="4787">
                  <c:v>-0.25852391123771667</c:v>
                </c:pt>
                <c:pt idx="4788">
                  <c:v>-0.21163390576839447</c:v>
                </c:pt>
                <c:pt idx="4789">
                  <c:v>-0.1537054032087326</c:v>
                </c:pt>
                <c:pt idx="4790">
                  <c:v>-7.4681699275970459E-2</c:v>
                </c:pt>
                <c:pt idx="4791">
                  <c:v>1.0535813868045807E-2</c:v>
                </c:pt>
                <c:pt idx="4792">
                  <c:v>7.5340636074542999E-2</c:v>
                </c:pt>
                <c:pt idx="4793">
                  <c:v>0.11616352945566177</c:v>
                </c:pt>
                <c:pt idx="4794">
                  <c:v>0.11621812731027603</c:v>
                </c:pt>
                <c:pt idx="4795">
                  <c:v>9.5001600682735443E-2</c:v>
                </c:pt>
                <c:pt idx="4796">
                  <c:v>6.09259232878685E-2</c:v>
                </c:pt>
                <c:pt idx="4797">
                  <c:v>2.9137592762708664E-2</c:v>
                </c:pt>
                <c:pt idx="4798">
                  <c:v>-8.1882057711482048E-3</c:v>
                </c:pt>
                <c:pt idx="4799">
                  <c:v>-5.3888384252786636E-2</c:v>
                </c:pt>
                <c:pt idx="4800">
                  <c:v>-9.6393495798110962E-2</c:v>
                </c:pt>
                <c:pt idx="4801">
                  <c:v>-0.14037470519542694</c:v>
                </c:pt>
                <c:pt idx="4802">
                  <c:v>-0.18746951222419739</c:v>
                </c:pt>
                <c:pt idx="4803">
                  <c:v>-0.23687267303466797</c:v>
                </c:pt>
                <c:pt idx="4804">
                  <c:v>-0.27588105201721191</c:v>
                </c:pt>
                <c:pt idx="4805">
                  <c:v>-0.2999546229839325</c:v>
                </c:pt>
                <c:pt idx="4806">
                  <c:v>-0.31801030039787292</c:v>
                </c:pt>
                <c:pt idx="4807">
                  <c:v>-0.33415305614471436</c:v>
                </c:pt>
                <c:pt idx="4808">
                  <c:v>-0.33750516176223755</c:v>
                </c:pt>
                <c:pt idx="4809">
                  <c:v>-0.32314410805702209</c:v>
                </c:pt>
                <c:pt idx="4810">
                  <c:v>-0.30406734347343445</c:v>
                </c:pt>
                <c:pt idx="4811">
                  <c:v>-0.28569230437278748</c:v>
                </c:pt>
                <c:pt idx="4812">
                  <c:v>-0.26837137341499329</c:v>
                </c:pt>
                <c:pt idx="4813">
                  <c:v>-0.23929141461849213</c:v>
                </c:pt>
                <c:pt idx="4814">
                  <c:v>-0.1972278505563736</c:v>
                </c:pt>
                <c:pt idx="4815">
                  <c:v>-0.16915413737297058</c:v>
                </c:pt>
                <c:pt idx="4816">
                  <c:v>-0.17829836905002594</c:v>
                </c:pt>
                <c:pt idx="4817">
                  <c:v>-0.23720519244670868</c:v>
                </c:pt>
                <c:pt idx="4818">
                  <c:v>-0.3376537561416626</c:v>
                </c:pt>
                <c:pt idx="4819">
                  <c:v>-0.46325632929801941</c:v>
                </c:pt>
                <c:pt idx="4820">
                  <c:v>-0.58588266372680664</c:v>
                </c:pt>
                <c:pt idx="4821">
                  <c:v>-0.67300409078598022</c:v>
                </c:pt>
                <c:pt idx="4822">
                  <c:v>-0.69118708372116089</c:v>
                </c:pt>
                <c:pt idx="4823">
                  <c:v>-0.5878787636756897</c:v>
                </c:pt>
                <c:pt idx="4824">
                  <c:v>-0.35239377617835999</c:v>
                </c:pt>
                <c:pt idx="4825">
                  <c:v>-5.0179198384284973E-2</c:v>
                </c:pt>
                <c:pt idx="4826">
                  <c:v>0.28710800409317017</c:v>
                </c:pt>
                <c:pt idx="4827">
                  <c:v>0.59379881620407104</c:v>
                </c:pt>
                <c:pt idx="4828">
                  <c:v>0.80302524566650391</c:v>
                </c:pt>
                <c:pt idx="4829">
                  <c:v>0.87977343797683716</c:v>
                </c:pt>
                <c:pt idx="4830">
                  <c:v>0.79725486040115356</c:v>
                </c:pt>
                <c:pt idx="4831">
                  <c:v>0.5741201639175415</c:v>
                </c:pt>
                <c:pt idx="4832">
                  <c:v>0.27875137329101562</c:v>
                </c:pt>
                <c:pt idx="4833">
                  <c:v>-1.1931790970265865E-2</c:v>
                </c:pt>
                <c:pt idx="4834">
                  <c:v>-0.25076621770858765</c:v>
                </c:pt>
                <c:pt idx="4835">
                  <c:v>-0.41444975137710571</c:v>
                </c:pt>
                <c:pt idx="4836">
                  <c:v>-0.50104880332946777</c:v>
                </c:pt>
                <c:pt idx="4837">
                  <c:v>-0.54227101802825928</c:v>
                </c:pt>
                <c:pt idx="4838">
                  <c:v>-0.55481636524200439</c:v>
                </c:pt>
                <c:pt idx="4839">
                  <c:v>-0.55948412418365479</c:v>
                </c:pt>
                <c:pt idx="4840">
                  <c:v>-0.54952949285507202</c:v>
                </c:pt>
                <c:pt idx="4841">
                  <c:v>-0.52281731367111206</c:v>
                </c:pt>
                <c:pt idx="4842">
                  <c:v>-0.49076563119888306</c:v>
                </c:pt>
                <c:pt idx="4843">
                  <c:v>-0.45325765013694763</c:v>
                </c:pt>
                <c:pt idx="4844">
                  <c:v>-0.42207682132720947</c:v>
                </c:pt>
                <c:pt idx="4845">
                  <c:v>-0.3752129077911377</c:v>
                </c:pt>
                <c:pt idx="4846">
                  <c:v>-0.30828899145126343</c:v>
                </c:pt>
                <c:pt idx="4847">
                  <c:v>-0.23810794949531555</c:v>
                </c:pt>
                <c:pt idx="4848">
                  <c:v>-0.17665311694145203</c:v>
                </c:pt>
                <c:pt idx="4849">
                  <c:v>-0.13673929870128632</c:v>
                </c:pt>
                <c:pt idx="4850">
                  <c:v>-0.10989224165678024</c:v>
                </c:pt>
                <c:pt idx="4851">
                  <c:v>-9.6916072070598602E-2</c:v>
                </c:pt>
                <c:pt idx="4852">
                  <c:v>-9.3697108328342438E-2</c:v>
                </c:pt>
                <c:pt idx="4853">
                  <c:v>-0.10286974906921387</c:v>
                </c:pt>
                <c:pt idx="4854">
                  <c:v>-0.10912924259901047</c:v>
                </c:pt>
                <c:pt idx="4855">
                  <c:v>-0.12008257955312729</c:v>
                </c:pt>
                <c:pt idx="4856">
                  <c:v>-0.1219039186835289</c:v>
                </c:pt>
                <c:pt idx="4857">
                  <c:v>-0.12075793743133545</c:v>
                </c:pt>
                <c:pt idx="4858">
                  <c:v>-0.1223563626408577</c:v>
                </c:pt>
                <c:pt idx="4859">
                  <c:v>-0.11342878639698029</c:v>
                </c:pt>
                <c:pt idx="4860">
                  <c:v>-9.1834276914596558E-2</c:v>
                </c:pt>
                <c:pt idx="4861">
                  <c:v>-7.7289953827857971E-2</c:v>
                </c:pt>
                <c:pt idx="4862">
                  <c:v>-8.1880226731300354E-2</c:v>
                </c:pt>
                <c:pt idx="4863">
                  <c:v>-9.972633421421051E-2</c:v>
                </c:pt>
                <c:pt idx="4864">
                  <c:v>-0.11445574462413788</c:v>
                </c:pt>
                <c:pt idx="4865">
                  <c:v>-0.10122664272785187</c:v>
                </c:pt>
                <c:pt idx="4866">
                  <c:v>-4.1717246174812317E-2</c:v>
                </c:pt>
                <c:pt idx="4867">
                  <c:v>8.1841036677360535E-2</c:v>
                </c:pt>
                <c:pt idx="4868">
                  <c:v>0.22698651254177094</c:v>
                </c:pt>
                <c:pt idx="4869">
                  <c:v>0.3897174596786499</c:v>
                </c:pt>
                <c:pt idx="4870">
                  <c:v>0.54690808057785034</c:v>
                </c:pt>
                <c:pt idx="4871">
                  <c:v>0.63514858484268188</c:v>
                </c:pt>
                <c:pt idx="4872">
                  <c:v>0.63109016418457031</c:v>
                </c:pt>
                <c:pt idx="4873">
                  <c:v>0.52648830413818359</c:v>
                </c:pt>
                <c:pt idx="4874">
                  <c:v>0.38804978132247925</c:v>
                </c:pt>
                <c:pt idx="4875">
                  <c:v>0.24882924556732178</c:v>
                </c:pt>
                <c:pt idx="4876">
                  <c:v>0.12999419867992401</c:v>
                </c:pt>
                <c:pt idx="4877">
                  <c:v>3.080209344625473E-2</c:v>
                </c:pt>
                <c:pt idx="4878">
                  <c:v>-3.2393388450145721E-2</c:v>
                </c:pt>
                <c:pt idx="4879">
                  <c:v>-6.1509590595960617E-2</c:v>
                </c:pt>
                <c:pt idx="4880">
                  <c:v>-4.4446185231208801E-2</c:v>
                </c:pt>
                <c:pt idx="4881">
                  <c:v>1.757623627781868E-2</c:v>
                </c:pt>
                <c:pt idx="4882">
                  <c:v>0.10114916414022446</c:v>
                </c:pt>
                <c:pt idx="4883">
                  <c:v>0.19538812339305878</c:v>
                </c:pt>
                <c:pt idx="4884">
                  <c:v>0.2780773937702179</c:v>
                </c:pt>
                <c:pt idx="4885">
                  <c:v>0.30055266618728638</c:v>
                </c:pt>
                <c:pt idx="4886">
                  <c:v>0.23210732638835907</c:v>
                </c:pt>
                <c:pt idx="4887">
                  <c:v>9.7612544894218445E-2</c:v>
                </c:pt>
                <c:pt idx="4888">
                  <c:v>-5.1147371530532837E-2</c:v>
                </c:pt>
                <c:pt idx="4889">
                  <c:v>-0.17567895352840424</c:v>
                </c:pt>
                <c:pt idx="4890">
                  <c:v>-0.26962888240814209</c:v>
                </c:pt>
                <c:pt idx="4891">
                  <c:v>-0.33941954374313354</c:v>
                </c:pt>
                <c:pt idx="4892">
                  <c:v>-0.3925839364528656</c:v>
                </c:pt>
                <c:pt idx="4893">
                  <c:v>-0.41701817512512207</c:v>
                </c:pt>
                <c:pt idx="4894">
                  <c:v>-0.4057234525680542</c:v>
                </c:pt>
                <c:pt idx="4895">
                  <c:v>-0.34747925400733948</c:v>
                </c:pt>
                <c:pt idx="4896">
                  <c:v>-0.239248126745224</c:v>
                </c:pt>
                <c:pt idx="4897">
                  <c:v>-0.10420753806829453</c:v>
                </c:pt>
                <c:pt idx="4898">
                  <c:v>4.5629620552062988E-2</c:v>
                </c:pt>
                <c:pt idx="4899">
                  <c:v>0.16958564519882202</c:v>
                </c:pt>
                <c:pt idx="4900">
                  <c:v>0.25401505827903748</c:v>
                </c:pt>
                <c:pt idx="4901">
                  <c:v>0.2959880530834198</c:v>
                </c:pt>
                <c:pt idx="4902">
                  <c:v>0.30263131856918335</c:v>
                </c:pt>
                <c:pt idx="4903">
                  <c:v>0.26463660597801208</c:v>
                </c:pt>
                <c:pt idx="4904">
                  <c:v>0.19783653318881989</c:v>
                </c:pt>
                <c:pt idx="4905">
                  <c:v>0.1220003142952919</c:v>
                </c:pt>
                <c:pt idx="4906">
                  <c:v>8.5058011114597321E-2</c:v>
                </c:pt>
                <c:pt idx="4907">
                  <c:v>8.4355860948562622E-2</c:v>
                </c:pt>
                <c:pt idx="4908">
                  <c:v>0.1204206570982933</c:v>
                </c:pt>
                <c:pt idx="4909">
                  <c:v>0.17563502490520477</c:v>
                </c:pt>
                <c:pt idx="4910">
                  <c:v>0.24057753384113312</c:v>
                </c:pt>
                <c:pt idx="4911">
                  <c:v>0.29717892408370972</c:v>
                </c:pt>
                <c:pt idx="4912">
                  <c:v>0.34314879775047302</c:v>
                </c:pt>
                <c:pt idx="4913">
                  <c:v>0.37297138571739197</c:v>
                </c:pt>
                <c:pt idx="4914">
                  <c:v>0.36791563034057617</c:v>
                </c:pt>
                <c:pt idx="4915">
                  <c:v>0.33951312303543091</c:v>
                </c:pt>
                <c:pt idx="4916">
                  <c:v>0.29070618748664856</c:v>
                </c:pt>
                <c:pt idx="4917">
                  <c:v>0.23115383088588715</c:v>
                </c:pt>
                <c:pt idx="4918">
                  <c:v>0.16484032571315765</c:v>
                </c:pt>
                <c:pt idx="4919">
                  <c:v>7.3259875178337097E-2</c:v>
                </c:pt>
                <c:pt idx="4920">
                  <c:v>-3.4327305853366852E-2</c:v>
                </c:pt>
                <c:pt idx="4921">
                  <c:v>-0.13307696580886841</c:v>
                </c:pt>
                <c:pt idx="4922">
                  <c:v>-0.19777633249759674</c:v>
                </c:pt>
                <c:pt idx="4923">
                  <c:v>-0.20689815282821655</c:v>
                </c:pt>
                <c:pt idx="4924">
                  <c:v>-0.15850025415420532</c:v>
                </c:pt>
                <c:pt idx="4925">
                  <c:v>-6.2267526984214783E-2</c:v>
                </c:pt>
                <c:pt idx="4926">
                  <c:v>3.5569552332162857E-2</c:v>
                </c:pt>
                <c:pt idx="4927">
                  <c:v>8.4947042167186737E-2</c:v>
                </c:pt>
                <c:pt idx="4928">
                  <c:v>0.10578788071870804</c:v>
                </c:pt>
                <c:pt idx="4929">
                  <c:v>8.5767142474651337E-2</c:v>
                </c:pt>
                <c:pt idx="4930">
                  <c:v>1.0441762395203114E-2</c:v>
                </c:pt>
                <c:pt idx="4931">
                  <c:v>-0.14451977610588074</c:v>
                </c:pt>
                <c:pt idx="4932">
                  <c:v>-0.36761730909347534</c:v>
                </c:pt>
                <c:pt idx="4933">
                  <c:v>-0.60289686918258667</c:v>
                </c:pt>
                <c:pt idx="4934">
                  <c:v>-0.78593170642852783</c:v>
                </c:pt>
                <c:pt idx="4935">
                  <c:v>-0.84350854158401489</c:v>
                </c:pt>
                <c:pt idx="4936">
                  <c:v>-0.79261928796768188</c:v>
                </c:pt>
                <c:pt idx="4937">
                  <c:v>-0.65496039390563965</c:v>
                </c:pt>
                <c:pt idx="4938">
                  <c:v>-0.45436471700668335</c:v>
                </c:pt>
                <c:pt idx="4939">
                  <c:v>-0.23796553909778595</c:v>
                </c:pt>
                <c:pt idx="4940">
                  <c:v>-7.0081733167171478E-2</c:v>
                </c:pt>
                <c:pt idx="4941">
                  <c:v>2.1826405078172684E-2</c:v>
                </c:pt>
                <c:pt idx="4942">
                  <c:v>1.9854333251714706E-2</c:v>
                </c:pt>
                <c:pt idx="4943">
                  <c:v>-4.5699488371610641E-2</c:v>
                </c:pt>
                <c:pt idx="4944">
                  <c:v>-0.1407889723777771</c:v>
                </c:pt>
                <c:pt idx="4945">
                  <c:v>-0.23904553055763245</c:v>
                </c:pt>
                <c:pt idx="4946">
                  <c:v>-0.31423801183700562</c:v>
                </c:pt>
                <c:pt idx="4947">
                  <c:v>-0.34936174750328064</c:v>
                </c:pt>
                <c:pt idx="4948">
                  <c:v>-0.33939513564109802</c:v>
                </c:pt>
                <c:pt idx="4949">
                  <c:v>-0.29703801870346069</c:v>
                </c:pt>
                <c:pt idx="4950">
                  <c:v>-0.23513098061084747</c:v>
                </c:pt>
                <c:pt idx="4951">
                  <c:v>-0.18142999708652496</c:v>
                </c:pt>
                <c:pt idx="4952">
                  <c:v>-0.14543232321739197</c:v>
                </c:pt>
                <c:pt idx="4953">
                  <c:v>-0.11998945474624634</c:v>
                </c:pt>
                <c:pt idx="4954">
                  <c:v>-9.9802695214748383E-2</c:v>
                </c:pt>
                <c:pt idx="4955">
                  <c:v>-8.6046561598777771E-2</c:v>
                </c:pt>
                <c:pt idx="4956">
                  <c:v>-7.1491584181785583E-2</c:v>
                </c:pt>
                <c:pt idx="4957">
                  <c:v>-6.3562177121639252E-2</c:v>
                </c:pt>
                <c:pt idx="4958">
                  <c:v>-5.2747346460819244E-2</c:v>
                </c:pt>
                <c:pt idx="4959">
                  <c:v>-4.8858713358640671E-2</c:v>
                </c:pt>
                <c:pt idx="4960">
                  <c:v>-4.4918566942214966E-2</c:v>
                </c:pt>
                <c:pt idx="4961">
                  <c:v>-4.4571775943040848E-2</c:v>
                </c:pt>
                <c:pt idx="4962">
                  <c:v>-4.7633875161409378E-2</c:v>
                </c:pt>
                <c:pt idx="4963">
                  <c:v>-5.8987822383642197E-2</c:v>
                </c:pt>
                <c:pt idx="4964">
                  <c:v>-7.1368061006069183E-2</c:v>
                </c:pt>
                <c:pt idx="4965">
                  <c:v>-7.681690901517868E-2</c:v>
                </c:pt>
                <c:pt idx="4966">
                  <c:v>-7.5460024178028107E-2</c:v>
                </c:pt>
                <c:pt idx="4967">
                  <c:v>-6.724122166633606E-2</c:v>
                </c:pt>
                <c:pt idx="4968">
                  <c:v>-5.2774928510189056E-2</c:v>
                </c:pt>
                <c:pt idx="4969">
                  <c:v>-3.2418612390756607E-2</c:v>
                </c:pt>
                <c:pt idx="4970">
                  <c:v>-1.1093351989984512E-2</c:v>
                </c:pt>
                <c:pt idx="4971">
                  <c:v>3.0573170632123947E-2</c:v>
                </c:pt>
                <c:pt idx="4972">
                  <c:v>8.7533928453922272E-2</c:v>
                </c:pt>
                <c:pt idx="4973">
                  <c:v>0.1800064742565155</c:v>
                </c:pt>
                <c:pt idx="4974">
                  <c:v>0.29336205124855042</c:v>
                </c:pt>
                <c:pt idx="4975">
                  <c:v>0.40808165073394775</c:v>
                </c:pt>
                <c:pt idx="4976">
                  <c:v>0.46749809384346008</c:v>
                </c:pt>
                <c:pt idx="4977">
                  <c:v>0.43850290775299072</c:v>
                </c:pt>
                <c:pt idx="4978">
                  <c:v>0.33402708172798157</c:v>
                </c:pt>
                <c:pt idx="4979">
                  <c:v>0.21166542172431946</c:v>
                </c:pt>
                <c:pt idx="4980">
                  <c:v>0.11623504012823105</c:v>
                </c:pt>
                <c:pt idx="4981">
                  <c:v>8.9846581220626831E-2</c:v>
                </c:pt>
                <c:pt idx="4982">
                  <c:v>0.16095644235610962</c:v>
                </c:pt>
                <c:pt idx="4983">
                  <c:v>0.30400952696800232</c:v>
                </c:pt>
                <c:pt idx="4984">
                  <c:v>0.46130087971687317</c:v>
                </c:pt>
                <c:pt idx="4985">
                  <c:v>0.52710986137390137</c:v>
                </c:pt>
                <c:pt idx="4986">
                  <c:v>0.43714988231658936</c:v>
                </c:pt>
                <c:pt idx="4987">
                  <c:v>0.2274581640958786</c:v>
                </c:pt>
                <c:pt idx="4988">
                  <c:v>-2.298256941139698E-2</c:v>
                </c:pt>
                <c:pt idx="4989">
                  <c:v>-0.242046058177948</c:v>
                </c:pt>
                <c:pt idx="4990">
                  <c:v>-0.37247118353843689</c:v>
                </c:pt>
                <c:pt idx="4991">
                  <c:v>-0.39795011281967163</c:v>
                </c:pt>
                <c:pt idx="4992">
                  <c:v>-0.31877195835113525</c:v>
                </c:pt>
                <c:pt idx="4993">
                  <c:v>-0.18120436370372772</c:v>
                </c:pt>
                <c:pt idx="4994">
                  <c:v>-2.9540535062551498E-2</c:v>
                </c:pt>
                <c:pt idx="4995">
                  <c:v>7.6435469090938568E-2</c:v>
                </c:pt>
                <c:pt idx="4996">
                  <c:v>8.8136866688728333E-2</c:v>
                </c:pt>
                <c:pt idx="4997">
                  <c:v>2.0489729940891266E-2</c:v>
                </c:pt>
                <c:pt idx="4998">
                  <c:v>-0.10262074321508408</c:v>
                </c:pt>
                <c:pt idx="4999">
                  <c:v>-0.22771133482456207</c:v>
                </c:pt>
                <c:pt idx="5000">
                  <c:v>-0.31679114699363708</c:v>
                </c:pt>
                <c:pt idx="5001">
                  <c:v>-0.35640883445739746</c:v>
                </c:pt>
                <c:pt idx="5002">
                  <c:v>-0.34630107879638672</c:v>
                </c:pt>
                <c:pt idx="5003">
                  <c:v>-0.31595951318740845</c:v>
                </c:pt>
                <c:pt idx="5004">
                  <c:v>-0.28610441088676453</c:v>
                </c:pt>
                <c:pt idx="5005">
                  <c:v>-0.26593387126922607</c:v>
                </c:pt>
                <c:pt idx="5006">
                  <c:v>-0.24220936000347137</c:v>
                </c:pt>
                <c:pt idx="5007">
                  <c:v>-0.19765269756317139</c:v>
                </c:pt>
                <c:pt idx="5008">
                  <c:v>-0.13996675610542297</c:v>
                </c:pt>
                <c:pt idx="5009">
                  <c:v>-6.4593836665153503E-2</c:v>
                </c:pt>
                <c:pt idx="5010">
                  <c:v>4.2371544986963272E-3</c:v>
                </c:pt>
                <c:pt idx="5011">
                  <c:v>6.4428307116031647E-2</c:v>
                </c:pt>
                <c:pt idx="5012">
                  <c:v>0.11355137825012207</c:v>
                </c:pt>
                <c:pt idx="5013">
                  <c:v>0.14377647638320923</c:v>
                </c:pt>
                <c:pt idx="5014">
                  <c:v>0.16226679086685181</c:v>
                </c:pt>
                <c:pt idx="5015">
                  <c:v>0.18162743747234344</c:v>
                </c:pt>
                <c:pt idx="5016">
                  <c:v>0.19065555930137634</c:v>
                </c:pt>
                <c:pt idx="5017">
                  <c:v>0.19498753547668457</c:v>
                </c:pt>
                <c:pt idx="5018">
                  <c:v>0.18711522221565247</c:v>
                </c:pt>
                <c:pt idx="5019">
                  <c:v>0.18979315459728241</c:v>
                </c:pt>
                <c:pt idx="5020">
                  <c:v>0.19340120255947113</c:v>
                </c:pt>
                <c:pt idx="5021">
                  <c:v>0.19728553295135498</c:v>
                </c:pt>
                <c:pt idx="5022">
                  <c:v>0.18952827155590057</c:v>
                </c:pt>
                <c:pt idx="5023">
                  <c:v>0.16562344133853912</c:v>
                </c:pt>
                <c:pt idx="5024">
                  <c:v>0.12749204039573669</c:v>
                </c:pt>
                <c:pt idx="5025">
                  <c:v>7.6973073184490204E-2</c:v>
                </c:pt>
                <c:pt idx="5026">
                  <c:v>2.2496514022350311E-2</c:v>
                </c:pt>
                <c:pt idx="5027">
                  <c:v>-5.406951904296875E-2</c:v>
                </c:pt>
                <c:pt idx="5028">
                  <c:v>-0.14131148159503937</c:v>
                </c:pt>
                <c:pt idx="5029">
                  <c:v>-0.22850829362869263</c:v>
                </c:pt>
                <c:pt idx="5030">
                  <c:v>-0.2757282555103302</c:v>
                </c:pt>
                <c:pt idx="5031">
                  <c:v>-0.26410740613937378</c:v>
                </c:pt>
                <c:pt idx="5032">
                  <c:v>-0.20751391351222992</c:v>
                </c:pt>
                <c:pt idx="5033">
                  <c:v>-0.12203653156757355</c:v>
                </c:pt>
                <c:pt idx="5034">
                  <c:v>-3.4199357032775879E-2</c:v>
                </c:pt>
                <c:pt idx="5035">
                  <c:v>3.9513427764177322E-2</c:v>
                </c:pt>
                <c:pt idx="5036">
                  <c:v>9.8126679658889771E-2</c:v>
                </c:pt>
                <c:pt idx="5037">
                  <c:v>0.13039720058441162</c:v>
                </c:pt>
                <c:pt idx="5038">
                  <c:v>0.12390280514955521</c:v>
                </c:pt>
                <c:pt idx="5039">
                  <c:v>6.3296936452388763E-2</c:v>
                </c:pt>
                <c:pt idx="5040">
                  <c:v>-2.3094141855835915E-2</c:v>
                </c:pt>
                <c:pt idx="5041">
                  <c:v>-0.14062871038913727</c:v>
                </c:pt>
                <c:pt idx="5042">
                  <c:v>-0.29484224319458008</c:v>
                </c:pt>
                <c:pt idx="5043">
                  <c:v>-0.46893611550331116</c:v>
                </c:pt>
                <c:pt idx="5044">
                  <c:v>-0.62327563762664795</c:v>
                </c:pt>
                <c:pt idx="5045">
                  <c:v>-0.68243271112442017</c:v>
                </c:pt>
                <c:pt idx="5046">
                  <c:v>-0.61553996801376343</c:v>
                </c:pt>
                <c:pt idx="5047">
                  <c:v>-0.4486076831817627</c:v>
                </c:pt>
                <c:pt idx="5048">
                  <c:v>-0.23143757879734039</c:v>
                </c:pt>
                <c:pt idx="5049">
                  <c:v>-2.9733303934335709E-2</c:v>
                </c:pt>
                <c:pt idx="5050">
                  <c:v>6.9186612963676453E-2</c:v>
                </c:pt>
                <c:pt idx="5051">
                  <c:v>4.8792257905006409E-2</c:v>
                </c:pt>
                <c:pt idx="5052">
                  <c:v>-3.7827588617801666E-2</c:v>
                </c:pt>
                <c:pt idx="5053">
                  <c:v>-0.16301988065242767</c:v>
                </c:pt>
                <c:pt idx="5054">
                  <c:v>-0.31281307339668274</c:v>
                </c:pt>
                <c:pt idx="5055">
                  <c:v>-0.48520034551620483</c:v>
                </c:pt>
                <c:pt idx="5056">
                  <c:v>-0.65313684940338135</c:v>
                </c:pt>
                <c:pt idx="5057">
                  <c:v>-0.78373414278030396</c:v>
                </c:pt>
                <c:pt idx="5058">
                  <c:v>-0.85942834615707397</c:v>
                </c:pt>
                <c:pt idx="5059">
                  <c:v>-0.88562208414077759</c:v>
                </c:pt>
                <c:pt idx="5060">
                  <c:v>-0.84771835803985596</c:v>
                </c:pt>
                <c:pt idx="5061">
                  <c:v>-0.73377436399459839</c:v>
                </c:pt>
                <c:pt idx="5062">
                  <c:v>-0.58443278074264526</c:v>
                </c:pt>
                <c:pt idx="5063">
                  <c:v>-0.45014879107475281</c:v>
                </c:pt>
                <c:pt idx="5064">
                  <c:v>-0.33583447337150574</c:v>
                </c:pt>
                <c:pt idx="5065">
                  <c:v>-0.20427858829498291</c:v>
                </c:pt>
                <c:pt idx="5066">
                  <c:v>-1.5644494444131851E-2</c:v>
                </c:pt>
                <c:pt idx="5067">
                  <c:v>0.22247153520584106</c:v>
                </c:pt>
                <c:pt idx="5068">
                  <c:v>0.49608364701271057</c:v>
                </c:pt>
                <c:pt idx="5069">
                  <c:v>0.78953433036804199</c:v>
                </c:pt>
                <c:pt idx="5070">
                  <c:v>1.0583696365356445</c:v>
                </c:pt>
                <c:pt idx="5071">
                  <c:v>1.2821712493896484</c:v>
                </c:pt>
                <c:pt idx="5072">
                  <c:v>1.46775221824646</c:v>
                </c:pt>
                <c:pt idx="5073">
                  <c:v>1.6237198114395142</c:v>
                </c:pt>
                <c:pt idx="5074">
                  <c:v>1.7524927854537964</c:v>
                </c:pt>
                <c:pt idx="5075">
                  <c:v>1.8948346376419067</c:v>
                </c:pt>
                <c:pt idx="5076">
                  <c:v>2.105093240737915</c:v>
                </c:pt>
                <c:pt idx="5077">
                  <c:v>2.3744711875915527</c:v>
                </c:pt>
                <c:pt idx="5078">
                  <c:v>2.6874797344207764</c:v>
                </c:pt>
                <c:pt idx="5079">
                  <c:v>3.024911642074585</c:v>
                </c:pt>
                <c:pt idx="5080">
                  <c:v>3.3334412574768066</c:v>
                </c:pt>
                <c:pt idx="5081">
                  <c:v>3.5996379852294922</c:v>
                </c:pt>
                <c:pt idx="5082">
                  <c:v>3.8218708038330078</c:v>
                </c:pt>
                <c:pt idx="5083">
                  <c:v>3.9906761646270752</c:v>
                </c:pt>
                <c:pt idx="5084">
                  <c:v>4.0948972702026367</c:v>
                </c:pt>
                <c:pt idx="5085">
                  <c:v>4.1370301246643066</c:v>
                </c:pt>
                <c:pt idx="5086">
                  <c:v>4.139162540435791</c:v>
                </c:pt>
                <c:pt idx="5087">
                  <c:v>4.1053466796875</c:v>
                </c:pt>
                <c:pt idx="5088">
                  <c:v>4.0346436500549316</c:v>
                </c:pt>
                <c:pt idx="5089">
                  <c:v>3.9409406185150146</c:v>
                </c:pt>
                <c:pt idx="5090">
                  <c:v>3.8568494319915771</c:v>
                </c:pt>
                <c:pt idx="5091">
                  <c:v>3.7965734004974365</c:v>
                </c:pt>
                <c:pt idx="5092">
                  <c:v>3.7709944248199463</c:v>
                </c:pt>
                <c:pt idx="5093">
                  <c:v>3.8049666881561279</c:v>
                </c:pt>
                <c:pt idx="5094">
                  <c:v>3.8872776031494141</c:v>
                </c:pt>
                <c:pt idx="5095">
                  <c:v>4.0102372169494629</c:v>
                </c:pt>
                <c:pt idx="5096">
                  <c:v>4.1386914253234863</c:v>
                </c:pt>
                <c:pt idx="5097">
                  <c:v>4.2221589088439941</c:v>
                </c:pt>
                <c:pt idx="5098">
                  <c:v>4.2217864990234375</c:v>
                </c:pt>
                <c:pt idx="5099">
                  <c:v>4.1417074203491211</c:v>
                </c:pt>
                <c:pt idx="5100">
                  <c:v>3.9867186546325684</c:v>
                </c:pt>
                <c:pt idx="5101">
                  <c:v>3.7923111915588379</c:v>
                </c:pt>
                <c:pt idx="5102">
                  <c:v>3.6181597709655762</c:v>
                </c:pt>
                <c:pt idx="5103">
                  <c:v>3.4770913124084473</c:v>
                </c:pt>
                <c:pt idx="5104">
                  <c:v>3.3739235401153564</c:v>
                </c:pt>
                <c:pt idx="5105">
                  <c:v>3.3220136165618896</c:v>
                </c:pt>
                <c:pt idx="5106">
                  <c:v>3.295665979385376</c:v>
                </c:pt>
                <c:pt idx="5107">
                  <c:v>3.2806155681610107</c:v>
                </c:pt>
                <c:pt idx="5108">
                  <c:v>3.2770333290100098</c:v>
                </c:pt>
                <c:pt idx="5109">
                  <c:v>3.2726898193359375</c:v>
                </c:pt>
                <c:pt idx="5110">
                  <c:v>3.2189257144927979</c:v>
                </c:pt>
                <c:pt idx="5111">
                  <c:v>3.1146957874298096</c:v>
                </c:pt>
                <c:pt idx="5112">
                  <c:v>2.992396354675293</c:v>
                </c:pt>
                <c:pt idx="5113">
                  <c:v>2.8266313076019287</c:v>
                </c:pt>
                <c:pt idx="5114">
                  <c:v>2.6136894226074219</c:v>
                </c:pt>
                <c:pt idx="5115">
                  <c:v>2.368504524230957</c:v>
                </c:pt>
                <c:pt idx="5116">
                  <c:v>2.103856086730957</c:v>
                </c:pt>
                <c:pt idx="5117">
                  <c:v>1.8299493789672852</c:v>
                </c:pt>
                <c:pt idx="5118">
                  <c:v>1.5712122917175293</c:v>
                </c:pt>
                <c:pt idx="5119">
                  <c:v>1.3567818403244019</c:v>
                </c:pt>
                <c:pt idx="5120">
                  <c:v>1.2163965702056885</c:v>
                </c:pt>
                <c:pt idx="5121">
                  <c:v>1.1577410697937012</c:v>
                </c:pt>
                <c:pt idx="5122">
                  <c:v>1.133698582649231</c:v>
                </c:pt>
                <c:pt idx="5123">
                  <c:v>1.1142796277999878</c:v>
                </c:pt>
                <c:pt idx="5124">
                  <c:v>1.0658160448074341</c:v>
                </c:pt>
                <c:pt idx="5125">
                  <c:v>0.98176312446594238</c:v>
                </c:pt>
                <c:pt idx="5126">
                  <c:v>0.86025559902191162</c:v>
                </c:pt>
                <c:pt idx="5127">
                  <c:v>0.71448546648025513</c:v>
                </c:pt>
                <c:pt idx="5128">
                  <c:v>0.57462561130523682</c:v>
                </c:pt>
                <c:pt idx="5129">
                  <c:v>0.45739424228668213</c:v>
                </c:pt>
                <c:pt idx="5130">
                  <c:v>0.40199890732765198</c:v>
                </c:pt>
                <c:pt idx="5131">
                  <c:v>0.42013108730316162</c:v>
                </c:pt>
                <c:pt idx="5132">
                  <c:v>0.4935443103313446</c:v>
                </c:pt>
                <c:pt idx="5133">
                  <c:v>0.5832027792930603</c:v>
                </c:pt>
                <c:pt idx="5134">
                  <c:v>0.66998589038848877</c:v>
                </c:pt>
                <c:pt idx="5135">
                  <c:v>0.74040323495864868</c:v>
                </c:pt>
                <c:pt idx="5136">
                  <c:v>0.78135812282562256</c:v>
                </c:pt>
                <c:pt idx="5137">
                  <c:v>0.78547793626785278</c:v>
                </c:pt>
                <c:pt idx="5138">
                  <c:v>0.76979565620422363</c:v>
                </c:pt>
                <c:pt idx="5139">
                  <c:v>0.71447235345840454</c:v>
                </c:pt>
                <c:pt idx="5140">
                  <c:v>0.60370135307312012</c:v>
                </c:pt>
                <c:pt idx="5141">
                  <c:v>0.44795051217079163</c:v>
                </c:pt>
                <c:pt idx="5142">
                  <c:v>0.29651251435279846</c:v>
                </c:pt>
                <c:pt idx="5143">
                  <c:v>0.16298010945320129</c:v>
                </c:pt>
                <c:pt idx="5144">
                  <c:v>7.3198288679122925E-2</c:v>
                </c:pt>
                <c:pt idx="5145">
                  <c:v>2.2383671253919601E-2</c:v>
                </c:pt>
                <c:pt idx="5146">
                  <c:v>1.1758562177419662E-3</c:v>
                </c:pt>
                <c:pt idx="5147">
                  <c:v>-5.3438092581927776E-3</c:v>
                </c:pt>
                <c:pt idx="5148">
                  <c:v>3.2070684246718884E-3</c:v>
                </c:pt>
                <c:pt idx="5149">
                  <c:v>1.8697816878557205E-2</c:v>
                </c:pt>
                <c:pt idx="5150">
                  <c:v>1.3044989667832851E-2</c:v>
                </c:pt>
                <c:pt idx="5151">
                  <c:v>-6.5789008513092995E-3</c:v>
                </c:pt>
                <c:pt idx="5152">
                  <c:v>-2.6494285091757774E-2</c:v>
                </c:pt>
                <c:pt idx="5153">
                  <c:v>-2.0855719223618507E-2</c:v>
                </c:pt>
                <c:pt idx="5154">
                  <c:v>3.4379571676254272E-2</c:v>
                </c:pt>
                <c:pt idx="5155">
                  <c:v>0.13550156354904175</c:v>
                </c:pt>
                <c:pt idx="5156">
                  <c:v>0.19988508522510529</c:v>
                </c:pt>
                <c:pt idx="5157">
                  <c:v>0.20950867235660553</c:v>
                </c:pt>
                <c:pt idx="5158">
                  <c:v>0.19264048337936401</c:v>
                </c:pt>
                <c:pt idx="5159">
                  <c:v>0.16202974319458008</c:v>
                </c:pt>
                <c:pt idx="5160">
                  <c:v>0.11974327266216278</c:v>
                </c:pt>
                <c:pt idx="5161">
                  <c:v>6.6523559391498566E-2</c:v>
                </c:pt>
                <c:pt idx="5162">
                  <c:v>1.0902290232479572E-3</c:v>
                </c:pt>
                <c:pt idx="5163">
                  <c:v>-7.1154482662677765E-2</c:v>
                </c:pt>
                <c:pt idx="5164">
                  <c:v>-0.14031757414340973</c:v>
                </c:pt>
                <c:pt idx="5165">
                  <c:v>-0.20780366659164429</c:v>
                </c:pt>
                <c:pt idx="5166">
                  <c:v>-0.26691094040870667</c:v>
                </c:pt>
                <c:pt idx="5167">
                  <c:v>-0.29731804132461548</c:v>
                </c:pt>
                <c:pt idx="5168">
                  <c:v>-0.30360683798789978</c:v>
                </c:pt>
                <c:pt idx="5169">
                  <c:v>-0.28893294930458069</c:v>
                </c:pt>
                <c:pt idx="5170">
                  <c:v>-0.23677201569080353</c:v>
                </c:pt>
                <c:pt idx="5171">
                  <c:v>-0.15440879762172699</c:v>
                </c:pt>
                <c:pt idx="5172">
                  <c:v>-7.0750914514064789E-2</c:v>
                </c:pt>
                <c:pt idx="5173">
                  <c:v>-4.5914854854345322E-3</c:v>
                </c:pt>
                <c:pt idx="5174">
                  <c:v>5.3321879357099533E-2</c:v>
                </c:pt>
                <c:pt idx="5175">
                  <c:v>9.8589114844799042E-2</c:v>
                </c:pt>
                <c:pt idx="5176">
                  <c:v>0.13678710162639618</c:v>
                </c:pt>
                <c:pt idx="5177">
                  <c:v>0.16630193591117859</c:v>
                </c:pt>
                <c:pt idx="5178">
                  <c:v>0.19423530995845795</c:v>
                </c:pt>
                <c:pt idx="5179">
                  <c:v>0.22199656069278717</c:v>
                </c:pt>
                <c:pt idx="5180">
                  <c:v>0.24122191965579987</c:v>
                </c:pt>
                <c:pt idx="5181">
                  <c:v>0.24913240969181061</c:v>
                </c:pt>
                <c:pt idx="5182">
                  <c:v>0.25022828578948975</c:v>
                </c:pt>
                <c:pt idx="5183">
                  <c:v>0.24716563522815704</c:v>
                </c:pt>
                <c:pt idx="5184">
                  <c:v>0.24040652811527252</c:v>
                </c:pt>
                <c:pt idx="5185">
                  <c:v>0.24190531671047211</c:v>
                </c:pt>
                <c:pt idx="5186">
                  <c:v>0.23396642506122589</c:v>
                </c:pt>
                <c:pt idx="5187">
                  <c:v>0.22169917821884155</c:v>
                </c:pt>
                <c:pt idx="5188">
                  <c:v>0.21313977241516113</c:v>
                </c:pt>
                <c:pt idx="5189">
                  <c:v>0.21767950057983398</c:v>
                </c:pt>
                <c:pt idx="5190">
                  <c:v>0.24138936400413513</c:v>
                </c:pt>
                <c:pt idx="5191">
                  <c:v>0.2887633740901947</c:v>
                </c:pt>
                <c:pt idx="5192">
                  <c:v>0.34090408682823181</c:v>
                </c:pt>
                <c:pt idx="5193">
                  <c:v>0.37428149580955505</c:v>
                </c:pt>
                <c:pt idx="5194">
                  <c:v>0.38511604070663452</c:v>
                </c:pt>
                <c:pt idx="5195">
                  <c:v>0.35576406121253967</c:v>
                </c:pt>
                <c:pt idx="5196">
                  <c:v>0.27766311168670654</c:v>
                </c:pt>
                <c:pt idx="5197">
                  <c:v>0.14782701432704926</c:v>
                </c:pt>
                <c:pt idx="5198">
                  <c:v>-2.9048951342701912E-2</c:v>
                </c:pt>
                <c:pt idx="5199">
                  <c:v>-0.21418187022209167</c:v>
                </c:pt>
                <c:pt idx="5200">
                  <c:v>-0.38770624995231628</c:v>
                </c:pt>
                <c:pt idx="5201">
                  <c:v>-0.55091100931167603</c:v>
                </c:pt>
                <c:pt idx="5202">
                  <c:v>-0.67487823963165283</c:v>
                </c:pt>
                <c:pt idx="5203">
                  <c:v>-0.73861879110336304</c:v>
                </c:pt>
                <c:pt idx="5204">
                  <c:v>-0.72580069303512573</c:v>
                </c:pt>
                <c:pt idx="5205">
                  <c:v>-0.66749489307403564</c:v>
                </c:pt>
                <c:pt idx="5206">
                  <c:v>-0.59258896112442017</c:v>
                </c:pt>
                <c:pt idx="5207">
                  <c:v>-0.53970366716384888</c:v>
                </c:pt>
                <c:pt idx="5208">
                  <c:v>-0.50892609357833862</c:v>
                </c:pt>
                <c:pt idx="5209">
                  <c:v>-0.49559643864631653</c:v>
                </c:pt>
                <c:pt idx="5210">
                  <c:v>-0.48169606924057007</c:v>
                </c:pt>
                <c:pt idx="5211">
                  <c:v>-0.45583182573318481</c:v>
                </c:pt>
                <c:pt idx="5212">
                  <c:v>-0.42480039596557617</c:v>
                </c:pt>
                <c:pt idx="5213">
                  <c:v>-0.38171887397766113</c:v>
                </c:pt>
                <c:pt idx="5214">
                  <c:v>-0.35865113139152527</c:v>
                </c:pt>
                <c:pt idx="5215">
                  <c:v>-0.35492393374443054</c:v>
                </c:pt>
                <c:pt idx="5216">
                  <c:v>-0.35045674443244934</c:v>
                </c:pt>
                <c:pt idx="5217">
                  <c:v>-0.32994189858436584</c:v>
                </c:pt>
                <c:pt idx="5218">
                  <c:v>-0.29588860273361206</c:v>
                </c:pt>
                <c:pt idx="5219">
                  <c:v>-0.25663521885871887</c:v>
                </c:pt>
                <c:pt idx="5220">
                  <c:v>-0.24144616723060608</c:v>
                </c:pt>
                <c:pt idx="5221">
                  <c:v>-0.24381805956363678</c:v>
                </c:pt>
                <c:pt idx="5222">
                  <c:v>-0.26336273550987244</c:v>
                </c:pt>
                <c:pt idx="5223">
                  <c:v>-0.27641004323959351</c:v>
                </c:pt>
                <c:pt idx="5224">
                  <c:v>-0.27906122803688049</c:v>
                </c:pt>
                <c:pt idx="5225">
                  <c:v>-0.26302033662796021</c:v>
                </c:pt>
                <c:pt idx="5226">
                  <c:v>-0.23659217357635498</c:v>
                </c:pt>
                <c:pt idx="5227">
                  <c:v>-0.20235437154769897</c:v>
                </c:pt>
                <c:pt idx="5228">
                  <c:v>-0.1670839935541153</c:v>
                </c:pt>
                <c:pt idx="5229">
                  <c:v>-0.13176894187927246</c:v>
                </c:pt>
                <c:pt idx="5230">
                  <c:v>-0.11360964179039001</c:v>
                </c:pt>
                <c:pt idx="5231">
                  <c:v>-0.11429167538881302</c:v>
                </c:pt>
                <c:pt idx="5232">
                  <c:v>-0.12138473987579346</c:v>
                </c:pt>
                <c:pt idx="5233">
                  <c:v>-0.12744353711605072</c:v>
                </c:pt>
                <c:pt idx="5234">
                  <c:v>-0.12144531309604645</c:v>
                </c:pt>
                <c:pt idx="5235">
                  <c:v>-0.11886900663375854</c:v>
                </c:pt>
                <c:pt idx="5236">
                  <c:v>-0.11574458330869675</c:v>
                </c:pt>
                <c:pt idx="5237">
                  <c:v>-0.11498500406742096</c:v>
                </c:pt>
                <c:pt idx="5238">
                  <c:v>-0.12500327825546265</c:v>
                </c:pt>
                <c:pt idx="5239">
                  <c:v>-0.14353689551353455</c:v>
                </c:pt>
                <c:pt idx="5240">
                  <c:v>-0.1547892838716507</c:v>
                </c:pt>
                <c:pt idx="5241">
                  <c:v>-0.14655108749866486</c:v>
                </c:pt>
                <c:pt idx="5242">
                  <c:v>-0.11287593841552734</c:v>
                </c:pt>
                <c:pt idx="5243">
                  <c:v>-5.0401866436004639E-2</c:v>
                </c:pt>
                <c:pt idx="5244">
                  <c:v>4.5234318822622299E-3</c:v>
                </c:pt>
                <c:pt idx="5245">
                  <c:v>3.4322142601013184E-2</c:v>
                </c:pt>
                <c:pt idx="5246">
                  <c:v>4.5078914612531662E-2</c:v>
                </c:pt>
                <c:pt idx="5247">
                  <c:v>4.4537603855133057E-2</c:v>
                </c:pt>
                <c:pt idx="5248">
                  <c:v>3.7727639079093933E-2</c:v>
                </c:pt>
                <c:pt idx="5249">
                  <c:v>8.5943397134542465E-3</c:v>
                </c:pt>
                <c:pt idx="5250">
                  <c:v>-4.451654851436615E-2</c:v>
                </c:pt>
                <c:pt idx="5251">
                  <c:v>-0.11632600426673889</c:v>
                </c:pt>
                <c:pt idx="5252">
                  <c:v>-0.17034076154232025</c:v>
                </c:pt>
                <c:pt idx="5253">
                  <c:v>-0.1775384396314621</c:v>
                </c:pt>
                <c:pt idx="5254">
                  <c:v>-0.11837897449731827</c:v>
                </c:pt>
                <c:pt idx="5255">
                  <c:v>2.5188885629177094E-3</c:v>
                </c:pt>
                <c:pt idx="5256">
                  <c:v>0.14702759683132172</c:v>
                </c:pt>
                <c:pt idx="5257">
                  <c:v>0.2951977550983429</c:v>
                </c:pt>
                <c:pt idx="5258">
                  <c:v>0.43134307861328125</c:v>
                </c:pt>
                <c:pt idx="5259">
                  <c:v>0.53002554178237915</c:v>
                </c:pt>
                <c:pt idx="5260">
                  <c:v>0.58672928810119629</c:v>
                </c:pt>
                <c:pt idx="5261">
                  <c:v>0.57414817810058594</c:v>
                </c:pt>
                <c:pt idx="5262">
                  <c:v>0.49669656157493591</c:v>
                </c:pt>
                <c:pt idx="5263">
                  <c:v>0.33974793553352356</c:v>
                </c:pt>
                <c:pt idx="5264">
                  <c:v>0.15644201636314392</c:v>
                </c:pt>
                <c:pt idx="5265">
                  <c:v>-4.1558165103197098E-3</c:v>
                </c:pt>
                <c:pt idx="5266">
                  <c:v>-0.12438182532787323</c:v>
                </c:pt>
                <c:pt idx="5267">
                  <c:v>-0.19322200119495392</c:v>
                </c:pt>
                <c:pt idx="5268">
                  <c:v>-0.19814804196357727</c:v>
                </c:pt>
                <c:pt idx="5269">
                  <c:v>-0.11682970821857452</c:v>
                </c:pt>
                <c:pt idx="5270">
                  <c:v>3.5111621022224426E-2</c:v>
                </c:pt>
                <c:pt idx="5271">
                  <c:v>0.24272878468036652</c:v>
                </c:pt>
                <c:pt idx="5272">
                  <c:v>0.459085613489151</c:v>
                </c:pt>
                <c:pt idx="5273">
                  <c:v>0.63266384601593018</c:v>
                </c:pt>
                <c:pt idx="5274">
                  <c:v>0.73043942451477051</c:v>
                </c:pt>
                <c:pt idx="5275">
                  <c:v>0.7182762622833252</c:v>
                </c:pt>
                <c:pt idx="5276">
                  <c:v>0.62034410238265991</c:v>
                </c:pt>
                <c:pt idx="5277">
                  <c:v>0.42613956332206726</c:v>
                </c:pt>
                <c:pt idx="5278">
                  <c:v>0.18729527294635773</c:v>
                </c:pt>
                <c:pt idx="5279">
                  <c:v>-4.7791659832000732E-2</c:v>
                </c:pt>
                <c:pt idx="5280">
                  <c:v>-0.25531423091888428</c:v>
                </c:pt>
                <c:pt idx="5281">
                  <c:v>-0.39628750085830688</c:v>
                </c:pt>
                <c:pt idx="5282">
                  <c:v>-0.46835529804229736</c:v>
                </c:pt>
                <c:pt idx="5283">
                  <c:v>-0.47511348128318787</c:v>
                </c:pt>
                <c:pt idx="5284">
                  <c:v>-0.41542750597000122</c:v>
                </c:pt>
                <c:pt idx="5285">
                  <c:v>-0.32238715887069702</c:v>
                </c:pt>
                <c:pt idx="5286">
                  <c:v>-0.22020754218101501</c:v>
                </c:pt>
                <c:pt idx="5287">
                  <c:v>-0.12493064254522324</c:v>
                </c:pt>
                <c:pt idx="5288">
                  <c:v>-3.1013207510113716E-2</c:v>
                </c:pt>
                <c:pt idx="5289">
                  <c:v>5.2050605416297913E-2</c:v>
                </c:pt>
                <c:pt idx="5290">
                  <c:v>0.11655662953853607</c:v>
                </c:pt>
                <c:pt idx="5291">
                  <c:v>0.15810911357402802</c:v>
                </c:pt>
                <c:pt idx="5292">
                  <c:v>0.17908629775047302</c:v>
                </c:pt>
                <c:pt idx="5293">
                  <c:v>0.17681464552879333</c:v>
                </c:pt>
                <c:pt idx="5294">
                  <c:v>0.15809555351734161</c:v>
                </c:pt>
                <c:pt idx="5295">
                  <c:v>0.13492310047149658</c:v>
                </c:pt>
                <c:pt idx="5296">
                  <c:v>0.14912973344326019</c:v>
                </c:pt>
                <c:pt idx="5297">
                  <c:v>0.20821677148342133</c:v>
                </c:pt>
                <c:pt idx="5298">
                  <c:v>0.28092533349990845</c:v>
                </c:pt>
                <c:pt idx="5299">
                  <c:v>0.32890838384628296</c:v>
                </c:pt>
                <c:pt idx="5300">
                  <c:v>0.3311731219291687</c:v>
                </c:pt>
                <c:pt idx="5301">
                  <c:v>0.29762497544288635</c:v>
                </c:pt>
                <c:pt idx="5302">
                  <c:v>0.26594027876853943</c:v>
                </c:pt>
                <c:pt idx="5303">
                  <c:v>0.24181611835956573</c:v>
                </c:pt>
                <c:pt idx="5304">
                  <c:v>0.23131127655506134</c:v>
                </c:pt>
                <c:pt idx="5305">
                  <c:v>0.21814775466918945</c:v>
                </c:pt>
                <c:pt idx="5306">
                  <c:v>0.17372035980224609</c:v>
                </c:pt>
                <c:pt idx="5307">
                  <c:v>0.1071825698018074</c:v>
                </c:pt>
                <c:pt idx="5308">
                  <c:v>2.7962047606706619E-2</c:v>
                </c:pt>
                <c:pt idx="5309">
                  <c:v>-2.6074605062603951E-2</c:v>
                </c:pt>
                <c:pt idx="5310">
                  <c:v>-5.5324632674455643E-2</c:v>
                </c:pt>
                <c:pt idx="5311">
                  <c:v>-6.5151624381542206E-2</c:v>
                </c:pt>
                <c:pt idx="5312">
                  <c:v>-6.3179284334182739E-2</c:v>
                </c:pt>
                <c:pt idx="5313">
                  <c:v>-1.8359299749135971E-2</c:v>
                </c:pt>
                <c:pt idx="5314">
                  <c:v>6.7006193101406097E-2</c:v>
                </c:pt>
                <c:pt idx="5315">
                  <c:v>0.17036671936511993</c:v>
                </c:pt>
                <c:pt idx="5316">
                  <c:v>0.25601211190223694</c:v>
                </c:pt>
                <c:pt idx="5317">
                  <c:v>0.27112910151481628</c:v>
                </c:pt>
                <c:pt idx="5318">
                  <c:v>0.17621722817420959</c:v>
                </c:pt>
                <c:pt idx="5319">
                  <c:v>-4.5564539730548859E-2</c:v>
                </c:pt>
                <c:pt idx="5320">
                  <c:v>-0.34521225094795227</c:v>
                </c:pt>
                <c:pt idx="5321">
                  <c:v>-0.6245652437210083</c:v>
                </c:pt>
                <c:pt idx="5322">
                  <c:v>-0.76672583818435669</c:v>
                </c:pt>
                <c:pt idx="5323">
                  <c:v>-0.73668265342712402</c:v>
                </c:pt>
                <c:pt idx="5324">
                  <c:v>-0.56277209520339966</c:v>
                </c:pt>
                <c:pt idx="5325">
                  <c:v>-0.32312408089637756</c:v>
                </c:pt>
                <c:pt idx="5326">
                  <c:v>-6.7834004759788513E-2</c:v>
                </c:pt>
                <c:pt idx="5327">
                  <c:v>0.18827584385871887</c:v>
                </c:pt>
                <c:pt idx="5328">
                  <c:v>0.289061039686203</c:v>
                </c:pt>
                <c:pt idx="5329">
                  <c:v>0.18620751798152924</c:v>
                </c:pt>
                <c:pt idx="5330">
                  <c:v>1.4142240397632122E-3</c:v>
                </c:pt>
                <c:pt idx="5331">
                  <c:v>-0.17930474877357483</c:v>
                </c:pt>
                <c:pt idx="5332">
                  <c:v>-0.33401471376419067</c:v>
                </c:pt>
                <c:pt idx="5333">
                  <c:v>-0.47059082984924316</c:v>
                </c:pt>
                <c:pt idx="5334">
                  <c:v>-0.56951290369033813</c:v>
                </c:pt>
                <c:pt idx="5335">
                  <c:v>-0.61611706018447876</c:v>
                </c:pt>
                <c:pt idx="5336">
                  <c:v>-0.60358661413192749</c:v>
                </c:pt>
                <c:pt idx="5337">
                  <c:v>-0.56088155508041382</c:v>
                </c:pt>
                <c:pt idx="5338">
                  <c:v>-0.48917749524116516</c:v>
                </c:pt>
                <c:pt idx="5339">
                  <c:v>-0.40825274586677551</c:v>
                </c:pt>
                <c:pt idx="5340">
                  <c:v>-0.32883143424987793</c:v>
                </c:pt>
                <c:pt idx="5341">
                  <c:v>-0.25020292401313782</c:v>
                </c:pt>
                <c:pt idx="5342">
                  <c:v>-0.18636643886566162</c:v>
                </c:pt>
                <c:pt idx="5343">
                  <c:v>-0.13925713300704956</c:v>
                </c:pt>
                <c:pt idx="5344">
                  <c:v>-0.10321683436632156</c:v>
                </c:pt>
                <c:pt idx="5345">
                  <c:v>-7.2211712598800659E-2</c:v>
                </c:pt>
                <c:pt idx="5346">
                  <c:v>-4.2261794209480286E-2</c:v>
                </c:pt>
                <c:pt idx="5347">
                  <c:v>-6.3057728111743927E-3</c:v>
                </c:pt>
                <c:pt idx="5348">
                  <c:v>3.9763186126947403E-2</c:v>
                </c:pt>
                <c:pt idx="5349">
                  <c:v>8.5810929536819458E-2</c:v>
                </c:pt>
                <c:pt idx="5350">
                  <c:v>0.13562881946563721</c:v>
                </c:pt>
                <c:pt idx="5351">
                  <c:v>0.18005956709384918</c:v>
                </c:pt>
                <c:pt idx="5352">
                  <c:v>0.21069097518920898</c:v>
                </c:pt>
                <c:pt idx="5353">
                  <c:v>0.21894870698451996</c:v>
                </c:pt>
                <c:pt idx="5354">
                  <c:v>0.21215684711933136</c:v>
                </c:pt>
                <c:pt idx="5355">
                  <c:v>0.20550514757633209</c:v>
                </c:pt>
                <c:pt idx="5356">
                  <c:v>0.20137538015842438</c:v>
                </c:pt>
                <c:pt idx="5357">
                  <c:v>0.19197256863117218</c:v>
                </c:pt>
                <c:pt idx="5358">
                  <c:v>0.18209517002105713</c:v>
                </c:pt>
                <c:pt idx="5359">
                  <c:v>0.1820768415927887</c:v>
                </c:pt>
                <c:pt idx="5360">
                  <c:v>0.19179257750511169</c:v>
                </c:pt>
                <c:pt idx="5361">
                  <c:v>0.20019729435443878</c:v>
                </c:pt>
                <c:pt idx="5362">
                  <c:v>0.19005890190601349</c:v>
                </c:pt>
                <c:pt idx="5363">
                  <c:v>0.15409356355667114</c:v>
                </c:pt>
                <c:pt idx="5364">
                  <c:v>0.12372580915689468</c:v>
                </c:pt>
                <c:pt idx="5365">
                  <c:v>0.12068954110145569</c:v>
                </c:pt>
                <c:pt idx="5366">
                  <c:v>0.15308795869350433</c:v>
                </c:pt>
                <c:pt idx="5367">
                  <c:v>0.23668386042118073</c:v>
                </c:pt>
                <c:pt idx="5368">
                  <c:v>0.37282624840736389</c:v>
                </c:pt>
                <c:pt idx="5369">
                  <c:v>0.52397966384887695</c:v>
                </c:pt>
                <c:pt idx="5370">
                  <c:v>0.60973131656646729</c:v>
                </c:pt>
                <c:pt idx="5371">
                  <c:v>0.55187928676605225</c:v>
                </c:pt>
                <c:pt idx="5372">
                  <c:v>0.37178432941436768</c:v>
                </c:pt>
                <c:pt idx="5373">
                  <c:v>0.14065629243850708</c:v>
                </c:pt>
                <c:pt idx="5374">
                  <c:v>-9.063219279050827E-2</c:v>
                </c:pt>
                <c:pt idx="5375">
                  <c:v>-0.25320088863372803</c:v>
                </c:pt>
                <c:pt idx="5376">
                  <c:v>-0.29223081469535828</c:v>
                </c:pt>
                <c:pt idx="5377">
                  <c:v>-0.2232581228017807</c:v>
                </c:pt>
                <c:pt idx="5378">
                  <c:v>-7.0178568363189697E-2</c:v>
                </c:pt>
                <c:pt idx="5379">
                  <c:v>9.5422327518463135E-2</c:v>
                </c:pt>
                <c:pt idx="5380">
                  <c:v>0.19610020518302917</c:v>
                </c:pt>
                <c:pt idx="5381">
                  <c:v>0.19560977816581726</c:v>
                </c:pt>
                <c:pt idx="5382">
                  <c:v>0.10632438957691193</c:v>
                </c:pt>
                <c:pt idx="5383">
                  <c:v>-2.1522516384720802E-2</c:v>
                </c:pt>
                <c:pt idx="5384">
                  <c:v>-0.13524721562862396</c:v>
                </c:pt>
                <c:pt idx="5385">
                  <c:v>-0.20877809822559357</c:v>
                </c:pt>
                <c:pt idx="5386">
                  <c:v>-0.24383541941642761</c:v>
                </c:pt>
                <c:pt idx="5387">
                  <c:v>-0.23595720529556274</c:v>
                </c:pt>
                <c:pt idx="5388">
                  <c:v>-0.21613769233226776</c:v>
                </c:pt>
                <c:pt idx="5389">
                  <c:v>-0.17380663752555847</c:v>
                </c:pt>
                <c:pt idx="5390">
                  <c:v>-0.1210443526506424</c:v>
                </c:pt>
                <c:pt idx="5391">
                  <c:v>-5.9933304786682129E-2</c:v>
                </c:pt>
                <c:pt idx="5392">
                  <c:v>-5.3406325168907642E-3</c:v>
                </c:pt>
                <c:pt idx="5393">
                  <c:v>4.5612089335918427E-2</c:v>
                </c:pt>
                <c:pt idx="5394">
                  <c:v>9.4862192869186401E-2</c:v>
                </c:pt>
                <c:pt idx="5395">
                  <c:v>0.14197300374507904</c:v>
                </c:pt>
                <c:pt idx="5396">
                  <c:v>0.17224861681461334</c:v>
                </c:pt>
                <c:pt idx="5397">
                  <c:v>0.18792051076889038</c:v>
                </c:pt>
                <c:pt idx="5398">
                  <c:v>0.18914955854415894</c:v>
                </c:pt>
                <c:pt idx="5399">
                  <c:v>0.19256883859634399</c:v>
                </c:pt>
                <c:pt idx="5400">
                  <c:v>0.19950132071971893</c:v>
                </c:pt>
                <c:pt idx="5401">
                  <c:v>0.19522589445114136</c:v>
                </c:pt>
                <c:pt idx="5402">
                  <c:v>0.19410763680934906</c:v>
                </c:pt>
                <c:pt idx="5403">
                  <c:v>0.19294476509094238</c:v>
                </c:pt>
                <c:pt idx="5404">
                  <c:v>0.18933644890785217</c:v>
                </c:pt>
                <c:pt idx="5405">
                  <c:v>0.18239530920982361</c:v>
                </c:pt>
                <c:pt idx="5406">
                  <c:v>0.16556838154792786</c:v>
                </c:pt>
                <c:pt idx="5407">
                  <c:v>0.12279180437326431</c:v>
                </c:pt>
                <c:pt idx="5408">
                  <c:v>7.4927344918251038E-2</c:v>
                </c:pt>
                <c:pt idx="5409">
                  <c:v>3.4703165292739868E-2</c:v>
                </c:pt>
                <c:pt idx="5410">
                  <c:v>8.0458400771021843E-4</c:v>
                </c:pt>
                <c:pt idx="5411">
                  <c:v>-1.3963598757982254E-2</c:v>
                </c:pt>
                <c:pt idx="5412">
                  <c:v>-1.8808953464031219E-2</c:v>
                </c:pt>
                <c:pt idx="5413">
                  <c:v>-2.6212498545646667E-2</c:v>
                </c:pt>
                <c:pt idx="5414">
                  <c:v>-4.5595515519380569E-2</c:v>
                </c:pt>
                <c:pt idx="5415">
                  <c:v>-5.1015719771385193E-2</c:v>
                </c:pt>
                <c:pt idx="5416">
                  <c:v>-5.0102788954973221E-2</c:v>
                </c:pt>
                <c:pt idx="5417">
                  <c:v>-3.6971084773540497E-2</c:v>
                </c:pt>
                <c:pt idx="5418">
                  <c:v>-1.6208015382289886E-2</c:v>
                </c:pt>
                <c:pt idx="5419">
                  <c:v>3.6419322714209557E-3</c:v>
                </c:pt>
                <c:pt idx="5420">
                  <c:v>2.6517156511545181E-2</c:v>
                </c:pt>
                <c:pt idx="5421">
                  <c:v>3.0961886048316956E-2</c:v>
                </c:pt>
                <c:pt idx="5422">
                  <c:v>-1.0779170319437981E-2</c:v>
                </c:pt>
                <c:pt idx="5423">
                  <c:v>-0.10891641676425934</c:v>
                </c:pt>
                <c:pt idx="5424">
                  <c:v>-0.24582420289516449</c:v>
                </c:pt>
                <c:pt idx="5425">
                  <c:v>-0.38378676772117615</c:v>
                </c:pt>
                <c:pt idx="5426">
                  <c:v>-0.50636672973632812</c:v>
                </c:pt>
                <c:pt idx="5427">
                  <c:v>-0.573372483253479</c:v>
                </c:pt>
                <c:pt idx="5428">
                  <c:v>-0.54443085193634033</c:v>
                </c:pt>
                <c:pt idx="5429">
                  <c:v>-0.43745997548103333</c:v>
                </c:pt>
                <c:pt idx="5430">
                  <c:v>-0.30096229910850525</c:v>
                </c:pt>
                <c:pt idx="5431">
                  <c:v>-0.1653093546628952</c:v>
                </c:pt>
                <c:pt idx="5432">
                  <c:v>-5.1954835653305054E-2</c:v>
                </c:pt>
                <c:pt idx="5433">
                  <c:v>1.7221167683601379E-2</c:v>
                </c:pt>
                <c:pt idx="5434">
                  <c:v>2.0251844078302383E-2</c:v>
                </c:pt>
                <c:pt idx="5435">
                  <c:v>-3.4442972391843796E-2</c:v>
                </c:pt>
                <c:pt idx="5436">
                  <c:v>-0.11425843834877014</c:v>
                </c:pt>
                <c:pt idx="5437">
                  <c:v>-0.19418784976005554</c:v>
                </c:pt>
                <c:pt idx="5438">
                  <c:v>-0.26700958609580994</c:v>
                </c:pt>
                <c:pt idx="5439">
                  <c:v>-0.30146023631095886</c:v>
                </c:pt>
                <c:pt idx="5440">
                  <c:v>-0.29065230488777161</c:v>
                </c:pt>
                <c:pt idx="5441">
                  <c:v>-0.22092291712760925</c:v>
                </c:pt>
                <c:pt idx="5442">
                  <c:v>-0.14385849237442017</c:v>
                </c:pt>
                <c:pt idx="5443">
                  <c:v>-7.4705697596073151E-2</c:v>
                </c:pt>
                <c:pt idx="5444">
                  <c:v>-1.7415774986147881E-2</c:v>
                </c:pt>
                <c:pt idx="5445">
                  <c:v>1.5988675877451897E-2</c:v>
                </c:pt>
                <c:pt idx="5446">
                  <c:v>2.3139795288443565E-2</c:v>
                </c:pt>
                <c:pt idx="5447">
                  <c:v>2.5972496718168259E-2</c:v>
                </c:pt>
                <c:pt idx="5448">
                  <c:v>1.851591095328331E-2</c:v>
                </c:pt>
                <c:pt idx="5449">
                  <c:v>1.7693422734737396E-2</c:v>
                </c:pt>
                <c:pt idx="5450">
                  <c:v>1.5386859886348248E-2</c:v>
                </c:pt>
                <c:pt idx="5451">
                  <c:v>2.2237464785575867E-2</c:v>
                </c:pt>
                <c:pt idx="5452">
                  <c:v>3.3212881535291672E-2</c:v>
                </c:pt>
                <c:pt idx="5453">
                  <c:v>5.463767796754837E-2</c:v>
                </c:pt>
                <c:pt idx="5454">
                  <c:v>8.0946780741214752E-2</c:v>
                </c:pt>
                <c:pt idx="5455">
                  <c:v>0.11955028027296066</c:v>
                </c:pt>
                <c:pt idx="5456">
                  <c:v>0.15393808484077454</c:v>
                </c:pt>
                <c:pt idx="5457">
                  <c:v>0.17422550916671753</c:v>
                </c:pt>
                <c:pt idx="5458">
                  <c:v>0.16737213730812073</c:v>
                </c:pt>
                <c:pt idx="5459">
                  <c:v>0.15120561420917511</c:v>
                </c:pt>
                <c:pt idx="5460">
                  <c:v>0.13767330348491669</c:v>
                </c:pt>
                <c:pt idx="5461">
                  <c:v>0.11209482699632645</c:v>
                </c:pt>
                <c:pt idx="5462">
                  <c:v>8.0744899809360504E-2</c:v>
                </c:pt>
                <c:pt idx="5463">
                  <c:v>5.4358117282390594E-2</c:v>
                </c:pt>
                <c:pt idx="5464">
                  <c:v>4.9297843128442764E-2</c:v>
                </c:pt>
                <c:pt idx="5465">
                  <c:v>5.0819948315620422E-2</c:v>
                </c:pt>
                <c:pt idx="5466">
                  <c:v>6.2802843749523163E-2</c:v>
                </c:pt>
                <c:pt idx="5467">
                  <c:v>7.4954472482204437E-2</c:v>
                </c:pt>
                <c:pt idx="5468">
                  <c:v>7.5611472129821777E-2</c:v>
                </c:pt>
                <c:pt idx="5469">
                  <c:v>5.453578382730484E-2</c:v>
                </c:pt>
                <c:pt idx="5470">
                  <c:v>3.4370593726634979E-2</c:v>
                </c:pt>
                <c:pt idx="5471">
                  <c:v>4.6295057982206345E-2</c:v>
                </c:pt>
                <c:pt idx="5472">
                  <c:v>0.13541534543037415</c:v>
                </c:pt>
                <c:pt idx="5473">
                  <c:v>0.31647619605064392</c:v>
                </c:pt>
                <c:pt idx="5474">
                  <c:v>0.54398822784423828</c:v>
                </c:pt>
                <c:pt idx="5475">
                  <c:v>0.69923746585845947</c:v>
                </c:pt>
                <c:pt idx="5476">
                  <c:v>0.66702252626419067</c:v>
                </c:pt>
                <c:pt idx="5477">
                  <c:v>0.43298116326332092</c:v>
                </c:pt>
                <c:pt idx="5478">
                  <c:v>9.0623289346694946E-2</c:v>
                </c:pt>
                <c:pt idx="5479">
                  <c:v>-0.2606651782989502</c:v>
                </c:pt>
                <c:pt idx="5480">
                  <c:v>-0.51354300975799561</c:v>
                </c:pt>
                <c:pt idx="5481">
                  <c:v>-0.61510908603668213</c:v>
                </c:pt>
                <c:pt idx="5482">
                  <c:v>-0.58187681436538696</c:v>
                </c:pt>
                <c:pt idx="5483">
                  <c:v>-0.44211789965629578</c:v>
                </c:pt>
                <c:pt idx="5484">
                  <c:v>-0.21930959820747375</c:v>
                </c:pt>
                <c:pt idx="5485">
                  <c:v>-1.9850471988320351E-2</c:v>
                </c:pt>
                <c:pt idx="5486">
                  <c:v>7.6848901808261871E-2</c:v>
                </c:pt>
                <c:pt idx="5487">
                  <c:v>4.7028228640556335E-2</c:v>
                </c:pt>
                <c:pt idx="5488">
                  <c:v>-5.2652027457952499E-2</c:v>
                </c:pt>
                <c:pt idx="5489">
                  <c:v>-0.16674788296222687</c:v>
                </c:pt>
                <c:pt idx="5490">
                  <c:v>-0.24861530959606171</c:v>
                </c:pt>
                <c:pt idx="5491">
                  <c:v>-0.28956583142280579</c:v>
                </c:pt>
                <c:pt idx="5492">
                  <c:v>-0.28474175930023193</c:v>
                </c:pt>
                <c:pt idx="5493">
                  <c:v>-0.23103487491607666</c:v>
                </c:pt>
                <c:pt idx="5494">
                  <c:v>-0.14911870658397675</c:v>
                </c:pt>
                <c:pt idx="5495">
                  <c:v>-6.4010106027126312E-2</c:v>
                </c:pt>
                <c:pt idx="5496">
                  <c:v>2.4192456156015396E-2</c:v>
                </c:pt>
                <c:pt idx="5497">
                  <c:v>0.10517240315675735</c:v>
                </c:pt>
                <c:pt idx="5498">
                  <c:v>0.1650831550359726</c:v>
                </c:pt>
                <c:pt idx="5499">
                  <c:v>0.19899022579193115</c:v>
                </c:pt>
                <c:pt idx="5500">
                  <c:v>0.18958874046802521</c:v>
                </c:pt>
                <c:pt idx="5501">
                  <c:v>0.16146805882453918</c:v>
                </c:pt>
                <c:pt idx="5502">
                  <c:v>0.13586363196372986</c:v>
                </c:pt>
                <c:pt idx="5503">
                  <c:v>0.11623819917440414</c:v>
                </c:pt>
                <c:pt idx="5504">
                  <c:v>0.11038297414779663</c:v>
                </c:pt>
                <c:pt idx="5505">
                  <c:v>0.1123136579990387</c:v>
                </c:pt>
                <c:pt idx="5506">
                  <c:v>0.11592862755060196</c:v>
                </c:pt>
                <c:pt idx="5507">
                  <c:v>0.12819662690162659</c:v>
                </c:pt>
                <c:pt idx="5508">
                  <c:v>0.14579080045223236</c:v>
                </c:pt>
                <c:pt idx="5509">
                  <c:v>0.15457186102867126</c:v>
                </c:pt>
                <c:pt idx="5510">
                  <c:v>0.16052748262882233</c:v>
                </c:pt>
                <c:pt idx="5511">
                  <c:v>0.15179054439067841</c:v>
                </c:pt>
                <c:pt idx="5512">
                  <c:v>0.12587426602840424</c:v>
                </c:pt>
                <c:pt idx="5513">
                  <c:v>9.1941818594932556E-2</c:v>
                </c:pt>
                <c:pt idx="5514">
                  <c:v>6.8457797169685364E-2</c:v>
                </c:pt>
                <c:pt idx="5515">
                  <c:v>7.1058601140975952E-2</c:v>
                </c:pt>
                <c:pt idx="5516">
                  <c:v>6.5259039402008057E-2</c:v>
                </c:pt>
                <c:pt idx="5517">
                  <c:v>4.8121269792318344E-2</c:v>
                </c:pt>
                <c:pt idx="5518">
                  <c:v>1.5040280297398567E-2</c:v>
                </c:pt>
                <c:pt idx="5519">
                  <c:v>-2.4872196838259697E-2</c:v>
                </c:pt>
                <c:pt idx="5520">
                  <c:v>-4.9104303121566772E-2</c:v>
                </c:pt>
                <c:pt idx="5521">
                  <c:v>-3.6502454429864883E-2</c:v>
                </c:pt>
                <c:pt idx="5522">
                  <c:v>1.1971605941653252E-2</c:v>
                </c:pt>
                <c:pt idx="5523">
                  <c:v>8.8032662868499756E-2</c:v>
                </c:pt>
                <c:pt idx="5524">
                  <c:v>0.16426378488540649</c:v>
                </c:pt>
                <c:pt idx="5525">
                  <c:v>0.21778400242328644</c:v>
                </c:pt>
                <c:pt idx="5526">
                  <c:v>0.21295197308063507</c:v>
                </c:pt>
                <c:pt idx="5527">
                  <c:v>0.14238685369491577</c:v>
                </c:pt>
                <c:pt idx="5528">
                  <c:v>-9.4473548233509064E-4</c:v>
                </c:pt>
                <c:pt idx="5529">
                  <c:v>-0.21588227152824402</c:v>
                </c:pt>
                <c:pt idx="5530">
                  <c:v>-0.44373327493667603</c:v>
                </c:pt>
                <c:pt idx="5531">
                  <c:v>-0.60835117101669312</c:v>
                </c:pt>
                <c:pt idx="5532">
                  <c:v>-0.63306427001953125</c:v>
                </c:pt>
                <c:pt idx="5533">
                  <c:v>-0.52333474159240723</c:v>
                </c:pt>
                <c:pt idx="5534">
                  <c:v>-0.32505732774734497</c:v>
                </c:pt>
                <c:pt idx="5535">
                  <c:v>-9.5597110688686371E-2</c:v>
                </c:pt>
                <c:pt idx="5536">
                  <c:v>0.10889637470245361</c:v>
                </c:pt>
                <c:pt idx="5537">
                  <c:v>0.20933625102043152</c:v>
                </c:pt>
                <c:pt idx="5538">
                  <c:v>0.16568410396575928</c:v>
                </c:pt>
                <c:pt idx="5539">
                  <c:v>1.9049813970923424E-2</c:v>
                </c:pt>
                <c:pt idx="5540">
                  <c:v>-0.16038653254508972</c:v>
                </c:pt>
                <c:pt idx="5541">
                  <c:v>-0.33133009076118469</c:v>
                </c:pt>
                <c:pt idx="5542">
                  <c:v>-0.47210025787353516</c:v>
                </c:pt>
                <c:pt idx="5543">
                  <c:v>-0.57612550258636475</c:v>
                </c:pt>
                <c:pt idx="5544">
                  <c:v>-0.62960255146026611</c:v>
                </c:pt>
                <c:pt idx="5545">
                  <c:v>-0.62591111660003662</c:v>
                </c:pt>
                <c:pt idx="5546">
                  <c:v>-0.56704461574554443</c:v>
                </c:pt>
                <c:pt idx="5547">
                  <c:v>-0.45791572332382202</c:v>
                </c:pt>
                <c:pt idx="5548">
                  <c:v>-0.3220691978931427</c:v>
                </c:pt>
                <c:pt idx="5549">
                  <c:v>-0.20117539167404175</c:v>
                </c:pt>
                <c:pt idx="5550">
                  <c:v>-0.10186052322387695</c:v>
                </c:pt>
                <c:pt idx="5551">
                  <c:v>-3.9574466645717621E-2</c:v>
                </c:pt>
                <c:pt idx="5552">
                  <c:v>-1.0588997974991798E-4</c:v>
                </c:pt>
                <c:pt idx="5553">
                  <c:v>1.9268006086349487E-2</c:v>
                </c:pt>
                <c:pt idx="5554">
                  <c:v>1.9329523667693138E-2</c:v>
                </c:pt>
                <c:pt idx="5555">
                  <c:v>-7.2138765826821327E-3</c:v>
                </c:pt>
                <c:pt idx="5556">
                  <c:v>-2.9203863814473152E-2</c:v>
                </c:pt>
                <c:pt idx="5557">
                  <c:v>-3.0901841819286346E-2</c:v>
                </c:pt>
                <c:pt idx="5558">
                  <c:v>-1.7222516238689423E-2</c:v>
                </c:pt>
                <c:pt idx="5559">
                  <c:v>7.9763662070035934E-3</c:v>
                </c:pt>
                <c:pt idx="5560">
                  <c:v>4.5617219060659409E-2</c:v>
                </c:pt>
                <c:pt idx="5561">
                  <c:v>8.4364511072635651E-2</c:v>
                </c:pt>
                <c:pt idx="5562">
                  <c:v>0.12160402536392212</c:v>
                </c:pt>
                <c:pt idx="5563">
                  <c:v>0.16092291474342346</c:v>
                </c:pt>
                <c:pt idx="5564">
                  <c:v>0.20541767776012421</c:v>
                </c:pt>
                <c:pt idx="5565">
                  <c:v>0.24315574765205383</c:v>
                </c:pt>
                <c:pt idx="5566">
                  <c:v>0.26505041122436523</c:v>
                </c:pt>
                <c:pt idx="5567">
                  <c:v>0.26174107193946838</c:v>
                </c:pt>
                <c:pt idx="5568">
                  <c:v>0.2385697215795517</c:v>
                </c:pt>
                <c:pt idx="5569">
                  <c:v>0.19962967932224274</c:v>
                </c:pt>
                <c:pt idx="5570">
                  <c:v>0.16596944630146027</c:v>
                </c:pt>
                <c:pt idx="5571">
                  <c:v>0.14774882793426514</c:v>
                </c:pt>
                <c:pt idx="5572">
                  <c:v>0.14577941596508026</c:v>
                </c:pt>
                <c:pt idx="5573">
                  <c:v>0.13487999141216278</c:v>
                </c:pt>
                <c:pt idx="5574">
                  <c:v>0.13193267583847046</c:v>
                </c:pt>
                <c:pt idx="5575">
                  <c:v>0.13656674325466156</c:v>
                </c:pt>
                <c:pt idx="5576">
                  <c:v>0.16442687809467316</c:v>
                </c:pt>
                <c:pt idx="5577">
                  <c:v>0.22212500870227814</c:v>
                </c:pt>
                <c:pt idx="5578">
                  <c:v>0.32454460859298706</c:v>
                </c:pt>
                <c:pt idx="5579">
                  <c:v>0.47810375690460205</c:v>
                </c:pt>
                <c:pt idx="5580">
                  <c:v>0.65626972913742065</c:v>
                </c:pt>
                <c:pt idx="5581">
                  <c:v>0.77063345909118652</c:v>
                </c:pt>
                <c:pt idx="5582">
                  <c:v>0.73580330610275269</c:v>
                </c:pt>
                <c:pt idx="5583">
                  <c:v>0.53449416160583496</c:v>
                </c:pt>
                <c:pt idx="5584">
                  <c:v>0.24872496724128723</c:v>
                </c:pt>
                <c:pt idx="5585">
                  <c:v>-2.0702004432678223E-2</c:v>
                </c:pt>
                <c:pt idx="5586">
                  <c:v>-0.19286711513996124</c:v>
                </c:pt>
                <c:pt idx="5587">
                  <c:v>-0.27410209178924561</c:v>
                </c:pt>
                <c:pt idx="5588">
                  <c:v>-0.25594413280487061</c:v>
                </c:pt>
                <c:pt idx="5589">
                  <c:v>-0.1588674932718277</c:v>
                </c:pt>
                <c:pt idx="5590">
                  <c:v>-2.853504940867424E-2</c:v>
                </c:pt>
                <c:pt idx="5591">
                  <c:v>6.9378957152366638E-2</c:v>
                </c:pt>
                <c:pt idx="5592">
                  <c:v>9.2404916882514954E-2</c:v>
                </c:pt>
                <c:pt idx="5593">
                  <c:v>5.0992824137210846E-2</c:v>
                </c:pt>
                <c:pt idx="5594">
                  <c:v>-2.1431306377053261E-2</c:v>
                </c:pt>
                <c:pt idx="5595">
                  <c:v>-8.518972247838974E-2</c:v>
                </c:pt>
                <c:pt idx="5596">
                  <c:v>-0.13571573793888092</c:v>
                </c:pt>
                <c:pt idx="5597">
                  <c:v>-0.15566779673099518</c:v>
                </c:pt>
                <c:pt idx="5598">
                  <c:v>-0.17092877626419067</c:v>
                </c:pt>
                <c:pt idx="5599">
                  <c:v>-0.16805602610111237</c:v>
                </c:pt>
                <c:pt idx="5600">
                  <c:v>-0.14591076970100403</c:v>
                </c:pt>
                <c:pt idx="5601">
                  <c:v>-0.10066550970077515</c:v>
                </c:pt>
                <c:pt idx="5602">
                  <c:v>-4.5522090047597885E-2</c:v>
                </c:pt>
                <c:pt idx="5603">
                  <c:v>1.8838789314031601E-2</c:v>
                </c:pt>
                <c:pt idx="5604">
                  <c:v>8.5509158670902252E-2</c:v>
                </c:pt>
                <c:pt idx="5605">
                  <c:v>0.1507597416639328</c:v>
                </c:pt>
                <c:pt idx="5606">
                  <c:v>0.21079431474208832</c:v>
                </c:pt>
                <c:pt idx="5607">
                  <c:v>0.25599187612533569</c:v>
                </c:pt>
                <c:pt idx="5608">
                  <c:v>0.28336730599403381</c:v>
                </c:pt>
                <c:pt idx="5609">
                  <c:v>0.29472354054450989</c:v>
                </c:pt>
                <c:pt idx="5610">
                  <c:v>0.29391604661941528</c:v>
                </c:pt>
                <c:pt idx="5611">
                  <c:v>0.2760852575302124</c:v>
                </c:pt>
                <c:pt idx="5612">
                  <c:v>0.24232754111289978</c:v>
                </c:pt>
                <c:pt idx="5613">
                  <c:v>0.2160027027130127</c:v>
                </c:pt>
                <c:pt idx="5614">
                  <c:v>0.19953663647174835</c:v>
                </c:pt>
                <c:pt idx="5615">
                  <c:v>0.19789157807826996</c:v>
                </c:pt>
                <c:pt idx="5616">
                  <c:v>0.20395107567310333</c:v>
                </c:pt>
                <c:pt idx="5617">
                  <c:v>0.21057842671871185</c:v>
                </c:pt>
                <c:pt idx="5618">
                  <c:v>0.20911741256713867</c:v>
                </c:pt>
                <c:pt idx="5619">
                  <c:v>0.19883134961128235</c:v>
                </c:pt>
                <c:pt idx="5620">
                  <c:v>0.18867112696170807</c:v>
                </c:pt>
                <c:pt idx="5621">
                  <c:v>0.18339748680591583</c:v>
                </c:pt>
                <c:pt idx="5622">
                  <c:v>0.15136419236660004</c:v>
                </c:pt>
                <c:pt idx="5623">
                  <c:v>0.101665198802948</c:v>
                </c:pt>
                <c:pt idx="5624">
                  <c:v>1.0441550984978676E-2</c:v>
                </c:pt>
                <c:pt idx="5625">
                  <c:v>-9.2469915747642517E-2</c:v>
                </c:pt>
                <c:pt idx="5626">
                  <c:v>-0.19557073712348938</c:v>
                </c:pt>
                <c:pt idx="5627">
                  <c:v>-0.27855822443962097</c:v>
                </c:pt>
                <c:pt idx="5628">
                  <c:v>-0.28679192066192627</c:v>
                </c:pt>
                <c:pt idx="5629">
                  <c:v>-0.21526631712913513</c:v>
                </c:pt>
                <c:pt idx="5630">
                  <c:v>-0.11137394607067108</c:v>
                </c:pt>
                <c:pt idx="5631">
                  <c:v>-7.8801568597555161E-3</c:v>
                </c:pt>
                <c:pt idx="5632">
                  <c:v>6.0713548213243484E-2</c:v>
                </c:pt>
                <c:pt idx="5633">
                  <c:v>6.6220700740814209E-2</c:v>
                </c:pt>
                <c:pt idx="5634">
                  <c:v>-2.4143556132912636E-2</c:v>
                </c:pt>
                <c:pt idx="5635">
                  <c:v>-0.26251193881034851</c:v>
                </c:pt>
                <c:pt idx="5636">
                  <c:v>-0.65711253881454468</c:v>
                </c:pt>
                <c:pt idx="5637">
                  <c:v>-1.0990822315216064</c:v>
                </c:pt>
                <c:pt idx="5638">
                  <c:v>-1.4130483865737915</c:v>
                </c:pt>
                <c:pt idx="5639">
                  <c:v>-1.4657968282699585</c:v>
                </c:pt>
                <c:pt idx="5640">
                  <c:v>-1.2628735303878784</c:v>
                </c:pt>
                <c:pt idx="5641">
                  <c:v>-0.87401425838470459</c:v>
                </c:pt>
                <c:pt idx="5642">
                  <c:v>-0.44245937466621399</c:v>
                </c:pt>
                <c:pt idx="5643">
                  <c:v>-8.8394500315189362E-2</c:v>
                </c:pt>
                <c:pt idx="5644">
                  <c:v>0.15380027890205383</c:v>
                </c:pt>
                <c:pt idx="5645">
                  <c:v>0.19941061735153198</c:v>
                </c:pt>
                <c:pt idx="5646">
                  <c:v>8.6203649640083313E-2</c:v>
                </c:pt>
                <c:pt idx="5647">
                  <c:v>-8.9776471257209778E-2</c:v>
                </c:pt>
                <c:pt idx="5648">
                  <c:v>-0.248106449842453</c:v>
                </c:pt>
                <c:pt idx="5649">
                  <c:v>-0.3828977644443512</c:v>
                </c:pt>
                <c:pt idx="5650">
                  <c:v>-0.48136070370674133</c:v>
                </c:pt>
                <c:pt idx="5651">
                  <c:v>-0.53511369228363037</c:v>
                </c:pt>
                <c:pt idx="5652">
                  <c:v>-0.53478074073791504</c:v>
                </c:pt>
                <c:pt idx="5653">
                  <c:v>-0.48496782779693604</c:v>
                </c:pt>
                <c:pt idx="5654">
                  <c:v>-0.41166591644287109</c:v>
                </c:pt>
                <c:pt idx="5655">
                  <c:v>-0.31871005892753601</c:v>
                </c:pt>
                <c:pt idx="5656">
                  <c:v>-0.23072504997253418</c:v>
                </c:pt>
                <c:pt idx="5657">
                  <c:v>-0.15019166469573975</c:v>
                </c:pt>
                <c:pt idx="5658">
                  <c:v>-9.7833916544914246E-2</c:v>
                </c:pt>
                <c:pt idx="5659">
                  <c:v>-5.4025843739509583E-2</c:v>
                </c:pt>
                <c:pt idx="5660">
                  <c:v>-2.6275176554918289E-2</c:v>
                </c:pt>
                <c:pt idx="5661">
                  <c:v>2.0555648952722549E-3</c:v>
                </c:pt>
                <c:pt idx="5662">
                  <c:v>4.7314655035734177E-2</c:v>
                </c:pt>
                <c:pt idx="5663">
                  <c:v>0.10404834896326065</c:v>
                </c:pt>
                <c:pt idx="5664">
                  <c:v>0.17067903280258179</c:v>
                </c:pt>
                <c:pt idx="5665">
                  <c:v>0.24258391559123993</c:v>
                </c:pt>
                <c:pt idx="5666">
                  <c:v>0.32618588209152222</c:v>
                </c:pt>
                <c:pt idx="5667">
                  <c:v>0.41104623675346375</c:v>
                </c:pt>
                <c:pt idx="5668">
                  <c:v>0.49829515814781189</c:v>
                </c:pt>
                <c:pt idx="5669">
                  <c:v>0.54289311170578003</c:v>
                </c:pt>
                <c:pt idx="5670">
                  <c:v>0.528026282787323</c:v>
                </c:pt>
                <c:pt idx="5671">
                  <c:v>0.46925768256187439</c:v>
                </c:pt>
                <c:pt idx="5672">
                  <c:v>0.40214520692825317</c:v>
                </c:pt>
                <c:pt idx="5673">
                  <c:v>0.3534887433052063</c:v>
                </c:pt>
                <c:pt idx="5674">
                  <c:v>0.32903239130973816</c:v>
                </c:pt>
                <c:pt idx="5675">
                  <c:v>0.32735097408294678</c:v>
                </c:pt>
                <c:pt idx="5676">
                  <c:v>0.32863861322402954</c:v>
                </c:pt>
                <c:pt idx="5677">
                  <c:v>0.32372540235519409</c:v>
                </c:pt>
                <c:pt idx="5678">
                  <c:v>0.30773258209228516</c:v>
                </c:pt>
                <c:pt idx="5679">
                  <c:v>0.27244806289672852</c:v>
                </c:pt>
                <c:pt idx="5680">
                  <c:v>0.21965144574642181</c:v>
                </c:pt>
                <c:pt idx="5681">
                  <c:v>0.19094738364219666</c:v>
                </c:pt>
                <c:pt idx="5682">
                  <c:v>0.19569234549999237</c:v>
                </c:pt>
                <c:pt idx="5683">
                  <c:v>0.26134753227233887</c:v>
                </c:pt>
                <c:pt idx="5684">
                  <c:v>0.37145671248435974</c:v>
                </c:pt>
                <c:pt idx="5685">
                  <c:v>0.49908074736595154</c:v>
                </c:pt>
                <c:pt idx="5686">
                  <c:v>0.57591855525970459</c:v>
                </c:pt>
                <c:pt idx="5687">
                  <c:v>0.53260928392410278</c:v>
                </c:pt>
                <c:pt idx="5688">
                  <c:v>0.33476808667182922</c:v>
                </c:pt>
                <c:pt idx="5689">
                  <c:v>4.6360377222299576E-2</c:v>
                </c:pt>
                <c:pt idx="5690">
                  <c:v>-0.23165446519851685</c:v>
                </c:pt>
                <c:pt idx="5691">
                  <c:v>-0.40930449962615967</c:v>
                </c:pt>
                <c:pt idx="5692">
                  <c:v>-0.46807938814163208</c:v>
                </c:pt>
                <c:pt idx="5693">
                  <c:v>-0.41369673609733582</c:v>
                </c:pt>
                <c:pt idx="5694">
                  <c:v>-0.25858518481254578</c:v>
                </c:pt>
                <c:pt idx="5695">
                  <c:v>-5.5952515453100204E-2</c:v>
                </c:pt>
                <c:pt idx="5696">
                  <c:v>0.10688380897045135</c:v>
                </c:pt>
                <c:pt idx="5697">
                  <c:v>0.13992196321487427</c:v>
                </c:pt>
                <c:pt idx="5698">
                  <c:v>5.9087291359901428E-2</c:v>
                </c:pt>
                <c:pt idx="5699">
                  <c:v>-6.4322136342525482E-2</c:v>
                </c:pt>
                <c:pt idx="5700">
                  <c:v>-0.1799752414226532</c:v>
                </c:pt>
                <c:pt idx="5701">
                  <c:v>-0.25258278846740723</c:v>
                </c:pt>
                <c:pt idx="5702">
                  <c:v>-0.27143317461013794</c:v>
                </c:pt>
                <c:pt idx="5703">
                  <c:v>-0.26638558506965637</c:v>
                </c:pt>
                <c:pt idx="5704">
                  <c:v>-0.27803665399551392</c:v>
                </c:pt>
                <c:pt idx="5705">
                  <c:v>-0.28213468194007874</c:v>
                </c:pt>
                <c:pt idx="5706">
                  <c:v>-0.25084200501441956</c:v>
                </c:pt>
                <c:pt idx="5707">
                  <c:v>-0.16387003660202026</c:v>
                </c:pt>
                <c:pt idx="5708">
                  <c:v>-3.8826372474431992E-2</c:v>
                </c:pt>
                <c:pt idx="5709">
                  <c:v>9.7346320748329163E-2</c:v>
                </c:pt>
                <c:pt idx="5710">
                  <c:v>0.22621455788612366</c:v>
                </c:pt>
                <c:pt idx="5711">
                  <c:v>0.3455665111541748</c:v>
                </c:pt>
                <c:pt idx="5712">
                  <c:v>0.44733282923698425</c:v>
                </c:pt>
                <c:pt idx="5713">
                  <c:v>0.52472412586212158</c:v>
                </c:pt>
                <c:pt idx="5714">
                  <c:v>0.55210942029953003</c:v>
                </c:pt>
                <c:pt idx="5715">
                  <c:v>0.52985727787017822</c:v>
                </c:pt>
                <c:pt idx="5716">
                  <c:v>0.47052732110023499</c:v>
                </c:pt>
                <c:pt idx="5717">
                  <c:v>0.40193304419517517</c:v>
                </c:pt>
                <c:pt idx="5718">
                  <c:v>0.34308463335037231</c:v>
                </c:pt>
                <c:pt idx="5719">
                  <c:v>0.30223828554153442</c:v>
                </c:pt>
                <c:pt idx="5720">
                  <c:v>0.27973884344100952</c:v>
                </c:pt>
                <c:pt idx="5721">
                  <c:v>0.26824134588241577</c:v>
                </c:pt>
                <c:pt idx="5722">
                  <c:v>0.25547948479652405</c:v>
                </c:pt>
                <c:pt idx="5723">
                  <c:v>0.24606010317802429</c:v>
                </c:pt>
                <c:pt idx="5724">
                  <c:v>0.24053031206130981</c:v>
                </c:pt>
                <c:pt idx="5725">
                  <c:v>0.2160080224275589</c:v>
                </c:pt>
                <c:pt idx="5726">
                  <c:v>0.16654965281486511</c:v>
                </c:pt>
                <c:pt idx="5727">
                  <c:v>0.1027156338095665</c:v>
                </c:pt>
                <c:pt idx="5728">
                  <c:v>4.694850742816925E-2</c:v>
                </c:pt>
                <c:pt idx="5729">
                  <c:v>1.8462073057889938E-2</c:v>
                </c:pt>
                <c:pt idx="5730">
                  <c:v>5.5816955864429474E-3</c:v>
                </c:pt>
                <c:pt idx="5731">
                  <c:v>2.1108989603817463E-3</c:v>
                </c:pt>
                <c:pt idx="5732">
                  <c:v>3.1785439699888229E-2</c:v>
                </c:pt>
                <c:pt idx="5733">
                  <c:v>8.7791860103607178E-2</c:v>
                </c:pt>
                <c:pt idx="5734">
                  <c:v>0.15819491446018219</c:v>
                </c:pt>
                <c:pt idx="5735">
                  <c:v>0.24698756635189056</c:v>
                </c:pt>
                <c:pt idx="5736">
                  <c:v>0.33754223585128784</c:v>
                </c:pt>
                <c:pt idx="5737">
                  <c:v>0.39711925387382507</c:v>
                </c:pt>
                <c:pt idx="5738">
                  <c:v>0.39106401801109314</c:v>
                </c:pt>
                <c:pt idx="5739">
                  <c:v>0.3144441545009613</c:v>
                </c:pt>
                <c:pt idx="5740">
                  <c:v>0.15593229234218597</c:v>
                </c:pt>
                <c:pt idx="5741">
                  <c:v>-0.10853724926710129</c:v>
                </c:pt>
                <c:pt idx="5742">
                  <c:v>-0.40554440021514893</c:v>
                </c:pt>
                <c:pt idx="5743">
                  <c:v>-0.65273839235305786</c:v>
                </c:pt>
                <c:pt idx="5744">
                  <c:v>-0.73459416627883911</c:v>
                </c:pt>
                <c:pt idx="5745">
                  <c:v>-0.61753338575363159</c:v>
                </c:pt>
                <c:pt idx="5746">
                  <c:v>-0.37395960092544556</c:v>
                </c:pt>
                <c:pt idx="5747">
                  <c:v>-9.1632567346096039E-2</c:v>
                </c:pt>
                <c:pt idx="5748">
                  <c:v>0.18911413848400116</c:v>
                </c:pt>
                <c:pt idx="5749">
                  <c:v>0.32403922080993652</c:v>
                </c:pt>
                <c:pt idx="5750">
                  <c:v>0.27157840132713318</c:v>
                </c:pt>
                <c:pt idx="5751">
                  <c:v>0.13947601616382599</c:v>
                </c:pt>
                <c:pt idx="5752">
                  <c:v>2.2707322612404823E-2</c:v>
                </c:pt>
                <c:pt idx="5753">
                  <c:v>-8.7019391357898712E-2</c:v>
                </c:pt>
                <c:pt idx="5754">
                  <c:v>-0.20819081366062164</c:v>
                </c:pt>
                <c:pt idx="5755">
                  <c:v>-0.3177369236946106</c:v>
                </c:pt>
                <c:pt idx="5756">
                  <c:v>-0.37544709444046021</c:v>
                </c:pt>
                <c:pt idx="5757">
                  <c:v>-0.38628476858139038</c:v>
                </c:pt>
                <c:pt idx="5758">
                  <c:v>-0.38076242804527283</c:v>
                </c:pt>
                <c:pt idx="5759">
                  <c:v>-0.35772952437400818</c:v>
                </c:pt>
                <c:pt idx="5760">
                  <c:v>-0.31817811727523804</c:v>
                </c:pt>
                <c:pt idx="5761">
                  <c:v>-0.2795751690864563</c:v>
                </c:pt>
                <c:pt idx="5762">
                  <c:v>-0.24901540577411652</c:v>
                </c:pt>
                <c:pt idx="5763">
                  <c:v>-0.22918187081813812</c:v>
                </c:pt>
                <c:pt idx="5764">
                  <c:v>-0.21598696708679199</c:v>
                </c:pt>
                <c:pt idx="5765">
                  <c:v>-0.19155044853687286</c:v>
                </c:pt>
                <c:pt idx="5766">
                  <c:v>-0.1571488082408905</c:v>
                </c:pt>
                <c:pt idx="5767">
                  <c:v>-0.11061947792768478</c:v>
                </c:pt>
                <c:pt idx="5768">
                  <c:v>-6.4775027334690094E-2</c:v>
                </c:pt>
                <c:pt idx="5769">
                  <c:v>-4.4107246212661266E-3</c:v>
                </c:pt>
                <c:pt idx="5770">
                  <c:v>6.4654357731342316E-2</c:v>
                </c:pt>
                <c:pt idx="5771">
                  <c:v>0.13178451359272003</c:v>
                </c:pt>
                <c:pt idx="5772">
                  <c:v>0.19035515189170837</c:v>
                </c:pt>
                <c:pt idx="5773">
                  <c:v>0.22999805212020874</c:v>
                </c:pt>
                <c:pt idx="5774">
                  <c:v>0.24848039448261261</c:v>
                </c:pt>
                <c:pt idx="5775">
                  <c:v>0.24453596770763397</c:v>
                </c:pt>
                <c:pt idx="5776">
                  <c:v>0.2174055427312851</c:v>
                </c:pt>
                <c:pt idx="5777">
                  <c:v>0.17958365380764008</c:v>
                </c:pt>
                <c:pt idx="5778">
                  <c:v>0.14454576373100281</c:v>
                </c:pt>
                <c:pt idx="5779">
                  <c:v>0.13922056555747986</c:v>
                </c:pt>
                <c:pt idx="5780">
                  <c:v>0.15639981627464294</c:v>
                </c:pt>
                <c:pt idx="5781">
                  <c:v>0.19040720164775848</c:v>
                </c:pt>
                <c:pt idx="5782">
                  <c:v>0.2245076447725296</c:v>
                </c:pt>
                <c:pt idx="5783">
                  <c:v>0.22780966758728027</c:v>
                </c:pt>
                <c:pt idx="5784">
                  <c:v>0.18911260366439819</c:v>
                </c:pt>
                <c:pt idx="5785">
                  <c:v>0.10275868326425552</c:v>
                </c:pt>
                <c:pt idx="5786">
                  <c:v>4.5050806365907192E-3</c:v>
                </c:pt>
                <c:pt idx="5787">
                  <c:v>-6.9188922643661499E-2</c:v>
                </c:pt>
                <c:pt idx="5788">
                  <c:v>-5.794665589928627E-2</c:v>
                </c:pt>
                <c:pt idx="5789">
                  <c:v>8.0214068293571472E-2</c:v>
                </c:pt>
                <c:pt idx="5790">
                  <c:v>0.3204498291015625</c:v>
                </c:pt>
                <c:pt idx="5791">
                  <c:v>0.560985267162323</c:v>
                </c:pt>
                <c:pt idx="5792">
                  <c:v>0.67177307605743408</c:v>
                </c:pt>
                <c:pt idx="5793">
                  <c:v>0.5712440013885498</c:v>
                </c:pt>
                <c:pt idx="5794">
                  <c:v>0.29937118291854858</c:v>
                </c:pt>
                <c:pt idx="5795">
                  <c:v>-3.2604224979877472E-2</c:v>
                </c:pt>
                <c:pt idx="5796">
                  <c:v>-0.29672324657440186</c:v>
                </c:pt>
                <c:pt idx="5797">
                  <c:v>-0.41329434514045715</c:v>
                </c:pt>
                <c:pt idx="5798">
                  <c:v>-0.37681195139884949</c:v>
                </c:pt>
                <c:pt idx="5799">
                  <c:v>-0.22390967607498169</c:v>
                </c:pt>
                <c:pt idx="5800">
                  <c:v>-8.0495504662394524E-3</c:v>
                </c:pt>
                <c:pt idx="5801">
                  <c:v>0.17078904807567596</c:v>
                </c:pt>
                <c:pt idx="5802">
                  <c:v>0.23749376833438873</c:v>
                </c:pt>
                <c:pt idx="5803">
                  <c:v>0.17816297709941864</c:v>
                </c:pt>
                <c:pt idx="5804">
                  <c:v>5.4236233234405518E-2</c:v>
                </c:pt>
                <c:pt idx="5805">
                  <c:v>-6.4107209444046021E-2</c:v>
                </c:pt>
                <c:pt idx="5806">
                  <c:v>-0.14722552895545959</c:v>
                </c:pt>
                <c:pt idx="5807">
                  <c:v>-0.19455581903457642</c:v>
                </c:pt>
                <c:pt idx="5808">
                  <c:v>-0.2251368910074234</c:v>
                </c:pt>
                <c:pt idx="5809">
                  <c:v>-0.23293280601501465</c:v>
                </c:pt>
                <c:pt idx="5810">
                  <c:v>-0.22157628834247589</c:v>
                </c:pt>
                <c:pt idx="5811">
                  <c:v>-0.18278674781322479</c:v>
                </c:pt>
                <c:pt idx="5812">
                  <c:v>-0.12816157937049866</c:v>
                </c:pt>
                <c:pt idx="5813">
                  <c:v>-7.9635702073574066E-2</c:v>
                </c:pt>
                <c:pt idx="5814">
                  <c:v>-2.8851885348558426E-2</c:v>
                </c:pt>
                <c:pt idx="5815">
                  <c:v>1.4152845367789268E-2</c:v>
                </c:pt>
                <c:pt idx="5816">
                  <c:v>5.3014226257801056E-2</c:v>
                </c:pt>
                <c:pt idx="5817">
                  <c:v>8.9191168546676636E-2</c:v>
                </c:pt>
                <c:pt idx="5818">
                  <c:v>0.11748458445072174</c:v>
                </c:pt>
                <c:pt idx="5819">
                  <c:v>0.13992655277252197</c:v>
                </c:pt>
                <c:pt idx="5820">
                  <c:v>0.16037562489509583</c:v>
                </c:pt>
                <c:pt idx="5821">
                  <c:v>0.17339763045310974</c:v>
                </c:pt>
                <c:pt idx="5822">
                  <c:v>0.18525828421115875</c:v>
                </c:pt>
                <c:pt idx="5823">
                  <c:v>0.19303064048290253</c:v>
                </c:pt>
                <c:pt idx="5824">
                  <c:v>0.20132692158222198</c:v>
                </c:pt>
                <c:pt idx="5825">
                  <c:v>0.20381337404251099</c:v>
                </c:pt>
                <c:pt idx="5826">
                  <c:v>0.18913297355175018</c:v>
                </c:pt>
                <c:pt idx="5827">
                  <c:v>0.15822336077690125</c:v>
                </c:pt>
                <c:pt idx="5828">
                  <c:v>0.12679380178451538</c:v>
                </c:pt>
                <c:pt idx="5829">
                  <c:v>0.11112546175718307</c:v>
                </c:pt>
                <c:pt idx="5830">
                  <c:v>0.11338409036397934</c:v>
                </c:pt>
                <c:pt idx="5831">
                  <c:v>0.12894043326377869</c:v>
                </c:pt>
                <c:pt idx="5832">
                  <c:v>0.13194847106933594</c:v>
                </c:pt>
                <c:pt idx="5833">
                  <c:v>8.1179253756999969E-2</c:v>
                </c:pt>
                <c:pt idx="5834">
                  <c:v>-1.835346594452858E-2</c:v>
                </c:pt>
                <c:pt idx="5835">
                  <c:v>-0.14836975932121277</c:v>
                </c:pt>
                <c:pt idx="5836">
                  <c:v>-0.2453082799911499</c:v>
                </c:pt>
                <c:pt idx="5837">
                  <c:v>-0.26622816920280457</c:v>
                </c:pt>
                <c:pt idx="5838">
                  <c:v>-0.2037605494260788</c:v>
                </c:pt>
                <c:pt idx="5839">
                  <c:v>-8.1699967384338379E-2</c:v>
                </c:pt>
                <c:pt idx="5840">
                  <c:v>4.5871835201978683E-2</c:v>
                </c:pt>
                <c:pt idx="5841">
                  <c:v>0.13332313299179077</c:v>
                </c:pt>
                <c:pt idx="5842">
                  <c:v>0.1724494993686676</c:v>
                </c:pt>
                <c:pt idx="5843">
                  <c:v>0.14304938912391663</c:v>
                </c:pt>
                <c:pt idx="5844">
                  <c:v>4.3656487017869949E-2</c:v>
                </c:pt>
                <c:pt idx="5845">
                  <c:v>-0.14461274445056915</c:v>
                </c:pt>
                <c:pt idx="5846">
                  <c:v>-0.40335962176322937</c:v>
                </c:pt>
                <c:pt idx="5847">
                  <c:v>-0.6670801043510437</c:v>
                </c:pt>
                <c:pt idx="5848">
                  <c:v>-0.88031703233718872</c:v>
                </c:pt>
                <c:pt idx="5849">
                  <c:v>-0.96006137132644653</c:v>
                </c:pt>
                <c:pt idx="5850">
                  <c:v>-0.87083965539932251</c:v>
                </c:pt>
                <c:pt idx="5851">
                  <c:v>-0.63868844509124756</c:v>
                </c:pt>
                <c:pt idx="5852">
                  <c:v>-0.3528577983379364</c:v>
                </c:pt>
                <c:pt idx="5853">
                  <c:v>-9.2037275433540344E-2</c:v>
                </c:pt>
                <c:pt idx="5854">
                  <c:v>6.973564624786377E-2</c:v>
                </c:pt>
                <c:pt idx="5855">
                  <c:v>0.10376264154911041</c:v>
                </c:pt>
                <c:pt idx="5856">
                  <c:v>5.1597442477941513E-2</c:v>
                </c:pt>
                <c:pt idx="5857">
                  <c:v>-4.9702927470207214E-2</c:v>
                </c:pt>
                <c:pt idx="5858">
                  <c:v>-0.16045686602592468</c:v>
                </c:pt>
                <c:pt idx="5859">
                  <c:v>-0.26406684517860413</c:v>
                </c:pt>
                <c:pt idx="5860">
                  <c:v>-0.33194363117218018</c:v>
                </c:pt>
                <c:pt idx="5861">
                  <c:v>-0.3424839973449707</c:v>
                </c:pt>
                <c:pt idx="5862">
                  <c:v>-0.31666812300682068</c:v>
                </c:pt>
                <c:pt idx="5863">
                  <c:v>-0.28145313262939453</c:v>
                </c:pt>
                <c:pt idx="5864">
                  <c:v>-0.2635476291179657</c:v>
                </c:pt>
                <c:pt idx="5865">
                  <c:v>-0.25143200159072876</c:v>
                </c:pt>
                <c:pt idx="5866">
                  <c:v>-0.22964175045490265</c:v>
                </c:pt>
                <c:pt idx="5867">
                  <c:v>-0.19936035573482513</c:v>
                </c:pt>
                <c:pt idx="5868">
                  <c:v>-0.16478027403354645</c:v>
                </c:pt>
                <c:pt idx="5869">
                  <c:v>-0.13137604296207428</c:v>
                </c:pt>
                <c:pt idx="5870">
                  <c:v>-9.6071586012840271E-2</c:v>
                </c:pt>
                <c:pt idx="5871">
                  <c:v>-4.9891285598278046E-2</c:v>
                </c:pt>
                <c:pt idx="5872">
                  <c:v>5.8465413749217987E-3</c:v>
                </c:pt>
                <c:pt idx="5873">
                  <c:v>5.660257488489151E-2</c:v>
                </c:pt>
                <c:pt idx="5874">
                  <c:v>0.1109587550163269</c:v>
                </c:pt>
                <c:pt idx="5875">
                  <c:v>0.16965264081954956</c:v>
                </c:pt>
                <c:pt idx="5876">
                  <c:v>0.23037564754486084</c:v>
                </c:pt>
                <c:pt idx="5877">
                  <c:v>0.27986240386962891</c:v>
                </c:pt>
                <c:pt idx="5878">
                  <c:v>0.31755253672599792</c:v>
                </c:pt>
                <c:pt idx="5879">
                  <c:v>0.31352981925010681</c:v>
                </c:pt>
                <c:pt idx="5880">
                  <c:v>0.28190556168556213</c:v>
                </c:pt>
                <c:pt idx="5881">
                  <c:v>0.23210364580154419</c:v>
                </c:pt>
                <c:pt idx="5882">
                  <c:v>0.19092823565006256</c:v>
                </c:pt>
                <c:pt idx="5883">
                  <c:v>0.17313143610954285</c:v>
                </c:pt>
                <c:pt idx="5884">
                  <c:v>0.18826459348201752</c:v>
                </c:pt>
                <c:pt idx="5885">
                  <c:v>0.24643521010875702</c:v>
                </c:pt>
                <c:pt idx="5886">
                  <c:v>0.32625547051429749</c:v>
                </c:pt>
                <c:pt idx="5887">
                  <c:v>0.40236657857894897</c:v>
                </c:pt>
                <c:pt idx="5888">
                  <c:v>0.42690655589103699</c:v>
                </c:pt>
                <c:pt idx="5889">
                  <c:v>0.39375969767570496</c:v>
                </c:pt>
                <c:pt idx="5890">
                  <c:v>0.32830291986465454</c:v>
                </c:pt>
                <c:pt idx="5891">
                  <c:v>0.23611575365066528</c:v>
                </c:pt>
                <c:pt idx="5892">
                  <c:v>0.13707894086837769</c:v>
                </c:pt>
                <c:pt idx="5893">
                  <c:v>9.2850849032402039E-2</c:v>
                </c:pt>
                <c:pt idx="5894">
                  <c:v>0.15167129039764404</c:v>
                </c:pt>
                <c:pt idx="5895">
                  <c:v>0.30271771550178528</c:v>
                </c:pt>
                <c:pt idx="5896">
                  <c:v>0.47204813361167908</c:v>
                </c:pt>
                <c:pt idx="5897">
                  <c:v>0.51897245645523071</c:v>
                </c:pt>
                <c:pt idx="5898">
                  <c:v>0.40049558877944946</c:v>
                </c:pt>
                <c:pt idx="5899">
                  <c:v>0.19130201637744904</c:v>
                </c:pt>
                <c:pt idx="5900">
                  <c:v>-2.8803441673517227E-2</c:v>
                </c:pt>
                <c:pt idx="5901">
                  <c:v>-0.21715466678142548</c:v>
                </c:pt>
                <c:pt idx="5902">
                  <c:v>-0.3355364203453064</c:v>
                </c:pt>
                <c:pt idx="5903">
                  <c:v>-0.35288020968437195</c:v>
                </c:pt>
                <c:pt idx="5904">
                  <c:v>-0.25737634301185608</c:v>
                </c:pt>
                <c:pt idx="5905">
                  <c:v>-8.6415834724903107E-2</c:v>
                </c:pt>
                <c:pt idx="5906">
                  <c:v>4.715874046087265E-2</c:v>
                </c:pt>
                <c:pt idx="5907">
                  <c:v>8.4450773894786835E-2</c:v>
                </c:pt>
                <c:pt idx="5908">
                  <c:v>1.7599571496248245E-2</c:v>
                </c:pt>
                <c:pt idx="5909">
                  <c:v>-0.11280024796724319</c:v>
                </c:pt>
                <c:pt idx="5910">
                  <c:v>-0.24900816380977631</c:v>
                </c:pt>
                <c:pt idx="5911">
                  <c:v>-0.34714782238006592</c:v>
                </c:pt>
                <c:pt idx="5912">
                  <c:v>-0.40744766592979431</c:v>
                </c:pt>
                <c:pt idx="5913">
                  <c:v>-0.43524864315986633</c:v>
                </c:pt>
                <c:pt idx="5914">
                  <c:v>-0.42695903778076172</c:v>
                </c:pt>
                <c:pt idx="5915">
                  <c:v>-0.37086173892021179</c:v>
                </c:pt>
                <c:pt idx="5916">
                  <c:v>-0.29323163628578186</c:v>
                </c:pt>
                <c:pt idx="5917">
                  <c:v>-0.20261998474597931</c:v>
                </c:pt>
                <c:pt idx="5918">
                  <c:v>-0.1209392249584198</c:v>
                </c:pt>
                <c:pt idx="5919">
                  <c:v>-5.2620932459831238E-2</c:v>
                </c:pt>
                <c:pt idx="5920">
                  <c:v>7.9803615808486938E-3</c:v>
                </c:pt>
                <c:pt idx="5921">
                  <c:v>7.2978630661964417E-2</c:v>
                </c:pt>
                <c:pt idx="5922">
                  <c:v>0.14843450486660004</c:v>
                </c:pt>
                <c:pt idx="5923">
                  <c:v>0.2286040186882019</c:v>
                </c:pt>
                <c:pt idx="5924">
                  <c:v>0.29321920871734619</c:v>
                </c:pt>
                <c:pt idx="5925">
                  <c:v>0.34843045473098755</c:v>
                </c:pt>
                <c:pt idx="5926">
                  <c:v>0.37937211990356445</c:v>
                </c:pt>
                <c:pt idx="5927">
                  <c:v>0.38616394996643066</c:v>
                </c:pt>
                <c:pt idx="5928">
                  <c:v>0.36463972926139832</c:v>
                </c:pt>
                <c:pt idx="5929">
                  <c:v>0.32358038425445557</c:v>
                </c:pt>
                <c:pt idx="5930">
                  <c:v>0.2674659788608551</c:v>
                </c:pt>
                <c:pt idx="5931">
                  <c:v>0.21619749069213867</c:v>
                </c:pt>
                <c:pt idx="5932">
                  <c:v>0.17715767025947571</c:v>
                </c:pt>
                <c:pt idx="5933">
                  <c:v>0.13313348591327667</c:v>
                </c:pt>
                <c:pt idx="5934">
                  <c:v>0.10924653708934784</c:v>
                </c:pt>
                <c:pt idx="5935">
                  <c:v>0.10044880211353302</c:v>
                </c:pt>
                <c:pt idx="5936">
                  <c:v>0.11558807641267776</c:v>
                </c:pt>
                <c:pt idx="5937">
                  <c:v>0.13397853076457977</c:v>
                </c:pt>
                <c:pt idx="5938">
                  <c:v>0.1317092627286911</c:v>
                </c:pt>
                <c:pt idx="5939">
                  <c:v>0.10652884095907211</c:v>
                </c:pt>
                <c:pt idx="5940">
                  <c:v>6.1601847410202026E-2</c:v>
                </c:pt>
                <c:pt idx="5941">
                  <c:v>8.6821475997567177E-3</c:v>
                </c:pt>
                <c:pt idx="5942">
                  <c:v>-3.5244829952716827E-2</c:v>
                </c:pt>
                <c:pt idx="5943">
                  <c:v>-6.2824293971061707E-2</c:v>
                </c:pt>
                <c:pt idx="5944">
                  <c:v>-3.4497581422328949E-2</c:v>
                </c:pt>
                <c:pt idx="5945">
                  <c:v>2.4519821628928185E-2</c:v>
                </c:pt>
                <c:pt idx="5946">
                  <c:v>0.10185348987579346</c:v>
                </c:pt>
                <c:pt idx="5947">
                  <c:v>0.14910748600959778</c:v>
                </c:pt>
                <c:pt idx="5948">
                  <c:v>0.13348458707332611</c:v>
                </c:pt>
                <c:pt idx="5949">
                  <c:v>7.154456339776516E-3</c:v>
                </c:pt>
                <c:pt idx="5950">
                  <c:v>-0.19956676661968231</c:v>
                </c:pt>
                <c:pt idx="5951">
                  <c:v>-0.46336072683334351</c:v>
                </c:pt>
                <c:pt idx="5952">
                  <c:v>-0.67636597156524658</c:v>
                </c:pt>
                <c:pt idx="5953">
                  <c:v>-0.74180328845977783</c:v>
                </c:pt>
                <c:pt idx="5954">
                  <c:v>-0.66484135389328003</c:v>
                </c:pt>
                <c:pt idx="5955">
                  <c:v>-0.49413308501243591</c:v>
                </c:pt>
                <c:pt idx="5956">
                  <c:v>-0.27623271942138672</c:v>
                </c:pt>
                <c:pt idx="5957">
                  <c:v>-7.1044817566871643E-2</c:v>
                </c:pt>
                <c:pt idx="5958">
                  <c:v>6.1290048062801361E-2</c:v>
                </c:pt>
                <c:pt idx="5959">
                  <c:v>8.6263783276081085E-2</c:v>
                </c:pt>
                <c:pt idx="5960">
                  <c:v>2.8158670291304588E-2</c:v>
                </c:pt>
                <c:pt idx="5961">
                  <c:v>-6.8825967609882355E-2</c:v>
                </c:pt>
                <c:pt idx="5962">
                  <c:v>-0.17955860495567322</c:v>
                </c:pt>
                <c:pt idx="5963">
                  <c:v>-0.27539023756980896</c:v>
                </c:pt>
                <c:pt idx="5964">
                  <c:v>-0.34175887703895569</c:v>
                </c:pt>
                <c:pt idx="5965">
                  <c:v>-0.35756376385688782</c:v>
                </c:pt>
                <c:pt idx="5966">
                  <c:v>-0.32953640818595886</c:v>
                </c:pt>
                <c:pt idx="5967">
                  <c:v>-0.28796142339706421</c:v>
                </c:pt>
                <c:pt idx="5968">
                  <c:v>-0.24943320453166962</c:v>
                </c:pt>
                <c:pt idx="5969">
                  <c:v>-0.22083738446235657</c:v>
                </c:pt>
                <c:pt idx="5970">
                  <c:v>-0.211016446352005</c:v>
                </c:pt>
                <c:pt idx="5971">
                  <c:v>-0.19594243168830872</c:v>
                </c:pt>
                <c:pt idx="5972">
                  <c:v>-0.17222858965396881</c:v>
                </c:pt>
                <c:pt idx="5973">
                  <c:v>-0.14903169870376587</c:v>
                </c:pt>
                <c:pt idx="5974">
                  <c:v>-0.13514837622642517</c:v>
                </c:pt>
                <c:pt idx="5975">
                  <c:v>-0.11397179961204529</c:v>
                </c:pt>
                <c:pt idx="5976">
                  <c:v>-8.3651445806026459E-2</c:v>
                </c:pt>
                <c:pt idx="5977">
                  <c:v>-6.2543183565139771E-2</c:v>
                </c:pt>
                <c:pt idx="5978">
                  <c:v>-3.1567953526973724E-2</c:v>
                </c:pt>
                <c:pt idx="5979">
                  <c:v>1.8241028301417828E-3</c:v>
                </c:pt>
                <c:pt idx="5980">
                  <c:v>4.8644073307514191E-2</c:v>
                </c:pt>
                <c:pt idx="5981">
                  <c:v>0.11297563463449478</c:v>
                </c:pt>
                <c:pt idx="5982">
                  <c:v>0.17980019748210907</c:v>
                </c:pt>
                <c:pt idx="5983">
                  <c:v>0.23956766724586487</c:v>
                </c:pt>
                <c:pt idx="5984">
                  <c:v>0.2724744975566864</c:v>
                </c:pt>
                <c:pt idx="5985">
                  <c:v>0.26675105094909668</c:v>
                </c:pt>
                <c:pt idx="5986">
                  <c:v>0.22206854820251465</c:v>
                </c:pt>
                <c:pt idx="5987">
                  <c:v>0.16178596019744873</c:v>
                </c:pt>
                <c:pt idx="5988">
                  <c:v>0.11908057332038879</c:v>
                </c:pt>
                <c:pt idx="5989">
                  <c:v>0.11170712113380432</c:v>
                </c:pt>
                <c:pt idx="5990">
                  <c:v>0.15503115952014923</c:v>
                </c:pt>
                <c:pt idx="5991">
                  <c:v>0.22075863182544708</c:v>
                </c:pt>
                <c:pt idx="5992">
                  <c:v>0.27847811579704285</c:v>
                </c:pt>
                <c:pt idx="5993">
                  <c:v>0.30532702803611755</c:v>
                </c:pt>
                <c:pt idx="5994">
                  <c:v>0.27685755491256714</c:v>
                </c:pt>
                <c:pt idx="5995">
                  <c:v>0.20146052539348602</c:v>
                </c:pt>
                <c:pt idx="5996">
                  <c:v>0.13000604510307312</c:v>
                </c:pt>
                <c:pt idx="5997">
                  <c:v>0.11004181951284409</c:v>
                </c:pt>
                <c:pt idx="5998">
                  <c:v>0.15395708382129669</c:v>
                </c:pt>
                <c:pt idx="5999">
                  <c:v>0.2777443528175354</c:v>
                </c:pt>
                <c:pt idx="6000">
                  <c:v>0.45430633425712585</c:v>
                </c:pt>
                <c:pt idx="6001">
                  <c:v>0.60626178979873657</c:v>
                </c:pt>
                <c:pt idx="6002">
                  <c:v>0.63330274820327759</c:v>
                </c:pt>
                <c:pt idx="6003">
                  <c:v>0.49841925501823425</c:v>
                </c:pt>
                <c:pt idx="6004">
                  <c:v>0.25688064098358154</c:v>
                </c:pt>
                <c:pt idx="6005">
                  <c:v>-5.1309987902641296E-3</c:v>
                </c:pt>
                <c:pt idx="6006">
                  <c:v>-0.22537548840045929</c:v>
                </c:pt>
                <c:pt idx="6007">
                  <c:v>-0.33628535270690918</c:v>
                </c:pt>
                <c:pt idx="6008">
                  <c:v>-0.3161017894744873</c:v>
                </c:pt>
                <c:pt idx="6009">
                  <c:v>-0.17748390138149261</c:v>
                </c:pt>
                <c:pt idx="6010">
                  <c:v>2.8891641646623611E-2</c:v>
                </c:pt>
                <c:pt idx="6011">
                  <c:v>0.21478720009326935</c:v>
                </c:pt>
                <c:pt idx="6012">
                  <c:v>0.30538684129714966</c:v>
                </c:pt>
                <c:pt idx="6013">
                  <c:v>0.28084838390350342</c:v>
                </c:pt>
                <c:pt idx="6014">
                  <c:v>0.1703634113073349</c:v>
                </c:pt>
                <c:pt idx="6015">
                  <c:v>4.6877600252628326E-2</c:v>
                </c:pt>
                <c:pt idx="6016">
                  <c:v>-3.2027602195739746E-2</c:v>
                </c:pt>
                <c:pt idx="6017">
                  <c:v>-6.5282568335533142E-2</c:v>
                </c:pt>
                <c:pt idx="6018">
                  <c:v>-7.7592507004737854E-2</c:v>
                </c:pt>
                <c:pt idx="6019">
                  <c:v>-9.8311528563499451E-2</c:v>
                </c:pt>
                <c:pt idx="6020">
                  <c:v>-0.11916780471801758</c:v>
                </c:pt>
                <c:pt idx="6021">
                  <c:v>-0.12905660271644592</c:v>
                </c:pt>
                <c:pt idx="6022">
                  <c:v>-0.1255209892988205</c:v>
                </c:pt>
                <c:pt idx="6023">
                  <c:v>-0.10848487168550491</c:v>
                </c:pt>
                <c:pt idx="6024">
                  <c:v>-7.6028928160667419E-2</c:v>
                </c:pt>
                <c:pt idx="6025">
                  <c:v>-4.4638071209192276E-2</c:v>
                </c:pt>
                <c:pt idx="6026">
                  <c:v>-7.7804545871913433E-3</c:v>
                </c:pt>
                <c:pt idx="6027">
                  <c:v>3.2452467828989029E-2</c:v>
                </c:pt>
                <c:pt idx="6028">
                  <c:v>6.8399548530578613E-2</c:v>
                </c:pt>
                <c:pt idx="6029">
                  <c:v>9.278474748134613E-2</c:v>
                </c:pt>
                <c:pt idx="6030">
                  <c:v>0.12258151173591614</c:v>
                </c:pt>
                <c:pt idx="6031">
                  <c:v>0.14141501486301422</c:v>
                </c:pt>
                <c:pt idx="6032">
                  <c:v>0.16629160940647125</c:v>
                </c:pt>
                <c:pt idx="6033">
                  <c:v>0.20218925178050995</c:v>
                </c:pt>
                <c:pt idx="6034">
                  <c:v>0.23534801602363586</c:v>
                </c:pt>
                <c:pt idx="6035">
                  <c:v>0.2482927143573761</c:v>
                </c:pt>
                <c:pt idx="6036">
                  <c:v>0.24497362971305847</c:v>
                </c:pt>
                <c:pt idx="6037">
                  <c:v>0.21560855209827423</c:v>
                </c:pt>
                <c:pt idx="6038">
                  <c:v>0.1770036369562149</c:v>
                </c:pt>
                <c:pt idx="6039">
                  <c:v>0.1237017810344696</c:v>
                </c:pt>
                <c:pt idx="6040">
                  <c:v>6.7138642072677612E-2</c:v>
                </c:pt>
                <c:pt idx="6041">
                  <c:v>2.4835284799337387E-2</c:v>
                </c:pt>
                <c:pt idx="6042">
                  <c:v>1.1695780791342258E-2</c:v>
                </c:pt>
                <c:pt idx="6043">
                  <c:v>2.6920981705188751E-2</c:v>
                </c:pt>
                <c:pt idx="6044">
                  <c:v>5.5958226323127747E-2</c:v>
                </c:pt>
                <c:pt idx="6045">
                  <c:v>7.8271582722663879E-2</c:v>
                </c:pt>
                <c:pt idx="6046">
                  <c:v>7.1091160178184509E-2</c:v>
                </c:pt>
                <c:pt idx="6047">
                  <c:v>3.0436033383011818E-2</c:v>
                </c:pt>
                <c:pt idx="6048">
                  <c:v>-2.7670411393046379E-2</c:v>
                </c:pt>
                <c:pt idx="6049">
                  <c:v>-7.7978812158107758E-2</c:v>
                </c:pt>
                <c:pt idx="6050">
                  <c:v>-9.8627366125583649E-2</c:v>
                </c:pt>
                <c:pt idx="6051">
                  <c:v>-8.0855421721935272E-2</c:v>
                </c:pt>
                <c:pt idx="6052">
                  <c:v>-4.4168245047330856E-2</c:v>
                </c:pt>
                <c:pt idx="6053">
                  <c:v>-1.4708931557834148E-3</c:v>
                </c:pt>
                <c:pt idx="6054">
                  <c:v>4.0298923850059509E-2</c:v>
                </c:pt>
                <c:pt idx="6055">
                  <c:v>7.8873254358768463E-2</c:v>
                </c:pt>
                <c:pt idx="6056">
                  <c:v>9.9118605256080627E-2</c:v>
                </c:pt>
                <c:pt idx="6057">
                  <c:v>7.4040114879608154E-2</c:v>
                </c:pt>
                <c:pt idx="6058">
                  <c:v>-4.9082296900451183E-3</c:v>
                </c:pt>
                <c:pt idx="6059">
                  <c:v>-0.15980459749698639</c:v>
                </c:pt>
                <c:pt idx="6060">
                  <c:v>-0.36791279911994934</c:v>
                </c:pt>
                <c:pt idx="6061">
                  <c:v>-0.55136978626251221</c:v>
                </c:pt>
                <c:pt idx="6062">
                  <c:v>-0.61891579627990723</c:v>
                </c:pt>
                <c:pt idx="6063">
                  <c:v>-0.5426904559135437</c:v>
                </c:pt>
                <c:pt idx="6064">
                  <c:v>-0.39711037278175354</c:v>
                </c:pt>
                <c:pt idx="6065">
                  <c:v>-0.24251627922058105</c:v>
                </c:pt>
                <c:pt idx="6066">
                  <c:v>-0.10513017326593399</c:v>
                </c:pt>
                <c:pt idx="6067">
                  <c:v>-2.9073923826217651E-2</c:v>
                </c:pt>
                <c:pt idx="6068">
                  <c:v>-2.7327157557010651E-2</c:v>
                </c:pt>
                <c:pt idx="6069">
                  <c:v>-8.4129780530929565E-2</c:v>
                </c:pt>
                <c:pt idx="6070">
                  <c:v>-0.17642241716384888</c:v>
                </c:pt>
                <c:pt idx="6071">
                  <c:v>-0.26490491628646851</c:v>
                </c:pt>
                <c:pt idx="6072">
                  <c:v>-0.33275267481803894</c:v>
                </c:pt>
                <c:pt idx="6073">
                  <c:v>-0.3626326322555542</c:v>
                </c:pt>
                <c:pt idx="6074">
                  <c:v>-0.35564395785331726</c:v>
                </c:pt>
                <c:pt idx="6075">
                  <c:v>-0.32849332690238953</c:v>
                </c:pt>
                <c:pt idx="6076">
                  <c:v>-0.28584706783294678</c:v>
                </c:pt>
                <c:pt idx="6077">
                  <c:v>-0.23890684545040131</c:v>
                </c:pt>
                <c:pt idx="6078">
                  <c:v>-0.19398809969425201</c:v>
                </c:pt>
                <c:pt idx="6079">
                  <c:v>-0.14181701838970184</c:v>
                </c:pt>
                <c:pt idx="6080">
                  <c:v>-9.3382366001605988E-2</c:v>
                </c:pt>
                <c:pt idx="6081">
                  <c:v>-5.1599465310573578E-2</c:v>
                </c:pt>
                <c:pt idx="6082">
                  <c:v>-2.6242440566420555E-2</c:v>
                </c:pt>
                <c:pt idx="6083">
                  <c:v>-1.60850640386343E-2</c:v>
                </c:pt>
                <c:pt idx="6084">
                  <c:v>-2.06991215236485E-3</c:v>
                </c:pt>
                <c:pt idx="6085">
                  <c:v>6.716633215546608E-3</c:v>
                </c:pt>
                <c:pt idx="6086">
                  <c:v>2.7009120211005211E-2</c:v>
                </c:pt>
                <c:pt idx="6087">
                  <c:v>5.6907698512077332E-2</c:v>
                </c:pt>
                <c:pt idx="6088">
                  <c:v>9.9936388432979584E-2</c:v>
                </c:pt>
                <c:pt idx="6089">
                  <c:v>0.14780293405056</c:v>
                </c:pt>
                <c:pt idx="6090">
                  <c:v>0.19072483479976654</c:v>
                </c:pt>
                <c:pt idx="6091">
                  <c:v>0.23452296853065491</c:v>
                </c:pt>
                <c:pt idx="6092">
                  <c:v>0.26916670799255371</c:v>
                </c:pt>
                <c:pt idx="6093">
                  <c:v>0.28829047083854675</c:v>
                </c:pt>
                <c:pt idx="6094">
                  <c:v>0.27937313914299011</c:v>
                </c:pt>
                <c:pt idx="6095">
                  <c:v>0.25947126746177673</c:v>
                </c:pt>
                <c:pt idx="6096">
                  <c:v>0.22888645529747009</c:v>
                </c:pt>
                <c:pt idx="6097">
                  <c:v>0.18515953421592712</c:v>
                </c:pt>
                <c:pt idx="6098">
                  <c:v>0.15185457468032837</c:v>
                </c:pt>
                <c:pt idx="6099">
                  <c:v>0.15023529529571533</c:v>
                </c:pt>
                <c:pt idx="6100">
                  <c:v>0.18753792345523834</c:v>
                </c:pt>
                <c:pt idx="6101">
                  <c:v>0.24337871372699738</c:v>
                </c:pt>
                <c:pt idx="6102">
                  <c:v>0.28775817155838013</c:v>
                </c:pt>
                <c:pt idx="6103">
                  <c:v>0.30580249428749084</c:v>
                </c:pt>
                <c:pt idx="6104">
                  <c:v>0.30307939648628235</c:v>
                </c:pt>
                <c:pt idx="6105">
                  <c:v>0.2981555163860321</c:v>
                </c:pt>
                <c:pt idx="6106">
                  <c:v>0.31918171048164368</c:v>
                </c:pt>
                <c:pt idx="6107">
                  <c:v>0.37367954850196838</c:v>
                </c:pt>
                <c:pt idx="6108">
                  <c:v>0.45216238498687744</c:v>
                </c:pt>
                <c:pt idx="6109">
                  <c:v>0.51982641220092773</c:v>
                </c:pt>
                <c:pt idx="6110">
                  <c:v>0.51806926727294922</c:v>
                </c:pt>
                <c:pt idx="6111">
                  <c:v>0.4165225625038147</c:v>
                </c:pt>
                <c:pt idx="6112">
                  <c:v>0.25182843208312988</c:v>
                </c:pt>
                <c:pt idx="6113">
                  <c:v>4.1220307350158691E-2</c:v>
                </c:pt>
                <c:pt idx="6114">
                  <c:v>-0.16500662267208099</c:v>
                </c:pt>
                <c:pt idx="6115">
                  <c:v>-0.28114202618598938</c:v>
                </c:pt>
                <c:pt idx="6116">
                  <c:v>-0.25860956311225891</c:v>
                </c:pt>
                <c:pt idx="6117">
                  <c:v>-0.12265031039714813</c:v>
                </c:pt>
                <c:pt idx="6118">
                  <c:v>4.9584567546844482E-2</c:v>
                </c:pt>
                <c:pt idx="6119">
                  <c:v>0.16817010939121246</c:v>
                </c:pt>
                <c:pt idx="6120">
                  <c:v>0.18123157322406769</c:v>
                </c:pt>
                <c:pt idx="6121">
                  <c:v>9.7610771656036377E-2</c:v>
                </c:pt>
                <c:pt idx="6122">
                  <c:v>-5.8298669755458832E-2</c:v>
                </c:pt>
                <c:pt idx="6123">
                  <c:v>-0.19498179852962494</c:v>
                </c:pt>
                <c:pt idx="6124">
                  <c:v>-0.26929596066474915</c:v>
                </c:pt>
                <c:pt idx="6125">
                  <c:v>-0.30524647235870361</c:v>
                </c:pt>
                <c:pt idx="6126">
                  <c:v>-0.31236377358436584</c:v>
                </c:pt>
                <c:pt idx="6127">
                  <c:v>-0.30841547250747681</c:v>
                </c:pt>
                <c:pt idx="6128">
                  <c:v>-0.29853540658950806</c:v>
                </c:pt>
                <c:pt idx="6129">
                  <c:v>-0.26076063513755798</c:v>
                </c:pt>
                <c:pt idx="6130">
                  <c:v>-0.18910267949104309</c:v>
                </c:pt>
                <c:pt idx="6131">
                  <c:v>-8.5791870951652527E-2</c:v>
                </c:pt>
                <c:pt idx="6132">
                  <c:v>2.0132435485720634E-2</c:v>
                </c:pt>
                <c:pt idx="6133">
                  <c:v>9.1248661279678345E-2</c:v>
                </c:pt>
                <c:pt idx="6134">
                  <c:v>0.13596205413341522</c:v>
                </c:pt>
                <c:pt idx="6135">
                  <c:v>0.15024980902671814</c:v>
                </c:pt>
                <c:pt idx="6136">
                  <c:v>0.1458800882101059</c:v>
                </c:pt>
                <c:pt idx="6137">
                  <c:v>0.14066147804260254</c:v>
                </c:pt>
                <c:pt idx="6138">
                  <c:v>0.13879247009754181</c:v>
                </c:pt>
                <c:pt idx="6139">
                  <c:v>0.15100114047527313</c:v>
                </c:pt>
                <c:pt idx="6140">
                  <c:v>0.17038735747337341</c:v>
                </c:pt>
                <c:pt idx="6141">
                  <c:v>0.19606529176235199</c:v>
                </c:pt>
                <c:pt idx="6142">
                  <c:v>0.23253694176673889</c:v>
                </c:pt>
                <c:pt idx="6143">
                  <c:v>0.2660754919052124</c:v>
                </c:pt>
                <c:pt idx="6144">
                  <c:v>0.28418976068496704</c:v>
                </c:pt>
                <c:pt idx="6145">
                  <c:v>0.29437056183815002</c:v>
                </c:pt>
                <c:pt idx="6146">
                  <c:v>0.29615673422813416</c:v>
                </c:pt>
                <c:pt idx="6147">
                  <c:v>0.28304412961006165</c:v>
                </c:pt>
                <c:pt idx="6148">
                  <c:v>0.21791549026966095</c:v>
                </c:pt>
                <c:pt idx="6149">
                  <c:v>0.12500973045825958</c:v>
                </c:pt>
                <c:pt idx="6150">
                  <c:v>3.2760228961706161E-2</c:v>
                </c:pt>
                <c:pt idx="6151">
                  <c:v>-3.1722061336040497E-2</c:v>
                </c:pt>
                <c:pt idx="6152">
                  <c:v>-5.2339721471071243E-2</c:v>
                </c:pt>
                <c:pt idx="6153">
                  <c:v>-4.0878769010305405E-2</c:v>
                </c:pt>
                <c:pt idx="6154">
                  <c:v>-2.6301424950361252E-2</c:v>
                </c:pt>
                <c:pt idx="6155">
                  <c:v>-7.4487682431936264E-3</c:v>
                </c:pt>
                <c:pt idx="6156">
                  <c:v>5.8212303556501865E-3</c:v>
                </c:pt>
                <c:pt idx="6157">
                  <c:v>-1.8674223683774471E-3</c:v>
                </c:pt>
                <c:pt idx="6158">
                  <c:v>-1.1308328248560429E-2</c:v>
                </c:pt>
                <c:pt idx="6159">
                  <c:v>-3.4066639840602875E-2</c:v>
                </c:pt>
                <c:pt idx="6160">
                  <c:v>-7.3655061423778534E-2</c:v>
                </c:pt>
                <c:pt idx="6161">
                  <c:v>-0.1491142213344574</c:v>
                </c:pt>
                <c:pt idx="6162">
                  <c:v>-0.26441073417663574</c:v>
                </c:pt>
                <c:pt idx="6163">
                  <c:v>-0.40581265091896057</c:v>
                </c:pt>
                <c:pt idx="6164">
                  <c:v>-0.56901812553405762</c:v>
                </c:pt>
                <c:pt idx="6165">
                  <c:v>-0.70968300104141235</c:v>
                </c:pt>
                <c:pt idx="6166">
                  <c:v>-0.77005982398986816</c:v>
                </c:pt>
                <c:pt idx="6167">
                  <c:v>-0.71210193634033203</c:v>
                </c:pt>
                <c:pt idx="6168">
                  <c:v>-0.55794882774353027</c:v>
                </c:pt>
                <c:pt idx="6169">
                  <c:v>-0.38632088899612427</c:v>
                </c:pt>
                <c:pt idx="6170">
                  <c:v>-0.24240978062152863</c:v>
                </c:pt>
                <c:pt idx="6171">
                  <c:v>-0.15165689587593079</c:v>
                </c:pt>
                <c:pt idx="6172">
                  <c:v>-0.12227822840213776</c:v>
                </c:pt>
                <c:pt idx="6173">
                  <c:v>-0.15383361279964447</c:v>
                </c:pt>
                <c:pt idx="6174">
                  <c:v>-0.22580182552337646</c:v>
                </c:pt>
                <c:pt idx="6175">
                  <c:v>-0.303232342004776</c:v>
                </c:pt>
                <c:pt idx="6176">
                  <c:v>-0.37664797902107239</c:v>
                </c:pt>
                <c:pt idx="6177">
                  <c:v>-0.42967227101325989</c:v>
                </c:pt>
                <c:pt idx="6178">
                  <c:v>-0.45587748289108276</c:v>
                </c:pt>
                <c:pt idx="6179">
                  <c:v>-0.45036411285400391</c:v>
                </c:pt>
                <c:pt idx="6180">
                  <c:v>-0.42569312453269958</c:v>
                </c:pt>
                <c:pt idx="6181">
                  <c:v>-0.37073582410812378</c:v>
                </c:pt>
                <c:pt idx="6182">
                  <c:v>-0.30999204516410828</c:v>
                </c:pt>
                <c:pt idx="6183">
                  <c:v>-0.25473570823669434</c:v>
                </c:pt>
                <c:pt idx="6184">
                  <c:v>-0.22039158642292023</c:v>
                </c:pt>
                <c:pt idx="6185">
                  <c:v>-0.19996760785579681</c:v>
                </c:pt>
                <c:pt idx="6186">
                  <c:v>-0.17677786946296692</c:v>
                </c:pt>
                <c:pt idx="6187">
                  <c:v>-0.15740390121936798</c:v>
                </c:pt>
                <c:pt idx="6188">
                  <c:v>-0.14041906595230103</c:v>
                </c:pt>
                <c:pt idx="6189">
                  <c:v>-0.12127231806516647</c:v>
                </c:pt>
                <c:pt idx="6190">
                  <c:v>-0.10086610913276672</c:v>
                </c:pt>
                <c:pt idx="6191">
                  <c:v>-6.4451053738594055E-2</c:v>
                </c:pt>
                <c:pt idx="6192">
                  <c:v>-1.8737625330686569E-2</c:v>
                </c:pt>
                <c:pt idx="6193">
                  <c:v>3.9821583777666092E-2</c:v>
                </c:pt>
                <c:pt idx="6194">
                  <c:v>0.10120478272438049</c:v>
                </c:pt>
                <c:pt idx="6195">
                  <c:v>0.16215671598911285</c:v>
                </c:pt>
                <c:pt idx="6196">
                  <c:v>0.21020041406154633</c:v>
                </c:pt>
                <c:pt idx="6197">
                  <c:v>0.2534649670124054</c:v>
                </c:pt>
                <c:pt idx="6198">
                  <c:v>0.27486294507980347</c:v>
                </c:pt>
                <c:pt idx="6199">
                  <c:v>0.27341106534004211</c:v>
                </c:pt>
                <c:pt idx="6200">
                  <c:v>0.25536391139030457</c:v>
                </c:pt>
                <c:pt idx="6201">
                  <c:v>0.23774272203445435</c:v>
                </c:pt>
                <c:pt idx="6202">
                  <c:v>0.2258133590221405</c:v>
                </c:pt>
                <c:pt idx="6203">
                  <c:v>0.22100946307182312</c:v>
                </c:pt>
                <c:pt idx="6204">
                  <c:v>0.21988427639007568</c:v>
                </c:pt>
                <c:pt idx="6205">
                  <c:v>0.23704896867275238</c:v>
                </c:pt>
                <c:pt idx="6206">
                  <c:v>0.24851758778095245</c:v>
                </c:pt>
                <c:pt idx="6207">
                  <c:v>0.2475462406873703</c:v>
                </c:pt>
                <c:pt idx="6208">
                  <c:v>0.23094780743122101</c:v>
                </c:pt>
                <c:pt idx="6209">
                  <c:v>0.2117459774017334</c:v>
                </c:pt>
                <c:pt idx="6210">
                  <c:v>0.21532207727432251</c:v>
                </c:pt>
                <c:pt idx="6211">
                  <c:v>0.24573791027069092</c:v>
                </c:pt>
                <c:pt idx="6212">
                  <c:v>0.32371523976325989</c:v>
                </c:pt>
                <c:pt idx="6213">
                  <c:v>0.44600957632064819</c:v>
                </c:pt>
                <c:pt idx="6214">
                  <c:v>0.58801543712615967</c:v>
                </c:pt>
                <c:pt idx="6215">
                  <c:v>0.65072876214981079</c:v>
                </c:pt>
                <c:pt idx="6216">
                  <c:v>0.5822564959526062</c:v>
                </c:pt>
                <c:pt idx="6217">
                  <c:v>0.3888835608959198</c:v>
                </c:pt>
                <c:pt idx="6218">
                  <c:v>0.1517585963010788</c:v>
                </c:pt>
                <c:pt idx="6219">
                  <c:v>-6.1133846640586853E-2</c:v>
                </c:pt>
                <c:pt idx="6220">
                  <c:v>-0.20391124486923218</c:v>
                </c:pt>
                <c:pt idx="6221">
                  <c:v>-0.23133519291877747</c:v>
                </c:pt>
                <c:pt idx="6222">
                  <c:v>-0.14784856140613556</c:v>
                </c:pt>
                <c:pt idx="6223">
                  <c:v>2.5641519576311111E-2</c:v>
                </c:pt>
                <c:pt idx="6224">
                  <c:v>0.21843253076076508</c:v>
                </c:pt>
                <c:pt idx="6225">
                  <c:v>0.35587972402572632</c:v>
                </c:pt>
                <c:pt idx="6226">
                  <c:v>0.39538025856018066</c:v>
                </c:pt>
                <c:pt idx="6227">
                  <c:v>0.36661085486412048</c:v>
                </c:pt>
                <c:pt idx="6228">
                  <c:v>0.27762505412101746</c:v>
                </c:pt>
                <c:pt idx="6229">
                  <c:v>0.17412212491035461</c:v>
                </c:pt>
                <c:pt idx="6230">
                  <c:v>8.5237257182598114E-2</c:v>
                </c:pt>
                <c:pt idx="6231">
                  <c:v>-8.2699591293931007E-3</c:v>
                </c:pt>
                <c:pt idx="6232">
                  <c:v>-0.1057262048125267</c:v>
                </c:pt>
                <c:pt idx="6233">
                  <c:v>-0.19306519627571106</c:v>
                </c:pt>
                <c:pt idx="6234">
                  <c:v>-0.25504228472709656</c:v>
                </c:pt>
                <c:pt idx="6235">
                  <c:v>-0.28114122152328491</c:v>
                </c:pt>
                <c:pt idx="6236">
                  <c:v>-0.25988814234733582</c:v>
                </c:pt>
                <c:pt idx="6237">
                  <c:v>-0.19164338707923889</c:v>
                </c:pt>
                <c:pt idx="6238">
                  <c:v>-9.2799626290798187E-2</c:v>
                </c:pt>
                <c:pt idx="6239">
                  <c:v>2.1554712206125259E-2</c:v>
                </c:pt>
                <c:pt idx="6240">
                  <c:v>0.12983298301696777</c:v>
                </c:pt>
                <c:pt idx="6241">
                  <c:v>0.20867732167243958</c:v>
                </c:pt>
                <c:pt idx="6242">
                  <c:v>0.25291803479194641</c:v>
                </c:pt>
                <c:pt idx="6243">
                  <c:v>0.26971149444580078</c:v>
                </c:pt>
                <c:pt idx="6244">
                  <c:v>0.25983250141143799</c:v>
                </c:pt>
                <c:pt idx="6245">
                  <c:v>0.2377491295337677</c:v>
                </c:pt>
                <c:pt idx="6246">
                  <c:v>0.21189916133880615</c:v>
                </c:pt>
                <c:pt idx="6247">
                  <c:v>0.1996004730463028</c:v>
                </c:pt>
                <c:pt idx="6248">
                  <c:v>0.19949367642402649</c:v>
                </c:pt>
                <c:pt idx="6249">
                  <c:v>0.19059890508651733</c:v>
                </c:pt>
                <c:pt idx="6250">
                  <c:v>0.17711877822875977</c:v>
                </c:pt>
                <c:pt idx="6251">
                  <c:v>0.15932650864124298</c:v>
                </c:pt>
                <c:pt idx="6252">
                  <c:v>0.13369810581207275</c:v>
                </c:pt>
                <c:pt idx="6253">
                  <c:v>9.9721707403659821E-2</c:v>
                </c:pt>
                <c:pt idx="6254">
                  <c:v>6.0872588306665421E-2</c:v>
                </c:pt>
                <c:pt idx="6255">
                  <c:v>2.0396929234266281E-2</c:v>
                </c:pt>
                <c:pt idx="6256">
                  <c:v>-1.9948629662394524E-2</c:v>
                </c:pt>
                <c:pt idx="6257">
                  <c:v>-8.1194497644901276E-2</c:v>
                </c:pt>
                <c:pt idx="6258">
                  <c:v>-0.13544921576976776</c:v>
                </c:pt>
                <c:pt idx="6259">
                  <c:v>-0.17635531723499298</c:v>
                </c:pt>
                <c:pt idx="6260">
                  <c:v>-0.1989370584487915</c:v>
                </c:pt>
                <c:pt idx="6261">
                  <c:v>-0.19570708274841309</c:v>
                </c:pt>
                <c:pt idx="6262">
                  <c:v>-0.14989645779132843</c:v>
                </c:pt>
                <c:pt idx="6263">
                  <c:v>-7.7548295259475708E-2</c:v>
                </c:pt>
                <c:pt idx="6264">
                  <c:v>1.0466780513525009E-2</c:v>
                </c:pt>
                <c:pt idx="6265">
                  <c:v>8.399287611246109E-2</c:v>
                </c:pt>
                <c:pt idx="6266">
                  <c:v>0.12269072979688644</c:v>
                </c:pt>
                <c:pt idx="6267">
                  <c:v>0.14898432791233063</c:v>
                </c:pt>
                <c:pt idx="6268">
                  <c:v>0.15098462998867035</c:v>
                </c:pt>
                <c:pt idx="6269">
                  <c:v>9.6120253205299377E-2</c:v>
                </c:pt>
                <c:pt idx="6270">
                  <c:v>-2.6652541011571884E-2</c:v>
                </c:pt>
                <c:pt idx="6271">
                  <c:v>-0.22268231213092804</c:v>
                </c:pt>
                <c:pt idx="6272">
                  <c:v>-0.45480263233184814</c:v>
                </c:pt>
                <c:pt idx="6273">
                  <c:v>-0.64032906293869019</c:v>
                </c:pt>
                <c:pt idx="6274">
                  <c:v>-0.72046780586242676</c:v>
                </c:pt>
                <c:pt idx="6275">
                  <c:v>-0.66919904947280884</c:v>
                </c:pt>
                <c:pt idx="6276">
                  <c:v>-0.53408008813858032</c:v>
                </c:pt>
                <c:pt idx="6277">
                  <c:v>-0.3624022901058197</c:v>
                </c:pt>
                <c:pt idx="6278">
                  <c:v>-0.20447444915771484</c:v>
                </c:pt>
                <c:pt idx="6279">
                  <c:v>-8.8889002799987793E-2</c:v>
                </c:pt>
                <c:pt idx="6280">
                  <c:v>-3.7146180868148804E-2</c:v>
                </c:pt>
                <c:pt idx="6281">
                  <c:v>-4.9241639673709869E-2</c:v>
                </c:pt>
                <c:pt idx="6282">
                  <c:v>-0.10620984435081482</c:v>
                </c:pt>
                <c:pt idx="6283">
                  <c:v>-0.20420554280281067</c:v>
                </c:pt>
                <c:pt idx="6284">
                  <c:v>-0.31158900260925293</c:v>
                </c:pt>
                <c:pt idx="6285">
                  <c:v>-0.41849151253700256</c:v>
                </c:pt>
                <c:pt idx="6286">
                  <c:v>-0.50259840488433838</c:v>
                </c:pt>
                <c:pt idx="6287">
                  <c:v>-0.562122642993927</c:v>
                </c:pt>
                <c:pt idx="6288">
                  <c:v>-0.61441779136657715</c:v>
                </c:pt>
                <c:pt idx="6289">
                  <c:v>-0.64850175380706787</c:v>
                </c:pt>
                <c:pt idx="6290">
                  <c:v>-0.66878843307495117</c:v>
                </c:pt>
                <c:pt idx="6291">
                  <c:v>-0.67909032106399536</c:v>
                </c:pt>
                <c:pt idx="6292">
                  <c:v>-0.69010674953460693</c:v>
                </c:pt>
                <c:pt idx="6293">
                  <c:v>-0.67037671804428101</c:v>
                </c:pt>
                <c:pt idx="6294">
                  <c:v>-0.61112219095230103</c:v>
                </c:pt>
                <c:pt idx="6295">
                  <c:v>-0.53090530633926392</c:v>
                </c:pt>
                <c:pt idx="6296">
                  <c:v>-0.44557490944862366</c:v>
                </c:pt>
                <c:pt idx="6297">
                  <c:v>-0.35588350892066956</c:v>
                </c:pt>
                <c:pt idx="6298">
                  <c:v>-0.25577741861343384</c:v>
                </c:pt>
                <c:pt idx="6299">
                  <c:v>-0.15088802576065063</c:v>
                </c:pt>
                <c:pt idx="6300">
                  <c:v>-4.1212394833564758E-2</c:v>
                </c:pt>
                <c:pt idx="6301">
                  <c:v>6.9909632205963135E-2</c:v>
                </c:pt>
                <c:pt idx="6302">
                  <c:v>0.17348688840866089</c:v>
                </c:pt>
                <c:pt idx="6303">
                  <c:v>0.26478943228721619</c:v>
                </c:pt>
                <c:pt idx="6304">
                  <c:v>0.32957270741462708</c:v>
                </c:pt>
                <c:pt idx="6305">
                  <c:v>0.3711489737033844</c:v>
                </c:pt>
                <c:pt idx="6306">
                  <c:v>0.38655084371566772</c:v>
                </c:pt>
                <c:pt idx="6307">
                  <c:v>0.38285458087921143</c:v>
                </c:pt>
                <c:pt idx="6308">
                  <c:v>0.35186868906021118</c:v>
                </c:pt>
                <c:pt idx="6309">
                  <c:v>0.30860620737075806</c:v>
                </c:pt>
                <c:pt idx="6310">
                  <c:v>0.26849019527435303</c:v>
                </c:pt>
                <c:pt idx="6311">
                  <c:v>0.25782620906829834</c:v>
                </c:pt>
                <c:pt idx="6312">
                  <c:v>0.30362164974212646</c:v>
                </c:pt>
                <c:pt idx="6313">
                  <c:v>0.35747838020324707</c:v>
                </c:pt>
                <c:pt idx="6314">
                  <c:v>0.38831484317779541</c:v>
                </c:pt>
                <c:pt idx="6315">
                  <c:v>0.38263526558876038</c:v>
                </c:pt>
                <c:pt idx="6316">
                  <c:v>0.35064351558685303</c:v>
                </c:pt>
                <c:pt idx="6317">
                  <c:v>0.31124997138977051</c:v>
                </c:pt>
                <c:pt idx="6318">
                  <c:v>0.29506593942642212</c:v>
                </c:pt>
                <c:pt idx="6319">
                  <c:v>0.34935319423675537</c:v>
                </c:pt>
                <c:pt idx="6320">
                  <c:v>0.4794190526008606</c:v>
                </c:pt>
                <c:pt idx="6321">
                  <c:v>0.59450942277908325</c:v>
                </c:pt>
                <c:pt idx="6322">
                  <c:v>0.60955363512039185</c:v>
                </c:pt>
                <c:pt idx="6323">
                  <c:v>0.51153391599655151</c:v>
                </c:pt>
                <c:pt idx="6324">
                  <c:v>0.32423031330108643</c:v>
                </c:pt>
                <c:pt idx="6325">
                  <c:v>9.4585299491882324E-2</c:v>
                </c:pt>
                <c:pt idx="6326">
                  <c:v>-0.11747635155916214</c:v>
                </c:pt>
                <c:pt idx="6327">
                  <c:v>-0.25691816210746765</c:v>
                </c:pt>
                <c:pt idx="6328">
                  <c:v>-0.29805707931518555</c:v>
                </c:pt>
                <c:pt idx="6329">
                  <c:v>-0.22925394773483276</c:v>
                </c:pt>
                <c:pt idx="6330">
                  <c:v>-2.3956984281539917E-2</c:v>
                </c:pt>
                <c:pt idx="6331">
                  <c:v>0.21007633209228516</c:v>
                </c:pt>
                <c:pt idx="6332">
                  <c:v>0.36308425664901733</c:v>
                </c:pt>
                <c:pt idx="6333">
                  <c:v>0.3939799964427948</c:v>
                </c:pt>
                <c:pt idx="6334">
                  <c:v>0.34487342834472656</c:v>
                </c:pt>
                <c:pt idx="6335">
                  <c:v>0.22615927457809448</c:v>
                </c:pt>
                <c:pt idx="6336">
                  <c:v>8.1532306969165802E-2</c:v>
                </c:pt>
                <c:pt idx="6337">
                  <c:v>-5.597957968711853E-2</c:v>
                </c:pt>
                <c:pt idx="6338">
                  <c:v>-0.15495249629020691</c:v>
                </c:pt>
                <c:pt idx="6339">
                  <c:v>-0.22163030505180359</c:v>
                </c:pt>
                <c:pt idx="6340">
                  <c:v>-0.25908607244491577</c:v>
                </c:pt>
                <c:pt idx="6341">
                  <c:v>-0.28137773275375366</c:v>
                </c:pt>
                <c:pt idx="6342">
                  <c:v>-0.28707343339920044</c:v>
                </c:pt>
                <c:pt idx="6343">
                  <c:v>-0.26991716027259827</c:v>
                </c:pt>
                <c:pt idx="6344">
                  <c:v>-0.226265549659729</c:v>
                </c:pt>
                <c:pt idx="6345">
                  <c:v>-0.16310642659664154</c:v>
                </c:pt>
                <c:pt idx="6346">
                  <c:v>-9.9236100912094116E-2</c:v>
                </c:pt>
                <c:pt idx="6347">
                  <c:v>-3.9082225412130356E-2</c:v>
                </c:pt>
                <c:pt idx="6348">
                  <c:v>4.7784377820789814E-3</c:v>
                </c:pt>
                <c:pt idx="6349">
                  <c:v>3.9690501987934113E-2</c:v>
                </c:pt>
                <c:pt idx="6350">
                  <c:v>6.6493086516857147E-2</c:v>
                </c:pt>
                <c:pt idx="6351">
                  <c:v>8.8116183876991272E-2</c:v>
                </c:pt>
                <c:pt idx="6352">
                  <c:v>0.11066357046365738</c:v>
                </c:pt>
                <c:pt idx="6353">
                  <c:v>0.1344505250453949</c:v>
                </c:pt>
                <c:pt idx="6354">
                  <c:v>0.16325581073760986</c:v>
                </c:pt>
                <c:pt idx="6355">
                  <c:v>0.19326646625995636</c:v>
                </c:pt>
                <c:pt idx="6356">
                  <c:v>0.21199594438076019</c:v>
                </c:pt>
                <c:pt idx="6357">
                  <c:v>0.21842169761657715</c:v>
                </c:pt>
                <c:pt idx="6358">
                  <c:v>0.21045005321502686</c:v>
                </c:pt>
                <c:pt idx="6359">
                  <c:v>0.18053366243839264</c:v>
                </c:pt>
                <c:pt idx="6360">
                  <c:v>0.13595899939537048</c:v>
                </c:pt>
                <c:pt idx="6361">
                  <c:v>7.3715850710868835E-2</c:v>
                </c:pt>
                <c:pt idx="6362">
                  <c:v>-1.1085951700806618E-3</c:v>
                </c:pt>
                <c:pt idx="6363">
                  <c:v>-6.997198611497879E-2</c:v>
                </c:pt>
                <c:pt idx="6364">
                  <c:v>-0.13578961789608002</c:v>
                </c:pt>
                <c:pt idx="6365">
                  <c:v>-0.18976293504238129</c:v>
                </c:pt>
                <c:pt idx="6366">
                  <c:v>-0.2310432642698288</c:v>
                </c:pt>
                <c:pt idx="6367">
                  <c:v>-0.26150786876678467</c:v>
                </c:pt>
                <c:pt idx="6368">
                  <c:v>-0.27907809615135193</c:v>
                </c:pt>
                <c:pt idx="6369">
                  <c:v>-0.29996782541275024</c:v>
                </c:pt>
                <c:pt idx="6370">
                  <c:v>-0.30809766054153442</c:v>
                </c:pt>
                <c:pt idx="6371">
                  <c:v>-0.30287769436836243</c:v>
                </c:pt>
                <c:pt idx="6372">
                  <c:v>-0.29143756628036499</c:v>
                </c:pt>
                <c:pt idx="6373">
                  <c:v>-0.27396106719970703</c:v>
                </c:pt>
                <c:pt idx="6374">
                  <c:v>-0.24055251479148865</c:v>
                </c:pt>
                <c:pt idx="6375">
                  <c:v>-0.19169706106185913</c:v>
                </c:pt>
                <c:pt idx="6376">
                  <c:v>-0.12625333666801453</c:v>
                </c:pt>
                <c:pt idx="6377">
                  <c:v>-5.2198700606822968E-2</c:v>
                </c:pt>
                <c:pt idx="6378">
                  <c:v>3.2779574394226074E-2</c:v>
                </c:pt>
                <c:pt idx="6379">
                  <c:v>0.1083323061466217</c:v>
                </c:pt>
                <c:pt idx="6380">
                  <c:v>0.18943141400814056</c:v>
                </c:pt>
                <c:pt idx="6381">
                  <c:v>0.25036251544952393</c:v>
                </c:pt>
                <c:pt idx="6382">
                  <c:v>0.22907616198062897</c:v>
                </c:pt>
                <c:pt idx="6383">
                  <c:v>8.6502701044082642E-2</c:v>
                </c:pt>
                <c:pt idx="6384">
                  <c:v>-0.16323521733283997</c:v>
                </c:pt>
                <c:pt idx="6385">
                  <c:v>-0.44618237018585205</c:v>
                </c:pt>
                <c:pt idx="6386">
                  <c:v>-0.6359635591506958</c:v>
                </c:pt>
                <c:pt idx="6387">
                  <c:v>-0.66360408067703247</c:v>
                </c:pt>
                <c:pt idx="6388">
                  <c:v>-0.52330183982849121</c:v>
                </c:pt>
                <c:pt idx="6389">
                  <c:v>-0.29915770888328552</c:v>
                </c:pt>
                <c:pt idx="6390">
                  <c:v>-7.3094218969345093E-2</c:v>
                </c:pt>
                <c:pt idx="6391">
                  <c:v>8.5669264197349548E-2</c:v>
                </c:pt>
                <c:pt idx="6392">
                  <c:v>0.1435600072145462</c:v>
                </c:pt>
                <c:pt idx="6393">
                  <c:v>0.10413486510515213</c:v>
                </c:pt>
                <c:pt idx="6394">
                  <c:v>8.5755838081240654E-3</c:v>
                </c:pt>
                <c:pt idx="6395">
                  <c:v>-0.11948013305664062</c:v>
                </c:pt>
                <c:pt idx="6396">
                  <c:v>-0.2515910267829895</c:v>
                </c:pt>
                <c:pt idx="6397">
                  <c:v>-0.37218776345252991</c:v>
                </c:pt>
                <c:pt idx="6398">
                  <c:v>-0.4670754075050354</c:v>
                </c:pt>
                <c:pt idx="6399">
                  <c:v>-0.51648640632629395</c:v>
                </c:pt>
                <c:pt idx="6400">
                  <c:v>-0.50861835479736328</c:v>
                </c:pt>
                <c:pt idx="6401">
                  <c:v>-0.44160857796669006</c:v>
                </c:pt>
                <c:pt idx="6402">
                  <c:v>-0.3212030827999115</c:v>
                </c:pt>
                <c:pt idx="6403">
                  <c:v>-0.18786478042602539</c:v>
                </c:pt>
                <c:pt idx="6404">
                  <c:v>-7.1329101920127869E-2</c:v>
                </c:pt>
                <c:pt idx="6405">
                  <c:v>-1.4207943342626095E-2</c:v>
                </c:pt>
                <c:pt idx="6406">
                  <c:v>-2.7523482218384743E-2</c:v>
                </c:pt>
                <c:pt idx="6407">
                  <c:v>-8.9607290923595428E-2</c:v>
                </c:pt>
                <c:pt idx="6408">
                  <c:v>-0.16575610637664795</c:v>
                </c:pt>
                <c:pt idx="6409">
                  <c:v>-0.22643303871154785</c:v>
                </c:pt>
                <c:pt idx="6410">
                  <c:v>-0.26113057136535645</c:v>
                </c:pt>
                <c:pt idx="6411">
                  <c:v>-0.25942602753639221</c:v>
                </c:pt>
                <c:pt idx="6412">
                  <c:v>-0.21642290055751801</c:v>
                </c:pt>
                <c:pt idx="6413">
                  <c:v>-0.15546032786369324</c:v>
                </c:pt>
                <c:pt idx="6414">
                  <c:v>-8.7639749050140381E-2</c:v>
                </c:pt>
                <c:pt idx="6415">
                  <c:v>-3.0298210680484772E-2</c:v>
                </c:pt>
                <c:pt idx="6416">
                  <c:v>-3.464200533926487E-3</c:v>
                </c:pt>
                <c:pt idx="6417">
                  <c:v>-5.5881985463202E-3</c:v>
                </c:pt>
                <c:pt idx="6418">
                  <c:v>-1.267433725297451E-2</c:v>
                </c:pt>
                <c:pt idx="6419">
                  <c:v>-2.5333225727081299E-2</c:v>
                </c:pt>
                <c:pt idx="6420">
                  <c:v>-3.6440204828977585E-2</c:v>
                </c:pt>
                <c:pt idx="6421">
                  <c:v>-4.8089794814586639E-2</c:v>
                </c:pt>
                <c:pt idx="6422">
                  <c:v>-6.3418157398700714E-2</c:v>
                </c:pt>
                <c:pt idx="6423">
                  <c:v>-7.8551061451435089E-2</c:v>
                </c:pt>
                <c:pt idx="6424">
                  <c:v>-8.8748037815093994E-2</c:v>
                </c:pt>
                <c:pt idx="6425">
                  <c:v>-8.937399834394455E-2</c:v>
                </c:pt>
                <c:pt idx="6426">
                  <c:v>-7.2792626917362213E-2</c:v>
                </c:pt>
                <c:pt idx="6427">
                  <c:v>-4.9667537212371826E-2</c:v>
                </c:pt>
                <c:pt idx="6428">
                  <c:v>-1.4387043192982674E-2</c:v>
                </c:pt>
                <c:pt idx="6429">
                  <c:v>4.8525091260671616E-2</c:v>
                </c:pt>
                <c:pt idx="6430">
                  <c:v>0.13005563616752625</c:v>
                </c:pt>
                <c:pt idx="6431">
                  <c:v>0.20207288861274719</c:v>
                </c:pt>
                <c:pt idx="6432">
                  <c:v>0.27217313647270203</c:v>
                </c:pt>
                <c:pt idx="6433">
                  <c:v>0.33161488175392151</c:v>
                </c:pt>
                <c:pt idx="6434">
                  <c:v>0.36990046501159668</c:v>
                </c:pt>
                <c:pt idx="6435">
                  <c:v>0.39650115370750427</c:v>
                </c:pt>
                <c:pt idx="6436">
                  <c:v>0.41358241438865662</c:v>
                </c:pt>
                <c:pt idx="6437">
                  <c:v>0.41915124654769897</c:v>
                </c:pt>
                <c:pt idx="6438">
                  <c:v>0.40934151411056519</c:v>
                </c:pt>
                <c:pt idx="6439">
                  <c:v>0.38765361905097961</c:v>
                </c:pt>
                <c:pt idx="6440">
                  <c:v>0.34911367297172546</c:v>
                </c:pt>
                <c:pt idx="6441">
                  <c:v>0.27087372541427612</c:v>
                </c:pt>
                <c:pt idx="6442">
                  <c:v>0.15653061866760254</c:v>
                </c:pt>
                <c:pt idx="6443">
                  <c:v>1.277286559343338E-2</c:v>
                </c:pt>
                <c:pt idx="6444">
                  <c:v>-0.17016632854938507</c:v>
                </c:pt>
                <c:pt idx="6445">
                  <c:v>-0.28251761198043823</c:v>
                </c:pt>
                <c:pt idx="6446">
                  <c:v>-0.29735514521598816</c:v>
                </c:pt>
                <c:pt idx="6447">
                  <c:v>-0.23290309309959412</c:v>
                </c:pt>
                <c:pt idx="6448">
                  <c:v>-0.13305079936981201</c:v>
                </c:pt>
                <c:pt idx="6449">
                  <c:v>-2.5955649092793465E-2</c:v>
                </c:pt>
                <c:pt idx="6450">
                  <c:v>6.1764612793922424E-2</c:v>
                </c:pt>
                <c:pt idx="6451">
                  <c:v>0.11610564589500427</c:v>
                </c:pt>
                <c:pt idx="6452">
                  <c:v>0.1320156455039978</c:v>
                </c:pt>
                <c:pt idx="6453">
                  <c:v>0.10871366411447525</c:v>
                </c:pt>
                <c:pt idx="6454">
                  <c:v>6.5643154084682465E-2</c:v>
                </c:pt>
                <c:pt idx="6455">
                  <c:v>1.0620445013046265E-2</c:v>
                </c:pt>
                <c:pt idx="6456">
                  <c:v>-4.0181219577789307E-2</c:v>
                </c:pt>
                <c:pt idx="6457">
                  <c:v>-7.2428062558174133E-2</c:v>
                </c:pt>
                <c:pt idx="6458">
                  <c:v>-8.5453316569328308E-2</c:v>
                </c:pt>
                <c:pt idx="6459">
                  <c:v>-8.3830177783966064E-2</c:v>
                </c:pt>
                <c:pt idx="6460">
                  <c:v>-8.2195796072483063E-2</c:v>
                </c:pt>
                <c:pt idx="6461">
                  <c:v>-6.9381490349769592E-2</c:v>
                </c:pt>
                <c:pt idx="6462">
                  <c:v>-5.1910091191530228E-2</c:v>
                </c:pt>
                <c:pt idx="6463">
                  <c:v>-2.056865394115448E-2</c:v>
                </c:pt>
                <c:pt idx="6464">
                  <c:v>1.2882247567176819E-2</c:v>
                </c:pt>
                <c:pt idx="6465">
                  <c:v>4.7762483358383179E-2</c:v>
                </c:pt>
                <c:pt idx="6466">
                  <c:v>6.9826513528823853E-2</c:v>
                </c:pt>
                <c:pt idx="6467">
                  <c:v>7.2616957128047943E-2</c:v>
                </c:pt>
                <c:pt idx="6468">
                  <c:v>8.0101773142814636E-2</c:v>
                </c:pt>
                <c:pt idx="6469">
                  <c:v>9.6274882555007935E-2</c:v>
                </c:pt>
                <c:pt idx="6470">
                  <c:v>0.12493688613176346</c:v>
                </c:pt>
                <c:pt idx="6471">
                  <c:v>0.16340488195419312</c:v>
                </c:pt>
                <c:pt idx="6472">
                  <c:v>0.19541260600090027</c:v>
                </c:pt>
                <c:pt idx="6473">
                  <c:v>0.21474947035312653</c:v>
                </c:pt>
                <c:pt idx="6474">
                  <c:v>0.22030961513519287</c:v>
                </c:pt>
                <c:pt idx="6475">
                  <c:v>0.21469448506832123</c:v>
                </c:pt>
                <c:pt idx="6476">
                  <c:v>0.20524266362190247</c:v>
                </c:pt>
                <c:pt idx="6477">
                  <c:v>0.19932453334331512</c:v>
                </c:pt>
                <c:pt idx="6478">
                  <c:v>0.19925422966480255</c:v>
                </c:pt>
                <c:pt idx="6479">
                  <c:v>0.20524775981903076</c:v>
                </c:pt>
                <c:pt idx="6480">
                  <c:v>0.2078147828578949</c:v>
                </c:pt>
                <c:pt idx="6481">
                  <c:v>0.21449877321720123</c:v>
                </c:pt>
                <c:pt idx="6482">
                  <c:v>0.21552301943302155</c:v>
                </c:pt>
                <c:pt idx="6483">
                  <c:v>0.20508131384849548</c:v>
                </c:pt>
                <c:pt idx="6484">
                  <c:v>0.19484280049800873</c:v>
                </c:pt>
                <c:pt idx="6485">
                  <c:v>0.17354133725166321</c:v>
                </c:pt>
                <c:pt idx="6486">
                  <c:v>0.13464453816413879</c:v>
                </c:pt>
                <c:pt idx="6487">
                  <c:v>8.3031371235847473E-2</c:v>
                </c:pt>
                <c:pt idx="6488">
                  <c:v>2.862539142370224E-2</c:v>
                </c:pt>
                <c:pt idx="6489">
                  <c:v>-5.0732288509607315E-3</c:v>
                </c:pt>
                <c:pt idx="6490">
                  <c:v>-2.239575982093811E-2</c:v>
                </c:pt>
                <c:pt idx="6491">
                  <c:v>-2.0360011607408524E-2</c:v>
                </c:pt>
                <c:pt idx="6492">
                  <c:v>-1.0461574420332909E-2</c:v>
                </c:pt>
                <c:pt idx="6493">
                  <c:v>5.261620506644249E-3</c:v>
                </c:pt>
                <c:pt idx="6494">
                  <c:v>3.082888200879097E-3</c:v>
                </c:pt>
                <c:pt idx="6495">
                  <c:v>5.2930261008441448E-3</c:v>
                </c:pt>
                <c:pt idx="6496">
                  <c:v>3.8141724653542042E-3</c:v>
                </c:pt>
                <c:pt idx="6497">
                  <c:v>4.980131983757019E-3</c:v>
                </c:pt>
                <c:pt idx="6498">
                  <c:v>3.7263156846165657E-3</c:v>
                </c:pt>
                <c:pt idx="6499">
                  <c:v>-7.9058343544602394E-4</c:v>
                </c:pt>
                <c:pt idx="6500">
                  <c:v>-8.3052245900034904E-3</c:v>
                </c:pt>
                <c:pt idx="6501">
                  <c:v>-2.1979212760925293E-2</c:v>
                </c:pt>
                <c:pt idx="6502">
                  <c:v>-3.2287243753671646E-2</c:v>
                </c:pt>
                <c:pt idx="6503">
                  <c:v>-3.1616859138011932E-2</c:v>
                </c:pt>
                <c:pt idx="6504">
                  <c:v>-3.6805495619773865E-2</c:v>
                </c:pt>
                <c:pt idx="6505">
                  <c:v>-3.7585955113172531E-2</c:v>
                </c:pt>
                <c:pt idx="6506">
                  <c:v>-4.2380444705486298E-2</c:v>
                </c:pt>
                <c:pt idx="6507">
                  <c:v>-5.0905078649520874E-2</c:v>
                </c:pt>
                <c:pt idx="6508">
                  <c:v>-5.5017266422510147E-2</c:v>
                </c:pt>
                <c:pt idx="6509">
                  <c:v>-5.9643939137458801E-2</c:v>
                </c:pt>
                <c:pt idx="6510">
                  <c:v>-5.7404752820730209E-2</c:v>
                </c:pt>
                <c:pt idx="6511">
                  <c:v>-5.1498178392648697E-2</c:v>
                </c:pt>
                <c:pt idx="6512">
                  <c:v>-3.9699312299489975E-2</c:v>
                </c:pt>
                <c:pt idx="6513">
                  <c:v>-1.7746999859809875E-2</c:v>
                </c:pt>
                <c:pt idx="6514">
                  <c:v>-2.1395441144704819E-3</c:v>
                </c:pt>
                <c:pt idx="6515">
                  <c:v>1.3505485840141773E-2</c:v>
                </c:pt>
                <c:pt idx="6516">
                  <c:v>1.7105545848608017E-2</c:v>
                </c:pt>
                <c:pt idx="6517">
                  <c:v>1.3490138575434685E-2</c:v>
                </c:pt>
                <c:pt idx="6518">
                  <c:v>-7.6732030138373375E-3</c:v>
                </c:pt>
                <c:pt idx="6519">
                  <c:v>-3.5544414073228836E-2</c:v>
                </c:pt>
                <c:pt idx="6520">
                  <c:v>-6.3405871391296387E-2</c:v>
                </c:pt>
                <c:pt idx="6521">
                  <c:v>-8.5026636719703674E-2</c:v>
                </c:pt>
                <c:pt idx="6522">
                  <c:v>-9.64321568608284E-2</c:v>
                </c:pt>
                <c:pt idx="6523">
                  <c:v>-9.966152161359787E-2</c:v>
                </c:pt>
                <c:pt idx="6524">
                  <c:v>-9.5344804227352142E-2</c:v>
                </c:pt>
                <c:pt idx="6525">
                  <c:v>-9.0057224035263062E-2</c:v>
                </c:pt>
                <c:pt idx="6526">
                  <c:v>-7.9636804759502411E-2</c:v>
                </c:pt>
                <c:pt idx="6527">
                  <c:v>-6.2574014067649841E-2</c:v>
                </c:pt>
                <c:pt idx="6528">
                  <c:v>-3.2006252557039261E-2</c:v>
                </c:pt>
                <c:pt idx="6529">
                  <c:v>-6.1241267248988152E-3</c:v>
                </c:pt>
                <c:pt idx="6530">
                  <c:v>1.5340685844421387E-2</c:v>
                </c:pt>
                <c:pt idx="6531">
                  <c:v>2.1985311061143875E-2</c:v>
                </c:pt>
                <c:pt idx="6532">
                  <c:v>2.2022329270839691E-2</c:v>
                </c:pt>
                <c:pt idx="6533">
                  <c:v>1.3157721608877182E-2</c:v>
                </c:pt>
                <c:pt idx="6534">
                  <c:v>4.305907990783453E-3</c:v>
                </c:pt>
                <c:pt idx="6535">
                  <c:v>-1.4541894197463989E-3</c:v>
                </c:pt>
                <c:pt idx="6536">
                  <c:v>-2.0505910739302635E-2</c:v>
                </c:pt>
                <c:pt idx="6537">
                  <c:v>-3.4890651702880859E-2</c:v>
                </c:pt>
                <c:pt idx="6538">
                  <c:v>-3.4243501722812653E-2</c:v>
                </c:pt>
                <c:pt idx="6539">
                  <c:v>-2.4937864392995834E-2</c:v>
                </c:pt>
                <c:pt idx="6540">
                  <c:v>-1.1867070570588112E-2</c:v>
                </c:pt>
                <c:pt idx="6541">
                  <c:v>-2.0508759189397097E-3</c:v>
                </c:pt>
                <c:pt idx="6542">
                  <c:v>8.4020309150218964E-3</c:v>
                </c:pt>
                <c:pt idx="6543">
                  <c:v>7.0388275198638439E-3</c:v>
                </c:pt>
                <c:pt idx="6544">
                  <c:v>3.5903002135455608E-3</c:v>
                </c:pt>
                <c:pt idx="6545">
                  <c:v>-7.8523913398385048E-3</c:v>
                </c:pt>
                <c:pt idx="6546">
                  <c:v>-2.4975718930363655E-2</c:v>
                </c:pt>
                <c:pt idx="6547">
                  <c:v>-3.5957112908363342E-2</c:v>
                </c:pt>
                <c:pt idx="6548">
                  <c:v>-4.0457591414451599E-2</c:v>
                </c:pt>
                <c:pt idx="6549">
                  <c:v>-4.8037711530923843E-2</c:v>
                </c:pt>
                <c:pt idx="6550">
                  <c:v>-4.8796180635690689E-2</c:v>
                </c:pt>
                <c:pt idx="6551">
                  <c:v>-5.5175866931676865E-2</c:v>
                </c:pt>
                <c:pt idx="6552">
                  <c:v>-6.9891698658466339E-2</c:v>
                </c:pt>
                <c:pt idx="6553">
                  <c:v>-8.1327520310878754E-2</c:v>
                </c:pt>
                <c:pt idx="6554">
                  <c:v>-8.781365305185318E-2</c:v>
                </c:pt>
                <c:pt idx="6555">
                  <c:v>-8.4310829639434814E-2</c:v>
                </c:pt>
                <c:pt idx="6556">
                  <c:v>-8.3226650953292847E-2</c:v>
                </c:pt>
                <c:pt idx="6557">
                  <c:v>-8.4355942904949188E-2</c:v>
                </c:pt>
                <c:pt idx="6558">
                  <c:v>-9.0750724077224731E-2</c:v>
                </c:pt>
                <c:pt idx="6559">
                  <c:v>-9.5447100698947906E-2</c:v>
                </c:pt>
                <c:pt idx="6560">
                  <c:v>-0.10346721112728119</c:v>
                </c:pt>
                <c:pt idx="6561">
                  <c:v>-0.11015141755342484</c:v>
                </c:pt>
                <c:pt idx="6562">
                  <c:v>-0.11564578115940094</c:v>
                </c:pt>
                <c:pt idx="6563">
                  <c:v>-0.11003053933382034</c:v>
                </c:pt>
                <c:pt idx="6564">
                  <c:v>-9.3565814197063446E-2</c:v>
                </c:pt>
                <c:pt idx="6565">
                  <c:v>-6.9630861282348633E-2</c:v>
                </c:pt>
                <c:pt idx="6566">
                  <c:v>-4.668213427066803E-2</c:v>
                </c:pt>
                <c:pt idx="6567">
                  <c:v>-2.5363687425851822E-2</c:v>
                </c:pt>
                <c:pt idx="6568">
                  <c:v>-1.0192190296947956E-2</c:v>
                </c:pt>
                <c:pt idx="6569">
                  <c:v>3.3760522492229939E-3</c:v>
                </c:pt>
                <c:pt idx="6570">
                  <c:v>1.5174921602010727E-2</c:v>
                </c:pt>
                <c:pt idx="6571">
                  <c:v>2.8196128085255623E-2</c:v>
                </c:pt>
                <c:pt idx="6572">
                  <c:v>3.906608372926712E-2</c:v>
                </c:pt>
                <c:pt idx="6573">
                  <c:v>4.9879364669322968E-2</c:v>
                </c:pt>
                <c:pt idx="6574">
                  <c:v>5.4985709488391876E-2</c:v>
                </c:pt>
                <c:pt idx="6575">
                  <c:v>5.4465927183628082E-2</c:v>
                </c:pt>
                <c:pt idx="6576">
                  <c:v>4.926583543419838E-2</c:v>
                </c:pt>
                <c:pt idx="6577">
                  <c:v>4.6136192977428436E-2</c:v>
                </c:pt>
                <c:pt idx="6578">
                  <c:v>4.5317802578210831E-2</c:v>
                </c:pt>
                <c:pt idx="6579">
                  <c:v>4.4465675950050354E-2</c:v>
                </c:pt>
                <c:pt idx="6580">
                  <c:v>3.7743054330348969E-2</c:v>
                </c:pt>
                <c:pt idx="6581">
                  <c:v>2.558942511677742E-2</c:v>
                </c:pt>
                <c:pt idx="6582">
                  <c:v>1.3989759609103203E-2</c:v>
                </c:pt>
                <c:pt idx="6583">
                  <c:v>9.4537250697612762E-3</c:v>
                </c:pt>
                <c:pt idx="6584">
                  <c:v>1.4176309108734131E-2</c:v>
                </c:pt>
                <c:pt idx="6585">
                  <c:v>2.3263376206159592E-2</c:v>
                </c:pt>
                <c:pt idx="6586">
                  <c:v>2.9077058658003807E-2</c:v>
                </c:pt>
                <c:pt idx="6587">
                  <c:v>3.0725624412298203E-2</c:v>
                </c:pt>
                <c:pt idx="6588">
                  <c:v>2.6212364435195923E-2</c:v>
                </c:pt>
                <c:pt idx="6589">
                  <c:v>2.4872435256838799E-2</c:v>
                </c:pt>
                <c:pt idx="6590">
                  <c:v>2.6574995368719101E-2</c:v>
                </c:pt>
                <c:pt idx="6591">
                  <c:v>2.913203090429306E-2</c:v>
                </c:pt>
                <c:pt idx="6592">
                  <c:v>3.3780310302972794E-2</c:v>
                </c:pt>
                <c:pt idx="6593">
                  <c:v>3.3150322735309601E-2</c:v>
                </c:pt>
                <c:pt idx="6594">
                  <c:v>3.0830973759293556E-2</c:v>
                </c:pt>
                <c:pt idx="6595">
                  <c:v>1.8811119720339775E-2</c:v>
                </c:pt>
                <c:pt idx="6596">
                  <c:v>1.2536980211734772E-3</c:v>
                </c:pt>
                <c:pt idx="6597">
                  <c:v>-1.479780301451683E-2</c:v>
                </c:pt>
                <c:pt idx="6598">
                  <c:v>-2.7334634214639664E-2</c:v>
                </c:pt>
                <c:pt idx="6599">
                  <c:v>-2.8922609984874725E-2</c:v>
                </c:pt>
                <c:pt idx="6600">
                  <c:v>-1.5729043632745743E-2</c:v>
                </c:pt>
                <c:pt idx="6601">
                  <c:v>5.1487493328750134E-3</c:v>
                </c:pt>
                <c:pt idx="6602">
                  <c:v>2.4385826662182808E-2</c:v>
                </c:pt>
                <c:pt idx="6603">
                  <c:v>4.3729852885007858E-2</c:v>
                </c:pt>
                <c:pt idx="6604">
                  <c:v>5.5801961570978165E-2</c:v>
                </c:pt>
                <c:pt idx="6605">
                  <c:v>7.1849189698696136E-2</c:v>
                </c:pt>
                <c:pt idx="6606">
                  <c:v>7.3126710951328278E-2</c:v>
                </c:pt>
                <c:pt idx="6607">
                  <c:v>6.9029577076435089E-2</c:v>
                </c:pt>
                <c:pt idx="6608">
                  <c:v>6.1760473996400833E-2</c:v>
                </c:pt>
                <c:pt idx="6609">
                  <c:v>4.2184293270111084E-2</c:v>
                </c:pt>
                <c:pt idx="6610">
                  <c:v>2.9698329046368599E-2</c:v>
                </c:pt>
                <c:pt idx="6611">
                  <c:v>1.9170470535755157E-2</c:v>
                </c:pt>
                <c:pt idx="6612">
                  <c:v>1.7241008579730988E-2</c:v>
                </c:pt>
                <c:pt idx="6613">
                  <c:v>1.3533169403672218E-2</c:v>
                </c:pt>
                <c:pt idx="6614">
                  <c:v>1.5190189704298973E-2</c:v>
                </c:pt>
                <c:pt idx="6615">
                  <c:v>1.6177253797650337E-2</c:v>
                </c:pt>
                <c:pt idx="6616">
                  <c:v>1.5636896714568138E-2</c:v>
                </c:pt>
                <c:pt idx="6617">
                  <c:v>1.246099267154932E-2</c:v>
                </c:pt>
                <c:pt idx="6618">
                  <c:v>1.6778510063886642E-2</c:v>
                </c:pt>
                <c:pt idx="6619">
                  <c:v>2.4079844355583191E-2</c:v>
                </c:pt>
                <c:pt idx="6620">
                  <c:v>2.8448758646845818E-2</c:v>
                </c:pt>
                <c:pt idx="6621">
                  <c:v>2.9478410258889198E-2</c:v>
                </c:pt>
                <c:pt idx="6622">
                  <c:v>2.5365425273776054E-2</c:v>
                </c:pt>
                <c:pt idx="6623">
                  <c:v>2.1167751401662827E-2</c:v>
                </c:pt>
                <c:pt idx="6624">
                  <c:v>1.2066930532455444E-2</c:v>
                </c:pt>
                <c:pt idx="6625">
                  <c:v>6.1136274598538876E-3</c:v>
                </c:pt>
                <c:pt idx="6626">
                  <c:v>-5.3384979255497456E-3</c:v>
                </c:pt>
                <c:pt idx="6627">
                  <c:v>-1.9942933693528175E-2</c:v>
                </c:pt>
                <c:pt idx="6628">
                  <c:v>-2.9906352981925011E-2</c:v>
                </c:pt>
                <c:pt idx="6629">
                  <c:v>-4.561566561460495E-2</c:v>
                </c:pt>
                <c:pt idx="6630">
                  <c:v>-5.6243009865283966E-2</c:v>
                </c:pt>
                <c:pt idx="6631">
                  <c:v>-5.727686733007431E-2</c:v>
                </c:pt>
                <c:pt idx="6632">
                  <c:v>-4.7631960362195969E-2</c:v>
                </c:pt>
                <c:pt idx="6633">
                  <c:v>-3.1998675316572189E-2</c:v>
                </c:pt>
                <c:pt idx="6634">
                  <c:v>-2.0112719386816025E-2</c:v>
                </c:pt>
                <c:pt idx="6635">
                  <c:v>-6.1452961526811123E-3</c:v>
                </c:pt>
                <c:pt idx="6636">
                  <c:v>-4.885887261480093E-3</c:v>
                </c:pt>
                <c:pt idx="6637">
                  <c:v>-2.7384390123188496E-3</c:v>
                </c:pt>
                <c:pt idx="6638">
                  <c:v>-2.7496244292706251E-3</c:v>
                </c:pt>
                <c:pt idx="6639">
                  <c:v>-1.4129253104329109E-3</c:v>
                </c:pt>
                <c:pt idx="6640">
                  <c:v>5.7826698757708073E-3</c:v>
                </c:pt>
                <c:pt idx="6641">
                  <c:v>1.4117911458015442E-2</c:v>
                </c:pt>
                <c:pt idx="6642">
                  <c:v>2.4430204182863235E-2</c:v>
                </c:pt>
                <c:pt idx="6643">
                  <c:v>3.1383618712425232E-2</c:v>
                </c:pt>
                <c:pt idx="6644">
                  <c:v>3.2745294272899628E-2</c:v>
                </c:pt>
                <c:pt idx="6645">
                  <c:v>3.2754309475421906E-2</c:v>
                </c:pt>
                <c:pt idx="6646">
                  <c:v>3.6174342036247253E-2</c:v>
                </c:pt>
                <c:pt idx="6647">
                  <c:v>4.3062947690486908E-2</c:v>
                </c:pt>
                <c:pt idx="6648">
                  <c:v>4.7998048365116119E-2</c:v>
                </c:pt>
                <c:pt idx="6649">
                  <c:v>4.6793907880783081E-2</c:v>
                </c:pt>
                <c:pt idx="6650">
                  <c:v>4.0810581296682358E-2</c:v>
                </c:pt>
                <c:pt idx="6651">
                  <c:v>3.741028904914856E-2</c:v>
                </c:pt>
                <c:pt idx="6652">
                  <c:v>2.9696442186832428E-2</c:v>
                </c:pt>
                <c:pt idx="6653">
                  <c:v>2.338767983019352E-2</c:v>
                </c:pt>
                <c:pt idx="6654">
                  <c:v>1.2398047372698784E-2</c:v>
                </c:pt>
                <c:pt idx="6655">
                  <c:v>9.931245818734169E-3</c:v>
                </c:pt>
                <c:pt idx="6656">
                  <c:v>6.4707337878644466E-3</c:v>
                </c:pt>
                <c:pt idx="6657">
                  <c:v>7.2022434324026108E-5</c:v>
                </c:pt>
                <c:pt idx="6658">
                  <c:v>-7.9084141179919243E-4</c:v>
                </c:pt>
                <c:pt idx="6659">
                  <c:v>-4.4531747698783875E-3</c:v>
                </c:pt>
                <c:pt idx="6660">
                  <c:v>-1.5376130118966103E-2</c:v>
                </c:pt>
                <c:pt idx="6661">
                  <c:v>-3.0984062701463699E-2</c:v>
                </c:pt>
                <c:pt idx="6662">
                  <c:v>-3.796767070889473E-2</c:v>
                </c:pt>
                <c:pt idx="6663">
                  <c:v>-5.0880599766969681E-2</c:v>
                </c:pt>
                <c:pt idx="6664">
                  <c:v>-5.761893093585968E-2</c:v>
                </c:pt>
                <c:pt idx="6665">
                  <c:v>-4.5587565749883652E-2</c:v>
                </c:pt>
                <c:pt idx="6666">
                  <c:v>-4.0130484849214554E-2</c:v>
                </c:pt>
                <c:pt idx="6667">
                  <c:v>-4.9543231725692749E-2</c:v>
                </c:pt>
                <c:pt idx="6668">
                  <c:v>-3.708735853433609E-2</c:v>
                </c:pt>
                <c:pt idx="6669">
                  <c:v>-3.2897960394620895E-2</c:v>
                </c:pt>
                <c:pt idx="6670">
                  <c:v>-3.0218556523323059E-2</c:v>
                </c:pt>
                <c:pt idx="6671">
                  <c:v>-3.1221227720379829E-2</c:v>
                </c:pt>
                <c:pt idx="6672">
                  <c:v>-3.201005607843399E-2</c:v>
                </c:pt>
                <c:pt idx="6673">
                  <c:v>-2.5325896218419075E-2</c:v>
                </c:pt>
                <c:pt idx="6674">
                  <c:v>-1.2651380151510239E-2</c:v>
                </c:pt>
                <c:pt idx="6675">
                  <c:v>-1.8303426913917065E-3</c:v>
                </c:pt>
                <c:pt idx="6676">
                  <c:v>6.8710031919181347E-3</c:v>
                </c:pt>
                <c:pt idx="6677">
                  <c:v>3.4191026352345943E-3</c:v>
                </c:pt>
                <c:pt idx="6678">
                  <c:v>3.2321480102837086E-3</c:v>
                </c:pt>
                <c:pt idx="6679">
                  <c:v>6.317193154245615E-3</c:v>
                </c:pt>
                <c:pt idx="6680">
                  <c:v>5.7217101566493511E-3</c:v>
                </c:pt>
                <c:pt idx="6681">
                  <c:v>6.484523881226778E-3</c:v>
                </c:pt>
                <c:pt idx="6682">
                  <c:v>3.8863443769514561E-3</c:v>
                </c:pt>
                <c:pt idx="6683">
                  <c:v>6.5668155439198017E-3</c:v>
                </c:pt>
                <c:pt idx="6684">
                  <c:v>6.6536352969706059E-3</c:v>
                </c:pt>
                <c:pt idx="6685">
                  <c:v>-1.2804428115487099E-3</c:v>
                </c:pt>
                <c:pt idx="6686">
                  <c:v>-6.2373843975365162E-3</c:v>
                </c:pt>
                <c:pt idx="6687">
                  <c:v>-1.6345523297786713E-2</c:v>
                </c:pt>
                <c:pt idx="6688">
                  <c:v>-1.8885647878050804E-2</c:v>
                </c:pt>
                <c:pt idx="6689">
                  <c:v>-2.4671345949172974E-2</c:v>
                </c:pt>
                <c:pt idx="6690">
                  <c:v>-2.0158618688583374E-2</c:v>
                </c:pt>
                <c:pt idx="6691">
                  <c:v>-1.1904741637408733E-2</c:v>
                </c:pt>
                <c:pt idx="6692">
                  <c:v>-9.8085673525929451E-3</c:v>
                </c:pt>
                <c:pt idx="6693">
                  <c:v>-7.3244711384177208E-3</c:v>
                </c:pt>
                <c:pt idx="6694">
                  <c:v>-9.7351651638746262E-3</c:v>
                </c:pt>
                <c:pt idx="6695">
                  <c:v>-9.2284893617033958E-3</c:v>
                </c:pt>
                <c:pt idx="6696">
                  <c:v>-3.8587574381381273E-3</c:v>
                </c:pt>
                <c:pt idx="6697">
                  <c:v>3.5724695771932602E-3</c:v>
                </c:pt>
                <c:pt idx="6698">
                  <c:v>1.4080504886806011E-2</c:v>
                </c:pt>
                <c:pt idx="6699">
                  <c:v>2.0608877763152122E-2</c:v>
                </c:pt>
                <c:pt idx="6700">
                  <c:v>2.0514868199825287E-2</c:v>
                </c:pt>
                <c:pt idx="6701">
                  <c:v>1.5750646591186523E-2</c:v>
                </c:pt>
                <c:pt idx="6702">
                  <c:v>1.1591586284339428E-2</c:v>
                </c:pt>
                <c:pt idx="6703">
                  <c:v>6.7101935856044292E-3</c:v>
                </c:pt>
                <c:pt idx="6704">
                  <c:v>9.2953629791736603E-4</c:v>
                </c:pt>
                <c:pt idx="6705">
                  <c:v>2.3747188970446587E-3</c:v>
                </c:pt>
                <c:pt idx="6706">
                  <c:v>8.1953229382634163E-3</c:v>
                </c:pt>
                <c:pt idx="6707">
                  <c:v>1.231282576918602E-2</c:v>
                </c:pt>
                <c:pt idx="6708">
                  <c:v>1.5570404008030891E-2</c:v>
                </c:pt>
                <c:pt idx="6709">
                  <c:v>1.2538284063339233E-2</c:v>
                </c:pt>
                <c:pt idx="6710">
                  <c:v>1.6034215688705444E-2</c:v>
                </c:pt>
                <c:pt idx="6711">
                  <c:v>1.6072787344455719E-2</c:v>
                </c:pt>
                <c:pt idx="6712">
                  <c:v>2.0967412739992142E-2</c:v>
                </c:pt>
                <c:pt idx="6713">
                  <c:v>3.2101079821586609E-2</c:v>
                </c:pt>
                <c:pt idx="6714">
                  <c:v>4.7821715474128723E-2</c:v>
                </c:pt>
                <c:pt idx="6715">
                  <c:v>5.7097252458333969E-2</c:v>
                </c:pt>
                <c:pt idx="6716">
                  <c:v>6.4947456121444702E-2</c:v>
                </c:pt>
                <c:pt idx="6717">
                  <c:v>6.7402034997940063E-2</c:v>
                </c:pt>
                <c:pt idx="6718">
                  <c:v>5.8943301439285278E-2</c:v>
                </c:pt>
                <c:pt idx="6719">
                  <c:v>4.4863559305667877E-2</c:v>
                </c:pt>
                <c:pt idx="6720">
                  <c:v>3.3091321587562561E-2</c:v>
                </c:pt>
                <c:pt idx="6721">
                  <c:v>2.4402538314461708E-2</c:v>
                </c:pt>
                <c:pt idx="6722">
                  <c:v>2.6610564440488815E-2</c:v>
                </c:pt>
                <c:pt idx="6723">
                  <c:v>2.9820909723639488E-2</c:v>
                </c:pt>
                <c:pt idx="6724">
                  <c:v>3.3378362655639648E-2</c:v>
                </c:pt>
                <c:pt idx="6725">
                  <c:v>3.2631862908601761E-2</c:v>
                </c:pt>
                <c:pt idx="6726">
                  <c:v>3.3080872148275375E-2</c:v>
                </c:pt>
                <c:pt idx="6727">
                  <c:v>2.9266702011227608E-2</c:v>
                </c:pt>
                <c:pt idx="6728">
                  <c:v>3.0597483739256859E-2</c:v>
                </c:pt>
                <c:pt idx="6729">
                  <c:v>3.0493035912513733E-2</c:v>
                </c:pt>
                <c:pt idx="6730">
                  <c:v>3.1292781233787537E-2</c:v>
                </c:pt>
                <c:pt idx="6731">
                  <c:v>2.9205953702330589E-2</c:v>
                </c:pt>
                <c:pt idx="6732">
                  <c:v>2.1768011152744293E-2</c:v>
                </c:pt>
                <c:pt idx="6733">
                  <c:v>2.1986434236168861E-2</c:v>
                </c:pt>
                <c:pt idx="6734">
                  <c:v>1.8615404143929482E-2</c:v>
                </c:pt>
                <c:pt idx="6735">
                  <c:v>1.4320185407996178E-2</c:v>
                </c:pt>
                <c:pt idx="6736">
                  <c:v>8.179469034075737E-3</c:v>
                </c:pt>
                <c:pt idx="6737">
                  <c:v>-2.7643097564578056E-4</c:v>
                </c:pt>
                <c:pt idx="6738">
                  <c:v>-2.1257300395518541E-3</c:v>
                </c:pt>
                <c:pt idx="6739">
                  <c:v>-1.8199256155639887E-3</c:v>
                </c:pt>
                <c:pt idx="6740">
                  <c:v>4.5867497101426125E-4</c:v>
                </c:pt>
                <c:pt idx="6741">
                  <c:v>6.2736440449953079E-3</c:v>
                </c:pt>
                <c:pt idx="6742">
                  <c:v>1.7425099387764931E-2</c:v>
                </c:pt>
                <c:pt idx="6743">
                  <c:v>2.0451009273529053E-2</c:v>
                </c:pt>
                <c:pt idx="6744">
                  <c:v>1.4254099689424038E-2</c:v>
                </c:pt>
                <c:pt idx="6745">
                  <c:v>2.7131768874824047E-3</c:v>
                </c:pt>
                <c:pt idx="6746">
                  <c:v>2.2404654882848263E-3</c:v>
                </c:pt>
                <c:pt idx="6747">
                  <c:v>6.3651693053543568E-3</c:v>
                </c:pt>
                <c:pt idx="6748">
                  <c:v>1.6426591202616692E-2</c:v>
                </c:pt>
                <c:pt idx="6749">
                  <c:v>1.8997862935066223E-2</c:v>
                </c:pt>
                <c:pt idx="6750">
                  <c:v>2.0971529185771942E-2</c:v>
                </c:pt>
                <c:pt idx="6751">
                  <c:v>2.5893008336424828E-2</c:v>
                </c:pt>
                <c:pt idx="6752">
                  <c:v>2.7310343459248543E-2</c:v>
                </c:pt>
                <c:pt idx="6753">
                  <c:v>3.1323269009590149E-2</c:v>
                </c:pt>
                <c:pt idx="6754">
                  <c:v>2.7887789532542229E-2</c:v>
                </c:pt>
                <c:pt idx="6755">
                  <c:v>2.856585755944252E-2</c:v>
                </c:pt>
                <c:pt idx="6756">
                  <c:v>3.1543269753456116E-2</c:v>
                </c:pt>
                <c:pt idx="6757">
                  <c:v>3.3305585384368896E-2</c:v>
                </c:pt>
                <c:pt idx="6758">
                  <c:v>3.3592671155929565E-2</c:v>
                </c:pt>
                <c:pt idx="6759">
                  <c:v>2.4566013365983963E-2</c:v>
                </c:pt>
                <c:pt idx="6760">
                  <c:v>1.5915267169475555E-2</c:v>
                </c:pt>
                <c:pt idx="6761">
                  <c:v>6.7196511663496494E-3</c:v>
                </c:pt>
                <c:pt idx="6762">
                  <c:v>1.9464036449790001E-4</c:v>
                </c:pt>
                <c:pt idx="6763">
                  <c:v>1.6890699043869972E-4</c:v>
                </c:pt>
                <c:pt idx="6764">
                  <c:v>7.7075166627764702E-3</c:v>
                </c:pt>
                <c:pt idx="6765">
                  <c:v>2.0210256800055504E-2</c:v>
                </c:pt>
                <c:pt idx="6766">
                  <c:v>2.9413340613245964E-2</c:v>
                </c:pt>
                <c:pt idx="6767">
                  <c:v>2.7567479759454727E-2</c:v>
                </c:pt>
                <c:pt idx="6768">
                  <c:v>3.004741296172142E-2</c:v>
                </c:pt>
                <c:pt idx="6769">
                  <c:v>2.9999129474163055E-2</c:v>
                </c:pt>
                <c:pt idx="6770">
                  <c:v>2.4603832513093948E-2</c:v>
                </c:pt>
                <c:pt idx="6771">
                  <c:v>2.0739290863275528E-2</c:v>
                </c:pt>
                <c:pt idx="6772">
                  <c:v>1.4173533767461777E-2</c:v>
                </c:pt>
                <c:pt idx="6773">
                  <c:v>4.0589859709143639E-3</c:v>
                </c:pt>
                <c:pt idx="6774">
                  <c:v>-8.9723933488130569E-3</c:v>
                </c:pt>
                <c:pt idx="6775">
                  <c:v>-1.855834387242794E-2</c:v>
                </c:pt>
                <c:pt idx="6776">
                  <c:v>-2.7428533881902695E-2</c:v>
                </c:pt>
                <c:pt idx="6777">
                  <c:v>-2.6125701144337654E-2</c:v>
                </c:pt>
                <c:pt idx="6778">
                  <c:v>-1.6569480299949646E-2</c:v>
                </c:pt>
                <c:pt idx="6779">
                  <c:v>-1.4696083962917328E-3</c:v>
                </c:pt>
                <c:pt idx="6780">
                  <c:v>1.32339708507061E-2</c:v>
                </c:pt>
                <c:pt idx="6781">
                  <c:v>2.2182747721672058E-2</c:v>
                </c:pt>
                <c:pt idx="6782">
                  <c:v>2.4731658399105072E-2</c:v>
                </c:pt>
                <c:pt idx="6783">
                  <c:v>1.8176447600126266E-2</c:v>
                </c:pt>
                <c:pt idx="6784">
                  <c:v>1.0615198872983456E-2</c:v>
                </c:pt>
                <c:pt idx="6785">
                  <c:v>1.1244362220168114E-2</c:v>
                </c:pt>
                <c:pt idx="6786">
                  <c:v>1.2816958129405975E-2</c:v>
                </c:pt>
                <c:pt idx="6787">
                  <c:v>1.8783574923872948E-2</c:v>
                </c:pt>
                <c:pt idx="6788">
                  <c:v>1.8893564119935036E-2</c:v>
                </c:pt>
                <c:pt idx="6789">
                  <c:v>2.0832907408475876E-2</c:v>
                </c:pt>
                <c:pt idx="6790">
                  <c:v>2.0185224711894989E-2</c:v>
                </c:pt>
                <c:pt idx="6791">
                  <c:v>1.9641084596514702E-2</c:v>
                </c:pt>
                <c:pt idx="6792">
                  <c:v>2.0809413865208626E-2</c:v>
                </c:pt>
                <c:pt idx="6793">
                  <c:v>1.8775278702378273E-2</c:v>
                </c:pt>
                <c:pt idx="6794">
                  <c:v>1.5793336555361748E-2</c:v>
                </c:pt>
                <c:pt idx="6795">
                  <c:v>1.2950653210282326E-2</c:v>
                </c:pt>
                <c:pt idx="6796">
                  <c:v>1.2892862781882286E-2</c:v>
                </c:pt>
                <c:pt idx="6797">
                  <c:v>9.4631556421518326E-3</c:v>
                </c:pt>
                <c:pt idx="6798">
                  <c:v>9.9814068526029587E-3</c:v>
                </c:pt>
                <c:pt idx="6799">
                  <c:v>1.4678958803415298E-2</c:v>
                </c:pt>
                <c:pt idx="6800">
                  <c:v>1.6188705340027809E-2</c:v>
                </c:pt>
                <c:pt idx="6801">
                  <c:v>1.3018772006034851E-2</c:v>
                </c:pt>
                <c:pt idx="6802">
                  <c:v>4.2380630038678646E-3</c:v>
                </c:pt>
                <c:pt idx="6803">
                  <c:v>-5.7347482070326805E-3</c:v>
                </c:pt>
                <c:pt idx="6804">
                  <c:v>-9.1121690347790718E-3</c:v>
                </c:pt>
                <c:pt idx="6805">
                  <c:v>-7.1971304714679718E-3</c:v>
                </c:pt>
                <c:pt idx="6806">
                  <c:v>2.2190390154719353E-4</c:v>
                </c:pt>
                <c:pt idx="6807">
                  <c:v>7.4593368917703629E-3</c:v>
                </c:pt>
                <c:pt idx="6808">
                  <c:v>8.9488429948687553E-3</c:v>
                </c:pt>
                <c:pt idx="6809">
                  <c:v>1.1789286509156227E-2</c:v>
                </c:pt>
                <c:pt idx="6810">
                  <c:v>9.2483647167682648E-3</c:v>
                </c:pt>
                <c:pt idx="6811">
                  <c:v>4.8585915938019753E-3</c:v>
                </c:pt>
                <c:pt idx="6812">
                  <c:v>-1.3196757063269615E-3</c:v>
                </c:pt>
                <c:pt idx="6813">
                  <c:v>-6.5102581866085529E-3</c:v>
                </c:pt>
                <c:pt idx="6814">
                  <c:v>-1.2101564556360245E-2</c:v>
                </c:pt>
                <c:pt idx="6815">
                  <c:v>-1.0434383526444435E-2</c:v>
                </c:pt>
                <c:pt idx="6816">
                  <c:v>-1.2738017365336418E-2</c:v>
                </c:pt>
                <c:pt idx="6817">
                  <c:v>-1.4062888920307159E-2</c:v>
                </c:pt>
                <c:pt idx="6818">
                  <c:v>-1.5408052131533623E-2</c:v>
                </c:pt>
                <c:pt idx="6819">
                  <c:v>-1.4460526406764984E-2</c:v>
                </c:pt>
                <c:pt idx="6820">
                  <c:v>-1.3272490352392197E-2</c:v>
                </c:pt>
                <c:pt idx="6821">
                  <c:v>-5.5220164358615875E-3</c:v>
                </c:pt>
                <c:pt idx="6822">
                  <c:v>8.0481208860874176E-3</c:v>
                </c:pt>
                <c:pt idx="6823">
                  <c:v>2.2122243419289589E-2</c:v>
                </c:pt>
                <c:pt idx="6824">
                  <c:v>3.5896647721529007E-2</c:v>
                </c:pt>
                <c:pt idx="6825">
                  <c:v>4.538746178150177E-2</c:v>
                </c:pt>
                <c:pt idx="6826">
                  <c:v>5.1259465515613556E-2</c:v>
                </c:pt>
                <c:pt idx="6827">
                  <c:v>5.1394488662481308E-2</c:v>
                </c:pt>
                <c:pt idx="6828">
                  <c:v>4.7566458582878113E-2</c:v>
                </c:pt>
                <c:pt idx="6829">
                  <c:v>4.1969209909439087E-2</c:v>
                </c:pt>
                <c:pt idx="6830">
                  <c:v>4.2517825961112976E-2</c:v>
                </c:pt>
                <c:pt idx="6831">
                  <c:v>4.571148008108139E-2</c:v>
                </c:pt>
                <c:pt idx="6832">
                  <c:v>3.9780355989933014E-2</c:v>
                </c:pt>
                <c:pt idx="6833">
                  <c:v>3.3984027802944183E-2</c:v>
                </c:pt>
                <c:pt idx="6834">
                  <c:v>2.1980360150337219E-2</c:v>
                </c:pt>
                <c:pt idx="6835">
                  <c:v>7.5500099919736385E-3</c:v>
                </c:pt>
                <c:pt idx="6836">
                  <c:v>-2.3103442508727312E-3</c:v>
                </c:pt>
                <c:pt idx="6837">
                  <c:v>-3.8360119797289371E-3</c:v>
                </c:pt>
                <c:pt idx="6838">
                  <c:v>-2.3917797952890396E-3</c:v>
                </c:pt>
                <c:pt idx="6839">
                  <c:v>5.3997733630239964E-3</c:v>
                </c:pt>
                <c:pt idx="6840">
                  <c:v>1.0501058772206306E-2</c:v>
                </c:pt>
                <c:pt idx="6841">
                  <c:v>1.3604975305497646E-2</c:v>
                </c:pt>
                <c:pt idx="6842">
                  <c:v>1.4696071855723858E-2</c:v>
                </c:pt>
                <c:pt idx="6843">
                  <c:v>1.0709809139370918E-2</c:v>
                </c:pt>
                <c:pt idx="6844">
                  <c:v>1.2316226959228516E-2</c:v>
                </c:pt>
                <c:pt idx="6845">
                  <c:v>1.3475475832819939E-2</c:v>
                </c:pt>
                <c:pt idx="6846">
                  <c:v>1.1951349675655365E-2</c:v>
                </c:pt>
                <c:pt idx="6847">
                  <c:v>3.3351513557136059E-3</c:v>
                </c:pt>
                <c:pt idx="6848">
                  <c:v>-7.0639597252011299E-3</c:v>
                </c:pt>
                <c:pt idx="6849">
                  <c:v>-1.253211684525013E-2</c:v>
                </c:pt>
                <c:pt idx="6850">
                  <c:v>-1.139095239341259E-2</c:v>
                </c:pt>
                <c:pt idx="6851">
                  <c:v>-1.0564585216343403E-2</c:v>
                </c:pt>
                <c:pt idx="6852">
                  <c:v>-4.7272024676203728E-3</c:v>
                </c:pt>
                <c:pt idx="6853">
                  <c:v>-1.898626796901226E-4</c:v>
                </c:pt>
                <c:pt idx="6854">
                  <c:v>-1.3238368555903435E-3</c:v>
                </c:pt>
                <c:pt idx="6855">
                  <c:v>-2.1035561803728342E-3</c:v>
                </c:pt>
                <c:pt idx="6856">
                  <c:v>-7.4599720537662506E-3</c:v>
                </c:pt>
                <c:pt idx="6857">
                  <c:v>-1.2176623567938805E-2</c:v>
                </c:pt>
                <c:pt idx="6858">
                  <c:v>-1.0302290320396423E-2</c:v>
                </c:pt>
                <c:pt idx="6859">
                  <c:v>-3.6583058536052704E-3</c:v>
                </c:pt>
                <c:pt idx="6860">
                  <c:v>7.2103207930922508E-3</c:v>
                </c:pt>
                <c:pt idx="6861">
                  <c:v>1.4738205820322037E-2</c:v>
                </c:pt>
                <c:pt idx="6862">
                  <c:v>1.6012793406844139E-2</c:v>
                </c:pt>
                <c:pt idx="6863">
                  <c:v>1.2347709387540817E-2</c:v>
                </c:pt>
                <c:pt idx="6864">
                  <c:v>1.0609198361635208E-2</c:v>
                </c:pt>
                <c:pt idx="6865">
                  <c:v>9.2044081538915634E-3</c:v>
                </c:pt>
                <c:pt idx="6866">
                  <c:v>5.3007462993264198E-3</c:v>
                </c:pt>
                <c:pt idx="6867">
                  <c:v>3.9338460192084312E-4</c:v>
                </c:pt>
                <c:pt idx="6868">
                  <c:v>1.0740887373685837E-3</c:v>
                </c:pt>
                <c:pt idx="6869">
                  <c:v>1.0036933235824108E-3</c:v>
                </c:pt>
                <c:pt idx="6870">
                  <c:v>-3.4792055375874043E-3</c:v>
                </c:pt>
                <c:pt idx="6871">
                  <c:v>-5.3458572365343571E-3</c:v>
                </c:pt>
                <c:pt idx="6872">
                  <c:v>-1.013155747205019E-2</c:v>
                </c:pt>
                <c:pt idx="6873">
                  <c:v>-1.0537196882069111E-2</c:v>
                </c:pt>
                <c:pt idx="6874">
                  <c:v>-9.485248476266861E-3</c:v>
                </c:pt>
                <c:pt idx="6875">
                  <c:v>-7.8685982152819633E-3</c:v>
                </c:pt>
                <c:pt idx="6876">
                  <c:v>-8.905632421374321E-3</c:v>
                </c:pt>
                <c:pt idx="6877">
                  <c:v>-7.5646759942173958E-3</c:v>
                </c:pt>
                <c:pt idx="6878">
                  <c:v>-1.13516915589571E-2</c:v>
                </c:pt>
                <c:pt idx="6879">
                  <c:v>-1.3887412846088409E-2</c:v>
                </c:pt>
                <c:pt idx="6880">
                  <c:v>-1.5262670814990997E-2</c:v>
                </c:pt>
                <c:pt idx="6881">
                  <c:v>-1.7260655760765076E-2</c:v>
                </c:pt>
                <c:pt idx="6882">
                  <c:v>-1.9074002280831337E-2</c:v>
                </c:pt>
                <c:pt idx="6883">
                  <c:v>-1.9251143559813499E-2</c:v>
                </c:pt>
                <c:pt idx="6884">
                  <c:v>-2.039923332631588E-2</c:v>
                </c:pt>
                <c:pt idx="6885">
                  <c:v>-2.1410675719380379E-2</c:v>
                </c:pt>
                <c:pt idx="6886">
                  <c:v>-2.6568420231342316E-2</c:v>
                </c:pt>
                <c:pt idx="6887">
                  <c:v>-2.9293406754732132E-2</c:v>
                </c:pt>
                <c:pt idx="6888">
                  <c:v>-3.1580265611410141E-2</c:v>
                </c:pt>
                <c:pt idx="6889">
                  <c:v>-3.0480057001113892E-2</c:v>
                </c:pt>
                <c:pt idx="6890">
                  <c:v>-2.6750033721327782E-2</c:v>
                </c:pt>
                <c:pt idx="6891">
                  <c:v>-1.8630476668477058E-2</c:v>
                </c:pt>
                <c:pt idx="6892">
                  <c:v>-1.5694873407483101E-2</c:v>
                </c:pt>
                <c:pt idx="6893">
                  <c:v>-2.0793452858924866E-2</c:v>
                </c:pt>
                <c:pt idx="6894">
                  <c:v>-2.515704371035099E-2</c:v>
                </c:pt>
                <c:pt idx="6895">
                  <c:v>-3.2395165413618088E-2</c:v>
                </c:pt>
                <c:pt idx="6896">
                  <c:v>-4.1660834103822708E-2</c:v>
                </c:pt>
                <c:pt idx="6897">
                  <c:v>-4.2394321411848068E-2</c:v>
                </c:pt>
                <c:pt idx="6898">
                  <c:v>-4.0856346487998962E-2</c:v>
                </c:pt>
                <c:pt idx="6899">
                  <c:v>-3.0787525698542595E-2</c:v>
                </c:pt>
                <c:pt idx="6900">
                  <c:v>-1.8003819510340691E-2</c:v>
                </c:pt>
                <c:pt idx="6901">
                  <c:v>-2.7764488477259874E-3</c:v>
                </c:pt>
                <c:pt idx="6902">
                  <c:v>1.1277850717306137E-2</c:v>
                </c:pt>
                <c:pt idx="6903">
                  <c:v>2.1198879927396774E-2</c:v>
                </c:pt>
                <c:pt idx="6904">
                  <c:v>2.3832479491829872E-2</c:v>
                </c:pt>
                <c:pt idx="6905">
                  <c:v>2.775237150490284E-2</c:v>
                </c:pt>
                <c:pt idx="6906">
                  <c:v>2.5793882086873055E-2</c:v>
                </c:pt>
                <c:pt idx="6907">
                  <c:v>1.5405650250613689E-2</c:v>
                </c:pt>
                <c:pt idx="6908">
                  <c:v>3.2714894041419029E-3</c:v>
                </c:pt>
                <c:pt idx="6909">
                  <c:v>-9.2957010492682457E-3</c:v>
                </c:pt>
                <c:pt idx="6910">
                  <c:v>-2.0250614732503891E-2</c:v>
                </c:pt>
                <c:pt idx="6911">
                  <c:v>-2.2421162575483322E-2</c:v>
                </c:pt>
                <c:pt idx="6912">
                  <c:v>-2.5867026299238205E-2</c:v>
                </c:pt>
                <c:pt idx="6913">
                  <c:v>-2.973470464348793E-2</c:v>
                </c:pt>
                <c:pt idx="6914">
                  <c:v>-2.486005611717701E-2</c:v>
                </c:pt>
                <c:pt idx="6915">
                  <c:v>-2.323746494948864E-2</c:v>
                </c:pt>
                <c:pt idx="6916">
                  <c:v>-2.028694748878479E-2</c:v>
                </c:pt>
                <c:pt idx="6917">
                  <c:v>-1.6389902681112289E-2</c:v>
                </c:pt>
                <c:pt idx="6918">
                  <c:v>-2.0834451541304588E-2</c:v>
                </c:pt>
                <c:pt idx="6919">
                  <c:v>-1.7428940162062645E-2</c:v>
                </c:pt>
                <c:pt idx="6920">
                  <c:v>-1.7333598807454109E-2</c:v>
                </c:pt>
                <c:pt idx="6921">
                  <c:v>-1.9365549087524414E-2</c:v>
                </c:pt>
                <c:pt idx="6922">
                  <c:v>-1.6253910958766937E-2</c:v>
                </c:pt>
                <c:pt idx="6923">
                  <c:v>-1.2982441112399101E-2</c:v>
                </c:pt>
                <c:pt idx="6924">
                  <c:v>-9.9261980503797531E-3</c:v>
                </c:pt>
                <c:pt idx="6925">
                  <c:v>-1.4407837763428688E-2</c:v>
                </c:pt>
                <c:pt idx="6926">
                  <c:v>-1.3136710971593857E-2</c:v>
                </c:pt>
                <c:pt idx="6927">
                  <c:v>-1.4746786095201969E-2</c:v>
                </c:pt>
                <c:pt idx="6928">
                  <c:v>-1.4681538566946983E-2</c:v>
                </c:pt>
                <c:pt idx="6929">
                  <c:v>-1.3044635765254498E-2</c:v>
                </c:pt>
                <c:pt idx="6930">
                  <c:v>-7.0285550318658352E-3</c:v>
                </c:pt>
                <c:pt idx="6931">
                  <c:v>-1.4915214851498604E-3</c:v>
                </c:pt>
                <c:pt idx="6932">
                  <c:v>6.7496299743652344E-3</c:v>
                </c:pt>
                <c:pt idx="6933">
                  <c:v>1.1860949918627739E-2</c:v>
                </c:pt>
                <c:pt idx="6934">
                  <c:v>1.8289554864168167E-2</c:v>
                </c:pt>
                <c:pt idx="6935">
                  <c:v>2.2809110581874847E-2</c:v>
                </c:pt>
                <c:pt idx="6936">
                  <c:v>2.2876221686601639E-2</c:v>
                </c:pt>
                <c:pt idx="6937">
                  <c:v>1.8457731232047081E-2</c:v>
                </c:pt>
                <c:pt idx="6938">
                  <c:v>1.857118122279644E-2</c:v>
                </c:pt>
                <c:pt idx="6939">
                  <c:v>1.8136551603674889E-2</c:v>
                </c:pt>
                <c:pt idx="6940">
                  <c:v>1.3982020318508148E-2</c:v>
                </c:pt>
                <c:pt idx="6941">
                  <c:v>7.4615804478526115E-3</c:v>
                </c:pt>
                <c:pt idx="6942">
                  <c:v>3.0782837420701981E-3</c:v>
                </c:pt>
                <c:pt idx="6943">
                  <c:v>2.6736892759799957E-3</c:v>
                </c:pt>
                <c:pt idx="6944">
                  <c:v>3.3836346119642258E-4</c:v>
                </c:pt>
                <c:pt idx="6945">
                  <c:v>-1.6016007866710424E-3</c:v>
                </c:pt>
                <c:pt idx="6946">
                  <c:v>-3.8373703137040138E-4</c:v>
                </c:pt>
                <c:pt idx="6947">
                  <c:v>-2.9636053368449211E-3</c:v>
                </c:pt>
                <c:pt idx="6948">
                  <c:v>-4.6275481581687927E-3</c:v>
                </c:pt>
                <c:pt idx="6949">
                  <c:v>-1.3662953861057758E-3</c:v>
                </c:pt>
                <c:pt idx="6950">
                  <c:v>4.4934577308595181E-3</c:v>
                </c:pt>
                <c:pt idx="6951">
                  <c:v>1.2550209648907185E-2</c:v>
                </c:pt>
                <c:pt idx="6952">
                  <c:v>1.5995539724826813E-2</c:v>
                </c:pt>
                <c:pt idx="6953">
                  <c:v>1.2886242941021919E-2</c:v>
                </c:pt>
                <c:pt idx="6954">
                  <c:v>6.4802751876413822E-3</c:v>
                </c:pt>
                <c:pt idx="6955">
                  <c:v>-6.2722992151975632E-3</c:v>
                </c:pt>
                <c:pt idx="6956">
                  <c:v>-1.1415129527449608E-2</c:v>
                </c:pt>
                <c:pt idx="6957">
                  <c:v>-1.0241249576210976E-2</c:v>
                </c:pt>
                <c:pt idx="6958">
                  <c:v>5.3256796672940254E-4</c:v>
                </c:pt>
                <c:pt idx="6959">
                  <c:v>1.3756534084677696E-2</c:v>
                </c:pt>
                <c:pt idx="6960">
                  <c:v>1.8025048077106476E-2</c:v>
                </c:pt>
                <c:pt idx="6961">
                  <c:v>1.3898647390305996E-2</c:v>
                </c:pt>
                <c:pt idx="6962">
                  <c:v>5.1214005798101425E-3</c:v>
                </c:pt>
                <c:pt idx="6963">
                  <c:v>-7.7087380923330784E-3</c:v>
                </c:pt>
                <c:pt idx="6964">
                  <c:v>-1.1514129117131233E-2</c:v>
                </c:pt>
                <c:pt idx="6965">
                  <c:v>-1.1412172578275204E-2</c:v>
                </c:pt>
                <c:pt idx="6966">
                  <c:v>-6.028858944773674E-3</c:v>
                </c:pt>
                <c:pt idx="6967">
                  <c:v>-3.1462255865335464E-3</c:v>
                </c:pt>
                <c:pt idx="6968">
                  <c:v>-5.9225410223007202E-4</c:v>
                </c:pt>
                <c:pt idx="6969">
                  <c:v>6.1372597701847553E-3</c:v>
                </c:pt>
                <c:pt idx="6970">
                  <c:v>7.8339595347642899E-3</c:v>
                </c:pt>
                <c:pt idx="6971">
                  <c:v>1.1950938031077385E-2</c:v>
                </c:pt>
                <c:pt idx="6972">
                  <c:v>1.1457987129688263E-2</c:v>
                </c:pt>
                <c:pt idx="6973">
                  <c:v>9.796779602766037E-3</c:v>
                </c:pt>
                <c:pt idx="6974">
                  <c:v>1.2283246032893658E-3</c:v>
                </c:pt>
                <c:pt idx="6975">
                  <c:v>-5.5700261145830154E-3</c:v>
                </c:pt>
                <c:pt idx="6976">
                  <c:v>-8.599638007581234E-3</c:v>
                </c:pt>
                <c:pt idx="6977">
                  <c:v>2.6866993866860867E-3</c:v>
                </c:pt>
                <c:pt idx="6978">
                  <c:v>1.8562335520982742E-2</c:v>
                </c:pt>
                <c:pt idx="6979">
                  <c:v>4.2939037084579468E-2</c:v>
                </c:pt>
                <c:pt idx="6980">
                  <c:v>6.7214280366897583E-2</c:v>
                </c:pt>
                <c:pt idx="6981">
                  <c:v>8.5242100059986115E-2</c:v>
                </c:pt>
                <c:pt idx="6982">
                  <c:v>8.8305532932281494E-2</c:v>
                </c:pt>
                <c:pt idx="6983">
                  <c:v>8.2176670432090759E-2</c:v>
                </c:pt>
                <c:pt idx="6984">
                  <c:v>7.1857720613479614E-2</c:v>
                </c:pt>
                <c:pt idx="6985">
                  <c:v>5.8772064745426178E-2</c:v>
                </c:pt>
                <c:pt idx="6986">
                  <c:v>4.2041279375553131E-2</c:v>
                </c:pt>
                <c:pt idx="6987">
                  <c:v>2.9303267598152161E-2</c:v>
                </c:pt>
                <c:pt idx="6988">
                  <c:v>1.7214382067322731E-2</c:v>
                </c:pt>
                <c:pt idx="6989">
                  <c:v>1.172906905412674E-2</c:v>
                </c:pt>
                <c:pt idx="6990">
                  <c:v>4.7446629032492638E-3</c:v>
                </c:pt>
                <c:pt idx="6991">
                  <c:v>4.2057270184159279E-4</c:v>
                </c:pt>
                <c:pt idx="6992">
                  <c:v>3.6211595870554447E-3</c:v>
                </c:pt>
                <c:pt idx="6993">
                  <c:v>4.4226869940757751E-3</c:v>
                </c:pt>
                <c:pt idx="6994">
                  <c:v>9.6605923026800156E-3</c:v>
                </c:pt>
                <c:pt idx="6995">
                  <c:v>1.5268679708242416E-2</c:v>
                </c:pt>
                <c:pt idx="6996">
                  <c:v>1.5438321977853775E-2</c:v>
                </c:pt>
                <c:pt idx="6997">
                  <c:v>1.3491213321685791E-2</c:v>
                </c:pt>
                <c:pt idx="6998">
                  <c:v>1.2203576043248177E-2</c:v>
                </c:pt>
                <c:pt idx="6999">
                  <c:v>1.0741386562585831E-2</c:v>
                </c:pt>
                <c:pt idx="7000">
                  <c:v>6.6193467937409878E-3</c:v>
                </c:pt>
              </c:numCache>
            </c:numRef>
          </c:yVal>
          <c:smooth val="0"/>
          <c:extLst>
            <c:ext xmlns:c16="http://schemas.microsoft.com/office/drawing/2014/chart" uri="{C3380CC4-5D6E-409C-BE32-E72D297353CC}">
              <c16:uniqueId val="{00000000-9E9C-434B-BE66-EB25101B335A}"/>
            </c:ext>
          </c:extLst>
        </c:ser>
        <c:dLbls>
          <c:showLegendKey val="0"/>
          <c:showVal val="0"/>
          <c:showCatName val="0"/>
          <c:showSerName val="0"/>
          <c:showPercent val="0"/>
          <c:showBubbleSize val="0"/>
        </c:dLbls>
        <c:axId val="226767007"/>
        <c:axId val="226768671"/>
      </c:scatterChart>
      <c:scatterChart>
        <c:scatterStyle val="lineMarker"/>
        <c:varyColors val="0"/>
        <c:ser>
          <c:idx val="1"/>
          <c:order val="1"/>
          <c:tx>
            <c:strRef>
              <c:f>Gyroscope!$G$1</c:f>
              <c:strCache>
                <c:ptCount val="1"/>
                <c:pt idx="0">
                  <c:v>z Angular Displacement (rad)</c:v>
                </c:pt>
              </c:strCache>
            </c:strRef>
          </c:tx>
          <c:spPr>
            <a:ln w="19050" cap="rnd">
              <a:noFill/>
              <a:round/>
            </a:ln>
            <a:effectLst/>
          </c:spPr>
          <c:marker>
            <c:symbol val="circle"/>
            <c:size val="5"/>
            <c:spPr>
              <a:solidFill>
                <a:schemeClr val="accent2"/>
              </a:solidFill>
              <a:ln w="9525">
                <a:solidFill>
                  <a:schemeClr val="accent2"/>
                </a:solidFill>
              </a:ln>
              <a:effectLst/>
            </c:spPr>
          </c:marker>
          <c:xVal>
            <c:numRef>
              <c:f>Gyroscope!$A$2:$A$7002</c:f>
              <c:numCache>
                <c:formatCode>General</c:formatCode>
                <c:ptCount val="7001"/>
                <c:pt idx="0">
                  <c:v>1.0788333340315148E-2</c:v>
                </c:pt>
                <c:pt idx="1">
                  <c:v>2.0787333342013881E-2</c:v>
                </c:pt>
                <c:pt idx="2">
                  <c:v>3.078533333609812E-2</c:v>
                </c:pt>
                <c:pt idx="3">
                  <c:v>4.0784333337796852E-2</c:v>
                </c:pt>
                <c:pt idx="4">
                  <c:v>5.0782333360984921E-2</c:v>
                </c:pt>
                <c:pt idx="5">
                  <c:v>6.078033335506916E-2</c:v>
                </c:pt>
                <c:pt idx="6">
                  <c:v>7.0779333356767893E-2</c:v>
                </c:pt>
                <c:pt idx="7">
                  <c:v>8.0777333350852132E-2</c:v>
                </c:pt>
                <c:pt idx="8">
                  <c:v>9.0775333344936371E-2</c:v>
                </c:pt>
                <c:pt idx="9">
                  <c:v>0.1007743333466351</c:v>
                </c:pt>
                <c:pt idx="10">
                  <c:v>0.11077233334071934</c:v>
                </c:pt>
                <c:pt idx="11">
                  <c:v>0.12077033333480358</c:v>
                </c:pt>
                <c:pt idx="12">
                  <c:v>0.13076933333650231</c:v>
                </c:pt>
                <c:pt idx="13">
                  <c:v>0.14076733335969038</c:v>
                </c:pt>
                <c:pt idx="14">
                  <c:v>0.15076533335377462</c:v>
                </c:pt>
                <c:pt idx="15">
                  <c:v>0.16076433335547335</c:v>
                </c:pt>
                <c:pt idx="16">
                  <c:v>0.17076233334955759</c:v>
                </c:pt>
                <c:pt idx="17">
                  <c:v>0.18076033334364183</c:v>
                </c:pt>
                <c:pt idx="18">
                  <c:v>0.19075933334534056</c:v>
                </c:pt>
                <c:pt idx="19">
                  <c:v>0.2007573333394248</c:v>
                </c:pt>
                <c:pt idx="20">
                  <c:v>0.21075533333350904</c:v>
                </c:pt>
                <c:pt idx="21">
                  <c:v>0.22075433333520778</c:v>
                </c:pt>
                <c:pt idx="22">
                  <c:v>0.23075233335839584</c:v>
                </c:pt>
                <c:pt idx="23">
                  <c:v>0.24075033335248008</c:v>
                </c:pt>
                <c:pt idx="24">
                  <c:v>0.25074933335417882</c:v>
                </c:pt>
                <c:pt idx="25">
                  <c:v>0.26074733334826306</c:v>
                </c:pt>
                <c:pt idx="26">
                  <c:v>0.27074633334996179</c:v>
                </c:pt>
                <c:pt idx="27">
                  <c:v>0.28074433334404603</c:v>
                </c:pt>
                <c:pt idx="28">
                  <c:v>0.29074233333813027</c:v>
                </c:pt>
                <c:pt idx="29">
                  <c:v>0.300741333339829</c:v>
                </c:pt>
                <c:pt idx="30">
                  <c:v>0.31073933333391324</c:v>
                </c:pt>
                <c:pt idx="31">
                  <c:v>0.32073733335710131</c:v>
                </c:pt>
                <c:pt idx="32">
                  <c:v>0.33073633335880004</c:v>
                </c:pt>
                <c:pt idx="33">
                  <c:v>0.34073433335288428</c:v>
                </c:pt>
                <c:pt idx="34">
                  <c:v>0.35073233334696852</c:v>
                </c:pt>
                <c:pt idx="35">
                  <c:v>0.36073133334866725</c:v>
                </c:pt>
                <c:pt idx="36">
                  <c:v>0.37072933334275149</c:v>
                </c:pt>
                <c:pt idx="37">
                  <c:v>0.38072733333683573</c:v>
                </c:pt>
                <c:pt idx="38">
                  <c:v>0.39072633333853446</c:v>
                </c:pt>
                <c:pt idx="39">
                  <c:v>0.40072433336172253</c:v>
                </c:pt>
                <c:pt idx="40">
                  <c:v>0.41072233335580677</c:v>
                </c:pt>
                <c:pt idx="41">
                  <c:v>0.4207213333575055</c:v>
                </c:pt>
                <c:pt idx="42">
                  <c:v>0.43071933335158974</c:v>
                </c:pt>
                <c:pt idx="43">
                  <c:v>0.44071733334567398</c:v>
                </c:pt>
                <c:pt idx="44">
                  <c:v>0.45071633334737271</c:v>
                </c:pt>
                <c:pt idx="45">
                  <c:v>0.46071433334145695</c:v>
                </c:pt>
                <c:pt idx="46">
                  <c:v>0.47071233333554119</c:v>
                </c:pt>
                <c:pt idx="47">
                  <c:v>0.48071133333723992</c:v>
                </c:pt>
                <c:pt idx="48">
                  <c:v>0.49070933336042799</c:v>
                </c:pt>
                <c:pt idx="49">
                  <c:v>0.50070833336212672</c:v>
                </c:pt>
                <c:pt idx="50">
                  <c:v>0.51070633335621096</c:v>
                </c:pt>
                <c:pt idx="51">
                  <c:v>0.5207043333502952</c:v>
                </c:pt>
                <c:pt idx="52">
                  <c:v>0.53070333335199393</c:v>
                </c:pt>
                <c:pt idx="53">
                  <c:v>0.54070133334607817</c:v>
                </c:pt>
                <c:pt idx="54">
                  <c:v>0.55069933334016241</c:v>
                </c:pt>
                <c:pt idx="55">
                  <c:v>0.56069833334186114</c:v>
                </c:pt>
                <c:pt idx="56">
                  <c:v>0.57069633333594538</c:v>
                </c:pt>
                <c:pt idx="57">
                  <c:v>0.58069433335913345</c:v>
                </c:pt>
                <c:pt idx="58">
                  <c:v>0.59069333336083218</c:v>
                </c:pt>
                <c:pt idx="59">
                  <c:v>0.60069133335491642</c:v>
                </c:pt>
                <c:pt idx="60">
                  <c:v>0.61068933334900066</c:v>
                </c:pt>
                <c:pt idx="61">
                  <c:v>0.62068833335069939</c:v>
                </c:pt>
                <c:pt idx="62">
                  <c:v>0.63068633334478363</c:v>
                </c:pt>
                <c:pt idx="63">
                  <c:v>0.64068433333886787</c:v>
                </c:pt>
                <c:pt idx="64">
                  <c:v>0.65068333334056661</c:v>
                </c:pt>
                <c:pt idx="65">
                  <c:v>0.66068133333465084</c:v>
                </c:pt>
                <c:pt idx="66">
                  <c:v>0.67067933335783891</c:v>
                </c:pt>
                <c:pt idx="67">
                  <c:v>0.68067833335953765</c:v>
                </c:pt>
                <c:pt idx="68">
                  <c:v>0.69067633335362189</c:v>
                </c:pt>
                <c:pt idx="69">
                  <c:v>0.70067433334770612</c:v>
                </c:pt>
                <c:pt idx="70">
                  <c:v>0.71067333334940486</c:v>
                </c:pt>
                <c:pt idx="71">
                  <c:v>0.7206713333434891</c:v>
                </c:pt>
                <c:pt idx="72">
                  <c:v>0.73067033334518783</c:v>
                </c:pt>
                <c:pt idx="73">
                  <c:v>0.74066833333927207</c:v>
                </c:pt>
                <c:pt idx="74">
                  <c:v>0.75066633333335631</c:v>
                </c:pt>
                <c:pt idx="75">
                  <c:v>0.76066533333505504</c:v>
                </c:pt>
                <c:pt idx="76">
                  <c:v>0.77066333335824311</c:v>
                </c:pt>
                <c:pt idx="77">
                  <c:v>0.78066133335232735</c:v>
                </c:pt>
                <c:pt idx="78">
                  <c:v>0.79066033335402608</c:v>
                </c:pt>
                <c:pt idx="79">
                  <c:v>0.80065870835096575</c:v>
                </c:pt>
                <c:pt idx="80">
                  <c:v>0.81065670834504999</c:v>
                </c:pt>
                <c:pt idx="81">
                  <c:v>0.82065570834674872</c:v>
                </c:pt>
                <c:pt idx="82">
                  <c:v>0.83065370834083296</c:v>
                </c:pt>
                <c:pt idx="83">
                  <c:v>0.8406517083349172</c:v>
                </c:pt>
                <c:pt idx="84">
                  <c:v>0.85065070833661593</c:v>
                </c:pt>
                <c:pt idx="85">
                  <c:v>0.860648708359804</c:v>
                </c:pt>
                <c:pt idx="86">
                  <c:v>0.87064670835388824</c:v>
                </c:pt>
                <c:pt idx="87">
                  <c:v>0.88064570835558698</c:v>
                </c:pt>
                <c:pt idx="88">
                  <c:v>0.89064370834967121</c:v>
                </c:pt>
                <c:pt idx="89">
                  <c:v>0.90064170834375545</c:v>
                </c:pt>
                <c:pt idx="90">
                  <c:v>0.91064070834545419</c:v>
                </c:pt>
                <c:pt idx="91">
                  <c:v>0.92063870833953843</c:v>
                </c:pt>
                <c:pt idx="92">
                  <c:v>0.93063670833362266</c:v>
                </c:pt>
                <c:pt idx="93">
                  <c:v>0.9406357083353214</c:v>
                </c:pt>
                <c:pt idx="94">
                  <c:v>0.95063370835850947</c:v>
                </c:pt>
                <c:pt idx="95">
                  <c:v>0.9606327083602082</c:v>
                </c:pt>
                <c:pt idx="96">
                  <c:v>0.97063070835429244</c:v>
                </c:pt>
                <c:pt idx="97">
                  <c:v>0.98062870834837668</c:v>
                </c:pt>
                <c:pt idx="98">
                  <c:v>0.99062770835007541</c:v>
                </c:pt>
                <c:pt idx="99">
                  <c:v>1.0006257083441596</c:v>
                </c:pt>
                <c:pt idx="100">
                  <c:v>1.0106237083382439</c:v>
                </c:pt>
                <c:pt idx="101">
                  <c:v>1.0206227083399426</c:v>
                </c:pt>
                <c:pt idx="102">
                  <c:v>1.0306207083340269</c:v>
                </c:pt>
                <c:pt idx="103">
                  <c:v>1.0406187083572149</c:v>
                </c:pt>
                <c:pt idx="104">
                  <c:v>1.0506177083589137</c:v>
                </c:pt>
                <c:pt idx="105">
                  <c:v>1.0606157083529979</c:v>
                </c:pt>
                <c:pt idx="106">
                  <c:v>1.0706137083470821</c:v>
                </c:pt>
                <c:pt idx="107">
                  <c:v>1.0806127083487809</c:v>
                </c:pt>
                <c:pt idx="108">
                  <c:v>1.0906107083428651</c:v>
                </c:pt>
                <c:pt idx="109">
                  <c:v>1.1006087083369493</c:v>
                </c:pt>
                <c:pt idx="110">
                  <c:v>1.1106077083386481</c:v>
                </c:pt>
                <c:pt idx="111">
                  <c:v>1.1206057083618362</c:v>
                </c:pt>
                <c:pt idx="112">
                  <c:v>1.1306037083559204</c:v>
                </c:pt>
                <c:pt idx="113">
                  <c:v>1.1406027083576191</c:v>
                </c:pt>
                <c:pt idx="114">
                  <c:v>1.1506007083517034</c:v>
                </c:pt>
                <c:pt idx="115">
                  <c:v>1.1605987083457876</c:v>
                </c:pt>
                <c:pt idx="116">
                  <c:v>1.1705977083474863</c:v>
                </c:pt>
                <c:pt idx="117">
                  <c:v>1.1805957083415706</c:v>
                </c:pt>
                <c:pt idx="118">
                  <c:v>1.1905947083432693</c:v>
                </c:pt>
                <c:pt idx="119">
                  <c:v>1.2005927083373535</c:v>
                </c:pt>
                <c:pt idx="120">
                  <c:v>1.2105907083605416</c:v>
                </c:pt>
                <c:pt idx="121">
                  <c:v>1.2205897083622403</c:v>
                </c:pt>
                <c:pt idx="122">
                  <c:v>1.2305877083563246</c:v>
                </c:pt>
                <c:pt idx="123">
                  <c:v>1.2405857083504088</c:v>
                </c:pt>
                <c:pt idx="124">
                  <c:v>1.2505847083521076</c:v>
                </c:pt>
                <c:pt idx="125">
                  <c:v>1.2605827083461918</c:v>
                </c:pt>
                <c:pt idx="126">
                  <c:v>1.270580708340276</c:v>
                </c:pt>
                <c:pt idx="127">
                  <c:v>1.2805797083419748</c:v>
                </c:pt>
                <c:pt idx="128">
                  <c:v>1.290577708336059</c:v>
                </c:pt>
                <c:pt idx="129">
                  <c:v>1.3005757083592471</c:v>
                </c:pt>
                <c:pt idx="130">
                  <c:v>1.3105747083609458</c:v>
                </c:pt>
                <c:pt idx="131">
                  <c:v>1.32057270835503</c:v>
                </c:pt>
                <c:pt idx="132">
                  <c:v>1.3305707083491143</c:v>
                </c:pt>
                <c:pt idx="133">
                  <c:v>1.340569708350813</c:v>
                </c:pt>
                <c:pt idx="134">
                  <c:v>1.3505677083448973</c:v>
                </c:pt>
                <c:pt idx="135">
                  <c:v>1.3605657083389815</c:v>
                </c:pt>
                <c:pt idx="136">
                  <c:v>1.3705647083406802</c:v>
                </c:pt>
                <c:pt idx="137">
                  <c:v>1.3805627083347645</c:v>
                </c:pt>
                <c:pt idx="138">
                  <c:v>1.3905607083579525</c:v>
                </c:pt>
                <c:pt idx="139">
                  <c:v>1.4005597083596513</c:v>
                </c:pt>
                <c:pt idx="140">
                  <c:v>1.4105577083537355</c:v>
                </c:pt>
                <c:pt idx="141">
                  <c:v>1.4205567083554342</c:v>
                </c:pt>
                <c:pt idx="142">
                  <c:v>1.4305547083495185</c:v>
                </c:pt>
                <c:pt idx="143">
                  <c:v>1.4405527083436027</c:v>
                </c:pt>
                <c:pt idx="144">
                  <c:v>1.4505517083453014</c:v>
                </c:pt>
                <c:pt idx="145">
                  <c:v>1.4605497083393857</c:v>
                </c:pt>
                <c:pt idx="146">
                  <c:v>1.4705477083334699</c:v>
                </c:pt>
                <c:pt idx="147">
                  <c:v>1.4805467083351687</c:v>
                </c:pt>
                <c:pt idx="148">
                  <c:v>1.4905447083583567</c:v>
                </c:pt>
                <c:pt idx="149">
                  <c:v>1.500542708352441</c:v>
                </c:pt>
                <c:pt idx="150">
                  <c:v>1.5105417083541397</c:v>
                </c:pt>
                <c:pt idx="151">
                  <c:v>1.5205397083482239</c:v>
                </c:pt>
                <c:pt idx="152">
                  <c:v>1.5305377083423082</c:v>
                </c:pt>
                <c:pt idx="153">
                  <c:v>1.5405367083440069</c:v>
                </c:pt>
                <c:pt idx="154">
                  <c:v>1.5505347083380911</c:v>
                </c:pt>
                <c:pt idx="155">
                  <c:v>1.5605327083612792</c:v>
                </c:pt>
                <c:pt idx="156">
                  <c:v>1.5705317083338741</c:v>
                </c:pt>
                <c:pt idx="157">
                  <c:v>1.5805297083570622</c:v>
                </c:pt>
                <c:pt idx="158">
                  <c:v>1.5905277083511464</c:v>
                </c:pt>
                <c:pt idx="159">
                  <c:v>1.6005267083528452</c:v>
                </c:pt>
                <c:pt idx="160">
                  <c:v>1.6105247083469294</c:v>
                </c:pt>
                <c:pt idx="161">
                  <c:v>1.6205227083410136</c:v>
                </c:pt>
                <c:pt idx="162">
                  <c:v>1.6305217083427124</c:v>
                </c:pt>
                <c:pt idx="163">
                  <c:v>1.6405197083367966</c:v>
                </c:pt>
                <c:pt idx="164">
                  <c:v>1.6505187083384953</c:v>
                </c:pt>
                <c:pt idx="165">
                  <c:v>1.6605167083616834</c:v>
                </c:pt>
                <c:pt idx="166">
                  <c:v>1.6705147083557677</c:v>
                </c:pt>
                <c:pt idx="167">
                  <c:v>1.6805137083574664</c:v>
                </c:pt>
                <c:pt idx="168">
                  <c:v>1.6905117083515506</c:v>
                </c:pt>
                <c:pt idx="169">
                  <c:v>1.7005097083456349</c:v>
                </c:pt>
                <c:pt idx="170">
                  <c:v>1.7105087083473336</c:v>
                </c:pt>
                <c:pt idx="171">
                  <c:v>1.7205067083414178</c:v>
                </c:pt>
                <c:pt idx="172">
                  <c:v>1.7305047083355021</c:v>
                </c:pt>
                <c:pt idx="173">
                  <c:v>1.7405037083372008</c:v>
                </c:pt>
                <c:pt idx="174">
                  <c:v>1.7505017083603889</c:v>
                </c:pt>
                <c:pt idx="175">
                  <c:v>1.7604997083544731</c:v>
                </c:pt>
                <c:pt idx="176">
                  <c:v>1.7704987083561718</c:v>
                </c:pt>
                <c:pt idx="177">
                  <c:v>1.7804967083502561</c:v>
                </c:pt>
                <c:pt idx="178">
                  <c:v>1.7904947083443403</c:v>
                </c:pt>
                <c:pt idx="179">
                  <c:v>1.8004936250217725</c:v>
                </c:pt>
                <c:pt idx="180">
                  <c:v>1.8104916250158567</c:v>
                </c:pt>
                <c:pt idx="181">
                  <c:v>1.8204896250099409</c:v>
                </c:pt>
                <c:pt idx="182">
                  <c:v>1.8304886250116397</c:v>
                </c:pt>
                <c:pt idx="183">
                  <c:v>1.8404866250057239</c:v>
                </c:pt>
                <c:pt idx="184">
                  <c:v>1.850484625028912</c:v>
                </c:pt>
                <c:pt idx="185">
                  <c:v>1.8604836250015069</c:v>
                </c:pt>
                <c:pt idx="186">
                  <c:v>1.8704816250246949</c:v>
                </c:pt>
                <c:pt idx="187">
                  <c:v>1.8804806250263937</c:v>
                </c:pt>
                <c:pt idx="188">
                  <c:v>1.8904786250204779</c:v>
                </c:pt>
                <c:pt idx="189">
                  <c:v>1.9004766250145622</c:v>
                </c:pt>
                <c:pt idx="190">
                  <c:v>1.9104756250162609</c:v>
                </c:pt>
                <c:pt idx="191">
                  <c:v>1.9204736250103451</c:v>
                </c:pt>
                <c:pt idx="192">
                  <c:v>1.9304716250044294</c:v>
                </c:pt>
                <c:pt idx="193">
                  <c:v>1.9404706250061281</c:v>
                </c:pt>
                <c:pt idx="194">
                  <c:v>1.9504686250002123</c:v>
                </c:pt>
                <c:pt idx="195">
                  <c:v>1.9604666250234004</c:v>
                </c:pt>
                <c:pt idx="196">
                  <c:v>1.9704656250250991</c:v>
                </c:pt>
                <c:pt idx="197">
                  <c:v>1.9804636250191834</c:v>
                </c:pt>
                <c:pt idx="198">
                  <c:v>1.9904616250132676</c:v>
                </c:pt>
                <c:pt idx="199">
                  <c:v>2.0004606250149664</c:v>
                </c:pt>
                <c:pt idx="200">
                  <c:v>2.0104586250090506</c:v>
                </c:pt>
                <c:pt idx="201">
                  <c:v>2.0204566250031348</c:v>
                </c:pt>
                <c:pt idx="202">
                  <c:v>2.0304556250048336</c:v>
                </c:pt>
                <c:pt idx="203">
                  <c:v>2.0404536250280216</c:v>
                </c:pt>
                <c:pt idx="204">
                  <c:v>2.0504516250221059</c:v>
                </c:pt>
                <c:pt idx="205">
                  <c:v>2.0604506250238046</c:v>
                </c:pt>
                <c:pt idx="206">
                  <c:v>2.0704486250178888</c:v>
                </c:pt>
                <c:pt idx="207">
                  <c:v>2.0804466250119731</c:v>
                </c:pt>
                <c:pt idx="208">
                  <c:v>2.0904456250136718</c:v>
                </c:pt>
                <c:pt idx="209">
                  <c:v>2.1004436250077561</c:v>
                </c:pt>
                <c:pt idx="210">
                  <c:v>2.1104426250094548</c:v>
                </c:pt>
                <c:pt idx="211">
                  <c:v>2.120440625003539</c:v>
                </c:pt>
                <c:pt idx="212">
                  <c:v>2.1304386250267271</c:v>
                </c:pt>
                <c:pt idx="213">
                  <c:v>2.1404376250284258</c:v>
                </c:pt>
                <c:pt idx="214">
                  <c:v>2.1504356250225101</c:v>
                </c:pt>
                <c:pt idx="215">
                  <c:v>2.1604336250165943</c:v>
                </c:pt>
                <c:pt idx="216">
                  <c:v>2.170432625018293</c:v>
                </c:pt>
                <c:pt idx="217">
                  <c:v>2.1804306250123773</c:v>
                </c:pt>
                <c:pt idx="218">
                  <c:v>2.1904286250064615</c:v>
                </c:pt>
                <c:pt idx="219">
                  <c:v>2.2004276250081602</c:v>
                </c:pt>
                <c:pt idx="220">
                  <c:v>2.2104256250022445</c:v>
                </c:pt>
                <c:pt idx="221">
                  <c:v>2.2204236250254326</c:v>
                </c:pt>
                <c:pt idx="222">
                  <c:v>2.2304226250271313</c:v>
                </c:pt>
                <c:pt idx="223">
                  <c:v>2.2404206250212155</c:v>
                </c:pt>
                <c:pt idx="224">
                  <c:v>2.2504186250152998</c:v>
                </c:pt>
                <c:pt idx="225">
                  <c:v>2.2604176250169985</c:v>
                </c:pt>
                <c:pt idx="226">
                  <c:v>2.2704156250110827</c:v>
                </c:pt>
                <c:pt idx="227">
                  <c:v>2.280413625005167</c:v>
                </c:pt>
                <c:pt idx="228">
                  <c:v>2.2904126250068657</c:v>
                </c:pt>
                <c:pt idx="229">
                  <c:v>2.3004106250009499</c:v>
                </c:pt>
                <c:pt idx="230">
                  <c:v>2.310408625024138</c:v>
                </c:pt>
                <c:pt idx="231">
                  <c:v>2.3204076250258368</c:v>
                </c:pt>
                <c:pt idx="232">
                  <c:v>2.330405625019921</c:v>
                </c:pt>
                <c:pt idx="233">
                  <c:v>2.3404046250216197</c:v>
                </c:pt>
                <c:pt idx="234">
                  <c:v>2.350402625015704</c:v>
                </c:pt>
                <c:pt idx="235">
                  <c:v>2.3604006250097882</c:v>
                </c:pt>
                <c:pt idx="236">
                  <c:v>2.3703996250114869</c:v>
                </c:pt>
                <c:pt idx="237">
                  <c:v>2.3803976250055712</c:v>
                </c:pt>
                <c:pt idx="238">
                  <c:v>2.3903956250287592</c:v>
                </c:pt>
                <c:pt idx="239">
                  <c:v>2.4003946250013541</c:v>
                </c:pt>
                <c:pt idx="240">
                  <c:v>2.4103926250245422</c:v>
                </c:pt>
                <c:pt idx="241">
                  <c:v>2.4203906250186265</c:v>
                </c:pt>
                <c:pt idx="242">
                  <c:v>2.4303896250203252</c:v>
                </c:pt>
                <c:pt idx="243">
                  <c:v>2.4403876250144094</c:v>
                </c:pt>
                <c:pt idx="244">
                  <c:v>2.4503856250084937</c:v>
                </c:pt>
                <c:pt idx="245">
                  <c:v>2.4603846250101924</c:v>
                </c:pt>
                <c:pt idx="246">
                  <c:v>2.4703826250042766</c:v>
                </c:pt>
                <c:pt idx="247">
                  <c:v>2.4803806250274647</c:v>
                </c:pt>
                <c:pt idx="248">
                  <c:v>2.4903796250000596</c:v>
                </c:pt>
                <c:pt idx="249">
                  <c:v>2.5003776250232477</c:v>
                </c:pt>
                <c:pt idx="250">
                  <c:v>2.5103756250173319</c:v>
                </c:pt>
                <c:pt idx="251">
                  <c:v>2.5203746250190306</c:v>
                </c:pt>
                <c:pt idx="252">
                  <c:v>2.5303726250131149</c:v>
                </c:pt>
                <c:pt idx="253">
                  <c:v>2.5403706250071991</c:v>
                </c:pt>
                <c:pt idx="254">
                  <c:v>2.5503696250088979</c:v>
                </c:pt>
                <c:pt idx="255">
                  <c:v>2.5603676250029821</c:v>
                </c:pt>
                <c:pt idx="256">
                  <c:v>2.5703656250261702</c:v>
                </c:pt>
                <c:pt idx="257">
                  <c:v>2.5803646250278689</c:v>
                </c:pt>
                <c:pt idx="258">
                  <c:v>2.5903626250219531</c:v>
                </c:pt>
                <c:pt idx="259">
                  <c:v>2.6003616250236519</c:v>
                </c:pt>
                <c:pt idx="260">
                  <c:v>2.6103596250177361</c:v>
                </c:pt>
                <c:pt idx="261">
                  <c:v>2.6203576250118203</c:v>
                </c:pt>
                <c:pt idx="262">
                  <c:v>2.6303566250135191</c:v>
                </c:pt>
                <c:pt idx="263">
                  <c:v>2.6403546250076033</c:v>
                </c:pt>
                <c:pt idx="264">
                  <c:v>2.6503526250016876</c:v>
                </c:pt>
                <c:pt idx="265">
                  <c:v>2.6603516250033863</c:v>
                </c:pt>
                <c:pt idx="266">
                  <c:v>2.6703496250265744</c:v>
                </c:pt>
                <c:pt idx="267">
                  <c:v>2.6803476250206586</c:v>
                </c:pt>
                <c:pt idx="268">
                  <c:v>2.6903466250223573</c:v>
                </c:pt>
                <c:pt idx="269">
                  <c:v>2.7003446250164416</c:v>
                </c:pt>
                <c:pt idx="270">
                  <c:v>2.7103426250105258</c:v>
                </c:pt>
                <c:pt idx="271">
                  <c:v>2.7203416250122245</c:v>
                </c:pt>
                <c:pt idx="272">
                  <c:v>2.7303396250063088</c:v>
                </c:pt>
                <c:pt idx="273">
                  <c:v>2.740337625000393</c:v>
                </c:pt>
                <c:pt idx="274">
                  <c:v>2.7503366250020918</c:v>
                </c:pt>
                <c:pt idx="275">
                  <c:v>2.7603346250252798</c:v>
                </c:pt>
                <c:pt idx="276">
                  <c:v>2.7703326250193641</c:v>
                </c:pt>
                <c:pt idx="277">
                  <c:v>2.7803316250210628</c:v>
                </c:pt>
                <c:pt idx="278">
                  <c:v>2.790329625015147</c:v>
                </c:pt>
                <c:pt idx="279">
                  <c:v>2.8003286250168458</c:v>
                </c:pt>
                <c:pt idx="280">
                  <c:v>2.81032662501093</c:v>
                </c:pt>
                <c:pt idx="281">
                  <c:v>2.8203246250050142</c:v>
                </c:pt>
                <c:pt idx="282">
                  <c:v>2.830323625006713</c:v>
                </c:pt>
                <c:pt idx="283">
                  <c:v>2.8403216250007972</c:v>
                </c:pt>
                <c:pt idx="284">
                  <c:v>2.8503196250239853</c:v>
                </c:pt>
                <c:pt idx="285">
                  <c:v>2.860318625025684</c:v>
                </c:pt>
                <c:pt idx="286">
                  <c:v>2.8703166250197683</c:v>
                </c:pt>
                <c:pt idx="287">
                  <c:v>2.8803146250138525</c:v>
                </c:pt>
                <c:pt idx="288">
                  <c:v>2.8903136250155512</c:v>
                </c:pt>
                <c:pt idx="289">
                  <c:v>2.9003116250096355</c:v>
                </c:pt>
                <c:pt idx="290">
                  <c:v>2.9103096250037197</c:v>
                </c:pt>
                <c:pt idx="291">
                  <c:v>2.9203086250054184</c:v>
                </c:pt>
                <c:pt idx="292">
                  <c:v>2.9303066250286065</c:v>
                </c:pt>
                <c:pt idx="293">
                  <c:v>2.9403046250226907</c:v>
                </c:pt>
                <c:pt idx="294">
                  <c:v>2.9503036250243895</c:v>
                </c:pt>
                <c:pt idx="295">
                  <c:v>2.9603016250184737</c:v>
                </c:pt>
                <c:pt idx="296">
                  <c:v>2.970299625012558</c:v>
                </c:pt>
                <c:pt idx="297">
                  <c:v>2.9802986250142567</c:v>
                </c:pt>
                <c:pt idx="298">
                  <c:v>2.9902966250083409</c:v>
                </c:pt>
                <c:pt idx="299">
                  <c:v>3.0002946250024252</c:v>
                </c:pt>
                <c:pt idx="300">
                  <c:v>3.0102936250041239</c:v>
                </c:pt>
                <c:pt idx="301">
                  <c:v>3.020291625027312</c:v>
                </c:pt>
                <c:pt idx="302">
                  <c:v>3.0302906249999069</c:v>
                </c:pt>
                <c:pt idx="303">
                  <c:v>3.0402886250230949</c:v>
                </c:pt>
                <c:pt idx="304">
                  <c:v>3.0502866250171792</c:v>
                </c:pt>
                <c:pt idx="305">
                  <c:v>3.0602856250188779</c:v>
                </c:pt>
                <c:pt idx="306">
                  <c:v>3.0702836250129621</c:v>
                </c:pt>
                <c:pt idx="307">
                  <c:v>3.0802816250070464</c:v>
                </c:pt>
                <c:pt idx="308">
                  <c:v>3.0902806250087451</c:v>
                </c:pt>
                <c:pt idx="309">
                  <c:v>3.1002786250028294</c:v>
                </c:pt>
                <c:pt idx="310">
                  <c:v>3.1102766250260174</c:v>
                </c:pt>
                <c:pt idx="311">
                  <c:v>3.1202756250277162</c:v>
                </c:pt>
                <c:pt idx="312">
                  <c:v>3.1302736250218004</c:v>
                </c:pt>
                <c:pt idx="313">
                  <c:v>3.1402716250158846</c:v>
                </c:pt>
                <c:pt idx="314">
                  <c:v>3.1502706250175834</c:v>
                </c:pt>
                <c:pt idx="315">
                  <c:v>3.1602686250116676</c:v>
                </c:pt>
                <c:pt idx="316">
                  <c:v>3.1702666250057518</c:v>
                </c:pt>
                <c:pt idx="317">
                  <c:v>3.1802656250074506</c:v>
                </c:pt>
                <c:pt idx="318">
                  <c:v>3.1902636250015348</c:v>
                </c:pt>
                <c:pt idx="319">
                  <c:v>3.2002616250247229</c:v>
                </c:pt>
                <c:pt idx="320">
                  <c:v>3.2102606250264216</c:v>
                </c:pt>
                <c:pt idx="321">
                  <c:v>3.2202586250205059</c:v>
                </c:pt>
                <c:pt idx="322">
                  <c:v>3.2302566250145901</c:v>
                </c:pt>
                <c:pt idx="323">
                  <c:v>3.2402556250162888</c:v>
                </c:pt>
                <c:pt idx="324">
                  <c:v>3.2502536250103731</c:v>
                </c:pt>
                <c:pt idx="325">
                  <c:v>3.2602526250120718</c:v>
                </c:pt>
                <c:pt idx="326">
                  <c:v>3.270250625006156</c:v>
                </c:pt>
                <c:pt idx="327">
                  <c:v>3.2802486250002403</c:v>
                </c:pt>
                <c:pt idx="328">
                  <c:v>3.290247625001939</c:v>
                </c:pt>
                <c:pt idx="329">
                  <c:v>3.3002456250251271</c:v>
                </c:pt>
                <c:pt idx="330">
                  <c:v>3.3102436250192113</c:v>
                </c:pt>
                <c:pt idx="331">
                  <c:v>3.3202426250209101</c:v>
                </c:pt>
                <c:pt idx="332">
                  <c:v>3.3302406250149943</c:v>
                </c:pt>
                <c:pt idx="333">
                  <c:v>3.3402386250090785</c:v>
                </c:pt>
                <c:pt idx="334">
                  <c:v>3.3502376250107773</c:v>
                </c:pt>
                <c:pt idx="335">
                  <c:v>3.3602356250048615</c:v>
                </c:pt>
                <c:pt idx="336">
                  <c:v>3.3702336250280496</c:v>
                </c:pt>
                <c:pt idx="337">
                  <c:v>3.3802326250006445</c:v>
                </c:pt>
                <c:pt idx="338">
                  <c:v>3.3902306250238325</c:v>
                </c:pt>
                <c:pt idx="339">
                  <c:v>3.4002286250179168</c:v>
                </c:pt>
                <c:pt idx="340">
                  <c:v>3.4102276250196155</c:v>
                </c:pt>
                <c:pt idx="341">
                  <c:v>3.4202256250136998</c:v>
                </c:pt>
                <c:pt idx="342">
                  <c:v>3.430223625007784</c:v>
                </c:pt>
                <c:pt idx="343">
                  <c:v>3.4402226250094827</c:v>
                </c:pt>
                <c:pt idx="344">
                  <c:v>3.450220625003567</c:v>
                </c:pt>
                <c:pt idx="345">
                  <c:v>3.460218625026755</c:v>
                </c:pt>
                <c:pt idx="346">
                  <c:v>3.4702176250284538</c:v>
                </c:pt>
                <c:pt idx="347">
                  <c:v>3.480215625022538</c:v>
                </c:pt>
                <c:pt idx="348">
                  <c:v>3.4902146250242367</c:v>
                </c:pt>
                <c:pt idx="349">
                  <c:v>3.500212625018321</c:v>
                </c:pt>
                <c:pt idx="350">
                  <c:v>3.5102106250124052</c:v>
                </c:pt>
                <c:pt idx="351">
                  <c:v>3.5202096250141039</c:v>
                </c:pt>
                <c:pt idx="352">
                  <c:v>3.5302076250081882</c:v>
                </c:pt>
                <c:pt idx="353">
                  <c:v>3.5402056250022724</c:v>
                </c:pt>
                <c:pt idx="354">
                  <c:v>3.5502046250039712</c:v>
                </c:pt>
                <c:pt idx="355">
                  <c:v>3.5602026250271592</c:v>
                </c:pt>
                <c:pt idx="356">
                  <c:v>3.5702006250212435</c:v>
                </c:pt>
                <c:pt idx="357">
                  <c:v>3.5801996250229422</c:v>
                </c:pt>
                <c:pt idx="358">
                  <c:v>3.5901976250170264</c:v>
                </c:pt>
                <c:pt idx="359">
                  <c:v>3.6001956250111107</c:v>
                </c:pt>
                <c:pt idx="360">
                  <c:v>3.6101946250128094</c:v>
                </c:pt>
                <c:pt idx="361">
                  <c:v>3.6201926250068936</c:v>
                </c:pt>
                <c:pt idx="362">
                  <c:v>3.6301906250009779</c:v>
                </c:pt>
                <c:pt idx="363">
                  <c:v>3.6401896250026766</c:v>
                </c:pt>
                <c:pt idx="364">
                  <c:v>3.6501876250258647</c:v>
                </c:pt>
                <c:pt idx="365">
                  <c:v>3.6601856250199489</c:v>
                </c:pt>
                <c:pt idx="366">
                  <c:v>3.6701846250216477</c:v>
                </c:pt>
                <c:pt idx="367">
                  <c:v>3.6801826250157319</c:v>
                </c:pt>
                <c:pt idx="368">
                  <c:v>3.6901816250174306</c:v>
                </c:pt>
                <c:pt idx="369">
                  <c:v>3.7001796250115149</c:v>
                </c:pt>
                <c:pt idx="370">
                  <c:v>3.7101776250055991</c:v>
                </c:pt>
                <c:pt idx="371">
                  <c:v>3.7201766250072978</c:v>
                </c:pt>
                <c:pt idx="372">
                  <c:v>3.7301746250013821</c:v>
                </c:pt>
                <c:pt idx="373">
                  <c:v>3.7401726250245702</c:v>
                </c:pt>
                <c:pt idx="374">
                  <c:v>3.7501716250262689</c:v>
                </c:pt>
                <c:pt idx="375">
                  <c:v>3.7601696250203531</c:v>
                </c:pt>
                <c:pt idx="376">
                  <c:v>3.7701676250144374</c:v>
                </c:pt>
                <c:pt idx="377">
                  <c:v>3.7801666250161361</c:v>
                </c:pt>
                <c:pt idx="378">
                  <c:v>3.7901646250102203</c:v>
                </c:pt>
                <c:pt idx="379">
                  <c:v>3.8001626250043046</c:v>
                </c:pt>
                <c:pt idx="380">
                  <c:v>3.8101615833584219</c:v>
                </c:pt>
                <c:pt idx="381">
                  <c:v>3.8201595833525062</c:v>
                </c:pt>
                <c:pt idx="382">
                  <c:v>3.8301575833465904</c:v>
                </c:pt>
                <c:pt idx="383">
                  <c:v>3.8401565833482891</c:v>
                </c:pt>
                <c:pt idx="384">
                  <c:v>3.8501545833423734</c:v>
                </c:pt>
                <c:pt idx="385">
                  <c:v>3.8601525833364576</c:v>
                </c:pt>
                <c:pt idx="386">
                  <c:v>3.8701515833381563</c:v>
                </c:pt>
                <c:pt idx="387">
                  <c:v>3.8801495833613444</c:v>
                </c:pt>
                <c:pt idx="388">
                  <c:v>3.8901485833339393</c:v>
                </c:pt>
                <c:pt idx="389">
                  <c:v>3.9001465833571274</c:v>
                </c:pt>
                <c:pt idx="390">
                  <c:v>3.9101445833512116</c:v>
                </c:pt>
                <c:pt idx="391">
                  <c:v>3.9201435833529104</c:v>
                </c:pt>
                <c:pt idx="392">
                  <c:v>3.9301415833469946</c:v>
                </c:pt>
                <c:pt idx="393">
                  <c:v>3.9401395833410788</c:v>
                </c:pt>
                <c:pt idx="394">
                  <c:v>3.9501385833427776</c:v>
                </c:pt>
                <c:pt idx="395">
                  <c:v>3.9601365833368618</c:v>
                </c:pt>
                <c:pt idx="396">
                  <c:v>3.9701345833600499</c:v>
                </c:pt>
                <c:pt idx="397">
                  <c:v>3.9801335833617486</c:v>
                </c:pt>
                <c:pt idx="398">
                  <c:v>3.9901315833558328</c:v>
                </c:pt>
                <c:pt idx="399">
                  <c:v>4.0001295833499171</c:v>
                </c:pt>
                <c:pt idx="400">
                  <c:v>4.0101285833516158</c:v>
                </c:pt>
                <c:pt idx="401">
                  <c:v>4.0201265833457001</c:v>
                </c:pt>
                <c:pt idx="402">
                  <c:v>4.0301245833397843</c:v>
                </c:pt>
                <c:pt idx="403">
                  <c:v>4.040123583341483</c:v>
                </c:pt>
                <c:pt idx="404">
                  <c:v>4.0501215833355673</c:v>
                </c:pt>
                <c:pt idx="405">
                  <c:v>4.0601195833587553</c:v>
                </c:pt>
                <c:pt idx="406">
                  <c:v>4.0701185833604541</c:v>
                </c:pt>
                <c:pt idx="407">
                  <c:v>4.0801165833545383</c:v>
                </c:pt>
                <c:pt idx="408">
                  <c:v>4.0901145833486225</c:v>
                </c:pt>
                <c:pt idx="409">
                  <c:v>4.1001135833503213</c:v>
                </c:pt>
                <c:pt idx="410">
                  <c:v>4.1101115833444055</c:v>
                </c:pt>
                <c:pt idx="411">
                  <c:v>4.1201095833384898</c:v>
                </c:pt>
                <c:pt idx="412">
                  <c:v>4.1301085833401885</c:v>
                </c:pt>
                <c:pt idx="413">
                  <c:v>4.1401065833342727</c:v>
                </c:pt>
                <c:pt idx="414">
                  <c:v>4.1501055833359715</c:v>
                </c:pt>
                <c:pt idx="415">
                  <c:v>4.1601035833591595</c:v>
                </c:pt>
                <c:pt idx="416">
                  <c:v>4.1701015833532438</c:v>
                </c:pt>
                <c:pt idx="417">
                  <c:v>4.1801005833549425</c:v>
                </c:pt>
                <c:pt idx="418">
                  <c:v>4.1900985833490267</c:v>
                </c:pt>
                <c:pt idx="419">
                  <c:v>4.200096583343111</c:v>
                </c:pt>
                <c:pt idx="420">
                  <c:v>4.2100955833448097</c:v>
                </c:pt>
                <c:pt idx="421">
                  <c:v>4.2200935833388939</c:v>
                </c:pt>
                <c:pt idx="422">
                  <c:v>4.230091583362082</c:v>
                </c:pt>
                <c:pt idx="423">
                  <c:v>4.2400905833346769</c:v>
                </c:pt>
                <c:pt idx="424">
                  <c:v>4.250088583357865</c:v>
                </c:pt>
                <c:pt idx="425">
                  <c:v>4.2600865833519492</c:v>
                </c:pt>
                <c:pt idx="426">
                  <c:v>4.270085583353648</c:v>
                </c:pt>
                <c:pt idx="427">
                  <c:v>4.2800835833477322</c:v>
                </c:pt>
                <c:pt idx="428">
                  <c:v>4.2900815833418164</c:v>
                </c:pt>
                <c:pt idx="429">
                  <c:v>4.3000805833435152</c:v>
                </c:pt>
                <c:pt idx="430">
                  <c:v>4.3100785833375994</c:v>
                </c:pt>
                <c:pt idx="431">
                  <c:v>4.3200775833392981</c:v>
                </c:pt>
                <c:pt idx="432">
                  <c:v>4.3300755833333824</c:v>
                </c:pt>
                <c:pt idx="433">
                  <c:v>4.3400735833565705</c:v>
                </c:pt>
                <c:pt idx="434">
                  <c:v>4.3500715833506547</c:v>
                </c:pt>
                <c:pt idx="435">
                  <c:v>4.3600705833523534</c:v>
                </c:pt>
                <c:pt idx="436">
                  <c:v>4.3700685833464377</c:v>
                </c:pt>
                <c:pt idx="437">
                  <c:v>4.3800675833481364</c:v>
                </c:pt>
                <c:pt idx="438">
                  <c:v>4.3900655833422206</c:v>
                </c:pt>
                <c:pt idx="439">
                  <c:v>4.4000635833363049</c:v>
                </c:pt>
                <c:pt idx="440">
                  <c:v>4.4100625833380036</c:v>
                </c:pt>
                <c:pt idx="441">
                  <c:v>4.4200605833611917</c:v>
                </c:pt>
                <c:pt idx="442">
                  <c:v>4.4300585833552759</c:v>
                </c:pt>
                <c:pt idx="443">
                  <c:v>4.4400575833569746</c:v>
                </c:pt>
                <c:pt idx="444">
                  <c:v>4.4500555833510589</c:v>
                </c:pt>
                <c:pt idx="445">
                  <c:v>4.4600535833451431</c:v>
                </c:pt>
                <c:pt idx="446">
                  <c:v>4.4700525833468419</c:v>
                </c:pt>
                <c:pt idx="447">
                  <c:v>4.4800505833409261</c:v>
                </c:pt>
                <c:pt idx="448">
                  <c:v>4.4900485833350103</c:v>
                </c:pt>
                <c:pt idx="449">
                  <c:v>4.5000475833367091</c:v>
                </c:pt>
                <c:pt idx="450">
                  <c:v>4.5100455833598971</c:v>
                </c:pt>
                <c:pt idx="451">
                  <c:v>4.5200435833539814</c:v>
                </c:pt>
                <c:pt idx="452">
                  <c:v>4.5300425833556801</c:v>
                </c:pt>
                <c:pt idx="453">
                  <c:v>4.5400405833497643</c:v>
                </c:pt>
                <c:pt idx="454">
                  <c:v>4.5500395833514631</c:v>
                </c:pt>
                <c:pt idx="455">
                  <c:v>4.5600375833455473</c:v>
                </c:pt>
                <c:pt idx="456">
                  <c:v>4.5700355833396316</c:v>
                </c:pt>
                <c:pt idx="457">
                  <c:v>4.5800345833413303</c:v>
                </c:pt>
                <c:pt idx="458">
                  <c:v>4.5900325833354145</c:v>
                </c:pt>
                <c:pt idx="459">
                  <c:v>4.6000305833586026</c:v>
                </c:pt>
                <c:pt idx="460">
                  <c:v>4.6100295833603013</c:v>
                </c:pt>
                <c:pt idx="461">
                  <c:v>4.6200275833543856</c:v>
                </c:pt>
                <c:pt idx="462">
                  <c:v>4.6300255833484698</c:v>
                </c:pt>
                <c:pt idx="463">
                  <c:v>4.6400245833501685</c:v>
                </c:pt>
                <c:pt idx="464">
                  <c:v>4.6500225833442528</c:v>
                </c:pt>
                <c:pt idx="465">
                  <c:v>4.660020583338337</c:v>
                </c:pt>
                <c:pt idx="466">
                  <c:v>4.6700195833400358</c:v>
                </c:pt>
                <c:pt idx="467">
                  <c:v>4.68001758333412</c:v>
                </c:pt>
                <c:pt idx="468">
                  <c:v>4.6900155833573081</c:v>
                </c:pt>
                <c:pt idx="469">
                  <c:v>4.7000145833590068</c:v>
                </c:pt>
                <c:pt idx="470">
                  <c:v>4.710012583353091</c:v>
                </c:pt>
                <c:pt idx="471">
                  <c:v>4.7200115833547898</c:v>
                </c:pt>
                <c:pt idx="472">
                  <c:v>4.730009583348874</c:v>
                </c:pt>
                <c:pt idx="473">
                  <c:v>4.7400075833429582</c:v>
                </c:pt>
                <c:pt idx="474">
                  <c:v>4.750006583344657</c:v>
                </c:pt>
                <c:pt idx="475">
                  <c:v>4.7600045833387412</c:v>
                </c:pt>
                <c:pt idx="476">
                  <c:v>4.7700025833619293</c:v>
                </c:pt>
                <c:pt idx="477">
                  <c:v>4.7800015833345242</c:v>
                </c:pt>
                <c:pt idx="478">
                  <c:v>4.7899995833577123</c:v>
                </c:pt>
                <c:pt idx="479">
                  <c:v>4.7999975833517965</c:v>
                </c:pt>
                <c:pt idx="480">
                  <c:v>4.8099965000001248</c:v>
                </c:pt>
                <c:pt idx="481">
                  <c:v>4.8199945000233129</c:v>
                </c:pt>
                <c:pt idx="482">
                  <c:v>4.8299925000173971</c:v>
                </c:pt>
                <c:pt idx="483">
                  <c:v>4.8399915000190958</c:v>
                </c:pt>
                <c:pt idx="484">
                  <c:v>4.8499895000131801</c:v>
                </c:pt>
                <c:pt idx="485">
                  <c:v>4.8599875000072643</c:v>
                </c:pt>
                <c:pt idx="486">
                  <c:v>4.869986500008963</c:v>
                </c:pt>
                <c:pt idx="487">
                  <c:v>4.8799845000030473</c:v>
                </c:pt>
                <c:pt idx="488">
                  <c:v>4.8899825000262354</c:v>
                </c:pt>
                <c:pt idx="489">
                  <c:v>4.8999815000279341</c:v>
                </c:pt>
                <c:pt idx="490">
                  <c:v>4.9099795000220183</c:v>
                </c:pt>
                <c:pt idx="491">
                  <c:v>4.9199785000237171</c:v>
                </c:pt>
                <c:pt idx="492">
                  <c:v>4.9299765000178013</c:v>
                </c:pt>
                <c:pt idx="493">
                  <c:v>4.9399745000118855</c:v>
                </c:pt>
                <c:pt idx="494">
                  <c:v>4.9499735000135843</c:v>
                </c:pt>
                <c:pt idx="495">
                  <c:v>4.9599715000076685</c:v>
                </c:pt>
                <c:pt idx="496">
                  <c:v>4.9699695000017527</c:v>
                </c:pt>
                <c:pt idx="497">
                  <c:v>4.9799685000034515</c:v>
                </c:pt>
                <c:pt idx="498">
                  <c:v>4.9899665000266396</c:v>
                </c:pt>
                <c:pt idx="499">
                  <c:v>4.9999645000207238</c:v>
                </c:pt>
                <c:pt idx="500">
                  <c:v>5.0099635000224225</c:v>
                </c:pt>
                <c:pt idx="501">
                  <c:v>5.0199615000165068</c:v>
                </c:pt>
                <c:pt idx="502">
                  <c:v>5.029959500010591</c:v>
                </c:pt>
                <c:pt idx="503">
                  <c:v>5.0399585000122897</c:v>
                </c:pt>
                <c:pt idx="504">
                  <c:v>5.049956500006374</c:v>
                </c:pt>
                <c:pt idx="505">
                  <c:v>5.0599545000004582</c:v>
                </c:pt>
                <c:pt idx="506">
                  <c:v>5.0699535000021569</c:v>
                </c:pt>
                <c:pt idx="507">
                  <c:v>5.079951500025345</c:v>
                </c:pt>
                <c:pt idx="508">
                  <c:v>5.0899505000270437</c:v>
                </c:pt>
                <c:pt idx="509">
                  <c:v>5.099948500021128</c:v>
                </c:pt>
                <c:pt idx="510">
                  <c:v>5.1099465000152122</c:v>
                </c:pt>
                <c:pt idx="511">
                  <c:v>5.119945500016911</c:v>
                </c:pt>
                <c:pt idx="512">
                  <c:v>5.1299435000109952</c:v>
                </c:pt>
                <c:pt idx="513">
                  <c:v>5.1399415000050794</c:v>
                </c:pt>
                <c:pt idx="514">
                  <c:v>5.1499405000067782</c:v>
                </c:pt>
                <c:pt idx="515">
                  <c:v>5.1599385000008624</c:v>
                </c:pt>
                <c:pt idx="516">
                  <c:v>5.1699365000240505</c:v>
                </c:pt>
                <c:pt idx="517">
                  <c:v>5.1799355000257492</c:v>
                </c:pt>
                <c:pt idx="518">
                  <c:v>5.1899335000198334</c:v>
                </c:pt>
                <c:pt idx="519">
                  <c:v>5.1999315000139177</c:v>
                </c:pt>
                <c:pt idx="520">
                  <c:v>5.2099305000156164</c:v>
                </c:pt>
                <c:pt idx="521">
                  <c:v>5.2199285000097007</c:v>
                </c:pt>
                <c:pt idx="522">
                  <c:v>5.2299265000037849</c:v>
                </c:pt>
                <c:pt idx="523">
                  <c:v>5.2399255000054836</c:v>
                </c:pt>
                <c:pt idx="524">
                  <c:v>5.2499235000286717</c:v>
                </c:pt>
                <c:pt idx="525">
                  <c:v>5.2599215000227559</c:v>
                </c:pt>
                <c:pt idx="526">
                  <c:v>5.2699205000244547</c:v>
                </c:pt>
                <c:pt idx="527">
                  <c:v>5.2799185000185389</c:v>
                </c:pt>
                <c:pt idx="528">
                  <c:v>5.2899175000202376</c:v>
                </c:pt>
                <c:pt idx="529">
                  <c:v>5.2999155000143219</c:v>
                </c:pt>
                <c:pt idx="530">
                  <c:v>5.3099135000084061</c:v>
                </c:pt>
                <c:pt idx="531">
                  <c:v>5.3199125000101048</c:v>
                </c:pt>
                <c:pt idx="532">
                  <c:v>5.3299105000041891</c:v>
                </c:pt>
                <c:pt idx="533">
                  <c:v>5.3399085000273772</c:v>
                </c:pt>
                <c:pt idx="534">
                  <c:v>5.3499074999999721</c:v>
                </c:pt>
                <c:pt idx="535">
                  <c:v>5.3599055000231601</c:v>
                </c:pt>
                <c:pt idx="536">
                  <c:v>5.3699035000172444</c:v>
                </c:pt>
                <c:pt idx="537">
                  <c:v>5.3799025000189431</c:v>
                </c:pt>
                <c:pt idx="538">
                  <c:v>5.3899005000130273</c:v>
                </c:pt>
                <c:pt idx="539">
                  <c:v>5.3998985000071116</c:v>
                </c:pt>
                <c:pt idx="540">
                  <c:v>5.4098975000088103</c:v>
                </c:pt>
                <c:pt idx="541">
                  <c:v>5.4198955000028946</c:v>
                </c:pt>
                <c:pt idx="542">
                  <c:v>5.4298945000045933</c:v>
                </c:pt>
                <c:pt idx="543">
                  <c:v>5.4398925000277814</c:v>
                </c:pt>
                <c:pt idx="544">
                  <c:v>5.4498905000218656</c:v>
                </c:pt>
                <c:pt idx="545">
                  <c:v>5.4598895000235643</c:v>
                </c:pt>
                <c:pt idx="546">
                  <c:v>5.4698875000176486</c:v>
                </c:pt>
                <c:pt idx="547">
                  <c:v>5.4798855000117328</c:v>
                </c:pt>
                <c:pt idx="548">
                  <c:v>5.4898845000134315</c:v>
                </c:pt>
                <c:pt idx="549">
                  <c:v>5.4998825000075158</c:v>
                </c:pt>
                <c:pt idx="550">
                  <c:v>5.5098805000016</c:v>
                </c:pt>
                <c:pt idx="551">
                  <c:v>5.5198795000032987</c:v>
                </c:pt>
                <c:pt idx="552">
                  <c:v>5.5298775000264868</c:v>
                </c:pt>
                <c:pt idx="553">
                  <c:v>5.5398755000205711</c:v>
                </c:pt>
                <c:pt idx="554">
                  <c:v>5.5498745000222698</c:v>
                </c:pt>
                <c:pt idx="555">
                  <c:v>5.559872500016354</c:v>
                </c:pt>
                <c:pt idx="556">
                  <c:v>5.5698705000104383</c:v>
                </c:pt>
                <c:pt idx="557">
                  <c:v>5.579869500012137</c:v>
                </c:pt>
                <c:pt idx="558">
                  <c:v>5.5898675000062212</c:v>
                </c:pt>
                <c:pt idx="559">
                  <c:v>5.59986650000792</c:v>
                </c:pt>
                <c:pt idx="560">
                  <c:v>5.6098645000020042</c:v>
                </c:pt>
                <c:pt idx="561">
                  <c:v>5.6198625000251923</c:v>
                </c:pt>
                <c:pt idx="562">
                  <c:v>5.629861500026891</c:v>
                </c:pt>
                <c:pt idx="563">
                  <c:v>5.6398595000209752</c:v>
                </c:pt>
                <c:pt idx="564">
                  <c:v>5.6498575000150595</c:v>
                </c:pt>
                <c:pt idx="565">
                  <c:v>5.6598565000167582</c:v>
                </c:pt>
                <c:pt idx="566">
                  <c:v>5.6698545000108425</c:v>
                </c:pt>
                <c:pt idx="567">
                  <c:v>5.6798525000049267</c:v>
                </c:pt>
                <c:pt idx="568">
                  <c:v>5.6898515000066254</c:v>
                </c:pt>
                <c:pt idx="569">
                  <c:v>5.6998495000007097</c:v>
                </c:pt>
                <c:pt idx="570">
                  <c:v>5.7098475000238977</c:v>
                </c:pt>
                <c:pt idx="571">
                  <c:v>5.7198465000255965</c:v>
                </c:pt>
                <c:pt idx="572">
                  <c:v>5.7298445000196807</c:v>
                </c:pt>
                <c:pt idx="573">
                  <c:v>5.7398425000137649</c:v>
                </c:pt>
                <c:pt idx="574">
                  <c:v>5.7498415000154637</c:v>
                </c:pt>
                <c:pt idx="575">
                  <c:v>5.7598395000095479</c:v>
                </c:pt>
                <c:pt idx="576">
                  <c:v>5.7698385000112467</c:v>
                </c:pt>
                <c:pt idx="577">
                  <c:v>5.7798365000053309</c:v>
                </c:pt>
                <c:pt idx="578">
                  <c:v>5.789834500028519</c:v>
                </c:pt>
                <c:pt idx="579">
                  <c:v>5.7998335000011139</c:v>
                </c:pt>
                <c:pt idx="580">
                  <c:v>5.8098341250151861</c:v>
                </c:pt>
                <c:pt idx="581">
                  <c:v>5.8198321250092704</c:v>
                </c:pt>
                <c:pt idx="582">
                  <c:v>5.8298311250109691</c:v>
                </c:pt>
                <c:pt idx="583">
                  <c:v>5.8398291250050534</c:v>
                </c:pt>
                <c:pt idx="584">
                  <c:v>5.8498271250282414</c:v>
                </c:pt>
                <c:pt idx="585">
                  <c:v>5.8598261250008363</c:v>
                </c:pt>
                <c:pt idx="586">
                  <c:v>5.8698241250240244</c:v>
                </c:pt>
                <c:pt idx="587">
                  <c:v>5.8798221250181086</c:v>
                </c:pt>
                <c:pt idx="588">
                  <c:v>5.8898211250198074</c:v>
                </c:pt>
                <c:pt idx="589">
                  <c:v>5.8998191250138916</c:v>
                </c:pt>
                <c:pt idx="590">
                  <c:v>5.9098181250155903</c:v>
                </c:pt>
                <c:pt idx="591">
                  <c:v>5.9198161250096746</c:v>
                </c:pt>
                <c:pt idx="592">
                  <c:v>5.9298141250037588</c:v>
                </c:pt>
                <c:pt idx="593">
                  <c:v>5.9398131250054576</c:v>
                </c:pt>
                <c:pt idx="594">
                  <c:v>5.9498111250286456</c:v>
                </c:pt>
                <c:pt idx="595">
                  <c:v>5.9598091250227299</c:v>
                </c:pt>
                <c:pt idx="596">
                  <c:v>5.9698081250244286</c:v>
                </c:pt>
                <c:pt idx="597">
                  <c:v>5.9798061250185128</c:v>
                </c:pt>
                <c:pt idx="598">
                  <c:v>5.9898041250125971</c:v>
                </c:pt>
                <c:pt idx="599">
                  <c:v>5.9998031250142958</c:v>
                </c:pt>
                <c:pt idx="600">
                  <c:v>6.00980112500838</c:v>
                </c:pt>
                <c:pt idx="601">
                  <c:v>6.0197991250024643</c:v>
                </c:pt>
                <c:pt idx="602">
                  <c:v>6.029798125004163</c:v>
                </c:pt>
                <c:pt idx="603">
                  <c:v>6.0397961250273511</c:v>
                </c:pt>
                <c:pt idx="604">
                  <c:v>6.0497941250214353</c:v>
                </c:pt>
                <c:pt idx="605">
                  <c:v>6.0597931250231341</c:v>
                </c:pt>
                <c:pt idx="606">
                  <c:v>6.0697911250172183</c:v>
                </c:pt>
                <c:pt idx="607">
                  <c:v>6.079790125018917</c:v>
                </c:pt>
                <c:pt idx="608">
                  <c:v>6.0897881250130013</c:v>
                </c:pt>
                <c:pt idx="609">
                  <c:v>6.0997861250070855</c:v>
                </c:pt>
                <c:pt idx="610">
                  <c:v>6.1097851250087842</c:v>
                </c:pt>
                <c:pt idx="611">
                  <c:v>6.1197831250028685</c:v>
                </c:pt>
                <c:pt idx="612">
                  <c:v>6.1297811250260565</c:v>
                </c:pt>
                <c:pt idx="613">
                  <c:v>6.1397801250277553</c:v>
                </c:pt>
                <c:pt idx="614">
                  <c:v>6.1497781250218395</c:v>
                </c:pt>
                <c:pt idx="615">
                  <c:v>6.1597761250159238</c:v>
                </c:pt>
                <c:pt idx="616">
                  <c:v>6.1697751250176225</c:v>
                </c:pt>
                <c:pt idx="617">
                  <c:v>6.1797731250117067</c:v>
                </c:pt>
                <c:pt idx="618">
                  <c:v>6.1897721250134055</c:v>
                </c:pt>
                <c:pt idx="619">
                  <c:v>6.1997701250074897</c:v>
                </c:pt>
                <c:pt idx="620">
                  <c:v>6.2097681250015739</c:v>
                </c:pt>
                <c:pt idx="621">
                  <c:v>6.2197671250032727</c:v>
                </c:pt>
                <c:pt idx="622">
                  <c:v>6.2297651250264607</c:v>
                </c:pt>
                <c:pt idx="623">
                  <c:v>6.239763125020545</c:v>
                </c:pt>
                <c:pt idx="624">
                  <c:v>6.2497621250222437</c:v>
                </c:pt>
                <c:pt idx="625">
                  <c:v>6.2597601250163279</c:v>
                </c:pt>
                <c:pt idx="626">
                  <c:v>6.2697581250104122</c:v>
                </c:pt>
                <c:pt idx="627">
                  <c:v>6.2797571250121109</c:v>
                </c:pt>
                <c:pt idx="628">
                  <c:v>6.2897551250061952</c:v>
                </c:pt>
                <c:pt idx="629">
                  <c:v>6.2997531250002794</c:v>
                </c:pt>
                <c:pt idx="630">
                  <c:v>6.3097521250019781</c:v>
                </c:pt>
                <c:pt idx="631">
                  <c:v>6.3197501250251662</c:v>
                </c:pt>
                <c:pt idx="632">
                  <c:v>6.3297481250192504</c:v>
                </c:pt>
                <c:pt idx="633">
                  <c:v>6.3397471250209492</c:v>
                </c:pt>
                <c:pt idx="634">
                  <c:v>6.3497451250150334</c:v>
                </c:pt>
                <c:pt idx="635">
                  <c:v>6.3597441250167321</c:v>
                </c:pt>
                <c:pt idx="636">
                  <c:v>6.3697421250108164</c:v>
                </c:pt>
                <c:pt idx="637">
                  <c:v>6.3797401250049006</c:v>
                </c:pt>
                <c:pt idx="638">
                  <c:v>6.3897391250065994</c:v>
                </c:pt>
                <c:pt idx="639">
                  <c:v>6.3997371250006836</c:v>
                </c:pt>
                <c:pt idx="640">
                  <c:v>6.4097351250238717</c:v>
                </c:pt>
                <c:pt idx="641">
                  <c:v>6.4197341250255704</c:v>
                </c:pt>
                <c:pt idx="642">
                  <c:v>6.4297321250196546</c:v>
                </c:pt>
                <c:pt idx="643">
                  <c:v>6.4397301250137389</c:v>
                </c:pt>
                <c:pt idx="644">
                  <c:v>6.4497291250154376</c:v>
                </c:pt>
                <c:pt idx="645">
                  <c:v>6.4597271250095218</c:v>
                </c:pt>
                <c:pt idx="646">
                  <c:v>6.4697251250036061</c:v>
                </c:pt>
                <c:pt idx="647">
                  <c:v>6.4797241250053048</c:v>
                </c:pt>
                <c:pt idx="648">
                  <c:v>6.4897221250284929</c:v>
                </c:pt>
                <c:pt idx="649">
                  <c:v>6.4997211250010878</c:v>
                </c:pt>
                <c:pt idx="650">
                  <c:v>6.5097191250242759</c:v>
                </c:pt>
                <c:pt idx="651">
                  <c:v>6.5197171250183601</c:v>
                </c:pt>
                <c:pt idx="652">
                  <c:v>6.5297161250200588</c:v>
                </c:pt>
                <c:pt idx="653">
                  <c:v>6.5397141250141431</c:v>
                </c:pt>
                <c:pt idx="654">
                  <c:v>6.5497121250082273</c:v>
                </c:pt>
                <c:pt idx="655">
                  <c:v>6.559711125009926</c:v>
                </c:pt>
                <c:pt idx="656">
                  <c:v>6.5697091250040103</c:v>
                </c:pt>
                <c:pt idx="657">
                  <c:v>6.5797071250271983</c:v>
                </c:pt>
                <c:pt idx="658">
                  <c:v>6.5897061250288971</c:v>
                </c:pt>
                <c:pt idx="659">
                  <c:v>6.5997041250229813</c:v>
                </c:pt>
                <c:pt idx="660">
                  <c:v>6.60970312502468</c:v>
                </c:pt>
                <c:pt idx="661">
                  <c:v>6.6197011250187643</c:v>
                </c:pt>
                <c:pt idx="662">
                  <c:v>6.6296991250128485</c:v>
                </c:pt>
                <c:pt idx="663">
                  <c:v>6.6396981250145473</c:v>
                </c:pt>
                <c:pt idx="664">
                  <c:v>6.6496961250086315</c:v>
                </c:pt>
                <c:pt idx="665">
                  <c:v>6.6596941250027157</c:v>
                </c:pt>
                <c:pt idx="666">
                  <c:v>6.6696931250044145</c:v>
                </c:pt>
                <c:pt idx="667">
                  <c:v>6.6796911250276025</c:v>
                </c:pt>
                <c:pt idx="668">
                  <c:v>6.6896891250216868</c:v>
                </c:pt>
                <c:pt idx="669">
                  <c:v>6.6996881250233855</c:v>
                </c:pt>
                <c:pt idx="670">
                  <c:v>6.7096861250174697</c:v>
                </c:pt>
                <c:pt idx="671">
                  <c:v>6.719684125011554</c:v>
                </c:pt>
                <c:pt idx="672">
                  <c:v>6.7296831250132527</c:v>
                </c:pt>
                <c:pt idx="673">
                  <c:v>6.739681125007337</c:v>
                </c:pt>
                <c:pt idx="674">
                  <c:v>6.7496801250090357</c:v>
                </c:pt>
                <c:pt idx="675">
                  <c:v>6.7596781250031199</c:v>
                </c:pt>
                <c:pt idx="676">
                  <c:v>6.769676125026308</c:v>
                </c:pt>
                <c:pt idx="677">
                  <c:v>6.7796751250280067</c:v>
                </c:pt>
                <c:pt idx="678">
                  <c:v>6.789673125022091</c:v>
                </c:pt>
                <c:pt idx="679">
                  <c:v>6.7996711250161752</c:v>
                </c:pt>
                <c:pt idx="680">
                  <c:v>6.8096675000269897</c:v>
                </c:pt>
                <c:pt idx="681">
                  <c:v>6.819665500021074</c:v>
                </c:pt>
                <c:pt idx="682">
                  <c:v>6.8296635000151582</c:v>
                </c:pt>
                <c:pt idx="683">
                  <c:v>6.8396625000168569</c:v>
                </c:pt>
                <c:pt idx="684">
                  <c:v>6.8496605000109412</c:v>
                </c:pt>
                <c:pt idx="685">
                  <c:v>6.8596585000050254</c:v>
                </c:pt>
                <c:pt idx="686">
                  <c:v>6.8696575000067241</c:v>
                </c:pt>
                <c:pt idx="687">
                  <c:v>6.8796555000008084</c:v>
                </c:pt>
                <c:pt idx="688">
                  <c:v>6.8896535000239965</c:v>
                </c:pt>
                <c:pt idx="689">
                  <c:v>6.8996525000256952</c:v>
                </c:pt>
                <c:pt idx="690">
                  <c:v>6.9096505000197794</c:v>
                </c:pt>
                <c:pt idx="691">
                  <c:v>6.9196495000214782</c:v>
                </c:pt>
                <c:pt idx="692">
                  <c:v>6.9296475000155624</c:v>
                </c:pt>
                <c:pt idx="693">
                  <c:v>6.9396455000096466</c:v>
                </c:pt>
                <c:pt idx="694">
                  <c:v>6.9496445000113454</c:v>
                </c:pt>
                <c:pt idx="695">
                  <c:v>6.9596425000054296</c:v>
                </c:pt>
                <c:pt idx="696">
                  <c:v>6.9696405000286177</c:v>
                </c:pt>
                <c:pt idx="697">
                  <c:v>6.9796395000012126</c:v>
                </c:pt>
                <c:pt idx="698">
                  <c:v>6.9896375000244007</c:v>
                </c:pt>
                <c:pt idx="699">
                  <c:v>6.9996355000184849</c:v>
                </c:pt>
                <c:pt idx="700">
                  <c:v>7.0096345000201836</c:v>
                </c:pt>
                <c:pt idx="701">
                  <c:v>7.0196325000142679</c:v>
                </c:pt>
                <c:pt idx="702">
                  <c:v>7.0296315000159666</c:v>
                </c:pt>
                <c:pt idx="703">
                  <c:v>7.0396295000100508</c:v>
                </c:pt>
                <c:pt idx="704">
                  <c:v>7.0496275000041351</c:v>
                </c:pt>
                <c:pt idx="705">
                  <c:v>7.0596265000058338</c:v>
                </c:pt>
                <c:pt idx="706">
                  <c:v>7.069624499999918</c:v>
                </c:pt>
                <c:pt idx="707">
                  <c:v>7.0796225000231061</c:v>
                </c:pt>
                <c:pt idx="708">
                  <c:v>7.0896215000248048</c:v>
                </c:pt>
                <c:pt idx="709">
                  <c:v>7.0996195000188891</c:v>
                </c:pt>
                <c:pt idx="710">
                  <c:v>7.1096175000129733</c:v>
                </c:pt>
                <c:pt idx="711">
                  <c:v>7.1196165000146721</c:v>
                </c:pt>
                <c:pt idx="712">
                  <c:v>7.1296145000087563</c:v>
                </c:pt>
                <c:pt idx="713">
                  <c:v>7.139613500010455</c:v>
                </c:pt>
                <c:pt idx="714">
                  <c:v>7.1496115000045393</c:v>
                </c:pt>
                <c:pt idx="715">
                  <c:v>7.1596095000277273</c:v>
                </c:pt>
                <c:pt idx="716">
                  <c:v>7.1696085000003222</c:v>
                </c:pt>
                <c:pt idx="717">
                  <c:v>7.1796065000235103</c:v>
                </c:pt>
                <c:pt idx="718">
                  <c:v>7.1896045000175945</c:v>
                </c:pt>
                <c:pt idx="719">
                  <c:v>7.1996035000192933</c:v>
                </c:pt>
                <c:pt idx="720">
                  <c:v>7.2096015000133775</c:v>
                </c:pt>
                <c:pt idx="721">
                  <c:v>7.2195995000074618</c:v>
                </c:pt>
                <c:pt idx="722">
                  <c:v>7.2295985000091605</c:v>
                </c:pt>
                <c:pt idx="723">
                  <c:v>7.2395965000032447</c:v>
                </c:pt>
                <c:pt idx="724">
                  <c:v>7.2495945000264328</c:v>
                </c:pt>
                <c:pt idx="725">
                  <c:v>7.2595935000281315</c:v>
                </c:pt>
                <c:pt idx="726">
                  <c:v>7.2695915000222158</c:v>
                </c:pt>
                <c:pt idx="727">
                  <c:v>7.2795905000239145</c:v>
                </c:pt>
                <c:pt idx="728">
                  <c:v>7.2895885000179987</c:v>
                </c:pt>
                <c:pt idx="729">
                  <c:v>7.299586500012083</c:v>
                </c:pt>
                <c:pt idx="730">
                  <c:v>7.3095855000137817</c:v>
                </c:pt>
                <c:pt idx="731">
                  <c:v>7.319583500007866</c:v>
                </c:pt>
                <c:pt idx="732">
                  <c:v>7.3295815000019502</c:v>
                </c:pt>
                <c:pt idx="733">
                  <c:v>7.3395805000036489</c:v>
                </c:pt>
                <c:pt idx="734">
                  <c:v>7.349578500026837</c:v>
                </c:pt>
                <c:pt idx="735">
                  <c:v>7.3595765000209212</c:v>
                </c:pt>
                <c:pt idx="736">
                  <c:v>7.36957550002262</c:v>
                </c:pt>
                <c:pt idx="737">
                  <c:v>7.3795735000167042</c:v>
                </c:pt>
                <c:pt idx="738">
                  <c:v>7.3895725000184029</c:v>
                </c:pt>
                <c:pt idx="739">
                  <c:v>7.3995705000124872</c:v>
                </c:pt>
                <c:pt idx="740">
                  <c:v>7.4095685000065714</c:v>
                </c:pt>
                <c:pt idx="741">
                  <c:v>7.4195675000082701</c:v>
                </c:pt>
                <c:pt idx="742">
                  <c:v>7.4295655000023544</c:v>
                </c:pt>
                <c:pt idx="743">
                  <c:v>7.4395635000255425</c:v>
                </c:pt>
                <c:pt idx="744">
                  <c:v>7.4495625000272412</c:v>
                </c:pt>
                <c:pt idx="745">
                  <c:v>7.4595605000213254</c:v>
                </c:pt>
                <c:pt idx="746">
                  <c:v>7.4695585000154097</c:v>
                </c:pt>
                <c:pt idx="747">
                  <c:v>7.4795575000171084</c:v>
                </c:pt>
                <c:pt idx="748">
                  <c:v>7.4895555000111926</c:v>
                </c:pt>
                <c:pt idx="749">
                  <c:v>7.4995545000128914</c:v>
                </c:pt>
                <c:pt idx="750">
                  <c:v>7.5095525000069756</c:v>
                </c:pt>
                <c:pt idx="751">
                  <c:v>7.5195505000010598</c:v>
                </c:pt>
                <c:pt idx="752">
                  <c:v>7.5295495000027586</c:v>
                </c:pt>
                <c:pt idx="753">
                  <c:v>7.5395475000259466</c:v>
                </c:pt>
                <c:pt idx="754">
                  <c:v>7.5495455000200309</c:v>
                </c:pt>
                <c:pt idx="755">
                  <c:v>7.5595445000217296</c:v>
                </c:pt>
                <c:pt idx="756">
                  <c:v>7.5695425000158139</c:v>
                </c:pt>
                <c:pt idx="757">
                  <c:v>7.5795405000098981</c:v>
                </c:pt>
                <c:pt idx="758">
                  <c:v>7.5895395000115968</c:v>
                </c:pt>
                <c:pt idx="759">
                  <c:v>7.5995375000056811</c:v>
                </c:pt>
                <c:pt idx="760">
                  <c:v>7.6095355000288691</c:v>
                </c:pt>
                <c:pt idx="761">
                  <c:v>7.619534500001464</c:v>
                </c:pt>
                <c:pt idx="762">
                  <c:v>7.6295325000246521</c:v>
                </c:pt>
                <c:pt idx="763">
                  <c:v>7.6395315000263508</c:v>
                </c:pt>
                <c:pt idx="764">
                  <c:v>7.6495295000204351</c:v>
                </c:pt>
                <c:pt idx="765">
                  <c:v>7.6595275000145193</c:v>
                </c:pt>
                <c:pt idx="766">
                  <c:v>7.6695265000162181</c:v>
                </c:pt>
                <c:pt idx="767">
                  <c:v>7.6795245000103023</c:v>
                </c:pt>
                <c:pt idx="768">
                  <c:v>7.6895225000043865</c:v>
                </c:pt>
                <c:pt idx="769">
                  <c:v>7.6995215000060853</c:v>
                </c:pt>
                <c:pt idx="770">
                  <c:v>7.7095195000001695</c:v>
                </c:pt>
                <c:pt idx="771">
                  <c:v>7.7195175000233576</c:v>
                </c:pt>
                <c:pt idx="772">
                  <c:v>7.7295165000250563</c:v>
                </c:pt>
                <c:pt idx="773">
                  <c:v>7.7395145000191405</c:v>
                </c:pt>
                <c:pt idx="774">
                  <c:v>7.7495135000208393</c:v>
                </c:pt>
                <c:pt idx="775">
                  <c:v>7.7595115000149235</c:v>
                </c:pt>
                <c:pt idx="776">
                  <c:v>7.7695095000090078</c:v>
                </c:pt>
                <c:pt idx="777">
                  <c:v>7.7795085000107065</c:v>
                </c:pt>
                <c:pt idx="778">
                  <c:v>7.7895065000047907</c:v>
                </c:pt>
                <c:pt idx="779">
                  <c:v>7.7995045000279788</c:v>
                </c:pt>
                <c:pt idx="780">
                  <c:v>7.8095038333558477</c:v>
                </c:pt>
                <c:pt idx="781">
                  <c:v>7.819501833349932</c:v>
                </c:pt>
                <c:pt idx="782">
                  <c:v>7.8294998333440162</c:v>
                </c:pt>
                <c:pt idx="783">
                  <c:v>7.839498833345715</c:v>
                </c:pt>
                <c:pt idx="784">
                  <c:v>7.8494968333397992</c:v>
                </c:pt>
                <c:pt idx="785">
                  <c:v>7.8594958333414979</c:v>
                </c:pt>
                <c:pt idx="786">
                  <c:v>7.8694938333355822</c:v>
                </c:pt>
                <c:pt idx="787">
                  <c:v>7.8794918333587702</c:v>
                </c:pt>
                <c:pt idx="788">
                  <c:v>7.889490833360469</c:v>
                </c:pt>
                <c:pt idx="789">
                  <c:v>7.8994888333545532</c:v>
                </c:pt>
                <c:pt idx="790">
                  <c:v>7.9094868333486374</c:v>
                </c:pt>
                <c:pt idx="791">
                  <c:v>7.9194858333503362</c:v>
                </c:pt>
                <c:pt idx="792">
                  <c:v>7.9294838333444204</c:v>
                </c:pt>
                <c:pt idx="793">
                  <c:v>7.9394818333385047</c:v>
                </c:pt>
                <c:pt idx="794">
                  <c:v>7.9494808333402034</c:v>
                </c:pt>
                <c:pt idx="795">
                  <c:v>7.9594788333342876</c:v>
                </c:pt>
                <c:pt idx="796">
                  <c:v>7.9694778333359864</c:v>
                </c:pt>
                <c:pt idx="797">
                  <c:v>7.9794758333591744</c:v>
                </c:pt>
                <c:pt idx="798">
                  <c:v>7.9894738333532587</c:v>
                </c:pt>
                <c:pt idx="799">
                  <c:v>7.9994728333549574</c:v>
                </c:pt>
                <c:pt idx="800">
                  <c:v>8.0094708333490416</c:v>
                </c:pt>
                <c:pt idx="801">
                  <c:v>8.0194688333431259</c:v>
                </c:pt>
                <c:pt idx="802">
                  <c:v>8.0294678333448246</c:v>
                </c:pt>
                <c:pt idx="803">
                  <c:v>8.0394658333389089</c:v>
                </c:pt>
                <c:pt idx="804">
                  <c:v>8.0494638333620969</c:v>
                </c:pt>
                <c:pt idx="805">
                  <c:v>8.0594628333346918</c:v>
                </c:pt>
                <c:pt idx="806">
                  <c:v>8.0694608333578799</c:v>
                </c:pt>
                <c:pt idx="807">
                  <c:v>8.0794598333595786</c:v>
                </c:pt>
                <c:pt idx="808">
                  <c:v>8.0894578333536629</c:v>
                </c:pt>
                <c:pt idx="809">
                  <c:v>8.0994558333477471</c:v>
                </c:pt>
                <c:pt idx="810">
                  <c:v>8.1094548333494458</c:v>
                </c:pt>
                <c:pt idx="811">
                  <c:v>8.1194528333435301</c:v>
                </c:pt>
                <c:pt idx="812">
                  <c:v>8.1294508333376143</c:v>
                </c:pt>
                <c:pt idx="813">
                  <c:v>8.139449833339313</c:v>
                </c:pt>
                <c:pt idx="814">
                  <c:v>8.1494478333333973</c:v>
                </c:pt>
                <c:pt idx="815">
                  <c:v>8.1594458333565854</c:v>
                </c:pt>
                <c:pt idx="816">
                  <c:v>8.1694448333582841</c:v>
                </c:pt>
                <c:pt idx="817">
                  <c:v>8.1794428333523683</c:v>
                </c:pt>
                <c:pt idx="818">
                  <c:v>8.1894418333540671</c:v>
                </c:pt>
                <c:pt idx="819">
                  <c:v>8.1994398333481513</c:v>
                </c:pt>
                <c:pt idx="820">
                  <c:v>8.2094378333422355</c:v>
                </c:pt>
                <c:pt idx="821">
                  <c:v>8.2194368333439343</c:v>
                </c:pt>
                <c:pt idx="822">
                  <c:v>8.2294348333380185</c:v>
                </c:pt>
                <c:pt idx="823">
                  <c:v>8.2394328333612066</c:v>
                </c:pt>
                <c:pt idx="824">
                  <c:v>8.2494318333338015</c:v>
                </c:pt>
                <c:pt idx="825">
                  <c:v>8.2594298333569895</c:v>
                </c:pt>
                <c:pt idx="826">
                  <c:v>8.2694278333510738</c:v>
                </c:pt>
                <c:pt idx="827">
                  <c:v>8.2794268333527725</c:v>
                </c:pt>
                <c:pt idx="828">
                  <c:v>8.2894248333468568</c:v>
                </c:pt>
                <c:pt idx="829">
                  <c:v>8.2994238333485555</c:v>
                </c:pt>
                <c:pt idx="830">
                  <c:v>8.3094218333426397</c:v>
                </c:pt>
                <c:pt idx="831">
                  <c:v>8.319419833336724</c:v>
                </c:pt>
                <c:pt idx="832">
                  <c:v>8.3294188333384227</c:v>
                </c:pt>
                <c:pt idx="833">
                  <c:v>8.3394168333616108</c:v>
                </c:pt>
                <c:pt idx="834">
                  <c:v>8.349414833355695</c:v>
                </c:pt>
                <c:pt idx="835">
                  <c:v>8.3594138333573937</c:v>
                </c:pt>
                <c:pt idx="836">
                  <c:v>8.369411833351478</c:v>
                </c:pt>
                <c:pt idx="837">
                  <c:v>8.3794098333455622</c:v>
                </c:pt>
                <c:pt idx="838">
                  <c:v>8.389408833347261</c:v>
                </c:pt>
                <c:pt idx="839">
                  <c:v>8.3994068333413452</c:v>
                </c:pt>
                <c:pt idx="840">
                  <c:v>8.4094058333430439</c:v>
                </c:pt>
                <c:pt idx="841">
                  <c:v>8.4194038333371282</c:v>
                </c:pt>
                <c:pt idx="842">
                  <c:v>8.4294018333603162</c:v>
                </c:pt>
                <c:pt idx="843">
                  <c:v>8.439400833362015</c:v>
                </c:pt>
                <c:pt idx="844">
                  <c:v>8.4493988333560992</c:v>
                </c:pt>
                <c:pt idx="845">
                  <c:v>8.4593968333501834</c:v>
                </c:pt>
                <c:pt idx="846">
                  <c:v>8.4693958333518822</c:v>
                </c:pt>
                <c:pt idx="847">
                  <c:v>8.4793938333459664</c:v>
                </c:pt>
                <c:pt idx="848">
                  <c:v>8.4893928333476651</c:v>
                </c:pt>
                <c:pt idx="849">
                  <c:v>8.4993908333417494</c:v>
                </c:pt>
                <c:pt idx="850">
                  <c:v>8.5093888333358336</c:v>
                </c:pt>
                <c:pt idx="851">
                  <c:v>8.5193878333375324</c:v>
                </c:pt>
                <c:pt idx="852">
                  <c:v>8.5293858333607204</c:v>
                </c:pt>
                <c:pt idx="853">
                  <c:v>8.5393838333548047</c:v>
                </c:pt>
                <c:pt idx="854">
                  <c:v>8.5493828333565034</c:v>
                </c:pt>
                <c:pt idx="855">
                  <c:v>8.5593808333505876</c:v>
                </c:pt>
                <c:pt idx="856">
                  <c:v>8.5693788333446719</c:v>
                </c:pt>
                <c:pt idx="857">
                  <c:v>8.5793778333463706</c:v>
                </c:pt>
                <c:pt idx="858">
                  <c:v>8.5893758333404548</c:v>
                </c:pt>
                <c:pt idx="859">
                  <c:v>8.5993748333421536</c:v>
                </c:pt>
                <c:pt idx="860">
                  <c:v>8.6093728333362378</c:v>
                </c:pt>
                <c:pt idx="861">
                  <c:v>8.6193708333594259</c:v>
                </c:pt>
                <c:pt idx="862">
                  <c:v>8.6293698333611246</c:v>
                </c:pt>
                <c:pt idx="863">
                  <c:v>8.6393678333552089</c:v>
                </c:pt>
                <c:pt idx="864">
                  <c:v>8.6493658333492931</c:v>
                </c:pt>
                <c:pt idx="865">
                  <c:v>8.6593648333509918</c:v>
                </c:pt>
                <c:pt idx="866">
                  <c:v>8.6693628333450761</c:v>
                </c:pt>
                <c:pt idx="867">
                  <c:v>8.6793618333467748</c:v>
                </c:pt>
                <c:pt idx="868">
                  <c:v>8.689359833340859</c:v>
                </c:pt>
                <c:pt idx="869">
                  <c:v>8.6993578333349433</c:v>
                </c:pt>
                <c:pt idx="870">
                  <c:v>8.709356833336642</c:v>
                </c:pt>
                <c:pt idx="871">
                  <c:v>8.7193548333598301</c:v>
                </c:pt>
                <c:pt idx="872">
                  <c:v>8.7293528333539143</c:v>
                </c:pt>
                <c:pt idx="873">
                  <c:v>8.7393518333556131</c:v>
                </c:pt>
                <c:pt idx="874">
                  <c:v>8.7493498333496973</c:v>
                </c:pt>
                <c:pt idx="875">
                  <c:v>8.7593478333437815</c:v>
                </c:pt>
                <c:pt idx="876">
                  <c:v>8.7693468333454803</c:v>
                </c:pt>
                <c:pt idx="877">
                  <c:v>8.7793448333395645</c:v>
                </c:pt>
                <c:pt idx="878">
                  <c:v>8.7893438333412632</c:v>
                </c:pt>
                <c:pt idx="879">
                  <c:v>8.7993418333353475</c:v>
                </c:pt>
                <c:pt idx="880">
                  <c:v>8.8093397083575837</c:v>
                </c:pt>
                <c:pt idx="881">
                  <c:v>8.8193387083592825</c:v>
                </c:pt>
                <c:pt idx="882">
                  <c:v>8.8293367083533667</c:v>
                </c:pt>
                <c:pt idx="883">
                  <c:v>8.8393347083474509</c:v>
                </c:pt>
                <c:pt idx="884">
                  <c:v>8.8493337083491497</c:v>
                </c:pt>
                <c:pt idx="885">
                  <c:v>8.8593317083432339</c:v>
                </c:pt>
                <c:pt idx="886">
                  <c:v>8.8693297083373182</c:v>
                </c:pt>
                <c:pt idx="887">
                  <c:v>8.8793287083390169</c:v>
                </c:pt>
                <c:pt idx="888">
                  <c:v>8.889326708362205</c:v>
                </c:pt>
                <c:pt idx="889">
                  <c:v>8.8993257083347999</c:v>
                </c:pt>
                <c:pt idx="890">
                  <c:v>8.9093237083579879</c:v>
                </c:pt>
                <c:pt idx="891">
                  <c:v>8.9193217083520722</c:v>
                </c:pt>
                <c:pt idx="892">
                  <c:v>8.9293207083537709</c:v>
                </c:pt>
                <c:pt idx="893">
                  <c:v>8.9393187083478551</c:v>
                </c:pt>
                <c:pt idx="894">
                  <c:v>8.9493167083419394</c:v>
                </c:pt>
                <c:pt idx="895">
                  <c:v>8.9593157083436381</c:v>
                </c:pt>
                <c:pt idx="896">
                  <c:v>8.9693137083377223</c:v>
                </c:pt>
                <c:pt idx="897">
                  <c:v>8.9793117083609104</c:v>
                </c:pt>
                <c:pt idx="898">
                  <c:v>8.9893107083335053</c:v>
                </c:pt>
                <c:pt idx="899">
                  <c:v>8.9993087083566934</c:v>
                </c:pt>
                <c:pt idx="900">
                  <c:v>9.0093077083583921</c:v>
                </c:pt>
                <c:pt idx="901">
                  <c:v>9.0193057083524764</c:v>
                </c:pt>
                <c:pt idx="902">
                  <c:v>9.0293037083465606</c:v>
                </c:pt>
                <c:pt idx="903">
                  <c:v>9.0393027083482593</c:v>
                </c:pt>
                <c:pt idx="904">
                  <c:v>9.0493007083423436</c:v>
                </c:pt>
                <c:pt idx="905">
                  <c:v>9.0592987083364278</c:v>
                </c:pt>
                <c:pt idx="906">
                  <c:v>9.0692977083381265</c:v>
                </c:pt>
                <c:pt idx="907">
                  <c:v>9.0792957083613146</c:v>
                </c:pt>
                <c:pt idx="908">
                  <c:v>9.0892947083339095</c:v>
                </c:pt>
                <c:pt idx="909">
                  <c:v>9.0992927083570976</c:v>
                </c:pt>
                <c:pt idx="910">
                  <c:v>9.1092907083511818</c:v>
                </c:pt>
                <c:pt idx="911">
                  <c:v>9.1192897083528806</c:v>
                </c:pt>
                <c:pt idx="912">
                  <c:v>9.1292877083469648</c:v>
                </c:pt>
                <c:pt idx="913">
                  <c:v>9.139285708341049</c:v>
                </c:pt>
                <c:pt idx="914">
                  <c:v>9.1492847083427478</c:v>
                </c:pt>
                <c:pt idx="915">
                  <c:v>9.159282708336832</c:v>
                </c:pt>
                <c:pt idx="916">
                  <c:v>9.1692807083600201</c:v>
                </c:pt>
                <c:pt idx="917">
                  <c:v>9.1792797083617188</c:v>
                </c:pt>
                <c:pt idx="918">
                  <c:v>9.189277708355803</c:v>
                </c:pt>
                <c:pt idx="919">
                  <c:v>9.1992767083575018</c:v>
                </c:pt>
                <c:pt idx="920">
                  <c:v>9.209274708351586</c:v>
                </c:pt>
                <c:pt idx="921">
                  <c:v>9.2192727083456703</c:v>
                </c:pt>
                <c:pt idx="922">
                  <c:v>9.229271708347369</c:v>
                </c:pt>
                <c:pt idx="923">
                  <c:v>9.2392697083414532</c:v>
                </c:pt>
                <c:pt idx="924">
                  <c:v>9.2492677083355375</c:v>
                </c:pt>
                <c:pt idx="925">
                  <c:v>9.2592667083372362</c:v>
                </c:pt>
                <c:pt idx="926">
                  <c:v>9.2692647083604243</c:v>
                </c:pt>
                <c:pt idx="927">
                  <c:v>9.279263708362123</c:v>
                </c:pt>
                <c:pt idx="928">
                  <c:v>9.2892617083562072</c:v>
                </c:pt>
                <c:pt idx="929">
                  <c:v>9.2992597083502915</c:v>
                </c:pt>
                <c:pt idx="930">
                  <c:v>9.3092587083519902</c:v>
                </c:pt>
                <c:pt idx="931">
                  <c:v>9.3192567083460744</c:v>
                </c:pt>
                <c:pt idx="932">
                  <c:v>9.3292547083401587</c:v>
                </c:pt>
                <c:pt idx="933">
                  <c:v>9.3392537083418574</c:v>
                </c:pt>
                <c:pt idx="934">
                  <c:v>9.3492517083359417</c:v>
                </c:pt>
                <c:pt idx="935">
                  <c:v>9.3592497083591297</c:v>
                </c:pt>
                <c:pt idx="936">
                  <c:v>9.3692487083608285</c:v>
                </c:pt>
                <c:pt idx="937">
                  <c:v>9.3792467083549127</c:v>
                </c:pt>
                <c:pt idx="938">
                  <c:v>9.3892457083566114</c:v>
                </c:pt>
                <c:pt idx="939">
                  <c:v>9.3992437083506957</c:v>
                </c:pt>
                <c:pt idx="940">
                  <c:v>9.4092417083447799</c:v>
                </c:pt>
                <c:pt idx="941">
                  <c:v>9.4192407083464786</c:v>
                </c:pt>
                <c:pt idx="942">
                  <c:v>9.4292387083405629</c:v>
                </c:pt>
                <c:pt idx="943">
                  <c:v>9.4392367083346471</c:v>
                </c:pt>
                <c:pt idx="944">
                  <c:v>9.4492357083363459</c:v>
                </c:pt>
                <c:pt idx="945">
                  <c:v>9.4592337083595339</c:v>
                </c:pt>
                <c:pt idx="946">
                  <c:v>9.4692327083612327</c:v>
                </c:pt>
                <c:pt idx="947">
                  <c:v>9.4792307083553169</c:v>
                </c:pt>
                <c:pt idx="948">
                  <c:v>9.4892287083494011</c:v>
                </c:pt>
                <c:pt idx="949">
                  <c:v>9.4992277083510999</c:v>
                </c:pt>
                <c:pt idx="950">
                  <c:v>9.5092257083451841</c:v>
                </c:pt>
                <c:pt idx="951">
                  <c:v>9.5192237083392683</c:v>
                </c:pt>
                <c:pt idx="952">
                  <c:v>9.5292227083409671</c:v>
                </c:pt>
                <c:pt idx="953">
                  <c:v>9.5392207083350513</c:v>
                </c:pt>
                <c:pt idx="954">
                  <c:v>9.54921970833675</c:v>
                </c:pt>
                <c:pt idx="955">
                  <c:v>9.5592177083599381</c:v>
                </c:pt>
                <c:pt idx="956">
                  <c:v>9.5692157083540224</c:v>
                </c:pt>
                <c:pt idx="957">
                  <c:v>9.5792147083557211</c:v>
                </c:pt>
                <c:pt idx="958">
                  <c:v>9.5892127083498053</c:v>
                </c:pt>
                <c:pt idx="959">
                  <c:v>9.5992107083438896</c:v>
                </c:pt>
                <c:pt idx="960">
                  <c:v>9.6092097083455883</c:v>
                </c:pt>
                <c:pt idx="961">
                  <c:v>9.6192077083396725</c:v>
                </c:pt>
                <c:pt idx="962">
                  <c:v>9.6292057083337568</c:v>
                </c:pt>
                <c:pt idx="963">
                  <c:v>9.6392047083354555</c:v>
                </c:pt>
                <c:pt idx="964">
                  <c:v>9.6492027083586436</c:v>
                </c:pt>
                <c:pt idx="965">
                  <c:v>9.6592017083603423</c:v>
                </c:pt>
                <c:pt idx="966">
                  <c:v>9.6691997083544265</c:v>
                </c:pt>
                <c:pt idx="967">
                  <c:v>9.6791977083485108</c:v>
                </c:pt>
                <c:pt idx="968">
                  <c:v>9.6891967083502095</c:v>
                </c:pt>
                <c:pt idx="969">
                  <c:v>9.6991947083442938</c:v>
                </c:pt>
                <c:pt idx="970">
                  <c:v>9.709192708338378</c:v>
                </c:pt>
                <c:pt idx="971">
                  <c:v>9.7191917083400767</c:v>
                </c:pt>
                <c:pt idx="972">
                  <c:v>9.729189708334161</c:v>
                </c:pt>
                <c:pt idx="973">
                  <c:v>9.7391887083358597</c:v>
                </c:pt>
                <c:pt idx="974">
                  <c:v>9.7491867083590478</c:v>
                </c:pt>
                <c:pt idx="975">
                  <c:v>9.759184708353132</c:v>
                </c:pt>
                <c:pt idx="976">
                  <c:v>9.7691837083548307</c:v>
                </c:pt>
                <c:pt idx="977">
                  <c:v>9.779181708348915</c:v>
                </c:pt>
                <c:pt idx="978">
                  <c:v>9.7891797083429992</c:v>
                </c:pt>
                <c:pt idx="979">
                  <c:v>9.799178708344698</c:v>
                </c:pt>
                <c:pt idx="980">
                  <c:v>9.8091764583368786</c:v>
                </c:pt>
                <c:pt idx="981">
                  <c:v>9.8191754583385773</c:v>
                </c:pt>
                <c:pt idx="982">
                  <c:v>9.8291734583617654</c:v>
                </c:pt>
                <c:pt idx="983">
                  <c:v>9.8391714583558496</c:v>
                </c:pt>
                <c:pt idx="984">
                  <c:v>9.8491704583575483</c:v>
                </c:pt>
                <c:pt idx="985">
                  <c:v>9.8591684583516326</c:v>
                </c:pt>
                <c:pt idx="986">
                  <c:v>9.8691664583457168</c:v>
                </c:pt>
                <c:pt idx="987">
                  <c:v>9.8791654583474156</c:v>
                </c:pt>
                <c:pt idx="988">
                  <c:v>9.8891634583414998</c:v>
                </c:pt>
                <c:pt idx="989">
                  <c:v>9.8991624583431985</c:v>
                </c:pt>
                <c:pt idx="990">
                  <c:v>9.9091604583372828</c:v>
                </c:pt>
                <c:pt idx="991">
                  <c:v>9.9191584583604708</c:v>
                </c:pt>
                <c:pt idx="992">
                  <c:v>9.9291574583621696</c:v>
                </c:pt>
                <c:pt idx="993">
                  <c:v>9.9391554583562538</c:v>
                </c:pt>
                <c:pt idx="994">
                  <c:v>9.949153458350338</c:v>
                </c:pt>
                <c:pt idx="995">
                  <c:v>9.9591524583520368</c:v>
                </c:pt>
                <c:pt idx="996">
                  <c:v>9.969150458346121</c:v>
                </c:pt>
                <c:pt idx="997">
                  <c:v>9.9791484583402053</c:v>
                </c:pt>
                <c:pt idx="998">
                  <c:v>9.989147458341904</c:v>
                </c:pt>
                <c:pt idx="999">
                  <c:v>9.9991454583359882</c:v>
                </c:pt>
                <c:pt idx="1000">
                  <c:v>10.009144458337687</c:v>
                </c:pt>
                <c:pt idx="1001">
                  <c:v>10.019142458360875</c:v>
                </c:pt>
                <c:pt idx="1002">
                  <c:v>10.029140458354959</c:v>
                </c:pt>
                <c:pt idx="1003">
                  <c:v>10.039139458356658</c:v>
                </c:pt>
                <c:pt idx="1004">
                  <c:v>10.049137458350742</c:v>
                </c:pt>
                <c:pt idx="1005">
                  <c:v>10.059135458344826</c:v>
                </c:pt>
                <c:pt idx="1006">
                  <c:v>10.069134458346525</c:v>
                </c:pt>
                <c:pt idx="1007">
                  <c:v>10.079132458340609</c:v>
                </c:pt>
                <c:pt idx="1008">
                  <c:v>10.089131458342308</c:v>
                </c:pt>
                <c:pt idx="1009">
                  <c:v>10.099129458336392</c:v>
                </c:pt>
                <c:pt idx="1010">
                  <c:v>10.10912745835958</c:v>
                </c:pt>
                <c:pt idx="1011">
                  <c:v>10.119126458361279</c:v>
                </c:pt>
                <c:pt idx="1012">
                  <c:v>10.129124458355363</c:v>
                </c:pt>
                <c:pt idx="1013">
                  <c:v>10.139122458349448</c:v>
                </c:pt>
                <c:pt idx="1014">
                  <c:v>10.149121458351146</c:v>
                </c:pt>
                <c:pt idx="1015">
                  <c:v>10.159119458345231</c:v>
                </c:pt>
                <c:pt idx="1016">
                  <c:v>10.169118458346929</c:v>
                </c:pt>
                <c:pt idx="1017">
                  <c:v>10.179116458341014</c:v>
                </c:pt>
                <c:pt idx="1018">
                  <c:v>10.189114458335098</c:v>
                </c:pt>
                <c:pt idx="1019">
                  <c:v>10.199113458336797</c:v>
                </c:pt>
                <c:pt idx="1020">
                  <c:v>10.209111458359985</c:v>
                </c:pt>
                <c:pt idx="1021">
                  <c:v>10.219109458354069</c:v>
                </c:pt>
                <c:pt idx="1022">
                  <c:v>10.229108458355768</c:v>
                </c:pt>
                <c:pt idx="1023">
                  <c:v>10.239106458349852</c:v>
                </c:pt>
                <c:pt idx="1024">
                  <c:v>10.249105458351551</c:v>
                </c:pt>
                <c:pt idx="1025">
                  <c:v>10.259103458345635</c:v>
                </c:pt>
                <c:pt idx="1026">
                  <c:v>10.269101458339719</c:v>
                </c:pt>
                <c:pt idx="1027">
                  <c:v>10.279100458341418</c:v>
                </c:pt>
                <c:pt idx="1028">
                  <c:v>10.289098458335502</c:v>
                </c:pt>
                <c:pt idx="1029">
                  <c:v>10.29909645835869</c:v>
                </c:pt>
                <c:pt idx="1030">
                  <c:v>10.309095458360389</c:v>
                </c:pt>
                <c:pt idx="1031">
                  <c:v>10.319093458354473</c:v>
                </c:pt>
                <c:pt idx="1032">
                  <c:v>10.329092458356172</c:v>
                </c:pt>
                <c:pt idx="1033">
                  <c:v>10.339090458350256</c:v>
                </c:pt>
                <c:pt idx="1034">
                  <c:v>10.34908845834434</c:v>
                </c:pt>
                <c:pt idx="1035">
                  <c:v>10.359087458346039</c:v>
                </c:pt>
                <c:pt idx="1036">
                  <c:v>10.369085458340123</c:v>
                </c:pt>
                <c:pt idx="1037">
                  <c:v>10.379083458334208</c:v>
                </c:pt>
                <c:pt idx="1038">
                  <c:v>10.389082458335906</c:v>
                </c:pt>
                <c:pt idx="1039">
                  <c:v>10.399080458359094</c:v>
                </c:pt>
                <c:pt idx="1040">
                  <c:v>10.409078458353179</c:v>
                </c:pt>
                <c:pt idx="1041">
                  <c:v>10.419077458354877</c:v>
                </c:pt>
                <c:pt idx="1042">
                  <c:v>10.429075458348962</c:v>
                </c:pt>
                <c:pt idx="1043">
                  <c:v>10.43907445835066</c:v>
                </c:pt>
                <c:pt idx="1044">
                  <c:v>10.449072458344745</c:v>
                </c:pt>
                <c:pt idx="1045">
                  <c:v>10.459070458338829</c:v>
                </c:pt>
                <c:pt idx="1046">
                  <c:v>10.469069458340527</c:v>
                </c:pt>
                <c:pt idx="1047">
                  <c:v>10.479067458334612</c:v>
                </c:pt>
                <c:pt idx="1048">
                  <c:v>10.4890654583578</c:v>
                </c:pt>
                <c:pt idx="1049">
                  <c:v>10.499064458359499</c:v>
                </c:pt>
                <c:pt idx="1050">
                  <c:v>10.509062458353583</c:v>
                </c:pt>
                <c:pt idx="1051">
                  <c:v>10.519061458355282</c:v>
                </c:pt>
                <c:pt idx="1052">
                  <c:v>10.529059458349366</c:v>
                </c:pt>
                <c:pt idx="1053">
                  <c:v>10.53905745834345</c:v>
                </c:pt>
                <c:pt idx="1054">
                  <c:v>10.549056458345149</c:v>
                </c:pt>
                <c:pt idx="1055">
                  <c:v>10.559054458339233</c:v>
                </c:pt>
                <c:pt idx="1056">
                  <c:v>10.569052458333317</c:v>
                </c:pt>
                <c:pt idx="1057">
                  <c:v>10.579051458335016</c:v>
                </c:pt>
                <c:pt idx="1058">
                  <c:v>10.589049458358204</c:v>
                </c:pt>
                <c:pt idx="1059">
                  <c:v>10.599048458359903</c:v>
                </c:pt>
                <c:pt idx="1060">
                  <c:v>10.609046458353987</c:v>
                </c:pt>
                <c:pt idx="1061">
                  <c:v>10.619044458348071</c:v>
                </c:pt>
                <c:pt idx="1062">
                  <c:v>10.62904345834977</c:v>
                </c:pt>
                <c:pt idx="1063">
                  <c:v>10.639041458343854</c:v>
                </c:pt>
                <c:pt idx="1064">
                  <c:v>10.649039458337938</c:v>
                </c:pt>
                <c:pt idx="1065">
                  <c:v>10.659038458339637</c:v>
                </c:pt>
                <c:pt idx="1066">
                  <c:v>10.669036458333721</c:v>
                </c:pt>
                <c:pt idx="1067">
                  <c:v>10.67903545833542</c:v>
                </c:pt>
                <c:pt idx="1068">
                  <c:v>10.689033458358608</c:v>
                </c:pt>
                <c:pt idx="1069">
                  <c:v>10.699031458352692</c:v>
                </c:pt>
                <c:pt idx="1070">
                  <c:v>10.709030458354391</c:v>
                </c:pt>
                <c:pt idx="1071">
                  <c:v>10.719028458348475</c:v>
                </c:pt>
                <c:pt idx="1072">
                  <c:v>10.72902645834256</c:v>
                </c:pt>
                <c:pt idx="1073">
                  <c:v>10.739025458344258</c:v>
                </c:pt>
                <c:pt idx="1074">
                  <c:v>10.749023458338343</c:v>
                </c:pt>
                <c:pt idx="1075">
                  <c:v>10.759022458340041</c:v>
                </c:pt>
                <c:pt idx="1076">
                  <c:v>10.769020458334126</c:v>
                </c:pt>
                <c:pt idx="1077">
                  <c:v>10.779018458357314</c:v>
                </c:pt>
                <c:pt idx="1078">
                  <c:v>10.789017458359012</c:v>
                </c:pt>
                <c:pt idx="1079">
                  <c:v>10.799015458353097</c:v>
                </c:pt>
                <c:pt idx="1080">
                  <c:v>10.809013083344325</c:v>
                </c:pt>
                <c:pt idx="1081">
                  <c:v>10.819012083346024</c:v>
                </c:pt>
                <c:pt idx="1082">
                  <c:v>10.829010083340108</c:v>
                </c:pt>
                <c:pt idx="1083">
                  <c:v>10.839009083341807</c:v>
                </c:pt>
                <c:pt idx="1084">
                  <c:v>10.849007083335891</c:v>
                </c:pt>
                <c:pt idx="1085">
                  <c:v>10.859005083359079</c:v>
                </c:pt>
                <c:pt idx="1086">
                  <c:v>10.869004083360778</c:v>
                </c:pt>
                <c:pt idx="1087">
                  <c:v>10.879002083354862</c:v>
                </c:pt>
                <c:pt idx="1088">
                  <c:v>10.889000083348947</c:v>
                </c:pt>
                <c:pt idx="1089">
                  <c:v>10.898999083350645</c:v>
                </c:pt>
                <c:pt idx="1090">
                  <c:v>10.90899708334473</c:v>
                </c:pt>
                <c:pt idx="1091">
                  <c:v>10.918996083346428</c:v>
                </c:pt>
                <c:pt idx="1092">
                  <c:v>10.928994083340513</c:v>
                </c:pt>
                <c:pt idx="1093">
                  <c:v>10.938992083334597</c:v>
                </c:pt>
                <c:pt idx="1094">
                  <c:v>10.948991083336296</c:v>
                </c:pt>
                <c:pt idx="1095">
                  <c:v>10.958989083359484</c:v>
                </c:pt>
                <c:pt idx="1096">
                  <c:v>10.968987083353568</c:v>
                </c:pt>
                <c:pt idx="1097">
                  <c:v>10.978986083355267</c:v>
                </c:pt>
                <c:pt idx="1098">
                  <c:v>10.988984083349351</c:v>
                </c:pt>
                <c:pt idx="1099">
                  <c:v>10.99898308335105</c:v>
                </c:pt>
                <c:pt idx="1100">
                  <c:v>11.008981083345134</c:v>
                </c:pt>
                <c:pt idx="1101">
                  <c:v>11.018979083339218</c:v>
                </c:pt>
                <c:pt idx="1102">
                  <c:v>11.028978083340917</c:v>
                </c:pt>
                <c:pt idx="1103">
                  <c:v>11.038976083335001</c:v>
                </c:pt>
                <c:pt idx="1104">
                  <c:v>11.048974083358189</c:v>
                </c:pt>
                <c:pt idx="1105">
                  <c:v>11.058973083359888</c:v>
                </c:pt>
                <c:pt idx="1106">
                  <c:v>11.068971083353972</c:v>
                </c:pt>
                <c:pt idx="1107">
                  <c:v>11.078970083355671</c:v>
                </c:pt>
                <c:pt idx="1108">
                  <c:v>11.088968083349755</c:v>
                </c:pt>
                <c:pt idx="1109">
                  <c:v>11.098966083343839</c:v>
                </c:pt>
                <c:pt idx="1110">
                  <c:v>11.108965083345538</c:v>
                </c:pt>
                <c:pt idx="1111">
                  <c:v>11.118963083339622</c:v>
                </c:pt>
                <c:pt idx="1112">
                  <c:v>11.128961083333706</c:v>
                </c:pt>
                <c:pt idx="1113">
                  <c:v>11.138960083335405</c:v>
                </c:pt>
                <c:pt idx="1114">
                  <c:v>11.148958083358593</c:v>
                </c:pt>
                <c:pt idx="1115">
                  <c:v>11.158957083360292</c:v>
                </c:pt>
                <c:pt idx="1116">
                  <c:v>11.168955083354376</c:v>
                </c:pt>
                <c:pt idx="1117">
                  <c:v>11.17895308334846</c:v>
                </c:pt>
                <c:pt idx="1118">
                  <c:v>11.188952083350159</c:v>
                </c:pt>
                <c:pt idx="1119">
                  <c:v>11.198950083344243</c:v>
                </c:pt>
                <c:pt idx="1120">
                  <c:v>11.208948083338328</c:v>
                </c:pt>
                <c:pt idx="1121">
                  <c:v>11.218947083340026</c:v>
                </c:pt>
                <c:pt idx="1122">
                  <c:v>11.228945083334111</c:v>
                </c:pt>
                <c:pt idx="1123">
                  <c:v>11.238944083335809</c:v>
                </c:pt>
                <c:pt idx="1124">
                  <c:v>11.248942083358997</c:v>
                </c:pt>
                <c:pt idx="1125">
                  <c:v>11.258940083353082</c:v>
                </c:pt>
                <c:pt idx="1126">
                  <c:v>11.26893908335478</c:v>
                </c:pt>
                <c:pt idx="1127">
                  <c:v>11.278937083348865</c:v>
                </c:pt>
                <c:pt idx="1128">
                  <c:v>11.288935083342949</c:v>
                </c:pt>
                <c:pt idx="1129">
                  <c:v>11.298934083344648</c:v>
                </c:pt>
                <c:pt idx="1130">
                  <c:v>11.308932083338732</c:v>
                </c:pt>
                <c:pt idx="1131">
                  <c:v>11.318931083340431</c:v>
                </c:pt>
                <c:pt idx="1132">
                  <c:v>11.328929083334515</c:v>
                </c:pt>
                <c:pt idx="1133">
                  <c:v>11.338927083357703</c:v>
                </c:pt>
                <c:pt idx="1134">
                  <c:v>11.348926083359402</c:v>
                </c:pt>
                <c:pt idx="1135">
                  <c:v>11.358924083353486</c:v>
                </c:pt>
                <c:pt idx="1136">
                  <c:v>11.368923083355185</c:v>
                </c:pt>
                <c:pt idx="1137">
                  <c:v>11.378921083349269</c:v>
                </c:pt>
                <c:pt idx="1138">
                  <c:v>11.388919083343353</c:v>
                </c:pt>
                <c:pt idx="1139">
                  <c:v>11.398918083345052</c:v>
                </c:pt>
                <c:pt idx="1140">
                  <c:v>11.408916083339136</c:v>
                </c:pt>
                <c:pt idx="1141">
                  <c:v>11.41891408333322</c:v>
                </c:pt>
                <c:pt idx="1142">
                  <c:v>11.428913083334919</c:v>
                </c:pt>
                <c:pt idx="1143">
                  <c:v>11.438911083358107</c:v>
                </c:pt>
                <c:pt idx="1144">
                  <c:v>11.448910083359806</c:v>
                </c:pt>
                <c:pt idx="1145">
                  <c:v>11.45890808335389</c:v>
                </c:pt>
                <c:pt idx="1146">
                  <c:v>11.468906083347974</c:v>
                </c:pt>
                <c:pt idx="1147">
                  <c:v>11.478905083349673</c:v>
                </c:pt>
                <c:pt idx="1148">
                  <c:v>11.488903083343757</c:v>
                </c:pt>
                <c:pt idx="1149">
                  <c:v>11.498901083337842</c:v>
                </c:pt>
                <c:pt idx="1150">
                  <c:v>11.50890008333954</c:v>
                </c:pt>
                <c:pt idx="1151">
                  <c:v>11.518898083333625</c:v>
                </c:pt>
                <c:pt idx="1152">
                  <c:v>11.528897083335323</c:v>
                </c:pt>
                <c:pt idx="1153">
                  <c:v>11.538895083358511</c:v>
                </c:pt>
                <c:pt idx="1154">
                  <c:v>11.548893083352596</c:v>
                </c:pt>
                <c:pt idx="1155">
                  <c:v>11.558892083354294</c:v>
                </c:pt>
                <c:pt idx="1156">
                  <c:v>11.568890083348379</c:v>
                </c:pt>
                <c:pt idx="1157">
                  <c:v>11.578888083342463</c:v>
                </c:pt>
                <c:pt idx="1158">
                  <c:v>11.588887083344162</c:v>
                </c:pt>
                <c:pt idx="1159">
                  <c:v>11.598885083338246</c:v>
                </c:pt>
                <c:pt idx="1160">
                  <c:v>11.608884083339944</c:v>
                </c:pt>
                <c:pt idx="1161">
                  <c:v>11.618882083334029</c:v>
                </c:pt>
                <c:pt idx="1162">
                  <c:v>11.628880083357217</c:v>
                </c:pt>
                <c:pt idx="1163">
                  <c:v>11.638879083358916</c:v>
                </c:pt>
                <c:pt idx="1164">
                  <c:v>11.648877083353</c:v>
                </c:pt>
                <c:pt idx="1165">
                  <c:v>11.658875083347084</c:v>
                </c:pt>
                <c:pt idx="1166">
                  <c:v>11.668874083348783</c:v>
                </c:pt>
                <c:pt idx="1167">
                  <c:v>11.678872083342867</c:v>
                </c:pt>
                <c:pt idx="1168">
                  <c:v>11.688871083344566</c:v>
                </c:pt>
                <c:pt idx="1169">
                  <c:v>11.69886908333865</c:v>
                </c:pt>
                <c:pt idx="1170">
                  <c:v>11.708867083361838</c:v>
                </c:pt>
                <c:pt idx="1171">
                  <c:v>11.718866083334433</c:v>
                </c:pt>
                <c:pt idx="1172">
                  <c:v>11.728864083357621</c:v>
                </c:pt>
                <c:pt idx="1173">
                  <c:v>11.738862083351705</c:v>
                </c:pt>
                <c:pt idx="1174">
                  <c:v>11.748861083353404</c:v>
                </c:pt>
                <c:pt idx="1175">
                  <c:v>11.758859083347488</c:v>
                </c:pt>
                <c:pt idx="1176">
                  <c:v>11.768858083349187</c:v>
                </c:pt>
                <c:pt idx="1177">
                  <c:v>11.778856083343271</c:v>
                </c:pt>
                <c:pt idx="1178">
                  <c:v>11.788854083337355</c:v>
                </c:pt>
                <c:pt idx="1179">
                  <c:v>11.798853083339054</c:v>
                </c:pt>
                <c:pt idx="1180">
                  <c:v>11.808851083362242</c:v>
                </c:pt>
                <c:pt idx="1181">
                  <c:v>11.818850458337693</c:v>
                </c:pt>
                <c:pt idx="1182">
                  <c:v>11.828848458360881</c:v>
                </c:pt>
                <c:pt idx="1183">
                  <c:v>11.838846458354965</c:v>
                </c:pt>
                <c:pt idx="1184">
                  <c:v>11.848845458356664</c:v>
                </c:pt>
                <c:pt idx="1185">
                  <c:v>11.858843458350748</c:v>
                </c:pt>
                <c:pt idx="1186">
                  <c:v>11.868841458344832</c:v>
                </c:pt>
                <c:pt idx="1187">
                  <c:v>11.878840458346531</c:v>
                </c:pt>
                <c:pt idx="1188">
                  <c:v>11.888838458340615</c:v>
                </c:pt>
                <c:pt idx="1189">
                  <c:v>11.898837458342314</c:v>
                </c:pt>
                <c:pt idx="1190">
                  <c:v>11.908835458336398</c:v>
                </c:pt>
                <c:pt idx="1191">
                  <c:v>11.918833458359586</c:v>
                </c:pt>
                <c:pt idx="1192">
                  <c:v>11.928832458361285</c:v>
                </c:pt>
                <c:pt idx="1193">
                  <c:v>11.938830458355369</c:v>
                </c:pt>
                <c:pt idx="1194">
                  <c:v>11.948828458349453</c:v>
                </c:pt>
                <c:pt idx="1195">
                  <c:v>11.958827458351152</c:v>
                </c:pt>
                <c:pt idx="1196">
                  <c:v>11.968825458345236</c:v>
                </c:pt>
                <c:pt idx="1197">
                  <c:v>11.978824458346935</c:v>
                </c:pt>
                <c:pt idx="1198">
                  <c:v>11.988822458341019</c:v>
                </c:pt>
                <c:pt idx="1199">
                  <c:v>11.998820458335103</c:v>
                </c:pt>
                <c:pt idx="1200">
                  <c:v>12.008819458336802</c:v>
                </c:pt>
                <c:pt idx="1201">
                  <c:v>12.01881745835999</c:v>
                </c:pt>
                <c:pt idx="1202">
                  <c:v>12.028816458361689</c:v>
                </c:pt>
                <c:pt idx="1203">
                  <c:v>12.038814458355773</c:v>
                </c:pt>
                <c:pt idx="1204">
                  <c:v>12.048812458349857</c:v>
                </c:pt>
                <c:pt idx="1205">
                  <c:v>12.058811458351556</c:v>
                </c:pt>
                <c:pt idx="1206">
                  <c:v>12.06880945834564</c:v>
                </c:pt>
                <c:pt idx="1207">
                  <c:v>12.078807458339725</c:v>
                </c:pt>
                <c:pt idx="1208">
                  <c:v>12.088806458341423</c:v>
                </c:pt>
                <c:pt idx="1209">
                  <c:v>12.098804458335508</c:v>
                </c:pt>
                <c:pt idx="1210">
                  <c:v>12.108803458337206</c:v>
                </c:pt>
                <c:pt idx="1211">
                  <c:v>12.118801458360394</c:v>
                </c:pt>
                <c:pt idx="1212">
                  <c:v>12.128799458354479</c:v>
                </c:pt>
                <c:pt idx="1213">
                  <c:v>12.138798458356177</c:v>
                </c:pt>
                <c:pt idx="1214">
                  <c:v>12.148796458350262</c:v>
                </c:pt>
                <c:pt idx="1215">
                  <c:v>12.158794458344346</c:v>
                </c:pt>
                <c:pt idx="1216">
                  <c:v>12.168793458346045</c:v>
                </c:pt>
                <c:pt idx="1217">
                  <c:v>12.178791458340129</c:v>
                </c:pt>
                <c:pt idx="1218">
                  <c:v>12.188790458341828</c:v>
                </c:pt>
                <c:pt idx="1219">
                  <c:v>12.198788458335912</c:v>
                </c:pt>
                <c:pt idx="1220">
                  <c:v>12.2087864583591</c:v>
                </c:pt>
                <c:pt idx="1221">
                  <c:v>12.218785458360799</c:v>
                </c:pt>
                <c:pt idx="1222">
                  <c:v>12.228783458354883</c:v>
                </c:pt>
                <c:pt idx="1223">
                  <c:v>12.238781458348967</c:v>
                </c:pt>
                <c:pt idx="1224">
                  <c:v>12.248780458350666</c:v>
                </c:pt>
                <c:pt idx="1225">
                  <c:v>12.25877845834475</c:v>
                </c:pt>
                <c:pt idx="1226">
                  <c:v>12.268777458346449</c:v>
                </c:pt>
                <c:pt idx="1227">
                  <c:v>12.278775458340533</c:v>
                </c:pt>
                <c:pt idx="1228">
                  <c:v>12.288773458334617</c:v>
                </c:pt>
                <c:pt idx="1229">
                  <c:v>12.298772458336316</c:v>
                </c:pt>
                <c:pt idx="1230">
                  <c:v>12.308770458359504</c:v>
                </c:pt>
                <c:pt idx="1231">
                  <c:v>12.318769458361203</c:v>
                </c:pt>
                <c:pt idx="1232">
                  <c:v>12.328767458355287</c:v>
                </c:pt>
                <c:pt idx="1233">
                  <c:v>12.338765458349371</c:v>
                </c:pt>
                <c:pt idx="1234">
                  <c:v>12.34876445835107</c:v>
                </c:pt>
                <c:pt idx="1235">
                  <c:v>12.358762458345154</c:v>
                </c:pt>
                <c:pt idx="1236">
                  <c:v>12.368760458339239</c:v>
                </c:pt>
                <c:pt idx="1237">
                  <c:v>12.378759458340937</c:v>
                </c:pt>
                <c:pt idx="1238">
                  <c:v>12.388757458335022</c:v>
                </c:pt>
                <c:pt idx="1239">
                  <c:v>12.39875645833672</c:v>
                </c:pt>
                <c:pt idx="1240">
                  <c:v>12.408754458359908</c:v>
                </c:pt>
                <c:pt idx="1241">
                  <c:v>12.418752458353993</c:v>
                </c:pt>
                <c:pt idx="1242">
                  <c:v>12.428751458355691</c:v>
                </c:pt>
                <c:pt idx="1243">
                  <c:v>12.438749458349776</c:v>
                </c:pt>
                <c:pt idx="1244">
                  <c:v>12.448748458351474</c:v>
                </c:pt>
                <c:pt idx="1245">
                  <c:v>12.458746458345558</c:v>
                </c:pt>
                <c:pt idx="1246">
                  <c:v>12.468744458339643</c:v>
                </c:pt>
                <c:pt idx="1247">
                  <c:v>12.478743458341341</c:v>
                </c:pt>
                <c:pt idx="1248">
                  <c:v>12.488741458335426</c:v>
                </c:pt>
                <c:pt idx="1249">
                  <c:v>12.498739458358614</c:v>
                </c:pt>
                <c:pt idx="1250">
                  <c:v>12.508738458360313</c:v>
                </c:pt>
                <c:pt idx="1251">
                  <c:v>12.518736458354397</c:v>
                </c:pt>
                <c:pt idx="1252">
                  <c:v>12.528735458356095</c:v>
                </c:pt>
                <c:pt idx="1253">
                  <c:v>12.53873345835018</c:v>
                </c:pt>
                <c:pt idx="1254">
                  <c:v>12.548731458344264</c:v>
                </c:pt>
                <c:pt idx="1255">
                  <c:v>12.558730458345963</c:v>
                </c:pt>
                <c:pt idx="1256">
                  <c:v>12.568728458340047</c:v>
                </c:pt>
                <c:pt idx="1257">
                  <c:v>12.578726458334131</c:v>
                </c:pt>
                <c:pt idx="1258">
                  <c:v>12.58872545833583</c:v>
                </c:pt>
                <c:pt idx="1259">
                  <c:v>12.598723458359018</c:v>
                </c:pt>
                <c:pt idx="1260">
                  <c:v>12.608722458360717</c:v>
                </c:pt>
                <c:pt idx="1261">
                  <c:v>12.618720458354801</c:v>
                </c:pt>
                <c:pt idx="1262">
                  <c:v>12.628718458348885</c:v>
                </c:pt>
                <c:pt idx="1263">
                  <c:v>12.638717458350584</c:v>
                </c:pt>
                <c:pt idx="1264">
                  <c:v>12.648715458344668</c:v>
                </c:pt>
                <c:pt idx="1265">
                  <c:v>12.658714458346367</c:v>
                </c:pt>
                <c:pt idx="1266">
                  <c:v>12.668712458340451</c:v>
                </c:pt>
                <c:pt idx="1267">
                  <c:v>12.678710458334535</c:v>
                </c:pt>
                <c:pt idx="1268">
                  <c:v>12.688709458336234</c:v>
                </c:pt>
                <c:pt idx="1269">
                  <c:v>12.698707458359422</c:v>
                </c:pt>
                <c:pt idx="1270">
                  <c:v>12.708705458353506</c:v>
                </c:pt>
                <c:pt idx="1271">
                  <c:v>12.718704458355205</c:v>
                </c:pt>
                <c:pt idx="1272">
                  <c:v>12.728702458349289</c:v>
                </c:pt>
                <c:pt idx="1273">
                  <c:v>12.738701458350988</c:v>
                </c:pt>
                <c:pt idx="1274">
                  <c:v>12.748699458345072</c:v>
                </c:pt>
                <c:pt idx="1275">
                  <c:v>12.758697458339157</c:v>
                </c:pt>
                <c:pt idx="1276">
                  <c:v>12.768696458340855</c:v>
                </c:pt>
                <c:pt idx="1277">
                  <c:v>12.77869445833494</c:v>
                </c:pt>
                <c:pt idx="1278">
                  <c:v>12.788693458336638</c:v>
                </c:pt>
                <c:pt idx="1279">
                  <c:v>12.798691458359826</c:v>
                </c:pt>
                <c:pt idx="1280">
                  <c:v>12.808689458353911</c:v>
                </c:pt>
                <c:pt idx="1281">
                  <c:v>12.818688333354658</c:v>
                </c:pt>
                <c:pt idx="1282">
                  <c:v>12.828686333348742</c:v>
                </c:pt>
                <c:pt idx="1283">
                  <c:v>12.838684333342826</c:v>
                </c:pt>
                <c:pt idx="1284">
                  <c:v>12.848683333344525</c:v>
                </c:pt>
                <c:pt idx="1285">
                  <c:v>12.858681333338609</c:v>
                </c:pt>
                <c:pt idx="1286">
                  <c:v>12.868680333340308</c:v>
                </c:pt>
                <c:pt idx="1287">
                  <c:v>12.878678333334392</c:v>
                </c:pt>
                <c:pt idx="1288">
                  <c:v>12.88867633335758</c:v>
                </c:pt>
                <c:pt idx="1289">
                  <c:v>12.898675333359279</c:v>
                </c:pt>
                <c:pt idx="1290">
                  <c:v>12.908673333353363</c:v>
                </c:pt>
                <c:pt idx="1291">
                  <c:v>12.918672333355062</c:v>
                </c:pt>
                <c:pt idx="1292">
                  <c:v>12.928670333349146</c:v>
                </c:pt>
                <c:pt idx="1293">
                  <c:v>12.93866833334323</c:v>
                </c:pt>
                <c:pt idx="1294">
                  <c:v>12.948667333344929</c:v>
                </c:pt>
                <c:pt idx="1295">
                  <c:v>12.958665333339013</c:v>
                </c:pt>
                <c:pt idx="1296">
                  <c:v>12.968663333362201</c:v>
                </c:pt>
                <c:pt idx="1297">
                  <c:v>12.978662333334796</c:v>
                </c:pt>
                <c:pt idx="1298">
                  <c:v>12.988660333357984</c:v>
                </c:pt>
                <c:pt idx="1299">
                  <c:v>12.998659333359683</c:v>
                </c:pt>
                <c:pt idx="1300">
                  <c:v>13.008657333353767</c:v>
                </c:pt>
                <c:pt idx="1301">
                  <c:v>13.018655333347851</c:v>
                </c:pt>
                <c:pt idx="1302">
                  <c:v>13.02865433334955</c:v>
                </c:pt>
                <c:pt idx="1303">
                  <c:v>13.038652333343634</c:v>
                </c:pt>
                <c:pt idx="1304">
                  <c:v>13.048651333345333</c:v>
                </c:pt>
                <c:pt idx="1305">
                  <c:v>13.058649333339417</c:v>
                </c:pt>
                <c:pt idx="1306">
                  <c:v>13.068647333333502</c:v>
                </c:pt>
                <c:pt idx="1307">
                  <c:v>13.0786463333352</c:v>
                </c:pt>
                <c:pt idx="1308">
                  <c:v>13.088644333358388</c:v>
                </c:pt>
                <c:pt idx="1309">
                  <c:v>13.098642333352473</c:v>
                </c:pt>
                <c:pt idx="1310">
                  <c:v>13.108641333354171</c:v>
                </c:pt>
                <c:pt idx="1311">
                  <c:v>13.118639333348256</c:v>
                </c:pt>
                <c:pt idx="1312">
                  <c:v>13.128638333349954</c:v>
                </c:pt>
                <c:pt idx="1313">
                  <c:v>13.138636333344039</c:v>
                </c:pt>
                <c:pt idx="1314">
                  <c:v>13.148634333338123</c:v>
                </c:pt>
                <c:pt idx="1315">
                  <c:v>13.158633333339822</c:v>
                </c:pt>
                <c:pt idx="1316">
                  <c:v>13.168631333333906</c:v>
                </c:pt>
                <c:pt idx="1317">
                  <c:v>13.178630333335605</c:v>
                </c:pt>
                <c:pt idx="1318">
                  <c:v>13.188628333358793</c:v>
                </c:pt>
                <c:pt idx="1319">
                  <c:v>13.198626333352877</c:v>
                </c:pt>
                <c:pt idx="1320">
                  <c:v>13.208625333354576</c:v>
                </c:pt>
                <c:pt idx="1321">
                  <c:v>13.21862333334866</c:v>
                </c:pt>
                <c:pt idx="1322">
                  <c:v>13.228622333350359</c:v>
                </c:pt>
                <c:pt idx="1323">
                  <c:v>13.238620333344443</c:v>
                </c:pt>
                <c:pt idx="1324">
                  <c:v>13.248618333338527</c:v>
                </c:pt>
                <c:pt idx="1325">
                  <c:v>13.258617333340226</c:v>
                </c:pt>
                <c:pt idx="1326">
                  <c:v>13.26861533333431</c:v>
                </c:pt>
                <c:pt idx="1327">
                  <c:v>13.278613333357498</c:v>
                </c:pt>
                <c:pt idx="1328">
                  <c:v>13.288612333359197</c:v>
                </c:pt>
                <c:pt idx="1329">
                  <c:v>13.298610333353281</c:v>
                </c:pt>
                <c:pt idx="1330">
                  <c:v>13.30860933335498</c:v>
                </c:pt>
                <c:pt idx="1331">
                  <c:v>13.318607333349064</c:v>
                </c:pt>
                <c:pt idx="1332">
                  <c:v>13.328605333343148</c:v>
                </c:pt>
                <c:pt idx="1333">
                  <c:v>13.338604333344847</c:v>
                </c:pt>
                <c:pt idx="1334">
                  <c:v>13.348602333338931</c:v>
                </c:pt>
                <c:pt idx="1335">
                  <c:v>13.35860133334063</c:v>
                </c:pt>
                <c:pt idx="1336">
                  <c:v>13.368599333334714</c:v>
                </c:pt>
                <c:pt idx="1337">
                  <c:v>13.378597333357902</c:v>
                </c:pt>
                <c:pt idx="1338">
                  <c:v>13.388596333359601</c:v>
                </c:pt>
                <c:pt idx="1339">
                  <c:v>13.398594333353685</c:v>
                </c:pt>
                <c:pt idx="1340">
                  <c:v>13.408592333347769</c:v>
                </c:pt>
                <c:pt idx="1341">
                  <c:v>13.418591333349468</c:v>
                </c:pt>
                <c:pt idx="1342">
                  <c:v>13.428589333343552</c:v>
                </c:pt>
                <c:pt idx="1343">
                  <c:v>13.438588333345251</c:v>
                </c:pt>
                <c:pt idx="1344">
                  <c:v>13.448586333339335</c:v>
                </c:pt>
                <c:pt idx="1345">
                  <c:v>13.45858433333342</c:v>
                </c:pt>
                <c:pt idx="1346">
                  <c:v>13.468583333335118</c:v>
                </c:pt>
                <c:pt idx="1347">
                  <c:v>13.478581333358306</c:v>
                </c:pt>
                <c:pt idx="1348">
                  <c:v>13.488580333360005</c:v>
                </c:pt>
                <c:pt idx="1349">
                  <c:v>13.498578333354089</c:v>
                </c:pt>
                <c:pt idx="1350">
                  <c:v>13.508576333348174</c:v>
                </c:pt>
                <c:pt idx="1351">
                  <c:v>13.518575333349872</c:v>
                </c:pt>
                <c:pt idx="1352">
                  <c:v>13.528573333343957</c:v>
                </c:pt>
                <c:pt idx="1353">
                  <c:v>13.538571333338041</c:v>
                </c:pt>
                <c:pt idx="1354">
                  <c:v>13.54857033333974</c:v>
                </c:pt>
                <c:pt idx="1355">
                  <c:v>13.558568333333824</c:v>
                </c:pt>
                <c:pt idx="1356">
                  <c:v>13.568567333335523</c:v>
                </c:pt>
                <c:pt idx="1357">
                  <c:v>13.578565333358711</c:v>
                </c:pt>
                <c:pt idx="1358">
                  <c:v>13.588563333352795</c:v>
                </c:pt>
                <c:pt idx="1359">
                  <c:v>13.598562333354494</c:v>
                </c:pt>
                <c:pt idx="1360">
                  <c:v>13.608560333348578</c:v>
                </c:pt>
                <c:pt idx="1361">
                  <c:v>13.618559333350277</c:v>
                </c:pt>
                <c:pt idx="1362">
                  <c:v>13.628557333344361</c:v>
                </c:pt>
                <c:pt idx="1363">
                  <c:v>13.638555333338445</c:v>
                </c:pt>
                <c:pt idx="1364">
                  <c:v>13.648554333340144</c:v>
                </c:pt>
                <c:pt idx="1365">
                  <c:v>13.658552333334228</c:v>
                </c:pt>
                <c:pt idx="1366">
                  <c:v>13.668551333335927</c:v>
                </c:pt>
                <c:pt idx="1367">
                  <c:v>13.678549333359115</c:v>
                </c:pt>
                <c:pt idx="1368">
                  <c:v>13.688547333353199</c:v>
                </c:pt>
                <c:pt idx="1369">
                  <c:v>13.698546333354898</c:v>
                </c:pt>
                <c:pt idx="1370">
                  <c:v>13.708544333348982</c:v>
                </c:pt>
                <c:pt idx="1371">
                  <c:v>13.718542333343066</c:v>
                </c:pt>
                <c:pt idx="1372">
                  <c:v>13.728541333344765</c:v>
                </c:pt>
                <c:pt idx="1373">
                  <c:v>13.738539333338849</c:v>
                </c:pt>
                <c:pt idx="1374">
                  <c:v>13.748538333340548</c:v>
                </c:pt>
                <c:pt idx="1375">
                  <c:v>13.758536333334632</c:v>
                </c:pt>
                <c:pt idx="1376">
                  <c:v>13.76853433335782</c:v>
                </c:pt>
                <c:pt idx="1377">
                  <c:v>13.778533333359519</c:v>
                </c:pt>
                <c:pt idx="1378">
                  <c:v>13.788531333353603</c:v>
                </c:pt>
                <c:pt idx="1379">
                  <c:v>13.798530333355302</c:v>
                </c:pt>
                <c:pt idx="1380">
                  <c:v>13.808528333349386</c:v>
                </c:pt>
                <c:pt idx="1381">
                  <c:v>13.818525750015397</c:v>
                </c:pt>
                <c:pt idx="1382">
                  <c:v>13.828524750017095</c:v>
                </c:pt>
                <c:pt idx="1383">
                  <c:v>13.83852275001118</c:v>
                </c:pt>
                <c:pt idx="1384">
                  <c:v>13.848521750012878</c:v>
                </c:pt>
                <c:pt idx="1385">
                  <c:v>13.858519750006963</c:v>
                </c:pt>
                <c:pt idx="1386">
                  <c:v>13.868517750001047</c:v>
                </c:pt>
                <c:pt idx="1387">
                  <c:v>13.878516750002746</c:v>
                </c:pt>
                <c:pt idx="1388">
                  <c:v>13.888514750025934</c:v>
                </c:pt>
                <c:pt idx="1389">
                  <c:v>13.898513750027632</c:v>
                </c:pt>
                <c:pt idx="1390">
                  <c:v>13.908511750021717</c:v>
                </c:pt>
                <c:pt idx="1391">
                  <c:v>13.918509750015801</c:v>
                </c:pt>
                <c:pt idx="1392">
                  <c:v>13.9285087500175</c:v>
                </c:pt>
                <c:pt idx="1393">
                  <c:v>13.938506750011584</c:v>
                </c:pt>
                <c:pt idx="1394">
                  <c:v>13.948504750005668</c:v>
                </c:pt>
                <c:pt idx="1395">
                  <c:v>13.958503750007367</c:v>
                </c:pt>
                <c:pt idx="1396">
                  <c:v>13.968501750001451</c:v>
                </c:pt>
                <c:pt idx="1397">
                  <c:v>13.97850075000315</c:v>
                </c:pt>
                <c:pt idx="1398">
                  <c:v>13.988498750026338</c:v>
                </c:pt>
                <c:pt idx="1399">
                  <c:v>13.998496750020422</c:v>
                </c:pt>
                <c:pt idx="1400">
                  <c:v>14.008495750022121</c:v>
                </c:pt>
                <c:pt idx="1401">
                  <c:v>14.018493750016205</c:v>
                </c:pt>
                <c:pt idx="1402">
                  <c:v>14.028492750017904</c:v>
                </c:pt>
                <c:pt idx="1403">
                  <c:v>14.038490750011988</c:v>
                </c:pt>
                <c:pt idx="1404">
                  <c:v>14.048488750006072</c:v>
                </c:pt>
                <c:pt idx="1405">
                  <c:v>14.058487750007771</c:v>
                </c:pt>
                <c:pt idx="1406">
                  <c:v>14.068485750001855</c:v>
                </c:pt>
                <c:pt idx="1407">
                  <c:v>14.078484750003554</c:v>
                </c:pt>
                <c:pt idx="1408">
                  <c:v>14.088482750026742</c:v>
                </c:pt>
                <c:pt idx="1409">
                  <c:v>14.098480750020826</c:v>
                </c:pt>
                <c:pt idx="1410">
                  <c:v>14.108479750022525</c:v>
                </c:pt>
                <c:pt idx="1411">
                  <c:v>14.118477750016609</c:v>
                </c:pt>
                <c:pt idx="1412">
                  <c:v>14.128476750018308</c:v>
                </c:pt>
                <c:pt idx="1413">
                  <c:v>14.138474750012392</c:v>
                </c:pt>
                <c:pt idx="1414">
                  <c:v>14.148472750006476</c:v>
                </c:pt>
                <c:pt idx="1415">
                  <c:v>14.158471750008175</c:v>
                </c:pt>
                <c:pt idx="1416">
                  <c:v>14.168469750002259</c:v>
                </c:pt>
                <c:pt idx="1417">
                  <c:v>14.178467750025447</c:v>
                </c:pt>
                <c:pt idx="1418">
                  <c:v>14.188466750027146</c:v>
                </c:pt>
                <c:pt idx="1419">
                  <c:v>14.19846475002123</c:v>
                </c:pt>
                <c:pt idx="1420">
                  <c:v>14.208463750022929</c:v>
                </c:pt>
                <c:pt idx="1421">
                  <c:v>14.218461750017013</c:v>
                </c:pt>
                <c:pt idx="1422">
                  <c:v>14.228459750011098</c:v>
                </c:pt>
                <c:pt idx="1423">
                  <c:v>14.238458750012796</c:v>
                </c:pt>
                <c:pt idx="1424">
                  <c:v>14.248456750006881</c:v>
                </c:pt>
                <c:pt idx="1425">
                  <c:v>14.258455750008579</c:v>
                </c:pt>
                <c:pt idx="1426">
                  <c:v>14.268453750002664</c:v>
                </c:pt>
                <c:pt idx="1427">
                  <c:v>14.278451750025852</c:v>
                </c:pt>
                <c:pt idx="1428">
                  <c:v>14.28845075002755</c:v>
                </c:pt>
                <c:pt idx="1429">
                  <c:v>14.298448750021635</c:v>
                </c:pt>
                <c:pt idx="1430">
                  <c:v>14.308447750023333</c:v>
                </c:pt>
                <c:pt idx="1431">
                  <c:v>14.318445750017418</c:v>
                </c:pt>
                <c:pt idx="1432">
                  <c:v>14.328443750011502</c:v>
                </c:pt>
                <c:pt idx="1433">
                  <c:v>14.338442750013201</c:v>
                </c:pt>
                <c:pt idx="1434">
                  <c:v>14.348440750007285</c:v>
                </c:pt>
                <c:pt idx="1435">
                  <c:v>14.358439750008984</c:v>
                </c:pt>
                <c:pt idx="1436">
                  <c:v>14.368437750003068</c:v>
                </c:pt>
                <c:pt idx="1437">
                  <c:v>14.378435750026256</c:v>
                </c:pt>
                <c:pt idx="1438">
                  <c:v>14.388434750027955</c:v>
                </c:pt>
                <c:pt idx="1439">
                  <c:v>14.398432750022039</c:v>
                </c:pt>
                <c:pt idx="1440">
                  <c:v>14.408430750016123</c:v>
                </c:pt>
                <c:pt idx="1441">
                  <c:v>14.418429750017822</c:v>
                </c:pt>
                <c:pt idx="1442">
                  <c:v>14.428427750011906</c:v>
                </c:pt>
                <c:pt idx="1443">
                  <c:v>14.438426750013605</c:v>
                </c:pt>
                <c:pt idx="1444">
                  <c:v>14.448424750007689</c:v>
                </c:pt>
                <c:pt idx="1445">
                  <c:v>14.458422750001773</c:v>
                </c:pt>
                <c:pt idx="1446">
                  <c:v>14.468421750003472</c:v>
                </c:pt>
                <c:pt idx="1447">
                  <c:v>14.47841975002666</c:v>
                </c:pt>
                <c:pt idx="1448">
                  <c:v>14.488418750028359</c:v>
                </c:pt>
                <c:pt idx="1449">
                  <c:v>14.498416750022443</c:v>
                </c:pt>
                <c:pt idx="1450">
                  <c:v>14.508414750016527</c:v>
                </c:pt>
                <c:pt idx="1451">
                  <c:v>14.518413750018226</c:v>
                </c:pt>
                <c:pt idx="1452">
                  <c:v>14.52841175001231</c:v>
                </c:pt>
                <c:pt idx="1453">
                  <c:v>14.538410750014009</c:v>
                </c:pt>
                <c:pt idx="1454">
                  <c:v>14.548408750008093</c:v>
                </c:pt>
                <c:pt idx="1455">
                  <c:v>14.558406750002177</c:v>
                </c:pt>
                <c:pt idx="1456">
                  <c:v>14.568405750003876</c:v>
                </c:pt>
                <c:pt idx="1457">
                  <c:v>14.578403750027064</c:v>
                </c:pt>
                <c:pt idx="1458">
                  <c:v>14.588402750028763</c:v>
                </c:pt>
                <c:pt idx="1459">
                  <c:v>14.598400750022847</c:v>
                </c:pt>
                <c:pt idx="1460">
                  <c:v>14.608398750016931</c:v>
                </c:pt>
                <c:pt idx="1461">
                  <c:v>14.61839775001863</c:v>
                </c:pt>
                <c:pt idx="1462">
                  <c:v>14.628395750012714</c:v>
                </c:pt>
                <c:pt idx="1463">
                  <c:v>14.638394750014413</c:v>
                </c:pt>
                <c:pt idx="1464">
                  <c:v>14.648392750008497</c:v>
                </c:pt>
                <c:pt idx="1465">
                  <c:v>14.658390750002582</c:v>
                </c:pt>
                <c:pt idx="1466">
                  <c:v>14.66838975000428</c:v>
                </c:pt>
                <c:pt idx="1467">
                  <c:v>14.678387750027468</c:v>
                </c:pt>
                <c:pt idx="1468">
                  <c:v>14.688386750000063</c:v>
                </c:pt>
                <c:pt idx="1469">
                  <c:v>14.698384750023251</c:v>
                </c:pt>
                <c:pt idx="1470">
                  <c:v>14.708382750017336</c:v>
                </c:pt>
                <c:pt idx="1471">
                  <c:v>14.718381750019034</c:v>
                </c:pt>
                <c:pt idx="1472">
                  <c:v>14.728379750013119</c:v>
                </c:pt>
                <c:pt idx="1473">
                  <c:v>14.738377750007203</c:v>
                </c:pt>
                <c:pt idx="1474">
                  <c:v>14.748376750008902</c:v>
                </c:pt>
                <c:pt idx="1475">
                  <c:v>14.758374750002986</c:v>
                </c:pt>
                <c:pt idx="1476">
                  <c:v>14.768373750004685</c:v>
                </c:pt>
                <c:pt idx="1477">
                  <c:v>14.778371750027873</c:v>
                </c:pt>
                <c:pt idx="1478">
                  <c:v>14.788369750021957</c:v>
                </c:pt>
                <c:pt idx="1479">
                  <c:v>14.798368750023656</c:v>
                </c:pt>
                <c:pt idx="1480">
                  <c:v>14.80836675001774</c:v>
                </c:pt>
                <c:pt idx="1481">
                  <c:v>14.818366708350368</c:v>
                </c:pt>
                <c:pt idx="1482">
                  <c:v>14.828364708344452</c:v>
                </c:pt>
                <c:pt idx="1483">
                  <c:v>14.838362708338536</c:v>
                </c:pt>
                <c:pt idx="1484">
                  <c:v>14.848361708340235</c:v>
                </c:pt>
                <c:pt idx="1485">
                  <c:v>14.858359708334319</c:v>
                </c:pt>
                <c:pt idx="1486">
                  <c:v>14.868358708336018</c:v>
                </c:pt>
                <c:pt idx="1487">
                  <c:v>14.878356708359206</c:v>
                </c:pt>
                <c:pt idx="1488">
                  <c:v>14.88835470835329</c:v>
                </c:pt>
                <c:pt idx="1489">
                  <c:v>14.898353708354989</c:v>
                </c:pt>
                <c:pt idx="1490">
                  <c:v>14.908351708349073</c:v>
                </c:pt>
                <c:pt idx="1491">
                  <c:v>14.918350708350772</c:v>
                </c:pt>
                <c:pt idx="1492">
                  <c:v>14.928348708344856</c:v>
                </c:pt>
                <c:pt idx="1493">
                  <c:v>14.938346708338941</c:v>
                </c:pt>
                <c:pt idx="1494">
                  <c:v>14.948345708340639</c:v>
                </c:pt>
                <c:pt idx="1495">
                  <c:v>14.958343708334723</c:v>
                </c:pt>
                <c:pt idx="1496">
                  <c:v>14.968342708336422</c:v>
                </c:pt>
                <c:pt idx="1497">
                  <c:v>14.97834070835961</c:v>
                </c:pt>
                <c:pt idx="1498">
                  <c:v>14.988338708353695</c:v>
                </c:pt>
                <c:pt idx="1499">
                  <c:v>14.998337708355393</c:v>
                </c:pt>
                <c:pt idx="1500">
                  <c:v>15.008335708349477</c:v>
                </c:pt>
                <c:pt idx="1501">
                  <c:v>15.018334708351176</c:v>
                </c:pt>
                <c:pt idx="1502">
                  <c:v>15.02833270834526</c:v>
                </c:pt>
                <c:pt idx="1503">
                  <c:v>15.038330708339345</c:v>
                </c:pt>
                <c:pt idx="1504">
                  <c:v>15.048329708341043</c:v>
                </c:pt>
                <c:pt idx="1505">
                  <c:v>15.058327708335128</c:v>
                </c:pt>
                <c:pt idx="1506">
                  <c:v>15.068326708336826</c:v>
                </c:pt>
                <c:pt idx="1507">
                  <c:v>15.078324708360014</c:v>
                </c:pt>
                <c:pt idx="1508">
                  <c:v>15.088322708354099</c:v>
                </c:pt>
                <c:pt idx="1509">
                  <c:v>15.098321708355797</c:v>
                </c:pt>
                <c:pt idx="1510">
                  <c:v>15.108319708349882</c:v>
                </c:pt>
                <c:pt idx="1511">
                  <c:v>15.11831870835158</c:v>
                </c:pt>
                <c:pt idx="1512">
                  <c:v>15.128316708345665</c:v>
                </c:pt>
                <c:pt idx="1513">
                  <c:v>15.138314708339749</c:v>
                </c:pt>
                <c:pt idx="1514">
                  <c:v>15.148313708341448</c:v>
                </c:pt>
                <c:pt idx="1515">
                  <c:v>15.158311708335532</c:v>
                </c:pt>
                <c:pt idx="1516">
                  <c:v>15.16830970835872</c:v>
                </c:pt>
                <c:pt idx="1517">
                  <c:v>15.178308708360419</c:v>
                </c:pt>
                <c:pt idx="1518">
                  <c:v>15.188306708354503</c:v>
                </c:pt>
                <c:pt idx="1519">
                  <c:v>15.198305708356202</c:v>
                </c:pt>
                <c:pt idx="1520">
                  <c:v>15.208303708350286</c:v>
                </c:pt>
                <c:pt idx="1521">
                  <c:v>15.21830170834437</c:v>
                </c:pt>
                <c:pt idx="1522">
                  <c:v>15.228300708346069</c:v>
                </c:pt>
                <c:pt idx="1523">
                  <c:v>15.238298708340153</c:v>
                </c:pt>
                <c:pt idx="1524">
                  <c:v>15.248297708341852</c:v>
                </c:pt>
                <c:pt idx="1525">
                  <c:v>15.258295708335936</c:v>
                </c:pt>
                <c:pt idx="1526">
                  <c:v>15.268293708359124</c:v>
                </c:pt>
                <c:pt idx="1527">
                  <c:v>15.278292708360823</c:v>
                </c:pt>
                <c:pt idx="1528">
                  <c:v>15.288290708354907</c:v>
                </c:pt>
                <c:pt idx="1529">
                  <c:v>15.298289708356606</c:v>
                </c:pt>
                <c:pt idx="1530">
                  <c:v>15.30828770835069</c:v>
                </c:pt>
                <c:pt idx="1531">
                  <c:v>15.318285708344774</c:v>
                </c:pt>
                <c:pt idx="1532">
                  <c:v>15.328284708346473</c:v>
                </c:pt>
                <c:pt idx="1533">
                  <c:v>15.338282708340557</c:v>
                </c:pt>
                <c:pt idx="1534">
                  <c:v>15.348281708342256</c:v>
                </c:pt>
                <c:pt idx="1535">
                  <c:v>15.35827970833634</c:v>
                </c:pt>
                <c:pt idx="1536">
                  <c:v>15.368277708359528</c:v>
                </c:pt>
                <c:pt idx="1537">
                  <c:v>15.378276708361227</c:v>
                </c:pt>
                <c:pt idx="1538">
                  <c:v>15.388274708355311</c:v>
                </c:pt>
                <c:pt idx="1539">
                  <c:v>15.39827370835701</c:v>
                </c:pt>
                <c:pt idx="1540">
                  <c:v>15.408271708351094</c:v>
                </c:pt>
                <c:pt idx="1541">
                  <c:v>15.418269708345179</c:v>
                </c:pt>
                <c:pt idx="1542">
                  <c:v>15.428268708346877</c:v>
                </c:pt>
                <c:pt idx="1543">
                  <c:v>15.438266708340961</c:v>
                </c:pt>
                <c:pt idx="1544">
                  <c:v>15.44826570834266</c:v>
                </c:pt>
                <c:pt idx="1545">
                  <c:v>15.458263708336744</c:v>
                </c:pt>
                <c:pt idx="1546">
                  <c:v>15.468261708359933</c:v>
                </c:pt>
                <c:pt idx="1547">
                  <c:v>15.478260708361631</c:v>
                </c:pt>
                <c:pt idx="1548">
                  <c:v>15.488258708355715</c:v>
                </c:pt>
                <c:pt idx="1549">
                  <c:v>15.498257708357414</c:v>
                </c:pt>
                <c:pt idx="1550">
                  <c:v>15.508255708351498</c:v>
                </c:pt>
                <c:pt idx="1551">
                  <c:v>15.518253708345583</c:v>
                </c:pt>
                <c:pt idx="1552">
                  <c:v>15.528252708347281</c:v>
                </c:pt>
                <c:pt idx="1553">
                  <c:v>15.538250708341366</c:v>
                </c:pt>
                <c:pt idx="1554">
                  <c:v>15.548249708343064</c:v>
                </c:pt>
                <c:pt idx="1555">
                  <c:v>15.558247708337149</c:v>
                </c:pt>
                <c:pt idx="1556">
                  <c:v>15.568245708360337</c:v>
                </c:pt>
                <c:pt idx="1557">
                  <c:v>15.578244708362035</c:v>
                </c:pt>
                <c:pt idx="1558">
                  <c:v>15.58824270835612</c:v>
                </c:pt>
                <c:pt idx="1559">
                  <c:v>15.598241708357818</c:v>
                </c:pt>
                <c:pt idx="1560">
                  <c:v>15.608239708351903</c:v>
                </c:pt>
                <c:pt idx="1561">
                  <c:v>15.618237708345987</c:v>
                </c:pt>
                <c:pt idx="1562">
                  <c:v>15.628236708347686</c:v>
                </c:pt>
                <c:pt idx="1563">
                  <c:v>15.63823470834177</c:v>
                </c:pt>
                <c:pt idx="1564">
                  <c:v>15.648233708343469</c:v>
                </c:pt>
                <c:pt idx="1565">
                  <c:v>15.658231708337553</c:v>
                </c:pt>
                <c:pt idx="1566">
                  <c:v>15.668229708360741</c:v>
                </c:pt>
                <c:pt idx="1567">
                  <c:v>15.678228708333336</c:v>
                </c:pt>
                <c:pt idx="1568">
                  <c:v>15.688226708356524</c:v>
                </c:pt>
                <c:pt idx="1569">
                  <c:v>15.698225708358223</c:v>
                </c:pt>
                <c:pt idx="1570">
                  <c:v>15.708223708352307</c:v>
                </c:pt>
                <c:pt idx="1571">
                  <c:v>15.718221708346391</c:v>
                </c:pt>
                <c:pt idx="1572">
                  <c:v>15.72822070834809</c:v>
                </c:pt>
                <c:pt idx="1573">
                  <c:v>15.738218708342174</c:v>
                </c:pt>
                <c:pt idx="1574">
                  <c:v>15.748217708343873</c:v>
                </c:pt>
                <c:pt idx="1575">
                  <c:v>15.758215708337957</c:v>
                </c:pt>
                <c:pt idx="1576">
                  <c:v>15.768213708361145</c:v>
                </c:pt>
                <c:pt idx="1577">
                  <c:v>15.77821270833374</c:v>
                </c:pt>
                <c:pt idx="1578">
                  <c:v>15.788210708356928</c:v>
                </c:pt>
                <c:pt idx="1579">
                  <c:v>15.798209708358627</c:v>
                </c:pt>
                <c:pt idx="1580">
                  <c:v>15.808207708352711</c:v>
                </c:pt>
                <c:pt idx="1581">
                  <c:v>15.818204708339181</c:v>
                </c:pt>
                <c:pt idx="1582">
                  <c:v>15.82820370834088</c:v>
                </c:pt>
                <c:pt idx="1583">
                  <c:v>15.838201708334964</c:v>
                </c:pt>
                <c:pt idx="1584">
                  <c:v>15.848200708336663</c:v>
                </c:pt>
                <c:pt idx="1585">
                  <c:v>15.858198708359851</c:v>
                </c:pt>
                <c:pt idx="1586">
                  <c:v>15.868196708353935</c:v>
                </c:pt>
                <c:pt idx="1587">
                  <c:v>15.878195708355634</c:v>
                </c:pt>
                <c:pt idx="1588">
                  <c:v>15.888193708349718</c:v>
                </c:pt>
                <c:pt idx="1589">
                  <c:v>15.898192708351417</c:v>
                </c:pt>
                <c:pt idx="1590">
                  <c:v>15.908190708345501</c:v>
                </c:pt>
                <c:pt idx="1591">
                  <c:v>15.918188708339585</c:v>
                </c:pt>
                <c:pt idx="1592">
                  <c:v>15.928187708341284</c:v>
                </c:pt>
                <c:pt idx="1593">
                  <c:v>15.938185708335368</c:v>
                </c:pt>
                <c:pt idx="1594">
                  <c:v>15.948184708337067</c:v>
                </c:pt>
                <c:pt idx="1595">
                  <c:v>15.958182708360255</c:v>
                </c:pt>
                <c:pt idx="1596">
                  <c:v>15.968180708354339</c:v>
                </c:pt>
                <c:pt idx="1597">
                  <c:v>15.978179708356038</c:v>
                </c:pt>
                <c:pt idx="1598">
                  <c:v>15.988177708350122</c:v>
                </c:pt>
                <c:pt idx="1599">
                  <c:v>15.998176708351821</c:v>
                </c:pt>
                <c:pt idx="1600">
                  <c:v>16.008174708345905</c:v>
                </c:pt>
                <c:pt idx="1601">
                  <c:v>16.018172708339989</c:v>
                </c:pt>
                <c:pt idx="1602">
                  <c:v>16.028171708341688</c:v>
                </c:pt>
                <c:pt idx="1603">
                  <c:v>16.038169708335772</c:v>
                </c:pt>
                <c:pt idx="1604">
                  <c:v>16.048168708337471</c:v>
                </c:pt>
                <c:pt idx="1605">
                  <c:v>16.058166708360659</c:v>
                </c:pt>
                <c:pt idx="1606">
                  <c:v>16.068164708354743</c:v>
                </c:pt>
                <c:pt idx="1607">
                  <c:v>16.078163708356442</c:v>
                </c:pt>
                <c:pt idx="1608">
                  <c:v>16.088161708350526</c:v>
                </c:pt>
                <c:pt idx="1609">
                  <c:v>16.098160708352225</c:v>
                </c:pt>
                <c:pt idx="1610">
                  <c:v>16.108158708346309</c:v>
                </c:pt>
                <c:pt idx="1611">
                  <c:v>16.118157708348008</c:v>
                </c:pt>
                <c:pt idx="1612">
                  <c:v>16.128155708342092</c:v>
                </c:pt>
                <c:pt idx="1613">
                  <c:v>16.138153708336176</c:v>
                </c:pt>
                <c:pt idx="1614">
                  <c:v>16.148152708337875</c:v>
                </c:pt>
                <c:pt idx="1615">
                  <c:v>16.158150708361063</c:v>
                </c:pt>
                <c:pt idx="1616">
                  <c:v>16.168149708333658</c:v>
                </c:pt>
                <c:pt idx="1617">
                  <c:v>16.178147708356846</c:v>
                </c:pt>
                <c:pt idx="1618">
                  <c:v>16.18814570835093</c:v>
                </c:pt>
                <c:pt idx="1619">
                  <c:v>16.198144708352629</c:v>
                </c:pt>
                <c:pt idx="1620">
                  <c:v>16.208142708346713</c:v>
                </c:pt>
                <c:pt idx="1621">
                  <c:v>16.218141708348412</c:v>
                </c:pt>
                <c:pt idx="1622">
                  <c:v>16.228139708342496</c:v>
                </c:pt>
                <c:pt idx="1623">
                  <c:v>16.238137708336581</c:v>
                </c:pt>
                <c:pt idx="1624">
                  <c:v>16.248136708338279</c:v>
                </c:pt>
                <c:pt idx="1625">
                  <c:v>16.258134708361467</c:v>
                </c:pt>
                <c:pt idx="1626">
                  <c:v>16.268133708334062</c:v>
                </c:pt>
                <c:pt idx="1627">
                  <c:v>16.27813170835725</c:v>
                </c:pt>
                <c:pt idx="1628">
                  <c:v>16.288129708351335</c:v>
                </c:pt>
                <c:pt idx="1629">
                  <c:v>16.298128708353033</c:v>
                </c:pt>
                <c:pt idx="1630">
                  <c:v>16.308126708347118</c:v>
                </c:pt>
                <c:pt idx="1631">
                  <c:v>16.318125708348816</c:v>
                </c:pt>
                <c:pt idx="1632">
                  <c:v>16.3281237083429</c:v>
                </c:pt>
                <c:pt idx="1633">
                  <c:v>16.338121708336985</c:v>
                </c:pt>
                <c:pt idx="1634">
                  <c:v>16.348120708338683</c:v>
                </c:pt>
                <c:pt idx="1635">
                  <c:v>16.358118708361872</c:v>
                </c:pt>
                <c:pt idx="1636">
                  <c:v>16.368117708334466</c:v>
                </c:pt>
                <c:pt idx="1637">
                  <c:v>16.378115708357655</c:v>
                </c:pt>
                <c:pt idx="1638">
                  <c:v>16.388113708351739</c:v>
                </c:pt>
                <c:pt idx="1639">
                  <c:v>16.398112708353437</c:v>
                </c:pt>
                <c:pt idx="1640">
                  <c:v>16.408110708347522</c:v>
                </c:pt>
                <c:pt idx="1641">
                  <c:v>16.41810970834922</c:v>
                </c:pt>
                <c:pt idx="1642">
                  <c:v>16.428107708343305</c:v>
                </c:pt>
                <c:pt idx="1643">
                  <c:v>16.438105708337389</c:v>
                </c:pt>
                <c:pt idx="1644">
                  <c:v>16.448104708339088</c:v>
                </c:pt>
                <c:pt idx="1645">
                  <c:v>16.458102708333172</c:v>
                </c:pt>
                <c:pt idx="1646">
                  <c:v>16.468101708334871</c:v>
                </c:pt>
                <c:pt idx="1647">
                  <c:v>16.478099708358059</c:v>
                </c:pt>
                <c:pt idx="1648">
                  <c:v>16.488097708352143</c:v>
                </c:pt>
                <c:pt idx="1649">
                  <c:v>16.498096708353842</c:v>
                </c:pt>
                <c:pt idx="1650">
                  <c:v>16.508094708347926</c:v>
                </c:pt>
                <c:pt idx="1651">
                  <c:v>16.518093708349625</c:v>
                </c:pt>
                <c:pt idx="1652">
                  <c:v>16.528091708343709</c:v>
                </c:pt>
                <c:pt idx="1653">
                  <c:v>16.538089708337793</c:v>
                </c:pt>
                <c:pt idx="1654">
                  <c:v>16.548088708339492</c:v>
                </c:pt>
                <c:pt idx="1655">
                  <c:v>16.558086708333576</c:v>
                </c:pt>
                <c:pt idx="1656">
                  <c:v>16.568085708335275</c:v>
                </c:pt>
                <c:pt idx="1657">
                  <c:v>16.578083708358463</c:v>
                </c:pt>
                <c:pt idx="1658">
                  <c:v>16.588082708360162</c:v>
                </c:pt>
                <c:pt idx="1659">
                  <c:v>16.598080708354246</c:v>
                </c:pt>
                <c:pt idx="1660">
                  <c:v>16.60807870834833</c:v>
                </c:pt>
                <c:pt idx="1661">
                  <c:v>16.618077708350029</c:v>
                </c:pt>
                <c:pt idx="1662">
                  <c:v>16.628075708344113</c:v>
                </c:pt>
                <c:pt idx="1663">
                  <c:v>16.638074708345812</c:v>
                </c:pt>
                <c:pt idx="1664">
                  <c:v>16.648072708339896</c:v>
                </c:pt>
                <c:pt idx="1665">
                  <c:v>16.65807070833398</c:v>
                </c:pt>
                <c:pt idx="1666">
                  <c:v>16.668069708335679</c:v>
                </c:pt>
                <c:pt idx="1667">
                  <c:v>16.678067708358867</c:v>
                </c:pt>
                <c:pt idx="1668">
                  <c:v>16.688066708360566</c:v>
                </c:pt>
                <c:pt idx="1669">
                  <c:v>16.69806470835465</c:v>
                </c:pt>
                <c:pt idx="1670">
                  <c:v>16.708062708348734</c:v>
                </c:pt>
                <c:pt idx="1671">
                  <c:v>16.718061708350433</c:v>
                </c:pt>
                <c:pt idx="1672">
                  <c:v>16.728059708344517</c:v>
                </c:pt>
                <c:pt idx="1673">
                  <c:v>16.738058708346216</c:v>
                </c:pt>
                <c:pt idx="1674">
                  <c:v>16.7480567083403</c:v>
                </c:pt>
                <c:pt idx="1675">
                  <c:v>16.758054708334384</c:v>
                </c:pt>
                <c:pt idx="1676">
                  <c:v>16.768053708336083</c:v>
                </c:pt>
                <c:pt idx="1677">
                  <c:v>16.778051708359271</c:v>
                </c:pt>
                <c:pt idx="1678">
                  <c:v>16.78805070836097</c:v>
                </c:pt>
                <c:pt idx="1679">
                  <c:v>16.798048708355054</c:v>
                </c:pt>
                <c:pt idx="1680">
                  <c:v>16.808046708349138</c:v>
                </c:pt>
                <c:pt idx="1681">
                  <c:v>16.818046500004129</c:v>
                </c:pt>
                <c:pt idx="1682">
                  <c:v>16.828044500027318</c:v>
                </c:pt>
                <c:pt idx="1683">
                  <c:v>16.838043499999912</c:v>
                </c:pt>
                <c:pt idx="1684">
                  <c:v>16.848041500023101</c:v>
                </c:pt>
                <c:pt idx="1685">
                  <c:v>16.858039500017185</c:v>
                </c:pt>
                <c:pt idx="1686">
                  <c:v>16.868038500018883</c:v>
                </c:pt>
                <c:pt idx="1687">
                  <c:v>16.878036500012968</c:v>
                </c:pt>
                <c:pt idx="1688">
                  <c:v>16.888035500014666</c:v>
                </c:pt>
                <c:pt idx="1689">
                  <c:v>16.898033500008751</c:v>
                </c:pt>
                <c:pt idx="1690">
                  <c:v>16.908031500002835</c:v>
                </c:pt>
                <c:pt idx="1691">
                  <c:v>16.918030500004534</c:v>
                </c:pt>
                <c:pt idx="1692">
                  <c:v>16.928028500027722</c:v>
                </c:pt>
                <c:pt idx="1693">
                  <c:v>16.938027500000317</c:v>
                </c:pt>
                <c:pt idx="1694">
                  <c:v>16.948025500023505</c:v>
                </c:pt>
                <c:pt idx="1695">
                  <c:v>16.958024500025203</c:v>
                </c:pt>
                <c:pt idx="1696">
                  <c:v>16.968022500019288</c:v>
                </c:pt>
                <c:pt idx="1697">
                  <c:v>16.978020500013372</c:v>
                </c:pt>
                <c:pt idx="1698">
                  <c:v>16.988019500015071</c:v>
                </c:pt>
                <c:pt idx="1699">
                  <c:v>16.998017500009155</c:v>
                </c:pt>
                <c:pt idx="1700">
                  <c:v>17.008016500010854</c:v>
                </c:pt>
                <c:pt idx="1701">
                  <c:v>17.018014500004938</c:v>
                </c:pt>
                <c:pt idx="1702">
                  <c:v>17.028012500028126</c:v>
                </c:pt>
                <c:pt idx="1703">
                  <c:v>17.038011500000721</c:v>
                </c:pt>
                <c:pt idx="1704">
                  <c:v>17.048009500023909</c:v>
                </c:pt>
                <c:pt idx="1705">
                  <c:v>17.058008500025608</c:v>
                </c:pt>
                <c:pt idx="1706">
                  <c:v>17.068006500019692</c:v>
                </c:pt>
                <c:pt idx="1707">
                  <c:v>17.078004500013776</c:v>
                </c:pt>
                <c:pt idx="1708">
                  <c:v>17.088003500015475</c:v>
                </c:pt>
                <c:pt idx="1709">
                  <c:v>17.098001500009559</c:v>
                </c:pt>
                <c:pt idx="1710">
                  <c:v>17.108000500011258</c:v>
                </c:pt>
                <c:pt idx="1711">
                  <c:v>17.117998500005342</c:v>
                </c:pt>
                <c:pt idx="1712">
                  <c:v>17.12799650002853</c:v>
                </c:pt>
                <c:pt idx="1713">
                  <c:v>17.137995500001125</c:v>
                </c:pt>
                <c:pt idx="1714">
                  <c:v>17.147993500024313</c:v>
                </c:pt>
                <c:pt idx="1715">
                  <c:v>17.157992500026012</c:v>
                </c:pt>
                <c:pt idx="1716">
                  <c:v>17.167990500020096</c:v>
                </c:pt>
                <c:pt idx="1717">
                  <c:v>17.17798850001418</c:v>
                </c:pt>
                <c:pt idx="1718">
                  <c:v>17.187987500015879</c:v>
                </c:pt>
                <c:pt idx="1719">
                  <c:v>17.197985500009963</c:v>
                </c:pt>
                <c:pt idx="1720">
                  <c:v>17.207984500011662</c:v>
                </c:pt>
                <c:pt idx="1721">
                  <c:v>17.217982500005746</c:v>
                </c:pt>
                <c:pt idx="1722">
                  <c:v>17.227981500007445</c:v>
                </c:pt>
                <c:pt idx="1723">
                  <c:v>17.237979500001529</c:v>
                </c:pt>
                <c:pt idx="1724">
                  <c:v>17.247977500024717</c:v>
                </c:pt>
                <c:pt idx="1725">
                  <c:v>17.257976500026416</c:v>
                </c:pt>
                <c:pt idx="1726">
                  <c:v>17.2679745000205</c:v>
                </c:pt>
                <c:pt idx="1727">
                  <c:v>17.277973500022199</c:v>
                </c:pt>
                <c:pt idx="1728">
                  <c:v>17.287971500016283</c:v>
                </c:pt>
                <c:pt idx="1729">
                  <c:v>17.297969500010367</c:v>
                </c:pt>
                <c:pt idx="1730">
                  <c:v>17.307968500012066</c:v>
                </c:pt>
                <c:pt idx="1731">
                  <c:v>17.31796650000615</c:v>
                </c:pt>
                <c:pt idx="1732">
                  <c:v>17.327965500007849</c:v>
                </c:pt>
                <c:pt idx="1733">
                  <c:v>17.337963500001933</c:v>
                </c:pt>
                <c:pt idx="1734">
                  <c:v>17.347961500025121</c:v>
                </c:pt>
                <c:pt idx="1735">
                  <c:v>17.35796050002682</c:v>
                </c:pt>
                <c:pt idx="1736">
                  <c:v>17.367958500020904</c:v>
                </c:pt>
                <c:pt idx="1737">
                  <c:v>17.377957500022603</c:v>
                </c:pt>
                <c:pt idx="1738">
                  <c:v>17.387955500016687</c:v>
                </c:pt>
                <c:pt idx="1739">
                  <c:v>17.397953500010772</c:v>
                </c:pt>
                <c:pt idx="1740">
                  <c:v>17.40795250001247</c:v>
                </c:pt>
                <c:pt idx="1741">
                  <c:v>17.417950500006555</c:v>
                </c:pt>
                <c:pt idx="1742">
                  <c:v>17.427949500008253</c:v>
                </c:pt>
                <c:pt idx="1743">
                  <c:v>17.437947500002338</c:v>
                </c:pt>
                <c:pt idx="1744">
                  <c:v>17.447945500025526</c:v>
                </c:pt>
                <c:pt idx="1745">
                  <c:v>17.457944500027224</c:v>
                </c:pt>
                <c:pt idx="1746">
                  <c:v>17.467942500021309</c:v>
                </c:pt>
                <c:pt idx="1747">
                  <c:v>17.477941500023007</c:v>
                </c:pt>
                <c:pt idx="1748">
                  <c:v>17.487939500017092</c:v>
                </c:pt>
                <c:pt idx="1749">
                  <c:v>17.49793850001879</c:v>
                </c:pt>
                <c:pt idx="1750">
                  <c:v>17.507936500012875</c:v>
                </c:pt>
                <c:pt idx="1751">
                  <c:v>17.517934500006959</c:v>
                </c:pt>
                <c:pt idx="1752">
                  <c:v>17.527933500008658</c:v>
                </c:pt>
                <c:pt idx="1753">
                  <c:v>17.537931500002742</c:v>
                </c:pt>
                <c:pt idx="1754">
                  <c:v>17.547930500004441</c:v>
                </c:pt>
                <c:pt idx="1755">
                  <c:v>17.557928500027629</c:v>
                </c:pt>
                <c:pt idx="1756">
                  <c:v>17.567926500021713</c:v>
                </c:pt>
                <c:pt idx="1757">
                  <c:v>17.577925500023412</c:v>
                </c:pt>
                <c:pt idx="1758">
                  <c:v>17.587923500017496</c:v>
                </c:pt>
                <c:pt idx="1759">
                  <c:v>17.597922500019195</c:v>
                </c:pt>
                <c:pt idx="1760">
                  <c:v>17.607920500013279</c:v>
                </c:pt>
                <c:pt idx="1761">
                  <c:v>17.617918500007363</c:v>
                </c:pt>
                <c:pt idx="1762">
                  <c:v>17.627917500009062</c:v>
                </c:pt>
                <c:pt idx="1763">
                  <c:v>17.637915500003146</c:v>
                </c:pt>
                <c:pt idx="1764">
                  <c:v>17.647914500004845</c:v>
                </c:pt>
                <c:pt idx="1765">
                  <c:v>17.657912500028033</c:v>
                </c:pt>
                <c:pt idx="1766">
                  <c:v>17.667910500022117</c:v>
                </c:pt>
                <c:pt idx="1767">
                  <c:v>17.677909500023816</c:v>
                </c:pt>
                <c:pt idx="1768">
                  <c:v>17.6879075000179</c:v>
                </c:pt>
                <c:pt idx="1769">
                  <c:v>17.697906500019599</c:v>
                </c:pt>
                <c:pt idx="1770">
                  <c:v>17.707904500013683</c:v>
                </c:pt>
                <c:pt idx="1771">
                  <c:v>17.717903500015382</c:v>
                </c:pt>
                <c:pt idx="1772">
                  <c:v>17.727901500009466</c:v>
                </c:pt>
                <c:pt idx="1773">
                  <c:v>17.73789950000355</c:v>
                </c:pt>
                <c:pt idx="1774">
                  <c:v>17.747898500005249</c:v>
                </c:pt>
                <c:pt idx="1775">
                  <c:v>17.757896500028437</c:v>
                </c:pt>
                <c:pt idx="1776">
                  <c:v>17.767895500001032</c:v>
                </c:pt>
                <c:pt idx="1777">
                  <c:v>17.77789350002422</c:v>
                </c:pt>
                <c:pt idx="1778">
                  <c:v>17.787891500018304</c:v>
                </c:pt>
                <c:pt idx="1779">
                  <c:v>17.797890500020003</c:v>
                </c:pt>
                <c:pt idx="1780">
                  <c:v>17.807888500014087</c:v>
                </c:pt>
                <c:pt idx="1781">
                  <c:v>17.817887708341004</c:v>
                </c:pt>
                <c:pt idx="1782">
                  <c:v>17.827885708335089</c:v>
                </c:pt>
                <c:pt idx="1783">
                  <c:v>17.837883708358277</c:v>
                </c:pt>
                <c:pt idx="1784">
                  <c:v>17.847882708359975</c:v>
                </c:pt>
                <c:pt idx="1785">
                  <c:v>17.85788070835406</c:v>
                </c:pt>
                <c:pt idx="1786">
                  <c:v>17.867879708355758</c:v>
                </c:pt>
                <c:pt idx="1787">
                  <c:v>17.877877708349843</c:v>
                </c:pt>
                <c:pt idx="1788">
                  <c:v>17.887876708351541</c:v>
                </c:pt>
                <c:pt idx="1789">
                  <c:v>17.897874708345626</c:v>
                </c:pt>
                <c:pt idx="1790">
                  <c:v>17.90787270833971</c:v>
                </c:pt>
                <c:pt idx="1791">
                  <c:v>17.917871708341409</c:v>
                </c:pt>
                <c:pt idx="1792">
                  <c:v>17.927869708335493</c:v>
                </c:pt>
                <c:pt idx="1793">
                  <c:v>17.937868708337191</c:v>
                </c:pt>
                <c:pt idx="1794">
                  <c:v>17.94786670836038</c:v>
                </c:pt>
                <c:pt idx="1795">
                  <c:v>17.957864708354464</c:v>
                </c:pt>
                <c:pt idx="1796">
                  <c:v>17.967863708356163</c:v>
                </c:pt>
                <c:pt idx="1797">
                  <c:v>17.977861708350247</c:v>
                </c:pt>
                <c:pt idx="1798">
                  <c:v>17.987860708351946</c:v>
                </c:pt>
                <c:pt idx="1799">
                  <c:v>17.99785870834603</c:v>
                </c:pt>
                <c:pt idx="1800">
                  <c:v>18.007856708340114</c:v>
                </c:pt>
                <c:pt idx="1801">
                  <c:v>18.017855708341813</c:v>
                </c:pt>
                <c:pt idx="1802">
                  <c:v>18.027853708335897</c:v>
                </c:pt>
                <c:pt idx="1803">
                  <c:v>18.037852708337596</c:v>
                </c:pt>
                <c:pt idx="1804">
                  <c:v>18.047850708360784</c:v>
                </c:pt>
                <c:pt idx="1805">
                  <c:v>18.057849708333379</c:v>
                </c:pt>
                <c:pt idx="1806">
                  <c:v>18.067847708356567</c:v>
                </c:pt>
                <c:pt idx="1807">
                  <c:v>18.077845708350651</c:v>
                </c:pt>
                <c:pt idx="1808">
                  <c:v>18.08784470835235</c:v>
                </c:pt>
                <c:pt idx="1809">
                  <c:v>18.097842708346434</c:v>
                </c:pt>
                <c:pt idx="1810">
                  <c:v>18.107841708348133</c:v>
                </c:pt>
                <c:pt idx="1811">
                  <c:v>18.117839708342217</c:v>
                </c:pt>
                <c:pt idx="1812">
                  <c:v>18.127837708336301</c:v>
                </c:pt>
                <c:pt idx="1813">
                  <c:v>18.137836708338</c:v>
                </c:pt>
                <c:pt idx="1814">
                  <c:v>18.147834708361188</c:v>
                </c:pt>
                <c:pt idx="1815">
                  <c:v>18.157833708333783</c:v>
                </c:pt>
                <c:pt idx="1816">
                  <c:v>18.167831708356971</c:v>
                </c:pt>
                <c:pt idx="1817">
                  <c:v>18.177829708351055</c:v>
                </c:pt>
                <c:pt idx="1818">
                  <c:v>18.187828708352754</c:v>
                </c:pt>
                <c:pt idx="1819">
                  <c:v>18.197826708346838</c:v>
                </c:pt>
                <c:pt idx="1820">
                  <c:v>18.207825708348537</c:v>
                </c:pt>
                <c:pt idx="1821">
                  <c:v>18.217823708342621</c:v>
                </c:pt>
                <c:pt idx="1822">
                  <c:v>18.22782270834432</c:v>
                </c:pt>
                <c:pt idx="1823">
                  <c:v>18.237820708338404</c:v>
                </c:pt>
                <c:pt idx="1824">
                  <c:v>18.247818708361592</c:v>
                </c:pt>
                <c:pt idx="1825">
                  <c:v>18.257817708334187</c:v>
                </c:pt>
                <c:pt idx="1826">
                  <c:v>18.267815708357375</c:v>
                </c:pt>
                <c:pt idx="1827">
                  <c:v>18.277814708359074</c:v>
                </c:pt>
                <c:pt idx="1828">
                  <c:v>18.287812708353158</c:v>
                </c:pt>
                <c:pt idx="1829">
                  <c:v>18.297810708347242</c:v>
                </c:pt>
                <c:pt idx="1830">
                  <c:v>18.307809708348941</c:v>
                </c:pt>
                <c:pt idx="1831">
                  <c:v>18.317807708343025</c:v>
                </c:pt>
                <c:pt idx="1832">
                  <c:v>18.327806708344724</c:v>
                </c:pt>
                <c:pt idx="1833">
                  <c:v>18.337804708338808</c:v>
                </c:pt>
                <c:pt idx="1834">
                  <c:v>18.347802708361996</c:v>
                </c:pt>
                <c:pt idx="1835">
                  <c:v>18.357801708334591</c:v>
                </c:pt>
                <c:pt idx="1836">
                  <c:v>18.367799708357779</c:v>
                </c:pt>
                <c:pt idx="1837">
                  <c:v>18.377798708359478</c:v>
                </c:pt>
                <c:pt idx="1838">
                  <c:v>18.387796708353562</c:v>
                </c:pt>
                <c:pt idx="1839">
                  <c:v>18.397795708355261</c:v>
                </c:pt>
                <c:pt idx="1840">
                  <c:v>18.407793708349345</c:v>
                </c:pt>
                <c:pt idx="1841">
                  <c:v>18.417791708343429</c:v>
                </c:pt>
                <c:pt idx="1842">
                  <c:v>18.427790708345128</c:v>
                </c:pt>
                <c:pt idx="1843">
                  <c:v>18.437788708339212</c:v>
                </c:pt>
                <c:pt idx="1844">
                  <c:v>18.447787708340911</c:v>
                </c:pt>
                <c:pt idx="1845">
                  <c:v>18.457785708334995</c:v>
                </c:pt>
                <c:pt idx="1846">
                  <c:v>18.467783708358184</c:v>
                </c:pt>
                <c:pt idx="1847">
                  <c:v>18.477782708359882</c:v>
                </c:pt>
                <c:pt idx="1848">
                  <c:v>18.487780708353966</c:v>
                </c:pt>
                <c:pt idx="1849">
                  <c:v>18.497779708355665</c:v>
                </c:pt>
                <c:pt idx="1850">
                  <c:v>18.507777708349749</c:v>
                </c:pt>
                <c:pt idx="1851">
                  <c:v>18.517776708351448</c:v>
                </c:pt>
                <c:pt idx="1852">
                  <c:v>18.527774708345532</c:v>
                </c:pt>
                <c:pt idx="1853">
                  <c:v>18.537772708339617</c:v>
                </c:pt>
                <c:pt idx="1854">
                  <c:v>18.547771708341315</c:v>
                </c:pt>
                <c:pt idx="1855">
                  <c:v>18.5577697083354</c:v>
                </c:pt>
                <c:pt idx="1856">
                  <c:v>18.567768708337098</c:v>
                </c:pt>
                <c:pt idx="1857">
                  <c:v>18.577766708360286</c:v>
                </c:pt>
                <c:pt idx="1858">
                  <c:v>18.587764708354371</c:v>
                </c:pt>
                <c:pt idx="1859">
                  <c:v>18.597763708356069</c:v>
                </c:pt>
                <c:pt idx="1860">
                  <c:v>18.607761708350154</c:v>
                </c:pt>
                <c:pt idx="1861">
                  <c:v>18.617760708351852</c:v>
                </c:pt>
                <c:pt idx="1862">
                  <c:v>18.627758708345937</c:v>
                </c:pt>
                <c:pt idx="1863">
                  <c:v>18.637756708340021</c:v>
                </c:pt>
                <c:pt idx="1864">
                  <c:v>18.64775570834172</c:v>
                </c:pt>
                <c:pt idx="1865">
                  <c:v>18.657753708335804</c:v>
                </c:pt>
                <c:pt idx="1866">
                  <c:v>18.667752708337503</c:v>
                </c:pt>
                <c:pt idx="1867">
                  <c:v>18.677750708360691</c:v>
                </c:pt>
                <c:pt idx="1868">
                  <c:v>18.687749708333286</c:v>
                </c:pt>
                <c:pt idx="1869">
                  <c:v>18.697747708356474</c:v>
                </c:pt>
                <c:pt idx="1870">
                  <c:v>18.707745708350558</c:v>
                </c:pt>
                <c:pt idx="1871">
                  <c:v>18.717744708352257</c:v>
                </c:pt>
                <c:pt idx="1872">
                  <c:v>18.727742708346341</c:v>
                </c:pt>
                <c:pt idx="1873">
                  <c:v>18.73774170834804</c:v>
                </c:pt>
                <c:pt idx="1874">
                  <c:v>18.747739708342124</c:v>
                </c:pt>
                <c:pt idx="1875">
                  <c:v>18.757737708336208</c:v>
                </c:pt>
                <c:pt idx="1876">
                  <c:v>18.767736708337907</c:v>
                </c:pt>
                <c:pt idx="1877">
                  <c:v>18.777734708361095</c:v>
                </c:pt>
                <c:pt idx="1878">
                  <c:v>18.78773370833369</c:v>
                </c:pt>
                <c:pt idx="1879">
                  <c:v>18.797731708356878</c:v>
                </c:pt>
                <c:pt idx="1880">
                  <c:v>18.807730708358577</c:v>
                </c:pt>
                <c:pt idx="1881">
                  <c:v>18.817728458350757</c:v>
                </c:pt>
                <c:pt idx="1882">
                  <c:v>18.827726458344841</c:v>
                </c:pt>
                <c:pt idx="1883">
                  <c:v>18.83772545834654</c:v>
                </c:pt>
                <c:pt idx="1884">
                  <c:v>18.847723458340624</c:v>
                </c:pt>
                <c:pt idx="1885">
                  <c:v>18.857722458342323</c:v>
                </c:pt>
                <c:pt idx="1886">
                  <c:v>18.867720458336407</c:v>
                </c:pt>
                <c:pt idx="1887">
                  <c:v>18.877718458359595</c:v>
                </c:pt>
                <c:pt idx="1888">
                  <c:v>18.887717458361294</c:v>
                </c:pt>
                <c:pt idx="1889">
                  <c:v>18.897715458355378</c:v>
                </c:pt>
                <c:pt idx="1890">
                  <c:v>18.907714458357077</c:v>
                </c:pt>
                <c:pt idx="1891">
                  <c:v>18.917712458351161</c:v>
                </c:pt>
                <c:pt idx="1892">
                  <c:v>18.92771145835286</c:v>
                </c:pt>
                <c:pt idx="1893">
                  <c:v>18.937709458346944</c:v>
                </c:pt>
                <c:pt idx="1894">
                  <c:v>18.947707458341029</c:v>
                </c:pt>
                <c:pt idx="1895">
                  <c:v>18.957706458342727</c:v>
                </c:pt>
                <c:pt idx="1896">
                  <c:v>18.967704458336812</c:v>
                </c:pt>
                <c:pt idx="1897">
                  <c:v>18.97770345833851</c:v>
                </c:pt>
                <c:pt idx="1898">
                  <c:v>18.987701458361698</c:v>
                </c:pt>
                <c:pt idx="1899">
                  <c:v>18.997699458355783</c:v>
                </c:pt>
                <c:pt idx="1900">
                  <c:v>19.007698458357481</c:v>
                </c:pt>
                <c:pt idx="1901">
                  <c:v>19.017696458351566</c:v>
                </c:pt>
                <c:pt idx="1902">
                  <c:v>19.027695458353264</c:v>
                </c:pt>
                <c:pt idx="1903">
                  <c:v>19.037693458347348</c:v>
                </c:pt>
                <c:pt idx="1904">
                  <c:v>19.047691458341433</c:v>
                </c:pt>
                <c:pt idx="1905">
                  <c:v>19.057690458343131</c:v>
                </c:pt>
                <c:pt idx="1906">
                  <c:v>19.067688458337216</c:v>
                </c:pt>
                <c:pt idx="1907">
                  <c:v>19.077687458338914</c:v>
                </c:pt>
                <c:pt idx="1908">
                  <c:v>19.087685458362103</c:v>
                </c:pt>
                <c:pt idx="1909">
                  <c:v>19.097684458334697</c:v>
                </c:pt>
                <c:pt idx="1910">
                  <c:v>19.107682458357885</c:v>
                </c:pt>
                <c:pt idx="1911">
                  <c:v>19.11768045835197</c:v>
                </c:pt>
                <c:pt idx="1912">
                  <c:v>19.127679458353668</c:v>
                </c:pt>
                <c:pt idx="1913">
                  <c:v>19.137677458347753</c:v>
                </c:pt>
                <c:pt idx="1914">
                  <c:v>19.147676458349451</c:v>
                </c:pt>
                <c:pt idx="1915">
                  <c:v>19.157674458343536</c:v>
                </c:pt>
                <c:pt idx="1916">
                  <c:v>19.167673458345234</c:v>
                </c:pt>
                <c:pt idx="1917">
                  <c:v>19.177671458339319</c:v>
                </c:pt>
                <c:pt idx="1918">
                  <c:v>19.187669458333403</c:v>
                </c:pt>
                <c:pt idx="1919">
                  <c:v>19.197668458335102</c:v>
                </c:pt>
                <c:pt idx="1920">
                  <c:v>19.20766645835829</c:v>
                </c:pt>
                <c:pt idx="1921">
                  <c:v>19.217665458359988</c:v>
                </c:pt>
                <c:pt idx="1922">
                  <c:v>19.227663458354073</c:v>
                </c:pt>
                <c:pt idx="1923">
                  <c:v>19.237661458348157</c:v>
                </c:pt>
                <c:pt idx="1924">
                  <c:v>19.247660458349856</c:v>
                </c:pt>
                <c:pt idx="1925">
                  <c:v>19.25765845834394</c:v>
                </c:pt>
                <c:pt idx="1926">
                  <c:v>19.267657458345639</c:v>
                </c:pt>
                <c:pt idx="1927">
                  <c:v>19.277655458339723</c:v>
                </c:pt>
                <c:pt idx="1928">
                  <c:v>19.287654458341422</c:v>
                </c:pt>
                <c:pt idx="1929">
                  <c:v>19.297652458335506</c:v>
                </c:pt>
                <c:pt idx="1930">
                  <c:v>19.307650458358694</c:v>
                </c:pt>
                <c:pt idx="1931">
                  <c:v>19.317649458360393</c:v>
                </c:pt>
                <c:pt idx="1932">
                  <c:v>19.327647458354477</c:v>
                </c:pt>
                <c:pt idx="1933">
                  <c:v>19.337646458356176</c:v>
                </c:pt>
                <c:pt idx="1934">
                  <c:v>19.34764445835026</c:v>
                </c:pt>
                <c:pt idx="1935">
                  <c:v>19.357642458344344</c:v>
                </c:pt>
                <c:pt idx="1936">
                  <c:v>19.367641458346043</c:v>
                </c:pt>
                <c:pt idx="1937">
                  <c:v>19.377639458340127</c:v>
                </c:pt>
                <c:pt idx="1938">
                  <c:v>19.387638458341826</c:v>
                </c:pt>
                <c:pt idx="1939">
                  <c:v>19.39763645833591</c:v>
                </c:pt>
                <c:pt idx="1940">
                  <c:v>19.407635458337609</c:v>
                </c:pt>
                <c:pt idx="1941">
                  <c:v>19.417633458360797</c:v>
                </c:pt>
                <c:pt idx="1942">
                  <c:v>19.427631458354881</c:v>
                </c:pt>
                <c:pt idx="1943">
                  <c:v>19.43763045835658</c:v>
                </c:pt>
                <c:pt idx="1944">
                  <c:v>19.447628458350664</c:v>
                </c:pt>
                <c:pt idx="1945">
                  <c:v>19.457627458352363</c:v>
                </c:pt>
                <c:pt idx="1946">
                  <c:v>19.467625458346447</c:v>
                </c:pt>
                <c:pt idx="1947">
                  <c:v>19.477623458340531</c:v>
                </c:pt>
                <c:pt idx="1948">
                  <c:v>19.48762245834223</c:v>
                </c:pt>
                <c:pt idx="1949">
                  <c:v>19.497620458336314</c:v>
                </c:pt>
                <c:pt idx="1950">
                  <c:v>19.507619458338013</c:v>
                </c:pt>
                <c:pt idx="1951">
                  <c:v>19.517617458361201</c:v>
                </c:pt>
                <c:pt idx="1952">
                  <c:v>19.527616458333796</c:v>
                </c:pt>
                <c:pt idx="1953">
                  <c:v>19.537614458356984</c:v>
                </c:pt>
                <c:pt idx="1954">
                  <c:v>19.547612458351068</c:v>
                </c:pt>
                <c:pt idx="1955">
                  <c:v>19.557611458352767</c:v>
                </c:pt>
                <c:pt idx="1956">
                  <c:v>19.567609458346851</c:v>
                </c:pt>
                <c:pt idx="1957">
                  <c:v>19.57760845834855</c:v>
                </c:pt>
                <c:pt idx="1958">
                  <c:v>19.587606458342634</c:v>
                </c:pt>
                <c:pt idx="1959">
                  <c:v>19.597604458336718</c:v>
                </c:pt>
                <c:pt idx="1960">
                  <c:v>19.607603458338417</c:v>
                </c:pt>
                <c:pt idx="1961">
                  <c:v>19.617601458361605</c:v>
                </c:pt>
                <c:pt idx="1962">
                  <c:v>19.6276004583342</c:v>
                </c:pt>
                <c:pt idx="1963">
                  <c:v>19.637598458357388</c:v>
                </c:pt>
                <c:pt idx="1964">
                  <c:v>19.647597458359087</c:v>
                </c:pt>
                <c:pt idx="1965">
                  <c:v>19.657595458353171</c:v>
                </c:pt>
                <c:pt idx="1966">
                  <c:v>19.667593458347255</c:v>
                </c:pt>
                <c:pt idx="1967">
                  <c:v>19.677592458348954</c:v>
                </c:pt>
                <c:pt idx="1968">
                  <c:v>19.687590458343038</c:v>
                </c:pt>
                <c:pt idx="1969">
                  <c:v>19.697589458344737</c:v>
                </c:pt>
                <c:pt idx="1970">
                  <c:v>19.707587458338821</c:v>
                </c:pt>
                <c:pt idx="1971">
                  <c:v>19.71758645834052</c:v>
                </c:pt>
                <c:pt idx="1972">
                  <c:v>19.727584458334604</c:v>
                </c:pt>
                <c:pt idx="1973">
                  <c:v>19.737582458357792</c:v>
                </c:pt>
                <c:pt idx="1974">
                  <c:v>19.747581458359491</c:v>
                </c:pt>
                <c:pt idx="1975">
                  <c:v>19.757579458353575</c:v>
                </c:pt>
                <c:pt idx="1976">
                  <c:v>19.767578458355274</c:v>
                </c:pt>
                <c:pt idx="1977">
                  <c:v>19.777576458349358</c:v>
                </c:pt>
                <c:pt idx="1978">
                  <c:v>19.787574458343443</c:v>
                </c:pt>
                <c:pt idx="1979">
                  <c:v>19.797573458345141</c:v>
                </c:pt>
                <c:pt idx="1980">
                  <c:v>19.807571458339226</c:v>
                </c:pt>
                <c:pt idx="1981">
                  <c:v>19.817570458340924</c:v>
                </c:pt>
                <c:pt idx="1982">
                  <c:v>19.827568458335008</c:v>
                </c:pt>
                <c:pt idx="1983">
                  <c:v>19.837567458336707</c:v>
                </c:pt>
                <c:pt idx="1984">
                  <c:v>19.847565458359895</c:v>
                </c:pt>
                <c:pt idx="1985">
                  <c:v>19.85756345835398</c:v>
                </c:pt>
                <c:pt idx="1986">
                  <c:v>19.867562458355678</c:v>
                </c:pt>
                <c:pt idx="1987">
                  <c:v>19.877560458349762</c:v>
                </c:pt>
                <c:pt idx="1988">
                  <c:v>19.887559458351461</c:v>
                </c:pt>
                <c:pt idx="1989">
                  <c:v>19.897557458345545</c:v>
                </c:pt>
                <c:pt idx="1990">
                  <c:v>19.907556458347244</c:v>
                </c:pt>
                <c:pt idx="1991">
                  <c:v>19.917554458341328</c:v>
                </c:pt>
                <c:pt idx="1992">
                  <c:v>19.927552458335413</c:v>
                </c:pt>
                <c:pt idx="1993">
                  <c:v>19.937551458337111</c:v>
                </c:pt>
                <c:pt idx="1994">
                  <c:v>19.947549458360299</c:v>
                </c:pt>
                <c:pt idx="1995">
                  <c:v>19.957548458361998</c:v>
                </c:pt>
                <c:pt idx="1996">
                  <c:v>19.967546458356082</c:v>
                </c:pt>
                <c:pt idx="1997">
                  <c:v>19.977544458350167</c:v>
                </c:pt>
                <c:pt idx="1998">
                  <c:v>19.987543458351865</c:v>
                </c:pt>
                <c:pt idx="1999">
                  <c:v>19.99754145834595</c:v>
                </c:pt>
                <c:pt idx="2000">
                  <c:v>20.007540458347648</c:v>
                </c:pt>
                <c:pt idx="2001">
                  <c:v>20.017538458341733</c:v>
                </c:pt>
                <c:pt idx="2002">
                  <c:v>20.027537458343431</c:v>
                </c:pt>
                <c:pt idx="2003">
                  <c:v>20.037535458337516</c:v>
                </c:pt>
                <c:pt idx="2004">
                  <c:v>20.047533458360704</c:v>
                </c:pt>
                <c:pt idx="2005">
                  <c:v>20.057532458333299</c:v>
                </c:pt>
                <c:pt idx="2006">
                  <c:v>20.067530458356487</c:v>
                </c:pt>
                <c:pt idx="2007">
                  <c:v>20.077529458358185</c:v>
                </c:pt>
                <c:pt idx="2008">
                  <c:v>20.08752745835227</c:v>
                </c:pt>
                <c:pt idx="2009">
                  <c:v>20.097526458353968</c:v>
                </c:pt>
                <c:pt idx="2010">
                  <c:v>20.107524458348053</c:v>
                </c:pt>
                <c:pt idx="2011">
                  <c:v>20.117522458342137</c:v>
                </c:pt>
                <c:pt idx="2012">
                  <c:v>20.127521458343836</c:v>
                </c:pt>
                <c:pt idx="2013">
                  <c:v>20.13751945833792</c:v>
                </c:pt>
                <c:pt idx="2014">
                  <c:v>20.147518458339619</c:v>
                </c:pt>
                <c:pt idx="2015">
                  <c:v>20.157516458333703</c:v>
                </c:pt>
                <c:pt idx="2016">
                  <c:v>20.167514458356891</c:v>
                </c:pt>
                <c:pt idx="2017">
                  <c:v>20.17751345835859</c:v>
                </c:pt>
                <c:pt idx="2018">
                  <c:v>20.187511458352674</c:v>
                </c:pt>
                <c:pt idx="2019">
                  <c:v>20.197510458354373</c:v>
                </c:pt>
                <c:pt idx="2020">
                  <c:v>20.207508458348457</c:v>
                </c:pt>
                <c:pt idx="2021">
                  <c:v>20.217507458350156</c:v>
                </c:pt>
                <c:pt idx="2022">
                  <c:v>20.22750545834424</c:v>
                </c:pt>
                <c:pt idx="2023">
                  <c:v>20.237503458338324</c:v>
                </c:pt>
                <c:pt idx="2024">
                  <c:v>20.247502458340023</c:v>
                </c:pt>
                <c:pt idx="2025">
                  <c:v>20.257500458334107</c:v>
                </c:pt>
                <c:pt idx="2026">
                  <c:v>20.267499458335806</c:v>
                </c:pt>
                <c:pt idx="2027">
                  <c:v>20.277497458358994</c:v>
                </c:pt>
                <c:pt idx="2028">
                  <c:v>20.287496458360692</c:v>
                </c:pt>
                <c:pt idx="2029">
                  <c:v>20.297494458354777</c:v>
                </c:pt>
                <c:pt idx="2030">
                  <c:v>20.307492458348861</c:v>
                </c:pt>
                <c:pt idx="2031">
                  <c:v>20.31749145835056</c:v>
                </c:pt>
                <c:pt idx="2032">
                  <c:v>20.327489458344644</c:v>
                </c:pt>
                <c:pt idx="2033">
                  <c:v>20.337488458346343</c:v>
                </c:pt>
                <c:pt idx="2034">
                  <c:v>20.347486458340427</c:v>
                </c:pt>
                <c:pt idx="2035">
                  <c:v>20.357485458342126</c:v>
                </c:pt>
                <c:pt idx="2036">
                  <c:v>20.36748345833621</c:v>
                </c:pt>
                <c:pt idx="2037">
                  <c:v>20.377481458359398</c:v>
                </c:pt>
                <c:pt idx="2038">
                  <c:v>20.387480458361097</c:v>
                </c:pt>
                <c:pt idx="2039">
                  <c:v>20.397478458355181</c:v>
                </c:pt>
                <c:pt idx="2040">
                  <c:v>20.40747745835688</c:v>
                </c:pt>
                <c:pt idx="2041">
                  <c:v>20.417475458350964</c:v>
                </c:pt>
                <c:pt idx="2042">
                  <c:v>20.427473458345048</c:v>
                </c:pt>
                <c:pt idx="2043">
                  <c:v>20.437472458346747</c:v>
                </c:pt>
                <c:pt idx="2044">
                  <c:v>20.447470458340831</c:v>
                </c:pt>
                <c:pt idx="2045">
                  <c:v>20.45746945834253</c:v>
                </c:pt>
                <c:pt idx="2046">
                  <c:v>20.467467458336614</c:v>
                </c:pt>
                <c:pt idx="2047">
                  <c:v>20.477466458338313</c:v>
                </c:pt>
                <c:pt idx="2048">
                  <c:v>20.487464458361501</c:v>
                </c:pt>
                <c:pt idx="2049">
                  <c:v>20.497462458355585</c:v>
                </c:pt>
                <c:pt idx="2050">
                  <c:v>20.507461458357284</c:v>
                </c:pt>
                <c:pt idx="2051">
                  <c:v>20.517459458351368</c:v>
                </c:pt>
                <c:pt idx="2052">
                  <c:v>20.527458458353067</c:v>
                </c:pt>
                <c:pt idx="2053">
                  <c:v>20.537456458347151</c:v>
                </c:pt>
                <c:pt idx="2054">
                  <c:v>20.54745545834885</c:v>
                </c:pt>
                <c:pt idx="2055">
                  <c:v>20.557453458342934</c:v>
                </c:pt>
                <c:pt idx="2056">
                  <c:v>20.567451458337018</c:v>
                </c:pt>
                <c:pt idx="2057">
                  <c:v>20.577450458338717</c:v>
                </c:pt>
                <c:pt idx="2058">
                  <c:v>20.587448458361905</c:v>
                </c:pt>
                <c:pt idx="2059">
                  <c:v>20.5974474583345</c:v>
                </c:pt>
                <c:pt idx="2060">
                  <c:v>20.607445458357688</c:v>
                </c:pt>
                <c:pt idx="2061">
                  <c:v>20.617444458359387</c:v>
                </c:pt>
                <c:pt idx="2062">
                  <c:v>20.627442458353471</c:v>
                </c:pt>
                <c:pt idx="2063">
                  <c:v>20.637440458347555</c:v>
                </c:pt>
                <c:pt idx="2064">
                  <c:v>20.647439458349254</c:v>
                </c:pt>
                <c:pt idx="2065">
                  <c:v>20.657437458343338</c:v>
                </c:pt>
                <c:pt idx="2066">
                  <c:v>20.667436458345037</c:v>
                </c:pt>
                <c:pt idx="2067">
                  <c:v>20.677434458339121</c:v>
                </c:pt>
                <c:pt idx="2068">
                  <c:v>20.687432458333205</c:v>
                </c:pt>
                <c:pt idx="2069">
                  <c:v>20.697431458334904</c:v>
                </c:pt>
                <c:pt idx="2070">
                  <c:v>20.707429458358092</c:v>
                </c:pt>
                <c:pt idx="2071">
                  <c:v>20.717428458359791</c:v>
                </c:pt>
                <c:pt idx="2072">
                  <c:v>20.727426458353875</c:v>
                </c:pt>
                <c:pt idx="2073">
                  <c:v>20.737425458355574</c:v>
                </c:pt>
                <c:pt idx="2074">
                  <c:v>20.747423458349658</c:v>
                </c:pt>
                <c:pt idx="2075">
                  <c:v>20.757421458343742</c:v>
                </c:pt>
                <c:pt idx="2076">
                  <c:v>20.767420458345441</c:v>
                </c:pt>
                <c:pt idx="2077">
                  <c:v>20.777418458339525</c:v>
                </c:pt>
                <c:pt idx="2078">
                  <c:v>20.787417458341224</c:v>
                </c:pt>
                <c:pt idx="2079">
                  <c:v>20.797415458335308</c:v>
                </c:pt>
                <c:pt idx="2080">
                  <c:v>20.807414458337007</c:v>
                </c:pt>
                <c:pt idx="2081">
                  <c:v>20.817412458360195</c:v>
                </c:pt>
                <c:pt idx="2082">
                  <c:v>20.827410500001861</c:v>
                </c:pt>
                <c:pt idx="2083">
                  <c:v>20.83740950000356</c:v>
                </c:pt>
                <c:pt idx="2084">
                  <c:v>20.847407500026748</c:v>
                </c:pt>
                <c:pt idx="2085">
                  <c:v>20.857406500028446</c:v>
                </c:pt>
                <c:pt idx="2086">
                  <c:v>20.867404500022531</c:v>
                </c:pt>
                <c:pt idx="2087">
                  <c:v>20.877403500024229</c:v>
                </c:pt>
                <c:pt idx="2088">
                  <c:v>20.887401500018314</c:v>
                </c:pt>
                <c:pt idx="2089">
                  <c:v>20.897399500012398</c:v>
                </c:pt>
                <c:pt idx="2090">
                  <c:v>20.907398500014096</c:v>
                </c:pt>
                <c:pt idx="2091">
                  <c:v>20.917396500008181</c:v>
                </c:pt>
                <c:pt idx="2092">
                  <c:v>20.927395500009879</c:v>
                </c:pt>
                <c:pt idx="2093">
                  <c:v>20.937393500003964</c:v>
                </c:pt>
                <c:pt idx="2094">
                  <c:v>20.947392500005662</c:v>
                </c:pt>
                <c:pt idx="2095">
                  <c:v>20.957390500028851</c:v>
                </c:pt>
                <c:pt idx="2096">
                  <c:v>20.967388500022935</c:v>
                </c:pt>
                <c:pt idx="2097">
                  <c:v>20.977387500024633</c:v>
                </c:pt>
                <c:pt idx="2098">
                  <c:v>20.987385500018718</c:v>
                </c:pt>
                <c:pt idx="2099">
                  <c:v>20.997384500020416</c:v>
                </c:pt>
                <c:pt idx="2100">
                  <c:v>21.007382500014501</c:v>
                </c:pt>
                <c:pt idx="2101">
                  <c:v>21.017380500008585</c:v>
                </c:pt>
                <c:pt idx="2102">
                  <c:v>21.027379500010284</c:v>
                </c:pt>
                <c:pt idx="2103">
                  <c:v>21.037377500004368</c:v>
                </c:pt>
                <c:pt idx="2104">
                  <c:v>21.047376500006067</c:v>
                </c:pt>
                <c:pt idx="2105">
                  <c:v>21.057374500000151</c:v>
                </c:pt>
                <c:pt idx="2106">
                  <c:v>21.06737350000185</c:v>
                </c:pt>
                <c:pt idx="2107">
                  <c:v>21.077371500025038</c:v>
                </c:pt>
                <c:pt idx="2108">
                  <c:v>21.087370500026736</c:v>
                </c:pt>
                <c:pt idx="2109">
                  <c:v>21.097368500020821</c:v>
                </c:pt>
                <c:pt idx="2110">
                  <c:v>21.107366500014905</c:v>
                </c:pt>
                <c:pt idx="2111">
                  <c:v>21.117365500016604</c:v>
                </c:pt>
                <c:pt idx="2112">
                  <c:v>21.127363500010688</c:v>
                </c:pt>
                <c:pt idx="2113">
                  <c:v>21.137362500012387</c:v>
                </c:pt>
                <c:pt idx="2114">
                  <c:v>21.147360500006471</c:v>
                </c:pt>
                <c:pt idx="2115">
                  <c:v>21.15735950000817</c:v>
                </c:pt>
                <c:pt idx="2116">
                  <c:v>21.167357500002254</c:v>
                </c:pt>
                <c:pt idx="2117">
                  <c:v>21.177355500025442</c:v>
                </c:pt>
                <c:pt idx="2118">
                  <c:v>21.187354500027141</c:v>
                </c:pt>
                <c:pt idx="2119">
                  <c:v>21.197352500021225</c:v>
                </c:pt>
                <c:pt idx="2120">
                  <c:v>21.207351500022924</c:v>
                </c:pt>
                <c:pt idx="2121">
                  <c:v>21.217349500017008</c:v>
                </c:pt>
                <c:pt idx="2122">
                  <c:v>21.227347500011092</c:v>
                </c:pt>
                <c:pt idx="2123">
                  <c:v>21.237346500012791</c:v>
                </c:pt>
                <c:pt idx="2124">
                  <c:v>21.247344500006875</c:v>
                </c:pt>
                <c:pt idx="2125">
                  <c:v>21.257343500008574</c:v>
                </c:pt>
                <c:pt idx="2126">
                  <c:v>21.267341500002658</c:v>
                </c:pt>
                <c:pt idx="2127">
                  <c:v>21.277340500004357</c:v>
                </c:pt>
                <c:pt idx="2128">
                  <c:v>21.287338500027545</c:v>
                </c:pt>
                <c:pt idx="2129">
                  <c:v>21.297336500021629</c:v>
                </c:pt>
                <c:pt idx="2130">
                  <c:v>21.307335500023328</c:v>
                </c:pt>
                <c:pt idx="2131">
                  <c:v>21.317333500017412</c:v>
                </c:pt>
                <c:pt idx="2132">
                  <c:v>21.327332500019111</c:v>
                </c:pt>
                <c:pt idx="2133">
                  <c:v>21.337330500013195</c:v>
                </c:pt>
                <c:pt idx="2134">
                  <c:v>21.347329500014894</c:v>
                </c:pt>
                <c:pt idx="2135">
                  <c:v>21.357327500008978</c:v>
                </c:pt>
                <c:pt idx="2136">
                  <c:v>21.367325500003062</c:v>
                </c:pt>
                <c:pt idx="2137">
                  <c:v>21.377324500004761</c:v>
                </c:pt>
                <c:pt idx="2138">
                  <c:v>21.387322500027949</c:v>
                </c:pt>
                <c:pt idx="2139">
                  <c:v>21.397321500000544</c:v>
                </c:pt>
                <c:pt idx="2140">
                  <c:v>21.407319500023732</c:v>
                </c:pt>
                <c:pt idx="2141">
                  <c:v>21.417318500025431</c:v>
                </c:pt>
                <c:pt idx="2142">
                  <c:v>21.427316500019515</c:v>
                </c:pt>
                <c:pt idx="2143">
                  <c:v>21.437314500013599</c:v>
                </c:pt>
                <c:pt idx="2144">
                  <c:v>21.447313500015298</c:v>
                </c:pt>
                <c:pt idx="2145">
                  <c:v>21.457311500009382</c:v>
                </c:pt>
                <c:pt idx="2146">
                  <c:v>21.467310500011081</c:v>
                </c:pt>
                <c:pt idx="2147">
                  <c:v>21.477308500005165</c:v>
                </c:pt>
                <c:pt idx="2148">
                  <c:v>21.487307500006864</c:v>
                </c:pt>
                <c:pt idx="2149">
                  <c:v>21.497305500000948</c:v>
                </c:pt>
                <c:pt idx="2150">
                  <c:v>21.507303500024136</c:v>
                </c:pt>
                <c:pt idx="2151">
                  <c:v>21.517302500025835</c:v>
                </c:pt>
                <c:pt idx="2152">
                  <c:v>21.527300500019919</c:v>
                </c:pt>
                <c:pt idx="2153">
                  <c:v>21.537299500021618</c:v>
                </c:pt>
                <c:pt idx="2154">
                  <c:v>21.547297500015702</c:v>
                </c:pt>
                <c:pt idx="2155">
                  <c:v>21.557296500017401</c:v>
                </c:pt>
                <c:pt idx="2156">
                  <c:v>21.567294500011485</c:v>
                </c:pt>
                <c:pt idx="2157">
                  <c:v>21.577293500013184</c:v>
                </c:pt>
                <c:pt idx="2158">
                  <c:v>21.587291500007268</c:v>
                </c:pt>
                <c:pt idx="2159">
                  <c:v>21.597289500001352</c:v>
                </c:pt>
                <c:pt idx="2160">
                  <c:v>21.607288500003051</c:v>
                </c:pt>
                <c:pt idx="2161">
                  <c:v>21.617286500026239</c:v>
                </c:pt>
                <c:pt idx="2162">
                  <c:v>21.627285500027938</c:v>
                </c:pt>
                <c:pt idx="2163">
                  <c:v>21.637283500022022</c:v>
                </c:pt>
                <c:pt idx="2164">
                  <c:v>21.647281500016106</c:v>
                </c:pt>
                <c:pt idx="2165">
                  <c:v>21.657280500017805</c:v>
                </c:pt>
                <c:pt idx="2166">
                  <c:v>21.667278500011889</c:v>
                </c:pt>
                <c:pt idx="2167">
                  <c:v>21.677277500013588</c:v>
                </c:pt>
                <c:pt idx="2168">
                  <c:v>21.687275500007672</c:v>
                </c:pt>
                <c:pt idx="2169">
                  <c:v>21.697274500009371</c:v>
                </c:pt>
                <c:pt idx="2170">
                  <c:v>21.707272500003455</c:v>
                </c:pt>
                <c:pt idx="2171">
                  <c:v>21.717270500026643</c:v>
                </c:pt>
                <c:pt idx="2172">
                  <c:v>21.727269500028342</c:v>
                </c:pt>
                <c:pt idx="2173">
                  <c:v>21.737267500022426</c:v>
                </c:pt>
                <c:pt idx="2174">
                  <c:v>21.747266500024125</c:v>
                </c:pt>
                <c:pt idx="2175">
                  <c:v>21.757264500018209</c:v>
                </c:pt>
                <c:pt idx="2176">
                  <c:v>21.767263500019908</c:v>
                </c:pt>
                <c:pt idx="2177">
                  <c:v>21.777261500013992</c:v>
                </c:pt>
                <c:pt idx="2178">
                  <c:v>21.787259500008076</c:v>
                </c:pt>
                <c:pt idx="2179">
                  <c:v>21.797258500009775</c:v>
                </c:pt>
                <c:pt idx="2180">
                  <c:v>21.807256500003859</c:v>
                </c:pt>
                <c:pt idx="2181">
                  <c:v>21.817255500005558</c:v>
                </c:pt>
                <c:pt idx="2182">
                  <c:v>21.827253250026843</c:v>
                </c:pt>
                <c:pt idx="2183">
                  <c:v>21.837252250028541</c:v>
                </c:pt>
                <c:pt idx="2184">
                  <c:v>21.847250250022626</c:v>
                </c:pt>
                <c:pt idx="2185">
                  <c:v>21.857249250024324</c:v>
                </c:pt>
                <c:pt idx="2186">
                  <c:v>21.867247250018409</c:v>
                </c:pt>
                <c:pt idx="2187">
                  <c:v>21.877245250012493</c:v>
                </c:pt>
                <c:pt idx="2188">
                  <c:v>21.887244250014191</c:v>
                </c:pt>
                <c:pt idx="2189">
                  <c:v>21.897242250008276</c:v>
                </c:pt>
                <c:pt idx="2190">
                  <c:v>21.907241250009974</c:v>
                </c:pt>
                <c:pt idx="2191">
                  <c:v>21.917239250004059</c:v>
                </c:pt>
                <c:pt idx="2192">
                  <c:v>21.927238250005757</c:v>
                </c:pt>
                <c:pt idx="2193">
                  <c:v>21.937236249999842</c:v>
                </c:pt>
                <c:pt idx="2194">
                  <c:v>21.94723425002303</c:v>
                </c:pt>
                <c:pt idx="2195">
                  <c:v>21.957233250024728</c:v>
                </c:pt>
                <c:pt idx="2196">
                  <c:v>21.967231250018813</c:v>
                </c:pt>
                <c:pt idx="2197">
                  <c:v>21.977230250020511</c:v>
                </c:pt>
                <c:pt idx="2198">
                  <c:v>21.987228250014596</c:v>
                </c:pt>
                <c:pt idx="2199">
                  <c:v>21.997227250016294</c:v>
                </c:pt>
                <c:pt idx="2200">
                  <c:v>22.007225250010379</c:v>
                </c:pt>
                <c:pt idx="2201">
                  <c:v>22.017223250004463</c:v>
                </c:pt>
                <c:pt idx="2202">
                  <c:v>22.027222250006162</c:v>
                </c:pt>
                <c:pt idx="2203">
                  <c:v>22.037220250000246</c:v>
                </c:pt>
                <c:pt idx="2204">
                  <c:v>22.047219250001945</c:v>
                </c:pt>
                <c:pt idx="2205">
                  <c:v>22.057217250025133</c:v>
                </c:pt>
                <c:pt idx="2206">
                  <c:v>22.067216250026831</c:v>
                </c:pt>
                <c:pt idx="2207">
                  <c:v>22.077214250020916</c:v>
                </c:pt>
                <c:pt idx="2208">
                  <c:v>22.087212250015</c:v>
                </c:pt>
                <c:pt idx="2209">
                  <c:v>22.097211250016699</c:v>
                </c:pt>
                <c:pt idx="2210">
                  <c:v>22.107209250010783</c:v>
                </c:pt>
                <c:pt idx="2211">
                  <c:v>22.117208250012482</c:v>
                </c:pt>
                <c:pt idx="2212">
                  <c:v>22.127206250006566</c:v>
                </c:pt>
                <c:pt idx="2213">
                  <c:v>22.137205250008265</c:v>
                </c:pt>
                <c:pt idx="2214">
                  <c:v>22.147203250002349</c:v>
                </c:pt>
                <c:pt idx="2215">
                  <c:v>22.157201250025537</c:v>
                </c:pt>
                <c:pt idx="2216">
                  <c:v>22.167200250027236</c:v>
                </c:pt>
                <c:pt idx="2217">
                  <c:v>22.17719825002132</c:v>
                </c:pt>
                <c:pt idx="2218">
                  <c:v>22.187197250023019</c:v>
                </c:pt>
                <c:pt idx="2219">
                  <c:v>22.197195250017103</c:v>
                </c:pt>
                <c:pt idx="2220">
                  <c:v>22.207194250018802</c:v>
                </c:pt>
                <c:pt idx="2221">
                  <c:v>22.217192250012886</c:v>
                </c:pt>
                <c:pt idx="2222">
                  <c:v>22.22719025000697</c:v>
                </c:pt>
                <c:pt idx="2223">
                  <c:v>22.237189250008669</c:v>
                </c:pt>
                <c:pt idx="2224">
                  <c:v>22.247187250002753</c:v>
                </c:pt>
                <c:pt idx="2225">
                  <c:v>22.257186250004452</c:v>
                </c:pt>
                <c:pt idx="2226">
                  <c:v>22.26718425002764</c:v>
                </c:pt>
                <c:pt idx="2227">
                  <c:v>22.277183250000235</c:v>
                </c:pt>
                <c:pt idx="2228">
                  <c:v>22.287181250023423</c:v>
                </c:pt>
                <c:pt idx="2229">
                  <c:v>22.297179250017507</c:v>
                </c:pt>
                <c:pt idx="2230">
                  <c:v>22.307178250019206</c:v>
                </c:pt>
                <c:pt idx="2231">
                  <c:v>22.31717625001329</c:v>
                </c:pt>
                <c:pt idx="2232">
                  <c:v>22.327175250014989</c:v>
                </c:pt>
                <c:pt idx="2233">
                  <c:v>22.337173250009073</c:v>
                </c:pt>
                <c:pt idx="2234">
                  <c:v>22.347172250010772</c:v>
                </c:pt>
                <c:pt idx="2235">
                  <c:v>22.357170250004856</c:v>
                </c:pt>
                <c:pt idx="2236">
                  <c:v>22.367169250006555</c:v>
                </c:pt>
                <c:pt idx="2237">
                  <c:v>22.377167250000639</c:v>
                </c:pt>
                <c:pt idx="2238">
                  <c:v>22.387165250023827</c:v>
                </c:pt>
                <c:pt idx="2239">
                  <c:v>22.397164250025526</c:v>
                </c:pt>
                <c:pt idx="2240">
                  <c:v>22.40716225001961</c:v>
                </c:pt>
                <c:pt idx="2241">
                  <c:v>22.417161250021309</c:v>
                </c:pt>
                <c:pt idx="2242">
                  <c:v>22.427159250015393</c:v>
                </c:pt>
                <c:pt idx="2243">
                  <c:v>22.437158250017092</c:v>
                </c:pt>
                <c:pt idx="2244">
                  <c:v>22.447156250011176</c:v>
                </c:pt>
                <c:pt idx="2245">
                  <c:v>22.45715425000526</c:v>
                </c:pt>
                <c:pt idx="2246">
                  <c:v>22.467153250006959</c:v>
                </c:pt>
                <c:pt idx="2247">
                  <c:v>22.477151250001043</c:v>
                </c:pt>
                <c:pt idx="2248">
                  <c:v>22.487150250002742</c:v>
                </c:pt>
                <c:pt idx="2249">
                  <c:v>22.49714825002593</c:v>
                </c:pt>
                <c:pt idx="2250">
                  <c:v>22.507147250027629</c:v>
                </c:pt>
                <c:pt idx="2251">
                  <c:v>22.517145250021713</c:v>
                </c:pt>
                <c:pt idx="2252">
                  <c:v>22.527143250015797</c:v>
                </c:pt>
                <c:pt idx="2253">
                  <c:v>22.537142250017496</c:v>
                </c:pt>
                <c:pt idx="2254">
                  <c:v>22.54714025001158</c:v>
                </c:pt>
                <c:pt idx="2255">
                  <c:v>22.557139250013279</c:v>
                </c:pt>
                <c:pt idx="2256">
                  <c:v>22.567137250007363</c:v>
                </c:pt>
                <c:pt idx="2257">
                  <c:v>22.577136250009062</c:v>
                </c:pt>
                <c:pt idx="2258">
                  <c:v>22.587134250003146</c:v>
                </c:pt>
                <c:pt idx="2259">
                  <c:v>22.597132250026334</c:v>
                </c:pt>
                <c:pt idx="2260">
                  <c:v>22.607131250028033</c:v>
                </c:pt>
                <c:pt idx="2261">
                  <c:v>22.617129250022117</c:v>
                </c:pt>
                <c:pt idx="2262">
                  <c:v>22.627128250023816</c:v>
                </c:pt>
                <c:pt idx="2263">
                  <c:v>22.6371262500179</c:v>
                </c:pt>
                <c:pt idx="2264">
                  <c:v>22.647125250019599</c:v>
                </c:pt>
                <c:pt idx="2265">
                  <c:v>22.657123250013683</c:v>
                </c:pt>
                <c:pt idx="2266">
                  <c:v>22.667122250015382</c:v>
                </c:pt>
                <c:pt idx="2267">
                  <c:v>22.677120250009466</c:v>
                </c:pt>
                <c:pt idx="2268">
                  <c:v>22.68711825000355</c:v>
                </c:pt>
                <c:pt idx="2269">
                  <c:v>22.697117250005249</c:v>
                </c:pt>
                <c:pt idx="2270">
                  <c:v>22.707115250028437</c:v>
                </c:pt>
                <c:pt idx="2271">
                  <c:v>22.717114250001032</c:v>
                </c:pt>
                <c:pt idx="2272">
                  <c:v>22.72711225002422</c:v>
                </c:pt>
                <c:pt idx="2273">
                  <c:v>22.737111250025919</c:v>
                </c:pt>
                <c:pt idx="2274">
                  <c:v>22.747109250020003</c:v>
                </c:pt>
                <c:pt idx="2275">
                  <c:v>22.757107250014087</c:v>
                </c:pt>
                <c:pt idx="2276">
                  <c:v>22.767106250015786</c:v>
                </c:pt>
                <c:pt idx="2277">
                  <c:v>22.77710425000987</c:v>
                </c:pt>
                <c:pt idx="2278">
                  <c:v>22.787103250011569</c:v>
                </c:pt>
                <c:pt idx="2279">
                  <c:v>22.797101250005653</c:v>
                </c:pt>
                <c:pt idx="2280">
                  <c:v>22.807100250007352</c:v>
                </c:pt>
                <c:pt idx="2281">
                  <c:v>22.817098250001436</c:v>
                </c:pt>
                <c:pt idx="2282">
                  <c:v>22.827096250024624</c:v>
                </c:pt>
                <c:pt idx="2283">
                  <c:v>22.837095250026323</c:v>
                </c:pt>
                <c:pt idx="2284">
                  <c:v>22.847093250020407</c:v>
                </c:pt>
                <c:pt idx="2285">
                  <c:v>22.857092250022106</c:v>
                </c:pt>
                <c:pt idx="2286">
                  <c:v>22.86709025001619</c:v>
                </c:pt>
                <c:pt idx="2287">
                  <c:v>22.877089250017889</c:v>
                </c:pt>
                <c:pt idx="2288">
                  <c:v>22.887087250011973</c:v>
                </c:pt>
                <c:pt idx="2289">
                  <c:v>22.897085250006057</c:v>
                </c:pt>
                <c:pt idx="2290">
                  <c:v>22.907084250007756</c:v>
                </c:pt>
                <c:pt idx="2291">
                  <c:v>22.91708225000184</c:v>
                </c:pt>
                <c:pt idx="2292">
                  <c:v>22.927081250003539</c:v>
                </c:pt>
                <c:pt idx="2293">
                  <c:v>22.937079250026727</c:v>
                </c:pt>
                <c:pt idx="2294">
                  <c:v>22.947078250028426</c:v>
                </c:pt>
                <c:pt idx="2295">
                  <c:v>22.95707625002251</c:v>
                </c:pt>
                <c:pt idx="2296">
                  <c:v>22.967075250024209</c:v>
                </c:pt>
                <c:pt idx="2297">
                  <c:v>22.977073250018293</c:v>
                </c:pt>
                <c:pt idx="2298">
                  <c:v>22.987071250012377</c:v>
                </c:pt>
                <c:pt idx="2299">
                  <c:v>22.997070250014076</c:v>
                </c:pt>
                <c:pt idx="2300">
                  <c:v>23.00706825000816</c:v>
                </c:pt>
                <c:pt idx="2301">
                  <c:v>23.017067250009859</c:v>
                </c:pt>
                <c:pt idx="2302">
                  <c:v>23.027065250003943</c:v>
                </c:pt>
                <c:pt idx="2303">
                  <c:v>23.037064250005642</c:v>
                </c:pt>
                <c:pt idx="2304">
                  <c:v>23.04706225002883</c:v>
                </c:pt>
                <c:pt idx="2305">
                  <c:v>23.057060250022914</c:v>
                </c:pt>
                <c:pt idx="2306">
                  <c:v>23.067059250024613</c:v>
                </c:pt>
                <c:pt idx="2307">
                  <c:v>23.077057250018697</c:v>
                </c:pt>
                <c:pt idx="2308">
                  <c:v>23.087056250020396</c:v>
                </c:pt>
                <c:pt idx="2309">
                  <c:v>23.09705425001448</c:v>
                </c:pt>
                <c:pt idx="2310">
                  <c:v>23.107053250016179</c:v>
                </c:pt>
                <c:pt idx="2311">
                  <c:v>23.117051250010263</c:v>
                </c:pt>
                <c:pt idx="2312">
                  <c:v>23.127050250011962</c:v>
                </c:pt>
                <c:pt idx="2313">
                  <c:v>23.137048250006046</c:v>
                </c:pt>
                <c:pt idx="2314">
                  <c:v>23.14704625000013</c:v>
                </c:pt>
                <c:pt idx="2315">
                  <c:v>23.157045250001829</c:v>
                </c:pt>
                <c:pt idx="2316">
                  <c:v>23.167043250025017</c:v>
                </c:pt>
                <c:pt idx="2317">
                  <c:v>23.177042250026716</c:v>
                </c:pt>
                <c:pt idx="2318">
                  <c:v>23.1870402500208</c:v>
                </c:pt>
                <c:pt idx="2319">
                  <c:v>23.197039250022499</c:v>
                </c:pt>
                <c:pt idx="2320">
                  <c:v>23.207037250016583</c:v>
                </c:pt>
                <c:pt idx="2321">
                  <c:v>23.217035250010667</c:v>
                </c:pt>
                <c:pt idx="2322">
                  <c:v>23.227034250012366</c:v>
                </c:pt>
                <c:pt idx="2323">
                  <c:v>23.23703225000645</c:v>
                </c:pt>
                <c:pt idx="2324">
                  <c:v>23.247031250008149</c:v>
                </c:pt>
                <c:pt idx="2325">
                  <c:v>23.257029250002233</c:v>
                </c:pt>
                <c:pt idx="2326">
                  <c:v>23.267028250003932</c:v>
                </c:pt>
                <c:pt idx="2327">
                  <c:v>23.27702625002712</c:v>
                </c:pt>
                <c:pt idx="2328">
                  <c:v>23.287025250028819</c:v>
                </c:pt>
                <c:pt idx="2329">
                  <c:v>23.297023250022903</c:v>
                </c:pt>
                <c:pt idx="2330">
                  <c:v>23.307021250016987</c:v>
                </c:pt>
                <c:pt idx="2331">
                  <c:v>23.317020250018686</c:v>
                </c:pt>
                <c:pt idx="2332">
                  <c:v>23.32701825001277</c:v>
                </c:pt>
                <c:pt idx="2333">
                  <c:v>23.337017250014469</c:v>
                </c:pt>
                <c:pt idx="2334">
                  <c:v>23.347015250008553</c:v>
                </c:pt>
                <c:pt idx="2335">
                  <c:v>23.357014250010252</c:v>
                </c:pt>
                <c:pt idx="2336">
                  <c:v>23.367012250004336</c:v>
                </c:pt>
                <c:pt idx="2337">
                  <c:v>23.377010250027524</c:v>
                </c:pt>
                <c:pt idx="2338">
                  <c:v>23.387009250000119</c:v>
                </c:pt>
                <c:pt idx="2339">
                  <c:v>23.397007250023307</c:v>
                </c:pt>
                <c:pt idx="2340">
                  <c:v>23.407006250025006</c:v>
                </c:pt>
                <c:pt idx="2341">
                  <c:v>23.41700425001909</c:v>
                </c:pt>
                <c:pt idx="2342">
                  <c:v>23.427003250020789</c:v>
                </c:pt>
                <c:pt idx="2343">
                  <c:v>23.437001250014873</c:v>
                </c:pt>
                <c:pt idx="2344">
                  <c:v>23.447000250016572</c:v>
                </c:pt>
                <c:pt idx="2345">
                  <c:v>23.456998250010656</c:v>
                </c:pt>
                <c:pt idx="2346">
                  <c:v>23.46699625000474</c:v>
                </c:pt>
                <c:pt idx="2347">
                  <c:v>23.476995250006439</c:v>
                </c:pt>
                <c:pt idx="2348">
                  <c:v>23.486993250000523</c:v>
                </c:pt>
                <c:pt idx="2349">
                  <c:v>23.496992250002222</c:v>
                </c:pt>
                <c:pt idx="2350">
                  <c:v>23.50699025002541</c:v>
                </c:pt>
                <c:pt idx="2351">
                  <c:v>23.516989250027109</c:v>
                </c:pt>
                <c:pt idx="2352">
                  <c:v>23.526987250021193</c:v>
                </c:pt>
                <c:pt idx="2353">
                  <c:v>23.536985250015277</c:v>
                </c:pt>
                <c:pt idx="2354">
                  <c:v>23.546984250016976</c:v>
                </c:pt>
                <c:pt idx="2355">
                  <c:v>23.55698225001106</c:v>
                </c:pt>
                <c:pt idx="2356">
                  <c:v>23.566981250012759</c:v>
                </c:pt>
                <c:pt idx="2357">
                  <c:v>23.576979250006843</c:v>
                </c:pt>
                <c:pt idx="2358">
                  <c:v>23.586978250008542</c:v>
                </c:pt>
                <c:pt idx="2359">
                  <c:v>23.596976250002626</c:v>
                </c:pt>
                <c:pt idx="2360">
                  <c:v>23.606975250004325</c:v>
                </c:pt>
                <c:pt idx="2361">
                  <c:v>23.616973250027513</c:v>
                </c:pt>
                <c:pt idx="2362">
                  <c:v>23.626971250021597</c:v>
                </c:pt>
                <c:pt idx="2363">
                  <c:v>23.636970250023296</c:v>
                </c:pt>
                <c:pt idx="2364">
                  <c:v>23.64696825001738</c:v>
                </c:pt>
                <c:pt idx="2365">
                  <c:v>23.656967250019079</c:v>
                </c:pt>
                <c:pt idx="2366">
                  <c:v>23.666965250013163</c:v>
                </c:pt>
                <c:pt idx="2367">
                  <c:v>23.676964250014862</c:v>
                </c:pt>
                <c:pt idx="2368">
                  <c:v>23.686962250008946</c:v>
                </c:pt>
                <c:pt idx="2369">
                  <c:v>23.696961250010645</c:v>
                </c:pt>
                <c:pt idx="2370">
                  <c:v>23.706959250004729</c:v>
                </c:pt>
                <c:pt idx="2371">
                  <c:v>23.716957250027917</c:v>
                </c:pt>
                <c:pt idx="2372">
                  <c:v>23.726956250000512</c:v>
                </c:pt>
                <c:pt idx="2373">
                  <c:v>23.7369542500237</c:v>
                </c:pt>
                <c:pt idx="2374">
                  <c:v>23.746953250025399</c:v>
                </c:pt>
                <c:pt idx="2375">
                  <c:v>23.756951250019483</c:v>
                </c:pt>
                <c:pt idx="2376">
                  <c:v>23.766950250021182</c:v>
                </c:pt>
                <c:pt idx="2377">
                  <c:v>23.776948250015266</c:v>
                </c:pt>
                <c:pt idx="2378">
                  <c:v>23.786947250016965</c:v>
                </c:pt>
                <c:pt idx="2379">
                  <c:v>23.796945250011049</c:v>
                </c:pt>
                <c:pt idx="2380">
                  <c:v>23.806943250005133</c:v>
                </c:pt>
                <c:pt idx="2381">
                  <c:v>23.816942250006832</c:v>
                </c:pt>
                <c:pt idx="2382">
                  <c:v>23.826940333354287</c:v>
                </c:pt>
                <c:pt idx="2383">
                  <c:v>23.836939333355986</c:v>
                </c:pt>
                <c:pt idx="2384">
                  <c:v>23.84693733335007</c:v>
                </c:pt>
                <c:pt idx="2385">
                  <c:v>23.856936333351769</c:v>
                </c:pt>
                <c:pt idx="2386">
                  <c:v>23.866934333345853</c:v>
                </c:pt>
                <c:pt idx="2387">
                  <c:v>23.876932333339937</c:v>
                </c:pt>
                <c:pt idx="2388">
                  <c:v>23.886931333341636</c:v>
                </c:pt>
                <c:pt idx="2389">
                  <c:v>23.89692933333572</c:v>
                </c:pt>
                <c:pt idx="2390">
                  <c:v>23.906928333337419</c:v>
                </c:pt>
                <c:pt idx="2391">
                  <c:v>23.916926333360607</c:v>
                </c:pt>
                <c:pt idx="2392">
                  <c:v>23.926925333333202</c:v>
                </c:pt>
                <c:pt idx="2393">
                  <c:v>23.93692333335639</c:v>
                </c:pt>
                <c:pt idx="2394">
                  <c:v>23.946922333358089</c:v>
                </c:pt>
                <c:pt idx="2395">
                  <c:v>23.956920333352173</c:v>
                </c:pt>
                <c:pt idx="2396">
                  <c:v>23.966918333346257</c:v>
                </c:pt>
                <c:pt idx="2397">
                  <c:v>23.976917333347956</c:v>
                </c:pt>
                <c:pt idx="2398">
                  <c:v>23.98691533334204</c:v>
                </c:pt>
                <c:pt idx="2399">
                  <c:v>23.996914333343739</c:v>
                </c:pt>
                <c:pt idx="2400">
                  <c:v>24.006912333337823</c:v>
                </c:pt>
                <c:pt idx="2401">
                  <c:v>24.016911333339522</c:v>
                </c:pt>
                <c:pt idx="2402">
                  <c:v>24.026909333333606</c:v>
                </c:pt>
                <c:pt idx="2403">
                  <c:v>24.036908333335305</c:v>
                </c:pt>
                <c:pt idx="2404">
                  <c:v>24.046906333358493</c:v>
                </c:pt>
                <c:pt idx="2405">
                  <c:v>24.056904333352577</c:v>
                </c:pt>
                <c:pt idx="2406">
                  <c:v>24.066903333354276</c:v>
                </c:pt>
                <c:pt idx="2407">
                  <c:v>24.07690133334836</c:v>
                </c:pt>
                <c:pt idx="2408">
                  <c:v>24.086900333350059</c:v>
                </c:pt>
                <c:pt idx="2409">
                  <c:v>24.096898333344143</c:v>
                </c:pt>
                <c:pt idx="2410">
                  <c:v>24.106897333345842</c:v>
                </c:pt>
                <c:pt idx="2411">
                  <c:v>24.116895333339926</c:v>
                </c:pt>
                <c:pt idx="2412">
                  <c:v>24.126894333341625</c:v>
                </c:pt>
                <c:pt idx="2413">
                  <c:v>24.136892333335709</c:v>
                </c:pt>
                <c:pt idx="2414">
                  <c:v>24.146890333358897</c:v>
                </c:pt>
                <c:pt idx="2415">
                  <c:v>24.156889333360596</c:v>
                </c:pt>
                <c:pt idx="2416">
                  <c:v>24.16688733335468</c:v>
                </c:pt>
                <c:pt idx="2417">
                  <c:v>24.176886333356379</c:v>
                </c:pt>
                <c:pt idx="2418">
                  <c:v>24.186884333350463</c:v>
                </c:pt>
                <c:pt idx="2419">
                  <c:v>24.196883333352162</c:v>
                </c:pt>
                <c:pt idx="2420">
                  <c:v>24.206881333346246</c:v>
                </c:pt>
                <c:pt idx="2421">
                  <c:v>24.216880333347945</c:v>
                </c:pt>
                <c:pt idx="2422">
                  <c:v>24.226878333342029</c:v>
                </c:pt>
                <c:pt idx="2423">
                  <c:v>24.236876333336113</c:v>
                </c:pt>
                <c:pt idx="2424">
                  <c:v>24.246875333337812</c:v>
                </c:pt>
                <c:pt idx="2425">
                  <c:v>24.256873333361</c:v>
                </c:pt>
                <c:pt idx="2426">
                  <c:v>24.266872333333595</c:v>
                </c:pt>
                <c:pt idx="2427">
                  <c:v>24.276870333356783</c:v>
                </c:pt>
                <c:pt idx="2428">
                  <c:v>24.286869333358482</c:v>
                </c:pt>
                <c:pt idx="2429">
                  <c:v>24.296867333352566</c:v>
                </c:pt>
                <c:pt idx="2430">
                  <c:v>24.306866333354264</c:v>
                </c:pt>
                <c:pt idx="2431">
                  <c:v>24.316864333348349</c:v>
                </c:pt>
                <c:pt idx="2432">
                  <c:v>24.326862333342433</c:v>
                </c:pt>
                <c:pt idx="2433">
                  <c:v>24.336861333344132</c:v>
                </c:pt>
                <c:pt idx="2434">
                  <c:v>24.346859333338216</c:v>
                </c:pt>
                <c:pt idx="2435">
                  <c:v>24.356858333339915</c:v>
                </c:pt>
                <c:pt idx="2436">
                  <c:v>24.366856333333999</c:v>
                </c:pt>
                <c:pt idx="2437">
                  <c:v>24.376855333335698</c:v>
                </c:pt>
                <c:pt idx="2438">
                  <c:v>24.386853333358886</c:v>
                </c:pt>
                <c:pt idx="2439">
                  <c:v>24.396852333360584</c:v>
                </c:pt>
                <c:pt idx="2440">
                  <c:v>24.406850333354669</c:v>
                </c:pt>
                <c:pt idx="2441">
                  <c:v>24.416848333348753</c:v>
                </c:pt>
                <c:pt idx="2442">
                  <c:v>24.426847333350452</c:v>
                </c:pt>
                <c:pt idx="2443">
                  <c:v>24.436845333344536</c:v>
                </c:pt>
                <c:pt idx="2444">
                  <c:v>24.446844333346235</c:v>
                </c:pt>
                <c:pt idx="2445">
                  <c:v>24.456842333340319</c:v>
                </c:pt>
                <c:pt idx="2446">
                  <c:v>24.466841333342018</c:v>
                </c:pt>
                <c:pt idx="2447">
                  <c:v>24.476839333336102</c:v>
                </c:pt>
                <c:pt idx="2448">
                  <c:v>24.486838333337801</c:v>
                </c:pt>
                <c:pt idx="2449">
                  <c:v>24.496836333360989</c:v>
                </c:pt>
                <c:pt idx="2450">
                  <c:v>24.506835333333584</c:v>
                </c:pt>
                <c:pt idx="2451">
                  <c:v>24.516833333356772</c:v>
                </c:pt>
                <c:pt idx="2452">
                  <c:v>24.526831333350856</c:v>
                </c:pt>
                <c:pt idx="2453">
                  <c:v>24.536830333352555</c:v>
                </c:pt>
                <c:pt idx="2454">
                  <c:v>24.546828333346639</c:v>
                </c:pt>
                <c:pt idx="2455">
                  <c:v>24.556827333348338</c:v>
                </c:pt>
                <c:pt idx="2456">
                  <c:v>24.566825333342422</c:v>
                </c:pt>
                <c:pt idx="2457">
                  <c:v>24.576824333344121</c:v>
                </c:pt>
                <c:pt idx="2458">
                  <c:v>24.586822333338205</c:v>
                </c:pt>
                <c:pt idx="2459">
                  <c:v>24.596821333339904</c:v>
                </c:pt>
                <c:pt idx="2460">
                  <c:v>24.606819333333988</c:v>
                </c:pt>
                <c:pt idx="2461">
                  <c:v>24.616817333357176</c:v>
                </c:pt>
                <c:pt idx="2462">
                  <c:v>24.626816333358875</c:v>
                </c:pt>
                <c:pt idx="2463">
                  <c:v>24.636814333352959</c:v>
                </c:pt>
                <c:pt idx="2464">
                  <c:v>24.646813333354658</c:v>
                </c:pt>
                <c:pt idx="2465">
                  <c:v>24.656811333348742</c:v>
                </c:pt>
                <c:pt idx="2466">
                  <c:v>24.66681033335044</c:v>
                </c:pt>
                <c:pt idx="2467">
                  <c:v>24.676808333344525</c:v>
                </c:pt>
                <c:pt idx="2468">
                  <c:v>24.686807333346223</c:v>
                </c:pt>
                <c:pt idx="2469">
                  <c:v>24.696805333340308</c:v>
                </c:pt>
                <c:pt idx="2470">
                  <c:v>24.706803333334392</c:v>
                </c:pt>
                <c:pt idx="2471">
                  <c:v>24.716802333336091</c:v>
                </c:pt>
                <c:pt idx="2472">
                  <c:v>24.726800333359279</c:v>
                </c:pt>
                <c:pt idx="2473">
                  <c:v>24.736799333360977</c:v>
                </c:pt>
                <c:pt idx="2474">
                  <c:v>24.746797333355062</c:v>
                </c:pt>
                <c:pt idx="2475">
                  <c:v>24.75679633335676</c:v>
                </c:pt>
                <c:pt idx="2476">
                  <c:v>24.766794333350845</c:v>
                </c:pt>
                <c:pt idx="2477">
                  <c:v>24.776793333352543</c:v>
                </c:pt>
                <c:pt idx="2478">
                  <c:v>24.786791333346628</c:v>
                </c:pt>
                <c:pt idx="2479">
                  <c:v>24.796790333348326</c:v>
                </c:pt>
                <c:pt idx="2480">
                  <c:v>24.806788333342411</c:v>
                </c:pt>
                <c:pt idx="2481">
                  <c:v>24.816786333336495</c:v>
                </c:pt>
                <c:pt idx="2482">
                  <c:v>24.826785583340097</c:v>
                </c:pt>
                <c:pt idx="2483">
                  <c:v>24.836783583334181</c:v>
                </c:pt>
                <c:pt idx="2484">
                  <c:v>24.84678258333588</c:v>
                </c:pt>
                <c:pt idx="2485">
                  <c:v>24.856780583359068</c:v>
                </c:pt>
                <c:pt idx="2486">
                  <c:v>24.866779583360767</c:v>
                </c:pt>
                <c:pt idx="2487">
                  <c:v>24.876777583354851</c:v>
                </c:pt>
                <c:pt idx="2488">
                  <c:v>24.88677658335655</c:v>
                </c:pt>
                <c:pt idx="2489">
                  <c:v>24.896774583350634</c:v>
                </c:pt>
                <c:pt idx="2490">
                  <c:v>24.906772583344718</c:v>
                </c:pt>
                <c:pt idx="2491">
                  <c:v>24.916771583346417</c:v>
                </c:pt>
                <c:pt idx="2492">
                  <c:v>24.926769583340501</c:v>
                </c:pt>
                <c:pt idx="2493">
                  <c:v>24.9367685833422</c:v>
                </c:pt>
                <c:pt idx="2494">
                  <c:v>24.946766583336284</c:v>
                </c:pt>
                <c:pt idx="2495">
                  <c:v>24.956765583337983</c:v>
                </c:pt>
                <c:pt idx="2496">
                  <c:v>24.966763583361171</c:v>
                </c:pt>
                <c:pt idx="2497">
                  <c:v>24.976762583333766</c:v>
                </c:pt>
                <c:pt idx="2498">
                  <c:v>24.986760583356954</c:v>
                </c:pt>
                <c:pt idx="2499">
                  <c:v>24.996759583358653</c:v>
                </c:pt>
                <c:pt idx="2500">
                  <c:v>25.006757583352737</c:v>
                </c:pt>
                <c:pt idx="2501">
                  <c:v>25.016755583346821</c:v>
                </c:pt>
                <c:pt idx="2502">
                  <c:v>25.02675458334852</c:v>
                </c:pt>
                <c:pt idx="2503">
                  <c:v>25.036752583342604</c:v>
                </c:pt>
                <c:pt idx="2504">
                  <c:v>25.046751583344303</c:v>
                </c:pt>
                <c:pt idx="2505">
                  <c:v>25.056749583338387</c:v>
                </c:pt>
                <c:pt idx="2506">
                  <c:v>25.066748583340086</c:v>
                </c:pt>
                <c:pt idx="2507">
                  <c:v>25.07674658333417</c:v>
                </c:pt>
                <c:pt idx="2508">
                  <c:v>25.086745583335869</c:v>
                </c:pt>
                <c:pt idx="2509">
                  <c:v>25.096743583359057</c:v>
                </c:pt>
                <c:pt idx="2510">
                  <c:v>25.106742583360756</c:v>
                </c:pt>
                <c:pt idx="2511">
                  <c:v>25.11674058335484</c:v>
                </c:pt>
                <c:pt idx="2512">
                  <c:v>25.126738583348924</c:v>
                </c:pt>
                <c:pt idx="2513">
                  <c:v>25.136737583350623</c:v>
                </c:pt>
                <c:pt idx="2514">
                  <c:v>25.146735583344707</c:v>
                </c:pt>
                <c:pt idx="2515">
                  <c:v>25.156734583346406</c:v>
                </c:pt>
                <c:pt idx="2516">
                  <c:v>25.16673258334049</c:v>
                </c:pt>
                <c:pt idx="2517">
                  <c:v>25.176731583342189</c:v>
                </c:pt>
                <c:pt idx="2518">
                  <c:v>25.186729583336273</c:v>
                </c:pt>
                <c:pt idx="2519">
                  <c:v>25.196728583337972</c:v>
                </c:pt>
                <c:pt idx="2520">
                  <c:v>25.20672658336116</c:v>
                </c:pt>
                <c:pt idx="2521">
                  <c:v>25.216725583333755</c:v>
                </c:pt>
                <c:pt idx="2522">
                  <c:v>25.226723583356943</c:v>
                </c:pt>
                <c:pt idx="2523">
                  <c:v>25.236721583351027</c:v>
                </c:pt>
                <c:pt idx="2524">
                  <c:v>25.246720583352726</c:v>
                </c:pt>
                <c:pt idx="2525">
                  <c:v>25.25671858334681</c:v>
                </c:pt>
                <c:pt idx="2526">
                  <c:v>25.266717583348509</c:v>
                </c:pt>
                <c:pt idx="2527">
                  <c:v>25.276715583342593</c:v>
                </c:pt>
                <c:pt idx="2528">
                  <c:v>25.286714583344292</c:v>
                </c:pt>
                <c:pt idx="2529">
                  <c:v>25.296712583338376</c:v>
                </c:pt>
                <c:pt idx="2530">
                  <c:v>25.306711583340075</c:v>
                </c:pt>
                <c:pt idx="2531">
                  <c:v>25.316709583334159</c:v>
                </c:pt>
                <c:pt idx="2532">
                  <c:v>25.326708583335858</c:v>
                </c:pt>
                <c:pt idx="2533">
                  <c:v>25.336706583359046</c:v>
                </c:pt>
                <c:pt idx="2534">
                  <c:v>25.34670458335313</c:v>
                </c:pt>
                <c:pt idx="2535">
                  <c:v>25.356703583354829</c:v>
                </c:pt>
                <c:pt idx="2536">
                  <c:v>25.366701583348913</c:v>
                </c:pt>
                <c:pt idx="2537">
                  <c:v>25.376700583350612</c:v>
                </c:pt>
                <c:pt idx="2538">
                  <c:v>25.386698583344696</c:v>
                </c:pt>
                <c:pt idx="2539">
                  <c:v>25.396697583346395</c:v>
                </c:pt>
                <c:pt idx="2540">
                  <c:v>25.406695583340479</c:v>
                </c:pt>
                <c:pt idx="2541">
                  <c:v>25.416694583342178</c:v>
                </c:pt>
                <c:pt idx="2542">
                  <c:v>25.426692583336262</c:v>
                </c:pt>
                <c:pt idx="2543">
                  <c:v>25.436691583337961</c:v>
                </c:pt>
                <c:pt idx="2544">
                  <c:v>25.446689583361149</c:v>
                </c:pt>
                <c:pt idx="2545">
                  <c:v>25.456687583355233</c:v>
                </c:pt>
                <c:pt idx="2546">
                  <c:v>25.466686583356932</c:v>
                </c:pt>
                <c:pt idx="2547">
                  <c:v>25.476684583351016</c:v>
                </c:pt>
                <c:pt idx="2548">
                  <c:v>25.486683583352715</c:v>
                </c:pt>
                <c:pt idx="2549">
                  <c:v>25.496681583346799</c:v>
                </c:pt>
                <c:pt idx="2550">
                  <c:v>25.506680583348498</c:v>
                </c:pt>
                <c:pt idx="2551">
                  <c:v>25.516678583342582</c:v>
                </c:pt>
                <c:pt idx="2552">
                  <c:v>25.526677583344281</c:v>
                </c:pt>
                <c:pt idx="2553">
                  <c:v>25.536675583338365</c:v>
                </c:pt>
                <c:pt idx="2554">
                  <c:v>25.546674583340064</c:v>
                </c:pt>
                <c:pt idx="2555">
                  <c:v>25.556672583334148</c:v>
                </c:pt>
                <c:pt idx="2556">
                  <c:v>25.566670583357336</c:v>
                </c:pt>
                <c:pt idx="2557">
                  <c:v>25.576669583359035</c:v>
                </c:pt>
                <c:pt idx="2558">
                  <c:v>25.586667583353119</c:v>
                </c:pt>
                <c:pt idx="2559">
                  <c:v>25.596666583354818</c:v>
                </c:pt>
                <c:pt idx="2560">
                  <c:v>25.606664583348902</c:v>
                </c:pt>
                <c:pt idx="2561">
                  <c:v>25.616663583350601</c:v>
                </c:pt>
                <c:pt idx="2562">
                  <c:v>25.626661583344685</c:v>
                </c:pt>
                <c:pt idx="2563">
                  <c:v>25.636660583346384</c:v>
                </c:pt>
                <c:pt idx="2564">
                  <c:v>25.646658583340468</c:v>
                </c:pt>
                <c:pt idx="2565">
                  <c:v>25.656657583342167</c:v>
                </c:pt>
                <c:pt idx="2566">
                  <c:v>25.666655583336251</c:v>
                </c:pt>
                <c:pt idx="2567">
                  <c:v>25.676653583359439</c:v>
                </c:pt>
                <c:pt idx="2568">
                  <c:v>25.686652583361138</c:v>
                </c:pt>
                <c:pt idx="2569">
                  <c:v>25.696650583355222</c:v>
                </c:pt>
                <c:pt idx="2570">
                  <c:v>25.706649583356921</c:v>
                </c:pt>
                <c:pt idx="2571">
                  <c:v>25.716647583351005</c:v>
                </c:pt>
                <c:pt idx="2572">
                  <c:v>25.726646583352704</c:v>
                </c:pt>
                <c:pt idx="2573">
                  <c:v>25.736644583346788</c:v>
                </c:pt>
                <c:pt idx="2574">
                  <c:v>25.746643583348487</c:v>
                </c:pt>
                <c:pt idx="2575">
                  <c:v>25.756641583342571</c:v>
                </c:pt>
                <c:pt idx="2576">
                  <c:v>25.76664058334427</c:v>
                </c:pt>
                <c:pt idx="2577">
                  <c:v>25.776638583338354</c:v>
                </c:pt>
                <c:pt idx="2578">
                  <c:v>25.786637583340053</c:v>
                </c:pt>
                <c:pt idx="2579">
                  <c:v>25.796635583334137</c:v>
                </c:pt>
                <c:pt idx="2580">
                  <c:v>25.806633583357325</c:v>
                </c:pt>
                <c:pt idx="2581">
                  <c:v>25.816632583359024</c:v>
                </c:pt>
                <c:pt idx="2582">
                  <c:v>25.826630833355011</c:v>
                </c:pt>
                <c:pt idx="2583">
                  <c:v>25.83662983335671</c:v>
                </c:pt>
                <c:pt idx="2584">
                  <c:v>25.846627833350794</c:v>
                </c:pt>
                <c:pt idx="2585">
                  <c:v>25.856626833352493</c:v>
                </c:pt>
                <c:pt idx="2586">
                  <c:v>25.866624833346577</c:v>
                </c:pt>
                <c:pt idx="2587">
                  <c:v>25.876623833348276</c:v>
                </c:pt>
                <c:pt idx="2588">
                  <c:v>25.88662183334236</c:v>
                </c:pt>
                <c:pt idx="2589">
                  <c:v>25.896620833344059</c:v>
                </c:pt>
                <c:pt idx="2590">
                  <c:v>25.906618833338143</c:v>
                </c:pt>
                <c:pt idx="2591">
                  <c:v>25.916616833361331</c:v>
                </c:pt>
                <c:pt idx="2592">
                  <c:v>25.926615833333926</c:v>
                </c:pt>
                <c:pt idx="2593">
                  <c:v>25.936613833357114</c:v>
                </c:pt>
                <c:pt idx="2594">
                  <c:v>25.946612833358813</c:v>
                </c:pt>
                <c:pt idx="2595">
                  <c:v>25.956610833352897</c:v>
                </c:pt>
                <c:pt idx="2596">
                  <c:v>25.966609833354596</c:v>
                </c:pt>
                <c:pt idx="2597">
                  <c:v>25.97660783334868</c:v>
                </c:pt>
                <c:pt idx="2598">
                  <c:v>25.986606833350379</c:v>
                </c:pt>
                <c:pt idx="2599">
                  <c:v>25.996604833344463</c:v>
                </c:pt>
                <c:pt idx="2600">
                  <c:v>26.006603833346162</c:v>
                </c:pt>
                <c:pt idx="2601">
                  <c:v>26.016601833340246</c:v>
                </c:pt>
                <c:pt idx="2602">
                  <c:v>26.026600833341945</c:v>
                </c:pt>
                <c:pt idx="2603">
                  <c:v>26.036598833336029</c:v>
                </c:pt>
                <c:pt idx="2604">
                  <c:v>26.046596833359217</c:v>
                </c:pt>
                <c:pt idx="2605">
                  <c:v>26.056595833360916</c:v>
                </c:pt>
                <c:pt idx="2606">
                  <c:v>26.066593833355</c:v>
                </c:pt>
                <c:pt idx="2607">
                  <c:v>26.076592833356699</c:v>
                </c:pt>
                <c:pt idx="2608">
                  <c:v>26.086590833350783</c:v>
                </c:pt>
                <c:pt idx="2609">
                  <c:v>26.096589833352482</c:v>
                </c:pt>
                <c:pt idx="2610">
                  <c:v>26.106587833346566</c:v>
                </c:pt>
                <c:pt idx="2611">
                  <c:v>26.116586833348265</c:v>
                </c:pt>
                <c:pt idx="2612">
                  <c:v>26.126584833342349</c:v>
                </c:pt>
                <c:pt idx="2613">
                  <c:v>26.136583833344048</c:v>
                </c:pt>
                <c:pt idx="2614">
                  <c:v>26.146581833338132</c:v>
                </c:pt>
                <c:pt idx="2615">
                  <c:v>26.156580833339831</c:v>
                </c:pt>
                <c:pt idx="2616">
                  <c:v>26.166578833333915</c:v>
                </c:pt>
                <c:pt idx="2617">
                  <c:v>26.176576833357103</c:v>
                </c:pt>
                <c:pt idx="2618">
                  <c:v>26.186575833358802</c:v>
                </c:pt>
                <c:pt idx="2619">
                  <c:v>26.196573833352886</c:v>
                </c:pt>
                <c:pt idx="2620">
                  <c:v>26.206572833354585</c:v>
                </c:pt>
                <c:pt idx="2621">
                  <c:v>26.216570833348669</c:v>
                </c:pt>
                <c:pt idx="2622">
                  <c:v>26.226569833350368</c:v>
                </c:pt>
                <c:pt idx="2623">
                  <c:v>26.236567833344452</c:v>
                </c:pt>
                <c:pt idx="2624">
                  <c:v>26.246566833346151</c:v>
                </c:pt>
                <c:pt idx="2625">
                  <c:v>26.256564833340235</c:v>
                </c:pt>
                <c:pt idx="2626">
                  <c:v>26.266563833341934</c:v>
                </c:pt>
                <c:pt idx="2627">
                  <c:v>26.276561833336018</c:v>
                </c:pt>
                <c:pt idx="2628">
                  <c:v>26.286560833337717</c:v>
                </c:pt>
                <c:pt idx="2629">
                  <c:v>26.296558833360905</c:v>
                </c:pt>
                <c:pt idx="2630">
                  <c:v>26.306556833354989</c:v>
                </c:pt>
                <c:pt idx="2631">
                  <c:v>26.316555833356688</c:v>
                </c:pt>
                <c:pt idx="2632">
                  <c:v>26.326553833350772</c:v>
                </c:pt>
                <c:pt idx="2633">
                  <c:v>26.336552833352471</c:v>
                </c:pt>
                <c:pt idx="2634">
                  <c:v>26.346550833346555</c:v>
                </c:pt>
                <c:pt idx="2635">
                  <c:v>26.356549833348254</c:v>
                </c:pt>
                <c:pt idx="2636">
                  <c:v>26.366547833342338</c:v>
                </c:pt>
                <c:pt idx="2637">
                  <c:v>26.376546833344037</c:v>
                </c:pt>
                <c:pt idx="2638">
                  <c:v>26.386544833338121</c:v>
                </c:pt>
                <c:pt idx="2639">
                  <c:v>26.39654383333982</c:v>
                </c:pt>
                <c:pt idx="2640">
                  <c:v>26.406541833333904</c:v>
                </c:pt>
                <c:pt idx="2641">
                  <c:v>26.416540833335603</c:v>
                </c:pt>
                <c:pt idx="2642">
                  <c:v>26.426538833358791</c:v>
                </c:pt>
                <c:pt idx="2643">
                  <c:v>26.436536833352875</c:v>
                </c:pt>
                <c:pt idx="2644">
                  <c:v>26.446535833354574</c:v>
                </c:pt>
                <c:pt idx="2645">
                  <c:v>26.456533833348658</c:v>
                </c:pt>
                <c:pt idx="2646">
                  <c:v>26.466532833350357</c:v>
                </c:pt>
                <c:pt idx="2647">
                  <c:v>26.476530833344441</c:v>
                </c:pt>
                <c:pt idx="2648">
                  <c:v>26.48652983334614</c:v>
                </c:pt>
                <c:pt idx="2649">
                  <c:v>26.496527833340224</c:v>
                </c:pt>
                <c:pt idx="2650">
                  <c:v>26.506526833341923</c:v>
                </c:pt>
                <c:pt idx="2651">
                  <c:v>26.516524833336007</c:v>
                </c:pt>
                <c:pt idx="2652">
                  <c:v>26.526523833337706</c:v>
                </c:pt>
                <c:pt idx="2653">
                  <c:v>26.536521833360894</c:v>
                </c:pt>
                <c:pt idx="2654">
                  <c:v>26.546520833333489</c:v>
                </c:pt>
                <c:pt idx="2655">
                  <c:v>26.556518833356677</c:v>
                </c:pt>
                <c:pt idx="2656">
                  <c:v>26.566517833358375</c:v>
                </c:pt>
                <c:pt idx="2657">
                  <c:v>26.57651583335246</c:v>
                </c:pt>
                <c:pt idx="2658">
                  <c:v>26.586513833346544</c:v>
                </c:pt>
                <c:pt idx="2659">
                  <c:v>26.596512833348243</c:v>
                </c:pt>
                <c:pt idx="2660">
                  <c:v>26.606510833342327</c:v>
                </c:pt>
                <c:pt idx="2661">
                  <c:v>26.616509833344026</c:v>
                </c:pt>
                <c:pt idx="2662">
                  <c:v>26.62650783333811</c:v>
                </c:pt>
                <c:pt idx="2663">
                  <c:v>26.636506833339809</c:v>
                </c:pt>
                <c:pt idx="2664">
                  <c:v>26.646504833333893</c:v>
                </c:pt>
                <c:pt idx="2665">
                  <c:v>26.656503833335591</c:v>
                </c:pt>
                <c:pt idx="2666">
                  <c:v>26.66650183335878</c:v>
                </c:pt>
                <c:pt idx="2667">
                  <c:v>26.676500833360478</c:v>
                </c:pt>
                <c:pt idx="2668">
                  <c:v>26.686498833354563</c:v>
                </c:pt>
                <c:pt idx="2669">
                  <c:v>26.696497833356261</c:v>
                </c:pt>
                <c:pt idx="2670">
                  <c:v>26.706495833350345</c:v>
                </c:pt>
                <c:pt idx="2671">
                  <c:v>26.716494833352044</c:v>
                </c:pt>
                <c:pt idx="2672">
                  <c:v>26.726492833346128</c:v>
                </c:pt>
                <c:pt idx="2673">
                  <c:v>26.736490833340213</c:v>
                </c:pt>
                <c:pt idx="2674">
                  <c:v>26.746489833341911</c:v>
                </c:pt>
                <c:pt idx="2675">
                  <c:v>26.756487833335996</c:v>
                </c:pt>
                <c:pt idx="2676">
                  <c:v>26.766486833337694</c:v>
                </c:pt>
                <c:pt idx="2677">
                  <c:v>26.776484833360882</c:v>
                </c:pt>
                <c:pt idx="2678">
                  <c:v>26.786483833333477</c:v>
                </c:pt>
                <c:pt idx="2679">
                  <c:v>26.796481833356665</c:v>
                </c:pt>
                <c:pt idx="2680">
                  <c:v>26.806480833358364</c:v>
                </c:pt>
                <c:pt idx="2681">
                  <c:v>26.816478833352448</c:v>
                </c:pt>
                <c:pt idx="2682">
                  <c:v>26.826477708353195</c:v>
                </c:pt>
                <c:pt idx="2683">
                  <c:v>26.83647570834728</c:v>
                </c:pt>
                <c:pt idx="2684">
                  <c:v>26.846474708348978</c:v>
                </c:pt>
                <c:pt idx="2685">
                  <c:v>26.856472708343063</c:v>
                </c:pt>
                <c:pt idx="2686">
                  <c:v>26.866470708337147</c:v>
                </c:pt>
                <c:pt idx="2687">
                  <c:v>26.876469708338846</c:v>
                </c:pt>
                <c:pt idx="2688">
                  <c:v>26.886467708362034</c:v>
                </c:pt>
                <c:pt idx="2689">
                  <c:v>26.896466708334628</c:v>
                </c:pt>
                <c:pt idx="2690">
                  <c:v>26.906464708357817</c:v>
                </c:pt>
                <c:pt idx="2691">
                  <c:v>26.916463708359515</c:v>
                </c:pt>
                <c:pt idx="2692">
                  <c:v>26.9264617083536</c:v>
                </c:pt>
                <c:pt idx="2693">
                  <c:v>26.936460708355298</c:v>
                </c:pt>
                <c:pt idx="2694">
                  <c:v>26.946458708349383</c:v>
                </c:pt>
                <c:pt idx="2695">
                  <c:v>26.956457708351081</c:v>
                </c:pt>
                <c:pt idx="2696">
                  <c:v>26.966455708345165</c:v>
                </c:pt>
                <c:pt idx="2697">
                  <c:v>26.976454708346864</c:v>
                </c:pt>
                <c:pt idx="2698">
                  <c:v>26.986452708340948</c:v>
                </c:pt>
                <c:pt idx="2699">
                  <c:v>26.996451708342647</c:v>
                </c:pt>
                <c:pt idx="2700">
                  <c:v>27.006449708336731</c:v>
                </c:pt>
                <c:pt idx="2701">
                  <c:v>27.01644870833843</c:v>
                </c:pt>
                <c:pt idx="2702">
                  <c:v>27.026446708361618</c:v>
                </c:pt>
                <c:pt idx="2703">
                  <c:v>27.036445708334213</c:v>
                </c:pt>
                <c:pt idx="2704">
                  <c:v>27.046443708357401</c:v>
                </c:pt>
                <c:pt idx="2705">
                  <c:v>27.056441708351485</c:v>
                </c:pt>
                <c:pt idx="2706">
                  <c:v>27.066440708353184</c:v>
                </c:pt>
                <c:pt idx="2707">
                  <c:v>27.076438708347268</c:v>
                </c:pt>
                <c:pt idx="2708">
                  <c:v>27.086437708348967</c:v>
                </c:pt>
                <c:pt idx="2709">
                  <c:v>27.096435708343051</c:v>
                </c:pt>
                <c:pt idx="2710">
                  <c:v>27.10643470834475</c:v>
                </c:pt>
                <c:pt idx="2711">
                  <c:v>27.116432708338834</c:v>
                </c:pt>
                <c:pt idx="2712">
                  <c:v>27.126431708340533</c:v>
                </c:pt>
                <c:pt idx="2713">
                  <c:v>27.136429708334617</c:v>
                </c:pt>
                <c:pt idx="2714">
                  <c:v>27.146428708336316</c:v>
                </c:pt>
                <c:pt idx="2715">
                  <c:v>27.156426708359504</c:v>
                </c:pt>
                <c:pt idx="2716">
                  <c:v>27.166425708361203</c:v>
                </c:pt>
                <c:pt idx="2717">
                  <c:v>27.176423708355287</c:v>
                </c:pt>
                <c:pt idx="2718">
                  <c:v>27.186422708356986</c:v>
                </c:pt>
                <c:pt idx="2719">
                  <c:v>27.19642070835107</c:v>
                </c:pt>
                <c:pt idx="2720">
                  <c:v>27.206418708345154</c:v>
                </c:pt>
                <c:pt idx="2721">
                  <c:v>27.216417708346853</c:v>
                </c:pt>
                <c:pt idx="2722">
                  <c:v>27.226415708340937</c:v>
                </c:pt>
                <c:pt idx="2723">
                  <c:v>27.236414708342636</c:v>
                </c:pt>
                <c:pt idx="2724">
                  <c:v>27.24641270833672</c:v>
                </c:pt>
                <c:pt idx="2725">
                  <c:v>27.256411708338419</c:v>
                </c:pt>
                <c:pt idx="2726">
                  <c:v>27.266409708361607</c:v>
                </c:pt>
                <c:pt idx="2727">
                  <c:v>27.276408708334202</c:v>
                </c:pt>
                <c:pt idx="2728">
                  <c:v>27.28640670835739</c:v>
                </c:pt>
                <c:pt idx="2729">
                  <c:v>27.296405708359089</c:v>
                </c:pt>
                <c:pt idx="2730">
                  <c:v>27.306403708353173</c:v>
                </c:pt>
                <c:pt idx="2731">
                  <c:v>27.316402708354872</c:v>
                </c:pt>
                <c:pt idx="2732">
                  <c:v>27.326400708348956</c:v>
                </c:pt>
                <c:pt idx="2733">
                  <c:v>27.336399708350655</c:v>
                </c:pt>
                <c:pt idx="2734">
                  <c:v>27.346397708344739</c:v>
                </c:pt>
                <c:pt idx="2735">
                  <c:v>27.356396708346438</c:v>
                </c:pt>
                <c:pt idx="2736">
                  <c:v>27.366394708340522</c:v>
                </c:pt>
                <c:pt idx="2737">
                  <c:v>27.376393708342221</c:v>
                </c:pt>
                <c:pt idx="2738">
                  <c:v>27.386391708336305</c:v>
                </c:pt>
                <c:pt idx="2739">
                  <c:v>27.396390708338004</c:v>
                </c:pt>
                <c:pt idx="2740">
                  <c:v>27.406388708361192</c:v>
                </c:pt>
                <c:pt idx="2741">
                  <c:v>27.416386708355276</c:v>
                </c:pt>
                <c:pt idx="2742">
                  <c:v>27.426385708356975</c:v>
                </c:pt>
                <c:pt idx="2743">
                  <c:v>27.436383708351059</c:v>
                </c:pt>
                <c:pt idx="2744">
                  <c:v>27.446382708352758</c:v>
                </c:pt>
                <c:pt idx="2745">
                  <c:v>27.456380708346842</c:v>
                </c:pt>
                <c:pt idx="2746">
                  <c:v>27.466379708348541</c:v>
                </c:pt>
                <c:pt idx="2747">
                  <c:v>27.476377708342625</c:v>
                </c:pt>
                <c:pt idx="2748">
                  <c:v>27.486376708344324</c:v>
                </c:pt>
                <c:pt idx="2749">
                  <c:v>27.496374708338408</c:v>
                </c:pt>
                <c:pt idx="2750">
                  <c:v>27.506373708340107</c:v>
                </c:pt>
                <c:pt idx="2751">
                  <c:v>27.516371708334191</c:v>
                </c:pt>
                <c:pt idx="2752">
                  <c:v>27.52637070833589</c:v>
                </c:pt>
                <c:pt idx="2753">
                  <c:v>27.536368708359078</c:v>
                </c:pt>
                <c:pt idx="2754">
                  <c:v>27.546367708360776</c:v>
                </c:pt>
                <c:pt idx="2755">
                  <c:v>27.556365708354861</c:v>
                </c:pt>
                <c:pt idx="2756">
                  <c:v>27.566363708348945</c:v>
                </c:pt>
                <c:pt idx="2757">
                  <c:v>27.576362708350644</c:v>
                </c:pt>
                <c:pt idx="2758">
                  <c:v>27.586361708352342</c:v>
                </c:pt>
                <c:pt idx="2759">
                  <c:v>27.596359708346426</c:v>
                </c:pt>
                <c:pt idx="2760">
                  <c:v>27.606357708340511</c:v>
                </c:pt>
                <c:pt idx="2761">
                  <c:v>27.616356708342209</c:v>
                </c:pt>
                <c:pt idx="2762">
                  <c:v>27.626354708336294</c:v>
                </c:pt>
                <c:pt idx="2763">
                  <c:v>27.636353708337992</c:v>
                </c:pt>
                <c:pt idx="2764">
                  <c:v>27.64635170836118</c:v>
                </c:pt>
                <c:pt idx="2765">
                  <c:v>27.656350708333775</c:v>
                </c:pt>
                <c:pt idx="2766">
                  <c:v>27.666348708356963</c:v>
                </c:pt>
                <c:pt idx="2767">
                  <c:v>27.676347708358662</c:v>
                </c:pt>
                <c:pt idx="2768">
                  <c:v>27.686345708352746</c:v>
                </c:pt>
                <c:pt idx="2769">
                  <c:v>27.696344708354445</c:v>
                </c:pt>
                <c:pt idx="2770">
                  <c:v>27.706342708348529</c:v>
                </c:pt>
                <c:pt idx="2771">
                  <c:v>27.716341708350228</c:v>
                </c:pt>
                <c:pt idx="2772">
                  <c:v>27.726339708344312</c:v>
                </c:pt>
                <c:pt idx="2773">
                  <c:v>27.736338708346011</c:v>
                </c:pt>
                <c:pt idx="2774">
                  <c:v>27.746336708340095</c:v>
                </c:pt>
                <c:pt idx="2775">
                  <c:v>27.756335708341794</c:v>
                </c:pt>
                <c:pt idx="2776">
                  <c:v>27.766333708335878</c:v>
                </c:pt>
                <c:pt idx="2777">
                  <c:v>27.776332708337577</c:v>
                </c:pt>
                <c:pt idx="2778">
                  <c:v>27.786330708360765</c:v>
                </c:pt>
                <c:pt idx="2779">
                  <c:v>27.796328708354849</c:v>
                </c:pt>
                <c:pt idx="2780">
                  <c:v>27.806327708356548</c:v>
                </c:pt>
                <c:pt idx="2781">
                  <c:v>27.816325708350632</c:v>
                </c:pt>
                <c:pt idx="2782">
                  <c:v>27.826323833345668</c:v>
                </c:pt>
                <c:pt idx="2783">
                  <c:v>27.836321833339753</c:v>
                </c:pt>
                <c:pt idx="2784">
                  <c:v>27.846320833341451</c:v>
                </c:pt>
                <c:pt idx="2785">
                  <c:v>27.856318833335536</c:v>
                </c:pt>
                <c:pt idx="2786">
                  <c:v>27.866317833337234</c:v>
                </c:pt>
                <c:pt idx="2787">
                  <c:v>27.876315833360422</c:v>
                </c:pt>
                <c:pt idx="2788">
                  <c:v>27.886314833362121</c:v>
                </c:pt>
                <c:pt idx="2789">
                  <c:v>27.896312833356205</c:v>
                </c:pt>
                <c:pt idx="2790">
                  <c:v>27.906311833357904</c:v>
                </c:pt>
                <c:pt idx="2791">
                  <c:v>27.916309833351988</c:v>
                </c:pt>
                <c:pt idx="2792">
                  <c:v>27.926308833353687</c:v>
                </c:pt>
                <c:pt idx="2793">
                  <c:v>27.936306833347771</c:v>
                </c:pt>
                <c:pt idx="2794">
                  <c:v>27.94630583334947</c:v>
                </c:pt>
                <c:pt idx="2795">
                  <c:v>27.956303833343554</c:v>
                </c:pt>
                <c:pt idx="2796">
                  <c:v>27.966302833345253</c:v>
                </c:pt>
                <c:pt idx="2797">
                  <c:v>27.976300833339337</c:v>
                </c:pt>
                <c:pt idx="2798">
                  <c:v>27.986299833341036</c:v>
                </c:pt>
                <c:pt idx="2799">
                  <c:v>27.99629783333512</c:v>
                </c:pt>
                <c:pt idx="2800">
                  <c:v>28.006296833336819</c:v>
                </c:pt>
                <c:pt idx="2801">
                  <c:v>28.016294833360007</c:v>
                </c:pt>
                <c:pt idx="2802">
                  <c:v>28.026293833361706</c:v>
                </c:pt>
                <c:pt idx="2803">
                  <c:v>28.03629183335579</c:v>
                </c:pt>
                <c:pt idx="2804">
                  <c:v>28.046290833357489</c:v>
                </c:pt>
                <c:pt idx="2805">
                  <c:v>28.056288833351573</c:v>
                </c:pt>
                <c:pt idx="2806">
                  <c:v>28.066286833345657</c:v>
                </c:pt>
                <c:pt idx="2807">
                  <c:v>28.076285833347356</c:v>
                </c:pt>
                <c:pt idx="2808">
                  <c:v>28.08628383334144</c:v>
                </c:pt>
                <c:pt idx="2809">
                  <c:v>28.096282833343139</c:v>
                </c:pt>
                <c:pt idx="2810">
                  <c:v>28.106280833337223</c:v>
                </c:pt>
                <c:pt idx="2811">
                  <c:v>28.116279833338922</c:v>
                </c:pt>
                <c:pt idx="2812">
                  <c:v>28.12627783336211</c:v>
                </c:pt>
                <c:pt idx="2813">
                  <c:v>28.136276833334705</c:v>
                </c:pt>
                <c:pt idx="2814">
                  <c:v>28.146274833357893</c:v>
                </c:pt>
                <c:pt idx="2815">
                  <c:v>28.156273833359592</c:v>
                </c:pt>
                <c:pt idx="2816">
                  <c:v>28.166271833353676</c:v>
                </c:pt>
                <c:pt idx="2817">
                  <c:v>28.176270833355375</c:v>
                </c:pt>
                <c:pt idx="2818">
                  <c:v>28.186268833349459</c:v>
                </c:pt>
                <c:pt idx="2819">
                  <c:v>28.196267833351158</c:v>
                </c:pt>
                <c:pt idx="2820">
                  <c:v>28.206265833345242</c:v>
                </c:pt>
                <c:pt idx="2821">
                  <c:v>28.216264833346941</c:v>
                </c:pt>
                <c:pt idx="2822">
                  <c:v>28.226262833341025</c:v>
                </c:pt>
                <c:pt idx="2823">
                  <c:v>28.236261833342724</c:v>
                </c:pt>
                <c:pt idx="2824">
                  <c:v>28.246259833336808</c:v>
                </c:pt>
                <c:pt idx="2825">
                  <c:v>28.256258833338507</c:v>
                </c:pt>
                <c:pt idx="2826">
                  <c:v>28.266256833361695</c:v>
                </c:pt>
                <c:pt idx="2827">
                  <c:v>28.276255833334289</c:v>
                </c:pt>
                <c:pt idx="2828">
                  <c:v>28.286253833357478</c:v>
                </c:pt>
                <c:pt idx="2829">
                  <c:v>28.296252833359176</c:v>
                </c:pt>
                <c:pt idx="2830">
                  <c:v>28.306250833353261</c:v>
                </c:pt>
                <c:pt idx="2831">
                  <c:v>28.316248833347345</c:v>
                </c:pt>
                <c:pt idx="2832">
                  <c:v>28.326247833349044</c:v>
                </c:pt>
                <c:pt idx="2833">
                  <c:v>28.336245833343128</c:v>
                </c:pt>
                <c:pt idx="2834">
                  <c:v>28.346244833344826</c:v>
                </c:pt>
                <c:pt idx="2835">
                  <c:v>28.356242833338911</c:v>
                </c:pt>
                <c:pt idx="2836">
                  <c:v>28.366241833340609</c:v>
                </c:pt>
                <c:pt idx="2837">
                  <c:v>28.376239833334694</c:v>
                </c:pt>
                <c:pt idx="2838">
                  <c:v>28.386238833336392</c:v>
                </c:pt>
                <c:pt idx="2839">
                  <c:v>28.39623683335958</c:v>
                </c:pt>
                <c:pt idx="2840">
                  <c:v>28.406235833361279</c:v>
                </c:pt>
                <c:pt idx="2841">
                  <c:v>28.416233833355363</c:v>
                </c:pt>
                <c:pt idx="2842">
                  <c:v>28.426232833357062</c:v>
                </c:pt>
                <c:pt idx="2843">
                  <c:v>28.436230833351146</c:v>
                </c:pt>
                <c:pt idx="2844">
                  <c:v>28.446229833352845</c:v>
                </c:pt>
                <c:pt idx="2845">
                  <c:v>28.456227833346929</c:v>
                </c:pt>
                <c:pt idx="2846">
                  <c:v>28.466226833348628</c:v>
                </c:pt>
                <c:pt idx="2847">
                  <c:v>28.476224833342712</c:v>
                </c:pt>
                <c:pt idx="2848">
                  <c:v>28.486223833344411</c:v>
                </c:pt>
                <c:pt idx="2849">
                  <c:v>28.496221833338495</c:v>
                </c:pt>
                <c:pt idx="2850">
                  <c:v>28.506220833340194</c:v>
                </c:pt>
                <c:pt idx="2851">
                  <c:v>28.516218833334278</c:v>
                </c:pt>
                <c:pt idx="2852">
                  <c:v>28.526217833335977</c:v>
                </c:pt>
                <c:pt idx="2853">
                  <c:v>28.536215833359165</c:v>
                </c:pt>
                <c:pt idx="2854">
                  <c:v>28.546214833360864</c:v>
                </c:pt>
                <c:pt idx="2855">
                  <c:v>28.556212833354948</c:v>
                </c:pt>
                <c:pt idx="2856">
                  <c:v>28.566211833356647</c:v>
                </c:pt>
                <c:pt idx="2857">
                  <c:v>28.576209833350731</c:v>
                </c:pt>
                <c:pt idx="2858">
                  <c:v>28.58620883335243</c:v>
                </c:pt>
                <c:pt idx="2859">
                  <c:v>28.596206833346514</c:v>
                </c:pt>
                <c:pt idx="2860">
                  <c:v>28.606204833340598</c:v>
                </c:pt>
                <c:pt idx="2861">
                  <c:v>28.616203833342297</c:v>
                </c:pt>
                <c:pt idx="2862">
                  <c:v>28.626201833336381</c:v>
                </c:pt>
                <c:pt idx="2863">
                  <c:v>28.63620083333808</c:v>
                </c:pt>
                <c:pt idx="2864">
                  <c:v>28.646198833361268</c:v>
                </c:pt>
                <c:pt idx="2865">
                  <c:v>28.656197833333863</c:v>
                </c:pt>
                <c:pt idx="2866">
                  <c:v>28.666195833357051</c:v>
                </c:pt>
                <c:pt idx="2867">
                  <c:v>28.67619483335875</c:v>
                </c:pt>
                <c:pt idx="2868">
                  <c:v>28.686192833352834</c:v>
                </c:pt>
                <c:pt idx="2869">
                  <c:v>28.696191833354533</c:v>
                </c:pt>
                <c:pt idx="2870">
                  <c:v>28.706189833348617</c:v>
                </c:pt>
                <c:pt idx="2871">
                  <c:v>28.716188833350316</c:v>
                </c:pt>
                <c:pt idx="2872">
                  <c:v>28.7261868333444</c:v>
                </c:pt>
                <c:pt idx="2873">
                  <c:v>28.736185833346099</c:v>
                </c:pt>
                <c:pt idx="2874">
                  <c:v>28.746183833340183</c:v>
                </c:pt>
                <c:pt idx="2875">
                  <c:v>28.756182833341882</c:v>
                </c:pt>
                <c:pt idx="2876">
                  <c:v>28.766180833335966</c:v>
                </c:pt>
                <c:pt idx="2877">
                  <c:v>28.776179833337665</c:v>
                </c:pt>
                <c:pt idx="2878">
                  <c:v>28.786177833360853</c:v>
                </c:pt>
                <c:pt idx="2879">
                  <c:v>28.796176833333448</c:v>
                </c:pt>
                <c:pt idx="2880">
                  <c:v>28.806174833356636</c:v>
                </c:pt>
                <c:pt idx="2881">
                  <c:v>28.816173833358334</c:v>
                </c:pt>
                <c:pt idx="2882">
                  <c:v>28.8261716250272</c:v>
                </c:pt>
                <c:pt idx="2883">
                  <c:v>28.836170625028899</c:v>
                </c:pt>
                <c:pt idx="2884">
                  <c:v>28.846168625022983</c:v>
                </c:pt>
                <c:pt idx="2885">
                  <c:v>28.856167625024682</c:v>
                </c:pt>
                <c:pt idx="2886">
                  <c:v>28.866165625018766</c:v>
                </c:pt>
                <c:pt idx="2887">
                  <c:v>28.876164625020465</c:v>
                </c:pt>
                <c:pt idx="2888">
                  <c:v>28.886162625014549</c:v>
                </c:pt>
                <c:pt idx="2889">
                  <c:v>28.896161625016248</c:v>
                </c:pt>
                <c:pt idx="2890">
                  <c:v>28.906159625010332</c:v>
                </c:pt>
                <c:pt idx="2891">
                  <c:v>28.916158625012031</c:v>
                </c:pt>
                <c:pt idx="2892">
                  <c:v>28.926156625006115</c:v>
                </c:pt>
                <c:pt idx="2893">
                  <c:v>28.936154625000199</c:v>
                </c:pt>
                <c:pt idx="2894">
                  <c:v>28.946153625001898</c:v>
                </c:pt>
                <c:pt idx="2895">
                  <c:v>28.956152625003597</c:v>
                </c:pt>
                <c:pt idx="2896">
                  <c:v>28.966150625026785</c:v>
                </c:pt>
                <c:pt idx="2897">
                  <c:v>28.976148625020869</c:v>
                </c:pt>
                <c:pt idx="2898">
                  <c:v>28.986147625022568</c:v>
                </c:pt>
                <c:pt idx="2899">
                  <c:v>28.996145625016652</c:v>
                </c:pt>
                <c:pt idx="2900">
                  <c:v>29.006144625018351</c:v>
                </c:pt>
                <c:pt idx="2901">
                  <c:v>29.016142625012435</c:v>
                </c:pt>
                <c:pt idx="2902">
                  <c:v>29.026141625014134</c:v>
                </c:pt>
                <c:pt idx="2903">
                  <c:v>29.036139625008218</c:v>
                </c:pt>
                <c:pt idx="2904">
                  <c:v>29.046138625009917</c:v>
                </c:pt>
                <c:pt idx="2905">
                  <c:v>29.056136625004001</c:v>
                </c:pt>
                <c:pt idx="2906">
                  <c:v>29.0661356250057</c:v>
                </c:pt>
                <c:pt idx="2907">
                  <c:v>29.076133625028888</c:v>
                </c:pt>
                <c:pt idx="2908">
                  <c:v>29.086132625001483</c:v>
                </c:pt>
                <c:pt idx="2909">
                  <c:v>29.096130625024671</c:v>
                </c:pt>
                <c:pt idx="2910">
                  <c:v>29.106129625026369</c:v>
                </c:pt>
                <c:pt idx="2911">
                  <c:v>29.116127625020454</c:v>
                </c:pt>
                <c:pt idx="2912">
                  <c:v>29.126126625022152</c:v>
                </c:pt>
                <c:pt idx="2913">
                  <c:v>29.136124625016237</c:v>
                </c:pt>
                <c:pt idx="2914">
                  <c:v>29.146123625017935</c:v>
                </c:pt>
                <c:pt idx="2915">
                  <c:v>29.15612162501202</c:v>
                </c:pt>
                <c:pt idx="2916">
                  <c:v>29.166120625013718</c:v>
                </c:pt>
                <c:pt idx="2917">
                  <c:v>29.176118625007803</c:v>
                </c:pt>
                <c:pt idx="2918">
                  <c:v>29.186117625009501</c:v>
                </c:pt>
                <c:pt idx="2919">
                  <c:v>29.196115625003586</c:v>
                </c:pt>
                <c:pt idx="2920">
                  <c:v>29.206114625005284</c:v>
                </c:pt>
                <c:pt idx="2921">
                  <c:v>29.216112625028472</c:v>
                </c:pt>
                <c:pt idx="2922">
                  <c:v>29.226111625001067</c:v>
                </c:pt>
                <c:pt idx="2923">
                  <c:v>29.236109625024255</c:v>
                </c:pt>
                <c:pt idx="2924">
                  <c:v>29.246108625025954</c:v>
                </c:pt>
                <c:pt idx="2925">
                  <c:v>29.256106625020038</c:v>
                </c:pt>
                <c:pt idx="2926">
                  <c:v>29.266105625021737</c:v>
                </c:pt>
                <c:pt idx="2927">
                  <c:v>29.276103625015821</c:v>
                </c:pt>
                <c:pt idx="2928">
                  <c:v>29.28610262501752</c:v>
                </c:pt>
                <c:pt idx="2929">
                  <c:v>29.296100625011604</c:v>
                </c:pt>
                <c:pt idx="2930">
                  <c:v>29.306099625013303</c:v>
                </c:pt>
                <c:pt idx="2931">
                  <c:v>29.316097625007387</c:v>
                </c:pt>
                <c:pt idx="2932">
                  <c:v>29.326096625009086</c:v>
                </c:pt>
                <c:pt idx="2933">
                  <c:v>29.33609462500317</c:v>
                </c:pt>
                <c:pt idx="2934">
                  <c:v>29.346093625004869</c:v>
                </c:pt>
                <c:pt idx="2935">
                  <c:v>29.356091625028057</c:v>
                </c:pt>
                <c:pt idx="2936">
                  <c:v>29.366090625000652</c:v>
                </c:pt>
                <c:pt idx="2937">
                  <c:v>29.37608862502384</c:v>
                </c:pt>
                <c:pt idx="2938">
                  <c:v>29.386087625025539</c:v>
                </c:pt>
                <c:pt idx="2939">
                  <c:v>29.396085625019623</c:v>
                </c:pt>
                <c:pt idx="2940">
                  <c:v>29.406084625021322</c:v>
                </c:pt>
                <c:pt idx="2941">
                  <c:v>29.416082625015406</c:v>
                </c:pt>
                <c:pt idx="2942">
                  <c:v>29.426081625017105</c:v>
                </c:pt>
                <c:pt idx="2943">
                  <c:v>29.436079625011189</c:v>
                </c:pt>
                <c:pt idx="2944">
                  <c:v>29.446077625005273</c:v>
                </c:pt>
                <c:pt idx="2945">
                  <c:v>29.456076625006972</c:v>
                </c:pt>
                <c:pt idx="2946">
                  <c:v>29.466074625001056</c:v>
                </c:pt>
                <c:pt idx="2947">
                  <c:v>29.476073625002755</c:v>
                </c:pt>
                <c:pt idx="2948">
                  <c:v>29.486071625025943</c:v>
                </c:pt>
                <c:pt idx="2949">
                  <c:v>29.496070625027642</c:v>
                </c:pt>
                <c:pt idx="2950">
                  <c:v>29.506068625021726</c:v>
                </c:pt>
                <c:pt idx="2951">
                  <c:v>29.516067625023425</c:v>
                </c:pt>
                <c:pt idx="2952">
                  <c:v>29.526065625017509</c:v>
                </c:pt>
                <c:pt idx="2953">
                  <c:v>29.536064625019208</c:v>
                </c:pt>
                <c:pt idx="2954">
                  <c:v>29.546062625013292</c:v>
                </c:pt>
                <c:pt idx="2955">
                  <c:v>29.556061625014991</c:v>
                </c:pt>
                <c:pt idx="2956">
                  <c:v>29.566059625009075</c:v>
                </c:pt>
                <c:pt idx="2957">
                  <c:v>29.576058625010774</c:v>
                </c:pt>
                <c:pt idx="2958">
                  <c:v>29.586056625004858</c:v>
                </c:pt>
                <c:pt idx="2959">
                  <c:v>29.596055625006557</c:v>
                </c:pt>
                <c:pt idx="2960">
                  <c:v>29.606053625000641</c:v>
                </c:pt>
                <c:pt idx="2961">
                  <c:v>29.616052625002339</c:v>
                </c:pt>
                <c:pt idx="2962">
                  <c:v>29.626050625025528</c:v>
                </c:pt>
                <c:pt idx="2963">
                  <c:v>29.636049625027226</c:v>
                </c:pt>
                <c:pt idx="2964">
                  <c:v>29.646047625021311</c:v>
                </c:pt>
                <c:pt idx="2965">
                  <c:v>29.656046625023009</c:v>
                </c:pt>
                <c:pt idx="2966">
                  <c:v>29.666044625017093</c:v>
                </c:pt>
                <c:pt idx="2967">
                  <c:v>29.676043625018792</c:v>
                </c:pt>
                <c:pt idx="2968">
                  <c:v>29.686041625012876</c:v>
                </c:pt>
                <c:pt idx="2969">
                  <c:v>29.696040625014575</c:v>
                </c:pt>
                <c:pt idx="2970">
                  <c:v>29.706038625008659</c:v>
                </c:pt>
                <c:pt idx="2971">
                  <c:v>29.716037625010358</c:v>
                </c:pt>
                <c:pt idx="2972">
                  <c:v>29.726035625004442</c:v>
                </c:pt>
                <c:pt idx="2973">
                  <c:v>29.736034625006141</c:v>
                </c:pt>
                <c:pt idx="2974">
                  <c:v>29.746032625000225</c:v>
                </c:pt>
                <c:pt idx="2975">
                  <c:v>29.756031625001924</c:v>
                </c:pt>
                <c:pt idx="2976">
                  <c:v>29.766029625025112</c:v>
                </c:pt>
                <c:pt idx="2977">
                  <c:v>29.776028625026811</c:v>
                </c:pt>
                <c:pt idx="2978">
                  <c:v>29.786026625020895</c:v>
                </c:pt>
                <c:pt idx="2979">
                  <c:v>29.796025625022594</c:v>
                </c:pt>
                <c:pt idx="2980">
                  <c:v>29.806023625016678</c:v>
                </c:pt>
                <c:pt idx="2981">
                  <c:v>29.816022625018377</c:v>
                </c:pt>
                <c:pt idx="2982">
                  <c:v>29.826020625012461</c:v>
                </c:pt>
                <c:pt idx="2983">
                  <c:v>29.836020500020823</c:v>
                </c:pt>
                <c:pt idx="2984">
                  <c:v>29.846018500014907</c:v>
                </c:pt>
                <c:pt idx="2985">
                  <c:v>29.856017500016605</c:v>
                </c:pt>
                <c:pt idx="2986">
                  <c:v>29.86601550001069</c:v>
                </c:pt>
                <c:pt idx="2987">
                  <c:v>29.876014500012388</c:v>
                </c:pt>
                <c:pt idx="2988">
                  <c:v>29.886012500006473</c:v>
                </c:pt>
                <c:pt idx="2989">
                  <c:v>29.896011500008171</c:v>
                </c:pt>
                <c:pt idx="2990">
                  <c:v>29.906009500002256</c:v>
                </c:pt>
                <c:pt idx="2991">
                  <c:v>29.916008500003954</c:v>
                </c:pt>
                <c:pt idx="2992">
                  <c:v>29.926006500027142</c:v>
                </c:pt>
                <c:pt idx="2993">
                  <c:v>29.936005500028841</c:v>
                </c:pt>
                <c:pt idx="2994">
                  <c:v>29.946003500022925</c:v>
                </c:pt>
                <c:pt idx="2995">
                  <c:v>29.956002500024624</c:v>
                </c:pt>
                <c:pt idx="2996">
                  <c:v>29.966000500018708</c:v>
                </c:pt>
                <c:pt idx="2997">
                  <c:v>29.975999500020407</c:v>
                </c:pt>
                <c:pt idx="2998">
                  <c:v>29.985997500014491</c:v>
                </c:pt>
                <c:pt idx="2999">
                  <c:v>29.99599650001619</c:v>
                </c:pt>
                <c:pt idx="3000">
                  <c:v>30.005994500010274</c:v>
                </c:pt>
                <c:pt idx="3001">
                  <c:v>30.015993500011973</c:v>
                </c:pt>
                <c:pt idx="3002">
                  <c:v>30.025991500006057</c:v>
                </c:pt>
                <c:pt idx="3003">
                  <c:v>30.035990500007756</c:v>
                </c:pt>
                <c:pt idx="3004">
                  <c:v>30.04598850000184</c:v>
                </c:pt>
                <c:pt idx="3005">
                  <c:v>30.055987500003539</c:v>
                </c:pt>
                <c:pt idx="3006">
                  <c:v>30.065985500026727</c:v>
                </c:pt>
                <c:pt idx="3007">
                  <c:v>30.075984500028426</c:v>
                </c:pt>
                <c:pt idx="3008">
                  <c:v>30.08598250002251</c:v>
                </c:pt>
                <c:pt idx="3009">
                  <c:v>30.095981500024209</c:v>
                </c:pt>
                <c:pt idx="3010">
                  <c:v>30.105979500018293</c:v>
                </c:pt>
                <c:pt idx="3011">
                  <c:v>30.115978500019992</c:v>
                </c:pt>
                <c:pt idx="3012">
                  <c:v>30.125976500014076</c:v>
                </c:pt>
                <c:pt idx="3013">
                  <c:v>30.135975500015775</c:v>
                </c:pt>
                <c:pt idx="3014">
                  <c:v>30.145973500009859</c:v>
                </c:pt>
                <c:pt idx="3015">
                  <c:v>30.155972500011558</c:v>
                </c:pt>
                <c:pt idx="3016">
                  <c:v>30.165970500005642</c:v>
                </c:pt>
                <c:pt idx="3017">
                  <c:v>30.175969500007341</c:v>
                </c:pt>
                <c:pt idx="3018">
                  <c:v>30.185967500001425</c:v>
                </c:pt>
                <c:pt idx="3019">
                  <c:v>30.195966500003124</c:v>
                </c:pt>
                <c:pt idx="3020">
                  <c:v>30.205964500026312</c:v>
                </c:pt>
                <c:pt idx="3021">
                  <c:v>30.21596350002801</c:v>
                </c:pt>
                <c:pt idx="3022">
                  <c:v>30.225961500022095</c:v>
                </c:pt>
                <c:pt idx="3023">
                  <c:v>30.235960500023793</c:v>
                </c:pt>
                <c:pt idx="3024">
                  <c:v>30.245958500017878</c:v>
                </c:pt>
                <c:pt idx="3025">
                  <c:v>30.255957500019576</c:v>
                </c:pt>
                <c:pt idx="3026">
                  <c:v>30.265955500013661</c:v>
                </c:pt>
                <c:pt idx="3027">
                  <c:v>30.275954500015359</c:v>
                </c:pt>
                <c:pt idx="3028">
                  <c:v>30.285952500009444</c:v>
                </c:pt>
                <c:pt idx="3029">
                  <c:v>30.295951500011142</c:v>
                </c:pt>
                <c:pt idx="3030">
                  <c:v>30.305949500005227</c:v>
                </c:pt>
                <c:pt idx="3031">
                  <c:v>30.315948500006925</c:v>
                </c:pt>
                <c:pt idx="3032">
                  <c:v>30.32594650000101</c:v>
                </c:pt>
                <c:pt idx="3033">
                  <c:v>30.335945500002708</c:v>
                </c:pt>
                <c:pt idx="3034">
                  <c:v>30.345943500025896</c:v>
                </c:pt>
                <c:pt idx="3035">
                  <c:v>30.355942500027595</c:v>
                </c:pt>
                <c:pt idx="3036">
                  <c:v>30.365940500021679</c:v>
                </c:pt>
                <c:pt idx="3037">
                  <c:v>30.375939500023378</c:v>
                </c:pt>
                <c:pt idx="3038">
                  <c:v>30.385937500017462</c:v>
                </c:pt>
                <c:pt idx="3039">
                  <c:v>30.395936500019161</c:v>
                </c:pt>
                <c:pt idx="3040">
                  <c:v>30.405934500013245</c:v>
                </c:pt>
                <c:pt idx="3041">
                  <c:v>30.415933500014944</c:v>
                </c:pt>
                <c:pt idx="3042">
                  <c:v>30.425931500009028</c:v>
                </c:pt>
                <c:pt idx="3043">
                  <c:v>30.435930500010727</c:v>
                </c:pt>
                <c:pt idx="3044">
                  <c:v>30.445928500004811</c:v>
                </c:pt>
                <c:pt idx="3045">
                  <c:v>30.45592750000651</c:v>
                </c:pt>
                <c:pt idx="3046">
                  <c:v>30.465925500000594</c:v>
                </c:pt>
                <c:pt idx="3047">
                  <c:v>30.475924500002293</c:v>
                </c:pt>
                <c:pt idx="3048">
                  <c:v>30.485922500025481</c:v>
                </c:pt>
                <c:pt idx="3049">
                  <c:v>30.49592150002718</c:v>
                </c:pt>
                <c:pt idx="3050">
                  <c:v>30.505919500021264</c:v>
                </c:pt>
                <c:pt idx="3051">
                  <c:v>30.515918500022963</c:v>
                </c:pt>
                <c:pt idx="3052">
                  <c:v>30.525916500017047</c:v>
                </c:pt>
                <c:pt idx="3053">
                  <c:v>30.535914500011131</c:v>
                </c:pt>
                <c:pt idx="3054">
                  <c:v>30.54591350001283</c:v>
                </c:pt>
                <c:pt idx="3055">
                  <c:v>30.555912500014529</c:v>
                </c:pt>
                <c:pt idx="3056">
                  <c:v>30.565910500008613</c:v>
                </c:pt>
                <c:pt idx="3057">
                  <c:v>30.575909500010312</c:v>
                </c:pt>
                <c:pt idx="3058">
                  <c:v>30.585907500004396</c:v>
                </c:pt>
                <c:pt idx="3059">
                  <c:v>30.595906500006095</c:v>
                </c:pt>
                <c:pt idx="3060">
                  <c:v>30.605904500000179</c:v>
                </c:pt>
                <c:pt idx="3061">
                  <c:v>30.615903500001878</c:v>
                </c:pt>
                <c:pt idx="3062">
                  <c:v>30.625901500025066</c:v>
                </c:pt>
                <c:pt idx="3063">
                  <c:v>30.635900500026764</c:v>
                </c:pt>
                <c:pt idx="3064">
                  <c:v>30.645898500020849</c:v>
                </c:pt>
                <c:pt idx="3065">
                  <c:v>30.655897500022547</c:v>
                </c:pt>
                <c:pt idx="3066">
                  <c:v>30.665895500016632</c:v>
                </c:pt>
                <c:pt idx="3067">
                  <c:v>30.67589450001833</c:v>
                </c:pt>
                <c:pt idx="3068">
                  <c:v>30.685892500012415</c:v>
                </c:pt>
                <c:pt idx="3069">
                  <c:v>30.695890500006499</c:v>
                </c:pt>
                <c:pt idx="3070">
                  <c:v>30.705889500008198</c:v>
                </c:pt>
                <c:pt idx="3071">
                  <c:v>30.715888500009896</c:v>
                </c:pt>
                <c:pt idx="3072">
                  <c:v>30.72588650000398</c:v>
                </c:pt>
                <c:pt idx="3073">
                  <c:v>30.735885500005679</c:v>
                </c:pt>
                <c:pt idx="3074">
                  <c:v>30.745883500028867</c:v>
                </c:pt>
                <c:pt idx="3075">
                  <c:v>30.755882500001462</c:v>
                </c:pt>
                <c:pt idx="3076">
                  <c:v>30.76588050002465</c:v>
                </c:pt>
                <c:pt idx="3077">
                  <c:v>30.775879500026349</c:v>
                </c:pt>
                <c:pt idx="3078">
                  <c:v>30.785877500020433</c:v>
                </c:pt>
                <c:pt idx="3079">
                  <c:v>30.795876500022132</c:v>
                </c:pt>
                <c:pt idx="3080">
                  <c:v>30.805874500016216</c:v>
                </c:pt>
                <c:pt idx="3081">
                  <c:v>30.815873500017915</c:v>
                </c:pt>
                <c:pt idx="3082">
                  <c:v>30.825871500011999</c:v>
                </c:pt>
                <c:pt idx="3083">
                  <c:v>30.835870125010842</c:v>
                </c:pt>
                <c:pt idx="3084">
                  <c:v>30.845868125004927</c:v>
                </c:pt>
                <c:pt idx="3085">
                  <c:v>30.855867125006625</c:v>
                </c:pt>
                <c:pt idx="3086">
                  <c:v>30.86586512500071</c:v>
                </c:pt>
                <c:pt idx="3087">
                  <c:v>30.875864125002408</c:v>
                </c:pt>
                <c:pt idx="3088">
                  <c:v>30.885862125025596</c:v>
                </c:pt>
                <c:pt idx="3089">
                  <c:v>30.895861125027295</c:v>
                </c:pt>
                <c:pt idx="3090">
                  <c:v>30.905859125021379</c:v>
                </c:pt>
                <c:pt idx="3091">
                  <c:v>30.915858125023078</c:v>
                </c:pt>
                <c:pt idx="3092">
                  <c:v>30.925856125017162</c:v>
                </c:pt>
                <c:pt idx="3093">
                  <c:v>30.935855125018861</c:v>
                </c:pt>
                <c:pt idx="3094">
                  <c:v>30.945853125012945</c:v>
                </c:pt>
                <c:pt idx="3095">
                  <c:v>30.955852125014644</c:v>
                </c:pt>
                <c:pt idx="3096">
                  <c:v>30.965850125008728</c:v>
                </c:pt>
                <c:pt idx="3097">
                  <c:v>30.975849125010427</c:v>
                </c:pt>
                <c:pt idx="3098">
                  <c:v>30.985847125004511</c:v>
                </c:pt>
                <c:pt idx="3099">
                  <c:v>30.99584612500621</c:v>
                </c:pt>
                <c:pt idx="3100">
                  <c:v>31.005844125000294</c:v>
                </c:pt>
                <c:pt idx="3101">
                  <c:v>31.015843125001993</c:v>
                </c:pt>
                <c:pt idx="3102">
                  <c:v>31.025841125025181</c:v>
                </c:pt>
                <c:pt idx="3103">
                  <c:v>31.03584012502688</c:v>
                </c:pt>
                <c:pt idx="3104">
                  <c:v>31.045838125020964</c:v>
                </c:pt>
                <c:pt idx="3105">
                  <c:v>31.055837125022663</c:v>
                </c:pt>
                <c:pt idx="3106">
                  <c:v>31.065835125016747</c:v>
                </c:pt>
                <c:pt idx="3107">
                  <c:v>31.075834125018446</c:v>
                </c:pt>
                <c:pt idx="3108">
                  <c:v>31.08583212501253</c:v>
                </c:pt>
                <c:pt idx="3109">
                  <c:v>31.095831125014229</c:v>
                </c:pt>
                <c:pt idx="3110">
                  <c:v>31.105829125008313</c:v>
                </c:pt>
                <c:pt idx="3111">
                  <c:v>31.115828125010012</c:v>
                </c:pt>
                <c:pt idx="3112">
                  <c:v>31.125826125004096</c:v>
                </c:pt>
                <c:pt idx="3113">
                  <c:v>31.135825125005795</c:v>
                </c:pt>
                <c:pt idx="3114">
                  <c:v>31.145823124999879</c:v>
                </c:pt>
                <c:pt idx="3115">
                  <c:v>31.155822125001578</c:v>
                </c:pt>
                <c:pt idx="3116">
                  <c:v>31.165820125024766</c:v>
                </c:pt>
                <c:pt idx="3117">
                  <c:v>31.175819125026464</c:v>
                </c:pt>
                <c:pt idx="3118">
                  <c:v>31.185817125020549</c:v>
                </c:pt>
                <c:pt idx="3119">
                  <c:v>31.195816125022247</c:v>
                </c:pt>
                <c:pt idx="3120">
                  <c:v>31.205814125016332</c:v>
                </c:pt>
                <c:pt idx="3121">
                  <c:v>31.21581312501803</c:v>
                </c:pt>
                <c:pt idx="3122">
                  <c:v>31.225811125012115</c:v>
                </c:pt>
                <c:pt idx="3123">
                  <c:v>31.235810125013813</c:v>
                </c:pt>
                <c:pt idx="3124">
                  <c:v>31.245808125007898</c:v>
                </c:pt>
                <c:pt idx="3125">
                  <c:v>31.255807125009596</c:v>
                </c:pt>
                <c:pt idx="3126">
                  <c:v>31.265805125003681</c:v>
                </c:pt>
                <c:pt idx="3127">
                  <c:v>31.275804125005379</c:v>
                </c:pt>
                <c:pt idx="3128">
                  <c:v>31.285802125028567</c:v>
                </c:pt>
                <c:pt idx="3129">
                  <c:v>31.295801125001162</c:v>
                </c:pt>
                <c:pt idx="3130">
                  <c:v>31.30579912502435</c:v>
                </c:pt>
                <c:pt idx="3131">
                  <c:v>31.315798125026049</c:v>
                </c:pt>
                <c:pt idx="3132">
                  <c:v>31.325796125020133</c:v>
                </c:pt>
                <c:pt idx="3133">
                  <c:v>31.335795125021832</c:v>
                </c:pt>
                <c:pt idx="3134">
                  <c:v>31.345793125015916</c:v>
                </c:pt>
                <c:pt idx="3135">
                  <c:v>31.355792125017615</c:v>
                </c:pt>
                <c:pt idx="3136">
                  <c:v>31.365790125011699</c:v>
                </c:pt>
                <c:pt idx="3137">
                  <c:v>31.375789125013398</c:v>
                </c:pt>
                <c:pt idx="3138">
                  <c:v>31.385787125007482</c:v>
                </c:pt>
                <c:pt idx="3139">
                  <c:v>31.395786125009181</c:v>
                </c:pt>
                <c:pt idx="3140">
                  <c:v>31.405784125003265</c:v>
                </c:pt>
                <c:pt idx="3141">
                  <c:v>31.415783125004964</c:v>
                </c:pt>
                <c:pt idx="3142">
                  <c:v>31.425781125028152</c:v>
                </c:pt>
                <c:pt idx="3143">
                  <c:v>31.435780125000747</c:v>
                </c:pt>
                <c:pt idx="3144">
                  <c:v>31.445778125023935</c:v>
                </c:pt>
                <c:pt idx="3145">
                  <c:v>31.455777125025634</c:v>
                </c:pt>
                <c:pt idx="3146">
                  <c:v>31.465775125019718</c:v>
                </c:pt>
                <c:pt idx="3147">
                  <c:v>31.475774125021417</c:v>
                </c:pt>
                <c:pt idx="3148">
                  <c:v>31.485772125015501</c:v>
                </c:pt>
                <c:pt idx="3149">
                  <c:v>31.4957711250172</c:v>
                </c:pt>
                <c:pt idx="3150">
                  <c:v>31.505769125011284</c:v>
                </c:pt>
                <c:pt idx="3151">
                  <c:v>31.515768125012983</c:v>
                </c:pt>
                <c:pt idx="3152">
                  <c:v>31.525766125007067</c:v>
                </c:pt>
                <c:pt idx="3153">
                  <c:v>31.535765125008766</c:v>
                </c:pt>
                <c:pt idx="3154">
                  <c:v>31.54576312500285</c:v>
                </c:pt>
                <c:pt idx="3155">
                  <c:v>31.555762125004549</c:v>
                </c:pt>
                <c:pt idx="3156">
                  <c:v>31.565760125027737</c:v>
                </c:pt>
                <c:pt idx="3157">
                  <c:v>31.575759125000332</c:v>
                </c:pt>
                <c:pt idx="3158">
                  <c:v>31.58575712502352</c:v>
                </c:pt>
                <c:pt idx="3159">
                  <c:v>31.595756125025218</c:v>
                </c:pt>
                <c:pt idx="3160">
                  <c:v>31.605754125019303</c:v>
                </c:pt>
                <c:pt idx="3161">
                  <c:v>31.615753125021001</c:v>
                </c:pt>
                <c:pt idx="3162">
                  <c:v>31.625751125015086</c:v>
                </c:pt>
                <c:pt idx="3163">
                  <c:v>31.635750125016784</c:v>
                </c:pt>
                <c:pt idx="3164">
                  <c:v>31.645748125010869</c:v>
                </c:pt>
                <c:pt idx="3165">
                  <c:v>31.655747125012567</c:v>
                </c:pt>
                <c:pt idx="3166">
                  <c:v>31.665745125006652</c:v>
                </c:pt>
                <c:pt idx="3167">
                  <c:v>31.67574412500835</c:v>
                </c:pt>
                <c:pt idx="3168">
                  <c:v>31.685743125010049</c:v>
                </c:pt>
                <c:pt idx="3169">
                  <c:v>31.695741125004133</c:v>
                </c:pt>
                <c:pt idx="3170">
                  <c:v>31.705740125005832</c:v>
                </c:pt>
                <c:pt idx="3171">
                  <c:v>31.715738124999916</c:v>
                </c:pt>
                <c:pt idx="3172">
                  <c:v>31.725737125001615</c:v>
                </c:pt>
                <c:pt idx="3173">
                  <c:v>31.735735125024803</c:v>
                </c:pt>
                <c:pt idx="3174">
                  <c:v>31.745734125026502</c:v>
                </c:pt>
                <c:pt idx="3175">
                  <c:v>31.755732125020586</c:v>
                </c:pt>
                <c:pt idx="3176">
                  <c:v>31.765731125022285</c:v>
                </c:pt>
                <c:pt idx="3177">
                  <c:v>31.775729125016369</c:v>
                </c:pt>
                <c:pt idx="3178">
                  <c:v>31.785728125018068</c:v>
                </c:pt>
                <c:pt idx="3179">
                  <c:v>31.795726125012152</c:v>
                </c:pt>
                <c:pt idx="3180">
                  <c:v>31.805725125013851</c:v>
                </c:pt>
                <c:pt idx="3181">
                  <c:v>31.815723125007935</c:v>
                </c:pt>
                <c:pt idx="3182">
                  <c:v>31.825722125009634</c:v>
                </c:pt>
                <c:pt idx="3183">
                  <c:v>31.835720458358992</c:v>
                </c:pt>
                <c:pt idx="3184">
                  <c:v>31.845719458360691</c:v>
                </c:pt>
                <c:pt idx="3185">
                  <c:v>31.855717458354775</c:v>
                </c:pt>
                <c:pt idx="3186">
                  <c:v>31.865716458356474</c:v>
                </c:pt>
                <c:pt idx="3187">
                  <c:v>31.875714458350558</c:v>
                </c:pt>
                <c:pt idx="3188">
                  <c:v>31.885713458352257</c:v>
                </c:pt>
                <c:pt idx="3189">
                  <c:v>31.895711458346341</c:v>
                </c:pt>
                <c:pt idx="3190">
                  <c:v>31.90571045834804</c:v>
                </c:pt>
                <c:pt idx="3191">
                  <c:v>31.915708458342124</c:v>
                </c:pt>
                <c:pt idx="3192">
                  <c:v>31.925707458343823</c:v>
                </c:pt>
                <c:pt idx="3193">
                  <c:v>31.935705458337907</c:v>
                </c:pt>
                <c:pt idx="3194">
                  <c:v>31.945704458339605</c:v>
                </c:pt>
                <c:pt idx="3195">
                  <c:v>31.95570245833369</c:v>
                </c:pt>
                <c:pt idx="3196">
                  <c:v>31.965701458335388</c:v>
                </c:pt>
                <c:pt idx="3197">
                  <c:v>31.975699458358577</c:v>
                </c:pt>
                <c:pt idx="3198">
                  <c:v>31.985698458360275</c:v>
                </c:pt>
                <c:pt idx="3199">
                  <c:v>31.995696458354359</c:v>
                </c:pt>
                <c:pt idx="3200">
                  <c:v>32.005695458356058</c:v>
                </c:pt>
                <c:pt idx="3201">
                  <c:v>32.015693458350142</c:v>
                </c:pt>
                <c:pt idx="3202">
                  <c:v>32.025692458351841</c:v>
                </c:pt>
                <c:pt idx="3203">
                  <c:v>32.035690458345925</c:v>
                </c:pt>
                <c:pt idx="3204">
                  <c:v>32.045689458347624</c:v>
                </c:pt>
                <c:pt idx="3205">
                  <c:v>32.055687458341708</c:v>
                </c:pt>
                <c:pt idx="3206">
                  <c:v>32.065686458343407</c:v>
                </c:pt>
                <c:pt idx="3207">
                  <c:v>32.075684458337491</c:v>
                </c:pt>
                <c:pt idx="3208">
                  <c:v>32.08568345833919</c:v>
                </c:pt>
                <c:pt idx="3209">
                  <c:v>32.095681458333274</c:v>
                </c:pt>
                <c:pt idx="3210">
                  <c:v>32.105680458334973</c:v>
                </c:pt>
                <c:pt idx="3211">
                  <c:v>32.115678458358161</c:v>
                </c:pt>
                <c:pt idx="3212">
                  <c:v>32.12567745835986</c:v>
                </c:pt>
                <c:pt idx="3213">
                  <c:v>32.135676458361559</c:v>
                </c:pt>
                <c:pt idx="3214">
                  <c:v>32.145674458355643</c:v>
                </c:pt>
                <c:pt idx="3215">
                  <c:v>32.155673458357342</c:v>
                </c:pt>
                <c:pt idx="3216">
                  <c:v>32.165671458351426</c:v>
                </c:pt>
                <c:pt idx="3217">
                  <c:v>32.175670458353125</c:v>
                </c:pt>
                <c:pt idx="3218">
                  <c:v>32.185668458347209</c:v>
                </c:pt>
                <c:pt idx="3219">
                  <c:v>32.195667458348908</c:v>
                </c:pt>
                <c:pt idx="3220">
                  <c:v>32.205665458342992</c:v>
                </c:pt>
                <c:pt idx="3221">
                  <c:v>32.215664458344691</c:v>
                </c:pt>
                <c:pt idx="3222">
                  <c:v>32.225662458338775</c:v>
                </c:pt>
                <c:pt idx="3223">
                  <c:v>32.235661458340473</c:v>
                </c:pt>
                <c:pt idx="3224">
                  <c:v>32.245659458334558</c:v>
                </c:pt>
                <c:pt idx="3225">
                  <c:v>32.255658458336256</c:v>
                </c:pt>
                <c:pt idx="3226">
                  <c:v>32.265656458359445</c:v>
                </c:pt>
                <c:pt idx="3227">
                  <c:v>32.275655458361143</c:v>
                </c:pt>
                <c:pt idx="3228">
                  <c:v>32.285653458355227</c:v>
                </c:pt>
                <c:pt idx="3229">
                  <c:v>32.295652458356926</c:v>
                </c:pt>
                <c:pt idx="3230">
                  <c:v>32.30565045835101</c:v>
                </c:pt>
                <c:pt idx="3231">
                  <c:v>32.315649458352709</c:v>
                </c:pt>
                <c:pt idx="3232">
                  <c:v>32.325647458346793</c:v>
                </c:pt>
                <c:pt idx="3233">
                  <c:v>32.335646458348492</c:v>
                </c:pt>
                <c:pt idx="3234">
                  <c:v>32.345644458342576</c:v>
                </c:pt>
                <c:pt idx="3235">
                  <c:v>32.355643458344275</c:v>
                </c:pt>
                <c:pt idx="3236">
                  <c:v>32.365641458338359</c:v>
                </c:pt>
                <c:pt idx="3237">
                  <c:v>32.375640458340058</c:v>
                </c:pt>
                <c:pt idx="3238">
                  <c:v>32.385638458334142</c:v>
                </c:pt>
                <c:pt idx="3239">
                  <c:v>32.395637458335841</c:v>
                </c:pt>
                <c:pt idx="3240">
                  <c:v>32.405635458359029</c:v>
                </c:pt>
                <c:pt idx="3241">
                  <c:v>32.415634458360728</c:v>
                </c:pt>
                <c:pt idx="3242">
                  <c:v>32.425632458354812</c:v>
                </c:pt>
                <c:pt idx="3243">
                  <c:v>32.435631458356511</c:v>
                </c:pt>
                <c:pt idx="3244">
                  <c:v>32.445629458350595</c:v>
                </c:pt>
                <c:pt idx="3245">
                  <c:v>32.455628458352294</c:v>
                </c:pt>
                <c:pt idx="3246">
                  <c:v>32.465626458346378</c:v>
                </c:pt>
                <c:pt idx="3247">
                  <c:v>32.475625458348077</c:v>
                </c:pt>
                <c:pt idx="3248">
                  <c:v>32.485623458342161</c:v>
                </c:pt>
                <c:pt idx="3249">
                  <c:v>32.49562245834386</c:v>
                </c:pt>
                <c:pt idx="3250">
                  <c:v>32.505620458337944</c:v>
                </c:pt>
                <c:pt idx="3251">
                  <c:v>32.515619458339643</c:v>
                </c:pt>
                <c:pt idx="3252">
                  <c:v>32.525618458341341</c:v>
                </c:pt>
                <c:pt idx="3253">
                  <c:v>32.535616458335426</c:v>
                </c:pt>
                <c:pt idx="3254">
                  <c:v>32.545615458337124</c:v>
                </c:pt>
                <c:pt idx="3255">
                  <c:v>32.555613458360313</c:v>
                </c:pt>
                <c:pt idx="3256">
                  <c:v>32.565612458362011</c:v>
                </c:pt>
                <c:pt idx="3257">
                  <c:v>32.575610458356095</c:v>
                </c:pt>
                <c:pt idx="3258">
                  <c:v>32.585609458357794</c:v>
                </c:pt>
                <c:pt idx="3259">
                  <c:v>32.595607458351878</c:v>
                </c:pt>
                <c:pt idx="3260">
                  <c:v>32.605606458353577</c:v>
                </c:pt>
                <c:pt idx="3261">
                  <c:v>32.615604458347661</c:v>
                </c:pt>
                <c:pt idx="3262">
                  <c:v>32.62560345834936</c:v>
                </c:pt>
                <c:pt idx="3263">
                  <c:v>32.635601458343444</c:v>
                </c:pt>
                <c:pt idx="3264">
                  <c:v>32.645600458345143</c:v>
                </c:pt>
                <c:pt idx="3265">
                  <c:v>32.655598458339227</c:v>
                </c:pt>
                <c:pt idx="3266">
                  <c:v>32.665597458340926</c:v>
                </c:pt>
                <c:pt idx="3267">
                  <c:v>32.67559545833501</c:v>
                </c:pt>
                <c:pt idx="3268">
                  <c:v>32.685594458336709</c:v>
                </c:pt>
                <c:pt idx="3269">
                  <c:v>32.695592458359897</c:v>
                </c:pt>
                <c:pt idx="3270">
                  <c:v>32.705591458361596</c:v>
                </c:pt>
                <c:pt idx="3271">
                  <c:v>32.71558945835568</c:v>
                </c:pt>
                <c:pt idx="3272">
                  <c:v>32.725588458357379</c:v>
                </c:pt>
                <c:pt idx="3273">
                  <c:v>32.735586458351463</c:v>
                </c:pt>
                <c:pt idx="3274">
                  <c:v>32.745585458353162</c:v>
                </c:pt>
                <c:pt idx="3275">
                  <c:v>32.755583458347246</c:v>
                </c:pt>
                <c:pt idx="3276">
                  <c:v>32.765582458348945</c:v>
                </c:pt>
                <c:pt idx="3277">
                  <c:v>32.775580458343029</c:v>
                </c:pt>
                <c:pt idx="3278">
                  <c:v>32.785579458344728</c:v>
                </c:pt>
                <c:pt idx="3279">
                  <c:v>32.795577458338812</c:v>
                </c:pt>
                <c:pt idx="3280">
                  <c:v>32.805576458340511</c:v>
                </c:pt>
                <c:pt idx="3281">
                  <c:v>32.815575458342209</c:v>
                </c:pt>
                <c:pt idx="3282">
                  <c:v>32.825573458336294</c:v>
                </c:pt>
                <c:pt idx="3283">
                  <c:v>32.835572500014678</c:v>
                </c:pt>
                <c:pt idx="3284">
                  <c:v>32.845570500008762</c:v>
                </c:pt>
                <c:pt idx="3285">
                  <c:v>32.855569500010461</c:v>
                </c:pt>
                <c:pt idx="3286">
                  <c:v>32.865567500004545</c:v>
                </c:pt>
                <c:pt idx="3287">
                  <c:v>32.875566500006244</c:v>
                </c:pt>
                <c:pt idx="3288">
                  <c:v>32.885564500000328</c:v>
                </c:pt>
                <c:pt idx="3289">
                  <c:v>32.895563500002027</c:v>
                </c:pt>
                <c:pt idx="3290">
                  <c:v>32.905561500025215</c:v>
                </c:pt>
                <c:pt idx="3291">
                  <c:v>32.915560500026913</c:v>
                </c:pt>
                <c:pt idx="3292">
                  <c:v>32.925558500020998</c:v>
                </c:pt>
                <c:pt idx="3293">
                  <c:v>32.935557500022696</c:v>
                </c:pt>
                <c:pt idx="3294">
                  <c:v>32.945555500016781</c:v>
                </c:pt>
                <c:pt idx="3295">
                  <c:v>32.955554500018479</c:v>
                </c:pt>
                <c:pt idx="3296">
                  <c:v>32.965552500012564</c:v>
                </c:pt>
                <c:pt idx="3297">
                  <c:v>32.975551500014262</c:v>
                </c:pt>
                <c:pt idx="3298">
                  <c:v>32.985549500008347</c:v>
                </c:pt>
                <c:pt idx="3299">
                  <c:v>32.995548500010045</c:v>
                </c:pt>
                <c:pt idx="3300">
                  <c:v>33.005546500004129</c:v>
                </c:pt>
                <c:pt idx="3301">
                  <c:v>33.015545500005828</c:v>
                </c:pt>
                <c:pt idx="3302">
                  <c:v>33.025543499999912</c:v>
                </c:pt>
                <c:pt idx="3303">
                  <c:v>33.035542500001611</c:v>
                </c:pt>
                <c:pt idx="3304">
                  <c:v>33.045540500024799</c:v>
                </c:pt>
                <c:pt idx="3305">
                  <c:v>33.055539500026498</c:v>
                </c:pt>
                <c:pt idx="3306">
                  <c:v>33.065537500020582</c:v>
                </c:pt>
                <c:pt idx="3307">
                  <c:v>33.075536500022281</c:v>
                </c:pt>
                <c:pt idx="3308">
                  <c:v>33.085534500016365</c:v>
                </c:pt>
                <c:pt idx="3309">
                  <c:v>33.095533500018064</c:v>
                </c:pt>
                <c:pt idx="3310">
                  <c:v>33.105531500012148</c:v>
                </c:pt>
                <c:pt idx="3311">
                  <c:v>33.115530500013847</c:v>
                </c:pt>
                <c:pt idx="3312">
                  <c:v>33.125529500015546</c:v>
                </c:pt>
                <c:pt idx="3313">
                  <c:v>33.13552750000963</c:v>
                </c:pt>
                <c:pt idx="3314">
                  <c:v>33.145526500011329</c:v>
                </c:pt>
                <c:pt idx="3315">
                  <c:v>33.155524500005413</c:v>
                </c:pt>
                <c:pt idx="3316">
                  <c:v>33.165523500007112</c:v>
                </c:pt>
                <c:pt idx="3317">
                  <c:v>33.175521500001196</c:v>
                </c:pt>
                <c:pt idx="3318">
                  <c:v>33.185520500002895</c:v>
                </c:pt>
                <c:pt idx="3319">
                  <c:v>33.195518500026083</c:v>
                </c:pt>
                <c:pt idx="3320">
                  <c:v>33.205517500027781</c:v>
                </c:pt>
                <c:pt idx="3321">
                  <c:v>33.215515500021866</c:v>
                </c:pt>
                <c:pt idx="3322">
                  <c:v>33.225514500023564</c:v>
                </c:pt>
                <c:pt idx="3323">
                  <c:v>33.235512500017649</c:v>
                </c:pt>
                <c:pt idx="3324">
                  <c:v>33.245511500019347</c:v>
                </c:pt>
                <c:pt idx="3325">
                  <c:v>33.255509500013432</c:v>
                </c:pt>
                <c:pt idx="3326">
                  <c:v>33.26550850001513</c:v>
                </c:pt>
                <c:pt idx="3327">
                  <c:v>33.275506500009215</c:v>
                </c:pt>
                <c:pt idx="3328">
                  <c:v>33.285505500010913</c:v>
                </c:pt>
                <c:pt idx="3329">
                  <c:v>33.295503500004997</c:v>
                </c:pt>
                <c:pt idx="3330">
                  <c:v>33.305502500006696</c:v>
                </c:pt>
                <c:pt idx="3331">
                  <c:v>33.31550050000078</c:v>
                </c:pt>
                <c:pt idx="3332">
                  <c:v>33.325499500002479</c:v>
                </c:pt>
                <c:pt idx="3333">
                  <c:v>33.335497500025667</c:v>
                </c:pt>
                <c:pt idx="3334">
                  <c:v>33.345496500027366</c:v>
                </c:pt>
                <c:pt idx="3335">
                  <c:v>33.35549450002145</c:v>
                </c:pt>
                <c:pt idx="3336">
                  <c:v>33.365493500023149</c:v>
                </c:pt>
                <c:pt idx="3337">
                  <c:v>33.375492500024848</c:v>
                </c:pt>
                <c:pt idx="3338">
                  <c:v>33.385490500018932</c:v>
                </c:pt>
                <c:pt idx="3339">
                  <c:v>33.395489500020631</c:v>
                </c:pt>
                <c:pt idx="3340">
                  <c:v>33.405487500014715</c:v>
                </c:pt>
                <c:pt idx="3341">
                  <c:v>33.415486500016414</c:v>
                </c:pt>
                <c:pt idx="3342">
                  <c:v>33.425484500010498</c:v>
                </c:pt>
                <c:pt idx="3343">
                  <c:v>33.435483500012197</c:v>
                </c:pt>
                <c:pt idx="3344">
                  <c:v>33.445481500006281</c:v>
                </c:pt>
                <c:pt idx="3345">
                  <c:v>33.45548050000798</c:v>
                </c:pt>
                <c:pt idx="3346">
                  <c:v>33.465478500002064</c:v>
                </c:pt>
                <c:pt idx="3347">
                  <c:v>33.475477500003763</c:v>
                </c:pt>
                <c:pt idx="3348">
                  <c:v>33.485475500026951</c:v>
                </c:pt>
                <c:pt idx="3349">
                  <c:v>33.495474500028649</c:v>
                </c:pt>
                <c:pt idx="3350">
                  <c:v>33.505472500022734</c:v>
                </c:pt>
                <c:pt idx="3351">
                  <c:v>33.515471500024432</c:v>
                </c:pt>
                <c:pt idx="3352">
                  <c:v>33.525469500018517</c:v>
                </c:pt>
                <c:pt idx="3353">
                  <c:v>33.535468500020215</c:v>
                </c:pt>
                <c:pt idx="3354">
                  <c:v>33.5454665000143</c:v>
                </c:pt>
                <c:pt idx="3355">
                  <c:v>33.555465500015998</c:v>
                </c:pt>
                <c:pt idx="3356">
                  <c:v>33.565463500010082</c:v>
                </c:pt>
                <c:pt idx="3357">
                  <c:v>33.575462500011781</c:v>
                </c:pt>
                <c:pt idx="3358">
                  <c:v>33.58546150001348</c:v>
                </c:pt>
                <c:pt idx="3359">
                  <c:v>33.595459500007564</c:v>
                </c:pt>
                <c:pt idx="3360">
                  <c:v>33.605458500009263</c:v>
                </c:pt>
                <c:pt idx="3361">
                  <c:v>33.615456500003347</c:v>
                </c:pt>
                <c:pt idx="3362">
                  <c:v>33.625455500005046</c:v>
                </c:pt>
                <c:pt idx="3363">
                  <c:v>33.635453500028234</c:v>
                </c:pt>
                <c:pt idx="3364">
                  <c:v>33.645452500000829</c:v>
                </c:pt>
                <c:pt idx="3365">
                  <c:v>33.655450500024017</c:v>
                </c:pt>
                <c:pt idx="3366">
                  <c:v>33.665449500025716</c:v>
                </c:pt>
                <c:pt idx="3367">
                  <c:v>33.6754475000198</c:v>
                </c:pt>
                <c:pt idx="3368">
                  <c:v>33.685446500021499</c:v>
                </c:pt>
                <c:pt idx="3369">
                  <c:v>33.695444500015583</c:v>
                </c:pt>
                <c:pt idx="3370">
                  <c:v>33.705443500017282</c:v>
                </c:pt>
                <c:pt idx="3371">
                  <c:v>33.715441500011366</c:v>
                </c:pt>
                <c:pt idx="3372">
                  <c:v>33.725440500013065</c:v>
                </c:pt>
                <c:pt idx="3373">
                  <c:v>33.735438500007149</c:v>
                </c:pt>
                <c:pt idx="3374">
                  <c:v>33.745437500008848</c:v>
                </c:pt>
                <c:pt idx="3375">
                  <c:v>33.755435500002932</c:v>
                </c:pt>
                <c:pt idx="3376">
                  <c:v>33.765434500004631</c:v>
                </c:pt>
                <c:pt idx="3377">
                  <c:v>33.775432500027819</c:v>
                </c:pt>
                <c:pt idx="3378">
                  <c:v>33.785431500000414</c:v>
                </c:pt>
                <c:pt idx="3379">
                  <c:v>33.795429500023602</c:v>
                </c:pt>
                <c:pt idx="3380">
                  <c:v>33.8054285000253</c:v>
                </c:pt>
                <c:pt idx="3381">
                  <c:v>33.815426500019385</c:v>
                </c:pt>
                <c:pt idx="3382">
                  <c:v>33.825425500021083</c:v>
                </c:pt>
                <c:pt idx="3383">
                  <c:v>33.835424708348</c:v>
                </c:pt>
                <c:pt idx="3384">
                  <c:v>33.845422708342085</c:v>
                </c:pt>
                <c:pt idx="3385">
                  <c:v>33.855421708343783</c:v>
                </c:pt>
                <c:pt idx="3386">
                  <c:v>33.865419708337868</c:v>
                </c:pt>
                <c:pt idx="3387">
                  <c:v>33.875418708339566</c:v>
                </c:pt>
                <c:pt idx="3388">
                  <c:v>33.885416708333651</c:v>
                </c:pt>
                <c:pt idx="3389">
                  <c:v>33.895415708335349</c:v>
                </c:pt>
                <c:pt idx="3390">
                  <c:v>33.905413708358537</c:v>
                </c:pt>
                <c:pt idx="3391">
                  <c:v>33.915412708360236</c:v>
                </c:pt>
                <c:pt idx="3392">
                  <c:v>33.92541070835432</c:v>
                </c:pt>
                <c:pt idx="3393">
                  <c:v>33.935409708356019</c:v>
                </c:pt>
                <c:pt idx="3394">
                  <c:v>33.945407708350103</c:v>
                </c:pt>
                <c:pt idx="3395">
                  <c:v>33.955406708351802</c:v>
                </c:pt>
                <c:pt idx="3396">
                  <c:v>33.965404708345886</c:v>
                </c:pt>
                <c:pt idx="3397">
                  <c:v>33.975403708347585</c:v>
                </c:pt>
                <c:pt idx="3398">
                  <c:v>33.985401708341669</c:v>
                </c:pt>
                <c:pt idx="3399">
                  <c:v>33.995400708343368</c:v>
                </c:pt>
                <c:pt idx="3400">
                  <c:v>34.005398708337452</c:v>
                </c:pt>
                <c:pt idx="3401">
                  <c:v>34.015397708339151</c:v>
                </c:pt>
                <c:pt idx="3402">
                  <c:v>34.025395708333235</c:v>
                </c:pt>
                <c:pt idx="3403">
                  <c:v>34.035394708334934</c:v>
                </c:pt>
                <c:pt idx="3404">
                  <c:v>34.045393708336633</c:v>
                </c:pt>
                <c:pt idx="3405">
                  <c:v>34.055391708359821</c:v>
                </c:pt>
                <c:pt idx="3406">
                  <c:v>34.06539070836152</c:v>
                </c:pt>
                <c:pt idx="3407">
                  <c:v>34.075388708355604</c:v>
                </c:pt>
                <c:pt idx="3408">
                  <c:v>34.085387708357302</c:v>
                </c:pt>
                <c:pt idx="3409">
                  <c:v>34.095385708351387</c:v>
                </c:pt>
                <c:pt idx="3410">
                  <c:v>34.105384708353085</c:v>
                </c:pt>
                <c:pt idx="3411">
                  <c:v>34.11538270834717</c:v>
                </c:pt>
                <c:pt idx="3412">
                  <c:v>34.125381708348868</c:v>
                </c:pt>
                <c:pt idx="3413">
                  <c:v>34.135379708342953</c:v>
                </c:pt>
                <c:pt idx="3414">
                  <c:v>34.145378708344651</c:v>
                </c:pt>
                <c:pt idx="3415">
                  <c:v>34.155376708338736</c:v>
                </c:pt>
                <c:pt idx="3416">
                  <c:v>34.165375708340434</c:v>
                </c:pt>
                <c:pt idx="3417">
                  <c:v>34.175373708334519</c:v>
                </c:pt>
                <c:pt idx="3418">
                  <c:v>34.185372708336217</c:v>
                </c:pt>
                <c:pt idx="3419">
                  <c:v>34.195370708359405</c:v>
                </c:pt>
                <c:pt idx="3420">
                  <c:v>34.205369708361104</c:v>
                </c:pt>
                <c:pt idx="3421">
                  <c:v>34.215367708355188</c:v>
                </c:pt>
                <c:pt idx="3422">
                  <c:v>34.225366708356887</c:v>
                </c:pt>
                <c:pt idx="3423">
                  <c:v>34.235365708358586</c:v>
                </c:pt>
                <c:pt idx="3424">
                  <c:v>34.24536370835267</c:v>
                </c:pt>
                <c:pt idx="3425">
                  <c:v>34.255362708354369</c:v>
                </c:pt>
                <c:pt idx="3426">
                  <c:v>34.265360708348453</c:v>
                </c:pt>
                <c:pt idx="3427">
                  <c:v>34.275359708350152</c:v>
                </c:pt>
                <c:pt idx="3428">
                  <c:v>34.285357708344236</c:v>
                </c:pt>
                <c:pt idx="3429">
                  <c:v>34.295356708345935</c:v>
                </c:pt>
                <c:pt idx="3430">
                  <c:v>34.305354708340019</c:v>
                </c:pt>
                <c:pt idx="3431">
                  <c:v>34.315353708341718</c:v>
                </c:pt>
                <c:pt idx="3432">
                  <c:v>34.325351708335802</c:v>
                </c:pt>
                <c:pt idx="3433">
                  <c:v>34.335350708337501</c:v>
                </c:pt>
                <c:pt idx="3434">
                  <c:v>34.345348708360689</c:v>
                </c:pt>
                <c:pt idx="3435">
                  <c:v>34.355347708333284</c:v>
                </c:pt>
                <c:pt idx="3436">
                  <c:v>34.365345708356472</c:v>
                </c:pt>
                <c:pt idx="3437">
                  <c:v>34.37534470835817</c:v>
                </c:pt>
                <c:pt idx="3438">
                  <c:v>34.385342708352255</c:v>
                </c:pt>
                <c:pt idx="3439">
                  <c:v>34.395341708353953</c:v>
                </c:pt>
                <c:pt idx="3440">
                  <c:v>34.405339708348038</c:v>
                </c:pt>
                <c:pt idx="3441">
                  <c:v>34.415338708349736</c:v>
                </c:pt>
                <c:pt idx="3442">
                  <c:v>34.425337708351435</c:v>
                </c:pt>
                <c:pt idx="3443">
                  <c:v>34.435335708345519</c:v>
                </c:pt>
                <c:pt idx="3444">
                  <c:v>34.445334708347218</c:v>
                </c:pt>
                <c:pt idx="3445">
                  <c:v>34.455332708341302</c:v>
                </c:pt>
                <c:pt idx="3446">
                  <c:v>34.465331708343001</c:v>
                </c:pt>
                <c:pt idx="3447">
                  <c:v>34.475329708337085</c:v>
                </c:pt>
                <c:pt idx="3448">
                  <c:v>34.485328708338784</c:v>
                </c:pt>
                <c:pt idx="3449">
                  <c:v>34.495326708361972</c:v>
                </c:pt>
                <c:pt idx="3450">
                  <c:v>34.505325708334567</c:v>
                </c:pt>
                <c:pt idx="3451">
                  <c:v>34.515323708357755</c:v>
                </c:pt>
                <c:pt idx="3452">
                  <c:v>34.525322708359454</c:v>
                </c:pt>
                <c:pt idx="3453">
                  <c:v>34.535320708353538</c:v>
                </c:pt>
                <c:pt idx="3454">
                  <c:v>34.545319708355237</c:v>
                </c:pt>
                <c:pt idx="3455">
                  <c:v>34.555317708349321</c:v>
                </c:pt>
                <c:pt idx="3456">
                  <c:v>34.56531670835102</c:v>
                </c:pt>
                <c:pt idx="3457">
                  <c:v>34.575314708345104</c:v>
                </c:pt>
                <c:pt idx="3458">
                  <c:v>34.585313708346803</c:v>
                </c:pt>
                <c:pt idx="3459">
                  <c:v>34.595311708340887</c:v>
                </c:pt>
                <c:pt idx="3460">
                  <c:v>34.605310708342586</c:v>
                </c:pt>
                <c:pt idx="3461">
                  <c:v>34.615309708344284</c:v>
                </c:pt>
                <c:pt idx="3462">
                  <c:v>34.625307708338369</c:v>
                </c:pt>
                <c:pt idx="3463">
                  <c:v>34.635306708340067</c:v>
                </c:pt>
                <c:pt idx="3464">
                  <c:v>34.645304708334152</c:v>
                </c:pt>
                <c:pt idx="3465">
                  <c:v>34.65530370833585</c:v>
                </c:pt>
                <c:pt idx="3466">
                  <c:v>34.665301708359038</c:v>
                </c:pt>
                <c:pt idx="3467">
                  <c:v>34.675300708360737</c:v>
                </c:pt>
                <c:pt idx="3468">
                  <c:v>34.685298708354821</c:v>
                </c:pt>
                <c:pt idx="3469">
                  <c:v>34.69529770835652</c:v>
                </c:pt>
                <c:pt idx="3470">
                  <c:v>34.705295708350604</c:v>
                </c:pt>
                <c:pt idx="3471">
                  <c:v>34.715294708352303</c:v>
                </c:pt>
                <c:pt idx="3472">
                  <c:v>34.725292708346387</c:v>
                </c:pt>
                <c:pt idx="3473">
                  <c:v>34.735291708348086</c:v>
                </c:pt>
                <c:pt idx="3474">
                  <c:v>34.74528970834217</c:v>
                </c:pt>
                <c:pt idx="3475">
                  <c:v>34.755288708343869</c:v>
                </c:pt>
                <c:pt idx="3476">
                  <c:v>34.765287708345568</c:v>
                </c:pt>
                <c:pt idx="3477">
                  <c:v>34.775285708339652</c:v>
                </c:pt>
                <c:pt idx="3478">
                  <c:v>34.785284708341351</c:v>
                </c:pt>
                <c:pt idx="3479">
                  <c:v>34.795282708335435</c:v>
                </c:pt>
                <c:pt idx="3480">
                  <c:v>34.805281708337134</c:v>
                </c:pt>
                <c:pt idx="3481">
                  <c:v>34.815279708360322</c:v>
                </c:pt>
                <c:pt idx="3482">
                  <c:v>34.825278708362021</c:v>
                </c:pt>
                <c:pt idx="3483">
                  <c:v>34.835276583355153</c:v>
                </c:pt>
                <c:pt idx="3484">
                  <c:v>34.845275583356852</c:v>
                </c:pt>
                <c:pt idx="3485">
                  <c:v>34.855273583350936</c:v>
                </c:pt>
                <c:pt idx="3486">
                  <c:v>34.865272583352635</c:v>
                </c:pt>
                <c:pt idx="3487">
                  <c:v>34.875270583346719</c:v>
                </c:pt>
                <c:pt idx="3488">
                  <c:v>34.885269583348418</c:v>
                </c:pt>
                <c:pt idx="3489">
                  <c:v>34.895267583342502</c:v>
                </c:pt>
                <c:pt idx="3490">
                  <c:v>34.905266583344201</c:v>
                </c:pt>
                <c:pt idx="3491">
                  <c:v>34.915264583338285</c:v>
                </c:pt>
                <c:pt idx="3492">
                  <c:v>34.925263583339984</c:v>
                </c:pt>
                <c:pt idx="3493">
                  <c:v>34.935262583341682</c:v>
                </c:pt>
                <c:pt idx="3494">
                  <c:v>34.945260583335767</c:v>
                </c:pt>
                <c:pt idx="3495">
                  <c:v>34.955259583337465</c:v>
                </c:pt>
                <c:pt idx="3496">
                  <c:v>34.965257583360653</c:v>
                </c:pt>
                <c:pt idx="3497">
                  <c:v>34.975256583333248</c:v>
                </c:pt>
                <c:pt idx="3498">
                  <c:v>34.985254583356436</c:v>
                </c:pt>
                <c:pt idx="3499">
                  <c:v>34.995253583358135</c:v>
                </c:pt>
                <c:pt idx="3500">
                  <c:v>35.005251583352219</c:v>
                </c:pt>
                <c:pt idx="3501">
                  <c:v>35.015250583353918</c:v>
                </c:pt>
                <c:pt idx="3502">
                  <c:v>35.025248583348002</c:v>
                </c:pt>
                <c:pt idx="3503">
                  <c:v>35.035247583349701</c:v>
                </c:pt>
                <c:pt idx="3504">
                  <c:v>35.045245583343785</c:v>
                </c:pt>
                <c:pt idx="3505">
                  <c:v>35.055244583345484</c:v>
                </c:pt>
                <c:pt idx="3506">
                  <c:v>35.065242583339568</c:v>
                </c:pt>
                <c:pt idx="3507">
                  <c:v>35.075241583341267</c:v>
                </c:pt>
                <c:pt idx="3508">
                  <c:v>35.085239583335351</c:v>
                </c:pt>
                <c:pt idx="3509">
                  <c:v>35.09523858333705</c:v>
                </c:pt>
                <c:pt idx="3510">
                  <c:v>35.105237583338749</c:v>
                </c:pt>
                <c:pt idx="3511">
                  <c:v>35.115235583361937</c:v>
                </c:pt>
                <c:pt idx="3512">
                  <c:v>35.125234583334532</c:v>
                </c:pt>
                <c:pt idx="3513">
                  <c:v>35.13523258335772</c:v>
                </c:pt>
                <c:pt idx="3514">
                  <c:v>35.145231583359418</c:v>
                </c:pt>
                <c:pt idx="3515">
                  <c:v>35.155229583353503</c:v>
                </c:pt>
                <c:pt idx="3516">
                  <c:v>35.165228583355201</c:v>
                </c:pt>
                <c:pt idx="3517">
                  <c:v>35.175226583349286</c:v>
                </c:pt>
                <c:pt idx="3518">
                  <c:v>35.185225583350984</c:v>
                </c:pt>
                <c:pt idx="3519">
                  <c:v>35.195223583345069</c:v>
                </c:pt>
                <c:pt idx="3520">
                  <c:v>35.205222583346767</c:v>
                </c:pt>
                <c:pt idx="3521">
                  <c:v>35.215220583340852</c:v>
                </c:pt>
                <c:pt idx="3522">
                  <c:v>35.22521958334255</c:v>
                </c:pt>
                <c:pt idx="3523">
                  <c:v>35.235217583336635</c:v>
                </c:pt>
                <c:pt idx="3524">
                  <c:v>35.245216583338333</c:v>
                </c:pt>
                <c:pt idx="3525">
                  <c:v>35.255215583340032</c:v>
                </c:pt>
                <c:pt idx="3526">
                  <c:v>35.265213583334116</c:v>
                </c:pt>
                <c:pt idx="3527">
                  <c:v>35.275212583335815</c:v>
                </c:pt>
                <c:pt idx="3528">
                  <c:v>35.285210583359003</c:v>
                </c:pt>
                <c:pt idx="3529">
                  <c:v>35.295209583360702</c:v>
                </c:pt>
                <c:pt idx="3530">
                  <c:v>35.305207583354786</c:v>
                </c:pt>
                <c:pt idx="3531">
                  <c:v>35.315206583356485</c:v>
                </c:pt>
                <c:pt idx="3532">
                  <c:v>35.325204583350569</c:v>
                </c:pt>
                <c:pt idx="3533">
                  <c:v>35.335203583352268</c:v>
                </c:pt>
                <c:pt idx="3534">
                  <c:v>35.345201583346352</c:v>
                </c:pt>
                <c:pt idx="3535">
                  <c:v>35.355200583348051</c:v>
                </c:pt>
                <c:pt idx="3536">
                  <c:v>35.365198583342135</c:v>
                </c:pt>
                <c:pt idx="3537">
                  <c:v>35.375197583343834</c:v>
                </c:pt>
                <c:pt idx="3538">
                  <c:v>35.385195583337918</c:v>
                </c:pt>
                <c:pt idx="3539">
                  <c:v>35.395194583339617</c:v>
                </c:pt>
                <c:pt idx="3540">
                  <c:v>35.405193583341315</c:v>
                </c:pt>
                <c:pt idx="3541">
                  <c:v>35.4151915833354</c:v>
                </c:pt>
                <c:pt idx="3542">
                  <c:v>35.425190583337098</c:v>
                </c:pt>
                <c:pt idx="3543">
                  <c:v>35.435188583360286</c:v>
                </c:pt>
                <c:pt idx="3544">
                  <c:v>35.445187583361985</c:v>
                </c:pt>
                <c:pt idx="3545">
                  <c:v>35.455185583356069</c:v>
                </c:pt>
                <c:pt idx="3546">
                  <c:v>35.465184583357768</c:v>
                </c:pt>
                <c:pt idx="3547">
                  <c:v>35.475182583351852</c:v>
                </c:pt>
                <c:pt idx="3548">
                  <c:v>35.485181583353551</c:v>
                </c:pt>
                <c:pt idx="3549">
                  <c:v>35.495179583347635</c:v>
                </c:pt>
                <c:pt idx="3550">
                  <c:v>35.505178583349334</c:v>
                </c:pt>
                <c:pt idx="3551">
                  <c:v>35.515176583343418</c:v>
                </c:pt>
                <c:pt idx="3552">
                  <c:v>35.525175583345117</c:v>
                </c:pt>
                <c:pt idx="3553">
                  <c:v>35.535173583339201</c:v>
                </c:pt>
                <c:pt idx="3554">
                  <c:v>35.5451725833409</c:v>
                </c:pt>
                <c:pt idx="3555">
                  <c:v>35.555171583342599</c:v>
                </c:pt>
                <c:pt idx="3556">
                  <c:v>35.565169583336683</c:v>
                </c:pt>
                <c:pt idx="3557">
                  <c:v>35.575168583338382</c:v>
                </c:pt>
                <c:pt idx="3558">
                  <c:v>35.58516658336157</c:v>
                </c:pt>
                <c:pt idx="3559">
                  <c:v>35.595165583334165</c:v>
                </c:pt>
                <c:pt idx="3560">
                  <c:v>35.605163583357353</c:v>
                </c:pt>
                <c:pt idx="3561">
                  <c:v>35.615162583359051</c:v>
                </c:pt>
                <c:pt idx="3562">
                  <c:v>35.625160583353136</c:v>
                </c:pt>
                <c:pt idx="3563">
                  <c:v>35.635159583354834</c:v>
                </c:pt>
                <c:pt idx="3564">
                  <c:v>35.645157583348919</c:v>
                </c:pt>
                <c:pt idx="3565">
                  <c:v>35.655156583350617</c:v>
                </c:pt>
                <c:pt idx="3566">
                  <c:v>35.665154583344702</c:v>
                </c:pt>
                <c:pt idx="3567">
                  <c:v>35.6751535833464</c:v>
                </c:pt>
                <c:pt idx="3568">
                  <c:v>35.685152583348099</c:v>
                </c:pt>
                <c:pt idx="3569">
                  <c:v>35.695150583342183</c:v>
                </c:pt>
                <c:pt idx="3570">
                  <c:v>35.705149583343882</c:v>
                </c:pt>
                <c:pt idx="3571">
                  <c:v>35.715147583337966</c:v>
                </c:pt>
                <c:pt idx="3572">
                  <c:v>35.725146583339665</c:v>
                </c:pt>
                <c:pt idx="3573">
                  <c:v>35.735144583333749</c:v>
                </c:pt>
                <c:pt idx="3574">
                  <c:v>35.745143583335448</c:v>
                </c:pt>
                <c:pt idx="3575">
                  <c:v>35.755141583358636</c:v>
                </c:pt>
                <c:pt idx="3576">
                  <c:v>35.765140583360335</c:v>
                </c:pt>
                <c:pt idx="3577">
                  <c:v>35.775138583354419</c:v>
                </c:pt>
                <c:pt idx="3578">
                  <c:v>35.785137583356118</c:v>
                </c:pt>
                <c:pt idx="3579">
                  <c:v>35.795135583350202</c:v>
                </c:pt>
                <c:pt idx="3580">
                  <c:v>35.805134583351901</c:v>
                </c:pt>
                <c:pt idx="3581">
                  <c:v>35.8151335833536</c:v>
                </c:pt>
                <c:pt idx="3582">
                  <c:v>35.825131583347684</c:v>
                </c:pt>
                <c:pt idx="3583">
                  <c:v>35.835130333347479</c:v>
                </c:pt>
                <c:pt idx="3584">
                  <c:v>35.845128333341563</c:v>
                </c:pt>
                <c:pt idx="3585">
                  <c:v>35.855127333343262</c:v>
                </c:pt>
                <c:pt idx="3586">
                  <c:v>35.865125333337346</c:v>
                </c:pt>
                <c:pt idx="3587">
                  <c:v>35.875124333339045</c:v>
                </c:pt>
                <c:pt idx="3588">
                  <c:v>35.885122333362233</c:v>
                </c:pt>
                <c:pt idx="3589">
                  <c:v>35.895121333334828</c:v>
                </c:pt>
                <c:pt idx="3590">
                  <c:v>35.905119333358016</c:v>
                </c:pt>
                <c:pt idx="3591">
                  <c:v>35.915118333359715</c:v>
                </c:pt>
                <c:pt idx="3592">
                  <c:v>35.925116333353799</c:v>
                </c:pt>
                <c:pt idx="3593">
                  <c:v>35.935115333355498</c:v>
                </c:pt>
                <c:pt idx="3594">
                  <c:v>35.945113333349582</c:v>
                </c:pt>
                <c:pt idx="3595">
                  <c:v>35.955112333351281</c:v>
                </c:pt>
                <c:pt idx="3596">
                  <c:v>35.965111333352979</c:v>
                </c:pt>
                <c:pt idx="3597">
                  <c:v>35.975109333347064</c:v>
                </c:pt>
                <c:pt idx="3598">
                  <c:v>35.985108333348762</c:v>
                </c:pt>
                <c:pt idx="3599">
                  <c:v>35.995106333342846</c:v>
                </c:pt>
                <c:pt idx="3600">
                  <c:v>36.005105333344545</c:v>
                </c:pt>
                <c:pt idx="3601">
                  <c:v>36.015103333338629</c:v>
                </c:pt>
                <c:pt idx="3602">
                  <c:v>36.025102333340328</c:v>
                </c:pt>
                <c:pt idx="3603">
                  <c:v>36.035100333334412</c:v>
                </c:pt>
                <c:pt idx="3604">
                  <c:v>36.045099333336111</c:v>
                </c:pt>
                <c:pt idx="3605">
                  <c:v>36.055097333359299</c:v>
                </c:pt>
                <c:pt idx="3606">
                  <c:v>36.065096333360998</c:v>
                </c:pt>
                <c:pt idx="3607">
                  <c:v>36.075094333355082</c:v>
                </c:pt>
                <c:pt idx="3608">
                  <c:v>36.085093333356781</c:v>
                </c:pt>
                <c:pt idx="3609">
                  <c:v>36.095091333350865</c:v>
                </c:pt>
                <c:pt idx="3610">
                  <c:v>36.105090333352564</c:v>
                </c:pt>
                <c:pt idx="3611">
                  <c:v>36.115089333354263</c:v>
                </c:pt>
                <c:pt idx="3612">
                  <c:v>36.125087333348347</c:v>
                </c:pt>
                <c:pt idx="3613">
                  <c:v>36.135086333350046</c:v>
                </c:pt>
                <c:pt idx="3614">
                  <c:v>36.14508433334413</c:v>
                </c:pt>
                <c:pt idx="3615">
                  <c:v>36.155083333345829</c:v>
                </c:pt>
                <c:pt idx="3616">
                  <c:v>36.165081333339913</c:v>
                </c:pt>
                <c:pt idx="3617">
                  <c:v>36.175080333341612</c:v>
                </c:pt>
                <c:pt idx="3618">
                  <c:v>36.185078333335696</c:v>
                </c:pt>
                <c:pt idx="3619">
                  <c:v>36.195077333337395</c:v>
                </c:pt>
                <c:pt idx="3620">
                  <c:v>36.205075333360583</c:v>
                </c:pt>
                <c:pt idx="3621">
                  <c:v>36.215074333333177</c:v>
                </c:pt>
                <c:pt idx="3622">
                  <c:v>36.225073333334876</c:v>
                </c:pt>
                <c:pt idx="3623">
                  <c:v>36.235071333358064</c:v>
                </c:pt>
                <c:pt idx="3624">
                  <c:v>36.245070333359763</c:v>
                </c:pt>
                <c:pt idx="3625">
                  <c:v>36.255068333353847</c:v>
                </c:pt>
                <c:pt idx="3626">
                  <c:v>36.265067333355546</c:v>
                </c:pt>
                <c:pt idx="3627">
                  <c:v>36.27506533334963</c:v>
                </c:pt>
                <c:pt idx="3628">
                  <c:v>36.285064333351329</c:v>
                </c:pt>
                <c:pt idx="3629">
                  <c:v>36.295062333345413</c:v>
                </c:pt>
                <c:pt idx="3630">
                  <c:v>36.305061333347112</c:v>
                </c:pt>
                <c:pt idx="3631">
                  <c:v>36.315059333341196</c:v>
                </c:pt>
                <c:pt idx="3632">
                  <c:v>36.325058333342895</c:v>
                </c:pt>
                <c:pt idx="3633">
                  <c:v>36.335056333336979</c:v>
                </c:pt>
                <c:pt idx="3634">
                  <c:v>36.345055333338678</c:v>
                </c:pt>
                <c:pt idx="3635">
                  <c:v>36.355054333340377</c:v>
                </c:pt>
                <c:pt idx="3636">
                  <c:v>36.365052333334461</c:v>
                </c:pt>
                <c:pt idx="3637">
                  <c:v>36.37505133333616</c:v>
                </c:pt>
                <c:pt idx="3638">
                  <c:v>36.385049333359348</c:v>
                </c:pt>
                <c:pt idx="3639">
                  <c:v>36.395048333361046</c:v>
                </c:pt>
                <c:pt idx="3640">
                  <c:v>36.405046333355131</c:v>
                </c:pt>
                <c:pt idx="3641">
                  <c:v>36.415045333356829</c:v>
                </c:pt>
                <c:pt idx="3642">
                  <c:v>36.425043333350914</c:v>
                </c:pt>
                <c:pt idx="3643">
                  <c:v>36.435042333352612</c:v>
                </c:pt>
                <c:pt idx="3644">
                  <c:v>36.445040333346697</c:v>
                </c:pt>
                <c:pt idx="3645">
                  <c:v>36.455039333348395</c:v>
                </c:pt>
                <c:pt idx="3646">
                  <c:v>36.465038333350094</c:v>
                </c:pt>
                <c:pt idx="3647">
                  <c:v>36.475036333344178</c:v>
                </c:pt>
                <c:pt idx="3648">
                  <c:v>36.485035333345877</c:v>
                </c:pt>
                <c:pt idx="3649">
                  <c:v>36.495033333339961</c:v>
                </c:pt>
                <c:pt idx="3650">
                  <c:v>36.50503233334166</c:v>
                </c:pt>
                <c:pt idx="3651">
                  <c:v>36.515030333335744</c:v>
                </c:pt>
                <c:pt idx="3652">
                  <c:v>36.525029333337443</c:v>
                </c:pt>
                <c:pt idx="3653">
                  <c:v>36.535027333360631</c:v>
                </c:pt>
                <c:pt idx="3654">
                  <c:v>36.545026333333226</c:v>
                </c:pt>
                <c:pt idx="3655">
                  <c:v>36.555024333356414</c:v>
                </c:pt>
                <c:pt idx="3656">
                  <c:v>36.565023333358113</c:v>
                </c:pt>
                <c:pt idx="3657">
                  <c:v>36.575021333352197</c:v>
                </c:pt>
                <c:pt idx="3658">
                  <c:v>36.585020333353896</c:v>
                </c:pt>
                <c:pt idx="3659">
                  <c:v>36.595019333355594</c:v>
                </c:pt>
                <c:pt idx="3660">
                  <c:v>36.605017333349679</c:v>
                </c:pt>
                <c:pt idx="3661">
                  <c:v>36.615016333351377</c:v>
                </c:pt>
                <c:pt idx="3662">
                  <c:v>36.625014333345462</c:v>
                </c:pt>
                <c:pt idx="3663">
                  <c:v>36.63501333334716</c:v>
                </c:pt>
                <c:pt idx="3664">
                  <c:v>36.645011333341245</c:v>
                </c:pt>
                <c:pt idx="3665">
                  <c:v>36.655010333342943</c:v>
                </c:pt>
                <c:pt idx="3666">
                  <c:v>36.665008333337028</c:v>
                </c:pt>
                <c:pt idx="3667">
                  <c:v>36.675007333338726</c:v>
                </c:pt>
                <c:pt idx="3668">
                  <c:v>36.685005333361914</c:v>
                </c:pt>
                <c:pt idx="3669">
                  <c:v>36.695004333334509</c:v>
                </c:pt>
                <c:pt idx="3670">
                  <c:v>36.705002333357697</c:v>
                </c:pt>
                <c:pt idx="3671">
                  <c:v>36.715001333359396</c:v>
                </c:pt>
                <c:pt idx="3672">
                  <c:v>36.725000333361095</c:v>
                </c:pt>
                <c:pt idx="3673">
                  <c:v>36.734998333355179</c:v>
                </c:pt>
                <c:pt idx="3674">
                  <c:v>36.744997333356878</c:v>
                </c:pt>
                <c:pt idx="3675">
                  <c:v>36.754995333350962</c:v>
                </c:pt>
                <c:pt idx="3676">
                  <c:v>36.764994333352661</c:v>
                </c:pt>
                <c:pt idx="3677">
                  <c:v>36.774992333346745</c:v>
                </c:pt>
                <c:pt idx="3678">
                  <c:v>36.784991333348444</c:v>
                </c:pt>
                <c:pt idx="3679">
                  <c:v>36.794989333342528</c:v>
                </c:pt>
                <c:pt idx="3680">
                  <c:v>36.804988333344227</c:v>
                </c:pt>
                <c:pt idx="3681">
                  <c:v>36.814986333338311</c:v>
                </c:pt>
                <c:pt idx="3682">
                  <c:v>36.82498533334001</c:v>
                </c:pt>
                <c:pt idx="3683">
                  <c:v>36.834984625020297</c:v>
                </c:pt>
                <c:pt idx="3684">
                  <c:v>36.844982625014381</c:v>
                </c:pt>
                <c:pt idx="3685">
                  <c:v>36.85498162501608</c:v>
                </c:pt>
                <c:pt idx="3686">
                  <c:v>36.864979625010164</c:v>
                </c:pt>
                <c:pt idx="3687">
                  <c:v>36.874978625011863</c:v>
                </c:pt>
                <c:pt idx="3688">
                  <c:v>36.884976625005947</c:v>
                </c:pt>
                <c:pt idx="3689">
                  <c:v>36.894975625007646</c:v>
                </c:pt>
                <c:pt idx="3690">
                  <c:v>36.90497362500173</c:v>
                </c:pt>
                <c:pt idx="3691">
                  <c:v>36.914972625003429</c:v>
                </c:pt>
                <c:pt idx="3692">
                  <c:v>36.924970625026617</c:v>
                </c:pt>
                <c:pt idx="3693">
                  <c:v>36.934969625028316</c:v>
                </c:pt>
                <c:pt idx="3694">
                  <c:v>36.944968625000911</c:v>
                </c:pt>
                <c:pt idx="3695">
                  <c:v>36.954966625024099</c:v>
                </c:pt>
                <c:pt idx="3696">
                  <c:v>36.964965625025798</c:v>
                </c:pt>
                <c:pt idx="3697">
                  <c:v>36.974963625019882</c:v>
                </c:pt>
                <c:pt idx="3698">
                  <c:v>36.984962625021581</c:v>
                </c:pt>
                <c:pt idx="3699">
                  <c:v>36.994960625015665</c:v>
                </c:pt>
                <c:pt idx="3700">
                  <c:v>37.004959625017364</c:v>
                </c:pt>
                <c:pt idx="3701">
                  <c:v>37.014957625011448</c:v>
                </c:pt>
                <c:pt idx="3702">
                  <c:v>37.024956625013147</c:v>
                </c:pt>
                <c:pt idx="3703">
                  <c:v>37.034954625007231</c:v>
                </c:pt>
                <c:pt idx="3704">
                  <c:v>37.04495362500893</c:v>
                </c:pt>
                <c:pt idx="3705">
                  <c:v>37.054952625010628</c:v>
                </c:pt>
                <c:pt idx="3706">
                  <c:v>37.064950625004712</c:v>
                </c:pt>
                <c:pt idx="3707">
                  <c:v>37.074949625006411</c:v>
                </c:pt>
                <c:pt idx="3708">
                  <c:v>37.084947625000495</c:v>
                </c:pt>
                <c:pt idx="3709">
                  <c:v>37.094946625002194</c:v>
                </c:pt>
                <c:pt idx="3710">
                  <c:v>37.104944625025382</c:v>
                </c:pt>
                <c:pt idx="3711">
                  <c:v>37.114943625027081</c:v>
                </c:pt>
                <c:pt idx="3712">
                  <c:v>37.124941625021165</c:v>
                </c:pt>
                <c:pt idx="3713">
                  <c:v>37.134940625022864</c:v>
                </c:pt>
                <c:pt idx="3714">
                  <c:v>37.144938625016948</c:v>
                </c:pt>
                <c:pt idx="3715">
                  <c:v>37.154937625018647</c:v>
                </c:pt>
                <c:pt idx="3716">
                  <c:v>37.164935625012731</c:v>
                </c:pt>
                <c:pt idx="3717">
                  <c:v>37.17493462501443</c:v>
                </c:pt>
                <c:pt idx="3718">
                  <c:v>37.184933625016129</c:v>
                </c:pt>
                <c:pt idx="3719">
                  <c:v>37.194931625010213</c:v>
                </c:pt>
                <c:pt idx="3720">
                  <c:v>37.204930625011912</c:v>
                </c:pt>
                <c:pt idx="3721">
                  <c:v>37.214928625005996</c:v>
                </c:pt>
                <c:pt idx="3722">
                  <c:v>37.224927625007695</c:v>
                </c:pt>
                <c:pt idx="3723">
                  <c:v>37.234925625001779</c:v>
                </c:pt>
                <c:pt idx="3724">
                  <c:v>37.244924625003478</c:v>
                </c:pt>
                <c:pt idx="3725">
                  <c:v>37.254922625026666</c:v>
                </c:pt>
                <c:pt idx="3726">
                  <c:v>37.264921625028364</c:v>
                </c:pt>
                <c:pt idx="3727">
                  <c:v>37.274920625000959</c:v>
                </c:pt>
                <c:pt idx="3728">
                  <c:v>37.284918625024147</c:v>
                </c:pt>
                <c:pt idx="3729">
                  <c:v>37.294917625025846</c:v>
                </c:pt>
                <c:pt idx="3730">
                  <c:v>37.30491562501993</c:v>
                </c:pt>
                <c:pt idx="3731">
                  <c:v>37.314914625021629</c:v>
                </c:pt>
                <c:pt idx="3732">
                  <c:v>37.324912625015713</c:v>
                </c:pt>
                <c:pt idx="3733">
                  <c:v>37.334911625017412</c:v>
                </c:pt>
                <c:pt idx="3734">
                  <c:v>37.344909625011496</c:v>
                </c:pt>
                <c:pt idx="3735">
                  <c:v>37.354908625013195</c:v>
                </c:pt>
                <c:pt idx="3736">
                  <c:v>37.364906625007279</c:v>
                </c:pt>
                <c:pt idx="3737">
                  <c:v>37.374905625008978</c:v>
                </c:pt>
                <c:pt idx="3738">
                  <c:v>37.384904625010677</c:v>
                </c:pt>
                <c:pt idx="3739">
                  <c:v>37.394902625004761</c:v>
                </c:pt>
                <c:pt idx="3740">
                  <c:v>37.40490162500646</c:v>
                </c:pt>
                <c:pt idx="3741">
                  <c:v>37.414899625000544</c:v>
                </c:pt>
                <c:pt idx="3742">
                  <c:v>37.424898625002243</c:v>
                </c:pt>
                <c:pt idx="3743">
                  <c:v>37.434896625025431</c:v>
                </c:pt>
                <c:pt idx="3744">
                  <c:v>37.444895625027129</c:v>
                </c:pt>
                <c:pt idx="3745">
                  <c:v>37.454893625021214</c:v>
                </c:pt>
                <c:pt idx="3746">
                  <c:v>37.464892625022912</c:v>
                </c:pt>
                <c:pt idx="3747">
                  <c:v>37.474890625016997</c:v>
                </c:pt>
                <c:pt idx="3748">
                  <c:v>37.484889625018695</c:v>
                </c:pt>
                <c:pt idx="3749">
                  <c:v>37.494888625020394</c:v>
                </c:pt>
                <c:pt idx="3750">
                  <c:v>37.504886625014478</c:v>
                </c:pt>
                <c:pt idx="3751">
                  <c:v>37.514885625016177</c:v>
                </c:pt>
                <c:pt idx="3752">
                  <c:v>37.524883625010261</c:v>
                </c:pt>
                <c:pt idx="3753">
                  <c:v>37.53488262501196</c:v>
                </c:pt>
                <c:pt idx="3754">
                  <c:v>37.544880625006044</c:v>
                </c:pt>
                <c:pt idx="3755">
                  <c:v>37.554879625007743</c:v>
                </c:pt>
                <c:pt idx="3756">
                  <c:v>37.564877625001827</c:v>
                </c:pt>
                <c:pt idx="3757">
                  <c:v>37.574876625003526</c:v>
                </c:pt>
                <c:pt idx="3758">
                  <c:v>37.584874625026714</c:v>
                </c:pt>
                <c:pt idx="3759">
                  <c:v>37.594873625028413</c:v>
                </c:pt>
                <c:pt idx="3760">
                  <c:v>37.604872625001008</c:v>
                </c:pt>
                <c:pt idx="3761">
                  <c:v>37.614870625024196</c:v>
                </c:pt>
                <c:pt idx="3762">
                  <c:v>37.624869625025894</c:v>
                </c:pt>
                <c:pt idx="3763">
                  <c:v>37.634867625019979</c:v>
                </c:pt>
                <c:pt idx="3764">
                  <c:v>37.644866625021677</c:v>
                </c:pt>
                <c:pt idx="3765">
                  <c:v>37.654864625015762</c:v>
                </c:pt>
                <c:pt idx="3766">
                  <c:v>37.66486362501746</c:v>
                </c:pt>
                <c:pt idx="3767">
                  <c:v>37.674861625011545</c:v>
                </c:pt>
                <c:pt idx="3768">
                  <c:v>37.684860625013243</c:v>
                </c:pt>
                <c:pt idx="3769">
                  <c:v>37.694859625014942</c:v>
                </c:pt>
                <c:pt idx="3770">
                  <c:v>37.704857625009026</c:v>
                </c:pt>
                <c:pt idx="3771">
                  <c:v>37.714856625010725</c:v>
                </c:pt>
                <c:pt idx="3772">
                  <c:v>37.724854625004809</c:v>
                </c:pt>
                <c:pt idx="3773">
                  <c:v>37.734853625006508</c:v>
                </c:pt>
                <c:pt idx="3774">
                  <c:v>37.744851625000592</c:v>
                </c:pt>
                <c:pt idx="3775">
                  <c:v>37.754850625002291</c:v>
                </c:pt>
                <c:pt idx="3776">
                  <c:v>37.764848625025479</c:v>
                </c:pt>
                <c:pt idx="3777">
                  <c:v>37.774847625027178</c:v>
                </c:pt>
                <c:pt idx="3778">
                  <c:v>37.784845625021262</c:v>
                </c:pt>
                <c:pt idx="3779">
                  <c:v>37.794844625022961</c:v>
                </c:pt>
                <c:pt idx="3780">
                  <c:v>37.80484362502466</c:v>
                </c:pt>
                <c:pt idx="3781">
                  <c:v>37.814841625018744</c:v>
                </c:pt>
                <c:pt idx="3782">
                  <c:v>37.824840625020443</c:v>
                </c:pt>
                <c:pt idx="3783">
                  <c:v>37.834838625014527</c:v>
                </c:pt>
                <c:pt idx="3784">
                  <c:v>37.844837458338588</c:v>
                </c:pt>
                <c:pt idx="3785">
                  <c:v>37.854835458361777</c:v>
                </c:pt>
                <c:pt idx="3786">
                  <c:v>37.864834458334371</c:v>
                </c:pt>
                <c:pt idx="3787">
                  <c:v>37.87483245835756</c:v>
                </c:pt>
                <c:pt idx="3788">
                  <c:v>37.884831458359258</c:v>
                </c:pt>
                <c:pt idx="3789">
                  <c:v>37.894829458353342</c:v>
                </c:pt>
                <c:pt idx="3790">
                  <c:v>37.904828458355041</c:v>
                </c:pt>
                <c:pt idx="3791">
                  <c:v>37.91482745835674</c:v>
                </c:pt>
                <c:pt idx="3792">
                  <c:v>37.924825458350824</c:v>
                </c:pt>
                <c:pt idx="3793">
                  <c:v>37.934824458352523</c:v>
                </c:pt>
                <c:pt idx="3794">
                  <c:v>37.944822458346607</c:v>
                </c:pt>
                <c:pt idx="3795">
                  <c:v>37.954821458348306</c:v>
                </c:pt>
                <c:pt idx="3796">
                  <c:v>37.96481945834239</c:v>
                </c:pt>
                <c:pt idx="3797">
                  <c:v>37.974818458344089</c:v>
                </c:pt>
                <c:pt idx="3798">
                  <c:v>37.984816458338173</c:v>
                </c:pt>
                <c:pt idx="3799">
                  <c:v>37.994815458339872</c:v>
                </c:pt>
                <c:pt idx="3800">
                  <c:v>38.004814458341571</c:v>
                </c:pt>
                <c:pt idx="3801">
                  <c:v>38.014812458335655</c:v>
                </c:pt>
                <c:pt idx="3802">
                  <c:v>38.024811458337354</c:v>
                </c:pt>
                <c:pt idx="3803">
                  <c:v>38.034809458360542</c:v>
                </c:pt>
                <c:pt idx="3804">
                  <c:v>38.04480845836224</c:v>
                </c:pt>
                <c:pt idx="3805">
                  <c:v>38.054806458356325</c:v>
                </c:pt>
                <c:pt idx="3806">
                  <c:v>38.064805458358023</c:v>
                </c:pt>
                <c:pt idx="3807">
                  <c:v>38.074803458352108</c:v>
                </c:pt>
                <c:pt idx="3808">
                  <c:v>38.084802458353806</c:v>
                </c:pt>
                <c:pt idx="3809">
                  <c:v>38.094801458355505</c:v>
                </c:pt>
                <c:pt idx="3810">
                  <c:v>38.104799458349589</c:v>
                </c:pt>
                <c:pt idx="3811">
                  <c:v>38.114798458351288</c:v>
                </c:pt>
                <c:pt idx="3812">
                  <c:v>38.124796458345372</c:v>
                </c:pt>
                <c:pt idx="3813">
                  <c:v>38.134795458347071</c:v>
                </c:pt>
                <c:pt idx="3814">
                  <c:v>38.144793458341155</c:v>
                </c:pt>
                <c:pt idx="3815">
                  <c:v>38.154792458342854</c:v>
                </c:pt>
                <c:pt idx="3816">
                  <c:v>38.164790458336938</c:v>
                </c:pt>
                <c:pt idx="3817">
                  <c:v>38.174789458338637</c:v>
                </c:pt>
                <c:pt idx="3818">
                  <c:v>38.184787458361825</c:v>
                </c:pt>
                <c:pt idx="3819">
                  <c:v>38.19478645833442</c:v>
                </c:pt>
                <c:pt idx="3820">
                  <c:v>38.204785458336119</c:v>
                </c:pt>
                <c:pt idx="3821">
                  <c:v>38.214783458359307</c:v>
                </c:pt>
                <c:pt idx="3822">
                  <c:v>38.224782458361005</c:v>
                </c:pt>
                <c:pt idx="3823">
                  <c:v>38.23478045835509</c:v>
                </c:pt>
                <c:pt idx="3824">
                  <c:v>38.244779458356788</c:v>
                </c:pt>
                <c:pt idx="3825">
                  <c:v>38.254777458350873</c:v>
                </c:pt>
                <c:pt idx="3826">
                  <c:v>38.264776458352571</c:v>
                </c:pt>
                <c:pt idx="3827">
                  <c:v>38.274774458346656</c:v>
                </c:pt>
                <c:pt idx="3828">
                  <c:v>38.284773458348354</c:v>
                </c:pt>
                <c:pt idx="3829">
                  <c:v>38.294772458350053</c:v>
                </c:pt>
                <c:pt idx="3830">
                  <c:v>38.304770458344137</c:v>
                </c:pt>
                <c:pt idx="3831">
                  <c:v>38.314769458345836</c:v>
                </c:pt>
                <c:pt idx="3832">
                  <c:v>38.32476745833992</c:v>
                </c:pt>
                <c:pt idx="3833">
                  <c:v>38.334766458341619</c:v>
                </c:pt>
                <c:pt idx="3834">
                  <c:v>38.344764458335703</c:v>
                </c:pt>
                <c:pt idx="3835">
                  <c:v>38.354763458337402</c:v>
                </c:pt>
                <c:pt idx="3836">
                  <c:v>38.36476145836059</c:v>
                </c:pt>
                <c:pt idx="3837">
                  <c:v>38.374760458333185</c:v>
                </c:pt>
                <c:pt idx="3838">
                  <c:v>38.384759458334884</c:v>
                </c:pt>
                <c:pt idx="3839">
                  <c:v>38.394757458358072</c:v>
                </c:pt>
                <c:pt idx="3840">
                  <c:v>38.40475645835977</c:v>
                </c:pt>
                <c:pt idx="3841">
                  <c:v>38.414754458353855</c:v>
                </c:pt>
                <c:pt idx="3842">
                  <c:v>38.424753458355553</c:v>
                </c:pt>
                <c:pt idx="3843">
                  <c:v>38.434751458349638</c:v>
                </c:pt>
                <c:pt idx="3844">
                  <c:v>38.444750458351336</c:v>
                </c:pt>
                <c:pt idx="3845">
                  <c:v>38.454748458345421</c:v>
                </c:pt>
                <c:pt idx="3846">
                  <c:v>38.464747458347119</c:v>
                </c:pt>
                <c:pt idx="3847">
                  <c:v>38.474746458348818</c:v>
                </c:pt>
                <c:pt idx="3848">
                  <c:v>38.484744458342902</c:v>
                </c:pt>
                <c:pt idx="3849">
                  <c:v>38.494743458344601</c:v>
                </c:pt>
                <c:pt idx="3850">
                  <c:v>38.504741458338685</c:v>
                </c:pt>
                <c:pt idx="3851">
                  <c:v>38.514740458340384</c:v>
                </c:pt>
                <c:pt idx="3852">
                  <c:v>38.524738458334468</c:v>
                </c:pt>
                <c:pt idx="3853">
                  <c:v>38.534737458336167</c:v>
                </c:pt>
                <c:pt idx="3854">
                  <c:v>38.544735458359355</c:v>
                </c:pt>
                <c:pt idx="3855">
                  <c:v>38.554734458361054</c:v>
                </c:pt>
                <c:pt idx="3856">
                  <c:v>38.564733458333649</c:v>
                </c:pt>
                <c:pt idx="3857">
                  <c:v>38.574731458356837</c:v>
                </c:pt>
                <c:pt idx="3858">
                  <c:v>38.584730458358536</c:v>
                </c:pt>
                <c:pt idx="3859">
                  <c:v>38.59472845835262</c:v>
                </c:pt>
                <c:pt idx="3860">
                  <c:v>38.604727458354319</c:v>
                </c:pt>
                <c:pt idx="3861">
                  <c:v>38.614725458348403</c:v>
                </c:pt>
                <c:pt idx="3862">
                  <c:v>38.624724458350101</c:v>
                </c:pt>
                <c:pt idx="3863">
                  <c:v>38.634722458344186</c:v>
                </c:pt>
                <c:pt idx="3864">
                  <c:v>38.644721458345884</c:v>
                </c:pt>
                <c:pt idx="3865">
                  <c:v>38.654720458347583</c:v>
                </c:pt>
                <c:pt idx="3866">
                  <c:v>38.664718458341667</c:v>
                </c:pt>
                <c:pt idx="3867">
                  <c:v>38.674717458343366</c:v>
                </c:pt>
                <c:pt idx="3868">
                  <c:v>38.68471545833745</c:v>
                </c:pt>
                <c:pt idx="3869">
                  <c:v>38.694714458339149</c:v>
                </c:pt>
                <c:pt idx="3870">
                  <c:v>38.704712458333233</c:v>
                </c:pt>
                <c:pt idx="3871">
                  <c:v>38.714711458334932</c:v>
                </c:pt>
                <c:pt idx="3872">
                  <c:v>38.72470945835812</c:v>
                </c:pt>
                <c:pt idx="3873">
                  <c:v>38.734708458359819</c:v>
                </c:pt>
                <c:pt idx="3874">
                  <c:v>38.744707458361518</c:v>
                </c:pt>
                <c:pt idx="3875">
                  <c:v>38.754705458355602</c:v>
                </c:pt>
                <c:pt idx="3876">
                  <c:v>38.764704458357301</c:v>
                </c:pt>
                <c:pt idx="3877">
                  <c:v>38.774702458351385</c:v>
                </c:pt>
                <c:pt idx="3878">
                  <c:v>38.784701458353084</c:v>
                </c:pt>
                <c:pt idx="3879">
                  <c:v>38.794699458347168</c:v>
                </c:pt>
                <c:pt idx="3880">
                  <c:v>38.804698458348867</c:v>
                </c:pt>
                <c:pt idx="3881">
                  <c:v>38.814696458342951</c:v>
                </c:pt>
                <c:pt idx="3882">
                  <c:v>38.82469545834465</c:v>
                </c:pt>
                <c:pt idx="3883">
                  <c:v>38.834694458346348</c:v>
                </c:pt>
                <c:pt idx="3884">
                  <c:v>38.84469200001331</c:v>
                </c:pt>
                <c:pt idx="3885">
                  <c:v>38.854691000015009</c:v>
                </c:pt>
                <c:pt idx="3886">
                  <c:v>38.864689000009093</c:v>
                </c:pt>
                <c:pt idx="3887">
                  <c:v>38.874688000010792</c:v>
                </c:pt>
                <c:pt idx="3888">
                  <c:v>38.884686000004876</c:v>
                </c:pt>
                <c:pt idx="3889">
                  <c:v>38.894685000006575</c:v>
                </c:pt>
                <c:pt idx="3890">
                  <c:v>38.904683000000659</c:v>
                </c:pt>
                <c:pt idx="3891">
                  <c:v>38.914682000002358</c:v>
                </c:pt>
                <c:pt idx="3892">
                  <c:v>38.924681000004057</c:v>
                </c:pt>
                <c:pt idx="3893">
                  <c:v>38.934679000027245</c:v>
                </c:pt>
                <c:pt idx="3894">
                  <c:v>38.94467799999984</c:v>
                </c:pt>
                <c:pt idx="3895">
                  <c:v>38.954676000023028</c:v>
                </c:pt>
                <c:pt idx="3896">
                  <c:v>38.964675000024727</c:v>
                </c:pt>
                <c:pt idx="3897">
                  <c:v>38.974673000018811</c:v>
                </c:pt>
                <c:pt idx="3898">
                  <c:v>38.98467200002051</c:v>
                </c:pt>
                <c:pt idx="3899">
                  <c:v>38.994671000022208</c:v>
                </c:pt>
                <c:pt idx="3900">
                  <c:v>39.004669000016293</c:v>
                </c:pt>
                <c:pt idx="3901">
                  <c:v>39.014668000017991</c:v>
                </c:pt>
                <c:pt idx="3902">
                  <c:v>39.024666000012076</c:v>
                </c:pt>
                <c:pt idx="3903">
                  <c:v>39.034665000013774</c:v>
                </c:pt>
                <c:pt idx="3904">
                  <c:v>39.044663000007858</c:v>
                </c:pt>
                <c:pt idx="3905">
                  <c:v>39.054662000009557</c:v>
                </c:pt>
                <c:pt idx="3906">
                  <c:v>39.064660000003641</c:v>
                </c:pt>
                <c:pt idx="3907">
                  <c:v>39.07465900000534</c:v>
                </c:pt>
                <c:pt idx="3908">
                  <c:v>39.084658000007039</c:v>
                </c:pt>
                <c:pt idx="3909">
                  <c:v>39.094656000001123</c:v>
                </c:pt>
                <c:pt idx="3910">
                  <c:v>39.104655000002822</c:v>
                </c:pt>
                <c:pt idx="3911">
                  <c:v>39.11465300002601</c:v>
                </c:pt>
                <c:pt idx="3912">
                  <c:v>39.124652000027709</c:v>
                </c:pt>
                <c:pt idx="3913">
                  <c:v>39.134650000021793</c:v>
                </c:pt>
                <c:pt idx="3914">
                  <c:v>39.144649000023492</c:v>
                </c:pt>
                <c:pt idx="3915">
                  <c:v>39.154647000017576</c:v>
                </c:pt>
                <c:pt idx="3916">
                  <c:v>39.164646000019275</c:v>
                </c:pt>
                <c:pt idx="3917">
                  <c:v>39.174645000020973</c:v>
                </c:pt>
                <c:pt idx="3918">
                  <c:v>39.184643000015058</c:v>
                </c:pt>
                <c:pt idx="3919">
                  <c:v>39.194642000016756</c:v>
                </c:pt>
                <c:pt idx="3920">
                  <c:v>39.204640000010841</c:v>
                </c:pt>
                <c:pt idx="3921">
                  <c:v>39.214639000012539</c:v>
                </c:pt>
                <c:pt idx="3922">
                  <c:v>39.224637000006624</c:v>
                </c:pt>
                <c:pt idx="3923">
                  <c:v>39.234636000008322</c:v>
                </c:pt>
                <c:pt idx="3924">
                  <c:v>39.244634000002407</c:v>
                </c:pt>
                <c:pt idx="3925">
                  <c:v>39.254633000004105</c:v>
                </c:pt>
                <c:pt idx="3926">
                  <c:v>39.264632000005804</c:v>
                </c:pt>
                <c:pt idx="3927">
                  <c:v>39.274629999999888</c:v>
                </c:pt>
                <c:pt idx="3928">
                  <c:v>39.284629000001587</c:v>
                </c:pt>
                <c:pt idx="3929">
                  <c:v>39.294627000024775</c:v>
                </c:pt>
                <c:pt idx="3930">
                  <c:v>39.304626000026474</c:v>
                </c:pt>
                <c:pt idx="3931">
                  <c:v>39.314624000020558</c:v>
                </c:pt>
                <c:pt idx="3932">
                  <c:v>39.324623000022257</c:v>
                </c:pt>
                <c:pt idx="3933">
                  <c:v>39.334622000023955</c:v>
                </c:pt>
                <c:pt idx="3934">
                  <c:v>39.34462000001804</c:v>
                </c:pt>
                <c:pt idx="3935">
                  <c:v>39.354619000019738</c:v>
                </c:pt>
                <c:pt idx="3936">
                  <c:v>39.364617000013823</c:v>
                </c:pt>
                <c:pt idx="3937">
                  <c:v>39.374616000015521</c:v>
                </c:pt>
                <c:pt idx="3938">
                  <c:v>39.384614000009606</c:v>
                </c:pt>
                <c:pt idx="3939">
                  <c:v>39.394613000011304</c:v>
                </c:pt>
                <c:pt idx="3940">
                  <c:v>39.404612000013003</c:v>
                </c:pt>
                <c:pt idx="3941">
                  <c:v>39.414610000007087</c:v>
                </c:pt>
                <c:pt idx="3942">
                  <c:v>39.424609000008786</c:v>
                </c:pt>
                <c:pt idx="3943">
                  <c:v>39.43460700000287</c:v>
                </c:pt>
                <c:pt idx="3944">
                  <c:v>39.444606000004569</c:v>
                </c:pt>
                <c:pt idx="3945">
                  <c:v>39.454604000027757</c:v>
                </c:pt>
                <c:pt idx="3946">
                  <c:v>39.464603000000352</c:v>
                </c:pt>
                <c:pt idx="3947">
                  <c:v>39.47460100002354</c:v>
                </c:pt>
                <c:pt idx="3948">
                  <c:v>39.484600000025239</c:v>
                </c:pt>
                <c:pt idx="3949">
                  <c:v>39.494599000026938</c:v>
                </c:pt>
                <c:pt idx="3950">
                  <c:v>39.504597000021022</c:v>
                </c:pt>
                <c:pt idx="3951">
                  <c:v>39.514596000022721</c:v>
                </c:pt>
                <c:pt idx="3952">
                  <c:v>39.524594000016805</c:v>
                </c:pt>
                <c:pt idx="3953">
                  <c:v>39.534593000018504</c:v>
                </c:pt>
                <c:pt idx="3954">
                  <c:v>39.544591000012588</c:v>
                </c:pt>
                <c:pt idx="3955">
                  <c:v>39.554590000014286</c:v>
                </c:pt>
                <c:pt idx="3956">
                  <c:v>39.564589000015985</c:v>
                </c:pt>
                <c:pt idx="3957">
                  <c:v>39.574587000010069</c:v>
                </c:pt>
                <c:pt idx="3958">
                  <c:v>39.584586000011768</c:v>
                </c:pt>
                <c:pt idx="3959">
                  <c:v>39.594584000005852</c:v>
                </c:pt>
                <c:pt idx="3960">
                  <c:v>39.604583000007551</c:v>
                </c:pt>
                <c:pt idx="3961">
                  <c:v>39.614581000001635</c:v>
                </c:pt>
                <c:pt idx="3962">
                  <c:v>39.624580000003334</c:v>
                </c:pt>
                <c:pt idx="3963">
                  <c:v>39.634578000026522</c:v>
                </c:pt>
                <c:pt idx="3964">
                  <c:v>39.644577000028221</c:v>
                </c:pt>
                <c:pt idx="3965">
                  <c:v>39.654576000000816</c:v>
                </c:pt>
                <c:pt idx="3966">
                  <c:v>39.664574000024004</c:v>
                </c:pt>
                <c:pt idx="3967">
                  <c:v>39.674573000025703</c:v>
                </c:pt>
                <c:pt idx="3968">
                  <c:v>39.684571000019787</c:v>
                </c:pt>
                <c:pt idx="3969">
                  <c:v>39.694570000021486</c:v>
                </c:pt>
                <c:pt idx="3970">
                  <c:v>39.70456800001557</c:v>
                </c:pt>
                <c:pt idx="3971">
                  <c:v>39.714567000017269</c:v>
                </c:pt>
                <c:pt idx="3972">
                  <c:v>39.724566000018967</c:v>
                </c:pt>
                <c:pt idx="3973">
                  <c:v>39.734564000013052</c:v>
                </c:pt>
                <c:pt idx="3974">
                  <c:v>39.74456300001475</c:v>
                </c:pt>
                <c:pt idx="3975">
                  <c:v>39.754561000008835</c:v>
                </c:pt>
                <c:pt idx="3976">
                  <c:v>39.764560000010533</c:v>
                </c:pt>
                <c:pt idx="3977">
                  <c:v>39.774558000004617</c:v>
                </c:pt>
                <c:pt idx="3978">
                  <c:v>39.784557000006316</c:v>
                </c:pt>
                <c:pt idx="3979">
                  <c:v>39.7945550000004</c:v>
                </c:pt>
                <c:pt idx="3980">
                  <c:v>39.804554000002099</c:v>
                </c:pt>
                <c:pt idx="3981">
                  <c:v>39.814553000003798</c:v>
                </c:pt>
                <c:pt idx="3982">
                  <c:v>39.824551000026986</c:v>
                </c:pt>
                <c:pt idx="3983">
                  <c:v>39.834550000028685</c:v>
                </c:pt>
                <c:pt idx="3984">
                  <c:v>39.844548083347036</c:v>
                </c:pt>
                <c:pt idx="3985">
                  <c:v>39.854547083348734</c:v>
                </c:pt>
                <c:pt idx="3986">
                  <c:v>39.864545083342819</c:v>
                </c:pt>
                <c:pt idx="3987">
                  <c:v>39.874544083344517</c:v>
                </c:pt>
                <c:pt idx="3988">
                  <c:v>39.884543083346216</c:v>
                </c:pt>
                <c:pt idx="3989">
                  <c:v>39.8945410833403</c:v>
                </c:pt>
                <c:pt idx="3990">
                  <c:v>39.904540083341999</c:v>
                </c:pt>
                <c:pt idx="3991">
                  <c:v>39.914538083336083</c:v>
                </c:pt>
                <c:pt idx="3992">
                  <c:v>39.924537083337782</c:v>
                </c:pt>
                <c:pt idx="3993">
                  <c:v>39.93453508336097</c:v>
                </c:pt>
                <c:pt idx="3994">
                  <c:v>39.944534083333565</c:v>
                </c:pt>
                <c:pt idx="3995">
                  <c:v>39.954533083335264</c:v>
                </c:pt>
                <c:pt idx="3996">
                  <c:v>39.964531083358452</c:v>
                </c:pt>
                <c:pt idx="3997">
                  <c:v>39.97453008336015</c:v>
                </c:pt>
                <c:pt idx="3998">
                  <c:v>39.984528083354235</c:v>
                </c:pt>
                <c:pt idx="3999">
                  <c:v>39.994527083355933</c:v>
                </c:pt>
                <c:pt idx="4000">
                  <c:v>40.004525083350018</c:v>
                </c:pt>
                <c:pt idx="4001">
                  <c:v>40.014524083351716</c:v>
                </c:pt>
                <c:pt idx="4002">
                  <c:v>40.024523083353415</c:v>
                </c:pt>
                <c:pt idx="4003">
                  <c:v>40.034521083347499</c:v>
                </c:pt>
                <c:pt idx="4004">
                  <c:v>40.044520083349198</c:v>
                </c:pt>
                <c:pt idx="4005">
                  <c:v>40.054518083343282</c:v>
                </c:pt>
                <c:pt idx="4006">
                  <c:v>40.064517083344981</c:v>
                </c:pt>
                <c:pt idx="4007">
                  <c:v>40.074515083339065</c:v>
                </c:pt>
                <c:pt idx="4008">
                  <c:v>40.084514083340764</c:v>
                </c:pt>
                <c:pt idx="4009">
                  <c:v>40.094512083334848</c:v>
                </c:pt>
                <c:pt idx="4010">
                  <c:v>40.104511083336547</c:v>
                </c:pt>
                <c:pt idx="4011">
                  <c:v>40.114510083338246</c:v>
                </c:pt>
                <c:pt idx="4012">
                  <c:v>40.124508083361434</c:v>
                </c:pt>
                <c:pt idx="4013">
                  <c:v>40.134507083334029</c:v>
                </c:pt>
                <c:pt idx="4014">
                  <c:v>40.144505083357217</c:v>
                </c:pt>
                <c:pt idx="4015">
                  <c:v>40.154504083358916</c:v>
                </c:pt>
                <c:pt idx="4016">
                  <c:v>40.164502083353</c:v>
                </c:pt>
                <c:pt idx="4017">
                  <c:v>40.174501083354698</c:v>
                </c:pt>
                <c:pt idx="4018">
                  <c:v>40.184500083356397</c:v>
                </c:pt>
                <c:pt idx="4019">
                  <c:v>40.194498083350481</c:v>
                </c:pt>
                <c:pt idx="4020">
                  <c:v>40.20449708335218</c:v>
                </c:pt>
                <c:pt idx="4021">
                  <c:v>40.214495083346264</c:v>
                </c:pt>
                <c:pt idx="4022">
                  <c:v>40.224494083347963</c:v>
                </c:pt>
                <c:pt idx="4023">
                  <c:v>40.234492083342047</c:v>
                </c:pt>
                <c:pt idx="4024">
                  <c:v>40.244491083343746</c:v>
                </c:pt>
                <c:pt idx="4025">
                  <c:v>40.254490083345445</c:v>
                </c:pt>
                <c:pt idx="4026">
                  <c:v>40.264488083339529</c:v>
                </c:pt>
                <c:pt idx="4027">
                  <c:v>40.274487083341228</c:v>
                </c:pt>
                <c:pt idx="4028">
                  <c:v>40.284485083335312</c:v>
                </c:pt>
                <c:pt idx="4029">
                  <c:v>40.294484083337011</c:v>
                </c:pt>
                <c:pt idx="4030">
                  <c:v>40.304482083360199</c:v>
                </c:pt>
                <c:pt idx="4031">
                  <c:v>40.314481083361898</c:v>
                </c:pt>
                <c:pt idx="4032">
                  <c:v>40.324480083334493</c:v>
                </c:pt>
                <c:pt idx="4033">
                  <c:v>40.334478083357681</c:v>
                </c:pt>
                <c:pt idx="4034">
                  <c:v>40.344477083359379</c:v>
                </c:pt>
                <c:pt idx="4035">
                  <c:v>40.354475083353464</c:v>
                </c:pt>
                <c:pt idx="4036">
                  <c:v>40.364474083355162</c:v>
                </c:pt>
                <c:pt idx="4037">
                  <c:v>40.374472083349247</c:v>
                </c:pt>
                <c:pt idx="4038">
                  <c:v>40.384471083350945</c:v>
                </c:pt>
                <c:pt idx="4039">
                  <c:v>40.394470083352644</c:v>
                </c:pt>
                <c:pt idx="4040">
                  <c:v>40.404468083346728</c:v>
                </c:pt>
                <c:pt idx="4041">
                  <c:v>40.414467083348427</c:v>
                </c:pt>
                <c:pt idx="4042">
                  <c:v>40.424465083342511</c:v>
                </c:pt>
                <c:pt idx="4043">
                  <c:v>40.43446408334421</c:v>
                </c:pt>
                <c:pt idx="4044">
                  <c:v>40.444462083338294</c:v>
                </c:pt>
                <c:pt idx="4045">
                  <c:v>40.454461083339993</c:v>
                </c:pt>
                <c:pt idx="4046">
                  <c:v>40.464460083341692</c:v>
                </c:pt>
                <c:pt idx="4047">
                  <c:v>40.474458083335776</c:v>
                </c:pt>
                <c:pt idx="4048">
                  <c:v>40.484457083337475</c:v>
                </c:pt>
                <c:pt idx="4049">
                  <c:v>40.494455083360663</c:v>
                </c:pt>
                <c:pt idx="4050">
                  <c:v>40.504454083333258</c:v>
                </c:pt>
                <c:pt idx="4051">
                  <c:v>40.514452083356446</c:v>
                </c:pt>
                <c:pt idx="4052">
                  <c:v>40.524451083358144</c:v>
                </c:pt>
                <c:pt idx="4053">
                  <c:v>40.534450083359843</c:v>
                </c:pt>
                <c:pt idx="4054">
                  <c:v>40.544448083353927</c:v>
                </c:pt>
                <c:pt idx="4055">
                  <c:v>40.554447083355626</c:v>
                </c:pt>
                <c:pt idx="4056">
                  <c:v>40.56444508334971</c:v>
                </c:pt>
                <c:pt idx="4057">
                  <c:v>40.574444083351409</c:v>
                </c:pt>
                <c:pt idx="4058">
                  <c:v>40.584442083345493</c:v>
                </c:pt>
                <c:pt idx="4059">
                  <c:v>40.594441083347192</c:v>
                </c:pt>
                <c:pt idx="4060">
                  <c:v>40.604440083348891</c:v>
                </c:pt>
                <c:pt idx="4061">
                  <c:v>40.614438083342975</c:v>
                </c:pt>
                <c:pt idx="4062">
                  <c:v>40.624437083344674</c:v>
                </c:pt>
                <c:pt idx="4063">
                  <c:v>40.634435083338758</c:v>
                </c:pt>
                <c:pt idx="4064">
                  <c:v>40.644434083340457</c:v>
                </c:pt>
                <c:pt idx="4065">
                  <c:v>40.654432083334541</c:v>
                </c:pt>
                <c:pt idx="4066">
                  <c:v>40.66443108333624</c:v>
                </c:pt>
                <c:pt idx="4067">
                  <c:v>40.674430083337938</c:v>
                </c:pt>
                <c:pt idx="4068">
                  <c:v>40.684428083361126</c:v>
                </c:pt>
                <c:pt idx="4069">
                  <c:v>40.694427083333721</c:v>
                </c:pt>
                <c:pt idx="4070">
                  <c:v>40.704425083356909</c:v>
                </c:pt>
                <c:pt idx="4071">
                  <c:v>40.714424083358608</c:v>
                </c:pt>
                <c:pt idx="4072">
                  <c:v>40.724422083352692</c:v>
                </c:pt>
                <c:pt idx="4073">
                  <c:v>40.734421083354391</c:v>
                </c:pt>
                <c:pt idx="4074">
                  <c:v>40.74442008335609</c:v>
                </c:pt>
                <c:pt idx="4075">
                  <c:v>40.754418083350174</c:v>
                </c:pt>
                <c:pt idx="4076">
                  <c:v>40.764417083351873</c:v>
                </c:pt>
                <c:pt idx="4077">
                  <c:v>40.774415083345957</c:v>
                </c:pt>
                <c:pt idx="4078">
                  <c:v>40.784414083347656</c:v>
                </c:pt>
                <c:pt idx="4079">
                  <c:v>40.79441208334174</c:v>
                </c:pt>
                <c:pt idx="4080">
                  <c:v>40.804411083343439</c:v>
                </c:pt>
                <c:pt idx="4081">
                  <c:v>40.814410083345138</c:v>
                </c:pt>
                <c:pt idx="4082">
                  <c:v>40.824408083339222</c:v>
                </c:pt>
                <c:pt idx="4083">
                  <c:v>40.834407083340921</c:v>
                </c:pt>
                <c:pt idx="4084">
                  <c:v>40.844405833340716</c:v>
                </c:pt>
                <c:pt idx="4085">
                  <c:v>40.854404833342414</c:v>
                </c:pt>
                <c:pt idx="4086">
                  <c:v>40.864402833336499</c:v>
                </c:pt>
                <c:pt idx="4087">
                  <c:v>40.874401833338197</c:v>
                </c:pt>
                <c:pt idx="4088">
                  <c:v>40.884400833339896</c:v>
                </c:pt>
                <c:pt idx="4089">
                  <c:v>40.89439883333398</c:v>
                </c:pt>
                <c:pt idx="4090">
                  <c:v>40.904397833335679</c:v>
                </c:pt>
                <c:pt idx="4091">
                  <c:v>40.914395833358867</c:v>
                </c:pt>
                <c:pt idx="4092">
                  <c:v>40.924394833360566</c:v>
                </c:pt>
                <c:pt idx="4093">
                  <c:v>40.93439283335465</c:v>
                </c:pt>
                <c:pt idx="4094">
                  <c:v>40.944391833356349</c:v>
                </c:pt>
                <c:pt idx="4095">
                  <c:v>40.954390833358048</c:v>
                </c:pt>
                <c:pt idx="4096">
                  <c:v>40.964388833352132</c:v>
                </c:pt>
                <c:pt idx="4097">
                  <c:v>40.974387833353831</c:v>
                </c:pt>
                <c:pt idx="4098">
                  <c:v>40.984385833347915</c:v>
                </c:pt>
                <c:pt idx="4099">
                  <c:v>40.994384833349613</c:v>
                </c:pt>
                <c:pt idx="4100">
                  <c:v>41.004382833343698</c:v>
                </c:pt>
                <c:pt idx="4101">
                  <c:v>41.014381833345396</c:v>
                </c:pt>
                <c:pt idx="4102">
                  <c:v>41.024380833347095</c:v>
                </c:pt>
                <c:pt idx="4103">
                  <c:v>41.034378833341179</c:v>
                </c:pt>
                <c:pt idx="4104">
                  <c:v>41.044377833342878</c:v>
                </c:pt>
                <c:pt idx="4105">
                  <c:v>41.054375833336962</c:v>
                </c:pt>
                <c:pt idx="4106">
                  <c:v>41.064374833338661</c:v>
                </c:pt>
                <c:pt idx="4107">
                  <c:v>41.074372833361849</c:v>
                </c:pt>
                <c:pt idx="4108">
                  <c:v>41.084371833334444</c:v>
                </c:pt>
                <c:pt idx="4109">
                  <c:v>41.094370833336143</c:v>
                </c:pt>
                <c:pt idx="4110">
                  <c:v>41.104368833359331</c:v>
                </c:pt>
                <c:pt idx="4111">
                  <c:v>41.11436783336103</c:v>
                </c:pt>
                <c:pt idx="4112">
                  <c:v>41.124365833355114</c:v>
                </c:pt>
                <c:pt idx="4113">
                  <c:v>41.134364833356813</c:v>
                </c:pt>
                <c:pt idx="4114">
                  <c:v>41.144363833358511</c:v>
                </c:pt>
                <c:pt idx="4115">
                  <c:v>41.154361833352596</c:v>
                </c:pt>
                <c:pt idx="4116">
                  <c:v>41.164360833354294</c:v>
                </c:pt>
                <c:pt idx="4117">
                  <c:v>41.174358833348379</c:v>
                </c:pt>
                <c:pt idx="4118">
                  <c:v>41.184357833350077</c:v>
                </c:pt>
                <c:pt idx="4119">
                  <c:v>41.194355833344162</c:v>
                </c:pt>
                <c:pt idx="4120">
                  <c:v>41.20435483334586</c:v>
                </c:pt>
                <c:pt idx="4121">
                  <c:v>41.214353833347559</c:v>
                </c:pt>
                <c:pt idx="4122">
                  <c:v>41.224351833341643</c:v>
                </c:pt>
                <c:pt idx="4123">
                  <c:v>41.234350833343342</c:v>
                </c:pt>
                <c:pt idx="4124">
                  <c:v>41.244348833337426</c:v>
                </c:pt>
                <c:pt idx="4125">
                  <c:v>41.254347833339125</c:v>
                </c:pt>
                <c:pt idx="4126">
                  <c:v>41.264345833333209</c:v>
                </c:pt>
                <c:pt idx="4127">
                  <c:v>41.274344833334908</c:v>
                </c:pt>
                <c:pt idx="4128">
                  <c:v>41.284343833336607</c:v>
                </c:pt>
                <c:pt idx="4129">
                  <c:v>41.294341833359795</c:v>
                </c:pt>
                <c:pt idx="4130">
                  <c:v>41.304340833361493</c:v>
                </c:pt>
                <c:pt idx="4131">
                  <c:v>41.314338833355578</c:v>
                </c:pt>
                <c:pt idx="4132">
                  <c:v>41.324337833357276</c:v>
                </c:pt>
                <c:pt idx="4133">
                  <c:v>41.334335833351361</c:v>
                </c:pt>
                <c:pt idx="4134">
                  <c:v>41.344334833353059</c:v>
                </c:pt>
                <c:pt idx="4135">
                  <c:v>41.354333833354758</c:v>
                </c:pt>
                <c:pt idx="4136">
                  <c:v>41.364331833348842</c:v>
                </c:pt>
                <c:pt idx="4137">
                  <c:v>41.374330833350541</c:v>
                </c:pt>
                <c:pt idx="4138">
                  <c:v>41.384328833344625</c:v>
                </c:pt>
                <c:pt idx="4139">
                  <c:v>41.394327833346324</c:v>
                </c:pt>
                <c:pt idx="4140">
                  <c:v>41.404325833340408</c:v>
                </c:pt>
                <c:pt idx="4141">
                  <c:v>41.414324833342107</c:v>
                </c:pt>
                <c:pt idx="4142">
                  <c:v>41.424323833343806</c:v>
                </c:pt>
                <c:pt idx="4143">
                  <c:v>41.43432183333789</c:v>
                </c:pt>
                <c:pt idx="4144">
                  <c:v>41.444320833339589</c:v>
                </c:pt>
                <c:pt idx="4145">
                  <c:v>41.454318833333673</c:v>
                </c:pt>
                <c:pt idx="4146">
                  <c:v>41.464317833335372</c:v>
                </c:pt>
                <c:pt idx="4147">
                  <c:v>41.47431683333707</c:v>
                </c:pt>
                <c:pt idx="4148">
                  <c:v>41.484314833360258</c:v>
                </c:pt>
                <c:pt idx="4149">
                  <c:v>41.494313833361957</c:v>
                </c:pt>
                <c:pt idx="4150">
                  <c:v>41.504311833356041</c:v>
                </c:pt>
                <c:pt idx="4151">
                  <c:v>41.51431083335774</c:v>
                </c:pt>
                <c:pt idx="4152">
                  <c:v>41.524308833351824</c:v>
                </c:pt>
                <c:pt idx="4153">
                  <c:v>41.534307833353523</c:v>
                </c:pt>
                <c:pt idx="4154">
                  <c:v>41.544306833355222</c:v>
                </c:pt>
                <c:pt idx="4155">
                  <c:v>41.554304833349306</c:v>
                </c:pt>
                <c:pt idx="4156">
                  <c:v>41.564303833351005</c:v>
                </c:pt>
                <c:pt idx="4157">
                  <c:v>41.574301833345089</c:v>
                </c:pt>
                <c:pt idx="4158">
                  <c:v>41.584300833346788</c:v>
                </c:pt>
                <c:pt idx="4159">
                  <c:v>41.594298833340872</c:v>
                </c:pt>
                <c:pt idx="4160">
                  <c:v>41.604297833342571</c:v>
                </c:pt>
                <c:pt idx="4161">
                  <c:v>41.61429683334427</c:v>
                </c:pt>
                <c:pt idx="4162">
                  <c:v>41.624294833338354</c:v>
                </c:pt>
                <c:pt idx="4163">
                  <c:v>41.634293833340053</c:v>
                </c:pt>
                <c:pt idx="4164">
                  <c:v>41.644291833334137</c:v>
                </c:pt>
                <c:pt idx="4165">
                  <c:v>41.654290833335835</c:v>
                </c:pt>
                <c:pt idx="4166">
                  <c:v>41.664288833359024</c:v>
                </c:pt>
                <c:pt idx="4167">
                  <c:v>41.674287833360722</c:v>
                </c:pt>
                <c:pt idx="4168">
                  <c:v>41.684286833333317</c:v>
                </c:pt>
                <c:pt idx="4169">
                  <c:v>41.694284833356505</c:v>
                </c:pt>
                <c:pt idx="4170">
                  <c:v>41.704283833358204</c:v>
                </c:pt>
                <c:pt idx="4171">
                  <c:v>41.714281833352288</c:v>
                </c:pt>
                <c:pt idx="4172">
                  <c:v>41.724280833353987</c:v>
                </c:pt>
                <c:pt idx="4173">
                  <c:v>41.734279833355686</c:v>
                </c:pt>
                <c:pt idx="4174">
                  <c:v>41.74427783334977</c:v>
                </c:pt>
                <c:pt idx="4175">
                  <c:v>41.754276833351469</c:v>
                </c:pt>
                <c:pt idx="4176">
                  <c:v>41.764274833345553</c:v>
                </c:pt>
                <c:pt idx="4177">
                  <c:v>41.774273833347252</c:v>
                </c:pt>
                <c:pt idx="4178">
                  <c:v>41.784271833341336</c:v>
                </c:pt>
                <c:pt idx="4179">
                  <c:v>41.794270833343035</c:v>
                </c:pt>
                <c:pt idx="4180">
                  <c:v>41.804269833344733</c:v>
                </c:pt>
                <c:pt idx="4181">
                  <c:v>41.814267833338818</c:v>
                </c:pt>
                <c:pt idx="4182">
                  <c:v>41.824266833340516</c:v>
                </c:pt>
                <c:pt idx="4183">
                  <c:v>41.834264833334601</c:v>
                </c:pt>
                <c:pt idx="4184">
                  <c:v>41.844263125007274</c:v>
                </c:pt>
                <c:pt idx="4185">
                  <c:v>41.854261125001358</c:v>
                </c:pt>
                <c:pt idx="4186">
                  <c:v>41.864260125003057</c:v>
                </c:pt>
                <c:pt idx="4187">
                  <c:v>41.874259125004755</c:v>
                </c:pt>
                <c:pt idx="4188">
                  <c:v>41.884257125027943</c:v>
                </c:pt>
                <c:pt idx="4189">
                  <c:v>41.894256125000538</c:v>
                </c:pt>
                <c:pt idx="4190">
                  <c:v>41.904254125023726</c:v>
                </c:pt>
                <c:pt idx="4191">
                  <c:v>41.914253125025425</c:v>
                </c:pt>
                <c:pt idx="4192">
                  <c:v>41.924252125027124</c:v>
                </c:pt>
                <c:pt idx="4193">
                  <c:v>41.934250125021208</c:v>
                </c:pt>
                <c:pt idx="4194">
                  <c:v>41.944249125022907</c:v>
                </c:pt>
                <c:pt idx="4195">
                  <c:v>41.954247125016991</c:v>
                </c:pt>
                <c:pt idx="4196">
                  <c:v>41.96424612501869</c:v>
                </c:pt>
                <c:pt idx="4197">
                  <c:v>41.974244125012774</c:v>
                </c:pt>
                <c:pt idx="4198">
                  <c:v>41.984243125014473</c:v>
                </c:pt>
                <c:pt idx="4199">
                  <c:v>41.994242125016171</c:v>
                </c:pt>
                <c:pt idx="4200">
                  <c:v>42.004240125010256</c:v>
                </c:pt>
                <c:pt idx="4201">
                  <c:v>42.014239125011954</c:v>
                </c:pt>
                <c:pt idx="4202">
                  <c:v>42.024237125006039</c:v>
                </c:pt>
                <c:pt idx="4203">
                  <c:v>42.034236125007737</c:v>
                </c:pt>
                <c:pt idx="4204">
                  <c:v>42.044234125001822</c:v>
                </c:pt>
                <c:pt idx="4205">
                  <c:v>42.05423312500352</c:v>
                </c:pt>
                <c:pt idx="4206">
                  <c:v>42.064232125005219</c:v>
                </c:pt>
                <c:pt idx="4207">
                  <c:v>42.074230125028407</c:v>
                </c:pt>
                <c:pt idx="4208">
                  <c:v>42.084229125001002</c:v>
                </c:pt>
                <c:pt idx="4209">
                  <c:v>42.09422712502419</c:v>
                </c:pt>
                <c:pt idx="4210">
                  <c:v>42.104226125025889</c:v>
                </c:pt>
                <c:pt idx="4211">
                  <c:v>42.114224125019973</c:v>
                </c:pt>
                <c:pt idx="4212">
                  <c:v>42.124223125021672</c:v>
                </c:pt>
                <c:pt idx="4213">
                  <c:v>42.134222125023371</c:v>
                </c:pt>
                <c:pt idx="4214">
                  <c:v>42.144220125017455</c:v>
                </c:pt>
                <c:pt idx="4215">
                  <c:v>42.154219125019154</c:v>
                </c:pt>
                <c:pt idx="4216">
                  <c:v>42.164217125013238</c:v>
                </c:pt>
                <c:pt idx="4217">
                  <c:v>42.174216125014937</c:v>
                </c:pt>
                <c:pt idx="4218">
                  <c:v>42.184215125016635</c:v>
                </c:pt>
                <c:pt idx="4219">
                  <c:v>42.19421312501072</c:v>
                </c:pt>
                <c:pt idx="4220">
                  <c:v>42.204212125012418</c:v>
                </c:pt>
                <c:pt idx="4221">
                  <c:v>42.214210125006502</c:v>
                </c:pt>
                <c:pt idx="4222">
                  <c:v>42.224209125008201</c:v>
                </c:pt>
                <c:pt idx="4223">
                  <c:v>42.234207125002285</c:v>
                </c:pt>
                <c:pt idx="4224">
                  <c:v>42.244206125003984</c:v>
                </c:pt>
                <c:pt idx="4225">
                  <c:v>42.254205125005683</c:v>
                </c:pt>
                <c:pt idx="4226">
                  <c:v>42.264203125028871</c:v>
                </c:pt>
                <c:pt idx="4227">
                  <c:v>42.274202125001466</c:v>
                </c:pt>
                <c:pt idx="4228">
                  <c:v>42.284200125024654</c:v>
                </c:pt>
                <c:pt idx="4229">
                  <c:v>42.294199125026353</c:v>
                </c:pt>
                <c:pt idx="4230">
                  <c:v>42.304197125020437</c:v>
                </c:pt>
                <c:pt idx="4231">
                  <c:v>42.314196125022136</c:v>
                </c:pt>
                <c:pt idx="4232">
                  <c:v>42.324195125023834</c:v>
                </c:pt>
                <c:pt idx="4233">
                  <c:v>42.334193125017919</c:v>
                </c:pt>
                <c:pt idx="4234">
                  <c:v>42.344192125019617</c:v>
                </c:pt>
                <c:pt idx="4235">
                  <c:v>42.354190125013702</c:v>
                </c:pt>
                <c:pt idx="4236">
                  <c:v>42.3641891250154</c:v>
                </c:pt>
                <c:pt idx="4237">
                  <c:v>42.374188125017099</c:v>
                </c:pt>
                <c:pt idx="4238">
                  <c:v>42.384186125011183</c:v>
                </c:pt>
                <c:pt idx="4239">
                  <c:v>42.394185125012882</c:v>
                </c:pt>
                <c:pt idx="4240">
                  <c:v>42.404183125006966</c:v>
                </c:pt>
                <c:pt idx="4241">
                  <c:v>42.414182125008665</c:v>
                </c:pt>
                <c:pt idx="4242">
                  <c:v>42.424180125002749</c:v>
                </c:pt>
                <c:pt idx="4243">
                  <c:v>42.434179125004448</c:v>
                </c:pt>
                <c:pt idx="4244">
                  <c:v>42.444178125006147</c:v>
                </c:pt>
                <c:pt idx="4245">
                  <c:v>42.454176125000231</c:v>
                </c:pt>
                <c:pt idx="4246">
                  <c:v>42.46417512500193</c:v>
                </c:pt>
                <c:pt idx="4247">
                  <c:v>42.474173125025118</c:v>
                </c:pt>
                <c:pt idx="4248">
                  <c:v>42.484172125026817</c:v>
                </c:pt>
                <c:pt idx="4249">
                  <c:v>42.494171125028515</c:v>
                </c:pt>
                <c:pt idx="4250">
                  <c:v>42.504169125022599</c:v>
                </c:pt>
                <c:pt idx="4251">
                  <c:v>42.514168125024298</c:v>
                </c:pt>
                <c:pt idx="4252">
                  <c:v>42.524166125018382</c:v>
                </c:pt>
                <c:pt idx="4253">
                  <c:v>42.534165125020081</c:v>
                </c:pt>
                <c:pt idx="4254">
                  <c:v>42.544163125014165</c:v>
                </c:pt>
                <c:pt idx="4255">
                  <c:v>42.554162125015864</c:v>
                </c:pt>
                <c:pt idx="4256">
                  <c:v>42.564161125017563</c:v>
                </c:pt>
                <c:pt idx="4257">
                  <c:v>42.574159125011647</c:v>
                </c:pt>
                <c:pt idx="4258">
                  <c:v>42.584158125013346</c:v>
                </c:pt>
                <c:pt idx="4259">
                  <c:v>42.59415612500743</c:v>
                </c:pt>
                <c:pt idx="4260">
                  <c:v>42.604155125009129</c:v>
                </c:pt>
                <c:pt idx="4261">
                  <c:v>42.614154125010828</c:v>
                </c:pt>
                <c:pt idx="4262">
                  <c:v>42.624152125004912</c:v>
                </c:pt>
                <c:pt idx="4263">
                  <c:v>42.634151125006611</c:v>
                </c:pt>
                <c:pt idx="4264">
                  <c:v>42.644149125000695</c:v>
                </c:pt>
                <c:pt idx="4265">
                  <c:v>42.654148125002393</c:v>
                </c:pt>
                <c:pt idx="4266">
                  <c:v>42.664146125025582</c:v>
                </c:pt>
                <c:pt idx="4267">
                  <c:v>42.67414512502728</c:v>
                </c:pt>
                <c:pt idx="4268">
                  <c:v>42.684144124999875</c:v>
                </c:pt>
                <c:pt idx="4269">
                  <c:v>42.694142125023063</c:v>
                </c:pt>
                <c:pt idx="4270">
                  <c:v>42.704141125024762</c:v>
                </c:pt>
                <c:pt idx="4271">
                  <c:v>42.714139125018846</c:v>
                </c:pt>
                <c:pt idx="4272">
                  <c:v>42.724138125020545</c:v>
                </c:pt>
                <c:pt idx="4273">
                  <c:v>42.734136125014629</c:v>
                </c:pt>
                <c:pt idx="4274">
                  <c:v>42.744135125016328</c:v>
                </c:pt>
                <c:pt idx="4275">
                  <c:v>42.754134125018027</c:v>
                </c:pt>
                <c:pt idx="4276">
                  <c:v>42.764132125012111</c:v>
                </c:pt>
                <c:pt idx="4277">
                  <c:v>42.77413112501381</c:v>
                </c:pt>
                <c:pt idx="4278">
                  <c:v>42.784129125007894</c:v>
                </c:pt>
                <c:pt idx="4279">
                  <c:v>42.794128125009593</c:v>
                </c:pt>
                <c:pt idx="4280">
                  <c:v>42.804127125011291</c:v>
                </c:pt>
                <c:pt idx="4281">
                  <c:v>42.814125125005376</c:v>
                </c:pt>
                <c:pt idx="4282">
                  <c:v>42.824124125007074</c:v>
                </c:pt>
                <c:pt idx="4283">
                  <c:v>42.834122125001159</c:v>
                </c:pt>
                <c:pt idx="4284">
                  <c:v>42.844120750000002</c:v>
                </c:pt>
                <c:pt idx="4285">
                  <c:v>42.85411875002319</c:v>
                </c:pt>
                <c:pt idx="4286">
                  <c:v>42.864117750024889</c:v>
                </c:pt>
                <c:pt idx="4287">
                  <c:v>42.874116750026587</c:v>
                </c:pt>
                <c:pt idx="4288">
                  <c:v>42.884114750020672</c:v>
                </c:pt>
                <c:pt idx="4289">
                  <c:v>42.89411375002237</c:v>
                </c:pt>
                <c:pt idx="4290">
                  <c:v>42.904111750016455</c:v>
                </c:pt>
                <c:pt idx="4291">
                  <c:v>42.914110750018153</c:v>
                </c:pt>
                <c:pt idx="4292">
                  <c:v>42.924109750019852</c:v>
                </c:pt>
                <c:pt idx="4293">
                  <c:v>42.934107750013936</c:v>
                </c:pt>
                <c:pt idx="4294">
                  <c:v>42.944106750015635</c:v>
                </c:pt>
                <c:pt idx="4295">
                  <c:v>42.954104750009719</c:v>
                </c:pt>
                <c:pt idx="4296">
                  <c:v>42.964103750011418</c:v>
                </c:pt>
                <c:pt idx="4297">
                  <c:v>42.974101750005502</c:v>
                </c:pt>
                <c:pt idx="4298">
                  <c:v>42.984100750007201</c:v>
                </c:pt>
                <c:pt idx="4299">
                  <c:v>42.9940997500089</c:v>
                </c:pt>
                <c:pt idx="4300">
                  <c:v>43.004097750002984</c:v>
                </c:pt>
                <c:pt idx="4301">
                  <c:v>43.014096750004683</c:v>
                </c:pt>
                <c:pt idx="4302">
                  <c:v>43.024094750027871</c:v>
                </c:pt>
                <c:pt idx="4303">
                  <c:v>43.034093750000466</c:v>
                </c:pt>
                <c:pt idx="4304">
                  <c:v>43.044092750002164</c:v>
                </c:pt>
                <c:pt idx="4305">
                  <c:v>43.054090750025352</c:v>
                </c:pt>
                <c:pt idx="4306">
                  <c:v>43.064089750027051</c:v>
                </c:pt>
                <c:pt idx="4307">
                  <c:v>43.074087750021135</c:v>
                </c:pt>
                <c:pt idx="4308">
                  <c:v>43.084086750022834</c:v>
                </c:pt>
                <c:pt idx="4309">
                  <c:v>43.094084750016918</c:v>
                </c:pt>
                <c:pt idx="4310">
                  <c:v>43.104083750018617</c:v>
                </c:pt>
                <c:pt idx="4311">
                  <c:v>43.114082750020316</c:v>
                </c:pt>
                <c:pt idx="4312">
                  <c:v>43.1240807500144</c:v>
                </c:pt>
                <c:pt idx="4313">
                  <c:v>43.134079750016099</c:v>
                </c:pt>
                <c:pt idx="4314">
                  <c:v>43.144077750010183</c:v>
                </c:pt>
                <c:pt idx="4315">
                  <c:v>43.154076750011882</c:v>
                </c:pt>
                <c:pt idx="4316">
                  <c:v>43.164074750005966</c:v>
                </c:pt>
                <c:pt idx="4317">
                  <c:v>43.174073750007665</c:v>
                </c:pt>
                <c:pt idx="4318">
                  <c:v>43.184072750009364</c:v>
                </c:pt>
                <c:pt idx="4319">
                  <c:v>43.194070750003448</c:v>
                </c:pt>
                <c:pt idx="4320">
                  <c:v>43.204069750005146</c:v>
                </c:pt>
                <c:pt idx="4321">
                  <c:v>43.214067750028335</c:v>
                </c:pt>
                <c:pt idx="4322">
                  <c:v>43.224066750000929</c:v>
                </c:pt>
                <c:pt idx="4323">
                  <c:v>43.234065750002628</c:v>
                </c:pt>
                <c:pt idx="4324">
                  <c:v>43.244063750025816</c:v>
                </c:pt>
                <c:pt idx="4325">
                  <c:v>43.254062750027515</c:v>
                </c:pt>
                <c:pt idx="4326">
                  <c:v>43.264060750021599</c:v>
                </c:pt>
                <c:pt idx="4327">
                  <c:v>43.274059750023298</c:v>
                </c:pt>
                <c:pt idx="4328">
                  <c:v>43.284058750024997</c:v>
                </c:pt>
                <c:pt idx="4329">
                  <c:v>43.294056750019081</c:v>
                </c:pt>
                <c:pt idx="4330">
                  <c:v>43.30405575002078</c:v>
                </c:pt>
                <c:pt idx="4331">
                  <c:v>43.314053750014864</c:v>
                </c:pt>
                <c:pt idx="4332">
                  <c:v>43.324052750016563</c:v>
                </c:pt>
                <c:pt idx="4333">
                  <c:v>43.334050750010647</c:v>
                </c:pt>
                <c:pt idx="4334">
                  <c:v>43.344049750012346</c:v>
                </c:pt>
                <c:pt idx="4335">
                  <c:v>43.354048750014044</c:v>
                </c:pt>
                <c:pt idx="4336">
                  <c:v>43.364046750008129</c:v>
                </c:pt>
                <c:pt idx="4337">
                  <c:v>43.374045750009827</c:v>
                </c:pt>
                <c:pt idx="4338">
                  <c:v>43.384043750003912</c:v>
                </c:pt>
                <c:pt idx="4339">
                  <c:v>43.39404275000561</c:v>
                </c:pt>
                <c:pt idx="4340">
                  <c:v>43.404041750007309</c:v>
                </c:pt>
                <c:pt idx="4341">
                  <c:v>43.414039750001393</c:v>
                </c:pt>
                <c:pt idx="4342">
                  <c:v>43.424038750003092</c:v>
                </c:pt>
                <c:pt idx="4343">
                  <c:v>43.43403675002628</c:v>
                </c:pt>
                <c:pt idx="4344">
                  <c:v>43.444035750027979</c:v>
                </c:pt>
                <c:pt idx="4345">
                  <c:v>43.454033750022063</c:v>
                </c:pt>
                <c:pt idx="4346">
                  <c:v>43.464032750023762</c:v>
                </c:pt>
                <c:pt idx="4347">
                  <c:v>43.47403175002546</c:v>
                </c:pt>
                <c:pt idx="4348">
                  <c:v>43.484029750019545</c:v>
                </c:pt>
                <c:pt idx="4349">
                  <c:v>43.494028750021243</c:v>
                </c:pt>
                <c:pt idx="4350">
                  <c:v>43.504026750015328</c:v>
                </c:pt>
                <c:pt idx="4351">
                  <c:v>43.514025750017026</c:v>
                </c:pt>
                <c:pt idx="4352">
                  <c:v>43.524023750011111</c:v>
                </c:pt>
                <c:pt idx="4353">
                  <c:v>43.534022750012809</c:v>
                </c:pt>
                <c:pt idx="4354">
                  <c:v>43.544021750014508</c:v>
                </c:pt>
                <c:pt idx="4355">
                  <c:v>43.554019750008592</c:v>
                </c:pt>
                <c:pt idx="4356">
                  <c:v>43.564018750010291</c:v>
                </c:pt>
                <c:pt idx="4357">
                  <c:v>43.574016750004375</c:v>
                </c:pt>
                <c:pt idx="4358">
                  <c:v>43.584015750006074</c:v>
                </c:pt>
                <c:pt idx="4359">
                  <c:v>43.594014750007773</c:v>
                </c:pt>
                <c:pt idx="4360">
                  <c:v>43.604012750001857</c:v>
                </c:pt>
                <c:pt idx="4361">
                  <c:v>43.614011750003556</c:v>
                </c:pt>
                <c:pt idx="4362">
                  <c:v>43.624009750026744</c:v>
                </c:pt>
                <c:pt idx="4363">
                  <c:v>43.634008750028443</c:v>
                </c:pt>
                <c:pt idx="4364">
                  <c:v>43.644007750001037</c:v>
                </c:pt>
                <c:pt idx="4365">
                  <c:v>43.654005750024226</c:v>
                </c:pt>
                <c:pt idx="4366">
                  <c:v>43.664004750025924</c:v>
                </c:pt>
                <c:pt idx="4367">
                  <c:v>43.674002750020009</c:v>
                </c:pt>
                <c:pt idx="4368">
                  <c:v>43.684001750021707</c:v>
                </c:pt>
                <c:pt idx="4369">
                  <c:v>43.693999750015792</c:v>
                </c:pt>
                <c:pt idx="4370">
                  <c:v>43.70399875001749</c:v>
                </c:pt>
                <c:pt idx="4371">
                  <c:v>43.713997750019189</c:v>
                </c:pt>
                <c:pt idx="4372">
                  <c:v>43.723995750013273</c:v>
                </c:pt>
                <c:pt idx="4373">
                  <c:v>43.733994750014972</c:v>
                </c:pt>
                <c:pt idx="4374">
                  <c:v>43.743992750009056</c:v>
                </c:pt>
                <c:pt idx="4375">
                  <c:v>43.753991750010755</c:v>
                </c:pt>
                <c:pt idx="4376">
                  <c:v>43.763990750012454</c:v>
                </c:pt>
                <c:pt idx="4377">
                  <c:v>43.773988750006538</c:v>
                </c:pt>
                <c:pt idx="4378">
                  <c:v>43.783987750008237</c:v>
                </c:pt>
                <c:pt idx="4379">
                  <c:v>43.793985750002321</c:v>
                </c:pt>
                <c:pt idx="4380">
                  <c:v>43.80398475000402</c:v>
                </c:pt>
                <c:pt idx="4381">
                  <c:v>43.813982750027208</c:v>
                </c:pt>
                <c:pt idx="4382">
                  <c:v>43.823981750028906</c:v>
                </c:pt>
                <c:pt idx="4383">
                  <c:v>43.833980750001501</c:v>
                </c:pt>
                <c:pt idx="4384">
                  <c:v>43.843979708355619</c:v>
                </c:pt>
                <c:pt idx="4385">
                  <c:v>43.853978708357317</c:v>
                </c:pt>
                <c:pt idx="4386">
                  <c:v>43.863976708351402</c:v>
                </c:pt>
                <c:pt idx="4387">
                  <c:v>43.8739757083531</c:v>
                </c:pt>
                <c:pt idx="4388">
                  <c:v>43.883974708354799</c:v>
                </c:pt>
                <c:pt idx="4389">
                  <c:v>43.893972708348883</c:v>
                </c:pt>
                <c:pt idx="4390">
                  <c:v>43.903971708350582</c:v>
                </c:pt>
                <c:pt idx="4391">
                  <c:v>43.913969708344666</c:v>
                </c:pt>
                <c:pt idx="4392">
                  <c:v>43.923968708346365</c:v>
                </c:pt>
                <c:pt idx="4393">
                  <c:v>43.933966708340449</c:v>
                </c:pt>
                <c:pt idx="4394">
                  <c:v>43.943965708342148</c:v>
                </c:pt>
                <c:pt idx="4395">
                  <c:v>43.953964708343847</c:v>
                </c:pt>
                <c:pt idx="4396">
                  <c:v>43.963962708337931</c:v>
                </c:pt>
                <c:pt idx="4397">
                  <c:v>43.97396170833963</c:v>
                </c:pt>
                <c:pt idx="4398">
                  <c:v>43.983959708333714</c:v>
                </c:pt>
                <c:pt idx="4399">
                  <c:v>43.993958708335413</c:v>
                </c:pt>
                <c:pt idx="4400">
                  <c:v>44.003957708337111</c:v>
                </c:pt>
                <c:pt idx="4401">
                  <c:v>44.013955708360299</c:v>
                </c:pt>
                <c:pt idx="4402">
                  <c:v>44.023954708361998</c:v>
                </c:pt>
                <c:pt idx="4403">
                  <c:v>44.033952708356082</c:v>
                </c:pt>
                <c:pt idx="4404">
                  <c:v>44.043951708357781</c:v>
                </c:pt>
                <c:pt idx="4405">
                  <c:v>44.053949708351865</c:v>
                </c:pt>
                <c:pt idx="4406">
                  <c:v>44.063948708353564</c:v>
                </c:pt>
                <c:pt idx="4407">
                  <c:v>44.073947708355263</c:v>
                </c:pt>
                <c:pt idx="4408">
                  <c:v>44.083945708349347</c:v>
                </c:pt>
                <c:pt idx="4409">
                  <c:v>44.093944708351046</c:v>
                </c:pt>
                <c:pt idx="4410">
                  <c:v>44.10394270834513</c:v>
                </c:pt>
                <c:pt idx="4411">
                  <c:v>44.113941708346829</c:v>
                </c:pt>
                <c:pt idx="4412">
                  <c:v>44.123940708348528</c:v>
                </c:pt>
                <c:pt idx="4413">
                  <c:v>44.133938708342612</c:v>
                </c:pt>
                <c:pt idx="4414">
                  <c:v>44.143937708344311</c:v>
                </c:pt>
                <c:pt idx="4415">
                  <c:v>44.153935708338395</c:v>
                </c:pt>
                <c:pt idx="4416">
                  <c:v>44.163934708340093</c:v>
                </c:pt>
                <c:pt idx="4417">
                  <c:v>44.173933708341792</c:v>
                </c:pt>
                <c:pt idx="4418">
                  <c:v>44.183931708335876</c:v>
                </c:pt>
                <c:pt idx="4419">
                  <c:v>44.193930708337575</c:v>
                </c:pt>
                <c:pt idx="4420">
                  <c:v>44.203928708360763</c:v>
                </c:pt>
                <c:pt idx="4421">
                  <c:v>44.213927708333358</c:v>
                </c:pt>
                <c:pt idx="4422">
                  <c:v>44.223925708356546</c:v>
                </c:pt>
                <c:pt idx="4423">
                  <c:v>44.233924708358245</c:v>
                </c:pt>
                <c:pt idx="4424">
                  <c:v>44.243923708359944</c:v>
                </c:pt>
                <c:pt idx="4425">
                  <c:v>44.253921708354028</c:v>
                </c:pt>
                <c:pt idx="4426">
                  <c:v>44.263920708355727</c:v>
                </c:pt>
                <c:pt idx="4427">
                  <c:v>44.273918708349811</c:v>
                </c:pt>
                <c:pt idx="4428">
                  <c:v>44.28391770835151</c:v>
                </c:pt>
                <c:pt idx="4429">
                  <c:v>44.293916708353208</c:v>
                </c:pt>
                <c:pt idx="4430">
                  <c:v>44.303914708347293</c:v>
                </c:pt>
                <c:pt idx="4431">
                  <c:v>44.313913708348991</c:v>
                </c:pt>
                <c:pt idx="4432">
                  <c:v>44.323911708343076</c:v>
                </c:pt>
                <c:pt idx="4433">
                  <c:v>44.333910708344774</c:v>
                </c:pt>
                <c:pt idx="4434">
                  <c:v>44.343908708338859</c:v>
                </c:pt>
                <c:pt idx="4435">
                  <c:v>44.353907708340557</c:v>
                </c:pt>
                <c:pt idx="4436">
                  <c:v>44.363906708342256</c:v>
                </c:pt>
                <c:pt idx="4437">
                  <c:v>44.37390470833634</c:v>
                </c:pt>
                <c:pt idx="4438">
                  <c:v>44.383903708338039</c:v>
                </c:pt>
                <c:pt idx="4439">
                  <c:v>44.393901708361227</c:v>
                </c:pt>
                <c:pt idx="4440">
                  <c:v>44.403900708333822</c:v>
                </c:pt>
                <c:pt idx="4441">
                  <c:v>44.413899708335521</c:v>
                </c:pt>
                <c:pt idx="4442">
                  <c:v>44.423897708358709</c:v>
                </c:pt>
                <c:pt idx="4443">
                  <c:v>44.433896708360408</c:v>
                </c:pt>
                <c:pt idx="4444">
                  <c:v>44.443894708354492</c:v>
                </c:pt>
                <c:pt idx="4445">
                  <c:v>44.45389370835619</c:v>
                </c:pt>
                <c:pt idx="4446">
                  <c:v>44.463891708350275</c:v>
                </c:pt>
                <c:pt idx="4447">
                  <c:v>44.473890708351973</c:v>
                </c:pt>
                <c:pt idx="4448">
                  <c:v>44.483889708353672</c:v>
                </c:pt>
                <c:pt idx="4449">
                  <c:v>44.493887708347756</c:v>
                </c:pt>
                <c:pt idx="4450">
                  <c:v>44.503886708349455</c:v>
                </c:pt>
                <c:pt idx="4451">
                  <c:v>44.513884708343539</c:v>
                </c:pt>
                <c:pt idx="4452">
                  <c:v>44.523883708345238</c:v>
                </c:pt>
                <c:pt idx="4453">
                  <c:v>44.533882708346937</c:v>
                </c:pt>
                <c:pt idx="4454">
                  <c:v>44.543880708341021</c:v>
                </c:pt>
                <c:pt idx="4455">
                  <c:v>44.55387970834272</c:v>
                </c:pt>
                <c:pt idx="4456">
                  <c:v>44.563877708336804</c:v>
                </c:pt>
                <c:pt idx="4457">
                  <c:v>44.573876708338503</c:v>
                </c:pt>
                <c:pt idx="4458">
                  <c:v>44.583875708340202</c:v>
                </c:pt>
                <c:pt idx="4459">
                  <c:v>44.593873708334286</c:v>
                </c:pt>
                <c:pt idx="4460">
                  <c:v>44.603872708335984</c:v>
                </c:pt>
                <c:pt idx="4461">
                  <c:v>44.613870708359173</c:v>
                </c:pt>
                <c:pt idx="4462">
                  <c:v>44.623869708360871</c:v>
                </c:pt>
                <c:pt idx="4463">
                  <c:v>44.633867708354956</c:v>
                </c:pt>
                <c:pt idx="4464">
                  <c:v>44.643866708356654</c:v>
                </c:pt>
                <c:pt idx="4465">
                  <c:v>44.653865708358353</c:v>
                </c:pt>
                <c:pt idx="4466">
                  <c:v>44.663863708352437</c:v>
                </c:pt>
                <c:pt idx="4467">
                  <c:v>44.673862708354136</c:v>
                </c:pt>
                <c:pt idx="4468">
                  <c:v>44.68386070834822</c:v>
                </c:pt>
                <c:pt idx="4469">
                  <c:v>44.693859708349919</c:v>
                </c:pt>
                <c:pt idx="4470">
                  <c:v>44.703858708351618</c:v>
                </c:pt>
                <c:pt idx="4471">
                  <c:v>44.713856708345702</c:v>
                </c:pt>
                <c:pt idx="4472">
                  <c:v>44.723855708347401</c:v>
                </c:pt>
                <c:pt idx="4473">
                  <c:v>44.733853708341485</c:v>
                </c:pt>
                <c:pt idx="4474">
                  <c:v>44.743852708343184</c:v>
                </c:pt>
                <c:pt idx="4475">
                  <c:v>44.753850708337268</c:v>
                </c:pt>
                <c:pt idx="4476">
                  <c:v>44.763849708338967</c:v>
                </c:pt>
                <c:pt idx="4477">
                  <c:v>44.773848708340665</c:v>
                </c:pt>
                <c:pt idx="4478">
                  <c:v>44.78384670833475</c:v>
                </c:pt>
                <c:pt idx="4479">
                  <c:v>44.793845708336448</c:v>
                </c:pt>
                <c:pt idx="4480">
                  <c:v>44.803843708359636</c:v>
                </c:pt>
                <c:pt idx="4481">
                  <c:v>44.813842708361335</c:v>
                </c:pt>
                <c:pt idx="4482">
                  <c:v>44.82384170833393</c:v>
                </c:pt>
                <c:pt idx="4483">
                  <c:v>44.833839708357118</c:v>
                </c:pt>
                <c:pt idx="4484">
                  <c:v>44.84383820835501</c:v>
                </c:pt>
                <c:pt idx="4485">
                  <c:v>44.853836208349094</c:v>
                </c:pt>
                <c:pt idx="4486">
                  <c:v>44.863835208350793</c:v>
                </c:pt>
                <c:pt idx="4487">
                  <c:v>44.873834208352491</c:v>
                </c:pt>
                <c:pt idx="4488">
                  <c:v>44.883832208346575</c:v>
                </c:pt>
                <c:pt idx="4489">
                  <c:v>44.893831208348274</c:v>
                </c:pt>
                <c:pt idx="4490">
                  <c:v>44.903829208342358</c:v>
                </c:pt>
                <c:pt idx="4491">
                  <c:v>44.913828208344057</c:v>
                </c:pt>
                <c:pt idx="4492">
                  <c:v>44.923826208338141</c:v>
                </c:pt>
                <c:pt idx="4493">
                  <c:v>44.93382520833984</c:v>
                </c:pt>
                <c:pt idx="4494">
                  <c:v>44.943824208341539</c:v>
                </c:pt>
                <c:pt idx="4495">
                  <c:v>44.953822208335623</c:v>
                </c:pt>
                <c:pt idx="4496">
                  <c:v>44.963821208337322</c:v>
                </c:pt>
                <c:pt idx="4497">
                  <c:v>44.97381920836051</c:v>
                </c:pt>
                <c:pt idx="4498">
                  <c:v>44.983818208362209</c:v>
                </c:pt>
                <c:pt idx="4499">
                  <c:v>44.993817208334804</c:v>
                </c:pt>
                <c:pt idx="4500">
                  <c:v>45.003815208357992</c:v>
                </c:pt>
                <c:pt idx="4501">
                  <c:v>45.01381420835969</c:v>
                </c:pt>
                <c:pt idx="4502">
                  <c:v>45.023812208353775</c:v>
                </c:pt>
                <c:pt idx="4503">
                  <c:v>45.033811208355473</c:v>
                </c:pt>
                <c:pt idx="4504">
                  <c:v>45.043809208349558</c:v>
                </c:pt>
                <c:pt idx="4505">
                  <c:v>45.053808208351256</c:v>
                </c:pt>
                <c:pt idx="4506">
                  <c:v>45.063807208352955</c:v>
                </c:pt>
                <c:pt idx="4507">
                  <c:v>45.073805208347039</c:v>
                </c:pt>
                <c:pt idx="4508">
                  <c:v>45.083804208348738</c:v>
                </c:pt>
                <c:pt idx="4509">
                  <c:v>45.093802208342822</c:v>
                </c:pt>
                <c:pt idx="4510">
                  <c:v>45.103801208344521</c:v>
                </c:pt>
                <c:pt idx="4511">
                  <c:v>45.11380020834622</c:v>
                </c:pt>
                <c:pt idx="4512">
                  <c:v>45.123798208340304</c:v>
                </c:pt>
                <c:pt idx="4513">
                  <c:v>45.133797208342003</c:v>
                </c:pt>
                <c:pt idx="4514">
                  <c:v>45.143795208336087</c:v>
                </c:pt>
                <c:pt idx="4515">
                  <c:v>45.153794208337786</c:v>
                </c:pt>
                <c:pt idx="4516">
                  <c:v>45.163793208339484</c:v>
                </c:pt>
                <c:pt idx="4517">
                  <c:v>45.173791208333569</c:v>
                </c:pt>
                <c:pt idx="4518">
                  <c:v>45.183790208335267</c:v>
                </c:pt>
                <c:pt idx="4519">
                  <c:v>45.193788208358455</c:v>
                </c:pt>
                <c:pt idx="4520">
                  <c:v>45.203787208360154</c:v>
                </c:pt>
                <c:pt idx="4521">
                  <c:v>45.213786208361853</c:v>
                </c:pt>
                <c:pt idx="4522">
                  <c:v>45.223784208355937</c:v>
                </c:pt>
                <c:pt idx="4523">
                  <c:v>45.233783208357636</c:v>
                </c:pt>
                <c:pt idx="4524">
                  <c:v>45.24378120835172</c:v>
                </c:pt>
                <c:pt idx="4525">
                  <c:v>45.253780208353419</c:v>
                </c:pt>
                <c:pt idx="4526">
                  <c:v>45.263778208347503</c:v>
                </c:pt>
                <c:pt idx="4527">
                  <c:v>45.273777208349202</c:v>
                </c:pt>
                <c:pt idx="4528">
                  <c:v>45.283776208350901</c:v>
                </c:pt>
                <c:pt idx="4529">
                  <c:v>45.293774208344985</c:v>
                </c:pt>
                <c:pt idx="4530">
                  <c:v>45.303773208346684</c:v>
                </c:pt>
                <c:pt idx="4531">
                  <c:v>45.313771208340768</c:v>
                </c:pt>
                <c:pt idx="4532">
                  <c:v>45.323770208342467</c:v>
                </c:pt>
                <c:pt idx="4533">
                  <c:v>45.333769208344165</c:v>
                </c:pt>
                <c:pt idx="4534">
                  <c:v>45.343767208338249</c:v>
                </c:pt>
                <c:pt idx="4535">
                  <c:v>45.353766208339948</c:v>
                </c:pt>
                <c:pt idx="4536">
                  <c:v>45.363764208334032</c:v>
                </c:pt>
                <c:pt idx="4537">
                  <c:v>45.373763208335731</c:v>
                </c:pt>
                <c:pt idx="4538">
                  <c:v>45.383761208358919</c:v>
                </c:pt>
                <c:pt idx="4539">
                  <c:v>45.393760208360618</c:v>
                </c:pt>
                <c:pt idx="4540">
                  <c:v>45.403759208333213</c:v>
                </c:pt>
                <c:pt idx="4541">
                  <c:v>45.413757208356401</c:v>
                </c:pt>
                <c:pt idx="4542">
                  <c:v>45.4237562083581</c:v>
                </c:pt>
                <c:pt idx="4543">
                  <c:v>45.433754208352184</c:v>
                </c:pt>
                <c:pt idx="4544">
                  <c:v>45.443753208353883</c:v>
                </c:pt>
                <c:pt idx="4545">
                  <c:v>45.453752208355581</c:v>
                </c:pt>
                <c:pt idx="4546">
                  <c:v>45.463750208349666</c:v>
                </c:pt>
                <c:pt idx="4547">
                  <c:v>45.473749208351364</c:v>
                </c:pt>
                <c:pt idx="4548">
                  <c:v>45.483747208345449</c:v>
                </c:pt>
                <c:pt idx="4549">
                  <c:v>45.493746208347147</c:v>
                </c:pt>
                <c:pt idx="4550">
                  <c:v>45.503745208348846</c:v>
                </c:pt>
                <c:pt idx="4551">
                  <c:v>45.51374320834293</c:v>
                </c:pt>
                <c:pt idx="4552">
                  <c:v>45.523742208344629</c:v>
                </c:pt>
                <c:pt idx="4553">
                  <c:v>45.533740208338713</c:v>
                </c:pt>
                <c:pt idx="4554">
                  <c:v>45.543739208340412</c:v>
                </c:pt>
                <c:pt idx="4555">
                  <c:v>45.553737208334496</c:v>
                </c:pt>
                <c:pt idx="4556">
                  <c:v>45.563736208336195</c:v>
                </c:pt>
                <c:pt idx="4557">
                  <c:v>45.573735208337894</c:v>
                </c:pt>
                <c:pt idx="4558">
                  <c:v>45.583733208361082</c:v>
                </c:pt>
                <c:pt idx="4559">
                  <c:v>45.593732208333677</c:v>
                </c:pt>
                <c:pt idx="4560">
                  <c:v>45.603730208356865</c:v>
                </c:pt>
                <c:pt idx="4561">
                  <c:v>45.613729208358563</c:v>
                </c:pt>
                <c:pt idx="4562">
                  <c:v>45.623728208360262</c:v>
                </c:pt>
                <c:pt idx="4563">
                  <c:v>45.633726208354346</c:v>
                </c:pt>
                <c:pt idx="4564">
                  <c:v>45.643725208356045</c:v>
                </c:pt>
                <c:pt idx="4565">
                  <c:v>45.653723208350129</c:v>
                </c:pt>
                <c:pt idx="4566">
                  <c:v>45.663722208351828</c:v>
                </c:pt>
                <c:pt idx="4567">
                  <c:v>45.673721208353527</c:v>
                </c:pt>
                <c:pt idx="4568">
                  <c:v>45.683719208347611</c:v>
                </c:pt>
                <c:pt idx="4569">
                  <c:v>45.69371820834931</c:v>
                </c:pt>
                <c:pt idx="4570">
                  <c:v>45.703716208343394</c:v>
                </c:pt>
                <c:pt idx="4571">
                  <c:v>45.713715208345093</c:v>
                </c:pt>
                <c:pt idx="4572">
                  <c:v>45.723713208339177</c:v>
                </c:pt>
                <c:pt idx="4573">
                  <c:v>45.733712208340876</c:v>
                </c:pt>
                <c:pt idx="4574">
                  <c:v>45.743711208342575</c:v>
                </c:pt>
                <c:pt idx="4575">
                  <c:v>45.753709208336659</c:v>
                </c:pt>
                <c:pt idx="4576">
                  <c:v>45.763708208338358</c:v>
                </c:pt>
                <c:pt idx="4577">
                  <c:v>45.773706208361546</c:v>
                </c:pt>
                <c:pt idx="4578">
                  <c:v>45.78370520833414</c:v>
                </c:pt>
                <c:pt idx="4579">
                  <c:v>45.793704208335839</c:v>
                </c:pt>
                <c:pt idx="4580">
                  <c:v>45.803702208359027</c:v>
                </c:pt>
                <c:pt idx="4581">
                  <c:v>45.813701208360726</c:v>
                </c:pt>
                <c:pt idx="4582">
                  <c:v>45.82369920835481</c:v>
                </c:pt>
                <c:pt idx="4583">
                  <c:v>45.833698208356509</c:v>
                </c:pt>
                <c:pt idx="4584">
                  <c:v>45.843697375006741</c:v>
                </c:pt>
                <c:pt idx="4585">
                  <c:v>45.853695375000825</c:v>
                </c:pt>
                <c:pt idx="4586">
                  <c:v>45.863694375002524</c:v>
                </c:pt>
                <c:pt idx="4587">
                  <c:v>45.873692375025712</c:v>
                </c:pt>
                <c:pt idx="4588">
                  <c:v>45.883691375027411</c:v>
                </c:pt>
                <c:pt idx="4589">
                  <c:v>45.893690375000006</c:v>
                </c:pt>
                <c:pt idx="4590">
                  <c:v>45.903688375023194</c:v>
                </c:pt>
                <c:pt idx="4591">
                  <c:v>45.913687375024892</c:v>
                </c:pt>
                <c:pt idx="4592">
                  <c:v>45.923685375018977</c:v>
                </c:pt>
                <c:pt idx="4593">
                  <c:v>45.933684375020675</c:v>
                </c:pt>
                <c:pt idx="4594">
                  <c:v>45.94368237501476</c:v>
                </c:pt>
                <c:pt idx="4595">
                  <c:v>45.953681375016458</c:v>
                </c:pt>
                <c:pt idx="4596">
                  <c:v>45.963680375018157</c:v>
                </c:pt>
                <c:pt idx="4597">
                  <c:v>45.973678375012241</c:v>
                </c:pt>
                <c:pt idx="4598">
                  <c:v>45.98367737501394</c:v>
                </c:pt>
                <c:pt idx="4599">
                  <c:v>45.993675375008024</c:v>
                </c:pt>
                <c:pt idx="4600">
                  <c:v>46.003674375009723</c:v>
                </c:pt>
                <c:pt idx="4601">
                  <c:v>46.013673375011422</c:v>
                </c:pt>
                <c:pt idx="4602">
                  <c:v>46.023671375005506</c:v>
                </c:pt>
                <c:pt idx="4603">
                  <c:v>46.033670375007205</c:v>
                </c:pt>
                <c:pt idx="4604">
                  <c:v>46.043668375001289</c:v>
                </c:pt>
                <c:pt idx="4605">
                  <c:v>46.053667375002988</c:v>
                </c:pt>
                <c:pt idx="4606">
                  <c:v>46.063665375026176</c:v>
                </c:pt>
                <c:pt idx="4607">
                  <c:v>46.073664375027874</c:v>
                </c:pt>
                <c:pt idx="4608">
                  <c:v>46.083663375000469</c:v>
                </c:pt>
                <c:pt idx="4609">
                  <c:v>46.093661375023657</c:v>
                </c:pt>
                <c:pt idx="4610">
                  <c:v>46.103660375025356</c:v>
                </c:pt>
                <c:pt idx="4611">
                  <c:v>46.11365837501944</c:v>
                </c:pt>
                <c:pt idx="4612">
                  <c:v>46.123657375021139</c:v>
                </c:pt>
                <c:pt idx="4613">
                  <c:v>46.133656375022838</c:v>
                </c:pt>
                <c:pt idx="4614">
                  <c:v>46.143654375016922</c:v>
                </c:pt>
                <c:pt idx="4615">
                  <c:v>46.153653375018621</c:v>
                </c:pt>
                <c:pt idx="4616">
                  <c:v>46.163651375012705</c:v>
                </c:pt>
                <c:pt idx="4617">
                  <c:v>46.173650375014404</c:v>
                </c:pt>
                <c:pt idx="4618">
                  <c:v>46.183649375016103</c:v>
                </c:pt>
                <c:pt idx="4619">
                  <c:v>46.193647375010187</c:v>
                </c:pt>
                <c:pt idx="4620">
                  <c:v>46.203646375011886</c:v>
                </c:pt>
                <c:pt idx="4621">
                  <c:v>46.21364437500597</c:v>
                </c:pt>
                <c:pt idx="4622">
                  <c:v>46.223643375007669</c:v>
                </c:pt>
                <c:pt idx="4623">
                  <c:v>46.233642375009367</c:v>
                </c:pt>
                <c:pt idx="4624">
                  <c:v>46.243640375003451</c:v>
                </c:pt>
                <c:pt idx="4625">
                  <c:v>46.25363937500515</c:v>
                </c:pt>
                <c:pt idx="4626">
                  <c:v>46.263637375028338</c:v>
                </c:pt>
                <c:pt idx="4627">
                  <c:v>46.273636375000933</c:v>
                </c:pt>
                <c:pt idx="4628">
                  <c:v>46.283634375024121</c:v>
                </c:pt>
                <c:pt idx="4629">
                  <c:v>46.29363337502582</c:v>
                </c:pt>
                <c:pt idx="4630">
                  <c:v>46.303632375027519</c:v>
                </c:pt>
                <c:pt idx="4631">
                  <c:v>46.313630375021603</c:v>
                </c:pt>
                <c:pt idx="4632">
                  <c:v>46.323629375023302</c:v>
                </c:pt>
                <c:pt idx="4633">
                  <c:v>46.333627375017386</c:v>
                </c:pt>
                <c:pt idx="4634">
                  <c:v>46.343626375019085</c:v>
                </c:pt>
                <c:pt idx="4635">
                  <c:v>46.353625375020783</c:v>
                </c:pt>
                <c:pt idx="4636">
                  <c:v>46.363623375014868</c:v>
                </c:pt>
                <c:pt idx="4637">
                  <c:v>46.373622375016566</c:v>
                </c:pt>
                <c:pt idx="4638">
                  <c:v>46.383620375010651</c:v>
                </c:pt>
                <c:pt idx="4639">
                  <c:v>46.393619375012349</c:v>
                </c:pt>
                <c:pt idx="4640">
                  <c:v>46.403618375014048</c:v>
                </c:pt>
                <c:pt idx="4641">
                  <c:v>46.413616375008132</c:v>
                </c:pt>
                <c:pt idx="4642">
                  <c:v>46.423615375009831</c:v>
                </c:pt>
                <c:pt idx="4643">
                  <c:v>46.433613375003915</c:v>
                </c:pt>
                <c:pt idx="4644">
                  <c:v>46.443612375005614</c:v>
                </c:pt>
                <c:pt idx="4645">
                  <c:v>46.453610375028802</c:v>
                </c:pt>
                <c:pt idx="4646">
                  <c:v>46.463609375001397</c:v>
                </c:pt>
                <c:pt idx="4647">
                  <c:v>46.473608375003096</c:v>
                </c:pt>
                <c:pt idx="4648">
                  <c:v>46.483606375026284</c:v>
                </c:pt>
                <c:pt idx="4649">
                  <c:v>46.493605375027983</c:v>
                </c:pt>
                <c:pt idx="4650">
                  <c:v>46.503603375022067</c:v>
                </c:pt>
                <c:pt idx="4651">
                  <c:v>46.513602375023765</c:v>
                </c:pt>
                <c:pt idx="4652">
                  <c:v>46.523601375025464</c:v>
                </c:pt>
                <c:pt idx="4653">
                  <c:v>46.533599375019548</c:v>
                </c:pt>
                <c:pt idx="4654">
                  <c:v>46.543598375021247</c:v>
                </c:pt>
                <c:pt idx="4655">
                  <c:v>46.553596375015331</c:v>
                </c:pt>
                <c:pt idx="4656">
                  <c:v>46.56359537501703</c:v>
                </c:pt>
                <c:pt idx="4657">
                  <c:v>46.573594375018729</c:v>
                </c:pt>
                <c:pt idx="4658">
                  <c:v>46.583592375012813</c:v>
                </c:pt>
                <c:pt idx="4659">
                  <c:v>46.593591375014512</c:v>
                </c:pt>
                <c:pt idx="4660">
                  <c:v>46.603589375008596</c:v>
                </c:pt>
                <c:pt idx="4661">
                  <c:v>46.613588375010295</c:v>
                </c:pt>
                <c:pt idx="4662">
                  <c:v>46.623587375011994</c:v>
                </c:pt>
                <c:pt idx="4663">
                  <c:v>46.633585375006078</c:v>
                </c:pt>
                <c:pt idx="4664">
                  <c:v>46.643584375007777</c:v>
                </c:pt>
                <c:pt idx="4665">
                  <c:v>46.653582375001861</c:v>
                </c:pt>
                <c:pt idx="4666">
                  <c:v>46.66358137500356</c:v>
                </c:pt>
                <c:pt idx="4667">
                  <c:v>46.673580375005258</c:v>
                </c:pt>
                <c:pt idx="4668">
                  <c:v>46.683578375028446</c:v>
                </c:pt>
                <c:pt idx="4669">
                  <c:v>46.693577375001041</c:v>
                </c:pt>
                <c:pt idx="4670">
                  <c:v>46.703575375024229</c:v>
                </c:pt>
                <c:pt idx="4671">
                  <c:v>46.713574375025928</c:v>
                </c:pt>
                <c:pt idx="4672">
                  <c:v>46.723572375020012</c:v>
                </c:pt>
                <c:pt idx="4673">
                  <c:v>46.733571375021711</c:v>
                </c:pt>
                <c:pt idx="4674">
                  <c:v>46.74357037502341</c:v>
                </c:pt>
                <c:pt idx="4675">
                  <c:v>46.753568375017494</c:v>
                </c:pt>
                <c:pt idx="4676">
                  <c:v>46.763567375019193</c:v>
                </c:pt>
                <c:pt idx="4677">
                  <c:v>46.773565375013277</c:v>
                </c:pt>
                <c:pt idx="4678">
                  <c:v>46.783564375014976</c:v>
                </c:pt>
                <c:pt idx="4679">
                  <c:v>46.793563375016674</c:v>
                </c:pt>
                <c:pt idx="4680">
                  <c:v>46.803561375010759</c:v>
                </c:pt>
                <c:pt idx="4681">
                  <c:v>46.813560375012457</c:v>
                </c:pt>
                <c:pt idx="4682">
                  <c:v>46.823558375006542</c:v>
                </c:pt>
                <c:pt idx="4683">
                  <c:v>46.83355737500824</c:v>
                </c:pt>
                <c:pt idx="4684">
                  <c:v>46.843556083360454</c:v>
                </c:pt>
                <c:pt idx="4685">
                  <c:v>46.853554083354538</c:v>
                </c:pt>
                <c:pt idx="4686">
                  <c:v>46.863553083356237</c:v>
                </c:pt>
                <c:pt idx="4687">
                  <c:v>46.873551083350321</c:v>
                </c:pt>
                <c:pt idx="4688">
                  <c:v>46.88355008335202</c:v>
                </c:pt>
                <c:pt idx="4689">
                  <c:v>46.893548083346104</c:v>
                </c:pt>
                <c:pt idx="4690">
                  <c:v>46.903547083347803</c:v>
                </c:pt>
                <c:pt idx="4691">
                  <c:v>46.913546083349502</c:v>
                </c:pt>
                <c:pt idx="4692">
                  <c:v>46.923544083343586</c:v>
                </c:pt>
                <c:pt idx="4693">
                  <c:v>46.933543083345285</c:v>
                </c:pt>
                <c:pt idx="4694">
                  <c:v>46.943541083339369</c:v>
                </c:pt>
                <c:pt idx="4695">
                  <c:v>46.953540083341068</c:v>
                </c:pt>
                <c:pt idx="4696">
                  <c:v>46.963539083342766</c:v>
                </c:pt>
                <c:pt idx="4697">
                  <c:v>46.973537083336851</c:v>
                </c:pt>
                <c:pt idx="4698">
                  <c:v>46.983536083338549</c:v>
                </c:pt>
                <c:pt idx="4699">
                  <c:v>46.993534083361737</c:v>
                </c:pt>
                <c:pt idx="4700">
                  <c:v>47.003533083334332</c:v>
                </c:pt>
                <c:pt idx="4701">
                  <c:v>47.013532083336031</c:v>
                </c:pt>
                <c:pt idx="4702">
                  <c:v>47.023530083359219</c:v>
                </c:pt>
                <c:pt idx="4703">
                  <c:v>47.033529083360918</c:v>
                </c:pt>
                <c:pt idx="4704">
                  <c:v>47.043527083355002</c:v>
                </c:pt>
                <c:pt idx="4705">
                  <c:v>47.053526083356701</c:v>
                </c:pt>
                <c:pt idx="4706">
                  <c:v>47.0635250833584</c:v>
                </c:pt>
                <c:pt idx="4707">
                  <c:v>47.073523083352484</c:v>
                </c:pt>
                <c:pt idx="4708">
                  <c:v>47.083522083354183</c:v>
                </c:pt>
                <c:pt idx="4709">
                  <c:v>47.093520083348267</c:v>
                </c:pt>
                <c:pt idx="4710">
                  <c:v>47.103519083349966</c:v>
                </c:pt>
                <c:pt idx="4711">
                  <c:v>47.113518083351664</c:v>
                </c:pt>
                <c:pt idx="4712">
                  <c:v>47.123516083345748</c:v>
                </c:pt>
                <c:pt idx="4713">
                  <c:v>47.133515083347447</c:v>
                </c:pt>
                <c:pt idx="4714">
                  <c:v>47.143513083341531</c:v>
                </c:pt>
                <c:pt idx="4715">
                  <c:v>47.15351208334323</c:v>
                </c:pt>
                <c:pt idx="4716">
                  <c:v>47.163510083337314</c:v>
                </c:pt>
                <c:pt idx="4717">
                  <c:v>47.173509083339013</c:v>
                </c:pt>
                <c:pt idx="4718">
                  <c:v>47.183508083340712</c:v>
                </c:pt>
                <c:pt idx="4719">
                  <c:v>47.193506083334796</c:v>
                </c:pt>
                <c:pt idx="4720">
                  <c:v>47.203505083336495</c:v>
                </c:pt>
                <c:pt idx="4721">
                  <c:v>47.213503083359683</c:v>
                </c:pt>
                <c:pt idx="4722">
                  <c:v>47.223502083361382</c:v>
                </c:pt>
                <c:pt idx="4723">
                  <c:v>47.233501083333977</c:v>
                </c:pt>
                <c:pt idx="4724">
                  <c:v>47.243499083357165</c:v>
                </c:pt>
                <c:pt idx="4725">
                  <c:v>47.253498083358863</c:v>
                </c:pt>
                <c:pt idx="4726">
                  <c:v>47.263496083352948</c:v>
                </c:pt>
                <c:pt idx="4727">
                  <c:v>47.273495083354646</c:v>
                </c:pt>
                <c:pt idx="4728">
                  <c:v>47.283494083356345</c:v>
                </c:pt>
                <c:pt idx="4729">
                  <c:v>47.293492083350429</c:v>
                </c:pt>
                <c:pt idx="4730">
                  <c:v>47.303491083352128</c:v>
                </c:pt>
                <c:pt idx="4731">
                  <c:v>47.313489083346212</c:v>
                </c:pt>
                <c:pt idx="4732">
                  <c:v>47.323488083347911</c:v>
                </c:pt>
                <c:pt idx="4733">
                  <c:v>47.33348708334961</c:v>
                </c:pt>
                <c:pt idx="4734">
                  <c:v>47.343485083343694</c:v>
                </c:pt>
                <c:pt idx="4735">
                  <c:v>47.353484083345393</c:v>
                </c:pt>
                <c:pt idx="4736">
                  <c:v>47.363482083339477</c:v>
                </c:pt>
                <c:pt idx="4737">
                  <c:v>47.373481083341176</c:v>
                </c:pt>
                <c:pt idx="4738">
                  <c:v>47.383480083342874</c:v>
                </c:pt>
                <c:pt idx="4739">
                  <c:v>47.393478083336959</c:v>
                </c:pt>
                <c:pt idx="4740">
                  <c:v>47.403477083338657</c:v>
                </c:pt>
                <c:pt idx="4741">
                  <c:v>47.413475083361845</c:v>
                </c:pt>
                <c:pt idx="4742">
                  <c:v>47.42347408333444</c:v>
                </c:pt>
                <c:pt idx="4743">
                  <c:v>47.433472083357628</c:v>
                </c:pt>
                <c:pt idx="4744">
                  <c:v>47.443471083359327</c:v>
                </c:pt>
                <c:pt idx="4745">
                  <c:v>47.453470083361026</c:v>
                </c:pt>
                <c:pt idx="4746">
                  <c:v>47.46346808335511</c:v>
                </c:pt>
                <c:pt idx="4747">
                  <c:v>47.473467083356809</c:v>
                </c:pt>
                <c:pt idx="4748">
                  <c:v>47.483465083350893</c:v>
                </c:pt>
                <c:pt idx="4749">
                  <c:v>47.493464083352592</c:v>
                </c:pt>
                <c:pt idx="4750">
                  <c:v>47.503463083354291</c:v>
                </c:pt>
                <c:pt idx="4751">
                  <c:v>47.513461083348375</c:v>
                </c:pt>
                <c:pt idx="4752">
                  <c:v>47.523460083350074</c:v>
                </c:pt>
                <c:pt idx="4753">
                  <c:v>47.533458083344158</c:v>
                </c:pt>
                <c:pt idx="4754">
                  <c:v>47.543457083345857</c:v>
                </c:pt>
                <c:pt idx="4755">
                  <c:v>47.553456083347555</c:v>
                </c:pt>
                <c:pt idx="4756">
                  <c:v>47.563454083341639</c:v>
                </c:pt>
                <c:pt idx="4757">
                  <c:v>47.573453083343338</c:v>
                </c:pt>
                <c:pt idx="4758">
                  <c:v>47.583451083337422</c:v>
                </c:pt>
                <c:pt idx="4759">
                  <c:v>47.593450083339121</c:v>
                </c:pt>
                <c:pt idx="4760">
                  <c:v>47.60344908334082</c:v>
                </c:pt>
                <c:pt idx="4761">
                  <c:v>47.613447083334904</c:v>
                </c:pt>
                <c:pt idx="4762">
                  <c:v>47.623446083336603</c:v>
                </c:pt>
                <c:pt idx="4763">
                  <c:v>47.633444083359791</c:v>
                </c:pt>
                <c:pt idx="4764">
                  <c:v>47.64344308336149</c:v>
                </c:pt>
                <c:pt idx="4765">
                  <c:v>47.653442083334085</c:v>
                </c:pt>
                <c:pt idx="4766">
                  <c:v>47.663440083357273</c:v>
                </c:pt>
                <c:pt idx="4767">
                  <c:v>47.673439083358971</c:v>
                </c:pt>
                <c:pt idx="4768">
                  <c:v>47.683437083353056</c:v>
                </c:pt>
                <c:pt idx="4769">
                  <c:v>47.693436083354754</c:v>
                </c:pt>
                <c:pt idx="4770">
                  <c:v>47.703434083348839</c:v>
                </c:pt>
                <c:pt idx="4771">
                  <c:v>47.713433083350537</c:v>
                </c:pt>
                <c:pt idx="4772">
                  <c:v>47.723432083352236</c:v>
                </c:pt>
                <c:pt idx="4773">
                  <c:v>47.73343008334632</c:v>
                </c:pt>
                <c:pt idx="4774">
                  <c:v>47.743429083348019</c:v>
                </c:pt>
                <c:pt idx="4775">
                  <c:v>47.753427083342103</c:v>
                </c:pt>
                <c:pt idx="4776">
                  <c:v>47.763426083343802</c:v>
                </c:pt>
                <c:pt idx="4777">
                  <c:v>47.773425083345501</c:v>
                </c:pt>
                <c:pt idx="4778">
                  <c:v>47.783423083339585</c:v>
                </c:pt>
                <c:pt idx="4779">
                  <c:v>47.793422083341284</c:v>
                </c:pt>
                <c:pt idx="4780">
                  <c:v>47.803420083335368</c:v>
                </c:pt>
                <c:pt idx="4781">
                  <c:v>47.813419083337067</c:v>
                </c:pt>
                <c:pt idx="4782">
                  <c:v>47.823418083338765</c:v>
                </c:pt>
                <c:pt idx="4783">
                  <c:v>47.833416083361953</c:v>
                </c:pt>
                <c:pt idx="4784">
                  <c:v>47.843415083334548</c:v>
                </c:pt>
                <c:pt idx="4785">
                  <c:v>47.853413083357736</c:v>
                </c:pt>
                <c:pt idx="4786">
                  <c:v>47.863412083359435</c:v>
                </c:pt>
                <c:pt idx="4787">
                  <c:v>47.873411083361134</c:v>
                </c:pt>
                <c:pt idx="4788">
                  <c:v>47.883409083355218</c:v>
                </c:pt>
                <c:pt idx="4789">
                  <c:v>47.893408083356917</c:v>
                </c:pt>
                <c:pt idx="4790">
                  <c:v>47.903406083351001</c:v>
                </c:pt>
                <c:pt idx="4791">
                  <c:v>47.9134050833527</c:v>
                </c:pt>
                <c:pt idx="4792">
                  <c:v>47.923404083354399</c:v>
                </c:pt>
                <c:pt idx="4793">
                  <c:v>47.933402083348483</c:v>
                </c:pt>
                <c:pt idx="4794">
                  <c:v>47.943401083350182</c:v>
                </c:pt>
                <c:pt idx="4795">
                  <c:v>47.953399083344266</c:v>
                </c:pt>
                <c:pt idx="4796">
                  <c:v>47.963398083345965</c:v>
                </c:pt>
                <c:pt idx="4797">
                  <c:v>47.973397083347663</c:v>
                </c:pt>
                <c:pt idx="4798">
                  <c:v>47.983395083341748</c:v>
                </c:pt>
                <c:pt idx="4799">
                  <c:v>47.993394083343446</c:v>
                </c:pt>
                <c:pt idx="4800">
                  <c:v>48.00339208333753</c:v>
                </c:pt>
                <c:pt idx="4801">
                  <c:v>48.013391083339229</c:v>
                </c:pt>
                <c:pt idx="4802">
                  <c:v>48.023389083333313</c:v>
                </c:pt>
                <c:pt idx="4803">
                  <c:v>48.033388083335012</c:v>
                </c:pt>
                <c:pt idx="4804">
                  <c:v>48.043387083336711</c:v>
                </c:pt>
                <c:pt idx="4805">
                  <c:v>48.053385083359899</c:v>
                </c:pt>
                <c:pt idx="4806">
                  <c:v>48.063384083361598</c:v>
                </c:pt>
                <c:pt idx="4807">
                  <c:v>48.073382083355682</c:v>
                </c:pt>
                <c:pt idx="4808">
                  <c:v>48.083381083357381</c:v>
                </c:pt>
                <c:pt idx="4809">
                  <c:v>48.093380083359079</c:v>
                </c:pt>
                <c:pt idx="4810">
                  <c:v>48.103378083353164</c:v>
                </c:pt>
                <c:pt idx="4811">
                  <c:v>48.113377083354862</c:v>
                </c:pt>
                <c:pt idx="4812">
                  <c:v>48.123375083348947</c:v>
                </c:pt>
                <c:pt idx="4813">
                  <c:v>48.133374083350645</c:v>
                </c:pt>
                <c:pt idx="4814">
                  <c:v>48.143373083352344</c:v>
                </c:pt>
                <c:pt idx="4815">
                  <c:v>48.153371083346428</c:v>
                </c:pt>
                <c:pt idx="4816">
                  <c:v>48.163370083348127</c:v>
                </c:pt>
                <c:pt idx="4817">
                  <c:v>48.173368083342211</c:v>
                </c:pt>
                <c:pt idx="4818">
                  <c:v>48.18336708334391</c:v>
                </c:pt>
                <c:pt idx="4819">
                  <c:v>48.193366083345609</c:v>
                </c:pt>
                <c:pt idx="4820">
                  <c:v>48.203364083339693</c:v>
                </c:pt>
                <c:pt idx="4821">
                  <c:v>48.213363083341392</c:v>
                </c:pt>
                <c:pt idx="4822">
                  <c:v>48.223361083335476</c:v>
                </c:pt>
                <c:pt idx="4823">
                  <c:v>48.233360083337175</c:v>
                </c:pt>
                <c:pt idx="4824">
                  <c:v>48.243359083338873</c:v>
                </c:pt>
                <c:pt idx="4825">
                  <c:v>48.253357083362062</c:v>
                </c:pt>
                <c:pt idx="4826">
                  <c:v>48.263356083334656</c:v>
                </c:pt>
                <c:pt idx="4827">
                  <c:v>48.273354083357845</c:v>
                </c:pt>
                <c:pt idx="4828">
                  <c:v>48.283353083359543</c:v>
                </c:pt>
                <c:pt idx="4829">
                  <c:v>48.293352083361242</c:v>
                </c:pt>
                <c:pt idx="4830">
                  <c:v>48.303350083355326</c:v>
                </c:pt>
                <c:pt idx="4831">
                  <c:v>48.313349083357025</c:v>
                </c:pt>
                <c:pt idx="4832">
                  <c:v>48.323347083351109</c:v>
                </c:pt>
                <c:pt idx="4833">
                  <c:v>48.333346083352808</c:v>
                </c:pt>
                <c:pt idx="4834">
                  <c:v>48.343345083354507</c:v>
                </c:pt>
                <c:pt idx="4835">
                  <c:v>48.353343083348591</c:v>
                </c:pt>
                <c:pt idx="4836">
                  <c:v>48.36334208335029</c:v>
                </c:pt>
                <c:pt idx="4837">
                  <c:v>48.373340083344374</c:v>
                </c:pt>
                <c:pt idx="4838">
                  <c:v>48.383339083346073</c:v>
                </c:pt>
                <c:pt idx="4839">
                  <c:v>48.393338083347771</c:v>
                </c:pt>
                <c:pt idx="4840">
                  <c:v>48.403336083341856</c:v>
                </c:pt>
                <c:pt idx="4841">
                  <c:v>48.413335083343554</c:v>
                </c:pt>
                <c:pt idx="4842">
                  <c:v>48.423333083337639</c:v>
                </c:pt>
                <c:pt idx="4843">
                  <c:v>48.433332083339337</c:v>
                </c:pt>
                <c:pt idx="4844">
                  <c:v>48.443330083333421</c:v>
                </c:pt>
                <c:pt idx="4845">
                  <c:v>48.45332908333512</c:v>
                </c:pt>
                <c:pt idx="4846">
                  <c:v>48.463328083336819</c:v>
                </c:pt>
                <c:pt idx="4847">
                  <c:v>48.473326083360007</c:v>
                </c:pt>
                <c:pt idx="4848">
                  <c:v>48.483325083361706</c:v>
                </c:pt>
                <c:pt idx="4849">
                  <c:v>48.49332308335579</c:v>
                </c:pt>
                <c:pt idx="4850">
                  <c:v>48.503322083357489</c:v>
                </c:pt>
                <c:pt idx="4851">
                  <c:v>48.513321083359187</c:v>
                </c:pt>
                <c:pt idx="4852">
                  <c:v>48.523319083353272</c:v>
                </c:pt>
                <c:pt idx="4853">
                  <c:v>48.53331808335497</c:v>
                </c:pt>
                <c:pt idx="4854">
                  <c:v>48.543316083349055</c:v>
                </c:pt>
                <c:pt idx="4855">
                  <c:v>48.553315083350753</c:v>
                </c:pt>
                <c:pt idx="4856">
                  <c:v>48.563314083352452</c:v>
                </c:pt>
                <c:pt idx="4857">
                  <c:v>48.573312083346536</c:v>
                </c:pt>
                <c:pt idx="4858">
                  <c:v>48.583311083348235</c:v>
                </c:pt>
                <c:pt idx="4859">
                  <c:v>48.593309083342319</c:v>
                </c:pt>
                <c:pt idx="4860">
                  <c:v>48.603308083344018</c:v>
                </c:pt>
                <c:pt idx="4861">
                  <c:v>48.613307083345717</c:v>
                </c:pt>
                <c:pt idx="4862">
                  <c:v>48.623305083339801</c:v>
                </c:pt>
                <c:pt idx="4863">
                  <c:v>48.6333040833415</c:v>
                </c:pt>
                <c:pt idx="4864">
                  <c:v>48.643302083335584</c:v>
                </c:pt>
                <c:pt idx="4865">
                  <c:v>48.653301083337283</c:v>
                </c:pt>
                <c:pt idx="4866">
                  <c:v>48.663300083338981</c:v>
                </c:pt>
                <c:pt idx="4867">
                  <c:v>48.67329808336217</c:v>
                </c:pt>
                <c:pt idx="4868">
                  <c:v>48.683297083334764</c:v>
                </c:pt>
                <c:pt idx="4869">
                  <c:v>48.693295083357953</c:v>
                </c:pt>
                <c:pt idx="4870">
                  <c:v>48.703294083359651</c:v>
                </c:pt>
                <c:pt idx="4871">
                  <c:v>48.71329308336135</c:v>
                </c:pt>
                <c:pt idx="4872">
                  <c:v>48.723291083355434</c:v>
                </c:pt>
                <c:pt idx="4873">
                  <c:v>48.733290083357133</c:v>
                </c:pt>
                <c:pt idx="4874">
                  <c:v>48.743288083351217</c:v>
                </c:pt>
                <c:pt idx="4875">
                  <c:v>48.753287083352916</c:v>
                </c:pt>
                <c:pt idx="4876">
                  <c:v>48.763286083354615</c:v>
                </c:pt>
                <c:pt idx="4877">
                  <c:v>48.773284083348699</c:v>
                </c:pt>
                <c:pt idx="4878">
                  <c:v>48.783283083350398</c:v>
                </c:pt>
                <c:pt idx="4879">
                  <c:v>48.793281083344482</c:v>
                </c:pt>
                <c:pt idx="4880">
                  <c:v>48.803280083346181</c:v>
                </c:pt>
                <c:pt idx="4881">
                  <c:v>48.813279083347879</c:v>
                </c:pt>
                <c:pt idx="4882">
                  <c:v>48.823277083341964</c:v>
                </c:pt>
                <c:pt idx="4883">
                  <c:v>48.833276083343662</c:v>
                </c:pt>
                <c:pt idx="4884">
                  <c:v>48.843274083337747</c:v>
                </c:pt>
                <c:pt idx="4885">
                  <c:v>48.853273000015179</c:v>
                </c:pt>
                <c:pt idx="4886">
                  <c:v>48.863272000016877</c:v>
                </c:pt>
                <c:pt idx="4887">
                  <c:v>48.873270000010962</c:v>
                </c:pt>
                <c:pt idx="4888">
                  <c:v>48.88326900001266</c:v>
                </c:pt>
                <c:pt idx="4889">
                  <c:v>48.893267000006745</c:v>
                </c:pt>
                <c:pt idx="4890">
                  <c:v>48.903266000008443</c:v>
                </c:pt>
                <c:pt idx="4891">
                  <c:v>48.913265000010142</c:v>
                </c:pt>
                <c:pt idx="4892">
                  <c:v>48.923263000004226</c:v>
                </c:pt>
                <c:pt idx="4893">
                  <c:v>48.933262000005925</c:v>
                </c:pt>
                <c:pt idx="4894">
                  <c:v>48.943260000000009</c:v>
                </c:pt>
                <c:pt idx="4895">
                  <c:v>48.953259000001708</c:v>
                </c:pt>
                <c:pt idx="4896">
                  <c:v>48.963258000003407</c:v>
                </c:pt>
                <c:pt idx="4897">
                  <c:v>48.973256000026595</c:v>
                </c:pt>
                <c:pt idx="4898">
                  <c:v>48.983255000028294</c:v>
                </c:pt>
                <c:pt idx="4899">
                  <c:v>48.993253000022378</c:v>
                </c:pt>
                <c:pt idx="4900">
                  <c:v>49.003252000024077</c:v>
                </c:pt>
                <c:pt idx="4901">
                  <c:v>49.013251000025775</c:v>
                </c:pt>
                <c:pt idx="4902">
                  <c:v>49.02324900001986</c:v>
                </c:pt>
                <c:pt idx="4903">
                  <c:v>49.033248000021558</c:v>
                </c:pt>
                <c:pt idx="4904">
                  <c:v>49.043246000015642</c:v>
                </c:pt>
                <c:pt idx="4905">
                  <c:v>49.053245000017341</c:v>
                </c:pt>
                <c:pt idx="4906">
                  <c:v>49.06324400001904</c:v>
                </c:pt>
                <c:pt idx="4907">
                  <c:v>49.073242000013124</c:v>
                </c:pt>
                <c:pt idx="4908">
                  <c:v>49.083241000014823</c:v>
                </c:pt>
                <c:pt idx="4909">
                  <c:v>49.093239000008907</c:v>
                </c:pt>
                <c:pt idx="4910">
                  <c:v>49.103238000010606</c:v>
                </c:pt>
                <c:pt idx="4911">
                  <c:v>49.113237000012305</c:v>
                </c:pt>
                <c:pt idx="4912">
                  <c:v>49.123235000006389</c:v>
                </c:pt>
                <c:pt idx="4913">
                  <c:v>49.133234000008088</c:v>
                </c:pt>
                <c:pt idx="4914">
                  <c:v>49.143232000002172</c:v>
                </c:pt>
                <c:pt idx="4915">
                  <c:v>49.153231000003871</c:v>
                </c:pt>
                <c:pt idx="4916">
                  <c:v>49.163230000005569</c:v>
                </c:pt>
                <c:pt idx="4917">
                  <c:v>49.173228000028757</c:v>
                </c:pt>
                <c:pt idx="4918">
                  <c:v>49.183227000001352</c:v>
                </c:pt>
                <c:pt idx="4919">
                  <c:v>49.19322500002454</c:v>
                </c:pt>
                <c:pt idx="4920">
                  <c:v>49.203224000026239</c:v>
                </c:pt>
                <c:pt idx="4921">
                  <c:v>49.213223000027938</c:v>
                </c:pt>
                <c:pt idx="4922">
                  <c:v>49.223221000022022</c:v>
                </c:pt>
                <c:pt idx="4923">
                  <c:v>49.233220000023721</c:v>
                </c:pt>
                <c:pt idx="4924">
                  <c:v>49.243218000017805</c:v>
                </c:pt>
                <c:pt idx="4925">
                  <c:v>49.253217000019504</c:v>
                </c:pt>
                <c:pt idx="4926">
                  <c:v>49.263216000021202</c:v>
                </c:pt>
                <c:pt idx="4927">
                  <c:v>49.273214000015287</c:v>
                </c:pt>
                <c:pt idx="4928">
                  <c:v>49.283213000016985</c:v>
                </c:pt>
                <c:pt idx="4929">
                  <c:v>49.29321100001107</c:v>
                </c:pt>
                <c:pt idx="4930">
                  <c:v>49.303210000012768</c:v>
                </c:pt>
                <c:pt idx="4931">
                  <c:v>49.313209000014467</c:v>
                </c:pt>
                <c:pt idx="4932">
                  <c:v>49.323207000008551</c:v>
                </c:pt>
                <c:pt idx="4933">
                  <c:v>49.33320600001025</c:v>
                </c:pt>
                <c:pt idx="4934">
                  <c:v>49.343204000004334</c:v>
                </c:pt>
                <c:pt idx="4935">
                  <c:v>49.353203000006033</c:v>
                </c:pt>
                <c:pt idx="4936">
                  <c:v>49.363202000007732</c:v>
                </c:pt>
                <c:pt idx="4937">
                  <c:v>49.373200000001816</c:v>
                </c:pt>
                <c:pt idx="4938">
                  <c:v>49.383199000003515</c:v>
                </c:pt>
                <c:pt idx="4939">
                  <c:v>49.393197000026703</c:v>
                </c:pt>
                <c:pt idx="4940">
                  <c:v>49.403196000028402</c:v>
                </c:pt>
                <c:pt idx="4941">
                  <c:v>49.413195000000997</c:v>
                </c:pt>
                <c:pt idx="4942">
                  <c:v>49.423193000024185</c:v>
                </c:pt>
                <c:pt idx="4943">
                  <c:v>49.433192000025883</c:v>
                </c:pt>
                <c:pt idx="4944">
                  <c:v>49.443190000019968</c:v>
                </c:pt>
                <c:pt idx="4945">
                  <c:v>49.453189000021666</c:v>
                </c:pt>
                <c:pt idx="4946">
                  <c:v>49.463188000023365</c:v>
                </c:pt>
                <c:pt idx="4947">
                  <c:v>49.473186000017449</c:v>
                </c:pt>
                <c:pt idx="4948">
                  <c:v>49.483185000019148</c:v>
                </c:pt>
                <c:pt idx="4949">
                  <c:v>49.493183000013232</c:v>
                </c:pt>
                <c:pt idx="4950">
                  <c:v>49.503182000014931</c:v>
                </c:pt>
                <c:pt idx="4951">
                  <c:v>49.51318100001663</c:v>
                </c:pt>
                <c:pt idx="4952">
                  <c:v>49.523179000010714</c:v>
                </c:pt>
                <c:pt idx="4953">
                  <c:v>49.533178000012413</c:v>
                </c:pt>
                <c:pt idx="4954">
                  <c:v>49.543176000006497</c:v>
                </c:pt>
                <c:pt idx="4955">
                  <c:v>49.553175000008196</c:v>
                </c:pt>
                <c:pt idx="4956">
                  <c:v>49.563174000009894</c:v>
                </c:pt>
                <c:pt idx="4957">
                  <c:v>49.573172000003979</c:v>
                </c:pt>
                <c:pt idx="4958">
                  <c:v>49.583171000005677</c:v>
                </c:pt>
                <c:pt idx="4959">
                  <c:v>49.593169000028865</c:v>
                </c:pt>
                <c:pt idx="4960">
                  <c:v>49.60316800000146</c:v>
                </c:pt>
                <c:pt idx="4961">
                  <c:v>49.613167000003159</c:v>
                </c:pt>
                <c:pt idx="4962">
                  <c:v>49.623165000026347</c:v>
                </c:pt>
                <c:pt idx="4963">
                  <c:v>49.633164000028046</c:v>
                </c:pt>
                <c:pt idx="4964">
                  <c:v>49.64316200002213</c:v>
                </c:pt>
                <c:pt idx="4965">
                  <c:v>49.653161000023829</c:v>
                </c:pt>
                <c:pt idx="4966">
                  <c:v>49.663160000025528</c:v>
                </c:pt>
                <c:pt idx="4967">
                  <c:v>49.673158000019612</c:v>
                </c:pt>
                <c:pt idx="4968">
                  <c:v>49.683157000021311</c:v>
                </c:pt>
                <c:pt idx="4969">
                  <c:v>49.693155000015395</c:v>
                </c:pt>
                <c:pt idx="4970">
                  <c:v>49.703154000017093</c:v>
                </c:pt>
                <c:pt idx="4971">
                  <c:v>49.713153000018792</c:v>
                </c:pt>
                <c:pt idx="4972">
                  <c:v>49.723151000012876</c:v>
                </c:pt>
                <c:pt idx="4973">
                  <c:v>49.733150000014575</c:v>
                </c:pt>
                <c:pt idx="4974">
                  <c:v>49.743148000008659</c:v>
                </c:pt>
                <c:pt idx="4975">
                  <c:v>49.753147000010358</c:v>
                </c:pt>
                <c:pt idx="4976">
                  <c:v>49.763146000012057</c:v>
                </c:pt>
                <c:pt idx="4977">
                  <c:v>49.773144000006141</c:v>
                </c:pt>
                <c:pt idx="4978">
                  <c:v>49.78314300000784</c:v>
                </c:pt>
                <c:pt idx="4979">
                  <c:v>49.793141000001924</c:v>
                </c:pt>
                <c:pt idx="4980">
                  <c:v>49.803140000003623</c:v>
                </c:pt>
                <c:pt idx="4981">
                  <c:v>49.813139000005322</c:v>
                </c:pt>
                <c:pt idx="4982">
                  <c:v>49.82313700002851</c:v>
                </c:pt>
                <c:pt idx="4983">
                  <c:v>49.833136000001105</c:v>
                </c:pt>
                <c:pt idx="4984">
                  <c:v>49.843134000024293</c:v>
                </c:pt>
                <c:pt idx="4985">
                  <c:v>49.853133833355969</c:v>
                </c:pt>
                <c:pt idx="4986">
                  <c:v>49.863132833357668</c:v>
                </c:pt>
                <c:pt idx="4987">
                  <c:v>49.873130833351752</c:v>
                </c:pt>
                <c:pt idx="4988">
                  <c:v>49.883129833353451</c:v>
                </c:pt>
                <c:pt idx="4989">
                  <c:v>49.893127833347535</c:v>
                </c:pt>
                <c:pt idx="4990">
                  <c:v>49.903126833349233</c:v>
                </c:pt>
                <c:pt idx="4991">
                  <c:v>49.913125833350932</c:v>
                </c:pt>
                <c:pt idx="4992">
                  <c:v>49.923123833345016</c:v>
                </c:pt>
                <c:pt idx="4993">
                  <c:v>49.933122833346715</c:v>
                </c:pt>
                <c:pt idx="4994">
                  <c:v>49.943120833340799</c:v>
                </c:pt>
                <c:pt idx="4995">
                  <c:v>49.953119833342498</c:v>
                </c:pt>
                <c:pt idx="4996">
                  <c:v>49.963118833344197</c:v>
                </c:pt>
                <c:pt idx="4997">
                  <c:v>49.973116833338281</c:v>
                </c:pt>
                <c:pt idx="4998">
                  <c:v>49.98311583333998</c:v>
                </c:pt>
                <c:pt idx="4999">
                  <c:v>49.993113833334064</c:v>
                </c:pt>
                <c:pt idx="5000">
                  <c:v>50.003112833335763</c:v>
                </c:pt>
                <c:pt idx="5001">
                  <c:v>50.013111833337462</c:v>
                </c:pt>
                <c:pt idx="5002">
                  <c:v>50.02310983336065</c:v>
                </c:pt>
                <c:pt idx="5003">
                  <c:v>50.033108833333245</c:v>
                </c:pt>
                <c:pt idx="5004">
                  <c:v>50.043106833356433</c:v>
                </c:pt>
                <c:pt idx="5005">
                  <c:v>50.053105833358131</c:v>
                </c:pt>
                <c:pt idx="5006">
                  <c:v>50.06310483335983</c:v>
                </c:pt>
                <c:pt idx="5007">
                  <c:v>50.073102833353914</c:v>
                </c:pt>
                <c:pt idx="5008">
                  <c:v>50.083101833355613</c:v>
                </c:pt>
                <c:pt idx="5009">
                  <c:v>50.093099833349697</c:v>
                </c:pt>
                <c:pt idx="5010">
                  <c:v>50.103098833351396</c:v>
                </c:pt>
                <c:pt idx="5011">
                  <c:v>50.113097833353095</c:v>
                </c:pt>
                <c:pt idx="5012">
                  <c:v>50.123095833347179</c:v>
                </c:pt>
                <c:pt idx="5013">
                  <c:v>50.133094833348878</c:v>
                </c:pt>
                <c:pt idx="5014">
                  <c:v>50.143093833350576</c:v>
                </c:pt>
                <c:pt idx="5015">
                  <c:v>50.153091833344661</c:v>
                </c:pt>
                <c:pt idx="5016">
                  <c:v>50.163090833346359</c:v>
                </c:pt>
                <c:pt idx="5017">
                  <c:v>50.173088833340444</c:v>
                </c:pt>
                <c:pt idx="5018">
                  <c:v>50.183087833342142</c:v>
                </c:pt>
                <c:pt idx="5019">
                  <c:v>50.193086833343841</c:v>
                </c:pt>
                <c:pt idx="5020">
                  <c:v>50.203084833337925</c:v>
                </c:pt>
                <c:pt idx="5021">
                  <c:v>50.213083833339624</c:v>
                </c:pt>
                <c:pt idx="5022">
                  <c:v>50.223081833333708</c:v>
                </c:pt>
                <c:pt idx="5023">
                  <c:v>50.233080833335407</c:v>
                </c:pt>
                <c:pt idx="5024">
                  <c:v>50.243079833337106</c:v>
                </c:pt>
                <c:pt idx="5025">
                  <c:v>50.253077833360294</c:v>
                </c:pt>
                <c:pt idx="5026">
                  <c:v>50.263076833361993</c:v>
                </c:pt>
                <c:pt idx="5027">
                  <c:v>50.273074833356077</c:v>
                </c:pt>
                <c:pt idx="5028">
                  <c:v>50.283073833357776</c:v>
                </c:pt>
                <c:pt idx="5029">
                  <c:v>50.293072833359474</c:v>
                </c:pt>
                <c:pt idx="5030">
                  <c:v>50.303070833353559</c:v>
                </c:pt>
                <c:pt idx="5031">
                  <c:v>50.313069833355257</c:v>
                </c:pt>
                <c:pt idx="5032">
                  <c:v>50.323067833349342</c:v>
                </c:pt>
                <c:pt idx="5033">
                  <c:v>50.33306683335104</c:v>
                </c:pt>
                <c:pt idx="5034">
                  <c:v>50.343065833352739</c:v>
                </c:pt>
                <c:pt idx="5035">
                  <c:v>50.353063833346823</c:v>
                </c:pt>
                <c:pt idx="5036">
                  <c:v>50.363062833348522</c:v>
                </c:pt>
                <c:pt idx="5037">
                  <c:v>50.373060833342606</c:v>
                </c:pt>
                <c:pt idx="5038">
                  <c:v>50.383059833344305</c:v>
                </c:pt>
                <c:pt idx="5039">
                  <c:v>50.393058833346004</c:v>
                </c:pt>
                <c:pt idx="5040">
                  <c:v>50.403056833340088</c:v>
                </c:pt>
                <c:pt idx="5041">
                  <c:v>50.413055833341787</c:v>
                </c:pt>
                <c:pt idx="5042">
                  <c:v>50.423053833335871</c:v>
                </c:pt>
                <c:pt idx="5043">
                  <c:v>50.43305283333757</c:v>
                </c:pt>
                <c:pt idx="5044">
                  <c:v>50.443051833339268</c:v>
                </c:pt>
                <c:pt idx="5045">
                  <c:v>50.453049833333353</c:v>
                </c:pt>
                <c:pt idx="5046">
                  <c:v>50.463048833335051</c:v>
                </c:pt>
                <c:pt idx="5047">
                  <c:v>50.473046833358239</c:v>
                </c:pt>
                <c:pt idx="5048">
                  <c:v>50.483045833359938</c:v>
                </c:pt>
                <c:pt idx="5049">
                  <c:v>50.493044833361637</c:v>
                </c:pt>
                <c:pt idx="5050">
                  <c:v>50.503042833355721</c:v>
                </c:pt>
                <c:pt idx="5051">
                  <c:v>50.51304183335742</c:v>
                </c:pt>
                <c:pt idx="5052">
                  <c:v>50.523039833351504</c:v>
                </c:pt>
                <c:pt idx="5053">
                  <c:v>50.533038833353203</c:v>
                </c:pt>
                <c:pt idx="5054">
                  <c:v>50.543037833354902</c:v>
                </c:pt>
                <c:pt idx="5055">
                  <c:v>50.553035833348986</c:v>
                </c:pt>
                <c:pt idx="5056">
                  <c:v>50.563034833350684</c:v>
                </c:pt>
                <c:pt idx="5057">
                  <c:v>50.573032833344769</c:v>
                </c:pt>
                <c:pt idx="5058">
                  <c:v>50.583031833346467</c:v>
                </c:pt>
                <c:pt idx="5059">
                  <c:v>50.593030833348166</c:v>
                </c:pt>
                <c:pt idx="5060">
                  <c:v>50.60302883334225</c:v>
                </c:pt>
                <c:pt idx="5061">
                  <c:v>50.613027833343949</c:v>
                </c:pt>
                <c:pt idx="5062">
                  <c:v>50.623026833345648</c:v>
                </c:pt>
                <c:pt idx="5063">
                  <c:v>50.633024833339732</c:v>
                </c:pt>
                <c:pt idx="5064">
                  <c:v>50.643023833341431</c:v>
                </c:pt>
                <c:pt idx="5065">
                  <c:v>50.653021833335515</c:v>
                </c:pt>
                <c:pt idx="5066">
                  <c:v>50.663020833337214</c:v>
                </c:pt>
                <c:pt idx="5067">
                  <c:v>50.673019833338913</c:v>
                </c:pt>
                <c:pt idx="5068">
                  <c:v>50.683017833362101</c:v>
                </c:pt>
                <c:pt idx="5069">
                  <c:v>50.693016833334696</c:v>
                </c:pt>
                <c:pt idx="5070">
                  <c:v>50.703014833357884</c:v>
                </c:pt>
                <c:pt idx="5071">
                  <c:v>50.713013833359582</c:v>
                </c:pt>
                <c:pt idx="5072">
                  <c:v>50.723012833361281</c:v>
                </c:pt>
                <c:pt idx="5073">
                  <c:v>50.733010833355365</c:v>
                </c:pt>
                <c:pt idx="5074">
                  <c:v>50.743009833357064</c:v>
                </c:pt>
                <c:pt idx="5075">
                  <c:v>50.753007833351148</c:v>
                </c:pt>
                <c:pt idx="5076">
                  <c:v>50.763006833352847</c:v>
                </c:pt>
                <c:pt idx="5077">
                  <c:v>50.773005833354546</c:v>
                </c:pt>
                <c:pt idx="5078">
                  <c:v>50.78300383334863</c:v>
                </c:pt>
                <c:pt idx="5079">
                  <c:v>50.793002833350329</c:v>
                </c:pt>
                <c:pt idx="5080">
                  <c:v>50.803000833344413</c:v>
                </c:pt>
                <c:pt idx="5081">
                  <c:v>50.812999833346112</c:v>
                </c:pt>
                <c:pt idx="5082">
                  <c:v>50.82299883334781</c:v>
                </c:pt>
                <c:pt idx="5083">
                  <c:v>50.832996833341895</c:v>
                </c:pt>
                <c:pt idx="5084">
                  <c:v>50.842995833343593</c:v>
                </c:pt>
                <c:pt idx="5085">
                  <c:v>50.852993583335774</c:v>
                </c:pt>
                <c:pt idx="5086">
                  <c:v>50.862992583337473</c:v>
                </c:pt>
                <c:pt idx="5087">
                  <c:v>50.872991583339171</c:v>
                </c:pt>
                <c:pt idx="5088">
                  <c:v>50.882989583333256</c:v>
                </c:pt>
                <c:pt idx="5089">
                  <c:v>50.892988583334954</c:v>
                </c:pt>
                <c:pt idx="5090">
                  <c:v>50.902987583336653</c:v>
                </c:pt>
                <c:pt idx="5091">
                  <c:v>50.912985583359841</c:v>
                </c:pt>
                <c:pt idx="5092">
                  <c:v>50.92298458336154</c:v>
                </c:pt>
                <c:pt idx="5093">
                  <c:v>50.932982583355624</c:v>
                </c:pt>
                <c:pt idx="5094">
                  <c:v>50.942981583357323</c:v>
                </c:pt>
                <c:pt idx="5095">
                  <c:v>50.952980583359022</c:v>
                </c:pt>
                <c:pt idx="5096">
                  <c:v>50.962978583353106</c:v>
                </c:pt>
                <c:pt idx="5097">
                  <c:v>50.972977583354805</c:v>
                </c:pt>
                <c:pt idx="5098">
                  <c:v>50.982975583348889</c:v>
                </c:pt>
                <c:pt idx="5099">
                  <c:v>50.992974583350588</c:v>
                </c:pt>
                <c:pt idx="5100">
                  <c:v>51.002973583352286</c:v>
                </c:pt>
                <c:pt idx="5101">
                  <c:v>51.012971583346371</c:v>
                </c:pt>
                <c:pt idx="5102">
                  <c:v>51.022970583348069</c:v>
                </c:pt>
                <c:pt idx="5103">
                  <c:v>51.032968583342154</c:v>
                </c:pt>
                <c:pt idx="5104">
                  <c:v>51.042967583343852</c:v>
                </c:pt>
                <c:pt idx="5105">
                  <c:v>51.052966583345551</c:v>
                </c:pt>
                <c:pt idx="5106">
                  <c:v>51.062964583339635</c:v>
                </c:pt>
                <c:pt idx="5107">
                  <c:v>51.072963583341334</c:v>
                </c:pt>
                <c:pt idx="5108">
                  <c:v>51.082961583335418</c:v>
                </c:pt>
                <c:pt idx="5109">
                  <c:v>51.092960583337117</c:v>
                </c:pt>
                <c:pt idx="5110">
                  <c:v>51.102959583338816</c:v>
                </c:pt>
                <c:pt idx="5111">
                  <c:v>51.112957583362004</c:v>
                </c:pt>
                <c:pt idx="5112">
                  <c:v>51.122956583334599</c:v>
                </c:pt>
                <c:pt idx="5113">
                  <c:v>51.132954583357787</c:v>
                </c:pt>
                <c:pt idx="5114">
                  <c:v>51.142953583359485</c:v>
                </c:pt>
                <c:pt idx="5115">
                  <c:v>51.152952583361184</c:v>
                </c:pt>
                <c:pt idx="5116">
                  <c:v>51.162950583355268</c:v>
                </c:pt>
                <c:pt idx="5117">
                  <c:v>51.172949583356967</c:v>
                </c:pt>
                <c:pt idx="5118">
                  <c:v>51.182947583351051</c:v>
                </c:pt>
                <c:pt idx="5119">
                  <c:v>51.19294658335275</c:v>
                </c:pt>
                <c:pt idx="5120">
                  <c:v>51.202945583354449</c:v>
                </c:pt>
                <c:pt idx="5121">
                  <c:v>51.212943583348533</c:v>
                </c:pt>
                <c:pt idx="5122">
                  <c:v>51.222942583350232</c:v>
                </c:pt>
                <c:pt idx="5123">
                  <c:v>51.232941583351931</c:v>
                </c:pt>
                <c:pt idx="5124">
                  <c:v>51.242939583346015</c:v>
                </c:pt>
                <c:pt idx="5125">
                  <c:v>51.252938583347714</c:v>
                </c:pt>
                <c:pt idx="5126">
                  <c:v>51.262936583341798</c:v>
                </c:pt>
                <c:pt idx="5127">
                  <c:v>51.272935583343497</c:v>
                </c:pt>
                <c:pt idx="5128">
                  <c:v>51.282934583345195</c:v>
                </c:pt>
                <c:pt idx="5129">
                  <c:v>51.29293258333928</c:v>
                </c:pt>
                <c:pt idx="5130">
                  <c:v>51.302931583340978</c:v>
                </c:pt>
                <c:pt idx="5131">
                  <c:v>51.312929583335062</c:v>
                </c:pt>
                <c:pt idx="5132">
                  <c:v>51.322928583336761</c:v>
                </c:pt>
                <c:pt idx="5133">
                  <c:v>51.33292758333846</c:v>
                </c:pt>
                <c:pt idx="5134">
                  <c:v>51.342925583361648</c:v>
                </c:pt>
                <c:pt idx="5135">
                  <c:v>51.352924583334243</c:v>
                </c:pt>
                <c:pt idx="5136">
                  <c:v>51.362922583357431</c:v>
                </c:pt>
                <c:pt idx="5137">
                  <c:v>51.37292158335913</c:v>
                </c:pt>
                <c:pt idx="5138">
                  <c:v>51.382920583360828</c:v>
                </c:pt>
                <c:pt idx="5139">
                  <c:v>51.392918583354913</c:v>
                </c:pt>
                <c:pt idx="5140">
                  <c:v>51.402917583356611</c:v>
                </c:pt>
                <c:pt idx="5141">
                  <c:v>51.41291658335831</c:v>
                </c:pt>
                <c:pt idx="5142">
                  <c:v>51.422914583352394</c:v>
                </c:pt>
                <c:pt idx="5143">
                  <c:v>51.432913583354093</c:v>
                </c:pt>
                <c:pt idx="5144">
                  <c:v>51.442911583348177</c:v>
                </c:pt>
                <c:pt idx="5145">
                  <c:v>51.452910583349876</c:v>
                </c:pt>
                <c:pt idx="5146">
                  <c:v>51.462909583351575</c:v>
                </c:pt>
                <c:pt idx="5147">
                  <c:v>51.472907583345659</c:v>
                </c:pt>
                <c:pt idx="5148">
                  <c:v>51.482906583347358</c:v>
                </c:pt>
                <c:pt idx="5149">
                  <c:v>51.492904583341442</c:v>
                </c:pt>
                <c:pt idx="5150">
                  <c:v>51.502903583343141</c:v>
                </c:pt>
                <c:pt idx="5151">
                  <c:v>51.51290258334484</c:v>
                </c:pt>
                <c:pt idx="5152">
                  <c:v>51.522900583338924</c:v>
                </c:pt>
                <c:pt idx="5153">
                  <c:v>51.532899583340622</c:v>
                </c:pt>
                <c:pt idx="5154">
                  <c:v>51.542897583334707</c:v>
                </c:pt>
                <c:pt idx="5155">
                  <c:v>51.552896583336405</c:v>
                </c:pt>
                <c:pt idx="5156">
                  <c:v>51.562895583338104</c:v>
                </c:pt>
                <c:pt idx="5157">
                  <c:v>51.572893583361292</c:v>
                </c:pt>
                <c:pt idx="5158">
                  <c:v>51.582892583333887</c:v>
                </c:pt>
                <c:pt idx="5159">
                  <c:v>51.592890583357075</c:v>
                </c:pt>
                <c:pt idx="5160">
                  <c:v>51.602889583358774</c:v>
                </c:pt>
                <c:pt idx="5161">
                  <c:v>51.612888583360473</c:v>
                </c:pt>
                <c:pt idx="5162">
                  <c:v>51.622886583354557</c:v>
                </c:pt>
                <c:pt idx="5163">
                  <c:v>51.632885583356256</c:v>
                </c:pt>
                <c:pt idx="5164">
                  <c:v>51.64288358335034</c:v>
                </c:pt>
                <c:pt idx="5165">
                  <c:v>51.652882583352039</c:v>
                </c:pt>
                <c:pt idx="5166">
                  <c:v>51.662881583353737</c:v>
                </c:pt>
                <c:pt idx="5167">
                  <c:v>51.672879583347822</c:v>
                </c:pt>
                <c:pt idx="5168">
                  <c:v>51.68287858334952</c:v>
                </c:pt>
                <c:pt idx="5169">
                  <c:v>51.692877583351219</c:v>
                </c:pt>
                <c:pt idx="5170">
                  <c:v>51.702875583345303</c:v>
                </c:pt>
                <c:pt idx="5171">
                  <c:v>51.712874583347002</c:v>
                </c:pt>
                <c:pt idx="5172">
                  <c:v>51.722872583341086</c:v>
                </c:pt>
                <c:pt idx="5173">
                  <c:v>51.732871583342785</c:v>
                </c:pt>
                <c:pt idx="5174">
                  <c:v>51.742870583344484</c:v>
                </c:pt>
                <c:pt idx="5175">
                  <c:v>51.752868583338568</c:v>
                </c:pt>
                <c:pt idx="5176">
                  <c:v>51.762867583340267</c:v>
                </c:pt>
                <c:pt idx="5177">
                  <c:v>51.772865583334351</c:v>
                </c:pt>
                <c:pt idx="5178">
                  <c:v>51.78286458333605</c:v>
                </c:pt>
                <c:pt idx="5179">
                  <c:v>51.792863583337748</c:v>
                </c:pt>
                <c:pt idx="5180">
                  <c:v>51.802861583360936</c:v>
                </c:pt>
                <c:pt idx="5181">
                  <c:v>51.812860583333531</c:v>
                </c:pt>
                <c:pt idx="5182">
                  <c:v>51.82285958333523</c:v>
                </c:pt>
                <c:pt idx="5183">
                  <c:v>51.832857583358418</c:v>
                </c:pt>
                <c:pt idx="5184">
                  <c:v>51.842856583360117</c:v>
                </c:pt>
                <c:pt idx="5185">
                  <c:v>51.852853875025176</c:v>
                </c:pt>
                <c:pt idx="5186">
                  <c:v>51.862852875026874</c:v>
                </c:pt>
                <c:pt idx="5187">
                  <c:v>51.872851875028573</c:v>
                </c:pt>
                <c:pt idx="5188">
                  <c:v>51.882849875022657</c:v>
                </c:pt>
                <c:pt idx="5189">
                  <c:v>51.892848875024356</c:v>
                </c:pt>
                <c:pt idx="5190">
                  <c:v>51.90284687501844</c:v>
                </c:pt>
                <c:pt idx="5191">
                  <c:v>51.912845875020139</c:v>
                </c:pt>
                <c:pt idx="5192">
                  <c:v>51.922844875021838</c:v>
                </c:pt>
                <c:pt idx="5193">
                  <c:v>51.932842875015922</c:v>
                </c:pt>
                <c:pt idx="5194">
                  <c:v>51.942841875017621</c:v>
                </c:pt>
                <c:pt idx="5195">
                  <c:v>51.952839875011705</c:v>
                </c:pt>
                <c:pt idx="5196">
                  <c:v>51.962838875013404</c:v>
                </c:pt>
                <c:pt idx="5197">
                  <c:v>51.972837875015102</c:v>
                </c:pt>
                <c:pt idx="5198">
                  <c:v>51.982835875009187</c:v>
                </c:pt>
                <c:pt idx="5199">
                  <c:v>51.992834875010885</c:v>
                </c:pt>
                <c:pt idx="5200">
                  <c:v>52.002833875012584</c:v>
                </c:pt>
                <c:pt idx="5201">
                  <c:v>52.012831875006668</c:v>
                </c:pt>
                <c:pt idx="5202">
                  <c:v>52.022830875008367</c:v>
                </c:pt>
                <c:pt idx="5203">
                  <c:v>52.032828875002451</c:v>
                </c:pt>
                <c:pt idx="5204">
                  <c:v>52.04282787500415</c:v>
                </c:pt>
                <c:pt idx="5205">
                  <c:v>52.052826875005849</c:v>
                </c:pt>
                <c:pt idx="5206">
                  <c:v>52.062824874999933</c:v>
                </c:pt>
                <c:pt idx="5207">
                  <c:v>52.072823875001632</c:v>
                </c:pt>
                <c:pt idx="5208">
                  <c:v>52.08282187502482</c:v>
                </c:pt>
                <c:pt idx="5209">
                  <c:v>52.092820875026518</c:v>
                </c:pt>
                <c:pt idx="5210">
                  <c:v>52.102819875028217</c:v>
                </c:pt>
                <c:pt idx="5211">
                  <c:v>52.112817875022301</c:v>
                </c:pt>
                <c:pt idx="5212">
                  <c:v>52.122816875024</c:v>
                </c:pt>
                <c:pt idx="5213">
                  <c:v>52.132814875018084</c:v>
                </c:pt>
                <c:pt idx="5214">
                  <c:v>52.142813875019783</c:v>
                </c:pt>
                <c:pt idx="5215">
                  <c:v>52.152812875021482</c:v>
                </c:pt>
                <c:pt idx="5216">
                  <c:v>52.162810875015566</c:v>
                </c:pt>
                <c:pt idx="5217">
                  <c:v>52.172809875017265</c:v>
                </c:pt>
                <c:pt idx="5218">
                  <c:v>52.182808875018964</c:v>
                </c:pt>
                <c:pt idx="5219">
                  <c:v>52.192806875013048</c:v>
                </c:pt>
                <c:pt idx="5220">
                  <c:v>52.202805875014747</c:v>
                </c:pt>
                <c:pt idx="5221">
                  <c:v>52.212803875008831</c:v>
                </c:pt>
                <c:pt idx="5222">
                  <c:v>52.22280287501053</c:v>
                </c:pt>
                <c:pt idx="5223">
                  <c:v>52.232801875012228</c:v>
                </c:pt>
                <c:pt idx="5224">
                  <c:v>52.242799875006313</c:v>
                </c:pt>
                <c:pt idx="5225">
                  <c:v>52.252798875008011</c:v>
                </c:pt>
                <c:pt idx="5226">
                  <c:v>52.262796875002095</c:v>
                </c:pt>
                <c:pt idx="5227">
                  <c:v>52.272795875003794</c:v>
                </c:pt>
                <c:pt idx="5228">
                  <c:v>52.282794875005493</c:v>
                </c:pt>
                <c:pt idx="5229">
                  <c:v>52.292792875028681</c:v>
                </c:pt>
                <c:pt idx="5230">
                  <c:v>52.302791875001276</c:v>
                </c:pt>
                <c:pt idx="5231">
                  <c:v>52.312789875024464</c:v>
                </c:pt>
                <c:pt idx="5232">
                  <c:v>52.322788875026163</c:v>
                </c:pt>
                <c:pt idx="5233">
                  <c:v>52.332787875027861</c:v>
                </c:pt>
                <c:pt idx="5234">
                  <c:v>52.342785875021946</c:v>
                </c:pt>
                <c:pt idx="5235">
                  <c:v>52.352784875023644</c:v>
                </c:pt>
                <c:pt idx="5236">
                  <c:v>52.362783875025343</c:v>
                </c:pt>
                <c:pt idx="5237">
                  <c:v>52.372781875019427</c:v>
                </c:pt>
                <c:pt idx="5238">
                  <c:v>52.382780875021126</c:v>
                </c:pt>
                <c:pt idx="5239">
                  <c:v>52.39277887501521</c:v>
                </c:pt>
                <c:pt idx="5240">
                  <c:v>52.402777875016909</c:v>
                </c:pt>
                <c:pt idx="5241">
                  <c:v>52.412776875018608</c:v>
                </c:pt>
                <c:pt idx="5242">
                  <c:v>52.422774875012692</c:v>
                </c:pt>
                <c:pt idx="5243">
                  <c:v>52.432773875014391</c:v>
                </c:pt>
                <c:pt idx="5244">
                  <c:v>52.442771875008475</c:v>
                </c:pt>
                <c:pt idx="5245">
                  <c:v>52.452770875010174</c:v>
                </c:pt>
                <c:pt idx="5246">
                  <c:v>52.462769875011873</c:v>
                </c:pt>
                <c:pt idx="5247">
                  <c:v>52.472767875005957</c:v>
                </c:pt>
                <c:pt idx="5248">
                  <c:v>52.482766875007655</c:v>
                </c:pt>
                <c:pt idx="5249">
                  <c:v>52.49276487500174</c:v>
                </c:pt>
                <c:pt idx="5250">
                  <c:v>52.502763875003438</c:v>
                </c:pt>
                <c:pt idx="5251">
                  <c:v>52.512762875005137</c:v>
                </c:pt>
                <c:pt idx="5252">
                  <c:v>52.522760875028325</c:v>
                </c:pt>
                <c:pt idx="5253">
                  <c:v>52.53275987500092</c:v>
                </c:pt>
                <c:pt idx="5254">
                  <c:v>52.542758875002619</c:v>
                </c:pt>
                <c:pt idx="5255">
                  <c:v>52.552756875025807</c:v>
                </c:pt>
                <c:pt idx="5256">
                  <c:v>52.562755875027506</c:v>
                </c:pt>
                <c:pt idx="5257">
                  <c:v>52.57275387502159</c:v>
                </c:pt>
                <c:pt idx="5258">
                  <c:v>52.582752875023289</c:v>
                </c:pt>
                <c:pt idx="5259">
                  <c:v>52.592751875024987</c:v>
                </c:pt>
                <c:pt idx="5260">
                  <c:v>52.602749875019072</c:v>
                </c:pt>
                <c:pt idx="5261">
                  <c:v>52.61274887502077</c:v>
                </c:pt>
                <c:pt idx="5262">
                  <c:v>52.622747875022469</c:v>
                </c:pt>
                <c:pt idx="5263">
                  <c:v>52.632745875016553</c:v>
                </c:pt>
                <c:pt idx="5264">
                  <c:v>52.642744875018252</c:v>
                </c:pt>
                <c:pt idx="5265">
                  <c:v>52.652742875012336</c:v>
                </c:pt>
                <c:pt idx="5266">
                  <c:v>52.662741875014035</c:v>
                </c:pt>
                <c:pt idx="5267">
                  <c:v>52.672740875015734</c:v>
                </c:pt>
                <c:pt idx="5268">
                  <c:v>52.682738875009818</c:v>
                </c:pt>
                <c:pt idx="5269">
                  <c:v>52.692737875011517</c:v>
                </c:pt>
                <c:pt idx="5270">
                  <c:v>52.702735875005601</c:v>
                </c:pt>
                <c:pt idx="5271">
                  <c:v>52.7127348750073</c:v>
                </c:pt>
                <c:pt idx="5272">
                  <c:v>52.722733875008998</c:v>
                </c:pt>
                <c:pt idx="5273">
                  <c:v>52.732731875003083</c:v>
                </c:pt>
                <c:pt idx="5274">
                  <c:v>52.742730875004781</c:v>
                </c:pt>
                <c:pt idx="5275">
                  <c:v>52.75272987500648</c:v>
                </c:pt>
                <c:pt idx="5276">
                  <c:v>52.762727875000564</c:v>
                </c:pt>
                <c:pt idx="5277">
                  <c:v>52.772726875002263</c:v>
                </c:pt>
                <c:pt idx="5278">
                  <c:v>52.782724875025451</c:v>
                </c:pt>
                <c:pt idx="5279">
                  <c:v>52.79272387502715</c:v>
                </c:pt>
                <c:pt idx="5280">
                  <c:v>52.802722875028849</c:v>
                </c:pt>
                <c:pt idx="5281">
                  <c:v>52.812720875022933</c:v>
                </c:pt>
                <c:pt idx="5282">
                  <c:v>52.822719875024632</c:v>
                </c:pt>
                <c:pt idx="5283">
                  <c:v>52.832717875018716</c:v>
                </c:pt>
                <c:pt idx="5284">
                  <c:v>52.842716875020415</c:v>
                </c:pt>
                <c:pt idx="5285">
                  <c:v>52.852716333349235</c:v>
                </c:pt>
                <c:pt idx="5286">
                  <c:v>52.86271433334332</c:v>
                </c:pt>
                <c:pt idx="5287">
                  <c:v>52.872713333345018</c:v>
                </c:pt>
                <c:pt idx="5288">
                  <c:v>52.882711333339103</c:v>
                </c:pt>
                <c:pt idx="5289">
                  <c:v>52.892710333340801</c:v>
                </c:pt>
                <c:pt idx="5290">
                  <c:v>52.9027093333425</c:v>
                </c:pt>
                <c:pt idx="5291">
                  <c:v>52.912707333336584</c:v>
                </c:pt>
                <c:pt idx="5292">
                  <c:v>52.922706333338283</c:v>
                </c:pt>
                <c:pt idx="5293">
                  <c:v>52.932705333339982</c:v>
                </c:pt>
                <c:pt idx="5294">
                  <c:v>52.942703333334066</c:v>
                </c:pt>
                <c:pt idx="5295">
                  <c:v>52.952702333335765</c:v>
                </c:pt>
                <c:pt idx="5296">
                  <c:v>52.962700333358953</c:v>
                </c:pt>
                <c:pt idx="5297">
                  <c:v>52.972699333360652</c:v>
                </c:pt>
                <c:pt idx="5298">
                  <c:v>52.982698333333246</c:v>
                </c:pt>
                <c:pt idx="5299">
                  <c:v>52.992696333356434</c:v>
                </c:pt>
                <c:pt idx="5300">
                  <c:v>53.002695333358133</c:v>
                </c:pt>
                <c:pt idx="5301">
                  <c:v>53.012693333352217</c:v>
                </c:pt>
                <c:pt idx="5302">
                  <c:v>53.022692333353916</c:v>
                </c:pt>
                <c:pt idx="5303">
                  <c:v>53.032691333355615</c:v>
                </c:pt>
                <c:pt idx="5304">
                  <c:v>53.042689333349699</c:v>
                </c:pt>
                <c:pt idx="5305">
                  <c:v>53.052688333351398</c:v>
                </c:pt>
                <c:pt idx="5306">
                  <c:v>53.062687333353097</c:v>
                </c:pt>
                <c:pt idx="5307">
                  <c:v>53.072685333347181</c:v>
                </c:pt>
                <c:pt idx="5308">
                  <c:v>53.08268433334888</c:v>
                </c:pt>
                <c:pt idx="5309">
                  <c:v>53.092682333342964</c:v>
                </c:pt>
                <c:pt idx="5310">
                  <c:v>53.102681333344663</c:v>
                </c:pt>
                <c:pt idx="5311">
                  <c:v>53.112680333346361</c:v>
                </c:pt>
                <c:pt idx="5312">
                  <c:v>53.122678333340446</c:v>
                </c:pt>
                <c:pt idx="5313">
                  <c:v>53.132677333342144</c:v>
                </c:pt>
                <c:pt idx="5314">
                  <c:v>53.142675333336229</c:v>
                </c:pt>
                <c:pt idx="5315">
                  <c:v>53.152674333337927</c:v>
                </c:pt>
                <c:pt idx="5316">
                  <c:v>53.162673333339626</c:v>
                </c:pt>
                <c:pt idx="5317">
                  <c:v>53.17267133333371</c:v>
                </c:pt>
                <c:pt idx="5318">
                  <c:v>53.182670333335409</c:v>
                </c:pt>
                <c:pt idx="5319">
                  <c:v>53.192669333337108</c:v>
                </c:pt>
                <c:pt idx="5320">
                  <c:v>53.202667333360296</c:v>
                </c:pt>
                <c:pt idx="5321">
                  <c:v>53.212666333361994</c:v>
                </c:pt>
                <c:pt idx="5322">
                  <c:v>53.222664333356079</c:v>
                </c:pt>
                <c:pt idx="5323">
                  <c:v>53.232663333357777</c:v>
                </c:pt>
                <c:pt idx="5324">
                  <c:v>53.242662333359476</c:v>
                </c:pt>
                <c:pt idx="5325">
                  <c:v>53.25266033335356</c:v>
                </c:pt>
                <c:pt idx="5326">
                  <c:v>53.262659333355259</c:v>
                </c:pt>
                <c:pt idx="5327">
                  <c:v>53.272658333356958</c:v>
                </c:pt>
                <c:pt idx="5328">
                  <c:v>53.282656333351042</c:v>
                </c:pt>
                <c:pt idx="5329">
                  <c:v>53.292655333352741</c:v>
                </c:pt>
                <c:pt idx="5330">
                  <c:v>53.302653333346825</c:v>
                </c:pt>
                <c:pt idx="5331">
                  <c:v>53.312652333348524</c:v>
                </c:pt>
                <c:pt idx="5332">
                  <c:v>53.322651333350223</c:v>
                </c:pt>
                <c:pt idx="5333">
                  <c:v>53.332649333344307</c:v>
                </c:pt>
                <c:pt idx="5334">
                  <c:v>53.342648333346006</c:v>
                </c:pt>
                <c:pt idx="5335">
                  <c:v>53.35264633334009</c:v>
                </c:pt>
                <c:pt idx="5336">
                  <c:v>53.362645333341789</c:v>
                </c:pt>
                <c:pt idx="5337">
                  <c:v>53.372644333343487</c:v>
                </c:pt>
                <c:pt idx="5338">
                  <c:v>53.382642333337571</c:v>
                </c:pt>
                <c:pt idx="5339">
                  <c:v>53.39264133333927</c:v>
                </c:pt>
                <c:pt idx="5340">
                  <c:v>53.402639333333354</c:v>
                </c:pt>
                <c:pt idx="5341">
                  <c:v>53.412638333335053</c:v>
                </c:pt>
                <c:pt idx="5342">
                  <c:v>53.422637333336752</c:v>
                </c:pt>
                <c:pt idx="5343">
                  <c:v>53.43263533335994</c:v>
                </c:pt>
                <c:pt idx="5344">
                  <c:v>53.442634333361639</c:v>
                </c:pt>
                <c:pt idx="5345">
                  <c:v>53.452633333334234</c:v>
                </c:pt>
                <c:pt idx="5346">
                  <c:v>53.462631333357422</c:v>
                </c:pt>
                <c:pt idx="5347">
                  <c:v>53.47263033335912</c:v>
                </c:pt>
                <c:pt idx="5348">
                  <c:v>53.482628333353205</c:v>
                </c:pt>
                <c:pt idx="5349">
                  <c:v>53.492627333354903</c:v>
                </c:pt>
                <c:pt idx="5350">
                  <c:v>53.502626333356602</c:v>
                </c:pt>
                <c:pt idx="5351">
                  <c:v>53.512624333350686</c:v>
                </c:pt>
                <c:pt idx="5352">
                  <c:v>53.522623333352385</c:v>
                </c:pt>
                <c:pt idx="5353">
                  <c:v>53.532622333354084</c:v>
                </c:pt>
                <c:pt idx="5354">
                  <c:v>53.542620333348168</c:v>
                </c:pt>
                <c:pt idx="5355">
                  <c:v>53.552619333349867</c:v>
                </c:pt>
                <c:pt idx="5356">
                  <c:v>53.562617333343951</c:v>
                </c:pt>
                <c:pt idx="5357">
                  <c:v>53.57261633334565</c:v>
                </c:pt>
                <c:pt idx="5358">
                  <c:v>53.582615333347348</c:v>
                </c:pt>
                <c:pt idx="5359">
                  <c:v>53.592613333341433</c:v>
                </c:pt>
                <c:pt idx="5360">
                  <c:v>53.602612333343131</c:v>
                </c:pt>
                <c:pt idx="5361">
                  <c:v>53.61261133334483</c:v>
                </c:pt>
                <c:pt idx="5362">
                  <c:v>53.622609333338914</c:v>
                </c:pt>
                <c:pt idx="5363">
                  <c:v>53.632608333340613</c:v>
                </c:pt>
                <c:pt idx="5364">
                  <c:v>53.642606333334697</c:v>
                </c:pt>
                <c:pt idx="5365">
                  <c:v>53.652605333336396</c:v>
                </c:pt>
                <c:pt idx="5366">
                  <c:v>53.662604333338095</c:v>
                </c:pt>
                <c:pt idx="5367">
                  <c:v>53.672602333361283</c:v>
                </c:pt>
                <c:pt idx="5368">
                  <c:v>53.682601333333878</c:v>
                </c:pt>
                <c:pt idx="5369">
                  <c:v>53.692599333357066</c:v>
                </c:pt>
                <c:pt idx="5370">
                  <c:v>53.702598333358765</c:v>
                </c:pt>
                <c:pt idx="5371">
                  <c:v>53.712597333360463</c:v>
                </c:pt>
                <c:pt idx="5372">
                  <c:v>53.722595333354548</c:v>
                </c:pt>
                <c:pt idx="5373">
                  <c:v>53.732594333356246</c:v>
                </c:pt>
                <c:pt idx="5374">
                  <c:v>53.742593333357945</c:v>
                </c:pt>
                <c:pt idx="5375">
                  <c:v>53.752591333352029</c:v>
                </c:pt>
                <c:pt idx="5376">
                  <c:v>53.762590333353728</c:v>
                </c:pt>
                <c:pt idx="5377">
                  <c:v>53.772588333347812</c:v>
                </c:pt>
                <c:pt idx="5378">
                  <c:v>53.782587333349511</c:v>
                </c:pt>
                <c:pt idx="5379">
                  <c:v>53.79258633335121</c:v>
                </c:pt>
                <c:pt idx="5380">
                  <c:v>53.802584333345294</c:v>
                </c:pt>
                <c:pt idx="5381">
                  <c:v>53.812583333346993</c:v>
                </c:pt>
                <c:pt idx="5382">
                  <c:v>53.822581333341077</c:v>
                </c:pt>
                <c:pt idx="5383">
                  <c:v>53.832580333342776</c:v>
                </c:pt>
                <c:pt idx="5384">
                  <c:v>53.842579333344474</c:v>
                </c:pt>
                <c:pt idx="5385">
                  <c:v>53.85257745833951</c:v>
                </c:pt>
                <c:pt idx="5386">
                  <c:v>53.862576458341209</c:v>
                </c:pt>
                <c:pt idx="5387">
                  <c:v>53.872575458342908</c:v>
                </c:pt>
                <c:pt idx="5388">
                  <c:v>53.882573458336992</c:v>
                </c:pt>
                <c:pt idx="5389">
                  <c:v>53.892572458338691</c:v>
                </c:pt>
                <c:pt idx="5390">
                  <c:v>53.902570458361879</c:v>
                </c:pt>
                <c:pt idx="5391">
                  <c:v>53.912569458334474</c:v>
                </c:pt>
                <c:pt idx="5392">
                  <c:v>53.922568458336173</c:v>
                </c:pt>
                <c:pt idx="5393">
                  <c:v>53.932566458359361</c:v>
                </c:pt>
                <c:pt idx="5394">
                  <c:v>53.942565458361059</c:v>
                </c:pt>
                <c:pt idx="5395">
                  <c:v>53.952564458333654</c:v>
                </c:pt>
                <c:pt idx="5396">
                  <c:v>53.962562458356842</c:v>
                </c:pt>
                <c:pt idx="5397">
                  <c:v>53.972561458358541</c:v>
                </c:pt>
                <c:pt idx="5398">
                  <c:v>53.982559458352625</c:v>
                </c:pt>
                <c:pt idx="5399">
                  <c:v>53.992558458354324</c:v>
                </c:pt>
                <c:pt idx="5400">
                  <c:v>54.002557458356023</c:v>
                </c:pt>
                <c:pt idx="5401">
                  <c:v>54.012555458350107</c:v>
                </c:pt>
                <c:pt idx="5402">
                  <c:v>54.022554458351806</c:v>
                </c:pt>
                <c:pt idx="5403">
                  <c:v>54.03255245834589</c:v>
                </c:pt>
                <c:pt idx="5404">
                  <c:v>54.042551458347589</c:v>
                </c:pt>
                <c:pt idx="5405">
                  <c:v>54.052550458349288</c:v>
                </c:pt>
                <c:pt idx="5406">
                  <c:v>54.062548458343372</c:v>
                </c:pt>
                <c:pt idx="5407">
                  <c:v>54.07254745834507</c:v>
                </c:pt>
                <c:pt idx="5408">
                  <c:v>54.082546458346769</c:v>
                </c:pt>
                <c:pt idx="5409">
                  <c:v>54.092544458340853</c:v>
                </c:pt>
                <c:pt idx="5410">
                  <c:v>54.102543458342552</c:v>
                </c:pt>
                <c:pt idx="5411">
                  <c:v>54.112541458336636</c:v>
                </c:pt>
                <c:pt idx="5412">
                  <c:v>54.122540458338335</c:v>
                </c:pt>
                <c:pt idx="5413">
                  <c:v>54.132539458340034</c:v>
                </c:pt>
                <c:pt idx="5414">
                  <c:v>54.142537458334118</c:v>
                </c:pt>
                <c:pt idx="5415">
                  <c:v>54.152536458335817</c:v>
                </c:pt>
                <c:pt idx="5416">
                  <c:v>54.162535458337516</c:v>
                </c:pt>
                <c:pt idx="5417">
                  <c:v>54.172533458360704</c:v>
                </c:pt>
                <c:pt idx="5418">
                  <c:v>54.182532458333299</c:v>
                </c:pt>
                <c:pt idx="5419">
                  <c:v>54.192530458356487</c:v>
                </c:pt>
                <c:pt idx="5420">
                  <c:v>54.202529458358185</c:v>
                </c:pt>
                <c:pt idx="5421">
                  <c:v>54.212528458359884</c:v>
                </c:pt>
                <c:pt idx="5422">
                  <c:v>54.222526458353968</c:v>
                </c:pt>
                <c:pt idx="5423">
                  <c:v>54.232525458355667</c:v>
                </c:pt>
                <c:pt idx="5424">
                  <c:v>54.242524458357366</c:v>
                </c:pt>
                <c:pt idx="5425">
                  <c:v>54.25252245835145</c:v>
                </c:pt>
                <c:pt idx="5426">
                  <c:v>54.262521458353149</c:v>
                </c:pt>
                <c:pt idx="5427">
                  <c:v>54.272519458347233</c:v>
                </c:pt>
                <c:pt idx="5428">
                  <c:v>54.282518458348932</c:v>
                </c:pt>
                <c:pt idx="5429">
                  <c:v>54.29251745835063</c:v>
                </c:pt>
                <c:pt idx="5430">
                  <c:v>54.302515458344715</c:v>
                </c:pt>
                <c:pt idx="5431">
                  <c:v>54.312514458346413</c:v>
                </c:pt>
                <c:pt idx="5432">
                  <c:v>54.322512458340498</c:v>
                </c:pt>
                <c:pt idx="5433">
                  <c:v>54.332511458342196</c:v>
                </c:pt>
                <c:pt idx="5434">
                  <c:v>54.342510458343895</c:v>
                </c:pt>
                <c:pt idx="5435">
                  <c:v>54.352508458337979</c:v>
                </c:pt>
                <c:pt idx="5436">
                  <c:v>54.362507458339678</c:v>
                </c:pt>
                <c:pt idx="5437">
                  <c:v>54.372506458341377</c:v>
                </c:pt>
                <c:pt idx="5438">
                  <c:v>54.382504458335461</c:v>
                </c:pt>
                <c:pt idx="5439">
                  <c:v>54.39250345833716</c:v>
                </c:pt>
                <c:pt idx="5440">
                  <c:v>54.402501458360348</c:v>
                </c:pt>
                <c:pt idx="5441">
                  <c:v>54.412500458362047</c:v>
                </c:pt>
                <c:pt idx="5442">
                  <c:v>54.422499458334642</c:v>
                </c:pt>
                <c:pt idx="5443">
                  <c:v>54.43249745835783</c:v>
                </c:pt>
                <c:pt idx="5444">
                  <c:v>54.442496458359528</c:v>
                </c:pt>
                <c:pt idx="5445">
                  <c:v>54.452495458361227</c:v>
                </c:pt>
                <c:pt idx="5446">
                  <c:v>54.462493458355311</c:v>
                </c:pt>
                <c:pt idx="5447">
                  <c:v>54.47249245835701</c:v>
                </c:pt>
                <c:pt idx="5448">
                  <c:v>54.482490458351094</c:v>
                </c:pt>
                <c:pt idx="5449">
                  <c:v>54.492489458352793</c:v>
                </c:pt>
                <c:pt idx="5450">
                  <c:v>54.502488458354492</c:v>
                </c:pt>
                <c:pt idx="5451">
                  <c:v>54.512486458348576</c:v>
                </c:pt>
                <c:pt idx="5452">
                  <c:v>54.522485458350275</c:v>
                </c:pt>
                <c:pt idx="5453">
                  <c:v>54.532484458351973</c:v>
                </c:pt>
                <c:pt idx="5454">
                  <c:v>54.542482458346058</c:v>
                </c:pt>
                <c:pt idx="5455">
                  <c:v>54.552481458347756</c:v>
                </c:pt>
                <c:pt idx="5456">
                  <c:v>54.562479458341841</c:v>
                </c:pt>
                <c:pt idx="5457">
                  <c:v>54.572478458343539</c:v>
                </c:pt>
                <c:pt idx="5458">
                  <c:v>54.582477458345238</c:v>
                </c:pt>
                <c:pt idx="5459">
                  <c:v>54.592475458339322</c:v>
                </c:pt>
                <c:pt idx="5460">
                  <c:v>54.602474458341021</c:v>
                </c:pt>
                <c:pt idx="5461">
                  <c:v>54.61247345834272</c:v>
                </c:pt>
                <c:pt idx="5462">
                  <c:v>54.622471458336804</c:v>
                </c:pt>
                <c:pt idx="5463">
                  <c:v>54.632470458338503</c:v>
                </c:pt>
                <c:pt idx="5464">
                  <c:v>54.642468458361691</c:v>
                </c:pt>
                <c:pt idx="5465">
                  <c:v>54.652467458334286</c:v>
                </c:pt>
                <c:pt idx="5466">
                  <c:v>54.662466458335984</c:v>
                </c:pt>
                <c:pt idx="5467">
                  <c:v>54.672464458359173</c:v>
                </c:pt>
                <c:pt idx="5468">
                  <c:v>54.682463458360871</c:v>
                </c:pt>
                <c:pt idx="5469">
                  <c:v>54.692462458333466</c:v>
                </c:pt>
                <c:pt idx="5470">
                  <c:v>54.702460458356654</c:v>
                </c:pt>
                <c:pt idx="5471">
                  <c:v>54.712459458358353</c:v>
                </c:pt>
                <c:pt idx="5472">
                  <c:v>54.722457458352437</c:v>
                </c:pt>
                <c:pt idx="5473">
                  <c:v>54.732456458354136</c:v>
                </c:pt>
                <c:pt idx="5474">
                  <c:v>54.742455458355835</c:v>
                </c:pt>
                <c:pt idx="5475">
                  <c:v>54.752453458349919</c:v>
                </c:pt>
                <c:pt idx="5476">
                  <c:v>54.762452458351618</c:v>
                </c:pt>
                <c:pt idx="5477">
                  <c:v>54.772450458345702</c:v>
                </c:pt>
                <c:pt idx="5478">
                  <c:v>54.782449458347401</c:v>
                </c:pt>
                <c:pt idx="5479">
                  <c:v>54.792448458349099</c:v>
                </c:pt>
                <c:pt idx="5480">
                  <c:v>54.802446458343184</c:v>
                </c:pt>
                <c:pt idx="5481">
                  <c:v>54.812445458344882</c:v>
                </c:pt>
                <c:pt idx="5482">
                  <c:v>54.822444458346581</c:v>
                </c:pt>
                <c:pt idx="5483">
                  <c:v>54.832442458340665</c:v>
                </c:pt>
                <c:pt idx="5484">
                  <c:v>54.842441458342364</c:v>
                </c:pt>
                <c:pt idx="5485">
                  <c:v>54.85243925001123</c:v>
                </c:pt>
                <c:pt idx="5486">
                  <c:v>54.862438250012929</c:v>
                </c:pt>
                <c:pt idx="5487">
                  <c:v>54.872437250014627</c:v>
                </c:pt>
                <c:pt idx="5488">
                  <c:v>54.882435250008712</c:v>
                </c:pt>
                <c:pt idx="5489">
                  <c:v>54.89243425001041</c:v>
                </c:pt>
                <c:pt idx="5490">
                  <c:v>54.902433250012109</c:v>
                </c:pt>
                <c:pt idx="5491">
                  <c:v>54.912431250006193</c:v>
                </c:pt>
                <c:pt idx="5492">
                  <c:v>54.922430250007892</c:v>
                </c:pt>
                <c:pt idx="5493">
                  <c:v>54.932428250001976</c:v>
                </c:pt>
                <c:pt idx="5494">
                  <c:v>54.942427250003675</c:v>
                </c:pt>
                <c:pt idx="5495">
                  <c:v>54.952426250005374</c:v>
                </c:pt>
                <c:pt idx="5496">
                  <c:v>54.962424250028562</c:v>
                </c:pt>
                <c:pt idx="5497">
                  <c:v>54.972423250001157</c:v>
                </c:pt>
                <c:pt idx="5498">
                  <c:v>54.982422250002855</c:v>
                </c:pt>
                <c:pt idx="5499">
                  <c:v>54.992420250026044</c:v>
                </c:pt>
                <c:pt idx="5500">
                  <c:v>55.002419250027742</c:v>
                </c:pt>
                <c:pt idx="5501">
                  <c:v>55.012417250021826</c:v>
                </c:pt>
                <c:pt idx="5502">
                  <c:v>55.022416250023525</c:v>
                </c:pt>
                <c:pt idx="5503">
                  <c:v>55.032415250025224</c:v>
                </c:pt>
                <c:pt idx="5504">
                  <c:v>55.042413250019308</c:v>
                </c:pt>
                <c:pt idx="5505">
                  <c:v>55.052412250021007</c:v>
                </c:pt>
                <c:pt idx="5506">
                  <c:v>55.062411250022706</c:v>
                </c:pt>
                <c:pt idx="5507">
                  <c:v>55.07240925001679</c:v>
                </c:pt>
                <c:pt idx="5508">
                  <c:v>55.082408250018489</c:v>
                </c:pt>
                <c:pt idx="5509">
                  <c:v>55.092406250012573</c:v>
                </c:pt>
                <c:pt idx="5510">
                  <c:v>55.102405250014272</c:v>
                </c:pt>
                <c:pt idx="5511">
                  <c:v>55.11240425001597</c:v>
                </c:pt>
                <c:pt idx="5512">
                  <c:v>55.122402250010055</c:v>
                </c:pt>
                <c:pt idx="5513">
                  <c:v>55.132401250011753</c:v>
                </c:pt>
                <c:pt idx="5514">
                  <c:v>55.142400250013452</c:v>
                </c:pt>
                <c:pt idx="5515">
                  <c:v>55.152398250007536</c:v>
                </c:pt>
                <c:pt idx="5516">
                  <c:v>55.162397250009235</c:v>
                </c:pt>
                <c:pt idx="5517">
                  <c:v>55.172395250003319</c:v>
                </c:pt>
                <c:pt idx="5518">
                  <c:v>55.182394250005018</c:v>
                </c:pt>
                <c:pt idx="5519">
                  <c:v>55.192393250006717</c:v>
                </c:pt>
                <c:pt idx="5520">
                  <c:v>55.202391250000801</c:v>
                </c:pt>
                <c:pt idx="5521">
                  <c:v>55.2123902500025</c:v>
                </c:pt>
                <c:pt idx="5522">
                  <c:v>55.222389250004198</c:v>
                </c:pt>
                <c:pt idx="5523">
                  <c:v>55.232387250027386</c:v>
                </c:pt>
                <c:pt idx="5524">
                  <c:v>55.242386249999981</c:v>
                </c:pt>
                <c:pt idx="5525">
                  <c:v>55.252384250023169</c:v>
                </c:pt>
                <c:pt idx="5526">
                  <c:v>55.262383250024868</c:v>
                </c:pt>
                <c:pt idx="5527">
                  <c:v>55.272382250026567</c:v>
                </c:pt>
                <c:pt idx="5528">
                  <c:v>55.282380250020651</c:v>
                </c:pt>
                <c:pt idx="5529">
                  <c:v>55.29237925002235</c:v>
                </c:pt>
                <c:pt idx="5530">
                  <c:v>55.302378250024049</c:v>
                </c:pt>
                <c:pt idx="5531">
                  <c:v>55.312376250018133</c:v>
                </c:pt>
                <c:pt idx="5532">
                  <c:v>55.322375250019832</c:v>
                </c:pt>
                <c:pt idx="5533">
                  <c:v>55.332373250013916</c:v>
                </c:pt>
                <c:pt idx="5534">
                  <c:v>55.342372250015615</c:v>
                </c:pt>
                <c:pt idx="5535">
                  <c:v>55.352371250017313</c:v>
                </c:pt>
                <c:pt idx="5536">
                  <c:v>55.362369250011398</c:v>
                </c:pt>
                <c:pt idx="5537">
                  <c:v>55.372368250013096</c:v>
                </c:pt>
                <c:pt idx="5538">
                  <c:v>55.382367250014795</c:v>
                </c:pt>
                <c:pt idx="5539">
                  <c:v>55.392365250008879</c:v>
                </c:pt>
                <c:pt idx="5540">
                  <c:v>55.402364250010578</c:v>
                </c:pt>
                <c:pt idx="5541">
                  <c:v>55.412362250004662</c:v>
                </c:pt>
                <c:pt idx="5542">
                  <c:v>55.422361250006361</c:v>
                </c:pt>
                <c:pt idx="5543">
                  <c:v>55.43236025000806</c:v>
                </c:pt>
                <c:pt idx="5544">
                  <c:v>55.442358250002144</c:v>
                </c:pt>
                <c:pt idx="5545">
                  <c:v>55.452357250003843</c:v>
                </c:pt>
                <c:pt idx="5546">
                  <c:v>55.462356250005541</c:v>
                </c:pt>
                <c:pt idx="5547">
                  <c:v>55.472354250028729</c:v>
                </c:pt>
                <c:pt idx="5548">
                  <c:v>55.482353250001324</c:v>
                </c:pt>
                <c:pt idx="5549">
                  <c:v>55.492351250024512</c:v>
                </c:pt>
                <c:pt idx="5550">
                  <c:v>55.502350250026211</c:v>
                </c:pt>
                <c:pt idx="5551">
                  <c:v>55.51234925002791</c:v>
                </c:pt>
                <c:pt idx="5552">
                  <c:v>55.522347250021994</c:v>
                </c:pt>
                <c:pt idx="5553">
                  <c:v>55.532346250023693</c:v>
                </c:pt>
                <c:pt idx="5554">
                  <c:v>55.542345250025392</c:v>
                </c:pt>
                <c:pt idx="5555">
                  <c:v>55.552343250019476</c:v>
                </c:pt>
                <c:pt idx="5556">
                  <c:v>55.562342250021175</c:v>
                </c:pt>
                <c:pt idx="5557">
                  <c:v>55.572340250015259</c:v>
                </c:pt>
                <c:pt idx="5558">
                  <c:v>55.582339250016958</c:v>
                </c:pt>
                <c:pt idx="5559">
                  <c:v>55.592338250018656</c:v>
                </c:pt>
                <c:pt idx="5560">
                  <c:v>55.60233625001274</c:v>
                </c:pt>
                <c:pt idx="5561">
                  <c:v>55.612335250014439</c:v>
                </c:pt>
                <c:pt idx="5562">
                  <c:v>55.622334250016138</c:v>
                </c:pt>
                <c:pt idx="5563">
                  <c:v>55.632332250010222</c:v>
                </c:pt>
                <c:pt idx="5564">
                  <c:v>55.642331250011921</c:v>
                </c:pt>
                <c:pt idx="5565">
                  <c:v>55.652329250006005</c:v>
                </c:pt>
                <c:pt idx="5566">
                  <c:v>55.662328250007704</c:v>
                </c:pt>
                <c:pt idx="5567">
                  <c:v>55.672327250009403</c:v>
                </c:pt>
                <c:pt idx="5568">
                  <c:v>55.682325250003487</c:v>
                </c:pt>
                <c:pt idx="5569">
                  <c:v>55.692324250005186</c:v>
                </c:pt>
                <c:pt idx="5570">
                  <c:v>55.702323250006884</c:v>
                </c:pt>
                <c:pt idx="5571">
                  <c:v>55.712321250000969</c:v>
                </c:pt>
                <c:pt idx="5572">
                  <c:v>55.722320250002667</c:v>
                </c:pt>
                <c:pt idx="5573">
                  <c:v>55.732318250025855</c:v>
                </c:pt>
                <c:pt idx="5574">
                  <c:v>55.742317250027554</c:v>
                </c:pt>
                <c:pt idx="5575">
                  <c:v>55.752316250000149</c:v>
                </c:pt>
                <c:pt idx="5576">
                  <c:v>55.762314250023337</c:v>
                </c:pt>
                <c:pt idx="5577">
                  <c:v>55.772313250025036</c:v>
                </c:pt>
                <c:pt idx="5578">
                  <c:v>55.782312250026735</c:v>
                </c:pt>
                <c:pt idx="5579">
                  <c:v>55.792310250020819</c:v>
                </c:pt>
                <c:pt idx="5580">
                  <c:v>55.802309250022518</c:v>
                </c:pt>
                <c:pt idx="5581">
                  <c:v>55.812307250016602</c:v>
                </c:pt>
                <c:pt idx="5582">
                  <c:v>55.8223062500183</c:v>
                </c:pt>
                <c:pt idx="5583">
                  <c:v>55.832305250019999</c:v>
                </c:pt>
                <c:pt idx="5584">
                  <c:v>55.842303250014083</c:v>
                </c:pt>
                <c:pt idx="5585">
                  <c:v>55.852302625018638</c:v>
                </c:pt>
                <c:pt idx="5586">
                  <c:v>55.862301625020336</c:v>
                </c:pt>
                <c:pt idx="5587">
                  <c:v>55.872299625014421</c:v>
                </c:pt>
                <c:pt idx="5588">
                  <c:v>55.882298625016119</c:v>
                </c:pt>
                <c:pt idx="5589">
                  <c:v>55.892296625010204</c:v>
                </c:pt>
                <c:pt idx="5590">
                  <c:v>55.902295625011902</c:v>
                </c:pt>
                <c:pt idx="5591">
                  <c:v>55.912294625013601</c:v>
                </c:pt>
                <c:pt idx="5592">
                  <c:v>55.922292625007685</c:v>
                </c:pt>
                <c:pt idx="5593">
                  <c:v>55.932291625009384</c:v>
                </c:pt>
                <c:pt idx="5594">
                  <c:v>55.942290625011083</c:v>
                </c:pt>
                <c:pt idx="5595">
                  <c:v>55.952288625005167</c:v>
                </c:pt>
                <c:pt idx="5596">
                  <c:v>55.962287625006866</c:v>
                </c:pt>
                <c:pt idx="5597">
                  <c:v>55.97228562500095</c:v>
                </c:pt>
                <c:pt idx="5598">
                  <c:v>55.982284625002649</c:v>
                </c:pt>
                <c:pt idx="5599">
                  <c:v>55.992283625004347</c:v>
                </c:pt>
                <c:pt idx="5600">
                  <c:v>56.002281625027535</c:v>
                </c:pt>
                <c:pt idx="5601">
                  <c:v>56.01228062500013</c:v>
                </c:pt>
                <c:pt idx="5602">
                  <c:v>56.022279625001829</c:v>
                </c:pt>
                <c:pt idx="5603">
                  <c:v>56.032277625025017</c:v>
                </c:pt>
                <c:pt idx="5604">
                  <c:v>56.042276625026716</c:v>
                </c:pt>
                <c:pt idx="5605">
                  <c:v>56.052275625028415</c:v>
                </c:pt>
                <c:pt idx="5606">
                  <c:v>56.062273625022499</c:v>
                </c:pt>
                <c:pt idx="5607">
                  <c:v>56.072272625024198</c:v>
                </c:pt>
                <c:pt idx="5608">
                  <c:v>56.082270625018282</c:v>
                </c:pt>
                <c:pt idx="5609">
                  <c:v>56.092269625019981</c:v>
                </c:pt>
                <c:pt idx="5610">
                  <c:v>56.102268625021679</c:v>
                </c:pt>
                <c:pt idx="5611">
                  <c:v>56.112266625015764</c:v>
                </c:pt>
                <c:pt idx="5612">
                  <c:v>56.122265625017462</c:v>
                </c:pt>
                <c:pt idx="5613">
                  <c:v>56.132263625011547</c:v>
                </c:pt>
                <c:pt idx="5614">
                  <c:v>56.142262625013245</c:v>
                </c:pt>
                <c:pt idx="5615">
                  <c:v>56.152261625014944</c:v>
                </c:pt>
                <c:pt idx="5616">
                  <c:v>56.162259625009028</c:v>
                </c:pt>
                <c:pt idx="5617">
                  <c:v>56.172258625010727</c:v>
                </c:pt>
                <c:pt idx="5618">
                  <c:v>56.182257625012426</c:v>
                </c:pt>
                <c:pt idx="5619">
                  <c:v>56.19225562500651</c:v>
                </c:pt>
                <c:pt idx="5620">
                  <c:v>56.202254625008209</c:v>
                </c:pt>
                <c:pt idx="5621">
                  <c:v>56.212253625009907</c:v>
                </c:pt>
                <c:pt idx="5622">
                  <c:v>56.222251625003992</c:v>
                </c:pt>
                <c:pt idx="5623">
                  <c:v>56.23225062500569</c:v>
                </c:pt>
                <c:pt idx="5624">
                  <c:v>56.242248625028878</c:v>
                </c:pt>
                <c:pt idx="5625">
                  <c:v>56.252247625001473</c:v>
                </c:pt>
                <c:pt idx="5626">
                  <c:v>56.262246625003172</c:v>
                </c:pt>
                <c:pt idx="5627">
                  <c:v>56.27224462502636</c:v>
                </c:pt>
                <c:pt idx="5628">
                  <c:v>56.282243625028059</c:v>
                </c:pt>
                <c:pt idx="5629">
                  <c:v>56.292242625000654</c:v>
                </c:pt>
                <c:pt idx="5630">
                  <c:v>56.302240625023842</c:v>
                </c:pt>
                <c:pt idx="5631">
                  <c:v>56.312239625025541</c:v>
                </c:pt>
                <c:pt idx="5632">
                  <c:v>56.322237625019625</c:v>
                </c:pt>
                <c:pt idx="5633">
                  <c:v>56.332236625021324</c:v>
                </c:pt>
                <c:pt idx="5634">
                  <c:v>56.342235625023022</c:v>
                </c:pt>
                <c:pt idx="5635">
                  <c:v>56.352233625017107</c:v>
                </c:pt>
                <c:pt idx="5636">
                  <c:v>56.362232625018805</c:v>
                </c:pt>
                <c:pt idx="5637">
                  <c:v>56.372231625020504</c:v>
                </c:pt>
                <c:pt idx="5638">
                  <c:v>56.382229625014588</c:v>
                </c:pt>
                <c:pt idx="5639">
                  <c:v>56.392228625016287</c:v>
                </c:pt>
                <c:pt idx="5640">
                  <c:v>56.402226625010371</c:v>
                </c:pt>
                <c:pt idx="5641">
                  <c:v>56.41222562501207</c:v>
                </c:pt>
                <c:pt idx="5642">
                  <c:v>56.422224625013769</c:v>
                </c:pt>
                <c:pt idx="5643">
                  <c:v>56.432222625007853</c:v>
                </c:pt>
                <c:pt idx="5644">
                  <c:v>56.442221625009552</c:v>
                </c:pt>
                <c:pt idx="5645">
                  <c:v>56.45222062501125</c:v>
                </c:pt>
                <c:pt idx="5646">
                  <c:v>56.462218625005335</c:v>
                </c:pt>
                <c:pt idx="5647">
                  <c:v>56.472217625007033</c:v>
                </c:pt>
                <c:pt idx="5648">
                  <c:v>56.482216625008732</c:v>
                </c:pt>
                <c:pt idx="5649">
                  <c:v>56.492214625002816</c:v>
                </c:pt>
                <c:pt idx="5650">
                  <c:v>56.502213625004515</c:v>
                </c:pt>
                <c:pt idx="5651">
                  <c:v>56.512211625027703</c:v>
                </c:pt>
                <c:pt idx="5652">
                  <c:v>56.522210625000298</c:v>
                </c:pt>
                <c:pt idx="5653">
                  <c:v>56.532209625001997</c:v>
                </c:pt>
                <c:pt idx="5654">
                  <c:v>56.542207625025185</c:v>
                </c:pt>
                <c:pt idx="5655">
                  <c:v>56.552206625026884</c:v>
                </c:pt>
                <c:pt idx="5656">
                  <c:v>56.562205625028582</c:v>
                </c:pt>
                <c:pt idx="5657">
                  <c:v>56.572203625022667</c:v>
                </c:pt>
                <c:pt idx="5658">
                  <c:v>56.582202625024365</c:v>
                </c:pt>
                <c:pt idx="5659">
                  <c:v>56.59220062501845</c:v>
                </c:pt>
                <c:pt idx="5660">
                  <c:v>56.602199625020148</c:v>
                </c:pt>
                <c:pt idx="5661">
                  <c:v>56.612198625021847</c:v>
                </c:pt>
                <c:pt idx="5662">
                  <c:v>56.622196625015931</c:v>
                </c:pt>
                <c:pt idx="5663">
                  <c:v>56.63219562501763</c:v>
                </c:pt>
                <c:pt idx="5664">
                  <c:v>56.642194625019329</c:v>
                </c:pt>
                <c:pt idx="5665">
                  <c:v>56.652192625013413</c:v>
                </c:pt>
                <c:pt idx="5666">
                  <c:v>56.662191625015112</c:v>
                </c:pt>
                <c:pt idx="5667">
                  <c:v>56.67219062501681</c:v>
                </c:pt>
                <c:pt idx="5668">
                  <c:v>56.682188625010895</c:v>
                </c:pt>
                <c:pt idx="5669">
                  <c:v>56.692187625012593</c:v>
                </c:pt>
                <c:pt idx="5670">
                  <c:v>56.702185625006678</c:v>
                </c:pt>
                <c:pt idx="5671">
                  <c:v>56.712184625008376</c:v>
                </c:pt>
                <c:pt idx="5672">
                  <c:v>56.722183625010075</c:v>
                </c:pt>
                <c:pt idx="5673">
                  <c:v>56.732181625004159</c:v>
                </c:pt>
                <c:pt idx="5674">
                  <c:v>56.742180625005858</c:v>
                </c:pt>
                <c:pt idx="5675">
                  <c:v>56.752179625007557</c:v>
                </c:pt>
                <c:pt idx="5676">
                  <c:v>56.762177625001641</c:v>
                </c:pt>
                <c:pt idx="5677">
                  <c:v>56.77217662500334</c:v>
                </c:pt>
                <c:pt idx="5678">
                  <c:v>56.782174625026528</c:v>
                </c:pt>
                <c:pt idx="5679">
                  <c:v>56.792173625028227</c:v>
                </c:pt>
                <c:pt idx="5680">
                  <c:v>56.802172625000821</c:v>
                </c:pt>
                <c:pt idx="5681">
                  <c:v>56.812170625024009</c:v>
                </c:pt>
                <c:pt idx="5682">
                  <c:v>56.822169625025708</c:v>
                </c:pt>
                <c:pt idx="5683">
                  <c:v>56.832168625027407</c:v>
                </c:pt>
                <c:pt idx="5684">
                  <c:v>56.842166625021491</c:v>
                </c:pt>
                <c:pt idx="5685">
                  <c:v>56.852165583346505</c:v>
                </c:pt>
                <c:pt idx="5686">
                  <c:v>56.862164583348203</c:v>
                </c:pt>
                <c:pt idx="5687">
                  <c:v>56.872162583342288</c:v>
                </c:pt>
                <c:pt idx="5688">
                  <c:v>56.882161583343986</c:v>
                </c:pt>
                <c:pt idx="5689">
                  <c:v>56.892159583338071</c:v>
                </c:pt>
                <c:pt idx="5690">
                  <c:v>56.902158583339769</c:v>
                </c:pt>
                <c:pt idx="5691">
                  <c:v>56.912157583341468</c:v>
                </c:pt>
                <c:pt idx="5692">
                  <c:v>56.922155583335552</c:v>
                </c:pt>
                <c:pt idx="5693">
                  <c:v>56.932154583337251</c:v>
                </c:pt>
                <c:pt idx="5694">
                  <c:v>56.94215358333895</c:v>
                </c:pt>
                <c:pt idx="5695">
                  <c:v>56.952151583362138</c:v>
                </c:pt>
                <c:pt idx="5696">
                  <c:v>56.962150583334733</c:v>
                </c:pt>
                <c:pt idx="5697">
                  <c:v>56.972148583357921</c:v>
                </c:pt>
                <c:pt idx="5698">
                  <c:v>56.98214758335962</c:v>
                </c:pt>
                <c:pt idx="5699">
                  <c:v>56.992146583361318</c:v>
                </c:pt>
                <c:pt idx="5700">
                  <c:v>57.002144583355403</c:v>
                </c:pt>
                <c:pt idx="5701">
                  <c:v>57.012143583357101</c:v>
                </c:pt>
                <c:pt idx="5702">
                  <c:v>57.0221425833588</c:v>
                </c:pt>
                <c:pt idx="5703">
                  <c:v>57.032140583352884</c:v>
                </c:pt>
                <c:pt idx="5704">
                  <c:v>57.042139583354583</c:v>
                </c:pt>
                <c:pt idx="5705">
                  <c:v>57.052137583348667</c:v>
                </c:pt>
                <c:pt idx="5706">
                  <c:v>57.062136583350366</c:v>
                </c:pt>
                <c:pt idx="5707">
                  <c:v>57.072135583352065</c:v>
                </c:pt>
                <c:pt idx="5708">
                  <c:v>57.082133583346149</c:v>
                </c:pt>
                <c:pt idx="5709">
                  <c:v>57.092132583347848</c:v>
                </c:pt>
                <c:pt idx="5710">
                  <c:v>57.102131583349546</c:v>
                </c:pt>
                <c:pt idx="5711">
                  <c:v>57.112129583343631</c:v>
                </c:pt>
                <c:pt idx="5712">
                  <c:v>57.122128583345329</c:v>
                </c:pt>
                <c:pt idx="5713">
                  <c:v>57.132127583347028</c:v>
                </c:pt>
                <c:pt idx="5714">
                  <c:v>57.142125583341112</c:v>
                </c:pt>
                <c:pt idx="5715">
                  <c:v>57.152124583342811</c:v>
                </c:pt>
                <c:pt idx="5716">
                  <c:v>57.162122583336895</c:v>
                </c:pt>
                <c:pt idx="5717">
                  <c:v>57.172121583338594</c:v>
                </c:pt>
                <c:pt idx="5718">
                  <c:v>57.182120583340293</c:v>
                </c:pt>
                <c:pt idx="5719">
                  <c:v>57.192118583334377</c:v>
                </c:pt>
                <c:pt idx="5720">
                  <c:v>57.202117583336076</c:v>
                </c:pt>
                <c:pt idx="5721">
                  <c:v>57.212116583337775</c:v>
                </c:pt>
                <c:pt idx="5722">
                  <c:v>57.222114583360963</c:v>
                </c:pt>
                <c:pt idx="5723">
                  <c:v>57.232113583333557</c:v>
                </c:pt>
                <c:pt idx="5724">
                  <c:v>57.242111583356746</c:v>
                </c:pt>
                <c:pt idx="5725">
                  <c:v>57.252110583358444</c:v>
                </c:pt>
                <c:pt idx="5726">
                  <c:v>57.262109583360143</c:v>
                </c:pt>
                <c:pt idx="5727">
                  <c:v>57.272107583354227</c:v>
                </c:pt>
                <c:pt idx="5728">
                  <c:v>57.282106583355926</c:v>
                </c:pt>
                <c:pt idx="5729">
                  <c:v>57.292105583357625</c:v>
                </c:pt>
                <c:pt idx="5730">
                  <c:v>57.302103583351709</c:v>
                </c:pt>
                <c:pt idx="5731">
                  <c:v>57.312102583353408</c:v>
                </c:pt>
                <c:pt idx="5732">
                  <c:v>57.322101583355106</c:v>
                </c:pt>
                <c:pt idx="5733">
                  <c:v>57.332099583349191</c:v>
                </c:pt>
                <c:pt idx="5734">
                  <c:v>57.342098583350889</c:v>
                </c:pt>
                <c:pt idx="5735">
                  <c:v>57.352096583344974</c:v>
                </c:pt>
                <c:pt idx="5736">
                  <c:v>57.362095583346672</c:v>
                </c:pt>
                <c:pt idx="5737">
                  <c:v>57.372094583348371</c:v>
                </c:pt>
                <c:pt idx="5738">
                  <c:v>57.382092583342455</c:v>
                </c:pt>
                <c:pt idx="5739">
                  <c:v>57.392091583344154</c:v>
                </c:pt>
                <c:pt idx="5740">
                  <c:v>57.402090583345853</c:v>
                </c:pt>
                <c:pt idx="5741">
                  <c:v>57.412088583339937</c:v>
                </c:pt>
                <c:pt idx="5742">
                  <c:v>57.422087583341636</c:v>
                </c:pt>
                <c:pt idx="5743">
                  <c:v>57.432086583343334</c:v>
                </c:pt>
                <c:pt idx="5744">
                  <c:v>57.442084583337419</c:v>
                </c:pt>
                <c:pt idx="5745">
                  <c:v>57.452083583339117</c:v>
                </c:pt>
                <c:pt idx="5746">
                  <c:v>57.462081583333202</c:v>
                </c:pt>
                <c:pt idx="5747">
                  <c:v>57.4720805833349</c:v>
                </c:pt>
                <c:pt idx="5748">
                  <c:v>57.482079583336599</c:v>
                </c:pt>
                <c:pt idx="5749">
                  <c:v>57.492077583359787</c:v>
                </c:pt>
                <c:pt idx="5750">
                  <c:v>57.502076583361486</c:v>
                </c:pt>
                <c:pt idx="5751">
                  <c:v>57.512075583334081</c:v>
                </c:pt>
                <c:pt idx="5752">
                  <c:v>57.522073583357269</c:v>
                </c:pt>
                <c:pt idx="5753">
                  <c:v>57.532072583358968</c:v>
                </c:pt>
                <c:pt idx="5754">
                  <c:v>57.542071583360666</c:v>
                </c:pt>
                <c:pt idx="5755">
                  <c:v>57.552069583354751</c:v>
                </c:pt>
                <c:pt idx="5756">
                  <c:v>57.562068583356449</c:v>
                </c:pt>
                <c:pt idx="5757">
                  <c:v>57.572066583350534</c:v>
                </c:pt>
                <c:pt idx="5758">
                  <c:v>57.582065583352232</c:v>
                </c:pt>
                <c:pt idx="5759">
                  <c:v>57.592064583353931</c:v>
                </c:pt>
                <c:pt idx="5760">
                  <c:v>57.602062583348015</c:v>
                </c:pt>
                <c:pt idx="5761">
                  <c:v>57.612061583349714</c:v>
                </c:pt>
                <c:pt idx="5762">
                  <c:v>57.622060583351413</c:v>
                </c:pt>
                <c:pt idx="5763">
                  <c:v>57.632058583345497</c:v>
                </c:pt>
                <c:pt idx="5764">
                  <c:v>57.642057583347196</c:v>
                </c:pt>
                <c:pt idx="5765">
                  <c:v>57.65205558334128</c:v>
                </c:pt>
                <c:pt idx="5766">
                  <c:v>57.662054583342979</c:v>
                </c:pt>
                <c:pt idx="5767">
                  <c:v>57.672053583344677</c:v>
                </c:pt>
                <c:pt idx="5768">
                  <c:v>57.682051583338762</c:v>
                </c:pt>
                <c:pt idx="5769">
                  <c:v>57.69205058334046</c:v>
                </c:pt>
                <c:pt idx="5770">
                  <c:v>57.702049583342159</c:v>
                </c:pt>
                <c:pt idx="5771">
                  <c:v>57.712047583336243</c:v>
                </c:pt>
                <c:pt idx="5772">
                  <c:v>57.722046583337942</c:v>
                </c:pt>
                <c:pt idx="5773">
                  <c:v>57.732045583339641</c:v>
                </c:pt>
                <c:pt idx="5774">
                  <c:v>57.742043583333725</c:v>
                </c:pt>
                <c:pt idx="5775">
                  <c:v>57.752042583335424</c:v>
                </c:pt>
                <c:pt idx="5776">
                  <c:v>57.762040583358612</c:v>
                </c:pt>
                <c:pt idx="5777">
                  <c:v>57.772039583360311</c:v>
                </c:pt>
                <c:pt idx="5778">
                  <c:v>57.782038583362009</c:v>
                </c:pt>
                <c:pt idx="5779">
                  <c:v>57.792036583356094</c:v>
                </c:pt>
                <c:pt idx="5780">
                  <c:v>57.802035583357792</c:v>
                </c:pt>
                <c:pt idx="5781">
                  <c:v>57.812034583359491</c:v>
                </c:pt>
                <c:pt idx="5782">
                  <c:v>57.822032583353575</c:v>
                </c:pt>
                <c:pt idx="5783">
                  <c:v>57.832031583355274</c:v>
                </c:pt>
                <c:pt idx="5784">
                  <c:v>57.842029583349358</c:v>
                </c:pt>
                <c:pt idx="5785">
                  <c:v>57.852028583351057</c:v>
                </c:pt>
                <c:pt idx="5786">
                  <c:v>57.862027750001289</c:v>
                </c:pt>
                <c:pt idx="5787">
                  <c:v>57.872025750024477</c:v>
                </c:pt>
                <c:pt idx="5788">
                  <c:v>57.882024750026176</c:v>
                </c:pt>
                <c:pt idx="5789">
                  <c:v>57.892023750027874</c:v>
                </c:pt>
                <c:pt idx="5790">
                  <c:v>57.902021750021959</c:v>
                </c:pt>
                <c:pt idx="5791">
                  <c:v>57.912020750023657</c:v>
                </c:pt>
                <c:pt idx="5792">
                  <c:v>57.922019750025356</c:v>
                </c:pt>
                <c:pt idx="5793">
                  <c:v>57.93201775001944</c:v>
                </c:pt>
                <c:pt idx="5794">
                  <c:v>57.942016750021139</c:v>
                </c:pt>
                <c:pt idx="5795">
                  <c:v>57.952015750022838</c:v>
                </c:pt>
                <c:pt idx="5796">
                  <c:v>57.962013750016922</c:v>
                </c:pt>
                <c:pt idx="5797">
                  <c:v>57.972012750018621</c:v>
                </c:pt>
                <c:pt idx="5798">
                  <c:v>57.982010750012705</c:v>
                </c:pt>
                <c:pt idx="5799">
                  <c:v>57.992009750014404</c:v>
                </c:pt>
                <c:pt idx="5800">
                  <c:v>58.002008750016103</c:v>
                </c:pt>
                <c:pt idx="5801">
                  <c:v>58.012006750010187</c:v>
                </c:pt>
                <c:pt idx="5802">
                  <c:v>58.022005750011886</c:v>
                </c:pt>
                <c:pt idx="5803">
                  <c:v>58.032004750013584</c:v>
                </c:pt>
                <c:pt idx="5804">
                  <c:v>58.042002750007669</c:v>
                </c:pt>
                <c:pt idx="5805">
                  <c:v>58.052001750009367</c:v>
                </c:pt>
                <c:pt idx="5806">
                  <c:v>58.062000750011066</c:v>
                </c:pt>
                <c:pt idx="5807">
                  <c:v>58.07199875000515</c:v>
                </c:pt>
                <c:pt idx="5808">
                  <c:v>58.081997750006849</c:v>
                </c:pt>
                <c:pt idx="5809">
                  <c:v>58.091995750000933</c:v>
                </c:pt>
                <c:pt idx="5810">
                  <c:v>58.101994750002632</c:v>
                </c:pt>
                <c:pt idx="5811">
                  <c:v>58.111993750004331</c:v>
                </c:pt>
                <c:pt idx="5812">
                  <c:v>58.121991750027519</c:v>
                </c:pt>
                <c:pt idx="5813">
                  <c:v>58.131990750000114</c:v>
                </c:pt>
                <c:pt idx="5814">
                  <c:v>58.141989750001812</c:v>
                </c:pt>
                <c:pt idx="5815">
                  <c:v>58.151987750025</c:v>
                </c:pt>
                <c:pt idx="5816">
                  <c:v>58.161986750026699</c:v>
                </c:pt>
                <c:pt idx="5817">
                  <c:v>58.171985750028398</c:v>
                </c:pt>
                <c:pt idx="5818">
                  <c:v>58.181983750022482</c:v>
                </c:pt>
                <c:pt idx="5819">
                  <c:v>58.191982750024181</c:v>
                </c:pt>
                <c:pt idx="5820">
                  <c:v>58.201980750018265</c:v>
                </c:pt>
                <c:pt idx="5821">
                  <c:v>58.211979750019964</c:v>
                </c:pt>
                <c:pt idx="5822">
                  <c:v>58.221978750021663</c:v>
                </c:pt>
                <c:pt idx="5823">
                  <c:v>58.231976750015747</c:v>
                </c:pt>
                <c:pt idx="5824">
                  <c:v>58.241975750017446</c:v>
                </c:pt>
                <c:pt idx="5825">
                  <c:v>58.251974750019144</c:v>
                </c:pt>
                <c:pt idx="5826">
                  <c:v>58.261972750013229</c:v>
                </c:pt>
                <c:pt idx="5827">
                  <c:v>58.271971750014927</c:v>
                </c:pt>
                <c:pt idx="5828">
                  <c:v>58.281970750016626</c:v>
                </c:pt>
                <c:pt idx="5829">
                  <c:v>58.29196875001071</c:v>
                </c:pt>
                <c:pt idx="5830">
                  <c:v>58.301967750012409</c:v>
                </c:pt>
                <c:pt idx="5831">
                  <c:v>58.311965750006493</c:v>
                </c:pt>
                <c:pt idx="5832">
                  <c:v>58.321964750008192</c:v>
                </c:pt>
                <c:pt idx="5833">
                  <c:v>58.331963750009891</c:v>
                </c:pt>
                <c:pt idx="5834">
                  <c:v>58.341961750003975</c:v>
                </c:pt>
                <c:pt idx="5835">
                  <c:v>58.351960750005674</c:v>
                </c:pt>
                <c:pt idx="5836">
                  <c:v>58.361959750007372</c:v>
                </c:pt>
                <c:pt idx="5837">
                  <c:v>58.371957750001457</c:v>
                </c:pt>
                <c:pt idx="5838">
                  <c:v>58.381956750003155</c:v>
                </c:pt>
                <c:pt idx="5839">
                  <c:v>58.391954750026343</c:v>
                </c:pt>
                <c:pt idx="5840">
                  <c:v>58.401953750028042</c:v>
                </c:pt>
                <c:pt idx="5841">
                  <c:v>58.411952750000637</c:v>
                </c:pt>
                <c:pt idx="5842">
                  <c:v>58.421950750023825</c:v>
                </c:pt>
                <c:pt idx="5843">
                  <c:v>58.431949750025524</c:v>
                </c:pt>
                <c:pt idx="5844">
                  <c:v>58.441948750027223</c:v>
                </c:pt>
                <c:pt idx="5845">
                  <c:v>58.451946750021307</c:v>
                </c:pt>
                <c:pt idx="5846">
                  <c:v>58.461945750023006</c:v>
                </c:pt>
                <c:pt idx="5847">
                  <c:v>58.471944750024704</c:v>
                </c:pt>
                <c:pt idx="5848">
                  <c:v>58.481942750018789</c:v>
                </c:pt>
                <c:pt idx="5849">
                  <c:v>58.491941750020487</c:v>
                </c:pt>
                <c:pt idx="5850">
                  <c:v>58.501940750022186</c:v>
                </c:pt>
                <c:pt idx="5851">
                  <c:v>58.51193875001627</c:v>
                </c:pt>
                <c:pt idx="5852">
                  <c:v>58.521937750017969</c:v>
                </c:pt>
                <c:pt idx="5853">
                  <c:v>58.531935750012053</c:v>
                </c:pt>
                <c:pt idx="5854">
                  <c:v>58.541934750013752</c:v>
                </c:pt>
                <c:pt idx="5855">
                  <c:v>58.551933750015451</c:v>
                </c:pt>
                <c:pt idx="5856">
                  <c:v>58.561931750009535</c:v>
                </c:pt>
                <c:pt idx="5857">
                  <c:v>58.571930750011234</c:v>
                </c:pt>
                <c:pt idx="5858">
                  <c:v>58.581929750012932</c:v>
                </c:pt>
                <c:pt idx="5859">
                  <c:v>58.591927750007017</c:v>
                </c:pt>
                <c:pt idx="5860">
                  <c:v>58.601926750008715</c:v>
                </c:pt>
                <c:pt idx="5861">
                  <c:v>58.611925750010414</c:v>
                </c:pt>
                <c:pt idx="5862">
                  <c:v>58.621923750004498</c:v>
                </c:pt>
                <c:pt idx="5863">
                  <c:v>58.631922750006197</c:v>
                </c:pt>
                <c:pt idx="5864">
                  <c:v>58.641920750000281</c:v>
                </c:pt>
                <c:pt idx="5865">
                  <c:v>58.65191975000198</c:v>
                </c:pt>
                <c:pt idx="5866">
                  <c:v>58.661918750003679</c:v>
                </c:pt>
                <c:pt idx="5867">
                  <c:v>58.671916750026867</c:v>
                </c:pt>
                <c:pt idx="5868">
                  <c:v>58.681915750028566</c:v>
                </c:pt>
                <c:pt idx="5869">
                  <c:v>58.69191475000116</c:v>
                </c:pt>
                <c:pt idx="5870">
                  <c:v>58.701912750024348</c:v>
                </c:pt>
                <c:pt idx="5871">
                  <c:v>58.711911750026047</c:v>
                </c:pt>
                <c:pt idx="5872">
                  <c:v>58.721910750027746</c:v>
                </c:pt>
                <c:pt idx="5873">
                  <c:v>58.73190875002183</c:v>
                </c:pt>
                <c:pt idx="5874">
                  <c:v>58.741907750023529</c:v>
                </c:pt>
                <c:pt idx="5875">
                  <c:v>58.751905750017613</c:v>
                </c:pt>
                <c:pt idx="5876">
                  <c:v>58.761904750019312</c:v>
                </c:pt>
                <c:pt idx="5877">
                  <c:v>58.771903750021011</c:v>
                </c:pt>
                <c:pt idx="5878">
                  <c:v>58.781901750015095</c:v>
                </c:pt>
                <c:pt idx="5879">
                  <c:v>58.791900750016794</c:v>
                </c:pt>
                <c:pt idx="5880">
                  <c:v>58.801899750018492</c:v>
                </c:pt>
                <c:pt idx="5881">
                  <c:v>58.811897750012577</c:v>
                </c:pt>
                <c:pt idx="5882">
                  <c:v>58.821896750014275</c:v>
                </c:pt>
                <c:pt idx="5883">
                  <c:v>58.831895750015974</c:v>
                </c:pt>
                <c:pt idx="5884">
                  <c:v>58.841893750010058</c:v>
                </c:pt>
                <c:pt idx="5885">
                  <c:v>58.851892750011757</c:v>
                </c:pt>
                <c:pt idx="5886">
                  <c:v>58.861889958352549</c:v>
                </c:pt>
                <c:pt idx="5887">
                  <c:v>58.871888958354248</c:v>
                </c:pt>
                <c:pt idx="5888">
                  <c:v>58.881887958355946</c:v>
                </c:pt>
                <c:pt idx="5889">
                  <c:v>58.891885958350031</c:v>
                </c:pt>
                <c:pt idx="5890">
                  <c:v>58.901884958351729</c:v>
                </c:pt>
                <c:pt idx="5891">
                  <c:v>58.911883958353428</c:v>
                </c:pt>
                <c:pt idx="5892">
                  <c:v>58.921881958347512</c:v>
                </c:pt>
                <c:pt idx="5893">
                  <c:v>58.931880958349211</c:v>
                </c:pt>
                <c:pt idx="5894">
                  <c:v>58.94187995835091</c:v>
                </c:pt>
                <c:pt idx="5895">
                  <c:v>58.951877958344994</c:v>
                </c:pt>
                <c:pt idx="5896">
                  <c:v>58.961876958346693</c:v>
                </c:pt>
                <c:pt idx="5897">
                  <c:v>58.971874958340777</c:v>
                </c:pt>
                <c:pt idx="5898">
                  <c:v>58.981873958342476</c:v>
                </c:pt>
                <c:pt idx="5899">
                  <c:v>58.991872958344175</c:v>
                </c:pt>
                <c:pt idx="5900">
                  <c:v>59.001870958338259</c:v>
                </c:pt>
                <c:pt idx="5901">
                  <c:v>59.011869958339958</c:v>
                </c:pt>
                <c:pt idx="5902">
                  <c:v>59.021868958341656</c:v>
                </c:pt>
                <c:pt idx="5903">
                  <c:v>59.03186695833574</c:v>
                </c:pt>
                <c:pt idx="5904">
                  <c:v>59.041865958337439</c:v>
                </c:pt>
                <c:pt idx="5905">
                  <c:v>59.051864958339138</c:v>
                </c:pt>
                <c:pt idx="5906">
                  <c:v>59.061862958333222</c:v>
                </c:pt>
                <c:pt idx="5907">
                  <c:v>59.071861958334921</c:v>
                </c:pt>
                <c:pt idx="5908">
                  <c:v>59.08186095833662</c:v>
                </c:pt>
                <c:pt idx="5909">
                  <c:v>59.091858958359808</c:v>
                </c:pt>
                <c:pt idx="5910">
                  <c:v>59.101857958361506</c:v>
                </c:pt>
                <c:pt idx="5911">
                  <c:v>59.111855958355591</c:v>
                </c:pt>
                <c:pt idx="5912">
                  <c:v>59.121854958357289</c:v>
                </c:pt>
                <c:pt idx="5913">
                  <c:v>59.131853958358988</c:v>
                </c:pt>
                <c:pt idx="5914">
                  <c:v>59.141851958353072</c:v>
                </c:pt>
                <c:pt idx="5915">
                  <c:v>59.151850958354771</c:v>
                </c:pt>
                <c:pt idx="5916">
                  <c:v>59.16184995835647</c:v>
                </c:pt>
                <c:pt idx="5917">
                  <c:v>59.171847958350554</c:v>
                </c:pt>
                <c:pt idx="5918">
                  <c:v>59.181846958352253</c:v>
                </c:pt>
                <c:pt idx="5919">
                  <c:v>59.191845958353952</c:v>
                </c:pt>
                <c:pt idx="5920">
                  <c:v>59.201843958348036</c:v>
                </c:pt>
                <c:pt idx="5921">
                  <c:v>59.211842958349735</c:v>
                </c:pt>
                <c:pt idx="5922">
                  <c:v>59.221841958351433</c:v>
                </c:pt>
                <c:pt idx="5923">
                  <c:v>59.231839958345518</c:v>
                </c:pt>
                <c:pt idx="5924">
                  <c:v>59.241838958347216</c:v>
                </c:pt>
                <c:pt idx="5925">
                  <c:v>59.2518369583413</c:v>
                </c:pt>
                <c:pt idx="5926">
                  <c:v>59.261835958342999</c:v>
                </c:pt>
                <c:pt idx="5927">
                  <c:v>59.271834958344698</c:v>
                </c:pt>
                <c:pt idx="5928">
                  <c:v>59.281832958338782</c:v>
                </c:pt>
                <c:pt idx="5929">
                  <c:v>59.291831958340481</c:v>
                </c:pt>
                <c:pt idx="5930">
                  <c:v>59.30183095834218</c:v>
                </c:pt>
                <c:pt idx="5931">
                  <c:v>59.311828958336264</c:v>
                </c:pt>
                <c:pt idx="5932">
                  <c:v>59.321827958337963</c:v>
                </c:pt>
                <c:pt idx="5933">
                  <c:v>59.331826958339661</c:v>
                </c:pt>
                <c:pt idx="5934">
                  <c:v>59.341824958333746</c:v>
                </c:pt>
                <c:pt idx="5935">
                  <c:v>59.351823958335444</c:v>
                </c:pt>
                <c:pt idx="5936">
                  <c:v>59.361821958358632</c:v>
                </c:pt>
                <c:pt idx="5937">
                  <c:v>59.371820958360331</c:v>
                </c:pt>
                <c:pt idx="5938">
                  <c:v>59.38181995836203</c:v>
                </c:pt>
                <c:pt idx="5939">
                  <c:v>59.391817958356114</c:v>
                </c:pt>
                <c:pt idx="5940">
                  <c:v>59.401816958357813</c:v>
                </c:pt>
                <c:pt idx="5941">
                  <c:v>59.411815958359512</c:v>
                </c:pt>
                <c:pt idx="5942">
                  <c:v>59.421813958353596</c:v>
                </c:pt>
                <c:pt idx="5943">
                  <c:v>59.431812958355295</c:v>
                </c:pt>
                <c:pt idx="5944">
                  <c:v>59.441811958356993</c:v>
                </c:pt>
                <c:pt idx="5945">
                  <c:v>59.451809958351078</c:v>
                </c:pt>
                <c:pt idx="5946">
                  <c:v>59.461808958352776</c:v>
                </c:pt>
                <c:pt idx="5947">
                  <c:v>59.471807958354475</c:v>
                </c:pt>
                <c:pt idx="5948">
                  <c:v>59.481805958348559</c:v>
                </c:pt>
                <c:pt idx="5949">
                  <c:v>59.491804958350258</c:v>
                </c:pt>
                <c:pt idx="5950">
                  <c:v>59.501802958344342</c:v>
                </c:pt>
                <c:pt idx="5951">
                  <c:v>59.511801958346041</c:v>
                </c:pt>
                <c:pt idx="5952">
                  <c:v>59.52180095834774</c:v>
                </c:pt>
                <c:pt idx="5953">
                  <c:v>59.531798958341824</c:v>
                </c:pt>
                <c:pt idx="5954">
                  <c:v>59.541797958343523</c:v>
                </c:pt>
                <c:pt idx="5955">
                  <c:v>59.551796958345221</c:v>
                </c:pt>
                <c:pt idx="5956">
                  <c:v>59.561794958339306</c:v>
                </c:pt>
                <c:pt idx="5957">
                  <c:v>59.571793958341004</c:v>
                </c:pt>
                <c:pt idx="5958">
                  <c:v>59.581792958342703</c:v>
                </c:pt>
                <c:pt idx="5959">
                  <c:v>59.591790958336787</c:v>
                </c:pt>
                <c:pt idx="5960">
                  <c:v>59.601789958338486</c:v>
                </c:pt>
                <c:pt idx="5961">
                  <c:v>59.611787958361674</c:v>
                </c:pt>
                <c:pt idx="5962">
                  <c:v>59.621786958334269</c:v>
                </c:pt>
                <c:pt idx="5963">
                  <c:v>59.631785958335968</c:v>
                </c:pt>
                <c:pt idx="5964">
                  <c:v>59.641783958359156</c:v>
                </c:pt>
                <c:pt idx="5965">
                  <c:v>59.651782958360855</c:v>
                </c:pt>
                <c:pt idx="5966">
                  <c:v>59.661781958333449</c:v>
                </c:pt>
                <c:pt idx="5967">
                  <c:v>59.671779958356638</c:v>
                </c:pt>
                <c:pt idx="5968">
                  <c:v>59.681778958358336</c:v>
                </c:pt>
                <c:pt idx="5969">
                  <c:v>59.691777958360035</c:v>
                </c:pt>
                <c:pt idx="5970">
                  <c:v>59.701775958354119</c:v>
                </c:pt>
                <c:pt idx="5971">
                  <c:v>59.711774958355818</c:v>
                </c:pt>
                <c:pt idx="5972">
                  <c:v>59.721773958357517</c:v>
                </c:pt>
                <c:pt idx="5973">
                  <c:v>59.731771958351601</c:v>
                </c:pt>
                <c:pt idx="5974">
                  <c:v>59.7417709583533</c:v>
                </c:pt>
                <c:pt idx="5975">
                  <c:v>59.751768958347384</c:v>
                </c:pt>
                <c:pt idx="5976">
                  <c:v>59.761767958349083</c:v>
                </c:pt>
                <c:pt idx="5977">
                  <c:v>59.771766958350781</c:v>
                </c:pt>
                <c:pt idx="5978">
                  <c:v>59.781764958344866</c:v>
                </c:pt>
                <c:pt idx="5979">
                  <c:v>59.791763958346564</c:v>
                </c:pt>
                <c:pt idx="5980">
                  <c:v>59.801762958348263</c:v>
                </c:pt>
                <c:pt idx="5981">
                  <c:v>59.811760958342347</c:v>
                </c:pt>
                <c:pt idx="5982">
                  <c:v>59.821759958344046</c:v>
                </c:pt>
                <c:pt idx="5983">
                  <c:v>59.831758958345745</c:v>
                </c:pt>
                <c:pt idx="5984">
                  <c:v>59.841756958339829</c:v>
                </c:pt>
                <c:pt idx="5985">
                  <c:v>59.851755958341528</c:v>
                </c:pt>
                <c:pt idx="5986">
                  <c:v>59.861755333346082</c:v>
                </c:pt>
                <c:pt idx="5987">
                  <c:v>59.871753333340166</c:v>
                </c:pt>
                <c:pt idx="5988">
                  <c:v>59.881752333341865</c:v>
                </c:pt>
                <c:pt idx="5989">
                  <c:v>59.891750333335949</c:v>
                </c:pt>
                <c:pt idx="5990">
                  <c:v>59.901749333337648</c:v>
                </c:pt>
                <c:pt idx="5991">
                  <c:v>59.911748333339347</c:v>
                </c:pt>
                <c:pt idx="5992">
                  <c:v>59.921746333333431</c:v>
                </c:pt>
                <c:pt idx="5993">
                  <c:v>59.93174533333513</c:v>
                </c:pt>
                <c:pt idx="5994">
                  <c:v>59.941744333336828</c:v>
                </c:pt>
                <c:pt idx="5995">
                  <c:v>59.951742333360016</c:v>
                </c:pt>
                <c:pt idx="5996">
                  <c:v>59.961741333361715</c:v>
                </c:pt>
                <c:pt idx="5997">
                  <c:v>59.97174033333431</c:v>
                </c:pt>
                <c:pt idx="5998">
                  <c:v>59.981738333357498</c:v>
                </c:pt>
                <c:pt idx="5999">
                  <c:v>59.991737333359197</c:v>
                </c:pt>
                <c:pt idx="6000">
                  <c:v>60.001736333360896</c:v>
                </c:pt>
                <c:pt idx="6001">
                  <c:v>60.01173433335498</c:v>
                </c:pt>
                <c:pt idx="6002">
                  <c:v>60.021733333356678</c:v>
                </c:pt>
                <c:pt idx="6003">
                  <c:v>60.031731333350763</c:v>
                </c:pt>
                <c:pt idx="6004">
                  <c:v>60.041730333352461</c:v>
                </c:pt>
                <c:pt idx="6005">
                  <c:v>60.05172933335416</c:v>
                </c:pt>
                <c:pt idx="6006">
                  <c:v>60.061727333348244</c:v>
                </c:pt>
                <c:pt idx="6007">
                  <c:v>60.071726333349943</c:v>
                </c:pt>
                <c:pt idx="6008">
                  <c:v>60.081725333351642</c:v>
                </c:pt>
                <c:pt idx="6009">
                  <c:v>60.091723333345726</c:v>
                </c:pt>
                <c:pt idx="6010">
                  <c:v>60.101722333347425</c:v>
                </c:pt>
                <c:pt idx="6011">
                  <c:v>60.111721333349124</c:v>
                </c:pt>
                <c:pt idx="6012">
                  <c:v>60.121719333343208</c:v>
                </c:pt>
                <c:pt idx="6013">
                  <c:v>60.131718333344907</c:v>
                </c:pt>
                <c:pt idx="6014">
                  <c:v>60.141717333346605</c:v>
                </c:pt>
                <c:pt idx="6015">
                  <c:v>60.15171533334069</c:v>
                </c:pt>
                <c:pt idx="6016">
                  <c:v>60.161714333342388</c:v>
                </c:pt>
                <c:pt idx="6017">
                  <c:v>60.171712333336473</c:v>
                </c:pt>
                <c:pt idx="6018">
                  <c:v>60.181711333338171</c:v>
                </c:pt>
                <c:pt idx="6019">
                  <c:v>60.19171033333987</c:v>
                </c:pt>
                <c:pt idx="6020">
                  <c:v>60.201708333333954</c:v>
                </c:pt>
                <c:pt idx="6021">
                  <c:v>60.211707333335653</c:v>
                </c:pt>
                <c:pt idx="6022">
                  <c:v>60.221706333337352</c:v>
                </c:pt>
                <c:pt idx="6023">
                  <c:v>60.23170433336054</c:v>
                </c:pt>
                <c:pt idx="6024">
                  <c:v>60.241703333362238</c:v>
                </c:pt>
                <c:pt idx="6025">
                  <c:v>60.251702333334833</c:v>
                </c:pt>
                <c:pt idx="6026">
                  <c:v>60.261700333358021</c:v>
                </c:pt>
                <c:pt idx="6027">
                  <c:v>60.27169933335972</c:v>
                </c:pt>
                <c:pt idx="6028">
                  <c:v>60.281698333361419</c:v>
                </c:pt>
                <c:pt idx="6029">
                  <c:v>60.291696333355503</c:v>
                </c:pt>
                <c:pt idx="6030">
                  <c:v>60.301695333357202</c:v>
                </c:pt>
                <c:pt idx="6031">
                  <c:v>60.311693333351286</c:v>
                </c:pt>
                <c:pt idx="6032">
                  <c:v>60.321692333352985</c:v>
                </c:pt>
                <c:pt idx="6033">
                  <c:v>60.331691333354684</c:v>
                </c:pt>
                <c:pt idx="6034">
                  <c:v>60.341689333348768</c:v>
                </c:pt>
                <c:pt idx="6035">
                  <c:v>60.351688333350467</c:v>
                </c:pt>
                <c:pt idx="6036">
                  <c:v>60.361687333352165</c:v>
                </c:pt>
                <c:pt idx="6037">
                  <c:v>60.37168533334625</c:v>
                </c:pt>
                <c:pt idx="6038">
                  <c:v>60.381684333347948</c:v>
                </c:pt>
                <c:pt idx="6039">
                  <c:v>60.391683333349647</c:v>
                </c:pt>
                <c:pt idx="6040">
                  <c:v>60.401681333343731</c:v>
                </c:pt>
                <c:pt idx="6041">
                  <c:v>60.41168033334543</c:v>
                </c:pt>
                <c:pt idx="6042">
                  <c:v>60.421679333347129</c:v>
                </c:pt>
                <c:pt idx="6043">
                  <c:v>60.431677333341213</c:v>
                </c:pt>
                <c:pt idx="6044">
                  <c:v>60.441676333342912</c:v>
                </c:pt>
                <c:pt idx="6045">
                  <c:v>60.451674333336996</c:v>
                </c:pt>
                <c:pt idx="6046">
                  <c:v>60.461673333338695</c:v>
                </c:pt>
                <c:pt idx="6047">
                  <c:v>60.471672333340393</c:v>
                </c:pt>
                <c:pt idx="6048">
                  <c:v>60.481670333334478</c:v>
                </c:pt>
                <c:pt idx="6049">
                  <c:v>60.491669333336176</c:v>
                </c:pt>
                <c:pt idx="6050">
                  <c:v>60.501668333337875</c:v>
                </c:pt>
                <c:pt idx="6051">
                  <c:v>60.511666333361063</c:v>
                </c:pt>
                <c:pt idx="6052">
                  <c:v>60.521665333333658</c:v>
                </c:pt>
                <c:pt idx="6053">
                  <c:v>60.531664333335357</c:v>
                </c:pt>
                <c:pt idx="6054">
                  <c:v>60.541662333358545</c:v>
                </c:pt>
                <c:pt idx="6055">
                  <c:v>60.551661333360244</c:v>
                </c:pt>
                <c:pt idx="6056">
                  <c:v>60.561660333361942</c:v>
                </c:pt>
                <c:pt idx="6057">
                  <c:v>60.571658333356027</c:v>
                </c:pt>
                <c:pt idx="6058">
                  <c:v>60.581657333357725</c:v>
                </c:pt>
                <c:pt idx="6059">
                  <c:v>60.591656333359424</c:v>
                </c:pt>
                <c:pt idx="6060">
                  <c:v>60.601654333353508</c:v>
                </c:pt>
                <c:pt idx="6061">
                  <c:v>60.611653333355207</c:v>
                </c:pt>
                <c:pt idx="6062">
                  <c:v>60.621651333349291</c:v>
                </c:pt>
                <c:pt idx="6063">
                  <c:v>60.63165033335099</c:v>
                </c:pt>
                <c:pt idx="6064">
                  <c:v>60.641649333352689</c:v>
                </c:pt>
                <c:pt idx="6065">
                  <c:v>60.651647333346773</c:v>
                </c:pt>
                <c:pt idx="6066">
                  <c:v>60.661646333348472</c:v>
                </c:pt>
                <c:pt idx="6067">
                  <c:v>60.67164533335017</c:v>
                </c:pt>
                <c:pt idx="6068">
                  <c:v>60.681643333344255</c:v>
                </c:pt>
                <c:pt idx="6069">
                  <c:v>60.691642333345953</c:v>
                </c:pt>
                <c:pt idx="6070">
                  <c:v>60.701641333347652</c:v>
                </c:pt>
                <c:pt idx="6071">
                  <c:v>60.711639333341736</c:v>
                </c:pt>
                <c:pt idx="6072">
                  <c:v>60.721638333343435</c:v>
                </c:pt>
                <c:pt idx="6073">
                  <c:v>60.731637333345134</c:v>
                </c:pt>
                <c:pt idx="6074">
                  <c:v>60.741635333339218</c:v>
                </c:pt>
                <c:pt idx="6075">
                  <c:v>60.751634333340917</c:v>
                </c:pt>
                <c:pt idx="6076">
                  <c:v>60.761632333335001</c:v>
                </c:pt>
                <c:pt idx="6077">
                  <c:v>60.7716313333367</c:v>
                </c:pt>
                <c:pt idx="6078">
                  <c:v>60.781630333338398</c:v>
                </c:pt>
                <c:pt idx="6079">
                  <c:v>60.791628333361587</c:v>
                </c:pt>
                <c:pt idx="6080">
                  <c:v>60.801627333334181</c:v>
                </c:pt>
                <c:pt idx="6081">
                  <c:v>60.81162633333588</c:v>
                </c:pt>
                <c:pt idx="6082">
                  <c:v>60.821624333359068</c:v>
                </c:pt>
                <c:pt idx="6083">
                  <c:v>60.831623333360767</c:v>
                </c:pt>
                <c:pt idx="6084">
                  <c:v>60.841622333333362</c:v>
                </c:pt>
                <c:pt idx="6085">
                  <c:v>60.85162033335655</c:v>
                </c:pt>
                <c:pt idx="6086">
                  <c:v>60.861619000002975</c:v>
                </c:pt>
                <c:pt idx="6087">
                  <c:v>60.871618000004673</c:v>
                </c:pt>
                <c:pt idx="6088">
                  <c:v>60.881616000027861</c:v>
                </c:pt>
                <c:pt idx="6089">
                  <c:v>60.891615000000456</c:v>
                </c:pt>
                <c:pt idx="6090">
                  <c:v>60.901613000023644</c:v>
                </c:pt>
                <c:pt idx="6091">
                  <c:v>60.911612000025343</c:v>
                </c:pt>
                <c:pt idx="6092">
                  <c:v>60.921611000027042</c:v>
                </c:pt>
                <c:pt idx="6093">
                  <c:v>60.931609000021126</c:v>
                </c:pt>
                <c:pt idx="6094">
                  <c:v>60.941608000022825</c:v>
                </c:pt>
                <c:pt idx="6095">
                  <c:v>60.951607000024524</c:v>
                </c:pt>
                <c:pt idx="6096">
                  <c:v>60.961605000018608</c:v>
                </c:pt>
                <c:pt idx="6097">
                  <c:v>60.971604000020307</c:v>
                </c:pt>
                <c:pt idx="6098">
                  <c:v>60.981603000022005</c:v>
                </c:pt>
                <c:pt idx="6099">
                  <c:v>60.99160100001609</c:v>
                </c:pt>
                <c:pt idx="6100">
                  <c:v>61.001600000017788</c:v>
                </c:pt>
                <c:pt idx="6101">
                  <c:v>61.011599000019487</c:v>
                </c:pt>
                <c:pt idx="6102">
                  <c:v>61.021597000013571</c:v>
                </c:pt>
                <c:pt idx="6103">
                  <c:v>61.03159600001527</c:v>
                </c:pt>
                <c:pt idx="6104">
                  <c:v>61.041595000016969</c:v>
                </c:pt>
                <c:pt idx="6105">
                  <c:v>61.051593000011053</c:v>
                </c:pt>
                <c:pt idx="6106">
                  <c:v>61.061592000012752</c:v>
                </c:pt>
                <c:pt idx="6107">
                  <c:v>61.071590000006836</c:v>
                </c:pt>
                <c:pt idx="6108">
                  <c:v>61.081589000008535</c:v>
                </c:pt>
                <c:pt idx="6109">
                  <c:v>61.091588000010233</c:v>
                </c:pt>
                <c:pt idx="6110">
                  <c:v>61.101586000004318</c:v>
                </c:pt>
                <c:pt idx="6111">
                  <c:v>61.111585000006016</c:v>
                </c:pt>
                <c:pt idx="6112">
                  <c:v>61.121584000007715</c:v>
                </c:pt>
                <c:pt idx="6113">
                  <c:v>61.131582000001799</c:v>
                </c:pt>
                <c:pt idx="6114">
                  <c:v>61.141581000003498</c:v>
                </c:pt>
                <c:pt idx="6115">
                  <c:v>61.151580000005197</c:v>
                </c:pt>
                <c:pt idx="6116">
                  <c:v>61.161578000028385</c:v>
                </c:pt>
                <c:pt idx="6117">
                  <c:v>61.17157700000098</c:v>
                </c:pt>
                <c:pt idx="6118">
                  <c:v>61.181576000002678</c:v>
                </c:pt>
                <c:pt idx="6119">
                  <c:v>61.191574000025867</c:v>
                </c:pt>
                <c:pt idx="6120">
                  <c:v>61.201573000027565</c:v>
                </c:pt>
                <c:pt idx="6121">
                  <c:v>61.21157200000016</c:v>
                </c:pt>
                <c:pt idx="6122">
                  <c:v>61.221570000023348</c:v>
                </c:pt>
                <c:pt idx="6123">
                  <c:v>61.231569000025047</c:v>
                </c:pt>
                <c:pt idx="6124">
                  <c:v>61.241567000019131</c:v>
                </c:pt>
                <c:pt idx="6125">
                  <c:v>61.25156600002083</c:v>
                </c:pt>
                <c:pt idx="6126">
                  <c:v>61.261565000022529</c:v>
                </c:pt>
                <c:pt idx="6127">
                  <c:v>61.271563000016613</c:v>
                </c:pt>
                <c:pt idx="6128">
                  <c:v>61.281562000018312</c:v>
                </c:pt>
                <c:pt idx="6129">
                  <c:v>61.29156100002001</c:v>
                </c:pt>
                <c:pt idx="6130">
                  <c:v>61.301559000014095</c:v>
                </c:pt>
                <c:pt idx="6131">
                  <c:v>61.311558000015793</c:v>
                </c:pt>
                <c:pt idx="6132">
                  <c:v>61.321557000017492</c:v>
                </c:pt>
                <c:pt idx="6133">
                  <c:v>61.331555000011576</c:v>
                </c:pt>
                <c:pt idx="6134">
                  <c:v>61.341554000013275</c:v>
                </c:pt>
                <c:pt idx="6135">
                  <c:v>61.351553000014974</c:v>
                </c:pt>
                <c:pt idx="6136">
                  <c:v>61.361551000009058</c:v>
                </c:pt>
                <c:pt idx="6137">
                  <c:v>61.371550000010757</c:v>
                </c:pt>
                <c:pt idx="6138">
                  <c:v>61.381549000012456</c:v>
                </c:pt>
                <c:pt idx="6139">
                  <c:v>61.39154700000654</c:v>
                </c:pt>
                <c:pt idx="6140">
                  <c:v>61.401546000008238</c:v>
                </c:pt>
                <c:pt idx="6141">
                  <c:v>61.411544000002323</c:v>
                </c:pt>
                <c:pt idx="6142">
                  <c:v>61.421543000004021</c:v>
                </c:pt>
                <c:pt idx="6143">
                  <c:v>61.43154200000572</c:v>
                </c:pt>
                <c:pt idx="6144">
                  <c:v>61.441540000028908</c:v>
                </c:pt>
                <c:pt idx="6145">
                  <c:v>61.451539000001503</c:v>
                </c:pt>
                <c:pt idx="6146">
                  <c:v>61.461538000003202</c:v>
                </c:pt>
                <c:pt idx="6147">
                  <c:v>61.47153600002639</c:v>
                </c:pt>
                <c:pt idx="6148">
                  <c:v>61.481535000028089</c:v>
                </c:pt>
                <c:pt idx="6149">
                  <c:v>61.491534000000684</c:v>
                </c:pt>
                <c:pt idx="6150">
                  <c:v>61.501532000023872</c:v>
                </c:pt>
                <c:pt idx="6151">
                  <c:v>61.51153100002557</c:v>
                </c:pt>
                <c:pt idx="6152">
                  <c:v>61.521530000027269</c:v>
                </c:pt>
                <c:pt idx="6153">
                  <c:v>61.531528000021353</c:v>
                </c:pt>
                <c:pt idx="6154">
                  <c:v>61.541527000023052</c:v>
                </c:pt>
                <c:pt idx="6155">
                  <c:v>61.551526000024751</c:v>
                </c:pt>
                <c:pt idx="6156">
                  <c:v>61.561524000018835</c:v>
                </c:pt>
                <c:pt idx="6157">
                  <c:v>61.571523000020534</c:v>
                </c:pt>
                <c:pt idx="6158">
                  <c:v>61.581521000014618</c:v>
                </c:pt>
                <c:pt idx="6159">
                  <c:v>61.591520000016317</c:v>
                </c:pt>
                <c:pt idx="6160">
                  <c:v>61.601519000018016</c:v>
                </c:pt>
                <c:pt idx="6161">
                  <c:v>61.6115170000121</c:v>
                </c:pt>
                <c:pt idx="6162">
                  <c:v>61.621516000013798</c:v>
                </c:pt>
                <c:pt idx="6163">
                  <c:v>61.631515000015497</c:v>
                </c:pt>
                <c:pt idx="6164">
                  <c:v>61.641513000009581</c:v>
                </c:pt>
                <c:pt idx="6165">
                  <c:v>61.65151200001128</c:v>
                </c:pt>
                <c:pt idx="6166">
                  <c:v>61.661511000012979</c:v>
                </c:pt>
                <c:pt idx="6167">
                  <c:v>61.671509000007063</c:v>
                </c:pt>
                <c:pt idx="6168">
                  <c:v>61.681508000008762</c:v>
                </c:pt>
                <c:pt idx="6169">
                  <c:v>61.691507000010461</c:v>
                </c:pt>
                <c:pt idx="6170">
                  <c:v>61.701505000004545</c:v>
                </c:pt>
                <c:pt idx="6171">
                  <c:v>61.711504000006244</c:v>
                </c:pt>
                <c:pt idx="6172">
                  <c:v>61.721503000007942</c:v>
                </c:pt>
                <c:pt idx="6173">
                  <c:v>61.731501000002027</c:v>
                </c:pt>
                <c:pt idx="6174">
                  <c:v>61.741500000003725</c:v>
                </c:pt>
                <c:pt idx="6175">
                  <c:v>61.751498000026913</c:v>
                </c:pt>
                <c:pt idx="6176">
                  <c:v>61.761497000028612</c:v>
                </c:pt>
                <c:pt idx="6177">
                  <c:v>61.771496000001207</c:v>
                </c:pt>
                <c:pt idx="6178">
                  <c:v>61.781494000024395</c:v>
                </c:pt>
                <c:pt idx="6179">
                  <c:v>61.791493000026094</c:v>
                </c:pt>
                <c:pt idx="6180">
                  <c:v>61.801492000027793</c:v>
                </c:pt>
                <c:pt idx="6181">
                  <c:v>61.811490000021877</c:v>
                </c:pt>
                <c:pt idx="6182">
                  <c:v>61.821489000023575</c:v>
                </c:pt>
                <c:pt idx="6183">
                  <c:v>61.831488000025274</c:v>
                </c:pt>
                <c:pt idx="6184">
                  <c:v>61.841486000019358</c:v>
                </c:pt>
                <c:pt idx="6185">
                  <c:v>61.851485000021057</c:v>
                </c:pt>
                <c:pt idx="6186">
                  <c:v>61.861484125023708</c:v>
                </c:pt>
                <c:pt idx="6187">
                  <c:v>61.871482125017792</c:v>
                </c:pt>
                <c:pt idx="6188">
                  <c:v>61.881481125019491</c:v>
                </c:pt>
                <c:pt idx="6189">
                  <c:v>61.891480125021189</c:v>
                </c:pt>
                <c:pt idx="6190">
                  <c:v>61.901478125015274</c:v>
                </c:pt>
                <c:pt idx="6191">
                  <c:v>61.911477125016972</c:v>
                </c:pt>
                <c:pt idx="6192">
                  <c:v>61.921475125011057</c:v>
                </c:pt>
                <c:pt idx="6193">
                  <c:v>61.931474125012755</c:v>
                </c:pt>
                <c:pt idx="6194">
                  <c:v>61.941473125014454</c:v>
                </c:pt>
                <c:pt idx="6195">
                  <c:v>61.951471125008538</c:v>
                </c:pt>
                <c:pt idx="6196">
                  <c:v>61.961470125010237</c:v>
                </c:pt>
                <c:pt idx="6197">
                  <c:v>61.971469125011936</c:v>
                </c:pt>
                <c:pt idx="6198">
                  <c:v>61.98146712500602</c:v>
                </c:pt>
                <c:pt idx="6199">
                  <c:v>61.991466125007719</c:v>
                </c:pt>
                <c:pt idx="6200">
                  <c:v>62.001465125009418</c:v>
                </c:pt>
                <c:pt idx="6201">
                  <c:v>62.011463125003502</c:v>
                </c:pt>
                <c:pt idx="6202">
                  <c:v>62.021462125005201</c:v>
                </c:pt>
                <c:pt idx="6203">
                  <c:v>62.031461125006899</c:v>
                </c:pt>
                <c:pt idx="6204">
                  <c:v>62.041459125000983</c:v>
                </c:pt>
                <c:pt idx="6205">
                  <c:v>62.051458125002682</c:v>
                </c:pt>
                <c:pt idx="6206">
                  <c:v>62.061457125004381</c:v>
                </c:pt>
                <c:pt idx="6207">
                  <c:v>62.071455125027569</c:v>
                </c:pt>
                <c:pt idx="6208">
                  <c:v>62.081454125000164</c:v>
                </c:pt>
                <c:pt idx="6209">
                  <c:v>62.091452125023352</c:v>
                </c:pt>
                <c:pt idx="6210">
                  <c:v>62.101451125025051</c:v>
                </c:pt>
                <c:pt idx="6211">
                  <c:v>62.111450125026749</c:v>
                </c:pt>
                <c:pt idx="6212">
                  <c:v>62.121448125020834</c:v>
                </c:pt>
                <c:pt idx="6213">
                  <c:v>62.131447125022532</c:v>
                </c:pt>
                <c:pt idx="6214">
                  <c:v>62.141446125024231</c:v>
                </c:pt>
                <c:pt idx="6215">
                  <c:v>62.151444125018315</c:v>
                </c:pt>
                <c:pt idx="6216">
                  <c:v>62.161443125020014</c:v>
                </c:pt>
                <c:pt idx="6217">
                  <c:v>62.171442125021713</c:v>
                </c:pt>
                <c:pt idx="6218">
                  <c:v>62.181440125015797</c:v>
                </c:pt>
                <c:pt idx="6219">
                  <c:v>62.191439125017496</c:v>
                </c:pt>
                <c:pt idx="6220">
                  <c:v>62.201438125019195</c:v>
                </c:pt>
                <c:pt idx="6221">
                  <c:v>62.211436125013279</c:v>
                </c:pt>
                <c:pt idx="6222">
                  <c:v>62.221435125014978</c:v>
                </c:pt>
                <c:pt idx="6223">
                  <c:v>62.231434125016676</c:v>
                </c:pt>
                <c:pt idx="6224">
                  <c:v>62.241432125010761</c:v>
                </c:pt>
                <c:pt idx="6225">
                  <c:v>62.251431125012459</c:v>
                </c:pt>
                <c:pt idx="6226">
                  <c:v>62.261430125014158</c:v>
                </c:pt>
                <c:pt idx="6227">
                  <c:v>62.271428125008242</c:v>
                </c:pt>
                <c:pt idx="6228">
                  <c:v>62.281427125009941</c:v>
                </c:pt>
                <c:pt idx="6229">
                  <c:v>62.291425125004025</c:v>
                </c:pt>
                <c:pt idx="6230">
                  <c:v>62.301424125005724</c:v>
                </c:pt>
                <c:pt idx="6231">
                  <c:v>62.311423125007423</c:v>
                </c:pt>
                <c:pt idx="6232">
                  <c:v>62.321421125001507</c:v>
                </c:pt>
                <c:pt idx="6233">
                  <c:v>62.331420125003206</c:v>
                </c:pt>
                <c:pt idx="6234">
                  <c:v>62.341419125004904</c:v>
                </c:pt>
                <c:pt idx="6235">
                  <c:v>62.351417125028092</c:v>
                </c:pt>
                <c:pt idx="6236">
                  <c:v>62.361416125000687</c:v>
                </c:pt>
                <c:pt idx="6237">
                  <c:v>62.371415125002386</c:v>
                </c:pt>
                <c:pt idx="6238">
                  <c:v>62.381413125025574</c:v>
                </c:pt>
                <c:pt idx="6239">
                  <c:v>62.391412125027273</c:v>
                </c:pt>
                <c:pt idx="6240">
                  <c:v>62.401411124999868</c:v>
                </c:pt>
                <c:pt idx="6241">
                  <c:v>62.411409125023056</c:v>
                </c:pt>
                <c:pt idx="6242">
                  <c:v>62.421408125024755</c:v>
                </c:pt>
                <c:pt idx="6243">
                  <c:v>62.431407125026453</c:v>
                </c:pt>
                <c:pt idx="6244">
                  <c:v>62.441405125020538</c:v>
                </c:pt>
                <c:pt idx="6245">
                  <c:v>62.451404125022236</c:v>
                </c:pt>
                <c:pt idx="6246">
                  <c:v>62.461403125023935</c:v>
                </c:pt>
                <c:pt idx="6247">
                  <c:v>62.471401125018019</c:v>
                </c:pt>
                <c:pt idx="6248">
                  <c:v>62.481400125019718</c:v>
                </c:pt>
                <c:pt idx="6249">
                  <c:v>62.491398125013802</c:v>
                </c:pt>
                <c:pt idx="6250">
                  <c:v>62.501397125015501</c:v>
                </c:pt>
                <c:pt idx="6251">
                  <c:v>62.5113961250172</c:v>
                </c:pt>
                <c:pt idx="6252">
                  <c:v>62.521394125011284</c:v>
                </c:pt>
                <c:pt idx="6253">
                  <c:v>62.531393125012983</c:v>
                </c:pt>
                <c:pt idx="6254">
                  <c:v>62.541392125014681</c:v>
                </c:pt>
                <c:pt idx="6255">
                  <c:v>62.551390125008766</c:v>
                </c:pt>
                <c:pt idx="6256">
                  <c:v>62.561389125010464</c:v>
                </c:pt>
                <c:pt idx="6257">
                  <c:v>62.571388125012163</c:v>
                </c:pt>
                <c:pt idx="6258">
                  <c:v>62.581386125006247</c:v>
                </c:pt>
                <c:pt idx="6259">
                  <c:v>62.591385125007946</c:v>
                </c:pt>
                <c:pt idx="6260">
                  <c:v>62.601384125009645</c:v>
                </c:pt>
                <c:pt idx="6261">
                  <c:v>62.611382125003729</c:v>
                </c:pt>
                <c:pt idx="6262">
                  <c:v>62.621381125005428</c:v>
                </c:pt>
                <c:pt idx="6263">
                  <c:v>62.631380125007126</c:v>
                </c:pt>
                <c:pt idx="6264">
                  <c:v>62.641378125001211</c:v>
                </c:pt>
                <c:pt idx="6265">
                  <c:v>62.651377125002909</c:v>
                </c:pt>
                <c:pt idx="6266">
                  <c:v>62.661376125004608</c:v>
                </c:pt>
                <c:pt idx="6267">
                  <c:v>62.671374125027796</c:v>
                </c:pt>
                <c:pt idx="6268">
                  <c:v>62.681373125000391</c:v>
                </c:pt>
                <c:pt idx="6269">
                  <c:v>62.691371125023579</c:v>
                </c:pt>
                <c:pt idx="6270">
                  <c:v>62.701370125025278</c:v>
                </c:pt>
                <c:pt idx="6271">
                  <c:v>62.711369125026977</c:v>
                </c:pt>
                <c:pt idx="6272">
                  <c:v>62.721367125021061</c:v>
                </c:pt>
                <c:pt idx="6273">
                  <c:v>62.73136612502276</c:v>
                </c:pt>
                <c:pt idx="6274">
                  <c:v>62.741365125024458</c:v>
                </c:pt>
                <c:pt idx="6275">
                  <c:v>62.751363125018543</c:v>
                </c:pt>
                <c:pt idx="6276">
                  <c:v>62.761362125020241</c:v>
                </c:pt>
                <c:pt idx="6277">
                  <c:v>62.77136112502194</c:v>
                </c:pt>
                <c:pt idx="6278">
                  <c:v>62.781359125016024</c:v>
                </c:pt>
                <c:pt idx="6279">
                  <c:v>62.791358125017723</c:v>
                </c:pt>
                <c:pt idx="6280">
                  <c:v>62.801357125019422</c:v>
                </c:pt>
                <c:pt idx="6281">
                  <c:v>62.811355125013506</c:v>
                </c:pt>
                <c:pt idx="6282">
                  <c:v>62.821354125015205</c:v>
                </c:pt>
                <c:pt idx="6283">
                  <c:v>62.831353125016904</c:v>
                </c:pt>
                <c:pt idx="6284">
                  <c:v>62.841351125010988</c:v>
                </c:pt>
                <c:pt idx="6285">
                  <c:v>62.851350125012686</c:v>
                </c:pt>
                <c:pt idx="6286">
                  <c:v>62.861349250015337</c:v>
                </c:pt>
                <c:pt idx="6287">
                  <c:v>62.871347250009421</c:v>
                </c:pt>
                <c:pt idx="6288">
                  <c:v>62.88134625001112</c:v>
                </c:pt>
                <c:pt idx="6289">
                  <c:v>62.891344250005204</c:v>
                </c:pt>
                <c:pt idx="6290">
                  <c:v>62.901343250006903</c:v>
                </c:pt>
                <c:pt idx="6291">
                  <c:v>62.911342250008602</c:v>
                </c:pt>
                <c:pt idx="6292">
                  <c:v>62.921340250002686</c:v>
                </c:pt>
                <c:pt idx="6293">
                  <c:v>62.931339250004385</c:v>
                </c:pt>
                <c:pt idx="6294">
                  <c:v>62.941338250006083</c:v>
                </c:pt>
                <c:pt idx="6295">
                  <c:v>62.951336250000168</c:v>
                </c:pt>
                <c:pt idx="6296">
                  <c:v>62.961335250001866</c:v>
                </c:pt>
                <c:pt idx="6297">
                  <c:v>62.971334250003565</c:v>
                </c:pt>
                <c:pt idx="6298">
                  <c:v>62.981332250026753</c:v>
                </c:pt>
                <c:pt idx="6299">
                  <c:v>62.991331250028452</c:v>
                </c:pt>
                <c:pt idx="6300">
                  <c:v>63.001330250001047</c:v>
                </c:pt>
                <c:pt idx="6301">
                  <c:v>63.011328250024235</c:v>
                </c:pt>
                <c:pt idx="6302">
                  <c:v>63.021327250025934</c:v>
                </c:pt>
                <c:pt idx="6303">
                  <c:v>63.031326250027632</c:v>
                </c:pt>
                <c:pt idx="6304">
                  <c:v>63.041324250021717</c:v>
                </c:pt>
                <c:pt idx="6305">
                  <c:v>63.051323250023415</c:v>
                </c:pt>
                <c:pt idx="6306">
                  <c:v>63.061322250025114</c:v>
                </c:pt>
                <c:pt idx="6307">
                  <c:v>63.071320250019198</c:v>
                </c:pt>
                <c:pt idx="6308">
                  <c:v>63.081319250020897</c:v>
                </c:pt>
                <c:pt idx="6309">
                  <c:v>63.091318250022596</c:v>
                </c:pt>
                <c:pt idx="6310">
                  <c:v>63.10131625001668</c:v>
                </c:pt>
                <c:pt idx="6311">
                  <c:v>63.111315250018379</c:v>
                </c:pt>
                <c:pt idx="6312">
                  <c:v>63.121313250012463</c:v>
                </c:pt>
                <c:pt idx="6313">
                  <c:v>63.131312250014162</c:v>
                </c:pt>
                <c:pt idx="6314">
                  <c:v>63.14131125001586</c:v>
                </c:pt>
                <c:pt idx="6315">
                  <c:v>63.151309250009945</c:v>
                </c:pt>
                <c:pt idx="6316">
                  <c:v>63.161308250011643</c:v>
                </c:pt>
                <c:pt idx="6317">
                  <c:v>63.171307250013342</c:v>
                </c:pt>
                <c:pt idx="6318">
                  <c:v>63.181305250007426</c:v>
                </c:pt>
                <c:pt idx="6319">
                  <c:v>63.191304250009125</c:v>
                </c:pt>
                <c:pt idx="6320">
                  <c:v>63.201303250010824</c:v>
                </c:pt>
                <c:pt idx="6321">
                  <c:v>63.211301250004908</c:v>
                </c:pt>
                <c:pt idx="6322">
                  <c:v>63.221300250006607</c:v>
                </c:pt>
                <c:pt idx="6323">
                  <c:v>63.231299250008306</c:v>
                </c:pt>
                <c:pt idx="6324">
                  <c:v>63.24129725000239</c:v>
                </c:pt>
                <c:pt idx="6325">
                  <c:v>63.251296250004089</c:v>
                </c:pt>
                <c:pt idx="6326">
                  <c:v>63.261295250005787</c:v>
                </c:pt>
                <c:pt idx="6327">
                  <c:v>63.271293249999871</c:v>
                </c:pt>
                <c:pt idx="6328">
                  <c:v>63.28129225000157</c:v>
                </c:pt>
                <c:pt idx="6329">
                  <c:v>63.291291250003269</c:v>
                </c:pt>
                <c:pt idx="6330">
                  <c:v>63.301289250026457</c:v>
                </c:pt>
                <c:pt idx="6331">
                  <c:v>63.311288250028156</c:v>
                </c:pt>
                <c:pt idx="6332">
                  <c:v>63.321287250000751</c:v>
                </c:pt>
                <c:pt idx="6333">
                  <c:v>63.331285250023939</c:v>
                </c:pt>
                <c:pt idx="6334">
                  <c:v>63.341284250025637</c:v>
                </c:pt>
                <c:pt idx="6335">
                  <c:v>63.351282250019722</c:v>
                </c:pt>
                <c:pt idx="6336">
                  <c:v>63.36128125002142</c:v>
                </c:pt>
                <c:pt idx="6337">
                  <c:v>63.371280250023119</c:v>
                </c:pt>
                <c:pt idx="6338">
                  <c:v>63.381278250017203</c:v>
                </c:pt>
                <c:pt idx="6339">
                  <c:v>63.391277250018902</c:v>
                </c:pt>
                <c:pt idx="6340">
                  <c:v>63.401276250020601</c:v>
                </c:pt>
                <c:pt idx="6341">
                  <c:v>63.411274250014685</c:v>
                </c:pt>
                <c:pt idx="6342">
                  <c:v>63.421273250016384</c:v>
                </c:pt>
                <c:pt idx="6343">
                  <c:v>63.431272250018083</c:v>
                </c:pt>
                <c:pt idx="6344">
                  <c:v>63.441270250012167</c:v>
                </c:pt>
                <c:pt idx="6345">
                  <c:v>63.451269250013866</c:v>
                </c:pt>
                <c:pt idx="6346">
                  <c:v>63.461268250015564</c:v>
                </c:pt>
                <c:pt idx="6347">
                  <c:v>63.471266250009649</c:v>
                </c:pt>
                <c:pt idx="6348">
                  <c:v>63.481265250011347</c:v>
                </c:pt>
                <c:pt idx="6349">
                  <c:v>63.491264250013046</c:v>
                </c:pt>
                <c:pt idx="6350">
                  <c:v>63.50126225000713</c:v>
                </c:pt>
                <c:pt idx="6351">
                  <c:v>63.511261250008829</c:v>
                </c:pt>
                <c:pt idx="6352">
                  <c:v>63.521260250010528</c:v>
                </c:pt>
                <c:pt idx="6353">
                  <c:v>63.531258250004612</c:v>
                </c:pt>
                <c:pt idx="6354">
                  <c:v>63.541257250006311</c:v>
                </c:pt>
                <c:pt idx="6355">
                  <c:v>63.551256250008009</c:v>
                </c:pt>
                <c:pt idx="6356">
                  <c:v>63.561254250002094</c:v>
                </c:pt>
                <c:pt idx="6357">
                  <c:v>63.571253250003792</c:v>
                </c:pt>
                <c:pt idx="6358">
                  <c:v>63.581252250005491</c:v>
                </c:pt>
                <c:pt idx="6359">
                  <c:v>63.591250250028679</c:v>
                </c:pt>
                <c:pt idx="6360">
                  <c:v>63.601249250001274</c:v>
                </c:pt>
                <c:pt idx="6361">
                  <c:v>63.611247250024462</c:v>
                </c:pt>
                <c:pt idx="6362">
                  <c:v>63.621246250026161</c:v>
                </c:pt>
                <c:pt idx="6363">
                  <c:v>63.63124525002786</c:v>
                </c:pt>
                <c:pt idx="6364">
                  <c:v>63.641243250021944</c:v>
                </c:pt>
                <c:pt idx="6365">
                  <c:v>63.651242250023643</c:v>
                </c:pt>
                <c:pt idx="6366">
                  <c:v>63.661241250025341</c:v>
                </c:pt>
                <c:pt idx="6367">
                  <c:v>63.671239250019426</c:v>
                </c:pt>
                <c:pt idx="6368">
                  <c:v>63.681238250021124</c:v>
                </c:pt>
                <c:pt idx="6369">
                  <c:v>63.691237250022823</c:v>
                </c:pt>
                <c:pt idx="6370">
                  <c:v>63.701235250016907</c:v>
                </c:pt>
                <c:pt idx="6371">
                  <c:v>63.711234250018606</c:v>
                </c:pt>
                <c:pt idx="6372">
                  <c:v>63.721233250020305</c:v>
                </c:pt>
                <c:pt idx="6373">
                  <c:v>63.731231250014389</c:v>
                </c:pt>
                <c:pt idx="6374">
                  <c:v>63.741230250016088</c:v>
                </c:pt>
                <c:pt idx="6375">
                  <c:v>63.751229250017786</c:v>
                </c:pt>
                <c:pt idx="6376">
                  <c:v>63.761227250011871</c:v>
                </c:pt>
                <c:pt idx="6377">
                  <c:v>63.771226250013569</c:v>
                </c:pt>
                <c:pt idx="6378">
                  <c:v>63.781225250015268</c:v>
                </c:pt>
                <c:pt idx="6379">
                  <c:v>63.791223250009352</c:v>
                </c:pt>
                <c:pt idx="6380">
                  <c:v>63.801222250011051</c:v>
                </c:pt>
                <c:pt idx="6381">
                  <c:v>63.81122125001275</c:v>
                </c:pt>
                <c:pt idx="6382">
                  <c:v>63.821219250006834</c:v>
                </c:pt>
                <c:pt idx="6383">
                  <c:v>63.831218250008533</c:v>
                </c:pt>
                <c:pt idx="6384">
                  <c:v>63.841217250010232</c:v>
                </c:pt>
                <c:pt idx="6385">
                  <c:v>63.851215250004316</c:v>
                </c:pt>
                <c:pt idx="6386">
                  <c:v>63.861214125005063</c:v>
                </c:pt>
                <c:pt idx="6387">
                  <c:v>63.871212125028251</c:v>
                </c:pt>
                <c:pt idx="6388">
                  <c:v>63.881211125000846</c:v>
                </c:pt>
                <c:pt idx="6389">
                  <c:v>63.891210125002544</c:v>
                </c:pt>
                <c:pt idx="6390">
                  <c:v>63.901208125025732</c:v>
                </c:pt>
                <c:pt idx="6391">
                  <c:v>63.911207125027431</c:v>
                </c:pt>
                <c:pt idx="6392">
                  <c:v>63.921206125000026</c:v>
                </c:pt>
                <c:pt idx="6393">
                  <c:v>63.931204125023214</c:v>
                </c:pt>
                <c:pt idx="6394">
                  <c:v>63.941203125024913</c:v>
                </c:pt>
                <c:pt idx="6395">
                  <c:v>63.951202125026612</c:v>
                </c:pt>
                <c:pt idx="6396">
                  <c:v>63.961200125020696</c:v>
                </c:pt>
                <c:pt idx="6397">
                  <c:v>63.971199125022395</c:v>
                </c:pt>
                <c:pt idx="6398">
                  <c:v>63.981198125024093</c:v>
                </c:pt>
                <c:pt idx="6399">
                  <c:v>63.991196125018178</c:v>
                </c:pt>
                <c:pt idx="6400">
                  <c:v>64.001195125019876</c:v>
                </c:pt>
                <c:pt idx="6401">
                  <c:v>64.011194125021575</c:v>
                </c:pt>
                <c:pt idx="6402">
                  <c:v>64.021192125015659</c:v>
                </c:pt>
                <c:pt idx="6403">
                  <c:v>64.031191125017358</c:v>
                </c:pt>
                <c:pt idx="6404">
                  <c:v>64.041190125019057</c:v>
                </c:pt>
                <c:pt idx="6405">
                  <c:v>64.051188125013141</c:v>
                </c:pt>
                <c:pt idx="6406">
                  <c:v>64.06118712501484</c:v>
                </c:pt>
                <c:pt idx="6407">
                  <c:v>64.071186125016538</c:v>
                </c:pt>
                <c:pt idx="6408">
                  <c:v>64.081184125010623</c:v>
                </c:pt>
                <c:pt idx="6409">
                  <c:v>64.091183125012321</c:v>
                </c:pt>
                <c:pt idx="6410">
                  <c:v>64.10118212501402</c:v>
                </c:pt>
                <c:pt idx="6411">
                  <c:v>64.111180125008104</c:v>
                </c:pt>
                <c:pt idx="6412">
                  <c:v>64.121179125009803</c:v>
                </c:pt>
                <c:pt idx="6413">
                  <c:v>64.131178125011502</c:v>
                </c:pt>
                <c:pt idx="6414">
                  <c:v>64.141176125005586</c:v>
                </c:pt>
                <c:pt idx="6415">
                  <c:v>64.151175125007285</c:v>
                </c:pt>
                <c:pt idx="6416">
                  <c:v>64.161173125001369</c:v>
                </c:pt>
                <c:pt idx="6417">
                  <c:v>64.171172125003068</c:v>
                </c:pt>
                <c:pt idx="6418">
                  <c:v>64.181171125004767</c:v>
                </c:pt>
                <c:pt idx="6419">
                  <c:v>64.191169125027955</c:v>
                </c:pt>
                <c:pt idx="6420">
                  <c:v>64.201168125000549</c:v>
                </c:pt>
                <c:pt idx="6421">
                  <c:v>64.211167125002248</c:v>
                </c:pt>
                <c:pt idx="6422">
                  <c:v>64.221165125025436</c:v>
                </c:pt>
                <c:pt idx="6423">
                  <c:v>64.231164125027135</c:v>
                </c:pt>
                <c:pt idx="6424">
                  <c:v>64.241163125028834</c:v>
                </c:pt>
                <c:pt idx="6425">
                  <c:v>64.251161125022918</c:v>
                </c:pt>
                <c:pt idx="6426">
                  <c:v>64.261160125024617</c:v>
                </c:pt>
                <c:pt idx="6427">
                  <c:v>64.271159125026315</c:v>
                </c:pt>
                <c:pt idx="6428">
                  <c:v>64.2811571250204</c:v>
                </c:pt>
                <c:pt idx="6429">
                  <c:v>64.291156125022098</c:v>
                </c:pt>
                <c:pt idx="6430">
                  <c:v>64.301155125023797</c:v>
                </c:pt>
                <c:pt idx="6431">
                  <c:v>64.311153125017881</c:v>
                </c:pt>
                <c:pt idx="6432">
                  <c:v>64.32115212501958</c:v>
                </c:pt>
                <c:pt idx="6433">
                  <c:v>64.331151125021279</c:v>
                </c:pt>
                <c:pt idx="6434">
                  <c:v>64.341149125015363</c:v>
                </c:pt>
                <c:pt idx="6435">
                  <c:v>64.351148125017062</c:v>
                </c:pt>
                <c:pt idx="6436">
                  <c:v>64.361146125011146</c:v>
                </c:pt>
                <c:pt idx="6437">
                  <c:v>64.371145125012845</c:v>
                </c:pt>
                <c:pt idx="6438">
                  <c:v>64.381144125014544</c:v>
                </c:pt>
                <c:pt idx="6439">
                  <c:v>64.391143125016242</c:v>
                </c:pt>
                <c:pt idx="6440">
                  <c:v>64.401141125010327</c:v>
                </c:pt>
                <c:pt idx="6441">
                  <c:v>64.411140125012025</c:v>
                </c:pt>
                <c:pt idx="6442">
                  <c:v>64.421138125006109</c:v>
                </c:pt>
                <c:pt idx="6443">
                  <c:v>64.431137125007808</c:v>
                </c:pt>
                <c:pt idx="6444">
                  <c:v>64.441136125009507</c:v>
                </c:pt>
                <c:pt idx="6445">
                  <c:v>64.451134125003591</c:v>
                </c:pt>
                <c:pt idx="6446">
                  <c:v>64.46113312500529</c:v>
                </c:pt>
                <c:pt idx="6447">
                  <c:v>64.471132125006989</c:v>
                </c:pt>
                <c:pt idx="6448">
                  <c:v>64.481130125001073</c:v>
                </c:pt>
                <c:pt idx="6449">
                  <c:v>64.491129125002772</c:v>
                </c:pt>
                <c:pt idx="6450">
                  <c:v>64.50112812500447</c:v>
                </c:pt>
                <c:pt idx="6451">
                  <c:v>64.511126125027658</c:v>
                </c:pt>
                <c:pt idx="6452">
                  <c:v>64.521125125000253</c:v>
                </c:pt>
                <c:pt idx="6453">
                  <c:v>64.531124125001952</c:v>
                </c:pt>
                <c:pt idx="6454">
                  <c:v>64.54112212502514</c:v>
                </c:pt>
                <c:pt idx="6455">
                  <c:v>64.551121125026839</c:v>
                </c:pt>
                <c:pt idx="6456">
                  <c:v>64.561120125028538</c:v>
                </c:pt>
                <c:pt idx="6457">
                  <c:v>64.571118125022622</c:v>
                </c:pt>
                <c:pt idx="6458">
                  <c:v>64.581117125024321</c:v>
                </c:pt>
                <c:pt idx="6459">
                  <c:v>64.591116125026019</c:v>
                </c:pt>
                <c:pt idx="6460">
                  <c:v>64.601114125020104</c:v>
                </c:pt>
                <c:pt idx="6461">
                  <c:v>64.611113125021802</c:v>
                </c:pt>
                <c:pt idx="6462">
                  <c:v>64.621112125023501</c:v>
                </c:pt>
                <c:pt idx="6463">
                  <c:v>64.631110125017585</c:v>
                </c:pt>
                <c:pt idx="6464">
                  <c:v>64.641109125019284</c:v>
                </c:pt>
                <c:pt idx="6465">
                  <c:v>64.651108125020983</c:v>
                </c:pt>
                <c:pt idx="6466">
                  <c:v>64.661106125015067</c:v>
                </c:pt>
                <c:pt idx="6467">
                  <c:v>64.671105125016766</c:v>
                </c:pt>
                <c:pt idx="6468">
                  <c:v>64.681104125018464</c:v>
                </c:pt>
                <c:pt idx="6469">
                  <c:v>64.691102125012549</c:v>
                </c:pt>
                <c:pt idx="6470">
                  <c:v>64.701101125014247</c:v>
                </c:pt>
                <c:pt idx="6471">
                  <c:v>64.711100125015946</c:v>
                </c:pt>
                <c:pt idx="6472">
                  <c:v>64.72109812501003</c:v>
                </c:pt>
                <c:pt idx="6473">
                  <c:v>64.731097125011729</c:v>
                </c:pt>
                <c:pt idx="6474">
                  <c:v>64.741095125005813</c:v>
                </c:pt>
                <c:pt idx="6475">
                  <c:v>64.751094125007512</c:v>
                </c:pt>
                <c:pt idx="6476">
                  <c:v>64.761093125009211</c:v>
                </c:pt>
                <c:pt idx="6477">
                  <c:v>64.771091125003295</c:v>
                </c:pt>
                <c:pt idx="6478">
                  <c:v>64.781090125004994</c:v>
                </c:pt>
                <c:pt idx="6479">
                  <c:v>64.791089125006692</c:v>
                </c:pt>
                <c:pt idx="6480">
                  <c:v>64.801087125000777</c:v>
                </c:pt>
                <c:pt idx="6481">
                  <c:v>64.811086125002475</c:v>
                </c:pt>
                <c:pt idx="6482">
                  <c:v>64.821085125004174</c:v>
                </c:pt>
                <c:pt idx="6483">
                  <c:v>64.831083125027362</c:v>
                </c:pt>
                <c:pt idx="6484">
                  <c:v>64.841082124999957</c:v>
                </c:pt>
                <c:pt idx="6485">
                  <c:v>64.851081125001656</c:v>
                </c:pt>
                <c:pt idx="6486">
                  <c:v>64.861078958347207</c:v>
                </c:pt>
                <c:pt idx="6487">
                  <c:v>64.871077958348906</c:v>
                </c:pt>
                <c:pt idx="6488">
                  <c:v>64.881076958350604</c:v>
                </c:pt>
                <c:pt idx="6489">
                  <c:v>64.891074958344689</c:v>
                </c:pt>
                <c:pt idx="6490">
                  <c:v>64.901073958346387</c:v>
                </c:pt>
                <c:pt idx="6491">
                  <c:v>64.911072958348086</c:v>
                </c:pt>
                <c:pt idx="6492">
                  <c:v>64.92107095834217</c:v>
                </c:pt>
                <c:pt idx="6493">
                  <c:v>64.931069958343869</c:v>
                </c:pt>
                <c:pt idx="6494">
                  <c:v>64.941068958345568</c:v>
                </c:pt>
                <c:pt idx="6495">
                  <c:v>64.951066958339652</c:v>
                </c:pt>
                <c:pt idx="6496">
                  <c:v>64.961065958341351</c:v>
                </c:pt>
                <c:pt idx="6497">
                  <c:v>64.97106495834305</c:v>
                </c:pt>
                <c:pt idx="6498">
                  <c:v>64.981062958337134</c:v>
                </c:pt>
                <c:pt idx="6499">
                  <c:v>64.991061958338832</c:v>
                </c:pt>
                <c:pt idx="6500">
                  <c:v>65.001060958340531</c:v>
                </c:pt>
                <c:pt idx="6501">
                  <c:v>65.011058958334615</c:v>
                </c:pt>
                <c:pt idx="6502">
                  <c:v>65.021057958336314</c:v>
                </c:pt>
                <c:pt idx="6503">
                  <c:v>65.031055958359502</c:v>
                </c:pt>
                <c:pt idx="6504">
                  <c:v>65.041054958361201</c:v>
                </c:pt>
                <c:pt idx="6505">
                  <c:v>65.051053958333796</c:v>
                </c:pt>
                <c:pt idx="6506">
                  <c:v>65.061051958356984</c:v>
                </c:pt>
                <c:pt idx="6507">
                  <c:v>65.071050958358683</c:v>
                </c:pt>
                <c:pt idx="6508">
                  <c:v>65.081049958360381</c:v>
                </c:pt>
                <c:pt idx="6509">
                  <c:v>65.091047958354466</c:v>
                </c:pt>
                <c:pt idx="6510">
                  <c:v>65.101046958356164</c:v>
                </c:pt>
                <c:pt idx="6511">
                  <c:v>65.111045958357863</c:v>
                </c:pt>
                <c:pt idx="6512">
                  <c:v>65.121043958351947</c:v>
                </c:pt>
                <c:pt idx="6513">
                  <c:v>65.131042958353646</c:v>
                </c:pt>
                <c:pt idx="6514">
                  <c:v>65.141041958355345</c:v>
                </c:pt>
                <c:pt idx="6515">
                  <c:v>65.151039958349429</c:v>
                </c:pt>
                <c:pt idx="6516">
                  <c:v>65.161038958351128</c:v>
                </c:pt>
                <c:pt idx="6517">
                  <c:v>65.171037958352827</c:v>
                </c:pt>
                <c:pt idx="6518">
                  <c:v>65.181035958346911</c:v>
                </c:pt>
                <c:pt idx="6519">
                  <c:v>65.19103495834861</c:v>
                </c:pt>
                <c:pt idx="6520">
                  <c:v>65.201033958350308</c:v>
                </c:pt>
                <c:pt idx="6521">
                  <c:v>65.211031958344392</c:v>
                </c:pt>
                <c:pt idx="6522">
                  <c:v>65.221030958346091</c:v>
                </c:pt>
                <c:pt idx="6523">
                  <c:v>65.23102995834779</c:v>
                </c:pt>
                <c:pt idx="6524">
                  <c:v>65.241027958341874</c:v>
                </c:pt>
                <c:pt idx="6525">
                  <c:v>65.251026958343573</c:v>
                </c:pt>
                <c:pt idx="6526">
                  <c:v>65.261025958345272</c:v>
                </c:pt>
                <c:pt idx="6527">
                  <c:v>65.271023958339356</c:v>
                </c:pt>
                <c:pt idx="6528">
                  <c:v>65.281022958341055</c:v>
                </c:pt>
                <c:pt idx="6529">
                  <c:v>65.291021958342753</c:v>
                </c:pt>
                <c:pt idx="6530">
                  <c:v>65.301019958336838</c:v>
                </c:pt>
                <c:pt idx="6531">
                  <c:v>65.311018958338536</c:v>
                </c:pt>
                <c:pt idx="6532">
                  <c:v>65.321017958340235</c:v>
                </c:pt>
                <c:pt idx="6533">
                  <c:v>65.331015958334319</c:v>
                </c:pt>
                <c:pt idx="6534">
                  <c:v>65.341014958336018</c:v>
                </c:pt>
                <c:pt idx="6535">
                  <c:v>65.351013958337717</c:v>
                </c:pt>
                <c:pt idx="6536">
                  <c:v>65.361011958360905</c:v>
                </c:pt>
                <c:pt idx="6537">
                  <c:v>65.3710109583335</c:v>
                </c:pt>
                <c:pt idx="6538">
                  <c:v>65.381009958335198</c:v>
                </c:pt>
                <c:pt idx="6539">
                  <c:v>65.391007958358387</c:v>
                </c:pt>
                <c:pt idx="6540">
                  <c:v>65.401006958360085</c:v>
                </c:pt>
                <c:pt idx="6541">
                  <c:v>65.411005958361784</c:v>
                </c:pt>
                <c:pt idx="6542">
                  <c:v>65.421003958355868</c:v>
                </c:pt>
                <c:pt idx="6543">
                  <c:v>65.431002958357567</c:v>
                </c:pt>
                <c:pt idx="6544">
                  <c:v>65.441000958351651</c:v>
                </c:pt>
                <c:pt idx="6545">
                  <c:v>65.45099995835335</c:v>
                </c:pt>
                <c:pt idx="6546">
                  <c:v>65.460998958355049</c:v>
                </c:pt>
                <c:pt idx="6547">
                  <c:v>65.470996958349133</c:v>
                </c:pt>
                <c:pt idx="6548">
                  <c:v>65.480995958350832</c:v>
                </c:pt>
                <c:pt idx="6549">
                  <c:v>65.49099495835253</c:v>
                </c:pt>
                <c:pt idx="6550">
                  <c:v>65.500992958346615</c:v>
                </c:pt>
                <c:pt idx="6551">
                  <c:v>65.510991958348313</c:v>
                </c:pt>
                <c:pt idx="6552">
                  <c:v>65.520990958350012</c:v>
                </c:pt>
                <c:pt idx="6553">
                  <c:v>65.530988958344096</c:v>
                </c:pt>
                <c:pt idx="6554">
                  <c:v>65.540987958345795</c:v>
                </c:pt>
                <c:pt idx="6555">
                  <c:v>65.550986958347494</c:v>
                </c:pt>
                <c:pt idx="6556">
                  <c:v>65.560984958341578</c:v>
                </c:pt>
                <c:pt idx="6557">
                  <c:v>65.570983958343277</c:v>
                </c:pt>
                <c:pt idx="6558">
                  <c:v>65.580982958344975</c:v>
                </c:pt>
                <c:pt idx="6559">
                  <c:v>65.59098095833906</c:v>
                </c:pt>
                <c:pt idx="6560">
                  <c:v>65.600979958340758</c:v>
                </c:pt>
                <c:pt idx="6561">
                  <c:v>65.610978958342457</c:v>
                </c:pt>
                <c:pt idx="6562">
                  <c:v>65.620976958336541</c:v>
                </c:pt>
                <c:pt idx="6563">
                  <c:v>65.63097595833824</c:v>
                </c:pt>
                <c:pt idx="6564">
                  <c:v>65.640974958339939</c:v>
                </c:pt>
                <c:pt idx="6565">
                  <c:v>65.650972958334023</c:v>
                </c:pt>
                <c:pt idx="6566">
                  <c:v>65.660971958335722</c:v>
                </c:pt>
                <c:pt idx="6567">
                  <c:v>65.670970958337421</c:v>
                </c:pt>
                <c:pt idx="6568">
                  <c:v>65.680968958360609</c:v>
                </c:pt>
                <c:pt idx="6569">
                  <c:v>65.690967958333204</c:v>
                </c:pt>
                <c:pt idx="6570">
                  <c:v>65.700966958334902</c:v>
                </c:pt>
                <c:pt idx="6571">
                  <c:v>65.71096495835809</c:v>
                </c:pt>
                <c:pt idx="6572">
                  <c:v>65.720963958359789</c:v>
                </c:pt>
                <c:pt idx="6573">
                  <c:v>65.730962958361488</c:v>
                </c:pt>
                <c:pt idx="6574">
                  <c:v>65.740960958355572</c:v>
                </c:pt>
                <c:pt idx="6575">
                  <c:v>65.750959958357271</c:v>
                </c:pt>
                <c:pt idx="6576">
                  <c:v>65.76095895835897</c:v>
                </c:pt>
                <c:pt idx="6577">
                  <c:v>65.770956958353054</c:v>
                </c:pt>
                <c:pt idx="6578">
                  <c:v>65.780955958354753</c:v>
                </c:pt>
                <c:pt idx="6579">
                  <c:v>65.790954958356451</c:v>
                </c:pt>
                <c:pt idx="6580">
                  <c:v>65.800952958350535</c:v>
                </c:pt>
                <c:pt idx="6581">
                  <c:v>65.810951958352234</c:v>
                </c:pt>
                <c:pt idx="6582">
                  <c:v>65.820950958353933</c:v>
                </c:pt>
                <c:pt idx="6583">
                  <c:v>65.830948958348017</c:v>
                </c:pt>
                <c:pt idx="6584">
                  <c:v>65.840947958349716</c:v>
                </c:pt>
                <c:pt idx="6585">
                  <c:v>65.8509459583438</c:v>
                </c:pt>
                <c:pt idx="6586">
                  <c:v>65.860944958345499</c:v>
                </c:pt>
                <c:pt idx="6587">
                  <c:v>65.870943708345294</c:v>
                </c:pt>
                <c:pt idx="6588">
                  <c:v>65.880941708339378</c:v>
                </c:pt>
                <c:pt idx="6589">
                  <c:v>65.890940708341077</c:v>
                </c:pt>
                <c:pt idx="6590">
                  <c:v>65.900939708342776</c:v>
                </c:pt>
                <c:pt idx="6591">
                  <c:v>65.91093770833686</c:v>
                </c:pt>
                <c:pt idx="6592">
                  <c:v>65.920936708338559</c:v>
                </c:pt>
                <c:pt idx="6593">
                  <c:v>65.930935708340257</c:v>
                </c:pt>
                <c:pt idx="6594">
                  <c:v>65.940933708334342</c:v>
                </c:pt>
                <c:pt idx="6595">
                  <c:v>65.95093270833604</c:v>
                </c:pt>
                <c:pt idx="6596">
                  <c:v>65.960931708337739</c:v>
                </c:pt>
                <c:pt idx="6597">
                  <c:v>65.970929708360927</c:v>
                </c:pt>
                <c:pt idx="6598">
                  <c:v>65.980928708333522</c:v>
                </c:pt>
                <c:pt idx="6599">
                  <c:v>65.990927708335221</c:v>
                </c:pt>
                <c:pt idx="6600">
                  <c:v>66.000925708358409</c:v>
                </c:pt>
                <c:pt idx="6601">
                  <c:v>66.010924708360108</c:v>
                </c:pt>
                <c:pt idx="6602">
                  <c:v>66.020923708361806</c:v>
                </c:pt>
                <c:pt idx="6603">
                  <c:v>66.030921708355891</c:v>
                </c:pt>
                <c:pt idx="6604">
                  <c:v>66.040920708357589</c:v>
                </c:pt>
                <c:pt idx="6605">
                  <c:v>66.050919708359288</c:v>
                </c:pt>
                <c:pt idx="6606">
                  <c:v>66.060917708353372</c:v>
                </c:pt>
                <c:pt idx="6607">
                  <c:v>66.070916708355071</c:v>
                </c:pt>
                <c:pt idx="6608">
                  <c:v>66.08091570835677</c:v>
                </c:pt>
                <c:pt idx="6609">
                  <c:v>66.090913708350854</c:v>
                </c:pt>
                <c:pt idx="6610">
                  <c:v>66.100912708352553</c:v>
                </c:pt>
                <c:pt idx="6611">
                  <c:v>66.110911708354251</c:v>
                </c:pt>
                <c:pt idx="6612">
                  <c:v>66.120909708348336</c:v>
                </c:pt>
                <c:pt idx="6613">
                  <c:v>66.130908708350034</c:v>
                </c:pt>
                <c:pt idx="6614">
                  <c:v>66.140907708351733</c:v>
                </c:pt>
                <c:pt idx="6615">
                  <c:v>66.150905708345817</c:v>
                </c:pt>
                <c:pt idx="6616">
                  <c:v>66.160904708347516</c:v>
                </c:pt>
                <c:pt idx="6617">
                  <c:v>66.170903708349215</c:v>
                </c:pt>
                <c:pt idx="6618">
                  <c:v>66.180901708343299</c:v>
                </c:pt>
                <c:pt idx="6619">
                  <c:v>66.190900708344998</c:v>
                </c:pt>
                <c:pt idx="6620">
                  <c:v>66.200899708346697</c:v>
                </c:pt>
                <c:pt idx="6621">
                  <c:v>66.210897708340781</c:v>
                </c:pt>
                <c:pt idx="6622">
                  <c:v>66.22089670834248</c:v>
                </c:pt>
                <c:pt idx="6623">
                  <c:v>66.230895708344178</c:v>
                </c:pt>
                <c:pt idx="6624">
                  <c:v>66.240893708338263</c:v>
                </c:pt>
                <c:pt idx="6625">
                  <c:v>66.250892708339961</c:v>
                </c:pt>
                <c:pt idx="6626">
                  <c:v>66.26089170834166</c:v>
                </c:pt>
                <c:pt idx="6627">
                  <c:v>66.270889708335744</c:v>
                </c:pt>
                <c:pt idx="6628">
                  <c:v>66.280888708337443</c:v>
                </c:pt>
                <c:pt idx="6629">
                  <c:v>66.290887708339142</c:v>
                </c:pt>
                <c:pt idx="6630">
                  <c:v>66.300885708333226</c:v>
                </c:pt>
                <c:pt idx="6631">
                  <c:v>66.310884708334925</c:v>
                </c:pt>
                <c:pt idx="6632">
                  <c:v>66.320883708336623</c:v>
                </c:pt>
                <c:pt idx="6633">
                  <c:v>66.330881708359811</c:v>
                </c:pt>
                <c:pt idx="6634">
                  <c:v>66.34088070836151</c:v>
                </c:pt>
                <c:pt idx="6635">
                  <c:v>66.350879708334105</c:v>
                </c:pt>
                <c:pt idx="6636">
                  <c:v>66.360877708357293</c:v>
                </c:pt>
                <c:pt idx="6637">
                  <c:v>66.370876708358992</c:v>
                </c:pt>
                <c:pt idx="6638">
                  <c:v>66.380874708353076</c:v>
                </c:pt>
                <c:pt idx="6639">
                  <c:v>66.390873708354775</c:v>
                </c:pt>
                <c:pt idx="6640">
                  <c:v>66.400872708356474</c:v>
                </c:pt>
                <c:pt idx="6641">
                  <c:v>66.410870708350558</c:v>
                </c:pt>
                <c:pt idx="6642">
                  <c:v>66.420869708352257</c:v>
                </c:pt>
                <c:pt idx="6643">
                  <c:v>66.430868708353955</c:v>
                </c:pt>
                <c:pt idx="6644">
                  <c:v>66.44086670834804</c:v>
                </c:pt>
                <c:pt idx="6645">
                  <c:v>66.450865708349738</c:v>
                </c:pt>
                <c:pt idx="6646">
                  <c:v>66.460864708351437</c:v>
                </c:pt>
                <c:pt idx="6647">
                  <c:v>66.470862708345521</c:v>
                </c:pt>
                <c:pt idx="6648">
                  <c:v>66.48086170834722</c:v>
                </c:pt>
                <c:pt idx="6649">
                  <c:v>66.490860708348919</c:v>
                </c:pt>
                <c:pt idx="6650">
                  <c:v>66.500858708343003</c:v>
                </c:pt>
                <c:pt idx="6651">
                  <c:v>66.510857708344702</c:v>
                </c:pt>
                <c:pt idx="6652">
                  <c:v>66.5208567083464</c:v>
                </c:pt>
                <c:pt idx="6653">
                  <c:v>66.530854708340485</c:v>
                </c:pt>
                <c:pt idx="6654">
                  <c:v>66.540853708342183</c:v>
                </c:pt>
                <c:pt idx="6655">
                  <c:v>66.550852708343882</c:v>
                </c:pt>
                <c:pt idx="6656">
                  <c:v>66.560850708337966</c:v>
                </c:pt>
                <c:pt idx="6657">
                  <c:v>66.570849708339665</c:v>
                </c:pt>
                <c:pt idx="6658">
                  <c:v>66.580848708341364</c:v>
                </c:pt>
                <c:pt idx="6659">
                  <c:v>66.590846708335448</c:v>
                </c:pt>
                <c:pt idx="6660">
                  <c:v>66.600845708337147</c:v>
                </c:pt>
                <c:pt idx="6661">
                  <c:v>66.610844708338846</c:v>
                </c:pt>
                <c:pt idx="6662">
                  <c:v>66.620842708362034</c:v>
                </c:pt>
                <c:pt idx="6663">
                  <c:v>66.630841708334628</c:v>
                </c:pt>
                <c:pt idx="6664">
                  <c:v>66.640840708336327</c:v>
                </c:pt>
                <c:pt idx="6665">
                  <c:v>66.650838708359515</c:v>
                </c:pt>
                <c:pt idx="6666">
                  <c:v>66.660837708361214</c:v>
                </c:pt>
                <c:pt idx="6667">
                  <c:v>66.670836708333809</c:v>
                </c:pt>
                <c:pt idx="6668">
                  <c:v>66.680834708356997</c:v>
                </c:pt>
                <c:pt idx="6669">
                  <c:v>66.690833708358696</c:v>
                </c:pt>
                <c:pt idx="6670">
                  <c:v>66.700832708360394</c:v>
                </c:pt>
                <c:pt idx="6671">
                  <c:v>66.710830708354479</c:v>
                </c:pt>
                <c:pt idx="6672">
                  <c:v>66.720829708356177</c:v>
                </c:pt>
                <c:pt idx="6673">
                  <c:v>66.730828708357876</c:v>
                </c:pt>
                <c:pt idx="6674">
                  <c:v>66.74082670835196</c:v>
                </c:pt>
                <c:pt idx="6675">
                  <c:v>66.750825708353659</c:v>
                </c:pt>
                <c:pt idx="6676">
                  <c:v>66.760824708355358</c:v>
                </c:pt>
                <c:pt idx="6677">
                  <c:v>66.770822708349442</c:v>
                </c:pt>
                <c:pt idx="6678">
                  <c:v>66.780821708351141</c:v>
                </c:pt>
                <c:pt idx="6679">
                  <c:v>66.79082070835284</c:v>
                </c:pt>
                <c:pt idx="6680">
                  <c:v>66.800818708346924</c:v>
                </c:pt>
                <c:pt idx="6681">
                  <c:v>66.810817708348623</c:v>
                </c:pt>
                <c:pt idx="6682">
                  <c:v>66.820816708350321</c:v>
                </c:pt>
                <c:pt idx="6683">
                  <c:v>66.830814708344406</c:v>
                </c:pt>
                <c:pt idx="6684">
                  <c:v>66.840813708346104</c:v>
                </c:pt>
                <c:pt idx="6685">
                  <c:v>66.850812708347803</c:v>
                </c:pt>
                <c:pt idx="6686">
                  <c:v>66.860810708341887</c:v>
                </c:pt>
                <c:pt idx="6687">
                  <c:v>66.870810458349297</c:v>
                </c:pt>
                <c:pt idx="6688">
                  <c:v>66.880809458350996</c:v>
                </c:pt>
                <c:pt idx="6689">
                  <c:v>66.89080745834508</c:v>
                </c:pt>
                <c:pt idx="6690">
                  <c:v>66.900806458346779</c:v>
                </c:pt>
                <c:pt idx="6691">
                  <c:v>66.910805458348477</c:v>
                </c:pt>
                <c:pt idx="6692">
                  <c:v>66.920803458342561</c:v>
                </c:pt>
                <c:pt idx="6693">
                  <c:v>66.93080245834426</c:v>
                </c:pt>
                <c:pt idx="6694">
                  <c:v>66.940800458338344</c:v>
                </c:pt>
                <c:pt idx="6695">
                  <c:v>66.950799458340043</c:v>
                </c:pt>
                <c:pt idx="6696">
                  <c:v>66.960798458341742</c:v>
                </c:pt>
                <c:pt idx="6697">
                  <c:v>66.970796458335826</c:v>
                </c:pt>
                <c:pt idx="6698">
                  <c:v>66.980795458337525</c:v>
                </c:pt>
                <c:pt idx="6699">
                  <c:v>66.990794458339224</c:v>
                </c:pt>
                <c:pt idx="6700">
                  <c:v>67.000792458333308</c:v>
                </c:pt>
                <c:pt idx="6701">
                  <c:v>67.010791458335007</c:v>
                </c:pt>
                <c:pt idx="6702">
                  <c:v>67.020790458336705</c:v>
                </c:pt>
                <c:pt idx="6703">
                  <c:v>67.030788458359893</c:v>
                </c:pt>
                <c:pt idx="6704">
                  <c:v>67.040787458361592</c:v>
                </c:pt>
                <c:pt idx="6705">
                  <c:v>67.050786458334187</c:v>
                </c:pt>
                <c:pt idx="6706">
                  <c:v>67.060784458357375</c:v>
                </c:pt>
                <c:pt idx="6707">
                  <c:v>67.070783458359074</c:v>
                </c:pt>
                <c:pt idx="6708">
                  <c:v>67.080782458360773</c:v>
                </c:pt>
                <c:pt idx="6709">
                  <c:v>67.090780458354857</c:v>
                </c:pt>
                <c:pt idx="6710">
                  <c:v>67.100779458356556</c:v>
                </c:pt>
                <c:pt idx="6711">
                  <c:v>67.110778458358254</c:v>
                </c:pt>
                <c:pt idx="6712">
                  <c:v>67.120776458352339</c:v>
                </c:pt>
                <c:pt idx="6713">
                  <c:v>67.130775458354037</c:v>
                </c:pt>
                <c:pt idx="6714">
                  <c:v>67.140774458355736</c:v>
                </c:pt>
                <c:pt idx="6715">
                  <c:v>67.15077245834982</c:v>
                </c:pt>
                <c:pt idx="6716">
                  <c:v>67.160771458351519</c:v>
                </c:pt>
                <c:pt idx="6717">
                  <c:v>67.170770458353218</c:v>
                </c:pt>
                <c:pt idx="6718">
                  <c:v>67.180768458347302</c:v>
                </c:pt>
                <c:pt idx="6719">
                  <c:v>67.190767458349001</c:v>
                </c:pt>
                <c:pt idx="6720">
                  <c:v>67.200766458350699</c:v>
                </c:pt>
                <c:pt idx="6721">
                  <c:v>67.210764458344784</c:v>
                </c:pt>
                <c:pt idx="6722">
                  <c:v>67.220763458346482</c:v>
                </c:pt>
                <c:pt idx="6723">
                  <c:v>67.230762458348181</c:v>
                </c:pt>
                <c:pt idx="6724">
                  <c:v>67.240760458342265</c:v>
                </c:pt>
                <c:pt idx="6725">
                  <c:v>67.250759458343964</c:v>
                </c:pt>
                <c:pt idx="6726">
                  <c:v>67.260758458345663</c:v>
                </c:pt>
                <c:pt idx="6727">
                  <c:v>67.270756458339747</c:v>
                </c:pt>
                <c:pt idx="6728">
                  <c:v>67.280755458341446</c:v>
                </c:pt>
                <c:pt idx="6729">
                  <c:v>67.290754458343145</c:v>
                </c:pt>
                <c:pt idx="6730">
                  <c:v>67.300752458337229</c:v>
                </c:pt>
                <c:pt idx="6731">
                  <c:v>67.310751458338927</c:v>
                </c:pt>
                <c:pt idx="6732">
                  <c:v>67.320750458340626</c:v>
                </c:pt>
                <c:pt idx="6733">
                  <c:v>67.33074845833471</c:v>
                </c:pt>
                <c:pt idx="6734">
                  <c:v>67.340747458336409</c:v>
                </c:pt>
                <c:pt idx="6735">
                  <c:v>67.350746458338108</c:v>
                </c:pt>
                <c:pt idx="6736">
                  <c:v>67.360744458361296</c:v>
                </c:pt>
                <c:pt idx="6737">
                  <c:v>67.370743458333891</c:v>
                </c:pt>
                <c:pt idx="6738">
                  <c:v>67.38074245833559</c:v>
                </c:pt>
                <c:pt idx="6739">
                  <c:v>67.390740458358778</c:v>
                </c:pt>
                <c:pt idx="6740">
                  <c:v>67.400739458360476</c:v>
                </c:pt>
                <c:pt idx="6741">
                  <c:v>67.410738458362175</c:v>
                </c:pt>
                <c:pt idx="6742">
                  <c:v>67.420736458356259</c:v>
                </c:pt>
                <c:pt idx="6743">
                  <c:v>67.430735458357958</c:v>
                </c:pt>
                <c:pt idx="6744">
                  <c:v>67.440734458359657</c:v>
                </c:pt>
                <c:pt idx="6745">
                  <c:v>67.450732458353741</c:v>
                </c:pt>
                <c:pt idx="6746">
                  <c:v>67.46073145835544</c:v>
                </c:pt>
                <c:pt idx="6747">
                  <c:v>67.470730458357139</c:v>
                </c:pt>
                <c:pt idx="6748">
                  <c:v>67.480728458351223</c:v>
                </c:pt>
                <c:pt idx="6749">
                  <c:v>67.490727458352922</c:v>
                </c:pt>
                <c:pt idx="6750">
                  <c:v>67.50072645835462</c:v>
                </c:pt>
                <c:pt idx="6751">
                  <c:v>67.510724458348705</c:v>
                </c:pt>
                <c:pt idx="6752">
                  <c:v>67.520723458350403</c:v>
                </c:pt>
                <c:pt idx="6753">
                  <c:v>67.530722458352102</c:v>
                </c:pt>
                <c:pt idx="6754">
                  <c:v>67.540720458346186</c:v>
                </c:pt>
                <c:pt idx="6755">
                  <c:v>67.550719458347885</c:v>
                </c:pt>
                <c:pt idx="6756">
                  <c:v>67.560718458349584</c:v>
                </c:pt>
                <c:pt idx="6757">
                  <c:v>67.570716458343668</c:v>
                </c:pt>
                <c:pt idx="6758">
                  <c:v>67.580715458345367</c:v>
                </c:pt>
                <c:pt idx="6759">
                  <c:v>67.590714458347065</c:v>
                </c:pt>
                <c:pt idx="6760">
                  <c:v>67.60071245834115</c:v>
                </c:pt>
                <c:pt idx="6761">
                  <c:v>67.610711458342848</c:v>
                </c:pt>
                <c:pt idx="6762">
                  <c:v>67.620710458344547</c:v>
                </c:pt>
                <c:pt idx="6763">
                  <c:v>67.630708458338631</c:v>
                </c:pt>
                <c:pt idx="6764">
                  <c:v>67.64070745834033</c:v>
                </c:pt>
                <c:pt idx="6765">
                  <c:v>67.650706458342029</c:v>
                </c:pt>
                <c:pt idx="6766">
                  <c:v>67.660704458336113</c:v>
                </c:pt>
                <c:pt idx="6767">
                  <c:v>67.670703458337812</c:v>
                </c:pt>
                <c:pt idx="6768">
                  <c:v>67.68070245833951</c:v>
                </c:pt>
                <c:pt idx="6769">
                  <c:v>67.690700458333595</c:v>
                </c:pt>
                <c:pt idx="6770">
                  <c:v>67.700699458335293</c:v>
                </c:pt>
                <c:pt idx="6771">
                  <c:v>67.710698458336992</c:v>
                </c:pt>
                <c:pt idx="6772">
                  <c:v>67.72069645836018</c:v>
                </c:pt>
                <c:pt idx="6773">
                  <c:v>67.730695458361879</c:v>
                </c:pt>
                <c:pt idx="6774">
                  <c:v>67.740694458334474</c:v>
                </c:pt>
                <c:pt idx="6775">
                  <c:v>67.750692458357662</c:v>
                </c:pt>
                <c:pt idx="6776">
                  <c:v>67.760691458359361</c:v>
                </c:pt>
                <c:pt idx="6777">
                  <c:v>67.770690458361059</c:v>
                </c:pt>
                <c:pt idx="6778">
                  <c:v>67.780688458355144</c:v>
                </c:pt>
                <c:pt idx="6779">
                  <c:v>67.790687458356842</c:v>
                </c:pt>
                <c:pt idx="6780">
                  <c:v>67.800686458358541</c:v>
                </c:pt>
                <c:pt idx="6781">
                  <c:v>67.810684458352625</c:v>
                </c:pt>
                <c:pt idx="6782">
                  <c:v>67.820683458354324</c:v>
                </c:pt>
                <c:pt idx="6783">
                  <c:v>67.830682458356023</c:v>
                </c:pt>
                <c:pt idx="6784">
                  <c:v>67.840680458350107</c:v>
                </c:pt>
                <c:pt idx="6785">
                  <c:v>67.850679458351806</c:v>
                </c:pt>
                <c:pt idx="6786">
                  <c:v>67.860678458353505</c:v>
                </c:pt>
                <c:pt idx="6787">
                  <c:v>67.870676208345685</c:v>
                </c:pt>
                <c:pt idx="6788">
                  <c:v>67.880675208347384</c:v>
                </c:pt>
                <c:pt idx="6789">
                  <c:v>67.890674208349083</c:v>
                </c:pt>
                <c:pt idx="6790">
                  <c:v>67.900672208343167</c:v>
                </c:pt>
                <c:pt idx="6791">
                  <c:v>67.910671208344866</c:v>
                </c:pt>
                <c:pt idx="6792">
                  <c:v>67.920670208346564</c:v>
                </c:pt>
                <c:pt idx="6793">
                  <c:v>67.930668208340649</c:v>
                </c:pt>
                <c:pt idx="6794">
                  <c:v>67.940667208342347</c:v>
                </c:pt>
                <c:pt idx="6795">
                  <c:v>67.950666208344046</c:v>
                </c:pt>
                <c:pt idx="6796">
                  <c:v>67.96066420833813</c:v>
                </c:pt>
                <c:pt idx="6797">
                  <c:v>67.970663208339829</c:v>
                </c:pt>
                <c:pt idx="6798">
                  <c:v>67.980662208341528</c:v>
                </c:pt>
                <c:pt idx="6799">
                  <c:v>67.990660208335612</c:v>
                </c:pt>
                <c:pt idx="6800">
                  <c:v>68.000659208337311</c:v>
                </c:pt>
                <c:pt idx="6801">
                  <c:v>68.010658208339009</c:v>
                </c:pt>
                <c:pt idx="6802">
                  <c:v>68.020656208362198</c:v>
                </c:pt>
                <c:pt idx="6803">
                  <c:v>68.030655208334792</c:v>
                </c:pt>
                <c:pt idx="6804">
                  <c:v>68.040654208336491</c:v>
                </c:pt>
                <c:pt idx="6805">
                  <c:v>68.050652208359679</c:v>
                </c:pt>
                <c:pt idx="6806">
                  <c:v>68.060651208361378</c:v>
                </c:pt>
                <c:pt idx="6807">
                  <c:v>68.070650208333973</c:v>
                </c:pt>
                <c:pt idx="6808">
                  <c:v>68.080648208357161</c:v>
                </c:pt>
                <c:pt idx="6809">
                  <c:v>68.09064720835886</c:v>
                </c:pt>
                <c:pt idx="6810">
                  <c:v>68.100645208352944</c:v>
                </c:pt>
                <c:pt idx="6811">
                  <c:v>68.110644208354643</c:v>
                </c:pt>
                <c:pt idx="6812">
                  <c:v>68.120643208356341</c:v>
                </c:pt>
                <c:pt idx="6813">
                  <c:v>68.13064220835804</c:v>
                </c:pt>
                <c:pt idx="6814">
                  <c:v>68.140640208352124</c:v>
                </c:pt>
                <c:pt idx="6815">
                  <c:v>68.150639208353823</c:v>
                </c:pt>
                <c:pt idx="6816">
                  <c:v>68.160638208355522</c:v>
                </c:pt>
                <c:pt idx="6817">
                  <c:v>68.170636208349606</c:v>
                </c:pt>
                <c:pt idx="6818">
                  <c:v>68.180635208351305</c:v>
                </c:pt>
                <c:pt idx="6819">
                  <c:v>68.190634208353003</c:v>
                </c:pt>
                <c:pt idx="6820">
                  <c:v>68.200632208347088</c:v>
                </c:pt>
                <c:pt idx="6821">
                  <c:v>68.210631208348786</c:v>
                </c:pt>
                <c:pt idx="6822">
                  <c:v>68.220630208350485</c:v>
                </c:pt>
                <c:pt idx="6823">
                  <c:v>68.230628208344569</c:v>
                </c:pt>
                <c:pt idx="6824">
                  <c:v>68.240627208346268</c:v>
                </c:pt>
                <c:pt idx="6825">
                  <c:v>68.250626208347967</c:v>
                </c:pt>
                <c:pt idx="6826">
                  <c:v>68.260624208342051</c:v>
                </c:pt>
                <c:pt idx="6827">
                  <c:v>68.27062320834375</c:v>
                </c:pt>
                <c:pt idx="6828">
                  <c:v>68.280622208345449</c:v>
                </c:pt>
                <c:pt idx="6829">
                  <c:v>68.290620208339533</c:v>
                </c:pt>
                <c:pt idx="6830">
                  <c:v>68.300619208341232</c:v>
                </c:pt>
                <c:pt idx="6831">
                  <c:v>68.31061820834293</c:v>
                </c:pt>
                <c:pt idx="6832">
                  <c:v>68.320616208337015</c:v>
                </c:pt>
                <c:pt idx="6833">
                  <c:v>68.330615208338713</c:v>
                </c:pt>
                <c:pt idx="6834">
                  <c:v>68.340614208340412</c:v>
                </c:pt>
                <c:pt idx="6835">
                  <c:v>68.350612208334496</c:v>
                </c:pt>
                <c:pt idx="6836">
                  <c:v>68.360611208336195</c:v>
                </c:pt>
                <c:pt idx="6837">
                  <c:v>68.370610208337894</c:v>
                </c:pt>
                <c:pt idx="6838">
                  <c:v>68.380608208361082</c:v>
                </c:pt>
                <c:pt idx="6839">
                  <c:v>68.390607208333677</c:v>
                </c:pt>
                <c:pt idx="6840">
                  <c:v>68.400606208335375</c:v>
                </c:pt>
                <c:pt idx="6841">
                  <c:v>68.410604208358563</c:v>
                </c:pt>
                <c:pt idx="6842">
                  <c:v>68.420603208360262</c:v>
                </c:pt>
                <c:pt idx="6843">
                  <c:v>68.430602208361961</c:v>
                </c:pt>
                <c:pt idx="6844">
                  <c:v>68.440600208356045</c:v>
                </c:pt>
                <c:pt idx="6845">
                  <c:v>68.450599208357744</c:v>
                </c:pt>
                <c:pt idx="6846">
                  <c:v>68.460598208359443</c:v>
                </c:pt>
                <c:pt idx="6847">
                  <c:v>68.470596208353527</c:v>
                </c:pt>
                <c:pt idx="6848">
                  <c:v>68.480595208355226</c:v>
                </c:pt>
                <c:pt idx="6849">
                  <c:v>68.490594208356924</c:v>
                </c:pt>
                <c:pt idx="6850">
                  <c:v>68.500592208351009</c:v>
                </c:pt>
                <c:pt idx="6851">
                  <c:v>68.510591208352707</c:v>
                </c:pt>
                <c:pt idx="6852">
                  <c:v>68.520590208354406</c:v>
                </c:pt>
                <c:pt idx="6853">
                  <c:v>68.53058820834849</c:v>
                </c:pt>
                <c:pt idx="6854">
                  <c:v>68.540587208350189</c:v>
                </c:pt>
                <c:pt idx="6855">
                  <c:v>68.550586208351888</c:v>
                </c:pt>
                <c:pt idx="6856">
                  <c:v>68.560584208345972</c:v>
                </c:pt>
                <c:pt idx="6857">
                  <c:v>68.570583208347671</c:v>
                </c:pt>
                <c:pt idx="6858">
                  <c:v>68.580582208349369</c:v>
                </c:pt>
                <c:pt idx="6859">
                  <c:v>68.590580208343454</c:v>
                </c:pt>
                <c:pt idx="6860">
                  <c:v>68.600579208345152</c:v>
                </c:pt>
                <c:pt idx="6861">
                  <c:v>68.610578208346851</c:v>
                </c:pt>
                <c:pt idx="6862">
                  <c:v>68.620576208340935</c:v>
                </c:pt>
                <c:pt idx="6863">
                  <c:v>68.630575208342634</c:v>
                </c:pt>
                <c:pt idx="6864">
                  <c:v>68.640574208344333</c:v>
                </c:pt>
                <c:pt idx="6865">
                  <c:v>68.650572208338417</c:v>
                </c:pt>
                <c:pt idx="6866">
                  <c:v>68.660571208340116</c:v>
                </c:pt>
                <c:pt idx="6867">
                  <c:v>68.670570208341815</c:v>
                </c:pt>
                <c:pt idx="6868">
                  <c:v>68.680568208335899</c:v>
                </c:pt>
                <c:pt idx="6869">
                  <c:v>68.690567208337598</c:v>
                </c:pt>
                <c:pt idx="6870">
                  <c:v>68.700565208360786</c:v>
                </c:pt>
                <c:pt idx="6871">
                  <c:v>68.710564208333381</c:v>
                </c:pt>
                <c:pt idx="6872">
                  <c:v>68.720563208335079</c:v>
                </c:pt>
                <c:pt idx="6873">
                  <c:v>68.730561208358267</c:v>
                </c:pt>
                <c:pt idx="6874">
                  <c:v>68.740560208359966</c:v>
                </c:pt>
                <c:pt idx="6875">
                  <c:v>68.750559208361665</c:v>
                </c:pt>
                <c:pt idx="6876">
                  <c:v>68.76055820833426</c:v>
                </c:pt>
                <c:pt idx="6877">
                  <c:v>68.770556208357448</c:v>
                </c:pt>
                <c:pt idx="6878">
                  <c:v>68.780555208359146</c:v>
                </c:pt>
                <c:pt idx="6879">
                  <c:v>68.790554208360845</c:v>
                </c:pt>
                <c:pt idx="6880">
                  <c:v>68.800552208354929</c:v>
                </c:pt>
                <c:pt idx="6881">
                  <c:v>68.810551208356628</c:v>
                </c:pt>
                <c:pt idx="6882">
                  <c:v>68.820550208358327</c:v>
                </c:pt>
                <c:pt idx="6883">
                  <c:v>68.830548208352411</c:v>
                </c:pt>
                <c:pt idx="6884">
                  <c:v>68.84054720835411</c:v>
                </c:pt>
                <c:pt idx="6885">
                  <c:v>68.850546208355809</c:v>
                </c:pt>
                <c:pt idx="6886">
                  <c:v>68.860544208349893</c:v>
                </c:pt>
                <c:pt idx="6887">
                  <c:v>68.870543000026373</c:v>
                </c:pt>
                <c:pt idx="6888">
                  <c:v>68.880542000028072</c:v>
                </c:pt>
                <c:pt idx="6889">
                  <c:v>68.890540000022156</c:v>
                </c:pt>
                <c:pt idx="6890">
                  <c:v>68.900539000023855</c:v>
                </c:pt>
                <c:pt idx="6891">
                  <c:v>68.910538000025554</c:v>
                </c:pt>
                <c:pt idx="6892">
                  <c:v>68.920536000019638</c:v>
                </c:pt>
                <c:pt idx="6893">
                  <c:v>68.930535000021337</c:v>
                </c:pt>
                <c:pt idx="6894">
                  <c:v>68.940534000023035</c:v>
                </c:pt>
                <c:pt idx="6895">
                  <c:v>68.95053200001712</c:v>
                </c:pt>
                <c:pt idx="6896">
                  <c:v>68.960531000018818</c:v>
                </c:pt>
                <c:pt idx="6897">
                  <c:v>68.970530000020517</c:v>
                </c:pt>
                <c:pt idx="6898">
                  <c:v>68.980528000014601</c:v>
                </c:pt>
                <c:pt idx="6899">
                  <c:v>68.9905270000163</c:v>
                </c:pt>
                <c:pt idx="6900">
                  <c:v>69.000526000017999</c:v>
                </c:pt>
                <c:pt idx="6901">
                  <c:v>69.010524000012083</c:v>
                </c:pt>
                <c:pt idx="6902">
                  <c:v>69.020523000013782</c:v>
                </c:pt>
                <c:pt idx="6903">
                  <c:v>69.03052200001548</c:v>
                </c:pt>
                <c:pt idx="6904">
                  <c:v>69.040520000009565</c:v>
                </c:pt>
                <c:pt idx="6905">
                  <c:v>69.050519000011263</c:v>
                </c:pt>
                <c:pt idx="6906">
                  <c:v>69.060518000012962</c:v>
                </c:pt>
                <c:pt idx="6907">
                  <c:v>69.070516000007046</c:v>
                </c:pt>
                <c:pt idx="6908">
                  <c:v>69.080515000008745</c:v>
                </c:pt>
                <c:pt idx="6909">
                  <c:v>69.090514000010444</c:v>
                </c:pt>
                <c:pt idx="6910">
                  <c:v>69.100512000004528</c:v>
                </c:pt>
                <c:pt idx="6911">
                  <c:v>69.110511000006227</c:v>
                </c:pt>
                <c:pt idx="6912">
                  <c:v>69.120510000007926</c:v>
                </c:pt>
                <c:pt idx="6913">
                  <c:v>69.13050800000201</c:v>
                </c:pt>
                <c:pt idx="6914">
                  <c:v>69.140507000003709</c:v>
                </c:pt>
                <c:pt idx="6915">
                  <c:v>69.150506000005407</c:v>
                </c:pt>
                <c:pt idx="6916">
                  <c:v>69.160504000028595</c:v>
                </c:pt>
                <c:pt idx="6917">
                  <c:v>69.17050300000119</c:v>
                </c:pt>
                <c:pt idx="6918">
                  <c:v>69.180502000002889</c:v>
                </c:pt>
                <c:pt idx="6919">
                  <c:v>69.190500000026077</c:v>
                </c:pt>
                <c:pt idx="6920">
                  <c:v>69.200499000027776</c:v>
                </c:pt>
                <c:pt idx="6921">
                  <c:v>69.210498000000371</c:v>
                </c:pt>
                <c:pt idx="6922">
                  <c:v>69.220496000023559</c:v>
                </c:pt>
                <c:pt idx="6923">
                  <c:v>69.230495000025257</c:v>
                </c:pt>
                <c:pt idx="6924">
                  <c:v>69.240494000026956</c:v>
                </c:pt>
                <c:pt idx="6925">
                  <c:v>69.25049200002104</c:v>
                </c:pt>
                <c:pt idx="6926">
                  <c:v>69.260491000022739</c:v>
                </c:pt>
                <c:pt idx="6927">
                  <c:v>69.270490000024438</c:v>
                </c:pt>
                <c:pt idx="6928">
                  <c:v>69.280488000018522</c:v>
                </c:pt>
                <c:pt idx="6929">
                  <c:v>69.290487000020221</c:v>
                </c:pt>
                <c:pt idx="6930">
                  <c:v>69.30048600002192</c:v>
                </c:pt>
                <c:pt idx="6931">
                  <c:v>69.310484000016004</c:v>
                </c:pt>
                <c:pt idx="6932">
                  <c:v>69.320483000017703</c:v>
                </c:pt>
                <c:pt idx="6933">
                  <c:v>69.330482000019401</c:v>
                </c:pt>
                <c:pt idx="6934">
                  <c:v>69.340480000013486</c:v>
                </c:pt>
                <c:pt idx="6935">
                  <c:v>69.350479000015184</c:v>
                </c:pt>
                <c:pt idx="6936">
                  <c:v>69.360478000016883</c:v>
                </c:pt>
                <c:pt idx="6937">
                  <c:v>69.370476000010967</c:v>
                </c:pt>
                <c:pt idx="6938">
                  <c:v>69.380475000012666</c:v>
                </c:pt>
                <c:pt idx="6939">
                  <c:v>69.390474000014365</c:v>
                </c:pt>
                <c:pt idx="6940">
                  <c:v>69.400472000008449</c:v>
                </c:pt>
                <c:pt idx="6941">
                  <c:v>69.410471000010148</c:v>
                </c:pt>
                <c:pt idx="6942">
                  <c:v>69.420470000011846</c:v>
                </c:pt>
                <c:pt idx="6943">
                  <c:v>69.430468000005931</c:v>
                </c:pt>
                <c:pt idx="6944">
                  <c:v>69.440467000007629</c:v>
                </c:pt>
                <c:pt idx="6945">
                  <c:v>69.450466000009328</c:v>
                </c:pt>
                <c:pt idx="6946">
                  <c:v>69.460464000003412</c:v>
                </c:pt>
                <c:pt idx="6947">
                  <c:v>69.470463000005111</c:v>
                </c:pt>
                <c:pt idx="6948">
                  <c:v>69.48046200000681</c:v>
                </c:pt>
                <c:pt idx="6949">
                  <c:v>69.490460000000894</c:v>
                </c:pt>
                <c:pt idx="6950">
                  <c:v>69.500459000002593</c:v>
                </c:pt>
                <c:pt idx="6951">
                  <c:v>69.510458000004292</c:v>
                </c:pt>
                <c:pt idx="6952">
                  <c:v>69.52045600002748</c:v>
                </c:pt>
                <c:pt idx="6953">
                  <c:v>69.530455000000075</c:v>
                </c:pt>
                <c:pt idx="6954">
                  <c:v>69.540454000001773</c:v>
                </c:pt>
                <c:pt idx="6955">
                  <c:v>69.550452000024961</c:v>
                </c:pt>
                <c:pt idx="6956">
                  <c:v>69.56045100002666</c:v>
                </c:pt>
                <c:pt idx="6957">
                  <c:v>69.570450000028359</c:v>
                </c:pt>
                <c:pt idx="6958">
                  <c:v>69.580448000022443</c:v>
                </c:pt>
                <c:pt idx="6959">
                  <c:v>69.590447000024142</c:v>
                </c:pt>
                <c:pt idx="6960">
                  <c:v>69.60044600002584</c:v>
                </c:pt>
                <c:pt idx="6961">
                  <c:v>69.610444000019925</c:v>
                </c:pt>
                <c:pt idx="6962">
                  <c:v>69.620443000021623</c:v>
                </c:pt>
                <c:pt idx="6963">
                  <c:v>69.630442000023322</c:v>
                </c:pt>
                <c:pt idx="6964">
                  <c:v>69.640440000017406</c:v>
                </c:pt>
                <c:pt idx="6965">
                  <c:v>69.650439000019105</c:v>
                </c:pt>
                <c:pt idx="6966">
                  <c:v>69.660438000020804</c:v>
                </c:pt>
                <c:pt idx="6967">
                  <c:v>69.670436000014888</c:v>
                </c:pt>
                <c:pt idx="6968">
                  <c:v>69.680435000016587</c:v>
                </c:pt>
                <c:pt idx="6969">
                  <c:v>69.690434000018286</c:v>
                </c:pt>
                <c:pt idx="6970">
                  <c:v>69.70043200001237</c:v>
                </c:pt>
                <c:pt idx="6971">
                  <c:v>69.710431000014069</c:v>
                </c:pt>
                <c:pt idx="6972">
                  <c:v>69.720430000015767</c:v>
                </c:pt>
                <c:pt idx="6973">
                  <c:v>69.730428000009852</c:v>
                </c:pt>
                <c:pt idx="6974">
                  <c:v>69.74042700001155</c:v>
                </c:pt>
                <c:pt idx="6975">
                  <c:v>69.750426000013249</c:v>
                </c:pt>
                <c:pt idx="6976">
                  <c:v>69.760424000007333</c:v>
                </c:pt>
                <c:pt idx="6977">
                  <c:v>69.770423000009032</c:v>
                </c:pt>
                <c:pt idx="6978">
                  <c:v>69.780422000010731</c:v>
                </c:pt>
                <c:pt idx="6979">
                  <c:v>69.790420000004815</c:v>
                </c:pt>
                <c:pt idx="6980">
                  <c:v>69.800419000006514</c:v>
                </c:pt>
                <c:pt idx="6981">
                  <c:v>69.810418000008212</c:v>
                </c:pt>
                <c:pt idx="6982">
                  <c:v>69.820416000002297</c:v>
                </c:pt>
                <c:pt idx="6983">
                  <c:v>69.830415000003995</c:v>
                </c:pt>
                <c:pt idx="6984">
                  <c:v>69.840414000005694</c:v>
                </c:pt>
                <c:pt idx="6985">
                  <c:v>69.850412000028882</c:v>
                </c:pt>
                <c:pt idx="6986">
                  <c:v>69.860411000001477</c:v>
                </c:pt>
                <c:pt idx="6987">
                  <c:v>69.870410250005079</c:v>
                </c:pt>
                <c:pt idx="6988">
                  <c:v>69.880408250028268</c:v>
                </c:pt>
                <c:pt idx="6989">
                  <c:v>69.890407250000862</c:v>
                </c:pt>
                <c:pt idx="6990">
                  <c:v>69.900406250002561</c:v>
                </c:pt>
                <c:pt idx="6991">
                  <c:v>69.910404250025749</c:v>
                </c:pt>
                <c:pt idx="6992">
                  <c:v>69.920403250027448</c:v>
                </c:pt>
                <c:pt idx="6993">
                  <c:v>69.930402250000043</c:v>
                </c:pt>
                <c:pt idx="6994">
                  <c:v>69.940400250023231</c:v>
                </c:pt>
                <c:pt idx="6995">
                  <c:v>69.95039925002493</c:v>
                </c:pt>
                <c:pt idx="6996">
                  <c:v>69.960398250026628</c:v>
                </c:pt>
                <c:pt idx="6997">
                  <c:v>69.970396250020713</c:v>
                </c:pt>
                <c:pt idx="6998">
                  <c:v>69.980395250022411</c:v>
                </c:pt>
                <c:pt idx="6999">
                  <c:v>69.99039425002411</c:v>
                </c:pt>
                <c:pt idx="7000">
                  <c:v>70.000392250018194</c:v>
                </c:pt>
              </c:numCache>
            </c:numRef>
          </c:xVal>
          <c:yVal>
            <c:numRef>
              <c:f>Gyroscope!$G$2:$G$7002</c:f>
              <c:numCache>
                <c:formatCode>General</c:formatCode>
                <c:ptCount val="7001"/>
                <c:pt idx="0">
                  <c:v>0</c:v>
                </c:pt>
                <c:pt idx="1">
                  <c:v>-5.8409448449178551E-5</c:v>
                </c:pt>
                <c:pt idx="2">
                  <c:v>-5.9441403542644642E-5</c:v>
                </c:pt>
                <c:pt idx="3">
                  <c:v>-7.4947931241782376E-5</c:v>
                </c:pt>
                <c:pt idx="4">
                  <c:v>-1.8024206384345122E-4</c:v>
                </c:pt>
                <c:pt idx="5">
                  <c:v>-4.1113265692265769E-4</c:v>
                </c:pt>
                <c:pt idx="6">
                  <c:v>-6.0264084850720622E-4</c:v>
                </c:pt>
                <c:pt idx="7">
                  <c:v>-7.3235879793821085E-4</c:v>
                </c:pt>
                <c:pt idx="8">
                  <c:v>-8.0415392807126843E-4</c:v>
                </c:pt>
                <c:pt idx="9">
                  <c:v>-8.2365578394598892E-4</c:v>
                </c:pt>
                <c:pt idx="10">
                  <c:v>-7.8036026408134296E-4</c:v>
                </c:pt>
                <c:pt idx="11">
                  <c:v>-7.0372539934191022E-4</c:v>
                </c:pt>
                <c:pt idx="12">
                  <c:v>-5.6059836739991056E-4</c:v>
                </c:pt>
                <c:pt idx="13">
                  <c:v>-4.1313041747749127E-4</c:v>
                </c:pt>
                <c:pt idx="14">
                  <c:v>-3.0538355109525607E-4</c:v>
                </c:pt>
                <c:pt idx="15">
                  <c:v>-2.6969716730118506E-4</c:v>
                </c:pt>
                <c:pt idx="16">
                  <c:v>-3.4153128411152349E-4</c:v>
                </c:pt>
                <c:pt idx="17">
                  <c:v>-4.6991498970184829E-4</c:v>
                </c:pt>
                <c:pt idx="18">
                  <c:v>-7.0545044285652211E-4</c:v>
                </c:pt>
                <c:pt idx="19">
                  <c:v>-1.047665681851051E-3</c:v>
                </c:pt>
                <c:pt idx="20">
                  <c:v>-1.4289443237583289E-3</c:v>
                </c:pt>
                <c:pt idx="21">
                  <c:v>-1.8465169925753842E-3</c:v>
                </c:pt>
                <c:pt idx="22">
                  <c:v>-2.2656455072859695E-3</c:v>
                </c:pt>
                <c:pt idx="23">
                  <c:v>-2.6836000441174063E-3</c:v>
                </c:pt>
                <c:pt idx="24">
                  <c:v>-3.1040648880878508E-3</c:v>
                </c:pt>
                <c:pt idx="25">
                  <c:v>-3.450193134309631E-3</c:v>
                </c:pt>
                <c:pt idx="26">
                  <c:v>-3.7406189198502145E-3</c:v>
                </c:pt>
                <c:pt idx="27">
                  <c:v>-3.872021360044736E-3</c:v>
                </c:pt>
                <c:pt idx="28">
                  <c:v>-3.8145928530794395E-3</c:v>
                </c:pt>
                <c:pt idx="29">
                  <c:v>-3.5881233655377935E-3</c:v>
                </c:pt>
                <c:pt idx="30">
                  <c:v>-3.2279885944932443E-3</c:v>
                </c:pt>
                <c:pt idx="31">
                  <c:v>-2.791889040373596E-3</c:v>
                </c:pt>
                <c:pt idx="32">
                  <c:v>-2.3611355637812776E-3</c:v>
                </c:pt>
                <c:pt idx="33">
                  <c:v>-1.9204562728607588E-3</c:v>
                </c:pt>
                <c:pt idx="34">
                  <c:v>-1.5035169725703501E-3</c:v>
                </c:pt>
                <c:pt idx="35">
                  <c:v>-1.1654480546572951E-3</c:v>
                </c:pt>
                <c:pt idx="36">
                  <c:v>-9.3189444897822911E-4</c:v>
                </c:pt>
                <c:pt idx="37">
                  <c:v>-7.9643203100135699E-4</c:v>
                </c:pt>
                <c:pt idx="38">
                  <c:v>-7.1778756275314411E-4</c:v>
                </c:pt>
                <c:pt idx="39">
                  <c:v>-6.7170451395149797E-4</c:v>
                </c:pt>
                <c:pt idx="40">
                  <c:v>-6.3890266285571715E-4</c:v>
                </c:pt>
                <c:pt idx="41">
                  <c:v>-5.9343278253857069E-4</c:v>
                </c:pt>
                <c:pt idx="42">
                  <c:v>-5.1491624029934772E-4</c:v>
                </c:pt>
                <c:pt idx="43">
                  <c:v>-4.0407417439917558E-4</c:v>
                </c:pt>
                <c:pt idx="44">
                  <c:v>-3.0281809569168271E-4</c:v>
                </c:pt>
                <c:pt idx="45">
                  <c:v>-2.4141121573020461E-4</c:v>
                </c:pt>
                <c:pt idx="46">
                  <c:v>-2.5145596971719124E-4</c:v>
                </c:pt>
                <c:pt idx="47">
                  <c:v>-3.4338649329226044E-4</c:v>
                </c:pt>
                <c:pt idx="48">
                  <c:v>-4.3833523589656333E-4</c:v>
                </c:pt>
                <c:pt idx="49">
                  <c:v>-5.3370485498890593E-4</c:v>
                </c:pt>
                <c:pt idx="50">
                  <c:v>-5.8598360551356267E-4</c:v>
                </c:pt>
                <c:pt idx="51">
                  <c:v>-5.9606089340320497E-4</c:v>
                </c:pt>
                <c:pt idx="52">
                  <c:v>-5.1945930508836484E-4</c:v>
                </c:pt>
                <c:pt idx="53">
                  <c:v>-3.913369694601306E-4</c:v>
                </c:pt>
                <c:pt idx="54">
                  <c:v>-2.7449352519492314E-4</c:v>
                </c:pt>
                <c:pt idx="55">
                  <c:v>-2.8135854864515275E-4</c:v>
                </c:pt>
                <c:pt idx="56">
                  <c:v>-3.7310481524090297E-4</c:v>
                </c:pt>
                <c:pt idx="57">
                  <c:v>-5.3986549985337445E-4</c:v>
                </c:pt>
                <c:pt idx="58">
                  <c:v>-7.5542444250225639E-4</c:v>
                </c:pt>
                <c:pt idx="59">
                  <c:v>-9.5672043229142866E-4</c:v>
                </c:pt>
                <c:pt idx="60">
                  <c:v>-1.2045059164029009E-3</c:v>
                </c:pt>
                <c:pt idx="61">
                  <c:v>-1.390359664187902E-3</c:v>
                </c:pt>
                <c:pt idx="62">
                  <c:v>-1.5459047742209615E-3</c:v>
                </c:pt>
                <c:pt idx="63">
                  <c:v>-1.6569506006797524E-3</c:v>
                </c:pt>
                <c:pt idx="64">
                  <c:v>-1.6668628070802252E-3</c:v>
                </c:pt>
                <c:pt idx="65">
                  <c:v>-1.6021235485600416E-3</c:v>
                </c:pt>
                <c:pt idx="66">
                  <c:v>-1.5249950742713537E-3</c:v>
                </c:pt>
                <c:pt idx="67">
                  <c:v>-1.4643329631761396E-3</c:v>
                </c:pt>
                <c:pt idx="68">
                  <c:v>-1.4576590436774428E-3</c:v>
                </c:pt>
                <c:pt idx="69">
                  <c:v>-1.4643283912968597E-3</c:v>
                </c:pt>
                <c:pt idx="70">
                  <c:v>-1.5401404693218929E-3</c:v>
                </c:pt>
                <c:pt idx="71">
                  <c:v>-1.6929287268378165E-3</c:v>
                </c:pt>
                <c:pt idx="72">
                  <c:v>-1.8380152052112867E-3</c:v>
                </c:pt>
                <c:pt idx="73">
                  <c:v>-1.9276735755487707E-3</c:v>
                </c:pt>
                <c:pt idx="74">
                  <c:v>-1.9695617294383481E-3</c:v>
                </c:pt>
                <c:pt idx="75">
                  <c:v>-1.9385145165441212E-3</c:v>
                </c:pt>
                <c:pt idx="76">
                  <c:v>-1.7966305165954208E-3</c:v>
                </c:pt>
                <c:pt idx="77">
                  <c:v>-1.6910467357284479E-3</c:v>
                </c:pt>
                <c:pt idx="78">
                  <c:v>-1.569530959641694E-3</c:v>
                </c:pt>
                <c:pt idx="79">
                  <c:v>-1.4733061453227583E-3</c:v>
                </c:pt>
                <c:pt idx="80">
                  <c:v>-1.4651433947332703E-3</c:v>
                </c:pt>
                <c:pt idx="81">
                  <c:v>-1.4822030129281951E-3</c:v>
                </c:pt>
                <c:pt idx="82">
                  <c:v>-1.5492810623852528E-3</c:v>
                </c:pt>
                <c:pt idx="83">
                  <c:v>-1.6985771676631153E-3</c:v>
                </c:pt>
                <c:pt idx="84">
                  <c:v>-1.871295067430338E-3</c:v>
                </c:pt>
                <c:pt idx="85">
                  <c:v>-2.0149353487571341E-3</c:v>
                </c:pt>
                <c:pt idx="86">
                  <c:v>-2.1736567695920554E-3</c:v>
                </c:pt>
                <c:pt idx="87">
                  <c:v>-2.3529654643632755E-3</c:v>
                </c:pt>
                <c:pt idx="88">
                  <c:v>-2.4954507172367589E-3</c:v>
                </c:pt>
                <c:pt idx="89">
                  <c:v>-2.6070450481614164E-3</c:v>
                </c:pt>
                <c:pt idx="90">
                  <c:v>-2.7085475115548102E-3</c:v>
                </c:pt>
                <c:pt idx="91">
                  <c:v>-2.7658454778651895E-3</c:v>
                </c:pt>
                <c:pt idx="92">
                  <c:v>-2.7942699035322866E-3</c:v>
                </c:pt>
                <c:pt idx="93">
                  <c:v>-2.8528678141960416E-3</c:v>
                </c:pt>
                <c:pt idx="94">
                  <c:v>-2.9392443948619571E-3</c:v>
                </c:pt>
                <c:pt idx="95">
                  <c:v>-3.0844408700571773E-3</c:v>
                </c:pt>
                <c:pt idx="96">
                  <c:v>-3.2277882806623988E-3</c:v>
                </c:pt>
                <c:pt idx="97">
                  <c:v>-3.377407192276056E-3</c:v>
                </c:pt>
                <c:pt idx="98">
                  <c:v>-3.4788719595016167E-3</c:v>
                </c:pt>
                <c:pt idx="99">
                  <c:v>-3.5853452362623762E-3</c:v>
                </c:pt>
                <c:pt idx="100">
                  <c:v>-3.6493362755453396E-3</c:v>
                </c:pt>
                <c:pt idx="101">
                  <c:v>-3.6622411553806382E-3</c:v>
                </c:pt>
                <c:pt idx="102">
                  <c:v>-3.6338713455137776E-3</c:v>
                </c:pt>
                <c:pt idx="103">
                  <c:v>-3.5407552188424494E-3</c:v>
                </c:pt>
                <c:pt idx="104">
                  <c:v>-3.4054601896914938E-3</c:v>
                </c:pt>
                <c:pt idx="105">
                  <c:v>-3.2728816684698325E-3</c:v>
                </c:pt>
                <c:pt idx="106">
                  <c:v>-3.136120147736603E-3</c:v>
                </c:pt>
                <c:pt idx="107">
                  <c:v>-3.0098281517129499E-3</c:v>
                </c:pt>
                <c:pt idx="108">
                  <c:v>-2.9435857319141711E-3</c:v>
                </c:pt>
                <c:pt idx="109">
                  <c:v>-2.9340032219253341E-3</c:v>
                </c:pt>
                <c:pt idx="110">
                  <c:v>-2.9346985290447363E-3</c:v>
                </c:pt>
                <c:pt idx="111">
                  <c:v>-2.9119823040981239E-3</c:v>
                </c:pt>
                <c:pt idx="112">
                  <c:v>-2.8673419952740926E-3</c:v>
                </c:pt>
                <c:pt idx="113">
                  <c:v>-2.8529933512795587E-3</c:v>
                </c:pt>
                <c:pt idx="114">
                  <c:v>-2.8588767965753081E-3</c:v>
                </c:pt>
                <c:pt idx="115">
                  <c:v>-2.9180349171696821E-3</c:v>
                </c:pt>
                <c:pt idx="116">
                  <c:v>-3.0409859413224197E-3</c:v>
                </c:pt>
                <c:pt idx="117">
                  <c:v>-3.1543179029597801E-3</c:v>
                </c:pt>
                <c:pt idx="118">
                  <c:v>-3.2092506016291773E-3</c:v>
                </c:pt>
                <c:pt idx="119">
                  <c:v>-3.1844808580429734E-3</c:v>
                </c:pt>
                <c:pt idx="120">
                  <c:v>-3.1044935205904347E-3</c:v>
                </c:pt>
                <c:pt idx="121">
                  <c:v>-2.9747402937256597E-3</c:v>
                </c:pt>
                <c:pt idx="122">
                  <c:v>-2.811024909521731E-3</c:v>
                </c:pt>
                <c:pt idx="123">
                  <c:v>-2.6557637960630842E-3</c:v>
                </c:pt>
                <c:pt idx="124">
                  <c:v>-2.5258272659948442E-3</c:v>
                </c:pt>
                <c:pt idx="125">
                  <c:v>-2.4652080714830664E-3</c:v>
                </c:pt>
                <c:pt idx="126">
                  <c:v>-2.4582967541265685E-3</c:v>
                </c:pt>
                <c:pt idx="127">
                  <c:v>-2.4676998806715538E-3</c:v>
                </c:pt>
                <c:pt idx="128">
                  <c:v>-2.4417556762353883E-3</c:v>
                </c:pt>
                <c:pt idx="129">
                  <c:v>-2.4264257785437285E-3</c:v>
                </c:pt>
                <c:pt idx="130">
                  <c:v>-2.4131074933658667E-3</c:v>
                </c:pt>
                <c:pt idx="131">
                  <c:v>-2.3962463560248219E-3</c:v>
                </c:pt>
                <c:pt idx="132">
                  <c:v>-2.3146860129919494E-3</c:v>
                </c:pt>
                <c:pt idx="133">
                  <c:v>-2.167565822638968E-3</c:v>
                </c:pt>
                <c:pt idx="134">
                  <c:v>-1.9460957963216416E-3</c:v>
                </c:pt>
                <c:pt idx="135">
                  <c:v>-1.7572257647152302E-3</c:v>
                </c:pt>
                <c:pt idx="136">
                  <c:v>-1.5795556240218839E-3</c:v>
                </c:pt>
                <c:pt idx="137">
                  <c:v>-1.4999625764724645E-3</c:v>
                </c:pt>
                <c:pt idx="138">
                  <c:v>-1.4718567809129987E-3</c:v>
                </c:pt>
                <c:pt idx="139">
                  <c:v>-1.5282108616419803E-3</c:v>
                </c:pt>
                <c:pt idx="140">
                  <c:v>-1.6486168241161615E-3</c:v>
                </c:pt>
                <c:pt idx="141">
                  <c:v>-1.7930674776508704E-3</c:v>
                </c:pt>
                <c:pt idx="142">
                  <c:v>-1.9912275493312892E-3</c:v>
                </c:pt>
                <c:pt idx="143">
                  <c:v>-2.1681744549848225E-3</c:v>
                </c:pt>
                <c:pt idx="144">
                  <c:v>-2.3078105964279561E-3</c:v>
                </c:pt>
                <c:pt idx="145">
                  <c:v>-2.4006903352533212E-3</c:v>
                </c:pt>
                <c:pt idx="146">
                  <c:v>-2.486418248869113E-3</c:v>
                </c:pt>
                <c:pt idx="147">
                  <c:v>-2.5606924107821252E-3</c:v>
                </c:pt>
                <c:pt idx="148">
                  <c:v>-2.5583633129674533E-3</c:v>
                </c:pt>
                <c:pt idx="149">
                  <c:v>-2.4896622649887611E-3</c:v>
                </c:pt>
                <c:pt idx="150">
                  <c:v>-2.3081354934330004E-3</c:v>
                </c:pt>
                <c:pt idx="151">
                  <c:v>-2.0209483618329723E-3</c:v>
                </c:pt>
                <c:pt idx="152">
                  <c:v>-1.6849499475227823E-3</c:v>
                </c:pt>
                <c:pt idx="153">
                  <c:v>-1.3821817773232107E-3</c:v>
                </c:pt>
                <c:pt idx="154">
                  <c:v>-1.0798379440854055E-3</c:v>
                </c:pt>
                <c:pt idx="155">
                  <c:v>-8.2765187179544464E-4</c:v>
                </c:pt>
                <c:pt idx="156">
                  <c:v>-5.7938966043970014E-4</c:v>
                </c:pt>
                <c:pt idx="157">
                  <c:v>-3.884034534093474E-4</c:v>
                </c:pt>
                <c:pt idx="158">
                  <c:v>-2.5343895126264383E-4</c:v>
                </c:pt>
                <c:pt idx="159">
                  <c:v>-1.7624619987310555E-4</c:v>
                </c:pt>
                <c:pt idx="160">
                  <c:v>-1.108566078202433E-4</c:v>
                </c:pt>
                <c:pt idx="161">
                  <c:v>-4.9586958728066617E-5</c:v>
                </c:pt>
                <c:pt idx="162">
                  <c:v>1.5475458258838953E-5</c:v>
                </c:pt>
                <c:pt idx="163">
                  <c:v>4.064745738645005E-5</c:v>
                </c:pt>
                <c:pt idx="164">
                  <c:v>1.6763461578388021E-5</c:v>
                </c:pt>
                <c:pt idx="165">
                  <c:v>-5.5219553448750534E-5</c:v>
                </c:pt>
                <c:pt idx="166">
                  <c:v>-1.422996725246334E-4</c:v>
                </c:pt>
                <c:pt idx="167">
                  <c:v>-2.0268065476344632E-4</c:v>
                </c:pt>
                <c:pt idx="168">
                  <c:v>-1.648711712176339E-4</c:v>
                </c:pt>
                <c:pt idx="169">
                  <c:v>-5.1623319123115347E-5</c:v>
                </c:pt>
                <c:pt idx="170">
                  <c:v>1.1911977823912976E-4</c:v>
                </c:pt>
                <c:pt idx="171">
                  <c:v>3.6955019228333E-4</c:v>
                </c:pt>
                <c:pt idx="172">
                  <c:v>6.2715903410146727E-4</c:v>
                </c:pt>
                <c:pt idx="173">
                  <c:v>9.1873546536581268E-4</c:v>
                </c:pt>
                <c:pt idx="174">
                  <c:v>1.1594105512227203E-3</c:v>
                </c:pt>
                <c:pt idx="175">
                  <c:v>1.340891774117415E-3</c:v>
                </c:pt>
                <c:pt idx="176">
                  <c:v>1.4214035250191726E-3</c:v>
                </c:pt>
                <c:pt idx="177">
                  <c:v>1.4127263588641107E-3</c:v>
                </c:pt>
                <c:pt idx="178">
                  <c:v>1.3119941333789627E-3</c:v>
                </c:pt>
                <c:pt idx="179">
                  <c:v>1.1951304124805072E-3</c:v>
                </c:pt>
                <c:pt idx="180">
                  <c:v>1.1292960212682546E-3</c:v>
                </c:pt>
                <c:pt idx="181">
                  <c:v>1.129982687739732E-3</c:v>
                </c:pt>
                <c:pt idx="182">
                  <c:v>1.2249598681204094E-3</c:v>
                </c:pt>
                <c:pt idx="183">
                  <c:v>1.3750480910568058E-3</c:v>
                </c:pt>
                <c:pt idx="184">
                  <c:v>1.5439903908034502E-3</c:v>
                </c:pt>
                <c:pt idx="185">
                  <c:v>1.7466239054495845E-3</c:v>
                </c:pt>
                <c:pt idx="186">
                  <c:v>1.9490694022249338E-3</c:v>
                </c:pt>
                <c:pt idx="187">
                  <c:v>2.1347273683319404E-3</c:v>
                </c:pt>
                <c:pt idx="188">
                  <c:v>2.3157897102464211E-3</c:v>
                </c:pt>
                <c:pt idx="189">
                  <c:v>2.5081148721112258E-3</c:v>
                </c:pt>
                <c:pt idx="190">
                  <c:v>2.661682206014402E-3</c:v>
                </c:pt>
                <c:pt idx="191">
                  <c:v>2.8402009070039075E-3</c:v>
                </c:pt>
                <c:pt idx="192">
                  <c:v>2.9830270675030432E-3</c:v>
                </c:pt>
                <c:pt idx="193">
                  <c:v>3.1352937625561514E-3</c:v>
                </c:pt>
                <c:pt idx="194">
                  <c:v>3.2506864592056284E-3</c:v>
                </c:pt>
                <c:pt idx="195">
                  <c:v>3.3220409385992652E-3</c:v>
                </c:pt>
                <c:pt idx="196">
                  <c:v>3.370629478382515E-3</c:v>
                </c:pt>
                <c:pt idx="197">
                  <c:v>3.3990605290844544E-3</c:v>
                </c:pt>
                <c:pt idx="198">
                  <c:v>3.4623001273985667E-3</c:v>
                </c:pt>
                <c:pt idx="199">
                  <c:v>3.560554332124342E-3</c:v>
                </c:pt>
                <c:pt idx="200">
                  <c:v>3.709809337045501E-3</c:v>
                </c:pt>
                <c:pt idx="201">
                  <c:v>3.8675564727142881E-3</c:v>
                </c:pt>
                <c:pt idx="202">
                  <c:v>3.9979395086756258E-3</c:v>
                </c:pt>
                <c:pt idx="203">
                  <c:v>4.0982828826186387E-3</c:v>
                </c:pt>
                <c:pt idx="204">
                  <c:v>4.1654206132574574E-3</c:v>
                </c:pt>
                <c:pt idx="205">
                  <c:v>4.2181002162591276E-3</c:v>
                </c:pt>
                <c:pt idx="206">
                  <c:v>4.2069273813217581E-3</c:v>
                </c:pt>
                <c:pt idx="207">
                  <c:v>4.15819158117653E-3</c:v>
                </c:pt>
                <c:pt idx="208">
                  <c:v>4.1039254006683193E-3</c:v>
                </c:pt>
                <c:pt idx="209">
                  <c:v>4.0505172842251729E-3</c:v>
                </c:pt>
                <c:pt idx="210">
                  <c:v>4.0480876088305568E-3</c:v>
                </c:pt>
                <c:pt idx="211">
                  <c:v>4.0875888553144639E-3</c:v>
                </c:pt>
                <c:pt idx="212">
                  <c:v>4.1810775482470537E-3</c:v>
                </c:pt>
                <c:pt idx="213">
                  <c:v>4.2803760336696667E-3</c:v>
                </c:pt>
                <c:pt idx="214">
                  <c:v>4.3609942250504479E-3</c:v>
                </c:pt>
                <c:pt idx="215">
                  <c:v>4.40325150930722E-3</c:v>
                </c:pt>
                <c:pt idx="216">
                  <c:v>4.438637427265516E-3</c:v>
                </c:pt>
                <c:pt idx="217">
                  <c:v>4.4845482157157496E-3</c:v>
                </c:pt>
                <c:pt idx="218">
                  <c:v>4.5145924042058055E-3</c:v>
                </c:pt>
                <c:pt idx="219">
                  <c:v>4.6203963467663037E-3</c:v>
                </c:pt>
                <c:pt idx="220">
                  <c:v>4.7232102205850808E-3</c:v>
                </c:pt>
                <c:pt idx="221">
                  <c:v>4.8486443288073269E-3</c:v>
                </c:pt>
                <c:pt idx="222">
                  <c:v>4.9215893469370352E-3</c:v>
                </c:pt>
                <c:pt idx="223">
                  <c:v>5.007559802938738E-3</c:v>
                </c:pt>
                <c:pt idx="224">
                  <c:v>5.0872491113598383E-3</c:v>
                </c:pt>
                <c:pt idx="225">
                  <c:v>5.162749669855614E-3</c:v>
                </c:pt>
                <c:pt idx="226">
                  <c:v>5.2149127313494909E-3</c:v>
                </c:pt>
                <c:pt idx="227">
                  <c:v>5.2345638789716544E-3</c:v>
                </c:pt>
                <c:pt idx="228">
                  <c:v>5.2595960387770138E-3</c:v>
                </c:pt>
                <c:pt idx="229">
                  <c:v>5.2127269388040371E-3</c:v>
                </c:pt>
                <c:pt idx="230">
                  <c:v>5.1288579547838532E-3</c:v>
                </c:pt>
                <c:pt idx="231">
                  <c:v>5.0074411311376611E-3</c:v>
                </c:pt>
                <c:pt idx="232">
                  <c:v>4.8912711777651507E-3</c:v>
                </c:pt>
                <c:pt idx="233">
                  <c:v>4.7036861626989787E-3</c:v>
                </c:pt>
                <c:pt idx="234">
                  <c:v>4.4637859505567493E-3</c:v>
                </c:pt>
                <c:pt idx="235">
                  <c:v>4.2014008264160511E-3</c:v>
                </c:pt>
                <c:pt idx="236">
                  <c:v>3.9133058336717303E-3</c:v>
                </c:pt>
                <c:pt idx="237">
                  <c:v>3.7114445137835781E-3</c:v>
                </c:pt>
                <c:pt idx="238">
                  <c:v>3.5881280609422156E-3</c:v>
                </c:pt>
                <c:pt idx="239">
                  <c:v>3.5639709635458604E-3</c:v>
                </c:pt>
                <c:pt idx="240">
                  <c:v>3.5760147135870178E-3</c:v>
                </c:pt>
                <c:pt idx="241">
                  <c:v>3.533520315469019E-3</c:v>
                </c:pt>
                <c:pt idx="242">
                  <c:v>3.488175028995134E-3</c:v>
                </c:pt>
                <c:pt idx="243">
                  <c:v>3.339670519939472E-3</c:v>
                </c:pt>
                <c:pt idx="244">
                  <c:v>3.1349153215148706E-3</c:v>
                </c:pt>
                <c:pt idx="245">
                  <c:v>2.9284354189403894E-3</c:v>
                </c:pt>
                <c:pt idx="246">
                  <c:v>2.7869416400093145E-3</c:v>
                </c:pt>
                <c:pt idx="247">
                  <c:v>2.7111590953259089E-3</c:v>
                </c:pt>
                <c:pt idx="248">
                  <c:v>2.6939393406380965E-3</c:v>
                </c:pt>
                <c:pt idx="249">
                  <c:v>2.6779645193138395E-3</c:v>
                </c:pt>
                <c:pt idx="250">
                  <c:v>2.6504605172330505E-3</c:v>
                </c:pt>
                <c:pt idx="251">
                  <c:v>2.6030857186244401E-3</c:v>
                </c:pt>
                <c:pt idx="252">
                  <c:v>2.5710071346406243E-3</c:v>
                </c:pt>
                <c:pt idx="253">
                  <c:v>2.5404702120939626E-3</c:v>
                </c:pt>
                <c:pt idx="254">
                  <c:v>2.5938882241697821E-3</c:v>
                </c:pt>
                <c:pt idx="255">
                  <c:v>2.6941199452658209E-3</c:v>
                </c:pt>
                <c:pt idx="256">
                  <c:v>2.7757745009081877E-3</c:v>
                </c:pt>
                <c:pt idx="257">
                  <c:v>2.8305073530830735E-3</c:v>
                </c:pt>
                <c:pt idx="258">
                  <c:v>2.8005737928979554E-3</c:v>
                </c:pt>
                <c:pt idx="259">
                  <c:v>2.6541542595775233E-3</c:v>
                </c:pt>
                <c:pt idx="260">
                  <c:v>2.4100575278245104E-3</c:v>
                </c:pt>
                <c:pt idx="261">
                  <c:v>2.1196167079952969E-3</c:v>
                </c:pt>
                <c:pt idx="262">
                  <c:v>1.8976977476228619E-3</c:v>
                </c:pt>
                <c:pt idx="263">
                  <c:v>1.7721434580022762E-3</c:v>
                </c:pt>
                <c:pt idx="264">
                  <c:v>1.6597718424204962E-3</c:v>
                </c:pt>
                <c:pt idx="265">
                  <c:v>1.5109200588560392E-3</c:v>
                </c:pt>
                <c:pt idx="266">
                  <c:v>1.2564114346396817E-3</c:v>
                </c:pt>
                <c:pt idx="267">
                  <c:v>9.212314891455858E-4</c:v>
                </c:pt>
                <c:pt idx="268">
                  <c:v>5.4641808264054795E-4</c:v>
                </c:pt>
                <c:pt idx="269">
                  <c:v>2.3236733330094222E-4</c:v>
                </c:pt>
                <c:pt idx="270">
                  <c:v>7.7959773874533306E-5</c:v>
                </c:pt>
                <c:pt idx="271">
                  <c:v>7.2428862316682935E-5</c:v>
                </c:pt>
                <c:pt idx="272">
                  <c:v>2.3680881712746338E-4</c:v>
                </c:pt>
                <c:pt idx="273">
                  <c:v>4.5235759867055434E-4</c:v>
                </c:pt>
                <c:pt idx="274">
                  <c:v>7.0295831412495592E-4</c:v>
                </c:pt>
                <c:pt idx="275">
                  <c:v>1.0059684135197481E-3</c:v>
                </c:pt>
                <c:pt idx="276">
                  <c:v>1.3057460909566131E-3</c:v>
                </c:pt>
                <c:pt idx="277">
                  <c:v>1.5865064784920211E-3</c:v>
                </c:pt>
                <c:pt idx="278">
                  <c:v>1.8554007668728043E-3</c:v>
                </c:pt>
                <c:pt idx="279">
                  <c:v>2.0084780319695617E-3</c:v>
                </c:pt>
                <c:pt idx="280">
                  <c:v>2.0313188196098581E-3</c:v>
                </c:pt>
                <c:pt idx="281">
                  <c:v>1.8874090026736686E-3</c:v>
                </c:pt>
                <c:pt idx="282">
                  <c:v>1.6211008118468023E-3</c:v>
                </c:pt>
                <c:pt idx="283">
                  <c:v>1.3347176419591655E-3</c:v>
                </c:pt>
                <c:pt idx="284">
                  <c:v>1.0903693723322016E-3</c:v>
                </c:pt>
                <c:pt idx="285">
                  <c:v>8.8732585539731614E-4</c:v>
                </c:pt>
                <c:pt idx="286">
                  <c:v>7.6993811540236145E-4</c:v>
                </c:pt>
                <c:pt idx="287">
                  <c:v>7.1524335015099789E-4</c:v>
                </c:pt>
                <c:pt idx="288">
                  <c:v>7.2501179800628227E-4</c:v>
                </c:pt>
                <c:pt idx="289">
                  <c:v>7.1671558299386492E-4</c:v>
                </c:pt>
                <c:pt idx="290">
                  <c:v>6.8859343676261852E-4</c:v>
                </c:pt>
                <c:pt idx="291">
                  <c:v>6.2080592115275281E-4</c:v>
                </c:pt>
                <c:pt idx="292">
                  <c:v>5.1035656166961902E-4</c:v>
                </c:pt>
                <c:pt idx="293">
                  <c:v>3.8911492298034328E-4</c:v>
                </c:pt>
                <c:pt idx="294">
                  <c:v>3.0888837971994516E-4</c:v>
                </c:pt>
                <c:pt idx="295">
                  <c:v>3.07390684211487E-4</c:v>
                </c:pt>
                <c:pt idx="296">
                  <c:v>3.5313068363982271E-4</c:v>
                </c:pt>
                <c:pt idx="297">
                  <c:v>4.9293155957133735E-4</c:v>
                </c:pt>
                <c:pt idx="298">
                  <c:v>6.3794518273431933E-4</c:v>
                </c:pt>
                <c:pt idx="299">
                  <c:v>7.6195538763550511E-4</c:v>
                </c:pt>
                <c:pt idx="300">
                  <c:v>8.1527547627929678E-4</c:v>
                </c:pt>
                <c:pt idx="301">
                  <c:v>8.3052652069235268E-4</c:v>
                </c:pt>
                <c:pt idx="302">
                  <c:v>7.3967071996904868E-4</c:v>
                </c:pt>
                <c:pt idx="303">
                  <c:v>5.7511507788036661E-4</c:v>
                </c:pt>
                <c:pt idx="304">
                  <c:v>3.6061118025839983E-4</c:v>
                </c:pt>
                <c:pt idx="305">
                  <c:v>1.4832083432816099E-4</c:v>
                </c:pt>
                <c:pt idx="306">
                  <c:v>-5.4163117787460859E-5</c:v>
                </c:pt>
                <c:pt idx="307">
                  <c:v>-2.5641091511225474E-4</c:v>
                </c:pt>
                <c:pt idx="308">
                  <c:v>-4.8868177583488823E-4</c:v>
                </c:pt>
                <c:pt idx="309">
                  <c:v>-7.9855222595822339E-4</c:v>
                </c:pt>
                <c:pt idx="310">
                  <c:v>-1.1511764898018747E-3</c:v>
                </c:pt>
                <c:pt idx="311">
                  <c:v>-1.5634664057390685E-3</c:v>
                </c:pt>
                <c:pt idx="312">
                  <c:v>-1.9446448573794389E-3</c:v>
                </c:pt>
                <c:pt idx="313">
                  <c:v>-2.2752936328730997E-3</c:v>
                </c:pt>
                <c:pt idx="314">
                  <c:v>-2.5540170863751254E-3</c:v>
                </c:pt>
                <c:pt idx="315">
                  <c:v>-2.7427853634056291E-3</c:v>
                </c:pt>
                <c:pt idx="316">
                  <c:v>-2.9177345905979286E-3</c:v>
                </c:pt>
                <c:pt idx="317">
                  <c:v>-3.0266345730613716E-3</c:v>
                </c:pt>
                <c:pt idx="318">
                  <c:v>-3.1450691896091529E-3</c:v>
                </c:pt>
                <c:pt idx="319">
                  <c:v>-3.2876360104383598E-3</c:v>
                </c:pt>
                <c:pt idx="320">
                  <c:v>-3.4543216293720287E-3</c:v>
                </c:pt>
                <c:pt idx="321">
                  <c:v>-3.6272409980322362E-3</c:v>
                </c:pt>
                <c:pt idx="322">
                  <c:v>-3.7823314062712535E-3</c:v>
                </c:pt>
                <c:pt idx="323">
                  <c:v>-3.9073355678496732E-3</c:v>
                </c:pt>
                <c:pt idx="324">
                  <c:v>-4.024693464925907E-3</c:v>
                </c:pt>
                <c:pt idx="325">
                  <c:v>-4.0943906993150129E-3</c:v>
                </c:pt>
                <c:pt idx="326">
                  <c:v>-4.151531997285629E-3</c:v>
                </c:pt>
                <c:pt idx="327">
                  <c:v>-4.2309971346402055E-3</c:v>
                </c:pt>
                <c:pt idx="328">
                  <c:v>-4.3352404670271684E-3</c:v>
                </c:pt>
                <c:pt idx="329">
                  <c:v>-4.4641199378979502E-3</c:v>
                </c:pt>
                <c:pt idx="330">
                  <c:v>-4.5949351383561283E-3</c:v>
                </c:pt>
                <c:pt idx="331">
                  <c:v>-4.680612214105046E-3</c:v>
                </c:pt>
                <c:pt idx="332">
                  <c:v>-4.7697155154656813E-3</c:v>
                </c:pt>
                <c:pt idx="333">
                  <c:v>-4.8485134284749244E-3</c:v>
                </c:pt>
                <c:pt idx="334">
                  <c:v>-4.9358990681312043E-3</c:v>
                </c:pt>
                <c:pt idx="335">
                  <c:v>-5.035228313293302E-3</c:v>
                </c:pt>
                <c:pt idx="336">
                  <c:v>-5.0996478337593538E-3</c:v>
                </c:pt>
                <c:pt idx="337">
                  <c:v>-5.1736034777385871E-3</c:v>
                </c:pt>
                <c:pt idx="338">
                  <c:v>-5.2905718156574851E-3</c:v>
                </c:pt>
                <c:pt idx="339">
                  <c:v>-5.4509065791305111E-3</c:v>
                </c:pt>
                <c:pt idx="340">
                  <c:v>-5.5753482501887681E-3</c:v>
                </c:pt>
                <c:pt idx="341">
                  <c:v>-5.7176940933339852E-3</c:v>
                </c:pt>
                <c:pt idx="342">
                  <c:v>-5.9155690510764199E-3</c:v>
                </c:pt>
                <c:pt idx="343">
                  <c:v>-6.1260445611953165E-3</c:v>
                </c:pt>
                <c:pt idx="344">
                  <c:v>-6.3637163965442585E-3</c:v>
                </c:pt>
                <c:pt idx="345">
                  <c:v>-6.5584635376307347E-3</c:v>
                </c:pt>
                <c:pt idx="346">
                  <c:v>-6.7352476321341156E-3</c:v>
                </c:pt>
                <c:pt idx="347">
                  <c:v>-6.8683682422924705E-3</c:v>
                </c:pt>
                <c:pt idx="348">
                  <c:v>-6.9225340269544831E-3</c:v>
                </c:pt>
                <c:pt idx="349">
                  <c:v>-6.9304966065158258E-3</c:v>
                </c:pt>
                <c:pt idx="350">
                  <c:v>-6.8976118004862273E-3</c:v>
                </c:pt>
                <c:pt idx="351">
                  <c:v>-6.8851595167845805E-3</c:v>
                </c:pt>
                <c:pt idx="352">
                  <c:v>-6.8707780699267711E-3</c:v>
                </c:pt>
                <c:pt idx="353">
                  <c:v>-6.8543544502591763E-3</c:v>
                </c:pt>
                <c:pt idx="354">
                  <c:v>-6.840131405835702E-3</c:v>
                </c:pt>
                <c:pt idx="355">
                  <c:v>-6.8652882112198122E-3</c:v>
                </c:pt>
                <c:pt idx="356">
                  <c:v>-6.92125695251422E-3</c:v>
                </c:pt>
                <c:pt idx="357">
                  <c:v>-7.0549841079019888E-3</c:v>
                </c:pt>
                <c:pt idx="358">
                  <c:v>-7.2959032997532113E-3</c:v>
                </c:pt>
                <c:pt idx="359">
                  <c:v>-7.5911372554721881E-3</c:v>
                </c:pt>
                <c:pt idx="360">
                  <c:v>-7.8834715585060309E-3</c:v>
                </c:pt>
                <c:pt idx="361">
                  <c:v>-8.1216271750359625E-3</c:v>
                </c:pt>
                <c:pt idx="362">
                  <c:v>-8.2942315402826493E-3</c:v>
                </c:pt>
                <c:pt idx="363">
                  <c:v>-8.378647852426228E-3</c:v>
                </c:pt>
                <c:pt idx="364">
                  <c:v>-8.4253795307829941E-3</c:v>
                </c:pt>
                <c:pt idx="365">
                  <c:v>-8.4428513585283384E-3</c:v>
                </c:pt>
                <c:pt idx="366">
                  <c:v>-8.4459666050385358E-3</c:v>
                </c:pt>
                <c:pt idx="367">
                  <c:v>-8.4213283518662849E-3</c:v>
                </c:pt>
                <c:pt idx="368">
                  <c:v>-8.3315399167532469E-3</c:v>
                </c:pt>
                <c:pt idx="369">
                  <c:v>-8.1815539512063648E-3</c:v>
                </c:pt>
                <c:pt idx="370">
                  <c:v>-7.9680749366975931E-3</c:v>
                </c:pt>
                <c:pt idx="371">
                  <c:v>-7.7813384951486196E-3</c:v>
                </c:pt>
                <c:pt idx="372">
                  <c:v>-7.6283029836970578E-3</c:v>
                </c:pt>
                <c:pt idx="373">
                  <c:v>-7.5296854615974559E-3</c:v>
                </c:pt>
                <c:pt idx="374">
                  <c:v>-7.5036991827298833E-3</c:v>
                </c:pt>
                <c:pt idx="375">
                  <c:v>-7.5062142191474291E-3</c:v>
                </c:pt>
                <c:pt idx="376">
                  <c:v>-7.4786122708382389E-3</c:v>
                </c:pt>
                <c:pt idx="377">
                  <c:v>-7.4166410606734713E-3</c:v>
                </c:pt>
                <c:pt idx="378">
                  <c:v>-7.3049434760434481E-3</c:v>
                </c:pt>
                <c:pt idx="379">
                  <c:v>-7.1570870006137802E-3</c:v>
                </c:pt>
                <c:pt idx="380">
                  <c:v>-6.9649325911725814E-3</c:v>
                </c:pt>
                <c:pt idx="381">
                  <c:v>-6.8050903801845815E-3</c:v>
                </c:pt>
                <c:pt idx="382">
                  <c:v>-6.6858346038367713E-3</c:v>
                </c:pt>
                <c:pt idx="383">
                  <c:v>-6.6486563671950532E-3</c:v>
                </c:pt>
                <c:pt idx="384">
                  <c:v>-6.6894915409332944E-3</c:v>
                </c:pt>
                <c:pt idx="385">
                  <c:v>-6.7960980446772241E-3</c:v>
                </c:pt>
                <c:pt idx="386">
                  <c:v>-6.9887027403057467E-3</c:v>
                </c:pt>
                <c:pt idx="387">
                  <c:v>-7.2712019552413354E-3</c:v>
                </c:pt>
                <c:pt idx="388">
                  <c:v>-7.6153567918021102E-3</c:v>
                </c:pt>
                <c:pt idx="389">
                  <c:v>-7.9651957289721721E-3</c:v>
                </c:pt>
                <c:pt idx="390">
                  <c:v>-8.2318062193265235E-3</c:v>
                </c:pt>
                <c:pt idx="391">
                  <c:v>-8.3855673513889822E-3</c:v>
                </c:pt>
                <c:pt idx="392">
                  <c:v>-8.33612260733607E-3</c:v>
                </c:pt>
                <c:pt idx="393">
                  <c:v>-8.1161906133521318E-3</c:v>
                </c:pt>
                <c:pt idx="394">
                  <c:v>-7.7379728182511431E-3</c:v>
                </c:pt>
                <c:pt idx="395">
                  <c:v>-7.2525374177394557E-3</c:v>
                </c:pt>
                <c:pt idx="396">
                  <c:v>-6.7672804215321118E-3</c:v>
                </c:pt>
                <c:pt idx="397">
                  <c:v>-6.3178899893624723E-3</c:v>
                </c:pt>
                <c:pt idx="398">
                  <c:v>-5.9364894430895482E-3</c:v>
                </c:pt>
                <c:pt idx="399">
                  <c:v>-5.6302612443773735E-3</c:v>
                </c:pt>
                <c:pt idx="400">
                  <c:v>-5.4607314272311939E-3</c:v>
                </c:pt>
                <c:pt idx="401">
                  <c:v>-5.3862653558726008E-3</c:v>
                </c:pt>
                <c:pt idx="402">
                  <c:v>-5.4101754208774906E-3</c:v>
                </c:pt>
                <c:pt idx="403">
                  <c:v>-5.4789973461521028E-3</c:v>
                </c:pt>
                <c:pt idx="404">
                  <c:v>-5.5123674790489652E-3</c:v>
                </c:pt>
                <c:pt idx="405">
                  <c:v>-5.5025987883265976E-3</c:v>
                </c:pt>
                <c:pt idx="406">
                  <c:v>-5.4519776540391677E-3</c:v>
                </c:pt>
                <c:pt idx="407">
                  <c:v>-5.4237794060373419E-3</c:v>
                </c:pt>
                <c:pt idx="408">
                  <c:v>-5.4092005024137298E-3</c:v>
                </c:pt>
                <c:pt idx="409">
                  <c:v>-5.4281853257335238E-3</c:v>
                </c:pt>
                <c:pt idx="410">
                  <c:v>-5.5072690975897978E-3</c:v>
                </c:pt>
                <c:pt idx="411">
                  <c:v>-5.622402631070238E-3</c:v>
                </c:pt>
                <c:pt idx="412">
                  <c:v>-5.704352032609941E-3</c:v>
                </c:pt>
                <c:pt idx="413">
                  <c:v>-5.7430935417004791E-3</c:v>
                </c:pt>
                <c:pt idx="414">
                  <c:v>-5.6860199884480617E-3</c:v>
                </c:pt>
                <c:pt idx="415">
                  <c:v>-5.6086794851097094E-3</c:v>
                </c:pt>
                <c:pt idx="416">
                  <c:v>-5.4959286921999542E-3</c:v>
                </c:pt>
                <c:pt idx="417">
                  <c:v>-5.3549342222427888E-3</c:v>
                </c:pt>
                <c:pt idx="418">
                  <c:v>-5.1819038062663044E-3</c:v>
                </c:pt>
                <c:pt idx="419">
                  <c:v>-5.0281895336905334E-3</c:v>
                </c:pt>
                <c:pt idx="420">
                  <c:v>-4.9019968812238079E-3</c:v>
                </c:pt>
                <c:pt idx="421">
                  <c:v>-4.7930653673603852E-3</c:v>
                </c:pt>
                <c:pt idx="422">
                  <c:v>-4.6738694161734887E-3</c:v>
                </c:pt>
                <c:pt idx="423">
                  <c:v>-4.5493771052205045E-3</c:v>
                </c:pt>
                <c:pt idx="424">
                  <c:v>-4.4142227719209436E-3</c:v>
                </c:pt>
                <c:pt idx="425">
                  <c:v>-4.2968147890226193E-3</c:v>
                </c:pt>
                <c:pt idx="426">
                  <c:v>-4.1742370388796199E-3</c:v>
                </c:pt>
                <c:pt idx="427">
                  <c:v>-4.0572071531911509E-3</c:v>
                </c:pt>
                <c:pt idx="428">
                  <c:v>-3.9173239234892515E-3</c:v>
                </c:pt>
                <c:pt idx="429">
                  <c:v>-3.8033031661951783E-3</c:v>
                </c:pt>
                <c:pt idx="430">
                  <c:v>-3.6653195104329388E-3</c:v>
                </c:pt>
                <c:pt idx="431">
                  <c:v>-3.5488578890224974E-3</c:v>
                </c:pt>
                <c:pt idx="432">
                  <c:v>-3.4024906171381446E-3</c:v>
                </c:pt>
                <c:pt idx="433">
                  <c:v>-3.2436097853045321E-3</c:v>
                </c:pt>
                <c:pt idx="434">
                  <c:v>-3.0955764870896807E-3</c:v>
                </c:pt>
                <c:pt idx="435">
                  <c:v>-2.9816874335756626E-3</c:v>
                </c:pt>
                <c:pt idx="436">
                  <c:v>-2.9034490496861916E-3</c:v>
                </c:pt>
                <c:pt idx="437">
                  <c:v>-2.851395274775217E-3</c:v>
                </c:pt>
                <c:pt idx="438">
                  <c:v>-2.8013569918488275E-3</c:v>
                </c:pt>
                <c:pt idx="439">
                  <c:v>-2.7904328773867837E-3</c:v>
                </c:pt>
                <c:pt idx="440">
                  <c:v>-2.7727199528483882E-3</c:v>
                </c:pt>
                <c:pt idx="441">
                  <c:v>-2.694673280386499E-3</c:v>
                </c:pt>
                <c:pt idx="442">
                  <c:v>-2.5722352712098983E-3</c:v>
                </c:pt>
                <c:pt idx="443">
                  <c:v>-2.3903934274845566E-3</c:v>
                </c:pt>
                <c:pt idx="444">
                  <c:v>-2.1972669110890274E-3</c:v>
                </c:pt>
                <c:pt idx="445">
                  <c:v>-2.0384231761884837E-3</c:v>
                </c:pt>
                <c:pt idx="446">
                  <c:v>-1.9154780094689395E-3</c:v>
                </c:pt>
                <c:pt idx="447">
                  <c:v>-1.906305748826727E-3</c:v>
                </c:pt>
                <c:pt idx="448">
                  <c:v>-1.9392110026096834E-3</c:v>
                </c:pt>
                <c:pt idx="449">
                  <c:v>-1.9268412677419687E-3</c:v>
                </c:pt>
                <c:pt idx="450">
                  <c:v>-1.9599744265445E-3</c:v>
                </c:pt>
                <c:pt idx="451">
                  <c:v>-1.9316468018081437E-3</c:v>
                </c:pt>
                <c:pt idx="452">
                  <c:v>-1.9092865534561349E-3</c:v>
                </c:pt>
                <c:pt idx="453">
                  <c:v>-1.880868808692059E-3</c:v>
                </c:pt>
                <c:pt idx="454">
                  <c:v>-1.8442092249444976E-3</c:v>
                </c:pt>
                <c:pt idx="455">
                  <c:v>-1.782689686800927E-3</c:v>
                </c:pt>
                <c:pt idx="456">
                  <c:v>-1.7544024128565449E-3</c:v>
                </c:pt>
                <c:pt idx="457">
                  <c:v>-1.7440776392200069E-3</c:v>
                </c:pt>
                <c:pt idx="458">
                  <c:v>-1.7677450151850167E-3</c:v>
                </c:pt>
                <c:pt idx="459">
                  <c:v>-1.7528640788333581E-3</c:v>
                </c:pt>
                <c:pt idx="460">
                  <c:v>-1.7033081034068668E-3</c:v>
                </c:pt>
                <c:pt idx="461">
                  <c:v>-1.6052212547998754E-3</c:v>
                </c:pt>
                <c:pt idx="462">
                  <c:v>-1.4981160716940032E-3</c:v>
                </c:pt>
                <c:pt idx="463">
                  <c:v>-1.3650047755857481E-3</c:v>
                </c:pt>
                <c:pt idx="464">
                  <c:v>-1.2803719434495283E-3</c:v>
                </c:pt>
                <c:pt idx="465">
                  <c:v>-1.250139507131771E-3</c:v>
                </c:pt>
                <c:pt idx="466">
                  <c:v>-1.210152528838566E-3</c:v>
                </c:pt>
                <c:pt idx="467">
                  <c:v>-1.0991740235349555E-3</c:v>
                </c:pt>
                <c:pt idx="468">
                  <c:v>-9.8363974727329545E-4</c:v>
                </c:pt>
                <c:pt idx="469">
                  <c:v>-8.3541388957862573E-4</c:v>
                </c:pt>
                <c:pt idx="470">
                  <c:v>-6.6755265820187979E-4</c:v>
                </c:pt>
                <c:pt idx="471">
                  <c:v>-5.1834236061434847E-4</c:v>
                </c:pt>
                <c:pt idx="472">
                  <c:v>-4.3143916674864315E-4</c:v>
                </c:pt>
                <c:pt idx="473">
                  <c:v>-3.310392824350996E-4</c:v>
                </c:pt>
                <c:pt idx="474">
                  <c:v>-1.6080292288629412E-4</c:v>
                </c:pt>
                <c:pt idx="475">
                  <c:v>9.5877650522126906E-5</c:v>
                </c:pt>
                <c:pt idx="476">
                  <c:v>3.9317664396839794E-4</c:v>
                </c:pt>
                <c:pt idx="477">
                  <c:v>6.6635436460086434E-4</c:v>
                </c:pt>
                <c:pt idx="478">
                  <c:v>8.7901781605788365E-4</c:v>
                </c:pt>
                <c:pt idx="479">
                  <c:v>1.050094894284195E-3</c:v>
                </c:pt>
                <c:pt idx="480">
                  <c:v>1.1301680111581109E-3</c:v>
                </c:pt>
                <c:pt idx="481">
                  <c:v>1.1972723374771626E-3</c:v>
                </c:pt>
                <c:pt idx="482">
                  <c:v>1.2841999271141782E-3</c:v>
                </c:pt>
                <c:pt idx="483">
                  <c:v>1.3578440797162976E-3</c:v>
                </c:pt>
                <c:pt idx="484">
                  <c:v>1.4735370771369672E-3</c:v>
                </c:pt>
                <c:pt idx="485">
                  <c:v>1.5903399704158938E-3</c:v>
                </c:pt>
                <c:pt idx="486">
                  <c:v>1.7148263497996856E-3</c:v>
                </c:pt>
                <c:pt idx="487">
                  <c:v>1.8743873576222015E-3</c:v>
                </c:pt>
                <c:pt idx="488">
                  <c:v>2.0581756388633422E-3</c:v>
                </c:pt>
                <c:pt idx="489">
                  <c:v>2.2382730663477847E-3</c:v>
                </c:pt>
                <c:pt idx="490">
                  <c:v>2.4382369911552415E-3</c:v>
                </c:pt>
                <c:pt idx="491">
                  <c:v>2.7003943943633914E-3</c:v>
                </c:pt>
                <c:pt idx="492">
                  <c:v>3.0260638998190095E-3</c:v>
                </c:pt>
                <c:pt idx="493">
                  <c:v>3.3946521222088881E-3</c:v>
                </c:pt>
                <c:pt idx="494">
                  <c:v>3.7184313615757094E-3</c:v>
                </c:pt>
                <c:pt idx="495">
                  <c:v>3.9863818874385851E-3</c:v>
                </c:pt>
                <c:pt idx="496">
                  <c:v>4.15630506430465E-3</c:v>
                </c:pt>
                <c:pt idx="497">
                  <c:v>4.320897074581065E-3</c:v>
                </c:pt>
                <c:pt idx="498">
                  <c:v>4.4588330379430564E-3</c:v>
                </c:pt>
                <c:pt idx="499">
                  <c:v>4.6052382443206603E-3</c:v>
                </c:pt>
                <c:pt idx="500">
                  <c:v>4.7660776793125676E-3</c:v>
                </c:pt>
                <c:pt idx="501">
                  <c:v>4.8588886257873833E-3</c:v>
                </c:pt>
                <c:pt idx="502">
                  <c:v>4.906040819132553E-3</c:v>
                </c:pt>
                <c:pt idx="503">
                  <c:v>4.8736738585600974E-3</c:v>
                </c:pt>
                <c:pt idx="504">
                  <c:v>4.7783389740046166E-3</c:v>
                </c:pt>
                <c:pt idx="505">
                  <c:v>4.6867336348893167E-3</c:v>
                </c:pt>
                <c:pt idx="506">
                  <c:v>4.5596973071722604E-3</c:v>
                </c:pt>
                <c:pt idx="507">
                  <c:v>4.3844921845893545E-3</c:v>
                </c:pt>
                <c:pt idx="508">
                  <c:v>4.2405345797952802E-3</c:v>
                </c:pt>
                <c:pt idx="509">
                  <c:v>4.1008622338447676E-3</c:v>
                </c:pt>
                <c:pt idx="510">
                  <c:v>3.9140646323225208E-3</c:v>
                </c:pt>
                <c:pt idx="511">
                  <c:v>3.6944435737224389E-3</c:v>
                </c:pt>
                <c:pt idx="512">
                  <c:v>3.4004719408755918E-3</c:v>
                </c:pt>
                <c:pt idx="513">
                  <c:v>3.0458275964575757E-3</c:v>
                </c:pt>
                <c:pt idx="514">
                  <c:v>2.6885727818354251E-3</c:v>
                </c:pt>
                <c:pt idx="515">
                  <c:v>2.3761479454741025E-3</c:v>
                </c:pt>
                <c:pt idx="516">
                  <c:v>2.1234698048885649E-3</c:v>
                </c:pt>
                <c:pt idx="517">
                  <c:v>1.9511765271225407E-3</c:v>
                </c:pt>
                <c:pt idx="518">
                  <c:v>1.8950922644018885E-3</c:v>
                </c:pt>
                <c:pt idx="519">
                  <c:v>1.9285762613023638E-3</c:v>
                </c:pt>
                <c:pt idx="520">
                  <c:v>2.0714952658991998E-3</c:v>
                </c:pt>
                <c:pt idx="521">
                  <c:v>2.2095146586729999E-3</c:v>
                </c:pt>
                <c:pt idx="522">
                  <c:v>2.3807982629327692E-3</c:v>
                </c:pt>
                <c:pt idx="523">
                  <c:v>2.5996527334557719E-3</c:v>
                </c:pt>
                <c:pt idx="524">
                  <c:v>2.8797710328409116E-3</c:v>
                </c:pt>
                <c:pt idx="525">
                  <c:v>3.1759786591760587E-3</c:v>
                </c:pt>
                <c:pt idx="526">
                  <c:v>3.4321047127800972E-3</c:v>
                </c:pt>
                <c:pt idx="527">
                  <c:v>3.6083840123224097E-3</c:v>
                </c:pt>
                <c:pt idx="528">
                  <c:v>3.7231840503508637E-3</c:v>
                </c:pt>
                <c:pt idx="529">
                  <c:v>3.7675543436121702E-3</c:v>
                </c:pt>
                <c:pt idx="530">
                  <c:v>3.7362287718897278E-3</c:v>
                </c:pt>
                <c:pt idx="531">
                  <c:v>3.612227125367649E-3</c:v>
                </c:pt>
                <c:pt idx="532">
                  <c:v>3.3193846256552141E-3</c:v>
                </c:pt>
                <c:pt idx="533">
                  <c:v>2.8667863044640812E-3</c:v>
                </c:pt>
                <c:pt idx="534">
                  <c:v>2.3188430425059247E-3</c:v>
                </c:pt>
                <c:pt idx="535">
                  <c:v>1.7518993198966256E-3</c:v>
                </c:pt>
                <c:pt idx="536">
                  <c:v>1.2479879775217835E-3</c:v>
                </c:pt>
                <c:pt idx="537">
                  <c:v>8.3661882400817194E-4</c:v>
                </c:pt>
                <c:pt idx="538">
                  <c:v>5.2817211854759051E-4</c:v>
                </c:pt>
                <c:pt idx="539">
                  <c:v>2.784224396365758E-4</c:v>
                </c:pt>
                <c:pt idx="540">
                  <c:v>8.2273168131826065E-5</c:v>
                </c:pt>
                <c:pt idx="541">
                  <c:v>-9.008943688344935E-5</c:v>
                </c:pt>
                <c:pt idx="542">
                  <c:v>-2.7389043835913431E-4</c:v>
                </c:pt>
                <c:pt idx="543">
                  <c:v>-5.3927385943455645E-4</c:v>
                </c:pt>
                <c:pt idx="544">
                  <c:v>-8.0041304870217243E-4</c:v>
                </c:pt>
                <c:pt idx="545">
                  <c:v>-1.114333026718475E-3</c:v>
                </c:pt>
                <c:pt idx="546">
                  <c:v>-1.423809643428323E-3</c:v>
                </c:pt>
                <c:pt idx="547">
                  <c:v>-1.74185861759023E-3</c:v>
                </c:pt>
                <c:pt idx="548">
                  <c:v>-2.0329003741578603E-3</c:v>
                </c:pt>
                <c:pt idx="549">
                  <c:v>-2.2818203919943401E-3</c:v>
                </c:pt>
                <c:pt idx="550">
                  <c:v>-2.5322235051219444E-3</c:v>
                </c:pt>
                <c:pt idx="551">
                  <c:v>-2.7092376877959823E-3</c:v>
                </c:pt>
                <c:pt idx="552">
                  <c:v>-2.806789319536214E-3</c:v>
                </c:pt>
                <c:pt idx="553">
                  <c:v>-2.8524999509253464E-3</c:v>
                </c:pt>
                <c:pt idx="554">
                  <c:v>-2.9856353286269849E-3</c:v>
                </c:pt>
                <c:pt idx="555">
                  <c:v>-3.224027248929554E-3</c:v>
                </c:pt>
                <c:pt idx="556">
                  <c:v>-3.5687006505358415E-3</c:v>
                </c:pt>
                <c:pt idx="557">
                  <c:v>-3.9588645549188499E-3</c:v>
                </c:pt>
                <c:pt idx="558">
                  <c:v>-4.3962830437287784E-3</c:v>
                </c:pt>
                <c:pt idx="559">
                  <c:v>-4.8242849980627053E-3</c:v>
                </c:pt>
                <c:pt idx="560">
                  <c:v>-5.2445704297951114E-3</c:v>
                </c:pt>
                <c:pt idx="561">
                  <c:v>-5.5750632595417023E-3</c:v>
                </c:pt>
                <c:pt idx="562">
                  <c:v>-5.7808804619957112E-3</c:v>
                </c:pt>
                <c:pt idx="563">
                  <c:v>-5.9143320166212057E-3</c:v>
                </c:pt>
                <c:pt idx="564">
                  <c:v>-6.0742341182966359E-3</c:v>
                </c:pt>
                <c:pt idx="565">
                  <c:v>-6.4328678974772645E-3</c:v>
                </c:pt>
                <c:pt idx="566">
                  <c:v>-7.0487396283941371E-3</c:v>
                </c:pt>
                <c:pt idx="567">
                  <c:v>-7.8913540753402442E-3</c:v>
                </c:pt>
                <c:pt idx="568">
                  <c:v>-8.9374473916632065E-3</c:v>
                </c:pt>
                <c:pt idx="569">
                  <c:v>-1.0181798737091872E-2</c:v>
                </c:pt>
                <c:pt idx="570">
                  <c:v>-1.1856124700091309E-2</c:v>
                </c:pt>
                <c:pt idx="571">
                  <c:v>-1.3973471364313492E-2</c:v>
                </c:pt>
                <c:pt idx="572">
                  <c:v>-1.6536066946951346E-2</c:v>
                </c:pt>
                <c:pt idx="573">
                  <c:v>-1.9498582147959138E-2</c:v>
                </c:pt>
                <c:pt idx="574">
                  <c:v>-2.2513296368220283E-2</c:v>
                </c:pt>
                <c:pt idx="575">
                  <c:v>-2.5281332204888401E-2</c:v>
                </c:pt>
                <c:pt idx="576">
                  <c:v>-2.7547601081557779E-2</c:v>
                </c:pt>
                <c:pt idx="577">
                  <c:v>-2.917388055509236E-2</c:v>
                </c:pt>
                <c:pt idx="578">
                  <c:v>-3.0187119178513317E-2</c:v>
                </c:pt>
                <c:pt idx="579">
                  <c:v>-3.0709985623631187E-2</c:v>
                </c:pt>
                <c:pt idx="580">
                  <c:v>-3.0879675937630621E-2</c:v>
                </c:pt>
                <c:pt idx="581">
                  <c:v>-3.0757703254513356E-2</c:v>
                </c:pt>
                <c:pt idx="582">
                  <c:v>-3.0562470107909565E-2</c:v>
                </c:pt>
                <c:pt idx="583">
                  <c:v>-3.0377595079393825E-2</c:v>
                </c:pt>
                <c:pt idx="584">
                  <c:v>-3.0264094460706319E-2</c:v>
                </c:pt>
                <c:pt idx="585">
                  <c:v>-3.0198328788748143E-2</c:v>
                </c:pt>
                <c:pt idx="586">
                  <c:v>-3.007074346699232E-2</c:v>
                </c:pt>
                <c:pt idx="587">
                  <c:v>-2.9914549047676521E-2</c:v>
                </c:pt>
                <c:pt idx="588">
                  <c:v>-2.9782257112417852E-2</c:v>
                </c:pt>
                <c:pt idx="589">
                  <c:v>-2.9804873768564919E-2</c:v>
                </c:pt>
                <c:pt idx="590">
                  <c:v>-3.0029537155227395E-2</c:v>
                </c:pt>
                <c:pt idx="591">
                  <c:v>-3.0389014059846522E-2</c:v>
                </c:pt>
                <c:pt idx="592">
                  <c:v>-3.069000104125405E-2</c:v>
                </c:pt>
                <c:pt idx="593">
                  <c:v>-3.0807128752460135E-2</c:v>
                </c:pt>
                <c:pt idx="594">
                  <c:v>-3.0598432239656963E-2</c:v>
                </c:pt>
                <c:pt idx="595">
                  <c:v>-2.9921568175319303E-2</c:v>
                </c:pt>
                <c:pt idx="596">
                  <c:v>-2.8778973339828914E-2</c:v>
                </c:pt>
                <c:pt idx="597">
                  <c:v>-2.7134137288026772E-2</c:v>
                </c:pt>
                <c:pt idx="598">
                  <c:v>-2.5065160453225259E-2</c:v>
                </c:pt>
                <c:pt idx="599">
                  <c:v>-2.2796672121551766E-2</c:v>
                </c:pt>
                <c:pt idx="600">
                  <c:v>-2.0694470853407428E-2</c:v>
                </c:pt>
                <c:pt idx="601">
                  <c:v>-1.9102318345017792E-2</c:v>
                </c:pt>
                <c:pt idx="602">
                  <c:v>-1.8121234156076887E-2</c:v>
                </c:pt>
                <c:pt idx="603">
                  <c:v>-1.7771345012036869E-2</c:v>
                </c:pt>
                <c:pt idx="604">
                  <c:v>-1.7934941099056818E-2</c:v>
                </c:pt>
                <c:pt idx="605">
                  <c:v>-1.8360646045598658E-2</c:v>
                </c:pt>
                <c:pt idx="606">
                  <c:v>-1.8806997036762453E-2</c:v>
                </c:pt>
                <c:pt idx="607">
                  <c:v>-1.9036247547911229E-2</c:v>
                </c:pt>
                <c:pt idx="608">
                  <c:v>-1.9012347034037036E-2</c:v>
                </c:pt>
                <c:pt idx="609">
                  <c:v>-1.8807633811237269E-2</c:v>
                </c:pt>
                <c:pt idx="610">
                  <c:v>-1.8551756544891093E-2</c:v>
                </c:pt>
                <c:pt idx="611">
                  <c:v>-1.8425286333728256E-2</c:v>
                </c:pt>
                <c:pt idx="612">
                  <c:v>-1.8454995259693019E-2</c:v>
                </c:pt>
                <c:pt idx="613">
                  <c:v>-1.8593106140432254E-2</c:v>
                </c:pt>
                <c:pt idx="614">
                  <c:v>-1.8758915836423622E-2</c:v>
                </c:pt>
                <c:pt idx="615">
                  <c:v>-1.9190815331345042E-2</c:v>
                </c:pt>
                <c:pt idx="616">
                  <c:v>-2.0155504667212783E-2</c:v>
                </c:pt>
                <c:pt idx="617">
                  <c:v>-2.1429551811825605E-2</c:v>
                </c:pt>
                <c:pt idx="618">
                  <c:v>-2.2282509706236166E-2</c:v>
                </c:pt>
                <c:pt idx="619">
                  <c:v>-2.20645740684999E-2</c:v>
                </c:pt>
                <c:pt idx="620">
                  <c:v>-2.0421463821979329E-2</c:v>
                </c:pt>
                <c:pt idx="621">
                  <c:v>-1.7404614180858962E-2</c:v>
                </c:pt>
                <c:pt idx="622">
                  <c:v>-1.3633434645664326E-2</c:v>
                </c:pt>
                <c:pt idx="623">
                  <c:v>-9.6835794494988924E-3</c:v>
                </c:pt>
                <c:pt idx="624">
                  <c:v>-5.9642258126022096E-3</c:v>
                </c:pt>
                <c:pt idx="625">
                  <c:v>-2.7424366745820907E-3</c:v>
                </c:pt>
                <c:pt idx="626">
                  <c:v>-3.6749619551667244E-4</c:v>
                </c:pt>
                <c:pt idx="627">
                  <c:v>1.0997776704770746E-3</c:v>
                </c:pt>
                <c:pt idx="628">
                  <c:v>1.6357888942509727E-3</c:v>
                </c:pt>
                <c:pt idx="629">
                  <c:v>1.3133879752054928E-3</c:v>
                </c:pt>
                <c:pt idx="630">
                  <c:v>2.9929453346489322E-4</c:v>
                </c:pt>
                <c:pt idx="631">
                  <c:v>-1.1541992681918752E-3</c:v>
                </c:pt>
                <c:pt idx="632">
                  <c:v>-2.6085264698600731E-3</c:v>
                </c:pt>
                <c:pt idx="633">
                  <c:v>-3.7128764571298747E-3</c:v>
                </c:pt>
                <c:pt idx="634">
                  <c:v>-4.119099942806367E-3</c:v>
                </c:pt>
                <c:pt idx="635">
                  <c:v>-3.336184955153974E-3</c:v>
                </c:pt>
                <c:pt idx="636">
                  <c:v>-1.4981007246860963E-3</c:v>
                </c:pt>
                <c:pt idx="637">
                  <c:v>5.5479724832211384E-4</c:v>
                </c:pt>
                <c:pt idx="638">
                  <c:v>2.0903935560543912E-3</c:v>
                </c:pt>
                <c:pt idx="639">
                  <c:v>2.9257125127697247E-3</c:v>
                </c:pt>
                <c:pt idx="640">
                  <c:v>3.1007901255460297E-3</c:v>
                </c:pt>
                <c:pt idx="641">
                  <c:v>2.5289740130013537E-3</c:v>
                </c:pt>
                <c:pt idx="642">
                  <c:v>1.2790915689121535E-3</c:v>
                </c:pt>
                <c:pt idx="643">
                  <c:v>-3.4800432493864051E-4</c:v>
                </c:pt>
                <c:pt idx="644">
                  <c:v>-2.0031780919222519E-3</c:v>
                </c:pt>
                <c:pt idx="645">
                  <c:v>-3.4065900152752296E-3</c:v>
                </c:pt>
                <c:pt idx="646">
                  <c:v>-4.5271563976759903E-3</c:v>
                </c:pt>
                <c:pt idx="647">
                  <c:v>-5.420880835139117E-3</c:v>
                </c:pt>
                <c:pt idx="648">
                  <c:v>-6.2692991689087202E-3</c:v>
                </c:pt>
                <c:pt idx="649">
                  <c:v>-7.0247355104708711E-3</c:v>
                </c:pt>
                <c:pt idx="650">
                  <c:v>-7.5595135388731218E-3</c:v>
                </c:pt>
                <c:pt idx="651">
                  <c:v>-7.7205353133380592E-3</c:v>
                </c:pt>
                <c:pt idx="652">
                  <c:v>-7.4628223516410288E-3</c:v>
                </c:pt>
                <c:pt idx="653">
                  <c:v>-6.7793607023593312E-3</c:v>
                </c:pt>
                <c:pt idx="654">
                  <c:v>-5.6966938024843828E-3</c:v>
                </c:pt>
                <c:pt idx="655">
                  <c:v>-4.1393739233137978E-3</c:v>
                </c:pt>
                <c:pt idx="656">
                  <c:v>-2.1587427056351137E-3</c:v>
                </c:pt>
                <c:pt idx="657">
                  <c:v>2.8007090071032826E-4</c:v>
                </c:pt>
                <c:pt idx="658">
                  <c:v>3.0669742160424709E-3</c:v>
                </c:pt>
                <c:pt idx="659">
                  <c:v>6.1133199914535381E-3</c:v>
                </c:pt>
                <c:pt idx="660">
                  <c:v>9.2268863774900862E-3</c:v>
                </c:pt>
                <c:pt idx="661">
                  <c:v>1.246079280200635E-2</c:v>
                </c:pt>
                <c:pt idx="662">
                  <c:v>1.5771816978552178E-2</c:v>
                </c:pt>
                <c:pt idx="663">
                  <c:v>1.8819244618643718E-2</c:v>
                </c:pt>
                <c:pt idx="664">
                  <c:v>2.1354905779937018E-2</c:v>
                </c:pt>
                <c:pt idx="665">
                  <c:v>2.3261692077977847E-2</c:v>
                </c:pt>
                <c:pt idx="666">
                  <c:v>2.4596157278807568E-2</c:v>
                </c:pt>
                <c:pt idx="667">
                  <c:v>2.5437068195700491E-2</c:v>
                </c:pt>
                <c:pt idx="668">
                  <c:v>2.580233777379223E-2</c:v>
                </c:pt>
                <c:pt idx="669">
                  <c:v>2.5664899762198979E-2</c:v>
                </c:pt>
                <c:pt idx="670">
                  <c:v>2.5062492709263622E-2</c:v>
                </c:pt>
                <c:pt idx="671">
                  <c:v>2.4274357334498453E-2</c:v>
                </c:pt>
                <c:pt idx="672">
                  <c:v>2.3525841589960832E-2</c:v>
                </c:pt>
                <c:pt idx="673">
                  <c:v>2.2763905709273818E-2</c:v>
                </c:pt>
                <c:pt idx="674">
                  <c:v>2.1772035201447781E-2</c:v>
                </c:pt>
                <c:pt idx="675">
                  <c:v>2.0241838417350243E-2</c:v>
                </c:pt>
                <c:pt idx="676">
                  <c:v>1.8021640123015239E-2</c:v>
                </c:pt>
                <c:pt idx="677">
                  <c:v>1.5218459811008177E-2</c:v>
                </c:pt>
                <c:pt idx="678">
                  <c:v>1.2239083444725251E-2</c:v>
                </c:pt>
                <c:pt idx="679">
                  <c:v>9.5115927095565413E-3</c:v>
                </c:pt>
                <c:pt idx="680">
                  <c:v>7.460088080100037E-3</c:v>
                </c:pt>
                <c:pt idx="681">
                  <c:v>6.1669171834707803E-3</c:v>
                </c:pt>
                <c:pt idx="682">
                  <c:v>5.5227113471088369E-3</c:v>
                </c:pt>
                <c:pt idx="683">
                  <c:v>5.2373211847786599E-3</c:v>
                </c:pt>
                <c:pt idx="684">
                  <c:v>4.8029908281620789E-3</c:v>
                </c:pt>
                <c:pt idx="685">
                  <c:v>3.4872047908101004E-3</c:v>
                </c:pt>
                <c:pt idx="686">
                  <c:v>6.9711115790625257E-4</c:v>
                </c:pt>
                <c:pt idx="687">
                  <c:v>-3.7439603054350758E-3</c:v>
                </c:pt>
                <c:pt idx="688">
                  <c:v>-9.4746093898233769E-3</c:v>
                </c:pt>
                <c:pt idx="689">
                  <c:v>-1.573111775741147E-2</c:v>
                </c:pt>
                <c:pt idx="690">
                  <c:v>-2.1626885152399578E-2</c:v>
                </c:pt>
                <c:pt idx="691">
                  <c:v>-2.6496237718336563E-2</c:v>
                </c:pt>
                <c:pt idx="692">
                  <c:v>-2.9726740206468732E-2</c:v>
                </c:pt>
                <c:pt idx="693">
                  <c:v>-3.1221670463560246E-2</c:v>
                </c:pt>
                <c:pt idx="694">
                  <c:v>-3.1989452451283262E-2</c:v>
                </c:pt>
                <c:pt idx="695">
                  <c:v>-3.3518724952234485E-2</c:v>
                </c:pt>
                <c:pt idx="696">
                  <c:v>-3.6173596895785996E-2</c:v>
                </c:pt>
                <c:pt idx="697">
                  <c:v>-3.9335559192248314E-2</c:v>
                </c:pt>
                <c:pt idx="698">
                  <c:v>-4.2523908776473822E-2</c:v>
                </c:pt>
                <c:pt idx="699">
                  <c:v>-4.5604232535220307E-2</c:v>
                </c:pt>
                <c:pt idx="700">
                  <c:v>-4.8595183568068967E-2</c:v>
                </c:pt>
                <c:pt idx="701">
                  <c:v>-5.1599213444192576E-2</c:v>
                </c:pt>
                <c:pt idx="702">
                  <c:v>-5.4693890623220415E-2</c:v>
                </c:pt>
                <c:pt idx="703">
                  <c:v>-5.7812806629907017E-2</c:v>
                </c:pt>
                <c:pt idx="704">
                  <c:v>-6.0948449122312939E-2</c:v>
                </c:pt>
                <c:pt idx="705">
                  <c:v>-6.3905026911972862E-2</c:v>
                </c:pt>
                <c:pt idx="706">
                  <c:v>-6.6397245126589621E-2</c:v>
                </c:pt>
                <c:pt idx="707">
                  <c:v>-6.8114443287078094E-2</c:v>
                </c:pt>
                <c:pt idx="708">
                  <c:v>-6.8849513866426307E-2</c:v>
                </c:pt>
                <c:pt idx="709">
                  <c:v>-6.8572750396111715E-2</c:v>
                </c:pt>
                <c:pt idx="710">
                  <c:v>-6.7360136869039494E-2</c:v>
                </c:pt>
                <c:pt idx="711">
                  <c:v>-6.54723029501771E-2</c:v>
                </c:pt>
                <c:pt idx="712">
                  <c:v>-6.3293060059707862E-2</c:v>
                </c:pt>
                <c:pt idx="713">
                  <c:v>-6.1239255426754818E-2</c:v>
                </c:pt>
                <c:pt idx="714">
                  <c:v>-5.9509074996382791E-2</c:v>
                </c:pt>
                <c:pt idx="715">
                  <c:v>-5.8193778658409946E-2</c:v>
                </c:pt>
                <c:pt idx="716">
                  <c:v>-5.7206001316599822E-2</c:v>
                </c:pt>
                <c:pt idx="717">
                  <c:v>-5.6556087761750272E-2</c:v>
                </c:pt>
                <c:pt idx="718">
                  <c:v>-5.605263472466699E-2</c:v>
                </c:pt>
                <c:pt idx="719">
                  <c:v>-5.5612918835175648E-2</c:v>
                </c:pt>
                <c:pt idx="720">
                  <c:v>-5.51904608017149E-2</c:v>
                </c:pt>
                <c:pt idx="721">
                  <c:v>-5.4689349013768346E-2</c:v>
                </c:pt>
                <c:pt idx="722">
                  <c:v>-5.3990917172596617E-2</c:v>
                </c:pt>
                <c:pt idx="723">
                  <c:v>-5.3071552884199576E-2</c:v>
                </c:pt>
                <c:pt idx="724">
                  <c:v>-5.1876489410810966E-2</c:v>
                </c:pt>
                <c:pt idx="725">
                  <c:v>-5.0343144443378916E-2</c:v>
                </c:pt>
                <c:pt idx="726">
                  <c:v>-4.8596079904533088E-2</c:v>
                </c:pt>
                <c:pt idx="727">
                  <c:v>-4.6814873991789463E-2</c:v>
                </c:pt>
                <c:pt idx="728">
                  <c:v>-4.51593517727535E-2</c:v>
                </c:pt>
                <c:pt idx="729">
                  <c:v>-4.388611732391165E-2</c:v>
                </c:pt>
                <c:pt idx="730">
                  <c:v>-4.3093605011126329E-2</c:v>
                </c:pt>
                <c:pt idx="731">
                  <c:v>-4.2596129310468571E-2</c:v>
                </c:pt>
                <c:pt idx="732">
                  <c:v>-4.2063672010515508E-2</c:v>
                </c:pt>
                <c:pt idx="733">
                  <c:v>-4.1197997097841235E-2</c:v>
                </c:pt>
                <c:pt idx="734">
                  <c:v>-3.984552592475591E-2</c:v>
                </c:pt>
                <c:pt idx="735">
                  <c:v>-3.7988614863017987E-2</c:v>
                </c:pt>
                <c:pt idx="736">
                  <c:v>-3.5453140219237587E-2</c:v>
                </c:pt>
                <c:pt idx="737">
                  <c:v>-3.1928932906056709E-2</c:v>
                </c:pt>
                <c:pt idx="738">
                  <c:v>-2.7274853171834687E-2</c:v>
                </c:pt>
                <c:pt idx="739">
                  <c:v>-2.1846859458329634E-2</c:v>
                </c:pt>
                <c:pt idx="740">
                  <c:v>-1.6276249630054154E-2</c:v>
                </c:pt>
                <c:pt idx="741">
                  <c:v>-1.1342381190346223E-2</c:v>
                </c:pt>
                <c:pt idx="742">
                  <c:v>-7.9874201924252722E-3</c:v>
                </c:pt>
                <c:pt idx="743">
                  <c:v>-6.9884473967080961E-3</c:v>
                </c:pt>
                <c:pt idx="744">
                  <c:v>-8.6477479255908062E-3</c:v>
                </c:pt>
                <c:pt idx="745">
                  <c:v>-1.2493183857203442E-2</c:v>
                </c:pt>
                <c:pt idx="746">
                  <c:v>-1.7660281817717647E-2</c:v>
                </c:pt>
                <c:pt idx="747">
                  <c:v>-2.3033882760050171E-2</c:v>
                </c:pt>
                <c:pt idx="748">
                  <c:v>-2.7423334410099021E-2</c:v>
                </c:pt>
                <c:pt idx="749">
                  <c:v>-3.0381384585255095E-2</c:v>
                </c:pt>
                <c:pt idx="750">
                  <c:v>-3.2163322339129802E-2</c:v>
                </c:pt>
                <c:pt idx="751">
                  <c:v>-3.3100331660592813E-2</c:v>
                </c:pt>
                <c:pt idx="752">
                  <c:v>-3.3200351085225233E-2</c:v>
                </c:pt>
                <c:pt idx="753">
                  <c:v>-3.2403227933534465E-2</c:v>
                </c:pt>
                <c:pt idx="754">
                  <c:v>-3.0950568285260313E-2</c:v>
                </c:pt>
                <c:pt idx="755">
                  <c:v>-2.9313374994346227E-2</c:v>
                </c:pt>
                <c:pt idx="756">
                  <c:v>-2.7788407471763119E-2</c:v>
                </c:pt>
                <c:pt idx="757">
                  <c:v>-2.6754536137017428E-2</c:v>
                </c:pt>
                <c:pt idx="758">
                  <c:v>-2.6303487706699154E-2</c:v>
                </c:pt>
                <c:pt idx="759">
                  <c:v>-2.6193052128354915E-2</c:v>
                </c:pt>
                <c:pt idx="760">
                  <c:v>-2.6116104434181251E-2</c:v>
                </c:pt>
                <c:pt idx="761">
                  <c:v>-2.596853960082357E-2</c:v>
                </c:pt>
                <c:pt idx="762">
                  <c:v>-2.5705055995788779E-2</c:v>
                </c:pt>
                <c:pt idx="763">
                  <c:v>-2.5504977513398863E-2</c:v>
                </c:pt>
                <c:pt idx="764">
                  <c:v>-2.5498380300909347E-2</c:v>
                </c:pt>
                <c:pt idx="765">
                  <c:v>-2.5782736480164724E-2</c:v>
                </c:pt>
                <c:pt idx="766">
                  <c:v>-2.6231180410728992E-2</c:v>
                </c:pt>
                <c:pt idx="767">
                  <c:v>-2.6711061732136027E-2</c:v>
                </c:pt>
                <c:pt idx="768">
                  <c:v>-2.7123144523399444E-2</c:v>
                </c:pt>
                <c:pt idx="769">
                  <c:v>-2.7290775992077874E-2</c:v>
                </c:pt>
                <c:pt idx="770">
                  <c:v>-2.7112706974057703E-2</c:v>
                </c:pt>
                <c:pt idx="771">
                  <c:v>-2.6523783592570242E-2</c:v>
                </c:pt>
                <c:pt idx="772">
                  <c:v>-2.5467892029049834E-2</c:v>
                </c:pt>
                <c:pt idx="773">
                  <c:v>-2.4002297184145229E-2</c:v>
                </c:pt>
                <c:pt idx="774">
                  <c:v>-2.2176471226417551E-2</c:v>
                </c:pt>
                <c:pt idx="775">
                  <c:v>-2.0107246485884984E-2</c:v>
                </c:pt>
                <c:pt idx="776">
                  <c:v>-1.7828797949287382E-2</c:v>
                </c:pt>
                <c:pt idx="777">
                  <c:v>-1.5434863326920751E-2</c:v>
                </c:pt>
                <c:pt idx="778">
                  <c:v>-1.2989845976144058E-2</c:v>
                </c:pt>
                <c:pt idx="779">
                  <c:v>-1.0428109415162815E-2</c:v>
                </c:pt>
                <c:pt idx="780">
                  <c:v>-7.706140507962869E-3</c:v>
                </c:pt>
                <c:pt idx="781">
                  <c:v>-4.9499388923527924E-3</c:v>
                </c:pt>
                <c:pt idx="782">
                  <c:v>-2.4382891293011104E-3</c:v>
                </c:pt>
                <c:pt idx="783">
                  <c:v>-4.3280830156925115E-4</c:v>
                </c:pt>
                <c:pt idx="784">
                  <c:v>7.9808641089561348E-4</c:v>
                </c:pt>
                <c:pt idx="785">
                  <c:v>1.1701563782138208E-3</c:v>
                </c:pt>
                <c:pt idx="786">
                  <c:v>7.6619004144258106E-4</c:v>
                </c:pt>
                <c:pt idx="787">
                  <c:v>-2.1385133771915227E-4</c:v>
                </c:pt>
                <c:pt idx="788">
                  <c:v>-1.3755441991084409E-3</c:v>
                </c:pt>
                <c:pt idx="789">
                  <c:v>-2.2612042582450739E-3</c:v>
                </c:pt>
                <c:pt idx="790">
                  <c:v>-2.4333624788404032E-3</c:v>
                </c:pt>
                <c:pt idx="791">
                  <c:v>-1.7201973214160293E-3</c:v>
                </c:pt>
                <c:pt idx="792">
                  <c:v>-2.4389291913350835E-4</c:v>
                </c:pt>
                <c:pt idx="793">
                  <c:v>1.45535978147138E-3</c:v>
                </c:pt>
                <c:pt idx="794">
                  <c:v>2.596692987313048E-3</c:v>
                </c:pt>
                <c:pt idx="795">
                  <c:v>2.2699980400624491E-3</c:v>
                </c:pt>
                <c:pt idx="796">
                  <c:v>-3.0438292283614622E-4</c:v>
                </c:pt>
                <c:pt idx="797">
                  <c:v>-5.4998798110064782E-3</c:v>
                </c:pt>
                <c:pt idx="798">
                  <c:v>-1.2797029103210936E-2</c:v>
                </c:pt>
                <c:pt idx="799">
                  <c:v>-2.0980434453319381E-2</c:v>
                </c:pt>
                <c:pt idx="800">
                  <c:v>-2.8605315121977871E-2</c:v>
                </c:pt>
                <c:pt idx="801">
                  <c:v>-3.4479650589774528E-2</c:v>
                </c:pt>
                <c:pt idx="802">
                  <c:v>-3.7757619946510661E-2</c:v>
                </c:pt>
                <c:pt idx="803">
                  <c:v>-3.8569091384974857E-2</c:v>
                </c:pt>
                <c:pt idx="804">
                  <c:v>-3.785473291757202E-2</c:v>
                </c:pt>
                <c:pt idx="805">
                  <c:v>-3.7047874011845443E-2</c:v>
                </c:pt>
                <c:pt idx="806">
                  <c:v>-3.7054254595491116E-2</c:v>
                </c:pt>
                <c:pt idx="807">
                  <c:v>-3.8108232966746466E-2</c:v>
                </c:pt>
                <c:pt idx="808">
                  <c:v>-3.9980976027419304E-2</c:v>
                </c:pt>
                <c:pt idx="809">
                  <c:v>-4.2523182853496024E-2</c:v>
                </c:pt>
                <c:pt idx="810">
                  <c:v>-4.5591443213691983E-2</c:v>
                </c:pt>
                <c:pt idx="811">
                  <c:v>-4.8885701573320776E-2</c:v>
                </c:pt>
                <c:pt idx="812">
                  <c:v>-5.1792640600102267E-2</c:v>
                </c:pt>
                <c:pt idx="813">
                  <c:v>-5.3875120991019668E-2</c:v>
                </c:pt>
                <c:pt idx="814">
                  <c:v>-5.4850309433864972E-2</c:v>
                </c:pt>
                <c:pt idx="815">
                  <c:v>-5.455127500718264E-2</c:v>
                </c:pt>
                <c:pt idx="816">
                  <c:v>-5.2895109071101794E-2</c:v>
                </c:pt>
                <c:pt idx="817">
                  <c:v>-4.9974992603267557E-2</c:v>
                </c:pt>
                <c:pt idx="818">
                  <c:v>-4.6051868382736449E-2</c:v>
                </c:pt>
                <c:pt idx="819">
                  <c:v>-4.1691620742918503E-2</c:v>
                </c:pt>
                <c:pt idx="820">
                  <c:v>-3.7379151271452547E-2</c:v>
                </c:pt>
                <c:pt idx="821">
                  <c:v>-3.3549854749615159E-2</c:v>
                </c:pt>
                <c:pt idx="822">
                  <c:v>-3.0372739297000087E-2</c:v>
                </c:pt>
                <c:pt idx="823">
                  <c:v>-2.7811842099536167E-2</c:v>
                </c:pt>
                <c:pt idx="824">
                  <c:v>-2.6006631331969517E-2</c:v>
                </c:pt>
                <c:pt idx="825">
                  <c:v>-2.4822930179790342E-2</c:v>
                </c:pt>
                <c:pt idx="826">
                  <c:v>-2.402657756433885E-2</c:v>
                </c:pt>
                <c:pt idx="827">
                  <c:v>-2.3243580777492227E-2</c:v>
                </c:pt>
                <c:pt idx="828">
                  <c:v>-2.2218488195872969E-2</c:v>
                </c:pt>
                <c:pt idx="829">
                  <c:v>-2.0661591616357774E-2</c:v>
                </c:pt>
                <c:pt idx="830">
                  <c:v>-1.8526237575120993E-2</c:v>
                </c:pt>
                <c:pt idx="831">
                  <c:v>-1.6093356431530256E-2</c:v>
                </c:pt>
                <c:pt idx="832">
                  <c:v>-1.3794433733714802E-2</c:v>
                </c:pt>
                <c:pt idx="833">
                  <c:v>-1.1757997797786007E-2</c:v>
                </c:pt>
                <c:pt idx="834">
                  <c:v>-9.9533222911593403E-3</c:v>
                </c:pt>
                <c:pt idx="835">
                  <c:v>-8.2440528843714736E-3</c:v>
                </c:pt>
                <c:pt idx="836">
                  <c:v>-6.4652653508592388E-3</c:v>
                </c:pt>
                <c:pt idx="837">
                  <c:v>-4.7162192049648756E-3</c:v>
                </c:pt>
                <c:pt idx="838">
                  <c:v>-3.3501857730239872E-3</c:v>
                </c:pt>
                <c:pt idx="839">
                  <c:v>-2.6593364137714182E-3</c:v>
                </c:pt>
                <c:pt idx="840">
                  <c:v>-2.6835942562953253E-3</c:v>
                </c:pt>
                <c:pt idx="841">
                  <c:v>-2.9480853314273318E-3</c:v>
                </c:pt>
                <c:pt idx="842">
                  <c:v>-2.9556860062613672E-3</c:v>
                </c:pt>
                <c:pt idx="843">
                  <c:v>-2.2581021798691748E-3</c:v>
                </c:pt>
                <c:pt idx="844">
                  <c:v>-2.7764586683487642E-4</c:v>
                </c:pt>
                <c:pt idx="845">
                  <c:v>3.4418789823460801E-3</c:v>
                </c:pt>
                <c:pt idx="846">
                  <c:v>8.9533209537499877E-3</c:v>
                </c:pt>
                <c:pt idx="847">
                  <c:v>1.5555404552510426E-2</c:v>
                </c:pt>
                <c:pt idx="848">
                  <c:v>2.1972004521974321E-2</c:v>
                </c:pt>
                <c:pt idx="849">
                  <c:v>2.7010224278338289E-2</c:v>
                </c:pt>
                <c:pt idx="850">
                  <c:v>2.9739774240078294E-2</c:v>
                </c:pt>
                <c:pt idx="851">
                  <c:v>2.9749372324163217E-2</c:v>
                </c:pt>
                <c:pt idx="852">
                  <c:v>2.7381223620936958E-2</c:v>
                </c:pt>
                <c:pt idx="853">
                  <c:v>2.3666813615240714E-2</c:v>
                </c:pt>
                <c:pt idx="854">
                  <c:v>1.9814797180959881E-2</c:v>
                </c:pt>
                <c:pt idx="855">
                  <c:v>1.6797147685772847E-2</c:v>
                </c:pt>
                <c:pt idx="856">
                  <c:v>1.5320981836573187E-2</c:v>
                </c:pt>
                <c:pt idx="857">
                  <c:v>1.5558282695880395E-2</c:v>
                </c:pt>
                <c:pt idx="858">
                  <c:v>1.6984481982927908E-2</c:v>
                </c:pt>
                <c:pt idx="859">
                  <c:v>1.9127067050996233E-2</c:v>
                </c:pt>
                <c:pt idx="860">
                  <c:v>2.1394594774010008E-2</c:v>
                </c:pt>
                <c:pt idx="861">
                  <c:v>2.3184482947360471E-2</c:v>
                </c:pt>
                <c:pt idx="862">
                  <c:v>2.4159856166874667E-2</c:v>
                </c:pt>
                <c:pt idx="863">
                  <c:v>2.4237286827261055E-2</c:v>
                </c:pt>
                <c:pt idx="864">
                  <c:v>2.3553898030084217E-2</c:v>
                </c:pt>
                <c:pt idx="865">
                  <c:v>2.2372737705451593E-2</c:v>
                </c:pt>
                <c:pt idx="866">
                  <c:v>2.099118901162865E-2</c:v>
                </c:pt>
                <c:pt idx="867">
                  <c:v>1.9722223062861172E-2</c:v>
                </c:pt>
                <c:pt idx="868">
                  <c:v>1.873601950094661E-2</c:v>
                </c:pt>
                <c:pt idx="869">
                  <c:v>1.8275389162021347E-2</c:v>
                </c:pt>
                <c:pt idx="870">
                  <c:v>1.8349552516942993E-2</c:v>
                </c:pt>
                <c:pt idx="871">
                  <c:v>1.9009767493533242E-2</c:v>
                </c:pt>
                <c:pt idx="872">
                  <c:v>2.0153321396689641E-2</c:v>
                </c:pt>
                <c:pt idx="873">
                  <c:v>2.1566782120642815E-2</c:v>
                </c:pt>
                <c:pt idx="874">
                  <c:v>2.3104843058538094E-2</c:v>
                </c:pt>
                <c:pt idx="875">
                  <c:v>2.4751690066805245E-2</c:v>
                </c:pt>
                <c:pt idx="876">
                  <c:v>2.6453432308760075E-2</c:v>
                </c:pt>
                <c:pt idx="877">
                  <c:v>2.8178259822715768E-2</c:v>
                </c:pt>
                <c:pt idx="878">
                  <c:v>2.9842434034008831E-2</c:v>
                </c:pt>
                <c:pt idx="879">
                  <c:v>3.1392157565917581E-2</c:v>
                </c:pt>
                <c:pt idx="880">
                  <c:v>3.2848620392052393E-2</c:v>
                </c:pt>
                <c:pt idx="881">
                  <c:v>3.4289783329461539E-2</c:v>
                </c:pt>
                <c:pt idx="882">
                  <c:v>3.5728624169992923E-2</c:v>
                </c:pt>
                <c:pt idx="883">
                  <c:v>3.7115173289270859E-2</c:v>
                </c:pt>
                <c:pt idx="884">
                  <c:v>3.840306241629711E-2</c:v>
                </c:pt>
                <c:pt idx="885">
                  <c:v>3.9799180637201031E-2</c:v>
                </c:pt>
                <c:pt idx="886">
                  <c:v>4.1368803818390233E-2</c:v>
                </c:pt>
                <c:pt idx="887">
                  <c:v>4.334658064470559E-2</c:v>
                </c:pt>
                <c:pt idx="888">
                  <c:v>4.580759969186219E-2</c:v>
                </c:pt>
                <c:pt idx="889">
                  <c:v>4.8495876712607806E-2</c:v>
                </c:pt>
                <c:pt idx="890">
                  <c:v>5.0781204937858301E-2</c:v>
                </c:pt>
                <c:pt idx="891">
                  <c:v>5.1968805164019825E-2</c:v>
                </c:pt>
                <c:pt idx="892">
                  <c:v>5.1747972687662562E-2</c:v>
                </c:pt>
                <c:pt idx="893">
                  <c:v>5.0295214115466884E-2</c:v>
                </c:pt>
                <c:pt idx="894">
                  <c:v>4.8241340460588075E-2</c:v>
                </c:pt>
                <c:pt idx="895">
                  <c:v>4.6168918688620247E-2</c:v>
                </c:pt>
                <c:pt idx="896">
                  <c:v>4.4576198261572691E-2</c:v>
                </c:pt>
                <c:pt idx="897">
                  <c:v>4.3669678809699776E-2</c:v>
                </c:pt>
                <c:pt idx="898">
                  <c:v>4.3462227728543516E-2</c:v>
                </c:pt>
                <c:pt idx="899">
                  <c:v>4.3511541564286216E-2</c:v>
                </c:pt>
                <c:pt idx="900">
                  <c:v>4.3049677723475024E-2</c:v>
                </c:pt>
                <c:pt idx="901">
                  <c:v>4.1265032523175774E-2</c:v>
                </c:pt>
                <c:pt idx="902">
                  <c:v>3.7566322220567584E-2</c:v>
                </c:pt>
                <c:pt idx="903">
                  <c:v>3.1829829061312161E-2</c:v>
                </c:pt>
                <c:pt idx="904">
                  <c:v>2.4556343443805882E-2</c:v>
                </c:pt>
                <c:pt idx="905">
                  <c:v>1.6905072137407613E-2</c:v>
                </c:pt>
                <c:pt idx="906">
                  <c:v>1.0149030245340619E-2</c:v>
                </c:pt>
                <c:pt idx="907">
                  <c:v>5.0315598984651058E-3</c:v>
                </c:pt>
                <c:pt idx="908">
                  <c:v>2.0258340625285273E-3</c:v>
                </c:pt>
                <c:pt idx="909">
                  <c:v>9.9328426791853663E-4</c:v>
                </c:pt>
                <c:pt idx="910">
                  <c:v>8.3161635934567656E-4</c:v>
                </c:pt>
                <c:pt idx="911">
                  <c:v>4.2368035079320076E-4</c:v>
                </c:pt>
                <c:pt idx="912">
                  <c:v>-5.3717887262989665E-4</c:v>
                </c:pt>
                <c:pt idx="913">
                  <c:v>-2.0750921695519339E-3</c:v>
                </c:pt>
                <c:pt idx="914">
                  <c:v>-4.3137509127326151E-3</c:v>
                </c:pt>
                <c:pt idx="915">
                  <c:v>-7.4292209701648359E-3</c:v>
                </c:pt>
                <c:pt idx="916">
                  <c:v>-1.1411344743974986E-2</c:v>
                </c:pt>
                <c:pt idx="917">
                  <c:v>-1.608368104517165E-2</c:v>
                </c:pt>
                <c:pt idx="918">
                  <c:v>-2.1027659974209769E-2</c:v>
                </c:pt>
                <c:pt idx="919">
                  <c:v>-2.5752668102642259E-2</c:v>
                </c:pt>
                <c:pt idx="920">
                  <c:v>-2.9783477034468982E-2</c:v>
                </c:pt>
                <c:pt idx="921">
                  <c:v>-3.2925525744684603E-2</c:v>
                </c:pt>
                <c:pt idx="922">
                  <c:v>-3.5086201993378578E-2</c:v>
                </c:pt>
                <c:pt idx="923">
                  <c:v>-3.6301181277095196E-2</c:v>
                </c:pt>
                <c:pt idx="924">
                  <c:v>-3.6764545841925275E-2</c:v>
                </c:pt>
                <c:pt idx="925">
                  <c:v>-3.6749769637900651E-2</c:v>
                </c:pt>
                <c:pt idx="926">
                  <c:v>-3.6468758676755676E-2</c:v>
                </c:pt>
                <c:pt idx="927">
                  <c:v>-3.5978334587680183E-2</c:v>
                </c:pt>
                <c:pt idx="928">
                  <c:v>-3.5302635263129413E-2</c:v>
                </c:pt>
                <c:pt idx="929">
                  <c:v>-3.4307993892959521E-2</c:v>
                </c:pt>
                <c:pt idx="930">
                  <c:v>-3.3111509480115917E-2</c:v>
                </c:pt>
                <c:pt idx="931">
                  <c:v>-3.1968054053935616E-2</c:v>
                </c:pt>
                <c:pt idx="932">
                  <c:v>-3.108963138212404E-2</c:v>
                </c:pt>
                <c:pt idx="933">
                  <c:v>-3.0390324259774705E-2</c:v>
                </c:pt>
                <c:pt idx="934">
                  <c:v>-2.9643327381056295E-2</c:v>
                </c:pt>
                <c:pt idx="935">
                  <c:v>-2.870042292113641E-2</c:v>
                </c:pt>
                <c:pt idx="936">
                  <c:v>-2.7566934019626722E-2</c:v>
                </c:pt>
                <c:pt idx="937">
                  <c:v>-2.6423760988466383E-2</c:v>
                </c:pt>
                <c:pt idx="938">
                  <c:v>-2.5497334454922881E-2</c:v>
                </c:pt>
                <c:pt idx="939">
                  <c:v>-2.4973425507727819E-2</c:v>
                </c:pt>
                <c:pt idx="940">
                  <c:v>-2.4845766254120414E-2</c:v>
                </c:pt>
                <c:pt idx="941">
                  <c:v>-2.481732362944699E-2</c:v>
                </c:pt>
                <c:pt idx="942">
                  <c:v>-2.4472606166470533E-2</c:v>
                </c:pt>
                <c:pt idx="943">
                  <c:v>-2.3424587817055687E-2</c:v>
                </c:pt>
                <c:pt idx="944">
                  <c:v>-2.186304790404504E-2</c:v>
                </c:pt>
                <c:pt idx="945">
                  <c:v>-2.0341879264195017E-2</c:v>
                </c:pt>
                <c:pt idx="946">
                  <c:v>-1.9349824819929494E-2</c:v>
                </c:pt>
                <c:pt idx="947">
                  <c:v>-1.899619511612527E-2</c:v>
                </c:pt>
                <c:pt idx="948">
                  <c:v>-1.8889287240803392E-2</c:v>
                </c:pt>
                <c:pt idx="949">
                  <c:v>-1.8455746221997846E-2</c:v>
                </c:pt>
                <c:pt idx="950">
                  <c:v>-1.6778180803405939E-2</c:v>
                </c:pt>
                <c:pt idx="951">
                  <c:v>-1.2997745635290343E-2</c:v>
                </c:pt>
                <c:pt idx="952">
                  <c:v>-7.0351904944973183E-3</c:v>
                </c:pt>
                <c:pt idx="953">
                  <c:v>-1.0860484898617476E-4</c:v>
                </c:pt>
                <c:pt idx="954">
                  <c:v>6.0462394869002477E-3</c:v>
                </c:pt>
                <c:pt idx="955">
                  <c:v>1.0057036597819232E-2</c:v>
                </c:pt>
                <c:pt idx="956">
                  <c:v>1.1386788189996359E-2</c:v>
                </c:pt>
                <c:pt idx="957">
                  <c:v>1.0016776694873752E-2</c:v>
                </c:pt>
                <c:pt idx="958">
                  <c:v>6.403898686261655E-3</c:v>
                </c:pt>
                <c:pt idx="959">
                  <c:v>1.4562497393276249E-3</c:v>
                </c:pt>
                <c:pt idx="960">
                  <c:v>-3.7900317256635511E-3</c:v>
                </c:pt>
                <c:pt idx="961">
                  <c:v>-8.3739004656556929E-3</c:v>
                </c:pt>
                <c:pt idx="962">
                  <c:v>-1.1626697187692861E-2</c:v>
                </c:pt>
                <c:pt idx="963">
                  <c:v>-1.3329900938383954E-2</c:v>
                </c:pt>
                <c:pt idx="964">
                  <c:v>-1.3792194809540127E-2</c:v>
                </c:pt>
                <c:pt idx="965">
                  <c:v>-1.3581137802508145E-2</c:v>
                </c:pt>
                <c:pt idx="966">
                  <c:v>-1.3321184098744394E-2</c:v>
                </c:pt>
                <c:pt idx="967">
                  <c:v>-1.3557798591568391E-2</c:v>
                </c:pt>
                <c:pt idx="968">
                  <c:v>-1.450695017794186E-2</c:v>
                </c:pt>
                <c:pt idx="969">
                  <c:v>-1.6013431143707884E-2</c:v>
                </c:pt>
                <c:pt idx="970">
                  <c:v>-1.7693496775027288E-2</c:v>
                </c:pt>
                <c:pt idx="971">
                  <c:v>-1.916531608367749E-2</c:v>
                </c:pt>
                <c:pt idx="972">
                  <c:v>-2.0212543935610981E-2</c:v>
                </c:pt>
                <c:pt idx="973">
                  <c:v>-2.0761952730811474E-2</c:v>
                </c:pt>
                <c:pt idx="974">
                  <c:v>-2.0766727160186679E-2</c:v>
                </c:pt>
                <c:pt idx="975">
                  <c:v>-2.0151754013053975E-2</c:v>
                </c:pt>
                <c:pt idx="976">
                  <c:v>-1.884733057203325E-2</c:v>
                </c:pt>
                <c:pt idx="977">
                  <c:v>-1.6800372652752728E-2</c:v>
                </c:pt>
                <c:pt idx="978">
                  <c:v>-1.4165785782151163E-2</c:v>
                </c:pt>
                <c:pt idx="979">
                  <c:v>-1.1124688714308203E-2</c:v>
                </c:pt>
                <c:pt idx="980">
                  <c:v>-7.9710124696771873E-3</c:v>
                </c:pt>
                <c:pt idx="981">
                  <c:v>-4.9486609760137235E-3</c:v>
                </c:pt>
                <c:pt idx="982">
                  <c:v>-2.1822931316322789E-3</c:v>
                </c:pt>
                <c:pt idx="983">
                  <c:v>3.87386834012249E-4</c:v>
                </c:pt>
                <c:pt idx="984">
                  <c:v>2.8346519980731637E-3</c:v>
                </c:pt>
                <c:pt idx="985">
                  <c:v>5.2825467835190794E-3</c:v>
                </c:pt>
                <c:pt idx="986">
                  <c:v>7.7759325685771126E-3</c:v>
                </c:pt>
                <c:pt idx="987">
                  <c:v>1.0235086627183098E-2</c:v>
                </c:pt>
                <c:pt idx="988">
                  <c:v>1.2508523862653609E-2</c:v>
                </c:pt>
                <c:pt idx="989">
                  <c:v>1.4658114905060582E-2</c:v>
                </c:pt>
                <c:pt idx="990">
                  <c:v>1.6867527952795509E-2</c:v>
                </c:pt>
                <c:pt idx="991">
                  <c:v>1.9462438591364525E-2</c:v>
                </c:pt>
                <c:pt idx="992">
                  <c:v>2.254158971713989E-2</c:v>
                </c:pt>
                <c:pt idx="993">
                  <c:v>2.5996948364647242E-2</c:v>
                </c:pt>
                <c:pt idx="994">
                  <c:v>2.9373391943574884E-2</c:v>
                </c:pt>
                <c:pt idx="995">
                  <c:v>3.2192923154625422E-2</c:v>
                </c:pt>
                <c:pt idx="996">
                  <c:v>3.3814157359180336E-2</c:v>
                </c:pt>
                <c:pt idx="997">
                  <c:v>3.3861257502005804E-2</c:v>
                </c:pt>
                <c:pt idx="998">
                  <c:v>3.2638627518842334E-2</c:v>
                </c:pt>
                <c:pt idx="999">
                  <c:v>3.0972582416635794E-2</c:v>
                </c:pt>
                <c:pt idx="1000">
                  <c:v>2.9893951720096248E-2</c:v>
                </c:pt>
                <c:pt idx="1001">
                  <c:v>3.0101435949289036E-2</c:v>
                </c:pt>
                <c:pt idx="1002">
                  <c:v>3.179710042301144E-2</c:v>
                </c:pt>
                <c:pt idx="1003">
                  <c:v>3.4661738898290356E-2</c:v>
                </c:pt>
                <c:pt idx="1004">
                  <c:v>3.8059809570579931E-2</c:v>
                </c:pt>
                <c:pt idx="1005">
                  <c:v>4.150499425031462E-2</c:v>
                </c:pt>
                <c:pt idx="1006">
                  <c:v>4.4250398107773758E-2</c:v>
                </c:pt>
                <c:pt idx="1007">
                  <c:v>4.5523140767662354E-2</c:v>
                </c:pt>
                <c:pt idx="1008">
                  <c:v>4.4582519391979047E-2</c:v>
                </c:pt>
                <c:pt idx="1009">
                  <c:v>4.0952261165467421E-2</c:v>
                </c:pt>
                <c:pt idx="1010">
                  <c:v>3.4923102591804187E-2</c:v>
                </c:pt>
                <c:pt idx="1011">
                  <c:v>2.7686624977662125E-2</c:v>
                </c:pt>
                <c:pt idx="1012">
                  <c:v>2.0932450021045282E-2</c:v>
                </c:pt>
                <c:pt idx="1013">
                  <c:v>1.5993066882867481E-2</c:v>
                </c:pt>
                <c:pt idx="1014">
                  <c:v>1.3399948093618351E-2</c:v>
                </c:pt>
                <c:pt idx="1015">
                  <c:v>1.3218560226450052E-2</c:v>
                </c:pt>
                <c:pt idx="1016">
                  <c:v>1.4588048147130899E-2</c:v>
                </c:pt>
                <c:pt idx="1017">
                  <c:v>1.589549895020341E-2</c:v>
                </c:pt>
                <c:pt idx="1018">
                  <c:v>1.6145830365835178E-2</c:v>
                </c:pt>
                <c:pt idx="1019">
                  <c:v>1.5271030075109444E-2</c:v>
                </c:pt>
                <c:pt idx="1020">
                  <c:v>1.3476900985556614E-2</c:v>
                </c:pt>
                <c:pt idx="1021">
                  <c:v>1.0788525424479464E-2</c:v>
                </c:pt>
                <c:pt idx="1022">
                  <c:v>7.2050132807951941E-3</c:v>
                </c:pt>
                <c:pt idx="1023">
                  <c:v>3.1297472831144767E-3</c:v>
                </c:pt>
                <c:pt idx="1024">
                  <c:v>-9.1259248365742514E-4</c:v>
                </c:pt>
                <c:pt idx="1025">
                  <c:v>-4.4732741193741713E-3</c:v>
                </c:pt>
                <c:pt idx="1026">
                  <c:v>-7.3121543820362529E-3</c:v>
                </c:pt>
                <c:pt idx="1027">
                  <c:v>-9.3327388573454604E-3</c:v>
                </c:pt>
                <c:pt idx="1028">
                  <c:v>-1.0717639641882782E-2</c:v>
                </c:pt>
                <c:pt idx="1029">
                  <c:v>-1.1619559205882228E-2</c:v>
                </c:pt>
                <c:pt idx="1030">
                  <c:v>-1.2157926748825407E-2</c:v>
                </c:pt>
                <c:pt idx="1031">
                  <c:v>-1.2384709056770523E-2</c:v>
                </c:pt>
                <c:pt idx="1032">
                  <c:v>-1.22928907090941E-2</c:v>
                </c:pt>
                <c:pt idx="1033">
                  <c:v>-1.1937365211763631E-2</c:v>
                </c:pt>
                <c:pt idx="1034">
                  <c:v>-1.1365522484716527E-2</c:v>
                </c:pt>
                <c:pt idx="1035">
                  <c:v>-1.0651639312142795E-2</c:v>
                </c:pt>
                <c:pt idx="1036">
                  <c:v>-9.7735167641865139E-3</c:v>
                </c:pt>
                <c:pt idx="1037">
                  <c:v>-8.6873376926428492E-3</c:v>
                </c:pt>
                <c:pt idx="1038">
                  <c:v>-7.2699349627119714E-3</c:v>
                </c:pt>
                <c:pt idx="1039">
                  <c:v>-5.5521404280382243E-3</c:v>
                </c:pt>
                <c:pt idx="1040">
                  <c:v>-3.5940729523579748E-3</c:v>
                </c:pt>
                <c:pt idx="1041">
                  <c:v>-1.5344313732592397E-3</c:v>
                </c:pt>
                <c:pt idx="1042">
                  <c:v>4.5489725347787596E-4</c:v>
                </c:pt>
                <c:pt idx="1043">
                  <c:v>2.24839450088245E-3</c:v>
                </c:pt>
                <c:pt idx="1044">
                  <c:v>3.7504527926508274E-3</c:v>
                </c:pt>
                <c:pt idx="1045">
                  <c:v>4.8751788961554172E-3</c:v>
                </c:pt>
                <c:pt idx="1046">
                  <c:v>5.5941523923570087E-3</c:v>
                </c:pt>
                <c:pt idx="1047">
                  <c:v>6.0317870537725622E-3</c:v>
                </c:pt>
                <c:pt idx="1048">
                  <c:v>6.4112513218171109E-3</c:v>
                </c:pt>
                <c:pt idx="1049">
                  <c:v>7.0821239118768788E-3</c:v>
                </c:pt>
                <c:pt idx="1050">
                  <c:v>8.3007518345997369E-3</c:v>
                </c:pt>
                <c:pt idx="1051">
                  <c:v>9.8921153762347638E-3</c:v>
                </c:pt>
                <c:pt idx="1052">
                  <c:v>1.1450596058907562E-2</c:v>
                </c:pt>
                <c:pt idx="1053">
                  <c:v>1.274928300703459E-2</c:v>
                </c:pt>
                <c:pt idx="1054">
                  <c:v>1.3890320603402026E-2</c:v>
                </c:pt>
                <c:pt idx="1055">
                  <c:v>1.515103938838905E-2</c:v>
                </c:pt>
                <c:pt idx="1056">
                  <c:v>1.6827050926707582E-2</c:v>
                </c:pt>
                <c:pt idx="1057">
                  <c:v>1.9472187447632114E-2</c:v>
                </c:pt>
                <c:pt idx="1058">
                  <c:v>2.3569853468230758E-2</c:v>
                </c:pt>
                <c:pt idx="1059">
                  <c:v>2.912014782194355E-2</c:v>
                </c:pt>
                <c:pt idx="1060">
                  <c:v>3.4911193519305522E-2</c:v>
                </c:pt>
                <c:pt idx="1061">
                  <c:v>3.9596736682991719E-2</c:v>
                </c:pt>
                <c:pt idx="1062">
                  <c:v>4.2339554255544747E-2</c:v>
                </c:pt>
                <c:pt idx="1063">
                  <c:v>4.3104537559145659E-2</c:v>
                </c:pt>
                <c:pt idx="1064">
                  <c:v>4.2283028322282708E-2</c:v>
                </c:pt>
                <c:pt idx="1065">
                  <c:v>4.0354349935087998E-2</c:v>
                </c:pt>
                <c:pt idx="1066">
                  <c:v>3.7973979218047099E-2</c:v>
                </c:pt>
                <c:pt idx="1067">
                  <c:v>3.6018856596625723E-2</c:v>
                </c:pt>
                <c:pt idx="1068">
                  <c:v>3.5025987660153579E-2</c:v>
                </c:pt>
                <c:pt idx="1069">
                  <c:v>3.4919675060274394E-2</c:v>
                </c:pt>
                <c:pt idx="1070">
                  <c:v>3.5218394095861194E-2</c:v>
                </c:pt>
                <c:pt idx="1071">
                  <c:v>3.5276875727303952E-2</c:v>
                </c:pt>
                <c:pt idx="1072">
                  <c:v>3.4682986746573809E-2</c:v>
                </c:pt>
                <c:pt idx="1073">
                  <c:v>3.3388409008202918E-2</c:v>
                </c:pt>
                <c:pt idx="1074">
                  <c:v>3.1570320222319023E-2</c:v>
                </c:pt>
                <c:pt idx="1075">
                  <c:v>2.9406840749508008E-2</c:v>
                </c:pt>
                <c:pt idx="1076">
                  <c:v>2.6877210669828018E-2</c:v>
                </c:pt>
                <c:pt idx="1077">
                  <c:v>2.4062310808997095E-2</c:v>
                </c:pt>
                <c:pt idx="1078">
                  <c:v>2.1065693133243191E-2</c:v>
                </c:pt>
                <c:pt idx="1079">
                  <c:v>1.8043096846052591E-2</c:v>
                </c:pt>
                <c:pt idx="1080">
                  <c:v>1.5259698120962069E-2</c:v>
                </c:pt>
                <c:pt idx="1081">
                  <c:v>1.2909665528430134E-2</c:v>
                </c:pt>
                <c:pt idx="1082">
                  <c:v>1.1095985561235599E-2</c:v>
                </c:pt>
                <c:pt idx="1083">
                  <c:v>9.8007427015476857E-3</c:v>
                </c:pt>
                <c:pt idx="1084">
                  <c:v>9.0562529632109163E-3</c:v>
                </c:pt>
                <c:pt idx="1085">
                  <c:v>8.8838934863119078E-3</c:v>
                </c:pt>
                <c:pt idx="1086">
                  <c:v>9.2126149838252288E-3</c:v>
                </c:pt>
                <c:pt idx="1087">
                  <c:v>1.0091356178745575E-2</c:v>
                </c:pt>
                <c:pt idx="1088">
                  <c:v>1.1477945821075706E-2</c:v>
                </c:pt>
                <c:pt idx="1089">
                  <c:v>1.3225655038280245E-2</c:v>
                </c:pt>
                <c:pt idx="1090">
                  <c:v>1.5179572476674284E-2</c:v>
                </c:pt>
                <c:pt idx="1091">
                  <c:v>1.7212246396101305E-2</c:v>
                </c:pt>
                <c:pt idx="1092">
                  <c:v>1.9275648927517521E-2</c:v>
                </c:pt>
                <c:pt idx="1093">
                  <c:v>2.1303424842894082E-2</c:v>
                </c:pt>
                <c:pt idx="1094">
                  <c:v>2.3109139671587758E-2</c:v>
                </c:pt>
                <c:pt idx="1095">
                  <c:v>2.4696802021841661E-2</c:v>
                </c:pt>
                <c:pt idx="1096">
                  <c:v>2.6101331457747907E-2</c:v>
                </c:pt>
                <c:pt idx="1097">
                  <c:v>2.7354363847258867E-2</c:v>
                </c:pt>
                <c:pt idx="1098">
                  <c:v>2.8491276215837413E-2</c:v>
                </c:pt>
                <c:pt idx="1099">
                  <c:v>2.9556263954053964E-2</c:v>
                </c:pt>
                <c:pt idx="1100">
                  <c:v>3.0599617831994299E-2</c:v>
                </c:pt>
                <c:pt idx="1101">
                  <c:v>3.1612540164084123E-2</c:v>
                </c:pt>
                <c:pt idx="1102">
                  <c:v>3.2585282176183901E-2</c:v>
                </c:pt>
                <c:pt idx="1103">
                  <c:v>3.3537283313666989E-2</c:v>
                </c:pt>
                <c:pt idx="1104">
                  <c:v>3.4520242874031347E-2</c:v>
                </c:pt>
                <c:pt idx="1105">
                  <c:v>3.5623776806316079E-2</c:v>
                </c:pt>
                <c:pt idx="1106">
                  <c:v>3.7116170350136757E-2</c:v>
                </c:pt>
                <c:pt idx="1107">
                  <c:v>3.9324403070991283E-2</c:v>
                </c:pt>
                <c:pt idx="1108">
                  <c:v>4.2223465429503032E-2</c:v>
                </c:pt>
                <c:pt idx="1109">
                  <c:v>4.5677684664131114E-2</c:v>
                </c:pt>
                <c:pt idx="1110">
                  <c:v>4.9345129038957859E-2</c:v>
                </c:pt>
                <c:pt idx="1111">
                  <c:v>5.2499284606942961E-2</c:v>
                </c:pt>
                <c:pt idx="1112">
                  <c:v>5.4048570132331691E-2</c:v>
                </c:pt>
                <c:pt idx="1113">
                  <c:v>5.2982452924548902E-2</c:v>
                </c:pt>
                <c:pt idx="1114">
                  <c:v>4.880434357973424E-2</c:v>
                </c:pt>
                <c:pt idx="1115">
                  <c:v>4.2088062353925183E-2</c:v>
                </c:pt>
                <c:pt idx="1116">
                  <c:v>3.4396191716648837E-2</c:v>
                </c:pt>
                <c:pt idx="1117">
                  <c:v>2.7675003120443194E-2</c:v>
                </c:pt>
                <c:pt idx="1118">
                  <c:v>2.3467215916028981E-2</c:v>
                </c:pt>
                <c:pt idx="1119">
                  <c:v>2.2734750574030117E-2</c:v>
                </c:pt>
                <c:pt idx="1120">
                  <c:v>2.5330043790332307E-2</c:v>
                </c:pt>
                <c:pt idx="1121">
                  <c:v>2.9524267526168737E-2</c:v>
                </c:pt>
                <c:pt idx="1122">
                  <c:v>3.3099463267733317E-2</c:v>
                </c:pt>
                <c:pt idx="1123">
                  <c:v>3.5097943783001538E-2</c:v>
                </c:pt>
                <c:pt idx="1124">
                  <c:v>3.5607269200308156E-2</c:v>
                </c:pt>
                <c:pt idx="1125">
                  <c:v>3.4575995661375203E-2</c:v>
                </c:pt>
                <c:pt idx="1126">
                  <c:v>3.1715982639986443E-2</c:v>
                </c:pt>
                <c:pt idx="1127">
                  <c:v>2.7104832053069926E-2</c:v>
                </c:pt>
                <c:pt idx="1128">
                  <c:v>2.1317411977024629E-2</c:v>
                </c:pt>
                <c:pt idx="1129">
                  <c:v>1.5186217591050481E-2</c:v>
                </c:pt>
                <c:pt idx="1130">
                  <c:v>9.3434668628009851E-3</c:v>
                </c:pt>
                <c:pt idx="1131">
                  <c:v>4.1828209593501794E-3</c:v>
                </c:pt>
                <c:pt idx="1132">
                  <c:v>-6.850548359465386E-5</c:v>
                </c:pt>
                <c:pt idx="1133">
                  <c:v>-3.3968988630749446E-3</c:v>
                </c:pt>
                <c:pt idx="1134">
                  <c:v>-5.9014033485413385E-3</c:v>
                </c:pt>
                <c:pt idx="1135">
                  <c:v>-7.8737821658266503E-3</c:v>
                </c:pt>
                <c:pt idx="1136">
                  <c:v>-9.5235914552345251E-3</c:v>
                </c:pt>
                <c:pt idx="1137">
                  <c:v>-1.0912369491364812E-2</c:v>
                </c:pt>
                <c:pt idx="1138">
                  <c:v>-1.2012215185732807E-2</c:v>
                </c:pt>
                <c:pt idx="1139">
                  <c:v>-1.2776761709880746E-2</c:v>
                </c:pt>
                <c:pt idx="1140">
                  <c:v>-1.3144968725065494E-2</c:v>
                </c:pt>
                <c:pt idx="1141">
                  <c:v>-1.3067253304572918E-2</c:v>
                </c:pt>
                <c:pt idx="1142">
                  <c:v>-1.2570286620929369E-2</c:v>
                </c:pt>
                <c:pt idx="1143">
                  <c:v>-1.1649413814539322E-2</c:v>
                </c:pt>
                <c:pt idx="1144">
                  <c:v>-1.0263305161771735E-2</c:v>
                </c:pt>
                <c:pt idx="1145">
                  <c:v>-8.3487838771620256E-3</c:v>
                </c:pt>
                <c:pt idx="1146">
                  <c:v>-5.8412475018714098E-3</c:v>
                </c:pt>
                <c:pt idx="1147">
                  <c:v>-2.750519033673262E-3</c:v>
                </c:pt>
                <c:pt idx="1148">
                  <c:v>7.4523781926930446E-4</c:v>
                </c:pt>
                <c:pt idx="1149">
                  <c:v>4.4175050425407612E-3</c:v>
                </c:pt>
                <c:pt idx="1150">
                  <c:v>8.0059203699841229E-3</c:v>
                </c:pt>
                <c:pt idx="1151">
                  <c:v>1.1510500521614172E-2</c:v>
                </c:pt>
                <c:pt idx="1152">
                  <c:v>1.4900897432440354E-2</c:v>
                </c:pt>
                <c:pt idx="1153">
                  <c:v>1.823831642793174E-2</c:v>
                </c:pt>
                <c:pt idx="1154">
                  <c:v>2.1419553611289211E-2</c:v>
                </c:pt>
                <c:pt idx="1155">
                  <c:v>2.4135423936719903E-2</c:v>
                </c:pt>
                <c:pt idx="1156">
                  <c:v>2.6110918559569683E-2</c:v>
                </c:pt>
                <c:pt idx="1157">
                  <c:v>2.7250070124745434E-2</c:v>
                </c:pt>
                <c:pt idx="1158">
                  <c:v>2.7677378797383995E-2</c:v>
                </c:pt>
                <c:pt idx="1159">
                  <c:v>2.7998846606110947E-2</c:v>
                </c:pt>
                <c:pt idx="1160">
                  <c:v>2.8873917102371721E-2</c:v>
                </c:pt>
                <c:pt idx="1161">
                  <c:v>3.0922031567439608E-2</c:v>
                </c:pt>
                <c:pt idx="1162">
                  <c:v>3.4483914304873284E-2</c:v>
                </c:pt>
                <c:pt idx="1163">
                  <c:v>3.9447484046906026E-2</c:v>
                </c:pt>
                <c:pt idx="1164">
                  <c:v>4.5181228956614597E-2</c:v>
                </c:pt>
                <c:pt idx="1165">
                  <c:v>5.0622782994422882E-2</c:v>
                </c:pt>
                <c:pt idx="1166">
                  <c:v>5.4513199159005182E-2</c:v>
                </c:pt>
                <c:pt idx="1167">
                  <c:v>5.6163477218345761E-2</c:v>
                </c:pt>
                <c:pt idx="1168">
                  <c:v>5.5570791062020612E-2</c:v>
                </c:pt>
                <c:pt idx="1169">
                  <c:v>5.3259456131806007E-2</c:v>
                </c:pt>
                <c:pt idx="1170">
                  <c:v>5.0208616162247831E-2</c:v>
                </c:pt>
                <c:pt idx="1171">
                  <c:v>4.7750572136291886E-2</c:v>
                </c:pt>
                <c:pt idx="1172">
                  <c:v>4.7119171955039028E-2</c:v>
                </c:pt>
                <c:pt idx="1173">
                  <c:v>4.8731647667993608E-2</c:v>
                </c:pt>
                <c:pt idx="1174">
                  <c:v>5.195859280312197E-2</c:v>
                </c:pt>
                <c:pt idx="1175">
                  <c:v>5.5554152272303682E-2</c:v>
                </c:pt>
                <c:pt idx="1176">
                  <c:v>5.8232816033093014E-2</c:v>
                </c:pt>
                <c:pt idx="1177">
                  <c:v>5.95534947820517E-2</c:v>
                </c:pt>
                <c:pt idx="1178">
                  <c:v>5.9481927831526976E-2</c:v>
                </c:pt>
                <c:pt idx="1179">
                  <c:v>5.8302353800375913E-2</c:v>
                </c:pt>
                <c:pt idx="1180">
                  <c:v>5.6338950684453833E-2</c:v>
                </c:pt>
                <c:pt idx="1181">
                  <c:v>5.3867553118370957E-2</c:v>
                </c:pt>
                <c:pt idx="1182">
                  <c:v>5.1161832789188691E-2</c:v>
                </c:pt>
                <c:pt idx="1183">
                  <c:v>4.8473391974078968E-2</c:v>
                </c:pt>
                <c:pt idx="1184">
                  <c:v>4.6282017784061623E-2</c:v>
                </c:pt>
                <c:pt idx="1185">
                  <c:v>4.4986413120591914E-2</c:v>
                </c:pt>
                <c:pt idx="1186">
                  <c:v>4.4779213726600195E-2</c:v>
                </c:pt>
                <c:pt idx="1187">
                  <c:v>4.5612105190989995E-2</c:v>
                </c:pt>
                <c:pt idx="1188">
                  <c:v>4.7145400349780285E-2</c:v>
                </c:pt>
                <c:pt idx="1189">
                  <c:v>4.912357961621152E-2</c:v>
                </c:pt>
                <c:pt idx="1190">
                  <c:v>5.1173854168535753E-2</c:v>
                </c:pt>
                <c:pt idx="1191">
                  <c:v>5.3162801407630231E-2</c:v>
                </c:pt>
                <c:pt idx="1192">
                  <c:v>5.5065808257540497E-2</c:v>
                </c:pt>
                <c:pt idx="1193">
                  <c:v>5.6930799496699977E-2</c:v>
                </c:pt>
                <c:pt idx="1194">
                  <c:v>5.866383352465171E-2</c:v>
                </c:pt>
                <c:pt idx="1195">
                  <c:v>6.0253837918290795E-2</c:v>
                </c:pt>
                <c:pt idx="1196">
                  <c:v>6.1733210898904163E-2</c:v>
                </c:pt>
                <c:pt idx="1197">
                  <c:v>6.3144443824037416E-2</c:v>
                </c:pt>
                <c:pt idx="1198">
                  <c:v>6.4461441083500853E-2</c:v>
                </c:pt>
                <c:pt idx="1199">
                  <c:v>6.5508631913454671E-2</c:v>
                </c:pt>
                <c:pt idx="1200">
                  <c:v>6.5977605281318519E-2</c:v>
                </c:pt>
                <c:pt idx="1201">
                  <c:v>6.5922351703761498E-2</c:v>
                </c:pt>
                <c:pt idx="1202">
                  <c:v>6.5502773986207172E-2</c:v>
                </c:pt>
                <c:pt idx="1203">
                  <c:v>6.4966393138563838E-2</c:v>
                </c:pt>
                <c:pt idx="1204">
                  <c:v>6.4505335370827047E-2</c:v>
                </c:pt>
                <c:pt idx="1205">
                  <c:v>6.4284625611885721E-2</c:v>
                </c:pt>
                <c:pt idx="1206">
                  <c:v>6.4268901741154752E-2</c:v>
                </c:pt>
                <c:pt idx="1207">
                  <c:v>6.4275057497264226E-2</c:v>
                </c:pt>
                <c:pt idx="1208">
                  <c:v>6.4070134200576681E-2</c:v>
                </c:pt>
                <c:pt idx="1209">
                  <c:v>6.377496955864459E-2</c:v>
                </c:pt>
                <c:pt idx="1210">
                  <c:v>6.3534425972172653E-2</c:v>
                </c:pt>
                <c:pt idx="1211">
                  <c:v>6.3569230804652266E-2</c:v>
                </c:pt>
                <c:pt idx="1212">
                  <c:v>6.4015864377063289E-2</c:v>
                </c:pt>
                <c:pt idx="1213">
                  <c:v>6.4948036521768754E-2</c:v>
                </c:pt>
                <c:pt idx="1214">
                  <c:v>6.6182795002972819E-2</c:v>
                </c:pt>
                <c:pt idx="1215">
                  <c:v>6.7367225715627532E-2</c:v>
                </c:pt>
                <c:pt idx="1216">
                  <c:v>6.8006456768194418E-2</c:v>
                </c:pt>
                <c:pt idx="1217">
                  <c:v>6.7589453033271393E-2</c:v>
                </c:pt>
                <c:pt idx="1218">
                  <c:v>6.5531705053370248E-2</c:v>
                </c:pt>
                <c:pt idx="1219">
                  <c:v>6.1595095233962706E-2</c:v>
                </c:pt>
                <c:pt idx="1220">
                  <c:v>5.6124947399491934E-2</c:v>
                </c:pt>
                <c:pt idx="1221">
                  <c:v>5.0266313888562661E-2</c:v>
                </c:pt>
                <c:pt idx="1222">
                  <c:v>4.5217151716252485E-2</c:v>
                </c:pt>
                <c:pt idx="1223">
                  <c:v>4.2025041542472046E-2</c:v>
                </c:pt>
                <c:pt idx="1224">
                  <c:v>4.1102791088738919E-2</c:v>
                </c:pt>
                <c:pt idx="1225">
                  <c:v>4.2081379445459463E-2</c:v>
                </c:pt>
                <c:pt idx="1226">
                  <c:v>4.4087876430758996E-2</c:v>
                </c:pt>
                <c:pt idx="1227">
                  <c:v>4.5861012339326789E-2</c:v>
                </c:pt>
                <c:pt idx="1228">
                  <c:v>4.6540830340492861E-2</c:v>
                </c:pt>
                <c:pt idx="1229">
                  <c:v>4.5891265546549903E-2</c:v>
                </c:pt>
                <c:pt idx="1230">
                  <c:v>4.4050465819281258E-2</c:v>
                </c:pt>
                <c:pt idx="1231">
                  <c:v>4.1150314573969386E-2</c:v>
                </c:pt>
                <c:pt idx="1232">
                  <c:v>3.7609702277814148E-2</c:v>
                </c:pt>
                <c:pt idx="1233">
                  <c:v>3.3852238018982427E-2</c:v>
                </c:pt>
                <c:pt idx="1234">
                  <c:v>3.0268918677041935E-2</c:v>
                </c:pt>
                <c:pt idx="1235">
                  <c:v>2.7123647490286222E-2</c:v>
                </c:pt>
                <c:pt idx="1236">
                  <c:v>2.4573226105195752E-2</c:v>
                </c:pt>
                <c:pt idx="1237">
                  <c:v>2.2561689455150032E-2</c:v>
                </c:pt>
                <c:pt idx="1238">
                  <c:v>2.0964038475116149E-2</c:v>
                </c:pt>
                <c:pt idx="1239">
                  <c:v>1.9649803749685783E-2</c:v>
                </c:pt>
                <c:pt idx="1240">
                  <c:v>1.8449514515840051E-2</c:v>
                </c:pt>
                <c:pt idx="1241">
                  <c:v>1.7331733497350225E-2</c:v>
                </c:pt>
                <c:pt idx="1242">
                  <c:v>1.640471961877274E-2</c:v>
                </c:pt>
                <c:pt idx="1243">
                  <c:v>1.5791067605081477E-2</c:v>
                </c:pt>
                <c:pt idx="1244">
                  <c:v>1.5661329985622158E-2</c:v>
                </c:pt>
                <c:pt idx="1245">
                  <c:v>1.6118327999049321E-2</c:v>
                </c:pt>
                <c:pt idx="1246">
                  <c:v>1.7223015751208784E-2</c:v>
                </c:pt>
                <c:pt idx="1247">
                  <c:v>1.8856747103547372E-2</c:v>
                </c:pt>
                <c:pt idx="1248">
                  <c:v>2.0829659275710795E-2</c:v>
                </c:pt>
                <c:pt idx="1249">
                  <c:v>2.3043788647035202E-2</c:v>
                </c:pt>
                <c:pt idx="1250">
                  <c:v>2.5420189932461427E-2</c:v>
                </c:pt>
                <c:pt idx="1251">
                  <c:v>2.7971664320981641E-2</c:v>
                </c:pt>
                <c:pt idx="1252">
                  <c:v>3.0711066888923073E-2</c:v>
                </c:pt>
                <c:pt idx="1253">
                  <c:v>3.3473728951721515E-2</c:v>
                </c:pt>
                <c:pt idx="1254">
                  <c:v>3.6032750460748796E-2</c:v>
                </c:pt>
                <c:pt idx="1255">
                  <c:v>3.8272222278980327E-2</c:v>
                </c:pt>
                <c:pt idx="1256">
                  <c:v>4.0195820876262764E-2</c:v>
                </c:pt>
                <c:pt idx="1257">
                  <c:v>4.20064674248335E-2</c:v>
                </c:pt>
                <c:pt idx="1258">
                  <c:v>4.3874068037359035E-2</c:v>
                </c:pt>
                <c:pt idx="1259">
                  <c:v>4.5932932290886692E-2</c:v>
                </c:pt>
                <c:pt idx="1260">
                  <c:v>4.8164451558675846E-2</c:v>
                </c:pt>
                <c:pt idx="1261">
                  <c:v>5.0408550849268687E-2</c:v>
                </c:pt>
                <c:pt idx="1262">
                  <c:v>5.2427950858331782E-2</c:v>
                </c:pt>
                <c:pt idx="1263">
                  <c:v>5.4306454752160428E-2</c:v>
                </c:pt>
                <c:pt idx="1264">
                  <c:v>5.6326398693810106E-2</c:v>
                </c:pt>
                <c:pt idx="1265">
                  <c:v>5.8873419688697443E-2</c:v>
                </c:pt>
                <c:pt idx="1266">
                  <c:v>6.2469394519164119E-2</c:v>
                </c:pt>
                <c:pt idx="1267">
                  <c:v>6.7555062002226551E-2</c:v>
                </c:pt>
                <c:pt idx="1268">
                  <c:v>7.4131958593040309E-2</c:v>
                </c:pt>
                <c:pt idx="1269">
                  <c:v>8.1391119332728024E-2</c:v>
                </c:pt>
                <c:pt idx="1270">
                  <c:v>8.7845915939025715E-2</c:v>
                </c:pt>
                <c:pt idx="1271">
                  <c:v>9.2213828120578947E-2</c:v>
                </c:pt>
                <c:pt idx="1272">
                  <c:v>9.3944803517886616E-2</c:v>
                </c:pt>
                <c:pt idx="1273">
                  <c:v>9.3226087488001291E-2</c:v>
                </c:pt>
                <c:pt idx="1274">
                  <c:v>9.091063052908066E-2</c:v>
                </c:pt>
                <c:pt idx="1275">
                  <c:v>8.8110985221884999E-2</c:v>
                </c:pt>
                <c:pt idx="1276">
                  <c:v>8.5882636902095147E-2</c:v>
                </c:pt>
                <c:pt idx="1277">
                  <c:v>8.4964327702873182E-2</c:v>
                </c:pt>
                <c:pt idx="1278">
                  <c:v>8.5606637101983601E-2</c:v>
                </c:pt>
                <c:pt idx="1279">
                  <c:v>8.7281358611688481E-2</c:v>
                </c:pt>
                <c:pt idx="1280">
                  <c:v>8.9211234706497194E-2</c:v>
                </c:pt>
                <c:pt idx="1281">
                  <c:v>9.0570331591439818E-2</c:v>
                </c:pt>
                <c:pt idx="1282">
                  <c:v>9.0850982220637713E-2</c:v>
                </c:pt>
                <c:pt idx="1283">
                  <c:v>8.9864448961978663E-2</c:v>
                </c:pt>
                <c:pt idx="1284">
                  <c:v>8.7628266991121653E-2</c:v>
                </c:pt>
                <c:pt idx="1285">
                  <c:v>8.4346400342482156E-2</c:v>
                </c:pt>
                <c:pt idx="1286">
                  <c:v>8.0182459890122931E-2</c:v>
                </c:pt>
                <c:pt idx="1287">
                  <c:v>7.5386851945193678E-2</c:v>
                </c:pt>
                <c:pt idx="1288">
                  <c:v>7.0409759112827264E-2</c:v>
                </c:pt>
                <c:pt idx="1289">
                  <c:v>6.5765475614347091E-2</c:v>
                </c:pt>
                <c:pt idx="1290">
                  <c:v>6.1936306410589573E-2</c:v>
                </c:pt>
                <c:pt idx="1291">
                  <c:v>5.922937082191887E-2</c:v>
                </c:pt>
                <c:pt idx="1292">
                  <c:v>5.7695862619140954E-2</c:v>
                </c:pt>
                <c:pt idx="1293">
                  <c:v>5.7308847320921445E-2</c:v>
                </c:pt>
                <c:pt idx="1294">
                  <c:v>5.7952503948290948E-2</c:v>
                </c:pt>
                <c:pt idx="1295">
                  <c:v>5.9446469846129391E-2</c:v>
                </c:pt>
                <c:pt idx="1296">
                  <c:v>6.1513025881523554E-2</c:v>
                </c:pt>
                <c:pt idx="1297">
                  <c:v>6.3651738518853029E-2</c:v>
                </c:pt>
                <c:pt idx="1298">
                  <c:v>6.5576175293397834E-2</c:v>
                </c:pt>
                <c:pt idx="1299">
                  <c:v>6.7170951753690505E-2</c:v>
                </c:pt>
                <c:pt idx="1300">
                  <c:v>6.8487126931528974E-2</c:v>
                </c:pt>
                <c:pt idx="1301">
                  <c:v>6.9495952338347683E-2</c:v>
                </c:pt>
                <c:pt idx="1302">
                  <c:v>7.0252079505358306E-2</c:v>
                </c:pt>
                <c:pt idx="1303">
                  <c:v>7.0792705142718709E-2</c:v>
                </c:pt>
                <c:pt idx="1304">
                  <c:v>7.1171235868161556E-2</c:v>
                </c:pt>
                <c:pt idx="1305">
                  <c:v>7.1420740341636813E-2</c:v>
                </c:pt>
                <c:pt idx="1306">
                  <c:v>7.1436170494730292E-2</c:v>
                </c:pt>
                <c:pt idx="1307">
                  <c:v>7.1208625437182538E-2</c:v>
                </c:pt>
                <c:pt idx="1308">
                  <c:v>7.0903833645699688E-2</c:v>
                </c:pt>
                <c:pt idx="1309">
                  <c:v>7.0675350673153364E-2</c:v>
                </c:pt>
                <c:pt idx="1310">
                  <c:v>7.0774705795950674E-2</c:v>
                </c:pt>
                <c:pt idx="1311">
                  <c:v>7.1289035883211227E-2</c:v>
                </c:pt>
                <c:pt idx="1312">
                  <c:v>7.2026027402653459E-2</c:v>
                </c:pt>
                <c:pt idx="1313">
                  <c:v>7.2804233139813587E-2</c:v>
                </c:pt>
                <c:pt idx="1314">
                  <c:v>7.3444629213342286E-2</c:v>
                </c:pt>
                <c:pt idx="1315">
                  <c:v>7.3845070463846321E-2</c:v>
                </c:pt>
                <c:pt idx="1316">
                  <c:v>7.4252996252923933E-2</c:v>
                </c:pt>
                <c:pt idx="1317">
                  <c:v>7.4983798895989565E-2</c:v>
                </c:pt>
                <c:pt idx="1318">
                  <c:v>7.6240730269073659E-2</c:v>
                </c:pt>
                <c:pt idx="1319">
                  <c:v>7.8047095378402181E-2</c:v>
                </c:pt>
                <c:pt idx="1320">
                  <c:v>8.0385759372903168E-2</c:v>
                </c:pt>
                <c:pt idx="1321">
                  <c:v>8.3091351271889366E-2</c:v>
                </c:pt>
                <c:pt idx="1322">
                  <c:v>8.5916950820977472E-2</c:v>
                </c:pt>
                <c:pt idx="1323">
                  <c:v>8.8227618163703586E-2</c:v>
                </c:pt>
                <c:pt idx="1324">
                  <c:v>8.9275251842086234E-2</c:v>
                </c:pt>
                <c:pt idx="1325">
                  <c:v>8.8198075800434261E-2</c:v>
                </c:pt>
                <c:pt idx="1326">
                  <c:v>8.4786183191783923E-2</c:v>
                </c:pt>
                <c:pt idx="1327">
                  <c:v>7.9850824931805675E-2</c:v>
                </c:pt>
                <c:pt idx="1328">
                  <c:v>7.4553436999022366E-2</c:v>
                </c:pt>
                <c:pt idx="1329">
                  <c:v>7.0034753462007465E-2</c:v>
                </c:pt>
                <c:pt idx="1330">
                  <c:v>6.7015637282922369E-2</c:v>
                </c:pt>
                <c:pt idx="1331">
                  <c:v>6.5516072052754629E-2</c:v>
                </c:pt>
                <c:pt idx="1332">
                  <c:v>6.4965507503671541E-2</c:v>
                </c:pt>
                <c:pt idx="1333">
                  <c:v>6.4576627056955382E-2</c:v>
                </c:pt>
                <c:pt idx="1334">
                  <c:v>6.3652181818435294E-2</c:v>
                </c:pt>
                <c:pt idx="1335">
                  <c:v>6.1825572584998927E-2</c:v>
                </c:pt>
                <c:pt idx="1336">
                  <c:v>5.9006209237348624E-2</c:v>
                </c:pt>
                <c:pt idx="1337">
                  <c:v>5.5207736234569017E-2</c:v>
                </c:pt>
                <c:pt idx="1338">
                  <c:v>5.056158997921039E-2</c:v>
                </c:pt>
                <c:pt idx="1339">
                  <c:v>4.5320080968182123E-2</c:v>
                </c:pt>
                <c:pt idx="1340">
                  <c:v>3.9752450180169964E-2</c:v>
                </c:pt>
                <c:pt idx="1341">
                  <c:v>3.4257778682547153E-2</c:v>
                </c:pt>
                <c:pt idx="1342">
                  <c:v>2.9263057145111057E-2</c:v>
                </c:pt>
                <c:pt idx="1343">
                  <c:v>2.5054230837635708E-2</c:v>
                </c:pt>
                <c:pt idx="1344">
                  <c:v>2.1798167838406449E-2</c:v>
                </c:pt>
                <c:pt idx="1345">
                  <c:v>1.9479064996643054E-2</c:v>
                </c:pt>
                <c:pt idx="1346">
                  <c:v>1.8044407851614392E-2</c:v>
                </c:pt>
                <c:pt idx="1347">
                  <c:v>1.7367885922032984E-2</c:v>
                </c:pt>
                <c:pt idx="1348">
                  <c:v>1.7342938639135164E-2</c:v>
                </c:pt>
                <c:pt idx="1349">
                  <c:v>1.7711852610251575E-2</c:v>
                </c:pt>
                <c:pt idx="1350">
                  <c:v>1.8327693427442969E-2</c:v>
                </c:pt>
                <c:pt idx="1351">
                  <c:v>1.9136993125136063E-2</c:v>
                </c:pt>
                <c:pt idx="1352">
                  <c:v>2.0241862113666818E-2</c:v>
                </c:pt>
                <c:pt idx="1353">
                  <c:v>2.1700146719141507E-2</c:v>
                </c:pt>
                <c:pt idx="1354">
                  <c:v>2.355503433631452E-2</c:v>
                </c:pt>
                <c:pt idx="1355">
                  <c:v>2.583143854452178E-2</c:v>
                </c:pt>
                <c:pt idx="1356">
                  <c:v>2.8381137010302239E-2</c:v>
                </c:pt>
                <c:pt idx="1357">
                  <c:v>3.107427403785153E-2</c:v>
                </c:pt>
                <c:pt idx="1358">
                  <c:v>3.3729913229993871E-2</c:v>
                </c:pt>
                <c:pt idx="1359">
                  <c:v>3.6288703475067505E-2</c:v>
                </c:pt>
                <c:pt idx="1360">
                  <c:v>3.8676062779811553E-2</c:v>
                </c:pt>
                <c:pt idx="1361">
                  <c:v>4.0848707338297457E-2</c:v>
                </c:pt>
                <c:pt idx="1362">
                  <c:v>4.2724182278411613E-2</c:v>
                </c:pt>
                <c:pt idx="1363">
                  <c:v>4.4163858906894449E-2</c:v>
                </c:pt>
                <c:pt idx="1364">
                  <c:v>4.5036421639515704E-2</c:v>
                </c:pt>
                <c:pt idx="1365">
                  <c:v>4.541613291829584E-2</c:v>
                </c:pt>
                <c:pt idx="1366">
                  <c:v>4.54663835862303E-2</c:v>
                </c:pt>
                <c:pt idx="1367">
                  <c:v>4.5364603496891559E-2</c:v>
                </c:pt>
                <c:pt idx="1368">
                  <c:v>4.5407345558645174E-2</c:v>
                </c:pt>
                <c:pt idx="1369">
                  <c:v>4.5905177428939174E-2</c:v>
                </c:pt>
                <c:pt idx="1370">
                  <c:v>4.7035687900180492E-2</c:v>
                </c:pt>
                <c:pt idx="1371">
                  <c:v>4.8764528835103058E-2</c:v>
                </c:pt>
                <c:pt idx="1372">
                  <c:v>5.0935897385757649E-2</c:v>
                </c:pt>
                <c:pt idx="1373">
                  <c:v>5.3611147351451768E-2</c:v>
                </c:pt>
                <c:pt idx="1374">
                  <c:v>5.7113557605511969E-2</c:v>
                </c:pt>
                <c:pt idx="1375">
                  <c:v>6.1640165782939287E-2</c:v>
                </c:pt>
                <c:pt idx="1376">
                  <c:v>6.6905610822741074E-2</c:v>
                </c:pt>
                <c:pt idx="1377">
                  <c:v>7.208297952102552E-2</c:v>
                </c:pt>
                <c:pt idx="1378">
                  <c:v>7.6258189369700816E-2</c:v>
                </c:pt>
                <c:pt idx="1379">
                  <c:v>7.8921563684014429E-2</c:v>
                </c:pt>
                <c:pt idx="1380">
                  <c:v>7.9770838511737288E-2</c:v>
                </c:pt>
                <c:pt idx="1381">
                  <c:v>7.8633854303149245E-2</c:v>
                </c:pt>
                <c:pt idx="1382">
                  <c:v>7.5629113922709226E-2</c:v>
                </c:pt>
                <c:pt idx="1383">
                  <c:v>7.1398437550419441E-2</c:v>
                </c:pt>
                <c:pt idx="1384">
                  <c:v>6.7214758907793354E-2</c:v>
                </c:pt>
                <c:pt idx="1385">
                  <c:v>6.4342103872984058E-2</c:v>
                </c:pt>
                <c:pt idx="1386">
                  <c:v>6.3413220987794464E-2</c:v>
                </c:pt>
                <c:pt idx="1387">
                  <c:v>6.4074139703592353E-2</c:v>
                </c:pt>
                <c:pt idx="1388">
                  <c:v>6.509330757957707E-2</c:v>
                </c:pt>
                <c:pt idx="1389">
                  <c:v>6.5465913152821437E-2</c:v>
                </c:pt>
                <c:pt idx="1390">
                  <c:v>6.4698588972538315E-2</c:v>
                </c:pt>
                <c:pt idx="1391">
                  <c:v>6.2909664865687609E-2</c:v>
                </c:pt>
                <c:pt idx="1392">
                  <c:v>6.0511374026487243E-2</c:v>
                </c:pt>
                <c:pt idx="1393">
                  <c:v>5.7776829896528242E-2</c:v>
                </c:pt>
                <c:pt idx="1394">
                  <c:v>5.48319595051137E-2</c:v>
                </c:pt>
                <c:pt idx="1395">
                  <c:v>5.1700466728813649E-2</c:v>
                </c:pt>
                <c:pt idx="1396">
                  <c:v>4.8442929405597301E-2</c:v>
                </c:pt>
                <c:pt idx="1397">
                  <c:v>4.5289727808533312E-2</c:v>
                </c:pt>
                <c:pt idx="1398">
                  <c:v>4.2539936872182674E-2</c:v>
                </c:pt>
                <c:pt idx="1399">
                  <c:v>4.0303187897126516E-2</c:v>
                </c:pt>
                <c:pt idx="1400">
                  <c:v>3.8636593830253307E-2</c:v>
                </c:pt>
                <c:pt idx="1401">
                  <c:v>3.748232388901028E-2</c:v>
                </c:pt>
                <c:pt idx="1402">
                  <c:v>3.6861793041124455E-2</c:v>
                </c:pt>
                <c:pt idx="1403">
                  <c:v>3.6775622902941167E-2</c:v>
                </c:pt>
                <c:pt idx="1404">
                  <c:v>3.7231449435154558E-2</c:v>
                </c:pt>
                <c:pt idx="1405">
                  <c:v>3.8467043771121673E-2</c:v>
                </c:pt>
                <c:pt idx="1406">
                  <c:v>4.0650647359155787E-2</c:v>
                </c:pt>
                <c:pt idx="1407">
                  <c:v>4.3884085174954082E-2</c:v>
                </c:pt>
                <c:pt idx="1408">
                  <c:v>4.7956792868857095E-2</c:v>
                </c:pt>
                <c:pt idx="1409">
                  <c:v>5.238859021455531E-2</c:v>
                </c:pt>
                <c:pt idx="1410">
                  <c:v>5.6736968331335479E-2</c:v>
                </c:pt>
                <c:pt idx="1411">
                  <c:v>6.0592265070957149E-2</c:v>
                </c:pt>
                <c:pt idx="1412">
                  <c:v>6.3568281567495222E-2</c:v>
                </c:pt>
                <c:pt idx="1413">
                  <c:v>6.5474658761487087E-2</c:v>
                </c:pt>
                <c:pt idx="1414">
                  <c:v>6.6384864020688883E-2</c:v>
                </c:pt>
                <c:pt idx="1415">
                  <c:v>6.6520428305520851E-2</c:v>
                </c:pt>
                <c:pt idx="1416">
                  <c:v>6.6134199705746549E-2</c:v>
                </c:pt>
                <c:pt idx="1417">
                  <c:v>6.5462039069669964E-2</c:v>
                </c:pt>
                <c:pt idx="1418">
                  <c:v>6.4857616516933253E-2</c:v>
                </c:pt>
                <c:pt idx="1419">
                  <c:v>6.4578834678308619E-2</c:v>
                </c:pt>
                <c:pt idx="1420">
                  <c:v>6.4810536520592696E-2</c:v>
                </c:pt>
                <c:pt idx="1421">
                  <c:v>6.5475590722398169E-2</c:v>
                </c:pt>
                <c:pt idx="1422">
                  <c:v>6.639641436211044E-2</c:v>
                </c:pt>
                <c:pt idx="1423">
                  <c:v>6.7487683034158613E-2</c:v>
                </c:pt>
                <c:pt idx="1424">
                  <c:v>6.8841630613039356E-2</c:v>
                </c:pt>
                <c:pt idx="1425">
                  <c:v>7.0599905038010197E-2</c:v>
                </c:pt>
                <c:pt idx="1426">
                  <c:v>7.272510552198222E-2</c:v>
                </c:pt>
                <c:pt idx="1427">
                  <c:v>7.4990333419396316E-2</c:v>
                </c:pt>
                <c:pt idx="1428">
                  <c:v>7.6872155171981121E-2</c:v>
                </c:pt>
                <c:pt idx="1429">
                  <c:v>7.7598859834350969E-2</c:v>
                </c:pt>
                <c:pt idx="1430">
                  <c:v>7.6609510723363486E-2</c:v>
                </c:pt>
                <c:pt idx="1431">
                  <c:v>7.3547745628629896E-2</c:v>
                </c:pt>
                <c:pt idx="1432">
                  <c:v>6.8481095375590093E-2</c:v>
                </c:pt>
                <c:pt idx="1433">
                  <c:v>6.2110550885422125E-2</c:v>
                </c:pt>
                <c:pt idx="1434">
                  <c:v>5.5425079784159947E-2</c:v>
                </c:pt>
                <c:pt idx="1435">
                  <c:v>4.9481190355309429E-2</c:v>
                </c:pt>
                <c:pt idx="1436">
                  <c:v>4.5147347953448595E-2</c:v>
                </c:pt>
                <c:pt idx="1437">
                  <c:v>4.2975595117131483E-2</c:v>
                </c:pt>
                <c:pt idx="1438">
                  <c:v>4.2968806198407442E-2</c:v>
                </c:pt>
                <c:pt idx="1439">
                  <c:v>4.5152739781149663E-2</c:v>
                </c:pt>
                <c:pt idx="1440">
                  <c:v>4.8226521152712538E-2</c:v>
                </c:pt>
                <c:pt idx="1441">
                  <c:v>5.0437861199970853E-2</c:v>
                </c:pt>
                <c:pt idx="1442">
                  <c:v>5.1094580241987764E-2</c:v>
                </c:pt>
                <c:pt idx="1443">
                  <c:v>5.0243569436593971E-2</c:v>
                </c:pt>
                <c:pt idx="1444">
                  <c:v>4.802974533544254E-2</c:v>
                </c:pt>
                <c:pt idx="1445">
                  <c:v>4.4638434563778487E-2</c:v>
                </c:pt>
                <c:pt idx="1446">
                  <c:v>4.0428868636630713E-2</c:v>
                </c:pt>
                <c:pt idx="1447">
                  <c:v>3.597218893205914E-2</c:v>
                </c:pt>
                <c:pt idx="1448">
                  <c:v>3.1618351873788586E-2</c:v>
                </c:pt>
                <c:pt idx="1449">
                  <c:v>2.7566349981592894E-2</c:v>
                </c:pt>
                <c:pt idx="1450">
                  <c:v>2.3932646997681363E-2</c:v>
                </c:pt>
                <c:pt idx="1451">
                  <c:v>2.0858568613921984E-2</c:v>
                </c:pt>
                <c:pt idx="1452">
                  <c:v>1.8536303335287739E-2</c:v>
                </c:pt>
                <c:pt idx="1453">
                  <c:v>1.6772079620651262E-2</c:v>
                </c:pt>
                <c:pt idx="1454">
                  <c:v>1.5328322529387262E-2</c:v>
                </c:pt>
                <c:pt idx="1455">
                  <c:v>1.4078767770788118E-2</c:v>
                </c:pt>
                <c:pt idx="1456">
                  <c:v>1.295790552103704E-2</c:v>
                </c:pt>
                <c:pt idx="1457">
                  <c:v>1.2079358297875278E-2</c:v>
                </c:pt>
                <c:pt idx="1458">
                  <c:v>1.1572103801091764E-2</c:v>
                </c:pt>
                <c:pt idx="1459">
                  <c:v>1.1558677076226227E-2</c:v>
                </c:pt>
                <c:pt idx="1460">
                  <c:v>1.2097977408654526E-2</c:v>
                </c:pt>
                <c:pt idx="1461">
                  <c:v>1.3130260666843328E-2</c:v>
                </c:pt>
                <c:pt idx="1462">
                  <c:v>1.4402402036148669E-2</c:v>
                </c:pt>
                <c:pt idx="1463">
                  <c:v>1.5688545964701289E-2</c:v>
                </c:pt>
                <c:pt idx="1464">
                  <c:v>1.6932617000855327E-2</c:v>
                </c:pt>
                <c:pt idx="1465">
                  <c:v>1.8220500533064437E-2</c:v>
                </c:pt>
                <c:pt idx="1466">
                  <c:v>1.9691863762782872E-2</c:v>
                </c:pt>
                <c:pt idx="1467">
                  <c:v>2.1423991092483975E-2</c:v>
                </c:pt>
                <c:pt idx="1468">
                  <c:v>2.3483705226985715E-2</c:v>
                </c:pt>
                <c:pt idx="1469">
                  <c:v>2.5671748777276703E-2</c:v>
                </c:pt>
                <c:pt idx="1470">
                  <c:v>2.7960892271034887E-2</c:v>
                </c:pt>
                <c:pt idx="1471">
                  <c:v>3.0485980950092081E-2</c:v>
                </c:pt>
                <c:pt idx="1472">
                  <c:v>3.3395675842386216E-2</c:v>
                </c:pt>
                <c:pt idx="1473">
                  <c:v>3.6690466365038643E-2</c:v>
                </c:pt>
                <c:pt idx="1474">
                  <c:v>3.9996600272024369E-2</c:v>
                </c:pt>
                <c:pt idx="1475">
                  <c:v>4.2648643937175559E-2</c:v>
                </c:pt>
                <c:pt idx="1476">
                  <c:v>4.4143451054355229E-2</c:v>
                </c:pt>
                <c:pt idx="1477">
                  <c:v>4.4403474668590022E-2</c:v>
                </c:pt>
                <c:pt idx="1478">
                  <c:v>4.385217407487696E-2</c:v>
                </c:pt>
                <c:pt idx="1479">
                  <c:v>4.3338724332107448E-2</c:v>
                </c:pt>
                <c:pt idx="1480">
                  <c:v>4.3854551649308307E-2</c:v>
                </c:pt>
                <c:pt idx="1481">
                  <c:v>4.6222693178356776E-2</c:v>
                </c:pt>
                <c:pt idx="1482">
                  <c:v>5.0598834197615163E-2</c:v>
                </c:pt>
                <c:pt idx="1483">
                  <c:v>5.6107260806375396E-2</c:v>
                </c:pt>
                <c:pt idx="1484">
                  <c:v>6.1290667447368406E-2</c:v>
                </c:pt>
                <c:pt idx="1485">
                  <c:v>6.50476230823024E-2</c:v>
                </c:pt>
                <c:pt idx="1486">
                  <c:v>6.7115571377025091E-2</c:v>
                </c:pt>
                <c:pt idx="1487">
                  <c:v>6.7500397761128331E-2</c:v>
                </c:pt>
                <c:pt idx="1488">
                  <c:v>6.6513376736024893E-2</c:v>
                </c:pt>
                <c:pt idx="1489">
                  <c:v>6.5021991477305516E-2</c:v>
                </c:pt>
                <c:pt idx="1490">
                  <c:v>6.4201628506485073E-2</c:v>
                </c:pt>
                <c:pt idx="1491">
                  <c:v>6.5048667506558994E-2</c:v>
                </c:pt>
                <c:pt idx="1492">
                  <c:v>6.77334210218829E-2</c:v>
                </c:pt>
                <c:pt idx="1493">
                  <c:v>7.1630171056114855E-2</c:v>
                </c:pt>
                <c:pt idx="1494">
                  <c:v>7.5497755560720609E-2</c:v>
                </c:pt>
                <c:pt idx="1495">
                  <c:v>7.83812666020266E-2</c:v>
                </c:pt>
                <c:pt idx="1496">
                  <c:v>7.9944752263083618E-2</c:v>
                </c:pt>
                <c:pt idx="1497">
                  <c:v>8.0366772738198269E-2</c:v>
                </c:pt>
                <c:pt idx="1498">
                  <c:v>7.9999662042904388E-2</c:v>
                </c:pt>
                <c:pt idx="1499">
                  <c:v>7.8929513952605904E-2</c:v>
                </c:pt>
                <c:pt idx="1500">
                  <c:v>7.7080624816402016E-2</c:v>
                </c:pt>
                <c:pt idx="1501">
                  <c:v>7.4476521989632519E-2</c:v>
                </c:pt>
                <c:pt idx="1502">
                  <c:v>7.1452010988225872E-2</c:v>
                </c:pt>
                <c:pt idx="1503">
                  <c:v>6.841166202861193E-2</c:v>
                </c:pt>
                <c:pt idx="1504">
                  <c:v>6.5784945077063658E-2</c:v>
                </c:pt>
                <c:pt idx="1505">
                  <c:v>6.3917238644425528E-2</c:v>
                </c:pt>
                <c:pt idx="1506">
                  <c:v>6.2953898846265885E-2</c:v>
                </c:pt>
                <c:pt idx="1507">
                  <c:v>6.2918699400544981E-2</c:v>
                </c:pt>
                <c:pt idx="1508">
                  <c:v>6.3604111072731589E-2</c:v>
                </c:pt>
                <c:pt idx="1509">
                  <c:v>6.4689881915147865E-2</c:v>
                </c:pt>
                <c:pt idx="1510">
                  <c:v>6.5817259596898436E-2</c:v>
                </c:pt>
                <c:pt idx="1511">
                  <c:v>6.666486582745039E-2</c:v>
                </c:pt>
                <c:pt idx="1512">
                  <c:v>6.7108024510890527E-2</c:v>
                </c:pt>
                <c:pt idx="1513">
                  <c:v>6.7262174843911421E-2</c:v>
                </c:pt>
                <c:pt idx="1514">
                  <c:v>6.7234291790353853E-2</c:v>
                </c:pt>
                <c:pt idx="1515">
                  <c:v>6.7202627457274955E-2</c:v>
                </c:pt>
                <c:pt idx="1516">
                  <c:v>6.7373498605892451E-2</c:v>
                </c:pt>
                <c:pt idx="1517">
                  <c:v>6.7878365318637821E-2</c:v>
                </c:pt>
                <c:pt idx="1518">
                  <c:v>6.8896041064342439E-2</c:v>
                </c:pt>
                <c:pt idx="1519">
                  <c:v>7.0369938877108337E-2</c:v>
                </c:pt>
                <c:pt idx="1520">
                  <c:v>7.2061979666277601E-2</c:v>
                </c:pt>
                <c:pt idx="1521">
                  <c:v>7.3772806912646524E-2</c:v>
                </c:pt>
                <c:pt idx="1522">
                  <c:v>7.5406054174671722E-2</c:v>
                </c:pt>
                <c:pt idx="1523">
                  <c:v>7.7014257983219897E-2</c:v>
                </c:pt>
                <c:pt idx="1524">
                  <c:v>7.8427405963077096E-2</c:v>
                </c:pt>
                <c:pt idx="1525">
                  <c:v>7.9401766588497763E-2</c:v>
                </c:pt>
                <c:pt idx="1526">
                  <c:v>7.9609923973376129E-2</c:v>
                </c:pt>
                <c:pt idx="1527">
                  <c:v>7.8732904525639705E-2</c:v>
                </c:pt>
                <c:pt idx="1528">
                  <c:v>7.6655233857343186E-2</c:v>
                </c:pt>
                <c:pt idx="1529">
                  <c:v>7.4041437900555715E-2</c:v>
                </c:pt>
                <c:pt idx="1530">
                  <c:v>7.1705852456295197E-2</c:v>
                </c:pt>
                <c:pt idx="1531">
                  <c:v>7.0303158476282337E-2</c:v>
                </c:pt>
                <c:pt idx="1532">
                  <c:v>6.9950098515056125E-2</c:v>
                </c:pt>
                <c:pt idx="1533">
                  <c:v>7.0477671669856523E-2</c:v>
                </c:pt>
                <c:pt idx="1534">
                  <c:v>7.1616616309427311E-2</c:v>
                </c:pt>
                <c:pt idx="1535">
                  <c:v>7.2975287207597328E-2</c:v>
                </c:pt>
                <c:pt idx="1536">
                  <c:v>7.3781550542311058E-2</c:v>
                </c:pt>
                <c:pt idx="1537">
                  <c:v>7.3475426407446545E-2</c:v>
                </c:pt>
                <c:pt idx="1538">
                  <c:v>7.1584453932559869E-2</c:v>
                </c:pt>
                <c:pt idx="1539">
                  <c:v>6.79937613393886E-2</c:v>
                </c:pt>
                <c:pt idx="1540">
                  <c:v>6.3393319862904571E-2</c:v>
                </c:pt>
                <c:pt idx="1541">
                  <c:v>5.8898216570774507E-2</c:v>
                </c:pt>
                <c:pt idx="1542">
                  <c:v>5.5345866195174336E-2</c:v>
                </c:pt>
                <c:pt idx="1543">
                  <c:v>5.3335446213662346E-2</c:v>
                </c:pt>
                <c:pt idx="1544">
                  <c:v>5.3061631736166542E-2</c:v>
                </c:pt>
                <c:pt idx="1545">
                  <c:v>5.4277690691056805E-2</c:v>
                </c:pt>
                <c:pt idx="1546">
                  <c:v>5.6185031802908521E-2</c:v>
                </c:pt>
                <c:pt idx="1547">
                  <c:v>5.7798697470209902E-2</c:v>
                </c:pt>
                <c:pt idx="1548">
                  <c:v>5.8220510412435394E-2</c:v>
                </c:pt>
                <c:pt idx="1549">
                  <c:v>5.7055826814568521E-2</c:v>
                </c:pt>
                <c:pt idx="1550">
                  <c:v>5.4332565077045071E-2</c:v>
                </c:pt>
                <c:pt idx="1551">
                  <c:v>5.055087846172944E-2</c:v>
                </c:pt>
                <c:pt idx="1552">
                  <c:v>4.6275552240282097E-2</c:v>
                </c:pt>
                <c:pt idx="1553">
                  <c:v>4.1940106794150743E-2</c:v>
                </c:pt>
                <c:pt idx="1554">
                  <c:v>3.7811731260673255E-2</c:v>
                </c:pt>
                <c:pt idx="1555">
                  <c:v>3.4097979158647887E-2</c:v>
                </c:pt>
                <c:pt idx="1556">
                  <c:v>3.0808868110963797E-2</c:v>
                </c:pt>
                <c:pt idx="1557">
                  <c:v>2.7848621724290493E-2</c:v>
                </c:pt>
                <c:pt idx="1558">
                  <c:v>2.5188778861410514E-2</c:v>
                </c:pt>
                <c:pt idx="1559">
                  <c:v>2.2827860420190631E-2</c:v>
                </c:pt>
                <c:pt idx="1560">
                  <c:v>2.0806082661447473E-2</c:v>
                </c:pt>
                <c:pt idx="1561">
                  <c:v>1.9122469028334161E-2</c:v>
                </c:pt>
                <c:pt idx="1562">
                  <c:v>1.7926201629199841E-2</c:v>
                </c:pt>
                <c:pt idx="1563">
                  <c:v>1.7327876752336456E-2</c:v>
                </c:pt>
                <c:pt idx="1564">
                  <c:v>1.7282838920575312E-2</c:v>
                </c:pt>
                <c:pt idx="1565">
                  <c:v>1.7742041902028938E-2</c:v>
                </c:pt>
                <c:pt idx="1566">
                  <c:v>1.872598772197524E-2</c:v>
                </c:pt>
                <c:pt idx="1567">
                  <c:v>2.0231791090022658E-2</c:v>
                </c:pt>
                <c:pt idx="1568">
                  <c:v>2.238476342835782E-2</c:v>
                </c:pt>
                <c:pt idx="1569">
                  <c:v>2.5238062955951237E-2</c:v>
                </c:pt>
                <c:pt idx="1570">
                  <c:v>2.8526097153541572E-2</c:v>
                </c:pt>
                <c:pt idx="1571">
                  <c:v>3.1985853446102566E-2</c:v>
                </c:pt>
                <c:pt idx="1572">
                  <c:v>3.5470342673780852E-2</c:v>
                </c:pt>
                <c:pt idx="1573">
                  <c:v>3.8810241908722148E-2</c:v>
                </c:pt>
                <c:pt idx="1574">
                  <c:v>4.1785035440257953E-2</c:v>
                </c:pt>
                <c:pt idx="1575">
                  <c:v>4.4461860739606021E-2</c:v>
                </c:pt>
                <c:pt idx="1576">
                  <c:v>4.6954562556432683E-2</c:v>
                </c:pt>
                <c:pt idx="1577">
                  <c:v>4.933794880072407E-2</c:v>
                </c:pt>
                <c:pt idx="1578">
                  <c:v>5.1766848561507428E-2</c:v>
                </c:pt>
                <c:pt idx="1579">
                  <c:v>5.4414073718323991E-2</c:v>
                </c:pt>
                <c:pt idx="1580">
                  <c:v>5.726950466817015E-2</c:v>
                </c:pt>
                <c:pt idx="1581">
                  <c:v>6.0031932118128122E-2</c:v>
                </c:pt>
                <c:pt idx="1582">
                  <c:v>6.2436265518935087E-2</c:v>
                </c:pt>
                <c:pt idx="1583">
                  <c:v>6.4519356443425852E-2</c:v>
                </c:pt>
                <c:pt idx="1584">
                  <c:v>6.6524172298837392E-2</c:v>
                </c:pt>
                <c:pt idx="1585">
                  <c:v>6.8829440696478575E-2</c:v>
                </c:pt>
                <c:pt idx="1586">
                  <c:v>7.201803340973606E-2</c:v>
                </c:pt>
                <c:pt idx="1587">
                  <c:v>7.6741008031059516E-2</c:v>
                </c:pt>
                <c:pt idx="1588">
                  <c:v>8.2985644341637479E-2</c:v>
                </c:pt>
                <c:pt idx="1589">
                  <c:v>8.9720400563599215E-2</c:v>
                </c:pt>
                <c:pt idx="1590">
                  <c:v>9.5632444519241869E-2</c:v>
                </c:pt>
                <c:pt idx="1591">
                  <c:v>9.9810127167991702E-2</c:v>
                </c:pt>
                <c:pt idx="1592">
                  <c:v>0.10182007506611013</c:v>
                </c:pt>
                <c:pt idx="1593">
                  <c:v>0.10146280175143572</c:v>
                </c:pt>
                <c:pt idx="1594">
                  <c:v>9.9064564998041379E-2</c:v>
                </c:pt>
                <c:pt idx="1595">
                  <c:v>9.5485693864817783E-2</c:v>
                </c:pt>
                <c:pt idx="1596">
                  <c:v>9.2129660793795476E-2</c:v>
                </c:pt>
                <c:pt idx="1597">
                  <c:v>9.0397544380369843E-2</c:v>
                </c:pt>
                <c:pt idx="1598">
                  <c:v>9.097640053783683E-2</c:v>
                </c:pt>
                <c:pt idx="1599">
                  <c:v>9.3557332588115993E-2</c:v>
                </c:pt>
                <c:pt idx="1600">
                  <c:v>9.7209844823444053E-2</c:v>
                </c:pt>
                <c:pt idx="1601">
                  <c:v>0.10080140830253061</c:v>
                </c:pt>
                <c:pt idx="1602">
                  <c:v>0.10374568581772693</c:v>
                </c:pt>
                <c:pt idx="1603">
                  <c:v>0.10591010412425728</c:v>
                </c:pt>
                <c:pt idx="1604">
                  <c:v>0.10742423373088067</c:v>
                </c:pt>
                <c:pt idx="1605">
                  <c:v>0.10808850972813776</c:v>
                </c:pt>
                <c:pt idx="1606">
                  <c:v>0.10764062981115369</c:v>
                </c:pt>
                <c:pt idx="1607">
                  <c:v>0.1059570393914858</c:v>
                </c:pt>
                <c:pt idx="1608">
                  <c:v>0.10354564678817414</c:v>
                </c:pt>
                <c:pt idx="1609">
                  <c:v>0.1011085822369282</c:v>
                </c:pt>
                <c:pt idx="1610">
                  <c:v>9.9347949179779613E-2</c:v>
                </c:pt>
                <c:pt idx="1611">
                  <c:v>9.84111518791774E-2</c:v>
                </c:pt>
                <c:pt idx="1612">
                  <c:v>9.8178436575517822E-2</c:v>
                </c:pt>
                <c:pt idx="1613">
                  <c:v>9.8493924254410323E-2</c:v>
                </c:pt>
                <c:pt idx="1614">
                  <c:v>9.9139354836618634E-2</c:v>
                </c:pt>
                <c:pt idx="1615">
                  <c:v>9.9900154211786329E-2</c:v>
                </c:pt>
                <c:pt idx="1616">
                  <c:v>0.10053939397880018</c:v>
                </c:pt>
                <c:pt idx="1617">
                  <c:v>0.10096495794901933</c:v>
                </c:pt>
                <c:pt idx="1618">
                  <c:v>0.10123837666597367</c:v>
                </c:pt>
                <c:pt idx="1619">
                  <c:v>0.10141650428244295</c:v>
                </c:pt>
                <c:pt idx="1620">
                  <c:v>0.1016149139545225</c:v>
                </c:pt>
                <c:pt idx="1621">
                  <c:v>0.10188089738839359</c:v>
                </c:pt>
                <c:pt idx="1622">
                  <c:v>0.10206789131069535</c:v>
                </c:pt>
                <c:pt idx="1623">
                  <c:v>0.10180283903970958</c:v>
                </c:pt>
                <c:pt idx="1624">
                  <c:v>0.10089720358168983</c:v>
                </c:pt>
                <c:pt idx="1625">
                  <c:v>9.9362364370957718E-2</c:v>
                </c:pt>
                <c:pt idx="1626">
                  <c:v>9.7331436847889377E-2</c:v>
                </c:pt>
                <c:pt idx="1627">
                  <c:v>9.5068107872625054E-2</c:v>
                </c:pt>
                <c:pt idx="1628">
                  <c:v>9.2862930675698618E-2</c:v>
                </c:pt>
                <c:pt idx="1629">
                  <c:v>9.0896748475424505E-2</c:v>
                </c:pt>
                <c:pt idx="1630">
                  <c:v>8.9037023147304606E-2</c:v>
                </c:pt>
                <c:pt idx="1631">
                  <c:v>8.710235479434221E-2</c:v>
                </c:pt>
                <c:pt idx="1632">
                  <c:v>8.4834292524595845E-2</c:v>
                </c:pt>
                <c:pt idx="1633">
                  <c:v>8.223595292825242E-2</c:v>
                </c:pt>
                <c:pt idx="1634">
                  <c:v>7.9673124276329194E-2</c:v>
                </c:pt>
                <c:pt idx="1635">
                  <c:v>7.7642840395260954E-2</c:v>
                </c:pt>
                <c:pt idx="1636">
                  <c:v>7.6637626564423189E-2</c:v>
                </c:pt>
                <c:pt idx="1637">
                  <c:v>7.6847931373110343E-2</c:v>
                </c:pt>
                <c:pt idx="1638">
                  <c:v>7.798033368985996E-2</c:v>
                </c:pt>
                <c:pt idx="1639">
                  <c:v>7.9592807085481498E-2</c:v>
                </c:pt>
                <c:pt idx="1640">
                  <c:v>8.1230773735028114E-2</c:v>
                </c:pt>
                <c:pt idx="1641">
                  <c:v>8.2318643270614389E-2</c:v>
                </c:pt>
                <c:pt idx="1642">
                  <c:v>8.2252354252098994E-2</c:v>
                </c:pt>
                <c:pt idx="1643">
                  <c:v>8.0629397072916886E-2</c:v>
                </c:pt>
                <c:pt idx="1644">
                  <c:v>7.7097154995413211E-2</c:v>
                </c:pt>
                <c:pt idx="1645">
                  <c:v>7.1669216107214065E-2</c:v>
                </c:pt>
                <c:pt idx="1646">
                  <c:v>6.5219740907491844E-2</c:v>
                </c:pt>
                <c:pt idx="1647">
                  <c:v>5.9082742148651508E-2</c:v>
                </c:pt>
                <c:pt idx="1648">
                  <c:v>5.4471280487716697E-2</c:v>
                </c:pt>
                <c:pt idx="1649">
                  <c:v>5.2062623500355662E-2</c:v>
                </c:pt>
                <c:pt idx="1650">
                  <c:v>5.1684592140459756E-2</c:v>
                </c:pt>
                <c:pt idx="1651">
                  <c:v>5.2727448875732309E-2</c:v>
                </c:pt>
                <c:pt idx="1652">
                  <c:v>5.4330437129092531E-2</c:v>
                </c:pt>
                <c:pt idx="1653">
                  <c:v>5.5548067469618788E-2</c:v>
                </c:pt>
                <c:pt idx="1654">
                  <c:v>5.5566576897980106E-2</c:v>
                </c:pt>
                <c:pt idx="1655">
                  <c:v>5.3920483737669167E-2</c:v>
                </c:pt>
                <c:pt idx="1656">
                  <c:v>5.0515083156058585E-2</c:v>
                </c:pt>
                <c:pt idx="1657">
                  <c:v>4.5514085596356585E-2</c:v>
                </c:pt>
                <c:pt idx="1658">
                  <c:v>3.9355291059673364E-2</c:v>
                </c:pt>
                <c:pt idx="1659">
                  <c:v>3.2610807071802694E-2</c:v>
                </c:pt>
                <c:pt idx="1660">
                  <c:v>2.5758600892661992E-2</c:v>
                </c:pt>
                <c:pt idx="1661">
                  <c:v>1.9325211973824863E-2</c:v>
                </c:pt>
                <c:pt idx="1662">
                  <c:v>1.370867105367192E-2</c:v>
                </c:pt>
                <c:pt idx="1663">
                  <c:v>9.1056775236893622E-3</c:v>
                </c:pt>
                <c:pt idx="1664">
                  <c:v>5.579455976443666E-3</c:v>
                </c:pt>
                <c:pt idx="1665">
                  <c:v>3.0386695429389862E-3</c:v>
                </c:pt>
                <c:pt idx="1666">
                  <c:v>1.4115025386882279E-3</c:v>
                </c:pt>
                <c:pt idx="1667">
                  <c:v>5.3360159861808032E-4</c:v>
                </c:pt>
                <c:pt idx="1668">
                  <c:v>2.7391836029116295E-4</c:v>
                </c:pt>
                <c:pt idx="1669">
                  <c:v>5.3078689287502966E-4</c:v>
                </c:pt>
                <c:pt idx="1670">
                  <c:v>1.3669954199750545E-3</c:v>
                </c:pt>
                <c:pt idx="1671">
                  <c:v>2.8797921020236078E-3</c:v>
                </c:pt>
                <c:pt idx="1672">
                  <c:v>5.101732434194501E-3</c:v>
                </c:pt>
                <c:pt idx="1673">
                  <c:v>7.9734533191247077E-3</c:v>
                </c:pt>
                <c:pt idx="1674">
                  <c:v>1.1328116949353841E-2</c:v>
                </c:pt>
                <c:pt idx="1675">
                  <c:v>1.5011417765438937E-2</c:v>
                </c:pt>
                <c:pt idx="1676">
                  <c:v>1.8726890038019212E-2</c:v>
                </c:pt>
                <c:pt idx="1677">
                  <c:v>2.2239152297899835E-2</c:v>
                </c:pt>
                <c:pt idx="1678">
                  <c:v>2.5404122251169857E-2</c:v>
                </c:pt>
                <c:pt idx="1679">
                  <c:v>2.829151873806833E-2</c:v>
                </c:pt>
                <c:pt idx="1680">
                  <c:v>3.1033098980927716E-2</c:v>
                </c:pt>
                <c:pt idx="1681">
                  <c:v>3.3861727178048001E-2</c:v>
                </c:pt>
                <c:pt idx="1682">
                  <c:v>3.6911467065921424E-2</c:v>
                </c:pt>
                <c:pt idx="1683">
                  <c:v>4.0535122786863116E-2</c:v>
                </c:pt>
                <c:pt idx="1684">
                  <c:v>4.490410643474612E-2</c:v>
                </c:pt>
                <c:pt idx="1685">
                  <c:v>4.994354069082136E-2</c:v>
                </c:pt>
                <c:pt idx="1686">
                  <c:v>5.5569478290661257E-2</c:v>
                </c:pt>
                <c:pt idx="1687">
                  <c:v>6.1459788779929976E-2</c:v>
                </c:pt>
                <c:pt idx="1688">
                  <c:v>6.7128672595704764E-2</c:v>
                </c:pt>
                <c:pt idx="1689">
                  <c:v>7.2320286406867648E-2</c:v>
                </c:pt>
                <c:pt idx="1690">
                  <c:v>7.691002115662815E-2</c:v>
                </c:pt>
                <c:pt idx="1691">
                  <c:v>8.10214366925084E-2</c:v>
                </c:pt>
                <c:pt idx="1692">
                  <c:v>8.5082234482559457E-2</c:v>
                </c:pt>
                <c:pt idx="1693">
                  <c:v>8.9781307633845328E-2</c:v>
                </c:pt>
                <c:pt idx="1694">
                  <c:v>9.5564189740806174E-2</c:v>
                </c:pt>
                <c:pt idx="1695">
                  <c:v>0.10209642128962922</c:v>
                </c:pt>
                <c:pt idx="1696">
                  <c:v>0.10868655893097447</c:v>
                </c:pt>
                <c:pt idx="1697">
                  <c:v>0.11460212004917646</c:v>
                </c:pt>
                <c:pt idx="1698">
                  <c:v>0.11926781228904501</c:v>
                </c:pt>
                <c:pt idx="1699">
                  <c:v>0.12216146958750709</c:v>
                </c:pt>
                <c:pt idx="1700">
                  <c:v>0.12303086807698103</c:v>
                </c:pt>
                <c:pt idx="1701">
                  <c:v>0.12214258899212381</c:v>
                </c:pt>
                <c:pt idx="1702">
                  <c:v>0.12037464673327156</c:v>
                </c:pt>
                <c:pt idx="1703">
                  <c:v>0.1188675193804558</c:v>
                </c:pt>
                <c:pt idx="1704">
                  <c:v>0.11845376475136689</c:v>
                </c:pt>
                <c:pt idx="1705">
                  <c:v>0.11921133174809234</c:v>
                </c:pt>
                <c:pt idx="1706">
                  <c:v>0.12068300922231635</c:v>
                </c:pt>
                <c:pt idx="1707">
                  <c:v>0.12210603147227568</c:v>
                </c:pt>
                <c:pt idx="1708">
                  <c:v>0.12274287507604702</c:v>
                </c:pt>
                <c:pt idx="1709">
                  <c:v>0.1222171036700056</c:v>
                </c:pt>
                <c:pt idx="1710">
                  <c:v>0.12043112077371693</c:v>
                </c:pt>
                <c:pt idx="1711">
                  <c:v>0.11745976707787709</c:v>
                </c:pt>
                <c:pt idx="1712">
                  <c:v>0.11363407420452663</c:v>
                </c:pt>
                <c:pt idx="1713">
                  <c:v>0.10924216432752153</c:v>
                </c:pt>
                <c:pt idx="1714">
                  <c:v>0.10448245740926974</c:v>
                </c:pt>
                <c:pt idx="1715">
                  <c:v>9.9573567672141025E-2</c:v>
                </c:pt>
                <c:pt idx="1716">
                  <c:v>9.4781347573560437E-2</c:v>
                </c:pt>
                <c:pt idx="1717">
                  <c:v>9.0336035789956332E-2</c:v>
                </c:pt>
                <c:pt idx="1718">
                  <c:v>8.6444342723562453E-2</c:v>
                </c:pt>
                <c:pt idx="1719">
                  <c:v>8.3298032537667099E-2</c:v>
                </c:pt>
                <c:pt idx="1720">
                  <c:v>8.0942892039895437E-2</c:v>
                </c:pt>
                <c:pt idx="1721">
                  <c:v>7.9414265822033939E-2</c:v>
                </c:pt>
                <c:pt idx="1722">
                  <c:v>7.8727752451254379E-2</c:v>
                </c:pt>
                <c:pt idx="1723">
                  <c:v>7.878988980299502E-2</c:v>
                </c:pt>
                <c:pt idx="1724">
                  <c:v>7.9525959762018081E-2</c:v>
                </c:pt>
                <c:pt idx="1725">
                  <c:v>8.0797758436251338E-2</c:v>
                </c:pt>
                <c:pt idx="1726">
                  <c:v>8.2531308090245836E-2</c:v>
                </c:pt>
                <c:pt idx="1727">
                  <c:v>8.4719273533513439E-2</c:v>
                </c:pt>
                <c:pt idx="1728">
                  <c:v>8.7243597477065282E-2</c:v>
                </c:pt>
                <c:pt idx="1729">
                  <c:v>9.0008217458804551E-2</c:v>
                </c:pt>
                <c:pt idx="1730">
                  <c:v>9.2881749547751274E-2</c:v>
                </c:pt>
                <c:pt idx="1731">
                  <c:v>9.5736696902643706E-2</c:v>
                </c:pt>
                <c:pt idx="1732">
                  <c:v>9.8583983518975973E-2</c:v>
                </c:pt>
                <c:pt idx="1733">
                  <c:v>0.10119646387275255</c:v>
                </c:pt>
                <c:pt idx="1734">
                  <c:v>0.10330155345736605</c:v>
                </c:pt>
                <c:pt idx="1735">
                  <c:v>0.10481585381422003</c:v>
                </c:pt>
                <c:pt idx="1736">
                  <c:v>0.10556957476343877</c:v>
                </c:pt>
                <c:pt idx="1737">
                  <c:v>0.10540176360472711</c:v>
                </c:pt>
                <c:pt idx="1738">
                  <c:v>0.10428246826063434</c:v>
                </c:pt>
                <c:pt idx="1739">
                  <c:v>0.10224947857785154</c:v>
                </c:pt>
                <c:pt idx="1740">
                  <c:v>9.9612929631350822E-2</c:v>
                </c:pt>
                <c:pt idx="1741">
                  <c:v>9.6941427750020806E-2</c:v>
                </c:pt>
                <c:pt idx="1742">
                  <c:v>9.4868194839959369E-2</c:v>
                </c:pt>
                <c:pt idx="1743">
                  <c:v>9.3742290811777748E-2</c:v>
                </c:pt>
                <c:pt idx="1744">
                  <c:v>9.3752519716622448E-2</c:v>
                </c:pt>
                <c:pt idx="1745">
                  <c:v>9.4763234434450533E-2</c:v>
                </c:pt>
                <c:pt idx="1746">
                  <c:v>9.6327051645540618E-2</c:v>
                </c:pt>
                <c:pt idx="1747">
                  <c:v>9.7913140256623094E-2</c:v>
                </c:pt>
                <c:pt idx="1748">
                  <c:v>9.9019554707954982E-2</c:v>
                </c:pt>
                <c:pt idx="1749">
                  <c:v>9.9189356425473788E-2</c:v>
                </c:pt>
                <c:pt idx="1750">
                  <c:v>9.7763089798648367E-2</c:v>
                </c:pt>
                <c:pt idx="1751">
                  <c:v>9.43455066808013E-2</c:v>
                </c:pt>
                <c:pt idx="1752">
                  <c:v>8.8845586923037179E-2</c:v>
                </c:pt>
                <c:pt idx="1753">
                  <c:v>8.2095358196591112E-2</c:v>
                </c:pt>
                <c:pt idx="1754">
                  <c:v>7.5358706140481124E-2</c:v>
                </c:pt>
                <c:pt idx="1755">
                  <c:v>6.9788503910221844E-2</c:v>
                </c:pt>
                <c:pt idx="1756">
                  <c:v>6.6088619928918194E-2</c:v>
                </c:pt>
                <c:pt idx="1757">
                  <c:v>6.4333471305943274E-2</c:v>
                </c:pt>
                <c:pt idx="1758">
                  <c:v>6.4016722347051302E-2</c:v>
                </c:pt>
                <c:pt idx="1759">
                  <c:v>6.4367477291912223E-2</c:v>
                </c:pt>
                <c:pt idx="1760">
                  <c:v>6.4714195208136122E-2</c:v>
                </c:pt>
                <c:pt idx="1761">
                  <c:v>6.4599929102618928E-2</c:v>
                </c:pt>
                <c:pt idx="1762">
                  <c:v>6.3701016301692226E-2</c:v>
                </c:pt>
                <c:pt idx="1763">
                  <c:v>6.1879279100274798E-2</c:v>
                </c:pt>
                <c:pt idx="1764">
                  <c:v>5.9209477961837426E-2</c:v>
                </c:pt>
                <c:pt idx="1765">
                  <c:v>5.5822848486733995E-2</c:v>
                </c:pt>
                <c:pt idx="1766">
                  <c:v>5.2019416486499666E-2</c:v>
                </c:pt>
                <c:pt idx="1767">
                  <c:v>4.8243289142918762E-2</c:v>
                </c:pt>
                <c:pt idx="1768">
                  <c:v>4.4796336645032214E-2</c:v>
                </c:pt>
                <c:pt idx="1769">
                  <c:v>4.1833585623650318E-2</c:v>
                </c:pt>
                <c:pt idx="1770">
                  <c:v>3.9385002244280765E-2</c:v>
                </c:pt>
                <c:pt idx="1771">
                  <c:v>3.742542819712745E-2</c:v>
                </c:pt>
                <c:pt idx="1772">
                  <c:v>3.5910312394662997E-2</c:v>
                </c:pt>
                <c:pt idx="1773">
                  <c:v>3.484689007105201E-2</c:v>
                </c:pt>
                <c:pt idx="1774">
                  <c:v>3.416297564989898E-2</c:v>
                </c:pt>
                <c:pt idx="1775">
                  <c:v>3.3909806148681464E-2</c:v>
                </c:pt>
                <c:pt idx="1776">
                  <c:v>3.4060484584920316E-2</c:v>
                </c:pt>
                <c:pt idx="1777">
                  <c:v>3.449431004344726E-2</c:v>
                </c:pt>
                <c:pt idx="1778">
                  <c:v>3.5146984899753625E-2</c:v>
                </c:pt>
                <c:pt idx="1779">
                  <c:v>3.5902208178218153E-2</c:v>
                </c:pt>
                <c:pt idx="1780">
                  <c:v>3.6744397207607152E-2</c:v>
                </c:pt>
                <c:pt idx="1781">
                  <c:v>3.7853795222336971E-2</c:v>
                </c:pt>
                <c:pt idx="1782">
                  <c:v>3.9362967246528498E-2</c:v>
                </c:pt>
                <c:pt idx="1783">
                  <c:v>4.1443317358725203E-2</c:v>
                </c:pt>
                <c:pt idx="1784">
                  <c:v>4.4009291927200316E-2</c:v>
                </c:pt>
                <c:pt idx="1785">
                  <c:v>4.6972842551784327E-2</c:v>
                </c:pt>
                <c:pt idx="1786">
                  <c:v>5.0042302633495669E-2</c:v>
                </c:pt>
                <c:pt idx="1787">
                  <c:v>5.2672561582530447E-2</c:v>
                </c:pt>
                <c:pt idx="1788">
                  <c:v>5.4515359457592227E-2</c:v>
                </c:pt>
                <c:pt idx="1789">
                  <c:v>5.534701025868427E-2</c:v>
                </c:pt>
                <c:pt idx="1790">
                  <c:v>5.5210234789529126E-2</c:v>
                </c:pt>
                <c:pt idx="1791">
                  <c:v>5.4351128992837429E-2</c:v>
                </c:pt>
                <c:pt idx="1792">
                  <c:v>5.3078706792821131E-2</c:v>
                </c:pt>
                <c:pt idx="1793">
                  <c:v>5.1606769925766106E-2</c:v>
                </c:pt>
                <c:pt idx="1794">
                  <c:v>4.9951575759856509E-2</c:v>
                </c:pt>
                <c:pt idx="1795">
                  <c:v>4.8100948452880855E-2</c:v>
                </c:pt>
                <c:pt idx="1796">
                  <c:v>4.5872348477646457E-2</c:v>
                </c:pt>
                <c:pt idx="1797">
                  <c:v>4.3001775612607117E-2</c:v>
                </c:pt>
                <c:pt idx="1798">
                  <c:v>3.9256471814576789E-2</c:v>
                </c:pt>
                <c:pt idx="1799">
                  <c:v>3.4457575543147642E-2</c:v>
                </c:pt>
                <c:pt idx="1800">
                  <c:v>2.8286456392226572E-2</c:v>
                </c:pt>
                <c:pt idx="1801">
                  <c:v>2.0478507257682743E-2</c:v>
                </c:pt>
                <c:pt idx="1802">
                  <c:v>1.1162134797823103E-2</c:v>
                </c:pt>
                <c:pt idx="1803">
                  <c:v>6.6781251467959435E-4</c:v>
                </c:pt>
                <c:pt idx="1804">
                  <c:v>-1.0614465535683688E-2</c:v>
                </c:pt>
                <c:pt idx="1805">
                  <c:v>-2.2560416250432348E-2</c:v>
                </c:pt>
                <c:pt idx="1806">
                  <c:v>-3.5649782871051597E-2</c:v>
                </c:pt>
                <c:pt idx="1807">
                  <c:v>-5.0619154483564618E-2</c:v>
                </c:pt>
                <c:pt idx="1808">
                  <c:v>-6.784498366840068E-2</c:v>
                </c:pt>
                <c:pt idx="1809">
                  <c:v>-8.7194843589374113E-2</c:v>
                </c:pt>
                <c:pt idx="1810">
                  <c:v>-0.10860313441170243</c:v>
                </c:pt>
                <c:pt idx="1811">
                  <c:v>-0.13195655032004927</c:v>
                </c:pt>
                <c:pt idx="1812">
                  <c:v>-0.15721341741964884</c:v>
                </c:pt>
                <c:pt idx="1813">
                  <c:v>-0.18401856459093174</c:v>
                </c:pt>
                <c:pt idx="1814">
                  <c:v>-0.2117830602174017</c:v>
                </c:pt>
                <c:pt idx="1815">
                  <c:v>-0.23965489979164195</c:v>
                </c:pt>
                <c:pt idx="1816">
                  <c:v>-0.26665015823466431</c:v>
                </c:pt>
                <c:pt idx="1817">
                  <c:v>-0.29195774112593614</c:v>
                </c:pt>
                <c:pt idx="1818">
                  <c:v>-0.31547108370190463</c:v>
                </c:pt>
                <c:pt idx="1819">
                  <c:v>-0.33794136881529518</c:v>
                </c:pt>
                <c:pt idx="1820">
                  <c:v>-0.36035975482712806</c:v>
                </c:pt>
                <c:pt idx="1821">
                  <c:v>-0.3837242335287232</c:v>
                </c:pt>
                <c:pt idx="1822">
                  <c:v>-0.40857080105690069</c:v>
                </c:pt>
                <c:pt idx="1823">
                  <c:v>-0.43473556092005455</c:v>
                </c:pt>
                <c:pt idx="1824">
                  <c:v>-0.46207374688510106</c:v>
                </c:pt>
                <c:pt idx="1825">
                  <c:v>-0.49036633171389682</c:v>
                </c:pt>
                <c:pt idx="1826">
                  <c:v>-0.51934773936864076</c:v>
                </c:pt>
                <c:pt idx="1827">
                  <c:v>-0.54884682097360316</c:v>
                </c:pt>
                <c:pt idx="1828">
                  <c:v>-0.57855459471968185</c:v>
                </c:pt>
                <c:pt idx="1829">
                  <c:v>-0.60786516389188749</c:v>
                </c:pt>
                <c:pt idx="1830">
                  <c:v>-0.63646518504018279</c:v>
                </c:pt>
                <c:pt idx="1831">
                  <c:v>-0.66421650105903318</c:v>
                </c:pt>
                <c:pt idx="1832">
                  <c:v>-0.69082452915784531</c:v>
                </c:pt>
                <c:pt idx="1833">
                  <c:v>-0.7160855558295669</c:v>
                </c:pt>
                <c:pt idx="1834">
                  <c:v>-0.74027950095689965</c:v>
                </c:pt>
                <c:pt idx="1835">
                  <c:v>-0.76404028528127232</c:v>
                </c:pt>
                <c:pt idx="1836">
                  <c:v>-0.78791467276921867</c:v>
                </c:pt>
                <c:pt idx="1837">
                  <c:v>-0.81195770461195882</c:v>
                </c:pt>
                <c:pt idx="1838">
                  <c:v>-0.83606848921463972</c:v>
                </c:pt>
                <c:pt idx="1839">
                  <c:v>-0.86037521662813199</c:v>
                </c:pt>
                <c:pt idx="1840">
                  <c:v>-0.88497973886613335</c:v>
                </c:pt>
                <c:pt idx="1841">
                  <c:v>-0.90975679395811282</c:v>
                </c:pt>
                <c:pt idx="1842">
                  <c:v>-0.93437189926796638</c:v>
                </c:pt>
                <c:pt idx="1843">
                  <c:v>-0.95849452613672304</c:v>
                </c:pt>
                <c:pt idx="1844">
                  <c:v>-0.98209423912600957</c:v>
                </c:pt>
                <c:pt idx="1845">
                  <c:v>-1.0053104296773818</c:v>
                </c:pt>
                <c:pt idx="1846">
                  <c:v>-1.028250048080614</c:v>
                </c:pt>
                <c:pt idx="1847">
                  <c:v>-1.0508087818421807</c:v>
                </c:pt>
                <c:pt idx="1848">
                  <c:v>-1.0728552482712441</c:v>
                </c:pt>
                <c:pt idx="1849">
                  <c:v>-1.0943321395631733</c:v>
                </c:pt>
                <c:pt idx="1850">
                  <c:v>-1.1152851224170628</c:v>
                </c:pt>
                <c:pt idx="1851">
                  <c:v>-1.1358360504062224</c:v>
                </c:pt>
                <c:pt idx="1852">
                  <c:v>-1.1560934955922952</c:v>
                </c:pt>
                <c:pt idx="1853">
                  <c:v>-1.1758745422419679</c:v>
                </c:pt>
                <c:pt idx="1854">
                  <c:v>-1.1949362481066554</c:v>
                </c:pt>
                <c:pt idx="1855">
                  <c:v>-1.2129421383564594</c:v>
                </c:pt>
                <c:pt idx="1856">
                  <c:v>-1.2295201846735153</c:v>
                </c:pt>
                <c:pt idx="1857">
                  <c:v>-1.2443251483471114</c:v>
                </c:pt>
                <c:pt idx="1858">
                  <c:v>-1.2574344784921048</c:v>
                </c:pt>
                <c:pt idx="1859">
                  <c:v>-1.2692892659021131</c:v>
                </c:pt>
                <c:pt idx="1860">
                  <c:v>-1.2804490236631874</c:v>
                </c:pt>
                <c:pt idx="1861">
                  <c:v>-1.2913697649968583</c:v>
                </c:pt>
                <c:pt idx="1862">
                  <c:v>-1.3024311375546291</c:v>
                </c:pt>
                <c:pt idx="1863">
                  <c:v>-1.3135783379369417</c:v>
                </c:pt>
                <c:pt idx="1864">
                  <c:v>-1.3246257479303214</c:v>
                </c:pt>
                <c:pt idx="1865">
                  <c:v>-1.3350683978412683</c:v>
                </c:pt>
                <c:pt idx="1866">
                  <c:v>-1.3444832532583313</c:v>
                </c:pt>
                <c:pt idx="1867">
                  <c:v>-1.352514566457524</c:v>
                </c:pt>
                <c:pt idx="1868">
                  <c:v>-1.3591138858421314</c:v>
                </c:pt>
                <c:pt idx="1869">
                  <c:v>-1.3644126849295475</c:v>
                </c:pt>
                <c:pt idx="1870">
                  <c:v>-1.3685928898403326</c:v>
                </c:pt>
                <c:pt idx="1871">
                  <c:v>-1.3718308589440997</c:v>
                </c:pt>
                <c:pt idx="1872">
                  <c:v>-1.374412139527325</c:v>
                </c:pt>
                <c:pt idx="1873">
                  <c:v>-1.3768276464894684</c:v>
                </c:pt>
                <c:pt idx="1874">
                  <c:v>-1.3793925328164096</c:v>
                </c:pt>
                <c:pt idx="1875">
                  <c:v>-1.3825050175763425</c:v>
                </c:pt>
                <c:pt idx="1876">
                  <c:v>-1.386465386504673</c:v>
                </c:pt>
                <c:pt idx="1877">
                  <c:v>-1.3913982704747514</c:v>
                </c:pt>
                <c:pt idx="1878">
                  <c:v>-1.3971239625477816</c:v>
                </c:pt>
                <c:pt idx="1879">
                  <c:v>-1.4034147462901367</c:v>
                </c:pt>
                <c:pt idx="1880">
                  <c:v>-1.4100235466526545</c:v>
                </c:pt>
                <c:pt idx="1881">
                  <c:v>-1.4165792420328194</c:v>
                </c:pt>
                <c:pt idx="1882">
                  <c:v>-1.4222097765163777</c:v>
                </c:pt>
                <c:pt idx="1883">
                  <c:v>-1.4258059462286381</c:v>
                </c:pt>
                <c:pt idx="1884">
                  <c:v>-1.4277473371275051</c:v>
                </c:pt>
                <c:pt idx="1885">
                  <c:v>-1.4290848916261367</c:v>
                </c:pt>
                <c:pt idx="1886">
                  <c:v>-1.4306057301178687</c:v>
                </c:pt>
                <c:pt idx="1887">
                  <c:v>-1.4325806017045399</c:v>
                </c:pt>
                <c:pt idx="1888">
                  <c:v>-1.4348967530410222</c:v>
                </c:pt>
                <c:pt idx="1889">
                  <c:v>-1.437638050516407</c:v>
                </c:pt>
                <c:pt idx="1890">
                  <c:v>-1.4411860877352229</c:v>
                </c:pt>
                <c:pt idx="1891">
                  <c:v>-1.4457494720723323</c:v>
                </c:pt>
                <c:pt idx="1892">
                  <c:v>-1.4510627120631714</c:v>
                </c:pt>
                <c:pt idx="1893">
                  <c:v>-1.4569796342791852</c:v>
                </c:pt>
                <c:pt idx="1894">
                  <c:v>-1.4633056879568156</c:v>
                </c:pt>
                <c:pt idx="1895">
                  <c:v>-1.4697630629621445</c:v>
                </c:pt>
                <c:pt idx="1896">
                  <c:v>-1.4760460132226425</c:v>
                </c:pt>
                <c:pt idx="1897">
                  <c:v>-1.4819967004774266</c:v>
                </c:pt>
                <c:pt idx="1898">
                  <c:v>-1.4873669464734822</c:v>
                </c:pt>
                <c:pt idx="1899">
                  <c:v>-1.4920998804528156</c:v>
                </c:pt>
                <c:pt idx="1900">
                  <c:v>-1.4962784896313535</c:v>
                </c:pt>
                <c:pt idx="1901">
                  <c:v>-1.5002529625817254</c:v>
                </c:pt>
                <c:pt idx="1902">
                  <c:v>-1.5041832055671052</c:v>
                </c:pt>
                <c:pt idx="1903">
                  <c:v>-1.5078817212994702</c:v>
                </c:pt>
                <c:pt idx="1904">
                  <c:v>-1.5111336902785737</c:v>
                </c:pt>
                <c:pt idx="1905">
                  <c:v>-1.5138495516642017</c:v>
                </c:pt>
                <c:pt idx="1906">
                  <c:v>-1.5158181330841438</c:v>
                </c:pt>
                <c:pt idx="1907">
                  <c:v>-1.516755054052016</c:v>
                </c:pt>
                <c:pt idx="1908">
                  <c:v>-1.5165994687164415</c:v>
                </c:pt>
                <c:pt idx="1909">
                  <c:v>-1.5157338426772078</c:v>
                </c:pt>
                <c:pt idx="1910">
                  <c:v>-1.5146165704283452</c:v>
                </c:pt>
                <c:pt idx="1911">
                  <c:v>-1.5135510611675462</c:v>
                </c:pt>
                <c:pt idx="1912">
                  <c:v>-1.5128920294205923</c:v>
                </c:pt>
                <c:pt idx="1913">
                  <c:v>-1.5129068549356675</c:v>
                </c:pt>
                <c:pt idx="1914">
                  <c:v>-1.5136255089829211</c:v>
                </c:pt>
                <c:pt idx="1915">
                  <c:v>-1.5150260756516758</c:v>
                </c:pt>
                <c:pt idx="1916">
                  <c:v>-1.5169432455329281</c:v>
                </c:pt>
                <c:pt idx="1917">
                  <c:v>-1.5191918139798433</c:v>
                </c:pt>
                <c:pt idx="1918">
                  <c:v>-1.5213865786891201</c:v>
                </c:pt>
                <c:pt idx="1919">
                  <c:v>-1.5232288695283751</c:v>
                </c:pt>
                <c:pt idx="1920">
                  <c:v>-1.5244651589502527</c:v>
                </c:pt>
                <c:pt idx="1921">
                  <c:v>-1.5249714140888477</c:v>
                </c:pt>
                <c:pt idx="1922">
                  <c:v>-1.5248656959915681</c:v>
                </c:pt>
                <c:pt idx="1923">
                  <c:v>-1.5243030795217578</c:v>
                </c:pt>
                <c:pt idx="1924">
                  <c:v>-1.5235127985092152</c:v>
                </c:pt>
                <c:pt idx="1925">
                  <c:v>-1.5227686677425485</c:v>
                </c:pt>
                <c:pt idx="1926">
                  <c:v>-1.5223289140078926</c:v>
                </c:pt>
                <c:pt idx="1927">
                  <c:v>-1.522203005160188</c:v>
                </c:pt>
                <c:pt idx="1928">
                  <c:v>-1.5222690358183317</c:v>
                </c:pt>
                <c:pt idx="1929">
                  <c:v>-1.5221096822863016</c:v>
                </c:pt>
                <c:pt idx="1930">
                  <c:v>-1.521481088400912</c:v>
                </c:pt>
                <c:pt idx="1931">
                  <c:v>-1.520410749669322</c:v>
                </c:pt>
                <c:pt idx="1932">
                  <c:v>-1.5192219191513774</c:v>
                </c:pt>
                <c:pt idx="1933">
                  <c:v>-1.5179247067041695</c:v>
                </c:pt>
                <c:pt idx="1934">
                  <c:v>-1.5164325171164461</c:v>
                </c:pt>
                <c:pt idx="1935">
                  <c:v>-1.5147218279762147</c:v>
                </c:pt>
                <c:pt idx="1936">
                  <c:v>-1.5130023239853618</c:v>
                </c:pt>
                <c:pt idx="1937">
                  <c:v>-1.5116745388040886</c:v>
                </c:pt>
                <c:pt idx="1938">
                  <c:v>-1.5112242071224478</c:v>
                </c:pt>
                <c:pt idx="1939">
                  <c:v>-1.5119863989538835</c:v>
                </c:pt>
                <c:pt idx="1940">
                  <c:v>-1.5142021893838968</c:v>
                </c:pt>
                <c:pt idx="1941">
                  <c:v>-1.5176621980617151</c:v>
                </c:pt>
                <c:pt idx="1942">
                  <c:v>-1.5220430635921172</c:v>
                </c:pt>
                <c:pt idx="1943">
                  <c:v>-1.5266220936831079</c:v>
                </c:pt>
                <c:pt idx="1944">
                  <c:v>-1.5305762288286975</c:v>
                </c:pt>
                <c:pt idx="1945">
                  <c:v>-1.5332630629731203</c:v>
                </c:pt>
                <c:pt idx="1946">
                  <c:v>-1.534347599445723</c:v>
                </c:pt>
                <c:pt idx="1947">
                  <c:v>-1.5340682976419604</c:v>
                </c:pt>
                <c:pt idx="1948">
                  <c:v>-1.5329835034729835</c:v>
                </c:pt>
                <c:pt idx="1949">
                  <c:v>-1.5314832554591826</c:v>
                </c:pt>
                <c:pt idx="1950">
                  <c:v>-1.5298756572359387</c:v>
                </c:pt>
                <c:pt idx="1951">
                  <c:v>-1.5282909392131949</c:v>
                </c:pt>
                <c:pt idx="1952">
                  <c:v>-1.5268450098752158</c:v>
                </c:pt>
                <c:pt idx="1953">
                  <c:v>-1.5254566488351289</c:v>
                </c:pt>
                <c:pt idx="1954">
                  <c:v>-1.524012982324805</c:v>
                </c:pt>
                <c:pt idx="1955">
                  <c:v>-1.5222289451765627</c:v>
                </c:pt>
                <c:pt idx="1956">
                  <c:v>-1.520215972689708</c:v>
                </c:pt>
                <c:pt idx="1957">
                  <c:v>-1.5178568344611887</c:v>
                </c:pt>
                <c:pt idx="1958">
                  <c:v>-1.5149197394304135</c:v>
                </c:pt>
                <c:pt idx="1959">
                  <c:v>-1.5114413097578463</c:v>
                </c:pt>
                <c:pt idx="1960">
                  <c:v>-1.5079148716982151</c:v>
                </c:pt>
                <c:pt idx="1961">
                  <c:v>-1.505220913780893</c:v>
                </c:pt>
                <c:pt idx="1962">
                  <c:v>-1.5040311021147075</c:v>
                </c:pt>
                <c:pt idx="1963">
                  <c:v>-1.5046998460764454</c:v>
                </c:pt>
                <c:pt idx="1964">
                  <c:v>-1.5071807886690556</c:v>
                </c:pt>
                <c:pt idx="1965">
                  <c:v>-1.5113688449212028</c:v>
                </c:pt>
                <c:pt idx="1966">
                  <c:v>-1.5169640069516885</c:v>
                </c:pt>
                <c:pt idx="1967">
                  <c:v>-1.5235364884719678</c:v>
                </c:pt>
                <c:pt idx="1968">
                  <c:v>-1.5304834584045857</c:v>
                </c:pt>
                <c:pt idx="1969">
                  <c:v>-1.5371907736043255</c:v>
                </c:pt>
                <c:pt idx="1970">
                  <c:v>-1.5431326580204894</c:v>
                </c:pt>
                <c:pt idx="1971">
                  <c:v>-1.5480074254248903</c:v>
                </c:pt>
                <c:pt idx="1972">
                  <c:v>-1.5517549368049548</c:v>
                </c:pt>
                <c:pt idx="1973">
                  <c:v>-1.5544749972292731</c:v>
                </c:pt>
                <c:pt idx="1974">
                  <c:v>-1.5563768463747405</c:v>
                </c:pt>
                <c:pt idx="1975">
                  <c:v>-1.5578218249678608</c:v>
                </c:pt>
                <c:pt idx="1976">
                  <c:v>-1.5590749267898389</c:v>
                </c:pt>
                <c:pt idx="1977">
                  <c:v>-1.5604368571120377</c:v>
                </c:pt>
                <c:pt idx="1978">
                  <c:v>-1.5621900313948922</c:v>
                </c:pt>
                <c:pt idx="1979">
                  <c:v>-1.5644734797413138</c:v>
                </c:pt>
                <c:pt idx="1980">
                  <c:v>-1.5671811517243246</c:v>
                </c:pt>
                <c:pt idx="1981">
                  <c:v>-1.5700657852601998</c:v>
                </c:pt>
                <c:pt idx="1982">
                  <c:v>-1.5728073443476422</c:v>
                </c:pt>
                <c:pt idx="1983">
                  <c:v>-1.5752336845626347</c:v>
                </c:pt>
                <c:pt idx="1984">
                  <c:v>-1.5770571892895484</c:v>
                </c:pt>
                <c:pt idx="1985">
                  <c:v>-1.5781589227324249</c:v>
                </c:pt>
                <c:pt idx="1986">
                  <c:v>-1.5785649732621005</c:v>
                </c:pt>
                <c:pt idx="1987">
                  <c:v>-1.5784097851869741</c:v>
                </c:pt>
                <c:pt idx="1988">
                  <c:v>-1.5778411511971819</c:v>
                </c:pt>
                <c:pt idx="1989">
                  <c:v>-1.57704361626209</c:v>
                </c:pt>
                <c:pt idx="1990">
                  <c:v>-1.5763754688218707</c:v>
                </c:pt>
                <c:pt idx="1991">
                  <c:v>-1.5758470101191946</c:v>
                </c:pt>
                <c:pt idx="1992">
                  <c:v>-1.5755169704930747</c:v>
                </c:pt>
                <c:pt idx="1993">
                  <c:v>-1.5754026642208336</c:v>
                </c:pt>
                <c:pt idx="1994">
                  <c:v>-1.5757256688523571</c:v>
                </c:pt>
                <c:pt idx="1995">
                  <c:v>-1.5765042913937679</c:v>
                </c:pt>
                <c:pt idx="1996">
                  <c:v>-1.5772979837900285</c:v>
                </c:pt>
                <c:pt idx="1997">
                  <c:v>-1.577923521907693</c:v>
                </c:pt>
                <c:pt idx="1998">
                  <c:v>-1.5784643679736712</c:v>
                </c:pt>
                <c:pt idx="1999">
                  <c:v>-1.5789790349088031</c:v>
                </c:pt>
                <c:pt idx="2000">
                  <c:v>-1.5793211152279119</c:v>
                </c:pt>
                <c:pt idx="2001">
                  <c:v>-1.5794659759957383</c:v>
                </c:pt>
                <c:pt idx="2002">
                  <c:v>-1.5794734085988777</c:v>
                </c:pt>
                <c:pt idx="2003">
                  <c:v>-1.5794701650693457</c:v>
                </c:pt>
                <c:pt idx="2004">
                  <c:v>-1.579591069255277</c:v>
                </c:pt>
                <c:pt idx="2005">
                  <c:v>-1.5799752616683662</c:v>
                </c:pt>
                <c:pt idx="2006">
                  <c:v>-1.580661935590933</c:v>
                </c:pt>
                <c:pt idx="2007">
                  <c:v>-1.5816960644713784</c:v>
                </c:pt>
                <c:pt idx="2008">
                  <c:v>-1.5831229581626403</c:v>
                </c:pt>
                <c:pt idx="2009">
                  <c:v>-1.5848843235243768</c:v>
                </c:pt>
                <c:pt idx="2010">
                  <c:v>-1.5868729784553712</c:v>
                </c:pt>
                <c:pt idx="2011">
                  <c:v>-1.5889180331320349</c:v>
                </c:pt>
                <c:pt idx="2012">
                  <c:v>-1.5907370182037794</c:v>
                </c:pt>
                <c:pt idx="2013">
                  <c:v>-1.5922093282547667</c:v>
                </c:pt>
                <c:pt idx="2014">
                  <c:v>-1.5932143810230859</c:v>
                </c:pt>
                <c:pt idx="2015">
                  <c:v>-1.5937623862136632</c:v>
                </c:pt>
                <c:pt idx="2016">
                  <c:v>-1.5937934607278486</c:v>
                </c:pt>
                <c:pt idx="2017">
                  <c:v>-1.593262894429188</c:v>
                </c:pt>
                <c:pt idx="2018">
                  <c:v>-1.5922993925664275</c:v>
                </c:pt>
                <c:pt idx="2019">
                  <c:v>-1.5911607063616515</c:v>
                </c:pt>
                <c:pt idx="2020">
                  <c:v>-1.5898858714012298</c:v>
                </c:pt>
                <c:pt idx="2021">
                  <c:v>-1.5884923105289748</c:v>
                </c:pt>
                <c:pt idx="2022">
                  <c:v>-1.5870388839223453</c:v>
                </c:pt>
                <c:pt idx="2023">
                  <c:v>-1.5856379080005598</c:v>
                </c:pt>
                <c:pt idx="2024">
                  <c:v>-1.5843405648832365</c:v>
                </c:pt>
                <c:pt idx="2025">
                  <c:v>-1.5832000445476857</c:v>
                </c:pt>
                <c:pt idx="2026">
                  <c:v>-1.5821892262771435</c:v>
                </c:pt>
                <c:pt idx="2027">
                  <c:v>-1.5812316040531993</c:v>
                </c:pt>
                <c:pt idx="2028">
                  <c:v>-1.5803400429734786</c:v>
                </c:pt>
                <c:pt idx="2029">
                  <c:v>-1.5795217982260261</c:v>
                </c:pt>
                <c:pt idx="2030">
                  <c:v>-1.5787752553693724</c:v>
                </c:pt>
                <c:pt idx="2031">
                  <c:v>-1.5781305766245668</c:v>
                </c:pt>
                <c:pt idx="2032">
                  <c:v>-1.5775868013627712</c:v>
                </c:pt>
                <c:pt idx="2033">
                  <c:v>-1.5770661016262999</c:v>
                </c:pt>
                <c:pt idx="2034">
                  <c:v>-1.5766315260828703</c:v>
                </c:pt>
                <c:pt idx="2035">
                  <c:v>-1.5763584420803738</c:v>
                </c:pt>
                <c:pt idx="2036">
                  <c:v>-1.5762263236522254</c:v>
                </c:pt>
                <c:pt idx="2037">
                  <c:v>-1.576279306272119</c:v>
                </c:pt>
                <c:pt idx="2038">
                  <c:v>-1.576483594544825</c:v>
                </c:pt>
                <c:pt idx="2039">
                  <c:v>-1.5768206237270299</c:v>
                </c:pt>
                <c:pt idx="2040">
                  <c:v>-1.5772015471534024</c:v>
                </c:pt>
                <c:pt idx="2041">
                  <c:v>-1.5776044902831059</c:v>
                </c:pt>
                <c:pt idx="2042">
                  <c:v>-1.578012010469207</c:v>
                </c:pt>
                <c:pt idx="2043">
                  <c:v>-1.5783316021560168</c:v>
                </c:pt>
                <c:pt idx="2044">
                  <c:v>-1.5784701483950259</c:v>
                </c:pt>
                <c:pt idx="2045">
                  <c:v>-1.5784525723239664</c:v>
                </c:pt>
                <c:pt idx="2046">
                  <c:v>-1.5784138908545451</c:v>
                </c:pt>
                <c:pt idx="2047">
                  <c:v>-1.5784704183627893</c:v>
                </c:pt>
                <c:pt idx="2048">
                  <c:v>-1.5787211576541</c:v>
                </c:pt>
                <c:pt idx="2049">
                  <c:v>-1.5791668322678485</c:v>
                </c:pt>
                <c:pt idx="2050">
                  <c:v>-1.5797156986777725</c:v>
                </c:pt>
                <c:pt idx="2051">
                  <c:v>-1.5802391279035408</c:v>
                </c:pt>
                <c:pt idx="2052">
                  <c:v>-1.5806370752843486</c:v>
                </c:pt>
                <c:pt idx="2053">
                  <c:v>-1.5808437816230416</c:v>
                </c:pt>
                <c:pt idx="2054">
                  <c:v>-1.5809099210953457</c:v>
                </c:pt>
                <c:pt idx="2055">
                  <c:v>-1.5808040544911361</c:v>
                </c:pt>
                <c:pt idx="2056">
                  <c:v>-1.5805936237934322</c:v>
                </c:pt>
                <c:pt idx="2057">
                  <c:v>-1.5804083130827842</c:v>
                </c:pt>
                <c:pt idx="2058">
                  <c:v>-1.5803228881048066</c:v>
                </c:pt>
                <c:pt idx="2059">
                  <c:v>-1.5804721988723041</c:v>
                </c:pt>
                <c:pt idx="2060">
                  <c:v>-1.5810022053112969</c:v>
                </c:pt>
                <c:pt idx="2061">
                  <c:v>-1.5820833252958837</c:v>
                </c:pt>
                <c:pt idx="2062">
                  <c:v>-1.5838404477456725</c:v>
                </c:pt>
                <c:pt idx="2063">
                  <c:v>-1.5862079425608431</c:v>
                </c:pt>
                <c:pt idx="2064">
                  <c:v>-1.5890004350407909</c:v>
                </c:pt>
                <c:pt idx="2065">
                  <c:v>-1.591844608925109</c:v>
                </c:pt>
                <c:pt idx="2066">
                  <c:v>-1.5941877109356379</c:v>
                </c:pt>
                <c:pt idx="2067">
                  <c:v>-1.5956890900193366</c:v>
                </c:pt>
                <c:pt idx="2068">
                  <c:v>-1.596286362935643</c:v>
                </c:pt>
                <c:pt idx="2069">
                  <c:v>-1.5960259788167885</c:v>
                </c:pt>
                <c:pt idx="2070">
                  <c:v>-1.5952621896001675</c:v>
                </c:pt>
                <c:pt idx="2071">
                  <c:v>-1.5944262719380831</c:v>
                </c:pt>
                <c:pt idx="2072">
                  <c:v>-1.5938877016537669</c:v>
                </c:pt>
                <c:pt idx="2073">
                  <c:v>-1.5938350595234381</c:v>
                </c:pt>
                <c:pt idx="2074">
                  <c:v>-1.5944799940298304</c:v>
                </c:pt>
                <c:pt idx="2075">
                  <c:v>-1.5958467629832391</c:v>
                </c:pt>
                <c:pt idx="2076">
                  <c:v>-1.5978429851553617</c:v>
                </c:pt>
                <c:pt idx="2077">
                  <c:v>-1.6004487419600744</c:v>
                </c:pt>
                <c:pt idx="2078">
                  <c:v>-1.603435774379429</c:v>
                </c:pt>
                <c:pt idx="2079">
                  <c:v>-1.6066241001172838</c:v>
                </c:pt>
                <c:pt idx="2080">
                  <c:v>-1.6099772797357055</c:v>
                </c:pt>
                <c:pt idx="2081">
                  <c:v>-1.61347338938775</c:v>
                </c:pt>
                <c:pt idx="2082">
                  <c:v>-1.6169674287328542</c:v>
                </c:pt>
                <c:pt idx="2083">
                  <c:v>-1.6203369720640364</c:v>
                </c:pt>
                <c:pt idx="2084">
                  <c:v>-1.6233857659174165</c:v>
                </c:pt>
                <c:pt idx="2085">
                  <c:v>-1.6259219640892244</c:v>
                </c:pt>
                <c:pt idx="2086">
                  <c:v>-1.6277736743449736</c:v>
                </c:pt>
                <c:pt idx="2087">
                  <c:v>-1.6286679240703406</c:v>
                </c:pt>
                <c:pt idx="2088">
                  <c:v>-1.628430757488176</c:v>
                </c:pt>
                <c:pt idx="2089">
                  <c:v>-1.6271244262834021</c:v>
                </c:pt>
                <c:pt idx="2090">
                  <c:v>-1.6249042613099598</c:v>
                </c:pt>
                <c:pt idx="2091">
                  <c:v>-1.6220131012445891</c:v>
                </c:pt>
                <c:pt idx="2092">
                  <c:v>-1.6187777577608595</c:v>
                </c:pt>
                <c:pt idx="2093">
                  <c:v>-1.6155006421421259</c:v>
                </c:pt>
                <c:pt idx="2094">
                  <c:v>-1.6125158667249466</c:v>
                </c:pt>
                <c:pt idx="2095">
                  <c:v>-1.6098347063451002</c:v>
                </c:pt>
                <c:pt idx="2096">
                  <c:v>-1.6073963298584832</c:v>
                </c:pt>
                <c:pt idx="2097">
                  <c:v>-1.6050341377933794</c:v>
                </c:pt>
                <c:pt idx="2098">
                  <c:v>-1.6027803806080021</c:v>
                </c:pt>
                <c:pt idx="2099">
                  <c:v>-1.6005532936943658</c:v>
                </c:pt>
                <c:pt idx="2100">
                  <c:v>-1.598262667682621</c:v>
                </c:pt>
                <c:pt idx="2101">
                  <c:v>-1.5957776904308927</c:v>
                </c:pt>
                <c:pt idx="2102">
                  <c:v>-1.5930408798097324</c:v>
                </c:pt>
                <c:pt idx="2103">
                  <c:v>-1.5899816161195808</c:v>
                </c:pt>
                <c:pt idx="2104">
                  <c:v>-1.5864972216538105</c:v>
                </c:pt>
                <c:pt idx="2105">
                  <c:v>-1.5825840490567507</c:v>
                </c:pt>
                <c:pt idx="2106">
                  <c:v>-1.5783828576387302</c:v>
                </c:pt>
                <c:pt idx="2107">
                  <c:v>-1.5742838844517311</c:v>
                </c:pt>
                <c:pt idx="2108">
                  <c:v>-1.5706766469657989</c:v>
                </c:pt>
                <c:pt idx="2109">
                  <c:v>-1.5677832688592479</c:v>
                </c:pt>
                <c:pt idx="2110">
                  <c:v>-1.5657762611571013</c:v>
                </c:pt>
                <c:pt idx="2111">
                  <c:v>-1.5646103708348738</c:v>
                </c:pt>
                <c:pt idx="2112">
                  <c:v>-1.5639330509606899</c:v>
                </c:pt>
                <c:pt idx="2113">
                  <c:v>-1.5630550328624992</c:v>
                </c:pt>
                <c:pt idx="2114">
                  <c:v>-1.5614838607174364</c:v>
                </c:pt>
                <c:pt idx="2115">
                  <c:v>-1.559221030833849</c:v>
                </c:pt>
                <c:pt idx="2116">
                  <c:v>-1.5564907499673515</c:v>
                </c:pt>
                <c:pt idx="2117">
                  <c:v>-1.5536391427763276</c:v>
                </c:pt>
                <c:pt idx="2118">
                  <c:v>-1.5509299388617317</c:v>
                </c:pt>
                <c:pt idx="2119">
                  <c:v>-1.5482346278994574</c:v>
                </c:pt>
                <c:pt idx="2120">
                  <c:v>-1.545359954495706</c:v>
                </c:pt>
                <c:pt idx="2121">
                  <c:v>-1.5420843027722326</c:v>
                </c:pt>
                <c:pt idx="2122">
                  <c:v>-1.5382959647150489</c:v>
                </c:pt>
                <c:pt idx="2123">
                  <c:v>-1.5341428071546506</c:v>
                </c:pt>
                <c:pt idx="2124">
                  <c:v>-1.5299546388681826</c:v>
                </c:pt>
                <c:pt idx="2125">
                  <c:v>-1.525752435166509</c:v>
                </c:pt>
                <c:pt idx="2126">
                  <c:v>-1.5213149556545955</c:v>
                </c:pt>
                <c:pt idx="2127">
                  <c:v>-1.5161909206269364</c:v>
                </c:pt>
                <c:pt idx="2128">
                  <c:v>-1.5101711967733344</c:v>
                </c:pt>
                <c:pt idx="2129">
                  <c:v>-1.5034783868281349</c:v>
                </c:pt>
                <c:pt idx="2130">
                  <c:v>-1.4967661976479913</c:v>
                </c:pt>
                <c:pt idx="2131">
                  <c:v>-1.4908956254607033</c:v>
                </c:pt>
                <c:pt idx="2132">
                  <c:v>-1.486439214000828</c:v>
                </c:pt>
                <c:pt idx="2133">
                  <c:v>-1.4837518434710379</c:v>
                </c:pt>
                <c:pt idx="2134">
                  <c:v>-1.4829221403872626</c:v>
                </c:pt>
                <c:pt idx="2135">
                  <c:v>-1.4836672972661424</c:v>
                </c:pt>
                <c:pt idx="2136">
                  <c:v>-1.4851171906201772</c:v>
                </c:pt>
                <c:pt idx="2137">
                  <c:v>-1.4861546939036305</c:v>
                </c:pt>
                <c:pt idx="2138">
                  <c:v>-1.4858791620651333</c:v>
                </c:pt>
                <c:pt idx="2139">
                  <c:v>-1.4838007440755856</c:v>
                </c:pt>
                <c:pt idx="2140">
                  <c:v>-1.479884689265039</c:v>
                </c:pt>
                <c:pt idx="2141">
                  <c:v>-1.4747061166733313</c:v>
                </c:pt>
                <c:pt idx="2142">
                  <c:v>-1.4693435152475187</c:v>
                </c:pt>
                <c:pt idx="2143">
                  <c:v>-1.4647087739869906</c:v>
                </c:pt>
                <c:pt idx="2144">
                  <c:v>-1.4614408139312929</c:v>
                </c:pt>
                <c:pt idx="2145">
                  <c:v>-1.4598335646491984</c:v>
                </c:pt>
                <c:pt idx="2146">
                  <c:v>-1.459957888417297</c:v>
                </c:pt>
                <c:pt idx="2147">
                  <c:v>-1.4615111301546377</c:v>
                </c:pt>
                <c:pt idx="2148">
                  <c:v>-1.4640527595545481</c:v>
                </c:pt>
                <c:pt idx="2149">
                  <c:v>-1.4669408857543496</c:v>
                </c:pt>
                <c:pt idx="2150">
                  <c:v>-1.4695281613731217</c:v>
                </c:pt>
                <c:pt idx="2151">
                  <c:v>-1.4711471168706467</c:v>
                </c:pt>
                <c:pt idx="2152">
                  <c:v>-1.4714323968861029</c:v>
                </c:pt>
                <c:pt idx="2153">
                  <c:v>-1.4703261798955485</c:v>
                </c:pt>
                <c:pt idx="2154">
                  <c:v>-1.4679282327515648</c:v>
                </c:pt>
                <c:pt idx="2155">
                  <c:v>-1.4643432520962989</c:v>
                </c:pt>
                <c:pt idx="2156">
                  <c:v>-1.4599695043208287</c:v>
                </c:pt>
                <c:pt idx="2157">
                  <c:v>-1.4552865427661914</c:v>
                </c:pt>
                <c:pt idx="2158">
                  <c:v>-1.4507371731479044</c:v>
                </c:pt>
                <c:pt idx="2159">
                  <c:v>-1.4465522487913571</c:v>
                </c:pt>
                <c:pt idx="2160">
                  <c:v>-1.4427761449892564</c:v>
                </c:pt>
                <c:pt idx="2161">
                  <c:v>-1.439399732090753</c:v>
                </c:pt>
                <c:pt idx="2162">
                  <c:v>-1.4363781556779791</c:v>
                </c:pt>
                <c:pt idx="2163">
                  <c:v>-1.4336282226209867</c:v>
                </c:pt>
                <c:pt idx="2164">
                  <c:v>-1.4310079141670102</c:v>
                </c:pt>
                <c:pt idx="2165">
                  <c:v>-1.4283660126626707</c:v>
                </c:pt>
                <c:pt idx="2166">
                  <c:v>-1.4255908605608887</c:v>
                </c:pt>
                <c:pt idx="2167">
                  <c:v>-1.4226887661004746</c:v>
                </c:pt>
                <c:pt idx="2168">
                  <c:v>-1.4198088541617231</c:v>
                </c:pt>
                <c:pt idx="2169">
                  <c:v>-1.4171425988470094</c:v>
                </c:pt>
                <c:pt idx="2170">
                  <c:v>-1.4147865002463769</c:v>
                </c:pt>
                <c:pt idx="2171">
                  <c:v>-1.4127992029808276</c:v>
                </c:pt>
                <c:pt idx="2172">
                  <c:v>-1.411176757831339</c:v>
                </c:pt>
                <c:pt idx="2173">
                  <c:v>-1.4099577614021104</c:v>
                </c:pt>
                <c:pt idx="2174">
                  <c:v>-1.4090617266961478</c:v>
                </c:pt>
                <c:pt idx="2175">
                  <c:v>-1.4084049091026638</c:v>
                </c:pt>
                <c:pt idx="2176">
                  <c:v>-1.4079237688496418</c:v>
                </c:pt>
                <c:pt idx="2177">
                  <c:v>-1.4077057683861955</c:v>
                </c:pt>
                <c:pt idx="2178">
                  <c:v>-1.4079913881174231</c:v>
                </c:pt>
                <c:pt idx="2179">
                  <c:v>-1.4090218055643009</c:v>
                </c:pt>
                <c:pt idx="2180">
                  <c:v>-1.4107011727688972</c:v>
                </c:pt>
                <c:pt idx="2181">
                  <c:v>-1.4125578544554649</c:v>
                </c:pt>
                <c:pt idx="2182">
                  <c:v>-1.4139493169169781</c:v>
                </c:pt>
                <c:pt idx="2183">
                  <c:v>-1.4143681573988074</c:v>
                </c:pt>
                <c:pt idx="2184">
                  <c:v>-1.4137381466237482</c:v>
                </c:pt>
                <c:pt idx="2185">
                  <c:v>-1.4123201009730102</c:v>
                </c:pt>
                <c:pt idx="2186">
                  <c:v>-1.4103648280981131</c:v>
                </c:pt>
                <c:pt idx="2187">
                  <c:v>-1.4081833862361353</c:v>
                </c:pt>
                <c:pt idx="2188">
                  <c:v>-1.40643806022132</c:v>
                </c:pt>
                <c:pt idx="2189">
                  <c:v>-1.4058696903719894</c:v>
                </c:pt>
                <c:pt idx="2190">
                  <c:v>-1.4069081421685037</c:v>
                </c:pt>
                <c:pt idx="2191">
                  <c:v>-1.4096455303612065</c:v>
                </c:pt>
                <c:pt idx="2192">
                  <c:v>-1.4138669307990999</c:v>
                </c:pt>
                <c:pt idx="2193">
                  <c:v>-1.4189348426301027</c:v>
                </c:pt>
                <c:pt idx="2194">
                  <c:v>-1.4239996181107948</c:v>
                </c:pt>
                <c:pt idx="2195">
                  <c:v>-1.4284313154862491</c:v>
                </c:pt>
                <c:pt idx="2196">
                  <c:v>-1.4320451133085532</c:v>
                </c:pt>
                <c:pt idx="2197">
                  <c:v>-1.4352248372141203</c:v>
                </c:pt>
                <c:pt idx="2198">
                  <c:v>-1.4384209752601032</c:v>
                </c:pt>
                <c:pt idx="2199">
                  <c:v>-1.4419119786239778</c:v>
                </c:pt>
                <c:pt idx="2200">
                  <c:v>-1.4456530212138725</c:v>
                </c:pt>
                <c:pt idx="2201">
                  <c:v>-1.4493845852830813</c:v>
                </c:pt>
                <c:pt idx="2202">
                  <c:v>-1.4529268125241561</c:v>
                </c:pt>
                <c:pt idx="2203">
                  <c:v>-1.4560817722959492</c:v>
                </c:pt>
                <c:pt idx="2204">
                  <c:v>-1.4588487681607509</c:v>
                </c:pt>
                <c:pt idx="2205">
                  <c:v>-1.4612922869106186</c:v>
                </c:pt>
                <c:pt idx="2206">
                  <c:v>-1.4636042287920272</c:v>
                </c:pt>
                <c:pt idx="2207">
                  <c:v>-1.4659108506826974</c:v>
                </c:pt>
                <c:pt idx="2208">
                  <c:v>-1.4681920310987364</c:v>
                </c:pt>
                <c:pt idx="2209">
                  <c:v>-1.4703660605816493</c:v>
                </c:pt>
                <c:pt idx="2210">
                  <c:v>-1.4724107565101159</c:v>
                </c:pt>
                <c:pt idx="2211">
                  <c:v>-1.4743550262111225</c:v>
                </c:pt>
                <c:pt idx="2212">
                  <c:v>-1.4764858315397507</c:v>
                </c:pt>
                <c:pt idx="2213">
                  <c:v>-1.4790100599117997</c:v>
                </c:pt>
                <c:pt idx="2214">
                  <c:v>-1.4820910576642525</c:v>
                </c:pt>
                <c:pt idx="2215">
                  <c:v>-1.4857492547581175</c:v>
                </c:pt>
                <c:pt idx="2216">
                  <c:v>-1.4898312949964763</c:v>
                </c:pt>
                <c:pt idx="2217">
                  <c:v>-1.4940629954697247</c:v>
                </c:pt>
                <c:pt idx="2218">
                  <c:v>-1.4980482581725092</c:v>
                </c:pt>
                <c:pt idx="2219">
                  <c:v>-1.5011843082791461</c:v>
                </c:pt>
                <c:pt idx="2220">
                  <c:v>-1.503105968921262</c:v>
                </c:pt>
                <c:pt idx="2221">
                  <c:v>-1.5038019577804889</c:v>
                </c:pt>
                <c:pt idx="2222">
                  <c:v>-1.5033949448029582</c:v>
                </c:pt>
                <c:pt idx="2223">
                  <c:v>-1.5022081960586935</c:v>
                </c:pt>
                <c:pt idx="2224">
                  <c:v>-1.5007050938513857</c:v>
                </c:pt>
                <c:pt idx="2225">
                  <c:v>-1.4993985527201144</c:v>
                </c:pt>
                <c:pt idx="2226">
                  <c:v>-1.4984964010424551</c:v>
                </c:pt>
                <c:pt idx="2227">
                  <c:v>-1.4980462175021041</c:v>
                </c:pt>
                <c:pt idx="2228">
                  <c:v>-1.4980416565496955</c:v>
                </c:pt>
                <c:pt idx="2229">
                  <c:v>-1.4984152207645236</c:v>
                </c:pt>
                <c:pt idx="2230">
                  <c:v>-1.4990528164291927</c:v>
                </c:pt>
                <c:pt idx="2231">
                  <c:v>-1.499762060348995</c:v>
                </c:pt>
                <c:pt idx="2232">
                  <c:v>-1.5002938080798247</c:v>
                </c:pt>
                <c:pt idx="2233">
                  <c:v>-1.5004819069257169</c:v>
                </c:pt>
                <c:pt idx="2234">
                  <c:v>-1.500281052878198</c:v>
                </c:pt>
                <c:pt idx="2235">
                  <c:v>-1.4996310447217913</c:v>
                </c:pt>
                <c:pt idx="2236">
                  <c:v>-1.4986443257752413</c:v>
                </c:pt>
                <c:pt idx="2237">
                  <c:v>-1.4973059722713458</c:v>
                </c:pt>
                <c:pt idx="2238">
                  <c:v>-1.4954403649869732</c:v>
                </c:pt>
                <c:pt idx="2239">
                  <c:v>-1.4928201904809963</c:v>
                </c:pt>
                <c:pt idx="2240">
                  <c:v>-1.4891435846094678</c:v>
                </c:pt>
                <c:pt idx="2241">
                  <c:v>-1.4839584311310374</c:v>
                </c:pt>
                <c:pt idx="2242">
                  <c:v>-1.477154303169613</c:v>
                </c:pt>
                <c:pt idx="2243">
                  <c:v>-1.4689395650031964</c:v>
                </c:pt>
                <c:pt idx="2244">
                  <c:v>-1.4602260700808267</c:v>
                </c:pt>
                <c:pt idx="2245">
                  <c:v>-1.4518483837326963</c:v>
                </c:pt>
                <c:pt idx="2246">
                  <c:v>-1.4444419652381075</c:v>
                </c:pt>
                <c:pt idx="2247">
                  <c:v>-1.4386110406858983</c:v>
                </c:pt>
                <c:pt idx="2248">
                  <c:v>-1.4348866789715582</c:v>
                </c:pt>
                <c:pt idx="2249">
                  <c:v>-1.4333961038953655</c:v>
                </c:pt>
                <c:pt idx="2250">
                  <c:v>-1.4336852906615083</c:v>
                </c:pt>
                <c:pt idx="2251">
                  <c:v>-1.4347205078979213</c:v>
                </c:pt>
                <c:pt idx="2252">
                  <c:v>-1.4353762313689959</c:v>
                </c:pt>
                <c:pt idx="2253">
                  <c:v>-1.4347188655542655</c:v>
                </c:pt>
                <c:pt idx="2254">
                  <c:v>-1.4323768752330317</c:v>
                </c:pt>
                <c:pt idx="2255">
                  <c:v>-1.4293008190669332</c:v>
                </c:pt>
                <c:pt idx="2256">
                  <c:v>-1.4264984479885503</c:v>
                </c:pt>
                <c:pt idx="2257">
                  <c:v>-1.4245167357121125</c:v>
                </c:pt>
                <c:pt idx="2258">
                  <c:v>-1.4236951504200357</c:v>
                </c:pt>
                <c:pt idx="2259">
                  <c:v>-1.4241895100930952</c:v>
                </c:pt>
                <c:pt idx="2260">
                  <c:v>-1.4260836911228412</c:v>
                </c:pt>
                <c:pt idx="2261">
                  <c:v>-1.4290390397028834</c:v>
                </c:pt>
                <c:pt idx="2262">
                  <c:v>-1.432794822737578</c:v>
                </c:pt>
                <c:pt idx="2263">
                  <c:v>-1.4370324604338998</c:v>
                </c:pt>
                <c:pt idx="2264">
                  <c:v>-1.4415924526191644</c:v>
                </c:pt>
                <c:pt idx="2265">
                  <c:v>-1.4461916185133952</c:v>
                </c:pt>
                <c:pt idx="2266">
                  <c:v>-1.4505936014748142</c:v>
                </c:pt>
                <c:pt idx="2267">
                  <c:v>-1.454589936909807</c:v>
                </c:pt>
                <c:pt idx="2268">
                  <c:v>-1.4579924689913646</c:v>
                </c:pt>
                <c:pt idx="2269">
                  <c:v>-1.4607073860358395</c:v>
                </c:pt>
                <c:pt idx="2270">
                  <c:v>-1.4628687855302551</c:v>
                </c:pt>
                <c:pt idx="2271">
                  <c:v>-1.4645332626470164</c:v>
                </c:pt>
                <c:pt idx="2272">
                  <c:v>-1.4657940918311945</c:v>
                </c:pt>
                <c:pt idx="2273">
                  <c:v>-1.4668339027757047</c:v>
                </c:pt>
                <c:pt idx="2274">
                  <c:v>-1.4678737135682509</c:v>
                </c:pt>
                <c:pt idx="2275">
                  <c:v>-1.4690138490092968</c:v>
                </c:pt>
                <c:pt idx="2276">
                  <c:v>-1.4703539620794461</c:v>
                </c:pt>
                <c:pt idx="2277">
                  <c:v>-1.4717432512721649</c:v>
                </c:pt>
                <c:pt idx="2278">
                  <c:v>-1.472964640261724</c:v>
                </c:pt>
                <c:pt idx="2279">
                  <c:v>-1.4739713924376814</c:v>
                </c:pt>
                <c:pt idx="2280">
                  <c:v>-1.47477889307459</c:v>
                </c:pt>
                <c:pt idx="2281">
                  <c:v>-1.4754291337171104</c:v>
                </c:pt>
                <c:pt idx="2282">
                  <c:v>-1.4762198493101366</c:v>
                </c:pt>
                <c:pt idx="2283">
                  <c:v>-1.4772604677423211</c:v>
                </c:pt>
                <c:pt idx="2284">
                  <c:v>-1.4787055471961266</c:v>
                </c:pt>
                <c:pt idx="2285">
                  <c:v>-1.480848673718242</c:v>
                </c:pt>
                <c:pt idx="2286">
                  <c:v>-1.4838657001715017</c:v>
                </c:pt>
                <c:pt idx="2287">
                  <c:v>-1.4875872762433366</c:v>
                </c:pt>
                <c:pt idx="2288">
                  <c:v>-1.4916579580707381</c:v>
                </c:pt>
                <c:pt idx="2289">
                  <c:v>-1.4954806736804704</c:v>
                </c:pt>
                <c:pt idx="2290">
                  <c:v>-1.4986807341470949</c:v>
                </c:pt>
                <c:pt idx="2291">
                  <c:v>-1.5010435220309752</c:v>
                </c:pt>
                <c:pt idx="2292">
                  <c:v>-1.5025679181069598</c:v>
                </c:pt>
                <c:pt idx="2293">
                  <c:v>-1.5030903850234958</c:v>
                </c:pt>
                <c:pt idx="2294">
                  <c:v>-1.5025154107394199</c:v>
                </c:pt>
                <c:pt idx="2295">
                  <c:v>-1.5007014261044249</c:v>
                </c:pt>
                <c:pt idx="2296">
                  <c:v>-1.4975550294851367</c:v>
                </c:pt>
                <c:pt idx="2297">
                  <c:v>-1.4930766905201056</c:v>
                </c:pt>
                <c:pt idx="2298">
                  <c:v>-1.4876678725532686</c:v>
                </c:pt>
                <c:pt idx="2299">
                  <c:v>-1.4820453857172509</c:v>
                </c:pt>
                <c:pt idx="2300">
                  <c:v>-1.4773021177636814</c:v>
                </c:pt>
                <c:pt idx="2301">
                  <c:v>-1.4741818810928957</c:v>
                </c:pt>
                <c:pt idx="2302">
                  <c:v>-1.4731117042320043</c:v>
                </c:pt>
                <c:pt idx="2303">
                  <c:v>-1.4742062755651442</c:v>
                </c:pt>
                <c:pt idx="2304">
                  <c:v>-1.4777353116870084</c:v>
                </c:pt>
                <c:pt idx="2305">
                  <c:v>-1.4840035961781763</c:v>
                </c:pt>
                <c:pt idx="2306">
                  <c:v>-1.492935253474146</c:v>
                </c:pt>
                <c:pt idx="2307">
                  <c:v>-1.5030810243536104</c:v>
                </c:pt>
                <c:pt idx="2308">
                  <c:v>-1.5125620813932303</c:v>
                </c:pt>
                <c:pt idx="2309">
                  <c:v>-1.5201908254581735</c:v>
                </c:pt>
                <c:pt idx="2310">
                  <c:v>-1.5259843807817453</c:v>
                </c:pt>
                <c:pt idx="2311">
                  <c:v>-1.5308477653192467</c:v>
                </c:pt>
                <c:pt idx="2312">
                  <c:v>-1.5352921026816653</c:v>
                </c:pt>
                <c:pt idx="2313">
                  <c:v>-1.5398885010898022</c:v>
                </c:pt>
                <c:pt idx="2314">
                  <c:v>-1.5452932470858214</c:v>
                </c:pt>
                <c:pt idx="2315">
                  <c:v>-1.5520082433639966</c:v>
                </c:pt>
                <c:pt idx="2316">
                  <c:v>-1.5602176976889237</c:v>
                </c:pt>
                <c:pt idx="2317">
                  <c:v>-1.5694612712551428</c:v>
                </c:pt>
                <c:pt idx="2318">
                  <c:v>-1.5790225787487748</c:v>
                </c:pt>
                <c:pt idx="2319">
                  <c:v>-1.5880957507367173</c:v>
                </c:pt>
                <c:pt idx="2320">
                  <c:v>-1.5960043189915154</c:v>
                </c:pt>
                <c:pt idx="2321">
                  <c:v>-1.6024163202750625</c:v>
                </c:pt>
                <c:pt idx="2322">
                  <c:v>-1.6073715926882641</c:v>
                </c:pt>
                <c:pt idx="2323">
                  <c:v>-1.6112406726289761</c:v>
                </c:pt>
                <c:pt idx="2324">
                  <c:v>-1.6147141992746603</c:v>
                </c:pt>
                <c:pt idx="2325">
                  <c:v>-1.6185226591130026</c:v>
                </c:pt>
                <c:pt idx="2326">
                  <c:v>-1.6231150807303669</c:v>
                </c:pt>
                <c:pt idx="2327">
                  <c:v>-1.6286174330688061</c:v>
                </c:pt>
                <c:pt idx="2328">
                  <c:v>-1.6350741608324233</c:v>
                </c:pt>
                <c:pt idx="2329">
                  <c:v>-1.6424630471636628</c:v>
                </c:pt>
                <c:pt idx="2330">
                  <c:v>-1.6508104931840952</c:v>
                </c:pt>
                <c:pt idx="2331">
                  <c:v>-1.6600029382310089</c:v>
                </c:pt>
                <c:pt idx="2332">
                  <c:v>-1.6698593542562992</c:v>
                </c:pt>
                <c:pt idx="2333">
                  <c:v>-1.6805131030200013</c:v>
                </c:pt>
                <c:pt idx="2334">
                  <c:v>-1.6920117193109196</c:v>
                </c:pt>
                <c:pt idx="2335">
                  <c:v>-1.7045463191136359</c:v>
                </c:pt>
                <c:pt idx="2336">
                  <c:v>-1.7181466861517063</c:v>
                </c:pt>
                <c:pt idx="2337">
                  <c:v>-1.7329191002794619</c:v>
                </c:pt>
                <c:pt idx="2338">
                  <c:v>-1.7489389095133281</c:v>
                </c:pt>
                <c:pt idx="2339">
                  <c:v>-1.7663831824906071</c:v>
                </c:pt>
                <c:pt idx="2340">
                  <c:v>-1.7854702070683679</c:v>
                </c:pt>
                <c:pt idx="2341">
                  <c:v>-1.8063654636425559</c:v>
                </c:pt>
                <c:pt idx="2342">
                  <c:v>-1.8292188389957218</c:v>
                </c:pt>
                <c:pt idx="2343">
                  <c:v>-1.8542126018359861</c:v>
                </c:pt>
                <c:pt idx="2344">
                  <c:v>-1.881367633811339</c:v>
                </c:pt>
                <c:pt idx="2345">
                  <c:v>-1.9103876765364203</c:v>
                </c:pt>
                <c:pt idx="2346">
                  <c:v>-1.9407042614674987</c:v>
                </c:pt>
                <c:pt idx="2347">
                  <c:v>-1.971502985358029</c:v>
                </c:pt>
                <c:pt idx="2348">
                  <c:v>-2.0020600698364466</c:v>
                </c:pt>
                <c:pt idx="2349">
                  <c:v>-2.0316999378374594</c:v>
                </c:pt>
                <c:pt idx="2350">
                  <c:v>-2.0597804608303467</c:v>
                </c:pt>
                <c:pt idx="2351">
                  <c:v>-2.0859328951306826</c:v>
                </c:pt>
                <c:pt idx="2352">
                  <c:v>-2.1103143045944437</c:v>
                </c:pt>
                <c:pt idx="2353">
                  <c:v>-2.1336907161430547</c:v>
                </c:pt>
                <c:pt idx="2354">
                  <c:v>-2.1568643366826037</c:v>
                </c:pt>
                <c:pt idx="2355">
                  <c:v>-2.1800545471901032</c:v>
                </c:pt>
                <c:pt idx="2356">
                  <c:v>-2.2030705220577809</c:v>
                </c:pt>
                <c:pt idx="2357">
                  <c:v>-2.2258079565845992</c:v>
                </c:pt>
                <c:pt idx="2358">
                  <c:v>-2.2485375645420094</c:v>
                </c:pt>
                <c:pt idx="2359">
                  <c:v>-2.2716494749778389</c:v>
                </c:pt>
                <c:pt idx="2360">
                  <c:v>-2.29492977954627</c:v>
                </c:pt>
                <c:pt idx="2361">
                  <c:v>-2.3176257733590169</c:v>
                </c:pt>
                <c:pt idx="2362">
                  <c:v>-2.3390427952183881</c:v>
                </c:pt>
                <c:pt idx="2363">
                  <c:v>-2.3585030076857882</c:v>
                </c:pt>
                <c:pt idx="2364">
                  <c:v>-2.3755300540750683</c:v>
                </c:pt>
                <c:pt idx="2365">
                  <c:v>-2.3902248034231057</c:v>
                </c:pt>
                <c:pt idx="2366">
                  <c:v>-2.4030351151578317</c:v>
                </c:pt>
                <c:pt idx="2367">
                  <c:v>-2.4147152486234371</c:v>
                </c:pt>
                <c:pt idx="2368">
                  <c:v>-2.4262760463460888</c:v>
                </c:pt>
                <c:pt idx="2369">
                  <c:v>-2.4388717443360237</c:v>
                </c:pt>
                <c:pt idx="2370">
                  <c:v>-2.45370405506748</c:v>
                </c:pt>
                <c:pt idx="2371">
                  <c:v>-2.4713702489651688</c:v>
                </c:pt>
                <c:pt idx="2372">
                  <c:v>-2.4913681070654903</c:v>
                </c:pt>
                <c:pt idx="2373">
                  <c:v>-2.5127787406471946</c:v>
                </c:pt>
                <c:pt idx="2374">
                  <c:v>-2.5344269519331259</c:v>
                </c:pt>
                <c:pt idx="2375">
                  <c:v>-2.5556959859896025</c:v>
                </c:pt>
                <c:pt idx="2376">
                  <c:v>-2.5759239701639527</c:v>
                </c:pt>
                <c:pt idx="2377">
                  <c:v>-2.5946026777596929</c:v>
                </c:pt>
                <c:pt idx="2378">
                  <c:v>-2.6115288876708154</c:v>
                </c:pt>
                <c:pt idx="2379">
                  <c:v>-2.6269113179054444</c:v>
                </c:pt>
                <c:pt idx="2380">
                  <c:v>-2.6411795453666849</c:v>
                </c:pt>
                <c:pt idx="2381">
                  <c:v>-2.6550678816048059</c:v>
                </c:pt>
                <c:pt idx="2382">
                  <c:v>-2.6691119751554755</c:v>
                </c:pt>
                <c:pt idx="2383">
                  <c:v>-2.6836967744667302</c:v>
                </c:pt>
                <c:pt idx="2384">
                  <c:v>-2.6988971846857504</c:v>
                </c:pt>
                <c:pt idx="2385">
                  <c:v>-2.7143256796598854</c:v>
                </c:pt>
                <c:pt idx="2386">
                  <c:v>-2.7297119738867259</c:v>
                </c:pt>
                <c:pt idx="2387">
                  <c:v>-2.7450308615918093</c:v>
                </c:pt>
                <c:pt idx="2388">
                  <c:v>-2.7605768970911622</c:v>
                </c:pt>
                <c:pt idx="2389">
                  <c:v>-2.7766545622625705</c:v>
                </c:pt>
                <c:pt idx="2390">
                  <c:v>-2.7933511360590568</c:v>
                </c:pt>
                <c:pt idx="2391">
                  <c:v>-2.810594731730172</c:v>
                </c:pt>
                <c:pt idx="2392">
                  <c:v>-2.8282239927016799</c:v>
                </c:pt>
                <c:pt idx="2393">
                  <c:v>-2.8459376021461344</c:v>
                </c:pt>
                <c:pt idx="2394">
                  <c:v>-2.8634020608870707</c:v>
                </c:pt>
                <c:pt idx="2395">
                  <c:v>-2.8802868618283224</c:v>
                </c:pt>
                <c:pt idx="2396">
                  <c:v>-2.8961433903202125</c:v>
                </c:pt>
                <c:pt idx="2397">
                  <c:v>-2.9110325434246631</c:v>
                </c:pt>
                <c:pt idx="2398">
                  <c:v>-2.9251139608071544</c:v>
                </c:pt>
                <c:pt idx="2399">
                  <c:v>-2.938591275910829</c:v>
                </c:pt>
                <c:pt idx="2400">
                  <c:v>-2.95148607701752</c:v>
                </c:pt>
                <c:pt idx="2401">
                  <c:v>-2.9636641181554961</c:v>
                </c:pt>
                <c:pt idx="2402">
                  <c:v>-2.9748577317348217</c:v>
                </c:pt>
                <c:pt idx="2403">
                  <c:v>-2.9849103276413569</c:v>
                </c:pt>
                <c:pt idx="2404">
                  <c:v>-2.9940400581005253</c:v>
                </c:pt>
                <c:pt idx="2405">
                  <c:v>-3.0028360114748325</c:v>
                </c:pt>
                <c:pt idx="2406">
                  <c:v>-3.0116591884375747</c:v>
                </c:pt>
                <c:pt idx="2407">
                  <c:v>-3.0205610905236915</c:v>
                </c:pt>
                <c:pt idx="2408">
                  <c:v>-3.0294157987663604</c:v>
                </c:pt>
                <c:pt idx="2409">
                  <c:v>-3.0378402785130816</c:v>
                </c:pt>
                <c:pt idx="2410">
                  <c:v>-3.0457258293065195</c:v>
                </c:pt>
                <c:pt idx="2411">
                  <c:v>-3.0530160777613067</c:v>
                </c:pt>
                <c:pt idx="2412">
                  <c:v>-3.0596785401832003</c:v>
                </c:pt>
                <c:pt idx="2413">
                  <c:v>-3.0659089099956978</c:v>
                </c:pt>
                <c:pt idx="2414">
                  <c:v>-3.0720798444271384</c:v>
                </c:pt>
                <c:pt idx="2415">
                  <c:v>-3.0787735085482346</c:v>
                </c:pt>
                <c:pt idx="2416">
                  <c:v>-3.0861186341545976</c:v>
                </c:pt>
                <c:pt idx="2417">
                  <c:v>-3.0942525940522461</c:v>
                </c:pt>
                <c:pt idx="2418">
                  <c:v>-3.1031606693486222</c:v>
                </c:pt>
                <c:pt idx="2419">
                  <c:v>-3.1126522616476695</c:v>
                </c:pt>
                <c:pt idx="2420">
                  <c:v>-3.122163592895332</c:v>
                </c:pt>
                <c:pt idx="2421">
                  <c:v>-3.1310602925830131</c:v>
                </c:pt>
                <c:pt idx="2422">
                  <c:v>-3.1386630208484494</c:v>
                </c:pt>
                <c:pt idx="2423">
                  <c:v>-3.144405115294691</c:v>
                </c:pt>
                <c:pt idx="2424">
                  <c:v>-3.148150287975616</c:v>
                </c:pt>
                <c:pt idx="2425">
                  <c:v>-3.150196126600517</c:v>
                </c:pt>
                <c:pt idx="2426">
                  <c:v>-3.1512255751187879</c:v>
                </c:pt>
                <c:pt idx="2427">
                  <c:v>-3.1519469270158229</c:v>
                </c:pt>
                <c:pt idx="2428">
                  <c:v>-3.1528146132350963</c:v>
                </c:pt>
                <c:pt idx="2429">
                  <c:v>-3.1540289256762333</c:v>
                </c:pt>
                <c:pt idx="2430">
                  <c:v>-3.155684774398317</c:v>
                </c:pt>
                <c:pt idx="2431">
                  <c:v>-3.1578463441726492</c:v>
                </c:pt>
                <c:pt idx="2432">
                  <c:v>-3.1604859940410659</c:v>
                </c:pt>
                <c:pt idx="2433">
                  <c:v>-3.1635407570872238</c:v>
                </c:pt>
                <c:pt idx="2434">
                  <c:v>-3.1668521343506582</c:v>
                </c:pt>
                <c:pt idx="2435">
                  <c:v>-3.1700554444355453</c:v>
                </c:pt>
                <c:pt idx="2436">
                  <c:v>-3.172785250348034</c:v>
                </c:pt>
                <c:pt idx="2437">
                  <c:v>-3.1748572811526325</c:v>
                </c:pt>
                <c:pt idx="2438">
                  <c:v>-3.1762609926824905</c:v>
                </c:pt>
                <c:pt idx="2439">
                  <c:v>-3.177099111770977</c:v>
                </c:pt>
                <c:pt idx="2440">
                  <c:v>-3.1775903849119587</c:v>
                </c:pt>
                <c:pt idx="2441">
                  <c:v>-3.1778886073310404</c:v>
                </c:pt>
                <c:pt idx="2442">
                  <c:v>-3.1780492198812911</c:v>
                </c:pt>
                <c:pt idx="2443">
                  <c:v>-3.1781046207225505</c:v>
                </c:pt>
                <c:pt idx="2444">
                  <c:v>-3.1779146972786068</c:v>
                </c:pt>
                <c:pt idx="2445">
                  <c:v>-3.1773699315112505</c:v>
                </c:pt>
                <c:pt idx="2446">
                  <c:v>-3.1763730103129215</c:v>
                </c:pt>
                <c:pt idx="2447">
                  <c:v>-3.1750458626248115</c:v>
                </c:pt>
                <c:pt idx="2448">
                  <c:v>-3.1735913278285945</c:v>
                </c:pt>
                <c:pt idx="2449">
                  <c:v>-3.1722527058555814</c:v>
                </c:pt>
                <c:pt idx="2450">
                  <c:v>-3.1711743597458981</c:v>
                </c:pt>
                <c:pt idx="2451">
                  <c:v>-3.17037699151913</c:v>
                </c:pt>
                <c:pt idx="2452">
                  <c:v>-3.1699509454077686</c:v>
                </c:pt>
                <c:pt idx="2453">
                  <c:v>-3.1697893806567885</c:v>
                </c:pt>
                <c:pt idx="2454">
                  <c:v>-3.1698708288537643</c:v>
                </c:pt>
                <c:pt idx="2455">
                  <c:v>-3.1700623756168724</c:v>
                </c:pt>
                <c:pt idx="2456">
                  <c:v>-3.1703345702247887</c:v>
                </c:pt>
                <c:pt idx="2457">
                  <c:v>-3.1706397230873447</c:v>
                </c:pt>
                <c:pt idx="2458">
                  <c:v>-3.1708875296896277</c:v>
                </c:pt>
                <c:pt idx="2459">
                  <c:v>-3.1710369820509965</c:v>
                </c:pt>
                <c:pt idx="2460">
                  <c:v>-3.1711198644027387</c:v>
                </c:pt>
                <c:pt idx="2461">
                  <c:v>-3.17117657097661</c:v>
                </c:pt>
                <c:pt idx="2462">
                  <c:v>-3.1713226339980505</c:v>
                </c:pt>
                <c:pt idx="2463">
                  <c:v>-3.1716683656546953</c:v>
                </c:pt>
                <c:pt idx="2464">
                  <c:v>-3.1722348698855032</c:v>
                </c:pt>
                <c:pt idx="2465">
                  <c:v>-3.1730233327222859</c:v>
                </c:pt>
                <c:pt idx="2466">
                  <c:v>-3.1739155276340143</c:v>
                </c:pt>
                <c:pt idx="2467">
                  <c:v>-3.174923911831204</c:v>
                </c:pt>
                <c:pt idx="2468">
                  <c:v>-3.1760596619812951</c:v>
                </c:pt>
                <c:pt idx="2469">
                  <c:v>-3.1772729936006892</c:v>
                </c:pt>
                <c:pt idx="2470">
                  <c:v>-3.1784896348509819</c:v>
                </c:pt>
                <c:pt idx="2471">
                  <c:v>-3.1795374796981388</c:v>
                </c:pt>
                <c:pt idx="2472">
                  <c:v>-3.1802901552441911</c:v>
                </c:pt>
                <c:pt idx="2473">
                  <c:v>-3.1807392891785233</c:v>
                </c:pt>
                <c:pt idx="2474">
                  <c:v>-3.1808683355924479</c:v>
                </c:pt>
                <c:pt idx="2475">
                  <c:v>-3.1805863222729469</c:v>
                </c:pt>
                <c:pt idx="2476">
                  <c:v>-3.1798843155169969</c:v>
                </c:pt>
                <c:pt idx="2477">
                  <c:v>-3.1787118901990334</c:v>
                </c:pt>
                <c:pt idx="2478">
                  <c:v>-3.17707898475952</c:v>
                </c:pt>
                <c:pt idx="2479">
                  <c:v>-3.1751326541360099</c:v>
                </c:pt>
                <c:pt idx="2480">
                  <c:v>-3.1730131916864317</c:v>
                </c:pt>
                <c:pt idx="2481">
                  <c:v>-3.1707913614518182</c:v>
                </c:pt>
                <c:pt idx="2482">
                  <c:v>-3.1684352825196229</c:v>
                </c:pt>
                <c:pt idx="2483">
                  <c:v>-3.1660097563100051</c:v>
                </c:pt>
                <c:pt idx="2484">
                  <c:v>-3.1634994698581793</c:v>
                </c:pt>
                <c:pt idx="2485">
                  <c:v>-3.1609385628279161</c:v>
                </c:pt>
                <c:pt idx="2486">
                  <c:v>-3.1584721056955303</c:v>
                </c:pt>
                <c:pt idx="2487">
                  <c:v>-3.1563464117838049</c:v>
                </c:pt>
                <c:pt idx="2488">
                  <c:v>-3.1546267537303532</c:v>
                </c:pt>
                <c:pt idx="2489">
                  <c:v>-3.1532204779296755</c:v>
                </c:pt>
                <c:pt idx="2490">
                  <c:v>-3.1519213169214306</c:v>
                </c:pt>
                <c:pt idx="2491">
                  <c:v>-3.1504668096896054</c:v>
                </c:pt>
                <c:pt idx="2492">
                  <c:v>-3.148814630622375</c:v>
                </c:pt>
                <c:pt idx="2493">
                  <c:v>-3.1470219524098897</c:v>
                </c:pt>
                <c:pt idx="2494">
                  <c:v>-3.1452036526657636</c:v>
                </c:pt>
                <c:pt idx="2495">
                  <c:v>-3.1434762567661299</c:v>
                </c:pt>
                <c:pt idx="2496">
                  <c:v>-3.1418798965598467</c:v>
                </c:pt>
                <c:pt idx="2497">
                  <c:v>-3.1403465116657592</c:v>
                </c:pt>
                <c:pt idx="2498">
                  <c:v>-3.1388809135389883</c:v>
                </c:pt>
                <c:pt idx="2499">
                  <c:v>-3.1375935158031143</c:v>
                </c:pt>
                <c:pt idx="2500">
                  <c:v>-3.1365737610907485</c:v>
                </c:pt>
                <c:pt idx="2501">
                  <c:v>-3.1359262091974354</c:v>
                </c:pt>
                <c:pt idx="2502">
                  <c:v>-3.1356070685609185</c:v>
                </c:pt>
                <c:pt idx="2503">
                  <c:v>-3.1354749569393765</c:v>
                </c:pt>
                <c:pt idx="2504">
                  <c:v>-3.1353957251912803</c:v>
                </c:pt>
                <c:pt idx="2505">
                  <c:v>-3.135344973886069</c:v>
                </c:pt>
                <c:pt idx="2506">
                  <c:v>-3.1352923082142596</c:v>
                </c:pt>
                <c:pt idx="2507">
                  <c:v>-3.1352866112057316</c:v>
                </c:pt>
                <c:pt idx="2508">
                  <c:v>-3.1352958364907337</c:v>
                </c:pt>
                <c:pt idx="2509">
                  <c:v>-3.1353392351713163</c:v>
                </c:pt>
                <c:pt idx="2510">
                  <c:v>-3.1354393764938826</c:v>
                </c:pt>
                <c:pt idx="2511">
                  <c:v>-3.1357010808642674</c:v>
                </c:pt>
                <c:pt idx="2512">
                  <c:v>-3.1361261721139662</c:v>
                </c:pt>
                <c:pt idx="2513">
                  <c:v>-3.1365979805167448</c:v>
                </c:pt>
                <c:pt idx="2514">
                  <c:v>-3.1370015545099208</c:v>
                </c:pt>
                <c:pt idx="2515">
                  <c:v>-3.1372230985759444</c:v>
                </c:pt>
                <c:pt idx="2516">
                  <c:v>-3.1372103038551931</c:v>
                </c:pt>
                <c:pt idx="2517">
                  <c:v>-3.1369974388475739</c:v>
                </c:pt>
                <c:pt idx="2518">
                  <c:v>-3.1366655730024329</c:v>
                </c:pt>
                <c:pt idx="2519">
                  <c:v>-3.1363064879867135</c:v>
                </c:pt>
                <c:pt idx="2520">
                  <c:v>-3.135936357019363</c:v>
                </c:pt>
                <c:pt idx="2521">
                  <c:v>-3.1355301111934311</c:v>
                </c:pt>
                <c:pt idx="2522">
                  <c:v>-3.1351517171362184</c:v>
                </c:pt>
                <c:pt idx="2523">
                  <c:v>-3.1348060929327035</c:v>
                </c:pt>
                <c:pt idx="2524">
                  <c:v>-3.1345015572145236</c:v>
                </c:pt>
                <c:pt idx="2525">
                  <c:v>-3.1342655189274709</c:v>
                </c:pt>
                <c:pt idx="2526">
                  <c:v>-3.1341490263333691</c:v>
                </c:pt>
                <c:pt idx="2527">
                  <c:v>-3.1342214711126495</c:v>
                </c:pt>
                <c:pt idx="2528">
                  <c:v>-3.1346013117426752</c:v>
                </c:pt>
                <c:pt idx="2529">
                  <c:v>-3.1354222862838239</c:v>
                </c:pt>
                <c:pt idx="2530">
                  <c:v>-3.1368185575552454</c:v>
                </c:pt>
                <c:pt idx="2531">
                  <c:v>-3.1388006367271308</c:v>
                </c:pt>
                <c:pt idx="2532">
                  <c:v>-3.141220808478296</c:v>
                </c:pt>
                <c:pt idx="2533">
                  <c:v>-3.143777100648014</c:v>
                </c:pt>
                <c:pt idx="2534">
                  <c:v>-3.146192278730124</c:v>
                </c:pt>
                <c:pt idx="2535">
                  <c:v>-3.1482685066230691</c:v>
                </c:pt>
                <c:pt idx="2536">
                  <c:v>-3.149832130753734</c:v>
                </c:pt>
                <c:pt idx="2537">
                  <c:v>-3.1508569416033811</c:v>
                </c:pt>
                <c:pt idx="2538">
                  <c:v>-3.151416134582945</c:v>
                </c:pt>
                <c:pt idx="2539">
                  <c:v>-3.1514791983487411</c:v>
                </c:pt>
                <c:pt idx="2540">
                  <c:v>-3.1510434736341235</c:v>
                </c:pt>
                <c:pt idx="2541">
                  <c:v>-3.1501995617025176</c:v>
                </c:pt>
                <c:pt idx="2542">
                  <c:v>-3.1490156605457047</c:v>
                </c:pt>
                <c:pt idx="2543">
                  <c:v>-3.1477895679534806</c:v>
                </c:pt>
                <c:pt idx="2544">
                  <c:v>-3.1468796465764681</c:v>
                </c:pt>
                <c:pt idx="2545">
                  <c:v>-3.1465076335602409</c:v>
                </c:pt>
                <c:pt idx="2546">
                  <c:v>-3.1465941124897259</c:v>
                </c:pt>
                <c:pt idx="2547">
                  <c:v>-3.1470854104734243</c:v>
                </c:pt>
                <c:pt idx="2548">
                  <c:v>-3.1479393080900899</c:v>
                </c:pt>
                <c:pt idx="2549">
                  <c:v>-3.1490479981640713</c:v>
                </c:pt>
                <c:pt idx="2550">
                  <c:v>-3.1502676155082407</c:v>
                </c:pt>
                <c:pt idx="2551">
                  <c:v>-3.1513883226784514</c:v>
                </c:pt>
                <c:pt idx="2552">
                  <c:v>-3.1522365920188649</c:v>
                </c:pt>
                <c:pt idx="2553">
                  <c:v>-3.1528151442534402</c:v>
                </c:pt>
                <c:pt idx="2554">
                  <c:v>-3.1528203771855448</c:v>
                </c:pt>
                <c:pt idx="2555">
                  <c:v>-3.1519391901562575</c:v>
                </c:pt>
                <c:pt idx="2556">
                  <c:v>-3.150292856981459</c:v>
                </c:pt>
                <c:pt idx="2557">
                  <c:v>-3.1482087443315749</c:v>
                </c:pt>
                <c:pt idx="2558">
                  <c:v>-3.1459477859614524</c:v>
                </c:pt>
                <c:pt idx="2559">
                  <c:v>-3.143706928622807</c:v>
                </c:pt>
                <c:pt idx="2560">
                  <c:v>-3.141602464916903</c:v>
                </c:pt>
                <c:pt idx="2561">
                  <c:v>-3.1397744694180694</c:v>
                </c:pt>
                <c:pt idx="2562">
                  <c:v>-3.1382096498573646</c:v>
                </c:pt>
                <c:pt idx="2563">
                  <c:v>-3.1368849598837407</c:v>
                </c:pt>
                <c:pt idx="2564">
                  <c:v>-3.135694447137694</c:v>
                </c:pt>
                <c:pt idx="2565">
                  <c:v>-3.1345306736862351</c:v>
                </c:pt>
                <c:pt idx="2566">
                  <c:v>-3.1333081273184491</c:v>
                </c:pt>
                <c:pt idx="2567">
                  <c:v>-3.1319666843748646</c:v>
                </c:pt>
                <c:pt idx="2568">
                  <c:v>-3.1306590218943477</c:v>
                </c:pt>
                <c:pt idx="2569">
                  <c:v>-3.1295003874565035</c:v>
                </c:pt>
                <c:pt idx="2570">
                  <c:v>-3.1285154682412233</c:v>
                </c:pt>
                <c:pt idx="2571">
                  <c:v>-3.1274566986940147</c:v>
                </c:pt>
                <c:pt idx="2572">
                  <c:v>-3.1260359837672027</c:v>
                </c:pt>
                <c:pt idx="2573">
                  <c:v>-3.1243219394076389</c:v>
                </c:pt>
                <c:pt idx="2574">
                  <c:v>-3.1226683497736847</c:v>
                </c:pt>
                <c:pt idx="2575">
                  <c:v>-3.1215589156100556</c:v>
                </c:pt>
                <c:pt idx="2576">
                  <c:v>-3.1212635132040023</c:v>
                </c:pt>
                <c:pt idx="2577">
                  <c:v>-3.1217673882693067</c:v>
                </c:pt>
                <c:pt idx="2578">
                  <c:v>-3.1228637945714386</c:v>
                </c:pt>
                <c:pt idx="2579">
                  <c:v>-3.1241277362799109</c:v>
                </c:pt>
                <c:pt idx="2580">
                  <c:v>-3.1251225581444388</c:v>
                </c:pt>
                <c:pt idx="2581">
                  <c:v>-3.1257373510917423</c:v>
                </c:pt>
                <c:pt idx="2582">
                  <c:v>-3.1259445245288178</c:v>
                </c:pt>
                <c:pt idx="2583">
                  <c:v>-3.1258911354779775</c:v>
                </c:pt>
                <c:pt idx="2584">
                  <c:v>-3.1255098464073434</c:v>
                </c:pt>
                <c:pt idx="2585">
                  <c:v>-3.1245728343279824</c:v>
                </c:pt>
                <c:pt idx="2586">
                  <c:v>-3.1227149367087019</c:v>
                </c:pt>
                <c:pt idx="2587">
                  <c:v>-3.1200307308662576</c:v>
                </c:pt>
                <c:pt idx="2588">
                  <c:v>-3.1170282310333177</c:v>
                </c:pt>
                <c:pt idx="2589">
                  <c:v>-3.1142503357611271</c:v>
                </c:pt>
                <c:pt idx="2590">
                  <c:v>-3.1120673473189844</c:v>
                </c:pt>
                <c:pt idx="2591">
                  <c:v>-3.1106842167322815</c:v>
                </c:pt>
                <c:pt idx="2592">
                  <c:v>-3.1104777022816958</c:v>
                </c:pt>
                <c:pt idx="2593">
                  <c:v>-3.1116287834941292</c:v>
                </c:pt>
                <c:pt idx="2594">
                  <c:v>-3.1139626645452165</c:v>
                </c:pt>
                <c:pt idx="2595">
                  <c:v>-3.1169757745646671</c:v>
                </c:pt>
                <c:pt idx="2596">
                  <c:v>-3.1201697437477605</c:v>
                </c:pt>
                <c:pt idx="2597">
                  <c:v>-3.1231539095812559</c:v>
                </c:pt>
                <c:pt idx="2598">
                  <c:v>-3.1255803162487816</c:v>
                </c:pt>
                <c:pt idx="2599">
                  <c:v>-3.127124224573719</c:v>
                </c:pt>
                <c:pt idx="2600">
                  <c:v>-3.1276816582200158</c:v>
                </c:pt>
                <c:pt idx="2601">
                  <c:v>-3.1273858072002643</c:v>
                </c:pt>
                <c:pt idx="2602">
                  <c:v>-3.1264087608221862</c:v>
                </c:pt>
                <c:pt idx="2603">
                  <c:v>-3.1249484278658124</c:v>
                </c:pt>
                <c:pt idx="2604">
                  <c:v>-3.1232217361374479</c:v>
                </c:pt>
                <c:pt idx="2605">
                  <c:v>-3.1214005721378046</c:v>
                </c:pt>
                <c:pt idx="2606">
                  <c:v>-3.1197222378240936</c:v>
                </c:pt>
                <c:pt idx="2607">
                  <c:v>-3.1183291133632043</c:v>
                </c:pt>
                <c:pt idx="2608">
                  <c:v>-3.1173044043352536</c:v>
                </c:pt>
                <c:pt idx="2609">
                  <c:v>-3.1166632163598869</c:v>
                </c:pt>
                <c:pt idx="2610">
                  <c:v>-3.1162456148354529</c:v>
                </c:pt>
                <c:pt idx="2611">
                  <c:v>-3.1158219838858763</c:v>
                </c:pt>
                <c:pt idx="2612">
                  <c:v>-3.1152331632290609</c:v>
                </c:pt>
                <c:pt idx="2613">
                  <c:v>-3.1144043915982231</c:v>
                </c:pt>
                <c:pt idx="2614">
                  <c:v>-3.1134312233487149</c:v>
                </c:pt>
                <c:pt idx="2615">
                  <c:v>-3.1124636474250704</c:v>
                </c:pt>
                <c:pt idx="2616">
                  <c:v>-3.1115419655011536</c:v>
                </c:pt>
                <c:pt idx="2617">
                  <c:v>-3.1106581539312459</c:v>
                </c:pt>
                <c:pt idx="2618">
                  <c:v>-3.109840741064656</c:v>
                </c:pt>
                <c:pt idx="2619">
                  <c:v>-3.1092152483864433</c:v>
                </c:pt>
                <c:pt idx="2620">
                  <c:v>-3.1089468512058573</c:v>
                </c:pt>
                <c:pt idx="2621">
                  <c:v>-3.1093123153914379</c:v>
                </c:pt>
                <c:pt idx="2622">
                  <c:v>-3.110562645427605</c:v>
                </c:pt>
                <c:pt idx="2623">
                  <c:v>-3.112664024912088</c:v>
                </c:pt>
                <c:pt idx="2624">
                  <c:v>-3.1156877269119381</c:v>
                </c:pt>
                <c:pt idx="2625">
                  <c:v>-3.1194967627139558</c:v>
                </c:pt>
                <c:pt idx="2626">
                  <c:v>-3.1240136412109827</c:v>
                </c:pt>
                <c:pt idx="2627">
                  <c:v>-3.1291826175341515</c:v>
                </c:pt>
                <c:pt idx="2628">
                  <c:v>-3.1348270807890257</c:v>
                </c:pt>
                <c:pt idx="2629">
                  <c:v>-3.140620402349374</c:v>
                </c:pt>
                <c:pt idx="2630">
                  <c:v>-3.1462189474587903</c:v>
                </c:pt>
                <c:pt idx="2631">
                  <c:v>-3.1513214012068702</c:v>
                </c:pt>
                <c:pt idx="2632">
                  <c:v>-3.1557480914561378</c:v>
                </c:pt>
                <c:pt idx="2633">
                  <c:v>-3.1594457946789811</c:v>
                </c:pt>
                <c:pt idx="2634">
                  <c:v>-3.1624329011154333</c:v>
                </c:pt>
                <c:pt idx="2635">
                  <c:v>-3.1649782441093635</c:v>
                </c:pt>
                <c:pt idx="2636">
                  <c:v>-3.1673665491506342</c:v>
                </c:pt>
                <c:pt idx="2637">
                  <c:v>-3.1700863100781773</c:v>
                </c:pt>
                <c:pt idx="2638">
                  <c:v>-3.1734622965809134</c:v>
                </c:pt>
                <c:pt idx="2639">
                  <c:v>-3.1776991503616645</c:v>
                </c:pt>
                <c:pt idx="2640">
                  <c:v>-3.1827137839138713</c:v>
                </c:pt>
                <c:pt idx="2641">
                  <c:v>-3.1885531765855544</c:v>
                </c:pt>
                <c:pt idx="2642">
                  <c:v>-3.1950669008798269</c:v>
                </c:pt>
                <c:pt idx="2643">
                  <c:v>-3.2016317044624256</c:v>
                </c:pt>
                <c:pt idx="2644">
                  <c:v>-3.207441997480502</c:v>
                </c:pt>
                <c:pt idx="2645">
                  <c:v>-3.2117874565899789</c:v>
                </c:pt>
                <c:pt idx="2646">
                  <c:v>-3.214501869131591</c:v>
                </c:pt>
                <c:pt idx="2647">
                  <c:v>-3.2161682600205772</c:v>
                </c:pt>
                <c:pt idx="2648">
                  <c:v>-3.2175008107626697</c:v>
                </c:pt>
                <c:pt idx="2649">
                  <c:v>-3.2192403564875525</c:v>
                </c:pt>
                <c:pt idx="2650">
                  <c:v>-3.2218131789448559</c:v>
                </c:pt>
                <c:pt idx="2651">
                  <c:v>-3.2251812807343043</c:v>
                </c:pt>
                <c:pt idx="2652">
                  <c:v>-3.2292135283578669</c:v>
                </c:pt>
                <c:pt idx="2653">
                  <c:v>-3.2334165495470524</c:v>
                </c:pt>
                <c:pt idx="2654">
                  <c:v>-3.2370462756919678</c:v>
                </c:pt>
                <c:pt idx="2655">
                  <c:v>-3.2389069707481024</c:v>
                </c:pt>
                <c:pt idx="2656">
                  <c:v>-3.2381152892409766</c:v>
                </c:pt>
                <c:pt idx="2657">
                  <c:v>-3.2344320688750687</c:v>
                </c:pt>
                <c:pt idx="2658">
                  <c:v>-3.2285209760192979</c:v>
                </c:pt>
                <c:pt idx="2659">
                  <c:v>-3.2214635358327905</c:v>
                </c:pt>
                <c:pt idx="2660">
                  <c:v>-3.2144044660274114</c:v>
                </c:pt>
                <c:pt idx="2661">
                  <c:v>-3.2081579398434603</c:v>
                </c:pt>
                <c:pt idx="2662">
                  <c:v>-3.2031680190958545</c:v>
                </c:pt>
                <c:pt idx="2663">
                  <c:v>-3.1996777696553367</c:v>
                </c:pt>
                <c:pt idx="2664">
                  <c:v>-3.1977496232393365</c:v>
                </c:pt>
                <c:pt idx="2665">
                  <c:v>-3.1971449818476807</c:v>
                </c:pt>
                <c:pt idx="2666">
                  <c:v>-3.1973225639936644</c:v>
                </c:pt>
                <c:pt idx="2667">
                  <c:v>-3.1977030992836051</c:v>
                </c:pt>
                <c:pt idx="2668">
                  <c:v>-3.1978664165697914</c:v>
                </c:pt>
                <c:pt idx="2669">
                  <c:v>-3.1974854587996773</c:v>
                </c:pt>
                <c:pt idx="2670">
                  <c:v>-3.1963577438231101</c:v>
                </c:pt>
                <c:pt idx="2671">
                  <c:v>-3.1943935698005044</c:v>
                </c:pt>
                <c:pt idx="2672">
                  <c:v>-3.1916175095056114</c:v>
                </c:pt>
                <c:pt idx="2673">
                  <c:v>-3.1880912122756064</c:v>
                </c:pt>
                <c:pt idx="2674">
                  <c:v>-3.1840023533517745</c:v>
                </c:pt>
                <c:pt idx="2675">
                  <c:v>-3.1795156007880321</c:v>
                </c:pt>
                <c:pt idx="2676">
                  <c:v>-3.174782920520967</c:v>
                </c:pt>
                <c:pt idx="2677">
                  <c:v>-3.1699733937875005</c:v>
                </c:pt>
                <c:pt idx="2678">
                  <c:v>-3.1651808707934515</c:v>
                </c:pt>
                <c:pt idx="2679">
                  <c:v>-3.160409247416148</c:v>
                </c:pt>
                <c:pt idx="2680">
                  <c:v>-3.1556870574115035</c:v>
                </c:pt>
                <c:pt idx="2681">
                  <c:v>-3.1510657766574663</c:v>
                </c:pt>
                <c:pt idx="2682">
                  <c:v>-3.1465713655385859</c:v>
                </c:pt>
                <c:pt idx="2683">
                  <c:v>-3.1422352922831092</c:v>
                </c:pt>
                <c:pt idx="2684">
                  <c:v>-3.1380167943011421</c:v>
                </c:pt>
                <c:pt idx="2685">
                  <c:v>-3.1338452991649057</c:v>
                </c:pt>
                <c:pt idx="2686">
                  <c:v>-3.1295853702143153</c:v>
                </c:pt>
                <c:pt idx="2687">
                  <c:v>-3.1249437504790309</c:v>
                </c:pt>
                <c:pt idx="2688">
                  <c:v>-3.1196747495413888</c:v>
                </c:pt>
                <c:pt idx="2689">
                  <c:v>-3.1137108546395313</c:v>
                </c:pt>
                <c:pt idx="2690">
                  <c:v>-3.1071587293898504</c:v>
                </c:pt>
                <c:pt idx="2691">
                  <c:v>-3.1006573884350979</c:v>
                </c:pt>
                <c:pt idx="2692">
                  <c:v>-3.095293014125752</c:v>
                </c:pt>
                <c:pt idx="2693">
                  <c:v>-3.091991552755617</c:v>
                </c:pt>
                <c:pt idx="2694">
                  <c:v>-3.0909508544784314</c:v>
                </c:pt>
                <c:pt idx="2695">
                  <c:v>-3.0914904214448966</c:v>
                </c:pt>
                <c:pt idx="2696">
                  <c:v>-3.0925455178455912</c:v>
                </c:pt>
                <c:pt idx="2697">
                  <c:v>-3.0930674257591413</c:v>
                </c:pt>
                <c:pt idx="2698">
                  <c:v>-3.0921731544769231</c:v>
                </c:pt>
                <c:pt idx="2699">
                  <c:v>-3.090020422881846</c:v>
                </c:pt>
                <c:pt idx="2700">
                  <c:v>-3.087967020307449</c:v>
                </c:pt>
                <c:pt idx="2701">
                  <c:v>-3.0877554466356978</c:v>
                </c:pt>
                <c:pt idx="2702">
                  <c:v>-3.0903753516545605</c:v>
                </c:pt>
                <c:pt idx="2703">
                  <c:v>-3.0953728622367809</c:v>
                </c:pt>
                <c:pt idx="2704">
                  <c:v>-3.101640814814723</c:v>
                </c:pt>
                <c:pt idx="2705">
                  <c:v>-3.1078416445140276</c:v>
                </c:pt>
                <c:pt idx="2706">
                  <c:v>-3.112767975210136</c:v>
                </c:pt>
                <c:pt idx="2707">
                  <c:v>-3.1151108105561938</c:v>
                </c:pt>
                <c:pt idx="2708">
                  <c:v>-3.1143595566246032</c:v>
                </c:pt>
                <c:pt idx="2709">
                  <c:v>-3.111176479515898</c:v>
                </c:pt>
                <c:pt idx="2710">
                  <c:v>-3.1069697016152027</c:v>
                </c:pt>
                <c:pt idx="2711">
                  <c:v>-3.1030737244985986</c:v>
                </c:pt>
                <c:pt idx="2712">
                  <c:v>-3.1000911035738574</c:v>
                </c:pt>
                <c:pt idx="2713">
                  <c:v>-3.098262797615476</c:v>
                </c:pt>
                <c:pt idx="2714">
                  <c:v>-3.0976275199671353</c:v>
                </c:pt>
                <c:pt idx="2715">
                  <c:v>-3.0981863729345909</c:v>
                </c:pt>
                <c:pt idx="2716">
                  <c:v>-3.0997867078661767</c:v>
                </c:pt>
                <c:pt idx="2717">
                  <c:v>-3.1020306493850334</c:v>
                </c:pt>
                <c:pt idx="2718">
                  <c:v>-3.1043244170946487</c:v>
                </c:pt>
                <c:pt idx="2719">
                  <c:v>-3.1064040056057793</c:v>
                </c:pt>
                <c:pt idx="2720">
                  <c:v>-3.1077784022788539</c:v>
                </c:pt>
                <c:pt idx="2721">
                  <c:v>-3.1077403832072115</c:v>
                </c:pt>
                <c:pt idx="2722">
                  <c:v>-3.1062896518304979</c:v>
                </c:pt>
                <c:pt idx="2723">
                  <c:v>-3.1043133572234618</c:v>
                </c:pt>
                <c:pt idx="2724">
                  <c:v>-3.1026673810138714</c:v>
                </c:pt>
                <c:pt idx="2725">
                  <c:v>-3.1019045631495623</c:v>
                </c:pt>
                <c:pt idx="2726">
                  <c:v>-3.1024063783938289</c:v>
                </c:pt>
                <c:pt idx="2727">
                  <c:v>-3.1043810337333055</c:v>
                </c:pt>
                <c:pt idx="2728">
                  <c:v>-3.1077804982893009</c:v>
                </c:pt>
                <c:pt idx="2729">
                  <c:v>-3.1122055912365525</c:v>
                </c:pt>
                <c:pt idx="2730">
                  <c:v>-3.117114792149938</c:v>
                </c:pt>
                <c:pt idx="2731">
                  <c:v>-3.1219192667800968</c:v>
                </c:pt>
                <c:pt idx="2732">
                  <c:v>-3.1261401666680819</c:v>
                </c:pt>
                <c:pt idx="2733">
                  <c:v>-3.1294090883485515</c:v>
                </c:pt>
                <c:pt idx="2734">
                  <c:v>-3.1317782846849687</c:v>
                </c:pt>
                <c:pt idx="2735">
                  <c:v>-3.1332596895480118</c:v>
                </c:pt>
                <c:pt idx="2736">
                  <c:v>-3.1341821350781935</c:v>
                </c:pt>
                <c:pt idx="2737">
                  <c:v>-3.1347895291840815</c:v>
                </c:pt>
                <c:pt idx="2738">
                  <c:v>-3.1352150689435176</c:v>
                </c:pt>
                <c:pt idx="2739">
                  <c:v>-3.1357804801344549</c:v>
                </c:pt>
                <c:pt idx="2740">
                  <c:v>-3.1371382888788455</c:v>
                </c:pt>
                <c:pt idx="2741">
                  <c:v>-3.1399887024193105</c:v>
                </c:pt>
                <c:pt idx="2742">
                  <c:v>-3.1445904035518235</c:v>
                </c:pt>
                <c:pt idx="2743">
                  <c:v>-3.1507463813834788</c:v>
                </c:pt>
                <c:pt idx="2744">
                  <c:v>-3.1577907676701593</c:v>
                </c:pt>
                <c:pt idx="2745">
                  <c:v>-3.1648721615058055</c:v>
                </c:pt>
                <c:pt idx="2746">
                  <c:v>-3.1714176871371533</c:v>
                </c:pt>
                <c:pt idx="2747">
                  <c:v>-3.1770397445557497</c:v>
                </c:pt>
                <c:pt idx="2748">
                  <c:v>-3.1816829731575176</c:v>
                </c:pt>
                <c:pt idx="2749">
                  <c:v>-3.1855307391646313</c:v>
                </c:pt>
                <c:pt idx="2750">
                  <c:v>-3.1888781061233709</c:v>
                </c:pt>
                <c:pt idx="2751">
                  <c:v>-3.1917937576063737</c:v>
                </c:pt>
                <c:pt idx="2752">
                  <c:v>-3.1940565538167043</c:v>
                </c:pt>
                <c:pt idx="2753">
                  <c:v>-3.1955215783635067</c:v>
                </c:pt>
                <c:pt idx="2754">
                  <c:v>-3.1956911101176102</c:v>
                </c:pt>
                <c:pt idx="2755">
                  <c:v>-3.1938039210357765</c:v>
                </c:pt>
                <c:pt idx="2756">
                  <c:v>-3.189808537296583</c:v>
                </c:pt>
                <c:pt idx="2757">
                  <c:v>-3.1846043283308147</c:v>
                </c:pt>
                <c:pt idx="2758">
                  <c:v>-3.1794558083756761</c:v>
                </c:pt>
                <c:pt idx="2759">
                  <c:v>-3.1756230677799806</c:v>
                </c:pt>
                <c:pt idx="2760">
                  <c:v>-3.173694247519256</c:v>
                </c:pt>
                <c:pt idx="2761">
                  <c:v>-3.1735710528482319</c:v>
                </c:pt>
                <c:pt idx="2762">
                  <c:v>-3.1750613381504662</c:v>
                </c:pt>
                <c:pt idx="2763">
                  <c:v>-3.1777683547933475</c:v>
                </c:pt>
                <c:pt idx="2764">
                  <c:v>-3.1809577526135877</c:v>
                </c:pt>
                <c:pt idx="2765">
                  <c:v>-3.1838951157788729</c:v>
                </c:pt>
                <c:pt idx="2766">
                  <c:v>-3.1860676169508215</c:v>
                </c:pt>
                <c:pt idx="2767">
                  <c:v>-3.1871049230371282</c:v>
                </c:pt>
                <c:pt idx="2768">
                  <c:v>-3.1868047217299158</c:v>
                </c:pt>
                <c:pt idx="2769">
                  <c:v>-3.1852406081967195</c:v>
                </c:pt>
                <c:pt idx="2770">
                  <c:v>-3.1826393920595977</c:v>
                </c:pt>
                <c:pt idx="2771">
                  <c:v>-3.1792820098399512</c:v>
                </c:pt>
                <c:pt idx="2772">
                  <c:v>-3.175406847865847</c:v>
                </c:pt>
                <c:pt idx="2773">
                  <c:v>-3.171300107846752</c:v>
                </c:pt>
                <c:pt idx="2774">
                  <c:v>-3.167106428425186</c:v>
                </c:pt>
                <c:pt idx="2775">
                  <c:v>-3.1629528426482407</c:v>
                </c:pt>
                <c:pt idx="2776">
                  <c:v>-3.1589483004012884</c:v>
                </c:pt>
                <c:pt idx="2777">
                  <c:v>-3.1551665689934207</c:v>
                </c:pt>
                <c:pt idx="2778">
                  <c:v>-3.1516099763020953</c:v>
                </c:pt>
                <c:pt idx="2779">
                  <c:v>-3.148193058239046</c:v>
                </c:pt>
                <c:pt idx="2780">
                  <c:v>-3.1448151135793285</c:v>
                </c:pt>
                <c:pt idx="2781">
                  <c:v>-3.1413097077705099</c:v>
                </c:pt>
                <c:pt idx="2782">
                  <c:v>-3.1374489603837508</c:v>
                </c:pt>
                <c:pt idx="2783">
                  <c:v>-3.1331260213646019</c:v>
                </c:pt>
                <c:pt idx="2784">
                  <c:v>-3.1283128131432427</c:v>
                </c:pt>
                <c:pt idx="2785">
                  <c:v>-3.1230184000957237</c:v>
                </c:pt>
                <c:pt idx="2786">
                  <c:v>-3.1172628276096566</c:v>
                </c:pt>
                <c:pt idx="2787">
                  <c:v>-3.1111931799515364</c:v>
                </c:pt>
                <c:pt idx="2788">
                  <c:v>-3.1051961630635083</c:v>
                </c:pt>
                <c:pt idx="2789">
                  <c:v>-3.1000533431786748</c:v>
                </c:pt>
                <c:pt idx="2790">
                  <c:v>-3.0967131480276127</c:v>
                </c:pt>
                <c:pt idx="2791">
                  <c:v>-3.0959669664518468</c:v>
                </c:pt>
                <c:pt idx="2792">
                  <c:v>-3.0976155633550189</c:v>
                </c:pt>
                <c:pt idx="2793">
                  <c:v>-3.1005609614400029</c:v>
                </c:pt>
                <c:pt idx="2794">
                  <c:v>-3.1034396637148145</c:v>
                </c:pt>
                <c:pt idx="2795">
                  <c:v>-3.1051055771171012</c:v>
                </c:pt>
                <c:pt idx="2796">
                  <c:v>-3.1051288295158521</c:v>
                </c:pt>
                <c:pt idx="2797">
                  <c:v>-3.1039784311648932</c:v>
                </c:pt>
                <c:pt idx="2798">
                  <c:v>-3.1029712107924254</c:v>
                </c:pt>
                <c:pt idx="2799">
                  <c:v>-3.1037174725204046</c:v>
                </c:pt>
                <c:pt idx="2800">
                  <c:v>-3.1070342504544168</c:v>
                </c:pt>
                <c:pt idx="2801">
                  <c:v>-3.1126470954501779</c:v>
                </c:pt>
                <c:pt idx="2802">
                  <c:v>-3.1197180776497366</c:v>
                </c:pt>
                <c:pt idx="2803">
                  <c:v>-3.1271060575756469</c:v>
                </c:pt>
                <c:pt idx="2804">
                  <c:v>-3.1335712900715169</c:v>
                </c:pt>
                <c:pt idx="2805">
                  <c:v>-3.1380890594561484</c:v>
                </c:pt>
                <c:pt idx="2806">
                  <c:v>-3.1399944387699801</c:v>
                </c:pt>
                <c:pt idx="2807">
                  <c:v>-3.1390793803874772</c:v>
                </c:pt>
                <c:pt idx="2808">
                  <c:v>-3.1357307844883864</c:v>
                </c:pt>
                <c:pt idx="2809">
                  <c:v>-3.1308128849201555</c:v>
                </c:pt>
                <c:pt idx="2810">
                  <c:v>-3.1254586944113818</c:v>
                </c:pt>
                <c:pt idx="2811">
                  <c:v>-3.1207695542611407</c:v>
                </c:pt>
                <c:pt idx="2812">
                  <c:v>-3.1174109992162702</c:v>
                </c:pt>
                <c:pt idx="2813">
                  <c:v>-3.1156060643906112</c:v>
                </c:pt>
                <c:pt idx="2814">
                  <c:v>-3.1151292208069123</c:v>
                </c:pt>
                <c:pt idx="2815">
                  <c:v>-3.1154980461473576</c:v>
                </c:pt>
                <c:pt idx="2816">
                  <c:v>-3.1161714872056394</c:v>
                </c:pt>
                <c:pt idx="2817">
                  <c:v>-3.1167050310173194</c:v>
                </c:pt>
                <c:pt idx="2818">
                  <c:v>-3.1168975106733208</c:v>
                </c:pt>
                <c:pt idx="2819">
                  <c:v>-3.1168692416996575</c:v>
                </c:pt>
                <c:pt idx="2820">
                  <c:v>-3.1169342128157744</c:v>
                </c:pt>
                <c:pt idx="2821">
                  <c:v>-3.1172636355290582</c:v>
                </c:pt>
                <c:pt idx="2822">
                  <c:v>-3.1180713824222841</c:v>
                </c:pt>
                <c:pt idx="2823">
                  <c:v>-3.1194334355560924</c:v>
                </c:pt>
                <c:pt idx="2824">
                  <c:v>-3.1213701500649402</c:v>
                </c:pt>
                <c:pt idx="2825">
                  <c:v>-3.1239274038559319</c:v>
                </c:pt>
                <c:pt idx="2826">
                  <c:v>-3.1269572075939234</c:v>
                </c:pt>
                <c:pt idx="2827">
                  <c:v>-3.1303303748132874</c:v>
                </c:pt>
                <c:pt idx="2828">
                  <c:v>-3.1338317643806768</c:v>
                </c:pt>
                <c:pt idx="2829">
                  <c:v>-3.1372583224952213</c:v>
                </c:pt>
                <c:pt idx="2830">
                  <c:v>-3.1406094040068222</c:v>
                </c:pt>
                <c:pt idx="2831">
                  <c:v>-3.143878933173851</c:v>
                </c:pt>
                <c:pt idx="2832">
                  <c:v>-3.1471363642279835</c:v>
                </c:pt>
                <c:pt idx="2833">
                  <c:v>-3.1502580947990158</c:v>
                </c:pt>
                <c:pt idx="2834">
                  <c:v>-3.1529937277501738</c:v>
                </c:pt>
                <c:pt idx="2835">
                  <c:v>-3.1550517326706307</c:v>
                </c:pt>
                <c:pt idx="2836">
                  <c:v>-3.1561596442007773</c:v>
                </c:pt>
                <c:pt idx="2837">
                  <c:v>-3.1563322440407013</c:v>
                </c:pt>
                <c:pt idx="2838">
                  <c:v>-3.1562415248231361</c:v>
                </c:pt>
                <c:pt idx="2839">
                  <c:v>-3.1569283504091854</c:v>
                </c:pt>
                <c:pt idx="2840">
                  <c:v>-3.1594051041082682</c:v>
                </c:pt>
                <c:pt idx="2841">
                  <c:v>-3.1641899817873482</c:v>
                </c:pt>
                <c:pt idx="2842">
                  <c:v>-3.171021410055213</c:v>
                </c:pt>
                <c:pt idx="2843">
                  <c:v>-3.1789321027906152</c:v>
                </c:pt>
                <c:pt idx="2844">
                  <c:v>-3.1867361547671913</c:v>
                </c:pt>
                <c:pt idx="2845">
                  <c:v>-3.1933350501552278</c:v>
                </c:pt>
                <c:pt idx="2846">
                  <c:v>-3.1981920607276222</c:v>
                </c:pt>
                <c:pt idx="2847">
                  <c:v>-3.2013970679586898</c:v>
                </c:pt>
                <c:pt idx="2848">
                  <c:v>-3.2035755941623347</c:v>
                </c:pt>
                <c:pt idx="2849">
                  <c:v>-3.2052714630390997</c:v>
                </c:pt>
                <c:pt idx="2850">
                  <c:v>-3.2066233383565899</c:v>
                </c:pt>
                <c:pt idx="2851">
                  <c:v>-3.2074693080228682</c:v>
                </c:pt>
                <c:pt idx="2852">
                  <c:v>-3.2075231245406157</c:v>
                </c:pt>
                <c:pt idx="2853">
                  <c:v>-3.2065421593997412</c:v>
                </c:pt>
                <c:pt idx="2854">
                  <c:v>-3.2045304813518167</c:v>
                </c:pt>
                <c:pt idx="2855">
                  <c:v>-3.2017372345153765</c:v>
                </c:pt>
                <c:pt idx="2856">
                  <c:v>-3.1987117540907861</c:v>
                </c:pt>
                <c:pt idx="2857">
                  <c:v>-3.1961371633867359</c:v>
                </c:pt>
                <c:pt idx="2858">
                  <c:v>-3.1944565472394091</c:v>
                </c:pt>
                <c:pt idx="2859">
                  <c:v>-3.1939386594292913</c:v>
                </c:pt>
                <c:pt idx="2860">
                  <c:v>-3.1946066237672732</c:v>
                </c:pt>
                <c:pt idx="2861">
                  <c:v>-3.1963022339005982</c:v>
                </c:pt>
                <c:pt idx="2862">
                  <c:v>-3.198601638367506</c:v>
                </c:pt>
                <c:pt idx="2863">
                  <c:v>-3.2010807362318396</c:v>
                </c:pt>
                <c:pt idx="2864">
                  <c:v>-3.2033364818839951</c:v>
                </c:pt>
                <c:pt idx="2865">
                  <c:v>-3.20516673467767</c:v>
                </c:pt>
                <c:pt idx="2866">
                  <c:v>-3.2062898154293396</c:v>
                </c:pt>
                <c:pt idx="2867">
                  <c:v>-3.2065766046707842</c:v>
                </c:pt>
                <c:pt idx="2868">
                  <c:v>-3.2059030057662752</c:v>
                </c:pt>
                <c:pt idx="2869">
                  <c:v>-3.2044252353799987</c:v>
                </c:pt>
                <c:pt idx="2870">
                  <c:v>-3.2022379184203622</c:v>
                </c:pt>
                <c:pt idx="2871">
                  <c:v>-3.1995726628735781</c:v>
                </c:pt>
                <c:pt idx="2872">
                  <c:v>-3.1964635021957792</c:v>
                </c:pt>
                <c:pt idx="2873">
                  <c:v>-3.1928187032350404</c:v>
                </c:pt>
                <c:pt idx="2874">
                  <c:v>-3.1884386296919378</c:v>
                </c:pt>
                <c:pt idx="2875">
                  <c:v>-3.1834078630293199</c:v>
                </c:pt>
                <c:pt idx="2876">
                  <c:v>-3.1780303258791385</c:v>
                </c:pt>
                <c:pt idx="2877">
                  <c:v>-3.1727253224264724</c:v>
                </c:pt>
                <c:pt idx="2878">
                  <c:v>-3.1677684854589518</c:v>
                </c:pt>
                <c:pt idx="2879">
                  <c:v>-3.1632706764680454</c:v>
                </c:pt>
                <c:pt idx="2880">
                  <c:v>-3.1591858783043367</c:v>
                </c:pt>
                <c:pt idx="2881">
                  <c:v>-3.1554179910748501</c:v>
                </c:pt>
                <c:pt idx="2882">
                  <c:v>-3.1518652184220586</c:v>
                </c:pt>
                <c:pt idx="2883">
                  <c:v>-3.1483777325725328</c:v>
                </c:pt>
                <c:pt idx="2884">
                  <c:v>-3.1446708676015982</c:v>
                </c:pt>
                <c:pt idx="2885">
                  <c:v>-3.1403807194853535</c:v>
                </c:pt>
                <c:pt idx="2886">
                  <c:v>-3.1354127357132735</c:v>
                </c:pt>
                <c:pt idx="2887">
                  <c:v>-3.1298103032385431</c:v>
                </c:pt>
                <c:pt idx="2888">
                  <c:v>-3.1239148522809184</c:v>
                </c:pt>
                <c:pt idx="2889">
                  <c:v>-3.1184049473595832</c:v>
                </c:pt>
                <c:pt idx="2890">
                  <c:v>-3.1142439724248447</c:v>
                </c:pt>
                <c:pt idx="2891">
                  <c:v>-3.1120546111803904</c:v>
                </c:pt>
                <c:pt idx="2892">
                  <c:v>-3.111790501331086</c:v>
                </c:pt>
                <c:pt idx="2893">
                  <c:v>-3.1125604500494166</c:v>
                </c:pt>
                <c:pt idx="2894">
                  <c:v>-3.1131705396547997</c:v>
                </c:pt>
                <c:pt idx="2895">
                  <c:v>-3.1126774634987702</c:v>
                </c:pt>
                <c:pt idx="2896">
                  <c:v>-3.1107145912050371</c:v>
                </c:pt>
                <c:pt idx="2897">
                  <c:v>-3.1076413110082814</c:v>
                </c:pt>
                <c:pt idx="2898">
                  <c:v>-3.1043342035567871</c:v>
                </c:pt>
                <c:pt idx="2899">
                  <c:v>-3.1021388028441654</c:v>
                </c:pt>
                <c:pt idx="2900">
                  <c:v>-3.1027283307544611</c:v>
                </c:pt>
                <c:pt idx="2901">
                  <c:v>-3.1069023705000043</c:v>
                </c:pt>
                <c:pt idx="2902">
                  <c:v>-3.1138504298171643</c:v>
                </c:pt>
                <c:pt idx="2903">
                  <c:v>-3.1223318569666869</c:v>
                </c:pt>
                <c:pt idx="2904">
                  <c:v>-3.1308277721899405</c:v>
                </c:pt>
                <c:pt idx="2905">
                  <c:v>-3.1378100311458179</c:v>
                </c:pt>
                <c:pt idx="2906">
                  <c:v>-3.1419667252921442</c:v>
                </c:pt>
                <c:pt idx="2907">
                  <c:v>-3.1425823672576576</c:v>
                </c:pt>
                <c:pt idx="2908">
                  <c:v>-3.1398520475371536</c:v>
                </c:pt>
                <c:pt idx="2909">
                  <c:v>-3.1349836768622792</c:v>
                </c:pt>
                <c:pt idx="2910">
                  <c:v>-3.1293115467061696</c:v>
                </c:pt>
                <c:pt idx="2911">
                  <c:v>-3.1240041811801302</c:v>
                </c:pt>
                <c:pt idx="2912">
                  <c:v>-3.1200032815705403</c:v>
                </c:pt>
                <c:pt idx="2913">
                  <c:v>-3.1178908659605531</c:v>
                </c:pt>
                <c:pt idx="2914">
                  <c:v>-3.1177540350919317</c:v>
                </c:pt>
                <c:pt idx="2915">
                  <c:v>-3.1192280223801307</c:v>
                </c:pt>
                <c:pt idx="2916">
                  <c:v>-3.1218497261883473</c:v>
                </c:pt>
                <c:pt idx="2917">
                  <c:v>-3.1249902436635244</c:v>
                </c:pt>
                <c:pt idx="2918">
                  <c:v>-3.1280986437376104</c:v>
                </c:pt>
                <c:pt idx="2919">
                  <c:v>-3.1307655986941136</c:v>
                </c:pt>
                <c:pt idx="2920">
                  <c:v>-3.1327840936395503</c:v>
                </c:pt>
                <c:pt idx="2921">
                  <c:v>-3.1342365882202077</c:v>
                </c:pt>
                <c:pt idx="2922">
                  <c:v>-3.1352281158092179</c:v>
                </c:pt>
                <c:pt idx="2923">
                  <c:v>-3.1359779243493193</c:v>
                </c:pt>
                <c:pt idx="2924">
                  <c:v>-3.1365376505335067</c:v>
                </c:pt>
                <c:pt idx="2925">
                  <c:v>-3.1370980603592451</c:v>
                </c:pt>
                <c:pt idx="2926">
                  <c:v>-3.137878577244837</c:v>
                </c:pt>
                <c:pt idx="2927">
                  <c:v>-3.1390798613012216</c:v>
                </c:pt>
                <c:pt idx="2928">
                  <c:v>-3.1408679465410998</c:v>
                </c:pt>
                <c:pt idx="2929">
                  <c:v>-3.1434282284362358</c:v>
                </c:pt>
                <c:pt idx="2930">
                  <c:v>-3.1468197014013075</c:v>
                </c:pt>
                <c:pt idx="2931">
                  <c:v>-3.1509865527745409</c:v>
                </c:pt>
                <c:pt idx="2932">
                  <c:v>-3.1556940156462963</c:v>
                </c:pt>
                <c:pt idx="2933">
                  <c:v>-3.160637579512013</c:v>
                </c:pt>
                <c:pt idx="2934">
                  <c:v>-3.1654198163830847</c:v>
                </c:pt>
                <c:pt idx="2935">
                  <c:v>-3.1697275631437285</c:v>
                </c:pt>
                <c:pt idx="2936">
                  <c:v>-3.1735626881077361</c:v>
                </c:pt>
                <c:pt idx="2937">
                  <c:v>-3.1770808515371094</c:v>
                </c:pt>
                <c:pt idx="2938">
                  <c:v>-3.1805438801725439</c:v>
                </c:pt>
                <c:pt idx="2939">
                  <c:v>-3.1842849987431614</c:v>
                </c:pt>
                <c:pt idx="2940">
                  <c:v>-3.1884945908937303</c:v>
                </c:pt>
                <c:pt idx="2941">
                  <c:v>-3.1932513846078234</c:v>
                </c:pt>
                <c:pt idx="2942">
                  <c:v>-3.1983852194471454</c:v>
                </c:pt>
                <c:pt idx="2943">
                  <c:v>-3.2036268476436214</c:v>
                </c:pt>
                <c:pt idx="2944">
                  <c:v>-3.2086954239334946</c:v>
                </c:pt>
                <c:pt idx="2945">
                  <c:v>-3.2135457311438698</c:v>
                </c:pt>
                <c:pt idx="2946">
                  <c:v>-3.218352376257176</c:v>
                </c:pt>
                <c:pt idx="2947">
                  <c:v>-3.2231688212830805</c:v>
                </c:pt>
                <c:pt idx="2948">
                  <c:v>-3.2278060663453982</c:v>
                </c:pt>
                <c:pt idx="2949">
                  <c:v>-3.2317961037967771</c:v>
                </c:pt>
                <c:pt idx="2950">
                  <c:v>-3.2346992297831254</c:v>
                </c:pt>
                <c:pt idx="2951">
                  <c:v>-3.2361917922648566</c:v>
                </c:pt>
                <c:pt idx="2952">
                  <c:v>-3.2359976779804414</c:v>
                </c:pt>
                <c:pt idx="2953">
                  <c:v>-3.2340356711149942</c:v>
                </c:pt>
                <c:pt idx="2954">
                  <c:v>-3.2304249026888052</c:v>
                </c:pt>
                <c:pt idx="2955">
                  <c:v>-3.2257399889792628</c:v>
                </c:pt>
                <c:pt idx="2956">
                  <c:v>-3.2208473661657142</c:v>
                </c:pt>
                <c:pt idx="2957">
                  <c:v>-3.2166269163268355</c:v>
                </c:pt>
                <c:pt idx="2958">
                  <c:v>-3.2138799637999247</c:v>
                </c:pt>
                <c:pt idx="2959">
                  <c:v>-3.2130020040339464</c:v>
                </c:pt>
                <c:pt idx="2960">
                  <c:v>-3.2141208291914483</c:v>
                </c:pt>
                <c:pt idx="2961">
                  <c:v>-3.2169427374960229</c:v>
                </c:pt>
                <c:pt idx="2962">
                  <c:v>-3.2208730048732761</c:v>
                </c:pt>
                <c:pt idx="2963">
                  <c:v>-3.2251262119370181</c:v>
                </c:pt>
                <c:pt idx="2964">
                  <c:v>-3.2289611312426962</c:v>
                </c:pt>
                <c:pt idx="2965">
                  <c:v>-3.2317778964788073</c:v>
                </c:pt>
                <c:pt idx="2966">
                  <c:v>-3.2333405857486173</c:v>
                </c:pt>
                <c:pt idx="2967">
                  <c:v>-3.2335904720620925</c:v>
                </c:pt>
                <c:pt idx="2968">
                  <c:v>-3.2326193532063563</c:v>
                </c:pt>
                <c:pt idx="2969">
                  <c:v>-3.2306506695003043</c:v>
                </c:pt>
                <c:pt idx="2970">
                  <c:v>-3.227951293718339</c:v>
                </c:pt>
                <c:pt idx="2971">
                  <c:v>-3.2247237251809726</c:v>
                </c:pt>
                <c:pt idx="2972">
                  <c:v>-3.2210699662658624</c:v>
                </c:pt>
                <c:pt idx="2973">
                  <c:v>-3.2170852503810066</c:v>
                </c:pt>
                <c:pt idx="2974">
                  <c:v>-3.2128744446065443</c:v>
                </c:pt>
                <c:pt idx="2975">
                  <c:v>-3.2085770153190363</c:v>
                </c:pt>
                <c:pt idx="2976">
                  <c:v>-3.2042729919117874</c:v>
                </c:pt>
                <c:pt idx="2977">
                  <c:v>-3.2000834368388871</c:v>
                </c:pt>
                <c:pt idx="2978">
                  <c:v>-3.1961137840459806</c:v>
                </c:pt>
                <c:pt idx="2979">
                  <c:v>-3.1923542874172659</c:v>
                </c:pt>
                <c:pt idx="2980">
                  <c:v>-3.1888212317764535</c:v>
                </c:pt>
                <c:pt idx="2981">
                  <c:v>-3.1854973729227574</c:v>
                </c:pt>
                <c:pt idx="2982">
                  <c:v>-3.1822959251650831</c:v>
                </c:pt>
                <c:pt idx="2983">
                  <c:v>-3.1792246107149555</c:v>
                </c:pt>
                <c:pt idx="2984">
                  <c:v>-3.1760925038588534</c:v>
                </c:pt>
                <c:pt idx="2985">
                  <c:v>-3.1725390354119356</c:v>
                </c:pt>
                <c:pt idx="2986">
                  <c:v>-3.1682785227506152</c:v>
                </c:pt>
                <c:pt idx="2987">
                  <c:v>-3.1630878760614509</c:v>
                </c:pt>
                <c:pt idx="2988">
                  <c:v>-3.1570681832135885</c:v>
                </c:pt>
                <c:pt idx="2989">
                  <c:v>-3.1509417084474256</c:v>
                </c:pt>
                <c:pt idx="2990">
                  <c:v>-3.1457881612763789</c:v>
                </c:pt>
                <c:pt idx="2991">
                  <c:v>-3.1426244253138678</c:v>
                </c:pt>
                <c:pt idx="2992">
                  <c:v>-3.1416828572952742</c:v>
                </c:pt>
                <c:pt idx="2993">
                  <c:v>-3.1424152556931126</c:v>
                </c:pt>
                <c:pt idx="2994">
                  <c:v>-3.1436862385798672</c:v>
                </c:pt>
                <c:pt idx="2995">
                  <c:v>-3.1442458211312254</c:v>
                </c:pt>
                <c:pt idx="2996">
                  <c:v>-3.1432306187070318</c:v>
                </c:pt>
                <c:pt idx="2997">
                  <c:v>-3.1407942218100469</c:v>
                </c:pt>
                <c:pt idx="2998">
                  <c:v>-3.1380922981411747</c:v>
                </c:pt>
                <c:pt idx="2999">
                  <c:v>-3.1366022966149085</c:v>
                </c:pt>
                <c:pt idx="3000">
                  <c:v>-3.1376530229321844</c:v>
                </c:pt>
                <c:pt idx="3001">
                  <c:v>-3.1417066828730564</c:v>
                </c:pt>
                <c:pt idx="3002">
                  <c:v>-3.1480783065106581</c:v>
                </c:pt>
                <c:pt idx="3003">
                  <c:v>-3.1554986240144176</c:v>
                </c:pt>
                <c:pt idx="3004">
                  <c:v>-3.1624481206785253</c:v>
                </c:pt>
                <c:pt idx="3005">
                  <c:v>-3.1673998699155033</c:v>
                </c:pt>
                <c:pt idx="3006">
                  <c:v>-3.1692707876564921</c:v>
                </c:pt>
                <c:pt idx="3007">
                  <c:v>-3.1677803294553071</c:v>
                </c:pt>
                <c:pt idx="3008">
                  <c:v>-3.1638248177177974</c:v>
                </c:pt>
                <c:pt idx="3009">
                  <c:v>-3.1587999096058486</c:v>
                </c:pt>
                <c:pt idx="3010">
                  <c:v>-3.1539755520452073</c:v>
                </c:pt>
                <c:pt idx="3011">
                  <c:v>-3.150142743372903</c:v>
                </c:pt>
                <c:pt idx="3012">
                  <c:v>-3.147605969019529</c:v>
                </c:pt>
                <c:pt idx="3013">
                  <c:v>-3.1462940389752214</c:v>
                </c:pt>
                <c:pt idx="3014">
                  <c:v>-3.1459204625438848</c:v>
                </c:pt>
                <c:pt idx="3015">
                  <c:v>-3.1462315443580553</c:v>
                </c:pt>
                <c:pt idx="3016">
                  <c:v>-3.1469706259077244</c:v>
                </c:pt>
                <c:pt idx="3017">
                  <c:v>-3.1478181569694357</c:v>
                </c:pt>
                <c:pt idx="3018">
                  <c:v>-3.1484297050247672</c:v>
                </c:pt>
                <c:pt idx="3019">
                  <c:v>-3.1485686005594347</c:v>
                </c:pt>
                <c:pt idx="3020">
                  <c:v>-3.1482484716865433</c:v>
                </c:pt>
                <c:pt idx="3021">
                  <c:v>-3.1477959598477807</c:v>
                </c:pt>
                <c:pt idx="3022">
                  <c:v>-3.1474577253282461</c:v>
                </c:pt>
                <c:pt idx="3023">
                  <c:v>-3.1474843165430717</c:v>
                </c:pt>
                <c:pt idx="3024">
                  <c:v>-3.1480002509409482</c:v>
                </c:pt>
                <c:pt idx="3025">
                  <c:v>-3.1490212245293052</c:v>
                </c:pt>
                <c:pt idx="3026">
                  <c:v>-3.1505336492733442</c:v>
                </c:pt>
                <c:pt idx="3027">
                  <c:v>-3.1524307749250857</c:v>
                </c:pt>
                <c:pt idx="3028">
                  <c:v>-3.1547815451913004</c:v>
                </c:pt>
                <c:pt idx="3029">
                  <c:v>-3.1576221448352517</c:v>
                </c:pt>
                <c:pt idx="3030">
                  <c:v>-3.1607976161246167</c:v>
                </c:pt>
                <c:pt idx="3031">
                  <c:v>-3.1640600197949755</c:v>
                </c:pt>
                <c:pt idx="3032">
                  <c:v>-3.1672818807422281</c:v>
                </c:pt>
                <c:pt idx="3033">
                  <c:v>-3.1701985265194126</c:v>
                </c:pt>
                <c:pt idx="3034">
                  <c:v>-3.1724365972675979</c:v>
                </c:pt>
                <c:pt idx="3035">
                  <c:v>-3.1737243187733246</c:v>
                </c:pt>
                <c:pt idx="3036">
                  <c:v>-3.1740915712620557</c:v>
                </c:pt>
                <c:pt idx="3037">
                  <c:v>-3.1741734631694896</c:v>
                </c:pt>
                <c:pt idx="3038">
                  <c:v>-3.1749706167111489</c:v>
                </c:pt>
                <c:pt idx="3039">
                  <c:v>-3.1775256936601961</c:v>
                </c:pt>
                <c:pt idx="3040">
                  <c:v>-3.1821881982768567</c:v>
                </c:pt>
                <c:pt idx="3041">
                  <c:v>-3.1885786159483116</c:v>
                </c:pt>
                <c:pt idx="3042">
                  <c:v>-3.1958775089236147</c:v>
                </c:pt>
                <c:pt idx="3043">
                  <c:v>-3.2032349152481783</c:v>
                </c:pt>
                <c:pt idx="3044">
                  <c:v>-3.2101661217134936</c:v>
                </c:pt>
                <c:pt idx="3045">
                  <c:v>-3.2163830988697582</c:v>
                </c:pt>
                <c:pt idx="3046">
                  <c:v>-3.2215118900314792</c:v>
                </c:pt>
                <c:pt idx="3047">
                  <c:v>-3.2250168409774522</c:v>
                </c:pt>
                <c:pt idx="3048">
                  <c:v>-3.2265579153748947</c:v>
                </c:pt>
                <c:pt idx="3049">
                  <c:v>-3.225875130870298</c:v>
                </c:pt>
                <c:pt idx="3050">
                  <c:v>-3.2230994713364729</c:v>
                </c:pt>
                <c:pt idx="3051">
                  <c:v>-3.2188181393556063</c:v>
                </c:pt>
                <c:pt idx="3052">
                  <c:v>-3.2141530901296389</c:v>
                </c:pt>
                <c:pt idx="3053">
                  <c:v>-3.2102611969023975</c:v>
                </c:pt>
                <c:pt idx="3054">
                  <c:v>-3.2078345875993453</c:v>
                </c:pt>
                <c:pt idx="3055">
                  <c:v>-3.207045250406467</c:v>
                </c:pt>
                <c:pt idx="3056">
                  <c:v>-3.2078353355061733</c:v>
                </c:pt>
                <c:pt idx="3057">
                  <c:v>-3.2100038953198324</c:v>
                </c:pt>
                <c:pt idx="3058">
                  <c:v>-3.2133486594067819</c:v>
                </c:pt>
                <c:pt idx="3059">
                  <c:v>-3.2174374745255809</c:v>
                </c:pt>
                <c:pt idx="3060">
                  <c:v>-3.2218709651985264</c:v>
                </c:pt>
                <c:pt idx="3061">
                  <c:v>-3.2262517453320116</c:v>
                </c:pt>
                <c:pt idx="3062">
                  <c:v>-3.2302494889547053</c:v>
                </c:pt>
                <c:pt idx="3063">
                  <c:v>-3.2336647599724198</c:v>
                </c:pt>
                <c:pt idx="3064">
                  <c:v>-3.2362712277183272</c:v>
                </c:pt>
                <c:pt idx="3065">
                  <c:v>-3.2378327791040844</c:v>
                </c:pt>
                <c:pt idx="3066">
                  <c:v>-3.238153008687747</c:v>
                </c:pt>
                <c:pt idx="3067">
                  <c:v>-3.2370884612348108</c:v>
                </c:pt>
                <c:pt idx="3068">
                  <c:v>-3.2346234751071941</c:v>
                </c:pt>
                <c:pt idx="3069">
                  <c:v>-3.2309951280193352</c:v>
                </c:pt>
                <c:pt idx="3070">
                  <c:v>-3.2266007719015488</c:v>
                </c:pt>
                <c:pt idx="3071">
                  <c:v>-3.2218333873206033</c:v>
                </c:pt>
                <c:pt idx="3072">
                  <c:v>-3.2169544627885136</c:v>
                </c:pt>
                <c:pt idx="3073">
                  <c:v>-3.2120324628308015</c:v>
                </c:pt>
                <c:pt idx="3074">
                  <c:v>-3.2070916589877054</c:v>
                </c:pt>
                <c:pt idx="3075">
                  <c:v>-3.2021947775057402</c:v>
                </c:pt>
                <c:pt idx="3076">
                  <c:v>-3.1971857432712816</c:v>
                </c:pt>
                <c:pt idx="3077">
                  <c:v>-3.1922294895657428</c:v>
                </c:pt>
                <c:pt idx="3078">
                  <c:v>-3.1875166433997153</c:v>
                </c:pt>
                <c:pt idx="3079">
                  <c:v>-3.1830867301108761</c:v>
                </c:pt>
                <c:pt idx="3080">
                  <c:v>-3.1790149788920457</c:v>
                </c:pt>
                <c:pt idx="3081">
                  <c:v>-3.1749860968061867</c:v>
                </c:pt>
                <c:pt idx="3082">
                  <c:v>-3.1708382945450828</c:v>
                </c:pt>
                <c:pt idx="3083">
                  <c:v>-3.1665779038172919</c:v>
                </c:pt>
                <c:pt idx="3084">
                  <c:v>-3.1622052033839427</c:v>
                </c:pt>
                <c:pt idx="3085">
                  <c:v>-3.1576137949442118</c:v>
                </c:pt>
                <c:pt idx="3086">
                  <c:v>-3.152476647690758</c:v>
                </c:pt>
                <c:pt idx="3087">
                  <c:v>-3.1464946216597971</c:v>
                </c:pt>
                <c:pt idx="3088">
                  <c:v>-3.1395986499682884</c:v>
                </c:pt>
                <c:pt idx="3089">
                  <c:v>-3.1323207006096614</c:v>
                </c:pt>
                <c:pt idx="3090">
                  <c:v>-3.1258280334233088</c:v>
                </c:pt>
                <c:pt idx="3091">
                  <c:v>-3.121193053279451</c:v>
                </c:pt>
                <c:pt idx="3092">
                  <c:v>-3.1189502665186</c:v>
                </c:pt>
                <c:pt idx="3093">
                  <c:v>-3.1185905547109676</c:v>
                </c:pt>
                <c:pt idx="3094">
                  <c:v>-3.1190424613455452</c:v>
                </c:pt>
                <c:pt idx="3095">
                  <c:v>-3.1192489384916806</c:v>
                </c:pt>
                <c:pt idx="3096">
                  <c:v>-3.1185782905443635</c:v>
                </c:pt>
                <c:pt idx="3097">
                  <c:v>-3.1170473490428736</c:v>
                </c:pt>
                <c:pt idx="3098">
                  <c:v>-3.1155422844471707</c:v>
                </c:pt>
                <c:pt idx="3099">
                  <c:v>-3.1153555972676594</c:v>
                </c:pt>
                <c:pt idx="3100">
                  <c:v>-3.1175033136704688</c:v>
                </c:pt>
                <c:pt idx="3101">
                  <c:v>-3.1216815187699267</c:v>
                </c:pt>
                <c:pt idx="3102">
                  <c:v>-3.1267903016894998</c:v>
                </c:pt>
                <c:pt idx="3103">
                  <c:v>-3.1316158277669346</c:v>
                </c:pt>
                <c:pt idx="3104">
                  <c:v>-3.1351218902875693</c:v>
                </c:pt>
                <c:pt idx="3105">
                  <c:v>-3.1367346841751158</c:v>
                </c:pt>
                <c:pt idx="3106">
                  <c:v>-3.1363878085988919</c:v>
                </c:pt>
                <c:pt idx="3107">
                  <c:v>-3.1346465048992815</c:v>
                </c:pt>
                <c:pt idx="3108">
                  <c:v>-3.1323301491331041</c:v>
                </c:pt>
                <c:pt idx="3109">
                  <c:v>-3.1300098291666472</c:v>
                </c:pt>
                <c:pt idx="3110">
                  <c:v>-3.127890215947478</c:v>
                </c:pt>
                <c:pt idx="3111">
                  <c:v>-3.1260983591538594</c:v>
                </c:pt>
                <c:pt idx="3112">
                  <c:v>-3.1246544819832569</c:v>
                </c:pt>
                <c:pt idx="3113">
                  <c:v>-3.1237280173065556</c:v>
                </c:pt>
                <c:pt idx="3114">
                  <c:v>-3.1233612685998136</c:v>
                </c:pt>
                <c:pt idx="3115">
                  <c:v>-3.123557067039938</c:v>
                </c:pt>
                <c:pt idx="3116">
                  <c:v>-3.1240925334015475</c:v>
                </c:pt>
                <c:pt idx="3117">
                  <c:v>-3.1246427852946361</c:v>
                </c:pt>
                <c:pt idx="3118">
                  <c:v>-3.1249836436073095</c:v>
                </c:pt>
                <c:pt idx="3119">
                  <c:v>-3.1250649684425742</c:v>
                </c:pt>
                <c:pt idx="3120">
                  <c:v>-3.1249266742156072</c:v>
                </c:pt>
                <c:pt idx="3121">
                  <c:v>-3.1247835264638102</c:v>
                </c:pt>
                <c:pt idx="3122">
                  <c:v>-3.1248375766313283</c:v>
                </c:pt>
                <c:pt idx="3123">
                  <c:v>-3.1253636078053546</c:v>
                </c:pt>
                <c:pt idx="3124">
                  <c:v>-3.126596503566994</c:v>
                </c:pt>
                <c:pt idx="3125">
                  <c:v>-3.128598950821694</c:v>
                </c:pt>
                <c:pt idx="3126">
                  <c:v>-3.1312817604223673</c:v>
                </c:pt>
                <c:pt idx="3127">
                  <c:v>-3.1343705435895091</c:v>
                </c:pt>
                <c:pt idx="3128">
                  <c:v>-3.1375758461118539</c:v>
                </c:pt>
                <c:pt idx="3129">
                  <c:v>-3.1406329117442824</c:v>
                </c:pt>
                <c:pt idx="3130">
                  <c:v>-3.1435263592847793</c:v>
                </c:pt>
                <c:pt idx="3131">
                  <c:v>-3.1461688445582316</c:v>
                </c:pt>
                <c:pt idx="3132">
                  <c:v>-3.1483182158509813</c:v>
                </c:pt>
                <c:pt idx="3133">
                  <c:v>-3.1497618230794311</c:v>
                </c:pt>
                <c:pt idx="3134">
                  <c:v>-3.1503300612660876</c:v>
                </c:pt>
                <c:pt idx="3135">
                  <c:v>-3.150034571026473</c:v>
                </c:pt>
                <c:pt idx="3136">
                  <c:v>-3.1491952019247749</c:v>
                </c:pt>
                <c:pt idx="3137">
                  <c:v>-3.1482424140736742</c:v>
                </c:pt>
                <c:pt idx="3138">
                  <c:v>-3.147661272684231</c:v>
                </c:pt>
                <c:pt idx="3139">
                  <c:v>-3.1478950271610771</c:v>
                </c:pt>
                <c:pt idx="3140">
                  <c:v>-3.1490928294380822</c:v>
                </c:pt>
                <c:pt idx="3141">
                  <c:v>-3.1513250635920897</c:v>
                </c:pt>
                <c:pt idx="3142">
                  <c:v>-3.1544567711860587</c:v>
                </c:pt>
                <c:pt idx="3143">
                  <c:v>-3.1583044321372902</c:v>
                </c:pt>
                <c:pt idx="3144">
                  <c:v>-3.1627077715864775</c:v>
                </c:pt>
                <c:pt idx="3145">
                  <c:v>-3.1674021158938332</c:v>
                </c:pt>
                <c:pt idx="3146">
                  <c:v>-3.1718308915904707</c:v>
                </c:pt>
                <c:pt idx="3147">
                  <c:v>-3.1754760713868024</c:v>
                </c:pt>
                <c:pt idx="3148">
                  <c:v>-3.1781587034011585</c:v>
                </c:pt>
                <c:pt idx="3149">
                  <c:v>-3.1800965069429097</c:v>
                </c:pt>
                <c:pt idx="3150">
                  <c:v>-3.181628380070328</c:v>
                </c:pt>
                <c:pt idx="3151">
                  <c:v>-3.183037810433254</c:v>
                </c:pt>
                <c:pt idx="3152">
                  <c:v>-3.1841584070589621</c:v>
                </c:pt>
                <c:pt idx="3153">
                  <c:v>-3.1846481470296402</c:v>
                </c:pt>
                <c:pt idx="3154">
                  <c:v>-3.1841762483770601</c:v>
                </c:pt>
                <c:pt idx="3155">
                  <c:v>-3.1822326132530447</c:v>
                </c:pt>
                <c:pt idx="3156">
                  <c:v>-3.1785041065776776</c:v>
                </c:pt>
                <c:pt idx="3157">
                  <c:v>-3.1735317704796411</c:v>
                </c:pt>
                <c:pt idx="3158">
                  <c:v>-3.1675509791485457</c:v>
                </c:pt>
                <c:pt idx="3159">
                  <c:v>-3.1614225483535634</c:v>
                </c:pt>
                <c:pt idx="3160">
                  <c:v>-3.1566594098021663</c:v>
                </c:pt>
                <c:pt idx="3161">
                  <c:v>-3.1542252152255639</c:v>
                </c:pt>
                <c:pt idx="3162">
                  <c:v>-3.1542065609571304</c:v>
                </c:pt>
                <c:pt idx="3163">
                  <c:v>-3.15611683467462</c:v>
                </c:pt>
                <c:pt idx="3164">
                  <c:v>-3.1593340759939226</c:v>
                </c:pt>
                <c:pt idx="3165">
                  <c:v>-3.1632277048255832</c:v>
                </c:pt>
                <c:pt idx="3166">
                  <c:v>-3.1672112579192824</c:v>
                </c:pt>
                <c:pt idx="3167">
                  <c:v>-3.1705995807958942</c:v>
                </c:pt>
                <c:pt idx="3168">
                  <c:v>-3.1730732072030139</c:v>
                </c:pt>
                <c:pt idx="3169">
                  <c:v>-3.1744848941719952</c:v>
                </c:pt>
                <c:pt idx="3170">
                  <c:v>-3.1748272105018938</c:v>
                </c:pt>
                <c:pt idx="3171">
                  <c:v>-3.1742568589337781</c:v>
                </c:pt>
                <c:pt idx="3172">
                  <c:v>-3.1730370208509817</c:v>
                </c:pt>
                <c:pt idx="3173">
                  <c:v>-3.1714149021367017</c:v>
                </c:pt>
                <c:pt idx="3174">
                  <c:v>-3.1698303863348984</c:v>
                </c:pt>
                <c:pt idx="3175">
                  <c:v>-3.1684447236573874</c:v>
                </c:pt>
                <c:pt idx="3176">
                  <c:v>-3.1670282458990373</c:v>
                </c:pt>
                <c:pt idx="3177">
                  <c:v>-3.1651873727290951</c:v>
                </c:pt>
                <c:pt idx="3178">
                  <c:v>-3.1627665526932409</c:v>
                </c:pt>
                <c:pt idx="3179">
                  <c:v>-3.1596456453956883</c:v>
                </c:pt>
                <c:pt idx="3180">
                  <c:v>-3.1559180289971973</c:v>
                </c:pt>
                <c:pt idx="3181">
                  <c:v>-3.1517982543859566</c:v>
                </c:pt>
                <c:pt idx="3182">
                  <c:v>-3.1475466353291583</c:v>
                </c:pt>
                <c:pt idx="3183">
                  <c:v>-3.143265249996904</c:v>
                </c:pt>
                <c:pt idx="3184">
                  <c:v>-3.1389008699313772</c:v>
                </c:pt>
                <c:pt idx="3185">
                  <c:v>-3.1345807973222439</c:v>
                </c:pt>
                <c:pt idx="3186">
                  <c:v>-3.1305192059884628</c:v>
                </c:pt>
                <c:pt idx="3187">
                  <c:v>-3.1268743383077453</c:v>
                </c:pt>
                <c:pt idx="3188">
                  <c:v>-3.1237496913343197</c:v>
                </c:pt>
                <c:pt idx="3189">
                  <c:v>-3.1209613856285743</c:v>
                </c:pt>
                <c:pt idx="3190">
                  <c:v>-3.1181731553485359</c:v>
                </c:pt>
                <c:pt idx="3191">
                  <c:v>-3.1151561145930224</c:v>
                </c:pt>
                <c:pt idx="3192">
                  <c:v>-3.111642989091508</c:v>
                </c:pt>
                <c:pt idx="3193">
                  <c:v>-3.1075931668031855</c:v>
                </c:pt>
                <c:pt idx="3194">
                  <c:v>-3.1029504239306949</c:v>
                </c:pt>
                <c:pt idx="3195">
                  <c:v>-3.0974542019117712</c:v>
                </c:pt>
                <c:pt idx="3196">
                  <c:v>-3.0904914854901762</c:v>
                </c:pt>
                <c:pt idx="3197">
                  <c:v>-3.0814971669817908</c:v>
                </c:pt>
                <c:pt idx="3198">
                  <c:v>-3.0709010465699058</c:v>
                </c:pt>
                <c:pt idx="3199">
                  <c:v>-3.0610423743640922</c:v>
                </c:pt>
                <c:pt idx="3200">
                  <c:v>-3.0548393313802218</c:v>
                </c:pt>
                <c:pt idx="3201">
                  <c:v>-3.053886346068905</c:v>
                </c:pt>
                <c:pt idx="3202">
                  <c:v>-3.0572274652975673</c:v>
                </c:pt>
                <c:pt idx="3203">
                  <c:v>-3.0616453876693805</c:v>
                </c:pt>
                <c:pt idx="3204">
                  <c:v>-3.063828305104086</c:v>
                </c:pt>
                <c:pt idx="3205">
                  <c:v>-3.0623488999434016</c:v>
                </c:pt>
                <c:pt idx="3206">
                  <c:v>-3.0583835768744372</c:v>
                </c:pt>
                <c:pt idx="3207">
                  <c:v>-3.0544951844217563</c:v>
                </c:pt>
                <c:pt idx="3208">
                  <c:v>-3.0524622250246312</c:v>
                </c:pt>
                <c:pt idx="3209">
                  <c:v>-3.0525441078481022</c:v>
                </c:pt>
                <c:pt idx="3210">
                  <c:v>-3.0537994513255944</c:v>
                </c:pt>
                <c:pt idx="3211">
                  <c:v>-3.0553764675846904</c:v>
                </c:pt>
                <c:pt idx="3212">
                  <c:v>-3.0568954759396121</c:v>
                </c:pt>
                <c:pt idx="3213">
                  <c:v>-3.0579875278128705</c:v>
                </c:pt>
                <c:pt idx="3214">
                  <c:v>-3.0585135873124862</c:v>
                </c:pt>
                <c:pt idx="3215">
                  <c:v>-3.0586198522788068</c:v>
                </c:pt>
                <c:pt idx="3216">
                  <c:v>-3.0585428884948218</c:v>
                </c:pt>
                <c:pt idx="3217">
                  <c:v>-3.0584676410212079</c:v>
                </c:pt>
                <c:pt idx="3218">
                  <c:v>-3.058595974994808</c:v>
                </c:pt>
                <c:pt idx="3219">
                  <c:v>-3.0590417150075631</c:v>
                </c:pt>
                <c:pt idx="3220">
                  <c:v>-3.0597505180901909</c:v>
                </c:pt>
                <c:pt idx="3221">
                  <c:v>-3.0605377248535994</c:v>
                </c:pt>
                <c:pt idx="3222">
                  <c:v>-3.0611480756538643</c:v>
                </c:pt>
                <c:pt idx="3223">
                  <c:v>-3.0614347223054565</c:v>
                </c:pt>
                <c:pt idx="3224">
                  <c:v>-3.0615041363757198</c:v>
                </c:pt>
                <c:pt idx="3225">
                  <c:v>-3.0614447563021665</c:v>
                </c:pt>
                <c:pt idx="3226">
                  <c:v>-3.0614475359023516</c:v>
                </c:pt>
                <c:pt idx="3227">
                  <c:v>-3.0617531029012652</c:v>
                </c:pt>
                <c:pt idx="3228">
                  <c:v>-3.0625502138341272</c:v>
                </c:pt>
                <c:pt idx="3229">
                  <c:v>-3.0641194974041919</c:v>
                </c:pt>
                <c:pt idx="3230">
                  <c:v>-3.0668822005859697</c:v>
                </c:pt>
                <c:pt idx="3231">
                  <c:v>-3.071031782225309</c:v>
                </c:pt>
                <c:pt idx="3232">
                  <c:v>-3.0764120123706795</c:v>
                </c:pt>
                <c:pt idx="3233">
                  <c:v>-3.0826352652684035</c:v>
                </c:pt>
                <c:pt idx="3234">
                  <c:v>-3.0891988507757273</c:v>
                </c:pt>
                <c:pt idx="3235">
                  <c:v>-3.0956830338652508</c:v>
                </c:pt>
                <c:pt idx="3236">
                  <c:v>-3.1018123963945974</c:v>
                </c:pt>
                <c:pt idx="3237">
                  <c:v>-3.1072340869193216</c:v>
                </c:pt>
                <c:pt idx="3238">
                  <c:v>-3.1116600808276114</c:v>
                </c:pt>
                <c:pt idx="3239">
                  <c:v>-3.1149740451077368</c:v>
                </c:pt>
                <c:pt idx="3240">
                  <c:v>-3.1171433470442982</c:v>
                </c:pt>
                <c:pt idx="3241">
                  <c:v>-3.1180415334117613</c:v>
                </c:pt>
                <c:pt idx="3242">
                  <c:v>-3.1175077455925129</c:v>
                </c:pt>
                <c:pt idx="3243">
                  <c:v>-3.115512750259307</c:v>
                </c:pt>
                <c:pt idx="3244">
                  <c:v>-3.1123193937037081</c:v>
                </c:pt>
                <c:pt idx="3245">
                  <c:v>-3.1084745699366447</c:v>
                </c:pt>
                <c:pt idx="3246">
                  <c:v>-3.1044048561930415</c:v>
                </c:pt>
                <c:pt idx="3247">
                  <c:v>-3.100511466352105</c:v>
                </c:pt>
                <c:pt idx="3248">
                  <c:v>-3.0969908262593715</c:v>
                </c:pt>
                <c:pt idx="3249">
                  <c:v>-3.0939565377452252</c:v>
                </c:pt>
                <c:pt idx="3250">
                  <c:v>-3.0914959684813157</c:v>
                </c:pt>
                <c:pt idx="3251">
                  <c:v>-3.0895462839418451</c:v>
                </c:pt>
                <c:pt idx="3252">
                  <c:v>-3.087743252990903</c:v>
                </c:pt>
                <c:pt idx="3253">
                  <c:v>-3.0855916913675894</c:v>
                </c:pt>
                <c:pt idx="3254">
                  <c:v>-3.0826701385327313</c:v>
                </c:pt>
                <c:pt idx="3255">
                  <c:v>-3.078767609184784</c:v>
                </c:pt>
                <c:pt idx="3256">
                  <c:v>-3.0738221026119952</c:v>
                </c:pt>
                <c:pt idx="3257">
                  <c:v>-3.0678667973185019</c:v>
                </c:pt>
                <c:pt idx="3258">
                  <c:v>-3.0609510482360731</c:v>
                </c:pt>
                <c:pt idx="3259">
                  <c:v>-3.0531827558897815</c:v>
                </c:pt>
                <c:pt idx="3260">
                  <c:v>-3.0446066643444714</c:v>
                </c:pt>
                <c:pt idx="3261">
                  <c:v>-3.0351494575922833</c:v>
                </c:pt>
                <c:pt idx="3262">
                  <c:v>-3.0248981620561692</c:v>
                </c:pt>
                <c:pt idx="3263">
                  <c:v>-3.0140292215547113</c:v>
                </c:pt>
                <c:pt idx="3264">
                  <c:v>-3.0026582073931003</c:v>
                </c:pt>
                <c:pt idx="3265">
                  <c:v>-2.9908667238528666</c:v>
                </c:pt>
                <c:pt idx="3266">
                  <c:v>-2.9785117723642993</c:v>
                </c:pt>
                <c:pt idx="3267">
                  <c:v>-2.9654762084765482</c:v>
                </c:pt>
                <c:pt idx="3268">
                  <c:v>-2.9516662468922568</c:v>
                </c:pt>
                <c:pt idx="3269">
                  <c:v>-2.9372007889264737</c:v>
                </c:pt>
                <c:pt idx="3270">
                  <c:v>-2.9220836851581793</c:v>
                </c:pt>
                <c:pt idx="3271">
                  <c:v>-2.9062285845079519</c:v>
                </c:pt>
                <c:pt idx="3272">
                  <c:v>-2.8895590601703316</c:v>
                </c:pt>
                <c:pt idx="3273">
                  <c:v>-2.8720452318084542</c:v>
                </c:pt>
                <c:pt idx="3274">
                  <c:v>-2.8537676515296941</c:v>
                </c:pt>
                <c:pt idx="3275">
                  <c:v>-2.8347840913960254</c:v>
                </c:pt>
                <c:pt idx="3276">
                  <c:v>-2.8149267562073623</c:v>
                </c:pt>
                <c:pt idx="3277">
                  <c:v>-2.7941094564507551</c:v>
                </c:pt>
                <c:pt idx="3278">
                  <c:v>-2.7723211954085119</c:v>
                </c:pt>
                <c:pt idx="3279">
                  <c:v>-2.7495428182967263</c:v>
                </c:pt>
                <c:pt idx="3280">
                  <c:v>-2.7258317916527597</c:v>
                </c:pt>
                <c:pt idx="3281">
                  <c:v>-2.7011222152764152</c:v>
                </c:pt>
                <c:pt idx="3282">
                  <c:v>-2.6755454782724866</c:v>
                </c:pt>
                <c:pt idx="3283">
                  <c:v>-2.6492660440708691</c:v>
                </c:pt>
                <c:pt idx="3284">
                  <c:v>-2.6224509416616368</c:v>
                </c:pt>
                <c:pt idx="3285">
                  <c:v>-2.5953336189658276</c:v>
                </c:pt>
                <c:pt idx="3286">
                  <c:v>-2.5680818353787611</c:v>
                </c:pt>
                <c:pt idx="3287">
                  <c:v>-2.5406883490674401</c:v>
                </c:pt>
                <c:pt idx="3288">
                  <c:v>-2.5131072346352124</c:v>
                </c:pt>
                <c:pt idx="3289">
                  <c:v>-2.4853026985820765</c:v>
                </c:pt>
                <c:pt idx="3290">
                  <c:v>-2.4572056088119214</c:v>
                </c:pt>
                <c:pt idx="3291">
                  <c:v>-2.428751203937054</c:v>
                </c:pt>
                <c:pt idx="3292">
                  <c:v>-2.3999346250733176</c:v>
                </c:pt>
                <c:pt idx="3293">
                  <c:v>-2.3708747547804854</c:v>
                </c:pt>
                <c:pt idx="3294">
                  <c:v>-2.3417259417140839</c:v>
                </c:pt>
                <c:pt idx="3295">
                  <c:v>-2.3124440019555768</c:v>
                </c:pt>
                <c:pt idx="3296">
                  <c:v>-2.2829518251494112</c:v>
                </c:pt>
                <c:pt idx="3297">
                  <c:v>-2.2533371006413399</c:v>
                </c:pt>
                <c:pt idx="3298">
                  <c:v>-2.2237632722687168</c:v>
                </c:pt>
                <c:pt idx="3299">
                  <c:v>-2.1943633294992013</c:v>
                </c:pt>
                <c:pt idx="3300">
                  <c:v>-2.1650999696827991</c:v>
                </c:pt>
                <c:pt idx="3301">
                  <c:v>-2.1356802854450891</c:v>
                </c:pt>
                <c:pt idx="3302">
                  <c:v>-2.1058208863562542</c:v>
                </c:pt>
                <c:pt idx="3303">
                  <c:v>-2.0753489229802771</c:v>
                </c:pt>
                <c:pt idx="3304">
                  <c:v>-2.0442308825672053</c:v>
                </c:pt>
                <c:pt idx="3305">
                  <c:v>-2.0127215492598314</c:v>
                </c:pt>
                <c:pt idx="3306">
                  <c:v>-1.9810531534469844</c:v>
                </c:pt>
                <c:pt idx="3307">
                  <c:v>-1.9492635728222485</c:v>
                </c:pt>
                <c:pt idx="3308">
                  <c:v>-1.9173811413988524</c:v>
                </c:pt>
                <c:pt idx="3309">
                  <c:v>-1.8853423190762859</c:v>
                </c:pt>
                <c:pt idx="3310">
                  <c:v>-1.8530137169297156</c:v>
                </c:pt>
                <c:pt idx="3311">
                  <c:v>-1.8202321400439296</c:v>
                </c:pt>
                <c:pt idx="3312">
                  <c:v>-1.7868995041871218</c:v>
                </c:pt>
                <c:pt idx="3313">
                  <c:v>-1.7529204314967131</c:v>
                </c:pt>
                <c:pt idx="3314">
                  <c:v>-1.7183874757537323</c:v>
                </c:pt>
                <c:pt idx="3315">
                  <c:v>-1.6834883867560371</c:v>
                </c:pt>
                <c:pt idx="3316">
                  <c:v>-1.6484312272091897</c:v>
                </c:pt>
                <c:pt idx="3317">
                  <c:v>-1.6133820241402139</c:v>
                </c:pt>
                <c:pt idx="3318">
                  <c:v>-1.5784772846525965</c:v>
                </c:pt>
                <c:pt idx="3319">
                  <c:v>-1.5438093724156103</c:v>
                </c:pt>
                <c:pt idx="3320">
                  <c:v>-1.5094350540666079</c:v>
                </c:pt>
                <c:pt idx="3321">
                  <c:v>-1.4754117993307654</c:v>
                </c:pt>
                <c:pt idx="3322">
                  <c:v>-1.4417023233769433</c:v>
                </c:pt>
                <c:pt idx="3323">
                  <c:v>-1.4082518357630307</c:v>
                </c:pt>
                <c:pt idx="3324">
                  <c:v>-1.374882127140628</c:v>
                </c:pt>
                <c:pt idx="3325">
                  <c:v>-1.3414615026324714</c:v>
                </c:pt>
                <c:pt idx="3326">
                  <c:v>-1.3079377600184672</c:v>
                </c:pt>
                <c:pt idx="3327">
                  <c:v>-1.2744212079109374</c:v>
                </c:pt>
                <c:pt idx="3328">
                  <c:v>-1.2410867602541265</c:v>
                </c:pt>
                <c:pt idx="3329">
                  <c:v>-1.2078953603499643</c:v>
                </c:pt>
                <c:pt idx="3330">
                  <c:v>-1.1747696129819611</c:v>
                </c:pt>
                <c:pt idx="3331">
                  <c:v>-1.1417564859029345</c:v>
                </c:pt>
                <c:pt idx="3332">
                  <c:v>-1.1088347400634677</c:v>
                </c:pt>
                <c:pt idx="3333">
                  <c:v>-1.0759700202244433</c:v>
                </c:pt>
                <c:pt idx="3334">
                  <c:v>-1.0431662321009847</c:v>
                </c:pt>
                <c:pt idx="3335">
                  <c:v>-1.0104143619068551</c:v>
                </c:pt>
                <c:pt idx="3336">
                  <c:v>-0.97783727287486943</c:v>
                </c:pt>
                <c:pt idx="3337">
                  <c:v>-0.94563042755751769</c:v>
                </c:pt>
                <c:pt idx="3338">
                  <c:v>-0.91397989525956036</c:v>
                </c:pt>
                <c:pt idx="3339">
                  <c:v>-0.882847135047095</c:v>
                </c:pt>
                <c:pt idx="3340">
                  <c:v>-0.85230102516469441</c:v>
                </c:pt>
                <c:pt idx="3341">
                  <c:v>-0.82233552425623557</c:v>
                </c:pt>
                <c:pt idx="3342">
                  <c:v>-0.79294529629825705</c:v>
                </c:pt>
                <c:pt idx="3343">
                  <c:v>-0.76393717435104713</c:v>
                </c:pt>
                <c:pt idx="3344">
                  <c:v>-0.73506512419627845</c:v>
                </c:pt>
                <c:pt idx="3345">
                  <c:v>-0.70617156999191255</c:v>
                </c:pt>
                <c:pt idx="3346">
                  <c:v>-0.6772242494595524</c:v>
                </c:pt>
                <c:pt idx="3347">
                  <c:v>-0.64827073897875953</c:v>
                </c:pt>
                <c:pt idx="3348">
                  <c:v>-0.61951348101230241</c:v>
                </c:pt>
                <c:pt idx="3349">
                  <c:v>-0.59101071299708219</c:v>
                </c:pt>
                <c:pt idx="3350">
                  <c:v>-0.5630647695259734</c:v>
                </c:pt>
                <c:pt idx="3351">
                  <c:v>-0.53639178839704083</c:v>
                </c:pt>
                <c:pt idx="3352">
                  <c:v>-0.51145137773055027</c:v>
                </c:pt>
                <c:pt idx="3353">
                  <c:v>-0.48825576050859198</c:v>
                </c:pt>
                <c:pt idx="3354">
                  <c:v>-0.46652093780426257</c:v>
                </c:pt>
                <c:pt idx="3355">
                  <c:v>-0.44572990101965776</c:v>
                </c:pt>
                <c:pt idx="3356">
                  <c:v>-0.42540706116218346</c:v>
                </c:pt>
                <c:pt idx="3357">
                  <c:v>-0.40501605313068884</c:v>
                </c:pt>
                <c:pt idx="3358">
                  <c:v>-0.38418218634758355</c:v>
                </c:pt>
                <c:pt idx="3359">
                  <c:v>-0.36269900702994606</c:v>
                </c:pt>
                <c:pt idx="3360">
                  <c:v>-0.34072008979655966</c:v>
                </c:pt>
                <c:pt idx="3361">
                  <c:v>-0.31867462929267421</c:v>
                </c:pt>
                <c:pt idx="3362">
                  <c:v>-0.29697743742402072</c:v>
                </c:pt>
                <c:pt idx="3363">
                  <c:v>-0.27601802802978337</c:v>
                </c:pt>
                <c:pt idx="3364">
                  <c:v>-0.25619818404716854</c:v>
                </c:pt>
                <c:pt idx="3365">
                  <c:v>-0.23778972344105309</c:v>
                </c:pt>
                <c:pt idx="3366">
                  <c:v>-0.2210589364238455</c:v>
                </c:pt>
                <c:pt idx="3367">
                  <c:v>-0.20613535943587241</c:v>
                </c:pt>
                <c:pt idx="3368">
                  <c:v>-0.19290857574555692</c:v>
                </c:pt>
                <c:pt idx="3369">
                  <c:v>-0.18115178708912605</c:v>
                </c:pt>
                <c:pt idx="3370">
                  <c:v>-0.17057420186806499</c:v>
                </c:pt>
                <c:pt idx="3371">
                  <c:v>-0.16078912727208533</c:v>
                </c:pt>
                <c:pt idx="3372">
                  <c:v>-0.15136342191454175</c:v>
                </c:pt>
                <c:pt idx="3373">
                  <c:v>-0.14215130930869871</c:v>
                </c:pt>
                <c:pt idx="3374">
                  <c:v>-0.13315404995293642</c:v>
                </c:pt>
                <c:pt idx="3375">
                  <c:v>-0.12435240606943238</c:v>
                </c:pt>
                <c:pt idx="3376">
                  <c:v>-0.11574698124367297</c:v>
                </c:pt>
                <c:pt idx="3377">
                  <c:v>-0.10744119766413357</c:v>
                </c:pt>
                <c:pt idx="3378">
                  <c:v>-9.9558071368119241E-2</c:v>
                </c:pt>
                <c:pt idx="3379">
                  <c:v>-9.2191143146377691E-2</c:v>
                </c:pt>
                <c:pt idx="3380">
                  <c:v>-8.5452235280066152E-2</c:v>
                </c:pt>
                <c:pt idx="3381">
                  <c:v>-7.9201676048668596E-2</c:v>
                </c:pt>
                <c:pt idx="3382">
                  <c:v>-7.3275854556956843E-2</c:v>
                </c:pt>
                <c:pt idx="3383">
                  <c:v>-6.75290574447696E-2</c:v>
                </c:pt>
                <c:pt idx="3384">
                  <c:v>-6.1836228303302543E-2</c:v>
                </c:pt>
                <c:pt idx="3385">
                  <c:v>-5.6143726124918164E-2</c:v>
                </c:pt>
                <c:pt idx="3386">
                  <c:v>-5.024912197989885E-2</c:v>
                </c:pt>
                <c:pt idx="3387">
                  <c:v>-4.3881316049275434E-2</c:v>
                </c:pt>
                <c:pt idx="3388">
                  <c:v>-3.6654623830360167E-2</c:v>
                </c:pt>
                <c:pt idx="3389">
                  <c:v>-2.8460836985429838E-2</c:v>
                </c:pt>
                <c:pt idx="3390">
                  <c:v>-1.9387410327809454E-2</c:v>
                </c:pt>
                <c:pt idx="3391">
                  <c:v>-9.8043805353030949E-3</c:v>
                </c:pt>
                <c:pt idx="3392">
                  <c:v>-3.3789400416310567E-4</c:v>
                </c:pt>
                <c:pt idx="3393">
                  <c:v>8.3127096042458631E-3</c:v>
                </c:pt>
                <c:pt idx="3394">
                  <c:v>1.5526375449663246E-2</c:v>
                </c:pt>
                <c:pt idx="3395">
                  <c:v>2.0788776570802733E-2</c:v>
                </c:pt>
                <c:pt idx="3396">
                  <c:v>2.3809985539383009E-2</c:v>
                </c:pt>
                <c:pt idx="3397">
                  <c:v>2.4677903672036771E-2</c:v>
                </c:pt>
                <c:pt idx="3398">
                  <c:v>2.3955442905493136E-2</c:v>
                </c:pt>
                <c:pt idx="3399">
                  <c:v>2.2262819560232846E-2</c:v>
                </c:pt>
                <c:pt idx="3400">
                  <c:v>2.0217617838523039E-2</c:v>
                </c:pt>
                <c:pt idx="3401">
                  <c:v>1.832971240123946E-2</c:v>
                </c:pt>
                <c:pt idx="3402">
                  <c:v>1.7088551203298216E-2</c:v>
                </c:pt>
                <c:pt idx="3403">
                  <c:v>1.6664788354383335E-2</c:v>
                </c:pt>
                <c:pt idx="3404">
                  <c:v>1.7090156046870274E-2</c:v>
                </c:pt>
                <c:pt idx="3405">
                  <c:v>1.8262154752367869E-2</c:v>
                </c:pt>
                <c:pt idx="3406">
                  <c:v>1.990496656024961E-2</c:v>
                </c:pt>
                <c:pt idx="3407">
                  <c:v>2.155487842230237E-2</c:v>
                </c:pt>
                <c:pt idx="3408">
                  <c:v>2.2693525217448267E-2</c:v>
                </c:pt>
                <c:pt idx="3409">
                  <c:v>2.3074245550024339E-2</c:v>
                </c:pt>
                <c:pt idx="3410">
                  <c:v>2.2702906635067684E-2</c:v>
                </c:pt>
                <c:pt idx="3411">
                  <c:v>2.1893002410748819E-2</c:v>
                </c:pt>
                <c:pt idx="3412">
                  <c:v>2.0993333526013156E-2</c:v>
                </c:pt>
                <c:pt idx="3413">
                  <c:v>2.0253440770391179E-2</c:v>
                </c:pt>
                <c:pt idx="3414">
                  <c:v>1.9768440869323271E-2</c:v>
                </c:pt>
                <c:pt idx="3415">
                  <c:v>1.9516491287767314E-2</c:v>
                </c:pt>
                <c:pt idx="3416">
                  <c:v>1.93569801770768E-2</c:v>
                </c:pt>
                <c:pt idx="3417">
                  <c:v>1.9196015555758544E-2</c:v>
                </c:pt>
                <c:pt idx="3418">
                  <c:v>1.8922958912783061E-2</c:v>
                </c:pt>
                <c:pt idx="3419">
                  <c:v>1.8446079871413456E-2</c:v>
                </c:pt>
                <c:pt idx="3420">
                  <c:v>1.7720848811351577E-2</c:v>
                </c:pt>
                <c:pt idx="3421">
                  <c:v>1.668589676255957E-2</c:v>
                </c:pt>
                <c:pt idx="3422">
                  <c:v>1.5324849654542401E-2</c:v>
                </c:pt>
                <c:pt idx="3423">
                  <c:v>1.3787351254800018E-2</c:v>
                </c:pt>
                <c:pt idx="3424">
                  <c:v>1.2233029697303811E-2</c:v>
                </c:pt>
                <c:pt idx="3425">
                  <c:v>1.0779743642520212E-2</c:v>
                </c:pt>
                <c:pt idx="3426">
                  <c:v>9.4610256431567237E-3</c:v>
                </c:pt>
                <c:pt idx="3427">
                  <c:v>8.4381773036860744E-3</c:v>
                </c:pt>
                <c:pt idx="3428">
                  <c:v>7.6766031508325935E-3</c:v>
                </c:pt>
                <c:pt idx="3429">
                  <c:v>7.1094085437652371E-3</c:v>
                </c:pt>
                <c:pt idx="3430">
                  <c:v>6.5633959476450142E-3</c:v>
                </c:pt>
                <c:pt idx="3431">
                  <c:v>5.8681376619150287E-3</c:v>
                </c:pt>
                <c:pt idx="3432">
                  <c:v>4.9710471224241742E-3</c:v>
                </c:pt>
                <c:pt idx="3433">
                  <c:v>3.8171563992977081E-3</c:v>
                </c:pt>
                <c:pt idx="3434">
                  <c:v>2.2544945375916545E-3</c:v>
                </c:pt>
                <c:pt idx="3435">
                  <c:v>3.9321675490331222E-4</c:v>
                </c:pt>
                <c:pt idx="3436">
                  <c:v>-1.6745055100992334E-3</c:v>
                </c:pt>
                <c:pt idx="3437">
                  <c:v>-3.8338984501230661E-3</c:v>
                </c:pt>
                <c:pt idx="3438">
                  <c:v>-5.9119637712330211E-3</c:v>
                </c:pt>
                <c:pt idx="3439">
                  <c:v>-7.78129915246243E-3</c:v>
                </c:pt>
                <c:pt idx="3440">
                  <c:v>-9.4275855421803272E-3</c:v>
                </c:pt>
                <c:pt idx="3441">
                  <c:v>-1.0939815142747566E-2</c:v>
                </c:pt>
                <c:pt idx="3442">
                  <c:v>-1.2442910946949184E-2</c:v>
                </c:pt>
                <c:pt idx="3443">
                  <c:v>-1.406298398728064E-2</c:v>
                </c:pt>
                <c:pt idx="3444">
                  <c:v>-1.5854962511212004E-2</c:v>
                </c:pt>
                <c:pt idx="3445">
                  <c:v>-1.7817457875253233E-2</c:v>
                </c:pt>
                <c:pt idx="3446">
                  <c:v>-1.9994935887037574E-2</c:v>
                </c:pt>
                <c:pt idx="3447">
                  <c:v>-2.2354259198937416E-2</c:v>
                </c:pt>
                <c:pt idx="3448">
                  <c:v>-2.4866881919188601E-2</c:v>
                </c:pt>
                <c:pt idx="3449">
                  <c:v>-2.7365696906623414E-2</c:v>
                </c:pt>
                <c:pt idx="3450">
                  <c:v>-2.9737206474134588E-2</c:v>
                </c:pt>
                <c:pt idx="3451">
                  <c:v>-3.1856460504330185E-2</c:v>
                </c:pt>
                <c:pt idx="3452">
                  <c:v>-3.3782789362392249E-2</c:v>
                </c:pt>
                <c:pt idx="3453">
                  <c:v>-3.5604230238990522E-2</c:v>
                </c:pt>
                <c:pt idx="3454">
                  <c:v>-3.7441433883548508E-2</c:v>
                </c:pt>
                <c:pt idx="3455">
                  <c:v>-3.9610306597201932E-2</c:v>
                </c:pt>
                <c:pt idx="3456">
                  <c:v>-4.2480651050517744E-2</c:v>
                </c:pt>
                <c:pt idx="3457">
                  <c:v>-4.6229136771616455E-2</c:v>
                </c:pt>
                <c:pt idx="3458">
                  <c:v>-5.0672741368211358E-2</c:v>
                </c:pt>
                <c:pt idx="3459">
                  <c:v>-5.5317696523637001E-2</c:v>
                </c:pt>
                <c:pt idx="3460">
                  <c:v>-5.9611965888902364E-2</c:v>
                </c:pt>
                <c:pt idx="3461">
                  <c:v>-6.3119295716359852E-2</c:v>
                </c:pt>
                <c:pt idx="3462">
                  <c:v>-6.5649135264464031E-2</c:v>
                </c:pt>
                <c:pt idx="3463">
                  <c:v>-6.7082458143947449E-2</c:v>
                </c:pt>
                <c:pt idx="3464">
                  <c:v>-6.7410255370361299E-2</c:v>
                </c:pt>
                <c:pt idx="3465">
                  <c:v>-6.6857039597452261E-2</c:v>
                </c:pt>
                <c:pt idx="3466">
                  <c:v>-6.5553851309138614E-2</c:v>
                </c:pt>
                <c:pt idx="3467">
                  <c:v>-6.3788585809500198E-2</c:v>
                </c:pt>
                <c:pt idx="3468">
                  <c:v>-6.1890613126329236E-2</c:v>
                </c:pt>
                <c:pt idx="3469">
                  <c:v>-6.0180025396644188E-2</c:v>
                </c:pt>
                <c:pt idx="3470">
                  <c:v>-5.8879073031121477E-2</c:v>
                </c:pt>
                <c:pt idx="3471">
                  <c:v>-5.8058187870684862E-2</c:v>
                </c:pt>
                <c:pt idx="3472">
                  <c:v>-5.7625678593217045E-2</c:v>
                </c:pt>
                <c:pt idx="3473">
                  <c:v>-5.7530697343363704E-2</c:v>
                </c:pt>
                <c:pt idx="3474">
                  <c:v>-5.7611379196533967E-2</c:v>
                </c:pt>
                <c:pt idx="3475">
                  <c:v>-5.7819261325778401E-2</c:v>
                </c:pt>
                <c:pt idx="3476">
                  <c:v>-5.8091138138299393E-2</c:v>
                </c:pt>
                <c:pt idx="3477">
                  <c:v>-5.8372690032954026E-2</c:v>
                </c:pt>
                <c:pt idx="3478">
                  <c:v>-5.8602436833521898E-2</c:v>
                </c:pt>
                <c:pt idx="3479">
                  <c:v>-5.8714233211714366E-2</c:v>
                </c:pt>
                <c:pt idx="3480">
                  <c:v>-5.8626992061618387E-2</c:v>
                </c:pt>
                <c:pt idx="3481">
                  <c:v>-5.8256853458950195E-2</c:v>
                </c:pt>
                <c:pt idx="3482">
                  <c:v>-5.7660379694488909E-2</c:v>
                </c:pt>
                <c:pt idx="3483">
                  <c:v>-5.6850636587251271E-2</c:v>
                </c:pt>
                <c:pt idx="3484">
                  <c:v>-5.5962004633868315E-2</c:v>
                </c:pt>
                <c:pt idx="3485">
                  <c:v>-5.5098552771641676E-2</c:v>
                </c:pt>
                <c:pt idx="3486">
                  <c:v>-5.4454072266959794E-2</c:v>
                </c:pt>
                <c:pt idx="3487">
                  <c:v>-5.4091550956308417E-2</c:v>
                </c:pt>
                <c:pt idx="3488">
                  <c:v>-5.4060507808230705E-2</c:v>
                </c:pt>
                <c:pt idx="3489">
                  <c:v>-5.4224925064362044E-2</c:v>
                </c:pt>
                <c:pt idx="3490">
                  <c:v>-5.4341700938460157E-2</c:v>
                </c:pt>
                <c:pt idx="3491">
                  <c:v>-5.4183843072061436E-2</c:v>
                </c:pt>
                <c:pt idx="3492">
                  <c:v>-5.3617497336504699E-2</c:v>
                </c:pt>
                <c:pt idx="3493">
                  <c:v>-5.2600822675746159E-2</c:v>
                </c:pt>
                <c:pt idx="3494">
                  <c:v>-5.124599729604367E-2</c:v>
                </c:pt>
                <c:pt idx="3495">
                  <c:v>-4.9753964199625723E-2</c:v>
                </c:pt>
                <c:pt idx="3496">
                  <c:v>-4.8152239009384111E-2</c:v>
                </c:pt>
                <c:pt idx="3497">
                  <c:v>-4.6388984523483667E-2</c:v>
                </c:pt>
                <c:pt idx="3498">
                  <c:v>-4.4443955632147772E-2</c:v>
                </c:pt>
                <c:pt idx="3499">
                  <c:v>-4.2352102901130756E-2</c:v>
                </c:pt>
                <c:pt idx="3500">
                  <c:v>-4.0203037170072259E-2</c:v>
                </c:pt>
                <c:pt idx="3501">
                  <c:v>-3.7988382392988719E-2</c:v>
                </c:pt>
                <c:pt idx="3502">
                  <c:v>-3.5834747538813813E-2</c:v>
                </c:pt>
                <c:pt idx="3503">
                  <c:v>-3.3855962451756455E-2</c:v>
                </c:pt>
                <c:pt idx="3504">
                  <c:v>-3.1964869152622255E-2</c:v>
                </c:pt>
                <c:pt idx="3505">
                  <c:v>-2.997616192760242E-2</c:v>
                </c:pt>
                <c:pt idx="3506">
                  <c:v>-2.7652002643223646E-2</c:v>
                </c:pt>
                <c:pt idx="3507">
                  <c:v>-2.4861489435582178E-2</c:v>
                </c:pt>
                <c:pt idx="3508">
                  <c:v>-2.1613775674922484E-2</c:v>
                </c:pt>
                <c:pt idx="3509">
                  <c:v>-1.818007882996996E-2</c:v>
                </c:pt>
                <c:pt idx="3510">
                  <c:v>-1.5089309536673052E-2</c:v>
                </c:pt>
                <c:pt idx="3511">
                  <c:v>-1.2940324249536082E-2</c:v>
                </c:pt>
                <c:pt idx="3512">
                  <c:v>-1.2174974560846246E-2</c:v>
                </c:pt>
                <c:pt idx="3513">
                  <c:v>-1.2679458479029092E-2</c:v>
                </c:pt>
                <c:pt idx="3514">
                  <c:v>-1.3896096186975855E-2</c:v>
                </c:pt>
                <c:pt idx="3515">
                  <c:v>-1.5324632104724005E-2</c:v>
                </c:pt>
                <c:pt idx="3516">
                  <c:v>-1.6307403904909815E-2</c:v>
                </c:pt>
                <c:pt idx="3517">
                  <c:v>-1.6427946865469219E-2</c:v>
                </c:pt>
                <c:pt idx="3518">
                  <c:v>-1.5328592514417563E-2</c:v>
                </c:pt>
                <c:pt idx="3519">
                  <c:v>-1.3073797819718711E-2</c:v>
                </c:pt>
                <c:pt idx="3520">
                  <c:v>-1.0079643357587795E-2</c:v>
                </c:pt>
                <c:pt idx="3521">
                  <c:v>-6.8827544432849379E-3</c:v>
                </c:pt>
                <c:pt idx="3522">
                  <c:v>-3.8850923005883074E-3</c:v>
                </c:pt>
                <c:pt idx="3523">
                  <c:v>-1.3771191106321558E-3</c:v>
                </c:pt>
                <c:pt idx="3524">
                  <c:v>4.5229826381270807E-4</c:v>
                </c:pt>
                <c:pt idx="3525">
                  <c:v>1.534072194963345E-3</c:v>
                </c:pt>
                <c:pt idx="3526">
                  <c:v>1.9609603515122198E-3</c:v>
                </c:pt>
                <c:pt idx="3527">
                  <c:v>2.0036260625144421E-3</c:v>
                </c:pt>
                <c:pt idx="3528">
                  <c:v>1.9778233371818797E-3</c:v>
                </c:pt>
                <c:pt idx="3529">
                  <c:v>2.0207392322861284E-3</c:v>
                </c:pt>
                <c:pt idx="3530">
                  <c:v>2.2043654207835016E-3</c:v>
                </c:pt>
                <c:pt idx="3531">
                  <c:v>2.4821508282434918E-3</c:v>
                </c:pt>
                <c:pt idx="3532">
                  <c:v>2.8020126130637348E-3</c:v>
                </c:pt>
                <c:pt idx="3533">
                  <c:v>3.1661853077192721E-3</c:v>
                </c:pt>
                <c:pt idx="3534">
                  <c:v>3.5175169671115298E-3</c:v>
                </c:pt>
                <c:pt idx="3535">
                  <c:v>3.9089100198603042E-3</c:v>
                </c:pt>
                <c:pt idx="3536">
                  <c:v>4.3682301755071252E-3</c:v>
                </c:pt>
                <c:pt idx="3537">
                  <c:v>4.9458577185107679E-3</c:v>
                </c:pt>
                <c:pt idx="3538">
                  <c:v>5.8464841922689584E-3</c:v>
                </c:pt>
                <c:pt idx="3539">
                  <c:v>7.1199040997124586E-3</c:v>
                </c:pt>
                <c:pt idx="3540">
                  <c:v>8.71958717068857E-3</c:v>
                </c:pt>
                <c:pt idx="3541">
                  <c:v>1.0607473785354494E-2</c:v>
                </c:pt>
                <c:pt idx="3542">
                  <c:v>1.264897993180447E-2</c:v>
                </c:pt>
                <c:pt idx="3543">
                  <c:v>1.4756609507296004E-2</c:v>
                </c:pt>
                <c:pt idx="3544">
                  <c:v>1.6857254683214192E-2</c:v>
                </c:pt>
                <c:pt idx="3545">
                  <c:v>1.8867556671133032E-2</c:v>
                </c:pt>
                <c:pt idx="3546">
                  <c:v>2.0748733565953477E-2</c:v>
                </c:pt>
                <c:pt idx="3547">
                  <c:v>2.2374752917248622E-2</c:v>
                </c:pt>
                <c:pt idx="3548">
                  <c:v>2.3759863143057121E-2</c:v>
                </c:pt>
                <c:pt idx="3549">
                  <c:v>2.4850396878402382E-2</c:v>
                </c:pt>
                <c:pt idx="3550">
                  <c:v>2.5641155127409779E-2</c:v>
                </c:pt>
                <c:pt idx="3551">
                  <c:v>2.603211475628199E-2</c:v>
                </c:pt>
                <c:pt idx="3552">
                  <c:v>2.607199218008743E-2</c:v>
                </c:pt>
                <c:pt idx="3553">
                  <c:v>2.5860238058346648E-2</c:v>
                </c:pt>
                <c:pt idx="3554">
                  <c:v>2.560336130343982E-2</c:v>
                </c:pt>
                <c:pt idx="3555">
                  <c:v>2.5495042911012407E-2</c:v>
                </c:pt>
                <c:pt idx="3556">
                  <c:v>2.5658749468044122E-2</c:v>
                </c:pt>
                <c:pt idx="3557">
                  <c:v>2.6174893443836719E-2</c:v>
                </c:pt>
                <c:pt idx="3558">
                  <c:v>2.7033825796389837E-2</c:v>
                </c:pt>
                <c:pt idx="3559">
                  <c:v>2.8301455091975049E-2</c:v>
                </c:pt>
                <c:pt idx="3560">
                  <c:v>3.0068282966888793E-2</c:v>
                </c:pt>
                <c:pt idx="3561">
                  <c:v>3.2384751964358492E-2</c:v>
                </c:pt>
                <c:pt idx="3562">
                  <c:v>3.5121934860127851E-2</c:v>
                </c:pt>
                <c:pt idx="3563">
                  <c:v>3.8016473399343789E-2</c:v>
                </c:pt>
                <c:pt idx="3564">
                  <c:v>4.0645921291407497E-2</c:v>
                </c:pt>
                <c:pt idx="3565">
                  <c:v>4.2363843682175224E-2</c:v>
                </c:pt>
                <c:pt idx="3566">
                  <c:v>4.2666385866069689E-2</c:v>
                </c:pt>
                <c:pt idx="3567">
                  <c:v>4.1396762990804283E-2</c:v>
                </c:pt>
                <c:pt idx="3568">
                  <c:v>3.872028232982163E-2</c:v>
                </c:pt>
                <c:pt idx="3569">
                  <c:v>3.5092804103875795E-2</c:v>
                </c:pt>
                <c:pt idx="3570">
                  <c:v>3.0889860484536354E-2</c:v>
                </c:pt>
                <c:pt idx="3571">
                  <c:v>2.6211945785425225E-2</c:v>
                </c:pt>
                <c:pt idx="3572">
                  <c:v>2.1003146528990393E-2</c:v>
                </c:pt>
                <c:pt idx="3573">
                  <c:v>1.5045234053830278E-2</c:v>
                </c:pt>
                <c:pt idx="3574">
                  <c:v>8.2705645929787436E-3</c:v>
                </c:pt>
                <c:pt idx="3575">
                  <c:v>7.2218129412186284E-4</c:v>
                </c:pt>
                <c:pt idx="3576">
                  <c:v>-7.1520964081765361E-3</c:v>
                </c:pt>
                <c:pt idx="3577">
                  <c:v>-1.4780847028319324E-2</c:v>
                </c:pt>
                <c:pt idx="3578">
                  <c:v>-2.1676250907881577E-2</c:v>
                </c:pt>
                <c:pt idx="3579">
                  <c:v>-2.7562261186200081E-2</c:v>
                </c:pt>
                <c:pt idx="3580">
                  <c:v>-3.2527400161590996E-2</c:v>
                </c:pt>
                <c:pt idx="3581">
                  <c:v>-3.6753708551138235E-2</c:v>
                </c:pt>
                <c:pt idx="3582">
                  <c:v>-4.0535652309057112E-2</c:v>
                </c:pt>
                <c:pt idx="3583">
                  <c:v>-4.408360558517159E-2</c:v>
                </c:pt>
                <c:pt idx="3584">
                  <c:v>-4.7608966315521833E-2</c:v>
                </c:pt>
                <c:pt idx="3585">
                  <c:v>-5.1135867456930079E-2</c:v>
                </c:pt>
                <c:pt idx="3586">
                  <c:v>-5.4578330239004692E-2</c:v>
                </c:pt>
                <c:pt idx="3587">
                  <c:v>-5.7861475741474107E-2</c:v>
                </c:pt>
                <c:pt idx="3588">
                  <c:v>-6.0935406997685473E-2</c:v>
                </c:pt>
                <c:pt idx="3589">
                  <c:v>-6.3877798205958694E-2</c:v>
                </c:pt>
                <c:pt idx="3590">
                  <c:v>-6.6677327613455878E-2</c:v>
                </c:pt>
                <c:pt idx="3591">
                  <c:v>-6.9324868345305921E-2</c:v>
                </c:pt>
                <c:pt idx="3592">
                  <c:v>-7.1686444262165833E-2</c:v>
                </c:pt>
                <c:pt idx="3593">
                  <c:v>-7.3755439705772044E-2</c:v>
                </c:pt>
                <c:pt idx="3594">
                  <c:v>-7.5606265456517996E-2</c:v>
                </c:pt>
                <c:pt idx="3595">
                  <c:v>-7.7357507683729093E-2</c:v>
                </c:pt>
                <c:pt idx="3596">
                  <c:v>-7.9170140280708623E-2</c:v>
                </c:pt>
                <c:pt idx="3597">
                  <c:v>-8.1259742157221176E-2</c:v>
                </c:pt>
                <c:pt idx="3598">
                  <c:v>-8.3721152026028714E-2</c:v>
                </c:pt>
                <c:pt idx="3599">
                  <c:v>-8.6441312260241404E-2</c:v>
                </c:pt>
                <c:pt idx="3600">
                  <c:v>-8.9256498131218096E-2</c:v>
                </c:pt>
                <c:pt idx="3601">
                  <c:v>-9.1946312558611659E-2</c:v>
                </c:pt>
                <c:pt idx="3602">
                  <c:v>-9.4146396649352398E-2</c:v>
                </c:pt>
                <c:pt idx="3603">
                  <c:v>-9.5499050023253776E-2</c:v>
                </c:pt>
                <c:pt idx="3604">
                  <c:v>-9.575018051513802E-2</c:v>
                </c:pt>
                <c:pt idx="3605">
                  <c:v>-9.4837343042668248E-2</c:v>
                </c:pt>
                <c:pt idx="3606">
                  <c:v>-9.2828694246871304E-2</c:v>
                </c:pt>
                <c:pt idx="3607">
                  <c:v>-8.9922638384256695E-2</c:v>
                </c:pt>
                <c:pt idx="3608">
                  <c:v>-8.6266628315010363E-2</c:v>
                </c:pt>
                <c:pt idx="3609">
                  <c:v>-8.1992706098978047E-2</c:v>
                </c:pt>
                <c:pt idx="3610">
                  <c:v>-7.7129805984599079E-2</c:v>
                </c:pt>
                <c:pt idx="3611">
                  <c:v>-7.1682335452984844E-2</c:v>
                </c:pt>
                <c:pt idx="3612">
                  <c:v>-6.5698141990696762E-2</c:v>
                </c:pt>
                <c:pt idx="3613">
                  <c:v>-5.9200608795885429E-2</c:v>
                </c:pt>
                <c:pt idx="3614">
                  <c:v>-5.2275154220272221E-2</c:v>
                </c:pt>
                <c:pt idx="3615">
                  <c:v>-4.5215789592248049E-2</c:v>
                </c:pt>
                <c:pt idx="3616">
                  <c:v>-3.8541558274623897E-2</c:v>
                </c:pt>
                <c:pt idx="3617">
                  <c:v>-3.2784825402173048E-2</c:v>
                </c:pt>
                <c:pt idx="3618">
                  <c:v>-2.8323986138452696E-2</c:v>
                </c:pt>
                <c:pt idx="3619">
                  <c:v>-2.509037936038435E-2</c:v>
                </c:pt>
                <c:pt idx="3620">
                  <c:v>-2.263836715753079E-2</c:v>
                </c:pt>
                <c:pt idx="3621">
                  <c:v>-2.0458965604553514E-2</c:v>
                </c:pt>
                <c:pt idx="3622">
                  <c:v>-1.8351611255744596E-2</c:v>
                </c:pt>
                <c:pt idx="3623">
                  <c:v>-1.6097593345639254E-2</c:v>
                </c:pt>
                <c:pt idx="3624">
                  <c:v>-1.3519637951648504E-2</c:v>
                </c:pt>
                <c:pt idx="3625">
                  <c:v>-1.0520682693921035E-2</c:v>
                </c:pt>
                <c:pt idx="3626">
                  <c:v>-7.0799299607317429E-3</c:v>
                </c:pt>
                <c:pt idx="3627">
                  <c:v>-3.1145142104883547E-3</c:v>
                </c:pt>
                <c:pt idx="3628">
                  <c:v>1.3704694546372229E-3</c:v>
                </c:pt>
                <c:pt idx="3629">
                  <c:v>6.268998801006273E-3</c:v>
                </c:pt>
                <c:pt idx="3630">
                  <c:v>1.1257142570551687E-2</c:v>
                </c:pt>
                <c:pt idx="3631">
                  <c:v>1.5993586859281199E-2</c:v>
                </c:pt>
                <c:pt idx="3632">
                  <c:v>2.0189609879397281E-2</c:v>
                </c:pt>
                <c:pt idx="3633">
                  <c:v>2.3693276474571305E-2</c:v>
                </c:pt>
                <c:pt idx="3634">
                  <c:v>2.6507188423670634E-2</c:v>
                </c:pt>
                <c:pt idx="3635">
                  <c:v>2.871108995913884E-2</c:v>
                </c:pt>
                <c:pt idx="3636">
                  <c:v>3.055494872454402E-2</c:v>
                </c:pt>
                <c:pt idx="3637">
                  <c:v>3.2083964890537123E-2</c:v>
                </c:pt>
                <c:pt idx="3638">
                  <c:v>3.3434314860612213E-2</c:v>
                </c:pt>
                <c:pt idx="3639">
                  <c:v>3.4629583907285801E-2</c:v>
                </c:pt>
                <c:pt idx="3640">
                  <c:v>3.5699587204369068E-2</c:v>
                </c:pt>
                <c:pt idx="3641">
                  <c:v>3.6534186096566307E-2</c:v>
                </c:pt>
                <c:pt idx="3642">
                  <c:v>3.6992951406708996E-2</c:v>
                </c:pt>
                <c:pt idx="3643">
                  <c:v>3.7089761898493154E-2</c:v>
                </c:pt>
                <c:pt idx="3644">
                  <c:v>3.6999036445944926E-2</c:v>
                </c:pt>
                <c:pt idx="3645">
                  <c:v>3.7035228426796372E-2</c:v>
                </c:pt>
                <c:pt idx="3646">
                  <c:v>3.7459739723438794E-2</c:v>
                </c:pt>
                <c:pt idx="3647">
                  <c:v>3.8301031435389009E-2</c:v>
                </c:pt>
                <c:pt idx="3648">
                  <c:v>3.9388559917504264E-2</c:v>
                </c:pt>
                <c:pt idx="3649">
                  <c:v>4.0451199937633422E-2</c:v>
                </c:pt>
                <c:pt idx="3650">
                  <c:v>4.1174022391366819E-2</c:v>
                </c:pt>
                <c:pt idx="3651">
                  <c:v>4.1634212600781283E-2</c:v>
                </c:pt>
                <c:pt idx="3652">
                  <c:v>4.1953901247200553E-2</c:v>
                </c:pt>
                <c:pt idx="3653">
                  <c:v>4.2455770907073101E-2</c:v>
                </c:pt>
                <c:pt idx="3654">
                  <c:v>4.3294347189526038E-2</c:v>
                </c:pt>
                <c:pt idx="3655">
                  <c:v>4.4587546098499943E-2</c:v>
                </c:pt>
                <c:pt idx="3656">
                  <c:v>4.629262184386556E-2</c:v>
                </c:pt>
                <c:pt idx="3657">
                  <c:v>4.8218669553114824E-2</c:v>
                </c:pt>
                <c:pt idx="3658">
                  <c:v>5.0105067739671924E-2</c:v>
                </c:pt>
                <c:pt idx="3659">
                  <c:v>5.1801177607964995E-2</c:v>
                </c:pt>
                <c:pt idx="3660">
                  <c:v>5.3230298577279164E-2</c:v>
                </c:pt>
                <c:pt idx="3661">
                  <c:v>5.4339372356268248E-2</c:v>
                </c:pt>
                <c:pt idx="3662">
                  <c:v>5.5201216630279173E-2</c:v>
                </c:pt>
                <c:pt idx="3663">
                  <c:v>5.5840009483519588E-2</c:v>
                </c:pt>
                <c:pt idx="3664">
                  <c:v>5.6232117836634163E-2</c:v>
                </c:pt>
                <c:pt idx="3665">
                  <c:v>5.6090039769473098E-2</c:v>
                </c:pt>
                <c:pt idx="3666">
                  <c:v>5.5058314517693656E-2</c:v>
                </c:pt>
                <c:pt idx="3667">
                  <c:v>5.2958870255264537E-2</c:v>
                </c:pt>
                <c:pt idx="3668">
                  <c:v>4.9768277600908246E-2</c:v>
                </c:pt>
                <c:pt idx="3669">
                  <c:v>4.5446969815111454E-2</c:v>
                </c:pt>
                <c:pt idx="3670">
                  <c:v>4.0118606777326676E-2</c:v>
                </c:pt>
                <c:pt idx="3671">
                  <c:v>3.4046921677647085E-2</c:v>
                </c:pt>
                <c:pt idx="3672">
                  <c:v>2.7415975636009421E-2</c:v>
                </c:pt>
                <c:pt idx="3673">
                  <c:v>2.0398172600014988E-2</c:v>
                </c:pt>
                <c:pt idx="3674">
                  <c:v>1.3081231994144779E-2</c:v>
                </c:pt>
                <c:pt idx="3675">
                  <c:v>5.5526257545121943E-3</c:v>
                </c:pt>
                <c:pt idx="3676">
                  <c:v>-1.769983878210632E-3</c:v>
                </c:pt>
                <c:pt idx="3677">
                  <c:v>-8.2671658093190215E-3</c:v>
                </c:pt>
                <c:pt idx="3678">
                  <c:v>-1.3392485784612218E-2</c:v>
                </c:pt>
                <c:pt idx="3679">
                  <c:v>-1.7110981467452956E-2</c:v>
                </c:pt>
                <c:pt idx="3680">
                  <c:v>-1.9866482832003186E-2</c:v>
                </c:pt>
                <c:pt idx="3681">
                  <c:v>-2.2220209344264493E-2</c:v>
                </c:pt>
                <c:pt idx="3682">
                  <c:v>-2.460461607396543E-2</c:v>
                </c:pt>
                <c:pt idx="3683">
                  <c:v>-2.7119612367691365E-2</c:v>
                </c:pt>
                <c:pt idx="3684">
                  <c:v>-2.9839819978119492E-2</c:v>
                </c:pt>
                <c:pt idx="3685">
                  <c:v>-3.2784032530749907E-2</c:v>
                </c:pt>
                <c:pt idx="3686">
                  <c:v>-3.5842986934664943E-2</c:v>
                </c:pt>
                <c:pt idx="3687">
                  <c:v>-3.8937437936685783E-2</c:v>
                </c:pt>
                <c:pt idx="3688">
                  <c:v>-4.2051783479419687E-2</c:v>
                </c:pt>
                <c:pt idx="3689">
                  <c:v>-4.4987508285422521E-2</c:v>
                </c:pt>
                <c:pt idx="3690">
                  <c:v>-4.7658767028439387E-2</c:v>
                </c:pt>
                <c:pt idx="3691">
                  <c:v>-4.9959554420090535E-2</c:v>
                </c:pt>
                <c:pt idx="3692">
                  <c:v>-5.1943538479167953E-2</c:v>
                </c:pt>
                <c:pt idx="3693">
                  <c:v>-5.3788524966914712E-2</c:v>
                </c:pt>
                <c:pt idx="3694">
                  <c:v>-5.5804714182383482E-2</c:v>
                </c:pt>
                <c:pt idx="3695">
                  <c:v>-5.8200263620097878E-2</c:v>
                </c:pt>
                <c:pt idx="3696">
                  <c:v>-6.1028320720933962E-2</c:v>
                </c:pt>
                <c:pt idx="3697">
                  <c:v>-6.4181235270445697E-2</c:v>
                </c:pt>
                <c:pt idx="3698">
                  <c:v>-6.7419001440692808E-2</c:v>
                </c:pt>
                <c:pt idx="3699">
                  <c:v>-7.0387771196028209E-2</c:v>
                </c:pt>
                <c:pt idx="3700">
                  <c:v>-7.2770236647584099E-2</c:v>
                </c:pt>
                <c:pt idx="3701">
                  <c:v>-7.4232361259199367E-2</c:v>
                </c:pt>
                <c:pt idx="3702">
                  <c:v>-7.4691748700178667E-2</c:v>
                </c:pt>
                <c:pt idx="3703">
                  <c:v>-7.4203710550209079E-2</c:v>
                </c:pt>
                <c:pt idx="3704">
                  <c:v>-7.2775717581064492E-2</c:v>
                </c:pt>
                <c:pt idx="3705">
                  <c:v>-7.0584783974320997E-2</c:v>
                </c:pt>
                <c:pt idx="3706">
                  <c:v>-6.7910230051640985E-2</c:v>
                </c:pt>
                <c:pt idx="3707">
                  <c:v>-6.5042052904480507E-2</c:v>
                </c:pt>
                <c:pt idx="3708">
                  <c:v>-6.2200663788145975E-2</c:v>
                </c:pt>
                <c:pt idx="3709">
                  <c:v>-5.967101729970533E-2</c:v>
                </c:pt>
                <c:pt idx="3710">
                  <c:v>-5.7581380704348289E-2</c:v>
                </c:pt>
                <c:pt idx="3711">
                  <c:v>-5.5802420917020014E-2</c:v>
                </c:pt>
                <c:pt idx="3712">
                  <c:v>-5.402719628348264E-2</c:v>
                </c:pt>
                <c:pt idx="3713">
                  <c:v>-5.177553534233377E-2</c:v>
                </c:pt>
                <c:pt idx="3714">
                  <c:v>-4.877562421731637E-2</c:v>
                </c:pt>
                <c:pt idx="3715">
                  <c:v>-4.5000152459262997E-2</c:v>
                </c:pt>
                <c:pt idx="3716">
                  <c:v>-4.0771535611508126E-2</c:v>
                </c:pt>
                <c:pt idx="3717">
                  <c:v>-3.6738835931925153E-2</c:v>
                </c:pt>
                <c:pt idx="3718">
                  <c:v>-3.3317448897225717E-2</c:v>
                </c:pt>
                <c:pt idx="3719">
                  <c:v>-3.0867078332069066E-2</c:v>
                </c:pt>
                <c:pt idx="3720">
                  <c:v>-2.9334402359868519E-2</c:v>
                </c:pt>
                <c:pt idx="3721">
                  <c:v>-2.8323212537241696E-2</c:v>
                </c:pt>
                <c:pt idx="3722">
                  <c:v>-2.7447460306530645E-2</c:v>
                </c:pt>
                <c:pt idx="3723">
                  <c:v>-2.6498816548616171E-2</c:v>
                </c:pt>
                <c:pt idx="3724">
                  <c:v>-2.5482751954890009E-2</c:v>
                </c:pt>
                <c:pt idx="3725">
                  <c:v>-2.4282636210361978E-2</c:v>
                </c:pt>
                <c:pt idx="3726">
                  <c:v>-2.2634051524920189E-2</c:v>
                </c:pt>
                <c:pt idx="3727">
                  <c:v>-2.0418902681191203E-2</c:v>
                </c:pt>
                <c:pt idx="3728">
                  <c:v>-1.7443536598595964E-2</c:v>
                </c:pt>
                <c:pt idx="3729">
                  <c:v>-1.3526200900279537E-2</c:v>
                </c:pt>
                <c:pt idx="3730">
                  <c:v>-8.7638883040344513E-3</c:v>
                </c:pt>
                <c:pt idx="3731">
                  <c:v>-3.3933578859181475E-3</c:v>
                </c:pt>
                <c:pt idx="3732">
                  <c:v>2.2722427441123454E-3</c:v>
                </c:pt>
                <c:pt idx="3733">
                  <c:v>7.9154371429973995E-3</c:v>
                </c:pt>
                <c:pt idx="3734">
                  <c:v>1.3192344231969504E-2</c:v>
                </c:pt>
                <c:pt idx="3735">
                  <c:v>1.7863105041946142E-2</c:v>
                </c:pt>
                <c:pt idx="3736">
                  <c:v>2.1711293561471615E-2</c:v>
                </c:pt>
                <c:pt idx="3737">
                  <c:v>2.4639449036572256E-2</c:v>
                </c:pt>
                <c:pt idx="3738">
                  <c:v>2.6727261572779149E-2</c:v>
                </c:pt>
                <c:pt idx="3739">
                  <c:v>2.8088173306346283E-2</c:v>
                </c:pt>
                <c:pt idx="3740">
                  <c:v>2.9025240439991752E-2</c:v>
                </c:pt>
                <c:pt idx="3741">
                  <c:v>2.9803824292984466E-2</c:v>
                </c:pt>
                <c:pt idx="3742">
                  <c:v>3.0585311370658883E-2</c:v>
                </c:pt>
                <c:pt idx="3743">
                  <c:v>3.1457079325540149E-2</c:v>
                </c:pt>
                <c:pt idx="3744">
                  <c:v>3.2608767430290821E-2</c:v>
                </c:pt>
                <c:pt idx="3745">
                  <c:v>3.4043422626883521E-2</c:v>
                </c:pt>
                <c:pt idx="3746">
                  <c:v>3.5666482536801006E-2</c:v>
                </c:pt>
                <c:pt idx="3747">
                  <c:v>3.7322855292987567E-2</c:v>
                </c:pt>
                <c:pt idx="3748">
                  <c:v>3.867271081106622E-2</c:v>
                </c:pt>
                <c:pt idx="3749">
                  <c:v>3.9529429382457439E-2</c:v>
                </c:pt>
                <c:pt idx="3750">
                  <c:v>3.9879206975349059E-2</c:v>
                </c:pt>
                <c:pt idx="3751">
                  <c:v>3.9766696951579583E-2</c:v>
                </c:pt>
                <c:pt idx="3752">
                  <c:v>3.9329306918295275E-2</c:v>
                </c:pt>
                <c:pt idx="3753">
                  <c:v>3.870277433390161E-2</c:v>
                </c:pt>
                <c:pt idx="3754">
                  <c:v>3.8040494769316785E-2</c:v>
                </c:pt>
                <c:pt idx="3755">
                  <c:v>3.7436400270088079E-2</c:v>
                </c:pt>
                <c:pt idx="3756">
                  <c:v>3.7016233986557845E-2</c:v>
                </c:pt>
                <c:pt idx="3757">
                  <c:v>3.6833664498770707E-2</c:v>
                </c:pt>
                <c:pt idx="3758">
                  <c:v>3.6903178973664734E-2</c:v>
                </c:pt>
                <c:pt idx="3759">
                  <c:v>3.7209356654222189E-2</c:v>
                </c:pt>
                <c:pt idx="3760">
                  <c:v>3.7588122160129626E-2</c:v>
                </c:pt>
                <c:pt idx="3761">
                  <c:v>3.7983909024255379E-2</c:v>
                </c:pt>
                <c:pt idx="3762">
                  <c:v>3.8250321419656862E-2</c:v>
                </c:pt>
                <c:pt idx="3763">
                  <c:v>3.8299352655386067E-2</c:v>
                </c:pt>
                <c:pt idx="3764">
                  <c:v>3.8230369301487592E-2</c:v>
                </c:pt>
                <c:pt idx="3765">
                  <c:v>3.8006774831811849E-2</c:v>
                </c:pt>
                <c:pt idx="3766">
                  <c:v>3.7443034452740206E-2</c:v>
                </c:pt>
                <c:pt idx="3767">
                  <c:v>3.6449548213030494E-2</c:v>
                </c:pt>
                <c:pt idx="3768">
                  <c:v>3.488427921034188E-2</c:v>
                </c:pt>
                <c:pt idx="3769">
                  <c:v>3.2820893790890808E-2</c:v>
                </c:pt>
                <c:pt idx="3770">
                  <c:v>3.0368867143939444E-2</c:v>
                </c:pt>
                <c:pt idx="3771">
                  <c:v>2.7737216315309655E-2</c:v>
                </c:pt>
                <c:pt idx="3772">
                  <c:v>2.5139950281885697E-2</c:v>
                </c:pt>
                <c:pt idx="3773">
                  <c:v>2.260987289495741E-2</c:v>
                </c:pt>
                <c:pt idx="3774">
                  <c:v>2.0111779135736484E-2</c:v>
                </c:pt>
                <c:pt idx="3775">
                  <c:v>1.747456923982665E-2</c:v>
                </c:pt>
                <c:pt idx="3776">
                  <c:v>1.4557258984864492E-2</c:v>
                </c:pt>
                <c:pt idx="3777">
                  <c:v>1.1131048628642955E-2</c:v>
                </c:pt>
                <c:pt idx="3778">
                  <c:v>7.134513260061752E-3</c:v>
                </c:pt>
                <c:pt idx="3779">
                  <c:v>2.6011679445504463E-3</c:v>
                </c:pt>
                <c:pt idx="3780">
                  <c:v>-2.2470595697355253E-3</c:v>
                </c:pt>
                <c:pt idx="3781">
                  <c:v>-7.099068750152239E-3</c:v>
                </c:pt>
                <c:pt idx="3782">
                  <c:v>-1.1493497280340166E-2</c:v>
                </c:pt>
                <c:pt idx="3783">
                  <c:v>-1.5251617059133811E-2</c:v>
                </c:pt>
                <c:pt idx="3784">
                  <c:v>-1.830051215151594E-2</c:v>
                </c:pt>
                <c:pt idx="3785">
                  <c:v>-2.0715331194494393E-2</c:v>
                </c:pt>
                <c:pt idx="3786">
                  <c:v>-2.2571149141727975E-2</c:v>
                </c:pt>
                <c:pt idx="3787">
                  <c:v>-2.4099738416550377E-2</c:v>
                </c:pt>
                <c:pt idx="3788">
                  <c:v>-2.5526009728701646E-2</c:v>
                </c:pt>
                <c:pt idx="3789">
                  <c:v>-2.7190208797306326E-2</c:v>
                </c:pt>
                <c:pt idx="3790">
                  <c:v>-2.9325603135114606E-2</c:v>
                </c:pt>
                <c:pt idx="3791">
                  <c:v>-3.2014503267929498E-2</c:v>
                </c:pt>
                <c:pt idx="3792">
                  <c:v>-3.5102765671378489E-2</c:v>
                </c:pt>
                <c:pt idx="3793">
                  <c:v>-3.8426539596949555E-2</c:v>
                </c:pt>
                <c:pt idx="3794">
                  <c:v>-4.1859567063063145E-2</c:v>
                </c:pt>
                <c:pt idx="3795">
                  <c:v>-4.5197606529713295E-2</c:v>
                </c:pt>
                <c:pt idx="3796">
                  <c:v>-4.8267552811535303E-2</c:v>
                </c:pt>
                <c:pt idx="3797">
                  <c:v>-5.085967421680232E-2</c:v>
                </c:pt>
                <c:pt idx="3798">
                  <c:v>-5.3052435269722691E-2</c:v>
                </c:pt>
                <c:pt idx="3799">
                  <c:v>-5.5105376913726765E-2</c:v>
                </c:pt>
                <c:pt idx="3800">
                  <c:v>-5.7313815697032332E-2</c:v>
                </c:pt>
                <c:pt idx="3801">
                  <c:v>-5.9782440556365016E-2</c:v>
                </c:pt>
                <c:pt idx="3802">
                  <c:v>-6.2494868759782746E-2</c:v>
                </c:pt>
                <c:pt idx="3803">
                  <c:v>-6.5316555933911905E-2</c:v>
                </c:pt>
                <c:pt idx="3804">
                  <c:v>-6.8227492455131933E-2</c:v>
                </c:pt>
                <c:pt idx="3805">
                  <c:v>-7.1148381542630382E-2</c:v>
                </c:pt>
                <c:pt idx="3806">
                  <c:v>-7.3982842820090183E-2</c:v>
                </c:pt>
                <c:pt idx="3807">
                  <c:v>-7.6570614242792934E-2</c:v>
                </c:pt>
                <c:pt idx="3808">
                  <c:v>-7.8799324177599911E-2</c:v>
                </c:pt>
                <c:pt idx="3809">
                  <c:v>-8.0449766703028697E-2</c:v>
                </c:pt>
                <c:pt idx="3810">
                  <c:v>-8.1130703557584324E-2</c:v>
                </c:pt>
                <c:pt idx="3811">
                  <c:v>-8.0739022158950971E-2</c:v>
                </c:pt>
                <c:pt idx="3812">
                  <c:v>-7.9281202227740197E-2</c:v>
                </c:pt>
                <c:pt idx="3813">
                  <c:v>-7.6982953889037836E-2</c:v>
                </c:pt>
                <c:pt idx="3814">
                  <c:v>-7.4205811390280513E-2</c:v>
                </c:pt>
                <c:pt idx="3815">
                  <c:v>-7.1271604264773913E-2</c:v>
                </c:pt>
                <c:pt idx="3816">
                  <c:v>-6.8261086826772593E-2</c:v>
                </c:pt>
                <c:pt idx="3817">
                  <c:v>-6.5162064307670908E-2</c:v>
                </c:pt>
                <c:pt idx="3818">
                  <c:v>-6.2128080438055407E-2</c:v>
                </c:pt>
                <c:pt idx="3819">
                  <c:v>-5.9157496966226443E-2</c:v>
                </c:pt>
                <c:pt idx="3820">
                  <c:v>-5.6259253474799688E-2</c:v>
                </c:pt>
                <c:pt idx="3821">
                  <c:v>-5.3085780916153326E-2</c:v>
                </c:pt>
                <c:pt idx="3822">
                  <c:v>-4.923703495967461E-2</c:v>
                </c:pt>
                <c:pt idx="3823">
                  <c:v>-4.46082592287637E-2</c:v>
                </c:pt>
                <c:pt idx="3824">
                  <c:v>-3.9658567636361955E-2</c:v>
                </c:pt>
                <c:pt idx="3825">
                  <c:v>-3.5074044568262366E-2</c:v>
                </c:pt>
                <c:pt idx="3826">
                  <c:v>-3.1261755126982829E-2</c:v>
                </c:pt>
                <c:pt idx="3827">
                  <c:v>-2.8558969747324518E-2</c:v>
                </c:pt>
                <c:pt idx="3828">
                  <c:v>-2.7097422271917047E-2</c:v>
                </c:pt>
                <c:pt idx="3829">
                  <c:v>-2.6548033777518399E-2</c:v>
                </c:pt>
                <c:pt idx="3830">
                  <c:v>-2.652701365932689E-2</c:v>
                </c:pt>
                <c:pt idx="3831">
                  <c:v>-2.6658083048636538E-2</c:v>
                </c:pt>
                <c:pt idx="3832">
                  <c:v>-2.6732822082604274E-2</c:v>
                </c:pt>
                <c:pt idx="3833">
                  <c:v>-2.6611771585996178E-2</c:v>
                </c:pt>
                <c:pt idx="3834">
                  <c:v>-2.6064603486961255E-2</c:v>
                </c:pt>
                <c:pt idx="3835">
                  <c:v>-2.4792681890441585E-2</c:v>
                </c:pt>
                <c:pt idx="3836">
                  <c:v>-2.2630254272555397E-2</c:v>
                </c:pt>
                <c:pt idx="3837">
                  <c:v>-1.9484378852918191E-2</c:v>
                </c:pt>
                <c:pt idx="3838">
                  <c:v>-1.5631751830116489E-2</c:v>
                </c:pt>
                <c:pt idx="3839">
                  <c:v>-1.1395154610419858E-2</c:v>
                </c:pt>
                <c:pt idx="3840">
                  <c:v>-7.0032089614207454E-3</c:v>
                </c:pt>
                <c:pt idx="3841">
                  <c:v>-2.6942912162939356E-3</c:v>
                </c:pt>
                <c:pt idx="3842">
                  <c:v>1.3886877013427959E-3</c:v>
                </c:pt>
                <c:pt idx="3843">
                  <c:v>5.2512169118898097E-3</c:v>
                </c:pt>
                <c:pt idx="3844">
                  <c:v>8.8517096147174082E-3</c:v>
                </c:pt>
                <c:pt idx="3845">
                  <c:v>1.2062002422423494E-2</c:v>
                </c:pt>
                <c:pt idx="3846">
                  <c:v>1.4826325584226925E-2</c:v>
                </c:pt>
                <c:pt idx="3847">
                  <c:v>1.7049256085618573E-2</c:v>
                </c:pt>
                <c:pt idx="3848">
                  <c:v>1.8860210132644176E-2</c:v>
                </c:pt>
                <c:pt idx="3849">
                  <c:v>2.0484883974933074E-2</c:v>
                </c:pt>
                <c:pt idx="3850">
                  <c:v>2.2219564251880087E-2</c:v>
                </c:pt>
                <c:pt idx="3851">
                  <c:v>2.4185462166429996E-2</c:v>
                </c:pt>
                <c:pt idx="3852">
                  <c:v>2.6592198641248486E-2</c:v>
                </c:pt>
                <c:pt idx="3853">
                  <c:v>2.9479530805549745E-2</c:v>
                </c:pt>
                <c:pt idx="3854">
                  <c:v>3.2638335211114526E-2</c:v>
                </c:pt>
                <c:pt idx="3855">
                  <c:v>3.5857421365734894E-2</c:v>
                </c:pt>
                <c:pt idx="3856">
                  <c:v>3.8769595445158456E-2</c:v>
                </c:pt>
                <c:pt idx="3857">
                  <c:v>4.1221004271681676E-2</c:v>
                </c:pt>
                <c:pt idx="3858">
                  <c:v>4.2987064072785373E-2</c:v>
                </c:pt>
                <c:pt idx="3859">
                  <c:v>4.392888252705994E-2</c:v>
                </c:pt>
                <c:pt idx="3860">
                  <c:v>4.3960489907056872E-2</c:v>
                </c:pt>
                <c:pt idx="3861">
                  <c:v>4.3092386683754966E-2</c:v>
                </c:pt>
                <c:pt idx="3862">
                  <c:v>4.1437646795193211E-2</c:v>
                </c:pt>
                <c:pt idx="3863">
                  <c:v>3.9371508063863206E-2</c:v>
                </c:pt>
                <c:pt idx="3864">
                  <c:v>3.7492345455576101E-2</c:v>
                </c:pt>
                <c:pt idx="3865">
                  <c:v>3.6201529288166133E-2</c:v>
                </c:pt>
                <c:pt idx="3866">
                  <c:v>3.5850973786756064E-2</c:v>
                </c:pt>
                <c:pt idx="3867">
                  <c:v>3.6401543489828776E-2</c:v>
                </c:pt>
                <c:pt idx="3868">
                  <c:v>3.7700270067117139E-2</c:v>
                </c:pt>
                <c:pt idx="3869">
                  <c:v>3.9477711726959047E-2</c:v>
                </c:pt>
                <c:pt idx="3870">
                  <c:v>4.1396161512904199E-2</c:v>
                </c:pt>
                <c:pt idx="3871">
                  <c:v>4.3190557657465045E-2</c:v>
                </c:pt>
                <c:pt idx="3872">
                  <c:v>4.4585204240114217E-2</c:v>
                </c:pt>
                <c:pt idx="3873">
                  <c:v>4.5355717412044597E-2</c:v>
                </c:pt>
                <c:pt idx="3874">
                  <c:v>4.5530351986874995E-2</c:v>
                </c:pt>
                <c:pt idx="3875">
                  <c:v>4.5238846896866691E-2</c:v>
                </c:pt>
                <c:pt idx="3876">
                  <c:v>4.458794701789659E-2</c:v>
                </c:pt>
                <c:pt idx="3877">
                  <c:v>4.3613575218840211E-2</c:v>
                </c:pt>
                <c:pt idx="3878">
                  <c:v>4.2247024023329284E-2</c:v>
                </c:pt>
                <c:pt idx="3879">
                  <c:v>4.0602718048805442E-2</c:v>
                </c:pt>
                <c:pt idx="3880">
                  <c:v>3.8412031925598583E-2</c:v>
                </c:pt>
                <c:pt idx="3881">
                  <c:v>3.5534725678695818E-2</c:v>
                </c:pt>
                <c:pt idx="3882">
                  <c:v>3.1843468053561759E-2</c:v>
                </c:pt>
                <c:pt idx="3883">
                  <c:v>2.731383126618233E-2</c:v>
                </c:pt>
                <c:pt idx="3884">
                  <c:v>2.2137287993260847E-2</c:v>
                </c:pt>
                <c:pt idx="3885">
                  <c:v>1.6579393615323436E-2</c:v>
                </c:pt>
                <c:pt idx="3886">
                  <c:v>1.0896589757783133E-2</c:v>
                </c:pt>
                <c:pt idx="3887">
                  <c:v>5.3783797597877284E-3</c:v>
                </c:pt>
                <c:pt idx="3888">
                  <c:v>2.2921324986830555E-4</c:v>
                </c:pt>
                <c:pt idx="3889">
                  <c:v>-4.3985816766076088E-3</c:v>
                </c:pt>
                <c:pt idx="3890">
                  <c:v>-8.5079794068511766E-3</c:v>
                </c:pt>
                <c:pt idx="3891">
                  <c:v>-1.218203059382833E-2</c:v>
                </c:pt>
                <c:pt idx="3892">
                  <c:v>-1.5387950207108494E-2</c:v>
                </c:pt>
                <c:pt idx="3893">
                  <c:v>-1.825185733636267E-2</c:v>
                </c:pt>
                <c:pt idx="3894">
                  <c:v>-2.0975671264504957E-2</c:v>
                </c:pt>
                <c:pt idx="3895">
                  <c:v>-2.3685418274046868E-2</c:v>
                </c:pt>
                <c:pt idx="3896">
                  <c:v>-2.6325836367133704E-2</c:v>
                </c:pt>
                <c:pt idx="3897">
                  <c:v>-2.8904149530676757E-2</c:v>
                </c:pt>
                <c:pt idx="3898">
                  <c:v>-3.1365891513152673E-2</c:v>
                </c:pt>
                <c:pt idx="3899">
                  <c:v>-3.3708504367480061E-2</c:v>
                </c:pt>
                <c:pt idx="3900">
                  <c:v>-3.5912428925351979E-2</c:v>
                </c:pt>
                <c:pt idx="3901">
                  <c:v>-3.8069937652971002E-2</c:v>
                </c:pt>
                <c:pt idx="3902">
                  <c:v>-4.0382970379886987E-2</c:v>
                </c:pt>
                <c:pt idx="3903">
                  <c:v>-4.2991485893243614E-2</c:v>
                </c:pt>
                <c:pt idx="3904">
                  <c:v>-4.6008685761329493E-2</c:v>
                </c:pt>
                <c:pt idx="3905">
                  <c:v>-4.9574736086494542E-2</c:v>
                </c:pt>
                <c:pt idx="3906">
                  <c:v>-5.3731381311884562E-2</c:v>
                </c:pt>
                <c:pt idx="3907">
                  <c:v>-5.8288775292506249E-2</c:v>
                </c:pt>
                <c:pt idx="3908">
                  <c:v>-6.296165364373682E-2</c:v>
                </c:pt>
                <c:pt idx="3909">
                  <c:v>-6.7378985451657103E-2</c:v>
                </c:pt>
                <c:pt idx="3910">
                  <c:v>-7.1174238013036628E-2</c:v>
                </c:pt>
                <c:pt idx="3911">
                  <c:v>-7.4188404024327415E-2</c:v>
                </c:pt>
                <c:pt idx="3912">
                  <c:v>-7.6491812119124869E-2</c:v>
                </c:pt>
                <c:pt idx="3913">
                  <c:v>-7.8120433139759804E-2</c:v>
                </c:pt>
                <c:pt idx="3914">
                  <c:v>-7.9123889333824429E-2</c:v>
                </c:pt>
                <c:pt idx="3915">
                  <c:v>-7.9513767243023115E-2</c:v>
                </c:pt>
                <c:pt idx="3916">
                  <c:v>-7.9262538972047408E-2</c:v>
                </c:pt>
                <c:pt idx="3917">
                  <c:v>-7.8351436899206664E-2</c:v>
                </c:pt>
                <c:pt idx="3918">
                  <c:v>-7.6845397664505891E-2</c:v>
                </c:pt>
                <c:pt idx="3919">
                  <c:v>-7.4898192132309721E-2</c:v>
                </c:pt>
                <c:pt idx="3920">
                  <c:v>-7.2655733429403402E-2</c:v>
                </c:pt>
                <c:pt idx="3921">
                  <c:v>-7.0306413190145814E-2</c:v>
                </c:pt>
                <c:pt idx="3922">
                  <c:v>-6.7964831228051803E-2</c:v>
                </c:pt>
                <c:pt idx="3923">
                  <c:v>-6.5543349944795271E-2</c:v>
                </c:pt>
                <c:pt idx="3924">
                  <c:v>-6.2892368519946007E-2</c:v>
                </c:pt>
                <c:pt idx="3925">
                  <c:v>-5.9912809775605314E-2</c:v>
                </c:pt>
                <c:pt idx="3926">
                  <c:v>-5.6504737980963463E-2</c:v>
                </c:pt>
                <c:pt idx="3927">
                  <c:v>-5.2568970206743372E-2</c:v>
                </c:pt>
                <c:pt idx="3928">
                  <c:v>-4.8054632997615997E-2</c:v>
                </c:pt>
                <c:pt idx="3929">
                  <c:v>-4.2995721440963995E-2</c:v>
                </c:pt>
                <c:pt idx="3930">
                  <c:v>-3.7646096453346982E-2</c:v>
                </c:pt>
                <c:pt idx="3931">
                  <c:v>-3.2361655652230668E-2</c:v>
                </c:pt>
                <c:pt idx="3932">
                  <c:v>-2.7591429108023542E-2</c:v>
                </c:pt>
                <c:pt idx="3933">
                  <c:v>-2.3842896253276701E-2</c:v>
                </c:pt>
                <c:pt idx="3934">
                  <c:v>-2.1438119485180741E-2</c:v>
                </c:pt>
                <c:pt idx="3935">
                  <c:v>-2.0354844859158901E-2</c:v>
                </c:pt>
                <c:pt idx="3936">
                  <c:v>-2.0222697584407645E-2</c:v>
                </c:pt>
                <c:pt idx="3937">
                  <c:v>-2.0682379666382554E-2</c:v>
                </c:pt>
                <c:pt idx="3938">
                  <c:v>-2.1367409870645865E-2</c:v>
                </c:pt>
                <c:pt idx="3939">
                  <c:v>-2.1989885162856847E-2</c:v>
                </c:pt>
                <c:pt idx="3940">
                  <c:v>-2.2225814637813236E-2</c:v>
                </c:pt>
                <c:pt idx="3941">
                  <c:v>-2.1968753285522388E-2</c:v>
                </c:pt>
                <c:pt idx="3942">
                  <c:v>-2.0843450710294326E-2</c:v>
                </c:pt>
                <c:pt idx="3943">
                  <c:v>-1.8763874564653948E-2</c:v>
                </c:pt>
                <c:pt idx="3944">
                  <c:v>-1.5839268489198047E-2</c:v>
                </c:pt>
                <c:pt idx="3945">
                  <c:v>-1.2406568475109328E-2</c:v>
                </c:pt>
                <c:pt idx="3946">
                  <c:v>-8.7691666156624239E-3</c:v>
                </c:pt>
                <c:pt idx="3947">
                  <c:v>-5.3270128118407811E-3</c:v>
                </c:pt>
                <c:pt idx="3948">
                  <c:v>-2.3883798880365015E-3</c:v>
                </c:pt>
                <c:pt idx="3949">
                  <c:v>-2.0218884659784636E-4</c:v>
                </c:pt>
                <c:pt idx="3950">
                  <c:v>1.305148764572963E-3</c:v>
                </c:pt>
                <c:pt idx="3951">
                  <c:v>2.3520790699188589E-3</c:v>
                </c:pt>
                <c:pt idx="3952">
                  <c:v>3.3330605214458471E-3</c:v>
                </c:pt>
                <c:pt idx="3953">
                  <c:v>4.4480157965971559E-3</c:v>
                </c:pt>
                <c:pt idx="3954">
                  <c:v>5.7728104660076697E-3</c:v>
                </c:pt>
                <c:pt idx="3955">
                  <c:v>7.2933424612942506E-3</c:v>
                </c:pt>
                <c:pt idx="3956">
                  <c:v>9.1496893522528648E-3</c:v>
                </c:pt>
                <c:pt idx="3957">
                  <c:v>1.1492790481858639E-2</c:v>
                </c:pt>
                <c:pt idx="3958">
                  <c:v>1.4268534837531932E-2</c:v>
                </c:pt>
                <c:pt idx="3959">
                  <c:v>1.7206070258536175E-2</c:v>
                </c:pt>
                <c:pt idx="3960">
                  <c:v>2.0007513864882122E-2</c:v>
                </c:pt>
                <c:pt idx="3961">
                  <c:v>2.2530769012932411E-2</c:v>
                </c:pt>
                <c:pt idx="3962">
                  <c:v>2.4668915915976058E-2</c:v>
                </c:pt>
                <c:pt idx="3963">
                  <c:v>2.6325997085490625E-2</c:v>
                </c:pt>
                <c:pt idx="3964">
                  <c:v>2.7505640549108923E-2</c:v>
                </c:pt>
                <c:pt idx="3965">
                  <c:v>2.804729987480727E-2</c:v>
                </c:pt>
                <c:pt idx="3966">
                  <c:v>2.7902356924468259E-2</c:v>
                </c:pt>
                <c:pt idx="3967">
                  <c:v>2.7277604664522795E-2</c:v>
                </c:pt>
                <c:pt idx="3968">
                  <c:v>2.6401357797548472E-2</c:v>
                </c:pt>
                <c:pt idx="3969">
                  <c:v>2.5504566411790185E-2</c:v>
                </c:pt>
                <c:pt idx="3970">
                  <c:v>2.4759730439728074E-2</c:v>
                </c:pt>
                <c:pt idx="3971">
                  <c:v>2.4360606543642596E-2</c:v>
                </c:pt>
                <c:pt idx="3972">
                  <c:v>2.4380196230750262E-2</c:v>
                </c:pt>
                <c:pt idx="3973">
                  <c:v>2.4795612303774604E-2</c:v>
                </c:pt>
                <c:pt idx="3974">
                  <c:v>2.5550413251062366E-2</c:v>
                </c:pt>
                <c:pt idx="3975">
                  <c:v>2.6510508123311682E-2</c:v>
                </c:pt>
                <c:pt idx="3976">
                  <c:v>2.7572735846457325E-2</c:v>
                </c:pt>
                <c:pt idx="3977">
                  <c:v>2.8726499919966099E-2</c:v>
                </c:pt>
                <c:pt idx="3978">
                  <c:v>2.9914690803394654E-2</c:v>
                </c:pt>
                <c:pt idx="3979">
                  <c:v>3.1095881012710332E-2</c:v>
                </c:pt>
                <c:pt idx="3980">
                  <c:v>3.2079006084097458E-2</c:v>
                </c:pt>
                <c:pt idx="3981">
                  <c:v>3.2749219065718503E-2</c:v>
                </c:pt>
                <c:pt idx="3982">
                  <c:v>3.3136133243661089E-2</c:v>
                </c:pt>
                <c:pt idx="3983">
                  <c:v>3.3391262639641983E-2</c:v>
                </c:pt>
                <c:pt idx="3984">
                  <c:v>3.3793469426662108E-2</c:v>
                </c:pt>
                <c:pt idx="3985">
                  <c:v>3.4368427134854058E-2</c:v>
                </c:pt>
                <c:pt idx="3986">
                  <c:v>3.5016741293595541E-2</c:v>
                </c:pt>
                <c:pt idx="3987">
                  <c:v>3.5459093083897691E-2</c:v>
                </c:pt>
                <c:pt idx="3988">
                  <c:v>3.5355066821093781E-2</c:v>
                </c:pt>
                <c:pt idx="3989">
                  <c:v>3.4319921095949391E-2</c:v>
                </c:pt>
                <c:pt idx="3990">
                  <c:v>3.2024459591725882E-2</c:v>
                </c:pt>
                <c:pt idx="3991">
                  <c:v>2.8441931561423578E-2</c:v>
                </c:pt>
                <c:pt idx="3992">
                  <c:v>2.3739220790762697E-2</c:v>
                </c:pt>
                <c:pt idx="3993">
                  <c:v>1.8329722855200056E-2</c:v>
                </c:pt>
                <c:pt idx="3994">
                  <c:v>1.2742041667089752E-2</c:v>
                </c:pt>
                <c:pt idx="3995">
                  <c:v>7.5251363936004161E-3</c:v>
                </c:pt>
                <c:pt idx="3996">
                  <c:v>3.1588454429506575E-3</c:v>
                </c:pt>
                <c:pt idx="3997">
                  <c:v>-9.8006907956844566E-5</c:v>
                </c:pt>
                <c:pt idx="3998">
                  <c:v>-2.2669882293494138E-3</c:v>
                </c:pt>
                <c:pt idx="3999">
                  <c:v>-3.5264335862900276E-3</c:v>
                </c:pt>
                <c:pt idx="4000">
                  <c:v>-4.2115517643118664E-3</c:v>
                </c:pt>
                <c:pt idx="4001">
                  <c:v>-4.634401598632128E-3</c:v>
                </c:pt>
                <c:pt idx="4002">
                  <c:v>-5.0909610075420345E-3</c:v>
                </c:pt>
                <c:pt idx="4003">
                  <c:v>-5.7952127703797367E-3</c:v>
                </c:pt>
                <c:pt idx="4004">
                  <c:v>-6.9135937779058187E-3</c:v>
                </c:pt>
                <c:pt idx="4005">
                  <c:v>-8.4799941845913121E-3</c:v>
                </c:pt>
                <c:pt idx="4006">
                  <c:v>-1.0355668034894974E-2</c:v>
                </c:pt>
                <c:pt idx="4007">
                  <c:v>-1.2249989769841648E-2</c:v>
                </c:pt>
                <c:pt idx="4008">
                  <c:v>-1.3973652258893045E-2</c:v>
                </c:pt>
                <c:pt idx="4009">
                  <c:v>-1.5452902180531743E-2</c:v>
                </c:pt>
                <c:pt idx="4010">
                  <c:v>-1.6575991409620832E-2</c:v>
                </c:pt>
                <c:pt idx="4011">
                  <c:v>-1.7269670926203153E-2</c:v>
                </c:pt>
                <c:pt idx="4012">
                  <c:v>-1.7427054341864843E-2</c:v>
                </c:pt>
                <c:pt idx="4013">
                  <c:v>-1.7148284662944699E-2</c:v>
                </c:pt>
                <c:pt idx="4014">
                  <c:v>-1.6680773150840052E-2</c:v>
                </c:pt>
                <c:pt idx="4015">
                  <c:v>-1.6228145094643029E-2</c:v>
                </c:pt>
                <c:pt idx="4016">
                  <c:v>-1.6013412230602545E-2</c:v>
                </c:pt>
                <c:pt idx="4017">
                  <c:v>-1.6170528889652105E-2</c:v>
                </c:pt>
                <c:pt idx="4018">
                  <c:v>-1.6785216086540256E-2</c:v>
                </c:pt>
                <c:pt idx="4019">
                  <c:v>-1.7823827203065176E-2</c:v>
                </c:pt>
                <c:pt idx="4020">
                  <c:v>-1.9049573303438368E-2</c:v>
                </c:pt>
                <c:pt idx="4021">
                  <c:v>-2.019702293193211E-2</c:v>
                </c:pt>
                <c:pt idx="4022">
                  <c:v>-2.1045019608364721E-2</c:v>
                </c:pt>
                <c:pt idx="4023">
                  <c:v>-2.1538846558279881E-2</c:v>
                </c:pt>
                <c:pt idx="4024">
                  <c:v>-2.1549255701303911E-2</c:v>
                </c:pt>
                <c:pt idx="4025">
                  <c:v>-2.1082487447510765E-2</c:v>
                </c:pt>
                <c:pt idx="4026">
                  <c:v>-2.0207004484764795E-2</c:v>
                </c:pt>
                <c:pt idx="4027">
                  <c:v>-1.8941734101415354E-2</c:v>
                </c:pt>
                <c:pt idx="4028">
                  <c:v>-1.7352085083353026E-2</c:v>
                </c:pt>
                <c:pt idx="4029">
                  <c:v>-1.5312904030575124E-2</c:v>
                </c:pt>
                <c:pt idx="4030">
                  <c:v>-1.2839087594924629E-2</c:v>
                </c:pt>
                <c:pt idx="4031">
                  <c:v>-1.0010540890896848E-2</c:v>
                </c:pt>
                <c:pt idx="4032">
                  <c:v>-6.8886524516619313E-3</c:v>
                </c:pt>
                <c:pt idx="4033">
                  <c:v>-3.4658415521548452E-3</c:v>
                </c:pt>
                <c:pt idx="4034">
                  <c:v>3.0092641404028293E-4</c:v>
                </c:pt>
                <c:pt idx="4035">
                  <c:v>4.3409045803162131E-3</c:v>
                </c:pt>
                <c:pt idx="4036">
                  <c:v>8.6702802525874621E-3</c:v>
                </c:pt>
                <c:pt idx="4037">
                  <c:v>1.3262629931068791E-2</c:v>
                </c:pt>
                <c:pt idx="4038">
                  <c:v>1.8261993450931061E-2</c:v>
                </c:pt>
                <c:pt idx="4039">
                  <c:v>2.3643441156041292E-2</c:v>
                </c:pt>
                <c:pt idx="4040">
                  <c:v>2.9039556933798033E-2</c:v>
                </c:pt>
                <c:pt idx="4041">
                  <c:v>3.3886090355482179E-2</c:v>
                </c:pt>
                <c:pt idx="4042">
                  <c:v>3.7796358105219849E-2</c:v>
                </c:pt>
                <c:pt idx="4043">
                  <c:v>4.0690189208052896E-2</c:v>
                </c:pt>
                <c:pt idx="4044">
                  <c:v>4.2653315063112048E-2</c:v>
                </c:pt>
                <c:pt idx="4045">
                  <c:v>4.3914491761832188E-2</c:v>
                </c:pt>
                <c:pt idx="4046">
                  <c:v>4.4914840703991377E-2</c:v>
                </c:pt>
                <c:pt idx="4047">
                  <c:v>4.5904099584855737E-2</c:v>
                </c:pt>
                <c:pt idx="4048">
                  <c:v>4.703247648371614E-2</c:v>
                </c:pt>
                <c:pt idx="4049">
                  <c:v>4.8300367405686433E-2</c:v>
                </c:pt>
                <c:pt idx="4050">
                  <c:v>4.9746394336510819E-2</c:v>
                </c:pt>
                <c:pt idx="4051">
                  <c:v>5.1679518836321728E-2</c:v>
                </c:pt>
                <c:pt idx="4052">
                  <c:v>5.4269511972571641E-2</c:v>
                </c:pt>
                <c:pt idx="4053">
                  <c:v>5.7619070076940518E-2</c:v>
                </c:pt>
                <c:pt idx="4054">
                  <c:v>6.165004050504877E-2</c:v>
                </c:pt>
                <c:pt idx="4055">
                  <c:v>6.6203190463359957E-2</c:v>
                </c:pt>
                <c:pt idx="4056">
                  <c:v>7.0991716706955102E-2</c:v>
                </c:pt>
                <c:pt idx="4057">
                  <c:v>7.5828174673061355E-2</c:v>
                </c:pt>
                <c:pt idx="4058">
                  <c:v>8.0549160609234255E-2</c:v>
                </c:pt>
                <c:pt idx="4059">
                  <c:v>8.5188868120732258E-2</c:v>
                </c:pt>
                <c:pt idx="4060">
                  <c:v>8.9836921235995737E-2</c:v>
                </c:pt>
                <c:pt idx="4061">
                  <c:v>9.4596915377320956E-2</c:v>
                </c:pt>
                <c:pt idx="4062">
                  <c:v>9.953389576233071E-2</c:v>
                </c:pt>
                <c:pt idx="4063">
                  <c:v>0.10469397012441653</c:v>
                </c:pt>
                <c:pt idx="4064">
                  <c:v>0.10998728687107387</c:v>
                </c:pt>
                <c:pt idx="4065">
                  <c:v>0.11535481065587325</c:v>
                </c:pt>
                <c:pt idx="4066">
                  <c:v>0.12070435399329274</c:v>
                </c:pt>
                <c:pt idx="4067">
                  <c:v>0.12586951807300192</c:v>
                </c:pt>
                <c:pt idx="4068">
                  <c:v>0.13071731048639351</c:v>
                </c:pt>
                <c:pt idx="4069">
                  <c:v>0.13521245809805929</c:v>
                </c:pt>
                <c:pt idx="4070">
                  <c:v>0.13931401105407984</c:v>
                </c:pt>
                <c:pt idx="4071">
                  <c:v>0.14305882226898425</c:v>
                </c:pt>
                <c:pt idx="4072">
                  <c:v>0.14641596078503327</c:v>
                </c:pt>
                <c:pt idx="4073">
                  <c:v>0.14937788219272941</c:v>
                </c:pt>
                <c:pt idx="4074">
                  <c:v>0.15182265091690084</c:v>
                </c:pt>
                <c:pt idx="4075">
                  <c:v>0.15364602855702297</c:v>
                </c:pt>
                <c:pt idx="4076">
                  <c:v>0.15491031139017322</c:v>
                </c:pt>
                <c:pt idx="4077">
                  <c:v>0.15573269649109439</c:v>
                </c:pt>
                <c:pt idx="4078">
                  <c:v>0.15642349701873223</c:v>
                </c:pt>
                <c:pt idx="4079">
                  <c:v>0.15728253782754237</c:v>
                </c:pt>
                <c:pt idx="4080">
                  <c:v>0.15837490482884423</c:v>
                </c:pt>
                <c:pt idx="4081">
                  <c:v>0.15974227029137969</c:v>
                </c:pt>
                <c:pt idx="4082">
                  <c:v>0.16145660188787234</c:v>
                </c:pt>
                <c:pt idx="4083">
                  <c:v>0.16356486362665004</c:v>
                </c:pt>
                <c:pt idx="4084">
                  <c:v>0.16597096058679514</c:v>
                </c:pt>
                <c:pt idx="4085">
                  <c:v>0.16843758727743802</c:v>
                </c:pt>
                <c:pt idx="4086">
                  <c:v>0.17080194319486372</c:v>
                </c:pt>
                <c:pt idx="4087">
                  <c:v>0.17291849257768641</c:v>
                </c:pt>
                <c:pt idx="4088">
                  <c:v>0.17472083367385738</c:v>
                </c:pt>
                <c:pt idx="4089">
                  <c:v>0.17621220222282852</c:v>
                </c:pt>
                <c:pt idx="4090">
                  <c:v>0.17757436725316683</c:v>
                </c:pt>
                <c:pt idx="4091">
                  <c:v>0.17881995492776773</c:v>
                </c:pt>
                <c:pt idx="4092">
                  <c:v>0.1800746811118871</c:v>
                </c:pt>
                <c:pt idx="4093">
                  <c:v>0.18122337838854474</c:v>
                </c:pt>
                <c:pt idx="4094">
                  <c:v>0.18230336562563779</c:v>
                </c:pt>
                <c:pt idx="4095">
                  <c:v>0.18321667739419809</c:v>
                </c:pt>
                <c:pt idx="4096">
                  <c:v>0.18390051768074869</c:v>
                </c:pt>
                <c:pt idx="4097">
                  <c:v>0.18455826567204234</c:v>
                </c:pt>
                <c:pt idx="4098">
                  <c:v>0.18525582070254176</c:v>
                </c:pt>
                <c:pt idx="4099">
                  <c:v>0.18599379552577694</c:v>
                </c:pt>
                <c:pt idx="4100">
                  <c:v>0.18674225913041015</c:v>
                </c:pt>
                <c:pt idx="4101">
                  <c:v>0.18768422788334924</c:v>
                </c:pt>
                <c:pt idx="4102">
                  <c:v>0.18874536644053891</c:v>
                </c:pt>
                <c:pt idx="4103">
                  <c:v>0.1896128548904038</c:v>
                </c:pt>
                <c:pt idx="4104">
                  <c:v>0.18987570266987147</c:v>
                </c:pt>
                <c:pt idx="4105">
                  <c:v>0.18913077015759677</c:v>
                </c:pt>
                <c:pt idx="4106">
                  <c:v>0.18718135709013334</c:v>
                </c:pt>
                <c:pt idx="4107">
                  <c:v>0.18389857181010022</c:v>
                </c:pt>
                <c:pt idx="4108">
                  <c:v>0.17936192712462959</c:v>
                </c:pt>
                <c:pt idx="4109">
                  <c:v>0.17381392791625</c:v>
                </c:pt>
                <c:pt idx="4110">
                  <c:v>0.16746382080902264</c:v>
                </c:pt>
                <c:pt idx="4111">
                  <c:v>0.16058068233869366</c:v>
                </c:pt>
                <c:pt idx="4112">
                  <c:v>0.15349117316591895</c:v>
                </c:pt>
                <c:pt idx="4113">
                  <c:v>0.14657976823159019</c:v>
                </c:pt>
                <c:pt idx="4114">
                  <c:v>0.14013282776391214</c:v>
                </c:pt>
                <c:pt idx="4115">
                  <c:v>0.13438293322605074</c:v>
                </c:pt>
                <c:pt idx="4116">
                  <c:v>0.12913404133868631</c:v>
                </c:pt>
                <c:pt idx="4117">
                  <c:v>0.12417309814896085</c:v>
                </c:pt>
                <c:pt idx="4118">
                  <c:v>0.11937452945042486</c:v>
                </c:pt>
                <c:pt idx="4119">
                  <c:v>0.11476851962982791</c:v>
                </c:pt>
                <c:pt idx="4120">
                  <c:v>0.11027499070534438</c:v>
                </c:pt>
                <c:pt idx="4121">
                  <c:v>0.10570462924298812</c:v>
                </c:pt>
                <c:pt idx="4122">
                  <c:v>0.10100402729595846</c:v>
                </c:pt>
                <c:pt idx="4123">
                  <c:v>9.6155399576507275E-2</c:v>
                </c:pt>
                <c:pt idx="4124">
                  <c:v>9.1230919088736553E-2</c:v>
                </c:pt>
                <c:pt idx="4125">
                  <c:v>8.6192946349197427E-2</c:v>
                </c:pt>
                <c:pt idx="4126">
                  <c:v>8.0999172897723626E-2</c:v>
                </c:pt>
                <c:pt idx="4127">
                  <c:v>7.569444538696618E-2</c:v>
                </c:pt>
                <c:pt idx="4128">
                  <c:v>7.0336534394268013E-2</c:v>
                </c:pt>
                <c:pt idx="4129">
                  <c:v>6.4993942401777416E-2</c:v>
                </c:pt>
                <c:pt idx="4130">
                  <c:v>5.9598040227758803E-2</c:v>
                </c:pt>
                <c:pt idx="4131">
                  <c:v>5.4634629303340336E-2</c:v>
                </c:pt>
                <c:pt idx="4132">
                  <c:v>5.0523063876769018E-2</c:v>
                </c:pt>
                <c:pt idx="4133">
                  <c:v>4.7350649396171791E-2</c:v>
                </c:pt>
                <c:pt idx="4134">
                  <c:v>4.4896984376391773E-2</c:v>
                </c:pt>
                <c:pt idx="4135">
                  <c:v>4.2717972145476298E-2</c:v>
                </c:pt>
                <c:pt idx="4136">
                  <c:v>4.0426143999510417E-2</c:v>
                </c:pt>
                <c:pt idx="4137">
                  <c:v>3.800216001850254E-2</c:v>
                </c:pt>
                <c:pt idx="4138">
                  <c:v>3.5543197225444981E-2</c:v>
                </c:pt>
                <c:pt idx="4139">
                  <c:v>3.3028277869893485E-2</c:v>
                </c:pt>
                <c:pt idx="4140">
                  <c:v>3.0557919011279709E-2</c:v>
                </c:pt>
                <c:pt idx="4141">
                  <c:v>2.8110877938271842E-2</c:v>
                </c:pt>
                <c:pt idx="4142">
                  <c:v>2.5711239125828844E-2</c:v>
                </c:pt>
                <c:pt idx="4143">
                  <c:v>2.3425570781759709E-2</c:v>
                </c:pt>
                <c:pt idx="4144">
                  <c:v>2.1336898534531485E-2</c:v>
                </c:pt>
                <c:pt idx="4145">
                  <c:v>1.9594412951601494E-2</c:v>
                </c:pt>
                <c:pt idx="4146">
                  <c:v>1.8292582053348733E-2</c:v>
                </c:pt>
                <c:pt idx="4147">
                  <c:v>1.7451729247710619E-2</c:v>
                </c:pt>
                <c:pt idx="4148">
                  <c:v>1.7029573608848877E-2</c:v>
                </c:pt>
                <c:pt idx="4149">
                  <c:v>1.7001352800700587E-2</c:v>
                </c:pt>
                <c:pt idx="4150">
                  <c:v>1.7397507201798324E-2</c:v>
                </c:pt>
                <c:pt idx="4151">
                  <c:v>1.8163318335529199E-2</c:v>
                </c:pt>
                <c:pt idx="4152">
                  <c:v>1.9356458003332591E-2</c:v>
                </c:pt>
                <c:pt idx="4153">
                  <c:v>2.1056379058491281E-2</c:v>
                </c:pt>
                <c:pt idx="4154">
                  <c:v>2.3113735177043016E-2</c:v>
                </c:pt>
                <c:pt idx="4155">
                  <c:v>2.5491353902098318E-2</c:v>
                </c:pt>
                <c:pt idx="4156">
                  <c:v>2.8026595813016444E-2</c:v>
                </c:pt>
                <c:pt idx="4157">
                  <c:v>3.0664349142997715E-2</c:v>
                </c:pt>
                <c:pt idx="4158">
                  <c:v>3.3246304204693253E-2</c:v>
                </c:pt>
                <c:pt idx="4159">
                  <c:v>3.5749859488069663E-2</c:v>
                </c:pt>
                <c:pt idx="4160">
                  <c:v>3.8313058247822523E-2</c:v>
                </c:pt>
                <c:pt idx="4161">
                  <c:v>4.1226886199212387E-2</c:v>
                </c:pt>
                <c:pt idx="4162">
                  <c:v>4.4812922751129074E-2</c:v>
                </c:pt>
                <c:pt idx="4163">
                  <c:v>4.92370317241023E-2</c:v>
                </c:pt>
                <c:pt idx="4164">
                  <c:v>5.4349384232960131E-2</c:v>
                </c:pt>
                <c:pt idx="4165">
                  <c:v>5.9930970279888841E-2</c:v>
                </c:pt>
                <c:pt idx="4166">
                  <c:v>6.5957210597858557E-2</c:v>
                </c:pt>
                <c:pt idx="4167">
                  <c:v>7.2541226251514462E-2</c:v>
                </c:pt>
                <c:pt idx="4168">
                  <c:v>7.9980214809445352E-2</c:v>
                </c:pt>
                <c:pt idx="4169">
                  <c:v>8.8379935591656217E-2</c:v>
                </c:pt>
                <c:pt idx="4170">
                  <c:v>9.7457643635462415E-2</c:v>
                </c:pt>
                <c:pt idx="4171">
                  <c:v>0.10652322726828958</c:v>
                </c:pt>
                <c:pt idx="4172">
                  <c:v>0.11473673948976965</c:v>
                </c:pt>
                <c:pt idx="4173">
                  <c:v>0.12137393743339259</c:v>
                </c:pt>
                <c:pt idx="4174">
                  <c:v>0.12613420510532009</c:v>
                </c:pt>
                <c:pt idx="4175">
                  <c:v>0.12932084275626188</c:v>
                </c:pt>
                <c:pt idx="4176">
                  <c:v>0.13148311751251673</c:v>
                </c:pt>
                <c:pt idx="4177">
                  <c:v>0.13328846670328209</c:v>
                </c:pt>
                <c:pt idx="4178">
                  <c:v>0.1353658012686163</c:v>
                </c:pt>
                <c:pt idx="4179">
                  <c:v>0.13826542864149299</c:v>
                </c:pt>
                <c:pt idx="4180">
                  <c:v>0.14225926074110257</c:v>
                </c:pt>
                <c:pt idx="4181">
                  <c:v>0.14730725310824433</c:v>
                </c:pt>
                <c:pt idx="4182">
                  <c:v>0.15317327208813467</c:v>
                </c:pt>
                <c:pt idx="4183">
                  <c:v>0.15966122429817919</c:v>
                </c:pt>
                <c:pt idx="4184">
                  <c:v>0.16637161677770118</c:v>
                </c:pt>
                <c:pt idx="4185">
                  <c:v>0.17281318260745832</c:v>
                </c:pt>
                <c:pt idx="4186">
                  <c:v>0.17853207091135215</c:v>
                </c:pt>
                <c:pt idx="4187">
                  <c:v>0.18323241770019943</c:v>
                </c:pt>
                <c:pt idx="4188">
                  <c:v>0.18691159977588828</c:v>
                </c:pt>
                <c:pt idx="4189">
                  <c:v>0.18973762067944891</c:v>
                </c:pt>
                <c:pt idx="4190">
                  <c:v>0.19173940046674443</c:v>
                </c:pt>
                <c:pt idx="4191">
                  <c:v>0.19296411848981307</c:v>
                </c:pt>
                <c:pt idx="4192">
                  <c:v>0.19343101126760726</c:v>
                </c:pt>
                <c:pt idx="4193">
                  <c:v>0.19326173632921717</c:v>
                </c:pt>
                <c:pt idx="4194">
                  <c:v>0.19271808670387933</c:v>
                </c:pt>
                <c:pt idx="4195">
                  <c:v>0.19218198434048345</c:v>
                </c:pt>
                <c:pt idx="4196">
                  <c:v>0.19210266391140751</c:v>
                </c:pt>
                <c:pt idx="4197">
                  <c:v>0.19261526014836877</c:v>
                </c:pt>
                <c:pt idx="4198">
                  <c:v>0.19384585877361937</c:v>
                </c:pt>
                <c:pt idx="4199">
                  <c:v>0.1958742873297655</c:v>
                </c:pt>
                <c:pt idx="4200">
                  <c:v>0.19849345964846243</c:v>
                </c:pt>
                <c:pt idx="4201">
                  <c:v>0.20136024278239664</c:v>
                </c:pt>
                <c:pt idx="4202">
                  <c:v>0.20408713490865465</c:v>
                </c:pt>
                <c:pt idx="4203">
                  <c:v>0.20642353385515802</c:v>
                </c:pt>
                <c:pt idx="4204">
                  <c:v>0.20824684221873874</c:v>
                </c:pt>
                <c:pt idx="4205">
                  <c:v>0.2095050674416146</c:v>
                </c:pt>
                <c:pt idx="4206">
                  <c:v>0.21009937971079226</c:v>
                </c:pt>
                <c:pt idx="4207">
                  <c:v>0.20967234901465404</c:v>
                </c:pt>
                <c:pt idx="4208">
                  <c:v>0.20801775842561249</c:v>
                </c:pt>
                <c:pt idx="4209">
                  <c:v>0.20515042292694746</c:v>
                </c:pt>
                <c:pt idx="4210">
                  <c:v>0.20165089575924128</c:v>
                </c:pt>
                <c:pt idx="4211">
                  <c:v>0.19809365023997949</c:v>
                </c:pt>
                <c:pt idx="4212">
                  <c:v>0.19495254717583266</c:v>
                </c:pt>
                <c:pt idx="4213">
                  <c:v>0.19244527373549269</c:v>
                </c:pt>
                <c:pt idx="4214">
                  <c:v>0.19080685105262712</c:v>
                </c:pt>
                <c:pt idx="4215">
                  <c:v>0.19012451771007077</c:v>
                </c:pt>
                <c:pt idx="4216">
                  <c:v>0.19036814166667398</c:v>
                </c:pt>
                <c:pt idx="4217">
                  <c:v>0.19153379515862984</c:v>
                </c:pt>
                <c:pt idx="4218">
                  <c:v>0.19356278036648752</c:v>
                </c:pt>
                <c:pt idx="4219">
                  <c:v>0.1963227831039859</c:v>
                </c:pt>
                <c:pt idx="4220">
                  <c:v>0.1996514247520989</c:v>
                </c:pt>
                <c:pt idx="4221">
                  <c:v>0.20342008856948007</c:v>
                </c:pt>
                <c:pt idx="4222">
                  <c:v>0.20753045665848338</c:v>
                </c:pt>
                <c:pt idx="4223">
                  <c:v>0.21189489605049422</c:v>
                </c:pt>
                <c:pt idx="4224">
                  <c:v>0.2164348228487151</c:v>
                </c:pt>
                <c:pt idx="4225">
                  <c:v>0.22098068507990751</c:v>
                </c:pt>
                <c:pt idx="4226">
                  <c:v>0.22534068840224963</c:v>
                </c:pt>
                <c:pt idx="4227">
                  <c:v>0.22951974545273618</c:v>
                </c:pt>
                <c:pt idx="4228">
                  <c:v>0.23361720617640069</c:v>
                </c:pt>
                <c:pt idx="4229">
                  <c:v>0.23780316566067575</c:v>
                </c:pt>
                <c:pt idx="4230">
                  <c:v>0.24235328704117362</c:v>
                </c:pt>
                <c:pt idx="4231">
                  <c:v>0.24742538598735497</c:v>
                </c:pt>
                <c:pt idx="4232">
                  <c:v>0.25313409543195364</c:v>
                </c:pt>
                <c:pt idx="4233">
                  <c:v>0.25954309800963865</c:v>
                </c:pt>
                <c:pt idx="4234">
                  <c:v>0.2666447878353071</c:v>
                </c:pt>
                <c:pt idx="4235">
                  <c:v>0.27439347775102846</c:v>
                </c:pt>
                <c:pt idx="4236">
                  <c:v>0.28262404532800067</c:v>
                </c:pt>
                <c:pt idx="4237">
                  <c:v>0.29113272003358071</c:v>
                </c:pt>
                <c:pt idx="4238">
                  <c:v>0.29978478677624593</c:v>
                </c:pt>
                <c:pt idx="4239">
                  <c:v>0.30842561918036049</c:v>
                </c:pt>
                <c:pt idx="4240">
                  <c:v>0.31696889642607223</c:v>
                </c:pt>
                <c:pt idx="4241">
                  <c:v>0.32572540093665125</c:v>
                </c:pt>
                <c:pt idx="4242">
                  <c:v>0.33505247982527081</c:v>
                </c:pt>
                <c:pt idx="4243">
                  <c:v>0.34539531655655448</c:v>
                </c:pt>
                <c:pt idx="4244">
                  <c:v>0.35684577934028672</c:v>
                </c:pt>
                <c:pt idx="4245">
                  <c:v>0.36934034975458946</c:v>
                </c:pt>
                <c:pt idx="4246">
                  <c:v>0.38255762864672943</c:v>
                </c:pt>
                <c:pt idx="4247">
                  <c:v>0.39616932906863755</c:v>
                </c:pt>
                <c:pt idx="4248">
                  <c:v>0.4100756152385025</c:v>
                </c:pt>
                <c:pt idx="4249">
                  <c:v>0.42433096494256733</c:v>
                </c:pt>
                <c:pt idx="4250">
                  <c:v>0.43911562294835527</c:v>
                </c:pt>
                <c:pt idx="4251">
                  <c:v>0.45465608239480304</c:v>
                </c:pt>
                <c:pt idx="4252">
                  <c:v>0.47084148167602635</c:v>
                </c:pt>
                <c:pt idx="4253">
                  <c:v>0.4876423996570482</c:v>
                </c:pt>
                <c:pt idx="4254">
                  <c:v>0.50511278134770365</c:v>
                </c:pt>
                <c:pt idx="4255">
                  <c:v>0.52355239852939572</c:v>
                </c:pt>
                <c:pt idx="4256">
                  <c:v>0.54307904088231385</c:v>
                </c:pt>
                <c:pt idx="4257">
                  <c:v>0.56370590851441904</c:v>
                </c:pt>
                <c:pt idx="4258">
                  <c:v>0.58526472177386857</c:v>
                </c:pt>
                <c:pt idx="4259">
                  <c:v>0.60736106731276185</c:v>
                </c:pt>
                <c:pt idx="4260">
                  <c:v>0.62986284380369673</c:v>
                </c:pt>
                <c:pt idx="4261">
                  <c:v>0.65285353690948555</c:v>
                </c:pt>
                <c:pt idx="4262">
                  <c:v>0.67631187415108329</c:v>
                </c:pt>
                <c:pt idx="4263">
                  <c:v>0.70046844387140239</c:v>
                </c:pt>
                <c:pt idx="4264">
                  <c:v>0.72525515298463916</c:v>
                </c:pt>
                <c:pt idx="4265">
                  <c:v>0.75064791146330312</c:v>
                </c:pt>
                <c:pt idx="4266">
                  <c:v>0.7765424613061126</c:v>
                </c:pt>
                <c:pt idx="4267">
                  <c:v>0.80279613231558344</c:v>
                </c:pt>
                <c:pt idx="4268">
                  <c:v>0.82918664421138855</c:v>
                </c:pt>
                <c:pt idx="4269">
                  <c:v>0.85571669563018826</c:v>
                </c:pt>
                <c:pt idx="4270">
                  <c:v>0.88225865501150946</c:v>
                </c:pt>
                <c:pt idx="4271">
                  <c:v>0.90855954372551961</c:v>
                </c:pt>
                <c:pt idx="4272">
                  <c:v>0.93441302387345893</c:v>
                </c:pt>
                <c:pt idx="4273">
                  <c:v>0.95968661984248671</c:v>
                </c:pt>
                <c:pt idx="4274">
                  <c:v>0.9844271851507308</c:v>
                </c:pt>
                <c:pt idx="4275">
                  <c:v>1.0087743800708771</c:v>
                </c:pt>
                <c:pt idx="4276">
                  <c:v>1.0327321734655721</c:v>
                </c:pt>
                <c:pt idx="4277">
                  <c:v>1.0563825501044262</c:v>
                </c:pt>
                <c:pt idx="4278">
                  <c:v>1.0797978542483053</c:v>
                </c:pt>
                <c:pt idx="4279">
                  <c:v>1.103073131071727</c:v>
                </c:pt>
                <c:pt idx="4280">
                  <c:v>1.126123558746837</c:v>
                </c:pt>
                <c:pt idx="4281">
                  <c:v>1.1487054586482168</c:v>
                </c:pt>
                <c:pt idx="4282">
                  <c:v>1.1706561928557615</c:v>
                </c:pt>
                <c:pt idx="4283">
                  <c:v>1.192115163225278</c:v>
                </c:pt>
                <c:pt idx="4284">
                  <c:v>1.2131280559090354</c:v>
                </c:pt>
                <c:pt idx="4285">
                  <c:v>1.2337795878377875</c:v>
                </c:pt>
                <c:pt idx="4286">
                  <c:v>1.2540488715164249</c:v>
                </c:pt>
                <c:pt idx="4287">
                  <c:v>1.2738904976838745</c:v>
                </c:pt>
                <c:pt idx="4288">
                  <c:v>1.2933414149458868</c:v>
                </c:pt>
                <c:pt idx="4289">
                  <c:v>1.3124336138814205</c:v>
                </c:pt>
                <c:pt idx="4290">
                  <c:v>1.3310402023628045</c:v>
                </c:pt>
                <c:pt idx="4291">
                  <c:v>1.3488755592119288</c:v>
                </c:pt>
                <c:pt idx="4292">
                  <c:v>1.3654787943169262</c:v>
                </c:pt>
                <c:pt idx="4293">
                  <c:v>1.3807696019305498</c:v>
                </c:pt>
                <c:pt idx="4294">
                  <c:v>1.3947149002071977</c:v>
                </c:pt>
                <c:pt idx="4295">
                  <c:v>1.4073461250801809</c:v>
                </c:pt>
                <c:pt idx="4296">
                  <c:v>1.4188883877173728</c:v>
                </c:pt>
                <c:pt idx="4297">
                  <c:v>1.4296127312419207</c:v>
                </c:pt>
                <c:pt idx="4298">
                  <c:v>1.4397700301170708</c:v>
                </c:pt>
                <c:pt idx="4299">
                  <c:v>1.4495404256573587</c:v>
                </c:pt>
                <c:pt idx="4300">
                  <c:v>1.4591012862055623</c:v>
                </c:pt>
                <c:pt idx="4301">
                  <c:v>1.4684216759200159</c:v>
                </c:pt>
                <c:pt idx="4302">
                  <c:v>1.4772887317826231</c:v>
                </c:pt>
                <c:pt idx="4303">
                  <c:v>1.4854425004712462</c:v>
                </c:pt>
                <c:pt idx="4304">
                  <c:v>1.4927512820172328</c:v>
                </c:pt>
                <c:pt idx="4305">
                  <c:v>1.4990504570110523</c:v>
                </c:pt>
                <c:pt idx="4306">
                  <c:v>1.5042824467115432</c:v>
                </c:pt>
                <c:pt idx="4307">
                  <c:v>1.5084152721292987</c:v>
                </c:pt>
                <c:pt idx="4308">
                  <c:v>1.5116126420133196</c:v>
                </c:pt>
                <c:pt idx="4309">
                  <c:v>1.5142490345434527</c:v>
                </c:pt>
                <c:pt idx="4310">
                  <c:v>1.5167218137552747</c:v>
                </c:pt>
                <c:pt idx="4311">
                  <c:v>1.519455528522778</c:v>
                </c:pt>
                <c:pt idx="4312">
                  <c:v>1.5227197169898989</c:v>
                </c:pt>
                <c:pt idx="4313">
                  <c:v>1.5268117224262696</c:v>
                </c:pt>
                <c:pt idx="4314">
                  <c:v>1.5315006075499071</c:v>
                </c:pt>
                <c:pt idx="4315">
                  <c:v>1.5362738661771791</c:v>
                </c:pt>
                <c:pt idx="4316">
                  <c:v>1.5408620553896475</c:v>
                </c:pt>
                <c:pt idx="4317">
                  <c:v>1.5452355358762768</c:v>
                </c:pt>
                <c:pt idx="4318">
                  <c:v>1.5494496155097817</c:v>
                </c:pt>
                <c:pt idx="4319">
                  <c:v>1.5535574414819346</c:v>
                </c:pt>
                <c:pt idx="4320">
                  <c:v>1.5575440558828795</c:v>
                </c:pt>
                <c:pt idx="4321">
                  <c:v>1.5613965103587533</c:v>
                </c:pt>
                <c:pt idx="4322">
                  <c:v>1.5650479232728565</c:v>
                </c:pt>
                <c:pt idx="4323">
                  <c:v>1.5684045259417121</c:v>
                </c:pt>
                <c:pt idx="4324">
                  <c:v>1.5711285784826101</c:v>
                </c:pt>
                <c:pt idx="4325">
                  <c:v>1.5730270100905217</c:v>
                </c:pt>
                <c:pt idx="4326">
                  <c:v>1.5739920432628114</c:v>
                </c:pt>
                <c:pt idx="4327">
                  <c:v>1.5742091081152163</c:v>
                </c:pt>
                <c:pt idx="4328">
                  <c:v>1.5740339019517542</c:v>
                </c:pt>
                <c:pt idx="4329">
                  <c:v>1.5738780231410905</c:v>
                </c:pt>
                <c:pt idx="4330">
                  <c:v>1.5740845966508485</c:v>
                </c:pt>
                <c:pt idx="4331">
                  <c:v>1.5750881085469395</c:v>
                </c:pt>
                <c:pt idx="4332">
                  <c:v>1.5770375332361464</c:v>
                </c:pt>
                <c:pt idx="4333">
                  <c:v>1.5799629781873801</c:v>
                </c:pt>
                <c:pt idx="4334">
                  <c:v>1.5835831053787639</c:v>
                </c:pt>
                <c:pt idx="4335">
                  <c:v>1.5876136726174219</c:v>
                </c:pt>
                <c:pt idx="4336">
                  <c:v>1.5918277738695108</c:v>
                </c:pt>
                <c:pt idx="4337">
                  <c:v>1.5960488211851995</c:v>
                </c:pt>
                <c:pt idx="4338">
                  <c:v>1.6001492019404033</c:v>
                </c:pt>
                <c:pt idx="4339">
                  <c:v>1.6040508974539869</c:v>
                </c:pt>
                <c:pt idx="4340">
                  <c:v>1.6076356498462918</c:v>
                </c:pt>
                <c:pt idx="4341">
                  <c:v>1.6107514077365801</c:v>
                </c:pt>
                <c:pt idx="4342">
                  <c:v>1.6133035932554574</c:v>
                </c:pt>
                <c:pt idx="4343">
                  <c:v>1.6153191635439921</c:v>
                </c:pt>
                <c:pt idx="4344">
                  <c:v>1.6169629396585861</c:v>
                </c:pt>
                <c:pt idx="4345">
                  <c:v>1.6182937746464821</c:v>
                </c:pt>
                <c:pt idx="4346">
                  <c:v>1.619423806153816</c:v>
                </c:pt>
                <c:pt idx="4347">
                  <c:v>1.6204762065009073</c:v>
                </c:pt>
                <c:pt idx="4348">
                  <c:v>1.6214937915911809</c:v>
                </c:pt>
                <c:pt idx="4349">
                  <c:v>1.622458305781415</c:v>
                </c:pt>
                <c:pt idx="4350">
                  <c:v>1.6233822907406346</c:v>
                </c:pt>
                <c:pt idx="4351">
                  <c:v>1.6243888646163744</c:v>
                </c:pt>
                <c:pt idx="4352">
                  <c:v>1.6257613774144677</c:v>
                </c:pt>
                <c:pt idx="4353">
                  <c:v>1.627742150713634</c:v>
                </c:pt>
                <c:pt idx="4354">
                  <c:v>1.6303390781568048</c:v>
                </c:pt>
                <c:pt idx="4355">
                  <c:v>1.6335902184990836</c:v>
                </c:pt>
                <c:pt idx="4356">
                  <c:v>1.6373699488811251</c:v>
                </c:pt>
                <c:pt idx="4357">
                  <c:v>1.6413244359217487</c:v>
                </c:pt>
                <c:pt idx="4358">
                  <c:v>1.6449310410656404</c:v>
                </c:pt>
                <c:pt idx="4359">
                  <c:v>1.6477047215188756</c:v>
                </c:pt>
                <c:pt idx="4360">
                  <c:v>1.6494319726689086</c:v>
                </c:pt>
                <c:pt idx="4361">
                  <c:v>1.6502094592593963</c:v>
                </c:pt>
                <c:pt idx="4362">
                  <c:v>1.6504162615057314</c:v>
                </c:pt>
                <c:pt idx="4363">
                  <c:v>1.65047626091205</c:v>
                </c:pt>
                <c:pt idx="4364">
                  <c:v>1.6506984705457339</c:v>
                </c:pt>
                <c:pt idx="4365">
                  <c:v>1.651639502751248</c:v>
                </c:pt>
                <c:pt idx="4366">
                  <c:v>1.6535704856705686</c:v>
                </c:pt>
                <c:pt idx="4367">
                  <c:v>1.6565695163130918</c:v>
                </c:pt>
                <c:pt idx="4368">
                  <c:v>1.6603593298985402</c:v>
                </c:pt>
                <c:pt idx="4369">
                  <c:v>1.664425641493541</c:v>
                </c:pt>
                <c:pt idx="4370">
                  <c:v>1.6683194711727678</c:v>
                </c:pt>
                <c:pt idx="4371">
                  <c:v>1.6716896405881287</c:v>
                </c:pt>
                <c:pt idx="4372">
                  <c:v>1.6741860830329729</c:v>
                </c:pt>
                <c:pt idx="4373">
                  <c:v>1.6755048669259776</c:v>
                </c:pt>
                <c:pt idx="4374">
                  <c:v>1.6753804089096911</c:v>
                </c:pt>
                <c:pt idx="4375">
                  <c:v>1.6736717559022958</c:v>
                </c:pt>
                <c:pt idx="4376">
                  <c:v>1.6705066032790583</c:v>
                </c:pt>
                <c:pt idx="4377">
                  <c:v>1.6663165736138621</c:v>
                </c:pt>
                <c:pt idx="4378">
                  <c:v>1.6616275830563187</c:v>
                </c:pt>
                <c:pt idx="4379">
                  <c:v>1.6570621263822389</c:v>
                </c:pt>
                <c:pt idx="4380">
                  <c:v>1.6530993374493317</c:v>
                </c:pt>
                <c:pt idx="4381">
                  <c:v>1.6499455668411618</c:v>
                </c:pt>
                <c:pt idx="4382">
                  <c:v>1.6475233772275422</c:v>
                </c:pt>
                <c:pt idx="4383">
                  <c:v>1.6457755871102109</c:v>
                </c:pt>
                <c:pt idx="4384">
                  <c:v>1.6446433430988372</c:v>
                </c:pt>
                <c:pt idx="4385">
                  <c:v>1.6440671211908033</c:v>
                </c:pt>
                <c:pt idx="4386">
                  <c:v>1.6438573026221093</c:v>
                </c:pt>
                <c:pt idx="4387">
                  <c:v>1.6438432393394089</c:v>
                </c:pt>
                <c:pt idx="4388">
                  <c:v>1.6438489746791101</c:v>
                </c:pt>
                <c:pt idx="4389">
                  <c:v>1.6437474935965593</c:v>
                </c:pt>
                <c:pt idx="4390">
                  <c:v>1.6434204711457885</c:v>
                </c:pt>
                <c:pt idx="4391">
                  <c:v>1.6428255442460369</c:v>
                </c:pt>
                <c:pt idx="4392">
                  <c:v>1.6420774014402664</c:v>
                </c:pt>
                <c:pt idx="4393">
                  <c:v>1.6415264378061609</c:v>
                </c:pt>
                <c:pt idx="4394">
                  <c:v>1.6415257142781332</c:v>
                </c:pt>
                <c:pt idx="4395">
                  <c:v>1.6421839316090658</c:v>
                </c:pt>
                <c:pt idx="4396">
                  <c:v>1.6435482520464351</c:v>
                </c:pt>
                <c:pt idx="4397">
                  <c:v>1.6454241943888115</c:v>
                </c:pt>
                <c:pt idx="4398">
                  <c:v>1.6475591852123967</c:v>
                </c:pt>
                <c:pt idx="4399">
                  <c:v>1.6497659501666531</c:v>
                </c:pt>
                <c:pt idx="4400">
                  <c:v>1.6517299576109363</c:v>
                </c:pt>
                <c:pt idx="4401">
                  <c:v>1.6530564695975267</c:v>
                </c:pt>
                <c:pt idx="4402">
                  <c:v>1.6535305725869009</c:v>
                </c:pt>
                <c:pt idx="4403">
                  <c:v>1.6531385332868551</c:v>
                </c:pt>
                <c:pt idx="4404">
                  <c:v>1.652041988566779</c:v>
                </c:pt>
                <c:pt idx="4405">
                  <c:v>1.6503805191428884</c:v>
                </c:pt>
                <c:pt idx="4406">
                  <c:v>1.6483068751509018</c:v>
                </c:pt>
                <c:pt idx="4407">
                  <c:v>1.6461097259973705</c:v>
                </c:pt>
                <c:pt idx="4408">
                  <c:v>1.6441333741331887</c:v>
                </c:pt>
                <c:pt idx="4409">
                  <c:v>1.6426976229053127</c:v>
                </c:pt>
                <c:pt idx="4410">
                  <c:v>1.6419212100897393</c:v>
                </c:pt>
                <c:pt idx="4411">
                  <c:v>1.6417460425536745</c:v>
                </c:pt>
                <c:pt idx="4412">
                  <c:v>1.6420448356406265</c:v>
                </c:pt>
                <c:pt idx="4413">
                  <c:v>1.6427445246865657</c:v>
                </c:pt>
                <c:pt idx="4414">
                  <c:v>1.6436740356010195</c:v>
                </c:pt>
                <c:pt idx="4415">
                  <c:v>1.6444817922525541</c:v>
                </c:pt>
                <c:pt idx="4416">
                  <c:v>1.6447477385303704</c:v>
                </c:pt>
                <c:pt idx="4417">
                  <c:v>1.6438599266548837</c:v>
                </c:pt>
                <c:pt idx="4418">
                  <c:v>1.641247113177781</c:v>
                </c:pt>
                <c:pt idx="4419">
                  <c:v>1.6367550000200435</c:v>
                </c:pt>
                <c:pt idx="4420">
                  <c:v>1.6306598824316922</c:v>
                </c:pt>
                <c:pt idx="4421">
                  <c:v>1.6236882065601757</c:v>
                </c:pt>
                <c:pt idx="4422">
                  <c:v>1.6166975241524379</c:v>
                </c:pt>
                <c:pt idx="4423">
                  <c:v>1.6104236064131729</c:v>
                </c:pt>
                <c:pt idx="4424">
                  <c:v>1.6052863696809498</c:v>
                </c:pt>
                <c:pt idx="4425">
                  <c:v>1.601473989237308</c:v>
                </c:pt>
                <c:pt idx="4426">
                  <c:v>1.5989009835140502</c:v>
                </c:pt>
                <c:pt idx="4427">
                  <c:v>1.5973005622172682</c:v>
                </c:pt>
                <c:pt idx="4428">
                  <c:v>1.5962836580270767</c:v>
                </c:pt>
                <c:pt idx="4429">
                  <c:v>1.5953635225816534</c:v>
                </c:pt>
                <c:pt idx="4430">
                  <c:v>1.594290926554139</c:v>
                </c:pt>
                <c:pt idx="4431">
                  <c:v>1.5928993026391243</c:v>
                </c:pt>
                <c:pt idx="4432">
                  <c:v>1.5911076834513391</c:v>
                </c:pt>
                <c:pt idx="4433">
                  <c:v>1.5891366965541318</c:v>
                </c:pt>
                <c:pt idx="4434">
                  <c:v>1.587233422949196</c:v>
                </c:pt>
                <c:pt idx="4435">
                  <c:v>1.5856174660104758</c:v>
                </c:pt>
                <c:pt idx="4436">
                  <c:v>1.5843777041620093</c:v>
                </c:pt>
                <c:pt idx="4437">
                  <c:v>1.5834277077237553</c:v>
                </c:pt>
                <c:pt idx="4438">
                  <c:v>1.5823864573965203</c:v>
                </c:pt>
                <c:pt idx="4439">
                  <c:v>1.581141396745072</c:v>
                </c:pt>
                <c:pt idx="4440">
                  <c:v>1.5795380069385916</c:v>
                </c:pt>
                <c:pt idx="4441">
                  <c:v>1.577673004530709</c:v>
                </c:pt>
                <c:pt idx="4442">
                  <c:v>1.5756864959748618</c:v>
                </c:pt>
                <c:pt idx="4443">
                  <c:v>1.5738513981008175</c:v>
                </c:pt>
                <c:pt idx="4444">
                  <c:v>1.5723456352273735</c:v>
                </c:pt>
                <c:pt idx="4445">
                  <c:v>1.5713485268891758</c:v>
                </c:pt>
                <c:pt idx="4446">
                  <c:v>1.5710654461059463</c:v>
                </c:pt>
                <c:pt idx="4447">
                  <c:v>1.5715631397072927</c:v>
                </c:pt>
                <c:pt idx="4448">
                  <c:v>1.5727463742896348</c:v>
                </c:pt>
                <c:pt idx="4449">
                  <c:v>1.5744160024043605</c:v>
                </c:pt>
                <c:pt idx="4450">
                  <c:v>1.5763526089065369</c:v>
                </c:pt>
                <c:pt idx="4451">
                  <c:v>1.5784409571011224</c:v>
                </c:pt>
                <c:pt idx="4452">
                  <c:v>1.5806121650333227</c:v>
                </c:pt>
                <c:pt idx="4453">
                  <c:v>1.582728744960471</c:v>
                </c:pt>
                <c:pt idx="4454">
                  <c:v>1.5847915144681786</c:v>
                </c:pt>
                <c:pt idx="4455">
                  <c:v>1.5867415048978963</c:v>
                </c:pt>
                <c:pt idx="4456">
                  <c:v>1.588546237613538</c:v>
                </c:pt>
                <c:pt idx="4457">
                  <c:v>1.5901461285349257</c:v>
                </c:pt>
                <c:pt idx="4458">
                  <c:v>1.5916471754853569</c:v>
                </c:pt>
                <c:pt idx="4459">
                  <c:v>1.5933130450869919</c:v>
                </c:pt>
                <c:pt idx="4460">
                  <c:v>1.5953711312894265</c:v>
                </c:pt>
                <c:pt idx="4461">
                  <c:v>1.5981160088056847</c:v>
                </c:pt>
                <c:pt idx="4462">
                  <c:v>1.6014348628598651</c:v>
                </c:pt>
                <c:pt idx="4463">
                  <c:v>1.6049962459019411</c:v>
                </c:pt>
                <c:pt idx="4464">
                  <c:v>1.6083939987803797</c:v>
                </c:pt>
                <c:pt idx="4465">
                  <c:v>1.6114555039277012</c:v>
                </c:pt>
                <c:pt idx="4466">
                  <c:v>1.6144406154977238</c:v>
                </c:pt>
                <c:pt idx="4467">
                  <c:v>1.6178021302901411</c:v>
                </c:pt>
                <c:pt idx="4468">
                  <c:v>1.6217782295259457</c:v>
                </c:pt>
                <c:pt idx="4469">
                  <c:v>1.6263024478989401</c:v>
                </c:pt>
                <c:pt idx="4470">
                  <c:v>1.631224388257968</c:v>
                </c:pt>
                <c:pt idx="4471">
                  <c:v>1.6358580562535403</c:v>
                </c:pt>
                <c:pt idx="4472">
                  <c:v>1.6391614033260471</c:v>
                </c:pt>
                <c:pt idx="4473">
                  <c:v>1.6402246180435065</c:v>
                </c:pt>
                <c:pt idx="4474">
                  <c:v>1.6383963469007579</c:v>
                </c:pt>
                <c:pt idx="4475">
                  <c:v>1.6338331851424721</c:v>
                </c:pt>
                <c:pt idx="4476">
                  <c:v>1.6274082592368087</c:v>
                </c:pt>
                <c:pt idx="4477">
                  <c:v>1.6204078210199464</c:v>
                </c:pt>
                <c:pt idx="4478">
                  <c:v>1.6139480192207758</c:v>
                </c:pt>
                <c:pt idx="4479">
                  <c:v>1.6091003274986619</c:v>
                </c:pt>
                <c:pt idx="4480">
                  <c:v>1.6066219306172642</c:v>
                </c:pt>
                <c:pt idx="4481">
                  <c:v>1.6068793634092711</c:v>
                </c:pt>
                <c:pt idx="4482">
                  <c:v>1.6094667920066035</c:v>
                </c:pt>
                <c:pt idx="4483">
                  <c:v>1.6135765076759918</c:v>
                </c:pt>
                <c:pt idx="4484">
                  <c:v>1.6181607865299763</c:v>
                </c:pt>
                <c:pt idx="4485">
                  <c:v>1.6222361031814723</c:v>
                </c:pt>
                <c:pt idx="4486">
                  <c:v>1.6249385167199701</c:v>
                </c:pt>
                <c:pt idx="4487">
                  <c:v>1.6259714776896981</c:v>
                </c:pt>
                <c:pt idx="4488">
                  <c:v>1.6254769292208793</c:v>
                </c:pt>
                <c:pt idx="4489">
                  <c:v>1.6237907705449073</c:v>
                </c:pt>
                <c:pt idx="4490">
                  <c:v>1.6214235681810287</c:v>
                </c:pt>
                <c:pt idx="4491">
                  <c:v>1.6188458005228936</c:v>
                </c:pt>
                <c:pt idx="4492">
                  <c:v>1.616453923791721</c:v>
                </c:pt>
                <c:pt idx="4493">
                  <c:v>1.6146010582089103</c:v>
                </c:pt>
                <c:pt idx="4494">
                  <c:v>1.6132918679161208</c:v>
                </c:pt>
                <c:pt idx="4495">
                  <c:v>1.6124921213460663</c:v>
                </c:pt>
                <c:pt idx="4496">
                  <c:v>1.6120789418452672</c:v>
                </c:pt>
                <c:pt idx="4497">
                  <c:v>1.6119287073776247</c:v>
                </c:pt>
                <c:pt idx="4498">
                  <c:v>1.6119237454239754</c:v>
                </c:pt>
                <c:pt idx="4499">
                  <c:v>1.6120247413727564</c:v>
                </c:pt>
                <c:pt idx="4500">
                  <c:v>1.6122635395485261</c:v>
                </c:pt>
                <c:pt idx="4501">
                  <c:v>1.6125984463837442</c:v>
                </c:pt>
                <c:pt idx="4502">
                  <c:v>1.6129653511489319</c:v>
                </c:pt>
                <c:pt idx="4503">
                  <c:v>1.6132627963743889</c:v>
                </c:pt>
                <c:pt idx="4504">
                  <c:v>1.6133922452719831</c:v>
                </c:pt>
                <c:pt idx="4505">
                  <c:v>1.6133091020529227</c:v>
                </c:pt>
                <c:pt idx="4506">
                  <c:v>1.6128796626900705</c:v>
                </c:pt>
                <c:pt idx="4507">
                  <c:v>1.6119802937717667</c:v>
                </c:pt>
                <c:pt idx="4508">
                  <c:v>1.6105273921284968</c:v>
                </c:pt>
                <c:pt idx="4509">
                  <c:v>1.6084368360234942</c:v>
                </c:pt>
                <c:pt idx="4510">
                  <c:v>1.6058429564570398</c:v>
                </c:pt>
                <c:pt idx="4511">
                  <c:v>1.603008397735731</c:v>
                </c:pt>
                <c:pt idx="4512">
                  <c:v>1.600164981572896</c:v>
                </c:pt>
                <c:pt idx="4513">
                  <c:v>1.5973061983703583</c:v>
                </c:pt>
                <c:pt idx="4514">
                  <c:v>1.5943603882016892</c:v>
                </c:pt>
                <c:pt idx="4515">
                  <c:v>1.5911369632628503</c:v>
                </c:pt>
                <c:pt idx="4516">
                  <c:v>1.5875440059196748</c:v>
                </c:pt>
                <c:pt idx="4517">
                  <c:v>1.5835480652864773</c:v>
                </c:pt>
                <c:pt idx="4518">
                  <c:v>1.5791281729204198</c:v>
                </c:pt>
                <c:pt idx="4519">
                  <c:v>1.5742243514279379</c:v>
                </c:pt>
                <c:pt idx="4520">
                  <c:v>1.5691665931171779</c:v>
                </c:pt>
                <c:pt idx="4521">
                  <c:v>1.564279982560222</c:v>
                </c:pt>
                <c:pt idx="4522">
                  <c:v>1.5599178181204427</c:v>
                </c:pt>
                <c:pt idx="4523">
                  <c:v>1.556284031804593</c:v>
                </c:pt>
                <c:pt idx="4524">
                  <c:v>1.5533640014482446</c:v>
                </c:pt>
                <c:pt idx="4525">
                  <c:v>1.5510402764599556</c:v>
                </c:pt>
                <c:pt idx="4526">
                  <c:v>1.5489746540995775</c:v>
                </c:pt>
                <c:pt idx="4527">
                  <c:v>1.5469873149623563</c:v>
                </c:pt>
                <c:pt idx="4528">
                  <c:v>1.5452318740078348</c:v>
                </c:pt>
                <c:pt idx="4529">
                  <c:v>1.5440416468599167</c:v>
                </c:pt>
                <c:pt idx="4530">
                  <c:v>1.5436979893361258</c:v>
                </c:pt>
                <c:pt idx="4531">
                  <c:v>1.5441302935773782</c:v>
                </c:pt>
                <c:pt idx="4532">
                  <c:v>1.5451863070202081</c:v>
                </c:pt>
                <c:pt idx="4533">
                  <c:v>1.5466795247894736</c:v>
                </c:pt>
                <c:pt idx="4534">
                  <c:v>1.5481610161424366</c:v>
                </c:pt>
                <c:pt idx="4535">
                  <c:v>1.549018060271641</c:v>
                </c:pt>
                <c:pt idx="4536">
                  <c:v>1.548736792969488</c:v>
                </c:pt>
                <c:pt idx="4537">
                  <c:v>1.5471910554986283</c:v>
                </c:pt>
                <c:pt idx="4538">
                  <c:v>1.5446523121942692</c:v>
                </c:pt>
                <c:pt idx="4539">
                  <c:v>1.5415509054298013</c:v>
                </c:pt>
                <c:pt idx="4540">
                  <c:v>1.5383772117283514</c:v>
                </c:pt>
                <c:pt idx="4541">
                  <c:v>1.5355863503805214</c:v>
                </c:pt>
                <c:pt idx="4542">
                  <c:v>1.5334680970713139</c:v>
                </c:pt>
                <c:pt idx="4543">
                  <c:v>1.5321143089029694</c:v>
                </c:pt>
                <c:pt idx="4544">
                  <c:v>1.5314010271556189</c:v>
                </c:pt>
                <c:pt idx="4545">
                  <c:v>1.5311194368005305</c:v>
                </c:pt>
                <c:pt idx="4546">
                  <c:v>1.5310379232098517</c:v>
                </c:pt>
                <c:pt idx="4547">
                  <c:v>1.5307815382930872</c:v>
                </c:pt>
                <c:pt idx="4548">
                  <c:v>1.5301156561248752</c:v>
                </c:pt>
                <c:pt idx="4549">
                  <c:v>1.5289913232947394</c:v>
                </c:pt>
                <c:pt idx="4550">
                  <c:v>1.5274024484451649</c:v>
                </c:pt>
                <c:pt idx="4551">
                  <c:v>1.5255118992275991</c:v>
                </c:pt>
                <c:pt idx="4552">
                  <c:v>1.5235769541877449</c:v>
                </c:pt>
                <c:pt idx="4553">
                  <c:v>1.5219575184915946</c:v>
                </c:pt>
                <c:pt idx="4554">
                  <c:v>1.5208808317551408</c:v>
                </c:pt>
                <c:pt idx="4555">
                  <c:v>1.5205557083425081</c:v>
                </c:pt>
                <c:pt idx="4556">
                  <c:v>1.5209436782703245</c:v>
                </c:pt>
                <c:pt idx="4557">
                  <c:v>1.5218077127292129</c:v>
                </c:pt>
                <c:pt idx="4558">
                  <c:v>1.522799687923807</c:v>
                </c:pt>
                <c:pt idx="4559">
                  <c:v>1.5236026668806972</c:v>
                </c:pt>
                <c:pt idx="4560">
                  <c:v>1.5239189488570279</c:v>
                </c:pt>
                <c:pt idx="4561">
                  <c:v>1.5237469561987504</c:v>
                </c:pt>
                <c:pt idx="4562">
                  <c:v>1.5230870173598212</c:v>
                </c:pt>
                <c:pt idx="4563">
                  <c:v>1.5220394394006354</c:v>
                </c:pt>
                <c:pt idx="4564">
                  <c:v>1.5206546422169163</c:v>
                </c:pt>
                <c:pt idx="4565">
                  <c:v>1.5191587763540608</c:v>
                </c:pt>
                <c:pt idx="4566">
                  <c:v>1.5177566918269709</c:v>
                </c:pt>
                <c:pt idx="4567">
                  <c:v>1.5166151151605038</c:v>
                </c:pt>
                <c:pt idx="4568">
                  <c:v>1.5157796632375236</c:v>
                </c:pt>
                <c:pt idx="4569">
                  <c:v>1.5152060900440176</c:v>
                </c:pt>
                <c:pt idx="4570">
                  <c:v>1.5148419313487886</c:v>
                </c:pt>
                <c:pt idx="4571">
                  <c:v>1.5145924279754848</c:v>
                </c:pt>
                <c:pt idx="4572">
                  <c:v>1.5144665833948083</c:v>
                </c:pt>
                <c:pt idx="4573">
                  <c:v>1.5142619506975805</c:v>
                </c:pt>
                <c:pt idx="4574">
                  <c:v>1.5139196436799762</c:v>
                </c:pt>
                <c:pt idx="4575">
                  <c:v>1.513493448400578</c:v>
                </c:pt>
                <c:pt idx="4576">
                  <c:v>1.5129756548449509</c:v>
                </c:pt>
                <c:pt idx="4577">
                  <c:v>1.5124134172714909</c:v>
                </c:pt>
                <c:pt idx="4578">
                  <c:v>1.5118945126861509</c:v>
                </c:pt>
                <c:pt idx="4579">
                  <c:v>1.5115458698069149</c:v>
                </c:pt>
                <c:pt idx="4580">
                  <c:v>1.5113512042892374</c:v>
                </c:pt>
                <c:pt idx="4581">
                  <c:v>1.5110378150002559</c:v>
                </c:pt>
                <c:pt idx="4582">
                  <c:v>1.5107507078905102</c:v>
                </c:pt>
                <c:pt idx="4583">
                  <c:v>1.5106343861211375</c:v>
                </c:pt>
                <c:pt idx="4584">
                  <c:v>1.5107655186914628</c:v>
                </c:pt>
                <c:pt idx="4585">
                  <c:v>1.5110873418590509</c:v>
                </c:pt>
                <c:pt idx="4586">
                  <c:v>1.5115526393663117</c:v>
                </c:pt>
                <c:pt idx="4587">
                  <c:v>1.5122406387800416</c:v>
                </c:pt>
                <c:pt idx="4588">
                  <c:v>1.5130381999208709</c:v>
                </c:pt>
                <c:pt idx="4589">
                  <c:v>1.5138000624905512</c:v>
                </c:pt>
                <c:pt idx="4590">
                  <c:v>1.5142496183424647</c:v>
                </c:pt>
                <c:pt idx="4591">
                  <c:v>1.5142114565319735</c:v>
                </c:pt>
                <c:pt idx="4592">
                  <c:v>1.5136110179756874</c:v>
                </c:pt>
                <c:pt idx="4593">
                  <c:v>1.5125442085291863</c:v>
                </c:pt>
                <c:pt idx="4594">
                  <c:v>1.5112122201241209</c:v>
                </c:pt>
                <c:pt idx="4595">
                  <c:v>1.5099213744553621</c:v>
                </c:pt>
                <c:pt idx="4596">
                  <c:v>1.5088742423339714</c:v>
                </c:pt>
                <c:pt idx="4597">
                  <c:v>1.5081919627808573</c:v>
                </c:pt>
                <c:pt idx="4598">
                  <c:v>1.5079472430959504</c:v>
                </c:pt>
                <c:pt idx="4599">
                  <c:v>1.5081782464310141</c:v>
                </c:pt>
                <c:pt idx="4600">
                  <c:v>1.5087594807746452</c:v>
                </c:pt>
                <c:pt idx="4601">
                  <c:v>1.5094906801214534</c:v>
                </c:pt>
                <c:pt idx="4602">
                  <c:v>1.510177127440689</c:v>
                </c:pt>
                <c:pt idx="4603">
                  <c:v>1.5107053009639217</c:v>
                </c:pt>
                <c:pt idx="4604">
                  <c:v>1.5111703386689637</c:v>
                </c:pt>
                <c:pt idx="4605">
                  <c:v>1.5116652233470689</c:v>
                </c:pt>
                <c:pt idx="4606">
                  <c:v>1.5123767127972663</c:v>
                </c:pt>
                <c:pt idx="4607">
                  <c:v>1.5133602616897972</c:v>
                </c:pt>
                <c:pt idx="4608">
                  <c:v>1.5148169324986203</c:v>
                </c:pt>
                <c:pt idx="4609">
                  <c:v>1.5169657339422038</c:v>
                </c:pt>
                <c:pt idx="4610">
                  <c:v>1.5197062483236012</c:v>
                </c:pt>
                <c:pt idx="4611">
                  <c:v>1.5229745915954263</c:v>
                </c:pt>
                <c:pt idx="4612">
                  <c:v>1.5266048243397234</c:v>
                </c:pt>
                <c:pt idx="4613">
                  <c:v>1.5304960757798665</c:v>
                </c:pt>
                <c:pt idx="4614">
                  <c:v>1.5344665452910526</c:v>
                </c:pt>
                <c:pt idx="4615">
                  <c:v>1.5384910620712784</c:v>
                </c:pt>
                <c:pt idx="4616">
                  <c:v>1.5423228810655001</c:v>
                </c:pt>
                <c:pt idx="4617">
                  <c:v>1.5457202668160432</c:v>
                </c:pt>
                <c:pt idx="4618">
                  <c:v>1.5486365022562862</c:v>
                </c:pt>
                <c:pt idx="4619">
                  <c:v>1.5512997013813712</c:v>
                </c:pt>
                <c:pt idx="4620">
                  <c:v>1.5538504410361667</c:v>
                </c:pt>
                <c:pt idx="4621">
                  <c:v>1.5563179869692347</c:v>
                </c:pt>
                <c:pt idx="4622">
                  <c:v>1.5588147947316111</c:v>
                </c:pt>
                <c:pt idx="4623">
                  <c:v>1.5613675372001932</c:v>
                </c:pt>
                <c:pt idx="4624">
                  <c:v>1.564102883150251</c:v>
                </c:pt>
                <c:pt idx="4625">
                  <c:v>1.5671280429339196</c:v>
                </c:pt>
                <c:pt idx="4626">
                  <c:v>1.5703525599382586</c:v>
                </c:pt>
                <c:pt idx="4627">
                  <c:v>1.5737153778461206</c:v>
                </c:pt>
                <c:pt idx="4628">
                  <c:v>1.577130821595125</c:v>
                </c:pt>
                <c:pt idx="4629">
                  <c:v>1.5805628529548441</c:v>
                </c:pt>
                <c:pt idx="4630">
                  <c:v>1.5840133089498276</c:v>
                </c:pt>
                <c:pt idx="4631">
                  <c:v>1.5874991716228357</c:v>
                </c:pt>
                <c:pt idx="4632">
                  <c:v>1.5909770346687913</c:v>
                </c:pt>
                <c:pt idx="4633">
                  <c:v>1.5943873394293155</c:v>
                </c:pt>
                <c:pt idx="4634">
                  <c:v>1.5978050232997647</c:v>
                </c:pt>
                <c:pt idx="4635">
                  <c:v>1.6012166900870448</c:v>
                </c:pt>
                <c:pt idx="4636">
                  <c:v>1.6046949835902382</c:v>
                </c:pt>
                <c:pt idx="4637">
                  <c:v>1.6084480477329539</c:v>
                </c:pt>
                <c:pt idx="4638">
                  <c:v>1.6123822452389016</c:v>
                </c:pt>
                <c:pt idx="4639">
                  <c:v>1.6162870422680171</c:v>
                </c:pt>
                <c:pt idx="4640">
                  <c:v>1.6199774175346298</c:v>
                </c:pt>
                <c:pt idx="4641">
                  <c:v>1.6233519809631212</c:v>
                </c:pt>
                <c:pt idx="4642">
                  <c:v>1.6264426340389837</c:v>
                </c:pt>
                <c:pt idx="4643">
                  <c:v>1.6294462056470611</c:v>
                </c:pt>
                <c:pt idx="4644">
                  <c:v>1.6324185118275067</c:v>
                </c:pt>
                <c:pt idx="4645">
                  <c:v>1.6356533964760009</c:v>
                </c:pt>
                <c:pt idx="4646">
                  <c:v>1.639224140187163</c:v>
                </c:pt>
                <c:pt idx="4647">
                  <c:v>1.6431273489113414</c:v>
                </c:pt>
                <c:pt idx="4648">
                  <c:v>1.6471199910988985</c:v>
                </c:pt>
                <c:pt idx="4649">
                  <c:v>1.6510439279474904</c:v>
                </c:pt>
                <c:pt idx="4650">
                  <c:v>1.6548032470298508</c:v>
                </c:pt>
                <c:pt idx="4651">
                  <c:v>1.6585390108664819</c:v>
                </c:pt>
                <c:pt idx="4652">
                  <c:v>1.6624030465674298</c:v>
                </c:pt>
                <c:pt idx="4653">
                  <c:v>1.6666393851423724</c:v>
                </c:pt>
                <c:pt idx="4654">
                  <c:v>1.6713822412887986</c:v>
                </c:pt>
                <c:pt idx="4655">
                  <c:v>1.676639077548391</c:v>
                </c:pt>
                <c:pt idx="4656">
                  <c:v>1.6824357480951924</c:v>
                </c:pt>
                <c:pt idx="4657">
                  <c:v>1.6887609320267236</c:v>
                </c:pt>
                <c:pt idx="4658">
                  <c:v>1.6954640056267452</c:v>
                </c:pt>
                <c:pt idx="4659">
                  <c:v>1.7024633162365002</c:v>
                </c:pt>
                <c:pt idx="4660">
                  <c:v>1.7096658203647477</c:v>
                </c:pt>
                <c:pt idx="4661">
                  <c:v>1.7168740261510083</c:v>
                </c:pt>
                <c:pt idx="4662">
                  <c:v>1.7239406963857564</c:v>
                </c:pt>
                <c:pt idx="4663">
                  <c:v>1.7309805201250537</c:v>
                </c:pt>
                <c:pt idx="4664">
                  <c:v>1.737957364414767</c:v>
                </c:pt>
                <c:pt idx="4665">
                  <c:v>1.7447516995038874</c:v>
                </c:pt>
                <c:pt idx="4666">
                  <c:v>1.7512931771925961</c:v>
                </c:pt>
                <c:pt idx="4667">
                  <c:v>1.7574021710686607</c:v>
                </c:pt>
                <c:pt idx="4668">
                  <c:v>1.7628881324283681</c:v>
                </c:pt>
                <c:pt idx="4669">
                  <c:v>1.76770095145631</c:v>
                </c:pt>
                <c:pt idx="4670">
                  <c:v>1.7717431664472409</c:v>
                </c:pt>
                <c:pt idx="4671">
                  <c:v>1.7751419932939709</c:v>
                </c:pt>
                <c:pt idx="4672">
                  <c:v>1.7781668389085219</c:v>
                </c:pt>
                <c:pt idx="4673">
                  <c:v>1.7811220113612056</c:v>
                </c:pt>
                <c:pt idx="4674">
                  <c:v>1.7843565451968086</c:v>
                </c:pt>
                <c:pt idx="4675">
                  <c:v>1.7882252786058317</c:v>
                </c:pt>
                <c:pt idx="4676">
                  <c:v>1.7927380018825876</c:v>
                </c:pt>
                <c:pt idx="4677">
                  <c:v>1.7978015139827914</c:v>
                </c:pt>
                <c:pt idx="4678">
                  <c:v>1.8029938121514983</c:v>
                </c:pt>
                <c:pt idx="4679">
                  <c:v>1.8079450103986396</c:v>
                </c:pt>
                <c:pt idx="4680">
                  <c:v>1.8121801800623047</c:v>
                </c:pt>
                <c:pt idx="4681">
                  <c:v>1.8155343451449717</c:v>
                </c:pt>
                <c:pt idx="4682">
                  <c:v>1.8181498465518819</c:v>
                </c:pt>
                <c:pt idx="4683">
                  <c:v>1.8201814110418004</c:v>
                </c:pt>
                <c:pt idx="4684">
                  <c:v>1.821788316790919</c:v>
                </c:pt>
                <c:pt idx="4685">
                  <c:v>1.8231022539640147</c:v>
                </c:pt>
                <c:pt idx="4686">
                  <c:v>1.8241665829877729</c:v>
                </c:pt>
                <c:pt idx="4687">
                  <c:v>1.8251668706940329</c:v>
                </c:pt>
                <c:pt idx="4688">
                  <c:v>1.8264123086466959</c:v>
                </c:pt>
                <c:pt idx="4689">
                  <c:v>1.8281605510357279</c:v>
                </c:pt>
                <c:pt idx="4690">
                  <c:v>1.83059433885131</c:v>
                </c:pt>
                <c:pt idx="4691">
                  <c:v>1.8338505862755716</c:v>
                </c:pt>
                <c:pt idx="4692">
                  <c:v>1.8379084225933922</c:v>
                </c:pt>
                <c:pt idx="4693">
                  <c:v>1.8426497714890917</c:v>
                </c:pt>
                <c:pt idx="4694">
                  <c:v>1.8479308029904788</c:v>
                </c:pt>
                <c:pt idx="4695">
                  <c:v>1.8533601143989673</c:v>
                </c:pt>
                <c:pt idx="4696">
                  <c:v>1.8585169930695822</c:v>
                </c:pt>
                <c:pt idx="4697">
                  <c:v>1.8629165376412993</c:v>
                </c:pt>
                <c:pt idx="4698">
                  <c:v>1.8664111327198845</c:v>
                </c:pt>
                <c:pt idx="4699">
                  <c:v>1.8689447823361609</c:v>
                </c:pt>
                <c:pt idx="4700">
                  <c:v>1.8705623512655869</c:v>
                </c:pt>
                <c:pt idx="4701">
                  <c:v>1.8714842344424278</c:v>
                </c:pt>
                <c:pt idx="4702">
                  <c:v>1.8718854070734745</c:v>
                </c:pt>
                <c:pt idx="4703">
                  <c:v>1.8719582200851745</c:v>
                </c:pt>
                <c:pt idx="4704">
                  <c:v>1.872018562052473</c:v>
                </c:pt>
                <c:pt idx="4705">
                  <c:v>1.8724774113545821</c:v>
                </c:pt>
                <c:pt idx="4706">
                  <c:v>1.8733601722415727</c:v>
                </c:pt>
                <c:pt idx="4707">
                  <c:v>1.8745884045001195</c:v>
                </c:pt>
                <c:pt idx="4708">
                  <c:v>1.8762125297365193</c:v>
                </c:pt>
                <c:pt idx="4709">
                  <c:v>1.8783854751658997</c:v>
                </c:pt>
                <c:pt idx="4710">
                  <c:v>1.8807897611857527</c:v>
                </c:pt>
                <c:pt idx="4711">
                  <c:v>1.8828424981082761</c:v>
                </c:pt>
                <c:pt idx="4712">
                  <c:v>1.8844203736898586</c:v>
                </c:pt>
                <c:pt idx="4713">
                  <c:v>1.8854459217007322</c:v>
                </c:pt>
                <c:pt idx="4714">
                  <c:v>1.885896220747094</c:v>
                </c:pt>
                <c:pt idx="4715">
                  <c:v>1.8858916509155383</c:v>
                </c:pt>
                <c:pt idx="4716">
                  <c:v>1.8856806612753305</c:v>
                </c:pt>
                <c:pt idx="4717">
                  <c:v>1.8857047455087494</c:v>
                </c:pt>
                <c:pt idx="4718">
                  <c:v>1.8862334056924888</c:v>
                </c:pt>
                <c:pt idx="4719">
                  <c:v>1.88727533448493</c:v>
                </c:pt>
                <c:pt idx="4720">
                  <c:v>1.8885829141232757</c:v>
                </c:pt>
                <c:pt idx="4721">
                  <c:v>1.8899572814509347</c:v>
                </c:pt>
                <c:pt idx="4722">
                  <c:v>1.8912093303131576</c:v>
                </c:pt>
                <c:pt idx="4723">
                  <c:v>1.8924164699242674</c:v>
                </c:pt>
                <c:pt idx="4724">
                  <c:v>1.8934776699638056</c:v>
                </c:pt>
                <c:pt idx="4725">
                  <c:v>1.8944615338353832</c:v>
                </c:pt>
                <c:pt idx="4726">
                  <c:v>1.8955289724106155</c:v>
                </c:pt>
                <c:pt idx="4727">
                  <c:v>1.8968839648882925</c:v>
                </c:pt>
                <c:pt idx="4728">
                  <c:v>1.8985367915100908</c:v>
                </c:pt>
                <c:pt idx="4729">
                  <c:v>1.9004324008948172</c:v>
                </c:pt>
                <c:pt idx="4730">
                  <c:v>1.9024189141432706</c:v>
                </c:pt>
                <c:pt idx="4731">
                  <c:v>1.9040717035889743</c:v>
                </c:pt>
                <c:pt idx="4732">
                  <c:v>1.9049134314522949</c:v>
                </c:pt>
                <c:pt idx="4733">
                  <c:v>1.905004457081596</c:v>
                </c:pt>
                <c:pt idx="4734">
                  <c:v>1.904472234837693</c:v>
                </c:pt>
                <c:pt idx="4735">
                  <c:v>1.9032200275919664</c:v>
                </c:pt>
                <c:pt idx="4736">
                  <c:v>1.9012388834299174</c:v>
                </c:pt>
                <c:pt idx="4737">
                  <c:v>1.8986812178120169</c:v>
                </c:pt>
                <c:pt idx="4738">
                  <c:v>1.8957341942874406</c:v>
                </c:pt>
                <c:pt idx="4739">
                  <c:v>1.8926410265089311</c:v>
                </c:pt>
                <c:pt idx="4740">
                  <c:v>1.8895451260669076</c:v>
                </c:pt>
                <c:pt idx="4741">
                  <c:v>1.8861693272714248</c:v>
                </c:pt>
                <c:pt idx="4742">
                  <c:v>1.8829348756914206</c:v>
                </c:pt>
                <c:pt idx="4743">
                  <c:v>1.8800294112781322</c:v>
                </c:pt>
                <c:pt idx="4744">
                  <c:v>1.8769321513901194</c:v>
                </c:pt>
                <c:pt idx="4745">
                  <c:v>1.8731295455430683</c:v>
                </c:pt>
                <c:pt idx="4746">
                  <c:v>1.8683970537417456</c:v>
                </c:pt>
                <c:pt idx="4747">
                  <c:v>1.8627825918685716</c:v>
                </c:pt>
                <c:pt idx="4748">
                  <c:v>1.8563201757366075</c:v>
                </c:pt>
                <c:pt idx="4749">
                  <c:v>1.8489161042382072</c:v>
                </c:pt>
                <c:pt idx="4750">
                  <c:v>1.8406821151007682</c:v>
                </c:pt>
                <c:pt idx="4751">
                  <c:v>1.8319532214185656</c:v>
                </c:pt>
                <c:pt idx="4752">
                  <c:v>1.8230876846909423</c:v>
                </c:pt>
                <c:pt idx="4753">
                  <c:v>1.8144806336959167</c:v>
                </c:pt>
                <c:pt idx="4754">
                  <c:v>1.8065516479773327</c:v>
                </c:pt>
                <c:pt idx="4755">
                  <c:v>1.7995461563880268</c:v>
                </c:pt>
                <c:pt idx="4756">
                  <c:v>1.793595632814692</c:v>
                </c:pt>
                <c:pt idx="4757">
                  <c:v>1.7886891937754625</c:v>
                </c:pt>
                <c:pt idx="4758">
                  <c:v>1.7847894632111492</c:v>
                </c:pt>
                <c:pt idx="4759">
                  <c:v>1.7817391495047694</c:v>
                </c:pt>
                <c:pt idx="4760">
                  <c:v>1.7792507569276224</c:v>
                </c:pt>
                <c:pt idx="4761">
                  <c:v>1.7769494428118802</c:v>
                </c:pt>
                <c:pt idx="4762">
                  <c:v>1.7743474813658384</c:v>
                </c:pt>
                <c:pt idx="4763">
                  <c:v>1.7716179659599327</c:v>
                </c:pt>
                <c:pt idx="4764">
                  <c:v>1.7690035582226507</c:v>
                </c:pt>
                <c:pt idx="4765">
                  <c:v>1.7663380508791837</c:v>
                </c:pt>
                <c:pt idx="4766">
                  <c:v>1.7633803418227416</c:v>
                </c:pt>
                <c:pt idx="4767">
                  <c:v>1.7600640564718555</c:v>
                </c:pt>
                <c:pt idx="4768">
                  <c:v>1.7562050331012502</c:v>
                </c:pt>
                <c:pt idx="4769">
                  <c:v>1.7516061360868345</c:v>
                </c:pt>
                <c:pt idx="4770">
                  <c:v>1.7461414392147341</c:v>
                </c:pt>
                <c:pt idx="4771">
                  <c:v>1.7402313338960778</c:v>
                </c:pt>
                <c:pt idx="4772">
                  <c:v>1.7344541604628654</c:v>
                </c:pt>
                <c:pt idx="4773">
                  <c:v>1.7290479848374021</c:v>
                </c:pt>
                <c:pt idx="4774">
                  <c:v>1.7240631750182576</c:v>
                </c:pt>
                <c:pt idx="4775">
                  <c:v>1.7193954044905573</c:v>
                </c:pt>
                <c:pt idx="4776">
                  <c:v>1.7149207516613718</c:v>
                </c:pt>
                <c:pt idx="4777">
                  <c:v>1.7106306047371009</c:v>
                </c:pt>
                <c:pt idx="4778">
                  <c:v>1.7065920311713252</c:v>
                </c:pt>
                <c:pt idx="4779">
                  <c:v>1.7029226063322185</c:v>
                </c:pt>
                <c:pt idx="4780">
                  <c:v>1.6996042406300627</c:v>
                </c:pt>
                <c:pt idx="4781">
                  <c:v>1.6963907296343672</c:v>
                </c:pt>
                <c:pt idx="4782">
                  <c:v>1.6930247839777639</c:v>
                </c:pt>
                <c:pt idx="4783">
                  <c:v>1.6893399030498804</c:v>
                </c:pt>
                <c:pt idx="4784">
                  <c:v>1.6855755655289886</c:v>
                </c:pt>
                <c:pt idx="4785">
                  <c:v>1.682058638648638</c:v>
                </c:pt>
                <c:pt idx="4786">
                  <c:v>1.6790170221782612</c:v>
                </c:pt>
                <c:pt idx="4787">
                  <c:v>1.6764320415893561</c:v>
                </c:pt>
                <c:pt idx="4788">
                  <c:v>1.6743161258007357</c:v>
                </c:pt>
                <c:pt idx="4789">
                  <c:v>1.6727792254737905</c:v>
                </c:pt>
                <c:pt idx="4790">
                  <c:v>1.6720325578448711</c:v>
                </c:pt>
                <c:pt idx="4791">
                  <c:v>1.6721379054477556</c:v>
                </c:pt>
                <c:pt idx="4792">
                  <c:v>1.6728912364679931</c:v>
                </c:pt>
                <c:pt idx="4793">
                  <c:v>1.6740526394348036</c:v>
                </c:pt>
                <c:pt idx="4794">
                  <c:v>1.6752147044899766</c:v>
                </c:pt>
                <c:pt idx="4795">
                  <c:v>1.6761645304930406</c:v>
                </c:pt>
                <c:pt idx="4796">
                  <c:v>1.6767737288000994</c:v>
                </c:pt>
                <c:pt idx="4797">
                  <c:v>1.6770650755901833</c:v>
                </c:pt>
                <c:pt idx="4798">
                  <c:v>1.6769832099089317</c:v>
                </c:pt>
                <c:pt idx="4799">
                  <c:v>1.6764443799546964</c:v>
                </c:pt>
                <c:pt idx="4800">
                  <c:v>1.6754806377842772</c:v>
                </c:pt>
                <c:pt idx="4801">
                  <c:v>1.6740770311067896</c:v>
                </c:pt>
                <c:pt idx="4802">
                  <c:v>1.6722027109246811</c:v>
                </c:pt>
                <c:pt idx="4803">
                  <c:v>1.6698342210666051</c:v>
                </c:pt>
                <c:pt idx="4804">
                  <c:v>1.6670756864270162</c:v>
                </c:pt>
                <c:pt idx="4805">
                  <c:v>1.6640767400994674</c:v>
                </c:pt>
                <c:pt idx="4806">
                  <c:v>1.6608969551052488</c:v>
                </c:pt>
                <c:pt idx="4807">
                  <c:v>1.6575560928518907</c:v>
                </c:pt>
                <c:pt idx="4808">
                  <c:v>1.6541813787388566</c:v>
                </c:pt>
                <c:pt idx="4809">
                  <c:v>1.6509502608018456</c:v>
                </c:pt>
                <c:pt idx="4810">
                  <c:v>1.6479101955035971</c:v>
                </c:pt>
                <c:pt idx="4811">
                  <c:v>1.6450535581516883</c:v>
                </c:pt>
                <c:pt idx="4812">
                  <c:v>1.6423703811618728</c:v>
                </c:pt>
                <c:pt idx="4813">
                  <c:v>1.639977706306696</c:v>
                </c:pt>
                <c:pt idx="4814">
                  <c:v>1.6380056250286479</c:v>
                </c:pt>
                <c:pt idx="4815">
                  <c:v>1.6363144219641936</c:v>
                </c:pt>
                <c:pt idx="4816">
                  <c:v>1.6345316165717596</c:v>
                </c:pt>
                <c:pt idx="4817">
                  <c:v>1.6321600390590807</c:v>
                </c:pt>
                <c:pt idx="4818">
                  <c:v>1.6287838391508467</c:v>
                </c:pt>
                <c:pt idx="4819">
                  <c:v>1.6241517391134088</c:v>
                </c:pt>
                <c:pt idx="4820">
                  <c:v>1.6182940842449343</c:v>
                </c:pt>
                <c:pt idx="4821">
                  <c:v>1.611564716340022</c:v>
                </c:pt>
                <c:pt idx="4822">
                  <c:v>1.6046542278810667</c:v>
                </c:pt>
                <c:pt idx="4823">
                  <c:v>1.5987760281220749</c:v>
                </c:pt>
                <c:pt idx="4824">
                  <c:v>1.5952524427534689</c:v>
                </c:pt>
                <c:pt idx="4825">
                  <c:v>1.5947507511268593</c:v>
                </c:pt>
                <c:pt idx="4826">
                  <c:v>1.5976215440519186</c:v>
                </c:pt>
                <c:pt idx="4827">
                  <c:v>1.6035583446300958</c:v>
                </c:pt>
                <c:pt idx="4828">
                  <c:v>1.6115877940628793</c:v>
                </c:pt>
                <c:pt idx="4829">
                  <c:v>1.6203846486707043</c:v>
                </c:pt>
                <c:pt idx="4830">
                  <c:v>1.6283556027602786</c:v>
                </c:pt>
                <c:pt idx="4831">
                  <c:v>1.6340962302802653</c:v>
                </c:pt>
                <c:pt idx="4832">
                  <c:v>1.6368831865087798</c:v>
                </c:pt>
                <c:pt idx="4833">
                  <c:v>1.636763880530848</c:v>
                </c:pt>
                <c:pt idx="4834">
                  <c:v>1.6342564691195538</c:v>
                </c:pt>
                <c:pt idx="4835">
                  <c:v>1.6301128005077372</c:v>
                </c:pt>
                <c:pt idx="4836">
                  <c:v>1.6251028135223948</c:v>
                </c:pt>
                <c:pt idx="4837">
                  <c:v>1.6196811878873563</c:v>
                </c:pt>
                <c:pt idx="4838">
                  <c:v>1.614133579050359</c:v>
                </c:pt>
                <c:pt idx="4839">
                  <c:v>1.6085392972916963</c:v>
                </c:pt>
                <c:pt idx="4840">
                  <c:v>1.6030451014253821</c:v>
                </c:pt>
                <c:pt idx="4841">
                  <c:v>1.5978174511050967</c:v>
                </c:pt>
                <c:pt idx="4842">
                  <c:v>1.5929107763272734</c:v>
                </c:pt>
                <c:pt idx="4843">
                  <c:v>1.5883786530827841</c:v>
                </c:pt>
                <c:pt idx="4844">
                  <c:v>1.5841587290256516</c:v>
                </c:pt>
                <c:pt idx="4845">
                  <c:v>1.5804069751600105</c:v>
                </c:pt>
                <c:pt idx="4846">
                  <c:v>1.5773243935339656</c:v>
                </c:pt>
                <c:pt idx="4847">
                  <c:v>1.5749437902493901</c:v>
                </c:pt>
                <c:pt idx="4848">
                  <c:v>1.5731774357327926</c:v>
                </c:pt>
                <c:pt idx="4849">
                  <c:v>1.571810316225186</c:v>
                </c:pt>
                <c:pt idx="4850">
                  <c:v>1.5707115037006731</c:v>
                </c:pt>
                <c:pt idx="4851">
                  <c:v>1.5697424398958746</c:v>
                </c:pt>
                <c:pt idx="4852">
                  <c:v>1.568805656207362</c:v>
                </c:pt>
                <c:pt idx="4853">
                  <c:v>1.5677770615862441</c:v>
                </c:pt>
                <c:pt idx="4854">
                  <c:v>1.5666859874193848</c:v>
                </c:pt>
                <c:pt idx="4855">
                  <c:v>1.565485281706229</c:v>
                </c:pt>
                <c:pt idx="4856">
                  <c:v>1.5642663644231054</c:v>
                </c:pt>
                <c:pt idx="4857">
                  <c:v>1.5630590265653812</c:v>
                </c:pt>
                <c:pt idx="4858">
                  <c:v>1.5618355852951273</c:v>
                </c:pt>
                <c:pt idx="4859">
                  <c:v>1.5607015242894013</c:v>
                </c:pt>
                <c:pt idx="4860">
                  <c:v>1.5597832733543764</c:v>
                </c:pt>
                <c:pt idx="4861">
                  <c:v>1.5590104511059204</c:v>
                </c:pt>
                <c:pt idx="4862">
                  <c:v>1.5581918125995453</c:v>
                </c:pt>
                <c:pt idx="4863">
                  <c:v>1.557194648983568</c:v>
                </c:pt>
                <c:pt idx="4864">
                  <c:v>1.5560503204494929</c:v>
                </c:pt>
                <c:pt idx="4865">
                  <c:v>1.5550381552486852</c:v>
                </c:pt>
                <c:pt idx="4866">
                  <c:v>1.5546210245041123</c:v>
                </c:pt>
                <c:pt idx="4867">
                  <c:v>1.5554392711907103</c:v>
                </c:pt>
                <c:pt idx="4868">
                  <c:v>1.5577089093233949</c:v>
                </c:pt>
                <c:pt idx="4869">
                  <c:v>1.5616053044942988</c:v>
                </c:pt>
                <c:pt idx="4870">
                  <c:v>1.5670738383929257</c:v>
                </c:pt>
                <c:pt idx="4871">
                  <c:v>1.5734246890938466</c:v>
                </c:pt>
                <c:pt idx="4872">
                  <c:v>1.5797343285516305</c:v>
                </c:pt>
                <c:pt idx="4873">
                  <c:v>1.5849986851056026</c:v>
                </c:pt>
                <c:pt idx="4874">
                  <c:v>1.5888784068169692</c:v>
                </c:pt>
                <c:pt idx="4875">
                  <c:v>1.5913664504438196</c:v>
                </c:pt>
                <c:pt idx="4876">
                  <c:v>1.592666262436641</c:v>
                </c:pt>
                <c:pt idx="4877">
                  <c:v>1.5929742217667344</c:v>
                </c:pt>
                <c:pt idx="4878">
                  <c:v>1.5926503202755664</c:v>
                </c:pt>
                <c:pt idx="4879">
                  <c:v>1.592035347389152</c:v>
                </c:pt>
                <c:pt idx="4880">
                  <c:v>1.5915909299829496</c:v>
                </c:pt>
                <c:pt idx="4881">
                  <c:v>1.5917666747695214</c:v>
                </c:pt>
                <c:pt idx="4882">
                  <c:v>1.592777964111997</c:v>
                </c:pt>
                <c:pt idx="4883">
                  <c:v>1.5947316499581361</c:v>
                </c:pt>
                <c:pt idx="4884">
                  <c:v>1.5975118677394058</c:v>
                </c:pt>
                <c:pt idx="4885">
                  <c:v>1.6005170688057926</c:v>
                </c:pt>
                <c:pt idx="4886">
                  <c:v>1.6028379099627441</c:v>
                </c:pt>
                <c:pt idx="4887">
                  <c:v>1.6038138401860191</c:v>
                </c:pt>
                <c:pt idx="4888">
                  <c:v>1.6033024176179984</c:v>
                </c:pt>
                <c:pt idx="4889">
                  <c:v>1.6015459794416607</c:v>
                </c:pt>
                <c:pt idx="4890">
                  <c:v>1.5988499602460036</c:v>
                </c:pt>
                <c:pt idx="4891">
                  <c:v>1.5954561042275395</c:v>
                </c:pt>
                <c:pt idx="4892">
                  <c:v>1.5915310500332061</c:v>
                </c:pt>
                <c:pt idx="4893">
                  <c:v>1.5873612852994214</c:v>
                </c:pt>
                <c:pt idx="4894">
                  <c:v>1.5833048622230461</c:v>
                </c:pt>
                <c:pt idx="4895">
                  <c:v>1.5798304171616364</c:v>
                </c:pt>
                <c:pt idx="4896">
                  <c:v>1.5774381751419044</c:v>
                </c:pt>
                <c:pt idx="4897">
                  <c:v>1.5763963081738812</c:v>
                </c:pt>
                <c:pt idx="4898">
                  <c:v>1.5768525587498587</c:v>
                </c:pt>
                <c:pt idx="4899">
                  <c:v>1.5785480760295534</c:v>
                </c:pt>
                <c:pt idx="4900">
                  <c:v>1.5810879725977169</c:v>
                </c:pt>
                <c:pt idx="4901">
                  <c:v>1.5840475571410009</c:v>
                </c:pt>
                <c:pt idx="4902">
                  <c:v>1.5870732650622652</c:v>
                </c:pt>
                <c:pt idx="4903">
                  <c:v>1.5897193664858889</c:v>
                </c:pt>
                <c:pt idx="4904">
                  <c:v>1.5916973361435403</c:v>
                </c:pt>
                <c:pt idx="4905">
                  <c:v>1.5929172172863861</c:v>
                </c:pt>
                <c:pt idx="4906">
                  <c:v>1.5937677123396654</c:v>
                </c:pt>
                <c:pt idx="4907">
                  <c:v>1.59461110223693</c:v>
                </c:pt>
                <c:pt idx="4908">
                  <c:v>1.5958151883874605</c:v>
                </c:pt>
                <c:pt idx="4909">
                  <c:v>1.5975711873654237</c:v>
                </c:pt>
                <c:pt idx="4910">
                  <c:v>1.5999767221267098</c:v>
                </c:pt>
                <c:pt idx="4911">
                  <c:v>1.6029482141891276</c:v>
                </c:pt>
                <c:pt idx="4912">
                  <c:v>1.6063790158670068</c:v>
                </c:pt>
                <c:pt idx="4913">
                  <c:v>1.6101083567534287</c:v>
                </c:pt>
                <c:pt idx="4914">
                  <c:v>1.6137867772233974</c:v>
                </c:pt>
                <c:pt idx="4915">
                  <c:v>1.6171815689412055</c:v>
                </c:pt>
                <c:pt idx="4916">
                  <c:v>1.6200883401103783</c:v>
                </c:pt>
                <c:pt idx="4917">
                  <c:v>1.6223994161169353</c:v>
                </c:pt>
                <c:pt idx="4918">
                  <c:v>1.6240476545292237</c:v>
                </c:pt>
                <c:pt idx="4919">
                  <c:v>1.6247801067629555</c:v>
                </c:pt>
                <c:pt idx="4920">
                  <c:v>1.6244368680316694</c:v>
                </c:pt>
                <c:pt idx="4921">
                  <c:v>1.6231062314503204</c:v>
                </c:pt>
                <c:pt idx="4922">
                  <c:v>1.6211288636791794</c:v>
                </c:pt>
                <c:pt idx="4923">
                  <c:v>1.6190600890486986</c:v>
                </c:pt>
                <c:pt idx="4924">
                  <c:v>1.6174754035086025</c:v>
                </c:pt>
                <c:pt idx="4925">
                  <c:v>1.6168527905061816</c:v>
                </c:pt>
                <c:pt idx="4926">
                  <c:v>1.6172084504600113</c:v>
                </c:pt>
                <c:pt idx="4927">
                  <c:v>1.6180577509870964</c:v>
                </c:pt>
                <c:pt idx="4928">
                  <c:v>1.6191155240065824</c:v>
                </c:pt>
                <c:pt idx="4929">
                  <c:v>1.6199730238965366</c:v>
                </c:pt>
                <c:pt idx="4930">
                  <c:v>1.620077431078744</c:v>
                </c:pt>
                <c:pt idx="4931">
                  <c:v>1.6186323778372158</c:v>
                </c:pt>
                <c:pt idx="4932">
                  <c:v>1.6149569399830739</c:v>
                </c:pt>
                <c:pt idx="4933">
                  <c:v>1.6089285741870931</c:v>
                </c:pt>
                <c:pt idx="4934">
                  <c:v>1.6010708289908702</c:v>
                </c:pt>
                <c:pt idx="4935">
                  <c:v>1.5926365870821386</c:v>
                </c:pt>
                <c:pt idx="4936">
                  <c:v>1.5847111868204034</c:v>
                </c:pt>
                <c:pt idx="4937">
                  <c:v>1.5781628928060094</c:v>
                </c:pt>
                <c:pt idx="4938">
                  <c:v>1.5736196999998877</c:v>
                </c:pt>
                <c:pt idx="4939">
                  <c:v>1.5712405205344702</c:v>
                </c:pt>
                <c:pt idx="4940">
                  <c:v>1.5705397732844126</c:v>
                </c:pt>
                <c:pt idx="4941">
                  <c:v>1.5707580155081911</c:v>
                </c:pt>
                <c:pt idx="4942">
                  <c:v>1.5709565191325021</c:v>
                </c:pt>
                <c:pt idx="4943">
                  <c:v>1.5704995699481967</c:v>
                </c:pt>
                <c:pt idx="4944">
                  <c:v>1.5690919618031967</c:v>
                </c:pt>
                <c:pt idx="4945">
                  <c:v>1.5667017455427448</c:v>
                </c:pt>
                <c:pt idx="4946">
                  <c:v>1.5635596796618527</c:v>
                </c:pt>
                <c:pt idx="4947">
                  <c:v>1.5600667609123817</c:v>
                </c:pt>
                <c:pt idx="4948">
                  <c:v>1.5566731489505299</c:v>
                </c:pt>
                <c:pt idx="4949">
                  <c:v>1.55370336284129</c:v>
                </c:pt>
                <c:pt idx="4950">
                  <c:v>1.5513522881657626</c:v>
                </c:pt>
                <c:pt idx="4951">
                  <c:v>1.5495381696245862</c:v>
                </c:pt>
                <c:pt idx="4952">
                  <c:v>1.548084137257919</c:v>
                </c:pt>
                <c:pt idx="4953">
                  <c:v>1.5468843626997075</c:v>
                </c:pt>
                <c:pt idx="4954">
                  <c:v>1.5458865353535409</c:v>
                </c:pt>
                <c:pt idx="4955">
                  <c:v>1.5450261557839686</c:v>
                </c:pt>
                <c:pt idx="4956">
                  <c:v>1.5443113114336136</c:v>
                </c:pt>
                <c:pt idx="4957">
                  <c:v>1.5436758167871274</c:v>
                </c:pt>
                <c:pt idx="4958">
                  <c:v>1.5431483960697761</c:v>
                </c:pt>
                <c:pt idx="4959">
                  <c:v>1.5426599066524833</c:v>
                </c:pt>
                <c:pt idx="4960">
                  <c:v>1.5422107659028592</c:v>
                </c:pt>
                <c:pt idx="4961">
                  <c:v>1.541765092715129</c:v>
                </c:pt>
                <c:pt idx="4962">
                  <c:v>1.5412888492301606</c:v>
                </c:pt>
                <c:pt idx="4963">
                  <c:v>1.5406990299940464</c:v>
                </c:pt>
                <c:pt idx="4964">
                  <c:v>1.5399854921205298</c:v>
                </c:pt>
                <c:pt idx="4965">
                  <c:v>1.5392173998471566</c:v>
                </c:pt>
                <c:pt idx="4966">
                  <c:v>1.5384628750652722</c:v>
                </c:pt>
                <c:pt idx="4967">
                  <c:v>1.5377905973314501</c:v>
                </c:pt>
                <c:pt idx="4968">
                  <c:v>1.5372629008211871</c:v>
                </c:pt>
                <c:pt idx="4969">
                  <c:v>1.536938779534696</c:v>
                </c:pt>
                <c:pt idx="4970">
                  <c:v>1.5368278571081293</c:v>
                </c:pt>
                <c:pt idx="4971">
                  <c:v>1.5371335582413319</c:v>
                </c:pt>
                <c:pt idx="4972">
                  <c:v>1.5380087224574963</c:v>
                </c:pt>
                <c:pt idx="4973">
                  <c:v>1.539808607193893</c:v>
                </c:pt>
                <c:pt idx="4974">
                  <c:v>1.5427416409805406</c:v>
                </c:pt>
                <c:pt idx="4975">
                  <c:v>1.5468220494069225</c:v>
                </c:pt>
                <c:pt idx="4976">
                  <c:v>1.5514965628480575</c:v>
                </c:pt>
                <c:pt idx="4977">
                  <c:v>1.5558807149171778</c:v>
                </c:pt>
                <c:pt idx="4978">
                  <c:v>1.5592206517079434</c:v>
                </c:pt>
                <c:pt idx="4979">
                  <c:v>1.5613368825930911</c:v>
                </c:pt>
                <c:pt idx="4980">
                  <c:v>1.5624991167595308</c:v>
                </c:pt>
                <c:pt idx="4981">
                  <c:v>1.5633974927253085</c:v>
                </c:pt>
                <c:pt idx="4982">
                  <c:v>1.5650067352397172</c:v>
                </c:pt>
                <c:pt idx="4983">
                  <c:v>1.5680465264915389</c:v>
                </c:pt>
                <c:pt idx="4984">
                  <c:v>1.5726586126976447</c:v>
                </c:pt>
                <c:pt idx="4985">
                  <c:v>1.5779296234588667</c:v>
                </c:pt>
                <c:pt idx="4986">
                  <c:v>1.5823006851328929</c:v>
                </c:pt>
                <c:pt idx="4987">
                  <c:v>1.584574811856178</c:v>
                </c:pt>
                <c:pt idx="4988">
                  <c:v>1.5843450091445943</c:v>
                </c:pt>
                <c:pt idx="4989">
                  <c:v>1.581925032656363</c:v>
                </c:pt>
                <c:pt idx="4990">
                  <c:v>1.5782006932915293</c:v>
                </c:pt>
                <c:pt idx="4991">
                  <c:v>1.5742215901127694</c:v>
                </c:pt>
                <c:pt idx="4992">
                  <c:v>1.5710345080750605</c:v>
                </c:pt>
                <c:pt idx="4993">
                  <c:v>1.569222645642079</c:v>
                </c:pt>
                <c:pt idx="4994">
                  <c:v>1.5689272993726984</c:v>
                </c:pt>
                <c:pt idx="4995">
                  <c:v>1.5696915776282685</c:v>
                </c:pt>
                <c:pt idx="4996">
                  <c:v>1.5705728581584388</c:v>
                </c:pt>
                <c:pt idx="4997">
                  <c:v>1.5707777144782666</c:v>
                </c:pt>
                <c:pt idx="4998">
                  <c:v>1.5697516096666846</c:v>
                </c:pt>
                <c:pt idx="4999">
                  <c:v>1.5674749517424558</c:v>
                </c:pt>
                <c:pt idx="5000">
                  <c:v>1.5643073570631283</c:v>
                </c:pt>
                <c:pt idx="5001">
                  <c:v>1.5607436251267832</c:v>
                </c:pt>
                <c:pt idx="5002">
                  <c:v>1.557281306932947</c:v>
                </c:pt>
                <c:pt idx="5003">
                  <c:v>1.5541220277692449</c:v>
                </c:pt>
                <c:pt idx="5004">
                  <c:v>1.5512615558625649</c:v>
                </c:pt>
                <c:pt idx="5005">
                  <c:v>1.5486024830832921</c:v>
                </c:pt>
                <c:pt idx="5006">
                  <c:v>1.546180631692206</c:v>
                </c:pt>
                <c:pt idx="5007">
                  <c:v>1.5442045000231386</c:v>
                </c:pt>
                <c:pt idx="5008">
                  <c:v>1.5428049724286026</c:v>
                </c:pt>
                <c:pt idx="5009">
                  <c:v>1.5421591632500065</c:v>
                </c:pt>
                <c:pt idx="5010">
                  <c:v>1.542201530557846</c:v>
                </c:pt>
                <c:pt idx="5011">
                  <c:v>1.5428457492008087</c:v>
                </c:pt>
                <c:pt idx="5012">
                  <c:v>1.5439810358798818</c:v>
                </c:pt>
                <c:pt idx="5013">
                  <c:v>1.5454186568674817</c:v>
                </c:pt>
                <c:pt idx="5014">
                  <c:v>1.547041162509635</c:v>
                </c:pt>
                <c:pt idx="5015">
                  <c:v>1.5488570736284091</c:v>
                </c:pt>
                <c:pt idx="5016">
                  <c:v>1.5507634385661875</c:v>
                </c:pt>
                <c:pt idx="5017">
                  <c:v>1.5527129239447299</c:v>
                </c:pt>
                <c:pt idx="5018">
                  <c:v>1.5545838890519821</c:v>
                </c:pt>
                <c:pt idx="5019">
                  <c:v>1.5564816308051228</c:v>
                </c:pt>
                <c:pt idx="5020">
                  <c:v>1.5584152560271682</c:v>
                </c:pt>
                <c:pt idx="5021">
                  <c:v>1.560387914071484</c:v>
                </c:pt>
                <c:pt idx="5022">
                  <c:v>1.5622828177293788</c:v>
                </c:pt>
                <c:pt idx="5023">
                  <c:v>1.5639388865196042</c:v>
                </c:pt>
                <c:pt idx="5024">
                  <c:v>1.5652136794317377</c:v>
                </c:pt>
                <c:pt idx="5025">
                  <c:v>1.5659832562192211</c:v>
                </c:pt>
                <c:pt idx="5026">
                  <c:v>1.5662081988629688</c:v>
                </c:pt>
                <c:pt idx="5027">
                  <c:v>1.5656676118118971</c:v>
                </c:pt>
                <c:pt idx="5028">
                  <c:v>1.5642546383071882</c:v>
                </c:pt>
                <c:pt idx="5029">
                  <c:v>1.5619697838788067</c:v>
                </c:pt>
                <c:pt idx="5030">
                  <c:v>1.5592130527818455</c:v>
                </c:pt>
                <c:pt idx="5031">
                  <c:v>1.5565722428274094</c:v>
                </c:pt>
                <c:pt idx="5032">
                  <c:v>1.5544975187213417</c:v>
                </c:pt>
                <c:pt idx="5033">
                  <c:v>1.5532772754419901</c:v>
                </c:pt>
                <c:pt idx="5034">
                  <c:v>1.5529353160709614</c:v>
                </c:pt>
                <c:pt idx="5035">
                  <c:v>1.5533303713215139</c:v>
                </c:pt>
                <c:pt idx="5036">
                  <c:v>1.5543115399915899</c:v>
                </c:pt>
                <c:pt idx="5037">
                  <c:v>1.5556152512022614</c:v>
                </c:pt>
                <c:pt idx="5038">
                  <c:v>1.5568541553511623</c:v>
                </c:pt>
                <c:pt idx="5039">
                  <c:v>1.5574870614188574</c:v>
                </c:pt>
                <c:pt idx="5040">
                  <c:v>1.5572561661887194</c:v>
                </c:pt>
                <c:pt idx="5041">
                  <c:v>1.5558500197132996</c:v>
                </c:pt>
                <c:pt idx="5042">
                  <c:v>1.5529021869675845</c:v>
                </c:pt>
                <c:pt idx="5043">
                  <c:v>1.5482132947478704</c:v>
                </c:pt>
                <c:pt idx="5044">
                  <c:v>1.5419811616461827</c:v>
                </c:pt>
                <c:pt idx="5045">
                  <c:v>1.5351581994043979</c:v>
                </c:pt>
                <c:pt idx="5046">
                  <c:v>1.5290034152631826</c:v>
                </c:pt>
                <c:pt idx="5047">
                  <c:v>1.5245182356363289</c:v>
                </c:pt>
                <c:pt idx="5048">
                  <c:v>1.5222040912855412</c:v>
                </c:pt>
                <c:pt idx="5049">
                  <c:v>1.5219067879794512</c:v>
                </c:pt>
                <c:pt idx="5050">
                  <c:v>1.5225985157354527</c:v>
                </c:pt>
                <c:pt idx="5051">
                  <c:v>1.5230863895223277</c:v>
                </c:pt>
                <c:pt idx="5052">
                  <c:v>1.5227081892915506</c:v>
                </c:pt>
                <c:pt idx="5053">
                  <c:v>1.52107815350463</c:v>
                </c:pt>
                <c:pt idx="5054">
                  <c:v>1.5179503355832051</c:v>
                </c:pt>
                <c:pt idx="5055">
                  <c:v>1.5130993025316044</c:v>
                </c:pt>
                <c:pt idx="5056">
                  <c:v>1.5065685871733105</c:v>
                </c:pt>
                <c:pt idx="5057">
                  <c:v>1.4987328132184294</c:v>
                </c:pt>
                <c:pt idx="5058">
                  <c:v>1.4901393891837449</c:v>
                </c:pt>
                <c:pt idx="5059">
                  <c:v>1.4812840539629168</c:v>
                </c:pt>
                <c:pt idx="5060">
                  <c:v>1.4728085658242493</c:v>
                </c:pt>
                <c:pt idx="5061">
                  <c:v>1.465471555957421</c:v>
                </c:pt>
                <c:pt idx="5062">
                  <c:v>1.4596278125817825</c:v>
                </c:pt>
                <c:pt idx="5063">
                  <c:v>1.4551272249712801</c:v>
                </c:pt>
                <c:pt idx="5064">
                  <c:v>1.4517692160714679</c:v>
                </c:pt>
                <c:pt idx="5065">
                  <c:v>1.4497268387469031</c:v>
                </c:pt>
                <c:pt idx="5066">
                  <c:v>1.4495704094469297</c:v>
                </c:pt>
                <c:pt idx="5067">
                  <c:v>1.4517949023278309</c:v>
                </c:pt>
                <c:pt idx="5068">
                  <c:v>1.4567547466421673</c:v>
                </c:pt>
                <c:pt idx="5069">
                  <c:v>1.4646493003898802</c:v>
                </c:pt>
                <c:pt idx="5070">
                  <c:v>1.4752308800405052</c:v>
                </c:pt>
                <c:pt idx="5071">
                  <c:v>1.4880513103653303</c:v>
                </c:pt>
                <c:pt idx="5072">
                  <c:v>1.5027273647980701</c:v>
                </c:pt>
                <c:pt idx="5073">
                  <c:v>1.5189613154632369</c:v>
                </c:pt>
                <c:pt idx="5074">
                  <c:v>1.5364844908279665</c:v>
                </c:pt>
                <c:pt idx="5075">
                  <c:v>1.5554290475239008</c:v>
                </c:pt>
                <c:pt idx="5076">
                  <c:v>1.5764778748416153</c:v>
                </c:pt>
                <c:pt idx="5077">
                  <c:v>1.6002202122503768</c:v>
                </c:pt>
                <c:pt idx="5078">
                  <c:v>1.6270896346192172</c:v>
                </c:pt>
                <c:pt idx="5079">
                  <c:v>1.6573357261334594</c:v>
                </c:pt>
                <c:pt idx="5080">
                  <c:v>1.6906634718059927</c:v>
                </c:pt>
                <c:pt idx="5081">
                  <c:v>1.7266562520264173</c:v>
                </c:pt>
                <c:pt idx="5082">
                  <c:v>1.7648711382004358</c:v>
                </c:pt>
                <c:pt idx="5083">
                  <c:v>1.8047699184707695</c:v>
                </c:pt>
                <c:pt idx="5084">
                  <c:v>1.8457147962824818</c:v>
                </c:pt>
                <c:pt idx="5085">
                  <c:v>1.8870757891789953</c:v>
                </c:pt>
                <c:pt idx="5086">
                  <c:v>1.9284632754278441</c:v>
                </c:pt>
                <c:pt idx="5087">
                  <c:v>1.9695126368850133</c:v>
                </c:pt>
                <c:pt idx="5088">
                  <c:v>2.0098510040743944</c:v>
                </c:pt>
                <c:pt idx="5089">
                  <c:v>2.0492564693256208</c:v>
                </c:pt>
                <c:pt idx="5090">
                  <c:v>2.0878211068026564</c:v>
                </c:pt>
                <c:pt idx="5091">
                  <c:v>2.1257792477488651</c:v>
                </c:pt>
                <c:pt idx="5092">
                  <c:v>2.1634854210090455</c:v>
                </c:pt>
                <c:pt idx="5093">
                  <c:v>2.2015274779347211</c:v>
                </c:pt>
                <c:pt idx="5094">
                  <c:v>2.2403963666952156</c:v>
                </c:pt>
                <c:pt idx="5095">
                  <c:v>2.2804947286343058</c:v>
                </c:pt>
                <c:pt idx="5096">
                  <c:v>2.3218733654802066</c:v>
                </c:pt>
                <c:pt idx="5097">
                  <c:v>2.3640907324169103</c:v>
                </c:pt>
                <c:pt idx="5098">
                  <c:v>2.4063001538091715</c:v>
                </c:pt>
                <c:pt idx="5099">
                  <c:v>2.447713086312278</c:v>
                </c:pt>
                <c:pt idx="5100">
                  <c:v>2.4875762861467212</c:v>
                </c:pt>
                <c:pt idx="5101">
                  <c:v>2.5254918134174922</c:v>
                </c:pt>
                <c:pt idx="5102">
                  <c:v>2.5616697929735235</c:v>
                </c:pt>
                <c:pt idx="5103">
                  <c:v>2.5964337518944136</c:v>
                </c:pt>
                <c:pt idx="5104">
                  <c:v>2.6301696133777583</c:v>
                </c:pt>
                <c:pt idx="5105">
                  <c:v>2.663386427535404</c:v>
                </c:pt>
                <c:pt idx="5106">
                  <c:v>2.6963364959778024</c:v>
                </c:pt>
                <c:pt idx="5107">
                  <c:v>2.7291393710494174</c:v>
                </c:pt>
                <c:pt idx="5108">
                  <c:v>2.7619031502534734</c:v>
                </c:pt>
                <c:pt idx="5109">
                  <c:v>2.7946267757625729</c:v>
                </c:pt>
                <c:pt idx="5110">
                  <c:v>2.8268128139872544</c:v>
                </c:pt>
                <c:pt idx="5111">
                  <c:v>2.8579535425422016</c:v>
                </c:pt>
                <c:pt idx="5112">
                  <c:v>2.8878745136105928</c:v>
                </c:pt>
                <c:pt idx="5113">
                  <c:v>2.9161351734895411</c:v>
                </c:pt>
                <c:pt idx="5114">
                  <c:v>2.9422694540306327</c:v>
                </c:pt>
                <c:pt idx="5115">
                  <c:v>2.9659521307724415</c:v>
                </c:pt>
                <c:pt idx="5116">
                  <c:v>2.9869864839151319</c:v>
                </c:pt>
                <c:pt idx="5117">
                  <c:v>3.0052841477585344</c:v>
                </c:pt>
                <c:pt idx="5118">
                  <c:v>3.0209931282418312</c:v>
                </c:pt>
                <c:pt idx="5119">
                  <c:v>3.0345595898655398</c:v>
                </c:pt>
                <c:pt idx="5120">
                  <c:v>3.0467223391730927</c:v>
                </c:pt>
                <c:pt idx="5121">
                  <c:v>3.058297434382041</c:v>
                </c:pt>
                <c:pt idx="5122">
                  <c:v>3.0696332865118765</c:v>
                </c:pt>
                <c:pt idx="5123">
                  <c:v>3.0807749685121415</c:v>
                </c:pt>
                <c:pt idx="5124">
                  <c:v>3.091430997321821</c:v>
                </c:pt>
                <c:pt idx="5125">
                  <c:v>3.1012476468050236</c:v>
                </c:pt>
                <c:pt idx="5126">
                  <c:v>3.1098484822789558</c:v>
                </c:pt>
                <c:pt idx="5127">
                  <c:v>3.1169926224595055</c:v>
                </c:pt>
                <c:pt idx="5128">
                  <c:v>3.1227383039479228</c:v>
                </c:pt>
                <c:pt idx="5129">
                  <c:v>3.1273113315795991</c:v>
                </c:pt>
                <c:pt idx="5130">
                  <c:v>3.1313309186546512</c:v>
                </c:pt>
                <c:pt idx="5131">
                  <c:v>3.135531389263023</c:v>
                </c:pt>
                <c:pt idx="5132">
                  <c:v>3.1404663388228644</c:v>
                </c:pt>
                <c:pt idx="5133">
                  <c:v>3.1462977834140062</c:v>
                </c:pt>
                <c:pt idx="5134">
                  <c:v>3.1529963023616459</c:v>
                </c:pt>
                <c:pt idx="5135">
                  <c:v>3.1603995942877066</c:v>
                </c:pt>
                <c:pt idx="5136">
                  <c:v>3.1682116128178355</c:v>
                </c:pt>
                <c:pt idx="5137">
                  <c:v>3.1760656067039119</c:v>
                </c:pt>
                <c:pt idx="5138">
                  <c:v>3.1837627934716055</c:v>
                </c:pt>
                <c:pt idx="5139">
                  <c:v>3.1909060880572562</c:v>
                </c:pt>
                <c:pt idx="5140">
                  <c:v>3.1969424978876599</c:v>
                </c:pt>
                <c:pt idx="5141">
                  <c:v>3.2014215550596168</c:v>
                </c:pt>
                <c:pt idx="5142">
                  <c:v>3.2043860871763621</c:v>
                </c:pt>
                <c:pt idx="5143">
                  <c:v>3.2060157252910617</c:v>
                </c:pt>
                <c:pt idx="5144">
                  <c:v>3.2067475617808427</c:v>
                </c:pt>
                <c:pt idx="5145">
                  <c:v>3.2069713761097489</c:v>
                </c:pt>
                <c:pt idx="5146">
                  <c:v>3.2069831334960721</c:v>
                </c:pt>
                <c:pt idx="5147">
                  <c:v>3.2069297060911404</c:v>
                </c:pt>
                <c:pt idx="5148">
                  <c:v>3.2069617735683242</c:v>
                </c:pt>
                <c:pt idx="5149">
                  <c:v>3.2071487143413653</c:v>
                </c:pt>
                <c:pt idx="5150">
                  <c:v>3.207279151193076</c:v>
                </c:pt>
                <c:pt idx="5151">
                  <c:v>3.2072133687634525</c:v>
                </c:pt>
                <c:pt idx="5152">
                  <c:v>3.2069484789012619</c:v>
                </c:pt>
                <c:pt idx="5153">
                  <c:v>3.2067399425647096</c:v>
                </c:pt>
                <c:pt idx="5154">
                  <c:v>3.2070836695221256</c:v>
                </c:pt>
                <c:pt idx="5155">
                  <c:v>3.2084385496562828</c:v>
                </c:pt>
                <c:pt idx="5156">
                  <c:v>3.210437200623788</c:v>
                </c:pt>
                <c:pt idx="5157">
                  <c:v>3.2125318683348674</c:v>
                </c:pt>
                <c:pt idx="5158">
                  <c:v>3.2144580805228982</c:v>
                </c:pt>
                <c:pt idx="5159">
                  <c:v>3.2160780538991149</c:v>
                </c:pt>
                <c:pt idx="5160">
                  <c:v>3.2172753668826672</c:v>
                </c:pt>
                <c:pt idx="5161">
                  <c:v>3.2179405359531357</c:v>
                </c:pt>
                <c:pt idx="5162">
                  <c:v>3.2179514360629038</c:v>
                </c:pt>
                <c:pt idx="5163">
                  <c:v>3.2172399623906389</c:v>
                </c:pt>
                <c:pt idx="5164">
                  <c:v>3.2158370672851833</c:v>
                </c:pt>
                <c:pt idx="5165">
                  <c:v>3.2137592384225804</c:v>
                </c:pt>
                <c:pt idx="5166">
                  <c:v>3.2110903959289803</c:v>
                </c:pt>
                <c:pt idx="5167">
                  <c:v>3.2081178101535754</c:v>
                </c:pt>
                <c:pt idx="5168">
                  <c:v>3.2050820453800188</c:v>
                </c:pt>
                <c:pt idx="5169">
                  <c:v>3.2021930048194314</c:v>
                </c:pt>
                <c:pt idx="5170">
                  <c:v>3.1998257582079552</c:v>
                </c:pt>
                <c:pt idx="5171">
                  <c:v>3.1982818246402731</c:v>
                </c:pt>
                <c:pt idx="5172">
                  <c:v>3.1975744569973799</c:v>
                </c:pt>
                <c:pt idx="5173">
                  <c:v>3.1975285467340031</c:v>
                </c:pt>
                <c:pt idx="5174">
                  <c:v>3.1980617122057855</c:v>
                </c:pt>
                <c:pt idx="5175">
                  <c:v>3.1990474061754206</c:v>
                </c:pt>
                <c:pt idx="5176">
                  <c:v>3.2004151404048153</c:v>
                </c:pt>
                <c:pt idx="5177">
                  <c:v>3.2020778271590715</c:v>
                </c:pt>
                <c:pt idx="5178">
                  <c:v>3.2040199860236762</c:v>
                </c:pt>
                <c:pt idx="5179">
                  <c:v>3.2062397296344205</c:v>
                </c:pt>
                <c:pt idx="5180">
                  <c:v>3.2086514663927326</c:v>
                </c:pt>
                <c:pt idx="5181">
                  <c:v>3.2111425413504135</c:v>
                </c:pt>
                <c:pt idx="5182">
                  <c:v>3.2136445739804476</c:v>
                </c:pt>
                <c:pt idx="5183">
                  <c:v>3.2161157360071901</c:v>
                </c:pt>
                <c:pt idx="5184">
                  <c:v>3.218519560882223</c:v>
                </c:pt>
                <c:pt idx="5185">
                  <c:v>3.2209379588887059</c:v>
                </c:pt>
                <c:pt idx="5186">
                  <c:v>3.2232773891732904</c:v>
                </c:pt>
                <c:pt idx="5187">
                  <c:v>3.225494159256677</c:v>
                </c:pt>
                <c:pt idx="5188">
                  <c:v>3.227625130700023</c:v>
                </c:pt>
                <c:pt idx="5189">
                  <c:v>3.2298017080266908</c:v>
                </c:pt>
                <c:pt idx="5190">
                  <c:v>3.2322151188865762</c:v>
                </c:pt>
                <c:pt idx="5191">
                  <c:v>3.2351024638645947</c:v>
                </c:pt>
                <c:pt idx="5192">
                  <c:v>3.2385111638293691</c:v>
                </c:pt>
                <c:pt idx="5193">
                  <c:v>3.2422532302222589</c:v>
                </c:pt>
                <c:pt idx="5194">
                  <c:v>3.2461040055139385</c:v>
                </c:pt>
                <c:pt idx="5195">
                  <c:v>3.2496609345958367</c:v>
                </c:pt>
                <c:pt idx="5196">
                  <c:v>3.2524372880500638</c:v>
                </c:pt>
                <c:pt idx="5197">
                  <c:v>3.2539154103665711</c:v>
                </c:pt>
                <c:pt idx="5198">
                  <c:v>3.2536249789512186</c:v>
                </c:pt>
                <c:pt idx="5199">
                  <c:v>3.2514833744305043</c:v>
                </c:pt>
                <c:pt idx="5200">
                  <c:v>3.2476066996365724</c:v>
                </c:pt>
                <c:pt idx="5201">
                  <c:v>3.2420986913687333</c:v>
                </c:pt>
                <c:pt idx="5202">
                  <c:v>3.23535058384951</c:v>
                </c:pt>
                <c:pt idx="5203">
                  <c:v>3.2279658731804282</c:v>
                </c:pt>
                <c:pt idx="5204">
                  <c:v>3.2207085920495371</c:v>
                </c:pt>
                <c:pt idx="5205">
                  <c:v>3.214034310612556</c:v>
                </c:pt>
                <c:pt idx="5206">
                  <c:v>3.2081096061827394</c:v>
                </c:pt>
                <c:pt idx="5207">
                  <c:v>3.2027131092138514</c:v>
                </c:pt>
                <c:pt idx="5208">
                  <c:v>3.1976248661184541</c:v>
                </c:pt>
                <c:pt idx="5209">
                  <c:v>3.1926693973275877</c:v>
                </c:pt>
                <c:pt idx="5210">
                  <c:v>3.1878529183304329</c:v>
                </c:pt>
                <c:pt idx="5211">
                  <c:v>3.1832955117394492</c:v>
                </c:pt>
                <c:pt idx="5212">
                  <c:v>3.1790479325794676</c:v>
                </c:pt>
                <c:pt idx="5213">
                  <c:v>3.1752315072796971</c:v>
                </c:pt>
                <c:pt idx="5214">
                  <c:v>3.1716453546163041</c:v>
                </c:pt>
                <c:pt idx="5215">
                  <c:v>3.1680964702021908</c:v>
                </c:pt>
                <c:pt idx="5216">
                  <c:v>3.1645926036734284</c:v>
                </c:pt>
                <c:pt idx="5217">
                  <c:v>3.1612935146289227</c:v>
                </c:pt>
                <c:pt idx="5218">
                  <c:v>3.1583349244896866</c:v>
                </c:pt>
                <c:pt idx="5219">
                  <c:v>3.1557690855730551</c:v>
                </c:pt>
                <c:pt idx="5220">
                  <c:v>3.1533548653465062</c:v>
                </c:pt>
                <c:pt idx="5221">
                  <c:v>3.1509171723884313</c:v>
                </c:pt>
                <c:pt idx="5222">
                  <c:v>3.1482838083956208</c:v>
                </c:pt>
                <c:pt idx="5223">
                  <c:v>3.1455199843727986</c:v>
                </c:pt>
                <c:pt idx="5224">
                  <c:v>3.1427299302165368</c:v>
                </c:pt>
                <c:pt idx="5225">
                  <c:v>3.1400999898701469</c:v>
                </c:pt>
                <c:pt idx="5226">
                  <c:v>3.1377345413201301</c:v>
                </c:pt>
                <c:pt idx="5227">
                  <c:v>3.1357111999586809</c:v>
                </c:pt>
                <c:pt idx="5228">
                  <c:v>3.1340405271068494</c:v>
                </c:pt>
                <c:pt idx="5229">
                  <c:v>3.1327231012228851</c:v>
                </c:pt>
                <c:pt idx="5230">
                  <c:v>3.1315871184177366</c:v>
                </c:pt>
                <c:pt idx="5231">
                  <c:v>3.1304444302445491</c:v>
                </c:pt>
                <c:pt idx="5232">
                  <c:v>3.1292307042303249</c:v>
                </c:pt>
                <c:pt idx="5233">
                  <c:v>3.1279563963024852</c:v>
                </c:pt>
                <c:pt idx="5234">
                  <c:v>3.1267421860628692</c:v>
                </c:pt>
                <c:pt idx="5235">
                  <c:v>3.1255536148653364</c:v>
                </c:pt>
                <c:pt idx="5236">
                  <c:v>3.124396284776636</c:v>
                </c:pt>
                <c:pt idx="5237">
                  <c:v>3.1232466647066501</c:v>
                </c:pt>
                <c:pt idx="5238">
                  <c:v>3.1219967569271616</c:v>
                </c:pt>
                <c:pt idx="5239">
                  <c:v>3.1205616750466665</c:v>
                </c:pt>
                <c:pt idx="5240">
                  <c:v>3.1190139369969709</c:v>
                </c:pt>
                <c:pt idx="5241">
                  <c:v>3.1175485726728227</c:v>
                </c:pt>
                <c:pt idx="5242">
                  <c:v>3.1164200390412118</c:v>
                </c:pt>
                <c:pt idx="5243">
                  <c:v>3.1159160707786326</c:v>
                </c:pt>
                <c:pt idx="5244">
                  <c:v>3.1159612960505649</c:v>
                </c:pt>
                <c:pt idx="5245">
                  <c:v>3.1163044831544906</c:v>
                </c:pt>
                <c:pt idx="5246">
                  <c:v>3.1167552272217778</c:v>
                </c:pt>
                <c:pt idx="5247">
                  <c:v>3.1172005141848578</c:v>
                </c:pt>
                <c:pt idx="5248">
                  <c:v>3.1175777528480739</c:v>
                </c:pt>
                <c:pt idx="5249">
                  <c:v>3.117663679056478</c:v>
                </c:pt>
                <c:pt idx="5250">
                  <c:v>3.1172185580878073</c:v>
                </c:pt>
                <c:pt idx="5251">
                  <c:v>3.1160554143709467</c:v>
                </c:pt>
                <c:pt idx="5252">
                  <c:v>3.1143523474330967</c:v>
                </c:pt>
                <c:pt idx="5253">
                  <c:v>3.1125771405800871</c:v>
                </c:pt>
                <c:pt idx="5254">
                  <c:v>3.1113934692138874</c:v>
                </c:pt>
                <c:pt idx="5255">
                  <c:v>3.111418653061798</c:v>
                </c:pt>
                <c:pt idx="5256">
                  <c:v>3.1128887820027642</c:v>
                </c:pt>
                <c:pt idx="5257">
                  <c:v>3.115840169156491</c:v>
                </c:pt>
                <c:pt idx="5258">
                  <c:v>3.1201531686002779</c:v>
                </c:pt>
                <c:pt idx="5259">
                  <c:v>3.1254528939934603</c:v>
                </c:pt>
                <c:pt idx="5260">
                  <c:v>3.1313190134124249</c:v>
                </c:pt>
                <c:pt idx="5261">
                  <c:v>3.137059921046228</c:v>
                </c:pt>
                <c:pt idx="5262">
                  <c:v>3.1420263899662597</c:v>
                </c:pt>
                <c:pt idx="5263">
                  <c:v>3.1454231898237142</c:v>
                </c:pt>
                <c:pt idx="5264">
                  <c:v>3.1469874535455951</c:v>
                </c:pt>
                <c:pt idx="5265">
                  <c:v>3.1469459036921497</c:v>
                </c:pt>
                <c:pt idx="5266">
                  <c:v>3.145702209820485</c:v>
                </c:pt>
                <c:pt idx="5267">
                  <c:v>3.1437701830302083</c:v>
                </c:pt>
                <c:pt idx="5268">
                  <c:v>3.1417890989078288</c:v>
                </c:pt>
                <c:pt idx="5269">
                  <c:v>3.1406209186551526</c:v>
                </c:pt>
                <c:pt idx="5270">
                  <c:v>3.140971964641925</c:v>
                </c:pt>
                <c:pt idx="5271">
                  <c:v>3.1433990097603561</c:v>
                </c:pt>
                <c:pt idx="5272">
                  <c:v>3.1479894068104142</c:v>
                </c:pt>
                <c:pt idx="5273">
                  <c:v>3.1543147799391389</c:v>
                </c:pt>
                <c:pt idx="5274">
                  <c:v>3.1616184437461028</c:v>
                </c:pt>
                <c:pt idx="5275">
                  <c:v>3.1688004880938938</c:v>
                </c:pt>
                <c:pt idx="5276">
                  <c:v>3.1750026884258458</c:v>
                </c:pt>
                <c:pt idx="5277">
                  <c:v>3.1792636579202269</c:v>
                </c:pt>
                <c:pt idx="5278">
                  <c:v>3.1811362360634878</c:v>
                </c:pt>
                <c:pt idx="5279">
                  <c:v>3.1806583672567466</c:v>
                </c:pt>
                <c:pt idx="5280">
                  <c:v>3.1781054802613551</c:v>
                </c:pt>
                <c:pt idx="5281">
                  <c:v>3.1741433978301181</c:v>
                </c:pt>
                <c:pt idx="5282">
                  <c:v>3.1694603132041976</c:v>
                </c:pt>
                <c:pt idx="5283">
                  <c:v>3.164710128621139</c:v>
                </c:pt>
                <c:pt idx="5284">
                  <c:v>3.1605562689882394</c:v>
                </c:pt>
                <c:pt idx="5285">
                  <c:v>3.1573325720273648</c:v>
                </c:pt>
                <c:pt idx="5286">
                  <c:v>3.1551309370219416</c:v>
                </c:pt>
                <c:pt idx="5287">
                  <c:v>3.1538817555269199</c:v>
                </c:pt>
                <c:pt idx="5288">
                  <c:v>3.153571685478417</c:v>
                </c:pt>
                <c:pt idx="5289">
                  <c:v>3.1540921394820631</c:v>
                </c:pt>
                <c:pt idx="5290">
                  <c:v>3.1552575892210171</c:v>
                </c:pt>
                <c:pt idx="5291">
                  <c:v>3.1568383641375948</c:v>
                </c:pt>
                <c:pt idx="5292">
                  <c:v>3.1586290480291059</c:v>
                </c:pt>
                <c:pt idx="5293">
                  <c:v>3.1603970176700487</c:v>
                </c:pt>
                <c:pt idx="5294">
                  <c:v>3.1619776570131797</c:v>
                </c:pt>
                <c:pt idx="5295">
                  <c:v>3.1633267530950233</c:v>
                </c:pt>
                <c:pt idx="5296">
                  <c:v>3.1648177521734469</c:v>
                </c:pt>
                <c:pt idx="5297">
                  <c:v>3.1668997116718631</c:v>
                </c:pt>
                <c:pt idx="5298">
                  <c:v>3.16970868407383</c:v>
                </c:pt>
                <c:pt idx="5299">
                  <c:v>3.172997110103152</c:v>
                </c:pt>
                <c:pt idx="5300">
                  <c:v>3.1763085101498842</c:v>
                </c:pt>
                <c:pt idx="5301">
                  <c:v>3.1792841646526013</c:v>
                </c:pt>
                <c:pt idx="5302">
                  <c:v>3.1819433015004597</c:v>
                </c:pt>
                <c:pt idx="5303">
                  <c:v>3.1843612208683476</c:v>
                </c:pt>
                <c:pt idx="5304">
                  <c:v>3.1866738710099769</c:v>
                </c:pt>
                <c:pt idx="5305">
                  <c:v>3.1888551304092845</c:v>
                </c:pt>
                <c:pt idx="5306">
                  <c:v>3.1905921602872422</c:v>
                </c:pt>
                <c:pt idx="5307">
                  <c:v>3.1916637716194867</c:v>
                </c:pt>
                <c:pt idx="5308">
                  <c:v>3.1919433641335537</c:v>
                </c:pt>
                <c:pt idx="5309">
                  <c:v>3.191682670232292</c:v>
                </c:pt>
                <c:pt idx="5310">
                  <c:v>3.1911294792300859</c:v>
                </c:pt>
                <c:pt idx="5311">
                  <c:v>3.1904780281377842</c:v>
                </c:pt>
                <c:pt idx="5312">
                  <c:v>3.1898463616533848</c:v>
                </c:pt>
                <c:pt idx="5313">
                  <c:v>3.1896627870151621</c:v>
                </c:pt>
                <c:pt idx="5314">
                  <c:v>3.1903327149333935</c:v>
                </c:pt>
                <c:pt idx="5315">
                  <c:v>3.1920362117606147</c:v>
                </c:pt>
                <c:pt idx="5316">
                  <c:v>3.1945960768679602</c:v>
                </c:pt>
                <c:pt idx="5317">
                  <c:v>3.1973068256233015</c:v>
                </c:pt>
                <c:pt idx="5318">
                  <c:v>3.1990688216881149</c:v>
                </c:pt>
                <c:pt idx="5319">
                  <c:v>3.1986132218552719</c:v>
                </c:pt>
                <c:pt idx="5320">
                  <c:v>3.1951617897622895</c:v>
                </c:pt>
                <c:pt idx="5321">
                  <c:v>3.1889167618892622</c:v>
                </c:pt>
                <c:pt idx="5322">
                  <c:v>3.1812510369636309</c:v>
                </c:pt>
                <c:pt idx="5323">
                  <c:v>3.1738849471107615</c:v>
                </c:pt>
                <c:pt idx="5324">
                  <c:v>3.1682577889298669</c:v>
                </c:pt>
                <c:pt idx="5325">
                  <c:v>3.1650271943709765</c:v>
                </c:pt>
                <c:pt idx="5326">
                  <c:v>3.1643489221572683</c:v>
                </c:pt>
                <c:pt idx="5327">
                  <c:v>3.1662314923203314</c:v>
                </c:pt>
                <c:pt idx="5328">
                  <c:v>3.1691215245934039</c:v>
                </c:pt>
                <c:pt idx="5329">
                  <c:v>3.1709834135660175</c:v>
                </c:pt>
                <c:pt idx="5330">
                  <c:v>3.1709975529779588</c:v>
                </c:pt>
                <c:pt idx="5331">
                  <c:v>3.1692046847946673</c:v>
                </c:pt>
                <c:pt idx="5332">
                  <c:v>3.1658648716711717</c:v>
                </c:pt>
                <c:pt idx="5333">
                  <c:v>3.161159904557123</c:v>
                </c:pt>
                <c:pt idx="5334">
                  <c:v>3.1554653450321557</c:v>
                </c:pt>
                <c:pt idx="5335">
                  <c:v>3.1493054066680761</c:v>
                </c:pt>
                <c:pt idx="5336">
                  <c:v>3.1432701441123458</c:v>
                </c:pt>
                <c:pt idx="5337">
                  <c:v>3.137661889442144</c:v>
                </c:pt>
                <c:pt idx="5338">
                  <c:v>3.1327710928476167</c:v>
                </c:pt>
                <c:pt idx="5339">
                  <c:v>3.1286889736410011</c:v>
                </c:pt>
                <c:pt idx="5340">
                  <c:v>3.1254013169633161</c:v>
                </c:pt>
                <c:pt idx="5341">
                  <c:v>3.1228995379256839</c:v>
                </c:pt>
                <c:pt idx="5342">
                  <c:v>3.1210360599031497</c:v>
                </c:pt>
                <c:pt idx="5343">
                  <c:v>3.1196437670841162</c:v>
                </c:pt>
                <c:pt idx="5344">
                  <c:v>3.118611701957112</c:v>
                </c:pt>
                <c:pt idx="5345">
                  <c:v>3.1178896570448154</c:v>
                </c:pt>
                <c:pt idx="5346">
                  <c:v>3.1174671236253291</c:v>
                </c:pt>
                <c:pt idx="5347">
                  <c:v>3.1174040722029792</c:v>
                </c:pt>
                <c:pt idx="5348">
                  <c:v>3.1178016245376412</c:v>
                </c:pt>
                <c:pt idx="5349">
                  <c:v>3.1186596480222257</c:v>
                </c:pt>
                <c:pt idx="5350">
                  <c:v>3.120015800588293</c:v>
                </c:pt>
                <c:pt idx="5351">
                  <c:v>3.1218160361390321</c:v>
                </c:pt>
                <c:pt idx="5352">
                  <c:v>3.1239227352003072</c:v>
                </c:pt>
                <c:pt idx="5353">
                  <c:v>3.1261120033218175</c:v>
                </c:pt>
                <c:pt idx="5354">
                  <c:v>3.1282331474780616</c:v>
                </c:pt>
                <c:pt idx="5355">
                  <c:v>3.1302879934490266</c:v>
                </c:pt>
                <c:pt idx="5356">
                  <c:v>3.1323013444986594</c:v>
                </c:pt>
                <c:pt idx="5357">
                  <c:v>3.1342208782127288</c:v>
                </c:pt>
                <c:pt idx="5358">
                  <c:v>3.1360416478180788</c:v>
                </c:pt>
                <c:pt idx="5359">
                  <c:v>3.1378620520792464</c:v>
                </c:pt>
                <c:pt idx="5360">
                  <c:v>3.139779786062046</c:v>
                </c:pt>
                <c:pt idx="5361">
                  <c:v>3.1417815588086362</c:v>
                </c:pt>
                <c:pt idx="5362">
                  <c:v>3.1436817677087681</c:v>
                </c:pt>
                <c:pt idx="5363">
                  <c:v>3.1452225492510331</c:v>
                </c:pt>
                <c:pt idx="5364">
                  <c:v>3.1464595598902516</c:v>
                </c:pt>
                <c:pt idx="5365">
                  <c:v>3.1476663346119302</c:v>
                </c:pt>
                <c:pt idx="5366">
                  <c:v>3.1491970611111668</c:v>
                </c:pt>
                <c:pt idx="5367">
                  <c:v>3.151563426353146</c:v>
                </c:pt>
                <c:pt idx="5368">
                  <c:v>3.1552913160007541</c:v>
                </c:pt>
                <c:pt idx="5369">
                  <c:v>3.1605300646920651</c:v>
                </c:pt>
                <c:pt idx="5370">
                  <c:v>3.1666267681274491</c:v>
                </c:pt>
                <c:pt idx="5371">
                  <c:v>3.1721450091167602</c:v>
                </c:pt>
                <c:pt idx="5372">
                  <c:v>3.1758621088400458</c:v>
                </c:pt>
                <c:pt idx="5373">
                  <c:v>3.1772685311083775</c:v>
                </c:pt>
                <c:pt idx="5374">
                  <c:v>3.1763622998125114</c:v>
                </c:pt>
                <c:pt idx="5375">
                  <c:v>3.1738307973294493</c:v>
                </c:pt>
                <c:pt idx="5376">
                  <c:v>3.1709087814128138</c:v>
                </c:pt>
                <c:pt idx="5377">
                  <c:v>3.1686766467023624</c:v>
                </c:pt>
                <c:pt idx="5378">
                  <c:v>3.1679749311971794</c:v>
                </c:pt>
                <c:pt idx="5379">
                  <c:v>3.1689290590501988</c:v>
                </c:pt>
                <c:pt idx="5380">
                  <c:v>3.1708896689004589</c:v>
                </c:pt>
                <c:pt idx="5381">
                  <c:v>3.1728455710726711</c:v>
                </c:pt>
                <c:pt idx="5382">
                  <c:v>3.1739086023190319</c:v>
                </c:pt>
                <c:pt idx="5383">
                  <c:v>3.1736933986776648</c:v>
                </c:pt>
                <c:pt idx="5384">
                  <c:v>3.1723410617683645</c:v>
                </c:pt>
                <c:pt idx="5385">
                  <c:v>3.170253672246079</c:v>
                </c:pt>
                <c:pt idx="5386">
                  <c:v>3.1678155618869202</c:v>
                </c:pt>
                <c:pt idx="5387">
                  <c:v>3.165456225790769</c:v>
                </c:pt>
                <c:pt idx="5388">
                  <c:v>3.1632952811441095</c:v>
                </c:pt>
                <c:pt idx="5389">
                  <c:v>3.1615573885751962</c:v>
                </c:pt>
                <c:pt idx="5390">
                  <c:v>3.1603471871345881</c:v>
                </c:pt>
                <c:pt idx="5391">
                  <c:v>3.1597479140216684</c:v>
                </c:pt>
                <c:pt idx="5392">
                  <c:v>3.159694513037123</c:v>
                </c:pt>
                <c:pt idx="5393">
                  <c:v>3.1601505427073611</c:v>
                </c:pt>
                <c:pt idx="5394">
                  <c:v>3.1610990697740213</c:v>
                </c:pt>
                <c:pt idx="5395">
                  <c:v>3.1625186578345774</c:v>
                </c:pt>
                <c:pt idx="5396">
                  <c:v>3.1642407995094839</c:v>
                </c:pt>
                <c:pt idx="5397">
                  <c:v>3.1661198166969813</c:v>
                </c:pt>
                <c:pt idx="5398">
                  <c:v>3.1680109339821869</c:v>
                </c:pt>
                <c:pt idx="5399">
                  <c:v>3.1699364297996389</c:v>
                </c:pt>
                <c:pt idx="5400">
                  <c:v>3.1719312435058544</c:v>
                </c:pt>
                <c:pt idx="5401">
                  <c:v>3.173883111997422</c:v>
                </c:pt>
                <c:pt idx="5402">
                  <c:v>3.1758239942582085</c:v>
                </c:pt>
                <c:pt idx="5403">
                  <c:v>3.1777530560184464</c:v>
                </c:pt>
                <c:pt idx="5404">
                  <c:v>3.1796462311713976</c:v>
                </c:pt>
                <c:pt idx="5405">
                  <c:v>3.1814700018684965</c:v>
                </c:pt>
                <c:pt idx="5406">
                  <c:v>3.1831253545462332</c:v>
                </c:pt>
                <c:pt idx="5407">
                  <c:v>3.1843531497983699</c:v>
                </c:pt>
                <c:pt idx="5408">
                  <c:v>3.1851023483203349</c:v>
                </c:pt>
                <c:pt idx="5409">
                  <c:v>3.1854493105667263</c:v>
                </c:pt>
                <c:pt idx="5410">
                  <c:v>3.185457355602221</c:v>
                </c:pt>
                <c:pt idx="5411">
                  <c:v>3.1853177475419212</c:v>
                </c:pt>
                <c:pt idx="5412">
                  <c:v>3.1851296768162025</c:v>
                </c:pt>
                <c:pt idx="5413">
                  <c:v>3.1848675780432001</c:v>
                </c:pt>
                <c:pt idx="5414">
                  <c:v>3.1844117140793071</c:v>
                </c:pt>
                <c:pt idx="5415">
                  <c:v>3.1839016078972264</c:v>
                </c:pt>
                <c:pt idx="5416">
                  <c:v>3.1834006301103805</c:v>
                </c:pt>
                <c:pt idx="5417">
                  <c:v>3.1830309932039573</c:v>
                </c:pt>
                <c:pt idx="5418">
                  <c:v>3.1828689292585941</c:v>
                </c:pt>
                <c:pt idx="5419">
                  <c:v>3.1829053412975283</c:v>
                </c:pt>
                <c:pt idx="5420">
                  <c:v>3.1831704863455323</c:v>
                </c:pt>
                <c:pt idx="5421">
                  <c:v>3.1834800742441822</c:v>
                </c:pt>
                <c:pt idx="5422">
                  <c:v>3.1833723040993922</c:v>
                </c:pt>
                <c:pt idx="5423">
                  <c:v>3.1822832488479813</c:v>
                </c:pt>
                <c:pt idx="5424">
                  <c:v>3.1798252526428148</c:v>
                </c:pt>
                <c:pt idx="5425">
                  <c:v>3.1759881525414086</c:v>
                </c:pt>
                <c:pt idx="5426">
                  <c:v>3.1709249916099149</c:v>
                </c:pt>
                <c:pt idx="5427">
                  <c:v>3.1651924135257388</c:v>
                </c:pt>
                <c:pt idx="5428">
                  <c:v>3.1597486494363025</c:v>
                </c:pt>
                <c:pt idx="5429">
                  <c:v>3.1553744871407243</c:v>
                </c:pt>
                <c:pt idx="5430">
                  <c:v>3.1523654660760179</c:v>
                </c:pt>
                <c:pt idx="5431">
                  <c:v>3.1507125378384626</c:v>
                </c:pt>
                <c:pt idx="5432">
                  <c:v>3.1501930933919082</c:v>
                </c:pt>
                <c:pt idx="5433">
                  <c:v>3.1503652878476056</c:v>
                </c:pt>
                <c:pt idx="5434">
                  <c:v>3.1505677860365791</c:v>
                </c:pt>
                <c:pt idx="5435">
                  <c:v>3.150223425198809</c:v>
                </c:pt>
                <c:pt idx="5436">
                  <c:v>3.1490809550735657</c:v>
                </c:pt>
                <c:pt idx="5437">
                  <c:v>3.1471392707634851</c:v>
                </c:pt>
                <c:pt idx="5438">
                  <c:v>3.1444697089232787</c:v>
                </c:pt>
                <c:pt idx="5439">
                  <c:v>3.1414554080198935</c:v>
                </c:pt>
                <c:pt idx="5440">
                  <c:v>3.138549466268886</c:v>
                </c:pt>
                <c:pt idx="5441">
                  <c:v>3.1363404580201517</c:v>
                </c:pt>
                <c:pt idx="5442">
                  <c:v>3.1349020169588422</c:v>
                </c:pt>
                <c:pt idx="5443">
                  <c:v>3.1341551093925442</c:v>
                </c:pt>
                <c:pt idx="5444">
                  <c:v>3.1339809690584279</c:v>
                </c:pt>
                <c:pt idx="5445">
                  <c:v>3.1341408398285537</c:v>
                </c:pt>
                <c:pt idx="5446">
                  <c:v>3.1343721915017109</c:v>
                </c:pt>
                <c:pt idx="5447">
                  <c:v>3.1346318904964399</c:v>
                </c:pt>
                <c:pt idx="5448">
                  <c:v>3.1348170125740413</c:v>
                </c:pt>
                <c:pt idx="5449">
                  <c:v>3.134993929107996</c:v>
                </c:pt>
                <c:pt idx="5450">
                  <c:v>3.1351477823200256</c:v>
                </c:pt>
                <c:pt idx="5451">
                  <c:v>3.1353701124928204</c:v>
                </c:pt>
                <c:pt idx="5452">
                  <c:v>3.1357022080953483</c:v>
                </c:pt>
                <c:pt idx="5453">
                  <c:v>3.1362485302374385</c:v>
                </c:pt>
                <c:pt idx="5454">
                  <c:v>3.1370578361508104</c:v>
                </c:pt>
                <c:pt idx="5455">
                  <c:v>3.1382532194034627</c:v>
                </c:pt>
                <c:pt idx="5456">
                  <c:v>3.1397922923747901</c:v>
                </c:pt>
                <c:pt idx="5457">
                  <c:v>3.1415343732412442</c:v>
                </c:pt>
                <c:pt idx="5458">
                  <c:v>3.1432079272424724</c:v>
                </c:pt>
                <c:pt idx="5459">
                  <c:v>3.1447196809724414</c:v>
                </c:pt>
                <c:pt idx="5460">
                  <c:v>3.1460962763342208</c:v>
                </c:pt>
                <c:pt idx="5461">
                  <c:v>3.1472171125095474</c:v>
                </c:pt>
                <c:pt idx="5462">
                  <c:v>3.1480244000173636</c:v>
                </c:pt>
                <c:pt idx="5463">
                  <c:v>3.1485679268321625</c:v>
                </c:pt>
                <c:pt idx="5464">
                  <c:v>3.1490608066689036</c:v>
                </c:pt>
                <c:pt idx="5465">
                  <c:v>3.1495689553307189</c:v>
                </c:pt>
                <c:pt idx="5466">
                  <c:v>3.150196920965477</c:v>
                </c:pt>
                <c:pt idx="5467">
                  <c:v>3.1509463157830919</c:v>
                </c:pt>
                <c:pt idx="5468">
                  <c:v>3.1517023548930463</c:v>
                </c:pt>
                <c:pt idx="5469">
                  <c:v>3.1522476581940411</c:v>
                </c:pt>
                <c:pt idx="5470">
                  <c:v>3.1525912953909168</c:v>
                </c:pt>
                <c:pt idx="5471">
                  <c:v>3.1530541996757595</c:v>
                </c:pt>
                <c:pt idx="5472">
                  <c:v>3.1544080822985712</c:v>
                </c:pt>
                <c:pt idx="5473">
                  <c:v>3.1575725277834192</c:v>
                </c:pt>
                <c:pt idx="5474">
                  <c:v>3.1630118660745579</c:v>
                </c:pt>
                <c:pt idx="5475">
                  <c:v>3.1700028422540742</c:v>
                </c:pt>
                <c:pt idx="5476">
                  <c:v>3.1766724004953231</c:v>
                </c:pt>
                <c:pt idx="5477">
                  <c:v>3.1810013461630682</c:v>
                </c:pt>
                <c:pt idx="5478">
                  <c:v>3.1819074884333998</c:v>
                </c:pt>
                <c:pt idx="5479">
                  <c:v>3.1793010973151459</c:v>
                </c:pt>
                <c:pt idx="5480">
                  <c:v>3.1741666943066233</c:v>
                </c:pt>
                <c:pt idx="5481">
                  <c:v>3.1680162185542975</c:v>
                </c:pt>
                <c:pt idx="5482">
                  <c:v>3.1621980322864696</c:v>
                </c:pt>
                <c:pt idx="5483">
                  <c:v>3.1577777375283214</c:v>
                </c:pt>
                <c:pt idx="5484">
                  <c:v>3.1555848608554724</c:v>
                </c:pt>
                <c:pt idx="5485">
                  <c:v>3.1553863999720044</c:v>
                </c:pt>
                <c:pt idx="5486">
                  <c:v>3.1561548121413159</c:v>
                </c:pt>
                <c:pt idx="5487">
                  <c:v>3.1566250473995727</c:v>
                </c:pt>
                <c:pt idx="5488">
                  <c:v>3.1560986324293596</c:v>
                </c:pt>
                <c:pt idx="5489">
                  <c:v>3.1544313203473369</c:v>
                </c:pt>
                <c:pt idx="5490">
                  <c:v>3.1519454158662636</c:v>
                </c:pt>
                <c:pt idx="5491">
                  <c:v>3.1490503366854115</c:v>
                </c:pt>
                <c:pt idx="5492">
                  <c:v>3.1462032038336849</c:v>
                </c:pt>
                <c:pt idx="5493">
                  <c:v>3.1438933171556407</c:v>
                </c:pt>
                <c:pt idx="5494">
                  <c:v>3.142402279208254</c:v>
                </c:pt>
                <c:pt idx="5495">
                  <c:v>3.1417622421579798</c:v>
                </c:pt>
                <c:pt idx="5496">
                  <c:v>3.1420041183351888</c:v>
                </c:pt>
                <c:pt idx="5497">
                  <c:v>3.1430557371914709</c:v>
                </c:pt>
                <c:pt idx="5498">
                  <c:v>3.1447064036589558</c:v>
                </c:pt>
                <c:pt idx="5499">
                  <c:v>3.1466959079410377</c:v>
                </c:pt>
                <c:pt idx="5500">
                  <c:v>3.1485916057572996</c:v>
                </c:pt>
                <c:pt idx="5501">
                  <c:v>3.1502059634084723</c:v>
                </c:pt>
                <c:pt idx="5502">
                  <c:v>3.1515644638647085</c:v>
                </c:pt>
                <c:pt idx="5503">
                  <c:v>3.1527267296184509</c:v>
                </c:pt>
                <c:pt idx="5504">
                  <c:v>3.1538303385933277</c:v>
                </c:pt>
                <c:pt idx="5505">
                  <c:v>3.154953362859851</c:v>
                </c:pt>
                <c:pt idx="5506">
                  <c:v>3.1561125332069264</c:v>
                </c:pt>
                <c:pt idx="5507">
                  <c:v>3.1573942430819306</c:v>
                </c:pt>
                <c:pt idx="5508">
                  <c:v>3.1588520052959002</c:v>
                </c:pt>
                <c:pt idx="5509">
                  <c:v>3.1603974147615506</c:v>
                </c:pt>
                <c:pt idx="5510">
                  <c:v>3.1620025290606288</c:v>
                </c:pt>
                <c:pt idx="5511">
                  <c:v>3.163520282714249</c:v>
                </c:pt>
                <c:pt idx="5512">
                  <c:v>3.1647787736252564</c:v>
                </c:pt>
                <c:pt idx="5513">
                  <c:v>3.1656980998695432</c:v>
                </c:pt>
                <c:pt idx="5514">
                  <c:v>3.1663826093835592</c:v>
                </c:pt>
                <c:pt idx="5515">
                  <c:v>3.1670930532773465</c:v>
                </c:pt>
                <c:pt idx="5516">
                  <c:v>3.167745578412438</c:v>
                </c:pt>
                <c:pt idx="5517">
                  <c:v>3.1682266948675371</c:v>
                </c:pt>
                <c:pt idx="5518">
                  <c:v>3.1683770826302564</c:v>
                </c:pt>
                <c:pt idx="5519">
                  <c:v>3.1681283855340285</c:v>
                </c:pt>
                <c:pt idx="5520">
                  <c:v>3.1676374407117094</c:v>
                </c:pt>
                <c:pt idx="5521">
                  <c:v>3.1672724526698031</c:v>
                </c:pt>
                <c:pt idx="5522">
                  <c:v>3.167392156757634</c:v>
                </c:pt>
                <c:pt idx="5523">
                  <c:v>3.1682723073230346</c:v>
                </c:pt>
                <c:pt idx="5524">
                  <c:v>3.1699147809036021</c:v>
                </c:pt>
                <c:pt idx="5525">
                  <c:v>3.17209218536488</c:v>
                </c:pt>
                <c:pt idx="5526">
                  <c:v>3.174221492144075</c:v>
                </c:pt>
                <c:pt idx="5527">
                  <c:v>3.1756452182944122</c:v>
                </c:pt>
                <c:pt idx="5528">
                  <c:v>3.1756357728290654</c:v>
                </c:pt>
                <c:pt idx="5529">
                  <c:v>3.173477165995688</c:v>
                </c:pt>
                <c:pt idx="5530">
                  <c:v>3.1690402769788424</c:v>
                </c:pt>
                <c:pt idx="5531">
                  <c:v>3.1629579819746163</c:v>
                </c:pt>
                <c:pt idx="5532">
                  <c:v>3.1566279723376156</c:v>
                </c:pt>
                <c:pt idx="5533">
                  <c:v>3.1513956715942708</c:v>
                </c:pt>
                <c:pt idx="5534">
                  <c:v>3.1481454233735731</c:v>
                </c:pt>
                <c:pt idx="5535">
                  <c:v>3.1471895478636345</c:v>
                </c:pt>
                <c:pt idx="5536">
                  <c:v>3.1482782938172655</c:v>
                </c:pt>
                <c:pt idx="5537">
                  <c:v>3.1503714469915742</c:v>
                </c:pt>
                <c:pt idx="5538">
                  <c:v>3.1520281223474091</c:v>
                </c:pt>
                <c:pt idx="5539">
                  <c:v>3.1522185823873778</c:v>
                </c:pt>
                <c:pt idx="5540">
                  <c:v>3.150614877448187</c:v>
                </c:pt>
                <c:pt idx="5541">
                  <c:v>3.1473022392027166</c:v>
                </c:pt>
                <c:pt idx="5542">
                  <c:v>3.1425817087234371</c:v>
                </c:pt>
                <c:pt idx="5543">
                  <c:v>3.1368210298220975</c:v>
                </c:pt>
                <c:pt idx="5544">
                  <c:v>3.1305262635163222</c:v>
                </c:pt>
                <c:pt idx="5545">
                  <c:v>3.1242677782603754</c:v>
                </c:pt>
                <c:pt idx="5546">
                  <c:v>3.1185978991465726</c:v>
                </c:pt>
                <c:pt idx="5547">
                  <c:v>3.114019657734163</c:v>
                </c:pt>
                <c:pt idx="5548">
                  <c:v>3.110799287833256</c:v>
                </c:pt>
                <c:pt idx="5549">
                  <c:v>3.1087879362626341</c:v>
                </c:pt>
                <c:pt idx="5550">
                  <c:v>3.1077694328907457</c:v>
                </c:pt>
                <c:pt idx="5551">
                  <c:v>3.1073737277986879</c:v>
                </c:pt>
                <c:pt idx="5552">
                  <c:v>3.1073726691106711</c:v>
                </c:pt>
                <c:pt idx="5553">
                  <c:v>3.107565329903561</c:v>
                </c:pt>
                <c:pt idx="5554">
                  <c:v>3.1077586058107474</c:v>
                </c:pt>
                <c:pt idx="5555">
                  <c:v>3.1076864814727165</c:v>
                </c:pt>
                <c:pt idx="5556">
                  <c:v>3.1073944720383859</c:v>
                </c:pt>
                <c:pt idx="5557">
                  <c:v>3.1070855154240595</c:v>
                </c:pt>
                <c:pt idx="5558">
                  <c:v>3.1069133074841595</c:v>
                </c:pt>
                <c:pt idx="5559">
                  <c:v>3.106993063169877</c:v>
                </c:pt>
                <c:pt idx="5560">
                  <c:v>3.1074491441257757</c:v>
                </c:pt>
                <c:pt idx="5561">
                  <c:v>3.108292704872134</c:v>
                </c:pt>
                <c:pt idx="5562">
                  <c:v>3.1095086235219545</c:v>
                </c:pt>
                <c:pt idx="5563">
                  <c:v>3.1111175308226073</c:v>
                </c:pt>
                <c:pt idx="5564">
                  <c:v>3.1131715021828796</c:v>
                </c:pt>
                <c:pt idx="5565">
                  <c:v>3.1156025733464663</c:v>
                </c:pt>
                <c:pt idx="5566">
                  <c:v>3.1182528124087492</c:v>
                </c:pt>
                <c:pt idx="5567">
                  <c:v>3.1208699613875166</c:v>
                </c:pt>
                <c:pt idx="5568">
                  <c:v>3.1232551814624578</c:v>
                </c:pt>
                <c:pt idx="5569">
                  <c:v>3.1252512786263402</c:v>
                </c:pt>
                <c:pt idx="5570">
                  <c:v>3.1269108071201903</c:v>
                </c:pt>
                <c:pt idx="5571">
                  <c:v>3.1283879999010029</c:v>
                </c:pt>
                <c:pt idx="5572">
                  <c:v>3.1298456482814854</c:v>
                </c:pt>
                <c:pt idx="5573">
                  <c:v>3.1311941784387516</c:v>
                </c:pt>
                <c:pt idx="5574">
                  <c:v>3.1325133732646844</c:v>
                </c:pt>
                <c:pt idx="5575">
                  <c:v>3.1338789041267452</c:v>
                </c:pt>
                <c:pt idx="5576">
                  <c:v>3.1355228440577485</c:v>
                </c:pt>
                <c:pt idx="5577">
                  <c:v>3.13774387202014</c:v>
                </c:pt>
                <c:pt idx="5578">
                  <c:v>3.1409889935620128</c:v>
                </c:pt>
                <c:pt idx="5579">
                  <c:v>3.1457690749207168</c:v>
                </c:pt>
                <c:pt idx="5580">
                  <c:v>3.1523311159434768</c:v>
                </c:pt>
                <c:pt idx="5581">
                  <c:v>3.1600359092629118</c:v>
                </c:pt>
                <c:pt idx="5582">
                  <c:v>3.1673932065218833</c:v>
                </c:pt>
                <c:pt idx="5583">
                  <c:v>3.1727376136446881</c:v>
                </c:pt>
                <c:pt idx="5584">
                  <c:v>3.1752243658656951</c:v>
                </c:pt>
                <c:pt idx="5585">
                  <c:v>3.175017358760027</c:v>
                </c:pt>
                <c:pt idx="5586">
                  <c:v>3.1730888804754147</c:v>
                </c:pt>
                <c:pt idx="5587">
                  <c:v>3.1703484077633273</c:v>
                </c:pt>
                <c:pt idx="5588">
                  <c:v>3.1677892223789765</c:v>
                </c:pt>
                <c:pt idx="5589">
                  <c:v>3.1662008651821845</c:v>
                </c:pt>
                <c:pt idx="5590">
                  <c:v>3.1659155432230985</c:v>
                </c:pt>
                <c:pt idx="5591">
                  <c:v>3.1666092634157827</c:v>
                </c:pt>
                <c:pt idx="5592">
                  <c:v>3.1675331277742274</c:v>
                </c:pt>
                <c:pt idx="5593">
                  <c:v>3.1680430050228621</c:v>
                </c:pt>
                <c:pt idx="5594">
                  <c:v>3.1678287133903615</c:v>
                </c:pt>
                <c:pt idx="5595">
                  <c:v>3.1669769865455266</c:v>
                </c:pt>
                <c:pt idx="5596">
                  <c:v>3.1656199648816452</c:v>
                </c:pt>
                <c:pt idx="5597">
                  <c:v>3.1640635982508498</c:v>
                </c:pt>
                <c:pt idx="5598">
                  <c:v>3.1623544814166937</c:v>
                </c:pt>
                <c:pt idx="5599">
                  <c:v>3.1606740892114233</c:v>
                </c:pt>
                <c:pt idx="5600">
                  <c:v>3.1592152733325691</c:v>
                </c:pt>
                <c:pt idx="5601">
                  <c:v>3.1582087189038299</c:v>
                </c:pt>
                <c:pt idx="5602">
                  <c:v>3.1577535435253665</c:v>
                </c:pt>
                <c:pt idx="5603">
                  <c:v>3.157941893741365</c:v>
                </c:pt>
                <c:pt idx="5604">
                  <c:v>3.1587968998190608</c:v>
                </c:pt>
                <c:pt idx="5605">
                  <c:v>3.1603043464762144</c:v>
                </c:pt>
                <c:pt idx="5606">
                  <c:v>3.1624118680337587</c:v>
                </c:pt>
                <c:pt idx="5607">
                  <c:v>3.1649715308035709</c:v>
                </c:pt>
                <c:pt idx="5608">
                  <c:v>3.1678046371272228</c:v>
                </c:pt>
                <c:pt idx="5609">
                  <c:v>3.1707515778096282</c:v>
                </c:pt>
                <c:pt idx="5610">
                  <c:v>3.1736904443602749</c:v>
                </c:pt>
                <c:pt idx="5611">
                  <c:v>3.1764507447634287</c:v>
                </c:pt>
                <c:pt idx="5612">
                  <c:v>3.1788737778474281</c:v>
                </c:pt>
                <c:pt idx="5613">
                  <c:v>3.181033372867875</c:v>
                </c:pt>
                <c:pt idx="5614">
                  <c:v>3.183028539696295</c:v>
                </c:pt>
                <c:pt idx="5615">
                  <c:v>3.1850072575858359</c:v>
                </c:pt>
                <c:pt idx="5616">
                  <c:v>3.1870463604392092</c:v>
                </c:pt>
                <c:pt idx="5617">
                  <c:v>3.1891519341283274</c:v>
                </c:pt>
                <c:pt idx="5618">
                  <c:v>3.1912428991369417</c:v>
                </c:pt>
                <c:pt idx="5619">
                  <c:v>3.193230814969179</c:v>
                </c:pt>
                <c:pt idx="5620">
                  <c:v>3.1951173375679898</c:v>
                </c:pt>
                <c:pt idx="5621">
                  <c:v>3.1969511290388737</c:v>
                </c:pt>
                <c:pt idx="5622">
                  <c:v>3.1984644682332597</c:v>
                </c:pt>
                <c:pt idx="5623">
                  <c:v>3.1994810185562632</c:v>
                </c:pt>
                <c:pt idx="5624">
                  <c:v>3.1995854131832533</c:v>
                </c:pt>
                <c:pt idx="5625">
                  <c:v>3.1986608064982267</c:v>
                </c:pt>
                <c:pt idx="5626">
                  <c:v>3.1967052946973968</c:v>
                </c:pt>
                <c:pt idx="5627">
                  <c:v>3.1939202695629905</c:v>
                </c:pt>
                <c:pt idx="5628">
                  <c:v>3.1910526371478047</c:v>
                </c:pt>
                <c:pt idx="5629">
                  <c:v>3.1889001892487299</c:v>
                </c:pt>
                <c:pt idx="5630">
                  <c:v>3.1877866725333326</c:v>
                </c:pt>
                <c:pt idx="5631">
                  <c:v>3.1877078788448787</c:v>
                </c:pt>
                <c:pt idx="5632">
                  <c:v>3.1883148928995557</c:v>
                </c:pt>
                <c:pt idx="5633">
                  <c:v>3.1889770336863754</c:v>
                </c:pt>
                <c:pt idx="5634">
                  <c:v>3.1887356222685614</c:v>
                </c:pt>
                <c:pt idx="5635">
                  <c:v>3.1861110279058886</c:v>
                </c:pt>
                <c:pt idx="5636">
                  <c:v>3.1795405596291659</c:v>
                </c:pt>
                <c:pt idx="5637">
                  <c:v>3.1685508363943145</c:v>
                </c:pt>
                <c:pt idx="5638">
                  <c:v>3.1544231786337091</c:v>
                </c:pt>
                <c:pt idx="5639">
                  <c:v>3.139766676145348</c:v>
                </c:pt>
                <c:pt idx="5640">
                  <c:v>3.1271404665960008</c:v>
                </c:pt>
                <c:pt idx="5641">
                  <c:v>3.1184011980249275</c:v>
                </c:pt>
                <c:pt idx="5642">
                  <c:v>3.1139770467368884</c:v>
                </c:pt>
                <c:pt idx="5643">
                  <c:v>3.1130932785232601</c:v>
                </c:pt>
                <c:pt idx="5644">
                  <c:v>3.1146311275122631</c:v>
                </c:pt>
                <c:pt idx="5645">
                  <c:v>3.1166250342754998</c:v>
                </c:pt>
                <c:pt idx="5646">
                  <c:v>3.1174868983640915</c:v>
                </c:pt>
                <c:pt idx="5647">
                  <c:v>3.1165892234278383</c:v>
                </c:pt>
                <c:pt idx="5648">
                  <c:v>3.1141084070354421</c:v>
                </c:pt>
                <c:pt idx="5649">
                  <c:v>3.1102801951887926</c:v>
                </c:pt>
                <c:pt idx="5650">
                  <c:v>3.1054670695116111</c:v>
                </c:pt>
                <c:pt idx="5651">
                  <c:v>3.100117002803751</c:v>
                </c:pt>
                <c:pt idx="5652">
                  <c:v>3.0947697301917683</c:v>
                </c:pt>
                <c:pt idx="5653">
                  <c:v>3.0899205368808027</c:v>
                </c:pt>
                <c:pt idx="5654">
                  <c:v>3.0858047010386613</c:v>
                </c:pt>
                <c:pt idx="5655">
                  <c:v>3.0826179191589036</c:v>
                </c:pt>
                <c:pt idx="5656">
                  <c:v>3.0803108993838362</c:v>
                </c:pt>
                <c:pt idx="5657">
                  <c:v>3.0788092831210965</c:v>
                </c:pt>
                <c:pt idx="5658">
                  <c:v>3.0778310417893975</c:v>
                </c:pt>
                <c:pt idx="5659">
                  <c:v>3.0772908914040094</c:v>
                </c:pt>
                <c:pt idx="5660">
                  <c:v>3.0770281659135921</c:v>
                </c:pt>
                <c:pt idx="5661">
                  <c:v>3.0770487195069833</c:v>
                </c:pt>
                <c:pt idx="5662">
                  <c:v>3.0775217714277505</c:v>
                </c:pt>
                <c:pt idx="5663">
                  <c:v>3.0785621508692107</c:v>
                </c:pt>
                <c:pt idx="5664">
                  <c:v>3.0802687705184937</c:v>
                </c:pt>
                <c:pt idx="5665">
                  <c:v>3.08269412450514</c:v>
                </c:pt>
                <c:pt idx="5666">
                  <c:v>3.0859556571407274</c:v>
                </c:pt>
                <c:pt idx="5667">
                  <c:v>3.0900657084627237</c:v>
                </c:pt>
                <c:pt idx="5668">
                  <c:v>3.0950476634509378</c:v>
                </c:pt>
                <c:pt idx="5669">
                  <c:v>3.1004760516758063</c:v>
                </c:pt>
                <c:pt idx="5670">
                  <c:v>3.1057552584479904</c:v>
                </c:pt>
                <c:pt idx="5671">
                  <c:v>3.1104473660167238</c:v>
                </c:pt>
                <c:pt idx="5672">
                  <c:v>3.1144684159414826</c:v>
                </c:pt>
                <c:pt idx="5673">
                  <c:v>3.1180025963949567</c:v>
                </c:pt>
                <c:pt idx="5674">
                  <c:v>3.1212925912762217</c:v>
                </c:pt>
                <c:pt idx="5675">
                  <c:v>3.124565773666633</c:v>
                </c:pt>
                <c:pt idx="5676">
                  <c:v>3.1278515025197029</c:v>
                </c:pt>
                <c:pt idx="5677">
                  <c:v>3.1310884328184025</c:v>
                </c:pt>
                <c:pt idx="5678">
                  <c:v>3.1341651431812969</c:v>
                </c:pt>
                <c:pt idx="5679">
                  <c:v>3.1368893513626643</c:v>
                </c:pt>
                <c:pt idx="5680">
                  <c:v>3.1390856461626631</c:v>
                </c:pt>
                <c:pt idx="5681">
                  <c:v>3.1409947381087453</c:v>
                </c:pt>
                <c:pt idx="5682">
                  <c:v>3.1429514658717324</c:v>
                </c:pt>
                <c:pt idx="5683">
                  <c:v>3.1455646798473675</c:v>
                </c:pt>
                <c:pt idx="5684">
                  <c:v>3.1492785040565887</c:v>
                </c:pt>
                <c:pt idx="5685">
                  <c:v>3.1542687916503174</c:v>
                </c:pt>
                <c:pt idx="5686">
                  <c:v>3.1600274012853373</c:v>
                </c:pt>
                <c:pt idx="5687">
                  <c:v>3.1653524289028598</c:v>
                </c:pt>
                <c:pt idx="5688">
                  <c:v>3.16869977500206</c:v>
                </c:pt>
                <c:pt idx="5689">
                  <c:v>3.1691632860532541</c:v>
                </c:pt>
                <c:pt idx="5690">
                  <c:v>3.1668469730553408</c:v>
                </c:pt>
                <c:pt idx="5691">
                  <c:v>3.1627543373628835</c:v>
                </c:pt>
                <c:pt idx="5692">
                  <c:v>3.1580744796430125</c:v>
                </c:pt>
                <c:pt idx="5693">
                  <c:v>3.1539379259780724</c:v>
                </c:pt>
                <c:pt idx="5694">
                  <c:v>3.1513523327146924</c:v>
                </c:pt>
                <c:pt idx="5695">
                  <c:v>3.1507929194638948</c:v>
                </c:pt>
                <c:pt idx="5696">
                  <c:v>3.1518616506668611</c:v>
                </c:pt>
                <c:pt idx="5697">
                  <c:v>3.153260590458328</c:v>
                </c:pt>
                <c:pt idx="5698">
                  <c:v>3.1538514042847359</c:v>
                </c:pt>
                <c:pt idx="5699">
                  <c:v>3.1532082472433376</c:v>
                </c:pt>
                <c:pt idx="5700">
                  <c:v>3.1514088547806587</c:v>
                </c:pt>
                <c:pt idx="5701">
                  <c:v>3.1488832794783441</c:v>
                </c:pt>
                <c:pt idx="5702">
                  <c:v>3.1461692191649564</c:v>
                </c:pt>
                <c:pt idx="5703">
                  <c:v>3.1435058960870057</c:v>
                </c:pt>
                <c:pt idx="5704">
                  <c:v>3.1407258075832321</c:v>
                </c:pt>
                <c:pt idx="5705">
                  <c:v>3.1379050250348643</c:v>
                </c:pt>
                <c:pt idx="5706">
                  <c:v>3.1353968558262992</c:v>
                </c:pt>
                <c:pt idx="5707">
                  <c:v>3.1337583193300373</c:v>
                </c:pt>
                <c:pt idx="5708">
                  <c:v>3.1333701332582677</c:v>
                </c:pt>
                <c:pt idx="5709">
                  <c:v>3.1343434991195958</c:v>
                </c:pt>
                <c:pt idx="5710">
                  <c:v>3.1366054184842835</c:v>
                </c:pt>
                <c:pt idx="5711">
                  <c:v>3.1400603924607586</c:v>
                </c:pt>
                <c:pt idx="5712">
                  <c:v>3.1445332734210591</c:v>
                </c:pt>
                <c:pt idx="5713">
                  <c:v>3.1497799899564458</c:v>
                </c:pt>
                <c:pt idx="5714">
                  <c:v>3.1552999799373342</c:v>
                </c:pt>
                <c:pt idx="5715">
                  <c:v>3.1605980228596584</c:v>
                </c:pt>
                <c:pt idx="5716">
                  <c:v>3.1653023550132349</c:v>
                </c:pt>
                <c:pt idx="5717">
                  <c:v>3.1693212835228253</c:v>
                </c:pt>
                <c:pt idx="5718">
                  <c:v>3.1727517867722783</c:v>
                </c:pt>
                <c:pt idx="5719">
                  <c:v>3.1757735651493344</c:v>
                </c:pt>
                <c:pt idx="5720">
                  <c:v>3.1785706738453761</c:v>
                </c:pt>
                <c:pt idx="5721">
                  <c:v>3.1812528190633098</c:v>
                </c:pt>
                <c:pt idx="5722">
                  <c:v>3.1838071029582293</c:v>
                </c:pt>
                <c:pt idx="5723">
                  <c:v>3.1862674579231629</c:v>
                </c:pt>
                <c:pt idx="5724">
                  <c:v>3.1886722799887295</c:v>
                </c:pt>
                <c:pt idx="5725">
                  <c:v>3.1908321442053498</c:v>
                </c:pt>
                <c:pt idx="5726">
                  <c:v>3.1924974741841283</c:v>
                </c:pt>
                <c:pt idx="5727">
                  <c:v>3.1935244250903487</c:v>
                </c:pt>
                <c:pt idx="5728">
                  <c:v>3.1939938632162028</c:v>
                </c:pt>
                <c:pt idx="5729">
                  <c:v>3.19417846548474</c:v>
                </c:pt>
                <c:pt idx="5730">
                  <c:v>3.1942342712771801</c:v>
                </c:pt>
                <c:pt idx="5731">
                  <c:v>3.1942553781558884</c:v>
                </c:pt>
                <c:pt idx="5732">
                  <c:v>3.1945732007675018</c:v>
                </c:pt>
                <c:pt idx="5733">
                  <c:v>3.1954509437842984</c:v>
                </c:pt>
                <c:pt idx="5734">
                  <c:v>3.1970327347342544</c:v>
                </c:pt>
                <c:pt idx="5735">
                  <c:v>3.1995021164211797</c:v>
                </c:pt>
                <c:pt idx="5736">
                  <c:v>3.2028772012380302</c:v>
                </c:pt>
                <c:pt idx="5737">
                  <c:v>3.2068479966581891</c:v>
                </c:pt>
                <c:pt idx="5738">
                  <c:v>3.2107578547079507</c:v>
                </c:pt>
                <c:pt idx="5739">
                  <c:v>3.2139019818093399</c:v>
                </c:pt>
                <c:pt idx="5740">
                  <c:v>3.2154611488007343</c:v>
                </c:pt>
                <c:pt idx="5741">
                  <c:v>3.2143759933832041</c:v>
                </c:pt>
                <c:pt idx="5742">
                  <c:v>3.210320954924764</c:v>
                </c:pt>
                <c:pt idx="5743">
                  <c:v>3.2037942237385169</c:v>
                </c:pt>
                <c:pt idx="5744">
                  <c:v>3.1964497512684069</c:v>
                </c:pt>
                <c:pt idx="5745">
                  <c:v>3.1902750349432072</c:v>
                </c:pt>
                <c:pt idx="5746">
                  <c:v>3.186536186855367</c:v>
                </c:pt>
                <c:pt idx="5747">
                  <c:v>3.1856199528143176</c:v>
                </c:pt>
                <c:pt idx="5748">
                  <c:v>3.1875109050853405</c:v>
                </c:pt>
                <c:pt idx="5749">
                  <c:v>3.1907506492225122</c:v>
                </c:pt>
                <c:pt idx="5750">
                  <c:v>3.1934661616578435</c:v>
                </c:pt>
                <c:pt idx="5751">
                  <c:v>3.1948607823396431</c:v>
                </c:pt>
                <c:pt idx="5752">
                  <c:v>3.1950878101516484</c:v>
                </c:pt>
                <c:pt idx="5753">
                  <c:v>3.1942177032573129</c:v>
                </c:pt>
                <c:pt idx="5754">
                  <c:v>3.1921360033111665</c:v>
                </c:pt>
                <c:pt idx="5755">
                  <c:v>3.1889592695499474</c:v>
                </c:pt>
                <c:pt idx="5756">
                  <c:v>3.1852051740519993</c:v>
                </c:pt>
                <c:pt idx="5757">
                  <c:v>3.1813430989380076</c:v>
                </c:pt>
                <c:pt idx="5758">
                  <c:v>3.177535855419336</c:v>
                </c:pt>
                <c:pt idx="5759">
                  <c:v>3.1739589179045127</c:v>
                </c:pt>
                <c:pt idx="5760">
                  <c:v>3.1707777730898772</c:v>
                </c:pt>
                <c:pt idx="5761">
                  <c:v>3.1679823009737067</c:v>
                </c:pt>
                <c:pt idx="5762">
                  <c:v>3.1654923959309484</c:v>
                </c:pt>
                <c:pt idx="5763">
                  <c:v>3.1632010355878646</c:v>
                </c:pt>
                <c:pt idx="5764">
                  <c:v>3.1610413819035967</c:v>
                </c:pt>
                <c:pt idx="5765">
                  <c:v>3.1591262605202584</c:v>
                </c:pt>
                <c:pt idx="5766">
                  <c:v>3.1575549295863907</c:v>
                </c:pt>
                <c:pt idx="5767">
                  <c:v>3.1564488454264037</c:v>
                </c:pt>
                <c:pt idx="5768">
                  <c:v>3.1558012247034948</c:v>
                </c:pt>
                <c:pt idx="5769">
                  <c:v>3.1557571218679992</c:v>
                </c:pt>
                <c:pt idx="5770">
                  <c:v>3.1564036007910645</c:v>
                </c:pt>
                <c:pt idx="5771">
                  <c:v>3.1577211823571849</c:v>
                </c:pt>
                <c:pt idx="5772">
                  <c:v>3.1596245435212733</c:v>
                </c:pt>
                <c:pt idx="5773">
                  <c:v>3.1619242940448138</c:v>
                </c:pt>
                <c:pt idx="5774">
                  <c:v>3.1644086010273811</c:v>
                </c:pt>
                <c:pt idx="5775">
                  <c:v>3.1668537161689052</c:v>
                </c:pt>
                <c:pt idx="5776">
                  <c:v>3.1690273367901738</c:v>
                </c:pt>
                <c:pt idx="5777">
                  <c:v>3.1708229937449013</c:v>
                </c:pt>
                <c:pt idx="5778">
                  <c:v>3.1722683068366933</c:v>
                </c:pt>
                <c:pt idx="5779">
                  <c:v>3.1736602340503133</c:v>
                </c:pt>
                <c:pt idx="5780">
                  <c:v>3.1752240758135093</c:v>
                </c:pt>
                <c:pt idx="5781">
                  <c:v>3.1771279574231088</c:v>
                </c:pt>
                <c:pt idx="5782">
                  <c:v>3.1793725848542165</c:v>
                </c:pt>
                <c:pt idx="5783">
                  <c:v>3.1816504537208088</c:v>
                </c:pt>
                <c:pt idx="5784">
                  <c:v>3.1835412015311269</c:v>
                </c:pt>
                <c:pt idx="5785">
                  <c:v>3.1845686856052606</c:v>
                </c:pt>
                <c:pt idx="5786">
                  <c:v>3.1846137326573185</c:v>
                </c:pt>
                <c:pt idx="5787">
                  <c:v>3.1839219818071229</c:v>
                </c:pt>
                <c:pt idx="5788">
                  <c:v>3.1833425731946874</c:v>
                </c:pt>
                <c:pt idx="5789">
                  <c:v>3.1841446336636912</c:v>
                </c:pt>
                <c:pt idx="5790">
                  <c:v>3.1873484910531529</c:v>
                </c:pt>
                <c:pt idx="5791">
                  <c:v>3.192957782740462</c:v>
                </c:pt>
                <c:pt idx="5792">
                  <c:v>3.1996748417291014</c:v>
                </c:pt>
                <c:pt idx="5793">
                  <c:v>3.2053861392516048</c:v>
                </c:pt>
                <c:pt idx="5794">
                  <c:v>3.2083795517101157</c:v>
                </c:pt>
                <c:pt idx="5795">
                  <c:v>3.2080535420644867</c:v>
                </c:pt>
                <c:pt idx="5796">
                  <c:v>3.2050869030469911</c:v>
                </c:pt>
                <c:pt idx="5797">
                  <c:v>3.2009543728892296</c:v>
                </c:pt>
                <c:pt idx="5798">
                  <c:v>3.1971870070013728</c:v>
                </c:pt>
                <c:pt idx="5799">
                  <c:v>3.1949481341499189</c:v>
                </c:pt>
                <c:pt idx="5800">
                  <c:v>3.1948676466947932</c:v>
                </c:pt>
                <c:pt idx="5801">
                  <c:v>3.1965751955964437</c:v>
                </c:pt>
                <c:pt idx="5802">
                  <c:v>3.1989498957864226</c:v>
                </c:pt>
                <c:pt idx="5803">
                  <c:v>3.2007313473947425</c:v>
                </c:pt>
                <c:pt idx="5804">
                  <c:v>3.2012736012542993</c:v>
                </c:pt>
                <c:pt idx="5805">
                  <c:v>3.2006325932669593</c:v>
                </c:pt>
                <c:pt idx="5806">
                  <c:v>3.1991604852026834</c:v>
                </c:pt>
                <c:pt idx="5807">
                  <c:v>3.1972153161251264</c:v>
                </c:pt>
                <c:pt idx="5808">
                  <c:v>3.1949641723515607</c:v>
                </c:pt>
                <c:pt idx="5809">
                  <c:v>3.1926353101584004</c:v>
                </c:pt>
                <c:pt idx="5810">
                  <c:v>3.1904197688508877</c:v>
                </c:pt>
                <c:pt idx="5811">
                  <c:v>3.1885920841591928</c:v>
                </c:pt>
                <c:pt idx="5812">
                  <c:v>3.1873107246856747</c:v>
                </c:pt>
                <c:pt idx="5813">
                  <c:v>3.1865144473028235</c:v>
                </c:pt>
                <c:pt idx="5814">
                  <c:v>3.1862259573011742</c:v>
                </c:pt>
                <c:pt idx="5815">
                  <c:v>3.1863674574494896</c:v>
                </c:pt>
                <c:pt idx="5816">
                  <c:v>3.1868975466979315</c:v>
                </c:pt>
                <c:pt idx="5817">
                  <c:v>3.1877893691923811</c:v>
                </c:pt>
                <c:pt idx="5818">
                  <c:v>3.1889639800670242</c:v>
                </c:pt>
                <c:pt idx="5819">
                  <c:v>3.1903631056684345</c:v>
                </c:pt>
                <c:pt idx="5820">
                  <c:v>3.1919665411651867</c:v>
                </c:pt>
                <c:pt idx="5821">
                  <c:v>3.1937003440723819</c:v>
                </c:pt>
                <c:pt idx="5822">
                  <c:v>3.1955527416565239</c:v>
                </c:pt>
                <c:pt idx="5823">
                  <c:v>3.1974826619989303</c:v>
                </c:pt>
                <c:pt idx="5824">
                  <c:v>3.1994957298881728</c:v>
                </c:pt>
                <c:pt idx="5825">
                  <c:v>3.2015336598155701</c:v>
                </c:pt>
                <c:pt idx="5826">
                  <c:v>3.2034246112840217</c:v>
                </c:pt>
                <c:pt idx="5827">
                  <c:v>3.2050066866686988</c:v>
                </c:pt>
                <c:pt idx="5828">
                  <c:v>3.2062744978929576</c:v>
                </c:pt>
                <c:pt idx="5829">
                  <c:v>3.2073855302589487</c:v>
                </c:pt>
                <c:pt idx="5830">
                  <c:v>3.2085192577786907</c:v>
                </c:pt>
                <c:pt idx="5831">
                  <c:v>3.2098084042296993</c:v>
                </c:pt>
                <c:pt idx="5832">
                  <c:v>3.2111277569921457</c:v>
                </c:pt>
                <c:pt idx="5833">
                  <c:v>3.2119394683505997</c:v>
                </c:pt>
                <c:pt idx="5834">
                  <c:v>3.2117559703981948</c:v>
                </c:pt>
                <c:pt idx="5835">
                  <c:v>3.2102724211744902</c:v>
                </c:pt>
                <c:pt idx="5836">
                  <c:v>3.2078195836824421</c:v>
                </c:pt>
                <c:pt idx="5837">
                  <c:v>3.2051578344483276</c:v>
                </c:pt>
                <c:pt idx="5838">
                  <c:v>3.2031204327142699</c:v>
                </c:pt>
                <c:pt idx="5839">
                  <c:v>3.2023035964384667</c:v>
                </c:pt>
                <c:pt idx="5840">
                  <c:v>3.2027622689187294</c:v>
                </c:pt>
                <c:pt idx="5841">
                  <c:v>3.2040953669218606</c:v>
                </c:pt>
                <c:pt idx="5842">
                  <c:v>3.2058195170205472</c:v>
                </c:pt>
                <c:pt idx="5843">
                  <c:v>3.2072498678626404</c:v>
                </c:pt>
                <c:pt idx="5844">
                  <c:v>3.2076863890764065</c:v>
                </c:pt>
                <c:pt idx="5845">
                  <c:v>3.206240550858245</c:v>
                </c:pt>
                <c:pt idx="5846">
                  <c:v>3.2022073579995491</c:v>
                </c:pt>
                <c:pt idx="5847">
                  <c:v>3.1955372240350099</c:v>
                </c:pt>
                <c:pt idx="5848">
                  <c:v>3.1867358143509104</c:v>
                </c:pt>
                <c:pt idx="5849">
                  <c:v>3.1771361606973865</c:v>
                </c:pt>
                <c:pt idx="5850">
                  <c:v>3.1684286349815691</c:v>
                </c:pt>
                <c:pt idx="5851">
                  <c:v>3.162043027911325</c:v>
                </c:pt>
                <c:pt idx="5852">
                  <c:v>3.1585148027851444</c:v>
                </c:pt>
                <c:pt idx="5853">
                  <c:v>3.1575946141059044</c:v>
                </c:pt>
                <c:pt idx="5854">
                  <c:v>3.1582919008328552</c:v>
                </c:pt>
                <c:pt idx="5855">
                  <c:v>3.1593294234858811</c:v>
                </c:pt>
                <c:pt idx="5856">
                  <c:v>3.1598452947154705</c:v>
                </c:pt>
                <c:pt idx="5857">
                  <c:v>3.1593483151436113</c:v>
                </c:pt>
                <c:pt idx="5858">
                  <c:v>3.1577439069399453</c:v>
                </c:pt>
                <c:pt idx="5859">
                  <c:v>3.1551037666234119</c:v>
                </c:pt>
                <c:pt idx="5860">
                  <c:v>3.1517846622547574</c:v>
                </c:pt>
                <c:pt idx="5861">
                  <c:v>3.148360164764723</c:v>
                </c:pt>
                <c:pt idx="5862">
                  <c:v>3.1451941168727742</c:v>
                </c:pt>
                <c:pt idx="5863">
                  <c:v>3.1423798669991347</c:v>
                </c:pt>
                <c:pt idx="5864">
                  <c:v>3.1397449178047725</c:v>
                </c:pt>
                <c:pt idx="5865">
                  <c:v>3.1372308492204395</c:v>
                </c:pt>
                <c:pt idx="5866">
                  <c:v>3.1349346613572506</c:v>
                </c:pt>
                <c:pt idx="5867">
                  <c:v>3.132941456515991</c:v>
                </c:pt>
                <c:pt idx="5868">
                  <c:v>3.1312938185556498</c:v>
                </c:pt>
                <c:pt idx="5869">
                  <c:v>3.1299801895056723</c:v>
                </c:pt>
                <c:pt idx="5870">
                  <c:v>3.1290196657864882</c:v>
                </c:pt>
                <c:pt idx="5871">
                  <c:v>3.1285208028217064</c:v>
                </c:pt>
                <c:pt idx="5872">
                  <c:v>3.1285792623889241</c:v>
                </c:pt>
                <c:pt idx="5873">
                  <c:v>3.1291451749322885</c:v>
                </c:pt>
                <c:pt idx="5874">
                  <c:v>3.1302546515238854</c:v>
                </c:pt>
                <c:pt idx="5875">
                  <c:v>3.1319508386257957</c:v>
                </c:pt>
                <c:pt idx="5876">
                  <c:v>3.134254364725988</c:v>
                </c:pt>
                <c:pt idx="5877">
                  <c:v>3.1370527089027558</c:v>
                </c:pt>
                <c:pt idx="5878">
                  <c:v>3.1402275991630639</c:v>
                </c:pt>
                <c:pt idx="5879">
                  <c:v>3.1433625838262782</c:v>
                </c:pt>
                <c:pt idx="5880">
                  <c:v>3.1461813575380511</c:v>
                </c:pt>
                <c:pt idx="5881">
                  <c:v>3.1485019297874017</c:v>
                </c:pt>
                <c:pt idx="5882">
                  <c:v>3.1504110212159913</c:v>
                </c:pt>
                <c:pt idx="5883">
                  <c:v>3.1521421624459447</c:v>
                </c:pt>
                <c:pt idx="5884">
                  <c:v>3.154024431850464</c:v>
                </c:pt>
                <c:pt idx="5885">
                  <c:v>3.15648853751676</c:v>
                </c:pt>
                <c:pt idx="5886">
                  <c:v>3.1597501814278144</c:v>
                </c:pt>
                <c:pt idx="5887">
                  <c:v>3.1637734448477088</c:v>
                </c:pt>
                <c:pt idx="5888">
                  <c:v>3.1680420835007883</c:v>
                </c:pt>
                <c:pt idx="5889">
                  <c:v>3.1719788929558206</c:v>
                </c:pt>
                <c:pt idx="5890">
                  <c:v>3.1752615938521052</c:v>
                </c:pt>
                <c:pt idx="5891">
                  <c:v>3.1776225152732591</c:v>
                </c:pt>
                <c:pt idx="5892">
                  <c:v>3.1789930305232503</c:v>
                </c:pt>
                <c:pt idx="5893">
                  <c:v>3.1799214461628829</c:v>
                </c:pt>
                <c:pt idx="5894">
                  <c:v>3.1814380073958266</c:v>
                </c:pt>
                <c:pt idx="5895">
                  <c:v>3.1844645791136226</c:v>
                </c:pt>
                <c:pt idx="5896">
                  <c:v>3.1891845884024077</c:v>
                </c:pt>
                <c:pt idx="5897">
                  <c:v>3.1943732750189771</c:v>
                </c:pt>
                <c:pt idx="5898">
                  <c:v>3.1983778304118631</c:v>
                </c:pt>
                <c:pt idx="5899">
                  <c:v>3.200290659273946</c:v>
                </c:pt>
                <c:pt idx="5900">
                  <c:v>3.2000026824642647</c:v>
                </c:pt>
                <c:pt idx="5901">
                  <c:v>3.1978313529507485</c:v>
                </c:pt>
                <c:pt idx="5902">
                  <c:v>3.194476324283146</c:v>
                </c:pt>
                <c:pt idx="5903">
                  <c:v>3.1909482279488093</c:v>
                </c:pt>
                <c:pt idx="5904">
                  <c:v>3.1883747218945966</c:v>
                </c:pt>
                <c:pt idx="5905">
                  <c:v>3.1875106499630355</c:v>
                </c:pt>
                <c:pt idx="5906">
                  <c:v>3.1879821430498843</c:v>
                </c:pt>
                <c:pt idx="5907">
                  <c:v>3.1888265663382018</c:v>
                </c:pt>
                <c:pt idx="5908">
                  <c:v>3.1890025444536225</c:v>
                </c:pt>
                <c:pt idx="5909">
                  <c:v>3.1878747675718304</c:v>
                </c:pt>
                <c:pt idx="5910">
                  <c:v>3.1853849349414736</c:v>
                </c:pt>
                <c:pt idx="5911">
                  <c:v>3.1819141510153712</c:v>
                </c:pt>
                <c:pt idx="5912">
                  <c:v>3.1778400818030472</c:v>
                </c:pt>
                <c:pt idx="5913">
                  <c:v>3.1734880306193523</c:v>
                </c:pt>
                <c:pt idx="5914">
                  <c:v>3.1692192941621462</c:v>
                </c:pt>
                <c:pt idx="5915">
                  <c:v>3.1655110476340531</c:v>
                </c:pt>
                <c:pt idx="5916">
                  <c:v>3.1625790245023335</c:v>
                </c:pt>
                <c:pt idx="5917">
                  <c:v>3.1605532298960419</c:v>
                </c:pt>
                <c:pt idx="5918">
                  <c:v>3.1593439585854775</c:v>
                </c:pt>
                <c:pt idx="5919">
                  <c:v>3.1588178018817223</c:v>
                </c:pt>
                <c:pt idx="5920">
                  <c:v>3.1588975895367604</c:v>
                </c:pt>
                <c:pt idx="5921">
                  <c:v>3.1596273028648731</c:v>
                </c:pt>
                <c:pt idx="5922">
                  <c:v>3.1611114994792864</c:v>
                </c:pt>
                <c:pt idx="5923">
                  <c:v>3.1633970824567785</c:v>
                </c:pt>
                <c:pt idx="5924">
                  <c:v>3.1663289813252415</c:v>
                </c:pt>
                <c:pt idx="5925">
                  <c:v>3.1698125890095805</c:v>
                </c:pt>
                <c:pt idx="5926">
                  <c:v>3.1736059308371409</c:v>
                </c:pt>
                <c:pt idx="5927">
                  <c:v>3.1774671841735111</c:v>
                </c:pt>
                <c:pt idx="5928">
                  <c:v>3.1811128521845093</c:v>
                </c:pt>
                <c:pt idx="5929">
                  <c:v>3.1843483324472195</c:v>
                </c:pt>
                <c:pt idx="5930">
                  <c:v>3.1870227247703036</c:v>
                </c:pt>
                <c:pt idx="5931">
                  <c:v>3.1891842672809645</c:v>
                </c:pt>
                <c:pt idx="5932">
                  <c:v>3.19095566682619</c:v>
                </c:pt>
                <c:pt idx="5933">
                  <c:v>3.1922868685520629</c:v>
                </c:pt>
                <c:pt idx="5934">
                  <c:v>3.1933791154292361</c:v>
                </c:pt>
                <c:pt idx="5935">
                  <c:v>3.19438350300174</c:v>
                </c:pt>
                <c:pt idx="5936">
                  <c:v>3.1955391525923944</c:v>
                </c:pt>
                <c:pt idx="5937">
                  <c:v>3.1968788039217371</c:v>
                </c:pt>
                <c:pt idx="5938">
                  <c:v>3.1981957648399848</c:v>
                </c:pt>
                <c:pt idx="5939">
                  <c:v>3.1992608401912634</c:v>
                </c:pt>
                <c:pt idx="5940">
                  <c:v>3.1998767970636228</c:v>
                </c:pt>
                <c:pt idx="5941">
                  <c:v>3.1999636098574875</c:v>
                </c:pt>
                <c:pt idx="5942">
                  <c:v>3.1996112320478289</c:v>
                </c:pt>
                <c:pt idx="5943">
                  <c:v>3.1989830519323057</c:v>
                </c:pt>
                <c:pt idx="5944">
                  <c:v>3.1986381106156054</c:v>
                </c:pt>
                <c:pt idx="5945">
                  <c:v>3.1988832597921064</c:v>
                </c:pt>
                <c:pt idx="5946">
                  <c:v>3.1999016928375474</c:v>
                </c:pt>
                <c:pt idx="5947">
                  <c:v>3.2013926185904107</c:v>
                </c:pt>
                <c:pt idx="5948">
                  <c:v>3.2027271974911802</c:v>
                </c:pt>
                <c:pt idx="5949">
                  <c:v>3.2027987349001337</c:v>
                </c:pt>
                <c:pt idx="5950">
                  <c:v>3.2008034663686509</c:v>
                </c:pt>
                <c:pt idx="5951">
                  <c:v>3.1961703224602571</c:v>
                </c:pt>
                <c:pt idx="5952">
                  <c:v>3.1894073391094273</c:v>
                </c:pt>
                <c:pt idx="5953">
                  <c:v>3.1819907898357949</c:v>
                </c:pt>
                <c:pt idx="5954">
                  <c:v>3.1753430411370864</c:v>
                </c:pt>
                <c:pt idx="5955">
                  <c:v>3.1704022044192075</c:v>
                </c:pt>
                <c:pt idx="5956">
                  <c:v>3.1676404296920664</c:v>
                </c:pt>
                <c:pt idx="5957">
                  <c:v>3.1669300525610944</c:v>
                </c:pt>
                <c:pt idx="5958">
                  <c:v>3.1675428917517783</c:v>
                </c:pt>
                <c:pt idx="5959">
                  <c:v>3.1684053570564621</c:v>
                </c:pt>
                <c:pt idx="5960">
                  <c:v>3.1686869156007527</c:v>
                </c:pt>
                <c:pt idx="5961">
                  <c:v>3.1679987935749931</c:v>
                </c:pt>
                <c:pt idx="5962">
                  <c:v>3.1662033870889621</c:v>
                </c:pt>
                <c:pt idx="5963">
                  <c:v>3.1634497601030338</c:v>
                </c:pt>
                <c:pt idx="5964">
                  <c:v>3.1600328548424734</c:v>
                </c:pt>
                <c:pt idx="5965">
                  <c:v>3.1564575747670611</c:v>
                </c:pt>
                <c:pt idx="5966">
                  <c:v>3.1531625402306407</c:v>
                </c:pt>
                <c:pt idx="5967">
                  <c:v>3.1502835019128397</c:v>
                </c:pt>
                <c:pt idx="5968">
                  <c:v>3.1477894193003038</c:v>
                </c:pt>
                <c:pt idx="5969">
                  <c:v>3.1455812662926896</c:v>
                </c:pt>
                <c:pt idx="5970">
                  <c:v>3.1434715238633104</c:v>
                </c:pt>
                <c:pt idx="5971">
                  <c:v>3.1415122954885262</c:v>
                </c:pt>
                <c:pt idx="5972">
                  <c:v>3.1397901818202834</c:v>
                </c:pt>
                <c:pt idx="5973">
                  <c:v>3.1383001628975249</c:v>
                </c:pt>
                <c:pt idx="5974">
                  <c:v>3.1369488142834072</c:v>
                </c:pt>
                <c:pt idx="5975">
                  <c:v>3.1358093242315603</c:v>
                </c:pt>
                <c:pt idx="5976">
                  <c:v>3.1349728934248038</c:v>
                </c:pt>
                <c:pt idx="5977">
                  <c:v>3.1343475241322296</c:v>
                </c:pt>
                <c:pt idx="5978">
                  <c:v>3.1340319077330538</c:v>
                </c:pt>
                <c:pt idx="5979">
                  <c:v>3.1340501469372555</c:v>
                </c:pt>
                <c:pt idx="5980">
                  <c:v>3.1345365390263398</c:v>
                </c:pt>
                <c:pt idx="5981">
                  <c:v>3.135666069420747</c:v>
                </c:pt>
                <c:pt idx="5982">
                  <c:v>3.1374638915956758</c:v>
                </c:pt>
                <c:pt idx="5983">
                  <c:v>3.139859328700874</c:v>
                </c:pt>
                <c:pt idx="5984">
                  <c:v>3.1425835287258339</c:v>
                </c:pt>
                <c:pt idx="5985">
                  <c:v>3.1452507724847272</c:v>
                </c:pt>
                <c:pt idx="5986">
                  <c:v>3.1474713191749211</c:v>
                </c:pt>
                <c:pt idx="5987">
                  <c:v>3.1490888552040182</c:v>
                </c:pt>
                <c:pt idx="5988">
                  <c:v>3.1502795418568512</c:v>
                </c:pt>
                <c:pt idx="5989">
                  <c:v>3.1513963896532862</c:v>
                </c:pt>
                <c:pt idx="5990">
                  <c:v>3.1529465462175916</c:v>
                </c:pt>
                <c:pt idx="5991">
                  <c:v>3.1551539117775893</c:v>
                </c:pt>
                <c:pt idx="5992">
                  <c:v>3.1579381359776808</c:v>
                </c:pt>
                <c:pt idx="5993">
                  <c:v>3.1609911009315326</c:v>
                </c:pt>
                <c:pt idx="5994">
                  <c:v>3.1637593996235736</c:v>
                </c:pt>
                <c:pt idx="5995">
                  <c:v>3.1657736019611291</c:v>
                </c:pt>
                <c:pt idx="5996">
                  <c:v>3.1670735324063357</c:v>
                </c:pt>
                <c:pt idx="5997">
                  <c:v>3.1681738405566291</c:v>
                </c:pt>
                <c:pt idx="5998">
                  <c:v>3.1697131034842445</c:v>
                </c:pt>
                <c:pt idx="5999">
                  <c:v>3.1724902692685388</c:v>
                </c:pt>
                <c:pt idx="6000">
                  <c:v>3.1770328783055475</c:v>
                </c:pt>
                <c:pt idx="6001">
                  <c:v>3.1830942836763687</c:v>
                </c:pt>
                <c:pt idx="6002">
                  <c:v>3.1894266778567291</c:v>
                </c:pt>
                <c:pt idx="6003">
                  <c:v>3.1944098735654527</c:v>
                </c:pt>
                <c:pt idx="6004">
                  <c:v>3.196978423095084</c:v>
                </c:pt>
                <c:pt idx="6005">
                  <c:v>3.1969271182381713</c:v>
                </c:pt>
                <c:pt idx="6006">
                  <c:v>3.1946738141064768</c:v>
                </c:pt>
                <c:pt idx="6007">
                  <c:v>3.191311296864189</c:v>
                </c:pt>
                <c:pt idx="6008">
                  <c:v>3.1881505950706965</c:v>
                </c:pt>
                <c:pt idx="6009">
                  <c:v>3.1863761110257345</c:v>
                </c:pt>
                <c:pt idx="6010">
                  <c:v>3.1866649985506084</c:v>
                </c:pt>
                <c:pt idx="6011">
                  <c:v>3.1888126557647056</c:v>
                </c:pt>
                <c:pt idx="6012">
                  <c:v>3.1918659134021881</c:v>
                </c:pt>
                <c:pt idx="6013">
                  <c:v>3.1946741163933163</c:v>
                </c:pt>
                <c:pt idx="6014">
                  <c:v>3.1963775801432677</c:v>
                </c:pt>
                <c:pt idx="6015">
                  <c:v>3.196846262390316</c:v>
                </c:pt>
                <c:pt idx="6016">
                  <c:v>3.1965260183959066</c:v>
                </c:pt>
                <c:pt idx="6017">
                  <c:v>3.1958733232780743</c:v>
                </c:pt>
                <c:pt idx="6018">
                  <c:v>3.1950974758004023</c:v>
                </c:pt>
                <c:pt idx="6019">
                  <c:v>3.194114458826129</c:v>
                </c:pt>
                <c:pt idx="6020">
                  <c:v>3.1929230191152631</c:v>
                </c:pt>
                <c:pt idx="6021">
                  <c:v>3.1916325821444822</c:v>
                </c:pt>
                <c:pt idx="6022">
                  <c:v>3.1903774977722699</c:v>
                </c:pt>
                <c:pt idx="6023">
                  <c:v>3.1892928660226425</c:v>
                </c:pt>
                <c:pt idx="6024">
                  <c:v>3.188532652769835</c:v>
                </c:pt>
                <c:pt idx="6025">
                  <c:v>3.1880863166970377</c:v>
                </c:pt>
                <c:pt idx="6026">
                  <c:v>3.1880085277118946</c:v>
                </c:pt>
                <c:pt idx="6027">
                  <c:v>3.188333019937772</c:v>
                </c:pt>
                <c:pt idx="6028">
                  <c:v>3.1890169470236454</c:v>
                </c:pt>
                <c:pt idx="6029">
                  <c:v>3.1899446089284149</c:v>
                </c:pt>
                <c:pt idx="6030">
                  <c:v>3.1911703014644708</c:v>
                </c:pt>
                <c:pt idx="6031">
                  <c:v>3.1925841687822345</c:v>
                </c:pt>
                <c:pt idx="6032">
                  <c:v>3.1942469185849722</c:v>
                </c:pt>
                <c:pt idx="6033">
                  <c:v>3.196268608913869</c:v>
                </c:pt>
                <c:pt idx="6034">
                  <c:v>3.1986216183766811</c:v>
                </c:pt>
                <c:pt idx="6035">
                  <c:v>3.2011042972279622</c:v>
                </c:pt>
                <c:pt idx="6036">
                  <c:v>3.2035537885518792</c:v>
                </c:pt>
                <c:pt idx="6037">
                  <c:v>3.2057094428544821</c:v>
                </c:pt>
                <c:pt idx="6038">
                  <c:v>3.2074793022207082</c:v>
                </c:pt>
                <c:pt idx="6039">
                  <c:v>3.2087161963294819</c:v>
                </c:pt>
                <c:pt idx="6040">
                  <c:v>3.2093874484725275</c:v>
                </c:pt>
                <c:pt idx="6041">
                  <c:v>3.2096357764852783</c:v>
                </c:pt>
                <c:pt idx="6042">
                  <c:v>3.2097527225974307</c:v>
                </c:pt>
                <c:pt idx="6043">
                  <c:v>3.21002187857236</c:v>
                </c:pt>
                <c:pt idx="6044">
                  <c:v>3.2105814048774599</c:v>
                </c:pt>
                <c:pt idx="6045">
                  <c:v>3.2113639641610581</c:v>
                </c:pt>
                <c:pt idx="6046">
                  <c:v>3.2120748046718006</c:v>
                </c:pt>
                <c:pt idx="6047">
                  <c:v>3.2123791345696491</c:v>
                </c:pt>
                <c:pt idx="6048">
                  <c:v>3.2121024857967049</c:v>
                </c:pt>
                <c:pt idx="6049">
                  <c:v>3.2113227756538034</c:v>
                </c:pt>
                <c:pt idx="6050">
                  <c:v>3.2103366006197462</c:v>
                </c:pt>
                <c:pt idx="6051">
                  <c:v>3.2095282081114953</c:v>
                </c:pt>
                <c:pt idx="6052">
                  <c:v>3.2090865698304776</c:v>
                </c:pt>
                <c:pt idx="6053">
                  <c:v>3.2090718623698105</c:v>
                </c:pt>
                <c:pt idx="6054">
                  <c:v>3.209474771011398</c:v>
                </c:pt>
                <c:pt idx="6055">
                  <c:v>3.2102634246818651</c:v>
                </c:pt>
                <c:pt idx="6056">
                  <c:v>3.211254511615989</c:v>
                </c:pt>
                <c:pt idx="6057">
                  <c:v>3.2119947646841172</c:v>
                </c:pt>
                <c:pt idx="6058">
                  <c:v>3.2119456872954379</c:v>
                </c:pt>
                <c:pt idx="6059">
                  <c:v>3.2103478011247941</c:v>
                </c:pt>
                <c:pt idx="6060">
                  <c:v>3.2066694089613694</c:v>
                </c:pt>
                <c:pt idx="6061">
                  <c:v>3.201156262467594</c:v>
                </c:pt>
                <c:pt idx="6062">
                  <c:v>3.194968342340049</c:v>
                </c:pt>
                <c:pt idx="6063">
                  <c:v>3.1895419804704477</c:v>
                </c:pt>
                <c:pt idx="6064">
                  <c:v>3.1855712738523283</c:v>
                </c:pt>
                <c:pt idx="6065">
                  <c:v>3.1831465960941157</c:v>
                </c:pt>
                <c:pt idx="6066">
                  <c:v>3.1820953994914509</c:v>
                </c:pt>
                <c:pt idx="6067">
                  <c:v>3.1818046893270631</c:v>
                </c:pt>
                <c:pt idx="6068">
                  <c:v>3.1815314724059696</c:v>
                </c:pt>
                <c:pt idx="6069">
                  <c:v>3.1806902587302979</c:v>
                </c:pt>
                <c:pt idx="6070">
                  <c:v>3.178926210980777</c:v>
                </c:pt>
                <c:pt idx="6071">
                  <c:v>3.1762776916293118</c:v>
                </c:pt>
                <c:pt idx="6072">
                  <c:v>3.172950497633241</c:v>
                </c:pt>
                <c:pt idx="6073">
                  <c:v>3.1693245339427016</c:v>
                </c:pt>
                <c:pt idx="6074">
                  <c:v>3.1657688056541882</c:v>
                </c:pt>
                <c:pt idx="6075">
                  <c:v>3.162484200877933</c:v>
                </c:pt>
                <c:pt idx="6076">
                  <c:v>3.1596263018954303</c:v>
                </c:pt>
                <c:pt idx="6077">
                  <c:v>3.157237472347366</c:v>
                </c:pt>
                <c:pt idx="6078">
                  <c:v>3.1552977853381936</c:v>
                </c:pt>
                <c:pt idx="6079">
                  <c:v>3.1538798987850449</c:v>
                </c:pt>
                <c:pt idx="6080">
                  <c:v>3.152946168509954</c:v>
                </c:pt>
                <c:pt idx="6081">
                  <c:v>3.152430225456226</c:v>
                </c:pt>
                <c:pt idx="6082">
                  <c:v>3.1521678535348343</c:v>
                </c:pt>
                <c:pt idx="6083">
                  <c:v>3.1520070189794849</c:v>
                </c:pt>
                <c:pt idx="6084">
                  <c:v>3.15198632192793</c:v>
                </c:pt>
                <c:pt idx="6085">
                  <c:v>3.1520534748269746</c:v>
                </c:pt>
                <c:pt idx="6086">
                  <c:v>3.1523235300163779</c:v>
                </c:pt>
                <c:pt idx="6087">
                  <c:v>3.1528925500938967</c:v>
                </c:pt>
                <c:pt idx="6088">
                  <c:v>3.1538917141077669</c:v>
                </c:pt>
                <c:pt idx="6089">
                  <c:v>3.1553695956412877</c:v>
                </c:pt>
                <c:pt idx="6090">
                  <c:v>3.1572764625440382</c:v>
                </c:pt>
                <c:pt idx="6091">
                  <c:v>3.1596214577067747</c:v>
                </c:pt>
                <c:pt idx="6092">
                  <c:v>3.1623128556204496</c:v>
                </c:pt>
                <c:pt idx="6093">
                  <c:v>3.1651951837461878</c:v>
                </c:pt>
                <c:pt idx="6094">
                  <c:v>3.1679886357649529</c:v>
                </c:pt>
                <c:pt idx="6095">
                  <c:v>3.1705830889687441</c:v>
                </c:pt>
                <c:pt idx="6096">
                  <c:v>3.172871495747454</c:v>
                </c:pt>
                <c:pt idx="6097">
                  <c:v>3.1747229059303934</c:v>
                </c:pt>
                <c:pt idx="6098">
                  <c:v>3.1762412998228799</c:v>
                </c:pt>
                <c:pt idx="6099">
                  <c:v>3.1777433523043577</c:v>
                </c:pt>
                <c:pt idx="6100">
                  <c:v>3.1796185440013054</c:v>
                </c:pt>
                <c:pt idx="6101">
                  <c:v>3.1820520877602751</c:v>
                </c:pt>
                <c:pt idx="6102">
                  <c:v>3.1849290939578134</c:v>
                </c:pt>
                <c:pt idx="6103">
                  <c:v>3.1879868130987137</c:v>
                </c:pt>
                <c:pt idx="6104">
                  <c:v>3.1910173039846947</c:v>
                </c:pt>
                <c:pt idx="6105">
                  <c:v>3.1939982628357586</c:v>
                </c:pt>
                <c:pt idx="6106">
                  <c:v>3.1971897607594069</c:v>
                </c:pt>
                <c:pt idx="6107">
                  <c:v>3.200925808883119</c:v>
                </c:pt>
                <c:pt idx="6108">
                  <c:v>3.205446980571371</c:v>
                </c:pt>
                <c:pt idx="6109">
                  <c:v>3.2106447248678514</c:v>
                </c:pt>
                <c:pt idx="6110">
                  <c:v>3.2158243813989813</c:v>
                </c:pt>
                <c:pt idx="6111">
                  <c:v>3.2199891905021647</c:v>
                </c:pt>
                <c:pt idx="6112">
                  <c:v>3.2225072229949916</c:v>
                </c:pt>
                <c:pt idx="6113">
                  <c:v>3.2229193436276344</c:v>
                </c:pt>
                <c:pt idx="6114">
                  <c:v>3.2212694424072561</c:v>
                </c:pt>
                <c:pt idx="6115">
                  <c:v>3.2184583032869449</c:v>
                </c:pt>
                <c:pt idx="6116">
                  <c:v>3.215872724868952</c:v>
                </c:pt>
                <c:pt idx="6117">
                  <c:v>3.2146463444186524</c:v>
                </c:pt>
                <c:pt idx="6118">
                  <c:v>3.2151421405096374</c:v>
                </c:pt>
                <c:pt idx="6119">
                  <c:v>3.2168235052672305</c:v>
                </c:pt>
                <c:pt idx="6120">
                  <c:v>3.2186356397682059</c:v>
                </c:pt>
                <c:pt idx="6121">
                  <c:v>3.2196116498713194</c:v>
                </c:pt>
                <c:pt idx="6122">
                  <c:v>3.2190287797697525</c:v>
                </c:pt>
                <c:pt idx="6123">
                  <c:v>3.2170791567659238</c:v>
                </c:pt>
                <c:pt idx="6124">
                  <c:v>3.2143867357527909</c:v>
                </c:pt>
                <c:pt idx="6125">
                  <c:v>3.2113345762751577</c:v>
                </c:pt>
                <c:pt idx="6126">
                  <c:v>3.2082112509025569</c:v>
                </c:pt>
                <c:pt idx="6127">
                  <c:v>3.2051277130102518</c:v>
                </c:pt>
                <c:pt idx="6128">
                  <c:v>3.2021426574792562</c:v>
                </c:pt>
                <c:pt idx="6129">
                  <c:v>3.1995353118880727</c:v>
                </c:pt>
                <c:pt idx="6130">
                  <c:v>3.19764466329964</c:v>
                </c:pt>
                <c:pt idx="6131">
                  <c:v>3.1967868303818485</c:v>
                </c:pt>
                <c:pt idx="6132">
                  <c:v>3.1969881346043043</c:v>
                </c:pt>
                <c:pt idx="6133">
                  <c:v>3.1979004387192389</c:v>
                </c:pt>
                <c:pt idx="6134">
                  <c:v>3.19925992329875</c:v>
                </c:pt>
                <c:pt idx="6135">
                  <c:v>3.2007622711394634</c:v>
                </c:pt>
                <c:pt idx="6136">
                  <c:v>3.2022207802605251</c:v>
                </c:pt>
                <c:pt idx="6137">
                  <c:v>3.203627254379712</c:v>
                </c:pt>
                <c:pt idx="6138">
                  <c:v>3.205015040288453</c:v>
                </c:pt>
                <c:pt idx="6139">
                  <c:v>3.2065247496900313</c:v>
                </c:pt>
                <c:pt idx="6140">
                  <c:v>3.2082284528776972</c:v>
                </c:pt>
                <c:pt idx="6141">
                  <c:v>3.2101887136635772</c:v>
                </c:pt>
                <c:pt idx="6142">
                  <c:v>3.2125138505446977</c:v>
                </c:pt>
                <c:pt idx="6143">
                  <c:v>3.2151743393887098</c:v>
                </c:pt>
                <c:pt idx="6144">
                  <c:v>3.2180156686226278</c:v>
                </c:pt>
                <c:pt idx="6145">
                  <c:v>3.2209590798623804</c:v>
                </c:pt>
                <c:pt idx="6146">
                  <c:v>3.2239203510484304</c:v>
                </c:pt>
                <c:pt idx="6147">
                  <c:v>3.2267502262628351</c:v>
                </c:pt>
                <c:pt idx="6148">
                  <c:v>3.2289291632504118</c:v>
                </c:pt>
                <c:pt idx="6149">
                  <c:v>3.2301791355418379</c:v>
                </c:pt>
                <c:pt idx="6150">
                  <c:v>3.2305066723117566</c:v>
                </c:pt>
                <c:pt idx="6151">
                  <c:v>3.2301894834204035</c:v>
                </c:pt>
                <c:pt idx="6152">
                  <c:v>3.2296661385453254</c:v>
                </c:pt>
                <c:pt idx="6153">
                  <c:v>3.2292574326130024</c:v>
                </c:pt>
                <c:pt idx="6154">
                  <c:v>3.2289944446648788</c:v>
                </c:pt>
                <c:pt idx="6155">
                  <c:v>3.2289199644312023</c:v>
                </c:pt>
                <c:pt idx="6156">
                  <c:v>3.2289781650922635</c:v>
                </c:pt>
                <c:pt idx="6157">
                  <c:v>3.2289594927359988</c:v>
                </c:pt>
                <c:pt idx="6158">
                  <c:v>3.2288464320702368</c:v>
                </c:pt>
                <c:pt idx="6159">
                  <c:v>3.2285057997384126</c:v>
                </c:pt>
                <c:pt idx="6160">
                  <c:v>3.2277693227791109</c:v>
                </c:pt>
                <c:pt idx="6161">
                  <c:v>3.2262784787950909</c:v>
                </c:pt>
                <c:pt idx="6162">
                  <c:v>3.2236346358636094</c:v>
                </c:pt>
                <c:pt idx="6163">
                  <c:v>3.2195769151663813</c:v>
                </c:pt>
                <c:pt idx="6164">
                  <c:v>3.2138878719506581</c:v>
                </c:pt>
                <c:pt idx="6165">
                  <c:v>3.2067917516220392</c:v>
                </c:pt>
                <c:pt idx="6166">
                  <c:v>3.1990919234406565</c:v>
                </c:pt>
                <c:pt idx="6167">
                  <c:v>3.1919723282853383</c:v>
                </c:pt>
                <c:pt idx="6168">
                  <c:v>3.1863933979557828</c:v>
                </c:pt>
                <c:pt idx="6169">
                  <c:v>3.1825305753860542</c:v>
                </c:pt>
                <c:pt idx="6170">
                  <c:v>3.180106962400834</c:v>
                </c:pt>
                <c:pt idx="6171">
                  <c:v>3.1785905450987131</c:v>
                </c:pt>
                <c:pt idx="6172">
                  <c:v>3.1773678850927123</c:v>
                </c:pt>
                <c:pt idx="6173">
                  <c:v>3.1758298566328516</c:v>
                </c:pt>
                <c:pt idx="6174">
                  <c:v>3.1735720641790599</c:v>
                </c:pt>
                <c:pt idx="6175">
                  <c:v>3.1705403472166647</c:v>
                </c:pt>
                <c:pt idx="6176">
                  <c:v>3.1667742440737929</c:v>
                </c:pt>
                <c:pt idx="6177">
                  <c:v>3.1624779510477063</c:v>
                </c:pt>
                <c:pt idx="6178">
                  <c:v>3.1579200879631903</c:v>
                </c:pt>
                <c:pt idx="6179">
                  <c:v>3.1534168971979981</c:v>
                </c:pt>
                <c:pt idx="6180">
                  <c:v>3.1491603916450726</c:v>
                </c:pt>
                <c:pt idx="6181">
                  <c:v>3.1454537748778328</c:v>
                </c:pt>
                <c:pt idx="6182">
                  <c:v>3.1423541644177102</c:v>
                </c:pt>
                <c:pt idx="6183">
                  <c:v>3.1398070620706187</c:v>
                </c:pt>
                <c:pt idx="6184">
                  <c:v>3.1376035869908661</c:v>
                </c:pt>
                <c:pt idx="6185">
                  <c:v>3.1356041108795765</c:v>
                </c:pt>
                <c:pt idx="6186">
                  <c:v>3.1338364868651141</c:v>
                </c:pt>
                <c:pt idx="6187">
                  <c:v>3.1322627626616542</c:v>
                </c:pt>
                <c:pt idx="6188">
                  <c:v>3.1308587124209586</c:v>
                </c:pt>
                <c:pt idx="6189">
                  <c:v>3.1296461105124189</c:v>
                </c:pt>
                <c:pt idx="6190">
                  <c:v>3.1286376511539062</c:v>
                </c:pt>
                <c:pt idx="6191">
                  <c:v>3.1279932050674644</c:v>
                </c:pt>
                <c:pt idx="6192">
                  <c:v>3.1278058662895192</c:v>
                </c:pt>
                <c:pt idx="6193">
                  <c:v>3.1282040423057795</c:v>
                </c:pt>
                <c:pt idx="6194">
                  <c:v>3.1292159889284124</c:v>
                </c:pt>
                <c:pt idx="6195">
                  <c:v>3.1308372317739122</c:v>
                </c:pt>
                <c:pt idx="6196">
                  <c:v>3.1329390257144705</c:v>
                </c:pt>
                <c:pt idx="6197">
                  <c:v>3.1354734219200582</c:v>
                </c:pt>
                <c:pt idx="6198">
                  <c:v>3.1382215016433399</c:v>
                </c:pt>
                <c:pt idx="6199">
                  <c:v>3.1409553388861395</c:v>
                </c:pt>
                <c:pt idx="6200">
                  <c:v>3.143508722636565</c:v>
                </c:pt>
                <c:pt idx="6201">
                  <c:v>3.1458856743700592</c:v>
                </c:pt>
                <c:pt idx="6202">
                  <c:v>3.1481435821473052</c:v>
                </c:pt>
                <c:pt idx="6203">
                  <c:v>3.1503534557689359</c:v>
                </c:pt>
                <c:pt idx="6204">
                  <c:v>3.1525518587629833</c:v>
                </c:pt>
                <c:pt idx="6205">
                  <c:v>3.1549221114011448</c:v>
                </c:pt>
                <c:pt idx="6206">
                  <c:v>3.1574070387617885</c:v>
                </c:pt>
                <c:pt idx="6207">
                  <c:v>3.1598820060819208</c:v>
                </c:pt>
                <c:pt idx="6208">
                  <c:v>3.1621912532020966</c:v>
                </c:pt>
                <c:pt idx="6209">
                  <c:v>3.1643082894890693</c:v>
                </c:pt>
                <c:pt idx="6210">
                  <c:v>3.1664612949401012</c:v>
                </c:pt>
                <c:pt idx="6211">
                  <c:v>3.1689184283053153</c:v>
                </c:pt>
                <c:pt idx="6212">
                  <c:v>3.1721549332705532</c:v>
                </c:pt>
                <c:pt idx="6213">
                  <c:v>3.176614583024941</c:v>
                </c:pt>
                <c:pt idx="6214">
                  <c:v>3.1824941493817644</c:v>
                </c:pt>
                <c:pt idx="6215">
                  <c:v>3.1890001355418889</c:v>
                </c:pt>
                <c:pt idx="6216">
                  <c:v>3.194822118245908</c:v>
                </c:pt>
                <c:pt idx="6217">
                  <c:v>3.1987105649719667</c:v>
                </c:pt>
                <c:pt idx="6218">
                  <c:v>3.2002278474168873</c:v>
                </c:pt>
                <c:pt idx="6219">
                  <c:v>3.1996165700842241</c:v>
                </c:pt>
                <c:pt idx="6220">
                  <c:v>3.1975776615464304</c:v>
                </c:pt>
                <c:pt idx="6221">
                  <c:v>3.1952647722889971</c:v>
                </c:pt>
                <c:pt idx="6222">
                  <c:v>3.1937864345232461</c:v>
                </c:pt>
                <c:pt idx="6223">
                  <c:v>3.1940428240775334</c:v>
                </c:pt>
                <c:pt idx="6224">
                  <c:v>3.1962267125187873</c:v>
                </c:pt>
                <c:pt idx="6225">
                  <c:v>3.1997851538799251</c:v>
                </c:pt>
                <c:pt idx="6226">
                  <c:v>3.2037385610859399</c:v>
                </c:pt>
                <c:pt idx="6227">
                  <c:v>3.2074039364107025</c:v>
                </c:pt>
                <c:pt idx="6228">
                  <c:v>3.21017990932733</c:v>
                </c:pt>
                <c:pt idx="6229">
                  <c:v>3.2119207823311537</c:v>
                </c:pt>
                <c:pt idx="6230">
                  <c:v>3.2127730696658672</c:v>
                </c:pt>
                <c:pt idx="6231">
                  <c:v>3.2126903783445182</c:v>
                </c:pt>
                <c:pt idx="6232">
                  <c:v>3.211633327749428</c:v>
                </c:pt>
                <c:pt idx="6233">
                  <c:v>3.2097028688515392</c:v>
                </c:pt>
                <c:pt idx="6234">
                  <c:v>3.2071527010461196</c:v>
                </c:pt>
                <c:pt idx="6235">
                  <c:v>3.2043418511068107</c:v>
                </c:pt>
                <c:pt idx="6236">
                  <c:v>3.2017432295786019</c:v>
                </c:pt>
                <c:pt idx="6237">
                  <c:v>3.1998269873508711</c:v>
                </c:pt>
                <c:pt idx="6238">
                  <c:v>3.1988991766850638</c:v>
                </c:pt>
                <c:pt idx="6239">
                  <c:v>3.1991147022524493</c:v>
                </c:pt>
                <c:pt idx="6240">
                  <c:v>3.2004129022460779</c:v>
                </c:pt>
                <c:pt idx="6241">
                  <c:v>3.2024992581129976</c:v>
                </c:pt>
                <c:pt idx="6242">
                  <c:v>3.2050281855433118</c:v>
                </c:pt>
                <c:pt idx="6243">
                  <c:v>3.2077250307767335</c:v>
                </c:pt>
                <c:pt idx="6244">
                  <c:v>3.2103228361243081</c:v>
                </c:pt>
                <c:pt idx="6245">
                  <c:v>3.2127000896709204</c:v>
                </c:pt>
                <c:pt idx="6246">
                  <c:v>3.2148188693855069</c:v>
                </c:pt>
                <c:pt idx="6247">
                  <c:v>3.2168144749138432</c:v>
                </c:pt>
                <c:pt idx="6248">
                  <c:v>3.218809212184746</c:v>
                </c:pt>
                <c:pt idx="6249">
                  <c:v>3.2207148200366733</c:v>
                </c:pt>
                <c:pt idx="6250">
                  <c:v>3.2224858307004833</c:v>
                </c:pt>
                <c:pt idx="6251">
                  <c:v>3.2240789364606579</c:v>
                </c:pt>
                <c:pt idx="6252">
                  <c:v>3.2254156501217759</c:v>
                </c:pt>
                <c:pt idx="6253">
                  <c:v>3.2264127674742746</c:v>
                </c:pt>
                <c:pt idx="6254">
                  <c:v>3.2270214324848565</c:v>
                </c:pt>
                <c:pt idx="6255">
                  <c:v>3.22722536098322</c:v>
                </c:pt>
                <c:pt idx="6256">
                  <c:v>3.227025894635192</c:v>
                </c:pt>
                <c:pt idx="6257">
                  <c:v>3.2262140308531029</c:v>
                </c:pt>
                <c:pt idx="6258">
                  <c:v>3.2248598095946379</c:v>
                </c:pt>
                <c:pt idx="6259">
                  <c:v>3.2230964327773055</c:v>
                </c:pt>
                <c:pt idx="6260">
                  <c:v>3.2211072611295379</c:v>
                </c:pt>
                <c:pt idx="6261">
                  <c:v>3.2191505817173769</c:v>
                </c:pt>
                <c:pt idx="6262">
                  <c:v>3.2176517670356666</c:v>
                </c:pt>
                <c:pt idx="6263">
                  <c:v>3.2168763616312352</c:v>
                </c:pt>
                <c:pt idx="6264">
                  <c:v>3.2169810085027475</c:v>
                </c:pt>
                <c:pt idx="6265">
                  <c:v>3.2178208532711388</c:v>
                </c:pt>
                <c:pt idx="6266">
                  <c:v>3.2190476378785862</c:v>
                </c:pt>
                <c:pt idx="6267">
                  <c:v>3.2205371831925085</c:v>
                </c:pt>
                <c:pt idx="6268">
                  <c:v>3.2220468785036274</c:v>
                </c:pt>
                <c:pt idx="6269">
                  <c:v>3.2230078887974027</c:v>
                </c:pt>
                <c:pt idx="6270">
                  <c:v>3.2227413900397828</c:v>
                </c:pt>
                <c:pt idx="6271">
                  <c:v>3.2205147896004074</c:v>
                </c:pt>
                <c:pt idx="6272">
                  <c:v>3.2159676728850441</c:v>
                </c:pt>
                <c:pt idx="6273">
                  <c:v>3.2095650225836323</c:v>
                </c:pt>
                <c:pt idx="6274">
                  <c:v>3.2023610649915901</c:v>
                </c:pt>
                <c:pt idx="6275">
                  <c:v>3.1956704128989197</c:v>
                </c:pt>
                <c:pt idx="6276">
                  <c:v>3.1903301460967146</c:v>
                </c:pt>
                <c:pt idx="6277">
                  <c:v>3.1867064855973308</c:v>
                </c:pt>
                <c:pt idx="6278">
                  <c:v>3.1846621500558614</c:v>
                </c:pt>
                <c:pt idx="6279">
                  <c:v>3.1837733489167133</c:v>
                </c:pt>
                <c:pt idx="6280">
                  <c:v>3.1834019242541496</c:v>
                </c:pt>
                <c:pt idx="6281">
                  <c:v>3.1829096063409832</c:v>
                </c:pt>
                <c:pt idx="6282">
                  <c:v>3.1818476141071388</c:v>
                </c:pt>
                <c:pt idx="6283">
                  <c:v>3.1798057628843064</c:v>
                </c:pt>
                <c:pt idx="6284">
                  <c:v>3.1766904960380624</c:v>
                </c:pt>
                <c:pt idx="6285">
                  <c:v>3.1725059994034939</c:v>
                </c:pt>
                <c:pt idx="6286">
                  <c:v>3.1674804551269227</c:v>
                </c:pt>
                <c:pt idx="6287">
                  <c:v>3.1618603529455949</c:v>
                </c:pt>
                <c:pt idx="6288">
                  <c:v>3.1557167894486766</c:v>
                </c:pt>
                <c:pt idx="6289">
                  <c:v>3.1492330689179497</c:v>
                </c:pt>
                <c:pt idx="6290">
                  <c:v>3.1425458533744974</c:v>
                </c:pt>
                <c:pt idx="6291">
                  <c:v>3.1357556292530249</c:v>
                </c:pt>
                <c:pt idx="6292">
                  <c:v>3.1288559419752602</c:v>
                </c:pt>
                <c:pt idx="6293">
                  <c:v>3.1221528451703966</c:v>
                </c:pt>
                <c:pt idx="6294">
                  <c:v>3.1160422343820264</c:v>
                </c:pt>
                <c:pt idx="6295">
                  <c:v>3.110734243132387</c:v>
                </c:pt>
                <c:pt idx="6296">
                  <c:v>3.1062789396120531</c:v>
                </c:pt>
                <c:pt idx="6297">
                  <c:v>3.102720460405751</c:v>
                </c:pt>
                <c:pt idx="6298">
                  <c:v>3.1001631977685231</c:v>
                </c:pt>
                <c:pt idx="6299">
                  <c:v>3.0986544683986859</c:v>
                </c:pt>
                <c:pt idx="6300">
                  <c:v>3.0982423856638746</c:v>
                </c:pt>
                <c:pt idx="6301">
                  <c:v>3.098941342168291</c:v>
                </c:pt>
                <c:pt idx="6302">
                  <c:v>3.1006760375657838</c:v>
                </c:pt>
                <c:pt idx="6303">
                  <c:v>3.1033236670996733</c:v>
                </c:pt>
                <c:pt idx="6304">
                  <c:v>3.1066187350264549</c:v>
                </c:pt>
                <c:pt idx="6305">
                  <c:v>3.1103298536151454</c:v>
                </c:pt>
                <c:pt idx="6306">
                  <c:v>3.114194975502115</c:v>
                </c:pt>
                <c:pt idx="6307">
                  <c:v>3.1180227555994806</c:v>
                </c:pt>
                <c:pt idx="6308">
                  <c:v>3.1215410906219914</c:v>
                </c:pt>
                <c:pt idx="6309">
                  <c:v>3.1246268440900158</c:v>
                </c:pt>
                <c:pt idx="6310">
                  <c:v>3.1273112090607804</c:v>
                </c:pt>
                <c:pt idx="6311">
                  <c:v>3.1298892133256921</c:v>
                </c:pt>
                <c:pt idx="6312">
                  <c:v>3.1329248225780177</c:v>
                </c:pt>
                <c:pt idx="6313">
                  <c:v>3.1364992489022772</c:v>
                </c:pt>
                <c:pt idx="6314">
                  <c:v>3.1403820090198717</c:v>
                </c:pt>
                <c:pt idx="6315">
                  <c:v>3.1442075964029645</c:v>
                </c:pt>
                <c:pt idx="6316">
                  <c:v>3.147713680915913</c:v>
                </c:pt>
                <c:pt idx="6317">
                  <c:v>3.1508258693803679</c:v>
                </c:pt>
                <c:pt idx="6318">
                  <c:v>3.1537759386410076</c:v>
                </c:pt>
                <c:pt idx="6319">
                  <c:v>3.1572691212307742</c:v>
                </c:pt>
                <c:pt idx="6320">
                  <c:v>3.1620628323385445</c:v>
                </c:pt>
                <c:pt idx="6321">
                  <c:v>3.1680067375439727</c:v>
                </c:pt>
                <c:pt idx="6322">
                  <c:v>3.1741016643425768</c:v>
                </c:pt>
                <c:pt idx="6323">
                  <c:v>3.1792164919694952</c:v>
                </c:pt>
                <c:pt idx="6324">
                  <c:v>3.1824581466399615</c:v>
                </c:pt>
                <c:pt idx="6325">
                  <c:v>3.1834039050497416</c:v>
                </c:pt>
                <c:pt idx="6326">
                  <c:v>3.1822292590103021</c:v>
                </c:pt>
                <c:pt idx="6327">
                  <c:v>3.1796605912270715</c:v>
                </c:pt>
                <c:pt idx="6328">
                  <c:v>3.1766803184904928</c:v>
                </c:pt>
                <c:pt idx="6329">
                  <c:v>3.1743880082667029</c:v>
                </c:pt>
                <c:pt idx="6330">
                  <c:v>3.1741484863373004</c:v>
                </c:pt>
                <c:pt idx="6331">
                  <c:v>3.176249039582248</c:v>
                </c:pt>
                <c:pt idx="6332">
                  <c:v>3.179879519054531</c:v>
                </c:pt>
                <c:pt idx="6333">
                  <c:v>3.1838185310681015</c:v>
                </c:pt>
                <c:pt idx="6334">
                  <c:v>3.1872669204787063</c:v>
                </c:pt>
                <c:pt idx="6335">
                  <c:v>3.1895280609046002</c:v>
                </c:pt>
                <c:pt idx="6336">
                  <c:v>3.1903433024421233</c:v>
                </c:pt>
                <c:pt idx="6337">
                  <c:v>3.1897835626247368</c:v>
                </c:pt>
                <c:pt idx="6338">
                  <c:v>3.1882343475677439</c:v>
                </c:pt>
                <c:pt idx="6339">
                  <c:v>3.1860182661471543</c:v>
                </c:pt>
                <c:pt idx="6340">
                  <c:v>3.1834276645083377</c:v>
                </c:pt>
                <c:pt idx="6341">
                  <c:v>3.1806144499379303</c:v>
                </c:pt>
                <c:pt idx="6342">
                  <c:v>3.1777440026768842</c:v>
                </c:pt>
                <c:pt idx="6343">
                  <c:v>3.17504510099086</c:v>
                </c:pt>
                <c:pt idx="6344">
                  <c:v>3.1727828980267008</c:v>
                </c:pt>
                <c:pt idx="6345">
                  <c:v>3.1711519968668838</c:v>
                </c:pt>
                <c:pt idx="6346">
                  <c:v>3.1701597350936952</c:v>
                </c:pt>
                <c:pt idx="6347">
                  <c:v>3.1697689910042559</c:v>
                </c:pt>
                <c:pt idx="6348">
                  <c:v>3.1698167706036471</c:v>
                </c:pt>
                <c:pt idx="6349">
                  <c:v>3.1702136359330919</c:v>
                </c:pt>
                <c:pt idx="6350">
                  <c:v>3.1708784338116942</c:v>
                </c:pt>
                <c:pt idx="6351">
                  <c:v>3.1717595075344298</c:v>
                </c:pt>
                <c:pt idx="6352">
                  <c:v>3.1728660325756839</c:v>
                </c:pt>
                <c:pt idx="6353">
                  <c:v>3.1742102689242926</c:v>
                </c:pt>
                <c:pt idx="6354">
                  <c:v>3.1758426637761352</c:v>
                </c:pt>
                <c:pt idx="6355">
                  <c:v>3.1777751351725967</c:v>
                </c:pt>
                <c:pt idx="6356">
                  <c:v>3.1798946706232614</c:v>
                </c:pt>
                <c:pt idx="6357">
                  <c:v>3.1820786691781007</c:v>
                </c:pt>
                <c:pt idx="6358">
                  <c:v>3.1841829592605553</c:v>
                </c:pt>
                <c:pt idx="6359">
                  <c:v>3.1859879348218008</c:v>
                </c:pt>
                <c:pt idx="6360">
                  <c:v>3.1873473888530293</c:v>
                </c:pt>
                <c:pt idx="6361">
                  <c:v>3.1880843999301458</c:v>
                </c:pt>
                <c:pt idx="6362">
                  <c:v>3.1880733150870384</c:v>
                </c:pt>
                <c:pt idx="6363">
                  <c:v>3.187373665197756</c:v>
                </c:pt>
                <c:pt idx="6364">
                  <c:v>3.1860160405988345</c:v>
                </c:pt>
                <c:pt idx="6365">
                  <c:v>3.1841186010110234</c:v>
                </c:pt>
                <c:pt idx="6366">
                  <c:v>3.1818083994111968</c:v>
                </c:pt>
                <c:pt idx="6367">
                  <c:v>3.1791938437408134</c:v>
                </c:pt>
                <c:pt idx="6368">
                  <c:v>3.176403341856922</c:v>
                </c:pt>
                <c:pt idx="6369">
                  <c:v>3.1734039635701103</c:v>
                </c:pt>
                <c:pt idx="6370">
                  <c:v>3.1703236031618389</c:v>
                </c:pt>
                <c:pt idx="6371">
                  <c:v>3.1672951290953351</c:v>
                </c:pt>
                <c:pt idx="6372">
                  <c:v>3.1643810448696028</c:v>
                </c:pt>
                <c:pt idx="6373">
                  <c:v>3.1616419821213606</c:v>
                </c:pt>
                <c:pt idx="6374">
                  <c:v>3.1592366975255519</c:v>
                </c:pt>
                <c:pt idx="6375">
                  <c:v>3.1573199186116687</c:v>
                </c:pt>
                <c:pt idx="6376">
                  <c:v>3.1560576377524088</c:v>
                </c:pt>
                <c:pt idx="6377">
                  <c:v>3.1555357029449524</c:v>
                </c:pt>
                <c:pt idx="6378">
                  <c:v>3.1558634659093761</c:v>
                </c:pt>
                <c:pt idx="6379">
                  <c:v>3.1569465723055892</c:v>
                </c:pt>
                <c:pt idx="6380">
                  <c:v>3.1588406970145781</c:v>
                </c:pt>
                <c:pt idx="6381">
                  <c:v>3.1613440718069832</c:v>
                </c:pt>
                <c:pt idx="6382">
                  <c:v>3.1636343752731104</c:v>
                </c:pt>
                <c:pt idx="6383">
                  <c:v>3.1644993157809971</c:v>
                </c:pt>
                <c:pt idx="6384">
                  <c:v>3.1628671268426087</c:v>
                </c:pt>
                <c:pt idx="6385">
                  <c:v>3.15840619550813</c:v>
                </c:pt>
                <c:pt idx="6386">
                  <c:v>3.1520472753751521</c:v>
                </c:pt>
                <c:pt idx="6387">
                  <c:v>3.1454125617611552</c:v>
                </c:pt>
                <c:pt idx="6388">
                  <c:v>3.1401800666790511</c:v>
                </c:pt>
                <c:pt idx="6389">
                  <c:v>3.137188788747419</c:v>
                </c:pt>
                <c:pt idx="6390">
                  <c:v>3.1364579927444685</c:v>
                </c:pt>
                <c:pt idx="6391">
                  <c:v>3.1373145997173233</c:v>
                </c:pt>
                <c:pt idx="6392">
                  <c:v>3.1387500562255273</c:v>
                </c:pt>
                <c:pt idx="6393">
                  <c:v>3.1397911966092633</c:v>
                </c:pt>
                <c:pt idx="6394">
                  <c:v>3.1398769438717755</c:v>
                </c:pt>
                <c:pt idx="6395">
                  <c:v>3.1386822620211392</c:v>
                </c:pt>
                <c:pt idx="6396">
                  <c:v>3.1361668549368513</c:v>
                </c:pt>
                <c:pt idx="6397">
                  <c:v>3.1324453494894571</c:v>
                </c:pt>
                <c:pt idx="6398">
                  <c:v>3.1277750624890208</c:v>
                </c:pt>
                <c:pt idx="6399">
                  <c:v>3.1226112314016259</c:v>
                </c:pt>
                <c:pt idx="6400">
                  <c:v>3.117525556471143</c:v>
                </c:pt>
                <c:pt idx="6401">
                  <c:v>3.1131099122993038</c:v>
                </c:pt>
                <c:pt idx="6402">
                  <c:v>3.1098985238793704</c:v>
                </c:pt>
                <c:pt idx="6403">
                  <c:v>3.1080200639395716</c:v>
                </c:pt>
                <c:pt idx="6404">
                  <c:v>3.1073068442493512</c:v>
                </c:pt>
                <c:pt idx="6405">
                  <c:v>3.1071647932318958</c:v>
                </c:pt>
                <c:pt idx="6406">
                  <c:v>3.1068895859331476</c:v>
                </c:pt>
                <c:pt idx="6407">
                  <c:v>3.1059936026310502</c:v>
                </c:pt>
                <c:pt idx="6408">
                  <c:v>3.1043363730804772</c:v>
                </c:pt>
                <c:pt idx="6409">
                  <c:v>3.1020722691260159</c:v>
                </c:pt>
                <c:pt idx="6410">
                  <c:v>3.0994612245424902</c:v>
                </c:pt>
                <c:pt idx="6411">
                  <c:v>3.0968674831207159</c:v>
                </c:pt>
                <c:pt idx="6412">
                  <c:v>3.0947034705376737</c:v>
                </c:pt>
                <c:pt idx="6413">
                  <c:v>3.0931490227191007</c:v>
                </c:pt>
                <c:pt idx="6414">
                  <c:v>3.0922728005086157</c:v>
                </c:pt>
                <c:pt idx="6415">
                  <c:v>3.09196984869997</c:v>
                </c:pt>
                <c:pt idx="6416">
                  <c:v>3.0919352136230525</c:v>
                </c:pt>
                <c:pt idx="6417">
                  <c:v>3.0918793372257785</c:v>
                </c:pt>
                <c:pt idx="6418">
                  <c:v>3.0917526065275642</c:v>
                </c:pt>
                <c:pt idx="6419">
                  <c:v>3.0914993249361573</c:v>
                </c:pt>
                <c:pt idx="6420">
                  <c:v>3.0911349593290711</c:v>
                </c:pt>
                <c:pt idx="6421">
                  <c:v>3.0906541094706386</c:v>
                </c:pt>
                <c:pt idx="6422">
                  <c:v>3.0900200547314958</c:v>
                </c:pt>
                <c:pt idx="6423">
                  <c:v>3.0892346226679095</c:v>
                </c:pt>
                <c:pt idx="6424">
                  <c:v>3.0883472310376456</c:v>
                </c:pt>
                <c:pt idx="6425">
                  <c:v>3.0874536698027315</c:v>
                </c:pt>
                <c:pt idx="6426">
                  <c:v>3.0867258163260614</c:v>
                </c:pt>
                <c:pt idx="6427">
                  <c:v>3.0862291906213906</c:v>
                </c:pt>
                <c:pt idx="6428">
                  <c:v>3.0860853489636324</c:v>
                </c:pt>
                <c:pt idx="6429">
                  <c:v>3.0865705513512305</c:v>
                </c:pt>
                <c:pt idx="6430">
                  <c:v>3.0878709776574906</c:v>
                </c:pt>
                <c:pt idx="6431">
                  <c:v>3.0898913023966457</c:v>
                </c:pt>
                <c:pt idx="6432">
                  <c:v>3.0926127615886987</c:v>
                </c:pt>
                <c:pt idx="6433">
                  <c:v>3.0959285787919195</c:v>
                </c:pt>
                <c:pt idx="6434">
                  <c:v>3.0996268436389172</c:v>
                </c:pt>
                <c:pt idx="6435">
                  <c:v>3.103591458675512</c:v>
                </c:pt>
                <c:pt idx="6436">
                  <c:v>3.1077264556521231</c:v>
                </c:pt>
                <c:pt idx="6437">
                  <c:v>3.1119175489670656</c:v>
                </c:pt>
                <c:pt idx="6438">
                  <c:v>3.1160105547673527</c:v>
                </c:pt>
                <c:pt idx="6439">
                  <c:v>3.119886703304902</c:v>
                </c:pt>
                <c:pt idx="6440">
                  <c:v>3.1233771418052081</c:v>
                </c:pt>
                <c:pt idx="6441">
                  <c:v>3.1260856081860857</c:v>
                </c:pt>
                <c:pt idx="6442">
                  <c:v>3.1276506013105982</c:v>
                </c:pt>
                <c:pt idx="6443">
                  <c:v>3.1277783171936888</c:v>
                </c:pt>
                <c:pt idx="6444">
                  <c:v>3.1260768240742345</c:v>
                </c:pt>
                <c:pt idx="6445">
                  <c:v>3.1232522129913254</c:v>
                </c:pt>
                <c:pt idx="6446">
                  <c:v>3.1202789588938056</c:v>
                </c:pt>
                <c:pt idx="6447">
                  <c:v>3.1179501608655071</c:v>
                </c:pt>
                <c:pt idx="6448">
                  <c:v>3.116619918974195</c:v>
                </c:pt>
                <c:pt idx="6449">
                  <c:v>3.116360388438872</c:v>
                </c:pt>
                <c:pt idx="6450">
                  <c:v>3.1169779728023035</c:v>
                </c:pt>
                <c:pt idx="6451">
                  <c:v>3.1181387970526542</c:v>
                </c:pt>
                <c:pt idx="6452">
                  <c:v>3.1194588214884309</c:v>
                </c:pt>
                <c:pt idx="6453">
                  <c:v>3.120545849416096</c:v>
                </c:pt>
                <c:pt idx="6454">
                  <c:v>3.1212021496721567</c:v>
                </c:pt>
                <c:pt idx="6455">
                  <c:v>3.1213083435018603</c:v>
                </c:pt>
                <c:pt idx="6456">
                  <c:v>3.1209065714872337</c:v>
                </c:pt>
                <c:pt idx="6457">
                  <c:v>3.1201824357182057</c:v>
                </c:pt>
                <c:pt idx="6458">
                  <c:v>3.1193279880056837</c:v>
                </c:pt>
                <c:pt idx="6459">
                  <c:v>3.1184897700578795</c:v>
                </c:pt>
                <c:pt idx="6460">
                  <c:v>3.117667976489233</c:v>
                </c:pt>
                <c:pt idx="6461">
                  <c:v>3.1169742309671076</c:v>
                </c:pt>
                <c:pt idx="6462">
                  <c:v>3.1164551819651951</c:v>
                </c:pt>
                <c:pt idx="6463">
                  <c:v>3.1162495365632132</c:v>
                </c:pt>
                <c:pt idx="6464">
                  <c:v>3.1163783461566594</c:v>
                </c:pt>
                <c:pt idx="6465">
                  <c:v>3.116855923227841</c:v>
                </c:pt>
                <c:pt idx="6466">
                  <c:v>3.1175540487096889</c:v>
                </c:pt>
                <c:pt idx="6467">
                  <c:v>3.1182801456641358</c:v>
                </c:pt>
                <c:pt idx="6468">
                  <c:v>3.1190810832939269</c:v>
                </c:pt>
                <c:pt idx="6469">
                  <c:v>3.1200436395691424</c:v>
                </c:pt>
                <c:pt idx="6470">
                  <c:v>3.1212928834937861</c:v>
                </c:pt>
                <c:pt idx="6471">
                  <c:v>3.1229267689087234</c:v>
                </c:pt>
                <c:pt idx="6472">
                  <c:v>3.1248805041423644</c:v>
                </c:pt>
                <c:pt idx="6473">
                  <c:v>3.1270277840967902</c:v>
                </c:pt>
                <c:pt idx="6474">
                  <c:v>3.1292304396276087</c:v>
                </c:pt>
                <c:pt idx="6475">
                  <c:v>3.1313771697841717</c:v>
                </c:pt>
                <c:pt idx="6476">
                  <c:v>3.1334293911780757</c:v>
                </c:pt>
                <c:pt idx="6477">
                  <c:v>3.1354222378612628</c:v>
                </c:pt>
                <c:pt idx="6478">
                  <c:v>3.1374145809040197</c:v>
                </c:pt>
                <c:pt idx="6479">
                  <c:v>3.1394668532547989</c:v>
                </c:pt>
                <c:pt idx="6480">
                  <c:v>3.141544585452583</c:v>
                </c:pt>
                <c:pt idx="6481">
                  <c:v>3.1436893586863461</c:v>
                </c:pt>
                <c:pt idx="6482">
                  <c:v>3.145844373358023</c:v>
                </c:pt>
                <c:pt idx="6483">
                  <c:v>3.1478947763386356</c:v>
                </c:pt>
                <c:pt idx="6484">
                  <c:v>3.1498430094954757</c:v>
                </c:pt>
                <c:pt idx="6485">
                  <c:v>3.15157824932695</c:v>
                </c:pt>
                <c:pt idx="6486">
                  <c:v>3.1529244029804038</c:v>
                </c:pt>
                <c:pt idx="6487">
                  <c:v>3.1537546336615319</c:v>
                </c:pt>
                <c:pt idx="6488">
                  <c:v>3.1540408589504261</c:v>
                </c:pt>
                <c:pt idx="6489">
                  <c:v>3.153990136808404</c:v>
                </c:pt>
                <c:pt idx="6490">
                  <c:v>3.1537662016059165</c:v>
                </c:pt>
                <c:pt idx="6491">
                  <c:v>3.1535626218498196</c:v>
                </c:pt>
                <c:pt idx="6492">
                  <c:v>3.1534580270288268</c:v>
                </c:pt>
                <c:pt idx="6493">
                  <c:v>3.1535106379722815</c:v>
                </c:pt>
                <c:pt idx="6494">
                  <c:v>3.1535414637714072</c:v>
                </c:pt>
                <c:pt idx="6495">
                  <c:v>3.153594383446332</c:v>
                </c:pt>
                <c:pt idx="6496">
                  <c:v>3.1536325213568195</c:v>
                </c:pt>
                <c:pt idx="6497">
                  <c:v>3.1536823176965334</c:v>
                </c:pt>
                <c:pt idx="6498">
                  <c:v>3.1537195734007262</c:v>
                </c:pt>
                <c:pt idx="6499">
                  <c:v>3.1537116683569537</c:v>
                </c:pt>
                <c:pt idx="6500">
                  <c:v>3.1536286244162643</c:v>
                </c:pt>
                <c:pt idx="6501">
                  <c:v>3.1534088762472106</c:v>
                </c:pt>
                <c:pt idx="6502">
                  <c:v>3.1530860360968629</c:v>
                </c:pt>
                <c:pt idx="6503">
                  <c:v>3.1527699307384678</c:v>
                </c:pt>
                <c:pt idx="6504">
                  <c:v>3.152401912587703</c:v>
                </c:pt>
                <c:pt idx="6505">
                  <c:v>3.1520260906235564</c:v>
                </c:pt>
                <c:pt idx="6506">
                  <c:v>3.1516023709364083</c:v>
                </c:pt>
                <c:pt idx="6507">
                  <c:v>3.1510933710549054</c:v>
                </c:pt>
                <c:pt idx="6508">
                  <c:v>3.1505432534078532</c:v>
                </c:pt>
                <c:pt idx="6509">
                  <c:v>3.1499469333047099</c:v>
                </c:pt>
                <c:pt idx="6510">
                  <c:v>3.1493729431811577</c:v>
                </c:pt>
                <c:pt idx="6511">
                  <c:v>3.1488580128953223</c:v>
                </c:pt>
                <c:pt idx="6512">
                  <c:v>3.148461099171187</c:v>
                </c:pt>
                <c:pt idx="6513">
                  <c:v>3.1482836469195585</c:v>
                </c:pt>
                <c:pt idx="6514">
                  <c:v>3.1482622536179541</c:v>
                </c:pt>
                <c:pt idx="6515">
                  <c:v>3.1483972814653041</c:v>
                </c:pt>
                <c:pt idx="6516">
                  <c:v>3.1485683198182732</c:v>
                </c:pt>
                <c:pt idx="6517">
                  <c:v>3.1487032077139121</c:v>
                </c:pt>
                <c:pt idx="6518">
                  <c:v>3.1486264910302251</c:v>
                </c:pt>
                <c:pt idx="6519">
                  <c:v>3.1482710824338467</c:v>
                </c:pt>
                <c:pt idx="6520">
                  <c:v>3.1476370871256973</c:v>
                </c:pt>
                <c:pt idx="6521">
                  <c:v>3.1467869908122768</c:v>
                </c:pt>
                <c:pt idx="6522">
                  <c:v>3.1458227656756614</c:v>
                </c:pt>
                <c:pt idx="6523">
                  <c:v>3.1448262501208779</c:v>
                </c:pt>
                <c:pt idx="6524">
                  <c:v>3.143872992768777</c:v>
                </c:pt>
                <c:pt idx="6525">
                  <c:v>3.1429725105854955</c:v>
                </c:pt>
                <c:pt idx="6526">
                  <c:v>3.1421762221745699</c:v>
                </c:pt>
                <c:pt idx="6527">
                  <c:v>3.1415506071822916</c:v>
                </c:pt>
                <c:pt idx="6528">
                  <c:v>3.1412305766629194</c:v>
                </c:pt>
                <c:pt idx="6529">
                  <c:v>3.1411693415197868</c:v>
                </c:pt>
                <c:pt idx="6530">
                  <c:v>3.1413227176967684</c:v>
                </c:pt>
                <c:pt idx="6531">
                  <c:v>3.1415425488221063</c:v>
                </c:pt>
                <c:pt idx="6532">
                  <c:v>3.1417627500925227</c:v>
                </c:pt>
                <c:pt idx="6533">
                  <c:v>3.1418943009930906</c:v>
                </c:pt>
                <c:pt idx="6534">
                  <c:v>3.141937355767098</c:v>
                </c:pt>
                <c:pt idx="6535">
                  <c:v>3.1419228153270873</c:v>
                </c:pt>
                <c:pt idx="6536">
                  <c:v>3.1417177972310402</c:v>
                </c:pt>
                <c:pt idx="6537">
                  <c:v>3.1413689256056192</c:v>
                </c:pt>
                <c:pt idx="6538">
                  <c:v>3.1410265248318345</c:v>
                </c:pt>
                <c:pt idx="6539">
                  <c:v>3.1407771960630551</c:v>
                </c:pt>
                <c:pt idx="6540">
                  <c:v>3.1406585372243998</c:v>
                </c:pt>
                <c:pt idx="6541">
                  <c:v>3.140638030516083</c:v>
                </c:pt>
                <c:pt idx="6542">
                  <c:v>3.1407220340211217</c:v>
                </c:pt>
                <c:pt idx="6543">
                  <c:v>3.1407924152575046</c:v>
                </c:pt>
                <c:pt idx="6544">
                  <c:v>3.1408283110790185</c:v>
                </c:pt>
                <c:pt idx="6545">
                  <c:v>3.1407497950179981</c:v>
                </c:pt>
                <c:pt idx="6546">
                  <c:v>3.1405000628043709</c:v>
                </c:pt>
                <c:pt idx="6547">
                  <c:v>3.1401405635897257</c:v>
                </c:pt>
                <c:pt idx="6548">
                  <c:v>3.1397360281331039</c:v>
                </c:pt>
                <c:pt idx="6549">
                  <c:v>3.1392556990554246</c:v>
                </c:pt>
                <c:pt idx="6550">
                  <c:v>3.1387678348417176</c:v>
                </c:pt>
                <c:pt idx="6551">
                  <c:v>3.138216131348174</c:v>
                </c:pt>
                <c:pt idx="6552">
                  <c:v>3.1375172842531693</c:v>
                </c:pt>
                <c:pt idx="6553">
                  <c:v>3.1367041717055821</c:v>
                </c:pt>
                <c:pt idx="6554">
                  <c:v>3.1358261229885676</c:v>
                </c:pt>
                <c:pt idx="6555">
                  <c:v>3.1349830990028598</c:v>
                </c:pt>
                <c:pt idx="6556">
                  <c:v>3.134150998947121</c:v>
                </c:pt>
                <c:pt idx="6557">
                  <c:v>3.1333075238738712</c:v>
                </c:pt>
                <c:pt idx="6558">
                  <c:v>3.1324001073836687</c:v>
                </c:pt>
                <c:pt idx="6559">
                  <c:v>3.1314458272714454</c:v>
                </c:pt>
                <c:pt idx="6560">
                  <c:v>3.1304112586272081</c:v>
                </c:pt>
                <c:pt idx="6561">
                  <c:v>3.1293098546029041</c:v>
                </c:pt>
                <c:pt idx="6562">
                  <c:v>3.1281536280835565</c:v>
                </c:pt>
                <c:pt idx="6563">
                  <c:v>3.1270534327205706</c:v>
                </c:pt>
                <c:pt idx="6564">
                  <c:v>3.1261178681442554</c:v>
                </c:pt>
                <c:pt idx="6565">
                  <c:v>3.1254216987935663</c:v>
                </c:pt>
                <c:pt idx="6566">
                  <c:v>3.1249549241329144</c:v>
                </c:pt>
                <c:pt idx="6567">
                  <c:v>3.1247013126223004</c:v>
                </c:pt>
                <c:pt idx="6568">
                  <c:v>3.1245994111034752</c:v>
                </c:pt>
                <c:pt idx="6569">
                  <c:v>3.1246331682498227</c:v>
                </c:pt>
                <c:pt idx="6570">
                  <c:v>3.1247849022909469</c:v>
                </c:pt>
                <c:pt idx="6571">
                  <c:v>3.1250668071801972</c:v>
                </c:pt>
                <c:pt idx="6572">
                  <c:v>3.1254574289514725</c:v>
                </c:pt>
                <c:pt idx="6573">
                  <c:v>3.1259561727188858</c:v>
                </c:pt>
                <c:pt idx="6574">
                  <c:v>3.1265059198420255</c:v>
                </c:pt>
                <c:pt idx="6575">
                  <c:v>3.1270505246480274</c:v>
                </c:pt>
                <c:pt idx="6576">
                  <c:v>3.1275431337366175</c:v>
                </c:pt>
                <c:pt idx="6577">
                  <c:v>3.1280044033937329</c:v>
                </c:pt>
                <c:pt idx="6578">
                  <c:v>3.1284575361017892</c:v>
                </c:pt>
                <c:pt idx="6579">
                  <c:v>3.1289021483956891</c:v>
                </c:pt>
                <c:pt idx="6580">
                  <c:v>3.1292795034526608</c:v>
                </c:pt>
                <c:pt idx="6581">
                  <c:v>3.129535372114447</c:v>
                </c:pt>
                <c:pt idx="6582">
                  <c:v>3.1296752557208021</c:v>
                </c:pt>
                <c:pt idx="6583">
                  <c:v>3.1297697740639938</c:v>
                </c:pt>
                <c:pt idx="6584">
                  <c:v>3.1299115229787962</c:v>
                </c:pt>
                <c:pt idx="6585">
                  <c:v>3.1301441102139678</c:v>
                </c:pt>
                <c:pt idx="6586">
                  <c:v>3.1304348517235385</c:v>
                </c:pt>
                <c:pt idx="6587">
                  <c:v>3.1307420695606245</c:v>
                </c:pt>
                <c:pt idx="6588">
                  <c:v>3.1310041407800924</c:v>
                </c:pt>
                <c:pt idx="6589">
                  <c:v>3.131252840260268</c:v>
                </c:pt>
                <c:pt idx="6590">
                  <c:v>3.131518563639005</c:v>
                </c:pt>
                <c:pt idx="6591">
                  <c:v>3.1318098256838138</c:v>
                </c:pt>
                <c:pt idx="6592">
                  <c:v>3.1321475950065905</c:v>
                </c:pt>
                <c:pt idx="6593">
                  <c:v>3.1324790650836771</c:v>
                </c:pt>
                <c:pt idx="6594">
                  <c:v>3.1327873131591399</c:v>
                </c:pt>
                <c:pt idx="6595">
                  <c:v>3.1329754055452557</c:v>
                </c:pt>
                <c:pt idx="6596">
                  <c:v>3.1329879412717716</c:v>
                </c:pt>
                <c:pt idx="6597">
                  <c:v>3.1328399928368893</c:v>
                </c:pt>
                <c:pt idx="6598">
                  <c:v>3.1325666738301261</c:v>
                </c:pt>
                <c:pt idx="6599">
                  <c:v>3.1322774766528383</c:v>
                </c:pt>
                <c:pt idx="6600">
                  <c:v>3.1321202176742333</c:v>
                </c:pt>
                <c:pt idx="6601">
                  <c:v>3.1321717000188216</c:v>
                </c:pt>
                <c:pt idx="6602">
                  <c:v>3.1324155338996582</c:v>
                </c:pt>
                <c:pt idx="6603">
                  <c:v>3.1328527449685439</c:v>
                </c:pt>
                <c:pt idx="6604">
                  <c:v>3.133410708782387</c:v>
                </c:pt>
                <c:pt idx="6605">
                  <c:v>3.1341291288303061</c:v>
                </c:pt>
                <c:pt idx="6606">
                  <c:v>3.134860249685965</c:v>
                </c:pt>
                <c:pt idx="6607">
                  <c:v>3.1355504764272695</c:v>
                </c:pt>
                <c:pt idx="6608">
                  <c:v>3.1361680194068642</c:v>
                </c:pt>
                <c:pt idx="6609">
                  <c:v>3.136589777970729</c:v>
                </c:pt>
                <c:pt idx="6610">
                  <c:v>3.1368867315629143</c:v>
                </c:pt>
                <c:pt idx="6611">
                  <c:v>3.1370784170978339</c:v>
                </c:pt>
                <c:pt idx="6612">
                  <c:v>3.1372507927015119</c:v>
                </c:pt>
                <c:pt idx="6613">
                  <c:v>3.1373861108624022</c:v>
                </c:pt>
                <c:pt idx="6614">
                  <c:v>3.1375379975692814</c:v>
                </c:pt>
                <c:pt idx="6615">
                  <c:v>3.1376997377526545</c:v>
                </c:pt>
                <c:pt idx="6616">
                  <c:v>3.1378560910829303</c:v>
                </c:pt>
                <c:pt idx="6617">
                  <c:v>3.1379806885486743</c:v>
                </c:pt>
                <c:pt idx="6618">
                  <c:v>3.138148440092194</c:v>
                </c:pt>
                <c:pt idx="6619">
                  <c:v>3.1383892144559464</c:v>
                </c:pt>
                <c:pt idx="6620">
                  <c:v>3.1386736735937046</c:v>
                </c:pt>
                <c:pt idx="6621">
                  <c:v>3.1389683987392987</c:v>
                </c:pt>
                <c:pt idx="6622">
                  <c:v>3.139222027626654</c:v>
                </c:pt>
                <c:pt idx="6623">
                  <c:v>3.1394336839729551</c:v>
                </c:pt>
                <c:pt idx="6624">
                  <c:v>3.1395543291443473</c:v>
                </c:pt>
                <c:pt idx="6625">
                  <c:v>3.1396154593053289</c:v>
                </c:pt>
                <c:pt idx="6626">
                  <c:v>3.1395620796645622</c:v>
                </c:pt>
                <c:pt idx="6627">
                  <c:v>3.1393626902136123</c:v>
                </c:pt>
                <c:pt idx="6628">
                  <c:v>3.1390636565900953</c:v>
                </c:pt>
                <c:pt idx="6629">
                  <c:v>3.1386075455495375</c:v>
                </c:pt>
                <c:pt idx="6630">
                  <c:v>3.1380452279372371</c:v>
                </c:pt>
                <c:pt idx="6631">
                  <c:v>3.1374725165407065</c:v>
                </c:pt>
                <c:pt idx="6632">
                  <c:v>3.1369962445689641</c:v>
                </c:pt>
                <c:pt idx="6633">
                  <c:v>3.136676321812407</c:v>
                </c:pt>
                <c:pt idx="6634">
                  <c:v>3.1364752147312238</c:v>
                </c:pt>
                <c:pt idx="6635">
                  <c:v>3.1364137679151614</c:v>
                </c:pt>
                <c:pt idx="6636">
                  <c:v>3.1363649188142078</c:v>
                </c:pt>
                <c:pt idx="6637">
                  <c:v>3.1363375371625191</c:v>
                </c:pt>
                <c:pt idx="6638">
                  <c:v>3.1363100464174916</c:v>
                </c:pt>
                <c:pt idx="6639">
                  <c:v>3.1362959185773103</c:v>
                </c:pt>
                <c:pt idx="6640">
                  <c:v>3.136353739493408</c:v>
                </c:pt>
                <c:pt idx="6641">
                  <c:v>3.1364948903720817</c:v>
                </c:pt>
                <c:pt idx="6642">
                  <c:v>3.1367391679837477</c:v>
                </c:pt>
                <c:pt idx="6643">
                  <c:v>3.1370529727873064</c:v>
                </c:pt>
                <c:pt idx="6644">
                  <c:v>3.1373803602392534</c:v>
                </c:pt>
                <c:pt idx="6645">
                  <c:v>3.1377078705797539</c:v>
                </c:pt>
                <c:pt idx="6646">
                  <c:v>3.1380695778258358</c:v>
                </c:pt>
                <c:pt idx="6647">
                  <c:v>3.1385001211765906</c:v>
                </c:pt>
                <c:pt idx="6648">
                  <c:v>3.1389800536622747</c:v>
                </c:pt>
                <c:pt idx="6649">
                  <c:v>3.139447945947254</c:v>
                </c:pt>
                <c:pt idx="6650">
                  <c:v>3.1398559701388167</c:v>
                </c:pt>
                <c:pt idx="6651">
                  <c:v>3.1402300356190826</c:v>
                </c:pt>
                <c:pt idx="6652">
                  <c:v>3.1405269703445593</c:v>
                </c:pt>
                <c:pt idx="6653">
                  <c:v>3.1407608003673633</c:v>
                </c:pt>
                <c:pt idx="6654">
                  <c:v>3.1408847684430641</c:v>
                </c:pt>
                <c:pt idx="6655">
                  <c:v>3.1409840709700223</c:v>
                </c:pt>
                <c:pt idx="6656">
                  <c:v>3.1410487653663952</c:v>
                </c:pt>
                <c:pt idx="6657">
                  <c:v>3.1410494855187161</c:v>
                </c:pt>
                <c:pt idx="6658">
                  <c:v>3.1410415778954381</c:v>
                </c:pt>
                <c:pt idx="6659">
                  <c:v>3.1409970550541151</c:v>
                </c:pt>
                <c:pt idx="6660">
                  <c:v>3.1408433091290293</c:v>
                </c:pt>
                <c:pt idx="6661">
                  <c:v>3.1405334994860246</c:v>
                </c:pt>
                <c:pt idx="6662">
                  <c:v>3.1401538987133968</c:v>
                </c:pt>
                <c:pt idx="6663">
                  <c:v>3.1396451435977211</c:v>
                </c:pt>
                <c:pt idx="6664">
                  <c:v>3.1390690119071953</c:v>
                </c:pt>
                <c:pt idx="6665">
                  <c:v>3.1386132274237708</c:v>
                </c:pt>
                <c:pt idx="6666">
                  <c:v>3.1382119627056952</c:v>
                </c:pt>
                <c:pt idx="6667">
                  <c:v>3.137716579933028</c:v>
                </c:pt>
                <c:pt idx="6668">
                  <c:v>3.1373457805215419</c:v>
                </c:pt>
                <c:pt idx="6669">
                  <c:v>3.1370168338155002</c:v>
                </c:pt>
                <c:pt idx="6670">
                  <c:v>3.1367146784687723</c:v>
                </c:pt>
                <c:pt idx="6671">
                  <c:v>3.1364025286342088</c:v>
                </c:pt>
                <c:pt idx="6672">
                  <c:v>3.1360824600834261</c:v>
                </c:pt>
                <c:pt idx="6673">
                  <c:v>3.1358292264470951</c:v>
                </c:pt>
                <c:pt idx="6674">
                  <c:v>3.135702737948415</c:v>
                </c:pt>
                <c:pt idx="6675">
                  <c:v>3.1356844363518408</c:v>
                </c:pt>
                <c:pt idx="6676">
                  <c:v>3.1357531395127682</c:v>
                </c:pt>
                <c:pt idx="6677">
                  <c:v>3.1357873237008951</c:v>
                </c:pt>
                <c:pt idx="6678">
                  <c:v>3.1358196419488555</c:v>
                </c:pt>
                <c:pt idx="6679">
                  <c:v>3.1358828075632155</c:v>
                </c:pt>
                <c:pt idx="6680">
                  <c:v>3.1359400132213278</c:v>
                </c:pt>
                <c:pt idx="6681">
                  <c:v>3.1360048519756272</c:v>
                </c:pt>
                <c:pt idx="6682">
                  <c:v>3.1360437115330591</c:v>
                </c:pt>
                <c:pt idx="6683">
                  <c:v>3.1361093665548285</c:v>
                </c:pt>
                <c:pt idx="6684">
                  <c:v>3.1361758962541741</c:v>
                </c:pt>
                <c:pt idx="6685">
                  <c:v>3.1361630931064992</c:v>
                </c:pt>
                <c:pt idx="6686">
                  <c:v>3.1361007317373297</c:v>
                </c:pt>
                <c:pt idx="6687">
                  <c:v>3.1359372805906114</c:v>
                </c:pt>
                <c:pt idx="6688">
                  <c:v>3.1357484429974467</c:v>
                </c:pt>
                <c:pt idx="6689">
                  <c:v>3.1355017788807928</c:v>
                </c:pt>
                <c:pt idx="6690">
                  <c:v>3.1353002128524916</c:v>
                </c:pt>
                <c:pt idx="6691">
                  <c:v>3.1351811773408391</c:v>
                </c:pt>
                <c:pt idx="6692">
                  <c:v>3.1350831112845059</c:v>
                </c:pt>
                <c:pt idx="6693">
                  <c:v>3.1350098738975802</c:v>
                </c:pt>
                <c:pt idx="6694">
                  <c:v>3.1349125417163295</c:v>
                </c:pt>
                <c:pt idx="6695">
                  <c:v>3.1348202660511864</c:v>
                </c:pt>
                <c:pt idx="6696">
                  <c:v>3.1347816823355559</c:v>
                </c:pt>
                <c:pt idx="6697">
                  <c:v>3.1348173998863675</c:v>
                </c:pt>
                <c:pt idx="6698">
                  <c:v>3.1349581908547548</c:v>
                </c:pt>
                <c:pt idx="6699">
                  <c:v>3.1351642590235436</c:v>
                </c:pt>
                <c:pt idx="6700">
                  <c:v>3.1353693666756839</c:v>
                </c:pt>
                <c:pt idx="6701">
                  <c:v>3.135526857390976</c:v>
                </c:pt>
                <c:pt idx="6702">
                  <c:v>3.1356427616622526</c:v>
                </c:pt>
                <c:pt idx="6703">
                  <c:v>3.1357098501778773</c:v>
                </c:pt>
                <c:pt idx="6704">
                  <c:v>3.135719144611322</c:v>
                </c:pt>
                <c:pt idx="6705">
                  <c:v>3.1357428894255084</c:v>
                </c:pt>
                <c:pt idx="6706">
                  <c:v>3.135824826264435</c:v>
                </c:pt>
                <c:pt idx="6707">
                  <c:v>3.1359479422093219</c:v>
                </c:pt>
                <c:pt idx="6708">
                  <c:v>3.1361036306790249</c:v>
                </c:pt>
                <c:pt idx="6709">
                  <c:v>3.1362289884430159</c:v>
                </c:pt>
                <c:pt idx="6710">
                  <c:v>3.1363893145657147</c:v>
                </c:pt>
                <c:pt idx="6711">
                  <c:v>3.136550026366399</c:v>
                </c:pt>
                <c:pt idx="6712">
                  <c:v>3.1367596585588493</c:v>
                </c:pt>
                <c:pt idx="6713">
                  <c:v>3.13708063725604</c:v>
                </c:pt>
                <c:pt idx="6714">
                  <c:v>3.1375588065891469</c:v>
                </c:pt>
                <c:pt idx="6715">
                  <c:v>3.1381296649188877</c:v>
                </c:pt>
                <c:pt idx="6716">
                  <c:v>3.1387790745327564</c:v>
                </c:pt>
                <c:pt idx="6717">
                  <c:v>3.1394530274808155</c:v>
                </c:pt>
                <c:pt idx="6718">
                  <c:v>3.1400423426082567</c:v>
                </c:pt>
                <c:pt idx="6719">
                  <c:v>3.1404909333378304</c:v>
                </c:pt>
                <c:pt idx="6720">
                  <c:v>3.1408218134624408</c:v>
                </c:pt>
                <c:pt idx="6721">
                  <c:v>3.1410657900403645</c:v>
                </c:pt>
                <c:pt idx="6722">
                  <c:v>3.14133186907425</c:v>
                </c:pt>
                <c:pt idx="6723">
                  <c:v>3.1416300483506272</c:v>
                </c:pt>
                <c:pt idx="6724">
                  <c:v>3.141963765220261</c:v>
                </c:pt>
                <c:pt idx="6725">
                  <c:v>3.1422900512175396</c:v>
                </c:pt>
                <c:pt idx="6726">
                  <c:v>3.1426208268582063</c:v>
                </c:pt>
                <c:pt idx="6727">
                  <c:v>3.1429134353447417</c:v>
                </c:pt>
                <c:pt idx="6728">
                  <c:v>3.1432193795847025</c:v>
                </c:pt>
                <c:pt idx="6729">
                  <c:v>3.1435242794508436</c:v>
                </c:pt>
                <c:pt idx="6730">
                  <c:v>3.143837144677434</c:v>
                </c:pt>
                <c:pt idx="6731">
                  <c:v>3.1441291750085534</c:v>
                </c:pt>
                <c:pt idx="6732">
                  <c:v>3.1443468333521065</c:v>
                </c:pt>
                <c:pt idx="6733">
                  <c:v>3.1445666537214696</c:v>
                </c:pt>
                <c:pt idx="6734">
                  <c:v>3.1447527891475362</c:v>
                </c:pt>
                <c:pt idx="6735">
                  <c:v>3.1448959766814553</c:v>
                </c:pt>
                <c:pt idx="6736">
                  <c:v>3.1449777550130475</c:v>
                </c:pt>
                <c:pt idx="6737">
                  <c:v>3.1449749909797298</c:v>
                </c:pt>
                <c:pt idx="6738">
                  <c:v>3.1449537358050605</c:v>
                </c:pt>
                <c:pt idx="6739">
                  <c:v>3.144935540188714</c:v>
                </c:pt>
                <c:pt idx="6740">
                  <c:v>3.1449401264797499</c:v>
                </c:pt>
                <c:pt idx="6741">
                  <c:v>3.1450028566465664</c:v>
                </c:pt>
                <c:pt idx="6742">
                  <c:v>3.1451770727901422</c:v>
                </c:pt>
                <c:pt idx="6743">
                  <c:v>3.1453815624319028</c:v>
                </c:pt>
                <c:pt idx="6744">
                  <c:v>3.1455240891747214</c:v>
                </c:pt>
                <c:pt idx="6745">
                  <c:v>3.1455512155172265</c:v>
                </c:pt>
                <c:pt idx="6746">
                  <c:v>3.1455736179316478</c:v>
                </c:pt>
                <c:pt idx="6747">
                  <c:v>3.1456372632595428</c:v>
                </c:pt>
                <c:pt idx="6748">
                  <c:v>3.1458014963182896</c:v>
                </c:pt>
                <c:pt idx="6749">
                  <c:v>3.1459914559498094</c:v>
                </c:pt>
                <c:pt idx="6750">
                  <c:v>3.1462011502701737</c:v>
                </c:pt>
                <c:pt idx="6751">
                  <c:v>3.1464600285673683</c:v>
                </c:pt>
                <c:pt idx="6752">
                  <c:v>3.1467331046916636</c:v>
                </c:pt>
                <c:pt idx="6753">
                  <c:v>3.1470463060585439</c:v>
                </c:pt>
                <c:pt idx="6754">
                  <c:v>3.1473251281781254</c:v>
                </c:pt>
                <c:pt idx="6755">
                  <c:v>3.1476107581879109</c:v>
                </c:pt>
                <c:pt idx="6756">
                  <c:v>3.1479261593422292</c:v>
                </c:pt>
                <c:pt idx="6757">
                  <c:v>3.1482591485847049</c:v>
                </c:pt>
                <c:pt idx="6758">
                  <c:v>3.1485950417036501</c:v>
                </c:pt>
                <c:pt idx="6759">
                  <c:v>3.1488406772713384</c:v>
                </c:pt>
                <c:pt idx="6760">
                  <c:v>3.1489997981124045</c:v>
                </c:pt>
                <c:pt idx="6761">
                  <c:v>3.1490669879044284</c:v>
                </c:pt>
                <c:pt idx="6762">
                  <c:v>3.1490689341134335</c:v>
                </c:pt>
                <c:pt idx="6763">
                  <c:v>3.1490706228455227</c:v>
                </c:pt>
                <c:pt idx="6764">
                  <c:v>3.1491476903046469</c:v>
                </c:pt>
                <c:pt idx="6765">
                  <c:v>3.1493497726624251</c:v>
                </c:pt>
                <c:pt idx="6766">
                  <c:v>3.1496438472417023</c:v>
                </c:pt>
                <c:pt idx="6767">
                  <c:v>3.149919494471864</c:v>
                </c:pt>
                <c:pt idx="6768">
                  <c:v>3.1502199385541192</c:v>
                </c:pt>
                <c:pt idx="6769">
                  <c:v>3.1505198698504242</c:v>
                </c:pt>
                <c:pt idx="6770">
                  <c:v>3.1507658835717645</c:v>
                </c:pt>
                <c:pt idx="6771">
                  <c:v>3.1509732557411416</c:v>
                </c:pt>
                <c:pt idx="6772">
                  <c:v>3.1511149627320774</c:v>
                </c:pt>
                <c:pt idx="6773">
                  <c:v>3.1511555485328073</c:v>
                </c:pt>
                <c:pt idx="6774">
                  <c:v>3.1510658335719586</c:v>
                </c:pt>
                <c:pt idx="6775">
                  <c:v>3.1508802872494917</c:v>
                </c:pt>
                <c:pt idx="6776">
                  <c:v>3.1506060293391598</c:v>
                </c:pt>
                <c:pt idx="6777">
                  <c:v>3.1503447984533732</c:v>
                </c:pt>
                <c:pt idx="6778">
                  <c:v>3.1501791367894323</c:v>
                </c:pt>
                <c:pt idx="6779">
                  <c:v>3.1501644421750754</c:v>
                </c:pt>
                <c:pt idx="6780">
                  <c:v>3.1502967686496341</c:v>
                </c:pt>
                <c:pt idx="6781">
                  <c:v>3.1505185517612242</c:v>
                </c:pt>
                <c:pt idx="6782">
                  <c:v>3.1507658436135988</c:v>
                </c:pt>
                <c:pt idx="6783">
                  <c:v>3.1509475899131831</c:v>
                </c:pt>
                <c:pt idx="6784">
                  <c:v>3.1510537206714524</c:v>
                </c:pt>
                <c:pt idx="6785">
                  <c:v>3.1511661530493109</c:v>
                </c:pt>
                <c:pt idx="6786">
                  <c:v>3.1512943098136685</c:v>
                </c:pt>
                <c:pt idx="6787">
                  <c:v>3.1514821032997169</c:v>
                </c:pt>
                <c:pt idx="6788">
                  <c:v>3.1516710200473841</c:v>
                </c:pt>
                <c:pt idx="6789">
                  <c:v>3.1518793282885968</c:v>
                </c:pt>
                <c:pt idx="6790">
                  <c:v>3.152081140165147</c:v>
                </c:pt>
                <c:pt idx="6791">
                  <c:v>3.1522775313700611</c:v>
                </c:pt>
                <c:pt idx="6792">
                  <c:v>3.1524856046993346</c:v>
                </c:pt>
                <c:pt idx="6793">
                  <c:v>3.15267331993569</c:v>
                </c:pt>
                <c:pt idx="6794">
                  <c:v>3.1528312375079337</c:v>
                </c:pt>
                <c:pt idx="6795">
                  <c:v>3.1529607310894052</c:v>
                </c:pt>
                <c:pt idx="6796">
                  <c:v>3.1530896339314221</c:v>
                </c:pt>
                <c:pt idx="6797">
                  <c:v>3.1531842560247041</c:v>
                </c:pt>
                <c:pt idx="6798">
                  <c:v>3.1532840601118401</c:v>
                </c:pt>
                <c:pt idx="6799">
                  <c:v>3.1534308203418697</c:v>
                </c:pt>
                <c:pt idx="6800">
                  <c:v>3.1535926912065921</c:v>
                </c:pt>
                <c:pt idx="6801">
                  <c:v>3.1537228659079024</c:v>
                </c:pt>
                <c:pt idx="6802">
                  <c:v>3.1537652380619132</c:v>
                </c:pt>
                <c:pt idx="6803">
                  <c:v>3.1537078963147485</c:v>
                </c:pt>
                <c:pt idx="6804">
                  <c:v>3.1536167837365543</c:v>
                </c:pt>
                <c:pt idx="6805">
                  <c:v>3.1535448268259336</c:v>
                </c:pt>
                <c:pt idx="6806">
                  <c:v>3.1535470456430454</c:v>
                </c:pt>
                <c:pt idx="6807">
                  <c:v>3.1536216315524217</c:v>
                </c:pt>
                <c:pt idx="6808">
                  <c:v>3.153711102084892</c:v>
                </c:pt>
                <c:pt idx="6809">
                  <c:v>3.1538289831607171</c:v>
                </c:pt>
                <c:pt idx="6810">
                  <c:v>3.1539214483111007</c:v>
                </c:pt>
                <c:pt idx="6811">
                  <c:v>3.1539700293684554</c:v>
                </c:pt>
                <c:pt idx="6812">
                  <c:v>3.1539568339310655</c:v>
                </c:pt>
                <c:pt idx="6813">
                  <c:v>3.1538917378594467</c:v>
                </c:pt>
                <c:pt idx="6814">
                  <c:v>3.1537707464170839</c:v>
                </c:pt>
                <c:pt idx="6815">
                  <c:v>3.1536664130161851</c:v>
                </c:pt>
                <c:pt idx="6816">
                  <c:v>3.1535390455805277</c:v>
                </c:pt>
                <c:pt idx="6817">
                  <c:v>3.1533984448171855</c:v>
                </c:pt>
                <c:pt idx="6818">
                  <c:v>3.1532443797038963</c:v>
                </c:pt>
                <c:pt idx="6819">
                  <c:v>3.1530997889003305</c:v>
                </c:pt>
                <c:pt idx="6820">
                  <c:v>3.1529670905418659</c:v>
                </c:pt>
                <c:pt idx="6821">
                  <c:v>3.1529118758995143</c:v>
                </c:pt>
                <c:pt idx="6822">
                  <c:v>3.152992349060268</c:v>
                </c:pt>
                <c:pt idx="6823">
                  <c:v>3.1532135272498434</c:v>
                </c:pt>
                <c:pt idx="6824">
                  <c:v>3.1535724578304718</c:v>
                </c:pt>
                <c:pt idx="6825">
                  <c:v>3.1540262870609022</c:v>
                </c:pt>
                <c:pt idx="6826">
                  <c:v>3.154538779196824</c:v>
                </c:pt>
                <c:pt idx="6827">
                  <c:v>3.1550526726890475</c:v>
                </c:pt>
                <c:pt idx="6828">
                  <c:v>3.1555282897084984</c:v>
                </c:pt>
                <c:pt idx="6829">
                  <c:v>3.1559478978689248</c:v>
                </c:pt>
                <c:pt idx="6830">
                  <c:v>3.156373033610782</c:v>
                </c:pt>
                <c:pt idx="6831">
                  <c:v>3.1568301027001904</c:v>
                </c:pt>
                <c:pt idx="6832">
                  <c:v>3.1572278266991423</c:v>
                </c:pt>
                <c:pt idx="6833">
                  <c:v>3.1575676329932016</c:v>
                </c:pt>
                <c:pt idx="6834">
                  <c:v>3.1577874146143823</c:v>
                </c:pt>
                <c:pt idx="6835">
                  <c:v>3.1578628996142375</c:v>
                </c:pt>
                <c:pt idx="6836">
                  <c:v>3.157839798482069</c:v>
                </c:pt>
                <c:pt idx="6837">
                  <c:v>3.1578014421982772</c:v>
                </c:pt>
                <c:pt idx="6838">
                  <c:v>3.1577775291838286</c:v>
                </c:pt>
                <c:pt idx="6839">
                  <c:v>3.1578315215175374</c:v>
                </c:pt>
                <c:pt idx="6840">
                  <c:v>3.1579365216042188</c:v>
                </c:pt>
                <c:pt idx="6841">
                  <c:v>3.1580725441476387</c:v>
                </c:pt>
                <c:pt idx="6842">
                  <c:v>3.1582194901701492</c:v>
                </c:pt>
                <c:pt idx="6843">
                  <c:v>3.1583265775517519</c:v>
                </c:pt>
                <c:pt idx="6844">
                  <c:v>3.1584497151888176</c:v>
                </c:pt>
                <c:pt idx="6845">
                  <c:v>3.1585844564716927</c:v>
                </c:pt>
                <c:pt idx="6846">
                  <c:v>3.1587039580171199</c:v>
                </c:pt>
                <c:pt idx="6847">
                  <c:v>3.1587373028603545</c:v>
                </c:pt>
                <c:pt idx="6848">
                  <c:v>3.1586666703270501</c:v>
                </c:pt>
                <c:pt idx="6849">
                  <c:v>3.158541361690693</c:v>
                </c:pt>
                <c:pt idx="6850">
                  <c:v>3.1584274749487311</c:v>
                </c:pt>
                <c:pt idx="6851">
                  <c:v>3.1583218396611348</c:v>
                </c:pt>
                <c:pt idx="6852">
                  <c:v>3.1582745723636529</c:v>
                </c:pt>
                <c:pt idx="6853">
                  <c:v>3.1582726741165827</c:v>
                </c:pt>
                <c:pt idx="6854">
                  <c:v>3.1582594370718615</c:v>
                </c:pt>
                <c:pt idx="6855">
                  <c:v>3.1582384036136104</c:v>
                </c:pt>
                <c:pt idx="6856">
                  <c:v>3.158163818813061</c:v>
                </c:pt>
                <c:pt idx="6857">
                  <c:v>3.1580420647539844</c:v>
                </c:pt>
                <c:pt idx="6858">
                  <c:v>3.1579390521530533</c:v>
                </c:pt>
                <c:pt idx="6859">
                  <c:v>3.1579024764111505</c:v>
                </c:pt>
                <c:pt idx="6860">
                  <c:v>3.1579745724087731</c:v>
                </c:pt>
                <c:pt idx="6861">
                  <c:v>3.1581219397287956</c:v>
                </c:pt>
                <c:pt idx="6862">
                  <c:v>3.1582820356371824</c:v>
                </c:pt>
                <c:pt idx="6863">
                  <c:v>3.1584055003833695</c:v>
                </c:pt>
                <c:pt idx="6864">
                  <c:v>3.1585115817578053</c:v>
                </c:pt>
                <c:pt idx="6865">
                  <c:v>3.1586036074304733</c:v>
                </c:pt>
                <c:pt idx="6866">
                  <c:v>3.1586566095927293</c:v>
                </c:pt>
                <c:pt idx="6867">
                  <c:v>3.1586605430453645</c:v>
                </c:pt>
                <c:pt idx="6868">
                  <c:v>3.1586712817845544</c:v>
                </c:pt>
                <c:pt idx="6869">
                  <c:v>3.1586813177140987</c:v>
                </c:pt>
                <c:pt idx="6870">
                  <c:v>3.1586465326170532</c:v>
                </c:pt>
                <c:pt idx="6871">
                  <c:v>3.1585930793906916</c:v>
                </c:pt>
                <c:pt idx="6872">
                  <c:v>3.1584917739475111</c:v>
                </c:pt>
                <c:pt idx="6873">
                  <c:v>3.15838642305284</c:v>
                </c:pt>
                <c:pt idx="6874">
                  <c:v>3.1582915800533096</c:v>
                </c:pt>
                <c:pt idx="6875">
                  <c:v>3.1582129019397418</c:v>
                </c:pt>
                <c:pt idx="6876">
                  <c:v>3.1581238545214045</c:v>
                </c:pt>
                <c:pt idx="6877">
                  <c:v>3.1580482228906388</c:v>
                </c:pt>
                <c:pt idx="6878">
                  <c:v>3.1579347173267216</c:v>
                </c:pt>
                <c:pt idx="6879">
                  <c:v>3.1577958570856501</c:v>
                </c:pt>
                <c:pt idx="6880">
                  <c:v>3.1576432609029323</c:v>
                </c:pt>
                <c:pt idx="6881">
                  <c:v>3.1574706716059513</c:v>
                </c:pt>
                <c:pt idx="6882">
                  <c:v>3.157279950657113</c:v>
                </c:pt>
                <c:pt idx="6883">
                  <c:v>3.1570874777239157</c:v>
                </c:pt>
                <c:pt idx="6884">
                  <c:v>3.1568835057898514</c:v>
                </c:pt>
                <c:pt idx="6885">
                  <c:v>3.156669420443297</c:v>
                </c:pt>
                <c:pt idx="6886">
                  <c:v>3.1564037893779813</c:v>
                </c:pt>
                <c:pt idx="6887">
                  <c:v>3.1561108907063464</c:v>
                </c:pt>
                <c:pt idx="6888">
                  <c:v>3.1557951196304441</c:v>
                </c:pt>
                <c:pt idx="6889">
                  <c:v>3.1554903800207272</c:v>
                </c:pt>
                <c:pt idx="6890">
                  <c:v>3.1552229064335022</c:v>
                </c:pt>
                <c:pt idx="6891">
                  <c:v>3.1550366202972624</c:v>
                </c:pt>
                <c:pt idx="6892">
                  <c:v>3.1548797029530271</c:v>
                </c:pt>
                <c:pt idx="6893">
                  <c:v>3.1546717892178555</c:v>
                </c:pt>
                <c:pt idx="6894">
                  <c:v>3.1544202439377531</c:v>
                </c:pt>
                <c:pt idx="6895">
                  <c:v>3.1540963570741396</c:v>
                </c:pt>
                <c:pt idx="6896">
                  <c:v>3.1536797903938649</c:v>
                </c:pt>
                <c:pt idx="6897">
                  <c:v>3.1532558895739959</c:v>
                </c:pt>
                <c:pt idx="6898">
                  <c:v>3.1528474078220508</c:v>
                </c:pt>
                <c:pt idx="6899">
                  <c:v>3.1525395633525388</c:v>
                </c:pt>
                <c:pt idx="6900">
                  <c:v>3.1523595431612241</c:v>
                </c:pt>
                <c:pt idx="6901">
                  <c:v>3.1523317842256611</c:v>
                </c:pt>
                <c:pt idx="6902">
                  <c:v>3.1524445514550026</c:v>
                </c:pt>
                <c:pt idx="6903">
                  <c:v>3.1526565190554328</c:v>
                </c:pt>
                <c:pt idx="6904">
                  <c:v>3.1528947961852509</c:v>
                </c:pt>
                <c:pt idx="6905">
                  <c:v>3.1531722921479757</c:v>
                </c:pt>
                <c:pt idx="6906">
                  <c:v>3.1534302051750061</c:v>
                </c:pt>
                <c:pt idx="6907">
                  <c:v>3.1535842308661204</c:v>
                </c:pt>
                <c:pt idx="6908">
                  <c:v>3.1536169424886777</c:v>
                </c:pt>
                <c:pt idx="6909">
                  <c:v>3.1535239947738702</c:v>
                </c:pt>
                <c:pt idx="6910">
                  <c:v>3.1533215291278944</c:v>
                </c:pt>
                <c:pt idx="6911">
                  <c:v>3.153097339923264</c:v>
                </c:pt>
                <c:pt idx="6912">
                  <c:v>3.152838695527254</c:v>
                </c:pt>
                <c:pt idx="6913">
                  <c:v>3.1525414079504044</c:v>
                </c:pt>
                <c:pt idx="6914">
                  <c:v>3.1522928322492465</c:v>
                </c:pt>
                <c:pt idx="6915">
                  <c:v>3.1520604808371773</c:v>
                </c:pt>
                <c:pt idx="6916">
                  <c:v>3.151857651935714</c:v>
                </c:pt>
                <c:pt idx="6917">
                  <c:v>3.1516937692992548</c:v>
                </c:pt>
                <c:pt idx="6918">
                  <c:v>3.1514854456182579</c:v>
                </c:pt>
                <c:pt idx="6919">
                  <c:v>3.1513111910741136</c:v>
                </c:pt>
                <c:pt idx="6920">
                  <c:v>3.1511378724196084</c:v>
                </c:pt>
                <c:pt idx="6921">
                  <c:v>3.150944236294813</c:v>
                </c:pt>
                <c:pt idx="6922">
                  <c:v>3.1507817296926706</c:v>
                </c:pt>
                <c:pt idx="6923">
                  <c:v>3.1506519182639656</c:v>
                </c:pt>
                <c:pt idx="6924">
                  <c:v>3.1505526662096428</c:v>
                </c:pt>
                <c:pt idx="6925">
                  <c:v>3.1504086166477694</c:v>
                </c:pt>
                <c:pt idx="6926">
                  <c:v>3.150277262674742</c:v>
                </c:pt>
                <c:pt idx="6927">
                  <c:v>3.1501298095605508</c:v>
                </c:pt>
                <c:pt idx="6928">
                  <c:v>3.1499830235380455</c:v>
                </c:pt>
                <c:pt idx="6929">
                  <c:v>3.1498525902250067</c:v>
                </c:pt>
                <c:pt idx="6930">
                  <c:v>3.1497823117032313</c:v>
                </c:pt>
                <c:pt idx="6931">
                  <c:v>3.1497673994714317</c:v>
                </c:pt>
                <c:pt idx="6932">
                  <c:v>3.1498348890215571</c:v>
                </c:pt>
                <c:pt idx="6933">
                  <c:v>3.1499534866598138</c:v>
                </c:pt>
                <c:pt idx="6934">
                  <c:v>3.1501363456292375</c:v>
                </c:pt>
                <c:pt idx="6935">
                  <c:v>3.1503644139259843</c:v>
                </c:pt>
                <c:pt idx="6936">
                  <c:v>3.1505931532666676</c:v>
                </c:pt>
                <c:pt idx="6937">
                  <c:v>3.1507776936634162</c:v>
                </c:pt>
                <c:pt idx="6938">
                  <c:v>3.1509633869044946</c:v>
                </c:pt>
                <c:pt idx="6939">
                  <c:v>3.1511447342840104</c:v>
                </c:pt>
                <c:pt idx="6940">
                  <c:v>3.1512845265230722</c:v>
                </c:pt>
                <c:pt idx="6941">
                  <c:v>3.1513591348659831</c:v>
                </c:pt>
                <c:pt idx="6942">
                  <c:v>3.1513899146251254</c:v>
                </c:pt>
                <c:pt idx="6943">
                  <c:v>3.1514166461704907</c:v>
                </c:pt>
                <c:pt idx="6944">
                  <c:v>3.1514200294667396</c:v>
                </c:pt>
                <c:pt idx="6945">
                  <c:v>3.151404015060471</c:v>
                </c:pt>
                <c:pt idx="6946">
                  <c:v>3.1514001784576338</c:v>
                </c:pt>
                <c:pt idx="6947">
                  <c:v>3.1513705453678655</c:v>
                </c:pt>
                <c:pt idx="6948">
                  <c:v>3.1513242745138244</c:v>
                </c:pt>
                <c:pt idx="6949">
                  <c:v>3.1513106142925622</c:v>
                </c:pt>
                <c:pt idx="6950">
                  <c:v>3.1513555443764205</c:v>
                </c:pt>
                <c:pt idx="6951">
                  <c:v>3.1514810339227211</c:v>
                </c:pt>
                <c:pt idx="6952">
                  <c:v>3.1516409573292608</c:v>
                </c:pt>
                <c:pt idx="6953">
                  <c:v>3.1517698068720748</c:v>
                </c:pt>
                <c:pt idx="6954">
                  <c:v>3.151834603143687</c:v>
                </c:pt>
                <c:pt idx="6955">
                  <c:v>3.1517718926959879</c:v>
                </c:pt>
                <c:pt idx="6956">
                  <c:v>3.1516577528158236</c:v>
                </c:pt>
                <c:pt idx="6957">
                  <c:v>3.1515553505612939</c:v>
                </c:pt>
                <c:pt idx="6958">
                  <c:v>3.1515606751758223</c:v>
                </c:pt>
                <c:pt idx="6959">
                  <c:v>3.1516982267601583</c:v>
                </c:pt>
                <c:pt idx="6960">
                  <c:v>3.1518784592159119</c:v>
                </c:pt>
                <c:pt idx="6961">
                  <c:v>3.1520174178924378</c:v>
                </c:pt>
                <c:pt idx="6962">
                  <c:v>3.1520686267768441</c:v>
                </c:pt>
                <c:pt idx="6963">
                  <c:v>3.1519915471046458</c:v>
                </c:pt>
                <c:pt idx="6964">
                  <c:v>3.1518764288418009</c:v>
                </c:pt>
                <c:pt idx="6965">
                  <c:v>3.1517623185281711</c:v>
                </c:pt>
                <c:pt idx="6966">
                  <c:v>3.1517020359675723</c:v>
                </c:pt>
                <c:pt idx="6967">
                  <c:v>3.1516705800041769</c:v>
                </c:pt>
                <c:pt idx="6968">
                  <c:v>3.1516646580554077</c:v>
                </c:pt>
                <c:pt idx="6969">
                  <c:v>3.15172602451586</c:v>
                </c:pt>
                <c:pt idx="6970">
                  <c:v>3.1518043484432421</c:v>
                </c:pt>
                <c:pt idx="6971">
                  <c:v>3.1519238458726351</c:v>
                </c:pt>
                <c:pt idx="6972">
                  <c:v>3.1520384142859643</c:v>
                </c:pt>
                <c:pt idx="6973">
                  <c:v>3.1521363624883749</c:v>
                </c:pt>
                <c:pt idx="6974">
                  <c:v>3.1521486445060853</c:v>
                </c:pt>
                <c:pt idx="6975">
                  <c:v>3.1520929498149561</c:v>
                </c:pt>
                <c:pt idx="6976">
                  <c:v>3.1520069706342073</c:v>
                </c:pt>
                <c:pt idx="6977">
                  <c:v>3.1520338349413795</c:v>
                </c:pt>
                <c:pt idx="6978">
                  <c:v>3.1522194397342851</c:v>
                </c:pt>
                <c:pt idx="6979">
                  <c:v>3.1526487442268025</c:v>
                </c:pt>
                <c:pt idx="6980">
                  <c:v>3.1533208198163054</c:v>
                </c:pt>
                <c:pt idx="6981">
                  <c:v>3.1541731555749499</c:v>
                </c:pt>
                <c:pt idx="6982">
                  <c:v>3.1550560342926843</c:v>
                </c:pt>
                <c:pt idx="6983">
                  <c:v>3.1558777188204745</c:v>
                </c:pt>
                <c:pt idx="6984">
                  <c:v>3.1565962241690109</c:v>
                </c:pt>
                <c:pt idx="6985">
                  <c:v>3.1571838272736983</c:v>
                </c:pt>
                <c:pt idx="6986">
                  <c:v>3.1576041980250222</c:v>
                </c:pt>
                <c:pt idx="6987">
                  <c:v>3.1578972087236585</c:v>
                </c:pt>
                <c:pt idx="6988">
                  <c:v>3.1580693181159667</c:v>
                </c:pt>
                <c:pt idx="6989">
                  <c:v>3.1581865970771177</c:v>
                </c:pt>
                <c:pt idx="6990">
                  <c:v>3.1582340389614951</c:v>
                </c:pt>
                <c:pt idx="6991">
                  <c:v>3.1582382438473777</c:v>
                </c:pt>
                <c:pt idx="6992">
                  <c:v>3.1582744518220949</c:v>
                </c:pt>
                <c:pt idx="6993">
                  <c:v>3.1583186742692275</c:v>
                </c:pt>
                <c:pt idx="6994">
                  <c:v>3.1584152608712937</c:v>
                </c:pt>
                <c:pt idx="6995">
                  <c:v>3.1585679323997224</c:v>
                </c:pt>
                <c:pt idx="6996">
                  <c:v>3.1587223001812053</c:v>
                </c:pt>
                <c:pt idx="6997">
                  <c:v>3.1588571853319158</c:v>
                </c:pt>
                <c:pt idx="6998">
                  <c:v>3.1589792088887929</c:v>
                </c:pt>
                <c:pt idx="6999">
                  <c:v>3.1590866120130503</c:v>
                </c:pt>
                <c:pt idx="7000">
                  <c:v>3.1591527922422551</c:v>
                </c:pt>
              </c:numCache>
            </c:numRef>
          </c:yVal>
          <c:smooth val="0"/>
          <c:extLst>
            <c:ext xmlns:c16="http://schemas.microsoft.com/office/drawing/2014/chart" uri="{C3380CC4-5D6E-409C-BE32-E72D297353CC}">
              <c16:uniqueId val="{00000001-9E9C-434B-BE66-EB25101B335A}"/>
            </c:ext>
          </c:extLst>
        </c:ser>
        <c:dLbls>
          <c:showLegendKey val="0"/>
          <c:showVal val="0"/>
          <c:showCatName val="0"/>
          <c:showSerName val="0"/>
          <c:showPercent val="0"/>
          <c:showBubbleSize val="0"/>
        </c:dLbls>
        <c:axId val="134172607"/>
        <c:axId val="134162623"/>
      </c:scatterChart>
      <c:valAx>
        <c:axId val="226767007"/>
        <c:scaling>
          <c:orientation val="minMax"/>
          <c:max val="7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Time (s)</a:t>
                </a:r>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26768671"/>
        <c:crosses val="autoZero"/>
        <c:crossBetween val="midCat"/>
      </c:valAx>
      <c:valAx>
        <c:axId val="226768671"/>
        <c:scaling>
          <c:orientation val="minMax"/>
          <c:max val="10"/>
          <c:min val="-8"/>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Angular Velocity (m/s)</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26767007"/>
        <c:crosses val="autoZero"/>
        <c:crossBetween val="midCat"/>
      </c:valAx>
      <c:valAx>
        <c:axId val="134162623"/>
        <c:scaling>
          <c:orientation val="minMax"/>
          <c:max val="5"/>
        </c:scaling>
        <c:delete val="0"/>
        <c:axPos val="r"/>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z</a:t>
                </a:r>
                <a:r>
                  <a:rPr lang="en-US" sz="2400" baseline="0" dirty="0"/>
                  <a:t> Angular Displacement (rad)</a:t>
                </a:r>
                <a:endParaRPr lang="en-US" sz="2400" dirty="0"/>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out"/>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134172607"/>
        <c:crosses val="max"/>
        <c:crossBetween val="midCat"/>
      </c:valAx>
      <c:valAx>
        <c:axId val="134172607"/>
        <c:scaling>
          <c:orientation val="minMax"/>
        </c:scaling>
        <c:delete val="1"/>
        <c:axPos val="b"/>
        <c:numFmt formatCode="General" sourceLinked="1"/>
        <c:majorTickMark val="out"/>
        <c:minorTickMark val="none"/>
        <c:tickLblPos val="nextTo"/>
        <c:crossAx val="134162623"/>
        <c:crosses val="autoZero"/>
        <c:crossBetween val="midCat"/>
      </c:valAx>
      <c:spPr>
        <a:noFill/>
        <a:ln w="25400">
          <a:noFill/>
        </a:ln>
        <a:effectLst/>
      </c:spPr>
    </c:plotArea>
    <c:legend>
      <c:legendPos val="b"/>
      <c:layout>
        <c:manualLayout>
          <c:xMode val="edge"/>
          <c:yMode val="edge"/>
          <c:x val="0.61133343361768933"/>
          <c:y val="0.72187850678744481"/>
          <c:w val="0.26475832755221906"/>
          <c:h val="0.10906107898919823"/>
        </c:manualLayout>
      </c:layout>
      <c:overlay val="0"/>
      <c:spPr>
        <a:solidFill>
          <a:schemeClr val="bg1"/>
        </a:solidFill>
        <a:ln>
          <a:solidFill>
            <a:schemeClr val="tx1"/>
          </a:solidFill>
        </a:ln>
        <a:effectLst/>
      </c:spPr>
      <c:txPr>
        <a:bodyPr rot="0" spcFirstLastPara="1" vertOverflow="ellipsis" vert="horz" wrap="square" anchor="ctr" anchorCtr="1"/>
        <a:lstStyle/>
        <a:p>
          <a:pPr>
            <a:defRPr sz="16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lt1"/>
    </a:solidFill>
    <a:ln>
      <a:noFill/>
    </a:ln>
    <a:effectLst/>
  </c:spPr>
  <c:txPr>
    <a:bodyPr/>
    <a:lstStyle/>
    <a:p>
      <a:pPr>
        <a:defRPr/>
      </a:pPr>
      <a:endParaRPr lang="en-US"/>
    </a:p>
  </c:txPr>
  <c:externalData r:id="rId3">
    <c:autoUpdate val="0"/>
  </c:externalData>
  <c:userShapes r:id="rId4"/>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936028423685999"/>
          <c:y val="3.2055103436560449E-2"/>
          <c:w val="0.76500912617276651"/>
          <c:h val="0.81472923485552229"/>
        </c:manualLayout>
      </c:layout>
      <c:scatterChart>
        <c:scatterStyle val="lineMarker"/>
        <c:varyColors val="0"/>
        <c:ser>
          <c:idx val="0"/>
          <c:order val="0"/>
          <c:tx>
            <c:strRef>
              <c:f>Gyroscope!$D$1</c:f>
              <c:strCache>
                <c:ptCount val="1"/>
                <c:pt idx="0">
                  <c:v>z Angular Velocity (rad/s)</c:v>
                </c:pt>
              </c:strCache>
            </c:strRef>
          </c:tx>
          <c:spPr>
            <a:ln w="19050" cap="rnd">
              <a:noFill/>
              <a:round/>
            </a:ln>
            <a:effectLst/>
          </c:spPr>
          <c:marker>
            <c:symbol val="circle"/>
            <c:size val="3"/>
            <c:spPr>
              <a:solidFill>
                <a:schemeClr val="accent1"/>
              </a:solidFill>
              <a:ln w="9525">
                <a:solidFill>
                  <a:schemeClr val="accent1"/>
                </a:solidFill>
              </a:ln>
              <a:effectLst/>
            </c:spPr>
          </c:marker>
          <c:xVal>
            <c:numRef>
              <c:f>Gyroscope!$A$2:$A$7002</c:f>
              <c:numCache>
                <c:formatCode>General</c:formatCode>
                <c:ptCount val="7001"/>
                <c:pt idx="0">
                  <c:v>1.0788333340315148E-2</c:v>
                </c:pt>
                <c:pt idx="1">
                  <c:v>2.0787333342013881E-2</c:v>
                </c:pt>
                <c:pt idx="2">
                  <c:v>3.078533333609812E-2</c:v>
                </c:pt>
                <c:pt idx="3">
                  <c:v>4.0784333337796852E-2</c:v>
                </c:pt>
                <c:pt idx="4">
                  <c:v>5.0782333360984921E-2</c:v>
                </c:pt>
                <c:pt idx="5">
                  <c:v>6.078033335506916E-2</c:v>
                </c:pt>
                <c:pt idx="6">
                  <c:v>7.0779333356767893E-2</c:v>
                </c:pt>
                <c:pt idx="7">
                  <c:v>8.0777333350852132E-2</c:v>
                </c:pt>
                <c:pt idx="8">
                  <c:v>9.0775333344936371E-2</c:v>
                </c:pt>
                <c:pt idx="9">
                  <c:v>0.1007743333466351</c:v>
                </c:pt>
                <c:pt idx="10">
                  <c:v>0.11077233334071934</c:v>
                </c:pt>
                <c:pt idx="11">
                  <c:v>0.12077033333480358</c:v>
                </c:pt>
                <c:pt idx="12">
                  <c:v>0.13076933333650231</c:v>
                </c:pt>
                <c:pt idx="13">
                  <c:v>0.14076733335969038</c:v>
                </c:pt>
                <c:pt idx="14">
                  <c:v>0.15076533335377462</c:v>
                </c:pt>
                <c:pt idx="15">
                  <c:v>0.16076433335547335</c:v>
                </c:pt>
                <c:pt idx="16">
                  <c:v>0.17076233334955759</c:v>
                </c:pt>
                <c:pt idx="17">
                  <c:v>0.18076033334364183</c:v>
                </c:pt>
                <c:pt idx="18">
                  <c:v>0.19075933334534056</c:v>
                </c:pt>
                <c:pt idx="19">
                  <c:v>0.2007573333394248</c:v>
                </c:pt>
                <c:pt idx="20">
                  <c:v>0.21075533333350904</c:v>
                </c:pt>
                <c:pt idx="21">
                  <c:v>0.22075433333520778</c:v>
                </c:pt>
                <c:pt idx="22">
                  <c:v>0.23075233335839584</c:v>
                </c:pt>
                <c:pt idx="23">
                  <c:v>0.24075033335248008</c:v>
                </c:pt>
                <c:pt idx="24">
                  <c:v>0.25074933335417882</c:v>
                </c:pt>
                <c:pt idx="25">
                  <c:v>0.26074733334826306</c:v>
                </c:pt>
                <c:pt idx="26">
                  <c:v>0.27074633334996179</c:v>
                </c:pt>
                <c:pt idx="27">
                  <c:v>0.28074433334404603</c:v>
                </c:pt>
                <c:pt idx="28">
                  <c:v>0.29074233333813027</c:v>
                </c:pt>
                <c:pt idx="29">
                  <c:v>0.300741333339829</c:v>
                </c:pt>
                <c:pt idx="30">
                  <c:v>0.31073933333391324</c:v>
                </c:pt>
                <c:pt idx="31">
                  <c:v>0.32073733335710131</c:v>
                </c:pt>
                <c:pt idx="32">
                  <c:v>0.33073633335880004</c:v>
                </c:pt>
                <c:pt idx="33">
                  <c:v>0.34073433335288428</c:v>
                </c:pt>
                <c:pt idx="34">
                  <c:v>0.35073233334696852</c:v>
                </c:pt>
                <c:pt idx="35">
                  <c:v>0.36073133334866725</c:v>
                </c:pt>
                <c:pt idx="36">
                  <c:v>0.37072933334275149</c:v>
                </c:pt>
                <c:pt idx="37">
                  <c:v>0.38072733333683573</c:v>
                </c:pt>
                <c:pt idx="38">
                  <c:v>0.39072633333853446</c:v>
                </c:pt>
                <c:pt idx="39">
                  <c:v>0.40072433336172253</c:v>
                </c:pt>
                <c:pt idx="40">
                  <c:v>0.41072233335580677</c:v>
                </c:pt>
                <c:pt idx="41">
                  <c:v>0.4207213333575055</c:v>
                </c:pt>
                <c:pt idx="42">
                  <c:v>0.43071933335158974</c:v>
                </c:pt>
                <c:pt idx="43">
                  <c:v>0.44071733334567398</c:v>
                </c:pt>
                <c:pt idx="44">
                  <c:v>0.45071633334737271</c:v>
                </c:pt>
                <c:pt idx="45">
                  <c:v>0.46071433334145695</c:v>
                </c:pt>
                <c:pt idx="46">
                  <c:v>0.47071233333554119</c:v>
                </c:pt>
                <c:pt idx="47">
                  <c:v>0.48071133333723992</c:v>
                </c:pt>
                <c:pt idx="48">
                  <c:v>0.49070933336042799</c:v>
                </c:pt>
                <c:pt idx="49">
                  <c:v>0.50070833336212672</c:v>
                </c:pt>
                <c:pt idx="50">
                  <c:v>0.51070633335621096</c:v>
                </c:pt>
                <c:pt idx="51">
                  <c:v>0.5207043333502952</c:v>
                </c:pt>
                <c:pt idx="52">
                  <c:v>0.53070333335199393</c:v>
                </c:pt>
                <c:pt idx="53">
                  <c:v>0.54070133334607817</c:v>
                </c:pt>
                <c:pt idx="54">
                  <c:v>0.55069933334016241</c:v>
                </c:pt>
                <c:pt idx="55">
                  <c:v>0.56069833334186114</c:v>
                </c:pt>
                <c:pt idx="56">
                  <c:v>0.57069633333594538</c:v>
                </c:pt>
                <c:pt idx="57">
                  <c:v>0.58069433335913345</c:v>
                </c:pt>
                <c:pt idx="58">
                  <c:v>0.59069333336083218</c:v>
                </c:pt>
                <c:pt idx="59">
                  <c:v>0.60069133335491642</c:v>
                </c:pt>
                <c:pt idx="60">
                  <c:v>0.61068933334900066</c:v>
                </c:pt>
                <c:pt idx="61">
                  <c:v>0.62068833335069939</c:v>
                </c:pt>
                <c:pt idx="62">
                  <c:v>0.63068633334478363</c:v>
                </c:pt>
                <c:pt idx="63">
                  <c:v>0.64068433333886787</c:v>
                </c:pt>
                <c:pt idx="64">
                  <c:v>0.65068333334056661</c:v>
                </c:pt>
                <c:pt idx="65">
                  <c:v>0.66068133333465084</c:v>
                </c:pt>
                <c:pt idx="66">
                  <c:v>0.67067933335783891</c:v>
                </c:pt>
                <c:pt idx="67">
                  <c:v>0.68067833335953765</c:v>
                </c:pt>
                <c:pt idx="68">
                  <c:v>0.69067633335362189</c:v>
                </c:pt>
                <c:pt idx="69">
                  <c:v>0.70067433334770612</c:v>
                </c:pt>
                <c:pt idx="70">
                  <c:v>0.71067333334940486</c:v>
                </c:pt>
                <c:pt idx="71">
                  <c:v>0.7206713333434891</c:v>
                </c:pt>
                <c:pt idx="72">
                  <c:v>0.73067033334518783</c:v>
                </c:pt>
                <c:pt idx="73">
                  <c:v>0.74066833333927207</c:v>
                </c:pt>
                <c:pt idx="74">
                  <c:v>0.75066633333335631</c:v>
                </c:pt>
                <c:pt idx="75">
                  <c:v>0.76066533333505504</c:v>
                </c:pt>
                <c:pt idx="76">
                  <c:v>0.77066333335824311</c:v>
                </c:pt>
                <c:pt idx="77">
                  <c:v>0.78066133335232735</c:v>
                </c:pt>
                <c:pt idx="78">
                  <c:v>0.79066033335402608</c:v>
                </c:pt>
                <c:pt idx="79">
                  <c:v>0.80065870835096575</c:v>
                </c:pt>
                <c:pt idx="80">
                  <c:v>0.81065670834504999</c:v>
                </c:pt>
                <c:pt idx="81">
                  <c:v>0.82065570834674872</c:v>
                </c:pt>
                <c:pt idx="82">
                  <c:v>0.83065370834083296</c:v>
                </c:pt>
                <c:pt idx="83">
                  <c:v>0.8406517083349172</c:v>
                </c:pt>
                <c:pt idx="84">
                  <c:v>0.85065070833661593</c:v>
                </c:pt>
                <c:pt idx="85">
                  <c:v>0.860648708359804</c:v>
                </c:pt>
                <c:pt idx="86">
                  <c:v>0.87064670835388824</c:v>
                </c:pt>
                <c:pt idx="87">
                  <c:v>0.88064570835558698</c:v>
                </c:pt>
                <c:pt idx="88">
                  <c:v>0.89064370834967121</c:v>
                </c:pt>
                <c:pt idx="89">
                  <c:v>0.90064170834375545</c:v>
                </c:pt>
                <c:pt idx="90">
                  <c:v>0.91064070834545419</c:v>
                </c:pt>
                <c:pt idx="91">
                  <c:v>0.92063870833953843</c:v>
                </c:pt>
                <c:pt idx="92">
                  <c:v>0.93063670833362266</c:v>
                </c:pt>
                <c:pt idx="93">
                  <c:v>0.9406357083353214</c:v>
                </c:pt>
                <c:pt idx="94">
                  <c:v>0.95063370835850947</c:v>
                </c:pt>
                <c:pt idx="95">
                  <c:v>0.9606327083602082</c:v>
                </c:pt>
                <c:pt idx="96">
                  <c:v>0.97063070835429244</c:v>
                </c:pt>
                <c:pt idx="97">
                  <c:v>0.98062870834837668</c:v>
                </c:pt>
                <c:pt idx="98">
                  <c:v>0.99062770835007541</c:v>
                </c:pt>
                <c:pt idx="99">
                  <c:v>1.0006257083441596</c:v>
                </c:pt>
                <c:pt idx="100">
                  <c:v>1.0106237083382439</c:v>
                </c:pt>
                <c:pt idx="101">
                  <c:v>1.0206227083399426</c:v>
                </c:pt>
                <c:pt idx="102">
                  <c:v>1.0306207083340269</c:v>
                </c:pt>
                <c:pt idx="103">
                  <c:v>1.0406187083572149</c:v>
                </c:pt>
                <c:pt idx="104">
                  <c:v>1.0506177083589137</c:v>
                </c:pt>
                <c:pt idx="105">
                  <c:v>1.0606157083529979</c:v>
                </c:pt>
                <c:pt idx="106">
                  <c:v>1.0706137083470821</c:v>
                </c:pt>
                <c:pt idx="107">
                  <c:v>1.0806127083487809</c:v>
                </c:pt>
                <c:pt idx="108">
                  <c:v>1.0906107083428651</c:v>
                </c:pt>
                <c:pt idx="109">
                  <c:v>1.1006087083369493</c:v>
                </c:pt>
                <c:pt idx="110">
                  <c:v>1.1106077083386481</c:v>
                </c:pt>
                <c:pt idx="111">
                  <c:v>1.1206057083618362</c:v>
                </c:pt>
                <c:pt idx="112">
                  <c:v>1.1306037083559204</c:v>
                </c:pt>
                <c:pt idx="113">
                  <c:v>1.1406027083576191</c:v>
                </c:pt>
                <c:pt idx="114">
                  <c:v>1.1506007083517034</c:v>
                </c:pt>
                <c:pt idx="115">
                  <c:v>1.1605987083457876</c:v>
                </c:pt>
                <c:pt idx="116">
                  <c:v>1.1705977083474863</c:v>
                </c:pt>
                <c:pt idx="117">
                  <c:v>1.1805957083415706</c:v>
                </c:pt>
                <c:pt idx="118">
                  <c:v>1.1905947083432693</c:v>
                </c:pt>
                <c:pt idx="119">
                  <c:v>1.2005927083373535</c:v>
                </c:pt>
                <c:pt idx="120">
                  <c:v>1.2105907083605416</c:v>
                </c:pt>
                <c:pt idx="121">
                  <c:v>1.2205897083622403</c:v>
                </c:pt>
                <c:pt idx="122">
                  <c:v>1.2305877083563246</c:v>
                </c:pt>
                <c:pt idx="123">
                  <c:v>1.2405857083504088</c:v>
                </c:pt>
                <c:pt idx="124">
                  <c:v>1.2505847083521076</c:v>
                </c:pt>
                <c:pt idx="125">
                  <c:v>1.2605827083461918</c:v>
                </c:pt>
                <c:pt idx="126">
                  <c:v>1.270580708340276</c:v>
                </c:pt>
                <c:pt idx="127">
                  <c:v>1.2805797083419748</c:v>
                </c:pt>
                <c:pt idx="128">
                  <c:v>1.290577708336059</c:v>
                </c:pt>
                <c:pt idx="129">
                  <c:v>1.3005757083592471</c:v>
                </c:pt>
                <c:pt idx="130">
                  <c:v>1.3105747083609458</c:v>
                </c:pt>
                <c:pt idx="131">
                  <c:v>1.32057270835503</c:v>
                </c:pt>
                <c:pt idx="132">
                  <c:v>1.3305707083491143</c:v>
                </c:pt>
                <c:pt idx="133">
                  <c:v>1.340569708350813</c:v>
                </c:pt>
                <c:pt idx="134">
                  <c:v>1.3505677083448973</c:v>
                </c:pt>
                <c:pt idx="135">
                  <c:v>1.3605657083389815</c:v>
                </c:pt>
                <c:pt idx="136">
                  <c:v>1.3705647083406802</c:v>
                </c:pt>
                <c:pt idx="137">
                  <c:v>1.3805627083347645</c:v>
                </c:pt>
                <c:pt idx="138">
                  <c:v>1.3905607083579525</c:v>
                </c:pt>
                <c:pt idx="139">
                  <c:v>1.4005597083596513</c:v>
                </c:pt>
                <c:pt idx="140">
                  <c:v>1.4105577083537355</c:v>
                </c:pt>
                <c:pt idx="141">
                  <c:v>1.4205567083554342</c:v>
                </c:pt>
                <c:pt idx="142">
                  <c:v>1.4305547083495185</c:v>
                </c:pt>
                <c:pt idx="143">
                  <c:v>1.4405527083436027</c:v>
                </c:pt>
                <c:pt idx="144">
                  <c:v>1.4505517083453014</c:v>
                </c:pt>
                <c:pt idx="145">
                  <c:v>1.4605497083393857</c:v>
                </c:pt>
                <c:pt idx="146">
                  <c:v>1.4705477083334699</c:v>
                </c:pt>
                <c:pt idx="147">
                  <c:v>1.4805467083351687</c:v>
                </c:pt>
                <c:pt idx="148">
                  <c:v>1.4905447083583567</c:v>
                </c:pt>
                <c:pt idx="149">
                  <c:v>1.500542708352441</c:v>
                </c:pt>
                <c:pt idx="150">
                  <c:v>1.5105417083541397</c:v>
                </c:pt>
                <c:pt idx="151">
                  <c:v>1.5205397083482239</c:v>
                </c:pt>
                <c:pt idx="152">
                  <c:v>1.5305377083423082</c:v>
                </c:pt>
                <c:pt idx="153">
                  <c:v>1.5405367083440069</c:v>
                </c:pt>
                <c:pt idx="154">
                  <c:v>1.5505347083380911</c:v>
                </c:pt>
                <c:pt idx="155">
                  <c:v>1.5605327083612792</c:v>
                </c:pt>
                <c:pt idx="156">
                  <c:v>1.5705317083338741</c:v>
                </c:pt>
                <c:pt idx="157">
                  <c:v>1.5805297083570622</c:v>
                </c:pt>
                <c:pt idx="158">
                  <c:v>1.5905277083511464</c:v>
                </c:pt>
                <c:pt idx="159">
                  <c:v>1.6005267083528452</c:v>
                </c:pt>
                <c:pt idx="160">
                  <c:v>1.6105247083469294</c:v>
                </c:pt>
                <c:pt idx="161">
                  <c:v>1.6205227083410136</c:v>
                </c:pt>
                <c:pt idx="162">
                  <c:v>1.6305217083427124</c:v>
                </c:pt>
                <c:pt idx="163">
                  <c:v>1.6405197083367966</c:v>
                </c:pt>
                <c:pt idx="164">
                  <c:v>1.6505187083384953</c:v>
                </c:pt>
                <c:pt idx="165">
                  <c:v>1.6605167083616834</c:v>
                </c:pt>
                <c:pt idx="166">
                  <c:v>1.6705147083557677</c:v>
                </c:pt>
                <c:pt idx="167">
                  <c:v>1.6805137083574664</c:v>
                </c:pt>
                <c:pt idx="168">
                  <c:v>1.6905117083515506</c:v>
                </c:pt>
                <c:pt idx="169">
                  <c:v>1.7005097083456349</c:v>
                </c:pt>
                <c:pt idx="170">
                  <c:v>1.7105087083473336</c:v>
                </c:pt>
                <c:pt idx="171">
                  <c:v>1.7205067083414178</c:v>
                </c:pt>
                <c:pt idx="172">
                  <c:v>1.7305047083355021</c:v>
                </c:pt>
                <c:pt idx="173">
                  <c:v>1.7405037083372008</c:v>
                </c:pt>
                <c:pt idx="174">
                  <c:v>1.7505017083603889</c:v>
                </c:pt>
                <c:pt idx="175">
                  <c:v>1.7604997083544731</c:v>
                </c:pt>
                <c:pt idx="176">
                  <c:v>1.7704987083561718</c:v>
                </c:pt>
                <c:pt idx="177">
                  <c:v>1.7804967083502561</c:v>
                </c:pt>
                <c:pt idx="178">
                  <c:v>1.7904947083443403</c:v>
                </c:pt>
                <c:pt idx="179">
                  <c:v>1.8004936250217725</c:v>
                </c:pt>
                <c:pt idx="180">
                  <c:v>1.8104916250158567</c:v>
                </c:pt>
                <c:pt idx="181">
                  <c:v>1.8204896250099409</c:v>
                </c:pt>
                <c:pt idx="182">
                  <c:v>1.8304886250116397</c:v>
                </c:pt>
                <c:pt idx="183">
                  <c:v>1.8404866250057239</c:v>
                </c:pt>
                <c:pt idx="184">
                  <c:v>1.850484625028912</c:v>
                </c:pt>
                <c:pt idx="185">
                  <c:v>1.8604836250015069</c:v>
                </c:pt>
                <c:pt idx="186">
                  <c:v>1.8704816250246949</c:v>
                </c:pt>
                <c:pt idx="187">
                  <c:v>1.8804806250263937</c:v>
                </c:pt>
                <c:pt idx="188">
                  <c:v>1.8904786250204779</c:v>
                </c:pt>
                <c:pt idx="189">
                  <c:v>1.9004766250145622</c:v>
                </c:pt>
                <c:pt idx="190">
                  <c:v>1.9104756250162609</c:v>
                </c:pt>
                <c:pt idx="191">
                  <c:v>1.9204736250103451</c:v>
                </c:pt>
                <c:pt idx="192">
                  <c:v>1.9304716250044294</c:v>
                </c:pt>
                <c:pt idx="193">
                  <c:v>1.9404706250061281</c:v>
                </c:pt>
                <c:pt idx="194">
                  <c:v>1.9504686250002123</c:v>
                </c:pt>
                <c:pt idx="195">
                  <c:v>1.9604666250234004</c:v>
                </c:pt>
                <c:pt idx="196">
                  <c:v>1.9704656250250991</c:v>
                </c:pt>
                <c:pt idx="197">
                  <c:v>1.9804636250191834</c:v>
                </c:pt>
                <c:pt idx="198">
                  <c:v>1.9904616250132676</c:v>
                </c:pt>
                <c:pt idx="199">
                  <c:v>2.0004606250149664</c:v>
                </c:pt>
                <c:pt idx="200">
                  <c:v>2.0104586250090506</c:v>
                </c:pt>
                <c:pt idx="201">
                  <c:v>2.0204566250031348</c:v>
                </c:pt>
                <c:pt idx="202">
                  <c:v>2.0304556250048336</c:v>
                </c:pt>
                <c:pt idx="203">
                  <c:v>2.0404536250280216</c:v>
                </c:pt>
                <c:pt idx="204">
                  <c:v>2.0504516250221059</c:v>
                </c:pt>
                <c:pt idx="205">
                  <c:v>2.0604506250238046</c:v>
                </c:pt>
                <c:pt idx="206">
                  <c:v>2.0704486250178888</c:v>
                </c:pt>
                <c:pt idx="207">
                  <c:v>2.0804466250119731</c:v>
                </c:pt>
                <c:pt idx="208">
                  <c:v>2.0904456250136718</c:v>
                </c:pt>
                <c:pt idx="209">
                  <c:v>2.1004436250077561</c:v>
                </c:pt>
                <c:pt idx="210">
                  <c:v>2.1104426250094548</c:v>
                </c:pt>
                <c:pt idx="211">
                  <c:v>2.120440625003539</c:v>
                </c:pt>
                <c:pt idx="212">
                  <c:v>2.1304386250267271</c:v>
                </c:pt>
                <c:pt idx="213">
                  <c:v>2.1404376250284258</c:v>
                </c:pt>
                <c:pt idx="214">
                  <c:v>2.1504356250225101</c:v>
                </c:pt>
                <c:pt idx="215">
                  <c:v>2.1604336250165943</c:v>
                </c:pt>
                <c:pt idx="216">
                  <c:v>2.170432625018293</c:v>
                </c:pt>
                <c:pt idx="217">
                  <c:v>2.1804306250123773</c:v>
                </c:pt>
                <c:pt idx="218">
                  <c:v>2.1904286250064615</c:v>
                </c:pt>
                <c:pt idx="219">
                  <c:v>2.2004276250081602</c:v>
                </c:pt>
                <c:pt idx="220">
                  <c:v>2.2104256250022445</c:v>
                </c:pt>
                <c:pt idx="221">
                  <c:v>2.2204236250254326</c:v>
                </c:pt>
                <c:pt idx="222">
                  <c:v>2.2304226250271313</c:v>
                </c:pt>
                <c:pt idx="223">
                  <c:v>2.2404206250212155</c:v>
                </c:pt>
                <c:pt idx="224">
                  <c:v>2.2504186250152998</c:v>
                </c:pt>
                <c:pt idx="225">
                  <c:v>2.2604176250169985</c:v>
                </c:pt>
                <c:pt idx="226">
                  <c:v>2.2704156250110827</c:v>
                </c:pt>
                <c:pt idx="227">
                  <c:v>2.280413625005167</c:v>
                </c:pt>
                <c:pt idx="228">
                  <c:v>2.2904126250068657</c:v>
                </c:pt>
                <c:pt idx="229">
                  <c:v>2.3004106250009499</c:v>
                </c:pt>
                <c:pt idx="230">
                  <c:v>2.310408625024138</c:v>
                </c:pt>
                <c:pt idx="231">
                  <c:v>2.3204076250258368</c:v>
                </c:pt>
                <c:pt idx="232">
                  <c:v>2.330405625019921</c:v>
                </c:pt>
                <c:pt idx="233">
                  <c:v>2.3404046250216197</c:v>
                </c:pt>
                <c:pt idx="234">
                  <c:v>2.350402625015704</c:v>
                </c:pt>
                <c:pt idx="235">
                  <c:v>2.3604006250097882</c:v>
                </c:pt>
                <c:pt idx="236">
                  <c:v>2.3703996250114869</c:v>
                </c:pt>
                <c:pt idx="237">
                  <c:v>2.3803976250055712</c:v>
                </c:pt>
                <c:pt idx="238">
                  <c:v>2.3903956250287592</c:v>
                </c:pt>
                <c:pt idx="239">
                  <c:v>2.4003946250013541</c:v>
                </c:pt>
                <c:pt idx="240">
                  <c:v>2.4103926250245422</c:v>
                </c:pt>
                <c:pt idx="241">
                  <c:v>2.4203906250186265</c:v>
                </c:pt>
                <c:pt idx="242">
                  <c:v>2.4303896250203252</c:v>
                </c:pt>
                <c:pt idx="243">
                  <c:v>2.4403876250144094</c:v>
                </c:pt>
                <c:pt idx="244">
                  <c:v>2.4503856250084937</c:v>
                </c:pt>
                <c:pt idx="245">
                  <c:v>2.4603846250101924</c:v>
                </c:pt>
                <c:pt idx="246">
                  <c:v>2.4703826250042766</c:v>
                </c:pt>
                <c:pt idx="247">
                  <c:v>2.4803806250274647</c:v>
                </c:pt>
                <c:pt idx="248">
                  <c:v>2.4903796250000596</c:v>
                </c:pt>
                <c:pt idx="249">
                  <c:v>2.5003776250232477</c:v>
                </c:pt>
                <c:pt idx="250">
                  <c:v>2.5103756250173319</c:v>
                </c:pt>
                <c:pt idx="251">
                  <c:v>2.5203746250190306</c:v>
                </c:pt>
                <c:pt idx="252">
                  <c:v>2.5303726250131149</c:v>
                </c:pt>
                <c:pt idx="253">
                  <c:v>2.5403706250071991</c:v>
                </c:pt>
                <c:pt idx="254">
                  <c:v>2.5503696250088979</c:v>
                </c:pt>
                <c:pt idx="255">
                  <c:v>2.5603676250029821</c:v>
                </c:pt>
                <c:pt idx="256">
                  <c:v>2.5703656250261702</c:v>
                </c:pt>
                <c:pt idx="257">
                  <c:v>2.5803646250278689</c:v>
                </c:pt>
                <c:pt idx="258">
                  <c:v>2.5903626250219531</c:v>
                </c:pt>
                <c:pt idx="259">
                  <c:v>2.6003616250236519</c:v>
                </c:pt>
                <c:pt idx="260">
                  <c:v>2.6103596250177361</c:v>
                </c:pt>
                <c:pt idx="261">
                  <c:v>2.6203576250118203</c:v>
                </c:pt>
                <c:pt idx="262">
                  <c:v>2.6303566250135191</c:v>
                </c:pt>
                <c:pt idx="263">
                  <c:v>2.6403546250076033</c:v>
                </c:pt>
                <c:pt idx="264">
                  <c:v>2.6503526250016876</c:v>
                </c:pt>
                <c:pt idx="265">
                  <c:v>2.6603516250033863</c:v>
                </c:pt>
                <c:pt idx="266">
                  <c:v>2.6703496250265744</c:v>
                </c:pt>
                <c:pt idx="267">
                  <c:v>2.6803476250206586</c:v>
                </c:pt>
                <c:pt idx="268">
                  <c:v>2.6903466250223573</c:v>
                </c:pt>
                <c:pt idx="269">
                  <c:v>2.7003446250164416</c:v>
                </c:pt>
                <c:pt idx="270">
                  <c:v>2.7103426250105258</c:v>
                </c:pt>
                <c:pt idx="271">
                  <c:v>2.7203416250122245</c:v>
                </c:pt>
                <c:pt idx="272">
                  <c:v>2.7303396250063088</c:v>
                </c:pt>
                <c:pt idx="273">
                  <c:v>2.740337625000393</c:v>
                </c:pt>
                <c:pt idx="274">
                  <c:v>2.7503366250020918</c:v>
                </c:pt>
                <c:pt idx="275">
                  <c:v>2.7603346250252798</c:v>
                </c:pt>
                <c:pt idx="276">
                  <c:v>2.7703326250193641</c:v>
                </c:pt>
                <c:pt idx="277">
                  <c:v>2.7803316250210628</c:v>
                </c:pt>
                <c:pt idx="278">
                  <c:v>2.790329625015147</c:v>
                </c:pt>
                <c:pt idx="279">
                  <c:v>2.8003286250168458</c:v>
                </c:pt>
                <c:pt idx="280">
                  <c:v>2.81032662501093</c:v>
                </c:pt>
                <c:pt idx="281">
                  <c:v>2.8203246250050142</c:v>
                </c:pt>
                <c:pt idx="282">
                  <c:v>2.830323625006713</c:v>
                </c:pt>
                <c:pt idx="283">
                  <c:v>2.8403216250007972</c:v>
                </c:pt>
                <c:pt idx="284">
                  <c:v>2.8503196250239853</c:v>
                </c:pt>
                <c:pt idx="285">
                  <c:v>2.860318625025684</c:v>
                </c:pt>
                <c:pt idx="286">
                  <c:v>2.8703166250197683</c:v>
                </c:pt>
                <c:pt idx="287">
                  <c:v>2.8803146250138525</c:v>
                </c:pt>
                <c:pt idx="288">
                  <c:v>2.8903136250155512</c:v>
                </c:pt>
                <c:pt idx="289">
                  <c:v>2.9003116250096355</c:v>
                </c:pt>
                <c:pt idx="290">
                  <c:v>2.9103096250037197</c:v>
                </c:pt>
                <c:pt idx="291">
                  <c:v>2.9203086250054184</c:v>
                </c:pt>
                <c:pt idx="292">
                  <c:v>2.9303066250286065</c:v>
                </c:pt>
                <c:pt idx="293">
                  <c:v>2.9403046250226907</c:v>
                </c:pt>
                <c:pt idx="294">
                  <c:v>2.9503036250243895</c:v>
                </c:pt>
                <c:pt idx="295">
                  <c:v>2.9603016250184737</c:v>
                </c:pt>
                <c:pt idx="296">
                  <c:v>2.970299625012558</c:v>
                </c:pt>
                <c:pt idx="297">
                  <c:v>2.9802986250142567</c:v>
                </c:pt>
                <c:pt idx="298">
                  <c:v>2.9902966250083409</c:v>
                </c:pt>
                <c:pt idx="299">
                  <c:v>3.0002946250024252</c:v>
                </c:pt>
                <c:pt idx="300">
                  <c:v>3.0102936250041239</c:v>
                </c:pt>
                <c:pt idx="301">
                  <c:v>3.020291625027312</c:v>
                </c:pt>
                <c:pt idx="302">
                  <c:v>3.0302906249999069</c:v>
                </c:pt>
                <c:pt idx="303">
                  <c:v>3.0402886250230949</c:v>
                </c:pt>
                <c:pt idx="304">
                  <c:v>3.0502866250171792</c:v>
                </c:pt>
                <c:pt idx="305">
                  <c:v>3.0602856250188779</c:v>
                </c:pt>
                <c:pt idx="306">
                  <c:v>3.0702836250129621</c:v>
                </c:pt>
                <c:pt idx="307">
                  <c:v>3.0802816250070464</c:v>
                </c:pt>
                <c:pt idx="308">
                  <c:v>3.0902806250087451</c:v>
                </c:pt>
                <c:pt idx="309">
                  <c:v>3.1002786250028294</c:v>
                </c:pt>
                <c:pt idx="310">
                  <c:v>3.1102766250260174</c:v>
                </c:pt>
                <c:pt idx="311">
                  <c:v>3.1202756250277162</c:v>
                </c:pt>
                <c:pt idx="312">
                  <c:v>3.1302736250218004</c:v>
                </c:pt>
                <c:pt idx="313">
                  <c:v>3.1402716250158846</c:v>
                </c:pt>
                <c:pt idx="314">
                  <c:v>3.1502706250175834</c:v>
                </c:pt>
                <c:pt idx="315">
                  <c:v>3.1602686250116676</c:v>
                </c:pt>
                <c:pt idx="316">
                  <c:v>3.1702666250057518</c:v>
                </c:pt>
                <c:pt idx="317">
                  <c:v>3.1802656250074506</c:v>
                </c:pt>
                <c:pt idx="318">
                  <c:v>3.1902636250015348</c:v>
                </c:pt>
                <c:pt idx="319">
                  <c:v>3.2002616250247229</c:v>
                </c:pt>
                <c:pt idx="320">
                  <c:v>3.2102606250264216</c:v>
                </c:pt>
                <c:pt idx="321">
                  <c:v>3.2202586250205059</c:v>
                </c:pt>
                <c:pt idx="322">
                  <c:v>3.2302566250145901</c:v>
                </c:pt>
                <c:pt idx="323">
                  <c:v>3.2402556250162888</c:v>
                </c:pt>
                <c:pt idx="324">
                  <c:v>3.2502536250103731</c:v>
                </c:pt>
                <c:pt idx="325">
                  <c:v>3.2602526250120718</c:v>
                </c:pt>
                <c:pt idx="326">
                  <c:v>3.270250625006156</c:v>
                </c:pt>
                <c:pt idx="327">
                  <c:v>3.2802486250002403</c:v>
                </c:pt>
                <c:pt idx="328">
                  <c:v>3.290247625001939</c:v>
                </c:pt>
                <c:pt idx="329">
                  <c:v>3.3002456250251271</c:v>
                </c:pt>
                <c:pt idx="330">
                  <c:v>3.3102436250192113</c:v>
                </c:pt>
                <c:pt idx="331">
                  <c:v>3.3202426250209101</c:v>
                </c:pt>
                <c:pt idx="332">
                  <c:v>3.3302406250149943</c:v>
                </c:pt>
                <c:pt idx="333">
                  <c:v>3.3402386250090785</c:v>
                </c:pt>
                <c:pt idx="334">
                  <c:v>3.3502376250107773</c:v>
                </c:pt>
                <c:pt idx="335">
                  <c:v>3.3602356250048615</c:v>
                </c:pt>
                <c:pt idx="336">
                  <c:v>3.3702336250280496</c:v>
                </c:pt>
                <c:pt idx="337">
                  <c:v>3.3802326250006445</c:v>
                </c:pt>
                <c:pt idx="338">
                  <c:v>3.3902306250238325</c:v>
                </c:pt>
                <c:pt idx="339">
                  <c:v>3.4002286250179168</c:v>
                </c:pt>
                <c:pt idx="340">
                  <c:v>3.4102276250196155</c:v>
                </c:pt>
                <c:pt idx="341">
                  <c:v>3.4202256250136998</c:v>
                </c:pt>
                <c:pt idx="342">
                  <c:v>3.430223625007784</c:v>
                </c:pt>
                <c:pt idx="343">
                  <c:v>3.4402226250094827</c:v>
                </c:pt>
                <c:pt idx="344">
                  <c:v>3.450220625003567</c:v>
                </c:pt>
                <c:pt idx="345">
                  <c:v>3.460218625026755</c:v>
                </c:pt>
                <c:pt idx="346">
                  <c:v>3.4702176250284538</c:v>
                </c:pt>
                <c:pt idx="347">
                  <c:v>3.480215625022538</c:v>
                </c:pt>
                <c:pt idx="348">
                  <c:v>3.4902146250242367</c:v>
                </c:pt>
                <c:pt idx="349">
                  <c:v>3.500212625018321</c:v>
                </c:pt>
                <c:pt idx="350">
                  <c:v>3.5102106250124052</c:v>
                </c:pt>
                <c:pt idx="351">
                  <c:v>3.5202096250141039</c:v>
                </c:pt>
                <c:pt idx="352">
                  <c:v>3.5302076250081882</c:v>
                </c:pt>
                <c:pt idx="353">
                  <c:v>3.5402056250022724</c:v>
                </c:pt>
                <c:pt idx="354">
                  <c:v>3.5502046250039712</c:v>
                </c:pt>
                <c:pt idx="355">
                  <c:v>3.5602026250271592</c:v>
                </c:pt>
                <c:pt idx="356">
                  <c:v>3.5702006250212435</c:v>
                </c:pt>
                <c:pt idx="357">
                  <c:v>3.5801996250229422</c:v>
                </c:pt>
                <c:pt idx="358">
                  <c:v>3.5901976250170264</c:v>
                </c:pt>
                <c:pt idx="359">
                  <c:v>3.6001956250111107</c:v>
                </c:pt>
                <c:pt idx="360">
                  <c:v>3.6101946250128094</c:v>
                </c:pt>
                <c:pt idx="361">
                  <c:v>3.6201926250068936</c:v>
                </c:pt>
                <c:pt idx="362">
                  <c:v>3.6301906250009779</c:v>
                </c:pt>
                <c:pt idx="363">
                  <c:v>3.6401896250026766</c:v>
                </c:pt>
                <c:pt idx="364">
                  <c:v>3.6501876250258647</c:v>
                </c:pt>
                <c:pt idx="365">
                  <c:v>3.6601856250199489</c:v>
                </c:pt>
                <c:pt idx="366">
                  <c:v>3.6701846250216477</c:v>
                </c:pt>
                <c:pt idx="367">
                  <c:v>3.6801826250157319</c:v>
                </c:pt>
                <c:pt idx="368">
                  <c:v>3.6901816250174306</c:v>
                </c:pt>
                <c:pt idx="369">
                  <c:v>3.7001796250115149</c:v>
                </c:pt>
                <c:pt idx="370">
                  <c:v>3.7101776250055991</c:v>
                </c:pt>
                <c:pt idx="371">
                  <c:v>3.7201766250072978</c:v>
                </c:pt>
                <c:pt idx="372">
                  <c:v>3.7301746250013821</c:v>
                </c:pt>
                <c:pt idx="373">
                  <c:v>3.7401726250245702</c:v>
                </c:pt>
                <c:pt idx="374">
                  <c:v>3.7501716250262689</c:v>
                </c:pt>
                <c:pt idx="375">
                  <c:v>3.7601696250203531</c:v>
                </c:pt>
                <c:pt idx="376">
                  <c:v>3.7701676250144374</c:v>
                </c:pt>
                <c:pt idx="377">
                  <c:v>3.7801666250161361</c:v>
                </c:pt>
                <c:pt idx="378">
                  <c:v>3.7901646250102203</c:v>
                </c:pt>
                <c:pt idx="379">
                  <c:v>3.8001626250043046</c:v>
                </c:pt>
                <c:pt idx="380">
                  <c:v>3.8101615833584219</c:v>
                </c:pt>
                <c:pt idx="381">
                  <c:v>3.8201595833525062</c:v>
                </c:pt>
                <c:pt idx="382">
                  <c:v>3.8301575833465904</c:v>
                </c:pt>
                <c:pt idx="383">
                  <c:v>3.8401565833482891</c:v>
                </c:pt>
                <c:pt idx="384">
                  <c:v>3.8501545833423734</c:v>
                </c:pt>
                <c:pt idx="385">
                  <c:v>3.8601525833364576</c:v>
                </c:pt>
                <c:pt idx="386">
                  <c:v>3.8701515833381563</c:v>
                </c:pt>
                <c:pt idx="387">
                  <c:v>3.8801495833613444</c:v>
                </c:pt>
                <c:pt idx="388">
                  <c:v>3.8901485833339393</c:v>
                </c:pt>
                <c:pt idx="389">
                  <c:v>3.9001465833571274</c:v>
                </c:pt>
                <c:pt idx="390">
                  <c:v>3.9101445833512116</c:v>
                </c:pt>
                <c:pt idx="391">
                  <c:v>3.9201435833529104</c:v>
                </c:pt>
                <c:pt idx="392">
                  <c:v>3.9301415833469946</c:v>
                </c:pt>
                <c:pt idx="393">
                  <c:v>3.9401395833410788</c:v>
                </c:pt>
                <c:pt idx="394">
                  <c:v>3.9501385833427776</c:v>
                </c:pt>
                <c:pt idx="395">
                  <c:v>3.9601365833368618</c:v>
                </c:pt>
                <c:pt idx="396">
                  <c:v>3.9701345833600499</c:v>
                </c:pt>
                <c:pt idx="397">
                  <c:v>3.9801335833617486</c:v>
                </c:pt>
                <c:pt idx="398">
                  <c:v>3.9901315833558328</c:v>
                </c:pt>
                <c:pt idx="399">
                  <c:v>4.0001295833499171</c:v>
                </c:pt>
                <c:pt idx="400">
                  <c:v>4.0101285833516158</c:v>
                </c:pt>
                <c:pt idx="401">
                  <c:v>4.0201265833457001</c:v>
                </c:pt>
                <c:pt idx="402">
                  <c:v>4.0301245833397843</c:v>
                </c:pt>
                <c:pt idx="403">
                  <c:v>4.040123583341483</c:v>
                </c:pt>
                <c:pt idx="404">
                  <c:v>4.0501215833355673</c:v>
                </c:pt>
                <c:pt idx="405">
                  <c:v>4.0601195833587553</c:v>
                </c:pt>
                <c:pt idx="406">
                  <c:v>4.0701185833604541</c:v>
                </c:pt>
                <c:pt idx="407">
                  <c:v>4.0801165833545383</c:v>
                </c:pt>
                <c:pt idx="408">
                  <c:v>4.0901145833486225</c:v>
                </c:pt>
                <c:pt idx="409">
                  <c:v>4.1001135833503213</c:v>
                </c:pt>
                <c:pt idx="410">
                  <c:v>4.1101115833444055</c:v>
                </c:pt>
                <c:pt idx="411">
                  <c:v>4.1201095833384898</c:v>
                </c:pt>
                <c:pt idx="412">
                  <c:v>4.1301085833401885</c:v>
                </c:pt>
                <c:pt idx="413">
                  <c:v>4.1401065833342727</c:v>
                </c:pt>
                <c:pt idx="414">
                  <c:v>4.1501055833359715</c:v>
                </c:pt>
                <c:pt idx="415">
                  <c:v>4.1601035833591595</c:v>
                </c:pt>
                <c:pt idx="416">
                  <c:v>4.1701015833532438</c:v>
                </c:pt>
                <c:pt idx="417">
                  <c:v>4.1801005833549425</c:v>
                </c:pt>
                <c:pt idx="418">
                  <c:v>4.1900985833490267</c:v>
                </c:pt>
                <c:pt idx="419">
                  <c:v>4.200096583343111</c:v>
                </c:pt>
                <c:pt idx="420">
                  <c:v>4.2100955833448097</c:v>
                </c:pt>
                <c:pt idx="421">
                  <c:v>4.2200935833388939</c:v>
                </c:pt>
                <c:pt idx="422">
                  <c:v>4.230091583362082</c:v>
                </c:pt>
                <c:pt idx="423">
                  <c:v>4.2400905833346769</c:v>
                </c:pt>
                <c:pt idx="424">
                  <c:v>4.250088583357865</c:v>
                </c:pt>
                <c:pt idx="425">
                  <c:v>4.2600865833519492</c:v>
                </c:pt>
                <c:pt idx="426">
                  <c:v>4.270085583353648</c:v>
                </c:pt>
                <c:pt idx="427">
                  <c:v>4.2800835833477322</c:v>
                </c:pt>
                <c:pt idx="428">
                  <c:v>4.2900815833418164</c:v>
                </c:pt>
                <c:pt idx="429">
                  <c:v>4.3000805833435152</c:v>
                </c:pt>
                <c:pt idx="430">
                  <c:v>4.3100785833375994</c:v>
                </c:pt>
                <c:pt idx="431">
                  <c:v>4.3200775833392981</c:v>
                </c:pt>
                <c:pt idx="432">
                  <c:v>4.3300755833333824</c:v>
                </c:pt>
                <c:pt idx="433">
                  <c:v>4.3400735833565705</c:v>
                </c:pt>
                <c:pt idx="434">
                  <c:v>4.3500715833506547</c:v>
                </c:pt>
                <c:pt idx="435">
                  <c:v>4.3600705833523534</c:v>
                </c:pt>
                <c:pt idx="436">
                  <c:v>4.3700685833464377</c:v>
                </c:pt>
                <c:pt idx="437">
                  <c:v>4.3800675833481364</c:v>
                </c:pt>
                <c:pt idx="438">
                  <c:v>4.3900655833422206</c:v>
                </c:pt>
                <c:pt idx="439">
                  <c:v>4.4000635833363049</c:v>
                </c:pt>
                <c:pt idx="440">
                  <c:v>4.4100625833380036</c:v>
                </c:pt>
                <c:pt idx="441">
                  <c:v>4.4200605833611917</c:v>
                </c:pt>
                <c:pt idx="442">
                  <c:v>4.4300585833552759</c:v>
                </c:pt>
                <c:pt idx="443">
                  <c:v>4.4400575833569746</c:v>
                </c:pt>
                <c:pt idx="444">
                  <c:v>4.4500555833510589</c:v>
                </c:pt>
                <c:pt idx="445">
                  <c:v>4.4600535833451431</c:v>
                </c:pt>
                <c:pt idx="446">
                  <c:v>4.4700525833468419</c:v>
                </c:pt>
                <c:pt idx="447">
                  <c:v>4.4800505833409261</c:v>
                </c:pt>
                <c:pt idx="448">
                  <c:v>4.4900485833350103</c:v>
                </c:pt>
                <c:pt idx="449">
                  <c:v>4.5000475833367091</c:v>
                </c:pt>
                <c:pt idx="450">
                  <c:v>4.5100455833598971</c:v>
                </c:pt>
                <c:pt idx="451">
                  <c:v>4.5200435833539814</c:v>
                </c:pt>
                <c:pt idx="452">
                  <c:v>4.5300425833556801</c:v>
                </c:pt>
                <c:pt idx="453">
                  <c:v>4.5400405833497643</c:v>
                </c:pt>
                <c:pt idx="454">
                  <c:v>4.5500395833514631</c:v>
                </c:pt>
                <c:pt idx="455">
                  <c:v>4.5600375833455473</c:v>
                </c:pt>
                <c:pt idx="456">
                  <c:v>4.5700355833396316</c:v>
                </c:pt>
                <c:pt idx="457">
                  <c:v>4.5800345833413303</c:v>
                </c:pt>
                <c:pt idx="458">
                  <c:v>4.5900325833354145</c:v>
                </c:pt>
                <c:pt idx="459">
                  <c:v>4.6000305833586026</c:v>
                </c:pt>
                <c:pt idx="460">
                  <c:v>4.6100295833603013</c:v>
                </c:pt>
                <c:pt idx="461">
                  <c:v>4.6200275833543856</c:v>
                </c:pt>
                <c:pt idx="462">
                  <c:v>4.6300255833484698</c:v>
                </c:pt>
                <c:pt idx="463">
                  <c:v>4.6400245833501685</c:v>
                </c:pt>
                <c:pt idx="464">
                  <c:v>4.6500225833442528</c:v>
                </c:pt>
                <c:pt idx="465">
                  <c:v>4.660020583338337</c:v>
                </c:pt>
                <c:pt idx="466">
                  <c:v>4.6700195833400358</c:v>
                </c:pt>
                <c:pt idx="467">
                  <c:v>4.68001758333412</c:v>
                </c:pt>
                <c:pt idx="468">
                  <c:v>4.6900155833573081</c:v>
                </c:pt>
                <c:pt idx="469">
                  <c:v>4.7000145833590068</c:v>
                </c:pt>
                <c:pt idx="470">
                  <c:v>4.710012583353091</c:v>
                </c:pt>
                <c:pt idx="471">
                  <c:v>4.7200115833547898</c:v>
                </c:pt>
                <c:pt idx="472">
                  <c:v>4.730009583348874</c:v>
                </c:pt>
                <c:pt idx="473">
                  <c:v>4.7400075833429582</c:v>
                </c:pt>
                <c:pt idx="474">
                  <c:v>4.750006583344657</c:v>
                </c:pt>
                <c:pt idx="475">
                  <c:v>4.7600045833387412</c:v>
                </c:pt>
                <c:pt idx="476">
                  <c:v>4.7700025833619293</c:v>
                </c:pt>
                <c:pt idx="477">
                  <c:v>4.7800015833345242</c:v>
                </c:pt>
                <c:pt idx="478">
                  <c:v>4.7899995833577123</c:v>
                </c:pt>
                <c:pt idx="479">
                  <c:v>4.7999975833517965</c:v>
                </c:pt>
                <c:pt idx="480">
                  <c:v>4.8099965000001248</c:v>
                </c:pt>
                <c:pt idx="481">
                  <c:v>4.8199945000233129</c:v>
                </c:pt>
                <c:pt idx="482">
                  <c:v>4.8299925000173971</c:v>
                </c:pt>
                <c:pt idx="483">
                  <c:v>4.8399915000190958</c:v>
                </c:pt>
                <c:pt idx="484">
                  <c:v>4.8499895000131801</c:v>
                </c:pt>
                <c:pt idx="485">
                  <c:v>4.8599875000072643</c:v>
                </c:pt>
                <c:pt idx="486">
                  <c:v>4.869986500008963</c:v>
                </c:pt>
                <c:pt idx="487">
                  <c:v>4.8799845000030473</c:v>
                </c:pt>
                <c:pt idx="488">
                  <c:v>4.8899825000262354</c:v>
                </c:pt>
                <c:pt idx="489">
                  <c:v>4.8999815000279341</c:v>
                </c:pt>
                <c:pt idx="490">
                  <c:v>4.9099795000220183</c:v>
                </c:pt>
                <c:pt idx="491">
                  <c:v>4.9199785000237171</c:v>
                </c:pt>
                <c:pt idx="492">
                  <c:v>4.9299765000178013</c:v>
                </c:pt>
                <c:pt idx="493">
                  <c:v>4.9399745000118855</c:v>
                </c:pt>
                <c:pt idx="494">
                  <c:v>4.9499735000135843</c:v>
                </c:pt>
                <c:pt idx="495">
                  <c:v>4.9599715000076685</c:v>
                </c:pt>
                <c:pt idx="496">
                  <c:v>4.9699695000017527</c:v>
                </c:pt>
                <c:pt idx="497">
                  <c:v>4.9799685000034515</c:v>
                </c:pt>
                <c:pt idx="498">
                  <c:v>4.9899665000266396</c:v>
                </c:pt>
                <c:pt idx="499">
                  <c:v>4.9999645000207238</c:v>
                </c:pt>
                <c:pt idx="500">
                  <c:v>5.0099635000224225</c:v>
                </c:pt>
                <c:pt idx="501">
                  <c:v>5.0199615000165068</c:v>
                </c:pt>
                <c:pt idx="502">
                  <c:v>5.029959500010591</c:v>
                </c:pt>
                <c:pt idx="503">
                  <c:v>5.0399585000122897</c:v>
                </c:pt>
                <c:pt idx="504">
                  <c:v>5.049956500006374</c:v>
                </c:pt>
                <c:pt idx="505">
                  <c:v>5.0599545000004582</c:v>
                </c:pt>
                <c:pt idx="506">
                  <c:v>5.0699535000021569</c:v>
                </c:pt>
                <c:pt idx="507">
                  <c:v>5.079951500025345</c:v>
                </c:pt>
                <c:pt idx="508">
                  <c:v>5.0899505000270437</c:v>
                </c:pt>
                <c:pt idx="509">
                  <c:v>5.099948500021128</c:v>
                </c:pt>
                <c:pt idx="510">
                  <c:v>5.1099465000152122</c:v>
                </c:pt>
                <c:pt idx="511">
                  <c:v>5.119945500016911</c:v>
                </c:pt>
                <c:pt idx="512">
                  <c:v>5.1299435000109952</c:v>
                </c:pt>
                <c:pt idx="513">
                  <c:v>5.1399415000050794</c:v>
                </c:pt>
                <c:pt idx="514">
                  <c:v>5.1499405000067782</c:v>
                </c:pt>
                <c:pt idx="515">
                  <c:v>5.1599385000008624</c:v>
                </c:pt>
                <c:pt idx="516">
                  <c:v>5.1699365000240505</c:v>
                </c:pt>
                <c:pt idx="517">
                  <c:v>5.1799355000257492</c:v>
                </c:pt>
                <c:pt idx="518">
                  <c:v>5.1899335000198334</c:v>
                </c:pt>
                <c:pt idx="519">
                  <c:v>5.1999315000139177</c:v>
                </c:pt>
                <c:pt idx="520">
                  <c:v>5.2099305000156164</c:v>
                </c:pt>
                <c:pt idx="521">
                  <c:v>5.2199285000097007</c:v>
                </c:pt>
                <c:pt idx="522">
                  <c:v>5.2299265000037849</c:v>
                </c:pt>
                <c:pt idx="523">
                  <c:v>5.2399255000054836</c:v>
                </c:pt>
                <c:pt idx="524">
                  <c:v>5.2499235000286717</c:v>
                </c:pt>
                <c:pt idx="525">
                  <c:v>5.2599215000227559</c:v>
                </c:pt>
                <c:pt idx="526">
                  <c:v>5.2699205000244547</c:v>
                </c:pt>
                <c:pt idx="527">
                  <c:v>5.2799185000185389</c:v>
                </c:pt>
                <c:pt idx="528">
                  <c:v>5.2899175000202376</c:v>
                </c:pt>
                <c:pt idx="529">
                  <c:v>5.2999155000143219</c:v>
                </c:pt>
                <c:pt idx="530">
                  <c:v>5.3099135000084061</c:v>
                </c:pt>
                <c:pt idx="531">
                  <c:v>5.3199125000101048</c:v>
                </c:pt>
                <c:pt idx="532">
                  <c:v>5.3299105000041891</c:v>
                </c:pt>
                <c:pt idx="533">
                  <c:v>5.3399085000273772</c:v>
                </c:pt>
                <c:pt idx="534">
                  <c:v>5.3499074999999721</c:v>
                </c:pt>
                <c:pt idx="535">
                  <c:v>5.3599055000231601</c:v>
                </c:pt>
                <c:pt idx="536">
                  <c:v>5.3699035000172444</c:v>
                </c:pt>
                <c:pt idx="537">
                  <c:v>5.3799025000189431</c:v>
                </c:pt>
                <c:pt idx="538">
                  <c:v>5.3899005000130273</c:v>
                </c:pt>
                <c:pt idx="539">
                  <c:v>5.3998985000071116</c:v>
                </c:pt>
                <c:pt idx="540">
                  <c:v>5.4098975000088103</c:v>
                </c:pt>
                <c:pt idx="541">
                  <c:v>5.4198955000028946</c:v>
                </c:pt>
                <c:pt idx="542">
                  <c:v>5.4298945000045933</c:v>
                </c:pt>
                <c:pt idx="543">
                  <c:v>5.4398925000277814</c:v>
                </c:pt>
                <c:pt idx="544">
                  <c:v>5.4498905000218656</c:v>
                </c:pt>
                <c:pt idx="545">
                  <c:v>5.4598895000235643</c:v>
                </c:pt>
                <c:pt idx="546">
                  <c:v>5.4698875000176486</c:v>
                </c:pt>
                <c:pt idx="547">
                  <c:v>5.4798855000117328</c:v>
                </c:pt>
                <c:pt idx="548">
                  <c:v>5.4898845000134315</c:v>
                </c:pt>
                <c:pt idx="549">
                  <c:v>5.4998825000075158</c:v>
                </c:pt>
                <c:pt idx="550">
                  <c:v>5.5098805000016</c:v>
                </c:pt>
                <c:pt idx="551">
                  <c:v>5.5198795000032987</c:v>
                </c:pt>
                <c:pt idx="552">
                  <c:v>5.5298775000264868</c:v>
                </c:pt>
                <c:pt idx="553">
                  <c:v>5.5398755000205711</c:v>
                </c:pt>
                <c:pt idx="554">
                  <c:v>5.5498745000222698</c:v>
                </c:pt>
                <c:pt idx="555">
                  <c:v>5.559872500016354</c:v>
                </c:pt>
                <c:pt idx="556">
                  <c:v>5.5698705000104383</c:v>
                </c:pt>
                <c:pt idx="557">
                  <c:v>5.579869500012137</c:v>
                </c:pt>
                <c:pt idx="558">
                  <c:v>5.5898675000062212</c:v>
                </c:pt>
                <c:pt idx="559">
                  <c:v>5.59986650000792</c:v>
                </c:pt>
                <c:pt idx="560">
                  <c:v>5.6098645000020042</c:v>
                </c:pt>
                <c:pt idx="561">
                  <c:v>5.6198625000251923</c:v>
                </c:pt>
                <c:pt idx="562">
                  <c:v>5.629861500026891</c:v>
                </c:pt>
                <c:pt idx="563">
                  <c:v>5.6398595000209752</c:v>
                </c:pt>
                <c:pt idx="564">
                  <c:v>5.6498575000150595</c:v>
                </c:pt>
                <c:pt idx="565">
                  <c:v>5.6598565000167582</c:v>
                </c:pt>
                <c:pt idx="566">
                  <c:v>5.6698545000108425</c:v>
                </c:pt>
                <c:pt idx="567">
                  <c:v>5.6798525000049267</c:v>
                </c:pt>
                <c:pt idx="568">
                  <c:v>5.6898515000066254</c:v>
                </c:pt>
                <c:pt idx="569">
                  <c:v>5.6998495000007097</c:v>
                </c:pt>
                <c:pt idx="570">
                  <c:v>5.7098475000238977</c:v>
                </c:pt>
                <c:pt idx="571">
                  <c:v>5.7198465000255965</c:v>
                </c:pt>
                <c:pt idx="572">
                  <c:v>5.7298445000196807</c:v>
                </c:pt>
                <c:pt idx="573">
                  <c:v>5.7398425000137649</c:v>
                </c:pt>
                <c:pt idx="574">
                  <c:v>5.7498415000154637</c:v>
                </c:pt>
                <c:pt idx="575">
                  <c:v>5.7598395000095479</c:v>
                </c:pt>
                <c:pt idx="576">
                  <c:v>5.7698385000112467</c:v>
                </c:pt>
                <c:pt idx="577">
                  <c:v>5.7798365000053309</c:v>
                </c:pt>
                <c:pt idx="578">
                  <c:v>5.789834500028519</c:v>
                </c:pt>
                <c:pt idx="579">
                  <c:v>5.7998335000011139</c:v>
                </c:pt>
                <c:pt idx="580">
                  <c:v>5.8098341250151861</c:v>
                </c:pt>
                <c:pt idx="581">
                  <c:v>5.8198321250092704</c:v>
                </c:pt>
                <c:pt idx="582">
                  <c:v>5.8298311250109691</c:v>
                </c:pt>
                <c:pt idx="583">
                  <c:v>5.8398291250050534</c:v>
                </c:pt>
                <c:pt idx="584">
                  <c:v>5.8498271250282414</c:v>
                </c:pt>
                <c:pt idx="585">
                  <c:v>5.8598261250008363</c:v>
                </c:pt>
                <c:pt idx="586">
                  <c:v>5.8698241250240244</c:v>
                </c:pt>
                <c:pt idx="587">
                  <c:v>5.8798221250181086</c:v>
                </c:pt>
                <c:pt idx="588">
                  <c:v>5.8898211250198074</c:v>
                </c:pt>
                <c:pt idx="589">
                  <c:v>5.8998191250138916</c:v>
                </c:pt>
                <c:pt idx="590">
                  <c:v>5.9098181250155903</c:v>
                </c:pt>
                <c:pt idx="591">
                  <c:v>5.9198161250096746</c:v>
                </c:pt>
                <c:pt idx="592">
                  <c:v>5.9298141250037588</c:v>
                </c:pt>
                <c:pt idx="593">
                  <c:v>5.9398131250054576</c:v>
                </c:pt>
                <c:pt idx="594">
                  <c:v>5.9498111250286456</c:v>
                </c:pt>
                <c:pt idx="595">
                  <c:v>5.9598091250227299</c:v>
                </c:pt>
                <c:pt idx="596">
                  <c:v>5.9698081250244286</c:v>
                </c:pt>
                <c:pt idx="597">
                  <c:v>5.9798061250185128</c:v>
                </c:pt>
                <c:pt idx="598">
                  <c:v>5.9898041250125971</c:v>
                </c:pt>
                <c:pt idx="599">
                  <c:v>5.9998031250142958</c:v>
                </c:pt>
                <c:pt idx="600">
                  <c:v>6.00980112500838</c:v>
                </c:pt>
                <c:pt idx="601">
                  <c:v>6.0197991250024643</c:v>
                </c:pt>
                <c:pt idx="602">
                  <c:v>6.029798125004163</c:v>
                </c:pt>
                <c:pt idx="603">
                  <c:v>6.0397961250273511</c:v>
                </c:pt>
                <c:pt idx="604">
                  <c:v>6.0497941250214353</c:v>
                </c:pt>
                <c:pt idx="605">
                  <c:v>6.0597931250231341</c:v>
                </c:pt>
                <c:pt idx="606">
                  <c:v>6.0697911250172183</c:v>
                </c:pt>
                <c:pt idx="607">
                  <c:v>6.079790125018917</c:v>
                </c:pt>
                <c:pt idx="608">
                  <c:v>6.0897881250130013</c:v>
                </c:pt>
                <c:pt idx="609">
                  <c:v>6.0997861250070855</c:v>
                </c:pt>
                <c:pt idx="610">
                  <c:v>6.1097851250087842</c:v>
                </c:pt>
                <c:pt idx="611">
                  <c:v>6.1197831250028685</c:v>
                </c:pt>
                <c:pt idx="612">
                  <c:v>6.1297811250260565</c:v>
                </c:pt>
                <c:pt idx="613">
                  <c:v>6.1397801250277553</c:v>
                </c:pt>
                <c:pt idx="614">
                  <c:v>6.1497781250218395</c:v>
                </c:pt>
                <c:pt idx="615">
                  <c:v>6.1597761250159238</c:v>
                </c:pt>
                <c:pt idx="616">
                  <c:v>6.1697751250176225</c:v>
                </c:pt>
                <c:pt idx="617">
                  <c:v>6.1797731250117067</c:v>
                </c:pt>
                <c:pt idx="618">
                  <c:v>6.1897721250134055</c:v>
                </c:pt>
                <c:pt idx="619">
                  <c:v>6.1997701250074897</c:v>
                </c:pt>
                <c:pt idx="620">
                  <c:v>6.2097681250015739</c:v>
                </c:pt>
                <c:pt idx="621">
                  <c:v>6.2197671250032727</c:v>
                </c:pt>
                <c:pt idx="622">
                  <c:v>6.2297651250264607</c:v>
                </c:pt>
                <c:pt idx="623">
                  <c:v>6.239763125020545</c:v>
                </c:pt>
                <c:pt idx="624">
                  <c:v>6.2497621250222437</c:v>
                </c:pt>
                <c:pt idx="625">
                  <c:v>6.2597601250163279</c:v>
                </c:pt>
                <c:pt idx="626">
                  <c:v>6.2697581250104122</c:v>
                </c:pt>
                <c:pt idx="627">
                  <c:v>6.2797571250121109</c:v>
                </c:pt>
                <c:pt idx="628">
                  <c:v>6.2897551250061952</c:v>
                </c:pt>
                <c:pt idx="629">
                  <c:v>6.2997531250002794</c:v>
                </c:pt>
                <c:pt idx="630">
                  <c:v>6.3097521250019781</c:v>
                </c:pt>
                <c:pt idx="631">
                  <c:v>6.3197501250251662</c:v>
                </c:pt>
                <c:pt idx="632">
                  <c:v>6.3297481250192504</c:v>
                </c:pt>
                <c:pt idx="633">
                  <c:v>6.3397471250209492</c:v>
                </c:pt>
                <c:pt idx="634">
                  <c:v>6.3497451250150334</c:v>
                </c:pt>
                <c:pt idx="635">
                  <c:v>6.3597441250167321</c:v>
                </c:pt>
                <c:pt idx="636">
                  <c:v>6.3697421250108164</c:v>
                </c:pt>
                <c:pt idx="637">
                  <c:v>6.3797401250049006</c:v>
                </c:pt>
                <c:pt idx="638">
                  <c:v>6.3897391250065994</c:v>
                </c:pt>
                <c:pt idx="639">
                  <c:v>6.3997371250006836</c:v>
                </c:pt>
                <c:pt idx="640">
                  <c:v>6.4097351250238717</c:v>
                </c:pt>
                <c:pt idx="641">
                  <c:v>6.4197341250255704</c:v>
                </c:pt>
                <c:pt idx="642">
                  <c:v>6.4297321250196546</c:v>
                </c:pt>
                <c:pt idx="643">
                  <c:v>6.4397301250137389</c:v>
                </c:pt>
                <c:pt idx="644">
                  <c:v>6.4497291250154376</c:v>
                </c:pt>
                <c:pt idx="645">
                  <c:v>6.4597271250095218</c:v>
                </c:pt>
                <c:pt idx="646">
                  <c:v>6.4697251250036061</c:v>
                </c:pt>
                <c:pt idx="647">
                  <c:v>6.4797241250053048</c:v>
                </c:pt>
                <c:pt idx="648">
                  <c:v>6.4897221250284929</c:v>
                </c:pt>
                <c:pt idx="649">
                  <c:v>6.4997211250010878</c:v>
                </c:pt>
                <c:pt idx="650">
                  <c:v>6.5097191250242759</c:v>
                </c:pt>
                <c:pt idx="651">
                  <c:v>6.5197171250183601</c:v>
                </c:pt>
                <c:pt idx="652">
                  <c:v>6.5297161250200588</c:v>
                </c:pt>
                <c:pt idx="653">
                  <c:v>6.5397141250141431</c:v>
                </c:pt>
                <c:pt idx="654">
                  <c:v>6.5497121250082273</c:v>
                </c:pt>
                <c:pt idx="655">
                  <c:v>6.559711125009926</c:v>
                </c:pt>
                <c:pt idx="656">
                  <c:v>6.5697091250040103</c:v>
                </c:pt>
                <c:pt idx="657">
                  <c:v>6.5797071250271983</c:v>
                </c:pt>
                <c:pt idx="658">
                  <c:v>6.5897061250288971</c:v>
                </c:pt>
                <c:pt idx="659">
                  <c:v>6.5997041250229813</c:v>
                </c:pt>
                <c:pt idx="660">
                  <c:v>6.60970312502468</c:v>
                </c:pt>
                <c:pt idx="661">
                  <c:v>6.6197011250187643</c:v>
                </c:pt>
                <c:pt idx="662">
                  <c:v>6.6296991250128485</c:v>
                </c:pt>
                <c:pt idx="663">
                  <c:v>6.6396981250145473</c:v>
                </c:pt>
                <c:pt idx="664">
                  <c:v>6.6496961250086315</c:v>
                </c:pt>
                <c:pt idx="665">
                  <c:v>6.6596941250027157</c:v>
                </c:pt>
                <c:pt idx="666">
                  <c:v>6.6696931250044145</c:v>
                </c:pt>
                <c:pt idx="667">
                  <c:v>6.6796911250276025</c:v>
                </c:pt>
                <c:pt idx="668">
                  <c:v>6.6896891250216868</c:v>
                </c:pt>
                <c:pt idx="669">
                  <c:v>6.6996881250233855</c:v>
                </c:pt>
                <c:pt idx="670">
                  <c:v>6.7096861250174697</c:v>
                </c:pt>
                <c:pt idx="671">
                  <c:v>6.719684125011554</c:v>
                </c:pt>
                <c:pt idx="672">
                  <c:v>6.7296831250132527</c:v>
                </c:pt>
                <c:pt idx="673">
                  <c:v>6.739681125007337</c:v>
                </c:pt>
                <c:pt idx="674">
                  <c:v>6.7496801250090357</c:v>
                </c:pt>
                <c:pt idx="675">
                  <c:v>6.7596781250031199</c:v>
                </c:pt>
                <c:pt idx="676">
                  <c:v>6.769676125026308</c:v>
                </c:pt>
                <c:pt idx="677">
                  <c:v>6.7796751250280067</c:v>
                </c:pt>
                <c:pt idx="678">
                  <c:v>6.789673125022091</c:v>
                </c:pt>
                <c:pt idx="679">
                  <c:v>6.7996711250161752</c:v>
                </c:pt>
                <c:pt idx="680">
                  <c:v>6.8096675000269897</c:v>
                </c:pt>
                <c:pt idx="681">
                  <c:v>6.819665500021074</c:v>
                </c:pt>
                <c:pt idx="682">
                  <c:v>6.8296635000151582</c:v>
                </c:pt>
                <c:pt idx="683">
                  <c:v>6.8396625000168569</c:v>
                </c:pt>
                <c:pt idx="684">
                  <c:v>6.8496605000109412</c:v>
                </c:pt>
                <c:pt idx="685">
                  <c:v>6.8596585000050254</c:v>
                </c:pt>
                <c:pt idx="686">
                  <c:v>6.8696575000067241</c:v>
                </c:pt>
                <c:pt idx="687">
                  <c:v>6.8796555000008084</c:v>
                </c:pt>
                <c:pt idx="688">
                  <c:v>6.8896535000239965</c:v>
                </c:pt>
                <c:pt idx="689">
                  <c:v>6.8996525000256952</c:v>
                </c:pt>
                <c:pt idx="690">
                  <c:v>6.9096505000197794</c:v>
                </c:pt>
                <c:pt idx="691">
                  <c:v>6.9196495000214782</c:v>
                </c:pt>
                <c:pt idx="692">
                  <c:v>6.9296475000155624</c:v>
                </c:pt>
                <c:pt idx="693">
                  <c:v>6.9396455000096466</c:v>
                </c:pt>
                <c:pt idx="694">
                  <c:v>6.9496445000113454</c:v>
                </c:pt>
                <c:pt idx="695">
                  <c:v>6.9596425000054296</c:v>
                </c:pt>
                <c:pt idx="696">
                  <c:v>6.9696405000286177</c:v>
                </c:pt>
                <c:pt idx="697">
                  <c:v>6.9796395000012126</c:v>
                </c:pt>
                <c:pt idx="698">
                  <c:v>6.9896375000244007</c:v>
                </c:pt>
                <c:pt idx="699">
                  <c:v>6.9996355000184849</c:v>
                </c:pt>
                <c:pt idx="700">
                  <c:v>7.0096345000201836</c:v>
                </c:pt>
                <c:pt idx="701">
                  <c:v>7.0196325000142679</c:v>
                </c:pt>
                <c:pt idx="702">
                  <c:v>7.0296315000159666</c:v>
                </c:pt>
                <c:pt idx="703">
                  <c:v>7.0396295000100508</c:v>
                </c:pt>
                <c:pt idx="704">
                  <c:v>7.0496275000041351</c:v>
                </c:pt>
                <c:pt idx="705">
                  <c:v>7.0596265000058338</c:v>
                </c:pt>
                <c:pt idx="706">
                  <c:v>7.069624499999918</c:v>
                </c:pt>
                <c:pt idx="707">
                  <c:v>7.0796225000231061</c:v>
                </c:pt>
                <c:pt idx="708">
                  <c:v>7.0896215000248048</c:v>
                </c:pt>
                <c:pt idx="709">
                  <c:v>7.0996195000188891</c:v>
                </c:pt>
                <c:pt idx="710">
                  <c:v>7.1096175000129733</c:v>
                </c:pt>
                <c:pt idx="711">
                  <c:v>7.1196165000146721</c:v>
                </c:pt>
                <c:pt idx="712">
                  <c:v>7.1296145000087563</c:v>
                </c:pt>
                <c:pt idx="713">
                  <c:v>7.139613500010455</c:v>
                </c:pt>
                <c:pt idx="714">
                  <c:v>7.1496115000045393</c:v>
                </c:pt>
                <c:pt idx="715">
                  <c:v>7.1596095000277273</c:v>
                </c:pt>
                <c:pt idx="716">
                  <c:v>7.1696085000003222</c:v>
                </c:pt>
                <c:pt idx="717">
                  <c:v>7.1796065000235103</c:v>
                </c:pt>
                <c:pt idx="718">
                  <c:v>7.1896045000175945</c:v>
                </c:pt>
                <c:pt idx="719">
                  <c:v>7.1996035000192933</c:v>
                </c:pt>
                <c:pt idx="720">
                  <c:v>7.2096015000133775</c:v>
                </c:pt>
                <c:pt idx="721">
                  <c:v>7.2195995000074618</c:v>
                </c:pt>
                <c:pt idx="722">
                  <c:v>7.2295985000091605</c:v>
                </c:pt>
                <c:pt idx="723">
                  <c:v>7.2395965000032447</c:v>
                </c:pt>
                <c:pt idx="724">
                  <c:v>7.2495945000264328</c:v>
                </c:pt>
                <c:pt idx="725">
                  <c:v>7.2595935000281315</c:v>
                </c:pt>
                <c:pt idx="726">
                  <c:v>7.2695915000222158</c:v>
                </c:pt>
                <c:pt idx="727">
                  <c:v>7.2795905000239145</c:v>
                </c:pt>
                <c:pt idx="728">
                  <c:v>7.2895885000179987</c:v>
                </c:pt>
                <c:pt idx="729">
                  <c:v>7.299586500012083</c:v>
                </c:pt>
                <c:pt idx="730">
                  <c:v>7.3095855000137817</c:v>
                </c:pt>
                <c:pt idx="731">
                  <c:v>7.319583500007866</c:v>
                </c:pt>
                <c:pt idx="732">
                  <c:v>7.3295815000019502</c:v>
                </c:pt>
                <c:pt idx="733">
                  <c:v>7.3395805000036489</c:v>
                </c:pt>
                <c:pt idx="734">
                  <c:v>7.349578500026837</c:v>
                </c:pt>
                <c:pt idx="735">
                  <c:v>7.3595765000209212</c:v>
                </c:pt>
                <c:pt idx="736">
                  <c:v>7.36957550002262</c:v>
                </c:pt>
                <c:pt idx="737">
                  <c:v>7.3795735000167042</c:v>
                </c:pt>
                <c:pt idx="738">
                  <c:v>7.3895725000184029</c:v>
                </c:pt>
                <c:pt idx="739">
                  <c:v>7.3995705000124872</c:v>
                </c:pt>
                <c:pt idx="740">
                  <c:v>7.4095685000065714</c:v>
                </c:pt>
                <c:pt idx="741">
                  <c:v>7.4195675000082701</c:v>
                </c:pt>
                <c:pt idx="742">
                  <c:v>7.4295655000023544</c:v>
                </c:pt>
                <c:pt idx="743">
                  <c:v>7.4395635000255425</c:v>
                </c:pt>
                <c:pt idx="744">
                  <c:v>7.4495625000272412</c:v>
                </c:pt>
                <c:pt idx="745">
                  <c:v>7.4595605000213254</c:v>
                </c:pt>
                <c:pt idx="746">
                  <c:v>7.4695585000154097</c:v>
                </c:pt>
                <c:pt idx="747">
                  <c:v>7.4795575000171084</c:v>
                </c:pt>
                <c:pt idx="748">
                  <c:v>7.4895555000111926</c:v>
                </c:pt>
                <c:pt idx="749">
                  <c:v>7.4995545000128914</c:v>
                </c:pt>
                <c:pt idx="750">
                  <c:v>7.5095525000069756</c:v>
                </c:pt>
                <c:pt idx="751">
                  <c:v>7.5195505000010598</c:v>
                </c:pt>
                <c:pt idx="752">
                  <c:v>7.5295495000027586</c:v>
                </c:pt>
                <c:pt idx="753">
                  <c:v>7.5395475000259466</c:v>
                </c:pt>
                <c:pt idx="754">
                  <c:v>7.5495455000200309</c:v>
                </c:pt>
                <c:pt idx="755">
                  <c:v>7.5595445000217296</c:v>
                </c:pt>
                <c:pt idx="756">
                  <c:v>7.5695425000158139</c:v>
                </c:pt>
                <c:pt idx="757">
                  <c:v>7.5795405000098981</c:v>
                </c:pt>
                <c:pt idx="758">
                  <c:v>7.5895395000115968</c:v>
                </c:pt>
                <c:pt idx="759">
                  <c:v>7.5995375000056811</c:v>
                </c:pt>
                <c:pt idx="760">
                  <c:v>7.6095355000288691</c:v>
                </c:pt>
                <c:pt idx="761">
                  <c:v>7.619534500001464</c:v>
                </c:pt>
                <c:pt idx="762">
                  <c:v>7.6295325000246521</c:v>
                </c:pt>
                <c:pt idx="763">
                  <c:v>7.6395315000263508</c:v>
                </c:pt>
                <c:pt idx="764">
                  <c:v>7.6495295000204351</c:v>
                </c:pt>
                <c:pt idx="765">
                  <c:v>7.6595275000145193</c:v>
                </c:pt>
                <c:pt idx="766">
                  <c:v>7.6695265000162181</c:v>
                </c:pt>
                <c:pt idx="767">
                  <c:v>7.6795245000103023</c:v>
                </c:pt>
                <c:pt idx="768">
                  <c:v>7.6895225000043865</c:v>
                </c:pt>
                <c:pt idx="769">
                  <c:v>7.6995215000060853</c:v>
                </c:pt>
                <c:pt idx="770">
                  <c:v>7.7095195000001695</c:v>
                </c:pt>
                <c:pt idx="771">
                  <c:v>7.7195175000233576</c:v>
                </c:pt>
                <c:pt idx="772">
                  <c:v>7.7295165000250563</c:v>
                </c:pt>
                <c:pt idx="773">
                  <c:v>7.7395145000191405</c:v>
                </c:pt>
                <c:pt idx="774">
                  <c:v>7.7495135000208393</c:v>
                </c:pt>
                <c:pt idx="775">
                  <c:v>7.7595115000149235</c:v>
                </c:pt>
                <c:pt idx="776">
                  <c:v>7.7695095000090078</c:v>
                </c:pt>
                <c:pt idx="777">
                  <c:v>7.7795085000107065</c:v>
                </c:pt>
                <c:pt idx="778">
                  <c:v>7.7895065000047907</c:v>
                </c:pt>
                <c:pt idx="779">
                  <c:v>7.7995045000279788</c:v>
                </c:pt>
                <c:pt idx="780">
                  <c:v>7.8095038333558477</c:v>
                </c:pt>
                <c:pt idx="781">
                  <c:v>7.819501833349932</c:v>
                </c:pt>
                <c:pt idx="782">
                  <c:v>7.8294998333440162</c:v>
                </c:pt>
                <c:pt idx="783">
                  <c:v>7.839498833345715</c:v>
                </c:pt>
                <c:pt idx="784">
                  <c:v>7.8494968333397992</c:v>
                </c:pt>
                <c:pt idx="785">
                  <c:v>7.8594958333414979</c:v>
                </c:pt>
                <c:pt idx="786">
                  <c:v>7.8694938333355822</c:v>
                </c:pt>
                <c:pt idx="787">
                  <c:v>7.8794918333587702</c:v>
                </c:pt>
                <c:pt idx="788">
                  <c:v>7.889490833360469</c:v>
                </c:pt>
                <c:pt idx="789">
                  <c:v>7.8994888333545532</c:v>
                </c:pt>
                <c:pt idx="790">
                  <c:v>7.9094868333486374</c:v>
                </c:pt>
                <c:pt idx="791">
                  <c:v>7.9194858333503362</c:v>
                </c:pt>
                <c:pt idx="792">
                  <c:v>7.9294838333444204</c:v>
                </c:pt>
                <c:pt idx="793">
                  <c:v>7.9394818333385047</c:v>
                </c:pt>
                <c:pt idx="794">
                  <c:v>7.9494808333402034</c:v>
                </c:pt>
                <c:pt idx="795">
                  <c:v>7.9594788333342876</c:v>
                </c:pt>
                <c:pt idx="796">
                  <c:v>7.9694778333359864</c:v>
                </c:pt>
                <c:pt idx="797">
                  <c:v>7.9794758333591744</c:v>
                </c:pt>
                <c:pt idx="798">
                  <c:v>7.9894738333532587</c:v>
                </c:pt>
                <c:pt idx="799">
                  <c:v>7.9994728333549574</c:v>
                </c:pt>
                <c:pt idx="800">
                  <c:v>8.0094708333490416</c:v>
                </c:pt>
                <c:pt idx="801">
                  <c:v>8.0194688333431259</c:v>
                </c:pt>
                <c:pt idx="802">
                  <c:v>8.0294678333448246</c:v>
                </c:pt>
                <c:pt idx="803">
                  <c:v>8.0394658333389089</c:v>
                </c:pt>
                <c:pt idx="804">
                  <c:v>8.0494638333620969</c:v>
                </c:pt>
                <c:pt idx="805">
                  <c:v>8.0594628333346918</c:v>
                </c:pt>
                <c:pt idx="806">
                  <c:v>8.0694608333578799</c:v>
                </c:pt>
                <c:pt idx="807">
                  <c:v>8.0794598333595786</c:v>
                </c:pt>
                <c:pt idx="808">
                  <c:v>8.0894578333536629</c:v>
                </c:pt>
                <c:pt idx="809">
                  <c:v>8.0994558333477471</c:v>
                </c:pt>
                <c:pt idx="810">
                  <c:v>8.1094548333494458</c:v>
                </c:pt>
                <c:pt idx="811">
                  <c:v>8.1194528333435301</c:v>
                </c:pt>
                <c:pt idx="812">
                  <c:v>8.1294508333376143</c:v>
                </c:pt>
                <c:pt idx="813">
                  <c:v>8.139449833339313</c:v>
                </c:pt>
                <c:pt idx="814">
                  <c:v>8.1494478333333973</c:v>
                </c:pt>
                <c:pt idx="815">
                  <c:v>8.1594458333565854</c:v>
                </c:pt>
                <c:pt idx="816">
                  <c:v>8.1694448333582841</c:v>
                </c:pt>
                <c:pt idx="817">
                  <c:v>8.1794428333523683</c:v>
                </c:pt>
                <c:pt idx="818">
                  <c:v>8.1894418333540671</c:v>
                </c:pt>
                <c:pt idx="819">
                  <c:v>8.1994398333481513</c:v>
                </c:pt>
                <c:pt idx="820">
                  <c:v>8.2094378333422355</c:v>
                </c:pt>
                <c:pt idx="821">
                  <c:v>8.2194368333439343</c:v>
                </c:pt>
                <c:pt idx="822">
                  <c:v>8.2294348333380185</c:v>
                </c:pt>
                <c:pt idx="823">
                  <c:v>8.2394328333612066</c:v>
                </c:pt>
                <c:pt idx="824">
                  <c:v>8.2494318333338015</c:v>
                </c:pt>
                <c:pt idx="825">
                  <c:v>8.2594298333569895</c:v>
                </c:pt>
                <c:pt idx="826">
                  <c:v>8.2694278333510738</c:v>
                </c:pt>
                <c:pt idx="827">
                  <c:v>8.2794268333527725</c:v>
                </c:pt>
                <c:pt idx="828">
                  <c:v>8.2894248333468568</c:v>
                </c:pt>
                <c:pt idx="829">
                  <c:v>8.2994238333485555</c:v>
                </c:pt>
                <c:pt idx="830">
                  <c:v>8.3094218333426397</c:v>
                </c:pt>
                <c:pt idx="831">
                  <c:v>8.319419833336724</c:v>
                </c:pt>
                <c:pt idx="832">
                  <c:v>8.3294188333384227</c:v>
                </c:pt>
                <c:pt idx="833">
                  <c:v>8.3394168333616108</c:v>
                </c:pt>
                <c:pt idx="834">
                  <c:v>8.349414833355695</c:v>
                </c:pt>
                <c:pt idx="835">
                  <c:v>8.3594138333573937</c:v>
                </c:pt>
                <c:pt idx="836">
                  <c:v>8.369411833351478</c:v>
                </c:pt>
                <c:pt idx="837">
                  <c:v>8.3794098333455622</c:v>
                </c:pt>
                <c:pt idx="838">
                  <c:v>8.389408833347261</c:v>
                </c:pt>
                <c:pt idx="839">
                  <c:v>8.3994068333413452</c:v>
                </c:pt>
                <c:pt idx="840">
                  <c:v>8.4094058333430439</c:v>
                </c:pt>
                <c:pt idx="841">
                  <c:v>8.4194038333371282</c:v>
                </c:pt>
                <c:pt idx="842">
                  <c:v>8.4294018333603162</c:v>
                </c:pt>
                <c:pt idx="843">
                  <c:v>8.439400833362015</c:v>
                </c:pt>
                <c:pt idx="844">
                  <c:v>8.4493988333560992</c:v>
                </c:pt>
                <c:pt idx="845">
                  <c:v>8.4593968333501834</c:v>
                </c:pt>
                <c:pt idx="846">
                  <c:v>8.4693958333518822</c:v>
                </c:pt>
                <c:pt idx="847">
                  <c:v>8.4793938333459664</c:v>
                </c:pt>
                <c:pt idx="848">
                  <c:v>8.4893928333476651</c:v>
                </c:pt>
                <c:pt idx="849">
                  <c:v>8.4993908333417494</c:v>
                </c:pt>
                <c:pt idx="850">
                  <c:v>8.5093888333358336</c:v>
                </c:pt>
                <c:pt idx="851">
                  <c:v>8.5193878333375324</c:v>
                </c:pt>
                <c:pt idx="852">
                  <c:v>8.5293858333607204</c:v>
                </c:pt>
                <c:pt idx="853">
                  <c:v>8.5393838333548047</c:v>
                </c:pt>
                <c:pt idx="854">
                  <c:v>8.5493828333565034</c:v>
                </c:pt>
                <c:pt idx="855">
                  <c:v>8.5593808333505876</c:v>
                </c:pt>
                <c:pt idx="856">
                  <c:v>8.5693788333446719</c:v>
                </c:pt>
                <c:pt idx="857">
                  <c:v>8.5793778333463706</c:v>
                </c:pt>
                <c:pt idx="858">
                  <c:v>8.5893758333404548</c:v>
                </c:pt>
                <c:pt idx="859">
                  <c:v>8.5993748333421536</c:v>
                </c:pt>
                <c:pt idx="860">
                  <c:v>8.6093728333362378</c:v>
                </c:pt>
                <c:pt idx="861">
                  <c:v>8.6193708333594259</c:v>
                </c:pt>
                <c:pt idx="862">
                  <c:v>8.6293698333611246</c:v>
                </c:pt>
                <c:pt idx="863">
                  <c:v>8.6393678333552089</c:v>
                </c:pt>
                <c:pt idx="864">
                  <c:v>8.6493658333492931</c:v>
                </c:pt>
                <c:pt idx="865">
                  <c:v>8.6593648333509918</c:v>
                </c:pt>
                <c:pt idx="866">
                  <c:v>8.6693628333450761</c:v>
                </c:pt>
                <c:pt idx="867">
                  <c:v>8.6793618333467748</c:v>
                </c:pt>
                <c:pt idx="868">
                  <c:v>8.689359833340859</c:v>
                </c:pt>
                <c:pt idx="869">
                  <c:v>8.6993578333349433</c:v>
                </c:pt>
                <c:pt idx="870">
                  <c:v>8.709356833336642</c:v>
                </c:pt>
                <c:pt idx="871">
                  <c:v>8.7193548333598301</c:v>
                </c:pt>
                <c:pt idx="872">
                  <c:v>8.7293528333539143</c:v>
                </c:pt>
                <c:pt idx="873">
                  <c:v>8.7393518333556131</c:v>
                </c:pt>
                <c:pt idx="874">
                  <c:v>8.7493498333496973</c:v>
                </c:pt>
                <c:pt idx="875">
                  <c:v>8.7593478333437815</c:v>
                </c:pt>
                <c:pt idx="876">
                  <c:v>8.7693468333454803</c:v>
                </c:pt>
                <c:pt idx="877">
                  <c:v>8.7793448333395645</c:v>
                </c:pt>
                <c:pt idx="878">
                  <c:v>8.7893438333412632</c:v>
                </c:pt>
                <c:pt idx="879">
                  <c:v>8.7993418333353475</c:v>
                </c:pt>
                <c:pt idx="880">
                  <c:v>8.8093397083575837</c:v>
                </c:pt>
                <c:pt idx="881">
                  <c:v>8.8193387083592825</c:v>
                </c:pt>
                <c:pt idx="882">
                  <c:v>8.8293367083533667</c:v>
                </c:pt>
                <c:pt idx="883">
                  <c:v>8.8393347083474509</c:v>
                </c:pt>
                <c:pt idx="884">
                  <c:v>8.8493337083491497</c:v>
                </c:pt>
                <c:pt idx="885">
                  <c:v>8.8593317083432339</c:v>
                </c:pt>
                <c:pt idx="886">
                  <c:v>8.8693297083373182</c:v>
                </c:pt>
                <c:pt idx="887">
                  <c:v>8.8793287083390169</c:v>
                </c:pt>
                <c:pt idx="888">
                  <c:v>8.889326708362205</c:v>
                </c:pt>
                <c:pt idx="889">
                  <c:v>8.8993257083347999</c:v>
                </c:pt>
                <c:pt idx="890">
                  <c:v>8.9093237083579879</c:v>
                </c:pt>
                <c:pt idx="891">
                  <c:v>8.9193217083520722</c:v>
                </c:pt>
                <c:pt idx="892">
                  <c:v>8.9293207083537709</c:v>
                </c:pt>
                <c:pt idx="893">
                  <c:v>8.9393187083478551</c:v>
                </c:pt>
                <c:pt idx="894">
                  <c:v>8.9493167083419394</c:v>
                </c:pt>
                <c:pt idx="895">
                  <c:v>8.9593157083436381</c:v>
                </c:pt>
                <c:pt idx="896">
                  <c:v>8.9693137083377223</c:v>
                </c:pt>
                <c:pt idx="897">
                  <c:v>8.9793117083609104</c:v>
                </c:pt>
                <c:pt idx="898">
                  <c:v>8.9893107083335053</c:v>
                </c:pt>
                <c:pt idx="899">
                  <c:v>8.9993087083566934</c:v>
                </c:pt>
                <c:pt idx="900">
                  <c:v>9.0093077083583921</c:v>
                </c:pt>
                <c:pt idx="901">
                  <c:v>9.0193057083524764</c:v>
                </c:pt>
                <c:pt idx="902">
                  <c:v>9.0293037083465606</c:v>
                </c:pt>
                <c:pt idx="903">
                  <c:v>9.0393027083482593</c:v>
                </c:pt>
                <c:pt idx="904">
                  <c:v>9.0493007083423436</c:v>
                </c:pt>
                <c:pt idx="905">
                  <c:v>9.0592987083364278</c:v>
                </c:pt>
                <c:pt idx="906">
                  <c:v>9.0692977083381265</c:v>
                </c:pt>
                <c:pt idx="907">
                  <c:v>9.0792957083613146</c:v>
                </c:pt>
                <c:pt idx="908">
                  <c:v>9.0892947083339095</c:v>
                </c:pt>
                <c:pt idx="909">
                  <c:v>9.0992927083570976</c:v>
                </c:pt>
                <c:pt idx="910">
                  <c:v>9.1092907083511818</c:v>
                </c:pt>
                <c:pt idx="911">
                  <c:v>9.1192897083528806</c:v>
                </c:pt>
                <c:pt idx="912">
                  <c:v>9.1292877083469648</c:v>
                </c:pt>
                <c:pt idx="913">
                  <c:v>9.139285708341049</c:v>
                </c:pt>
                <c:pt idx="914">
                  <c:v>9.1492847083427478</c:v>
                </c:pt>
                <c:pt idx="915">
                  <c:v>9.159282708336832</c:v>
                </c:pt>
                <c:pt idx="916">
                  <c:v>9.1692807083600201</c:v>
                </c:pt>
                <c:pt idx="917">
                  <c:v>9.1792797083617188</c:v>
                </c:pt>
                <c:pt idx="918">
                  <c:v>9.189277708355803</c:v>
                </c:pt>
                <c:pt idx="919">
                  <c:v>9.1992767083575018</c:v>
                </c:pt>
                <c:pt idx="920">
                  <c:v>9.209274708351586</c:v>
                </c:pt>
                <c:pt idx="921">
                  <c:v>9.2192727083456703</c:v>
                </c:pt>
                <c:pt idx="922">
                  <c:v>9.229271708347369</c:v>
                </c:pt>
                <c:pt idx="923">
                  <c:v>9.2392697083414532</c:v>
                </c:pt>
                <c:pt idx="924">
                  <c:v>9.2492677083355375</c:v>
                </c:pt>
                <c:pt idx="925">
                  <c:v>9.2592667083372362</c:v>
                </c:pt>
                <c:pt idx="926">
                  <c:v>9.2692647083604243</c:v>
                </c:pt>
                <c:pt idx="927">
                  <c:v>9.279263708362123</c:v>
                </c:pt>
                <c:pt idx="928">
                  <c:v>9.2892617083562072</c:v>
                </c:pt>
                <c:pt idx="929">
                  <c:v>9.2992597083502915</c:v>
                </c:pt>
                <c:pt idx="930">
                  <c:v>9.3092587083519902</c:v>
                </c:pt>
                <c:pt idx="931">
                  <c:v>9.3192567083460744</c:v>
                </c:pt>
                <c:pt idx="932">
                  <c:v>9.3292547083401587</c:v>
                </c:pt>
                <c:pt idx="933">
                  <c:v>9.3392537083418574</c:v>
                </c:pt>
                <c:pt idx="934">
                  <c:v>9.3492517083359417</c:v>
                </c:pt>
                <c:pt idx="935">
                  <c:v>9.3592497083591297</c:v>
                </c:pt>
                <c:pt idx="936">
                  <c:v>9.3692487083608285</c:v>
                </c:pt>
                <c:pt idx="937">
                  <c:v>9.3792467083549127</c:v>
                </c:pt>
                <c:pt idx="938">
                  <c:v>9.3892457083566114</c:v>
                </c:pt>
                <c:pt idx="939">
                  <c:v>9.3992437083506957</c:v>
                </c:pt>
                <c:pt idx="940">
                  <c:v>9.4092417083447799</c:v>
                </c:pt>
                <c:pt idx="941">
                  <c:v>9.4192407083464786</c:v>
                </c:pt>
                <c:pt idx="942">
                  <c:v>9.4292387083405629</c:v>
                </c:pt>
                <c:pt idx="943">
                  <c:v>9.4392367083346471</c:v>
                </c:pt>
                <c:pt idx="944">
                  <c:v>9.4492357083363459</c:v>
                </c:pt>
                <c:pt idx="945">
                  <c:v>9.4592337083595339</c:v>
                </c:pt>
                <c:pt idx="946">
                  <c:v>9.4692327083612327</c:v>
                </c:pt>
                <c:pt idx="947">
                  <c:v>9.4792307083553169</c:v>
                </c:pt>
                <c:pt idx="948">
                  <c:v>9.4892287083494011</c:v>
                </c:pt>
                <c:pt idx="949">
                  <c:v>9.4992277083510999</c:v>
                </c:pt>
                <c:pt idx="950">
                  <c:v>9.5092257083451841</c:v>
                </c:pt>
                <c:pt idx="951">
                  <c:v>9.5192237083392683</c:v>
                </c:pt>
                <c:pt idx="952">
                  <c:v>9.5292227083409671</c:v>
                </c:pt>
                <c:pt idx="953">
                  <c:v>9.5392207083350513</c:v>
                </c:pt>
                <c:pt idx="954">
                  <c:v>9.54921970833675</c:v>
                </c:pt>
                <c:pt idx="955">
                  <c:v>9.5592177083599381</c:v>
                </c:pt>
                <c:pt idx="956">
                  <c:v>9.5692157083540224</c:v>
                </c:pt>
                <c:pt idx="957">
                  <c:v>9.5792147083557211</c:v>
                </c:pt>
                <c:pt idx="958">
                  <c:v>9.5892127083498053</c:v>
                </c:pt>
                <c:pt idx="959">
                  <c:v>9.5992107083438896</c:v>
                </c:pt>
                <c:pt idx="960">
                  <c:v>9.6092097083455883</c:v>
                </c:pt>
                <c:pt idx="961">
                  <c:v>9.6192077083396725</c:v>
                </c:pt>
                <c:pt idx="962">
                  <c:v>9.6292057083337568</c:v>
                </c:pt>
                <c:pt idx="963">
                  <c:v>9.6392047083354555</c:v>
                </c:pt>
                <c:pt idx="964">
                  <c:v>9.6492027083586436</c:v>
                </c:pt>
                <c:pt idx="965">
                  <c:v>9.6592017083603423</c:v>
                </c:pt>
                <c:pt idx="966">
                  <c:v>9.6691997083544265</c:v>
                </c:pt>
                <c:pt idx="967">
                  <c:v>9.6791977083485108</c:v>
                </c:pt>
                <c:pt idx="968">
                  <c:v>9.6891967083502095</c:v>
                </c:pt>
                <c:pt idx="969">
                  <c:v>9.6991947083442938</c:v>
                </c:pt>
                <c:pt idx="970">
                  <c:v>9.709192708338378</c:v>
                </c:pt>
                <c:pt idx="971">
                  <c:v>9.7191917083400767</c:v>
                </c:pt>
                <c:pt idx="972">
                  <c:v>9.729189708334161</c:v>
                </c:pt>
                <c:pt idx="973">
                  <c:v>9.7391887083358597</c:v>
                </c:pt>
                <c:pt idx="974">
                  <c:v>9.7491867083590478</c:v>
                </c:pt>
                <c:pt idx="975">
                  <c:v>9.759184708353132</c:v>
                </c:pt>
                <c:pt idx="976">
                  <c:v>9.7691837083548307</c:v>
                </c:pt>
                <c:pt idx="977">
                  <c:v>9.779181708348915</c:v>
                </c:pt>
                <c:pt idx="978">
                  <c:v>9.7891797083429992</c:v>
                </c:pt>
                <c:pt idx="979">
                  <c:v>9.799178708344698</c:v>
                </c:pt>
                <c:pt idx="980">
                  <c:v>9.8091764583368786</c:v>
                </c:pt>
                <c:pt idx="981">
                  <c:v>9.8191754583385773</c:v>
                </c:pt>
                <c:pt idx="982">
                  <c:v>9.8291734583617654</c:v>
                </c:pt>
                <c:pt idx="983">
                  <c:v>9.8391714583558496</c:v>
                </c:pt>
                <c:pt idx="984">
                  <c:v>9.8491704583575483</c:v>
                </c:pt>
                <c:pt idx="985">
                  <c:v>9.8591684583516326</c:v>
                </c:pt>
                <c:pt idx="986">
                  <c:v>9.8691664583457168</c:v>
                </c:pt>
                <c:pt idx="987">
                  <c:v>9.8791654583474156</c:v>
                </c:pt>
                <c:pt idx="988">
                  <c:v>9.8891634583414998</c:v>
                </c:pt>
                <c:pt idx="989">
                  <c:v>9.8991624583431985</c:v>
                </c:pt>
                <c:pt idx="990">
                  <c:v>9.9091604583372828</c:v>
                </c:pt>
                <c:pt idx="991">
                  <c:v>9.9191584583604708</c:v>
                </c:pt>
                <c:pt idx="992">
                  <c:v>9.9291574583621696</c:v>
                </c:pt>
                <c:pt idx="993">
                  <c:v>9.9391554583562538</c:v>
                </c:pt>
                <c:pt idx="994">
                  <c:v>9.949153458350338</c:v>
                </c:pt>
                <c:pt idx="995">
                  <c:v>9.9591524583520368</c:v>
                </c:pt>
                <c:pt idx="996">
                  <c:v>9.969150458346121</c:v>
                </c:pt>
                <c:pt idx="997">
                  <c:v>9.9791484583402053</c:v>
                </c:pt>
                <c:pt idx="998">
                  <c:v>9.989147458341904</c:v>
                </c:pt>
                <c:pt idx="999">
                  <c:v>9.9991454583359882</c:v>
                </c:pt>
                <c:pt idx="1000">
                  <c:v>10.009144458337687</c:v>
                </c:pt>
                <c:pt idx="1001">
                  <c:v>10.019142458360875</c:v>
                </c:pt>
                <c:pt idx="1002">
                  <c:v>10.029140458354959</c:v>
                </c:pt>
                <c:pt idx="1003">
                  <c:v>10.039139458356658</c:v>
                </c:pt>
                <c:pt idx="1004">
                  <c:v>10.049137458350742</c:v>
                </c:pt>
                <c:pt idx="1005">
                  <c:v>10.059135458344826</c:v>
                </c:pt>
                <c:pt idx="1006">
                  <c:v>10.069134458346525</c:v>
                </c:pt>
                <c:pt idx="1007">
                  <c:v>10.079132458340609</c:v>
                </c:pt>
                <c:pt idx="1008">
                  <c:v>10.089131458342308</c:v>
                </c:pt>
                <c:pt idx="1009">
                  <c:v>10.099129458336392</c:v>
                </c:pt>
                <c:pt idx="1010">
                  <c:v>10.10912745835958</c:v>
                </c:pt>
                <c:pt idx="1011">
                  <c:v>10.119126458361279</c:v>
                </c:pt>
                <c:pt idx="1012">
                  <c:v>10.129124458355363</c:v>
                </c:pt>
                <c:pt idx="1013">
                  <c:v>10.139122458349448</c:v>
                </c:pt>
                <c:pt idx="1014">
                  <c:v>10.149121458351146</c:v>
                </c:pt>
                <c:pt idx="1015">
                  <c:v>10.159119458345231</c:v>
                </c:pt>
                <c:pt idx="1016">
                  <c:v>10.169118458346929</c:v>
                </c:pt>
                <c:pt idx="1017">
                  <c:v>10.179116458341014</c:v>
                </c:pt>
                <c:pt idx="1018">
                  <c:v>10.189114458335098</c:v>
                </c:pt>
                <c:pt idx="1019">
                  <c:v>10.199113458336797</c:v>
                </c:pt>
                <c:pt idx="1020">
                  <c:v>10.209111458359985</c:v>
                </c:pt>
                <c:pt idx="1021">
                  <c:v>10.219109458354069</c:v>
                </c:pt>
                <c:pt idx="1022">
                  <c:v>10.229108458355768</c:v>
                </c:pt>
                <c:pt idx="1023">
                  <c:v>10.239106458349852</c:v>
                </c:pt>
                <c:pt idx="1024">
                  <c:v>10.249105458351551</c:v>
                </c:pt>
                <c:pt idx="1025">
                  <c:v>10.259103458345635</c:v>
                </c:pt>
                <c:pt idx="1026">
                  <c:v>10.269101458339719</c:v>
                </c:pt>
                <c:pt idx="1027">
                  <c:v>10.279100458341418</c:v>
                </c:pt>
                <c:pt idx="1028">
                  <c:v>10.289098458335502</c:v>
                </c:pt>
                <c:pt idx="1029">
                  <c:v>10.29909645835869</c:v>
                </c:pt>
                <c:pt idx="1030">
                  <c:v>10.309095458360389</c:v>
                </c:pt>
                <c:pt idx="1031">
                  <c:v>10.319093458354473</c:v>
                </c:pt>
                <c:pt idx="1032">
                  <c:v>10.329092458356172</c:v>
                </c:pt>
                <c:pt idx="1033">
                  <c:v>10.339090458350256</c:v>
                </c:pt>
                <c:pt idx="1034">
                  <c:v>10.34908845834434</c:v>
                </c:pt>
                <c:pt idx="1035">
                  <c:v>10.359087458346039</c:v>
                </c:pt>
                <c:pt idx="1036">
                  <c:v>10.369085458340123</c:v>
                </c:pt>
                <c:pt idx="1037">
                  <c:v>10.379083458334208</c:v>
                </c:pt>
                <c:pt idx="1038">
                  <c:v>10.389082458335906</c:v>
                </c:pt>
                <c:pt idx="1039">
                  <c:v>10.399080458359094</c:v>
                </c:pt>
                <c:pt idx="1040">
                  <c:v>10.409078458353179</c:v>
                </c:pt>
                <c:pt idx="1041">
                  <c:v>10.419077458354877</c:v>
                </c:pt>
                <c:pt idx="1042">
                  <c:v>10.429075458348962</c:v>
                </c:pt>
                <c:pt idx="1043">
                  <c:v>10.43907445835066</c:v>
                </c:pt>
                <c:pt idx="1044">
                  <c:v>10.449072458344745</c:v>
                </c:pt>
                <c:pt idx="1045">
                  <c:v>10.459070458338829</c:v>
                </c:pt>
                <c:pt idx="1046">
                  <c:v>10.469069458340527</c:v>
                </c:pt>
                <c:pt idx="1047">
                  <c:v>10.479067458334612</c:v>
                </c:pt>
                <c:pt idx="1048">
                  <c:v>10.4890654583578</c:v>
                </c:pt>
                <c:pt idx="1049">
                  <c:v>10.499064458359499</c:v>
                </c:pt>
                <c:pt idx="1050">
                  <c:v>10.509062458353583</c:v>
                </c:pt>
                <c:pt idx="1051">
                  <c:v>10.519061458355282</c:v>
                </c:pt>
                <c:pt idx="1052">
                  <c:v>10.529059458349366</c:v>
                </c:pt>
                <c:pt idx="1053">
                  <c:v>10.53905745834345</c:v>
                </c:pt>
                <c:pt idx="1054">
                  <c:v>10.549056458345149</c:v>
                </c:pt>
                <c:pt idx="1055">
                  <c:v>10.559054458339233</c:v>
                </c:pt>
                <c:pt idx="1056">
                  <c:v>10.569052458333317</c:v>
                </c:pt>
                <c:pt idx="1057">
                  <c:v>10.579051458335016</c:v>
                </c:pt>
                <c:pt idx="1058">
                  <c:v>10.589049458358204</c:v>
                </c:pt>
                <c:pt idx="1059">
                  <c:v>10.599048458359903</c:v>
                </c:pt>
                <c:pt idx="1060">
                  <c:v>10.609046458353987</c:v>
                </c:pt>
                <c:pt idx="1061">
                  <c:v>10.619044458348071</c:v>
                </c:pt>
                <c:pt idx="1062">
                  <c:v>10.62904345834977</c:v>
                </c:pt>
                <c:pt idx="1063">
                  <c:v>10.639041458343854</c:v>
                </c:pt>
                <c:pt idx="1064">
                  <c:v>10.649039458337938</c:v>
                </c:pt>
                <c:pt idx="1065">
                  <c:v>10.659038458339637</c:v>
                </c:pt>
                <c:pt idx="1066">
                  <c:v>10.669036458333721</c:v>
                </c:pt>
                <c:pt idx="1067">
                  <c:v>10.67903545833542</c:v>
                </c:pt>
                <c:pt idx="1068">
                  <c:v>10.689033458358608</c:v>
                </c:pt>
                <c:pt idx="1069">
                  <c:v>10.699031458352692</c:v>
                </c:pt>
                <c:pt idx="1070">
                  <c:v>10.709030458354391</c:v>
                </c:pt>
                <c:pt idx="1071">
                  <c:v>10.719028458348475</c:v>
                </c:pt>
                <c:pt idx="1072">
                  <c:v>10.72902645834256</c:v>
                </c:pt>
                <c:pt idx="1073">
                  <c:v>10.739025458344258</c:v>
                </c:pt>
                <c:pt idx="1074">
                  <c:v>10.749023458338343</c:v>
                </c:pt>
                <c:pt idx="1075">
                  <c:v>10.759022458340041</c:v>
                </c:pt>
                <c:pt idx="1076">
                  <c:v>10.769020458334126</c:v>
                </c:pt>
                <c:pt idx="1077">
                  <c:v>10.779018458357314</c:v>
                </c:pt>
                <c:pt idx="1078">
                  <c:v>10.789017458359012</c:v>
                </c:pt>
                <c:pt idx="1079">
                  <c:v>10.799015458353097</c:v>
                </c:pt>
                <c:pt idx="1080">
                  <c:v>10.809013083344325</c:v>
                </c:pt>
                <c:pt idx="1081">
                  <c:v>10.819012083346024</c:v>
                </c:pt>
                <c:pt idx="1082">
                  <c:v>10.829010083340108</c:v>
                </c:pt>
                <c:pt idx="1083">
                  <c:v>10.839009083341807</c:v>
                </c:pt>
                <c:pt idx="1084">
                  <c:v>10.849007083335891</c:v>
                </c:pt>
                <c:pt idx="1085">
                  <c:v>10.859005083359079</c:v>
                </c:pt>
                <c:pt idx="1086">
                  <c:v>10.869004083360778</c:v>
                </c:pt>
                <c:pt idx="1087">
                  <c:v>10.879002083354862</c:v>
                </c:pt>
                <c:pt idx="1088">
                  <c:v>10.889000083348947</c:v>
                </c:pt>
                <c:pt idx="1089">
                  <c:v>10.898999083350645</c:v>
                </c:pt>
                <c:pt idx="1090">
                  <c:v>10.90899708334473</c:v>
                </c:pt>
                <c:pt idx="1091">
                  <c:v>10.918996083346428</c:v>
                </c:pt>
                <c:pt idx="1092">
                  <c:v>10.928994083340513</c:v>
                </c:pt>
                <c:pt idx="1093">
                  <c:v>10.938992083334597</c:v>
                </c:pt>
                <c:pt idx="1094">
                  <c:v>10.948991083336296</c:v>
                </c:pt>
                <c:pt idx="1095">
                  <c:v>10.958989083359484</c:v>
                </c:pt>
                <c:pt idx="1096">
                  <c:v>10.968987083353568</c:v>
                </c:pt>
                <c:pt idx="1097">
                  <c:v>10.978986083355267</c:v>
                </c:pt>
                <c:pt idx="1098">
                  <c:v>10.988984083349351</c:v>
                </c:pt>
                <c:pt idx="1099">
                  <c:v>10.99898308335105</c:v>
                </c:pt>
                <c:pt idx="1100">
                  <c:v>11.008981083345134</c:v>
                </c:pt>
                <c:pt idx="1101">
                  <c:v>11.018979083339218</c:v>
                </c:pt>
                <c:pt idx="1102">
                  <c:v>11.028978083340917</c:v>
                </c:pt>
                <c:pt idx="1103">
                  <c:v>11.038976083335001</c:v>
                </c:pt>
                <c:pt idx="1104">
                  <c:v>11.048974083358189</c:v>
                </c:pt>
                <c:pt idx="1105">
                  <c:v>11.058973083359888</c:v>
                </c:pt>
                <c:pt idx="1106">
                  <c:v>11.068971083353972</c:v>
                </c:pt>
                <c:pt idx="1107">
                  <c:v>11.078970083355671</c:v>
                </c:pt>
                <c:pt idx="1108">
                  <c:v>11.088968083349755</c:v>
                </c:pt>
                <c:pt idx="1109">
                  <c:v>11.098966083343839</c:v>
                </c:pt>
                <c:pt idx="1110">
                  <c:v>11.108965083345538</c:v>
                </c:pt>
                <c:pt idx="1111">
                  <c:v>11.118963083339622</c:v>
                </c:pt>
                <c:pt idx="1112">
                  <c:v>11.128961083333706</c:v>
                </c:pt>
                <c:pt idx="1113">
                  <c:v>11.138960083335405</c:v>
                </c:pt>
                <c:pt idx="1114">
                  <c:v>11.148958083358593</c:v>
                </c:pt>
                <c:pt idx="1115">
                  <c:v>11.158957083360292</c:v>
                </c:pt>
                <c:pt idx="1116">
                  <c:v>11.168955083354376</c:v>
                </c:pt>
                <c:pt idx="1117">
                  <c:v>11.17895308334846</c:v>
                </c:pt>
                <c:pt idx="1118">
                  <c:v>11.188952083350159</c:v>
                </c:pt>
                <c:pt idx="1119">
                  <c:v>11.198950083344243</c:v>
                </c:pt>
                <c:pt idx="1120">
                  <c:v>11.208948083338328</c:v>
                </c:pt>
                <c:pt idx="1121">
                  <c:v>11.218947083340026</c:v>
                </c:pt>
                <c:pt idx="1122">
                  <c:v>11.228945083334111</c:v>
                </c:pt>
                <c:pt idx="1123">
                  <c:v>11.238944083335809</c:v>
                </c:pt>
                <c:pt idx="1124">
                  <c:v>11.248942083358997</c:v>
                </c:pt>
                <c:pt idx="1125">
                  <c:v>11.258940083353082</c:v>
                </c:pt>
                <c:pt idx="1126">
                  <c:v>11.26893908335478</c:v>
                </c:pt>
                <c:pt idx="1127">
                  <c:v>11.278937083348865</c:v>
                </c:pt>
                <c:pt idx="1128">
                  <c:v>11.288935083342949</c:v>
                </c:pt>
                <c:pt idx="1129">
                  <c:v>11.298934083344648</c:v>
                </c:pt>
                <c:pt idx="1130">
                  <c:v>11.308932083338732</c:v>
                </c:pt>
                <c:pt idx="1131">
                  <c:v>11.318931083340431</c:v>
                </c:pt>
                <c:pt idx="1132">
                  <c:v>11.328929083334515</c:v>
                </c:pt>
                <c:pt idx="1133">
                  <c:v>11.338927083357703</c:v>
                </c:pt>
                <c:pt idx="1134">
                  <c:v>11.348926083359402</c:v>
                </c:pt>
                <c:pt idx="1135">
                  <c:v>11.358924083353486</c:v>
                </c:pt>
                <c:pt idx="1136">
                  <c:v>11.368923083355185</c:v>
                </c:pt>
                <c:pt idx="1137">
                  <c:v>11.378921083349269</c:v>
                </c:pt>
                <c:pt idx="1138">
                  <c:v>11.388919083343353</c:v>
                </c:pt>
                <c:pt idx="1139">
                  <c:v>11.398918083345052</c:v>
                </c:pt>
                <c:pt idx="1140">
                  <c:v>11.408916083339136</c:v>
                </c:pt>
                <c:pt idx="1141">
                  <c:v>11.41891408333322</c:v>
                </c:pt>
                <c:pt idx="1142">
                  <c:v>11.428913083334919</c:v>
                </c:pt>
                <c:pt idx="1143">
                  <c:v>11.438911083358107</c:v>
                </c:pt>
                <c:pt idx="1144">
                  <c:v>11.448910083359806</c:v>
                </c:pt>
                <c:pt idx="1145">
                  <c:v>11.45890808335389</c:v>
                </c:pt>
                <c:pt idx="1146">
                  <c:v>11.468906083347974</c:v>
                </c:pt>
                <c:pt idx="1147">
                  <c:v>11.478905083349673</c:v>
                </c:pt>
                <c:pt idx="1148">
                  <c:v>11.488903083343757</c:v>
                </c:pt>
                <c:pt idx="1149">
                  <c:v>11.498901083337842</c:v>
                </c:pt>
                <c:pt idx="1150">
                  <c:v>11.50890008333954</c:v>
                </c:pt>
                <c:pt idx="1151">
                  <c:v>11.518898083333625</c:v>
                </c:pt>
                <c:pt idx="1152">
                  <c:v>11.528897083335323</c:v>
                </c:pt>
                <c:pt idx="1153">
                  <c:v>11.538895083358511</c:v>
                </c:pt>
                <c:pt idx="1154">
                  <c:v>11.548893083352596</c:v>
                </c:pt>
                <c:pt idx="1155">
                  <c:v>11.558892083354294</c:v>
                </c:pt>
                <c:pt idx="1156">
                  <c:v>11.568890083348379</c:v>
                </c:pt>
                <c:pt idx="1157">
                  <c:v>11.578888083342463</c:v>
                </c:pt>
                <c:pt idx="1158">
                  <c:v>11.588887083344162</c:v>
                </c:pt>
                <c:pt idx="1159">
                  <c:v>11.598885083338246</c:v>
                </c:pt>
                <c:pt idx="1160">
                  <c:v>11.608884083339944</c:v>
                </c:pt>
                <c:pt idx="1161">
                  <c:v>11.618882083334029</c:v>
                </c:pt>
                <c:pt idx="1162">
                  <c:v>11.628880083357217</c:v>
                </c:pt>
                <c:pt idx="1163">
                  <c:v>11.638879083358916</c:v>
                </c:pt>
                <c:pt idx="1164">
                  <c:v>11.648877083353</c:v>
                </c:pt>
                <c:pt idx="1165">
                  <c:v>11.658875083347084</c:v>
                </c:pt>
                <c:pt idx="1166">
                  <c:v>11.668874083348783</c:v>
                </c:pt>
                <c:pt idx="1167">
                  <c:v>11.678872083342867</c:v>
                </c:pt>
                <c:pt idx="1168">
                  <c:v>11.688871083344566</c:v>
                </c:pt>
                <c:pt idx="1169">
                  <c:v>11.69886908333865</c:v>
                </c:pt>
                <c:pt idx="1170">
                  <c:v>11.708867083361838</c:v>
                </c:pt>
                <c:pt idx="1171">
                  <c:v>11.718866083334433</c:v>
                </c:pt>
                <c:pt idx="1172">
                  <c:v>11.728864083357621</c:v>
                </c:pt>
                <c:pt idx="1173">
                  <c:v>11.738862083351705</c:v>
                </c:pt>
                <c:pt idx="1174">
                  <c:v>11.748861083353404</c:v>
                </c:pt>
                <c:pt idx="1175">
                  <c:v>11.758859083347488</c:v>
                </c:pt>
                <c:pt idx="1176">
                  <c:v>11.768858083349187</c:v>
                </c:pt>
                <c:pt idx="1177">
                  <c:v>11.778856083343271</c:v>
                </c:pt>
                <c:pt idx="1178">
                  <c:v>11.788854083337355</c:v>
                </c:pt>
                <c:pt idx="1179">
                  <c:v>11.798853083339054</c:v>
                </c:pt>
                <c:pt idx="1180">
                  <c:v>11.808851083362242</c:v>
                </c:pt>
                <c:pt idx="1181">
                  <c:v>11.818850458337693</c:v>
                </c:pt>
                <c:pt idx="1182">
                  <c:v>11.828848458360881</c:v>
                </c:pt>
                <c:pt idx="1183">
                  <c:v>11.838846458354965</c:v>
                </c:pt>
                <c:pt idx="1184">
                  <c:v>11.848845458356664</c:v>
                </c:pt>
                <c:pt idx="1185">
                  <c:v>11.858843458350748</c:v>
                </c:pt>
                <c:pt idx="1186">
                  <c:v>11.868841458344832</c:v>
                </c:pt>
                <c:pt idx="1187">
                  <c:v>11.878840458346531</c:v>
                </c:pt>
                <c:pt idx="1188">
                  <c:v>11.888838458340615</c:v>
                </c:pt>
                <c:pt idx="1189">
                  <c:v>11.898837458342314</c:v>
                </c:pt>
                <c:pt idx="1190">
                  <c:v>11.908835458336398</c:v>
                </c:pt>
                <c:pt idx="1191">
                  <c:v>11.918833458359586</c:v>
                </c:pt>
                <c:pt idx="1192">
                  <c:v>11.928832458361285</c:v>
                </c:pt>
                <c:pt idx="1193">
                  <c:v>11.938830458355369</c:v>
                </c:pt>
                <c:pt idx="1194">
                  <c:v>11.948828458349453</c:v>
                </c:pt>
                <c:pt idx="1195">
                  <c:v>11.958827458351152</c:v>
                </c:pt>
                <c:pt idx="1196">
                  <c:v>11.968825458345236</c:v>
                </c:pt>
                <c:pt idx="1197">
                  <c:v>11.978824458346935</c:v>
                </c:pt>
                <c:pt idx="1198">
                  <c:v>11.988822458341019</c:v>
                </c:pt>
                <c:pt idx="1199">
                  <c:v>11.998820458335103</c:v>
                </c:pt>
                <c:pt idx="1200">
                  <c:v>12.008819458336802</c:v>
                </c:pt>
                <c:pt idx="1201">
                  <c:v>12.01881745835999</c:v>
                </c:pt>
                <c:pt idx="1202">
                  <c:v>12.028816458361689</c:v>
                </c:pt>
                <c:pt idx="1203">
                  <c:v>12.038814458355773</c:v>
                </c:pt>
                <c:pt idx="1204">
                  <c:v>12.048812458349857</c:v>
                </c:pt>
                <c:pt idx="1205">
                  <c:v>12.058811458351556</c:v>
                </c:pt>
                <c:pt idx="1206">
                  <c:v>12.06880945834564</c:v>
                </c:pt>
                <c:pt idx="1207">
                  <c:v>12.078807458339725</c:v>
                </c:pt>
                <c:pt idx="1208">
                  <c:v>12.088806458341423</c:v>
                </c:pt>
                <c:pt idx="1209">
                  <c:v>12.098804458335508</c:v>
                </c:pt>
                <c:pt idx="1210">
                  <c:v>12.108803458337206</c:v>
                </c:pt>
                <c:pt idx="1211">
                  <c:v>12.118801458360394</c:v>
                </c:pt>
                <c:pt idx="1212">
                  <c:v>12.128799458354479</c:v>
                </c:pt>
                <c:pt idx="1213">
                  <c:v>12.138798458356177</c:v>
                </c:pt>
                <c:pt idx="1214">
                  <c:v>12.148796458350262</c:v>
                </c:pt>
                <c:pt idx="1215">
                  <c:v>12.158794458344346</c:v>
                </c:pt>
                <c:pt idx="1216">
                  <c:v>12.168793458346045</c:v>
                </c:pt>
                <c:pt idx="1217">
                  <c:v>12.178791458340129</c:v>
                </c:pt>
                <c:pt idx="1218">
                  <c:v>12.188790458341828</c:v>
                </c:pt>
                <c:pt idx="1219">
                  <c:v>12.198788458335912</c:v>
                </c:pt>
                <c:pt idx="1220">
                  <c:v>12.2087864583591</c:v>
                </c:pt>
                <c:pt idx="1221">
                  <c:v>12.218785458360799</c:v>
                </c:pt>
                <c:pt idx="1222">
                  <c:v>12.228783458354883</c:v>
                </c:pt>
                <c:pt idx="1223">
                  <c:v>12.238781458348967</c:v>
                </c:pt>
                <c:pt idx="1224">
                  <c:v>12.248780458350666</c:v>
                </c:pt>
                <c:pt idx="1225">
                  <c:v>12.25877845834475</c:v>
                </c:pt>
                <c:pt idx="1226">
                  <c:v>12.268777458346449</c:v>
                </c:pt>
                <c:pt idx="1227">
                  <c:v>12.278775458340533</c:v>
                </c:pt>
                <c:pt idx="1228">
                  <c:v>12.288773458334617</c:v>
                </c:pt>
                <c:pt idx="1229">
                  <c:v>12.298772458336316</c:v>
                </c:pt>
                <c:pt idx="1230">
                  <c:v>12.308770458359504</c:v>
                </c:pt>
                <c:pt idx="1231">
                  <c:v>12.318769458361203</c:v>
                </c:pt>
                <c:pt idx="1232">
                  <c:v>12.328767458355287</c:v>
                </c:pt>
                <c:pt idx="1233">
                  <c:v>12.338765458349371</c:v>
                </c:pt>
                <c:pt idx="1234">
                  <c:v>12.34876445835107</c:v>
                </c:pt>
                <c:pt idx="1235">
                  <c:v>12.358762458345154</c:v>
                </c:pt>
                <c:pt idx="1236">
                  <c:v>12.368760458339239</c:v>
                </c:pt>
                <c:pt idx="1237">
                  <c:v>12.378759458340937</c:v>
                </c:pt>
                <c:pt idx="1238">
                  <c:v>12.388757458335022</c:v>
                </c:pt>
                <c:pt idx="1239">
                  <c:v>12.39875645833672</c:v>
                </c:pt>
                <c:pt idx="1240">
                  <c:v>12.408754458359908</c:v>
                </c:pt>
                <c:pt idx="1241">
                  <c:v>12.418752458353993</c:v>
                </c:pt>
                <c:pt idx="1242">
                  <c:v>12.428751458355691</c:v>
                </c:pt>
                <c:pt idx="1243">
                  <c:v>12.438749458349776</c:v>
                </c:pt>
                <c:pt idx="1244">
                  <c:v>12.448748458351474</c:v>
                </c:pt>
                <c:pt idx="1245">
                  <c:v>12.458746458345558</c:v>
                </c:pt>
                <c:pt idx="1246">
                  <c:v>12.468744458339643</c:v>
                </c:pt>
                <c:pt idx="1247">
                  <c:v>12.478743458341341</c:v>
                </c:pt>
                <c:pt idx="1248">
                  <c:v>12.488741458335426</c:v>
                </c:pt>
                <c:pt idx="1249">
                  <c:v>12.498739458358614</c:v>
                </c:pt>
                <c:pt idx="1250">
                  <c:v>12.508738458360313</c:v>
                </c:pt>
                <c:pt idx="1251">
                  <c:v>12.518736458354397</c:v>
                </c:pt>
                <c:pt idx="1252">
                  <c:v>12.528735458356095</c:v>
                </c:pt>
                <c:pt idx="1253">
                  <c:v>12.53873345835018</c:v>
                </c:pt>
                <c:pt idx="1254">
                  <c:v>12.548731458344264</c:v>
                </c:pt>
                <c:pt idx="1255">
                  <c:v>12.558730458345963</c:v>
                </c:pt>
                <c:pt idx="1256">
                  <c:v>12.568728458340047</c:v>
                </c:pt>
                <c:pt idx="1257">
                  <c:v>12.578726458334131</c:v>
                </c:pt>
                <c:pt idx="1258">
                  <c:v>12.58872545833583</c:v>
                </c:pt>
                <c:pt idx="1259">
                  <c:v>12.598723458359018</c:v>
                </c:pt>
                <c:pt idx="1260">
                  <c:v>12.608722458360717</c:v>
                </c:pt>
                <c:pt idx="1261">
                  <c:v>12.618720458354801</c:v>
                </c:pt>
                <c:pt idx="1262">
                  <c:v>12.628718458348885</c:v>
                </c:pt>
                <c:pt idx="1263">
                  <c:v>12.638717458350584</c:v>
                </c:pt>
                <c:pt idx="1264">
                  <c:v>12.648715458344668</c:v>
                </c:pt>
                <c:pt idx="1265">
                  <c:v>12.658714458346367</c:v>
                </c:pt>
                <c:pt idx="1266">
                  <c:v>12.668712458340451</c:v>
                </c:pt>
                <c:pt idx="1267">
                  <c:v>12.678710458334535</c:v>
                </c:pt>
                <c:pt idx="1268">
                  <c:v>12.688709458336234</c:v>
                </c:pt>
                <c:pt idx="1269">
                  <c:v>12.698707458359422</c:v>
                </c:pt>
                <c:pt idx="1270">
                  <c:v>12.708705458353506</c:v>
                </c:pt>
                <c:pt idx="1271">
                  <c:v>12.718704458355205</c:v>
                </c:pt>
                <c:pt idx="1272">
                  <c:v>12.728702458349289</c:v>
                </c:pt>
                <c:pt idx="1273">
                  <c:v>12.738701458350988</c:v>
                </c:pt>
                <c:pt idx="1274">
                  <c:v>12.748699458345072</c:v>
                </c:pt>
                <c:pt idx="1275">
                  <c:v>12.758697458339157</c:v>
                </c:pt>
                <c:pt idx="1276">
                  <c:v>12.768696458340855</c:v>
                </c:pt>
                <c:pt idx="1277">
                  <c:v>12.77869445833494</c:v>
                </c:pt>
                <c:pt idx="1278">
                  <c:v>12.788693458336638</c:v>
                </c:pt>
                <c:pt idx="1279">
                  <c:v>12.798691458359826</c:v>
                </c:pt>
                <c:pt idx="1280">
                  <c:v>12.808689458353911</c:v>
                </c:pt>
                <c:pt idx="1281">
                  <c:v>12.818688333354658</c:v>
                </c:pt>
                <c:pt idx="1282">
                  <c:v>12.828686333348742</c:v>
                </c:pt>
                <c:pt idx="1283">
                  <c:v>12.838684333342826</c:v>
                </c:pt>
                <c:pt idx="1284">
                  <c:v>12.848683333344525</c:v>
                </c:pt>
                <c:pt idx="1285">
                  <c:v>12.858681333338609</c:v>
                </c:pt>
                <c:pt idx="1286">
                  <c:v>12.868680333340308</c:v>
                </c:pt>
                <c:pt idx="1287">
                  <c:v>12.878678333334392</c:v>
                </c:pt>
                <c:pt idx="1288">
                  <c:v>12.88867633335758</c:v>
                </c:pt>
                <c:pt idx="1289">
                  <c:v>12.898675333359279</c:v>
                </c:pt>
                <c:pt idx="1290">
                  <c:v>12.908673333353363</c:v>
                </c:pt>
                <c:pt idx="1291">
                  <c:v>12.918672333355062</c:v>
                </c:pt>
                <c:pt idx="1292">
                  <c:v>12.928670333349146</c:v>
                </c:pt>
                <c:pt idx="1293">
                  <c:v>12.93866833334323</c:v>
                </c:pt>
                <c:pt idx="1294">
                  <c:v>12.948667333344929</c:v>
                </c:pt>
                <c:pt idx="1295">
                  <c:v>12.958665333339013</c:v>
                </c:pt>
                <c:pt idx="1296">
                  <c:v>12.968663333362201</c:v>
                </c:pt>
                <c:pt idx="1297">
                  <c:v>12.978662333334796</c:v>
                </c:pt>
                <c:pt idx="1298">
                  <c:v>12.988660333357984</c:v>
                </c:pt>
                <c:pt idx="1299">
                  <c:v>12.998659333359683</c:v>
                </c:pt>
                <c:pt idx="1300">
                  <c:v>13.008657333353767</c:v>
                </c:pt>
                <c:pt idx="1301">
                  <c:v>13.018655333347851</c:v>
                </c:pt>
                <c:pt idx="1302">
                  <c:v>13.02865433334955</c:v>
                </c:pt>
                <c:pt idx="1303">
                  <c:v>13.038652333343634</c:v>
                </c:pt>
                <c:pt idx="1304">
                  <c:v>13.048651333345333</c:v>
                </c:pt>
                <c:pt idx="1305">
                  <c:v>13.058649333339417</c:v>
                </c:pt>
                <c:pt idx="1306">
                  <c:v>13.068647333333502</c:v>
                </c:pt>
                <c:pt idx="1307">
                  <c:v>13.0786463333352</c:v>
                </c:pt>
                <c:pt idx="1308">
                  <c:v>13.088644333358388</c:v>
                </c:pt>
                <c:pt idx="1309">
                  <c:v>13.098642333352473</c:v>
                </c:pt>
                <c:pt idx="1310">
                  <c:v>13.108641333354171</c:v>
                </c:pt>
                <c:pt idx="1311">
                  <c:v>13.118639333348256</c:v>
                </c:pt>
                <c:pt idx="1312">
                  <c:v>13.128638333349954</c:v>
                </c:pt>
                <c:pt idx="1313">
                  <c:v>13.138636333344039</c:v>
                </c:pt>
                <c:pt idx="1314">
                  <c:v>13.148634333338123</c:v>
                </c:pt>
                <c:pt idx="1315">
                  <c:v>13.158633333339822</c:v>
                </c:pt>
                <c:pt idx="1316">
                  <c:v>13.168631333333906</c:v>
                </c:pt>
                <c:pt idx="1317">
                  <c:v>13.178630333335605</c:v>
                </c:pt>
                <c:pt idx="1318">
                  <c:v>13.188628333358793</c:v>
                </c:pt>
                <c:pt idx="1319">
                  <c:v>13.198626333352877</c:v>
                </c:pt>
                <c:pt idx="1320">
                  <c:v>13.208625333354576</c:v>
                </c:pt>
                <c:pt idx="1321">
                  <c:v>13.21862333334866</c:v>
                </c:pt>
                <c:pt idx="1322">
                  <c:v>13.228622333350359</c:v>
                </c:pt>
                <c:pt idx="1323">
                  <c:v>13.238620333344443</c:v>
                </c:pt>
                <c:pt idx="1324">
                  <c:v>13.248618333338527</c:v>
                </c:pt>
                <c:pt idx="1325">
                  <c:v>13.258617333340226</c:v>
                </c:pt>
                <c:pt idx="1326">
                  <c:v>13.26861533333431</c:v>
                </c:pt>
                <c:pt idx="1327">
                  <c:v>13.278613333357498</c:v>
                </c:pt>
                <c:pt idx="1328">
                  <c:v>13.288612333359197</c:v>
                </c:pt>
                <c:pt idx="1329">
                  <c:v>13.298610333353281</c:v>
                </c:pt>
                <c:pt idx="1330">
                  <c:v>13.30860933335498</c:v>
                </c:pt>
                <c:pt idx="1331">
                  <c:v>13.318607333349064</c:v>
                </c:pt>
                <c:pt idx="1332">
                  <c:v>13.328605333343148</c:v>
                </c:pt>
                <c:pt idx="1333">
                  <c:v>13.338604333344847</c:v>
                </c:pt>
                <c:pt idx="1334">
                  <c:v>13.348602333338931</c:v>
                </c:pt>
                <c:pt idx="1335">
                  <c:v>13.35860133334063</c:v>
                </c:pt>
                <c:pt idx="1336">
                  <c:v>13.368599333334714</c:v>
                </c:pt>
                <c:pt idx="1337">
                  <c:v>13.378597333357902</c:v>
                </c:pt>
                <c:pt idx="1338">
                  <c:v>13.388596333359601</c:v>
                </c:pt>
                <c:pt idx="1339">
                  <c:v>13.398594333353685</c:v>
                </c:pt>
                <c:pt idx="1340">
                  <c:v>13.408592333347769</c:v>
                </c:pt>
                <c:pt idx="1341">
                  <c:v>13.418591333349468</c:v>
                </c:pt>
                <c:pt idx="1342">
                  <c:v>13.428589333343552</c:v>
                </c:pt>
                <c:pt idx="1343">
                  <c:v>13.438588333345251</c:v>
                </c:pt>
                <c:pt idx="1344">
                  <c:v>13.448586333339335</c:v>
                </c:pt>
                <c:pt idx="1345">
                  <c:v>13.45858433333342</c:v>
                </c:pt>
                <c:pt idx="1346">
                  <c:v>13.468583333335118</c:v>
                </c:pt>
                <c:pt idx="1347">
                  <c:v>13.478581333358306</c:v>
                </c:pt>
                <c:pt idx="1348">
                  <c:v>13.488580333360005</c:v>
                </c:pt>
                <c:pt idx="1349">
                  <c:v>13.498578333354089</c:v>
                </c:pt>
                <c:pt idx="1350">
                  <c:v>13.508576333348174</c:v>
                </c:pt>
                <c:pt idx="1351">
                  <c:v>13.518575333349872</c:v>
                </c:pt>
                <c:pt idx="1352">
                  <c:v>13.528573333343957</c:v>
                </c:pt>
                <c:pt idx="1353">
                  <c:v>13.538571333338041</c:v>
                </c:pt>
                <c:pt idx="1354">
                  <c:v>13.54857033333974</c:v>
                </c:pt>
                <c:pt idx="1355">
                  <c:v>13.558568333333824</c:v>
                </c:pt>
                <c:pt idx="1356">
                  <c:v>13.568567333335523</c:v>
                </c:pt>
                <c:pt idx="1357">
                  <c:v>13.578565333358711</c:v>
                </c:pt>
                <c:pt idx="1358">
                  <c:v>13.588563333352795</c:v>
                </c:pt>
                <c:pt idx="1359">
                  <c:v>13.598562333354494</c:v>
                </c:pt>
                <c:pt idx="1360">
                  <c:v>13.608560333348578</c:v>
                </c:pt>
                <c:pt idx="1361">
                  <c:v>13.618559333350277</c:v>
                </c:pt>
                <c:pt idx="1362">
                  <c:v>13.628557333344361</c:v>
                </c:pt>
                <c:pt idx="1363">
                  <c:v>13.638555333338445</c:v>
                </c:pt>
                <c:pt idx="1364">
                  <c:v>13.648554333340144</c:v>
                </c:pt>
                <c:pt idx="1365">
                  <c:v>13.658552333334228</c:v>
                </c:pt>
                <c:pt idx="1366">
                  <c:v>13.668551333335927</c:v>
                </c:pt>
                <c:pt idx="1367">
                  <c:v>13.678549333359115</c:v>
                </c:pt>
                <c:pt idx="1368">
                  <c:v>13.688547333353199</c:v>
                </c:pt>
                <c:pt idx="1369">
                  <c:v>13.698546333354898</c:v>
                </c:pt>
                <c:pt idx="1370">
                  <c:v>13.708544333348982</c:v>
                </c:pt>
                <c:pt idx="1371">
                  <c:v>13.718542333343066</c:v>
                </c:pt>
                <c:pt idx="1372">
                  <c:v>13.728541333344765</c:v>
                </c:pt>
                <c:pt idx="1373">
                  <c:v>13.738539333338849</c:v>
                </c:pt>
                <c:pt idx="1374">
                  <c:v>13.748538333340548</c:v>
                </c:pt>
                <c:pt idx="1375">
                  <c:v>13.758536333334632</c:v>
                </c:pt>
                <c:pt idx="1376">
                  <c:v>13.76853433335782</c:v>
                </c:pt>
                <c:pt idx="1377">
                  <c:v>13.778533333359519</c:v>
                </c:pt>
                <c:pt idx="1378">
                  <c:v>13.788531333353603</c:v>
                </c:pt>
                <c:pt idx="1379">
                  <c:v>13.798530333355302</c:v>
                </c:pt>
                <c:pt idx="1380">
                  <c:v>13.808528333349386</c:v>
                </c:pt>
                <c:pt idx="1381">
                  <c:v>13.818525750015397</c:v>
                </c:pt>
                <c:pt idx="1382">
                  <c:v>13.828524750017095</c:v>
                </c:pt>
                <c:pt idx="1383">
                  <c:v>13.83852275001118</c:v>
                </c:pt>
                <c:pt idx="1384">
                  <c:v>13.848521750012878</c:v>
                </c:pt>
                <c:pt idx="1385">
                  <c:v>13.858519750006963</c:v>
                </c:pt>
                <c:pt idx="1386">
                  <c:v>13.868517750001047</c:v>
                </c:pt>
                <c:pt idx="1387">
                  <c:v>13.878516750002746</c:v>
                </c:pt>
                <c:pt idx="1388">
                  <c:v>13.888514750025934</c:v>
                </c:pt>
                <c:pt idx="1389">
                  <c:v>13.898513750027632</c:v>
                </c:pt>
                <c:pt idx="1390">
                  <c:v>13.908511750021717</c:v>
                </c:pt>
                <c:pt idx="1391">
                  <c:v>13.918509750015801</c:v>
                </c:pt>
                <c:pt idx="1392">
                  <c:v>13.9285087500175</c:v>
                </c:pt>
                <c:pt idx="1393">
                  <c:v>13.938506750011584</c:v>
                </c:pt>
                <c:pt idx="1394">
                  <c:v>13.948504750005668</c:v>
                </c:pt>
                <c:pt idx="1395">
                  <c:v>13.958503750007367</c:v>
                </c:pt>
                <c:pt idx="1396">
                  <c:v>13.968501750001451</c:v>
                </c:pt>
                <c:pt idx="1397">
                  <c:v>13.97850075000315</c:v>
                </c:pt>
                <c:pt idx="1398">
                  <c:v>13.988498750026338</c:v>
                </c:pt>
                <c:pt idx="1399">
                  <c:v>13.998496750020422</c:v>
                </c:pt>
                <c:pt idx="1400">
                  <c:v>14.008495750022121</c:v>
                </c:pt>
                <c:pt idx="1401">
                  <c:v>14.018493750016205</c:v>
                </c:pt>
                <c:pt idx="1402">
                  <c:v>14.028492750017904</c:v>
                </c:pt>
                <c:pt idx="1403">
                  <c:v>14.038490750011988</c:v>
                </c:pt>
                <c:pt idx="1404">
                  <c:v>14.048488750006072</c:v>
                </c:pt>
                <c:pt idx="1405">
                  <c:v>14.058487750007771</c:v>
                </c:pt>
                <c:pt idx="1406">
                  <c:v>14.068485750001855</c:v>
                </c:pt>
                <c:pt idx="1407">
                  <c:v>14.078484750003554</c:v>
                </c:pt>
                <c:pt idx="1408">
                  <c:v>14.088482750026742</c:v>
                </c:pt>
                <c:pt idx="1409">
                  <c:v>14.098480750020826</c:v>
                </c:pt>
                <c:pt idx="1410">
                  <c:v>14.108479750022525</c:v>
                </c:pt>
                <c:pt idx="1411">
                  <c:v>14.118477750016609</c:v>
                </c:pt>
                <c:pt idx="1412">
                  <c:v>14.128476750018308</c:v>
                </c:pt>
                <c:pt idx="1413">
                  <c:v>14.138474750012392</c:v>
                </c:pt>
                <c:pt idx="1414">
                  <c:v>14.148472750006476</c:v>
                </c:pt>
                <c:pt idx="1415">
                  <c:v>14.158471750008175</c:v>
                </c:pt>
                <c:pt idx="1416">
                  <c:v>14.168469750002259</c:v>
                </c:pt>
                <c:pt idx="1417">
                  <c:v>14.178467750025447</c:v>
                </c:pt>
                <c:pt idx="1418">
                  <c:v>14.188466750027146</c:v>
                </c:pt>
                <c:pt idx="1419">
                  <c:v>14.19846475002123</c:v>
                </c:pt>
                <c:pt idx="1420">
                  <c:v>14.208463750022929</c:v>
                </c:pt>
                <c:pt idx="1421">
                  <c:v>14.218461750017013</c:v>
                </c:pt>
                <c:pt idx="1422">
                  <c:v>14.228459750011098</c:v>
                </c:pt>
                <c:pt idx="1423">
                  <c:v>14.238458750012796</c:v>
                </c:pt>
                <c:pt idx="1424">
                  <c:v>14.248456750006881</c:v>
                </c:pt>
                <c:pt idx="1425">
                  <c:v>14.258455750008579</c:v>
                </c:pt>
                <c:pt idx="1426">
                  <c:v>14.268453750002664</c:v>
                </c:pt>
                <c:pt idx="1427">
                  <c:v>14.278451750025852</c:v>
                </c:pt>
                <c:pt idx="1428">
                  <c:v>14.28845075002755</c:v>
                </c:pt>
                <c:pt idx="1429">
                  <c:v>14.298448750021635</c:v>
                </c:pt>
                <c:pt idx="1430">
                  <c:v>14.308447750023333</c:v>
                </c:pt>
                <c:pt idx="1431">
                  <c:v>14.318445750017418</c:v>
                </c:pt>
                <c:pt idx="1432">
                  <c:v>14.328443750011502</c:v>
                </c:pt>
                <c:pt idx="1433">
                  <c:v>14.338442750013201</c:v>
                </c:pt>
                <c:pt idx="1434">
                  <c:v>14.348440750007285</c:v>
                </c:pt>
                <c:pt idx="1435">
                  <c:v>14.358439750008984</c:v>
                </c:pt>
                <c:pt idx="1436">
                  <c:v>14.368437750003068</c:v>
                </c:pt>
                <c:pt idx="1437">
                  <c:v>14.378435750026256</c:v>
                </c:pt>
                <c:pt idx="1438">
                  <c:v>14.388434750027955</c:v>
                </c:pt>
                <c:pt idx="1439">
                  <c:v>14.398432750022039</c:v>
                </c:pt>
                <c:pt idx="1440">
                  <c:v>14.408430750016123</c:v>
                </c:pt>
                <c:pt idx="1441">
                  <c:v>14.418429750017822</c:v>
                </c:pt>
                <c:pt idx="1442">
                  <c:v>14.428427750011906</c:v>
                </c:pt>
                <c:pt idx="1443">
                  <c:v>14.438426750013605</c:v>
                </c:pt>
                <c:pt idx="1444">
                  <c:v>14.448424750007689</c:v>
                </c:pt>
                <c:pt idx="1445">
                  <c:v>14.458422750001773</c:v>
                </c:pt>
                <c:pt idx="1446">
                  <c:v>14.468421750003472</c:v>
                </c:pt>
                <c:pt idx="1447">
                  <c:v>14.47841975002666</c:v>
                </c:pt>
                <c:pt idx="1448">
                  <c:v>14.488418750028359</c:v>
                </c:pt>
                <c:pt idx="1449">
                  <c:v>14.498416750022443</c:v>
                </c:pt>
                <c:pt idx="1450">
                  <c:v>14.508414750016527</c:v>
                </c:pt>
                <c:pt idx="1451">
                  <c:v>14.518413750018226</c:v>
                </c:pt>
                <c:pt idx="1452">
                  <c:v>14.52841175001231</c:v>
                </c:pt>
                <c:pt idx="1453">
                  <c:v>14.538410750014009</c:v>
                </c:pt>
                <c:pt idx="1454">
                  <c:v>14.548408750008093</c:v>
                </c:pt>
                <c:pt idx="1455">
                  <c:v>14.558406750002177</c:v>
                </c:pt>
                <c:pt idx="1456">
                  <c:v>14.568405750003876</c:v>
                </c:pt>
                <c:pt idx="1457">
                  <c:v>14.578403750027064</c:v>
                </c:pt>
                <c:pt idx="1458">
                  <c:v>14.588402750028763</c:v>
                </c:pt>
                <c:pt idx="1459">
                  <c:v>14.598400750022847</c:v>
                </c:pt>
                <c:pt idx="1460">
                  <c:v>14.608398750016931</c:v>
                </c:pt>
                <c:pt idx="1461">
                  <c:v>14.61839775001863</c:v>
                </c:pt>
                <c:pt idx="1462">
                  <c:v>14.628395750012714</c:v>
                </c:pt>
                <c:pt idx="1463">
                  <c:v>14.638394750014413</c:v>
                </c:pt>
                <c:pt idx="1464">
                  <c:v>14.648392750008497</c:v>
                </c:pt>
                <c:pt idx="1465">
                  <c:v>14.658390750002582</c:v>
                </c:pt>
                <c:pt idx="1466">
                  <c:v>14.66838975000428</c:v>
                </c:pt>
                <c:pt idx="1467">
                  <c:v>14.678387750027468</c:v>
                </c:pt>
                <c:pt idx="1468">
                  <c:v>14.688386750000063</c:v>
                </c:pt>
                <c:pt idx="1469">
                  <c:v>14.698384750023251</c:v>
                </c:pt>
                <c:pt idx="1470">
                  <c:v>14.708382750017336</c:v>
                </c:pt>
                <c:pt idx="1471">
                  <c:v>14.718381750019034</c:v>
                </c:pt>
                <c:pt idx="1472">
                  <c:v>14.728379750013119</c:v>
                </c:pt>
                <c:pt idx="1473">
                  <c:v>14.738377750007203</c:v>
                </c:pt>
                <c:pt idx="1474">
                  <c:v>14.748376750008902</c:v>
                </c:pt>
                <c:pt idx="1475">
                  <c:v>14.758374750002986</c:v>
                </c:pt>
                <c:pt idx="1476">
                  <c:v>14.768373750004685</c:v>
                </c:pt>
                <c:pt idx="1477">
                  <c:v>14.778371750027873</c:v>
                </c:pt>
                <c:pt idx="1478">
                  <c:v>14.788369750021957</c:v>
                </c:pt>
                <c:pt idx="1479">
                  <c:v>14.798368750023656</c:v>
                </c:pt>
                <c:pt idx="1480">
                  <c:v>14.80836675001774</c:v>
                </c:pt>
                <c:pt idx="1481">
                  <c:v>14.818366708350368</c:v>
                </c:pt>
                <c:pt idx="1482">
                  <c:v>14.828364708344452</c:v>
                </c:pt>
                <c:pt idx="1483">
                  <c:v>14.838362708338536</c:v>
                </c:pt>
                <c:pt idx="1484">
                  <c:v>14.848361708340235</c:v>
                </c:pt>
                <c:pt idx="1485">
                  <c:v>14.858359708334319</c:v>
                </c:pt>
                <c:pt idx="1486">
                  <c:v>14.868358708336018</c:v>
                </c:pt>
                <c:pt idx="1487">
                  <c:v>14.878356708359206</c:v>
                </c:pt>
                <c:pt idx="1488">
                  <c:v>14.88835470835329</c:v>
                </c:pt>
                <c:pt idx="1489">
                  <c:v>14.898353708354989</c:v>
                </c:pt>
                <c:pt idx="1490">
                  <c:v>14.908351708349073</c:v>
                </c:pt>
                <c:pt idx="1491">
                  <c:v>14.918350708350772</c:v>
                </c:pt>
                <c:pt idx="1492">
                  <c:v>14.928348708344856</c:v>
                </c:pt>
                <c:pt idx="1493">
                  <c:v>14.938346708338941</c:v>
                </c:pt>
                <c:pt idx="1494">
                  <c:v>14.948345708340639</c:v>
                </c:pt>
                <c:pt idx="1495">
                  <c:v>14.958343708334723</c:v>
                </c:pt>
                <c:pt idx="1496">
                  <c:v>14.968342708336422</c:v>
                </c:pt>
                <c:pt idx="1497">
                  <c:v>14.97834070835961</c:v>
                </c:pt>
                <c:pt idx="1498">
                  <c:v>14.988338708353695</c:v>
                </c:pt>
                <c:pt idx="1499">
                  <c:v>14.998337708355393</c:v>
                </c:pt>
                <c:pt idx="1500">
                  <c:v>15.008335708349477</c:v>
                </c:pt>
                <c:pt idx="1501">
                  <c:v>15.018334708351176</c:v>
                </c:pt>
                <c:pt idx="1502">
                  <c:v>15.02833270834526</c:v>
                </c:pt>
                <c:pt idx="1503">
                  <c:v>15.038330708339345</c:v>
                </c:pt>
                <c:pt idx="1504">
                  <c:v>15.048329708341043</c:v>
                </c:pt>
                <c:pt idx="1505">
                  <c:v>15.058327708335128</c:v>
                </c:pt>
                <c:pt idx="1506">
                  <c:v>15.068326708336826</c:v>
                </c:pt>
                <c:pt idx="1507">
                  <c:v>15.078324708360014</c:v>
                </c:pt>
                <c:pt idx="1508">
                  <c:v>15.088322708354099</c:v>
                </c:pt>
                <c:pt idx="1509">
                  <c:v>15.098321708355797</c:v>
                </c:pt>
                <c:pt idx="1510">
                  <c:v>15.108319708349882</c:v>
                </c:pt>
                <c:pt idx="1511">
                  <c:v>15.11831870835158</c:v>
                </c:pt>
                <c:pt idx="1512">
                  <c:v>15.128316708345665</c:v>
                </c:pt>
                <c:pt idx="1513">
                  <c:v>15.138314708339749</c:v>
                </c:pt>
                <c:pt idx="1514">
                  <c:v>15.148313708341448</c:v>
                </c:pt>
                <c:pt idx="1515">
                  <c:v>15.158311708335532</c:v>
                </c:pt>
                <c:pt idx="1516">
                  <c:v>15.16830970835872</c:v>
                </c:pt>
                <c:pt idx="1517">
                  <c:v>15.178308708360419</c:v>
                </c:pt>
                <c:pt idx="1518">
                  <c:v>15.188306708354503</c:v>
                </c:pt>
                <c:pt idx="1519">
                  <c:v>15.198305708356202</c:v>
                </c:pt>
                <c:pt idx="1520">
                  <c:v>15.208303708350286</c:v>
                </c:pt>
                <c:pt idx="1521">
                  <c:v>15.21830170834437</c:v>
                </c:pt>
                <c:pt idx="1522">
                  <c:v>15.228300708346069</c:v>
                </c:pt>
                <c:pt idx="1523">
                  <c:v>15.238298708340153</c:v>
                </c:pt>
                <c:pt idx="1524">
                  <c:v>15.248297708341852</c:v>
                </c:pt>
                <c:pt idx="1525">
                  <c:v>15.258295708335936</c:v>
                </c:pt>
                <c:pt idx="1526">
                  <c:v>15.268293708359124</c:v>
                </c:pt>
                <c:pt idx="1527">
                  <c:v>15.278292708360823</c:v>
                </c:pt>
                <c:pt idx="1528">
                  <c:v>15.288290708354907</c:v>
                </c:pt>
                <c:pt idx="1529">
                  <c:v>15.298289708356606</c:v>
                </c:pt>
                <c:pt idx="1530">
                  <c:v>15.30828770835069</c:v>
                </c:pt>
                <c:pt idx="1531">
                  <c:v>15.318285708344774</c:v>
                </c:pt>
                <c:pt idx="1532">
                  <c:v>15.328284708346473</c:v>
                </c:pt>
                <c:pt idx="1533">
                  <c:v>15.338282708340557</c:v>
                </c:pt>
                <c:pt idx="1534">
                  <c:v>15.348281708342256</c:v>
                </c:pt>
                <c:pt idx="1535">
                  <c:v>15.35827970833634</c:v>
                </c:pt>
                <c:pt idx="1536">
                  <c:v>15.368277708359528</c:v>
                </c:pt>
                <c:pt idx="1537">
                  <c:v>15.378276708361227</c:v>
                </c:pt>
                <c:pt idx="1538">
                  <c:v>15.388274708355311</c:v>
                </c:pt>
                <c:pt idx="1539">
                  <c:v>15.39827370835701</c:v>
                </c:pt>
                <c:pt idx="1540">
                  <c:v>15.408271708351094</c:v>
                </c:pt>
                <c:pt idx="1541">
                  <c:v>15.418269708345179</c:v>
                </c:pt>
                <c:pt idx="1542">
                  <c:v>15.428268708346877</c:v>
                </c:pt>
                <c:pt idx="1543">
                  <c:v>15.438266708340961</c:v>
                </c:pt>
                <c:pt idx="1544">
                  <c:v>15.44826570834266</c:v>
                </c:pt>
                <c:pt idx="1545">
                  <c:v>15.458263708336744</c:v>
                </c:pt>
                <c:pt idx="1546">
                  <c:v>15.468261708359933</c:v>
                </c:pt>
                <c:pt idx="1547">
                  <c:v>15.478260708361631</c:v>
                </c:pt>
                <c:pt idx="1548">
                  <c:v>15.488258708355715</c:v>
                </c:pt>
                <c:pt idx="1549">
                  <c:v>15.498257708357414</c:v>
                </c:pt>
                <c:pt idx="1550">
                  <c:v>15.508255708351498</c:v>
                </c:pt>
                <c:pt idx="1551">
                  <c:v>15.518253708345583</c:v>
                </c:pt>
                <c:pt idx="1552">
                  <c:v>15.528252708347281</c:v>
                </c:pt>
                <c:pt idx="1553">
                  <c:v>15.538250708341366</c:v>
                </c:pt>
                <c:pt idx="1554">
                  <c:v>15.548249708343064</c:v>
                </c:pt>
                <c:pt idx="1555">
                  <c:v>15.558247708337149</c:v>
                </c:pt>
                <c:pt idx="1556">
                  <c:v>15.568245708360337</c:v>
                </c:pt>
                <c:pt idx="1557">
                  <c:v>15.578244708362035</c:v>
                </c:pt>
                <c:pt idx="1558">
                  <c:v>15.58824270835612</c:v>
                </c:pt>
                <c:pt idx="1559">
                  <c:v>15.598241708357818</c:v>
                </c:pt>
                <c:pt idx="1560">
                  <c:v>15.608239708351903</c:v>
                </c:pt>
                <c:pt idx="1561">
                  <c:v>15.618237708345987</c:v>
                </c:pt>
                <c:pt idx="1562">
                  <c:v>15.628236708347686</c:v>
                </c:pt>
                <c:pt idx="1563">
                  <c:v>15.63823470834177</c:v>
                </c:pt>
                <c:pt idx="1564">
                  <c:v>15.648233708343469</c:v>
                </c:pt>
                <c:pt idx="1565">
                  <c:v>15.658231708337553</c:v>
                </c:pt>
                <c:pt idx="1566">
                  <c:v>15.668229708360741</c:v>
                </c:pt>
                <c:pt idx="1567">
                  <c:v>15.678228708333336</c:v>
                </c:pt>
                <c:pt idx="1568">
                  <c:v>15.688226708356524</c:v>
                </c:pt>
                <c:pt idx="1569">
                  <c:v>15.698225708358223</c:v>
                </c:pt>
                <c:pt idx="1570">
                  <c:v>15.708223708352307</c:v>
                </c:pt>
                <c:pt idx="1571">
                  <c:v>15.718221708346391</c:v>
                </c:pt>
                <c:pt idx="1572">
                  <c:v>15.72822070834809</c:v>
                </c:pt>
                <c:pt idx="1573">
                  <c:v>15.738218708342174</c:v>
                </c:pt>
                <c:pt idx="1574">
                  <c:v>15.748217708343873</c:v>
                </c:pt>
                <c:pt idx="1575">
                  <c:v>15.758215708337957</c:v>
                </c:pt>
                <c:pt idx="1576">
                  <c:v>15.768213708361145</c:v>
                </c:pt>
                <c:pt idx="1577">
                  <c:v>15.77821270833374</c:v>
                </c:pt>
                <c:pt idx="1578">
                  <c:v>15.788210708356928</c:v>
                </c:pt>
                <c:pt idx="1579">
                  <c:v>15.798209708358627</c:v>
                </c:pt>
                <c:pt idx="1580">
                  <c:v>15.808207708352711</c:v>
                </c:pt>
                <c:pt idx="1581">
                  <c:v>15.818204708339181</c:v>
                </c:pt>
                <c:pt idx="1582">
                  <c:v>15.82820370834088</c:v>
                </c:pt>
                <c:pt idx="1583">
                  <c:v>15.838201708334964</c:v>
                </c:pt>
                <c:pt idx="1584">
                  <c:v>15.848200708336663</c:v>
                </c:pt>
                <c:pt idx="1585">
                  <c:v>15.858198708359851</c:v>
                </c:pt>
                <c:pt idx="1586">
                  <c:v>15.868196708353935</c:v>
                </c:pt>
                <c:pt idx="1587">
                  <c:v>15.878195708355634</c:v>
                </c:pt>
                <c:pt idx="1588">
                  <c:v>15.888193708349718</c:v>
                </c:pt>
                <c:pt idx="1589">
                  <c:v>15.898192708351417</c:v>
                </c:pt>
                <c:pt idx="1590">
                  <c:v>15.908190708345501</c:v>
                </c:pt>
                <c:pt idx="1591">
                  <c:v>15.918188708339585</c:v>
                </c:pt>
                <c:pt idx="1592">
                  <c:v>15.928187708341284</c:v>
                </c:pt>
                <c:pt idx="1593">
                  <c:v>15.938185708335368</c:v>
                </c:pt>
                <c:pt idx="1594">
                  <c:v>15.948184708337067</c:v>
                </c:pt>
                <c:pt idx="1595">
                  <c:v>15.958182708360255</c:v>
                </c:pt>
                <c:pt idx="1596">
                  <c:v>15.968180708354339</c:v>
                </c:pt>
                <c:pt idx="1597">
                  <c:v>15.978179708356038</c:v>
                </c:pt>
                <c:pt idx="1598">
                  <c:v>15.988177708350122</c:v>
                </c:pt>
                <c:pt idx="1599">
                  <c:v>15.998176708351821</c:v>
                </c:pt>
                <c:pt idx="1600">
                  <c:v>16.008174708345905</c:v>
                </c:pt>
                <c:pt idx="1601">
                  <c:v>16.018172708339989</c:v>
                </c:pt>
                <c:pt idx="1602">
                  <c:v>16.028171708341688</c:v>
                </c:pt>
                <c:pt idx="1603">
                  <c:v>16.038169708335772</c:v>
                </c:pt>
                <c:pt idx="1604">
                  <c:v>16.048168708337471</c:v>
                </c:pt>
                <c:pt idx="1605">
                  <c:v>16.058166708360659</c:v>
                </c:pt>
                <c:pt idx="1606">
                  <c:v>16.068164708354743</c:v>
                </c:pt>
                <c:pt idx="1607">
                  <c:v>16.078163708356442</c:v>
                </c:pt>
                <c:pt idx="1608">
                  <c:v>16.088161708350526</c:v>
                </c:pt>
                <c:pt idx="1609">
                  <c:v>16.098160708352225</c:v>
                </c:pt>
                <c:pt idx="1610">
                  <c:v>16.108158708346309</c:v>
                </c:pt>
                <c:pt idx="1611">
                  <c:v>16.118157708348008</c:v>
                </c:pt>
                <c:pt idx="1612">
                  <c:v>16.128155708342092</c:v>
                </c:pt>
                <c:pt idx="1613">
                  <c:v>16.138153708336176</c:v>
                </c:pt>
                <c:pt idx="1614">
                  <c:v>16.148152708337875</c:v>
                </c:pt>
                <c:pt idx="1615">
                  <c:v>16.158150708361063</c:v>
                </c:pt>
                <c:pt idx="1616">
                  <c:v>16.168149708333658</c:v>
                </c:pt>
                <c:pt idx="1617">
                  <c:v>16.178147708356846</c:v>
                </c:pt>
                <c:pt idx="1618">
                  <c:v>16.18814570835093</c:v>
                </c:pt>
                <c:pt idx="1619">
                  <c:v>16.198144708352629</c:v>
                </c:pt>
                <c:pt idx="1620">
                  <c:v>16.208142708346713</c:v>
                </c:pt>
                <c:pt idx="1621">
                  <c:v>16.218141708348412</c:v>
                </c:pt>
                <c:pt idx="1622">
                  <c:v>16.228139708342496</c:v>
                </c:pt>
                <c:pt idx="1623">
                  <c:v>16.238137708336581</c:v>
                </c:pt>
                <c:pt idx="1624">
                  <c:v>16.248136708338279</c:v>
                </c:pt>
                <c:pt idx="1625">
                  <c:v>16.258134708361467</c:v>
                </c:pt>
                <c:pt idx="1626">
                  <c:v>16.268133708334062</c:v>
                </c:pt>
                <c:pt idx="1627">
                  <c:v>16.27813170835725</c:v>
                </c:pt>
                <c:pt idx="1628">
                  <c:v>16.288129708351335</c:v>
                </c:pt>
                <c:pt idx="1629">
                  <c:v>16.298128708353033</c:v>
                </c:pt>
                <c:pt idx="1630">
                  <c:v>16.308126708347118</c:v>
                </c:pt>
                <c:pt idx="1631">
                  <c:v>16.318125708348816</c:v>
                </c:pt>
                <c:pt idx="1632">
                  <c:v>16.3281237083429</c:v>
                </c:pt>
                <c:pt idx="1633">
                  <c:v>16.338121708336985</c:v>
                </c:pt>
                <c:pt idx="1634">
                  <c:v>16.348120708338683</c:v>
                </c:pt>
                <c:pt idx="1635">
                  <c:v>16.358118708361872</c:v>
                </c:pt>
                <c:pt idx="1636">
                  <c:v>16.368117708334466</c:v>
                </c:pt>
                <c:pt idx="1637">
                  <c:v>16.378115708357655</c:v>
                </c:pt>
                <c:pt idx="1638">
                  <c:v>16.388113708351739</c:v>
                </c:pt>
                <c:pt idx="1639">
                  <c:v>16.398112708353437</c:v>
                </c:pt>
                <c:pt idx="1640">
                  <c:v>16.408110708347522</c:v>
                </c:pt>
                <c:pt idx="1641">
                  <c:v>16.41810970834922</c:v>
                </c:pt>
                <c:pt idx="1642">
                  <c:v>16.428107708343305</c:v>
                </c:pt>
                <c:pt idx="1643">
                  <c:v>16.438105708337389</c:v>
                </c:pt>
                <c:pt idx="1644">
                  <c:v>16.448104708339088</c:v>
                </c:pt>
                <c:pt idx="1645">
                  <c:v>16.458102708333172</c:v>
                </c:pt>
                <c:pt idx="1646">
                  <c:v>16.468101708334871</c:v>
                </c:pt>
                <c:pt idx="1647">
                  <c:v>16.478099708358059</c:v>
                </c:pt>
                <c:pt idx="1648">
                  <c:v>16.488097708352143</c:v>
                </c:pt>
                <c:pt idx="1649">
                  <c:v>16.498096708353842</c:v>
                </c:pt>
                <c:pt idx="1650">
                  <c:v>16.508094708347926</c:v>
                </c:pt>
                <c:pt idx="1651">
                  <c:v>16.518093708349625</c:v>
                </c:pt>
                <c:pt idx="1652">
                  <c:v>16.528091708343709</c:v>
                </c:pt>
                <c:pt idx="1653">
                  <c:v>16.538089708337793</c:v>
                </c:pt>
                <c:pt idx="1654">
                  <c:v>16.548088708339492</c:v>
                </c:pt>
                <c:pt idx="1655">
                  <c:v>16.558086708333576</c:v>
                </c:pt>
                <c:pt idx="1656">
                  <c:v>16.568085708335275</c:v>
                </c:pt>
                <c:pt idx="1657">
                  <c:v>16.578083708358463</c:v>
                </c:pt>
                <c:pt idx="1658">
                  <c:v>16.588082708360162</c:v>
                </c:pt>
                <c:pt idx="1659">
                  <c:v>16.598080708354246</c:v>
                </c:pt>
                <c:pt idx="1660">
                  <c:v>16.60807870834833</c:v>
                </c:pt>
                <c:pt idx="1661">
                  <c:v>16.618077708350029</c:v>
                </c:pt>
                <c:pt idx="1662">
                  <c:v>16.628075708344113</c:v>
                </c:pt>
                <c:pt idx="1663">
                  <c:v>16.638074708345812</c:v>
                </c:pt>
                <c:pt idx="1664">
                  <c:v>16.648072708339896</c:v>
                </c:pt>
                <c:pt idx="1665">
                  <c:v>16.65807070833398</c:v>
                </c:pt>
                <c:pt idx="1666">
                  <c:v>16.668069708335679</c:v>
                </c:pt>
                <c:pt idx="1667">
                  <c:v>16.678067708358867</c:v>
                </c:pt>
                <c:pt idx="1668">
                  <c:v>16.688066708360566</c:v>
                </c:pt>
                <c:pt idx="1669">
                  <c:v>16.69806470835465</c:v>
                </c:pt>
                <c:pt idx="1670">
                  <c:v>16.708062708348734</c:v>
                </c:pt>
                <c:pt idx="1671">
                  <c:v>16.718061708350433</c:v>
                </c:pt>
                <c:pt idx="1672">
                  <c:v>16.728059708344517</c:v>
                </c:pt>
                <c:pt idx="1673">
                  <c:v>16.738058708346216</c:v>
                </c:pt>
                <c:pt idx="1674">
                  <c:v>16.7480567083403</c:v>
                </c:pt>
                <c:pt idx="1675">
                  <c:v>16.758054708334384</c:v>
                </c:pt>
                <c:pt idx="1676">
                  <c:v>16.768053708336083</c:v>
                </c:pt>
                <c:pt idx="1677">
                  <c:v>16.778051708359271</c:v>
                </c:pt>
                <c:pt idx="1678">
                  <c:v>16.78805070836097</c:v>
                </c:pt>
                <c:pt idx="1679">
                  <c:v>16.798048708355054</c:v>
                </c:pt>
                <c:pt idx="1680">
                  <c:v>16.808046708349138</c:v>
                </c:pt>
                <c:pt idx="1681">
                  <c:v>16.818046500004129</c:v>
                </c:pt>
                <c:pt idx="1682">
                  <c:v>16.828044500027318</c:v>
                </c:pt>
                <c:pt idx="1683">
                  <c:v>16.838043499999912</c:v>
                </c:pt>
                <c:pt idx="1684">
                  <c:v>16.848041500023101</c:v>
                </c:pt>
                <c:pt idx="1685">
                  <c:v>16.858039500017185</c:v>
                </c:pt>
                <c:pt idx="1686">
                  <c:v>16.868038500018883</c:v>
                </c:pt>
                <c:pt idx="1687">
                  <c:v>16.878036500012968</c:v>
                </c:pt>
                <c:pt idx="1688">
                  <c:v>16.888035500014666</c:v>
                </c:pt>
                <c:pt idx="1689">
                  <c:v>16.898033500008751</c:v>
                </c:pt>
                <c:pt idx="1690">
                  <c:v>16.908031500002835</c:v>
                </c:pt>
                <c:pt idx="1691">
                  <c:v>16.918030500004534</c:v>
                </c:pt>
                <c:pt idx="1692">
                  <c:v>16.928028500027722</c:v>
                </c:pt>
                <c:pt idx="1693">
                  <c:v>16.938027500000317</c:v>
                </c:pt>
                <c:pt idx="1694">
                  <c:v>16.948025500023505</c:v>
                </c:pt>
                <c:pt idx="1695">
                  <c:v>16.958024500025203</c:v>
                </c:pt>
                <c:pt idx="1696">
                  <c:v>16.968022500019288</c:v>
                </c:pt>
                <c:pt idx="1697">
                  <c:v>16.978020500013372</c:v>
                </c:pt>
                <c:pt idx="1698">
                  <c:v>16.988019500015071</c:v>
                </c:pt>
                <c:pt idx="1699">
                  <c:v>16.998017500009155</c:v>
                </c:pt>
                <c:pt idx="1700">
                  <c:v>17.008016500010854</c:v>
                </c:pt>
                <c:pt idx="1701">
                  <c:v>17.018014500004938</c:v>
                </c:pt>
                <c:pt idx="1702">
                  <c:v>17.028012500028126</c:v>
                </c:pt>
                <c:pt idx="1703">
                  <c:v>17.038011500000721</c:v>
                </c:pt>
                <c:pt idx="1704">
                  <c:v>17.048009500023909</c:v>
                </c:pt>
                <c:pt idx="1705">
                  <c:v>17.058008500025608</c:v>
                </c:pt>
                <c:pt idx="1706">
                  <c:v>17.068006500019692</c:v>
                </c:pt>
                <c:pt idx="1707">
                  <c:v>17.078004500013776</c:v>
                </c:pt>
                <c:pt idx="1708">
                  <c:v>17.088003500015475</c:v>
                </c:pt>
                <c:pt idx="1709">
                  <c:v>17.098001500009559</c:v>
                </c:pt>
                <c:pt idx="1710">
                  <c:v>17.108000500011258</c:v>
                </c:pt>
                <c:pt idx="1711">
                  <c:v>17.117998500005342</c:v>
                </c:pt>
                <c:pt idx="1712">
                  <c:v>17.12799650002853</c:v>
                </c:pt>
                <c:pt idx="1713">
                  <c:v>17.137995500001125</c:v>
                </c:pt>
                <c:pt idx="1714">
                  <c:v>17.147993500024313</c:v>
                </c:pt>
                <c:pt idx="1715">
                  <c:v>17.157992500026012</c:v>
                </c:pt>
                <c:pt idx="1716">
                  <c:v>17.167990500020096</c:v>
                </c:pt>
                <c:pt idx="1717">
                  <c:v>17.17798850001418</c:v>
                </c:pt>
                <c:pt idx="1718">
                  <c:v>17.187987500015879</c:v>
                </c:pt>
                <c:pt idx="1719">
                  <c:v>17.197985500009963</c:v>
                </c:pt>
                <c:pt idx="1720">
                  <c:v>17.207984500011662</c:v>
                </c:pt>
                <c:pt idx="1721">
                  <c:v>17.217982500005746</c:v>
                </c:pt>
                <c:pt idx="1722">
                  <c:v>17.227981500007445</c:v>
                </c:pt>
                <c:pt idx="1723">
                  <c:v>17.237979500001529</c:v>
                </c:pt>
                <c:pt idx="1724">
                  <c:v>17.247977500024717</c:v>
                </c:pt>
                <c:pt idx="1725">
                  <c:v>17.257976500026416</c:v>
                </c:pt>
                <c:pt idx="1726">
                  <c:v>17.2679745000205</c:v>
                </c:pt>
                <c:pt idx="1727">
                  <c:v>17.277973500022199</c:v>
                </c:pt>
                <c:pt idx="1728">
                  <c:v>17.287971500016283</c:v>
                </c:pt>
                <c:pt idx="1729">
                  <c:v>17.297969500010367</c:v>
                </c:pt>
                <c:pt idx="1730">
                  <c:v>17.307968500012066</c:v>
                </c:pt>
                <c:pt idx="1731">
                  <c:v>17.31796650000615</c:v>
                </c:pt>
                <c:pt idx="1732">
                  <c:v>17.327965500007849</c:v>
                </c:pt>
                <c:pt idx="1733">
                  <c:v>17.337963500001933</c:v>
                </c:pt>
                <c:pt idx="1734">
                  <c:v>17.347961500025121</c:v>
                </c:pt>
                <c:pt idx="1735">
                  <c:v>17.35796050002682</c:v>
                </c:pt>
                <c:pt idx="1736">
                  <c:v>17.367958500020904</c:v>
                </c:pt>
                <c:pt idx="1737">
                  <c:v>17.377957500022603</c:v>
                </c:pt>
                <c:pt idx="1738">
                  <c:v>17.387955500016687</c:v>
                </c:pt>
                <c:pt idx="1739">
                  <c:v>17.397953500010772</c:v>
                </c:pt>
                <c:pt idx="1740">
                  <c:v>17.40795250001247</c:v>
                </c:pt>
                <c:pt idx="1741">
                  <c:v>17.417950500006555</c:v>
                </c:pt>
                <c:pt idx="1742">
                  <c:v>17.427949500008253</c:v>
                </c:pt>
                <c:pt idx="1743">
                  <c:v>17.437947500002338</c:v>
                </c:pt>
                <c:pt idx="1744">
                  <c:v>17.447945500025526</c:v>
                </c:pt>
                <c:pt idx="1745">
                  <c:v>17.457944500027224</c:v>
                </c:pt>
                <c:pt idx="1746">
                  <c:v>17.467942500021309</c:v>
                </c:pt>
                <c:pt idx="1747">
                  <c:v>17.477941500023007</c:v>
                </c:pt>
                <c:pt idx="1748">
                  <c:v>17.487939500017092</c:v>
                </c:pt>
                <c:pt idx="1749">
                  <c:v>17.49793850001879</c:v>
                </c:pt>
                <c:pt idx="1750">
                  <c:v>17.507936500012875</c:v>
                </c:pt>
                <c:pt idx="1751">
                  <c:v>17.517934500006959</c:v>
                </c:pt>
                <c:pt idx="1752">
                  <c:v>17.527933500008658</c:v>
                </c:pt>
                <c:pt idx="1753">
                  <c:v>17.537931500002742</c:v>
                </c:pt>
                <c:pt idx="1754">
                  <c:v>17.547930500004441</c:v>
                </c:pt>
                <c:pt idx="1755">
                  <c:v>17.557928500027629</c:v>
                </c:pt>
                <c:pt idx="1756">
                  <c:v>17.567926500021713</c:v>
                </c:pt>
                <c:pt idx="1757">
                  <c:v>17.577925500023412</c:v>
                </c:pt>
                <c:pt idx="1758">
                  <c:v>17.587923500017496</c:v>
                </c:pt>
                <c:pt idx="1759">
                  <c:v>17.597922500019195</c:v>
                </c:pt>
                <c:pt idx="1760">
                  <c:v>17.607920500013279</c:v>
                </c:pt>
                <c:pt idx="1761">
                  <c:v>17.617918500007363</c:v>
                </c:pt>
                <c:pt idx="1762">
                  <c:v>17.627917500009062</c:v>
                </c:pt>
                <c:pt idx="1763">
                  <c:v>17.637915500003146</c:v>
                </c:pt>
                <c:pt idx="1764">
                  <c:v>17.647914500004845</c:v>
                </c:pt>
                <c:pt idx="1765">
                  <c:v>17.657912500028033</c:v>
                </c:pt>
                <c:pt idx="1766">
                  <c:v>17.667910500022117</c:v>
                </c:pt>
                <c:pt idx="1767">
                  <c:v>17.677909500023816</c:v>
                </c:pt>
                <c:pt idx="1768">
                  <c:v>17.6879075000179</c:v>
                </c:pt>
                <c:pt idx="1769">
                  <c:v>17.697906500019599</c:v>
                </c:pt>
                <c:pt idx="1770">
                  <c:v>17.707904500013683</c:v>
                </c:pt>
                <c:pt idx="1771">
                  <c:v>17.717903500015382</c:v>
                </c:pt>
                <c:pt idx="1772">
                  <c:v>17.727901500009466</c:v>
                </c:pt>
                <c:pt idx="1773">
                  <c:v>17.73789950000355</c:v>
                </c:pt>
                <c:pt idx="1774">
                  <c:v>17.747898500005249</c:v>
                </c:pt>
                <c:pt idx="1775">
                  <c:v>17.757896500028437</c:v>
                </c:pt>
                <c:pt idx="1776">
                  <c:v>17.767895500001032</c:v>
                </c:pt>
                <c:pt idx="1777">
                  <c:v>17.77789350002422</c:v>
                </c:pt>
                <c:pt idx="1778">
                  <c:v>17.787891500018304</c:v>
                </c:pt>
                <c:pt idx="1779">
                  <c:v>17.797890500020003</c:v>
                </c:pt>
                <c:pt idx="1780">
                  <c:v>17.807888500014087</c:v>
                </c:pt>
                <c:pt idx="1781">
                  <c:v>17.817887708341004</c:v>
                </c:pt>
                <c:pt idx="1782">
                  <c:v>17.827885708335089</c:v>
                </c:pt>
                <c:pt idx="1783">
                  <c:v>17.837883708358277</c:v>
                </c:pt>
                <c:pt idx="1784">
                  <c:v>17.847882708359975</c:v>
                </c:pt>
                <c:pt idx="1785">
                  <c:v>17.85788070835406</c:v>
                </c:pt>
                <c:pt idx="1786">
                  <c:v>17.867879708355758</c:v>
                </c:pt>
                <c:pt idx="1787">
                  <c:v>17.877877708349843</c:v>
                </c:pt>
                <c:pt idx="1788">
                  <c:v>17.887876708351541</c:v>
                </c:pt>
                <c:pt idx="1789">
                  <c:v>17.897874708345626</c:v>
                </c:pt>
                <c:pt idx="1790">
                  <c:v>17.90787270833971</c:v>
                </c:pt>
                <c:pt idx="1791">
                  <c:v>17.917871708341409</c:v>
                </c:pt>
                <c:pt idx="1792">
                  <c:v>17.927869708335493</c:v>
                </c:pt>
                <c:pt idx="1793">
                  <c:v>17.937868708337191</c:v>
                </c:pt>
                <c:pt idx="1794">
                  <c:v>17.94786670836038</c:v>
                </c:pt>
                <c:pt idx="1795">
                  <c:v>17.957864708354464</c:v>
                </c:pt>
                <c:pt idx="1796">
                  <c:v>17.967863708356163</c:v>
                </c:pt>
                <c:pt idx="1797">
                  <c:v>17.977861708350247</c:v>
                </c:pt>
                <c:pt idx="1798">
                  <c:v>17.987860708351946</c:v>
                </c:pt>
                <c:pt idx="1799">
                  <c:v>17.99785870834603</c:v>
                </c:pt>
                <c:pt idx="1800">
                  <c:v>18.007856708340114</c:v>
                </c:pt>
                <c:pt idx="1801">
                  <c:v>18.017855708341813</c:v>
                </c:pt>
                <c:pt idx="1802">
                  <c:v>18.027853708335897</c:v>
                </c:pt>
                <c:pt idx="1803">
                  <c:v>18.037852708337596</c:v>
                </c:pt>
                <c:pt idx="1804">
                  <c:v>18.047850708360784</c:v>
                </c:pt>
                <c:pt idx="1805">
                  <c:v>18.057849708333379</c:v>
                </c:pt>
                <c:pt idx="1806">
                  <c:v>18.067847708356567</c:v>
                </c:pt>
                <c:pt idx="1807">
                  <c:v>18.077845708350651</c:v>
                </c:pt>
                <c:pt idx="1808">
                  <c:v>18.08784470835235</c:v>
                </c:pt>
                <c:pt idx="1809">
                  <c:v>18.097842708346434</c:v>
                </c:pt>
                <c:pt idx="1810">
                  <c:v>18.107841708348133</c:v>
                </c:pt>
                <c:pt idx="1811">
                  <c:v>18.117839708342217</c:v>
                </c:pt>
                <c:pt idx="1812">
                  <c:v>18.127837708336301</c:v>
                </c:pt>
                <c:pt idx="1813">
                  <c:v>18.137836708338</c:v>
                </c:pt>
                <c:pt idx="1814">
                  <c:v>18.147834708361188</c:v>
                </c:pt>
                <c:pt idx="1815">
                  <c:v>18.157833708333783</c:v>
                </c:pt>
                <c:pt idx="1816">
                  <c:v>18.167831708356971</c:v>
                </c:pt>
                <c:pt idx="1817">
                  <c:v>18.177829708351055</c:v>
                </c:pt>
                <c:pt idx="1818">
                  <c:v>18.187828708352754</c:v>
                </c:pt>
                <c:pt idx="1819">
                  <c:v>18.197826708346838</c:v>
                </c:pt>
                <c:pt idx="1820">
                  <c:v>18.207825708348537</c:v>
                </c:pt>
                <c:pt idx="1821">
                  <c:v>18.217823708342621</c:v>
                </c:pt>
                <c:pt idx="1822">
                  <c:v>18.22782270834432</c:v>
                </c:pt>
                <c:pt idx="1823">
                  <c:v>18.237820708338404</c:v>
                </c:pt>
                <c:pt idx="1824">
                  <c:v>18.247818708361592</c:v>
                </c:pt>
                <c:pt idx="1825">
                  <c:v>18.257817708334187</c:v>
                </c:pt>
                <c:pt idx="1826">
                  <c:v>18.267815708357375</c:v>
                </c:pt>
                <c:pt idx="1827">
                  <c:v>18.277814708359074</c:v>
                </c:pt>
                <c:pt idx="1828">
                  <c:v>18.287812708353158</c:v>
                </c:pt>
                <c:pt idx="1829">
                  <c:v>18.297810708347242</c:v>
                </c:pt>
                <c:pt idx="1830">
                  <c:v>18.307809708348941</c:v>
                </c:pt>
                <c:pt idx="1831">
                  <c:v>18.317807708343025</c:v>
                </c:pt>
                <c:pt idx="1832">
                  <c:v>18.327806708344724</c:v>
                </c:pt>
                <c:pt idx="1833">
                  <c:v>18.337804708338808</c:v>
                </c:pt>
                <c:pt idx="1834">
                  <c:v>18.347802708361996</c:v>
                </c:pt>
                <c:pt idx="1835">
                  <c:v>18.357801708334591</c:v>
                </c:pt>
                <c:pt idx="1836">
                  <c:v>18.367799708357779</c:v>
                </c:pt>
                <c:pt idx="1837">
                  <c:v>18.377798708359478</c:v>
                </c:pt>
                <c:pt idx="1838">
                  <c:v>18.387796708353562</c:v>
                </c:pt>
                <c:pt idx="1839">
                  <c:v>18.397795708355261</c:v>
                </c:pt>
                <c:pt idx="1840">
                  <c:v>18.407793708349345</c:v>
                </c:pt>
                <c:pt idx="1841">
                  <c:v>18.417791708343429</c:v>
                </c:pt>
                <c:pt idx="1842">
                  <c:v>18.427790708345128</c:v>
                </c:pt>
                <c:pt idx="1843">
                  <c:v>18.437788708339212</c:v>
                </c:pt>
                <c:pt idx="1844">
                  <c:v>18.447787708340911</c:v>
                </c:pt>
                <c:pt idx="1845">
                  <c:v>18.457785708334995</c:v>
                </c:pt>
                <c:pt idx="1846">
                  <c:v>18.467783708358184</c:v>
                </c:pt>
                <c:pt idx="1847">
                  <c:v>18.477782708359882</c:v>
                </c:pt>
                <c:pt idx="1848">
                  <c:v>18.487780708353966</c:v>
                </c:pt>
                <c:pt idx="1849">
                  <c:v>18.497779708355665</c:v>
                </c:pt>
                <c:pt idx="1850">
                  <c:v>18.507777708349749</c:v>
                </c:pt>
                <c:pt idx="1851">
                  <c:v>18.517776708351448</c:v>
                </c:pt>
                <c:pt idx="1852">
                  <c:v>18.527774708345532</c:v>
                </c:pt>
                <c:pt idx="1853">
                  <c:v>18.537772708339617</c:v>
                </c:pt>
                <c:pt idx="1854">
                  <c:v>18.547771708341315</c:v>
                </c:pt>
                <c:pt idx="1855">
                  <c:v>18.5577697083354</c:v>
                </c:pt>
                <c:pt idx="1856">
                  <c:v>18.567768708337098</c:v>
                </c:pt>
                <c:pt idx="1857">
                  <c:v>18.577766708360286</c:v>
                </c:pt>
                <c:pt idx="1858">
                  <c:v>18.587764708354371</c:v>
                </c:pt>
                <c:pt idx="1859">
                  <c:v>18.597763708356069</c:v>
                </c:pt>
                <c:pt idx="1860">
                  <c:v>18.607761708350154</c:v>
                </c:pt>
                <c:pt idx="1861">
                  <c:v>18.617760708351852</c:v>
                </c:pt>
                <c:pt idx="1862">
                  <c:v>18.627758708345937</c:v>
                </c:pt>
                <c:pt idx="1863">
                  <c:v>18.637756708340021</c:v>
                </c:pt>
                <c:pt idx="1864">
                  <c:v>18.64775570834172</c:v>
                </c:pt>
                <c:pt idx="1865">
                  <c:v>18.657753708335804</c:v>
                </c:pt>
                <c:pt idx="1866">
                  <c:v>18.667752708337503</c:v>
                </c:pt>
                <c:pt idx="1867">
                  <c:v>18.677750708360691</c:v>
                </c:pt>
                <c:pt idx="1868">
                  <c:v>18.687749708333286</c:v>
                </c:pt>
                <c:pt idx="1869">
                  <c:v>18.697747708356474</c:v>
                </c:pt>
                <c:pt idx="1870">
                  <c:v>18.707745708350558</c:v>
                </c:pt>
                <c:pt idx="1871">
                  <c:v>18.717744708352257</c:v>
                </c:pt>
                <c:pt idx="1872">
                  <c:v>18.727742708346341</c:v>
                </c:pt>
                <c:pt idx="1873">
                  <c:v>18.73774170834804</c:v>
                </c:pt>
                <c:pt idx="1874">
                  <c:v>18.747739708342124</c:v>
                </c:pt>
                <c:pt idx="1875">
                  <c:v>18.757737708336208</c:v>
                </c:pt>
                <c:pt idx="1876">
                  <c:v>18.767736708337907</c:v>
                </c:pt>
                <c:pt idx="1877">
                  <c:v>18.777734708361095</c:v>
                </c:pt>
                <c:pt idx="1878">
                  <c:v>18.78773370833369</c:v>
                </c:pt>
                <c:pt idx="1879">
                  <c:v>18.797731708356878</c:v>
                </c:pt>
                <c:pt idx="1880">
                  <c:v>18.807730708358577</c:v>
                </c:pt>
                <c:pt idx="1881">
                  <c:v>18.817728458350757</c:v>
                </c:pt>
                <c:pt idx="1882">
                  <c:v>18.827726458344841</c:v>
                </c:pt>
                <c:pt idx="1883">
                  <c:v>18.83772545834654</c:v>
                </c:pt>
                <c:pt idx="1884">
                  <c:v>18.847723458340624</c:v>
                </c:pt>
                <c:pt idx="1885">
                  <c:v>18.857722458342323</c:v>
                </c:pt>
                <c:pt idx="1886">
                  <c:v>18.867720458336407</c:v>
                </c:pt>
                <c:pt idx="1887">
                  <c:v>18.877718458359595</c:v>
                </c:pt>
                <c:pt idx="1888">
                  <c:v>18.887717458361294</c:v>
                </c:pt>
                <c:pt idx="1889">
                  <c:v>18.897715458355378</c:v>
                </c:pt>
                <c:pt idx="1890">
                  <c:v>18.907714458357077</c:v>
                </c:pt>
                <c:pt idx="1891">
                  <c:v>18.917712458351161</c:v>
                </c:pt>
                <c:pt idx="1892">
                  <c:v>18.92771145835286</c:v>
                </c:pt>
                <c:pt idx="1893">
                  <c:v>18.937709458346944</c:v>
                </c:pt>
                <c:pt idx="1894">
                  <c:v>18.947707458341029</c:v>
                </c:pt>
                <c:pt idx="1895">
                  <c:v>18.957706458342727</c:v>
                </c:pt>
                <c:pt idx="1896">
                  <c:v>18.967704458336812</c:v>
                </c:pt>
                <c:pt idx="1897">
                  <c:v>18.97770345833851</c:v>
                </c:pt>
                <c:pt idx="1898">
                  <c:v>18.987701458361698</c:v>
                </c:pt>
                <c:pt idx="1899">
                  <c:v>18.997699458355783</c:v>
                </c:pt>
                <c:pt idx="1900">
                  <c:v>19.007698458357481</c:v>
                </c:pt>
                <c:pt idx="1901">
                  <c:v>19.017696458351566</c:v>
                </c:pt>
                <c:pt idx="1902">
                  <c:v>19.027695458353264</c:v>
                </c:pt>
                <c:pt idx="1903">
                  <c:v>19.037693458347348</c:v>
                </c:pt>
                <c:pt idx="1904">
                  <c:v>19.047691458341433</c:v>
                </c:pt>
                <c:pt idx="1905">
                  <c:v>19.057690458343131</c:v>
                </c:pt>
                <c:pt idx="1906">
                  <c:v>19.067688458337216</c:v>
                </c:pt>
                <c:pt idx="1907">
                  <c:v>19.077687458338914</c:v>
                </c:pt>
                <c:pt idx="1908">
                  <c:v>19.087685458362103</c:v>
                </c:pt>
                <c:pt idx="1909">
                  <c:v>19.097684458334697</c:v>
                </c:pt>
                <c:pt idx="1910">
                  <c:v>19.107682458357885</c:v>
                </c:pt>
                <c:pt idx="1911">
                  <c:v>19.11768045835197</c:v>
                </c:pt>
                <c:pt idx="1912">
                  <c:v>19.127679458353668</c:v>
                </c:pt>
                <c:pt idx="1913">
                  <c:v>19.137677458347753</c:v>
                </c:pt>
                <c:pt idx="1914">
                  <c:v>19.147676458349451</c:v>
                </c:pt>
                <c:pt idx="1915">
                  <c:v>19.157674458343536</c:v>
                </c:pt>
                <c:pt idx="1916">
                  <c:v>19.167673458345234</c:v>
                </c:pt>
                <c:pt idx="1917">
                  <c:v>19.177671458339319</c:v>
                </c:pt>
                <c:pt idx="1918">
                  <c:v>19.187669458333403</c:v>
                </c:pt>
                <c:pt idx="1919">
                  <c:v>19.197668458335102</c:v>
                </c:pt>
                <c:pt idx="1920">
                  <c:v>19.20766645835829</c:v>
                </c:pt>
                <c:pt idx="1921">
                  <c:v>19.217665458359988</c:v>
                </c:pt>
                <c:pt idx="1922">
                  <c:v>19.227663458354073</c:v>
                </c:pt>
                <c:pt idx="1923">
                  <c:v>19.237661458348157</c:v>
                </c:pt>
                <c:pt idx="1924">
                  <c:v>19.247660458349856</c:v>
                </c:pt>
                <c:pt idx="1925">
                  <c:v>19.25765845834394</c:v>
                </c:pt>
                <c:pt idx="1926">
                  <c:v>19.267657458345639</c:v>
                </c:pt>
                <c:pt idx="1927">
                  <c:v>19.277655458339723</c:v>
                </c:pt>
                <c:pt idx="1928">
                  <c:v>19.287654458341422</c:v>
                </c:pt>
                <c:pt idx="1929">
                  <c:v>19.297652458335506</c:v>
                </c:pt>
                <c:pt idx="1930">
                  <c:v>19.307650458358694</c:v>
                </c:pt>
                <c:pt idx="1931">
                  <c:v>19.317649458360393</c:v>
                </c:pt>
                <c:pt idx="1932">
                  <c:v>19.327647458354477</c:v>
                </c:pt>
                <c:pt idx="1933">
                  <c:v>19.337646458356176</c:v>
                </c:pt>
                <c:pt idx="1934">
                  <c:v>19.34764445835026</c:v>
                </c:pt>
                <c:pt idx="1935">
                  <c:v>19.357642458344344</c:v>
                </c:pt>
                <c:pt idx="1936">
                  <c:v>19.367641458346043</c:v>
                </c:pt>
                <c:pt idx="1937">
                  <c:v>19.377639458340127</c:v>
                </c:pt>
                <c:pt idx="1938">
                  <c:v>19.387638458341826</c:v>
                </c:pt>
                <c:pt idx="1939">
                  <c:v>19.39763645833591</c:v>
                </c:pt>
                <c:pt idx="1940">
                  <c:v>19.407635458337609</c:v>
                </c:pt>
                <c:pt idx="1941">
                  <c:v>19.417633458360797</c:v>
                </c:pt>
                <c:pt idx="1942">
                  <c:v>19.427631458354881</c:v>
                </c:pt>
                <c:pt idx="1943">
                  <c:v>19.43763045835658</c:v>
                </c:pt>
                <c:pt idx="1944">
                  <c:v>19.447628458350664</c:v>
                </c:pt>
                <c:pt idx="1945">
                  <c:v>19.457627458352363</c:v>
                </c:pt>
                <c:pt idx="1946">
                  <c:v>19.467625458346447</c:v>
                </c:pt>
                <c:pt idx="1947">
                  <c:v>19.477623458340531</c:v>
                </c:pt>
                <c:pt idx="1948">
                  <c:v>19.48762245834223</c:v>
                </c:pt>
                <c:pt idx="1949">
                  <c:v>19.497620458336314</c:v>
                </c:pt>
                <c:pt idx="1950">
                  <c:v>19.507619458338013</c:v>
                </c:pt>
                <c:pt idx="1951">
                  <c:v>19.517617458361201</c:v>
                </c:pt>
                <c:pt idx="1952">
                  <c:v>19.527616458333796</c:v>
                </c:pt>
                <c:pt idx="1953">
                  <c:v>19.537614458356984</c:v>
                </c:pt>
                <c:pt idx="1954">
                  <c:v>19.547612458351068</c:v>
                </c:pt>
                <c:pt idx="1955">
                  <c:v>19.557611458352767</c:v>
                </c:pt>
                <c:pt idx="1956">
                  <c:v>19.567609458346851</c:v>
                </c:pt>
                <c:pt idx="1957">
                  <c:v>19.57760845834855</c:v>
                </c:pt>
                <c:pt idx="1958">
                  <c:v>19.587606458342634</c:v>
                </c:pt>
                <c:pt idx="1959">
                  <c:v>19.597604458336718</c:v>
                </c:pt>
                <c:pt idx="1960">
                  <c:v>19.607603458338417</c:v>
                </c:pt>
                <c:pt idx="1961">
                  <c:v>19.617601458361605</c:v>
                </c:pt>
                <c:pt idx="1962">
                  <c:v>19.6276004583342</c:v>
                </c:pt>
                <c:pt idx="1963">
                  <c:v>19.637598458357388</c:v>
                </c:pt>
                <c:pt idx="1964">
                  <c:v>19.647597458359087</c:v>
                </c:pt>
                <c:pt idx="1965">
                  <c:v>19.657595458353171</c:v>
                </c:pt>
                <c:pt idx="1966">
                  <c:v>19.667593458347255</c:v>
                </c:pt>
                <c:pt idx="1967">
                  <c:v>19.677592458348954</c:v>
                </c:pt>
                <c:pt idx="1968">
                  <c:v>19.687590458343038</c:v>
                </c:pt>
                <c:pt idx="1969">
                  <c:v>19.697589458344737</c:v>
                </c:pt>
                <c:pt idx="1970">
                  <c:v>19.707587458338821</c:v>
                </c:pt>
                <c:pt idx="1971">
                  <c:v>19.71758645834052</c:v>
                </c:pt>
                <c:pt idx="1972">
                  <c:v>19.727584458334604</c:v>
                </c:pt>
                <c:pt idx="1973">
                  <c:v>19.737582458357792</c:v>
                </c:pt>
                <c:pt idx="1974">
                  <c:v>19.747581458359491</c:v>
                </c:pt>
                <c:pt idx="1975">
                  <c:v>19.757579458353575</c:v>
                </c:pt>
                <c:pt idx="1976">
                  <c:v>19.767578458355274</c:v>
                </c:pt>
                <c:pt idx="1977">
                  <c:v>19.777576458349358</c:v>
                </c:pt>
                <c:pt idx="1978">
                  <c:v>19.787574458343443</c:v>
                </c:pt>
                <c:pt idx="1979">
                  <c:v>19.797573458345141</c:v>
                </c:pt>
                <c:pt idx="1980">
                  <c:v>19.807571458339226</c:v>
                </c:pt>
                <c:pt idx="1981">
                  <c:v>19.817570458340924</c:v>
                </c:pt>
                <c:pt idx="1982">
                  <c:v>19.827568458335008</c:v>
                </c:pt>
                <c:pt idx="1983">
                  <c:v>19.837567458336707</c:v>
                </c:pt>
                <c:pt idx="1984">
                  <c:v>19.847565458359895</c:v>
                </c:pt>
                <c:pt idx="1985">
                  <c:v>19.85756345835398</c:v>
                </c:pt>
                <c:pt idx="1986">
                  <c:v>19.867562458355678</c:v>
                </c:pt>
                <c:pt idx="1987">
                  <c:v>19.877560458349762</c:v>
                </c:pt>
                <c:pt idx="1988">
                  <c:v>19.887559458351461</c:v>
                </c:pt>
                <c:pt idx="1989">
                  <c:v>19.897557458345545</c:v>
                </c:pt>
                <c:pt idx="1990">
                  <c:v>19.907556458347244</c:v>
                </c:pt>
                <c:pt idx="1991">
                  <c:v>19.917554458341328</c:v>
                </c:pt>
                <c:pt idx="1992">
                  <c:v>19.927552458335413</c:v>
                </c:pt>
                <c:pt idx="1993">
                  <c:v>19.937551458337111</c:v>
                </c:pt>
                <c:pt idx="1994">
                  <c:v>19.947549458360299</c:v>
                </c:pt>
                <c:pt idx="1995">
                  <c:v>19.957548458361998</c:v>
                </c:pt>
                <c:pt idx="1996">
                  <c:v>19.967546458356082</c:v>
                </c:pt>
                <c:pt idx="1997">
                  <c:v>19.977544458350167</c:v>
                </c:pt>
                <c:pt idx="1998">
                  <c:v>19.987543458351865</c:v>
                </c:pt>
                <c:pt idx="1999">
                  <c:v>19.99754145834595</c:v>
                </c:pt>
                <c:pt idx="2000">
                  <c:v>20.007540458347648</c:v>
                </c:pt>
                <c:pt idx="2001">
                  <c:v>20.017538458341733</c:v>
                </c:pt>
                <c:pt idx="2002">
                  <c:v>20.027537458343431</c:v>
                </c:pt>
                <c:pt idx="2003">
                  <c:v>20.037535458337516</c:v>
                </c:pt>
                <c:pt idx="2004">
                  <c:v>20.047533458360704</c:v>
                </c:pt>
                <c:pt idx="2005">
                  <c:v>20.057532458333299</c:v>
                </c:pt>
                <c:pt idx="2006">
                  <c:v>20.067530458356487</c:v>
                </c:pt>
                <c:pt idx="2007">
                  <c:v>20.077529458358185</c:v>
                </c:pt>
                <c:pt idx="2008">
                  <c:v>20.08752745835227</c:v>
                </c:pt>
                <c:pt idx="2009">
                  <c:v>20.097526458353968</c:v>
                </c:pt>
                <c:pt idx="2010">
                  <c:v>20.107524458348053</c:v>
                </c:pt>
                <c:pt idx="2011">
                  <c:v>20.117522458342137</c:v>
                </c:pt>
                <c:pt idx="2012">
                  <c:v>20.127521458343836</c:v>
                </c:pt>
                <c:pt idx="2013">
                  <c:v>20.13751945833792</c:v>
                </c:pt>
                <c:pt idx="2014">
                  <c:v>20.147518458339619</c:v>
                </c:pt>
                <c:pt idx="2015">
                  <c:v>20.157516458333703</c:v>
                </c:pt>
                <c:pt idx="2016">
                  <c:v>20.167514458356891</c:v>
                </c:pt>
                <c:pt idx="2017">
                  <c:v>20.17751345835859</c:v>
                </c:pt>
                <c:pt idx="2018">
                  <c:v>20.187511458352674</c:v>
                </c:pt>
                <c:pt idx="2019">
                  <c:v>20.197510458354373</c:v>
                </c:pt>
                <c:pt idx="2020">
                  <c:v>20.207508458348457</c:v>
                </c:pt>
                <c:pt idx="2021">
                  <c:v>20.217507458350156</c:v>
                </c:pt>
                <c:pt idx="2022">
                  <c:v>20.22750545834424</c:v>
                </c:pt>
                <c:pt idx="2023">
                  <c:v>20.237503458338324</c:v>
                </c:pt>
                <c:pt idx="2024">
                  <c:v>20.247502458340023</c:v>
                </c:pt>
                <c:pt idx="2025">
                  <c:v>20.257500458334107</c:v>
                </c:pt>
                <c:pt idx="2026">
                  <c:v>20.267499458335806</c:v>
                </c:pt>
                <c:pt idx="2027">
                  <c:v>20.277497458358994</c:v>
                </c:pt>
                <c:pt idx="2028">
                  <c:v>20.287496458360692</c:v>
                </c:pt>
                <c:pt idx="2029">
                  <c:v>20.297494458354777</c:v>
                </c:pt>
                <c:pt idx="2030">
                  <c:v>20.307492458348861</c:v>
                </c:pt>
                <c:pt idx="2031">
                  <c:v>20.31749145835056</c:v>
                </c:pt>
                <c:pt idx="2032">
                  <c:v>20.327489458344644</c:v>
                </c:pt>
                <c:pt idx="2033">
                  <c:v>20.337488458346343</c:v>
                </c:pt>
                <c:pt idx="2034">
                  <c:v>20.347486458340427</c:v>
                </c:pt>
                <c:pt idx="2035">
                  <c:v>20.357485458342126</c:v>
                </c:pt>
                <c:pt idx="2036">
                  <c:v>20.36748345833621</c:v>
                </c:pt>
                <c:pt idx="2037">
                  <c:v>20.377481458359398</c:v>
                </c:pt>
                <c:pt idx="2038">
                  <c:v>20.387480458361097</c:v>
                </c:pt>
                <c:pt idx="2039">
                  <c:v>20.397478458355181</c:v>
                </c:pt>
                <c:pt idx="2040">
                  <c:v>20.40747745835688</c:v>
                </c:pt>
                <c:pt idx="2041">
                  <c:v>20.417475458350964</c:v>
                </c:pt>
                <c:pt idx="2042">
                  <c:v>20.427473458345048</c:v>
                </c:pt>
                <c:pt idx="2043">
                  <c:v>20.437472458346747</c:v>
                </c:pt>
                <c:pt idx="2044">
                  <c:v>20.447470458340831</c:v>
                </c:pt>
                <c:pt idx="2045">
                  <c:v>20.45746945834253</c:v>
                </c:pt>
                <c:pt idx="2046">
                  <c:v>20.467467458336614</c:v>
                </c:pt>
                <c:pt idx="2047">
                  <c:v>20.477466458338313</c:v>
                </c:pt>
                <c:pt idx="2048">
                  <c:v>20.487464458361501</c:v>
                </c:pt>
                <c:pt idx="2049">
                  <c:v>20.497462458355585</c:v>
                </c:pt>
                <c:pt idx="2050">
                  <c:v>20.507461458357284</c:v>
                </c:pt>
                <c:pt idx="2051">
                  <c:v>20.517459458351368</c:v>
                </c:pt>
                <c:pt idx="2052">
                  <c:v>20.527458458353067</c:v>
                </c:pt>
                <c:pt idx="2053">
                  <c:v>20.537456458347151</c:v>
                </c:pt>
                <c:pt idx="2054">
                  <c:v>20.54745545834885</c:v>
                </c:pt>
                <c:pt idx="2055">
                  <c:v>20.557453458342934</c:v>
                </c:pt>
                <c:pt idx="2056">
                  <c:v>20.567451458337018</c:v>
                </c:pt>
                <c:pt idx="2057">
                  <c:v>20.577450458338717</c:v>
                </c:pt>
                <c:pt idx="2058">
                  <c:v>20.587448458361905</c:v>
                </c:pt>
                <c:pt idx="2059">
                  <c:v>20.5974474583345</c:v>
                </c:pt>
                <c:pt idx="2060">
                  <c:v>20.607445458357688</c:v>
                </c:pt>
                <c:pt idx="2061">
                  <c:v>20.617444458359387</c:v>
                </c:pt>
                <c:pt idx="2062">
                  <c:v>20.627442458353471</c:v>
                </c:pt>
                <c:pt idx="2063">
                  <c:v>20.637440458347555</c:v>
                </c:pt>
                <c:pt idx="2064">
                  <c:v>20.647439458349254</c:v>
                </c:pt>
                <c:pt idx="2065">
                  <c:v>20.657437458343338</c:v>
                </c:pt>
                <c:pt idx="2066">
                  <c:v>20.667436458345037</c:v>
                </c:pt>
                <c:pt idx="2067">
                  <c:v>20.677434458339121</c:v>
                </c:pt>
                <c:pt idx="2068">
                  <c:v>20.687432458333205</c:v>
                </c:pt>
                <c:pt idx="2069">
                  <c:v>20.697431458334904</c:v>
                </c:pt>
                <c:pt idx="2070">
                  <c:v>20.707429458358092</c:v>
                </c:pt>
                <c:pt idx="2071">
                  <c:v>20.717428458359791</c:v>
                </c:pt>
                <c:pt idx="2072">
                  <c:v>20.727426458353875</c:v>
                </c:pt>
                <c:pt idx="2073">
                  <c:v>20.737425458355574</c:v>
                </c:pt>
                <c:pt idx="2074">
                  <c:v>20.747423458349658</c:v>
                </c:pt>
                <c:pt idx="2075">
                  <c:v>20.757421458343742</c:v>
                </c:pt>
                <c:pt idx="2076">
                  <c:v>20.767420458345441</c:v>
                </c:pt>
                <c:pt idx="2077">
                  <c:v>20.777418458339525</c:v>
                </c:pt>
                <c:pt idx="2078">
                  <c:v>20.787417458341224</c:v>
                </c:pt>
                <c:pt idx="2079">
                  <c:v>20.797415458335308</c:v>
                </c:pt>
                <c:pt idx="2080">
                  <c:v>20.807414458337007</c:v>
                </c:pt>
                <c:pt idx="2081">
                  <c:v>20.817412458360195</c:v>
                </c:pt>
                <c:pt idx="2082">
                  <c:v>20.827410500001861</c:v>
                </c:pt>
                <c:pt idx="2083">
                  <c:v>20.83740950000356</c:v>
                </c:pt>
                <c:pt idx="2084">
                  <c:v>20.847407500026748</c:v>
                </c:pt>
                <c:pt idx="2085">
                  <c:v>20.857406500028446</c:v>
                </c:pt>
                <c:pt idx="2086">
                  <c:v>20.867404500022531</c:v>
                </c:pt>
                <c:pt idx="2087">
                  <c:v>20.877403500024229</c:v>
                </c:pt>
                <c:pt idx="2088">
                  <c:v>20.887401500018314</c:v>
                </c:pt>
                <c:pt idx="2089">
                  <c:v>20.897399500012398</c:v>
                </c:pt>
                <c:pt idx="2090">
                  <c:v>20.907398500014096</c:v>
                </c:pt>
                <c:pt idx="2091">
                  <c:v>20.917396500008181</c:v>
                </c:pt>
                <c:pt idx="2092">
                  <c:v>20.927395500009879</c:v>
                </c:pt>
                <c:pt idx="2093">
                  <c:v>20.937393500003964</c:v>
                </c:pt>
                <c:pt idx="2094">
                  <c:v>20.947392500005662</c:v>
                </c:pt>
                <c:pt idx="2095">
                  <c:v>20.957390500028851</c:v>
                </c:pt>
                <c:pt idx="2096">
                  <c:v>20.967388500022935</c:v>
                </c:pt>
                <c:pt idx="2097">
                  <c:v>20.977387500024633</c:v>
                </c:pt>
                <c:pt idx="2098">
                  <c:v>20.987385500018718</c:v>
                </c:pt>
                <c:pt idx="2099">
                  <c:v>20.997384500020416</c:v>
                </c:pt>
                <c:pt idx="2100">
                  <c:v>21.007382500014501</c:v>
                </c:pt>
                <c:pt idx="2101">
                  <c:v>21.017380500008585</c:v>
                </c:pt>
                <c:pt idx="2102">
                  <c:v>21.027379500010284</c:v>
                </c:pt>
                <c:pt idx="2103">
                  <c:v>21.037377500004368</c:v>
                </c:pt>
                <c:pt idx="2104">
                  <c:v>21.047376500006067</c:v>
                </c:pt>
                <c:pt idx="2105">
                  <c:v>21.057374500000151</c:v>
                </c:pt>
                <c:pt idx="2106">
                  <c:v>21.06737350000185</c:v>
                </c:pt>
                <c:pt idx="2107">
                  <c:v>21.077371500025038</c:v>
                </c:pt>
                <c:pt idx="2108">
                  <c:v>21.087370500026736</c:v>
                </c:pt>
                <c:pt idx="2109">
                  <c:v>21.097368500020821</c:v>
                </c:pt>
                <c:pt idx="2110">
                  <c:v>21.107366500014905</c:v>
                </c:pt>
                <c:pt idx="2111">
                  <c:v>21.117365500016604</c:v>
                </c:pt>
                <c:pt idx="2112">
                  <c:v>21.127363500010688</c:v>
                </c:pt>
                <c:pt idx="2113">
                  <c:v>21.137362500012387</c:v>
                </c:pt>
                <c:pt idx="2114">
                  <c:v>21.147360500006471</c:v>
                </c:pt>
                <c:pt idx="2115">
                  <c:v>21.15735950000817</c:v>
                </c:pt>
                <c:pt idx="2116">
                  <c:v>21.167357500002254</c:v>
                </c:pt>
                <c:pt idx="2117">
                  <c:v>21.177355500025442</c:v>
                </c:pt>
                <c:pt idx="2118">
                  <c:v>21.187354500027141</c:v>
                </c:pt>
                <c:pt idx="2119">
                  <c:v>21.197352500021225</c:v>
                </c:pt>
                <c:pt idx="2120">
                  <c:v>21.207351500022924</c:v>
                </c:pt>
                <c:pt idx="2121">
                  <c:v>21.217349500017008</c:v>
                </c:pt>
                <c:pt idx="2122">
                  <c:v>21.227347500011092</c:v>
                </c:pt>
                <c:pt idx="2123">
                  <c:v>21.237346500012791</c:v>
                </c:pt>
                <c:pt idx="2124">
                  <c:v>21.247344500006875</c:v>
                </c:pt>
                <c:pt idx="2125">
                  <c:v>21.257343500008574</c:v>
                </c:pt>
                <c:pt idx="2126">
                  <c:v>21.267341500002658</c:v>
                </c:pt>
                <c:pt idx="2127">
                  <c:v>21.277340500004357</c:v>
                </c:pt>
                <c:pt idx="2128">
                  <c:v>21.287338500027545</c:v>
                </c:pt>
                <c:pt idx="2129">
                  <c:v>21.297336500021629</c:v>
                </c:pt>
                <c:pt idx="2130">
                  <c:v>21.307335500023328</c:v>
                </c:pt>
                <c:pt idx="2131">
                  <c:v>21.317333500017412</c:v>
                </c:pt>
                <c:pt idx="2132">
                  <c:v>21.327332500019111</c:v>
                </c:pt>
                <c:pt idx="2133">
                  <c:v>21.337330500013195</c:v>
                </c:pt>
                <c:pt idx="2134">
                  <c:v>21.347329500014894</c:v>
                </c:pt>
                <c:pt idx="2135">
                  <c:v>21.357327500008978</c:v>
                </c:pt>
                <c:pt idx="2136">
                  <c:v>21.367325500003062</c:v>
                </c:pt>
                <c:pt idx="2137">
                  <c:v>21.377324500004761</c:v>
                </c:pt>
                <c:pt idx="2138">
                  <c:v>21.387322500027949</c:v>
                </c:pt>
                <c:pt idx="2139">
                  <c:v>21.397321500000544</c:v>
                </c:pt>
                <c:pt idx="2140">
                  <c:v>21.407319500023732</c:v>
                </c:pt>
                <c:pt idx="2141">
                  <c:v>21.417318500025431</c:v>
                </c:pt>
                <c:pt idx="2142">
                  <c:v>21.427316500019515</c:v>
                </c:pt>
                <c:pt idx="2143">
                  <c:v>21.437314500013599</c:v>
                </c:pt>
                <c:pt idx="2144">
                  <c:v>21.447313500015298</c:v>
                </c:pt>
                <c:pt idx="2145">
                  <c:v>21.457311500009382</c:v>
                </c:pt>
                <c:pt idx="2146">
                  <c:v>21.467310500011081</c:v>
                </c:pt>
                <c:pt idx="2147">
                  <c:v>21.477308500005165</c:v>
                </c:pt>
                <c:pt idx="2148">
                  <c:v>21.487307500006864</c:v>
                </c:pt>
                <c:pt idx="2149">
                  <c:v>21.497305500000948</c:v>
                </c:pt>
                <c:pt idx="2150">
                  <c:v>21.507303500024136</c:v>
                </c:pt>
                <c:pt idx="2151">
                  <c:v>21.517302500025835</c:v>
                </c:pt>
                <c:pt idx="2152">
                  <c:v>21.527300500019919</c:v>
                </c:pt>
                <c:pt idx="2153">
                  <c:v>21.537299500021618</c:v>
                </c:pt>
                <c:pt idx="2154">
                  <c:v>21.547297500015702</c:v>
                </c:pt>
                <c:pt idx="2155">
                  <c:v>21.557296500017401</c:v>
                </c:pt>
                <c:pt idx="2156">
                  <c:v>21.567294500011485</c:v>
                </c:pt>
                <c:pt idx="2157">
                  <c:v>21.577293500013184</c:v>
                </c:pt>
                <c:pt idx="2158">
                  <c:v>21.587291500007268</c:v>
                </c:pt>
                <c:pt idx="2159">
                  <c:v>21.597289500001352</c:v>
                </c:pt>
                <c:pt idx="2160">
                  <c:v>21.607288500003051</c:v>
                </c:pt>
                <c:pt idx="2161">
                  <c:v>21.617286500026239</c:v>
                </c:pt>
                <c:pt idx="2162">
                  <c:v>21.627285500027938</c:v>
                </c:pt>
                <c:pt idx="2163">
                  <c:v>21.637283500022022</c:v>
                </c:pt>
                <c:pt idx="2164">
                  <c:v>21.647281500016106</c:v>
                </c:pt>
                <c:pt idx="2165">
                  <c:v>21.657280500017805</c:v>
                </c:pt>
                <c:pt idx="2166">
                  <c:v>21.667278500011889</c:v>
                </c:pt>
                <c:pt idx="2167">
                  <c:v>21.677277500013588</c:v>
                </c:pt>
                <c:pt idx="2168">
                  <c:v>21.687275500007672</c:v>
                </c:pt>
                <c:pt idx="2169">
                  <c:v>21.697274500009371</c:v>
                </c:pt>
                <c:pt idx="2170">
                  <c:v>21.707272500003455</c:v>
                </c:pt>
                <c:pt idx="2171">
                  <c:v>21.717270500026643</c:v>
                </c:pt>
                <c:pt idx="2172">
                  <c:v>21.727269500028342</c:v>
                </c:pt>
                <c:pt idx="2173">
                  <c:v>21.737267500022426</c:v>
                </c:pt>
                <c:pt idx="2174">
                  <c:v>21.747266500024125</c:v>
                </c:pt>
                <c:pt idx="2175">
                  <c:v>21.757264500018209</c:v>
                </c:pt>
                <c:pt idx="2176">
                  <c:v>21.767263500019908</c:v>
                </c:pt>
                <c:pt idx="2177">
                  <c:v>21.777261500013992</c:v>
                </c:pt>
                <c:pt idx="2178">
                  <c:v>21.787259500008076</c:v>
                </c:pt>
                <c:pt idx="2179">
                  <c:v>21.797258500009775</c:v>
                </c:pt>
                <c:pt idx="2180">
                  <c:v>21.807256500003859</c:v>
                </c:pt>
                <c:pt idx="2181">
                  <c:v>21.817255500005558</c:v>
                </c:pt>
                <c:pt idx="2182">
                  <c:v>21.827253250026843</c:v>
                </c:pt>
                <c:pt idx="2183">
                  <c:v>21.837252250028541</c:v>
                </c:pt>
                <c:pt idx="2184">
                  <c:v>21.847250250022626</c:v>
                </c:pt>
                <c:pt idx="2185">
                  <c:v>21.857249250024324</c:v>
                </c:pt>
                <c:pt idx="2186">
                  <c:v>21.867247250018409</c:v>
                </c:pt>
                <c:pt idx="2187">
                  <c:v>21.877245250012493</c:v>
                </c:pt>
                <c:pt idx="2188">
                  <c:v>21.887244250014191</c:v>
                </c:pt>
                <c:pt idx="2189">
                  <c:v>21.897242250008276</c:v>
                </c:pt>
                <c:pt idx="2190">
                  <c:v>21.907241250009974</c:v>
                </c:pt>
                <c:pt idx="2191">
                  <c:v>21.917239250004059</c:v>
                </c:pt>
                <c:pt idx="2192">
                  <c:v>21.927238250005757</c:v>
                </c:pt>
                <c:pt idx="2193">
                  <c:v>21.937236249999842</c:v>
                </c:pt>
                <c:pt idx="2194">
                  <c:v>21.94723425002303</c:v>
                </c:pt>
                <c:pt idx="2195">
                  <c:v>21.957233250024728</c:v>
                </c:pt>
                <c:pt idx="2196">
                  <c:v>21.967231250018813</c:v>
                </c:pt>
                <c:pt idx="2197">
                  <c:v>21.977230250020511</c:v>
                </c:pt>
                <c:pt idx="2198">
                  <c:v>21.987228250014596</c:v>
                </c:pt>
                <c:pt idx="2199">
                  <c:v>21.997227250016294</c:v>
                </c:pt>
                <c:pt idx="2200">
                  <c:v>22.007225250010379</c:v>
                </c:pt>
                <c:pt idx="2201">
                  <c:v>22.017223250004463</c:v>
                </c:pt>
                <c:pt idx="2202">
                  <c:v>22.027222250006162</c:v>
                </c:pt>
                <c:pt idx="2203">
                  <c:v>22.037220250000246</c:v>
                </c:pt>
                <c:pt idx="2204">
                  <c:v>22.047219250001945</c:v>
                </c:pt>
                <c:pt idx="2205">
                  <c:v>22.057217250025133</c:v>
                </c:pt>
                <c:pt idx="2206">
                  <c:v>22.067216250026831</c:v>
                </c:pt>
                <c:pt idx="2207">
                  <c:v>22.077214250020916</c:v>
                </c:pt>
                <c:pt idx="2208">
                  <c:v>22.087212250015</c:v>
                </c:pt>
                <c:pt idx="2209">
                  <c:v>22.097211250016699</c:v>
                </c:pt>
                <c:pt idx="2210">
                  <c:v>22.107209250010783</c:v>
                </c:pt>
                <c:pt idx="2211">
                  <c:v>22.117208250012482</c:v>
                </c:pt>
                <c:pt idx="2212">
                  <c:v>22.127206250006566</c:v>
                </c:pt>
                <c:pt idx="2213">
                  <c:v>22.137205250008265</c:v>
                </c:pt>
                <c:pt idx="2214">
                  <c:v>22.147203250002349</c:v>
                </c:pt>
                <c:pt idx="2215">
                  <c:v>22.157201250025537</c:v>
                </c:pt>
                <c:pt idx="2216">
                  <c:v>22.167200250027236</c:v>
                </c:pt>
                <c:pt idx="2217">
                  <c:v>22.17719825002132</c:v>
                </c:pt>
                <c:pt idx="2218">
                  <c:v>22.187197250023019</c:v>
                </c:pt>
                <c:pt idx="2219">
                  <c:v>22.197195250017103</c:v>
                </c:pt>
                <c:pt idx="2220">
                  <c:v>22.207194250018802</c:v>
                </c:pt>
                <c:pt idx="2221">
                  <c:v>22.217192250012886</c:v>
                </c:pt>
                <c:pt idx="2222">
                  <c:v>22.22719025000697</c:v>
                </c:pt>
                <c:pt idx="2223">
                  <c:v>22.237189250008669</c:v>
                </c:pt>
                <c:pt idx="2224">
                  <c:v>22.247187250002753</c:v>
                </c:pt>
                <c:pt idx="2225">
                  <c:v>22.257186250004452</c:v>
                </c:pt>
                <c:pt idx="2226">
                  <c:v>22.26718425002764</c:v>
                </c:pt>
                <c:pt idx="2227">
                  <c:v>22.277183250000235</c:v>
                </c:pt>
                <c:pt idx="2228">
                  <c:v>22.287181250023423</c:v>
                </c:pt>
                <c:pt idx="2229">
                  <c:v>22.297179250017507</c:v>
                </c:pt>
                <c:pt idx="2230">
                  <c:v>22.307178250019206</c:v>
                </c:pt>
                <c:pt idx="2231">
                  <c:v>22.31717625001329</c:v>
                </c:pt>
                <c:pt idx="2232">
                  <c:v>22.327175250014989</c:v>
                </c:pt>
                <c:pt idx="2233">
                  <c:v>22.337173250009073</c:v>
                </c:pt>
                <c:pt idx="2234">
                  <c:v>22.347172250010772</c:v>
                </c:pt>
                <c:pt idx="2235">
                  <c:v>22.357170250004856</c:v>
                </c:pt>
                <c:pt idx="2236">
                  <c:v>22.367169250006555</c:v>
                </c:pt>
                <c:pt idx="2237">
                  <c:v>22.377167250000639</c:v>
                </c:pt>
                <c:pt idx="2238">
                  <c:v>22.387165250023827</c:v>
                </c:pt>
                <c:pt idx="2239">
                  <c:v>22.397164250025526</c:v>
                </c:pt>
                <c:pt idx="2240">
                  <c:v>22.40716225001961</c:v>
                </c:pt>
                <c:pt idx="2241">
                  <c:v>22.417161250021309</c:v>
                </c:pt>
                <c:pt idx="2242">
                  <c:v>22.427159250015393</c:v>
                </c:pt>
                <c:pt idx="2243">
                  <c:v>22.437158250017092</c:v>
                </c:pt>
                <c:pt idx="2244">
                  <c:v>22.447156250011176</c:v>
                </c:pt>
                <c:pt idx="2245">
                  <c:v>22.45715425000526</c:v>
                </c:pt>
                <c:pt idx="2246">
                  <c:v>22.467153250006959</c:v>
                </c:pt>
                <c:pt idx="2247">
                  <c:v>22.477151250001043</c:v>
                </c:pt>
                <c:pt idx="2248">
                  <c:v>22.487150250002742</c:v>
                </c:pt>
                <c:pt idx="2249">
                  <c:v>22.49714825002593</c:v>
                </c:pt>
                <c:pt idx="2250">
                  <c:v>22.507147250027629</c:v>
                </c:pt>
                <c:pt idx="2251">
                  <c:v>22.517145250021713</c:v>
                </c:pt>
                <c:pt idx="2252">
                  <c:v>22.527143250015797</c:v>
                </c:pt>
                <c:pt idx="2253">
                  <c:v>22.537142250017496</c:v>
                </c:pt>
                <c:pt idx="2254">
                  <c:v>22.54714025001158</c:v>
                </c:pt>
                <c:pt idx="2255">
                  <c:v>22.557139250013279</c:v>
                </c:pt>
                <c:pt idx="2256">
                  <c:v>22.567137250007363</c:v>
                </c:pt>
                <c:pt idx="2257">
                  <c:v>22.577136250009062</c:v>
                </c:pt>
                <c:pt idx="2258">
                  <c:v>22.587134250003146</c:v>
                </c:pt>
                <c:pt idx="2259">
                  <c:v>22.597132250026334</c:v>
                </c:pt>
                <c:pt idx="2260">
                  <c:v>22.607131250028033</c:v>
                </c:pt>
                <c:pt idx="2261">
                  <c:v>22.617129250022117</c:v>
                </c:pt>
                <c:pt idx="2262">
                  <c:v>22.627128250023816</c:v>
                </c:pt>
                <c:pt idx="2263">
                  <c:v>22.6371262500179</c:v>
                </c:pt>
                <c:pt idx="2264">
                  <c:v>22.647125250019599</c:v>
                </c:pt>
                <c:pt idx="2265">
                  <c:v>22.657123250013683</c:v>
                </c:pt>
                <c:pt idx="2266">
                  <c:v>22.667122250015382</c:v>
                </c:pt>
                <c:pt idx="2267">
                  <c:v>22.677120250009466</c:v>
                </c:pt>
                <c:pt idx="2268">
                  <c:v>22.68711825000355</c:v>
                </c:pt>
                <c:pt idx="2269">
                  <c:v>22.697117250005249</c:v>
                </c:pt>
                <c:pt idx="2270">
                  <c:v>22.707115250028437</c:v>
                </c:pt>
                <c:pt idx="2271">
                  <c:v>22.717114250001032</c:v>
                </c:pt>
                <c:pt idx="2272">
                  <c:v>22.72711225002422</c:v>
                </c:pt>
                <c:pt idx="2273">
                  <c:v>22.737111250025919</c:v>
                </c:pt>
                <c:pt idx="2274">
                  <c:v>22.747109250020003</c:v>
                </c:pt>
                <c:pt idx="2275">
                  <c:v>22.757107250014087</c:v>
                </c:pt>
                <c:pt idx="2276">
                  <c:v>22.767106250015786</c:v>
                </c:pt>
                <c:pt idx="2277">
                  <c:v>22.77710425000987</c:v>
                </c:pt>
                <c:pt idx="2278">
                  <c:v>22.787103250011569</c:v>
                </c:pt>
                <c:pt idx="2279">
                  <c:v>22.797101250005653</c:v>
                </c:pt>
                <c:pt idx="2280">
                  <c:v>22.807100250007352</c:v>
                </c:pt>
                <c:pt idx="2281">
                  <c:v>22.817098250001436</c:v>
                </c:pt>
                <c:pt idx="2282">
                  <c:v>22.827096250024624</c:v>
                </c:pt>
                <c:pt idx="2283">
                  <c:v>22.837095250026323</c:v>
                </c:pt>
                <c:pt idx="2284">
                  <c:v>22.847093250020407</c:v>
                </c:pt>
                <c:pt idx="2285">
                  <c:v>22.857092250022106</c:v>
                </c:pt>
                <c:pt idx="2286">
                  <c:v>22.86709025001619</c:v>
                </c:pt>
                <c:pt idx="2287">
                  <c:v>22.877089250017889</c:v>
                </c:pt>
                <c:pt idx="2288">
                  <c:v>22.887087250011973</c:v>
                </c:pt>
                <c:pt idx="2289">
                  <c:v>22.897085250006057</c:v>
                </c:pt>
                <c:pt idx="2290">
                  <c:v>22.907084250007756</c:v>
                </c:pt>
                <c:pt idx="2291">
                  <c:v>22.91708225000184</c:v>
                </c:pt>
                <c:pt idx="2292">
                  <c:v>22.927081250003539</c:v>
                </c:pt>
                <c:pt idx="2293">
                  <c:v>22.937079250026727</c:v>
                </c:pt>
                <c:pt idx="2294">
                  <c:v>22.947078250028426</c:v>
                </c:pt>
                <c:pt idx="2295">
                  <c:v>22.95707625002251</c:v>
                </c:pt>
                <c:pt idx="2296">
                  <c:v>22.967075250024209</c:v>
                </c:pt>
                <c:pt idx="2297">
                  <c:v>22.977073250018293</c:v>
                </c:pt>
                <c:pt idx="2298">
                  <c:v>22.987071250012377</c:v>
                </c:pt>
                <c:pt idx="2299">
                  <c:v>22.997070250014076</c:v>
                </c:pt>
                <c:pt idx="2300">
                  <c:v>23.00706825000816</c:v>
                </c:pt>
                <c:pt idx="2301">
                  <c:v>23.017067250009859</c:v>
                </c:pt>
                <c:pt idx="2302">
                  <c:v>23.027065250003943</c:v>
                </c:pt>
                <c:pt idx="2303">
                  <c:v>23.037064250005642</c:v>
                </c:pt>
                <c:pt idx="2304">
                  <c:v>23.04706225002883</c:v>
                </c:pt>
                <c:pt idx="2305">
                  <c:v>23.057060250022914</c:v>
                </c:pt>
                <c:pt idx="2306">
                  <c:v>23.067059250024613</c:v>
                </c:pt>
                <c:pt idx="2307">
                  <c:v>23.077057250018697</c:v>
                </c:pt>
                <c:pt idx="2308">
                  <c:v>23.087056250020396</c:v>
                </c:pt>
                <c:pt idx="2309">
                  <c:v>23.09705425001448</c:v>
                </c:pt>
                <c:pt idx="2310">
                  <c:v>23.107053250016179</c:v>
                </c:pt>
                <c:pt idx="2311">
                  <c:v>23.117051250010263</c:v>
                </c:pt>
                <c:pt idx="2312">
                  <c:v>23.127050250011962</c:v>
                </c:pt>
                <c:pt idx="2313">
                  <c:v>23.137048250006046</c:v>
                </c:pt>
                <c:pt idx="2314">
                  <c:v>23.14704625000013</c:v>
                </c:pt>
                <c:pt idx="2315">
                  <c:v>23.157045250001829</c:v>
                </c:pt>
                <c:pt idx="2316">
                  <c:v>23.167043250025017</c:v>
                </c:pt>
                <c:pt idx="2317">
                  <c:v>23.177042250026716</c:v>
                </c:pt>
                <c:pt idx="2318">
                  <c:v>23.1870402500208</c:v>
                </c:pt>
                <c:pt idx="2319">
                  <c:v>23.197039250022499</c:v>
                </c:pt>
                <c:pt idx="2320">
                  <c:v>23.207037250016583</c:v>
                </c:pt>
                <c:pt idx="2321">
                  <c:v>23.217035250010667</c:v>
                </c:pt>
                <c:pt idx="2322">
                  <c:v>23.227034250012366</c:v>
                </c:pt>
                <c:pt idx="2323">
                  <c:v>23.23703225000645</c:v>
                </c:pt>
                <c:pt idx="2324">
                  <c:v>23.247031250008149</c:v>
                </c:pt>
                <c:pt idx="2325">
                  <c:v>23.257029250002233</c:v>
                </c:pt>
                <c:pt idx="2326">
                  <c:v>23.267028250003932</c:v>
                </c:pt>
                <c:pt idx="2327">
                  <c:v>23.27702625002712</c:v>
                </c:pt>
                <c:pt idx="2328">
                  <c:v>23.287025250028819</c:v>
                </c:pt>
                <c:pt idx="2329">
                  <c:v>23.297023250022903</c:v>
                </c:pt>
                <c:pt idx="2330">
                  <c:v>23.307021250016987</c:v>
                </c:pt>
                <c:pt idx="2331">
                  <c:v>23.317020250018686</c:v>
                </c:pt>
                <c:pt idx="2332">
                  <c:v>23.32701825001277</c:v>
                </c:pt>
                <c:pt idx="2333">
                  <c:v>23.337017250014469</c:v>
                </c:pt>
                <c:pt idx="2334">
                  <c:v>23.347015250008553</c:v>
                </c:pt>
                <c:pt idx="2335">
                  <c:v>23.357014250010252</c:v>
                </c:pt>
                <c:pt idx="2336">
                  <c:v>23.367012250004336</c:v>
                </c:pt>
                <c:pt idx="2337">
                  <c:v>23.377010250027524</c:v>
                </c:pt>
                <c:pt idx="2338">
                  <c:v>23.387009250000119</c:v>
                </c:pt>
                <c:pt idx="2339">
                  <c:v>23.397007250023307</c:v>
                </c:pt>
                <c:pt idx="2340">
                  <c:v>23.407006250025006</c:v>
                </c:pt>
                <c:pt idx="2341">
                  <c:v>23.41700425001909</c:v>
                </c:pt>
                <c:pt idx="2342">
                  <c:v>23.427003250020789</c:v>
                </c:pt>
                <c:pt idx="2343">
                  <c:v>23.437001250014873</c:v>
                </c:pt>
                <c:pt idx="2344">
                  <c:v>23.447000250016572</c:v>
                </c:pt>
                <c:pt idx="2345">
                  <c:v>23.456998250010656</c:v>
                </c:pt>
                <c:pt idx="2346">
                  <c:v>23.46699625000474</c:v>
                </c:pt>
                <c:pt idx="2347">
                  <c:v>23.476995250006439</c:v>
                </c:pt>
                <c:pt idx="2348">
                  <c:v>23.486993250000523</c:v>
                </c:pt>
                <c:pt idx="2349">
                  <c:v>23.496992250002222</c:v>
                </c:pt>
                <c:pt idx="2350">
                  <c:v>23.50699025002541</c:v>
                </c:pt>
                <c:pt idx="2351">
                  <c:v>23.516989250027109</c:v>
                </c:pt>
                <c:pt idx="2352">
                  <c:v>23.526987250021193</c:v>
                </c:pt>
                <c:pt idx="2353">
                  <c:v>23.536985250015277</c:v>
                </c:pt>
                <c:pt idx="2354">
                  <c:v>23.546984250016976</c:v>
                </c:pt>
                <c:pt idx="2355">
                  <c:v>23.55698225001106</c:v>
                </c:pt>
                <c:pt idx="2356">
                  <c:v>23.566981250012759</c:v>
                </c:pt>
                <c:pt idx="2357">
                  <c:v>23.576979250006843</c:v>
                </c:pt>
                <c:pt idx="2358">
                  <c:v>23.586978250008542</c:v>
                </c:pt>
                <c:pt idx="2359">
                  <c:v>23.596976250002626</c:v>
                </c:pt>
                <c:pt idx="2360">
                  <c:v>23.606975250004325</c:v>
                </c:pt>
                <c:pt idx="2361">
                  <c:v>23.616973250027513</c:v>
                </c:pt>
                <c:pt idx="2362">
                  <c:v>23.626971250021597</c:v>
                </c:pt>
                <c:pt idx="2363">
                  <c:v>23.636970250023296</c:v>
                </c:pt>
                <c:pt idx="2364">
                  <c:v>23.64696825001738</c:v>
                </c:pt>
                <c:pt idx="2365">
                  <c:v>23.656967250019079</c:v>
                </c:pt>
                <c:pt idx="2366">
                  <c:v>23.666965250013163</c:v>
                </c:pt>
                <c:pt idx="2367">
                  <c:v>23.676964250014862</c:v>
                </c:pt>
                <c:pt idx="2368">
                  <c:v>23.686962250008946</c:v>
                </c:pt>
                <c:pt idx="2369">
                  <c:v>23.696961250010645</c:v>
                </c:pt>
                <c:pt idx="2370">
                  <c:v>23.706959250004729</c:v>
                </c:pt>
                <c:pt idx="2371">
                  <c:v>23.716957250027917</c:v>
                </c:pt>
                <c:pt idx="2372">
                  <c:v>23.726956250000512</c:v>
                </c:pt>
                <c:pt idx="2373">
                  <c:v>23.7369542500237</c:v>
                </c:pt>
                <c:pt idx="2374">
                  <c:v>23.746953250025399</c:v>
                </c:pt>
                <c:pt idx="2375">
                  <c:v>23.756951250019483</c:v>
                </c:pt>
                <c:pt idx="2376">
                  <c:v>23.766950250021182</c:v>
                </c:pt>
                <c:pt idx="2377">
                  <c:v>23.776948250015266</c:v>
                </c:pt>
                <c:pt idx="2378">
                  <c:v>23.786947250016965</c:v>
                </c:pt>
                <c:pt idx="2379">
                  <c:v>23.796945250011049</c:v>
                </c:pt>
                <c:pt idx="2380">
                  <c:v>23.806943250005133</c:v>
                </c:pt>
                <c:pt idx="2381">
                  <c:v>23.816942250006832</c:v>
                </c:pt>
                <c:pt idx="2382">
                  <c:v>23.826940333354287</c:v>
                </c:pt>
                <c:pt idx="2383">
                  <c:v>23.836939333355986</c:v>
                </c:pt>
                <c:pt idx="2384">
                  <c:v>23.84693733335007</c:v>
                </c:pt>
                <c:pt idx="2385">
                  <c:v>23.856936333351769</c:v>
                </c:pt>
                <c:pt idx="2386">
                  <c:v>23.866934333345853</c:v>
                </c:pt>
                <c:pt idx="2387">
                  <c:v>23.876932333339937</c:v>
                </c:pt>
                <c:pt idx="2388">
                  <c:v>23.886931333341636</c:v>
                </c:pt>
                <c:pt idx="2389">
                  <c:v>23.89692933333572</c:v>
                </c:pt>
                <c:pt idx="2390">
                  <c:v>23.906928333337419</c:v>
                </c:pt>
                <c:pt idx="2391">
                  <c:v>23.916926333360607</c:v>
                </c:pt>
                <c:pt idx="2392">
                  <c:v>23.926925333333202</c:v>
                </c:pt>
                <c:pt idx="2393">
                  <c:v>23.93692333335639</c:v>
                </c:pt>
                <c:pt idx="2394">
                  <c:v>23.946922333358089</c:v>
                </c:pt>
                <c:pt idx="2395">
                  <c:v>23.956920333352173</c:v>
                </c:pt>
                <c:pt idx="2396">
                  <c:v>23.966918333346257</c:v>
                </c:pt>
                <c:pt idx="2397">
                  <c:v>23.976917333347956</c:v>
                </c:pt>
                <c:pt idx="2398">
                  <c:v>23.98691533334204</c:v>
                </c:pt>
                <c:pt idx="2399">
                  <c:v>23.996914333343739</c:v>
                </c:pt>
                <c:pt idx="2400">
                  <c:v>24.006912333337823</c:v>
                </c:pt>
                <c:pt idx="2401">
                  <c:v>24.016911333339522</c:v>
                </c:pt>
                <c:pt idx="2402">
                  <c:v>24.026909333333606</c:v>
                </c:pt>
                <c:pt idx="2403">
                  <c:v>24.036908333335305</c:v>
                </c:pt>
                <c:pt idx="2404">
                  <c:v>24.046906333358493</c:v>
                </c:pt>
                <c:pt idx="2405">
                  <c:v>24.056904333352577</c:v>
                </c:pt>
                <c:pt idx="2406">
                  <c:v>24.066903333354276</c:v>
                </c:pt>
                <c:pt idx="2407">
                  <c:v>24.07690133334836</c:v>
                </c:pt>
                <c:pt idx="2408">
                  <c:v>24.086900333350059</c:v>
                </c:pt>
                <c:pt idx="2409">
                  <c:v>24.096898333344143</c:v>
                </c:pt>
                <c:pt idx="2410">
                  <c:v>24.106897333345842</c:v>
                </c:pt>
                <c:pt idx="2411">
                  <c:v>24.116895333339926</c:v>
                </c:pt>
                <c:pt idx="2412">
                  <c:v>24.126894333341625</c:v>
                </c:pt>
                <c:pt idx="2413">
                  <c:v>24.136892333335709</c:v>
                </c:pt>
                <c:pt idx="2414">
                  <c:v>24.146890333358897</c:v>
                </c:pt>
                <c:pt idx="2415">
                  <c:v>24.156889333360596</c:v>
                </c:pt>
                <c:pt idx="2416">
                  <c:v>24.16688733335468</c:v>
                </c:pt>
                <c:pt idx="2417">
                  <c:v>24.176886333356379</c:v>
                </c:pt>
                <c:pt idx="2418">
                  <c:v>24.186884333350463</c:v>
                </c:pt>
                <c:pt idx="2419">
                  <c:v>24.196883333352162</c:v>
                </c:pt>
                <c:pt idx="2420">
                  <c:v>24.206881333346246</c:v>
                </c:pt>
                <c:pt idx="2421">
                  <c:v>24.216880333347945</c:v>
                </c:pt>
                <c:pt idx="2422">
                  <c:v>24.226878333342029</c:v>
                </c:pt>
                <c:pt idx="2423">
                  <c:v>24.236876333336113</c:v>
                </c:pt>
                <c:pt idx="2424">
                  <c:v>24.246875333337812</c:v>
                </c:pt>
                <c:pt idx="2425">
                  <c:v>24.256873333361</c:v>
                </c:pt>
                <c:pt idx="2426">
                  <c:v>24.266872333333595</c:v>
                </c:pt>
                <c:pt idx="2427">
                  <c:v>24.276870333356783</c:v>
                </c:pt>
                <c:pt idx="2428">
                  <c:v>24.286869333358482</c:v>
                </c:pt>
                <c:pt idx="2429">
                  <c:v>24.296867333352566</c:v>
                </c:pt>
                <c:pt idx="2430">
                  <c:v>24.306866333354264</c:v>
                </c:pt>
                <c:pt idx="2431">
                  <c:v>24.316864333348349</c:v>
                </c:pt>
                <c:pt idx="2432">
                  <c:v>24.326862333342433</c:v>
                </c:pt>
                <c:pt idx="2433">
                  <c:v>24.336861333344132</c:v>
                </c:pt>
                <c:pt idx="2434">
                  <c:v>24.346859333338216</c:v>
                </c:pt>
                <c:pt idx="2435">
                  <c:v>24.356858333339915</c:v>
                </c:pt>
                <c:pt idx="2436">
                  <c:v>24.366856333333999</c:v>
                </c:pt>
                <c:pt idx="2437">
                  <c:v>24.376855333335698</c:v>
                </c:pt>
                <c:pt idx="2438">
                  <c:v>24.386853333358886</c:v>
                </c:pt>
                <c:pt idx="2439">
                  <c:v>24.396852333360584</c:v>
                </c:pt>
                <c:pt idx="2440">
                  <c:v>24.406850333354669</c:v>
                </c:pt>
                <c:pt idx="2441">
                  <c:v>24.416848333348753</c:v>
                </c:pt>
                <c:pt idx="2442">
                  <c:v>24.426847333350452</c:v>
                </c:pt>
                <c:pt idx="2443">
                  <c:v>24.436845333344536</c:v>
                </c:pt>
                <c:pt idx="2444">
                  <c:v>24.446844333346235</c:v>
                </c:pt>
                <c:pt idx="2445">
                  <c:v>24.456842333340319</c:v>
                </c:pt>
                <c:pt idx="2446">
                  <c:v>24.466841333342018</c:v>
                </c:pt>
                <c:pt idx="2447">
                  <c:v>24.476839333336102</c:v>
                </c:pt>
                <c:pt idx="2448">
                  <c:v>24.486838333337801</c:v>
                </c:pt>
                <c:pt idx="2449">
                  <c:v>24.496836333360989</c:v>
                </c:pt>
                <c:pt idx="2450">
                  <c:v>24.506835333333584</c:v>
                </c:pt>
                <c:pt idx="2451">
                  <c:v>24.516833333356772</c:v>
                </c:pt>
                <c:pt idx="2452">
                  <c:v>24.526831333350856</c:v>
                </c:pt>
                <c:pt idx="2453">
                  <c:v>24.536830333352555</c:v>
                </c:pt>
                <c:pt idx="2454">
                  <c:v>24.546828333346639</c:v>
                </c:pt>
                <c:pt idx="2455">
                  <c:v>24.556827333348338</c:v>
                </c:pt>
                <c:pt idx="2456">
                  <c:v>24.566825333342422</c:v>
                </c:pt>
                <c:pt idx="2457">
                  <c:v>24.576824333344121</c:v>
                </c:pt>
                <c:pt idx="2458">
                  <c:v>24.586822333338205</c:v>
                </c:pt>
                <c:pt idx="2459">
                  <c:v>24.596821333339904</c:v>
                </c:pt>
                <c:pt idx="2460">
                  <c:v>24.606819333333988</c:v>
                </c:pt>
                <c:pt idx="2461">
                  <c:v>24.616817333357176</c:v>
                </c:pt>
                <c:pt idx="2462">
                  <c:v>24.626816333358875</c:v>
                </c:pt>
                <c:pt idx="2463">
                  <c:v>24.636814333352959</c:v>
                </c:pt>
                <c:pt idx="2464">
                  <c:v>24.646813333354658</c:v>
                </c:pt>
                <c:pt idx="2465">
                  <c:v>24.656811333348742</c:v>
                </c:pt>
                <c:pt idx="2466">
                  <c:v>24.66681033335044</c:v>
                </c:pt>
                <c:pt idx="2467">
                  <c:v>24.676808333344525</c:v>
                </c:pt>
                <c:pt idx="2468">
                  <c:v>24.686807333346223</c:v>
                </c:pt>
                <c:pt idx="2469">
                  <c:v>24.696805333340308</c:v>
                </c:pt>
                <c:pt idx="2470">
                  <c:v>24.706803333334392</c:v>
                </c:pt>
                <c:pt idx="2471">
                  <c:v>24.716802333336091</c:v>
                </c:pt>
                <c:pt idx="2472">
                  <c:v>24.726800333359279</c:v>
                </c:pt>
                <c:pt idx="2473">
                  <c:v>24.736799333360977</c:v>
                </c:pt>
                <c:pt idx="2474">
                  <c:v>24.746797333355062</c:v>
                </c:pt>
                <c:pt idx="2475">
                  <c:v>24.75679633335676</c:v>
                </c:pt>
                <c:pt idx="2476">
                  <c:v>24.766794333350845</c:v>
                </c:pt>
                <c:pt idx="2477">
                  <c:v>24.776793333352543</c:v>
                </c:pt>
                <c:pt idx="2478">
                  <c:v>24.786791333346628</c:v>
                </c:pt>
                <c:pt idx="2479">
                  <c:v>24.796790333348326</c:v>
                </c:pt>
                <c:pt idx="2480">
                  <c:v>24.806788333342411</c:v>
                </c:pt>
                <c:pt idx="2481">
                  <c:v>24.816786333336495</c:v>
                </c:pt>
                <c:pt idx="2482">
                  <c:v>24.826785583340097</c:v>
                </c:pt>
                <c:pt idx="2483">
                  <c:v>24.836783583334181</c:v>
                </c:pt>
                <c:pt idx="2484">
                  <c:v>24.84678258333588</c:v>
                </c:pt>
                <c:pt idx="2485">
                  <c:v>24.856780583359068</c:v>
                </c:pt>
                <c:pt idx="2486">
                  <c:v>24.866779583360767</c:v>
                </c:pt>
                <c:pt idx="2487">
                  <c:v>24.876777583354851</c:v>
                </c:pt>
                <c:pt idx="2488">
                  <c:v>24.88677658335655</c:v>
                </c:pt>
                <c:pt idx="2489">
                  <c:v>24.896774583350634</c:v>
                </c:pt>
                <c:pt idx="2490">
                  <c:v>24.906772583344718</c:v>
                </c:pt>
                <c:pt idx="2491">
                  <c:v>24.916771583346417</c:v>
                </c:pt>
                <c:pt idx="2492">
                  <c:v>24.926769583340501</c:v>
                </c:pt>
                <c:pt idx="2493">
                  <c:v>24.9367685833422</c:v>
                </c:pt>
                <c:pt idx="2494">
                  <c:v>24.946766583336284</c:v>
                </c:pt>
                <c:pt idx="2495">
                  <c:v>24.956765583337983</c:v>
                </c:pt>
                <c:pt idx="2496">
                  <c:v>24.966763583361171</c:v>
                </c:pt>
                <c:pt idx="2497">
                  <c:v>24.976762583333766</c:v>
                </c:pt>
                <c:pt idx="2498">
                  <c:v>24.986760583356954</c:v>
                </c:pt>
                <c:pt idx="2499">
                  <c:v>24.996759583358653</c:v>
                </c:pt>
                <c:pt idx="2500">
                  <c:v>25.006757583352737</c:v>
                </c:pt>
                <c:pt idx="2501">
                  <c:v>25.016755583346821</c:v>
                </c:pt>
                <c:pt idx="2502">
                  <c:v>25.02675458334852</c:v>
                </c:pt>
                <c:pt idx="2503">
                  <c:v>25.036752583342604</c:v>
                </c:pt>
                <c:pt idx="2504">
                  <c:v>25.046751583344303</c:v>
                </c:pt>
                <c:pt idx="2505">
                  <c:v>25.056749583338387</c:v>
                </c:pt>
                <c:pt idx="2506">
                  <c:v>25.066748583340086</c:v>
                </c:pt>
                <c:pt idx="2507">
                  <c:v>25.07674658333417</c:v>
                </c:pt>
                <c:pt idx="2508">
                  <c:v>25.086745583335869</c:v>
                </c:pt>
                <c:pt idx="2509">
                  <c:v>25.096743583359057</c:v>
                </c:pt>
                <c:pt idx="2510">
                  <c:v>25.106742583360756</c:v>
                </c:pt>
                <c:pt idx="2511">
                  <c:v>25.11674058335484</c:v>
                </c:pt>
                <c:pt idx="2512">
                  <c:v>25.126738583348924</c:v>
                </c:pt>
                <c:pt idx="2513">
                  <c:v>25.136737583350623</c:v>
                </c:pt>
                <c:pt idx="2514">
                  <c:v>25.146735583344707</c:v>
                </c:pt>
                <c:pt idx="2515">
                  <c:v>25.156734583346406</c:v>
                </c:pt>
                <c:pt idx="2516">
                  <c:v>25.16673258334049</c:v>
                </c:pt>
                <c:pt idx="2517">
                  <c:v>25.176731583342189</c:v>
                </c:pt>
                <c:pt idx="2518">
                  <c:v>25.186729583336273</c:v>
                </c:pt>
                <c:pt idx="2519">
                  <c:v>25.196728583337972</c:v>
                </c:pt>
                <c:pt idx="2520">
                  <c:v>25.20672658336116</c:v>
                </c:pt>
                <c:pt idx="2521">
                  <c:v>25.216725583333755</c:v>
                </c:pt>
                <c:pt idx="2522">
                  <c:v>25.226723583356943</c:v>
                </c:pt>
                <c:pt idx="2523">
                  <c:v>25.236721583351027</c:v>
                </c:pt>
                <c:pt idx="2524">
                  <c:v>25.246720583352726</c:v>
                </c:pt>
                <c:pt idx="2525">
                  <c:v>25.25671858334681</c:v>
                </c:pt>
                <c:pt idx="2526">
                  <c:v>25.266717583348509</c:v>
                </c:pt>
                <c:pt idx="2527">
                  <c:v>25.276715583342593</c:v>
                </c:pt>
                <c:pt idx="2528">
                  <c:v>25.286714583344292</c:v>
                </c:pt>
                <c:pt idx="2529">
                  <c:v>25.296712583338376</c:v>
                </c:pt>
                <c:pt idx="2530">
                  <c:v>25.306711583340075</c:v>
                </c:pt>
                <c:pt idx="2531">
                  <c:v>25.316709583334159</c:v>
                </c:pt>
                <c:pt idx="2532">
                  <c:v>25.326708583335858</c:v>
                </c:pt>
                <c:pt idx="2533">
                  <c:v>25.336706583359046</c:v>
                </c:pt>
                <c:pt idx="2534">
                  <c:v>25.34670458335313</c:v>
                </c:pt>
                <c:pt idx="2535">
                  <c:v>25.356703583354829</c:v>
                </c:pt>
                <c:pt idx="2536">
                  <c:v>25.366701583348913</c:v>
                </c:pt>
                <c:pt idx="2537">
                  <c:v>25.376700583350612</c:v>
                </c:pt>
                <c:pt idx="2538">
                  <c:v>25.386698583344696</c:v>
                </c:pt>
                <c:pt idx="2539">
                  <c:v>25.396697583346395</c:v>
                </c:pt>
                <c:pt idx="2540">
                  <c:v>25.406695583340479</c:v>
                </c:pt>
                <c:pt idx="2541">
                  <c:v>25.416694583342178</c:v>
                </c:pt>
                <c:pt idx="2542">
                  <c:v>25.426692583336262</c:v>
                </c:pt>
                <c:pt idx="2543">
                  <c:v>25.436691583337961</c:v>
                </c:pt>
                <c:pt idx="2544">
                  <c:v>25.446689583361149</c:v>
                </c:pt>
                <c:pt idx="2545">
                  <c:v>25.456687583355233</c:v>
                </c:pt>
                <c:pt idx="2546">
                  <c:v>25.466686583356932</c:v>
                </c:pt>
                <c:pt idx="2547">
                  <c:v>25.476684583351016</c:v>
                </c:pt>
                <c:pt idx="2548">
                  <c:v>25.486683583352715</c:v>
                </c:pt>
                <c:pt idx="2549">
                  <c:v>25.496681583346799</c:v>
                </c:pt>
                <c:pt idx="2550">
                  <c:v>25.506680583348498</c:v>
                </c:pt>
                <c:pt idx="2551">
                  <c:v>25.516678583342582</c:v>
                </c:pt>
                <c:pt idx="2552">
                  <c:v>25.526677583344281</c:v>
                </c:pt>
                <c:pt idx="2553">
                  <c:v>25.536675583338365</c:v>
                </c:pt>
                <c:pt idx="2554">
                  <c:v>25.546674583340064</c:v>
                </c:pt>
                <c:pt idx="2555">
                  <c:v>25.556672583334148</c:v>
                </c:pt>
                <c:pt idx="2556">
                  <c:v>25.566670583357336</c:v>
                </c:pt>
                <c:pt idx="2557">
                  <c:v>25.576669583359035</c:v>
                </c:pt>
                <c:pt idx="2558">
                  <c:v>25.586667583353119</c:v>
                </c:pt>
                <c:pt idx="2559">
                  <c:v>25.596666583354818</c:v>
                </c:pt>
                <c:pt idx="2560">
                  <c:v>25.606664583348902</c:v>
                </c:pt>
                <c:pt idx="2561">
                  <c:v>25.616663583350601</c:v>
                </c:pt>
                <c:pt idx="2562">
                  <c:v>25.626661583344685</c:v>
                </c:pt>
                <c:pt idx="2563">
                  <c:v>25.636660583346384</c:v>
                </c:pt>
                <c:pt idx="2564">
                  <c:v>25.646658583340468</c:v>
                </c:pt>
                <c:pt idx="2565">
                  <c:v>25.656657583342167</c:v>
                </c:pt>
                <c:pt idx="2566">
                  <c:v>25.666655583336251</c:v>
                </c:pt>
                <c:pt idx="2567">
                  <c:v>25.676653583359439</c:v>
                </c:pt>
                <c:pt idx="2568">
                  <c:v>25.686652583361138</c:v>
                </c:pt>
                <c:pt idx="2569">
                  <c:v>25.696650583355222</c:v>
                </c:pt>
                <c:pt idx="2570">
                  <c:v>25.706649583356921</c:v>
                </c:pt>
                <c:pt idx="2571">
                  <c:v>25.716647583351005</c:v>
                </c:pt>
                <c:pt idx="2572">
                  <c:v>25.726646583352704</c:v>
                </c:pt>
                <c:pt idx="2573">
                  <c:v>25.736644583346788</c:v>
                </c:pt>
                <c:pt idx="2574">
                  <c:v>25.746643583348487</c:v>
                </c:pt>
                <c:pt idx="2575">
                  <c:v>25.756641583342571</c:v>
                </c:pt>
                <c:pt idx="2576">
                  <c:v>25.76664058334427</c:v>
                </c:pt>
                <c:pt idx="2577">
                  <c:v>25.776638583338354</c:v>
                </c:pt>
                <c:pt idx="2578">
                  <c:v>25.786637583340053</c:v>
                </c:pt>
                <c:pt idx="2579">
                  <c:v>25.796635583334137</c:v>
                </c:pt>
                <c:pt idx="2580">
                  <c:v>25.806633583357325</c:v>
                </c:pt>
                <c:pt idx="2581">
                  <c:v>25.816632583359024</c:v>
                </c:pt>
                <c:pt idx="2582">
                  <c:v>25.826630833355011</c:v>
                </c:pt>
                <c:pt idx="2583">
                  <c:v>25.83662983335671</c:v>
                </c:pt>
                <c:pt idx="2584">
                  <c:v>25.846627833350794</c:v>
                </c:pt>
                <c:pt idx="2585">
                  <c:v>25.856626833352493</c:v>
                </c:pt>
                <c:pt idx="2586">
                  <c:v>25.866624833346577</c:v>
                </c:pt>
                <c:pt idx="2587">
                  <c:v>25.876623833348276</c:v>
                </c:pt>
                <c:pt idx="2588">
                  <c:v>25.88662183334236</c:v>
                </c:pt>
                <c:pt idx="2589">
                  <c:v>25.896620833344059</c:v>
                </c:pt>
                <c:pt idx="2590">
                  <c:v>25.906618833338143</c:v>
                </c:pt>
                <c:pt idx="2591">
                  <c:v>25.916616833361331</c:v>
                </c:pt>
                <c:pt idx="2592">
                  <c:v>25.926615833333926</c:v>
                </c:pt>
                <c:pt idx="2593">
                  <c:v>25.936613833357114</c:v>
                </c:pt>
                <c:pt idx="2594">
                  <c:v>25.946612833358813</c:v>
                </c:pt>
                <c:pt idx="2595">
                  <c:v>25.956610833352897</c:v>
                </c:pt>
                <c:pt idx="2596">
                  <c:v>25.966609833354596</c:v>
                </c:pt>
                <c:pt idx="2597">
                  <c:v>25.97660783334868</c:v>
                </c:pt>
                <c:pt idx="2598">
                  <c:v>25.986606833350379</c:v>
                </c:pt>
                <c:pt idx="2599">
                  <c:v>25.996604833344463</c:v>
                </c:pt>
                <c:pt idx="2600">
                  <c:v>26.006603833346162</c:v>
                </c:pt>
                <c:pt idx="2601">
                  <c:v>26.016601833340246</c:v>
                </c:pt>
                <c:pt idx="2602">
                  <c:v>26.026600833341945</c:v>
                </c:pt>
                <c:pt idx="2603">
                  <c:v>26.036598833336029</c:v>
                </c:pt>
                <c:pt idx="2604">
                  <c:v>26.046596833359217</c:v>
                </c:pt>
                <c:pt idx="2605">
                  <c:v>26.056595833360916</c:v>
                </c:pt>
                <c:pt idx="2606">
                  <c:v>26.066593833355</c:v>
                </c:pt>
                <c:pt idx="2607">
                  <c:v>26.076592833356699</c:v>
                </c:pt>
                <c:pt idx="2608">
                  <c:v>26.086590833350783</c:v>
                </c:pt>
                <c:pt idx="2609">
                  <c:v>26.096589833352482</c:v>
                </c:pt>
                <c:pt idx="2610">
                  <c:v>26.106587833346566</c:v>
                </c:pt>
                <c:pt idx="2611">
                  <c:v>26.116586833348265</c:v>
                </c:pt>
                <c:pt idx="2612">
                  <c:v>26.126584833342349</c:v>
                </c:pt>
                <c:pt idx="2613">
                  <c:v>26.136583833344048</c:v>
                </c:pt>
                <c:pt idx="2614">
                  <c:v>26.146581833338132</c:v>
                </c:pt>
                <c:pt idx="2615">
                  <c:v>26.156580833339831</c:v>
                </c:pt>
                <c:pt idx="2616">
                  <c:v>26.166578833333915</c:v>
                </c:pt>
                <c:pt idx="2617">
                  <c:v>26.176576833357103</c:v>
                </c:pt>
                <c:pt idx="2618">
                  <c:v>26.186575833358802</c:v>
                </c:pt>
                <c:pt idx="2619">
                  <c:v>26.196573833352886</c:v>
                </c:pt>
                <c:pt idx="2620">
                  <c:v>26.206572833354585</c:v>
                </c:pt>
                <c:pt idx="2621">
                  <c:v>26.216570833348669</c:v>
                </c:pt>
                <c:pt idx="2622">
                  <c:v>26.226569833350368</c:v>
                </c:pt>
                <c:pt idx="2623">
                  <c:v>26.236567833344452</c:v>
                </c:pt>
                <c:pt idx="2624">
                  <c:v>26.246566833346151</c:v>
                </c:pt>
                <c:pt idx="2625">
                  <c:v>26.256564833340235</c:v>
                </c:pt>
                <c:pt idx="2626">
                  <c:v>26.266563833341934</c:v>
                </c:pt>
                <c:pt idx="2627">
                  <c:v>26.276561833336018</c:v>
                </c:pt>
                <c:pt idx="2628">
                  <c:v>26.286560833337717</c:v>
                </c:pt>
                <c:pt idx="2629">
                  <c:v>26.296558833360905</c:v>
                </c:pt>
                <c:pt idx="2630">
                  <c:v>26.306556833354989</c:v>
                </c:pt>
                <c:pt idx="2631">
                  <c:v>26.316555833356688</c:v>
                </c:pt>
                <c:pt idx="2632">
                  <c:v>26.326553833350772</c:v>
                </c:pt>
                <c:pt idx="2633">
                  <c:v>26.336552833352471</c:v>
                </c:pt>
                <c:pt idx="2634">
                  <c:v>26.346550833346555</c:v>
                </c:pt>
                <c:pt idx="2635">
                  <c:v>26.356549833348254</c:v>
                </c:pt>
                <c:pt idx="2636">
                  <c:v>26.366547833342338</c:v>
                </c:pt>
                <c:pt idx="2637">
                  <c:v>26.376546833344037</c:v>
                </c:pt>
                <c:pt idx="2638">
                  <c:v>26.386544833338121</c:v>
                </c:pt>
                <c:pt idx="2639">
                  <c:v>26.39654383333982</c:v>
                </c:pt>
                <c:pt idx="2640">
                  <c:v>26.406541833333904</c:v>
                </c:pt>
                <c:pt idx="2641">
                  <c:v>26.416540833335603</c:v>
                </c:pt>
                <c:pt idx="2642">
                  <c:v>26.426538833358791</c:v>
                </c:pt>
                <c:pt idx="2643">
                  <c:v>26.436536833352875</c:v>
                </c:pt>
                <c:pt idx="2644">
                  <c:v>26.446535833354574</c:v>
                </c:pt>
                <c:pt idx="2645">
                  <c:v>26.456533833348658</c:v>
                </c:pt>
                <c:pt idx="2646">
                  <c:v>26.466532833350357</c:v>
                </c:pt>
                <c:pt idx="2647">
                  <c:v>26.476530833344441</c:v>
                </c:pt>
                <c:pt idx="2648">
                  <c:v>26.48652983334614</c:v>
                </c:pt>
                <c:pt idx="2649">
                  <c:v>26.496527833340224</c:v>
                </c:pt>
                <c:pt idx="2650">
                  <c:v>26.506526833341923</c:v>
                </c:pt>
                <c:pt idx="2651">
                  <c:v>26.516524833336007</c:v>
                </c:pt>
                <c:pt idx="2652">
                  <c:v>26.526523833337706</c:v>
                </c:pt>
                <c:pt idx="2653">
                  <c:v>26.536521833360894</c:v>
                </c:pt>
                <c:pt idx="2654">
                  <c:v>26.546520833333489</c:v>
                </c:pt>
                <c:pt idx="2655">
                  <c:v>26.556518833356677</c:v>
                </c:pt>
                <c:pt idx="2656">
                  <c:v>26.566517833358375</c:v>
                </c:pt>
                <c:pt idx="2657">
                  <c:v>26.57651583335246</c:v>
                </c:pt>
                <c:pt idx="2658">
                  <c:v>26.586513833346544</c:v>
                </c:pt>
                <c:pt idx="2659">
                  <c:v>26.596512833348243</c:v>
                </c:pt>
                <c:pt idx="2660">
                  <c:v>26.606510833342327</c:v>
                </c:pt>
                <c:pt idx="2661">
                  <c:v>26.616509833344026</c:v>
                </c:pt>
                <c:pt idx="2662">
                  <c:v>26.62650783333811</c:v>
                </c:pt>
                <c:pt idx="2663">
                  <c:v>26.636506833339809</c:v>
                </c:pt>
                <c:pt idx="2664">
                  <c:v>26.646504833333893</c:v>
                </c:pt>
                <c:pt idx="2665">
                  <c:v>26.656503833335591</c:v>
                </c:pt>
                <c:pt idx="2666">
                  <c:v>26.66650183335878</c:v>
                </c:pt>
                <c:pt idx="2667">
                  <c:v>26.676500833360478</c:v>
                </c:pt>
                <c:pt idx="2668">
                  <c:v>26.686498833354563</c:v>
                </c:pt>
                <c:pt idx="2669">
                  <c:v>26.696497833356261</c:v>
                </c:pt>
                <c:pt idx="2670">
                  <c:v>26.706495833350345</c:v>
                </c:pt>
                <c:pt idx="2671">
                  <c:v>26.716494833352044</c:v>
                </c:pt>
                <c:pt idx="2672">
                  <c:v>26.726492833346128</c:v>
                </c:pt>
                <c:pt idx="2673">
                  <c:v>26.736490833340213</c:v>
                </c:pt>
                <c:pt idx="2674">
                  <c:v>26.746489833341911</c:v>
                </c:pt>
                <c:pt idx="2675">
                  <c:v>26.756487833335996</c:v>
                </c:pt>
                <c:pt idx="2676">
                  <c:v>26.766486833337694</c:v>
                </c:pt>
                <c:pt idx="2677">
                  <c:v>26.776484833360882</c:v>
                </c:pt>
                <c:pt idx="2678">
                  <c:v>26.786483833333477</c:v>
                </c:pt>
                <c:pt idx="2679">
                  <c:v>26.796481833356665</c:v>
                </c:pt>
                <c:pt idx="2680">
                  <c:v>26.806480833358364</c:v>
                </c:pt>
                <c:pt idx="2681">
                  <c:v>26.816478833352448</c:v>
                </c:pt>
                <c:pt idx="2682">
                  <c:v>26.826477708353195</c:v>
                </c:pt>
                <c:pt idx="2683">
                  <c:v>26.83647570834728</c:v>
                </c:pt>
                <c:pt idx="2684">
                  <c:v>26.846474708348978</c:v>
                </c:pt>
                <c:pt idx="2685">
                  <c:v>26.856472708343063</c:v>
                </c:pt>
                <c:pt idx="2686">
                  <c:v>26.866470708337147</c:v>
                </c:pt>
                <c:pt idx="2687">
                  <c:v>26.876469708338846</c:v>
                </c:pt>
                <c:pt idx="2688">
                  <c:v>26.886467708362034</c:v>
                </c:pt>
                <c:pt idx="2689">
                  <c:v>26.896466708334628</c:v>
                </c:pt>
                <c:pt idx="2690">
                  <c:v>26.906464708357817</c:v>
                </c:pt>
                <c:pt idx="2691">
                  <c:v>26.916463708359515</c:v>
                </c:pt>
                <c:pt idx="2692">
                  <c:v>26.9264617083536</c:v>
                </c:pt>
                <c:pt idx="2693">
                  <c:v>26.936460708355298</c:v>
                </c:pt>
                <c:pt idx="2694">
                  <c:v>26.946458708349383</c:v>
                </c:pt>
                <c:pt idx="2695">
                  <c:v>26.956457708351081</c:v>
                </c:pt>
                <c:pt idx="2696">
                  <c:v>26.966455708345165</c:v>
                </c:pt>
                <c:pt idx="2697">
                  <c:v>26.976454708346864</c:v>
                </c:pt>
                <c:pt idx="2698">
                  <c:v>26.986452708340948</c:v>
                </c:pt>
                <c:pt idx="2699">
                  <c:v>26.996451708342647</c:v>
                </c:pt>
                <c:pt idx="2700">
                  <c:v>27.006449708336731</c:v>
                </c:pt>
                <c:pt idx="2701">
                  <c:v>27.01644870833843</c:v>
                </c:pt>
                <c:pt idx="2702">
                  <c:v>27.026446708361618</c:v>
                </c:pt>
                <c:pt idx="2703">
                  <c:v>27.036445708334213</c:v>
                </c:pt>
                <c:pt idx="2704">
                  <c:v>27.046443708357401</c:v>
                </c:pt>
                <c:pt idx="2705">
                  <c:v>27.056441708351485</c:v>
                </c:pt>
                <c:pt idx="2706">
                  <c:v>27.066440708353184</c:v>
                </c:pt>
                <c:pt idx="2707">
                  <c:v>27.076438708347268</c:v>
                </c:pt>
                <c:pt idx="2708">
                  <c:v>27.086437708348967</c:v>
                </c:pt>
                <c:pt idx="2709">
                  <c:v>27.096435708343051</c:v>
                </c:pt>
                <c:pt idx="2710">
                  <c:v>27.10643470834475</c:v>
                </c:pt>
                <c:pt idx="2711">
                  <c:v>27.116432708338834</c:v>
                </c:pt>
                <c:pt idx="2712">
                  <c:v>27.126431708340533</c:v>
                </c:pt>
                <c:pt idx="2713">
                  <c:v>27.136429708334617</c:v>
                </c:pt>
                <c:pt idx="2714">
                  <c:v>27.146428708336316</c:v>
                </c:pt>
                <c:pt idx="2715">
                  <c:v>27.156426708359504</c:v>
                </c:pt>
                <c:pt idx="2716">
                  <c:v>27.166425708361203</c:v>
                </c:pt>
                <c:pt idx="2717">
                  <c:v>27.176423708355287</c:v>
                </c:pt>
                <c:pt idx="2718">
                  <c:v>27.186422708356986</c:v>
                </c:pt>
                <c:pt idx="2719">
                  <c:v>27.19642070835107</c:v>
                </c:pt>
                <c:pt idx="2720">
                  <c:v>27.206418708345154</c:v>
                </c:pt>
                <c:pt idx="2721">
                  <c:v>27.216417708346853</c:v>
                </c:pt>
                <c:pt idx="2722">
                  <c:v>27.226415708340937</c:v>
                </c:pt>
                <c:pt idx="2723">
                  <c:v>27.236414708342636</c:v>
                </c:pt>
                <c:pt idx="2724">
                  <c:v>27.24641270833672</c:v>
                </c:pt>
                <c:pt idx="2725">
                  <c:v>27.256411708338419</c:v>
                </c:pt>
                <c:pt idx="2726">
                  <c:v>27.266409708361607</c:v>
                </c:pt>
                <c:pt idx="2727">
                  <c:v>27.276408708334202</c:v>
                </c:pt>
                <c:pt idx="2728">
                  <c:v>27.28640670835739</c:v>
                </c:pt>
                <c:pt idx="2729">
                  <c:v>27.296405708359089</c:v>
                </c:pt>
                <c:pt idx="2730">
                  <c:v>27.306403708353173</c:v>
                </c:pt>
                <c:pt idx="2731">
                  <c:v>27.316402708354872</c:v>
                </c:pt>
                <c:pt idx="2732">
                  <c:v>27.326400708348956</c:v>
                </c:pt>
                <c:pt idx="2733">
                  <c:v>27.336399708350655</c:v>
                </c:pt>
                <c:pt idx="2734">
                  <c:v>27.346397708344739</c:v>
                </c:pt>
                <c:pt idx="2735">
                  <c:v>27.356396708346438</c:v>
                </c:pt>
                <c:pt idx="2736">
                  <c:v>27.366394708340522</c:v>
                </c:pt>
                <c:pt idx="2737">
                  <c:v>27.376393708342221</c:v>
                </c:pt>
                <c:pt idx="2738">
                  <c:v>27.386391708336305</c:v>
                </c:pt>
                <c:pt idx="2739">
                  <c:v>27.396390708338004</c:v>
                </c:pt>
                <c:pt idx="2740">
                  <c:v>27.406388708361192</c:v>
                </c:pt>
                <c:pt idx="2741">
                  <c:v>27.416386708355276</c:v>
                </c:pt>
                <c:pt idx="2742">
                  <c:v>27.426385708356975</c:v>
                </c:pt>
                <c:pt idx="2743">
                  <c:v>27.436383708351059</c:v>
                </c:pt>
                <c:pt idx="2744">
                  <c:v>27.446382708352758</c:v>
                </c:pt>
                <c:pt idx="2745">
                  <c:v>27.456380708346842</c:v>
                </c:pt>
                <c:pt idx="2746">
                  <c:v>27.466379708348541</c:v>
                </c:pt>
                <c:pt idx="2747">
                  <c:v>27.476377708342625</c:v>
                </c:pt>
                <c:pt idx="2748">
                  <c:v>27.486376708344324</c:v>
                </c:pt>
                <c:pt idx="2749">
                  <c:v>27.496374708338408</c:v>
                </c:pt>
                <c:pt idx="2750">
                  <c:v>27.506373708340107</c:v>
                </c:pt>
                <c:pt idx="2751">
                  <c:v>27.516371708334191</c:v>
                </c:pt>
                <c:pt idx="2752">
                  <c:v>27.52637070833589</c:v>
                </c:pt>
                <c:pt idx="2753">
                  <c:v>27.536368708359078</c:v>
                </c:pt>
                <c:pt idx="2754">
                  <c:v>27.546367708360776</c:v>
                </c:pt>
                <c:pt idx="2755">
                  <c:v>27.556365708354861</c:v>
                </c:pt>
                <c:pt idx="2756">
                  <c:v>27.566363708348945</c:v>
                </c:pt>
                <c:pt idx="2757">
                  <c:v>27.576362708350644</c:v>
                </c:pt>
                <c:pt idx="2758">
                  <c:v>27.586361708352342</c:v>
                </c:pt>
                <c:pt idx="2759">
                  <c:v>27.596359708346426</c:v>
                </c:pt>
                <c:pt idx="2760">
                  <c:v>27.606357708340511</c:v>
                </c:pt>
                <c:pt idx="2761">
                  <c:v>27.616356708342209</c:v>
                </c:pt>
                <c:pt idx="2762">
                  <c:v>27.626354708336294</c:v>
                </c:pt>
                <c:pt idx="2763">
                  <c:v>27.636353708337992</c:v>
                </c:pt>
                <c:pt idx="2764">
                  <c:v>27.64635170836118</c:v>
                </c:pt>
                <c:pt idx="2765">
                  <c:v>27.656350708333775</c:v>
                </c:pt>
                <c:pt idx="2766">
                  <c:v>27.666348708356963</c:v>
                </c:pt>
                <c:pt idx="2767">
                  <c:v>27.676347708358662</c:v>
                </c:pt>
                <c:pt idx="2768">
                  <c:v>27.686345708352746</c:v>
                </c:pt>
                <c:pt idx="2769">
                  <c:v>27.696344708354445</c:v>
                </c:pt>
                <c:pt idx="2770">
                  <c:v>27.706342708348529</c:v>
                </c:pt>
                <c:pt idx="2771">
                  <c:v>27.716341708350228</c:v>
                </c:pt>
                <c:pt idx="2772">
                  <c:v>27.726339708344312</c:v>
                </c:pt>
                <c:pt idx="2773">
                  <c:v>27.736338708346011</c:v>
                </c:pt>
                <c:pt idx="2774">
                  <c:v>27.746336708340095</c:v>
                </c:pt>
                <c:pt idx="2775">
                  <c:v>27.756335708341794</c:v>
                </c:pt>
                <c:pt idx="2776">
                  <c:v>27.766333708335878</c:v>
                </c:pt>
                <c:pt idx="2777">
                  <c:v>27.776332708337577</c:v>
                </c:pt>
                <c:pt idx="2778">
                  <c:v>27.786330708360765</c:v>
                </c:pt>
                <c:pt idx="2779">
                  <c:v>27.796328708354849</c:v>
                </c:pt>
                <c:pt idx="2780">
                  <c:v>27.806327708356548</c:v>
                </c:pt>
                <c:pt idx="2781">
                  <c:v>27.816325708350632</c:v>
                </c:pt>
                <c:pt idx="2782">
                  <c:v>27.826323833345668</c:v>
                </c:pt>
                <c:pt idx="2783">
                  <c:v>27.836321833339753</c:v>
                </c:pt>
                <c:pt idx="2784">
                  <c:v>27.846320833341451</c:v>
                </c:pt>
                <c:pt idx="2785">
                  <c:v>27.856318833335536</c:v>
                </c:pt>
                <c:pt idx="2786">
                  <c:v>27.866317833337234</c:v>
                </c:pt>
                <c:pt idx="2787">
                  <c:v>27.876315833360422</c:v>
                </c:pt>
                <c:pt idx="2788">
                  <c:v>27.886314833362121</c:v>
                </c:pt>
                <c:pt idx="2789">
                  <c:v>27.896312833356205</c:v>
                </c:pt>
                <c:pt idx="2790">
                  <c:v>27.906311833357904</c:v>
                </c:pt>
                <c:pt idx="2791">
                  <c:v>27.916309833351988</c:v>
                </c:pt>
                <c:pt idx="2792">
                  <c:v>27.926308833353687</c:v>
                </c:pt>
                <c:pt idx="2793">
                  <c:v>27.936306833347771</c:v>
                </c:pt>
                <c:pt idx="2794">
                  <c:v>27.94630583334947</c:v>
                </c:pt>
                <c:pt idx="2795">
                  <c:v>27.956303833343554</c:v>
                </c:pt>
                <c:pt idx="2796">
                  <c:v>27.966302833345253</c:v>
                </c:pt>
                <c:pt idx="2797">
                  <c:v>27.976300833339337</c:v>
                </c:pt>
                <c:pt idx="2798">
                  <c:v>27.986299833341036</c:v>
                </c:pt>
                <c:pt idx="2799">
                  <c:v>27.99629783333512</c:v>
                </c:pt>
                <c:pt idx="2800">
                  <c:v>28.006296833336819</c:v>
                </c:pt>
                <c:pt idx="2801">
                  <c:v>28.016294833360007</c:v>
                </c:pt>
                <c:pt idx="2802">
                  <c:v>28.026293833361706</c:v>
                </c:pt>
                <c:pt idx="2803">
                  <c:v>28.03629183335579</c:v>
                </c:pt>
                <c:pt idx="2804">
                  <c:v>28.046290833357489</c:v>
                </c:pt>
                <c:pt idx="2805">
                  <c:v>28.056288833351573</c:v>
                </c:pt>
                <c:pt idx="2806">
                  <c:v>28.066286833345657</c:v>
                </c:pt>
                <c:pt idx="2807">
                  <c:v>28.076285833347356</c:v>
                </c:pt>
                <c:pt idx="2808">
                  <c:v>28.08628383334144</c:v>
                </c:pt>
                <c:pt idx="2809">
                  <c:v>28.096282833343139</c:v>
                </c:pt>
                <c:pt idx="2810">
                  <c:v>28.106280833337223</c:v>
                </c:pt>
                <c:pt idx="2811">
                  <c:v>28.116279833338922</c:v>
                </c:pt>
                <c:pt idx="2812">
                  <c:v>28.12627783336211</c:v>
                </c:pt>
                <c:pt idx="2813">
                  <c:v>28.136276833334705</c:v>
                </c:pt>
                <c:pt idx="2814">
                  <c:v>28.146274833357893</c:v>
                </c:pt>
                <c:pt idx="2815">
                  <c:v>28.156273833359592</c:v>
                </c:pt>
                <c:pt idx="2816">
                  <c:v>28.166271833353676</c:v>
                </c:pt>
                <c:pt idx="2817">
                  <c:v>28.176270833355375</c:v>
                </c:pt>
                <c:pt idx="2818">
                  <c:v>28.186268833349459</c:v>
                </c:pt>
                <c:pt idx="2819">
                  <c:v>28.196267833351158</c:v>
                </c:pt>
                <c:pt idx="2820">
                  <c:v>28.206265833345242</c:v>
                </c:pt>
                <c:pt idx="2821">
                  <c:v>28.216264833346941</c:v>
                </c:pt>
                <c:pt idx="2822">
                  <c:v>28.226262833341025</c:v>
                </c:pt>
                <c:pt idx="2823">
                  <c:v>28.236261833342724</c:v>
                </c:pt>
                <c:pt idx="2824">
                  <c:v>28.246259833336808</c:v>
                </c:pt>
                <c:pt idx="2825">
                  <c:v>28.256258833338507</c:v>
                </c:pt>
                <c:pt idx="2826">
                  <c:v>28.266256833361695</c:v>
                </c:pt>
                <c:pt idx="2827">
                  <c:v>28.276255833334289</c:v>
                </c:pt>
                <c:pt idx="2828">
                  <c:v>28.286253833357478</c:v>
                </c:pt>
                <c:pt idx="2829">
                  <c:v>28.296252833359176</c:v>
                </c:pt>
                <c:pt idx="2830">
                  <c:v>28.306250833353261</c:v>
                </c:pt>
                <c:pt idx="2831">
                  <c:v>28.316248833347345</c:v>
                </c:pt>
                <c:pt idx="2832">
                  <c:v>28.326247833349044</c:v>
                </c:pt>
                <c:pt idx="2833">
                  <c:v>28.336245833343128</c:v>
                </c:pt>
                <c:pt idx="2834">
                  <c:v>28.346244833344826</c:v>
                </c:pt>
                <c:pt idx="2835">
                  <c:v>28.356242833338911</c:v>
                </c:pt>
                <c:pt idx="2836">
                  <c:v>28.366241833340609</c:v>
                </c:pt>
                <c:pt idx="2837">
                  <c:v>28.376239833334694</c:v>
                </c:pt>
                <c:pt idx="2838">
                  <c:v>28.386238833336392</c:v>
                </c:pt>
                <c:pt idx="2839">
                  <c:v>28.39623683335958</c:v>
                </c:pt>
                <c:pt idx="2840">
                  <c:v>28.406235833361279</c:v>
                </c:pt>
                <c:pt idx="2841">
                  <c:v>28.416233833355363</c:v>
                </c:pt>
                <c:pt idx="2842">
                  <c:v>28.426232833357062</c:v>
                </c:pt>
                <c:pt idx="2843">
                  <c:v>28.436230833351146</c:v>
                </c:pt>
                <c:pt idx="2844">
                  <c:v>28.446229833352845</c:v>
                </c:pt>
                <c:pt idx="2845">
                  <c:v>28.456227833346929</c:v>
                </c:pt>
                <c:pt idx="2846">
                  <c:v>28.466226833348628</c:v>
                </c:pt>
                <c:pt idx="2847">
                  <c:v>28.476224833342712</c:v>
                </c:pt>
                <c:pt idx="2848">
                  <c:v>28.486223833344411</c:v>
                </c:pt>
                <c:pt idx="2849">
                  <c:v>28.496221833338495</c:v>
                </c:pt>
                <c:pt idx="2850">
                  <c:v>28.506220833340194</c:v>
                </c:pt>
                <c:pt idx="2851">
                  <c:v>28.516218833334278</c:v>
                </c:pt>
                <c:pt idx="2852">
                  <c:v>28.526217833335977</c:v>
                </c:pt>
                <c:pt idx="2853">
                  <c:v>28.536215833359165</c:v>
                </c:pt>
                <c:pt idx="2854">
                  <c:v>28.546214833360864</c:v>
                </c:pt>
                <c:pt idx="2855">
                  <c:v>28.556212833354948</c:v>
                </c:pt>
                <c:pt idx="2856">
                  <c:v>28.566211833356647</c:v>
                </c:pt>
                <c:pt idx="2857">
                  <c:v>28.576209833350731</c:v>
                </c:pt>
                <c:pt idx="2858">
                  <c:v>28.58620883335243</c:v>
                </c:pt>
                <c:pt idx="2859">
                  <c:v>28.596206833346514</c:v>
                </c:pt>
                <c:pt idx="2860">
                  <c:v>28.606204833340598</c:v>
                </c:pt>
                <c:pt idx="2861">
                  <c:v>28.616203833342297</c:v>
                </c:pt>
                <c:pt idx="2862">
                  <c:v>28.626201833336381</c:v>
                </c:pt>
                <c:pt idx="2863">
                  <c:v>28.63620083333808</c:v>
                </c:pt>
                <c:pt idx="2864">
                  <c:v>28.646198833361268</c:v>
                </c:pt>
                <c:pt idx="2865">
                  <c:v>28.656197833333863</c:v>
                </c:pt>
                <c:pt idx="2866">
                  <c:v>28.666195833357051</c:v>
                </c:pt>
                <c:pt idx="2867">
                  <c:v>28.67619483335875</c:v>
                </c:pt>
                <c:pt idx="2868">
                  <c:v>28.686192833352834</c:v>
                </c:pt>
                <c:pt idx="2869">
                  <c:v>28.696191833354533</c:v>
                </c:pt>
                <c:pt idx="2870">
                  <c:v>28.706189833348617</c:v>
                </c:pt>
                <c:pt idx="2871">
                  <c:v>28.716188833350316</c:v>
                </c:pt>
                <c:pt idx="2872">
                  <c:v>28.7261868333444</c:v>
                </c:pt>
                <c:pt idx="2873">
                  <c:v>28.736185833346099</c:v>
                </c:pt>
                <c:pt idx="2874">
                  <c:v>28.746183833340183</c:v>
                </c:pt>
                <c:pt idx="2875">
                  <c:v>28.756182833341882</c:v>
                </c:pt>
                <c:pt idx="2876">
                  <c:v>28.766180833335966</c:v>
                </c:pt>
                <c:pt idx="2877">
                  <c:v>28.776179833337665</c:v>
                </c:pt>
                <c:pt idx="2878">
                  <c:v>28.786177833360853</c:v>
                </c:pt>
                <c:pt idx="2879">
                  <c:v>28.796176833333448</c:v>
                </c:pt>
                <c:pt idx="2880">
                  <c:v>28.806174833356636</c:v>
                </c:pt>
                <c:pt idx="2881">
                  <c:v>28.816173833358334</c:v>
                </c:pt>
                <c:pt idx="2882">
                  <c:v>28.8261716250272</c:v>
                </c:pt>
                <c:pt idx="2883">
                  <c:v>28.836170625028899</c:v>
                </c:pt>
                <c:pt idx="2884">
                  <c:v>28.846168625022983</c:v>
                </c:pt>
                <c:pt idx="2885">
                  <c:v>28.856167625024682</c:v>
                </c:pt>
                <c:pt idx="2886">
                  <c:v>28.866165625018766</c:v>
                </c:pt>
                <c:pt idx="2887">
                  <c:v>28.876164625020465</c:v>
                </c:pt>
                <c:pt idx="2888">
                  <c:v>28.886162625014549</c:v>
                </c:pt>
                <c:pt idx="2889">
                  <c:v>28.896161625016248</c:v>
                </c:pt>
                <c:pt idx="2890">
                  <c:v>28.906159625010332</c:v>
                </c:pt>
                <c:pt idx="2891">
                  <c:v>28.916158625012031</c:v>
                </c:pt>
                <c:pt idx="2892">
                  <c:v>28.926156625006115</c:v>
                </c:pt>
                <c:pt idx="2893">
                  <c:v>28.936154625000199</c:v>
                </c:pt>
                <c:pt idx="2894">
                  <c:v>28.946153625001898</c:v>
                </c:pt>
                <c:pt idx="2895">
                  <c:v>28.956152625003597</c:v>
                </c:pt>
                <c:pt idx="2896">
                  <c:v>28.966150625026785</c:v>
                </c:pt>
                <c:pt idx="2897">
                  <c:v>28.976148625020869</c:v>
                </c:pt>
                <c:pt idx="2898">
                  <c:v>28.986147625022568</c:v>
                </c:pt>
                <c:pt idx="2899">
                  <c:v>28.996145625016652</c:v>
                </c:pt>
                <c:pt idx="2900">
                  <c:v>29.006144625018351</c:v>
                </c:pt>
                <c:pt idx="2901">
                  <c:v>29.016142625012435</c:v>
                </c:pt>
                <c:pt idx="2902">
                  <c:v>29.026141625014134</c:v>
                </c:pt>
                <c:pt idx="2903">
                  <c:v>29.036139625008218</c:v>
                </c:pt>
                <c:pt idx="2904">
                  <c:v>29.046138625009917</c:v>
                </c:pt>
                <c:pt idx="2905">
                  <c:v>29.056136625004001</c:v>
                </c:pt>
                <c:pt idx="2906">
                  <c:v>29.0661356250057</c:v>
                </c:pt>
                <c:pt idx="2907">
                  <c:v>29.076133625028888</c:v>
                </c:pt>
                <c:pt idx="2908">
                  <c:v>29.086132625001483</c:v>
                </c:pt>
                <c:pt idx="2909">
                  <c:v>29.096130625024671</c:v>
                </c:pt>
                <c:pt idx="2910">
                  <c:v>29.106129625026369</c:v>
                </c:pt>
                <c:pt idx="2911">
                  <c:v>29.116127625020454</c:v>
                </c:pt>
                <c:pt idx="2912">
                  <c:v>29.126126625022152</c:v>
                </c:pt>
                <c:pt idx="2913">
                  <c:v>29.136124625016237</c:v>
                </c:pt>
                <c:pt idx="2914">
                  <c:v>29.146123625017935</c:v>
                </c:pt>
                <c:pt idx="2915">
                  <c:v>29.15612162501202</c:v>
                </c:pt>
                <c:pt idx="2916">
                  <c:v>29.166120625013718</c:v>
                </c:pt>
                <c:pt idx="2917">
                  <c:v>29.176118625007803</c:v>
                </c:pt>
                <c:pt idx="2918">
                  <c:v>29.186117625009501</c:v>
                </c:pt>
                <c:pt idx="2919">
                  <c:v>29.196115625003586</c:v>
                </c:pt>
                <c:pt idx="2920">
                  <c:v>29.206114625005284</c:v>
                </c:pt>
                <c:pt idx="2921">
                  <c:v>29.216112625028472</c:v>
                </c:pt>
                <c:pt idx="2922">
                  <c:v>29.226111625001067</c:v>
                </c:pt>
                <c:pt idx="2923">
                  <c:v>29.236109625024255</c:v>
                </c:pt>
                <c:pt idx="2924">
                  <c:v>29.246108625025954</c:v>
                </c:pt>
                <c:pt idx="2925">
                  <c:v>29.256106625020038</c:v>
                </c:pt>
                <c:pt idx="2926">
                  <c:v>29.266105625021737</c:v>
                </c:pt>
                <c:pt idx="2927">
                  <c:v>29.276103625015821</c:v>
                </c:pt>
                <c:pt idx="2928">
                  <c:v>29.28610262501752</c:v>
                </c:pt>
                <c:pt idx="2929">
                  <c:v>29.296100625011604</c:v>
                </c:pt>
                <c:pt idx="2930">
                  <c:v>29.306099625013303</c:v>
                </c:pt>
                <c:pt idx="2931">
                  <c:v>29.316097625007387</c:v>
                </c:pt>
                <c:pt idx="2932">
                  <c:v>29.326096625009086</c:v>
                </c:pt>
                <c:pt idx="2933">
                  <c:v>29.33609462500317</c:v>
                </c:pt>
                <c:pt idx="2934">
                  <c:v>29.346093625004869</c:v>
                </c:pt>
                <c:pt idx="2935">
                  <c:v>29.356091625028057</c:v>
                </c:pt>
                <c:pt idx="2936">
                  <c:v>29.366090625000652</c:v>
                </c:pt>
                <c:pt idx="2937">
                  <c:v>29.37608862502384</c:v>
                </c:pt>
                <c:pt idx="2938">
                  <c:v>29.386087625025539</c:v>
                </c:pt>
                <c:pt idx="2939">
                  <c:v>29.396085625019623</c:v>
                </c:pt>
                <c:pt idx="2940">
                  <c:v>29.406084625021322</c:v>
                </c:pt>
                <c:pt idx="2941">
                  <c:v>29.416082625015406</c:v>
                </c:pt>
                <c:pt idx="2942">
                  <c:v>29.426081625017105</c:v>
                </c:pt>
                <c:pt idx="2943">
                  <c:v>29.436079625011189</c:v>
                </c:pt>
                <c:pt idx="2944">
                  <c:v>29.446077625005273</c:v>
                </c:pt>
                <c:pt idx="2945">
                  <c:v>29.456076625006972</c:v>
                </c:pt>
                <c:pt idx="2946">
                  <c:v>29.466074625001056</c:v>
                </c:pt>
                <c:pt idx="2947">
                  <c:v>29.476073625002755</c:v>
                </c:pt>
                <c:pt idx="2948">
                  <c:v>29.486071625025943</c:v>
                </c:pt>
                <c:pt idx="2949">
                  <c:v>29.496070625027642</c:v>
                </c:pt>
                <c:pt idx="2950">
                  <c:v>29.506068625021726</c:v>
                </c:pt>
                <c:pt idx="2951">
                  <c:v>29.516067625023425</c:v>
                </c:pt>
                <c:pt idx="2952">
                  <c:v>29.526065625017509</c:v>
                </c:pt>
                <c:pt idx="2953">
                  <c:v>29.536064625019208</c:v>
                </c:pt>
                <c:pt idx="2954">
                  <c:v>29.546062625013292</c:v>
                </c:pt>
                <c:pt idx="2955">
                  <c:v>29.556061625014991</c:v>
                </c:pt>
                <c:pt idx="2956">
                  <c:v>29.566059625009075</c:v>
                </c:pt>
                <c:pt idx="2957">
                  <c:v>29.576058625010774</c:v>
                </c:pt>
                <c:pt idx="2958">
                  <c:v>29.586056625004858</c:v>
                </c:pt>
                <c:pt idx="2959">
                  <c:v>29.596055625006557</c:v>
                </c:pt>
                <c:pt idx="2960">
                  <c:v>29.606053625000641</c:v>
                </c:pt>
                <c:pt idx="2961">
                  <c:v>29.616052625002339</c:v>
                </c:pt>
                <c:pt idx="2962">
                  <c:v>29.626050625025528</c:v>
                </c:pt>
                <c:pt idx="2963">
                  <c:v>29.636049625027226</c:v>
                </c:pt>
                <c:pt idx="2964">
                  <c:v>29.646047625021311</c:v>
                </c:pt>
                <c:pt idx="2965">
                  <c:v>29.656046625023009</c:v>
                </c:pt>
                <c:pt idx="2966">
                  <c:v>29.666044625017093</c:v>
                </c:pt>
                <c:pt idx="2967">
                  <c:v>29.676043625018792</c:v>
                </c:pt>
                <c:pt idx="2968">
                  <c:v>29.686041625012876</c:v>
                </c:pt>
                <c:pt idx="2969">
                  <c:v>29.696040625014575</c:v>
                </c:pt>
                <c:pt idx="2970">
                  <c:v>29.706038625008659</c:v>
                </c:pt>
                <c:pt idx="2971">
                  <c:v>29.716037625010358</c:v>
                </c:pt>
                <c:pt idx="2972">
                  <c:v>29.726035625004442</c:v>
                </c:pt>
                <c:pt idx="2973">
                  <c:v>29.736034625006141</c:v>
                </c:pt>
                <c:pt idx="2974">
                  <c:v>29.746032625000225</c:v>
                </c:pt>
                <c:pt idx="2975">
                  <c:v>29.756031625001924</c:v>
                </c:pt>
                <c:pt idx="2976">
                  <c:v>29.766029625025112</c:v>
                </c:pt>
                <c:pt idx="2977">
                  <c:v>29.776028625026811</c:v>
                </c:pt>
                <c:pt idx="2978">
                  <c:v>29.786026625020895</c:v>
                </c:pt>
                <c:pt idx="2979">
                  <c:v>29.796025625022594</c:v>
                </c:pt>
                <c:pt idx="2980">
                  <c:v>29.806023625016678</c:v>
                </c:pt>
                <c:pt idx="2981">
                  <c:v>29.816022625018377</c:v>
                </c:pt>
                <c:pt idx="2982">
                  <c:v>29.826020625012461</c:v>
                </c:pt>
                <c:pt idx="2983">
                  <c:v>29.836020500020823</c:v>
                </c:pt>
                <c:pt idx="2984">
                  <c:v>29.846018500014907</c:v>
                </c:pt>
                <c:pt idx="2985">
                  <c:v>29.856017500016605</c:v>
                </c:pt>
                <c:pt idx="2986">
                  <c:v>29.86601550001069</c:v>
                </c:pt>
                <c:pt idx="2987">
                  <c:v>29.876014500012388</c:v>
                </c:pt>
                <c:pt idx="2988">
                  <c:v>29.886012500006473</c:v>
                </c:pt>
                <c:pt idx="2989">
                  <c:v>29.896011500008171</c:v>
                </c:pt>
                <c:pt idx="2990">
                  <c:v>29.906009500002256</c:v>
                </c:pt>
                <c:pt idx="2991">
                  <c:v>29.916008500003954</c:v>
                </c:pt>
                <c:pt idx="2992">
                  <c:v>29.926006500027142</c:v>
                </c:pt>
                <c:pt idx="2993">
                  <c:v>29.936005500028841</c:v>
                </c:pt>
                <c:pt idx="2994">
                  <c:v>29.946003500022925</c:v>
                </c:pt>
                <c:pt idx="2995">
                  <c:v>29.956002500024624</c:v>
                </c:pt>
                <c:pt idx="2996">
                  <c:v>29.966000500018708</c:v>
                </c:pt>
                <c:pt idx="2997">
                  <c:v>29.975999500020407</c:v>
                </c:pt>
                <c:pt idx="2998">
                  <c:v>29.985997500014491</c:v>
                </c:pt>
                <c:pt idx="2999">
                  <c:v>29.99599650001619</c:v>
                </c:pt>
                <c:pt idx="3000">
                  <c:v>30.005994500010274</c:v>
                </c:pt>
                <c:pt idx="3001">
                  <c:v>30.015993500011973</c:v>
                </c:pt>
                <c:pt idx="3002">
                  <c:v>30.025991500006057</c:v>
                </c:pt>
                <c:pt idx="3003">
                  <c:v>30.035990500007756</c:v>
                </c:pt>
                <c:pt idx="3004">
                  <c:v>30.04598850000184</c:v>
                </c:pt>
                <c:pt idx="3005">
                  <c:v>30.055987500003539</c:v>
                </c:pt>
                <c:pt idx="3006">
                  <c:v>30.065985500026727</c:v>
                </c:pt>
                <c:pt idx="3007">
                  <c:v>30.075984500028426</c:v>
                </c:pt>
                <c:pt idx="3008">
                  <c:v>30.08598250002251</c:v>
                </c:pt>
                <c:pt idx="3009">
                  <c:v>30.095981500024209</c:v>
                </c:pt>
                <c:pt idx="3010">
                  <c:v>30.105979500018293</c:v>
                </c:pt>
                <c:pt idx="3011">
                  <c:v>30.115978500019992</c:v>
                </c:pt>
                <c:pt idx="3012">
                  <c:v>30.125976500014076</c:v>
                </c:pt>
                <c:pt idx="3013">
                  <c:v>30.135975500015775</c:v>
                </c:pt>
                <c:pt idx="3014">
                  <c:v>30.145973500009859</c:v>
                </c:pt>
                <c:pt idx="3015">
                  <c:v>30.155972500011558</c:v>
                </c:pt>
                <c:pt idx="3016">
                  <c:v>30.165970500005642</c:v>
                </c:pt>
                <c:pt idx="3017">
                  <c:v>30.175969500007341</c:v>
                </c:pt>
                <c:pt idx="3018">
                  <c:v>30.185967500001425</c:v>
                </c:pt>
                <c:pt idx="3019">
                  <c:v>30.195966500003124</c:v>
                </c:pt>
                <c:pt idx="3020">
                  <c:v>30.205964500026312</c:v>
                </c:pt>
                <c:pt idx="3021">
                  <c:v>30.21596350002801</c:v>
                </c:pt>
                <c:pt idx="3022">
                  <c:v>30.225961500022095</c:v>
                </c:pt>
                <c:pt idx="3023">
                  <c:v>30.235960500023793</c:v>
                </c:pt>
                <c:pt idx="3024">
                  <c:v>30.245958500017878</c:v>
                </c:pt>
                <c:pt idx="3025">
                  <c:v>30.255957500019576</c:v>
                </c:pt>
                <c:pt idx="3026">
                  <c:v>30.265955500013661</c:v>
                </c:pt>
                <c:pt idx="3027">
                  <c:v>30.275954500015359</c:v>
                </c:pt>
                <c:pt idx="3028">
                  <c:v>30.285952500009444</c:v>
                </c:pt>
                <c:pt idx="3029">
                  <c:v>30.295951500011142</c:v>
                </c:pt>
                <c:pt idx="3030">
                  <c:v>30.305949500005227</c:v>
                </c:pt>
                <c:pt idx="3031">
                  <c:v>30.315948500006925</c:v>
                </c:pt>
                <c:pt idx="3032">
                  <c:v>30.32594650000101</c:v>
                </c:pt>
                <c:pt idx="3033">
                  <c:v>30.335945500002708</c:v>
                </c:pt>
                <c:pt idx="3034">
                  <c:v>30.345943500025896</c:v>
                </c:pt>
                <c:pt idx="3035">
                  <c:v>30.355942500027595</c:v>
                </c:pt>
                <c:pt idx="3036">
                  <c:v>30.365940500021679</c:v>
                </c:pt>
                <c:pt idx="3037">
                  <c:v>30.375939500023378</c:v>
                </c:pt>
                <c:pt idx="3038">
                  <c:v>30.385937500017462</c:v>
                </c:pt>
                <c:pt idx="3039">
                  <c:v>30.395936500019161</c:v>
                </c:pt>
                <c:pt idx="3040">
                  <c:v>30.405934500013245</c:v>
                </c:pt>
                <c:pt idx="3041">
                  <c:v>30.415933500014944</c:v>
                </c:pt>
                <c:pt idx="3042">
                  <c:v>30.425931500009028</c:v>
                </c:pt>
                <c:pt idx="3043">
                  <c:v>30.435930500010727</c:v>
                </c:pt>
                <c:pt idx="3044">
                  <c:v>30.445928500004811</c:v>
                </c:pt>
                <c:pt idx="3045">
                  <c:v>30.45592750000651</c:v>
                </c:pt>
                <c:pt idx="3046">
                  <c:v>30.465925500000594</c:v>
                </c:pt>
                <c:pt idx="3047">
                  <c:v>30.475924500002293</c:v>
                </c:pt>
                <c:pt idx="3048">
                  <c:v>30.485922500025481</c:v>
                </c:pt>
                <c:pt idx="3049">
                  <c:v>30.49592150002718</c:v>
                </c:pt>
                <c:pt idx="3050">
                  <c:v>30.505919500021264</c:v>
                </c:pt>
                <c:pt idx="3051">
                  <c:v>30.515918500022963</c:v>
                </c:pt>
                <c:pt idx="3052">
                  <c:v>30.525916500017047</c:v>
                </c:pt>
                <c:pt idx="3053">
                  <c:v>30.535914500011131</c:v>
                </c:pt>
                <c:pt idx="3054">
                  <c:v>30.54591350001283</c:v>
                </c:pt>
                <c:pt idx="3055">
                  <c:v>30.555912500014529</c:v>
                </c:pt>
                <c:pt idx="3056">
                  <c:v>30.565910500008613</c:v>
                </c:pt>
                <c:pt idx="3057">
                  <c:v>30.575909500010312</c:v>
                </c:pt>
                <c:pt idx="3058">
                  <c:v>30.585907500004396</c:v>
                </c:pt>
                <c:pt idx="3059">
                  <c:v>30.595906500006095</c:v>
                </c:pt>
                <c:pt idx="3060">
                  <c:v>30.605904500000179</c:v>
                </c:pt>
                <c:pt idx="3061">
                  <c:v>30.615903500001878</c:v>
                </c:pt>
                <c:pt idx="3062">
                  <c:v>30.625901500025066</c:v>
                </c:pt>
                <c:pt idx="3063">
                  <c:v>30.635900500026764</c:v>
                </c:pt>
                <c:pt idx="3064">
                  <c:v>30.645898500020849</c:v>
                </c:pt>
                <c:pt idx="3065">
                  <c:v>30.655897500022547</c:v>
                </c:pt>
                <c:pt idx="3066">
                  <c:v>30.665895500016632</c:v>
                </c:pt>
                <c:pt idx="3067">
                  <c:v>30.67589450001833</c:v>
                </c:pt>
                <c:pt idx="3068">
                  <c:v>30.685892500012415</c:v>
                </c:pt>
                <c:pt idx="3069">
                  <c:v>30.695890500006499</c:v>
                </c:pt>
                <c:pt idx="3070">
                  <c:v>30.705889500008198</c:v>
                </c:pt>
                <c:pt idx="3071">
                  <c:v>30.715888500009896</c:v>
                </c:pt>
                <c:pt idx="3072">
                  <c:v>30.72588650000398</c:v>
                </c:pt>
                <c:pt idx="3073">
                  <c:v>30.735885500005679</c:v>
                </c:pt>
                <c:pt idx="3074">
                  <c:v>30.745883500028867</c:v>
                </c:pt>
                <c:pt idx="3075">
                  <c:v>30.755882500001462</c:v>
                </c:pt>
                <c:pt idx="3076">
                  <c:v>30.76588050002465</c:v>
                </c:pt>
                <c:pt idx="3077">
                  <c:v>30.775879500026349</c:v>
                </c:pt>
                <c:pt idx="3078">
                  <c:v>30.785877500020433</c:v>
                </c:pt>
                <c:pt idx="3079">
                  <c:v>30.795876500022132</c:v>
                </c:pt>
                <c:pt idx="3080">
                  <c:v>30.805874500016216</c:v>
                </c:pt>
                <c:pt idx="3081">
                  <c:v>30.815873500017915</c:v>
                </c:pt>
                <c:pt idx="3082">
                  <c:v>30.825871500011999</c:v>
                </c:pt>
                <c:pt idx="3083">
                  <c:v>30.835870125010842</c:v>
                </c:pt>
                <c:pt idx="3084">
                  <c:v>30.845868125004927</c:v>
                </c:pt>
                <c:pt idx="3085">
                  <c:v>30.855867125006625</c:v>
                </c:pt>
                <c:pt idx="3086">
                  <c:v>30.86586512500071</c:v>
                </c:pt>
                <c:pt idx="3087">
                  <c:v>30.875864125002408</c:v>
                </c:pt>
                <c:pt idx="3088">
                  <c:v>30.885862125025596</c:v>
                </c:pt>
                <c:pt idx="3089">
                  <c:v>30.895861125027295</c:v>
                </c:pt>
                <c:pt idx="3090">
                  <c:v>30.905859125021379</c:v>
                </c:pt>
                <c:pt idx="3091">
                  <c:v>30.915858125023078</c:v>
                </c:pt>
                <c:pt idx="3092">
                  <c:v>30.925856125017162</c:v>
                </c:pt>
                <c:pt idx="3093">
                  <c:v>30.935855125018861</c:v>
                </c:pt>
                <c:pt idx="3094">
                  <c:v>30.945853125012945</c:v>
                </c:pt>
                <c:pt idx="3095">
                  <c:v>30.955852125014644</c:v>
                </c:pt>
                <c:pt idx="3096">
                  <c:v>30.965850125008728</c:v>
                </c:pt>
                <c:pt idx="3097">
                  <c:v>30.975849125010427</c:v>
                </c:pt>
                <c:pt idx="3098">
                  <c:v>30.985847125004511</c:v>
                </c:pt>
                <c:pt idx="3099">
                  <c:v>30.99584612500621</c:v>
                </c:pt>
                <c:pt idx="3100">
                  <c:v>31.005844125000294</c:v>
                </c:pt>
                <c:pt idx="3101">
                  <c:v>31.015843125001993</c:v>
                </c:pt>
                <c:pt idx="3102">
                  <c:v>31.025841125025181</c:v>
                </c:pt>
                <c:pt idx="3103">
                  <c:v>31.03584012502688</c:v>
                </c:pt>
                <c:pt idx="3104">
                  <c:v>31.045838125020964</c:v>
                </c:pt>
                <c:pt idx="3105">
                  <c:v>31.055837125022663</c:v>
                </c:pt>
                <c:pt idx="3106">
                  <c:v>31.065835125016747</c:v>
                </c:pt>
                <c:pt idx="3107">
                  <c:v>31.075834125018446</c:v>
                </c:pt>
                <c:pt idx="3108">
                  <c:v>31.08583212501253</c:v>
                </c:pt>
                <c:pt idx="3109">
                  <c:v>31.095831125014229</c:v>
                </c:pt>
                <c:pt idx="3110">
                  <c:v>31.105829125008313</c:v>
                </c:pt>
                <c:pt idx="3111">
                  <c:v>31.115828125010012</c:v>
                </c:pt>
                <c:pt idx="3112">
                  <c:v>31.125826125004096</c:v>
                </c:pt>
                <c:pt idx="3113">
                  <c:v>31.135825125005795</c:v>
                </c:pt>
                <c:pt idx="3114">
                  <c:v>31.145823124999879</c:v>
                </c:pt>
                <c:pt idx="3115">
                  <c:v>31.155822125001578</c:v>
                </c:pt>
                <c:pt idx="3116">
                  <c:v>31.165820125024766</c:v>
                </c:pt>
                <c:pt idx="3117">
                  <c:v>31.175819125026464</c:v>
                </c:pt>
                <c:pt idx="3118">
                  <c:v>31.185817125020549</c:v>
                </c:pt>
                <c:pt idx="3119">
                  <c:v>31.195816125022247</c:v>
                </c:pt>
                <c:pt idx="3120">
                  <c:v>31.205814125016332</c:v>
                </c:pt>
                <c:pt idx="3121">
                  <c:v>31.21581312501803</c:v>
                </c:pt>
                <c:pt idx="3122">
                  <c:v>31.225811125012115</c:v>
                </c:pt>
                <c:pt idx="3123">
                  <c:v>31.235810125013813</c:v>
                </c:pt>
                <c:pt idx="3124">
                  <c:v>31.245808125007898</c:v>
                </c:pt>
                <c:pt idx="3125">
                  <c:v>31.255807125009596</c:v>
                </c:pt>
                <c:pt idx="3126">
                  <c:v>31.265805125003681</c:v>
                </c:pt>
                <c:pt idx="3127">
                  <c:v>31.275804125005379</c:v>
                </c:pt>
                <c:pt idx="3128">
                  <c:v>31.285802125028567</c:v>
                </c:pt>
                <c:pt idx="3129">
                  <c:v>31.295801125001162</c:v>
                </c:pt>
                <c:pt idx="3130">
                  <c:v>31.30579912502435</c:v>
                </c:pt>
                <c:pt idx="3131">
                  <c:v>31.315798125026049</c:v>
                </c:pt>
                <c:pt idx="3132">
                  <c:v>31.325796125020133</c:v>
                </c:pt>
                <c:pt idx="3133">
                  <c:v>31.335795125021832</c:v>
                </c:pt>
                <c:pt idx="3134">
                  <c:v>31.345793125015916</c:v>
                </c:pt>
                <c:pt idx="3135">
                  <c:v>31.355792125017615</c:v>
                </c:pt>
                <c:pt idx="3136">
                  <c:v>31.365790125011699</c:v>
                </c:pt>
                <c:pt idx="3137">
                  <c:v>31.375789125013398</c:v>
                </c:pt>
                <c:pt idx="3138">
                  <c:v>31.385787125007482</c:v>
                </c:pt>
                <c:pt idx="3139">
                  <c:v>31.395786125009181</c:v>
                </c:pt>
                <c:pt idx="3140">
                  <c:v>31.405784125003265</c:v>
                </c:pt>
                <c:pt idx="3141">
                  <c:v>31.415783125004964</c:v>
                </c:pt>
                <c:pt idx="3142">
                  <c:v>31.425781125028152</c:v>
                </c:pt>
                <c:pt idx="3143">
                  <c:v>31.435780125000747</c:v>
                </c:pt>
                <c:pt idx="3144">
                  <c:v>31.445778125023935</c:v>
                </c:pt>
                <c:pt idx="3145">
                  <c:v>31.455777125025634</c:v>
                </c:pt>
                <c:pt idx="3146">
                  <c:v>31.465775125019718</c:v>
                </c:pt>
                <c:pt idx="3147">
                  <c:v>31.475774125021417</c:v>
                </c:pt>
                <c:pt idx="3148">
                  <c:v>31.485772125015501</c:v>
                </c:pt>
                <c:pt idx="3149">
                  <c:v>31.4957711250172</c:v>
                </c:pt>
                <c:pt idx="3150">
                  <c:v>31.505769125011284</c:v>
                </c:pt>
                <c:pt idx="3151">
                  <c:v>31.515768125012983</c:v>
                </c:pt>
                <c:pt idx="3152">
                  <c:v>31.525766125007067</c:v>
                </c:pt>
                <c:pt idx="3153">
                  <c:v>31.535765125008766</c:v>
                </c:pt>
                <c:pt idx="3154">
                  <c:v>31.54576312500285</c:v>
                </c:pt>
                <c:pt idx="3155">
                  <c:v>31.555762125004549</c:v>
                </c:pt>
                <c:pt idx="3156">
                  <c:v>31.565760125027737</c:v>
                </c:pt>
                <c:pt idx="3157">
                  <c:v>31.575759125000332</c:v>
                </c:pt>
                <c:pt idx="3158">
                  <c:v>31.58575712502352</c:v>
                </c:pt>
                <c:pt idx="3159">
                  <c:v>31.595756125025218</c:v>
                </c:pt>
                <c:pt idx="3160">
                  <c:v>31.605754125019303</c:v>
                </c:pt>
                <c:pt idx="3161">
                  <c:v>31.615753125021001</c:v>
                </c:pt>
                <c:pt idx="3162">
                  <c:v>31.625751125015086</c:v>
                </c:pt>
                <c:pt idx="3163">
                  <c:v>31.635750125016784</c:v>
                </c:pt>
                <c:pt idx="3164">
                  <c:v>31.645748125010869</c:v>
                </c:pt>
                <c:pt idx="3165">
                  <c:v>31.655747125012567</c:v>
                </c:pt>
                <c:pt idx="3166">
                  <c:v>31.665745125006652</c:v>
                </c:pt>
                <c:pt idx="3167">
                  <c:v>31.67574412500835</c:v>
                </c:pt>
                <c:pt idx="3168">
                  <c:v>31.685743125010049</c:v>
                </c:pt>
                <c:pt idx="3169">
                  <c:v>31.695741125004133</c:v>
                </c:pt>
                <c:pt idx="3170">
                  <c:v>31.705740125005832</c:v>
                </c:pt>
                <c:pt idx="3171">
                  <c:v>31.715738124999916</c:v>
                </c:pt>
                <c:pt idx="3172">
                  <c:v>31.725737125001615</c:v>
                </c:pt>
                <c:pt idx="3173">
                  <c:v>31.735735125024803</c:v>
                </c:pt>
                <c:pt idx="3174">
                  <c:v>31.745734125026502</c:v>
                </c:pt>
                <c:pt idx="3175">
                  <c:v>31.755732125020586</c:v>
                </c:pt>
                <c:pt idx="3176">
                  <c:v>31.765731125022285</c:v>
                </c:pt>
                <c:pt idx="3177">
                  <c:v>31.775729125016369</c:v>
                </c:pt>
                <c:pt idx="3178">
                  <c:v>31.785728125018068</c:v>
                </c:pt>
                <c:pt idx="3179">
                  <c:v>31.795726125012152</c:v>
                </c:pt>
                <c:pt idx="3180">
                  <c:v>31.805725125013851</c:v>
                </c:pt>
                <c:pt idx="3181">
                  <c:v>31.815723125007935</c:v>
                </c:pt>
                <c:pt idx="3182">
                  <c:v>31.825722125009634</c:v>
                </c:pt>
                <c:pt idx="3183">
                  <c:v>31.835720458358992</c:v>
                </c:pt>
                <c:pt idx="3184">
                  <c:v>31.845719458360691</c:v>
                </c:pt>
                <c:pt idx="3185">
                  <c:v>31.855717458354775</c:v>
                </c:pt>
                <c:pt idx="3186">
                  <c:v>31.865716458356474</c:v>
                </c:pt>
                <c:pt idx="3187">
                  <c:v>31.875714458350558</c:v>
                </c:pt>
                <c:pt idx="3188">
                  <c:v>31.885713458352257</c:v>
                </c:pt>
                <c:pt idx="3189">
                  <c:v>31.895711458346341</c:v>
                </c:pt>
                <c:pt idx="3190">
                  <c:v>31.90571045834804</c:v>
                </c:pt>
                <c:pt idx="3191">
                  <c:v>31.915708458342124</c:v>
                </c:pt>
                <c:pt idx="3192">
                  <c:v>31.925707458343823</c:v>
                </c:pt>
                <c:pt idx="3193">
                  <c:v>31.935705458337907</c:v>
                </c:pt>
                <c:pt idx="3194">
                  <c:v>31.945704458339605</c:v>
                </c:pt>
                <c:pt idx="3195">
                  <c:v>31.95570245833369</c:v>
                </c:pt>
                <c:pt idx="3196">
                  <c:v>31.965701458335388</c:v>
                </c:pt>
                <c:pt idx="3197">
                  <c:v>31.975699458358577</c:v>
                </c:pt>
                <c:pt idx="3198">
                  <c:v>31.985698458360275</c:v>
                </c:pt>
                <c:pt idx="3199">
                  <c:v>31.995696458354359</c:v>
                </c:pt>
                <c:pt idx="3200">
                  <c:v>32.005695458356058</c:v>
                </c:pt>
                <c:pt idx="3201">
                  <c:v>32.015693458350142</c:v>
                </c:pt>
                <c:pt idx="3202">
                  <c:v>32.025692458351841</c:v>
                </c:pt>
                <c:pt idx="3203">
                  <c:v>32.035690458345925</c:v>
                </c:pt>
                <c:pt idx="3204">
                  <c:v>32.045689458347624</c:v>
                </c:pt>
                <c:pt idx="3205">
                  <c:v>32.055687458341708</c:v>
                </c:pt>
                <c:pt idx="3206">
                  <c:v>32.065686458343407</c:v>
                </c:pt>
                <c:pt idx="3207">
                  <c:v>32.075684458337491</c:v>
                </c:pt>
                <c:pt idx="3208">
                  <c:v>32.08568345833919</c:v>
                </c:pt>
                <c:pt idx="3209">
                  <c:v>32.095681458333274</c:v>
                </c:pt>
                <c:pt idx="3210">
                  <c:v>32.105680458334973</c:v>
                </c:pt>
                <c:pt idx="3211">
                  <c:v>32.115678458358161</c:v>
                </c:pt>
                <c:pt idx="3212">
                  <c:v>32.12567745835986</c:v>
                </c:pt>
                <c:pt idx="3213">
                  <c:v>32.135676458361559</c:v>
                </c:pt>
                <c:pt idx="3214">
                  <c:v>32.145674458355643</c:v>
                </c:pt>
                <c:pt idx="3215">
                  <c:v>32.155673458357342</c:v>
                </c:pt>
                <c:pt idx="3216">
                  <c:v>32.165671458351426</c:v>
                </c:pt>
                <c:pt idx="3217">
                  <c:v>32.175670458353125</c:v>
                </c:pt>
                <c:pt idx="3218">
                  <c:v>32.185668458347209</c:v>
                </c:pt>
                <c:pt idx="3219">
                  <c:v>32.195667458348908</c:v>
                </c:pt>
                <c:pt idx="3220">
                  <c:v>32.205665458342992</c:v>
                </c:pt>
                <c:pt idx="3221">
                  <c:v>32.215664458344691</c:v>
                </c:pt>
                <c:pt idx="3222">
                  <c:v>32.225662458338775</c:v>
                </c:pt>
                <c:pt idx="3223">
                  <c:v>32.235661458340473</c:v>
                </c:pt>
                <c:pt idx="3224">
                  <c:v>32.245659458334558</c:v>
                </c:pt>
                <c:pt idx="3225">
                  <c:v>32.255658458336256</c:v>
                </c:pt>
                <c:pt idx="3226">
                  <c:v>32.265656458359445</c:v>
                </c:pt>
                <c:pt idx="3227">
                  <c:v>32.275655458361143</c:v>
                </c:pt>
                <c:pt idx="3228">
                  <c:v>32.285653458355227</c:v>
                </c:pt>
                <c:pt idx="3229">
                  <c:v>32.295652458356926</c:v>
                </c:pt>
                <c:pt idx="3230">
                  <c:v>32.30565045835101</c:v>
                </c:pt>
                <c:pt idx="3231">
                  <c:v>32.315649458352709</c:v>
                </c:pt>
                <c:pt idx="3232">
                  <c:v>32.325647458346793</c:v>
                </c:pt>
                <c:pt idx="3233">
                  <c:v>32.335646458348492</c:v>
                </c:pt>
                <c:pt idx="3234">
                  <c:v>32.345644458342576</c:v>
                </c:pt>
                <c:pt idx="3235">
                  <c:v>32.355643458344275</c:v>
                </c:pt>
                <c:pt idx="3236">
                  <c:v>32.365641458338359</c:v>
                </c:pt>
                <c:pt idx="3237">
                  <c:v>32.375640458340058</c:v>
                </c:pt>
                <c:pt idx="3238">
                  <c:v>32.385638458334142</c:v>
                </c:pt>
                <c:pt idx="3239">
                  <c:v>32.395637458335841</c:v>
                </c:pt>
                <c:pt idx="3240">
                  <c:v>32.405635458359029</c:v>
                </c:pt>
                <c:pt idx="3241">
                  <c:v>32.415634458360728</c:v>
                </c:pt>
                <c:pt idx="3242">
                  <c:v>32.425632458354812</c:v>
                </c:pt>
                <c:pt idx="3243">
                  <c:v>32.435631458356511</c:v>
                </c:pt>
                <c:pt idx="3244">
                  <c:v>32.445629458350595</c:v>
                </c:pt>
                <c:pt idx="3245">
                  <c:v>32.455628458352294</c:v>
                </c:pt>
                <c:pt idx="3246">
                  <c:v>32.465626458346378</c:v>
                </c:pt>
                <c:pt idx="3247">
                  <c:v>32.475625458348077</c:v>
                </c:pt>
                <c:pt idx="3248">
                  <c:v>32.485623458342161</c:v>
                </c:pt>
                <c:pt idx="3249">
                  <c:v>32.49562245834386</c:v>
                </c:pt>
                <c:pt idx="3250">
                  <c:v>32.505620458337944</c:v>
                </c:pt>
                <c:pt idx="3251">
                  <c:v>32.515619458339643</c:v>
                </c:pt>
                <c:pt idx="3252">
                  <c:v>32.525618458341341</c:v>
                </c:pt>
                <c:pt idx="3253">
                  <c:v>32.535616458335426</c:v>
                </c:pt>
                <c:pt idx="3254">
                  <c:v>32.545615458337124</c:v>
                </c:pt>
                <c:pt idx="3255">
                  <c:v>32.555613458360313</c:v>
                </c:pt>
                <c:pt idx="3256">
                  <c:v>32.565612458362011</c:v>
                </c:pt>
                <c:pt idx="3257">
                  <c:v>32.575610458356095</c:v>
                </c:pt>
                <c:pt idx="3258">
                  <c:v>32.585609458357794</c:v>
                </c:pt>
                <c:pt idx="3259">
                  <c:v>32.595607458351878</c:v>
                </c:pt>
                <c:pt idx="3260">
                  <c:v>32.605606458353577</c:v>
                </c:pt>
                <c:pt idx="3261">
                  <c:v>32.615604458347661</c:v>
                </c:pt>
                <c:pt idx="3262">
                  <c:v>32.62560345834936</c:v>
                </c:pt>
                <c:pt idx="3263">
                  <c:v>32.635601458343444</c:v>
                </c:pt>
                <c:pt idx="3264">
                  <c:v>32.645600458345143</c:v>
                </c:pt>
                <c:pt idx="3265">
                  <c:v>32.655598458339227</c:v>
                </c:pt>
                <c:pt idx="3266">
                  <c:v>32.665597458340926</c:v>
                </c:pt>
                <c:pt idx="3267">
                  <c:v>32.67559545833501</c:v>
                </c:pt>
                <c:pt idx="3268">
                  <c:v>32.685594458336709</c:v>
                </c:pt>
                <c:pt idx="3269">
                  <c:v>32.695592458359897</c:v>
                </c:pt>
                <c:pt idx="3270">
                  <c:v>32.705591458361596</c:v>
                </c:pt>
                <c:pt idx="3271">
                  <c:v>32.71558945835568</c:v>
                </c:pt>
                <c:pt idx="3272">
                  <c:v>32.725588458357379</c:v>
                </c:pt>
                <c:pt idx="3273">
                  <c:v>32.735586458351463</c:v>
                </c:pt>
                <c:pt idx="3274">
                  <c:v>32.745585458353162</c:v>
                </c:pt>
                <c:pt idx="3275">
                  <c:v>32.755583458347246</c:v>
                </c:pt>
                <c:pt idx="3276">
                  <c:v>32.765582458348945</c:v>
                </c:pt>
                <c:pt idx="3277">
                  <c:v>32.775580458343029</c:v>
                </c:pt>
                <c:pt idx="3278">
                  <c:v>32.785579458344728</c:v>
                </c:pt>
                <c:pt idx="3279">
                  <c:v>32.795577458338812</c:v>
                </c:pt>
                <c:pt idx="3280">
                  <c:v>32.805576458340511</c:v>
                </c:pt>
                <c:pt idx="3281">
                  <c:v>32.815575458342209</c:v>
                </c:pt>
                <c:pt idx="3282">
                  <c:v>32.825573458336294</c:v>
                </c:pt>
                <c:pt idx="3283">
                  <c:v>32.835572500014678</c:v>
                </c:pt>
                <c:pt idx="3284">
                  <c:v>32.845570500008762</c:v>
                </c:pt>
                <c:pt idx="3285">
                  <c:v>32.855569500010461</c:v>
                </c:pt>
                <c:pt idx="3286">
                  <c:v>32.865567500004545</c:v>
                </c:pt>
                <c:pt idx="3287">
                  <c:v>32.875566500006244</c:v>
                </c:pt>
                <c:pt idx="3288">
                  <c:v>32.885564500000328</c:v>
                </c:pt>
                <c:pt idx="3289">
                  <c:v>32.895563500002027</c:v>
                </c:pt>
                <c:pt idx="3290">
                  <c:v>32.905561500025215</c:v>
                </c:pt>
                <c:pt idx="3291">
                  <c:v>32.915560500026913</c:v>
                </c:pt>
                <c:pt idx="3292">
                  <c:v>32.925558500020998</c:v>
                </c:pt>
                <c:pt idx="3293">
                  <c:v>32.935557500022696</c:v>
                </c:pt>
                <c:pt idx="3294">
                  <c:v>32.945555500016781</c:v>
                </c:pt>
                <c:pt idx="3295">
                  <c:v>32.955554500018479</c:v>
                </c:pt>
                <c:pt idx="3296">
                  <c:v>32.965552500012564</c:v>
                </c:pt>
                <c:pt idx="3297">
                  <c:v>32.975551500014262</c:v>
                </c:pt>
                <c:pt idx="3298">
                  <c:v>32.985549500008347</c:v>
                </c:pt>
                <c:pt idx="3299">
                  <c:v>32.995548500010045</c:v>
                </c:pt>
                <c:pt idx="3300">
                  <c:v>33.005546500004129</c:v>
                </c:pt>
                <c:pt idx="3301">
                  <c:v>33.015545500005828</c:v>
                </c:pt>
                <c:pt idx="3302">
                  <c:v>33.025543499999912</c:v>
                </c:pt>
                <c:pt idx="3303">
                  <c:v>33.035542500001611</c:v>
                </c:pt>
                <c:pt idx="3304">
                  <c:v>33.045540500024799</c:v>
                </c:pt>
                <c:pt idx="3305">
                  <c:v>33.055539500026498</c:v>
                </c:pt>
                <c:pt idx="3306">
                  <c:v>33.065537500020582</c:v>
                </c:pt>
                <c:pt idx="3307">
                  <c:v>33.075536500022281</c:v>
                </c:pt>
                <c:pt idx="3308">
                  <c:v>33.085534500016365</c:v>
                </c:pt>
                <c:pt idx="3309">
                  <c:v>33.095533500018064</c:v>
                </c:pt>
                <c:pt idx="3310">
                  <c:v>33.105531500012148</c:v>
                </c:pt>
                <c:pt idx="3311">
                  <c:v>33.115530500013847</c:v>
                </c:pt>
                <c:pt idx="3312">
                  <c:v>33.125529500015546</c:v>
                </c:pt>
                <c:pt idx="3313">
                  <c:v>33.13552750000963</c:v>
                </c:pt>
                <c:pt idx="3314">
                  <c:v>33.145526500011329</c:v>
                </c:pt>
                <c:pt idx="3315">
                  <c:v>33.155524500005413</c:v>
                </c:pt>
                <c:pt idx="3316">
                  <c:v>33.165523500007112</c:v>
                </c:pt>
                <c:pt idx="3317">
                  <c:v>33.175521500001196</c:v>
                </c:pt>
                <c:pt idx="3318">
                  <c:v>33.185520500002895</c:v>
                </c:pt>
                <c:pt idx="3319">
                  <c:v>33.195518500026083</c:v>
                </c:pt>
                <c:pt idx="3320">
                  <c:v>33.205517500027781</c:v>
                </c:pt>
                <c:pt idx="3321">
                  <c:v>33.215515500021866</c:v>
                </c:pt>
                <c:pt idx="3322">
                  <c:v>33.225514500023564</c:v>
                </c:pt>
                <c:pt idx="3323">
                  <c:v>33.235512500017649</c:v>
                </c:pt>
                <c:pt idx="3324">
                  <c:v>33.245511500019347</c:v>
                </c:pt>
                <c:pt idx="3325">
                  <c:v>33.255509500013432</c:v>
                </c:pt>
                <c:pt idx="3326">
                  <c:v>33.26550850001513</c:v>
                </c:pt>
                <c:pt idx="3327">
                  <c:v>33.275506500009215</c:v>
                </c:pt>
                <c:pt idx="3328">
                  <c:v>33.285505500010913</c:v>
                </c:pt>
                <c:pt idx="3329">
                  <c:v>33.295503500004997</c:v>
                </c:pt>
                <c:pt idx="3330">
                  <c:v>33.305502500006696</c:v>
                </c:pt>
                <c:pt idx="3331">
                  <c:v>33.31550050000078</c:v>
                </c:pt>
                <c:pt idx="3332">
                  <c:v>33.325499500002479</c:v>
                </c:pt>
                <c:pt idx="3333">
                  <c:v>33.335497500025667</c:v>
                </c:pt>
                <c:pt idx="3334">
                  <c:v>33.345496500027366</c:v>
                </c:pt>
                <c:pt idx="3335">
                  <c:v>33.35549450002145</c:v>
                </c:pt>
                <c:pt idx="3336">
                  <c:v>33.365493500023149</c:v>
                </c:pt>
                <c:pt idx="3337">
                  <c:v>33.375492500024848</c:v>
                </c:pt>
                <c:pt idx="3338">
                  <c:v>33.385490500018932</c:v>
                </c:pt>
                <c:pt idx="3339">
                  <c:v>33.395489500020631</c:v>
                </c:pt>
                <c:pt idx="3340">
                  <c:v>33.405487500014715</c:v>
                </c:pt>
                <c:pt idx="3341">
                  <c:v>33.415486500016414</c:v>
                </c:pt>
                <c:pt idx="3342">
                  <c:v>33.425484500010498</c:v>
                </c:pt>
                <c:pt idx="3343">
                  <c:v>33.435483500012197</c:v>
                </c:pt>
                <c:pt idx="3344">
                  <c:v>33.445481500006281</c:v>
                </c:pt>
                <c:pt idx="3345">
                  <c:v>33.45548050000798</c:v>
                </c:pt>
                <c:pt idx="3346">
                  <c:v>33.465478500002064</c:v>
                </c:pt>
                <c:pt idx="3347">
                  <c:v>33.475477500003763</c:v>
                </c:pt>
                <c:pt idx="3348">
                  <c:v>33.485475500026951</c:v>
                </c:pt>
                <c:pt idx="3349">
                  <c:v>33.495474500028649</c:v>
                </c:pt>
                <c:pt idx="3350">
                  <c:v>33.505472500022734</c:v>
                </c:pt>
                <c:pt idx="3351">
                  <c:v>33.515471500024432</c:v>
                </c:pt>
                <c:pt idx="3352">
                  <c:v>33.525469500018517</c:v>
                </c:pt>
                <c:pt idx="3353">
                  <c:v>33.535468500020215</c:v>
                </c:pt>
                <c:pt idx="3354">
                  <c:v>33.5454665000143</c:v>
                </c:pt>
                <c:pt idx="3355">
                  <c:v>33.555465500015998</c:v>
                </c:pt>
                <c:pt idx="3356">
                  <c:v>33.565463500010082</c:v>
                </c:pt>
                <c:pt idx="3357">
                  <c:v>33.575462500011781</c:v>
                </c:pt>
                <c:pt idx="3358">
                  <c:v>33.58546150001348</c:v>
                </c:pt>
                <c:pt idx="3359">
                  <c:v>33.595459500007564</c:v>
                </c:pt>
                <c:pt idx="3360">
                  <c:v>33.605458500009263</c:v>
                </c:pt>
                <c:pt idx="3361">
                  <c:v>33.615456500003347</c:v>
                </c:pt>
                <c:pt idx="3362">
                  <c:v>33.625455500005046</c:v>
                </c:pt>
                <c:pt idx="3363">
                  <c:v>33.635453500028234</c:v>
                </c:pt>
                <c:pt idx="3364">
                  <c:v>33.645452500000829</c:v>
                </c:pt>
                <c:pt idx="3365">
                  <c:v>33.655450500024017</c:v>
                </c:pt>
                <c:pt idx="3366">
                  <c:v>33.665449500025716</c:v>
                </c:pt>
                <c:pt idx="3367">
                  <c:v>33.6754475000198</c:v>
                </c:pt>
                <c:pt idx="3368">
                  <c:v>33.685446500021499</c:v>
                </c:pt>
                <c:pt idx="3369">
                  <c:v>33.695444500015583</c:v>
                </c:pt>
                <c:pt idx="3370">
                  <c:v>33.705443500017282</c:v>
                </c:pt>
                <c:pt idx="3371">
                  <c:v>33.715441500011366</c:v>
                </c:pt>
                <c:pt idx="3372">
                  <c:v>33.725440500013065</c:v>
                </c:pt>
                <c:pt idx="3373">
                  <c:v>33.735438500007149</c:v>
                </c:pt>
                <c:pt idx="3374">
                  <c:v>33.745437500008848</c:v>
                </c:pt>
                <c:pt idx="3375">
                  <c:v>33.755435500002932</c:v>
                </c:pt>
                <c:pt idx="3376">
                  <c:v>33.765434500004631</c:v>
                </c:pt>
                <c:pt idx="3377">
                  <c:v>33.775432500027819</c:v>
                </c:pt>
                <c:pt idx="3378">
                  <c:v>33.785431500000414</c:v>
                </c:pt>
                <c:pt idx="3379">
                  <c:v>33.795429500023602</c:v>
                </c:pt>
                <c:pt idx="3380">
                  <c:v>33.8054285000253</c:v>
                </c:pt>
                <c:pt idx="3381">
                  <c:v>33.815426500019385</c:v>
                </c:pt>
                <c:pt idx="3382">
                  <c:v>33.825425500021083</c:v>
                </c:pt>
                <c:pt idx="3383">
                  <c:v>33.835424708348</c:v>
                </c:pt>
                <c:pt idx="3384">
                  <c:v>33.845422708342085</c:v>
                </c:pt>
                <c:pt idx="3385">
                  <c:v>33.855421708343783</c:v>
                </c:pt>
                <c:pt idx="3386">
                  <c:v>33.865419708337868</c:v>
                </c:pt>
                <c:pt idx="3387">
                  <c:v>33.875418708339566</c:v>
                </c:pt>
                <c:pt idx="3388">
                  <c:v>33.885416708333651</c:v>
                </c:pt>
                <c:pt idx="3389">
                  <c:v>33.895415708335349</c:v>
                </c:pt>
                <c:pt idx="3390">
                  <c:v>33.905413708358537</c:v>
                </c:pt>
                <c:pt idx="3391">
                  <c:v>33.915412708360236</c:v>
                </c:pt>
                <c:pt idx="3392">
                  <c:v>33.92541070835432</c:v>
                </c:pt>
                <c:pt idx="3393">
                  <c:v>33.935409708356019</c:v>
                </c:pt>
                <c:pt idx="3394">
                  <c:v>33.945407708350103</c:v>
                </c:pt>
                <c:pt idx="3395">
                  <c:v>33.955406708351802</c:v>
                </c:pt>
                <c:pt idx="3396">
                  <c:v>33.965404708345886</c:v>
                </c:pt>
                <c:pt idx="3397">
                  <c:v>33.975403708347585</c:v>
                </c:pt>
                <c:pt idx="3398">
                  <c:v>33.985401708341669</c:v>
                </c:pt>
                <c:pt idx="3399">
                  <c:v>33.995400708343368</c:v>
                </c:pt>
                <c:pt idx="3400">
                  <c:v>34.005398708337452</c:v>
                </c:pt>
                <c:pt idx="3401">
                  <c:v>34.015397708339151</c:v>
                </c:pt>
                <c:pt idx="3402">
                  <c:v>34.025395708333235</c:v>
                </c:pt>
                <c:pt idx="3403">
                  <c:v>34.035394708334934</c:v>
                </c:pt>
                <c:pt idx="3404">
                  <c:v>34.045393708336633</c:v>
                </c:pt>
                <c:pt idx="3405">
                  <c:v>34.055391708359821</c:v>
                </c:pt>
                <c:pt idx="3406">
                  <c:v>34.06539070836152</c:v>
                </c:pt>
                <c:pt idx="3407">
                  <c:v>34.075388708355604</c:v>
                </c:pt>
                <c:pt idx="3408">
                  <c:v>34.085387708357302</c:v>
                </c:pt>
                <c:pt idx="3409">
                  <c:v>34.095385708351387</c:v>
                </c:pt>
                <c:pt idx="3410">
                  <c:v>34.105384708353085</c:v>
                </c:pt>
                <c:pt idx="3411">
                  <c:v>34.11538270834717</c:v>
                </c:pt>
                <c:pt idx="3412">
                  <c:v>34.125381708348868</c:v>
                </c:pt>
                <c:pt idx="3413">
                  <c:v>34.135379708342953</c:v>
                </c:pt>
                <c:pt idx="3414">
                  <c:v>34.145378708344651</c:v>
                </c:pt>
                <c:pt idx="3415">
                  <c:v>34.155376708338736</c:v>
                </c:pt>
                <c:pt idx="3416">
                  <c:v>34.165375708340434</c:v>
                </c:pt>
                <c:pt idx="3417">
                  <c:v>34.175373708334519</c:v>
                </c:pt>
                <c:pt idx="3418">
                  <c:v>34.185372708336217</c:v>
                </c:pt>
                <c:pt idx="3419">
                  <c:v>34.195370708359405</c:v>
                </c:pt>
                <c:pt idx="3420">
                  <c:v>34.205369708361104</c:v>
                </c:pt>
                <c:pt idx="3421">
                  <c:v>34.215367708355188</c:v>
                </c:pt>
                <c:pt idx="3422">
                  <c:v>34.225366708356887</c:v>
                </c:pt>
                <c:pt idx="3423">
                  <c:v>34.235365708358586</c:v>
                </c:pt>
                <c:pt idx="3424">
                  <c:v>34.24536370835267</c:v>
                </c:pt>
                <c:pt idx="3425">
                  <c:v>34.255362708354369</c:v>
                </c:pt>
                <c:pt idx="3426">
                  <c:v>34.265360708348453</c:v>
                </c:pt>
                <c:pt idx="3427">
                  <c:v>34.275359708350152</c:v>
                </c:pt>
                <c:pt idx="3428">
                  <c:v>34.285357708344236</c:v>
                </c:pt>
                <c:pt idx="3429">
                  <c:v>34.295356708345935</c:v>
                </c:pt>
                <c:pt idx="3430">
                  <c:v>34.305354708340019</c:v>
                </c:pt>
                <c:pt idx="3431">
                  <c:v>34.315353708341718</c:v>
                </c:pt>
                <c:pt idx="3432">
                  <c:v>34.325351708335802</c:v>
                </c:pt>
                <c:pt idx="3433">
                  <c:v>34.335350708337501</c:v>
                </c:pt>
                <c:pt idx="3434">
                  <c:v>34.345348708360689</c:v>
                </c:pt>
                <c:pt idx="3435">
                  <c:v>34.355347708333284</c:v>
                </c:pt>
                <c:pt idx="3436">
                  <c:v>34.365345708356472</c:v>
                </c:pt>
                <c:pt idx="3437">
                  <c:v>34.37534470835817</c:v>
                </c:pt>
                <c:pt idx="3438">
                  <c:v>34.385342708352255</c:v>
                </c:pt>
                <c:pt idx="3439">
                  <c:v>34.395341708353953</c:v>
                </c:pt>
                <c:pt idx="3440">
                  <c:v>34.405339708348038</c:v>
                </c:pt>
                <c:pt idx="3441">
                  <c:v>34.415338708349736</c:v>
                </c:pt>
                <c:pt idx="3442">
                  <c:v>34.425337708351435</c:v>
                </c:pt>
                <c:pt idx="3443">
                  <c:v>34.435335708345519</c:v>
                </c:pt>
                <c:pt idx="3444">
                  <c:v>34.445334708347218</c:v>
                </c:pt>
                <c:pt idx="3445">
                  <c:v>34.455332708341302</c:v>
                </c:pt>
                <c:pt idx="3446">
                  <c:v>34.465331708343001</c:v>
                </c:pt>
                <c:pt idx="3447">
                  <c:v>34.475329708337085</c:v>
                </c:pt>
                <c:pt idx="3448">
                  <c:v>34.485328708338784</c:v>
                </c:pt>
                <c:pt idx="3449">
                  <c:v>34.495326708361972</c:v>
                </c:pt>
                <c:pt idx="3450">
                  <c:v>34.505325708334567</c:v>
                </c:pt>
                <c:pt idx="3451">
                  <c:v>34.515323708357755</c:v>
                </c:pt>
                <c:pt idx="3452">
                  <c:v>34.525322708359454</c:v>
                </c:pt>
                <c:pt idx="3453">
                  <c:v>34.535320708353538</c:v>
                </c:pt>
                <c:pt idx="3454">
                  <c:v>34.545319708355237</c:v>
                </c:pt>
                <c:pt idx="3455">
                  <c:v>34.555317708349321</c:v>
                </c:pt>
                <c:pt idx="3456">
                  <c:v>34.56531670835102</c:v>
                </c:pt>
                <c:pt idx="3457">
                  <c:v>34.575314708345104</c:v>
                </c:pt>
                <c:pt idx="3458">
                  <c:v>34.585313708346803</c:v>
                </c:pt>
                <c:pt idx="3459">
                  <c:v>34.595311708340887</c:v>
                </c:pt>
                <c:pt idx="3460">
                  <c:v>34.605310708342586</c:v>
                </c:pt>
                <c:pt idx="3461">
                  <c:v>34.615309708344284</c:v>
                </c:pt>
                <c:pt idx="3462">
                  <c:v>34.625307708338369</c:v>
                </c:pt>
                <c:pt idx="3463">
                  <c:v>34.635306708340067</c:v>
                </c:pt>
                <c:pt idx="3464">
                  <c:v>34.645304708334152</c:v>
                </c:pt>
                <c:pt idx="3465">
                  <c:v>34.65530370833585</c:v>
                </c:pt>
                <c:pt idx="3466">
                  <c:v>34.665301708359038</c:v>
                </c:pt>
                <c:pt idx="3467">
                  <c:v>34.675300708360737</c:v>
                </c:pt>
                <c:pt idx="3468">
                  <c:v>34.685298708354821</c:v>
                </c:pt>
                <c:pt idx="3469">
                  <c:v>34.69529770835652</c:v>
                </c:pt>
                <c:pt idx="3470">
                  <c:v>34.705295708350604</c:v>
                </c:pt>
                <c:pt idx="3471">
                  <c:v>34.715294708352303</c:v>
                </c:pt>
                <c:pt idx="3472">
                  <c:v>34.725292708346387</c:v>
                </c:pt>
                <c:pt idx="3473">
                  <c:v>34.735291708348086</c:v>
                </c:pt>
                <c:pt idx="3474">
                  <c:v>34.74528970834217</c:v>
                </c:pt>
                <c:pt idx="3475">
                  <c:v>34.755288708343869</c:v>
                </c:pt>
                <c:pt idx="3476">
                  <c:v>34.765287708345568</c:v>
                </c:pt>
                <c:pt idx="3477">
                  <c:v>34.775285708339652</c:v>
                </c:pt>
                <c:pt idx="3478">
                  <c:v>34.785284708341351</c:v>
                </c:pt>
                <c:pt idx="3479">
                  <c:v>34.795282708335435</c:v>
                </c:pt>
                <c:pt idx="3480">
                  <c:v>34.805281708337134</c:v>
                </c:pt>
                <c:pt idx="3481">
                  <c:v>34.815279708360322</c:v>
                </c:pt>
                <c:pt idx="3482">
                  <c:v>34.825278708362021</c:v>
                </c:pt>
                <c:pt idx="3483">
                  <c:v>34.835276583355153</c:v>
                </c:pt>
                <c:pt idx="3484">
                  <c:v>34.845275583356852</c:v>
                </c:pt>
                <c:pt idx="3485">
                  <c:v>34.855273583350936</c:v>
                </c:pt>
                <c:pt idx="3486">
                  <c:v>34.865272583352635</c:v>
                </c:pt>
                <c:pt idx="3487">
                  <c:v>34.875270583346719</c:v>
                </c:pt>
                <c:pt idx="3488">
                  <c:v>34.885269583348418</c:v>
                </c:pt>
                <c:pt idx="3489">
                  <c:v>34.895267583342502</c:v>
                </c:pt>
                <c:pt idx="3490">
                  <c:v>34.905266583344201</c:v>
                </c:pt>
                <c:pt idx="3491">
                  <c:v>34.915264583338285</c:v>
                </c:pt>
                <c:pt idx="3492">
                  <c:v>34.925263583339984</c:v>
                </c:pt>
                <c:pt idx="3493">
                  <c:v>34.935262583341682</c:v>
                </c:pt>
                <c:pt idx="3494">
                  <c:v>34.945260583335767</c:v>
                </c:pt>
                <c:pt idx="3495">
                  <c:v>34.955259583337465</c:v>
                </c:pt>
                <c:pt idx="3496">
                  <c:v>34.965257583360653</c:v>
                </c:pt>
                <c:pt idx="3497">
                  <c:v>34.975256583333248</c:v>
                </c:pt>
                <c:pt idx="3498">
                  <c:v>34.985254583356436</c:v>
                </c:pt>
                <c:pt idx="3499">
                  <c:v>34.995253583358135</c:v>
                </c:pt>
                <c:pt idx="3500">
                  <c:v>35.005251583352219</c:v>
                </c:pt>
                <c:pt idx="3501">
                  <c:v>35.015250583353918</c:v>
                </c:pt>
                <c:pt idx="3502">
                  <c:v>35.025248583348002</c:v>
                </c:pt>
                <c:pt idx="3503">
                  <c:v>35.035247583349701</c:v>
                </c:pt>
                <c:pt idx="3504">
                  <c:v>35.045245583343785</c:v>
                </c:pt>
                <c:pt idx="3505">
                  <c:v>35.055244583345484</c:v>
                </c:pt>
                <c:pt idx="3506">
                  <c:v>35.065242583339568</c:v>
                </c:pt>
                <c:pt idx="3507">
                  <c:v>35.075241583341267</c:v>
                </c:pt>
                <c:pt idx="3508">
                  <c:v>35.085239583335351</c:v>
                </c:pt>
                <c:pt idx="3509">
                  <c:v>35.09523858333705</c:v>
                </c:pt>
                <c:pt idx="3510">
                  <c:v>35.105237583338749</c:v>
                </c:pt>
                <c:pt idx="3511">
                  <c:v>35.115235583361937</c:v>
                </c:pt>
                <c:pt idx="3512">
                  <c:v>35.125234583334532</c:v>
                </c:pt>
                <c:pt idx="3513">
                  <c:v>35.13523258335772</c:v>
                </c:pt>
                <c:pt idx="3514">
                  <c:v>35.145231583359418</c:v>
                </c:pt>
                <c:pt idx="3515">
                  <c:v>35.155229583353503</c:v>
                </c:pt>
                <c:pt idx="3516">
                  <c:v>35.165228583355201</c:v>
                </c:pt>
                <c:pt idx="3517">
                  <c:v>35.175226583349286</c:v>
                </c:pt>
                <c:pt idx="3518">
                  <c:v>35.185225583350984</c:v>
                </c:pt>
                <c:pt idx="3519">
                  <c:v>35.195223583345069</c:v>
                </c:pt>
                <c:pt idx="3520">
                  <c:v>35.205222583346767</c:v>
                </c:pt>
                <c:pt idx="3521">
                  <c:v>35.215220583340852</c:v>
                </c:pt>
                <c:pt idx="3522">
                  <c:v>35.22521958334255</c:v>
                </c:pt>
                <c:pt idx="3523">
                  <c:v>35.235217583336635</c:v>
                </c:pt>
                <c:pt idx="3524">
                  <c:v>35.245216583338333</c:v>
                </c:pt>
                <c:pt idx="3525">
                  <c:v>35.255215583340032</c:v>
                </c:pt>
                <c:pt idx="3526">
                  <c:v>35.265213583334116</c:v>
                </c:pt>
                <c:pt idx="3527">
                  <c:v>35.275212583335815</c:v>
                </c:pt>
                <c:pt idx="3528">
                  <c:v>35.285210583359003</c:v>
                </c:pt>
                <c:pt idx="3529">
                  <c:v>35.295209583360702</c:v>
                </c:pt>
                <c:pt idx="3530">
                  <c:v>35.305207583354786</c:v>
                </c:pt>
                <c:pt idx="3531">
                  <c:v>35.315206583356485</c:v>
                </c:pt>
                <c:pt idx="3532">
                  <c:v>35.325204583350569</c:v>
                </c:pt>
                <c:pt idx="3533">
                  <c:v>35.335203583352268</c:v>
                </c:pt>
                <c:pt idx="3534">
                  <c:v>35.345201583346352</c:v>
                </c:pt>
                <c:pt idx="3535">
                  <c:v>35.355200583348051</c:v>
                </c:pt>
                <c:pt idx="3536">
                  <c:v>35.365198583342135</c:v>
                </c:pt>
                <c:pt idx="3537">
                  <c:v>35.375197583343834</c:v>
                </c:pt>
                <c:pt idx="3538">
                  <c:v>35.385195583337918</c:v>
                </c:pt>
                <c:pt idx="3539">
                  <c:v>35.395194583339617</c:v>
                </c:pt>
                <c:pt idx="3540">
                  <c:v>35.405193583341315</c:v>
                </c:pt>
                <c:pt idx="3541">
                  <c:v>35.4151915833354</c:v>
                </c:pt>
                <c:pt idx="3542">
                  <c:v>35.425190583337098</c:v>
                </c:pt>
                <c:pt idx="3543">
                  <c:v>35.435188583360286</c:v>
                </c:pt>
                <c:pt idx="3544">
                  <c:v>35.445187583361985</c:v>
                </c:pt>
                <c:pt idx="3545">
                  <c:v>35.455185583356069</c:v>
                </c:pt>
                <c:pt idx="3546">
                  <c:v>35.465184583357768</c:v>
                </c:pt>
                <c:pt idx="3547">
                  <c:v>35.475182583351852</c:v>
                </c:pt>
                <c:pt idx="3548">
                  <c:v>35.485181583353551</c:v>
                </c:pt>
                <c:pt idx="3549">
                  <c:v>35.495179583347635</c:v>
                </c:pt>
                <c:pt idx="3550">
                  <c:v>35.505178583349334</c:v>
                </c:pt>
                <c:pt idx="3551">
                  <c:v>35.515176583343418</c:v>
                </c:pt>
                <c:pt idx="3552">
                  <c:v>35.525175583345117</c:v>
                </c:pt>
                <c:pt idx="3553">
                  <c:v>35.535173583339201</c:v>
                </c:pt>
                <c:pt idx="3554">
                  <c:v>35.5451725833409</c:v>
                </c:pt>
                <c:pt idx="3555">
                  <c:v>35.555171583342599</c:v>
                </c:pt>
                <c:pt idx="3556">
                  <c:v>35.565169583336683</c:v>
                </c:pt>
                <c:pt idx="3557">
                  <c:v>35.575168583338382</c:v>
                </c:pt>
                <c:pt idx="3558">
                  <c:v>35.58516658336157</c:v>
                </c:pt>
                <c:pt idx="3559">
                  <c:v>35.595165583334165</c:v>
                </c:pt>
                <c:pt idx="3560">
                  <c:v>35.605163583357353</c:v>
                </c:pt>
                <c:pt idx="3561">
                  <c:v>35.615162583359051</c:v>
                </c:pt>
                <c:pt idx="3562">
                  <c:v>35.625160583353136</c:v>
                </c:pt>
                <c:pt idx="3563">
                  <c:v>35.635159583354834</c:v>
                </c:pt>
                <c:pt idx="3564">
                  <c:v>35.645157583348919</c:v>
                </c:pt>
                <c:pt idx="3565">
                  <c:v>35.655156583350617</c:v>
                </c:pt>
                <c:pt idx="3566">
                  <c:v>35.665154583344702</c:v>
                </c:pt>
                <c:pt idx="3567">
                  <c:v>35.6751535833464</c:v>
                </c:pt>
                <c:pt idx="3568">
                  <c:v>35.685152583348099</c:v>
                </c:pt>
                <c:pt idx="3569">
                  <c:v>35.695150583342183</c:v>
                </c:pt>
                <c:pt idx="3570">
                  <c:v>35.705149583343882</c:v>
                </c:pt>
                <c:pt idx="3571">
                  <c:v>35.715147583337966</c:v>
                </c:pt>
                <c:pt idx="3572">
                  <c:v>35.725146583339665</c:v>
                </c:pt>
                <c:pt idx="3573">
                  <c:v>35.735144583333749</c:v>
                </c:pt>
                <c:pt idx="3574">
                  <c:v>35.745143583335448</c:v>
                </c:pt>
                <c:pt idx="3575">
                  <c:v>35.755141583358636</c:v>
                </c:pt>
                <c:pt idx="3576">
                  <c:v>35.765140583360335</c:v>
                </c:pt>
                <c:pt idx="3577">
                  <c:v>35.775138583354419</c:v>
                </c:pt>
                <c:pt idx="3578">
                  <c:v>35.785137583356118</c:v>
                </c:pt>
                <c:pt idx="3579">
                  <c:v>35.795135583350202</c:v>
                </c:pt>
                <c:pt idx="3580">
                  <c:v>35.805134583351901</c:v>
                </c:pt>
                <c:pt idx="3581">
                  <c:v>35.8151335833536</c:v>
                </c:pt>
                <c:pt idx="3582">
                  <c:v>35.825131583347684</c:v>
                </c:pt>
                <c:pt idx="3583">
                  <c:v>35.835130333347479</c:v>
                </c:pt>
                <c:pt idx="3584">
                  <c:v>35.845128333341563</c:v>
                </c:pt>
                <c:pt idx="3585">
                  <c:v>35.855127333343262</c:v>
                </c:pt>
                <c:pt idx="3586">
                  <c:v>35.865125333337346</c:v>
                </c:pt>
                <c:pt idx="3587">
                  <c:v>35.875124333339045</c:v>
                </c:pt>
                <c:pt idx="3588">
                  <c:v>35.885122333362233</c:v>
                </c:pt>
                <c:pt idx="3589">
                  <c:v>35.895121333334828</c:v>
                </c:pt>
                <c:pt idx="3590">
                  <c:v>35.905119333358016</c:v>
                </c:pt>
                <c:pt idx="3591">
                  <c:v>35.915118333359715</c:v>
                </c:pt>
                <c:pt idx="3592">
                  <c:v>35.925116333353799</c:v>
                </c:pt>
                <c:pt idx="3593">
                  <c:v>35.935115333355498</c:v>
                </c:pt>
                <c:pt idx="3594">
                  <c:v>35.945113333349582</c:v>
                </c:pt>
                <c:pt idx="3595">
                  <c:v>35.955112333351281</c:v>
                </c:pt>
                <c:pt idx="3596">
                  <c:v>35.965111333352979</c:v>
                </c:pt>
                <c:pt idx="3597">
                  <c:v>35.975109333347064</c:v>
                </c:pt>
                <c:pt idx="3598">
                  <c:v>35.985108333348762</c:v>
                </c:pt>
                <c:pt idx="3599">
                  <c:v>35.995106333342846</c:v>
                </c:pt>
                <c:pt idx="3600">
                  <c:v>36.005105333344545</c:v>
                </c:pt>
                <c:pt idx="3601">
                  <c:v>36.015103333338629</c:v>
                </c:pt>
                <c:pt idx="3602">
                  <c:v>36.025102333340328</c:v>
                </c:pt>
                <c:pt idx="3603">
                  <c:v>36.035100333334412</c:v>
                </c:pt>
                <c:pt idx="3604">
                  <c:v>36.045099333336111</c:v>
                </c:pt>
                <c:pt idx="3605">
                  <c:v>36.055097333359299</c:v>
                </c:pt>
                <c:pt idx="3606">
                  <c:v>36.065096333360998</c:v>
                </c:pt>
                <c:pt idx="3607">
                  <c:v>36.075094333355082</c:v>
                </c:pt>
                <c:pt idx="3608">
                  <c:v>36.085093333356781</c:v>
                </c:pt>
                <c:pt idx="3609">
                  <c:v>36.095091333350865</c:v>
                </c:pt>
                <c:pt idx="3610">
                  <c:v>36.105090333352564</c:v>
                </c:pt>
                <c:pt idx="3611">
                  <c:v>36.115089333354263</c:v>
                </c:pt>
                <c:pt idx="3612">
                  <c:v>36.125087333348347</c:v>
                </c:pt>
                <c:pt idx="3613">
                  <c:v>36.135086333350046</c:v>
                </c:pt>
                <c:pt idx="3614">
                  <c:v>36.14508433334413</c:v>
                </c:pt>
                <c:pt idx="3615">
                  <c:v>36.155083333345829</c:v>
                </c:pt>
                <c:pt idx="3616">
                  <c:v>36.165081333339913</c:v>
                </c:pt>
                <c:pt idx="3617">
                  <c:v>36.175080333341612</c:v>
                </c:pt>
                <c:pt idx="3618">
                  <c:v>36.185078333335696</c:v>
                </c:pt>
                <c:pt idx="3619">
                  <c:v>36.195077333337395</c:v>
                </c:pt>
                <c:pt idx="3620">
                  <c:v>36.205075333360583</c:v>
                </c:pt>
                <c:pt idx="3621">
                  <c:v>36.215074333333177</c:v>
                </c:pt>
                <c:pt idx="3622">
                  <c:v>36.225073333334876</c:v>
                </c:pt>
                <c:pt idx="3623">
                  <c:v>36.235071333358064</c:v>
                </c:pt>
                <c:pt idx="3624">
                  <c:v>36.245070333359763</c:v>
                </c:pt>
                <c:pt idx="3625">
                  <c:v>36.255068333353847</c:v>
                </c:pt>
                <c:pt idx="3626">
                  <c:v>36.265067333355546</c:v>
                </c:pt>
                <c:pt idx="3627">
                  <c:v>36.27506533334963</c:v>
                </c:pt>
                <c:pt idx="3628">
                  <c:v>36.285064333351329</c:v>
                </c:pt>
                <c:pt idx="3629">
                  <c:v>36.295062333345413</c:v>
                </c:pt>
                <c:pt idx="3630">
                  <c:v>36.305061333347112</c:v>
                </c:pt>
                <c:pt idx="3631">
                  <c:v>36.315059333341196</c:v>
                </c:pt>
                <c:pt idx="3632">
                  <c:v>36.325058333342895</c:v>
                </c:pt>
                <c:pt idx="3633">
                  <c:v>36.335056333336979</c:v>
                </c:pt>
                <c:pt idx="3634">
                  <c:v>36.345055333338678</c:v>
                </c:pt>
                <c:pt idx="3635">
                  <c:v>36.355054333340377</c:v>
                </c:pt>
                <c:pt idx="3636">
                  <c:v>36.365052333334461</c:v>
                </c:pt>
                <c:pt idx="3637">
                  <c:v>36.37505133333616</c:v>
                </c:pt>
                <c:pt idx="3638">
                  <c:v>36.385049333359348</c:v>
                </c:pt>
                <c:pt idx="3639">
                  <c:v>36.395048333361046</c:v>
                </c:pt>
                <c:pt idx="3640">
                  <c:v>36.405046333355131</c:v>
                </c:pt>
                <c:pt idx="3641">
                  <c:v>36.415045333356829</c:v>
                </c:pt>
                <c:pt idx="3642">
                  <c:v>36.425043333350914</c:v>
                </c:pt>
                <c:pt idx="3643">
                  <c:v>36.435042333352612</c:v>
                </c:pt>
                <c:pt idx="3644">
                  <c:v>36.445040333346697</c:v>
                </c:pt>
                <c:pt idx="3645">
                  <c:v>36.455039333348395</c:v>
                </c:pt>
                <c:pt idx="3646">
                  <c:v>36.465038333350094</c:v>
                </c:pt>
                <c:pt idx="3647">
                  <c:v>36.475036333344178</c:v>
                </c:pt>
                <c:pt idx="3648">
                  <c:v>36.485035333345877</c:v>
                </c:pt>
                <c:pt idx="3649">
                  <c:v>36.495033333339961</c:v>
                </c:pt>
                <c:pt idx="3650">
                  <c:v>36.50503233334166</c:v>
                </c:pt>
                <c:pt idx="3651">
                  <c:v>36.515030333335744</c:v>
                </c:pt>
                <c:pt idx="3652">
                  <c:v>36.525029333337443</c:v>
                </c:pt>
                <c:pt idx="3653">
                  <c:v>36.535027333360631</c:v>
                </c:pt>
                <c:pt idx="3654">
                  <c:v>36.545026333333226</c:v>
                </c:pt>
                <c:pt idx="3655">
                  <c:v>36.555024333356414</c:v>
                </c:pt>
                <c:pt idx="3656">
                  <c:v>36.565023333358113</c:v>
                </c:pt>
                <c:pt idx="3657">
                  <c:v>36.575021333352197</c:v>
                </c:pt>
                <c:pt idx="3658">
                  <c:v>36.585020333353896</c:v>
                </c:pt>
                <c:pt idx="3659">
                  <c:v>36.595019333355594</c:v>
                </c:pt>
                <c:pt idx="3660">
                  <c:v>36.605017333349679</c:v>
                </c:pt>
                <c:pt idx="3661">
                  <c:v>36.615016333351377</c:v>
                </c:pt>
                <c:pt idx="3662">
                  <c:v>36.625014333345462</c:v>
                </c:pt>
                <c:pt idx="3663">
                  <c:v>36.63501333334716</c:v>
                </c:pt>
                <c:pt idx="3664">
                  <c:v>36.645011333341245</c:v>
                </c:pt>
                <c:pt idx="3665">
                  <c:v>36.655010333342943</c:v>
                </c:pt>
                <c:pt idx="3666">
                  <c:v>36.665008333337028</c:v>
                </c:pt>
                <c:pt idx="3667">
                  <c:v>36.675007333338726</c:v>
                </c:pt>
                <c:pt idx="3668">
                  <c:v>36.685005333361914</c:v>
                </c:pt>
                <c:pt idx="3669">
                  <c:v>36.695004333334509</c:v>
                </c:pt>
                <c:pt idx="3670">
                  <c:v>36.705002333357697</c:v>
                </c:pt>
                <c:pt idx="3671">
                  <c:v>36.715001333359396</c:v>
                </c:pt>
                <c:pt idx="3672">
                  <c:v>36.725000333361095</c:v>
                </c:pt>
                <c:pt idx="3673">
                  <c:v>36.734998333355179</c:v>
                </c:pt>
                <c:pt idx="3674">
                  <c:v>36.744997333356878</c:v>
                </c:pt>
                <c:pt idx="3675">
                  <c:v>36.754995333350962</c:v>
                </c:pt>
                <c:pt idx="3676">
                  <c:v>36.764994333352661</c:v>
                </c:pt>
                <c:pt idx="3677">
                  <c:v>36.774992333346745</c:v>
                </c:pt>
                <c:pt idx="3678">
                  <c:v>36.784991333348444</c:v>
                </c:pt>
                <c:pt idx="3679">
                  <c:v>36.794989333342528</c:v>
                </c:pt>
                <c:pt idx="3680">
                  <c:v>36.804988333344227</c:v>
                </c:pt>
                <c:pt idx="3681">
                  <c:v>36.814986333338311</c:v>
                </c:pt>
                <c:pt idx="3682">
                  <c:v>36.82498533334001</c:v>
                </c:pt>
                <c:pt idx="3683">
                  <c:v>36.834984625020297</c:v>
                </c:pt>
                <c:pt idx="3684">
                  <c:v>36.844982625014381</c:v>
                </c:pt>
                <c:pt idx="3685">
                  <c:v>36.85498162501608</c:v>
                </c:pt>
                <c:pt idx="3686">
                  <c:v>36.864979625010164</c:v>
                </c:pt>
                <c:pt idx="3687">
                  <c:v>36.874978625011863</c:v>
                </c:pt>
                <c:pt idx="3688">
                  <c:v>36.884976625005947</c:v>
                </c:pt>
                <c:pt idx="3689">
                  <c:v>36.894975625007646</c:v>
                </c:pt>
                <c:pt idx="3690">
                  <c:v>36.90497362500173</c:v>
                </c:pt>
                <c:pt idx="3691">
                  <c:v>36.914972625003429</c:v>
                </c:pt>
                <c:pt idx="3692">
                  <c:v>36.924970625026617</c:v>
                </c:pt>
                <c:pt idx="3693">
                  <c:v>36.934969625028316</c:v>
                </c:pt>
                <c:pt idx="3694">
                  <c:v>36.944968625000911</c:v>
                </c:pt>
                <c:pt idx="3695">
                  <c:v>36.954966625024099</c:v>
                </c:pt>
                <c:pt idx="3696">
                  <c:v>36.964965625025798</c:v>
                </c:pt>
                <c:pt idx="3697">
                  <c:v>36.974963625019882</c:v>
                </c:pt>
                <c:pt idx="3698">
                  <c:v>36.984962625021581</c:v>
                </c:pt>
                <c:pt idx="3699">
                  <c:v>36.994960625015665</c:v>
                </c:pt>
                <c:pt idx="3700">
                  <c:v>37.004959625017364</c:v>
                </c:pt>
                <c:pt idx="3701">
                  <c:v>37.014957625011448</c:v>
                </c:pt>
                <c:pt idx="3702">
                  <c:v>37.024956625013147</c:v>
                </c:pt>
                <c:pt idx="3703">
                  <c:v>37.034954625007231</c:v>
                </c:pt>
                <c:pt idx="3704">
                  <c:v>37.04495362500893</c:v>
                </c:pt>
                <c:pt idx="3705">
                  <c:v>37.054952625010628</c:v>
                </c:pt>
                <c:pt idx="3706">
                  <c:v>37.064950625004712</c:v>
                </c:pt>
                <c:pt idx="3707">
                  <c:v>37.074949625006411</c:v>
                </c:pt>
                <c:pt idx="3708">
                  <c:v>37.084947625000495</c:v>
                </c:pt>
                <c:pt idx="3709">
                  <c:v>37.094946625002194</c:v>
                </c:pt>
                <c:pt idx="3710">
                  <c:v>37.104944625025382</c:v>
                </c:pt>
                <c:pt idx="3711">
                  <c:v>37.114943625027081</c:v>
                </c:pt>
                <c:pt idx="3712">
                  <c:v>37.124941625021165</c:v>
                </c:pt>
                <c:pt idx="3713">
                  <c:v>37.134940625022864</c:v>
                </c:pt>
                <c:pt idx="3714">
                  <c:v>37.144938625016948</c:v>
                </c:pt>
                <c:pt idx="3715">
                  <c:v>37.154937625018647</c:v>
                </c:pt>
                <c:pt idx="3716">
                  <c:v>37.164935625012731</c:v>
                </c:pt>
                <c:pt idx="3717">
                  <c:v>37.17493462501443</c:v>
                </c:pt>
                <c:pt idx="3718">
                  <c:v>37.184933625016129</c:v>
                </c:pt>
                <c:pt idx="3719">
                  <c:v>37.194931625010213</c:v>
                </c:pt>
                <c:pt idx="3720">
                  <c:v>37.204930625011912</c:v>
                </c:pt>
                <c:pt idx="3721">
                  <c:v>37.214928625005996</c:v>
                </c:pt>
                <c:pt idx="3722">
                  <c:v>37.224927625007695</c:v>
                </c:pt>
                <c:pt idx="3723">
                  <c:v>37.234925625001779</c:v>
                </c:pt>
                <c:pt idx="3724">
                  <c:v>37.244924625003478</c:v>
                </c:pt>
                <c:pt idx="3725">
                  <c:v>37.254922625026666</c:v>
                </c:pt>
                <c:pt idx="3726">
                  <c:v>37.264921625028364</c:v>
                </c:pt>
                <c:pt idx="3727">
                  <c:v>37.274920625000959</c:v>
                </c:pt>
                <c:pt idx="3728">
                  <c:v>37.284918625024147</c:v>
                </c:pt>
                <c:pt idx="3729">
                  <c:v>37.294917625025846</c:v>
                </c:pt>
                <c:pt idx="3730">
                  <c:v>37.30491562501993</c:v>
                </c:pt>
                <c:pt idx="3731">
                  <c:v>37.314914625021629</c:v>
                </c:pt>
                <c:pt idx="3732">
                  <c:v>37.324912625015713</c:v>
                </c:pt>
                <c:pt idx="3733">
                  <c:v>37.334911625017412</c:v>
                </c:pt>
                <c:pt idx="3734">
                  <c:v>37.344909625011496</c:v>
                </c:pt>
                <c:pt idx="3735">
                  <c:v>37.354908625013195</c:v>
                </c:pt>
                <c:pt idx="3736">
                  <c:v>37.364906625007279</c:v>
                </c:pt>
                <c:pt idx="3737">
                  <c:v>37.374905625008978</c:v>
                </c:pt>
                <c:pt idx="3738">
                  <c:v>37.384904625010677</c:v>
                </c:pt>
                <c:pt idx="3739">
                  <c:v>37.394902625004761</c:v>
                </c:pt>
                <c:pt idx="3740">
                  <c:v>37.40490162500646</c:v>
                </c:pt>
                <c:pt idx="3741">
                  <c:v>37.414899625000544</c:v>
                </c:pt>
                <c:pt idx="3742">
                  <c:v>37.424898625002243</c:v>
                </c:pt>
                <c:pt idx="3743">
                  <c:v>37.434896625025431</c:v>
                </c:pt>
                <c:pt idx="3744">
                  <c:v>37.444895625027129</c:v>
                </c:pt>
                <c:pt idx="3745">
                  <c:v>37.454893625021214</c:v>
                </c:pt>
                <c:pt idx="3746">
                  <c:v>37.464892625022912</c:v>
                </c:pt>
                <c:pt idx="3747">
                  <c:v>37.474890625016997</c:v>
                </c:pt>
                <c:pt idx="3748">
                  <c:v>37.484889625018695</c:v>
                </c:pt>
                <c:pt idx="3749">
                  <c:v>37.494888625020394</c:v>
                </c:pt>
                <c:pt idx="3750">
                  <c:v>37.504886625014478</c:v>
                </c:pt>
                <c:pt idx="3751">
                  <c:v>37.514885625016177</c:v>
                </c:pt>
                <c:pt idx="3752">
                  <c:v>37.524883625010261</c:v>
                </c:pt>
                <c:pt idx="3753">
                  <c:v>37.53488262501196</c:v>
                </c:pt>
                <c:pt idx="3754">
                  <c:v>37.544880625006044</c:v>
                </c:pt>
                <c:pt idx="3755">
                  <c:v>37.554879625007743</c:v>
                </c:pt>
                <c:pt idx="3756">
                  <c:v>37.564877625001827</c:v>
                </c:pt>
                <c:pt idx="3757">
                  <c:v>37.574876625003526</c:v>
                </c:pt>
                <c:pt idx="3758">
                  <c:v>37.584874625026714</c:v>
                </c:pt>
                <c:pt idx="3759">
                  <c:v>37.594873625028413</c:v>
                </c:pt>
                <c:pt idx="3760">
                  <c:v>37.604872625001008</c:v>
                </c:pt>
                <c:pt idx="3761">
                  <c:v>37.614870625024196</c:v>
                </c:pt>
                <c:pt idx="3762">
                  <c:v>37.624869625025894</c:v>
                </c:pt>
                <c:pt idx="3763">
                  <c:v>37.634867625019979</c:v>
                </c:pt>
                <c:pt idx="3764">
                  <c:v>37.644866625021677</c:v>
                </c:pt>
                <c:pt idx="3765">
                  <c:v>37.654864625015762</c:v>
                </c:pt>
                <c:pt idx="3766">
                  <c:v>37.66486362501746</c:v>
                </c:pt>
                <c:pt idx="3767">
                  <c:v>37.674861625011545</c:v>
                </c:pt>
                <c:pt idx="3768">
                  <c:v>37.684860625013243</c:v>
                </c:pt>
                <c:pt idx="3769">
                  <c:v>37.694859625014942</c:v>
                </c:pt>
                <c:pt idx="3770">
                  <c:v>37.704857625009026</c:v>
                </c:pt>
                <c:pt idx="3771">
                  <c:v>37.714856625010725</c:v>
                </c:pt>
                <c:pt idx="3772">
                  <c:v>37.724854625004809</c:v>
                </c:pt>
                <c:pt idx="3773">
                  <c:v>37.734853625006508</c:v>
                </c:pt>
                <c:pt idx="3774">
                  <c:v>37.744851625000592</c:v>
                </c:pt>
                <c:pt idx="3775">
                  <c:v>37.754850625002291</c:v>
                </c:pt>
                <c:pt idx="3776">
                  <c:v>37.764848625025479</c:v>
                </c:pt>
                <c:pt idx="3777">
                  <c:v>37.774847625027178</c:v>
                </c:pt>
                <c:pt idx="3778">
                  <c:v>37.784845625021262</c:v>
                </c:pt>
                <c:pt idx="3779">
                  <c:v>37.794844625022961</c:v>
                </c:pt>
                <c:pt idx="3780">
                  <c:v>37.80484362502466</c:v>
                </c:pt>
                <c:pt idx="3781">
                  <c:v>37.814841625018744</c:v>
                </c:pt>
                <c:pt idx="3782">
                  <c:v>37.824840625020443</c:v>
                </c:pt>
                <c:pt idx="3783">
                  <c:v>37.834838625014527</c:v>
                </c:pt>
                <c:pt idx="3784">
                  <c:v>37.844837458338588</c:v>
                </c:pt>
                <c:pt idx="3785">
                  <c:v>37.854835458361777</c:v>
                </c:pt>
                <c:pt idx="3786">
                  <c:v>37.864834458334371</c:v>
                </c:pt>
                <c:pt idx="3787">
                  <c:v>37.87483245835756</c:v>
                </c:pt>
                <c:pt idx="3788">
                  <c:v>37.884831458359258</c:v>
                </c:pt>
                <c:pt idx="3789">
                  <c:v>37.894829458353342</c:v>
                </c:pt>
                <c:pt idx="3790">
                  <c:v>37.904828458355041</c:v>
                </c:pt>
                <c:pt idx="3791">
                  <c:v>37.91482745835674</c:v>
                </c:pt>
                <c:pt idx="3792">
                  <c:v>37.924825458350824</c:v>
                </c:pt>
                <c:pt idx="3793">
                  <c:v>37.934824458352523</c:v>
                </c:pt>
                <c:pt idx="3794">
                  <c:v>37.944822458346607</c:v>
                </c:pt>
                <c:pt idx="3795">
                  <c:v>37.954821458348306</c:v>
                </c:pt>
                <c:pt idx="3796">
                  <c:v>37.96481945834239</c:v>
                </c:pt>
                <c:pt idx="3797">
                  <c:v>37.974818458344089</c:v>
                </c:pt>
                <c:pt idx="3798">
                  <c:v>37.984816458338173</c:v>
                </c:pt>
                <c:pt idx="3799">
                  <c:v>37.994815458339872</c:v>
                </c:pt>
                <c:pt idx="3800">
                  <c:v>38.004814458341571</c:v>
                </c:pt>
                <c:pt idx="3801">
                  <c:v>38.014812458335655</c:v>
                </c:pt>
                <c:pt idx="3802">
                  <c:v>38.024811458337354</c:v>
                </c:pt>
                <c:pt idx="3803">
                  <c:v>38.034809458360542</c:v>
                </c:pt>
                <c:pt idx="3804">
                  <c:v>38.04480845836224</c:v>
                </c:pt>
                <c:pt idx="3805">
                  <c:v>38.054806458356325</c:v>
                </c:pt>
                <c:pt idx="3806">
                  <c:v>38.064805458358023</c:v>
                </c:pt>
                <c:pt idx="3807">
                  <c:v>38.074803458352108</c:v>
                </c:pt>
                <c:pt idx="3808">
                  <c:v>38.084802458353806</c:v>
                </c:pt>
                <c:pt idx="3809">
                  <c:v>38.094801458355505</c:v>
                </c:pt>
                <c:pt idx="3810">
                  <c:v>38.104799458349589</c:v>
                </c:pt>
                <c:pt idx="3811">
                  <c:v>38.114798458351288</c:v>
                </c:pt>
                <c:pt idx="3812">
                  <c:v>38.124796458345372</c:v>
                </c:pt>
                <c:pt idx="3813">
                  <c:v>38.134795458347071</c:v>
                </c:pt>
                <c:pt idx="3814">
                  <c:v>38.144793458341155</c:v>
                </c:pt>
                <c:pt idx="3815">
                  <c:v>38.154792458342854</c:v>
                </c:pt>
                <c:pt idx="3816">
                  <c:v>38.164790458336938</c:v>
                </c:pt>
                <c:pt idx="3817">
                  <c:v>38.174789458338637</c:v>
                </c:pt>
                <c:pt idx="3818">
                  <c:v>38.184787458361825</c:v>
                </c:pt>
                <c:pt idx="3819">
                  <c:v>38.19478645833442</c:v>
                </c:pt>
                <c:pt idx="3820">
                  <c:v>38.204785458336119</c:v>
                </c:pt>
                <c:pt idx="3821">
                  <c:v>38.214783458359307</c:v>
                </c:pt>
                <c:pt idx="3822">
                  <c:v>38.224782458361005</c:v>
                </c:pt>
                <c:pt idx="3823">
                  <c:v>38.23478045835509</c:v>
                </c:pt>
                <c:pt idx="3824">
                  <c:v>38.244779458356788</c:v>
                </c:pt>
                <c:pt idx="3825">
                  <c:v>38.254777458350873</c:v>
                </c:pt>
                <c:pt idx="3826">
                  <c:v>38.264776458352571</c:v>
                </c:pt>
                <c:pt idx="3827">
                  <c:v>38.274774458346656</c:v>
                </c:pt>
                <c:pt idx="3828">
                  <c:v>38.284773458348354</c:v>
                </c:pt>
                <c:pt idx="3829">
                  <c:v>38.294772458350053</c:v>
                </c:pt>
                <c:pt idx="3830">
                  <c:v>38.304770458344137</c:v>
                </c:pt>
                <c:pt idx="3831">
                  <c:v>38.314769458345836</c:v>
                </c:pt>
                <c:pt idx="3832">
                  <c:v>38.32476745833992</c:v>
                </c:pt>
                <c:pt idx="3833">
                  <c:v>38.334766458341619</c:v>
                </c:pt>
                <c:pt idx="3834">
                  <c:v>38.344764458335703</c:v>
                </c:pt>
                <c:pt idx="3835">
                  <c:v>38.354763458337402</c:v>
                </c:pt>
                <c:pt idx="3836">
                  <c:v>38.36476145836059</c:v>
                </c:pt>
                <c:pt idx="3837">
                  <c:v>38.374760458333185</c:v>
                </c:pt>
                <c:pt idx="3838">
                  <c:v>38.384759458334884</c:v>
                </c:pt>
                <c:pt idx="3839">
                  <c:v>38.394757458358072</c:v>
                </c:pt>
                <c:pt idx="3840">
                  <c:v>38.40475645835977</c:v>
                </c:pt>
                <c:pt idx="3841">
                  <c:v>38.414754458353855</c:v>
                </c:pt>
                <c:pt idx="3842">
                  <c:v>38.424753458355553</c:v>
                </c:pt>
                <c:pt idx="3843">
                  <c:v>38.434751458349638</c:v>
                </c:pt>
                <c:pt idx="3844">
                  <c:v>38.444750458351336</c:v>
                </c:pt>
                <c:pt idx="3845">
                  <c:v>38.454748458345421</c:v>
                </c:pt>
                <c:pt idx="3846">
                  <c:v>38.464747458347119</c:v>
                </c:pt>
                <c:pt idx="3847">
                  <c:v>38.474746458348818</c:v>
                </c:pt>
                <c:pt idx="3848">
                  <c:v>38.484744458342902</c:v>
                </c:pt>
                <c:pt idx="3849">
                  <c:v>38.494743458344601</c:v>
                </c:pt>
                <c:pt idx="3850">
                  <c:v>38.504741458338685</c:v>
                </c:pt>
                <c:pt idx="3851">
                  <c:v>38.514740458340384</c:v>
                </c:pt>
                <c:pt idx="3852">
                  <c:v>38.524738458334468</c:v>
                </c:pt>
                <c:pt idx="3853">
                  <c:v>38.534737458336167</c:v>
                </c:pt>
                <c:pt idx="3854">
                  <c:v>38.544735458359355</c:v>
                </c:pt>
                <c:pt idx="3855">
                  <c:v>38.554734458361054</c:v>
                </c:pt>
                <c:pt idx="3856">
                  <c:v>38.564733458333649</c:v>
                </c:pt>
                <c:pt idx="3857">
                  <c:v>38.574731458356837</c:v>
                </c:pt>
                <c:pt idx="3858">
                  <c:v>38.584730458358536</c:v>
                </c:pt>
                <c:pt idx="3859">
                  <c:v>38.59472845835262</c:v>
                </c:pt>
                <c:pt idx="3860">
                  <c:v>38.604727458354319</c:v>
                </c:pt>
                <c:pt idx="3861">
                  <c:v>38.614725458348403</c:v>
                </c:pt>
                <c:pt idx="3862">
                  <c:v>38.624724458350101</c:v>
                </c:pt>
                <c:pt idx="3863">
                  <c:v>38.634722458344186</c:v>
                </c:pt>
                <c:pt idx="3864">
                  <c:v>38.644721458345884</c:v>
                </c:pt>
                <c:pt idx="3865">
                  <c:v>38.654720458347583</c:v>
                </c:pt>
                <c:pt idx="3866">
                  <c:v>38.664718458341667</c:v>
                </c:pt>
                <c:pt idx="3867">
                  <c:v>38.674717458343366</c:v>
                </c:pt>
                <c:pt idx="3868">
                  <c:v>38.68471545833745</c:v>
                </c:pt>
                <c:pt idx="3869">
                  <c:v>38.694714458339149</c:v>
                </c:pt>
                <c:pt idx="3870">
                  <c:v>38.704712458333233</c:v>
                </c:pt>
                <c:pt idx="3871">
                  <c:v>38.714711458334932</c:v>
                </c:pt>
                <c:pt idx="3872">
                  <c:v>38.72470945835812</c:v>
                </c:pt>
                <c:pt idx="3873">
                  <c:v>38.734708458359819</c:v>
                </c:pt>
                <c:pt idx="3874">
                  <c:v>38.744707458361518</c:v>
                </c:pt>
                <c:pt idx="3875">
                  <c:v>38.754705458355602</c:v>
                </c:pt>
                <c:pt idx="3876">
                  <c:v>38.764704458357301</c:v>
                </c:pt>
                <c:pt idx="3877">
                  <c:v>38.774702458351385</c:v>
                </c:pt>
                <c:pt idx="3878">
                  <c:v>38.784701458353084</c:v>
                </c:pt>
                <c:pt idx="3879">
                  <c:v>38.794699458347168</c:v>
                </c:pt>
                <c:pt idx="3880">
                  <c:v>38.804698458348867</c:v>
                </c:pt>
                <c:pt idx="3881">
                  <c:v>38.814696458342951</c:v>
                </c:pt>
                <c:pt idx="3882">
                  <c:v>38.82469545834465</c:v>
                </c:pt>
                <c:pt idx="3883">
                  <c:v>38.834694458346348</c:v>
                </c:pt>
                <c:pt idx="3884">
                  <c:v>38.84469200001331</c:v>
                </c:pt>
                <c:pt idx="3885">
                  <c:v>38.854691000015009</c:v>
                </c:pt>
                <c:pt idx="3886">
                  <c:v>38.864689000009093</c:v>
                </c:pt>
                <c:pt idx="3887">
                  <c:v>38.874688000010792</c:v>
                </c:pt>
                <c:pt idx="3888">
                  <c:v>38.884686000004876</c:v>
                </c:pt>
                <c:pt idx="3889">
                  <c:v>38.894685000006575</c:v>
                </c:pt>
                <c:pt idx="3890">
                  <c:v>38.904683000000659</c:v>
                </c:pt>
                <c:pt idx="3891">
                  <c:v>38.914682000002358</c:v>
                </c:pt>
                <c:pt idx="3892">
                  <c:v>38.924681000004057</c:v>
                </c:pt>
                <c:pt idx="3893">
                  <c:v>38.934679000027245</c:v>
                </c:pt>
                <c:pt idx="3894">
                  <c:v>38.94467799999984</c:v>
                </c:pt>
                <c:pt idx="3895">
                  <c:v>38.954676000023028</c:v>
                </c:pt>
                <c:pt idx="3896">
                  <c:v>38.964675000024727</c:v>
                </c:pt>
                <c:pt idx="3897">
                  <c:v>38.974673000018811</c:v>
                </c:pt>
                <c:pt idx="3898">
                  <c:v>38.98467200002051</c:v>
                </c:pt>
                <c:pt idx="3899">
                  <c:v>38.994671000022208</c:v>
                </c:pt>
                <c:pt idx="3900">
                  <c:v>39.004669000016293</c:v>
                </c:pt>
                <c:pt idx="3901">
                  <c:v>39.014668000017991</c:v>
                </c:pt>
                <c:pt idx="3902">
                  <c:v>39.024666000012076</c:v>
                </c:pt>
                <c:pt idx="3903">
                  <c:v>39.034665000013774</c:v>
                </c:pt>
                <c:pt idx="3904">
                  <c:v>39.044663000007858</c:v>
                </c:pt>
                <c:pt idx="3905">
                  <c:v>39.054662000009557</c:v>
                </c:pt>
                <c:pt idx="3906">
                  <c:v>39.064660000003641</c:v>
                </c:pt>
                <c:pt idx="3907">
                  <c:v>39.07465900000534</c:v>
                </c:pt>
                <c:pt idx="3908">
                  <c:v>39.084658000007039</c:v>
                </c:pt>
                <c:pt idx="3909">
                  <c:v>39.094656000001123</c:v>
                </c:pt>
                <c:pt idx="3910">
                  <c:v>39.104655000002822</c:v>
                </c:pt>
                <c:pt idx="3911">
                  <c:v>39.11465300002601</c:v>
                </c:pt>
                <c:pt idx="3912">
                  <c:v>39.124652000027709</c:v>
                </c:pt>
                <c:pt idx="3913">
                  <c:v>39.134650000021793</c:v>
                </c:pt>
                <c:pt idx="3914">
                  <c:v>39.144649000023492</c:v>
                </c:pt>
                <c:pt idx="3915">
                  <c:v>39.154647000017576</c:v>
                </c:pt>
                <c:pt idx="3916">
                  <c:v>39.164646000019275</c:v>
                </c:pt>
                <c:pt idx="3917">
                  <c:v>39.174645000020973</c:v>
                </c:pt>
                <c:pt idx="3918">
                  <c:v>39.184643000015058</c:v>
                </c:pt>
                <c:pt idx="3919">
                  <c:v>39.194642000016756</c:v>
                </c:pt>
                <c:pt idx="3920">
                  <c:v>39.204640000010841</c:v>
                </c:pt>
                <c:pt idx="3921">
                  <c:v>39.214639000012539</c:v>
                </c:pt>
                <c:pt idx="3922">
                  <c:v>39.224637000006624</c:v>
                </c:pt>
                <c:pt idx="3923">
                  <c:v>39.234636000008322</c:v>
                </c:pt>
                <c:pt idx="3924">
                  <c:v>39.244634000002407</c:v>
                </c:pt>
                <c:pt idx="3925">
                  <c:v>39.254633000004105</c:v>
                </c:pt>
                <c:pt idx="3926">
                  <c:v>39.264632000005804</c:v>
                </c:pt>
                <c:pt idx="3927">
                  <c:v>39.274629999999888</c:v>
                </c:pt>
                <c:pt idx="3928">
                  <c:v>39.284629000001587</c:v>
                </c:pt>
                <c:pt idx="3929">
                  <c:v>39.294627000024775</c:v>
                </c:pt>
                <c:pt idx="3930">
                  <c:v>39.304626000026474</c:v>
                </c:pt>
                <c:pt idx="3931">
                  <c:v>39.314624000020558</c:v>
                </c:pt>
                <c:pt idx="3932">
                  <c:v>39.324623000022257</c:v>
                </c:pt>
                <c:pt idx="3933">
                  <c:v>39.334622000023955</c:v>
                </c:pt>
                <c:pt idx="3934">
                  <c:v>39.34462000001804</c:v>
                </c:pt>
                <c:pt idx="3935">
                  <c:v>39.354619000019738</c:v>
                </c:pt>
                <c:pt idx="3936">
                  <c:v>39.364617000013823</c:v>
                </c:pt>
                <c:pt idx="3937">
                  <c:v>39.374616000015521</c:v>
                </c:pt>
                <c:pt idx="3938">
                  <c:v>39.384614000009606</c:v>
                </c:pt>
                <c:pt idx="3939">
                  <c:v>39.394613000011304</c:v>
                </c:pt>
                <c:pt idx="3940">
                  <c:v>39.404612000013003</c:v>
                </c:pt>
                <c:pt idx="3941">
                  <c:v>39.414610000007087</c:v>
                </c:pt>
                <c:pt idx="3942">
                  <c:v>39.424609000008786</c:v>
                </c:pt>
                <c:pt idx="3943">
                  <c:v>39.43460700000287</c:v>
                </c:pt>
                <c:pt idx="3944">
                  <c:v>39.444606000004569</c:v>
                </c:pt>
                <c:pt idx="3945">
                  <c:v>39.454604000027757</c:v>
                </c:pt>
                <c:pt idx="3946">
                  <c:v>39.464603000000352</c:v>
                </c:pt>
                <c:pt idx="3947">
                  <c:v>39.47460100002354</c:v>
                </c:pt>
                <c:pt idx="3948">
                  <c:v>39.484600000025239</c:v>
                </c:pt>
                <c:pt idx="3949">
                  <c:v>39.494599000026938</c:v>
                </c:pt>
                <c:pt idx="3950">
                  <c:v>39.504597000021022</c:v>
                </c:pt>
                <c:pt idx="3951">
                  <c:v>39.514596000022721</c:v>
                </c:pt>
                <c:pt idx="3952">
                  <c:v>39.524594000016805</c:v>
                </c:pt>
                <c:pt idx="3953">
                  <c:v>39.534593000018504</c:v>
                </c:pt>
                <c:pt idx="3954">
                  <c:v>39.544591000012588</c:v>
                </c:pt>
                <c:pt idx="3955">
                  <c:v>39.554590000014286</c:v>
                </c:pt>
                <c:pt idx="3956">
                  <c:v>39.564589000015985</c:v>
                </c:pt>
                <c:pt idx="3957">
                  <c:v>39.574587000010069</c:v>
                </c:pt>
                <c:pt idx="3958">
                  <c:v>39.584586000011768</c:v>
                </c:pt>
                <c:pt idx="3959">
                  <c:v>39.594584000005852</c:v>
                </c:pt>
                <c:pt idx="3960">
                  <c:v>39.604583000007551</c:v>
                </c:pt>
                <c:pt idx="3961">
                  <c:v>39.614581000001635</c:v>
                </c:pt>
                <c:pt idx="3962">
                  <c:v>39.624580000003334</c:v>
                </c:pt>
                <c:pt idx="3963">
                  <c:v>39.634578000026522</c:v>
                </c:pt>
                <c:pt idx="3964">
                  <c:v>39.644577000028221</c:v>
                </c:pt>
                <c:pt idx="3965">
                  <c:v>39.654576000000816</c:v>
                </c:pt>
                <c:pt idx="3966">
                  <c:v>39.664574000024004</c:v>
                </c:pt>
                <c:pt idx="3967">
                  <c:v>39.674573000025703</c:v>
                </c:pt>
                <c:pt idx="3968">
                  <c:v>39.684571000019787</c:v>
                </c:pt>
                <c:pt idx="3969">
                  <c:v>39.694570000021486</c:v>
                </c:pt>
                <c:pt idx="3970">
                  <c:v>39.70456800001557</c:v>
                </c:pt>
                <c:pt idx="3971">
                  <c:v>39.714567000017269</c:v>
                </c:pt>
                <c:pt idx="3972">
                  <c:v>39.724566000018967</c:v>
                </c:pt>
                <c:pt idx="3973">
                  <c:v>39.734564000013052</c:v>
                </c:pt>
                <c:pt idx="3974">
                  <c:v>39.74456300001475</c:v>
                </c:pt>
                <c:pt idx="3975">
                  <c:v>39.754561000008835</c:v>
                </c:pt>
                <c:pt idx="3976">
                  <c:v>39.764560000010533</c:v>
                </c:pt>
                <c:pt idx="3977">
                  <c:v>39.774558000004617</c:v>
                </c:pt>
                <c:pt idx="3978">
                  <c:v>39.784557000006316</c:v>
                </c:pt>
                <c:pt idx="3979">
                  <c:v>39.7945550000004</c:v>
                </c:pt>
                <c:pt idx="3980">
                  <c:v>39.804554000002099</c:v>
                </c:pt>
                <c:pt idx="3981">
                  <c:v>39.814553000003798</c:v>
                </c:pt>
                <c:pt idx="3982">
                  <c:v>39.824551000026986</c:v>
                </c:pt>
                <c:pt idx="3983">
                  <c:v>39.834550000028685</c:v>
                </c:pt>
                <c:pt idx="3984">
                  <c:v>39.844548083347036</c:v>
                </c:pt>
                <c:pt idx="3985">
                  <c:v>39.854547083348734</c:v>
                </c:pt>
                <c:pt idx="3986">
                  <c:v>39.864545083342819</c:v>
                </c:pt>
                <c:pt idx="3987">
                  <c:v>39.874544083344517</c:v>
                </c:pt>
                <c:pt idx="3988">
                  <c:v>39.884543083346216</c:v>
                </c:pt>
                <c:pt idx="3989">
                  <c:v>39.8945410833403</c:v>
                </c:pt>
                <c:pt idx="3990">
                  <c:v>39.904540083341999</c:v>
                </c:pt>
                <c:pt idx="3991">
                  <c:v>39.914538083336083</c:v>
                </c:pt>
                <c:pt idx="3992">
                  <c:v>39.924537083337782</c:v>
                </c:pt>
                <c:pt idx="3993">
                  <c:v>39.93453508336097</c:v>
                </c:pt>
                <c:pt idx="3994">
                  <c:v>39.944534083333565</c:v>
                </c:pt>
                <c:pt idx="3995">
                  <c:v>39.954533083335264</c:v>
                </c:pt>
                <c:pt idx="3996">
                  <c:v>39.964531083358452</c:v>
                </c:pt>
                <c:pt idx="3997">
                  <c:v>39.97453008336015</c:v>
                </c:pt>
                <c:pt idx="3998">
                  <c:v>39.984528083354235</c:v>
                </c:pt>
                <c:pt idx="3999">
                  <c:v>39.994527083355933</c:v>
                </c:pt>
                <c:pt idx="4000">
                  <c:v>40.004525083350018</c:v>
                </c:pt>
                <c:pt idx="4001">
                  <c:v>40.014524083351716</c:v>
                </c:pt>
                <c:pt idx="4002">
                  <c:v>40.024523083353415</c:v>
                </c:pt>
                <c:pt idx="4003">
                  <c:v>40.034521083347499</c:v>
                </c:pt>
                <c:pt idx="4004">
                  <c:v>40.044520083349198</c:v>
                </c:pt>
                <c:pt idx="4005">
                  <c:v>40.054518083343282</c:v>
                </c:pt>
                <c:pt idx="4006">
                  <c:v>40.064517083344981</c:v>
                </c:pt>
                <c:pt idx="4007">
                  <c:v>40.074515083339065</c:v>
                </c:pt>
                <c:pt idx="4008">
                  <c:v>40.084514083340764</c:v>
                </c:pt>
                <c:pt idx="4009">
                  <c:v>40.094512083334848</c:v>
                </c:pt>
                <c:pt idx="4010">
                  <c:v>40.104511083336547</c:v>
                </c:pt>
                <c:pt idx="4011">
                  <c:v>40.114510083338246</c:v>
                </c:pt>
                <c:pt idx="4012">
                  <c:v>40.124508083361434</c:v>
                </c:pt>
                <c:pt idx="4013">
                  <c:v>40.134507083334029</c:v>
                </c:pt>
                <c:pt idx="4014">
                  <c:v>40.144505083357217</c:v>
                </c:pt>
                <c:pt idx="4015">
                  <c:v>40.154504083358916</c:v>
                </c:pt>
                <c:pt idx="4016">
                  <c:v>40.164502083353</c:v>
                </c:pt>
                <c:pt idx="4017">
                  <c:v>40.174501083354698</c:v>
                </c:pt>
                <c:pt idx="4018">
                  <c:v>40.184500083356397</c:v>
                </c:pt>
                <c:pt idx="4019">
                  <c:v>40.194498083350481</c:v>
                </c:pt>
                <c:pt idx="4020">
                  <c:v>40.20449708335218</c:v>
                </c:pt>
                <c:pt idx="4021">
                  <c:v>40.214495083346264</c:v>
                </c:pt>
                <c:pt idx="4022">
                  <c:v>40.224494083347963</c:v>
                </c:pt>
                <c:pt idx="4023">
                  <c:v>40.234492083342047</c:v>
                </c:pt>
                <c:pt idx="4024">
                  <c:v>40.244491083343746</c:v>
                </c:pt>
                <c:pt idx="4025">
                  <c:v>40.254490083345445</c:v>
                </c:pt>
                <c:pt idx="4026">
                  <c:v>40.264488083339529</c:v>
                </c:pt>
                <c:pt idx="4027">
                  <c:v>40.274487083341228</c:v>
                </c:pt>
                <c:pt idx="4028">
                  <c:v>40.284485083335312</c:v>
                </c:pt>
                <c:pt idx="4029">
                  <c:v>40.294484083337011</c:v>
                </c:pt>
                <c:pt idx="4030">
                  <c:v>40.304482083360199</c:v>
                </c:pt>
                <c:pt idx="4031">
                  <c:v>40.314481083361898</c:v>
                </c:pt>
                <c:pt idx="4032">
                  <c:v>40.324480083334493</c:v>
                </c:pt>
                <c:pt idx="4033">
                  <c:v>40.334478083357681</c:v>
                </c:pt>
                <c:pt idx="4034">
                  <c:v>40.344477083359379</c:v>
                </c:pt>
                <c:pt idx="4035">
                  <c:v>40.354475083353464</c:v>
                </c:pt>
                <c:pt idx="4036">
                  <c:v>40.364474083355162</c:v>
                </c:pt>
                <c:pt idx="4037">
                  <c:v>40.374472083349247</c:v>
                </c:pt>
                <c:pt idx="4038">
                  <c:v>40.384471083350945</c:v>
                </c:pt>
                <c:pt idx="4039">
                  <c:v>40.394470083352644</c:v>
                </c:pt>
                <c:pt idx="4040">
                  <c:v>40.404468083346728</c:v>
                </c:pt>
                <c:pt idx="4041">
                  <c:v>40.414467083348427</c:v>
                </c:pt>
                <c:pt idx="4042">
                  <c:v>40.424465083342511</c:v>
                </c:pt>
                <c:pt idx="4043">
                  <c:v>40.43446408334421</c:v>
                </c:pt>
                <c:pt idx="4044">
                  <c:v>40.444462083338294</c:v>
                </c:pt>
                <c:pt idx="4045">
                  <c:v>40.454461083339993</c:v>
                </c:pt>
                <c:pt idx="4046">
                  <c:v>40.464460083341692</c:v>
                </c:pt>
                <c:pt idx="4047">
                  <c:v>40.474458083335776</c:v>
                </c:pt>
                <c:pt idx="4048">
                  <c:v>40.484457083337475</c:v>
                </c:pt>
                <c:pt idx="4049">
                  <c:v>40.494455083360663</c:v>
                </c:pt>
                <c:pt idx="4050">
                  <c:v>40.504454083333258</c:v>
                </c:pt>
                <c:pt idx="4051">
                  <c:v>40.514452083356446</c:v>
                </c:pt>
                <c:pt idx="4052">
                  <c:v>40.524451083358144</c:v>
                </c:pt>
                <c:pt idx="4053">
                  <c:v>40.534450083359843</c:v>
                </c:pt>
                <c:pt idx="4054">
                  <c:v>40.544448083353927</c:v>
                </c:pt>
                <c:pt idx="4055">
                  <c:v>40.554447083355626</c:v>
                </c:pt>
                <c:pt idx="4056">
                  <c:v>40.56444508334971</c:v>
                </c:pt>
                <c:pt idx="4057">
                  <c:v>40.574444083351409</c:v>
                </c:pt>
                <c:pt idx="4058">
                  <c:v>40.584442083345493</c:v>
                </c:pt>
                <c:pt idx="4059">
                  <c:v>40.594441083347192</c:v>
                </c:pt>
                <c:pt idx="4060">
                  <c:v>40.604440083348891</c:v>
                </c:pt>
                <c:pt idx="4061">
                  <c:v>40.614438083342975</c:v>
                </c:pt>
                <c:pt idx="4062">
                  <c:v>40.624437083344674</c:v>
                </c:pt>
                <c:pt idx="4063">
                  <c:v>40.634435083338758</c:v>
                </c:pt>
                <c:pt idx="4064">
                  <c:v>40.644434083340457</c:v>
                </c:pt>
                <c:pt idx="4065">
                  <c:v>40.654432083334541</c:v>
                </c:pt>
                <c:pt idx="4066">
                  <c:v>40.66443108333624</c:v>
                </c:pt>
                <c:pt idx="4067">
                  <c:v>40.674430083337938</c:v>
                </c:pt>
                <c:pt idx="4068">
                  <c:v>40.684428083361126</c:v>
                </c:pt>
                <c:pt idx="4069">
                  <c:v>40.694427083333721</c:v>
                </c:pt>
                <c:pt idx="4070">
                  <c:v>40.704425083356909</c:v>
                </c:pt>
                <c:pt idx="4071">
                  <c:v>40.714424083358608</c:v>
                </c:pt>
                <c:pt idx="4072">
                  <c:v>40.724422083352692</c:v>
                </c:pt>
                <c:pt idx="4073">
                  <c:v>40.734421083354391</c:v>
                </c:pt>
                <c:pt idx="4074">
                  <c:v>40.74442008335609</c:v>
                </c:pt>
                <c:pt idx="4075">
                  <c:v>40.754418083350174</c:v>
                </c:pt>
                <c:pt idx="4076">
                  <c:v>40.764417083351873</c:v>
                </c:pt>
                <c:pt idx="4077">
                  <c:v>40.774415083345957</c:v>
                </c:pt>
                <c:pt idx="4078">
                  <c:v>40.784414083347656</c:v>
                </c:pt>
                <c:pt idx="4079">
                  <c:v>40.79441208334174</c:v>
                </c:pt>
                <c:pt idx="4080">
                  <c:v>40.804411083343439</c:v>
                </c:pt>
                <c:pt idx="4081">
                  <c:v>40.814410083345138</c:v>
                </c:pt>
                <c:pt idx="4082">
                  <c:v>40.824408083339222</c:v>
                </c:pt>
                <c:pt idx="4083">
                  <c:v>40.834407083340921</c:v>
                </c:pt>
                <c:pt idx="4084">
                  <c:v>40.844405833340716</c:v>
                </c:pt>
                <c:pt idx="4085">
                  <c:v>40.854404833342414</c:v>
                </c:pt>
                <c:pt idx="4086">
                  <c:v>40.864402833336499</c:v>
                </c:pt>
                <c:pt idx="4087">
                  <c:v>40.874401833338197</c:v>
                </c:pt>
                <c:pt idx="4088">
                  <c:v>40.884400833339896</c:v>
                </c:pt>
                <c:pt idx="4089">
                  <c:v>40.89439883333398</c:v>
                </c:pt>
                <c:pt idx="4090">
                  <c:v>40.904397833335679</c:v>
                </c:pt>
                <c:pt idx="4091">
                  <c:v>40.914395833358867</c:v>
                </c:pt>
                <c:pt idx="4092">
                  <c:v>40.924394833360566</c:v>
                </c:pt>
                <c:pt idx="4093">
                  <c:v>40.93439283335465</c:v>
                </c:pt>
                <c:pt idx="4094">
                  <c:v>40.944391833356349</c:v>
                </c:pt>
                <c:pt idx="4095">
                  <c:v>40.954390833358048</c:v>
                </c:pt>
                <c:pt idx="4096">
                  <c:v>40.964388833352132</c:v>
                </c:pt>
                <c:pt idx="4097">
                  <c:v>40.974387833353831</c:v>
                </c:pt>
                <c:pt idx="4098">
                  <c:v>40.984385833347915</c:v>
                </c:pt>
                <c:pt idx="4099">
                  <c:v>40.994384833349613</c:v>
                </c:pt>
                <c:pt idx="4100">
                  <c:v>41.004382833343698</c:v>
                </c:pt>
                <c:pt idx="4101">
                  <c:v>41.014381833345396</c:v>
                </c:pt>
                <c:pt idx="4102">
                  <c:v>41.024380833347095</c:v>
                </c:pt>
                <c:pt idx="4103">
                  <c:v>41.034378833341179</c:v>
                </c:pt>
                <c:pt idx="4104">
                  <c:v>41.044377833342878</c:v>
                </c:pt>
                <c:pt idx="4105">
                  <c:v>41.054375833336962</c:v>
                </c:pt>
                <c:pt idx="4106">
                  <c:v>41.064374833338661</c:v>
                </c:pt>
                <c:pt idx="4107">
                  <c:v>41.074372833361849</c:v>
                </c:pt>
                <c:pt idx="4108">
                  <c:v>41.084371833334444</c:v>
                </c:pt>
                <c:pt idx="4109">
                  <c:v>41.094370833336143</c:v>
                </c:pt>
                <c:pt idx="4110">
                  <c:v>41.104368833359331</c:v>
                </c:pt>
                <c:pt idx="4111">
                  <c:v>41.11436783336103</c:v>
                </c:pt>
                <c:pt idx="4112">
                  <c:v>41.124365833355114</c:v>
                </c:pt>
                <c:pt idx="4113">
                  <c:v>41.134364833356813</c:v>
                </c:pt>
                <c:pt idx="4114">
                  <c:v>41.144363833358511</c:v>
                </c:pt>
                <c:pt idx="4115">
                  <c:v>41.154361833352596</c:v>
                </c:pt>
                <c:pt idx="4116">
                  <c:v>41.164360833354294</c:v>
                </c:pt>
                <c:pt idx="4117">
                  <c:v>41.174358833348379</c:v>
                </c:pt>
                <c:pt idx="4118">
                  <c:v>41.184357833350077</c:v>
                </c:pt>
                <c:pt idx="4119">
                  <c:v>41.194355833344162</c:v>
                </c:pt>
                <c:pt idx="4120">
                  <c:v>41.20435483334586</c:v>
                </c:pt>
                <c:pt idx="4121">
                  <c:v>41.214353833347559</c:v>
                </c:pt>
                <c:pt idx="4122">
                  <c:v>41.224351833341643</c:v>
                </c:pt>
                <c:pt idx="4123">
                  <c:v>41.234350833343342</c:v>
                </c:pt>
                <c:pt idx="4124">
                  <c:v>41.244348833337426</c:v>
                </c:pt>
                <c:pt idx="4125">
                  <c:v>41.254347833339125</c:v>
                </c:pt>
                <c:pt idx="4126">
                  <c:v>41.264345833333209</c:v>
                </c:pt>
                <c:pt idx="4127">
                  <c:v>41.274344833334908</c:v>
                </c:pt>
                <c:pt idx="4128">
                  <c:v>41.284343833336607</c:v>
                </c:pt>
                <c:pt idx="4129">
                  <c:v>41.294341833359795</c:v>
                </c:pt>
                <c:pt idx="4130">
                  <c:v>41.304340833361493</c:v>
                </c:pt>
                <c:pt idx="4131">
                  <c:v>41.314338833355578</c:v>
                </c:pt>
                <c:pt idx="4132">
                  <c:v>41.324337833357276</c:v>
                </c:pt>
                <c:pt idx="4133">
                  <c:v>41.334335833351361</c:v>
                </c:pt>
                <c:pt idx="4134">
                  <c:v>41.344334833353059</c:v>
                </c:pt>
                <c:pt idx="4135">
                  <c:v>41.354333833354758</c:v>
                </c:pt>
                <c:pt idx="4136">
                  <c:v>41.364331833348842</c:v>
                </c:pt>
                <c:pt idx="4137">
                  <c:v>41.374330833350541</c:v>
                </c:pt>
                <c:pt idx="4138">
                  <c:v>41.384328833344625</c:v>
                </c:pt>
                <c:pt idx="4139">
                  <c:v>41.394327833346324</c:v>
                </c:pt>
                <c:pt idx="4140">
                  <c:v>41.404325833340408</c:v>
                </c:pt>
                <c:pt idx="4141">
                  <c:v>41.414324833342107</c:v>
                </c:pt>
                <c:pt idx="4142">
                  <c:v>41.424323833343806</c:v>
                </c:pt>
                <c:pt idx="4143">
                  <c:v>41.43432183333789</c:v>
                </c:pt>
                <c:pt idx="4144">
                  <c:v>41.444320833339589</c:v>
                </c:pt>
                <c:pt idx="4145">
                  <c:v>41.454318833333673</c:v>
                </c:pt>
                <c:pt idx="4146">
                  <c:v>41.464317833335372</c:v>
                </c:pt>
                <c:pt idx="4147">
                  <c:v>41.47431683333707</c:v>
                </c:pt>
                <c:pt idx="4148">
                  <c:v>41.484314833360258</c:v>
                </c:pt>
                <c:pt idx="4149">
                  <c:v>41.494313833361957</c:v>
                </c:pt>
                <c:pt idx="4150">
                  <c:v>41.504311833356041</c:v>
                </c:pt>
                <c:pt idx="4151">
                  <c:v>41.51431083335774</c:v>
                </c:pt>
                <c:pt idx="4152">
                  <c:v>41.524308833351824</c:v>
                </c:pt>
                <c:pt idx="4153">
                  <c:v>41.534307833353523</c:v>
                </c:pt>
                <c:pt idx="4154">
                  <c:v>41.544306833355222</c:v>
                </c:pt>
                <c:pt idx="4155">
                  <c:v>41.554304833349306</c:v>
                </c:pt>
                <c:pt idx="4156">
                  <c:v>41.564303833351005</c:v>
                </c:pt>
                <c:pt idx="4157">
                  <c:v>41.574301833345089</c:v>
                </c:pt>
                <c:pt idx="4158">
                  <c:v>41.584300833346788</c:v>
                </c:pt>
                <c:pt idx="4159">
                  <c:v>41.594298833340872</c:v>
                </c:pt>
                <c:pt idx="4160">
                  <c:v>41.604297833342571</c:v>
                </c:pt>
                <c:pt idx="4161">
                  <c:v>41.61429683334427</c:v>
                </c:pt>
                <c:pt idx="4162">
                  <c:v>41.624294833338354</c:v>
                </c:pt>
                <c:pt idx="4163">
                  <c:v>41.634293833340053</c:v>
                </c:pt>
                <c:pt idx="4164">
                  <c:v>41.644291833334137</c:v>
                </c:pt>
                <c:pt idx="4165">
                  <c:v>41.654290833335835</c:v>
                </c:pt>
                <c:pt idx="4166">
                  <c:v>41.664288833359024</c:v>
                </c:pt>
                <c:pt idx="4167">
                  <c:v>41.674287833360722</c:v>
                </c:pt>
                <c:pt idx="4168">
                  <c:v>41.684286833333317</c:v>
                </c:pt>
                <c:pt idx="4169">
                  <c:v>41.694284833356505</c:v>
                </c:pt>
                <c:pt idx="4170">
                  <c:v>41.704283833358204</c:v>
                </c:pt>
                <c:pt idx="4171">
                  <c:v>41.714281833352288</c:v>
                </c:pt>
                <c:pt idx="4172">
                  <c:v>41.724280833353987</c:v>
                </c:pt>
                <c:pt idx="4173">
                  <c:v>41.734279833355686</c:v>
                </c:pt>
                <c:pt idx="4174">
                  <c:v>41.74427783334977</c:v>
                </c:pt>
                <c:pt idx="4175">
                  <c:v>41.754276833351469</c:v>
                </c:pt>
                <c:pt idx="4176">
                  <c:v>41.764274833345553</c:v>
                </c:pt>
                <c:pt idx="4177">
                  <c:v>41.774273833347252</c:v>
                </c:pt>
                <c:pt idx="4178">
                  <c:v>41.784271833341336</c:v>
                </c:pt>
                <c:pt idx="4179">
                  <c:v>41.794270833343035</c:v>
                </c:pt>
                <c:pt idx="4180">
                  <c:v>41.804269833344733</c:v>
                </c:pt>
                <c:pt idx="4181">
                  <c:v>41.814267833338818</c:v>
                </c:pt>
                <c:pt idx="4182">
                  <c:v>41.824266833340516</c:v>
                </c:pt>
                <c:pt idx="4183">
                  <c:v>41.834264833334601</c:v>
                </c:pt>
                <c:pt idx="4184">
                  <c:v>41.844263125007274</c:v>
                </c:pt>
                <c:pt idx="4185">
                  <c:v>41.854261125001358</c:v>
                </c:pt>
                <c:pt idx="4186">
                  <c:v>41.864260125003057</c:v>
                </c:pt>
                <c:pt idx="4187">
                  <c:v>41.874259125004755</c:v>
                </c:pt>
                <c:pt idx="4188">
                  <c:v>41.884257125027943</c:v>
                </c:pt>
                <c:pt idx="4189">
                  <c:v>41.894256125000538</c:v>
                </c:pt>
                <c:pt idx="4190">
                  <c:v>41.904254125023726</c:v>
                </c:pt>
                <c:pt idx="4191">
                  <c:v>41.914253125025425</c:v>
                </c:pt>
                <c:pt idx="4192">
                  <c:v>41.924252125027124</c:v>
                </c:pt>
                <c:pt idx="4193">
                  <c:v>41.934250125021208</c:v>
                </c:pt>
                <c:pt idx="4194">
                  <c:v>41.944249125022907</c:v>
                </c:pt>
                <c:pt idx="4195">
                  <c:v>41.954247125016991</c:v>
                </c:pt>
                <c:pt idx="4196">
                  <c:v>41.96424612501869</c:v>
                </c:pt>
                <c:pt idx="4197">
                  <c:v>41.974244125012774</c:v>
                </c:pt>
                <c:pt idx="4198">
                  <c:v>41.984243125014473</c:v>
                </c:pt>
                <c:pt idx="4199">
                  <c:v>41.994242125016171</c:v>
                </c:pt>
                <c:pt idx="4200">
                  <c:v>42.004240125010256</c:v>
                </c:pt>
                <c:pt idx="4201">
                  <c:v>42.014239125011954</c:v>
                </c:pt>
                <c:pt idx="4202">
                  <c:v>42.024237125006039</c:v>
                </c:pt>
                <c:pt idx="4203">
                  <c:v>42.034236125007737</c:v>
                </c:pt>
                <c:pt idx="4204">
                  <c:v>42.044234125001822</c:v>
                </c:pt>
                <c:pt idx="4205">
                  <c:v>42.05423312500352</c:v>
                </c:pt>
                <c:pt idx="4206">
                  <c:v>42.064232125005219</c:v>
                </c:pt>
                <c:pt idx="4207">
                  <c:v>42.074230125028407</c:v>
                </c:pt>
                <c:pt idx="4208">
                  <c:v>42.084229125001002</c:v>
                </c:pt>
                <c:pt idx="4209">
                  <c:v>42.09422712502419</c:v>
                </c:pt>
                <c:pt idx="4210">
                  <c:v>42.104226125025889</c:v>
                </c:pt>
                <c:pt idx="4211">
                  <c:v>42.114224125019973</c:v>
                </c:pt>
                <c:pt idx="4212">
                  <c:v>42.124223125021672</c:v>
                </c:pt>
                <c:pt idx="4213">
                  <c:v>42.134222125023371</c:v>
                </c:pt>
                <c:pt idx="4214">
                  <c:v>42.144220125017455</c:v>
                </c:pt>
                <c:pt idx="4215">
                  <c:v>42.154219125019154</c:v>
                </c:pt>
                <c:pt idx="4216">
                  <c:v>42.164217125013238</c:v>
                </c:pt>
                <c:pt idx="4217">
                  <c:v>42.174216125014937</c:v>
                </c:pt>
                <c:pt idx="4218">
                  <c:v>42.184215125016635</c:v>
                </c:pt>
                <c:pt idx="4219">
                  <c:v>42.19421312501072</c:v>
                </c:pt>
                <c:pt idx="4220">
                  <c:v>42.204212125012418</c:v>
                </c:pt>
                <c:pt idx="4221">
                  <c:v>42.214210125006502</c:v>
                </c:pt>
                <c:pt idx="4222">
                  <c:v>42.224209125008201</c:v>
                </c:pt>
                <c:pt idx="4223">
                  <c:v>42.234207125002285</c:v>
                </c:pt>
                <c:pt idx="4224">
                  <c:v>42.244206125003984</c:v>
                </c:pt>
                <c:pt idx="4225">
                  <c:v>42.254205125005683</c:v>
                </c:pt>
                <c:pt idx="4226">
                  <c:v>42.264203125028871</c:v>
                </c:pt>
                <c:pt idx="4227">
                  <c:v>42.274202125001466</c:v>
                </c:pt>
                <c:pt idx="4228">
                  <c:v>42.284200125024654</c:v>
                </c:pt>
                <c:pt idx="4229">
                  <c:v>42.294199125026353</c:v>
                </c:pt>
                <c:pt idx="4230">
                  <c:v>42.304197125020437</c:v>
                </c:pt>
                <c:pt idx="4231">
                  <c:v>42.314196125022136</c:v>
                </c:pt>
                <c:pt idx="4232">
                  <c:v>42.324195125023834</c:v>
                </c:pt>
                <c:pt idx="4233">
                  <c:v>42.334193125017919</c:v>
                </c:pt>
                <c:pt idx="4234">
                  <c:v>42.344192125019617</c:v>
                </c:pt>
                <c:pt idx="4235">
                  <c:v>42.354190125013702</c:v>
                </c:pt>
                <c:pt idx="4236">
                  <c:v>42.3641891250154</c:v>
                </c:pt>
                <c:pt idx="4237">
                  <c:v>42.374188125017099</c:v>
                </c:pt>
                <c:pt idx="4238">
                  <c:v>42.384186125011183</c:v>
                </c:pt>
                <c:pt idx="4239">
                  <c:v>42.394185125012882</c:v>
                </c:pt>
                <c:pt idx="4240">
                  <c:v>42.404183125006966</c:v>
                </c:pt>
                <c:pt idx="4241">
                  <c:v>42.414182125008665</c:v>
                </c:pt>
                <c:pt idx="4242">
                  <c:v>42.424180125002749</c:v>
                </c:pt>
                <c:pt idx="4243">
                  <c:v>42.434179125004448</c:v>
                </c:pt>
                <c:pt idx="4244">
                  <c:v>42.444178125006147</c:v>
                </c:pt>
                <c:pt idx="4245">
                  <c:v>42.454176125000231</c:v>
                </c:pt>
                <c:pt idx="4246">
                  <c:v>42.46417512500193</c:v>
                </c:pt>
                <c:pt idx="4247">
                  <c:v>42.474173125025118</c:v>
                </c:pt>
                <c:pt idx="4248">
                  <c:v>42.484172125026817</c:v>
                </c:pt>
                <c:pt idx="4249">
                  <c:v>42.494171125028515</c:v>
                </c:pt>
                <c:pt idx="4250">
                  <c:v>42.504169125022599</c:v>
                </c:pt>
                <c:pt idx="4251">
                  <c:v>42.514168125024298</c:v>
                </c:pt>
                <c:pt idx="4252">
                  <c:v>42.524166125018382</c:v>
                </c:pt>
                <c:pt idx="4253">
                  <c:v>42.534165125020081</c:v>
                </c:pt>
                <c:pt idx="4254">
                  <c:v>42.544163125014165</c:v>
                </c:pt>
                <c:pt idx="4255">
                  <c:v>42.554162125015864</c:v>
                </c:pt>
                <c:pt idx="4256">
                  <c:v>42.564161125017563</c:v>
                </c:pt>
                <c:pt idx="4257">
                  <c:v>42.574159125011647</c:v>
                </c:pt>
                <c:pt idx="4258">
                  <c:v>42.584158125013346</c:v>
                </c:pt>
                <c:pt idx="4259">
                  <c:v>42.59415612500743</c:v>
                </c:pt>
                <c:pt idx="4260">
                  <c:v>42.604155125009129</c:v>
                </c:pt>
                <c:pt idx="4261">
                  <c:v>42.614154125010828</c:v>
                </c:pt>
                <c:pt idx="4262">
                  <c:v>42.624152125004912</c:v>
                </c:pt>
                <c:pt idx="4263">
                  <c:v>42.634151125006611</c:v>
                </c:pt>
                <c:pt idx="4264">
                  <c:v>42.644149125000695</c:v>
                </c:pt>
                <c:pt idx="4265">
                  <c:v>42.654148125002393</c:v>
                </c:pt>
                <c:pt idx="4266">
                  <c:v>42.664146125025582</c:v>
                </c:pt>
                <c:pt idx="4267">
                  <c:v>42.67414512502728</c:v>
                </c:pt>
                <c:pt idx="4268">
                  <c:v>42.684144124999875</c:v>
                </c:pt>
                <c:pt idx="4269">
                  <c:v>42.694142125023063</c:v>
                </c:pt>
                <c:pt idx="4270">
                  <c:v>42.704141125024762</c:v>
                </c:pt>
                <c:pt idx="4271">
                  <c:v>42.714139125018846</c:v>
                </c:pt>
                <c:pt idx="4272">
                  <c:v>42.724138125020545</c:v>
                </c:pt>
                <c:pt idx="4273">
                  <c:v>42.734136125014629</c:v>
                </c:pt>
                <c:pt idx="4274">
                  <c:v>42.744135125016328</c:v>
                </c:pt>
                <c:pt idx="4275">
                  <c:v>42.754134125018027</c:v>
                </c:pt>
                <c:pt idx="4276">
                  <c:v>42.764132125012111</c:v>
                </c:pt>
                <c:pt idx="4277">
                  <c:v>42.77413112501381</c:v>
                </c:pt>
                <c:pt idx="4278">
                  <c:v>42.784129125007894</c:v>
                </c:pt>
                <c:pt idx="4279">
                  <c:v>42.794128125009593</c:v>
                </c:pt>
                <c:pt idx="4280">
                  <c:v>42.804127125011291</c:v>
                </c:pt>
                <c:pt idx="4281">
                  <c:v>42.814125125005376</c:v>
                </c:pt>
                <c:pt idx="4282">
                  <c:v>42.824124125007074</c:v>
                </c:pt>
                <c:pt idx="4283">
                  <c:v>42.834122125001159</c:v>
                </c:pt>
                <c:pt idx="4284">
                  <c:v>42.844120750000002</c:v>
                </c:pt>
                <c:pt idx="4285">
                  <c:v>42.85411875002319</c:v>
                </c:pt>
                <c:pt idx="4286">
                  <c:v>42.864117750024889</c:v>
                </c:pt>
                <c:pt idx="4287">
                  <c:v>42.874116750026587</c:v>
                </c:pt>
                <c:pt idx="4288">
                  <c:v>42.884114750020672</c:v>
                </c:pt>
                <c:pt idx="4289">
                  <c:v>42.89411375002237</c:v>
                </c:pt>
                <c:pt idx="4290">
                  <c:v>42.904111750016455</c:v>
                </c:pt>
                <c:pt idx="4291">
                  <c:v>42.914110750018153</c:v>
                </c:pt>
                <c:pt idx="4292">
                  <c:v>42.924109750019852</c:v>
                </c:pt>
                <c:pt idx="4293">
                  <c:v>42.934107750013936</c:v>
                </c:pt>
                <c:pt idx="4294">
                  <c:v>42.944106750015635</c:v>
                </c:pt>
                <c:pt idx="4295">
                  <c:v>42.954104750009719</c:v>
                </c:pt>
                <c:pt idx="4296">
                  <c:v>42.964103750011418</c:v>
                </c:pt>
                <c:pt idx="4297">
                  <c:v>42.974101750005502</c:v>
                </c:pt>
                <c:pt idx="4298">
                  <c:v>42.984100750007201</c:v>
                </c:pt>
                <c:pt idx="4299">
                  <c:v>42.9940997500089</c:v>
                </c:pt>
                <c:pt idx="4300">
                  <c:v>43.004097750002984</c:v>
                </c:pt>
                <c:pt idx="4301">
                  <c:v>43.014096750004683</c:v>
                </c:pt>
                <c:pt idx="4302">
                  <c:v>43.024094750027871</c:v>
                </c:pt>
                <c:pt idx="4303">
                  <c:v>43.034093750000466</c:v>
                </c:pt>
                <c:pt idx="4304">
                  <c:v>43.044092750002164</c:v>
                </c:pt>
                <c:pt idx="4305">
                  <c:v>43.054090750025352</c:v>
                </c:pt>
                <c:pt idx="4306">
                  <c:v>43.064089750027051</c:v>
                </c:pt>
                <c:pt idx="4307">
                  <c:v>43.074087750021135</c:v>
                </c:pt>
                <c:pt idx="4308">
                  <c:v>43.084086750022834</c:v>
                </c:pt>
                <c:pt idx="4309">
                  <c:v>43.094084750016918</c:v>
                </c:pt>
                <c:pt idx="4310">
                  <c:v>43.104083750018617</c:v>
                </c:pt>
                <c:pt idx="4311">
                  <c:v>43.114082750020316</c:v>
                </c:pt>
                <c:pt idx="4312">
                  <c:v>43.1240807500144</c:v>
                </c:pt>
                <c:pt idx="4313">
                  <c:v>43.134079750016099</c:v>
                </c:pt>
                <c:pt idx="4314">
                  <c:v>43.144077750010183</c:v>
                </c:pt>
                <c:pt idx="4315">
                  <c:v>43.154076750011882</c:v>
                </c:pt>
                <c:pt idx="4316">
                  <c:v>43.164074750005966</c:v>
                </c:pt>
                <c:pt idx="4317">
                  <c:v>43.174073750007665</c:v>
                </c:pt>
                <c:pt idx="4318">
                  <c:v>43.184072750009364</c:v>
                </c:pt>
                <c:pt idx="4319">
                  <c:v>43.194070750003448</c:v>
                </c:pt>
                <c:pt idx="4320">
                  <c:v>43.204069750005146</c:v>
                </c:pt>
                <c:pt idx="4321">
                  <c:v>43.214067750028335</c:v>
                </c:pt>
                <c:pt idx="4322">
                  <c:v>43.224066750000929</c:v>
                </c:pt>
                <c:pt idx="4323">
                  <c:v>43.234065750002628</c:v>
                </c:pt>
                <c:pt idx="4324">
                  <c:v>43.244063750025816</c:v>
                </c:pt>
                <c:pt idx="4325">
                  <c:v>43.254062750027515</c:v>
                </c:pt>
                <c:pt idx="4326">
                  <c:v>43.264060750021599</c:v>
                </c:pt>
                <c:pt idx="4327">
                  <c:v>43.274059750023298</c:v>
                </c:pt>
                <c:pt idx="4328">
                  <c:v>43.284058750024997</c:v>
                </c:pt>
                <c:pt idx="4329">
                  <c:v>43.294056750019081</c:v>
                </c:pt>
                <c:pt idx="4330">
                  <c:v>43.30405575002078</c:v>
                </c:pt>
                <c:pt idx="4331">
                  <c:v>43.314053750014864</c:v>
                </c:pt>
                <c:pt idx="4332">
                  <c:v>43.324052750016563</c:v>
                </c:pt>
                <c:pt idx="4333">
                  <c:v>43.334050750010647</c:v>
                </c:pt>
                <c:pt idx="4334">
                  <c:v>43.344049750012346</c:v>
                </c:pt>
                <c:pt idx="4335">
                  <c:v>43.354048750014044</c:v>
                </c:pt>
                <c:pt idx="4336">
                  <c:v>43.364046750008129</c:v>
                </c:pt>
                <c:pt idx="4337">
                  <c:v>43.374045750009827</c:v>
                </c:pt>
                <c:pt idx="4338">
                  <c:v>43.384043750003912</c:v>
                </c:pt>
                <c:pt idx="4339">
                  <c:v>43.39404275000561</c:v>
                </c:pt>
                <c:pt idx="4340">
                  <c:v>43.404041750007309</c:v>
                </c:pt>
                <c:pt idx="4341">
                  <c:v>43.414039750001393</c:v>
                </c:pt>
                <c:pt idx="4342">
                  <c:v>43.424038750003092</c:v>
                </c:pt>
                <c:pt idx="4343">
                  <c:v>43.43403675002628</c:v>
                </c:pt>
                <c:pt idx="4344">
                  <c:v>43.444035750027979</c:v>
                </c:pt>
                <c:pt idx="4345">
                  <c:v>43.454033750022063</c:v>
                </c:pt>
                <c:pt idx="4346">
                  <c:v>43.464032750023762</c:v>
                </c:pt>
                <c:pt idx="4347">
                  <c:v>43.47403175002546</c:v>
                </c:pt>
                <c:pt idx="4348">
                  <c:v>43.484029750019545</c:v>
                </c:pt>
                <c:pt idx="4349">
                  <c:v>43.494028750021243</c:v>
                </c:pt>
                <c:pt idx="4350">
                  <c:v>43.504026750015328</c:v>
                </c:pt>
                <c:pt idx="4351">
                  <c:v>43.514025750017026</c:v>
                </c:pt>
                <c:pt idx="4352">
                  <c:v>43.524023750011111</c:v>
                </c:pt>
                <c:pt idx="4353">
                  <c:v>43.534022750012809</c:v>
                </c:pt>
                <c:pt idx="4354">
                  <c:v>43.544021750014508</c:v>
                </c:pt>
                <c:pt idx="4355">
                  <c:v>43.554019750008592</c:v>
                </c:pt>
                <c:pt idx="4356">
                  <c:v>43.564018750010291</c:v>
                </c:pt>
                <c:pt idx="4357">
                  <c:v>43.574016750004375</c:v>
                </c:pt>
                <c:pt idx="4358">
                  <c:v>43.584015750006074</c:v>
                </c:pt>
                <c:pt idx="4359">
                  <c:v>43.594014750007773</c:v>
                </c:pt>
                <c:pt idx="4360">
                  <c:v>43.604012750001857</c:v>
                </c:pt>
                <c:pt idx="4361">
                  <c:v>43.614011750003556</c:v>
                </c:pt>
                <c:pt idx="4362">
                  <c:v>43.624009750026744</c:v>
                </c:pt>
                <c:pt idx="4363">
                  <c:v>43.634008750028443</c:v>
                </c:pt>
                <c:pt idx="4364">
                  <c:v>43.644007750001037</c:v>
                </c:pt>
                <c:pt idx="4365">
                  <c:v>43.654005750024226</c:v>
                </c:pt>
                <c:pt idx="4366">
                  <c:v>43.664004750025924</c:v>
                </c:pt>
                <c:pt idx="4367">
                  <c:v>43.674002750020009</c:v>
                </c:pt>
                <c:pt idx="4368">
                  <c:v>43.684001750021707</c:v>
                </c:pt>
                <c:pt idx="4369">
                  <c:v>43.693999750015792</c:v>
                </c:pt>
                <c:pt idx="4370">
                  <c:v>43.70399875001749</c:v>
                </c:pt>
                <c:pt idx="4371">
                  <c:v>43.713997750019189</c:v>
                </c:pt>
                <c:pt idx="4372">
                  <c:v>43.723995750013273</c:v>
                </c:pt>
                <c:pt idx="4373">
                  <c:v>43.733994750014972</c:v>
                </c:pt>
                <c:pt idx="4374">
                  <c:v>43.743992750009056</c:v>
                </c:pt>
                <c:pt idx="4375">
                  <c:v>43.753991750010755</c:v>
                </c:pt>
                <c:pt idx="4376">
                  <c:v>43.763990750012454</c:v>
                </c:pt>
                <c:pt idx="4377">
                  <c:v>43.773988750006538</c:v>
                </c:pt>
                <c:pt idx="4378">
                  <c:v>43.783987750008237</c:v>
                </c:pt>
                <c:pt idx="4379">
                  <c:v>43.793985750002321</c:v>
                </c:pt>
                <c:pt idx="4380">
                  <c:v>43.80398475000402</c:v>
                </c:pt>
                <c:pt idx="4381">
                  <c:v>43.813982750027208</c:v>
                </c:pt>
                <c:pt idx="4382">
                  <c:v>43.823981750028906</c:v>
                </c:pt>
                <c:pt idx="4383">
                  <c:v>43.833980750001501</c:v>
                </c:pt>
                <c:pt idx="4384">
                  <c:v>43.843979708355619</c:v>
                </c:pt>
                <c:pt idx="4385">
                  <c:v>43.853978708357317</c:v>
                </c:pt>
                <c:pt idx="4386">
                  <c:v>43.863976708351402</c:v>
                </c:pt>
                <c:pt idx="4387">
                  <c:v>43.8739757083531</c:v>
                </c:pt>
                <c:pt idx="4388">
                  <c:v>43.883974708354799</c:v>
                </c:pt>
                <c:pt idx="4389">
                  <c:v>43.893972708348883</c:v>
                </c:pt>
                <c:pt idx="4390">
                  <c:v>43.903971708350582</c:v>
                </c:pt>
                <c:pt idx="4391">
                  <c:v>43.913969708344666</c:v>
                </c:pt>
                <c:pt idx="4392">
                  <c:v>43.923968708346365</c:v>
                </c:pt>
                <c:pt idx="4393">
                  <c:v>43.933966708340449</c:v>
                </c:pt>
                <c:pt idx="4394">
                  <c:v>43.943965708342148</c:v>
                </c:pt>
                <c:pt idx="4395">
                  <c:v>43.953964708343847</c:v>
                </c:pt>
                <c:pt idx="4396">
                  <c:v>43.963962708337931</c:v>
                </c:pt>
                <c:pt idx="4397">
                  <c:v>43.97396170833963</c:v>
                </c:pt>
                <c:pt idx="4398">
                  <c:v>43.983959708333714</c:v>
                </c:pt>
                <c:pt idx="4399">
                  <c:v>43.993958708335413</c:v>
                </c:pt>
                <c:pt idx="4400">
                  <c:v>44.003957708337111</c:v>
                </c:pt>
                <c:pt idx="4401">
                  <c:v>44.013955708360299</c:v>
                </c:pt>
                <c:pt idx="4402">
                  <c:v>44.023954708361998</c:v>
                </c:pt>
                <c:pt idx="4403">
                  <c:v>44.033952708356082</c:v>
                </c:pt>
                <c:pt idx="4404">
                  <c:v>44.043951708357781</c:v>
                </c:pt>
                <c:pt idx="4405">
                  <c:v>44.053949708351865</c:v>
                </c:pt>
                <c:pt idx="4406">
                  <c:v>44.063948708353564</c:v>
                </c:pt>
                <c:pt idx="4407">
                  <c:v>44.073947708355263</c:v>
                </c:pt>
                <c:pt idx="4408">
                  <c:v>44.083945708349347</c:v>
                </c:pt>
                <c:pt idx="4409">
                  <c:v>44.093944708351046</c:v>
                </c:pt>
                <c:pt idx="4410">
                  <c:v>44.10394270834513</c:v>
                </c:pt>
                <c:pt idx="4411">
                  <c:v>44.113941708346829</c:v>
                </c:pt>
                <c:pt idx="4412">
                  <c:v>44.123940708348528</c:v>
                </c:pt>
                <c:pt idx="4413">
                  <c:v>44.133938708342612</c:v>
                </c:pt>
                <c:pt idx="4414">
                  <c:v>44.143937708344311</c:v>
                </c:pt>
                <c:pt idx="4415">
                  <c:v>44.153935708338395</c:v>
                </c:pt>
                <c:pt idx="4416">
                  <c:v>44.163934708340093</c:v>
                </c:pt>
                <c:pt idx="4417">
                  <c:v>44.173933708341792</c:v>
                </c:pt>
                <c:pt idx="4418">
                  <c:v>44.183931708335876</c:v>
                </c:pt>
                <c:pt idx="4419">
                  <c:v>44.193930708337575</c:v>
                </c:pt>
                <c:pt idx="4420">
                  <c:v>44.203928708360763</c:v>
                </c:pt>
                <c:pt idx="4421">
                  <c:v>44.213927708333358</c:v>
                </c:pt>
                <c:pt idx="4422">
                  <c:v>44.223925708356546</c:v>
                </c:pt>
                <c:pt idx="4423">
                  <c:v>44.233924708358245</c:v>
                </c:pt>
                <c:pt idx="4424">
                  <c:v>44.243923708359944</c:v>
                </c:pt>
                <c:pt idx="4425">
                  <c:v>44.253921708354028</c:v>
                </c:pt>
                <c:pt idx="4426">
                  <c:v>44.263920708355727</c:v>
                </c:pt>
                <c:pt idx="4427">
                  <c:v>44.273918708349811</c:v>
                </c:pt>
                <c:pt idx="4428">
                  <c:v>44.28391770835151</c:v>
                </c:pt>
                <c:pt idx="4429">
                  <c:v>44.293916708353208</c:v>
                </c:pt>
                <c:pt idx="4430">
                  <c:v>44.303914708347293</c:v>
                </c:pt>
                <c:pt idx="4431">
                  <c:v>44.313913708348991</c:v>
                </c:pt>
                <c:pt idx="4432">
                  <c:v>44.323911708343076</c:v>
                </c:pt>
                <c:pt idx="4433">
                  <c:v>44.333910708344774</c:v>
                </c:pt>
                <c:pt idx="4434">
                  <c:v>44.343908708338859</c:v>
                </c:pt>
                <c:pt idx="4435">
                  <c:v>44.353907708340557</c:v>
                </c:pt>
                <c:pt idx="4436">
                  <c:v>44.363906708342256</c:v>
                </c:pt>
                <c:pt idx="4437">
                  <c:v>44.37390470833634</c:v>
                </c:pt>
                <c:pt idx="4438">
                  <c:v>44.383903708338039</c:v>
                </c:pt>
                <c:pt idx="4439">
                  <c:v>44.393901708361227</c:v>
                </c:pt>
                <c:pt idx="4440">
                  <c:v>44.403900708333822</c:v>
                </c:pt>
                <c:pt idx="4441">
                  <c:v>44.413899708335521</c:v>
                </c:pt>
                <c:pt idx="4442">
                  <c:v>44.423897708358709</c:v>
                </c:pt>
                <c:pt idx="4443">
                  <c:v>44.433896708360408</c:v>
                </c:pt>
                <c:pt idx="4444">
                  <c:v>44.443894708354492</c:v>
                </c:pt>
                <c:pt idx="4445">
                  <c:v>44.45389370835619</c:v>
                </c:pt>
                <c:pt idx="4446">
                  <c:v>44.463891708350275</c:v>
                </c:pt>
                <c:pt idx="4447">
                  <c:v>44.473890708351973</c:v>
                </c:pt>
                <c:pt idx="4448">
                  <c:v>44.483889708353672</c:v>
                </c:pt>
                <c:pt idx="4449">
                  <c:v>44.493887708347756</c:v>
                </c:pt>
                <c:pt idx="4450">
                  <c:v>44.503886708349455</c:v>
                </c:pt>
                <c:pt idx="4451">
                  <c:v>44.513884708343539</c:v>
                </c:pt>
                <c:pt idx="4452">
                  <c:v>44.523883708345238</c:v>
                </c:pt>
                <c:pt idx="4453">
                  <c:v>44.533882708346937</c:v>
                </c:pt>
                <c:pt idx="4454">
                  <c:v>44.543880708341021</c:v>
                </c:pt>
                <c:pt idx="4455">
                  <c:v>44.55387970834272</c:v>
                </c:pt>
                <c:pt idx="4456">
                  <c:v>44.563877708336804</c:v>
                </c:pt>
                <c:pt idx="4457">
                  <c:v>44.573876708338503</c:v>
                </c:pt>
                <c:pt idx="4458">
                  <c:v>44.583875708340202</c:v>
                </c:pt>
                <c:pt idx="4459">
                  <c:v>44.593873708334286</c:v>
                </c:pt>
                <c:pt idx="4460">
                  <c:v>44.603872708335984</c:v>
                </c:pt>
                <c:pt idx="4461">
                  <c:v>44.613870708359173</c:v>
                </c:pt>
                <c:pt idx="4462">
                  <c:v>44.623869708360871</c:v>
                </c:pt>
                <c:pt idx="4463">
                  <c:v>44.633867708354956</c:v>
                </c:pt>
                <c:pt idx="4464">
                  <c:v>44.643866708356654</c:v>
                </c:pt>
                <c:pt idx="4465">
                  <c:v>44.653865708358353</c:v>
                </c:pt>
                <c:pt idx="4466">
                  <c:v>44.663863708352437</c:v>
                </c:pt>
                <c:pt idx="4467">
                  <c:v>44.673862708354136</c:v>
                </c:pt>
                <c:pt idx="4468">
                  <c:v>44.68386070834822</c:v>
                </c:pt>
                <c:pt idx="4469">
                  <c:v>44.693859708349919</c:v>
                </c:pt>
                <c:pt idx="4470">
                  <c:v>44.703858708351618</c:v>
                </c:pt>
                <c:pt idx="4471">
                  <c:v>44.713856708345702</c:v>
                </c:pt>
                <c:pt idx="4472">
                  <c:v>44.723855708347401</c:v>
                </c:pt>
                <c:pt idx="4473">
                  <c:v>44.733853708341485</c:v>
                </c:pt>
                <c:pt idx="4474">
                  <c:v>44.743852708343184</c:v>
                </c:pt>
                <c:pt idx="4475">
                  <c:v>44.753850708337268</c:v>
                </c:pt>
                <c:pt idx="4476">
                  <c:v>44.763849708338967</c:v>
                </c:pt>
                <c:pt idx="4477">
                  <c:v>44.773848708340665</c:v>
                </c:pt>
                <c:pt idx="4478">
                  <c:v>44.78384670833475</c:v>
                </c:pt>
                <c:pt idx="4479">
                  <c:v>44.793845708336448</c:v>
                </c:pt>
                <c:pt idx="4480">
                  <c:v>44.803843708359636</c:v>
                </c:pt>
                <c:pt idx="4481">
                  <c:v>44.813842708361335</c:v>
                </c:pt>
                <c:pt idx="4482">
                  <c:v>44.82384170833393</c:v>
                </c:pt>
                <c:pt idx="4483">
                  <c:v>44.833839708357118</c:v>
                </c:pt>
                <c:pt idx="4484">
                  <c:v>44.84383820835501</c:v>
                </c:pt>
                <c:pt idx="4485">
                  <c:v>44.853836208349094</c:v>
                </c:pt>
                <c:pt idx="4486">
                  <c:v>44.863835208350793</c:v>
                </c:pt>
                <c:pt idx="4487">
                  <c:v>44.873834208352491</c:v>
                </c:pt>
                <c:pt idx="4488">
                  <c:v>44.883832208346575</c:v>
                </c:pt>
                <c:pt idx="4489">
                  <c:v>44.893831208348274</c:v>
                </c:pt>
                <c:pt idx="4490">
                  <c:v>44.903829208342358</c:v>
                </c:pt>
                <c:pt idx="4491">
                  <c:v>44.913828208344057</c:v>
                </c:pt>
                <c:pt idx="4492">
                  <c:v>44.923826208338141</c:v>
                </c:pt>
                <c:pt idx="4493">
                  <c:v>44.93382520833984</c:v>
                </c:pt>
                <c:pt idx="4494">
                  <c:v>44.943824208341539</c:v>
                </c:pt>
                <c:pt idx="4495">
                  <c:v>44.953822208335623</c:v>
                </c:pt>
                <c:pt idx="4496">
                  <c:v>44.963821208337322</c:v>
                </c:pt>
                <c:pt idx="4497">
                  <c:v>44.97381920836051</c:v>
                </c:pt>
                <c:pt idx="4498">
                  <c:v>44.983818208362209</c:v>
                </c:pt>
                <c:pt idx="4499">
                  <c:v>44.993817208334804</c:v>
                </c:pt>
                <c:pt idx="4500">
                  <c:v>45.003815208357992</c:v>
                </c:pt>
                <c:pt idx="4501">
                  <c:v>45.01381420835969</c:v>
                </c:pt>
                <c:pt idx="4502">
                  <c:v>45.023812208353775</c:v>
                </c:pt>
                <c:pt idx="4503">
                  <c:v>45.033811208355473</c:v>
                </c:pt>
                <c:pt idx="4504">
                  <c:v>45.043809208349558</c:v>
                </c:pt>
                <c:pt idx="4505">
                  <c:v>45.053808208351256</c:v>
                </c:pt>
                <c:pt idx="4506">
                  <c:v>45.063807208352955</c:v>
                </c:pt>
                <c:pt idx="4507">
                  <c:v>45.073805208347039</c:v>
                </c:pt>
                <c:pt idx="4508">
                  <c:v>45.083804208348738</c:v>
                </c:pt>
                <c:pt idx="4509">
                  <c:v>45.093802208342822</c:v>
                </c:pt>
                <c:pt idx="4510">
                  <c:v>45.103801208344521</c:v>
                </c:pt>
                <c:pt idx="4511">
                  <c:v>45.11380020834622</c:v>
                </c:pt>
                <c:pt idx="4512">
                  <c:v>45.123798208340304</c:v>
                </c:pt>
                <c:pt idx="4513">
                  <c:v>45.133797208342003</c:v>
                </c:pt>
                <c:pt idx="4514">
                  <c:v>45.143795208336087</c:v>
                </c:pt>
                <c:pt idx="4515">
                  <c:v>45.153794208337786</c:v>
                </c:pt>
                <c:pt idx="4516">
                  <c:v>45.163793208339484</c:v>
                </c:pt>
                <c:pt idx="4517">
                  <c:v>45.173791208333569</c:v>
                </c:pt>
                <c:pt idx="4518">
                  <c:v>45.183790208335267</c:v>
                </c:pt>
                <c:pt idx="4519">
                  <c:v>45.193788208358455</c:v>
                </c:pt>
                <c:pt idx="4520">
                  <c:v>45.203787208360154</c:v>
                </c:pt>
                <c:pt idx="4521">
                  <c:v>45.213786208361853</c:v>
                </c:pt>
                <c:pt idx="4522">
                  <c:v>45.223784208355937</c:v>
                </c:pt>
                <c:pt idx="4523">
                  <c:v>45.233783208357636</c:v>
                </c:pt>
                <c:pt idx="4524">
                  <c:v>45.24378120835172</c:v>
                </c:pt>
                <c:pt idx="4525">
                  <c:v>45.253780208353419</c:v>
                </c:pt>
                <c:pt idx="4526">
                  <c:v>45.263778208347503</c:v>
                </c:pt>
                <c:pt idx="4527">
                  <c:v>45.273777208349202</c:v>
                </c:pt>
                <c:pt idx="4528">
                  <c:v>45.283776208350901</c:v>
                </c:pt>
                <c:pt idx="4529">
                  <c:v>45.293774208344985</c:v>
                </c:pt>
                <c:pt idx="4530">
                  <c:v>45.303773208346684</c:v>
                </c:pt>
                <c:pt idx="4531">
                  <c:v>45.313771208340768</c:v>
                </c:pt>
                <c:pt idx="4532">
                  <c:v>45.323770208342467</c:v>
                </c:pt>
                <c:pt idx="4533">
                  <c:v>45.333769208344165</c:v>
                </c:pt>
                <c:pt idx="4534">
                  <c:v>45.343767208338249</c:v>
                </c:pt>
                <c:pt idx="4535">
                  <c:v>45.353766208339948</c:v>
                </c:pt>
                <c:pt idx="4536">
                  <c:v>45.363764208334032</c:v>
                </c:pt>
                <c:pt idx="4537">
                  <c:v>45.373763208335731</c:v>
                </c:pt>
                <c:pt idx="4538">
                  <c:v>45.383761208358919</c:v>
                </c:pt>
                <c:pt idx="4539">
                  <c:v>45.393760208360618</c:v>
                </c:pt>
                <c:pt idx="4540">
                  <c:v>45.403759208333213</c:v>
                </c:pt>
                <c:pt idx="4541">
                  <c:v>45.413757208356401</c:v>
                </c:pt>
                <c:pt idx="4542">
                  <c:v>45.4237562083581</c:v>
                </c:pt>
                <c:pt idx="4543">
                  <c:v>45.433754208352184</c:v>
                </c:pt>
                <c:pt idx="4544">
                  <c:v>45.443753208353883</c:v>
                </c:pt>
                <c:pt idx="4545">
                  <c:v>45.453752208355581</c:v>
                </c:pt>
                <c:pt idx="4546">
                  <c:v>45.463750208349666</c:v>
                </c:pt>
                <c:pt idx="4547">
                  <c:v>45.473749208351364</c:v>
                </c:pt>
                <c:pt idx="4548">
                  <c:v>45.483747208345449</c:v>
                </c:pt>
                <c:pt idx="4549">
                  <c:v>45.493746208347147</c:v>
                </c:pt>
                <c:pt idx="4550">
                  <c:v>45.503745208348846</c:v>
                </c:pt>
                <c:pt idx="4551">
                  <c:v>45.51374320834293</c:v>
                </c:pt>
                <c:pt idx="4552">
                  <c:v>45.523742208344629</c:v>
                </c:pt>
                <c:pt idx="4553">
                  <c:v>45.533740208338713</c:v>
                </c:pt>
                <c:pt idx="4554">
                  <c:v>45.543739208340412</c:v>
                </c:pt>
                <c:pt idx="4555">
                  <c:v>45.553737208334496</c:v>
                </c:pt>
                <c:pt idx="4556">
                  <c:v>45.563736208336195</c:v>
                </c:pt>
                <c:pt idx="4557">
                  <c:v>45.573735208337894</c:v>
                </c:pt>
                <c:pt idx="4558">
                  <c:v>45.583733208361082</c:v>
                </c:pt>
                <c:pt idx="4559">
                  <c:v>45.593732208333677</c:v>
                </c:pt>
                <c:pt idx="4560">
                  <c:v>45.603730208356865</c:v>
                </c:pt>
                <c:pt idx="4561">
                  <c:v>45.613729208358563</c:v>
                </c:pt>
                <c:pt idx="4562">
                  <c:v>45.623728208360262</c:v>
                </c:pt>
                <c:pt idx="4563">
                  <c:v>45.633726208354346</c:v>
                </c:pt>
                <c:pt idx="4564">
                  <c:v>45.643725208356045</c:v>
                </c:pt>
                <c:pt idx="4565">
                  <c:v>45.653723208350129</c:v>
                </c:pt>
                <c:pt idx="4566">
                  <c:v>45.663722208351828</c:v>
                </c:pt>
                <c:pt idx="4567">
                  <c:v>45.673721208353527</c:v>
                </c:pt>
                <c:pt idx="4568">
                  <c:v>45.683719208347611</c:v>
                </c:pt>
                <c:pt idx="4569">
                  <c:v>45.69371820834931</c:v>
                </c:pt>
                <c:pt idx="4570">
                  <c:v>45.703716208343394</c:v>
                </c:pt>
                <c:pt idx="4571">
                  <c:v>45.713715208345093</c:v>
                </c:pt>
                <c:pt idx="4572">
                  <c:v>45.723713208339177</c:v>
                </c:pt>
                <c:pt idx="4573">
                  <c:v>45.733712208340876</c:v>
                </c:pt>
                <c:pt idx="4574">
                  <c:v>45.743711208342575</c:v>
                </c:pt>
                <c:pt idx="4575">
                  <c:v>45.753709208336659</c:v>
                </c:pt>
                <c:pt idx="4576">
                  <c:v>45.763708208338358</c:v>
                </c:pt>
                <c:pt idx="4577">
                  <c:v>45.773706208361546</c:v>
                </c:pt>
                <c:pt idx="4578">
                  <c:v>45.78370520833414</c:v>
                </c:pt>
                <c:pt idx="4579">
                  <c:v>45.793704208335839</c:v>
                </c:pt>
                <c:pt idx="4580">
                  <c:v>45.803702208359027</c:v>
                </c:pt>
                <c:pt idx="4581">
                  <c:v>45.813701208360726</c:v>
                </c:pt>
                <c:pt idx="4582">
                  <c:v>45.82369920835481</c:v>
                </c:pt>
                <c:pt idx="4583">
                  <c:v>45.833698208356509</c:v>
                </c:pt>
                <c:pt idx="4584">
                  <c:v>45.843697375006741</c:v>
                </c:pt>
                <c:pt idx="4585">
                  <c:v>45.853695375000825</c:v>
                </c:pt>
                <c:pt idx="4586">
                  <c:v>45.863694375002524</c:v>
                </c:pt>
                <c:pt idx="4587">
                  <c:v>45.873692375025712</c:v>
                </c:pt>
                <c:pt idx="4588">
                  <c:v>45.883691375027411</c:v>
                </c:pt>
                <c:pt idx="4589">
                  <c:v>45.893690375000006</c:v>
                </c:pt>
                <c:pt idx="4590">
                  <c:v>45.903688375023194</c:v>
                </c:pt>
                <c:pt idx="4591">
                  <c:v>45.913687375024892</c:v>
                </c:pt>
                <c:pt idx="4592">
                  <c:v>45.923685375018977</c:v>
                </c:pt>
                <c:pt idx="4593">
                  <c:v>45.933684375020675</c:v>
                </c:pt>
                <c:pt idx="4594">
                  <c:v>45.94368237501476</c:v>
                </c:pt>
                <c:pt idx="4595">
                  <c:v>45.953681375016458</c:v>
                </c:pt>
                <c:pt idx="4596">
                  <c:v>45.963680375018157</c:v>
                </c:pt>
                <c:pt idx="4597">
                  <c:v>45.973678375012241</c:v>
                </c:pt>
                <c:pt idx="4598">
                  <c:v>45.98367737501394</c:v>
                </c:pt>
                <c:pt idx="4599">
                  <c:v>45.993675375008024</c:v>
                </c:pt>
                <c:pt idx="4600">
                  <c:v>46.003674375009723</c:v>
                </c:pt>
                <c:pt idx="4601">
                  <c:v>46.013673375011422</c:v>
                </c:pt>
                <c:pt idx="4602">
                  <c:v>46.023671375005506</c:v>
                </c:pt>
                <c:pt idx="4603">
                  <c:v>46.033670375007205</c:v>
                </c:pt>
                <c:pt idx="4604">
                  <c:v>46.043668375001289</c:v>
                </c:pt>
                <c:pt idx="4605">
                  <c:v>46.053667375002988</c:v>
                </c:pt>
                <c:pt idx="4606">
                  <c:v>46.063665375026176</c:v>
                </c:pt>
                <c:pt idx="4607">
                  <c:v>46.073664375027874</c:v>
                </c:pt>
                <c:pt idx="4608">
                  <c:v>46.083663375000469</c:v>
                </c:pt>
                <c:pt idx="4609">
                  <c:v>46.093661375023657</c:v>
                </c:pt>
                <c:pt idx="4610">
                  <c:v>46.103660375025356</c:v>
                </c:pt>
                <c:pt idx="4611">
                  <c:v>46.11365837501944</c:v>
                </c:pt>
                <c:pt idx="4612">
                  <c:v>46.123657375021139</c:v>
                </c:pt>
                <c:pt idx="4613">
                  <c:v>46.133656375022838</c:v>
                </c:pt>
                <c:pt idx="4614">
                  <c:v>46.143654375016922</c:v>
                </c:pt>
                <c:pt idx="4615">
                  <c:v>46.153653375018621</c:v>
                </c:pt>
                <c:pt idx="4616">
                  <c:v>46.163651375012705</c:v>
                </c:pt>
                <c:pt idx="4617">
                  <c:v>46.173650375014404</c:v>
                </c:pt>
                <c:pt idx="4618">
                  <c:v>46.183649375016103</c:v>
                </c:pt>
                <c:pt idx="4619">
                  <c:v>46.193647375010187</c:v>
                </c:pt>
                <c:pt idx="4620">
                  <c:v>46.203646375011886</c:v>
                </c:pt>
                <c:pt idx="4621">
                  <c:v>46.21364437500597</c:v>
                </c:pt>
                <c:pt idx="4622">
                  <c:v>46.223643375007669</c:v>
                </c:pt>
                <c:pt idx="4623">
                  <c:v>46.233642375009367</c:v>
                </c:pt>
                <c:pt idx="4624">
                  <c:v>46.243640375003451</c:v>
                </c:pt>
                <c:pt idx="4625">
                  <c:v>46.25363937500515</c:v>
                </c:pt>
                <c:pt idx="4626">
                  <c:v>46.263637375028338</c:v>
                </c:pt>
                <c:pt idx="4627">
                  <c:v>46.273636375000933</c:v>
                </c:pt>
                <c:pt idx="4628">
                  <c:v>46.283634375024121</c:v>
                </c:pt>
                <c:pt idx="4629">
                  <c:v>46.29363337502582</c:v>
                </c:pt>
                <c:pt idx="4630">
                  <c:v>46.303632375027519</c:v>
                </c:pt>
                <c:pt idx="4631">
                  <c:v>46.313630375021603</c:v>
                </c:pt>
                <c:pt idx="4632">
                  <c:v>46.323629375023302</c:v>
                </c:pt>
                <c:pt idx="4633">
                  <c:v>46.333627375017386</c:v>
                </c:pt>
                <c:pt idx="4634">
                  <c:v>46.343626375019085</c:v>
                </c:pt>
                <c:pt idx="4635">
                  <c:v>46.353625375020783</c:v>
                </c:pt>
                <c:pt idx="4636">
                  <c:v>46.363623375014868</c:v>
                </c:pt>
                <c:pt idx="4637">
                  <c:v>46.373622375016566</c:v>
                </c:pt>
                <c:pt idx="4638">
                  <c:v>46.383620375010651</c:v>
                </c:pt>
                <c:pt idx="4639">
                  <c:v>46.393619375012349</c:v>
                </c:pt>
                <c:pt idx="4640">
                  <c:v>46.403618375014048</c:v>
                </c:pt>
                <c:pt idx="4641">
                  <c:v>46.413616375008132</c:v>
                </c:pt>
                <c:pt idx="4642">
                  <c:v>46.423615375009831</c:v>
                </c:pt>
                <c:pt idx="4643">
                  <c:v>46.433613375003915</c:v>
                </c:pt>
                <c:pt idx="4644">
                  <c:v>46.443612375005614</c:v>
                </c:pt>
                <c:pt idx="4645">
                  <c:v>46.453610375028802</c:v>
                </c:pt>
                <c:pt idx="4646">
                  <c:v>46.463609375001397</c:v>
                </c:pt>
                <c:pt idx="4647">
                  <c:v>46.473608375003096</c:v>
                </c:pt>
                <c:pt idx="4648">
                  <c:v>46.483606375026284</c:v>
                </c:pt>
                <c:pt idx="4649">
                  <c:v>46.493605375027983</c:v>
                </c:pt>
                <c:pt idx="4650">
                  <c:v>46.503603375022067</c:v>
                </c:pt>
                <c:pt idx="4651">
                  <c:v>46.513602375023765</c:v>
                </c:pt>
                <c:pt idx="4652">
                  <c:v>46.523601375025464</c:v>
                </c:pt>
                <c:pt idx="4653">
                  <c:v>46.533599375019548</c:v>
                </c:pt>
                <c:pt idx="4654">
                  <c:v>46.543598375021247</c:v>
                </c:pt>
                <c:pt idx="4655">
                  <c:v>46.553596375015331</c:v>
                </c:pt>
                <c:pt idx="4656">
                  <c:v>46.56359537501703</c:v>
                </c:pt>
                <c:pt idx="4657">
                  <c:v>46.573594375018729</c:v>
                </c:pt>
                <c:pt idx="4658">
                  <c:v>46.583592375012813</c:v>
                </c:pt>
                <c:pt idx="4659">
                  <c:v>46.593591375014512</c:v>
                </c:pt>
                <c:pt idx="4660">
                  <c:v>46.603589375008596</c:v>
                </c:pt>
                <c:pt idx="4661">
                  <c:v>46.613588375010295</c:v>
                </c:pt>
                <c:pt idx="4662">
                  <c:v>46.623587375011994</c:v>
                </c:pt>
                <c:pt idx="4663">
                  <c:v>46.633585375006078</c:v>
                </c:pt>
                <c:pt idx="4664">
                  <c:v>46.643584375007777</c:v>
                </c:pt>
                <c:pt idx="4665">
                  <c:v>46.653582375001861</c:v>
                </c:pt>
                <c:pt idx="4666">
                  <c:v>46.66358137500356</c:v>
                </c:pt>
                <c:pt idx="4667">
                  <c:v>46.673580375005258</c:v>
                </c:pt>
                <c:pt idx="4668">
                  <c:v>46.683578375028446</c:v>
                </c:pt>
                <c:pt idx="4669">
                  <c:v>46.693577375001041</c:v>
                </c:pt>
                <c:pt idx="4670">
                  <c:v>46.703575375024229</c:v>
                </c:pt>
                <c:pt idx="4671">
                  <c:v>46.713574375025928</c:v>
                </c:pt>
                <c:pt idx="4672">
                  <c:v>46.723572375020012</c:v>
                </c:pt>
                <c:pt idx="4673">
                  <c:v>46.733571375021711</c:v>
                </c:pt>
                <c:pt idx="4674">
                  <c:v>46.74357037502341</c:v>
                </c:pt>
                <c:pt idx="4675">
                  <c:v>46.753568375017494</c:v>
                </c:pt>
                <c:pt idx="4676">
                  <c:v>46.763567375019193</c:v>
                </c:pt>
                <c:pt idx="4677">
                  <c:v>46.773565375013277</c:v>
                </c:pt>
                <c:pt idx="4678">
                  <c:v>46.783564375014976</c:v>
                </c:pt>
                <c:pt idx="4679">
                  <c:v>46.793563375016674</c:v>
                </c:pt>
                <c:pt idx="4680">
                  <c:v>46.803561375010759</c:v>
                </c:pt>
                <c:pt idx="4681">
                  <c:v>46.813560375012457</c:v>
                </c:pt>
                <c:pt idx="4682">
                  <c:v>46.823558375006542</c:v>
                </c:pt>
                <c:pt idx="4683">
                  <c:v>46.83355737500824</c:v>
                </c:pt>
                <c:pt idx="4684">
                  <c:v>46.843556083360454</c:v>
                </c:pt>
                <c:pt idx="4685">
                  <c:v>46.853554083354538</c:v>
                </c:pt>
                <c:pt idx="4686">
                  <c:v>46.863553083356237</c:v>
                </c:pt>
                <c:pt idx="4687">
                  <c:v>46.873551083350321</c:v>
                </c:pt>
                <c:pt idx="4688">
                  <c:v>46.88355008335202</c:v>
                </c:pt>
                <c:pt idx="4689">
                  <c:v>46.893548083346104</c:v>
                </c:pt>
                <c:pt idx="4690">
                  <c:v>46.903547083347803</c:v>
                </c:pt>
                <c:pt idx="4691">
                  <c:v>46.913546083349502</c:v>
                </c:pt>
                <c:pt idx="4692">
                  <c:v>46.923544083343586</c:v>
                </c:pt>
                <c:pt idx="4693">
                  <c:v>46.933543083345285</c:v>
                </c:pt>
                <c:pt idx="4694">
                  <c:v>46.943541083339369</c:v>
                </c:pt>
                <c:pt idx="4695">
                  <c:v>46.953540083341068</c:v>
                </c:pt>
                <c:pt idx="4696">
                  <c:v>46.963539083342766</c:v>
                </c:pt>
                <c:pt idx="4697">
                  <c:v>46.973537083336851</c:v>
                </c:pt>
                <c:pt idx="4698">
                  <c:v>46.983536083338549</c:v>
                </c:pt>
                <c:pt idx="4699">
                  <c:v>46.993534083361737</c:v>
                </c:pt>
                <c:pt idx="4700">
                  <c:v>47.003533083334332</c:v>
                </c:pt>
                <c:pt idx="4701">
                  <c:v>47.013532083336031</c:v>
                </c:pt>
                <c:pt idx="4702">
                  <c:v>47.023530083359219</c:v>
                </c:pt>
                <c:pt idx="4703">
                  <c:v>47.033529083360918</c:v>
                </c:pt>
                <c:pt idx="4704">
                  <c:v>47.043527083355002</c:v>
                </c:pt>
                <c:pt idx="4705">
                  <c:v>47.053526083356701</c:v>
                </c:pt>
                <c:pt idx="4706">
                  <c:v>47.0635250833584</c:v>
                </c:pt>
                <c:pt idx="4707">
                  <c:v>47.073523083352484</c:v>
                </c:pt>
                <c:pt idx="4708">
                  <c:v>47.083522083354183</c:v>
                </c:pt>
                <c:pt idx="4709">
                  <c:v>47.093520083348267</c:v>
                </c:pt>
                <c:pt idx="4710">
                  <c:v>47.103519083349966</c:v>
                </c:pt>
                <c:pt idx="4711">
                  <c:v>47.113518083351664</c:v>
                </c:pt>
                <c:pt idx="4712">
                  <c:v>47.123516083345748</c:v>
                </c:pt>
                <c:pt idx="4713">
                  <c:v>47.133515083347447</c:v>
                </c:pt>
                <c:pt idx="4714">
                  <c:v>47.143513083341531</c:v>
                </c:pt>
                <c:pt idx="4715">
                  <c:v>47.15351208334323</c:v>
                </c:pt>
                <c:pt idx="4716">
                  <c:v>47.163510083337314</c:v>
                </c:pt>
                <c:pt idx="4717">
                  <c:v>47.173509083339013</c:v>
                </c:pt>
                <c:pt idx="4718">
                  <c:v>47.183508083340712</c:v>
                </c:pt>
                <c:pt idx="4719">
                  <c:v>47.193506083334796</c:v>
                </c:pt>
                <c:pt idx="4720">
                  <c:v>47.203505083336495</c:v>
                </c:pt>
                <c:pt idx="4721">
                  <c:v>47.213503083359683</c:v>
                </c:pt>
                <c:pt idx="4722">
                  <c:v>47.223502083361382</c:v>
                </c:pt>
                <c:pt idx="4723">
                  <c:v>47.233501083333977</c:v>
                </c:pt>
                <c:pt idx="4724">
                  <c:v>47.243499083357165</c:v>
                </c:pt>
                <c:pt idx="4725">
                  <c:v>47.253498083358863</c:v>
                </c:pt>
                <c:pt idx="4726">
                  <c:v>47.263496083352948</c:v>
                </c:pt>
                <c:pt idx="4727">
                  <c:v>47.273495083354646</c:v>
                </c:pt>
                <c:pt idx="4728">
                  <c:v>47.283494083356345</c:v>
                </c:pt>
                <c:pt idx="4729">
                  <c:v>47.293492083350429</c:v>
                </c:pt>
                <c:pt idx="4730">
                  <c:v>47.303491083352128</c:v>
                </c:pt>
                <c:pt idx="4731">
                  <c:v>47.313489083346212</c:v>
                </c:pt>
                <c:pt idx="4732">
                  <c:v>47.323488083347911</c:v>
                </c:pt>
                <c:pt idx="4733">
                  <c:v>47.33348708334961</c:v>
                </c:pt>
                <c:pt idx="4734">
                  <c:v>47.343485083343694</c:v>
                </c:pt>
                <c:pt idx="4735">
                  <c:v>47.353484083345393</c:v>
                </c:pt>
                <c:pt idx="4736">
                  <c:v>47.363482083339477</c:v>
                </c:pt>
                <c:pt idx="4737">
                  <c:v>47.373481083341176</c:v>
                </c:pt>
                <c:pt idx="4738">
                  <c:v>47.383480083342874</c:v>
                </c:pt>
                <c:pt idx="4739">
                  <c:v>47.393478083336959</c:v>
                </c:pt>
                <c:pt idx="4740">
                  <c:v>47.403477083338657</c:v>
                </c:pt>
                <c:pt idx="4741">
                  <c:v>47.413475083361845</c:v>
                </c:pt>
                <c:pt idx="4742">
                  <c:v>47.42347408333444</c:v>
                </c:pt>
                <c:pt idx="4743">
                  <c:v>47.433472083357628</c:v>
                </c:pt>
                <c:pt idx="4744">
                  <c:v>47.443471083359327</c:v>
                </c:pt>
                <c:pt idx="4745">
                  <c:v>47.453470083361026</c:v>
                </c:pt>
                <c:pt idx="4746">
                  <c:v>47.46346808335511</c:v>
                </c:pt>
                <c:pt idx="4747">
                  <c:v>47.473467083356809</c:v>
                </c:pt>
                <c:pt idx="4748">
                  <c:v>47.483465083350893</c:v>
                </c:pt>
                <c:pt idx="4749">
                  <c:v>47.493464083352592</c:v>
                </c:pt>
                <c:pt idx="4750">
                  <c:v>47.503463083354291</c:v>
                </c:pt>
                <c:pt idx="4751">
                  <c:v>47.513461083348375</c:v>
                </c:pt>
                <c:pt idx="4752">
                  <c:v>47.523460083350074</c:v>
                </c:pt>
                <c:pt idx="4753">
                  <c:v>47.533458083344158</c:v>
                </c:pt>
                <c:pt idx="4754">
                  <c:v>47.543457083345857</c:v>
                </c:pt>
                <c:pt idx="4755">
                  <c:v>47.553456083347555</c:v>
                </c:pt>
                <c:pt idx="4756">
                  <c:v>47.563454083341639</c:v>
                </c:pt>
                <c:pt idx="4757">
                  <c:v>47.573453083343338</c:v>
                </c:pt>
                <c:pt idx="4758">
                  <c:v>47.583451083337422</c:v>
                </c:pt>
                <c:pt idx="4759">
                  <c:v>47.593450083339121</c:v>
                </c:pt>
                <c:pt idx="4760">
                  <c:v>47.60344908334082</c:v>
                </c:pt>
                <c:pt idx="4761">
                  <c:v>47.613447083334904</c:v>
                </c:pt>
                <c:pt idx="4762">
                  <c:v>47.623446083336603</c:v>
                </c:pt>
                <c:pt idx="4763">
                  <c:v>47.633444083359791</c:v>
                </c:pt>
                <c:pt idx="4764">
                  <c:v>47.64344308336149</c:v>
                </c:pt>
                <c:pt idx="4765">
                  <c:v>47.653442083334085</c:v>
                </c:pt>
                <c:pt idx="4766">
                  <c:v>47.663440083357273</c:v>
                </c:pt>
                <c:pt idx="4767">
                  <c:v>47.673439083358971</c:v>
                </c:pt>
                <c:pt idx="4768">
                  <c:v>47.683437083353056</c:v>
                </c:pt>
                <c:pt idx="4769">
                  <c:v>47.693436083354754</c:v>
                </c:pt>
                <c:pt idx="4770">
                  <c:v>47.703434083348839</c:v>
                </c:pt>
                <c:pt idx="4771">
                  <c:v>47.713433083350537</c:v>
                </c:pt>
                <c:pt idx="4772">
                  <c:v>47.723432083352236</c:v>
                </c:pt>
                <c:pt idx="4773">
                  <c:v>47.73343008334632</c:v>
                </c:pt>
                <c:pt idx="4774">
                  <c:v>47.743429083348019</c:v>
                </c:pt>
                <c:pt idx="4775">
                  <c:v>47.753427083342103</c:v>
                </c:pt>
                <c:pt idx="4776">
                  <c:v>47.763426083343802</c:v>
                </c:pt>
                <c:pt idx="4777">
                  <c:v>47.773425083345501</c:v>
                </c:pt>
                <c:pt idx="4778">
                  <c:v>47.783423083339585</c:v>
                </c:pt>
                <c:pt idx="4779">
                  <c:v>47.793422083341284</c:v>
                </c:pt>
                <c:pt idx="4780">
                  <c:v>47.803420083335368</c:v>
                </c:pt>
                <c:pt idx="4781">
                  <c:v>47.813419083337067</c:v>
                </c:pt>
                <c:pt idx="4782">
                  <c:v>47.823418083338765</c:v>
                </c:pt>
                <c:pt idx="4783">
                  <c:v>47.833416083361953</c:v>
                </c:pt>
                <c:pt idx="4784">
                  <c:v>47.843415083334548</c:v>
                </c:pt>
                <c:pt idx="4785">
                  <c:v>47.853413083357736</c:v>
                </c:pt>
                <c:pt idx="4786">
                  <c:v>47.863412083359435</c:v>
                </c:pt>
                <c:pt idx="4787">
                  <c:v>47.873411083361134</c:v>
                </c:pt>
                <c:pt idx="4788">
                  <c:v>47.883409083355218</c:v>
                </c:pt>
                <c:pt idx="4789">
                  <c:v>47.893408083356917</c:v>
                </c:pt>
                <c:pt idx="4790">
                  <c:v>47.903406083351001</c:v>
                </c:pt>
                <c:pt idx="4791">
                  <c:v>47.9134050833527</c:v>
                </c:pt>
                <c:pt idx="4792">
                  <c:v>47.923404083354399</c:v>
                </c:pt>
                <c:pt idx="4793">
                  <c:v>47.933402083348483</c:v>
                </c:pt>
                <c:pt idx="4794">
                  <c:v>47.943401083350182</c:v>
                </c:pt>
                <c:pt idx="4795">
                  <c:v>47.953399083344266</c:v>
                </c:pt>
                <c:pt idx="4796">
                  <c:v>47.963398083345965</c:v>
                </c:pt>
                <c:pt idx="4797">
                  <c:v>47.973397083347663</c:v>
                </c:pt>
                <c:pt idx="4798">
                  <c:v>47.983395083341748</c:v>
                </c:pt>
                <c:pt idx="4799">
                  <c:v>47.993394083343446</c:v>
                </c:pt>
                <c:pt idx="4800">
                  <c:v>48.00339208333753</c:v>
                </c:pt>
                <c:pt idx="4801">
                  <c:v>48.013391083339229</c:v>
                </c:pt>
                <c:pt idx="4802">
                  <c:v>48.023389083333313</c:v>
                </c:pt>
                <c:pt idx="4803">
                  <c:v>48.033388083335012</c:v>
                </c:pt>
                <c:pt idx="4804">
                  <c:v>48.043387083336711</c:v>
                </c:pt>
                <c:pt idx="4805">
                  <c:v>48.053385083359899</c:v>
                </c:pt>
                <c:pt idx="4806">
                  <c:v>48.063384083361598</c:v>
                </c:pt>
                <c:pt idx="4807">
                  <c:v>48.073382083355682</c:v>
                </c:pt>
                <c:pt idx="4808">
                  <c:v>48.083381083357381</c:v>
                </c:pt>
                <c:pt idx="4809">
                  <c:v>48.093380083359079</c:v>
                </c:pt>
                <c:pt idx="4810">
                  <c:v>48.103378083353164</c:v>
                </c:pt>
                <c:pt idx="4811">
                  <c:v>48.113377083354862</c:v>
                </c:pt>
                <c:pt idx="4812">
                  <c:v>48.123375083348947</c:v>
                </c:pt>
                <c:pt idx="4813">
                  <c:v>48.133374083350645</c:v>
                </c:pt>
                <c:pt idx="4814">
                  <c:v>48.143373083352344</c:v>
                </c:pt>
                <c:pt idx="4815">
                  <c:v>48.153371083346428</c:v>
                </c:pt>
                <c:pt idx="4816">
                  <c:v>48.163370083348127</c:v>
                </c:pt>
                <c:pt idx="4817">
                  <c:v>48.173368083342211</c:v>
                </c:pt>
                <c:pt idx="4818">
                  <c:v>48.18336708334391</c:v>
                </c:pt>
                <c:pt idx="4819">
                  <c:v>48.193366083345609</c:v>
                </c:pt>
                <c:pt idx="4820">
                  <c:v>48.203364083339693</c:v>
                </c:pt>
                <c:pt idx="4821">
                  <c:v>48.213363083341392</c:v>
                </c:pt>
                <c:pt idx="4822">
                  <c:v>48.223361083335476</c:v>
                </c:pt>
                <c:pt idx="4823">
                  <c:v>48.233360083337175</c:v>
                </c:pt>
                <c:pt idx="4824">
                  <c:v>48.243359083338873</c:v>
                </c:pt>
                <c:pt idx="4825">
                  <c:v>48.253357083362062</c:v>
                </c:pt>
                <c:pt idx="4826">
                  <c:v>48.263356083334656</c:v>
                </c:pt>
                <c:pt idx="4827">
                  <c:v>48.273354083357845</c:v>
                </c:pt>
                <c:pt idx="4828">
                  <c:v>48.283353083359543</c:v>
                </c:pt>
                <c:pt idx="4829">
                  <c:v>48.293352083361242</c:v>
                </c:pt>
                <c:pt idx="4830">
                  <c:v>48.303350083355326</c:v>
                </c:pt>
                <c:pt idx="4831">
                  <c:v>48.313349083357025</c:v>
                </c:pt>
                <c:pt idx="4832">
                  <c:v>48.323347083351109</c:v>
                </c:pt>
                <c:pt idx="4833">
                  <c:v>48.333346083352808</c:v>
                </c:pt>
                <c:pt idx="4834">
                  <c:v>48.343345083354507</c:v>
                </c:pt>
                <c:pt idx="4835">
                  <c:v>48.353343083348591</c:v>
                </c:pt>
                <c:pt idx="4836">
                  <c:v>48.36334208335029</c:v>
                </c:pt>
                <c:pt idx="4837">
                  <c:v>48.373340083344374</c:v>
                </c:pt>
                <c:pt idx="4838">
                  <c:v>48.383339083346073</c:v>
                </c:pt>
                <c:pt idx="4839">
                  <c:v>48.393338083347771</c:v>
                </c:pt>
                <c:pt idx="4840">
                  <c:v>48.403336083341856</c:v>
                </c:pt>
                <c:pt idx="4841">
                  <c:v>48.413335083343554</c:v>
                </c:pt>
                <c:pt idx="4842">
                  <c:v>48.423333083337639</c:v>
                </c:pt>
                <c:pt idx="4843">
                  <c:v>48.433332083339337</c:v>
                </c:pt>
                <c:pt idx="4844">
                  <c:v>48.443330083333421</c:v>
                </c:pt>
                <c:pt idx="4845">
                  <c:v>48.45332908333512</c:v>
                </c:pt>
                <c:pt idx="4846">
                  <c:v>48.463328083336819</c:v>
                </c:pt>
                <c:pt idx="4847">
                  <c:v>48.473326083360007</c:v>
                </c:pt>
                <c:pt idx="4848">
                  <c:v>48.483325083361706</c:v>
                </c:pt>
                <c:pt idx="4849">
                  <c:v>48.49332308335579</c:v>
                </c:pt>
                <c:pt idx="4850">
                  <c:v>48.503322083357489</c:v>
                </c:pt>
                <c:pt idx="4851">
                  <c:v>48.513321083359187</c:v>
                </c:pt>
                <c:pt idx="4852">
                  <c:v>48.523319083353272</c:v>
                </c:pt>
                <c:pt idx="4853">
                  <c:v>48.53331808335497</c:v>
                </c:pt>
                <c:pt idx="4854">
                  <c:v>48.543316083349055</c:v>
                </c:pt>
                <c:pt idx="4855">
                  <c:v>48.553315083350753</c:v>
                </c:pt>
                <c:pt idx="4856">
                  <c:v>48.563314083352452</c:v>
                </c:pt>
                <c:pt idx="4857">
                  <c:v>48.573312083346536</c:v>
                </c:pt>
                <c:pt idx="4858">
                  <c:v>48.583311083348235</c:v>
                </c:pt>
                <c:pt idx="4859">
                  <c:v>48.593309083342319</c:v>
                </c:pt>
                <c:pt idx="4860">
                  <c:v>48.603308083344018</c:v>
                </c:pt>
                <c:pt idx="4861">
                  <c:v>48.613307083345717</c:v>
                </c:pt>
                <c:pt idx="4862">
                  <c:v>48.623305083339801</c:v>
                </c:pt>
                <c:pt idx="4863">
                  <c:v>48.6333040833415</c:v>
                </c:pt>
                <c:pt idx="4864">
                  <c:v>48.643302083335584</c:v>
                </c:pt>
                <c:pt idx="4865">
                  <c:v>48.653301083337283</c:v>
                </c:pt>
                <c:pt idx="4866">
                  <c:v>48.663300083338981</c:v>
                </c:pt>
                <c:pt idx="4867">
                  <c:v>48.67329808336217</c:v>
                </c:pt>
                <c:pt idx="4868">
                  <c:v>48.683297083334764</c:v>
                </c:pt>
                <c:pt idx="4869">
                  <c:v>48.693295083357953</c:v>
                </c:pt>
                <c:pt idx="4870">
                  <c:v>48.703294083359651</c:v>
                </c:pt>
                <c:pt idx="4871">
                  <c:v>48.71329308336135</c:v>
                </c:pt>
                <c:pt idx="4872">
                  <c:v>48.723291083355434</c:v>
                </c:pt>
                <c:pt idx="4873">
                  <c:v>48.733290083357133</c:v>
                </c:pt>
                <c:pt idx="4874">
                  <c:v>48.743288083351217</c:v>
                </c:pt>
                <c:pt idx="4875">
                  <c:v>48.753287083352916</c:v>
                </c:pt>
                <c:pt idx="4876">
                  <c:v>48.763286083354615</c:v>
                </c:pt>
                <c:pt idx="4877">
                  <c:v>48.773284083348699</c:v>
                </c:pt>
                <c:pt idx="4878">
                  <c:v>48.783283083350398</c:v>
                </c:pt>
                <c:pt idx="4879">
                  <c:v>48.793281083344482</c:v>
                </c:pt>
                <c:pt idx="4880">
                  <c:v>48.803280083346181</c:v>
                </c:pt>
                <c:pt idx="4881">
                  <c:v>48.813279083347879</c:v>
                </c:pt>
                <c:pt idx="4882">
                  <c:v>48.823277083341964</c:v>
                </c:pt>
                <c:pt idx="4883">
                  <c:v>48.833276083343662</c:v>
                </c:pt>
                <c:pt idx="4884">
                  <c:v>48.843274083337747</c:v>
                </c:pt>
                <c:pt idx="4885">
                  <c:v>48.853273000015179</c:v>
                </c:pt>
                <c:pt idx="4886">
                  <c:v>48.863272000016877</c:v>
                </c:pt>
                <c:pt idx="4887">
                  <c:v>48.873270000010962</c:v>
                </c:pt>
                <c:pt idx="4888">
                  <c:v>48.88326900001266</c:v>
                </c:pt>
                <c:pt idx="4889">
                  <c:v>48.893267000006745</c:v>
                </c:pt>
                <c:pt idx="4890">
                  <c:v>48.903266000008443</c:v>
                </c:pt>
                <c:pt idx="4891">
                  <c:v>48.913265000010142</c:v>
                </c:pt>
                <c:pt idx="4892">
                  <c:v>48.923263000004226</c:v>
                </c:pt>
                <c:pt idx="4893">
                  <c:v>48.933262000005925</c:v>
                </c:pt>
                <c:pt idx="4894">
                  <c:v>48.943260000000009</c:v>
                </c:pt>
                <c:pt idx="4895">
                  <c:v>48.953259000001708</c:v>
                </c:pt>
                <c:pt idx="4896">
                  <c:v>48.963258000003407</c:v>
                </c:pt>
                <c:pt idx="4897">
                  <c:v>48.973256000026595</c:v>
                </c:pt>
                <c:pt idx="4898">
                  <c:v>48.983255000028294</c:v>
                </c:pt>
                <c:pt idx="4899">
                  <c:v>48.993253000022378</c:v>
                </c:pt>
                <c:pt idx="4900">
                  <c:v>49.003252000024077</c:v>
                </c:pt>
                <c:pt idx="4901">
                  <c:v>49.013251000025775</c:v>
                </c:pt>
                <c:pt idx="4902">
                  <c:v>49.02324900001986</c:v>
                </c:pt>
                <c:pt idx="4903">
                  <c:v>49.033248000021558</c:v>
                </c:pt>
                <c:pt idx="4904">
                  <c:v>49.043246000015642</c:v>
                </c:pt>
                <c:pt idx="4905">
                  <c:v>49.053245000017341</c:v>
                </c:pt>
                <c:pt idx="4906">
                  <c:v>49.06324400001904</c:v>
                </c:pt>
                <c:pt idx="4907">
                  <c:v>49.073242000013124</c:v>
                </c:pt>
                <c:pt idx="4908">
                  <c:v>49.083241000014823</c:v>
                </c:pt>
                <c:pt idx="4909">
                  <c:v>49.093239000008907</c:v>
                </c:pt>
                <c:pt idx="4910">
                  <c:v>49.103238000010606</c:v>
                </c:pt>
                <c:pt idx="4911">
                  <c:v>49.113237000012305</c:v>
                </c:pt>
                <c:pt idx="4912">
                  <c:v>49.123235000006389</c:v>
                </c:pt>
                <c:pt idx="4913">
                  <c:v>49.133234000008088</c:v>
                </c:pt>
                <c:pt idx="4914">
                  <c:v>49.143232000002172</c:v>
                </c:pt>
                <c:pt idx="4915">
                  <c:v>49.153231000003871</c:v>
                </c:pt>
                <c:pt idx="4916">
                  <c:v>49.163230000005569</c:v>
                </c:pt>
                <c:pt idx="4917">
                  <c:v>49.173228000028757</c:v>
                </c:pt>
                <c:pt idx="4918">
                  <c:v>49.183227000001352</c:v>
                </c:pt>
                <c:pt idx="4919">
                  <c:v>49.19322500002454</c:v>
                </c:pt>
                <c:pt idx="4920">
                  <c:v>49.203224000026239</c:v>
                </c:pt>
                <c:pt idx="4921">
                  <c:v>49.213223000027938</c:v>
                </c:pt>
                <c:pt idx="4922">
                  <c:v>49.223221000022022</c:v>
                </c:pt>
                <c:pt idx="4923">
                  <c:v>49.233220000023721</c:v>
                </c:pt>
                <c:pt idx="4924">
                  <c:v>49.243218000017805</c:v>
                </c:pt>
                <c:pt idx="4925">
                  <c:v>49.253217000019504</c:v>
                </c:pt>
                <c:pt idx="4926">
                  <c:v>49.263216000021202</c:v>
                </c:pt>
                <c:pt idx="4927">
                  <c:v>49.273214000015287</c:v>
                </c:pt>
                <c:pt idx="4928">
                  <c:v>49.283213000016985</c:v>
                </c:pt>
                <c:pt idx="4929">
                  <c:v>49.29321100001107</c:v>
                </c:pt>
                <c:pt idx="4930">
                  <c:v>49.303210000012768</c:v>
                </c:pt>
                <c:pt idx="4931">
                  <c:v>49.313209000014467</c:v>
                </c:pt>
                <c:pt idx="4932">
                  <c:v>49.323207000008551</c:v>
                </c:pt>
                <c:pt idx="4933">
                  <c:v>49.33320600001025</c:v>
                </c:pt>
                <c:pt idx="4934">
                  <c:v>49.343204000004334</c:v>
                </c:pt>
                <c:pt idx="4935">
                  <c:v>49.353203000006033</c:v>
                </c:pt>
                <c:pt idx="4936">
                  <c:v>49.363202000007732</c:v>
                </c:pt>
                <c:pt idx="4937">
                  <c:v>49.373200000001816</c:v>
                </c:pt>
                <c:pt idx="4938">
                  <c:v>49.383199000003515</c:v>
                </c:pt>
                <c:pt idx="4939">
                  <c:v>49.393197000026703</c:v>
                </c:pt>
                <c:pt idx="4940">
                  <c:v>49.403196000028402</c:v>
                </c:pt>
                <c:pt idx="4941">
                  <c:v>49.413195000000997</c:v>
                </c:pt>
                <c:pt idx="4942">
                  <c:v>49.423193000024185</c:v>
                </c:pt>
                <c:pt idx="4943">
                  <c:v>49.433192000025883</c:v>
                </c:pt>
                <c:pt idx="4944">
                  <c:v>49.443190000019968</c:v>
                </c:pt>
                <c:pt idx="4945">
                  <c:v>49.453189000021666</c:v>
                </c:pt>
                <c:pt idx="4946">
                  <c:v>49.463188000023365</c:v>
                </c:pt>
                <c:pt idx="4947">
                  <c:v>49.473186000017449</c:v>
                </c:pt>
                <c:pt idx="4948">
                  <c:v>49.483185000019148</c:v>
                </c:pt>
                <c:pt idx="4949">
                  <c:v>49.493183000013232</c:v>
                </c:pt>
                <c:pt idx="4950">
                  <c:v>49.503182000014931</c:v>
                </c:pt>
                <c:pt idx="4951">
                  <c:v>49.51318100001663</c:v>
                </c:pt>
                <c:pt idx="4952">
                  <c:v>49.523179000010714</c:v>
                </c:pt>
                <c:pt idx="4953">
                  <c:v>49.533178000012413</c:v>
                </c:pt>
                <c:pt idx="4954">
                  <c:v>49.543176000006497</c:v>
                </c:pt>
                <c:pt idx="4955">
                  <c:v>49.553175000008196</c:v>
                </c:pt>
                <c:pt idx="4956">
                  <c:v>49.563174000009894</c:v>
                </c:pt>
                <c:pt idx="4957">
                  <c:v>49.573172000003979</c:v>
                </c:pt>
                <c:pt idx="4958">
                  <c:v>49.583171000005677</c:v>
                </c:pt>
                <c:pt idx="4959">
                  <c:v>49.593169000028865</c:v>
                </c:pt>
                <c:pt idx="4960">
                  <c:v>49.60316800000146</c:v>
                </c:pt>
                <c:pt idx="4961">
                  <c:v>49.613167000003159</c:v>
                </c:pt>
                <c:pt idx="4962">
                  <c:v>49.623165000026347</c:v>
                </c:pt>
                <c:pt idx="4963">
                  <c:v>49.633164000028046</c:v>
                </c:pt>
                <c:pt idx="4964">
                  <c:v>49.64316200002213</c:v>
                </c:pt>
                <c:pt idx="4965">
                  <c:v>49.653161000023829</c:v>
                </c:pt>
                <c:pt idx="4966">
                  <c:v>49.663160000025528</c:v>
                </c:pt>
                <c:pt idx="4967">
                  <c:v>49.673158000019612</c:v>
                </c:pt>
                <c:pt idx="4968">
                  <c:v>49.683157000021311</c:v>
                </c:pt>
                <c:pt idx="4969">
                  <c:v>49.693155000015395</c:v>
                </c:pt>
                <c:pt idx="4970">
                  <c:v>49.703154000017093</c:v>
                </c:pt>
                <c:pt idx="4971">
                  <c:v>49.713153000018792</c:v>
                </c:pt>
                <c:pt idx="4972">
                  <c:v>49.723151000012876</c:v>
                </c:pt>
                <c:pt idx="4973">
                  <c:v>49.733150000014575</c:v>
                </c:pt>
                <c:pt idx="4974">
                  <c:v>49.743148000008659</c:v>
                </c:pt>
                <c:pt idx="4975">
                  <c:v>49.753147000010358</c:v>
                </c:pt>
                <c:pt idx="4976">
                  <c:v>49.763146000012057</c:v>
                </c:pt>
                <c:pt idx="4977">
                  <c:v>49.773144000006141</c:v>
                </c:pt>
                <c:pt idx="4978">
                  <c:v>49.78314300000784</c:v>
                </c:pt>
                <c:pt idx="4979">
                  <c:v>49.793141000001924</c:v>
                </c:pt>
                <c:pt idx="4980">
                  <c:v>49.803140000003623</c:v>
                </c:pt>
                <c:pt idx="4981">
                  <c:v>49.813139000005322</c:v>
                </c:pt>
                <c:pt idx="4982">
                  <c:v>49.82313700002851</c:v>
                </c:pt>
                <c:pt idx="4983">
                  <c:v>49.833136000001105</c:v>
                </c:pt>
                <c:pt idx="4984">
                  <c:v>49.843134000024293</c:v>
                </c:pt>
                <c:pt idx="4985">
                  <c:v>49.853133833355969</c:v>
                </c:pt>
                <c:pt idx="4986">
                  <c:v>49.863132833357668</c:v>
                </c:pt>
                <c:pt idx="4987">
                  <c:v>49.873130833351752</c:v>
                </c:pt>
                <c:pt idx="4988">
                  <c:v>49.883129833353451</c:v>
                </c:pt>
                <c:pt idx="4989">
                  <c:v>49.893127833347535</c:v>
                </c:pt>
                <c:pt idx="4990">
                  <c:v>49.903126833349233</c:v>
                </c:pt>
                <c:pt idx="4991">
                  <c:v>49.913125833350932</c:v>
                </c:pt>
                <c:pt idx="4992">
                  <c:v>49.923123833345016</c:v>
                </c:pt>
                <c:pt idx="4993">
                  <c:v>49.933122833346715</c:v>
                </c:pt>
                <c:pt idx="4994">
                  <c:v>49.943120833340799</c:v>
                </c:pt>
                <c:pt idx="4995">
                  <c:v>49.953119833342498</c:v>
                </c:pt>
                <c:pt idx="4996">
                  <c:v>49.963118833344197</c:v>
                </c:pt>
                <c:pt idx="4997">
                  <c:v>49.973116833338281</c:v>
                </c:pt>
                <c:pt idx="4998">
                  <c:v>49.98311583333998</c:v>
                </c:pt>
                <c:pt idx="4999">
                  <c:v>49.993113833334064</c:v>
                </c:pt>
                <c:pt idx="5000">
                  <c:v>50.003112833335763</c:v>
                </c:pt>
                <c:pt idx="5001">
                  <c:v>50.013111833337462</c:v>
                </c:pt>
                <c:pt idx="5002">
                  <c:v>50.02310983336065</c:v>
                </c:pt>
                <c:pt idx="5003">
                  <c:v>50.033108833333245</c:v>
                </c:pt>
                <c:pt idx="5004">
                  <c:v>50.043106833356433</c:v>
                </c:pt>
                <c:pt idx="5005">
                  <c:v>50.053105833358131</c:v>
                </c:pt>
                <c:pt idx="5006">
                  <c:v>50.06310483335983</c:v>
                </c:pt>
                <c:pt idx="5007">
                  <c:v>50.073102833353914</c:v>
                </c:pt>
                <c:pt idx="5008">
                  <c:v>50.083101833355613</c:v>
                </c:pt>
                <c:pt idx="5009">
                  <c:v>50.093099833349697</c:v>
                </c:pt>
                <c:pt idx="5010">
                  <c:v>50.103098833351396</c:v>
                </c:pt>
                <c:pt idx="5011">
                  <c:v>50.113097833353095</c:v>
                </c:pt>
                <c:pt idx="5012">
                  <c:v>50.123095833347179</c:v>
                </c:pt>
                <c:pt idx="5013">
                  <c:v>50.133094833348878</c:v>
                </c:pt>
                <c:pt idx="5014">
                  <c:v>50.143093833350576</c:v>
                </c:pt>
                <c:pt idx="5015">
                  <c:v>50.153091833344661</c:v>
                </c:pt>
                <c:pt idx="5016">
                  <c:v>50.163090833346359</c:v>
                </c:pt>
                <c:pt idx="5017">
                  <c:v>50.173088833340444</c:v>
                </c:pt>
                <c:pt idx="5018">
                  <c:v>50.183087833342142</c:v>
                </c:pt>
                <c:pt idx="5019">
                  <c:v>50.193086833343841</c:v>
                </c:pt>
                <c:pt idx="5020">
                  <c:v>50.203084833337925</c:v>
                </c:pt>
                <c:pt idx="5021">
                  <c:v>50.213083833339624</c:v>
                </c:pt>
                <c:pt idx="5022">
                  <c:v>50.223081833333708</c:v>
                </c:pt>
                <c:pt idx="5023">
                  <c:v>50.233080833335407</c:v>
                </c:pt>
                <c:pt idx="5024">
                  <c:v>50.243079833337106</c:v>
                </c:pt>
                <c:pt idx="5025">
                  <c:v>50.253077833360294</c:v>
                </c:pt>
                <c:pt idx="5026">
                  <c:v>50.263076833361993</c:v>
                </c:pt>
                <c:pt idx="5027">
                  <c:v>50.273074833356077</c:v>
                </c:pt>
                <c:pt idx="5028">
                  <c:v>50.283073833357776</c:v>
                </c:pt>
                <c:pt idx="5029">
                  <c:v>50.293072833359474</c:v>
                </c:pt>
                <c:pt idx="5030">
                  <c:v>50.303070833353559</c:v>
                </c:pt>
                <c:pt idx="5031">
                  <c:v>50.313069833355257</c:v>
                </c:pt>
                <c:pt idx="5032">
                  <c:v>50.323067833349342</c:v>
                </c:pt>
                <c:pt idx="5033">
                  <c:v>50.33306683335104</c:v>
                </c:pt>
                <c:pt idx="5034">
                  <c:v>50.343065833352739</c:v>
                </c:pt>
                <c:pt idx="5035">
                  <c:v>50.353063833346823</c:v>
                </c:pt>
                <c:pt idx="5036">
                  <c:v>50.363062833348522</c:v>
                </c:pt>
                <c:pt idx="5037">
                  <c:v>50.373060833342606</c:v>
                </c:pt>
                <c:pt idx="5038">
                  <c:v>50.383059833344305</c:v>
                </c:pt>
                <c:pt idx="5039">
                  <c:v>50.393058833346004</c:v>
                </c:pt>
                <c:pt idx="5040">
                  <c:v>50.403056833340088</c:v>
                </c:pt>
                <c:pt idx="5041">
                  <c:v>50.413055833341787</c:v>
                </c:pt>
                <c:pt idx="5042">
                  <c:v>50.423053833335871</c:v>
                </c:pt>
                <c:pt idx="5043">
                  <c:v>50.43305283333757</c:v>
                </c:pt>
                <c:pt idx="5044">
                  <c:v>50.443051833339268</c:v>
                </c:pt>
                <c:pt idx="5045">
                  <c:v>50.453049833333353</c:v>
                </c:pt>
                <c:pt idx="5046">
                  <c:v>50.463048833335051</c:v>
                </c:pt>
                <c:pt idx="5047">
                  <c:v>50.473046833358239</c:v>
                </c:pt>
                <c:pt idx="5048">
                  <c:v>50.483045833359938</c:v>
                </c:pt>
                <c:pt idx="5049">
                  <c:v>50.493044833361637</c:v>
                </c:pt>
                <c:pt idx="5050">
                  <c:v>50.503042833355721</c:v>
                </c:pt>
                <c:pt idx="5051">
                  <c:v>50.51304183335742</c:v>
                </c:pt>
                <c:pt idx="5052">
                  <c:v>50.523039833351504</c:v>
                </c:pt>
                <c:pt idx="5053">
                  <c:v>50.533038833353203</c:v>
                </c:pt>
                <c:pt idx="5054">
                  <c:v>50.543037833354902</c:v>
                </c:pt>
                <c:pt idx="5055">
                  <c:v>50.553035833348986</c:v>
                </c:pt>
                <c:pt idx="5056">
                  <c:v>50.563034833350684</c:v>
                </c:pt>
                <c:pt idx="5057">
                  <c:v>50.573032833344769</c:v>
                </c:pt>
                <c:pt idx="5058">
                  <c:v>50.583031833346467</c:v>
                </c:pt>
                <c:pt idx="5059">
                  <c:v>50.593030833348166</c:v>
                </c:pt>
                <c:pt idx="5060">
                  <c:v>50.60302883334225</c:v>
                </c:pt>
                <c:pt idx="5061">
                  <c:v>50.613027833343949</c:v>
                </c:pt>
                <c:pt idx="5062">
                  <c:v>50.623026833345648</c:v>
                </c:pt>
                <c:pt idx="5063">
                  <c:v>50.633024833339732</c:v>
                </c:pt>
                <c:pt idx="5064">
                  <c:v>50.643023833341431</c:v>
                </c:pt>
                <c:pt idx="5065">
                  <c:v>50.653021833335515</c:v>
                </c:pt>
                <c:pt idx="5066">
                  <c:v>50.663020833337214</c:v>
                </c:pt>
                <c:pt idx="5067">
                  <c:v>50.673019833338913</c:v>
                </c:pt>
                <c:pt idx="5068">
                  <c:v>50.683017833362101</c:v>
                </c:pt>
                <c:pt idx="5069">
                  <c:v>50.693016833334696</c:v>
                </c:pt>
                <c:pt idx="5070">
                  <c:v>50.703014833357884</c:v>
                </c:pt>
                <c:pt idx="5071">
                  <c:v>50.713013833359582</c:v>
                </c:pt>
                <c:pt idx="5072">
                  <c:v>50.723012833361281</c:v>
                </c:pt>
                <c:pt idx="5073">
                  <c:v>50.733010833355365</c:v>
                </c:pt>
                <c:pt idx="5074">
                  <c:v>50.743009833357064</c:v>
                </c:pt>
                <c:pt idx="5075">
                  <c:v>50.753007833351148</c:v>
                </c:pt>
                <c:pt idx="5076">
                  <c:v>50.763006833352847</c:v>
                </c:pt>
                <c:pt idx="5077">
                  <c:v>50.773005833354546</c:v>
                </c:pt>
                <c:pt idx="5078">
                  <c:v>50.78300383334863</c:v>
                </c:pt>
                <c:pt idx="5079">
                  <c:v>50.793002833350329</c:v>
                </c:pt>
                <c:pt idx="5080">
                  <c:v>50.803000833344413</c:v>
                </c:pt>
                <c:pt idx="5081">
                  <c:v>50.812999833346112</c:v>
                </c:pt>
                <c:pt idx="5082">
                  <c:v>50.82299883334781</c:v>
                </c:pt>
                <c:pt idx="5083">
                  <c:v>50.832996833341895</c:v>
                </c:pt>
                <c:pt idx="5084">
                  <c:v>50.842995833343593</c:v>
                </c:pt>
                <c:pt idx="5085">
                  <c:v>50.852993583335774</c:v>
                </c:pt>
                <c:pt idx="5086">
                  <c:v>50.862992583337473</c:v>
                </c:pt>
                <c:pt idx="5087">
                  <c:v>50.872991583339171</c:v>
                </c:pt>
                <c:pt idx="5088">
                  <c:v>50.882989583333256</c:v>
                </c:pt>
                <c:pt idx="5089">
                  <c:v>50.892988583334954</c:v>
                </c:pt>
                <c:pt idx="5090">
                  <c:v>50.902987583336653</c:v>
                </c:pt>
                <c:pt idx="5091">
                  <c:v>50.912985583359841</c:v>
                </c:pt>
                <c:pt idx="5092">
                  <c:v>50.92298458336154</c:v>
                </c:pt>
                <c:pt idx="5093">
                  <c:v>50.932982583355624</c:v>
                </c:pt>
                <c:pt idx="5094">
                  <c:v>50.942981583357323</c:v>
                </c:pt>
                <c:pt idx="5095">
                  <c:v>50.952980583359022</c:v>
                </c:pt>
                <c:pt idx="5096">
                  <c:v>50.962978583353106</c:v>
                </c:pt>
                <c:pt idx="5097">
                  <c:v>50.972977583354805</c:v>
                </c:pt>
                <c:pt idx="5098">
                  <c:v>50.982975583348889</c:v>
                </c:pt>
                <c:pt idx="5099">
                  <c:v>50.992974583350588</c:v>
                </c:pt>
                <c:pt idx="5100">
                  <c:v>51.002973583352286</c:v>
                </c:pt>
                <c:pt idx="5101">
                  <c:v>51.012971583346371</c:v>
                </c:pt>
                <c:pt idx="5102">
                  <c:v>51.022970583348069</c:v>
                </c:pt>
                <c:pt idx="5103">
                  <c:v>51.032968583342154</c:v>
                </c:pt>
                <c:pt idx="5104">
                  <c:v>51.042967583343852</c:v>
                </c:pt>
                <c:pt idx="5105">
                  <c:v>51.052966583345551</c:v>
                </c:pt>
                <c:pt idx="5106">
                  <c:v>51.062964583339635</c:v>
                </c:pt>
                <c:pt idx="5107">
                  <c:v>51.072963583341334</c:v>
                </c:pt>
                <c:pt idx="5108">
                  <c:v>51.082961583335418</c:v>
                </c:pt>
                <c:pt idx="5109">
                  <c:v>51.092960583337117</c:v>
                </c:pt>
                <c:pt idx="5110">
                  <c:v>51.102959583338816</c:v>
                </c:pt>
                <c:pt idx="5111">
                  <c:v>51.112957583362004</c:v>
                </c:pt>
                <c:pt idx="5112">
                  <c:v>51.122956583334599</c:v>
                </c:pt>
                <c:pt idx="5113">
                  <c:v>51.132954583357787</c:v>
                </c:pt>
                <c:pt idx="5114">
                  <c:v>51.142953583359485</c:v>
                </c:pt>
                <c:pt idx="5115">
                  <c:v>51.152952583361184</c:v>
                </c:pt>
                <c:pt idx="5116">
                  <c:v>51.162950583355268</c:v>
                </c:pt>
                <c:pt idx="5117">
                  <c:v>51.172949583356967</c:v>
                </c:pt>
                <c:pt idx="5118">
                  <c:v>51.182947583351051</c:v>
                </c:pt>
                <c:pt idx="5119">
                  <c:v>51.19294658335275</c:v>
                </c:pt>
                <c:pt idx="5120">
                  <c:v>51.202945583354449</c:v>
                </c:pt>
                <c:pt idx="5121">
                  <c:v>51.212943583348533</c:v>
                </c:pt>
                <c:pt idx="5122">
                  <c:v>51.222942583350232</c:v>
                </c:pt>
                <c:pt idx="5123">
                  <c:v>51.232941583351931</c:v>
                </c:pt>
                <c:pt idx="5124">
                  <c:v>51.242939583346015</c:v>
                </c:pt>
                <c:pt idx="5125">
                  <c:v>51.252938583347714</c:v>
                </c:pt>
                <c:pt idx="5126">
                  <c:v>51.262936583341798</c:v>
                </c:pt>
                <c:pt idx="5127">
                  <c:v>51.272935583343497</c:v>
                </c:pt>
                <c:pt idx="5128">
                  <c:v>51.282934583345195</c:v>
                </c:pt>
                <c:pt idx="5129">
                  <c:v>51.29293258333928</c:v>
                </c:pt>
                <c:pt idx="5130">
                  <c:v>51.302931583340978</c:v>
                </c:pt>
                <c:pt idx="5131">
                  <c:v>51.312929583335062</c:v>
                </c:pt>
                <c:pt idx="5132">
                  <c:v>51.322928583336761</c:v>
                </c:pt>
                <c:pt idx="5133">
                  <c:v>51.33292758333846</c:v>
                </c:pt>
                <c:pt idx="5134">
                  <c:v>51.342925583361648</c:v>
                </c:pt>
                <c:pt idx="5135">
                  <c:v>51.352924583334243</c:v>
                </c:pt>
                <c:pt idx="5136">
                  <c:v>51.362922583357431</c:v>
                </c:pt>
                <c:pt idx="5137">
                  <c:v>51.37292158335913</c:v>
                </c:pt>
                <c:pt idx="5138">
                  <c:v>51.382920583360828</c:v>
                </c:pt>
                <c:pt idx="5139">
                  <c:v>51.392918583354913</c:v>
                </c:pt>
                <c:pt idx="5140">
                  <c:v>51.402917583356611</c:v>
                </c:pt>
                <c:pt idx="5141">
                  <c:v>51.41291658335831</c:v>
                </c:pt>
                <c:pt idx="5142">
                  <c:v>51.422914583352394</c:v>
                </c:pt>
                <c:pt idx="5143">
                  <c:v>51.432913583354093</c:v>
                </c:pt>
                <c:pt idx="5144">
                  <c:v>51.442911583348177</c:v>
                </c:pt>
                <c:pt idx="5145">
                  <c:v>51.452910583349876</c:v>
                </c:pt>
                <c:pt idx="5146">
                  <c:v>51.462909583351575</c:v>
                </c:pt>
                <c:pt idx="5147">
                  <c:v>51.472907583345659</c:v>
                </c:pt>
                <c:pt idx="5148">
                  <c:v>51.482906583347358</c:v>
                </c:pt>
                <c:pt idx="5149">
                  <c:v>51.492904583341442</c:v>
                </c:pt>
                <c:pt idx="5150">
                  <c:v>51.502903583343141</c:v>
                </c:pt>
                <c:pt idx="5151">
                  <c:v>51.51290258334484</c:v>
                </c:pt>
                <c:pt idx="5152">
                  <c:v>51.522900583338924</c:v>
                </c:pt>
                <c:pt idx="5153">
                  <c:v>51.532899583340622</c:v>
                </c:pt>
                <c:pt idx="5154">
                  <c:v>51.542897583334707</c:v>
                </c:pt>
                <c:pt idx="5155">
                  <c:v>51.552896583336405</c:v>
                </c:pt>
                <c:pt idx="5156">
                  <c:v>51.562895583338104</c:v>
                </c:pt>
                <c:pt idx="5157">
                  <c:v>51.572893583361292</c:v>
                </c:pt>
                <c:pt idx="5158">
                  <c:v>51.582892583333887</c:v>
                </c:pt>
                <c:pt idx="5159">
                  <c:v>51.592890583357075</c:v>
                </c:pt>
                <c:pt idx="5160">
                  <c:v>51.602889583358774</c:v>
                </c:pt>
                <c:pt idx="5161">
                  <c:v>51.612888583360473</c:v>
                </c:pt>
                <c:pt idx="5162">
                  <c:v>51.622886583354557</c:v>
                </c:pt>
                <c:pt idx="5163">
                  <c:v>51.632885583356256</c:v>
                </c:pt>
                <c:pt idx="5164">
                  <c:v>51.64288358335034</c:v>
                </c:pt>
                <c:pt idx="5165">
                  <c:v>51.652882583352039</c:v>
                </c:pt>
                <c:pt idx="5166">
                  <c:v>51.662881583353737</c:v>
                </c:pt>
                <c:pt idx="5167">
                  <c:v>51.672879583347822</c:v>
                </c:pt>
                <c:pt idx="5168">
                  <c:v>51.68287858334952</c:v>
                </c:pt>
                <c:pt idx="5169">
                  <c:v>51.692877583351219</c:v>
                </c:pt>
                <c:pt idx="5170">
                  <c:v>51.702875583345303</c:v>
                </c:pt>
                <c:pt idx="5171">
                  <c:v>51.712874583347002</c:v>
                </c:pt>
                <c:pt idx="5172">
                  <c:v>51.722872583341086</c:v>
                </c:pt>
                <c:pt idx="5173">
                  <c:v>51.732871583342785</c:v>
                </c:pt>
                <c:pt idx="5174">
                  <c:v>51.742870583344484</c:v>
                </c:pt>
                <c:pt idx="5175">
                  <c:v>51.752868583338568</c:v>
                </c:pt>
                <c:pt idx="5176">
                  <c:v>51.762867583340267</c:v>
                </c:pt>
                <c:pt idx="5177">
                  <c:v>51.772865583334351</c:v>
                </c:pt>
                <c:pt idx="5178">
                  <c:v>51.78286458333605</c:v>
                </c:pt>
                <c:pt idx="5179">
                  <c:v>51.792863583337748</c:v>
                </c:pt>
                <c:pt idx="5180">
                  <c:v>51.802861583360936</c:v>
                </c:pt>
                <c:pt idx="5181">
                  <c:v>51.812860583333531</c:v>
                </c:pt>
                <c:pt idx="5182">
                  <c:v>51.82285958333523</c:v>
                </c:pt>
                <c:pt idx="5183">
                  <c:v>51.832857583358418</c:v>
                </c:pt>
                <c:pt idx="5184">
                  <c:v>51.842856583360117</c:v>
                </c:pt>
                <c:pt idx="5185">
                  <c:v>51.852853875025176</c:v>
                </c:pt>
                <c:pt idx="5186">
                  <c:v>51.862852875026874</c:v>
                </c:pt>
                <c:pt idx="5187">
                  <c:v>51.872851875028573</c:v>
                </c:pt>
                <c:pt idx="5188">
                  <c:v>51.882849875022657</c:v>
                </c:pt>
                <c:pt idx="5189">
                  <c:v>51.892848875024356</c:v>
                </c:pt>
                <c:pt idx="5190">
                  <c:v>51.90284687501844</c:v>
                </c:pt>
                <c:pt idx="5191">
                  <c:v>51.912845875020139</c:v>
                </c:pt>
                <c:pt idx="5192">
                  <c:v>51.922844875021838</c:v>
                </c:pt>
                <c:pt idx="5193">
                  <c:v>51.932842875015922</c:v>
                </c:pt>
                <c:pt idx="5194">
                  <c:v>51.942841875017621</c:v>
                </c:pt>
                <c:pt idx="5195">
                  <c:v>51.952839875011705</c:v>
                </c:pt>
                <c:pt idx="5196">
                  <c:v>51.962838875013404</c:v>
                </c:pt>
                <c:pt idx="5197">
                  <c:v>51.972837875015102</c:v>
                </c:pt>
                <c:pt idx="5198">
                  <c:v>51.982835875009187</c:v>
                </c:pt>
                <c:pt idx="5199">
                  <c:v>51.992834875010885</c:v>
                </c:pt>
                <c:pt idx="5200">
                  <c:v>52.002833875012584</c:v>
                </c:pt>
                <c:pt idx="5201">
                  <c:v>52.012831875006668</c:v>
                </c:pt>
                <c:pt idx="5202">
                  <c:v>52.022830875008367</c:v>
                </c:pt>
                <c:pt idx="5203">
                  <c:v>52.032828875002451</c:v>
                </c:pt>
                <c:pt idx="5204">
                  <c:v>52.04282787500415</c:v>
                </c:pt>
                <c:pt idx="5205">
                  <c:v>52.052826875005849</c:v>
                </c:pt>
                <c:pt idx="5206">
                  <c:v>52.062824874999933</c:v>
                </c:pt>
                <c:pt idx="5207">
                  <c:v>52.072823875001632</c:v>
                </c:pt>
                <c:pt idx="5208">
                  <c:v>52.08282187502482</c:v>
                </c:pt>
                <c:pt idx="5209">
                  <c:v>52.092820875026518</c:v>
                </c:pt>
                <c:pt idx="5210">
                  <c:v>52.102819875028217</c:v>
                </c:pt>
                <c:pt idx="5211">
                  <c:v>52.112817875022301</c:v>
                </c:pt>
                <c:pt idx="5212">
                  <c:v>52.122816875024</c:v>
                </c:pt>
                <c:pt idx="5213">
                  <c:v>52.132814875018084</c:v>
                </c:pt>
                <c:pt idx="5214">
                  <c:v>52.142813875019783</c:v>
                </c:pt>
                <c:pt idx="5215">
                  <c:v>52.152812875021482</c:v>
                </c:pt>
                <c:pt idx="5216">
                  <c:v>52.162810875015566</c:v>
                </c:pt>
                <c:pt idx="5217">
                  <c:v>52.172809875017265</c:v>
                </c:pt>
                <c:pt idx="5218">
                  <c:v>52.182808875018964</c:v>
                </c:pt>
                <c:pt idx="5219">
                  <c:v>52.192806875013048</c:v>
                </c:pt>
                <c:pt idx="5220">
                  <c:v>52.202805875014747</c:v>
                </c:pt>
                <c:pt idx="5221">
                  <c:v>52.212803875008831</c:v>
                </c:pt>
                <c:pt idx="5222">
                  <c:v>52.22280287501053</c:v>
                </c:pt>
                <c:pt idx="5223">
                  <c:v>52.232801875012228</c:v>
                </c:pt>
                <c:pt idx="5224">
                  <c:v>52.242799875006313</c:v>
                </c:pt>
                <c:pt idx="5225">
                  <c:v>52.252798875008011</c:v>
                </c:pt>
                <c:pt idx="5226">
                  <c:v>52.262796875002095</c:v>
                </c:pt>
                <c:pt idx="5227">
                  <c:v>52.272795875003794</c:v>
                </c:pt>
                <c:pt idx="5228">
                  <c:v>52.282794875005493</c:v>
                </c:pt>
                <c:pt idx="5229">
                  <c:v>52.292792875028681</c:v>
                </c:pt>
                <c:pt idx="5230">
                  <c:v>52.302791875001276</c:v>
                </c:pt>
                <c:pt idx="5231">
                  <c:v>52.312789875024464</c:v>
                </c:pt>
                <c:pt idx="5232">
                  <c:v>52.322788875026163</c:v>
                </c:pt>
                <c:pt idx="5233">
                  <c:v>52.332787875027861</c:v>
                </c:pt>
                <c:pt idx="5234">
                  <c:v>52.342785875021946</c:v>
                </c:pt>
                <c:pt idx="5235">
                  <c:v>52.352784875023644</c:v>
                </c:pt>
                <c:pt idx="5236">
                  <c:v>52.362783875025343</c:v>
                </c:pt>
                <c:pt idx="5237">
                  <c:v>52.372781875019427</c:v>
                </c:pt>
                <c:pt idx="5238">
                  <c:v>52.382780875021126</c:v>
                </c:pt>
                <c:pt idx="5239">
                  <c:v>52.39277887501521</c:v>
                </c:pt>
                <c:pt idx="5240">
                  <c:v>52.402777875016909</c:v>
                </c:pt>
                <c:pt idx="5241">
                  <c:v>52.412776875018608</c:v>
                </c:pt>
                <c:pt idx="5242">
                  <c:v>52.422774875012692</c:v>
                </c:pt>
                <c:pt idx="5243">
                  <c:v>52.432773875014391</c:v>
                </c:pt>
                <c:pt idx="5244">
                  <c:v>52.442771875008475</c:v>
                </c:pt>
                <c:pt idx="5245">
                  <c:v>52.452770875010174</c:v>
                </c:pt>
                <c:pt idx="5246">
                  <c:v>52.462769875011873</c:v>
                </c:pt>
                <c:pt idx="5247">
                  <c:v>52.472767875005957</c:v>
                </c:pt>
                <c:pt idx="5248">
                  <c:v>52.482766875007655</c:v>
                </c:pt>
                <c:pt idx="5249">
                  <c:v>52.49276487500174</c:v>
                </c:pt>
                <c:pt idx="5250">
                  <c:v>52.502763875003438</c:v>
                </c:pt>
                <c:pt idx="5251">
                  <c:v>52.512762875005137</c:v>
                </c:pt>
                <c:pt idx="5252">
                  <c:v>52.522760875028325</c:v>
                </c:pt>
                <c:pt idx="5253">
                  <c:v>52.53275987500092</c:v>
                </c:pt>
                <c:pt idx="5254">
                  <c:v>52.542758875002619</c:v>
                </c:pt>
                <c:pt idx="5255">
                  <c:v>52.552756875025807</c:v>
                </c:pt>
                <c:pt idx="5256">
                  <c:v>52.562755875027506</c:v>
                </c:pt>
                <c:pt idx="5257">
                  <c:v>52.57275387502159</c:v>
                </c:pt>
                <c:pt idx="5258">
                  <c:v>52.582752875023289</c:v>
                </c:pt>
                <c:pt idx="5259">
                  <c:v>52.592751875024987</c:v>
                </c:pt>
                <c:pt idx="5260">
                  <c:v>52.602749875019072</c:v>
                </c:pt>
                <c:pt idx="5261">
                  <c:v>52.61274887502077</c:v>
                </c:pt>
                <c:pt idx="5262">
                  <c:v>52.622747875022469</c:v>
                </c:pt>
                <c:pt idx="5263">
                  <c:v>52.632745875016553</c:v>
                </c:pt>
                <c:pt idx="5264">
                  <c:v>52.642744875018252</c:v>
                </c:pt>
                <c:pt idx="5265">
                  <c:v>52.652742875012336</c:v>
                </c:pt>
                <c:pt idx="5266">
                  <c:v>52.662741875014035</c:v>
                </c:pt>
                <c:pt idx="5267">
                  <c:v>52.672740875015734</c:v>
                </c:pt>
                <c:pt idx="5268">
                  <c:v>52.682738875009818</c:v>
                </c:pt>
                <c:pt idx="5269">
                  <c:v>52.692737875011517</c:v>
                </c:pt>
                <c:pt idx="5270">
                  <c:v>52.702735875005601</c:v>
                </c:pt>
                <c:pt idx="5271">
                  <c:v>52.7127348750073</c:v>
                </c:pt>
                <c:pt idx="5272">
                  <c:v>52.722733875008998</c:v>
                </c:pt>
                <c:pt idx="5273">
                  <c:v>52.732731875003083</c:v>
                </c:pt>
                <c:pt idx="5274">
                  <c:v>52.742730875004781</c:v>
                </c:pt>
                <c:pt idx="5275">
                  <c:v>52.75272987500648</c:v>
                </c:pt>
                <c:pt idx="5276">
                  <c:v>52.762727875000564</c:v>
                </c:pt>
                <c:pt idx="5277">
                  <c:v>52.772726875002263</c:v>
                </c:pt>
                <c:pt idx="5278">
                  <c:v>52.782724875025451</c:v>
                </c:pt>
                <c:pt idx="5279">
                  <c:v>52.79272387502715</c:v>
                </c:pt>
                <c:pt idx="5280">
                  <c:v>52.802722875028849</c:v>
                </c:pt>
                <c:pt idx="5281">
                  <c:v>52.812720875022933</c:v>
                </c:pt>
                <c:pt idx="5282">
                  <c:v>52.822719875024632</c:v>
                </c:pt>
                <c:pt idx="5283">
                  <c:v>52.832717875018716</c:v>
                </c:pt>
                <c:pt idx="5284">
                  <c:v>52.842716875020415</c:v>
                </c:pt>
                <c:pt idx="5285">
                  <c:v>52.852716333349235</c:v>
                </c:pt>
                <c:pt idx="5286">
                  <c:v>52.86271433334332</c:v>
                </c:pt>
                <c:pt idx="5287">
                  <c:v>52.872713333345018</c:v>
                </c:pt>
                <c:pt idx="5288">
                  <c:v>52.882711333339103</c:v>
                </c:pt>
                <c:pt idx="5289">
                  <c:v>52.892710333340801</c:v>
                </c:pt>
                <c:pt idx="5290">
                  <c:v>52.9027093333425</c:v>
                </c:pt>
                <c:pt idx="5291">
                  <c:v>52.912707333336584</c:v>
                </c:pt>
                <c:pt idx="5292">
                  <c:v>52.922706333338283</c:v>
                </c:pt>
                <c:pt idx="5293">
                  <c:v>52.932705333339982</c:v>
                </c:pt>
                <c:pt idx="5294">
                  <c:v>52.942703333334066</c:v>
                </c:pt>
                <c:pt idx="5295">
                  <c:v>52.952702333335765</c:v>
                </c:pt>
                <c:pt idx="5296">
                  <c:v>52.962700333358953</c:v>
                </c:pt>
                <c:pt idx="5297">
                  <c:v>52.972699333360652</c:v>
                </c:pt>
                <c:pt idx="5298">
                  <c:v>52.982698333333246</c:v>
                </c:pt>
                <c:pt idx="5299">
                  <c:v>52.992696333356434</c:v>
                </c:pt>
                <c:pt idx="5300">
                  <c:v>53.002695333358133</c:v>
                </c:pt>
                <c:pt idx="5301">
                  <c:v>53.012693333352217</c:v>
                </c:pt>
                <c:pt idx="5302">
                  <c:v>53.022692333353916</c:v>
                </c:pt>
                <c:pt idx="5303">
                  <c:v>53.032691333355615</c:v>
                </c:pt>
                <c:pt idx="5304">
                  <c:v>53.042689333349699</c:v>
                </c:pt>
                <c:pt idx="5305">
                  <c:v>53.052688333351398</c:v>
                </c:pt>
                <c:pt idx="5306">
                  <c:v>53.062687333353097</c:v>
                </c:pt>
                <c:pt idx="5307">
                  <c:v>53.072685333347181</c:v>
                </c:pt>
                <c:pt idx="5308">
                  <c:v>53.08268433334888</c:v>
                </c:pt>
                <c:pt idx="5309">
                  <c:v>53.092682333342964</c:v>
                </c:pt>
                <c:pt idx="5310">
                  <c:v>53.102681333344663</c:v>
                </c:pt>
                <c:pt idx="5311">
                  <c:v>53.112680333346361</c:v>
                </c:pt>
                <c:pt idx="5312">
                  <c:v>53.122678333340446</c:v>
                </c:pt>
                <c:pt idx="5313">
                  <c:v>53.132677333342144</c:v>
                </c:pt>
                <c:pt idx="5314">
                  <c:v>53.142675333336229</c:v>
                </c:pt>
                <c:pt idx="5315">
                  <c:v>53.152674333337927</c:v>
                </c:pt>
                <c:pt idx="5316">
                  <c:v>53.162673333339626</c:v>
                </c:pt>
                <c:pt idx="5317">
                  <c:v>53.17267133333371</c:v>
                </c:pt>
                <c:pt idx="5318">
                  <c:v>53.182670333335409</c:v>
                </c:pt>
                <c:pt idx="5319">
                  <c:v>53.192669333337108</c:v>
                </c:pt>
                <c:pt idx="5320">
                  <c:v>53.202667333360296</c:v>
                </c:pt>
                <c:pt idx="5321">
                  <c:v>53.212666333361994</c:v>
                </c:pt>
                <c:pt idx="5322">
                  <c:v>53.222664333356079</c:v>
                </c:pt>
                <c:pt idx="5323">
                  <c:v>53.232663333357777</c:v>
                </c:pt>
                <c:pt idx="5324">
                  <c:v>53.242662333359476</c:v>
                </c:pt>
                <c:pt idx="5325">
                  <c:v>53.25266033335356</c:v>
                </c:pt>
                <c:pt idx="5326">
                  <c:v>53.262659333355259</c:v>
                </c:pt>
                <c:pt idx="5327">
                  <c:v>53.272658333356958</c:v>
                </c:pt>
                <c:pt idx="5328">
                  <c:v>53.282656333351042</c:v>
                </c:pt>
                <c:pt idx="5329">
                  <c:v>53.292655333352741</c:v>
                </c:pt>
                <c:pt idx="5330">
                  <c:v>53.302653333346825</c:v>
                </c:pt>
                <c:pt idx="5331">
                  <c:v>53.312652333348524</c:v>
                </c:pt>
                <c:pt idx="5332">
                  <c:v>53.322651333350223</c:v>
                </c:pt>
                <c:pt idx="5333">
                  <c:v>53.332649333344307</c:v>
                </c:pt>
                <c:pt idx="5334">
                  <c:v>53.342648333346006</c:v>
                </c:pt>
                <c:pt idx="5335">
                  <c:v>53.35264633334009</c:v>
                </c:pt>
                <c:pt idx="5336">
                  <c:v>53.362645333341789</c:v>
                </c:pt>
                <c:pt idx="5337">
                  <c:v>53.372644333343487</c:v>
                </c:pt>
                <c:pt idx="5338">
                  <c:v>53.382642333337571</c:v>
                </c:pt>
                <c:pt idx="5339">
                  <c:v>53.39264133333927</c:v>
                </c:pt>
                <c:pt idx="5340">
                  <c:v>53.402639333333354</c:v>
                </c:pt>
                <c:pt idx="5341">
                  <c:v>53.412638333335053</c:v>
                </c:pt>
                <c:pt idx="5342">
                  <c:v>53.422637333336752</c:v>
                </c:pt>
                <c:pt idx="5343">
                  <c:v>53.43263533335994</c:v>
                </c:pt>
                <c:pt idx="5344">
                  <c:v>53.442634333361639</c:v>
                </c:pt>
                <c:pt idx="5345">
                  <c:v>53.452633333334234</c:v>
                </c:pt>
                <c:pt idx="5346">
                  <c:v>53.462631333357422</c:v>
                </c:pt>
                <c:pt idx="5347">
                  <c:v>53.47263033335912</c:v>
                </c:pt>
                <c:pt idx="5348">
                  <c:v>53.482628333353205</c:v>
                </c:pt>
                <c:pt idx="5349">
                  <c:v>53.492627333354903</c:v>
                </c:pt>
                <c:pt idx="5350">
                  <c:v>53.502626333356602</c:v>
                </c:pt>
                <c:pt idx="5351">
                  <c:v>53.512624333350686</c:v>
                </c:pt>
                <c:pt idx="5352">
                  <c:v>53.522623333352385</c:v>
                </c:pt>
                <c:pt idx="5353">
                  <c:v>53.532622333354084</c:v>
                </c:pt>
                <c:pt idx="5354">
                  <c:v>53.542620333348168</c:v>
                </c:pt>
                <c:pt idx="5355">
                  <c:v>53.552619333349867</c:v>
                </c:pt>
                <c:pt idx="5356">
                  <c:v>53.562617333343951</c:v>
                </c:pt>
                <c:pt idx="5357">
                  <c:v>53.57261633334565</c:v>
                </c:pt>
                <c:pt idx="5358">
                  <c:v>53.582615333347348</c:v>
                </c:pt>
                <c:pt idx="5359">
                  <c:v>53.592613333341433</c:v>
                </c:pt>
                <c:pt idx="5360">
                  <c:v>53.602612333343131</c:v>
                </c:pt>
                <c:pt idx="5361">
                  <c:v>53.61261133334483</c:v>
                </c:pt>
                <c:pt idx="5362">
                  <c:v>53.622609333338914</c:v>
                </c:pt>
                <c:pt idx="5363">
                  <c:v>53.632608333340613</c:v>
                </c:pt>
                <c:pt idx="5364">
                  <c:v>53.642606333334697</c:v>
                </c:pt>
                <c:pt idx="5365">
                  <c:v>53.652605333336396</c:v>
                </c:pt>
                <c:pt idx="5366">
                  <c:v>53.662604333338095</c:v>
                </c:pt>
                <c:pt idx="5367">
                  <c:v>53.672602333361283</c:v>
                </c:pt>
                <c:pt idx="5368">
                  <c:v>53.682601333333878</c:v>
                </c:pt>
                <c:pt idx="5369">
                  <c:v>53.692599333357066</c:v>
                </c:pt>
                <c:pt idx="5370">
                  <c:v>53.702598333358765</c:v>
                </c:pt>
                <c:pt idx="5371">
                  <c:v>53.712597333360463</c:v>
                </c:pt>
                <c:pt idx="5372">
                  <c:v>53.722595333354548</c:v>
                </c:pt>
                <c:pt idx="5373">
                  <c:v>53.732594333356246</c:v>
                </c:pt>
                <c:pt idx="5374">
                  <c:v>53.742593333357945</c:v>
                </c:pt>
                <c:pt idx="5375">
                  <c:v>53.752591333352029</c:v>
                </c:pt>
                <c:pt idx="5376">
                  <c:v>53.762590333353728</c:v>
                </c:pt>
                <c:pt idx="5377">
                  <c:v>53.772588333347812</c:v>
                </c:pt>
                <c:pt idx="5378">
                  <c:v>53.782587333349511</c:v>
                </c:pt>
                <c:pt idx="5379">
                  <c:v>53.79258633335121</c:v>
                </c:pt>
                <c:pt idx="5380">
                  <c:v>53.802584333345294</c:v>
                </c:pt>
                <c:pt idx="5381">
                  <c:v>53.812583333346993</c:v>
                </c:pt>
                <c:pt idx="5382">
                  <c:v>53.822581333341077</c:v>
                </c:pt>
                <c:pt idx="5383">
                  <c:v>53.832580333342776</c:v>
                </c:pt>
                <c:pt idx="5384">
                  <c:v>53.842579333344474</c:v>
                </c:pt>
                <c:pt idx="5385">
                  <c:v>53.85257745833951</c:v>
                </c:pt>
                <c:pt idx="5386">
                  <c:v>53.862576458341209</c:v>
                </c:pt>
                <c:pt idx="5387">
                  <c:v>53.872575458342908</c:v>
                </c:pt>
                <c:pt idx="5388">
                  <c:v>53.882573458336992</c:v>
                </c:pt>
                <c:pt idx="5389">
                  <c:v>53.892572458338691</c:v>
                </c:pt>
                <c:pt idx="5390">
                  <c:v>53.902570458361879</c:v>
                </c:pt>
                <c:pt idx="5391">
                  <c:v>53.912569458334474</c:v>
                </c:pt>
                <c:pt idx="5392">
                  <c:v>53.922568458336173</c:v>
                </c:pt>
                <c:pt idx="5393">
                  <c:v>53.932566458359361</c:v>
                </c:pt>
                <c:pt idx="5394">
                  <c:v>53.942565458361059</c:v>
                </c:pt>
                <c:pt idx="5395">
                  <c:v>53.952564458333654</c:v>
                </c:pt>
                <c:pt idx="5396">
                  <c:v>53.962562458356842</c:v>
                </c:pt>
                <c:pt idx="5397">
                  <c:v>53.972561458358541</c:v>
                </c:pt>
                <c:pt idx="5398">
                  <c:v>53.982559458352625</c:v>
                </c:pt>
                <c:pt idx="5399">
                  <c:v>53.992558458354324</c:v>
                </c:pt>
                <c:pt idx="5400">
                  <c:v>54.002557458356023</c:v>
                </c:pt>
                <c:pt idx="5401">
                  <c:v>54.012555458350107</c:v>
                </c:pt>
                <c:pt idx="5402">
                  <c:v>54.022554458351806</c:v>
                </c:pt>
                <c:pt idx="5403">
                  <c:v>54.03255245834589</c:v>
                </c:pt>
                <c:pt idx="5404">
                  <c:v>54.042551458347589</c:v>
                </c:pt>
                <c:pt idx="5405">
                  <c:v>54.052550458349288</c:v>
                </c:pt>
                <c:pt idx="5406">
                  <c:v>54.062548458343372</c:v>
                </c:pt>
                <c:pt idx="5407">
                  <c:v>54.07254745834507</c:v>
                </c:pt>
                <c:pt idx="5408">
                  <c:v>54.082546458346769</c:v>
                </c:pt>
                <c:pt idx="5409">
                  <c:v>54.092544458340853</c:v>
                </c:pt>
                <c:pt idx="5410">
                  <c:v>54.102543458342552</c:v>
                </c:pt>
                <c:pt idx="5411">
                  <c:v>54.112541458336636</c:v>
                </c:pt>
                <c:pt idx="5412">
                  <c:v>54.122540458338335</c:v>
                </c:pt>
                <c:pt idx="5413">
                  <c:v>54.132539458340034</c:v>
                </c:pt>
                <c:pt idx="5414">
                  <c:v>54.142537458334118</c:v>
                </c:pt>
                <c:pt idx="5415">
                  <c:v>54.152536458335817</c:v>
                </c:pt>
                <c:pt idx="5416">
                  <c:v>54.162535458337516</c:v>
                </c:pt>
                <c:pt idx="5417">
                  <c:v>54.172533458360704</c:v>
                </c:pt>
                <c:pt idx="5418">
                  <c:v>54.182532458333299</c:v>
                </c:pt>
                <c:pt idx="5419">
                  <c:v>54.192530458356487</c:v>
                </c:pt>
                <c:pt idx="5420">
                  <c:v>54.202529458358185</c:v>
                </c:pt>
                <c:pt idx="5421">
                  <c:v>54.212528458359884</c:v>
                </c:pt>
                <c:pt idx="5422">
                  <c:v>54.222526458353968</c:v>
                </c:pt>
                <c:pt idx="5423">
                  <c:v>54.232525458355667</c:v>
                </c:pt>
                <c:pt idx="5424">
                  <c:v>54.242524458357366</c:v>
                </c:pt>
                <c:pt idx="5425">
                  <c:v>54.25252245835145</c:v>
                </c:pt>
                <c:pt idx="5426">
                  <c:v>54.262521458353149</c:v>
                </c:pt>
                <c:pt idx="5427">
                  <c:v>54.272519458347233</c:v>
                </c:pt>
                <c:pt idx="5428">
                  <c:v>54.282518458348932</c:v>
                </c:pt>
                <c:pt idx="5429">
                  <c:v>54.29251745835063</c:v>
                </c:pt>
                <c:pt idx="5430">
                  <c:v>54.302515458344715</c:v>
                </c:pt>
                <c:pt idx="5431">
                  <c:v>54.312514458346413</c:v>
                </c:pt>
                <c:pt idx="5432">
                  <c:v>54.322512458340498</c:v>
                </c:pt>
                <c:pt idx="5433">
                  <c:v>54.332511458342196</c:v>
                </c:pt>
                <c:pt idx="5434">
                  <c:v>54.342510458343895</c:v>
                </c:pt>
                <c:pt idx="5435">
                  <c:v>54.352508458337979</c:v>
                </c:pt>
                <c:pt idx="5436">
                  <c:v>54.362507458339678</c:v>
                </c:pt>
                <c:pt idx="5437">
                  <c:v>54.372506458341377</c:v>
                </c:pt>
                <c:pt idx="5438">
                  <c:v>54.382504458335461</c:v>
                </c:pt>
                <c:pt idx="5439">
                  <c:v>54.39250345833716</c:v>
                </c:pt>
                <c:pt idx="5440">
                  <c:v>54.402501458360348</c:v>
                </c:pt>
                <c:pt idx="5441">
                  <c:v>54.412500458362047</c:v>
                </c:pt>
                <c:pt idx="5442">
                  <c:v>54.422499458334642</c:v>
                </c:pt>
                <c:pt idx="5443">
                  <c:v>54.43249745835783</c:v>
                </c:pt>
                <c:pt idx="5444">
                  <c:v>54.442496458359528</c:v>
                </c:pt>
                <c:pt idx="5445">
                  <c:v>54.452495458361227</c:v>
                </c:pt>
                <c:pt idx="5446">
                  <c:v>54.462493458355311</c:v>
                </c:pt>
                <c:pt idx="5447">
                  <c:v>54.47249245835701</c:v>
                </c:pt>
                <c:pt idx="5448">
                  <c:v>54.482490458351094</c:v>
                </c:pt>
                <c:pt idx="5449">
                  <c:v>54.492489458352793</c:v>
                </c:pt>
                <c:pt idx="5450">
                  <c:v>54.502488458354492</c:v>
                </c:pt>
                <c:pt idx="5451">
                  <c:v>54.512486458348576</c:v>
                </c:pt>
                <c:pt idx="5452">
                  <c:v>54.522485458350275</c:v>
                </c:pt>
                <c:pt idx="5453">
                  <c:v>54.532484458351973</c:v>
                </c:pt>
                <c:pt idx="5454">
                  <c:v>54.542482458346058</c:v>
                </c:pt>
                <c:pt idx="5455">
                  <c:v>54.552481458347756</c:v>
                </c:pt>
                <c:pt idx="5456">
                  <c:v>54.562479458341841</c:v>
                </c:pt>
                <c:pt idx="5457">
                  <c:v>54.572478458343539</c:v>
                </c:pt>
                <c:pt idx="5458">
                  <c:v>54.582477458345238</c:v>
                </c:pt>
                <c:pt idx="5459">
                  <c:v>54.592475458339322</c:v>
                </c:pt>
                <c:pt idx="5460">
                  <c:v>54.602474458341021</c:v>
                </c:pt>
                <c:pt idx="5461">
                  <c:v>54.61247345834272</c:v>
                </c:pt>
                <c:pt idx="5462">
                  <c:v>54.622471458336804</c:v>
                </c:pt>
                <c:pt idx="5463">
                  <c:v>54.632470458338503</c:v>
                </c:pt>
                <c:pt idx="5464">
                  <c:v>54.642468458361691</c:v>
                </c:pt>
                <c:pt idx="5465">
                  <c:v>54.652467458334286</c:v>
                </c:pt>
                <c:pt idx="5466">
                  <c:v>54.662466458335984</c:v>
                </c:pt>
                <c:pt idx="5467">
                  <c:v>54.672464458359173</c:v>
                </c:pt>
                <c:pt idx="5468">
                  <c:v>54.682463458360871</c:v>
                </c:pt>
                <c:pt idx="5469">
                  <c:v>54.692462458333466</c:v>
                </c:pt>
                <c:pt idx="5470">
                  <c:v>54.702460458356654</c:v>
                </c:pt>
                <c:pt idx="5471">
                  <c:v>54.712459458358353</c:v>
                </c:pt>
                <c:pt idx="5472">
                  <c:v>54.722457458352437</c:v>
                </c:pt>
                <c:pt idx="5473">
                  <c:v>54.732456458354136</c:v>
                </c:pt>
                <c:pt idx="5474">
                  <c:v>54.742455458355835</c:v>
                </c:pt>
                <c:pt idx="5475">
                  <c:v>54.752453458349919</c:v>
                </c:pt>
                <c:pt idx="5476">
                  <c:v>54.762452458351618</c:v>
                </c:pt>
                <c:pt idx="5477">
                  <c:v>54.772450458345702</c:v>
                </c:pt>
                <c:pt idx="5478">
                  <c:v>54.782449458347401</c:v>
                </c:pt>
                <c:pt idx="5479">
                  <c:v>54.792448458349099</c:v>
                </c:pt>
                <c:pt idx="5480">
                  <c:v>54.802446458343184</c:v>
                </c:pt>
                <c:pt idx="5481">
                  <c:v>54.812445458344882</c:v>
                </c:pt>
                <c:pt idx="5482">
                  <c:v>54.822444458346581</c:v>
                </c:pt>
                <c:pt idx="5483">
                  <c:v>54.832442458340665</c:v>
                </c:pt>
                <c:pt idx="5484">
                  <c:v>54.842441458342364</c:v>
                </c:pt>
                <c:pt idx="5485">
                  <c:v>54.85243925001123</c:v>
                </c:pt>
                <c:pt idx="5486">
                  <c:v>54.862438250012929</c:v>
                </c:pt>
                <c:pt idx="5487">
                  <c:v>54.872437250014627</c:v>
                </c:pt>
                <c:pt idx="5488">
                  <c:v>54.882435250008712</c:v>
                </c:pt>
                <c:pt idx="5489">
                  <c:v>54.89243425001041</c:v>
                </c:pt>
                <c:pt idx="5490">
                  <c:v>54.902433250012109</c:v>
                </c:pt>
                <c:pt idx="5491">
                  <c:v>54.912431250006193</c:v>
                </c:pt>
                <c:pt idx="5492">
                  <c:v>54.922430250007892</c:v>
                </c:pt>
                <c:pt idx="5493">
                  <c:v>54.932428250001976</c:v>
                </c:pt>
                <c:pt idx="5494">
                  <c:v>54.942427250003675</c:v>
                </c:pt>
                <c:pt idx="5495">
                  <c:v>54.952426250005374</c:v>
                </c:pt>
                <c:pt idx="5496">
                  <c:v>54.962424250028562</c:v>
                </c:pt>
                <c:pt idx="5497">
                  <c:v>54.972423250001157</c:v>
                </c:pt>
                <c:pt idx="5498">
                  <c:v>54.982422250002855</c:v>
                </c:pt>
                <c:pt idx="5499">
                  <c:v>54.992420250026044</c:v>
                </c:pt>
                <c:pt idx="5500">
                  <c:v>55.002419250027742</c:v>
                </c:pt>
                <c:pt idx="5501">
                  <c:v>55.012417250021826</c:v>
                </c:pt>
                <c:pt idx="5502">
                  <c:v>55.022416250023525</c:v>
                </c:pt>
                <c:pt idx="5503">
                  <c:v>55.032415250025224</c:v>
                </c:pt>
                <c:pt idx="5504">
                  <c:v>55.042413250019308</c:v>
                </c:pt>
                <c:pt idx="5505">
                  <c:v>55.052412250021007</c:v>
                </c:pt>
                <c:pt idx="5506">
                  <c:v>55.062411250022706</c:v>
                </c:pt>
                <c:pt idx="5507">
                  <c:v>55.07240925001679</c:v>
                </c:pt>
                <c:pt idx="5508">
                  <c:v>55.082408250018489</c:v>
                </c:pt>
                <c:pt idx="5509">
                  <c:v>55.092406250012573</c:v>
                </c:pt>
                <c:pt idx="5510">
                  <c:v>55.102405250014272</c:v>
                </c:pt>
                <c:pt idx="5511">
                  <c:v>55.11240425001597</c:v>
                </c:pt>
                <c:pt idx="5512">
                  <c:v>55.122402250010055</c:v>
                </c:pt>
                <c:pt idx="5513">
                  <c:v>55.132401250011753</c:v>
                </c:pt>
                <c:pt idx="5514">
                  <c:v>55.142400250013452</c:v>
                </c:pt>
                <c:pt idx="5515">
                  <c:v>55.152398250007536</c:v>
                </c:pt>
                <c:pt idx="5516">
                  <c:v>55.162397250009235</c:v>
                </c:pt>
                <c:pt idx="5517">
                  <c:v>55.172395250003319</c:v>
                </c:pt>
                <c:pt idx="5518">
                  <c:v>55.182394250005018</c:v>
                </c:pt>
                <c:pt idx="5519">
                  <c:v>55.192393250006717</c:v>
                </c:pt>
                <c:pt idx="5520">
                  <c:v>55.202391250000801</c:v>
                </c:pt>
                <c:pt idx="5521">
                  <c:v>55.2123902500025</c:v>
                </c:pt>
                <c:pt idx="5522">
                  <c:v>55.222389250004198</c:v>
                </c:pt>
                <c:pt idx="5523">
                  <c:v>55.232387250027386</c:v>
                </c:pt>
                <c:pt idx="5524">
                  <c:v>55.242386249999981</c:v>
                </c:pt>
                <c:pt idx="5525">
                  <c:v>55.252384250023169</c:v>
                </c:pt>
                <c:pt idx="5526">
                  <c:v>55.262383250024868</c:v>
                </c:pt>
                <c:pt idx="5527">
                  <c:v>55.272382250026567</c:v>
                </c:pt>
                <c:pt idx="5528">
                  <c:v>55.282380250020651</c:v>
                </c:pt>
                <c:pt idx="5529">
                  <c:v>55.29237925002235</c:v>
                </c:pt>
                <c:pt idx="5530">
                  <c:v>55.302378250024049</c:v>
                </c:pt>
                <c:pt idx="5531">
                  <c:v>55.312376250018133</c:v>
                </c:pt>
                <c:pt idx="5532">
                  <c:v>55.322375250019832</c:v>
                </c:pt>
                <c:pt idx="5533">
                  <c:v>55.332373250013916</c:v>
                </c:pt>
                <c:pt idx="5534">
                  <c:v>55.342372250015615</c:v>
                </c:pt>
                <c:pt idx="5535">
                  <c:v>55.352371250017313</c:v>
                </c:pt>
                <c:pt idx="5536">
                  <c:v>55.362369250011398</c:v>
                </c:pt>
                <c:pt idx="5537">
                  <c:v>55.372368250013096</c:v>
                </c:pt>
                <c:pt idx="5538">
                  <c:v>55.382367250014795</c:v>
                </c:pt>
                <c:pt idx="5539">
                  <c:v>55.392365250008879</c:v>
                </c:pt>
                <c:pt idx="5540">
                  <c:v>55.402364250010578</c:v>
                </c:pt>
                <c:pt idx="5541">
                  <c:v>55.412362250004662</c:v>
                </c:pt>
                <c:pt idx="5542">
                  <c:v>55.422361250006361</c:v>
                </c:pt>
                <c:pt idx="5543">
                  <c:v>55.43236025000806</c:v>
                </c:pt>
                <c:pt idx="5544">
                  <c:v>55.442358250002144</c:v>
                </c:pt>
                <c:pt idx="5545">
                  <c:v>55.452357250003843</c:v>
                </c:pt>
                <c:pt idx="5546">
                  <c:v>55.462356250005541</c:v>
                </c:pt>
                <c:pt idx="5547">
                  <c:v>55.472354250028729</c:v>
                </c:pt>
                <c:pt idx="5548">
                  <c:v>55.482353250001324</c:v>
                </c:pt>
                <c:pt idx="5549">
                  <c:v>55.492351250024512</c:v>
                </c:pt>
                <c:pt idx="5550">
                  <c:v>55.502350250026211</c:v>
                </c:pt>
                <c:pt idx="5551">
                  <c:v>55.51234925002791</c:v>
                </c:pt>
                <c:pt idx="5552">
                  <c:v>55.522347250021994</c:v>
                </c:pt>
                <c:pt idx="5553">
                  <c:v>55.532346250023693</c:v>
                </c:pt>
                <c:pt idx="5554">
                  <c:v>55.542345250025392</c:v>
                </c:pt>
                <c:pt idx="5555">
                  <c:v>55.552343250019476</c:v>
                </c:pt>
                <c:pt idx="5556">
                  <c:v>55.562342250021175</c:v>
                </c:pt>
                <c:pt idx="5557">
                  <c:v>55.572340250015259</c:v>
                </c:pt>
                <c:pt idx="5558">
                  <c:v>55.582339250016958</c:v>
                </c:pt>
                <c:pt idx="5559">
                  <c:v>55.592338250018656</c:v>
                </c:pt>
                <c:pt idx="5560">
                  <c:v>55.60233625001274</c:v>
                </c:pt>
                <c:pt idx="5561">
                  <c:v>55.612335250014439</c:v>
                </c:pt>
                <c:pt idx="5562">
                  <c:v>55.622334250016138</c:v>
                </c:pt>
                <c:pt idx="5563">
                  <c:v>55.632332250010222</c:v>
                </c:pt>
                <c:pt idx="5564">
                  <c:v>55.642331250011921</c:v>
                </c:pt>
                <c:pt idx="5565">
                  <c:v>55.652329250006005</c:v>
                </c:pt>
                <c:pt idx="5566">
                  <c:v>55.662328250007704</c:v>
                </c:pt>
                <c:pt idx="5567">
                  <c:v>55.672327250009403</c:v>
                </c:pt>
                <c:pt idx="5568">
                  <c:v>55.682325250003487</c:v>
                </c:pt>
                <c:pt idx="5569">
                  <c:v>55.692324250005186</c:v>
                </c:pt>
                <c:pt idx="5570">
                  <c:v>55.702323250006884</c:v>
                </c:pt>
                <c:pt idx="5571">
                  <c:v>55.712321250000969</c:v>
                </c:pt>
                <c:pt idx="5572">
                  <c:v>55.722320250002667</c:v>
                </c:pt>
                <c:pt idx="5573">
                  <c:v>55.732318250025855</c:v>
                </c:pt>
                <c:pt idx="5574">
                  <c:v>55.742317250027554</c:v>
                </c:pt>
                <c:pt idx="5575">
                  <c:v>55.752316250000149</c:v>
                </c:pt>
                <c:pt idx="5576">
                  <c:v>55.762314250023337</c:v>
                </c:pt>
                <c:pt idx="5577">
                  <c:v>55.772313250025036</c:v>
                </c:pt>
                <c:pt idx="5578">
                  <c:v>55.782312250026735</c:v>
                </c:pt>
                <c:pt idx="5579">
                  <c:v>55.792310250020819</c:v>
                </c:pt>
                <c:pt idx="5580">
                  <c:v>55.802309250022518</c:v>
                </c:pt>
                <c:pt idx="5581">
                  <c:v>55.812307250016602</c:v>
                </c:pt>
                <c:pt idx="5582">
                  <c:v>55.8223062500183</c:v>
                </c:pt>
                <c:pt idx="5583">
                  <c:v>55.832305250019999</c:v>
                </c:pt>
                <c:pt idx="5584">
                  <c:v>55.842303250014083</c:v>
                </c:pt>
                <c:pt idx="5585">
                  <c:v>55.852302625018638</c:v>
                </c:pt>
                <c:pt idx="5586">
                  <c:v>55.862301625020336</c:v>
                </c:pt>
                <c:pt idx="5587">
                  <c:v>55.872299625014421</c:v>
                </c:pt>
                <c:pt idx="5588">
                  <c:v>55.882298625016119</c:v>
                </c:pt>
                <c:pt idx="5589">
                  <c:v>55.892296625010204</c:v>
                </c:pt>
                <c:pt idx="5590">
                  <c:v>55.902295625011902</c:v>
                </c:pt>
                <c:pt idx="5591">
                  <c:v>55.912294625013601</c:v>
                </c:pt>
                <c:pt idx="5592">
                  <c:v>55.922292625007685</c:v>
                </c:pt>
                <c:pt idx="5593">
                  <c:v>55.932291625009384</c:v>
                </c:pt>
                <c:pt idx="5594">
                  <c:v>55.942290625011083</c:v>
                </c:pt>
                <c:pt idx="5595">
                  <c:v>55.952288625005167</c:v>
                </c:pt>
                <c:pt idx="5596">
                  <c:v>55.962287625006866</c:v>
                </c:pt>
                <c:pt idx="5597">
                  <c:v>55.97228562500095</c:v>
                </c:pt>
                <c:pt idx="5598">
                  <c:v>55.982284625002649</c:v>
                </c:pt>
                <c:pt idx="5599">
                  <c:v>55.992283625004347</c:v>
                </c:pt>
                <c:pt idx="5600">
                  <c:v>56.002281625027535</c:v>
                </c:pt>
                <c:pt idx="5601">
                  <c:v>56.01228062500013</c:v>
                </c:pt>
                <c:pt idx="5602">
                  <c:v>56.022279625001829</c:v>
                </c:pt>
                <c:pt idx="5603">
                  <c:v>56.032277625025017</c:v>
                </c:pt>
                <c:pt idx="5604">
                  <c:v>56.042276625026716</c:v>
                </c:pt>
                <c:pt idx="5605">
                  <c:v>56.052275625028415</c:v>
                </c:pt>
                <c:pt idx="5606">
                  <c:v>56.062273625022499</c:v>
                </c:pt>
                <c:pt idx="5607">
                  <c:v>56.072272625024198</c:v>
                </c:pt>
                <c:pt idx="5608">
                  <c:v>56.082270625018282</c:v>
                </c:pt>
                <c:pt idx="5609">
                  <c:v>56.092269625019981</c:v>
                </c:pt>
                <c:pt idx="5610">
                  <c:v>56.102268625021679</c:v>
                </c:pt>
                <c:pt idx="5611">
                  <c:v>56.112266625015764</c:v>
                </c:pt>
                <c:pt idx="5612">
                  <c:v>56.122265625017462</c:v>
                </c:pt>
                <c:pt idx="5613">
                  <c:v>56.132263625011547</c:v>
                </c:pt>
                <c:pt idx="5614">
                  <c:v>56.142262625013245</c:v>
                </c:pt>
                <c:pt idx="5615">
                  <c:v>56.152261625014944</c:v>
                </c:pt>
                <c:pt idx="5616">
                  <c:v>56.162259625009028</c:v>
                </c:pt>
                <c:pt idx="5617">
                  <c:v>56.172258625010727</c:v>
                </c:pt>
                <c:pt idx="5618">
                  <c:v>56.182257625012426</c:v>
                </c:pt>
                <c:pt idx="5619">
                  <c:v>56.19225562500651</c:v>
                </c:pt>
                <c:pt idx="5620">
                  <c:v>56.202254625008209</c:v>
                </c:pt>
                <c:pt idx="5621">
                  <c:v>56.212253625009907</c:v>
                </c:pt>
                <c:pt idx="5622">
                  <c:v>56.222251625003992</c:v>
                </c:pt>
                <c:pt idx="5623">
                  <c:v>56.23225062500569</c:v>
                </c:pt>
                <c:pt idx="5624">
                  <c:v>56.242248625028878</c:v>
                </c:pt>
                <c:pt idx="5625">
                  <c:v>56.252247625001473</c:v>
                </c:pt>
                <c:pt idx="5626">
                  <c:v>56.262246625003172</c:v>
                </c:pt>
                <c:pt idx="5627">
                  <c:v>56.27224462502636</c:v>
                </c:pt>
                <c:pt idx="5628">
                  <c:v>56.282243625028059</c:v>
                </c:pt>
                <c:pt idx="5629">
                  <c:v>56.292242625000654</c:v>
                </c:pt>
                <c:pt idx="5630">
                  <c:v>56.302240625023842</c:v>
                </c:pt>
                <c:pt idx="5631">
                  <c:v>56.312239625025541</c:v>
                </c:pt>
                <c:pt idx="5632">
                  <c:v>56.322237625019625</c:v>
                </c:pt>
                <c:pt idx="5633">
                  <c:v>56.332236625021324</c:v>
                </c:pt>
                <c:pt idx="5634">
                  <c:v>56.342235625023022</c:v>
                </c:pt>
                <c:pt idx="5635">
                  <c:v>56.352233625017107</c:v>
                </c:pt>
                <c:pt idx="5636">
                  <c:v>56.362232625018805</c:v>
                </c:pt>
                <c:pt idx="5637">
                  <c:v>56.372231625020504</c:v>
                </c:pt>
                <c:pt idx="5638">
                  <c:v>56.382229625014588</c:v>
                </c:pt>
                <c:pt idx="5639">
                  <c:v>56.392228625016287</c:v>
                </c:pt>
                <c:pt idx="5640">
                  <c:v>56.402226625010371</c:v>
                </c:pt>
                <c:pt idx="5641">
                  <c:v>56.41222562501207</c:v>
                </c:pt>
                <c:pt idx="5642">
                  <c:v>56.422224625013769</c:v>
                </c:pt>
                <c:pt idx="5643">
                  <c:v>56.432222625007853</c:v>
                </c:pt>
                <c:pt idx="5644">
                  <c:v>56.442221625009552</c:v>
                </c:pt>
                <c:pt idx="5645">
                  <c:v>56.45222062501125</c:v>
                </c:pt>
                <c:pt idx="5646">
                  <c:v>56.462218625005335</c:v>
                </c:pt>
                <c:pt idx="5647">
                  <c:v>56.472217625007033</c:v>
                </c:pt>
                <c:pt idx="5648">
                  <c:v>56.482216625008732</c:v>
                </c:pt>
                <c:pt idx="5649">
                  <c:v>56.492214625002816</c:v>
                </c:pt>
                <c:pt idx="5650">
                  <c:v>56.502213625004515</c:v>
                </c:pt>
                <c:pt idx="5651">
                  <c:v>56.512211625027703</c:v>
                </c:pt>
                <c:pt idx="5652">
                  <c:v>56.522210625000298</c:v>
                </c:pt>
                <c:pt idx="5653">
                  <c:v>56.532209625001997</c:v>
                </c:pt>
                <c:pt idx="5654">
                  <c:v>56.542207625025185</c:v>
                </c:pt>
                <c:pt idx="5655">
                  <c:v>56.552206625026884</c:v>
                </c:pt>
                <c:pt idx="5656">
                  <c:v>56.562205625028582</c:v>
                </c:pt>
                <c:pt idx="5657">
                  <c:v>56.572203625022667</c:v>
                </c:pt>
                <c:pt idx="5658">
                  <c:v>56.582202625024365</c:v>
                </c:pt>
                <c:pt idx="5659">
                  <c:v>56.59220062501845</c:v>
                </c:pt>
                <c:pt idx="5660">
                  <c:v>56.602199625020148</c:v>
                </c:pt>
                <c:pt idx="5661">
                  <c:v>56.612198625021847</c:v>
                </c:pt>
                <c:pt idx="5662">
                  <c:v>56.622196625015931</c:v>
                </c:pt>
                <c:pt idx="5663">
                  <c:v>56.63219562501763</c:v>
                </c:pt>
                <c:pt idx="5664">
                  <c:v>56.642194625019329</c:v>
                </c:pt>
                <c:pt idx="5665">
                  <c:v>56.652192625013413</c:v>
                </c:pt>
                <c:pt idx="5666">
                  <c:v>56.662191625015112</c:v>
                </c:pt>
                <c:pt idx="5667">
                  <c:v>56.67219062501681</c:v>
                </c:pt>
                <c:pt idx="5668">
                  <c:v>56.682188625010895</c:v>
                </c:pt>
                <c:pt idx="5669">
                  <c:v>56.692187625012593</c:v>
                </c:pt>
                <c:pt idx="5670">
                  <c:v>56.702185625006678</c:v>
                </c:pt>
                <c:pt idx="5671">
                  <c:v>56.712184625008376</c:v>
                </c:pt>
                <c:pt idx="5672">
                  <c:v>56.722183625010075</c:v>
                </c:pt>
                <c:pt idx="5673">
                  <c:v>56.732181625004159</c:v>
                </c:pt>
                <c:pt idx="5674">
                  <c:v>56.742180625005858</c:v>
                </c:pt>
                <c:pt idx="5675">
                  <c:v>56.752179625007557</c:v>
                </c:pt>
                <c:pt idx="5676">
                  <c:v>56.762177625001641</c:v>
                </c:pt>
                <c:pt idx="5677">
                  <c:v>56.77217662500334</c:v>
                </c:pt>
                <c:pt idx="5678">
                  <c:v>56.782174625026528</c:v>
                </c:pt>
                <c:pt idx="5679">
                  <c:v>56.792173625028227</c:v>
                </c:pt>
                <c:pt idx="5680">
                  <c:v>56.802172625000821</c:v>
                </c:pt>
                <c:pt idx="5681">
                  <c:v>56.812170625024009</c:v>
                </c:pt>
                <c:pt idx="5682">
                  <c:v>56.822169625025708</c:v>
                </c:pt>
                <c:pt idx="5683">
                  <c:v>56.832168625027407</c:v>
                </c:pt>
                <c:pt idx="5684">
                  <c:v>56.842166625021491</c:v>
                </c:pt>
                <c:pt idx="5685">
                  <c:v>56.852165583346505</c:v>
                </c:pt>
                <c:pt idx="5686">
                  <c:v>56.862164583348203</c:v>
                </c:pt>
                <c:pt idx="5687">
                  <c:v>56.872162583342288</c:v>
                </c:pt>
                <c:pt idx="5688">
                  <c:v>56.882161583343986</c:v>
                </c:pt>
                <c:pt idx="5689">
                  <c:v>56.892159583338071</c:v>
                </c:pt>
                <c:pt idx="5690">
                  <c:v>56.902158583339769</c:v>
                </c:pt>
                <c:pt idx="5691">
                  <c:v>56.912157583341468</c:v>
                </c:pt>
                <c:pt idx="5692">
                  <c:v>56.922155583335552</c:v>
                </c:pt>
                <c:pt idx="5693">
                  <c:v>56.932154583337251</c:v>
                </c:pt>
                <c:pt idx="5694">
                  <c:v>56.94215358333895</c:v>
                </c:pt>
                <c:pt idx="5695">
                  <c:v>56.952151583362138</c:v>
                </c:pt>
                <c:pt idx="5696">
                  <c:v>56.962150583334733</c:v>
                </c:pt>
                <c:pt idx="5697">
                  <c:v>56.972148583357921</c:v>
                </c:pt>
                <c:pt idx="5698">
                  <c:v>56.98214758335962</c:v>
                </c:pt>
                <c:pt idx="5699">
                  <c:v>56.992146583361318</c:v>
                </c:pt>
                <c:pt idx="5700">
                  <c:v>57.002144583355403</c:v>
                </c:pt>
                <c:pt idx="5701">
                  <c:v>57.012143583357101</c:v>
                </c:pt>
                <c:pt idx="5702">
                  <c:v>57.0221425833588</c:v>
                </c:pt>
                <c:pt idx="5703">
                  <c:v>57.032140583352884</c:v>
                </c:pt>
                <c:pt idx="5704">
                  <c:v>57.042139583354583</c:v>
                </c:pt>
                <c:pt idx="5705">
                  <c:v>57.052137583348667</c:v>
                </c:pt>
                <c:pt idx="5706">
                  <c:v>57.062136583350366</c:v>
                </c:pt>
                <c:pt idx="5707">
                  <c:v>57.072135583352065</c:v>
                </c:pt>
                <c:pt idx="5708">
                  <c:v>57.082133583346149</c:v>
                </c:pt>
                <c:pt idx="5709">
                  <c:v>57.092132583347848</c:v>
                </c:pt>
                <c:pt idx="5710">
                  <c:v>57.102131583349546</c:v>
                </c:pt>
                <c:pt idx="5711">
                  <c:v>57.112129583343631</c:v>
                </c:pt>
                <c:pt idx="5712">
                  <c:v>57.122128583345329</c:v>
                </c:pt>
                <c:pt idx="5713">
                  <c:v>57.132127583347028</c:v>
                </c:pt>
                <c:pt idx="5714">
                  <c:v>57.142125583341112</c:v>
                </c:pt>
                <c:pt idx="5715">
                  <c:v>57.152124583342811</c:v>
                </c:pt>
                <c:pt idx="5716">
                  <c:v>57.162122583336895</c:v>
                </c:pt>
                <c:pt idx="5717">
                  <c:v>57.172121583338594</c:v>
                </c:pt>
                <c:pt idx="5718">
                  <c:v>57.182120583340293</c:v>
                </c:pt>
                <c:pt idx="5719">
                  <c:v>57.192118583334377</c:v>
                </c:pt>
                <c:pt idx="5720">
                  <c:v>57.202117583336076</c:v>
                </c:pt>
                <c:pt idx="5721">
                  <c:v>57.212116583337775</c:v>
                </c:pt>
                <c:pt idx="5722">
                  <c:v>57.222114583360963</c:v>
                </c:pt>
                <c:pt idx="5723">
                  <c:v>57.232113583333557</c:v>
                </c:pt>
                <c:pt idx="5724">
                  <c:v>57.242111583356746</c:v>
                </c:pt>
                <c:pt idx="5725">
                  <c:v>57.252110583358444</c:v>
                </c:pt>
                <c:pt idx="5726">
                  <c:v>57.262109583360143</c:v>
                </c:pt>
                <c:pt idx="5727">
                  <c:v>57.272107583354227</c:v>
                </c:pt>
                <c:pt idx="5728">
                  <c:v>57.282106583355926</c:v>
                </c:pt>
                <c:pt idx="5729">
                  <c:v>57.292105583357625</c:v>
                </c:pt>
                <c:pt idx="5730">
                  <c:v>57.302103583351709</c:v>
                </c:pt>
                <c:pt idx="5731">
                  <c:v>57.312102583353408</c:v>
                </c:pt>
                <c:pt idx="5732">
                  <c:v>57.322101583355106</c:v>
                </c:pt>
                <c:pt idx="5733">
                  <c:v>57.332099583349191</c:v>
                </c:pt>
                <c:pt idx="5734">
                  <c:v>57.342098583350889</c:v>
                </c:pt>
                <c:pt idx="5735">
                  <c:v>57.352096583344974</c:v>
                </c:pt>
                <c:pt idx="5736">
                  <c:v>57.362095583346672</c:v>
                </c:pt>
                <c:pt idx="5737">
                  <c:v>57.372094583348371</c:v>
                </c:pt>
                <c:pt idx="5738">
                  <c:v>57.382092583342455</c:v>
                </c:pt>
                <c:pt idx="5739">
                  <c:v>57.392091583344154</c:v>
                </c:pt>
                <c:pt idx="5740">
                  <c:v>57.402090583345853</c:v>
                </c:pt>
                <c:pt idx="5741">
                  <c:v>57.412088583339937</c:v>
                </c:pt>
                <c:pt idx="5742">
                  <c:v>57.422087583341636</c:v>
                </c:pt>
                <c:pt idx="5743">
                  <c:v>57.432086583343334</c:v>
                </c:pt>
                <c:pt idx="5744">
                  <c:v>57.442084583337419</c:v>
                </c:pt>
                <c:pt idx="5745">
                  <c:v>57.452083583339117</c:v>
                </c:pt>
                <c:pt idx="5746">
                  <c:v>57.462081583333202</c:v>
                </c:pt>
                <c:pt idx="5747">
                  <c:v>57.4720805833349</c:v>
                </c:pt>
                <c:pt idx="5748">
                  <c:v>57.482079583336599</c:v>
                </c:pt>
                <c:pt idx="5749">
                  <c:v>57.492077583359787</c:v>
                </c:pt>
                <c:pt idx="5750">
                  <c:v>57.502076583361486</c:v>
                </c:pt>
                <c:pt idx="5751">
                  <c:v>57.512075583334081</c:v>
                </c:pt>
                <c:pt idx="5752">
                  <c:v>57.522073583357269</c:v>
                </c:pt>
                <c:pt idx="5753">
                  <c:v>57.532072583358968</c:v>
                </c:pt>
                <c:pt idx="5754">
                  <c:v>57.542071583360666</c:v>
                </c:pt>
                <c:pt idx="5755">
                  <c:v>57.552069583354751</c:v>
                </c:pt>
                <c:pt idx="5756">
                  <c:v>57.562068583356449</c:v>
                </c:pt>
                <c:pt idx="5757">
                  <c:v>57.572066583350534</c:v>
                </c:pt>
                <c:pt idx="5758">
                  <c:v>57.582065583352232</c:v>
                </c:pt>
                <c:pt idx="5759">
                  <c:v>57.592064583353931</c:v>
                </c:pt>
                <c:pt idx="5760">
                  <c:v>57.602062583348015</c:v>
                </c:pt>
                <c:pt idx="5761">
                  <c:v>57.612061583349714</c:v>
                </c:pt>
                <c:pt idx="5762">
                  <c:v>57.622060583351413</c:v>
                </c:pt>
                <c:pt idx="5763">
                  <c:v>57.632058583345497</c:v>
                </c:pt>
                <c:pt idx="5764">
                  <c:v>57.642057583347196</c:v>
                </c:pt>
                <c:pt idx="5765">
                  <c:v>57.65205558334128</c:v>
                </c:pt>
                <c:pt idx="5766">
                  <c:v>57.662054583342979</c:v>
                </c:pt>
                <c:pt idx="5767">
                  <c:v>57.672053583344677</c:v>
                </c:pt>
                <c:pt idx="5768">
                  <c:v>57.682051583338762</c:v>
                </c:pt>
                <c:pt idx="5769">
                  <c:v>57.69205058334046</c:v>
                </c:pt>
                <c:pt idx="5770">
                  <c:v>57.702049583342159</c:v>
                </c:pt>
                <c:pt idx="5771">
                  <c:v>57.712047583336243</c:v>
                </c:pt>
                <c:pt idx="5772">
                  <c:v>57.722046583337942</c:v>
                </c:pt>
                <c:pt idx="5773">
                  <c:v>57.732045583339641</c:v>
                </c:pt>
                <c:pt idx="5774">
                  <c:v>57.742043583333725</c:v>
                </c:pt>
                <c:pt idx="5775">
                  <c:v>57.752042583335424</c:v>
                </c:pt>
                <c:pt idx="5776">
                  <c:v>57.762040583358612</c:v>
                </c:pt>
                <c:pt idx="5777">
                  <c:v>57.772039583360311</c:v>
                </c:pt>
                <c:pt idx="5778">
                  <c:v>57.782038583362009</c:v>
                </c:pt>
                <c:pt idx="5779">
                  <c:v>57.792036583356094</c:v>
                </c:pt>
                <c:pt idx="5780">
                  <c:v>57.802035583357792</c:v>
                </c:pt>
                <c:pt idx="5781">
                  <c:v>57.812034583359491</c:v>
                </c:pt>
                <c:pt idx="5782">
                  <c:v>57.822032583353575</c:v>
                </c:pt>
                <c:pt idx="5783">
                  <c:v>57.832031583355274</c:v>
                </c:pt>
                <c:pt idx="5784">
                  <c:v>57.842029583349358</c:v>
                </c:pt>
                <c:pt idx="5785">
                  <c:v>57.852028583351057</c:v>
                </c:pt>
                <c:pt idx="5786">
                  <c:v>57.862027750001289</c:v>
                </c:pt>
                <c:pt idx="5787">
                  <c:v>57.872025750024477</c:v>
                </c:pt>
                <c:pt idx="5788">
                  <c:v>57.882024750026176</c:v>
                </c:pt>
                <c:pt idx="5789">
                  <c:v>57.892023750027874</c:v>
                </c:pt>
                <c:pt idx="5790">
                  <c:v>57.902021750021959</c:v>
                </c:pt>
                <c:pt idx="5791">
                  <c:v>57.912020750023657</c:v>
                </c:pt>
                <c:pt idx="5792">
                  <c:v>57.922019750025356</c:v>
                </c:pt>
                <c:pt idx="5793">
                  <c:v>57.93201775001944</c:v>
                </c:pt>
                <c:pt idx="5794">
                  <c:v>57.942016750021139</c:v>
                </c:pt>
                <c:pt idx="5795">
                  <c:v>57.952015750022838</c:v>
                </c:pt>
                <c:pt idx="5796">
                  <c:v>57.962013750016922</c:v>
                </c:pt>
                <c:pt idx="5797">
                  <c:v>57.972012750018621</c:v>
                </c:pt>
                <c:pt idx="5798">
                  <c:v>57.982010750012705</c:v>
                </c:pt>
                <c:pt idx="5799">
                  <c:v>57.992009750014404</c:v>
                </c:pt>
                <c:pt idx="5800">
                  <c:v>58.002008750016103</c:v>
                </c:pt>
                <c:pt idx="5801">
                  <c:v>58.012006750010187</c:v>
                </c:pt>
                <c:pt idx="5802">
                  <c:v>58.022005750011886</c:v>
                </c:pt>
                <c:pt idx="5803">
                  <c:v>58.032004750013584</c:v>
                </c:pt>
                <c:pt idx="5804">
                  <c:v>58.042002750007669</c:v>
                </c:pt>
                <c:pt idx="5805">
                  <c:v>58.052001750009367</c:v>
                </c:pt>
                <c:pt idx="5806">
                  <c:v>58.062000750011066</c:v>
                </c:pt>
                <c:pt idx="5807">
                  <c:v>58.07199875000515</c:v>
                </c:pt>
                <c:pt idx="5808">
                  <c:v>58.081997750006849</c:v>
                </c:pt>
                <c:pt idx="5809">
                  <c:v>58.091995750000933</c:v>
                </c:pt>
                <c:pt idx="5810">
                  <c:v>58.101994750002632</c:v>
                </c:pt>
                <c:pt idx="5811">
                  <c:v>58.111993750004331</c:v>
                </c:pt>
                <c:pt idx="5812">
                  <c:v>58.121991750027519</c:v>
                </c:pt>
                <c:pt idx="5813">
                  <c:v>58.131990750000114</c:v>
                </c:pt>
                <c:pt idx="5814">
                  <c:v>58.141989750001812</c:v>
                </c:pt>
                <c:pt idx="5815">
                  <c:v>58.151987750025</c:v>
                </c:pt>
                <c:pt idx="5816">
                  <c:v>58.161986750026699</c:v>
                </c:pt>
                <c:pt idx="5817">
                  <c:v>58.171985750028398</c:v>
                </c:pt>
                <c:pt idx="5818">
                  <c:v>58.181983750022482</c:v>
                </c:pt>
                <c:pt idx="5819">
                  <c:v>58.191982750024181</c:v>
                </c:pt>
                <c:pt idx="5820">
                  <c:v>58.201980750018265</c:v>
                </c:pt>
                <c:pt idx="5821">
                  <c:v>58.211979750019964</c:v>
                </c:pt>
                <c:pt idx="5822">
                  <c:v>58.221978750021663</c:v>
                </c:pt>
                <c:pt idx="5823">
                  <c:v>58.231976750015747</c:v>
                </c:pt>
                <c:pt idx="5824">
                  <c:v>58.241975750017446</c:v>
                </c:pt>
                <c:pt idx="5825">
                  <c:v>58.251974750019144</c:v>
                </c:pt>
                <c:pt idx="5826">
                  <c:v>58.261972750013229</c:v>
                </c:pt>
                <c:pt idx="5827">
                  <c:v>58.271971750014927</c:v>
                </c:pt>
                <c:pt idx="5828">
                  <c:v>58.281970750016626</c:v>
                </c:pt>
                <c:pt idx="5829">
                  <c:v>58.29196875001071</c:v>
                </c:pt>
                <c:pt idx="5830">
                  <c:v>58.301967750012409</c:v>
                </c:pt>
                <c:pt idx="5831">
                  <c:v>58.311965750006493</c:v>
                </c:pt>
                <c:pt idx="5832">
                  <c:v>58.321964750008192</c:v>
                </c:pt>
                <c:pt idx="5833">
                  <c:v>58.331963750009891</c:v>
                </c:pt>
                <c:pt idx="5834">
                  <c:v>58.341961750003975</c:v>
                </c:pt>
                <c:pt idx="5835">
                  <c:v>58.351960750005674</c:v>
                </c:pt>
                <c:pt idx="5836">
                  <c:v>58.361959750007372</c:v>
                </c:pt>
                <c:pt idx="5837">
                  <c:v>58.371957750001457</c:v>
                </c:pt>
                <c:pt idx="5838">
                  <c:v>58.381956750003155</c:v>
                </c:pt>
                <c:pt idx="5839">
                  <c:v>58.391954750026343</c:v>
                </c:pt>
                <c:pt idx="5840">
                  <c:v>58.401953750028042</c:v>
                </c:pt>
                <c:pt idx="5841">
                  <c:v>58.411952750000637</c:v>
                </c:pt>
                <c:pt idx="5842">
                  <c:v>58.421950750023825</c:v>
                </c:pt>
                <c:pt idx="5843">
                  <c:v>58.431949750025524</c:v>
                </c:pt>
                <c:pt idx="5844">
                  <c:v>58.441948750027223</c:v>
                </c:pt>
                <c:pt idx="5845">
                  <c:v>58.451946750021307</c:v>
                </c:pt>
                <c:pt idx="5846">
                  <c:v>58.461945750023006</c:v>
                </c:pt>
                <c:pt idx="5847">
                  <c:v>58.471944750024704</c:v>
                </c:pt>
                <c:pt idx="5848">
                  <c:v>58.481942750018789</c:v>
                </c:pt>
                <c:pt idx="5849">
                  <c:v>58.491941750020487</c:v>
                </c:pt>
                <c:pt idx="5850">
                  <c:v>58.501940750022186</c:v>
                </c:pt>
                <c:pt idx="5851">
                  <c:v>58.51193875001627</c:v>
                </c:pt>
                <c:pt idx="5852">
                  <c:v>58.521937750017969</c:v>
                </c:pt>
                <c:pt idx="5853">
                  <c:v>58.531935750012053</c:v>
                </c:pt>
                <c:pt idx="5854">
                  <c:v>58.541934750013752</c:v>
                </c:pt>
                <c:pt idx="5855">
                  <c:v>58.551933750015451</c:v>
                </c:pt>
                <c:pt idx="5856">
                  <c:v>58.561931750009535</c:v>
                </c:pt>
                <c:pt idx="5857">
                  <c:v>58.571930750011234</c:v>
                </c:pt>
                <c:pt idx="5858">
                  <c:v>58.581929750012932</c:v>
                </c:pt>
                <c:pt idx="5859">
                  <c:v>58.591927750007017</c:v>
                </c:pt>
                <c:pt idx="5860">
                  <c:v>58.601926750008715</c:v>
                </c:pt>
                <c:pt idx="5861">
                  <c:v>58.611925750010414</c:v>
                </c:pt>
                <c:pt idx="5862">
                  <c:v>58.621923750004498</c:v>
                </c:pt>
                <c:pt idx="5863">
                  <c:v>58.631922750006197</c:v>
                </c:pt>
                <c:pt idx="5864">
                  <c:v>58.641920750000281</c:v>
                </c:pt>
                <c:pt idx="5865">
                  <c:v>58.65191975000198</c:v>
                </c:pt>
                <c:pt idx="5866">
                  <c:v>58.661918750003679</c:v>
                </c:pt>
                <c:pt idx="5867">
                  <c:v>58.671916750026867</c:v>
                </c:pt>
                <c:pt idx="5868">
                  <c:v>58.681915750028566</c:v>
                </c:pt>
                <c:pt idx="5869">
                  <c:v>58.69191475000116</c:v>
                </c:pt>
                <c:pt idx="5870">
                  <c:v>58.701912750024348</c:v>
                </c:pt>
                <c:pt idx="5871">
                  <c:v>58.711911750026047</c:v>
                </c:pt>
                <c:pt idx="5872">
                  <c:v>58.721910750027746</c:v>
                </c:pt>
                <c:pt idx="5873">
                  <c:v>58.73190875002183</c:v>
                </c:pt>
                <c:pt idx="5874">
                  <c:v>58.741907750023529</c:v>
                </c:pt>
                <c:pt idx="5875">
                  <c:v>58.751905750017613</c:v>
                </c:pt>
                <c:pt idx="5876">
                  <c:v>58.761904750019312</c:v>
                </c:pt>
                <c:pt idx="5877">
                  <c:v>58.771903750021011</c:v>
                </c:pt>
                <c:pt idx="5878">
                  <c:v>58.781901750015095</c:v>
                </c:pt>
                <c:pt idx="5879">
                  <c:v>58.791900750016794</c:v>
                </c:pt>
                <c:pt idx="5880">
                  <c:v>58.801899750018492</c:v>
                </c:pt>
                <c:pt idx="5881">
                  <c:v>58.811897750012577</c:v>
                </c:pt>
                <c:pt idx="5882">
                  <c:v>58.821896750014275</c:v>
                </c:pt>
                <c:pt idx="5883">
                  <c:v>58.831895750015974</c:v>
                </c:pt>
                <c:pt idx="5884">
                  <c:v>58.841893750010058</c:v>
                </c:pt>
                <c:pt idx="5885">
                  <c:v>58.851892750011757</c:v>
                </c:pt>
                <c:pt idx="5886">
                  <c:v>58.861889958352549</c:v>
                </c:pt>
                <c:pt idx="5887">
                  <c:v>58.871888958354248</c:v>
                </c:pt>
                <c:pt idx="5888">
                  <c:v>58.881887958355946</c:v>
                </c:pt>
                <c:pt idx="5889">
                  <c:v>58.891885958350031</c:v>
                </c:pt>
                <c:pt idx="5890">
                  <c:v>58.901884958351729</c:v>
                </c:pt>
                <c:pt idx="5891">
                  <c:v>58.911883958353428</c:v>
                </c:pt>
                <c:pt idx="5892">
                  <c:v>58.921881958347512</c:v>
                </c:pt>
                <c:pt idx="5893">
                  <c:v>58.931880958349211</c:v>
                </c:pt>
                <c:pt idx="5894">
                  <c:v>58.94187995835091</c:v>
                </c:pt>
                <c:pt idx="5895">
                  <c:v>58.951877958344994</c:v>
                </c:pt>
                <c:pt idx="5896">
                  <c:v>58.961876958346693</c:v>
                </c:pt>
                <c:pt idx="5897">
                  <c:v>58.971874958340777</c:v>
                </c:pt>
                <c:pt idx="5898">
                  <c:v>58.981873958342476</c:v>
                </c:pt>
                <c:pt idx="5899">
                  <c:v>58.991872958344175</c:v>
                </c:pt>
                <c:pt idx="5900">
                  <c:v>59.001870958338259</c:v>
                </c:pt>
                <c:pt idx="5901">
                  <c:v>59.011869958339958</c:v>
                </c:pt>
                <c:pt idx="5902">
                  <c:v>59.021868958341656</c:v>
                </c:pt>
                <c:pt idx="5903">
                  <c:v>59.03186695833574</c:v>
                </c:pt>
                <c:pt idx="5904">
                  <c:v>59.041865958337439</c:v>
                </c:pt>
                <c:pt idx="5905">
                  <c:v>59.051864958339138</c:v>
                </c:pt>
                <c:pt idx="5906">
                  <c:v>59.061862958333222</c:v>
                </c:pt>
                <c:pt idx="5907">
                  <c:v>59.071861958334921</c:v>
                </c:pt>
                <c:pt idx="5908">
                  <c:v>59.08186095833662</c:v>
                </c:pt>
                <c:pt idx="5909">
                  <c:v>59.091858958359808</c:v>
                </c:pt>
                <c:pt idx="5910">
                  <c:v>59.101857958361506</c:v>
                </c:pt>
                <c:pt idx="5911">
                  <c:v>59.111855958355591</c:v>
                </c:pt>
                <c:pt idx="5912">
                  <c:v>59.121854958357289</c:v>
                </c:pt>
                <c:pt idx="5913">
                  <c:v>59.131853958358988</c:v>
                </c:pt>
                <c:pt idx="5914">
                  <c:v>59.141851958353072</c:v>
                </c:pt>
                <c:pt idx="5915">
                  <c:v>59.151850958354771</c:v>
                </c:pt>
                <c:pt idx="5916">
                  <c:v>59.16184995835647</c:v>
                </c:pt>
                <c:pt idx="5917">
                  <c:v>59.171847958350554</c:v>
                </c:pt>
                <c:pt idx="5918">
                  <c:v>59.181846958352253</c:v>
                </c:pt>
                <c:pt idx="5919">
                  <c:v>59.191845958353952</c:v>
                </c:pt>
                <c:pt idx="5920">
                  <c:v>59.201843958348036</c:v>
                </c:pt>
                <c:pt idx="5921">
                  <c:v>59.211842958349735</c:v>
                </c:pt>
                <c:pt idx="5922">
                  <c:v>59.221841958351433</c:v>
                </c:pt>
                <c:pt idx="5923">
                  <c:v>59.231839958345518</c:v>
                </c:pt>
                <c:pt idx="5924">
                  <c:v>59.241838958347216</c:v>
                </c:pt>
                <c:pt idx="5925">
                  <c:v>59.2518369583413</c:v>
                </c:pt>
                <c:pt idx="5926">
                  <c:v>59.261835958342999</c:v>
                </c:pt>
                <c:pt idx="5927">
                  <c:v>59.271834958344698</c:v>
                </c:pt>
                <c:pt idx="5928">
                  <c:v>59.281832958338782</c:v>
                </c:pt>
                <c:pt idx="5929">
                  <c:v>59.291831958340481</c:v>
                </c:pt>
                <c:pt idx="5930">
                  <c:v>59.30183095834218</c:v>
                </c:pt>
                <c:pt idx="5931">
                  <c:v>59.311828958336264</c:v>
                </c:pt>
                <c:pt idx="5932">
                  <c:v>59.321827958337963</c:v>
                </c:pt>
                <c:pt idx="5933">
                  <c:v>59.331826958339661</c:v>
                </c:pt>
                <c:pt idx="5934">
                  <c:v>59.341824958333746</c:v>
                </c:pt>
                <c:pt idx="5935">
                  <c:v>59.351823958335444</c:v>
                </c:pt>
                <c:pt idx="5936">
                  <c:v>59.361821958358632</c:v>
                </c:pt>
                <c:pt idx="5937">
                  <c:v>59.371820958360331</c:v>
                </c:pt>
                <c:pt idx="5938">
                  <c:v>59.38181995836203</c:v>
                </c:pt>
                <c:pt idx="5939">
                  <c:v>59.391817958356114</c:v>
                </c:pt>
                <c:pt idx="5940">
                  <c:v>59.401816958357813</c:v>
                </c:pt>
                <c:pt idx="5941">
                  <c:v>59.411815958359512</c:v>
                </c:pt>
                <c:pt idx="5942">
                  <c:v>59.421813958353596</c:v>
                </c:pt>
                <c:pt idx="5943">
                  <c:v>59.431812958355295</c:v>
                </c:pt>
                <c:pt idx="5944">
                  <c:v>59.441811958356993</c:v>
                </c:pt>
                <c:pt idx="5945">
                  <c:v>59.451809958351078</c:v>
                </c:pt>
                <c:pt idx="5946">
                  <c:v>59.461808958352776</c:v>
                </c:pt>
                <c:pt idx="5947">
                  <c:v>59.471807958354475</c:v>
                </c:pt>
                <c:pt idx="5948">
                  <c:v>59.481805958348559</c:v>
                </c:pt>
                <c:pt idx="5949">
                  <c:v>59.491804958350258</c:v>
                </c:pt>
                <c:pt idx="5950">
                  <c:v>59.501802958344342</c:v>
                </c:pt>
                <c:pt idx="5951">
                  <c:v>59.511801958346041</c:v>
                </c:pt>
                <c:pt idx="5952">
                  <c:v>59.52180095834774</c:v>
                </c:pt>
                <c:pt idx="5953">
                  <c:v>59.531798958341824</c:v>
                </c:pt>
                <c:pt idx="5954">
                  <c:v>59.541797958343523</c:v>
                </c:pt>
                <c:pt idx="5955">
                  <c:v>59.551796958345221</c:v>
                </c:pt>
                <c:pt idx="5956">
                  <c:v>59.561794958339306</c:v>
                </c:pt>
                <c:pt idx="5957">
                  <c:v>59.571793958341004</c:v>
                </c:pt>
                <c:pt idx="5958">
                  <c:v>59.581792958342703</c:v>
                </c:pt>
                <c:pt idx="5959">
                  <c:v>59.591790958336787</c:v>
                </c:pt>
                <c:pt idx="5960">
                  <c:v>59.601789958338486</c:v>
                </c:pt>
                <c:pt idx="5961">
                  <c:v>59.611787958361674</c:v>
                </c:pt>
                <c:pt idx="5962">
                  <c:v>59.621786958334269</c:v>
                </c:pt>
                <c:pt idx="5963">
                  <c:v>59.631785958335968</c:v>
                </c:pt>
                <c:pt idx="5964">
                  <c:v>59.641783958359156</c:v>
                </c:pt>
                <c:pt idx="5965">
                  <c:v>59.651782958360855</c:v>
                </c:pt>
                <c:pt idx="5966">
                  <c:v>59.661781958333449</c:v>
                </c:pt>
                <c:pt idx="5967">
                  <c:v>59.671779958356638</c:v>
                </c:pt>
                <c:pt idx="5968">
                  <c:v>59.681778958358336</c:v>
                </c:pt>
                <c:pt idx="5969">
                  <c:v>59.691777958360035</c:v>
                </c:pt>
                <c:pt idx="5970">
                  <c:v>59.701775958354119</c:v>
                </c:pt>
                <c:pt idx="5971">
                  <c:v>59.711774958355818</c:v>
                </c:pt>
                <c:pt idx="5972">
                  <c:v>59.721773958357517</c:v>
                </c:pt>
                <c:pt idx="5973">
                  <c:v>59.731771958351601</c:v>
                </c:pt>
                <c:pt idx="5974">
                  <c:v>59.7417709583533</c:v>
                </c:pt>
                <c:pt idx="5975">
                  <c:v>59.751768958347384</c:v>
                </c:pt>
                <c:pt idx="5976">
                  <c:v>59.761767958349083</c:v>
                </c:pt>
                <c:pt idx="5977">
                  <c:v>59.771766958350781</c:v>
                </c:pt>
                <c:pt idx="5978">
                  <c:v>59.781764958344866</c:v>
                </c:pt>
                <c:pt idx="5979">
                  <c:v>59.791763958346564</c:v>
                </c:pt>
                <c:pt idx="5980">
                  <c:v>59.801762958348263</c:v>
                </c:pt>
                <c:pt idx="5981">
                  <c:v>59.811760958342347</c:v>
                </c:pt>
                <c:pt idx="5982">
                  <c:v>59.821759958344046</c:v>
                </c:pt>
                <c:pt idx="5983">
                  <c:v>59.831758958345745</c:v>
                </c:pt>
                <c:pt idx="5984">
                  <c:v>59.841756958339829</c:v>
                </c:pt>
                <c:pt idx="5985">
                  <c:v>59.851755958341528</c:v>
                </c:pt>
                <c:pt idx="5986">
                  <c:v>59.861755333346082</c:v>
                </c:pt>
                <c:pt idx="5987">
                  <c:v>59.871753333340166</c:v>
                </c:pt>
                <c:pt idx="5988">
                  <c:v>59.881752333341865</c:v>
                </c:pt>
                <c:pt idx="5989">
                  <c:v>59.891750333335949</c:v>
                </c:pt>
                <c:pt idx="5990">
                  <c:v>59.901749333337648</c:v>
                </c:pt>
                <c:pt idx="5991">
                  <c:v>59.911748333339347</c:v>
                </c:pt>
                <c:pt idx="5992">
                  <c:v>59.921746333333431</c:v>
                </c:pt>
                <c:pt idx="5993">
                  <c:v>59.93174533333513</c:v>
                </c:pt>
                <c:pt idx="5994">
                  <c:v>59.941744333336828</c:v>
                </c:pt>
                <c:pt idx="5995">
                  <c:v>59.951742333360016</c:v>
                </c:pt>
                <c:pt idx="5996">
                  <c:v>59.961741333361715</c:v>
                </c:pt>
                <c:pt idx="5997">
                  <c:v>59.97174033333431</c:v>
                </c:pt>
                <c:pt idx="5998">
                  <c:v>59.981738333357498</c:v>
                </c:pt>
                <c:pt idx="5999">
                  <c:v>59.991737333359197</c:v>
                </c:pt>
                <c:pt idx="6000">
                  <c:v>60.001736333360896</c:v>
                </c:pt>
                <c:pt idx="6001">
                  <c:v>60.01173433335498</c:v>
                </c:pt>
                <c:pt idx="6002">
                  <c:v>60.021733333356678</c:v>
                </c:pt>
                <c:pt idx="6003">
                  <c:v>60.031731333350763</c:v>
                </c:pt>
                <c:pt idx="6004">
                  <c:v>60.041730333352461</c:v>
                </c:pt>
                <c:pt idx="6005">
                  <c:v>60.05172933335416</c:v>
                </c:pt>
                <c:pt idx="6006">
                  <c:v>60.061727333348244</c:v>
                </c:pt>
                <c:pt idx="6007">
                  <c:v>60.071726333349943</c:v>
                </c:pt>
                <c:pt idx="6008">
                  <c:v>60.081725333351642</c:v>
                </c:pt>
                <c:pt idx="6009">
                  <c:v>60.091723333345726</c:v>
                </c:pt>
                <c:pt idx="6010">
                  <c:v>60.101722333347425</c:v>
                </c:pt>
                <c:pt idx="6011">
                  <c:v>60.111721333349124</c:v>
                </c:pt>
                <c:pt idx="6012">
                  <c:v>60.121719333343208</c:v>
                </c:pt>
                <c:pt idx="6013">
                  <c:v>60.131718333344907</c:v>
                </c:pt>
                <c:pt idx="6014">
                  <c:v>60.141717333346605</c:v>
                </c:pt>
                <c:pt idx="6015">
                  <c:v>60.15171533334069</c:v>
                </c:pt>
                <c:pt idx="6016">
                  <c:v>60.161714333342388</c:v>
                </c:pt>
                <c:pt idx="6017">
                  <c:v>60.171712333336473</c:v>
                </c:pt>
                <c:pt idx="6018">
                  <c:v>60.181711333338171</c:v>
                </c:pt>
                <c:pt idx="6019">
                  <c:v>60.19171033333987</c:v>
                </c:pt>
                <c:pt idx="6020">
                  <c:v>60.201708333333954</c:v>
                </c:pt>
                <c:pt idx="6021">
                  <c:v>60.211707333335653</c:v>
                </c:pt>
                <c:pt idx="6022">
                  <c:v>60.221706333337352</c:v>
                </c:pt>
                <c:pt idx="6023">
                  <c:v>60.23170433336054</c:v>
                </c:pt>
                <c:pt idx="6024">
                  <c:v>60.241703333362238</c:v>
                </c:pt>
                <c:pt idx="6025">
                  <c:v>60.251702333334833</c:v>
                </c:pt>
                <c:pt idx="6026">
                  <c:v>60.261700333358021</c:v>
                </c:pt>
                <c:pt idx="6027">
                  <c:v>60.27169933335972</c:v>
                </c:pt>
                <c:pt idx="6028">
                  <c:v>60.281698333361419</c:v>
                </c:pt>
                <c:pt idx="6029">
                  <c:v>60.291696333355503</c:v>
                </c:pt>
                <c:pt idx="6030">
                  <c:v>60.301695333357202</c:v>
                </c:pt>
                <c:pt idx="6031">
                  <c:v>60.311693333351286</c:v>
                </c:pt>
                <c:pt idx="6032">
                  <c:v>60.321692333352985</c:v>
                </c:pt>
                <c:pt idx="6033">
                  <c:v>60.331691333354684</c:v>
                </c:pt>
                <c:pt idx="6034">
                  <c:v>60.341689333348768</c:v>
                </c:pt>
                <c:pt idx="6035">
                  <c:v>60.351688333350467</c:v>
                </c:pt>
                <c:pt idx="6036">
                  <c:v>60.361687333352165</c:v>
                </c:pt>
                <c:pt idx="6037">
                  <c:v>60.37168533334625</c:v>
                </c:pt>
                <c:pt idx="6038">
                  <c:v>60.381684333347948</c:v>
                </c:pt>
                <c:pt idx="6039">
                  <c:v>60.391683333349647</c:v>
                </c:pt>
                <c:pt idx="6040">
                  <c:v>60.401681333343731</c:v>
                </c:pt>
                <c:pt idx="6041">
                  <c:v>60.41168033334543</c:v>
                </c:pt>
                <c:pt idx="6042">
                  <c:v>60.421679333347129</c:v>
                </c:pt>
                <c:pt idx="6043">
                  <c:v>60.431677333341213</c:v>
                </c:pt>
                <c:pt idx="6044">
                  <c:v>60.441676333342912</c:v>
                </c:pt>
                <c:pt idx="6045">
                  <c:v>60.451674333336996</c:v>
                </c:pt>
                <c:pt idx="6046">
                  <c:v>60.461673333338695</c:v>
                </c:pt>
                <c:pt idx="6047">
                  <c:v>60.471672333340393</c:v>
                </c:pt>
                <c:pt idx="6048">
                  <c:v>60.481670333334478</c:v>
                </c:pt>
                <c:pt idx="6049">
                  <c:v>60.491669333336176</c:v>
                </c:pt>
                <c:pt idx="6050">
                  <c:v>60.501668333337875</c:v>
                </c:pt>
                <c:pt idx="6051">
                  <c:v>60.511666333361063</c:v>
                </c:pt>
                <c:pt idx="6052">
                  <c:v>60.521665333333658</c:v>
                </c:pt>
                <c:pt idx="6053">
                  <c:v>60.531664333335357</c:v>
                </c:pt>
                <c:pt idx="6054">
                  <c:v>60.541662333358545</c:v>
                </c:pt>
                <c:pt idx="6055">
                  <c:v>60.551661333360244</c:v>
                </c:pt>
                <c:pt idx="6056">
                  <c:v>60.561660333361942</c:v>
                </c:pt>
                <c:pt idx="6057">
                  <c:v>60.571658333356027</c:v>
                </c:pt>
                <c:pt idx="6058">
                  <c:v>60.581657333357725</c:v>
                </c:pt>
                <c:pt idx="6059">
                  <c:v>60.591656333359424</c:v>
                </c:pt>
                <c:pt idx="6060">
                  <c:v>60.601654333353508</c:v>
                </c:pt>
                <c:pt idx="6061">
                  <c:v>60.611653333355207</c:v>
                </c:pt>
                <c:pt idx="6062">
                  <c:v>60.621651333349291</c:v>
                </c:pt>
                <c:pt idx="6063">
                  <c:v>60.63165033335099</c:v>
                </c:pt>
                <c:pt idx="6064">
                  <c:v>60.641649333352689</c:v>
                </c:pt>
                <c:pt idx="6065">
                  <c:v>60.651647333346773</c:v>
                </c:pt>
                <c:pt idx="6066">
                  <c:v>60.661646333348472</c:v>
                </c:pt>
                <c:pt idx="6067">
                  <c:v>60.67164533335017</c:v>
                </c:pt>
                <c:pt idx="6068">
                  <c:v>60.681643333344255</c:v>
                </c:pt>
                <c:pt idx="6069">
                  <c:v>60.691642333345953</c:v>
                </c:pt>
                <c:pt idx="6070">
                  <c:v>60.701641333347652</c:v>
                </c:pt>
                <c:pt idx="6071">
                  <c:v>60.711639333341736</c:v>
                </c:pt>
                <c:pt idx="6072">
                  <c:v>60.721638333343435</c:v>
                </c:pt>
                <c:pt idx="6073">
                  <c:v>60.731637333345134</c:v>
                </c:pt>
                <c:pt idx="6074">
                  <c:v>60.741635333339218</c:v>
                </c:pt>
                <c:pt idx="6075">
                  <c:v>60.751634333340917</c:v>
                </c:pt>
                <c:pt idx="6076">
                  <c:v>60.761632333335001</c:v>
                </c:pt>
                <c:pt idx="6077">
                  <c:v>60.7716313333367</c:v>
                </c:pt>
                <c:pt idx="6078">
                  <c:v>60.781630333338398</c:v>
                </c:pt>
                <c:pt idx="6079">
                  <c:v>60.791628333361587</c:v>
                </c:pt>
                <c:pt idx="6080">
                  <c:v>60.801627333334181</c:v>
                </c:pt>
                <c:pt idx="6081">
                  <c:v>60.81162633333588</c:v>
                </c:pt>
                <c:pt idx="6082">
                  <c:v>60.821624333359068</c:v>
                </c:pt>
                <c:pt idx="6083">
                  <c:v>60.831623333360767</c:v>
                </c:pt>
                <c:pt idx="6084">
                  <c:v>60.841622333333362</c:v>
                </c:pt>
                <c:pt idx="6085">
                  <c:v>60.85162033335655</c:v>
                </c:pt>
                <c:pt idx="6086">
                  <c:v>60.861619000002975</c:v>
                </c:pt>
                <c:pt idx="6087">
                  <c:v>60.871618000004673</c:v>
                </c:pt>
                <c:pt idx="6088">
                  <c:v>60.881616000027861</c:v>
                </c:pt>
                <c:pt idx="6089">
                  <c:v>60.891615000000456</c:v>
                </c:pt>
                <c:pt idx="6090">
                  <c:v>60.901613000023644</c:v>
                </c:pt>
                <c:pt idx="6091">
                  <c:v>60.911612000025343</c:v>
                </c:pt>
                <c:pt idx="6092">
                  <c:v>60.921611000027042</c:v>
                </c:pt>
                <c:pt idx="6093">
                  <c:v>60.931609000021126</c:v>
                </c:pt>
                <c:pt idx="6094">
                  <c:v>60.941608000022825</c:v>
                </c:pt>
                <c:pt idx="6095">
                  <c:v>60.951607000024524</c:v>
                </c:pt>
                <c:pt idx="6096">
                  <c:v>60.961605000018608</c:v>
                </c:pt>
                <c:pt idx="6097">
                  <c:v>60.971604000020307</c:v>
                </c:pt>
                <c:pt idx="6098">
                  <c:v>60.981603000022005</c:v>
                </c:pt>
                <c:pt idx="6099">
                  <c:v>60.99160100001609</c:v>
                </c:pt>
                <c:pt idx="6100">
                  <c:v>61.001600000017788</c:v>
                </c:pt>
                <c:pt idx="6101">
                  <c:v>61.011599000019487</c:v>
                </c:pt>
                <c:pt idx="6102">
                  <c:v>61.021597000013571</c:v>
                </c:pt>
                <c:pt idx="6103">
                  <c:v>61.03159600001527</c:v>
                </c:pt>
                <c:pt idx="6104">
                  <c:v>61.041595000016969</c:v>
                </c:pt>
                <c:pt idx="6105">
                  <c:v>61.051593000011053</c:v>
                </c:pt>
                <c:pt idx="6106">
                  <c:v>61.061592000012752</c:v>
                </c:pt>
                <c:pt idx="6107">
                  <c:v>61.071590000006836</c:v>
                </c:pt>
                <c:pt idx="6108">
                  <c:v>61.081589000008535</c:v>
                </c:pt>
                <c:pt idx="6109">
                  <c:v>61.091588000010233</c:v>
                </c:pt>
                <c:pt idx="6110">
                  <c:v>61.101586000004318</c:v>
                </c:pt>
                <c:pt idx="6111">
                  <c:v>61.111585000006016</c:v>
                </c:pt>
                <c:pt idx="6112">
                  <c:v>61.121584000007715</c:v>
                </c:pt>
                <c:pt idx="6113">
                  <c:v>61.131582000001799</c:v>
                </c:pt>
                <c:pt idx="6114">
                  <c:v>61.141581000003498</c:v>
                </c:pt>
                <c:pt idx="6115">
                  <c:v>61.151580000005197</c:v>
                </c:pt>
                <c:pt idx="6116">
                  <c:v>61.161578000028385</c:v>
                </c:pt>
                <c:pt idx="6117">
                  <c:v>61.17157700000098</c:v>
                </c:pt>
                <c:pt idx="6118">
                  <c:v>61.181576000002678</c:v>
                </c:pt>
                <c:pt idx="6119">
                  <c:v>61.191574000025867</c:v>
                </c:pt>
                <c:pt idx="6120">
                  <c:v>61.201573000027565</c:v>
                </c:pt>
                <c:pt idx="6121">
                  <c:v>61.21157200000016</c:v>
                </c:pt>
                <c:pt idx="6122">
                  <c:v>61.221570000023348</c:v>
                </c:pt>
                <c:pt idx="6123">
                  <c:v>61.231569000025047</c:v>
                </c:pt>
                <c:pt idx="6124">
                  <c:v>61.241567000019131</c:v>
                </c:pt>
                <c:pt idx="6125">
                  <c:v>61.25156600002083</c:v>
                </c:pt>
                <c:pt idx="6126">
                  <c:v>61.261565000022529</c:v>
                </c:pt>
                <c:pt idx="6127">
                  <c:v>61.271563000016613</c:v>
                </c:pt>
                <c:pt idx="6128">
                  <c:v>61.281562000018312</c:v>
                </c:pt>
                <c:pt idx="6129">
                  <c:v>61.29156100002001</c:v>
                </c:pt>
                <c:pt idx="6130">
                  <c:v>61.301559000014095</c:v>
                </c:pt>
                <c:pt idx="6131">
                  <c:v>61.311558000015793</c:v>
                </c:pt>
                <c:pt idx="6132">
                  <c:v>61.321557000017492</c:v>
                </c:pt>
                <c:pt idx="6133">
                  <c:v>61.331555000011576</c:v>
                </c:pt>
                <c:pt idx="6134">
                  <c:v>61.341554000013275</c:v>
                </c:pt>
                <c:pt idx="6135">
                  <c:v>61.351553000014974</c:v>
                </c:pt>
                <c:pt idx="6136">
                  <c:v>61.361551000009058</c:v>
                </c:pt>
                <c:pt idx="6137">
                  <c:v>61.371550000010757</c:v>
                </c:pt>
                <c:pt idx="6138">
                  <c:v>61.381549000012456</c:v>
                </c:pt>
                <c:pt idx="6139">
                  <c:v>61.39154700000654</c:v>
                </c:pt>
                <c:pt idx="6140">
                  <c:v>61.401546000008238</c:v>
                </c:pt>
                <c:pt idx="6141">
                  <c:v>61.411544000002323</c:v>
                </c:pt>
                <c:pt idx="6142">
                  <c:v>61.421543000004021</c:v>
                </c:pt>
                <c:pt idx="6143">
                  <c:v>61.43154200000572</c:v>
                </c:pt>
                <c:pt idx="6144">
                  <c:v>61.441540000028908</c:v>
                </c:pt>
                <c:pt idx="6145">
                  <c:v>61.451539000001503</c:v>
                </c:pt>
                <c:pt idx="6146">
                  <c:v>61.461538000003202</c:v>
                </c:pt>
                <c:pt idx="6147">
                  <c:v>61.47153600002639</c:v>
                </c:pt>
                <c:pt idx="6148">
                  <c:v>61.481535000028089</c:v>
                </c:pt>
                <c:pt idx="6149">
                  <c:v>61.491534000000684</c:v>
                </c:pt>
                <c:pt idx="6150">
                  <c:v>61.501532000023872</c:v>
                </c:pt>
                <c:pt idx="6151">
                  <c:v>61.51153100002557</c:v>
                </c:pt>
                <c:pt idx="6152">
                  <c:v>61.521530000027269</c:v>
                </c:pt>
                <c:pt idx="6153">
                  <c:v>61.531528000021353</c:v>
                </c:pt>
                <c:pt idx="6154">
                  <c:v>61.541527000023052</c:v>
                </c:pt>
                <c:pt idx="6155">
                  <c:v>61.551526000024751</c:v>
                </c:pt>
                <c:pt idx="6156">
                  <c:v>61.561524000018835</c:v>
                </c:pt>
                <c:pt idx="6157">
                  <c:v>61.571523000020534</c:v>
                </c:pt>
                <c:pt idx="6158">
                  <c:v>61.581521000014618</c:v>
                </c:pt>
                <c:pt idx="6159">
                  <c:v>61.591520000016317</c:v>
                </c:pt>
                <c:pt idx="6160">
                  <c:v>61.601519000018016</c:v>
                </c:pt>
                <c:pt idx="6161">
                  <c:v>61.6115170000121</c:v>
                </c:pt>
                <c:pt idx="6162">
                  <c:v>61.621516000013798</c:v>
                </c:pt>
                <c:pt idx="6163">
                  <c:v>61.631515000015497</c:v>
                </c:pt>
                <c:pt idx="6164">
                  <c:v>61.641513000009581</c:v>
                </c:pt>
                <c:pt idx="6165">
                  <c:v>61.65151200001128</c:v>
                </c:pt>
                <c:pt idx="6166">
                  <c:v>61.661511000012979</c:v>
                </c:pt>
                <c:pt idx="6167">
                  <c:v>61.671509000007063</c:v>
                </c:pt>
                <c:pt idx="6168">
                  <c:v>61.681508000008762</c:v>
                </c:pt>
                <c:pt idx="6169">
                  <c:v>61.691507000010461</c:v>
                </c:pt>
                <c:pt idx="6170">
                  <c:v>61.701505000004545</c:v>
                </c:pt>
                <c:pt idx="6171">
                  <c:v>61.711504000006244</c:v>
                </c:pt>
                <c:pt idx="6172">
                  <c:v>61.721503000007942</c:v>
                </c:pt>
                <c:pt idx="6173">
                  <c:v>61.731501000002027</c:v>
                </c:pt>
                <c:pt idx="6174">
                  <c:v>61.741500000003725</c:v>
                </c:pt>
                <c:pt idx="6175">
                  <c:v>61.751498000026913</c:v>
                </c:pt>
                <c:pt idx="6176">
                  <c:v>61.761497000028612</c:v>
                </c:pt>
                <c:pt idx="6177">
                  <c:v>61.771496000001207</c:v>
                </c:pt>
                <c:pt idx="6178">
                  <c:v>61.781494000024395</c:v>
                </c:pt>
                <c:pt idx="6179">
                  <c:v>61.791493000026094</c:v>
                </c:pt>
                <c:pt idx="6180">
                  <c:v>61.801492000027793</c:v>
                </c:pt>
                <c:pt idx="6181">
                  <c:v>61.811490000021877</c:v>
                </c:pt>
                <c:pt idx="6182">
                  <c:v>61.821489000023575</c:v>
                </c:pt>
                <c:pt idx="6183">
                  <c:v>61.831488000025274</c:v>
                </c:pt>
                <c:pt idx="6184">
                  <c:v>61.841486000019358</c:v>
                </c:pt>
                <c:pt idx="6185">
                  <c:v>61.851485000021057</c:v>
                </c:pt>
                <c:pt idx="6186">
                  <c:v>61.861484125023708</c:v>
                </c:pt>
                <c:pt idx="6187">
                  <c:v>61.871482125017792</c:v>
                </c:pt>
                <c:pt idx="6188">
                  <c:v>61.881481125019491</c:v>
                </c:pt>
                <c:pt idx="6189">
                  <c:v>61.891480125021189</c:v>
                </c:pt>
                <c:pt idx="6190">
                  <c:v>61.901478125015274</c:v>
                </c:pt>
                <c:pt idx="6191">
                  <c:v>61.911477125016972</c:v>
                </c:pt>
                <c:pt idx="6192">
                  <c:v>61.921475125011057</c:v>
                </c:pt>
                <c:pt idx="6193">
                  <c:v>61.931474125012755</c:v>
                </c:pt>
                <c:pt idx="6194">
                  <c:v>61.941473125014454</c:v>
                </c:pt>
                <c:pt idx="6195">
                  <c:v>61.951471125008538</c:v>
                </c:pt>
                <c:pt idx="6196">
                  <c:v>61.961470125010237</c:v>
                </c:pt>
                <c:pt idx="6197">
                  <c:v>61.971469125011936</c:v>
                </c:pt>
                <c:pt idx="6198">
                  <c:v>61.98146712500602</c:v>
                </c:pt>
                <c:pt idx="6199">
                  <c:v>61.991466125007719</c:v>
                </c:pt>
                <c:pt idx="6200">
                  <c:v>62.001465125009418</c:v>
                </c:pt>
                <c:pt idx="6201">
                  <c:v>62.011463125003502</c:v>
                </c:pt>
                <c:pt idx="6202">
                  <c:v>62.021462125005201</c:v>
                </c:pt>
                <c:pt idx="6203">
                  <c:v>62.031461125006899</c:v>
                </c:pt>
                <c:pt idx="6204">
                  <c:v>62.041459125000983</c:v>
                </c:pt>
                <c:pt idx="6205">
                  <c:v>62.051458125002682</c:v>
                </c:pt>
                <c:pt idx="6206">
                  <c:v>62.061457125004381</c:v>
                </c:pt>
                <c:pt idx="6207">
                  <c:v>62.071455125027569</c:v>
                </c:pt>
                <c:pt idx="6208">
                  <c:v>62.081454125000164</c:v>
                </c:pt>
                <c:pt idx="6209">
                  <c:v>62.091452125023352</c:v>
                </c:pt>
                <c:pt idx="6210">
                  <c:v>62.101451125025051</c:v>
                </c:pt>
                <c:pt idx="6211">
                  <c:v>62.111450125026749</c:v>
                </c:pt>
                <c:pt idx="6212">
                  <c:v>62.121448125020834</c:v>
                </c:pt>
                <c:pt idx="6213">
                  <c:v>62.131447125022532</c:v>
                </c:pt>
                <c:pt idx="6214">
                  <c:v>62.141446125024231</c:v>
                </c:pt>
                <c:pt idx="6215">
                  <c:v>62.151444125018315</c:v>
                </c:pt>
                <c:pt idx="6216">
                  <c:v>62.161443125020014</c:v>
                </c:pt>
                <c:pt idx="6217">
                  <c:v>62.171442125021713</c:v>
                </c:pt>
                <c:pt idx="6218">
                  <c:v>62.181440125015797</c:v>
                </c:pt>
                <c:pt idx="6219">
                  <c:v>62.191439125017496</c:v>
                </c:pt>
                <c:pt idx="6220">
                  <c:v>62.201438125019195</c:v>
                </c:pt>
                <c:pt idx="6221">
                  <c:v>62.211436125013279</c:v>
                </c:pt>
                <c:pt idx="6222">
                  <c:v>62.221435125014978</c:v>
                </c:pt>
                <c:pt idx="6223">
                  <c:v>62.231434125016676</c:v>
                </c:pt>
                <c:pt idx="6224">
                  <c:v>62.241432125010761</c:v>
                </c:pt>
                <c:pt idx="6225">
                  <c:v>62.251431125012459</c:v>
                </c:pt>
                <c:pt idx="6226">
                  <c:v>62.261430125014158</c:v>
                </c:pt>
                <c:pt idx="6227">
                  <c:v>62.271428125008242</c:v>
                </c:pt>
                <c:pt idx="6228">
                  <c:v>62.281427125009941</c:v>
                </c:pt>
                <c:pt idx="6229">
                  <c:v>62.291425125004025</c:v>
                </c:pt>
                <c:pt idx="6230">
                  <c:v>62.301424125005724</c:v>
                </c:pt>
                <c:pt idx="6231">
                  <c:v>62.311423125007423</c:v>
                </c:pt>
                <c:pt idx="6232">
                  <c:v>62.321421125001507</c:v>
                </c:pt>
                <c:pt idx="6233">
                  <c:v>62.331420125003206</c:v>
                </c:pt>
                <c:pt idx="6234">
                  <c:v>62.341419125004904</c:v>
                </c:pt>
                <c:pt idx="6235">
                  <c:v>62.351417125028092</c:v>
                </c:pt>
                <c:pt idx="6236">
                  <c:v>62.361416125000687</c:v>
                </c:pt>
                <c:pt idx="6237">
                  <c:v>62.371415125002386</c:v>
                </c:pt>
                <c:pt idx="6238">
                  <c:v>62.381413125025574</c:v>
                </c:pt>
                <c:pt idx="6239">
                  <c:v>62.391412125027273</c:v>
                </c:pt>
                <c:pt idx="6240">
                  <c:v>62.401411124999868</c:v>
                </c:pt>
                <c:pt idx="6241">
                  <c:v>62.411409125023056</c:v>
                </c:pt>
                <c:pt idx="6242">
                  <c:v>62.421408125024755</c:v>
                </c:pt>
                <c:pt idx="6243">
                  <c:v>62.431407125026453</c:v>
                </c:pt>
                <c:pt idx="6244">
                  <c:v>62.441405125020538</c:v>
                </c:pt>
                <c:pt idx="6245">
                  <c:v>62.451404125022236</c:v>
                </c:pt>
                <c:pt idx="6246">
                  <c:v>62.461403125023935</c:v>
                </c:pt>
                <c:pt idx="6247">
                  <c:v>62.471401125018019</c:v>
                </c:pt>
                <c:pt idx="6248">
                  <c:v>62.481400125019718</c:v>
                </c:pt>
                <c:pt idx="6249">
                  <c:v>62.491398125013802</c:v>
                </c:pt>
                <c:pt idx="6250">
                  <c:v>62.501397125015501</c:v>
                </c:pt>
                <c:pt idx="6251">
                  <c:v>62.5113961250172</c:v>
                </c:pt>
                <c:pt idx="6252">
                  <c:v>62.521394125011284</c:v>
                </c:pt>
                <c:pt idx="6253">
                  <c:v>62.531393125012983</c:v>
                </c:pt>
                <c:pt idx="6254">
                  <c:v>62.541392125014681</c:v>
                </c:pt>
                <c:pt idx="6255">
                  <c:v>62.551390125008766</c:v>
                </c:pt>
                <c:pt idx="6256">
                  <c:v>62.561389125010464</c:v>
                </c:pt>
                <c:pt idx="6257">
                  <c:v>62.571388125012163</c:v>
                </c:pt>
                <c:pt idx="6258">
                  <c:v>62.581386125006247</c:v>
                </c:pt>
                <c:pt idx="6259">
                  <c:v>62.591385125007946</c:v>
                </c:pt>
                <c:pt idx="6260">
                  <c:v>62.601384125009645</c:v>
                </c:pt>
                <c:pt idx="6261">
                  <c:v>62.611382125003729</c:v>
                </c:pt>
                <c:pt idx="6262">
                  <c:v>62.621381125005428</c:v>
                </c:pt>
                <c:pt idx="6263">
                  <c:v>62.631380125007126</c:v>
                </c:pt>
                <c:pt idx="6264">
                  <c:v>62.641378125001211</c:v>
                </c:pt>
                <c:pt idx="6265">
                  <c:v>62.651377125002909</c:v>
                </c:pt>
                <c:pt idx="6266">
                  <c:v>62.661376125004608</c:v>
                </c:pt>
                <c:pt idx="6267">
                  <c:v>62.671374125027796</c:v>
                </c:pt>
                <c:pt idx="6268">
                  <c:v>62.681373125000391</c:v>
                </c:pt>
                <c:pt idx="6269">
                  <c:v>62.691371125023579</c:v>
                </c:pt>
                <c:pt idx="6270">
                  <c:v>62.701370125025278</c:v>
                </c:pt>
                <c:pt idx="6271">
                  <c:v>62.711369125026977</c:v>
                </c:pt>
                <c:pt idx="6272">
                  <c:v>62.721367125021061</c:v>
                </c:pt>
                <c:pt idx="6273">
                  <c:v>62.73136612502276</c:v>
                </c:pt>
                <c:pt idx="6274">
                  <c:v>62.741365125024458</c:v>
                </c:pt>
                <c:pt idx="6275">
                  <c:v>62.751363125018543</c:v>
                </c:pt>
                <c:pt idx="6276">
                  <c:v>62.761362125020241</c:v>
                </c:pt>
                <c:pt idx="6277">
                  <c:v>62.77136112502194</c:v>
                </c:pt>
                <c:pt idx="6278">
                  <c:v>62.781359125016024</c:v>
                </c:pt>
                <c:pt idx="6279">
                  <c:v>62.791358125017723</c:v>
                </c:pt>
                <c:pt idx="6280">
                  <c:v>62.801357125019422</c:v>
                </c:pt>
                <c:pt idx="6281">
                  <c:v>62.811355125013506</c:v>
                </c:pt>
                <c:pt idx="6282">
                  <c:v>62.821354125015205</c:v>
                </c:pt>
                <c:pt idx="6283">
                  <c:v>62.831353125016904</c:v>
                </c:pt>
                <c:pt idx="6284">
                  <c:v>62.841351125010988</c:v>
                </c:pt>
                <c:pt idx="6285">
                  <c:v>62.851350125012686</c:v>
                </c:pt>
                <c:pt idx="6286">
                  <c:v>62.861349250015337</c:v>
                </c:pt>
                <c:pt idx="6287">
                  <c:v>62.871347250009421</c:v>
                </c:pt>
                <c:pt idx="6288">
                  <c:v>62.88134625001112</c:v>
                </c:pt>
                <c:pt idx="6289">
                  <c:v>62.891344250005204</c:v>
                </c:pt>
                <c:pt idx="6290">
                  <c:v>62.901343250006903</c:v>
                </c:pt>
                <c:pt idx="6291">
                  <c:v>62.911342250008602</c:v>
                </c:pt>
                <c:pt idx="6292">
                  <c:v>62.921340250002686</c:v>
                </c:pt>
                <c:pt idx="6293">
                  <c:v>62.931339250004385</c:v>
                </c:pt>
                <c:pt idx="6294">
                  <c:v>62.941338250006083</c:v>
                </c:pt>
                <c:pt idx="6295">
                  <c:v>62.951336250000168</c:v>
                </c:pt>
                <c:pt idx="6296">
                  <c:v>62.961335250001866</c:v>
                </c:pt>
                <c:pt idx="6297">
                  <c:v>62.971334250003565</c:v>
                </c:pt>
                <c:pt idx="6298">
                  <c:v>62.981332250026753</c:v>
                </c:pt>
                <c:pt idx="6299">
                  <c:v>62.991331250028452</c:v>
                </c:pt>
                <c:pt idx="6300">
                  <c:v>63.001330250001047</c:v>
                </c:pt>
                <c:pt idx="6301">
                  <c:v>63.011328250024235</c:v>
                </c:pt>
                <c:pt idx="6302">
                  <c:v>63.021327250025934</c:v>
                </c:pt>
                <c:pt idx="6303">
                  <c:v>63.031326250027632</c:v>
                </c:pt>
                <c:pt idx="6304">
                  <c:v>63.041324250021717</c:v>
                </c:pt>
                <c:pt idx="6305">
                  <c:v>63.051323250023415</c:v>
                </c:pt>
                <c:pt idx="6306">
                  <c:v>63.061322250025114</c:v>
                </c:pt>
                <c:pt idx="6307">
                  <c:v>63.071320250019198</c:v>
                </c:pt>
                <c:pt idx="6308">
                  <c:v>63.081319250020897</c:v>
                </c:pt>
                <c:pt idx="6309">
                  <c:v>63.091318250022596</c:v>
                </c:pt>
                <c:pt idx="6310">
                  <c:v>63.10131625001668</c:v>
                </c:pt>
                <c:pt idx="6311">
                  <c:v>63.111315250018379</c:v>
                </c:pt>
                <c:pt idx="6312">
                  <c:v>63.121313250012463</c:v>
                </c:pt>
                <c:pt idx="6313">
                  <c:v>63.131312250014162</c:v>
                </c:pt>
                <c:pt idx="6314">
                  <c:v>63.14131125001586</c:v>
                </c:pt>
                <c:pt idx="6315">
                  <c:v>63.151309250009945</c:v>
                </c:pt>
                <c:pt idx="6316">
                  <c:v>63.161308250011643</c:v>
                </c:pt>
                <c:pt idx="6317">
                  <c:v>63.171307250013342</c:v>
                </c:pt>
                <c:pt idx="6318">
                  <c:v>63.181305250007426</c:v>
                </c:pt>
                <c:pt idx="6319">
                  <c:v>63.191304250009125</c:v>
                </c:pt>
                <c:pt idx="6320">
                  <c:v>63.201303250010824</c:v>
                </c:pt>
                <c:pt idx="6321">
                  <c:v>63.211301250004908</c:v>
                </c:pt>
                <c:pt idx="6322">
                  <c:v>63.221300250006607</c:v>
                </c:pt>
                <c:pt idx="6323">
                  <c:v>63.231299250008306</c:v>
                </c:pt>
                <c:pt idx="6324">
                  <c:v>63.24129725000239</c:v>
                </c:pt>
                <c:pt idx="6325">
                  <c:v>63.251296250004089</c:v>
                </c:pt>
                <c:pt idx="6326">
                  <c:v>63.261295250005787</c:v>
                </c:pt>
                <c:pt idx="6327">
                  <c:v>63.271293249999871</c:v>
                </c:pt>
                <c:pt idx="6328">
                  <c:v>63.28129225000157</c:v>
                </c:pt>
                <c:pt idx="6329">
                  <c:v>63.291291250003269</c:v>
                </c:pt>
                <c:pt idx="6330">
                  <c:v>63.301289250026457</c:v>
                </c:pt>
                <c:pt idx="6331">
                  <c:v>63.311288250028156</c:v>
                </c:pt>
                <c:pt idx="6332">
                  <c:v>63.321287250000751</c:v>
                </c:pt>
                <c:pt idx="6333">
                  <c:v>63.331285250023939</c:v>
                </c:pt>
                <c:pt idx="6334">
                  <c:v>63.341284250025637</c:v>
                </c:pt>
                <c:pt idx="6335">
                  <c:v>63.351282250019722</c:v>
                </c:pt>
                <c:pt idx="6336">
                  <c:v>63.36128125002142</c:v>
                </c:pt>
                <c:pt idx="6337">
                  <c:v>63.371280250023119</c:v>
                </c:pt>
                <c:pt idx="6338">
                  <c:v>63.381278250017203</c:v>
                </c:pt>
                <c:pt idx="6339">
                  <c:v>63.391277250018902</c:v>
                </c:pt>
                <c:pt idx="6340">
                  <c:v>63.401276250020601</c:v>
                </c:pt>
                <c:pt idx="6341">
                  <c:v>63.411274250014685</c:v>
                </c:pt>
                <c:pt idx="6342">
                  <c:v>63.421273250016384</c:v>
                </c:pt>
                <c:pt idx="6343">
                  <c:v>63.431272250018083</c:v>
                </c:pt>
                <c:pt idx="6344">
                  <c:v>63.441270250012167</c:v>
                </c:pt>
                <c:pt idx="6345">
                  <c:v>63.451269250013866</c:v>
                </c:pt>
                <c:pt idx="6346">
                  <c:v>63.461268250015564</c:v>
                </c:pt>
                <c:pt idx="6347">
                  <c:v>63.471266250009649</c:v>
                </c:pt>
                <c:pt idx="6348">
                  <c:v>63.481265250011347</c:v>
                </c:pt>
                <c:pt idx="6349">
                  <c:v>63.491264250013046</c:v>
                </c:pt>
                <c:pt idx="6350">
                  <c:v>63.50126225000713</c:v>
                </c:pt>
                <c:pt idx="6351">
                  <c:v>63.511261250008829</c:v>
                </c:pt>
                <c:pt idx="6352">
                  <c:v>63.521260250010528</c:v>
                </c:pt>
                <c:pt idx="6353">
                  <c:v>63.531258250004612</c:v>
                </c:pt>
                <c:pt idx="6354">
                  <c:v>63.541257250006311</c:v>
                </c:pt>
                <c:pt idx="6355">
                  <c:v>63.551256250008009</c:v>
                </c:pt>
                <c:pt idx="6356">
                  <c:v>63.561254250002094</c:v>
                </c:pt>
                <c:pt idx="6357">
                  <c:v>63.571253250003792</c:v>
                </c:pt>
                <c:pt idx="6358">
                  <c:v>63.581252250005491</c:v>
                </c:pt>
                <c:pt idx="6359">
                  <c:v>63.591250250028679</c:v>
                </c:pt>
                <c:pt idx="6360">
                  <c:v>63.601249250001274</c:v>
                </c:pt>
                <c:pt idx="6361">
                  <c:v>63.611247250024462</c:v>
                </c:pt>
                <c:pt idx="6362">
                  <c:v>63.621246250026161</c:v>
                </c:pt>
                <c:pt idx="6363">
                  <c:v>63.63124525002786</c:v>
                </c:pt>
                <c:pt idx="6364">
                  <c:v>63.641243250021944</c:v>
                </c:pt>
                <c:pt idx="6365">
                  <c:v>63.651242250023643</c:v>
                </c:pt>
                <c:pt idx="6366">
                  <c:v>63.661241250025341</c:v>
                </c:pt>
                <c:pt idx="6367">
                  <c:v>63.671239250019426</c:v>
                </c:pt>
                <c:pt idx="6368">
                  <c:v>63.681238250021124</c:v>
                </c:pt>
                <c:pt idx="6369">
                  <c:v>63.691237250022823</c:v>
                </c:pt>
                <c:pt idx="6370">
                  <c:v>63.701235250016907</c:v>
                </c:pt>
                <c:pt idx="6371">
                  <c:v>63.711234250018606</c:v>
                </c:pt>
                <c:pt idx="6372">
                  <c:v>63.721233250020305</c:v>
                </c:pt>
                <c:pt idx="6373">
                  <c:v>63.731231250014389</c:v>
                </c:pt>
                <c:pt idx="6374">
                  <c:v>63.741230250016088</c:v>
                </c:pt>
                <c:pt idx="6375">
                  <c:v>63.751229250017786</c:v>
                </c:pt>
                <c:pt idx="6376">
                  <c:v>63.761227250011871</c:v>
                </c:pt>
                <c:pt idx="6377">
                  <c:v>63.771226250013569</c:v>
                </c:pt>
                <c:pt idx="6378">
                  <c:v>63.781225250015268</c:v>
                </c:pt>
                <c:pt idx="6379">
                  <c:v>63.791223250009352</c:v>
                </c:pt>
                <c:pt idx="6380">
                  <c:v>63.801222250011051</c:v>
                </c:pt>
                <c:pt idx="6381">
                  <c:v>63.81122125001275</c:v>
                </c:pt>
                <c:pt idx="6382">
                  <c:v>63.821219250006834</c:v>
                </c:pt>
                <c:pt idx="6383">
                  <c:v>63.831218250008533</c:v>
                </c:pt>
                <c:pt idx="6384">
                  <c:v>63.841217250010232</c:v>
                </c:pt>
                <c:pt idx="6385">
                  <c:v>63.851215250004316</c:v>
                </c:pt>
                <c:pt idx="6386">
                  <c:v>63.861214125005063</c:v>
                </c:pt>
                <c:pt idx="6387">
                  <c:v>63.871212125028251</c:v>
                </c:pt>
                <c:pt idx="6388">
                  <c:v>63.881211125000846</c:v>
                </c:pt>
                <c:pt idx="6389">
                  <c:v>63.891210125002544</c:v>
                </c:pt>
                <c:pt idx="6390">
                  <c:v>63.901208125025732</c:v>
                </c:pt>
                <c:pt idx="6391">
                  <c:v>63.911207125027431</c:v>
                </c:pt>
                <c:pt idx="6392">
                  <c:v>63.921206125000026</c:v>
                </c:pt>
                <c:pt idx="6393">
                  <c:v>63.931204125023214</c:v>
                </c:pt>
                <c:pt idx="6394">
                  <c:v>63.941203125024913</c:v>
                </c:pt>
                <c:pt idx="6395">
                  <c:v>63.951202125026612</c:v>
                </c:pt>
                <c:pt idx="6396">
                  <c:v>63.961200125020696</c:v>
                </c:pt>
                <c:pt idx="6397">
                  <c:v>63.971199125022395</c:v>
                </c:pt>
                <c:pt idx="6398">
                  <c:v>63.981198125024093</c:v>
                </c:pt>
                <c:pt idx="6399">
                  <c:v>63.991196125018178</c:v>
                </c:pt>
                <c:pt idx="6400">
                  <c:v>64.001195125019876</c:v>
                </c:pt>
                <c:pt idx="6401">
                  <c:v>64.011194125021575</c:v>
                </c:pt>
                <c:pt idx="6402">
                  <c:v>64.021192125015659</c:v>
                </c:pt>
                <c:pt idx="6403">
                  <c:v>64.031191125017358</c:v>
                </c:pt>
                <c:pt idx="6404">
                  <c:v>64.041190125019057</c:v>
                </c:pt>
                <c:pt idx="6405">
                  <c:v>64.051188125013141</c:v>
                </c:pt>
                <c:pt idx="6406">
                  <c:v>64.06118712501484</c:v>
                </c:pt>
                <c:pt idx="6407">
                  <c:v>64.071186125016538</c:v>
                </c:pt>
                <c:pt idx="6408">
                  <c:v>64.081184125010623</c:v>
                </c:pt>
                <c:pt idx="6409">
                  <c:v>64.091183125012321</c:v>
                </c:pt>
                <c:pt idx="6410">
                  <c:v>64.10118212501402</c:v>
                </c:pt>
                <c:pt idx="6411">
                  <c:v>64.111180125008104</c:v>
                </c:pt>
                <c:pt idx="6412">
                  <c:v>64.121179125009803</c:v>
                </c:pt>
                <c:pt idx="6413">
                  <c:v>64.131178125011502</c:v>
                </c:pt>
                <c:pt idx="6414">
                  <c:v>64.141176125005586</c:v>
                </c:pt>
                <c:pt idx="6415">
                  <c:v>64.151175125007285</c:v>
                </c:pt>
                <c:pt idx="6416">
                  <c:v>64.161173125001369</c:v>
                </c:pt>
                <c:pt idx="6417">
                  <c:v>64.171172125003068</c:v>
                </c:pt>
                <c:pt idx="6418">
                  <c:v>64.181171125004767</c:v>
                </c:pt>
                <c:pt idx="6419">
                  <c:v>64.191169125027955</c:v>
                </c:pt>
                <c:pt idx="6420">
                  <c:v>64.201168125000549</c:v>
                </c:pt>
                <c:pt idx="6421">
                  <c:v>64.211167125002248</c:v>
                </c:pt>
                <c:pt idx="6422">
                  <c:v>64.221165125025436</c:v>
                </c:pt>
                <c:pt idx="6423">
                  <c:v>64.231164125027135</c:v>
                </c:pt>
                <c:pt idx="6424">
                  <c:v>64.241163125028834</c:v>
                </c:pt>
                <c:pt idx="6425">
                  <c:v>64.251161125022918</c:v>
                </c:pt>
                <c:pt idx="6426">
                  <c:v>64.261160125024617</c:v>
                </c:pt>
                <c:pt idx="6427">
                  <c:v>64.271159125026315</c:v>
                </c:pt>
                <c:pt idx="6428">
                  <c:v>64.2811571250204</c:v>
                </c:pt>
                <c:pt idx="6429">
                  <c:v>64.291156125022098</c:v>
                </c:pt>
                <c:pt idx="6430">
                  <c:v>64.301155125023797</c:v>
                </c:pt>
                <c:pt idx="6431">
                  <c:v>64.311153125017881</c:v>
                </c:pt>
                <c:pt idx="6432">
                  <c:v>64.32115212501958</c:v>
                </c:pt>
                <c:pt idx="6433">
                  <c:v>64.331151125021279</c:v>
                </c:pt>
                <c:pt idx="6434">
                  <c:v>64.341149125015363</c:v>
                </c:pt>
                <c:pt idx="6435">
                  <c:v>64.351148125017062</c:v>
                </c:pt>
                <c:pt idx="6436">
                  <c:v>64.361146125011146</c:v>
                </c:pt>
                <c:pt idx="6437">
                  <c:v>64.371145125012845</c:v>
                </c:pt>
                <c:pt idx="6438">
                  <c:v>64.381144125014544</c:v>
                </c:pt>
                <c:pt idx="6439">
                  <c:v>64.391143125016242</c:v>
                </c:pt>
                <c:pt idx="6440">
                  <c:v>64.401141125010327</c:v>
                </c:pt>
                <c:pt idx="6441">
                  <c:v>64.411140125012025</c:v>
                </c:pt>
                <c:pt idx="6442">
                  <c:v>64.421138125006109</c:v>
                </c:pt>
                <c:pt idx="6443">
                  <c:v>64.431137125007808</c:v>
                </c:pt>
                <c:pt idx="6444">
                  <c:v>64.441136125009507</c:v>
                </c:pt>
                <c:pt idx="6445">
                  <c:v>64.451134125003591</c:v>
                </c:pt>
                <c:pt idx="6446">
                  <c:v>64.46113312500529</c:v>
                </c:pt>
                <c:pt idx="6447">
                  <c:v>64.471132125006989</c:v>
                </c:pt>
                <c:pt idx="6448">
                  <c:v>64.481130125001073</c:v>
                </c:pt>
                <c:pt idx="6449">
                  <c:v>64.491129125002772</c:v>
                </c:pt>
                <c:pt idx="6450">
                  <c:v>64.50112812500447</c:v>
                </c:pt>
                <c:pt idx="6451">
                  <c:v>64.511126125027658</c:v>
                </c:pt>
                <c:pt idx="6452">
                  <c:v>64.521125125000253</c:v>
                </c:pt>
                <c:pt idx="6453">
                  <c:v>64.531124125001952</c:v>
                </c:pt>
                <c:pt idx="6454">
                  <c:v>64.54112212502514</c:v>
                </c:pt>
                <c:pt idx="6455">
                  <c:v>64.551121125026839</c:v>
                </c:pt>
                <c:pt idx="6456">
                  <c:v>64.561120125028538</c:v>
                </c:pt>
                <c:pt idx="6457">
                  <c:v>64.571118125022622</c:v>
                </c:pt>
                <c:pt idx="6458">
                  <c:v>64.581117125024321</c:v>
                </c:pt>
                <c:pt idx="6459">
                  <c:v>64.591116125026019</c:v>
                </c:pt>
                <c:pt idx="6460">
                  <c:v>64.601114125020104</c:v>
                </c:pt>
                <c:pt idx="6461">
                  <c:v>64.611113125021802</c:v>
                </c:pt>
                <c:pt idx="6462">
                  <c:v>64.621112125023501</c:v>
                </c:pt>
                <c:pt idx="6463">
                  <c:v>64.631110125017585</c:v>
                </c:pt>
                <c:pt idx="6464">
                  <c:v>64.641109125019284</c:v>
                </c:pt>
                <c:pt idx="6465">
                  <c:v>64.651108125020983</c:v>
                </c:pt>
                <c:pt idx="6466">
                  <c:v>64.661106125015067</c:v>
                </c:pt>
                <c:pt idx="6467">
                  <c:v>64.671105125016766</c:v>
                </c:pt>
                <c:pt idx="6468">
                  <c:v>64.681104125018464</c:v>
                </c:pt>
                <c:pt idx="6469">
                  <c:v>64.691102125012549</c:v>
                </c:pt>
                <c:pt idx="6470">
                  <c:v>64.701101125014247</c:v>
                </c:pt>
                <c:pt idx="6471">
                  <c:v>64.711100125015946</c:v>
                </c:pt>
                <c:pt idx="6472">
                  <c:v>64.72109812501003</c:v>
                </c:pt>
                <c:pt idx="6473">
                  <c:v>64.731097125011729</c:v>
                </c:pt>
                <c:pt idx="6474">
                  <c:v>64.741095125005813</c:v>
                </c:pt>
                <c:pt idx="6475">
                  <c:v>64.751094125007512</c:v>
                </c:pt>
                <c:pt idx="6476">
                  <c:v>64.761093125009211</c:v>
                </c:pt>
                <c:pt idx="6477">
                  <c:v>64.771091125003295</c:v>
                </c:pt>
                <c:pt idx="6478">
                  <c:v>64.781090125004994</c:v>
                </c:pt>
                <c:pt idx="6479">
                  <c:v>64.791089125006692</c:v>
                </c:pt>
                <c:pt idx="6480">
                  <c:v>64.801087125000777</c:v>
                </c:pt>
                <c:pt idx="6481">
                  <c:v>64.811086125002475</c:v>
                </c:pt>
                <c:pt idx="6482">
                  <c:v>64.821085125004174</c:v>
                </c:pt>
                <c:pt idx="6483">
                  <c:v>64.831083125027362</c:v>
                </c:pt>
                <c:pt idx="6484">
                  <c:v>64.841082124999957</c:v>
                </c:pt>
                <c:pt idx="6485">
                  <c:v>64.851081125001656</c:v>
                </c:pt>
                <c:pt idx="6486">
                  <c:v>64.861078958347207</c:v>
                </c:pt>
                <c:pt idx="6487">
                  <c:v>64.871077958348906</c:v>
                </c:pt>
                <c:pt idx="6488">
                  <c:v>64.881076958350604</c:v>
                </c:pt>
                <c:pt idx="6489">
                  <c:v>64.891074958344689</c:v>
                </c:pt>
                <c:pt idx="6490">
                  <c:v>64.901073958346387</c:v>
                </c:pt>
                <c:pt idx="6491">
                  <c:v>64.911072958348086</c:v>
                </c:pt>
                <c:pt idx="6492">
                  <c:v>64.92107095834217</c:v>
                </c:pt>
                <c:pt idx="6493">
                  <c:v>64.931069958343869</c:v>
                </c:pt>
                <c:pt idx="6494">
                  <c:v>64.941068958345568</c:v>
                </c:pt>
                <c:pt idx="6495">
                  <c:v>64.951066958339652</c:v>
                </c:pt>
                <c:pt idx="6496">
                  <c:v>64.961065958341351</c:v>
                </c:pt>
                <c:pt idx="6497">
                  <c:v>64.97106495834305</c:v>
                </c:pt>
                <c:pt idx="6498">
                  <c:v>64.981062958337134</c:v>
                </c:pt>
                <c:pt idx="6499">
                  <c:v>64.991061958338832</c:v>
                </c:pt>
                <c:pt idx="6500">
                  <c:v>65.001060958340531</c:v>
                </c:pt>
                <c:pt idx="6501">
                  <c:v>65.011058958334615</c:v>
                </c:pt>
                <c:pt idx="6502">
                  <c:v>65.021057958336314</c:v>
                </c:pt>
                <c:pt idx="6503">
                  <c:v>65.031055958359502</c:v>
                </c:pt>
                <c:pt idx="6504">
                  <c:v>65.041054958361201</c:v>
                </c:pt>
                <c:pt idx="6505">
                  <c:v>65.051053958333796</c:v>
                </c:pt>
                <c:pt idx="6506">
                  <c:v>65.061051958356984</c:v>
                </c:pt>
                <c:pt idx="6507">
                  <c:v>65.071050958358683</c:v>
                </c:pt>
                <c:pt idx="6508">
                  <c:v>65.081049958360381</c:v>
                </c:pt>
                <c:pt idx="6509">
                  <c:v>65.091047958354466</c:v>
                </c:pt>
                <c:pt idx="6510">
                  <c:v>65.101046958356164</c:v>
                </c:pt>
                <c:pt idx="6511">
                  <c:v>65.111045958357863</c:v>
                </c:pt>
                <c:pt idx="6512">
                  <c:v>65.121043958351947</c:v>
                </c:pt>
                <c:pt idx="6513">
                  <c:v>65.131042958353646</c:v>
                </c:pt>
                <c:pt idx="6514">
                  <c:v>65.141041958355345</c:v>
                </c:pt>
                <c:pt idx="6515">
                  <c:v>65.151039958349429</c:v>
                </c:pt>
                <c:pt idx="6516">
                  <c:v>65.161038958351128</c:v>
                </c:pt>
                <c:pt idx="6517">
                  <c:v>65.171037958352827</c:v>
                </c:pt>
                <c:pt idx="6518">
                  <c:v>65.181035958346911</c:v>
                </c:pt>
                <c:pt idx="6519">
                  <c:v>65.19103495834861</c:v>
                </c:pt>
                <c:pt idx="6520">
                  <c:v>65.201033958350308</c:v>
                </c:pt>
                <c:pt idx="6521">
                  <c:v>65.211031958344392</c:v>
                </c:pt>
                <c:pt idx="6522">
                  <c:v>65.221030958346091</c:v>
                </c:pt>
                <c:pt idx="6523">
                  <c:v>65.23102995834779</c:v>
                </c:pt>
                <c:pt idx="6524">
                  <c:v>65.241027958341874</c:v>
                </c:pt>
                <c:pt idx="6525">
                  <c:v>65.251026958343573</c:v>
                </c:pt>
                <c:pt idx="6526">
                  <c:v>65.261025958345272</c:v>
                </c:pt>
                <c:pt idx="6527">
                  <c:v>65.271023958339356</c:v>
                </c:pt>
                <c:pt idx="6528">
                  <c:v>65.281022958341055</c:v>
                </c:pt>
                <c:pt idx="6529">
                  <c:v>65.291021958342753</c:v>
                </c:pt>
                <c:pt idx="6530">
                  <c:v>65.301019958336838</c:v>
                </c:pt>
                <c:pt idx="6531">
                  <c:v>65.311018958338536</c:v>
                </c:pt>
                <c:pt idx="6532">
                  <c:v>65.321017958340235</c:v>
                </c:pt>
                <c:pt idx="6533">
                  <c:v>65.331015958334319</c:v>
                </c:pt>
                <c:pt idx="6534">
                  <c:v>65.341014958336018</c:v>
                </c:pt>
                <c:pt idx="6535">
                  <c:v>65.351013958337717</c:v>
                </c:pt>
                <c:pt idx="6536">
                  <c:v>65.361011958360905</c:v>
                </c:pt>
                <c:pt idx="6537">
                  <c:v>65.3710109583335</c:v>
                </c:pt>
                <c:pt idx="6538">
                  <c:v>65.381009958335198</c:v>
                </c:pt>
                <c:pt idx="6539">
                  <c:v>65.391007958358387</c:v>
                </c:pt>
                <c:pt idx="6540">
                  <c:v>65.401006958360085</c:v>
                </c:pt>
                <c:pt idx="6541">
                  <c:v>65.411005958361784</c:v>
                </c:pt>
                <c:pt idx="6542">
                  <c:v>65.421003958355868</c:v>
                </c:pt>
                <c:pt idx="6543">
                  <c:v>65.431002958357567</c:v>
                </c:pt>
                <c:pt idx="6544">
                  <c:v>65.441000958351651</c:v>
                </c:pt>
                <c:pt idx="6545">
                  <c:v>65.45099995835335</c:v>
                </c:pt>
                <c:pt idx="6546">
                  <c:v>65.460998958355049</c:v>
                </c:pt>
                <c:pt idx="6547">
                  <c:v>65.470996958349133</c:v>
                </c:pt>
                <c:pt idx="6548">
                  <c:v>65.480995958350832</c:v>
                </c:pt>
                <c:pt idx="6549">
                  <c:v>65.49099495835253</c:v>
                </c:pt>
                <c:pt idx="6550">
                  <c:v>65.500992958346615</c:v>
                </c:pt>
                <c:pt idx="6551">
                  <c:v>65.510991958348313</c:v>
                </c:pt>
                <c:pt idx="6552">
                  <c:v>65.520990958350012</c:v>
                </c:pt>
                <c:pt idx="6553">
                  <c:v>65.530988958344096</c:v>
                </c:pt>
                <c:pt idx="6554">
                  <c:v>65.540987958345795</c:v>
                </c:pt>
                <c:pt idx="6555">
                  <c:v>65.550986958347494</c:v>
                </c:pt>
                <c:pt idx="6556">
                  <c:v>65.560984958341578</c:v>
                </c:pt>
                <c:pt idx="6557">
                  <c:v>65.570983958343277</c:v>
                </c:pt>
                <c:pt idx="6558">
                  <c:v>65.580982958344975</c:v>
                </c:pt>
                <c:pt idx="6559">
                  <c:v>65.59098095833906</c:v>
                </c:pt>
                <c:pt idx="6560">
                  <c:v>65.600979958340758</c:v>
                </c:pt>
                <c:pt idx="6561">
                  <c:v>65.610978958342457</c:v>
                </c:pt>
                <c:pt idx="6562">
                  <c:v>65.620976958336541</c:v>
                </c:pt>
                <c:pt idx="6563">
                  <c:v>65.63097595833824</c:v>
                </c:pt>
                <c:pt idx="6564">
                  <c:v>65.640974958339939</c:v>
                </c:pt>
                <c:pt idx="6565">
                  <c:v>65.650972958334023</c:v>
                </c:pt>
                <c:pt idx="6566">
                  <c:v>65.660971958335722</c:v>
                </c:pt>
                <c:pt idx="6567">
                  <c:v>65.670970958337421</c:v>
                </c:pt>
                <c:pt idx="6568">
                  <c:v>65.680968958360609</c:v>
                </c:pt>
                <c:pt idx="6569">
                  <c:v>65.690967958333204</c:v>
                </c:pt>
                <c:pt idx="6570">
                  <c:v>65.700966958334902</c:v>
                </c:pt>
                <c:pt idx="6571">
                  <c:v>65.71096495835809</c:v>
                </c:pt>
                <c:pt idx="6572">
                  <c:v>65.720963958359789</c:v>
                </c:pt>
                <c:pt idx="6573">
                  <c:v>65.730962958361488</c:v>
                </c:pt>
                <c:pt idx="6574">
                  <c:v>65.740960958355572</c:v>
                </c:pt>
                <c:pt idx="6575">
                  <c:v>65.750959958357271</c:v>
                </c:pt>
                <c:pt idx="6576">
                  <c:v>65.76095895835897</c:v>
                </c:pt>
                <c:pt idx="6577">
                  <c:v>65.770956958353054</c:v>
                </c:pt>
                <c:pt idx="6578">
                  <c:v>65.780955958354753</c:v>
                </c:pt>
                <c:pt idx="6579">
                  <c:v>65.790954958356451</c:v>
                </c:pt>
                <c:pt idx="6580">
                  <c:v>65.800952958350535</c:v>
                </c:pt>
                <c:pt idx="6581">
                  <c:v>65.810951958352234</c:v>
                </c:pt>
                <c:pt idx="6582">
                  <c:v>65.820950958353933</c:v>
                </c:pt>
                <c:pt idx="6583">
                  <c:v>65.830948958348017</c:v>
                </c:pt>
                <c:pt idx="6584">
                  <c:v>65.840947958349716</c:v>
                </c:pt>
                <c:pt idx="6585">
                  <c:v>65.8509459583438</c:v>
                </c:pt>
                <c:pt idx="6586">
                  <c:v>65.860944958345499</c:v>
                </c:pt>
                <c:pt idx="6587">
                  <c:v>65.870943708345294</c:v>
                </c:pt>
                <c:pt idx="6588">
                  <c:v>65.880941708339378</c:v>
                </c:pt>
                <c:pt idx="6589">
                  <c:v>65.890940708341077</c:v>
                </c:pt>
                <c:pt idx="6590">
                  <c:v>65.900939708342776</c:v>
                </c:pt>
                <c:pt idx="6591">
                  <c:v>65.91093770833686</c:v>
                </c:pt>
                <c:pt idx="6592">
                  <c:v>65.920936708338559</c:v>
                </c:pt>
                <c:pt idx="6593">
                  <c:v>65.930935708340257</c:v>
                </c:pt>
                <c:pt idx="6594">
                  <c:v>65.940933708334342</c:v>
                </c:pt>
                <c:pt idx="6595">
                  <c:v>65.95093270833604</c:v>
                </c:pt>
                <c:pt idx="6596">
                  <c:v>65.960931708337739</c:v>
                </c:pt>
                <c:pt idx="6597">
                  <c:v>65.970929708360927</c:v>
                </c:pt>
                <c:pt idx="6598">
                  <c:v>65.980928708333522</c:v>
                </c:pt>
                <c:pt idx="6599">
                  <c:v>65.990927708335221</c:v>
                </c:pt>
                <c:pt idx="6600">
                  <c:v>66.000925708358409</c:v>
                </c:pt>
                <c:pt idx="6601">
                  <c:v>66.010924708360108</c:v>
                </c:pt>
                <c:pt idx="6602">
                  <c:v>66.020923708361806</c:v>
                </c:pt>
                <c:pt idx="6603">
                  <c:v>66.030921708355891</c:v>
                </c:pt>
                <c:pt idx="6604">
                  <c:v>66.040920708357589</c:v>
                </c:pt>
                <c:pt idx="6605">
                  <c:v>66.050919708359288</c:v>
                </c:pt>
                <c:pt idx="6606">
                  <c:v>66.060917708353372</c:v>
                </c:pt>
                <c:pt idx="6607">
                  <c:v>66.070916708355071</c:v>
                </c:pt>
                <c:pt idx="6608">
                  <c:v>66.08091570835677</c:v>
                </c:pt>
                <c:pt idx="6609">
                  <c:v>66.090913708350854</c:v>
                </c:pt>
                <c:pt idx="6610">
                  <c:v>66.100912708352553</c:v>
                </c:pt>
                <c:pt idx="6611">
                  <c:v>66.110911708354251</c:v>
                </c:pt>
                <c:pt idx="6612">
                  <c:v>66.120909708348336</c:v>
                </c:pt>
                <c:pt idx="6613">
                  <c:v>66.130908708350034</c:v>
                </c:pt>
                <c:pt idx="6614">
                  <c:v>66.140907708351733</c:v>
                </c:pt>
                <c:pt idx="6615">
                  <c:v>66.150905708345817</c:v>
                </c:pt>
                <c:pt idx="6616">
                  <c:v>66.160904708347516</c:v>
                </c:pt>
                <c:pt idx="6617">
                  <c:v>66.170903708349215</c:v>
                </c:pt>
                <c:pt idx="6618">
                  <c:v>66.180901708343299</c:v>
                </c:pt>
                <c:pt idx="6619">
                  <c:v>66.190900708344998</c:v>
                </c:pt>
                <c:pt idx="6620">
                  <c:v>66.200899708346697</c:v>
                </c:pt>
                <c:pt idx="6621">
                  <c:v>66.210897708340781</c:v>
                </c:pt>
                <c:pt idx="6622">
                  <c:v>66.22089670834248</c:v>
                </c:pt>
                <c:pt idx="6623">
                  <c:v>66.230895708344178</c:v>
                </c:pt>
                <c:pt idx="6624">
                  <c:v>66.240893708338263</c:v>
                </c:pt>
                <c:pt idx="6625">
                  <c:v>66.250892708339961</c:v>
                </c:pt>
                <c:pt idx="6626">
                  <c:v>66.26089170834166</c:v>
                </c:pt>
                <c:pt idx="6627">
                  <c:v>66.270889708335744</c:v>
                </c:pt>
                <c:pt idx="6628">
                  <c:v>66.280888708337443</c:v>
                </c:pt>
                <c:pt idx="6629">
                  <c:v>66.290887708339142</c:v>
                </c:pt>
                <c:pt idx="6630">
                  <c:v>66.300885708333226</c:v>
                </c:pt>
                <c:pt idx="6631">
                  <c:v>66.310884708334925</c:v>
                </c:pt>
                <c:pt idx="6632">
                  <c:v>66.320883708336623</c:v>
                </c:pt>
                <c:pt idx="6633">
                  <c:v>66.330881708359811</c:v>
                </c:pt>
                <c:pt idx="6634">
                  <c:v>66.34088070836151</c:v>
                </c:pt>
                <c:pt idx="6635">
                  <c:v>66.350879708334105</c:v>
                </c:pt>
                <c:pt idx="6636">
                  <c:v>66.360877708357293</c:v>
                </c:pt>
                <c:pt idx="6637">
                  <c:v>66.370876708358992</c:v>
                </c:pt>
                <c:pt idx="6638">
                  <c:v>66.380874708353076</c:v>
                </c:pt>
                <c:pt idx="6639">
                  <c:v>66.390873708354775</c:v>
                </c:pt>
                <c:pt idx="6640">
                  <c:v>66.400872708356474</c:v>
                </c:pt>
                <c:pt idx="6641">
                  <c:v>66.410870708350558</c:v>
                </c:pt>
                <c:pt idx="6642">
                  <c:v>66.420869708352257</c:v>
                </c:pt>
                <c:pt idx="6643">
                  <c:v>66.430868708353955</c:v>
                </c:pt>
                <c:pt idx="6644">
                  <c:v>66.44086670834804</c:v>
                </c:pt>
                <c:pt idx="6645">
                  <c:v>66.450865708349738</c:v>
                </c:pt>
                <c:pt idx="6646">
                  <c:v>66.460864708351437</c:v>
                </c:pt>
                <c:pt idx="6647">
                  <c:v>66.470862708345521</c:v>
                </c:pt>
                <c:pt idx="6648">
                  <c:v>66.48086170834722</c:v>
                </c:pt>
                <c:pt idx="6649">
                  <c:v>66.490860708348919</c:v>
                </c:pt>
                <c:pt idx="6650">
                  <c:v>66.500858708343003</c:v>
                </c:pt>
                <c:pt idx="6651">
                  <c:v>66.510857708344702</c:v>
                </c:pt>
                <c:pt idx="6652">
                  <c:v>66.5208567083464</c:v>
                </c:pt>
                <c:pt idx="6653">
                  <c:v>66.530854708340485</c:v>
                </c:pt>
                <c:pt idx="6654">
                  <c:v>66.540853708342183</c:v>
                </c:pt>
                <c:pt idx="6655">
                  <c:v>66.550852708343882</c:v>
                </c:pt>
                <c:pt idx="6656">
                  <c:v>66.560850708337966</c:v>
                </c:pt>
                <c:pt idx="6657">
                  <c:v>66.570849708339665</c:v>
                </c:pt>
                <c:pt idx="6658">
                  <c:v>66.580848708341364</c:v>
                </c:pt>
                <c:pt idx="6659">
                  <c:v>66.590846708335448</c:v>
                </c:pt>
                <c:pt idx="6660">
                  <c:v>66.600845708337147</c:v>
                </c:pt>
                <c:pt idx="6661">
                  <c:v>66.610844708338846</c:v>
                </c:pt>
                <c:pt idx="6662">
                  <c:v>66.620842708362034</c:v>
                </c:pt>
                <c:pt idx="6663">
                  <c:v>66.630841708334628</c:v>
                </c:pt>
                <c:pt idx="6664">
                  <c:v>66.640840708336327</c:v>
                </c:pt>
                <c:pt idx="6665">
                  <c:v>66.650838708359515</c:v>
                </c:pt>
                <c:pt idx="6666">
                  <c:v>66.660837708361214</c:v>
                </c:pt>
                <c:pt idx="6667">
                  <c:v>66.670836708333809</c:v>
                </c:pt>
                <c:pt idx="6668">
                  <c:v>66.680834708356997</c:v>
                </c:pt>
                <c:pt idx="6669">
                  <c:v>66.690833708358696</c:v>
                </c:pt>
                <c:pt idx="6670">
                  <c:v>66.700832708360394</c:v>
                </c:pt>
                <c:pt idx="6671">
                  <c:v>66.710830708354479</c:v>
                </c:pt>
                <c:pt idx="6672">
                  <c:v>66.720829708356177</c:v>
                </c:pt>
                <c:pt idx="6673">
                  <c:v>66.730828708357876</c:v>
                </c:pt>
                <c:pt idx="6674">
                  <c:v>66.74082670835196</c:v>
                </c:pt>
                <c:pt idx="6675">
                  <c:v>66.750825708353659</c:v>
                </c:pt>
                <c:pt idx="6676">
                  <c:v>66.760824708355358</c:v>
                </c:pt>
                <c:pt idx="6677">
                  <c:v>66.770822708349442</c:v>
                </c:pt>
                <c:pt idx="6678">
                  <c:v>66.780821708351141</c:v>
                </c:pt>
                <c:pt idx="6679">
                  <c:v>66.79082070835284</c:v>
                </c:pt>
                <c:pt idx="6680">
                  <c:v>66.800818708346924</c:v>
                </c:pt>
                <c:pt idx="6681">
                  <c:v>66.810817708348623</c:v>
                </c:pt>
                <c:pt idx="6682">
                  <c:v>66.820816708350321</c:v>
                </c:pt>
                <c:pt idx="6683">
                  <c:v>66.830814708344406</c:v>
                </c:pt>
                <c:pt idx="6684">
                  <c:v>66.840813708346104</c:v>
                </c:pt>
                <c:pt idx="6685">
                  <c:v>66.850812708347803</c:v>
                </c:pt>
                <c:pt idx="6686">
                  <c:v>66.860810708341887</c:v>
                </c:pt>
                <c:pt idx="6687">
                  <c:v>66.870810458349297</c:v>
                </c:pt>
                <c:pt idx="6688">
                  <c:v>66.880809458350996</c:v>
                </c:pt>
                <c:pt idx="6689">
                  <c:v>66.89080745834508</c:v>
                </c:pt>
                <c:pt idx="6690">
                  <c:v>66.900806458346779</c:v>
                </c:pt>
                <c:pt idx="6691">
                  <c:v>66.910805458348477</c:v>
                </c:pt>
                <c:pt idx="6692">
                  <c:v>66.920803458342561</c:v>
                </c:pt>
                <c:pt idx="6693">
                  <c:v>66.93080245834426</c:v>
                </c:pt>
                <c:pt idx="6694">
                  <c:v>66.940800458338344</c:v>
                </c:pt>
                <c:pt idx="6695">
                  <c:v>66.950799458340043</c:v>
                </c:pt>
                <c:pt idx="6696">
                  <c:v>66.960798458341742</c:v>
                </c:pt>
                <c:pt idx="6697">
                  <c:v>66.970796458335826</c:v>
                </c:pt>
                <c:pt idx="6698">
                  <c:v>66.980795458337525</c:v>
                </c:pt>
                <c:pt idx="6699">
                  <c:v>66.990794458339224</c:v>
                </c:pt>
                <c:pt idx="6700">
                  <c:v>67.000792458333308</c:v>
                </c:pt>
                <c:pt idx="6701">
                  <c:v>67.010791458335007</c:v>
                </c:pt>
                <c:pt idx="6702">
                  <c:v>67.020790458336705</c:v>
                </c:pt>
                <c:pt idx="6703">
                  <c:v>67.030788458359893</c:v>
                </c:pt>
                <c:pt idx="6704">
                  <c:v>67.040787458361592</c:v>
                </c:pt>
                <c:pt idx="6705">
                  <c:v>67.050786458334187</c:v>
                </c:pt>
                <c:pt idx="6706">
                  <c:v>67.060784458357375</c:v>
                </c:pt>
                <c:pt idx="6707">
                  <c:v>67.070783458359074</c:v>
                </c:pt>
                <c:pt idx="6708">
                  <c:v>67.080782458360773</c:v>
                </c:pt>
                <c:pt idx="6709">
                  <c:v>67.090780458354857</c:v>
                </c:pt>
                <c:pt idx="6710">
                  <c:v>67.100779458356556</c:v>
                </c:pt>
                <c:pt idx="6711">
                  <c:v>67.110778458358254</c:v>
                </c:pt>
                <c:pt idx="6712">
                  <c:v>67.120776458352339</c:v>
                </c:pt>
                <c:pt idx="6713">
                  <c:v>67.130775458354037</c:v>
                </c:pt>
                <c:pt idx="6714">
                  <c:v>67.140774458355736</c:v>
                </c:pt>
                <c:pt idx="6715">
                  <c:v>67.15077245834982</c:v>
                </c:pt>
                <c:pt idx="6716">
                  <c:v>67.160771458351519</c:v>
                </c:pt>
                <c:pt idx="6717">
                  <c:v>67.170770458353218</c:v>
                </c:pt>
                <c:pt idx="6718">
                  <c:v>67.180768458347302</c:v>
                </c:pt>
                <c:pt idx="6719">
                  <c:v>67.190767458349001</c:v>
                </c:pt>
                <c:pt idx="6720">
                  <c:v>67.200766458350699</c:v>
                </c:pt>
                <c:pt idx="6721">
                  <c:v>67.210764458344784</c:v>
                </c:pt>
                <c:pt idx="6722">
                  <c:v>67.220763458346482</c:v>
                </c:pt>
                <c:pt idx="6723">
                  <c:v>67.230762458348181</c:v>
                </c:pt>
                <c:pt idx="6724">
                  <c:v>67.240760458342265</c:v>
                </c:pt>
                <c:pt idx="6725">
                  <c:v>67.250759458343964</c:v>
                </c:pt>
                <c:pt idx="6726">
                  <c:v>67.260758458345663</c:v>
                </c:pt>
                <c:pt idx="6727">
                  <c:v>67.270756458339747</c:v>
                </c:pt>
                <c:pt idx="6728">
                  <c:v>67.280755458341446</c:v>
                </c:pt>
                <c:pt idx="6729">
                  <c:v>67.290754458343145</c:v>
                </c:pt>
                <c:pt idx="6730">
                  <c:v>67.300752458337229</c:v>
                </c:pt>
                <c:pt idx="6731">
                  <c:v>67.310751458338927</c:v>
                </c:pt>
                <c:pt idx="6732">
                  <c:v>67.320750458340626</c:v>
                </c:pt>
                <c:pt idx="6733">
                  <c:v>67.33074845833471</c:v>
                </c:pt>
                <c:pt idx="6734">
                  <c:v>67.340747458336409</c:v>
                </c:pt>
                <c:pt idx="6735">
                  <c:v>67.350746458338108</c:v>
                </c:pt>
                <c:pt idx="6736">
                  <c:v>67.360744458361296</c:v>
                </c:pt>
                <c:pt idx="6737">
                  <c:v>67.370743458333891</c:v>
                </c:pt>
                <c:pt idx="6738">
                  <c:v>67.38074245833559</c:v>
                </c:pt>
                <c:pt idx="6739">
                  <c:v>67.390740458358778</c:v>
                </c:pt>
                <c:pt idx="6740">
                  <c:v>67.400739458360476</c:v>
                </c:pt>
                <c:pt idx="6741">
                  <c:v>67.410738458362175</c:v>
                </c:pt>
                <c:pt idx="6742">
                  <c:v>67.420736458356259</c:v>
                </c:pt>
                <c:pt idx="6743">
                  <c:v>67.430735458357958</c:v>
                </c:pt>
                <c:pt idx="6744">
                  <c:v>67.440734458359657</c:v>
                </c:pt>
                <c:pt idx="6745">
                  <c:v>67.450732458353741</c:v>
                </c:pt>
                <c:pt idx="6746">
                  <c:v>67.46073145835544</c:v>
                </c:pt>
                <c:pt idx="6747">
                  <c:v>67.470730458357139</c:v>
                </c:pt>
                <c:pt idx="6748">
                  <c:v>67.480728458351223</c:v>
                </c:pt>
                <c:pt idx="6749">
                  <c:v>67.490727458352922</c:v>
                </c:pt>
                <c:pt idx="6750">
                  <c:v>67.50072645835462</c:v>
                </c:pt>
                <c:pt idx="6751">
                  <c:v>67.510724458348705</c:v>
                </c:pt>
                <c:pt idx="6752">
                  <c:v>67.520723458350403</c:v>
                </c:pt>
                <c:pt idx="6753">
                  <c:v>67.530722458352102</c:v>
                </c:pt>
                <c:pt idx="6754">
                  <c:v>67.540720458346186</c:v>
                </c:pt>
                <c:pt idx="6755">
                  <c:v>67.550719458347885</c:v>
                </c:pt>
                <c:pt idx="6756">
                  <c:v>67.560718458349584</c:v>
                </c:pt>
                <c:pt idx="6757">
                  <c:v>67.570716458343668</c:v>
                </c:pt>
                <c:pt idx="6758">
                  <c:v>67.580715458345367</c:v>
                </c:pt>
                <c:pt idx="6759">
                  <c:v>67.590714458347065</c:v>
                </c:pt>
                <c:pt idx="6760">
                  <c:v>67.60071245834115</c:v>
                </c:pt>
                <c:pt idx="6761">
                  <c:v>67.610711458342848</c:v>
                </c:pt>
                <c:pt idx="6762">
                  <c:v>67.620710458344547</c:v>
                </c:pt>
                <c:pt idx="6763">
                  <c:v>67.630708458338631</c:v>
                </c:pt>
                <c:pt idx="6764">
                  <c:v>67.64070745834033</c:v>
                </c:pt>
                <c:pt idx="6765">
                  <c:v>67.650706458342029</c:v>
                </c:pt>
                <c:pt idx="6766">
                  <c:v>67.660704458336113</c:v>
                </c:pt>
                <c:pt idx="6767">
                  <c:v>67.670703458337812</c:v>
                </c:pt>
                <c:pt idx="6768">
                  <c:v>67.68070245833951</c:v>
                </c:pt>
                <c:pt idx="6769">
                  <c:v>67.690700458333595</c:v>
                </c:pt>
                <c:pt idx="6770">
                  <c:v>67.700699458335293</c:v>
                </c:pt>
                <c:pt idx="6771">
                  <c:v>67.710698458336992</c:v>
                </c:pt>
                <c:pt idx="6772">
                  <c:v>67.72069645836018</c:v>
                </c:pt>
                <c:pt idx="6773">
                  <c:v>67.730695458361879</c:v>
                </c:pt>
                <c:pt idx="6774">
                  <c:v>67.740694458334474</c:v>
                </c:pt>
                <c:pt idx="6775">
                  <c:v>67.750692458357662</c:v>
                </c:pt>
                <c:pt idx="6776">
                  <c:v>67.760691458359361</c:v>
                </c:pt>
                <c:pt idx="6777">
                  <c:v>67.770690458361059</c:v>
                </c:pt>
                <c:pt idx="6778">
                  <c:v>67.780688458355144</c:v>
                </c:pt>
                <c:pt idx="6779">
                  <c:v>67.790687458356842</c:v>
                </c:pt>
                <c:pt idx="6780">
                  <c:v>67.800686458358541</c:v>
                </c:pt>
                <c:pt idx="6781">
                  <c:v>67.810684458352625</c:v>
                </c:pt>
                <c:pt idx="6782">
                  <c:v>67.820683458354324</c:v>
                </c:pt>
                <c:pt idx="6783">
                  <c:v>67.830682458356023</c:v>
                </c:pt>
                <c:pt idx="6784">
                  <c:v>67.840680458350107</c:v>
                </c:pt>
                <c:pt idx="6785">
                  <c:v>67.850679458351806</c:v>
                </c:pt>
                <c:pt idx="6786">
                  <c:v>67.860678458353505</c:v>
                </c:pt>
                <c:pt idx="6787">
                  <c:v>67.870676208345685</c:v>
                </c:pt>
                <c:pt idx="6788">
                  <c:v>67.880675208347384</c:v>
                </c:pt>
                <c:pt idx="6789">
                  <c:v>67.890674208349083</c:v>
                </c:pt>
                <c:pt idx="6790">
                  <c:v>67.900672208343167</c:v>
                </c:pt>
                <c:pt idx="6791">
                  <c:v>67.910671208344866</c:v>
                </c:pt>
                <c:pt idx="6792">
                  <c:v>67.920670208346564</c:v>
                </c:pt>
                <c:pt idx="6793">
                  <c:v>67.930668208340649</c:v>
                </c:pt>
                <c:pt idx="6794">
                  <c:v>67.940667208342347</c:v>
                </c:pt>
                <c:pt idx="6795">
                  <c:v>67.950666208344046</c:v>
                </c:pt>
                <c:pt idx="6796">
                  <c:v>67.96066420833813</c:v>
                </c:pt>
                <c:pt idx="6797">
                  <c:v>67.970663208339829</c:v>
                </c:pt>
                <c:pt idx="6798">
                  <c:v>67.980662208341528</c:v>
                </c:pt>
                <c:pt idx="6799">
                  <c:v>67.990660208335612</c:v>
                </c:pt>
                <c:pt idx="6800">
                  <c:v>68.000659208337311</c:v>
                </c:pt>
                <c:pt idx="6801">
                  <c:v>68.010658208339009</c:v>
                </c:pt>
                <c:pt idx="6802">
                  <c:v>68.020656208362198</c:v>
                </c:pt>
                <c:pt idx="6803">
                  <c:v>68.030655208334792</c:v>
                </c:pt>
                <c:pt idx="6804">
                  <c:v>68.040654208336491</c:v>
                </c:pt>
                <c:pt idx="6805">
                  <c:v>68.050652208359679</c:v>
                </c:pt>
                <c:pt idx="6806">
                  <c:v>68.060651208361378</c:v>
                </c:pt>
                <c:pt idx="6807">
                  <c:v>68.070650208333973</c:v>
                </c:pt>
                <c:pt idx="6808">
                  <c:v>68.080648208357161</c:v>
                </c:pt>
                <c:pt idx="6809">
                  <c:v>68.09064720835886</c:v>
                </c:pt>
                <c:pt idx="6810">
                  <c:v>68.100645208352944</c:v>
                </c:pt>
                <c:pt idx="6811">
                  <c:v>68.110644208354643</c:v>
                </c:pt>
                <c:pt idx="6812">
                  <c:v>68.120643208356341</c:v>
                </c:pt>
                <c:pt idx="6813">
                  <c:v>68.13064220835804</c:v>
                </c:pt>
                <c:pt idx="6814">
                  <c:v>68.140640208352124</c:v>
                </c:pt>
                <c:pt idx="6815">
                  <c:v>68.150639208353823</c:v>
                </c:pt>
                <c:pt idx="6816">
                  <c:v>68.160638208355522</c:v>
                </c:pt>
                <c:pt idx="6817">
                  <c:v>68.170636208349606</c:v>
                </c:pt>
                <c:pt idx="6818">
                  <c:v>68.180635208351305</c:v>
                </c:pt>
                <c:pt idx="6819">
                  <c:v>68.190634208353003</c:v>
                </c:pt>
                <c:pt idx="6820">
                  <c:v>68.200632208347088</c:v>
                </c:pt>
                <c:pt idx="6821">
                  <c:v>68.210631208348786</c:v>
                </c:pt>
                <c:pt idx="6822">
                  <c:v>68.220630208350485</c:v>
                </c:pt>
                <c:pt idx="6823">
                  <c:v>68.230628208344569</c:v>
                </c:pt>
                <c:pt idx="6824">
                  <c:v>68.240627208346268</c:v>
                </c:pt>
                <c:pt idx="6825">
                  <c:v>68.250626208347967</c:v>
                </c:pt>
                <c:pt idx="6826">
                  <c:v>68.260624208342051</c:v>
                </c:pt>
                <c:pt idx="6827">
                  <c:v>68.27062320834375</c:v>
                </c:pt>
                <c:pt idx="6828">
                  <c:v>68.280622208345449</c:v>
                </c:pt>
                <c:pt idx="6829">
                  <c:v>68.290620208339533</c:v>
                </c:pt>
                <c:pt idx="6830">
                  <c:v>68.300619208341232</c:v>
                </c:pt>
                <c:pt idx="6831">
                  <c:v>68.31061820834293</c:v>
                </c:pt>
                <c:pt idx="6832">
                  <c:v>68.320616208337015</c:v>
                </c:pt>
                <c:pt idx="6833">
                  <c:v>68.330615208338713</c:v>
                </c:pt>
                <c:pt idx="6834">
                  <c:v>68.340614208340412</c:v>
                </c:pt>
                <c:pt idx="6835">
                  <c:v>68.350612208334496</c:v>
                </c:pt>
                <c:pt idx="6836">
                  <c:v>68.360611208336195</c:v>
                </c:pt>
                <c:pt idx="6837">
                  <c:v>68.370610208337894</c:v>
                </c:pt>
                <c:pt idx="6838">
                  <c:v>68.380608208361082</c:v>
                </c:pt>
                <c:pt idx="6839">
                  <c:v>68.390607208333677</c:v>
                </c:pt>
                <c:pt idx="6840">
                  <c:v>68.400606208335375</c:v>
                </c:pt>
                <c:pt idx="6841">
                  <c:v>68.410604208358563</c:v>
                </c:pt>
                <c:pt idx="6842">
                  <c:v>68.420603208360262</c:v>
                </c:pt>
                <c:pt idx="6843">
                  <c:v>68.430602208361961</c:v>
                </c:pt>
                <c:pt idx="6844">
                  <c:v>68.440600208356045</c:v>
                </c:pt>
                <c:pt idx="6845">
                  <c:v>68.450599208357744</c:v>
                </c:pt>
                <c:pt idx="6846">
                  <c:v>68.460598208359443</c:v>
                </c:pt>
                <c:pt idx="6847">
                  <c:v>68.470596208353527</c:v>
                </c:pt>
                <c:pt idx="6848">
                  <c:v>68.480595208355226</c:v>
                </c:pt>
                <c:pt idx="6849">
                  <c:v>68.490594208356924</c:v>
                </c:pt>
                <c:pt idx="6850">
                  <c:v>68.500592208351009</c:v>
                </c:pt>
                <c:pt idx="6851">
                  <c:v>68.510591208352707</c:v>
                </c:pt>
                <c:pt idx="6852">
                  <c:v>68.520590208354406</c:v>
                </c:pt>
                <c:pt idx="6853">
                  <c:v>68.53058820834849</c:v>
                </c:pt>
                <c:pt idx="6854">
                  <c:v>68.540587208350189</c:v>
                </c:pt>
                <c:pt idx="6855">
                  <c:v>68.550586208351888</c:v>
                </c:pt>
                <c:pt idx="6856">
                  <c:v>68.560584208345972</c:v>
                </c:pt>
                <c:pt idx="6857">
                  <c:v>68.570583208347671</c:v>
                </c:pt>
                <c:pt idx="6858">
                  <c:v>68.580582208349369</c:v>
                </c:pt>
                <c:pt idx="6859">
                  <c:v>68.590580208343454</c:v>
                </c:pt>
                <c:pt idx="6860">
                  <c:v>68.600579208345152</c:v>
                </c:pt>
                <c:pt idx="6861">
                  <c:v>68.610578208346851</c:v>
                </c:pt>
                <c:pt idx="6862">
                  <c:v>68.620576208340935</c:v>
                </c:pt>
                <c:pt idx="6863">
                  <c:v>68.630575208342634</c:v>
                </c:pt>
                <c:pt idx="6864">
                  <c:v>68.640574208344333</c:v>
                </c:pt>
                <c:pt idx="6865">
                  <c:v>68.650572208338417</c:v>
                </c:pt>
                <c:pt idx="6866">
                  <c:v>68.660571208340116</c:v>
                </c:pt>
                <c:pt idx="6867">
                  <c:v>68.670570208341815</c:v>
                </c:pt>
                <c:pt idx="6868">
                  <c:v>68.680568208335899</c:v>
                </c:pt>
                <c:pt idx="6869">
                  <c:v>68.690567208337598</c:v>
                </c:pt>
                <c:pt idx="6870">
                  <c:v>68.700565208360786</c:v>
                </c:pt>
                <c:pt idx="6871">
                  <c:v>68.710564208333381</c:v>
                </c:pt>
                <c:pt idx="6872">
                  <c:v>68.720563208335079</c:v>
                </c:pt>
                <c:pt idx="6873">
                  <c:v>68.730561208358267</c:v>
                </c:pt>
                <c:pt idx="6874">
                  <c:v>68.740560208359966</c:v>
                </c:pt>
                <c:pt idx="6875">
                  <c:v>68.750559208361665</c:v>
                </c:pt>
                <c:pt idx="6876">
                  <c:v>68.76055820833426</c:v>
                </c:pt>
                <c:pt idx="6877">
                  <c:v>68.770556208357448</c:v>
                </c:pt>
                <c:pt idx="6878">
                  <c:v>68.780555208359146</c:v>
                </c:pt>
                <c:pt idx="6879">
                  <c:v>68.790554208360845</c:v>
                </c:pt>
                <c:pt idx="6880">
                  <c:v>68.800552208354929</c:v>
                </c:pt>
                <c:pt idx="6881">
                  <c:v>68.810551208356628</c:v>
                </c:pt>
                <c:pt idx="6882">
                  <c:v>68.820550208358327</c:v>
                </c:pt>
                <c:pt idx="6883">
                  <c:v>68.830548208352411</c:v>
                </c:pt>
                <c:pt idx="6884">
                  <c:v>68.84054720835411</c:v>
                </c:pt>
                <c:pt idx="6885">
                  <c:v>68.850546208355809</c:v>
                </c:pt>
                <c:pt idx="6886">
                  <c:v>68.860544208349893</c:v>
                </c:pt>
                <c:pt idx="6887">
                  <c:v>68.870543000026373</c:v>
                </c:pt>
                <c:pt idx="6888">
                  <c:v>68.880542000028072</c:v>
                </c:pt>
                <c:pt idx="6889">
                  <c:v>68.890540000022156</c:v>
                </c:pt>
                <c:pt idx="6890">
                  <c:v>68.900539000023855</c:v>
                </c:pt>
                <c:pt idx="6891">
                  <c:v>68.910538000025554</c:v>
                </c:pt>
                <c:pt idx="6892">
                  <c:v>68.920536000019638</c:v>
                </c:pt>
                <c:pt idx="6893">
                  <c:v>68.930535000021337</c:v>
                </c:pt>
                <c:pt idx="6894">
                  <c:v>68.940534000023035</c:v>
                </c:pt>
                <c:pt idx="6895">
                  <c:v>68.95053200001712</c:v>
                </c:pt>
                <c:pt idx="6896">
                  <c:v>68.960531000018818</c:v>
                </c:pt>
                <c:pt idx="6897">
                  <c:v>68.970530000020517</c:v>
                </c:pt>
                <c:pt idx="6898">
                  <c:v>68.980528000014601</c:v>
                </c:pt>
                <c:pt idx="6899">
                  <c:v>68.9905270000163</c:v>
                </c:pt>
                <c:pt idx="6900">
                  <c:v>69.000526000017999</c:v>
                </c:pt>
                <c:pt idx="6901">
                  <c:v>69.010524000012083</c:v>
                </c:pt>
                <c:pt idx="6902">
                  <c:v>69.020523000013782</c:v>
                </c:pt>
                <c:pt idx="6903">
                  <c:v>69.03052200001548</c:v>
                </c:pt>
                <c:pt idx="6904">
                  <c:v>69.040520000009565</c:v>
                </c:pt>
                <c:pt idx="6905">
                  <c:v>69.050519000011263</c:v>
                </c:pt>
                <c:pt idx="6906">
                  <c:v>69.060518000012962</c:v>
                </c:pt>
                <c:pt idx="6907">
                  <c:v>69.070516000007046</c:v>
                </c:pt>
                <c:pt idx="6908">
                  <c:v>69.080515000008745</c:v>
                </c:pt>
                <c:pt idx="6909">
                  <c:v>69.090514000010444</c:v>
                </c:pt>
                <c:pt idx="6910">
                  <c:v>69.100512000004528</c:v>
                </c:pt>
                <c:pt idx="6911">
                  <c:v>69.110511000006227</c:v>
                </c:pt>
                <c:pt idx="6912">
                  <c:v>69.120510000007926</c:v>
                </c:pt>
                <c:pt idx="6913">
                  <c:v>69.13050800000201</c:v>
                </c:pt>
                <c:pt idx="6914">
                  <c:v>69.140507000003709</c:v>
                </c:pt>
                <c:pt idx="6915">
                  <c:v>69.150506000005407</c:v>
                </c:pt>
                <c:pt idx="6916">
                  <c:v>69.160504000028595</c:v>
                </c:pt>
                <c:pt idx="6917">
                  <c:v>69.17050300000119</c:v>
                </c:pt>
                <c:pt idx="6918">
                  <c:v>69.180502000002889</c:v>
                </c:pt>
                <c:pt idx="6919">
                  <c:v>69.190500000026077</c:v>
                </c:pt>
                <c:pt idx="6920">
                  <c:v>69.200499000027776</c:v>
                </c:pt>
                <c:pt idx="6921">
                  <c:v>69.210498000000371</c:v>
                </c:pt>
                <c:pt idx="6922">
                  <c:v>69.220496000023559</c:v>
                </c:pt>
                <c:pt idx="6923">
                  <c:v>69.230495000025257</c:v>
                </c:pt>
                <c:pt idx="6924">
                  <c:v>69.240494000026956</c:v>
                </c:pt>
                <c:pt idx="6925">
                  <c:v>69.25049200002104</c:v>
                </c:pt>
                <c:pt idx="6926">
                  <c:v>69.260491000022739</c:v>
                </c:pt>
                <c:pt idx="6927">
                  <c:v>69.270490000024438</c:v>
                </c:pt>
                <c:pt idx="6928">
                  <c:v>69.280488000018522</c:v>
                </c:pt>
                <c:pt idx="6929">
                  <c:v>69.290487000020221</c:v>
                </c:pt>
                <c:pt idx="6930">
                  <c:v>69.30048600002192</c:v>
                </c:pt>
                <c:pt idx="6931">
                  <c:v>69.310484000016004</c:v>
                </c:pt>
                <c:pt idx="6932">
                  <c:v>69.320483000017703</c:v>
                </c:pt>
                <c:pt idx="6933">
                  <c:v>69.330482000019401</c:v>
                </c:pt>
                <c:pt idx="6934">
                  <c:v>69.340480000013486</c:v>
                </c:pt>
                <c:pt idx="6935">
                  <c:v>69.350479000015184</c:v>
                </c:pt>
                <c:pt idx="6936">
                  <c:v>69.360478000016883</c:v>
                </c:pt>
                <c:pt idx="6937">
                  <c:v>69.370476000010967</c:v>
                </c:pt>
                <c:pt idx="6938">
                  <c:v>69.380475000012666</c:v>
                </c:pt>
                <c:pt idx="6939">
                  <c:v>69.390474000014365</c:v>
                </c:pt>
                <c:pt idx="6940">
                  <c:v>69.400472000008449</c:v>
                </c:pt>
                <c:pt idx="6941">
                  <c:v>69.410471000010148</c:v>
                </c:pt>
                <c:pt idx="6942">
                  <c:v>69.420470000011846</c:v>
                </c:pt>
                <c:pt idx="6943">
                  <c:v>69.430468000005931</c:v>
                </c:pt>
                <c:pt idx="6944">
                  <c:v>69.440467000007629</c:v>
                </c:pt>
                <c:pt idx="6945">
                  <c:v>69.450466000009328</c:v>
                </c:pt>
                <c:pt idx="6946">
                  <c:v>69.460464000003412</c:v>
                </c:pt>
                <c:pt idx="6947">
                  <c:v>69.470463000005111</c:v>
                </c:pt>
                <c:pt idx="6948">
                  <c:v>69.48046200000681</c:v>
                </c:pt>
                <c:pt idx="6949">
                  <c:v>69.490460000000894</c:v>
                </c:pt>
                <c:pt idx="6950">
                  <c:v>69.500459000002593</c:v>
                </c:pt>
                <c:pt idx="6951">
                  <c:v>69.510458000004292</c:v>
                </c:pt>
                <c:pt idx="6952">
                  <c:v>69.52045600002748</c:v>
                </c:pt>
                <c:pt idx="6953">
                  <c:v>69.530455000000075</c:v>
                </c:pt>
                <c:pt idx="6954">
                  <c:v>69.540454000001773</c:v>
                </c:pt>
                <c:pt idx="6955">
                  <c:v>69.550452000024961</c:v>
                </c:pt>
                <c:pt idx="6956">
                  <c:v>69.56045100002666</c:v>
                </c:pt>
                <c:pt idx="6957">
                  <c:v>69.570450000028359</c:v>
                </c:pt>
                <c:pt idx="6958">
                  <c:v>69.580448000022443</c:v>
                </c:pt>
                <c:pt idx="6959">
                  <c:v>69.590447000024142</c:v>
                </c:pt>
                <c:pt idx="6960">
                  <c:v>69.60044600002584</c:v>
                </c:pt>
                <c:pt idx="6961">
                  <c:v>69.610444000019925</c:v>
                </c:pt>
                <c:pt idx="6962">
                  <c:v>69.620443000021623</c:v>
                </c:pt>
                <c:pt idx="6963">
                  <c:v>69.630442000023322</c:v>
                </c:pt>
                <c:pt idx="6964">
                  <c:v>69.640440000017406</c:v>
                </c:pt>
                <c:pt idx="6965">
                  <c:v>69.650439000019105</c:v>
                </c:pt>
                <c:pt idx="6966">
                  <c:v>69.660438000020804</c:v>
                </c:pt>
                <c:pt idx="6967">
                  <c:v>69.670436000014888</c:v>
                </c:pt>
                <c:pt idx="6968">
                  <c:v>69.680435000016587</c:v>
                </c:pt>
                <c:pt idx="6969">
                  <c:v>69.690434000018286</c:v>
                </c:pt>
                <c:pt idx="6970">
                  <c:v>69.70043200001237</c:v>
                </c:pt>
                <c:pt idx="6971">
                  <c:v>69.710431000014069</c:v>
                </c:pt>
                <c:pt idx="6972">
                  <c:v>69.720430000015767</c:v>
                </c:pt>
                <c:pt idx="6973">
                  <c:v>69.730428000009852</c:v>
                </c:pt>
                <c:pt idx="6974">
                  <c:v>69.74042700001155</c:v>
                </c:pt>
                <c:pt idx="6975">
                  <c:v>69.750426000013249</c:v>
                </c:pt>
                <c:pt idx="6976">
                  <c:v>69.760424000007333</c:v>
                </c:pt>
                <c:pt idx="6977">
                  <c:v>69.770423000009032</c:v>
                </c:pt>
                <c:pt idx="6978">
                  <c:v>69.780422000010731</c:v>
                </c:pt>
                <c:pt idx="6979">
                  <c:v>69.790420000004815</c:v>
                </c:pt>
                <c:pt idx="6980">
                  <c:v>69.800419000006514</c:v>
                </c:pt>
                <c:pt idx="6981">
                  <c:v>69.810418000008212</c:v>
                </c:pt>
                <c:pt idx="6982">
                  <c:v>69.820416000002297</c:v>
                </c:pt>
                <c:pt idx="6983">
                  <c:v>69.830415000003995</c:v>
                </c:pt>
                <c:pt idx="6984">
                  <c:v>69.840414000005694</c:v>
                </c:pt>
                <c:pt idx="6985">
                  <c:v>69.850412000028882</c:v>
                </c:pt>
                <c:pt idx="6986">
                  <c:v>69.860411000001477</c:v>
                </c:pt>
                <c:pt idx="6987">
                  <c:v>69.870410250005079</c:v>
                </c:pt>
                <c:pt idx="6988">
                  <c:v>69.880408250028268</c:v>
                </c:pt>
                <c:pt idx="6989">
                  <c:v>69.890407250000862</c:v>
                </c:pt>
                <c:pt idx="6990">
                  <c:v>69.900406250002561</c:v>
                </c:pt>
                <c:pt idx="6991">
                  <c:v>69.910404250025749</c:v>
                </c:pt>
                <c:pt idx="6992">
                  <c:v>69.920403250027448</c:v>
                </c:pt>
                <c:pt idx="6993">
                  <c:v>69.930402250000043</c:v>
                </c:pt>
                <c:pt idx="6994">
                  <c:v>69.940400250023231</c:v>
                </c:pt>
                <c:pt idx="6995">
                  <c:v>69.95039925002493</c:v>
                </c:pt>
                <c:pt idx="6996">
                  <c:v>69.960398250026628</c:v>
                </c:pt>
                <c:pt idx="6997">
                  <c:v>69.970396250020713</c:v>
                </c:pt>
                <c:pt idx="6998">
                  <c:v>69.980395250022411</c:v>
                </c:pt>
                <c:pt idx="6999">
                  <c:v>69.99039425002411</c:v>
                </c:pt>
                <c:pt idx="7000">
                  <c:v>70.000392250018194</c:v>
                </c:pt>
              </c:numCache>
            </c:numRef>
          </c:xVal>
          <c:yVal>
            <c:numRef>
              <c:f>Gyroscope!$D$2:$D$7002</c:f>
              <c:numCache>
                <c:formatCode>General</c:formatCode>
                <c:ptCount val="7001"/>
                <c:pt idx="0">
                  <c:v>-1.3175075873732567E-2</c:v>
                </c:pt>
                <c:pt idx="1">
                  <c:v>-5.8415289968252182E-3</c:v>
                </c:pt>
                <c:pt idx="2">
                  <c:v>-1.0321615263819695E-4</c:v>
                </c:pt>
                <c:pt idx="3">
                  <c:v>-1.5508078504353762E-3</c:v>
                </c:pt>
                <c:pt idx="4">
                  <c:v>-1.0531519539654255E-2</c:v>
                </c:pt>
                <c:pt idx="5">
                  <c:v>-2.3093678057193756E-2</c:v>
                </c:pt>
                <c:pt idx="6">
                  <c:v>-1.915273442864418E-2</c:v>
                </c:pt>
                <c:pt idx="7">
                  <c:v>-1.297438982874155E-2</c:v>
                </c:pt>
                <c:pt idx="8">
                  <c:v>-7.1809492073953152E-3</c:v>
                </c:pt>
                <c:pt idx="9">
                  <c:v>-1.9503806252032518E-3</c:v>
                </c:pt>
                <c:pt idx="10">
                  <c:v>4.3304180726408958E-3</c:v>
                </c:pt>
                <c:pt idx="11">
                  <c:v>7.6650194823741913E-3</c:v>
                </c:pt>
                <c:pt idx="12">
                  <c:v>1.4314134605228901E-2</c:v>
                </c:pt>
                <c:pt idx="13">
                  <c:v>1.4749744907021523E-2</c:v>
                </c:pt>
                <c:pt idx="14">
                  <c:v>1.0776842013001442E-2</c:v>
                </c:pt>
                <c:pt idx="15">
                  <c:v>3.5689952783286572E-3</c:v>
                </c:pt>
                <c:pt idx="16">
                  <c:v>-7.1848486550152302E-3</c:v>
                </c:pt>
                <c:pt idx="17">
                  <c:v>-1.2840938754379749E-2</c:v>
                </c:pt>
                <c:pt idx="18">
                  <c:v>-2.3555900901556015E-2</c:v>
                </c:pt>
                <c:pt idx="19">
                  <c:v>-3.42283695936203E-2</c:v>
                </c:pt>
                <c:pt idx="20">
                  <c:v>-3.813549131155014E-2</c:v>
                </c:pt>
                <c:pt idx="21">
                  <c:v>-4.1761443018913269E-2</c:v>
                </c:pt>
                <c:pt idx="22">
                  <c:v>-4.1921235620975494E-2</c:v>
                </c:pt>
                <c:pt idx="23">
                  <c:v>-4.1803814470767975E-2</c:v>
                </c:pt>
                <c:pt idx="24">
                  <c:v>-4.2050689458847046E-2</c:v>
                </c:pt>
                <c:pt idx="25">
                  <c:v>-3.4619748592376709E-2</c:v>
                </c:pt>
                <c:pt idx="26">
                  <c:v>-2.9045483097434044E-2</c:v>
                </c:pt>
                <c:pt idx="27">
                  <c:v>-1.3142872601747513E-2</c:v>
                </c:pt>
                <c:pt idx="28">
                  <c:v>5.7439994998276234E-3</c:v>
                </c:pt>
                <c:pt idx="29">
                  <c:v>2.2649213671684265E-2</c:v>
                </c:pt>
                <c:pt idx="30">
                  <c:v>3.6020681262016296E-2</c:v>
                </c:pt>
                <c:pt idx="31">
                  <c:v>4.3618679046630859E-2</c:v>
                </c:pt>
                <c:pt idx="32">
                  <c:v>4.307965561747551E-2</c:v>
                </c:pt>
                <c:pt idx="33">
                  <c:v>4.4076744467020035E-2</c:v>
                </c:pt>
                <c:pt idx="34">
                  <c:v>4.17022705078125E-2</c:v>
                </c:pt>
                <c:pt idx="35">
                  <c:v>3.3810272812843323E-2</c:v>
                </c:pt>
                <c:pt idx="36">
                  <c:v>2.3360032588243484E-2</c:v>
                </c:pt>
                <c:pt idx="37">
                  <c:v>1.3548951596021652E-2</c:v>
                </c:pt>
                <c:pt idx="38">
                  <c:v>7.8652333468198776E-3</c:v>
                </c:pt>
                <c:pt idx="39">
                  <c:v>4.6092267148196697E-3</c:v>
                </c:pt>
                <c:pt idx="40">
                  <c:v>3.2808412797749043E-3</c:v>
                </c:pt>
                <c:pt idx="41">
                  <c:v>4.5474427752196789E-3</c:v>
                </c:pt>
                <c:pt idx="42">
                  <c:v>7.8532248735427856E-3</c:v>
                </c:pt>
                <c:pt idx="43">
                  <c:v>1.1086423881351948E-2</c:v>
                </c:pt>
                <c:pt idx="44">
                  <c:v>1.0126620531082153E-2</c:v>
                </c:pt>
                <c:pt idx="45">
                  <c:v>6.1419163830578327E-3</c:v>
                </c:pt>
                <c:pt idx="46">
                  <c:v>-1.0046763345599174E-3</c:v>
                </c:pt>
                <c:pt idx="47">
                  <c:v>-9.1939717531204224E-3</c:v>
                </c:pt>
                <c:pt idx="48">
                  <c:v>-9.4967735931277275E-3</c:v>
                </c:pt>
                <c:pt idx="49">
                  <c:v>-9.5379156991839409E-3</c:v>
                </c:pt>
                <c:pt idx="50">
                  <c:v>-5.2289208397269249E-3</c:v>
                </c:pt>
                <c:pt idx="51">
                  <c:v>-1.0079303756356239E-3</c:v>
                </c:pt>
                <c:pt idx="52">
                  <c:v>7.6609249226748943E-3</c:v>
                </c:pt>
                <c:pt idx="53">
                  <c:v>1.2814796529710293E-2</c:v>
                </c:pt>
                <c:pt idx="54">
                  <c:v>1.1686681769788265E-2</c:v>
                </c:pt>
                <c:pt idx="55">
                  <c:v>-6.8657100200653076E-4</c:v>
                </c:pt>
                <c:pt idx="56">
                  <c:v>-9.1764619573950768E-3</c:v>
                </c:pt>
                <c:pt idx="57">
                  <c:v>-1.6679404303431511E-2</c:v>
                </c:pt>
                <c:pt idx="58">
                  <c:v>-2.1558050066232681E-2</c:v>
                </c:pt>
                <c:pt idx="59">
                  <c:v>-2.0133625715970993E-2</c:v>
                </c:pt>
                <c:pt idx="60">
                  <c:v>-2.4783505126833916E-2</c:v>
                </c:pt>
                <c:pt idx="61">
                  <c:v>-1.8587233498692513E-2</c:v>
                </c:pt>
                <c:pt idx="62">
                  <c:v>-1.5557622537016869E-2</c:v>
                </c:pt>
                <c:pt idx="63">
                  <c:v>-1.1106804013252258E-2</c:v>
                </c:pt>
                <c:pt idx="64">
                  <c:v>-9.9131977185606956E-4</c:v>
                </c:pt>
                <c:pt idx="65">
                  <c:v>6.475220900028944E-3</c:v>
                </c:pt>
                <c:pt idx="66">
                  <c:v>7.7143902890384197E-3</c:v>
                </c:pt>
                <c:pt idx="67">
                  <c:v>6.0668177902698517E-3</c:v>
                </c:pt>
                <c:pt idx="68">
                  <c:v>6.6752545535564423E-4</c:v>
                </c:pt>
                <c:pt idx="69">
                  <c:v>-6.6706817597150803E-4</c:v>
                </c:pt>
                <c:pt idx="70">
                  <c:v>-7.5819659978151321E-3</c:v>
                </c:pt>
                <c:pt idx="71">
                  <c:v>-1.5281882137060165E-2</c:v>
                </c:pt>
                <c:pt idx="72">
                  <c:v>-1.4510098844766617E-2</c:v>
                </c:pt>
                <c:pt idx="73">
                  <c:v>-8.9676305651664734E-3</c:v>
                </c:pt>
                <c:pt idx="74">
                  <c:v>-4.1896533221006393E-3</c:v>
                </c:pt>
                <c:pt idx="75">
                  <c:v>3.1050317920744419E-3</c:v>
                </c:pt>
                <c:pt idx="76">
                  <c:v>1.4191238209605217E-2</c:v>
                </c:pt>
                <c:pt idx="77">
                  <c:v>1.0560490190982819E-2</c:v>
                </c:pt>
                <c:pt idx="78">
                  <c:v>1.2152792885899544E-2</c:v>
                </c:pt>
                <c:pt idx="79">
                  <c:v>9.624045342206955E-3</c:v>
                </c:pt>
                <c:pt idx="80">
                  <c:v>8.1643834710121155E-4</c:v>
                </c:pt>
                <c:pt idx="81">
                  <c:v>-1.7061324324458838E-3</c:v>
                </c:pt>
                <c:pt idx="82">
                  <c:v>-6.7091467790305614E-3</c:v>
                </c:pt>
                <c:pt idx="83">
                  <c:v>-1.4932597056031227E-2</c:v>
                </c:pt>
                <c:pt idx="84">
                  <c:v>-1.7273517325520515E-2</c:v>
                </c:pt>
                <c:pt idx="85">
                  <c:v>-1.4366901479661465E-2</c:v>
                </c:pt>
                <c:pt idx="86">
                  <c:v>-1.587531715631485E-2</c:v>
                </c:pt>
                <c:pt idx="87">
                  <c:v>-1.793266274034977E-2</c:v>
                </c:pt>
                <c:pt idx="88">
                  <c:v>-1.4251375570893288E-2</c:v>
                </c:pt>
                <c:pt idx="89">
                  <c:v>-1.1161665432155132E-2</c:v>
                </c:pt>
                <c:pt idx="90">
                  <c:v>-1.015126146376133E-2</c:v>
                </c:pt>
                <c:pt idx="91">
                  <c:v>-5.7309428229928017E-3</c:v>
                </c:pt>
                <c:pt idx="92">
                  <c:v>-2.8430111706256866E-3</c:v>
                </c:pt>
                <c:pt idx="93">
                  <c:v>-5.8603771030902863E-3</c:v>
                </c:pt>
                <c:pt idx="94">
                  <c:v>-8.639385923743248E-3</c:v>
                </c:pt>
                <c:pt idx="95">
                  <c:v>-1.4521099627017975E-2</c:v>
                </c:pt>
                <c:pt idx="96">
                  <c:v>-1.4337608590722084E-2</c:v>
                </c:pt>
                <c:pt idx="97">
                  <c:v>-1.4964884147047997E-2</c:v>
                </c:pt>
                <c:pt idx="98">
                  <c:v>-1.0147491469979286E-2</c:v>
                </c:pt>
                <c:pt idx="99">
                  <c:v>-1.0649457573890686E-2</c:v>
                </c:pt>
                <c:pt idx="100">
                  <c:v>-6.4003840088844299E-3</c:v>
                </c:pt>
                <c:pt idx="101">
                  <c:v>-1.2906170450150967E-3</c:v>
                </c:pt>
                <c:pt idx="102">
                  <c:v>2.8375484980642796E-3</c:v>
                </c:pt>
                <c:pt idx="103">
                  <c:v>9.3134753406047821E-3</c:v>
                </c:pt>
                <c:pt idx="104">
                  <c:v>1.3530855998396873E-2</c:v>
                </c:pt>
                <c:pt idx="105">
                  <c:v>1.3260504230856895E-2</c:v>
                </c:pt>
                <c:pt idx="106">
                  <c:v>1.3678887858986855E-2</c:v>
                </c:pt>
                <c:pt idx="107">
                  <c:v>1.2630462646484375E-2</c:v>
                </c:pt>
                <c:pt idx="108">
                  <c:v>6.6255670972168446E-3</c:v>
                </c:pt>
                <c:pt idx="109">
                  <c:v>9.5844268798828125E-4</c:v>
                </c:pt>
                <c:pt idx="110">
                  <c:v>-6.9537665694952011E-5</c:v>
                </c:pt>
                <c:pt idx="111">
                  <c:v>2.2720769047737122E-3</c:v>
                </c:pt>
                <c:pt idx="112">
                  <c:v>4.464923869818449E-3</c:v>
                </c:pt>
                <c:pt idx="113">
                  <c:v>1.4350078999996185E-3</c:v>
                </c:pt>
                <c:pt idx="114">
                  <c:v>-5.884622223675251E-4</c:v>
                </c:pt>
                <c:pt idx="115">
                  <c:v>-5.9169954620301723E-3</c:v>
                </c:pt>
                <c:pt idx="116">
                  <c:v>-1.229633204638958E-2</c:v>
                </c:pt>
                <c:pt idx="117">
                  <c:v>-1.1335463263094425E-2</c:v>
                </c:pt>
                <c:pt idx="118">
                  <c:v>-5.493819247931242E-3</c:v>
                </c:pt>
                <c:pt idx="119">
                  <c:v>2.4774698540568352E-3</c:v>
                </c:pt>
                <c:pt idx="120">
                  <c:v>8.0003337934613228E-3</c:v>
                </c:pt>
                <c:pt idx="121">
                  <c:v>1.2976620346307755E-2</c:v>
                </c:pt>
                <c:pt idx="122">
                  <c:v>1.6374813392758369E-2</c:v>
                </c:pt>
                <c:pt idx="123">
                  <c:v>1.5529217198491096E-2</c:v>
                </c:pt>
                <c:pt idx="124">
                  <c:v>1.2994952499866486E-2</c:v>
                </c:pt>
                <c:pt idx="125">
                  <c:v>6.0631320811808109E-3</c:v>
                </c:pt>
                <c:pt idx="126">
                  <c:v>6.9126999005675316E-4</c:v>
                </c:pt>
                <c:pt idx="127">
                  <c:v>-9.4040669500827789E-4</c:v>
                </c:pt>
                <c:pt idx="128">
                  <c:v>2.5949394330382347E-3</c:v>
                </c:pt>
                <c:pt idx="129">
                  <c:v>1.533296424895525E-3</c:v>
                </c:pt>
                <c:pt idx="130">
                  <c:v>1.3319617137312889E-3</c:v>
                </c:pt>
                <c:pt idx="131">
                  <c:v>1.6864510253071785E-3</c:v>
                </c:pt>
                <c:pt idx="132">
                  <c:v>8.157665841281414E-3</c:v>
                </c:pt>
                <c:pt idx="133">
                  <c:v>1.4713490381836891E-2</c:v>
                </c:pt>
                <c:pt idx="134">
                  <c:v>2.2151432931423187E-2</c:v>
                </c:pt>
                <c:pt idx="135">
                  <c:v>1.8890781328082085E-2</c:v>
                </c:pt>
                <c:pt idx="136">
                  <c:v>1.7768790945410728E-2</c:v>
                </c:pt>
                <c:pt idx="137">
                  <c:v>7.9608969390392303E-3</c:v>
                </c:pt>
                <c:pt idx="138">
                  <c:v>2.8111417777836323E-3</c:v>
                </c:pt>
                <c:pt idx="139">
                  <c:v>-5.6359716691076756E-3</c:v>
                </c:pt>
                <c:pt idx="140">
                  <c:v>-1.2043004855513573E-2</c:v>
                </c:pt>
                <c:pt idx="141">
                  <c:v>-1.4446510002017021E-2</c:v>
                </c:pt>
                <c:pt idx="142">
                  <c:v>-1.9819971174001694E-2</c:v>
                </c:pt>
                <c:pt idx="143">
                  <c:v>-1.7698230221867561E-2</c:v>
                </c:pt>
                <c:pt idx="144">
                  <c:v>-1.3965010643005371E-2</c:v>
                </c:pt>
                <c:pt idx="145">
                  <c:v>-9.289831854403019E-3</c:v>
                </c:pt>
                <c:pt idx="146">
                  <c:v>-8.5745062679052353E-3</c:v>
                </c:pt>
                <c:pt idx="147">
                  <c:v>-7.4281590059399605E-3</c:v>
                </c:pt>
                <c:pt idx="148">
                  <c:v>2.3295637220144272E-4</c:v>
                </c:pt>
                <c:pt idx="149">
                  <c:v>6.8714790977537632E-3</c:v>
                </c:pt>
                <c:pt idx="150">
                  <c:v>1.8154492601752281E-2</c:v>
                </c:pt>
                <c:pt idx="151">
                  <c:v>2.8724458068609238E-2</c:v>
                </c:pt>
                <c:pt idx="152">
                  <c:v>3.360656276345253E-2</c:v>
                </c:pt>
                <c:pt idx="153">
                  <c:v>3.0279844999313354E-2</c:v>
                </c:pt>
                <c:pt idx="154">
                  <c:v>3.0240431427955627E-2</c:v>
                </c:pt>
                <c:pt idx="155">
                  <c:v>2.5223651900887489E-2</c:v>
                </c:pt>
                <c:pt idx="156">
                  <c:v>2.4828704074025154E-2</c:v>
                </c:pt>
                <c:pt idx="157">
                  <c:v>1.9102441146969795E-2</c:v>
                </c:pt>
                <c:pt idx="158">
                  <c:v>1.3499150052666664E-2</c:v>
                </c:pt>
                <c:pt idx="159">
                  <c:v>7.7200471423566341E-3</c:v>
                </c:pt>
                <c:pt idx="160">
                  <c:v>6.5402672626078129E-3</c:v>
                </c:pt>
                <c:pt idx="161">
                  <c:v>6.1281905509531498E-3</c:v>
                </c:pt>
                <c:pt idx="162">
                  <c:v>6.5068923868238926E-3</c:v>
                </c:pt>
                <c:pt idx="163">
                  <c:v>2.5177034549415112E-3</c:v>
                </c:pt>
                <c:pt idx="164">
                  <c:v>-2.3886384442448616E-3</c:v>
                </c:pt>
                <c:pt idx="165">
                  <c:v>-7.1997414343059063E-3</c:v>
                </c:pt>
                <c:pt idx="166">
                  <c:v>-8.7097538635134697E-3</c:v>
                </c:pt>
                <c:pt idx="167">
                  <c:v>-6.038702093064785E-3</c:v>
                </c:pt>
                <c:pt idx="168">
                  <c:v>3.7817046977579594E-3</c:v>
                </c:pt>
                <c:pt idx="169">
                  <c:v>1.1327050626277924E-2</c:v>
                </c:pt>
                <c:pt idx="170">
                  <c:v>1.7076017335057259E-2</c:v>
                </c:pt>
                <c:pt idx="171">
                  <c:v>2.5048051029443741E-2</c:v>
                </c:pt>
                <c:pt idx="172">
                  <c:v>2.5766037404537201E-2</c:v>
                </c:pt>
                <c:pt idx="173">
                  <c:v>2.9160559177398682E-2</c:v>
                </c:pt>
                <c:pt idx="174">
                  <c:v>2.4072322994470596E-2</c:v>
                </c:pt>
                <c:pt idx="175">
                  <c:v>1.8151752650737762E-2</c:v>
                </c:pt>
                <c:pt idx="176">
                  <c:v>8.0519802868366241E-3</c:v>
                </c:pt>
                <c:pt idx="177">
                  <c:v>-8.6789019405841827E-4</c:v>
                </c:pt>
                <c:pt idx="178">
                  <c:v>-1.0075237601995468E-2</c:v>
                </c:pt>
                <c:pt idx="179">
                  <c:v>-1.1687638238072395E-2</c:v>
                </c:pt>
                <c:pt idx="180">
                  <c:v>-6.584756076335907E-3</c:v>
                </c:pt>
                <c:pt idx="181">
                  <c:v>6.8680383265018463E-5</c:v>
                </c:pt>
                <c:pt idx="182">
                  <c:v>9.4986679032444954E-3</c:v>
                </c:pt>
                <c:pt idx="183">
                  <c:v>1.5011824667453766E-2</c:v>
                </c:pt>
                <c:pt idx="184">
                  <c:v>1.6897609457373619E-2</c:v>
                </c:pt>
                <c:pt idx="185">
                  <c:v>2.0265378057956696E-2</c:v>
                </c:pt>
                <c:pt idx="186">
                  <c:v>2.0248599350452423E-2</c:v>
                </c:pt>
                <c:pt idx="187">
                  <c:v>1.8567653372883797E-2</c:v>
                </c:pt>
                <c:pt idx="188">
                  <c:v>1.8109856173396111E-2</c:v>
                </c:pt>
                <c:pt idx="189">
                  <c:v>1.9236363470554352E-2</c:v>
                </c:pt>
                <c:pt idx="190">
                  <c:v>1.5358269214630127E-2</c:v>
                </c:pt>
                <c:pt idx="191">
                  <c:v>1.7855441197752953E-2</c:v>
                </c:pt>
                <c:pt idx="192">
                  <c:v>1.428547315299511E-2</c:v>
                </c:pt>
                <c:pt idx="193">
                  <c:v>1.5228192321956158E-2</c:v>
                </c:pt>
                <c:pt idx="194">
                  <c:v>1.1541577987372875E-2</c:v>
                </c:pt>
                <c:pt idx="195">
                  <c:v>7.1368752978742123E-3</c:v>
                </c:pt>
                <c:pt idx="196">
                  <c:v>4.8593399114906788E-3</c:v>
                </c:pt>
                <c:pt idx="197">
                  <c:v>2.8436738066375256E-3</c:v>
                </c:pt>
                <c:pt idx="198">
                  <c:v>6.3252248801290989E-3</c:v>
                </c:pt>
                <c:pt idx="199">
                  <c:v>9.8264031112194061E-3</c:v>
                </c:pt>
                <c:pt idx="200">
                  <c:v>1.4928486198186874E-2</c:v>
                </c:pt>
                <c:pt idx="201">
                  <c:v>1.5777869150042534E-2</c:v>
                </c:pt>
                <c:pt idx="202">
                  <c:v>1.3039607554674149E-2</c:v>
                </c:pt>
                <c:pt idx="203">
                  <c:v>1.0036344639956951E-2</c:v>
                </c:pt>
                <c:pt idx="204">
                  <c:v>6.7151160910725594E-3</c:v>
                </c:pt>
                <c:pt idx="205">
                  <c:v>5.2684871479868889E-3</c:v>
                </c:pt>
                <c:pt idx="206">
                  <c:v>-1.1175069957971573E-3</c:v>
                </c:pt>
                <c:pt idx="207">
                  <c:v>-4.8745549283921719E-3</c:v>
                </c:pt>
                <c:pt idx="208">
                  <c:v>-5.4271607659757137E-3</c:v>
                </c:pt>
                <c:pt idx="209">
                  <c:v>-5.3418800234794617E-3</c:v>
                </c:pt>
                <c:pt idx="210">
                  <c:v>-2.4299183860421181E-4</c:v>
                </c:pt>
                <c:pt idx="211">
                  <c:v>3.9509148336946964E-3</c:v>
                </c:pt>
                <c:pt idx="212">
                  <c:v>9.3507394194602966E-3</c:v>
                </c:pt>
                <c:pt idx="213">
                  <c:v>9.9308416247367859E-3</c:v>
                </c:pt>
                <c:pt idx="214">
                  <c:v>8.0634318292140961E-3</c:v>
                </c:pt>
                <c:pt idx="215">
                  <c:v>4.2265737429261208E-3</c:v>
                </c:pt>
                <c:pt idx="216">
                  <c:v>3.5389456897974014E-3</c:v>
                </c:pt>
                <c:pt idx="217">
                  <c:v>4.5919972471892834E-3</c:v>
                </c:pt>
                <c:pt idx="218">
                  <c:v>3.0050198547542095E-3</c:v>
                </c:pt>
                <c:pt idx="219">
                  <c:v>1.0581452399492264E-2</c:v>
                </c:pt>
                <c:pt idx="220">
                  <c:v>1.0283444076776505E-2</c:v>
                </c:pt>
                <c:pt idx="221">
                  <c:v>1.2545919977128506E-2</c:v>
                </c:pt>
                <c:pt idx="222">
                  <c:v>7.2952313348650932E-3</c:v>
                </c:pt>
                <c:pt idx="223">
                  <c:v>8.5987653583288193E-3</c:v>
                </c:pt>
                <c:pt idx="224">
                  <c:v>7.9705249518156052E-3</c:v>
                </c:pt>
                <c:pt idx="225">
                  <c:v>7.5508109293878078E-3</c:v>
                </c:pt>
                <c:pt idx="226">
                  <c:v>5.2173496223986149E-3</c:v>
                </c:pt>
                <c:pt idx="227">
                  <c:v>1.9655078649520874E-3</c:v>
                </c:pt>
                <c:pt idx="228">
                  <c:v>2.5034663267433643E-3</c:v>
                </c:pt>
                <c:pt idx="229">
                  <c:v>-4.6878475695848465E-3</c:v>
                </c:pt>
                <c:pt idx="230">
                  <c:v>-8.3885760977864265E-3</c:v>
                </c:pt>
                <c:pt idx="231">
                  <c:v>-1.214289665222168E-2</c:v>
                </c:pt>
                <c:pt idx="232">
                  <c:v>-1.1619319207966328E-2</c:v>
                </c:pt>
                <c:pt idx="233">
                  <c:v>-1.8760377541184425E-2</c:v>
                </c:pt>
                <c:pt idx="234">
                  <c:v>-2.3994820192456245E-2</c:v>
                </c:pt>
                <c:pt idx="235">
                  <c:v>-2.624376118183136E-2</c:v>
                </c:pt>
                <c:pt idx="236">
                  <c:v>-2.8812380507588387E-2</c:v>
                </c:pt>
                <c:pt idx="237">
                  <c:v>-2.0190170034766197E-2</c:v>
                </c:pt>
                <c:pt idx="238">
                  <c:v>-1.2334112077951431E-2</c:v>
                </c:pt>
                <c:pt idx="239">
                  <c:v>-2.4159513413906097E-3</c:v>
                </c:pt>
                <c:pt idx="240">
                  <c:v>1.2046159245073795E-3</c:v>
                </c:pt>
                <c:pt idx="241">
                  <c:v>-4.2502898722887039E-3</c:v>
                </c:pt>
                <c:pt idx="242">
                  <c:v>-4.5349821448326111E-3</c:v>
                </c:pt>
                <c:pt idx="243">
                  <c:v>-1.4853421598672867E-2</c:v>
                </c:pt>
                <c:pt idx="244">
                  <c:v>-2.0479615777730942E-2</c:v>
                </c:pt>
                <c:pt idx="245">
                  <c:v>-2.0650055259466171E-2</c:v>
                </c:pt>
                <c:pt idx="246">
                  <c:v>-1.4152208343148232E-2</c:v>
                </c:pt>
                <c:pt idx="247">
                  <c:v>-7.5797704048454762E-3</c:v>
                </c:pt>
                <c:pt idx="248">
                  <c:v>-1.7221476882696152E-3</c:v>
                </c:pt>
                <c:pt idx="249">
                  <c:v>-1.5978016890585423E-3</c:v>
                </c:pt>
                <c:pt idx="250">
                  <c:v>-2.7509503997862339E-3</c:v>
                </c:pt>
                <c:pt idx="251">
                  <c:v>-4.7379536554217339E-3</c:v>
                </c:pt>
                <c:pt idx="252">
                  <c:v>-3.208500100299716E-3</c:v>
                </c:pt>
                <c:pt idx="253">
                  <c:v>-3.0543031170964241E-3</c:v>
                </c:pt>
                <c:pt idx="254">
                  <c:v>5.3423354402184486E-3</c:v>
                </c:pt>
                <c:pt idx="255">
                  <c:v>1.0025177150964737E-2</c:v>
                </c:pt>
                <c:pt idx="256">
                  <c:v>8.1670889630913734E-3</c:v>
                </c:pt>
                <c:pt idx="257">
                  <c:v>5.4738325998187065E-3</c:v>
                </c:pt>
                <c:pt idx="258">
                  <c:v>-2.993954811245203E-3</c:v>
                </c:pt>
                <c:pt idx="259">
                  <c:v>-1.4643417671322823E-2</c:v>
                </c:pt>
                <c:pt idx="260">
                  <c:v>-2.4414556100964546E-2</c:v>
                </c:pt>
                <c:pt idx="261">
                  <c:v>-2.9049891978502274E-2</c:v>
                </c:pt>
                <c:pt idx="262">
                  <c:v>-2.2194115445017815E-2</c:v>
                </c:pt>
                <c:pt idx="263">
                  <c:v>-1.2557940557599068E-2</c:v>
                </c:pt>
                <c:pt idx="264">
                  <c:v>-1.1239409446716309E-2</c:v>
                </c:pt>
                <c:pt idx="265">
                  <c:v>-1.4886667020618916E-2</c:v>
                </c:pt>
                <c:pt idx="266">
                  <c:v>-2.5455953553318977E-2</c:v>
                </c:pt>
                <c:pt idx="267">
                  <c:v>-3.3524699509143829E-2</c:v>
                </c:pt>
                <c:pt idx="268">
                  <c:v>-3.7485089153051376E-2</c:v>
                </c:pt>
                <c:pt idx="269">
                  <c:v>-3.1411357223987579E-2</c:v>
                </c:pt>
                <c:pt idx="270">
                  <c:v>-1.5443844720721245E-2</c:v>
                </c:pt>
                <c:pt idx="271">
                  <c:v>-5.5314647033810616E-4</c:v>
                </c:pt>
                <c:pt idx="272">
                  <c:v>1.6441283747553825E-2</c:v>
                </c:pt>
                <c:pt idx="273">
                  <c:v>2.1559190005064011E-2</c:v>
                </c:pt>
                <c:pt idx="274">
                  <c:v>2.5062577798962593E-2</c:v>
                </c:pt>
                <c:pt idx="275">
                  <c:v>3.0307071283459663E-2</c:v>
                </c:pt>
                <c:pt idx="276">
                  <c:v>2.9983764514327049E-2</c:v>
                </c:pt>
                <c:pt idx="277">
                  <c:v>2.8078846633434296E-2</c:v>
                </c:pt>
                <c:pt idx="278">
                  <c:v>2.6894807815551758E-2</c:v>
                </c:pt>
                <c:pt idx="279">
                  <c:v>1.5309257432818413E-2</c:v>
                </c:pt>
                <c:pt idx="280">
                  <c:v>2.2845356725156307E-3</c:v>
                </c:pt>
                <c:pt idx="281">
                  <c:v>-1.4393860474228859E-2</c:v>
                </c:pt>
                <c:pt idx="282">
                  <c:v>-2.6633482426404953E-2</c:v>
                </c:pt>
                <c:pt idx="283">
                  <c:v>-2.8644045814871788E-2</c:v>
                </c:pt>
                <c:pt idx="284">
                  <c:v>-2.4439714848995209E-2</c:v>
                </c:pt>
                <c:pt idx="285">
                  <c:v>-2.0306382328271866E-2</c:v>
                </c:pt>
                <c:pt idx="286">
                  <c:v>-1.1741122230887413E-2</c:v>
                </c:pt>
                <c:pt idx="287">
                  <c:v>-5.4705706425011158E-3</c:v>
                </c:pt>
                <c:pt idx="288">
                  <c:v>9.7694247961044312E-4</c:v>
                </c:pt>
                <c:pt idx="289">
                  <c:v>-8.2978745922446251E-4</c:v>
                </c:pt>
                <c:pt idx="290">
                  <c:v>-2.8127771802246571E-3</c:v>
                </c:pt>
                <c:pt idx="291">
                  <c:v>-6.7794295027852058E-3</c:v>
                </c:pt>
                <c:pt idx="292">
                  <c:v>-1.104714535176754E-2</c:v>
                </c:pt>
                <c:pt idx="293">
                  <c:v>-1.2126589193940163E-2</c:v>
                </c:pt>
                <c:pt idx="294">
                  <c:v>-8.0234566703438759E-3</c:v>
                </c:pt>
                <c:pt idx="295">
                  <c:v>-1.4979951083660126E-4</c:v>
                </c:pt>
                <c:pt idx="296">
                  <c:v>4.5749149285256863E-3</c:v>
                </c:pt>
                <c:pt idx="297">
                  <c:v>1.3981485739350319E-2</c:v>
                </c:pt>
                <c:pt idx="298">
                  <c:v>1.4504263177514076E-2</c:v>
                </c:pt>
                <c:pt idx="299">
                  <c:v>1.2403501197695732E-2</c:v>
                </c:pt>
                <c:pt idx="300">
                  <c:v>5.3325421176850796E-3</c:v>
                </c:pt>
                <c:pt idx="301">
                  <c:v>1.5254095196723938E-3</c:v>
                </c:pt>
                <c:pt idx="302">
                  <c:v>-9.0864887461066246E-3</c:v>
                </c:pt>
                <c:pt idx="303">
                  <c:v>-1.645885594189167E-2</c:v>
                </c:pt>
                <c:pt idx="304">
                  <c:v>-2.145468071103096E-2</c:v>
                </c:pt>
                <c:pt idx="305">
                  <c:v>-2.1231157705187798E-2</c:v>
                </c:pt>
                <c:pt idx="306">
                  <c:v>-2.0252445712685585E-2</c:v>
                </c:pt>
                <c:pt idx="307">
                  <c:v>-2.0228825509548187E-2</c:v>
                </c:pt>
                <c:pt idx="308">
                  <c:v>-2.3229409009218216E-2</c:v>
                </c:pt>
                <c:pt idx="309">
                  <c:v>-3.0993243679404259E-2</c:v>
                </c:pt>
                <c:pt idx="310">
                  <c:v>-3.526948019862175E-2</c:v>
                </c:pt>
                <c:pt idx="311">
                  <c:v>-4.1233114898204803E-2</c:v>
                </c:pt>
                <c:pt idx="312">
                  <c:v>-3.8125470280647278E-2</c:v>
                </c:pt>
                <c:pt idx="313">
                  <c:v>-3.3071491867303848E-2</c:v>
                </c:pt>
                <c:pt idx="314">
                  <c:v>-2.7875132858753204E-2</c:v>
                </c:pt>
                <c:pt idx="315">
                  <c:v>-1.8880603834986687E-2</c:v>
                </c:pt>
                <c:pt idx="316">
                  <c:v>-1.7498422414064407E-2</c:v>
                </c:pt>
                <c:pt idx="317">
                  <c:v>-1.0891087353229523E-2</c:v>
                </c:pt>
                <c:pt idx="318">
                  <c:v>-1.1845830827951431E-2</c:v>
                </c:pt>
                <c:pt idx="319">
                  <c:v>-1.4259533956646919E-2</c:v>
                </c:pt>
                <c:pt idx="320">
                  <c:v>-1.6670228913426399E-2</c:v>
                </c:pt>
                <c:pt idx="321">
                  <c:v>-1.7295395955443382E-2</c:v>
                </c:pt>
                <c:pt idx="322">
                  <c:v>-1.5512143261730671E-2</c:v>
                </c:pt>
                <c:pt idx="323">
                  <c:v>-1.2501666322350502E-2</c:v>
                </c:pt>
                <c:pt idx="324">
                  <c:v>-1.173813734203577E-2</c:v>
                </c:pt>
                <c:pt idx="325">
                  <c:v>-6.9704204797744751E-3</c:v>
                </c:pt>
                <c:pt idx="326">
                  <c:v>-5.7152728550136089E-3</c:v>
                </c:pt>
                <c:pt idx="327">
                  <c:v>-7.9481033608317375E-3</c:v>
                </c:pt>
                <c:pt idx="328">
                  <c:v>-1.0425375774502754E-2</c:v>
                </c:pt>
                <c:pt idx="329">
                  <c:v>-1.2890525162220001E-2</c:v>
                </c:pt>
                <c:pt idx="330">
                  <c:v>-1.3084136880934238E-2</c:v>
                </c:pt>
                <c:pt idx="331">
                  <c:v>-8.5685644298791885E-3</c:v>
                </c:pt>
                <c:pt idx="332">
                  <c:v>-8.9121125638484955E-3</c:v>
                </c:pt>
                <c:pt idx="333">
                  <c:v>-7.8813675791025162E-3</c:v>
                </c:pt>
                <c:pt idx="334">
                  <c:v>-8.7394379079341888E-3</c:v>
                </c:pt>
                <c:pt idx="335">
                  <c:v>-9.9349115043878555E-3</c:v>
                </c:pt>
                <c:pt idx="336">
                  <c:v>-6.4432406798005104E-3</c:v>
                </c:pt>
                <c:pt idx="337">
                  <c:v>-7.3963040485978127E-3</c:v>
                </c:pt>
                <c:pt idx="338">
                  <c:v>-1.1699173599481583E-2</c:v>
                </c:pt>
                <c:pt idx="339">
                  <c:v>-1.6036683693528175E-2</c:v>
                </c:pt>
                <c:pt idx="340">
                  <c:v>-1.2445411644876003E-2</c:v>
                </c:pt>
                <c:pt idx="341">
                  <c:v>-1.4237431809306145E-2</c:v>
                </c:pt>
                <c:pt idx="342">
                  <c:v>-1.9791454076766968E-2</c:v>
                </c:pt>
                <c:pt idx="343">
                  <c:v>-2.1049655973911285E-2</c:v>
                </c:pt>
                <c:pt idx="344">
                  <c:v>-2.3771937936544418E-2</c:v>
                </c:pt>
                <c:pt idx="345">
                  <c:v>-1.9478609785437584E-2</c:v>
                </c:pt>
                <c:pt idx="346">
                  <c:v>-1.7680177465081215E-2</c:v>
                </c:pt>
                <c:pt idx="347">
                  <c:v>-1.3314723968505859E-2</c:v>
                </c:pt>
                <c:pt idx="348">
                  <c:v>-5.4171201772987843E-3</c:v>
                </c:pt>
                <c:pt idx="349">
                  <c:v>-7.964172400534153E-4</c:v>
                </c:pt>
                <c:pt idx="350">
                  <c:v>3.2891384325921535E-3</c:v>
                </c:pt>
                <c:pt idx="351">
                  <c:v>1.2453529052436352E-3</c:v>
                </c:pt>
                <c:pt idx="352">
                  <c:v>1.4384323731064796E-3</c:v>
                </c:pt>
                <c:pt idx="353">
                  <c:v>1.6426905058324337E-3</c:v>
                </c:pt>
                <c:pt idx="354">
                  <c:v>1.4224466867744923E-3</c:v>
                </c:pt>
                <c:pt idx="355">
                  <c:v>-2.5161837693303823E-3</c:v>
                </c:pt>
                <c:pt idx="356">
                  <c:v>-5.5979937314987183E-3</c:v>
                </c:pt>
                <c:pt idx="357">
                  <c:v>-1.3374052941799164E-2</c:v>
                </c:pt>
                <c:pt idx="358">
                  <c:v>-2.4096738547086716E-2</c:v>
                </c:pt>
                <c:pt idx="359">
                  <c:v>-2.9529301449656487E-2</c:v>
                </c:pt>
                <c:pt idx="360">
                  <c:v>-2.9236353933811188E-2</c:v>
                </c:pt>
                <c:pt idx="361">
                  <c:v>-2.382032573223114E-2</c:v>
                </c:pt>
                <c:pt idx="362">
                  <c:v>-1.7263889312744141E-2</c:v>
                </c:pt>
                <c:pt idx="363">
                  <c:v>-8.4424754604697227E-3</c:v>
                </c:pt>
                <c:pt idx="364">
                  <c:v>-4.674102645367384E-3</c:v>
                </c:pt>
                <c:pt idx="365">
                  <c:v>-1.747532282024622E-3</c:v>
                </c:pt>
                <c:pt idx="366">
                  <c:v>-3.1155580654740334E-4</c:v>
                </c:pt>
                <c:pt idx="367">
                  <c:v>2.4643181823194027E-3</c:v>
                </c:pt>
                <c:pt idx="368">
                  <c:v>8.9797414839267731E-3</c:v>
                </c:pt>
                <c:pt idx="369">
                  <c:v>1.5001596882939339E-2</c:v>
                </c:pt>
                <c:pt idx="370">
                  <c:v>2.1352171897888184E-2</c:v>
                </c:pt>
                <c:pt idx="371">
                  <c:v>1.8675511702895164E-2</c:v>
                </c:pt>
                <c:pt idx="372">
                  <c:v>1.5306612476706505E-2</c:v>
                </c:pt>
                <c:pt idx="373">
                  <c:v>9.8637249320745468E-3</c:v>
                </c:pt>
                <c:pt idx="374">
                  <c:v>2.598887775093317E-3</c:v>
                </c:pt>
                <c:pt idx="375">
                  <c:v>-2.5155395269393921E-4</c:v>
                </c:pt>
                <c:pt idx="376">
                  <c:v>2.7607469819486141E-3</c:v>
                </c:pt>
                <c:pt idx="377">
                  <c:v>6.1977407895028591E-3</c:v>
                </c:pt>
                <c:pt idx="378">
                  <c:v>1.1171992868185043E-2</c:v>
                </c:pt>
                <c:pt idx="379">
                  <c:v>1.4788605272769928E-2</c:v>
                </c:pt>
                <c:pt idx="380">
                  <c:v>1.9217442721128464E-2</c:v>
                </c:pt>
                <c:pt idx="381">
                  <c:v>1.5987418591976166E-2</c:v>
                </c:pt>
                <c:pt idx="382">
                  <c:v>1.1927963234484196E-2</c:v>
                </c:pt>
                <c:pt idx="383">
                  <c:v>3.7181954830884933E-3</c:v>
                </c:pt>
                <c:pt idx="384">
                  <c:v>-4.0843342430889606E-3</c:v>
                </c:pt>
                <c:pt idx="385">
                  <c:v>-1.0662782937288284E-2</c:v>
                </c:pt>
                <c:pt idx="386">
                  <c:v>-1.9262395799160004E-2</c:v>
                </c:pt>
                <c:pt idx="387">
                  <c:v>-2.825557254254818E-2</c:v>
                </c:pt>
                <c:pt idx="388">
                  <c:v>-3.4418925642967224E-2</c:v>
                </c:pt>
                <c:pt idx="389">
                  <c:v>-3.4990891814231873E-2</c:v>
                </c:pt>
                <c:pt idx="390">
                  <c:v>-2.6666382327675819E-2</c:v>
                </c:pt>
                <c:pt idx="391">
                  <c:v>-1.537765096873045E-2</c:v>
                </c:pt>
                <c:pt idx="392">
                  <c:v>4.9454635009169579E-3</c:v>
                </c:pt>
                <c:pt idx="393">
                  <c:v>2.1997598931193352E-2</c:v>
                </c:pt>
                <c:pt idx="394">
                  <c:v>3.7825562059879303E-2</c:v>
                </c:pt>
                <c:pt idx="395">
                  <c:v>4.8553250730037689E-2</c:v>
                </c:pt>
                <c:pt idx="396">
                  <c:v>4.8535406589508057E-2</c:v>
                </c:pt>
                <c:pt idx="397">
                  <c:v>4.4943537563085556E-2</c:v>
                </c:pt>
                <c:pt idx="398">
                  <c:v>3.8147684186697006E-2</c:v>
                </c:pt>
                <c:pt idx="399">
                  <c:v>3.0628945678472519E-2</c:v>
                </c:pt>
                <c:pt idx="400">
                  <c:v>1.6954677179455757E-2</c:v>
                </c:pt>
                <c:pt idx="401">
                  <c:v>7.4480967596173286E-3</c:v>
                </c:pt>
                <c:pt idx="402">
                  <c:v>-2.3914847988635302E-3</c:v>
                </c:pt>
                <c:pt idx="403">
                  <c:v>-6.8828808143734932E-3</c:v>
                </c:pt>
                <c:pt idx="404">
                  <c:v>-3.3376808278262615E-3</c:v>
                </c:pt>
                <c:pt idx="405">
                  <c:v>9.7706448286771774E-4</c:v>
                </c:pt>
                <c:pt idx="406">
                  <c:v>5.0626196898519993E-3</c:v>
                </c:pt>
                <c:pt idx="407">
                  <c:v>2.8203888796269894E-3</c:v>
                </c:pt>
                <c:pt idx="408">
                  <c:v>1.4581819996237755E-3</c:v>
                </c:pt>
                <c:pt idx="409">
                  <c:v>-1.8986721988767385E-3</c:v>
                </c:pt>
                <c:pt idx="410">
                  <c:v>-7.9099591821432114E-3</c:v>
                </c:pt>
                <c:pt idx="411">
                  <c:v>-1.1515656486153603E-2</c:v>
                </c:pt>
                <c:pt idx="412">
                  <c:v>-8.1957597285509109E-3</c:v>
                </c:pt>
                <c:pt idx="413">
                  <c:v>-3.874925896525383E-3</c:v>
                </c:pt>
                <c:pt idx="414">
                  <c:v>5.7079261168837547E-3</c:v>
                </c:pt>
                <c:pt idx="415">
                  <c:v>7.7355974353849888E-3</c:v>
                </c:pt>
                <c:pt idx="416">
                  <c:v>1.12773347645998E-2</c:v>
                </c:pt>
                <c:pt idx="417">
                  <c:v>1.4100857079029083E-2</c:v>
                </c:pt>
                <c:pt idx="418">
                  <c:v>1.7306502908468246E-2</c:v>
                </c:pt>
                <c:pt idx="419">
                  <c:v>1.5374502167105675E-2</c:v>
                </c:pt>
                <c:pt idx="420">
                  <c:v>1.2620527297258377E-2</c:v>
                </c:pt>
                <c:pt idx="421">
                  <c:v>1.0895330458879471E-2</c:v>
                </c:pt>
                <c:pt idx="422">
                  <c:v>1.1921979486942291E-2</c:v>
                </c:pt>
                <c:pt idx="423">
                  <c:v>1.2450476177036762E-2</c:v>
                </c:pt>
                <c:pt idx="424">
                  <c:v>1.351813692599535E-2</c:v>
                </c:pt>
                <c:pt idx="425">
                  <c:v>1.1743146926164627E-2</c:v>
                </c:pt>
                <c:pt idx="426">
                  <c:v>1.2259000912308693E-2</c:v>
                </c:pt>
                <c:pt idx="427">
                  <c:v>1.1705329641699791E-2</c:v>
                </c:pt>
                <c:pt idx="428">
                  <c:v>1.3991121202707291E-2</c:v>
                </c:pt>
                <c:pt idx="429">
                  <c:v>1.1403216049075127E-2</c:v>
                </c:pt>
                <c:pt idx="430">
                  <c:v>1.3801125809550285E-2</c:v>
                </c:pt>
                <c:pt idx="431">
                  <c:v>1.1647326871752739E-2</c:v>
                </c:pt>
                <c:pt idx="432">
                  <c:v>1.4639655128121376E-2</c:v>
                </c:pt>
                <c:pt idx="433">
                  <c:v>1.5891261398792267E-2</c:v>
                </c:pt>
                <c:pt idx="434">
                  <c:v>1.4806291088461876E-2</c:v>
                </c:pt>
                <c:pt idx="435">
                  <c:v>1.139004435390234E-2</c:v>
                </c:pt>
                <c:pt idx="436">
                  <c:v>7.8254034742712975E-3</c:v>
                </c:pt>
                <c:pt idx="437">
                  <c:v>5.205898080021143E-3</c:v>
                </c:pt>
                <c:pt idx="438">
                  <c:v>5.0048292614519596E-3</c:v>
                </c:pt>
                <c:pt idx="439">
                  <c:v>1.0926299728453159E-3</c:v>
                </c:pt>
                <c:pt idx="440">
                  <c:v>1.7714696004986763E-3</c:v>
                </c:pt>
                <c:pt idx="441">
                  <c:v>7.8062284737825394E-3</c:v>
                </c:pt>
                <c:pt idx="442">
                  <c:v>1.2246250174939632E-2</c:v>
                </c:pt>
                <c:pt idx="443">
                  <c:v>1.8186002969741821E-2</c:v>
                </c:pt>
                <c:pt idx="444">
                  <c:v>1.9316514953970909E-2</c:v>
                </c:pt>
                <c:pt idx="445">
                  <c:v>1.5887551009654999E-2</c:v>
                </c:pt>
                <c:pt idx="446">
                  <c:v>1.2295746244490147E-2</c:v>
                </c:pt>
                <c:pt idx="447">
                  <c:v>9.1740954667329788E-4</c:v>
                </c:pt>
                <c:pt idx="448">
                  <c:v>-3.2911836169660091E-3</c:v>
                </c:pt>
                <c:pt idx="449">
                  <c:v>1.2370971962809563E-3</c:v>
                </c:pt>
                <c:pt idx="450">
                  <c:v>-3.3139786683022976E-3</c:v>
                </c:pt>
                <c:pt idx="451">
                  <c:v>2.8333291411399841E-3</c:v>
                </c:pt>
                <c:pt idx="452">
                  <c:v>2.2362484596669674E-3</c:v>
                </c:pt>
                <c:pt idx="453">
                  <c:v>2.8423429466784E-3</c:v>
                </c:pt>
                <c:pt idx="454">
                  <c:v>3.666325006633997E-3</c:v>
                </c:pt>
                <c:pt idx="455">
                  <c:v>6.1531844548881054E-3</c:v>
                </c:pt>
                <c:pt idx="456">
                  <c:v>2.829293254762888E-3</c:v>
                </c:pt>
                <c:pt idx="457">
                  <c:v>1.0325806215405464E-3</c:v>
                </c:pt>
                <c:pt idx="458">
                  <c:v>-2.367211040109396E-3</c:v>
                </c:pt>
                <c:pt idx="459">
                  <c:v>1.4883913099765778E-3</c:v>
                </c:pt>
                <c:pt idx="460">
                  <c:v>4.9560931511223316E-3</c:v>
                </c:pt>
                <c:pt idx="461">
                  <c:v>9.8106469959020615E-3</c:v>
                </c:pt>
                <c:pt idx="462">
                  <c:v>1.0712660849094391E-2</c:v>
                </c:pt>
                <c:pt idx="463">
                  <c:v>1.3312460854649544E-2</c:v>
                </c:pt>
                <c:pt idx="464">
                  <c:v>8.4649762138724327E-3</c:v>
                </c:pt>
                <c:pt idx="465">
                  <c:v>3.0238484032452106E-3</c:v>
                </c:pt>
                <c:pt idx="466">
                  <c:v>3.9990977384150028E-3</c:v>
                </c:pt>
                <c:pt idx="467">
                  <c:v>1.1100070551037788E-2</c:v>
                </c:pt>
                <c:pt idx="468">
                  <c:v>1.1555738747119904E-2</c:v>
                </c:pt>
                <c:pt idx="469">
                  <c:v>1.4824068173766136E-2</c:v>
                </c:pt>
                <c:pt idx="470">
                  <c:v>1.6789481043815613E-2</c:v>
                </c:pt>
                <c:pt idx="471">
                  <c:v>1.4922522008419037E-2</c:v>
                </c:pt>
                <c:pt idx="472">
                  <c:v>8.692057803273201E-3</c:v>
                </c:pt>
                <c:pt idx="473">
                  <c:v>1.0041996836662292E-2</c:v>
                </c:pt>
                <c:pt idx="474">
                  <c:v>1.7025338485836983E-2</c:v>
                </c:pt>
                <c:pt idx="475">
                  <c:v>2.5673191994428635E-2</c:v>
                </c:pt>
                <c:pt idx="476">
                  <c:v>2.9735846444964409E-2</c:v>
                </c:pt>
                <c:pt idx="477">
                  <c:v>2.7320504188537598E-2</c:v>
                </c:pt>
                <c:pt idx="478">
                  <c:v>2.1270599216222763E-2</c:v>
                </c:pt>
                <c:pt idx="479">
                  <c:v>1.7111130058765411E-2</c:v>
                </c:pt>
                <c:pt idx="480">
                  <c:v>8.0081792548298836E-3</c:v>
                </c:pt>
                <c:pt idx="481">
                  <c:v>6.7117749713361263E-3</c:v>
                </c:pt>
                <c:pt idx="482">
                  <c:v>8.6944978684186935E-3</c:v>
                </c:pt>
                <c:pt idx="483">
                  <c:v>7.3651517741382122E-3</c:v>
                </c:pt>
                <c:pt idx="484">
                  <c:v>1.1571614071726799E-2</c:v>
                </c:pt>
                <c:pt idx="485">
                  <c:v>1.1682625859975815E-2</c:v>
                </c:pt>
                <c:pt idx="486">
                  <c:v>1.2449882924556732E-2</c:v>
                </c:pt>
                <c:pt idx="487">
                  <c:v>1.5959292650222778E-2</c:v>
                </c:pt>
                <c:pt idx="488">
                  <c:v>1.838250458240509E-2</c:v>
                </c:pt>
                <c:pt idx="489">
                  <c:v>1.8011543899774551E-2</c:v>
                </c:pt>
                <c:pt idx="490">
                  <c:v>2.0000392571091652E-2</c:v>
                </c:pt>
                <c:pt idx="491">
                  <c:v>2.6218362152576447E-2</c:v>
                </c:pt>
                <c:pt idx="492">
                  <c:v>3.2573465257883072E-2</c:v>
                </c:pt>
                <c:pt idx="493">
                  <c:v>3.6866195499897003E-2</c:v>
                </c:pt>
                <c:pt idx="494">
                  <c:v>3.2381162047386169E-2</c:v>
                </c:pt>
                <c:pt idx="495">
                  <c:v>2.6800412684679031E-2</c:v>
                </c:pt>
                <c:pt idx="496">
                  <c:v>1.6995716840028763E-2</c:v>
                </c:pt>
                <c:pt idx="497">
                  <c:v>1.6460847109556198E-2</c:v>
                </c:pt>
                <c:pt idx="498">
                  <c:v>1.3796355575323105E-2</c:v>
                </c:pt>
                <c:pt idx="499">
                  <c:v>1.4643449336290359E-2</c:v>
                </c:pt>
                <c:pt idx="500">
                  <c:v>1.6085552051663399E-2</c:v>
                </c:pt>
                <c:pt idx="501">
                  <c:v>9.2829512432217598E-3</c:v>
                </c:pt>
                <c:pt idx="502">
                  <c:v>4.7161625698208809E-3</c:v>
                </c:pt>
                <c:pt idx="503">
                  <c:v>-3.2370197586715221E-3</c:v>
                </c:pt>
                <c:pt idx="504">
                  <c:v>-9.5353955402970314E-3</c:v>
                </c:pt>
                <c:pt idx="505">
                  <c:v>-9.1623663902282715E-3</c:v>
                </c:pt>
                <c:pt idx="506">
                  <c:v>-1.270490325987339E-2</c:v>
                </c:pt>
                <c:pt idx="507">
                  <c:v>-1.752401702105999E-2</c:v>
                </c:pt>
                <c:pt idx="508">
                  <c:v>-1.439720019698143E-2</c:v>
                </c:pt>
                <c:pt idx="509">
                  <c:v>-1.3970028609037399E-2</c:v>
                </c:pt>
                <c:pt idx="510">
                  <c:v>-1.8683496862649918E-2</c:v>
                </c:pt>
                <c:pt idx="511">
                  <c:v>-2.1964302286505699E-2</c:v>
                </c:pt>
                <c:pt idx="512">
                  <c:v>-2.9403043910861015E-2</c:v>
                </c:pt>
                <c:pt idx="513">
                  <c:v>-3.5471528768539429E-2</c:v>
                </c:pt>
                <c:pt idx="514">
                  <c:v>-3.5729054361581802E-2</c:v>
                </c:pt>
                <c:pt idx="515">
                  <c:v>-3.1248733401298523E-2</c:v>
                </c:pt>
                <c:pt idx="516">
                  <c:v>-2.5272868573665619E-2</c:v>
                </c:pt>
                <c:pt idx="517">
                  <c:v>-1.7231050878763199E-2</c:v>
                </c:pt>
                <c:pt idx="518">
                  <c:v>-5.6095481850206852E-3</c:v>
                </c:pt>
                <c:pt idx="519">
                  <c:v>3.3490695059299469E-3</c:v>
                </c:pt>
                <c:pt idx="520">
                  <c:v>1.4293329790234566E-2</c:v>
                </c:pt>
                <c:pt idx="521">
                  <c:v>1.380470022559166E-2</c:v>
                </c:pt>
                <c:pt idx="522">
                  <c:v>1.7131786793470383E-2</c:v>
                </c:pt>
                <c:pt idx="523">
                  <c:v>2.1887635812163353E-2</c:v>
                </c:pt>
                <c:pt idx="524">
                  <c:v>2.8017433360219002E-2</c:v>
                </c:pt>
                <c:pt idx="525">
                  <c:v>2.9626687988638878E-2</c:v>
                </c:pt>
                <c:pt idx="526">
                  <c:v>2.5615166872739792E-2</c:v>
                </c:pt>
                <c:pt idx="527">
                  <c:v>1.7631456255912781E-2</c:v>
                </c:pt>
                <c:pt idx="528">
                  <c:v>1.1481151916086674E-2</c:v>
                </c:pt>
                <c:pt idx="529">
                  <c:v>4.4379169121384621E-3</c:v>
                </c:pt>
                <c:pt idx="530">
                  <c:v>-3.1331838108599186E-3</c:v>
                </c:pt>
                <c:pt idx="531">
                  <c:v>-1.2401404790580273E-2</c:v>
                </c:pt>
                <c:pt idx="532">
                  <c:v>-2.9290108010172844E-2</c:v>
                </c:pt>
                <c:pt idx="533">
                  <c:v>-4.5268885791301727E-2</c:v>
                </c:pt>
                <c:pt idx="534">
                  <c:v>-5.4799806326627731E-2</c:v>
                </c:pt>
                <c:pt idx="535">
                  <c:v>-5.6705713272094727E-2</c:v>
                </c:pt>
                <c:pt idx="536">
                  <c:v>-5.0401214510202408E-2</c:v>
                </c:pt>
                <c:pt idx="537">
                  <c:v>-4.1141029447317123E-2</c:v>
                </c:pt>
                <c:pt idx="538">
                  <c:v>-3.0850840732455254E-2</c:v>
                </c:pt>
                <c:pt idx="539">
                  <c:v>-2.4979963898658752E-2</c:v>
                </c:pt>
                <c:pt idx="540">
                  <c:v>-1.9616888836026192E-2</c:v>
                </c:pt>
                <c:pt idx="541">
                  <c:v>-1.7239708453416824E-2</c:v>
                </c:pt>
                <c:pt idx="542">
                  <c:v>-1.8381938338279724E-2</c:v>
                </c:pt>
                <c:pt idx="543">
                  <c:v>-2.6543650776147842E-2</c:v>
                </c:pt>
                <c:pt idx="544">
                  <c:v>-2.6119142770767212E-2</c:v>
                </c:pt>
                <c:pt idx="545">
                  <c:v>-3.1395137310028076E-2</c:v>
                </c:pt>
                <c:pt idx="546">
                  <c:v>-3.0953852459788322E-2</c:v>
                </c:pt>
                <c:pt idx="547">
                  <c:v>-3.1811259686946869E-2</c:v>
                </c:pt>
                <c:pt idx="548">
                  <c:v>-2.9107086360454559E-2</c:v>
                </c:pt>
                <c:pt idx="549">
                  <c:v>-2.4896981194615364E-2</c:v>
                </c:pt>
                <c:pt idx="550">
                  <c:v>-2.5045320391654968E-2</c:v>
                </c:pt>
                <c:pt idx="551">
                  <c:v>-1.7703188583254814E-2</c:v>
                </c:pt>
                <c:pt idx="552">
                  <c:v>-9.7571145743131638E-3</c:v>
                </c:pt>
                <c:pt idx="553">
                  <c:v>-4.571977537125349E-3</c:v>
                </c:pt>
                <c:pt idx="554">
                  <c:v>-1.3314869254827499E-2</c:v>
                </c:pt>
                <c:pt idx="555">
                  <c:v>-2.3843960836529732E-2</c:v>
                </c:pt>
                <c:pt idx="556">
                  <c:v>-3.4474235028028488E-2</c:v>
                </c:pt>
                <c:pt idx="557">
                  <c:v>-3.9020292460918427E-2</c:v>
                </c:pt>
                <c:pt idx="558">
                  <c:v>-4.3750599026679993E-2</c:v>
                </c:pt>
                <c:pt idx="559">
                  <c:v>-4.2804475873708725E-2</c:v>
                </c:pt>
                <c:pt idx="560">
                  <c:v>-4.2036950588226318E-2</c:v>
                </c:pt>
                <c:pt idx="561">
                  <c:v>-3.3055894076824188E-2</c:v>
                </c:pt>
                <c:pt idx="562">
                  <c:v>-2.0583778619766235E-2</c:v>
                </c:pt>
                <c:pt idx="563">
                  <c:v>-1.3347825035452843E-2</c:v>
                </c:pt>
                <c:pt idx="564">
                  <c:v>-1.5993408858776093E-2</c:v>
                </c:pt>
                <c:pt idx="565">
                  <c:v>-3.5866964608430862E-2</c:v>
                </c:pt>
                <c:pt idx="566">
                  <c:v>-6.1599493026733398E-2</c:v>
                </c:pt>
                <c:pt idx="567">
                  <c:v>-8.4278300404548645E-2</c:v>
                </c:pt>
                <c:pt idx="568">
                  <c:v>-0.10461979359388351</c:v>
                </c:pt>
                <c:pt idx="569">
                  <c:v>-0.12446002662181854</c:v>
                </c:pt>
                <c:pt idx="570">
                  <c:v>-0.16746608912944794</c:v>
                </c:pt>
                <c:pt idx="571">
                  <c:v>-0.21175584197044373</c:v>
                </c:pt>
                <c:pt idx="572">
                  <c:v>-0.25631082057952881</c:v>
                </c:pt>
                <c:pt idx="573">
                  <c:v>-0.29631078243255615</c:v>
                </c:pt>
                <c:pt idx="574">
                  <c:v>-0.3015015721321106</c:v>
                </c:pt>
                <c:pt idx="575">
                  <c:v>-0.27685895562171936</c:v>
                </c:pt>
                <c:pt idx="576">
                  <c:v>-0.22664955258369446</c:v>
                </c:pt>
                <c:pt idx="577">
                  <c:v>-0.16266047954559326</c:v>
                </c:pt>
                <c:pt idx="578">
                  <c:v>-0.10134413093328476</c:v>
                </c:pt>
                <c:pt idx="579">
                  <c:v>-5.2291873842477798E-2</c:v>
                </c:pt>
                <c:pt idx="580">
                  <c:v>-1.6967970877885818E-2</c:v>
                </c:pt>
                <c:pt idx="581">
                  <c:v>1.2199708260595798E-2</c:v>
                </c:pt>
                <c:pt idx="582">
                  <c:v>1.952526718378067E-2</c:v>
                </c:pt>
                <c:pt idx="583">
                  <c:v>1.8491201102733612E-2</c:v>
                </c:pt>
                <c:pt idx="584">
                  <c:v>1.1352332308888435E-2</c:v>
                </c:pt>
                <c:pt idx="585">
                  <c:v>6.5772249363362789E-3</c:v>
                </c:pt>
                <c:pt idx="586">
                  <c:v>1.2761084362864494E-2</c:v>
                </c:pt>
                <c:pt idx="587">
                  <c:v>1.562256645411253E-2</c:v>
                </c:pt>
                <c:pt idx="588">
                  <c:v>1.3230516575276852E-2</c:v>
                </c:pt>
                <c:pt idx="589">
                  <c:v>-2.2621180396527052E-3</c:v>
                </c:pt>
                <c:pt idx="590">
                  <c:v>-2.2468585520982742E-2</c:v>
                </c:pt>
                <c:pt idx="591">
                  <c:v>-3.5954881459474564E-2</c:v>
                </c:pt>
                <c:pt idx="592">
                  <c:v>-3.010471910238266E-2</c:v>
                </c:pt>
                <c:pt idx="593">
                  <c:v>-1.1713942512869835E-2</c:v>
                </c:pt>
                <c:pt idx="594">
                  <c:v>2.0873825997114182E-2</c:v>
                </c:pt>
                <c:pt idx="595">
                  <c:v>6.7699946463108063E-2</c:v>
                </c:pt>
                <c:pt idx="596">
                  <c:v>0.11427091062068939</c:v>
                </c:pt>
                <c:pt idx="597">
                  <c:v>0.16451650857925415</c:v>
                </c:pt>
                <c:pt idx="598">
                  <c:v>0.20693907141685486</c:v>
                </c:pt>
                <c:pt idx="599">
                  <c:v>0.22687152028083801</c:v>
                </c:pt>
                <c:pt idx="600">
                  <c:v>0.21026217937469482</c:v>
                </c:pt>
                <c:pt idx="601">
                  <c:v>0.15924710035324097</c:v>
                </c:pt>
                <c:pt idx="602">
                  <c:v>9.8118230700492859E-2</c:v>
                </c:pt>
                <c:pt idx="603">
                  <c:v>3.4995913505554199E-2</c:v>
                </c:pt>
                <c:pt idx="604">
                  <c:v>-1.6362881287932396E-2</c:v>
                </c:pt>
                <c:pt idx="605">
                  <c:v>-4.2574752122163773E-2</c:v>
                </c:pt>
                <c:pt idx="606">
                  <c:v>-4.4644027948379517E-2</c:v>
                </c:pt>
                <c:pt idx="607">
                  <c:v>-2.2927343845367432E-2</c:v>
                </c:pt>
                <c:pt idx="608">
                  <c:v>2.3905294947326183E-3</c:v>
                </c:pt>
                <c:pt idx="609">
                  <c:v>2.0475417375564575E-2</c:v>
                </c:pt>
                <c:pt idx="610">
                  <c:v>2.5590285658836365E-2</c:v>
                </c:pt>
                <c:pt idx="611">
                  <c:v>1.2649551033973694E-2</c:v>
                </c:pt>
                <c:pt idx="612">
                  <c:v>-2.9714868869632483E-3</c:v>
                </c:pt>
                <c:pt idx="613">
                  <c:v>-1.3812469318509102E-2</c:v>
                </c:pt>
                <c:pt idx="614">
                  <c:v>-1.6584286466240883E-2</c:v>
                </c:pt>
                <c:pt idx="615">
                  <c:v>-4.3198589235544205E-2</c:v>
                </c:pt>
                <c:pt idx="616">
                  <c:v>-9.6478581428527832E-2</c:v>
                </c:pt>
                <c:pt idx="617">
                  <c:v>-0.12743020057678223</c:v>
                </c:pt>
                <c:pt idx="618">
                  <c:v>-8.5304319858551025E-2</c:v>
                </c:pt>
                <c:pt idx="619">
                  <c:v>2.1797923371195793E-2</c:v>
                </c:pt>
                <c:pt idx="620">
                  <c:v>0.16434389352798462</c:v>
                </c:pt>
                <c:pt idx="621">
                  <c:v>0.30171513557434082</c:v>
                </c:pt>
                <c:pt idx="622">
                  <c:v>0.3771933913230896</c:v>
                </c:pt>
                <c:pt idx="623">
                  <c:v>0.39506453275680542</c:v>
                </c:pt>
                <c:pt idx="624">
                  <c:v>0.37197256088256836</c:v>
                </c:pt>
                <c:pt idx="625">
                  <c:v>0.32224336266517639</c:v>
                </c:pt>
                <c:pt idx="626">
                  <c:v>0.2375415563583374</c:v>
                </c:pt>
                <c:pt idx="627">
                  <c:v>0.14674206078052521</c:v>
                </c:pt>
                <c:pt idx="628">
                  <c:v>5.3611844778060913E-2</c:v>
                </c:pt>
                <c:pt idx="629">
                  <c:v>-3.2246541231870651E-2</c:v>
                </c:pt>
                <c:pt idx="630">
                  <c:v>-0.10141948610544205</c:v>
                </c:pt>
                <c:pt idx="631">
                  <c:v>-0.14537845551967621</c:v>
                </c:pt>
                <c:pt idx="632">
                  <c:v>-0.14546181261539459</c:v>
                </c:pt>
                <c:pt idx="633">
                  <c:v>-0.11044604331254959</c:v>
                </c:pt>
                <c:pt idx="634">
                  <c:v>-4.063047468662262E-2</c:v>
                </c:pt>
                <c:pt idx="635">
                  <c:v>7.8299328684806824E-2</c:v>
                </c:pt>
                <c:pt idx="636">
                  <c:v>0.18384519219398499</c:v>
                </c:pt>
                <c:pt idx="637">
                  <c:v>0.20533086359500885</c:v>
                </c:pt>
                <c:pt idx="638">
                  <c:v>0.15357498824596405</c:v>
                </c:pt>
                <c:pt idx="639">
                  <c:v>8.3548605442047119E-2</c:v>
                </c:pt>
                <c:pt idx="640">
                  <c:v>1.7511263489723206E-2</c:v>
                </c:pt>
                <c:pt idx="641">
                  <c:v>-5.7187329977750778E-2</c:v>
                </c:pt>
                <c:pt idx="642">
                  <c:v>-0.12501324713230133</c:v>
                </c:pt>
                <c:pt idx="643">
                  <c:v>-0.16274213790893555</c:v>
                </c:pt>
                <c:pt idx="644">
                  <c:v>-0.16553393006324768</c:v>
                </c:pt>
                <c:pt idx="645">
                  <c:v>-0.14036926627159119</c:v>
                </c:pt>
                <c:pt idx="646">
                  <c:v>-0.11207905411720276</c:v>
                </c:pt>
                <c:pt idx="647">
                  <c:v>-8.9381381869316101E-2</c:v>
                </c:pt>
                <c:pt idx="648">
                  <c:v>-8.4858804941177368E-2</c:v>
                </c:pt>
                <c:pt idx="649">
                  <c:v>-7.5551189482212067E-2</c:v>
                </c:pt>
                <c:pt idx="650">
                  <c:v>-5.3488500416278839E-2</c:v>
                </c:pt>
                <c:pt idx="651">
                  <c:v>-1.6105398535728455E-2</c:v>
                </c:pt>
                <c:pt idx="652">
                  <c:v>2.5773873552680016E-2</c:v>
                </c:pt>
                <c:pt idx="653">
                  <c:v>6.8359836935997009E-2</c:v>
                </c:pt>
                <c:pt idx="654">
                  <c:v>0.10828834772109985</c:v>
                </c:pt>
                <c:pt idx="655">
                  <c:v>0.15574756264686584</c:v>
                </c:pt>
                <c:pt idx="656">
                  <c:v>0.19810274243354797</c:v>
                </c:pt>
                <c:pt idx="657">
                  <c:v>0.2439301460981369</c:v>
                </c:pt>
                <c:pt idx="658">
                  <c:v>0.27871820330619812</c:v>
                </c:pt>
                <c:pt idx="659">
                  <c:v>0.30469551682472229</c:v>
                </c:pt>
                <c:pt idx="660">
                  <c:v>0.31138777732849121</c:v>
                </c:pt>
                <c:pt idx="661">
                  <c:v>0.3234553337097168</c:v>
                </c:pt>
                <c:pt idx="662">
                  <c:v>0.33116865158081055</c:v>
                </c:pt>
                <c:pt idx="663">
                  <c:v>0.3047732412815094</c:v>
                </c:pt>
                <c:pt idx="664">
                  <c:v>0.25361683964729309</c:v>
                </c:pt>
                <c:pt idx="665">
                  <c:v>0.19071677327156067</c:v>
                </c:pt>
                <c:pt idx="666">
                  <c:v>0.13345986604690552</c:v>
                </c:pt>
                <c:pt idx="667">
                  <c:v>8.4107913076877594E-2</c:v>
                </c:pt>
                <c:pt idx="668">
                  <c:v>3.653426468372345E-2</c:v>
                </c:pt>
                <c:pt idx="669">
                  <c:v>-1.3745175674557686E-2</c:v>
                </c:pt>
                <c:pt idx="670">
                  <c:v>-6.0252755880355835E-2</c:v>
                </c:pt>
                <c:pt idx="671">
                  <c:v>-7.8829303383827209E-2</c:v>
                </c:pt>
                <c:pt idx="672">
                  <c:v>-7.4859060347080231E-2</c:v>
                </c:pt>
                <c:pt idx="673">
                  <c:v>-7.6208829879760742E-2</c:v>
                </c:pt>
                <c:pt idx="674">
                  <c:v>-9.9196970462799072E-2</c:v>
                </c:pt>
                <c:pt idx="675">
                  <c:v>-0.15305028855800629</c:v>
                </c:pt>
                <c:pt idx="676">
                  <c:v>-0.22206424176692963</c:v>
                </c:pt>
                <c:pt idx="677">
                  <c:v>-0.28034606575965881</c:v>
                </c:pt>
                <c:pt idx="678">
                  <c:v>-0.29799723625183105</c:v>
                </c:pt>
                <c:pt idx="679">
                  <c:v>-0.27280363440513611</c:v>
                </c:pt>
                <c:pt idx="680">
                  <c:v>-0.20522485673427582</c:v>
                </c:pt>
                <c:pt idx="681">
                  <c:v>-0.12934295833110809</c:v>
                </c:pt>
                <c:pt idx="682">
                  <c:v>-6.4433470368385315E-2</c:v>
                </c:pt>
                <c:pt idx="683">
                  <c:v>-2.8541870415210724E-2</c:v>
                </c:pt>
                <c:pt idx="684">
                  <c:v>-4.344172403216362E-2</c:v>
                </c:pt>
                <c:pt idx="685">
                  <c:v>-0.13160492479801178</c:v>
                </c:pt>
                <c:pt idx="686">
                  <c:v>-0.27903726696968079</c:v>
                </c:pt>
                <c:pt idx="687">
                  <c:v>-0.44419598579406738</c:v>
                </c:pt>
                <c:pt idx="688">
                  <c:v>-0.57317954301834106</c:v>
                </c:pt>
                <c:pt idx="689">
                  <c:v>-0.62571340799331665</c:v>
                </c:pt>
                <c:pt idx="690">
                  <c:v>-0.58969467878341675</c:v>
                </c:pt>
                <c:pt idx="691">
                  <c:v>-0.48698395490646362</c:v>
                </c:pt>
                <c:pt idx="692">
                  <c:v>-0.32311487197875977</c:v>
                </c:pt>
                <c:pt idx="693">
                  <c:v>-0.14952293038368225</c:v>
                </c:pt>
                <c:pt idx="694">
                  <c:v>-7.6785877346992493E-2</c:v>
                </c:pt>
                <c:pt idx="695">
                  <c:v>-0.15295784175395966</c:v>
                </c:pt>
                <c:pt idx="696">
                  <c:v>-0.26554030179977417</c:v>
                </c:pt>
                <c:pt idx="697">
                  <c:v>-0.31622785329818726</c:v>
                </c:pt>
                <c:pt idx="698">
                  <c:v>-0.31889873743057251</c:v>
                </c:pt>
                <c:pt idx="699">
                  <c:v>-0.30809399485588074</c:v>
                </c:pt>
                <c:pt idx="700">
                  <c:v>-0.29912501573562622</c:v>
                </c:pt>
                <c:pt idx="701">
                  <c:v>-0.30046308040618896</c:v>
                </c:pt>
                <c:pt idx="702">
                  <c:v>-0.30949866771697998</c:v>
                </c:pt>
                <c:pt idx="703">
                  <c:v>-0.31195399165153503</c:v>
                </c:pt>
                <c:pt idx="704">
                  <c:v>-0.3136269748210907</c:v>
                </c:pt>
                <c:pt idx="705">
                  <c:v>-0.29568734765052795</c:v>
                </c:pt>
                <c:pt idx="706">
                  <c:v>-0.24927167594432831</c:v>
                </c:pt>
                <c:pt idx="707">
                  <c:v>-0.17175416648387909</c:v>
                </c:pt>
                <c:pt idx="708">
                  <c:v>-7.3514409363269806E-2</c:v>
                </c:pt>
                <c:pt idx="709">
                  <c:v>2.7681883424520493E-2</c:v>
                </c:pt>
                <c:pt idx="710">
                  <c:v>0.12128560990095139</c:v>
                </c:pt>
                <c:pt idx="711">
                  <c:v>0.18880227208137512</c:v>
                </c:pt>
                <c:pt idx="712">
                  <c:v>0.21796788275241852</c:v>
                </c:pt>
                <c:pt idx="713">
                  <c:v>0.20540100336074829</c:v>
                </c:pt>
                <c:pt idx="714">
                  <c:v>0.17305265367031097</c:v>
                </c:pt>
                <c:pt idx="715">
                  <c:v>0.1315559446811676</c:v>
                </c:pt>
                <c:pt idx="716">
                  <c:v>9.8787613213062286E-2</c:v>
                </c:pt>
                <c:pt idx="717">
                  <c:v>6.5004356205463409E-2</c:v>
                </c:pt>
                <c:pt idx="718">
                  <c:v>5.0355374813079834E-2</c:v>
                </c:pt>
                <c:pt idx="719">
                  <c:v>4.3975986540317535E-2</c:v>
                </c:pt>
                <c:pt idx="720">
                  <c:v>4.2254254221916199E-2</c:v>
                </c:pt>
                <c:pt idx="721">
                  <c:v>5.0121203064918518E-2</c:v>
                </c:pt>
                <c:pt idx="722">
                  <c:v>6.9850169122219086E-2</c:v>
                </c:pt>
                <c:pt idx="723">
                  <c:v>9.1954819858074188E-2</c:v>
                </c:pt>
                <c:pt idx="724">
                  <c:v>0.11953025311231613</c:v>
                </c:pt>
                <c:pt idx="725">
                  <c:v>0.15334983170032501</c:v>
                </c:pt>
                <c:pt idx="726">
                  <c:v>0.17474140226840973</c:v>
                </c:pt>
                <c:pt idx="727">
                  <c:v>0.17813840508460999</c:v>
                </c:pt>
                <c:pt idx="728">
                  <c:v>0.16558533906936646</c:v>
                </c:pt>
                <c:pt idx="729">
                  <c:v>0.12734891474246979</c:v>
                </c:pt>
                <c:pt idx="730">
                  <c:v>7.9259157180786133E-2</c:v>
                </c:pt>
                <c:pt idx="731">
                  <c:v>4.9757521599531174E-2</c:v>
                </c:pt>
                <c:pt idx="732">
                  <c:v>5.3256381303071976E-2</c:v>
                </c:pt>
                <c:pt idx="733">
                  <c:v>8.6576148867607117E-2</c:v>
                </c:pt>
                <c:pt idx="734">
                  <c:v>0.13527417182922363</c:v>
                </c:pt>
                <c:pt idx="735">
                  <c:v>0.18572825193405151</c:v>
                </c:pt>
                <c:pt idx="736">
                  <c:v>0.25357282161712646</c:v>
                </c:pt>
                <c:pt idx="737">
                  <c:v>0.35249122977256775</c:v>
                </c:pt>
                <c:pt idx="738">
                  <c:v>0.46545451879501343</c:v>
                </c:pt>
                <c:pt idx="739">
                  <c:v>0.5429079532623291</c:v>
                </c:pt>
                <c:pt idx="740">
                  <c:v>0.55717241764068604</c:v>
                </c:pt>
                <c:pt idx="741">
                  <c:v>0.49343618750572205</c:v>
                </c:pt>
                <c:pt idx="742">
                  <c:v>0.33556321263313293</c:v>
                </c:pt>
                <c:pt idx="743">
                  <c:v>9.991726279258728E-2</c:v>
                </c:pt>
                <c:pt idx="744">
                  <c:v>-0.16594664752483368</c:v>
                </c:pt>
                <c:pt idx="745">
                  <c:v>-0.38462051749229431</c:v>
                </c:pt>
                <c:pt idx="746">
                  <c:v>-0.51681315898895264</c:v>
                </c:pt>
                <c:pt idx="747">
                  <c:v>-0.5374138355255127</c:v>
                </c:pt>
                <c:pt idx="748">
                  <c:v>-0.43903297185897827</c:v>
                </c:pt>
                <c:pt idx="749">
                  <c:v>-0.29583460092544556</c:v>
                </c:pt>
                <c:pt idx="750">
                  <c:v>-0.17822942137718201</c:v>
                </c:pt>
                <c:pt idx="751">
                  <c:v>-9.371967613697052E-2</c:v>
                </c:pt>
                <c:pt idx="752">
                  <c:v>-1.0002942755818367E-2</c:v>
                </c:pt>
                <c:pt idx="753">
                  <c:v>7.9728260636329651E-2</c:v>
                </c:pt>
                <c:pt idx="754">
                  <c:v>0.14529502391815186</c:v>
                </c:pt>
                <c:pt idx="755">
                  <c:v>0.16373570263385773</c:v>
                </c:pt>
                <c:pt idx="756">
                  <c:v>0.15252725780010223</c:v>
                </c:pt>
                <c:pt idx="757">
                  <c:v>0.10340781509876251</c:v>
                </c:pt>
                <c:pt idx="758">
                  <c:v>4.5109353959560394E-2</c:v>
                </c:pt>
                <c:pt idx="759">
                  <c:v>1.1045766994357109E-2</c:v>
                </c:pt>
                <c:pt idx="760">
                  <c:v>7.6963086612522602E-3</c:v>
                </c:pt>
                <c:pt idx="761">
                  <c:v>1.4757959172129631E-2</c:v>
                </c:pt>
                <c:pt idx="762">
                  <c:v>2.6353631168603897E-2</c:v>
                </c:pt>
                <c:pt idx="763">
                  <c:v>2.0009849220514297E-2</c:v>
                </c:pt>
                <c:pt idx="764">
                  <c:v>6.5985321998596191E-4</c:v>
                </c:pt>
                <c:pt idx="765">
                  <c:v>-2.8441306203603745E-2</c:v>
                </c:pt>
                <c:pt idx="766">
                  <c:v>-4.4848877936601639E-2</c:v>
                </c:pt>
                <c:pt idx="767">
                  <c:v>-4.799773171544075E-2</c:v>
                </c:pt>
                <c:pt idx="768">
                  <c:v>-4.1216522455215454E-2</c:v>
                </c:pt>
                <c:pt idx="769">
                  <c:v>-1.6764823347330093E-2</c:v>
                </c:pt>
                <c:pt idx="770">
                  <c:v>1.7810463905334473E-2</c:v>
                </c:pt>
                <c:pt idx="771">
                  <c:v>5.8904118835926056E-2</c:v>
                </c:pt>
                <c:pt idx="772">
                  <c:v>0.10559971630573273</c:v>
                </c:pt>
                <c:pt idx="773">
                  <c:v>0.14658880233764648</c:v>
                </c:pt>
                <c:pt idx="774">
                  <c:v>0.18260085582733154</c:v>
                </c:pt>
                <c:pt idx="775">
                  <c:v>0.20696386694908142</c:v>
                </c:pt>
                <c:pt idx="776">
                  <c:v>0.22789043188095093</c:v>
                </c:pt>
                <c:pt idx="777">
                  <c:v>0.23941740393638611</c:v>
                </c:pt>
                <c:pt idx="778">
                  <c:v>0.24455064535140991</c:v>
                </c:pt>
                <c:pt idx="779">
                  <c:v>0.25622490048408508</c:v>
                </c:pt>
                <c:pt idx="780">
                  <c:v>0.27221503853797913</c:v>
                </c:pt>
                <c:pt idx="781">
                  <c:v>0.27567529678344727</c:v>
                </c:pt>
                <c:pt idx="782">
                  <c:v>0.25121521949768066</c:v>
                </c:pt>
                <c:pt idx="783">
                  <c:v>0.20056813955307007</c:v>
                </c:pt>
                <c:pt idx="784">
                  <c:v>0.12311409413814545</c:v>
                </c:pt>
                <c:pt idx="785">
                  <c:v>3.7210717797279358E-2</c:v>
                </c:pt>
                <c:pt idx="786">
                  <c:v>-4.0404714643955231E-2</c:v>
                </c:pt>
                <c:pt idx="787">
                  <c:v>-9.8023742437362671E-2</c:v>
                </c:pt>
                <c:pt idx="788">
                  <c:v>-0.1161809042096138</c:v>
                </c:pt>
                <c:pt idx="789">
                  <c:v>-8.8583722710609436E-2</c:v>
                </c:pt>
                <c:pt idx="790">
                  <c:v>-1.7219265922904015E-2</c:v>
                </c:pt>
                <c:pt idx="791">
                  <c:v>7.132364809513092E-2</c:v>
                </c:pt>
                <c:pt idx="792">
                  <c:v>0.14765997231006622</c:v>
                </c:pt>
                <c:pt idx="793">
                  <c:v>0.16995926201343536</c:v>
                </c:pt>
                <c:pt idx="794">
                  <c:v>0.11414473503828049</c:v>
                </c:pt>
                <c:pt idx="795">
                  <c:v>-3.2676029950380325E-2</c:v>
                </c:pt>
                <c:pt idx="796">
                  <c:v>-0.25746384263038635</c:v>
                </c:pt>
                <c:pt idx="797">
                  <c:v>-0.51965361833572388</c:v>
                </c:pt>
                <c:pt idx="798">
                  <c:v>-0.72986090183258057</c:v>
                </c:pt>
                <c:pt idx="799">
                  <c:v>-0.81842237710952759</c:v>
                </c:pt>
                <c:pt idx="800">
                  <c:v>-0.76264059543609619</c:v>
                </c:pt>
                <c:pt idx="801">
                  <c:v>-0.5875510573387146</c:v>
                </c:pt>
                <c:pt idx="802">
                  <c:v>-0.32782971858978271</c:v>
                </c:pt>
                <c:pt idx="803">
                  <c:v>-8.1163376569747925E-2</c:v>
                </c:pt>
                <c:pt idx="804">
                  <c:v>7.1450136601924896E-2</c:v>
                </c:pt>
                <c:pt idx="805">
                  <c:v>8.0693960189819336E-2</c:v>
                </c:pt>
                <c:pt idx="806">
                  <c:v>-6.3818600028753281E-4</c:v>
                </c:pt>
                <c:pt idx="807">
                  <c:v>-0.10540837794542313</c:v>
                </c:pt>
                <c:pt idx="808">
                  <c:v>-0.18731176853179932</c:v>
                </c:pt>
                <c:pt idx="809">
                  <c:v>-0.25427153706550598</c:v>
                </c:pt>
                <c:pt idx="810">
                  <c:v>-0.30685672163963318</c:v>
                </c:pt>
                <c:pt idx="811">
                  <c:v>-0.32949173450469971</c:v>
                </c:pt>
                <c:pt idx="812">
                  <c:v>-0.29075205326080322</c:v>
                </c:pt>
                <c:pt idx="813">
                  <c:v>-0.20826886594295502</c:v>
                </c:pt>
                <c:pt idx="814">
                  <c:v>-9.7538352012634277E-2</c:v>
                </c:pt>
                <c:pt idx="815">
                  <c:v>2.9909424483776093E-2</c:v>
                </c:pt>
                <c:pt idx="816">
                  <c:v>0.16563315689563751</c:v>
                </c:pt>
                <c:pt idx="817">
                  <c:v>0.29207006096839905</c:v>
                </c:pt>
                <c:pt idx="818">
                  <c:v>0.3923516571521759</c:v>
                </c:pt>
                <c:pt idx="819">
                  <c:v>0.43611198663711548</c:v>
                </c:pt>
                <c:pt idx="820">
                  <c:v>0.43133321404457092</c:v>
                </c:pt>
                <c:pt idx="821">
                  <c:v>0.38296794891357422</c:v>
                </c:pt>
                <c:pt idx="822">
                  <c:v>0.31777510046958923</c:v>
                </c:pt>
                <c:pt idx="823">
                  <c:v>0.25614094734191895</c:v>
                </c:pt>
                <c:pt idx="824">
                  <c:v>0.18053913116455078</c:v>
                </c:pt>
                <c:pt idx="825">
                  <c:v>0.11839379370212555</c:v>
                </c:pt>
                <c:pt idx="826">
                  <c:v>7.9651191830635071E-2</c:v>
                </c:pt>
                <c:pt idx="827">
                  <c:v>7.8307509422302246E-2</c:v>
                </c:pt>
                <c:pt idx="828">
                  <c:v>0.10252976417541504</c:v>
                </c:pt>
                <c:pt idx="829">
                  <c:v>0.15570522844791412</c:v>
                </c:pt>
                <c:pt idx="830">
                  <c:v>0.21357811987400055</c:v>
                </c:pt>
                <c:pt idx="831">
                  <c:v>0.24333678185939789</c:v>
                </c:pt>
                <c:pt idx="832">
                  <c:v>0.22991526126861572</c:v>
                </c:pt>
                <c:pt idx="833">
                  <c:v>0.20368432998657227</c:v>
                </c:pt>
                <c:pt idx="834">
                  <c:v>0.18050365149974823</c:v>
                </c:pt>
                <c:pt idx="835">
                  <c:v>0.17094403505325317</c:v>
                </c:pt>
                <c:pt idx="836">
                  <c:v>0.1779143363237381</c:v>
                </c:pt>
                <c:pt idx="837">
                  <c:v>0.1749396026134491</c:v>
                </c:pt>
                <c:pt idx="838">
                  <c:v>0.13661700487136841</c:v>
                </c:pt>
                <c:pt idx="839">
                  <c:v>6.9098755717277527E-2</c:v>
                </c:pt>
                <c:pt idx="840">
                  <c:v>-2.4260268546640873E-3</c:v>
                </c:pt>
                <c:pt idx="841">
                  <c:v>-2.6454398408532143E-2</c:v>
                </c:pt>
                <c:pt idx="842">
                  <c:v>-7.6021952554583549E-4</c:v>
                </c:pt>
                <c:pt idx="843">
                  <c:v>6.9765359163284302E-2</c:v>
                </c:pt>
                <c:pt idx="844">
                  <c:v>0.1980852484703064</c:v>
                </c:pt>
                <c:pt idx="845">
                  <c:v>0.37202689051628113</c:v>
                </c:pt>
                <c:pt idx="846">
                  <c:v>0.55119931697845459</c:v>
                </c:pt>
                <c:pt idx="847">
                  <c:v>0.66034042835235596</c:v>
                </c:pt>
                <c:pt idx="848">
                  <c:v>0.64172416925430298</c:v>
                </c:pt>
                <c:pt idx="849">
                  <c:v>0.50392276048660278</c:v>
                </c:pt>
                <c:pt idx="850">
                  <c:v>0.27300959825515747</c:v>
                </c:pt>
                <c:pt idx="851">
                  <c:v>9.5990439876914024E-4</c:v>
                </c:pt>
                <c:pt idx="852">
                  <c:v>-0.23686224222183228</c:v>
                </c:pt>
                <c:pt idx="853">
                  <c:v>-0.37151530385017395</c:v>
                </c:pt>
                <c:pt idx="854">
                  <c:v>-0.38524016737937927</c:v>
                </c:pt>
                <c:pt idx="855">
                  <c:v>-0.30182531476020813</c:v>
                </c:pt>
                <c:pt idx="856">
                  <c:v>-0.14764611423015594</c:v>
                </c:pt>
                <c:pt idx="857">
                  <c:v>2.3732459172606468E-2</c:v>
                </c:pt>
                <c:pt idx="858">
                  <c:v>0.14264845848083496</c:v>
                </c:pt>
                <c:pt idx="859">
                  <c:v>0.21427993476390839</c:v>
                </c:pt>
                <c:pt idx="860">
                  <c:v>0.22679813206195831</c:v>
                </c:pt>
                <c:pt idx="861">
                  <c:v>0.17902462184429169</c:v>
                </c:pt>
                <c:pt idx="862">
                  <c:v>9.7547076642513275E-2</c:v>
                </c:pt>
                <c:pt idx="863">
                  <c:v>7.7446149662137032E-3</c:v>
                </c:pt>
                <c:pt idx="864">
                  <c:v>-6.8352550268173218E-2</c:v>
                </c:pt>
                <c:pt idx="865">
                  <c:v>-0.11812784522771835</c:v>
                </c:pt>
                <c:pt idx="866">
                  <c:v>-0.13818250596523285</c:v>
                </c:pt>
                <c:pt idx="867">
                  <c:v>-0.1269092857837677</c:v>
                </c:pt>
                <c:pt idx="868">
                  <c:v>-9.8640084266662598E-2</c:v>
                </c:pt>
                <c:pt idx="869">
                  <c:v>-4.6072248369455338E-2</c:v>
                </c:pt>
                <c:pt idx="870">
                  <c:v>7.4170771986246109E-3</c:v>
                </c:pt>
                <c:pt idx="871">
                  <c:v>6.6034704446792603E-2</c:v>
                </c:pt>
                <c:pt idx="872">
                  <c:v>0.11437826603651047</c:v>
                </c:pt>
                <c:pt idx="873">
                  <c:v>0.14136020839214325</c:v>
                </c:pt>
                <c:pt idx="874">
                  <c:v>0.15383686125278473</c:v>
                </c:pt>
                <c:pt idx="875">
                  <c:v>0.16471764445304871</c:v>
                </c:pt>
                <c:pt idx="876">
                  <c:v>0.17019124329090118</c:v>
                </c:pt>
                <c:pt idx="877">
                  <c:v>0.17251725494861603</c:v>
                </c:pt>
                <c:pt idx="878">
                  <c:v>0.16643406450748444</c:v>
                </c:pt>
                <c:pt idx="879">
                  <c:v>0.15500335395336151</c:v>
                </c:pt>
                <c:pt idx="880">
                  <c:v>0.14567723870277405</c:v>
                </c:pt>
                <c:pt idx="881">
                  <c:v>0.14413070678710938</c:v>
                </c:pt>
                <c:pt idx="882">
                  <c:v>0.14391286671161652</c:v>
                </c:pt>
                <c:pt idx="883">
                  <c:v>0.13868264853954315</c:v>
                </c:pt>
                <c:pt idx="884">
                  <c:v>0.12880179286003113</c:v>
                </c:pt>
                <c:pt idx="885">
                  <c:v>0.13963975012302399</c:v>
                </c:pt>
                <c:pt idx="886">
                  <c:v>0.15699371695518494</c:v>
                </c:pt>
                <c:pt idx="887">
                  <c:v>0.19779746234416962</c:v>
                </c:pt>
                <c:pt idx="888">
                  <c:v>0.24615113437175751</c:v>
                </c:pt>
                <c:pt idx="889">
                  <c:v>0.26885458827018738</c:v>
                </c:pt>
                <c:pt idx="890">
                  <c:v>0.22857853770256042</c:v>
                </c:pt>
                <c:pt idx="891">
                  <c:v>0.11878377944231033</c:v>
                </c:pt>
                <c:pt idx="892">
                  <c:v>-2.2085456177592278E-2</c:v>
                </c:pt>
                <c:pt idx="893">
                  <c:v>-0.14530491828918457</c:v>
                </c:pt>
                <c:pt idx="894">
                  <c:v>-0.20542845129966736</c:v>
                </c:pt>
                <c:pt idx="895">
                  <c:v>-0.20726290345191956</c:v>
                </c:pt>
                <c:pt idx="896">
                  <c:v>-0.15930390357971191</c:v>
                </c:pt>
                <c:pt idx="897">
                  <c:v>-9.0670078992843628E-2</c:v>
                </c:pt>
                <c:pt idx="898">
                  <c:v>-2.074718289077282E-2</c:v>
                </c:pt>
                <c:pt idx="899">
                  <c:v>4.9323700368404388E-3</c:v>
                </c:pt>
                <c:pt idx="900">
                  <c:v>-4.6191003173589706E-2</c:v>
                </c:pt>
                <c:pt idx="901">
                  <c:v>-0.1785002201795578</c:v>
                </c:pt>
                <c:pt idx="902">
                  <c:v>-0.36994501948356628</c:v>
                </c:pt>
                <c:pt idx="903">
                  <c:v>-0.57370668649673462</c:v>
                </c:pt>
                <c:pt idx="904">
                  <c:v>-0.72749406099319458</c:v>
                </c:pt>
                <c:pt idx="905">
                  <c:v>-0.76528018712997437</c:v>
                </c:pt>
                <c:pt idx="906">
                  <c:v>-0.67567175626754761</c:v>
                </c:pt>
                <c:pt idx="907">
                  <c:v>-0.51184940338134766</c:v>
                </c:pt>
                <c:pt idx="908">
                  <c:v>-0.30060264468193054</c:v>
                </c:pt>
                <c:pt idx="909">
                  <c:v>-0.10327563434839249</c:v>
                </c:pt>
                <c:pt idx="910">
                  <c:v>-1.6170024871826172E-2</c:v>
                </c:pt>
                <c:pt idx="911">
                  <c:v>-4.0797680616378784E-2</c:v>
                </c:pt>
                <c:pt idx="912">
                  <c:v>-9.6105143427848816E-2</c:v>
                </c:pt>
                <c:pt idx="913">
                  <c:v>-0.15382209420204163</c:v>
                </c:pt>
                <c:pt idx="914">
                  <c:v>-0.22388826310634613</c:v>
                </c:pt>
                <c:pt idx="915">
                  <c:v>-0.31160932779312134</c:v>
                </c:pt>
                <c:pt idx="916">
                  <c:v>-0.39829203486442566</c:v>
                </c:pt>
                <c:pt idx="917">
                  <c:v>-0.46728035807609558</c:v>
                </c:pt>
                <c:pt idx="918">
                  <c:v>-0.49449679255485535</c:v>
                </c:pt>
                <c:pt idx="919">
                  <c:v>-0.47254806756973267</c:v>
                </c:pt>
                <c:pt idx="920">
                  <c:v>-0.40316152572631836</c:v>
                </c:pt>
                <c:pt idx="921">
                  <c:v>-0.31426772475242615</c:v>
                </c:pt>
                <c:pt idx="922">
                  <c:v>-0.21608923375606537</c:v>
                </c:pt>
                <c:pt idx="923">
                  <c:v>-0.12152223289012909</c:v>
                </c:pt>
                <c:pt idx="924">
                  <c:v>-4.6345725655555725E-2</c:v>
                </c:pt>
                <c:pt idx="925">
                  <c:v>1.4777681790292263E-3</c:v>
                </c:pt>
                <c:pt idx="926">
                  <c:v>2.8106717392802238E-2</c:v>
                </c:pt>
                <c:pt idx="927">
                  <c:v>4.9047313630580902E-2</c:v>
                </c:pt>
                <c:pt idx="928">
                  <c:v>6.7583449184894562E-2</c:v>
                </c:pt>
                <c:pt idx="929">
                  <c:v>9.948403388261795E-2</c:v>
                </c:pt>
                <c:pt idx="930">
                  <c:v>0.11966040730476379</c:v>
                </c:pt>
                <c:pt idx="931">
                  <c:v>0.11436841636896133</c:v>
                </c:pt>
                <c:pt idx="932">
                  <c:v>8.7859839200973511E-2</c:v>
                </c:pt>
                <c:pt idx="933">
                  <c:v>6.9937705993652344E-2</c:v>
                </c:pt>
                <c:pt idx="934">
                  <c:v>7.4714630842208862E-2</c:v>
                </c:pt>
                <c:pt idx="935">
                  <c:v>9.4309307634830475E-2</c:v>
                </c:pt>
                <c:pt idx="936">
                  <c:v>0.11336022615432739</c:v>
                </c:pt>
                <c:pt idx="937">
                  <c:v>0.1143401712179184</c:v>
                </c:pt>
                <c:pt idx="938">
                  <c:v>9.2651918530464172E-2</c:v>
                </c:pt>
                <c:pt idx="939">
                  <c:v>5.2401375025510788E-2</c:v>
                </c:pt>
                <c:pt idx="940">
                  <c:v>1.2768479064106941E-2</c:v>
                </c:pt>
                <c:pt idx="941">
                  <c:v>2.8445469215512276E-3</c:v>
                </c:pt>
                <c:pt idx="942">
                  <c:v>3.4478642046451569E-2</c:v>
                </c:pt>
                <c:pt idx="943">
                  <c:v>0.1048227995634079</c:v>
                </c:pt>
                <c:pt idx="944">
                  <c:v>0.15616960823535919</c:v>
                </c:pt>
                <c:pt idx="945">
                  <c:v>0.15214729309082031</c:v>
                </c:pt>
                <c:pt idx="946">
                  <c:v>9.9215365946292877E-2</c:v>
                </c:pt>
                <c:pt idx="947">
                  <c:v>3.5370044410228729E-2</c:v>
                </c:pt>
                <c:pt idx="948">
                  <c:v>1.0692926123738289E-2</c:v>
                </c:pt>
                <c:pt idx="949">
                  <c:v>4.3358437716960907E-2</c:v>
                </c:pt>
                <c:pt idx="950">
                  <c:v>0.16779009997844696</c:v>
                </c:pt>
                <c:pt idx="951">
                  <c:v>0.37811914086341858</c:v>
                </c:pt>
                <c:pt idx="952">
                  <c:v>0.59631514549255371</c:v>
                </c:pt>
                <c:pt idx="953">
                  <c:v>0.69279712438583374</c:v>
                </c:pt>
                <c:pt idx="954">
                  <c:v>0.61554598808288574</c:v>
                </c:pt>
                <c:pt idx="955">
                  <c:v>0.40115994215011597</c:v>
                </c:pt>
                <c:pt idx="956">
                  <c:v>0.13300175964832306</c:v>
                </c:pt>
                <c:pt idx="957">
                  <c:v>-0.13701485097408295</c:v>
                </c:pt>
                <c:pt idx="958">
                  <c:v>-0.36136007308959961</c:v>
                </c:pt>
                <c:pt idx="959">
                  <c:v>-0.49486386775970459</c:v>
                </c:pt>
                <c:pt idx="960">
                  <c:v>-0.52468061447143555</c:v>
                </c:pt>
                <c:pt idx="961">
                  <c:v>-0.45847856998443604</c:v>
                </c:pt>
                <c:pt idx="962">
                  <c:v>-0.3253447413444519</c:v>
                </c:pt>
                <c:pt idx="963">
                  <c:v>-0.17033740878105164</c:v>
                </c:pt>
                <c:pt idx="964">
                  <c:v>-4.623863473534584E-2</c:v>
                </c:pt>
                <c:pt idx="965">
                  <c:v>2.1107811480760574E-2</c:v>
                </c:pt>
                <c:pt idx="966">
                  <c:v>2.6000570505857468E-2</c:v>
                </c:pt>
                <c:pt idx="967">
                  <c:v>-2.3666182532906532E-2</c:v>
                </c:pt>
                <c:pt idx="968">
                  <c:v>-9.4924651086330414E-2</c:v>
                </c:pt>
                <c:pt idx="969">
                  <c:v>-0.15067823231220245</c:v>
                </c:pt>
                <c:pt idx="970">
                  <c:v>-0.16804017126560211</c:v>
                </c:pt>
                <c:pt idx="971">
                  <c:v>-0.14719665050506592</c:v>
                </c:pt>
                <c:pt idx="972">
                  <c:v>-0.10474373400211334</c:v>
                </c:pt>
                <c:pt idx="973">
                  <c:v>-5.4946374148130417E-2</c:v>
                </c:pt>
                <c:pt idx="974">
                  <c:v>-4.7753844410181046E-4</c:v>
                </c:pt>
                <c:pt idx="975">
                  <c:v>6.1509616672992706E-2</c:v>
                </c:pt>
                <c:pt idx="976">
                  <c:v>0.1304553896188736</c:v>
                </c:pt>
                <c:pt idx="977">
                  <c:v>0.20473673939704895</c:v>
                </c:pt>
                <c:pt idx="978">
                  <c:v>0.26351138949394226</c:v>
                </c:pt>
                <c:pt idx="979">
                  <c:v>0.3041401207447052</c:v>
                </c:pt>
                <c:pt idx="980">
                  <c:v>0.31543859839439392</c:v>
                </c:pt>
                <c:pt idx="981">
                  <c:v>0.30226537585258484</c:v>
                </c:pt>
                <c:pt idx="982">
                  <c:v>0.27669212222099304</c:v>
                </c:pt>
                <c:pt idx="983">
                  <c:v>0.25701940059661865</c:v>
                </c:pt>
                <c:pt idx="984">
                  <c:v>0.24475099146366119</c:v>
                </c:pt>
                <c:pt idx="985">
                  <c:v>0.24483844637870789</c:v>
                </c:pt>
                <c:pt idx="986">
                  <c:v>0.24938845634460449</c:v>
                </c:pt>
                <c:pt idx="987">
                  <c:v>0.24593999981880188</c:v>
                </c:pt>
                <c:pt idx="988">
                  <c:v>0.22738920152187347</c:v>
                </c:pt>
                <c:pt idx="989">
                  <c:v>0.2149806022644043</c:v>
                </c:pt>
                <c:pt idx="990">
                  <c:v>0.22098550200462341</c:v>
                </c:pt>
                <c:pt idx="991">
                  <c:v>0.25954297184944153</c:v>
                </c:pt>
                <c:pt idx="992">
                  <c:v>0.30794590711593628</c:v>
                </c:pt>
                <c:pt idx="993">
                  <c:v>0.34560498595237732</c:v>
                </c:pt>
                <c:pt idx="994">
                  <c:v>0.33771190047264099</c:v>
                </c:pt>
                <c:pt idx="995">
                  <c:v>0.28198131918907166</c:v>
                </c:pt>
                <c:pt idx="996">
                  <c:v>0.16215585172176361</c:v>
                </c:pt>
                <c:pt idx="997">
                  <c:v>4.7109564766287804E-3</c:v>
                </c:pt>
                <c:pt idx="998">
                  <c:v>-0.1222752258181572</c:v>
                </c:pt>
                <c:pt idx="999">
                  <c:v>-0.1666378378868103</c:v>
                </c:pt>
                <c:pt idx="1000">
                  <c:v>-0.10787385702133179</c:v>
                </c:pt>
                <c:pt idx="1001">
                  <c:v>2.0752573385834694E-2</c:v>
                </c:pt>
                <c:pt idx="1002">
                  <c:v>0.16960036754608154</c:v>
                </c:pt>
                <c:pt idx="1003">
                  <c:v>0.28649249672889709</c:v>
                </c:pt>
                <c:pt idx="1004">
                  <c:v>0.33987504243850708</c:v>
                </c:pt>
                <c:pt idx="1005">
                  <c:v>0.34458738565444946</c:v>
                </c:pt>
                <c:pt idx="1006">
                  <c:v>0.27456784248352051</c:v>
                </c:pt>
                <c:pt idx="1007">
                  <c:v>0.1272997260093689</c:v>
                </c:pt>
                <c:pt idx="1008">
                  <c:v>-9.4071544706821442E-2</c:v>
                </c:pt>
                <c:pt idx="1009">
                  <c:v>-0.36309844255447388</c:v>
                </c:pt>
                <c:pt idx="1010">
                  <c:v>-0.60303646326065063</c:v>
                </c:pt>
                <c:pt idx="1011">
                  <c:v>-0.72372013330459595</c:v>
                </c:pt>
                <c:pt idx="1012">
                  <c:v>-0.6755526065826416</c:v>
                </c:pt>
                <c:pt idx="1013">
                  <c:v>-0.49403712153434753</c:v>
                </c:pt>
                <c:pt idx="1014">
                  <c:v>-0.25933781266212463</c:v>
                </c:pt>
                <c:pt idx="1015">
                  <c:v>-1.8142415210604668E-2</c:v>
                </c:pt>
                <c:pt idx="1016">
                  <c:v>0.13696248829364777</c:v>
                </c:pt>
                <c:pt idx="1017">
                  <c:v>0.13077123463153839</c:v>
                </c:pt>
                <c:pt idx="1018">
                  <c:v>2.5038149207830429E-2</c:v>
                </c:pt>
                <c:pt idx="1019">
                  <c:v>-8.7488777935504913E-2</c:v>
                </c:pt>
                <c:pt idx="1020">
                  <c:v>-0.17944879829883575</c:v>
                </c:pt>
                <c:pt idx="1021">
                  <c:v>-0.26889133453369141</c:v>
                </c:pt>
                <c:pt idx="1022">
                  <c:v>-0.3583870530128479</c:v>
                </c:pt>
                <c:pt idx="1023">
                  <c:v>-0.40760812163352966</c:v>
                </c:pt>
                <c:pt idx="1024">
                  <c:v>-0.40427440404891968</c:v>
                </c:pt>
                <c:pt idx="1025">
                  <c:v>-0.35613939166069031</c:v>
                </c:pt>
                <c:pt idx="1026">
                  <c:v>-0.28394481539726257</c:v>
                </c:pt>
                <c:pt idx="1027">
                  <c:v>-0.20207865536212921</c:v>
                </c:pt>
                <c:pt idx="1028">
                  <c:v>-0.13851778209209442</c:v>
                </c:pt>
                <c:pt idx="1029">
                  <c:v>-9.0209998190402985E-2</c:v>
                </c:pt>
                <c:pt idx="1030">
                  <c:v>-5.384213849902153E-2</c:v>
                </c:pt>
                <c:pt idx="1031">
                  <c:v>-2.2682767361402512E-2</c:v>
                </c:pt>
                <c:pt idx="1032">
                  <c:v>9.1827530413866043E-3</c:v>
                </c:pt>
                <c:pt idx="1033">
                  <c:v>3.5559661686420441E-2</c:v>
                </c:pt>
                <c:pt idx="1034">
                  <c:v>5.7195711880922318E-2</c:v>
                </c:pt>
                <c:pt idx="1035">
                  <c:v>7.1395456790924072E-2</c:v>
                </c:pt>
                <c:pt idx="1036">
                  <c:v>8.7829820811748505E-2</c:v>
                </c:pt>
                <c:pt idx="1037">
                  <c:v>0.10863963514566422</c:v>
                </c:pt>
                <c:pt idx="1038">
                  <c:v>0.14175444841384888</c:v>
                </c:pt>
                <c:pt idx="1039">
                  <c:v>0.17181381583213806</c:v>
                </c:pt>
                <c:pt idx="1040">
                  <c:v>0.19584591686725616</c:v>
                </c:pt>
                <c:pt idx="1041">
                  <c:v>0.20598475635051727</c:v>
                </c:pt>
                <c:pt idx="1042">
                  <c:v>0.19897265732288361</c:v>
                </c:pt>
                <c:pt idx="1043">
                  <c:v>0.17936766147613525</c:v>
                </c:pt>
                <c:pt idx="1044">
                  <c:v>0.15023587644100189</c:v>
                </c:pt>
                <c:pt idx="1045">
                  <c:v>0.11249510943889618</c:v>
                </c:pt>
                <c:pt idx="1046">
                  <c:v>7.1904540061950684E-2</c:v>
                </c:pt>
                <c:pt idx="1047">
                  <c:v>4.3772220611572266E-2</c:v>
                </c:pt>
                <c:pt idx="1048">
                  <c:v>3.7954017519950867E-2</c:v>
                </c:pt>
                <c:pt idx="1049">
                  <c:v>6.7093968391418457E-2</c:v>
                </c:pt>
                <c:pt idx="1050">
                  <c:v>0.12188716977834702</c:v>
                </c:pt>
                <c:pt idx="1051">
                  <c:v>0.15915226936340332</c:v>
                </c:pt>
                <c:pt idx="1052">
                  <c:v>0.15587924420833588</c:v>
                </c:pt>
                <c:pt idx="1053">
                  <c:v>0.1298946738243103</c:v>
                </c:pt>
                <c:pt idx="1054">
                  <c:v>0.11411517113447189</c:v>
                </c:pt>
                <c:pt idx="1055">
                  <c:v>0.12609709799289703</c:v>
                </c:pt>
                <c:pt idx="1056">
                  <c:v>0.16763468086719513</c:v>
                </c:pt>
                <c:pt idx="1057">
                  <c:v>0.26454010605812073</c:v>
                </c:pt>
                <c:pt idx="1058">
                  <c:v>0.40984857082366943</c:v>
                </c:pt>
                <c:pt idx="1059">
                  <c:v>0.5550849437713623</c:v>
                </c:pt>
                <c:pt idx="1060">
                  <c:v>0.57922041416168213</c:v>
                </c:pt>
                <c:pt idx="1061">
                  <c:v>0.46864804625511169</c:v>
                </c:pt>
                <c:pt idx="1062">
                  <c:v>0.2743091881275177</c:v>
                </c:pt>
                <c:pt idx="1063">
                  <c:v>7.6513633131980896E-2</c:v>
                </c:pt>
                <c:pt idx="1064">
                  <c:v>-8.2167357206344604E-2</c:v>
                </c:pt>
                <c:pt idx="1065">
                  <c:v>-0.19288712739944458</c:v>
                </c:pt>
                <c:pt idx="1066">
                  <c:v>-0.23808468878269196</c:v>
                </c:pt>
                <c:pt idx="1067">
                  <c:v>-0.19553181529045105</c:v>
                </c:pt>
                <c:pt idx="1068">
                  <c:v>-9.9306754767894745E-2</c:v>
                </c:pt>
                <c:pt idx="1069">
                  <c:v>-1.0633386671543121E-2</c:v>
                </c:pt>
                <c:pt idx="1070">
                  <c:v>2.9874891042709351E-2</c:v>
                </c:pt>
                <c:pt idx="1071">
                  <c:v>5.8493330143392086E-3</c:v>
                </c:pt>
                <c:pt idx="1072">
                  <c:v>-5.9400778263807297E-2</c:v>
                </c:pt>
                <c:pt idx="1073">
                  <c:v>-0.12947072088718414</c:v>
                </c:pt>
                <c:pt idx="1074">
                  <c:v>-0.18184524774551392</c:v>
                </c:pt>
                <c:pt idx="1075">
                  <c:v>-0.21636958420276642</c:v>
                </c:pt>
                <c:pt idx="1076">
                  <c:v>-0.25301361083984375</c:v>
                </c:pt>
                <c:pt idx="1077">
                  <c:v>-0.28154629468917847</c:v>
                </c:pt>
                <c:pt idx="1078">
                  <c:v>-0.29969173669815063</c:v>
                </c:pt>
                <c:pt idx="1079">
                  <c:v>-0.30232009291648865</c:v>
                </c:pt>
                <c:pt idx="1080">
                  <c:v>-0.27840599417686462</c:v>
                </c:pt>
                <c:pt idx="1081">
                  <c:v>-0.2350267618894577</c:v>
                </c:pt>
                <c:pt idx="1082">
                  <c:v>-0.18140427768230438</c:v>
                </c:pt>
                <c:pt idx="1083">
                  <c:v>-0.12953723967075348</c:v>
                </c:pt>
                <c:pt idx="1084">
                  <c:v>-7.4463866651058197E-2</c:v>
                </c:pt>
                <c:pt idx="1085">
                  <c:v>-1.7239395529031754E-2</c:v>
                </c:pt>
                <c:pt idx="1086">
                  <c:v>3.2875437289476395E-2</c:v>
                </c:pt>
                <c:pt idx="1087">
                  <c:v>8.7891697883605957E-2</c:v>
                </c:pt>
                <c:pt idx="1088">
                  <c:v>0.13868670165538788</c:v>
                </c:pt>
                <c:pt idx="1089">
                  <c:v>0.17478840053081512</c:v>
                </c:pt>
                <c:pt idx="1090">
                  <c:v>0.19543083012104034</c:v>
                </c:pt>
                <c:pt idx="1091">
                  <c:v>0.20328772068023682</c:v>
                </c:pt>
                <c:pt idx="1092">
                  <c:v>0.20638152956962585</c:v>
                </c:pt>
                <c:pt idx="1093">
                  <c:v>0.20281815528869629</c:v>
                </c:pt>
                <c:pt idx="1094">
                  <c:v>0.18058954179286957</c:v>
                </c:pt>
                <c:pt idx="1095">
                  <c:v>0.15879799425601959</c:v>
                </c:pt>
                <c:pt idx="1096">
                  <c:v>0.14048103988170624</c:v>
                </c:pt>
                <c:pt idx="1097">
                  <c:v>0.12531577050685883</c:v>
                </c:pt>
                <c:pt idx="1098">
                  <c:v>0.11371397972106934</c:v>
                </c:pt>
                <c:pt idx="1099">
                  <c:v>0.10650942474603653</c:v>
                </c:pt>
                <c:pt idx="1100">
                  <c:v>0.10435625910758972</c:v>
                </c:pt>
                <c:pt idx="1101">
                  <c:v>0.10131249576807022</c:v>
                </c:pt>
                <c:pt idx="1102">
                  <c:v>9.7283929586410522E-2</c:v>
                </c:pt>
                <c:pt idx="1103">
                  <c:v>9.5219157636165619E-2</c:v>
                </c:pt>
                <c:pt idx="1104">
                  <c:v>9.8315618932247162E-2</c:v>
                </c:pt>
                <c:pt idx="1105">
                  <c:v>0.11036442965269089</c:v>
                </c:pt>
                <c:pt idx="1106">
                  <c:v>0.14926920831203461</c:v>
                </c:pt>
                <c:pt idx="1107">
                  <c:v>0.22084535658359528</c:v>
                </c:pt>
                <c:pt idx="1108">
                  <c:v>0.2899642288684845</c:v>
                </c:pt>
                <c:pt idx="1109">
                  <c:v>0.34549102187156677</c:v>
                </c:pt>
                <c:pt idx="1110">
                  <c:v>0.36678111553192139</c:v>
                </c:pt>
                <c:pt idx="1111">
                  <c:v>0.31547865271568298</c:v>
                </c:pt>
                <c:pt idx="1112">
                  <c:v>0.1549595445394516</c:v>
                </c:pt>
                <c:pt idx="1113">
                  <c:v>-0.10662238299846649</c:v>
                </c:pt>
                <c:pt idx="1114">
                  <c:v>-0.41789451241493225</c:v>
                </c:pt>
                <c:pt idx="1115">
                  <c:v>-0.6716952919960022</c:v>
                </c:pt>
                <c:pt idx="1116">
                  <c:v>-0.76934093236923218</c:v>
                </c:pt>
                <c:pt idx="1117">
                  <c:v>-0.6722533106803894</c:v>
                </c:pt>
                <c:pt idx="1118">
                  <c:v>-0.42082080245018005</c:v>
                </c:pt>
                <c:pt idx="1119">
                  <c:v>-7.3261186480522156E-2</c:v>
                </c:pt>
                <c:pt idx="1120">
                  <c:v>0.25958123803138733</c:v>
                </c:pt>
                <c:pt idx="1121">
                  <c:v>0.41946431994438171</c:v>
                </c:pt>
                <c:pt idx="1122">
                  <c:v>0.35759109258651733</c:v>
                </c:pt>
                <c:pt idx="1123">
                  <c:v>0.19986803829669952</c:v>
                </c:pt>
                <c:pt idx="1124">
                  <c:v>5.0942730158567429E-2</c:v>
                </c:pt>
                <c:pt idx="1125">
                  <c:v>-0.10314798355102539</c:v>
                </c:pt>
                <c:pt idx="1126">
                  <c:v>-0.28602990508079529</c:v>
                </c:pt>
                <c:pt idx="1127">
                  <c:v>-0.46120730042457581</c:v>
                </c:pt>
                <c:pt idx="1128">
                  <c:v>-0.57885777950286865</c:v>
                </c:pt>
                <c:pt idx="1129">
                  <c:v>-0.61318075656890869</c:v>
                </c:pt>
                <c:pt idx="1130">
                  <c:v>-0.58439195156097412</c:v>
                </c:pt>
                <c:pt idx="1131">
                  <c:v>-0.51611620187759399</c:v>
                </c:pt>
                <c:pt idx="1132">
                  <c:v>-0.42521768808364868</c:v>
                </c:pt>
                <c:pt idx="1133">
                  <c:v>-0.33290591835975647</c:v>
                </c:pt>
                <c:pt idx="1134">
                  <c:v>-0.25047549605369568</c:v>
                </c:pt>
                <c:pt idx="1135">
                  <c:v>-0.19727733731269836</c:v>
                </c:pt>
                <c:pt idx="1136">
                  <c:v>-0.16499742865562439</c:v>
                </c:pt>
                <c:pt idx="1137">
                  <c:v>-0.13890558481216431</c:v>
                </c:pt>
                <c:pt idx="1138">
                  <c:v>-0.11000657081604004</c:v>
                </c:pt>
                <c:pt idx="1139">
                  <c:v>-7.6462298631668091E-2</c:v>
                </c:pt>
                <c:pt idx="1140">
                  <c:v>-3.6828067153692245E-2</c:v>
                </c:pt>
                <c:pt idx="1141">
                  <c:v>7.7730966731905937E-3</c:v>
                </c:pt>
                <c:pt idx="1142">
                  <c:v>4.9701638519763947E-2</c:v>
                </c:pt>
                <c:pt idx="1143">
                  <c:v>9.2105701565742493E-2</c:v>
                </c:pt>
                <c:pt idx="1144">
                  <c:v>0.13862472772598267</c:v>
                </c:pt>
                <c:pt idx="1145">
                  <c:v>0.19149042665958405</c:v>
                </c:pt>
                <c:pt idx="1146">
                  <c:v>0.25080379843711853</c:v>
                </c:pt>
                <c:pt idx="1147">
                  <c:v>0.30910375714302063</c:v>
                </c:pt>
                <c:pt idx="1148">
                  <c:v>0.34964561462402344</c:v>
                </c:pt>
                <c:pt idx="1149">
                  <c:v>0.36730018258094788</c:v>
                </c:pt>
                <c:pt idx="1150">
                  <c:v>0.35887742042541504</c:v>
                </c:pt>
                <c:pt idx="1151">
                  <c:v>0.35052812099456787</c:v>
                </c:pt>
                <c:pt idx="1152">
                  <c:v>0.33907359838485718</c:v>
                </c:pt>
                <c:pt idx="1153">
                  <c:v>0.33380866050720215</c:v>
                </c:pt>
                <c:pt idx="1154">
                  <c:v>0.31818735599517822</c:v>
                </c:pt>
                <c:pt idx="1155">
                  <c:v>0.2716141939163208</c:v>
                </c:pt>
                <c:pt idx="1156">
                  <c:v>0.19758898019790649</c:v>
                </c:pt>
                <c:pt idx="1157">
                  <c:v>0.11393794417381287</c:v>
                </c:pt>
                <c:pt idx="1158">
                  <c:v>4.2735140770673752E-2</c:v>
                </c:pt>
                <c:pt idx="1159">
                  <c:v>3.2153211534023285E-2</c:v>
                </c:pt>
                <c:pt idx="1160">
                  <c:v>8.7515801191329956E-2</c:v>
                </c:pt>
                <c:pt idx="1161">
                  <c:v>0.20485241711139679</c:v>
                </c:pt>
                <c:pt idx="1162">
                  <c:v>0.35625952482223511</c:v>
                </c:pt>
                <c:pt idx="1163">
                  <c:v>0.49640661478042603</c:v>
                </c:pt>
                <c:pt idx="1164">
                  <c:v>0.57348918914794922</c:v>
                </c:pt>
                <c:pt idx="1165">
                  <c:v>0.54426425695419312</c:v>
                </c:pt>
                <c:pt idx="1166">
                  <c:v>0.38908052444458008</c:v>
                </c:pt>
                <c:pt idx="1167">
                  <c:v>0.16506081819534302</c:v>
                </c:pt>
                <c:pt idx="1168">
                  <c:v>-5.9274543076753616E-2</c:v>
                </c:pt>
                <c:pt idx="1169">
                  <c:v>-0.23117972910404205</c:v>
                </c:pt>
                <c:pt idx="1170">
                  <c:v>-0.3051450252532959</c:v>
                </c:pt>
                <c:pt idx="1171">
                  <c:v>-0.24582898616790771</c:v>
                </c:pt>
                <c:pt idx="1172">
                  <c:v>-6.3152648508548737E-2</c:v>
                </c:pt>
                <c:pt idx="1173">
                  <c:v>0.1612798273563385</c:v>
                </c:pt>
                <c:pt idx="1174">
                  <c:v>0.3227267861366272</c:v>
                </c:pt>
                <c:pt idx="1175">
                  <c:v>0.35962787270545959</c:v>
                </c:pt>
                <c:pt idx="1176">
                  <c:v>0.26789316534996033</c:v>
                </c:pt>
                <c:pt idx="1177">
                  <c:v>0.13209429383277893</c:v>
                </c:pt>
                <c:pt idx="1178">
                  <c:v>-7.1581266820430756E-3</c:v>
                </c:pt>
                <c:pt idx="1179">
                  <c:v>-0.11796920001506805</c:v>
                </c:pt>
                <c:pt idx="1180">
                  <c:v>-0.19637958705425262</c:v>
                </c:pt>
                <c:pt idx="1181">
                  <c:v>-0.24715520441532135</c:v>
                </c:pt>
                <c:pt idx="1182">
                  <c:v>-0.27062615752220154</c:v>
                </c:pt>
                <c:pt idx="1183">
                  <c:v>-0.26889786124229431</c:v>
                </c:pt>
                <c:pt idx="1184">
                  <c:v>-0.219159334897995</c:v>
                </c:pt>
                <c:pt idx="1185">
                  <c:v>-0.12958638370037079</c:v>
                </c:pt>
                <c:pt idx="1186">
                  <c:v>-2.0724084228277206E-2</c:v>
                </c:pt>
                <c:pt idx="1187">
                  <c:v>8.3297476172447205E-2</c:v>
                </c:pt>
                <c:pt idx="1188">
                  <c:v>0.15336018800735474</c:v>
                </c:pt>
                <c:pt idx="1189">
                  <c:v>0.1978377103805542</c:v>
                </c:pt>
                <c:pt idx="1190">
                  <c:v>0.20506846904754639</c:v>
                </c:pt>
                <c:pt idx="1191">
                  <c:v>0.19893451035022736</c:v>
                </c:pt>
                <c:pt idx="1192">
                  <c:v>0.1903197169303894</c:v>
                </c:pt>
                <c:pt idx="1193">
                  <c:v>0.18653643131256104</c:v>
                </c:pt>
                <c:pt idx="1194">
                  <c:v>0.17333807051181793</c:v>
                </c:pt>
                <c:pt idx="1195">
                  <c:v>0.15901634097099304</c:v>
                </c:pt>
                <c:pt idx="1196">
                  <c:v>0.1479668915271759</c:v>
                </c:pt>
                <c:pt idx="1197">
                  <c:v>0.14113740622997284</c:v>
                </c:pt>
                <c:pt idx="1198">
                  <c:v>0.13172607123851776</c:v>
                </c:pt>
                <c:pt idx="1199">
                  <c:v>0.10474003106355667</c:v>
                </c:pt>
                <c:pt idx="1200">
                  <c:v>4.6902026981115341E-2</c:v>
                </c:pt>
                <c:pt idx="1201">
                  <c:v>-5.5264630354940891E-3</c:v>
                </c:pt>
                <c:pt idx="1202">
                  <c:v>-4.1961967945098877E-2</c:v>
                </c:pt>
                <c:pt idx="1203">
                  <c:v>-5.3648814558982849E-2</c:v>
                </c:pt>
                <c:pt idx="1204">
                  <c:v>-4.6114999800920486E-2</c:v>
                </c:pt>
                <c:pt idx="1205">
                  <c:v>-2.2073183208703995E-2</c:v>
                </c:pt>
                <c:pt idx="1206">
                  <c:v>-1.5727016143500805E-3</c:v>
                </c:pt>
                <c:pt idx="1207">
                  <c:v>6.1569875106215477E-4</c:v>
                </c:pt>
                <c:pt idx="1208">
                  <c:v>-2.0494379103183746E-2</c:v>
                </c:pt>
                <c:pt idx="1209">
                  <c:v>-2.9522368684411049E-2</c:v>
                </c:pt>
                <c:pt idx="1210">
                  <c:v>-2.405676431953907E-2</c:v>
                </c:pt>
                <c:pt idx="1211">
                  <c:v>3.4811794757843018E-3</c:v>
                </c:pt>
                <c:pt idx="1212">
                  <c:v>4.4672291725873947E-2</c:v>
                </c:pt>
                <c:pt idx="1213">
                  <c:v>9.3226537108421326E-2</c:v>
                </c:pt>
                <c:pt idx="1214">
                  <c:v>0.12350054830312729</c:v>
                </c:pt>
                <c:pt idx="1215">
                  <c:v>0.11846676468849182</c:v>
                </c:pt>
                <c:pt idx="1216">
                  <c:v>6.3929498195648193E-2</c:v>
                </c:pt>
                <c:pt idx="1217">
                  <c:v>-4.1708715260028839E-2</c:v>
                </c:pt>
                <c:pt idx="1218">
                  <c:v>-0.20579537749290466</c:v>
                </c:pt>
                <c:pt idx="1219">
                  <c:v>-0.3937397301197052</c:v>
                </c:pt>
                <c:pt idx="1220">
                  <c:v>-0.54712420701980591</c:v>
                </c:pt>
                <c:pt idx="1221">
                  <c:v>-0.58592194318771362</c:v>
                </c:pt>
                <c:pt idx="1222">
                  <c:v>-0.50501722097396851</c:v>
                </c:pt>
                <c:pt idx="1223">
                  <c:v>-0.31927487254142761</c:v>
                </c:pt>
                <c:pt idx="1224">
                  <c:v>-9.223426878452301E-2</c:v>
                </c:pt>
                <c:pt idx="1225">
                  <c:v>9.7878411412239075E-2</c:v>
                </c:pt>
                <c:pt idx="1226">
                  <c:v>0.20066976547241211</c:v>
                </c:pt>
                <c:pt idx="1227">
                  <c:v>0.17734906077384949</c:v>
                </c:pt>
                <c:pt idx="1228">
                  <c:v>6.7995399236679077E-2</c:v>
                </c:pt>
                <c:pt idx="1229">
                  <c:v>-6.4962975680828094E-2</c:v>
                </c:pt>
                <c:pt idx="1230">
                  <c:v>-0.18411679565906525</c:v>
                </c:pt>
                <c:pt idx="1231">
                  <c:v>-0.29004412889480591</c:v>
                </c:pt>
                <c:pt idx="1232">
                  <c:v>-0.35413205623626709</c:v>
                </c:pt>
                <c:pt idx="1233">
                  <c:v>-0.37582159042358398</c:v>
                </c:pt>
                <c:pt idx="1234">
                  <c:v>-0.35836777091026306</c:v>
                </c:pt>
                <c:pt idx="1235">
                  <c:v>-0.31459003686904907</c:v>
                </c:pt>
                <c:pt idx="1236">
                  <c:v>-0.25509315729141235</c:v>
                </c:pt>
                <c:pt idx="1237">
                  <c:v>-0.20117378234863281</c:v>
                </c:pt>
                <c:pt idx="1238">
                  <c:v>-0.1597970575094223</c:v>
                </c:pt>
                <c:pt idx="1239">
                  <c:v>-0.13143661618232727</c:v>
                </c:pt>
                <c:pt idx="1240">
                  <c:v>-0.12005293369293213</c:v>
                </c:pt>
                <c:pt idx="1241">
                  <c:v>-0.11180046200752258</c:v>
                </c:pt>
                <c:pt idx="1242">
                  <c:v>-9.271065890789032E-2</c:v>
                </c:pt>
                <c:pt idx="1243">
                  <c:v>-6.1377476900815964E-2</c:v>
                </c:pt>
                <c:pt idx="1244">
                  <c:v>-1.2975059449672699E-2</c:v>
                </c:pt>
                <c:pt idx="1245">
                  <c:v>4.5708943158388138E-2</c:v>
                </c:pt>
                <c:pt idx="1246">
                  <c:v>0.11049087345600128</c:v>
                </c:pt>
                <c:pt idx="1247">
                  <c:v>0.16338947415351868</c:v>
                </c:pt>
                <c:pt idx="1248">
                  <c:v>0.19733068346977234</c:v>
                </c:pt>
                <c:pt idx="1249">
                  <c:v>0.22145722806453705</c:v>
                </c:pt>
                <c:pt idx="1250">
                  <c:v>0.23766389489173889</c:v>
                </c:pt>
                <c:pt idx="1251">
                  <c:v>0.25519847869873047</c:v>
                </c:pt>
                <c:pt idx="1252">
                  <c:v>0.27396765351295471</c:v>
                </c:pt>
                <c:pt idx="1253">
                  <c:v>0.27632147073745728</c:v>
                </c:pt>
                <c:pt idx="1254">
                  <c:v>0.2559533417224884</c:v>
                </c:pt>
                <c:pt idx="1255">
                  <c:v>0.22396957874298096</c:v>
                </c:pt>
                <c:pt idx="1256">
                  <c:v>0.19239833950996399</c:v>
                </c:pt>
                <c:pt idx="1257">
                  <c:v>0.18110087513923645</c:v>
                </c:pt>
                <c:pt idx="1258">
                  <c:v>0.18677873909473419</c:v>
                </c:pt>
                <c:pt idx="1259">
                  <c:v>0.20592761039733887</c:v>
                </c:pt>
                <c:pt idx="1260">
                  <c:v>0.22317424416542053</c:v>
                </c:pt>
                <c:pt idx="1261">
                  <c:v>0.22445482015609741</c:v>
                </c:pt>
                <c:pt idx="1262">
                  <c:v>0.20198039710521698</c:v>
                </c:pt>
                <c:pt idx="1263">
                  <c:v>0.18786917626857758</c:v>
                </c:pt>
                <c:pt idx="1264">
                  <c:v>0.20203480124473572</c:v>
                </c:pt>
                <c:pt idx="1265">
                  <c:v>0.2547275722026825</c:v>
                </c:pt>
                <c:pt idx="1266">
                  <c:v>0.35966941714286804</c:v>
                </c:pt>
                <c:pt idx="1267">
                  <c:v>0.50866848230361938</c:v>
                </c:pt>
                <c:pt idx="1268">
                  <c:v>0.65775543451309204</c:v>
                </c:pt>
                <c:pt idx="1269">
                  <c:v>0.72606128454208374</c:v>
                </c:pt>
                <c:pt idx="1270">
                  <c:v>0.64560878276824951</c:v>
                </c:pt>
                <c:pt idx="1271">
                  <c:v>0.4368349015712738</c:v>
                </c:pt>
                <c:pt idx="1272">
                  <c:v>0.17313216626644135</c:v>
                </c:pt>
                <c:pt idx="1273">
                  <c:v>-7.1878790855407715E-2</c:v>
                </c:pt>
                <c:pt idx="1274">
                  <c:v>-0.23159201443195343</c:v>
                </c:pt>
                <c:pt idx="1275">
                  <c:v>-0.28002053499221802</c:v>
                </c:pt>
                <c:pt idx="1276">
                  <c:v>-0.22285711765289307</c:v>
                </c:pt>
                <c:pt idx="1277">
                  <c:v>-9.1849289834499359E-2</c:v>
                </c:pt>
                <c:pt idx="1278">
                  <c:v>6.4237363636493683E-2</c:v>
                </c:pt>
                <c:pt idx="1279">
                  <c:v>0.1675056517124176</c:v>
                </c:pt>
                <c:pt idx="1280">
                  <c:v>0.19302621483802795</c:v>
                </c:pt>
                <c:pt idx="1281">
                  <c:v>0.13592498004436493</c:v>
                </c:pt>
                <c:pt idx="1282">
                  <c:v>2.8070677071809769E-2</c:v>
                </c:pt>
                <c:pt idx="1283">
                  <c:v>-9.8673060536384583E-2</c:v>
                </c:pt>
                <c:pt idx="1284">
                  <c:v>-0.2236405611038208</c:v>
                </c:pt>
                <c:pt idx="1285">
                  <c:v>-0.32825231552124023</c:v>
                </c:pt>
                <c:pt idx="1286">
                  <c:v>-0.41643568873405457</c:v>
                </c:pt>
                <c:pt idx="1287">
                  <c:v>-0.47965672612190247</c:v>
                </c:pt>
                <c:pt idx="1288">
                  <c:v>-0.49780884385108948</c:v>
                </c:pt>
                <c:pt idx="1289">
                  <c:v>-0.46447479724884033</c:v>
                </c:pt>
                <c:pt idx="1290">
                  <c:v>-0.38299351930618286</c:v>
                </c:pt>
                <c:pt idx="1291">
                  <c:v>-0.27072063088417053</c:v>
                </c:pt>
                <c:pt idx="1292">
                  <c:v>-0.15338149666786194</c:v>
                </c:pt>
                <c:pt idx="1293">
                  <c:v>-3.870927169919014E-2</c:v>
                </c:pt>
                <c:pt idx="1294">
                  <c:v>6.4372099936008453E-2</c:v>
                </c:pt>
                <c:pt idx="1295">
                  <c:v>0.14942647516727448</c:v>
                </c:pt>
                <c:pt idx="1296">
                  <c:v>0.20669694244861603</c:v>
                </c:pt>
                <c:pt idx="1297">
                  <c:v>0.21389265358448029</c:v>
                </c:pt>
                <c:pt idx="1298">
                  <c:v>0.19248217344284058</c:v>
                </c:pt>
                <c:pt idx="1299">
                  <c:v>0.15949359536170959</c:v>
                </c:pt>
                <c:pt idx="1300">
                  <c:v>0.13164384663105011</c:v>
                </c:pt>
                <c:pt idx="1301">
                  <c:v>0.10090272128582001</c:v>
                </c:pt>
                <c:pt idx="1302">
                  <c:v>7.5620278716087341E-2</c:v>
                </c:pt>
                <c:pt idx="1303">
                  <c:v>5.4073378443717957E-2</c:v>
                </c:pt>
                <c:pt idx="1304">
                  <c:v>3.7856858223676682E-2</c:v>
                </c:pt>
                <c:pt idx="1305">
                  <c:v>2.4955438449978828E-2</c:v>
                </c:pt>
                <c:pt idx="1306">
                  <c:v>1.5433239750564098E-3</c:v>
                </c:pt>
                <c:pt idx="1307">
                  <c:v>-2.2756781429052353E-2</c:v>
                </c:pt>
                <c:pt idx="1308">
                  <c:v>-3.0485276132822037E-2</c:v>
                </c:pt>
                <c:pt idx="1309">
                  <c:v>-2.2852867841720581E-2</c:v>
                </c:pt>
                <c:pt idx="1310">
                  <c:v>9.9365059286355972E-3</c:v>
                </c:pt>
                <c:pt idx="1311">
                  <c:v>5.1443297415971756E-2</c:v>
                </c:pt>
                <c:pt idx="1312">
                  <c:v>7.3706522583961487E-2</c:v>
                </c:pt>
                <c:pt idx="1313">
                  <c:v>7.7836140990257263E-2</c:v>
                </c:pt>
                <c:pt idx="1314">
                  <c:v>6.4052417874336243E-2</c:v>
                </c:pt>
                <c:pt idx="1315">
                  <c:v>4.0048129856586456E-2</c:v>
                </c:pt>
                <c:pt idx="1316">
                  <c:v>4.0800739079713821E-2</c:v>
                </c:pt>
                <c:pt idx="1317">
                  <c:v>7.3087573051452637E-2</c:v>
                </c:pt>
                <c:pt idx="1318">
                  <c:v>0.12571828067302704</c:v>
                </c:pt>
                <c:pt idx="1319">
                  <c:v>0.18067264556884766</c:v>
                </c:pt>
                <c:pt idx="1320">
                  <c:v>0.23388978838920593</c:v>
                </c:pt>
                <c:pt idx="1321">
                  <c:v>0.27061331272125244</c:v>
                </c:pt>
                <c:pt idx="1322">
                  <c:v>0.28258821368217468</c:v>
                </c:pt>
                <c:pt idx="1323">
                  <c:v>0.23111295700073242</c:v>
                </c:pt>
                <c:pt idx="1324">
                  <c:v>0.10478432476520538</c:v>
                </c:pt>
                <c:pt idx="1325">
                  <c:v>-0.10772837698459625</c:v>
                </c:pt>
                <c:pt idx="1326">
                  <c:v>-0.34125751256942749</c:v>
                </c:pt>
                <c:pt idx="1327">
                  <c:v>-0.49363455176353455</c:v>
                </c:pt>
                <c:pt idx="1328">
                  <c:v>-0.52979177236557007</c:v>
                </c:pt>
                <c:pt idx="1329">
                  <c:v>-0.45195874571800232</c:v>
                </c:pt>
                <c:pt idx="1330">
                  <c:v>-0.30194181203842163</c:v>
                </c:pt>
                <c:pt idx="1331">
                  <c:v>-0.14998652040958405</c:v>
                </c:pt>
                <c:pt idx="1332">
                  <c:v>-5.506746843457222E-2</c:v>
                </c:pt>
                <c:pt idx="1333">
                  <c:v>-3.8891933858394623E-2</c:v>
                </c:pt>
                <c:pt idx="1334">
                  <c:v>-9.2463016510009766E-2</c:v>
                </c:pt>
                <c:pt idx="1335">
                  <c:v>-0.1826791912317276</c:v>
                </c:pt>
                <c:pt idx="1336">
                  <c:v>-0.28199273347854614</c:v>
                </c:pt>
                <c:pt idx="1337">
                  <c:v>-0.37992328405380249</c:v>
                </c:pt>
                <c:pt idx="1338">
                  <c:v>-0.46466109156608582</c:v>
                </c:pt>
                <c:pt idx="1339">
                  <c:v>-0.52425575256347656</c:v>
                </c:pt>
                <c:pt idx="1340">
                  <c:v>-0.55687445402145386</c:v>
                </c:pt>
                <c:pt idx="1341">
                  <c:v>-0.54952210187911987</c:v>
                </c:pt>
                <c:pt idx="1342">
                  <c:v>-0.49957206845283508</c:v>
                </c:pt>
                <c:pt idx="1343">
                  <c:v>-0.42092472314834595</c:v>
                </c:pt>
                <c:pt idx="1344">
                  <c:v>-0.32567143440246582</c:v>
                </c:pt>
                <c:pt idx="1345">
                  <c:v>-0.23195667564868927</c:v>
                </c:pt>
                <c:pt idx="1346">
                  <c:v>-0.14348006248474121</c:v>
                </c:pt>
                <c:pt idx="1347">
                  <c:v>-6.7665725946426392E-2</c:v>
                </c:pt>
                <c:pt idx="1348">
                  <c:v>-2.4949777871370316E-3</c:v>
                </c:pt>
                <c:pt idx="1349">
                  <c:v>3.6898776888847351E-2</c:v>
                </c:pt>
                <c:pt idx="1350">
                  <c:v>6.1596401035785675E-2</c:v>
                </c:pt>
                <c:pt idx="1351">
                  <c:v>8.0938063561916351E-2</c:v>
                </c:pt>
                <c:pt idx="1352">
                  <c:v>0.1105090007185936</c:v>
                </c:pt>
                <c:pt idx="1353">
                  <c:v>0.14585763216018677</c:v>
                </c:pt>
                <c:pt idx="1354">
                  <c:v>0.18550731241703033</c:v>
                </c:pt>
                <c:pt idx="1355">
                  <c:v>0.22768595814704895</c:v>
                </c:pt>
                <c:pt idx="1356">
                  <c:v>0.25499534606933594</c:v>
                </c:pt>
                <c:pt idx="1357">
                  <c:v>0.26936757564544678</c:v>
                </c:pt>
                <c:pt idx="1358">
                  <c:v>0.26561704277992249</c:v>
                </c:pt>
                <c:pt idx="1359">
                  <c:v>0.25590461492538452</c:v>
                </c:pt>
                <c:pt idx="1360">
                  <c:v>0.23878368735313416</c:v>
                </c:pt>
                <c:pt idx="1361">
                  <c:v>0.21728618443012238</c:v>
                </c:pt>
                <c:pt idx="1362">
                  <c:v>0.1875850111246109</c:v>
                </c:pt>
                <c:pt idx="1363">
                  <c:v>0.143996462225914</c:v>
                </c:pt>
                <c:pt idx="1364">
                  <c:v>8.7264999747276306E-2</c:v>
                </c:pt>
                <c:pt idx="1365">
                  <c:v>3.7978723645210266E-2</c:v>
                </c:pt>
                <c:pt idx="1366">
                  <c:v>5.025569349527359E-3</c:v>
                </c:pt>
                <c:pt idx="1367">
                  <c:v>-1.0180044919252396E-2</c:v>
                </c:pt>
                <c:pt idx="1368">
                  <c:v>4.2750611901283264E-3</c:v>
                </c:pt>
                <c:pt idx="1369">
                  <c:v>4.9788165837526321E-2</c:v>
                </c:pt>
                <c:pt idx="1370">
                  <c:v>0.11307366192340851</c:v>
                </c:pt>
                <c:pt idx="1371">
                  <c:v>0.17291867733001709</c:v>
                </c:pt>
                <c:pt idx="1372">
                  <c:v>0.21715857088565826</c:v>
                </c:pt>
                <c:pt idx="1373">
                  <c:v>0.26757851243019104</c:v>
                </c:pt>
                <c:pt idx="1374">
                  <c:v>0.35027605295181274</c:v>
                </c:pt>
                <c:pt idx="1375">
                  <c:v>0.45275136828422546</c:v>
                </c:pt>
                <c:pt idx="1376">
                  <c:v>0.5266498327255249</c:v>
                </c:pt>
                <c:pt idx="1377">
                  <c:v>0.51778864860534668</c:v>
                </c:pt>
                <c:pt idx="1378">
                  <c:v>0.41760450601577759</c:v>
                </c:pt>
                <c:pt idx="1379">
                  <c:v>0.26636406779289246</c:v>
                </c:pt>
                <c:pt idx="1380">
                  <c:v>8.4944471716880798E-2</c:v>
                </c:pt>
                <c:pt idx="1381">
                  <c:v>-0.11372780054807663</c:v>
                </c:pt>
                <c:pt idx="1382">
                  <c:v>-0.30050408840179443</c:v>
                </c:pt>
                <c:pt idx="1383">
                  <c:v>-0.42315226793289185</c:v>
                </c:pt>
                <c:pt idx="1384">
                  <c:v>-0.41840970516204834</c:v>
                </c:pt>
                <c:pt idx="1385">
                  <c:v>-0.28732296824455261</c:v>
                </c:pt>
                <c:pt idx="1386">
                  <c:v>-9.2906869947910309E-2</c:v>
                </c:pt>
                <c:pt idx="1387">
                  <c:v>6.6098481416702271E-2</c:v>
                </c:pt>
                <c:pt idx="1388">
                  <c:v>0.10193717479705811</c:v>
                </c:pt>
                <c:pt idx="1389">
                  <c:v>3.7264283746480942E-2</c:v>
                </c:pt>
                <c:pt idx="1390">
                  <c:v>-7.6747767627239227E-2</c:v>
                </c:pt>
                <c:pt idx="1391">
                  <c:v>-0.1789281964302063</c:v>
                </c:pt>
                <c:pt idx="1392">
                  <c:v>-0.23985306918621063</c:v>
                </c:pt>
                <c:pt idx="1393">
                  <c:v>-0.27350911498069763</c:v>
                </c:pt>
                <c:pt idx="1394">
                  <c:v>-0.29454594850540161</c:v>
                </c:pt>
                <c:pt idx="1395">
                  <c:v>-0.3131805956363678</c:v>
                </c:pt>
                <c:pt idx="1396">
                  <c:v>-0.32581889629364014</c:v>
                </c:pt>
                <c:pt idx="1397">
                  <c:v>-0.3153516948223114</c:v>
                </c:pt>
                <c:pt idx="1398">
                  <c:v>-0.275034099817276</c:v>
                </c:pt>
                <c:pt idx="1399">
                  <c:v>-0.22371964156627655</c:v>
                </c:pt>
                <c:pt idx="1400">
                  <c:v>-0.16667607426643372</c:v>
                </c:pt>
                <c:pt idx="1401">
                  <c:v>-0.11545008420944214</c:v>
                </c:pt>
                <c:pt idx="1402">
                  <c:v>-6.2059290707111359E-2</c:v>
                </c:pt>
                <c:pt idx="1403">
                  <c:v>-8.6187375709414482E-3</c:v>
                </c:pt>
                <c:pt idx="1404">
                  <c:v>4.5591771602630615E-2</c:v>
                </c:pt>
                <c:pt idx="1405">
                  <c:v>0.12357179075479507</c:v>
                </c:pt>
                <c:pt idx="1406">
                  <c:v>0.21840403974056244</c:v>
                </c:pt>
                <c:pt idx="1407">
                  <c:v>0.3233761191368103</c:v>
                </c:pt>
                <c:pt idx="1408">
                  <c:v>0.40735223889350891</c:v>
                </c:pt>
                <c:pt idx="1409">
                  <c:v>0.44326838850975037</c:v>
                </c:pt>
                <c:pt idx="1410">
                  <c:v>0.4348812997341156</c:v>
                </c:pt>
                <c:pt idx="1411">
                  <c:v>0.3856067955493927</c:v>
                </c:pt>
                <c:pt idx="1412">
                  <c:v>0.29763141274452209</c:v>
                </c:pt>
                <c:pt idx="1413">
                  <c:v>0.19067585468292236</c:v>
                </c:pt>
                <c:pt idx="1414">
                  <c:v>9.1038733720779419E-2</c:v>
                </c:pt>
                <c:pt idx="1415">
                  <c:v>1.3557784259319305E-2</c:v>
                </c:pt>
                <c:pt idx="1416">
                  <c:v>-3.8630586117506027E-2</c:v>
                </c:pt>
                <c:pt idx="1417">
                  <c:v>-6.7229509353637695E-2</c:v>
                </c:pt>
                <c:pt idx="1418">
                  <c:v>-6.0448300093412399E-2</c:v>
                </c:pt>
                <c:pt idx="1419">
                  <c:v>-2.7883760631084442E-2</c:v>
                </c:pt>
                <c:pt idx="1420">
                  <c:v>2.3172501474618912E-2</c:v>
                </c:pt>
                <c:pt idx="1421">
                  <c:v>6.6518723964691162E-2</c:v>
                </c:pt>
                <c:pt idx="1422">
                  <c:v>9.2100784182548523E-2</c:v>
                </c:pt>
                <c:pt idx="1423">
                  <c:v>0.10913778096437454</c:v>
                </c:pt>
                <c:pt idx="1424">
                  <c:v>0.13542184233665466</c:v>
                </c:pt>
                <c:pt idx="1425">
                  <c:v>0.17584502696990967</c:v>
                </c:pt>
                <c:pt idx="1426">
                  <c:v>0.21256256103515625</c:v>
                </c:pt>
                <c:pt idx="1427">
                  <c:v>0.22656810283660889</c:v>
                </c:pt>
                <c:pt idx="1428">
                  <c:v>0.18820099532604218</c:v>
                </c:pt>
                <c:pt idx="1429">
                  <c:v>7.2685003280639648E-2</c:v>
                </c:pt>
                <c:pt idx="1430">
                  <c:v>-9.8944805562496185E-2</c:v>
                </c:pt>
                <c:pt idx="1431">
                  <c:v>-0.30623775720596313</c:v>
                </c:pt>
                <c:pt idx="1432">
                  <c:v>-0.50676637887954712</c:v>
                </c:pt>
                <c:pt idx="1433">
                  <c:v>-0.63711816072463989</c:v>
                </c:pt>
                <c:pt idx="1434">
                  <c:v>-0.66868084669113159</c:v>
                </c:pt>
                <c:pt idx="1435">
                  <c:v>-0.59444838762283325</c:v>
                </c:pt>
                <c:pt idx="1436">
                  <c:v>-0.43347093462944031</c:v>
                </c:pt>
                <c:pt idx="1437">
                  <c:v>-0.21721872687339783</c:v>
                </c:pt>
                <c:pt idx="1438">
                  <c:v>-6.7895976826548576E-4</c:v>
                </c:pt>
                <c:pt idx="1439">
                  <c:v>0.21843704581260681</c:v>
                </c:pt>
                <c:pt idx="1440">
                  <c:v>0.30743962526321411</c:v>
                </c:pt>
                <c:pt idx="1441">
                  <c:v>0.22115612030029297</c:v>
                </c:pt>
                <c:pt idx="1442">
                  <c:v>6.568504124879837E-2</c:v>
                </c:pt>
                <c:pt idx="1443">
                  <c:v>-8.5109591484069824E-2</c:v>
                </c:pt>
                <c:pt idx="1444">
                  <c:v>-0.22142669558525085</c:v>
                </c:pt>
                <c:pt idx="1445">
                  <c:v>-0.33919891715049744</c:v>
                </c:pt>
                <c:pt idx="1446">
                  <c:v>-0.42099869251251221</c:v>
                </c:pt>
                <c:pt idx="1447">
                  <c:v>-0.44575712084770203</c:v>
                </c:pt>
                <c:pt idx="1448">
                  <c:v>-0.43542724847793579</c:v>
                </c:pt>
                <c:pt idx="1449">
                  <c:v>-0.40528124570846558</c:v>
                </c:pt>
                <c:pt idx="1450">
                  <c:v>-0.36344298720359802</c:v>
                </c:pt>
                <c:pt idx="1451">
                  <c:v>-0.30743858218193054</c:v>
                </c:pt>
                <c:pt idx="1452">
                  <c:v>-0.23227298259735107</c:v>
                </c:pt>
                <c:pt idx="1453">
                  <c:v>-0.17644001543521881</c:v>
                </c:pt>
                <c:pt idx="1454">
                  <c:v>-0.14440459012985229</c:v>
                </c:pt>
                <c:pt idx="1455">
                  <c:v>-0.12498047202825546</c:v>
                </c:pt>
                <c:pt idx="1456">
                  <c:v>-0.11209743469953537</c:v>
                </c:pt>
                <c:pt idx="1457">
                  <c:v>-8.7872296571731567E-2</c:v>
                </c:pt>
                <c:pt idx="1458">
                  <c:v>-5.0730522722005844E-2</c:v>
                </c:pt>
                <c:pt idx="1459">
                  <c:v>-1.3429410755634308E-3</c:v>
                </c:pt>
                <c:pt idx="1460">
                  <c:v>5.3940821439027786E-2</c:v>
                </c:pt>
                <c:pt idx="1461">
                  <c:v>0.10323864966630936</c:v>
                </c:pt>
                <c:pt idx="1462">
                  <c:v>0.12723958492279053</c:v>
                </c:pt>
                <c:pt idx="1463">
                  <c:v>0.12862725555896759</c:v>
                </c:pt>
                <c:pt idx="1464">
                  <c:v>0.12443199008703232</c:v>
                </c:pt>
                <c:pt idx="1465">
                  <c:v>0.12881411612033844</c:v>
                </c:pt>
                <c:pt idx="1466">
                  <c:v>0.14715103805065155</c:v>
                </c:pt>
                <c:pt idx="1467">
                  <c:v>0.17324738204479218</c:v>
                </c:pt>
                <c:pt idx="1468">
                  <c:v>0.20599201321601868</c:v>
                </c:pt>
                <c:pt idx="1469">
                  <c:v>0.21884812414646149</c:v>
                </c:pt>
                <c:pt idx="1470">
                  <c:v>0.22896014153957367</c:v>
                </c:pt>
                <c:pt idx="1471">
                  <c:v>0.25253412127494812</c:v>
                </c:pt>
                <c:pt idx="1472">
                  <c:v>0.29102769494056702</c:v>
                </c:pt>
                <c:pt idx="1473">
                  <c:v>0.32954496145248413</c:v>
                </c:pt>
                <c:pt idx="1474">
                  <c:v>0.33064645528793335</c:v>
                </c:pt>
                <c:pt idx="1475">
                  <c:v>0.26525741815567017</c:v>
                </c:pt>
                <c:pt idx="1476">
                  <c:v>0.14949566125869751</c:v>
                </c:pt>
                <c:pt idx="1477">
                  <c:v>2.6007562875747681E-2</c:v>
                </c:pt>
                <c:pt idx="1478">
                  <c:v>-5.5141087621450424E-2</c:v>
                </c:pt>
                <c:pt idx="1479">
                  <c:v>-5.1350109279155731E-2</c:v>
                </c:pt>
                <c:pt idx="1480">
                  <c:v>5.1593050360679626E-2</c:v>
                </c:pt>
                <c:pt idx="1481">
                  <c:v>0.23681513965129852</c:v>
                </c:pt>
                <c:pt idx="1482">
                  <c:v>0.43770164251327515</c:v>
                </c:pt>
                <c:pt idx="1483">
                  <c:v>0.55095285177230835</c:v>
                </c:pt>
                <c:pt idx="1484">
                  <c:v>0.51839250326156616</c:v>
                </c:pt>
                <c:pt idx="1485">
                  <c:v>0.37577071785926819</c:v>
                </c:pt>
                <c:pt idx="1486">
                  <c:v>0.20681551098823547</c:v>
                </c:pt>
                <c:pt idx="1487">
                  <c:v>3.8490336388349533E-2</c:v>
                </c:pt>
                <c:pt idx="1488">
                  <c:v>-9.872184693813324E-2</c:v>
                </c:pt>
                <c:pt idx="1489">
                  <c:v>-0.1491534411907196</c:v>
                </c:pt>
                <c:pt idx="1490">
                  <c:v>-8.2052707672119141E-2</c:v>
                </c:pt>
                <c:pt idx="1491">
                  <c:v>8.4712371230125427E-2</c:v>
                </c:pt>
                <c:pt idx="1492">
                  <c:v>0.26852905750274658</c:v>
                </c:pt>
                <c:pt idx="1493">
                  <c:v>0.38975295424461365</c:v>
                </c:pt>
                <c:pt idx="1494">
                  <c:v>0.38679713010787964</c:v>
                </c:pt>
                <c:pt idx="1495">
                  <c:v>0.2884087860584259</c:v>
                </c:pt>
                <c:pt idx="1496">
                  <c:v>0.15636420249938965</c:v>
                </c:pt>
                <c:pt idx="1497">
                  <c:v>4.2210489511489868E-2</c:v>
                </c:pt>
                <c:pt idx="1498">
                  <c:v>-3.6718413233757019E-2</c:v>
                </c:pt>
                <c:pt idx="1499">
                  <c:v>-0.10702551156282425</c:v>
                </c:pt>
                <c:pt idx="1500">
                  <c:v>-0.18492589890956879</c:v>
                </c:pt>
                <c:pt idx="1501">
                  <c:v>-0.26043632626533508</c:v>
                </c:pt>
                <c:pt idx="1502">
                  <c:v>-0.30251160264015198</c:v>
                </c:pt>
                <c:pt idx="1503">
                  <c:v>-0.30409571528434753</c:v>
                </c:pt>
                <c:pt idx="1504">
                  <c:v>-0.2626979649066925</c:v>
                </c:pt>
                <c:pt idx="1505">
                  <c:v>-0.18680800497531891</c:v>
                </c:pt>
                <c:pt idx="1506">
                  <c:v>-9.6343614161014557E-2</c:v>
                </c:pt>
                <c:pt idx="1507">
                  <c:v>-3.5206486936658621E-3</c:v>
                </c:pt>
                <c:pt idx="1508">
                  <c:v>6.8554878234863281E-2</c:v>
                </c:pt>
                <c:pt idx="1509">
                  <c:v>0.10858794301748276</c:v>
                </c:pt>
                <c:pt idx="1510">
                  <c:v>0.11276032030582428</c:v>
                </c:pt>
                <c:pt idx="1511">
                  <c:v>8.4769099950790405E-2</c:v>
                </c:pt>
                <c:pt idx="1512">
                  <c:v>4.4324733316898346E-2</c:v>
                </c:pt>
                <c:pt idx="1513">
                  <c:v>1.5418116934597492E-2</c:v>
                </c:pt>
                <c:pt idx="1514">
                  <c:v>-2.7885842137038708E-3</c:v>
                </c:pt>
                <c:pt idx="1515">
                  <c:v>-3.1670667231082916E-3</c:v>
                </c:pt>
                <c:pt idx="1516">
                  <c:v>1.7090532928705215E-2</c:v>
                </c:pt>
                <c:pt idx="1517">
                  <c:v>5.049172043800354E-2</c:v>
                </c:pt>
                <c:pt idx="1518">
                  <c:v>0.10178793221712112</c:v>
                </c:pt>
                <c:pt idx="1519">
                  <c:v>0.14740452170372009</c:v>
                </c:pt>
                <c:pt idx="1520">
                  <c:v>0.16923792660236359</c:v>
                </c:pt>
                <c:pt idx="1521">
                  <c:v>0.17111694812774658</c:v>
                </c:pt>
                <c:pt idx="1522">
                  <c:v>0.16334106028079987</c:v>
                </c:pt>
                <c:pt idx="1523">
                  <c:v>0.16085255146026611</c:v>
                </c:pt>
                <c:pt idx="1524">
                  <c:v>0.14132893085479736</c:v>
                </c:pt>
                <c:pt idx="1525">
                  <c:v>9.7455553710460663E-2</c:v>
                </c:pt>
                <c:pt idx="1526">
                  <c:v>2.0819902420043945E-2</c:v>
                </c:pt>
                <c:pt idx="1527">
                  <c:v>-8.771071583032608E-2</c:v>
                </c:pt>
                <c:pt idx="1528">
                  <c:v>-0.20780862867832184</c:v>
                </c:pt>
                <c:pt idx="1529">
                  <c:v>-0.26140573620796204</c:v>
                </c:pt>
                <c:pt idx="1530">
                  <c:v>-0.23360526561737061</c:v>
                </c:pt>
                <c:pt idx="1531">
                  <c:v>-0.14029745757579803</c:v>
                </c:pt>
                <c:pt idx="1532">
                  <c:v>-3.5309527069330215E-2</c:v>
                </c:pt>
                <c:pt idx="1533">
                  <c:v>5.2767869085073471E-2</c:v>
                </c:pt>
                <c:pt idx="1534">
                  <c:v>0.11390585452318192</c:v>
                </c:pt>
                <c:pt idx="1535">
                  <c:v>0.13589426875114441</c:v>
                </c:pt>
                <c:pt idx="1536">
                  <c:v>8.0642461776733398E-2</c:v>
                </c:pt>
                <c:pt idx="1537">
                  <c:v>-3.0615475028753281E-2</c:v>
                </c:pt>
                <c:pt idx="1538">
                  <c:v>-0.18913507461547852</c:v>
                </c:pt>
                <c:pt idx="1539">
                  <c:v>-0.35910516977310181</c:v>
                </c:pt>
                <c:pt idx="1540">
                  <c:v>-0.46013617515563965</c:v>
                </c:pt>
                <c:pt idx="1541">
                  <c:v>-0.44960024952888489</c:v>
                </c:pt>
                <c:pt idx="1542">
                  <c:v>-0.35527056455612183</c:v>
                </c:pt>
                <c:pt idx="1543">
                  <c:v>-0.20108221471309662</c:v>
                </c:pt>
                <c:pt idx="1544">
                  <c:v>-2.7384186163544655E-2</c:v>
                </c:pt>
                <c:pt idx="1545">
                  <c:v>0.1216302216053009</c:v>
                </c:pt>
                <c:pt idx="1546">
                  <c:v>0.19077226519584656</c:v>
                </c:pt>
                <c:pt idx="1547">
                  <c:v>0.16138270497322083</c:v>
                </c:pt>
                <c:pt idx="1548">
                  <c:v>4.2189732193946838E-2</c:v>
                </c:pt>
                <c:pt idx="1549">
                  <c:v>-0.11648000776767731</c:v>
                </c:pt>
                <c:pt idx="1550">
                  <c:v>-0.27238065004348755</c:v>
                </c:pt>
                <c:pt idx="1551">
                  <c:v>-0.3782443106174469</c:v>
                </c:pt>
                <c:pt idx="1552">
                  <c:v>-0.42757537961006165</c:v>
                </c:pt>
                <c:pt idx="1553">
                  <c:v>-0.43363127112388611</c:v>
                </c:pt>
                <c:pt idx="1554">
                  <c:v>-0.41287884116172791</c:v>
                </c:pt>
                <c:pt idx="1555">
                  <c:v>-0.37144950032234192</c:v>
                </c:pt>
                <c:pt idx="1556">
                  <c:v>-0.32897689938545227</c:v>
                </c:pt>
                <c:pt idx="1557">
                  <c:v>-0.29605424404144287</c:v>
                </c:pt>
                <c:pt idx="1558">
                  <c:v>-0.26603749394416809</c:v>
                </c:pt>
                <c:pt idx="1559">
                  <c:v>-0.23611545562744141</c:v>
                </c:pt>
                <c:pt idx="1560">
                  <c:v>-0.20221821963787079</c:v>
                </c:pt>
                <c:pt idx="1561">
                  <c:v>-0.16839504241943359</c:v>
                </c:pt>
                <c:pt idx="1562">
                  <c:v>-0.11963870376348495</c:v>
                </c:pt>
                <c:pt idx="1563">
                  <c:v>-5.9844456613063812E-2</c:v>
                </c:pt>
                <c:pt idx="1564">
                  <c:v>-4.5042335987091064E-3</c:v>
                </c:pt>
                <c:pt idx="1565">
                  <c:v>4.5929484069347382E-2</c:v>
                </c:pt>
                <c:pt idx="1566">
                  <c:v>9.8414264619350433E-2</c:v>
                </c:pt>
                <c:pt idx="1567">
                  <c:v>0.15059539675712585</c:v>
                </c:pt>
                <c:pt idx="1568">
                  <c:v>0.21534030139446259</c:v>
                </c:pt>
                <c:pt idx="1569">
                  <c:v>0.2853584885597229</c:v>
                </c:pt>
                <c:pt idx="1570">
                  <c:v>0.32886919379234314</c:v>
                </c:pt>
                <c:pt idx="1571">
                  <c:v>0.34604483842849731</c:v>
                </c:pt>
                <c:pt idx="1572">
                  <c:v>0.34848377108573914</c:v>
                </c:pt>
                <c:pt idx="1573">
                  <c:v>0.33405673503875732</c:v>
                </c:pt>
                <c:pt idx="1574">
                  <c:v>0.29750910401344299</c:v>
                </c:pt>
                <c:pt idx="1575">
                  <c:v>0.26773607730865479</c:v>
                </c:pt>
                <c:pt idx="1576">
                  <c:v>0.24932004511356354</c:v>
                </c:pt>
                <c:pt idx="1577">
                  <c:v>0.23836246132850647</c:v>
                </c:pt>
                <c:pt idx="1578">
                  <c:v>0.2429385632276535</c:v>
                </c:pt>
                <c:pt idx="1579">
                  <c:v>0.26474899053573608</c:v>
                </c:pt>
                <c:pt idx="1580">
                  <c:v>0.2856002151966095</c:v>
                </c:pt>
                <c:pt idx="1581">
                  <c:v>0.27632564306259155</c:v>
                </c:pt>
                <c:pt idx="1582">
                  <c:v>0.24045738577842712</c:v>
                </c:pt>
                <c:pt idx="1583">
                  <c:v>0.2083507627248764</c:v>
                </c:pt>
                <c:pt idx="1584">
                  <c:v>0.20050163567066193</c:v>
                </c:pt>
                <c:pt idx="1585">
                  <c:v>0.23057295382022858</c:v>
                </c:pt>
                <c:pt idx="1586">
                  <c:v>0.31892305612564087</c:v>
                </c:pt>
                <c:pt idx="1587">
                  <c:v>0.47234469652175903</c:v>
                </c:pt>
                <c:pt idx="1588">
                  <c:v>0.62458854913711548</c:v>
                </c:pt>
                <c:pt idx="1589">
                  <c:v>0.67354297637939453</c:v>
                </c:pt>
                <c:pt idx="1590">
                  <c:v>0.59132266044616699</c:v>
                </c:pt>
                <c:pt idx="1591">
                  <c:v>0.41785183548927307</c:v>
                </c:pt>
                <c:pt idx="1592">
                  <c:v>0.20101489126682281</c:v>
                </c:pt>
                <c:pt idx="1593">
                  <c:v>-3.5734478384256363E-2</c:v>
                </c:pt>
                <c:pt idx="1594">
                  <c:v>-0.23984766006469727</c:v>
                </c:pt>
                <c:pt idx="1595">
                  <c:v>-0.35795870423316956</c:v>
                </c:pt>
                <c:pt idx="1596">
                  <c:v>-0.33567044138908386</c:v>
                </c:pt>
                <c:pt idx="1597">
                  <c:v>-0.17322896420955658</c:v>
                </c:pt>
                <c:pt idx="1598">
                  <c:v>5.7897195219993591E-2</c:v>
                </c:pt>
                <c:pt idx="1599">
                  <c:v>0.25811901688575745</c:v>
                </c:pt>
                <c:pt idx="1600">
                  <c:v>0.36532428860664368</c:v>
                </c:pt>
                <c:pt idx="1601">
                  <c:v>0.35922819375991821</c:v>
                </c:pt>
                <c:pt idx="1602">
                  <c:v>0.29445719718933105</c:v>
                </c:pt>
                <c:pt idx="1603">
                  <c:v>0.21648512780666351</c:v>
                </c:pt>
                <c:pt idx="1604">
                  <c:v>0.15142810344696045</c:v>
                </c:pt>
                <c:pt idx="1605">
                  <c:v>6.6440887749195099E-2</c:v>
                </c:pt>
                <c:pt idx="1606">
                  <c:v>-4.4796951115131378E-2</c:v>
                </c:pt>
                <c:pt idx="1607">
                  <c:v>-0.16837587952613831</c:v>
                </c:pt>
                <c:pt idx="1608">
                  <c:v>-0.24118749797344208</c:v>
                </c:pt>
                <c:pt idx="1609">
                  <c:v>-0.243730828166008</c:v>
                </c:pt>
                <c:pt idx="1610">
                  <c:v>-0.1760985255241394</c:v>
                </c:pt>
                <c:pt idx="1611">
                  <c:v>-9.3689098954200745E-2</c:v>
                </c:pt>
                <c:pt idx="1612">
                  <c:v>-2.3276185616850853E-2</c:v>
                </c:pt>
                <c:pt idx="1613">
                  <c:v>3.155507892370224E-2</c:v>
                </c:pt>
                <c:pt idx="1614">
                  <c:v>6.4549513161182404E-2</c:v>
                </c:pt>
                <c:pt idx="1615">
                  <c:v>7.6095156371593475E-2</c:v>
                </c:pt>
                <c:pt idx="1616">
                  <c:v>6.3930369913578033E-2</c:v>
                </c:pt>
                <c:pt idx="1617">
                  <c:v>4.2564909905195236E-2</c:v>
                </c:pt>
                <c:pt idx="1618">
                  <c:v>2.7347341179847717E-2</c:v>
                </c:pt>
                <c:pt idx="1619">
                  <c:v>1.7814543098211288E-2</c:v>
                </c:pt>
                <c:pt idx="1620">
                  <c:v>1.9844936206936836E-2</c:v>
                </c:pt>
                <c:pt idx="1621">
                  <c:v>2.6601003482937813E-2</c:v>
                </c:pt>
                <c:pt idx="1622">
                  <c:v>1.870313286781311E-2</c:v>
                </c:pt>
                <c:pt idx="1623">
                  <c:v>-2.6510529220104218E-2</c:v>
                </c:pt>
                <c:pt idx="1624">
                  <c:v>-9.0572603046894073E-2</c:v>
                </c:pt>
                <c:pt idx="1625">
                  <c:v>-0.15351462364196777</c:v>
                </c:pt>
                <c:pt idx="1626">
                  <c:v>-0.20311306416988373</c:v>
                </c:pt>
                <c:pt idx="1627">
                  <c:v>-0.2263781726360321</c:v>
                </c:pt>
                <c:pt idx="1628">
                  <c:v>-0.22056183218955994</c:v>
                </c:pt>
                <c:pt idx="1629">
                  <c:v>-0.19663788378238678</c:v>
                </c:pt>
                <c:pt idx="1630">
                  <c:v>-0.1860097348690033</c:v>
                </c:pt>
                <c:pt idx="1631">
                  <c:v>-0.19348618388175964</c:v>
                </c:pt>
                <c:pt idx="1632">
                  <c:v>-0.22685159742832184</c:v>
                </c:pt>
                <c:pt idx="1633">
                  <c:v>-0.25988593697547913</c:v>
                </c:pt>
                <c:pt idx="1634">
                  <c:v>-0.25630849599838257</c:v>
                </c:pt>
                <c:pt idx="1635">
                  <c:v>-0.20306900143623352</c:v>
                </c:pt>
                <c:pt idx="1636">
                  <c:v>-0.1005314365029335</c:v>
                </c:pt>
                <c:pt idx="1637">
                  <c:v>2.1034687757492065E-2</c:v>
                </c:pt>
                <c:pt idx="1638">
                  <c:v>0.11326288431882858</c:v>
                </c:pt>
                <c:pt idx="1639">
                  <c:v>0.16126346588134766</c:v>
                </c:pt>
                <c:pt idx="1640">
                  <c:v>0.16382943093776703</c:v>
                </c:pt>
                <c:pt idx="1641">
                  <c:v>0.1087978333234787</c:v>
                </c:pt>
                <c:pt idx="1642">
                  <c:v>-6.6302279010415077E-3</c:v>
                </c:pt>
                <c:pt idx="1643">
                  <c:v>-0.16232818365097046</c:v>
                </c:pt>
                <c:pt idx="1644">
                  <c:v>-0.35325953364372253</c:v>
                </c:pt>
                <c:pt idx="1645">
                  <c:v>-0.54290246963500977</c:v>
                </c:pt>
                <c:pt idx="1646">
                  <c:v>-0.6450120210647583</c:v>
                </c:pt>
                <c:pt idx="1647">
                  <c:v>-0.61382263898849487</c:v>
                </c:pt>
                <c:pt idx="1648">
                  <c:v>-0.46123841404914856</c:v>
                </c:pt>
                <c:pt idx="1649">
                  <c:v>-0.2408897876739502</c:v>
                </c:pt>
                <c:pt idx="1650">
                  <c:v>-3.781069815158844E-2</c:v>
                </c:pt>
                <c:pt idx="1651">
                  <c:v>0.10429610311985016</c:v>
                </c:pt>
                <c:pt idx="1652">
                  <c:v>0.16033089160919189</c:v>
                </c:pt>
                <c:pt idx="1653">
                  <c:v>0.12178739160299301</c:v>
                </c:pt>
                <c:pt idx="1654">
                  <c:v>1.8511279486119747E-3</c:v>
                </c:pt>
                <c:pt idx="1655">
                  <c:v>-0.16464224457740784</c:v>
                </c:pt>
                <c:pt idx="1656">
                  <c:v>-0.34057411551475525</c:v>
                </c:pt>
                <c:pt idx="1657">
                  <c:v>-0.50019979476928711</c:v>
                </c:pt>
                <c:pt idx="1658">
                  <c:v>-0.61594104766845703</c:v>
                </c:pt>
                <c:pt idx="1659">
                  <c:v>-0.6745833158493042</c:v>
                </c:pt>
                <c:pt idx="1660">
                  <c:v>-0.68535768985748291</c:v>
                </c:pt>
                <c:pt idx="1661">
                  <c:v>-0.64340323209762573</c:v>
                </c:pt>
                <c:pt idx="1662">
                  <c:v>-0.56176644563674927</c:v>
                </c:pt>
                <c:pt idx="1663">
                  <c:v>-0.46034538745880127</c:v>
                </c:pt>
                <c:pt idx="1664">
                  <c:v>-0.35269269347190857</c:v>
                </c:pt>
                <c:pt idx="1665">
                  <c:v>-0.25412946939468384</c:v>
                </c:pt>
                <c:pt idx="1666">
                  <c:v>-0.16273297369480133</c:v>
                </c:pt>
                <c:pt idx="1667">
                  <c:v>-8.7807655334472656E-2</c:v>
                </c:pt>
                <c:pt idx="1668">
                  <c:v>-2.5970920920372009E-2</c:v>
                </c:pt>
                <c:pt idx="1669">
                  <c:v>2.5691991671919823E-2</c:v>
                </c:pt>
                <c:pt idx="1670">
                  <c:v>8.3637580275535583E-2</c:v>
                </c:pt>
                <c:pt idx="1671">
                  <c:v>0.15129479765892029</c:v>
                </c:pt>
                <c:pt idx="1672">
                  <c:v>0.22223848104476929</c:v>
                </c:pt>
                <c:pt idx="1673">
                  <c:v>0.28720080852508545</c:v>
                </c:pt>
                <c:pt idx="1674">
                  <c:v>0.33553346991539001</c:v>
                </c:pt>
                <c:pt idx="1675">
                  <c:v>0.36840376257896423</c:v>
                </c:pt>
                <c:pt idx="1676">
                  <c:v>0.37158438563346863</c:v>
                </c:pt>
                <c:pt idx="1677">
                  <c:v>0.35129648447036743</c:v>
                </c:pt>
                <c:pt idx="1678">
                  <c:v>0.31652864813804626</c:v>
                </c:pt>
                <c:pt idx="1679">
                  <c:v>0.28879740834236145</c:v>
                </c:pt>
                <c:pt idx="1680">
                  <c:v>0.27421286702156067</c:v>
                </c:pt>
                <c:pt idx="1681">
                  <c:v>0.28286871314048767</c:v>
                </c:pt>
                <c:pt idx="1682">
                  <c:v>0.30503499507904053</c:v>
                </c:pt>
                <c:pt idx="1683">
                  <c:v>0.3624018132686615</c:v>
                </c:pt>
                <c:pt idx="1684">
                  <c:v>0.43698576092720032</c:v>
                </c:pt>
                <c:pt idx="1685">
                  <c:v>0.50404423475265503</c:v>
                </c:pt>
                <c:pt idx="1686">
                  <c:v>0.56265002489089966</c:v>
                </c:pt>
                <c:pt idx="1687">
                  <c:v>0.5891488790512085</c:v>
                </c:pt>
                <c:pt idx="1688">
                  <c:v>0.56694507598876953</c:v>
                </c:pt>
                <c:pt idx="1689">
                  <c:v>0.51926523447036743</c:v>
                </c:pt>
                <c:pt idx="1690">
                  <c:v>0.45906528830528259</c:v>
                </c:pt>
                <c:pt idx="1691">
                  <c:v>0.41118267178535461</c:v>
                </c:pt>
                <c:pt idx="1692">
                  <c:v>0.40616101026535034</c:v>
                </c:pt>
                <c:pt idx="1693">
                  <c:v>0.46995431184768677</c:v>
                </c:pt>
                <c:pt idx="1694">
                  <c:v>0.57840389013290405</c:v>
                </c:pt>
                <c:pt idx="1695">
                  <c:v>0.65328848361968994</c:v>
                </c:pt>
                <c:pt idx="1696">
                  <c:v>0.65914559364318848</c:v>
                </c:pt>
                <c:pt idx="1697">
                  <c:v>0.59167444705963135</c:v>
                </c:pt>
                <c:pt idx="1698">
                  <c:v>0.46661588549613953</c:v>
                </c:pt>
                <c:pt idx="1699">
                  <c:v>0.2894236147403717</c:v>
                </c:pt>
                <c:pt idx="1700">
                  <c:v>8.6948543787002563E-2</c:v>
                </c:pt>
                <c:pt idx="1701">
                  <c:v>-8.8845677673816681E-2</c:v>
                </c:pt>
                <c:pt idx="1702">
                  <c:v>-0.17682959139347076</c:v>
                </c:pt>
                <c:pt idx="1703">
                  <c:v>-0.15072780847549438</c:v>
                </c:pt>
                <c:pt idx="1704">
                  <c:v>-4.1383739560842514E-2</c:v>
                </c:pt>
                <c:pt idx="1705">
                  <c:v>7.5764276087284088E-2</c:v>
                </c:pt>
                <c:pt idx="1706">
                  <c:v>0.1471971869468689</c:v>
                </c:pt>
                <c:pt idx="1707">
                  <c:v>0.14233069121837616</c:v>
                </c:pt>
                <c:pt idx="1708">
                  <c:v>6.3690729439258575E-2</c:v>
                </c:pt>
                <c:pt idx="1709">
                  <c:v>-5.2587658166885376E-2</c:v>
                </c:pt>
                <c:pt idx="1710">
                  <c:v>-0.17861615121364594</c:v>
                </c:pt>
                <c:pt idx="1711">
                  <c:v>-0.29719480872154236</c:v>
                </c:pt>
                <c:pt idx="1712">
                  <c:v>-0.38264581561088562</c:v>
                </c:pt>
                <c:pt idx="1713">
                  <c:v>-0.43923491239547729</c:v>
                </c:pt>
                <c:pt idx="1714">
                  <c:v>-0.47606590390205383</c:v>
                </c:pt>
                <c:pt idx="1715">
                  <c:v>-0.49093806743621826</c:v>
                </c:pt>
                <c:pt idx="1716">
                  <c:v>-0.47931787371635437</c:v>
                </c:pt>
                <c:pt idx="1717">
                  <c:v>-0.44462010264396667</c:v>
                </c:pt>
                <c:pt idx="1718">
                  <c:v>-0.38920822739601135</c:v>
                </c:pt>
                <c:pt idx="1719">
                  <c:v>-0.31469395756721497</c:v>
                </c:pt>
                <c:pt idx="1720">
                  <c:v>-0.23553760349750519</c:v>
                </c:pt>
                <c:pt idx="1721">
                  <c:v>-0.15289320051670074</c:v>
                </c:pt>
                <c:pt idx="1722">
                  <c:v>-6.8658202886581421E-2</c:v>
                </c:pt>
                <c:pt idx="1723">
                  <c:v>6.2149781733751297E-3</c:v>
                </c:pt>
                <c:pt idx="1724">
                  <c:v>7.36217200756073E-2</c:v>
                </c:pt>
                <c:pt idx="1725">
                  <c:v>0.12719258666038513</c:v>
                </c:pt>
                <c:pt idx="1726">
                  <c:v>0.17338964343070984</c:v>
                </c:pt>
                <c:pt idx="1727">
                  <c:v>0.21881842613220215</c:v>
                </c:pt>
                <c:pt idx="1728">
                  <c:v>0.25248289108276367</c:v>
                </c:pt>
                <c:pt idx="1729">
                  <c:v>0.27651730179786682</c:v>
                </c:pt>
                <c:pt idx="1730">
                  <c:v>0.28738194704055786</c:v>
                </c:pt>
                <c:pt idx="1731">
                  <c:v>0.28555184602737427</c:v>
                </c:pt>
                <c:pt idx="1732">
                  <c:v>0.28475713729858398</c:v>
                </c:pt>
                <c:pt idx="1733">
                  <c:v>0.26130029559135437</c:v>
                </c:pt>
                <c:pt idx="1734">
                  <c:v>0.21055106818675995</c:v>
                </c:pt>
                <c:pt idx="1735">
                  <c:v>0.1514451801776886</c:v>
                </c:pt>
                <c:pt idx="1736">
                  <c:v>7.5387172400951385E-2</c:v>
                </c:pt>
                <c:pt idx="1737">
                  <c:v>-1.6782794147729874E-2</c:v>
                </c:pt>
                <c:pt idx="1738">
                  <c:v>-0.11195192486047745</c:v>
                </c:pt>
                <c:pt idx="1739">
                  <c:v>-0.20333963632583618</c:v>
                </c:pt>
                <c:pt idx="1740">
                  <c:v>-0.26368126273155212</c:v>
                </c:pt>
                <c:pt idx="1741">
                  <c:v>-0.26720362901687622</c:v>
                </c:pt>
                <c:pt idx="1742">
                  <c:v>-0.20734402537345886</c:v>
                </c:pt>
                <c:pt idx="1743">
                  <c:v>-0.11261292546987534</c:v>
                </c:pt>
                <c:pt idx="1744">
                  <c:v>1.0230951011180878E-3</c:v>
                </c:pt>
                <c:pt idx="1745">
                  <c:v>0.10108157992362976</c:v>
                </c:pt>
                <c:pt idx="1746">
                  <c:v>0.1564130038022995</c:v>
                </c:pt>
                <c:pt idx="1747">
                  <c:v>0.15862472355365753</c:v>
                </c:pt>
                <c:pt idx="1748">
                  <c:v>0.11066357791423798</c:v>
                </c:pt>
                <c:pt idx="1749">
                  <c:v>1.698186993598938E-2</c:v>
                </c:pt>
                <c:pt idx="1750">
                  <c:v>-0.14265519380569458</c:v>
                </c:pt>
                <c:pt idx="1751">
                  <c:v>-0.3418266773223877</c:v>
                </c:pt>
                <c:pt idx="1752">
                  <c:v>-0.55004698038101196</c:v>
                </c:pt>
                <c:pt idx="1753">
                  <c:v>-0.67515790462493896</c:v>
                </c:pt>
                <c:pt idx="1754">
                  <c:v>-0.67373257875442505</c:v>
                </c:pt>
                <c:pt idx="1755">
                  <c:v>-0.55713164806365967</c:v>
                </c:pt>
                <c:pt idx="1756">
                  <c:v>-0.37006241083145142</c:v>
                </c:pt>
                <c:pt idx="1757">
                  <c:v>-0.17553241550922394</c:v>
                </c:pt>
                <c:pt idx="1758">
                  <c:v>-3.1681232154369354E-2</c:v>
                </c:pt>
                <c:pt idx="1759">
                  <c:v>3.5079002380371094E-2</c:v>
                </c:pt>
                <c:pt idx="1760">
                  <c:v>3.4678727388381958E-2</c:v>
                </c:pt>
                <c:pt idx="1761">
                  <c:v>-1.1428896337747574E-2</c:v>
                </c:pt>
                <c:pt idx="1762">
                  <c:v>-8.9900270104408264E-2</c:v>
                </c:pt>
                <c:pt idx="1763">
                  <c:v>-0.18221016228199005</c:v>
                </c:pt>
                <c:pt idx="1764">
                  <c:v>-0.26700681447982788</c:v>
                </c:pt>
                <c:pt idx="1765">
                  <c:v>-0.33873069286346436</c:v>
                </c:pt>
                <c:pt idx="1766">
                  <c:v>-0.3804192841053009</c:v>
                </c:pt>
                <c:pt idx="1767">
                  <c:v>-0.37765049934387207</c:v>
                </c:pt>
                <c:pt idx="1768">
                  <c:v>-0.34476420283317566</c:v>
                </c:pt>
                <c:pt idx="1769">
                  <c:v>-0.29630473256111145</c:v>
                </c:pt>
                <c:pt idx="1770">
                  <c:v>-0.24490731954574585</c:v>
                </c:pt>
                <c:pt idx="1771">
                  <c:v>-0.19597700238227844</c:v>
                </c:pt>
                <c:pt idx="1772">
                  <c:v>-0.15154188871383667</c:v>
                </c:pt>
                <c:pt idx="1773">
                  <c:v>-0.10636350512504578</c:v>
                </c:pt>
                <c:pt idx="1774">
                  <c:v>-6.8398281931877136E-2</c:v>
                </c:pt>
                <c:pt idx="1775">
                  <c:v>-2.5322014465928078E-2</c:v>
                </c:pt>
                <c:pt idx="1776">
                  <c:v>1.5069350600242615E-2</c:v>
                </c:pt>
                <c:pt idx="1777">
                  <c:v>4.339122399687767E-2</c:v>
                </c:pt>
                <c:pt idx="1778">
                  <c:v>6.5280541777610779E-2</c:v>
                </c:pt>
                <c:pt idx="1779">
                  <c:v>7.5529880821704865E-2</c:v>
                </c:pt>
                <c:pt idx="1780">
                  <c:v>8.4235750138759613E-2</c:v>
                </c:pt>
                <c:pt idx="1781">
                  <c:v>0.1109485849738121</c:v>
                </c:pt>
                <c:pt idx="1782">
                  <c:v>0.15094739198684692</c:v>
                </c:pt>
                <c:pt idx="1783">
                  <c:v>0.20807662606239319</c:v>
                </c:pt>
                <c:pt idx="1784">
                  <c:v>0.25662311911582947</c:v>
                </c:pt>
                <c:pt idx="1785">
                  <c:v>0.29641434550285339</c:v>
                </c:pt>
                <c:pt idx="1786">
                  <c:v>0.30697670578956604</c:v>
                </c:pt>
                <c:pt idx="1787">
                  <c:v>0.26307851076126099</c:v>
                </c:pt>
                <c:pt idx="1788">
                  <c:v>0.18429821729660034</c:v>
                </c:pt>
                <c:pt idx="1789">
                  <c:v>8.3181716501712799E-2</c:v>
                </c:pt>
                <c:pt idx="1790">
                  <c:v>-1.3680282980203629E-2</c:v>
                </c:pt>
                <c:pt idx="1791">
                  <c:v>-8.5919171571731567E-2</c:v>
                </c:pt>
                <c:pt idx="1792">
                  <c:v>-0.12726767361164093</c:v>
                </c:pt>
                <c:pt idx="1793">
                  <c:v>-0.14720840752124786</c:v>
                </c:pt>
                <c:pt idx="1794">
                  <c:v>-0.1655525267124176</c:v>
                </c:pt>
                <c:pt idx="1795">
                  <c:v>-0.18509975075721741</c:v>
                </c:pt>
                <c:pt idx="1796">
                  <c:v>-0.22288228571414948</c:v>
                </c:pt>
                <c:pt idx="1797">
                  <c:v>-0.2871147096157074</c:v>
                </c:pt>
                <c:pt idx="1798">
                  <c:v>-0.37456783652305603</c:v>
                </c:pt>
                <c:pt idx="1799">
                  <c:v>-0.47998562455177307</c:v>
                </c:pt>
                <c:pt idx="1800">
                  <c:v>-0.61723536252975464</c:v>
                </c:pt>
                <c:pt idx="1801">
                  <c:v>-0.78087300062179565</c:v>
                </c:pt>
                <c:pt idx="1802">
                  <c:v>-0.93182361125946045</c:v>
                </c:pt>
                <c:pt idx="1803">
                  <c:v>-1.049537181854248</c:v>
                </c:pt>
                <c:pt idx="1804">
                  <c:v>-1.1284534931182861</c:v>
                </c:pt>
                <c:pt idx="1805">
                  <c:v>-1.1947145462036133</c:v>
                </c:pt>
                <c:pt idx="1806">
                  <c:v>-1.3091984987258911</c:v>
                </c:pt>
                <c:pt idx="1807">
                  <c:v>-1.4972366094589233</c:v>
                </c:pt>
                <c:pt idx="1808">
                  <c:v>-1.7227551937103271</c:v>
                </c:pt>
                <c:pt idx="1809">
                  <c:v>-1.935373067855835</c:v>
                </c:pt>
                <c:pt idx="1810">
                  <c:v>-2.1410431861877441</c:v>
                </c:pt>
                <c:pt idx="1811">
                  <c:v>-2.3358087539672852</c:v>
                </c:pt>
                <c:pt idx="1812">
                  <c:v>-2.5261919498443604</c:v>
                </c:pt>
                <c:pt idx="1813">
                  <c:v>-2.6807827949523926</c:v>
                </c:pt>
                <c:pt idx="1814">
                  <c:v>-2.7770049571990967</c:v>
                </c:pt>
                <c:pt idx="1815">
                  <c:v>-2.7874627113342285</c:v>
                </c:pt>
                <c:pt idx="1816">
                  <c:v>-2.7000658512115479</c:v>
                </c:pt>
                <c:pt idx="1817">
                  <c:v>-2.5312645435333252</c:v>
                </c:pt>
                <c:pt idx="1818">
                  <c:v>-2.3515694141387939</c:v>
                </c:pt>
                <c:pt idx="1819">
                  <c:v>-2.2474780082702637</c:v>
                </c:pt>
                <c:pt idx="1820">
                  <c:v>-2.2420628070831299</c:v>
                </c:pt>
                <c:pt idx="1821">
                  <c:v>-2.3369152545928955</c:v>
                </c:pt>
                <c:pt idx="1822">
                  <c:v>-2.4849052429199219</c:v>
                </c:pt>
                <c:pt idx="1823">
                  <c:v>-2.6169993877410889</c:v>
                </c:pt>
                <c:pt idx="1824">
                  <c:v>-2.7343654632568359</c:v>
                </c:pt>
                <c:pt idx="1825">
                  <c:v>-2.8295414447784424</c:v>
                </c:pt>
                <c:pt idx="1826">
                  <c:v>-2.8987205028533936</c:v>
                </c:pt>
                <c:pt idx="1827">
                  <c:v>-2.9502031803131104</c:v>
                </c:pt>
                <c:pt idx="1828">
                  <c:v>-2.9713716506958008</c:v>
                </c:pt>
                <c:pt idx="1829">
                  <c:v>-2.9316432476043701</c:v>
                </c:pt>
                <c:pt idx="1830">
                  <c:v>-2.860288143157959</c:v>
                </c:pt>
                <c:pt idx="1831">
                  <c:v>-2.7756867408752441</c:v>
                </c:pt>
                <c:pt idx="1832">
                  <c:v>-2.6610689163208008</c:v>
                </c:pt>
                <c:pt idx="1833">
                  <c:v>-2.5266079902648926</c:v>
                </c:pt>
                <c:pt idx="1834">
                  <c:v>-2.4198784828186035</c:v>
                </c:pt>
                <c:pt idx="1835">
                  <c:v>-2.3763160705566406</c:v>
                </c:pt>
                <c:pt idx="1836">
                  <c:v>-2.3879163265228271</c:v>
                </c:pt>
                <c:pt idx="1837">
                  <c:v>-2.4045436382293701</c:v>
                </c:pt>
                <c:pt idx="1838">
                  <c:v>-2.4115607738494873</c:v>
                </c:pt>
                <c:pt idx="1839">
                  <c:v>-2.4309158325195312</c:v>
                </c:pt>
                <c:pt idx="1840">
                  <c:v>-2.4609444141387939</c:v>
                </c:pt>
                <c:pt idx="1841">
                  <c:v>-2.478201150894165</c:v>
                </c:pt>
                <c:pt idx="1842">
                  <c:v>-2.461756706237793</c:v>
                </c:pt>
                <c:pt idx="1843">
                  <c:v>-2.4127452373504639</c:v>
                </c:pt>
                <c:pt idx="1844">
                  <c:v>-2.3602073192596436</c:v>
                </c:pt>
                <c:pt idx="1845">
                  <c:v>-2.3220834732055664</c:v>
                </c:pt>
                <c:pt idx="1846">
                  <c:v>-2.2944207191467285</c:v>
                </c:pt>
                <c:pt idx="1847">
                  <c:v>-2.2560989856719971</c:v>
                </c:pt>
                <c:pt idx="1848">
                  <c:v>-2.2050876617431641</c:v>
                </c:pt>
                <c:pt idx="1849">
                  <c:v>-2.1479039192199707</c:v>
                </c:pt>
                <c:pt idx="1850">
                  <c:v>-2.0957174301147461</c:v>
                </c:pt>
                <c:pt idx="1851">
                  <c:v>-2.0552983283996582</c:v>
                </c:pt>
                <c:pt idx="1852">
                  <c:v>-2.0261497497558594</c:v>
                </c:pt>
                <c:pt idx="1853">
                  <c:v>-1.9785003662109375</c:v>
                </c:pt>
                <c:pt idx="1854">
                  <c:v>-1.9063612222671509</c:v>
                </c:pt>
                <c:pt idx="1855">
                  <c:v>-1.8009492158889771</c:v>
                </c:pt>
                <c:pt idx="1856">
                  <c:v>-1.6579704284667969</c:v>
                </c:pt>
                <c:pt idx="1857">
                  <c:v>-1.4807925224304199</c:v>
                </c:pt>
                <c:pt idx="1858">
                  <c:v>-1.3111952543258667</c:v>
                </c:pt>
                <c:pt idx="1859">
                  <c:v>-1.18559730052948</c:v>
                </c:pt>
                <c:pt idx="1860">
                  <c:v>-1.1161990165710449</c:v>
                </c:pt>
                <c:pt idx="1861">
                  <c:v>-1.0921833515167236</c:v>
                </c:pt>
                <c:pt idx="1862">
                  <c:v>-1.106358528137207</c:v>
                </c:pt>
                <c:pt idx="1863">
                  <c:v>-1.1149430274963379</c:v>
                </c:pt>
                <c:pt idx="1864">
                  <c:v>-1.1048514842987061</c:v>
                </c:pt>
                <c:pt idx="1865">
                  <c:v>-1.0444738864898682</c:v>
                </c:pt>
                <c:pt idx="1866">
                  <c:v>-0.94157969951629639</c:v>
                </c:pt>
                <c:pt idx="1867">
                  <c:v>-0.80329197645187378</c:v>
                </c:pt>
                <c:pt idx="1868">
                  <c:v>-0.65999794006347656</c:v>
                </c:pt>
                <c:pt idx="1869">
                  <c:v>-0.52998590469360352</c:v>
                </c:pt>
                <c:pt idx="1870">
                  <c:v>-0.41810411214828491</c:v>
                </c:pt>
                <c:pt idx="1871">
                  <c:v>-0.3238292932510376</c:v>
                </c:pt>
                <c:pt idx="1872">
                  <c:v>-0.25817969441413879</c:v>
                </c:pt>
                <c:pt idx="1873">
                  <c:v>-0.24157485365867615</c:v>
                </c:pt>
                <c:pt idx="1874">
                  <c:v>-0.25653994083404541</c:v>
                </c:pt>
                <c:pt idx="1875">
                  <c:v>-0.31131073832511902</c:v>
                </c:pt>
                <c:pt idx="1876">
                  <c:v>-0.396076500415802</c:v>
                </c:pt>
                <c:pt idx="1877">
                  <c:v>-0.49338707327842712</c:v>
                </c:pt>
                <c:pt idx="1878">
                  <c:v>-0.57262647151947021</c:v>
                </c:pt>
                <c:pt idx="1879">
                  <c:v>-0.62920421361923218</c:v>
                </c:pt>
                <c:pt idx="1880">
                  <c:v>-0.66094613075256348</c:v>
                </c:pt>
                <c:pt idx="1881">
                  <c:v>-0.65571707487106323</c:v>
                </c:pt>
                <c:pt idx="1882">
                  <c:v>-0.56316608190536499</c:v>
                </c:pt>
                <c:pt idx="1883">
                  <c:v>-0.35965293645858765</c:v>
                </c:pt>
                <c:pt idx="1884">
                  <c:v>-0.19417792558670044</c:v>
                </c:pt>
                <c:pt idx="1885">
                  <c:v>-0.13376882672309875</c:v>
                </c:pt>
                <c:pt idx="1886">
                  <c:v>-0.15211427211761475</c:v>
                </c:pt>
                <c:pt idx="1887">
                  <c:v>-0.19752666354179382</c:v>
                </c:pt>
                <c:pt idx="1888">
                  <c:v>-0.23163829743862152</c:v>
                </c:pt>
                <c:pt idx="1889">
                  <c:v>-0.27418458461761475</c:v>
                </c:pt>
                <c:pt idx="1890">
                  <c:v>-0.35483920574188232</c:v>
                </c:pt>
                <c:pt idx="1891">
                  <c:v>-0.45642971992492676</c:v>
                </c:pt>
                <c:pt idx="1892">
                  <c:v>-0.53137713670730591</c:v>
                </c:pt>
                <c:pt idx="1893">
                  <c:v>-0.59181058406829834</c:v>
                </c:pt>
                <c:pt idx="1894">
                  <c:v>-0.63273191452026367</c:v>
                </c:pt>
                <c:pt idx="1895">
                  <c:v>-0.6458020806312561</c:v>
                </c:pt>
                <c:pt idx="1896">
                  <c:v>-0.62842071056365967</c:v>
                </c:pt>
                <c:pt idx="1897">
                  <c:v>-0.59512823820114136</c:v>
                </c:pt>
                <c:pt idx="1898">
                  <c:v>-0.53713202476501465</c:v>
                </c:pt>
                <c:pt idx="1899">
                  <c:v>-0.47338807582855225</c:v>
                </c:pt>
                <c:pt idx="1900">
                  <c:v>-0.41790270805358887</c:v>
                </c:pt>
                <c:pt idx="1901">
                  <c:v>-0.39752680063247681</c:v>
                </c:pt>
                <c:pt idx="1902">
                  <c:v>-0.39306360483169556</c:v>
                </c:pt>
                <c:pt idx="1903">
                  <c:v>-0.36992555856704712</c:v>
                </c:pt>
                <c:pt idx="1904">
                  <c:v>-0.32526195049285889</c:v>
                </c:pt>
                <c:pt idx="1905">
                  <c:v>-0.27161329984664917</c:v>
                </c:pt>
                <c:pt idx="1906">
                  <c:v>-0.19689752161502838</c:v>
                </c:pt>
                <c:pt idx="1907">
                  <c:v>-9.3701466917991638E-2</c:v>
                </c:pt>
                <c:pt idx="1908">
                  <c:v>1.5561645850539207E-2</c:v>
                </c:pt>
                <c:pt idx="1909">
                  <c:v>8.6571261286735535E-2</c:v>
                </c:pt>
                <c:pt idx="1910">
                  <c:v>0.11174957454204559</c:v>
                </c:pt>
                <c:pt idx="1911">
                  <c:v>0.10657224059104919</c:v>
                </c:pt>
                <c:pt idx="1912">
                  <c:v>6.5909765660762787E-2</c:v>
                </c:pt>
                <c:pt idx="1913">
                  <c:v>-1.4828480780124664E-3</c:v>
                </c:pt>
                <c:pt idx="1914">
                  <c:v>-7.1872591972351074E-2</c:v>
                </c:pt>
                <c:pt idx="1915">
                  <c:v>-0.14008468389511108</c:v>
                </c:pt>
                <c:pt idx="1916">
                  <c:v>-0.19173616170883179</c:v>
                </c:pt>
                <c:pt idx="1917">
                  <c:v>-0.22490182518959045</c:v>
                </c:pt>
                <c:pt idx="1918">
                  <c:v>-0.21952037513256073</c:v>
                </c:pt>
                <c:pt idx="1919">
                  <c:v>-0.18424750864505768</c:v>
                </c:pt>
                <c:pt idx="1920">
                  <c:v>-0.12365367263555527</c:v>
                </c:pt>
                <c:pt idx="1921">
                  <c:v>-5.0630576908588409E-2</c:v>
                </c:pt>
                <c:pt idx="1922">
                  <c:v>1.0573924519121647E-2</c:v>
                </c:pt>
                <c:pt idx="1923">
                  <c:v>5.6272901594638824E-2</c:v>
                </c:pt>
                <c:pt idx="1924">
                  <c:v>7.9036004841327667E-2</c:v>
                </c:pt>
                <c:pt idx="1925">
                  <c:v>7.4427962303161621E-2</c:v>
                </c:pt>
                <c:pt idx="1926">
                  <c:v>4.3979771435260773E-2</c:v>
                </c:pt>
                <c:pt idx="1927">
                  <c:v>1.2593403458595276E-2</c:v>
                </c:pt>
                <c:pt idx="1928">
                  <c:v>-6.6037261858582497E-3</c:v>
                </c:pt>
                <c:pt idx="1929">
                  <c:v>1.5938540920615196E-2</c:v>
                </c:pt>
                <c:pt idx="1930">
                  <c:v>6.2871962785720825E-2</c:v>
                </c:pt>
                <c:pt idx="1931">
                  <c:v>0.10704457759857178</c:v>
                </c:pt>
                <c:pt idx="1932">
                  <c:v>0.11890683323144913</c:v>
                </c:pt>
                <c:pt idx="1933">
                  <c:v>0.12973421812057495</c:v>
                </c:pt>
                <c:pt idx="1934">
                  <c:v>0.14924880862236023</c:v>
                </c:pt>
                <c:pt idx="1935">
                  <c:v>0.17110313475131989</c:v>
                </c:pt>
                <c:pt idx="1936">
                  <c:v>0.17196759581565857</c:v>
                </c:pt>
                <c:pt idx="1937">
                  <c:v>0.13280507922172546</c:v>
                </c:pt>
                <c:pt idx="1938">
                  <c:v>4.503767192363739E-2</c:v>
                </c:pt>
                <c:pt idx="1939">
                  <c:v>-7.6234430074691772E-2</c:v>
                </c:pt>
                <c:pt idx="1940">
                  <c:v>-0.221601203083992</c:v>
                </c:pt>
                <c:pt idx="1941">
                  <c:v>-0.34607008099555969</c:v>
                </c:pt>
                <c:pt idx="1942">
                  <c:v>-0.43817418813705444</c:v>
                </c:pt>
                <c:pt idx="1943">
                  <c:v>-0.45794880390167236</c:v>
                </c:pt>
                <c:pt idx="1944">
                  <c:v>-0.39549261331558228</c:v>
                </c:pt>
                <c:pt idx="1945">
                  <c:v>-0.26871028542518616</c:v>
                </c:pt>
                <c:pt idx="1946">
                  <c:v>-0.10847534239292145</c:v>
                </c:pt>
                <c:pt idx="1947">
                  <c:v>2.793576754629612E-2</c:v>
                </c:pt>
                <c:pt idx="1948">
                  <c:v>0.10849026590585709</c:v>
                </c:pt>
                <c:pt idx="1949">
                  <c:v>0.15005481243133545</c:v>
                </c:pt>
                <c:pt idx="1950">
                  <c:v>0.16077589988708496</c:v>
                </c:pt>
                <c:pt idx="1951">
                  <c:v>0.15850350260734558</c:v>
                </c:pt>
                <c:pt idx="1952">
                  <c:v>0.14460739493370056</c:v>
                </c:pt>
                <c:pt idx="1953">
                  <c:v>0.13886387646198273</c:v>
                </c:pt>
                <c:pt idx="1954">
                  <c:v>0.14439553022384644</c:v>
                </c:pt>
                <c:pt idx="1955">
                  <c:v>0.17842155694961548</c:v>
                </c:pt>
                <c:pt idx="1956">
                  <c:v>0.20133751630783081</c:v>
                </c:pt>
                <c:pt idx="1957">
                  <c:v>0.23593741655349731</c:v>
                </c:pt>
                <c:pt idx="1958">
                  <c:v>0.2937682569026947</c:v>
                </c:pt>
                <c:pt idx="1959">
                  <c:v>0.34791254997253418</c:v>
                </c:pt>
                <c:pt idx="1960">
                  <c:v>0.35267907381057739</c:v>
                </c:pt>
                <c:pt idx="1961">
                  <c:v>0.26944968104362488</c:v>
                </c:pt>
                <c:pt idx="1962">
                  <c:v>0.11899306625127792</c:v>
                </c:pt>
                <c:pt idx="1963">
                  <c:v>-6.688777357339859E-2</c:v>
                </c:pt>
                <c:pt idx="1964">
                  <c:v>-0.24811907112598419</c:v>
                </c:pt>
                <c:pt idx="1965">
                  <c:v>-0.41888940334320068</c:v>
                </c:pt>
                <c:pt idx="1966">
                  <c:v>-0.55962812900543213</c:v>
                </c:pt>
                <c:pt idx="1967">
                  <c:v>-0.65731388330459595</c:v>
                </c:pt>
                <c:pt idx="1968">
                  <c:v>-0.69483596086502075</c:v>
                </c:pt>
                <c:pt idx="1969">
                  <c:v>-0.67079859972000122</c:v>
                </c:pt>
                <c:pt idx="1970">
                  <c:v>-0.5943073034286499</c:v>
                </c:pt>
                <c:pt idx="1971">
                  <c:v>-0.48752549290657043</c:v>
                </c:pt>
                <c:pt idx="1972">
                  <c:v>-0.3748261034488678</c:v>
                </c:pt>
                <c:pt idx="1973">
                  <c:v>-0.27206045389175415</c:v>
                </c:pt>
                <c:pt idx="1974">
                  <c:v>-0.19020393490791321</c:v>
                </c:pt>
                <c:pt idx="1975">
                  <c:v>-0.14452676475048065</c:v>
                </c:pt>
                <c:pt idx="1976">
                  <c:v>-0.12532271444797516</c:v>
                </c:pt>
                <c:pt idx="1977">
                  <c:v>-0.13622027635574341</c:v>
                </c:pt>
                <c:pt idx="1978">
                  <c:v>-0.17535249888896942</c:v>
                </c:pt>
                <c:pt idx="1979">
                  <c:v>-0.22836767137050629</c:v>
                </c:pt>
                <c:pt idx="1980">
                  <c:v>-0.27082136273384094</c:v>
                </c:pt>
                <c:pt idx="1981">
                  <c:v>-0.28849220275878906</c:v>
                </c:pt>
                <c:pt idx="1982">
                  <c:v>-0.27421075105667114</c:v>
                </c:pt>
                <c:pt idx="1983">
                  <c:v>-0.24265828728675842</c:v>
                </c:pt>
                <c:pt idx="1984">
                  <c:v>-0.18238694965839386</c:v>
                </c:pt>
                <c:pt idx="1985">
                  <c:v>-0.11019538342952728</c:v>
                </c:pt>
                <c:pt idx="1986">
                  <c:v>-4.0609113872051239E-2</c:v>
                </c:pt>
                <c:pt idx="1987">
                  <c:v>1.5521911904215813E-2</c:v>
                </c:pt>
                <c:pt idx="1988">
                  <c:v>5.6869085878133774E-2</c:v>
                </c:pt>
                <c:pt idx="1989">
                  <c:v>7.9769447445869446E-2</c:v>
                </c:pt>
                <c:pt idx="1990">
                  <c:v>6.6821426153182983E-2</c:v>
                </c:pt>
                <c:pt idx="1991">
                  <c:v>5.2856441587209702E-2</c:v>
                </c:pt>
                <c:pt idx="1992">
                  <c:v>3.3010564744472504E-2</c:v>
                </c:pt>
                <c:pt idx="1993">
                  <c:v>1.1431770399212837E-2</c:v>
                </c:pt>
                <c:pt idx="1994">
                  <c:v>-3.230692446231842E-2</c:v>
                </c:pt>
                <c:pt idx="1995">
                  <c:v>-7.7870041131973267E-2</c:v>
                </c:pt>
                <c:pt idx="1996">
                  <c:v>-7.9385116696357727E-2</c:v>
                </c:pt>
                <c:pt idx="1997">
                  <c:v>-6.2566325068473816E-2</c:v>
                </c:pt>
                <c:pt idx="1998">
                  <c:v>-5.4090015590190887E-2</c:v>
                </c:pt>
                <c:pt idx="1999">
                  <c:v>-5.1476988941431046E-2</c:v>
                </c:pt>
                <c:pt idx="2000">
                  <c:v>-3.4211453050374985E-2</c:v>
                </c:pt>
                <c:pt idx="2001">
                  <c:v>-1.4488974586129189E-2</c:v>
                </c:pt>
                <c:pt idx="2002">
                  <c:v>-7.4333464726805687E-4</c:v>
                </c:pt>
                <c:pt idx="2003">
                  <c:v>3.244178369641304E-4</c:v>
                </c:pt>
                <c:pt idx="2004">
                  <c:v>-1.2092837132513523E-2</c:v>
                </c:pt>
                <c:pt idx="2005">
                  <c:v>-3.84230837225914E-2</c:v>
                </c:pt>
                <c:pt idx="2006">
                  <c:v>-6.8681128323078156E-2</c:v>
                </c:pt>
                <c:pt idx="2007">
                  <c:v>-0.10342323035001755</c:v>
                </c:pt>
                <c:pt idx="2008">
                  <c:v>-0.14271791279315948</c:v>
                </c:pt>
                <c:pt idx="2009">
                  <c:v>-0.17615415155887604</c:v>
                </c:pt>
                <c:pt idx="2010">
                  <c:v>-0.19890527427196503</c:v>
                </c:pt>
                <c:pt idx="2011">
                  <c:v>-0.20454637706279755</c:v>
                </c:pt>
                <c:pt idx="2012">
                  <c:v>-0.18191669881343842</c:v>
                </c:pt>
                <c:pt idx="2013">
                  <c:v>-0.14726045727729797</c:v>
                </c:pt>
                <c:pt idx="2014">
                  <c:v>-0.10051532834768295</c:v>
                </c:pt>
                <c:pt idx="2015">
                  <c:v>-5.4811481386423111E-2</c:v>
                </c:pt>
                <c:pt idx="2016">
                  <c:v>-3.1080730259418488E-3</c:v>
                </c:pt>
                <c:pt idx="2017">
                  <c:v>5.3061936050653458E-2</c:v>
                </c:pt>
                <c:pt idx="2018">
                  <c:v>9.6369460225105286E-2</c:v>
                </c:pt>
                <c:pt idx="2019">
                  <c:v>0.11388000845909119</c:v>
                </c:pt>
                <c:pt idx="2020">
                  <c:v>0.12750899791717529</c:v>
                </c:pt>
                <c:pt idx="2021">
                  <c:v>0.13937002420425415</c:v>
                </c:pt>
                <c:pt idx="2022">
                  <c:v>0.14537173509597778</c:v>
                </c:pt>
                <c:pt idx="2023">
                  <c:v>0.14012561738491058</c:v>
                </c:pt>
                <c:pt idx="2024">
                  <c:v>0.12974728643894196</c:v>
                </c:pt>
                <c:pt idx="2025">
                  <c:v>0.11407484859228134</c:v>
                </c:pt>
                <c:pt idx="2026">
                  <c:v>0.10109193623065948</c:v>
                </c:pt>
                <c:pt idx="2027">
                  <c:v>9.5781378448009491E-2</c:v>
                </c:pt>
                <c:pt idx="2028">
                  <c:v>8.916502445936203E-2</c:v>
                </c:pt>
                <c:pt idx="2029">
                  <c:v>8.1840842962265015E-2</c:v>
                </c:pt>
                <c:pt idx="2030">
                  <c:v>7.4669219553470612E-2</c:v>
                </c:pt>
                <c:pt idx="2031">
                  <c:v>6.4474321901798248E-2</c:v>
                </c:pt>
                <c:pt idx="2032">
                  <c:v>5.438840389251709E-2</c:v>
                </c:pt>
                <c:pt idx="2033">
                  <c:v>5.2075181156396866E-2</c:v>
                </c:pt>
                <c:pt idx="2034">
                  <c:v>4.3466247618198395E-2</c:v>
                </c:pt>
                <c:pt idx="2035">
                  <c:v>2.7311131358146667E-2</c:v>
                </c:pt>
                <c:pt idx="2036">
                  <c:v>1.3214485719799995E-2</c:v>
                </c:pt>
                <c:pt idx="2037">
                  <c:v>-5.2993218414485455E-3</c:v>
                </c:pt>
                <c:pt idx="2038">
                  <c:v>-2.0430870354175568E-2</c:v>
                </c:pt>
                <c:pt idx="2039">
                  <c:v>-3.3709660172462463E-2</c:v>
                </c:pt>
                <c:pt idx="2040">
                  <c:v>-3.8096152245998383E-2</c:v>
                </c:pt>
                <c:pt idx="2041">
                  <c:v>-4.0302373468875885E-2</c:v>
                </c:pt>
                <c:pt idx="2042">
                  <c:v>-4.0760170668363571E-2</c:v>
                </c:pt>
                <c:pt idx="2043">
                  <c:v>-3.1962364912033081E-2</c:v>
                </c:pt>
                <c:pt idx="2044">
                  <c:v>-1.3857395388185978E-2</c:v>
                </c:pt>
                <c:pt idx="2045">
                  <c:v>1.7577828839421272E-3</c:v>
                </c:pt>
                <c:pt idx="2046">
                  <c:v>3.8689207285642624E-3</c:v>
                </c:pt>
                <c:pt idx="2047">
                  <c:v>-5.6533161550760269E-3</c:v>
                </c:pt>
                <c:pt idx="2048">
                  <c:v>-2.5078944861888885E-2</c:v>
                </c:pt>
                <c:pt idx="2049">
                  <c:v>-4.4576376676559448E-2</c:v>
                </c:pt>
                <c:pt idx="2050">
                  <c:v>-5.4892130196094513E-2</c:v>
                </c:pt>
                <c:pt idx="2051">
                  <c:v>-5.2353393286466599E-2</c:v>
                </c:pt>
                <c:pt idx="2052">
                  <c:v>-3.9798717945814133E-2</c:v>
                </c:pt>
                <c:pt idx="2053">
                  <c:v>-2.0674768835306168E-2</c:v>
                </c:pt>
                <c:pt idx="2054">
                  <c:v>-6.6146086901426315E-3</c:v>
                </c:pt>
                <c:pt idx="2055">
                  <c:v>1.0588778182864189E-2</c:v>
                </c:pt>
                <c:pt idx="2056">
                  <c:v>2.1047279238700867E-2</c:v>
                </c:pt>
                <c:pt idx="2057">
                  <c:v>1.8532924354076385E-2</c:v>
                </c:pt>
                <c:pt idx="2058">
                  <c:v>8.5442066192626953E-3</c:v>
                </c:pt>
                <c:pt idx="2059">
                  <c:v>-1.4932570047676563E-2</c:v>
                </c:pt>
                <c:pt idx="2060">
                  <c:v>-5.3011246025562286E-2</c:v>
                </c:pt>
                <c:pt idx="2061">
                  <c:v>-0.1081228107213974</c:v>
                </c:pt>
                <c:pt idx="2062">
                  <c:v>-0.17574739456176758</c:v>
                </c:pt>
                <c:pt idx="2063">
                  <c:v>-0.23679684102535248</c:v>
                </c:pt>
                <c:pt idx="2064">
                  <c:v>-0.27927717566490173</c:v>
                </c:pt>
                <c:pt idx="2065">
                  <c:v>-0.28447428345680237</c:v>
                </c:pt>
                <c:pt idx="2066">
                  <c:v>-0.23433363437652588</c:v>
                </c:pt>
                <c:pt idx="2067">
                  <c:v>-0.15016794204711914</c:v>
                </c:pt>
                <c:pt idx="2068">
                  <c:v>-5.9739239513874054E-2</c:v>
                </c:pt>
                <c:pt idx="2069">
                  <c:v>2.6041015982627869E-2</c:v>
                </c:pt>
                <c:pt idx="2070">
                  <c:v>7.6394200325012207E-2</c:v>
                </c:pt>
                <c:pt idx="2071">
                  <c:v>8.3600126206874847E-2</c:v>
                </c:pt>
                <c:pt idx="2072">
                  <c:v>5.3867802023887634E-2</c:v>
                </c:pt>
                <c:pt idx="2073">
                  <c:v>5.2647395059466362E-3</c:v>
                </c:pt>
                <c:pt idx="2074">
                  <c:v>-6.4506351947784424E-2</c:v>
                </c:pt>
                <c:pt idx="2075">
                  <c:v>-0.13670423626899719</c:v>
                </c:pt>
                <c:pt idx="2076">
                  <c:v>-0.19964218139648438</c:v>
                </c:pt>
                <c:pt idx="2077">
                  <c:v>-0.26062780618667603</c:v>
                </c:pt>
                <c:pt idx="2078">
                  <c:v>-0.29873311519622803</c:v>
                </c:pt>
                <c:pt idx="2079">
                  <c:v>-0.31889635324478149</c:v>
                </c:pt>
                <c:pt idx="2080">
                  <c:v>-0.33535149693489075</c:v>
                </c:pt>
                <c:pt idx="2081">
                  <c:v>-0.34968090057373047</c:v>
                </c:pt>
                <c:pt idx="2082">
                  <c:v>-0.34947237372398376</c:v>
                </c:pt>
                <c:pt idx="2083">
                  <c:v>-0.33698803186416626</c:v>
                </c:pt>
                <c:pt idx="2084">
                  <c:v>-0.30494037270545959</c:v>
                </c:pt>
                <c:pt idx="2085">
                  <c:v>-0.25364518165588379</c:v>
                </c:pt>
                <c:pt idx="2086">
                  <c:v>-0.18520806729793549</c:v>
                </c:pt>
                <c:pt idx="2087">
                  <c:v>-8.9433915913105011E-2</c:v>
                </c:pt>
                <c:pt idx="2088">
                  <c:v>2.3721402511000633E-2</c:v>
                </c:pt>
                <c:pt idx="2089">
                  <c:v>0.13065925240516663</c:v>
                </c:pt>
                <c:pt idx="2090">
                  <c:v>0.22203870117664337</c:v>
                </c:pt>
                <c:pt idx="2091">
                  <c:v>0.28917384147644043</c:v>
                </c:pt>
                <c:pt idx="2092">
                  <c:v>0.32356670498847961</c:v>
                </c:pt>
                <c:pt idx="2093">
                  <c:v>0.32777711749076843</c:v>
                </c:pt>
                <c:pt idx="2094">
                  <c:v>0.29850739240646362</c:v>
                </c:pt>
                <c:pt idx="2095">
                  <c:v>0.26816967129707336</c:v>
                </c:pt>
                <c:pt idx="2096">
                  <c:v>0.24388642609119415</c:v>
                </c:pt>
                <c:pt idx="2097">
                  <c:v>0.23624283075332642</c:v>
                </c:pt>
                <c:pt idx="2098">
                  <c:v>0.22542080283164978</c:v>
                </c:pt>
                <c:pt idx="2099">
                  <c:v>0.22273096442222595</c:v>
                </c:pt>
                <c:pt idx="2100">
                  <c:v>0.22910842299461365</c:v>
                </c:pt>
                <c:pt idx="2101">
                  <c:v>0.24854743480682373</c:v>
                </c:pt>
                <c:pt idx="2102">
                  <c:v>0.27370843291282654</c:v>
                </c:pt>
                <c:pt idx="2103">
                  <c:v>0.30598756670951843</c:v>
                </c:pt>
                <c:pt idx="2104">
                  <c:v>0.34847429394721985</c:v>
                </c:pt>
                <c:pt idx="2105">
                  <c:v>0.39139553904533386</c:v>
                </c:pt>
                <c:pt idx="2106">
                  <c:v>0.42016115784645081</c:v>
                </c:pt>
                <c:pt idx="2107">
                  <c:v>0.40997931361198425</c:v>
                </c:pt>
                <c:pt idx="2108">
                  <c:v>0.36075982451438904</c:v>
                </c:pt>
                <c:pt idx="2109">
                  <c:v>0.28939568996429443</c:v>
                </c:pt>
                <c:pt idx="2110">
                  <c:v>0.20074091851711273</c:v>
                </c:pt>
                <c:pt idx="2111">
                  <c:v>0.11660069227218628</c:v>
                </c:pt>
                <c:pt idx="2112">
                  <c:v>6.774553656578064E-2</c:v>
                </c:pt>
                <c:pt idx="2113">
                  <c:v>8.7810590863227844E-2</c:v>
                </c:pt>
                <c:pt idx="2114">
                  <c:v>0.15714864432811737</c:v>
                </c:pt>
                <c:pt idx="2115">
                  <c:v>0.22630561888217926</c:v>
                </c:pt>
                <c:pt idx="2116">
                  <c:v>0.27308270335197449</c:v>
                </c:pt>
                <c:pt idx="2117">
                  <c:v>0.2852177619934082</c:v>
                </c:pt>
                <c:pt idx="2118">
                  <c:v>0.27094748616218567</c:v>
                </c:pt>
                <c:pt idx="2119">
                  <c:v>0.2695850133895874</c:v>
                </c:pt>
                <c:pt idx="2120">
                  <c:v>0.28749608993530273</c:v>
                </c:pt>
                <c:pt idx="2121">
                  <c:v>0.32763069868087769</c:v>
                </c:pt>
                <c:pt idx="2122">
                  <c:v>0.37890958786010742</c:v>
                </c:pt>
                <c:pt idx="2123">
                  <c:v>0.41535729169845581</c:v>
                </c:pt>
                <c:pt idx="2124">
                  <c:v>0.41890060901641846</c:v>
                </c:pt>
                <c:pt idx="2125">
                  <c:v>0.42026239633560181</c:v>
                </c:pt>
                <c:pt idx="2126">
                  <c:v>0.44383671879768372</c:v>
                </c:pt>
                <c:pt idx="2127">
                  <c:v>0.51245474815368652</c:v>
                </c:pt>
                <c:pt idx="2128">
                  <c:v>0.60209280252456665</c:v>
                </c:pt>
                <c:pt idx="2129">
                  <c:v>0.66941487789154053</c:v>
                </c:pt>
                <c:pt idx="2130">
                  <c:v>0.67128604650497437</c:v>
                </c:pt>
                <c:pt idx="2131">
                  <c:v>0.58717465400695801</c:v>
                </c:pt>
                <c:pt idx="2132">
                  <c:v>0.44568571448326111</c:v>
                </c:pt>
                <c:pt idx="2133">
                  <c:v>0.26879081130027771</c:v>
                </c:pt>
                <c:pt idx="2134">
                  <c:v>8.2978606224060059E-2</c:v>
                </c:pt>
                <c:pt idx="2135">
                  <c:v>-7.4530594050884247E-2</c:v>
                </c:pt>
                <c:pt idx="2136">
                  <c:v>-0.14501833915710449</c:v>
                </c:pt>
                <c:pt idx="2137">
                  <c:v>-0.10376070439815521</c:v>
                </c:pt>
                <c:pt idx="2138">
                  <c:v>2.7558695524930954E-2</c:v>
                </c:pt>
                <c:pt idx="2139">
                  <c:v>0.20786258578300476</c:v>
                </c:pt>
                <c:pt idx="2140">
                  <c:v>0.39168381690979004</c:v>
                </c:pt>
                <c:pt idx="2141">
                  <c:v>0.51790904998779297</c:v>
                </c:pt>
                <c:pt idx="2142">
                  <c:v>0.53636741638183594</c:v>
                </c:pt>
                <c:pt idx="2143">
                  <c:v>0.46356683969497681</c:v>
                </c:pt>
                <c:pt idx="2144">
                  <c:v>0.32682868838310242</c:v>
                </c:pt>
                <c:pt idx="2145">
                  <c:v>0.16075707972049713</c:v>
                </c:pt>
                <c:pt idx="2146">
                  <c:v>-1.2433620169758797E-2</c:v>
                </c:pt>
                <c:pt idx="2147">
                  <c:v>-0.15535524487495422</c:v>
                </c:pt>
                <c:pt idx="2148">
                  <c:v>-0.25418835878372192</c:v>
                </c:pt>
                <c:pt idx="2149">
                  <c:v>-0.28887039422988892</c:v>
                </c:pt>
                <c:pt idx="2150">
                  <c:v>-0.25877931714057922</c:v>
                </c:pt>
                <c:pt idx="2151">
                  <c:v>-0.161911740899086</c:v>
                </c:pt>
                <c:pt idx="2152">
                  <c:v>-2.8533708304166794E-2</c:v>
                </c:pt>
                <c:pt idx="2153">
                  <c:v>0.1106327623128891</c:v>
                </c:pt>
                <c:pt idx="2154">
                  <c:v>0.23984268307685852</c:v>
                </c:pt>
                <c:pt idx="2155">
                  <c:v>0.35853391885757446</c:v>
                </c:pt>
                <c:pt idx="2156">
                  <c:v>0.43746227025985718</c:v>
                </c:pt>
                <c:pt idx="2157">
                  <c:v>0.46834298968315125</c:v>
                </c:pt>
                <c:pt idx="2158">
                  <c:v>0.45502796769142151</c:v>
                </c:pt>
                <c:pt idx="2159">
                  <c:v>0.41857615113258362</c:v>
                </c:pt>
                <c:pt idx="2160">
                  <c:v>0.37764814496040344</c:v>
                </c:pt>
                <c:pt idx="2161">
                  <c:v>0.33770883083343506</c:v>
                </c:pt>
                <c:pt idx="2162">
                  <c:v>0.30218786001205444</c:v>
                </c:pt>
                <c:pt idx="2163">
                  <c:v>0.27504831552505493</c:v>
                </c:pt>
                <c:pt idx="2164">
                  <c:v>0.2620832622051239</c:v>
                </c:pt>
                <c:pt idx="2165">
                  <c:v>0.26421657204627991</c:v>
                </c:pt>
                <c:pt idx="2166">
                  <c:v>0.27757072448730469</c:v>
                </c:pt>
                <c:pt idx="2167">
                  <c:v>0.29023846983909607</c:v>
                </c:pt>
                <c:pt idx="2168">
                  <c:v>0.28804880380630493</c:v>
                </c:pt>
                <c:pt idx="2169">
                  <c:v>0.26665219664573669</c:v>
                </c:pt>
                <c:pt idx="2170">
                  <c:v>0.2356569916009903</c:v>
                </c:pt>
                <c:pt idx="2171">
                  <c:v>0.19876947999000549</c:v>
                </c:pt>
                <c:pt idx="2172">
                  <c:v>0.1622607409954071</c:v>
                </c:pt>
                <c:pt idx="2173">
                  <c:v>0.12192402780056</c:v>
                </c:pt>
                <c:pt idx="2174">
                  <c:v>8.9612431824207306E-2</c:v>
                </c:pt>
                <c:pt idx="2175">
                  <c:v>6.5694898366928101E-2</c:v>
                </c:pt>
                <c:pt idx="2176">
                  <c:v>4.8118837177753448E-2</c:v>
                </c:pt>
                <c:pt idx="2177">
                  <c:v>2.1804407238960266E-2</c:v>
                </c:pt>
                <c:pt idx="2178">
                  <c:v>-2.8567686676979065E-2</c:v>
                </c:pt>
                <c:pt idx="2179">
                  <c:v>-0.1030520498752594</c:v>
                </c:pt>
                <c:pt idx="2180">
                  <c:v>-0.16797031462192535</c:v>
                </c:pt>
                <c:pt idx="2181">
                  <c:v>-0.18568673729896545</c:v>
                </c:pt>
                <c:pt idx="2182">
                  <c:v>-0.13917756080627441</c:v>
                </c:pt>
                <c:pt idx="2183">
                  <c:v>-4.1888236999511719E-2</c:v>
                </c:pt>
                <c:pt idx="2184">
                  <c:v>6.3013680279254913E-2</c:v>
                </c:pt>
                <c:pt idx="2185">
                  <c:v>0.14181874692440033</c:v>
                </c:pt>
                <c:pt idx="2186">
                  <c:v>0.19556640088558197</c:v>
                </c:pt>
                <c:pt idx="2187">
                  <c:v>0.21818782389163971</c:v>
                </c:pt>
                <c:pt idx="2188">
                  <c:v>0.17455005645751953</c:v>
                </c:pt>
                <c:pt idx="2189">
                  <c:v>5.6848354637622833E-2</c:v>
                </c:pt>
                <c:pt idx="2190">
                  <c:v>-0.10385556519031525</c:v>
                </c:pt>
                <c:pt idx="2191">
                  <c:v>-0.27379357814788818</c:v>
                </c:pt>
                <c:pt idx="2192">
                  <c:v>-0.42218226194381714</c:v>
                </c:pt>
                <c:pt idx="2193">
                  <c:v>-0.50689256191253662</c:v>
                </c:pt>
                <c:pt idx="2194">
                  <c:v>-0.50657886266708374</c:v>
                </c:pt>
                <c:pt idx="2195">
                  <c:v>-0.4432140588760376</c:v>
                </c:pt>
                <c:pt idx="2196">
                  <c:v>-0.36145207285881042</c:v>
                </c:pt>
                <c:pt idx="2197">
                  <c:v>-0.31800419092178345</c:v>
                </c:pt>
                <c:pt idx="2198">
                  <c:v>-0.31967774033546448</c:v>
                </c:pt>
                <c:pt idx="2199">
                  <c:v>-0.34913524985313416</c:v>
                </c:pt>
                <c:pt idx="2200">
                  <c:v>-0.37417909502983093</c:v>
                </c:pt>
                <c:pt idx="2201">
                  <c:v>-0.37323105335235596</c:v>
                </c:pt>
                <c:pt idx="2202">
                  <c:v>-0.35425814986228943</c:v>
                </c:pt>
                <c:pt idx="2203">
                  <c:v>-0.31555908918380737</c:v>
                </c:pt>
                <c:pt idx="2204">
                  <c:v>-0.27672725915908813</c:v>
                </c:pt>
                <c:pt idx="2205">
                  <c:v>-0.244400754570961</c:v>
                </c:pt>
                <c:pt idx="2206">
                  <c:v>-0.23121730983257294</c:v>
                </c:pt>
                <c:pt idx="2207">
                  <c:v>-0.23070833086967468</c:v>
                </c:pt>
                <c:pt idx="2208">
                  <c:v>-0.22816367447376251</c:v>
                </c:pt>
                <c:pt idx="2209">
                  <c:v>-0.21742469072341919</c:v>
                </c:pt>
                <c:pt idx="2210">
                  <c:v>-0.20451049506664276</c:v>
                </c:pt>
                <c:pt idx="2211">
                  <c:v>-0.19444641470909119</c:v>
                </c:pt>
                <c:pt idx="2212">
                  <c:v>-0.21312315762042999</c:v>
                </c:pt>
                <c:pt idx="2213">
                  <c:v>-0.25244808197021484</c:v>
                </c:pt>
                <c:pt idx="2214">
                  <c:v>-0.3081614077091217</c:v>
                </c:pt>
                <c:pt idx="2215">
                  <c:v>-0.36589288711547852</c:v>
                </c:pt>
                <c:pt idx="2216">
                  <c:v>-0.40824484825134277</c:v>
                </c:pt>
                <c:pt idx="2217">
                  <c:v>-0.42325469851493835</c:v>
                </c:pt>
                <c:pt idx="2218">
                  <c:v>-0.39856612682342529</c:v>
                </c:pt>
                <c:pt idx="2219">
                  <c:v>-0.31366774439811707</c:v>
                </c:pt>
                <c:pt idx="2220">
                  <c:v>-0.19218528270721436</c:v>
                </c:pt>
                <c:pt idx="2221">
                  <c:v>-6.9612808525562286E-2</c:v>
                </c:pt>
                <c:pt idx="2222">
                  <c:v>4.0709439665079117E-2</c:v>
                </c:pt>
                <c:pt idx="2223">
                  <c:v>0.118686743080616</c:v>
                </c:pt>
                <c:pt idx="2224">
                  <c:v>0.15034028887748718</c:v>
                </c:pt>
                <c:pt idx="2225">
                  <c:v>0.13066717982292175</c:v>
                </c:pt>
                <c:pt idx="2226">
                  <c:v>9.0233214199542999E-2</c:v>
                </c:pt>
                <c:pt idx="2227">
                  <c:v>4.5022856444120407E-2</c:v>
                </c:pt>
                <c:pt idx="2228">
                  <c:v>4.5618647709488869E-4</c:v>
                </c:pt>
                <c:pt idx="2229">
                  <c:v>-3.7363894283771515E-2</c:v>
                </c:pt>
                <c:pt idx="2230">
                  <c:v>-6.3765943050384521E-2</c:v>
                </c:pt>
                <c:pt idx="2231">
                  <c:v>-7.0938579738140106E-2</c:v>
                </c:pt>
                <c:pt idx="2232">
                  <c:v>-5.3180091083049774E-2</c:v>
                </c:pt>
                <c:pt idx="2233">
                  <c:v>-1.8813647329807281E-2</c:v>
                </c:pt>
                <c:pt idx="2234">
                  <c:v>2.0087413489818573E-2</c:v>
                </c:pt>
                <c:pt idx="2235">
                  <c:v>6.5013818442821503E-2</c:v>
                </c:pt>
                <c:pt idx="2236">
                  <c:v>9.868176281452179E-2</c:v>
                </c:pt>
                <c:pt idx="2237">
                  <c:v>0.13386212289333344</c:v>
                </c:pt>
                <c:pt idx="2238">
                  <c:v>0.1865980476140976</c:v>
                </c:pt>
                <c:pt idx="2239">
                  <c:v>0.26204365491867065</c:v>
                </c:pt>
                <c:pt idx="2240">
                  <c:v>0.36773413419723511</c:v>
                </c:pt>
                <c:pt idx="2241">
                  <c:v>0.51856720447540283</c:v>
                </c:pt>
                <c:pt idx="2242">
                  <c:v>0.68054890632629395</c:v>
                </c:pt>
                <c:pt idx="2243">
                  <c:v>0.8215559720993042</c:v>
                </c:pt>
                <c:pt idx="2244">
                  <c:v>0.87152379751205444</c:v>
                </c:pt>
                <c:pt idx="2245">
                  <c:v>0.83793622255325317</c:v>
                </c:pt>
                <c:pt idx="2246">
                  <c:v>0.74071592092514038</c:v>
                </c:pt>
                <c:pt idx="2247">
                  <c:v>0.58320909738540649</c:v>
                </c:pt>
                <c:pt idx="2248">
                  <c:v>0.37247341871261597</c:v>
                </c:pt>
                <c:pt idx="2249">
                  <c:v>0.1490873247385025</c:v>
                </c:pt>
                <c:pt idx="2250">
                  <c:v>-2.8921568766236305E-2</c:v>
                </c:pt>
                <c:pt idx="2251">
                  <c:v>-0.10354243218898773</c:v>
                </c:pt>
                <c:pt idx="2252">
                  <c:v>-6.5585464239120483E-2</c:v>
                </c:pt>
                <c:pt idx="2253">
                  <c:v>6.5743155777454376E-2</c:v>
                </c:pt>
                <c:pt idx="2254">
                  <c:v>0.23424588143825531</c:v>
                </c:pt>
                <c:pt idx="2255">
                  <c:v>0.30763638019561768</c:v>
                </c:pt>
                <c:pt idx="2256">
                  <c:v>0.28029316663742065</c:v>
                </c:pt>
                <c:pt idx="2257">
                  <c:v>0.19819104671478271</c:v>
                </c:pt>
                <c:pt idx="2258">
                  <c:v>8.2174964249134064E-2</c:v>
                </c:pt>
                <c:pt idx="2259">
                  <c:v>-4.9445856362581253E-2</c:v>
                </c:pt>
                <c:pt idx="2260">
                  <c:v>-0.18943704664707184</c:v>
                </c:pt>
                <c:pt idx="2261">
                  <c:v>-0.2955939769744873</c:v>
                </c:pt>
                <c:pt idx="2262">
                  <c:v>-0.37561586499214172</c:v>
                </c:pt>
                <c:pt idx="2263">
                  <c:v>-0.42384853959083557</c:v>
                </c:pt>
                <c:pt idx="2264">
                  <c:v>-0.45604482293128967</c:v>
                </c:pt>
                <c:pt idx="2265">
                  <c:v>-0.46000859141349792</c:v>
                </c:pt>
                <c:pt idx="2266">
                  <c:v>-0.44024232029914856</c:v>
                </c:pt>
                <c:pt idx="2267">
                  <c:v>-0.39971348643302917</c:v>
                </c:pt>
                <c:pt idx="2268">
                  <c:v>-0.34032127261161804</c:v>
                </c:pt>
                <c:pt idx="2269">
                  <c:v>-0.27151885628700256</c:v>
                </c:pt>
                <c:pt idx="2270">
                  <c:v>-0.21618318557739258</c:v>
                </c:pt>
                <c:pt idx="2271">
                  <c:v>-0.16646435856819153</c:v>
                </c:pt>
                <c:pt idx="2272">
                  <c:v>-0.12610813975334167</c:v>
                </c:pt>
                <c:pt idx="2273">
                  <c:v>-0.10399149358272552</c:v>
                </c:pt>
                <c:pt idx="2274">
                  <c:v>-0.10400187969207764</c:v>
                </c:pt>
                <c:pt idx="2275">
                  <c:v>-0.11403635144233704</c:v>
                </c:pt>
                <c:pt idx="2276">
                  <c:v>-0.13402470946311951</c:v>
                </c:pt>
                <c:pt idx="2277">
                  <c:v>-0.1389567106962204</c:v>
                </c:pt>
                <c:pt idx="2278">
                  <c:v>-0.12215111404657364</c:v>
                </c:pt>
                <c:pt idx="2279">
                  <c:v>-0.10069535672664642</c:v>
                </c:pt>
                <c:pt idx="2280">
                  <c:v>-8.0758139491081238E-2</c:v>
                </c:pt>
                <c:pt idx="2281">
                  <c:v>-6.5037071704864502E-2</c:v>
                </c:pt>
                <c:pt idx="2282">
                  <c:v>-7.9087376594543457E-2</c:v>
                </c:pt>
                <c:pt idx="2283">
                  <c:v>-0.10407225042581558</c:v>
                </c:pt>
                <c:pt idx="2284">
                  <c:v>-0.14453685283660889</c:v>
                </c:pt>
                <c:pt idx="2285">
                  <c:v>-0.21433408558368683</c:v>
                </c:pt>
                <c:pt idx="2286">
                  <c:v>-0.30176299810409546</c:v>
                </c:pt>
                <c:pt idx="2287">
                  <c:v>-0.37219482660293579</c:v>
                </c:pt>
                <c:pt idx="2288">
                  <c:v>-0.40714961290359497</c:v>
                </c:pt>
                <c:pt idx="2289">
                  <c:v>-0.38234803080558777</c:v>
                </c:pt>
                <c:pt idx="2290">
                  <c:v>-0.32003805041313171</c:v>
                </c:pt>
                <c:pt idx="2291">
                  <c:v>-0.23632605373859406</c:v>
                </c:pt>
                <c:pt idx="2292">
                  <c:v>-0.15245485305786133</c:v>
                </c:pt>
                <c:pt idx="2293">
                  <c:v>-5.2257142961025238E-2</c:v>
                </c:pt>
                <c:pt idx="2294">
                  <c:v>5.7503178715705872E-2</c:v>
                </c:pt>
                <c:pt idx="2295">
                  <c:v>0.1814347505569458</c:v>
                </c:pt>
                <c:pt idx="2296">
                  <c:v>0.31467112898826599</c:v>
                </c:pt>
                <c:pt idx="2297">
                  <c:v>0.44792348146438599</c:v>
                </c:pt>
                <c:pt idx="2298">
                  <c:v>0.54098999500274658</c:v>
                </c:pt>
                <c:pt idx="2299">
                  <c:v>0.56230491399765015</c:v>
                </c:pt>
                <c:pt idx="2300">
                  <c:v>0.47442167997360229</c:v>
                </c:pt>
                <c:pt idx="2301">
                  <c:v>0.31205487251281738</c:v>
                </c:pt>
                <c:pt idx="2302">
                  <c:v>0.10703909397125244</c:v>
                </c:pt>
                <c:pt idx="2303">
                  <c:v>-0.10946808010339737</c:v>
                </c:pt>
                <c:pt idx="2304">
                  <c:v>-0.35297420620918274</c:v>
                </c:pt>
                <c:pt idx="2305">
                  <c:v>-0.6269538402557373</c:v>
                </c:pt>
                <c:pt idx="2306">
                  <c:v>-0.89325505495071411</c:v>
                </c:pt>
                <c:pt idx="2307">
                  <c:v>-1.0147800445556641</c:v>
                </c:pt>
                <c:pt idx="2308">
                  <c:v>-0.948200523853302</c:v>
                </c:pt>
                <c:pt idx="2309">
                  <c:v>-0.76302701234817505</c:v>
                </c:pt>
                <c:pt idx="2310">
                  <c:v>-0.57941347360610962</c:v>
                </c:pt>
                <c:pt idx="2311">
                  <c:v>-0.48643574118614197</c:v>
                </c:pt>
                <c:pt idx="2312">
                  <c:v>-0.44447818398475647</c:v>
                </c:pt>
                <c:pt idx="2313">
                  <c:v>-0.45973178744316101</c:v>
                </c:pt>
                <c:pt idx="2314">
                  <c:v>-0.54058271646499634</c:v>
                </c:pt>
                <c:pt idx="2315">
                  <c:v>-0.67156678438186646</c:v>
                </c:pt>
                <c:pt idx="2316">
                  <c:v>-0.82110965251922607</c:v>
                </c:pt>
                <c:pt idx="2317">
                  <c:v>-0.92444980144500732</c:v>
                </c:pt>
                <c:pt idx="2318">
                  <c:v>-0.95632201433181763</c:v>
                </c:pt>
                <c:pt idx="2319">
                  <c:v>-0.90740793943405151</c:v>
                </c:pt>
                <c:pt idx="2320">
                  <c:v>-0.79101502895355225</c:v>
                </c:pt>
                <c:pt idx="2321">
                  <c:v>-0.64132839441299438</c:v>
                </c:pt>
                <c:pt idx="2322">
                  <c:v>-0.49557679891586304</c:v>
                </c:pt>
                <c:pt idx="2323">
                  <c:v>-0.38698539137840271</c:v>
                </c:pt>
                <c:pt idx="2324">
                  <c:v>-0.3473874032497406</c:v>
                </c:pt>
                <c:pt idx="2325">
                  <c:v>-0.38092216849327087</c:v>
                </c:pt>
                <c:pt idx="2326">
                  <c:v>-0.459288090467453</c:v>
                </c:pt>
                <c:pt idx="2327">
                  <c:v>-0.55034530162811279</c:v>
                </c:pt>
                <c:pt idx="2328">
                  <c:v>-0.64573734998703003</c:v>
                </c:pt>
                <c:pt idx="2329">
                  <c:v>-0.7390364408493042</c:v>
                </c:pt>
                <c:pt idx="2330">
                  <c:v>-0.83491158485412598</c:v>
                </c:pt>
                <c:pt idx="2331">
                  <c:v>-0.91933643817901611</c:v>
                </c:pt>
                <c:pt idx="2332">
                  <c:v>-0.98583877086639404</c:v>
                </c:pt>
                <c:pt idx="2333">
                  <c:v>-1.065481424331665</c:v>
                </c:pt>
                <c:pt idx="2334">
                  <c:v>-1.1500916481018066</c:v>
                </c:pt>
                <c:pt idx="2335">
                  <c:v>-1.2535853385925293</c:v>
                </c:pt>
                <c:pt idx="2336">
                  <c:v>-1.3603087663650513</c:v>
                </c:pt>
                <c:pt idx="2337">
                  <c:v>-1.4775369167327881</c:v>
                </c:pt>
                <c:pt idx="2338">
                  <c:v>-1.6021411418914795</c:v>
                </c:pt>
                <c:pt idx="2339">
                  <c:v>-1.7447762489318848</c:v>
                </c:pt>
                <c:pt idx="2340">
                  <c:v>-1.908893346786499</c:v>
                </c:pt>
                <c:pt idx="2341">
                  <c:v>-2.0899436473846436</c:v>
                </c:pt>
                <c:pt idx="2342">
                  <c:v>-2.2855660915374756</c:v>
                </c:pt>
                <c:pt idx="2343">
                  <c:v>-2.4998762607574463</c:v>
                </c:pt>
                <c:pt idx="2344">
                  <c:v>-2.7157747745513916</c:v>
                </c:pt>
                <c:pt idx="2345">
                  <c:v>-2.9025847911834717</c:v>
                </c:pt>
                <c:pt idx="2346">
                  <c:v>-3.0322649478912354</c:v>
                </c:pt>
                <c:pt idx="2347">
                  <c:v>-3.0801804065704346</c:v>
                </c:pt>
                <c:pt idx="2348">
                  <c:v>-3.0563197135925293</c:v>
                </c:pt>
                <c:pt idx="2349">
                  <c:v>-2.9642832279205322</c:v>
                </c:pt>
                <c:pt idx="2350">
                  <c:v>-2.8086140155792236</c:v>
                </c:pt>
                <c:pt idx="2351">
                  <c:v>-2.6155049800872803</c:v>
                </c:pt>
                <c:pt idx="2352">
                  <c:v>-2.4386286735534668</c:v>
                </c:pt>
                <c:pt idx="2353">
                  <c:v>-2.3381087779998779</c:v>
                </c:pt>
                <c:pt idx="2354">
                  <c:v>-2.3175938129425049</c:v>
                </c:pt>
                <c:pt idx="2355">
                  <c:v>-2.3194849491119385</c:v>
                </c:pt>
                <c:pt idx="2356">
                  <c:v>-2.3018276691436768</c:v>
                </c:pt>
                <c:pt idx="2357">
                  <c:v>-2.2741982936859131</c:v>
                </c:pt>
                <c:pt idx="2358">
                  <c:v>-2.2731881141662598</c:v>
                </c:pt>
                <c:pt idx="2359">
                  <c:v>-2.3116533756256104</c:v>
                </c:pt>
                <c:pt idx="2360">
                  <c:v>-2.3282632827758789</c:v>
                </c:pt>
                <c:pt idx="2361">
                  <c:v>-2.2700533866882324</c:v>
                </c:pt>
                <c:pt idx="2362">
                  <c:v>-2.1421306133270264</c:v>
                </c:pt>
                <c:pt idx="2363">
                  <c:v>-1.9462158679962158</c:v>
                </c:pt>
                <c:pt idx="2364">
                  <c:v>-1.7030452489852905</c:v>
                </c:pt>
                <c:pt idx="2365">
                  <c:v>-1.4696218967437744</c:v>
                </c:pt>
                <c:pt idx="2366">
                  <c:v>-1.2812874317169189</c:v>
                </c:pt>
                <c:pt idx="2367">
                  <c:v>-1.1681301593780518</c:v>
                </c:pt>
                <c:pt idx="2368">
                  <c:v>-1.15631103515625</c:v>
                </c:pt>
                <c:pt idx="2369">
                  <c:v>-1.2596957683563232</c:v>
                </c:pt>
                <c:pt idx="2370">
                  <c:v>-1.4835277795791626</c:v>
                </c:pt>
                <c:pt idx="2371">
                  <c:v>-1.7669727802276611</c:v>
                </c:pt>
                <c:pt idx="2372">
                  <c:v>-1.9999858140945435</c:v>
                </c:pt>
                <c:pt idx="2373">
                  <c:v>-2.1414916515350342</c:v>
                </c:pt>
                <c:pt idx="2374">
                  <c:v>-2.1650376319885254</c:v>
                </c:pt>
                <c:pt idx="2375">
                  <c:v>-2.1273288726806641</c:v>
                </c:pt>
                <c:pt idx="2376">
                  <c:v>-2.0230007171630859</c:v>
                </c:pt>
                <c:pt idx="2377">
                  <c:v>-1.8682444095611572</c:v>
                </c:pt>
                <c:pt idx="2378">
                  <c:v>-1.6927902698516846</c:v>
                </c:pt>
                <c:pt idx="2379">
                  <c:v>-1.5385507345199585</c:v>
                </c:pt>
                <c:pt idx="2380">
                  <c:v>-1.4271081686019897</c:v>
                </c:pt>
                <c:pt idx="2381">
                  <c:v>-1.3889725208282471</c:v>
                </c:pt>
                <c:pt idx="2382">
                  <c:v>-1.4046785831451416</c:v>
                </c:pt>
                <c:pt idx="2383">
                  <c:v>-1.4586257934570312</c:v>
                </c:pt>
                <c:pt idx="2384">
                  <c:v>-1.5203450918197632</c:v>
                </c:pt>
                <c:pt idx="2385">
                  <c:v>-1.5430037975311279</c:v>
                </c:pt>
                <c:pt idx="2386">
                  <c:v>-1.5389372110366821</c:v>
                </c:pt>
                <c:pt idx="2387">
                  <c:v>-1.5321952104568481</c:v>
                </c:pt>
                <c:pt idx="2388">
                  <c:v>-1.5547590255737305</c:v>
                </c:pt>
                <c:pt idx="2389">
                  <c:v>-1.6080881357192993</c:v>
                </c:pt>
                <c:pt idx="2390">
                  <c:v>-1.6698243618011475</c:v>
                </c:pt>
                <c:pt idx="2391">
                  <c:v>-1.7247045040130615</c:v>
                </c:pt>
                <c:pt idx="2392">
                  <c:v>-1.7631024122238159</c:v>
                </c:pt>
                <c:pt idx="2393">
                  <c:v>-1.7717152833938599</c:v>
                </c:pt>
                <c:pt idx="2394">
                  <c:v>-1.7466205358505249</c:v>
                </c:pt>
                <c:pt idx="2395">
                  <c:v>-1.6888178586959839</c:v>
                </c:pt>
                <c:pt idx="2396">
                  <c:v>-1.5859700441360474</c:v>
                </c:pt>
                <c:pt idx="2397">
                  <c:v>-1.4890642166137695</c:v>
                </c:pt>
                <c:pt idx="2398">
                  <c:v>-1.4084234237670898</c:v>
                </c:pt>
                <c:pt idx="2399">
                  <c:v>-1.3478662967681885</c:v>
                </c:pt>
                <c:pt idx="2400">
                  <c:v>-1.2897380590438843</c:v>
                </c:pt>
                <c:pt idx="2401">
                  <c:v>-1.2179259061813354</c:v>
                </c:pt>
                <c:pt idx="2402">
                  <c:v>-1.1195852756500244</c:v>
                </c:pt>
                <c:pt idx="2403">
                  <c:v>-1.0053601264953613</c:v>
                </c:pt>
                <c:pt idx="2404">
                  <c:v>-0.91315567493438721</c:v>
                </c:pt>
                <c:pt idx="2405">
                  <c:v>-0.87977129220962524</c:v>
                </c:pt>
                <c:pt idx="2406">
                  <c:v>-0.88240593671798706</c:v>
                </c:pt>
                <c:pt idx="2407">
                  <c:v>-0.89036828279495239</c:v>
                </c:pt>
                <c:pt idx="2408">
                  <c:v>-0.88555938005447388</c:v>
                </c:pt>
                <c:pt idx="2409">
                  <c:v>-0.8426164984703064</c:v>
                </c:pt>
                <c:pt idx="2410">
                  <c:v>-0.78863394260406494</c:v>
                </c:pt>
                <c:pt idx="2411">
                  <c:v>-0.72917068004608154</c:v>
                </c:pt>
                <c:pt idx="2412">
                  <c:v>-0.66631287336349487</c:v>
                </c:pt>
                <c:pt idx="2413">
                  <c:v>-0.62316161394119263</c:v>
                </c:pt>
                <c:pt idx="2414">
                  <c:v>-0.61721688508987427</c:v>
                </c:pt>
                <c:pt idx="2415">
                  <c:v>-0.6694333553314209</c:v>
                </c:pt>
                <c:pt idx="2416">
                  <c:v>-0.73465949296951294</c:v>
                </c:pt>
                <c:pt idx="2417">
                  <c:v>-0.81347733736038208</c:v>
                </c:pt>
                <c:pt idx="2418">
                  <c:v>-0.89098572731018066</c:v>
                </c:pt>
                <c:pt idx="2419">
                  <c:v>-0.94925415515899658</c:v>
                </c:pt>
                <c:pt idx="2420">
                  <c:v>-0.95132339000701904</c:v>
                </c:pt>
                <c:pt idx="2421">
                  <c:v>-0.88975894451141357</c:v>
                </c:pt>
                <c:pt idx="2422">
                  <c:v>-0.7604249119758606</c:v>
                </c:pt>
                <c:pt idx="2423">
                  <c:v>-0.57432430982589722</c:v>
                </c:pt>
                <c:pt idx="2424">
                  <c:v>-0.37455472350120544</c:v>
                </c:pt>
                <c:pt idx="2425">
                  <c:v>-0.20462478697299957</c:v>
                </c:pt>
                <c:pt idx="2426">
                  <c:v>-0.10295514762401581</c:v>
                </c:pt>
                <c:pt idx="2427">
                  <c:v>-7.2149619460105896E-2</c:v>
                </c:pt>
                <c:pt idx="2428">
                  <c:v>-8.6777299642562866E-2</c:v>
                </c:pt>
                <c:pt idx="2429">
                  <c:v>-0.12145553529262543</c:v>
                </c:pt>
                <c:pt idx="2430">
                  <c:v>-0.16560143232345581</c:v>
                </c:pt>
                <c:pt idx="2431">
                  <c:v>-0.21620021760463715</c:v>
                </c:pt>
                <c:pt idx="2432">
                  <c:v>-0.26401779055595398</c:v>
                </c:pt>
                <c:pt idx="2433">
                  <c:v>-0.30550685524940491</c:v>
                </c:pt>
                <c:pt idx="2434">
                  <c:v>-0.33120396733283997</c:v>
                </c:pt>
                <c:pt idx="2435">
                  <c:v>-0.32036304473876953</c:v>
                </c:pt>
                <c:pt idx="2436">
                  <c:v>-0.2730351984500885</c:v>
                </c:pt>
                <c:pt idx="2437">
                  <c:v>-0.2072238028049469</c:v>
                </c:pt>
                <c:pt idx="2438">
                  <c:v>-0.14039923250675201</c:v>
                </c:pt>
                <c:pt idx="2439">
                  <c:v>-8.3820290863513947E-2</c:v>
                </c:pt>
                <c:pt idx="2440">
                  <c:v>-4.9137141555547714E-2</c:v>
                </c:pt>
                <c:pt idx="2441">
                  <c:v>-2.9828207567334175E-2</c:v>
                </c:pt>
                <c:pt idx="2442">
                  <c:v>-1.6062861308455467E-2</c:v>
                </c:pt>
                <c:pt idx="2443">
                  <c:v>-5.5411923676729202E-3</c:v>
                </c:pt>
                <c:pt idx="2444">
                  <c:v>1.8994243815541267E-2</c:v>
                </c:pt>
                <c:pt idx="2445">
                  <c:v>5.4487474262714386E-2</c:v>
                </c:pt>
                <c:pt idx="2446">
                  <c:v>9.970209002494812E-2</c:v>
                </c:pt>
                <c:pt idx="2447">
                  <c:v>0.13274131715297699</c:v>
                </c:pt>
                <c:pt idx="2448">
                  <c:v>0.14546802639961243</c:v>
                </c:pt>
                <c:pt idx="2449">
                  <c:v>0.13388897478580475</c:v>
                </c:pt>
                <c:pt idx="2450">
                  <c:v>0.10784539580345154</c:v>
                </c:pt>
                <c:pt idx="2451">
                  <c:v>7.975277304649353E-2</c:v>
                </c:pt>
                <c:pt idx="2452">
                  <c:v>4.2613133788108826E-2</c:v>
                </c:pt>
                <c:pt idx="2453">
                  <c:v>1.6158090904355049E-2</c:v>
                </c:pt>
                <c:pt idx="2454">
                  <c:v>-8.1464489921927452E-3</c:v>
                </c:pt>
                <c:pt idx="2455">
                  <c:v>-1.9156591966748238E-2</c:v>
                </c:pt>
                <c:pt idx="2456">
                  <c:v>-2.7224905788898468E-2</c:v>
                </c:pt>
                <c:pt idx="2457">
                  <c:v>-3.0518338084220886E-2</c:v>
                </c:pt>
                <c:pt idx="2458">
                  <c:v>-2.4785617366433144E-2</c:v>
                </c:pt>
                <c:pt idx="2459">
                  <c:v>-1.4946730807423592E-2</c:v>
                </c:pt>
                <c:pt idx="2460">
                  <c:v>-8.2898931577801704E-3</c:v>
                </c:pt>
                <c:pt idx="2461">
                  <c:v>-5.6717917323112488E-3</c:v>
                </c:pt>
                <c:pt idx="2462">
                  <c:v>-1.4607762917876244E-2</c:v>
                </c:pt>
                <c:pt idx="2463">
                  <c:v>-3.4580081701278687E-2</c:v>
                </c:pt>
                <c:pt idx="2464">
                  <c:v>-5.6656088680028915E-2</c:v>
                </c:pt>
                <c:pt idx="2465">
                  <c:v>-7.8862056136131287E-2</c:v>
                </c:pt>
                <c:pt idx="2466">
                  <c:v>-8.9228413999080658E-2</c:v>
                </c:pt>
                <c:pt idx="2467">
                  <c:v>-0.10085859149694443</c:v>
                </c:pt>
                <c:pt idx="2468">
                  <c:v>-0.11358637362718582</c:v>
                </c:pt>
                <c:pt idx="2469">
                  <c:v>-0.12135743349790573</c:v>
                </c:pt>
                <c:pt idx="2470">
                  <c:v>-0.12168846279382706</c:v>
                </c:pt>
                <c:pt idx="2471">
                  <c:v>-0.10479496419429779</c:v>
                </c:pt>
                <c:pt idx="2472">
                  <c:v>-7.5282610952854156E-2</c:v>
                </c:pt>
                <c:pt idx="2473">
                  <c:v>-4.4917885214090347E-2</c:v>
                </c:pt>
                <c:pt idx="2474">
                  <c:v>-1.2907222844660282E-2</c:v>
                </c:pt>
                <c:pt idx="2475">
                  <c:v>2.820415236055851E-2</c:v>
                </c:pt>
                <c:pt idx="2476">
                  <c:v>7.0214718580245972E-2</c:v>
                </c:pt>
                <c:pt idx="2477">
                  <c:v>0.11725425720214844</c:v>
                </c:pt>
                <c:pt idx="2478">
                  <c:v>0.16332320868968964</c:v>
                </c:pt>
                <c:pt idx="2479">
                  <c:v>0.19465252757072449</c:v>
                </c:pt>
                <c:pt idx="2480">
                  <c:v>0.21198864281177521</c:v>
                </c:pt>
                <c:pt idx="2481">
                  <c:v>0.22222746908664703</c:v>
                </c:pt>
                <c:pt idx="2482">
                  <c:v>0.23562556505203247</c:v>
                </c:pt>
                <c:pt idx="2483">
                  <c:v>0.24260114133358002</c:v>
                </c:pt>
                <c:pt idx="2484">
                  <c:v>0.25105375051498413</c:v>
                </c:pt>
                <c:pt idx="2485">
                  <c:v>0.25614193081855774</c:v>
                </c:pt>
                <c:pt idx="2486">
                  <c:v>0.24667038023471832</c:v>
                </c:pt>
                <c:pt idx="2487">
                  <c:v>0.21261191368103027</c:v>
                </c:pt>
                <c:pt idx="2488">
                  <c:v>0.17198300361633301</c:v>
                </c:pt>
                <c:pt idx="2489">
                  <c:v>0.14065571129322052</c:v>
                </c:pt>
                <c:pt idx="2490">
                  <c:v>0.12994208931922913</c:v>
                </c:pt>
                <c:pt idx="2491">
                  <c:v>0.14546526968479156</c:v>
                </c:pt>
                <c:pt idx="2492">
                  <c:v>0.16525095701217651</c:v>
                </c:pt>
                <c:pt idx="2493">
                  <c:v>0.17928574979305267</c:v>
                </c:pt>
                <c:pt idx="2494">
                  <c:v>0.1818663477897644</c:v>
                </c:pt>
                <c:pt idx="2495">
                  <c:v>0.1727568656206131</c:v>
                </c:pt>
                <c:pt idx="2496">
                  <c:v>0.15966795384883881</c:v>
                </c:pt>
                <c:pt idx="2497">
                  <c:v>0.15335382521152496</c:v>
                </c:pt>
                <c:pt idx="2498">
                  <c:v>0.14658913016319275</c:v>
                </c:pt>
                <c:pt idx="2499">
                  <c:v>0.12875264883041382</c:v>
                </c:pt>
                <c:pt idx="2500">
                  <c:v>0.10199587047100067</c:v>
                </c:pt>
                <c:pt idx="2501">
                  <c:v>6.4768142998218536E-2</c:v>
                </c:pt>
                <c:pt idx="2502">
                  <c:v>3.1917255371809006E-2</c:v>
                </c:pt>
                <c:pt idx="2503">
                  <c:v>1.3213804922997952E-2</c:v>
                </c:pt>
                <c:pt idx="2504">
                  <c:v>7.9239672049880028E-3</c:v>
                </c:pt>
                <c:pt idx="2505">
                  <c:v>5.0761457532644272E-3</c:v>
                </c:pt>
                <c:pt idx="2506">
                  <c:v>5.2670938894152641E-3</c:v>
                </c:pt>
                <c:pt idx="2507">
                  <c:v>5.6981481611728668E-4</c:v>
                </c:pt>
                <c:pt idx="2508">
                  <c:v>-9.2262076213955879E-4</c:v>
                </c:pt>
                <c:pt idx="2509">
                  <c:v>-4.3407361954450607E-3</c:v>
                </c:pt>
                <c:pt idx="2510">
                  <c:v>-1.0015133768320084E-2</c:v>
                </c:pt>
                <c:pt idx="2511">
                  <c:v>-2.6175672188401222E-2</c:v>
                </c:pt>
                <c:pt idx="2512">
                  <c:v>-4.2517628520727158E-2</c:v>
                </c:pt>
                <c:pt idx="2513">
                  <c:v>-4.7185558825731277E-2</c:v>
                </c:pt>
                <c:pt idx="2514">
                  <c:v>-4.0365472435951233E-2</c:v>
                </c:pt>
                <c:pt idx="2515">
                  <c:v>-2.2156622260808945E-2</c:v>
                </c:pt>
                <c:pt idx="2516">
                  <c:v>1.2797280214726925E-3</c:v>
                </c:pt>
                <c:pt idx="2517">
                  <c:v>2.1288629621267319E-2</c:v>
                </c:pt>
                <c:pt idx="2518">
                  <c:v>3.3193223178386688E-2</c:v>
                </c:pt>
                <c:pt idx="2519">
                  <c:v>3.591209277510643E-2</c:v>
                </c:pt>
                <c:pt idx="2520">
                  <c:v>3.7020500749349594E-2</c:v>
                </c:pt>
                <c:pt idx="2521">
                  <c:v>4.0628645569086075E-2</c:v>
                </c:pt>
                <c:pt idx="2522">
                  <c:v>3.7846975028514862E-2</c:v>
                </c:pt>
                <c:pt idx="2523">
                  <c:v>3.4569334238767624E-2</c:v>
                </c:pt>
                <c:pt idx="2524">
                  <c:v>3.0456617474555969E-2</c:v>
                </c:pt>
                <c:pt idx="2525">
                  <c:v>2.3608550429344177E-2</c:v>
                </c:pt>
                <c:pt idx="2526">
                  <c:v>1.165042445063591E-2</c:v>
                </c:pt>
                <c:pt idx="2527">
                  <c:v>-7.2459271177649498E-3</c:v>
                </c:pt>
                <c:pt idx="2528">
                  <c:v>-3.7987861782312393E-2</c:v>
                </c:pt>
                <c:pt idx="2529">
                  <c:v>-8.2113876938819885E-2</c:v>
                </c:pt>
                <c:pt idx="2530">
                  <c:v>-0.13964109122753143</c:v>
                </c:pt>
                <c:pt idx="2531">
                  <c:v>-0.19824756681919098</c:v>
                </c:pt>
                <c:pt idx="2532">
                  <c:v>-0.24204137921333313</c:v>
                </c:pt>
                <c:pt idx="2533">
                  <c:v>-0.25568035244941711</c:v>
                </c:pt>
                <c:pt idx="2534">
                  <c:v>-0.24156612157821655</c:v>
                </c:pt>
                <c:pt idx="2535">
                  <c:v>-0.20764355361461639</c:v>
                </c:pt>
                <c:pt idx="2536">
                  <c:v>-0.15639369189739227</c:v>
                </c:pt>
                <c:pt idx="2537">
                  <c:v>-0.10249133408069611</c:v>
                </c:pt>
                <c:pt idx="2538">
                  <c:v>-5.5930484086275101E-2</c:v>
                </c:pt>
                <c:pt idx="2539">
                  <c:v>-6.3070072792470455E-3</c:v>
                </c:pt>
                <c:pt idx="2540">
                  <c:v>4.3581187725067139E-2</c:v>
                </c:pt>
                <c:pt idx="2541">
                  <c:v>8.439963310956955E-2</c:v>
                </c:pt>
                <c:pt idx="2542">
                  <c:v>0.11841379851102829</c:v>
                </c:pt>
                <c:pt idx="2543">
                  <c:v>0.12262152135372162</c:v>
                </c:pt>
                <c:pt idx="2544">
                  <c:v>9.1010339558124542E-2</c:v>
                </c:pt>
                <c:pt idx="2545">
                  <c:v>3.7208743393421173E-2</c:v>
                </c:pt>
                <c:pt idx="2546">
                  <c:v>-8.6487578228116035E-3</c:v>
                </c:pt>
                <c:pt idx="2547">
                  <c:v>-4.9139626324176788E-2</c:v>
                </c:pt>
                <c:pt idx="2548">
                  <c:v>-8.5398301482200623E-2</c:v>
                </c:pt>
                <c:pt idx="2549">
                  <c:v>-0.1108911857008934</c:v>
                </c:pt>
                <c:pt idx="2550">
                  <c:v>-0.12197393178939819</c:v>
                </c:pt>
                <c:pt idx="2551">
                  <c:v>-0.11209313571453094</c:v>
                </c:pt>
                <c:pt idx="2552">
                  <c:v>-8.4835417568683624E-2</c:v>
                </c:pt>
                <c:pt idx="2553">
                  <c:v>-5.7866796851158142E-2</c:v>
                </c:pt>
                <c:pt idx="2554">
                  <c:v>-5.2334554493427277E-4</c:v>
                </c:pt>
                <c:pt idx="2555">
                  <c:v>8.8136330246925354E-2</c:v>
                </c:pt>
                <c:pt idx="2556">
                  <c:v>0.16466625034809113</c:v>
                </c:pt>
                <c:pt idx="2557">
                  <c:v>0.20843210816383362</c:v>
                </c:pt>
                <c:pt idx="2558">
                  <c:v>0.2261410653591156</c:v>
                </c:pt>
                <c:pt idx="2559">
                  <c:v>0.22410814464092255</c:v>
                </c:pt>
                <c:pt idx="2560">
                  <c:v>0.21048846840858459</c:v>
                </c:pt>
                <c:pt idx="2561">
                  <c:v>0.18281783163547516</c:v>
                </c:pt>
                <c:pt idx="2562">
                  <c:v>0.15651325881481171</c:v>
                </c:pt>
                <c:pt idx="2563">
                  <c:v>0.13248224556446075</c:v>
                </c:pt>
                <c:pt idx="2564">
                  <c:v>0.11907508969306946</c:v>
                </c:pt>
                <c:pt idx="2565">
                  <c:v>0.11638898402452469</c:v>
                </c:pt>
                <c:pt idx="2566">
                  <c:v>0.122279092669487</c:v>
                </c:pt>
                <c:pt idx="2567">
                  <c:v>0.13417112827301025</c:v>
                </c:pt>
                <c:pt idx="2568">
                  <c:v>0.13077932596206665</c:v>
                </c:pt>
                <c:pt idx="2569">
                  <c:v>0.1158866211771965</c:v>
                </c:pt>
                <c:pt idx="2570">
                  <c:v>9.8501771688461304E-2</c:v>
                </c:pt>
                <c:pt idx="2571">
                  <c:v>0.10589813441038132</c:v>
                </c:pt>
                <c:pt idx="2572">
                  <c:v>0.14208570122718811</c:v>
                </c:pt>
                <c:pt idx="2573">
                  <c:v>0.17143872380256653</c:v>
                </c:pt>
                <c:pt idx="2574">
                  <c:v>0.16537550091743469</c:v>
                </c:pt>
                <c:pt idx="2575">
                  <c:v>0.11096560955047607</c:v>
                </c:pt>
                <c:pt idx="2576">
                  <c:v>2.95431949198246E-2</c:v>
                </c:pt>
                <c:pt idx="2577">
                  <c:v>-5.0397586077451706E-2</c:v>
                </c:pt>
                <c:pt idx="2578">
                  <c:v>-0.1096515953540802</c:v>
                </c:pt>
                <c:pt idx="2579">
                  <c:v>-0.12641945481300354</c:v>
                </c:pt>
                <c:pt idx="2580">
                  <c:v>-9.9502086639404297E-2</c:v>
                </c:pt>
                <c:pt idx="2581">
                  <c:v>-6.1485443264245987E-2</c:v>
                </c:pt>
                <c:pt idx="2582">
                  <c:v>-2.0720969885587692E-2</c:v>
                </c:pt>
                <c:pt idx="2583">
                  <c:v>5.3394390270113945E-3</c:v>
                </c:pt>
                <c:pt idx="2584">
                  <c:v>3.813653439283371E-2</c:v>
                </c:pt>
                <c:pt idx="2585">
                  <c:v>9.3710578978061676E-2</c:v>
                </c:pt>
                <c:pt idx="2586">
                  <c:v>0.18582692742347717</c:v>
                </c:pt>
                <c:pt idx="2587">
                  <c:v>0.26844742894172668</c:v>
                </c:pt>
                <c:pt idx="2588">
                  <c:v>0.30031004548072815</c:v>
                </c:pt>
                <c:pt idx="2589">
                  <c:v>0.27781730890274048</c:v>
                </c:pt>
                <c:pt idx="2590">
                  <c:v>0.21834251284599304</c:v>
                </c:pt>
                <c:pt idx="2591">
                  <c:v>0.13834072649478912</c:v>
                </c:pt>
                <c:pt idx="2592">
                  <c:v>2.0653510466217995E-2</c:v>
                </c:pt>
                <c:pt idx="2593">
                  <c:v>-0.11513114720582962</c:v>
                </c:pt>
                <c:pt idx="2594">
                  <c:v>-0.23341144621372223</c:v>
                </c:pt>
                <c:pt idx="2595">
                  <c:v>-0.30137127637863159</c:v>
                </c:pt>
                <c:pt idx="2596">
                  <c:v>-0.31942886114120483</c:v>
                </c:pt>
                <c:pt idx="2597">
                  <c:v>-0.29847627878189087</c:v>
                </c:pt>
                <c:pt idx="2598">
                  <c:v>-0.24266493320465088</c:v>
                </c:pt>
                <c:pt idx="2599">
                  <c:v>-0.15442171692848206</c:v>
                </c:pt>
                <c:pt idx="2600">
                  <c:v>-5.5748939514160156E-2</c:v>
                </c:pt>
                <c:pt idx="2601">
                  <c:v>2.9591020196676254E-2</c:v>
                </c:pt>
                <c:pt idx="2602">
                  <c:v>9.7714409232139587E-2</c:v>
                </c:pt>
                <c:pt idx="2603">
                  <c:v>0.14606250822544098</c:v>
                </c:pt>
                <c:pt idx="2604">
                  <c:v>0.17270371317863464</c:v>
                </c:pt>
                <c:pt idx="2605">
                  <c:v>0.18213461339473724</c:v>
                </c:pt>
                <c:pt idx="2606">
                  <c:v>0.16786700487136841</c:v>
                </c:pt>
                <c:pt idx="2607">
                  <c:v>0.13932637870311737</c:v>
                </c:pt>
                <c:pt idx="2608">
                  <c:v>0.10249140113592148</c:v>
                </c:pt>
                <c:pt idx="2609">
                  <c:v>6.4125210046768188E-2</c:v>
                </c:pt>
                <c:pt idx="2610">
                  <c:v>4.1768506169319153E-2</c:v>
                </c:pt>
                <c:pt idx="2611">
                  <c:v>4.2367331683635712E-2</c:v>
                </c:pt>
                <c:pt idx="2612">
                  <c:v>5.8893844485282898E-2</c:v>
                </c:pt>
                <c:pt idx="2613">
                  <c:v>8.288545161485672E-2</c:v>
                </c:pt>
                <c:pt idx="2614">
                  <c:v>9.7336292266845703E-2</c:v>
                </c:pt>
                <c:pt idx="2615">
                  <c:v>9.676726907491684E-2</c:v>
                </c:pt>
                <c:pt idx="2616">
                  <c:v>9.2186629772186279E-2</c:v>
                </c:pt>
                <c:pt idx="2617">
                  <c:v>8.8398836553096771E-2</c:v>
                </c:pt>
                <c:pt idx="2618">
                  <c:v>8.1749461591243744E-2</c:v>
                </c:pt>
                <c:pt idx="2619">
                  <c:v>6.2561780214309692E-2</c:v>
                </c:pt>
                <c:pt idx="2620">
                  <c:v>2.6842402294278145E-2</c:v>
                </c:pt>
                <c:pt idx="2621">
                  <c:v>-3.6553729325532913E-2</c:v>
                </c:pt>
                <c:pt idx="2622">
                  <c:v>-0.12504550814628601</c:v>
                </c:pt>
                <c:pt idx="2623">
                  <c:v>-0.21017998456954956</c:v>
                </c:pt>
                <c:pt idx="2624">
                  <c:v>-0.30240043997764587</c:v>
                </c:pt>
                <c:pt idx="2625">
                  <c:v>-0.38097977638244629</c:v>
                </c:pt>
                <c:pt idx="2626">
                  <c:v>-0.45173302292823792</c:v>
                </c:pt>
                <c:pt idx="2627">
                  <c:v>-0.51700103282928467</c:v>
                </c:pt>
                <c:pt idx="2628">
                  <c:v>-0.5645027756690979</c:v>
                </c:pt>
                <c:pt idx="2629">
                  <c:v>-0.57944804430007935</c:v>
                </c:pt>
                <c:pt idx="2630">
                  <c:v>-0.55996650457382202</c:v>
                </c:pt>
                <c:pt idx="2631">
                  <c:v>-0.51029640436172485</c:v>
                </c:pt>
                <c:pt idx="2632">
                  <c:v>-0.44275757670402527</c:v>
                </c:pt>
                <c:pt idx="2633">
                  <c:v>-0.36980730295181274</c:v>
                </c:pt>
                <c:pt idx="2634">
                  <c:v>-0.29877039790153503</c:v>
                </c:pt>
                <c:pt idx="2635">
                  <c:v>-0.25455975532531738</c:v>
                </c:pt>
                <c:pt idx="2636">
                  <c:v>-0.2388782799243927</c:v>
                </c:pt>
                <c:pt idx="2637">
                  <c:v>-0.27200329303741455</c:v>
                </c:pt>
                <c:pt idx="2638">
                  <c:v>-0.33766618371009827</c:v>
                </c:pt>
                <c:pt idx="2639">
                  <c:v>-0.42372775077819824</c:v>
                </c:pt>
                <c:pt idx="2640">
                  <c:v>-0.5015636682510376</c:v>
                </c:pt>
                <c:pt idx="2641">
                  <c:v>-0.58399766683578491</c:v>
                </c:pt>
                <c:pt idx="2642">
                  <c:v>-0.65150272846221924</c:v>
                </c:pt>
                <c:pt idx="2643">
                  <c:v>-0.65661168098449707</c:v>
                </c:pt>
                <c:pt idx="2644">
                  <c:v>-0.58108741044998169</c:v>
                </c:pt>
                <c:pt idx="2645">
                  <c:v>-0.43463283777236938</c:v>
                </c:pt>
                <c:pt idx="2646">
                  <c:v>-0.2714684009552002</c:v>
                </c:pt>
                <c:pt idx="2647">
                  <c:v>-0.16667242348194122</c:v>
                </c:pt>
                <c:pt idx="2648">
                  <c:v>-0.13326840102672577</c:v>
                </c:pt>
                <c:pt idx="2649">
                  <c:v>-0.17398937046527863</c:v>
                </c:pt>
                <c:pt idx="2650">
                  <c:v>-0.25730797648429871</c:v>
                </c:pt>
                <c:pt idx="2651">
                  <c:v>-0.33687755465507507</c:v>
                </c:pt>
                <c:pt idx="2652">
                  <c:v>-0.4032650887966156</c:v>
                </c:pt>
                <c:pt idx="2653">
                  <c:v>-0.42038619518280029</c:v>
                </c:pt>
                <c:pt idx="2654">
                  <c:v>-0.36300891637802124</c:v>
                </c:pt>
                <c:pt idx="2655">
                  <c:v>-0.18610672652721405</c:v>
                </c:pt>
                <c:pt idx="2656">
                  <c:v>7.9176068305969238E-2</c:v>
                </c:pt>
                <c:pt idx="2657">
                  <c:v>0.36839571595191956</c:v>
                </c:pt>
                <c:pt idx="2658">
                  <c:v>0.59122753143310547</c:v>
                </c:pt>
                <c:pt idx="2659">
                  <c:v>0.70581459999084473</c:v>
                </c:pt>
                <c:pt idx="2660">
                  <c:v>0.70604819059371948</c:v>
                </c:pt>
                <c:pt idx="2661">
                  <c:v>0.62471508979797363</c:v>
                </c:pt>
                <c:pt idx="2662">
                  <c:v>0.49909189343452454</c:v>
                </c:pt>
                <c:pt idx="2663">
                  <c:v>0.34905984997749329</c:v>
                </c:pt>
                <c:pt idx="2664">
                  <c:v>0.19285321235656738</c:v>
                </c:pt>
                <c:pt idx="2665">
                  <c:v>6.0470186173915863E-2</c:v>
                </c:pt>
                <c:pt idx="2666">
                  <c:v>-1.7761766910552979E-2</c:v>
                </c:pt>
                <c:pt idx="2667">
                  <c:v>-3.8057334721088409E-2</c:v>
                </c:pt>
                <c:pt idx="2668">
                  <c:v>-1.6334995627403259E-2</c:v>
                </c:pt>
                <c:pt idx="2669">
                  <c:v>3.8099586963653564E-2</c:v>
                </c:pt>
                <c:pt idx="2670">
                  <c:v>0.11279405653476715</c:v>
                </c:pt>
                <c:pt idx="2671">
                  <c:v>0.1964370459318161</c:v>
                </c:pt>
                <c:pt idx="2672">
                  <c:v>0.27766156196594238</c:v>
                </c:pt>
                <c:pt idx="2673">
                  <c:v>0.35270026326179504</c:v>
                </c:pt>
                <c:pt idx="2674">
                  <c:v>0.40892678499221802</c:v>
                </c:pt>
                <c:pt idx="2675">
                  <c:v>0.44876500964164734</c:v>
                </c:pt>
                <c:pt idx="2676">
                  <c:v>0.47331535816192627</c:v>
                </c:pt>
                <c:pt idx="2677">
                  <c:v>0.48104888200759888</c:v>
                </c:pt>
                <c:pt idx="2678">
                  <c:v>0.47930023074150085</c:v>
                </c:pt>
                <c:pt idx="2679">
                  <c:v>0.47725778818130493</c:v>
                </c:pt>
                <c:pt idx="2680">
                  <c:v>0.47226622700691223</c:v>
                </c:pt>
                <c:pt idx="2681">
                  <c:v>0.46222051978111267</c:v>
                </c:pt>
                <c:pt idx="2682">
                  <c:v>0.44949167966842651</c:v>
                </c:pt>
                <c:pt idx="2683">
                  <c:v>0.43369406461715698</c:v>
                </c:pt>
                <c:pt idx="2684">
                  <c:v>0.42189198732376099</c:v>
                </c:pt>
                <c:pt idx="2685">
                  <c:v>0.41723296046257019</c:v>
                </c:pt>
                <c:pt idx="2686">
                  <c:v>0.42607811093330383</c:v>
                </c:pt>
                <c:pt idx="2687">
                  <c:v>0.46420839428901672</c:v>
                </c:pt>
                <c:pt idx="2688">
                  <c:v>0.52700549364089966</c:v>
                </c:pt>
                <c:pt idx="2689">
                  <c:v>0.59644913673400879</c:v>
                </c:pt>
                <c:pt idx="2690">
                  <c:v>0.65534359216690063</c:v>
                </c:pt>
                <c:pt idx="2691">
                  <c:v>0.65019911527633667</c:v>
                </c:pt>
                <c:pt idx="2692">
                  <c:v>0.53654474020004272</c:v>
                </c:pt>
                <c:pt idx="2693">
                  <c:v>0.33017915487289429</c:v>
                </c:pt>
                <c:pt idx="2694">
                  <c:v>0.10409064590930939</c:v>
                </c:pt>
                <c:pt idx="2695">
                  <c:v>-5.3962092846632004E-2</c:v>
                </c:pt>
                <c:pt idx="2696">
                  <c:v>-0.105530746281147</c:v>
                </c:pt>
                <c:pt idx="2697">
                  <c:v>-5.2196010947227478E-2</c:v>
                </c:pt>
                <c:pt idx="2698">
                  <c:v>8.9445017278194427E-2</c:v>
                </c:pt>
                <c:pt idx="2699">
                  <c:v>0.21529468894004822</c:v>
                </c:pt>
                <c:pt idx="2700">
                  <c:v>0.20538133382797241</c:v>
                </c:pt>
                <c:pt idx="2701">
                  <c:v>2.115948311984539E-2</c:v>
                </c:pt>
                <c:pt idx="2702">
                  <c:v>-0.26204290986061096</c:v>
                </c:pt>
                <c:pt idx="2703">
                  <c:v>-0.49980103969573975</c:v>
                </c:pt>
                <c:pt idx="2704">
                  <c:v>-0.62692064046859741</c:v>
                </c:pt>
                <c:pt idx="2705">
                  <c:v>-0.62020701169967651</c:v>
                </c:pt>
                <c:pt idx="2706">
                  <c:v>-0.49268233776092529</c:v>
                </c:pt>
                <c:pt idx="2707">
                  <c:v>-0.23433040082454681</c:v>
                </c:pt>
                <c:pt idx="2708">
                  <c:v>7.5132906436920166E-2</c:v>
                </c:pt>
                <c:pt idx="2709">
                  <c:v>0.31837138533592224</c:v>
                </c:pt>
                <c:pt idx="2710">
                  <c:v>0.42071986198425293</c:v>
                </c:pt>
                <c:pt idx="2711">
                  <c:v>0.38967564702033997</c:v>
                </c:pt>
                <c:pt idx="2712">
                  <c:v>0.29829192161560059</c:v>
                </c:pt>
                <c:pt idx="2713">
                  <c:v>0.18286716938018799</c:v>
                </c:pt>
                <c:pt idx="2714">
                  <c:v>6.3534118235111237E-2</c:v>
                </c:pt>
                <c:pt idx="2715">
                  <c:v>-5.5896475911140442E-2</c:v>
                </c:pt>
                <c:pt idx="2716">
                  <c:v>-0.16004949808120728</c:v>
                </c:pt>
                <c:pt idx="2717">
                  <c:v>-0.22443903982639313</c:v>
                </c:pt>
                <c:pt idx="2718">
                  <c:v>-0.22939971089363098</c:v>
                </c:pt>
                <c:pt idx="2719">
                  <c:v>-0.20800045132637024</c:v>
                </c:pt>
                <c:pt idx="2720">
                  <c:v>-0.137467160820961</c:v>
                </c:pt>
                <c:pt idx="2721">
                  <c:v>3.8022873923182487E-3</c:v>
                </c:pt>
                <c:pt idx="2722">
                  <c:v>0.14510215818881989</c:v>
                </c:pt>
                <c:pt idx="2723">
                  <c:v>0.19764922559261322</c:v>
                </c:pt>
                <c:pt idx="2724">
                  <c:v>0.16463054716587067</c:v>
                </c:pt>
                <c:pt idx="2725">
                  <c:v>7.628941535949707E-2</c:v>
                </c:pt>
                <c:pt idx="2726">
                  <c:v>-5.0191562622785568E-2</c:v>
                </c:pt>
                <c:pt idx="2727">
                  <c:v>-0.19748528301715851</c:v>
                </c:pt>
                <c:pt idx="2728">
                  <c:v>-0.34001445770263672</c:v>
                </c:pt>
                <c:pt idx="2729">
                  <c:v>-0.44255355000495911</c:v>
                </c:pt>
                <c:pt idx="2730">
                  <c:v>-0.49101829528808594</c:v>
                </c:pt>
                <c:pt idx="2731">
                  <c:v>-0.48049551248550415</c:v>
                </c:pt>
                <c:pt idx="2732">
                  <c:v>-0.42217442393302917</c:v>
                </c:pt>
                <c:pt idx="2733">
                  <c:v>-0.32692486047744751</c:v>
                </c:pt>
                <c:pt idx="2734">
                  <c:v>-0.23696702718734741</c:v>
                </c:pt>
                <c:pt idx="2735">
                  <c:v>-0.14815530180931091</c:v>
                </c:pt>
                <c:pt idx="2736">
                  <c:v>-9.2263005673885345E-2</c:v>
                </c:pt>
                <c:pt idx="2737">
                  <c:v>-6.0745485126972198E-2</c:v>
                </c:pt>
                <c:pt idx="2738">
                  <c:v>-4.2562488466501236E-2</c:v>
                </c:pt>
                <c:pt idx="2739">
                  <c:v>-5.6546773761510849E-2</c:v>
                </c:pt>
                <c:pt idx="2740">
                  <c:v>-0.13580803573131561</c:v>
                </c:pt>
                <c:pt idx="2741">
                  <c:v>-0.2850983738899231</c:v>
                </c:pt>
                <c:pt idx="2742">
                  <c:v>-0.46021613478660583</c:v>
                </c:pt>
                <c:pt idx="2743">
                  <c:v>-0.61572092771530151</c:v>
                </c:pt>
                <c:pt idx="2744">
                  <c:v>-0.70450907945632935</c:v>
                </c:pt>
                <c:pt idx="2745">
                  <c:v>-0.70828104019165039</c:v>
                </c:pt>
                <c:pt idx="2746">
                  <c:v>-0.6546180248260498</c:v>
                </c:pt>
                <c:pt idx="2747">
                  <c:v>-0.56231820583343506</c:v>
                </c:pt>
                <c:pt idx="2748">
                  <c:v>-0.46436929702758789</c:v>
                </c:pt>
                <c:pt idx="2749">
                  <c:v>-0.38485357165336609</c:v>
                </c:pt>
                <c:pt idx="2750">
                  <c:v>-0.33477017283439636</c:v>
                </c:pt>
                <c:pt idx="2751">
                  <c:v>-0.29162347316741943</c:v>
                </c:pt>
                <c:pt idx="2752">
                  <c:v>-0.22630225121974945</c:v>
                </c:pt>
                <c:pt idx="2753">
                  <c:v>-0.14653176069259644</c:v>
                </c:pt>
                <c:pt idx="2754">
                  <c:v>-1.6954870894551277E-2</c:v>
                </c:pt>
                <c:pt idx="2755">
                  <c:v>0.18875665962696075</c:v>
                </c:pt>
                <c:pt idx="2756">
                  <c:v>0.39961829781532288</c:v>
                </c:pt>
                <c:pt idx="2757">
                  <c:v>0.5204729437828064</c:v>
                </c:pt>
                <c:pt idx="2758">
                  <c:v>0.5149034857749939</c:v>
                </c:pt>
                <c:pt idx="2759">
                  <c:v>0.38335072994232178</c:v>
                </c:pt>
                <c:pt idx="2760">
                  <c:v>0.19292061030864716</c:v>
                </c:pt>
                <c:pt idx="2761">
                  <c:v>1.2320699170231819E-2</c:v>
                </c:pt>
                <c:pt idx="2762">
                  <c:v>-0.14905834197998047</c:v>
                </c:pt>
                <c:pt idx="2763">
                  <c:v>-0.27072873711585999</c:v>
                </c:pt>
                <c:pt idx="2764">
                  <c:v>-0.31900358200073242</c:v>
                </c:pt>
                <c:pt idx="2765">
                  <c:v>-0.29376569390296936</c:v>
                </c:pt>
                <c:pt idx="2766">
                  <c:v>-0.21729357540607452</c:v>
                </c:pt>
                <c:pt idx="2767">
                  <c:v>-0.10374098271131516</c:v>
                </c:pt>
                <c:pt idx="2768">
                  <c:v>3.0026135966181755E-2</c:v>
                </c:pt>
                <c:pt idx="2769">
                  <c:v>0.15642699599266052</c:v>
                </c:pt>
                <c:pt idx="2770">
                  <c:v>0.26017364859580994</c:v>
                </c:pt>
                <c:pt idx="2771">
                  <c:v>0.33577179908752441</c:v>
                </c:pt>
                <c:pt idx="2772">
                  <c:v>0.38759371638298035</c:v>
                </c:pt>
                <c:pt idx="2773">
                  <c:v>0.41071507334709167</c:v>
                </c:pt>
                <c:pt idx="2774">
                  <c:v>0.41945183277130127</c:v>
                </c:pt>
                <c:pt idx="2775">
                  <c:v>0.41540011763572693</c:v>
                </c:pt>
                <c:pt idx="2776">
                  <c:v>0.40053433179855347</c:v>
                </c:pt>
                <c:pt idx="2777">
                  <c:v>0.37821096181869507</c:v>
                </c:pt>
                <c:pt idx="2778">
                  <c:v>0.35573041439056396</c:v>
                </c:pt>
                <c:pt idx="2779">
                  <c:v>0.34176015853881836</c:v>
                </c:pt>
                <c:pt idx="2780">
                  <c:v>0.33782824873924255</c:v>
                </c:pt>
                <c:pt idx="2781">
                  <c:v>0.35061070322990417</c:v>
                </c:pt>
                <c:pt idx="2782">
                  <c:v>0.386147141456604</c:v>
                </c:pt>
                <c:pt idx="2783">
                  <c:v>0.43238037824630737</c:v>
                </c:pt>
                <c:pt idx="2784">
                  <c:v>0.48136895895004272</c:v>
                </c:pt>
                <c:pt idx="2785">
                  <c:v>0.52954721450805664</c:v>
                </c:pt>
                <c:pt idx="2786">
                  <c:v>0.5756148099899292</c:v>
                </c:pt>
                <c:pt idx="2787">
                  <c:v>0.607086181640625</c:v>
                </c:pt>
                <c:pt idx="2788">
                  <c:v>0.59976166486740112</c:v>
                </c:pt>
                <c:pt idx="2789">
                  <c:v>0.51438486576080322</c:v>
                </c:pt>
                <c:pt idx="2790">
                  <c:v>0.3340529203414917</c:v>
                </c:pt>
                <c:pt idx="2791">
                  <c:v>7.4633084237575531E-2</c:v>
                </c:pt>
                <c:pt idx="2792">
                  <c:v>-0.16487617790699005</c:v>
                </c:pt>
                <c:pt idx="2793">
                  <c:v>-0.29459872841835022</c:v>
                </c:pt>
                <c:pt idx="2794">
                  <c:v>-0.28789901733398438</c:v>
                </c:pt>
                <c:pt idx="2795">
                  <c:v>-0.16662466526031494</c:v>
                </c:pt>
                <c:pt idx="2796">
                  <c:v>-2.3254724219441414E-3</c:v>
                </c:pt>
                <c:pt idx="2797">
                  <c:v>0.11506284773349762</c:v>
                </c:pt>
                <c:pt idx="2798">
                  <c:v>0.10073211044073105</c:v>
                </c:pt>
                <c:pt idx="2799">
                  <c:v>-7.4641101062297821E-2</c:v>
                </c:pt>
                <c:pt idx="2800">
                  <c:v>-0.33171096444129944</c:v>
                </c:pt>
                <c:pt idx="2801">
                  <c:v>-0.56139677762985229</c:v>
                </c:pt>
                <c:pt idx="2802">
                  <c:v>-0.70716893672943115</c:v>
                </c:pt>
                <c:pt idx="2803">
                  <c:v>-0.73894578218460083</c:v>
                </c:pt>
                <c:pt idx="2804">
                  <c:v>-0.64658790826797485</c:v>
                </c:pt>
                <c:pt idx="2805">
                  <c:v>-0.45186731219291687</c:v>
                </c:pt>
                <c:pt idx="2806">
                  <c:v>-0.19057604670524597</c:v>
                </c:pt>
                <c:pt idx="2807">
                  <c:v>9.1514989733695984E-2</c:v>
                </c:pt>
                <c:pt idx="2808">
                  <c:v>0.33492657542228699</c:v>
                </c:pt>
                <c:pt idx="2809">
                  <c:v>0.49183914065361023</c:v>
                </c:pt>
                <c:pt idx="2810">
                  <c:v>0.53552615642547607</c:v>
                </c:pt>
                <c:pt idx="2811">
                  <c:v>0.46896091103553772</c:v>
                </c:pt>
                <c:pt idx="2812">
                  <c:v>0.33592268824577332</c:v>
                </c:pt>
                <c:pt idx="2813">
                  <c:v>0.18051153421401978</c:v>
                </c:pt>
                <c:pt idx="2814">
                  <c:v>4.7693897038698196E-2</c:v>
                </c:pt>
                <c:pt idx="2815">
                  <c:v>-3.6886222660541534E-2</c:v>
                </c:pt>
                <c:pt idx="2816">
                  <c:v>-6.7357577383518219E-2</c:v>
                </c:pt>
                <c:pt idx="2817">
                  <c:v>-5.3359717130661011E-2</c:v>
                </c:pt>
                <c:pt idx="2818">
                  <c:v>-1.9251815974712372E-2</c:v>
                </c:pt>
                <c:pt idx="2819">
                  <c:v>2.8271800838410854E-3</c:v>
                </c:pt>
                <c:pt idx="2820">
                  <c:v>-6.4984112977981567E-3</c:v>
                </c:pt>
                <c:pt idx="2821">
                  <c:v>-3.294556587934494E-2</c:v>
                </c:pt>
                <c:pt idx="2822">
                  <c:v>-8.0790847539901733E-2</c:v>
                </c:pt>
                <c:pt idx="2823">
                  <c:v>-0.13621893525123596</c:v>
                </c:pt>
                <c:pt idx="2824">
                  <c:v>-0.19371019303798676</c:v>
                </c:pt>
                <c:pt idx="2825">
                  <c:v>-0.25575095415115356</c:v>
                </c:pt>
                <c:pt idx="2826">
                  <c:v>-0.30304098129272461</c:v>
                </c:pt>
                <c:pt idx="2827">
                  <c:v>-0.33735045790672302</c:v>
                </c:pt>
                <c:pt idx="2828">
                  <c:v>-0.35020899772644043</c:v>
                </c:pt>
                <c:pt idx="2829">
                  <c:v>-0.34269008040428162</c:v>
                </c:pt>
                <c:pt idx="2830">
                  <c:v>-0.33517518639564514</c:v>
                </c:pt>
                <c:pt idx="2831">
                  <c:v>-0.32701832056045532</c:v>
                </c:pt>
                <c:pt idx="2832">
                  <c:v>-0.32577568292617798</c:v>
                </c:pt>
                <c:pt idx="2833">
                  <c:v>-0.3122355043888092</c:v>
                </c:pt>
                <c:pt idx="2834">
                  <c:v>-0.27359065413475037</c:v>
                </c:pt>
                <c:pt idx="2835">
                  <c:v>-0.20584166049957275</c:v>
                </c:pt>
                <c:pt idx="2836">
                  <c:v>-0.11080223321914673</c:v>
                </c:pt>
                <c:pt idx="2837">
                  <c:v>-1.7263436689972878E-2</c:v>
                </c:pt>
                <c:pt idx="2838">
                  <c:v>9.0728290379047394E-3</c:v>
                </c:pt>
                <c:pt idx="2839">
                  <c:v>-6.8696297705173492E-2</c:v>
                </c:pt>
                <c:pt idx="2840">
                  <c:v>-0.24770013988018036</c:v>
                </c:pt>
                <c:pt idx="2841">
                  <c:v>-0.47858348488807678</c:v>
                </c:pt>
                <c:pt idx="2842">
                  <c:v>-0.68321114778518677</c:v>
                </c:pt>
                <c:pt idx="2843">
                  <c:v>-0.79122751951217651</c:v>
                </c:pt>
                <c:pt idx="2844">
                  <c:v>-0.78048324584960938</c:v>
                </c:pt>
                <c:pt idx="2845">
                  <c:v>-0.66002154350280762</c:v>
                </c:pt>
                <c:pt idx="2846">
                  <c:v>-0.48574963212013245</c:v>
                </c:pt>
                <c:pt idx="2847">
                  <c:v>-0.32056483626365662</c:v>
                </c:pt>
                <c:pt idx="2848">
                  <c:v>-0.21787440776824951</c:v>
                </c:pt>
                <c:pt idx="2849">
                  <c:v>-0.1696208119392395</c:v>
                </c:pt>
                <c:pt idx="2850">
                  <c:v>-0.13520105183124542</c:v>
                </c:pt>
                <c:pt idx="2851">
                  <c:v>-8.4613889455795288E-2</c:v>
                </c:pt>
                <c:pt idx="2852">
                  <c:v>-5.3821899928152561E-3</c:v>
                </c:pt>
                <c:pt idx="2853">
                  <c:v>9.8116137087345123E-2</c:v>
                </c:pt>
                <c:pt idx="2854">
                  <c:v>0.20118792355060577</c:v>
                </c:pt>
                <c:pt idx="2855">
                  <c:v>0.27938055992126465</c:v>
                </c:pt>
                <c:pt idx="2856">
                  <c:v>0.30257830023765564</c:v>
                </c:pt>
                <c:pt idx="2857">
                  <c:v>0.25751057267189026</c:v>
                </c:pt>
                <c:pt idx="2858">
                  <c:v>0.16807842254638672</c:v>
                </c:pt>
                <c:pt idx="2859">
                  <c:v>5.1799140870571136E-2</c:v>
                </c:pt>
                <c:pt idx="2860">
                  <c:v>-6.6809795796871185E-2</c:v>
                </c:pt>
                <c:pt idx="2861">
                  <c:v>-0.16957797110080719</c:v>
                </c:pt>
                <c:pt idx="2862">
                  <c:v>-0.22998644411563873</c:v>
                </c:pt>
                <c:pt idx="2863">
                  <c:v>-0.24793457984924316</c:v>
                </c:pt>
                <c:pt idx="2864">
                  <c:v>-0.22561968863010406</c:v>
                </c:pt>
                <c:pt idx="2865">
                  <c:v>-0.18304358422756195</c:v>
                </c:pt>
                <c:pt idx="2866">
                  <c:v>-0.11233054101467133</c:v>
                </c:pt>
                <c:pt idx="2867">
                  <c:v>-2.8681792318820953E-2</c:v>
                </c:pt>
                <c:pt idx="2868">
                  <c:v>6.7373365163803101E-2</c:v>
                </c:pt>
                <c:pt idx="2869">
                  <c:v>0.14779181778430939</c:v>
                </c:pt>
                <c:pt idx="2870">
                  <c:v>0.21877545118331909</c:v>
                </c:pt>
                <c:pt idx="2871">
                  <c:v>0.26655220985412598</c:v>
                </c:pt>
                <c:pt idx="2872">
                  <c:v>0.31097826361656189</c:v>
                </c:pt>
                <c:pt idx="2873">
                  <c:v>0.36451634764671326</c:v>
                </c:pt>
                <c:pt idx="2874">
                  <c:v>0.43809497356414795</c:v>
                </c:pt>
                <c:pt idx="2875">
                  <c:v>0.50312697887420654</c:v>
                </c:pt>
                <c:pt idx="2876">
                  <c:v>0.53786128759384155</c:v>
                </c:pt>
                <c:pt idx="2877">
                  <c:v>0.53055340051651001</c:v>
                </c:pt>
                <c:pt idx="2878">
                  <c:v>0.49578285217285156</c:v>
                </c:pt>
                <c:pt idx="2879">
                  <c:v>0.44982588291168213</c:v>
                </c:pt>
                <c:pt idx="2880">
                  <c:v>0.40856152772903442</c:v>
                </c:pt>
                <c:pt idx="2881">
                  <c:v>0.37682640552520752</c:v>
                </c:pt>
                <c:pt idx="2882">
                  <c:v>0.35535573959350586</c:v>
                </c:pt>
                <c:pt idx="2883">
                  <c:v>0.3487834632396698</c:v>
                </c:pt>
                <c:pt idx="2884">
                  <c:v>0.37076064944267273</c:v>
                </c:pt>
                <c:pt idx="2885">
                  <c:v>0.42905771732330322</c:v>
                </c:pt>
                <c:pt idx="2886">
                  <c:v>0.49689775705337524</c:v>
                </c:pt>
                <c:pt idx="2887">
                  <c:v>0.56029927730560303</c:v>
                </c:pt>
                <c:pt idx="2888">
                  <c:v>0.58966302871704102</c:v>
                </c:pt>
                <c:pt idx="2889">
                  <c:v>0.55104559659957886</c:v>
                </c:pt>
                <c:pt idx="2890">
                  <c:v>0.41618072986602783</c:v>
                </c:pt>
                <c:pt idx="2891">
                  <c:v>0.21895802021026611</c:v>
                </c:pt>
                <c:pt idx="2892">
                  <c:v>2.6416268199682236E-2</c:v>
                </c:pt>
                <c:pt idx="2893">
                  <c:v>-7.7010273933410645E-2</c:v>
                </c:pt>
                <c:pt idx="2894">
                  <c:v>-6.1015062034130096E-2</c:v>
                </c:pt>
                <c:pt idx="2895">
                  <c:v>4.9312546849250793E-2</c:v>
                </c:pt>
                <c:pt idx="2896">
                  <c:v>0.19632649421691895</c:v>
                </c:pt>
                <c:pt idx="2897">
                  <c:v>0.30738949775695801</c:v>
                </c:pt>
                <c:pt idx="2898">
                  <c:v>0.33074381947517395</c:v>
                </c:pt>
                <c:pt idx="2899">
                  <c:v>0.21958398818969727</c:v>
                </c:pt>
                <c:pt idx="2900">
                  <c:v>-5.8958686888217926E-2</c:v>
                </c:pt>
                <c:pt idx="2901">
                  <c:v>-0.41748747229576111</c:v>
                </c:pt>
                <c:pt idx="2902">
                  <c:v>-0.69487541913986206</c:v>
                </c:pt>
                <c:pt idx="2903">
                  <c:v>-0.8483123779296875</c:v>
                </c:pt>
                <c:pt idx="2904">
                  <c:v>-0.84967648983001709</c:v>
                </c:pt>
                <c:pt idx="2905">
                  <c:v>-0.69836556911468506</c:v>
                </c:pt>
                <c:pt idx="2906">
                  <c:v>-0.41571098566055298</c:v>
                </c:pt>
                <c:pt idx="2907">
                  <c:v>-6.1576511710882187E-2</c:v>
                </c:pt>
                <c:pt idx="2908">
                  <c:v>0.27305927872657776</c:v>
                </c:pt>
                <c:pt idx="2909">
                  <c:v>0.48693445324897766</c:v>
                </c:pt>
                <c:pt idx="2910">
                  <c:v>0.56726974248886108</c:v>
                </c:pt>
                <c:pt idx="2911">
                  <c:v>0.53084272146224976</c:v>
                </c:pt>
                <c:pt idx="2912">
                  <c:v>0.40012997388839722</c:v>
                </c:pt>
                <c:pt idx="2913">
                  <c:v>0.21128381788730621</c:v>
                </c:pt>
                <c:pt idx="2914">
                  <c:v>1.3684455305337906E-2</c:v>
                </c:pt>
                <c:pt idx="2915">
                  <c:v>-0.14742821455001831</c:v>
                </c:pt>
                <c:pt idx="2916">
                  <c:v>-0.26219660043716431</c:v>
                </c:pt>
                <c:pt idx="2917">
                  <c:v>-0.31411457061767578</c:v>
                </c:pt>
                <c:pt idx="2918">
                  <c:v>-0.31087109446525574</c:v>
                </c:pt>
                <c:pt idx="2919">
                  <c:v>-0.26674884557723999</c:v>
                </c:pt>
                <c:pt idx="2920">
                  <c:v>-0.20186968147754669</c:v>
                </c:pt>
                <c:pt idx="2921">
                  <c:v>-0.14527851343154907</c:v>
                </c:pt>
                <c:pt idx="2922">
                  <c:v>-9.9162675440311432E-2</c:v>
                </c:pt>
                <c:pt idx="2923">
                  <c:v>-7.4995853006839752E-2</c:v>
                </c:pt>
                <c:pt idx="2924">
                  <c:v>-5.5978216230869293E-2</c:v>
                </c:pt>
                <c:pt idx="2925">
                  <c:v>-5.605219304561615E-2</c:v>
                </c:pt>
                <c:pt idx="2926">
                  <c:v>-7.8059494495391846E-2</c:v>
                </c:pt>
                <c:pt idx="2927">
                  <c:v>-0.12015243619680405</c:v>
                </c:pt>
                <c:pt idx="2928">
                  <c:v>-0.17882640659809113</c:v>
                </c:pt>
                <c:pt idx="2929">
                  <c:v>-0.25607940554618835</c:v>
                </c:pt>
                <c:pt idx="2930">
                  <c:v>-0.33918121457099915</c:v>
                </c:pt>
                <c:pt idx="2931">
                  <c:v>-0.41676849126815796</c:v>
                </c:pt>
                <c:pt idx="2932">
                  <c:v>-0.47079336643218994</c:v>
                </c:pt>
                <c:pt idx="2933">
                  <c:v>-0.49445527791976929</c:v>
                </c:pt>
                <c:pt idx="2934">
                  <c:v>-0.47827151417732239</c:v>
                </c:pt>
                <c:pt idx="2935">
                  <c:v>-0.43086084723472595</c:v>
                </c:pt>
                <c:pt idx="2936">
                  <c:v>-0.38355085253715515</c:v>
                </c:pt>
                <c:pt idx="2937">
                  <c:v>-0.35188671946525574</c:v>
                </c:pt>
                <c:pt idx="2938">
                  <c:v>-0.34633749723434448</c:v>
                </c:pt>
                <c:pt idx="2939">
                  <c:v>-0.37418669462203979</c:v>
                </c:pt>
                <c:pt idx="2940">
                  <c:v>-0.42100131511688232</c:v>
                </c:pt>
                <c:pt idx="2941">
                  <c:v>-0.47577452659606934</c:v>
                </c:pt>
                <c:pt idx="2942">
                  <c:v>-0.51343482732772827</c:v>
                </c:pt>
                <c:pt idx="2943">
                  <c:v>-0.52426767349243164</c:v>
                </c:pt>
                <c:pt idx="2944">
                  <c:v>-0.50695902109146118</c:v>
                </c:pt>
                <c:pt idx="2945">
                  <c:v>-0.48507922887802124</c:v>
                </c:pt>
                <c:pt idx="2946">
                  <c:v>-0.48076066374778748</c:v>
                </c:pt>
                <c:pt idx="2947">
                  <c:v>-0.48169267177581787</c:v>
                </c:pt>
                <c:pt idx="2948">
                  <c:v>-0.46381726861000061</c:v>
                </c:pt>
                <c:pt idx="2949">
                  <c:v>-0.39904364943504333</c:v>
                </c:pt>
                <c:pt idx="2950">
                  <c:v>-0.29037067294120789</c:v>
                </c:pt>
                <c:pt idx="2951">
                  <c:v>-0.14927117526531219</c:v>
                </c:pt>
                <c:pt idx="2952">
                  <c:v>1.9415311515331268E-2</c:v>
                </c:pt>
                <c:pt idx="2953">
                  <c:v>0.19622030854225159</c:v>
                </c:pt>
                <c:pt idx="2954">
                  <c:v>0.36114907264709473</c:v>
                </c:pt>
                <c:pt idx="2955">
                  <c:v>0.46853822469711304</c:v>
                </c:pt>
                <c:pt idx="2956">
                  <c:v>0.48936015367507935</c:v>
                </c:pt>
                <c:pt idx="2957">
                  <c:v>0.42208719253540039</c:v>
                </c:pt>
                <c:pt idx="2958">
                  <c:v>0.27475020289421082</c:v>
                </c:pt>
                <c:pt idx="2959">
                  <c:v>8.7804757058620453E-2</c:v>
                </c:pt>
                <c:pt idx="2960">
                  <c:v>-0.11190489679574966</c:v>
                </c:pt>
                <c:pt idx="2961">
                  <c:v>-0.2822190523147583</c:v>
                </c:pt>
                <c:pt idx="2962">
                  <c:v>-0.39310535788536072</c:v>
                </c:pt>
                <c:pt idx="2963">
                  <c:v>-0.42536324262619019</c:v>
                </c:pt>
                <c:pt idx="2964">
                  <c:v>-0.38356864452362061</c:v>
                </c:pt>
                <c:pt idx="2965">
                  <c:v>-0.28170469403266907</c:v>
                </c:pt>
                <c:pt idx="2966">
                  <c:v>-0.15630018711090088</c:v>
                </c:pt>
                <c:pt idx="2967">
                  <c:v>-2.4991130456328392E-2</c:v>
                </c:pt>
                <c:pt idx="2968">
                  <c:v>9.7131311893463135E-2</c:v>
                </c:pt>
                <c:pt idx="2969">
                  <c:v>0.19688805937767029</c:v>
                </c:pt>
                <c:pt idx="2970">
                  <c:v>0.26999157667160034</c:v>
                </c:pt>
                <c:pt idx="2971">
                  <c:v>0.32278913259506226</c:v>
                </c:pt>
                <c:pt idx="2972">
                  <c:v>0.36544898152351379</c:v>
                </c:pt>
                <c:pt idx="2973">
                  <c:v>0.39851143956184387</c:v>
                </c:pt>
                <c:pt idx="2974">
                  <c:v>0.42116481065750122</c:v>
                </c:pt>
                <c:pt idx="2975">
                  <c:v>0.42978590726852417</c:v>
                </c:pt>
                <c:pt idx="2976">
                  <c:v>0.43048843741416931</c:v>
                </c:pt>
                <c:pt idx="2977">
                  <c:v>0.41899740695953369</c:v>
                </c:pt>
                <c:pt idx="2978">
                  <c:v>0.39704468846321106</c:v>
                </c:pt>
                <c:pt idx="2979">
                  <c:v>0.37598726153373718</c:v>
                </c:pt>
                <c:pt idx="2980">
                  <c:v>0.35337623953819275</c:v>
                </c:pt>
                <c:pt idx="2981">
                  <c:v>0.33241912722587585</c:v>
                </c:pt>
                <c:pt idx="2982">
                  <c:v>0.32020881772041321</c:v>
                </c:pt>
                <c:pt idx="2983">
                  <c:v>0.30713528394699097</c:v>
                </c:pt>
                <c:pt idx="2984">
                  <c:v>0.31327334046363831</c:v>
                </c:pt>
                <c:pt idx="2985">
                  <c:v>0.35538238286972046</c:v>
                </c:pt>
                <c:pt idx="2986">
                  <c:v>0.42613649368286133</c:v>
                </c:pt>
                <c:pt idx="2987">
                  <c:v>0.51911658048629761</c:v>
                </c:pt>
                <c:pt idx="2988">
                  <c:v>0.60208970308303833</c:v>
                </c:pt>
                <c:pt idx="2989">
                  <c:v>0.61270874738693237</c:v>
                </c:pt>
                <c:pt idx="2990">
                  <c:v>0.51545780897140503</c:v>
                </c:pt>
                <c:pt idx="2991">
                  <c:v>0.31640523672103882</c:v>
                </c:pt>
                <c:pt idx="2992">
                  <c:v>9.4175636768341064E-2</c:v>
                </c:pt>
                <c:pt idx="2993">
                  <c:v>-7.3247164487838745E-2</c:v>
                </c:pt>
                <c:pt idx="2994">
                  <c:v>-0.12712371349334717</c:v>
                </c:pt>
                <c:pt idx="2995">
                  <c:v>-5.5963851511478424E-2</c:v>
                </c:pt>
                <c:pt idx="2996">
                  <c:v>0.10154055058956146</c:v>
                </c:pt>
                <c:pt idx="2997">
                  <c:v>0.24366405606269836</c:v>
                </c:pt>
                <c:pt idx="2998">
                  <c:v>0.27024641633033752</c:v>
                </c:pt>
                <c:pt idx="2999">
                  <c:v>0.14901505410671234</c:v>
                </c:pt>
                <c:pt idx="3000">
                  <c:v>-0.10509365051984787</c:v>
                </c:pt>
                <c:pt idx="3001">
                  <c:v>-0.40540653467178345</c:v>
                </c:pt>
                <c:pt idx="3002">
                  <c:v>-0.63728982210159302</c:v>
                </c:pt>
                <c:pt idx="3003">
                  <c:v>-0.74210596084594727</c:v>
                </c:pt>
                <c:pt idx="3004">
                  <c:v>-0.69508868455886841</c:v>
                </c:pt>
                <c:pt idx="3005">
                  <c:v>-0.49522444605827332</c:v>
                </c:pt>
                <c:pt idx="3006">
                  <c:v>-0.18712919950485229</c:v>
                </c:pt>
                <c:pt idx="3007">
                  <c:v>0.14906072616577148</c:v>
                </c:pt>
                <c:pt idx="3008">
                  <c:v>0.39563030004501343</c:v>
                </c:pt>
                <c:pt idx="3009">
                  <c:v>0.50254106521606445</c:v>
                </c:pt>
                <c:pt idx="3010">
                  <c:v>0.48253226280212402</c:v>
                </c:pt>
                <c:pt idx="3011">
                  <c:v>0.3833191990852356</c:v>
                </c:pt>
                <c:pt idx="3012">
                  <c:v>0.25372818112373352</c:v>
                </c:pt>
                <c:pt idx="3013">
                  <c:v>0.13120612502098083</c:v>
                </c:pt>
                <c:pt idx="3014">
                  <c:v>3.736511617898941E-2</c:v>
                </c:pt>
                <c:pt idx="3015">
                  <c:v>-3.1111292541027069E-2</c:v>
                </c:pt>
                <c:pt idx="3016">
                  <c:v>-7.3922939598560333E-2</c:v>
                </c:pt>
                <c:pt idx="3017">
                  <c:v>-8.4761582314968109E-2</c:v>
                </c:pt>
                <c:pt idx="3018">
                  <c:v>-6.1167038977146149E-2</c:v>
                </c:pt>
                <c:pt idx="3019">
                  <c:v>-1.3890942558646202E-2</c:v>
                </c:pt>
                <c:pt idx="3020">
                  <c:v>3.2019291073083878E-2</c:v>
                </c:pt>
                <c:pt idx="3021">
                  <c:v>4.5255709439516068E-2</c:v>
                </c:pt>
                <c:pt idx="3022">
                  <c:v>3.3830218017101288E-2</c:v>
                </c:pt>
                <c:pt idx="3023">
                  <c:v>-2.6593874208629131E-3</c:v>
                </c:pt>
                <c:pt idx="3024">
                  <c:v>-5.1603760570287704E-2</c:v>
                </c:pt>
                <c:pt idx="3025">
                  <c:v>-0.10210756957530975</c:v>
                </c:pt>
                <c:pt idx="3026">
                  <c:v>-0.1512727290391922</c:v>
                </c:pt>
                <c:pt idx="3027">
                  <c:v>-0.18973153829574585</c:v>
                </c:pt>
                <c:pt idx="3028">
                  <c:v>-0.23512405157089233</c:v>
                </c:pt>
                <c:pt idx="3029">
                  <c:v>-0.2840883731842041</c:v>
                </c:pt>
                <c:pt idx="3030">
                  <c:v>-0.31761065125465393</c:v>
                </c:pt>
                <c:pt idx="3031">
                  <c:v>-0.32627299427986145</c:v>
                </c:pt>
                <c:pt idx="3032">
                  <c:v>-0.32225054502487183</c:v>
                </c:pt>
                <c:pt idx="3033">
                  <c:v>-0.29169374704360962</c:v>
                </c:pt>
                <c:pt idx="3034">
                  <c:v>-0.22385184466838837</c:v>
                </c:pt>
                <c:pt idx="3035">
                  <c:v>-0.12878502905368805</c:v>
                </c:pt>
                <c:pt idx="3036">
                  <c:v>-3.6732595413923264E-2</c:v>
                </c:pt>
                <c:pt idx="3037">
                  <c:v>-8.190009742975235E-3</c:v>
                </c:pt>
                <c:pt idx="3038">
                  <c:v>-7.9731300473213196E-2</c:v>
                </c:pt>
                <c:pt idx="3039">
                  <c:v>-0.25553324818611145</c:v>
                </c:pt>
                <c:pt idx="3040">
                  <c:v>-0.46634373068809509</c:v>
                </c:pt>
                <c:pt idx="3041">
                  <c:v>-0.63910567760467529</c:v>
                </c:pt>
                <c:pt idx="3042">
                  <c:v>-0.73003530502319336</c:v>
                </c:pt>
                <c:pt idx="3043">
                  <c:v>-0.73581421375274658</c:v>
                </c:pt>
                <c:pt idx="3044">
                  <c:v>-0.69325929880142212</c:v>
                </c:pt>
                <c:pt idx="3045">
                  <c:v>-0.62175989151000977</c:v>
                </c:pt>
                <c:pt idx="3046">
                  <c:v>-0.51298171281814575</c:v>
                </c:pt>
                <c:pt idx="3047">
                  <c:v>-0.35053014755249023</c:v>
                </c:pt>
                <c:pt idx="3048">
                  <c:v>-0.15413826704025269</c:v>
                </c:pt>
                <c:pt idx="3049">
                  <c:v>6.8285278975963593E-2</c:v>
                </c:pt>
                <c:pt idx="3050">
                  <c:v>0.27762147784233093</c:v>
                </c:pt>
                <c:pt idx="3051">
                  <c:v>0.42817601561546326</c:v>
                </c:pt>
                <c:pt idx="3052">
                  <c:v>0.46659824252128601</c:v>
                </c:pt>
                <c:pt idx="3053">
                  <c:v>0.38926717638969421</c:v>
                </c:pt>
                <c:pt idx="3054">
                  <c:v>0.24268519878387451</c:v>
                </c:pt>
                <c:pt idx="3055">
                  <c:v>7.8941613435745239E-2</c:v>
                </c:pt>
                <c:pt idx="3056">
                  <c:v>-7.9024314880371094E-2</c:v>
                </c:pt>
                <c:pt idx="3057">
                  <c:v>-0.21687766909599304</c:v>
                </c:pt>
                <c:pt idx="3058">
                  <c:v>-0.33454331755638123</c:v>
                </c:pt>
                <c:pt idx="3059">
                  <c:v>-0.40892240405082703</c:v>
                </c:pt>
                <c:pt idx="3060">
                  <c:v>-0.44343775510787964</c:v>
                </c:pt>
                <c:pt idx="3061">
                  <c:v>-0.43812182545661926</c:v>
                </c:pt>
                <c:pt idx="3062">
                  <c:v>-0.39985433220863342</c:v>
                </c:pt>
                <c:pt idx="3063">
                  <c:v>-0.34156125783920288</c:v>
                </c:pt>
                <c:pt idx="3064">
                  <c:v>-0.26069891452789307</c:v>
                </c:pt>
                <c:pt idx="3065">
                  <c:v>-0.15617075562477112</c:v>
                </c:pt>
                <c:pt idx="3066">
                  <c:v>-3.2029364258050919E-2</c:v>
                </c:pt>
                <c:pt idx="3067">
                  <c:v>0.10646539181470871</c:v>
                </c:pt>
                <c:pt idx="3068">
                  <c:v>0.24654792249202728</c:v>
                </c:pt>
                <c:pt idx="3069">
                  <c:v>0.3629072904586792</c:v>
                </c:pt>
                <c:pt idx="3070">
                  <c:v>0.43947955965995789</c:v>
                </c:pt>
                <c:pt idx="3071">
                  <c:v>0.47678613662719727</c:v>
                </c:pt>
                <c:pt idx="3072">
                  <c:v>0.48799005150794983</c:v>
                </c:pt>
                <c:pt idx="3073">
                  <c:v>0.49224922060966492</c:v>
                </c:pt>
                <c:pt idx="3074">
                  <c:v>0.49417921900749207</c:v>
                </c:pt>
                <c:pt idx="3075">
                  <c:v>0.4897371232509613</c:v>
                </c:pt>
                <c:pt idx="3076">
                  <c:v>0.50100362300872803</c:v>
                </c:pt>
                <c:pt idx="3077">
                  <c:v>0.49567493796348572</c:v>
                </c:pt>
                <c:pt idx="3078">
                  <c:v>0.47137889266014099</c:v>
                </c:pt>
                <c:pt idx="3079">
                  <c:v>0.44303563237190247</c:v>
                </c:pt>
                <c:pt idx="3080">
                  <c:v>0.40725657343864441</c:v>
                </c:pt>
                <c:pt idx="3081">
                  <c:v>0.40292850136756897</c:v>
                </c:pt>
                <c:pt idx="3082">
                  <c:v>0.41486319899559021</c:v>
                </c:pt>
                <c:pt idx="3083">
                  <c:v>0.42609766125679016</c:v>
                </c:pt>
                <c:pt idx="3084">
                  <c:v>0.43735751509666443</c:v>
                </c:pt>
                <c:pt idx="3085">
                  <c:v>0.45918676257133484</c:v>
                </c:pt>
                <c:pt idx="3086">
                  <c:v>0.51381748914718628</c:v>
                </c:pt>
                <c:pt idx="3087">
                  <c:v>0.59826242923736572</c:v>
                </c:pt>
                <c:pt idx="3088">
                  <c:v>0.68973511457443237</c:v>
                </c:pt>
                <c:pt idx="3089">
                  <c:v>0.7278677225112915</c:v>
                </c:pt>
                <c:pt idx="3090">
                  <c:v>0.64939659833908081</c:v>
                </c:pt>
                <c:pt idx="3091">
                  <c:v>0.46354436874389648</c:v>
                </c:pt>
                <c:pt idx="3092">
                  <c:v>0.22432354092597961</c:v>
                </c:pt>
                <c:pt idx="3093">
                  <c:v>3.5974778234958649E-2</c:v>
                </c:pt>
                <c:pt idx="3094">
                  <c:v>-4.5199703425168991E-2</c:v>
                </c:pt>
                <c:pt idx="3095">
                  <c:v>-2.0649779587984085E-2</c:v>
                </c:pt>
                <c:pt idx="3096">
                  <c:v>6.7078210413455963E-2</c:v>
                </c:pt>
                <c:pt idx="3097">
                  <c:v>0.15310946106910706</c:v>
                </c:pt>
                <c:pt idx="3098">
                  <c:v>0.15053656697273254</c:v>
                </c:pt>
                <c:pt idx="3099">
                  <c:v>1.8670585006475449E-2</c:v>
                </c:pt>
                <c:pt idx="3100">
                  <c:v>-0.21481460332870483</c:v>
                </c:pt>
                <c:pt idx="3101">
                  <c:v>-0.41786229610443115</c:v>
                </c:pt>
                <c:pt idx="3102">
                  <c:v>-0.51098048686981201</c:v>
                </c:pt>
                <c:pt idx="3103">
                  <c:v>-0.4826008677482605</c:v>
                </c:pt>
                <c:pt idx="3104">
                  <c:v>-0.35067638754844666</c:v>
                </c:pt>
                <c:pt idx="3105">
                  <c:v>-0.16129551827907562</c:v>
                </c:pt>
                <c:pt idx="3106">
                  <c:v>3.4694496542215347E-2</c:v>
                </c:pt>
                <c:pt idx="3107">
                  <c:v>0.17414778470993042</c:v>
                </c:pt>
                <c:pt idx="3108">
                  <c:v>0.23168191313743591</c:v>
                </c:pt>
                <c:pt idx="3109">
                  <c:v>0.23205520212650299</c:v>
                </c:pt>
                <c:pt idx="3110">
                  <c:v>0.21200372278690338</c:v>
                </c:pt>
                <c:pt idx="3111">
                  <c:v>0.17920359969139099</c:v>
                </c:pt>
                <c:pt idx="3112">
                  <c:v>0.14441660046577454</c:v>
                </c:pt>
                <c:pt idx="3113">
                  <c:v>9.2655733227729797E-2</c:v>
                </c:pt>
                <c:pt idx="3114">
                  <c:v>3.6682207137346268E-2</c:v>
                </c:pt>
                <c:pt idx="3115">
                  <c:v>-1.9581802189350128E-2</c:v>
                </c:pt>
                <c:pt idx="3116">
                  <c:v>-5.3557347506284714E-2</c:v>
                </c:pt>
                <c:pt idx="3117">
                  <c:v>-5.5030692368745804E-2</c:v>
                </c:pt>
                <c:pt idx="3118">
                  <c:v>-3.4092649817466736E-2</c:v>
                </c:pt>
                <c:pt idx="3119">
                  <c:v>-8.1332968547940254E-3</c:v>
                </c:pt>
                <c:pt idx="3120">
                  <c:v>1.383218914270401E-2</c:v>
                </c:pt>
                <c:pt idx="3121">
                  <c:v>1.431620679795742E-2</c:v>
                </c:pt>
                <c:pt idx="3122">
                  <c:v>-5.4060979746282101E-3</c:v>
                </c:pt>
                <c:pt idx="3123">
                  <c:v>-5.2608378231525421E-2</c:v>
                </c:pt>
                <c:pt idx="3124">
                  <c:v>-0.12331423908472061</c:v>
                </c:pt>
                <c:pt idx="3125">
                  <c:v>-0.20026475191116333</c:v>
                </c:pt>
                <c:pt idx="3126">
                  <c:v>-0.26833462715148926</c:v>
                </c:pt>
                <c:pt idx="3127">
                  <c:v>-0.30890920758247375</c:v>
                </c:pt>
                <c:pt idx="3128">
                  <c:v>-0.32059437036514282</c:v>
                </c:pt>
                <c:pt idx="3129">
                  <c:v>-0.30573713779449463</c:v>
                </c:pt>
                <c:pt idx="3130">
                  <c:v>-0.28940263390541077</c:v>
                </c:pt>
                <c:pt idx="3131">
                  <c:v>-0.2642749547958374</c:v>
                </c:pt>
                <c:pt idx="3132">
                  <c:v>-0.21498012542724609</c:v>
                </c:pt>
                <c:pt idx="3133">
                  <c:v>-0.14437516033649445</c:v>
                </c:pt>
                <c:pt idx="3134">
                  <c:v>-5.683518573641777E-2</c:v>
                </c:pt>
                <c:pt idx="3135">
                  <c:v>2.9551979154348373E-2</c:v>
                </c:pt>
                <c:pt idx="3136">
                  <c:v>8.3953700959682465E-2</c:v>
                </c:pt>
                <c:pt idx="3137">
                  <c:v>9.5288313925266266E-2</c:v>
                </c:pt>
                <c:pt idx="3138">
                  <c:v>5.8125764131546021E-2</c:v>
                </c:pt>
                <c:pt idx="3139">
                  <c:v>-2.3377785459160805E-2</c:v>
                </c:pt>
                <c:pt idx="3140">
                  <c:v>-0.11980418860912323</c:v>
                </c:pt>
                <c:pt idx="3141">
                  <c:v>-0.22324573993682861</c:v>
                </c:pt>
                <c:pt idx="3142">
                  <c:v>-0.31323340535163879</c:v>
                </c:pt>
                <c:pt idx="3143">
                  <c:v>-0.38480457663536072</c:v>
                </c:pt>
                <c:pt idx="3144">
                  <c:v>-0.44042202830314636</c:v>
                </c:pt>
                <c:pt idx="3145">
                  <c:v>-0.46948137879371643</c:v>
                </c:pt>
                <c:pt idx="3146">
                  <c:v>-0.44296616315841675</c:v>
                </c:pt>
                <c:pt idx="3147">
                  <c:v>-0.36455443501472473</c:v>
                </c:pt>
                <c:pt idx="3148">
                  <c:v>-0.26831686496734619</c:v>
                </c:pt>
                <c:pt idx="3149">
                  <c:v>-0.19379973411560059</c:v>
                </c:pt>
                <c:pt idx="3150">
                  <c:v>-0.15321795642375946</c:v>
                </c:pt>
                <c:pt idx="3151">
                  <c:v>-0.14095713198184967</c:v>
                </c:pt>
                <c:pt idx="3152">
                  <c:v>-0.11208207905292511</c:v>
                </c:pt>
                <c:pt idx="3153">
                  <c:v>-4.8978894948959351E-2</c:v>
                </c:pt>
                <c:pt idx="3154">
                  <c:v>4.7199305146932602E-2</c:v>
                </c:pt>
                <c:pt idx="3155">
                  <c:v>0.19438295066356659</c:v>
                </c:pt>
                <c:pt idx="3156">
                  <c:v>0.37292525172233582</c:v>
                </c:pt>
                <c:pt idx="3157">
                  <c:v>0.49728333950042725</c:v>
                </c:pt>
                <c:pt idx="3158">
                  <c:v>0.59819877147674561</c:v>
                </c:pt>
                <c:pt idx="3159">
                  <c:v>0.61290436983108521</c:v>
                </c:pt>
                <c:pt idx="3160">
                  <c:v>0.47640913724899292</c:v>
                </c:pt>
                <c:pt idx="3161">
                  <c:v>0.2434438019990921</c:v>
                </c:pt>
                <c:pt idx="3162">
                  <c:v>1.865800004452467E-3</c:v>
                </c:pt>
                <c:pt idx="3163">
                  <c:v>-0.19104647636413574</c:v>
                </c:pt>
                <c:pt idx="3164">
                  <c:v>-0.321788489818573</c:v>
                </c:pt>
                <c:pt idx="3165">
                  <c:v>-0.38940182328224182</c:v>
                </c:pt>
                <c:pt idx="3166">
                  <c:v>-0.39843499660491943</c:v>
                </c:pt>
                <c:pt idx="3167">
                  <c:v>-0.33886617422103882</c:v>
                </c:pt>
                <c:pt idx="3168">
                  <c:v>-0.24738737940788269</c:v>
                </c:pt>
                <c:pt idx="3169">
                  <c:v>-0.14119693636894226</c:v>
                </c:pt>
                <c:pt idx="3170">
                  <c:v>-3.4235056489706039E-2</c:v>
                </c:pt>
                <c:pt idx="3171">
                  <c:v>5.7046566158533096E-2</c:v>
                </c:pt>
                <c:pt idx="3172">
                  <c:v>0.12199600785970688</c:v>
                </c:pt>
                <c:pt idx="3173">
                  <c:v>0.16224431991577148</c:v>
                </c:pt>
                <c:pt idx="3174">
                  <c:v>0.15846742689609528</c:v>
                </c:pt>
                <c:pt idx="3175">
                  <c:v>0.13859398663043976</c:v>
                </c:pt>
                <c:pt idx="3176">
                  <c:v>0.14166194200515747</c:v>
                </c:pt>
                <c:pt idx="3177">
                  <c:v>0.18412414193153381</c:v>
                </c:pt>
                <c:pt idx="3178">
                  <c:v>0.24210621416568756</c:v>
                </c:pt>
                <c:pt idx="3179">
                  <c:v>0.312153160572052</c:v>
                </c:pt>
                <c:pt idx="3180">
                  <c:v>0.37279891967773438</c:v>
                </c:pt>
                <c:pt idx="3181">
                  <c:v>0.41205987334251404</c:v>
                </c:pt>
                <c:pt idx="3182">
                  <c:v>0.42520442605018616</c:v>
                </c:pt>
                <c:pt idx="3183">
                  <c:v>0.42820990085601807</c:v>
                </c:pt>
                <c:pt idx="3184">
                  <c:v>0.43648165464401245</c:v>
                </c:pt>
                <c:pt idx="3185">
                  <c:v>0.43209367990493774</c:v>
                </c:pt>
                <c:pt idx="3186">
                  <c:v>0.40619975328445435</c:v>
                </c:pt>
                <c:pt idx="3187">
                  <c:v>0.36455968022346497</c:v>
                </c:pt>
                <c:pt idx="3188">
                  <c:v>0.31249594688415527</c:v>
                </c:pt>
                <c:pt idx="3189">
                  <c:v>0.2788863480091095</c:v>
                </c:pt>
                <c:pt idx="3190">
                  <c:v>0.27885091304779053</c:v>
                </c:pt>
                <c:pt idx="3191">
                  <c:v>0.30176442861557007</c:v>
                </c:pt>
                <c:pt idx="3192">
                  <c:v>0.35134768486022949</c:v>
                </c:pt>
                <c:pt idx="3193">
                  <c:v>0.40506324172019958</c:v>
                </c:pt>
                <c:pt idx="3194">
                  <c:v>0.46432071924209595</c:v>
                </c:pt>
                <c:pt idx="3195">
                  <c:v>0.54973214864730835</c:v>
                </c:pt>
                <c:pt idx="3196">
                  <c:v>0.69634127616882324</c:v>
                </c:pt>
                <c:pt idx="3197">
                  <c:v>0.89961177110671997</c:v>
                </c:pt>
                <c:pt idx="3198">
                  <c:v>1.0597180128097534</c:v>
                </c:pt>
                <c:pt idx="3199">
                  <c:v>0.98606443405151367</c:v>
                </c:pt>
                <c:pt idx="3200">
                  <c:v>0.62036633491516113</c:v>
                </c:pt>
                <c:pt idx="3201">
                  <c:v>9.5317594707012177E-2</c:v>
                </c:pt>
                <c:pt idx="3202">
                  <c:v>-0.33414533734321594</c:v>
                </c:pt>
                <c:pt idx="3203">
                  <c:v>-0.44188061356544495</c:v>
                </c:pt>
                <c:pt idx="3204">
                  <c:v>-0.21831357479095459</c:v>
                </c:pt>
                <c:pt idx="3205">
                  <c:v>0.14797011017799377</c:v>
                </c:pt>
                <c:pt idx="3206">
                  <c:v>0.39657196402549744</c:v>
                </c:pt>
                <c:pt idx="3207">
                  <c:v>0.38891702890396118</c:v>
                </c:pt>
                <c:pt idx="3208">
                  <c:v>0.20331627130508423</c:v>
                </c:pt>
                <c:pt idx="3209">
                  <c:v>-8.1899203360080719E-3</c:v>
                </c:pt>
                <c:pt idx="3210">
                  <c:v>-0.1255469024181366</c:v>
                </c:pt>
                <c:pt idx="3211">
                  <c:v>-0.15773317217826843</c:v>
                </c:pt>
                <c:pt idx="3212">
                  <c:v>-0.1519160270690918</c:v>
                </c:pt>
                <c:pt idx="3213">
                  <c:v>-0.10921610891819</c:v>
                </c:pt>
                <c:pt idx="3214">
                  <c:v>-5.2616473287343979E-2</c:v>
                </c:pt>
                <c:pt idx="3215">
                  <c:v>-1.0627559386193752E-2</c:v>
                </c:pt>
                <c:pt idx="3216">
                  <c:v>7.6979179866611958E-3</c:v>
                </c:pt>
                <c:pt idx="3217">
                  <c:v>7.5254999101161957E-3</c:v>
                </c:pt>
                <c:pt idx="3218">
                  <c:v>-1.2835964560508728E-2</c:v>
                </c:pt>
                <c:pt idx="3219">
                  <c:v>-4.4578459113836288E-2</c:v>
                </c:pt>
                <c:pt idx="3220">
                  <c:v>-7.0894487202167511E-2</c:v>
                </c:pt>
                <c:pt idx="3221">
                  <c:v>-7.8728549182415009E-2</c:v>
                </c:pt>
                <c:pt idx="3222">
                  <c:v>-6.104728952050209E-2</c:v>
                </c:pt>
                <c:pt idx="3223">
                  <c:v>-2.8667531907558441E-2</c:v>
                </c:pt>
                <c:pt idx="3224">
                  <c:v>-6.9427955895662308E-3</c:v>
                </c:pt>
                <c:pt idx="3225">
                  <c:v>5.9386012144386768E-3</c:v>
                </c:pt>
                <c:pt idx="3226">
                  <c:v>-2.780156210064888E-4</c:v>
                </c:pt>
                <c:pt idx="3227">
                  <c:v>-3.0559755861759186E-2</c:v>
                </c:pt>
                <c:pt idx="3228">
                  <c:v>-7.9727038741111755E-2</c:v>
                </c:pt>
                <c:pt idx="3229">
                  <c:v>-0.15694405138492584</c:v>
                </c:pt>
                <c:pt idx="3230">
                  <c:v>-0.27632558345794678</c:v>
                </c:pt>
                <c:pt idx="3231">
                  <c:v>-0.41499966382980347</c:v>
                </c:pt>
                <c:pt idx="3232">
                  <c:v>-0.53813064098358154</c:v>
                </c:pt>
                <c:pt idx="3233">
                  <c:v>-0.62238752841949463</c:v>
                </c:pt>
                <c:pt idx="3234">
                  <c:v>-0.65648984909057617</c:v>
                </c:pt>
                <c:pt idx="3235">
                  <c:v>-0.64848315715789795</c:v>
                </c:pt>
                <c:pt idx="3236">
                  <c:v>-0.61305886507034302</c:v>
                </c:pt>
                <c:pt idx="3237">
                  <c:v>-0.54222327470779419</c:v>
                </c:pt>
                <c:pt idx="3238">
                  <c:v>-0.44268792867660522</c:v>
                </c:pt>
                <c:pt idx="3239">
                  <c:v>-0.33142957091331482</c:v>
                </c:pt>
                <c:pt idx="3240">
                  <c:v>-0.21697358787059784</c:v>
                </c:pt>
                <c:pt idx="3241">
                  <c:v>-8.982761949300766E-2</c:v>
                </c:pt>
                <c:pt idx="3242">
                  <c:v>5.3389459848403931E-2</c:v>
                </c:pt>
                <c:pt idx="3243">
                  <c:v>0.19951948523521423</c:v>
                </c:pt>
                <c:pt idx="3244">
                  <c:v>0.31939953565597534</c:v>
                </c:pt>
                <c:pt idx="3245">
                  <c:v>0.38452082872390747</c:v>
                </c:pt>
                <c:pt idx="3246">
                  <c:v>0.40705278515815735</c:v>
                </c:pt>
                <c:pt idx="3247">
                  <c:v>0.38937792181968689</c:v>
                </c:pt>
                <c:pt idx="3248">
                  <c:v>0.35213443636894226</c:v>
                </c:pt>
                <c:pt idx="3249">
                  <c:v>0.30345919728279114</c:v>
                </c:pt>
                <c:pt idx="3250">
                  <c:v>0.24610614776611328</c:v>
                </c:pt>
                <c:pt idx="3251">
                  <c:v>0.194987952709198</c:v>
                </c:pt>
                <c:pt idx="3252">
                  <c:v>0.18032112717628479</c:v>
                </c:pt>
                <c:pt idx="3253">
                  <c:v>0.21519920229911804</c:v>
                </c:pt>
                <c:pt idx="3254">
                  <c:v>0.2921845018863678</c:v>
                </c:pt>
                <c:pt idx="3255">
                  <c:v>0.39033100008964539</c:v>
                </c:pt>
                <c:pt idx="3256">
                  <c:v>0.49460011720657349</c:v>
                </c:pt>
                <c:pt idx="3257">
                  <c:v>0.59564965963363647</c:v>
                </c:pt>
                <c:pt idx="3258">
                  <c:v>0.69164407253265381</c:v>
                </c:pt>
                <c:pt idx="3259">
                  <c:v>0.77698463201522827</c:v>
                </c:pt>
                <c:pt idx="3260">
                  <c:v>0.85769492387771606</c:v>
                </c:pt>
                <c:pt idx="3261">
                  <c:v>0.94590985774993896</c:v>
                </c:pt>
                <c:pt idx="3262">
                  <c:v>1.0252320766448975</c:v>
                </c:pt>
                <c:pt idx="3263">
                  <c:v>1.0871114730834961</c:v>
                </c:pt>
                <c:pt idx="3264">
                  <c:v>1.1372151374816895</c:v>
                </c:pt>
                <c:pt idx="3265">
                  <c:v>1.1793842315673828</c:v>
                </c:pt>
                <c:pt idx="3266">
                  <c:v>1.2356187105178833</c:v>
                </c:pt>
                <c:pt idx="3267">
                  <c:v>1.3038171529769897</c:v>
                </c:pt>
                <c:pt idx="3268">
                  <c:v>1.3811342716217041</c:v>
                </c:pt>
                <c:pt idx="3269">
                  <c:v>1.4468351602554321</c:v>
                </c:pt>
                <c:pt idx="3270">
                  <c:v>1.5118615627288818</c:v>
                </c:pt>
                <c:pt idx="3271">
                  <c:v>1.5858272314071655</c:v>
                </c:pt>
                <c:pt idx="3272">
                  <c:v>1.6671191453933716</c:v>
                </c:pt>
                <c:pt idx="3273">
                  <c:v>1.7517331838607788</c:v>
                </c:pt>
                <c:pt idx="3274">
                  <c:v>1.827940821647644</c:v>
                </c:pt>
                <c:pt idx="3275">
                  <c:v>1.8987357616424561</c:v>
                </c:pt>
                <c:pt idx="3276">
                  <c:v>1.9859321117401123</c:v>
                </c:pt>
                <c:pt idx="3277">
                  <c:v>2.0821464061737061</c:v>
                </c:pt>
                <c:pt idx="3278">
                  <c:v>2.1790440082550049</c:v>
                </c:pt>
                <c:pt idx="3279">
                  <c:v>2.2782933712005615</c:v>
                </c:pt>
                <c:pt idx="3280">
                  <c:v>2.3713397979736328</c:v>
                </c:pt>
                <c:pt idx="3281">
                  <c:v>2.4712047576904297</c:v>
                </c:pt>
                <c:pt idx="3282">
                  <c:v>2.558185338973999</c:v>
                </c:pt>
                <c:pt idx="3283">
                  <c:v>2.6281952857971191</c:v>
                </c:pt>
                <c:pt idx="3284">
                  <c:v>2.68204665184021</c:v>
                </c:pt>
                <c:pt idx="3285">
                  <c:v>2.7120034694671631</c:v>
                </c:pt>
                <c:pt idx="3286">
                  <c:v>2.7257235050201416</c:v>
                </c:pt>
                <c:pt idx="3287">
                  <c:v>2.7396225929260254</c:v>
                </c:pt>
                <c:pt idx="3288">
                  <c:v>2.7586631774902344</c:v>
                </c:pt>
                <c:pt idx="3289">
                  <c:v>2.7807316780090332</c:v>
                </c:pt>
                <c:pt idx="3290">
                  <c:v>2.8102710247039795</c:v>
                </c:pt>
                <c:pt idx="3291">
                  <c:v>2.8457250595092773</c:v>
                </c:pt>
                <c:pt idx="3292">
                  <c:v>2.8822343349456787</c:v>
                </c:pt>
                <c:pt idx="3293">
                  <c:v>2.9062776565551758</c:v>
                </c:pt>
                <c:pt idx="3294">
                  <c:v>2.9154644012451172</c:v>
                </c:pt>
                <c:pt idx="3295">
                  <c:v>2.9284868240356445</c:v>
                </c:pt>
                <c:pt idx="3296">
                  <c:v>2.9498076438903809</c:v>
                </c:pt>
                <c:pt idx="3297">
                  <c:v>2.961768627166748</c:v>
                </c:pt>
                <c:pt idx="3298">
                  <c:v>2.9579744338989258</c:v>
                </c:pt>
                <c:pt idx="3299">
                  <c:v>2.9402883052825928</c:v>
                </c:pt>
                <c:pt idx="3300">
                  <c:v>2.9269213676452637</c:v>
                </c:pt>
                <c:pt idx="3301">
                  <c:v>2.9422626495361328</c:v>
                </c:pt>
                <c:pt idx="3302">
                  <c:v>2.9865372180938721</c:v>
                </c:pt>
                <c:pt idx="3303">
                  <c:v>3.0475010871887207</c:v>
                </c:pt>
                <c:pt idx="3304">
                  <c:v>3.1124265193939209</c:v>
                </c:pt>
                <c:pt idx="3305">
                  <c:v>3.1512484550476074</c:v>
                </c:pt>
                <c:pt idx="3306">
                  <c:v>3.1674730777740479</c:v>
                </c:pt>
                <c:pt idx="3307">
                  <c:v>3.1792759895324707</c:v>
                </c:pt>
                <c:pt idx="3308">
                  <c:v>3.1888809204101562</c:v>
                </c:pt>
                <c:pt idx="3309">
                  <c:v>3.2042026519775391</c:v>
                </c:pt>
                <c:pt idx="3310">
                  <c:v>3.2335069179534912</c:v>
                </c:pt>
                <c:pt idx="3311">
                  <c:v>3.2784855365753174</c:v>
                </c:pt>
                <c:pt idx="3312">
                  <c:v>3.33359694480896</c:v>
                </c:pt>
                <c:pt idx="3313">
                  <c:v>3.3985869884490967</c:v>
                </c:pt>
                <c:pt idx="3314">
                  <c:v>3.4536409378051758</c:v>
                </c:pt>
                <c:pt idx="3315">
                  <c:v>3.4906070232391357</c:v>
                </c:pt>
                <c:pt idx="3316">
                  <c:v>3.5060665607452393</c:v>
                </c:pt>
                <c:pt idx="3317">
                  <c:v>3.5056214332580566</c:v>
                </c:pt>
                <c:pt idx="3318">
                  <c:v>3.4908230304718018</c:v>
                </c:pt>
                <c:pt idx="3319">
                  <c:v>3.467484712600708</c:v>
                </c:pt>
                <c:pt idx="3320">
                  <c:v>3.4377756118774414</c:v>
                </c:pt>
                <c:pt idx="3321">
                  <c:v>3.4030060768127441</c:v>
                </c:pt>
                <c:pt idx="3322">
                  <c:v>3.3712847232818604</c:v>
                </c:pt>
                <c:pt idx="3323">
                  <c:v>3.3457179069519043</c:v>
                </c:pt>
                <c:pt idx="3324">
                  <c:v>3.3373045921325684</c:v>
                </c:pt>
                <c:pt idx="3325">
                  <c:v>3.3427309989929199</c:v>
                </c:pt>
                <c:pt idx="3326">
                  <c:v>3.3527095317840576</c:v>
                </c:pt>
                <c:pt idx="3327">
                  <c:v>3.3523256778717041</c:v>
                </c:pt>
                <c:pt idx="3328">
                  <c:v>3.3337781429290771</c:v>
                </c:pt>
                <c:pt idx="3329">
                  <c:v>3.3198039531707764</c:v>
                </c:pt>
                <c:pt idx="3330">
                  <c:v>3.31290602684021</c:v>
                </c:pt>
                <c:pt idx="3331">
                  <c:v>3.3019731044769287</c:v>
                </c:pt>
                <c:pt idx="3332">
                  <c:v>3.292503833770752</c:v>
                </c:pt>
                <c:pt idx="3333">
                  <c:v>3.2871294021606445</c:v>
                </c:pt>
                <c:pt idx="3334">
                  <c:v>3.2807068824768066</c:v>
                </c:pt>
                <c:pt idx="3335">
                  <c:v>3.2758421897888184</c:v>
                </c:pt>
                <c:pt idx="3336">
                  <c:v>3.2580347061157227</c:v>
                </c:pt>
                <c:pt idx="3337">
                  <c:v>3.2210066318511963</c:v>
                </c:pt>
                <c:pt idx="3338">
                  <c:v>3.1656863689422607</c:v>
                </c:pt>
                <c:pt idx="3339">
                  <c:v>3.1135873794555664</c:v>
                </c:pt>
                <c:pt idx="3340">
                  <c:v>3.0552220344543457</c:v>
                </c:pt>
                <c:pt idx="3341">
                  <c:v>2.9968497753143311</c:v>
                </c:pt>
                <c:pt idx="3342">
                  <c:v>2.9396107196807861</c:v>
                </c:pt>
                <c:pt idx="3343">
                  <c:v>2.9011023044586182</c:v>
                </c:pt>
                <c:pt idx="3344">
                  <c:v>2.8877825736999512</c:v>
                </c:pt>
                <c:pt idx="3345">
                  <c:v>2.8896443843841553</c:v>
                </c:pt>
                <c:pt idx="3346">
                  <c:v>2.8953111171722412</c:v>
                </c:pt>
                <c:pt idx="3347">
                  <c:v>2.8956406116485596</c:v>
                </c:pt>
                <c:pt idx="3348">
                  <c:v>2.8763010501861572</c:v>
                </c:pt>
                <c:pt idx="3349">
                  <c:v>2.8505618572235107</c:v>
                </c:pt>
                <c:pt idx="3350">
                  <c:v>2.7951533794403076</c:v>
                </c:pt>
                <c:pt idx="3351">
                  <c:v>2.667564868927002</c:v>
                </c:pt>
                <c:pt idx="3352">
                  <c:v>2.4945399761199951</c:v>
                </c:pt>
                <c:pt idx="3353">
                  <c:v>2.319793701171875</c:v>
                </c:pt>
                <c:pt idx="3354">
                  <c:v>2.1739170551300049</c:v>
                </c:pt>
                <c:pt idx="3355">
                  <c:v>2.0793116092681885</c:v>
                </c:pt>
                <c:pt idx="3356">
                  <c:v>2.0326905250549316</c:v>
                </c:pt>
                <c:pt idx="3357">
                  <c:v>2.0393047332763672</c:v>
                </c:pt>
                <c:pt idx="3358">
                  <c:v>2.0835950374603271</c:v>
                </c:pt>
                <c:pt idx="3359">
                  <c:v>2.1487476825714111</c:v>
                </c:pt>
                <c:pt idx="3360">
                  <c:v>2.1981115341186523</c:v>
                </c:pt>
                <c:pt idx="3361">
                  <c:v>2.2049870491027832</c:v>
                </c:pt>
                <c:pt idx="3362">
                  <c:v>2.1699361801147461</c:v>
                </c:pt>
                <c:pt idx="3363">
                  <c:v>2.0963602066040039</c:v>
                </c:pt>
                <c:pt idx="3364">
                  <c:v>1.9821826219558716</c:v>
                </c:pt>
                <c:pt idx="3365">
                  <c:v>1.8412142992019653</c:v>
                </c:pt>
                <c:pt idx="3366">
                  <c:v>1.6732460260391235</c:v>
                </c:pt>
                <c:pt idx="3367">
                  <c:v>1.4926562309265137</c:v>
                </c:pt>
                <c:pt idx="3368">
                  <c:v>1.3228106498718262</c:v>
                </c:pt>
                <c:pt idx="3369">
                  <c:v>1.1759140491485596</c:v>
                </c:pt>
                <c:pt idx="3370">
                  <c:v>1.0578643083572388</c:v>
                </c:pt>
                <c:pt idx="3371">
                  <c:v>0.97870320081710815</c:v>
                </c:pt>
                <c:pt idx="3372">
                  <c:v>0.94266480207443237</c:v>
                </c:pt>
                <c:pt idx="3373">
                  <c:v>0.92139554023742676</c:v>
                </c:pt>
                <c:pt idx="3374">
                  <c:v>0.89981591701507568</c:v>
                </c:pt>
                <c:pt idx="3375">
                  <c:v>0.88034045696258545</c:v>
                </c:pt>
                <c:pt idx="3376">
                  <c:v>0.86062854528427124</c:v>
                </c:pt>
                <c:pt idx="3377">
                  <c:v>0.83074450492858887</c:v>
                </c:pt>
                <c:pt idx="3378">
                  <c:v>0.78839147090911865</c:v>
                </c:pt>
                <c:pt idx="3379">
                  <c:v>0.73684018850326538</c:v>
                </c:pt>
                <c:pt idx="3380">
                  <c:v>0.6739581823348999</c:v>
                </c:pt>
                <c:pt idx="3381">
                  <c:v>0.62518095970153809</c:v>
                </c:pt>
                <c:pt idx="3382">
                  <c:v>0.59264141321182251</c:v>
                </c:pt>
                <c:pt idx="3383">
                  <c:v>0.57472521066665649</c:v>
                </c:pt>
                <c:pt idx="3384">
                  <c:v>0.56939679384231567</c:v>
                </c:pt>
                <c:pt idx="3385">
                  <c:v>0.56930714845657349</c:v>
                </c:pt>
                <c:pt idx="3386">
                  <c:v>0.58957833051681519</c:v>
                </c:pt>
                <c:pt idx="3387">
                  <c:v>0.63684427738189697</c:v>
                </c:pt>
                <c:pt idx="3388">
                  <c:v>0.72281378507614136</c:v>
                </c:pt>
                <c:pt idx="3389">
                  <c:v>0.81946063041687012</c:v>
                </c:pt>
                <c:pt idx="3390">
                  <c:v>0.90752416849136353</c:v>
                </c:pt>
                <c:pt idx="3391">
                  <c:v>0.95839881896972656</c:v>
                </c:pt>
                <c:pt idx="3392">
                  <c:v>0.94683802127838135</c:v>
                </c:pt>
                <c:pt idx="3393">
                  <c:v>0.86514687538146973</c:v>
                </c:pt>
                <c:pt idx="3394">
                  <c:v>0.72151088714599609</c:v>
                </c:pt>
                <c:pt idx="3395">
                  <c:v>0.52629274129867554</c:v>
                </c:pt>
                <c:pt idx="3396">
                  <c:v>0.30218133330345154</c:v>
                </c:pt>
                <c:pt idx="3397">
                  <c:v>8.680049329996109E-2</c:v>
                </c:pt>
                <c:pt idx="3398">
                  <c:v>-7.2260528802871704E-2</c:v>
                </c:pt>
                <c:pt idx="3399">
                  <c:v>-0.16927926242351532</c:v>
                </c:pt>
                <c:pt idx="3400">
                  <c:v>-0.20456108450889587</c:v>
                </c:pt>
                <c:pt idx="3401">
                  <c:v>-0.18880942463874817</c:v>
                </c:pt>
                <c:pt idx="3402">
                  <c:v>-0.12414094805717468</c:v>
                </c:pt>
                <c:pt idx="3403">
                  <c:v>-4.2380522936582565E-2</c:v>
                </c:pt>
                <c:pt idx="3404">
                  <c:v>4.2541023343801498E-2</c:v>
                </c:pt>
                <c:pt idx="3405">
                  <c:v>0.11722331494092941</c:v>
                </c:pt>
                <c:pt idx="3406">
                  <c:v>0.16429761052131653</c:v>
                </c:pt>
                <c:pt idx="3407">
                  <c:v>0.16502419114112854</c:v>
                </c:pt>
                <c:pt idx="3408">
                  <c:v>0.11387606710195541</c:v>
                </c:pt>
                <c:pt idx="3409">
                  <c:v>3.8079649209976196E-2</c:v>
                </c:pt>
                <c:pt idx="3410">
                  <c:v>-3.7137605249881744E-2</c:v>
                </c:pt>
                <c:pt idx="3411">
                  <c:v>-8.1006623804569244E-2</c:v>
                </c:pt>
                <c:pt idx="3412">
                  <c:v>-8.9975886046886444E-2</c:v>
                </c:pt>
                <c:pt idx="3413">
                  <c:v>-7.4004076421260834E-2</c:v>
                </c:pt>
                <c:pt idx="3414">
                  <c:v>-4.8504840582609177E-2</c:v>
                </c:pt>
                <c:pt idx="3415">
                  <c:v>-2.5199998170137405E-2</c:v>
                </c:pt>
                <c:pt idx="3416">
                  <c:v>-1.5952706336975098E-2</c:v>
                </c:pt>
                <c:pt idx="3417">
                  <c:v>-1.6099682077765465E-2</c:v>
                </c:pt>
                <c:pt idx="3418">
                  <c:v>-2.7308395132422447E-2</c:v>
                </c:pt>
                <c:pt idx="3419">
                  <c:v>-4.7697443515062332E-2</c:v>
                </c:pt>
                <c:pt idx="3420">
                  <c:v>-7.2530359029769897E-2</c:v>
                </c:pt>
                <c:pt idx="3421">
                  <c:v>-0.10351590812206268</c:v>
                </c:pt>
                <c:pt idx="3422">
                  <c:v>-0.1361183226108551</c:v>
                </c:pt>
                <c:pt idx="3423">
                  <c:v>-0.15376521646976471</c:v>
                </c:pt>
                <c:pt idx="3424">
                  <c:v>-0.15546324849128723</c:v>
                </c:pt>
                <c:pt idx="3425">
                  <c:v>-0.14534313976764679</c:v>
                </c:pt>
                <c:pt idx="3426">
                  <c:v>-0.1318981796503067</c:v>
                </c:pt>
                <c:pt idx="3427">
                  <c:v>-0.10229506343603134</c:v>
                </c:pt>
                <c:pt idx="3428">
                  <c:v>-7.617264986038208E-2</c:v>
                </c:pt>
                <c:pt idx="3429">
                  <c:v>-5.6725133210420609E-2</c:v>
                </c:pt>
                <c:pt idx="3430">
                  <c:v>-5.4612182080745697E-2</c:v>
                </c:pt>
                <c:pt idx="3431">
                  <c:v>-6.9532781839370728E-2</c:v>
                </c:pt>
                <c:pt idx="3432">
                  <c:v>-8.9726999402046204E-2</c:v>
                </c:pt>
                <c:pt idx="3433">
                  <c:v>-0.11540061235427856</c:v>
                </c:pt>
                <c:pt idx="3434">
                  <c:v>-0.15629744529724121</c:v>
                </c:pt>
                <c:pt idx="3435">
                  <c:v>-0.18614639341831207</c:v>
                </c:pt>
                <c:pt idx="3436">
                  <c:v>-0.20681358873844147</c:v>
                </c:pt>
                <c:pt idx="3437">
                  <c:v>-0.21596089005470276</c:v>
                </c:pt>
                <c:pt idx="3438">
                  <c:v>-0.20784810185432434</c:v>
                </c:pt>
                <c:pt idx="3439">
                  <c:v>-0.18695223331451416</c:v>
                </c:pt>
                <c:pt idx="3440">
                  <c:v>-0.16466157138347626</c:v>
                </c:pt>
                <c:pt idx="3441">
                  <c:v>-0.1512380838394165</c:v>
                </c:pt>
                <c:pt idx="3442">
                  <c:v>-0.15032461285591125</c:v>
                </c:pt>
                <c:pt idx="3443">
                  <c:v>-0.16203971207141876</c:v>
                </c:pt>
                <c:pt idx="3444">
                  <c:v>-0.17921577394008636</c:v>
                </c:pt>
                <c:pt idx="3445">
                  <c:v>-0.19628879427909851</c:v>
                </c:pt>
                <c:pt idx="3446">
                  <c:v>-0.21776957809925079</c:v>
                </c:pt>
                <c:pt idx="3447">
                  <c:v>-0.23597952723503113</c:v>
                </c:pt>
                <c:pt idx="3448">
                  <c:v>-0.25128740072250366</c:v>
                </c:pt>
                <c:pt idx="3449">
                  <c:v>-0.24993148446083069</c:v>
                </c:pt>
                <c:pt idx="3450">
                  <c:v>-0.23717467486858368</c:v>
                </c:pt>
                <c:pt idx="3451">
                  <c:v>-0.21196779608726501</c:v>
                </c:pt>
                <c:pt idx="3452">
                  <c:v>-0.1926521509885788</c:v>
                </c:pt>
                <c:pt idx="3453">
                  <c:v>-0.18218052387237549</c:v>
                </c:pt>
                <c:pt idx="3454">
                  <c:v>-0.18373873829841614</c:v>
                </c:pt>
                <c:pt idx="3455">
                  <c:v>-0.21693065762519836</c:v>
                </c:pt>
                <c:pt idx="3456">
                  <c:v>-0.28706315159797668</c:v>
                </c:pt>
                <c:pt idx="3457">
                  <c:v>-0.37492355704307556</c:v>
                </c:pt>
                <c:pt idx="3458">
                  <c:v>-0.44440490007400513</c:v>
                </c:pt>
                <c:pt idx="3459">
                  <c:v>-0.46458843350410461</c:v>
                </c:pt>
                <c:pt idx="3460">
                  <c:v>-0.42946988344192505</c:v>
                </c:pt>
                <c:pt idx="3461">
                  <c:v>-0.35076805949211121</c:v>
                </c:pt>
                <c:pt idx="3462">
                  <c:v>-0.2530345618724823</c:v>
                </c:pt>
                <c:pt idx="3463">
                  <c:v>-0.14334662258625031</c:v>
                </c:pt>
                <c:pt idx="3464">
                  <c:v>-3.2786279916763306E-2</c:v>
                </c:pt>
                <c:pt idx="3465">
                  <c:v>5.532710999250412E-2</c:v>
                </c:pt>
                <c:pt idx="3466">
                  <c:v>0.13034489750862122</c:v>
                </c:pt>
                <c:pt idx="3467">
                  <c:v>0.17654420435428619</c:v>
                </c:pt>
                <c:pt idx="3468">
                  <c:v>0.18983523547649384</c:v>
                </c:pt>
                <c:pt idx="3469">
                  <c:v>0.17107588052749634</c:v>
                </c:pt>
                <c:pt idx="3470">
                  <c:v>0.13012126088142395</c:v>
                </c:pt>
                <c:pt idx="3471">
                  <c:v>8.2096725702285767E-2</c:v>
                </c:pt>
                <c:pt idx="3472">
                  <c:v>4.3259579688310623E-2</c:v>
                </c:pt>
                <c:pt idx="3473">
                  <c:v>9.4990748912096024E-3</c:v>
                </c:pt>
                <c:pt idx="3474">
                  <c:v>-8.0697992816567421E-3</c:v>
                </c:pt>
                <c:pt idx="3475">
                  <c:v>-2.0790291950106621E-2</c:v>
                </c:pt>
                <c:pt idx="3476">
                  <c:v>-2.7190400287508965E-2</c:v>
                </c:pt>
                <c:pt idx="3477">
                  <c:v>-2.816082164645195E-2</c:v>
                </c:pt>
                <c:pt idx="3478">
                  <c:v>-2.2976977750658989E-2</c:v>
                </c:pt>
                <c:pt idx="3479">
                  <c:v>-1.1181874200701714E-2</c:v>
                </c:pt>
                <c:pt idx="3480">
                  <c:v>8.7249875068664551E-3</c:v>
                </c:pt>
                <c:pt idx="3481">
                  <c:v>3.7021264433860779E-2</c:v>
                </c:pt>
                <c:pt idx="3482">
                  <c:v>5.9653341770172119E-2</c:v>
                </c:pt>
                <c:pt idx="3483">
                  <c:v>8.099152147769928E-2</c:v>
                </c:pt>
                <c:pt idx="3484">
                  <c:v>8.8872082531452179E-2</c:v>
                </c:pt>
                <c:pt idx="3485">
                  <c:v>8.6362458765506744E-2</c:v>
                </c:pt>
                <c:pt idx="3486">
                  <c:v>6.4454495906829834E-2</c:v>
                </c:pt>
                <c:pt idx="3487">
                  <c:v>3.6259382963180542E-2</c:v>
                </c:pt>
                <c:pt idx="3488">
                  <c:v>3.1046252697706223E-3</c:v>
                </c:pt>
                <c:pt idx="3489">
                  <c:v>-1.6445014625787735E-2</c:v>
                </c:pt>
                <c:pt idx="3490">
                  <c:v>-1.1678755283355713E-2</c:v>
                </c:pt>
                <c:pt idx="3491">
                  <c:v>1.5788944438099861E-2</c:v>
                </c:pt>
                <c:pt idx="3492">
                  <c:v>5.664023756980896E-2</c:v>
                </c:pt>
                <c:pt idx="3493">
                  <c:v>0.10167763382196426</c:v>
                </c:pt>
                <c:pt idx="3494">
                  <c:v>0.13550963997840881</c:v>
                </c:pt>
                <c:pt idx="3495">
                  <c:v>0.14921823143959045</c:v>
                </c:pt>
                <c:pt idx="3496">
                  <c:v>0.16020455956459045</c:v>
                </c:pt>
                <c:pt idx="3497">
                  <c:v>0.17634308338165283</c:v>
                </c:pt>
                <c:pt idx="3498">
                  <c:v>0.19454179704189301</c:v>
                </c:pt>
                <c:pt idx="3499">
                  <c:v>0.20920619368553162</c:v>
                </c:pt>
                <c:pt idx="3500">
                  <c:v>0.21494956314563751</c:v>
                </c:pt>
                <c:pt idx="3501">
                  <c:v>0.2214876264333725</c:v>
                </c:pt>
                <c:pt idx="3502">
                  <c:v>0.21540656685829163</c:v>
                </c:pt>
                <c:pt idx="3503">
                  <c:v>0.19789829850196838</c:v>
                </c:pt>
                <c:pt idx="3504">
                  <c:v>0.18914715945720673</c:v>
                </c:pt>
                <c:pt idx="3505">
                  <c:v>0.19889061152935028</c:v>
                </c:pt>
                <c:pt idx="3506">
                  <c:v>0.23246242105960846</c:v>
                </c:pt>
                <c:pt idx="3507">
                  <c:v>0.27907922863960266</c:v>
                </c:pt>
                <c:pt idx="3508">
                  <c:v>0.32483634352684021</c:v>
                </c:pt>
                <c:pt idx="3509">
                  <c:v>0.34340402483940125</c:v>
                </c:pt>
                <c:pt idx="3510">
                  <c:v>0.30910784006118774</c:v>
                </c:pt>
                <c:pt idx="3511">
                  <c:v>0.21494151651859283</c:v>
                </c:pt>
                <c:pt idx="3512">
                  <c:v>7.6542623341083527E-2</c:v>
                </c:pt>
                <c:pt idx="3513">
                  <c:v>-5.0458483397960663E-2</c:v>
                </c:pt>
                <c:pt idx="3514">
                  <c:v>-0.12167593836784363</c:v>
                </c:pt>
                <c:pt idx="3515">
                  <c:v>-0.14288216829299927</c:v>
                </c:pt>
                <c:pt idx="3516">
                  <c:v>-9.8287008702754974E-2</c:v>
                </c:pt>
                <c:pt idx="3517">
                  <c:v>-1.205670740455389E-2</c:v>
                </c:pt>
                <c:pt idx="3518">
                  <c:v>0.10994642972946167</c:v>
                </c:pt>
                <c:pt idx="3519">
                  <c:v>0.22552457451820374</c:v>
                </c:pt>
                <c:pt idx="3520">
                  <c:v>0.29944539070129395</c:v>
                </c:pt>
                <c:pt idx="3521">
                  <c:v>0.31975284218788147</c:v>
                </c:pt>
                <c:pt idx="3522">
                  <c:v>0.29979619383811951</c:v>
                </c:pt>
                <c:pt idx="3523">
                  <c:v>0.25084748864173889</c:v>
                </c:pt>
                <c:pt idx="3524">
                  <c:v>0.18296003341674805</c:v>
                </c:pt>
                <c:pt idx="3525">
                  <c:v>0.1081882119178772</c:v>
                </c:pt>
                <c:pt idx="3526">
                  <c:v>4.2697355151176453E-2</c:v>
                </c:pt>
                <c:pt idx="3527">
                  <c:v>4.2669977992773056E-3</c:v>
                </c:pt>
                <c:pt idx="3528">
                  <c:v>-2.5807886850088835E-3</c:v>
                </c:pt>
                <c:pt idx="3529">
                  <c:v>4.292018711566925E-3</c:v>
                </c:pt>
                <c:pt idx="3530">
                  <c:v>1.8366292119026184E-2</c:v>
                </c:pt>
                <c:pt idx="3531">
                  <c:v>2.7781318873167038E-2</c:v>
                </c:pt>
                <c:pt idx="3532">
                  <c:v>3.1992577016353607E-2</c:v>
                </c:pt>
                <c:pt idx="3533">
                  <c:v>3.6420911550521851E-2</c:v>
                </c:pt>
                <c:pt idx="3534">
                  <c:v>3.5140193998813629E-2</c:v>
                </c:pt>
                <c:pt idx="3535">
                  <c:v>3.9143219590187073E-2</c:v>
                </c:pt>
                <c:pt idx="3536">
                  <c:v>4.5941203832626343E-2</c:v>
                </c:pt>
                <c:pt idx="3537">
                  <c:v>5.7768531143665314E-2</c:v>
                </c:pt>
                <c:pt idx="3538">
                  <c:v>9.0080663561820984E-2</c:v>
                </c:pt>
                <c:pt idx="3539">
                  <c:v>0.12735472619533539</c:v>
                </c:pt>
                <c:pt idx="3540">
                  <c:v>0.15998430550098419</c:v>
                </c:pt>
                <c:pt idx="3541">
                  <c:v>0.18882642686367035</c:v>
                </c:pt>
                <c:pt idx="3542">
                  <c:v>0.20417103171348572</c:v>
                </c:pt>
                <c:pt idx="3543">
                  <c:v>0.21080511808395386</c:v>
                </c:pt>
                <c:pt idx="3544">
                  <c:v>0.21008552610874176</c:v>
                </c:pt>
                <c:pt idx="3545">
                  <c:v>0.20107041299343109</c:v>
                </c:pt>
                <c:pt idx="3546">
                  <c:v>0.1881365031003952</c:v>
                </c:pt>
                <c:pt idx="3547">
                  <c:v>0.1626344621181488</c:v>
                </c:pt>
                <c:pt idx="3548">
                  <c:v>0.13852487504482269</c:v>
                </c:pt>
                <c:pt idx="3549">
                  <c:v>0.10907518863677979</c:v>
                </c:pt>
                <c:pt idx="3550">
                  <c:v>7.9083733260631561E-2</c:v>
                </c:pt>
                <c:pt idx="3551">
                  <c:v>3.9103783667087555E-2</c:v>
                </c:pt>
                <c:pt idx="3552">
                  <c:v>3.988141193985939E-3</c:v>
                </c:pt>
                <c:pt idx="3553">
                  <c:v>-2.1179648116230965E-2</c:v>
                </c:pt>
                <c:pt idx="3554">
                  <c:v>-2.5690244510769844E-2</c:v>
                </c:pt>
                <c:pt idx="3555">
                  <c:v>-1.0832922533154488E-2</c:v>
                </c:pt>
                <c:pt idx="3556">
                  <c:v>1.6373930498957634E-2</c:v>
                </c:pt>
                <c:pt idx="3557">
                  <c:v>5.1619559526443481E-2</c:v>
                </c:pt>
                <c:pt idx="3558">
                  <c:v>8.5910417139530182E-2</c:v>
                </c:pt>
                <c:pt idx="3559">
                  <c:v>0.12677560746669769</c:v>
                </c:pt>
                <c:pt idx="3560">
                  <c:v>0.17671813070774078</c:v>
                </c:pt>
                <c:pt idx="3561">
                  <c:v>0.2316700667142868</c:v>
                </c:pt>
                <c:pt idx="3562">
                  <c:v>0.27377304434776306</c:v>
                </c:pt>
                <c:pt idx="3563">
                  <c:v>0.28948280215263367</c:v>
                </c:pt>
                <c:pt idx="3564">
                  <c:v>0.26299738883972168</c:v>
                </c:pt>
                <c:pt idx="3565">
                  <c:v>0.17180941998958588</c:v>
                </c:pt>
                <c:pt idx="3566">
                  <c:v>3.0260270461440086E-2</c:v>
                </c:pt>
                <c:pt idx="3567">
                  <c:v>-0.12697498500347137</c:v>
                </c:pt>
                <c:pt idx="3568">
                  <c:v>-0.26767483353614807</c:v>
                </c:pt>
                <c:pt idx="3569">
                  <c:v>-0.36282038688659668</c:v>
                </c:pt>
                <c:pt idx="3570">
                  <c:v>-0.42033639550209045</c:v>
                </c:pt>
                <c:pt idx="3571">
                  <c:v>-0.46788504719734192</c:v>
                </c:pt>
                <c:pt idx="3572">
                  <c:v>-0.52093201875686646</c:v>
                </c:pt>
                <c:pt idx="3573">
                  <c:v>-0.59591042995452881</c:v>
                </c:pt>
                <c:pt idx="3574">
                  <c:v>-0.67753469944000244</c:v>
                </c:pt>
                <c:pt idx="3575">
                  <c:v>-0.75498932600021362</c:v>
                </c:pt>
                <c:pt idx="3576">
                  <c:v>-0.78750652074813843</c:v>
                </c:pt>
                <c:pt idx="3577">
                  <c:v>-0.76302766799926758</c:v>
                </c:pt>
                <c:pt idx="3578">
                  <c:v>-0.6896093487739563</c:v>
                </c:pt>
                <c:pt idx="3579">
                  <c:v>-0.58871877193450928</c:v>
                </c:pt>
                <c:pt idx="3580">
                  <c:v>-0.49656355381011963</c:v>
                </c:pt>
                <c:pt idx="3581">
                  <c:v>-0.42267310619354248</c:v>
                </c:pt>
                <c:pt idx="3582">
                  <c:v>-0.37827003002166748</c:v>
                </c:pt>
                <c:pt idx="3583">
                  <c:v>-0.35483968257904053</c:v>
                </c:pt>
                <c:pt idx="3584">
                  <c:v>-0.35260659456253052</c:v>
                </c:pt>
                <c:pt idx="3585">
                  <c:v>-0.35272538661956787</c:v>
                </c:pt>
                <c:pt idx="3586">
                  <c:v>-0.34431514143943787</c:v>
                </c:pt>
                <c:pt idx="3587">
                  <c:v>-0.32834738492965698</c:v>
                </c:pt>
                <c:pt idx="3588">
                  <c:v>-0.30745461583137512</c:v>
                </c:pt>
                <c:pt idx="3589">
                  <c:v>-0.29426854848861694</c:v>
                </c:pt>
                <c:pt idx="3590">
                  <c:v>-0.2800089418888092</c:v>
                </c:pt>
                <c:pt idx="3591">
                  <c:v>-0.26478055119514465</c:v>
                </c:pt>
                <c:pt idx="3592">
                  <c:v>-0.2362048327922821</c:v>
                </c:pt>
                <c:pt idx="3593">
                  <c:v>-0.20692023634910583</c:v>
                </c:pt>
                <c:pt idx="3594">
                  <c:v>-0.18511959910392761</c:v>
                </c:pt>
                <c:pt idx="3595">
                  <c:v>-0.17514173686504364</c:v>
                </c:pt>
                <c:pt idx="3596">
                  <c:v>-0.18128138780593872</c:v>
                </c:pt>
                <c:pt idx="3597">
                  <c:v>-0.20900198817253113</c:v>
                </c:pt>
                <c:pt idx="3598">
                  <c:v>-0.24616560339927673</c:v>
                </c:pt>
                <c:pt idx="3599">
                  <c:v>-0.27207043766975403</c:v>
                </c:pt>
                <c:pt idx="3600">
                  <c:v>-0.28154674172401428</c:v>
                </c:pt>
                <c:pt idx="3601">
                  <c:v>-0.26903524994850159</c:v>
                </c:pt>
                <c:pt idx="3602">
                  <c:v>-0.22003041207790375</c:v>
                </c:pt>
                <c:pt idx="3603">
                  <c:v>-0.13529239594936371</c:v>
                </c:pt>
                <c:pt idx="3604">
                  <c:v>-2.5115560740232468E-2</c:v>
                </c:pt>
                <c:pt idx="3605">
                  <c:v>9.1302007436752319E-2</c:v>
                </c:pt>
                <c:pt idx="3606">
                  <c:v>0.20088496804237366</c:v>
                </c:pt>
                <c:pt idx="3607">
                  <c:v>0.29066371917724609</c:v>
                </c:pt>
                <c:pt idx="3608">
                  <c:v>0.36563757061958313</c:v>
                </c:pt>
                <c:pt idx="3609">
                  <c:v>0.42747771739959717</c:v>
                </c:pt>
                <c:pt idx="3610">
                  <c:v>0.48633864521980286</c:v>
                </c:pt>
                <c:pt idx="3611">
                  <c:v>0.54480153322219849</c:v>
                </c:pt>
                <c:pt idx="3612">
                  <c:v>0.59853905439376831</c:v>
                </c:pt>
                <c:pt idx="3613">
                  <c:v>0.6498183012008667</c:v>
                </c:pt>
                <c:pt idx="3614">
                  <c:v>0.69268399477005005</c:v>
                </c:pt>
                <c:pt idx="3615">
                  <c:v>0.70600706338882446</c:v>
                </c:pt>
                <c:pt idx="3616">
                  <c:v>0.66755664348602295</c:v>
                </c:pt>
                <c:pt idx="3617">
                  <c:v>0.57573086023330688</c:v>
                </c:pt>
                <c:pt idx="3618">
                  <c:v>0.44617316126823425</c:v>
                </c:pt>
                <c:pt idx="3619">
                  <c:v>0.32339301705360413</c:v>
                </c:pt>
                <c:pt idx="3620">
                  <c:v>0.24525026977062225</c:v>
                </c:pt>
                <c:pt idx="3621">
                  <c:v>0.21796195209026337</c:v>
                </c:pt>
                <c:pt idx="3622">
                  <c:v>0.21075651049613953</c:v>
                </c:pt>
                <c:pt idx="3623">
                  <c:v>0.22544687986373901</c:v>
                </c:pt>
                <c:pt idx="3624">
                  <c:v>0.25782132148742676</c:v>
                </c:pt>
                <c:pt idx="3625">
                  <c:v>0.29995551705360413</c:v>
                </c:pt>
                <c:pt idx="3626">
                  <c:v>0.34410968422889709</c:v>
                </c:pt>
                <c:pt idx="3627">
                  <c:v>0.39662089943885803</c:v>
                </c:pt>
                <c:pt idx="3628">
                  <c:v>0.44854322075843811</c:v>
                </c:pt>
                <c:pt idx="3629">
                  <c:v>0.48995092511177063</c:v>
                </c:pt>
                <c:pt idx="3630">
                  <c:v>0.49886426329612732</c:v>
                </c:pt>
                <c:pt idx="3631">
                  <c:v>0.47373917698860168</c:v>
                </c:pt>
                <c:pt idx="3632">
                  <c:v>0.41964426636695862</c:v>
                </c:pt>
                <c:pt idx="3633">
                  <c:v>0.3504367470741272</c:v>
                </c:pt>
                <c:pt idx="3634">
                  <c:v>0.28141933679580688</c:v>
                </c:pt>
                <c:pt idx="3635">
                  <c:v>0.22041219472885132</c:v>
                </c:pt>
                <c:pt idx="3636">
                  <c:v>0.18442276120185852</c:v>
                </c:pt>
                <c:pt idx="3637">
                  <c:v>0.15291690826416016</c:v>
                </c:pt>
                <c:pt idx="3638">
                  <c:v>0.13506200909614563</c:v>
                </c:pt>
                <c:pt idx="3639">
                  <c:v>0.11953885853290558</c:v>
                </c:pt>
                <c:pt idx="3640">
                  <c:v>0.10702173411846161</c:v>
                </c:pt>
                <c:pt idx="3641">
                  <c:v>8.3468236029148102E-2</c:v>
                </c:pt>
                <c:pt idx="3642">
                  <c:v>4.5885708183050156E-2</c:v>
                </c:pt>
                <c:pt idx="3643">
                  <c:v>9.6820173785090446E-3</c:v>
                </c:pt>
                <c:pt idx="3644">
                  <c:v>-9.0743601322174072E-3</c:v>
                </c:pt>
                <c:pt idx="3645">
                  <c:v>3.6195600405335426E-3</c:v>
                </c:pt>
                <c:pt idx="3646">
                  <c:v>4.2455375194549561E-2</c:v>
                </c:pt>
                <c:pt idx="3647">
                  <c:v>8.4146000444889069E-2</c:v>
                </c:pt>
                <c:pt idx="3648">
                  <c:v>0.10876372456550598</c:v>
                </c:pt>
                <c:pt idx="3649">
                  <c:v>0.10628525912761688</c:v>
                </c:pt>
                <c:pt idx="3650">
                  <c:v>7.2289474308490753E-2</c:v>
                </c:pt>
                <c:pt idx="3651">
                  <c:v>4.6028226613998413E-2</c:v>
                </c:pt>
                <c:pt idx="3652">
                  <c:v>3.1972061842679977E-2</c:v>
                </c:pt>
                <c:pt idx="3653">
                  <c:v>5.0197005271911621E-2</c:v>
                </c:pt>
                <c:pt idx="3654">
                  <c:v>8.3866015076637268E-2</c:v>
                </c:pt>
                <c:pt idx="3655">
                  <c:v>0.12934575974941254</c:v>
                </c:pt>
                <c:pt idx="3656">
                  <c:v>0.17052462697029114</c:v>
                </c:pt>
                <c:pt idx="3657">
                  <c:v>0.19264329969882965</c:v>
                </c:pt>
                <c:pt idx="3658">
                  <c:v>0.18865868449211121</c:v>
                </c:pt>
                <c:pt idx="3659">
                  <c:v>0.16962794959545135</c:v>
                </c:pt>
                <c:pt idx="3660">
                  <c:v>0.14294068515300751</c:v>
                </c:pt>
                <c:pt idx="3661">
                  <c:v>0.11091846972703934</c:v>
                </c:pt>
                <c:pt idx="3662">
                  <c:v>8.6201667785644531E-2</c:v>
                </c:pt>
                <c:pt idx="3663">
                  <c:v>6.3885673880577087E-2</c:v>
                </c:pt>
                <c:pt idx="3664">
                  <c:v>3.9218679070472717E-2</c:v>
                </c:pt>
                <c:pt idx="3665">
                  <c:v>-1.420922763645649E-2</c:v>
                </c:pt>
                <c:pt idx="3666">
                  <c:v>-0.10319316387176514</c:v>
                </c:pt>
                <c:pt idx="3667">
                  <c:v>-0.20996542274951935</c:v>
                </c:pt>
                <c:pt idx="3668">
                  <c:v>-0.31912308931350708</c:v>
                </c:pt>
                <c:pt idx="3669">
                  <c:v>-0.43217399716377258</c:v>
                </c:pt>
                <c:pt idx="3670">
                  <c:v>-0.53294289112091064</c:v>
                </c:pt>
                <c:pt idx="3671">
                  <c:v>-0.60722923278808594</c:v>
                </c:pt>
                <c:pt idx="3672">
                  <c:v>-0.66316092014312744</c:v>
                </c:pt>
                <c:pt idx="3673">
                  <c:v>-0.70192068815231323</c:v>
                </c:pt>
                <c:pt idx="3674">
                  <c:v>-0.73176723718643188</c:v>
                </c:pt>
                <c:pt idx="3675">
                  <c:v>-0.75301122665405273</c:v>
                </c:pt>
                <c:pt idx="3676">
                  <c:v>-0.7323341965675354</c:v>
                </c:pt>
                <c:pt idx="3677">
                  <c:v>-0.64984816312789917</c:v>
                </c:pt>
                <c:pt idx="3678">
                  <c:v>-0.51258325576782227</c:v>
                </c:pt>
                <c:pt idx="3679">
                  <c:v>-0.37192395329475403</c:v>
                </c:pt>
                <c:pt idx="3680">
                  <c:v>-0.27557769417762756</c:v>
                </c:pt>
                <c:pt idx="3681">
                  <c:v>-0.23541973531246185</c:v>
                </c:pt>
                <c:pt idx="3682">
                  <c:v>-0.23846451938152313</c:v>
                </c:pt>
                <c:pt idx="3683">
                  <c:v>-0.25151744484901428</c:v>
                </c:pt>
                <c:pt idx="3684">
                  <c:v>-0.27207517623901367</c:v>
                </c:pt>
                <c:pt idx="3685">
                  <c:v>-0.29445070028305054</c:v>
                </c:pt>
                <c:pt idx="3686">
                  <c:v>-0.30595663189888</c:v>
                </c:pt>
                <c:pt idx="3687">
                  <c:v>-0.30947604775428772</c:v>
                </c:pt>
                <c:pt idx="3688">
                  <c:v>-0.31149685382843018</c:v>
                </c:pt>
                <c:pt idx="3689">
                  <c:v>-0.29360184073448181</c:v>
                </c:pt>
                <c:pt idx="3690">
                  <c:v>-0.26717931032180786</c:v>
                </c:pt>
                <c:pt idx="3691">
                  <c:v>-0.23010174930095673</c:v>
                </c:pt>
                <c:pt idx="3692">
                  <c:v>-0.19843809306621552</c:v>
                </c:pt>
                <c:pt idx="3693">
                  <c:v>-0.18451710045337677</c:v>
                </c:pt>
                <c:pt idx="3694">
                  <c:v>-0.2016390860080719</c:v>
                </c:pt>
                <c:pt idx="3695">
                  <c:v>-0.23960286378860474</c:v>
                </c:pt>
                <c:pt idx="3696">
                  <c:v>-0.28283399343490601</c:v>
                </c:pt>
                <c:pt idx="3697">
                  <c:v>-0.31535452604293823</c:v>
                </c:pt>
                <c:pt idx="3698">
                  <c:v>-0.32380899786949158</c:v>
                </c:pt>
                <c:pt idx="3699">
                  <c:v>-0.29693636298179626</c:v>
                </c:pt>
                <c:pt idx="3700">
                  <c:v>-0.23827037215232849</c:v>
                </c:pt>
                <c:pt idx="3701">
                  <c:v>-0.14624170958995819</c:v>
                </c:pt>
                <c:pt idx="3702">
                  <c:v>-4.5943338423967361E-2</c:v>
                </c:pt>
                <c:pt idx="3703">
                  <c:v>4.8813577741384506E-2</c:v>
                </c:pt>
                <c:pt idx="3704">
                  <c:v>0.14281357824802399</c:v>
                </c:pt>
                <c:pt idx="3705">
                  <c:v>0.21911527216434479</c:v>
                </c:pt>
                <c:pt idx="3706">
                  <c:v>0.26750889420509338</c:v>
                </c:pt>
                <c:pt idx="3707">
                  <c:v>0.28684639930725098</c:v>
                </c:pt>
                <c:pt idx="3708">
                  <c:v>0.28419575095176697</c:v>
                </c:pt>
                <c:pt idx="3709">
                  <c:v>0.25298994779586792</c:v>
                </c:pt>
                <c:pt idx="3710">
                  <c:v>0.20900546014308929</c:v>
                </c:pt>
                <c:pt idx="3711">
                  <c:v>0.17791377007961273</c:v>
                </c:pt>
                <c:pt idx="3712">
                  <c:v>0.17755797505378723</c:v>
                </c:pt>
                <c:pt idx="3713">
                  <c:v>0.22518861293792725</c:v>
                </c:pt>
                <c:pt idx="3714">
                  <c:v>0.30005112290382385</c:v>
                </c:pt>
                <c:pt idx="3715">
                  <c:v>0.37758493423461914</c:v>
                </c:pt>
                <c:pt idx="3716">
                  <c:v>0.4229462742805481</c:v>
                </c:pt>
                <c:pt idx="3717">
                  <c:v>0.40331029891967773</c:v>
                </c:pt>
                <c:pt idx="3718">
                  <c:v>0.34217292070388794</c:v>
                </c:pt>
                <c:pt idx="3719">
                  <c:v>0.24508607387542725</c:v>
                </c:pt>
                <c:pt idx="3720">
                  <c:v>0.15328292548656464</c:v>
                </c:pt>
                <c:pt idx="3721">
                  <c:v>0.10113921016454697</c:v>
                </c:pt>
                <c:pt idx="3722">
                  <c:v>8.7583981454372406E-2</c:v>
                </c:pt>
                <c:pt idx="3723">
                  <c:v>9.4883352518081665E-2</c:v>
                </c:pt>
                <c:pt idx="3724">
                  <c:v>0.10161662101745605</c:v>
                </c:pt>
                <c:pt idx="3725">
                  <c:v>0.12003558129072189</c:v>
                </c:pt>
                <c:pt idx="3726">
                  <c:v>0.16487495601177216</c:v>
                </c:pt>
                <c:pt idx="3727">
                  <c:v>0.2215370386838913</c:v>
                </c:pt>
                <c:pt idx="3728">
                  <c:v>0.29759612679481506</c:v>
                </c:pt>
                <c:pt idx="3729">
                  <c:v>0.39177274703979492</c:v>
                </c:pt>
                <c:pt idx="3730">
                  <c:v>0.47632652521133423</c:v>
                </c:pt>
                <c:pt idx="3731">
                  <c:v>0.53710675239562988</c:v>
                </c:pt>
                <c:pt idx="3732">
                  <c:v>0.5666733980178833</c:v>
                </c:pt>
                <c:pt idx="3733">
                  <c:v>0.56437587738037109</c:v>
                </c:pt>
                <c:pt idx="3734">
                  <c:v>0.52779626846313477</c:v>
                </c:pt>
                <c:pt idx="3735">
                  <c:v>0.46712279319763184</c:v>
                </c:pt>
                <c:pt idx="3736">
                  <c:v>0.38489583134651184</c:v>
                </c:pt>
                <c:pt idx="3737">
                  <c:v>0.29284483194351196</c:v>
                </c:pt>
                <c:pt idx="3738">
                  <c:v>0.20880213379859924</c:v>
                </c:pt>
                <c:pt idx="3739">
                  <c:v>0.13611839711666107</c:v>
                </c:pt>
                <c:pt idx="3740">
                  <c:v>9.3716084957122803E-2</c:v>
                </c:pt>
                <c:pt idx="3741">
                  <c:v>7.7873960137367249E-2</c:v>
                </c:pt>
                <c:pt idx="3742">
                  <c:v>7.8156523406505585E-2</c:v>
                </c:pt>
                <c:pt idx="3743">
                  <c:v>8.7194234132766724E-2</c:v>
                </c:pt>
                <c:pt idx="3744">
                  <c:v>0.11518032848834991</c:v>
                </c:pt>
                <c:pt idx="3745">
                  <c:v>0.14349421858787537</c:v>
                </c:pt>
                <c:pt idx="3746">
                  <c:v>0.16232222318649292</c:v>
                </c:pt>
                <c:pt idx="3747">
                  <c:v>0.16567040979862213</c:v>
                </c:pt>
                <c:pt idx="3748">
                  <c:v>0.13499905169010162</c:v>
                </c:pt>
                <c:pt idx="3749">
                  <c:v>8.568042516708374E-2</c:v>
                </c:pt>
                <c:pt idx="3750">
                  <c:v>3.4984756261110306E-2</c:v>
                </c:pt>
                <c:pt idx="3751">
                  <c:v>-1.1252127587795258E-2</c:v>
                </c:pt>
                <c:pt idx="3752">
                  <c:v>-4.3747752904891968E-2</c:v>
                </c:pt>
                <c:pt idx="3753">
                  <c:v>-6.2659524381160736E-2</c:v>
                </c:pt>
                <c:pt idx="3754">
                  <c:v>-6.6241204738616943E-2</c:v>
                </c:pt>
                <c:pt idx="3755">
                  <c:v>-6.0415491461753845E-2</c:v>
                </c:pt>
                <c:pt idx="3756">
                  <c:v>-4.2025033384561539E-2</c:v>
                </c:pt>
                <c:pt idx="3757">
                  <c:v>-1.8258774653077126E-2</c:v>
                </c:pt>
                <c:pt idx="3758">
                  <c:v>6.9528380408883095E-3</c:v>
                </c:pt>
                <c:pt idx="3759">
                  <c:v>3.062083013355732E-2</c:v>
                </c:pt>
                <c:pt idx="3760">
                  <c:v>3.7880338728427887E-2</c:v>
                </c:pt>
                <c:pt idx="3761">
                  <c:v>3.958660364151001E-2</c:v>
                </c:pt>
                <c:pt idx="3762">
                  <c:v>2.66439039260149E-2</c:v>
                </c:pt>
                <c:pt idx="3763">
                  <c:v>4.9041043967008591E-3</c:v>
                </c:pt>
                <c:pt idx="3764">
                  <c:v>-6.8990252912044525E-3</c:v>
                </c:pt>
                <c:pt idx="3765">
                  <c:v>-2.2363919764757156E-2</c:v>
                </c:pt>
                <c:pt idx="3766">
                  <c:v>-5.637967586517334E-2</c:v>
                </c:pt>
                <c:pt idx="3767">
                  <c:v>-9.9368497729301453E-2</c:v>
                </c:pt>
                <c:pt idx="3768">
                  <c:v>-0.15654255449771881</c:v>
                </c:pt>
                <c:pt idx="3769">
                  <c:v>-0.20635917782783508</c:v>
                </c:pt>
                <c:pt idx="3770">
                  <c:v>-0.24525171518325806</c:v>
                </c:pt>
                <c:pt idx="3771">
                  <c:v>-0.26319140195846558</c:v>
                </c:pt>
                <c:pt idx="3772">
                  <c:v>-0.25977855920791626</c:v>
                </c:pt>
                <c:pt idx="3773">
                  <c:v>-0.25303304195404053</c:v>
                </c:pt>
                <c:pt idx="3774">
                  <c:v>-0.24985934793949127</c:v>
                </c:pt>
                <c:pt idx="3775">
                  <c:v>-0.26374736428260803</c:v>
                </c:pt>
                <c:pt idx="3776">
                  <c:v>-0.29178938269615173</c:v>
                </c:pt>
                <c:pt idx="3777">
                  <c:v>-0.34265530109405518</c:v>
                </c:pt>
                <c:pt idx="3778">
                  <c:v>-0.39973348379135132</c:v>
                </c:pt>
                <c:pt idx="3779">
                  <c:v>-0.45337986946105957</c:v>
                </c:pt>
                <c:pt idx="3780">
                  <c:v>-0.48487123847007751</c:v>
                </c:pt>
                <c:pt idx="3781">
                  <c:v>-0.48529797792434692</c:v>
                </c:pt>
                <c:pt idx="3782">
                  <c:v>-0.4394868016242981</c:v>
                </c:pt>
                <c:pt idx="3783">
                  <c:v>-0.37588715553283691</c:v>
                </c:pt>
                <c:pt idx="3784">
                  <c:v>-0.30492508411407471</c:v>
                </c:pt>
                <c:pt idx="3785">
                  <c:v>-0.24153020977973938</c:v>
                </c:pt>
                <c:pt idx="3786">
                  <c:v>-0.18560035526752472</c:v>
                </c:pt>
                <c:pt idx="3787">
                  <c:v>-0.15288950502872467</c:v>
                </c:pt>
                <c:pt idx="3788">
                  <c:v>-0.14264139533042908</c:v>
                </c:pt>
                <c:pt idx="3789">
                  <c:v>-0.16645319759845734</c:v>
                </c:pt>
                <c:pt idx="3790">
                  <c:v>-0.2135607898235321</c:v>
                </c:pt>
                <c:pt idx="3791">
                  <c:v>-0.26891690492630005</c:v>
                </c:pt>
                <c:pt idx="3792">
                  <c:v>-0.3088880181312561</c:v>
                </c:pt>
                <c:pt idx="3793">
                  <c:v>-0.33241063356399536</c:v>
                </c:pt>
                <c:pt idx="3794">
                  <c:v>-0.34337142109870911</c:v>
                </c:pt>
                <c:pt idx="3795">
                  <c:v>-0.33383733034133911</c:v>
                </c:pt>
                <c:pt idx="3796">
                  <c:v>-0.30705603957176208</c:v>
                </c:pt>
                <c:pt idx="3797">
                  <c:v>-0.25923806428909302</c:v>
                </c:pt>
                <c:pt idx="3798">
                  <c:v>-0.21931996941566467</c:v>
                </c:pt>
                <c:pt idx="3799">
                  <c:v>-0.20531469583511353</c:v>
                </c:pt>
                <c:pt idx="3800">
                  <c:v>-0.22086596488952637</c:v>
                </c:pt>
                <c:pt idx="3801">
                  <c:v>-0.24691186845302582</c:v>
                </c:pt>
                <c:pt idx="3802">
                  <c:v>-0.27126994729042053</c:v>
                </c:pt>
                <c:pt idx="3803">
                  <c:v>-0.28222516179084778</c:v>
                </c:pt>
                <c:pt idx="3804">
                  <c:v>-0.29112276434898376</c:v>
                </c:pt>
                <c:pt idx="3805">
                  <c:v>-0.29214733839035034</c:v>
                </c:pt>
                <c:pt idx="3806">
                  <c:v>-0.28347447514533997</c:v>
                </c:pt>
                <c:pt idx="3807">
                  <c:v>-0.25882890820503235</c:v>
                </c:pt>
                <c:pt idx="3808">
                  <c:v>-0.22289328277111053</c:v>
                </c:pt>
                <c:pt idx="3809">
                  <c:v>-0.16506075859069824</c:v>
                </c:pt>
                <c:pt idx="3810">
                  <c:v>-6.8107306957244873E-2</c:v>
                </c:pt>
                <c:pt idx="3811">
                  <c:v>3.9172057062387466E-2</c:v>
                </c:pt>
                <c:pt idx="3812">
                  <c:v>0.14581115543842316</c:v>
                </c:pt>
                <c:pt idx="3813">
                  <c:v>0.22984781861305237</c:v>
                </c:pt>
                <c:pt idx="3814">
                  <c:v>0.27776980400085449</c:v>
                </c:pt>
                <c:pt idx="3815">
                  <c:v>0.29345005750656128</c:v>
                </c:pt>
                <c:pt idx="3816">
                  <c:v>0.30111196637153625</c:v>
                </c:pt>
                <c:pt idx="3817">
                  <c:v>0.30993324518203735</c:v>
                </c:pt>
                <c:pt idx="3818">
                  <c:v>0.30345907807350159</c:v>
                </c:pt>
                <c:pt idx="3819">
                  <c:v>0.29708805680274963</c:v>
                </c:pt>
                <c:pt idx="3820">
                  <c:v>0.28985333442687988</c:v>
                </c:pt>
                <c:pt idx="3821">
                  <c:v>0.31741073727607727</c:v>
                </c:pt>
                <c:pt idx="3822">
                  <c:v>0.38491308689117432</c:v>
                </c:pt>
                <c:pt idx="3823">
                  <c:v>0.46297016739845276</c:v>
                </c:pt>
                <c:pt idx="3824">
                  <c:v>0.49501866102218628</c:v>
                </c:pt>
                <c:pt idx="3825">
                  <c:v>0.45854401588439941</c:v>
                </c:pt>
                <c:pt idx="3826">
                  <c:v>0.38126707077026367</c:v>
                </c:pt>
                <c:pt idx="3827">
                  <c:v>0.27033260464668274</c:v>
                </c:pt>
                <c:pt idx="3828">
                  <c:v>0.14616936445236206</c:v>
                </c:pt>
                <c:pt idx="3829">
                  <c:v>5.4944343864917755E-2</c:v>
                </c:pt>
                <c:pt idx="3830">
                  <c:v>2.102432306855917E-3</c:v>
                </c:pt>
                <c:pt idx="3831">
                  <c:v>-1.3108249753713608E-2</c:v>
                </c:pt>
                <c:pt idx="3832">
                  <c:v>-7.4753984808921814E-3</c:v>
                </c:pt>
                <c:pt idx="3833">
                  <c:v>1.2106260284781456E-2</c:v>
                </c:pt>
                <c:pt idx="3834">
                  <c:v>5.4727755486965179E-2</c:v>
                </c:pt>
                <c:pt idx="3835">
                  <c:v>0.12720488011837006</c:v>
                </c:pt>
                <c:pt idx="3836">
                  <c:v>0.21628601849079132</c:v>
                </c:pt>
                <c:pt idx="3837">
                  <c:v>0.31461900472640991</c:v>
                </c:pt>
                <c:pt idx="3838">
                  <c:v>0.38530123233795166</c:v>
                </c:pt>
                <c:pt idx="3839">
                  <c:v>0.42374446988105774</c:v>
                </c:pt>
                <c:pt idx="3840">
                  <c:v>0.43923848867416382</c:v>
                </c:pt>
                <c:pt idx="3841">
                  <c:v>0.43097797036170959</c:v>
                </c:pt>
                <c:pt idx="3842">
                  <c:v>0.40833872556686401</c:v>
                </c:pt>
                <c:pt idx="3843">
                  <c:v>0.38633018732070923</c:v>
                </c:pt>
                <c:pt idx="3844">
                  <c:v>0.36008527874946594</c:v>
                </c:pt>
                <c:pt idx="3845">
                  <c:v>0.32109349966049194</c:v>
                </c:pt>
                <c:pt idx="3846">
                  <c:v>0.2764599621295929</c:v>
                </c:pt>
                <c:pt idx="3847">
                  <c:v>0.22231528162956238</c:v>
                </c:pt>
                <c:pt idx="3848">
                  <c:v>0.18113163113594055</c:v>
                </c:pt>
                <c:pt idx="3849">
                  <c:v>0.16248363256454468</c:v>
                </c:pt>
                <c:pt idx="3850">
                  <c:v>0.17350272834300995</c:v>
                </c:pt>
                <c:pt idx="3851">
                  <c:v>0.19660945236682892</c:v>
                </c:pt>
                <c:pt idx="3852">
                  <c:v>0.24072179198265076</c:v>
                </c:pt>
                <c:pt idx="3853">
                  <c:v>0.28876209259033203</c:v>
                </c:pt>
                <c:pt idx="3854">
                  <c:v>0.31594362854957581</c:v>
                </c:pt>
                <c:pt idx="3855">
                  <c:v>0.32194080948829651</c:v>
                </c:pt>
                <c:pt idx="3856">
                  <c:v>0.29124653339385986</c:v>
                </c:pt>
                <c:pt idx="3857">
                  <c:v>0.24518992006778717</c:v>
                </c:pt>
                <c:pt idx="3858">
                  <c:v>0.1766236424446106</c:v>
                </c:pt>
                <c:pt idx="3859">
                  <c:v>9.4200685620307922E-2</c:v>
                </c:pt>
                <c:pt idx="3860">
                  <c:v>3.1610541045665741E-3</c:v>
                </c:pt>
                <c:pt idx="3861">
                  <c:v>-8.6827687919139862E-2</c:v>
                </c:pt>
                <c:pt idx="3862">
                  <c:v>-0.1654905378818512</c:v>
                </c:pt>
                <c:pt idx="3863">
                  <c:v>-0.20665520429611206</c:v>
                </c:pt>
                <c:pt idx="3864">
                  <c:v>-0.18793505430221558</c:v>
                </c:pt>
                <c:pt idx="3865">
                  <c:v>-0.12909452617168427</c:v>
                </c:pt>
                <c:pt idx="3866">
                  <c:v>-3.5062562674283981E-2</c:v>
                </c:pt>
                <c:pt idx="3867">
                  <c:v>5.5062476545572281E-2</c:v>
                </c:pt>
                <c:pt idx="3868">
                  <c:v>0.12989863753318787</c:v>
                </c:pt>
                <c:pt idx="3869">
                  <c:v>0.17776194214820862</c:v>
                </c:pt>
                <c:pt idx="3870">
                  <c:v>0.19188335537910461</c:v>
                </c:pt>
                <c:pt idx="3871">
                  <c:v>0.17945756018161774</c:v>
                </c:pt>
                <c:pt idx="3872">
                  <c:v>0.13949255645275116</c:v>
                </c:pt>
                <c:pt idx="3873">
                  <c:v>7.7059023082256317E-2</c:v>
                </c:pt>
                <c:pt idx="3874">
                  <c:v>1.7465204000473022E-2</c:v>
                </c:pt>
                <c:pt idx="3875">
                  <c:v>-2.9156340286135674E-2</c:v>
                </c:pt>
                <c:pt idx="3876">
                  <c:v>-6.5096497535705566E-2</c:v>
                </c:pt>
                <c:pt idx="3877">
                  <c:v>-9.7456671297550201E-2</c:v>
                </c:pt>
                <c:pt idx="3878">
                  <c:v>-0.13666878640651703</c:v>
                </c:pt>
                <c:pt idx="3879">
                  <c:v>-0.16446349024772644</c:v>
                </c:pt>
                <c:pt idx="3880">
                  <c:v>-0.21909052133560181</c:v>
                </c:pt>
                <c:pt idx="3881">
                  <c:v>-0.28778818249702454</c:v>
                </c:pt>
                <c:pt idx="3882">
                  <c:v>-0.36916267871856689</c:v>
                </c:pt>
                <c:pt idx="3883">
                  <c:v>-0.4530089795589447</c:v>
                </c:pt>
                <c:pt idx="3884">
                  <c:v>-0.51778161525726318</c:v>
                </c:pt>
                <c:pt idx="3885">
                  <c:v>-0.55584502220153809</c:v>
                </c:pt>
                <c:pt idx="3886">
                  <c:v>-0.56839406490325928</c:v>
                </c:pt>
                <c:pt idx="3887">
                  <c:v>-0.55187618732452393</c:v>
                </c:pt>
                <c:pt idx="3888">
                  <c:v>-0.51501965522766113</c:v>
                </c:pt>
                <c:pt idx="3889">
                  <c:v>-0.46282577514648438</c:v>
                </c:pt>
                <c:pt idx="3890">
                  <c:v>-0.41102197766304016</c:v>
                </c:pt>
                <c:pt idx="3891">
                  <c:v>-0.36744186282157898</c:v>
                </c:pt>
                <c:pt idx="3892">
                  <c:v>-0.32062402367591858</c:v>
                </c:pt>
                <c:pt idx="3893">
                  <c:v>-0.28644800186157227</c:v>
                </c:pt>
                <c:pt idx="3894">
                  <c:v>-0.27240863442420959</c:v>
                </c:pt>
                <c:pt idx="3895">
                  <c:v>-0.27102890610694885</c:v>
                </c:pt>
                <c:pt idx="3896">
                  <c:v>-0.26406821608543396</c:v>
                </c:pt>
                <c:pt idx="3897">
                  <c:v>-0.25788289308547974</c:v>
                </c:pt>
                <c:pt idx="3898">
                  <c:v>-0.24619881808757782</c:v>
                </c:pt>
                <c:pt idx="3899">
                  <c:v>-0.23428471386432648</c:v>
                </c:pt>
                <c:pt idx="3900">
                  <c:v>-0.22043654322624207</c:v>
                </c:pt>
                <c:pt idx="3901">
                  <c:v>-0.21577244997024536</c:v>
                </c:pt>
                <c:pt idx="3902">
                  <c:v>-0.23134954273700714</c:v>
                </c:pt>
                <c:pt idx="3903">
                  <c:v>-0.26087763905525208</c:v>
                </c:pt>
                <c:pt idx="3904">
                  <c:v>-0.3017803430557251</c:v>
                </c:pt>
                <c:pt idx="3905">
                  <c:v>-0.35664069652557373</c:v>
                </c:pt>
                <c:pt idx="3906">
                  <c:v>-0.41574767231941223</c:v>
                </c:pt>
                <c:pt idx="3907">
                  <c:v>-0.45578497648239136</c:v>
                </c:pt>
                <c:pt idx="3908">
                  <c:v>-0.4673345685005188</c:v>
                </c:pt>
                <c:pt idx="3909">
                  <c:v>-0.44182154536247253</c:v>
                </c:pt>
                <c:pt idx="3910">
                  <c:v>-0.37956321239471436</c:v>
                </c:pt>
                <c:pt idx="3911">
                  <c:v>-0.30147689580917358</c:v>
                </c:pt>
                <c:pt idx="3912">
                  <c:v>-0.23036384582519531</c:v>
                </c:pt>
                <c:pt idx="3913">
                  <c:v>-0.16289468109607697</c:v>
                </c:pt>
                <c:pt idx="3914">
                  <c:v>-0.10035565495491028</c:v>
                </c:pt>
                <c:pt idx="3915">
                  <c:v>-3.8995590060949326E-2</c:v>
                </c:pt>
                <c:pt idx="3916">
                  <c:v>2.512533962726593E-2</c:v>
                </c:pt>
                <c:pt idx="3917">
                  <c:v>9.1119319200515747E-2</c:v>
                </c:pt>
                <c:pt idx="3918">
                  <c:v>0.1506340503692627</c:v>
                </c:pt>
                <c:pt idx="3919">
                  <c:v>0.19474002718925476</c:v>
                </c:pt>
                <c:pt idx="3920">
                  <c:v>0.22429072856903076</c:v>
                </c:pt>
                <c:pt idx="3921">
                  <c:v>0.23495551943778992</c:v>
                </c:pt>
                <c:pt idx="3922">
                  <c:v>0.23420503735542297</c:v>
                </c:pt>
                <c:pt idx="3923">
                  <c:v>0.24217234551906586</c:v>
                </c:pt>
                <c:pt idx="3924">
                  <c:v>0.26515117287635803</c:v>
                </c:pt>
                <c:pt idx="3925">
                  <c:v>0.29798567295074463</c:v>
                </c:pt>
                <c:pt idx="3926">
                  <c:v>0.34084126353263855</c:v>
                </c:pt>
                <c:pt idx="3927">
                  <c:v>0.39365550875663757</c:v>
                </c:pt>
                <c:pt idx="3928">
                  <c:v>0.45147886872291565</c:v>
                </c:pt>
                <c:pt idx="3929">
                  <c:v>0.5059923529624939</c:v>
                </c:pt>
                <c:pt idx="3930">
                  <c:v>0.53501600027084351</c:v>
                </c:pt>
                <c:pt idx="3931">
                  <c:v>0.52854979038238525</c:v>
                </c:pt>
                <c:pt idx="3932">
                  <c:v>0.47707036137580872</c:v>
                </c:pt>
                <c:pt idx="3933">
                  <c:v>0.3748907744884491</c:v>
                </c:pt>
                <c:pt idx="3934">
                  <c:v>0.24052578210830688</c:v>
                </c:pt>
                <c:pt idx="3935">
                  <c:v>0.10833829641342163</c:v>
                </c:pt>
                <c:pt idx="3936">
                  <c:v>1.3217370957136154E-2</c:v>
                </c:pt>
                <c:pt idx="3937">
                  <c:v>-4.5972805470228195E-2</c:v>
                </c:pt>
                <c:pt idx="3938">
                  <c:v>-6.8516723811626434E-2</c:v>
                </c:pt>
                <c:pt idx="3939">
                  <c:v>-6.2253754585981369E-2</c:v>
                </c:pt>
                <c:pt idx="3940">
                  <c:v>-2.3595307022333145E-2</c:v>
                </c:pt>
                <c:pt idx="3941">
                  <c:v>2.571127749979496E-2</c:v>
                </c:pt>
                <c:pt idx="3942">
                  <c:v>0.11254151165485382</c:v>
                </c:pt>
                <c:pt idx="3943">
                  <c:v>0.20799921452999115</c:v>
                </c:pt>
                <c:pt idx="3944">
                  <c:v>0.29248985648155212</c:v>
                </c:pt>
                <c:pt idx="3945">
                  <c:v>0.34333866834640503</c:v>
                </c:pt>
                <c:pt idx="3946">
                  <c:v>0.3637765645980835</c:v>
                </c:pt>
                <c:pt idx="3947">
                  <c:v>0.34428423643112183</c:v>
                </c:pt>
                <c:pt idx="3948">
                  <c:v>0.29389268159866333</c:v>
                </c:pt>
                <c:pt idx="3949">
                  <c:v>0.21864096820354462</c:v>
                </c:pt>
                <c:pt idx="3950">
                  <c:v>0.15076391398906708</c:v>
                </c:pt>
                <c:pt idx="3951">
                  <c:v>0.10470350086688995</c:v>
                </c:pt>
                <c:pt idx="3952">
                  <c:v>9.811776876449585E-2</c:v>
                </c:pt>
                <c:pt idx="3953">
                  <c:v>0.11150667816400528</c:v>
                </c:pt>
                <c:pt idx="3954">
                  <c:v>0.13250596821308136</c:v>
                </c:pt>
                <c:pt idx="3955">
                  <c:v>0.15206840634346008</c:v>
                </c:pt>
                <c:pt idx="3956">
                  <c:v>0.18565325438976288</c:v>
                </c:pt>
                <c:pt idx="3957">
                  <c:v>0.23435698449611664</c:v>
                </c:pt>
                <c:pt idx="3958">
                  <c:v>0.27760219573974609</c:v>
                </c:pt>
                <c:pt idx="3959">
                  <c:v>0.29381230473518372</c:v>
                </c:pt>
                <c:pt idx="3960">
                  <c:v>0.28017237782478333</c:v>
                </c:pt>
                <c:pt idx="3961">
                  <c:v>0.25237599015235901</c:v>
                </c:pt>
                <c:pt idx="3962">
                  <c:v>0.21383607387542725</c:v>
                </c:pt>
                <c:pt idx="3963">
                  <c:v>0.16574126482009888</c:v>
                </c:pt>
                <c:pt idx="3964">
                  <c:v>0.11797614395618439</c:v>
                </c:pt>
                <c:pt idx="3965">
                  <c:v>5.4171349853277206E-2</c:v>
                </c:pt>
                <c:pt idx="3966">
                  <c:v>-1.4497194439172745E-2</c:v>
                </c:pt>
                <c:pt idx="3967">
                  <c:v>-6.2481474131345749E-2</c:v>
                </c:pt>
                <c:pt idx="3968">
                  <c:v>-8.7642215192317963E-2</c:v>
                </c:pt>
                <c:pt idx="3969">
                  <c:v>-8.9688107371330261E-2</c:v>
                </c:pt>
                <c:pt idx="3970">
                  <c:v>-7.4498496949672699E-2</c:v>
                </c:pt>
                <c:pt idx="3971">
                  <c:v>-3.9916381239891052E-2</c:v>
                </c:pt>
                <c:pt idx="3972">
                  <c:v>1.9591646268963814E-3</c:v>
                </c:pt>
                <c:pt idx="3973">
                  <c:v>4.1549917310476303E-2</c:v>
                </c:pt>
                <c:pt idx="3974">
                  <c:v>7.5487643480300903E-2</c:v>
                </c:pt>
                <c:pt idx="3975">
                  <c:v>9.6028693020343781E-2</c:v>
                </c:pt>
                <c:pt idx="3976">
                  <c:v>0.1062333956360817</c:v>
                </c:pt>
                <c:pt idx="3977">
                  <c:v>0.11539948731660843</c:v>
                </c:pt>
                <c:pt idx="3978">
                  <c:v>0.11883097141981125</c:v>
                </c:pt>
                <c:pt idx="3979">
                  <c:v>0.11814264953136444</c:v>
                </c:pt>
                <c:pt idx="3980">
                  <c:v>9.8322339355945587E-2</c:v>
                </c:pt>
                <c:pt idx="3981">
                  <c:v>6.7028000950813293E-2</c:v>
                </c:pt>
                <c:pt idx="3982">
                  <c:v>3.8699157536029816E-2</c:v>
                </c:pt>
                <c:pt idx="3983">
                  <c:v>2.5515491142868996E-2</c:v>
                </c:pt>
                <c:pt idx="3984">
                  <c:v>4.0228389203548431E-2</c:v>
                </c:pt>
                <c:pt idx="3985">
                  <c:v>5.7501520961523056E-2</c:v>
                </c:pt>
                <c:pt idx="3986">
                  <c:v>6.4844384789466858E-2</c:v>
                </c:pt>
                <c:pt idx="3987">
                  <c:v>4.4239602982997894E-2</c:v>
                </c:pt>
                <c:pt idx="3988">
                  <c:v>-1.0403666645288467E-2</c:v>
                </c:pt>
                <c:pt idx="3989">
                  <c:v>-0.10353527963161469</c:v>
                </c:pt>
                <c:pt idx="3990">
                  <c:v>-0.22956910729408264</c:v>
                </c:pt>
                <c:pt idx="3991">
                  <c:v>-0.35832446813583374</c:v>
                </c:pt>
                <c:pt idx="3992">
                  <c:v>-0.47031810879707336</c:v>
                </c:pt>
                <c:pt idx="3993">
                  <c:v>-0.5410580039024353</c:v>
                </c:pt>
                <c:pt idx="3994">
                  <c:v>-0.55882400274276733</c:v>
                </c:pt>
                <c:pt idx="3995">
                  <c:v>-0.52174270153045654</c:v>
                </c:pt>
                <c:pt idx="3996">
                  <c:v>-0.43671643733978271</c:v>
                </c:pt>
                <c:pt idx="3997">
                  <c:v>-0.32571780681610107</c:v>
                </c:pt>
                <c:pt idx="3998">
                  <c:v>-0.21694152057170868</c:v>
                </c:pt>
                <c:pt idx="3999">
                  <c:v>-0.12595713138580322</c:v>
                </c:pt>
                <c:pt idx="4000">
                  <c:v>-6.8525522947311401E-2</c:v>
                </c:pt>
                <c:pt idx="4001">
                  <c:v>-4.2289212346076965E-2</c:v>
                </c:pt>
                <c:pt idx="4002">
                  <c:v>-4.5660506933927536E-2</c:v>
                </c:pt>
                <c:pt idx="4003">
                  <c:v>-7.0439264178276062E-2</c:v>
                </c:pt>
                <c:pt idx="4004">
                  <c:v>-0.11184928566217422</c:v>
                </c:pt>
                <c:pt idx="4005">
                  <c:v>-0.15667137503623962</c:v>
                </c:pt>
                <c:pt idx="4006">
                  <c:v>-0.18758614361286163</c:v>
                </c:pt>
                <c:pt idx="4007">
                  <c:v>-0.1894700676202774</c:v>
                </c:pt>
                <c:pt idx="4008">
                  <c:v>-0.17238348722457886</c:v>
                </c:pt>
                <c:pt idx="4009">
                  <c:v>-0.14795458316802979</c:v>
                </c:pt>
                <c:pt idx="4010">
                  <c:v>-0.11232015490531921</c:v>
                </c:pt>
                <c:pt idx="4011">
                  <c:v>-6.9374889135360718E-2</c:v>
                </c:pt>
                <c:pt idx="4012">
                  <c:v>-1.5741489827632904E-2</c:v>
                </c:pt>
                <c:pt idx="4013">
                  <c:v>2.7879755944013596E-2</c:v>
                </c:pt>
                <c:pt idx="4014">
                  <c:v>4.6760503202676773E-2</c:v>
                </c:pt>
                <c:pt idx="4015">
                  <c:v>4.5267332345247269E-2</c:v>
                </c:pt>
                <c:pt idx="4016">
                  <c:v>2.1477581933140755E-2</c:v>
                </c:pt>
                <c:pt idx="4017">
                  <c:v>-1.5713237226009369E-2</c:v>
                </c:pt>
                <c:pt idx="4018">
                  <c:v>-6.1474867165088654E-2</c:v>
                </c:pt>
                <c:pt idx="4019">
                  <c:v>-0.10388188809156418</c:v>
                </c:pt>
                <c:pt idx="4020">
                  <c:v>-0.12258686870336533</c:v>
                </c:pt>
                <c:pt idx="4021">
                  <c:v>-0.11476791650056839</c:v>
                </c:pt>
                <c:pt idx="4022">
                  <c:v>-8.4808148443698883E-2</c:v>
                </c:pt>
                <c:pt idx="4023">
                  <c:v>-4.9392573535442352E-2</c:v>
                </c:pt>
                <c:pt idx="4024">
                  <c:v>-1.0410184040665627E-3</c:v>
                </c:pt>
                <c:pt idx="4025">
                  <c:v>4.6681493520736694E-2</c:v>
                </c:pt>
                <c:pt idx="4026">
                  <c:v>8.7565809488296509E-2</c:v>
                </c:pt>
                <c:pt idx="4027">
                  <c:v>0.1265396922826767</c:v>
                </c:pt>
                <c:pt idx="4028">
                  <c:v>0.15899670124053955</c:v>
                </c:pt>
                <c:pt idx="4029">
                  <c:v>0.20393849909305573</c:v>
                </c:pt>
                <c:pt idx="4030">
                  <c:v>0.24743112921714783</c:v>
                </c:pt>
                <c:pt idx="4031">
                  <c:v>0.28288295865058899</c:v>
                </c:pt>
                <c:pt idx="4032">
                  <c:v>0.31222006678581238</c:v>
                </c:pt>
                <c:pt idx="4033">
                  <c:v>0.34234955906867981</c:v>
                </c:pt>
                <c:pt idx="4034">
                  <c:v>0.37671446800231934</c:v>
                </c:pt>
                <c:pt idx="4035">
                  <c:v>0.40407863259315491</c:v>
                </c:pt>
                <c:pt idx="4036">
                  <c:v>0.43298086524009705</c:v>
                </c:pt>
                <c:pt idx="4037">
                  <c:v>0.45932683348655701</c:v>
                </c:pt>
                <c:pt idx="4038">
                  <c:v>0.49998635053634644</c:v>
                </c:pt>
                <c:pt idx="4039">
                  <c:v>0.53819859027862549</c:v>
                </c:pt>
                <c:pt idx="4040">
                  <c:v>0.53971952199935913</c:v>
                </c:pt>
                <c:pt idx="4041">
                  <c:v>0.48470181226730347</c:v>
                </c:pt>
                <c:pt idx="4042">
                  <c:v>0.39110499620437622</c:v>
                </c:pt>
                <c:pt idx="4043">
                  <c:v>0.28941205143928528</c:v>
                </c:pt>
                <c:pt idx="4044">
                  <c:v>0.19635185599327087</c:v>
                </c:pt>
                <c:pt idx="4045">
                  <c:v>0.12613028287887573</c:v>
                </c:pt>
                <c:pt idx="4046">
                  <c:v>0.10004489868879318</c:v>
                </c:pt>
                <c:pt idx="4047">
                  <c:v>9.8945677280426025E-2</c:v>
                </c:pt>
                <c:pt idx="4048">
                  <c:v>0.11284897476434708</c:v>
                </c:pt>
                <c:pt idx="4049">
                  <c:v>0.12681445479393005</c:v>
                </c:pt>
                <c:pt idx="4050">
                  <c:v>0.14461715519428253</c:v>
                </c:pt>
                <c:pt idx="4051">
                  <c:v>0.19335111975669861</c:v>
                </c:pt>
                <c:pt idx="4052">
                  <c:v>0.2590252161026001</c:v>
                </c:pt>
                <c:pt idx="4053">
                  <c:v>0.33498930931091309</c:v>
                </c:pt>
                <c:pt idx="4054">
                  <c:v>0.40317767858505249</c:v>
                </c:pt>
                <c:pt idx="4055">
                  <c:v>0.4553605318069458</c:v>
                </c:pt>
                <c:pt idx="4056">
                  <c:v>0.47894841432571411</c:v>
                </c:pt>
                <c:pt idx="4057">
                  <c:v>0.4836941659450531</c:v>
                </c:pt>
                <c:pt idx="4058">
                  <c:v>0.47219303250312805</c:v>
                </c:pt>
                <c:pt idx="4059">
                  <c:v>0.46401715278625488</c:v>
                </c:pt>
                <c:pt idx="4060">
                  <c:v>0.46485179662704468</c:v>
                </c:pt>
                <c:pt idx="4061">
                  <c:v>0.47609463334083557</c:v>
                </c:pt>
                <c:pt idx="4062">
                  <c:v>0.49374741315841675</c:v>
                </c:pt>
                <c:pt idx="4063">
                  <c:v>0.51611065864562988</c:v>
                </c:pt>
                <c:pt idx="4064">
                  <c:v>0.52938461303710938</c:v>
                </c:pt>
                <c:pt idx="4065">
                  <c:v>0.53685975074768066</c:v>
                </c:pt>
                <c:pt idx="4066">
                  <c:v>0.53500783443450928</c:v>
                </c:pt>
                <c:pt idx="4067">
                  <c:v>0.51656806468963623</c:v>
                </c:pt>
                <c:pt idx="4068">
                  <c:v>0.48487621545791626</c:v>
                </c:pt>
                <c:pt idx="4069">
                  <c:v>0.44955971837043762</c:v>
                </c:pt>
                <c:pt idx="4070">
                  <c:v>0.41023734211921692</c:v>
                </c:pt>
                <c:pt idx="4071">
                  <c:v>0.37451857328414917</c:v>
                </c:pt>
                <c:pt idx="4072">
                  <c:v>0.33578100800514221</c:v>
                </c:pt>
                <c:pt idx="4073">
                  <c:v>0.29622176289558411</c:v>
                </c:pt>
                <c:pt idx="4074">
                  <c:v>0.24450132250785828</c:v>
                </c:pt>
                <c:pt idx="4075">
                  <c:v>0.18237423896789551</c:v>
                </c:pt>
                <c:pt idx="4076">
                  <c:v>0.12644092738628387</c:v>
                </c:pt>
                <c:pt idx="4077">
                  <c:v>8.2254961133003235E-2</c:v>
                </c:pt>
                <c:pt idx="4078">
                  <c:v>6.9086961448192596E-2</c:v>
                </c:pt>
                <c:pt idx="4079">
                  <c:v>8.5921265184879303E-2</c:v>
                </c:pt>
                <c:pt idx="4080">
                  <c:v>0.10924762487411499</c:v>
                </c:pt>
                <c:pt idx="4081">
                  <c:v>0.13675022125244141</c:v>
                </c:pt>
                <c:pt idx="4082">
                  <c:v>0.17146745324134827</c:v>
                </c:pt>
                <c:pt idx="4083">
                  <c:v>0.21084725856781006</c:v>
                </c:pt>
                <c:pt idx="4084">
                  <c:v>0.24063977599143982</c:v>
                </c:pt>
                <c:pt idx="4085">
                  <c:v>0.24668733775615692</c:v>
                </c:pt>
                <c:pt idx="4086">
                  <c:v>0.2364828884601593</c:v>
                </c:pt>
                <c:pt idx="4087">
                  <c:v>0.21167610585689545</c:v>
                </c:pt>
                <c:pt idx="4088">
                  <c:v>0.18025213479995728</c:v>
                </c:pt>
                <c:pt idx="4089">
                  <c:v>0.14916668832302094</c:v>
                </c:pt>
                <c:pt idx="4090">
                  <c:v>0.13623012602329254</c:v>
                </c:pt>
                <c:pt idx="4091">
                  <c:v>0.12458368390798569</c:v>
                </c:pt>
                <c:pt idx="4092">
                  <c:v>0.12548516690731049</c:v>
                </c:pt>
                <c:pt idx="4093">
                  <c:v>0.11489270627498627</c:v>
                </c:pt>
                <c:pt idx="4094">
                  <c:v>0.10800952464342117</c:v>
                </c:pt>
                <c:pt idx="4095">
                  <c:v>9.1340310871601105E-2</c:v>
                </c:pt>
                <c:pt idx="4096">
                  <c:v>6.8397708237171173E-2</c:v>
                </c:pt>
                <c:pt idx="4097">
                  <c:v>6.5781377255916595E-2</c:v>
                </c:pt>
                <c:pt idx="4098">
                  <c:v>6.976945698261261E-2</c:v>
                </c:pt>
                <c:pt idx="4099">
                  <c:v>7.3804862797260284E-2</c:v>
                </c:pt>
                <c:pt idx="4100">
                  <c:v>7.4861332774162292E-2</c:v>
                </c:pt>
                <c:pt idx="4101">
                  <c:v>9.4206295907497406E-2</c:v>
                </c:pt>
                <c:pt idx="4102">
                  <c:v>0.10612446814775467</c:v>
                </c:pt>
                <c:pt idx="4103">
                  <c:v>8.676619827747345E-2</c:v>
                </c:pt>
                <c:pt idx="4104">
                  <c:v>2.628740668296814E-2</c:v>
                </c:pt>
                <c:pt idx="4105">
                  <c:v>-7.4508152902126312E-2</c:v>
                </c:pt>
                <c:pt idx="4106">
                  <c:v>-0.19496080279350281</c:v>
                </c:pt>
                <c:pt idx="4107">
                  <c:v>-0.3283441960811615</c:v>
                </c:pt>
                <c:pt idx="4108">
                  <c:v>-0.45370984077453613</c:v>
                </c:pt>
                <c:pt idx="4109">
                  <c:v>-0.55485540628433228</c:v>
                </c:pt>
                <c:pt idx="4110">
                  <c:v>-0.63513773679733276</c:v>
                </c:pt>
                <c:pt idx="4111">
                  <c:v>-0.68838268518447876</c:v>
                </c:pt>
                <c:pt idx="4112">
                  <c:v>-0.70909273624420166</c:v>
                </c:pt>
                <c:pt idx="4113">
                  <c:v>-0.69120961427688599</c:v>
                </c:pt>
                <c:pt idx="4114">
                  <c:v>-0.64475852251052856</c:v>
                </c:pt>
                <c:pt idx="4115">
                  <c:v>-0.5751044750213623</c:v>
                </c:pt>
                <c:pt idx="4116">
                  <c:v>-0.52494168281555176</c:v>
                </c:pt>
                <c:pt idx="4117">
                  <c:v>-0.49619355797767639</c:v>
                </c:pt>
                <c:pt idx="4118">
                  <c:v>-0.47990486025810242</c:v>
                </c:pt>
                <c:pt idx="4119">
                  <c:v>-0.4606931209564209</c:v>
                </c:pt>
                <c:pt idx="4120">
                  <c:v>-0.44939783215522766</c:v>
                </c:pt>
                <c:pt idx="4121">
                  <c:v>-0.45708185434341431</c:v>
                </c:pt>
                <c:pt idx="4122">
                  <c:v>-0.47015422582626343</c:v>
                </c:pt>
                <c:pt idx="4123">
                  <c:v>-0.48491126298904419</c:v>
                </c:pt>
                <c:pt idx="4124">
                  <c:v>-0.49254655838012695</c:v>
                </c:pt>
                <c:pt idx="4125">
                  <c:v>-0.50384765863418579</c:v>
                </c:pt>
                <c:pt idx="4126">
                  <c:v>-0.51948124170303345</c:v>
                </c:pt>
                <c:pt idx="4127">
                  <c:v>-0.530525803565979</c:v>
                </c:pt>
                <c:pt idx="4128">
                  <c:v>-0.53584468364715576</c:v>
                </c:pt>
                <c:pt idx="4129">
                  <c:v>-0.53436607122421265</c:v>
                </c:pt>
                <c:pt idx="4130">
                  <c:v>-0.53964418172836304</c:v>
                </c:pt>
                <c:pt idx="4131">
                  <c:v>-0.49644038081169128</c:v>
                </c:pt>
                <c:pt idx="4132">
                  <c:v>-0.41119766235351562</c:v>
                </c:pt>
                <c:pt idx="4133">
                  <c:v>-0.31730490922927856</c:v>
                </c:pt>
                <c:pt idx="4134">
                  <c:v>-0.24539104104042053</c:v>
                </c:pt>
                <c:pt idx="4135">
                  <c:v>-0.21792301535606384</c:v>
                </c:pt>
                <c:pt idx="4136">
                  <c:v>-0.2292286604642868</c:v>
                </c:pt>
                <c:pt idx="4137">
                  <c:v>-0.24242264032363892</c:v>
                </c:pt>
                <c:pt idx="4138">
                  <c:v>-0.24594546854496002</c:v>
                </c:pt>
                <c:pt idx="4139">
                  <c:v>-0.25151708722114563</c:v>
                </c:pt>
                <c:pt idx="4140">
                  <c:v>-0.24708530306816101</c:v>
                </c:pt>
                <c:pt idx="4141">
                  <c:v>-0.24472858011722565</c:v>
                </c:pt>
                <c:pt idx="4142">
                  <c:v>-0.23998787999153137</c:v>
                </c:pt>
                <c:pt idx="4143">
                  <c:v>-0.22861255705356598</c:v>
                </c:pt>
                <c:pt idx="4144">
                  <c:v>-0.20888811349868774</c:v>
                </c:pt>
                <c:pt idx="4145">
                  <c:v>-0.17428341507911682</c:v>
                </c:pt>
                <c:pt idx="4146">
                  <c:v>-0.13019610941410065</c:v>
                </c:pt>
                <c:pt idx="4147">
                  <c:v>-8.4093689918518066E-2</c:v>
                </c:pt>
                <c:pt idx="4148">
                  <c:v>-4.2224008589982986E-2</c:v>
                </c:pt>
                <c:pt idx="4149">
                  <c:v>-2.8223630506545305E-3</c:v>
                </c:pt>
                <c:pt idx="4150">
                  <c:v>3.9623364806175232E-2</c:v>
                </c:pt>
                <c:pt idx="4151">
                  <c:v>7.6588772237300873E-2</c:v>
                </c:pt>
                <c:pt idx="4152">
                  <c:v>0.11933783441781998</c:v>
                </c:pt>
                <c:pt idx="4153">
                  <c:v>0.17000910639762878</c:v>
                </c:pt>
                <c:pt idx="4154">
                  <c:v>0.20575618743896484</c:v>
                </c:pt>
                <c:pt idx="4155">
                  <c:v>0.2378094345331192</c:v>
                </c:pt>
                <c:pt idx="4156">
                  <c:v>0.25354954600334167</c:v>
                </c:pt>
                <c:pt idx="4157">
                  <c:v>0.2638280987739563</c:v>
                </c:pt>
                <c:pt idx="4158">
                  <c:v>0.2582213282585144</c:v>
                </c:pt>
                <c:pt idx="4159">
                  <c:v>0.25040560960769653</c:v>
                </c:pt>
                <c:pt idx="4160">
                  <c:v>0.25634551048278809</c:v>
                </c:pt>
                <c:pt idx="4161">
                  <c:v>0.29141193628311157</c:v>
                </c:pt>
                <c:pt idx="4162">
                  <c:v>0.35867539048194885</c:v>
                </c:pt>
                <c:pt idx="4163">
                  <c:v>0.44245514273643494</c:v>
                </c:pt>
                <c:pt idx="4164">
                  <c:v>0.5113375186920166</c:v>
                </c:pt>
                <c:pt idx="4165">
                  <c:v>0.55821442604064941</c:v>
                </c:pt>
                <c:pt idx="4166">
                  <c:v>0.60274457931518555</c:v>
                </c:pt>
                <c:pt idx="4167">
                  <c:v>0.65846741199493408</c:v>
                </c:pt>
                <c:pt idx="4168">
                  <c:v>0.7439732551574707</c:v>
                </c:pt>
                <c:pt idx="4169">
                  <c:v>0.84014010429382324</c:v>
                </c:pt>
                <c:pt idx="4170">
                  <c:v>0.90786159038543701</c:v>
                </c:pt>
                <c:pt idx="4171">
                  <c:v>0.90673971176147461</c:v>
                </c:pt>
                <c:pt idx="4172">
                  <c:v>0.82143336534500122</c:v>
                </c:pt>
                <c:pt idx="4173">
                  <c:v>0.66378617286682129</c:v>
                </c:pt>
                <c:pt idx="4174">
                  <c:v>0.47612199187278748</c:v>
                </c:pt>
                <c:pt idx="4175">
                  <c:v>0.31869563460350037</c:v>
                </c:pt>
                <c:pt idx="4176">
                  <c:v>0.21627072989940643</c:v>
                </c:pt>
                <c:pt idx="4177">
                  <c:v>0.18055297434329987</c:v>
                </c:pt>
                <c:pt idx="4178">
                  <c:v>0.20777501165866852</c:v>
                </c:pt>
                <c:pt idx="4179">
                  <c:v>0.28999173641204834</c:v>
                </c:pt>
                <c:pt idx="4180">
                  <c:v>0.39942315220832825</c:v>
                </c:pt>
                <c:pt idx="4181">
                  <c:v>0.50490021705627441</c:v>
                </c:pt>
                <c:pt idx="4182">
                  <c:v>0.58666056394577026</c:v>
                </c:pt>
                <c:pt idx="4183">
                  <c:v>0.64892500638961792</c:v>
                </c:pt>
                <c:pt idx="4184">
                  <c:v>0.67115390300750732</c:v>
                </c:pt>
                <c:pt idx="4185">
                  <c:v>0.64428544044494629</c:v>
                </c:pt>
                <c:pt idx="4186">
                  <c:v>0.57194602489471436</c:v>
                </c:pt>
                <c:pt idx="4187">
                  <c:v>0.47008168697357178</c:v>
                </c:pt>
                <c:pt idx="4188">
                  <c:v>0.36799180507659912</c:v>
                </c:pt>
                <c:pt idx="4189">
                  <c:v>0.28263035416603088</c:v>
                </c:pt>
                <c:pt idx="4190">
                  <c:v>0.20021802186965942</c:v>
                </c:pt>
                <c:pt idx="4191">
                  <c:v>0.12248405069112778</c:v>
                </c:pt>
                <c:pt idx="4192">
                  <c:v>4.6693947166204453E-2</c:v>
                </c:pt>
                <c:pt idx="4193">
                  <c:v>-1.6930880025029182E-2</c:v>
                </c:pt>
                <c:pt idx="4194">
                  <c:v>-5.4370399564504623E-2</c:v>
                </c:pt>
                <c:pt idx="4195">
                  <c:v>-5.3620960563421249E-2</c:v>
                </c:pt>
                <c:pt idx="4196">
                  <c:v>-7.932836189866066E-3</c:v>
                </c:pt>
                <c:pt idx="4197">
                  <c:v>5.1269877701997757E-2</c:v>
                </c:pt>
                <c:pt idx="4198">
                  <c:v>0.12307216972112656</c:v>
                </c:pt>
                <c:pt idx="4199">
                  <c:v>0.20286314189434052</c:v>
                </c:pt>
                <c:pt idx="4200">
                  <c:v>0.26196962594985962</c:v>
                </c:pt>
                <c:pt idx="4201">
                  <c:v>0.28670698404312134</c:v>
                </c:pt>
                <c:pt idx="4202">
                  <c:v>0.27274376153945923</c:v>
                </c:pt>
                <c:pt idx="4203">
                  <c:v>0.23366326093673706</c:v>
                </c:pt>
                <c:pt idx="4204">
                  <c:v>0.18236730992794037</c:v>
                </c:pt>
                <c:pt idx="4205">
                  <c:v>0.1258351057767868</c:v>
                </c:pt>
                <c:pt idx="4206">
                  <c:v>5.9437170624732971E-2</c:v>
                </c:pt>
                <c:pt idx="4207">
                  <c:v>-4.2711611837148666E-2</c:v>
                </c:pt>
                <c:pt idx="4208">
                  <c:v>-0.16547560691833496</c:v>
                </c:pt>
                <c:pt idx="4209">
                  <c:v>-0.28679090738296509</c:v>
                </c:pt>
                <c:pt idx="4210">
                  <c:v>-0.34998771548271179</c:v>
                </c:pt>
                <c:pt idx="4211">
                  <c:v>-0.35579571127891541</c:v>
                </c:pt>
                <c:pt idx="4212">
                  <c:v>-0.31414172053337097</c:v>
                </c:pt>
                <c:pt idx="4213">
                  <c:v>-0.25075241923332214</c:v>
                </c:pt>
                <c:pt idx="4214">
                  <c:v>-0.1638750433921814</c:v>
                </c:pt>
                <c:pt idx="4215">
                  <c:v>-6.8240158259868622E-2</c:v>
                </c:pt>
                <c:pt idx="4216">
                  <c:v>2.436726912856102E-2</c:v>
                </c:pt>
                <c:pt idx="4217">
                  <c:v>0.11657700687646866</c:v>
                </c:pt>
                <c:pt idx="4218">
                  <c:v>0.20291881263256073</c:v>
                </c:pt>
                <c:pt idx="4219">
                  <c:v>0.27605548501014709</c:v>
                </c:pt>
                <c:pt idx="4220">
                  <c:v>0.33289745450019836</c:v>
                </c:pt>
                <c:pt idx="4221">
                  <c:v>0.37694177031517029</c:v>
                </c:pt>
                <c:pt idx="4222">
                  <c:v>0.41107791662216187</c:v>
                </c:pt>
                <c:pt idx="4223">
                  <c:v>0.43653124570846558</c:v>
                </c:pt>
                <c:pt idx="4224">
                  <c:v>0.45403808355331421</c:v>
                </c:pt>
                <c:pt idx="4225">
                  <c:v>0.45463168621063232</c:v>
                </c:pt>
                <c:pt idx="4226">
                  <c:v>0.43608754873275757</c:v>
                </c:pt>
                <c:pt idx="4227">
                  <c:v>0.41794750094413757</c:v>
                </c:pt>
                <c:pt idx="4228">
                  <c:v>0.40982803702354431</c:v>
                </c:pt>
                <c:pt idx="4229">
                  <c:v>0.41863781213760376</c:v>
                </c:pt>
                <c:pt idx="4230">
                  <c:v>0.45510315895080566</c:v>
                </c:pt>
                <c:pt idx="4231">
                  <c:v>0.50726062059402466</c:v>
                </c:pt>
                <c:pt idx="4232">
                  <c:v>0.57092803716659546</c:v>
                </c:pt>
                <c:pt idx="4233">
                  <c:v>0.64102846384048462</c:v>
                </c:pt>
                <c:pt idx="4234">
                  <c:v>0.71024000644683838</c:v>
                </c:pt>
                <c:pt idx="4235">
                  <c:v>0.77502399682998657</c:v>
                </c:pt>
                <c:pt idx="4236">
                  <c:v>0.82313907146453857</c:v>
                </c:pt>
                <c:pt idx="4237">
                  <c:v>0.85095256567001343</c:v>
                </c:pt>
                <c:pt idx="4238">
                  <c:v>0.86537975072860718</c:v>
                </c:pt>
                <c:pt idx="4239">
                  <c:v>0.8641696572303772</c:v>
                </c:pt>
                <c:pt idx="4240">
                  <c:v>0.85449862480163574</c:v>
                </c:pt>
                <c:pt idx="4241">
                  <c:v>0.87573802471160889</c:v>
                </c:pt>
                <c:pt idx="4242">
                  <c:v>0.93289446830749512</c:v>
                </c:pt>
                <c:pt idx="4243">
                  <c:v>1.0343871116638184</c:v>
                </c:pt>
                <c:pt idx="4244">
                  <c:v>1.1451607942581177</c:v>
                </c:pt>
                <c:pt idx="4245">
                  <c:v>1.2497069835662842</c:v>
                </c:pt>
                <c:pt idx="4246">
                  <c:v>1.3218600749969482</c:v>
                </c:pt>
                <c:pt idx="4247">
                  <c:v>1.3614423274993896</c:v>
                </c:pt>
                <c:pt idx="4248">
                  <c:v>1.3907676935195923</c:v>
                </c:pt>
                <c:pt idx="4249">
                  <c:v>1.4256775379180908</c:v>
                </c:pt>
                <c:pt idx="4250">
                  <c:v>1.4787615537643433</c:v>
                </c:pt>
                <c:pt idx="4251">
                  <c:v>1.5542013645172119</c:v>
                </c:pt>
                <c:pt idx="4252">
                  <c:v>1.6188637018203735</c:v>
                </c:pt>
                <c:pt idx="4253">
                  <c:v>1.6802598237991333</c:v>
                </c:pt>
                <c:pt idx="4254">
                  <c:v>1.7473876476287842</c:v>
                </c:pt>
                <c:pt idx="4255">
                  <c:v>1.8441461324691772</c:v>
                </c:pt>
                <c:pt idx="4256">
                  <c:v>1.9528595209121704</c:v>
                </c:pt>
                <c:pt idx="4257">
                  <c:v>2.0630993843078613</c:v>
                </c:pt>
                <c:pt idx="4258">
                  <c:v>2.1560969352722168</c:v>
                </c:pt>
                <c:pt idx="4259">
                  <c:v>2.2100765705108643</c:v>
                </c:pt>
                <c:pt idx="4260">
                  <c:v>2.2504026889801025</c:v>
                </c:pt>
                <c:pt idx="4261">
                  <c:v>2.2992992401123047</c:v>
                </c:pt>
                <c:pt idx="4262">
                  <c:v>2.3463029861450195</c:v>
                </c:pt>
                <c:pt idx="4263">
                  <c:v>2.4158985614776611</c:v>
                </c:pt>
                <c:pt idx="4264">
                  <c:v>2.4791667461395264</c:v>
                </c:pt>
                <c:pt idx="4265">
                  <c:v>2.5395298004150391</c:v>
                </c:pt>
                <c:pt idx="4266">
                  <c:v>2.589972972869873</c:v>
                </c:pt>
                <c:pt idx="4267">
                  <c:v>2.6256296634674072</c:v>
                </c:pt>
                <c:pt idx="4268">
                  <c:v>2.639315128326416</c:v>
                </c:pt>
                <c:pt idx="4269">
                  <c:v>2.6535358428955078</c:v>
                </c:pt>
                <c:pt idx="4270">
                  <c:v>2.6544613838195801</c:v>
                </c:pt>
                <c:pt idx="4271">
                  <c:v>2.6306149959564209</c:v>
                </c:pt>
                <c:pt idx="4272">
                  <c:v>2.585606575012207</c:v>
                </c:pt>
                <c:pt idx="4273">
                  <c:v>2.5278651714324951</c:v>
                </c:pt>
                <c:pt idx="4274">
                  <c:v>2.4743039608001709</c:v>
                </c:pt>
                <c:pt idx="4275">
                  <c:v>2.4349629878997803</c:v>
                </c:pt>
                <c:pt idx="4276">
                  <c:v>2.3962585926055908</c:v>
                </c:pt>
                <c:pt idx="4277">
                  <c:v>2.36527419090271</c:v>
                </c:pt>
                <c:pt idx="4278">
                  <c:v>2.341998815536499</c:v>
                </c:pt>
                <c:pt idx="4279">
                  <c:v>2.3277604579925537</c:v>
                </c:pt>
                <c:pt idx="4280">
                  <c:v>2.3052732944488525</c:v>
                </c:pt>
                <c:pt idx="4281">
                  <c:v>2.2586417198181152</c:v>
                </c:pt>
                <c:pt idx="4282">
                  <c:v>2.1952929496765137</c:v>
                </c:pt>
                <c:pt idx="4283">
                  <c:v>2.1463263034820557</c:v>
                </c:pt>
                <c:pt idx="4284">
                  <c:v>2.1015782356262207</c:v>
                </c:pt>
                <c:pt idx="4285">
                  <c:v>2.0655663013458252</c:v>
                </c:pt>
                <c:pt idx="4286">
                  <c:v>2.0271310806274414</c:v>
                </c:pt>
                <c:pt idx="4287">
                  <c:v>1.9843610525131226</c:v>
                </c:pt>
                <c:pt idx="4288">
                  <c:v>1.9454808235168457</c:v>
                </c:pt>
                <c:pt idx="4289">
                  <c:v>1.909410834312439</c:v>
                </c:pt>
                <c:pt idx="4290">
                  <c:v>1.8610310554504395</c:v>
                </c:pt>
                <c:pt idx="4291">
                  <c:v>1.7837140560150146</c:v>
                </c:pt>
                <c:pt idx="4292">
                  <c:v>1.660489559173584</c:v>
                </c:pt>
                <c:pt idx="4293">
                  <c:v>1.5293866395950317</c:v>
                </c:pt>
                <c:pt idx="4294">
                  <c:v>1.3946692943572998</c:v>
                </c:pt>
                <c:pt idx="4295">
                  <c:v>1.2633751630783081</c:v>
                </c:pt>
                <c:pt idx="4296">
                  <c:v>1.1543416976928711</c:v>
                </c:pt>
                <c:pt idx="4297">
                  <c:v>1.0726488828659058</c:v>
                </c:pt>
                <c:pt idx="4298">
                  <c:v>1.015831470489502</c:v>
                </c:pt>
                <c:pt idx="4299">
                  <c:v>0.97713726758956909</c:v>
                </c:pt>
                <c:pt idx="4300">
                  <c:v>0.95627731084823608</c:v>
                </c:pt>
                <c:pt idx="4301">
                  <c:v>0.93213218450546265</c:v>
                </c:pt>
                <c:pt idx="4302">
                  <c:v>0.8868829607963562</c:v>
                </c:pt>
                <c:pt idx="4303">
                  <c:v>0.81545841693878174</c:v>
                </c:pt>
                <c:pt idx="4304">
                  <c:v>0.73095124959945679</c:v>
                </c:pt>
                <c:pt idx="4305">
                  <c:v>0.63004350662231445</c:v>
                </c:pt>
                <c:pt idx="4306">
                  <c:v>0.52325129508972168</c:v>
                </c:pt>
                <c:pt idx="4307">
                  <c:v>0.41336521506309509</c:v>
                </c:pt>
                <c:pt idx="4308">
                  <c:v>0.31976896524429321</c:v>
                </c:pt>
                <c:pt idx="4309">
                  <c:v>0.26369199156761169</c:v>
                </c:pt>
                <c:pt idx="4310">
                  <c:v>0.24730265140533447</c:v>
                </c:pt>
                <c:pt idx="4311">
                  <c:v>0.27339881658554077</c:v>
                </c:pt>
                <c:pt idx="4312">
                  <c:v>0.32648414373397827</c:v>
                </c:pt>
                <c:pt idx="4313">
                  <c:v>0.40924146771430969</c:v>
                </c:pt>
                <c:pt idx="4314">
                  <c:v>0.46898230910301208</c:v>
                </c:pt>
                <c:pt idx="4315">
                  <c:v>0.47737360000610352</c:v>
                </c:pt>
                <c:pt idx="4316">
                  <c:v>0.45891070365905762</c:v>
                </c:pt>
                <c:pt idx="4317">
                  <c:v>0.43739178776741028</c:v>
                </c:pt>
                <c:pt idx="4318">
                  <c:v>0.42145010828971863</c:v>
                </c:pt>
                <c:pt idx="4319">
                  <c:v>0.41086477041244507</c:v>
                </c:pt>
                <c:pt idx="4320">
                  <c:v>0.39870131015777588</c:v>
                </c:pt>
                <c:pt idx="4321">
                  <c:v>0.38532251119613647</c:v>
                </c:pt>
                <c:pt idx="4322">
                  <c:v>0.36517781019210815</c:v>
                </c:pt>
                <c:pt idx="4323">
                  <c:v>0.3356938362121582</c:v>
                </c:pt>
                <c:pt idx="4324">
                  <c:v>0.27245974540710449</c:v>
                </c:pt>
                <c:pt idx="4325">
                  <c:v>0.18986214697360992</c:v>
                </c:pt>
                <c:pt idx="4326">
                  <c:v>9.6522621810436249E-2</c:v>
                </c:pt>
                <c:pt idx="4327">
                  <c:v>2.17086561024189E-2</c:v>
                </c:pt>
                <c:pt idx="4328">
                  <c:v>-1.7522368580102921E-2</c:v>
                </c:pt>
                <c:pt idx="4329">
                  <c:v>-1.5590999275445938E-2</c:v>
                </c:pt>
                <c:pt idx="4330">
                  <c:v>2.0659416913986206E-2</c:v>
                </c:pt>
                <c:pt idx="4331">
                  <c:v>0.10037126392126083</c:v>
                </c:pt>
                <c:pt idx="4332">
                  <c:v>0.19496196508407593</c:v>
                </c:pt>
                <c:pt idx="4333">
                  <c:v>0.2926030158996582</c:v>
                </c:pt>
                <c:pt idx="4334">
                  <c:v>0.3620489239692688</c:v>
                </c:pt>
                <c:pt idx="4335">
                  <c:v>0.40309703350067139</c:v>
                </c:pt>
                <c:pt idx="4336">
                  <c:v>0.42149442434310913</c:v>
                </c:pt>
                <c:pt idx="4337">
                  <c:v>0.42214694619178772</c:v>
                </c:pt>
                <c:pt idx="4338">
                  <c:v>0.41012009978294373</c:v>
                </c:pt>
                <c:pt idx="4339">
                  <c:v>0.39020857214927673</c:v>
                </c:pt>
                <c:pt idx="4340">
                  <c:v>0.35851109027862549</c:v>
                </c:pt>
                <c:pt idx="4341">
                  <c:v>0.31163811683654785</c:v>
                </c:pt>
                <c:pt idx="4342">
                  <c:v>0.25524407625198364</c:v>
                </c:pt>
                <c:pt idx="4343">
                  <c:v>0.20159734785556793</c:v>
                </c:pt>
                <c:pt idx="4344">
                  <c:v>0.16439405083656311</c:v>
                </c:pt>
                <c:pt idx="4345">
                  <c:v>0.13311012089252472</c:v>
                </c:pt>
                <c:pt idx="4346">
                  <c:v>0.11301445215940475</c:v>
                </c:pt>
                <c:pt idx="4347">
                  <c:v>0.10525055974721909</c:v>
                </c:pt>
                <c:pt idx="4348">
                  <c:v>0.10177886486053467</c:v>
                </c:pt>
                <c:pt idx="4349">
                  <c:v>9.6461065113544464E-2</c:v>
                </c:pt>
                <c:pt idx="4350">
                  <c:v>9.2416979372501373E-2</c:v>
                </c:pt>
                <c:pt idx="4351">
                  <c:v>0.10066745430231094</c:v>
                </c:pt>
                <c:pt idx="4352">
                  <c:v>0.13727873563766479</c:v>
                </c:pt>
                <c:pt idx="4353">
                  <c:v>0.19809713959693909</c:v>
                </c:pt>
                <c:pt idx="4354">
                  <c:v>0.25971871614456177</c:v>
                </c:pt>
                <c:pt idx="4355">
                  <c:v>0.32517907023429871</c:v>
                </c:pt>
                <c:pt idx="4356">
                  <c:v>0.37801083922386169</c:v>
                </c:pt>
                <c:pt idx="4357">
                  <c:v>0.39552780985832214</c:v>
                </c:pt>
                <c:pt idx="4358">
                  <c:v>0.36069658398628235</c:v>
                </c:pt>
                <c:pt idx="4359">
                  <c:v>0.27739578485488892</c:v>
                </c:pt>
                <c:pt idx="4360">
                  <c:v>0.17275966703891754</c:v>
                </c:pt>
                <c:pt idx="4361">
                  <c:v>7.7756434679031372E-2</c:v>
                </c:pt>
                <c:pt idx="4362">
                  <c:v>2.0684361457824707E-2</c:v>
                </c:pt>
                <c:pt idx="4363">
                  <c:v>6.0005406849086285E-3</c:v>
                </c:pt>
                <c:pt idx="4364">
                  <c:v>2.2223185747861862E-2</c:v>
                </c:pt>
                <c:pt idx="4365">
                  <c:v>9.4122044742107391E-2</c:v>
                </c:pt>
                <c:pt idx="4366">
                  <c:v>0.19311760365962982</c:v>
                </c:pt>
                <c:pt idx="4367">
                  <c:v>0.29996305704116821</c:v>
                </c:pt>
                <c:pt idx="4368">
                  <c:v>0.37901926040649414</c:v>
                </c:pt>
                <c:pt idx="4369">
                  <c:v>0.40671250224113464</c:v>
                </c:pt>
                <c:pt idx="4370">
                  <c:v>0.38942191004753113</c:v>
                </c:pt>
                <c:pt idx="4371">
                  <c:v>0.33705064654350281</c:v>
                </c:pt>
                <c:pt idx="4372">
                  <c:v>0.24969418346881866</c:v>
                </c:pt>
                <c:pt idx="4373">
                  <c:v>0.13189157843589783</c:v>
                </c:pt>
                <c:pt idx="4374">
                  <c:v>-1.2448291294276714E-2</c:v>
                </c:pt>
                <c:pt idx="4375">
                  <c:v>-0.17088238894939423</c:v>
                </c:pt>
                <c:pt idx="4376">
                  <c:v>-0.31654691696166992</c:v>
                </c:pt>
                <c:pt idx="4377">
                  <c:v>-0.41908678412437439</c:v>
                </c:pt>
                <c:pt idx="4378">
                  <c:v>-0.4689459502696991</c:v>
                </c:pt>
                <c:pt idx="4379">
                  <c:v>-0.45663699507713318</c:v>
                </c:pt>
                <c:pt idx="4380">
                  <c:v>-0.39631852507591248</c:v>
                </c:pt>
                <c:pt idx="4381">
                  <c:v>-0.31544014811515808</c:v>
                </c:pt>
                <c:pt idx="4382">
                  <c:v>-0.24224318563938141</c:v>
                </c:pt>
                <c:pt idx="4383">
                  <c:v>-0.17479649186134338</c:v>
                </c:pt>
                <c:pt idx="4384">
                  <c:v>-0.1132361963391304</c:v>
                </c:pt>
                <c:pt idx="4385">
                  <c:v>-5.7627953588962555E-2</c:v>
                </c:pt>
                <c:pt idx="4386">
                  <c:v>-2.0986054092645645E-2</c:v>
                </c:pt>
                <c:pt idx="4387">
                  <c:v>-1.4064689166843891E-3</c:v>
                </c:pt>
                <c:pt idx="4388">
                  <c:v>5.7359132915735245E-4</c:v>
                </c:pt>
                <c:pt idx="4389">
                  <c:v>-1.0150138288736343E-2</c:v>
                </c:pt>
                <c:pt idx="4390">
                  <c:v>-3.2705515623092651E-2</c:v>
                </c:pt>
                <c:pt idx="4391">
                  <c:v>-5.9504590928554535E-2</c:v>
                </c:pt>
                <c:pt idx="4392">
                  <c:v>-7.482176274061203E-2</c:v>
                </c:pt>
                <c:pt idx="4393">
                  <c:v>-5.5107384920120239E-2</c:v>
                </c:pt>
                <c:pt idx="4394">
                  <c:v>-7.2360038757324219E-5</c:v>
                </c:pt>
                <c:pt idx="4395">
                  <c:v>6.5828315913677216E-2</c:v>
                </c:pt>
                <c:pt idx="4396">
                  <c:v>0.13645933568477631</c:v>
                </c:pt>
                <c:pt idx="4397">
                  <c:v>0.18761299550533295</c:v>
                </c:pt>
                <c:pt idx="4398">
                  <c:v>0.21354179084300995</c:v>
                </c:pt>
                <c:pt idx="4399">
                  <c:v>0.22069856524467468</c:v>
                </c:pt>
                <c:pt idx="4400">
                  <c:v>0.19642038643360138</c:v>
                </c:pt>
                <c:pt idx="4401">
                  <c:v>0.13267773389816284</c:v>
                </c:pt>
                <c:pt idx="4402">
                  <c:v>4.741504043340683E-2</c:v>
                </c:pt>
                <c:pt idx="4403">
                  <c:v>-3.9211772382259369E-2</c:v>
                </c:pt>
                <c:pt idx="4404">
                  <c:v>-0.10966543853282928</c:v>
                </c:pt>
                <c:pt idx="4405">
                  <c:v>-0.16618017852306366</c:v>
                </c:pt>
                <c:pt idx="4406">
                  <c:v>-0.20738513767719269</c:v>
                </c:pt>
                <c:pt idx="4407">
                  <c:v>-0.21973688900470734</c:v>
                </c:pt>
                <c:pt idx="4408">
                  <c:v>-0.19767472147941589</c:v>
                </c:pt>
                <c:pt idx="4409">
                  <c:v>-0.14358948171138763</c:v>
                </c:pt>
                <c:pt idx="4410">
                  <c:v>-7.7656812965869904E-2</c:v>
                </c:pt>
                <c:pt idx="4411">
                  <c:v>-1.7518505454063416E-2</c:v>
                </c:pt>
                <c:pt idx="4412">
                  <c:v>2.9882296919822693E-2</c:v>
                </c:pt>
                <c:pt idx="4413">
                  <c:v>6.9982901215553284E-2</c:v>
                </c:pt>
                <c:pt idx="4414">
                  <c:v>9.2960387468338013E-2</c:v>
                </c:pt>
                <c:pt idx="4415">
                  <c:v>8.079182356595993E-2</c:v>
                </c:pt>
                <c:pt idx="4416">
                  <c:v>2.6597287505865097E-2</c:v>
                </c:pt>
                <c:pt idx="4417">
                  <c:v>-8.8790066540241241E-2</c:v>
                </c:pt>
                <c:pt idx="4418">
                  <c:v>-0.26133361458778381</c:v>
                </c:pt>
                <c:pt idx="4419">
                  <c:v>-0.44925624132156372</c:v>
                </c:pt>
                <c:pt idx="4420">
                  <c:v>-0.6096336841583252</c:v>
                </c:pt>
                <c:pt idx="4421">
                  <c:v>-0.69723731279373169</c:v>
                </c:pt>
                <c:pt idx="4422">
                  <c:v>-0.69920808076858521</c:v>
                </c:pt>
                <c:pt idx="4423">
                  <c:v>-0.62745451927185059</c:v>
                </c:pt>
                <c:pt idx="4424">
                  <c:v>-0.5137750506401062</c:v>
                </c:pt>
                <c:pt idx="4425">
                  <c:v>-0.38131430745124817</c:v>
                </c:pt>
                <c:pt idx="4426">
                  <c:v>-0.25732630491256714</c:v>
                </c:pt>
                <c:pt idx="4427">
                  <c:v>-0.1600741446018219</c:v>
                </c:pt>
                <c:pt idx="4428">
                  <c:v>-0.10170058906078339</c:v>
                </c:pt>
                <c:pt idx="4429">
                  <c:v>-9.2022746801376343E-2</c:v>
                </c:pt>
                <c:pt idx="4430">
                  <c:v>-0.10728105902671814</c:v>
                </c:pt>
                <c:pt idx="4431">
                  <c:v>-0.13917630910873413</c:v>
                </c:pt>
                <c:pt idx="4432">
                  <c:v>-0.179197758436203</c:v>
                </c:pt>
                <c:pt idx="4433">
                  <c:v>-0.19711840152740479</c:v>
                </c:pt>
                <c:pt idx="4434">
                  <c:v>-0.19036543369293213</c:v>
                </c:pt>
                <c:pt idx="4435">
                  <c:v>-0.16161185503005981</c:v>
                </c:pt>
                <c:pt idx="4436">
                  <c:v>-0.12398858368396759</c:v>
                </c:pt>
                <c:pt idx="4437">
                  <c:v>-9.5018647611141205E-2</c:v>
                </c:pt>
                <c:pt idx="4438">
                  <c:v>-0.10413544625043869</c:v>
                </c:pt>
                <c:pt idx="4439">
                  <c:v>-0.12453097105026245</c:v>
                </c:pt>
                <c:pt idx="4440">
                  <c:v>-0.16035501658916473</c:v>
                </c:pt>
                <c:pt idx="4441">
                  <c:v>-0.18651889264583588</c:v>
                </c:pt>
                <c:pt idx="4442">
                  <c:v>-0.19869059324264526</c:v>
                </c:pt>
                <c:pt idx="4443">
                  <c:v>-0.18352814018726349</c:v>
                </c:pt>
                <c:pt idx="4444">
                  <c:v>-0.15060640871524811</c:v>
                </c:pt>
                <c:pt idx="4445">
                  <c:v>-9.9720805883407593E-2</c:v>
                </c:pt>
                <c:pt idx="4446">
                  <c:v>-2.8313741087913513E-2</c:v>
                </c:pt>
                <c:pt idx="4447">
                  <c:v>4.9774337559938431E-2</c:v>
                </c:pt>
                <c:pt idx="4448">
                  <c:v>0.1183352917432785</c:v>
                </c:pt>
                <c:pt idx="4449">
                  <c:v>0.16699621081352234</c:v>
                </c:pt>
                <c:pt idx="4450">
                  <c:v>0.19368001818656921</c:v>
                </c:pt>
                <c:pt idx="4451">
                  <c:v>0.2088765949010849</c:v>
                </c:pt>
                <c:pt idx="4452">
                  <c:v>0.2171425074338913</c:v>
                </c:pt>
                <c:pt idx="4453">
                  <c:v>0.21167916059494019</c:v>
                </c:pt>
                <c:pt idx="4454">
                  <c:v>0.2063182145357132</c:v>
                </c:pt>
                <c:pt idx="4455">
                  <c:v>0.19501854479312897</c:v>
                </c:pt>
                <c:pt idx="4456">
                  <c:v>0.18050937354564667</c:v>
                </c:pt>
                <c:pt idx="4457">
                  <c:v>0.16000509262084961</c:v>
                </c:pt>
                <c:pt idx="4458">
                  <c:v>0.15011970698833466</c:v>
                </c:pt>
                <c:pt idx="4459">
                  <c:v>0.16662028431892395</c:v>
                </c:pt>
                <c:pt idx="4460">
                  <c:v>0.2058292031288147</c:v>
                </c:pt>
                <c:pt idx="4461">
                  <c:v>0.27454265952110291</c:v>
                </c:pt>
                <c:pt idx="4462">
                  <c:v>0.33191859722137451</c:v>
                </c:pt>
                <c:pt idx="4463">
                  <c:v>0.35620954632759094</c:v>
                </c:pt>
                <c:pt idx="4464">
                  <c:v>0.33980926871299744</c:v>
                </c:pt>
                <c:pt idx="4465">
                  <c:v>0.30618113279342651</c:v>
                </c:pt>
                <c:pt idx="4466">
                  <c:v>0.29857087135314941</c:v>
                </c:pt>
                <c:pt idx="4467">
                  <c:v>0.33618509769439697</c:v>
                </c:pt>
                <c:pt idx="4468">
                  <c:v>0.39768946170806885</c:v>
                </c:pt>
                <c:pt idx="4469">
                  <c:v>0.45246708393096924</c:v>
                </c:pt>
                <c:pt idx="4470">
                  <c:v>0.49224326014518738</c:v>
                </c:pt>
                <c:pt idx="4471">
                  <c:v>0.46345949172973633</c:v>
                </c:pt>
                <c:pt idx="4472">
                  <c:v>0.33036774396896362</c:v>
                </c:pt>
                <c:pt idx="4473">
                  <c:v>0.10634274035692215</c:v>
                </c:pt>
                <c:pt idx="4474">
                  <c:v>-0.18284539878368378</c:v>
                </c:pt>
                <c:pt idx="4475">
                  <c:v>-0.45640745759010315</c:v>
                </c:pt>
                <c:pt idx="4476">
                  <c:v>-0.64255684614181519</c:v>
                </c:pt>
                <c:pt idx="4477">
                  <c:v>-0.70011383295059204</c:v>
                </c:pt>
                <c:pt idx="4478">
                  <c:v>-0.64610940217971802</c:v>
                </c:pt>
                <c:pt idx="4479">
                  <c:v>-0.48481765389442444</c:v>
                </c:pt>
                <c:pt idx="4480">
                  <c:v>-0.24788926541805267</c:v>
                </c:pt>
                <c:pt idx="4481">
                  <c:v>2.5745853781700134E-2</c:v>
                </c:pt>
                <c:pt idx="4482">
                  <c:v>0.25876873731613159</c:v>
                </c:pt>
                <c:pt idx="4483">
                  <c:v>0.41105377674102783</c:v>
                </c:pt>
                <c:pt idx="4484">
                  <c:v>0.45849665999412537</c:v>
                </c:pt>
                <c:pt idx="4485">
                  <c:v>0.40761318802833557</c:v>
                </c:pt>
                <c:pt idx="4486">
                  <c:v>0.27026838064193726</c:v>
                </c:pt>
                <c:pt idx="4487">
                  <c:v>0.10330642759799957</c:v>
                </c:pt>
                <c:pt idx="4488">
                  <c:v>-4.9464739859104156E-2</c:v>
                </c:pt>
                <c:pt idx="4489">
                  <c:v>-0.16863273084163666</c:v>
                </c:pt>
                <c:pt idx="4490">
                  <c:v>-0.23676759004592896</c:v>
                </c:pt>
                <c:pt idx="4491">
                  <c:v>-0.25780254602432251</c:v>
                </c:pt>
                <c:pt idx="4492">
                  <c:v>-0.239235520362854</c:v>
                </c:pt>
                <c:pt idx="4493">
                  <c:v>-0.18530508875846863</c:v>
                </c:pt>
                <c:pt idx="4494">
                  <c:v>-0.13093212246894836</c:v>
                </c:pt>
                <c:pt idx="4495">
                  <c:v>-7.9990655183792114E-2</c:v>
                </c:pt>
                <c:pt idx="4496">
                  <c:v>-4.1322082281112671E-2</c:v>
                </c:pt>
                <c:pt idx="4497">
                  <c:v>-1.5026452019810677E-2</c:v>
                </c:pt>
                <c:pt idx="4498">
                  <c:v>-4.9624498933553696E-4</c:v>
                </c:pt>
                <c:pt idx="4499">
                  <c:v>1.0100604966282845E-2</c:v>
                </c:pt>
                <c:pt idx="4500">
                  <c:v>2.3884594440460205E-2</c:v>
                </c:pt>
                <c:pt idx="4501">
                  <c:v>3.3494032919406891E-2</c:v>
                </c:pt>
                <c:pt idx="4502">
                  <c:v>3.6697816103696823E-2</c:v>
                </c:pt>
                <c:pt idx="4503">
                  <c:v>2.9747497290372849E-2</c:v>
                </c:pt>
                <c:pt idx="4504">
                  <c:v>1.2947479262948036E-2</c:v>
                </c:pt>
                <c:pt idx="4505">
                  <c:v>-8.3151534199714661E-3</c:v>
                </c:pt>
                <c:pt idx="4506">
                  <c:v>-4.2948231101036072E-2</c:v>
                </c:pt>
                <c:pt idx="4507">
                  <c:v>-8.9954882860183716E-2</c:v>
                </c:pt>
                <c:pt idx="4508">
                  <c:v>-0.14530469477176666</c:v>
                </c:pt>
                <c:pt idx="4509">
                  <c:v>-0.20909743010997772</c:v>
                </c:pt>
                <c:pt idx="4510">
                  <c:v>-0.25941389799118042</c:v>
                </c:pt>
                <c:pt idx="4511">
                  <c:v>-0.28348422050476074</c:v>
                </c:pt>
                <c:pt idx="4512">
                  <c:v>-0.28439849615097046</c:v>
                </c:pt>
                <c:pt idx="4513">
                  <c:v>-0.28590691089630127</c:v>
                </c:pt>
                <c:pt idx="4514">
                  <c:v>-0.2946399450302124</c:v>
                </c:pt>
                <c:pt idx="4515">
                  <c:v>-0.32237473130226135</c:v>
                </c:pt>
                <c:pt idx="4516">
                  <c:v>-0.35933166742324829</c:v>
                </c:pt>
                <c:pt idx="4517">
                  <c:v>-0.39967399835586548</c:v>
                </c:pt>
                <c:pt idx="4518">
                  <c:v>-0.44203343987464905</c:v>
                </c:pt>
                <c:pt idx="4519">
                  <c:v>-0.49048024415969849</c:v>
                </c:pt>
                <c:pt idx="4520">
                  <c:v>-0.50582641363143921</c:v>
                </c:pt>
                <c:pt idx="4521">
                  <c:v>-0.48870992660522461</c:v>
                </c:pt>
                <c:pt idx="4522">
                  <c:v>-0.43630370497703552</c:v>
                </c:pt>
                <c:pt idx="4523">
                  <c:v>-0.36341497302055359</c:v>
                </c:pt>
                <c:pt idx="4524">
                  <c:v>-0.292061448097229</c:v>
                </c:pt>
                <c:pt idx="4525">
                  <c:v>-0.23239573836326599</c:v>
                </c:pt>
                <c:pt idx="4526">
                  <c:v>-0.20660355687141418</c:v>
                </c:pt>
                <c:pt idx="4527">
                  <c:v>-0.19875378906726837</c:v>
                </c:pt>
                <c:pt idx="4528">
                  <c:v>-0.17556165158748627</c:v>
                </c:pt>
                <c:pt idx="4529">
                  <c:v>-0.11904652416706085</c:v>
                </c:pt>
                <c:pt idx="4530">
                  <c:v>-3.4369189292192459E-2</c:v>
                </c:pt>
                <c:pt idx="4531">
                  <c:v>4.323907196521759E-2</c:v>
                </c:pt>
                <c:pt idx="4532">
                  <c:v>0.10561190545558929</c:v>
                </c:pt>
                <c:pt idx="4533">
                  <c:v>0.14933671057224274</c:v>
                </c:pt>
                <c:pt idx="4534">
                  <c:v>0.14817877113819122</c:v>
                </c:pt>
                <c:pt idx="4535">
                  <c:v>8.5712984204292297E-2</c:v>
                </c:pt>
                <c:pt idx="4536">
                  <c:v>-2.8132356703281403E-2</c:v>
                </c:pt>
                <c:pt idx="4537">
                  <c:v>-0.1545892059803009</c:v>
                </c:pt>
                <c:pt idx="4538">
                  <c:v>-0.25392511487007141</c:v>
                </c:pt>
                <c:pt idx="4539">
                  <c:v>-0.3101716935634613</c:v>
                </c:pt>
                <c:pt idx="4540">
                  <c:v>-0.31740111112594604</c:v>
                </c:pt>
                <c:pt idx="4541">
                  <c:v>-0.27914196252822876</c:v>
                </c:pt>
                <c:pt idx="4542">
                  <c:v>-0.21184651553630829</c:v>
                </c:pt>
                <c:pt idx="4543">
                  <c:v>-0.13540589809417725</c:v>
                </c:pt>
                <c:pt idx="4544">
                  <c:v>-7.1335308253765106E-2</c:v>
                </c:pt>
                <c:pt idx="4545">
                  <c:v>-2.8161851689219475E-2</c:v>
                </c:pt>
                <c:pt idx="4546">
                  <c:v>-8.1529896706342697E-3</c:v>
                </c:pt>
                <c:pt idx="4547">
                  <c:v>-2.5641055777668953E-2</c:v>
                </c:pt>
                <c:pt idx="4548">
                  <c:v>-6.660153716802597E-2</c:v>
                </c:pt>
                <c:pt idx="4549">
                  <c:v>-0.11244452744722366</c:v>
                </c:pt>
                <c:pt idx="4550">
                  <c:v>-0.15890337526798248</c:v>
                </c:pt>
                <c:pt idx="4551">
                  <c:v>-0.18909274041652679</c:v>
                </c:pt>
                <c:pt idx="4552">
                  <c:v>-0.19351385533809662</c:v>
                </c:pt>
                <c:pt idx="4553">
                  <c:v>-0.16197596490383148</c:v>
                </c:pt>
                <c:pt idx="4554">
                  <c:v>-0.10767944157123566</c:v>
                </c:pt>
                <c:pt idx="4555">
                  <c:v>-3.2518845051527023E-2</c:v>
                </c:pt>
                <c:pt idx="4556">
                  <c:v>3.880087286233902E-2</c:v>
                </c:pt>
                <c:pt idx="4557">
                  <c:v>8.6412087082862854E-2</c:v>
                </c:pt>
                <c:pt idx="4558">
                  <c:v>9.9217362701892853E-2</c:v>
                </c:pt>
                <c:pt idx="4559">
                  <c:v>8.0305926501750946E-2</c:v>
                </c:pt>
                <c:pt idx="4560">
                  <c:v>3.1634524464607239E-2</c:v>
                </c:pt>
                <c:pt idx="4561">
                  <c:v>-1.7200985923409462E-2</c:v>
                </c:pt>
                <c:pt idx="4562">
                  <c:v>-6.6000483930110931E-2</c:v>
                </c:pt>
                <c:pt idx="4563">
                  <c:v>-0.10477875173091888</c:v>
                </c:pt>
                <c:pt idx="4564">
                  <c:v>-0.13849356770515442</c:v>
                </c:pt>
                <c:pt idx="4565">
                  <c:v>-0.14961650967597961</c:v>
                </c:pt>
                <c:pt idx="4566">
                  <c:v>-0.14022247493267059</c:v>
                </c:pt>
                <c:pt idx="4567">
                  <c:v>-0.11416908353567123</c:v>
                </c:pt>
                <c:pt idx="4568">
                  <c:v>-8.3561904728412628E-2</c:v>
                </c:pt>
                <c:pt idx="4569">
                  <c:v>-5.7363055646419525E-2</c:v>
                </c:pt>
                <c:pt idx="4570">
                  <c:v>-3.6423154175281525E-2</c:v>
                </c:pt>
                <c:pt idx="4571">
                  <c:v>-2.4952832609415054E-2</c:v>
                </c:pt>
                <c:pt idx="4572">
                  <c:v>-1.258697547018528E-2</c:v>
                </c:pt>
                <c:pt idx="4573">
                  <c:v>-2.0465316250920296E-2</c:v>
                </c:pt>
                <c:pt idx="4574">
                  <c:v>-3.4234125167131424E-2</c:v>
                </c:pt>
                <c:pt idx="4575">
                  <c:v>-4.2628053575754166E-2</c:v>
                </c:pt>
                <c:pt idx="4576">
                  <c:v>-5.1784534007310867E-2</c:v>
                </c:pt>
                <c:pt idx="4577">
                  <c:v>-5.6235004216432571E-2</c:v>
                </c:pt>
                <c:pt idx="4578">
                  <c:v>-5.1895648241043091E-2</c:v>
                </c:pt>
                <c:pt idx="4579">
                  <c:v>-3.4867774695158005E-2</c:v>
                </c:pt>
                <c:pt idx="4580">
                  <c:v>-1.9470445811748505E-2</c:v>
                </c:pt>
                <c:pt idx="4581">
                  <c:v>-3.1342063099145889E-2</c:v>
                </c:pt>
                <c:pt idx="4582">
                  <c:v>-2.8716454282402992E-2</c:v>
                </c:pt>
                <c:pt idx="4583">
                  <c:v>-1.1633340269327164E-2</c:v>
                </c:pt>
                <c:pt idx="4584">
                  <c:v>1.3114349916577339E-2</c:v>
                </c:pt>
                <c:pt idx="4585">
                  <c:v>3.218875452876091E-2</c:v>
                </c:pt>
                <c:pt idx="4586">
                  <c:v>4.6534404158592224E-2</c:v>
                </c:pt>
                <c:pt idx="4587">
                  <c:v>6.8813703954219818E-2</c:v>
                </c:pt>
                <c:pt idx="4588">
                  <c:v>7.9764090478420258E-2</c:v>
                </c:pt>
                <c:pt idx="4589">
                  <c:v>7.6193876564502716E-2</c:v>
                </c:pt>
                <c:pt idx="4590">
                  <c:v>4.4964578002691269E-2</c:v>
                </c:pt>
                <c:pt idx="4591">
                  <c:v>-3.8165627047419548E-3</c:v>
                </c:pt>
                <c:pt idx="4592">
                  <c:v>-6.0055866837501526E-2</c:v>
                </c:pt>
                <c:pt idx="4593">
                  <c:v>-0.10669161379337311</c:v>
                </c:pt>
                <c:pt idx="4594">
                  <c:v>-0.13322548568248749</c:v>
                </c:pt>
                <c:pt idx="4595">
                  <c:v>-0.12909747660160065</c:v>
                </c:pt>
                <c:pt idx="4596">
                  <c:v>-0.10472368448972702</c:v>
                </c:pt>
                <c:pt idx="4597">
                  <c:v>-6.8241603672504425E-2</c:v>
                </c:pt>
                <c:pt idx="4598">
                  <c:v>-2.4474415928125381E-2</c:v>
                </c:pt>
                <c:pt idx="4599">
                  <c:v>2.31049545109272E-2</c:v>
                </c:pt>
                <c:pt idx="4600">
                  <c:v>5.8129247277975082E-2</c:v>
                </c:pt>
                <c:pt idx="4601">
                  <c:v>7.3127247393131256E-2</c:v>
                </c:pt>
                <c:pt idx="4602">
                  <c:v>6.8658463656902313E-2</c:v>
                </c:pt>
                <c:pt idx="4603">
                  <c:v>5.282263457775116E-2</c:v>
                </c:pt>
                <c:pt idx="4604">
                  <c:v>4.6513073146343231E-2</c:v>
                </c:pt>
                <c:pt idx="4605">
                  <c:v>4.9493417143821716E-2</c:v>
                </c:pt>
                <c:pt idx="4606">
                  <c:v>7.1163177490234375E-2</c:v>
                </c:pt>
                <c:pt idx="4607">
                  <c:v>9.8364725708961487E-2</c:v>
                </c:pt>
                <c:pt idx="4608">
                  <c:v>0.14568164944648743</c:v>
                </c:pt>
                <c:pt idx="4609">
                  <c:v>0.21492312848567963</c:v>
                </c:pt>
                <c:pt idx="4610">
                  <c:v>0.2740788459777832</c:v>
                </c:pt>
                <c:pt idx="4611">
                  <c:v>0.32689970731735229</c:v>
                </c:pt>
                <c:pt idx="4612">
                  <c:v>0.36305958032608032</c:v>
                </c:pt>
                <c:pt idx="4613">
                  <c:v>0.38916406035423279</c:v>
                </c:pt>
                <c:pt idx="4614">
                  <c:v>0.39712637662887573</c:v>
                </c:pt>
                <c:pt idx="4615">
                  <c:v>0.40249192714691162</c:v>
                </c:pt>
                <c:pt idx="4616">
                  <c:v>0.38325855135917664</c:v>
                </c:pt>
                <c:pt idx="4617">
                  <c:v>0.3397725522518158</c:v>
                </c:pt>
                <c:pt idx="4618">
                  <c:v>0.29165270924568176</c:v>
                </c:pt>
                <c:pt idx="4619">
                  <c:v>0.26637318730354309</c:v>
                </c:pt>
                <c:pt idx="4620">
                  <c:v>0.25509947538375854</c:v>
                </c:pt>
                <c:pt idx="4621">
                  <c:v>0.24680395424365997</c:v>
                </c:pt>
                <c:pt idx="4622">
                  <c:v>0.24970574676990509</c:v>
                </c:pt>
                <c:pt idx="4623">
                  <c:v>0.25529977679252625</c:v>
                </c:pt>
                <c:pt idx="4624">
                  <c:v>0.27358931303024292</c:v>
                </c:pt>
                <c:pt idx="4625">
                  <c:v>0.30254623293876648</c:v>
                </c:pt>
                <c:pt idx="4626">
                  <c:v>0.32251620292663574</c:v>
                </c:pt>
                <c:pt idx="4627">
                  <c:v>0.33631542325019836</c:v>
                </c:pt>
                <c:pt idx="4628">
                  <c:v>0.34161269664764404</c:v>
                </c:pt>
                <c:pt idx="4629">
                  <c:v>0.34323745965957642</c:v>
                </c:pt>
                <c:pt idx="4630">
                  <c:v>0.34508010745048523</c:v>
                </c:pt>
                <c:pt idx="4631">
                  <c:v>0.34865599870681763</c:v>
                </c:pt>
                <c:pt idx="4632">
                  <c:v>0.34782108664512634</c:v>
                </c:pt>
                <c:pt idx="4633">
                  <c:v>0.34109869599342346</c:v>
                </c:pt>
                <c:pt idx="4634">
                  <c:v>0.34180256724357605</c:v>
                </c:pt>
                <c:pt idx="4635">
                  <c:v>0.34120079874992371</c:v>
                </c:pt>
                <c:pt idx="4636">
                  <c:v>0.347898930311203</c:v>
                </c:pt>
                <c:pt idx="4637">
                  <c:v>0.37534394860267639</c:v>
                </c:pt>
                <c:pt idx="4638">
                  <c:v>0.39349845051765442</c:v>
                </c:pt>
                <c:pt idx="4639">
                  <c:v>0.39051875472068787</c:v>
                </c:pt>
                <c:pt idx="4640">
                  <c:v>0.36907443404197693</c:v>
                </c:pt>
                <c:pt idx="4641">
                  <c:v>0.33752384781837463</c:v>
                </c:pt>
                <c:pt idx="4642">
                  <c:v>0.30909621715545654</c:v>
                </c:pt>
                <c:pt idx="4643">
                  <c:v>0.30041724443435669</c:v>
                </c:pt>
                <c:pt idx="4644">
                  <c:v>0.2972603440284729</c:v>
                </c:pt>
                <c:pt idx="4645">
                  <c:v>0.3235531747341156</c:v>
                </c:pt>
                <c:pt idx="4646">
                  <c:v>0.35711008310317993</c:v>
                </c:pt>
                <c:pt idx="4647">
                  <c:v>0.39035990834236145</c:v>
                </c:pt>
                <c:pt idx="4648">
                  <c:v>0.39934408664703369</c:v>
                </c:pt>
                <c:pt idx="4649">
                  <c:v>0.39243292808532715</c:v>
                </c:pt>
                <c:pt idx="4650">
                  <c:v>0.37600710988044739</c:v>
                </c:pt>
                <c:pt idx="4651">
                  <c:v>0.37361374497413635</c:v>
                </c:pt>
                <c:pt idx="4652">
                  <c:v>0.38644221425056458</c:v>
                </c:pt>
                <c:pt idx="4653">
                  <c:v>0.42371860146522522</c:v>
                </c:pt>
                <c:pt idx="4654">
                  <c:v>0.47433304786682129</c:v>
                </c:pt>
                <c:pt idx="4655">
                  <c:v>0.52578878402709961</c:v>
                </c:pt>
                <c:pt idx="4656">
                  <c:v>0.57972502708435059</c:v>
                </c:pt>
                <c:pt idx="4657">
                  <c:v>0.63258165121078491</c:v>
                </c:pt>
                <c:pt idx="4658">
                  <c:v>0.67044144868850708</c:v>
                </c:pt>
                <c:pt idx="4659">
                  <c:v>0.700001060962677</c:v>
                </c:pt>
                <c:pt idx="4660">
                  <c:v>0.72039449214935303</c:v>
                </c:pt>
                <c:pt idx="4661">
                  <c:v>0.72089266777038574</c:v>
                </c:pt>
                <c:pt idx="4662">
                  <c:v>0.7067376971244812</c:v>
                </c:pt>
                <c:pt idx="4663">
                  <c:v>0.70412319898605347</c:v>
                </c:pt>
                <c:pt idx="4664">
                  <c:v>0.69775420427322388</c:v>
                </c:pt>
                <c:pt idx="4665">
                  <c:v>0.67956942319869995</c:v>
                </c:pt>
                <c:pt idx="4666">
                  <c:v>0.65421319007873535</c:v>
                </c:pt>
                <c:pt idx="4667">
                  <c:v>0.61096048355102539</c:v>
                </c:pt>
                <c:pt idx="4668">
                  <c:v>0.54870587587356567</c:v>
                </c:pt>
                <c:pt idx="4669">
                  <c:v>0.48133003711700439</c:v>
                </c:pt>
                <c:pt idx="4670">
                  <c:v>0.40430235862731934</c:v>
                </c:pt>
                <c:pt idx="4671">
                  <c:v>0.33991667628288269</c:v>
                </c:pt>
                <c:pt idx="4672">
                  <c:v>0.30254507064819336</c:v>
                </c:pt>
                <c:pt idx="4673">
                  <c:v>0.29554679989814758</c:v>
                </c:pt>
                <c:pt idx="4674">
                  <c:v>0.32348573207855225</c:v>
                </c:pt>
                <c:pt idx="4675">
                  <c:v>0.38695073127746582</c:v>
                </c:pt>
                <c:pt idx="4676">
                  <c:v>0.45131745934486389</c:v>
                </c:pt>
                <c:pt idx="4677">
                  <c:v>0.50645250082015991</c:v>
                </c:pt>
                <c:pt idx="4678">
                  <c:v>0.51928174495697021</c:v>
                </c:pt>
                <c:pt idx="4679">
                  <c:v>0.49516934156417847</c:v>
                </c:pt>
                <c:pt idx="4680">
                  <c:v>0.42360168695449829</c:v>
                </c:pt>
                <c:pt idx="4681">
                  <c:v>0.33545005321502686</c:v>
                </c:pt>
                <c:pt idx="4682">
                  <c:v>0.26160246133804321</c:v>
                </c:pt>
                <c:pt idx="4683">
                  <c:v>0.20317676663398743</c:v>
                </c:pt>
                <c:pt idx="4684">
                  <c:v>0.16071133315563202</c:v>
                </c:pt>
                <c:pt idx="4685">
                  <c:v>0.13142000138759613</c:v>
                </c:pt>
                <c:pt idx="4686">
                  <c:v>0.10644354671239853</c:v>
                </c:pt>
                <c:pt idx="4687">
                  <c:v>0.10004878044128418</c:v>
                </c:pt>
                <c:pt idx="4688">
                  <c:v>0.12455625087022781</c:v>
                </c:pt>
                <c:pt idx="4689">
                  <c:v>0.17485921084880829</c:v>
                </c:pt>
                <c:pt idx="4690">
                  <c:v>0.2434031218290329</c:v>
                </c:pt>
                <c:pt idx="4691">
                  <c:v>0.32565730810165405</c:v>
                </c:pt>
                <c:pt idx="4692">
                  <c:v>0.40586480498313904</c:v>
                </c:pt>
                <c:pt idx="4693">
                  <c:v>0.47418230772018433</c:v>
                </c:pt>
                <c:pt idx="4694">
                  <c:v>0.52820879220962524</c:v>
                </c:pt>
                <c:pt idx="4695">
                  <c:v>0.54298543930053711</c:v>
                </c:pt>
                <c:pt idx="4696">
                  <c:v>0.51573944091796875</c:v>
                </c:pt>
                <c:pt idx="4697">
                  <c:v>0.44004246592521667</c:v>
                </c:pt>
                <c:pt idx="4698">
                  <c:v>0.34949445724487305</c:v>
                </c:pt>
                <c:pt idx="4699">
                  <c:v>0.25341564416885376</c:v>
                </c:pt>
                <c:pt idx="4700">
                  <c:v>0.16177307069301605</c:v>
                </c:pt>
                <c:pt idx="4701">
                  <c:v>9.2197537422180176E-2</c:v>
                </c:pt>
                <c:pt idx="4702">
                  <c:v>4.0125288069248199E-2</c:v>
                </c:pt>
                <c:pt idx="4703">
                  <c:v>7.2820293717086315E-3</c:v>
                </c:pt>
                <c:pt idx="4704">
                  <c:v>6.0354038141667843E-3</c:v>
                </c:pt>
                <c:pt idx="4705">
                  <c:v>4.5889519155025482E-2</c:v>
                </c:pt>
                <c:pt idx="4706">
                  <c:v>8.8284917175769806E-2</c:v>
                </c:pt>
                <c:pt idx="4707">
                  <c:v>0.1228477954864502</c:v>
                </c:pt>
                <c:pt idx="4708">
                  <c:v>0.16242876648902893</c:v>
                </c:pt>
                <c:pt idx="4709">
                  <c:v>0.21733801066875458</c:v>
                </c:pt>
                <c:pt idx="4710">
                  <c:v>0.24045264720916748</c:v>
                </c:pt>
                <c:pt idx="4711">
                  <c:v>0.20529422163963318</c:v>
                </c:pt>
                <c:pt idx="4712">
                  <c:v>0.15781912207603455</c:v>
                </c:pt>
                <c:pt idx="4713">
                  <c:v>0.10256505757570267</c:v>
                </c:pt>
                <c:pt idx="4714">
                  <c:v>4.5038912445306778E-2</c:v>
                </c:pt>
                <c:pt idx="4715">
                  <c:v>-4.5702885836362839E-4</c:v>
                </c:pt>
                <c:pt idx="4716">
                  <c:v>-2.1103184670209885E-2</c:v>
                </c:pt>
                <c:pt idx="4717">
                  <c:v>2.4086642079055309E-3</c:v>
                </c:pt>
                <c:pt idx="4718">
                  <c:v>5.2871305495500565E-2</c:v>
                </c:pt>
                <c:pt idx="4719">
                  <c:v>0.10421372205018997</c:v>
                </c:pt>
                <c:pt idx="4720">
                  <c:v>0.13077104091644287</c:v>
                </c:pt>
                <c:pt idx="4721">
                  <c:v>0.13746422529220581</c:v>
                </c:pt>
                <c:pt idx="4722">
                  <c:v>0.12521740794181824</c:v>
                </c:pt>
                <c:pt idx="4723">
                  <c:v>0.12072603404521942</c:v>
                </c:pt>
                <c:pt idx="4724">
                  <c:v>0.10614123195409775</c:v>
                </c:pt>
                <c:pt idx="4725">
                  <c:v>9.8396226763725281E-2</c:v>
                </c:pt>
                <c:pt idx="4726">
                  <c:v>0.10676521062850952</c:v>
                </c:pt>
                <c:pt idx="4727">
                  <c:v>0.13551279902458191</c:v>
                </c:pt>
                <c:pt idx="4728">
                  <c:v>0.165299192070961</c:v>
                </c:pt>
                <c:pt idx="4729">
                  <c:v>0.18959885835647583</c:v>
                </c:pt>
                <c:pt idx="4730">
                  <c:v>0.19867119193077087</c:v>
                </c:pt>
                <c:pt idx="4731">
                  <c:v>0.16531200706958771</c:v>
                </c:pt>
                <c:pt idx="4732">
                  <c:v>8.4181204438209534E-2</c:v>
                </c:pt>
                <c:pt idx="4733">
                  <c:v>9.1034732758998871E-3</c:v>
                </c:pt>
                <c:pt idx="4734">
                  <c:v>-5.3232870995998383E-2</c:v>
                </c:pt>
                <c:pt idx="4735">
                  <c:v>-0.1252332478761673</c:v>
                </c:pt>
                <c:pt idx="4736">
                  <c:v>-0.19815404713153839</c:v>
                </c:pt>
                <c:pt idx="4737">
                  <c:v>-0.25579214096069336</c:v>
                </c:pt>
                <c:pt idx="4738">
                  <c:v>-0.29473182559013367</c:v>
                </c:pt>
                <c:pt idx="4739">
                  <c:v>-0.30937865376472473</c:v>
                </c:pt>
                <c:pt idx="4740">
                  <c:v>-0.30962100625038147</c:v>
                </c:pt>
                <c:pt idx="4741">
                  <c:v>-0.33764740824699402</c:v>
                </c:pt>
                <c:pt idx="4742">
                  <c:v>-0.32347750663757324</c:v>
                </c:pt>
                <c:pt idx="4743">
                  <c:v>-0.29060456156730652</c:v>
                </c:pt>
                <c:pt idx="4744">
                  <c:v>-0.30975696444511414</c:v>
                </c:pt>
                <c:pt idx="4745">
                  <c:v>-0.38029861450195312</c:v>
                </c:pt>
                <c:pt idx="4746">
                  <c:v>-0.47334384918212891</c:v>
                </c:pt>
                <c:pt idx="4747">
                  <c:v>-0.56150233745574951</c:v>
                </c:pt>
                <c:pt idx="4748">
                  <c:v>-0.64637088775634766</c:v>
                </c:pt>
                <c:pt idx="4749">
                  <c:v>-0.74048119783401489</c:v>
                </c:pt>
                <c:pt idx="4750">
                  <c:v>-0.82348126173019409</c:v>
                </c:pt>
                <c:pt idx="4751">
                  <c:v>-0.87306398153305054</c:v>
                </c:pt>
                <c:pt idx="4752">
                  <c:v>-0.88664233684539795</c:v>
                </c:pt>
                <c:pt idx="4753">
                  <c:v>-0.86087727546691895</c:v>
                </c:pt>
                <c:pt idx="4754">
                  <c:v>-0.79297786951065063</c:v>
                </c:pt>
                <c:pt idx="4755">
                  <c:v>-0.70061922073364258</c:v>
                </c:pt>
                <c:pt idx="4756">
                  <c:v>-0.59517139196395874</c:v>
                </c:pt>
                <c:pt idx="4757">
                  <c:v>-0.49069297313690186</c:v>
                </c:pt>
                <c:pt idx="4758">
                  <c:v>-0.39005106687545776</c:v>
                </c:pt>
                <c:pt idx="4759">
                  <c:v>-0.30506187677383423</c:v>
                </c:pt>
                <c:pt idx="4760">
                  <c:v>-0.24886414408683777</c:v>
                </c:pt>
                <c:pt idx="4761">
                  <c:v>-0.23017744719982147</c:v>
                </c:pt>
                <c:pt idx="4762">
                  <c:v>-0.2602221667766571</c:v>
                </c:pt>
                <c:pt idx="4763">
                  <c:v>-0.2730061411857605</c:v>
                </c:pt>
                <c:pt idx="4764">
                  <c:v>-0.26146692037582397</c:v>
                </c:pt>
                <c:pt idx="4765">
                  <c:v>-0.26657739281654358</c:v>
                </c:pt>
                <c:pt idx="4766">
                  <c:v>-0.29583007097244263</c:v>
                </c:pt>
                <c:pt idx="4767">
                  <c:v>-0.33166170120239258</c:v>
                </c:pt>
                <c:pt idx="4768">
                  <c:v>-0.38597953319549561</c:v>
                </c:pt>
                <c:pt idx="4769">
                  <c:v>-0.45993569493293762</c:v>
                </c:pt>
                <c:pt idx="4770">
                  <c:v>-0.54657900333404541</c:v>
                </c:pt>
                <c:pt idx="4771">
                  <c:v>-0.59106963872909546</c:v>
                </c:pt>
                <c:pt idx="4772">
                  <c:v>-0.57777512073516846</c:v>
                </c:pt>
                <c:pt idx="4773">
                  <c:v>-0.5407257080078125</c:v>
                </c:pt>
                <c:pt idx="4774">
                  <c:v>-0.49853083491325378</c:v>
                </c:pt>
                <c:pt idx="4775">
                  <c:v>-0.46687042713165283</c:v>
                </c:pt>
                <c:pt idx="4776">
                  <c:v>-0.44751003384590149</c:v>
                </c:pt>
                <c:pt idx="4777">
                  <c:v>-0.42905759811401367</c:v>
                </c:pt>
                <c:pt idx="4778">
                  <c:v>-0.40393814444541931</c:v>
                </c:pt>
                <c:pt idx="4779">
                  <c:v>-0.36697918176651001</c:v>
                </c:pt>
                <c:pt idx="4780">
                  <c:v>-0.33190295100212097</c:v>
                </c:pt>
                <c:pt idx="4781">
                  <c:v>-0.32138323783874512</c:v>
                </c:pt>
                <c:pt idx="4782">
                  <c:v>-0.33662822842597961</c:v>
                </c:pt>
                <c:pt idx="4783">
                  <c:v>-0.36856180429458618</c:v>
                </c:pt>
                <c:pt idx="4784">
                  <c:v>-0.37647140026092529</c:v>
                </c:pt>
                <c:pt idx="4785">
                  <c:v>-0.3517630398273468</c:v>
                </c:pt>
                <c:pt idx="4786">
                  <c:v>-0.30419206619262695</c:v>
                </c:pt>
                <c:pt idx="4787">
                  <c:v>-0.25852391123771667</c:v>
                </c:pt>
                <c:pt idx="4788">
                  <c:v>-0.21163390576839447</c:v>
                </c:pt>
                <c:pt idx="4789">
                  <c:v>-0.1537054032087326</c:v>
                </c:pt>
                <c:pt idx="4790">
                  <c:v>-7.4681699275970459E-2</c:v>
                </c:pt>
                <c:pt idx="4791">
                  <c:v>1.0535813868045807E-2</c:v>
                </c:pt>
                <c:pt idx="4792">
                  <c:v>7.5340636074542999E-2</c:v>
                </c:pt>
                <c:pt idx="4793">
                  <c:v>0.11616352945566177</c:v>
                </c:pt>
                <c:pt idx="4794">
                  <c:v>0.11621812731027603</c:v>
                </c:pt>
                <c:pt idx="4795">
                  <c:v>9.5001600682735443E-2</c:v>
                </c:pt>
                <c:pt idx="4796">
                  <c:v>6.09259232878685E-2</c:v>
                </c:pt>
                <c:pt idx="4797">
                  <c:v>2.9137592762708664E-2</c:v>
                </c:pt>
                <c:pt idx="4798">
                  <c:v>-8.1882057711482048E-3</c:v>
                </c:pt>
                <c:pt idx="4799">
                  <c:v>-5.3888384252786636E-2</c:v>
                </c:pt>
                <c:pt idx="4800">
                  <c:v>-9.6393495798110962E-2</c:v>
                </c:pt>
                <c:pt idx="4801">
                  <c:v>-0.14037470519542694</c:v>
                </c:pt>
                <c:pt idx="4802">
                  <c:v>-0.18746951222419739</c:v>
                </c:pt>
                <c:pt idx="4803">
                  <c:v>-0.23687267303466797</c:v>
                </c:pt>
                <c:pt idx="4804">
                  <c:v>-0.27588105201721191</c:v>
                </c:pt>
                <c:pt idx="4805">
                  <c:v>-0.2999546229839325</c:v>
                </c:pt>
                <c:pt idx="4806">
                  <c:v>-0.31801030039787292</c:v>
                </c:pt>
                <c:pt idx="4807">
                  <c:v>-0.33415305614471436</c:v>
                </c:pt>
                <c:pt idx="4808">
                  <c:v>-0.33750516176223755</c:v>
                </c:pt>
                <c:pt idx="4809">
                  <c:v>-0.32314410805702209</c:v>
                </c:pt>
                <c:pt idx="4810">
                  <c:v>-0.30406734347343445</c:v>
                </c:pt>
                <c:pt idx="4811">
                  <c:v>-0.28569230437278748</c:v>
                </c:pt>
                <c:pt idx="4812">
                  <c:v>-0.26837137341499329</c:v>
                </c:pt>
                <c:pt idx="4813">
                  <c:v>-0.23929141461849213</c:v>
                </c:pt>
                <c:pt idx="4814">
                  <c:v>-0.1972278505563736</c:v>
                </c:pt>
                <c:pt idx="4815">
                  <c:v>-0.16915413737297058</c:v>
                </c:pt>
                <c:pt idx="4816">
                  <c:v>-0.17829836905002594</c:v>
                </c:pt>
                <c:pt idx="4817">
                  <c:v>-0.23720519244670868</c:v>
                </c:pt>
                <c:pt idx="4818">
                  <c:v>-0.3376537561416626</c:v>
                </c:pt>
                <c:pt idx="4819">
                  <c:v>-0.46325632929801941</c:v>
                </c:pt>
                <c:pt idx="4820">
                  <c:v>-0.58588266372680664</c:v>
                </c:pt>
                <c:pt idx="4821">
                  <c:v>-0.67300409078598022</c:v>
                </c:pt>
                <c:pt idx="4822">
                  <c:v>-0.69118708372116089</c:v>
                </c:pt>
                <c:pt idx="4823">
                  <c:v>-0.5878787636756897</c:v>
                </c:pt>
                <c:pt idx="4824">
                  <c:v>-0.35239377617835999</c:v>
                </c:pt>
                <c:pt idx="4825">
                  <c:v>-5.0179198384284973E-2</c:v>
                </c:pt>
                <c:pt idx="4826">
                  <c:v>0.28710800409317017</c:v>
                </c:pt>
                <c:pt idx="4827">
                  <c:v>0.59379881620407104</c:v>
                </c:pt>
                <c:pt idx="4828">
                  <c:v>0.80302524566650391</c:v>
                </c:pt>
                <c:pt idx="4829">
                  <c:v>0.87977343797683716</c:v>
                </c:pt>
                <c:pt idx="4830">
                  <c:v>0.79725486040115356</c:v>
                </c:pt>
                <c:pt idx="4831">
                  <c:v>0.5741201639175415</c:v>
                </c:pt>
                <c:pt idx="4832">
                  <c:v>0.27875137329101562</c:v>
                </c:pt>
                <c:pt idx="4833">
                  <c:v>-1.1931790970265865E-2</c:v>
                </c:pt>
                <c:pt idx="4834">
                  <c:v>-0.25076621770858765</c:v>
                </c:pt>
                <c:pt idx="4835">
                  <c:v>-0.41444975137710571</c:v>
                </c:pt>
                <c:pt idx="4836">
                  <c:v>-0.50104880332946777</c:v>
                </c:pt>
                <c:pt idx="4837">
                  <c:v>-0.54227101802825928</c:v>
                </c:pt>
                <c:pt idx="4838">
                  <c:v>-0.55481636524200439</c:v>
                </c:pt>
                <c:pt idx="4839">
                  <c:v>-0.55948412418365479</c:v>
                </c:pt>
                <c:pt idx="4840">
                  <c:v>-0.54952949285507202</c:v>
                </c:pt>
                <c:pt idx="4841">
                  <c:v>-0.52281731367111206</c:v>
                </c:pt>
                <c:pt idx="4842">
                  <c:v>-0.49076563119888306</c:v>
                </c:pt>
                <c:pt idx="4843">
                  <c:v>-0.45325765013694763</c:v>
                </c:pt>
                <c:pt idx="4844">
                  <c:v>-0.42207682132720947</c:v>
                </c:pt>
                <c:pt idx="4845">
                  <c:v>-0.3752129077911377</c:v>
                </c:pt>
                <c:pt idx="4846">
                  <c:v>-0.30828899145126343</c:v>
                </c:pt>
                <c:pt idx="4847">
                  <c:v>-0.23810794949531555</c:v>
                </c:pt>
                <c:pt idx="4848">
                  <c:v>-0.17665311694145203</c:v>
                </c:pt>
                <c:pt idx="4849">
                  <c:v>-0.13673929870128632</c:v>
                </c:pt>
                <c:pt idx="4850">
                  <c:v>-0.10989224165678024</c:v>
                </c:pt>
                <c:pt idx="4851">
                  <c:v>-9.6916072070598602E-2</c:v>
                </c:pt>
                <c:pt idx="4852">
                  <c:v>-9.3697108328342438E-2</c:v>
                </c:pt>
                <c:pt idx="4853">
                  <c:v>-0.10286974906921387</c:v>
                </c:pt>
                <c:pt idx="4854">
                  <c:v>-0.10912924259901047</c:v>
                </c:pt>
                <c:pt idx="4855">
                  <c:v>-0.12008257955312729</c:v>
                </c:pt>
                <c:pt idx="4856">
                  <c:v>-0.1219039186835289</c:v>
                </c:pt>
                <c:pt idx="4857">
                  <c:v>-0.12075793743133545</c:v>
                </c:pt>
                <c:pt idx="4858">
                  <c:v>-0.1223563626408577</c:v>
                </c:pt>
                <c:pt idx="4859">
                  <c:v>-0.11342878639698029</c:v>
                </c:pt>
                <c:pt idx="4860">
                  <c:v>-9.1834276914596558E-2</c:v>
                </c:pt>
                <c:pt idx="4861">
                  <c:v>-7.7289953827857971E-2</c:v>
                </c:pt>
                <c:pt idx="4862">
                  <c:v>-8.1880226731300354E-2</c:v>
                </c:pt>
                <c:pt idx="4863">
                  <c:v>-9.972633421421051E-2</c:v>
                </c:pt>
                <c:pt idx="4864">
                  <c:v>-0.11445574462413788</c:v>
                </c:pt>
                <c:pt idx="4865">
                  <c:v>-0.10122664272785187</c:v>
                </c:pt>
                <c:pt idx="4866">
                  <c:v>-4.1717246174812317E-2</c:v>
                </c:pt>
                <c:pt idx="4867">
                  <c:v>8.1841036677360535E-2</c:v>
                </c:pt>
                <c:pt idx="4868">
                  <c:v>0.22698651254177094</c:v>
                </c:pt>
                <c:pt idx="4869">
                  <c:v>0.3897174596786499</c:v>
                </c:pt>
                <c:pt idx="4870">
                  <c:v>0.54690808057785034</c:v>
                </c:pt>
                <c:pt idx="4871">
                  <c:v>0.63514858484268188</c:v>
                </c:pt>
                <c:pt idx="4872">
                  <c:v>0.63109016418457031</c:v>
                </c:pt>
                <c:pt idx="4873">
                  <c:v>0.52648830413818359</c:v>
                </c:pt>
                <c:pt idx="4874">
                  <c:v>0.38804978132247925</c:v>
                </c:pt>
                <c:pt idx="4875">
                  <c:v>0.24882924556732178</c:v>
                </c:pt>
                <c:pt idx="4876">
                  <c:v>0.12999419867992401</c:v>
                </c:pt>
                <c:pt idx="4877">
                  <c:v>3.080209344625473E-2</c:v>
                </c:pt>
                <c:pt idx="4878">
                  <c:v>-3.2393388450145721E-2</c:v>
                </c:pt>
                <c:pt idx="4879">
                  <c:v>-6.1509590595960617E-2</c:v>
                </c:pt>
                <c:pt idx="4880">
                  <c:v>-4.4446185231208801E-2</c:v>
                </c:pt>
                <c:pt idx="4881">
                  <c:v>1.757623627781868E-2</c:v>
                </c:pt>
                <c:pt idx="4882">
                  <c:v>0.10114916414022446</c:v>
                </c:pt>
                <c:pt idx="4883">
                  <c:v>0.19538812339305878</c:v>
                </c:pt>
                <c:pt idx="4884">
                  <c:v>0.2780773937702179</c:v>
                </c:pt>
                <c:pt idx="4885">
                  <c:v>0.30055266618728638</c:v>
                </c:pt>
                <c:pt idx="4886">
                  <c:v>0.23210732638835907</c:v>
                </c:pt>
                <c:pt idx="4887">
                  <c:v>9.7612544894218445E-2</c:v>
                </c:pt>
                <c:pt idx="4888">
                  <c:v>-5.1147371530532837E-2</c:v>
                </c:pt>
                <c:pt idx="4889">
                  <c:v>-0.17567895352840424</c:v>
                </c:pt>
                <c:pt idx="4890">
                  <c:v>-0.26962888240814209</c:v>
                </c:pt>
                <c:pt idx="4891">
                  <c:v>-0.33941954374313354</c:v>
                </c:pt>
                <c:pt idx="4892">
                  <c:v>-0.3925839364528656</c:v>
                </c:pt>
                <c:pt idx="4893">
                  <c:v>-0.41701817512512207</c:v>
                </c:pt>
                <c:pt idx="4894">
                  <c:v>-0.4057234525680542</c:v>
                </c:pt>
                <c:pt idx="4895">
                  <c:v>-0.34747925400733948</c:v>
                </c:pt>
                <c:pt idx="4896">
                  <c:v>-0.239248126745224</c:v>
                </c:pt>
                <c:pt idx="4897">
                  <c:v>-0.10420753806829453</c:v>
                </c:pt>
                <c:pt idx="4898">
                  <c:v>4.5629620552062988E-2</c:v>
                </c:pt>
                <c:pt idx="4899">
                  <c:v>0.16958564519882202</c:v>
                </c:pt>
                <c:pt idx="4900">
                  <c:v>0.25401505827903748</c:v>
                </c:pt>
                <c:pt idx="4901">
                  <c:v>0.2959880530834198</c:v>
                </c:pt>
                <c:pt idx="4902">
                  <c:v>0.30263131856918335</c:v>
                </c:pt>
                <c:pt idx="4903">
                  <c:v>0.26463660597801208</c:v>
                </c:pt>
                <c:pt idx="4904">
                  <c:v>0.19783653318881989</c:v>
                </c:pt>
                <c:pt idx="4905">
                  <c:v>0.1220003142952919</c:v>
                </c:pt>
                <c:pt idx="4906">
                  <c:v>8.5058011114597321E-2</c:v>
                </c:pt>
                <c:pt idx="4907">
                  <c:v>8.4355860948562622E-2</c:v>
                </c:pt>
                <c:pt idx="4908">
                  <c:v>0.1204206570982933</c:v>
                </c:pt>
                <c:pt idx="4909">
                  <c:v>0.17563502490520477</c:v>
                </c:pt>
                <c:pt idx="4910">
                  <c:v>0.24057753384113312</c:v>
                </c:pt>
                <c:pt idx="4911">
                  <c:v>0.29717892408370972</c:v>
                </c:pt>
                <c:pt idx="4912">
                  <c:v>0.34314879775047302</c:v>
                </c:pt>
                <c:pt idx="4913">
                  <c:v>0.37297138571739197</c:v>
                </c:pt>
                <c:pt idx="4914">
                  <c:v>0.36791563034057617</c:v>
                </c:pt>
                <c:pt idx="4915">
                  <c:v>0.33951312303543091</c:v>
                </c:pt>
                <c:pt idx="4916">
                  <c:v>0.29070618748664856</c:v>
                </c:pt>
                <c:pt idx="4917">
                  <c:v>0.23115383088588715</c:v>
                </c:pt>
                <c:pt idx="4918">
                  <c:v>0.16484032571315765</c:v>
                </c:pt>
                <c:pt idx="4919">
                  <c:v>7.3259875178337097E-2</c:v>
                </c:pt>
                <c:pt idx="4920">
                  <c:v>-3.4327305853366852E-2</c:v>
                </c:pt>
                <c:pt idx="4921">
                  <c:v>-0.13307696580886841</c:v>
                </c:pt>
                <c:pt idx="4922">
                  <c:v>-0.19777633249759674</c:v>
                </c:pt>
                <c:pt idx="4923">
                  <c:v>-0.20689815282821655</c:v>
                </c:pt>
                <c:pt idx="4924">
                  <c:v>-0.15850025415420532</c:v>
                </c:pt>
                <c:pt idx="4925">
                  <c:v>-6.2267526984214783E-2</c:v>
                </c:pt>
                <c:pt idx="4926">
                  <c:v>3.5569552332162857E-2</c:v>
                </c:pt>
                <c:pt idx="4927">
                  <c:v>8.4947042167186737E-2</c:v>
                </c:pt>
                <c:pt idx="4928">
                  <c:v>0.10578788071870804</c:v>
                </c:pt>
                <c:pt idx="4929">
                  <c:v>8.5767142474651337E-2</c:v>
                </c:pt>
                <c:pt idx="4930">
                  <c:v>1.0441762395203114E-2</c:v>
                </c:pt>
                <c:pt idx="4931">
                  <c:v>-0.14451977610588074</c:v>
                </c:pt>
                <c:pt idx="4932">
                  <c:v>-0.36761730909347534</c:v>
                </c:pt>
                <c:pt idx="4933">
                  <c:v>-0.60289686918258667</c:v>
                </c:pt>
                <c:pt idx="4934">
                  <c:v>-0.78593170642852783</c:v>
                </c:pt>
                <c:pt idx="4935">
                  <c:v>-0.84350854158401489</c:v>
                </c:pt>
                <c:pt idx="4936">
                  <c:v>-0.79261928796768188</c:v>
                </c:pt>
                <c:pt idx="4937">
                  <c:v>-0.65496039390563965</c:v>
                </c:pt>
                <c:pt idx="4938">
                  <c:v>-0.45436471700668335</c:v>
                </c:pt>
                <c:pt idx="4939">
                  <c:v>-0.23796553909778595</c:v>
                </c:pt>
                <c:pt idx="4940">
                  <c:v>-7.0081733167171478E-2</c:v>
                </c:pt>
                <c:pt idx="4941">
                  <c:v>2.1826405078172684E-2</c:v>
                </c:pt>
                <c:pt idx="4942">
                  <c:v>1.9854333251714706E-2</c:v>
                </c:pt>
                <c:pt idx="4943">
                  <c:v>-4.5699488371610641E-2</c:v>
                </c:pt>
                <c:pt idx="4944">
                  <c:v>-0.1407889723777771</c:v>
                </c:pt>
                <c:pt idx="4945">
                  <c:v>-0.23904553055763245</c:v>
                </c:pt>
                <c:pt idx="4946">
                  <c:v>-0.31423801183700562</c:v>
                </c:pt>
                <c:pt idx="4947">
                  <c:v>-0.34936174750328064</c:v>
                </c:pt>
                <c:pt idx="4948">
                  <c:v>-0.33939513564109802</c:v>
                </c:pt>
                <c:pt idx="4949">
                  <c:v>-0.29703801870346069</c:v>
                </c:pt>
                <c:pt idx="4950">
                  <c:v>-0.23513098061084747</c:v>
                </c:pt>
                <c:pt idx="4951">
                  <c:v>-0.18142999708652496</c:v>
                </c:pt>
                <c:pt idx="4952">
                  <c:v>-0.14543232321739197</c:v>
                </c:pt>
                <c:pt idx="4953">
                  <c:v>-0.11998945474624634</c:v>
                </c:pt>
                <c:pt idx="4954">
                  <c:v>-9.9802695214748383E-2</c:v>
                </c:pt>
                <c:pt idx="4955">
                  <c:v>-8.6046561598777771E-2</c:v>
                </c:pt>
                <c:pt idx="4956">
                  <c:v>-7.1491584181785583E-2</c:v>
                </c:pt>
                <c:pt idx="4957">
                  <c:v>-6.3562177121639252E-2</c:v>
                </c:pt>
                <c:pt idx="4958">
                  <c:v>-5.2747346460819244E-2</c:v>
                </c:pt>
                <c:pt idx="4959">
                  <c:v>-4.8858713358640671E-2</c:v>
                </c:pt>
                <c:pt idx="4960">
                  <c:v>-4.4918566942214966E-2</c:v>
                </c:pt>
                <c:pt idx="4961">
                  <c:v>-4.4571775943040848E-2</c:v>
                </c:pt>
                <c:pt idx="4962">
                  <c:v>-4.7633875161409378E-2</c:v>
                </c:pt>
                <c:pt idx="4963">
                  <c:v>-5.8987822383642197E-2</c:v>
                </c:pt>
                <c:pt idx="4964">
                  <c:v>-7.1368061006069183E-2</c:v>
                </c:pt>
                <c:pt idx="4965">
                  <c:v>-7.681690901517868E-2</c:v>
                </c:pt>
                <c:pt idx="4966">
                  <c:v>-7.5460024178028107E-2</c:v>
                </c:pt>
                <c:pt idx="4967">
                  <c:v>-6.724122166633606E-2</c:v>
                </c:pt>
                <c:pt idx="4968">
                  <c:v>-5.2774928510189056E-2</c:v>
                </c:pt>
                <c:pt idx="4969">
                  <c:v>-3.2418612390756607E-2</c:v>
                </c:pt>
                <c:pt idx="4970">
                  <c:v>-1.1093351989984512E-2</c:v>
                </c:pt>
                <c:pt idx="4971">
                  <c:v>3.0573170632123947E-2</c:v>
                </c:pt>
                <c:pt idx="4972">
                  <c:v>8.7533928453922272E-2</c:v>
                </c:pt>
                <c:pt idx="4973">
                  <c:v>0.1800064742565155</c:v>
                </c:pt>
                <c:pt idx="4974">
                  <c:v>0.29336205124855042</c:v>
                </c:pt>
                <c:pt idx="4975">
                  <c:v>0.40808165073394775</c:v>
                </c:pt>
                <c:pt idx="4976">
                  <c:v>0.46749809384346008</c:v>
                </c:pt>
                <c:pt idx="4977">
                  <c:v>0.43850290775299072</c:v>
                </c:pt>
                <c:pt idx="4978">
                  <c:v>0.33402708172798157</c:v>
                </c:pt>
                <c:pt idx="4979">
                  <c:v>0.21166542172431946</c:v>
                </c:pt>
                <c:pt idx="4980">
                  <c:v>0.11623504012823105</c:v>
                </c:pt>
                <c:pt idx="4981">
                  <c:v>8.9846581220626831E-2</c:v>
                </c:pt>
                <c:pt idx="4982">
                  <c:v>0.16095644235610962</c:v>
                </c:pt>
                <c:pt idx="4983">
                  <c:v>0.30400952696800232</c:v>
                </c:pt>
                <c:pt idx="4984">
                  <c:v>0.46130087971687317</c:v>
                </c:pt>
                <c:pt idx="4985">
                  <c:v>0.52710986137390137</c:v>
                </c:pt>
                <c:pt idx="4986">
                  <c:v>0.43714988231658936</c:v>
                </c:pt>
                <c:pt idx="4987">
                  <c:v>0.2274581640958786</c:v>
                </c:pt>
                <c:pt idx="4988">
                  <c:v>-2.298256941139698E-2</c:v>
                </c:pt>
                <c:pt idx="4989">
                  <c:v>-0.242046058177948</c:v>
                </c:pt>
                <c:pt idx="4990">
                  <c:v>-0.37247118353843689</c:v>
                </c:pt>
                <c:pt idx="4991">
                  <c:v>-0.39795011281967163</c:v>
                </c:pt>
                <c:pt idx="4992">
                  <c:v>-0.31877195835113525</c:v>
                </c:pt>
                <c:pt idx="4993">
                  <c:v>-0.18120436370372772</c:v>
                </c:pt>
                <c:pt idx="4994">
                  <c:v>-2.9540535062551498E-2</c:v>
                </c:pt>
                <c:pt idx="4995">
                  <c:v>7.6435469090938568E-2</c:v>
                </c:pt>
                <c:pt idx="4996">
                  <c:v>8.8136866688728333E-2</c:v>
                </c:pt>
                <c:pt idx="4997">
                  <c:v>2.0489729940891266E-2</c:v>
                </c:pt>
                <c:pt idx="4998">
                  <c:v>-0.10262074321508408</c:v>
                </c:pt>
                <c:pt idx="4999">
                  <c:v>-0.22771133482456207</c:v>
                </c:pt>
                <c:pt idx="5000">
                  <c:v>-0.31679114699363708</c:v>
                </c:pt>
                <c:pt idx="5001">
                  <c:v>-0.35640883445739746</c:v>
                </c:pt>
                <c:pt idx="5002">
                  <c:v>-0.34630107879638672</c:v>
                </c:pt>
                <c:pt idx="5003">
                  <c:v>-0.31595951318740845</c:v>
                </c:pt>
                <c:pt idx="5004">
                  <c:v>-0.28610441088676453</c:v>
                </c:pt>
                <c:pt idx="5005">
                  <c:v>-0.26593387126922607</c:v>
                </c:pt>
                <c:pt idx="5006">
                  <c:v>-0.24220936000347137</c:v>
                </c:pt>
                <c:pt idx="5007">
                  <c:v>-0.19765269756317139</c:v>
                </c:pt>
                <c:pt idx="5008">
                  <c:v>-0.13996675610542297</c:v>
                </c:pt>
                <c:pt idx="5009">
                  <c:v>-6.4593836665153503E-2</c:v>
                </c:pt>
                <c:pt idx="5010">
                  <c:v>4.2371544986963272E-3</c:v>
                </c:pt>
                <c:pt idx="5011">
                  <c:v>6.4428307116031647E-2</c:v>
                </c:pt>
                <c:pt idx="5012">
                  <c:v>0.11355137825012207</c:v>
                </c:pt>
                <c:pt idx="5013">
                  <c:v>0.14377647638320923</c:v>
                </c:pt>
                <c:pt idx="5014">
                  <c:v>0.16226679086685181</c:v>
                </c:pt>
                <c:pt idx="5015">
                  <c:v>0.18162743747234344</c:v>
                </c:pt>
                <c:pt idx="5016">
                  <c:v>0.19065555930137634</c:v>
                </c:pt>
                <c:pt idx="5017">
                  <c:v>0.19498753547668457</c:v>
                </c:pt>
                <c:pt idx="5018">
                  <c:v>0.18711522221565247</c:v>
                </c:pt>
                <c:pt idx="5019">
                  <c:v>0.18979315459728241</c:v>
                </c:pt>
                <c:pt idx="5020">
                  <c:v>0.19340120255947113</c:v>
                </c:pt>
                <c:pt idx="5021">
                  <c:v>0.19728553295135498</c:v>
                </c:pt>
                <c:pt idx="5022">
                  <c:v>0.18952827155590057</c:v>
                </c:pt>
                <c:pt idx="5023">
                  <c:v>0.16562344133853912</c:v>
                </c:pt>
                <c:pt idx="5024">
                  <c:v>0.12749204039573669</c:v>
                </c:pt>
                <c:pt idx="5025">
                  <c:v>7.6973073184490204E-2</c:v>
                </c:pt>
                <c:pt idx="5026">
                  <c:v>2.2496514022350311E-2</c:v>
                </c:pt>
                <c:pt idx="5027">
                  <c:v>-5.406951904296875E-2</c:v>
                </c:pt>
                <c:pt idx="5028">
                  <c:v>-0.14131148159503937</c:v>
                </c:pt>
                <c:pt idx="5029">
                  <c:v>-0.22850829362869263</c:v>
                </c:pt>
                <c:pt idx="5030">
                  <c:v>-0.2757282555103302</c:v>
                </c:pt>
                <c:pt idx="5031">
                  <c:v>-0.26410740613937378</c:v>
                </c:pt>
                <c:pt idx="5032">
                  <c:v>-0.20751391351222992</c:v>
                </c:pt>
                <c:pt idx="5033">
                  <c:v>-0.12203653156757355</c:v>
                </c:pt>
                <c:pt idx="5034">
                  <c:v>-3.4199357032775879E-2</c:v>
                </c:pt>
                <c:pt idx="5035">
                  <c:v>3.9513427764177322E-2</c:v>
                </c:pt>
                <c:pt idx="5036">
                  <c:v>9.8126679658889771E-2</c:v>
                </c:pt>
                <c:pt idx="5037">
                  <c:v>0.13039720058441162</c:v>
                </c:pt>
                <c:pt idx="5038">
                  <c:v>0.12390280514955521</c:v>
                </c:pt>
                <c:pt idx="5039">
                  <c:v>6.3296936452388763E-2</c:v>
                </c:pt>
                <c:pt idx="5040">
                  <c:v>-2.3094141855835915E-2</c:v>
                </c:pt>
                <c:pt idx="5041">
                  <c:v>-0.14062871038913727</c:v>
                </c:pt>
                <c:pt idx="5042">
                  <c:v>-0.29484224319458008</c:v>
                </c:pt>
                <c:pt idx="5043">
                  <c:v>-0.46893611550331116</c:v>
                </c:pt>
                <c:pt idx="5044">
                  <c:v>-0.62327563762664795</c:v>
                </c:pt>
                <c:pt idx="5045">
                  <c:v>-0.68243271112442017</c:v>
                </c:pt>
                <c:pt idx="5046">
                  <c:v>-0.61553996801376343</c:v>
                </c:pt>
                <c:pt idx="5047">
                  <c:v>-0.4486076831817627</c:v>
                </c:pt>
                <c:pt idx="5048">
                  <c:v>-0.23143757879734039</c:v>
                </c:pt>
                <c:pt idx="5049">
                  <c:v>-2.9733303934335709E-2</c:v>
                </c:pt>
                <c:pt idx="5050">
                  <c:v>6.9186612963676453E-2</c:v>
                </c:pt>
                <c:pt idx="5051">
                  <c:v>4.8792257905006409E-2</c:v>
                </c:pt>
                <c:pt idx="5052">
                  <c:v>-3.7827588617801666E-2</c:v>
                </c:pt>
                <c:pt idx="5053">
                  <c:v>-0.16301988065242767</c:v>
                </c:pt>
                <c:pt idx="5054">
                  <c:v>-0.31281307339668274</c:v>
                </c:pt>
                <c:pt idx="5055">
                  <c:v>-0.48520034551620483</c:v>
                </c:pt>
                <c:pt idx="5056">
                  <c:v>-0.65313684940338135</c:v>
                </c:pt>
                <c:pt idx="5057">
                  <c:v>-0.78373414278030396</c:v>
                </c:pt>
                <c:pt idx="5058">
                  <c:v>-0.85942834615707397</c:v>
                </c:pt>
                <c:pt idx="5059">
                  <c:v>-0.88562208414077759</c:v>
                </c:pt>
                <c:pt idx="5060">
                  <c:v>-0.84771835803985596</c:v>
                </c:pt>
                <c:pt idx="5061">
                  <c:v>-0.73377436399459839</c:v>
                </c:pt>
                <c:pt idx="5062">
                  <c:v>-0.58443278074264526</c:v>
                </c:pt>
                <c:pt idx="5063">
                  <c:v>-0.45014879107475281</c:v>
                </c:pt>
                <c:pt idx="5064">
                  <c:v>-0.33583447337150574</c:v>
                </c:pt>
                <c:pt idx="5065">
                  <c:v>-0.20427858829498291</c:v>
                </c:pt>
                <c:pt idx="5066">
                  <c:v>-1.5644494444131851E-2</c:v>
                </c:pt>
                <c:pt idx="5067">
                  <c:v>0.22247153520584106</c:v>
                </c:pt>
                <c:pt idx="5068">
                  <c:v>0.49608364701271057</c:v>
                </c:pt>
                <c:pt idx="5069">
                  <c:v>0.78953433036804199</c:v>
                </c:pt>
                <c:pt idx="5070">
                  <c:v>1.0583696365356445</c:v>
                </c:pt>
                <c:pt idx="5071">
                  <c:v>1.2821712493896484</c:v>
                </c:pt>
                <c:pt idx="5072">
                  <c:v>1.46775221824646</c:v>
                </c:pt>
                <c:pt idx="5073">
                  <c:v>1.6237198114395142</c:v>
                </c:pt>
                <c:pt idx="5074">
                  <c:v>1.7524927854537964</c:v>
                </c:pt>
                <c:pt idx="5075">
                  <c:v>1.8948346376419067</c:v>
                </c:pt>
                <c:pt idx="5076">
                  <c:v>2.105093240737915</c:v>
                </c:pt>
                <c:pt idx="5077">
                  <c:v>2.3744711875915527</c:v>
                </c:pt>
                <c:pt idx="5078">
                  <c:v>2.6874797344207764</c:v>
                </c:pt>
                <c:pt idx="5079">
                  <c:v>3.024911642074585</c:v>
                </c:pt>
                <c:pt idx="5080">
                  <c:v>3.3334412574768066</c:v>
                </c:pt>
                <c:pt idx="5081">
                  <c:v>3.5996379852294922</c:v>
                </c:pt>
                <c:pt idx="5082">
                  <c:v>3.8218708038330078</c:v>
                </c:pt>
                <c:pt idx="5083">
                  <c:v>3.9906761646270752</c:v>
                </c:pt>
                <c:pt idx="5084">
                  <c:v>4.0948972702026367</c:v>
                </c:pt>
                <c:pt idx="5085">
                  <c:v>4.1370301246643066</c:v>
                </c:pt>
                <c:pt idx="5086">
                  <c:v>4.139162540435791</c:v>
                </c:pt>
                <c:pt idx="5087">
                  <c:v>4.1053466796875</c:v>
                </c:pt>
                <c:pt idx="5088">
                  <c:v>4.0346436500549316</c:v>
                </c:pt>
                <c:pt idx="5089">
                  <c:v>3.9409406185150146</c:v>
                </c:pt>
                <c:pt idx="5090">
                  <c:v>3.8568494319915771</c:v>
                </c:pt>
                <c:pt idx="5091">
                  <c:v>3.7965734004974365</c:v>
                </c:pt>
                <c:pt idx="5092">
                  <c:v>3.7709944248199463</c:v>
                </c:pt>
                <c:pt idx="5093">
                  <c:v>3.8049666881561279</c:v>
                </c:pt>
                <c:pt idx="5094">
                  <c:v>3.8872776031494141</c:v>
                </c:pt>
                <c:pt idx="5095">
                  <c:v>4.0102372169494629</c:v>
                </c:pt>
                <c:pt idx="5096">
                  <c:v>4.1386914253234863</c:v>
                </c:pt>
                <c:pt idx="5097">
                  <c:v>4.2221589088439941</c:v>
                </c:pt>
                <c:pt idx="5098">
                  <c:v>4.2217864990234375</c:v>
                </c:pt>
                <c:pt idx="5099">
                  <c:v>4.1417074203491211</c:v>
                </c:pt>
                <c:pt idx="5100">
                  <c:v>3.9867186546325684</c:v>
                </c:pt>
                <c:pt idx="5101">
                  <c:v>3.7923111915588379</c:v>
                </c:pt>
                <c:pt idx="5102">
                  <c:v>3.6181597709655762</c:v>
                </c:pt>
                <c:pt idx="5103">
                  <c:v>3.4770913124084473</c:v>
                </c:pt>
                <c:pt idx="5104">
                  <c:v>3.3739235401153564</c:v>
                </c:pt>
                <c:pt idx="5105">
                  <c:v>3.3220136165618896</c:v>
                </c:pt>
                <c:pt idx="5106">
                  <c:v>3.295665979385376</c:v>
                </c:pt>
                <c:pt idx="5107">
                  <c:v>3.2806155681610107</c:v>
                </c:pt>
                <c:pt idx="5108">
                  <c:v>3.2770333290100098</c:v>
                </c:pt>
                <c:pt idx="5109">
                  <c:v>3.2726898193359375</c:v>
                </c:pt>
                <c:pt idx="5110">
                  <c:v>3.2189257144927979</c:v>
                </c:pt>
                <c:pt idx="5111">
                  <c:v>3.1146957874298096</c:v>
                </c:pt>
                <c:pt idx="5112">
                  <c:v>2.992396354675293</c:v>
                </c:pt>
                <c:pt idx="5113">
                  <c:v>2.8266313076019287</c:v>
                </c:pt>
                <c:pt idx="5114">
                  <c:v>2.6136894226074219</c:v>
                </c:pt>
                <c:pt idx="5115">
                  <c:v>2.368504524230957</c:v>
                </c:pt>
                <c:pt idx="5116">
                  <c:v>2.103856086730957</c:v>
                </c:pt>
                <c:pt idx="5117">
                  <c:v>1.8299493789672852</c:v>
                </c:pt>
                <c:pt idx="5118">
                  <c:v>1.5712122917175293</c:v>
                </c:pt>
                <c:pt idx="5119">
                  <c:v>1.3567818403244019</c:v>
                </c:pt>
                <c:pt idx="5120">
                  <c:v>1.2163965702056885</c:v>
                </c:pt>
                <c:pt idx="5121">
                  <c:v>1.1577410697937012</c:v>
                </c:pt>
                <c:pt idx="5122">
                  <c:v>1.133698582649231</c:v>
                </c:pt>
                <c:pt idx="5123">
                  <c:v>1.1142796277999878</c:v>
                </c:pt>
                <c:pt idx="5124">
                  <c:v>1.0658160448074341</c:v>
                </c:pt>
                <c:pt idx="5125">
                  <c:v>0.98176312446594238</c:v>
                </c:pt>
                <c:pt idx="5126">
                  <c:v>0.86025559902191162</c:v>
                </c:pt>
                <c:pt idx="5127">
                  <c:v>0.71448546648025513</c:v>
                </c:pt>
                <c:pt idx="5128">
                  <c:v>0.57462561130523682</c:v>
                </c:pt>
                <c:pt idx="5129">
                  <c:v>0.45739424228668213</c:v>
                </c:pt>
                <c:pt idx="5130">
                  <c:v>0.40199890732765198</c:v>
                </c:pt>
                <c:pt idx="5131">
                  <c:v>0.42013108730316162</c:v>
                </c:pt>
                <c:pt idx="5132">
                  <c:v>0.4935443103313446</c:v>
                </c:pt>
                <c:pt idx="5133">
                  <c:v>0.5832027792930603</c:v>
                </c:pt>
                <c:pt idx="5134">
                  <c:v>0.66998589038848877</c:v>
                </c:pt>
                <c:pt idx="5135">
                  <c:v>0.74040323495864868</c:v>
                </c:pt>
                <c:pt idx="5136">
                  <c:v>0.78135812282562256</c:v>
                </c:pt>
                <c:pt idx="5137">
                  <c:v>0.78547793626785278</c:v>
                </c:pt>
                <c:pt idx="5138">
                  <c:v>0.76979565620422363</c:v>
                </c:pt>
                <c:pt idx="5139">
                  <c:v>0.71447235345840454</c:v>
                </c:pt>
                <c:pt idx="5140">
                  <c:v>0.60370135307312012</c:v>
                </c:pt>
                <c:pt idx="5141">
                  <c:v>0.44795051217079163</c:v>
                </c:pt>
                <c:pt idx="5142">
                  <c:v>0.29651251435279846</c:v>
                </c:pt>
                <c:pt idx="5143">
                  <c:v>0.16298010945320129</c:v>
                </c:pt>
                <c:pt idx="5144">
                  <c:v>7.3198288679122925E-2</c:v>
                </c:pt>
                <c:pt idx="5145">
                  <c:v>2.2383671253919601E-2</c:v>
                </c:pt>
                <c:pt idx="5146">
                  <c:v>1.1758562177419662E-3</c:v>
                </c:pt>
                <c:pt idx="5147">
                  <c:v>-5.3438092581927776E-3</c:v>
                </c:pt>
                <c:pt idx="5148">
                  <c:v>3.2070684246718884E-3</c:v>
                </c:pt>
                <c:pt idx="5149">
                  <c:v>1.8697816878557205E-2</c:v>
                </c:pt>
                <c:pt idx="5150">
                  <c:v>1.3044989667832851E-2</c:v>
                </c:pt>
                <c:pt idx="5151">
                  <c:v>-6.5789008513092995E-3</c:v>
                </c:pt>
                <c:pt idx="5152">
                  <c:v>-2.6494285091757774E-2</c:v>
                </c:pt>
                <c:pt idx="5153">
                  <c:v>-2.0855719223618507E-2</c:v>
                </c:pt>
                <c:pt idx="5154">
                  <c:v>3.4379571676254272E-2</c:v>
                </c:pt>
                <c:pt idx="5155">
                  <c:v>0.13550156354904175</c:v>
                </c:pt>
                <c:pt idx="5156">
                  <c:v>0.19988508522510529</c:v>
                </c:pt>
                <c:pt idx="5157">
                  <c:v>0.20950867235660553</c:v>
                </c:pt>
                <c:pt idx="5158">
                  <c:v>0.19264048337936401</c:v>
                </c:pt>
                <c:pt idx="5159">
                  <c:v>0.16202974319458008</c:v>
                </c:pt>
                <c:pt idx="5160">
                  <c:v>0.11974327266216278</c:v>
                </c:pt>
                <c:pt idx="5161">
                  <c:v>6.6523559391498566E-2</c:v>
                </c:pt>
                <c:pt idx="5162">
                  <c:v>1.0902290232479572E-3</c:v>
                </c:pt>
                <c:pt idx="5163">
                  <c:v>-7.1154482662677765E-2</c:v>
                </c:pt>
                <c:pt idx="5164">
                  <c:v>-0.14031757414340973</c:v>
                </c:pt>
                <c:pt idx="5165">
                  <c:v>-0.20780366659164429</c:v>
                </c:pt>
                <c:pt idx="5166">
                  <c:v>-0.26691094040870667</c:v>
                </c:pt>
                <c:pt idx="5167">
                  <c:v>-0.29731804132461548</c:v>
                </c:pt>
                <c:pt idx="5168">
                  <c:v>-0.30360683798789978</c:v>
                </c:pt>
                <c:pt idx="5169">
                  <c:v>-0.28893294930458069</c:v>
                </c:pt>
                <c:pt idx="5170">
                  <c:v>-0.23677201569080353</c:v>
                </c:pt>
                <c:pt idx="5171">
                  <c:v>-0.15440879762172699</c:v>
                </c:pt>
                <c:pt idx="5172">
                  <c:v>-7.0750914514064789E-2</c:v>
                </c:pt>
                <c:pt idx="5173">
                  <c:v>-4.5914854854345322E-3</c:v>
                </c:pt>
                <c:pt idx="5174">
                  <c:v>5.3321879357099533E-2</c:v>
                </c:pt>
                <c:pt idx="5175">
                  <c:v>9.8589114844799042E-2</c:v>
                </c:pt>
                <c:pt idx="5176">
                  <c:v>0.13678710162639618</c:v>
                </c:pt>
                <c:pt idx="5177">
                  <c:v>0.16630193591117859</c:v>
                </c:pt>
                <c:pt idx="5178">
                  <c:v>0.19423530995845795</c:v>
                </c:pt>
                <c:pt idx="5179">
                  <c:v>0.22199656069278717</c:v>
                </c:pt>
                <c:pt idx="5180">
                  <c:v>0.24122191965579987</c:v>
                </c:pt>
                <c:pt idx="5181">
                  <c:v>0.24913240969181061</c:v>
                </c:pt>
                <c:pt idx="5182">
                  <c:v>0.25022828578948975</c:v>
                </c:pt>
                <c:pt idx="5183">
                  <c:v>0.24716563522815704</c:v>
                </c:pt>
                <c:pt idx="5184">
                  <c:v>0.24040652811527252</c:v>
                </c:pt>
                <c:pt idx="5185">
                  <c:v>0.24190531671047211</c:v>
                </c:pt>
                <c:pt idx="5186">
                  <c:v>0.23396642506122589</c:v>
                </c:pt>
                <c:pt idx="5187">
                  <c:v>0.22169917821884155</c:v>
                </c:pt>
                <c:pt idx="5188">
                  <c:v>0.21313977241516113</c:v>
                </c:pt>
                <c:pt idx="5189">
                  <c:v>0.21767950057983398</c:v>
                </c:pt>
                <c:pt idx="5190">
                  <c:v>0.24138936400413513</c:v>
                </c:pt>
                <c:pt idx="5191">
                  <c:v>0.2887633740901947</c:v>
                </c:pt>
                <c:pt idx="5192">
                  <c:v>0.34090408682823181</c:v>
                </c:pt>
                <c:pt idx="5193">
                  <c:v>0.37428149580955505</c:v>
                </c:pt>
                <c:pt idx="5194">
                  <c:v>0.38511604070663452</c:v>
                </c:pt>
                <c:pt idx="5195">
                  <c:v>0.35576406121253967</c:v>
                </c:pt>
                <c:pt idx="5196">
                  <c:v>0.27766311168670654</c:v>
                </c:pt>
                <c:pt idx="5197">
                  <c:v>0.14782701432704926</c:v>
                </c:pt>
                <c:pt idx="5198">
                  <c:v>-2.9048951342701912E-2</c:v>
                </c:pt>
                <c:pt idx="5199">
                  <c:v>-0.21418187022209167</c:v>
                </c:pt>
                <c:pt idx="5200">
                  <c:v>-0.38770624995231628</c:v>
                </c:pt>
                <c:pt idx="5201">
                  <c:v>-0.55091100931167603</c:v>
                </c:pt>
                <c:pt idx="5202">
                  <c:v>-0.67487823963165283</c:v>
                </c:pt>
                <c:pt idx="5203">
                  <c:v>-0.73861879110336304</c:v>
                </c:pt>
                <c:pt idx="5204">
                  <c:v>-0.72580069303512573</c:v>
                </c:pt>
                <c:pt idx="5205">
                  <c:v>-0.66749489307403564</c:v>
                </c:pt>
                <c:pt idx="5206">
                  <c:v>-0.59258896112442017</c:v>
                </c:pt>
                <c:pt idx="5207">
                  <c:v>-0.53970366716384888</c:v>
                </c:pt>
                <c:pt idx="5208">
                  <c:v>-0.50892609357833862</c:v>
                </c:pt>
                <c:pt idx="5209">
                  <c:v>-0.49559643864631653</c:v>
                </c:pt>
                <c:pt idx="5210">
                  <c:v>-0.48169606924057007</c:v>
                </c:pt>
                <c:pt idx="5211">
                  <c:v>-0.45583182573318481</c:v>
                </c:pt>
                <c:pt idx="5212">
                  <c:v>-0.42480039596557617</c:v>
                </c:pt>
                <c:pt idx="5213">
                  <c:v>-0.38171887397766113</c:v>
                </c:pt>
                <c:pt idx="5214">
                  <c:v>-0.35865113139152527</c:v>
                </c:pt>
                <c:pt idx="5215">
                  <c:v>-0.35492393374443054</c:v>
                </c:pt>
                <c:pt idx="5216">
                  <c:v>-0.35045674443244934</c:v>
                </c:pt>
                <c:pt idx="5217">
                  <c:v>-0.32994189858436584</c:v>
                </c:pt>
                <c:pt idx="5218">
                  <c:v>-0.29588860273361206</c:v>
                </c:pt>
                <c:pt idx="5219">
                  <c:v>-0.25663521885871887</c:v>
                </c:pt>
                <c:pt idx="5220">
                  <c:v>-0.24144616723060608</c:v>
                </c:pt>
                <c:pt idx="5221">
                  <c:v>-0.24381805956363678</c:v>
                </c:pt>
                <c:pt idx="5222">
                  <c:v>-0.26336273550987244</c:v>
                </c:pt>
                <c:pt idx="5223">
                  <c:v>-0.27641004323959351</c:v>
                </c:pt>
                <c:pt idx="5224">
                  <c:v>-0.27906122803688049</c:v>
                </c:pt>
                <c:pt idx="5225">
                  <c:v>-0.26302033662796021</c:v>
                </c:pt>
                <c:pt idx="5226">
                  <c:v>-0.23659217357635498</c:v>
                </c:pt>
                <c:pt idx="5227">
                  <c:v>-0.20235437154769897</c:v>
                </c:pt>
                <c:pt idx="5228">
                  <c:v>-0.1670839935541153</c:v>
                </c:pt>
                <c:pt idx="5229">
                  <c:v>-0.13176894187927246</c:v>
                </c:pt>
                <c:pt idx="5230">
                  <c:v>-0.11360964179039001</c:v>
                </c:pt>
                <c:pt idx="5231">
                  <c:v>-0.11429167538881302</c:v>
                </c:pt>
                <c:pt idx="5232">
                  <c:v>-0.12138473987579346</c:v>
                </c:pt>
                <c:pt idx="5233">
                  <c:v>-0.12744353711605072</c:v>
                </c:pt>
                <c:pt idx="5234">
                  <c:v>-0.12144531309604645</c:v>
                </c:pt>
                <c:pt idx="5235">
                  <c:v>-0.11886900663375854</c:v>
                </c:pt>
                <c:pt idx="5236">
                  <c:v>-0.11574458330869675</c:v>
                </c:pt>
                <c:pt idx="5237">
                  <c:v>-0.11498500406742096</c:v>
                </c:pt>
                <c:pt idx="5238">
                  <c:v>-0.12500327825546265</c:v>
                </c:pt>
                <c:pt idx="5239">
                  <c:v>-0.14353689551353455</c:v>
                </c:pt>
                <c:pt idx="5240">
                  <c:v>-0.1547892838716507</c:v>
                </c:pt>
                <c:pt idx="5241">
                  <c:v>-0.14655108749866486</c:v>
                </c:pt>
                <c:pt idx="5242">
                  <c:v>-0.11287593841552734</c:v>
                </c:pt>
                <c:pt idx="5243">
                  <c:v>-5.0401866436004639E-2</c:v>
                </c:pt>
                <c:pt idx="5244">
                  <c:v>4.5234318822622299E-3</c:v>
                </c:pt>
                <c:pt idx="5245">
                  <c:v>3.4322142601013184E-2</c:v>
                </c:pt>
                <c:pt idx="5246">
                  <c:v>4.5078914612531662E-2</c:v>
                </c:pt>
                <c:pt idx="5247">
                  <c:v>4.4537603855133057E-2</c:v>
                </c:pt>
                <c:pt idx="5248">
                  <c:v>3.7727639079093933E-2</c:v>
                </c:pt>
                <c:pt idx="5249">
                  <c:v>8.5943397134542465E-3</c:v>
                </c:pt>
                <c:pt idx="5250">
                  <c:v>-4.451654851436615E-2</c:v>
                </c:pt>
                <c:pt idx="5251">
                  <c:v>-0.11632600426673889</c:v>
                </c:pt>
                <c:pt idx="5252">
                  <c:v>-0.17034076154232025</c:v>
                </c:pt>
                <c:pt idx="5253">
                  <c:v>-0.1775384396314621</c:v>
                </c:pt>
                <c:pt idx="5254">
                  <c:v>-0.11837897449731827</c:v>
                </c:pt>
                <c:pt idx="5255">
                  <c:v>2.5188885629177094E-3</c:v>
                </c:pt>
                <c:pt idx="5256">
                  <c:v>0.14702759683132172</c:v>
                </c:pt>
                <c:pt idx="5257">
                  <c:v>0.2951977550983429</c:v>
                </c:pt>
                <c:pt idx="5258">
                  <c:v>0.43134307861328125</c:v>
                </c:pt>
                <c:pt idx="5259">
                  <c:v>0.53002554178237915</c:v>
                </c:pt>
                <c:pt idx="5260">
                  <c:v>0.58672928810119629</c:v>
                </c:pt>
                <c:pt idx="5261">
                  <c:v>0.57414817810058594</c:v>
                </c:pt>
                <c:pt idx="5262">
                  <c:v>0.49669656157493591</c:v>
                </c:pt>
                <c:pt idx="5263">
                  <c:v>0.33974793553352356</c:v>
                </c:pt>
                <c:pt idx="5264">
                  <c:v>0.15644201636314392</c:v>
                </c:pt>
                <c:pt idx="5265">
                  <c:v>-4.1558165103197098E-3</c:v>
                </c:pt>
                <c:pt idx="5266">
                  <c:v>-0.12438182532787323</c:v>
                </c:pt>
                <c:pt idx="5267">
                  <c:v>-0.19322200119495392</c:v>
                </c:pt>
                <c:pt idx="5268">
                  <c:v>-0.19814804196357727</c:v>
                </c:pt>
                <c:pt idx="5269">
                  <c:v>-0.11682970821857452</c:v>
                </c:pt>
                <c:pt idx="5270">
                  <c:v>3.5111621022224426E-2</c:v>
                </c:pt>
                <c:pt idx="5271">
                  <c:v>0.24272878468036652</c:v>
                </c:pt>
                <c:pt idx="5272">
                  <c:v>0.459085613489151</c:v>
                </c:pt>
                <c:pt idx="5273">
                  <c:v>0.63266384601593018</c:v>
                </c:pt>
                <c:pt idx="5274">
                  <c:v>0.73043942451477051</c:v>
                </c:pt>
                <c:pt idx="5275">
                  <c:v>0.7182762622833252</c:v>
                </c:pt>
                <c:pt idx="5276">
                  <c:v>0.62034410238265991</c:v>
                </c:pt>
                <c:pt idx="5277">
                  <c:v>0.42613956332206726</c:v>
                </c:pt>
                <c:pt idx="5278">
                  <c:v>0.18729527294635773</c:v>
                </c:pt>
                <c:pt idx="5279">
                  <c:v>-4.7791659832000732E-2</c:v>
                </c:pt>
                <c:pt idx="5280">
                  <c:v>-0.25531423091888428</c:v>
                </c:pt>
                <c:pt idx="5281">
                  <c:v>-0.39628750085830688</c:v>
                </c:pt>
                <c:pt idx="5282">
                  <c:v>-0.46835529804229736</c:v>
                </c:pt>
                <c:pt idx="5283">
                  <c:v>-0.47511348128318787</c:v>
                </c:pt>
                <c:pt idx="5284">
                  <c:v>-0.41542750597000122</c:v>
                </c:pt>
                <c:pt idx="5285">
                  <c:v>-0.32238715887069702</c:v>
                </c:pt>
                <c:pt idx="5286">
                  <c:v>-0.22020754218101501</c:v>
                </c:pt>
                <c:pt idx="5287">
                  <c:v>-0.12493064254522324</c:v>
                </c:pt>
                <c:pt idx="5288">
                  <c:v>-3.1013207510113716E-2</c:v>
                </c:pt>
                <c:pt idx="5289">
                  <c:v>5.2050605416297913E-2</c:v>
                </c:pt>
                <c:pt idx="5290">
                  <c:v>0.11655662953853607</c:v>
                </c:pt>
                <c:pt idx="5291">
                  <c:v>0.15810911357402802</c:v>
                </c:pt>
                <c:pt idx="5292">
                  <c:v>0.17908629775047302</c:v>
                </c:pt>
                <c:pt idx="5293">
                  <c:v>0.17681464552879333</c:v>
                </c:pt>
                <c:pt idx="5294">
                  <c:v>0.15809555351734161</c:v>
                </c:pt>
                <c:pt idx="5295">
                  <c:v>0.13492310047149658</c:v>
                </c:pt>
                <c:pt idx="5296">
                  <c:v>0.14912973344326019</c:v>
                </c:pt>
                <c:pt idx="5297">
                  <c:v>0.20821677148342133</c:v>
                </c:pt>
                <c:pt idx="5298">
                  <c:v>0.28092533349990845</c:v>
                </c:pt>
                <c:pt idx="5299">
                  <c:v>0.32890838384628296</c:v>
                </c:pt>
                <c:pt idx="5300">
                  <c:v>0.3311731219291687</c:v>
                </c:pt>
                <c:pt idx="5301">
                  <c:v>0.29762497544288635</c:v>
                </c:pt>
                <c:pt idx="5302">
                  <c:v>0.26594027876853943</c:v>
                </c:pt>
                <c:pt idx="5303">
                  <c:v>0.24181611835956573</c:v>
                </c:pt>
                <c:pt idx="5304">
                  <c:v>0.23131127655506134</c:v>
                </c:pt>
                <c:pt idx="5305">
                  <c:v>0.21814775466918945</c:v>
                </c:pt>
                <c:pt idx="5306">
                  <c:v>0.17372035980224609</c:v>
                </c:pt>
                <c:pt idx="5307">
                  <c:v>0.1071825698018074</c:v>
                </c:pt>
                <c:pt idx="5308">
                  <c:v>2.7962047606706619E-2</c:v>
                </c:pt>
                <c:pt idx="5309">
                  <c:v>-2.6074605062603951E-2</c:v>
                </c:pt>
                <c:pt idx="5310">
                  <c:v>-5.5324632674455643E-2</c:v>
                </c:pt>
                <c:pt idx="5311">
                  <c:v>-6.5151624381542206E-2</c:v>
                </c:pt>
                <c:pt idx="5312">
                  <c:v>-6.3179284334182739E-2</c:v>
                </c:pt>
                <c:pt idx="5313">
                  <c:v>-1.8359299749135971E-2</c:v>
                </c:pt>
                <c:pt idx="5314">
                  <c:v>6.7006193101406097E-2</c:v>
                </c:pt>
                <c:pt idx="5315">
                  <c:v>0.17036671936511993</c:v>
                </c:pt>
                <c:pt idx="5316">
                  <c:v>0.25601211190223694</c:v>
                </c:pt>
                <c:pt idx="5317">
                  <c:v>0.27112910151481628</c:v>
                </c:pt>
                <c:pt idx="5318">
                  <c:v>0.17621722817420959</c:v>
                </c:pt>
                <c:pt idx="5319">
                  <c:v>-4.5564539730548859E-2</c:v>
                </c:pt>
                <c:pt idx="5320">
                  <c:v>-0.34521225094795227</c:v>
                </c:pt>
                <c:pt idx="5321">
                  <c:v>-0.6245652437210083</c:v>
                </c:pt>
                <c:pt idx="5322">
                  <c:v>-0.76672583818435669</c:v>
                </c:pt>
                <c:pt idx="5323">
                  <c:v>-0.73668265342712402</c:v>
                </c:pt>
                <c:pt idx="5324">
                  <c:v>-0.56277209520339966</c:v>
                </c:pt>
                <c:pt idx="5325">
                  <c:v>-0.32312408089637756</c:v>
                </c:pt>
                <c:pt idx="5326">
                  <c:v>-6.7834004759788513E-2</c:v>
                </c:pt>
                <c:pt idx="5327">
                  <c:v>0.18827584385871887</c:v>
                </c:pt>
                <c:pt idx="5328">
                  <c:v>0.289061039686203</c:v>
                </c:pt>
                <c:pt idx="5329">
                  <c:v>0.18620751798152924</c:v>
                </c:pt>
                <c:pt idx="5330">
                  <c:v>1.4142240397632122E-3</c:v>
                </c:pt>
                <c:pt idx="5331">
                  <c:v>-0.17930474877357483</c:v>
                </c:pt>
                <c:pt idx="5332">
                  <c:v>-0.33401471376419067</c:v>
                </c:pt>
                <c:pt idx="5333">
                  <c:v>-0.47059082984924316</c:v>
                </c:pt>
                <c:pt idx="5334">
                  <c:v>-0.56951290369033813</c:v>
                </c:pt>
                <c:pt idx="5335">
                  <c:v>-0.61611706018447876</c:v>
                </c:pt>
                <c:pt idx="5336">
                  <c:v>-0.60358661413192749</c:v>
                </c:pt>
                <c:pt idx="5337">
                  <c:v>-0.56088155508041382</c:v>
                </c:pt>
                <c:pt idx="5338">
                  <c:v>-0.48917749524116516</c:v>
                </c:pt>
                <c:pt idx="5339">
                  <c:v>-0.40825274586677551</c:v>
                </c:pt>
                <c:pt idx="5340">
                  <c:v>-0.32883143424987793</c:v>
                </c:pt>
                <c:pt idx="5341">
                  <c:v>-0.25020292401313782</c:v>
                </c:pt>
                <c:pt idx="5342">
                  <c:v>-0.18636643886566162</c:v>
                </c:pt>
                <c:pt idx="5343">
                  <c:v>-0.13925713300704956</c:v>
                </c:pt>
                <c:pt idx="5344">
                  <c:v>-0.10321683436632156</c:v>
                </c:pt>
                <c:pt idx="5345">
                  <c:v>-7.2211712598800659E-2</c:v>
                </c:pt>
                <c:pt idx="5346">
                  <c:v>-4.2261794209480286E-2</c:v>
                </c:pt>
                <c:pt idx="5347">
                  <c:v>-6.3057728111743927E-3</c:v>
                </c:pt>
                <c:pt idx="5348">
                  <c:v>3.9763186126947403E-2</c:v>
                </c:pt>
                <c:pt idx="5349">
                  <c:v>8.5810929536819458E-2</c:v>
                </c:pt>
                <c:pt idx="5350">
                  <c:v>0.13562881946563721</c:v>
                </c:pt>
                <c:pt idx="5351">
                  <c:v>0.18005956709384918</c:v>
                </c:pt>
                <c:pt idx="5352">
                  <c:v>0.21069097518920898</c:v>
                </c:pt>
                <c:pt idx="5353">
                  <c:v>0.21894870698451996</c:v>
                </c:pt>
                <c:pt idx="5354">
                  <c:v>0.21215684711933136</c:v>
                </c:pt>
                <c:pt idx="5355">
                  <c:v>0.20550514757633209</c:v>
                </c:pt>
                <c:pt idx="5356">
                  <c:v>0.20137538015842438</c:v>
                </c:pt>
                <c:pt idx="5357">
                  <c:v>0.19197256863117218</c:v>
                </c:pt>
                <c:pt idx="5358">
                  <c:v>0.18209517002105713</c:v>
                </c:pt>
                <c:pt idx="5359">
                  <c:v>0.1820768415927887</c:v>
                </c:pt>
                <c:pt idx="5360">
                  <c:v>0.19179257750511169</c:v>
                </c:pt>
                <c:pt idx="5361">
                  <c:v>0.20019729435443878</c:v>
                </c:pt>
                <c:pt idx="5362">
                  <c:v>0.19005890190601349</c:v>
                </c:pt>
                <c:pt idx="5363">
                  <c:v>0.15409356355667114</c:v>
                </c:pt>
                <c:pt idx="5364">
                  <c:v>0.12372580915689468</c:v>
                </c:pt>
                <c:pt idx="5365">
                  <c:v>0.12068954110145569</c:v>
                </c:pt>
                <c:pt idx="5366">
                  <c:v>0.15308795869350433</c:v>
                </c:pt>
                <c:pt idx="5367">
                  <c:v>0.23668386042118073</c:v>
                </c:pt>
                <c:pt idx="5368">
                  <c:v>0.37282624840736389</c:v>
                </c:pt>
                <c:pt idx="5369">
                  <c:v>0.52397966384887695</c:v>
                </c:pt>
                <c:pt idx="5370">
                  <c:v>0.60973131656646729</c:v>
                </c:pt>
                <c:pt idx="5371">
                  <c:v>0.55187928676605225</c:v>
                </c:pt>
                <c:pt idx="5372">
                  <c:v>0.37178432941436768</c:v>
                </c:pt>
                <c:pt idx="5373">
                  <c:v>0.14065629243850708</c:v>
                </c:pt>
                <c:pt idx="5374">
                  <c:v>-9.063219279050827E-2</c:v>
                </c:pt>
                <c:pt idx="5375">
                  <c:v>-0.25320088863372803</c:v>
                </c:pt>
                <c:pt idx="5376">
                  <c:v>-0.29223081469535828</c:v>
                </c:pt>
                <c:pt idx="5377">
                  <c:v>-0.2232581228017807</c:v>
                </c:pt>
                <c:pt idx="5378">
                  <c:v>-7.0178568363189697E-2</c:v>
                </c:pt>
                <c:pt idx="5379">
                  <c:v>9.5422327518463135E-2</c:v>
                </c:pt>
                <c:pt idx="5380">
                  <c:v>0.19610020518302917</c:v>
                </c:pt>
                <c:pt idx="5381">
                  <c:v>0.19560977816581726</c:v>
                </c:pt>
                <c:pt idx="5382">
                  <c:v>0.10632438957691193</c:v>
                </c:pt>
                <c:pt idx="5383">
                  <c:v>-2.1522516384720802E-2</c:v>
                </c:pt>
                <c:pt idx="5384">
                  <c:v>-0.13524721562862396</c:v>
                </c:pt>
                <c:pt idx="5385">
                  <c:v>-0.20877809822559357</c:v>
                </c:pt>
                <c:pt idx="5386">
                  <c:v>-0.24383541941642761</c:v>
                </c:pt>
                <c:pt idx="5387">
                  <c:v>-0.23595720529556274</c:v>
                </c:pt>
                <c:pt idx="5388">
                  <c:v>-0.21613769233226776</c:v>
                </c:pt>
                <c:pt idx="5389">
                  <c:v>-0.17380663752555847</c:v>
                </c:pt>
                <c:pt idx="5390">
                  <c:v>-0.1210443526506424</c:v>
                </c:pt>
                <c:pt idx="5391">
                  <c:v>-5.9933304786682129E-2</c:v>
                </c:pt>
                <c:pt idx="5392">
                  <c:v>-5.3406325168907642E-3</c:v>
                </c:pt>
                <c:pt idx="5393">
                  <c:v>4.5612089335918427E-2</c:v>
                </c:pt>
                <c:pt idx="5394">
                  <c:v>9.4862192869186401E-2</c:v>
                </c:pt>
                <c:pt idx="5395">
                  <c:v>0.14197300374507904</c:v>
                </c:pt>
                <c:pt idx="5396">
                  <c:v>0.17224861681461334</c:v>
                </c:pt>
                <c:pt idx="5397">
                  <c:v>0.18792051076889038</c:v>
                </c:pt>
                <c:pt idx="5398">
                  <c:v>0.18914955854415894</c:v>
                </c:pt>
                <c:pt idx="5399">
                  <c:v>0.19256883859634399</c:v>
                </c:pt>
                <c:pt idx="5400">
                  <c:v>0.19950132071971893</c:v>
                </c:pt>
                <c:pt idx="5401">
                  <c:v>0.19522589445114136</c:v>
                </c:pt>
                <c:pt idx="5402">
                  <c:v>0.19410763680934906</c:v>
                </c:pt>
                <c:pt idx="5403">
                  <c:v>0.19294476509094238</c:v>
                </c:pt>
                <c:pt idx="5404">
                  <c:v>0.18933644890785217</c:v>
                </c:pt>
                <c:pt idx="5405">
                  <c:v>0.18239530920982361</c:v>
                </c:pt>
                <c:pt idx="5406">
                  <c:v>0.16556838154792786</c:v>
                </c:pt>
                <c:pt idx="5407">
                  <c:v>0.12279180437326431</c:v>
                </c:pt>
                <c:pt idx="5408">
                  <c:v>7.4927344918251038E-2</c:v>
                </c:pt>
                <c:pt idx="5409">
                  <c:v>3.4703165292739868E-2</c:v>
                </c:pt>
                <c:pt idx="5410">
                  <c:v>8.0458400771021843E-4</c:v>
                </c:pt>
                <c:pt idx="5411">
                  <c:v>-1.3963598757982254E-2</c:v>
                </c:pt>
                <c:pt idx="5412">
                  <c:v>-1.8808953464031219E-2</c:v>
                </c:pt>
                <c:pt idx="5413">
                  <c:v>-2.6212498545646667E-2</c:v>
                </c:pt>
                <c:pt idx="5414">
                  <c:v>-4.5595515519380569E-2</c:v>
                </c:pt>
                <c:pt idx="5415">
                  <c:v>-5.1015719771385193E-2</c:v>
                </c:pt>
                <c:pt idx="5416">
                  <c:v>-5.0102788954973221E-2</c:v>
                </c:pt>
                <c:pt idx="5417">
                  <c:v>-3.6971084773540497E-2</c:v>
                </c:pt>
                <c:pt idx="5418">
                  <c:v>-1.6208015382289886E-2</c:v>
                </c:pt>
                <c:pt idx="5419">
                  <c:v>3.6419322714209557E-3</c:v>
                </c:pt>
                <c:pt idx="5420">
                  <c:v>2.6517156511545181E-2</c:v>
                </c:pt>
                <c:pt idx="5421">
                  <c:v>3.0961886048316956E-2</c:v>
                </c:pt>
                <c:pt idx="5422">
                  <c:v>-1.0779170319437981E-2</c:v>
                </c:pt>
                <c:pt idx="5423">
                  <c:v>-0.10891641676425934</c:v>
                </c:pt>
                <c:pt idx="5424">
                  <c:v>-0.24582420289516449</c:v>
                </c:pt>
                <c:pt idx="5425">
                  <c:v>-0.38378676772117615</c:v>
                </c:pt>
                <c:pt idx="5426">
                  <c:v>-0.50636672973632812</c:v>
                </c:pt>
                <c:pt idx="5427">
                  <c:v>-0.573372483253479</c:v>
                </c:pt>
                <c:pt idx="5428">
                  <c:v>-0.54443085193634033</c:v>
                </c:pt>
                <c:pt idx="5429">
                  <c:v>-0.43745997548103333</c:v>
                </c:pt>
                <c:pt idx="5430">
                  <c:v>-0.30096229910850525</c:v>
                </c:pt>
                <c:pt idx="5431">
                  <c:v>-0.1653093546628952</c:v>
                </c:pt>
                <c:pt idx="5432">
                  <c:v>-5.1954835653305054E-2</c:v>
                </c:pt>
                <c:pt idx="5433">
                  <c:v>1.7221167683601379E-2</c:v>
                </c:pt>
                <c:pt idx="5434">
                  <c:v>2.0251844078302383E-2</c:v>
                </c:pt>
                <c:pt idx="5435">
                  <c:v>-3.4442972391843796E-2</c:v>
                </c:pt>
                <c:pt idx="5436">
                  <c:v>-0.11425843834877014</c:v>
                </c:pt>
                <c:pt idx="5437">
                  <c:v>-0.19418784976005554</c:v>
                </c:pt>
                <c:pt idx="5438">
                  <c:v>-0.26700958609580994</c:v>
                </c:pt>
                <c:pt idx="5439">
                  <c:v>-0.30146023631095886</c:v>
                </c:pt>
                <c:pt idx="5440">
                  <c:v>-0.29065230488777161</c:v>
                </c:pt>
                <c:pt idx="5441">
                  <c:v>-0.22092291712760925</c:v>
                </c:pt>
                <c:pt idx="5442">
                  <c:v>-0.14385849237442017</c:v>
                </c:pt>
                <c:pt idx="5443">
                  <c:v>-7.4705697596073151E-2</c:v>
                </c:pt>
                <c:pt idx="5444">
                  <c:v>-1.7415774986147881E-2</c:v>
                </c:pt>
                <c:pt idx="5445">
                  <c:v>1.5988675877451897E-2</c:v>
                </c:pt>
                <c:pt idx="5446">
                  <c:v>2.3139795288443565E-2</c:v>
                </c:pt>
                <c:pt idx="5447">
                  <c:v>2.5972496718168259E-2</c:v>
                </c:pt>
                <c:pt idx="5448">
                  <c:v>1.851591095328331E-2</c:v>
                </c:pt>
                <c:pt idx="5449">
                  <c:v>1.7693422734737396E-2</c:v>
                </c:pt>
                <c:pt idx="5450">
                  <c:v>1.5386859886348248E-2</c:v>
                </c:pt>
                <c:pt idx="5451">
                  <c:v>2.2237464785575867E-2</c:v>
                </c:pt>
                <c:pt idx="5452">
                  <c:v>3.3212881535291672E-2</c:v>
                </c:pt>
                <c:pt idx="5453">
                  <c:v>5.463767796754837E-2</c:v>
                </c:pt>
                <c:pt idx="5454">
                  <c:v>8.0946780741214752E-2</c:v>
                </c:pt>
                <c:pt idx="5455">
                  <c:v>0.11955028027296066</c:v>
                </c:pt>
                <c:pt idx="5456">
                  <c:v>0.15393808484077454</c:v>
                </c:pt>
                <c:pt idx="5457">
                  <c:v>0.17422550916671753</c:v>
                </c:pt>
                <c:pt idx="5458">
                  <c:v>0.16737213730812073</c:v>
                </c:pt>
                <c:pt idx="5459">
                  <c:v>0.15120561420917511</c:v>
                </c:pt>
                <c:pt idx="5460">
                  <c:v>0.13767330348491669</c:v>
                </c:pt>
                <c:pt idx="5461">
                  <c:v>0.11209482699632645</c:v>
                </c:pt>
                <c:pt idx="5462">
                  <c:v>8.0744899809360504E-2</c:v>
                </c:pt>
                <c:pt idx="5463">
                  <c:v>5.4358117282390594E-2</c:v>
                </c:pt>
                <c:pt idx="5464">
                  <c:v>4.9297843128442764E-2</c:v>
                </c:pt>
                <c:pt idx="5465">
                  <c:v>5.0819948315620422E-2</c:v>
                </c:pt>
                <c:pt idx="5466">
                  <c:v>6.2802843749523163E-2</c:v>
                </c:pt>
                <c:pt idx="5467">
                  <c:v>7.4954472482204437E-2</c:v>
                </c:pt>
                <c:pt idx="5468">
                  <c:v>7.5611472129821777E-2</c:v>
                </c:pt>
                <c:pt idx="5469">
                  <c:v>5.453578382730484E-2</c:v>
                </c:pt>
                <c:pt idx="5470">
                  <c:v>3.4370593726634979E-2</c:v>
                </c:pt>
                <c:pt idx="5471">
                  <c:v>4.6295057982206345E-2</c:v>
                </c:pt>
                <c:pt idx="5472">
                  <c:v>0.13541534543037415</c:v>
                </c:pt>
                <c:pt idx="5473">
                  <c:v>0.31647619605064392</c:v>
                </c:pt>
                <c:pt idx="5474">
                  <c:v>0.54398822784423828</c:v>
                </c:pt>
                <c:pt idx="5475">
                  <c:v>0.69923746585845947</c:v>
                </c:pt>
                <c:pt idx="5476">
                  <c:v>0.66702252626419067</c:v>
                </c:pt>
                <c:pt idx="5477">
                  <c:v>0.43298116326332092</c:v>
                </c:pt>
                <c:pt idx="5478">
                  <c:v>9.0623289346694946E-2</c:v>
                </c:pt>
                <c:pt idx="5479">
                  <c:v>-0.2606651782989502</c:v>
                </c:pt>
                <c:pt idx="5480">
                  <c:v>-0.51354300975799561</c:v>
                </c:pt>
                <c:pt idx="5481">
                  <c:v>-0.61510908603668213</c:v>
                </c:pt>
                <c:pt idx="5482">
                  <c:v>-0.58187681436538696</c:v>
                </c:pt>
                <c:pt idx="5483">
                  <c:v>-0.44211789965629578</c:v>
                </c:pt>
                <c:pt idx="5484">
                  <c:v>-0.21930959820747375</c:v>
                </c:pt>
                <c:pt idx="5485">
                  <c:v>-1.9850471988320351E-2</c:v>
                </c:pt>
                <c:pt idx="5486">
                  <c:v>7.6848901808261871E-2</c:v>
                </c:pt>
                <c:pt idx="5487">
                  <c:v>4.7028228640556335E-2</c:v>
                </c:pt>
                <c:pt idx="5488">
                  <c:v>-5.2652027457952499E-2</c:v>
                </c:pt>
                <c:pt idx="5489">
                  <c:v>-0.16674788296222687</c:v>
                </c:pt>
                <c:pt idx="5490">
                  <c:v>-0.24861530959606171</c:v>
                </c:pt>
                <c:pt idx="5491">
                  <c:v>-0.28956583142280579</c:v>
                </c:pt>
                <c:pt idx="5492">
                  <c:v>-0.28474175930023193</c:v>
                </c:pt>
                <c:pt idx="5493">
                  <c:v>-0.23103487491607666</c:v>
                </c:pt>
                <c:pt idx="5494">
                  <c:v>-0.14911870658397675</c:v>
                </c:pt>
                <c:pt idx="5495">
                  <c:v>-6.4010106027126312E-2</c:v>
                </c:pt>
                <c:pt idx="5496">
                  <c:v>2.4192456156015396E-2</c:v>
                </c:pt>
                <c:pt idx="5497">
                  <c:v>0.10517240315675735</c:v>
                </c:pt>
                <c:pt idx="5498">
                  <c:v>0.1650831550359726</c:v>
                </c:pt>
                <c:pt idx="5499">
                  <c:v>0.19899022579193115</c:v>
                </c:pt>
                <c:pt idx="5500">
                  <c:v>0.18958874046802521</c:v>
                </c:pt>
                <c:pt idx="5501">
                  <c:v>0.16146805882453918</c:v>
                </c:pt>
                <c:pt idx="5502">
                  <c:v>0.13586363196372986</c:v>
                </c:pt>
                <c:pt idx="5503">
                  <c:v>0.11623819917440414</c:v>
                </c:pt>
                <c:pt idx="5504">
                  <c:v>0.11038297414779663</c:v>
                </c:pt>
                <c:pt idx="5505">
                  <c:v>0.1123136579990387</c:v>
                </c:pt>
                <c:pt idx="5506">
                  <c:v>0.11592862755060196</c:v>
                </c:pt>
                <c:pt idx="5507">
                  <c:v>0.12819662690162659</c:v>
                </c:pt>
                <c:pt idx="5508">
                  <c:v>0.14579080045223236</c:v>
                </c:pt>
                <c:pt idx="5509">
                  <c:v>0.15457186102867126</c:v>
                </c:pt>
                <c:pt idx="5510">
                  <c:v>0.16052748262882233</c:v>
                </c:pt>
                <c:pt idx="5511">
                  <c:v>0.15179054439067841</c:v>
                </c:pt>
                <c:pt idx="5512">
                  <c:v>0.12587426602840424</c:v>
                </c:pt>
                <c:pt idx="5513">
                  <c:v>9.1941818594932556E-2</c:v>
                </c:pt>
                <c:pt idx="5514">
                  <c:v>6.8457797169685364E-2</c:v>
                </c:pt>
                <c:pt idx="5515">
                  <c:v>7.1058601140975952E-2</c:v>
                </c:pt>
                <c:pt idx="5516">
                  <c:v>6.5259039402008057E-2</c:v>
                </c:pt>
                <c:pt idx="5517">
                  <c:v>4.8121269792318344E-2</c:v>
                </c:pt>
                <c:pt idx="5518">
                  <c:v>1.5040280297398567E-2</c:v>
                </c:pt>
                <c:pt idx="5519">
                  <c:v>-2.4872196838259697E-2</c:v>
                </c:pt>
                <c:pt idx="5520">
                  <c:v>-4.9104303121566772E-2</c:v>
                </c:pt>
                <c:pt idx="5521">
                  <c:v>-3.6502454429864883E-2</c:v>
                </c:pt>
                <c:pt idx="5522">
                  <c:v>1.1971605941653252E-2</c:v>
                </c:pt>
                <c:pt idx="5523">
                  <c:v>8.8032662868499756E-2</c:v>
                </c:pt>
                <c:pt idx="5524">
                  <c:v>0.16426378488540649</c:v>
                </c:pt>
                <c:pt idx="5525">
                  <c:v>0.21778400242328644</c:v>
                </c:pt>
                <c:pt idx="5526">
                  <c:v>0.21295197308063507</c:v>
                </c:pt>
                <c:pt idx="5527">
                  <c:v>0.14238685369491577</c:v>
                </c:pt>
                <c:pt idx="5528">
                  <c:v>-9.4473548233509064E-4</c:v>
                </c:pt>
                <c:pt idx="5529">
                  <c:v>-0.21588227152824402</c:v>
                </c:pt>
                <c:pt idx="5530">
                  <c:v>-0.44373327493667603</c:v>
                </c:pt>
                <c:pt idx="5531">
                  <c:v>-0.60835117101669312</c:v>
                </c:pt>
                <c:pt idx="5532">
                  <c:v>-0.63306427001953125</c:v>
                </c:pt>
                <c:pt idx="5533">
                  <c:v>-0.52333474159240723</c:v>
                </c:pt>
                <c:pt idx="5534">
                  <c:v>-0.32505732774734497</c:v>
                </c:pt>
                <c:pt idx="5535">
                  <c:v>-9.5597110688686371E-2</c:v>
                </c:pt>
                <c:pt idx="5536">
                  <c:v>0.10889637470245361</c:v>
                </c:pt>
                <c:pt idx="5537">
                  <c:v>0.20933625102043152</c:v>
                </c:pt>
                <c:pt idx="5538">
                  <c:v>0.16568410396575928</c:v>
                </c:pt>
                <c:pt idx="5539">
                  <c:v>1.9049813970923424E-2</c:v>
                </c:pt>
                <c:pt idx="5540">
                  <c:v>-0.16038653254508972</c:v>
                </c:pt>
                <c:pt idx="5541">
                  <c:v>-0.33133009076118469</c:v>
                </c:pt>
                <c:pt idx="5542">
                  <c:v>-0.47210025787353516</c:v>
                </c:pt>
                <c:pt idx="5543">
                  <c:v>-0.57612550258636475</c:v>
                </c:pt>
                <c:pt idx="5544">
                  <c:v>-0.62960255146026611</c:v>
                </c:pt>
                <c:pt idx="5545">
                  <c:v>-0.62591111660003662</c:v>
                </c:pt>
                <c:pt idx="5546">
                  <c:v>-0.56704461574554443</c:v>
                </c:pt>
                <c:pt idx="5547">
                  <c:v>-0.45791572332382202</c:v>
                </c:pt>
                <c:pt idx="5548">
                  <c:v>-0.3220691978931427</c:v>
                </c:pt>
                <c:pt idx="5549">
                  <c:v>-0.20117539167404175</c:v>
                </c:pt>
                <c:pt idx="5550">
                  <c:v>-0.10186052322387695</c:v>
                </c:pt>
                <c:pt idx="5551">
                  <c:v>-3.9574466645717621E-2</c:v>
                </c:pt>
                <c:pt idx="5552">
                  <c:v>-1.0588997974991798E-4</c:v>
                </c:pt>
                <c:pt idx="5553">
                  <c:v>1.9268006086349487E-2</c:v>
                </c:pt>
                <c:pt idx="5554">
                  <c:v>1.9329523667693138E-2</c:v>
                </c:pt>
                <c:pt idx="5555">
                  <c:v>-7.2138765826821327E-3</c:v>
                </c:pt>
                <c:pt idx="5556">
                  <c:v>-2.9203863814473152E-2</c:v>
                </c:pt>
                <c:pt idx="5557">
                  <c:v>-3.0901841819286346E-2</c:v>
                </c:pt>
                <c:pt idx="5558">
                  <c:v>-1.7222516238689423E-2</c:v>
                </c:pt>
                <c:pt idx="5559">
                  <c:v>7.9763662070035934E-3</c:v>
                </c:pt>
                <c:pt idx="5560">
                  <c:v>4.5617219060659409E-2</c:v>
                </c:pt>
                <c:pt idx="5561">
                  <c:v>8.4364511072635651E-2</c:v>
                </c:pt>
                <c:pt idx="5562">
                  <c:v>0.12160402536392212</c:v>
                </c:pt>
                <c:pt idx="5563">
                  <c:v>0.16092291474342346</c:v>
                </c:pt>
                <c:pt idx="5564">
                  <c:v>0.20541767776012421</c:v>
                </c:pt>
                <c:pt idx="5565">
                  <c:v>0.24315574765205383</c:v>
                </c:pt>
                <c:pt idx="5566">
                  <c:v>0.26505041122436523</c:v>
                </c:pt>
                <c:pt idx="5567">
                  <c:v>0.26174107193946838</c:v>
                </c:pt>
                <c:pt idx="5568">
                  <c:v>0.2385697215795517</c:v>
                </c:pt>
                <c:pt idx="5569">
                  <c:v>0.19962967932224274</c:v>
                </c:pt>
                <c:pt idx="5570">
                  <c:v>0.16596944630146027</c:v>
                </c:pt>
                <c:pt idx="5571">
                  <c:v>0.14774882793426514</c:v>
                </c:pt>
                <c:pt idx="5572">
                  <c:v>0.14577941596508026</c:v>
                </c:pt>
                <c:pt idx="5573">
                  <c:v>0.13487999141216278</c:v>
                </c:pt>
                <c:pt idx="5574">
                  <c:v>0.13193267583847046</c:v>
                </c:pt>
                <c:pt idx="5575">
                  <c:v>0.13656674325466156</c:v>
                </c:pt>
                <c:pt idx="5576">
                  <c:v>0.16442687809467316</c:v>
                </c:pt>
                <c:pt idx="5577">
                  <c:v>0.22212500870227814</c:v>
                </c:pt>
                <c:pt idx="5578">
                  <c:v>0.32454460859298706</c:v>
                </c:pt>
                <c:pt idx="5579">
                  <c:v>0.47810375690460205</c:v>
                </c:pt>
                <c:pt idx="5580">
                  <c:v>0.65626972913742065</c:v>
                </c:pt>
                <c:pt idx="5581">
                  <c:v>0.77063345909118652</c:v>
                </c:pt>
                <c:pt idx="5582">
                  <c:v>0.73580330610275269</c:v>
                </c:pt>
                <c:pt idx="5583">
                  <c:v>0.53449416160583496</c:v>
                </c:pt>
                <c:pt idx="5584">
                  <c:v>0.24872496724128723</c:v>
                </c:pt>
                <c:pt idx="5585">
                  <c:v>-2.0702004432678223E-2</c:v>
                </c:pt>
                <c:pt idx="5586">
                  <c:v>-0.19286711513996124</c:v>
                </c:pt>
                <c:pt idx="5587">
                  <c:v>-0.27410209178924561</c:v>
                </c:pt>
                <c:pt idx="5588">
                  <c:v>-0.25594413280487061</c:v>
                </c:pt>
                <c:pt idx="5589">
                  <c:v>-0.1588674932718277</c:v>
                </c:pt>
                <c:pt idx="5590">
                  <c:v>-2.853504940867424E-2</c:v>
                </c:pt>
                <c:pt idx="5591">
                  <c:v>6.9378957152366638E-2</c:v>
                </c:pt>
                <c:pt idx="5592">
                  <c:v>9.2404916882514954E-2</c:v>
                </c:pt>
                <c:pt idx="5593">
                  <c:v>5.0992824137210846E-2</c:v>
                </c:pt>
                <c:pt idx="5594">
                  <c:v>-2.1431306377053261E-2</c:v>
                </c:pt>
                <c:pt idx="5595">
                  <c:v>-8.518972247838974E-2</c:v>
                </c:pt>
                <c:pt idx="5596">
                  <c:v>-0.13571573793888092</c:v>
                </c:pt>
                <c:pt idx="5597">
                  <c:v>-0.15566779673099518</c:v>
                </c:pt>
                <c:pt idx="5598">
                  <c:v>-0.17092877626419067</c:v>
                </c:pt>
                <c:pt idx="5599">
                  <c:v>-0.16805602610111237</c:v>
                </c:pt>
                <c:pt idx="5600">
                  <c:v>-0.14591076970100403</c:v>
                </c:pt>
                <c:pt idx="5601">
                  <c:v>-0.10066550970077515</c:v>
                </c:pt>
                <c:pt idx="5602">
                  <c:v>-4.5522090047597885E-2</c:v>
                </c:pt>
                <c:pt idx="5603">
                  <c:v>1.8838789314031601E-2</c:v>
                </c:pt>
                <c:pt idx="5604">
                  <c:v>8.5509158670902252E-2</c:v>
                </c:pt>
                <c:pt idx="5605">
                  <c:v>0.1507597416639328</c:v>
                </c:pt>
                <c:pt idx="5606">
                  <c:v>0.21079431474208832</c:v>
                </c:pt>
                <c:pt idx="5607">
                  <c:v>0.25599187612533569</c:v>
                </c:pt>
                <c:pt idx="5608">
                  <c:v>0.28336730599403381</c:v>
                </c:pt>
                <c:pt idx="5609">
                  <c:v>0.29472354054450989</c:v>
                </c:pt>
                <c:pt idx="5610">
                  <c:v>0.29391604661941528</c:v>
                </c:pt>
                <c:pt idx="5611">
                  <c:v>0.2760852575302124</c:v>
                </c:pt>
                <c:pt idx="5612">
                  <c:v>0.24232754111289978</c:v>
                </c:pt>
                <c:pt idx="5613">
                  <c:v>0.2160027027130127</c:v>
                </c:pt>
                <c:pt idx="5614">
                  <c:v>0.19953663647174835</c:v>
                </c:pt>
                <c:pt idx="5615">
                  <c:v>0.19789157807826996</c:v>
                </c:pt>
                <c:pt idx="5616">
                  <c:v>0.20395107567310333</c:v>
                </c:pt>
                <c:pt idx="5617">
                  <c:v>0.21057842671871185</c:v>
                </c:pt>
                <c:pt idx="5618">
                  <c:v>0.20911741256713867</c:v>
                </c:pt>
                <c:pt idx="5619">
                  <c:v>0.19883134961128235</c:v>
                </c:pt>
                <c:pt idx="5620">
                  <c:v>0.18867112696170807</c:v>
                </c:pt>
                <c:pt idx="5621">
                  <c:v>0.18339748680591583</c:v>
                </c:pt>
                <c:pt idx="5622">
                  <c:v>0.15136419236660004</c:v>
                </c:pt>
                <c:pt idx="5623">
                  <c:v>0.101665198802948</c:v>
                </c:pt>
                <c:pt idx="5624">
                  <c:v>1.0441550984978676E-2</c:v>
                </c:pt>
                <c:pt idx="5625">
                  <c:v>-9.2469915747642517E-2</c:v>
                </c:pt>
                <c:pt idx="5626">
                  <c:v>-0.19557073712348938</c:v>
                </c:pt>
                <c:pt idx="5627">
                  <c:v>-0.27855822443962097</c:v>
                </c:pt>
                <c:pt idx="5628">
                  <c:v>-0.28679192066192627</c:v>
                </c:pt>
                <c:pt idx="5629">
                  <c:v>-0.21526631712913513</c:v>
                </c:pt>
                <c:pt idx="5630">
                  <c:v>-0.11137394607067108</c:v>
                </c:pt>
                <c:pt idx="5631">
                  <c:v>-7.8801568597555161E-3</c:v>
                </c:pt>
                <c:pt idx="5632">
                  <c:v>6.0713548213243484E-2</c:v>
                </c:pt>
                <c:pt idx="5633">
                  <c:v>6.6220700740814209E-2</c:v>
                </c:pt>
                <c:pt idx="5634">
                  <c:v>-2.4143556132912636E-2</c:v>
                </c:pt>
                <c:pt idx="5635">
                  <c:v>-0.26251193881034851</c:v>
                </c:pt>
                <c:pt idx="5636">
                  <c:v>-0.65711253881454468</c:v>
                </c:pt>
                <c:pt idx="5637">
                  <c:v>-1.0990822315216064</c:v>
                </c:pt>
                <c:pt idx="5638">
                  <c:v>-1.4130483865737915</c:v>
                </c:pt>
                <c:pt idx="5639">
                  <c:v>-1.4657968282699585</c:v>
                </c:pt>
                <c:pt idx="5640">
                  <c:v>-1.2628735303878784</c:v>
                </c:pt>
                <c:pt idx="5641">
                  <c:v>-0.87401425838470459</c:v>
                </c:pt>
                <c:pt idx="5642">
                  <c:v>-0.44245937466621399</c:v>
                </c:pt>
                <c:pt idx="5643">
                  <c:v>-8.8394500315189362E-2</c:v>
                </c:pt>
                <c:pt idx="5644">
                  <c:v>0.15380027890205383</c:v>
                </c:pt>
                <c:pt idx="5645">
                  <c:v>0.19941061735153198</c:v>
                </c:pt>
                <c:pt idx="5646">
                  <c:v>8.6203649640083313E-2</c:v>
                </c:pt>
                <c:pt idx="5647">
                  <c:v>-8.9776471257209778E-2</c:v>
                </c:pt>
                <c:pt idx="5648">
                  <c:v>-0.248106449842453</c:v>
                </c:pt>
                <c:pt idx="5649">
                  <c:v>-0.3828977644443512</c:v>
                </c:pt>
                <c:pt idx="5650">
                  <c:v>-0.48136070370674133</c:v>
                </c:pt>
                <c:pt idx="5651">
                  <c:v>-0.53511369228363037</c:v>
                </c:pt>
                <c:pt idx="5652">
                  <c:v>-0.53478074073791504</c:v>
                </c:pt>
                <c:pt idx="5653">
                  <c:v>-0.48496782779693604</c:v>
                </c:pt>
                <c:pt idx="5654">
                  <c:v>-0.41166591644287109</c:v>
                </c:pt>
                <c:pt idx="5655">
                  <c:v>-0.31871005892753601</c:v>
                </c:pt>
                <c:pt idx="5656">
                  <c:v>-0.23072504997253418</c:v>
                </c:pt>
                <c:pt idx="5657">
                  <c:v>-0.15019166469573975</c:v>
                </c:pt>
                <c:pt idx="5658">
                  <c:v>-9.7833916544914246E-2</c:v>
                </c:pt>
                <c:pt idx="5659">
                  <c:v>-5.4025843739509583E-2</c:v>
                </c:pt>
                <c:pt idx="5660">
                  <c:v>-2.6275176554918289E-2</c:v>
                </c:pt>
                <c:pt idx="5661">
                  <c:v>2.0555648952722549E-3</c:v>
                </c:pt>
                <c:pt idx="5662">
                  <c:v>4.7314655035734177E-2</c:v>
                </c:pt>
                <c:pt idx="5663">
                  <c:v>0.10404834896326065</c:v>
                </c:pt>
                <c:pt idx="5664">
                  <c:v>0.17067903280258179</c:v>
                </c:pt>
                <c:pt idx="5665">
                  <c:v>0.24258391559123993</c:v>
                </c:pt>
                <c:pt idx="5666">
                  <c:v>0.32618588209152222</c:v>
                </c:pt>
                <c:pt idx="5667">
                  <c:v>0.41104623675346375</c:v>
                </c:pt>
                <c:pt idx="5668">
                  <c:v>0.49829515814781189</c:v>
                </c:pt>
                <c:pt idx="5669">
                  <c:v>0.54289311170578003</c:v>
                </c:pt>
                <c:pt idx="5670">
                  <c:v>0.528026282787323</c:v>
                </c:pt>
                <c:pt idx="5671">
                  <c:v>0.46925768256187439</c:v>
                </c:pt>
                <c:pt idx="5672">
                  <c:v>0.40214520692825317</c:v>
                </c:pt>
                <c:pt idx="5673">
                  <c:v>0.3534887433052063</c:v>
                </c:pt>
                <c:pt idx="5674">
                  <c:v>0.32903239130973816</c:v>
                </c:pt>
                <c:pt idx="5675">
                  <c:v>0.32735097408294678</c:v>
                </c:pt>
                <c:pt idx="5676">
                  <c:v>0.32863861322402954</c:v>
                </c:pt>
                <c:pt idx="5677">
                  <c:v>0.32372540235519409</c:v>
                </c:pt>
                <c:pt idx="5678">
                  <c:v>0.30773258209228516</c:v>
                </c:pt>
                <c:pt idx="5679">
                  <c:v>0.27244806289672852</c:v>
                </c:pt>
                <c:pt idx="5680">
                  <c:v>0.21965144574642181</c:v>
                </c:pt>
                <c:pt idx="5681">
                  <c:v>0.19094738364219666</c:v>
                </c:pt>
                <c:pt idx="5682">
                  <c:v>0.19569234549999237</c:v>
                </c:pt>
                <c:pt idx="5683">
                  <c:v>0.26134753227233887</c:v>
                </c:pt>
                <c:pt idx="5684">
                  <c:v>0.37145671248435974</c:v>
                </c:pt>
                <c:pt idx="5685">
                  <c:v>0.49908074736595154</c:v>
                </c:pt>
                <c:pt idx="5686">
                  <c:v>0.57591855525970459</c:v>
                </c:pt>
                <c:pt idx="5687">
                  <c:v>0.53260928392410278</c:v>
                </c:pt>
                <c:pt idx="5688">
                  <c:v>0.33476808667182922</c:v>
                </c:pt>
                <c:pt idx="5689">
                  <c:v>4.6360377222299576E-2</c:v>
                </c:pt>
                <c:pt idx="5690">
                  <c:v>-0.23165446519851685</c:v>
                </c:pt>
                <c:pt idx="5691">
                  <c:v>-0.40930449962615967</c:v>
                </c:pt>
                <c:pt idx="5692">
                  <c:v>-0.46807938814163208</c:v>
                </c:pt>
                <c:pt idx="5693">
                  <c:v>-0.41369673609733582</c:v>
                </c:pt>
                <c:pt idx="5694">
                  <c:v>-0.25858518481254578</c:v>
                </c:pt>
                <c:pt idx="5695">
                  <c:v>-5.5952515453100204E-2</c:v>
                </c:pt>
                <c:pt idx="5696">
                  <c:v>0.10688380897045135</c:v>
                </c:pt>
                <c:pt idx="5697">
                  <c:v>0.13992196321487427</c:v>
                </c:pt>
                <c:pt idx="5698">
                  <c:v>5.9087291359901428E-2</c:v>
                </c:pt>
                <c:pt idx="5699">
                  <c:v>-6.4322136342525482E-2</c:v>
                </c:pt>
                <c:pt idx="5700">
                  <c:v>-0.1799752414226532</c:v>
                </c:pt>
                <c:pt idx="5701">
                  <c:v>-0.25258278846740723</c:v>
                </c:pt>
                <c:pt idx="5702">
                  <c:v>-0.27143317461013794</c:v>
                </c:pt>
                <c:pt idx="5703">
                  <c:v>-0.26638558506965637</c:v>
                </c:pt>
                <c:pt idx="5704">
                  <c:v>-0.27803665399551392</c:v>
                </c:pt>
                <c:pt idx="5705">
                  <c:v>-0.28213468194007874</c:v>
                </c:pt>
                <c:pt idx="5706">
                  <c:v>-0.25084200501441956</c:v>
                </c:pt>
                <c:pt idx="5707">
                  <c:v>-0.16387003660202026</c:v>
                </c:pt>
                <c:pt idx="5708">
                  <c:v>-3.8826372474431992E-2</c:v>
                </c:pt>
                <c:pt idx="5709">
                  <c:v>9.7346320748329163E-2</c:v>
                </c:pt>
                <c:pt idx="5710">
                  <c:v>0.22621455788612366</c:v>
                </c:pt>
                <c:pt idx="5711">
                  <c:v>0.3455665111541748</c:v>
                </c:pt>
                <c:pt idx="5712">
                  <c:v>0.44733282923698425</c:v>
                </c:pt>
                <c:pt idx="5713">
                  <c:v>0.52472412586212158</c:v>
                </c:pt>
                <c:pt idx="5714">
                  <c:v>0.55210942029953003</c:v>
                </c:pt>
                <c:pt idx="5715">
                  <c:v>0.52985727787017822</c:v>
                </c:pt>
                <c:pt idx="5716">
                  <c:v>0.47052732110023499</c:v>
                </c:pt>
                <c:pt idx="5717">
                  <c:v>0.40193304419517517</c:v>
                </c:pt>
                <c:pt idx="5718">
                  <c:v>0.34308463335037231</c:v>
                </c:pt>
                <c:pt idx="5719">
                  <c:v>0.30223828554153442</c:v>
                </c:pt>
                <c:pt idx="5720">
                  <c:v>0.27973884344100952</c:v>
                </c:pt>
                <c:pt idx="5721">
                  <c:v>0.26824134588241577</c:v>
                </c:pt>
                <c:pt idx="5722">
                  <c:v>0.25547948479652405</c:v>
                </c:pt>
                <c:pt idx="5723">
                  <c:v>0.24606010317802429</c:v>
                </c:pt>
                <c:pt idx="5724">
                  <c:v>0.24053031206130981</c:v>
                </c:pt>
                <c:pt idx="5725">
                  <c:v>0.2160080224275589</c:v>
                </c:pt>
                <c:pt idx="5726">
                  <c:v>0.16654965281486511</c:v>
                </c:pt>
                <c:pt idx="5727">
                  <c:v>0.1027156338095665</c:v>
                </c:pt>
                <c:pt idx="5728">
                  <c:v>4.694850742816925E-2</c:v>
                </c:pt>
                <c:pt idx="5729">
                  <c:v>1.8462073057889938E-2</c:v>
                </c:pt>
                <c:pt idx="5730">
                  <c:v>5.5816955864429474E-3</c:v>
                </c:pt>
                <c:pt idx="5731">
                  <c:v>2.1108989603817463E-3</c:v>
                </c:pt>
                <c:pt idx="5732">
                  <c:v>3.1785439699888229E-2</c:v>
                </c:pt>
                <c:pt idx="5733">
                  <c:v>8.7791860103607178E-2</c:v>
                </c:pt>
                <c:pt idx="5734">
                  <c:v>0.15819491446018219</c:v>
                </c:pt>
                <c:pt idx="5735">
                  <c:v>0.24698756635189056</c:v>
                </c:pt>
                <c:pt idx="5736">
                  <c:v>0.33754223585128784</c:v>
                </c:pt>
                <c:pt idx="5737">
                  <c:v>0.39711925387382507</c:v>
                </c:pt>
                <c:pt idx="5738">
                  <c:v>0.39106401801109314</c:v>
                </c:pt>
                <c:pt idx="5739">
                  <c:v>0.3144441545009613</c:v>
                </c:pt>
                <c:pt idx="5740">
                  <c:v>0.15593229234218597</c:v>
                </c:pt>
                <c:pt idx="5741">
                  <c:v>-0.10853724926710129</c:v>
                </c:pt>
                <c:pt idx="5742">
                  <c:v>-0.40554440021514893</c:v>
                </c:pt>
                <c:pt idx="5743">
                  <c:v>-0.65273839235305786</c:v>
                </c:pt>
                <c:pt idx="5744">
                  <c:v>-0.73459416627883911</c:v>
                </c:pt>
                <c:pt idx="5745">
                  <c:v>-0.61753338575363159</c:v>
                </c:pt>
                <c:pt idx="5746">
                  <c:v>-0.37395960092544556</c:v>
                </c:pt>
                <c:pt idx="5747">
                  <c:v>-9.1632567346096039E-2</c:v>
                </c:pt>
                <c:pt idx="5748">
                  <c:v>0.18911413848400116</c:v>
                </c:pt>
                <c:pt idx="5749">
                  <c:v>0.32403922080993652</c:v>
                </c:pt>
                <c:pt idx="5750">
                  <c:v>0.27157840132713318</c:v>
                </c:pt>
                <c:pt idx="5751">
                  <c:v>0.13947601616382599</c:v>
                </c:pt>
                <c:pt idx="5752">
                  <c:v>2.2707322612404823E-2</c:v>
                </c:pt>
                <c:pt idx="5753">
                  <c:v>-8.7019391357898712E-2</c:v>
                </c:pt>
                <c:pt idx="5754">
                  <c:v>-0.20819081366062164</c:v>
                </c:pt>
                <c:pt idx="5755">
                  <c:v>-0.3177369236946106</c:v>
                </c:pt>
                <c:pt idx="5756">
                  <c:v>-0.37544709444046021</c:v>
                </c:pt>
                <c:pt idx="5757">
                  <c:v>-0.38628476858139038</c:v>
                </c:pt>
                <c:pt idx="5758">
                  <c:v>-0.38076242804527283</c:v>
                </c:pt>
                <c:pt idx="5759">
                  <c:v>-0.35772952437400818</c:v>
                </c:pt>
                <c:pt idx="5760">
                  <c:v>-0.31817811727523804</c:v>
                </c:pt>
                <c:pt idx="5761">
                  <c:v>-0.2795751690864563</c:v>
                </c:pt>
                <c:pt idx="5762">
                  <c:v>-0.24901540577411652</c:v>
                </c:pt>
                <c:pt idx="5763">
                  <c:v>-0.22918187081813812</c:v>
                </c:pt>
                <c:pt idx="5764">
                  <c:v>-0.21598696708679199</c:v>
                </c:pt>
                <c:pt idx="5765">
                  <c:v>-0.19155044853687286</c:v>
                </c:pt>
                <c:pt idx="5766">
                  <c:v>-0.1571488082408905</c:v>
                </c:pt>
                <c:pt idx="5767">
                  <c:v>-0.11061947792768478</c:v>
                </c:pt>
                <c:pt idx="5768">
                  <c:v>-6.4775027334690094E-2</c:v>
                </c:pt>
                <c:pt idx="5769">
                  <c:v>-4.4107246212661266E-3</c:v>
                </c:pt>
                <c:pt idx="5770">
                  <c:v>6.4654357731342316E-2</c:v>
                </c:pt>
                <c:pt idx="5771">
                  <c:v>0.13178451359272003</c:v>
                </c:pt>
                <c:pt idx="5772">
                  <c:v>0.19035515189170837</c:v>
                </c:pt>
                <c:pt idx="5773">
                  <c:v>0.22999805212020874</c:v>
                </c:pt>
                <c:pt idx="5774">
                  <c:v>0.24848039448261261</c:v>
                </c:pt>
                <c:pt idx="5775">
                  <c:v>0.24453596770763397</c:v>
                </c:pt>
                <c:pt idx="5776">
                  <c:v>0.2174055427312851</c:v>
                </c:pt>
                <c:pt idx="5777">
                  <c:v>0.17958365380764008</c:v>
                </c:pt>
                <c:pt idx="5778">
                  <c:v>0.14454576373100281</c:v>
                </c:pt>
                <c:pt idx="5779">
                  <c:v>0.13922056555747986</c:v>
                </c:pt>
                <c:pt idx="5780">
                  <c:v>0.15639981627464294</c:v>
                </c:pt>
                <c:pt idx="5781">
                  <c:v>0.19040720164775848</c:v>
                </c:pt>
                <c:pt idx="5782">
                  <c:v>0.2245076447725296</c:v>
                </c:pt>
                <c:pt idx="5783">
                  <c:v>0.22780966758728027</c:v>
                </c:pt>
                <c:pt idx="5784">
                  <c:v>0.18911260366439819</c:v>
                </c:pt>
                <c:pt idx="5785">
                  <c:v>0.10275868326425552</c:v>
                </c:pt>
                <c:pt idx="5786">
                  <c:v>4.5050806365907192E-3</c:v>
                </c:pt>
                <c:pt idx="5787">
                  <c:v>-6.9188922643661499E-2</c:v>
                </c:pt>
                <c:pt idx="5788">
                  <c:v>-5.794665589928627E-2</c:v>
                </c:pt>
                <c:pt idx="5789">
                  <c:v>8.0214068293571472E-2</c:v>
                </c:pt>
                <c:pt idx="5790">
                  <c:v>0.3204498291015625</c:v>
                </c:pt>
                <c:pt idx="5791">
                  <c:v>0.560985267162323</c:v>
                </c:pt>
                <c:pt idx="5792">
                  <c:v>0.67177307605743408</c:v>
                </c:pt>
                <c:pt idx="5793">
                  <c:v>0.5712440013885498</c:v>
                </c:pt>
                <c:pt idx="5794">
                  <c:v>0.29937118291854858</c:v>
                </c:pt>
                <c:pt idx="5795">
                  <c:v>-3.2604224979877472E-2</c:v>
                </c:pt>
                <c:pt idx="5796">
                  <c:v>-0.29672324657440186</c:v>
                </c:pt>
                <c:pt idx="5797">
                  <c:v>-0.41329434514045715</c:v>
                </c:pt>
                <c:pt idx="5798">
                  <c:v>-0.37681195139884949</c:v>
                </c:pt>
                <c:pt idx="5799">
                  <c:v>-0.22390967607498169</c:v>
                </c:pt>
                <c:pt idx="5800">
                  <c:v>-8.0495504662394524E-3</c:v>
                </c:pt>
                <c:pt idx="5801">
                  <c:v>0.17078904807567596</c:v>
                </c:pt>
                <c:pt idx="5802">
                  <c:v>0.23749376833438873</c:v>
                </c:pt>
                <c:pt idx="5803">
                  <c:v>0.17816297709941864</c:v>
                </c:pt>
                <c:pt idx="5804">
                  <c:v>5.4236233234405518E-2</c:v>
                </c:pt>
                <c:pt idx="5805">
                  <c:v>-6.4107209444046021E-2</c:v>
                </c:pt>
                <c:pt idx="5806">
                  <c:v>-0.14722552895545959</c:v>
                </c:pt>
                <c:pt idx="5807">
                  <c:v>-0.19455581903457642</c:v>
                </c:pt>
                <c:pt idx="5808">
                  <c:v>-0.2251368910074234</c:v>
                </c:pt>
                <c:pt idx="5809">
                  <c:v>-0.23293280601501465</c:v>
                </c:pt>
                <c:pt idx="5810">
                  <c:v>-0.22157628834247589</c:v>
                </c:pt>
                <c:pt idx="5811">
                  <c:v>-0.18278674781322479</c:v>
                </c:pt>
                <c:pt idx="5812">
                  <c:v>-0.12816157937049866</c:v>
                </c:pt>
                <c:pt idx="5813">
                  <c:v>-7.9635702073574066E-2</c:v>
                </c:pt>
                <c:pt idx="5814">
                  <c:v>-2.8851885348558426E-2</c:v>
                </c:pt>
                <c:pt idx="5815">
                  <c:v>1.4152845367789268E-2</c:v>
                </c:pt>
                <c:pt idx="5816">
                  <c:v>5.3014226257801056E-2</c:v>
                </c:pt>
                <c:pt idx="5817">
                  <c:v>8.9191168546676636E-2</c:v>
                </c:pt>
                <c:pt idx="5818">
                  <c:v>0.11748458445072174</c:v>
                </c:pt>
                <c:pt idx="5819">
                  <c:v>0.13992655277252197</c:v>
                </c:pt>
                <c:pt idx="5820">
                  <c:v>0.16037562489509583</c:v>
                </c:pt>
                <c:pt idx="5821">
                  <c:v>0.17339763045310974</c:v>
                </c:pt>
                <c:pt idx="5822">
                  <c:v>0.18525828421115875</c:v>
                </c:pt>
                <c:pt idx="5823">
                  <c:v>0.19303064048290253</c:v>
                </c:pt>
                <c:pt idx="5824">
                  <c:v>0.20132692158222198</c:v>
                </c:pt>
                <c:pt idx="5825">
                  <c:v>0.20381337404251099</c:v>
                </c:pt>
                <c:pt idx="5826">
                  <c:v>0.18913297355175018</c:v>
                </c:pt>
                <c:pt idx="5827">
                  <c:v>0.15822336077690125</c:v>
                </c:pt>
                <c:pt idx="5828">
                  <c:v>0.12679380178451538</c:v>
                </c:pt>
                <c:pt idx="5829">
                  <c:v>0.11112546175718307</c:v>
                </c:pt>
                <c:pt idx="5830">
                  <c:v>0.11338409036397934</c:v>
                </c:pt>
                <c:pt idx="5831">
                  <c:v>0.12894043326377869</c:v>
                </c:pt>
                <c:pt idx="5832">
                  <c:v>0.13194847106933594</c:v>
                </c:pt>
                <c:pt idx="5833">
                  <c:v>8.1179253756999969E-2</c:v>
                </c:pt>
                <c:pt idx="5834">
                  <c:v>-1.835346594452858E-2</c:v>
                </c:pt>
                <c:pt idx="5835">
                  <c:v>-0.14836975932121277</c:v>
                </c:pt>
                <c:pt idx="5836">
                  <c:v>-0.2453082799911499</c:v>
                </c:pt>
                <c:pt idx="5837">
                  <c:v>-0.26622816920280457</c:v>
                </c:pt>
                <c:pt idx="5838">
                  <c:v>-0.2037605494260788</c:v>
                </c:pt>
                <c:pt idx="5839">
                  <c:v>-8.1699967384338379E-2</c:v>
                </c:pt>
                <c:pt idx="5840">
                  <c:v>4.5871835201978683E-2</c:v>
                </c:pt>
                <c:pt idx="5841">
                  <c:v>0.13332313299179077</c:v>
                </c:pt>
                <c:pt idx="5842">
                  <c:v>0.1724494993686676</c:v>
                </c:pt>
                <c:pt idx="5843">
                  <c:v>0.14304938912391663</c:v>
                </c:pt>
                <c:pt idx="5844">
                  <c:v>4.3656487017869949E-2</c:v>
                </c:pt>
                <c:pt idx="5845">
                  <c:v>-0.14461274445056915</c:v>
                </c:pt>
                <c:pt idx="5846">
                  <c:v>-0.40335962176322937</c:v>
                </c:pt>
                <c:pt idx="5847">
                  <c:v>-0.6670801043510437</c:v>
                </c:pt>
                <c:pt idx="5848">
                  <c:v>-0.88031703233718872</c:v>
                </c:pt>
                <c:pt idx="5849">
                  <c:v>-0.96006137132644653</c:v>
                </c:pt>
                <c:pt idx="5850">
                  <c:v>-0.87083965539932251</c:v>
                </c:pt>
                <c:pt idx="5851">
                  <c:v>-0.63868844509124756</c:v>
                </c:pt>
                <c:pt idx="5852">
                  <c:v>-0.3528577983379364</c:v>
                </c:pt>
                <c:pt idx="5853">
                  <c:v>-9.2037275433540344E-2</c:v>
                </c:pt>
                <c:pt idx="5854">
                  <c:v>6.973564624786377E-2</c:v>
                </c:pt>
                <c:pt idx="5855">
                  <c:v>0.10376264154911041</c:v>
                </c:pt>
                <c:pt idx="5856">
                  <c:v>5.1597442477941513E-2</c:v>
                </c:pt>
                <c:pt idx="5857">
                  <c:v>-4.9702927470207214E-2</c:v>
                </c:pt>
                <c:pt idx="5858">
                  <c:v>-0.16045686602592468</c:v>
                </c:pt>
                <c:pt idx="5859">
                  <c:v>-0.26406684517860413</c:v>
                </c:pt>
                <c:pt idx="5860">
                  <c:v>-0.33194363117218018</c:v>
                </c:pt>
                <c:pt idx="5861">
                  <c:v>-0.3424839973449707</c:v>
                </c:pt>
                <c:pt idx="5862">
                  <c:v>-0.31666812300682068</c:v>
                </c:pt>
                <c:pt idx="5863">
                  <c:v>-0.28145313262939453</c:v>
                </c:pt>
                <c:pt idx="5864">
                  <c:v>-0.2635476291179657</c:v>
                </c:pt>
                <c:pt idx="5865">
                  <c:v>-0.25143200159072876</c:v>
                </c:pt>
                <c:pt idx="5866">
                  <c:v>-0.22964175045490265</c:v>
                </c:pt>
                <c:pt idx="5867">
                  <c:v>-0.19936035573482513</c:v>
                </c:pt>
                <c:pt idx="5868">
                  <c:v>-0.16478027403354645</c:v>
                </c:pt>
                <c:pt idx="5869">
                  <c:v>-0.13137604296207428</c:v>
                </c:pt>
                <c:pt idx="5870">
                  <c:v>-9.6071586012840271E-2</c:v>
                </c:pt>
                <c:pt idx="5871">
                  <c:v>-4.9891285598278046E-2</c:v>
                </c:pt>
                <c:pt idx="5872">
                  <c:v>5.8465413749217987E-3</c:v>
                </c:pt>
                <c:pt idx="5873">
                  <c:v>5.660257488489151E-2</c:v>
                </c:pt>
                <c:pt idx="5874">
                  <c:v>0.1109587550163269</c:v>
                </c:pt>
                <c:pt idx="5875">
                  <c:v>0.16965264081954956</c:v>
                </c:pt>
                <c:pt idx="5876">
                  <c:v>0.23037564754486084</c:v>
                </c:pt>
                <c:pt idx="5877">
                  <c:v>0.27986240386962891</c:v>
                </c:pt>
                <c:pt idx="5878">
                  <c:v>0.31755253672599792</c:v>
                </c:pt>
                <c:pt idx="5879">
                  <c:v>0.31352981925010681</c:v>
                </c:pt>
                <c:pt idx="5880">
                  <c:v>0.28190556168556213</c:v>
                </c:pt>
                <c:pt idx="5881">
                  <c:v>0.23210364580154419</c:v>
                </c:pt>
                <c:pt idx="5882">
                  <c:v>0.19092823565006256</c:v>
                </c:pt>
                <c:pt idx="5883">
                  <c:v>0.17313143610954285</c:v>
                </c:pt>
                <c:pt idx="5884">
                  <c:v>0.18826459348201752</c:v>
                </c:pt>
                <c:pt idx="5885">
                  <c:v>0.24643521010875702</c:v>
                </c:pt>
                <c:pt idx="5886">
                  <c:v>0.32625547051429749</c:v>
                </c:pt>
                <c:pt idx="5887">
                  <c:v>0.40236657857894897</c:v>
                </c:pt>
                <c:pt idx="5888">
                  <c:v>0.42690655589103699</c:v>
                </c:pt>
                <c:pt idx="5889">
                  <c:v>0.39375969767570496</c:v>
                </c:pt>
                <c:pt idx="5890">
                  <c:v>0.32830291986465454</c:v>
                </c:pt>
                <c:pt idx="5891">
                  <c:v>0.23611575365066528</c:v>
                </c:pt>
                <c:pt idx="5892">
                  <c:v>0.13707894086837769</c:v>
                </c:pt>
                <c:pt idx="5893">
                  <c:v>9.2850849032402039E-2</c:v>
                </c:pt>
                <c:pt idx="5894">
                  <c:v>0.15167129039764404</c:v>
                </c:pt>
                <c:pt idx="5895">
                  <c:v>0.30271771550178528</c:v>
                </c:pt>
                <c:pt idx="5896">
                  <c:v>0.47204813361167908</c:v>
                </c:pt>
                <c:pt idx="5897">
                  <c:v>0.51897245645523071</c:v>
                </c:pt>
                <c:pt idx="5898">
                  <c:v>0.40049558877944946</c:v>
                </c:pt>
                <c:pt idx="5899">
                  <c:v>0.19130201637744904</c:v>
                </c:pt>
                <c:pt idx="5900">
                  <c:v>-2.8803441673517227E-2</c:v>
                </c:pt>
                <c:pt idx="5901">
                  <c:v>-0.21715466678142548</c:v>
                </c:pt>
                <c:pt idx="5902">
                  <c:v>-0.3355364203453064</c:v>
                </c:pt>
                <c:pt idx="5903">
                  <c:v>-0.35288020968437195</c:v>
                </c:pt>
                <c:pt idx="5904">
                  <c:v>-0.25737634301185608</c:v>
                </c:pt>
                <c:pt idx="5905">
                  <c:v>-8.6415834724903107E-2</c:v>
                </c:pt>
                <c:pt idx="5906">
                  <c:v>4.715874046087265E-2</c:v>
                </c:pt>
                <c:pt idx="5907">
                  <c:v>8.4450773894786835E-2</c:v>
                </c:pt>
                <c:pt idx="5908">
                  <c:v>1.7599571496248245E-2</c:v>
                </c:pt>
                <c:pt idx="5909">
                  <c:v>-0.11280024796724319</c:v>
                </c:pt>
                <c:pt idx="5910">
                  <c:v>-0.24900816380977631</c:v>
                </c:pt>
                <c:pt idx="5911">
                  <c:v>-0.34714782238006592</c:v>
                </c:pt>
                <c:pt idx="5912">
                  <c:v>-0.40744766592979431</c:v>
                </c:pt>
                <c:pt idx="5913">
                  <c:v>-0.43524864315986633</c:v>
                </c:pt>
                <c:pt idx="5914">
                  <c:v>-0.42695903778076172</c:v>
                </c:pt>
                <c:pt idx="5915">
                  <c:v>-0.37086173892021179</c:v>
                </c:pt>
                <c:pt idx="5916">
                  <c:v>-0.29323163628578186</c:v>
                </c:pt>
                <c:pt idx="5917">
                  <c:v>-0.20261998474597931</c:v>
                </c:pt>
                <c:pt idx="5918">
                  <c:v>-0.1209392249584198</c:v>
                </c:pt>
                <c:pt idx="5919">
                  <c:v>-5.2620932459831238E-2</c:v>
                </c:pt>
                <c:pt idx="5920">
                  <c:v>7.9803615808486938E-3</c:v>
                </c:pt>
                <c:pt idx="5921">
                  <c:v>7.2978630661964417E-2</c:v>
                </c:pt>
                <c:pt idx="5922">
                  <c:v>0.14843450486660004</c:v>
                </c:pt>
                <c:pt idx="5923">
                  <c:v>0.2286040186882019</c:v>
                </c:pt>
                <c:pt idx="5924">
                  <c:v>0.29321920871734619</c:v>
                </c:pt>
                <c:pt idx="5925">
                  <c:v>0.34843045473098755</c:v>
                </c:pt>
                <c:pt idx="5926">
                  <c:v>0.37937211990356445</c:v>
                </c:pt>
                <c:pt idx="5927">
                  <c:v>0.38616394996643066</c:v>
                </c:pt>
                <c:pt idx="5928">
                  <c:v>0.36463972926139832</c:v>
                </c:pt>
                <c:pt idx="5929">
                  <c:v>0.32358038425445557</c:v>
                </c:pt>
                <c:pt idx="5930">
                  <c:v>0.2674659788608551</c:v>
                </c:pt>
                <c:pt idx="5931">
                  <c:v>0.21619749069213867</c:v>
                </c:pt>
                <c:pt idx="5932">
                  <c:v>0.17715767025947571</c:v>
                </c:pt>
                <c:pt idx="5933">
                  <c:v>0.13313348591327667</c:v>
                </c:pt>
                <c:pt idx="5934">
                  <c:v>0.10924653708934784</c:v>
                </c:pt>
                <c:pt idx="5935">
                  <c:v>0.10044880211353302</c:v>
                </c:pt>
                <c:pt idx="5936">
                  <c:v>0.11558807641267776</c:v>
                </c:pt>
                <c:pt idx="5937">
                  <c:v>0.13397853076457977</c:v>
                </c:pt>
                <c:pt idx="5938">
                  <c:v>0.1317092627286911</c:v>
                </c:pt>
                <c:pt idx="5939">
                  <c:v>0.10652884095907211</c:v>
                </c:pt>
                <c:pt idx="5940">
                  <c:v>6.1601847410202026E-2</c:v>
                </c:pt>
                <c:pt idx="5941">
                  <c:v>8.6821475997567177E-3</c:v>
                </c:pt>
                <c:pt idx="5942">
                  <c:v>-3.5244829952716827E-2</c:v>
                </c:pt>
                <c:pt idx="5943">
                  <c:v>-6.2824293971061707E-2</c:v>
                </c:pt>
                <c:pt idx="5944">
                  <c:v>-3.4497581422328949E-2</c:v>
                </c:pt>
                <c:pt idx="5945">
                  <c:v>2.4519821628928185E-2</c:v>
                </c:pt>
                <c:pt idx="5946">
                  <c:v>0.10185348987579346</c:v>
                </c:pt>
                <c:pt idx="5947">
                  <c:v>0.14910748600959778</c:v>
                </c:pt>
                <c:pt idx="5948">
                  <c:v>0.13348458707332611</c:v>
                </c:pt>
                <c:pt idx="5949">
                  <c:v>7.154456339776516E-3</c:v>
                </c:pt>
                <c:pt idx="5950">
                  <c:v>-0.19956676661968231</c:v>
                </c:pt>
                <c:pt idx="5951">
                  <c:v>-0.46336072683334351</c:v>
                </c:pt>
                <c:pt idx="5952">
                  <c:v>-0.67636597156524658</c:v>
                </c:pt>
                <c:pt idx="5953">
                  <c:v>-0.74180328845977783</c:v>
                </c:pt>
                <c:pt idx="5954">
                  <c:v>-0.66484135389328003</c:v>
                </c:pt>
                <c:pt idx="5955">
                  <c:v>-0.49413308501243591</c:v>
                </c:pt>
                <c:pt idx="5956">
                  <c:v>-0.27623271942138672</c:v>
                </c:pt>
                <c:pt idx="5957">
                  <c:v>-7.1044817566871643E-2</c:v>
                </c:pt>
                <c:pt idx="5958">
                  <c:v>6.1290048062801361E-2</c:v>
                </c:pt>
                <c:pt idx="5959">
                  <c:v>8.6263783276081085E-2</c:v>
                </c:pt>
                <c:pt idx="5960">
                  <c:v>2.8158670291304588E-2</c:v>
                </c:pt>
                <c:pt idx="5961">
                  <c:v>-6.8825967609882355E-2</c:v>
                </c:pt>
                <c:pt idx="5962">
                  <c:v>-0.17955860495567322</c:v>
                </c:pt>
                <c:pt idx="5963">
                  <c:v>-0.27539023756980896</c:v>
                </c:pt>
                <c:pt idx="5964">
                  <c:v>-0.34175887703895569</c:v>
                </c:pt>
                <c:pt idx="5965">
                  <c:v>-0.35756376385688782</c:v>
                </c:pt>
                <c:pt idx="5966">
                  <c:v>-0.32953640818595886</c:v>
                </c:pt>
                <c:pt idx="5967">
                  <c:v>-0.28796142339706421</c:v>
                </c:pt>
                <c:pt idx="5968">
                  <c:v>-0.24943320453166962</c:v>
                </c:pt>
                <c:pt idx="5969">
                  <c:v>-0.22083738446235657</c:v>
                </c:pt>
                <c:pt idx="5970">
                  <c:v>-0.211016446352005</c:v>
                </c:pt>
                <c:pt idx="5971">
                  <c:v>-0.19594243168830872</c:v>
                </c:pt>
                <c:pt idx="5972">
                  <c:v>-0.17222858965396881</c:v>
                </c:pt>
                <c:pt idx="5973">
                  <c:v>-0.14903169870376587</c:v>
                </c:pt>
                <c:pt idx="5974">
                  <c:v>-0.13514837622642517</c:v>
                </c:pt>
                <c:pt idx="5975">
                  <c:v>-0.11397179961204529</c:v>
                </c:pt>
                <c:pt idx="5976">
                  <c:v>-8.3651445806026459E-2</c:v>
                </c:pt>
                <c:pt idx="5977">
                  <c:v>-6.2543183565139771E-2</c:v>
                </c:pt>
                <c:pt idx="5978">
                  <c:v>-3.1567953526973724E-2</c:v>
                </c:pt>
                <c:pt idx="5979">
                  <c:v>1.8241028301417828E-3</c:v>
                </c:pt>
                <c:pt idx="5980">
                  <c:v>4.8644073307514191E-2</c:v>
                </c:pt>
                <c:pt idx="5981">
                  <c:v>0.11297563463449478</c:v>
                </c:pt>
                <c:pt idx="5982">
                  <c:v>0.17980019748210907</c:v>
                </c:pt>
                <c:pt idx="5983">
                  <c:v>0.23956766724586487</c:v>
                </c:pt>
                <c:pt idx="5984">
                  <c:v>0.2724744975566864</c:v>
                </c:pt>
                <c:pt idx="5985">
                  <c:v>0.26675105094909668</c:v>
                </c:pt>
                <c:pt idx="5986">
                  <c:v>0.22206854820251465</c:v>
                </c:pt>
                <c:pt idx="5987">
                  <c:v>0.16178596019744873</c:v>
                </c:pt>
                <c:pt idx="5988">
                  <c:v>0.11908057332038879</c:v>
                </c:pt>
                <c:pt idx="5989">
                  <c:v>0.11170712113380432</c:v>
                </c:pt>
                <c:pt idx="5990">
                  <c:v>0.15503115952014923</c:v>
                </c:pt>
                <c:pt idx="5991">
                  <c:v>0.22075863182544708</c:v>
                </c:pt>
                <c:pt idx="5992">
                  <c:v>0.27847811579704285</c:v>
                </c:pt>
                <c:pt idx="5993">
                  <c:v>0.30532702803611755</c:v>
                </c:pt>
                <c:pt idx="5994">
                  <c:v>0.27685755491256714</c:v>
                </c:pt>
                <c:pt idx="5995">
                  <c:v>0.20146052539348602</c:v>
                </c:pt>
                <c:pt idx="5996">
                  <c:v>0.13000604510307312</c:v>
                </c:pt>
                <c:pt idx="5997">
                  <c:v>0.11004181951284409</c:v>
                </c:pt>
                <c:pt idx="5998">
                  <c:v>0.15395708382129669</c:v>
                </c:pt>
                <c:pt idx="5999">
                  <c:v>0.2777443528175354</c:v>
                </c:pt>
                <c:pt idx="6000">
                  <c:v>0.45430633425712585</c:v>
                </c:pt>
                <c:pt idx="6001">
                  <c:v>0.60626178979873657</c:v>
                </c:pt>
                <c:pt idx="6002">
                  <c:v>0.63330274820327759</c:v>
                </c:pt>
                <c:pt idx="6003">
                  <c:v>0.49841925501823425</c:v>
                </c:pt>
                <c:pt idx="6004">
                  <c:v>0.25688064098358154</c:v>
                </c:pt>
                <c:pt idx="6005">
                  <c:v>-5.1309987902641296E-3</c:v>
                </c:pt>
                <c:pt idx="6006">
                  <c:v>-0.22537548840045929</c:v>
                </c:pt>
                <c:pt idx="6007">
                  <c:v>-0.33628535270690918</c:v>
                </c:pt>
                <c:pt idx="6008">
                  <c:v>-0.3161017894744873</c:v>
                </c:pt>
                <c:pt idx="6009">
                  <c:v>-0.17748390138149261</c:v>
                </c:pt>
                <c:pt idx="6010">
                  <c:v>2.8891641646623611E-2</c:v>
                </c:pt>
                <c:pt idx="6011">
                  <c:v>0.21478720009326935</c:v>
                </c:pt>
                <c:pt idx="6012">
                  <c:v>0.30538684129714966</c:v>
                </c:pt>
                <c:pt idx="6013">
                  <c:v>0.28084838390350342</c:v>
                </c:pt>
                <c:pt idx="6014">
                  <c:v>0.1703634113073349</c:v>
                </c:pt>
                <c:pt idx="6015">
                  <c:v>4.6877600252628326E-2</c:v>
                </c:pt>
                <c:pt idx="6016">
                  <c:v>-3.2027602195739746E-2</c:v>
                </c:pt>
                <c:pt idx="6017">
                  <c:v>-6.5282568335533142E-2</c:v>
                </c:pt>
                <c:pt idx="6018">
                  <c:v>-7.7592507004737854E-2</c:v>
                </c:pt>
                <c:pt idx="6019">
                  <c:v>-9.8311528563499451E-2</c:v>
                </c:pt>
                <c:pt idx="6020">
                  <c:v>-0.11916780471801758</c:v>
                </c:pt>
                <c:pt idx="6021">
                  <c:v>-0.12905660271644592</c:v>
                </c:pt>
                <c:pt idx="6022">
                  <c:v>-0.1255209892988205</c:v>
                </c:pt>
                <c:pt idx="6023">
                  <c:v>-0.10848487168550491</c:v>
                </c:pt>
                <c:pt idx="6024">
                  <c:v>-7.6028928160667419E-2</c:v>
                </c:pt>
                <c:pt idx="6025">
                  <c:v>-4.4638071209192276E-2</c:v>
                </c:pt>
                <c:pt idx="6026">
                  <c:v>-7.7804545871913433E-3</c:v>
                </c:pt>
                <c:pt idx="6027">
                  <c:v>3.2452467828989029E-2</c:v>
                </c:pt>
                <c:pt idx="6028">
                  <c:v>6.8399548530578613E-2</c:v>
                </c:pt>
                <c:pt idx="6029">
                  <c:v>9.278474748134613E-2</c:v>
                </c:pt>
                <c:pt idx="6030">
                  <c:v>0.12258151173591614</c:v>
                </c:pt>
                <c:pt idx="6031">
                  <c:v>0.14141501486301422</c:v>
                </c:pt>
                <c:pt idx="6032">
                  <c:v>0.16629160940647125</c:v>
                </c:pt>
                <c:pt idx="6033">
                  <c:v>0.20218925178050995</c:v>
                </c:pt>
                <c:pt idx="6034">
                  <c:v>0.23534801602363586</c:v>
                </c:pt>
                <c:pt idx="6035">
                  <c:v>0.2482927143573761</c:v>
                </c:pt>
                <c:pt idx="6036">
                  <c:v>0.24497362971305847</c:v>
                </c:pt>
                <c:pt idx="6037">
                  <c:v>0.21560855209827423</c:v>
                </c:pt>
                <c:pt idx="6038">
                  <c:v>0.1770036369562149</c:v>
                </c:pt>
                <c:pt idx="6039">
                  <c:v>0.1237017810344696</c:v>
                </c:pt>
                <c:pt idx="6040">
                  <c:v>6.7138642072677612E-2</c:v>
                </c:pt>
                <c:pt idx="6041">
                  <c:v>2.4835284799337387E-2</c:v>
                </c:pt>
                <c:pt idx="6042">
                  <c:v>1.1695780791342258E-2</c:v>
                </c:pt>
                <c:pt idx="6043">
                  <c:v>2.6920981705188751E-2</c:v>
                </c:pt>
                <c:pt idx="6044">
                  <c:v>5.5958226323127747E-2</c:v>
                </c:pt>
                <c:pt idx="6045">
                  <c:v>7.8271582722663879E-2</c:v>
                </c:pt>
                <c:pt idx="6046">
                  <c:v>7.1091160178184509E-2</c:v>
                </c:pt>
                <c:pt idx="6047">
                  <c:v>3.0436033383011818E-2</c:v>
                </c:pt>
                <c:pt idx="6048">
                  <c:v>-2.7670411393046379E-2</c:v>
                </c:pt>
                <c:pt idx="6049">
                  <c:v>-7.7978812158107758E-2</c:v>
                </c:pt>
                <c:pt idx="6050">
                  <c:v>-9.8627366125583649E-2</c:v>
                </c:pt>
                <c:pt idx="6051">
                  <c:v>-8.0855421721935272E-2</c:v>
                </c:pt>
                <c:pt idx="6052">
                  <c:v>-4.4168245047330856E-2</c:v>
                </c:pt>
                <c:pt idx="6053">
                  <c:v>-1.4708931557834148E-3</c:v>
                </c:pt>
                <c:pt idx="6054">
                  <c:v>4.0298923850059509E-2</c:v>
                </c:pt>
                <c:pt idx="6055">
                  <c:v>7.8873254358768463E-2</c:v>
                </c:pt>
                <c:pt idx="6056">
                  <c:v>9.9118605256080627E-2</c:v>
                </c:pt>
                <c:pt idx="6057">
                  <c:v>7.4040114879608154E-2</c:v>
                </c:pt>
                <c:pt idx="6058">
                  <c:v>-4.9082296900451183E-3</c:v>
                </c:pt>
                <c:pt idx="6059">
                  <c:v>-0.15980459749698639</c:v>
                </c:pt>
                <c:pt idx="6060">
                  <c:v>-0.36791279911994934</c:v>
                </c:pt>
                <c:pt idx="6061">
                  <c:v>-0.55136978626251221</c:v>
                </c:pt>
                <c:pt idx="6062">
                  <c:v>-0.61891579627990723</c:v>
                </c:pt>
                <c:pt idx="6063">
                  <c:v>-0.5426904559135437</c:v>
                </c:pt>
                <c:pt idx="6064">
                  <c:v>-0.39711037278175354</c:v>
                </c:pt>
                <c:pt idx="6065">
                  <c:v>-0.24251627922058105</c:v>
                </c:pt>
                <c:pt idx="6066">
                  <c:v>-0.10513017326593399</c:v>
                </c:pt>
                <c:pt idx="6067">
                  <c:v>-2.9073923826217651E-2</c:v>
                </c:pt>
                <c:pt idx="6068">
                  <c:v>-2.7327157557010651E-2</c:v>
                </c:pt>
                <c:pt idx="6069">
                  <c:v>-8.4129780530929565E-2</c:v>
                </c:pt>
                <c:pt idx="6070">
                  <c:v>-0.17642241716384888</c:v>
                </c:pt>
                <c:pt idx="6071">
                  <c:v>-0.26490491628646851</c:v>
                </c:pt>
                <c:pt idx="6072">
                  <c:v>-0.33275267481803894</c:v>
                </c:pt>
                <c:pt idx="6073">
                  <c:v>-0.3626326322555542</c:v>
                </c:pt>
                <c:pt idx="6074">
                  <c:v>-0.35564395785331726</c:v>
                </c:pt>
                <c:pt idx="6075">
                  <c:v>-0.32849332690238953</c:v>
                </c:pt>
                <c:pt idx="6076">
                  <c:v>-0.28584706783294678</c:v>
                </c:pt>
                <c:pt idx="6077">
                  <c:v>-0.23890684545040131</c:v>
                </c:pt>
                <c:pt idx="6078">
                  <c:v>-0.19398809969425201</c:v>
                </c:pt>
                <c:pt idx="6079">
                  <c:v>-0.14181701838970184</c:v>
                </c:pt>
                <c:pt idx="6080">
                  <c:v>-9.3382366001605988E-2</c:v>
                </c:pt>
                <c:pt idx="6081">
                  <c:v>-5.1599465310573578E-2</c:v>
                </c:pt>
                <c:pt idx="6082">
                  <c:v>-2.6242440566420555E-2</c:v>
                </c:pt>
                <c:pt idx="6083">
                  <c:v>-1.60850640386343E-2</c:v>
                </c:pt>
                <c:pt idx="6084">
                  <c:v>-2.06991215236485E-3</c:v>
                </c:pt>
                <c:pt idx="6085">
                  <c:v>6.716633215546608E-3</c:v>
                </c:pt>
                <c:pt idx="6086">
                  <c:v>2.7009120211005211E-2</c:v>
                </c:pt>
                <c:pt idx="6087">
                  <c:v>5.6907698512077332E-2</c:v>
                </c:pt>
                <c:pt idx="6088">
                  <c:v>9.9936388432979584E-2</c:v>
                </c:pt>
                <c:pt idx="6089">
                  <c:v>0.14780293405056</c:v>
                </c:pt>
                <c:pt idx="6090">
                  <c:v>0.19072483479976654</c:v>
                </c:pt>
                <c:pt idx="6091">
                  <c:v>0.23452296853065491</c:v>
                </c:pt>
                <c:pt idx="6092">
                  <c:v>0.26916670799255371</c:v>
                </c:pt>
                <c:pt idx="6093">
                  <c:v>0.28829047083854675</c:v>
                </c:pt>
                <c:pt idx="6094">
                  <c:v>0.27937313914299011</c:v>
                </c:pt>
                <c:pt idx="6095">
                  <c:v>0.25947126746177673</c:v>
                </c:pt>
                <c:pt idx="6096">
                  <c:v>0.22888645529747009</c:v>
                </c:pt>
                <c:pt idx="6097">
                  <c:v>0.18515953421592712</c:v>
                </c:pt>
                <c:pt idx="6098">
                  <c:v>0.15185457468032837</c:v>
                </c:pt>
                <c:pt idx="6099">
                  <c:v>0.15023529529571533</c:v>
                </c:pt>
                <c:pt idx="6100">
                  <c:v>0.18753792345523834</c:v>
                </c:pt>
                <c:pt idx="6101">
                  <c:v>0.24337871372699738</c:v>
                </c:pt>
                <c:pt idx="6102">
                  <c:v>0.28775817155838013</c:v>
                </c:pt>
                <c:pt idx="6103">
                  <c:v>0.30580249428749084</c:v>
                </c:pt>
                <c:pt idx="6104">
                  <c:v>0.30307939648628235</c:v>
                </c:pt>
                <c:pt idx="6105">
                  <c:v>0.2981555163860321</c:v>
                </c:pt>
                <c:pt idx="6106">
                  <c:v>0.31918171048164368</c:v>
                </c:pt>
                <c:pt idx="6107">
                  <c:v>0.37367954850196838</c:v>
                </c:pt>
                <c:pt idx="6108">
                  <c:v>0.45216238498687744</c:v>
                </c:pt>
                <c:pt idx="6109">
                  <c:v>0.51982641220092773</c:v>
                </c:pt>
                <c:pt idx="6110">
                  <c:v>0.51806926727294922</c:v>
                </c:pt>
                <c:pt idx="6111">
                  <c:v>0.4165225625038147</c:v>
                </c:pt>
                <c:pt idx="6112">
                  <c:v>0.25182843208312988</c:v>
                </c:pt>
                <c:pt idx="6113">
                  <c:v>4.1220307350158691E-2</c:v>
                </c:pt>
                <c:pt idx="6114">
                  <c:v>-0.16500662267208099</c:v>
                </c:pt>
                <c:pt idx="6115">
                  <c:v>-0.28114202618598938</c:v>
                </c:pt>
                <c:pt idx="6116">
                  <c:v>-0.25860956311225891</c:v>
                </c:pt>
                <c:pt idx="6117">
                  <c:v>-0.12265031039714813</c:v>
                </c:pt>
                <c:pt idx="6118">
                  <c:v>4.9584567546844482E-2</c:v>
                </c:pt>
                <c:pt idx="6119">
                  <c:v>0.16817010939121246</c:v>
                </c:pt>
                <c:pt idx="6120">
                  <c:v>0.18123157322406769</c:v>
                </c:pt>
                <c:pt idx="6121">
                  <c:v>9.7610771656036377E-2</c:v>
                </c:pt>
                <c:pt idx="6122">
                  <c:v>-5.8298669755458832E-2</c:v>
                </c:pt>
                <c:pt idx="6123">
                  <c:v>-0.19498179852962494</c:v>
                </c:pt>
                <c:pt idx="6124">
                  <c:v>-0.26929596066474915</c:v>
                </c:pt>
                <c:pt idx="6125">
                  <c:v>-0.30524647235870361</c:v>
                </c:pt>
                <c:pt idx="6126">
                  <c:v>-0.31236377358436584</c:v>
                </c:pt>
                <c:pt idx="6127">
                  <c:v>-0.30841547250747681</c:v>
                </c:pt>
                <c:pt idx="6128">
                  <c:v>-0.29853540658950806</c:v>
                </c:pt>
                <c:pt idx="6129">
                  <c:v>-0.26076063513755798</c:v>
                </c:pt>
                <c:pt idx="6130">
                  <c:v>-0.18910267949104309</c:v>
                </c:pt>
                <c:pt idx="6131">
                  <c:v>-8.5791870951652527E-2</c:v>
                </c:pt>
                <c:pt idx="6132">
                  <c:v>2.0132435485720634E-2</c:v>
                </c:pt>
                <c:pt idx="6133">
                  <c:v>9.1248661279678345E-2</c:v>
                </c:pt>
                <c:pt idx="6134">
                  <c:v>0.13596205413341522</c:v>
                </c:pt>
                <c:pt idx="6135">
                  <c:v>0.15024980902671814</c:v>
                </c:pt>
                <c:pt idx="6136">
                  <c:v>0.1458800882101059</c:v>
                </c:pt>
                <c:pt idx="6137">
                  <c:v>0.14066147804260254</c:v>
                </c:pt>
                <c:pt idx="6138">
                  <c:v>0.13879247009754181</c:v>
                </c:pt>
                <c:pt idx="6139">
                  <c:v>0.15100114047527313</c:v>
                </c:pt>
                <c:pt idx="6140">
                  <c:v>0.17038735747337341</c:v>
                </c:pt>
                <c:pt idx="6141">
                  <c:v>0.19606529176235199</c:v>
                </c:pt>
                <c:pt idx="6142">
                  <c:v>0.23253694176673889</c:v>
                </c:pt>
                <c:pt idx="6143">
                  <c:v>0.2660754919052124</c:v>
                </c:pt>
                <c:pt idx="6144">
                  <c:v>0.28418976068496704</c:v>
                </c:pt>
                <c:pt idx="6145">
                  <c:v>0.29437056183815002</c:v>
                </c:pt>
                <c:pt idx="6146">
                  <c:v>0.29615673422813416</c:v>
                </c:pt>
                <c:pt idx="6147">
                  <c:v>0.28304412961006165</c:v>
                </c:pt>
                <c:pt idx="6148">
                  <c:v>0.21791549026966095</c:v>
                </c:pt>
                <c:pt idx="6149">
                  <c:v>0.12500973045825958</c:v>
                </c:pt>
                <c:pt idx="6150">
                  <c:v>3.2760228961706161E-2</c:v>
                </c:pt>
                <c:pt idx="6151">
                  <c:v>-3.1722061336040497E-2</c:v>
                </c:pt>
                <c:pt idx="6152">
                  <c:v>-5.2339721471071243E-2</c:v>
                </c:pt>
                <c:pt idx="6153">
                  <c:v>-4.0878769010305405E-2</c:v>
                </c:pt>
                <c:pt idx="6154">
                  <c:v>-2.6301424950361252E-2</c:v>
                </c:pt>
                <c:pt idx="6155">
                  <c:v>-7.4487682431936264E-3</c:v>
                </c:pt>
                <c:pt idx="6156">
                  <c:v>5.8212303556501865E-3</c:v>
                </c:pt>
                <c:pt idx="6157">
                  <c:v>-1.8674223683774471E-3</c:v>
                </c:pt>
                <c:pt idx="6158">
                  <c:v>-1.1308328248560429E-2</c:v>
                </c:pt>
                <c:pt idx="6159">
                  <c:v>-3.4066639840602875E-2</c:v>
                </c:pt>
                <c:pt idx="6160">
                  <c:v>-7.3655061423778534E-2</c:v>
                </c:pt>
                <c:pt idx="6161">
                  <c:v>-0.1491142213344574</c:v>
                </c:pt>
                <c:pt idx="6162">
                  <c:v>-0.26441073417663574</c:v>
                </c:pt>
                <c:pt idx="6163">
                  <c:v>-0.40581265091896057</c:v>
                </c:pt>
                <c:pt idx="6164">
                  <c:v>-0.56901812553405762</c:v>
                </c:pt>
                <c:pt idx="6165">
                  <c:v>-0.70968300104141235</c:v>
                </c:pt>
                <c:pt idx="6166">
                  <c:v>-0.77005982398986816</c:v>
                </c:pt>
                <c:pt idx="6167">
                  <c:v>-0.71210193634033203</c:v>
                </c:pt>
                <c:pt idx="6168">
                  <c:v>-0.55794882774353027</c:v>
                </c:pt>
                <c:pt idx="6169">
                  <c:v>-0.38632088899612427</c:v>
                </c:pt>
                <c:pt idx="6170">
                  <c:v>-0.24240978062152863</c:v>
                </c:pt>
                <c:pt idx="6171">
                  <c:v>-0.15165689587593079</c:v>
                </c:pt>
                <c:pt idx="6172">
                  <c:v>-0.12227822840213776</c:v>
                </c:pt>
                <c:pt idx="6173">
                  <c:v>-0.15383361279964447</c:v>
                </c:pt>
                <c:pt idx="6174">
                  <c:v>-0.22580182552337646</c:v>
                </c:pt>
                <c:pt idx="6175">
                  <c:v>-0.303232342004776</c:v>
                </c:pt>
                <c:pt idx="6176">
                  <c:v>-0.37664797902107239</c:v>
                </c:pt>
                <c:pt idx="6177">
                  <c:v>-0.42967227101325989</c:v>
                </c:pt>
                <c:pt idx="6178">
                  <c:v>-0.45587748289108276</c:v>
                </c:pt>
                <c:pt idx="6179">
                  <c:v>-0.45036411285400391</c:v>
                </c:pt>
                <c:pt idx="6180">
                  <c:v>-0.42569312453269958</c:v>
                </c:pt>
                <c:pt idx="6181">
                  <c:v>-0.37073582410812378</c:v>
                </c:pt>
                <c:pt idx="6182">
                  <c:v>-0.30999204516410828</c:v>
                </c:pt>
                <c:pt idx="6183">
                  <c:v>-0.25473570823669434</c:v>
                </c:pt>
                <c:pt idx="6184">
                  <c:v>-0.22039158642292023</c:v>
                </c:pt>
                <c:pt idx="6185">
                  <c:v>-0.19996760785579681</c:v>
                </c:pt>
                <c:pt idx="6186">
                  <c:v>-0.17677786946296692</c:v>
                </c:pt>
                <c:pt idx="6187">
                  <c:v>-0.15740390121936798</c:v>
                </c:pt>
                <c:pt idx="6188">
                  <c:v>-0.14041906595230103</c:v>
                </c:pt>
                <c:pt idx="6189">
                  <c:v>-0.12127231806516647</c:v>
                </c:pt>
                <c:pt idx="6190">
                  <c:v>-0.10086610913276672</c:v>
                </c:pt>
                <c:pt idx="6191">
                  <c:v>-6.4451053738594055E-2</c:v>
                </c:pt>
                <c:pt idx="6192">
                  <c:v>-1.8737625330686569E-2</c:v>
                </c:pt>
                <c:pt idx="6193">
                  <c:v>3.9821583777666092E-2</c:v>
                </c:pt>
                <c:pt idx="6194">
                  <c:v>0.10120478272438049</c:v>
                </c:pt>
                <c:pt idx="6195">
                  <c:v>0.16215671598911285</c:v>
                </c:pt>
                <c:pt idx="6196">
                  <c:v>0.21020041406154633</c:v>
                </c:pt>
                <c:pt idx="6197">
                  <c:v>0.2534649670124054</c:v>
                </c:pt>
                <c:pt idx="6198">
                  <c:v>0.27486294507980347</c:v>
                </c:pt>
                <c:pt idx="6199">
                  <c:v>0.27341106534004211</c:v>
                </c:pt>
                <c:pt idx="6200">
                  <c:v>0.25536391139030457</c:v>
                </c:pt>
                <c:pt idx="6201">
                  <c:v>0.23774272203445435</c:v>
                </c:pt>
                <c:pt idx="6202">
                  <c:v>0.2258133590221405</c:v>
                </c:pt>
                <c:pt idx="6203">
                  <c:v>0.22100946307182312</c:v>
                </c:pt>
                <c:pt idx="6204">
                  <c:v>0.21988427639007568</c:v>
                </c:pt>
                <c:pt idx="6205">
                  <c:v>0.23704896867275238</c:v>
                </c:pt>
                <c:pt idx="6206">
                  <c:v>0.24851758778095245</c:v>
                </c:pt>
                <c:pt idx="6207">
                  <c:v>0.2475462406873703</c:v>
                </c:pt>
                <c:pt idx="6208">
                  <c:v>0.23094780743122101</c:v>
                </c:pt>
                <c:pt idx="6209">
                  <c:v>0.2117459774017334</c:v>
                </c:pt>
                <c:pt idx="6210">
                  <c:v>0.21532207727432251</c:v>
                </c:pt>
                <c:pt idx="6211">
                  <c:v>0.24573791027069092</c:v>
                </c:pt>
                <c:pt idx="6212">
                  <c:v>0.32371523976325989</c:v>
                </c:pt>
                <c:pt idx="6213">
                  <c:v>0.44600957632064819</c:v>
                </c:pt>
                <c:pt idx="6214">
                  <c:v>0.58801543712615967</c:v>
                </c:pt>
                <c:pt idx="6215">
                  <c:v>0.65072876214981079</c:v>
                </c:pt>
                <c:pt idx="6216">
                  <c:v>0.5822564959526062</c:v>
                </c:pt>
                <c:pt idx="6217">
                  <c:v>0.3888835608959198</c:v>
                </c:pt>
                <c:pt idx="6218">
                  <c:v>0.1517585963010788</c:v>
                </c:pt>
                <c:pt idx="6219">
                  <c:v>-6.1133846640586853E-2</c:v>
                </c:pt>
                <c:pt idx="6220">
                  <c:v>-0.20391124486923218</c:v>
                </c:pt>
                <c:pt idx="6221">
                  <c:v>-0.23133519291877747</c:v>
                </c:pt>
                <c:pt idx="6222">
                  <c:v>-0.14784856140613556</c:v>
                </c:pt>
                <c:pt idx="6223">
                  <c:v>2.5641519576311111E-2</c:v>
                </c:pt>
                <c:pt idx="6224">
                  <c:v>0.21843253076076508</c:v>
                </c:pt>
                <c:pt idx="6225">
                  <c:v>0.35587972402572632</c:v>
                </c:pt>
                <c:pt idx="6226">
                  <c:v>0.39538025856018066</c:v>
                </c:pt>
                <c:pt idx="6227">
                  <c:v>0.36661085486412048</c:v>
                </c:pt>
                <c:pt idx="6228">
                  <c:v>0.27762505412101746</c:v>
                </c:pt>
                <c:pt idx="6229">
                  <c:v>0.17412212491035461</c:v>
                </c:pt>
                <c:pt idx="6230">
                  <c:v>8.5237257182598114E-2</c:v>
                </c:pt>
                <c:pt idx="6231">
                  <c:v>-8.2699591293931007E-3</c:v>
                </c:pt>
                <c:pt idx="6232">
                  <c:v>-0.1057262048125267</c:v>
                </c:pt>
                <c:pt idx="6233">
                  <c:v>-0.19306519627571106</c:v>
                </c:pt>
                <c:pt idx="6234">
                  <c:v>-0.25504228472709656</c:v>
                </c:pt>
                <c:pt idx="6235">
                  <c:v>-0.28114122152328491</c:v>
                </c:pt>
                <c:pt idx="6236">
                  <c:v>-0.25988814234733582</c:v>
                </c:pt>
                <c:pt idx="6237">
                  <c:v>-0.19164338707923889</c:v>
                </c:pt>
                <c:pt idx="6238">
                  <c:v>-9.2799626290798187E-2</c:v>
                </c:pt>
                <c:pt idx="6239">
                  <c:v>2.1554712206125259E-2</c:v>
                </c:pt>
                <c:pt idx="6240">
                  <c:v>0.12983298301696777</c:v>
                </c:pt>
                <c:pt idx="6241">
                  <c:v>0.20867732167243958</c:v>
                </c:pt>
                <c:pt idx="6242">
                  <c:v>0.25291803479194641</c:v>
                </c:pt>
                <c:pt idx="6243">
                  <c:v>0.26971149444580078</c:v>
                </c:pt>
                <c:pt idx="6244">
                  <c:v>0.25983250141143799</c:v>
                </c:pt>
                <c:pt idx="6245">
                  <c:v>0.2377491295337677</c:v>
                </c:pt>
                <c:pt idx="6246">
                  <c:v>0.21189916133880615</c:v>
                </c:pt>
                <c:pt idx="6247">
                  <c:v>0.1996004730463028</c:v>
                </c:pt>
                <c:pt idx="6248">
                  <c:v>0.19949367642402649</c:v>
                </c:pt>
                <c:pt idx="6249">
                  <c:v>0.19059890508651733</c:v>
                </c:pt>
                <c:pt idx="6250">
                  <c:v>0.17711877822875977</c:v>
                </c:pt>
                <c:pt idx="6251">
                  <c:v>0.15932650864124298</c:v>
                </c:pt>
                <c:pt idx="6252">
                  <c:v>0.13369810581207275</c:v>
                </c:pt>
                <c:pt idx="6253">
                  <c:v>9.9721707403659821E-2</c:v>
                </c:pt>
                <c:pt idx="6254">
                  <c:v>6.0872588306665421E-2</c:v>
                </c:pt>
                <c:pt idx="6255">
                  <c:v>2.0396929234266281E-2</c:v>
                </c:pt>
                <c:pt idx="6256">
                  <c:v>-1.9948629662394524E-2</c:v>
                </c:pt>
                <c:pt idx="6257">
                  <c:v>-8.1194497644901276E-2</c:v>
                </c:pt>
                <c:pt idx="6258">
                  <c:v>-0.13544921576976776</c:v>
                </c:pt>
                <c:pt idx="6259">
                  <c:v>-0.17635531723499298</c:v>
                </c:pt>
                <c:pt idx="6260">
                  <c:v>-0.1989370584487915</c:v>
                </c:pt>
                <c:pt idx="6261">
                  <c:v>-0.19570708274841309</c:v>
                </c:pt>
                <c:pt idx="6262">
                  <c:v>-0.14989645779132843</c:v>
                </c:pt>
                <c:pt idx="6263">
                  <c:v>-7.7548295259475708E-2</c:v>
                </c:pt>
                <c:pt idx="6264">
                  <c:v>1.0466780513525009E-2</c:v>
                </c:pt>
                <c:pt idx="6265">
                  <c:v>8.399287611246109E-2</c:v>
                </c:pt>
                <c:pt idx="6266">
                  <c:v>0.12269072979688644</c:v>
                </c:pt>
                <c:pt idx="6267">
                  <c:v>0.14898432791233063</c:v>
                </c:pt>
                <c:pt idx="6268">
                  <c:v>0.15098462998867035</c:v>
                </c:pt>
                <c:pt idx="6269">
                  <c:v>9.6120253205299377E-2</c:v>
                </c:pt>
                <c:pt idx="6270">
                  <c:v>-2.6652541011571884E-2</c:v>
                </c:pt>
                <c:pt idx="6271">
                  <c:v>-0.22268231213092804</c:v>
                </c:pt>
                <c:pt idx="6272">
                  <c:v>-0.45480263233184814</c:v>
                </c:pt>
                <c:pt idx="6273">
                  <c:v>-0.64032906293869019</c:v>
                </c:pt>
                <c:pt idx="6274">
                  <c:v>-0.72046780586242676</c:v>
                </c:pt>
                <c:pt idx="6275">
                  <c:v>-0.66919904947280884</c:v>
                </c:pt>
                <c:pt idx="6276">
                  <c:v>-0.53408008813858032</c:v>
                </c:pt>
                <c:pt idx="6277">
                  <c:v>-0.3624022901058197</c:v>
                </c:pt>
                <c:pt idx="6278">
                  <c:v>-0.20447444915771484</c:v>
                </c:pt>
                <c:pt idx="6279">
                  <c:v>-8.8889002799987793E-2</c:v>
                </c:pt>
                <c:pt idx="6280">
                  <c:v>-3.7146180868148804E-2</c:v>
                </c:pt>
                <c:pt idx="6281">
                  <c:v>-4.9241639673709869E-2</c:v>
                </c:pt>
                <c:pt idx="6282">
                  <c:v>-0.10620984435081482</c:v>
                </c:pt>
                <c:pt idx="6283">
                  <c:v>-0.20420554280281067</c:v>
                </c:pt>
                <c:pt idx="6284">
                  <c:v>-0.31158900260925293</c:v>
                </c:pt>
                <c:pt idx="6285">
                  <c:v>-0.41849151253700256</c:v>
                </c:pt>
                <c:pt idx="6286">
                  <c:v>-0.50259840488433838</c:v>
                </c:pt>
                <c:pt idx="6287">
                  <c:v>-0.562122642993927</c:v>
                </c:pt>
                <c:pt idx="6288">
                  <c:v>-0.61441779136657715</c:v>
                </c:pt>
                <c:pt idx="6289">
                  <c:v>-0.64850175380706787</c:v>
                </c:pt>
                <c:pt idx="6290">
                  <c:v>-0.66878843307495117</c:v>
                </c:pt>
                <c:pt idx="6291">
                  <c:v>-0.67909032106399536</c:v>
                </c:pt>
                <c:pt idx="6292">
                  <c:v>-0.69010674953460693</c:v>
                </c:pt>
                <c:pt idx="6293">
                  <c:v>-0.67037671804428101</c:v>
                </c:pt>
                <c:pt idx="6294">
                  <c:v>-0.61112219095230103</c:v>
                </c:pt>
                <c:pt idx="6295">
                  <c:v>-0.53090530633926392</c:v>
                </c:pt>
                <c:pt idx="6296">
                  <c:v>-0.44557490944862366</c:v>
                </c:pt>
                <c:pt idx="6297">
                  <c:v>-0.35588350892066956</c:v>
                </c:pt>
                <c:pt idx="6298">
                  <c:v>-0.25577741861343384</c:v>
                </c:pt>
                <c:pt idx="6299">
                  <c:v>-0.15088802576065063</c:v>
                </c:pt>
                <c:pt idx="6300">
                  <c:v>-4.1212394833564758E-2</c:v>
                </c:pt>
                <c:pt idx="6301">
                  <c:v>6.9909632205963135E-2</c:v>
                </c:pt>
                <c:pt idx="6302">
                  <c:v>0.17348688840866089</c:v>
                </c:pt>
                <c:pt idx="6303">
                  <c:v>0.26478943228721619</c:v>
                </c:pt>
                <c:pt idx="6304">
                  <c:v>0.32957270741462708</c:v>
                </c:pt>
                <c:pt idx="6305">
                  <c:v>0.3711489737033844</c:v>
                </c:pt>
                <c:pt idx="6306">
                  <c:v>0.38655084371566772</c:v>
                </c:pt>
                <c:pt idx="6307">
                  <c:v>0.38285458087921143</c:v>
                </c:pt>
                <c:pt idx="6308">
                  <c:v>0.35186868906021118</c:v>
                </c:pt>
                <c:pt idx="6309">
                  <c:v>0.30860620737075806</c:v>
                </c:pt>
                <c:pt idx="6310">
                  <c:v>0.26849019527435303</c:v>
                </c:pt>
                <c:pt idx="6311">
                  <c:v>0.25782620906829834</c:v>
                </c:pt>
                <c:pt idx="6312">
                  <c:v>0.30362164974212646</c:v>
                </c:pt>
                <c:pt idx="6313">
                  <c:v>0.35747838020324707</c:v>
                </c:pt>
                <c:pt idx="6314">
                  <c:v>0.38831484317779541</c:v>
                </c:pt>
                <c:pt idx="6315">
                  <c:v>0.38263526558876038</c:v>
                </c:pt>
                <c:pt idx="6316">
                  <c:v>0.35064351558685303</c:v>
                </c:pt>
                <c:pt idx="6317">
                  <c:v>0.31124997138977051</c:v>
                </c:pt>
                <c:pt idx="6318">
                  <c:v>0.29506593942642212</c:v>
                </c:pt>
                <c:pt idx="6319">
                  <c:v>0.34935319423675537</c:v>
                </c:pt>
                <c:pt idx="6320">
                  <c:v>0.4794190526008606</c:v>
                </c:pt>
                <c:pt idx="6321">
                  <c:v>0.59450942277908325</c:v>
                </c:pt>
                <c:pt idx="6322">
                  <c:v>0.60955363512039185</c:v>
                </c:pt>
                <c:pt idx="6323">
                  <c:v>0.51153391599655151</c:v>
                </c:pt>
                <c:pt idx="6324">
                  <c:v>0.32423031330108643</c:v>
                </c:pt>
                <c:pt idx="6325">
                  <c:v>9.4585299491882324E-2</c:v>
                </c:pt>
                <c:pt idx="6326">
                  <c:v>-0.11747635155916214</c:v>
                </c:pt>
                <c:pt idx="6327">
                  <c:v>-0.25691816210746765</c:v>
                </c:pt>
                <c:pt idx="6328">
                  <c:v>-0.29805707931518555</c:v>
                </c:pt>
                <c:pt idx="6329">
                  <c:v>-0.22925394773483276</c:v>
                </c:pt>
                <c:pt idx="6330">
                  <c:v>-2.3956984281539917E-2</c:v>
                </c:pt>
                <c:pt idx="6331">
                  <c:v>0.21007633209228516</c:v>
                </c:pt>
                <c:pt idx="6332">
                  <c:v>0.36308425664901733</c:v>
                </c:pt>
                <c:pt idx="6333">
                  <c:v>0.3939799964427948</c:v>
                </c:pt>
                <c:pt idx="6334">
                  <c:v>0.34487342834472656</c:v>
                </c:pt>
                <c:pt idx="6335">
                  <c:v>0.22615927457809448</c:v>
                </c:pt>
                <c:pt idx="6336">
                  <c:v>8.1532306969165802E-2</c:v>
                </c:pt>
                <c:pt idx="6337">
                  <c:v>-5.597957968711853E-2</c:v>
                </c:pt>
                <c:pt idx="6338">
                  <c:v>-0.15495249629020691</c:v>
                </c:pt>
                <c:pt idx="6339">
                  <c:v>-0.22163030505180359</c:v>
                </c:pt>
                <c:pt idx="6340">
                  <c:v>-0.25908607244491577</c:v>
                </c:pt>
                <c:pt idx="6341">
                  <c:v>-0.28137773275375366</c:v>
                </c:pt>
                <c:pt idx="6342">
                  <c:v>-0.28707343339920044</c:v>
                </c:pt>
                <c:pt idx="6343">
                  <c:v>-0.26991716027259827</c:v>
                </c:pt>
                <c:pt idx="6344">
                  <c:v>-0.226265549659729</c:v>
                </c:pt>
                <c:pt idx="6345">
                  <c:v>-0.16310642659664154</c:v>
                </c:pt>
                <c:pt idx="6346">
                  <c:v>-9.9236100912094116E-2</c:v>
                </c:pt>
                <c:pt idx="6347">
                  <c:v>-3.9082225412130356E-2</c:v>
                </c:pt>
                <c:pt idx="6348">
                  <c:v>4.7784377820789814E-3</c:v>
                </c:pt>
                <c:pt idx="6349">
                  <c:v>3.9690501987934113E-2</c:v>
                </c:pt>
                <c:pt idx="6350">
                  <c:v>6.6493086516857147E-2</c:v>
                </c:pt>
                <c:pt idx="6351">
                  <c:v>8.8116183876991272E-2</c:v>
                </c:pt>
                <c:pt idx="6352">
                  <c:v>0.11066357046365738</c:v>
                </c:pt>
                <c:pt idx="6353">
                  <c:v>0.1344505250453949</c:v>
                </c:pt>
                <c:pt idx="6354">
                  <c:v>0.16325581073760986</c:v>
                </c:pt>
                <c:pt idx="6355">
                  <c:v>0.19326646625995636</c:v>
                </c:pt>
                <c:pt idx="6356">
                  <c:v>0.21199594438076019</c:v>
                </c:pt>
                <c:pt idx="6357">
                  <c:v>0.21842169761657715</c:v>
                </c:pt>
                <c:pt idx="6358">
                  <c:v>0.21045005321502686</c:v>
                </c:pt>
                <c:pt idx="6359">
                  <c:v>0.18053366243839264</c:v>
                </c:pt>
                <c:pt idx="6360">
                  <c:v>0.13595899939537048</c:v>
                </c:pt>
                <c:pt idx="6361">
                  <c:v>7.3715850710868835E-2</c:v>
                </c:pt>
                <c:pt idx="6362">
                  <c:v>-1.1085951700806618E-3</c:v>
                </c:pt>
                <c:pt idx="6363">
                  <c:v>-6.997198611497879E-2</c:v>
                </c:pt>
                <c:pt idx="6364">
                  <c:v>-0.13578961789608002</c:v>
                </c:pt>
                <c:pt idx="6365">
                  <c:v>-0.18976293504238129</c:v>
                </c:pt>
                <c:pt idx="6366">
                  <c:v>-0.2310432642698288</c:v>
                </c:pt>
                <c:pt idx="6367">
                  <c:v>-0.26150786876678467</c:v>
                </c:pt>
                <c:pt idx="6368">
                  <c:v>-0.27907809615135193</c:v>
                </c:pt>
                <c:pt idx="6369">
                  <c:v>-0.29996782541275024</c:v>
                </c:pt>
                <c:pt idx="6370">
                  <c:v>-0.30809766054153442</c:v>
                </c:pt>
                <c:pt idx="6371">
                  <c:v>-0.30287769436836243</c:v>
                </c:pt>
                <c:pt idx="6372">
                  <c:v>-0.29143756628036499</c:v>
                </c:pt>
                <c:pt idx="6373">
                  <c:v>-0.27396106719970703</c:v>
                </c:pt>
                <c:pt idx="6374">
                  <c:v>-0.24055251479148865</c:v>
                </c:pt>
                <c:pt idx="6375">
                  <c:v>-0.19169706106185913</c:v>
                </c:pt>
                <c:pt idx="6376">
                  <c:v>-0.12625333666801453</c:v>
                </c:pt>
                <c:pt idx="6377">
                  <c:v>-5.2198700606822968E-2</c:v>
                </c:pt>
                <c:pt idx="6378">
                  <c:v>3.2779574394226074E-2</c:v>
                </c:pt>
                <c:pt idx="6379">
                  <c:v>0.1083323061466217</c:v>
                </c:pt>
                <c:pt idx="6380">
                  <c:v>0.18943141400814056</c:v>
                </c:pt>
                <c:pt idx="6381">
                  <c:v>0.25036251544952393</c:v>
                </c:pt>
                <c:pt idx="6382">
                  <c:v>0.22907616198062897</c:v>
                </c:pt>
                <c:pt idx="6383">
                  <c:v>8.6502701044082642E-2</c:v>
                </c:pt>
                <c:pt idx="6384">
                  <c:v>-0.16323521733283997</c:v>
                </c:pt>
                <c:pt idx="6385">
                  <c:v>-0.44618237018585205</c:v>
                </c:pt>
                <c:pt idx="6386">
                  <c:v>-0.6359635591506958</c:v>
                </c:pt>
                <c:pt idx="6387">
                  <c:v>-0.66360408067703247</c:v>
                </c:pt>
                <c:pt idx="6388">
                  <c:v>-0.52330183982849121</c:v>
                </c:pt>
                <c:pt idx="6389">
                  <c:v>-0.29915770888328552</c:v>
                </c:pt>
                <c:pt idx="6390">
                  <c:v>-7.3094218969345093E-2</c:v>
                </c:pt>
                <c:pt idx="6391">
                  <c:v>8.5669264197349548E-2</c:v>
                </c:pt>
                <c:pt idx="6392">
                  <c:v>0.1435600072145462</c:v>
                </c:pt>
                <c:pt idx="6393">
                  <c:v>0.10413486510515213</c:v>
                </c:pt>
                <c:pt idx="6394">
                  <c:v>8.5755838081240654E-3</c:v>
                </c:pt>
                <c:pt idx="6395">
                  <c:v>-0.11948013305664062</c:v>
                </c:pt>
                <c:pt idx="6396">
                  <c:v>-0.2515910267829895</c:v>
                </c:pt>
                <c:pt idx="6397">
                  <c:v>-0.37218776345252991</c:v>
                </c:pt>
                <c:pt idx="6398">
                  <c:v>-0.4670754075050354</c:v>
                </c:pt>
                <c:pt idx="6399">
                  <c:v>-0.51648640632629395</c:v>
                </c:pt>
                <c:pt idx="6400">
                  <c:v>-0.50861835479736328</c:v>
                </c:pt>
                <c:pt idx="6401">
                  <c:v>-0.44160857796669006</c:v>
                </c:pt>
                <c:pt idx="6402">
                  <c:v>-0.3212030827999115</c:v>
                </c:pt>
                <c:pt idx="6403">
                  <c:v>-0.18786478042602539</c:v>
                </c:pt>
                <c:pt idx="6404">
                  <c:v>-7.1329101920127869E-2</c:v>
                </c:pt>
                <c:pt idx="6405">
                  <c:v>-1.4207943342626095E-2</c:v>
                </c:pt>
                <c:pt idx="6406">
                  <c:v>-2.7523482218384743E-2</c:v>
                </c:pt>
                <c:pt idx="6407">
                  <c:v>-8.9607290923595428E-2</c:v>
                </c:pt>
                <c:pt idx="6408">
                  <c:v>-0.16575610637664795</c:v>
                </c:pt>
                <c:pt idx="6409">
                  <c:v>-0.22643303871154785</c:v>
                </c:pt>
                <c:pt idx="6410">
                  <c:v>-0.26113057136535645</c:v>
                </c:pt>
                <c:pt idx="6411">
                  <c:v>-0.25942602753639221</c:v>
                </c:pt>
                <c:pt idx="6412">
                  <c:v>-0.21642290055751801</c:v>
                </c:pt>
                <c:pt idx="6413">
                  <c:v>-0.15546032786369324</c:v>
                </c:pt>
                <c:pt idx="6414">
                  <c:v>-8.7639749050140381E-2</c:v>
                </c:pt>
                <c:pt idx="6415">
                  <c:v>-3.0298210680484772E-2</c:v>
                </c:pt>
                <c:pt idx="6416">
                  <c:v>-3.464200533926487E-3</c:v>
                </c:pt>
                <c:pt idx="6417">
                  <c:v>-5.5881985463202E-3</c:v>
                </c:pt>
                <c:pt idx="6418">
                  <c:v>-1.267433725297451E-2</c:v>
                </c:pt>
                <c:pt idx="6419">
                  <c:v>-2.5333225727081299E-2</c:v>
                </c:pt>
                <c:pt idx="6420">
                  <c:v>-3.6440204828977585E-2</c:v>
                </c:pt>
                <c:pt idx="6421">
                  <c:v>-4.8089794814586639E-2</c:v>
                </c:pt>
                <c:pt idx="6422">
                  <c:v>-6.3418157398700714E-2</c:v>
                </c:pt>
                <c:pt idx="6423">
                  <c:v>-7.8551061451435089E-2</c:v>
                </c:pt>
                <c:pt idx="6424">
                  <c:v>-8.8748037815093994E-2</c:v>
                </c:pt>
                <c:pt idx="6425">
                  <c:v>-8.937399834394455E-2</c:v>
                </c:pt>
                <c:pt idx="6426">
                  <c:v>-7.2792626917362213E-2</c:v>
                </c:pt>
                <c:pt idx="6427">
                  <c:v>-4.9667537212371826E-2</c:v>
                </c:pt>
                <c:pt idx="6428">
                  <c:v>-1.4387043192982674E-2</c:v>
                </c:pt>
                <c:pt idx="6429">
                  <c:v>4.8525091260671616E-2</c:v>
                </c:pt>
                <c:pt idx="6430">
                  <c:v>0.13005563616752625</c:v>
                </c:pt>
                <c:pt idx="6431">
                  <c:v>0.20207288861274719</c:v>
                </c:pt>
                <c:pt idx="6432">
                  <c:v>0.27217313647270203</c:v>
                </c:pt>
                <c:pt idx="6433">
                  <c:v>0.33161488175392151</c:v>
                </c:pt>
                <c:pt idx="6434">
                  <c:v>0.36990046501159668</c:v>
                </c:pt>
                <c:pt idx="6435">
                  <c:v>0.39650115370750427</c:v>
                </c:pt>
                <c:pt idx="6436">
                  <c:v>0.41358241438865662</c:v>
                </c:pt>
                <c:pt idx="6437">
                  <c:v>0.41915124654769897</c:v>
                </c:pt>
                <c:pt idx="6438">
                  <c:v>0.40934151411056519</c:v>
                </c:pt>
                <c:pt idx="6439">
                  <c:v>0.38765361905097961</c:v>
                </c:pt>
                <c:pt idx="6440">
                  <c:v>0.34911367297172546</c:v>
                </c:pt>
                <c:pt idx="6441">
                  <c:v>0.27087372541427612</c:v>
                </c:pt>
                <c:pt idx="6442">
                  <c:v>0.15653061866760254</c:v>
                </c:pt>
                <c:pt idx="6443">
                  <c:v>1.277286559343338E-2</c:v>
                </c:pt>
                <c:pt idx="6444">
                  <c:v>-0.17016632854938507</c:v>
                </c:pt>
                <c:pt idx="6445">
                  <c:v>-0.28251761198043823</c:v>
                </c:pt>
                <c:pt idx="6446">
                  <c:v>-0.29735514521598816</c:v>
                </c:pt>
                <c:pt idx="6447">
                  <c:v>-0.23290309309959412</c:v>
                </c:pt>
                <c:pt idx="6448">
                  <c:v>-0.13305079936981201</c:v>
                </c:pt>
                <c:pt idx="6449">
                  <c:v>-2.5955649092793465E-2</c:v>
                </c:pt>
                <c:pt idx="6450">
                  <c:v>6.1764612793922424E-2</c:v>
                </c:pt>
                <c:pt idx="6451">
                  <c:v>0.11610564589500427</c:v>
                </c:pt>
                <c:pt idx="6452">
                  <c:v>0.1320156455039978</c:v>
                </c:pt>
                <c:pt idx="6453">
                  <c:v>0.10871366411447525</c:v>
                </c:pt>
                <c:pt idx="6454">
                  <c:v>6.5643154084682465E-2</c:v>
                </c:pt>
                <c:pt idx="6455">
                  <c:v>1.0620445013046265E-2</c:v>
                </c:pt>
                <c:pt idx="6456">
                  <c:v>-4.0181219577789307E-2</c:v>
                </c:pt>
                <c:pt idx="6457">
                  <c:v>-7.2428062558174133E-2</c:v>
                </c:pt>
                <c:pt idx="6458">
                  <c:v>-8.5453316569328308E-2</c:v>
                </c:pt>
                <c:pt idx="6459">
                  <c:v>-8.3830177783966064E-2</c:v>
                </c:pt>
                <c:pt idx="6460">
                  <c:v>-8.2195796072483063E-2</c:v>
                </c:pt>
                <c:pt idx="6461">
                  <c:v>-6.9381490349769592E-2</c:v>
                </c:pt>
                <c:pt idx="6462">
                  <c:v>-5.1910091191530228E-2</c:v>
                </c:pt>
                <c:pt idx="6463">
                  <c:v>-2.056865394115448E-2</c:v>
                </c:pt>
                <c:pt idx="6464">
                  <c:v>1.2882247567176819E-2</c:v>
                </c:pt>
                <c:pt idx="6465">
                  <c:v>4.7762483358383179E-2</c:v>
                </c:pt>
                <c:pt idx="6466">
                  <c:v>6.9826513528823853E-2</c:v>
                </c:pt>
                <c:pt idx="6467">
                  <c:v>7.2616957128047943E-2</c:v>
                </c:pt>
                <c:pt idx="6468">
                  <c:v>8.0101773142814636E-2</c:v>
                </c:pt>
                <c:pt idx="6469">
                  <c:v>9.6274882555007935E-2</c:v>
                </c:pt>
                <c:pt idx="6470">
                  <c:v>0.12493688613176346</c:v>
                </c:pt>
                <c:pt idx="6471">
                  <c:v>0.16340488195419312</c:v>
                </c:pt>
                <c:pt idx="6472">
                  <c:v>0.19541260600090027</c:v>
                </c:pt>
                <c:pt idx="6473">
                  <c:v>0.21474947035312653</c:v>
                </c:pt>
                <c:pt idx="6474">
                  <c:v>0.22030961513519287</c:v>
                </c:pt>
                <c:pt idx="6475">
                  <c:v>0.21469448506832123</c:v>
                </c:pt>
                <c:pt idx="6476">
                  <c:v>0.20524266362190247</c:v>
                </c:pt>
                <c:pt idx="6477">
                  <c:v>0.19932453334331512</c:v>
                </c:pt>
                <c:pt idx="6478">
                  <c:v>0.19925422966480255</c:v>
                </c:pt>
                <c:pt idx="6479">
                  <c:v>0.20524775981903076</c:v>
                </c:pt>
                <c:pt idx="6480">
                  <c:v>0.2078147828578949</c:v>
                </c:pt>
                <c:pt idx="6481">
                  <c:v>0.21449877321720123</c:v>
                </c:pt>
                <c:pt idx="6482">
                  <c:v>0.21552301943302155</c:v>
                </c:pt>
                <c:pt idx="6483">
                  <c:v>0.20508131384849548</c:v>
                </c:pt>
                <c:pt idx="6484">
                  <c:v>0.19484280049800873</c:v>
                </c:pt>
                <c:pt idx="6485">
                  <c:v>0.17354133725166321</c:v>
                </c:pt>
                <c:pt idx="6486">
                  <c:v>0.13464453816413879</c:v>
                </c:pt>
                <c:pt idx="6487">
                  <c:v>8.3031371235847473E-2</c:v>
                </c:pt>
                <c:pt idx="6488">
                  <c:v>2.862539142370224E-2</c:v>
                </c:pt>
                <c:pt idx="6489">
                  <c:v>-5.0732288509607315E-3</c:v>
                </c:pt>
                <c:pt idx="6490">
                  <c:v>-2.239575982093811E-2</c:v>
                </c:pt>
                <c:pt idx="6491">
                  <c:v>-2.0360011607408524E-2</c:v>
                </c:pt>
                <c:pt idx="6492">
                  <c:v>-1.0461574420332909E-2</c:v>
                </c:pt>
                <c:pt idx="6493">
                  <c:v>5.261620506644249E-3</c:v>
                </c:pt>
                <c:pt idx="6494">
                  <c:v>3.082888200879097E-3</c:v>
                </c:pt>
                <c:pt idx="6495">
                  <c:v>5.2930261008441448E-3</c:v>
                </c:pt>
                <c:pt idx="6496">
                  <c:v>3.8141724653542042E-3</c:v>
                </c:pt>
                <c:pt idx="6497">
                  <c:v>4.980131983757019E-3</c:v>
                </c:pt>
                <c:pt idx="6498">
                  <c:v>3.7263156846165657E-3</c:v>
                </c:pt>
                <c:pt idx="6499">
                  <c:v>-7.9058343544602394E-4</c:v>
                </c:pt>
                <c:pt idx="6500">
                  <c:v>-8.3052245900034904E-3</c:v>
                </c:pt>
                <c:pt idx="6501">
                  <c:v>-2.1979212760925293E-2</c:v>
                </c:pt>
                <c:pt idx="6502">
                  <c:v>-3.2287243753671646E-2</c:v>
                </c:pt>
                <c:pt idx="6503">
                  <c:v>-3.1616859138011932E-2</c:v>
                </c:pt>
                <c:pt idx="6504">
                  <c:v>-3.6805495619773865E-2</c:v>
                </c:pt>
                <c:pt idx="6505">
                  <c:v>-3.7585955113172531E-2</c:v>
                </c:pt>
                <c:pt idx="6506">
                  <c:v>-4.2380444705486298E-2</c:v>
                </c:pt>
                <c:pt idx="6507">
                  <c:v>-5.0905078649520874E-2</c:v>
                </c:pt>
                <c:pt idx="6508">
                  <c:v>-5.5017266422510147E-2</c:v>
                </c:pt>
                <c:pt idx="6509">
                  <c:v>-5.9643939137458801E-2</c:v>
                </c:pt>
                <c:pt idx="6510">
                  <c:v>-5.7404752820730209E-2</c:v>
                </c:pt>
                <c:pt idx="6511">
                  <c:v>-5.1498178392648697E-2</c:v>
                </c:pt>
                <c:pt idx="6512">
                  <c:v>-3.9699312299489975E-2</c:v>
                </c:pt>
                <c:pt idx="6513">
                  <c:v>-1.7746999859809875E-2</c:v>
                </c:pt>
                <c:pt idx="6514">
                  <c:v>-2.1395441144704819E-3</c:v>
                </c:pt>
                <c:pt idx="6515">
                  <c:v>1.3505485840141773E-2</c:v>
                </c:pt>
                <c:pt idx="6516">
                  <c:v>1.7105545848608017E-2</c:v>
                </c:pt>
                <c:pt idx="6517">
                  <c:v>1.3490138575434685E-2</c:v>
                </c:pt>
                <c:pt idx="6518">
                  <c:v>-7.6732030138373375E-3</c:v>
                </c:pt>
                <c:pt idx="6519">
                  <c:v>-3.5544414073228836E-2</c:v>
                </c:pt>
                <c:pt idx="6520">
                  <c:v>-6.3405871391296387E-2</c:v>
                </c:pt>
                <c:pt idx="6521">
                  <c:v>-8.5026636719703674E-2</c:v>
                </c:pt>
                <c:pt idx="6522">
                  <c:v>-9.64321568608284E-2</c:v>
                </c:pt>
                <c:pt idx="6523">
                  <c:v>-9.966152161359787E-2</c:v>
                </c:pt>
                <c:pt idx="6524">
                  <c:v>-9.5344804227352142E-2</c:v>
                </c:pt>
                <c:pt idx="6525">
                  <c:v>-9.0057224035263062E-2</c:v>
                </c:pt>
                <c:pt idx="6526">
                  <c:v>-7.9636804759502411E-2</c:v>
                </c:pt>
                <c:pt idx="6527">
                  <c:v>-6.2574014067649841E-2</c:v>
                </c:pt>
                <c:pt idx="6528">
                  <c:v>-3.2006252557039261E-2</c:v>
                </c:pt>
                <c:pt idx="6529">
                  <c:v>-6.1241267248988152E-3</c:v>
                </c:pt>
                <c:pt idx="6530">
                  <c:v>1.5340685844421387E-2</c:v>
                </c:pt>
                <c:pt idx="6531">
                  <c:v>2.1985311061143875E-2</c:v>
                </c:pt>
                <c:pt idx="6532">
                  <c:v>2.2022329270839691E-2</c:v>
                </c:pt>
                <c:pt idx="6533">
                  <c:v>1.3157721608877182E-2</c:v>
                </c:pt>
                <c:pt idx="6534">
                  <c:v>4.305907990783453E-3</c:v>
                </c:pt>
                <c:pt idx="6535">
                  <c:v>-1.4541894197463989E-3</c:v>
                </c:pt>
                <c:pt idx="6536">
                  <c:v>-2.0505910739302635E-2</c:v>
                </c:pt>
                <c:pt idx="6537">
                  <c:v>-3.4890651702880859E-2</c:v>
                </c:pt>
                <c:pt idx="6538">
                  <c:v>-3.4243501722812653E-2</c:v>
                </c:pt>
                <c:pt idx="6539">
                  <c:v>-2.4937864392995834E-2</c:v>
                </c:pt>
                <c:pt idx="6540">
                  <c:v>-1.1867070570588112E-2</c:v>
                </c:pt>
                <c:pt idx="6541">
                  <c:v>-2.0508759189397097E-3</c:v>
                </c:pt>
                <c:pt idx="6542">
                  <c:v>8.4020309150218964E-3</c:v>
                </c:pt>
                <c:pt idx="6543">
                  <c:v>7.0388275198638439E-3</c:v>
                </c:pt>
                <c:pt idx="6544">
                  <c:v>3.5903002135455608E-3</c:v>
                </c:pt>
                <c:pt idx="6545">
                  <c:v>-7.8523913398385048E-3</c:v>
                </c:pt>
                <c:pt idx="6546">
                  <c:v>-2.4975718930363655E-2</c:v>
                </c:pt>
                <c:pt idx="6547">
                  <c:v>-3.5957112908363342E-2</c:v>
                </c:pt>
                <c:pt idx="6548">
                  <c:v>-4.0457591414451599E-2</c:v>
                </c:pt>
                <c:pt idx="6549">
                  <c:v>-4.8037711530923843E-2</c:v>
                </c:pt>
                <c:pt idx="6550">
                  <c:v>-4.8796180635690689E-2</c:v>
                </c:pt>
                <c:pt idx="6551">
                  <c:v>-5.5175866931676865E-2</c:v>
                </c:pt>
                <c:pt idx="6552">
                  <c:v>-6.9891698658466339E-2</c:v>
                </c:pt>
                <c:pt idx="6553">
                  <c:v>-8.1327520310878754E-2</c:v>
                </c:pt>
                <c:pt idx="6554">
                  <c:v>-8.781365305185318E-2</c:v>
                </c:pt>
                <c:pt idx="6555">
                  <c:v>-8.4310829639434814E-2</c:v>
                </c:pt>
                <c:pt idx="6556">
                  <c:v>-8.3226650953292847E-2</c:v>
                </c:pt>
                <c:pt idx="6557">
                  <c:v>-8.4355942904949188E-2</c:v>
                </c:pt>
                <c:pt idx="6558">
                  <c:v>-9.0750724077224731E-2</c:v>
                </c:pt>
                <c:pt idx="6559">
                  <c:v>-9.5447100698947906E-2</c:v>
                </c:pt>
                <c:pt idx="6560">
                  <c:v>-0.10346721112728119</c:v>
                </c:pt>
                <c:pt idx="6561">
                  <c:v>-0.11015141755342484</c:v>
                </c:pt>
                <c:pt idx="6562">
                  <c:v>-0.11564578115940094</c:v>
                </c:pt>
                <c:pt idx="6563">
                  <c:v>-0.11003053933382034</c:v>
                </c:pt>
                <c:pt idx="6564">
                  <c:v>-9.3565814197063446E-2</c:v>
                </c:pt>
                <c:pt idx="6565">
                  <c:v>-6.9630861282348633E-2</c:v>
                </c:pt>
                <c:pt idx="6566">
                  <c:v>-4.668213427066803E-2</c:v>
                </c:pt>
                <c:pt idx="6567">
                  <c:v>-2.5363687425851822E-2</c:v>
                </c:pt>
                <c:pt idx="6568">
                  <c:v>-1.0192190296947956E-2</c:v>
                </c:pt>
                <c:pt idx="6569">
                  <c:v>3.3760522492229939E-3</c:v>
                </c:pt>
                <c:pt idx="6570">
                  <c:v>1.5174921602010727E-2</c:v>
                </c:pt>
                <c:pt idx="6571">
                  <c:v>2.8196128085255623E-2</c:v>
                </c:pt>
                <c:pt idx="6572">
                  <c:v>3.906608372926712E-2</c:v>
                </c:pt>
                <c:pt idx="6573">
                  <c:v>4.9879364669322968E-2</c:v>
                </c:pt>
                <c:pt idx="6574">
                  <c:v>5.4985709488391876E-2</c:v>
                </c:pt>
                <c:pt idx="6575">
                  <c:v>5.4465927183628082E-2</c:v>
                </c:pt>
                <c:pt idx="6576">
                  <c:v>4.926583543419838E-2</c:v>
                </c:pt>
                <c:pt idx="6577">
                  <c:v>4.6136192977428436E-2</c:v>
                </c:pt>
                <c:pt idx="6578">
                  <c:v>4.5317802578210831E-2</c:v>
                </c:pt>
                <c:pt idx="6579">
                  <c:v>4.4465675950050354E-2</c:v>
                </c:pt>
                <c:pt idx="6580">
                  <c:v>3.7743054330348969E-2</c:v>
                </c:pt>
                <c:pt idx="6581">
                  <c:v>2.558942511677742E-2</c:v>
                </c:pt>
                <c:pt idx="6582">
                  <c:v>1.3989759609103203E-2</c:v>
                </c:pt>
                <c:pt idx="6583">
                  <c:v>9.4537250697612762E-3</c:v>
                </c:pt>
                <c:pt idx="6584">
                  <c:v>1.4176309108734131E-2</c:v>
                </c:pt>
                <c:pt idx="6585">
                  <c:v>2.3263376206159592E-2</c:v>
                </c:pt>
                <c:pt idx="6586">
                  <c:v>2.9077058658003807E-2</c:v>
                </c:pt>
                <c:pt idx="6587">
                  <c:v>3.0725624412298203E-2</c:v>
                </c:pt>
                <c:pt idx="6588">
                  <c:v>2.6212364435195923E-2</c:v>
                </c:pt>
                <c:pt idx="6589">
                  <c:v>2.4872435256838799E-2</c:v>
                </c:pt>
                <c:pt idx="6590">
                  <c:v>2.6574995368719101E-2</c:v>
                </c:pt>
                <c:pt idx="6591">
                  <c:v>2.913203090429306E-2</c:v>
                </c:pt>
                <c:pt idx="6592">
                  <c:v>3.3780310302972794E-2</c:v>
                </c:pt>
                <c:pt idx="6593">
                  <c:v>3.3150322735309601E-2</c:v>
                </c:pt>
                <c:pt idx="6594">
                  <c:v>3.0830973759293556E-2</c:v>
                </c:pt>
                <c:pt idx="6595">
                  <c:v>1.8811119720339775E-2</c:v>
                </c:pt>
                <c:pt idx="6596">
                  <c:v>1.2536980211734772E-3</c:v>
                </c:pt>
                <c:pt idx="6597">
                  <c:v>-1.479780301451683E-2</c:v>
                </c:pt>
                <c:pt idx="6598">
                  <c:v>-2.7334634214639664E-2</c:v>
                </c:pt>
                <c:pt idx="6599">
                  <c:v>-2.8922609984874725E-2</c:v>
                </c:pt>
                <c:pt idx="6600">
                  <c:v>-1.5729043632745743E-2</c:v>
                </c:pt>
                <c:pt idx="6601">
                  <c:v>5.1487493328750134E-3</c:v>
                </c:pt>
                <c:pt idx="6602">
                  <c:v>2.4385826662182808E-2</c:v>
                </c:pt>
                <c:pt idx="6603">
                  <c:v>4.3729852885007858E-2</c:v>
                </c:pt>
                <c:pt idx="6604">
                  <c:v>5.5801961570978165E-2</c:v>
                </c:pt>
                <c:pt idx="6605">
                  <c:v>7.1849189698696136E-2</c:v>
                </c:pt>
                <c:pt idx="6606">
                  <c:v>7.3126710951328278E-2</c:v>
                </c:pt>
                <c:pt idx="6607">
                  <c:v>6.9029577076435089E-2</c:v>
                </c:pt>
                <c:pt idx="6608">
                  <c:v>6.1760473996400833E-2</c:v>
                </c:pt>
                <c:pt idx="6609">
                  <c:v>4.2184293270111084E-2</c:v>
                </c:pt>
                <c:pt idx="6610">
                  <c:v>2.9698329046368599E-2</c:v>
                </c:pt>
                <c:pt idx="6611">
                  <c:v>1.9170470535755157E-2</c:v>
                </c:pt>
                <c:pt idx="6612">
                  <c:v>1.7241008579730988E-2</c:v>
                </c:pt>
                <c:pt idx="6613">
                  <c:v>1.3533169403672218E-2</c:v>
                </c:pt>
                <c:pt idx="6614">
                  <c:v>1.5190189704298973E-2</c:v>
                </c:pt>
                <c:pt idx="6615">
                  <c:v>1.6177253797650337E-2</c:v>
                </c:pt>
                <c:pt idx="6616">
                  <c:v>1.5636896714568138E-2</c:v>
                </c:pt>
                <c:pt idx="6617">
                  <c:v>1.246099267154932E-2</c:v>
                </c:pt>
                <c:pt idx="6618">
                  <c:v>1.6778510063886642E-2</c:v>
                </c:pt>
                <c:pt idx="6619">
                  <c:v>2.4079844355583191E-2</c:v>
                </c:pt>
                <c:pt idx="6620">
                  <c:v>2.8448758646845818E-2</c:v>
                </c:pt>
                <c:pt idx="6621">
                  <c:v>2.9478410258889198E-2</c:v>
                </c:pt>
                <c:pt idx="6622">
                  <c:v>2.5365425273776054E-2</c:v>
                </c:pt>
                <c:pt idx="6623">
                  <c:v>2.1167751401662827E-2</c:v>
                </c:pt>
                <c:pt idx="6624">
                  <c:v>1.2066930532455444E-2</c:v>
                </c:pt>
                <c:pt idx="6625">
                  <c:v>6.1136274598538876E-3</c:v>
                </c:pt>
                <c:pt idx="6626">
                  <c:v>-5.3384979255497456E-3</c:v>
                </c:pt>
                <c:pt idx="6627">
                  <c:v>-1.9942933693528175E-2</c:v>
                </c:pt>
                <c:pt idx="6628">
                  <c:v>-2.9906352981925011E-2</c:v>
                </c:pt>
                <c:pt idx="6629">
                  <c:v>-4.561566561460495E-2</c:v>
                </c:pt>
                <c:pt idx="6630">
                  <c:v>-5.6243009865283966E-2</c:v>
                </c:pt>
                <c:pt idx="6631">
                  <c:v>-5.727686733007431E-2</c:v>
                </c:pt>
                <c:pt idx="6632">
                  <c:v>-4.7631960362195969E-2</c:v>
                </c:pt>
                <c:pt idx="6633">
                  <c:v>-3.1998675316572189E-2</c:v>
                </c:pt>
                <c:pt idx="6634">
                  <c:v>-2.0112719386816025E-2</c:v>
                </c:pt>
                <c:pt idx="6635">
                  <c:v>-6.1452961526811123E-3</c:v>
                </c:pt>
                <c:pt idx="6636">
                  <c:v>-4.885887261480093E-3</c:v>
                </c:pt>
                <c:pt idx="6637">
                  <c:v>-2.7384390123188496E-3</c:v>
                </c:pt>
                <c:pt idx="6638">
                  <c:v>-2.7496244292706251E-3</c:v>
                </c:pt>
                <c:pt idx="6639">
                  <c:v>-1.4129253104329109E-3</c:v>
                </c:pt>
                <c:pt idx="6640">
                  <c:v>5.7826698757708073E-3</c:v>
                </c:pt>
                <c:pt idx="6641">
                  <c:v>1.4117911458015442E-2</c:v>
                </c:pt>
                <c:pt idx="6642">
                  <c:v>2.4430204182863235E-2</c:v>
                </c:pt>
                <c:pt idx="6643">
                  <c:v>3.1383618712425232E-2</c:v>
                </c:pt>
                <c:pt idx="6644">
                  <c:v>3.2745294272899628E-2</c:v>
                </c:pt>
                <c:pt idx="6645">
                  <c:v>3.2754309475421906E-2</c:v>
                </c:pt>
                <c:pt idx="6646">
                  <c:v>3.6174342036247253E-2</c:v>
                </c:pt>
                <c:pt idx="6647">
                  <c:v>4.3062947690486908E-2</c:v>
                </c:pt>
                <c:pt idx="6648">
                  <c:v>4.7998048365116119E-2</c:v>
                </c:pt>
                <c:pt idx="6649">
                  <c:v>4.6793907880783081E-2</c:v>
                </c:pt>
                <c:pt idx="6650">
                  <c:v>4.0810581296682358E-2</c:v>
                </c:pt>
                <c:pt idx="6651">
                  <c:v>3.741028904914856E-2</c:v>
                </c:pt>
                <c:pt idx="6652">
                  <c:v>2.9696442186832428E-2</c:v>
                </c:pt>
                <c:pt idx="6653">
                  <c:v>2.338767983019352E-2</c:v>
                </c:pt>
                <c:pt idx="6654">
                  <c:v>1.2398047372698784E-2</c:v>
                </c:pt>
                <c:pt idx="6655">
                  <c:v>9.931245818734169E-3</c:v>
                </c:pt>
                <c:pt idx="6656">
                  <c:v>6.4707337878644466E-3</c:v>
                </c:pt>
                <c:pt idx="6657">
                  <c:v>7.2022434324026108E-5</c:v>
                </c:pt>
                <c:pt idx="6658">
                  <c:v>-7.9084141179919243E-4</c:v>
                </c:pt>
                <c:pt idx="6659">
                  <c:v>-4.4531747698783875E-3</c:v>
                </c:pt>
                <c:pt idx="6660">
                  <c:v>-1.5376130118966103E-2</c:v>
                </c:pt>
                <c:pt idx="6661">
                  <c:v>-3.0984062701463699E-2</c:v>
                </c:pt>
                <c:pt idx="6662">
                  <c:v>-3.796767070889473E-2</c:v>
                </c:pt>
                <c:pt idx="6663">
                  <c:v>-5.0880599766969681E-2</c:v>
                </c:pt>
                <c:pt idx="6664">
                  <c:v>-5.761893093585968E-2</c:v>
                </c:pt>
                <c:pt idx="6665">
                  <c:v>-4.5587565749883652E-2</c:v>
                </c:pt>
                <c:pt idx="6666">
                  <c:v>-4.0130484849214554E-2</c:v>
                </c:pt>
                <c:pt idx="6667">
                  <c:v>-4.9543231725692749E-2</c:v>
                </c:pt>
                <c:pt idx="6668">
                  <c:v>-3.708735853433609E-2</c:v>
                </c:pt>
                <c:pt idx="6669">
                  <c:v>-3.2897960394620895E-2</c:v>
                </c:pt>
                <c:pt idx="6670">
                  <c:v>-3.0218556523323059E-2</c:v>
                </c:pt>
                <c:pt idx="6671">
                  <c:v>-3.1221227720379829E-2</c:v>
                </c:pt>
                <c:pt idx="6672">
                  <c:v>-3.201005607843399E-2</c:v>
                </c:pt>
                <c:pt idx="6673">
                  <c:v>-2.5325896218419075E-2</c:v>
                </c:pt>
                <c:pt idx="6674">
                  <c:v>-1.2651380151510239E-2</c:v>
                </c:pt>
                <c:pt idx="6675">
                  <c:v>-1.8303426913917065E-3</c:v>
                </c:pt>
                <c:pt idx="6676">
                  <c:v>6.8710031919181347E-3</c:v>
                </c:pt>
                <c:pt idx="6677">
                  <c:v>3.4191026352345943E-3</c:v>
                </c:pt>
                <c:pt idx="6678">
                  <c:v>3.2321480102837086E-3</c:v>
                </c:pt>
                <c:pt idx="6679">
                  <c:v>6.317193154245615E-3</c:v>
                </c:pt>
                <c:pt idx="6680">
                  <c:v>5.7217101566493511E-3</c:v>
                </c:pt>
                <c:pt idx="6681">
                  <c:v>6.484523881226778E-3</c:v>
                </c:pt>
                <c:pt idx="6682">
                  <c:v>3.8863443769514561E-3</c:v>
                </c:pt>
                <c:pt idx="6683">
                  <c:v>6.5668155439198017E-3</c:v>
                </c:pt>
                <c:pt idx="6684">
                  <c:v>6.6536352969706059E-3</c:v>
                </c:pt>
                <c:pt idx="6685">
                  <c:v>-1.2804428115487099E-3</c:v>
                </c:pt>
                <c:pt idx="6686">
                  <c:v>-6.2373843975365162E-3</c:v>
                </c:pt>
                <c:pt idx="6687">
                  <c:v>-1.6345523297786713E-2</c:v>
                </c:pt>
                <c:pt idx="6688">
                  <c:v>-1.8885647878050804E-2</c:v>
                </c:pt>
                <c:pt idx="6689">
                  <c:v>-2.4671345949172974E-2</c:v>
                </c:pt>
                <c:pt idx="6690">
                  <c:v>-2.0158618688583374E-2</c:v>
                </c:pt>
                <c:pt idx="6691">
                  <c:v>-1.1904741637408733E-2</c:v>
                </c:pt>
                <c:pt idx="6692">
                  <c:v>-9.8085673525929451E-3</c:v>
                </c:pt>
                <c:pt idx="6693">
                  <c:v>-7.3244711384177208E-3</c:v>
                </c:pt>
                <c:pt idx="6694">
                  <c:v>-9.7351651638746262E-3</c:v>
                </c:pt>
                <c:pt idx="6695">
                  <c:v>-9.2284893617033958E-3</c:v>
                </c:pt>
                <c:pt idx="6696">
                  <c:v>-3.8587574381381273E-3</c:v>
                </c:pt>
                <c:pt idx="6697">
                  <c:v>3.5724695771932602E-3</c:v>
                </c:pt>
                <c:pt idx="6698">
                  <c:v>1.4080504886806011E-2</c:v>
                </c:pt>
                <c:pt idx="6699">
                  <c:v>2.0608877763152122E-2</c:v>
                </c:pt>
                <c:pt idx="6700">
                  <c:v>2.0514868199825287E-2</c:v>
                </c:pt>
                <c:pt idx="6701">
                  <c:v>1.5750646591186523E-2</c:v>
                </c:pt>
                <c:pt idx="6702">
                  <c:v>1.1591586284339428E-2</c:v>
                </c:pt>
                <c:pt idx="6703">
                  <c:v>6.7101935856044292E-3</c:v>
                </c:pt>
                <c:pt idx="6704">
                  <c:v>9.2953629791736603E-4</c:v>
                </c:pt>
                <c:pt idx="6705">
                  <c:v>2.3747188970446587E-3</c:v>
                </c:pt>
                <c:pt idx="6706">
                  <c:v>8.1953229382634163E-3</c:v>
                </c:pt>
                <c:pt idx="6707">
                  <c:v>1.231282576918602E-2</c:v>
                </c:pt>
                <c:pt idx="6708">
                  <c:v>1.5570404008030891E-2</c:v>
                </c:pt>
                <c:pt idx="6709">
                  <c:v>1.2538284063339233E-2</c:v>
                </c:pt>
                <c:pt idx="6710">
                  <c:v>1.6034215688705444E-2</c:v>
                </c:pt>
                <c:pt idx="6711">
                  <c:v>1.6072787344455719E-2</c:v>
                </c:pt>
                <c:pt idx="6712">
                  <c:v>2.0967412739992142E-2</c:v>
                </c:pt>
                <c:pt idx="6713">
                  <c:v>3.2101079821586609E-2</c:v>
                </c:pt>
                <c:pt idx="6714">
                  <c:v>4.7821715474128723E-2</c:v>
                </c:pt>
                <c:pt idx="6715">
                  <c:v>5.7097252458333969E-2</c:v>
                </c:pt>
                <c:pt idx="6716">
                  <c:v>6.4947456121444702E-2</c:v>
                </c:pt>
                <c:pt idx="6717">
                  <c:v>6.7402034997940063E-2</c:v>
                </c:pt>
                <c:pt idx="6718">
                  <c:v>5.8943301439285278E-2</c:v>
                </c:pt>
                <c:pt idx="6719">
                  <c:v>4.4863559305667877E-2</c:v>
                </c:pt>
                <c:pt idx="6720">
                  <c:v>3.3091321587562561E-2</c:v>
                </c:pt>
                <c:pt idx="6721">
                  <c:v>2.4402538314461708E-2</c:v>
                </c:pt>
                <c:pt idx="6722">
                  <c:v>2.6610564440488815E-2</c:v>
                </c:pt>
                <c:pt idx="6723">
                  <c:v>2.9820909723639488E-2</c:v>
                </c:pt>
                <c:pt idx="6724">
                  <c:v>3.3378362655639648E-2</c:v>
                </c:pt>
                <c:pt idx="6725">
                  <c:v>3.2631862908601761E-2</c:v>
                </c:pt>
                <c:pt idx="6726">
                  <c:v>3.3080872148275375E-2</c:v>
                </c:pt>
                <c:pt idx="6727">
                  <c:v>2.9266702011227608E-2</c:v>
                </c:pt>
                <c:pt idx="6728">
                  <c:v>3.0597483739256859E-2</c:v>
                </c:pt>
                <c:pt idx="6729">
                  <c:v>3.0493035912513733E-2</c:v>
                </c:pt>
                <c:pt idx="6730">
                  <c:v>3.1292781233787537E-2</c:v>
                </c:pt>
                <c:pt idx="6731">
                  <c:v>2.9205953702330589E-2</c:v>
                </c:pt>
                <c:pt idx="6732">
                  <c:v>2.1768011152744293E-2</c:v>
                </c:pt>
                <c:pt idx="6733">
                  <c:v>2.1986434236168861E-2</c:v>
                </c:pt>
                <c:pt idx="6734">
                  <c:v>1.8615404143929482E-2</c:v>
                </c:pt>
                <c:pt idx="6735">
                  <c:v>1.4320185407996178E-2</c:v>
                </c:pt>
                <c:pt idx="6736">
                  <c:v>8.179469034075737E-3</c:v>
                </c:pt>
                <c:pt idx="6737">
                  <c:v>-2.7643097564578056E-4</c:v>
                </c:pt>
                <c:pt idx="6738">
                  <c:v>-2.1257300395518541E-3</c:v>
                </c:pt>
                <c:pt idx="6739">
                  <c:v>-1.8199256155639887E-3</c:v>
                </c:pt>
                <c:pt idx="6740">
                  <c:v>4.5867497101426125E-4</c:v>
                </c:pt>
                <c:pt idx="6741">
                  <c:v>6.2736440449953079E-3</c:v>
                </c:pt>
                <c:pt idx="6742">
                  <c:v>1.7425099387764931E-2</c:v>
                </c:pt>
                <c:pt idx="6743">
                  <c:v>2.0451009273529053E-2</c:v>
                </c:pt>
                <c:pt idx="6744">
                  <c:v>1.4254099689424038E-2</c:v>
                </c:pt>
                <c:pt idx="6745">
                  <c:v>2.7131768874824047E-3</c:v>
                </c:pt>
                <c:pt idx="6746">
                  <c:v>2.2404654882848263E-3</c:v>
                </c:pt>
                <c:pt idx="6747">
                  <c:v>6.3651693053543568E-3</c:v>
                </c:pt>
                <c:pt idx="6748">
                  <c:v>1.6426591202616692E-2</c:v>
                </c:pt>
                <c:pt idx="6749">
                  <c:v>1.8997862935066223E-2</c:v>
                </c:pt>
                <c:pt idx="6750">
                  <c:v>2.0971529185771942E-2</c:v>
                </c:pt>
                <c:pt idx="6751">
                  <c:v>2.5893008336424828E-2</c:v>
                </c:pt>
                <c:pt idx="6752">
                  <c:v>2.7310343459248543E-2</c:v>
                </c:pt>
                <c:pt idx="6753">
                  <c:v>3.1323269009590149E-2</c:v>
                </c:pt>
                <c:pt idx="6754">
                  <c:v>2.7887789532542229E-2</c:v>
                </c:pt>
                <c:pt idx="6755">
                  <c:v>2.856585755944252E-2</c:v>
                </c:pt>
                <c:pt idx="6756">
                  <c:v>3.1543269753456116E-2</c:v>
                </c:pt>
                <c:pt idx="6757">
                  <c:v>3.3305585384368896E-2</c:v>
                </c:pt>
                <c:pt idx="6758">
                  <c:v>3.3592671155929565E-2</c:v>
                </c:pt>
                <c:pt idx="6759">
                  <c:v>2.4566013365983963E-2</c:v>
                </c:pt>
                <c:pt idx="6760">
                  <c:v>1.5915267169475555E-2</c:v>
                </c:pt>
                <c:pt idx="6761">
                  <c:v>6.7196511663496494E-3</c:v>
                </c:pt>
                <c:pt idx="6762">
                  <c:v>1.9464036449790001E-4</c:v>
                </c:pt>
                <c:pt idx="6763">
                  <c:v>1.6890699043869972E-4</c:v>
                </c:pt>
                <c:pt idx="6764">
                  <c:v>7.7075166627764702E-3</c:v>
                </c:pt>
                <c:pt idx="6765">
                  <c:v>2.0210256800055504E-2</c:v>
                </c:pt>
                <c:pt idx="6766">
                  <c:v>2.9413340613245964E-2</c:v>
                </c:pt>
                <c:pt idx="6767">
                  <c:v>2.7567479759454727E-2</c:v>
                </c:pt>
                <c:pt idx="6768">
                  <c:v>3.004741296172142E-2</c:v>
                </c:pt>
                <c:pt idx="6769">
                  <c:v>2.9999129474163055E-2</c:v>
                </c:pt>
                <c:pt idx="6770">
                  <c:v>2.4603832513093948E-2</c:v>
                </c:pt>
                <c:pt idx="6771">
                  <c:v>2.0739290863275528E-2</c:v>
                </c:pt>
                <c:pt idx="6772">
                  <c:v>1.4173533767461777E-2</c:v>
                </c:pt>
                <c:pt idx="6773">
                  <c:v>4.0589859709143639E-3</c:v>
                </c:pt>
                <c:pt idx="6774">
                  <c:v>-8.9723933488130569E-3</c:v>
                </c:pt>
                <c:pt idx="6775">
                  <c:v>-1.855834387242794E-2</c:v>
                </c:pt>
                <c:pt idx="6776">
                  <c:v>-2.7428533881902695E-2</c:v>
                </c:pt>
                <c:pt idx="6777">
                  <c:v>-2.6125701144337654E-2</c:v>
                </c:pt>
                <c:pt idx="6778">
                  <c:v>-1.6569480299949646E-2</c:v>
                </c:pt>
                <c:pt idx="6779">
                  <c:v>-1.4696083962917328E-3</c:v>
                </c:pt>
                <c:pt idx="6780">
                  <c:v>1.32339708507061E-2</c:v>
                </c:pt>
                <c:pt idx="6781">
                  <c:v>2.2182747721672058E-2</c:v>
                </c:pt>
                <c:pt idx="6782">
                  <c:v>2.4731658399105072E-2</c:v>
                </c:pt>
                <c:pt idx="6783">
                  <c:v>1.8176447600126266E-2</c:v>
                </c:pt>
                <c:pt idx="6784">
                  <c:v>1.0615198872983456E-2</c:v>
                </c:pt>
                <c:pt idx="6785">
                  <c:v>1.1244362220168114E-2</c:v>
                </c:pt>
                <c:pt idx="6786">
                  <c:v>1.2816958129405975E-2</c:v>
                </c:pt>
                <c:pt idx="6787">
                  <c:v>1.8783574923872948E-2</c:v>
                </c:pt>
                <c:pt idx="6788">
                  <c:v>1.8893564119935036E-2</c:v>
                </c:pt>
                <c:pt idx="6789">
                  <c:v>2.0832907408475876E-2</c:v>
                </c:pt>
                <c:pt idx="6790">
                  <c:v>2.0185224711894989E-2</c:v>
                </c:pt>
                <c:pt idx="6791">
                  <c:v>1.9641084596514702E-2</c:v>
                </c:pt>
                <c:pt idx="6792">
                  <c:v>2.0809413865208626E-2</c:v>
                </c:pt>
                <c:pt idx="6793">
                  <c:v>1.8775278702378273E-2</c:v>
                </c:pt>
                <c:pt idx="6794">
                  <c:v>1.5793336555361748E-2</c:v>
                </c:pt>
                <c:pt idx="6795">
                  <c:v>1.2950653210282326E-2</c:v>
                </c:pt>
                <c:pt idx="6796">
                  <c:v>1.2892862781882286E-2</c:v>
                </c:pt>
                <c:pt idx="6797">
                  <c:v>9.4631556421518326E-3</c:v>
                </c:pt>
                <c:pt idx="6798">
                  <c:v>9.9814068526029587E-3</c:v>
                </c:pt>
                <c:pt idx="6799">
                  <c:v>1.4678958803415298E-2</c:v>
                </c:pt>
                <c:pt idx="6800">
                  <c:v>1.6188705340027809E-2</c:v>
                </c:pt>
                <c:pt idx="6801">
                  <c:v>1.3018772006034851E-2</c:v>
                </c:pt>
                <c:pt idx="6802">
                  <c:v>4.2380630038678646E-3</c:v>
                </c:pt>
                <c:pt idx="6803">
                  <c:v>-5.7347482070326805E-3</c:v>
                </c:pt>
                <c:pt idx="6804">
                  <c:v>-9.1121690347790718E-3</c:v>
                </c:pt>
                <c:pt idx="6805">
                  <c:v>-7.1971304714679718E-3</c:v>
                </c:pt>
                <c:pt idx="6806">
                  <c:v>2.2190390154719353E-4</c:v>
                </c:pt>
                <c:pt idx="6807">
                  <c:v>7.4593368917703629E-3</c:v>
                </c:pt>
                <c:pt idx="6808">
                  <c:v>8.9488429948687553E-3</c:v>
                </c:pt>
                <c:pt idx="6809">
                  <c:v>1.1789286509156227E-2</c:v>
                </c:pt>
                <c:pt idx="6810">
                  <c:v>9.2483647167682648E-3</c:v>
                </c:pt>
                <c:pt idx="6811">
                  <c:v>4.8585915938019753E-3</c:v>
                </c:pt>
                <c:pt idx="6812">
                  <c:v>-1.3196757063269615E-3</c:v>
                </c:pt>
                <c:pt idx="6813">
                  <c:v>-6.5102581866085529E-3</c:v>
                </c:pt>
                <c:pt idx="6814">
                  <c:v>-1.2101564556360245E-2</c:v>
                </c:pt>
                <c:pt idx="6815">
                  <c:v>-1.0434383526444435E-2</c:v>
                </c:pt>
                <c:pt idx="6816">
                  <c:v>-1.2738017365336418E-2</c:v>
                </c:pt>
                <c:pt idx="6817">
                  <c:v>-1.4062888920307159E-2</c:v>
                </c:pt>
                <c:pt idx="6818">
                  <c:v>-1.5408052131533623E-2</c:v>
                </c:pt>
                <c:pt idx="6819">
                  <c:v>-1.4460526406764984E-2</c:v>
                </c:pt>
                <c:pt idx="6820">
                  <c:v>-1.3272490352392197E-2</c:v>
                </c:pt>
                <c:pt idx="6821">
                  <c:v>-5.5220164358615875E-3</c:v>
                </c:pt>
                <c:pt idx="6822">
                  <c:v>8.0481208860874176E-3</c:v>
                </c:pt>
                <c:pt idx="6823">
                  <c:v>2.2122243419289589E-2</c:v>
                </c:pt>
                <c:pt idx="6824">
                  <c:v>3.5896647721529007E-2</c:v>
                </c:pt>
                <c:pt idx="6825">
                  <c:v>4.538746178150177E-2</c:v>
                </c:pt>
                <c:pt idx="6826">
                  <c:v>5.1259465515613556E-2</c:v>
                </c:pt>
                <c:pt idx="6827">
                  <c:v>5.1394488662481308E-2</c:v>
                </c:pt>
                <c:pt idx="6828">
                  <c:v>4.7566458582878113E-2</c:v>
                </c:pt>
                <c:pt idx="6829">
                  <c:v>4.1969209909439087E-2</c:v>
                </c:pt>
                <c:pt idx="6830">
                  <c:v>4.2517825961112976E-2</c:v>
                </c:pt>
                <c:pt idx="6831">
                  <c:v>4.571148008108139E-2</c:v>
                </c:pt>
                <c:pt idx="6832">
                  <c:v>3.9780355989933014E-2</c:v>
                </c:pt>
                <c:pt idx="6833">
                  <c:v>3.3984027802944183E-2</c:v>
                </c:pt>
                <c:pt idx="6834">
                  <c:v>2.1980360150337219E-2</c:v>
                </c:pt>
                <c:pt idx="6835">
                  <c:v>7.5500099919736385E-3</c:v>
                </c:pt>
                <c:pt idx="6836">
                  <c:v>-2.3103442508727312E-3</c:v>
                </c:pt>
                <c:pt idx="6837">
                  <c:v>-3.8360119797289371E-3</c:v>
                </c:pt>
                <c:pt idx="6838">
                  <c:v>-2.3917797952890396E-3</c:v>
                </c:pt>
                <c:pt idx="6839">
                  <c:v>5.3997733630239964E-3</c:v>
                </c:pt>
                <c:pt idx="6840">
                  <c:v>1.0501058772206306E-2</c:v>
                </c:pt>
                <c:pt idx="6841">
                  <c:v>1.3604975305497646E-2</c:v>
                </c:pt>
                <c:pt idx="6842">
                  <c:v>1.4696071855723858E-2</c:v>
                </c:pt>
                <c:pt idx="6843">
                  <c:v>1.0709809139370918E-2</c:v>
                </c:pt>
                <c:pt idx="6844">
                  <c:v>1.2316226959228516E-2</c:v>
                </c:pt>
                <c:pt idx="6845">
                  <c:v>1.3475475832819939E-2</c:v>
                </c:pt>
                <c:pt idx="6846">
                  <c:v>1.1951349675655365E-2</c:v>
                </c:pt>
                <c:pt idx="6847">
                  <c:v>3.3351513557136059E-3</c:v>
                </c:pt>
                <c:pt idx="6848">
                  <c:v>-7.0639597252011299E-3</c:v>
                </c:pt>
                <c:pt idx="6849">
                  <c:v>-1.253211684525013E-2</c:v>
                </c:pt>
                <c:pt idx="6850">
                  <c:v>-1.139095239341259E-2</c:v>
                </c:pt>
                <c:pt idx="6851">
                  <c:v>-1.0564585216343403E-2</c:v>
                </c:pt>
                <c:pt idx="6852">
                  <c:v>-4.7272024676203728E-3</c:v>
                </c:pt>
                <c:pt idx="6853">
                  <c:v>-1.898626796901226E-4</c:v>
                </c:pt>
                <c:pt idx="6854">
                  <c:v>-1.3238368555903435E-3</c:v>
                </c:pt>
                <c:pt idx="6855">
                  <c:v>-2.1035561803728342E-3</c:v>
                </c:pt>
                <c:pt idx="6856">
                  <c:v>-7.4599720537662506E-3</c:v>
                </c:pt>
                <c:pt idx="6857">
                  <c:v>-1.2176623567938805E-2</c:v>
                </c:pt>
                <c:pt idx="6858">
                  <c:v>-1.0302290320396423E-2</c:v>
                </c:pt>
                <c:pt idx="6859">
                  <c:v>-3.6583058536052704E-3</c:v>
                </c:pt>
                <c:pt idx="6860">
                  <c:v>7.2103207930922508E-3</c:v>
                </c:pt>
                <c:pt idx="6861">
                  <c:v>1.4738205820322037E-2</c:v>
                </c:pt>
                <c:pt idx="6862">
                  <c:v>1.6012793406844139E-2</c:v>
                </c:pt>
                <c:pt idx="6863">
                  <c:v>1.2347709387540817E-2</c:v>
                </c:pt>
                <c:pt idx="6864">
                  <c:v>1.0609198361635208E-2</c:v>
                </c:pt>
                <c:pt idx="6865">
                  <c:v>9.2044081538915634E-3</c:v>
                </c:pt>
                <c:pt idx="6866">
                  <c:v>5.3007462993264198E-3</c:v>
                </c:pt>
                <c:pt idx="6867">
                  <c:v>3.9338460192084312E-4</c:v>
                </c:pt>
                <c:pt idx="6868">
                  <c:v>1.0740887373685837E-3</c:v>
                </c:pt>
                <c:pt idx="6869">
                  <c:v>1.0036933235824108E-3</c:v>
                </c:pt>
                <c:pt idx="6870">
                  <c:v>-3.4792055375874043E-3</c:v>
                </c:pt>
                <c:pt idx="6871">
                  <c:v>-5.3458572365343571E-3</c:v>
                </c:pt>
                <c:pt idx="6872">
                  <c:v>-1.013155747205019E-2</c:v>
                </c:pt>
                <c:pt idx="6873">
                  <c:v>-1.0537196882069111E-2</c:v>
                </c:pt>
                <c:pt idx="6874">
                  <c:v>-9.485248476266861E-3</c:v>
                </c:pt>
                <c:pt idx="6875">
                  <c:v>-7.8685982152819633E-3</c:v>
                </c:pt>
                <c:pt idx="6876">
                  <c:v>-8.905632421374321E-3</c:v>
                </c:pt>
                <c:pt idx="6877">
                  <c:v>-7.5646759942173958E-3</c:v>
                </c:pt>
                <c:pt idx="6878">
                  <c:v>-1.13516915589571E-2</c:v>
                </c:pt>
                <c:pt idx="6879">
                  <c:v>-1.3887412846088409E-2</c:v>
                </c:pt>
                <c:pt idx="6880">
                  <c:v>-1.5262670814990997E-2</c:v>
                </c:pt>
                <c:pt idx="6881">
                  <c:v>-1.7260655760765076E-2</c:v>
                </c:pt>
                <c:pt idx="6882">
                  <c:v>-1.9074002280831337E-2</c:v>
                </c:pt>
                <c:pt idx="6883">
                  <c:v>-1.9251143559813499E-2</c:v>
                </c:pt>
                <c:pt idx="6884">
                  <c:v>-2.039923332631588E-2</c:v>
                </c:pt>
                <c:pt idx="6885">
                  <c:v>-2.1410675719380379E-2</c:v>
                </c:pt>
                <c:pt idx="6886">
                  <c:v>-2.6568420231342316E-2</c:v>
                </c:pt>
                <c:pt idx="6887">
                  <c:v>-2.9293406754732132E-2</c:v>
                </c:pt>
                <c:pt idx="6888">
                  <c:v>-3.1580265611410141E-2</c:v>
                </c:pt>
                <c:pt idx="6889">
                  <c:v>-3.0480057001113892E-2</c:v>
                </c:pt>
                <c:pt idx="6890">
                  <c:v>-2.6750033721327782E-2</c:v>
                </c:pt>
                <c:pt idx="6891">
                  <c:v>-1.8630476668477058E-2</c:v>
                </c:pt>
                <c:pt idx="6892">
                  <c:v>-1.5694873407483101E-2</c:v>
                </c:pt>
                <c:pt idx="6893">
                  <c:v>-2.0793452858924866E-2</c:v>
                </c:pt>
                <c:pt idx="6894">
                  <c:v>-2.515704371035099E-2</c:v>
                </c:pt>
                <c:pt idx="6895">
                  <c:v>-3.2395165413618088E-2</c:v>
                </c:pt>
                <c:pt idx="6896">
                  <c:v>-4.1660834103822708E-2</c:v>
                </c:pt>
                <c:pt idx="6897">
                  <c:v>-4.2394321411848068E-2</c:v>
                </c:pt>
                <c:pt idx="6898">
                  <c:v>-4.0856346487998962E-2</c:v>
                </c:pt>
                <c:pt idx="6899">
                  <c:v>-3.0787525698542595E-2</c:v>
                </c:pt>
                <c:pt idx="6900">
                  <c:v>-1.8003819510340691E-2</c:v>
                </c:pt>
                <c:pt idx="6901">
                  <c:v>-2.7764488477259874E-3</c:v>
                </c:pt>
                <c:pt idx="6902">
                  <c:v>1.1277850717306137E-2</c:v>
                </c:pt>
                <c:pt idx="6903">
                  <c:v>2.1198879927396774E-2</c:v>
                </c:pt>
                <c:pt idx="6904">
                  <c:v>2.3832479491829872E-2</c:v>
                </c:pt>
                <c:pt idx="6905">
                  <c:v>2.775237150490284E-2</c:v>
                </c:pt>
                <c:pt idx="6906">
                  <c:v>2.5793882086873055E-2</c:v>
                </c:pt>
                <c:pt idx="6907">
                  <c:v>1.5405650250613689E-2</c:v>
                </c:pt>
                <c:pt idx="6908">
                  <c:v>3.2714894041419029E-3</c:v>
                </c:pt>
                <c:pt idx="6909">
                  <c:v>-9.2957010492682457E-3</c:v>
                </c:pt>
                <c:pt idx="6910">
                  <c:v>-2.0250614732503891E-2</c:v>
                </c:pt>
                <c:pt idx="6911">
                  <c:v>-2.2421162575483322E-2</c:v>
                </c:pt>
                <c:pt idx="6912">
                  <c:v>-2.5867026299238205E-2</c:v>
                </c:pt>
                <c:pt idx="6913">
                  <c:v>-2.973470464348793E-2</c:v>
                </c:pt>
                <c:pt idx="6914">
                  <c:v>-2.486005611717701E-2</c:v>
                </c:pt>
                <c:pt idx="6915">
                  <c:v>-2.323746494948864E-2</c:v>
                </c:pt>
                <c:pt idx="6916">
                  <c:v>-2.028694748878479E-2</c:v>
                </c:pt>
                <c:pt idx="6917">
                  <c:v>-1.6389902681112289E-2</c:v>
                </c:pt>
                <c:pt idx="6918">
                  <c:v>-2.0834451541304588E-2</c:v>
                </c:pt>
                <c:pt idx="6919">
                  <c:v>-1.7428940162062645E-2</c:v>
                </c:pt>
                <c:pt idx="6920">
                  <c:v>-1.7333598807454109E-2</c:v>
                </c:pt>
                <c:pt idx="6921">
                  <c:v>-1.9365549087524414E-2</c:v>
                </c:pt>
                <c:pt idx="6922">
                  <c:v>-1.6253910958766937E-2</c:v>
                </c:pt>
                <c:pt idx="6923">
                  <c:v>-1.2982441112399101E-2</c:v>
                </c:pt>
                <c:pt idx="6924">
                  <c:v>-9.9261980503797531E-3</c:v>
                </c:pt>
                <c:pt idx="6925">
                  <c:v>-1.4407837763428688E-2</c:v>
                </c:pt>
                <c:pt idx="6926">
                  <c:v>-1.3136710971593857E-2</c:v>
                </c:pt>
                <c:pt idx="6927">
                  <c:v>-1.4746786095201969E-2</c:v>
                </c:pt>
                <c:pt idx="6928">
                  <c:v>-1.4681538566946983E-2</c:v>
                </c:pt>
                <c:pt idx="6929">
                  <c:v>-1.3044635765254498E-2</c:v>
                </c:pt>
                <c:pt idx="6930">
                  <c:v>-7.0285550318658352E-3</c:v>
                </c:pt>
                <c:pt idx="6931">
                  <c:v>-1.4915214851498604E-3</c:v>
                </c:pt>
                <c:pt idx="6932">
                  <c:v>6.7496299743652344E-3</c:v>
                </c:pt>
                <c:pt idx="6933">
                  <c:v>1.1860949918627739E-2</c:v>
                </c:pt>
                <c:pt idx="6934">
                  <c:v>1.8289554864168167E-2</c:v>
                </c:pt>
                <c:pt idx="6935">
                  <c:v>2.2809110581874847E-2</c:v>
                </c:pt>
                <c:pt idx="6936">
                  <c:v>2.2876221686601639E-2</c:v>
                </c:pt>
                <c:pt idx="6937">
                  <c:v>1.8457731232047081E-2</c:v>
                </c:pt>
                <c:pt idx="6938">
                  <c:v>1.857118122279644E-2</c:v>
                </c:pt>
                <c:pt idx="6939">
                  <c:v>1.8136551603674889E-2</c:v>
                </c:pt>
                <c:pt idx="6940">
                  <c:v>1.3982020318508148E-2</c:v>
                </c:pt>
                <c:pt idx="6941">
                  <c:v>7.4615804478526115E-3</c:v>
                </c:pt>
                <c:pt idx="6942">
                  <c:v>3.0782837420701981E-3</c:v>
                </c:pt>
                <c:pt idx="6943">
                  <c:v>2.6736892759799957E-3</c:v>
                </c:pt>
                <c:pt idx="6944">
                  <c:v>3.3836346119642258E-4</c:v>
                </c:pt>
                <c:pt idx="6945">
                  <c:v>-1.6016007866710424E-3</c:v>
                </c:pt>
                <c:pt idx="6946">
                  <c:v>-3.8373703137040138E-4</c:v>
                </c:pt>
                <c:pt idx="6947">
                  <c:v>-2.9636053368449211E-3</c:v>
                </c:pt>
                <c:pt idx="6948">
                  <c:v>-4.6275481581687927E-3</c:v>
                </c:pt>
                <c:pt idx="6949">
                  <c:v>-1.3662953861057758E-3</c:v>
                </c:pt>
                <c:pt idx="6950">
                  <c:v>4.4934577308595181E-3</c:v>
                </c:pt>
                <c:pt idx="6951">
                  <c:v>1.2550209648907185E-2</c:v>
                </c:pt>
                <c:pt idx="6952">
                  <c:v>1.5995539724826813E-2</c:v>
                </c:pt>
                <c:pt idx="6953">
                  <c:v>1.2886242941021919E-2</c:v>
                </c:pt>
                <c:pt idx="6954">
                  <c:v>6.4802751876413822E-3</c:v>
                </c:pt>
                <c:pt idx="6955">
                  <c:v>-6.2722992151975632E-3</c:v>
                </c:pt>
                <c:pt idx="6956">
                  <c:v>-1.1415129527449608E-2</c:v>
                </c:pt>
                <c:pt idx="6957">
                  <c:v>-1.0241249576210976E-2</c:v>
                </c:pt>
                <c:pt idx="6958">
                  <c:v>5.3256796672940254E-4</c:v>
                </c:pt>
                <c:pt idx="6959">
                  <c:v>1.3756534084677696E-2</c:v>
                </c:pt>
                <c:pt idx="6960">
                  <c:v>1.8025048077106476E-2</c:v>
                </c:pt>
                <c:pt idx="6961">
                  <c:v>1.3898647390305996E-2</c:v>
                </c:pt>
                <c:pt idx="6962">
                  <c:v>5.1214005798101425E-3</c:v>
                </c:pt>
                <c:pt idx="6963">
                  <c:v>-7.7087380923330784E-3</c:v>
                </c:pt>
                <c:pt idx="6964">
                  <c:v>-1.1514129117131233E-2</c:v>
                </c:pt>
                <c:pt idx="6965">
                  <c:v>-1.1412172578275204E-2</c:v>
                </c:pt>
                <c:pt idx="6966">
                  <c:v>-6.028858944773674E-3</c:v>
                </c:pt>
                <c:pt idx="6967">
                  <c:v>-3.1462255865335464E-3</c:v>
                </c:pt>
                <c:pt idx="6968">
                  <c:v>-5.9225410223007202E-4</c:v>
                </c:pt>
                <c:pt idx="6969">
                  <c:v>6.1372597701847553E-3</c:v>
                </c:pt>
                <c:pt idx="6970">
                  <c:v>7.8339595347642899E-3</c:v>
                </c:pt>
                <c:pt idx="6971">
                  <c:v>1.1950938031077385E-2</c:v>
                </c:pt>
                <c:pt idx="6972">
                  <c:v>1.1457987129688263E-2</c:v>
                </c:pt>
                <c:pt idx="6973">
                  <c:v>9.796779602766037E-3</c:v>
                </c:pt>
                <c:pt idx="6974">
                  <c:v>1.2283246032893658E-3</c:v>
                </c:pt>
                <c:pt idx="6975">
                  <c:v>-5.5700261145830154E-3</c:v>
                </c:pt>
                <c:pt idx="6976">
                  <c:v>-8.599638007581234E-3</c:v>
                </c:pt>
                <c:pt idx="6977">
                  <c:v>2.6866993866860867E-3</c:v>
                </c:pt>
                <c:pt idx="6978">
                  <c:v>1.8562335520982742E-2</c:v>
                </c:pt>
                <c:pt idx="6979">
                  <c:v>4.2939037084579468E-2</c:v>
                </c:pt>
                <c:pt idx="6980">
                  <c:v>6.7214280366897583E-2</c:v>
                </c:pt>
                <c:pt idx="6981">
                  <c:v>8.5242100059986115E-2</c:v>
                </c:pt>
                <c:pt idx="6982">
                  <c:v>8.8305532932281494E-2</c:v>
                </c:pt>
                <c:pt idx="6983">
                  <c:v>8.2176670432090759E-2</c:v>
                </c:pt>
                <c:pt idx="6984">
                  <c:v>7.1857720613479614E-2</c:v>
                </c:pt>
                <c:pt idx="6985">
                  <c:v>5.8772064745426178E-2</c:v>
                </c:pt>
                <c:pt idx="6986">
                  <c:v>4.2041279375553131E-2</c:v>
                </c:pt>
                <c:pt idx="6987">
                  <c:v>2.9303267598152161E-2</c:v>
                </c:pt>
                <c:pt idx="6988">
                  <c:v>1.7214382067322731E-2</c:v>
                </c:pt>
                <c:pt idx="6989">
                  <c:v>1.172906905412674E-2</c:v>
                </c:pt>
                <c:pt idx="6990">
                  <c:v>4.7446629032492638E-3</c:v>
                </c:pt>
                <c:pt idx="6991">
                  <c:v>4.2057270184159279E-4</c:v>
                </c:pt>
                <c:pt idx="6992">
                  <c:v>3.6211595870554447E-3</c:v>
                </c:pt>
                <c:pt idx="6993">
                  <c:v>4.4226869940757751E-3</c:v>
                </c:pt>
                <c:pt idx="6994">
                  <c:v>9.6605923026800156E-3</c:v>
                </c:pt>
                <c:pt idx="6995">
                  <c:v>1.5268679708242416E-2</c:v>
                </c:pt>
                <c:pt idx="6996">
                  <c:v>1.5438321977853775E-2</c:v>
                </c:pt>
                <c:pt idx="6997">
                  <c:v>1.3491213321685791E-2</c:v>
                </c:pt>
                <c:pt idx="6998">
                  <c:v>1.2203576043248177E-2</c:v>
                </c:pt>
                <c:pt idx="6999">
                  <c:v>1.0741386562585831E-2</c:v>
                </c:pt>
                <c:pt idx="7000">
                  <c:v>6.6193467937409878E-3</c:v>
                </c:pt>
              </c:numCache>
            </c:numRef>
          </c:yVal>
          <c:smooth val="0"/>
          <c:extLst>
            <c:ext xmlns:c16="http://schemas.microsoft.com/office/drawing/2014/chart" uri="{C3380CC4-5D6E-409C-BE32-E72D297353CC}">
              <c16:uniqueId val="{00000000-9E9C-434B-BE66-EB25101B335A}"/>
            </c:ext>
          </c:extLst>
        </c:ser>
        <c:dLbls>
          <c:showLegendKey val="0"/>
          <c:showVal val="0"/>
          <c:showCatName val="0"/>
          <c:showSerName val="0"/>
          <c:showPercent val="0"/>
          <c:showBubbleSize val="0"/>
        </c:dLbls>
        <c:axId val="226767007"/>
        <c:axId val="226768671"/>
      </c:scatterChart>
      <c:scatterChart>
        <c:scatterStyle val="lineMarker"/>
        <c:varyColors val="0"/>
        <c:ser>
          <c:idx val="1"/>
          <c:order val="1"/>
          <c:tx>
            <c:strRef>
              <c:f>Gyroscope!$G$1</c:f>
              <c:strCache>
                <c:ptCount val="1"/>
                <c:pt idx="0">
                  <c:v>z Angular Displacement (rad)</c:v>
                </c:pt>
              </c:strCache>
            </c:strRef>
          </c:tx>
          <c:spPr>
            <a:ln w="19050" cap="rnd">
              <a:noFill/>
              <a:round/>
            </a:ln>
            <a:effectLst/>
          </c:spPr>
          <c:marker>
            <c:symbol val="circle"/>
            <c:size val="5"/>
            <c:spPr>
              <a:solidFill>
                <a:schemeClr val="accent2"/>
              </a:solidFill>
              <a:ln w="9525">
                <a:solidFill>
                  <a:schemeClr val="accent2"/>
                </a:solidFill>
              </a:ln>
              <a:effectLst/>
            </c:spPr>
          </c:marker>
          <c:xVal>
            <c:numRef>
              <c:f>Gyroscope!$A$2:$A$7002</c:f>
              <c:numCache>
                <c:formatCode>General</c:formatCode>
                <c:ptCount val="7001"/>
                <c:pt idx="0">
                  <c:v>1.0788333340315148E-2</c:v>
                </c:pt>
                <c:pt idx="1">
                  <c:v>2.0787333342013881E-2</c:v>
                </c:pt>
                <c:pt idx="2">
                  <c:v>3.078533333609812E-2</c:v>
                </c:pt>
                <c:pt idx="3">
                  <c:v>4.0784333337796852E-2</c:v>
                </c:pt>
                <c:pt idx="4">
                  <c:v>5.0782333360984921E-2</c:v>
                </c:pt>
                <c:pt idx="5">
                  <c:v>6.078033335506916E-2</c:v>
                </c:pt>
                <c:pt idx="6">
                  <c:v>7.0779333356767893E-2</c:v>
                </c:pt>
                <c:pt idx="7">
                  <c:v>8.0777333350852132E-2</c:v>
                </c:pt>
                <c:pt idx="8">
                  <c:v>9.0775333344936371E-2</c:v>
                </c:pt>
                <c:pt idx="9">
                  <c:v>0.1007743333466351</c:v>
                </c:pt>
                <c:pt idx="10">
                  <c:v>0.11077233334071934</c:v>
                </c:pt>
                <c:pt idx="11">
                  <c:v>0.12077033333480358</c:v>
                </c:pt>
                <c:pt idx="12">
                  <c:v>0.13076933333650231</c:v>
                </c:pt>
                <c:pt idx="13">
                  <c:v>0.14076733335969038</c:v>
                </c:pt>
                <c:pt idx="14">
                  <c:v>0.15076533335377462</c:v>
                </c:pt>
                <c:pt idx="15">
                  <c:v>0.16076433335547335</c:v>
                </c:pt>
                <c:pt idx="16">
                  <c:v>0.17076233334955759</c:v>
                </c:pt>
                <c:pt idx="17">
                  <c:v>0.18076033334364183</c:v>
                </c:pt>
                <c:pt idx="18">
                  <c:v>0.19075933334534056</c:v>
                </c:pt>
                <c:pt idx="19">
                  <c:v>0.2007573333394248</c:v>
                </c:pt>
                <c:pt idx="20">
                  <c:v>0.21075533333350904</c:v>
                </c:pt>
                <c:pt idx="21">
                  <c:v>0.22075433333520778</c:v>
                </c:pt>
                <c:pt idx="22">
                  <c:v>0.23075233335839584</c:v>
                </c:pt>
                <c:pt idx="23">
                  <c:v>0.24075033335248008</c:v>
                </c:pt>
                <c:pt idx="24">
                  <c:v>0.25074933335417882</c:v>
                </c:pt>
                <c:pt idx="25">
                  <c:v>0.26074733334826306</c:v>
                </c:pt>
                <c:pt idx="26">
                  <c:v>0.27074633334996179</c:v>
                </c:pt>
                <c:pt idx="27">
                  <c:v>0.28074433334404603</c:v>
                </c:pt>
                <c:pt idx="28">
                  <c:v>0.29074233333813027</c:v>
                </c:pt>
                <c:pt idx="29">
                  <c:v>0.300741333339829</c:v>
                </c:pt>
                <c:pt idx="30">
                  <c:v>0.31073933333391324</c:v>
                </c:pt>
                <c:pt idx="31">
                  <c:v>0.32073733335710131</c:v>
                </c:pt>
                <c:pt idx="32">
                  <c:v>0.33073633335880004</c:v>
                </c:pt>
                <c:pt idx="33">
                  <c:v>0.34073433335288428</c:v>
                </c:pt>
                <c:pt idx="34">
                  <c:v>0.35073233334696852</c:v>
                </c:pt>
                <c:pt idx="35">
                  <c:v>0.36073133334866725</c:v>
                </c:pt>
                <c:pt idx="36">
                  <c:v>0.37072933334275149</c:v>
                </c:pt>
                <c:pt idx="37">
                  <c:v>0.38072733333683573</c:v>
                </c:pt>
                <c:pt idx="38">
                  <c:v>0.39072633333853446</c:v>
                </c:pt>
                <c:pt idx="39">
                  <c:v>0.40072433336172253</c:v>
                </c:pt>
                <c:pt idx="40">
                  <c:v>0.41072233335580677</c:v>
                </c:pt>
                <c:pt idx="41">
                  <c:v>0.4207213333575055</c:v>
                </c:pt>
                <c:pt idx="42">
                  <c:v>0.43071933335158974</c:v>
                </c:pt>
                <c:pt idx="43">
                  <c:v>0.44071733334567398</c:v>
                </c:pt>
                <c:pt idx="44">
                  <c:v>0.45071633334737271</c:v>
                </c:pt>
                <c:pt idx="45">
                  <c:v>0.46071433334145695</c:v>
                </c:pt>
                <c:pt idx="46">
                  <c:v>0.47071233333554119</c:v>
                </c:pt>
                <c:pt idx="47">
                  <c:v>0.48071133333723992</c:v>
                </c:pt>
                <c:pt idx="48">
                  <c:v>0.49070933336042799</c:v>
                </c:pt>
                <c:pt idx="49">
                  <c:v>0.50070833336212672</c:v>
                </c:pt>
                <c:pt idx="50">
                  <c:v>0.51070633335621096</c:v>
                </c:pt>
                <c:pt idx="51">
                  <c:v>0.5207043333502952</c:v>
                </c:pt>
                <c:pt idx="52">
                  <c:v>0.53070333335199393</c:v>
                </c:pt>
                <c:pt idx="53">
                  <c:v>0.54070133334607817</c:v>
                </c:pt>
                <c:pt idx="54">
                  <c:v>0.55069933334016241</c:v>
                </c:pt>
                <c:pt idx="55">
                  <c:v>0.56069833334186114</c:v>
                </c:pt>
                <c:pt idx="56">
                  <c:v>0.57069633333594538</c:v>
                </c:pt>
                <c:pt idx="57">
                  <c:v>0.58069433335913345</c:v>
                </c:pt>
                <c:pt idx="58">
                  <c:v>0.59069333336083218</c:v>
                </c:pt>
                <c:pt idx="59">
                  <c:v>0.60069133335491642</c:v>
                </c:pt>
                <c:pt idx="60">
                  <c:v>0.61068933334900066</c:v>
                </c:pt>
                <c:pt idx="61">
                  <c:v>0.62068833335069939</c:v>
                </c:pt>
                <c:pt idx="62">
                  <c:v>0.63068633334478363</c:v>
                </c:pt>
                <c:pt idx="63">
                  <c:v>0.64068433333886787</c:v>
                </c:pt>
                <c:pt idx="64">
                  <c:v>0.65068333334056661</c:v>
                </c:pt>
                <c:pt idx="65">
                  <c:v>0.66068133333465084</c:v>
                </c:pt>
                <c:pt idx="66">
                  <c:v>0.67067933335783891</c:v>
                </c:pt>
                <c:pt idx="67">
                  <c:v>0.68067833335953765</c:v>
                </c:pt>
                <c:pt idx="68">
                  <c:v>0.69067633335362189</c:v>
                </c:pt>
                <c:pt idx="69">
                  <c:v>0.70067433334770612</c:v>
                </c:pt>
                <c:pt idx="70">
                  <c:v>0.71067333334940486</c:v>
                </c:pt>
                <c:pt idx="71">
                  <c:v>0.7206713333434891</c:v>
                </c:pt>
                <c:pt idx="72">
                  <c:v>0.73067033334518783</c:v>
                </c:pt>
                <c:pt idx="73">
                  <c:v>0.74066833333927207</c:v>
                </c:pt>
                <c:pt idx="74">
                  <c:v>0.75066633333335631</c:v>
                </c:pt>
                <c:pt idx="75">
                  <c:v>0.76066533333505504</c:v>
                </c:pt>
                <c:pt idx="76">
                  <c:v>0.77066333335824311</c:v>
                </c:pt>
                <c:pt idx="77">
                  <c:v>0.78066133335232735</c:v>
                </c:pt>
                <c:pt idx="78">
                  <c:v>0.79066033335402608</c:v>
                </c:pt>
                <c:pt idx="79">
                  <c:v>0.80065870835096575</c:v>
                </c:pt>
                <c:pt idx="80">
                  <c:v>0.81065670834504999</c:v>
                </c:pt>
                <c:pt idx="81">
                  <c:v>0.82065570834674872</c:v>
                </c:pt>
                <c:pt idx="82">
                  <c:v>0.83065370834083296</c:v>
                </c:pt>
                <c:pt idx="83">
                  <c:v>0.8406517083349172</c:v>
                </c:pt>
                <c:pt idx="84">
                  <c:v>0.85065070833661593</c:v>
                </c:pt>
                <c:pt idx="85">
                  <c:v>0.860648708359804</c:v>
                </c:pt>
                <c:pt idx="86">
                  <c:v>0.87064670835388824</c:v>
                </c:pt>
                <c:pt idx="87">
                  <c:v>0.88064570835558698</c:v>
                </c:pt>
                <c:pt idx="88">
                  <c:v>0.89064370834967121</c:v>
                </c:pt>
                <c:pt idx="89">
                  <c:v>0.90064170834375545</c:v>
                </c:pt>
                <c:pt idx="90">
                  <c:v>0.91064070834545419</c:v>
                </c:pt>
                <c:pt idx="91">
                  <c:v>0.92063870833953843</c:v>
                </c:pt>
                <c:pt idx="92">
                  <c:v>0.93063670833362266</c:v>
                </c:pt>
                <c:pt idx="93">
                  <c:v>0.9406357083353214</c:v>
                </c:pt>
                <c:pt idx="94">
                  <c:v>0.95063370835850947</c:v>
                </c:pt>
                <c:pt idx="95">
                  <c:v>0.9606327083602082</c:v>
                </c:pt>
                <c:pt idx="96">
                  <c:v>0.97063070835429244</c:v>
                </c:pt>
                <c:pt idx="97">
                  <c:v>0.98062870834837668</c:v>
                </c:pt>
                <c:pt idx="98">
                  <c:v>0.99062770835007541</c:v>
                </c:pt>
                <c:pt idx="99">
                  <c:v>1.0006257083441596</c:v>
                </c:pt>
                <c:pt idx="100">
                  <c:v>1.0106237083382439</c:v>
                </c:pt>
                <c:pt idx="101">
                  <c:v>1.0206227083399426</c:v>
                </c:pt>
                <c:pt idx="102">
                  <c:v>1.0306207083340269</c:v>
                </c:pt>
                <c:pt idx="103">
                  <c:v>1.0406187083572149</c:v>
                </c:pt>
                <c:pt idx="104">
                  <c:v>1.0506177083589137</c:v>
                </c:pt>
                <c:pt idx="105">
                  <c:v>1.0606157083529979</c:v>
                </c:pt>
                <c:pt idx="106">
                  <c:v>1.0706137083470821</c:v>
                </c:pt>
                <c:pt idx="107">
                  <c:v>1.0806127083487809</c:v>
                </c:pt>
                <c:pt idx="108">
                  <c:v>1.0906107083428651</c:v>
                </c:pt>
                <c:pt idx="109">
                  <c:v>1.1006087083369493</c:v>
                </c:pt>
                <c:pt idx="110">
                  <c:v>1.1106077083386481</c:v>
                </c:pt>
                <c:pt idx="111">
                  <c:v>1.1206057083618362</c:v>
                </c:pt>
                <c:pt idx="112">
                  <c:v>1.1306037083559204</c:v>
                </c:pt>
                <c:pt idx="113">
                  <c:v>1.1406027083576191</c:v>
                </c:pt>
                <c:pt idx="114">
                  <c:v>1.1506007083517034</c:v>
                </c:pt>
                <c:pt idx="115">
                  <c:v>1.1605987083457876</c:v>
                </c:pt>
                <c:pt idx="116">
                  <c:v>1.1705977083474863</c:v>
                </c:pt>
                <c:pt idx="117">
                  <c:v>1.1805957083415706</c:v>
                </c:pt>
                <c:pt idx="118">
                  <c:v>1.1905947083432693</c:v>
                </c:pt>
                <c:pt idx="119">
                  <c:v>1.2005927083373535</c:v>
                </c:pt>
                <c:pt idx="120">
                  <c:v>1.2105907083605416</c:v>
                </c:pt>
                <c:pt idx="121">
                  <c:v>1.2205897083622403</c:v>
                </c:pt>
                <c:pt idx="122">
                  <c:v>1.2305877083563246</c:v>
                </c:pt>
                <c:pt idx="123">
                  <c:v>1.2405857083504088</c:v>
                </c:pt>
                <c:pt idx="124">
                  <c:v>1.2505847083521076</c:v>
                </c:pt>
                <c:pt idx="125">
                  <c:v>1.2605827083461918</c:v>
                </c:pt>
                <c:pt idx="126">
                  <c:v>1.270580708340276</c:v>
                </c:pt>
                <c:pt idx="127">
                  <c:v>1.2805797083419748</c:v>
                </c:pt>
                <c:pt idx="128">
                  <c:v>1.290577708336059</c:v>
                </c:pt>
                <c:pt idx="129">
                  <c:v>1.3005757083592471</c:v>
                </c:pt>
                <c:pt idx="130">
                  <c:v>1.3105747083609458</c:v>
                </c:pt>
                <c:pt idx="131">
                  <c:v>1.32057270835503</c:v>
                </c:pt>
                <c:pt idx="132">
                  <c:v>1.3305707083491143</c:v>
                </c:pt>
                <c:pt idx="133">
                  <c:v>1.340569708350813</c:v>
                </c:pt>
                <c:pt idx="134">
                  <c:v>1.3505677083448973</c:v>
                </c:pt>
                <c:pt idx="135">
                  <c:v>1.3605657083389815</c:v>
                </c:pt>
                <c:pt idx="136">
                  <c:v>1.3705647083406802</c:v>
                </c:pt>
                <c:pt idx="137">
                  <c:v>1.3805627083347645</c:v>
                </c:pt>
                <c:pt idx="138">
                  <c:v>1.3905607083579525</c:v>
                </c:pt>
                <c:pt idx="139">
                  <c:v>1.4005597083596513</c:v>
                </c:pt>
                <c:pt idx="140">
                  <c:v>1.4105577083537355</c:v>
                </c:pt>
                <c:pt idx="141">
                  <c:v>1.4205567083554342</c:v>
                </c:pt>
                <c:pt idx="142">
                  <c:v>1.4305547083495185</c:v>
                </c:pt>
                <c:pt idx="143">
                  <c:v>1.4405527083436027</c:v>
                </c:pt>
                <c:pt idx="144">
                  <c:v>1.4505517083453014</c:v>
                </c:pt>
                <c:pt idx="145">
                  <c:v>1.4605497083393857</c:v>
                </c:pt>
                <c:pt idx="146">
                  <c:v>1.4705477083334699</c:v>
                </c:pt>
                <c:pt idx="147">
                  <c:v>1.4805467083351687</c:v>
                </c:pt>
                <c:pt idx="148">
                  <c:v>1.4905447083583567</c:v>
                </c:pt>
                <c:pt idx="149">
                  <c:v>1.500542708352441</c:v>
                </c:pt>
                <c:pt idx="150">
                  <c:v>1.5105417083541397</c:v>
                </c:pt>
                <c:pt idx="151">
                  <c:v>1.5205397083482239</c:v>
                </c:pt>
                <c:pt idx="152">
                  <c:v>1.5305377083423082</c:v>
                </c:pt>
                <c:pt idx="153">
                  <c:v>1.5405367083440069</c:v>
                </c:pt>
                <c:pt idx="154">
                  <c:v>1.5505347083380911</c:v>
                </c:pt>
                <c:pt idx="155">
                  <c:v>1.5605327083612792</c:v>
                </c:pt>
                <c:pt idx="156">
                  <c:v>1.5705317083338741</c:v>
                </c:pt>
                <c:pt idx="157">
                  <c:v>1.5805297083570622</c:v>
                </c:pt>
                <c:pt idx="158">
                  <c:v>1.5905277083511464</c:v>
                </c:pt>
                <c:pt idx="159">
                  <c:v>1.6005267083528452</c:v>
                </c:pt>
                <c:pt idx="160">
                  <c:v>1.6105247083469294</c:v>
                </c:pt>
                <c:pt idx="161">
                  <c:v>1.6205227083410136</c:v>
                </c:pt>
                <c:pt idx="162">
                  <c:v>1.6305217083427124</c:v>
                </c:pt>
                <c:pt idx="163">
                  <c:v>1.6405197083367966</c:v>
                </c:pt>
                <c:pt idx="164">
                  <c:v>1.6505187083384953</c:v>
                </c:pt>
                <c:pt idx="165">
                  <c:v>1.6605167083616834</c:v>
                </c:pt>
                <c:pt idx="166">
                  <c:v>1.6705147083557677</c:v>
                </c:pt>
                <c:pt idx="167">
                  <c:v>1.6805137083574664</c:v>
                </c:pt>
                <c:pt idx="168">
                  <c:v>1.6905117083515506</c:v>
                </c:pt>
                <c:pt idx="169">
                  <c:v>1.7005097083456349</c:v>
                </c:pt>
                <c:pt idx="170">
                  <c:v>1.7105087083473336</c:v>
                </c:pt>
                <c:pt idx="171">
                  <c:v>1.7205067083414178</c:v>
                </c:pt>
                <c:pt idx="172">
                  <c:v>1.7305047083355021</c:v>
                </c:pt>
                <c:pt idx="173">
                  <c:v>1.7405037083372008</c:v>
                </c:pt>
                <c:pt idx="174">
                  <c:v>1.7505017083603889</c:v>
                </c:pt>
                <c:pt idx="175">
                  <c:v>1.7604997083544731</c:v>
                </c:pt>
                <c:pt idx="176">
                  <c:v>1.7704987083561718</c:v>
                </c:pt>
                <c:pt idx="177">
                  <c:v>1.7804967083502561</c:v>
                </c:pt>
                <c:pt idx="178">
                  <c:v>1.7904947083443403</c:v>
                </c:pt>
                <c:pt idx="179">
                  <c:v>1.8004936250217725</c:v>
                </c:pt>
                <c:pt idx="180">
                  <c:v>1.8104916250158567</c:v>
                </c:pt>
                <c:pt idx="181">
                  <c:v>1.8204896250099409</c:v>
                </c:pt>
                <c:pt idx="182">
                  <c:v>1.8304886250116397</c:v>
                </c:pt>
                <c:pt idx="183">
                  <c:v>1.8404866250057239</c:v>
                </c:pt>
                <c:pt idx="184">
                  <c:v>1.850484625028912</c:v>
                </c:pt>
                <c:pt idx="185">
                  <c:v>1.8604836250015069</c:v>
                </c:pt>
                <c:pt idx="186">
                  <c:v>1.8704816250246949</c:v>
                </c:pt>
                <c:pt idx="187">
                  <c:v>1.8804806250263937</c:v>
                </c:pt>
                <c:pt idx="188">
                  <c:v>1.8904786250204779</c:v>
                </c:pt>
                <c:pt idx="189">
                  <c:v>1.9004766250145622</c:v>
                </c:pt>
                <c:pt idx="190">
                  <c:v>1.9104756250162609</c:v>
                </c:pt>
                <c:pt idx="191">
                  <c:v>1.9204736250103451</c:v>
                </c:pt>
                <c:pt idx="192">
                  <c:v>1.9304716250044294</c:v>
                </c:pt>
                <c:pt idx="193">
                  <c:v>1.9404706250061281</c:v>
                </c:pt>
                <c:pt idx="194">
                  <c:v>1.9504686250002123</c:v>
                </c:pt>
                <c:pt idx="195">
                  <c:v>1.9604666250234004</c:v>
                </c:pt>
                <c:pt idx="196">
                  <c:v>1.9704656250250991</c:v>
                </c:pt>
                <c:pt idx="197">
                  <c:v>1.9804636250191834</c:v>
                </c:pt>
                <c:pt idx="198">
                  <c:v>1.9904616250132676</c:v>
                </c:pt>
                <c:pt idx="199">
                  <c:v>2.0004606250149664</c:v>
                </c:pt>
                <c:pt idx="200">
                  <c:v>2.0104586250090506</c:v>
                </c:pt>
                <c:pt idx="201">
                  <c:v>2.0204566250031348</c:v>
                </c:pt>
                <c:pt idx="202">
                  <c:v>2.0304556250048336</c:v>
                </c:pt>
                <c:pt idx="203">
                  <c:v>2.0404536250280216</c:v>
                </c:pt>
                <c:pt idx="204">
                  <c:v>2.0504516250221059</c:v>
                </c:pt>
                <c:pt idx="205">
                  <c:v>2.0604506250238046</c:v>
                </c:pt>
                <c:pt idx="206">
                  <c:v>2.0704486250178888</c:v>
                </c:pt>
                <c:pt idx="207">
                  <c:v>2.0804466250119731</c:v>
                </c:pt>
                <c:pt idx="208">
                  <c:v>2.0904456250136718</c:v>
                </c:pt>
                <c:pt idx="209">
                  <c:v>2.1004436250077561</c:v>
                </c:pt>
                <c:pt idx="210">
                  <c:v>2.1104426250094548</c:v>
                </c:pt>
                <c:pt idx="211">
                  <c:v>2.120440625003539</c:v>
                </c:pt>
                <c:pt idx="212">
                  <c:v>2.1304386250267271</c:v>
                </c:pt>
                <c:pt idx="213">
                  <c:v>2.1404376250284258</c:v>
                </c:pt>
                <c:pt idx="214">
                  <c:v>2.1504356250225101</c:v>
                </c:pt>
                <c:pt idx="215">
                  <c:v>2.1604336250165943</c:v>
                </c:pt>
                <c:pt idx="216">
                  <c:v>2.170432625018293</c:v>
                </c:pt>
                <c:pt idx="217">
                  <c:v>2.1804306250123773</c:v>
                </c:pt>
                <c:pt idx="218">
                  <c:v>2.1904286250064615</c:v>
                </c:pt>
                <c:pt idx="219">
                  <c:v>2.2004276250081602</c:v>
                </c:pt>
                <c:pt idx="220">
                  <c:v>2.2104256250022445</c:v>
                </c:pt>
                <c:pt idx="221">
                  <c:v>2.2204236250254326</c:v>
                </c:pt>
                <c:pt idx="222">
                  <c:v>2.2304226250271313</c:v>
                </c:pt>
                <c:pt idx="223">
                  <c:v>2.2404206250212155</c:v>
                </c:pt>
                <c:pt idx="224">
                  <c:v>2.2504186250152998</c:v>
                </c:pt>
                <c:pt idx="225">
                  <c:v>2.2604176250169985</c:v>
                </c:pt>
                <c:pt idx="226">
                  <c:v>2.2704156250110827</c:v>
                </c:pt>
                <c:pt idx="227">
                  <c:v>2.280413625005167</c:v>
                </c:pt>
                <c:pt idx="228">
                  <c:v>2.2904126250068657</c:v>
                </c:pt>
                <c:pt idx="229">
                  <c:v>2.3004106250009499</c:v>
                </c:pt>
                <c:pt idx="230">
                  <c:v>2.310408625024138</c:v>
                </c:pt>
                <c:pt idx="231">
                  <c:v>2.3204076250258368</c:v>
                </c:pt>
                <c:pt idx="232">
                  <c:v>2.330405625019921</c:v>
                </c:pt>
                <c:pt idx="233">
                  <c:v>2.3404046250216197</c:v>
                </c:pt>
                <c:pt idx="234">
                  <c:v>2.350402625015704</c:v>
                </c:pt>
                <c:pt idx="235">
                  <c:v>2.3604006250097882</c:v>
                </c:pt>
                <c:pt idx="236">
                  <c:v>2.3703996250114869</c:v>
                </c:pt>
                <c:pt idx="237">
                  <c:v>2.3803976250055712</c:v>
                </c:pt>
                <c:pt idx="238">
                  <c:v>2.3903956250287592</c:v>
                </c:pt>
                <c:pt idx="239">
                  <c:v>2.4003946250013541</c:v>
                </c:pt>
                <c:pt idx="240">
                  <c:v>2.4103926250245422</c:v>
                </c:pt>
                <c:pt idx="241">
                  <c:v>2.4203906250186265</c:v>
                </c:pt>
                <c:pt idx="242">
                  <c:v>2.4303896250203252</c:v>
                </c:pt>
                <c:pt idx="243">
                  <c:v>2.4403876250144094</c:v>
                </c:pt>
                <c:pt idx="244">
                  <c:v>2.4503856250084937</c:v>
                </c:pt>
                <c:pt idx="245">
                  <c:v>2.4603846250101924</c:v>
                </c:pt>
                <c:pt idx="246">
                  <c:v>2.4703826250042766</c:v>
                </c:pt>
                <c:pt idx="247">
                  <c:v>2.4803806250274647</c:v>
                </c:pt>
                <c:pt idx="248">
                  <c:v>2.4903796250000596</c:v>
                </c:pt>
                <c:pt idx="249">
                  <c:v>2.5003776250232477</c:v>
                </c:pt>
                <c:pt idx="250">
                  <c:v>2.5103756250173319</c:v>
                </c:pt>
                <c:pt idx="251">
                  <c:v>2.5203746250190306</c:v>
                </c:pt>
                <c:pt idx="252">
                  <c:v>2.5303726250131149</c:v>
                </c:pt>
                <c:pt idx="253">
                  <c:v>2.5403706250071991</c:v>
                </c:pt>
                <c:pt idx="254">
                  <c:v>2.5503696250088979</c:v>
                </c:pt>
                <c:pt idx="255">
                  <c:v>2.5603676250029821</c:v>
                </c:pt>
                <c:pt idx="256">
                  <c:v>2.5703656250261702</c:v>
                </c:pt>
                <c:pt idx="257">
                  <c:v>2.5803646250278689</c:v>
                </c:pt>
                <c:pt idx="258">
                  <c:v>2.5903626250219531</c:v>
                </c:pt>
                <c:pt idx="259">
                  <c:v>2.6003616250236519</c:v>
                </c:pt>
                <c:pt idx="260">
                  <c:v>2.6103596250177361</c:v>
                </c:pt>
                <c:pt idx="261">
                  <c:v>2.6203576250118203</c:v>
                </c:pt>
                <c:pt idx="262">
                  <c:v>2.6303566250135191</c:v>
                </c:pt>
                <c:pt idx="263">
                  <c:v>2.6403546250076033</c:v>
                </c:pt>
                <c:pt idx="264">
                  <c:v>2.6503526250016876</c:v>
                </c:pt>
                <c:pt idx="265">
                  <c:v>2.6603516250033863</c:v>
                </c:pt>
                <c:pt idx="266">
                  <c:v>2.6703496250265744</c:v>
                </c:pt>
                <c:pt idx="267">
                  <c:v>2.6803476250206586</c:v>
                </c:pt>
                <c:pt idx="268">
                  <c:v>2.6903466250223573</c:v>
                </c:pt>
                <c:pt idx="269">
                  <c:v>2.7003446250164416</c:v>
                </c:pt>
                <c:pt idx="270">
                  <c:v>2.7103426250105258</c:v>
                </c:pt>
                <c:pt idx="271">
                  <c:v>2.7203416250122245</c:v>
                </c:pt>
                <c:pt idx="272">
                  <c:v>2.7303396250063088</c:v>
                </c:pt>
                <c:pt idx="273">
                  <c:v>2.740337625000393</c:v>
                </c:pt>
                <c:pt idx="274">
                  <c:v>2.7503366250020918</c:v>
                </c:pt>
                <c:pt idx="275">
                  <c:v>2.7603346250252798</c:v>
                </c:pt>
                <c:pt idx="276">
                  <c:v>2.7703326250193641</c:v>
                </c:pt>
                <c:pt idx="277">
                  <c:v>2.7803316250210628</c:v>
                </c:pt>
                <c:pt idx="278">
                  <c:v>2.790329625015147</c:v>
                </c:pt>
                <c:pt idx="279">
                  <c:v>2.8003286250168458</c:v>
                </c:pt>
                <c:pt idx="280">
                  <c:v>2.81032662501093</c:v>
                </c:pt>
                <c:pt idx="281">
                  <c:v>2.8203246250050142</c:v>
                </c:pt>
                <c:pt idx="282">
                  <c:v>2.830323625006713</c:v>
                </c:pt>
                <c:pt idx="283">
                  <c:v>2.8403216250007972</c:v>
                </c:pt>
                <c:pt idx="284">
                  <c:v>2.8503196250239853</c:v>
                </c:pt>
                <c:pt idx="285">
                  <c:v>2.860318625025684</c:v>
                </c:pt>
                <c:pt idx="286">
                  <c:v>2.8703166250197683</c:v>
                </c:pt>
                <c:pt idx="287">
                  <c:v>2.8803146250138525</c:v>
                </c:pt>
                <c:pt idx="288">
                  <c:v>2.8903136250155512</c:v>
                </c:pt>
                <c:pt idx="289">
                  <c:v>2.9003116250096355</c:v>
                </c:pt>
                <c:pt idx="290">
                  <c:v>2.9103096250037197</c:v>
                </c:pt>
                <c:pt idx="291">
                  <c:v>2.9203086250054184</c:v>
                </c:pt>
                <c:pt idx="292">
                  <c:v>2.9303066250286065</c:v>
                </c:pt>
                <c:pt idx="293">
                  <c:v>2.9403046250226907</c:v>
                </c:pt>
                <c:pt idx="294">
                  <c:v>2.9503036250243895</c:v>
                </c:pt>
                <c:pt idx="295">
                  <c:v>2.9603016250184737</c:v>
                </c:pt>
                <c:pt idx="296">
                  <c:v>2.970299625012558</c:v>
                </c:pt>
                <c:pt idx="297">
                  <c:v>2.9802986250142567</c:v>
                </c:pt>
                <c:pt idx="298">
                  <c:v>2.9902966250083409</c:v>
                </c:pt>
                <c:pt idx="299">
                  <c:v>3.0002946250024252</c:v>
                </c:pt>
                <c:pt idx="300">
                  <c:v>3.0102936250041239</c:v>
                </c:pt>
                <c:pt idx="301">
                  <c:v>3.020291625027312</c:v>
                </c:pt>
                <c:pt idx="302">
                  <c:v>3.0302906249999069</c:v>
                </c:pt>
                <c:pt idx="303">
                  <c:v>3.0402886250230949</c:v>
                </c:pt>
                <c:pt idx="304">
                  <c:v>3.0502866250171792</c:v>
                </c:pt>
                <c:pt idx="305">
                  <c:v>3.0602856250188779</c:v>
                </c:pt>
                <c:pt idx="306">
                  <c:v>3.0702836250129621</c:v>
                </c:pt>
                <c:pt idx="307">
                  <c:v>3.0802816250070464</c:v>
                </c:pt>
                <c:pt idx="308">
                  <c:v>3.0902806250087451</c:v>
                </c:pt>
                <c:pt idx="309">
                  <c:v>3.1002786250028294</c:v>
                </c:pt>
                <c:pt idx="310">
                  <c:v>3.1102766250260174</c:v>
                </c:pt>
                <c:pt idx="311">
                  <c:v>3.1202756250277162</c:v>
                </c:pt>
                <c:pt idx="312">
                  <c:v>3.1302736250218004</c:v>
                </c:pt>
                <c:pt idx="313">
                  <c:v>3.1402716250158846</c:v>
                </c:pt>
                <c:pt idx="314">
                  <c:v>3.1502706250175834</c:v>
                </c:pt>
                <c:pt idx="315">
                  <c:v>3.1602686250116676</c:v>
                </c:pt>
                <c:pt idx="316">
                  <c:v>3.1702666250057518</c:v>
                </c:pt>
                <c:pt idx="317">
                  <c:v>3.1802656250074506</c:v>
                </c:pt>
                <c:pt idx="318">
                  <c:v>3.1902636250015348</c:v>
                </c:pt>
                <c:pt idx="319">
                  <c:v>3.2002616250247229</c:v>
                </c:pt>
                <c:pt idx="320">
                  <c:v>3.2102606250264216</c:v>
                </c:pt>
                <c:pt idx="321">
                  <c:v>3.2202586250205059</c:v>
                </c:pt>
                <c:pt idx="322">
                  <c:v>3.2302566250145901</c:v>
                </c:pt>
                <c:pt idx="323">
                  <c:v>3.2402556250162888</c:v>
                </c:pt>
                <c:pt idx="324">
                  <c:v>3.2502536250103731</c:v>
                </c:pt>
                <c:pt idx="325">
                  <c:v>3.2602526250120718</c:v>
                </c:pt>
                <c:pt idx="326">
                  <c:v>3.270250625006156</c:v>
                </c:pt>
                <c:pt idx="327">
                  <c:v>3.2802486250002403</c:v>
                </c:pt>
                <c:pt idx="328">
                  <c:v>3.290247625001939</c:v>
                </c:pt>
                <c:pt idx="329">
                  <c:v>3.3002456250251271</c:v>
                </c:pt>
                <c:pt idx="330">
                  <c:v>3.3102436250192113</c:v>
                </c:pt>
                <c:pt idx="331">
                  <c:v>3.3202426250209101</c:v>
                </c:pt>
                <c:pt idx="332">
                  <c:v>3.3302406250149943</c:v>
                </c:pt>
                <c:pt idx="333">
                  <c:v>3.3402386250090785</c:v>
                </c:pt>
                <c:pt idx="334">
                  <c:v>3.3502376250107773</c:v>
                </c:pt>
                <c:pt idx="335">
                  <c:v>3.3602356250048615</c:v>
                </c:pt>
                <c:pt idx="336">
                  <c:v>3.3702336250280496</c:v>
                </c:pt>
                <c:pt idx="337">
                  <c:v>3.3802326250006445</c:v>
                </c:pt>
                <c:pt idx="338">
                  <c:v>3.3902306250238325</c:v>
                </c:pt>
                <c:pt idx="339">
                  <c:v>3.4002286250179168</c:v>
                </c:pt>
                <c:pt idx="340">
                  <c:v>3.4102276250196155</c:v>
                </c:pt>
                <c:pt idx="341">
                  <c:v>3.4202256250136998</c:v>
                </c:pt>
                <c:pt idx="342">
                  <c:v>3.430223625007784</c:v>
                </c:pt>
                <c:pt idx="343">
                  <c:v>3.4402226250094827</c:v>
                </c:pt>
                <c:pt idx="344">
                  <c:v>3.450220625003567</c:v>
                </c:pt>
                <c:pt idx="345">
                  <c:v>3.460218625026755</c:v>
                </c:pt>
                <c:pt idx="346">
                  <c:v>3.4702176250284538</c:v>
                </c:pt>
                <c:pt idx="347">
                  <c:v>3.480215625022538</c:v>
                </c:pt>
                <c:pt idx="348">
                  <c:v>3.4902146250242367</c:v>
                </c:pt>
                <c:pt idx="349">
                  <c:v>3.500212625018321</c:v>
                </c:pt>
                <c:pt idx="350">
                  <c:v>3.5102106250124052</c:v>
                </c:pt>
                <c:pt idx="351">
                  <c:v>3.5202096250141039</c:v>
                </c:pt>
                <c:pt idx="352">
                  <c:v>3.5302076250081882</c:v>
                </c:pt>
                <c:pt idx="353">
                  <c:v>3.5402056250022724</c:v>
                </c:pt>
                <c:pt idx="354">
                  <c:v>3.5502046250039712</c:v>
                </c:pt>
                <c:pt idx="355">
                  <c:v>3.5602026250271592</c:v>
                </c:pt>
                <c:pt idx="356">
                  <c:v>3.5702006250212435</c:v>
                </c:pt>
                <c:pt idx="357">
                  <c:v>3.5801996250229422</c:v>
                </c:pt>
                <c:pt idx="358">
                  <c:v>3.5901976250170264</c:v>
                </c:pt>
                <c:pt idx="359">
                  <c:v>3.6001956250111107</c:v>
                </c:pt>
                <c:pt idx="360">
                  <c:v>3.6101946250128094</c:v>
                </c:pt>
                <c:pt idx="361">
                  <c:v>3.6201926250068936</c:v>
                </c:pt>
                <c:pt idx="362">
                  <c:v>3.6301906250009779</c:v>
                </c:pt>
                <c:pt idx="363">
                  <c:v>3.6401896250026766</c:v>
                </c:pt>
                <c:pt idx="364">
                  <c:v>3.6501876250258647</c:v>
                </c:pt>
                <c:pt idx="365">
                  <c:v>3.6601856250199489</c:v>
                </c:pt>
                <c:pt idx="366">
                  <c:v>3.6701846250216477</c:v>
                </c:pt>
                <c:pt idx="367">
                  <c:v>3.6801826250157319</c:v>
                </c:pt>
                <c:pt idx="368">
                  <c:v>3.6901816250174306</c:v>
                </c:pt>
                <c:pt idx="369">
                  <c:v>3.7001796250115149</c:v>
                </c:pt>
                <c:pt idx="370">
                  <c:v>3.7101776250055991</c:v>
                </c:pt>
                <c:pt idx="371">
                  <c:v>3.7201766250072978</c:v>
                </c:pt>
                <c:pt idx="372">
                  <c:v>3.7301746250013821</c:v>
                </c:pt>
                <c:pt idx="373">
                  <c:v>3.7401726250245702</c:v>
                </c:pt>
                <c:pt idx="374">
                  <c:v>3.7501716250262689</c:v>
                </c:pt>
                <c:pt idx="375">
                  <c:v>3.7601696250203531</c:v>
                </c:pt>
                <c:pt idx="376">
                  <c:v>3.7701676250144374</c:v>
                </c:pt>
                <c:pt idx="377">
                  <c:v>3.7801666250161361</c:v>
                </c:pt>
                <c:pt idx="378">
                  <c:v>3.7901646250102203</c:v>
                </c:pt>
                <c:pt idx="379">
                  <c:v>3.8001626250043046</c:v>
                </c:pt>
                <c:pt idx="380">
                  <c:v>3.8101615833584219</c:v>
                </c:pt>
                <c:pt idx="381">
                  <c:v>3.8201595833525062</c:v>
                </c:pt>
                <c:pt idx="382">
                  <c:v>3.8301575833465904</c:v>
                </c:pt>
                <c:pt idx="383">
                  <c:v>3.8401565833482891</c:v>
                </c:pt>
                <c:pt idx="384">
                  <c:v>3.8501545833423734</c:v>
                </c:pt>
                <c:pt idx="385">
                  <c:v>3.8601525833364576</c:v>
                </c:pt>
                <c:pt idx="386">
                  <c:v>3.8701515833381563</c:v>
                </c:pt>
                <c:pt idx="387">
                  <c:v>3.8801495833613444</c:v>
                </c:pt>
                <c:pt idx="388">
                  <c:v>3.8901485833339393</c:v>
                </c:pt>
                <c:pt idx="389">
                  <c:v>3.9001465833571274</c:v>
                </c:pt>
                <c:pt idx="390">
                  <c:v>3.9101445833512116</c:v>
                </c:pt>
                <c:pt idx="391">
                  <c:v>3.9201435833529104</c:v>
                </c:pt>
                <c:pt idx="392">
                  <c:v>3.9301415833469946</c:v>
                </c:pt>
                <c:pt idx="393">
                  <c:v>3.9401395833410788</c:v>
                </c:pt>
                <c:pt idx="394">
                  <c:v>3.9501385833427776</c:v>
                </c:pt>
                <c:pt idx="395">
                  <c:v>3.9601365833368618</c:v>
                </c:pt>
                <c:pt idx="396">
                  <c:v>3.9701345833600499</c:v>
                </c:pt>
                <c:pt idx="397">
                  <c:v>3.9801335833617486</c:v>
                </c:pt>
                <c:pt idx="398">
                  <c:v>3.9901315833558328</c:v>
                </c:pt>
                <c:pt idx="399">
                  <c:v>4.0001295833499171</c:v>
                </c:pt>
                <c:pt idx="400">
                  <c:v>4.0101285833516158</c:v>
                </c:pt>
                <c:pt idx="401">
                  <c:v>4.0201265833457001</c:v>
                </c:pt>
                <c:pt idx="402">
                  <c:v>4.0301245833397843</c:v>
                </c:pt>
                <c:pt idx="403">
                  <c:v>4.040123583341483</c:v>
                </c:pt>
                <c:pt idx="404">
                  <c:v>4.0501215833355673</c:v>
                </c:pt>
                <c:pt idx="405">
                  <c:v>4.0601195833587553</c:v>
                </c:pt>
                <c:pt idx="406">
                  <c:v>4.0701185833604541</c:v>
                </c:pt>
                <c:pt idx="407">
                  <c:v>4.0801165833545383</c:v>
                </c:pt>
                <c:pt idx="408">
                  <c:v>4.0901145833486225</c:v>
                </c:pt>
                <c:pt idx="409">
                  <c:v>4.1001135833503213</c:v>
                </c:pt>
                <c:pt idx="410">
                  <c:v>4.1101115833444055</c:v>
                </c:pt>
                <c:pt idx="411">
                  <c:v>4.1201095833384898</c:v>
                </c:pt>
                <c:pt idx="412">
                  <c:v>4.1301085833401885</c:v>
                </c:pt>
                <c:pt idx="413">
                  <c:v>4.1401065833342727</c:v>
                </c:pt>
                <c:pt idx="414">
                  <c:v>4.1501055833359715</c:v>
                </c:pt>
                <c:pt idx="415">
                  <c:v>4.1601035833591595</c:v>
                </c:pt>
                <c:pt idx="416">
                  <c:v>4.1701015833532438</c:v>
                </c:pt>
                <c:pt idx="417">
                  <c:v>4.1801005833549425</c:v>
                </c:pt>
                <c:pt idx="418">
                  <c:v>4.1900985833490267</c:v>
                </c:pt>
                <c:pt idx="419">
                  <c:v>4.200096583343111</c:v>
                </c:pt>
                <c:pt idx="420">
                  <c:v>4.2100955833448097</c:v>
                </c:pt>
                <c:pt idx="421">
                  <c:v>4.2200935833388939</c:v>
                </c:pt>
                <c:pt idx="422">
                  <c:v>4.230091583362082</c:v>
                </c:pt>
                <c:pt idx="423">
                  <c:v>4.2400905833346769</c:v>
                </c:pt>
                <c:pt idx="424">
                  <c:v>4.250088583357865</c:v>
                </c:pt>
                <c:pt idx="425">
                  <c:v>4.2600865833519492</c:v>
                </c:pt>
                <c:pt idx="426">
                  <c:v>4.270085583353648</c:v>
                </c:pt>
                <c:pt idx="427">
                  <c:v>4.2800835833477322</c:v>
                </c:pt>
                <c:pt idx="428">
                  <c:v>4.2900815833418164</c:v>
                </c:pt>
                <c:pt idx="429">
                  <c:v>4.3000805833435152</c:v>
                </c:pt>
                <c:pt idx="430">
                  <c:v>4.3100785833375994</c:v>
                </c:pt>
                <c:pt idx="431">
                  <c:v>4.3200775833392981</c:v>
                </c:pt>
                <c:pt idx="432">
                  <c:v>4.3300755833333824</c:v>
                </c:pt>
                <c:pt idx="433">
                  <c:v>4.3400735833565705</c:v>
                </c:pt>
                <c:pt idx="434">
                  <c:v>4.3500715833506547</c:v>
                </c:pt>
                <c:pt idx="435">
                  <c:v>4.3600705833523534</c:v>
                </c:pt>
                <c:pt idx="436">
                  <c:v>4.3700685833464377</c:v>
                </c:pt>
                <c:pt idx="437">
                  <c:v>4.3800675833481364</c:v>
                </c:pt>
                <c:pt idx="438">
                  <c:v>4.3900655833422206</c:v>
                </c:pt>
                <c:pt idx="439">
                  <c:v>4.4000635833363049</c:v>
                </c:pt>
                <c:pt idx="440">
                  <c:v>4.4100625833380036</c:v>
                </c:pt>
                <c:pt idx="441">
                  <c:v>4.4200605833611917</c:v>
                </c:pt>
                <c:pt idx="442">
                  <c:v>4.4300585833552759</c:v>
                </c:pt>
                <c:pt idx="443">
                  <c:v>4.4400575833569746</c:v>
                </c:pt>
                <c:pt idx="444">
                  <c:v>4.4500555833510589</c:v>
                </c:pt>
                <c:pt idx="445">
                  <c:v>4.4600535833451431</c:v>
                </c:pt>
                <c:pt idx="446">
                  <c:v>4.4700525833468419</c:v>
                </c:pt>
                <c:pt idx="447">
                  <c:v>4.4800505833409261</c:v>
                </c:pt>
                <c:pt idx="448">
                  <c:v>4.4900485833350103</c:v>
                </c:pt>
                <c:pt idx="449">
                  <c:v>4.5000475833367091</c:v>
                </c:pt>
                <c:pt idx="450">
                  <c:v>4.5100455833598971</c:v>
                </c:pt>
                <c:pt idx="451">
                  <c:v>4.5200435833539814</c:v>
                </c:pt>
                <c:pt idx="452">
                  <c:v>4.5300425833556801</c:v>
                </c:pt>
                <c:pt idx="453">
                  <c:v>4.5400405833497643</c:v>
                </c:pt>
                <c:pt idx="454">
                  <c:v>4.5500395833514631</c:v>
                </c:pt>
                <c:pt idx="455">
                  <c:v>4.5600375833455473</c:v>
                </c:pt>
                <c:pt idx="456">
                  <c:v>4.5700355833396316</c:v>
                </c:pt>
                <c:pt idx="457">
                  <c:v>4.5800345833413303</c:v>
                </c:pt>
                <c:pt idx="458">
                  <c:v>4.5900325833354145</c:v>
                </c:pt>
                <c:pt idx="459">
                  <c:v>4.6000305833586026</c:v>
                </c:pt>
                <c:pt idx="460">
                  <c:v>4.6100295833603013</c:v>
                </c:pt>
                <c:pt idx="461">
                  <c:v>4.6200275833543856</c:v>
                </c:pt>
                <c:pt idx="462">
                  <c:v>4.6300255833484698</c:v>
                </c:pt>
                <c:pt idx="463">
                  <c:v>4.6400245833501685</c:v>
                </c:pt>
                <c:pt idx="464">
                  <c:v>4.6500225833442528</c:v>
                </c:pt>
                <c:pt idx="465">
                  <c:v>4.660020583338337</c:v>
                </c:pt>
                <c:pt idx="466">
                  <c:v>4.6700195833400358</c:v>
                </c:pt>
                <c:pt idx="467">
                  <c:v>4.68001758333412</c:v>
                </c:pt>
                <c:pt idx="468">
                  <c:v>4.6900155833573081</c:v>
                </c:pt>
                <c:pt idx="469">
                  <c:v>4.7000145833590068</c:v>
                </c:pt>
                <c:pt idx="470">
                  <c:v>4.710012583353091</c:v>
                </c:pt>
                <c:pt idx="471">
                  <c:v>4.7200115833547898</c:v>
                </c:pt>
                <c:pt idx="472">
                  <c:v>4.730009583348874</c:v>
                </c:pt>
                <c:pt idx="473">
                  <c:v>4.7400075833429582</c:v>
                </c:pt>
                <c:pt idx="474">
                  <c:v>4.750006583344657</c:v>
                </c:pt>
                <c:pt idx="475">
                  <c:v>4.7600045833387412</c:v>
                </c:pt>
                <c:pt idx="476">
                  <c:v>4.7700025833619293</c:v>
                </c:pt>
                <c:pt idx="477">
                  <c:v>4.7800015833345242</c:v>
                </c:pt>
                <c:pt idx="478">
                  <c:v>4.7899995833577123</c:v>
                </c:pt>
                <c:pt idx="479">
                  <c:v>4.7999975833517965</c:v>
                </c:pt>
                <c:pt idx="480">
                  <c:v>4.8099965000001248</c:v>
                </c:pt>
                <c:pt idx="481">
                  <c:v>4.8199945000233129</c:v>
                </c:pt>
                <c:pt idx="482">
                  <c:v>4.8299925000173971</c:v>
                </c:pt>
                <c:pt idx="483">
                  <c:v>4.8399915000190958</c:v>
                </c:pt>
                <c:pt idx="484">
                  <c:v>4.8499895000131801</c:v>
                </c:pt>
                <c:pt idx="485">
                  <c:v>4.8599875000072643</c:v>
                </c:pt>
                <c:pt idx="486">
                  <c:v>4.869986500008963</c:v>
                </c:pt>
                <c:pt idx="487">
                  <c:v>4.8799845000030473</c:v>
                </c:pt>
                <c:pt idx="488">
                  <c:v>4.8899825000262354</c:v>
                </c:pt>
                <c:pt idx="489">
                  <c:v>4.8999815000279341</c:v>
                </c:pt>
                <c:pt idx="490">
                  <c:v>4.9099795000220183</c:v>
                </c:pt>
                <c:pt idx="491">
                  <c:v>4.9199785000237171</c:v>
                </c:pt>
                <c:pt idx="492">
                  <c:v>4.9299765000178013</c:v>
                </c:pt>
                <c:pt idx="493">
                  <c:v>4.9399745000118855</c:v>
                </c:pt>
                <c:pt idx="494">
                  <c:v>4.9499735000135843</c:v>
                </c:pt>
                <c:pt idx="495">
                  <c:v>4.9599715000076685</c:v>
                </c:pt>
                <c:pt idx="496">
                  <c:v>4.9699695000017527</c:v>
                </c:pt>
                <c:pt idx="497">
                  <c:v>4.9799685000034515</c:v>
                </c:pt>
                <c:pt idx="498">
                  <c:v>4.9899665000266396</c:v>
                </c:pt>
                <c:pt idx="499">
                  <c:v>4.9999645000207238</c:v>
                </c:pt>
                <c:pt idx="500">
                  <c:v>5.0099635000224225</c:v>
                </c:pt>
                <c:pt idx="501">
                  <c:v>5.0199615000165068</c:v>
                </c:pt>
                <c:pt idx="502">
                  <c:v>5.029959500010591</c:v>
                </c:pt>
                <c:pt idx="503">
                  <c:v>5.0399585000122897</c:v>
                </c:pt>
                <c:pt idx="504">
                  <c:v>5.049956500006374</c:v>
                </c:pt>
                <c:pt idx="505">
                  <c:v>5.0599545000004582</c:v>
                </c:pt>
                <c:pt idx="506">
                  <c:v>5.0699535000021569</c:v>
                </c:pt>
                <c:pt idx="507">
                  <c:v>5.079951500025345</c:v>
                </c:pt>
                <c:pt idx="508">
                  <c:v>5.0899505000270437</c:v>
                </c:pt>
                <c:pt idx="509">
                  <c:v>5.099948500021128</c:v>
                </c:pt>
                <c:pt idx="510">
                  <c:v>5.1099465000152122</c:v>
                </c:pt>
                <c:pt idx="511">
                  <c:v>5.119945500016911</c:v>
                </c:pt>
                <c:pt idx="512">
                  <c:v>5.1299435000109952</c:v>
                </c:pt>
                <c:pt idx="513">
                  <c:v>5.1399415000050794</c:v>
                </c:pt>
                <c:pt idx="514">
                  <c:v>5.1499405000067782</c:v>
                </c:pt>
                <c:pt idx="515">
                  <c:v>5.1599385000008624</c:v>
                </c:pt>
                <c:pt idx="516">
                  <c:v>5.1699365000240505</c:v>
                </c:pt>
                <c:pt idx="517">
                  <c:v>5.1799355000257492</c:v>
                </c:pt>
                <c:pt idx="518">
                  <c:v>5.1899335000198334</c:v>
                </c:pt>
                <c:pt idx="519">
                  <c:v>5.1999315000139177</c:v>
                </c:pt>
                <c:pt idx="520">
                  <c:v>5.2099305000156164</c:v>
                </c:pt>
                <c:pt idx="521">
                  <c:v>5.2199285000097007</c:v>
                </c:pt>
                <c:pt idx="522">
                  <c:v>5.2299265000037849</c:v>
                </c:pt>
                <c:pt idx="523">
                  <c:v>5.2399255000054836</c:v>
                </c:pt>
                <c:pt idx="524">
                  <c:v>5.2499235000286717</c:v>
                </c:pt>
                <c:pt idx="525">
                  <c:v>5.2599215000227559</c:v>
                </c:pt>
                <c:pt idx="526">
                  <c:v>5.2699205000244547</c:v>
                </c:pt>
                <c:pt idx="527">
                  <c:v>5.2799185000185389</c:v>
                </c:pt>
                <c:pt idx="528">
                  <c:v>5.2899175000202376</c:v>
                </c:pt>
                <c:pt idx="529">
                  <c:v>5.2999155000143219</c:v>
                </c:pt>
                <c:pt idx="530">
                  <c:v>5.3099135000084061</c:v>
                </c:pt>
                <c:pt idx="531">
                  <c:v>5.3199125000101048</c:v>
                </c:pt>
                <c:pt idx="532">
                  <c:v>5.3299105000041891</c:v>
                </c:pt>
                <c:pt idx="533">
                  <c:v>5.3399085000273772</c:v>
                </c:pt>
                <c:pt idx="534">
                  <c:v>5.3499074999999721</c:v>
                </c:pt>
                <c:pt idx="535">
                  <c:v>5.3599055000231601</c:v>
                </c:pt>
                <c:pt idx="536">
                  <c:v>5.3699035000172444</c:v>
                </c:pt>
                <c:pt idx="537">
                  <c:v>5.3799025000189431</c:v>
                </c:pt>
                <c:pt idx="538">
                  <c:v>5.3899005000130273</c:v>
                </c:pt>
                <c:pt idx="539">
                  <c:v>5.3998985000071116</c:v>
                </c:pt>
                <c:pt idx="540">
                  <c:v>5.4098975000088103</c:v>
                </c:pt>
                <c:pt idx="541">
                  <c:v>5.4198955000028946</c:v>
                </c:pt>
                <c:pt idx="542">
                  <c:v>5.4298945000045933</c:v>
                </c:pt>
                <c:pt idx="543">
                  <c:v>5.4398925000277814</c:v>
                </c:pt>
                <c:pt idx="544">
                  <c:v>5.4498905000218656</c:v>
                </c:pt>
                <c:pt idx="545">
                  <c:v>5.4598895000235643</c:v>
                </c:pt>
                <c:pt idx="546">
                  <c:v>5.4698875000176486</c:v>
                </c:pt>
                <c:pt idx="547">
                  <c:v>5.4798855000117328</c:v>
                </c:pt>
                <c:pt idx="548">
                  <c:v>5.4898845000134315</c:v>
                </c:pt>
                <c:pt idx="549">
                  <c:v>5.4998825000075158</c:v>
                </c:pt>
                <c:pt idx="550">
                  <c:v>5.5098805000016</c:v>
                </c:pt>
                <c:pt idx="551">
                  <c:v>5.5198795000032987</c:v>
                </c:pt>
                <c:pt idx="552">
                  <c:v>5.5298775000264868</c:v>
                </c:pt>
                <c:pt idx="553">
                  <c:v>5.5398755000205711</c:v>
                </c:pt>
                <c:pt idx="554">
                  <c:v>5.5498745000222698</c:v>
                </c:pt>
                <c:pt idx="555">
                  <c:v>5.559872500016354</c:v>
                </c:pt>
                <c:pt idx="556">
                  <c:v>5.5698705000104383</c:v>
                </c:pt>
                <c:pt idx="557">
                  <c:v>5.579869500012137</c:v>
                </c:pt>
                <c:pt idx="558">
                  <c:v>5.5898675000062212</c:v>
                </c:pt>
                <c:pt idx="559">
                  <c:v>5.59986650000792</c:v>
                </c:pt>
                <c:pt idx="560">
                  <c:v>5.6098645000020042</c:v>
                </c:pt>
                <c:pt idx="561">
                  <c:v>5.6198625000251923</c:v>
                </c:pt>
                <c:pt idx="562">
                  <c:v>5.629861500026891</c:v>
                </c:pt>
                <c:pt idx="563">
                  <c:v>5.6398595000209752</c:v>
                </c:pt>
                <c:pt idx="564">
                  <c:v>5.6498575000150595</c:v>
                </c:pt>
                <c:pt idx="565">
                  <c:v>5.6598565000167582</c:v>
                </c:pt>
                <c:pt idx="566">
                  <c:v>5.6698545000108425</c:v>
                </c:pt>
                <c:pt idx="567">
                  <c:v>5.6798525000049267</c:v>
                </c:pt>
                <c:pt idx="568">
                  <c:v>5.6898515000066254</c:v>
                </c:pt>
                <c:pt idx="569">
                  <c:v>5.6998495000007097</c:v>
                </c:pt>
                <c:pt idx="570">
                  <c:v>5.7098475000238977</c:v>
                </c:pt>
                <c:pt idx="571">
                  <c:v>5.7198465000255965</c:v>
                </c:pt>
                <c:pt idx="572">
                  <c:v>5.7298445000196807</c:v>
                </c:pt>
                <c:pt idx="573">
                  <c:v>5.7398425000137649</c:v>
                </c:pt>
                <c:pt idx="574">
                  <c:v>5.7498415000154637</c:v>
                </c:pt>
                <c:pt idx="575">
                  <c:v>5.7598395000095479</c:v>
                </c:pt>
                <c:pt idx="576">
                  <c:v>5.7698385000112467</c:v>
                </c:pt>
                <c:pt idx="577">
                  <c:v>5.7798365000053309</c:v>
                </c:pt>
                <c:pt idx="578">
                  <c:v>5.789834500028519</c:v>
                </c:pt>
                <c:pt idx="579">
                  <c:v>5.7998335000011139</c:v>
                </c:pt>
                <c:pt idx="580">
                  <c:v>5.8098341250151861</c:v>
                </c:pt>
                <c:pt idx="581">
                  <c:v>5.8198321250092704</c:v>
                </c:pt>
                <c:pt idx="582">
                  <c:v>5.8298311250109691</c:v>
                </c:pt>
                <c:pt idx="583">
                  <c:v>5.8398291250050534</c:v>
                </c:pt>
                <c:pt idx="584">
                  <c:v>5.8498271250282414</c:v>
                </c:pt>
                <c:pt idx="585">
                  <c:v>5.8598261250008363</c:v>
                </c:pt>
                <c:pt idx="586">
                  <c:v>5.8698241250240244</c:v>
                </c:pt>
                <c:pt idx="587">
                  <c:v>5.8798221250181086</c:v>
                </c:pt>
                <c:pt idx="588">
                  <c:v>5.8898211250198074</c:v>
                </c:pt>
                <c:pt idx="589">
                  <c:v>5.8998191250138916</c:v>
                </c:pt>
                <c:pt idx="590">
                  <c:v>5.9098181250155903</c:v>
                </c:pt>
                <c:pt idx="591">
                  <c:v>5.9198161250096746</c:v>
                </c:pt>
                <c:pt idx="592">
                  <c:v>5.9298141250037588</c:v>
                </c:pt>
                <c:pt idx="593">
                  <c:v>5.9398131250054576</c:v>
                </c:pt>
                <c:pt idx="594">
                  <c:v>5.9498111250286456</c:v>
                </c:pt>
                <c:pt idx="595">
                  <c:v>5.9598091250227299</c:v>
                </c:pt>
                <c:pt idx="596">
                  <c:v>5.9698081250244286</c:v>
                </c:pt>
                <c:pt idx="597">
                  <c:v>5.9798061250185128</c:v>
                </c:pt>
                <c:pt idx="598">
                  <c:v>5.9898041250125971</c:v>
                </c:pt>
                <c:pt idx="599">
                  <c:v>5.9998031250142958</c:v>
                </c:pt>
                <c:pt idx="600">
                  <c:v>6.00980112500838</c:v>
                </c:pt>
                <c:pt idx="601">
                  <c:v>6.0197991250024643</c:v>
                </c:pt>
                <c:pt idx="602">
                  <c:v>6.029798125004163</c:v>
                </c:pt>
                <c:pt idx="603">
                  <c:v>6.0397961250273511</c:v>
                </c:pt>
                <c:pt idx="604">
                  <c:v>6.0497941250214353</c:v>
                </c:pt>
                <c:pt idx="605">
                  <c:v>6.0597931250231341</c:v>
                </c:pt>
                <c:pt idx="606">
                  <c:v>6.0697911250172183</c:v>
                </c:pt>
                <c:pt idx="607">
                  <c:v>6.079790125018917</c:v>
                </c:pt>
                <c:pt idx="608">
                  <c:v>6.0897881250130013</c:v>
                </c:pt>
                <c:pt idx="609">
                  <c:v>6.0997861250070855</c:v>
                </c:pt>
                <c:pt idx="610">
                  <c:v>6.1097851250087842</c:v>
                </c:pt>
                <c:pt idx="611">
                  <c:v>6.1197831250028685</c:v>
                </c:pt>
                <c:pt idx="612">
                  <c:v>6.1297811250260565</c:v>
                </c:pt>
                <c:pt idx="613">
                  <c:v>6.1397801250277553</c:v>
                </c:pt>
                <c:pt idx="614">
                  <c:v>6.1497781250218395</c:v>
                </c:pt>
                <c:pt idx="615">
                  <c:v>6.1597761250159238</c:v>
                </c:pt>
                <c:pt idx="616">
                  <c:v>6.1697751250176225</c:v>
                </c:pt>
                <c:pt idx="617">
                  <c:v>6.1797731250117067</c:v>
                </c:pt>
                <c:pt idx="618">
                  <c:v>6.1897721250134055</c:v>
                </c:pt>
                <c:pt idx="619">
                  <c:v>6.1997701250074897</c:v>
                </c:pt>
                <c:pt idx="620">
                  <c:v>6.2097681250015739</c:v>
                </c:pt>
                <c:pt idx="621">
                  <c:v>6.2197671250032727</c:v>
                </c:pt>
                <c:pt idx="622">
                  <c:v>6.2297651250264607</c:v>
                </c:pt>
                <c:pt idx="623">
                  <c:v>6.239763125020545</c:v>
                </c:pt>
                <c:pt idx="624">
                  <c:v>6.2497621250222437</c:v>
                </c:pt>
                <c:pt idx="625">
                  <c:v>6.2597601250163279</c:v>
                </c:pt>
                <c:pt idx="626">
                  <c:v>6.2697581250104122</c:v>
                </c:pt>
                <c:pt idx="627">
                  <c:v>6.2797571250121109</c:v>
                </c:pt>
                <c:pt idx="628">
                  <c:v>6.2897551250061952</c:v>
                </c:pt>
                <c:pt idx="629">
                  <c:v>6.2997531250002794</c:v>
                </c:pt>
                <c:pt idx="630">
                  <c:v>6.3097521250019781</c:v>
                </c:pt>
                <c:pt idx="631">
                  <c:v>6.3197501250251662</c:v>
                </c:pt>
                <c:pt idx="632">
                  <c:v>6.3297481250192504</c:v>
                </c:pt>
                <c:pt idx="633">
                  <c:v>6.3397471250209492</c:v>
                </c:pt>
                <c:pt idx="634">
                  <c:v>6.3497451250150334</c:v>
                </c:pt>
                <c:pt idx="635">
                  <c:v>6.3597441250167321</c:v>
                </c:pt>
                <c:pt idx="636">
                  <c:v>6.3697421250108164</c:v>
                </c:pt>
                <c:pt idx="637">
                  <c:v>6.3797401250049006</c:v>
                </c:pt>
                <c:pt idx="638">
                  <c:v>6.3897391250065994</c:v>
                </c:pt>
                <c:pt idx="639">
                  <c:v>6.3997371250006836</c:v>
                </c:pt>
                <c:pt idx="640">
                  <c:v>6.4097351250238717</c:v>
                </c:pt>
                <c:pt idx="641">
                  <c:v>6.4197341250255704</c:v>
                </c:pt>
                <c:pt idx="642">
                  <c:v>6.4297321250196546</c:v>
                </c:pt>
                <c:pt idx="643">
                  <c:v>6.4397301250137389</c:v>
                </c:pt>
                <c:pt idx="644">
                  <c:v>6.4497291250154376</c:v>
                </c:pt>
                <c:pt idx="645">
                  <c:v>6.4597271250095218</c:v>
                </c:pt>
                <c:pt idx="646">
                  <c:v>6.4697251250036061</c:v>
                </c:pt>
                <c:pt idx="647">
                  <c:v>6.4797241250053048</c:v>
                </c:pt>
                <c:pt idx="648">
                  <c:v>6.4897221250284929</c:v>
                </c:pt>
                <c:pt idx="649">
                  <c:v>6.4997211250010878</c:v>
                </c:pt>
                <c:pt idx="650">
                  <c:v>6.5097191250242759</c:v>
                </c:pt>
                <c:pt idx="651">
                  <c:v>6.5197171250183601</c:v>
                </c:pt>
                <c:pt idx="652">
                  <c:v>6.5297161250200588</c:v>
                </c:pt>
                <c:pt idx="653">
                  <c:v>6.5397141250141431</c:v>
                </c:pt>
                <c:pt idx="654">
                  <c:v>6.5497121250082273</c:v>
                </c:pt>
                <c:pt idx="655">
                  <c:v>6.559711125009926</c:v>
                </c:pt>
                <c:pt idx="656">
                  <c:v>6.5697091250040103</c:v>
                </c:pt>
                <c:pt idx="657">
                  <c:v>6.5797071250271983</c:v>
                </c:pt>
                <c:pt idx="658">
                  <c:v>6.5897061250288971</c:v>
                </c:pt>
                <c:pt idx="659">
                  <c:v>6.5997041250229813</c:v>
                </c:pt>
                <c:pt idx="660">
                  <c:v>6.60970312502468</c:v>
                </c:pt>
                <c:pt idx="661">
                  <c:v>6.6197011250187643</c:v>
                </c:pt>
                <c:pt idx="662">
                  <c:v>6.6296991250128485</c:v>
                </c:pt>
                <c:pt idx="663">
                  <c:v>6.6396981250145473</c:v>
                </c:pt>
                <c:pt idx="664">
                  <c:v>6.6496961250086315</c:v>
                </c:pt>
                <c:pt idx="665">
                  <c:v>6.6596941250027157</c:v>
                </c:pt>
                <c:pt idx="666">
                  <c:v>6.6696931250044145</c:v>
                </c:pt>
                <c:pt idx="667">
                  <c:v>6.6796911250276025</c:v>
                </c:pt>
                <c:pt idx="668">
                  <c:v>6.6896891250216868</c:v>
                </c:pt>
                <c:pt idx="669">
                  <c:v>6.6996881250233855</c:v>
                </c:pt>
                <c:pt idx="670">
                  <c:v>6.7096861250174697</c:v>
                </c:pt>
                <c:pt idx="671">
                  <c:v>6.719684125011554</c:v>
                </c:pt>
                <c:pt idx="672">
                  <c:v>6.7296831250132527</c:v>
                </c:pt>
                <c:pt idx="673">
                  <c:v>6.739681125007337</c:v>
                </c:pt>
                <c:pt idx="674">
                  <c:v>6.7496801250090357</c:v>
                </c:pt>
                <c:pt idx="675">
                  <c:v>6.7596781250031199</c:v>
                </c:pt>
                <c:pt idx="676">
                  <c:v>6.769676125026308</c:v>
                </c:pt>
                <c:pt idx="677">
                  <c:v>6.7796751250280067</c:v>
                </c:pt>
                <c:pt idx="678">
                  <c:v>6.789673125022091</c:v>
                </c:pt>
                <c:pt idx="679">
                  <c:v>6.7996711250161752</c:v>
                </c:pt>
                <c:pt idx="680">
                  <c:v>6.8096675000269897</c:v>
                </c:pt>
                <c:pt idx="681">
                  <c:v>6.819665500021074</c:v>
                </c:pt>
                <c:pt idx="682">
                  <c:v>6.8296635000151582</c:v>
                </c:pt>
                <c:pt idx="683">
                  <c:v>6.8396625000168569</c:v>
                </c:pt>
                <c:pt idx="684">
                  <c:v>6.8496605000109412</c:v>
                </c:pt>
                <c:pt idx="685">
                  <c:v>6.8596585000050254</c:v>
                </c:pt>
                <c:pt idx="686">
                  <c:v>6.8696575000067241</c:v>
                </c:pt>
                <c:pt idx="687">
                  <c:v>6.8796555000008084</c:v>
                </c:pt>
                <c:pt idx="688">
                  <c:v>6.8896535000239965</c:v>
                </c:pt>
                <c:pt idx="689">
                  <c:v>6.8996525000256952</c:v>
                </c:pt>
                <c:pt idx="690">
                  <c:v>6.9096505000197794</c:v>
                </c:pt>
                <c:pt idx="691">
                  <c:v>6.9196495000214782</c:v>
                </c:pt>
                <c:pt idx="692">
                  <c:v>6.9296475000155624</c:v>
                </c:pt>
                <c:pt idx="693">
                  <c:v>6.9396455000096466</c:v>
                </c:pt>
                <c:pt idx="694">
                  <c:v>6.9496445000113454</c:v>
                </c:pt>
                <c:pt idx="695">
                  <c:v>6.9596425000054296</c:v>
                </c:pt>
                <c:pt idx="696">
                  <c:v>6.9696405000286177</c:v>
                </c:pt>
                <c:pt idx="697">
                  <c:v>6.9796395000012126</c:v>
                </c:pt>
                <c:pt idx="698">
                  <c:v>6.9896375000244007</c:v>
                </c:pt>
                <c:pt idx="699">
                  <c:v>6.9996355000184849</c:v>
                </c:pt>
                <c:pt idx="700">
                  <c:v>7.0096345000201836</c:v>
                </c:pt>
                <c:pt idx="701">
                  <c:v>7.0196325000142679</c:v>
                </c:pt>
                <c:pt idx="702">
                  <c:v>7.0296315000159666</c:v>
                </c:pt>
                <c:pt idx="703">
                  <c:v>7.0396295000100508</c:v>
                </c:pt>
                <c:pt idx="704">
                  <c:v>7.0496275000041351</c:v>
                </c:pt>
                <c:pt idx="705">
                  <c:v>7.0596265000058338</c:v>
                </c:pt>
                <c:pt idx="706">
                  <c:v>7.069624499999918</c:v>
                </c:pt>
                <c:pt idx="707">
                  <c:v>7.0796225000231061</c:v>
                </c:pt>
                <c:pt idx="708">
                  <c:v>7.0896215000248048</c:v>
                </c:pt>
                <c:pt idx="709">
                  <c:v>7.0996195000188891</c:v>
                </c:pt>
                <c:pt idx="710">
                  <c:v>7.1096175000129733</c:v>
                </c:pt>
                <c:pt idx="711">
                  <c:v>7.1196165000146721</c:v>
                </c:pt>
                <c:pt idx="712">
                  <c:v>7.1296145000087563</c:v>
                </c:pt>
                <c:pt idx="713">
                  <c:v>7.139613500010455</c:v>
                </c:pt>
                <c:pt idx="714">
                  <c:v>7.1496115000045393</c:v>
                </c:pt>
                <c:pt idx="715">
                  <c:v>7.1596095000277273</c:v>
                </c:pt>
                <c:pt idx="716">
                  <c:v>7.1696085000003222</c:v>
                </c:pt>
                <c:pt idx="717">
                  <c:v>7.1796065000235103</c:v>
                </c:pt>
                <c:pt idx="718">
                  <c:v>7.1896045000175945</c:v>
                </c:pt>
                <c:pt idx="719">
                  <c:v>7.1996035000192933</c:v>
                </c:pt>
                <c:pt idx="720">
                  <c:v>7.2096015000133775</c:v>
                </c:pt>
                <c:pt idx="721">
                  <c:v>7.2195995000074618</c:v>
                </c:pt>
                <c:pt idx="722">
                  <c:v>7.2295985000091605</c:v>
                </c:pt>
                <c:pt idx="723">
                  <c:v>7.2395965000032447</c:v>
                </c:pt>
                <c:pt idx="724">
                  <c:v>7.2495945000264328</c:v>
                </c:pt>
                <c:pt idx="725">
                  <c:v>7.2595935000281315</c:v>
                </c:pt>
                <c:pt idx="726">
                  <c:v>7.2695915000222158</c:v>
                </c:pt>
                <c:pt idx="727">
                  <c:v>7.2795905000239145</c:v>
                </c:pt>
                <c:pt idx="728">
                  <c:v>7.2895885000179987</c:v>
                </c:pt>
                <c:pt idx="729">
                  <c:v>7.299586500012083</c:v>
                </c:pt>
                <c:pt idx="730">
                  <c:v>7.3095855000137817</c:v>
                </c:pt>
                <c:pt idx="731">
                  <c:v>7.319583500007866</c:v>
                </c:pt>
                <c:pt idx="732">
                  <c:v>7.3295815000019502</c:v>
                </c:pt>
                <c:pt idx="733">
                  <c:v>7.3395805000036489</c:v>
                </c:pt>
                <c:pt idx="734">
                  <c:v>7.349578500026837</c:v>
                </c:pt>
                <c:pt idx="735">
                  <c:v>7.3595765000209212</c:v>
                </c:pt>
                <c:pt idx="736">
                  <c:v>7.36957550002262</c:v>
                </c:pt>
                <c:pt idx="737">
                  <c:v>7.3795735000167042</c:v>
                </c:pt>
                <c:pt idx="738">
                  <c:v>7.3895725000184029</c:v>
                </c:pt>
                <c:pt idx="739">
                  <c:v>7.3995705000124872</c:v>
                </c:pt>
                <c:pt idx="740">
                  <c:v>7.4095685000065714</c:v>
                </c:pt>
                <c:pt idx="741">
                  <c:v>7.4195675000082701</c:v>
                </c:pt>
                <c:pt idx="742">
                  <c:v>7.4295655000023544</c:v>
                </c:pt>
                <c:pt idx="743">
                  <c:v>7.4395635000255425</c:v>
                </c:pt>
                <c:pt idx="744">
                  <c:v>7.4495625000272412</c:v>
                </c:pt>
                <c:pt idx="745">
                  <c:v>7.4595605000213254</c:v>
                </c:pt>
                <c:pt idx="746">
                  <c:v>7.4695585000154097</c:v>
                </c:pt>
                <c:pt idx="747">
                  <c:v>7.4795575000171084</c:v>
                </c:pt>
                <c:pt idx="748">
                  <c:v>7.4895555000111926</c:v>
                </c:pt>
                <c:pt idx="749">
                  <c:v>7.4995545000128914</c:v>
                </c:pt>
                <c:pt idx="750">
                  <c:v>7.5095525000069756</c:v>
                </c:pt>
                <c:pt idx="751">
                  <c:v>7.5195505000010598</c:v>
                </c:pt>
                <c:pt idx="752">
                  <c:v>7.5295495000027586</c:v>
                </c:pt>
                <c:pt idx="753">
                  <c:v>7.5395475000259466</c:v>
                </c:pt>
                <c:pt idx="754">
                  <c:v>7.5495455000200309</c:v>
                </c:pt>
                <c:pt idx="755">
                  <c:v>7.5595445000217296</c:v>
                </c:pt>
                <c:pt idx="756">
                  <c:v>7.5695425000158139</c:v>
                </c:pt>
                <c:pt idx="757">
                  <c:v>7.5795405000098981</c:v>
                </c:pt>
                <c:pt idx="758">
                  <c:v>7.5895395000115968</c:v>
                </c:pt>
                <c:pt idx="759">
                  <c:v>7.5995375000056811</c:v>
                </c:pt>
                <c:pt idx="760">
                  <c:v>7.6095355000288691</c:v>
                </c:pt>
                <c:pt idx="761">
                  <c:v>7.619534500001464</c:v>
                </c:pt>
                <c:pt idx="762">
                  <c:v>7.6295325000246521</c:v>
                </c:pt>
                <c:pt idx="763">
                  <c:v>7.6395315000263508</c:v>
                </c:pt>
                <c:pt idx="764">
                  <c:v>7.6495295000204351</c:v>
                </c:pt>
                <c:pt idx="765">
                  <c:v>7.6595275000145193</c:v>
                </c:pt>
                <c:pt idx="766">
                  <c:v>7.6695265000162181</c:v>
                </c:pt>
                <c:pt idx="767">
                  <c:v>7.6795245000103023</c:v>
                </c:pt>
                <c:pt idx="768">
                  <c:v>7.6895225000043865</c:v>
                </c:pt>
                <c:pt idx="769">
                  <c:v>7.6995215000060853</c:v>
                </c:pt>
                <c:pt idx="770">
                  <c:v>7.7095195000001695</c:v>
                </c:pt>
                <c:pt idx="771">
                  <c:v>7.7195175000233576</c:v>
                </c:pt>
                <c:pt idx="772">
                  <c:v>7.7295165000250563</c:v>
                </c:pt>
                <c:pt idx="773">
                  <c:v>7.7395145000191405</c:v>
                </c:pt>
                <c:pt idx="774">
                  <c:v>7.7495135000208393</c:v>
                </c:pt>
                <c:pt idx="775">
                  <c:v>7.7595115000149235</c:v>
                </c:pt>
                <c:pt idx="776">
                  <c:v>7.7695095000090078</c:v>
                </c:pt>
                <c:pt idx="777">
                  <c:v>7.7795085000107065</c:v>
                </c:pt>
                <c:pt idx="778">
                  <c:v>7.7895065000047907</c:v>
                </c:pt>
                <c:pt idx="779">
                  <c:v>7.7995045000279788</c:v>
                </c:pt>
                <c:pt idx="780">
                  <c:v>7.8095038333558477</c:v>
                </c:pt>
                <c:pt idx="781">
                  <c:v>7.819501833349932</c:v>
                </c:pt>
                <c:pt idx="782">
                  <c:v>7.8294998333440162</c:v>
                </c:pt>
                <c:pt idx="783">
                  <c:v>7.839498833345715</c:v>
                </c:pt>
                <c:pt idx="784">
                  <c:v>7.8494968333397992</c:v>
                </c:pt>
                <c:pt idx="785">
                  <c:v>7.8594958333414979</c:v>
                </c:pt>
                <c:pt idx="786">
                  <c:v>7.8694938333355822</c:v>
                </c:pt>
                <c:pt idx="787">
                  <c:v>7.8794918333587702</c:v>
                </c:pt>
                <c:pt idx="788">
                  <c:v>7.889490833360469</c:v>
                </c:pt>
                <c:pt idx="789">
                  <c:v>7.8994888333545532</c:v>
                </c:pt>
                <c:pt idx="790">
                  <c:v>7.9094868333486374</c:v>
                </c:pt>
                <c:pt idx="791">
                  <c:v>7.9194858333503362</c:v>
                </c:pt>
                <c:pt idx="792">
                  <c:v>7.9294838333444204</c:v>
                </c:pt>
                <c:pt idx="793">
                  <c:v>7.9394818333385047</c:v>
                </c:pt>
                <c:pt idx="794">
                  <c:v>7.9494808333402034</c:v>
                </c:pt>
                <c:pt idx="795">
                  <c:v>7.9594788333342876</c:v>
                </c:pt>
                <c:pt idx="796">
                  <c:v>7.9694778333359864</c:v>
                </c:pt>
                <c:pt idx="797">
                  <c:v>7.9794758333591744</c:v>
                </c:pt>
                <c:pt idx="798">
                  <c:v>7.9894738333532587</c:v>
                </c:pt>
                <c:pt idx="799">
                  <c:v>7.9994728333549574</c:v>
                </c:pt>
                <c:pt idx="800">
                  <c:v>8.0094708333490416</c:v>
                </c:pt>
                <c:pt idx="801">
                  <c:v>8.0194688333431259</c:v>
                </c:pt>
                <c:pt idx="802">
                  <c:v>8.0294678333448246</c:v>
                </c:pt>
                <c:pt idx="803">
                  <c:v>8.0394658333389089</c:v>
                </c:pt>
                <c:pt idx="804">
                  <c:v>8.0494638333620969</c:v>
                </c:pt>
                <c:pt idx="805">
                  <c:v>8.0594628333346918</c:v>
                </c:pt>
                <c:pt idx="806">
                  <c:v>8.0694608333578799</c:v>
                </c:pt>
                <c:pt idx="807">
                  <c:v>8.0794598333595786</c:v>
                </c:pt>
                <c:pt idx="808">
                  <c:v>8.0894578333536629</c:v>
                </c:pt>
                <c:pt idx="809">
                  <c:v>8.0994558333477471</c:v>
                </c:pt>
                <c:pt idx="810">
                  <c:v>8.1094548333494458</c:v>
                </c:pt>
                <c:pt idx="811">
                  <c:v>8.1194528333435301</c:v>
                </c:pt>
                <c:pt idx="812">
                  <c:v>8.1294508333376143</c:v>
                </c:pt>
                <c:pt idx="813">
                  <c:v>8.139449833339313</c:v>
                </c:pt>
                <c:pt idx="814">
                  <c:v>8.1494478333333973</c:v>
                </c:pt>
                <c:pt idx="815">
                  <c:v>8.1594458333565854</c:v>
                </c:pt>
                <c:pt idx="816">
                  <c:v>8.1694448333582841</c:v>
                </c:pt>
                <c:pt idx="817">
                  <c:v>8.1794428333523683</c:v>
                </c:pt>
                <c:pt idx="818">
                  <c:v>8.1894418333540671</c:v>
                </c:pt>
                <c:pt idx="819">
                  <c:v>8.1994398333481513</c:v>
                </c:pt>
                <c:pt idx="820">
                  <c:v>8.2094378333422355</c:v>
                </c:pt>
                <c:pt idx="821">
                  <c:v>8.2194368333439343</c:v>
                </c:pt>
                <c:pt idx="822">
                  <c:v>8.2294348333380185</c:v>
                </c:pt>
                <c:pt idx="823">
                  <c:v>8.2394328333612066</c:v>
                </c:pt>
                <c:pt idx="824">
                  <c:v>8.2494318333338015</c:v>
                </c:pt>
                <c:pt idx="825">
                  <c:v>8.2594298333569895</c:v>
                </c:pt>
                <c:pt idx="826">
                  <c:v>8.2694278333510738</c:v>
                </c:pt>
                <c:pt idx="827">
                  <c:v>8.2794268333527725</c:v>
                </c:pt>
                <c:pt idx="828">
                  <c:v>8.2894248333468568</c:v>
                </c:pt>
                <c:pt idx="829">
                  <c:v>8.2994238333485555</c:v>
                </c:pt>
                <c:pt idx="830">
                  <c:v>8.3094218333426397</c:v>
                </c:pt>
                <c:pt idx="831">
                  <c:v>8.319419833336724</c:v>
                </c:pt>
                <c:pt idx="832">
                  <c:v>8.3294188333384227</c:v>
                </c:pt>
                <c:pt idx="833">
                  <c:v>8.3394168333616108</c:v>
                </c:pt>
                <c:pt idx="834">
                  <c:v>8.349414833355695</c:v>
                </c:pt>
                <c:pt idx="835">
                  <c:v>8.3594138333573937</c:v>
                </c:pt>
                <c:pt idx="836">
                  <c:v>8.369411833351478</c:v>
                </c:pt>
                <c:pt idx="837">
                  <c:v>8.3794098333455622</c:v>
                </c:pt>
                <c:pt idx="838">
                  <c:v>8.389408833347261</c:v>
                </c:pt>
                <c:pt idx="839">
                  <c:v>8.3994068333413452</c:v>
                </c:pt>
                <c:pt idx="840">
                  <c:v>8.4094058333430439</c:v>
                </c:pt>
                <c:pt idx="841">
                  <c:v>8.4194038333371282</c:v>
                </c:pt>
                <c:pt idx="842">
                  <c:v>8.4294018333603162</c:v>
                </c:pt>
                <c:pt idx="843">
                  <c:v>8.439400833362015</c:v>
                </c:pt>
                <c:pt idx="844">
                  <c:v>8.4493988333560992</c:v>
                </c:pt>
                <c:pt idx="845">
                  <c:v>8.4593968333501834</c:v>
                </c:pt>
                <c:pt idx="846">
                  <c:v>8.4693958333518822</c:v>
                </c:pt>
                <c:pt idx="847">
                  <c:v>8.4793938333459664</c:v>
                </c:pt>
                <c:pt idx="848">
                  <c:v>8.4893928333476651</c:v>
                </c:pt>
                <c:pt idx="849">
                  <c:v>8.4993908333417494</c:v>
                </c:pt>
                <c:pt idx="850">
                  <c:v>8.5093888333358336</c:v>
                </c:pt>
                <c:pt idx="851">
                  <c:v>8.5193878333375324</c:v>
                </c:pt>
                <c:pt idx="852">
                  <c:v>8.5293858333607204</c:v>
                </c:pt>
                <c:pt idx="853">
                  <c:v>8.5393838333548047</c:v>
                </c:pt>
                <c:pt idx="854">
                  <c:v>8.5493828333565034</c:v>
                </c:pt>
                <c:pt idx="855">
                  <c:v>8.5593808333505876</c:v>
                </c:pt>
                <c:pt idx="856">
                  <c:v>8.5693788333446719</c:v>
                </c:pt>
                <c:pt idx="857">
                  <c:v>8.5793778333463706</c:v>
                </c:pt>
                <c:pt idx="858">
                  <c:v>8.5893758333404548</c:v>
                </c:pt>
                <c:pt idx="859">
                  <c:v>8.5993748333421536</c:v>
                </c:pt>
                <c:pt idx="860">
                  <c:v>8.6093728333362378</c:v>
                </c:pt>
                <c:pt idx="861">
                  <c:v>8.6193708333594259</c:v>
                </c:pt>
                <c:pt idx="862">
                  <c:v>8.6293698333611246</c:v>
                </c:pt>
                <c:pt idx="863">
                  <c:v>8.6393678333552089</c:v>
                </c:pt>
                <c:pt idx="864">
                  <c:v>8.6493658333492931</c:v>
                </c:pt>
                <c:pt idx="865">
                  <c:v>8.6593648333509918</c:v>
                </c:pt>
                <c:pt idx="866">
                  <c:v>8.6693628333450761</c:v>
                </c:pt>
                <c:pt idx="867">
                  <c:v>8.6793618333467748</c:v>
                </c:pt>
                <c:pt idx="868">
                  <c:v>8.689359833340859</c:v>
                </c:pt>
                <c:pt idx="869">
                  <c:v>8.6993578333349433</c:v>
                </c:pt>
                <c:pt idx="870">
                  <c:v>8.709356833336642</c:v>
                </c:pt>
                <c:pt idx="871">
                  <c:v>8.7193548333598301</c:v>
                </c:pt>
                <c:pt idx="872">
                  <c:v>8.7293528333539143</c:v>
                </c:pt>
                <c:pt idx="873">
                  <c:v>8.7393518333556131</c:v>
                </c:pt>
                <c:pt idx="874">
                  <c:v>8.7493498333496973</c:v>
                </c:pt>
                <c:pt idx="875">
                  <c:v>8.7593478333437815</c:v>
                </c:pt>
                <c:pt idx="876">
                  <c:v>8.7693468333454803</c:v>
                </c:pt>
                <c:pt idx="877">
                  <c:v>8.7793448333395645</c:v>
                </c:pt>
                <c:pt idx="878">
                  <c:v>8.7893438333412632</c:v>
                </c:pt>
                <c:pt idx="879">
                  <c:v>8.7993418333353475</c:v>
                </c:pt>
                <c:pt idx="880">
                  <c:v>8.8093397083575837</c:v>
                </c:pt>
                <c:pt idx="881">
                  <c:v>8.8193387083592825</c:v>
                </c:pt>
                <c:pt idx="882">
                  <c:v>8.8293367083533667</c:v>
                </c:pt>
                <c:pt idx="883">
                  <c:v>8.8393347083474509</c:v>
                </c:pt>
                <c:pt idx="884">
                  <c:v>8.8493337083491497</c:v>
                </c:pt>
                <c:pt idx="885">
                  <c:v>8.8593317083432339</c:v>
                </c:pt>
                <c:pt idx="886">
                  <c:v>8.8693297083373182</c:v>
                </c:pt>
                <c:pt idx="887">
                  <c:v>8.8793287083390169</c:v>
                </c:pt>
                <c:pt idx="888">
                  <c:v>8.889326708362205</c:v>
                </c:pt>
                <c:pt idx="889">
                  <c:v>8.8993257083347999</c:v>
                </c:pt>
                <c:pt idx="890">
                  <c:v>8.9093237083579879</c:v>
                </c:pt>
                <c:pt idx="891">
                  <c:v>8.9193217083520722</c:v>
                </c:pt>
                <c:pt idx="892">
                  <c:v>8.9293207083537709</c:v>
                </c:pt>
                <c:pt idx="893">
                  <c:v>8.9393187083478551</c:v>
                </c:pt>
                <c:pt idx="894">
                  <c:v>8.9493167083419394</c:v>
                </c:pt>
                <c:pt idx="895">
                  <c:v>8.9593157083436381</c:v>
                </c:pt>
                <c:pt idx="896">
                  <c:v>8.9693137083377223</c:v>
                </c:pt>
                <c:pt idx="897">
                  <c:v>8.9793117083609104</c:v>
                </c:pt>
                <c:pt idx="898">
                  <c:v>8.9893107083335053</c:v>
                </c:pt>
                <c:pt idx="899">
                  <c:v>8.9993087083566934</c:v>
                </c:pt>
                <c:pt idx="900">
                  <c:v>9.0093077083583921</c:v>
                </c:pt>
                <c:pt idx="901">
                  <c:v>9.0193057083524764</c:v>
                </c:pt>
                <c:pt idx="902">
                  <c:v>9.0293037083465606</c:v>
                </c:pt>
                <c:pt idx="903">
                  <c:v>9.0393027083482593</c:v>
                </c:pt>
                <c:pt idx="904">
                  <c:v>9.0493007083423436</c:v>
                </c:pt>
                <c:pt idx="905">
                  <c:v>9.0592987083364278</c:v>
                </c:pt>
                <c:pt idx="906">
                  <c:v>9.0692977083381265</c:v>
                </c:pt>
                <c:pt idx="907">
                  <c:v>9.0792957083613146</c:v>
                </c:pt>
                <c:pt idx="908">
                  <c:v>9.0892947083339095</c:v>
                </c:pt>
                <c:pt idx="909">
                  <c:v>9.0992927083570976</c:v>
                </c:pt>
                <c:pt idx="910">
                  <c:v>9.1092907083511818</c:v>
                </c:pt>
                <c:pt idx="911">
                  <c:v>9.1192897083528806</c:v>
                </c:pt>
                <c:pt idx="912">
                  <c:v>9.1292877083469648</c:v>
                </c:pt>
                <c:pt idx="913">
                  <c:v>9.139285708341049</c:v>
                </c:pt>
                <c:pt idx="914">
                  <c:v>9.1492847083427478</c:v>
                </c:pt>
                <c:pt idx="915">
                  <c:v>9.159282708336832</c:v>
                </c:pt>
                <c:pt idx="916">
                  <c:v>9.1692807083600201</c:v>
                </c:pt>
                <c:pt idx="917">
                  <c:v>9.1792797083617188</c:v>
                </c:pt>
                <c:pt idx="918">
                  <c:v>9.189277708355803</c:v>
                </c:pt>
                <c:pt idx="919">
                  <c:v>9.1992767083575018</c:v>
                </c:pt>
                <c:pt idx="920">
                  <c:v>9.209274708351586</c:v>
                </c:pt>
                <c:pt idx="921">
                  <c:v>9.2192727083456703</c:v>
                </c:pt>
                <c:pt idx="922">
                  <c:v>9.229271708347369</c:v>
                </c:pt>
                <c:pt idx="923">
                  <c:v>9.2392697083414532</c:v>
                </c:pt>
                <c:pt idx="924">
                  <c:v>9.2492677083355375</c:v>
                </c:pt>
                <c:pt idx="925">
                  <c:v>9.2592667083372362</c:v>
                </c:pt>
                <c:pt idx="926">
                  <c:v>9.2692647083604243</c:v>
                </c:pt>
                <c:pt idx="927">
                  <c:v>9.279263708362123</c:v>
                </c:pt>
                <c:pt idx="928">
                  <c:v>9.2892617083562072</c:v>
                </c:pt>
                <c:pt idx="929">
                  <c:v>9.2992597083502915</c:v>
                </c:pt>
                <c:pt idx="930">
                  <c:v>9.3092587083519902</c:v>
                </c:pt>
                <c:pt idx="931">
                  <c:v>9.3192567083460744</c:v>
                </c:pt>
                <c:pt idx="932">
                  <c:v>9.3292547083401587</c:v>
                </c:pt>
                <c:pt idx="933">
                  <c:v>9.3392537083418574</c:v>
                </c:pt>
                <c:pt idx="934">
                  <c:v>9.3492517083359417</c:v>
                </c:pt>
                <c:pt idx="935">
                  <c:v>9.3592497083591297</c:v>
                </c:pt>
                <c:pt idx="936">
                  <c:v>9.3692487083608285</c:v>
                </c:pt>
                <c:pt idx="937">
                  <c:v>9.3792467083549127</c:v>
                </c:pt>
                <c:pt idx="938">
                  <c:v>9.3892457083566114</c:v>
                </c:pt>
                <c:pt idx="939">
                  <c:v>9.3992437083506957</c:v>
                </c:pt>
                <c:pt idx="940">
                  <c:v>9.4092417083447799</c:v>
                </c:pt>
                <c:pt idx="941">
                  <c:v>9.4192407083464786</c:v>
                </c:pt>
                <c:pt idx="942">
                  <c:v>9.4292387083405629</c:v>
                </c:pt>
                <c:pt idx="943">
                  <c:v>9.4392367083346471</c:v>
                </c:pt>
                <c:pt idx="944">
                  <c:v>9.4492357083363459</c:v>
                </c:pt>
                <c:pt idx="945">
                  <c:v>9.4592337083595339</c:v>
                </c:pt>
                <c:pt idx="946">
                  <c:v>9.4692327083612327</c:v>
                </c:pt>
                <c:pt idx="947">
                  <c:v>9.4792307083553169</c:v>
                </c:pt>
                <c:pt idx="948">
                  <c:v>9.4892287083494011</c:v>
                </c:pt>
                <c:pt idx="949">
                  <c:v>9.4992277083510999</c:v>
                </c:pt>
                <c:pt idx="950">
                  <c:v>9.5092257083451841</c:v>
                </c:pt>
                <c:pt idx="951">
                  <c:v>9.5192237083392683</c:v>
                </c:pt>
                <c:pt idx="952">
                  <c:v>9.5292227083409671</c:v>
                </c:pt>
                <c:pt idx="953">
                  <c:v>9.5392207083350513</c:v>
                </c:pt>
                <c:pt idx="954">
                  <c:v>9.54921970833675</c:v>
                </c:pt>
                <c:pt idx="955">
                  <c:v>9.5592177083599381</c:v>
                </c:pt>
                <c:pt idx="956">
                  <c:v>9.5692157083540224</c:v>
                </c:pt>
                <c:pt idx="957">
                  <c:v>9.5792147083557211</c:v>
                </c:pt>
                <c:pt idx="958">
                  <c:v>9.5892127083498053</c:v>
                </c:pt>
                <c:pt idx="959">
                  <c:v>9.5992107083438896</c:v>
                </c:pt>
                <c:pt idx="960">
                  <c:v>9.6092097083455883</c:v>
                </c:pt>
                <c:pt idx="961">
                  <c:v>9.6192077083396725</c:v>
                </c:pt>
                <c:pt idx="962">
                  <c:v>9.6292057083337568</c:v>
                </c:pt>
                <c:pt idx="963">
                  <c:v>9.6392047083354555</c:v>
                </c:pt>
                <c:pt idx="964">
                  <c:v>9.6492027083586436</c:v>
                </c:pt>
                <c:pt idx="965">
                  <c:v>9.6592017083603423</c:v>
                </c:pt>
                <c:pt idx="966">
                  <c:v>9.6691997083544265</c:v>
                </c:pt>
                <c:pt idx="967">
                  <c:v>9.6791977083485108</c:v>
                </c:pt>
                <c:pt idx="968">
                  <c:v>9.6891967083502095</c:v>
                </c:pt>
                <c:pt idx="969">
                  <c:v>9.6991947083442938</c:v>
                </c:pt>
                <c:pt idx="970">
                  <c:v>9.709192708338378</c:v>
                </c:pt>
                <c:pt idx="971">
                  <c:v>9.7191917083400767</c:v>
                </c:pt>
                <c:pt idx="972">
                  <c:v>9.729189708334161</c:v>
                </c:pt>
                <c:pt idx="973">
                  <c:v>9.7391887083358597</c:v>
                </c:pt>
                <c:pt idx="974">
                  <c:v>9.7491867083590478</c:v>
                </c:pt>
                <c:pt idx="975">
                  <c:v>9.759184708353132</c:v>
                </c:pt>
                <c:pt idx="976">
                  <c:v>9.7691837083548307</c:v>
                </c:pt>
                <c:pt idx="977">
                  <c:v>9.779181708348915</c:v>
                </c:pt>
                <c:pt idx="978">
                  <c:v>9.7891797083429992</c:v>
                </c:pt>
                <c:pt idx="979">
                  <c:v>9.799178708344698</c:v>
                </c:pt>
                <c:pt idx="980">
                  <c:v>9.8091764583368786</c:v>
                </c:pt>
                <c:pt idx="981">
                  <c:v>9.8191754583385773</c:v>
                </c:pt>
                <c:pt idx="982">
                  <c:v>9.8291734583617654</c:v>
                </c:pt>
                <c:pt idx="983">
                  <c:v>9.8391714583558496</c:v>
                </c:pt>
                <c:pt idx="984">
                  <c:v>9.8491704583575483</c:v>
                </c:pt>
                <c:pt idx="985">
                  <c:v>9.8591684583516326</c:v>
                </c:pt>
                <c:pt idx="986">
                  <c:v>9.8691664583457168</c:v>
                </c:pt>
                <c:pt idx="987">
                  <c:v>9.8791654583474156</c:v>
                </c:pt>
                <c:pt idx="988">
                  <c:v>9.8891634583414998</c:v>
                </c:pt>
                <c:pt idx="989">
                  <c:v>9.8991624583431985</c:v>
                </c:pt>
                <c:pt idx="990">
                  <c:v>9.9091604583372828</c:v>
                </c:pt>
                <c:pt idx="991">
                  <c:v>9.9191584583604708</c:v>
                </c:pt>
                <c:pt idx="992">
                  <c:v>9.9291574583621696</c:v>
                </c:pt>
                <c:pt idx="993">
                  <c:v>9.9391554583562538</c:v>
                </c:pt>
                <c:pt idx="994">
                  <c:v>9.949153458350338</c:v>
                </c:pt>
                <c:pt idx="995">
                  <c:v>9.9591524583520368</c:v>
                </c:pt>
                <c:pt idx="996">
                  <c:v>9.969150458346121</c:v>
                </c:pt>
                <c:pt idx="997">
                  <c:v>9.9791484583402053</c:v>
                </c:pt>
                <c:pt idx="998">
                  <c:v>9.989147458341904</c:v>
                </c:pt>
                <c:pt idx="999">
                  <c:v>9.9991454583359882</c:v>
                </c:pt>
                <c:pt idx="1000">
                  <c:v>10.009144458337687</c:v>
                </c:pt>
                <c:pt idx="1001">
                  <c:v>10.019142458360875</c:v>
                </c:pt>
                <c:pt idx="1002">
                  <c:v>10.029140458354959</c:v>
                </c:pt>
                <c:pt idx="1003">
                  <c:v>10.039139458356658</c:v>
                </c:pt>
                <c:pt idx="1004">
                  <c:v>10.049137458350742</c:v>
                </c:pt>
                <c:pt idx="1005">
                  <c:v>10.059135458344826</c:v>
                </c:pt>
                <c:pt idx="1006">
                  <c:v>10.069134458346525</c:v>
                </c:pt>
                <c:pt idx="1007">
                  <c:v>10.079132458340609</c:v>
                </c:pt>
                <c:pt idx="1008">
                  <c:v>10.089131458342308</c:v>
                </c:pt>
                <c:pt idx="1009">
                  <c:v>10.099129458336392</c:v>
                </c:pt>
                <c:pt idx="1010">
                  <c:v>10.10912745835958</c:v>
                </c:pt>
                <c:pt idx="1011">
                  <c:v>10.119126458361279</c:v>
                </c:pt>
                <c:pt idx="1012">
                  <c:v>10.129124458355363</c:v>
                </c:pt>
                <c:pt idx="1013">
                  <c:v>10.139122458349448</c:v>
                </c:pt>
                <c:pt idx="1014">
                  <c:v>10.149121458351146</c:v>
                </c:pt>
                <c:pt idx="1015">
                  <c:v>10.159119458345231</c:v>
                </c:pt>
                <c:pt idx="1016">
                  <c:v>10.169118458346929</c:v>
                </c:pt>
                <c:pt idx="1017">
                  <c:v>10.179116458341014</c:v>
                </c:pt>
                <c:pt idx="1018">
                  <c:v>10.189114458335098</c:v>
                </c:pt>
                <c:pt idx="1019">
                  <c:v>10.199113458336797</c:v>
                </c:pt>
                <c:pt idx="1020">
                  <c:v>10.209111458359985</c:v>
                </c:pt>
                <c:pt idx="1021">
                  <c:v>10.219109458354069</c:v>
                </c:pt>
                <c:pt idx="1022">
                  <c:v>10.229108458355768</c:v>
                </c:pt>
                <c:pt idx="1023">
                  <c:v>10.239106458349852</c:v>
                </c:pt>
                <c:pt idx="1024">
                  <c:v>10.249105458351551</c:v>
                </c:pt>
                <c:pt idx="1025">
                  <c:v>10.259103458345635</c:v>
                </c:pt>
                <c:pt idx="1026">
                  <c:v>10.269101458339719</c:v>
                </c:pt>
                <c:pt idx="1027">
                  <c:v>10.279100458341418</c:v>
                </c:pt>
                <c:pt idx="1028">
                  <c:v>10.289098458335502</c:v>
                </c:pt>
                <c:pt idx="1029">
                  <c:v>10.29909645835869</c:v>
                </c:pt>
                <c:pt idx="1030">
                  <c:v>10.309095458360389</c:v>
                </c:pt>
                <c:pt idx="1031">
                  <c:v>10.319093458354473</c:v>
                </c:pt>
                <c:pt idx="1032">
                  <c:v>10.329092458356172</c:v>
                </c:pt>
                <c:pt idx="1033">
                  <c:v>10.339090458350256</c:v>
                </c:pt>
                <c:pt idx="1034">
                  <c:v>10.34908845834434</c:v>
                </c:pt>
                <c:pt idx="1035">
                  <c:v>10.359087458346039</c:v>
                </c:pt>
                <c:pt idx="1036">
                  <c:v>10.369085458340123</c:v>
                </c:pt>
                <c:pt idx="1037">
                  <c:v>10.379083458334208</c:v>
                </c:pt>
                <c:pt idx="1038">
                  <c:v>10.389082458335906</c:v>
                </c:pt>
                <c:pt idx="1039">
                  <c:v>10.399080458359094</c:v>
                </c:pt>
                <c:pt idx="1040">
                  <c:v>10.409078458353179</c:v>
                </c:pt>
                <c:pt idx="1041">
                  <c:v>10.419077458354877</c:v>
                </c:pt>
                <c:pt idx="1042">
                  <c:v>10.429075458348962</c:v>
                </c:pt>
                <c:pt idx="1043">
                  <c:v>10.43907445835066</c:v>
                </c:pt>
                <c:pt idx="1044">
                  <c:v>10.449072458344745</c:v>
                </c:pt>
                <c:pt idx="1045">
                  <c:v>10.459070458338829</c:v>
                </c:pt>
                <c:pt idx="1046">
                  <c:v>10.469069458340527</c:v>
                </c:pt>
                <c:pt idx="1047">
                  <c:v>10.479067458334612</c:v>
                </c:pt>
                <c:pt idx="1048">
                  <c:v>10.4890654583578</c:v>
                </c:pt>
                <c:pt idx="1049">
                  <c:v>10.499064458359499</c:v>
                </c:pt>
                <c:pt idx="1050">
                  <c:v>10.509062458353583</c:v>
                </c:pt>
                <c:pt idx="1051">
                  <c:v>10.519061458355282</c:v>
                </c:pt>
                <c:pt idx="1052">
                  <c:v>10.529059458349366</c:v>
                </c:pt>
                <c:pt idx="1053">
                  <c:v>10.53905745834345</c:v>
                </c:pt>
                <c:pt idx="1054">
                  <c:v>10.549056458345149</c:v>
                </c:pt>
                <c:pt idx="1055">
                  <c:v>10.559054458339233</c:v>
                </c:pt>
                <c:pt idx="1056">
                  <c:v>10.569052458333317</c:v>
                </c:pt>
                <c:pt idx="1057">
                  <c:v>10.579051458335016</c:v>
                </c:pt>
                <c:pt idx="1058">
                  <c:v>10.589049458358204</c:v>
                </c:pt>
                <c:pt idx="1059">
                  <c:v>10.599048458359903</c:v>
                </c:pt>
                <c:pt idx="1060">
                  <c:v>10.609046458353987</c:v>
                </c:pt>
                <c:pt idx="1061">
                  <c:v>10.619044458348071</c:v>
                </c:pt>
                <c:pt idx="1062">
                  <c:v>10.62904345834977</c:v>
                </c:pt>
                <c:pt idx="1063">
                  <c:v>10.639041458343854</c:v>
                </c:pt>
                <c:pt idx="1064">
                  <c:v>10.649039458337938</c:v>
                </c:pt>
                <c:pt idx="1065">
                  <c:v>10.659038458339637</c:v>
                </c:pt>
                <c:pt idx="1066">
                  <c:v>10.669036458333721</c:v>
                </c:pt>
                <c:pt idx="1067">
                  <c:v>10.67903545833542</c:v>
                </c:pt>
                <c:pt idx="1068">
                  <c:v>10.689033458358608</c:v>
                </c:pt>
                <c:pt idx="1069">
                  <c:v>10.699031458352692</c:v>
                </c:pt>
                <c:pt idx="1070">
                  <c:v>10.709030458354391</c:v>
                </c:pt>
                <c:pt idx="1071">
                  <c:v>10.719028458348475</c:v>
                </c:pt>
                <c:pt idx="1072">
                  <c:v>10.72902645834256</c:v>
                </c:pt>
                <c:pt idx="1073">
                  <c:v>10.739025458344258</c:v>
                </c:pt>
                <c:pt idx="1074">
                  <c:v>10.749023458338343</c:v>
                </c:pt>
                <c:pt idx="1075">
                  <c:v>10.759022458340041</c:v>
                </c:pt>
                <c:pt idx="1076">
                  <c:v>10.769020458334126</c:v>
                </c:pt>
                <c:pt idx="1077">
                  <c:v>10.779018458357314</c:v>
                </c:pt>
                <c:pt idx="1078">
                  <c:v>10.789017458359012</c:v>
                </c:pt>
                <c:pt idx="1079">
                  <c:v>10.799015458353097</c:v>
                </c:pt>
                <c:pt idx="1080">
                  <c:v>10.809013083344325</c:v>
                </c:pt>
                <c:pt idx="1081">
                  <c:v>10.819012083346024</c:v>
                </c:pt>
                <c:pt idx="1082">
                  <c:v>10.829010083340108</c:v>
                </c:pt>
                <c:pt idx="1083">
                  <c:v>10.839009083341807</c:v>
                </c:pt>
                <c:pt idx="1084">
                  <c:v>10.849007083335891</c:v>
                </c:pt>
                <c:pt idx="1085">
                  <c:v>10.859005083359079</c:v>
                </c:pt>
                <c:pt idx="1086">
                  <c:v>10.869004083360778</c:v>
                </c:pt>
                <c:pt idx="1087">
                  <c:v>10.879002083354862</c:v>
                </c:pt>
                <c:pt idx="1088">
                  <c:v>10.889000083348947</c:v>
                </c:pt>
                <c:pt idx="1089">
                  <c:v>10.898999083350645</c:v>
                </c:pt>
                <c:pt idx="1090">
                  <c:v>10.90899708334473</c:v>
                </c:pt>
                <c:pt idx="1091">
                  <c:v>10.918996083346428</c:v>
                </c:pt>
                <c:pt idx="1092">
                  <c:v>10.928994083340513</c:v>
                </c:pt>
                <c:pt idx="1093">
                  <c:v>10.938992083334597</c:v>
                </c:pt>
                <c:pt idx="1094">
                  <c:v>10.948991083336296</c:v>
                </c:pt>
                <c:pt idx="1095">
                  <c:v>10.958989083359484</c:v>
                </c:pt>
                <c:pt idx="1096">
                  <c:v>10.968987083353568</c:v>
                </c:pt>
                <c:pt idx="1097">
                  <c:v>10.978986083355267</c:v>
                </c:pt>
                <c:pt idx="1098">
                  <c:v>10.988984083349351</c:v>
                </c:pt>
                <c:pt idx="1099">
                  <c:v>10.99898308335105</c:v>
                </c:pt>
                <c:pt idx="1100">
                  <c:v>11.008981083345134</c:v>
                </c:pt>
                <c:pt idx="1101">
                  <c:v>11.018979083339218</c:v>
                </c:pt>
                <c:pt idx="1102">
                  <c:v>11.028978083340917</c:v>
                </c:pt>
                <c:pt idx="1103">
                  <c:v>11.038976083335001</c:v>
                </c:pt>
                <c:pt idx="1104">
                  <c:v>11.048974083358189</c:v>
                </c:pt>
                <c:pt idx="1105">
                  <c:v>11.058973083359888</c:v>
                </c:pt>
                <c:pt idx="1106">
                  <c:v>11.068971083353972</c:v>
                </c:pt>
                <c:pt idx="1107">
                  <c:v>11.078970083355671</c:v>
                </c:pt>
                <c:pt idx="1108">
                  <c:v>11.088968083349755</c:v>
                </c:pt>
                <c:pt idx="1109">
                  <c:v>11.098966083343839</c:v>
                </c:pt>
                <c:pt idx="1110">
                  <c:v>11.108965083345538</c:v>
                </c:pt>
                <c:pt idx="1111">
                  <c:v>11.118963083339622</c:v>
                </c:pt>
                <c:pt idx="1112">
                  <c:v>11.128961083333706</c:v>
                </c:pt>
                <c:pt idx="1113">
                  <c:v>11.138960083335405</c:v>
                </c:pt>
                <c:pt idx="1114">
                  <c:v>11.148958083358593</c:v>
                </c:pt>
                <c:pt idx="1115">
                  <c:v>11.158957083360292</c:v>
                </c:pt>
                <c:pt idx="1116">
                  <c:v>11.168955083354376</c:v>
                </c:pt>
                <c:pt idx="1117">
                  <c:v>11.17895308334846</c:v>
                </c:pt>
                <c:pt idx="1118">
                  <c:v>11.188952083350159</c:v>
                </c:pt>
                <c:pt idx="1119">
                  <c:v>11.198950083344243</c:v>
                </c:pt>
                <c:pt idx="1120">
                  <c:v>11.208948083338328</c:v>
                </c:pt>
                <c:pt idx="1121">
                  <c:v>11.218947083340026</c:v>
                </c:pt>
                <c:pt idx="1122">
                  <c:v>11.228945083334111</c:v>
                </c:pt>
                <c:pt idx="1123">
                  <c:v>11.238944083335809</c:v>
                </c:pt>
                <c:pt idx="1124">
                  <c:v>11.248942083358997</c:v>
                </c:pt>
                <c:pt idx="1125">
                  <c:v>11.258940083353082</c:v>
                </c:pt>
                <c:pt idx="1126">
                  <c:v>11.26893908335478</c:v>
                </c:pt>
                <c:pt idx="1127">
                  <c:v>11.278937083348865</c:v>
                </c:pt>
                <c:pt idx="1128">
                  <c:v>11.288935083342949</c:v>
                </c:pt>
                <c:pt idx="1129">
                  <c:v>11.298934083344648</c:v>
                </c:pt>
                <c:pt idx="1130">
                  <c:v>11.308932083338732</c:v>
                </c:pt>
                <c:pt idx="1131">
                  <c:v>11.318931083340431</c:v>
                </c:pt>
                <c:pt idx="1132">
                  <c:v>11.328929083334515</c:v>
                </c:pt>
                <c:pt idx="1133">
                  <c:v>11.338927083357703</c:v>
                </c:pt>
                <c:pt idx="1134">
                  <c:v>11.348926083359402</c:v>
                </c:pt>
                <c:pt idx="1135">
                  <c:v>11.358924083353486</c:v>
                </c:pt>
                <c:pt idx="1136">
                  <c:v>11.368923083355185</c:v>
                </c:pt>
                <c:pt idx="1137">
                  <c:v>11.378921083349269</c:v>
                </c:pt>
                <c:pt idx="1138">
                  <c:v>11.388919083343353</c:v>
                </c:pt>
                <c:pt idx="1139">
                  <c:v>11.398918083345052</c:v>
                </c:pt>
                <c:pt idx="1140">
                  <c:v>11.408916083339136</c:v>
                </c:pt>
                <c:pt idx="1141">
                  <c:v>11.41891408333322</c:v>
                </c:pt>
                <c:pt idx="1142">
                  <c:v>11.428913083334919</c:v>
                </c:pt>
                <c:pt idx="1143">
                  <c:v>11.438911083358107</c:v>
                </c:pt>
                <c:pt idx="1144">
                  <c:v>11.448910083359806</c:v>
                </c:pt>
                <c:pt idx="1145">
                  <c:v>11.45890808335389</c:v>
                </c:pt>
                <c:pt idx="1146">
                  <c:v>11.468906083347974</c:v>
                </c:pt>
                <c:pt idx="1147">
                  <c:v>11.478905083349673</c:v>
                </c:pt>
                <c:pt idx="1148">
                  <c:v>11.488903083343757</c:v>
                </c:pt>
                <c:pt idx="1149">
                  <c:v>11.498901083337842</c:v>
                </c:pt>
                <c:pt idx="1150">
                  <c:v>11.50890008333954</c:v>
                </c:pt>
                <c:pt idx="1151">
                  <c:v>11.518898083333625</c:v>
                </c:pt>
                <c:pt idx="1152">
                  <c:v>11.528897083335323</c:v>
                </c:pt>
                <c:pt idx="1153">
                  <c:v>11.538895083358511</c:v>
                </c:pt>
                <c:pt idx="1154">
                  <c:v>11.548893083352596</c:v>
                </c:pt>
                <c:pt idx="1155">
                  <c:v>11.558892083354294</c:v>
                </c:pt>
                <c:pt idx="1156">
                  <c:v>11.568890083348379</c:v>
                </c:pt>
                <c:pt idx="1157">
                  <c:v>11.578888083342463</c:v>
                </c:pt>
                <c:pt idx="1158">
                  <c:v>11.588887083344162</c:v>
                </c:pt>
                <c:pt idx="1159">
                  <c:v>11.598885083338246</c:v>
                </c:pt>
                <c:pt idx="1160">
                  <c:v>11.608884083339944</c:v>
                </c:pt>
                <c:pt idx="1161">
                  <c:v>11.618882083334029</c:v>
                </c:pt>
                <c:pt idx="1162">
                  <c:v>11.628880083357217</c:v>
                </c:pt>
                <c:pt idx="1163">
                  <c:v>11.638879083358916</c:v>
                </c:pt>
                <c:pt idx="1164">
                  <c:v>11.648877083353</c:v>
                </c:pt>
                <c:pt idx="1165">
                  <c:v>11.658875083347084</c:v>
                </c:pt>
                <c:pt idx="1166">
                  <c:v>11.668874083348783</c:v>
                </c:pt>
                <c:pt idx="1167">
                  <c:v>11.678872083342867</c:v>
                </c:pt>
                <c:pt idx="1168">
                  <c:v>11.688871083344566</c:v>
                </c:pt>
                <c:pt idx="1169">
                  <c:v>11.69886908333865</c:v>
                </c:pt>
                <c:pt idx="1170">
                  <c:v>11.708867083361838</c:v>
                </c:pt>
                <c:pt idx="1171">
                  <c:v>11.718866083334433</c:v>
                </c:pt>
                <c:pt idx="1172">
                  <c:v>11.728864083357621</c:v>
                </c:pt>
                <c:pt idx="1173">
                  <c:v>11.738862083351705</c:v>
                </c:pt>
                <c:pt idx="1174">
                  <c:v>11.748861083353404</c:v>
                </c:pt>
                <c:pt idx="1175">
                  <c:v>11.758859083347488</c:v>
                </c:pt>
                <c:pt idx="1176">
                  <c:v>11.768858083349187</c:v>
                </c:pt>
                <c:pt idx="1177">
                  <c:v>11.778856083343271</c:v>
                </c:pt>
                <c:pt idx="1178">
                  <c:v>11.788854083337355</c:v>
                </c:pt>
                <c:pt idx="1179">
                  <c:v>11.798853083339054</c:v>
                </c:pt>
                <c:pt idx="1180">
                  <c:v>11.808851083362242</c:v>
                </c:pt>
                <c:pt idx="1181">
                  <c:v>11.818850458337693</c:v>
                </c:pt>
                <c:pt idx="1182">
                  <c:v>11.828848458360881</c:v>
                </c:pt>
                <c:pt idx="1183">
                  <c:v>11.838846458354965</c:v>
                </c:pt>
                <c:pt idx="1184">
                  <c:v>11.848845458356664</c:v>
                </c:pt>
                <c:pt idx="1185">
                  <c:v>11.858843458350748</c:v>
                </c:pt>
                <c:pt idx="1186">
                  <c:v>11.868841458344832</c:v>
                </c:pt>
                <c:pt idx="1187">
                  <c:v>11.878840458346531</c:v>
                </c:pt>
                <c:pt idx="1188">
                  <c:v>11.888838458340615</c:v>
                </c:pt>
                <c:pt idx="1189">
                  <c:v>11.898837458342314</c:v>
                </c:pt>
                <c:pt idx="1190">
                  <c:v>11.908835458336398</c:v>
                </c:pt>
                <c:pt idx="1191">
                  <c:v>11.918833458359586</c:v>
                </c:pt>
                <c:pt idx="1192">
                  <c:v>11.928832458361285</c:v>
                </c:pt>
                <c:pt idx="1193">
                  <c:v>11.938830458355369</c:v>
                </c:pt>
                <c:pt idx="1194">
                  <c:v>11.948828458349453</c:v>
                </c:pt>
                <c:pt idx="1195">
                  <c:v>11.958827458351152</c:v>
                </c:pt>
                <c:pt idx="1196">
                  <c:v>11.968825458345236</c:v>
                </c:pt>
                <c:pt idx="1197">
                  <c:v>11.978824458346935</c:v>
                </c:pt>
                <c:pt idx="1198">
                  <c:v>11.988822458341019</c:v>
                </c:pt>
                <c:pt idx="1199">
                  <c:v>11.998820458335103</c:v>
                </c:pt>
                <c:pt idx="1200">
                  <c:v>12.008819458336802</c:v>
                </c:pt>
                <c:pt idx="1201">
                  <c:v>12.01881745835999</c:v>
                </c:pt>
                <c:pt idx="1202">
                  <c:v>12.028816458361689</c:v>
                </c:pt>
                <c:pt idx="1203">
                  <c:v>12.038814458355773</c:v>
                </c:pt>
                <c:pt idx="1204">
                  <c:v>12.048812458349857</c:v>
                </c:pt>
                <c:pt idx="1205">
                  <c:v>12.058811458351556</c:v>
                </c:pt>
                <c:pt idx="1206">
                  <c:v>12.06880945834564</c:v>
                </c:pt>
                <c:pt idx="1207">
                  <c:v>12.078807458339725</c:v>
                </c:pt>
                <c:pt idx="1208">
                  <c:v>12.088806458341423</c:v>
                </c:pt>
                <c:pt idx="1209">
                  <c:v>12.098804458335508</c:v>
                </c:pt>
                <c:pt idx="1210">
                  <c:v>12.108803458337206</c:v>
                </c:pt>
                <c:pt idx="1211">
                  <c:v>12.118801458360394</c:v>
                </c:pt>
                <c:pt idx="1212">
                  <c:v>12.128799458354479</c:v>
                </c:pt>
                <c:pt idx="1213">
                  <c:v>12.138798458356177</c:v>
                </c:pt>
                <c:pt idx="1214">
                  <c:v>12.148796458350262</c:v>
                </c:pt>
                <c:pt idx="1215">
                  <c:v>12.158794458344346</c:v>
                </c:pt>
                <c:pt idx="1216">
                  <c:v>12.168793458346045</c:v>
                </c:pt>
                <c:pt idx="1217">
                  <c:v>12.178791458340129</c:v>
                </c:pt>
                <c:pt idx="1218">
                  <c:v>12.188790458341828</c:v>
                </c:pt>
                <c:pt idx="1219">
                  <c:v>12.198788458335912</c:v>
                </c:pt>
                <c:pt idx="1220">
                  <c:v>12.2087864583591</c:v>
                </c:pt>
                <c:pt idx="1221">
                  <c:v>12.218785458360799</c:v>
                </c:pt>
                <c:pt idx="1222">
                  <c:v>12.228783458354883</c:v>
                </c:pt>
                <c:pt idx="1223">
                  <c:v>12.238781458348967</c:v>
                </c:pt>
                <c:pt idx="1224">
                  <c:v>12.248780458350666</c:v>
                </c:pt>
                <c:pt idx="1225">
                  <c:v>12.25877845834475</c:v>
                </c:pt>
                <c:pt idx="1226">
                  <c:v>12.268777458346449</c:v>
                </c:pt>
                <c:pt idx="1227">
                  <c:v>12.278775458340533</c:v>
                </c:pt>
                <c:pt idx="1228">
                  <c:v>12.288773458334617</c:v>
                </c:pt>
                <c:pt idx="1229">
                  <c:v>12.298772458336316</c:v>
                </c:pt>
                <c:pt idx="1230">
                  <c:v>12.308770458359504</c:v>
                </c:pt>
                <c:pt idx="1231">
                  <c:v>12.318769458361203</c:v>
                </c:pt>
                <c:pt idx="1232">
                  <c:v>12.328767458355287</c:v>
                </c:pt>
                <c:pt idx="1233">
                  <c:v>12.338765458349371</c:v>
                </c:pt>
                <c:pt idx="1234">
                  <c:v>12.34876445835107</c:v>
                </c:pt>
                <c:pt idx="1235">
                  <c:v>12.358762458345154</c:v>
                </c:pt>
                <c:pt idx="1236">
                  <c:v>12.368760458339239</c:v>
                </c:pt>
                <c:pt idx="1237">
                  <c:v>12.378759458340937</c:v>
                </c:pt>
                <c:pt idx="1238">
                  <c:v>12.388757458335022</c:v>
                </c:pt>
                <c:pt idx="1239">
                  <c:v>12.39875645833672</c:v>
                </c:pt>
                <c:pt idx="1240">
                  <c:v>12.408754458359908</c:v>
                </c:pt>
                <c:pt idx="1241">
                  <c:v>12.418752458353993</c:v>
                </c:pt>
                <c:pt idx="1242">
                  <c:v>12.428751458355691</c:v>
                </c:pt>
                <c:pt idx="1243">
                  <c:v>12.438749458349776</c:v>
                </c:pt>
                <c:pt idx="1244">
                  <c:v>12.448748458351474</c:v>
                </c:pt>
                <c:pt idx="1245">
                  <c:v>12.458746458345558</c:v>
                </c:pt>
                <c:pt idx="1246">
                  <c:v>12.468744458339643</c:v>
                </c:pt>
                <c:pt idx="1247">
                  <c:v>12.478743458341341</c:v>
                </c:pt>
                <c:pt idx="1248">
                  <c:v>12.488741458335426</c:v>
                </c:pt>
                <c:pt idx="1249">
                  <c:v>12.498739458358614</c:v>
                </c:pt>
                <c:pt idx="1250">
                  <c:v>12.508738458360313</c:v>
                </c:pt>
                <c:pt idx="1251">
                  <c:v>12.518736458354397</c:v>
                </c:pt>
                <c:pt idx="1252">
                  <c:v>12.528735458356095</c:v>
                </c:pt>
                <c:pt idx="1253">
                  <c:v>12.53873345835018</c:v>
                </c:pt>
                <c:pt idx="1254">
                  <c:v>12.548731458344264</c:v>
                </c:pt>
                <c:pt idx="1255">
                  <c:v>12.558730458345963</c:v>
                </c:pt>
                <c:pt idx="1256">
                  <c:v>12.568728458340047</c:v>
                </c:pt>
                <c:pt idx="1257">
                  <c:v>12.578726458334131</c:v>
                </c:pt>
                <c:pt idx="1258">
                  <c:v>12.58872545833583</c:v>
                </c:pt>
                <c:pt idx="1259">
                  <c:v>12.598723458359018</c:v>
                </c:pt>
                <c:pt idx="1260">
                  <c:v>12.608722458360717</c:v>
                </c:pt>
                <c:pt idx="1261">
                  <c:v>12.618720458354801</c:v>
                </c:pt>
                <c:pt idx="1262">
                  <c:v>12.628718458348885</c:v>
                </c:pt>
                <c:pt idx="1263">
                  <c:v>12.638717458350584</c:v>
                </c:pt>
                <c:pt idx="1264">
                  <c:v>12.648715458344668</c:v>
                </c:pt>
                <c:pt idx="1265">
                  <c:v>12.658714458346367</c:v>
                </c:pt>
                <c:pt idx="1266">
                  <c:v>12.668712458340451</c:v>
                </c:pt>
                <c:pt idx="1267">
                  <c:v>12.678710458334535</c:v>
                </c:pt>
                <c:pt idx="1268">
                  <c:v>12.688709458336234</c:v>
                </c:pt>
                <c:pt idx="1269">
                  <c:v>12.698707458359422</c:v>
                </c:pt>
                <c:pt idx="1270">
                  <c:v>12.708705458353506</c:v>
                </c:pt>
                <c:pt idx="1271">
                  <c:v>12.718704458355205</c:v>
                </c:pt>
                <c:pt idx="1272">
                  <c:v>12.728702458349289</c:v>
                </c:pt>
                <c:pt idx="1273">
                  <c:v>12.738701458350988</c:v>
                </c:pt>
                <c:pt idx="1274">
                  <c:v>12.748699458345072</c:v>
                </c:pt>
                <c:pt idx="1275">
                  <c:v>12.758697458339157</c:v>
                </c:pt>
                <c:pt idx="1276">
                  <c:v>12.768696458340855</c:v>
                </c:pt>
                <c:pt idx="1277">
                  <c:v>12.77869445833494</c:v>
                </c:pt>
                <c:pt idx="1278">
                  <c:v>12.788693458336638</c:v>
                </c:pt>
                <c:pt idx="1279">
                  <c:v>12.798691458359826</c:v>
                </c:pt>
                <c:pt idx="1280">
                  <c:v>12.808689458353911</c:v>
                </c:pt>
                <c:pt idx="1281">
                  <c:v>12.818688333354658</c:v>
                </c:pt>
                <c:pt idx="1282">
                  <c:v>12.828686333348742</c:v>
                </c:pt>
                <c:pt idx="1283">
                  <c:v>12.838684333342826</c:v>
                </c:pt>
                <c:pt idx="1284">
                  <c:v>12.848683333344525</c:v>
                </c:pt>
                <c:pt idx="1285">
                  <c:v>12.858681333338609</c:v>
                </c:pt>
                <c:pt idx="1286">
                  <c:v>12.868680333340308</c:v>
                </c:pt>
                <c:pt idx="1287">
                  <c:v>12.878678333334392</c:v>
                </c:pt>
                <c:pt idx="1288">
                  <c:v>12.88867633335758</c:v>
                </c:pt>
                <c:pt idx="1289">
                  <c:v>12.898675333359279</c:v>
                </c:pt>
                <c:pt idx="1290">
                  <c:v>12.908673333353363</c:v>
                </c:pt>
                <c:pt idx="1291">
                  <c:v>12.918672333355062</c:v>
                </c:pt>
                <c:pt idx="1292">
                  <c:v>12.928670333349146</c:v>
                </c:pt>
                <c:pt idx="1293">
                  <c:v>12.93866833334323</c:v>
                </c:pt>
                <c:pt idx="1294">
                  <c:v>12.948667333344929</c:v>
                </c:pt>
                <c:pt idx="1295">
                  <c:v>12.958665333339013</c:v>
                </c:pt>
                <c:pt idx="1296">
                  <c:v>12.968663333362201</c:v>
                </c:pt>
                <c:pt idx="1297">
                  <c:v>12.978662333334796</c:v>
                </c:pt>
                <c:pt idx="1298">
                  <c:v>12.988660333357984</c:v>
                </c:pt>
                <c:pt idx="1299">
                  <c:v>12.998659333359683</c:v>
                </c:pt>
                <c:pt idx="1300">
                  <c:v>13.008657333353767</c:v>
                </c:pt>
                <c:pt idx="1301">
                  <c:v>13.018655333347851</c:v>
                </c:pt>
                <c:pt idx="1302">
                  <c:v>13.02865433334955</c:v>
                </c:pt>
                <c:pt idx="1303">
                  <c:v>13.038652333343634</c:v>
                </c:pt>
                <c:pt idx="1304">
                  <c:v>13.048651333345333</c:v>
                </c:pt>
                <c:pt idx="1305">
                  <c:v>13.058649333339417</c:v>
                </c:pt>
                <c:pt idx="1306">
                  <c:v>13.068647333333502</c:v>
                </c:pt>
                <c:pt idx="1307">
                  <c:v>13.0786463333352</c:v>
                </c:pt>
                <c:pt idx="1308">
                  <c:v>13.088644333358388</c:v>
                </c:pt>
                <c:pt idx="1309">
                  <c:v>13.098642333352473</c:v>
                </c:pt>
                <c:pt idx="1310">
                  <c:v>13.108641333354171</c:v>
                </c:pt>
                <c:pt idx="1311">
                  <c:v>13.118639333348256</c:v>
                </c:pt>
                <c:pt idx="1312">
                  <c:v>13.128638333349954</c:v>
                </c:pt>
                <c:pt idx="1313">
                  <c:v>13.138636333344039</c:v>
                </c:pt>
                <c:pt idx="1314">
                  <c:v>13.148634333338123</c:v>
                </c:pt>
                <c:pt idx="1315">
                  <c:v>13.158633333339822</c:v>
                </c:pt>
                <c:pt idx="1316">
                  <c:v>13.168631333333906</c:v>
                </c:pt>
                <c:pt idx="1317">
                  <c:v>13.178630333335605</c:v>
                </c:pt>
                <c:pt idx="1318">
                  <c:v>13.188628333358793</c:v>
                </c:pt>
                <c:pt idx="1319">
                  <c:v>13.198626333352877</c:v>
                </c:pt>
                <c:pt idx="1320">
                  <c:v>13.208625333354576</c:v>
                </c:pt>
                <c:pt idx="1321">
                  <c:v>13.21862333334866</c:v>
                </c:pt>
                <c:pt idx="1322">
                  <c:v>13.228622333350359</c:v>
                </c:pt>
                <c:pt idx="1323">
                  <c:v>13.238620333344443</c:v>
                </c:pt>
                <c:pt idx="1324">
                  <c:v>13.248618333338527</c:v>
                </c:pt>
                <c:pt idx="1325">
                  <c:v>13.258617333340226</c:v>
                </c:pt>
                <c:pt idx="1326">
                  <c:v>13.26861533333431</c:v>
                </c:pt>
                <c:pt idx="1327">
                  <c:v>13.278613333357498</c:v>
                </c:pt>
                <c:pt idx="1328">
                  <c:v>13.288612333359197</c:v>
                </c:pt>
                <c:pt idx="1329">
                  <c:v>13.298610333353281</c:v>
                </c:pt>
                <c:pt idx="1330">
                  <c:v>13.30860933335498</c:v>
                </c:pt>
                <c:pt idx="1331">
                  <c:v>13.318607333349064</c:v>
                </c:pt>
                <c:pt idx="1332">
                  <c:v>13.328605333343148</c:v>
                </c:pt>
                <c:pt idx="1333">
                  <c:v>13.338604333344847</c:v>
                </c:pt>
                <c:pt idx="1334">
                  <c:v>13.348602333338931</c:v>
                </c:pt>
                <c:pt idx="1335">
                  <c:v>13.35860133334063</c:v>
                </c:pt>
                <c:pt idx="1336">
                  <c:v>13.368599333334714</c:v>
                </c:pt>
                <c:pt idx="1337">
                  <c:v>13.378597333357902</c:v>
                </c:pt>
                <c:pt idx="1338">
                  <c:v>13.388596333359601</c:v>
                </c:pt>
                <c:pt idx="1339">
                  <c:v>13.398594333353685</c:v>
                </c:pt>
                <c:pt idx="1340">
                  <c:v>13.408592333347769</c:v>
                </c:pt>
                <c:pt idx="1341">
                  <c:v>13.418591333349468</c:v>
                </c:pt>
                <c:pt idx="1342">
                  <c:v>13.428589333343552</c:v>
                </c:pt>
                <c:pt idx="1343">
                  <c:v>13.438588333345251</c:v>
                </c:pt>
                <c:pt idx="1344">
                  <c:v>13.448586333339335</c:v>
                </c:pt>
                <c:pt idx="1345">
                  <c:v>13.45858433333342</c:v>
                </c:pt>
                <c:pt idx="1346">
                  <c:v>13.468583333335118</c:v>
                </c:pt>
                <c:pt idx="1347">
                  <c:v>13.478581333358306</c:v>
                </c:pt>
                <c:pt idx="1348">
                  <c:v>13.488580333360005</c:v>
                </c:pt>
                <c:pt idx="1349">
                  <c:v>13.498578333354089</c:v>
                </c:pt>
                <c:pt idx="1350">
                  <c:v>13.508576333348174</c:v>
                </c:pt>
                <c:pt idx="1351">
                  <c:v>13.518575333349872</c:v>
                </c:pt>
                <c:pt idx="1352">
                  <c:v>13.528573333343957</c:v>
                </c:pt>
                <c:pt idx="1353">
                  <c:v>13.538571333338041</c:v>
                </c:pt>
                <c:pt idx="1354">
                  <c:v>13.54857033333974</c:v>
                </c:pt>
                <c:pt idx="1355">
                  <c:v>13.558568333333824</c:v>
                </c:pt>
                <c:pt idx="1356">
                  <c:v>13.568567333335523</c:v>
                </c:pt>
                <c:pt idx="1357">
                  <c:v>13.578565333358711</c:v>
                </c:pt>
                <c:pt idx="1358">
                  <c:v>13.588563333352795</c:v>
                </c:pt>
                <c:pt idx="1359">
                  <c:v>13.598562333354494</c:v>
                </c:pt>
                <c:pt idx="1360">
                  <c:v>13.608560333348578</c:v>
                </c:pt>
                <c:pt idx="1361">
                  <c:v>13.618559333350277</c:v>
                </c:pt>
                <c:pt idx="1362">
                  <c:v>13.628557333344361</c:v>
                </c:pt>
                <c:pt idx="1363">
                  <c:v>13.638555333338445</c:v>
                </c:pt>
                <c:pt idx="1364">
                  <c:v>13.648554333340144</c:v>
                </c:pt>
                <c:pt idx="1365">
                  <c:v>13.658552333334228</c:v>
                </c:pt>
                <c:pt idx="1366">
                  <c:v>13.668551333335927</c:v>
                </c:pt>
                <c:pt idx="1367">
                  <c:v>13.678549333359115</c:v>
                </c:pt>
                <c:pt idx="1368">
                  <c:v>13.688547333353199</c:v>
                </c:pt>
                <c:pt idx="1369">
                  <c:v>13.698546333354898</c:v>
                </c:pt>
                <c:pt idx="1370">
                  <c:v>13.708544333348982</c:v>
                </c:pt>
                <c:pt idx="1371">
                  <c:v>13.718542333343066</c:v>
                </c:pt>
                <c:pt idx="1372">
                  <c:v>13.728541333344765</c:v>
                </c:pt>
                <c:pt idx="1373">
                  <c:v>13.738539333338849</c:v>
                </c:pt>
                <c:pt idx="1374">
                  <c:v>13.748538333340548</c:v>
                </c:pt>
                <c:pt idx="1375">
                  <c:v>13.758536333334632</c:v>
                </c:pt>
                <c:pt idx="1376">
                  <c:v>13.76853433335782</c:v>
                </c:pt>
                <c:pt idx="1377">
                  <c:v>13.778533333359519</c:v>
                </c:pt>
                <c:pt idx="1378">
                  <c:v>13.788531333353603</c:v>
                </c:pt>
                <c:pt idx="1379">
                  <c:v>13.798530333355302</c:v>
                </c:pt>
                <c:pt idx="1380">
                  <c:v>13.808528333349386</c:v>
                </c:pt>
                <c:pt idx="1381">
                  <c:v>13.818525750015397</c:v>
                </c:pt>
                <c:pt idx="1382">
                  <c:v>13.828524750017095</c:v>
                </c:pt>
                <c:pt idx="1383">
                  <c:v>13.83852275001118</c:v>
                </c:pt>
                <c:pt idx="1384">
                  <c:v>13.848521750012878</c:v>
                </c:pt>
                <c:pt idx="1385">
                  <c:v>13.858519750006963</c:v>
                </c:pt>
                <c:pt idx="1386">
                  <c:v>13.868517750001047</c:v>
                </c:pt>
                <c:pt idx="1387">
                  <c:v>13.878516750002746</c:v>
                </c:pt>
                <c:pt idx="1388">
                  <c:v>13.888514750025934</c:v>
                </c:pt>
                <c:pt idx="1389">
                  <c:v>13.898513750027632</c:v>
                </c:pt>
                <c:pt idx="1390">
                  <c:v>13.908511750021717</c:v>
                </c:pt>
                <c:pt idx="1391">
                  <c:v>13.918509750015801</c:v>
                </c:pt>
                <c:pt idx="1392">
                  <c:v>13.9285087500175</c:v>
                </c:pt>
                <c:pt idx="1393">
                  <c:v>13.938506750011584</c:v>
                </c:pt>
                <c:pt idx="1394">
                  <c:v>13.948504750005668</c:v>
                </c:pt>
                <c:pt idx="1395">
                  <c:v>13.958503750007367</c:v>
                </c:pt>
                <c:pt idx="1396">
                  <c:v>13.968501750001451</c:v>
                </c:pt>
                <c:pt idx="1397">
                  <c:v>13.97850075000315</c:v>
                </c:pt>
                <c:pt idx="1398">
                  <c:v>13.988498750026338</c:v>
                </c:pt>
                <c:pt idx="1399">
                  <c:v>13.998496750020422</c:v>
                </c:pt>
                <c:pt idx="1400">
                  <c:v>14.008495750022121</c:v>
                </c:pt>
                <c:pt idx="1401">
                  <c:v>14.018493750016205</c:v>
                </c:pt>
                <c:pt idx="1402">
                  <c:v>14.028492750017904</c:v>
                </c:pt>
                <c:pt idx="1403">
                  <c:v>14.038490750011988</c:v>
                </c:pt>
                <c:pt idx="1404">
                  <c:v>14.048488750006072</c:v>
                </c:pt>
                <c:pt idx="1405">
                  <c:v>14.058487750007771</c:v>
                </c:pt>
                <c:pt idx="1406">
                  <c:v>14.068485750001855</c:v>
                </c:pt>
                <c:pt idx="1407">
                  <c:v>14.078484750003554</c:v>
                </c:pt>
                <c:pt idx="1408">
                  <c:v>14.088482750026742</c:v>
                </c:pt>
                <c:pt idx="1409">
                  <c:v>14.098480750020826</c:v>
                </c:pt>
                <c:pt idx="1410">
                  <c:v>14.108479750022525</c:v>
                </c:pt>
                <c:pt idx="1411">
                  <c:v>14.118477750016609</c:v>
                </c:pt>
                <c:pt idx="1412">
                  <c:v>14.128476750018308</c:v>
                </c:pt>
                <c:pt idx="1413">
                  <c:v>14.138474750012392</c:v>
                </c:pt>
                <c:pt idx="1414">
                  <c:v>14.148472750006476</c:v>
                </c:pt>
                <c:pt idx="1415">
                  <c:v>14.158471750008175</c:v>
                </c:pt>
                <c:pt idx="1416">
                  <c:v>14.168469750002259</c:v>
                </c:pt>
                <c:pt idx="1417">
                  <c:v>14.178467750025447</c:v>
                </c:pt>
                <c:pt idx="1418">
                  <c:v>14.188466750027146</c:v>
                </c:pt>
                <c:pt idx="1419">
                  <c:v>14.19846475002123</c:v>
                </c:pt>
                <c:pt idx="1420">
                  <c:v>14.208463750022929</c:v>
                </c:pt>
                <c:pt idx="1421">
                  <c:v>14.218461750017013</c:v>
                </c:pt>
                <c:pt idx="1422">
                  <c:v>14.228459750011098</c:v>
                </c:pt>
                <c:pt idx="1423">
                  <c:v>14.238458750012796</c:v>
                </c:pt>
                <c:pt idx="1424">
                  <c:v>14.248456750006881</c:v>
                </c:pt>
                <c:pt idx="1425">
                  <c:v>14.258455750008579</c:v>
                </c:pt>
                <c:pt idx="1426">
                  <c:v>14.268453750002664</c:v>
                </c:pt>
                <c:pt idx="1427">
                  <c:v>14.278451750025852</c:v>
                </c:pt>
                <c:pt idx="1428">
                  <c:v>14.28845075002755</c:v>
                </c:pt>
                <c:pt idx="1429">
                  <c:v>14.298448750021635</c:v>
                </c:pt>
                <c:pt idx="1430">
                  <c:v>14.308447750023333</c:v>
                </c:pt>
                <c:pt idx="1431">
                  <c:v>14.318445750017418</c:v>
                </c:pt>
                <c:pt idx="1432">
                  <c:v>14.328443750011502</c:v>
                </c:pt>
                <c:pt idx="1433">
                  <c:v>14.338442750013201</c:v>
                </c:pt>
                <c:pt idx="1434">
                  <c:v>14.348440750007285</c:v>
                </c:pt>
                <c:pt idx="1435">
                  <c:v>14.358439750008984</c:v>
                </c:pt>
                <c:pt idx="1436">
                  <c:v>14.368437750003068</c:v>
                </c:pt>
                <c:pt idx="1437">
                  <c:v>14.378435750026256</c:v>
                </c:pt>
                <c:pt idx="1438">
                  <c:v>14.388434750027955</c:v>
                </c:pt>
                <c:pt idx="1439">
                  <c:v>14.398432750022039</c:v>
                </c:pt>
                <c:pt idx="1440">
                  <c:v>14.408430750016123</c:v>
                </c:pt>
                <c:pt idx="1441">
                  <c:v>14.418429750017822</c:v>
                </c:pt>
                <c:pt idx="1442">
                  <c:v>14.428427750011906</c:v>
                </c:pt>
                <c:pt idx="1443">
                  <c:v>14.438426750013605</c:v>
                </c:pt>
                <c:pt idx="1444">
                  <c:v>14.448424750007689</c:v>
                </c:pt>
                <c:pt idx="1445">
                  <c:v>14.458422750001773</c:v>
                </c:pt>
                <c:pt idx="1446">
                  <c:v>14.468421750003472</c:v>
                </c:pt>
                <c:pt idx="1447">
                  <c:v>14.47841975002666</c:v>
                </c:pt>
                <c:pt idx="1448">
                  <c:v>14.488418750028359</c:v>
                </c:pt>
                <c:pt idx="1449">
                  <c:v>14.498416750022443</c:v>
                </c:pt>
                <c:pt idx="1450">
                  <c:v>14.508414750016527</c:v>
                </c:pt>
                <c:pt idx="1451">
                  <c:v>14.518413750018226</c:v>
                </c:pt>
                <c:pt idx="1452">
                  <c:v>14.52841175001231</c:v>
                </c:pt>
                <c:pt idx="1453">
                  <c:v>14.538410750014009</c:v>
                </c:pt>
                <c:pt idx="1454">
                  <c:v>14.548408750008093</c:v>
                </c:pt>
                <c:pt idx="1455">
                  <c:v>14.558406750002177</c:v>
                </c:pt>
                <c:pt idx="1456">
                  <c:v>14.568405750003876</c:v>
                </c:pt>
                <c:pt idx="1457">
                  <c:v>14.578403750027064</c:v>
                </c:pt>
                <c:pt idx="1458">
                  <c:v>14.588402750028763</c:v>
                </c:pt>
                <c:pt idx="1459">
                  <c:v>14.598400750022847</c:v>
                </c:pt>
                <c:pt idx="1460">
                  <c:v>14.608398750016931</c:v>
                </c:pt>
                <c:pt idx="1461">
                  <c:v>14.61839775001863</c:v>
                </c:pt>
                <c:pt idx="1462">
                  <c:v>14.628395750012714</c:v>
                </c:pt>
                <c:pt idx="1463">
                  <c:v>14.638394750014413</c:v>
                </c:pt>
                <c:pt idx="1464">
                  <c:v>14.648392750008497</c:v>
                </c:pt>
                <c:pt idx="1465">
                  <c:v>14.658390750002582</c:v>
                </c:pt>
                <c:pt idx="1466">
                  <c:v>14.66838975000428</c:v>
                </c:pt>
                <c:pt idx="1467">
                  <c:v>14.678387750027468</c:v>
                </c:pt>
                <c:pt idx="1468">
                  <c:v>14.688386750000063</c:v>
                </c:pt>
                <c:pt idx="1469">
                  <c:v>14.698384750023251</c:v>
                </c:pt>
                <c:pt idx="1470">
                  <c:v>14.708382750017336</c:v>
                </c:pt>
                <c:pt idx="1471">
                  <c:v>14.718381750019034</c:v>
                </c:pt>
                <c:pt idx="1472">
                  <c:v>14.728379750013119</c:v>
                </c:pt>
                <c:pt idx="1473">
                  <c:v>14.738377750007203</c:v>
                </c:pt>
                <c:pt idx="1474">
                  <c:v>14.748376750008902</c:v>
                </c:pt>
                <c:pt idx="1475">
                  <c:v>14.758374750002986</c:v>
                </c:pt>
                <c:pt idx="1476">
                  <c:v>14.768373750004685</c:v>
                </c:pt>
                <c:pt idx="1477">
                  <c:v>14.778371750027873</c:v>
                </c:pt>
                <c:pt idx="1478">
                  <c:v>14.788369750021957</c:v>
                </c:pt>
                <c:pt idx="1479">
                  <c:v>14.798368750023656</c:v>
                </c:pt>
                <c:pt idx="1480">
                  <c:v>14.80836675001774</c:v>
                </c:pt>
                <c:pt idx="1481">
                  <c:v>14.818366708350368</c:v>
                </c:pt>
                <c:pt idx="1482">
                  <c:v>14.828364708344452</c:v>
                </c:pt>
                <c:pt idx="1483">
                  <c:v>14.838362708338536</c:v>
                </c:pt>
                <c:pt idx="1484">
                  <c:v>14.848361708340235</c:v>
                </c:pt>
                <c:pt idx="1485">
                  <c:v>14.858359708334319</c:v>
                </c:pt>
                <c:pt idx="1486">
                  <c:v>14.868358708336018</c:v>
                </c:pt>
                <c:pt idx="1487">
                  <c:v>14.878356708359206</c:v>
                </c:pt>
                <c:pt idx="1488">
                  <c:v>14.88835470835329</c:v>
                </c:pt>
                <c:pt idx="1489">
                  <c:v>14.898353708354989</c:v>
                </c:pt>
                <c:pt idx="1490">
                  <c:v>14.908351708349073</c:v>
                </c:pt>
                <c:pt idx="1491">
                  <c:v>14.918350708350772</c:v>
                </c:pt>
                <c:pt idx="1492">
                  <c:v>14.928348708344856</c:v>
                </c:pt>
                <c:pt idx="1493">
                  <c:v>14.938346708338941</c:v>
                </c:pt>
                <c:pt idx="1494">
                  <c:v>14.948345708340639</c:v>
                </c:pt>
                <c:pt idx="1495">
                  <c:v>14.958343708334723</c:v>
                </c:pt>
                <c:pt idx="1496">
                  <c:v>14.968342708336422</c:v>
                </c:pt>
                <c:pt idx="1497">
                  <c:v>14.97834070835961</c:v>
                </c:pt>
                <c:pt idx="1498">
                  <c:v>14.988338708353695</c:v>
                </c:pt>
                <c:pt idx="1499">
                  <c:v>14.998337708355393</c:v>
                </c:pt>
                <c:pt idx="1500">
                  <c:v>15.008335708349477</c:v>
                </c:pt>
                <c:pt idx="1501">
                  <c:v>15.018334708351176</c:v>
                </c:pt>
                <c:pt idx="1502">
                  <c:v>15.02833270834526</c:v>
                </c:pt>
                <c:pt idx="1503">
                  <c:v>15.038330708339345</c:v>
                </c:pt>
                <c:pt idx="1504">
                  <c:v>15.048329708341043</c:v>
                </c:pt>
                <c:pt idx="1505">
                  <c:v>15.058327708335128</c:v>
                </c:pt>
                <c:pt idx="1506">
                  <c:v>15.068326708336826</c:v>
                </c:pt>
                <c:pt idx="1507">
                  <c:v>15.078324708360014</c:v>
                </c:pt>
                <c:pt idx="1508">
                  <c:v>15.088322708354099</c:v>
                </c:pt>
                <c:pt idx="1509">
                  <c:v>15.098321708355797</c:v>
                </c:pt>
                <c:pt idx="1510">
                  <c:v>15.108319708349882</c:v>
                </c:pt>
                <c:pt idx="1511">
                  <c:v>15.11831870835158</c:v>
                </c:pt>
                <c:pt idx="1512">
                  <c:v>15.128316708345665</c:v>
                </c:pt>
                <c:pt idx="1513">
                  <c:v>15.138314708339749</c:v>
                </c:pt>
                <c:pt idx="1514">
                  <c:v>15.148313708341448</c:v>
                </c:pt>
                <c:pt idx="1515">
                  <c:v>15.158311708335532</c:v>
                </c:pt>
                <c:pt idx="1516">
                  <c:v>15.16830970835872</c:v>
                </c:pt>
                <c:pt idx="1517">
                  <c:v>15.178308708360419</c:v>
                </c:pt>
                <c:pt idx="1518">
                  <c:v>15.188306708354503</c:v>
                </c:pt>
                <c:pt idx="1519">
                  <c:v>15.198305708356202</c:v>
                </c:pt>
                <c:pt idx="1520">
                  <c:v>15.208303708350286</c:v>
                </c:pt>
                <c:pt idx="1521">
                  <c:v>15.21830170834437</c:v>
                </c:pt>
                <c:pt idx="1522">
                  <c:v>15.228300708346069</c:v>
                </c:pt>
                <c:pt idx="1523">
                  <c:v>15.238298708340153</c:v>
                </c:pt>
                <c:pt idx="1524">
                  <c:v>15.248297708341852</c:v>
                </c:pt>
                <c:pt idx="1525">
                  <c:v>15.258295708335936</c:v>
                </c:pt>
                <c:pt idx="1526">
                  <c:v>15.268293708359124</c:v>
                </c:pt>
                <c:pt idx="1527">
                  <c:v>15.278292708360823</c:v>
                </c:pt>
                <c:pt idx="1528">
                  <c:v>15.288290708354907</c:v>
                </c:pt>
                <c:pt idx="1529">
                  <c:v>15.298289708356606</c:v>
                </c:pt>
                <c:pt idx="1530">
                  <c:v>15.30828770835069</c:v>
                </c:pt>
                <c:pt idx="1531">
                  <c:v>15.318285708344774</c:v>
                </c:pt>
                <c:pt idx="1532">
                  <c:v>15.328284708346473</c:v>
                </c:pt>
                <c:pt idx="1533">
                  <c:v>15.338282708340557</c:v>
                </c:pt>
                <c:pt idx="1534">
                  <c:v>15.348281708342256</c:v>
                </c:pt>
                <c:pt idx="1535">
                  <c:v>15.35827970833634</c:v>
                </c:pt>
                <c:pt idx="1536">
                  <c:v>15.368277708359528</c:v>
                </c:pt>
                <c:pt idx="1537">
                  <c:v>15.378276708361227</c:v>
                </c:pt>
                <c:pt idx="1538">
                  <c:v>15.388274708355311</c:v>
                </c:pt>
                <c:pt idx="1539">
                  <c:v>15.39827370835701</c:v>
                </c:pt>
                <c:pt idx="1540">
                  <c:v>15.408271708351094</c:v>
                </c:pt>
                <c:pt idx="1541">
                  <c:v>15.418269708345179</c:v>
                </c:pt>
                <c:pt idx="1542">
                  <c:v>15.428268708346877</c:v>
                </c:pt>
                <c:pt idx="1543">
                  <c:v>15.438266708340961</c:v>
                </c:pt>
                <c:pt idx="1544">
                  <c:v>15.44826570834266</c:v>
                </c:pt>
                <c:pt idx="1545">
                  <c:v>15.458263708336744</c:v>
                </c:pt>
                <c:pt idx="1546">
                  <c:v>15.468261708359933</c:v>
                </c:pt>
                <c:pt idx="1547">
                  <c:v>15.478260708361631</c:v>
                </c:pt>
                <c:pt idx="1548">
                  <c:v>15.488258708355715</c:v>
                </c:pt>
                <c:pt idx="1549">
                  <c:v>15.498257708357414</c:v>
                </c:pt>
                <c:pt idx="1550">
                  <c:v>15.508255708351498</c:v>
                </c:pt>
                <c:pt idx="1551">
                  <c:v>15.518253708345583</c:v>
                </c:pt>
                <c:pt idx="1552">
                  <c:v>15.528252708347281</c:v>
                </c:pt>
                <c:pt idx="1553">
                  <c:v>15.538250708341366</c:v>
                </c:pt>
                <c:pt idx="1554">
                  <c:v>15.548249708343064</c:v>
                </c:pt>
                <c:pt idx="1555">
                  <c:v>15.558247708337149</c:v>
                </c:pt>
                <c:pt idx="1556">
                  <c:v>15.568245708360337</c:v>
                </c:pt>
                <c:pt idx="1557">
                  <c:v>15.578244708362035</c:v>
                </c:pt>
                <c:pt idx="1558">
                  <c:v>15.58824270835612</c:v>
                </c:pt>
                <c:pt idx="1559">
                  <c:v>15.598241708357818</c:v>
                </c:pt>
                <c:pt idx="1560">
                  <c:v>15.608239708351903</c:v>
                </c:pt>
                <c:pt idx="1561">
                  <c:v>15.618237708345987</c:v>
                </c:pt>
                <c:pt idx="1562">
                  <c:v>15.628236708347686</c:v>
                </c:pt>
                <c:pt idx="1563">
                  <c:v>15.63823470834177</c:v>
                </c:pt>
                <c:pt idx="1564">
                  <c:v>15.648233708343469</c:v>
                </c:pt>
                <c:pt idx="1565">
                  <c:v>15.658231708337553</c:v>
                </c:pt>
                <c:pt idx="1566">
                  <c:v>15.668229708360741</c:v>
                </c:pt>
                <c:pt idx="1567">
                  <c:v>15.678228708333336</c:v>
                </c:pt>
                <c:pt idx="1568">
                  <c:v>15.688226708356524</c:v>
                </c:pt>
                <c:pt idx="1569">
                  <c:v>15.698225708358223</c:v>
                </c:pt>
                <c:pt idx="1570">
                  <c:v>15.708223708352307</c:v>
                </c:pt>
                <c:pt idx="1571">
                  <c:v>15.718221708346391</c:v>
                </c:pt>
                <c:pt idx="1572">
                  <c:v>15.72822070834809</c:v>
                </c:pt>
                <c:pt idx="1573">
                  <c:v>15.738218708342174</c:v>
                </c:pt>
                <c:pt idx="1574">
                  <c:v>15.748217708343873</c:v>
                </c:pt>
                <c:pt idx="1575">
                  <c:v>15.758215708337957</c:v>
                </c:pt>
                <c:pt idx="1576">
                  <c:v>15.768213708361145</c:v>
                </c:pt>
                <c:pt idx="1577">
                  <c:v>15.77821270833374</c:v>
                </c:pt>
                <c:pt idx="1578">
                  <c:v>15.788210708356928</c:v>
                </c:pt>
                <c:pt idx="1579">
                  <c:v>15.798209708358627</c:v>
                </c:pt>
                <c:pt idx="1580">
                  <c:v>15.808207708352711</c:v>
                </c:pt>
                <c:pt idx="1581">
                  <c:v>15.818204708339181</c:v>
                </c:pt>
                <c:pt idx="1582">
                  <c:v>15.82820370834088</c:v>
                </c:pt>
                <c:pt idx="1583">
                  <c:v>15.838201708334964</c:v>
                </c:pt>
                <c:pt idx="1584">
                  <c:v>15.848200708336663</c:v>
                </c:pt>
                <c:pt idx="1585">
                  <c:v>15.858198708359851</c:v>
                </c:pt>
                <c:pt idx="1586">
                  <c:v>15.868196708353935</c:v>
                </c:pt>
                <c:pt idx="1587">
                  <c:v>15.878195708355634</c:v>
                </c:pt>
                <c:pt idx="1588">
                  <c:v>15.888193708349718</c:v>
                </c:pt>
                <c:pt idx="1589">
                  <c:v>15.898192708351417</c:v>
                </c:pt>
                <c:pt idx="1590">
                  <c:v>15.908190708345501</c:v>
                </c:pt>
                <c:pt idx="1591">
                  <c:v>15.918188708339585</c:v>
                </c:pt>
                <c:pt idx="1592">
                  <c:v>15.928187708341284</c:v>
                </c:pt>
                <c:pt idx="1593">
                  <c:v>15.938185708335368</c:v>
                </c:pt>
                <c:pt idx="1594">
                  <c:v>15.948184708337067</c:v>
                </c:pt>
                <c:pt idx="1595">
                  <c:v>15.958182708360255</c:v>
                </c:pt>
                <c:pt idx="1596">
                  <c:v>15.968180708354339</c:v>
                </c:pt>
                <c:pt idx="1597">
                  <c:v>15.978179708356038</c:v>
                </c:pt>
                <c:pt idx="1598">
                  <c:v>15.988177708350122</c:v>
                </c:pt>
                <c:pt idx="1599">
                  <c:v>15.998176708351821</c:v>
                </c:pt>
                <c:pt idx="1600">
                  <c:v>16.008174708345905</c:v>
                </c:pt>
                <c:pt idx="1601">
                  <c:v>16.018172708339989</c:v>
                </c:pt>
                <c:pt idx="1602">
                  <c:v>16.028171708341688</c:v>
                </c:pt>
                <c:pt idx="1603">
                  <c:v>16.038169708335772</c:v>
                </c:pt>
                <c:pt idx="1604">
                  <c:v>16.048168708337471</c:v>
                </c:pt>
                <c:pt idx="1605">
                  <c:v>16.058166708360659</c:v>
                </c:pt>
                <c:pt idx="1606">
                  <c:v>16.068164708354743</c:v>
                </c:pt>
                <c:pt idx="1607">
                  <c:v>16.078163708356442</c:v>
                </c:pt>
                <c:pt idx="1608">
                  <c:v>16.088161708350526</c:v>
                </c:pt>
                <c:pt idx="1609">
                  <c:v>16.098160708352225</c:v>
                </c:pt>
                <c:pt idx="1610">
                  <c:v>16.108158708346309</c:v>
                </c:pt>
                <c:pt idx="1611">
                  <c:v>16.118157708348008</c:v>
                </c:pt>
                <c:pt idx="1612">
                  <c:v>16.128155708342092</c:v>
                </c:pt>
                <c:pt idx="1613">
                  <c:v>16.138153708336176</c:v>
                </c:pt>
                <c:pt idx="1614">
                  <c:v>16.148152708337875</c:v>
                </c:pt>
                <c:pt idx="1615">
                  <c:v>16.158150708361063</c:v>
                </c:pt>
                <c:pt idx="1616">
                  <c:v>16.168149708333658</c:v>
                </c:pt>
                <c:pt idx="1617">
                  <c:v>16.178147708356846</c:v>
                </c:pt>
                <c:pt idx="1618">
                  <c:v>16.18814570835093</c:v>
                </c:pt>
                <c:pt idx="1619">
                  <c:v>16.198144708352629</c:v>
                </c:pt>
                <c:pt idx="1620">
                  <c:v>16.208142708346713</c:v>
                </c:pt>
                <c:pt idx="1621">
                  <c:v>16.218141708348412</c:v>
                </c:pt>
                <c:pt idx="1622">
                  <c:v>16.228139708342496</c:v>
                </c:pt>
                <c:pt idx="1623">
                  <c:v>16.238137708336581</c:v>
                </c:pt>
                <c:pt idx="1624">
                  <c:v>16.248136708338279</c:v>
                </c:pt>
                <c:pt idx="1625">
                  <c:v>16.258134708361467</c:v>
                </c:pt>
                <c:pt idx="1626">
                  <c:v>16.268133708334062</c:v>
                </c:pt>
                <c:pt idx="1627">
                  <c:v>16.27813170835725</c:v>
                </c:pt>
                <c:pt idx="1628">
                  <c:v>16.288129708351335</c:v>
                </c:pt>
                <c:pt idx="1629">
                  <c:v>16.298128708353033</c:v>
                </c:pt>
                <c:pt idx="1630">
                  <c:v>16.308126708347118</c:v>
                </c:pt>
                <c:pt idx="1631">
                  <c:v>16.318125708348816</c:v>
                </c:pt>
                <c:pt idx="1632">
                  <c:v>16.3281237083429</c:v>
                </c:pt>
                <c:pt idx="1633">
                  <c:v>16.338121708336985</c:v>
                </c:pt>
                <c:pt idx="1634">
                  <c:v>16.348120708338683</c:v>
                </c:pt>
                <c:pt idx="1635">
                  <c:v>16.358118708361872</c:v>
                </c:pt>
                <c:pt idx="1636">
                  <c:v>16.368117708334466</c:v>
                </c:pt>
                <c:pt idx="1637">
                  <c:v>16.378115708357655</c:v>
                </c:pt>
                <c:pt idx="1638">
                  <c:v>16.388113708351739</c:v>
                </c:pt>
                <c:pt idx="1639">
                  <c:v>16.398112708353437</c:v>
                </c:pt>
                <c:pt idx="1640">
                  <c:v>16.408110708347522</c:v>
                </c:pt>
                <c:pt idx="1641">
                  <c:v>16.41810970834922</c:v>
                </c:pt>
                <c:pt idx="1642">
                  <c:v>16.428107708343305</c:v>
                </c:pt>
                <c:pt idx="1643">
                  <c:v>16.438105708337389</c:v>
                </c:pt>
                <c:pt idx="1644">
                  <c:v>16.448104708339088</c:v>
                </c:pt>
                <c:pt idx="1645">
                  <c:v>16.458102708333172</c:v>
                </c:pt>
                <c:pt idx="1646">
                  <c:v>16.468101708334871</c:v>
                </c:pt>
                <c:pt idx="1647">
                  <c:v>16.478099708358059</c:v>
                </c:pt>
                <c:pt idx="1648">
                  <c:v>16.488097708352143</c:v>
                </c:pt>
                <c:pt idx="1649">
                  <c:v>16.498096708353842</c:v>
                </c:pt>
                <c:pt idx="1650">
                  <c:v>16.508094708347926</c:v>
                </c:pt>
                <c:pt idx="1651">
                  <c:v>16.518093708349625</c:v>
                </c:pt>
                <c:pt idx="1652">
                  <c:v>16.528091708343709</c:v>
                </c:pt>
                <c:pt idx="1653">
                  <c:v>16.538089708337793</c:v>
                </c:pt>
                <c:pt idx="1654">
                  <c:v>16.548088708339492</c:v>
                </c:pt>
                <c:pt idx="1655">
                  <c:v>16.558086708333576</c:v>
                </c:pt>
                <c:pt idx="1656">
                  <c:v>16.568085708335275</c:v>
                </c:pt>
                <c:pt idx="1657">
                  <c:v>16.578083708358463</c:v>
                </c:pt>
                <c:pt idx="1658">
                  <c:v>16.588082708360162</c:v>
                </c:pt>
                <c:pt idx="1659">
                  <c:v>16.598080708354246</c:v>
                </c:pt>
                <c:pt idx="1660">
                  <c:v>16.60807870834833</c:v>
                </c:pt>
                <c:pt idx="1661">
                  <c:v>16.618077708350029</c:v>
                </c:pt>
                <c:pt idx="1662">
                  <c:v>16.628075708344113</c:v>
                </c:pt>
                <c:pt idx="1663">
                  <c:v>16.638074708345812</c:v>
                </c:pt>
                <c:pt idx="1664">
                  <c:v>16.648072708339896</c:v>
                </c:pt>
                <c:pt idx="1665">
                  <c:v>16.65807070833398</c:v>
                </c:pt>
                <c:pt idx="1666">
                  <c:v>16.668069708335679</c:v>
                </c:pt>
                <c:pt idx="1667">
                  <c:v>16.678067708358867</c:v>
                </c:pt>
                <c:pt idx="1668">
                  <c:v>16.688066708360566</c:v>
                </c:pt>
                <c:pt idx="1669">
                  <c:v>16.69806470835465</c:v>
                </c:pt>
                <c:pt idx="1670">
                  <c:v>16.708062708348734</c:v>
                </c:pt>
                <c:pt idx="1671">
                  <c:v>16.718061708350433</c:v>
                </c:pt>
                <c:pt idx="1672">
                  <c:v>16.728059708344517</c:v>
                </c:pt>
                <c:pt idx="1673">
                  <c:v>16.738058708346216</c:v>
                </c:pt>
                <c:pt idx="1674">
                  <c:v>16.7480567083403</c:v>
                </c:pt>
                <c:pt idx="1675">
                  <c:v>16.758054708334384</c:v>
                </c:pt>
                <c:pt idx="1676">
                  <c:v>16.768053708336083</c:v>
                </c:pt>
                <c:pt idx="1677">
                  <c:v>16.778051708359271</c:v>
                </c:pt>
                <c:pt idx="1678">
                  <c:v>16.78805070836097</c:v>
                </c:pt>
                <c:pt idx="1679">
                  <c:v>16.798048708355054</c:v>
                </c:pt>
                <c:pt idx="1680">
                  <c:v>16.808046708349138</c:v>
                </c:pt>
                <c:pt idx="1681">
                  <c:v>16.818046500004129</c:v>
                </c:pt>
                <c:pt idx="1682">
                  <c:v>16.828044500027318</c:v>
                </c:pt>
                <c:pt idx="1683">
                  <c:v>16.838043499999912</c:v>
                </c:pt>
                <c:pt idx="1684">
                  <c:v>16.848041500023101</c:v>
                </c:pt>
                <c:pt idx="1685">
                  <c:v>16.858039500017185</c:v>
                </c:pt>
                <c:pt idx="1686">
                  <c:v>16.868038500018883</c:v>
                </c:pt>
                <c:pt idx="1687">
                  <c:v>16.878036500012968</c:v>
                </c:pt>
                <c:pt idx="1688">
                  <c:v>16.888035500014666</c:v>
                </c:pt>
                <c:pt idx="1689">
                  <c:v>16.898033500008751</c:v>
                </c:pt>
                <c:pt idx="1690">
                  <c:v>16.908031500002835</c:v>
                </c:pt>
                <c:pt idx="1691">
                  <c:v>16.918030500004534</c:v>
                </c:pt>
                <c:pt idx="1692">
                  <c:v>16.928028500027722</c:v>
                </c:pt>
                <c:pt idx="1693">
                  <c:v>16.938027500000317</c:v>
                </c:pt>
                <c:pt idx="1694">
                  <c:v>16.948025500023505</c:v>
                </c:pt>
                <c:pt idx="1695">
                  <c:v>16.958024500025203</c:v>
                </c:pt>
                <c:pt idx="1696">
                  <c:v>16.968022500019288</c:v>
                </c:pt>
                <c:pt idx="1697">
                  <c:v>16.978020500013372</c:v>
                </c:pt>
                <c:pt idx="1698">
                  <c:v>16.988019500015071</c:v>
                </c:pt>
                <c:pt idx="1699">
                  <c:v>16.998017500009155</c:v>
                </c:pt>
                <c:pt idx="1700">
                  <c:v>17.008016500010854</c:v>
                </c:pt>
                <c:pt idx="1701">
                  <c:v>17.018014500004938</c:v>
                </c:pt>
                <c:pt idx="1702">
                  <c:v>17.028012500028126</c:v>
                </c:pt>
                <c:pt idx="1703">
                  <c:v>17.038011500000721</c:v>
                </c:pt>
                <c:pt idx="1704">
                  <c:v>17.048009500023909</c:v>
                </c:pt>
                <c:pt idx="1705">
                  <c:v>17.058008500025608</c:v>
                </c:pt>
                <c:pt idx="1706">
                  <c:v>17.068006500019692</c:v>
                </c:pt>
                <c:pt idx="1707">
                  <c:v>17.078004500013776</c:v>
                </c:pt>
                <c:pt idx="1708">
                  <c:v>17.088003500015475</c:v>
                </c:pt>
                <c:pt idx="1709">
                  <c:v>17.098001500009559</c:v>
                </c:pt>
                <c:pt idx="1710">
                  <c:v>17.108000500011258</c:v>
                </c:pt>
                <c:pt idx="1711">
                  <c:v>17.117998500005342</c:v>
                </c:pt>
                <c:pt idx="1712">
                  <c:v>17.12799650002853</c:v>
                </c:pt>
                <c:pt idx="1713">
                  <c:v>17.137995500001125</c:v>
                </c:pt>
                <c:pt idx="1714">
                  <c:v>17.147993500024313</c:v>
                </c:pt>
                <c:pt idx="1715">
                  <c:v>17.157992500026012</c:v>
                </c:pt>
                <c:pt idx="1716">
                  <c:v>17.167990500020096</c:v>
                </c:pt>
                <c:pt idx="1717">
                  <c:v>17.17798850001418</c:v>
                </c:pt>
                <c:pt idx="1718">
                  <c:v>17.187987500015879</c:v>
                </c:pt>
                <c:pt idx="1719">
                  <c:v>17.197985500009963</c:v>
                </c:pt>
                <c:pt idx="1720">
                  <c:v>17.207984500011662</c:v>
                </c:pt>
                <c:pt idx="1721">
                  <c:v>17.217982500005746</c:v>
                </c:pt>
                <c:pt idx="1722">
                  <c:v>17.227981500007445</c:v>
                </c:pt>
                <c:pt idx="1723">
                  <c:v>17.237979500001529</c:v>
                </c:pt>
                <c:pt idx="1724">
                  <c:v>17.247977500024717</c:v>
                </c:pt>
                <c:pt idx="1725">
                  <c:v>17.257976500026416</c:v>
                </c:pt>
                <c:pt idx="1726">
                  <c:v>17.2679745000205</c:v>
                </c:pt>
                <c:pt idx="1727">
                  <c:v>17.277973500022199</c:v>
                </c:pt>
                <c:pt idx="1728">
                  <c:v>17.287971500016283</c:v>
                </c:pt>
                <c:pt idx="1729">
                  <c:v>17.297969500010367</c:v>
                </c:pt>
                <c:pt idx="1730">
                  <c:v>17.307968500012066</c:v>
                </c:pt>
                <c:pt idx="1731">
                  <c:v>17.31796650000615</c:v>
                </c:pt>
                <c:pt idx="1732">
                  <c:v>17.327965500007849</c:v>
                </c:pt>
                <c:pt idx="1733">
                  <c:v>17.337963500001933</c:v>
                </c:pt>
                <c:pt idx="1734">
                  <c:v>17.347961500025121</c:v>
                </c:pt>
                <c:pt idx="1735">
                  <c:v>17.35796050002682</c:v>
                </c:pt>
                <c:pt idx="1736">
                  <c:v>17.367958500020904</c:v>
                </c:pt>
                <c:pt idx="1737">
                  <c:v>17.377957500022603</c:v>
                </c:pt>
                <c:pt idx="1738">
                  <c:v>17.387955500016687</c:v>
                </c:pt>
                <c:pt idx="1739">
                  <c:v>17.397953500010772</c:v>
                </c:pt>
                <c:pt idx="1740">
                  <c:v>17.40795250001247</c:v>
                </c:pt>
                <c:pt idx="1741">
                  <c:v>17.417950500006555</c:v>
                </c:pt>
                <c:pt idx="1742">
                  <c:v>17.427949500008253</c:v>
                </c:pt>
                <c:pt idx="1743">
                  <c:v>17.437947500002338</c:v>
                </c:pt>
                <c:pt idx="1744">
                  <c:v>17.447945500025526</c:v>
                </c:pt>
                <c:pt idx="1745">
                  <c:v>17.457944500027224</c:v>
                </c:pt>
                <c:pt idx="1746">
                  <c:v>17.467942500021309</c:v>
                </c:pt>
                <c:pt idx="1747">
                  <c:v>17.477941500023007</c:v>
                </c:pt>
                <c:pt idx="1748">
                  <c:v>17.487939500017092</c:v>
                </c:pt>
                <c:pt idx="1749">
                  <c:v>17.49793850001879</c:v>
                </c:pt>
                <c:pt idx="1750">
                  <c:v>17.507936500012875</c:v>
                </c:pt>
                <c:pt idx="1751">
                  <c:v>17.517934500006959</c:v>
                </c:pt>
                <c:pt idx="1752">
                  <c:v>17.527933500008658</c:v>
                </c:pt>
                <c:pt idx="1753">
                  <c:v>17.537931500002742</c:v>
                </c:pt>
                <c:pt idx="1754">
                  <c:v>17.547930500004441</c:v>
                </c:pt>
                <c:pt idx="1755">
                  <c:v>17.557928500027629</c:v>
                </c:pt>
                <c:pt idx="1756">
                  <c:v>17.567926500021713</c:v>
                </c:pt>
                <c:pt idx="1757">
                  <c:v>17.577925500023412</c:v>
                </c:pt>
                <c:pt idx="1758">
                  <c:v>17.587923500017496</c:v>
                </c:pt>
                <c:pt idx="1759">
                  <c:v>17.597922500019195</c:v>
                </c:pt>
                <c:pt idx="1760">
                  <c:v>17.607920500013279</c:v>
                </c:pt>
                <c:pt idx="1761">
                  <c:v>17.617918500007363</c:v>
                </c:pt>
                <c:pt idx="1762">
                  <c:v>17.627917500009062</c:v>
                </c:pt>
                <c:pt idx="1763">
                  <c:v>17.637915500003146</c:v>
                </c:pt>
                <c:pt idx="1764">
                  <c:v>17.647914500004845</c:v>
                </c:pt>
                <c:pt idx="1765">
                  <c:v>17.657912500028033</c:v>
                </c:pt>
                <c:pt idx="1766">
                  <c:v>17.667910500022117</c:v>
                </c:pt>
                <c:pt idx="1767">
                  <c:v>17.677909500023816</c:v>
                </c:pt>
                <c:pt idx="1768">
                  <c:v>17.6879075000179</c:v>
                </c:pt>
                <c:pt idx="1769">
                  <c:v>17.697906500019599</c:v>
                </c:pt>
                <c:pt idx="1770">
                  <c:v>17.707904500013683</c:v>
                </c:pt>
                <c:pt idx="1771">
                  <c:v>17.717903500015382</c:v>
                </c:pt>
                <c:pt idx="1772">
                  <c:v>17.727901500009466</c:v>
                </c:pt>
                <c:pt idx="1773">
                  <c:v>17.73789950000355</c:v>
                </c:pt>
                <c:pt idx="1774">
                  <c:v>17.747898500005249</c:v>
                </c:pt>
                <c:pt idx="1775">
                  <c:v>17.757896500028437</c:v>
                </c:pt>
                <c:pt idx="1776">
                  <c:v>17.767895500001032</c:v>
                </c:pt>
                <c:pt idx="1777">
                  <c:v>17.77789350002422</c:v>
                </c:pt>
                <c:pt idx="1778">
                  <c:v>17.787891500018304</c:v>
                </c:pt>
                <c:pt idx="1779">
                  <c:v>17.797890500020003</c:v>
                </c:pt>
                <c:pt idx="1780">
                  <c:v>17.807888500014087</c:v>
                </c:pt>
                <c:pt idx="1781">
                  <c:v>17.817887708341004</c:v>
                </c:pt>
                <c:pt idx="1782">
                  <c:v>17.827885708335089</c:v>
                </c:pt>
                <c:pt idx="1783">
                  <c:v>17.837883708358277</c:v>
                </c:pt>
                <c:pt idx="1784">
                  <c:v>17.847882708359975</c:v>
                </c:pt>
                <c:pt idx="1785">
                  <c:v>17.85788070835406</c:v>
                </c:pt>
                <c:pt idx="1786">
                  <c:v>17.867879708355758</c:v>
                </c:pt>
                <c:pt idx="1787">
                  <c:v>17.877877708349843</c:v>
                </c:pt>
                <c:pt idx="1788">
                  <c:v>17.887876708351541</c:v>
                </c:pt>
                <c:pt idx="1789">
                  <c:v>17.897874708345626</c:v>
                </c:pt>
                <c:pt idx="1790">
                  <c:v>17.90787270833971</c:v>
                </c:pt>
                <c:pt idx="1791">
                  <c:v>17.917871708341409</c:v>
                </c:pt>
                <c:pt idx="1792">
                  <c:v>17.927869708335493</c:v>
                </c:pt>
                <c:pt idx="1793">
                  <c:v>17.937868708337191</c:v>
                </c:pt>
                <c:pt idx="1794">
                  <c:v>17.94786670836038</c:v>
                </c:pt>
                <c:pt idx="1795">
                  <c:v>17.957864708354464</c:v>
                </c:pt>
                <c:pt idx="1796">
                  <c:v>17.967863708356163</c:v>
                </c:pt>
                <c:pt idx="1797">
                  <c:v>17.977861708350247</c:v>
                </c:pt>
                <c:pt idx="1798">
                  <c:v>17.987860708351946</c:v>
                </c:pt>
                <c:pt idx="1799">
                  <c:v>17.99785870834603</c:v>
                </c:pt>
                <c:pt idx="1800">
                  <c:v>18.007856708340114</c:v>
                </c:pt>
                <c:pt idx="1801">
                  <c:v>18.017855708341813</c:v>
                </c:pt>
                <c:pt idx="1802">
                  <c:v>18.027853708335897</c:v>
                </c:pt>
                <c:pt idx="1803">
                  <c:v>18.037852708337596</c:v>
                </c:pt>
                <c:pt idx="1804">
                  <c:v>18.047850708360784</c:v>
                </c:pt>
                <c:pt idx="1805">
                  <c:v>18.057849708333379</c:v>
                </c:pt>
                <c:pt idx="1806">
                  <c:v>18.067847708356567</c:v>
                </c:pt>
                <c:pt idx="1807">
                  <c:v>18.077845708350651</c:v>
                </c:pt>
                <c:pt idx="1808">
                  <c:v>18.08784470835235</c:v>
                </c:pt>
                <c:pt idx="1809">
                  <c:v>18.097842708346434</c:v>
                </c:pt>
                <c:pt idx="1810">
                  <c:v>18.107841708348133</c:v>
                </c:pt>
                <c:pt idx="1811">
                  <c:v>18.117839708342217</c:v>
                </c:pt>
                <c:pt idx="1812">
                  <c:v>18.127837708336301</c:v>
                </c:pt>
                <c:pt idx="1813">
                  <c:v>18.137836708338</c:v>
                </c:pt>
                <c:pt idx="1814">
                  <c:v>18.147834708361188</c:v>
                </c:pt>
                <c:pt idx="1815">
                  <c:v>18.157833708333783</c:v>
                </c:pt>
                <c:pt idx="1816">
                  <c:v>18.167831708356971</c:v>
                </c:pt>
                <c:pt idx="1817">
                  <c:v>18.177829708351055</c:v>
                </c:pt>
                <c:pt idx="1818">
                  <c:v>18.187828708352754</c:v>
                </c:pt>
                <c:pt idx="1819">
                  <c:v>18.197826708346838</c:v>
                </c:pt>
                <c:pt idx="1820">
                  <c:v>18.207825708348537</c:v>
                </c:pt>
                <c:pt idx="1821">
                  <c:v>18.217823708342621</c:v>
                </c:pt>
                <c:pt idx="1822">
                  <c:v>18.22782270834432</c:v>
                </c:pt>
                <c:pt idx="1823">
                  <c:v>18.237820708338404</c:v>
                </c:pt>
                <c:pt idx="1824">
                  <c:v>18.247818708361592</c:v>
                </c:pt>
                <c:pt idx="1825">
                  <c:v>18.257817708334187</c:v>
                </c:pt>
                <c:pt idx="1826">
                  <c:v>18.267815708357375</c:v>
                </c:pt>
                <c:pt idx="1827">
                  <c:v>18.277814708359074</c:v>
                </c:pt>
                <c:pt idx="1828">
                  <c:v>18.287812708353158</c:v>
                </c:pt>
                <c:pt idx="1829">
                  <c:v>18.297810708347242</c:v>
                </c:pt>
                <c:pt idx="1830">
                  <c:v>18.307809708348941</c:v>
                </c:pt>
                <c:pt idx="1831">
                  <c:v>18.317807708343025</c:v>
                </c:pt>
                <c:pt idx="1832">
                  <c:v>18.327806708344724</c:v>
                </c:pt>
                <c:pt idx="1833">
                  <c:v>18.337804708338808</c:v>
                </c:pt>
                <c:pt idx="1834">
                  <c:v>18.347802708361996</c:v>
                </c:pt>
                <c:pt idx="1835">
                  <c:v>18.357801708334591</c:v>
                </c:pt>
                <c:pt idx="1836">
                  <c:v>18.367799708357779</c:v>
                </c:pt>
                <c:pt idx="1837">
                  <c:v>18.377798708359478</c:v>
                </c:pt>
                <c:pt idx="1838">
                  <c:v>18.387796708353562</c:v>
                </c:pt>
                <c:pt idx="1839">
                  <c:v>18.397795708355261</c:v>
                </c:pt>
                <c:pt idx="1840">
                  <c:v>18.407793708349345</c:v>
                </c:pt>
                <c:pt idx="1841">
                  <c:v>18.417791708343429</c:v>
                </c:pt>
                <c:pt idx="1842">
                  <c:v>18.427790708345128</c:v>
                </c:pt>
                <c:pt idx="1843">
                  <c:v>18.437788708339212</c:v>
                </c:pt>
                <c:pt idx="1844">
                  <c:v>18.447787708340911</c:v>
                </c:pt>
                <c:pt idx="1845">
                  <c:v>18.457785708334995</c:v>
                </c:pt>
                <c:pt idx="1846">
                  <c:v>18.467783708358184</c:v>
                </c:pt>
                <c:pt idx="1847">
                  <c:v>18.477782708359882</c:v>
                </c:pt>
                <c:pt idx="1848">
                  <c:v>18.487780708353966</c:v>
                </c:pt>
                <c:pt idx="1849">
                  <c:v>18.497779708355665</c:v>
                </c:pt>
                <c:pt idx="1850">
                  <c:v>18.507777708349749</c:v>
                </c:pt>
                <c:pt idx="1851">
                  <c:v>18.517776708351448</c:v>
                </c:pt>
                <c:pt idx="1852">
                  <c:v>18.527774708345532</c:v>
                </c:pt>
                <c:pt idx="1853">
                  <c:v>18.537772708339617</c:v>
                </c:pt>
                <c:pt idx="1854">
                  <c:v>18.547771708341315</c:v>
                </c:pt>
                <c:pt idx="1855">
                  <c:v>18.5577697083354</c:v>
                </c:pt>
                <c:pt idx="1856">
                  <c:v>18.567768708337098</c:v>
                </c:pt>
                <c:pt idx="1857">
                  <c:v>18.577766708360286</c:v>
                </c:pt>
                <c:pt idx="1858">
                  <c:v>18.587764708354371</c:v>
                </c:pt>
                <c:pt idx="1859">
                  <c:v>18.597763708356069</c:v>
                </c:pt>
                <c:pt idx="1860">
                  <c:v>18.607761708350154</c:v>
                </c:pt>
                <c:pt idx="1861">
                  <c:v>18.617760708351852</c:v>
                </c:pt>
                <c:pt idx="1862">
                  <c:v>18.627758708345937</c:v>
                </c:pt>
                <c:pt idx="1863">
                  <c:v>18.637756708340021</c:v>
                </c:pt>
                <c:pt idx="1864">
                  <c:v>18.64775570834172</c:v>
                </c:pt>
                <c:pt idx="1865">
                  <c:v>18.657753708335804</c:v>
                </c:pt>
                <c:pt idx="1866">
                  <c:v>18.667752708337503</c:v>
                </c:pt>
                <c:pt idx="1867">
                  <c:v>18.677750708360691</c:v>
                </c:pt>
                <c:pt idx="1868">
                  <c:v>18.687749708333286</c:v>
                </c:pt>
                <c:pt idx="1869">
                  <c:v>18.697747708356474</c:v>
                </c:pt>
                <c:pt idx="1870">
                  <c:v>18.707745708350558</c:v>
                </c:pt>
                <c:pt idx="1871">
                  <c:v>18.717744708352257</c:v>
                </c:pt>
                <c:pt idx="1872">
                  <c:v>18.727742708346341</c:v>
                </c:pt>
                <c:pt idx="1873">
                  <c:v>18.73774170834804</c:v>
                </c:pt>
                <c:pt idx="1874">
                  <c:v>18.747739708342124</c:v>
                </c:pt>
                <c:pt idx="1875">
                  <c:v>18.757737708336208</c:v>
                </c:pt>
                <c:pt idx="1876">
                  <c:v>18.767736708337907</c:v>
                </c:pt>
                <c:pt idx="1877">
                  <c:v>18.777734708361095</c:v>
                </c:pt>
                <c:pt idx="1878">
                  <c:v>18.78773370833369</c:v>
                </c:pt>
                <c:pt idx="1879">
                  <c:v>18.797731708356878</c:v>
                </c:pt>
                <c:pt idx="1880">
                  <c:v>18.807730708358577</c:v>
                </c:pt>
                <c:pt idx="1881">
                  <c:v>18.817728458350757</c:v>
                </c:pt>
                <c:pt idx="1882">
                  <c:v>18.827726458344841</c:v>
                </c:pt>
                <c:pt idx="1883">
                  <c:v>18.83772545834654</c:v>
                </c:pt>
                <c:pt idx="1884">
                  <c:v>18.847723458340624</c:v>
                </c:pt>
                <c:pt idx="1885">
                  <c:v>18.857722458342323</c:v>
                </c:pt>
                <c:pt idx="1886">
                  <c:v>18.867720458336407</c:v>
                </c:pt>
                <c:pt idx="1887">
                  <c:v>18.877718458359595</c:v>
                </c:pt>
                <c:pt idx="1888">
                  <c:v>18.887717458361294</c:v>
                </c:pt>
                <c:pt idx="1889">
                  <c:v>18.897715458355378</c:v>
                </c:pt>
                <c:pt idx="1890">
                  <c:v>18.907714458357077</c:v>
                </c:pt>
                <c:pt idx="1891">
                  <c:v>18.917712458351161</c:v>
                </c:pt>
                <c:pt idx="1892">
                  <c:v>18.92771145835286</c:v>
                </c:pt>
                <c:pt idx="1893">
                  <c:v>18.937709458346944</c:v>
                </c:pt>
                <c:pt idx="1894">
                  <c:v>18.947707458341029</c:v>
                </c:pt>
                <c:pt idx="1895">
                  <c:v>18.957706458342727</c:v>
                </c:pt>
                <c:pt idx="1896">
                  <c:v>18.967704458336812</c:v>
                </c:pt>
                <c:pt idx="1897">
                  <c:v>18.97770345833851</c:v>
                </c:pt>
                <c:pt idx="1898">
                  <c:v>18.987701458361698</c:v>
                </c:pt>
                <c:pt idx="1899">
                  <c:v>18.997699458355783</c:v>
                </c:pt>
                <c:pt idx="1900">
                  <c:v>19.007698458357481</c:v>
                </c:pt>
                <c:pt idx="1901">
                  <c:v>19.017696458351566</c:v>
                </c:pt>
                <c:pt idx="1902">
                  <c:v>19.027695458353264</c:v>
                </c:pt>
                <c:pt idx="1903">
                  <c:v>19.037693458347348</c:v>
                </c:pt>
                <c:pt idx="1904">
                  <c:v>19.047691458341433</c:v>
                </c:pt>
                <c:pt idx="1905">
                  <c:v>19.057690458343131</c:v>
                </c:pt>
                <c:pt idx="1906">
                  <c:v>19.067688458337216</c:v>
                </c:pt>
                <c:pt idx="1907">
                  <c:v>19.077687458338914</c:v>
                </c:pt>
                <c:pt idx="1908">
                  <c:v>19.087685458362103</c:v>
                </c:pt>
                <c:pt idx="1909">
                  <c:v>19.097684458334697</c:v>
                </c:pt>
                <c:pt idx="1910">
                  <c:v>19.107682458357885</c:v>
                </c:pt>
                <c:pt idx="1911">
                  <c:v>19.11768045835197</c:v>
                </c:pt>
                <c:pt idx="1912">
                  <c:v>19.127679458353668</c:v>
                </c:pt>
                <c:pt idx="1913">
                  <c:v>19.137677458347753</c:v>
                </c:pt>
                <c:pt idx="1914">
                  <c:v>19.147676458349451</c:v>
                </c:pt>
                <c:pt idx="1915">
                  <c:v>19.157674458343536</c:v>
                </c:pt>
                <c:pt idx="1916">
                  <c:v>19.167673458345234</c:v>
                </c:pt>
                <c:pt idx="1917">
                  <c:v>19.177671458339319</c:v>
                </c:pt>
                <c:pt idx="1918">
                  <c:v>19.187669458333403</c:v>
                </c:pt>
                <c:pt idx="1919">
                  <c:v>19.197668458335102</c:v>
                </c:pt>
                <c:pt idx="1920">
                  <c:v>19.20766645835829</c:v>
                </c:pt>
                <c:pt idx="1921">
                  <c:v>19.217665458359988</c:v>
                </c:pt>
                <c:pt idx="1922">
                  <c:v>19.227663458354073</c:v>
                </c:pt>
                <c:pt idx="1923">
                  <c:v>19.237661458348157</c:v>
                </c:pt>
                <c:pt idx="1924">
                  <c:v>19.247660458349856</c:v>
                </c:pt>
                <c:pt idx="1925">
                  <c:v>19.25765845834394</c:v>
                </c:pt>
                <c:pt idx="1926">
                  <c:v>19.267657458345639</c:v>
                </c:pt>
                <c:pt idx="1927">
                  <c:v>19.277655458339723</c:v>
                </c:pt>
                <c:pt idx="1928">
                  <c:v>19.287654458341422</c:v>
                </c:pt>
                <c:pt idx="1929">
                  <c:v>19.297652458335506</c:v>
                </c:pt>
                <c:pt idx="1930">
                  <c:v>19.307650458358694</c:v>
                </c:pt>
                <c:pt idx="1931">
                  <c:v>19.317649458360393</c:v>
                </c:pt>
                <c:pt idx="1932">
                  <c:v>19.327647458354477</c:v>
                </c:pt>
                <c:pt idx="1933">
                  <c:v>19.337646458356176</c:v>
                </c:pt>
                <c:pt idx="1934">
                  <c:v>19.34764445835026</c:v>
                </c:pt>
                <c:pt idx="1935">
                  <c:v>19.357642458344344</c:v>
                </c:pt>
                <c:pt idx="1936">
                  <c:v>19.367641458346043</c:v>
                </c:pt>
                <c:pt idx="1937">
                  <c:v>19.377639458340127</c:v>
                </c:pt>
                <c:pt idx="1938">
                  <c:v>19.387638458341826</c:v>
                </c:pt>
                <c:pt idx="1939">
                  <c:v>19.39763645833591</c:v>
                </c:pt>
                <c:pt idx="1940">
                  <c:v>19.407635458337609</c:v>
                </c:pt>
                <c:pt idx="1941">
                  <c:v>19.417633458360797</c:v>
                </c:pt>
                <c:pt idx="1942">
                  <c:v>19.427631458354881</c:v>
                </c:pt>
                <c:pt idx="1943">
                  <c:v>19.43763045835658</c:v>
                </c:pt>
                <c:pt idx="1944">
                  <c:v>19.447628458350664</c:v>
                </c:pt>
                <c:pt idx="1945">
                  <c:v>19.457627458352363</c:v>
                </c:pt>
                <c:pt idx="1946">
                  <c:v>19.467625458346447</c:v>
                </c:pt>
                <c:pt idx="1947">
                  <c:v>19.477623458340531</c:v>
                </c:pt>
                <c:pt idx="1948">
                  <c:v>19.48762245834223</c:v>
                </c:pt>
                <c:pt idx="1949">
                  <c:v>19.497620458336314</c:v>
                </c:pt>
                <c:pt idx="1950">
                  <c:v>19.507619458338013</c:v>
                </c:pt>
                <c:pt idx="1951">
                  <c:v>19.517617458361201</c:v>
                </c:pt>
                <c:pt idx="1952">
                  <c:v>19.527616458333796</c:v>
                </c:pt>
                <c:pt idx="1953">
                  <c:v>19.537614458356984</c:v>
                </c:pt>
                <c:pt idx="1954">
                  <c:v>19.547612458351068</c:v>
                </c:pt>
                <c:pt idx="1955">
                  <c:v>19.557611458352767</c:v>
                </c:pt>
                <c:pt idx="1956">
                  <c:v>19.567609458346851</c:v>
                </c:pt>
                <c:pt idx="1957">
                  <c:v>19.57760845834855</c:v>
                </c:pt>
                <c:pt idx="1958">
                  <c:v>19.587606458342634</c:v>
                </c:pt>
                <c:pt idx="1959">
                  <c:v>19.597604458336718</c:v>
                </c:pt>
                <c:pt idx="1960">
                  <c:v>19.607603458338417</c:v>
                </c:pt>
                <c:pt idx="1961">
                  <c:v>19.617601458361605</c:v>
                </c:pt>
                <c:pt idx="1962">
                  <c:v>19.6276004583342</c:v>
                </c:pt>
                <c:pt idx="1963">
                  <c:v>19.637598458357388</c:v>
                </c:pt>
                <c:pt idx="1964">
                  <c:v>19.647597458359087</c:v>
                </c:pt>
                <c:pt idx="1965">
                  <c:v>19.657595458353171</c:v>
                </c:pt>
                <c:pt idx="1966">
                  <c:v>19.667593458347255</c:v>
                </c:pt>
                <c:pt idx="1967">
                  <c:v>19.677592458348954</c:v>
                </c:pt>
                <c:pt idx="1968">
                  <c:v>19.687590458343038</c:v>
                </c:pt>
                <c:pt idx="1969">
                  <c:v>19.697589458344737</c:v>
                </c:pt>
                <c:pt idx="1970">
                  <c:v>19.707587458338821</c:v>
                </c:pt>
                <c:pt idx="1971">
                  <c:v>19.71758645834052</c:v>
                </c:pt>
                <c:pt idx="1972">
                  <c:v>19.727584458334604</c:v>
                </c:pt>
                <c:pt idx="1973">
                  <c:v>19.737582458357792</c:v>
                </c:pt>
                <c:pt idx="1974">
                  <c:v>19.747581458359491</c:v>
                </c:pt>
                <c:pt idx="1975">
                  <c:v>19.757579458353575</c:v>
                </c:pt>
                <c:pt idx="1976">
                  <c:v>19.767578458355274</c:v>
                </c:pt>
                <c:pt idx="1977">
                  <c:v>19.777576458349358</c:v>
                </c:pt>
                <c:pt idx="1978">
                  <c:v>19.787574458343443</c:v>
                </c:pt>
                <c:pt idx="1979">
                  <c:v>19.797573458345141</c:v>
                </c:pt>
                <c:pt idx="1980">
                  <c:v>19.807571458339226</c:v>
                </c:pt>
                <c:pt idx="1981">
                  <c:v>19.817570458340924</c:v>
                </c:pt>
                <c:pt idx="1982">
                  <c:v>19.827568458335008</c:v>
                </c:pt>
                <c:pt idx="1983">
                  <c:v>19.837567458336707</c:v>
                </c:pt>
                <c:pt idx="1984">
                  <c:v>19.847565458359895</c:v>
                </c:pt>
                <c:pt idx="1985">
                  <c:v>19.85756345835398</c:v>
                </c:pt>
                <c:pt idx="1986">
                  <c:v>19.867562458355678</c:v>
                </c:pt>
                <c:pt idx="1987">
                  <c:v>19.877560458349762</c:v>
                </c:pt>
                <c:pt idx="1988">
                  <c:v>19.887559458351461</c:v>
                </c:pt>
                <c:pt idx="1989">
                  <c:v>19.897557458345545</c:v>
                </c:pt>
                <c:pt idx="1990">
                  <c:v>19.907556458347244</c:v>
                </c:pt>
                <c:pt idx="1991">
                  <c:v>19.917554458341328</c:v>
                </c:pt>
                <c:pt idx="1992">
                  <c:v>19.927552458335413</c:v>
                </c:pt>
                <c:pt idx="1993">
                  <c:v>19.937551458337111</c:v>
                </c:pt>
                <c:pt idx="1994">
                  <c:v>19.947549458360299</c:v>
                </c:pt>
                <c:pt idx="1995">
                  <c:v>19.957548458361998</c:v>
                </c:pt>
                <c:pt idx="1996">
                  <c:v>19.967546458356082</c:v>
                </c:pt>
                <c:pt idx="1997">
                  <c:v>19.977544458350167</c:v>
                </c:pt>
                <c:pt idx="1998">
                  <c:v>19.987543458351865</c:v>
                </c:pt>
                <c:pt idx="1999">
                  <c:v>19.99754145834595</c:v>
                </c:pt>
                <c:pt idx="2000">
                  <c:v>20.007540458347648</c:v>
                </c:pt>
                <c:pt idx="2001">
                  <c:v>20.017538458341733</c:v>
                </c:pt>
                <c:pt idx="2002">
                  <c:v>20.027537458343431</c:v>
                </c:pt>
                <c:pt idx="2003">
                  <c:v>20.037535458337516</c:v>
                </c:pt>
                <c:pt idx="2004">
                  <c:v>20.047533458360704</c:v>
                </c:pt>
                <c:pt idx="2005">
                  <c:v>20.057532458333299</c:v>
                </c:pt>
                <c:pt idx="2006">
                  <c:v>20.067530458356487</c:v>
                </c:pt>
                <c:pt idx="2007">
                  <c:v>20.077529458358185</c:v>
                </c:pt>
                <c:pt idx="2008">
                  <c:v>20.08752745835227</c:v>
                </c:pt>
                <c:pt idx="2009">
                  <c:v>20.097526458353968</c:v>
                </c:pt>
                <c:pt idx="2010">
                  <c:v>20.107524458348053</c:v>
                </c:pt>
                <c:pt idx="2011">
                  <c:v>20.117522458342137</c:v>
                </c:pt>
                <c:pt idx="2012">
                  <c:v>20.127521458343836</c:v>
                </c:pt>
                <c:pt idx="2013">
                  <c:v>20.13751945833792</c:v>
                </c:pt>
                <c:pt idx="2014">
                  <c:v>20.147518458339619</c:v>
                </c:pt>
                <c:pt idx="2015">
                  <c:v>20.157516458333703</c:v>
                </c:pt>
                <c:pt idx="2016">
                  <c:v>20.167514458356891</c:v>
                </c:pt>
                <c:pt idx="2017">
                  <c:v>20.17751345835859</c:v>
                </c:pt>
                <c:pt idx="2018">
                  <c:v>20.187511458352674</c:v>
                </c:pt>
                <c:pt idx="2019">
                  <c:v>20.197510458354373</c:v>
                </c:pt>
                <c:pt idx="2020">
                  <c:v>20.207508458348457</c:v>
                </c:pt>
                <c:pt idx="2021">
                  <c:v>20.217507458350156</c:v>
                </c:pt>
                <c:pt idx="2022">
                  <c:v>20.22750545834424</c:v>
                </c:pt>
                <c:pt idx="2023">
                  <c:v>20.237503458338324</c:v>
                </c:pt>
                <c:pt idx="2024">
                  <c:v>20.247502458340023</c:v>
                </c:pt>
                <c:pt idx="2025">
                  <c:v>20.257500458334107</c:v>
                </c:pt>
                <c:pt idx="2026">
                  <c:v>20.267499458335806</c:v>
                </c:pt>
                <c:pt idx="2027">
                  <c:v>20.277497458358994</c:v>
                </c:pt>
                <c:pt idx="2028">
                  <c:v>20.287496458360692</c:v>
                </c:pt>
                <c:pt idx="2029">
                  <c:v>20.297494458354777</c:v>
                </c:pt>
                <c:pt idx="2030">
                  <c:v>20.307492458348861</c:v>
                </c:pt>
                <c:pt idx="2031">
                  <c:v>20.31749145835056</c:v>
                </c:pt>
                <c:pt idx="2032">
                  <c:v>20.327489458344644</c:v>
                </c:pt>
                <c:pt idx="2033">
                  <c:v>20.337488458346343</c:v>
                </c:pt>
                <c:pt idx="2034">
                  <c:v>20.347486458340427</c:v>
                </c:pt>
                <c:pt idx="2035">
                  <c:v>20.357485458342126</c:v>
                </c:pt>
                <c:pt idx="2036">
                  <c:v>20.36748345833621</c:v>
                </c:pt>
                <c:pt idx="2037">
                  <c:v>20.377481458359398</c:v>
                </c:pt>
                <c:pt idx="2038">
                  <c:v>20.387480458361097</c:v>
                </c:pt>
                <c:pt idx="2039">
                  <c:v>20.397478458355181</c:v>
                </c:pt>
                <c:pt idx="2040">
                  <c:v>20.40747745835688</c:v>
                </c:pt>
                <c:pt idx="2041">
                  <c:v>20.417475458350964</c:v>
                </c:pt>
                <c:pt idx="2042">
                  <c:v>20.427473458345048</c:v>
                </c:pt>
                <c:pt idx="2043">
                  <c:v>20.437472458346747</c:v>
                </c:pt>
                <c:pt idx="2044">
                  <c:v>20.447470458340831</c:v>
                </c:pt>
                <c:pt idx="2045">
                  <c:v>20.45746945834253</c:v>
                </c:pt>
                <c:pt idx="2046">
                  <c:v>20.467467458336614</c:v>
                </c:pt>
                <c:pt idx="2047">
                  <c:v>20.477466458338313</c:v>
                </c:pt>
                <c:pt idx="2048">
                  <c:v>20.487464458361501</c:v>
                </c:pt>
                <c:pt idx="2049">
                  <c:v>20.497462458355585</c:v>
                </c:pt>
                <c:pt idx="2050">
                  <c:v>20.507461458357284</c:v>
                </c:pt>
                <c:pt idx="2051">
                  <c:v>20.517459458351368</c:v>
                </c:pt>
                <c:pt idx="2052">
                  <c:v>20.527458458353067</c:v>
                </c:pt>
                <c:pt idx="2053">
                  <c:v>20.537456458347151</c:v>
                </c:pt>
                <c:pt idx="2054">
                  <c:v>20.54745545834885</c:v>
                </c:pt>
                <c:pt idx="2055">
                  <c:v>20.557453458342934</c:v>
                </c:pt>
                <c:pt idx="2056">
                  <c:v>20.567451458337018</c:v>
                </c:pt>
                <c:pt idx="2057">
                  <c:v>20.577450458338717</c:v>
                </c:pt>
                <c:pt idx="2058">
                  <c:v>20.587448458361905</c:v>
                </c:pt>
                <c:pt idx="2059">
                  <c:v>20.5974474583345</c:v>
                </c:pt>
                <c:pt idx="2060">
                  <c:v>20.607445458357688</c:v>
                </c:pt>
                <c:pt idx="2061">
                  <c:v>20.617444458359387</c:v>
                </c:pt>
                <c:pt idx="2062">
                  <c:v>20.627442458353471</c:v>
                </c:pt>
                <c:pt idx="2063">
                  <c:v>20.637440458347555</c:v>
                </c:pt>
                <c:pt idx="2064">
                  <c:v>20.647439458349254</c:v>
                </c:pt>
                <c:pt idx="2065">
                  <c:v>20.657437458343338</c:v>
                </c:pt>
                <c:pt idx="2066">
                  <c:v>20.667436458345037</c:v>
                </c:pt>
                <c:pt idx="2067">
                  <c:v>20.677434458339121</c:v>
                </c:pt>
                <c:pt idx="2068">
                  <c:v>20.687432458333205</c:v>
                </c:pt>
                <c:pt idx="2069">
                  <c:v>20.697431458334904</c:v>
                </c:pt>
                <c:pt idx="2070">
                  <c:v>20.707429458358092</c:v>
                </c:pt>
                <c:pt idx="2071">
                  <c:v>20.717428458359791</c:v>
                </c:pt>
                <c:pt idx="2072">
                  <c:v>20.727426458353875</c:v>
                </c:pt>
                <c:pt idx="2073">
                  <c:v>20.737425458355574</c:v>
                </c:pt>
                <c:pt idx="2074">
                  <c:v>20.747423458349658</c:v>
                </c:pt>
                <c:pt idx="2075">
                  <c:v>20.757421458343742</c:v>
                </c:pt>
                <c:pt idx="2076">
                  <c:v>20.767420458345441</c:v>
                </c:pt>
                <c:pt idx="2077">
                  <c:v>20.777418458339525</c:v>
                </c:pt>
                <c:pt idx="2078">
                  <c:v>20.787417458341224</c:v>
                </c:pt>
                <c:pt idx="2079">
                  <c:v>20.797415458335308</c:v>
                </c:pt>
                <c:pt idx="2080">
                  <c:v>20.807414458337007</c:v>
                </c:pt>
                <c:pt idx="2081">
                  <c:v>20.817412458360195</c:v>
                </c:pt>
                <c:pt idx="2082">
                  <c:v>20.827410500001861</c:v>
                </c:pt>
                <c:pt idx="2083">
                  <c:v>20.83740950000356</c:v>
                </c:pt>
                <c:pt idx="2084">
                  <c:v>20.847407500026748</c:v>
                </c:pt>
                <c:pt idx="2085">
                  <c:v>20.857406500028446</c:v>
                </c:pt>
                <c:pt idx="2086">
                  <c:v>20.867404500022531</c:v>
                </c:pt>
                <c:pt idx="2087">
                  <c:v>20.877403500024229</c:v>
                </c:pt>
                <c:pt idx="2088">
                  <c:v>20.887401500018314</c:v>
                </c:pt>
                <c:pt idx="2089">
                  <c:v>20.897399500012398</c:v>
                </c:pt>
                <c:pt idx="2090">
                  <c:v>20.907398500014096</c:v>
                </c:pt>
                <c:pt idx="2091">
                  <c:v>20.917396500008181</c:v>
                </c:pt>
                <c:pt idx="2092">
                  <c:v>20.927395500009879</c:v>
                </c:pt>
                <c:pt idx="2093">
                  <c:v>20.937393500003964</c:v>
                </c:pt>
                <c:pt idx="2094">
                  <c:v>20.947392500005662</c:v>
                </c:pt>
                <c:pt idx="2095">
                  <c:v>20.957390500028851</c:v>
                </c:pt>
                <c:pt idx="2096">
                  <c:v>20.967388500022935</c:v>
                </c:pt>
                <c:pt idx="2097">
                  <c:v>20.977387500024633</c:v>
                </c:pt>
                <c:pt idx="2098">
                  <c:v>20.987385500018718</c:v>
                </c:pt>
                <c:pt idx="2099">
                  <c:v>20.997384500020416</c:v>
                </c:pt>
                <c:pt idx="2100">
                  <c:v>21.007382500014501</c:v>
                </c:pt>
                <c:pt idx="2101">
                  <c:v>21.017380500008585</c:v>
                </c:pt>
                <c:pt idx="2102">
                  <c:v>21.027379500010284</c:v>
                </c:pt>
                <c:pt idx="2103">
                  <c:v>21.037377500004368</c:v>
                </c:pt>
                <c:pt idx="2104">
                  <c:v>21.047376500006067</c:v>
                </c:pt>
                <c:pt idx="2105">
                  <c:v>21.057374500000151</c:v>
                </c:pt>
                <c:pt idx="2106">
                  <c:v>21.06737350000185</c:v>
                </c:pt>
                <c:pt idx="2107">
                  <c:v>21.077371500025038</c:v>
                </c:pt>
                <c:pt idx="2108">
                  <c:v>21.087370500026736</c:v>
                </c:pt>
                <c:pt idx="2109">
                  <c:v>21.097368500020821</c:v>
                </c:pt>
                <c:pt idx="2110">
                  <c:v>21.107366500014905</c:v>
                </c:pt>
                <c:pt idx="2111">
                  <c:v>21.117365500016604</c:v>
                </c:pt>
                <c:pt idx="2112">
                  <c:v>21.127363500010688</c:v>
                </c:pt>
                <c:pt idx="2113">
                  <c:v>21.137362500012387</c:v>
                </c:pt>
                <c:pt idx="2114">
                  <c:v>21.147360500006471</c:v>
                </c:pt>
                <c:pt idx="2115">
                  <c:v>21.15735950000817</c:v>
                </c:pt>
                <c:pt idx="2116">
                  <c:v>21.167357500002254</c:v>
                </c:pt>
                <c:pt idx="2117">
                  <c:v>21.177355500025442</c:v>
                </c:pt>
                <c:pt idx="2118">
                  <c:v>21.187354500027141</c:v>
                </c:pt>
                <c:pt idx="2119">
                  <c:v>21.197352500021225</c:v>
                </c:pt>
                <c:pt idx="2120">
                  <c:v>21.207351500022924</c:v>
                </c:pt>
                <c:pt idx="2121">
                  <c:v>21.217349500017008</c:v>
                </c:pt>
                <c:pt idx="2122">
                  <c:v>21.227347500011092</c:v>
                </c:pt>
                <c:pt idx="2123">
                  <c:v>21.237346500012791</c:v>
                </c:pt>
                <c:pt idx="2124">
                  <c:v>21.247344500006875</c:v>
                </c:pt>
                <c:pt idx="2125">
                  <c:v>21.257343500008574</c:v>
                </c:pt>
                <c:pt idx="2126">
                  <c:v>21.267341500002658</c:v>
                </c:pt>
                <c:pt idx="2127">
                  <c:v>21.277340500004357</c:v>
                </c:pt>
                <c:pt idx="2128">
                  <c:v>21.287338500027545</c:v>
                </c:pt>
                <c:pt idx="2129">
                  <c:v>21.297336500021629</c:v>
                </c:pt>
                <c:pt idx="2130">
                  <c:v>21.307335500023328</c:v>
                </c:pt>
                <c:pt idx="2131">
                  <c:v>21.317333500017412</c:v>
                </c:pt>
                <c:pt idx="2132">
                  <c:v>21.327332500019111</c:v>
                </c:pt>
                <c:pt idx="2133">
                  <c:v>21.337330500013195</c:v>
                </c:pt>
                <c:pt idx="2134">
                  <c:v>21.347329500014894</c:v>
                </c:pt>
                <c:pt idx="2135">
                  <c:v>21.357327500008978</c:v>
                </c:pt>
                <c:pt idx="2136">
                  <c:v>21.367325500003062</c:v>
                </c:pt>
                <c:pt idx="2137">
                  <c:v>21.377324500004761</c:v>
                </c:pt>
                <c:pt idx="2138">
                  <c:v>21.387322500027949</c:v>
                </c:pt>
                <c:pt idx="2139">
                  <c:v>21.397321500000544</c:v>
                </c:pt>
                <c:pt idx="2140">
                  <c:v>21.407319500023732</c:v>
                </c:pt>
                <c:pt idx="2141">
                  <c:v>21.417318500025431</c:v>
                </c:pt>
                <c:pt idx="2142">
                  <c:v>21.427316500019515</c:v>
                </c:pt>
                <c:pt idx="2143">
                  <c:v>21.437314500013599</c:v>
                </c:pt>
                <c:pt idx="2144">
                  <c:v>21.447313500015298</c:v>
                </c:pt>
                <c:pt idx="2145">
                  <c:v>21.457311500009382</c:v>
                </c:pt>
                <c:pt idx="2146">
                  <c:v>21.467310500011081</c:v>
                </c:pt>
                <c:pt idx="2147">
                  <c:v>21.477308500005165</c:v>
                </c:pt>
                <c:pt idx="2148">
                  <c:v>21.487307500006864</c:v>
                </c:pt>
                <c:pt idx="2149">
                  <c:v>21.497305500000948</c:v>
                </c:pt>
                <c:pt idx="2150">
                  <c:v>21.507303500024136</c:v>
                </c:pt>
                <c:pt idx="2151">
                  <c:v>21.517302500025835</c:v>
                </c:pt>
                <c:pt idx="2152">
                  <c:v>21.527300500019919</c:v>
                </c:pt>
                <c:pt idx="2153">
                  <c:v>21.537299500021618</c:v>
                </c:pt>
                <c:pt idx="2154">
                  <c:v>21.547297500015702</c:v>
                </c:pt>
                <c:pt idx="2155">
                  <c:v>21.557296500017401</c:v>
                </c:pt>
                <c:pt idx="2156">
                  <c:v>21.567294500011485</c:v>
                </c:pt>
                <c:pt idx="2157">
                  <c:v>21.577293500013184</c:v>
                </c:pt>
                <c:pt idx="2158">
                  <c:v>21.587291500007268</c:v>
                </c:pt>
                <c:pt idx="2159">
                  <c:v>21.597289500001352</c:v>
                </c:pt>
                <c:pt idx="2160">
                  <c:v>21.607288500003051</c:v>
                </c:pt>
                <c:pt idx="2161">
                  <c:v>21.617286500026239</c:v>
                </c:pt>
                <c:pt idx="2162">
                  <c:v>21.627285500027938</c:v>
                </c:pt>
                <c:pt idx="2163">
                  <c:v>21.637283500022022</c:v>
                </c:pt>
                <c:pt idx="2164">
                  <c:v>21.647281500016106</c:v>
                </c:pt>
                <c:pt idx="2165">
                  <c:v>21.657280500017805</c:v>
                </c:pt>
                <c:pt idx="2166">
                  <c:v>21.667278500011889</c:v>
                </c:pt>
                <c:pt idx="2167">
                  <c:v>21.677277500013588</c:v>
                </c:pt>
                <c:pt idx="2168">
                  <c:v>21.687275500007672</c:v>
                </c:pt>
                <c:pt idx="2169">
                  <c:v>21.697274500009371</c:v>
                </c:pt>
                <c:pt idx="2170">
                  <c:v>21.707272500003455</c:v>
                </c:pt>
                <c:pt idx="2171">
                  <c:v>21.717270500026643</c:v>
                </c:pt>
                <c:pt idx="2172">
                  <c:v>21.727269500028342</c:v>
                </c:pt>
                <c:pt idx="2173">
                  <c:v>21.737267500022426</c:v>
                </c:pt>
                <c:pt idx="2174">
                  <c:v>21.747266500024125</c:v>
                </c:pt>
                <c:pt idx="2175">
                  <c:v>21.757264500018209</c:v>
                </c:pt>
                <c:pt idx="2176">
                  <c:v>21.767263500019908</c:v>
                </c:pt>
                <c:pt idx="2177">
                  <c:v>21.777261500013992</c:v>
                </c:pt>
                <c:pt idx="2178">
                  <c:v>21.787259500008076</c:v>
                </c:pt>
                <c:pt idx="2179">
                  <c:v>21.797258500009775</c:v>
                </c:pt>
                <c:pt idx="2180">
                  <c:v>21.807256500003859</c:v>
                </c:pt>
                <c:pt idx="2181">
                  <c:v>21.817255500005558</c:v>
                </c:pt>
                <c:pt idx="2182">
                  <c:v>21.827253250026843</c:v>
                </c:pt>
                <c:pt idx="2183">
                  <c:v>21.837252250028541</c:v>
                </c:pt>
                <c:pt idx="2184">
                  <c:v>21.847250250022626</c:v>
                </c:pt>
                <c:pt idx="2185">
                  <c:v>21.857249250024324</c:v>
                </c:pt>
                <c:pt idx="2186">
                  <c:v>21.867247250018409</c:v>
                </c:pt>
                <c:pt idx="2187">
                  <c:v>21.877245250012493</c:v>
                </c:pt>
                <c:pt idx="2188">
                  <c:v>21.887244250014191</c:v>
                </c:pt>
                <c:pt idx="2189">
                  <c:v>21.897242250008276</c:v>
                </c:pt>
                <c:pt idx="2190">
                  <c:v>21.907241250009974</c:v>
                </c:pt>
                <c:pt idx="2191">
                  <c:v>21.917239250004059</c:v>
                </c:pt>
                <c:pt idx="2192">
                  <c:v>21.927238250005757</c:v>
                </c:pt>
                <c:pt idx="2193">
                  <c:v>21.937236249999842</c:v>
                </c:pt>
                <c:pt idx="2194">
                  <c:v>21.94723425002303</c:v>
                </c:pt>
                <c:pt idx="2195">
                  <c:v>21.957233250024728</c:v>
                </c:pt>
                <c:pt idx="2196">
                  <c:v>21.967231250018813</c:v>
                </c:pt>
                <c:pt idx="2197">
                  <c:v>21.977230250020511</c:v>
                </c:pt>
                <c:pt idx="2198">
                  <c:v>21.987228250014596</c:v>
                </c:pt>
                <c:pt idx="2199">
                  <c:v>21.997227250016294</c:v>
                </c:pt>
                <c:pt idx="2200">
                  <c:v>22.007225250010379</c:v>
                </c:pt>
                <c:pt idx="2201">
                  <c:v>22.017223250004463</c:v>
                </c:pt>
                <c:pt idx="2202">
                  <c:v>22.027222250006162</c:v>
                </c:pt>
                <c:pt idx="2203">
                  <c:v>22.037220250000246</c:v>
                </c:pt>
                <c:pt idx="2204">
                  <c:v>22.047219250001945</c:v>
                </c:pt>
                <c:pt idx="2205">
                  <c:v>22.057217250025133</c:v>
                </c:pt>
                <c:pt idx="2206">
                  <c:v>22.067216250026831</c:v>
                </c:pt>
                <c:pt idx="2207">
                  <c:v>22.077214250020916</c:v>
                </c:pt>
                <c:pt idx="2208">
                  <c:v>22.087212250015</c:v>
                </c:pt>
                <c:pt idx="2209">
                  <c:v>22.097211250016699</c:v>
                </c:pt>
                <c:pt idx="2210">
                  <c:v>22.107209250010783</c:v>
                </c:pt>
                <c:pt idx="2211">
                  <c:v>22.117208250012482</c:v>
                </c:pt>
                <c:pt idx="2212">
                  <c:v>22.127206250006566</c:v>
                </c:pt>
                <c:pt idx="2213">
                  <c:v>22.137205250008265</c:v>
                </c:pt>
                <c:pt idx="2214">
                  <c:v>22.147203250002349</c:v>
                </c:pt>
                <c:pt idx="2215">
                  <c:v>22.157201250025537</c:v>
                </c:pt>
                <c:pt idx="2216">
                  <c:v>22.167200250027236</c:v>
                </c:pt>
                <c:pt idx="2217">
                  <c:v>22.17719825002132</c:v>
                </c:pt>
                <c:pt idx="2218">
                  <c:v>22.187197250023019</c:v>
                </c:pt>
                <c:pt idx="2219">
                  <c:v>22.197195250017103</c:v>
                </c:pt>
                <c:pt idx="2220">
                  <c:v>22.207194250018802</c:v>
                </c:pt>
                <c:pt idx="2221">
                  <c:v>22.217192250012886</c:v>
                </c:pt>
                <c:pt idx="2222">
                  <c:v>22.22719025000697</c:v>
                </c:pt>
                <c:pt idx="2223">
                  <c:v>22.237189250008669</c:v>
                </c:pt>
                <c:pt idx="2224">
                  <c:v>22.247187250002753</c:v>
                </c:pt>
                <c:pt idx="2225">
                  <c:v>22.257186250004452</c:v>
                </c:pt>
                <c:pt idx="2226">
                  <c:v>22.26718425002764</c:v>
                </c:pt>
                <c:pt idx="2227">
                  <c:v>22.277183250000235</c:v>
                </c:pt>
                <c:pt idx="2228">
                  <c:v>22.287181250023423</c:v>
                </c:pt>
                <c:pt idx="2229">
                  <c:v>22.297179250017507</c:v>
                </c:pt>
                <c:pt idx="2230">
                  <c:v>22.307178250019206</c:v>
                </c:pt>
                <c:pt idx="2231">
                  <c:v>22.31717625001329</c:v>
                </c:pt>
                <c:pt idx="2232">
                  <c:v>22.327175250014989</c:v>
                </c:pt>
                <c:pt idx="2233">
                  <c:v>22.337173250009073</c:v>
                </c:pt>
                <c:pt idx="2234">
                  <c:v>22.347172250010772</c:v>
                </c:pt>
                <c:pt idx="2235">
                  <c:v>22.357170250004856</c:v>
                </c:pt>
                <c:pt idx="2236">
                  <c:v>22.367169250006555</c:v>
                </c:pt>
                <c:pt idx="2237">
                  <c:v>22.377167250000639</c:v>
                </c:pt>
                <c:pt idx="2238">
                  <c:v>22.387165250023827</c:v>
                </c:pt>
                <c:pt idx="2239">
                  <c:v>22.397164250025526</c:v>
                </c:pt>
                <c:pt idx="2240">
                  <c:v>22.40716225001961</c:v>
                </c:pt>
                <c:pt idx="2241">
                  <c:v>22.417161250021309</c:v>
                </c:pt>
                <c:pt idx="2242">
                  <c:v>22.427159250015393</c:v>
                </c:pt>
                <c:pt idx="2243">
                  <c:v>22.437158250017092</c:v>
                </c:pt>
                <c:pt idx="2244">
                  <c:v>22.447156250011176</c:v>
                </c:pt>
                <c:pt idx="2245">
                  <c:v>22.45715425000526</c:v>
                </c:pt>
                <c:pt idx="2246">
                  <c:v>22.467153250006959</c:v>
                </c:pt>
                <c:pt idx="2247">
                  <c:v>22.477151250001043</c:v>
                </c:pt>
                <c:pt idx="2248">
                  <c:v>22.487150250002742</c:v>
                </c:pt>
                <c:pt idx="2249">
                  <c:v>22.49714825002593</c:v>
                </c:pt>
                <c:pt idx="2250">
                  <c:v>22.507147250027629</c:v>
                </c:pt>
                <c:pt idx="2251">
                  <c:v>22.517145250021713</c:v>
                </c:pt>
                <c:pt idx="2252">
                  <c:v>22.527143250015797</c:v>
                </c:pt>
                <c:pt idx="2253">
                  <c:v>22.537142250017496</c:v>
                </c:pt>
                <c:pt idx="2254">
                  <c:v>22.54714025001158</c:v>
                </c:pt>
                <c:pt idx="2255">
                  <c:v>22.557139250013279</c:v>
                </c:pt>
                <c:pt idx="2256">
                  <c:v>22.567137250007363</c:v>
                </c:pt>
                <c:pt idx="2257">
                  <c:v>22.577136250009062</c:v>
                </c:pt>
                <c:pt idx="2258">
                  <c:v>22.587134250003146</c:v>
                </c:pt>
                <c:pt idx="2259">
                  <c:v>22.597132250026334</c:v>
                </c:pt>
                <c:pt idx="2260">
                  <c:v>22.607131250028033</c:v>
                </c:pt>
                <c:pt idx="2261">
                  <c:v>22.617129250022117</c:v>
                </c:pt>
                <c:pt idx="2262">
                  <c:v>22.627128250023816</c:v>
                </c:pt>
                <c:pt idx="2263">
                  <c:v>22.6371262500179</c:v>
                </c:pt>
                <c:pt idx="2264">
                  <c:v>22.647125250019599</c:v>
                </c:pt>
                <c:pt idx="2265">
                  <c:v>22.657123250013683</c:v>
                </c:pt>
                <c:pt idx="2266">
                  <c:v>22.667122250015382</c:v>
                </c:pt>
                <c:pt idx="2267">
                  <c:v>22.677120250009466</c:v>
                </c:pt>
                <c:pt idx="2268">
                  <c:v>22.68711825000355</c:v>
                </c:pt>
                <c:pt idx="2269">
                  <c:v>22.697117250005249</c:v>
                </c:pt>
                <c:pt idx="2270">
                  <c:v>22.707115250028437</c:v>
                </c:pt>
                <c:pt idx="2271">
                  <c:v>22.717114250001032</c:v>
                </c:pt>
                <c:pt idx="2272">
                  <c:v>22.72711225002422</c:v>
                </c:pt>
                <c:pt idx="2273">
                  <c:v>22.737111250025919</c:v>
                </c:pt>
                <c:pt idx="2274">
                  <c:v>22.747109250020003</c:v>
                </c:pt>
                <c:pt idx="2275">
                  <c:v>22.757107250014087</c:v>
                </c:pt>
                <c:pt idx="2276">
                  <c:v>22.767106250015786</c:v>
                </c:pt>
                <c:pt idx="2277">
                  <c:v>22.77710425000987</c:v>
                </c:pt>
                <c:pt idx="2278">
                  <c:v>22.787103250011569</c:v>
                </c:pt>
                <c:pt idx="2279">
                  <c:v>22.797101250005653</c:v>
                </c:pt>
                <c:pt idx="2280">
                  <c:v>22.807100250007352</c:v>
                </c:pt>
                <c:pt idx="2281">
                  <c:v>22.817098250001436</c:v>
                </c:pt>
                <c:pt idx="2282">
                  <c:v>22.827096250024624</c:v>
                </c:pt>
                <c:pt idx="2283">
                  <c:v>22.837095250026323</c:v>
                </c:pt>
                <c:pt idx="2284">
                  <c:v>22.847093250020407</c:v>
                </c:pt>
                <c:pt idx="2285">
                  <c:v>22.857092250022106</c:v>
                </c:pt>
                <c:pt idx="2286">
                  <c:v>22.86709025001619</c:v>
                </c:pt>
                <c:pt idx="2287">
                  <c:v>22.877089250017889</c:v>
                </c:pt>
                <c:pt idx="2288">
                  <c:v>22.887087250011973</c:v>
                </c:pt>
                <c:pt idx="2289">
                  <c:v>22.897085250006057</c:v>
                </c:pt>
                <c:pt idx="2290">
                  <c:v>22.907084250007756</c:v>
                </c:pt>
                <c:pt idx="2291">
                  <c:v>22.91708225000184</c:v>
                </c:pt>
                <c:pt idx="2292">
                  <c:v>22.927081250003539</c:v>
                </c:pt>
                <c:pt idx="2293">
                  <c:v>22.937079250026727</c:v>
                </c:pt>
                <c:pt idx="2294">
                  <c:v>22.947078250028426</c:v>
                </c:pt>
                <c:pt idx="2295">
                  <c:v>22.95707625002251</c:v>
                </c:pt>
                <c:pt idx="2296">
                  <c:v>22.967075250024209</c:v>
                </c:pt>
                <c:pt idx="2297">
                  <c:v>22.977073250018293</c:v>
                </c:pt>
                <c:pt idx="2298">
                  <c:v>22.987071250012377</c:v>
                </c:pt>
                <c:pt idx="2299">
                  <c:v>22.997070250014076</c:v>
                </c:pt>
                <c:pt idx="2300">
                  <c:v>23.00706825000816</c:v>
                </c:pt>
                <c:pt idx="2301">
                  <c:v>23.017067250009859</c:v>
                </c:pt>
                <c:pt idx="2302">
                  <c:v>23.027065250003943</c:v>
                </c:pt>
                <c:pt idx="2303">
                  <c:v>23.037064250005642</c:v>
                </c:pt>
                <c:pt idx="2304">
                  <c:v>23.04706225002883</c:v>
                </c:pt>
                <c:pt idx="2305">
                  <c:v>23.057060250022914</c:v>
                </c:pt>
                <c:pt idx="2306">
                  <c:v>23.067059250024613</c:v>
                </c:pt>
                <c:pt idx="2307">
                  <c:v>23.077057250018697</c:v>
                </c:pt>
                <c:pt idx="2308">
                  <c:v>23.087056250020396</c:v>
                </c:pt>
                <c:pt idx="2309">
                  <c:v>23.09705425001448</c:v>
                </c:pt>
                <c:pt idx="2310">
                  <c:v>23.107053250016179</c:v>
                </c:pt>
                <c:pt idx="2311">
                  <c:v>23.117051250010263</c:v>
                </c:pt>
                <c:pt idx="2312">
                  <c:v>23.127050250011962</c:v>
                </c:pt>
                <c:pt idx="2313">
                  <c:v>23.137048250006046</c:v>
                </c:pt>
                <c:pt idx="2314">
                  <c:v>23.14704625000013</c:v>
                </c:pt>
                <c:pt idx="2315">
                  <c:v>23.157045250001829</c:v>
                </c:pt>
                <c:pt idx="2316">
                  <c:v>23.167043250025017</c:v>
                </c:pt>
                <c:pt idx="2317">
                  <c:v>23.177042250026716</c:v>
                </c:pt>
                <c:pt idx="2318">
                  <c:v>23.1870402500208</c:v>
                </c:pt>
                <c:pt idx="2319">
                  <c:v>23.197039250022499</c:v>
                </c:pt>
                <c:pt idx="2320">
                  <c:v>23.207037250016583</c:v>
                </c:pt>
                <c:pt idx="2321">
                  <c:v>23.217035250010667</c:v>
                </c:pt>
                <c:pt idx="2322">
                  <c:v>23.227034250012366</c:v>
                </c:pt>
                <c:pt idx="2323">
                  <c:v>23.23703225000645</c:v>
                </c:pt>
                <c:pt idx="2324">
                  <c:v>23.247031250008149</c:v>
                </c:pt>
                <c:pt idx="2325">
                  <c:v>23.257029250002233</c:v>
                </c:pt>
                <c:pt idx="2326">
                  <c:v>23.267028250003932</c:v>
                </c:pt>
                <c:pt idx="2327">
                  <c:v>23.27702625002712</c:v>
                </c:pt>
                <c:pt idx="2328">
                  <c:v>23.287025250028819</c:v>
                </c:pt>
                <c:pt idx="2329">
                  <c:v>23.297023250022903</c:v>
                </c:pt>
                <c:pt idx="2330">
                  <c:v>23.307021250016987</c:v>
                </c:pt>
                <c:pt idx="2331">
                  <c:v>23.317020250018686</c:v>
                </c:pt>
                <c:pt idx="2332">
                  <c:v>23.32701825001277</c:v>
                </c:pt>
                <c:pt idx="2333">
                  <c:v>23.337017250014469</c:v>
                </c:pt>
                <c:pt idx="2334">
                  <c:v>23.347015250008553</c:v>
                </c:pt>
                <c:pt idx="2335">
                  <c:v>23.357014250010252</c:v>
                </c:pt>
                <c:pt idx="2336">
                  <c:v>23.367012250004336</c:v>
                </c:pt>
                <c:pt idx="2337">
                  <c:v>23.377010250027524</c:v>
                </c:pt>
                <c:pt idx="2338">
                  <c:v>23.387009250000119</c:v>
                </c:pt>
                <c:pt idx="2339">
                  <c:v>23.397007250023307</c:v>
                </c:pt>
                <c:pt idx="2340">
                  <c:v>23.407006250025006</c:v>
                </c:pt>
                <c:pt idx="2341">
                  <c:v>23.41700425001909</c:v>
                </c:pt>
                <c:pt idx="2342">
                  <c:v>23.427003250020789</c:v>
                </c:pt>
                <c:pt idx="2343">
                  <c:v>23.437001250014873</c:v>
                </c:pt>
                <c:pt idx="2344">
                  <c:v>23.447000250016572</c:v>
                </c:pt>
                <c:pt idx="2345">
                  <c:v>23.456998250010656</c:v>
                </c:pt>
                <c:pt idx="2346">
                  <c:v>23.46699625000474</c:v>
                </c:pt>
                <c:pt idx="2347">
                  <c:v>23.476995250006439</c:v>
                </c:pt>
                <c:pt idx="2348">
                  <c:v>23.486993250000523</c:v>
                </c:pt>
                <c:pt idx="2349">
                  <c:v>23.496992250002222</c:v>
                </c:pt>
                <c:pt idx="2350">
                  <c:v>23.50699025002541</c:v>
                </c:pt>
                <c:pt idx="2351">
                  <c:v>23.516989250027109</c:v>
                </c:pt>
                <c:pt idx="2352">
                  <c:v>23.526987250021193</c:v>
                </c:pt>
                <c:pt idx="2353">
                  <c:v>23.536985250015277</c:v>
                </c:pt>
                <c:pt idx="2354">
                  <c:v>23.546984250016976</c:v>
                </c:pt>
                <c:pt idx="2355">
                  <c:v>23.55698225001106</c:v>
                </c:pt>
                <c:pt idx="2356">
                  <c:v>23.566981250012759</c:v>
                </c:pt>
                <c:pt idx="2357">
                  <c:v>23.576979250006843</c:v>
                </c:pt>
                <c:pt idx="2358">
                  <c:v>23.586978250008542</c:v>
                </c:pt>
                <c:pt idx="2359">
                  <c:v>23.596976250002626</c:v>
                </c:pt>
                <c:pt idx="2360">
                  <c:v>23.606975250004325</c:v>
                </c:pt>
                <c:pt idx="2361">
                  <c:v>23.616973250027513</c:v>
                </c:pt>
                <c:pt idx="2362">
                  <c:v>23.626971250021597</c:v>
                </c:pt>
                <c:pt idx="2363">
                  <c:v>23.636970250023296</c:v>
                </c:pt>
                <c:pt idx="2364">
                  <c:v>23.64696825001738</c:v>
                </c:pt>
                <c:pt idx="2365">
                  <c:v>23.656967250019079</c:v>
                </c:pt>
                <c:pt idx="2366">
                  <c:v>23.666965250013163</c:v>
                </c:pt>
                <c:pt idx="2367">
                  <c:v>23.676964250014862</c:v>
                </c:pt>
                <c:pt idx="2368">
                  <c:v>23.686962250008946</c:v>
                </c:pt>
                <c:pt idx="2369">
                  <c:v>23.696961250010645</c:v>
                </c:pt>
                <c:pt idx="2370">
                  <c:v>23.706959250004729</c:v>
                </c:pt>
                <c:pt idx="2371">
                  <c:v>23.716957250027917</c:v>
                </c:pt>
                <c:pt idx="2372">
                  <c:v>23.726956250000512</c:v>
                </c:pt>
                <c:pt idx="2373">
                  <c:v>23.7369542500237</c:v>
                </c:pt>
                <c:pt idx="2374">
                  <c:v>23.746953250025399</c:v>
                </c:pt>
                <c:pt idx="2375">
                  <c:v>23.756951250019483</c:v>
                </c:pt>
                <c:pt idx="2376">
                  <c:v>23.766950250021182</c:v>
                </c:pt>
                <c:pt idx="2377">
                  <c:v>23.776948250015266</c:v>
                </c:pt>
                <c:pt idx="2378">
                  <c:v>23.786947250016965</c:v>
                </c:pt>
                <c:pt idx="2379">
                  <c:v>23.796945250011049</c:v>
                </c:pt>
                <c:pt idx="2380">
                  <c:v>23.806943250005133</c:v>
                </c:pt>
                <c:pt idx="2381">
                  <c:v>23.816942250006832</c:v>
                </c:pt>
                <c:pt idx="2382">
                  <c:v>23.826940333354287</c:v>
                </c:pt>
                <c:pt idx="2383">
                  <c:v>23.836939333355986</c:v>
                </c:pt>
                <c:pt idx="2384">
                  <c:v>23.84693733335007</c:v>
                </c:pt>
                <c:pt idx="2385">
                  <c:v>23.856936333351769</c:v>
                </c:pt>
                <c:pt idx="2386">
                  <c:v>23.866934333345853</c:v>
                </c:pt>
                <c:pt idx="2387">
                  <c:v>23.876932333339937</c:v>
                </c:pt>
                <c:pt idx="2388">
                  <c:v>23.886931333341636</c:v>
                </c:pt>
                <c:pt idx="2389">
                  <c:v>23.89692933333572</c:v>
                </c:pt>
                <c:pt idx="2390">
                  <c:v>23.906928333337419</c:v>
                </c:pt>
                <c:pt idx="2391">
                  <c:v>23.916926333360607</c:v>
                </c:pt>
                <c:pt idx="2392">
                  <c:v>23.926925333333202</c:v>
                </c:pt>
                <c:pt idx="2393">
                  <c:v>23.93692333335639</c:v>
                </c:pt>
                <c:pt idx="2394">
                  <c:v>23.946922333358089</c:v>
                </c:pt>
                <c:pt idx="2395">
                  <c:v>23.956920333352173</c:v>
                </c:pt>
                <c:pt idx="2396">
                  <c:v>23.966918333346257</c:v>
                </c:pt>
                <c:pt idx="2397">
                  <c:v>23.976917333347956</c:v>
                </c:pt>
                <c:pt idx="2398">
                  <c:v>23.98691533334204</c:v>
                </c:pt>
                <c:pt idx="2399">
                  <c:v>23.996914333343739</c:v>
                </c:pt>
                <c:pt idx="2400">
                  <c:v>24.006912333337823</c:v>
                </c:pt>
                <c:pt idx="2401">
                  <c:v>24.016911333339522</c:v>
                </c:pt>
                <c:pt idx="2402">
                  <c:v>24.026909333333606</c:v>
                </c:pt>
                <c:pt idx="2403">
                  <c:v>24.036908333335305</c:v>
                </c:pt>
                <c:pt idx="2404">
                  <c:v>24.046906333358493</c:v>
                </c:pt>
                <c:pt idx="2405">
                  <c:v>24.056904333352577</c:v>
                </c:pt>
                <c:pt idx="2406">
                  <c:v>24.066903333354276</c:v>
                </c:pt>
                <c:pt idx="2407">
                  <c:v>24.07690133334836</c:v>
                </c:pt>
                <c:pt idx="2408">
                  <c:v>24.086900333350059</c:v>
                </c:pt>
                <c:pt idx="2409">
                  <c:v>24.096898333344143</c:v>
                </c:pt>
                <c:pt idx="2410">
                  <c:v>24.106897333345842</c:v>
                </c:pt>
                <c:pt idx="2411">
                  <c:v>24.116895333339926</c:v>
                </c:pt>
                <c:pt idx="2412">
                  <c:v>24.126894333341625</c:v>
                </c:pt>
                <c:pt idx="2413">
                  <c:v>24.136892333335709</c:v>
                </c:pt>
                <c:pt idx="2414">
                  <c:v>24.146890333358897</c:v>
                </c:pt>
                <c:pt idx="2415">
                  <c:v>24.156889333360596</c:v>
                </c:pt>
                <c:pt idx="2416">
                  <c:v>24.16688733335468</c:v>
                </c:pt>
                <c:pt idx="2417">
                  <c:v>24.176886333356379</c:v>
                </c:pt>
                <c:pt idx="2418">
                  <c:v>24.186884333350463</c:v>
                </c:pt>
                <c:pt idx="2419">
                  <c:v>24.196883333352162</c:v>
                </c:pt>
                <c:pt idx="2420">
                  <c:v>24.206881333346246</c:v>
                </c:pt>
                <c:pt idx="2421">
                  <c:v>24.216880333347945</c:v>
                </c:pt>
                <c:pt idx="2422">
                  <c:v>24.226878333342029</c:v>
                </c:pt>
                <c:pt idx="2423">
                  <c:v>24.236876333336113</c:v>
                </c:pt>
                <c:pt idx="2424">
                  <c:v>24.246875333337812</c:v>
                </c:pt>
                <c:pt idx="2425">
                  <c:v>24.256873333361</c:v>
                </c:pt>
                <c:pt idx="2426">
                  <c:v>24.266872333333595</c:v>
                </c:pt>
                <c:pt idx="2427">
                  <c:v>24.276870333356783</c:v>
                </c:pt>
                <c:pt idx="2428">
                  <c:v>24.286869333358482</c:v>
                </c:pt>
                <c:pt idx="2429">
                  <c:v>24.296867333352566</c:v>
                </c:pt>
                <c:pt idx="2430">
                  <c:v>24.306866333354264</c:v>
                </c:pt>
                <c:pt idx="2431">
                  <c:v>24.316864333348349</c:v>
                </c:pt>
                <c:pt idx="2432">
                  <c:v>24.326862333342433</c:v>
                </c:pt>
                <c:pt idx="2433">
                  <c:v>24.336861333344132</c:v>
                </c:pt>
                <c:pt idx="2434">
                  <c:v>24.346859333338216</c:v>
                </c:pt>
                <c:pt idx="2435">
                  <c:v>24.356858333339915</c:v>
                </c:pt>
                <c:pt idx="2436">
                  <c:v>24.366856333333999</c:v>
                </c:pt>
                <c:pt idx="2437">
                  <c:v>24.376855333335698</c:v>
                </c:pt>
                <c:pt idx="2438">
                  <c:v>24.386853333358886</c:v>
                </c:pt>
                <c:pt idx="2439">
                  <c:v>24.396852333360584</c:v>
                </c:pt>
                <c:pt idx="2440">
                  <c:v>24.406850333354669</c:v>
                </c:pt>
                <c:pt idx="2441">
                  <c:v>24.416848333348753</c:v>
                </c:pt>
                <c:pt idx="2442">
                  <c:v>24.426847333350452</c:v>
                </c:pt>
                <c:pt idx="2443">
                  <c:v>24.436845333344536</c:v>
                </c:pt>
                <c:pt idx="2444">
                  <c:v>24.446844333346235</c:v>
                </c:pt>
                <c:pt idx="2445">
                  <c:v>24.456842333340319</c:v>
                </c:pt>
                <c:pt idx="2446">
                  <c:v>24.466841333342018</c:v>
                </c:pt>
                <c:pt idx="2447">
                  <c:v>24.476839333336102</c:v>
                </c:pt>
                <c:pt idx="2448">
                  <c:v>24.486838333337801</c:v>
                </c:pt>
                <c:pt idx="2449">
                  <c:v>24.496836333360989</c:v>
                </c:pt>
                <c:pt idx="2450">
                  <c:v>24.506835333333584</c:v>
                </c:pt>
                <c:pt idx="2451">
                  <c:v>24.516833333356772</c:v>
                </c:pt>
                <c:pt idx="2452">
                  <c:v>24.526831333350856</c:v>
                </c:pt>
                <c:pt idx="2453">
                  <c:v>24.536830333352555</c:v>
                </c:pt>
                <c:pt idx="2454">
                  <c:v>24.546828333346639</c:v>
                </c:pt>
                <c:pt idx="2455">
                  <c:v>24.556827333348338</c:v>
                </c:pt>
                <c:pt idx="2456">
                  <c:v>24.566825333342422</c:v>
                </c:pt>
                <c:pt idx="2457">
                  <c:v>24.576824333344121</c:v>
                </c:pt>
                <c:pt idx="2458">
                  <c:v>24.586822333338205</c:v>
                </c:pt>
                <c:pt idx="2459">
                  <c:v>24.596821333339904</c:v>
                </c:pt>
                <c:pt idx="2460">
                  <c:v>24.606819333333988</c:v>
                </c:pt>
                <c:pt idx="2461">
                  <c:v>24.616817333357176</c:v>
                </c:pt>
                <c:pt idx="2462">
                  <c:v>24.626816333358875</c:v>
                </c:pt>
                <c:pt idx="2463">
                  <c:v>24.636814333352959</c:v>
                </c:pt>
                <c:pt idx="2464">
                  <c:v>24.646813333354658</c:v>
                </c:pt>
                <c:pt idx="2465">
                  <c:v>24.656811333348742</c:v>
                </c:pt>
                <c:pt idx="2466">
                  <c:v>24.66681033335044</c:v>
                </c:pt>
                <c:pt idx="2467">
                  <c:v>24.676808333344525</c:v>
                </c:pt>
                <c:pt idx="2468">
                  <c:v>24.686807333346223</c:v>
                </c:pt>
                <c:pt idx="2469">
                  <c:v>24.696805333340308</c:v>
                </c:pt>
                <c:pt idx="2470">
                  <c:v>24.706803333334392</c:v>
                </c:pt>
                <c:pt idx="2471">
                  <c:v>24.716802333336091</c:v>
                </c:pt>
                <c:pt idx="2472">
                  <c:v>24.726800333359279</c:v>
                </c:pt>
                <c:pt idx="2473">
                  <c:v>24.736799333360977</c:v>
                </c:pt>
                <c:pt idx="2474">
                  <c:v>24.746797333355062</c:v>
                </c:pt>
                <c:pt idx="2475">
                  <c:v>24.75679633335676</c:v>
                </c:pt>
                <c:pt idx="2476">
                  <c:v>24.766794333350845</c:v>
                </c:pt>
                <c:pt idx="2477">
                  <c:v>24.776793333352543</c:v>
                </c:pt>
                <c:pt idx="2478">
                  <c:v>24.786791333346628</c:v>
                </c:pt>
                <c:pt idx="2479">
                  <c:v>24.796790333348326</c:v>
                </c:pt>
                <c:pt idx="2480">
                  <c:v>24.806788333342411</c:v>
                </c:pt>
                <c:pt idx="2481">
                  <c:v>24.816786333336495</c:v>
                </c:pt>
                <c:pt idx="2482">
                  <c:v>24.826785583340097</c:v>
                </c:pt>
                <c:pt idx="2483">
                  <c:v>24.836783583334181</c:v>
                </c:pt>
                <c:pt idx="2484">
                  <c:v>24.84678258333588</c:v>
                </c:pt>
                <c:pt idx="2485">
                  <c:v>24.856780583359068</c:v>
                </c:pt>
                <c:pt idx="2486">
                  <c:v>24.866779583360767</c:v>
                </c:pt>
                <c:pt idx="2487">
                  <c:v>24.876777583354851</c:v>
                </c:pt>
                <c:pt idx="2488">
                  <c:v>24.88677658335655</c:v>
                </c:pt>
                <c:pt idx="2489">
                  <c:v>24.896774583350634</c:v>
                </c:pt>
                <c:pt idx="2490">
                  <c:v>24.906772583344718</c:v>
                </c:pt>
                <c:pt idx="2491">
                  <c:v>24.916771583346417</c:v>
                </c:pt>
                <c:pt idx="2492">
                  <c:v>24.926769583340501</c:v>
                </c:pt>
                <c:pt idx="2493">
                  <c:v>24.9367685833422</c:v>
                </c:pt>
                <c:pt idx="2494">
                  <c:v>24.946766583336284</c:v>
                </c:pt>
                <c:pt idx="2495">
                  <c:v>24.956765583337983</c:v>
                </c:pt>
                <c:pt idx="2496">
                  <c:v>24.966763583361171</c:v>
                </c:pt>
                <c:pt idx="2497">
                  <c:v>24.976762583333766</c:v>
                </c:pt>
                <c:pt idx="2498">
                  <c:v>24.986760583356954</c:v>
                </c:pt>
                <c:pt idx="2499">
                  <c:v>24.996759583358653</c:v>
                </c:pt>
                <c:pt idx="2500">
                  <c:v>25.006757583352737</c:v>
                </c:pt>
                <c:pt idx="2501">
                  <c:v>25.016755583346821</c:v>
                </c:pt>
                <c:pt idx="2502">
                  <c:v>25.02675458334852</c:v>
                </c:pt>
                <c:pt idx="2503">
                  <c:v>25.036752583342604</c:v>
                </c:pt>
                <c:pt idx="2504">
                  <c:v>25.046751583344303</c:v>
                </c:pt>
                <c:pt idx="2505">
                  <c:v>25.056749583338387</c:v>
                </c:pt>
                <c:pt idx="2506">
                  <c:v>25.066748583340086</c:v>
                </c:pt>
                <c:pt idx="2507">
                  <c:v>25.07674658333417</c:v>
                </c:pt>
                <c:pt idx="2508">
                  <c:v>25.086745583335869</c:v>
                </c:pt>
                <c:pt idx="2509">
                  <c:v>25.096743583359057</c:v>
                </c:pt>
                <c:pt idx="2510">
                  <c:v>25.106742583360756</c:v>
                </c:pt>
                <c:pt idx="2511">
                  <c:v>25.11674058335484</c:v>
                </c:pt>
                <c:pt idx="2512">
                  <c:v>25.126738583348924</c:v>
                </c:pt>
                <c:pt idx="2513">
                  <c:v>25.136737583350623</c:v>
                </c:pt>
                <c:pt idx="2514">
                  <c:v>25.146735583344707</c:v>
                </c:pt>
                <c:pt idx="2515">
                  <c:v>25.156734583346406</c:v>
                </c:pt>
                <c:pt idx="2516">
                  <c:v>25.16673258334049</c:v>
                </c:pt>
                <c:pt idx="2517">
                  <c:v>25.176731583342189</c:v>
                </c:pt>
                <c:pt idx="2518">
                  <c:v>25.186729583336273</c:v>
                </c:pt>
                <c:pt idx="2519">
                  <c:v>25.196728583337972</c:v>
                </c:pt>
                <c:pt idx="2520">
                  <c:v>25.20672658336116</c:v>
                </c:pt>
                <c:pt idx="2521">
                  <c:v>25.216725583333755</c:v>
                </c:pt>
                <c:pt idx="2522">
                  <c:v>25.226723583356943</c:v>
                </c:pt>
                <c:pt idx="2523">
                  <c:v>25.236721583351027</c:v>
                </c:pt>
                <c:pt idx="2524">
                  <c:v>25.246720583352726</c:v>
                </c:pt>
                <c:pt idx="2525">
                  <c:v>25.25671858334681</c:v>
                </c:pt>
                <c:pt idx="2526">
                  <c:v>25.266717583348509</c:v>
                </c:pt>
                <c:pt idx="2527">
                  <c:v>25.276715583342593</c:v>
                </c:pt>
                <c:pt idx="2528">
                  <c:v>25.286714583344292</c:v>
                </c:pt>
                <c:pt idx="2529">
                  <c:v>25.296712583338376</c:v>
                </c:pt>
                <c:pt idx="2530">
                  <c:v>25.306711583340075</c:v>
                </c:pt>
                <c:pt idx="2531">
                  <c:v>25.316709583334159</c:v>
                </c:pt>
                <c:pt idx="2532">
                  <c:v>25.326708583335858</c:v>
                </c:pt>
                <c:pt idx="2533">
                  <c:v>25.336706583359046</c:v>
                </c:pt>
                <c:pt idx="2534">
                  <c:v>25.34670458335313</c:v>
                </c:pt>
                <c:pt idx="2535">
                  <c:v>25.356703583354829</c:v>
                </c:pt>
                <c:pt idx="2536">
                  <c:v>25.366701583348913</c:v>
                </c:pt>
                <c:pt idx="2537">
                  <c:v>25.376700583350612</c:v>
                </c:pt>
                <c:pt idx="2538">
                  <c:v>25.386698583344696</c:v>
                </c:pt>
                <c:pt idx="2539">
                  <c:v>25.396697583346395</c:v>
                </c:pt>
                <c:pt idx="2540">
                  <c:v>25.406695583340479</c:v>
                </c:pt>
                <c:pt idx="2541">
                  <c:v>25.416694583342178</c:v>
                </c:pt>
                <c:pt idx="2542">
                  <c:v>25.426692583336262</c:v>
                </c:pt>
                <c:pt idx="2543">
                  <c:v>25.436691583337961</c:v>
                </c:pt>
                <c:pt idx="2544">
                  <c:v>25.446689583361149</c:v>
                </c:pt>
                <c:pt idx="2545">
                  <c:v>25.456687583355233</c:v>
                </c:pt>
                <c:pt idx="2546">
                  <c:v>25.466686583356932</c:v>
                </c:pt>
                <c:pt idx="2547">
                  <c:v>25.476684583351016</c:v>
                </c:pt>
                <c:pt idx="2548">
                  <c:v>25.486683583352715</c:v>
                </c:pt>
                <c:pt idx="2549">
                  <c:v>25.496681583346799</c:v>
                </c:pt>
                <c:pt idx="2550">
                  <c:v>25.506680583348498</c:v>
                </c:pt>
                <c:pt idx="2551">
                  <c:v>25.516678583342582</c:v>
                </c:pt>
                <c:pt idx="2552">
                  <c:v>25.526677583344281</c:v>
                </c:pt>
                <c:pt idx="2553">
                  <c:v>25.536675583338365</c:v>
                </c:pt>
                <c:pt idx="2554">
                  <c:v>25.546674583340064</c:v>
                </c:pt>
                <c:pt idx="2555">
                  <c:v>25.556672583334148</c:v>
                </c:pt>
                <c:pt idx="2556">
                  <c:v>25.566670583357336</c:v>
                </c:pt>
                <c:pt idx="2557">
                  <c:v>25.576669583359035</c:v>
                </c:pt>
                <c:pt idx="2558">
                  <c:v>25.586667583353119</c:v>
                </c:pt>
                <c:pt idx="2559">
                  <c:v>25.596666583354818</c:v>
                </c:pt>
                <c:pt idx="2560">
                  <c:v>25.606664583348902</c:v>
                </c:pt>
                <c:pt idx="2561">
                  <c:v>25.616663583350601</c:v>
                </c:pt>
                <c:pt idx="2562">
                  <c:v>25.626661583344685</c:v>
                </c:pt>
                <c:pt idx="2563">
                  <c:v>25.636660583346384</c:v>
                </c:pt>
                <c:pt idx="2564">
                  <c:v>25.646658583340468</c:v>
                </c:pt>
                <c:pt idx="2565">
                  <c:v>25.656657583342167</c:v>
                </c:pt>
                <c:pt idx="2566">
                  <c:v>25.666655583336251</c:v>
                </c:pt>
                <c:pt idx="2567">
                  <c:v>25.676653583359439</c:v>
                </c:pt>
                <c:pt idx="2568">
                  <c:v>25.686652583361138</c:v>
                </c:pt>
                <c:pt idx="2569">
                  <c:v>25.696650583355222</c:v>
                </c:pt>
                <c:pt idx="2570">
                  <c:v>25.706649583356921</c:v>
                </c:pt>
                <c:pt idx="2571">
                  <c:v>25.716647583351005</c:v>
                </c:pt>
                <c:pt idx="2572">
                  <c:v>25.726646583352704</c:v>
                </c:pt>
                <c:pt idx="2573">
                  <c:v>25.736644583346788</c:v>
                </c:pt>
                <c:pt idx="2574">
                  <c:v>25.746643583348487</c:v>
                </c:pt>
                <c:pt idx="2575">
                  <c:v>25.756641583342571</c:v>
                </c:pt>
                <c:pt idx="2576">
                  <c:v>25.76664058334427</c:v>
                </c:pt>
                <c:pt idx="2577">
                  <c:v>25.776638583338354</c:v>
                </c:pt>
                <c:pt idx="2578">
                  <c:v>25.786637583340053</c:v>
                </c:pt>
                <c:pt idx="2579">
                  <c:v>25.796635583334137</c:v>
                </c:pt>
                <c:pt idx="2580">
                  <c:v>25.806633583357325</c:v>
                </c:pt>
                <c:pt idx="2581">
                  <c:v>25.816632583359024</c:v>
                </c:pt>
                <c:pt idx="2582">
                  <c:v>25.826630833355011</c:v>
                </c:pt>
                <c:pt idx="2583">
                  <c:v>25.83662983335671</c:v>
                </c:pt>
                <c:pt idx="2584">
                  <c:v>25.846627833350794</c:v>
                </c:pt>
                <c:pt idx="2585">
                  <c:v>25.856626833352493</c:v>
                </c:pt>
                <c:pt idx="2586">
                  <c:v>25.866624833346577</c:v>
                </c:pt>
                <c:pt idx="2587">
                  <c:v>25.876623833348276</c:v>
                </c:pt>
                <c:pt idx="2588">
                  <c:v>25.88662183334236</c:v>
                </c:pt>
                <c:pt idx="2589">
                  <c:v>25.896620833344059</c:v>
                </c:pt>
                <c:pt idx="2590">
                  <c:v>25.906618833338143</c:v>
                </c:pt>
                <c:pt idx="2591">
                  <c:v>25.916616833361331</c:v>
                </c:pt>
                <c:pt idx="2592">
                  <c:v>25.926615833333926</c:v>
                </c:pt>
                <c:pt idx="2593">
                  <c:v>25.936613833357114</c:v>
                </c:pt>
                <c:pt idx="2594">
                  <c:v>25.946612833358813</c:v>
                </c:pt>
                <c:pt idx="2595">
                  <c:v>25.956610833352897</c:v>
                </c:pt>
                <c:pt idx="2596">
                  <c:v>25.966609833354596</c:v>
                </c:pt>
                <c:pt idx="2597">
                  <c:v>25.97660783334868</c:v>
                </c:pt>
                <c:pt idx="2598">
                  <c:v>25.986606833350379</c:v>
                </c:pt>
                <c:pt idx="2599">
                  <c:v>25.996604833344463</c:v>
                </c:pt>
                <c:pt idx="2600">
                  <c:v>26.006603833346162</c:v>
                </c:pt>
                <c:pt idx="2601">
                  <c:v>26.016601833340246</c:v>
                </c:pt>
                <c:pt idx="2602">
                  <c:v>26.026600833341945</c:v>
                </c:pt>
                <c:pt idx="2603">
                  <c:v>26.036598833336029</c:v>
                </c:pt>
                <c:pt idx="2604">
                  <c:v>26.046596833359217</c:v>
                </c:pt>
                <c:pt idx="2605">
                  <c:v>26.056595833360916</c:v>
                </c:pt>
                <c:pt idx="2606">
                  <c:v>26.066593833355</c:v>
                </c:pt>
                <c:pt idx="2607">
                  <c:v>26.076592833356699</c:v>
                </c:pt>
                <c:pt idx="2608">
                  <c:v>26.086590833350783</c:v>
                </c:pt>
                <c:pt idx="2609">
                  <c:v>26.096589833352482</c:v>
                </c:pt>
                <c:pt idx="2610">
                  <c:v>26.106587833346566</c:v>
                </c:pt>
                <c:pt idx="2611">
                  <c:v>26.116586833348265</c:v>
                </c:pt>
                <c:pt idx="2612">
                  <c:v>26.126584833342349</c:v>
                </c:pt>
                <c:pt idx="2613">
                  <c:v>26.136583833344048</c:v>
                </c:pt>
                <c:pt idx="2614">
                  <c:v>26.146581833338132</c:v>
                </c:pt>
                <c:pt idx="2615">
                  <c:v>26.156580833339831</c:v>
                </c:pt>
                <c:pt idx="2616">
                  <c:v>26.166578833333915</c:v>
                </c:pt>
                <c:pt idx="2617">
                  <c:v>26.176576833357103</c:v>
                </c:pt>
                <c:pt idx="2618">
                  <c:v>26.186575833358802</c:v>
                </c:pt>
                <c:pt idx="2619">
                  <c:v>26.196573833352886</c:v>
                </c:pt>
                <c:pt idx="2620">
                  <c:v>26.206572833354585</c:v>
                </c:pt>
                <c:pt idx="2621">
                  <c:v>26.216570833348669</c:v>
                </c:pt>
                <c:pt idx="2622">
                  <c:v>26.226569833350368</c:v>
                </c:pt>
                <c:pt idx="2623">
                  <c:v>26.236567833344452</c:v>
                </c:pt>
                <c:pt idx="2624">
                  <c:v>26.246566833346151</c:v>
                </c:pt>
                <c:pt idx="2625">
                  <c:v>26.256564833340235</c:v>
                </c:pt>
                <c:pt idx="2626">
                  <c:v>26.266563833341934</c:v>
                </c:pt>
                <c:pt idx="2627">
                  <c:v>26.276561833336018</c:v>
                </c:pt>
                <c:pt idx="2628">
                  <c:v>26.286560833337717</c:v>
                </c:pt>
                <c:pt idx="2629">
                  <c:v>26.296558833360905</c:v>
                </c:pt>
                <c:pt idx="2630">
                  <c:v>26.306556833354989</c:v>
                </c:pt>
                <c:pt idx="2631">
                  <c:v>26.316555833356688</c:v>
                </c:pt>
                <c:pt idx="2632">
                  <c:v>26.326553833350772</c:v>
                </c:pt>
                <c:pt idx="2633">
                  <c:v>26.336552833352471</c:v>
                </c:pt>
                <c:pt idx="2634">
                  <c:v>26.346550833346555</c:v>
                </c:pt>
                <c:pt idx="2635">
                  <c:v>26.356549833348254</c:v>
                </c:pt>
                <c:pt idx="2636">
                  <c:v>26.366547833342338</c:v>
                </c:pt>
                <c:pt idx="2637">
                  <c:v>26.376546833344037</c:v>
                </c:pt>
                <c:pt idx="2638">
                  <c:v>26.386544833338121</c:v>
                </c:pt>
                <c:pt idx="2639">
                  <c:v>26.39654383333982</c:v>
                </c:pt>
                <c:pt idx="2640">
                  <c:v>26.406541833333904</c:v>
                </c:pt>
                <c:pt idx="2641">
                  <c:v>26.416540833335603</c:v>
                </c:pt>
                <c:pt idx="2642">
                  <c:v>26.426538833358791</c:v>
                </c:pt>
                <c:pt idx="2643">
                  <c:v>26.436536833352875</c:v>
                </c:pt>
                <c:pt idx="2644">
                  <c:v>26.446535833354574</c:v>
                </c:pt>
                <c:pt idx="2645">
                  <c:v>26.456533833348658</c:v>
                </c:pt>
                <c:pt idx="2646">
                  <c:v>26.466532833350357</c:v>
                </c:pt>
                <c:pt idx="2647">
                  <c:v>26.476530833344441</c:v>
                </c:pt>
                <c:pt idx="2648">
                  <c:v>26.48652983334614</c:v>
                </c:pt>
                <c:pt idx="2649">
                  <c:v>26.496527833340224</c:v>
                </c:pt>
                <c:pt idx="2650">
                  <c:v>26.506526833341923</c:v>
                </c:pt>
                <c:pt idx="2651">
                  <c:v>26.516524833336007</c:v>
                </c:pt>
                <c:pt idx="2652">
                  <c:v>26.526523833337706</c:v>
                </c:pt>
                <c:pt idx="2653">
                  <c:v>26.536521833360894</c:v>
                </c:pt>
                <c:pt idx="2654">
                  <c:v>26.546520833333489</c:v>
                </c:pt>
                <c:pt idx="2655">
                  <c:v>26.556518833356677</c:v>
                </c:pt>
                <c:pt idx="2656">
                  <c:v>26.566517833358375</c:v>
                </c:pt>
                <c:pt idx="2657">
                  <c:v>26.57651583335246</c:v>
                </c:pt>
                <c:pt idx="2658">
                  <c:v>26.586513833346544</c:v>
                </c:pt>
                <c:pt idx="2659">
                  <c:v>26.596512833348243</c:v>
                </c:pt>
                <c:pt idx="2660">
                  <c:v>26.606510833342327</c:v>
                </c:pt>
                <c:pt idx="2661">
                  <c:v>26.616509833344026</c:v>
                </c:pt>
                <c:pt idx="2662">
                  <c:v>26.62650783333811</c:v>
                </c:pt>
                <c:pt idx="2663">
                  <c:v>26.636506833339809</c:v>
                </c:pt>
                <c:pt idx="2664">
                  <c:v>26.646504833333893</c:v>
                </c:pt>
                <c:pt idx="2665">
                  <c:v>26.656503833335591</c:v>
                </c:pt>
                <c:pt idx="2666">
                  <c:v>26.66650183335878</c:v>
                </c:pt>
                <c:pt idx="2667">
                  <c:v>26.676500833360478</c:v>
                </c:pt>
                <c:pt idx="2668">
                  <c:v>26.686498833354563</c:v>
                </c:pt>
                <c:pt idx="2669">
                  <c:v>26.696497833356261</c:v>
                </c:pt>
                <c:pt idx="2670">
                  <c:v>26.706495833350345</c:v>
                </c:pt>
                <c:pt idx="2671">
                  <c:v>26.716494833352044</c:v>
                </c:pt>
                <c:pt idx="2672">
                  <c:v>26.726492833346128</c:v>
                </c:pt>
                <c:pt idx="2673">
                  <c:v>26.736490833340213</c:v>
                </c:pt>
                <c:pt idx="2674">
                  <c:v>26.746489833341911</c:v>
                </c:pt>
                <c:pt idx="2675">
                  <c:v>26.756487833335996</c:v>
                </c:pt>
                <c:pt idx="2676">
                  <c:v>26.766486833337694</c:v>
                </c:pt>
                <c:pt idx="2677">
                  <c:v>26.776484833360882</c:v>
                </c:pt>
                <c:pt idx="2678">
                  <c:v>26.786483833333477</c:v>
                </c:pt>
                <c:pt idx="2679">
                  <c:v>26.796481833356665</c:v>
                </c:pt>
                <c:pt idx="2680">
                  <c:v>26.806480833358364</c:v>
                </c:pt>
                <c:pt idx="2681">
                  <c:v>26.816478833352448</c:v>
                </c:pt>
                <c:pt idx="2682">
                  <c:v>26.826477708353195</c:v>
                </c:pt>
                <c:pt idx="2683">
                  <c:v>26.83647570834728</c:v>
                </c:pt>
                <c:pt idx="2684">
                  <c:v>26.846474708348978</c:v>
                </c:pt>
                <c:pt idx="2685">
                  <c:v>26.856472708343063</c:v>
                </c:pt>
                <c:pt idx="2686">
                  <c:v>26.866470708337147</c:v>
                </c:pt>
                <c:pt idx="2687">
                  <c:v>26.876469708338846</c:v>
                </c:pt>
                <c:pt idx="2688">
                  <c:v>26.886467708362034</c:v>
                </c:pt>
                <c:pt idx="2689">
                  <c:v>26.896466708334628</c:v>
                </c:pt>
                <c:pt idx="2690">
                  <c:v>26.906464708357817</c:v>
                </c:pt>
                <c:pt idx="2691">
                  <c:v>26.916463708359515</c:v>
                </c:pt>
                <c:pt idx="2692">
                  <c:v>26.9264617083536</c:v>
                </c:pt>
                <c:pt idx="2693">
                  <c:v>26.936460708355298</c:v>
                </c:pt>
                <c:pt idx="2694">
                  <c:v>26.946458708349383</c:v>
                </c:pt>
                <c:pt idx="2695">
                  <c:v>26.956457708351081</c:v>
                </c:pt>
                <c:pt idx="2696">
                  <c:v>26.966455708345165</c:v>
                </c:pt>
                <c:pt idx="2697">
                  <c:v>26.976454708346864</c:v>
                </c:pt>
                <c:pt idx="2698">
                  <c:v>26.986452708340948</c:v>
                </c:pt>
                <c:pt idx="2699">
                  <c:v>26.996451708342647</c:v>
                </c:pt>
                <c:pt idx="2700">
                  <c:v>27.006449708336731</c:v>
                </c:pt>
                <c:pt idx="2701">
                  <c:v>27.01644870833843</c:v>
                </c:pt>
                <c:pt idx="2702">
                  <c:v>27.026446708361618</c:v>
                </c:pt>
                <c:pt idx="2703">
                  <c:v>27.036445708334213</c:v>
                </c:pt>
                <c:pt idx="2704">
                  <c:v>27.046443708357401</c:v>
                </c:pt>
                <c:pt idx="2705">
                  <c:v>27.056441708351485</c:v>
                </c:pt>
                <c:pt idx="2706">
                  <c:v>27.066440708353184</c:v>
                </c:pt>
                <c:pt idx="2707">
                  <c:v>27.076438708347268</c:v>
                </c:pt>
                <c:pt idx="2708">
                  <c:v>27.086437708348967</c:v>
                </c:pt>
                <c:pt idx="2709">
                  <c:v>27.096435708343051</c:v>
                </c:pt>
                <c:pt idx="2710">
                  <c:v>27.10643470834475</c:v>
                </c:pt>
                <c:pt idx="2711">
                  <c:v>27.116432708338834</c:v>
                </c:pt>
                <c:pt idx="2712">
                  <c:v>27.126431708340533</c:v>
                </c:pt>
                <c:pt idx="2713">
                  <c:v>27.136429708334617</c:v>
                </c:pt>
                <c:pt idx="2714">
                  <c:v>27.146428708336316</c:v>
                </c:pt>
                <c:pt idx="2715">
                  <c:v>27.156426708359504</c:v>
                </c:pt>
                <c:pt idx="2716">
                  <c:v>27.166425708361203</c:v>
                </c:pt>
                <c:pt idx="2717">
                  <c:v>27.176423708355287</c:v>
                </c:pt>
                <c:pt idx="2718">
                  <c:v>27.186422708356986</c:v>
                </c:pt>
                <c:pt idx="2719">
                  <c:v>27.19642070835107</c:v>
                </c:pt>
                <c:pt idx="2720">
                  <c:v>27.206418708345154</c:v>
                </c:pt>
                <c:pt idx="2721">
                  <c:v>27.216417708346853</c:v>
                </c:pt>
                <c:pt idx="2722">
                  <c:v>27.226415708340937</c:v>
                </c:pt>
                <c:pt idx="2723">
                  <c:v>27.236414708342636</c:v>
                </c:pt>
                <c:pt idx="2724">
                  <c:v>27.24641270833672</c:v>
                </c:pt>
                <c:pt idx="2725">
                  <c:v>27.256411708338419</c:v>
                </c:pt>
                <c:pt idx="2726">
                  <c:v>27.266409708361607</c:v>
                </c:pt>
                <c:pt idx="2727">
                  <c:v>27.276408708334202</c:v>
                </c:pt>
                <c:pt idx="2728">
                  <c:v>27.28640670835739</c:v>
                </c:pt>
                <c:pt idx="2729">
                  <c:v>27.296405708359089</c:v>
                </c:pt>
                <c:pt idx="2730">
                  <c:v>27.306403708353173</c:v>
                </c:pt>
                <c:pt idx="2731">
                  <c:v>27.316402708354872</c:v>
                </c:pt>
                <c:pt idx="2732">
                  <c:v>27.326400708348956</c:v>
                </c:pt>
                <c:pt idx="2733">
                  <c:v>27.336399708350655</c:v>
                </c:pt>
                <c:pt idx="2734">
                  <c:v>27.346397708344739</c:v>
                </c:pt>
                <c:pt idx="2735">
                  <c:v>27.356396708346438</c:v>
                </c:pt>
                <c:pt idx="2736">
                  <c:v>27.366394708340522</c:v>
                </c:pt>
                <c:pt idx="2737">
                  <c:v>27.376393708342221</c:v>
                </c:pt>
                <c:pt idx="2738">
                  <c:v>27.386391708336305</c:v>
                </c:pt>
                <c:pt idx="2739">
                  <c:v>27.396390708338004</c:v>
                </c:pt>
                <c:pt idx="2740">
                  <c:v>27.406388708361192</c:v>
                </c:pt>
                <c:pt idx="2741">
                  <c:v>27.416386708355276</c:v>
                </c:pt>
                <c:pt idx="2742">
                  <c:v>27.426385708356975</c:v>
                </c:pt>
                <c:pt idx="2743">
                  <c:v>27.436383708351059</c:v>
                </c:pt>
                <c:pt idx="2744">
                  <c:v>27.446382708352758</c:v>
                </c:pt>
                <c:pt idx="2745">
                  <c:v>27.456380708346842</c:v>
                </c:pt>
                <c:pt idx="2746">
                  <c:v>27.466379708348541</c:v>
                </c:pt>
                <c:pt idx="2747">
                  <c:v>27.476377708342625</c:v>
                </c:pt>
                <c:pt idx="2748">
                  <c:v>27.486376708344324</c:v>
                </c:pt>
                <c:pt idx="2749">
                  <c:v>27.496374708338408</c:v>
                </c:pt>
                <c:pt idx="2750">
                  <c:v>27.506373708340107</c:v>
                </c:pt>
                <c:pt idx="2751">
                  <c:v>27.516371708334191</c:v>
                </c:pt>
                <c:pt idx="2752">
                  <c:v>27.52637070833589</c:v>
                </c:pt>
                <c:pt idx="2753">
                  <c:v>27.536368708359078</c:v>
                </c:pt>
                <c:pt idx="2754">
                  <c:v>27.546367708360776</c:v>
                </c:pt>
                <c:pt idx="2755">
                  <c:v>27.556365708354861</c:v>
                </c:pt>
                <c:pt idx="2756">
                  <c:v>27.566363708348945</c:v>
                </c:pt>
                <c:pt idx="2757">
                  <c:v>27.576362708350644</c:v>
                </c:pt>
                <c:pt idx="2758">
                  <c:v>27.586361708352342</c:v>
                </c:pt>
                <c:pt idx="2759">
                  <c:v>27.596359708346426</c:v>
                </c:pt>
                <c:pt idx="2760">
                  <c:v>27.606357708340511</c:v>
                </c:pt>
                <c:pt idx="2761">
                  <c:v>27.616356708342209</c:v>
                </c:pt>
                <c:pt idx="2762">
                  <c:v>27.626354708336294</c:v>
                </c:pt>
                <c:pt idx="2763">
                  <c:v>27.636353708337992</c:v>
                </c:pt>
                <c:pt idx="2764">
                  <c:v>27.64635170836118</c:v>
                </c:pt>
                <c:pt idx="2765">
                  <c:v>27.656350708333775</c:v>
                </c:pt>
                <c:pt idx="2766">
                  <c:v>27.666348708356963</c:v>
                </c:pt>
                <c:pt idx="2767">
                  <c:v>27.676347708358662</c:v>
                </c:pt>
                <c:pt idx="2768">
                  <c:v>27.686345708352746</c:v>
                </c:pt>
                <c:pt idx="2769">
                  <c:v>27.696344708354445</c:v>
                </c:pt>
                <c:pt idx="2770">
                  <c:v>27.706342708348529</c:v>
                </c:pt>
                <c:pt idx="2771">
                  <c:v>27.716341708350228</c:v>
                </c:pt>
                <c:pt idx="2772">
                  <c:v>27.726339708344312</c:v>
                </c:pt>
                <c:pt idx="2773">
                  <c:v>27.736338708346011</c:v>
                </c:pt>
                <c:pt idx="2774">
                  <c:v>27.746336708340095</c:v>
                </c:pt>
                <c:pt idx="2775">
                  <c:v>27.756335708341794</c:v>
                </c:pt>
                <c:pt idx="2776">
                  <c:v>27.766333708335878</c:v>
                </c:pt>
                <c:pt idx="2777">
                  <c:v>27.776332708337577</c:v>
                </c:pt>
                <c:pt idx="2778">
                  <c:v>27.786330708360765</c:v>
                </c:pt>
                <c:pt idx="2779">
                  <c:v>27.796328708354849</c:v>
                </c:pt>
                <c:pt idx="2780">
                  <c:v>27.806327708356548</c:v>
                </c:pt>
                <c:pt idx="2781">
                  <c:v>27.816325708350632</c:v>
                </c:pt>
                <c:pt idx="2782">
                  <c:v>27.826323833345668</c:v>
                </c:pt>
                <c:pt idx="2783">
                  <c:v>27.836321833339753</c:v>
                </c:pt>
                <c:pt idx="2784">
                  <c:v>27.846320833341451</c:v>
                </c:pt>
                <c:pt idx="2785">
                  <c:v>27.856318833335536</c:v>
                </c:pt>
                <c:pt idx="2786">
                  <c:v>27.866317833337234</c:v>
                </c:pt>
                <c:pt idx="2787">
                  <c:v>27.876315833360422</c:v>
                </c:pt>
                <c:pt idx="2788">
                  <c:v>27.886314833362121</c:v>
                </c:pt>
                <c:pt idx="2789">
                  <c:v>27.896312833356205</c:v>
                </c:pt>
                <c:pt idx="2790">
                  <c:v>27.906311833357904</c:v>
                </c:pt>
                <c:pt idx="2791">
                  <c:v>27.916309833351988</c:v>
                </c:pt>
                <c:pt idx="2792">
                  <c:v>27.926308833353687</c:v>
                </c:pt>
                <c:pt idx="2793">
                  <c:v>27.936306833347771</c:v>
                </c:pt>
                <c:pt idx="2794">
                  <c:v>27.94630583334947</c:v>
                </c:pt>
                <c:pt idx="2795">
                  <c:v>27.956303833343554</c:v>
                </c:pt>
                <c:pt idx="2796">
                  <c:v>27.966302833345253</c:v>
                </c:pt>
                <c:pt idx="2797">
                  <c:v>27.976300833339337</c:v>
                </c:pt>
                <c:pt idx="2798">
                  <c:v>27.986299833341036</c:v>
                </c:pt>
                <c:pt idx="2799">
                  <c:v>27.99629783333512</c:v>
                </c:pt>
                <c:pt idx="2800">
                  <c:v>28.006296833336819</c:v>
                </c:pt>
                <c:pt idx="2801">
                  <c:v>28.016294833360007</c:v>
                </c:pt>
                <c:pt idx="2802">
                  <c:v>28.026293833361706</c:v>
                </c:pt>
                <c:pt idx="2803">
                  <c:v>28.03629183335579</c:v>
                </c:pt>
                <c:pt idx="2804">
                  <c:v>28.046290833357489</c:v>
                </c:pt>
                <c:pt idx="2805">
                  <c:v>28.056288833351573</c:v>
                </c:pt>
                <c:pt idx="2806">
                  <c:v>28.066286833345657</c:v>
                </c:pt>
                <c:pt idx="2807">
                  <c:v>28.076285833347356</c:v>
                </c:pt>
                <c:pt idx="2808">
                  <c:v>28.08628383334144</c:v>
                </c:pt>
                <c:pt idx="2809">
                  <c:v>28.096282833343139</c:v>
                </c:pt>
                <c:pt idx="2810">
                  <c:v>28.106280833337223</c:v>
                </c:pt>
                <c:pt idx="2811">
                  <c:v>28.116279833338922</c:v>
                </c:pt>
                <c:pt idx="2812">
                  <c:v>28.12627783336211</c:v>
                </c:pt>
                <c:pt idx="2813">
                  <c:v>28.136276833334705</c:v>
                </c:pt>
                <c:pt idx="2814">
                  <c:v>28.146274833357893</c:v>
                </c:pt>
                <c:pt idx="2815">
                  <c:v>28.156273833359592</c:v>
                </c:pt>
                <c:pt idx="2816">
                  <c:v>28.166271833353676</c:v>
                </c:pt>
                <c:pt idx="2817">
                  <c:v>28.176270833355375</c:v>
                </c:pt>
                <c:pt idx="2818">
                  <c:v>28.186268833349459</c:v>
                </c:pt>
                <c:pt idx="2819">
                  <c:v>28.196267833351158</c:v>
                </c:pt>
                <c:pt idx="2820">
                  <c:v>28.206265833345242</c:v>
                </c:pt>
                <c:pt idx="2821">
                  <c:v>28.216264833346941</c:v>
                </c:pt>
                <c:pt idx="2822">
                  <c:v>28.226262833341025</c:v>
                </c:pt>
                <c:pt idx="2823">
                  <c:v>28.236261833342724</c:v>
                </c:pt>
                <c:pt idx="2824">
                  <c:v>28.246259833336808</c:v>
                </c:pt>
                <c:pt idx="2825">
                  <c:v>28.256258833338507</c:v>
                </c:pt>
                <c:pt idx="2826">
                  <c:v>28.266256833361695</c:v>
                </c:pt>
                <c:pt idx="2827">
                  <c:v>28.276255833334289</c:v>
                </c:pt>
                <c:pt idx="2828">
                  <c:v>28.286253833357478</c:v>
                </c:pt>
                <c:pt idx="2829">
                  <c:v>28.296252833359176</c:v>
                </c:pt>
                <c:pt idx="2830">
                  <c:v>28.306250833353261</c:v>
                </c:pt>
                <c:pt idx="2831">
                  <c:v>28.316248833347345</c:v>
                </c:pt>
                <c:pt idx="2832">
                  <c:v>28.326247833349044</c:v>
                </c:pt>
                <c:pt idx="2833">
                  <c:v>28.336245833343128</c:v>
                </c:pt>
                <c:pt idx="2834">
                  <c:v>28.346244833344826</c:v>
                </c:pt>
                <c:pt idx="2835">
                  <c:v>28.356242833338911</c:v>
                </c:pt>
                <c:pt idx="2836">
                  <c:v>28.366241833340609</c:v>
                </c:pt>
                <c:pt idx="2837">
                  <c:v>28.376239833334694</c:v>
                </c:pt>
                <c:pt idx="2838">
                  <c:v>28.386238833336392</c:v>
                </c:pt>
                <c:pt idx="2839">
                  <c:v>28.39623683335958</c:v>
                </c:pt>
                <c:pt idx="2840">
                  <c:v>28.406235833361279</c:v>
                </c:pt>
                <c:pt idx="2841">
                  <c:v>28.416233833355363</c:v>
                </c:pt>
                <c:pt idx="2842">
                  <c:v>28.426232833357062</c:v>
                </c:pt>
                <c:pt idx="2843">
                  <c:v>28.436230833351146</c:v>
                </c:pt>
                <c:pt idx="2844">
                  <c:v>28.446229833352845</c:v>
                </c:pt>
                <c:pt idx="2845">
                  <c:v>28.456227833346929</c:v>
                </c:pt>
                <c:pt idx="2846">
                  <c:v>28.466226833348628</c:v>
                </c:pt>
                <c:pt idx="2847">
                  <c:v>28.476224833342712</c:v>
                </c:pt>
                <c:pt idx="2848">
                  <c:v>28.486223833344411</c:v>
                </c:pt>
                <c:pt idx="2849">
                  <c:v>28.496221833338495</c:v>
                </c:pt>
                <c:pt idx="2850">
                  <c:v>28.506220833340194</c:v>
                </c:pt>
                <c:pt idx="2851">
                  <c:v>28.516218833334278</c:v>
                </c:pt>
                <c:pt idx="2852">
                  <c:v>28.526217833335977</c:v>
                </c:pt>
                <c:pt idx="2853">
                  <c:v>28.536215833359165</c:v>
                </c:pt>
                <c:pt idx="2854">
                  <c:v>28.546214833360864</c:v>
                </c:pt>
                <c:pt idx="2855">
                  <c:v>28.556212833354948</c:v>
                </c:pt>
                <c:pt idx="2856">
                  <c:v>28.566211833356647</c:v>
                </c:pt>
                <c:pt idx="2857">
                  <c:v>28.576209833350731</c:v>
                </c:pt>
                <c:pt idx="2858">
                  <c:v>28.58620883335243</c:v>
                </c:pt>
                <c:pt idx="2859">
                  <c:v>28.596206833346514</c:v>
                </c:pt>
                <c:pt idx="2860">
                  <c:v>28.606204833340598</c:v>
                </c:pt>
                <c:pt idx="2861">
                  <c:v>28.616203833342297</c:v>
                </c:pt>
                <c:pt idx="2862">
                  <c:v>28.626201833336381</c:v>
                </c:pt>
                <c:pt idx="2863">
                  <c:v>28.63620083333808</c:v>
                </c:pt>
                <c:pt idx="2864">
                  <c:v>28.646198833361268</c:v>
                </c:pt>
                <c:pt idx="2865">
                  <c:v>28.656197833333863</c:v>
                </c:pt>
                <c:pt idx="2866">
                  <c:v>28.666195833357051</c:v>
                </c:pt>
                <c:pt idx="2867">
                  <c:v>28.67619483335875</c:v>
                </c:pt>
                <c:pt idx="2868">
                  <c:v>28.686192833352834</c:v>
                </c:pt>
                <c:pt idx="2869">
                  <c:v>28.696191833354533</c:v>
                </c:pt>
                <c:pt idx="2870">
                  <c:v>28.706189833348617</c:v>
                </c:pt>
                <c:pt idx="2871">
                  <c:v>28.716188833350316</c:v>
                </c:pt>
                <c:pt idx="2872">
                  <c:v>28.7261868333444</c:v>
                </c:pt>
                <c:pt idx="2873">
                  <c:v>28.736185833346099</c:v>
                </c:pt>
                <c:pt idx="2874">
                  <c:v>28.746183833340183</c:v>
                </c:pt>
                <c:pt idx="2875">
                  <c:v>28.756182833341882</c:v>
                </c:pt>
                <c:pt idx="2876">
                  <c:v>28.766180833335966</c:v>
                </c:pt>
                <c:pt idx="2877">
                  <c:v>28.776179833337665</c:v>
                </c:pt>
                <c:pt idx="2878">
                  <c:v>28.786177833360853</c:v>
                </c:pt>
                <c:pt idx="2879">
                  <c:v>28.796176833333448</c:v>
                </c:pt>
                <c:pt idx="2880">
                  <c:v>28.806174833356636</c:v>
                </c:pt>
                <c:pt idx="2881">
                  <c:v>28.816173833358334</c:v>
                </c:pt>
                <c:pt idx="2882">
                  <c:v>28.8261716250272</c:v>
                </c:pt>
                <c:pt idx="2883">
                  <c:v>28.836170625028899</c:v>
                </c:pt>
                <c:pt idx="2884">
                  <c:v>28.846168625022983</c:v>
                </c:pt>
                <c:pt idx="2885">
                  <c:v>28.856167625024682</c:v>
                </c:pt>
                <c:pt idx="2886">
                  <c:v>28.866165625018766</c:v>
                </c:pt>
                <c:pt idx="2887">
                  <c:v>28.876164625020465</c:v>
                </c:pt>
                <c:pt idx="2888">
                  <c:v>28.886162625014549</c:v>
                </c:pt>
                <c:pt idx="2889">
                  <c:v>28.896161625016248</c:v>
                </c:pt>
                <c:pt idx="2890">
                  <c:v>28.906159625010332</c:v>
                </c:pt>
                <c:pt idx="2891">
                  <c:v>28.916158625012031</c:v>
                </c:pt>
                <c:pt idx="2892">
                  <c:v>28.926156625006115</c:v>
                </c:pt>
                <c:pt idx="2893">
                  <c:v>28.936154625000199</c:v>
                </c:pt>
                <c:pt idx="2894">
                  <c:v>28.946153625001898</c:v>
                </c:pt>
                <c:pt idx="2895">
                  <c:v>28.956152625003597</c:v>
                </c:pt>
                <c:pt idx="2896">
                  <c:v>28.966150625026785</c:v>
                </c:pt>
                <c:pt idx="2897">
                  <c:v>28.976148625020869</c:v>
                </c:pt>
                <c:pt idx="2898">
                  <c:v>28.986147625022568</c:v>
                </c:pt>
                <c:pt idx="2899">
                  <c:v>28.996145625016652</c:v>
                </c:pt>
                <c:pt idx="2900">
                  <c:v>29.006144625018351</c:v>
                </c:pt>
                <c:pt idx="2901">
                  <c:v>29.016142625012435</c:v>
                </c:pt>
                <c:pt idx="2902">
                  <c:v>29.026141625014134</c:v>
                </c:pt>
                <c:pt idx="2903">
                  <c:v>29.036139625008218</c:v>
                </c:pt>
                <c:pt idx="2904">
                  <c:v>29.046138625009917</c:v>
                </c:pt>
                <c:pt idx="2905">
                  <c:v>29.056136625004001</c:v>
                </c:pt>
                <c:pt idx="2906">
                  <c:v>29.0661356250057</c:v>
                </c:pt>
                <c:pt idx="2907">
                  <c:v>29.076133625028888</c:v>
                </c:pt>
                <c:pt idx="2908">
                  <c:v>29.086132625001483</c:v>
                </c:pt>
                <c:pt idx="2909">
                  <c:v>29.096130625024671</c:v>
                </c:pt>
                <c:pt idx="2910">
                  <c:v>29.106129625026369</c:v>
                </c:pt>
                <c:pt idx="2911">
                  <c:v>29.116127625020454</c:v>
                </c:pt>
                <c:pt idx="2912">
                  <c:v>29.126126625022152</c:v>
                </c:pt>
                <c:pt idx="2913">
                  <c:v>29.136124625016237</c:v>
                </c:pt>
                <c:pt idx="2914">
                  <c:v>29.146123625017935</c:v>
                </c:pt>
                <c:pt idx="2915">
                  <c:v>29.15612162501202</c:v>
                </c:pt>
                <c:pt idx="2916">
                  <c:v>29.166120625013718</c:v>
                </c:pt>
                <c:pt idx="2917">
                  <c:v>29.176118625007803</c:v>
                </c:pt>
                <c:pt idx="2918">
                  <c:v>29.186117625009501</c:v>
                </c:pt>
                <c:pt idx="2919">
                  <c:v>29.196115625003586</c:v>
                </c:pt>
                <c:pt idx="2920">
                  <c:v>29.206114625005284</c:v>
                </c:pt>
                <c:pt idx="2921">
                  <c:v>29.216112625028472</c:v>
                </c:pt>
                <c:pt idx="2922">
                  <c:v>29.226111625001067</c:v>
                </c:pt>
                <c:pt idx="2923">
                  <c:v>29.236109625024255</c:v>
                </c:pt>
                <c:pt idx="2924">
                  <c:v>29.246108625025954</c:v>
                </c:pt>
                <c:pt idx="2925">
                  <c:v>29.256106625020038</c:v>
                </c:pt>
                <c:pt idx="2926">
                  <c:v>29.266105625021737</c:v>
                </c:pt>
                <c:pt idx="2927">
                  <c:v>29.276103625015821</c:v>
                </c:pt>
                <c:pt idx="2928">
                  <c:v>29.28610262501752</c:v>
                </c:pt>
                <c:pt idx="2929">
                  <c:v>29.296100625011604</c:v>
                </c:pt>
                <c:pt idx="2930">
                  <c:v>29.306099625013303</c:v>
                </c:pt>
                <c:pt idx="2931">
                  <c:v>29.316097625007387</c:v>
                </c:pt>
                <c:pt idx="2932">
                  <c:v>29.326096625009086</c:v>
                </c:pt>
                <c:pt idx="2933">
                  <c:v>29.33609462500317</c:v>
                </c:pt>
                <c:pt idx="2934">
                  <c:v>29.346093625004869</c:v>
                </c:pt>
                <c:pt idx="2935">
                  <c:v>29.356091625028057</c:v>
                </c:pt>
                <c:pt idx="2936">
                  <c:v>29.366090625000652</c:v>
                </c:pt>
                <c:pt idx="2937">
                  <c:v>29.37608862502384</c:v>
                </c:pt>
                <c:pt idx="2938">
                  <c:v>29.386087625025539</c:v>
                </c:pt>
                <c:pt idx="2939">
                  <c:v>29.396085625019623</c:v>
                </c:pt>
                <c:pt idx="2940">
                  <c:v>29.406084625021322</c:v>
                </c:pt>
                <c:pt idx="2941">
                  <c:v>29.416082625015406</c:v>
                </c:pt>
                <c:pt idx="2942">
                  <c:v>29.426081625017105</c:v>
                </c:pt>
                <c:pt idx="2943">
                  <c:v>29.436079625011189</c:v>
                </c:pt>
                <c:pt idx="2944">
                  <c:v>29.446077625005273</c:v>
                </c:pt>
                <c:pt idx="2945">
                  <c:v>29.456076625006972</c:v>
                </c:pt>
                <c:pt idx="2946">
                  <c:v>29.466074625001056</c:v>
                </c:pt>
                <c:pt idx="2947">
                  <c:v>29.476073625002755</c:v>
                </c:pt>
                <c:pt idx="2948">
                  <c:v>29.486071625025943</c:v>
                </c:pt>
                <c:pt idx="2949">
                  <c:v>29.496070625027642</c:v>
                </c:pt>
                <c:pt idx="2950">
                  <c:v>29.506068625021726</c:v>
                </c:pt>
                <c:pt idx="2951">
                  <c:v>29.516067625023425</c:v>
                </c:pt>
                <c:pt idx="2952">
                  <c:v>29.526065625017509</c:v>
                </c:pt>
                <c:pt idx="2953">
                  <c:v>29.536064625019208</c:v>
                </c:pt>
                <c:pt idx="2954">
                  <c:v>29.546062625013292</c:v>
                </c:pt>
                <c:pt idx="2955">
                  <c:v>29.556061625014991</c:v>
                </c:pt>
                <c:pt idx="2956">
                  <c:v>29.566059625009075</c:v>
                </c:pt>
                <c:pt idx="2957">
                  <c:v>29.576058625010774</c:v>
                </c:pt>
                <c:pt idx="2958">
                  <c:v>29.586056625004858</c:v>
                </c:pt>
                <c:pt idx="2959">
                  <c:v>29.596055625006557</c:v>
                </c:pt>
                <c:pt idx="2960">
                  <c:v>29.606053625000641</c:v>
                </c:pt>
                <c:pt idx="2961">
                  <c:v>29.616052625002339</c:v>
                </c:pt>
                <c:pt idx="2962">
                  <c:v>29.626050625025528</c:v>
                </c:pt>
                <c:pt idx="2963">
                  <c:v>29.636049625027226</c:v>
                </c:pt>
                <c:pt idx="2964">
                  <c:v>29.646047625021311</c:v>
                </c:pt>
                <c:pt idx="2965">
                  <c:v>29.656046625023009</c:v>
                </c:pt>
                <c:pt idx="2966">
                  <c:v>29.666044625017093</c:v>
                </c:pt>
                <c:pt idx="2967">
                  <c:v>29.676043625018792</c:v>
                </c:pt>
                <c:pt idx="2968">
                  <c:v>29.686041625012876</c:v>
                </c:pt>
                <c:pt idx="2969">
                  <c:v>29.696040625014575</c:v>
                </c:pt>
                <c:pt idx="2970">
                  <c:v>29.706038625008659</c:v>
                </c:pt>
                <c:pt idx="2971">
                  <c:v>29.716037625010358</c:v>
                </c:pt>
                <c:pt idx="2972">
                  <c:v>29.726035625004442</c:v>
                </c:pt>
                <c:pt idx="2973">
                  <c:v>29.736034625006141</c:v>
                </c:pt>
                <c:pt idx="2974">
                  <c:v>29.746032625000225</c:v>
                </c:pt>
                <c:pt idx="2975">
                  <c:v>29.756031625001924</c:v>
                </c:pt>
                <c:pt idx="2976">
                  <c:v>29.766029625025112</c:v>
                </c:pt>
                <c:pt idx="2977">
                  <c:v>29.776028625026811</c:v>
                </c:pt>
                <c:pt idx="2978">
                  <c:v>29.786026625020895</c:v>
                </c:pt>
                <c:pt idx="2979">
                  <c:v>29.796025625022594</c:v>
                </c:pt>
                <c:pt idx="2980">
                  <c:v>29.806023625016678</c:v>
                </c:pt>
                <c:pt idx="2981">
                  <c:v>29.816022625018377</c:v>
                </c:pt>
                <c:pt idx="2982">
                  <c:v>29.826020625012461</c:v>
                </c:pt>
                <c:pt idx="2983">
                  <c:v>29.836020500020823</c:v>
                </c:pt>
                <c:pt idx="2984">
                  <c:v>29.846018500014907</c:v>
                </c:pt>
                <c:pt idx="2985">
                  <c:v>29.856017500016605</c:v>
                </c:pt>
                <c:pt idx="2986">
                  <c:v>29.86601550001069</c:v>
                </c:pt>
                <c:pt idx="2987">
                  <c:v>29.876014500012388</c:v>
                </c:pt>
                <c:pt idx="2988">
                  <c:v>29.886012500006473</c:v>
                </c:pt>
                <c:pt idx="2989">
                  <c:v>29.896011500008171</c:v>
                </c:pt>
                <c:pt idx="2990">
                  <c:v>29.906009500002256</c:v>
                </c:pt>
                <c:pt idx="2991">
                  <c:v>29.916008500003954</c:v>
                </c:pt>
                <c:pt idx="2992">
                  <c:v>29.926006500027142</c:v>
                </c:pt>
                <c:pt idx="2993">
                  <c:v>29.936005500028841</c:v>
                </c:pt>
                <c:pt idx="2994">
                  <c:v>29.946003500022925</c:v>
                </c:pt>
                <c:pt idx="2995">
                  <c:v>29.956002500024624</c:v>
                </c:pt>
                <c:pt idx="2996">
                  <c:v>29.966000500018708</c:v>
                </c:pt>
                <c:pt idx="2997">
                  <c:v>29.975999500020407</c:v>
                </c:pt>
                <c:pt idx="2998">
                  <c:v>29.985997500014491</c:v>
                </c:pt>
                <c:pt idx="2999">
                  <c:v>29.99599650001619</c:v>
                </c:pt>
                <c:pt idx="3000">
                  <c:v>30.005994500010274</c:v>
                </c:pt>
                <c:pt idx="3001">
                  <c:v>30.015993500011973</c:v>
                </c:pt>
                <c:pt idx="3002">
                  <c:v>30.025991500006057</c:v>
                </c:pt>
                <c:pt idx="3003">
                  <c:v>30.035990500007756</c:v>
                </c:pt>
                <c:pt idx="3004">
                  <c:v>30.04598850000184</c:v>
                </c:pt>
                <c:pt idx="3005">
                  <c:v>30.055987500003539</c:v>
                </c:pt>
                <c:pt idx="3006">
                  <c:v>30.065985500026727</c:v>
                </c:pt>
                <c:pt idx="3007">
                  <c:v>30.075984500028426</c:v>
                </c:pt>
                <c:pt idx="3008">
                  <c:v>30.08598250002251</c:v>
                </c:pt>
                <c:pt idx="3009">
                  <c:v>30.095981500024209</c:v>
                </c:pt>
                <c:pt idx="3010">
                  <c:v>30.105979500018293</c:v>
                </c:pt>
                <c:pt idx="3011">
                  <c:v>30.115978500019992</c:v>
                </c:pt>
                <c:pt idx="3012">
                  <c:v>30.125976500014076</c:v>
                </c:pt>
                <c:pt idx="3013">
                  <c:v>30.135975500015775</c:v>
                </c:pt>
                <c:pt idx="3014">
                  <c:v>30.145973500009859</c:v>
                </c:pt>
                <c:pt idx="3015">
                  <c:v>30.155972500011558</c:v>
                </c:pt>
                <c:pt idx="3016">
                  <c:v>30.165970500005642</c:v>
                </c:pt>
                <c:pt idx="3017">
                  <c:v>30.175969500007341</c:v>
                </c:pt>
                <c:pt idx="3018">
                  <c:v>30.185967500001425</c:v>
                </c:pt>
                <c:pt idx="3019">
                  <c:v>30.195966500003124</c:v>
                </c:pt>
                <c:pt idx="3020">
                  <c:v>30.205964500026312</c:v>
                </c:pt>
                <c:pt idx="3021">
                  <c:v>30.21596350002801</c:v>
                </c:pt>
                <c:pt idx="3022">
                  <c:v>30.225961500022095</c:v>
                </c:pt>
                <c:pt idx="3023">
                  <c:v>30.235960500023793</c:v>
                </c:pt>
                <c:pt idx="3024">
                  <c:v>30.245958500017878</c:v>
                </c:pt>
                <c:pt idx="3025">
                  <c:v>30.255957500019576</c:v>
                </c:pt>
                <c:pt idx="3026">
                  <c:v>30.265955500013661</c:v>
                </c:pt>
                <c:pt idx="3027">
                  <c:v>30.275954500015359</c:v>
                </c:pt>
                <c:pt idx="3028">
                  <c:v>30.285952500009444</c:v>
                </c:pt>
                <c:pt idx="3029">
                  <c:v>30.295951500011142</c:v>
                </c:pt>
                <c:pt idx="3030">
                  <c:v>30.305949500005227</c:v>
                </c:pt>
                <c:pt idx="3031">
                  <c:v>30.315948500006925</c:v>
                </c:pt>
                <c:pt idx="3032">
                  <c:v>30.32594650000101</c:v>
                </c:pt>
                <c:pt idx="3033">
                  <c:v>30.335945500002708</c:v>
                </c:pt>
                <c:pt idx="3034">
                  <c:v>30.345943500025896</c:v>
                </c:pt>
                <c:pt idx="3035">
                  <c:v>30.355942500027595</c:v>
                </c:pt>
                <c:pt idx="3036">
                  <c:v>30.365940500021679</c:v>
                </c:pt>
                <c:pt idx="3037">
                  <c:v>30.375939500023378</c:v>
                </c:pt>
                <c:pt idx="3038">
                  <c:v>30.385937500017462</c:v>
                </c:pt>
                <c:pt idx="3039">
                  <c:v>30.395936500019161</c:v>
                </c:pt>
                <c:pt idx="3040">
                  <c:v>30.405934500013245</c:v>
                </c:pt>
                <c:pt idx="3041">
                  <c:v>30.415933500014944</c:v>
                </c:pt>
                <c:pt idx="3042">
                  <c:v>30.425931500009028</c:v>
                </c:pt>
                <c:pt idx="3043">
                  <c:v>30.435930500010727</c:v>
                </c:pt>
                <c:pt idx="3044">
                  <c:v>30.445928500004811</c:v>
                </c:pt>
                <c:pt idx="3045">
                  <c:v>30.45592750000651</c:v>
                </c:pt>
                <c:pt idx="3046">
                  <c:v>30.465925500000594</c:v>
                </c:pt>
                <c:pt idx="3047">
                  <c:v>30.475924500002293</c:v>
                </c:pt>
                <c:pt idx="3048">
                  <c:v>30.485922500025481</c:v>
                </c:pt>
                <c:pt idx="3049">
                  <c:v>30.49592150002718</c:v>
                </c:pt>
                <c:pt idx="3050">
                  <c:v>30.505919500021264</c:v>
                </c:pt>
                <c:pt idx="3051">
                  <c:v>30.515918500022963</c:v>
                </c:pt>
                <c:pt idx="3052">
                  <c:v>30.525916500017047</c:v>
                </c:pt>
                <c:pt idx="3053">
                  <c:v>30.535914500011131</c:v>
                </c:pt>
                <c:pt idx="3054">
                  <c:v>30.54591350001283</c:v>
                </c:pt>
                <c:pt idx="3055">
                  <c:v>30.555912500014529</c:v>
                </c:pt>
                <c:pt idx="3056">
                  <c:v>30.565910500008613</c:v>
                </c:pt>
                <c:pt idx="3057">
                  <c:v>30.575909500010312</c:v>
                </c:pt>
                <c:pt idx="3058">
                  <c:v>30.585907500004396</c:v>
                </c:pt>
                <c:pt idx="3059">
                  <c:v>30.595906500006095</c:v>
                </c:pt>
                <c:pt idx="3060">
                  <c:v>30.605904500000179</c:v>
                </c:pt>
                <c:pt idx="3061">
                  <c:v>30.615903500001878</c:v>
                </c:pt>
                <c:pt idx="3062">
                  <c:v>30.625901500025066</c:v>
                </c:pt>
                <c:pt idx="3063">
                  <c:v>30.635900500026764</c:v>
                </c:pt>
                <c:pt idx="3064">
                  <c:v>30.645898500020849</c:v>
                </c:pt>
                <c:pt idx="3065">
                  <c:v>30.655897500022547</c:v>
                </c:pt>
                <c:pt idx="3066">
                  <c:v>30.665895500016632</c:v>
                </c:pt>
                <c:pt idx="3067">
                  <c:v>30.67589450001833</c:v>
                </c:pt>
                <c:pt idx="3068">
                  <c:v>30.685892500012415</c:v>
                </c:pt>
                <c:pt idx="3069">
                  <c:v>30.695890500006499</c:v>
                </c:pt>
                <c:pt idx="3070">
                  <c:v>30.705889500008198</c:v>
                </c:pt>
                <c:pt idx="3071">
                  <c:v>30.715888500009896</c:v>
                </c:pt>
                <c:pt idx="3072">
                  <c:v>30.72588650000398</c:v>
                </c:pt>
                <c:pt idx="3073">
                  <c:v>30.735885500005679</c:v>
                </c:pt>
                <c:pt idx="3074">
                  <c:v>30.745883500028867</c:v>
                </c:pt>
                <c:pt idx="3075">
                  <c:v>30.755882500001462</c:v>
                </c:pt>
                <c:pt idx="3076">
                  <c:v>30.76588050002465</c:v>
                </c:pt>
                <c:pt idx="3077">
                  <c:v>30.775879500026349</c:v>
                </c:pt>
                <c:pt idx="3078">
                  <c:v>30.785877500020433</c:v>
                </c:pt>
                <c:pt idx="3079">
                  <c:v>30.795876500022132</c:v>
                </c:pt>
                <c:pt idx="3080">
                  <c:v>30.805874500016216</c:v>
                </c:pt>
                <c:pt idx="3081">
                  <c:v>30.815873500017915</c:v>
                </c:pt>
                <c:pt idx="3082">
                  <c:v>30.825871500011999</c:v>
                </c:pt>
                <c:pt idx="3083">
                  <c:v>30.835870125010842</c:v>
                </c:pt>
                <c:pt idx="3084">
                  <c:v>30.845868125004927</c:v>
                </c:pt>
                <c:pt idx="3085">
                  <c:v>30.855867125006625</c:v>
                </c:pt>
                <c:pt idx="3086">
                  <c:v>30.86586512500071</c:v>
                </c:pt>
                <c:pt idx="3087">
                  <c:v>30.875864125002408</c:v>
                </c:pt>
                <c:pt idx="3088">
                  <c:v>30.885862125025596</c:v>
                </c:pt>
                <c:pt idx="3089">
                  <c:v>30.895861125027295</c:v>
                </c:pt>
                <c:pt idx="3090">
                  <c:v>30.905859125021379</c:v>
                </c:pt>
                <c:pt idx="3091">
                  <c:v>30.915858125023078</c:v>
                </c:pt>
                <c:pt idx="3092">
                  <c:v>30.925856125017162</c:v>
                </c:pt>
                <c:pt idx="3093">
                  <c:v>30.935855125018861</c:v>
                </c:pt>
                <c:pt idx="3094">
                  <c:v>30.945853125012945</c:v>
                </c:pt>
                <c:pt idx="3095">
                  <c:v>30.955852125014644</c:v>
                </c:pt>
                <c:pt idx="3096">
                  <c:v>30.965850125008728</c:v>
                </c:pt>
                <c:pt idx="3097">
                  <c:v>30.975849125010427</c:v>
                </c:pt>
                <c:pt idx="3098">
                  <c:v>30.985847125004511</c:v>
                </c:pt>
                <c:pt idx="3099">
                  <c:v>30.99584612500621</c:v>
                </c:pt>
                <c:pt idx="3100">
                  <c:v>31.005844125000294</c:v>
                </c:pt>
                <c:pt idx="3101">
                  <c:v>31.015843125001993</c:v>
                </c:pt>
                <c:pt idx="3102">
                  <c:v>31.025841125025181</c:v>
                </c:pt>
                <c:pt idx="3103">
                  <c:v>31.03584012502688</c:v>
                </c:pt>
                <c:pt idx="3104">
                  <c:v>31.045838125020964</c:v>
                </c:pt>
                <c:pt idx="3105">
                  <c:v>31.055837125022663</c:v>
                </c:pt>
                <c:pt idx="3106">
                  <c:v>31.065835125016747</c:v>
                </c:pt>
                <c:pt idx="3107">
                  <c:v>31.075834125018446</c:v>
                </c:pt>
                <c:pt idx="3108">
                  <c:v>31.08583212501253</c:v>
                </c:pt>
                <c:pt idx="3109">
                  <c:v>31.095831125014229</c:v>
                </c:pt>
                <c:pt idx="3110">
                  <c:v>31.105829125008313</c:v>
                </c:pt>
                <c:pt idx="3111">
                  <c:v>31.115828125010012</c:v>
                </c:pt>
                <c:pt idx="3112">
                  <c:v>31.125826125004096</c:v>
                </c:pt>
                <c:pt idx="3113">
                  <c:v>31.135825125005795</c:v>
                </c:pt>
                <c:pt idx="3114">
                  <c:v>31.145823124999879</c:v>
                </c:pt>
                <c:pt idx="3115">
                  <c:v>31.155822125001578</c:v>
                </c:pt>
                <c:pt idx="3116">
                  <c:v>31.165820125024766</c:v>
                </c:pt>
                <c:pt idx="3117">
                  <c:v>31.175819125026464</c:v>
                </c:pt>
                <c:pt idx="3118">
                  <c:v>31.185817125020549</c:v>
                </c:pt>
                <c:pt idx="3119">
                  <c:v>31.195816125022247</c:v>
                </c:pt>
                <c:pt idx="3120">
                  <c:v>31.205814125016332</c:v>
                </c:pt>
                <c:pt idx="3121">
                  <c:v>31.21581312501803</c:v>
                </c:pt>
                <c:pt idx="3122">
                  <c:v>31.225811125012115</c:v>
                </c:pt>
                <c:pt idx="3123">
                  <c:v>31.235810125013813</c:v>
                </c:pt>
                <c:pt idx="3124">
                  <c:v>31.245808125007898</c:v>
                </c:pt>
                <c:pt idx="3125">
                  <c:v>31.255807125009596</c:v>
                </c:pt>
                <c:pt idx="3126">
                  <c:v>31.265805125003681</c:v>
                </c:pt>
                <c:pt idx="3127">
                  <c:v>31.275804125005379</c:v>
                </c:pt>
                <c:pt idx="3128">
                  <c:v>31.285802125028567</c:v>
                </c:pt>
                <c:pt idx="3129">
                  <c:v>31.295801125001162</c:v>
                </c:pt>
                <c:pt idx="3130">
                  <c:v>31.30579912502435</c:v>
                </c:pt>
                <c:pt idx="3131">
                  <c:v>31.315798125026049</c:v>
                </c:pt>
                <c:pt idx="3132">
                  <c:v>31.325796125020133</c:v>
                </c:pt>
                <c:pt idx="3133">
                  <c:v>31.335795125021832</c:v>
                </c:pt>
                <c:pt idx="3134">
                  <c:v>31.345793125015916</c:v>
                </c:pt>
                <c:pt idx="3135">
                  <c:v>31.355792125017615</c:v>
                </c:pt>
                <c:pt idx="3136">
                  <c:v>31.365790125011699</c:v>
                </c:pt>
                <c:pt idx="3137">
                  <c:v>31.375789125013398</c:v>
                </c:pt>
                <c:pt idx="3138">
                  <c:v>31.385787125007482</c:v>
                </c:pt>
                <c:pt idx="3139">
                  <c:v>31.395786125009181</c:v>
                </c:pt>
                <c:pt idx="3140">
                  <c:v>31.405784125003265</c:v>
                </c:pt>
                <c:pt idx="3141">
                  <c:v>31.415783125004964</c:v>
                </c:pt>
                <c:pt idx="3142">
                  <c:v>31.425781125028152</c:v>
                </c:pt>
                <c:pt idx="3143">
                  <c:v>31.435780125000747</c:v>
                </c:pt>
                <c:pt idx="3144">
                  <c:v>31.445778125023935</c:v>
                </c:pt>
                <c:pt idx="3145">
                  <c:v>31.455777125025634</c:v>
                </c:pt>
                <c:pt idx="3146">
                  <c:v>31.465775125019718</c:v>
                </c:pt>
                <c:pt idx="3147">
                  <c:v>31.475774125021417</c:v>
                </c:pt>
                <c:pt idx="3148">
                  <c:v>31.485772125015501</c:v>
                </c:pt>
                <c:pt idx="3149">
                  <c:v>31.4957711250172</c:v>
                </c:pt>
                <c:pt idx="3150">
                  <c:v>31.505769125011284</c:v>
                </c:pt>
                <c:pt idx="3151">
                  <c:v>31.515768125012983</c:v>
                </c:pt>
                <c:pt idx="3152">
                  <c:v>31.525766125007067</c:v>
                </c:pt>
                <c:pt idx="3153">
                  <c:v>31.535765125008766</c:v>
                </c:pt>
                <c:pt idx="3154">
                  <c:v>31.54576312500285</c:v>
                </c:pt>
                <c:pt idx="3155">
                  <c:v>31.555762125004549</c:v>
                </c:pt>
                <c:pt idx="3156">
                  <c:v>31.565760125027737</c:v>
                </c:pt>
                <c:pt idx="3157">
                  <c:v>31.575759125000332</c:v>
                </c:pt>
                <c:pt idx="3158">
                  <c:v>31.58575712502352</c:v>
                </c:pt>
                <c:pt idx="3159">
                  <c:v>31.595756125025218</c:v>
                </c:pt>
                <c:pt idx="3160">
                  <c:v>31.605754125019303</c:v>
                </c:pt>
                <c:pt idx="3161">
                  <c:v>31.615753125021001</c:v>
                </c:pt>
                <c:pt idx="3162">
                  <c:v>31.625751125015086</c:v>
                </c:pt>
                <c:pt idx="3163">
                  <c:v>31.635750125016784</c:v>
                </c:pt>
                <c:pt idx="3164">
                  <c:v>31.645748125010869</c:v>
                </c:pt>
                <c:pt idx="3165">
                  <c:v>31.655747125012567</c:v>
                </c:pt>
                <c:pt idx="3166">
                  <c:v>31.665745125006652</c:v>
                </c:pt>
                <c:pt idx="3167">
                  <c:v>31.67574412500835</c:v>
                </c:pt>
                <c:pt idx="3168">
                  <c:v>31.685743125010049</c:v>
                </c:pt>
                <c:pt idx="3169">
                  <c:v>31.695741125004133</c:v>
                </c:pt>
                <c:pt idx="3170">
                  <c:v>31.705740125005832</c:v>
                </c:pt>
                <c:pt idx="3171">
                  <c:v>31.715738124999916</c:v>
                </c:pt>
                <c:pt idx="3172">
                  <c:v>31.725737125001615</c:v>
                </c:pt>
                <c:pt idx="3173">
                  <c:v>31.735735125024803</c:v>
                </c:pt>
                <c:pt idx="3174">
                  <c:v>31.745734125026502</c:v>
                </c:pt>
                <c:pt idx="3175">
                  <c:v>31.755732125020586</c:v>
                </c:pt>
                <c:pt idx="3176">
                  <c:v>31.765731125022285</c:v>
                </c:pt>
                <c:pt idx="3177">
                  <c:v>31.775729125016369</c:v>
                </c:pt>
                <c:pt idx="3178">
                  <c:v>31.785728125018068</c:v>
                </c:pt>
                <c:pt idx="3179">
                  <c:v>31.795726125012152</c:v>
                </c:pt>
                <c:pt idx="3180">
                  <c:v>31.805725125013851</c:v>
                </c:pt>
                <c:pt idx="3181">
                  <c:v>31.815723125007935</c:v>
                </c:pt>
                <c:pt idx="3182">
                  <c:v>31.825722125009634</c:v>
                </c:pt>
                <c:pt idx="3183">
                  <c:v>31.835720458358992</c:v>
                </c:pt>
                <c:pt idx="3184">
                  <c:v>31.845719458360691</c:v>
                </c:pt>
                <c:pt idx="3185">
                  <c:v>31.855717458354775</c:v>
                </c:pt>
                <c:pt idx="3186">
                  <c:v>31.865716458356474</c:v>
                </c:pt>
                <c:pt idx="3187">
                  <c:v>31.875714458350558</c:v>
                </c:pt>
                <c:pt idx="3188">
                  <c:v>31.885713458352257</c:v>
                </c:pt>
                <c:pt idx="3189">
                  <c:v>31.895711458346341</c:v>
                </c:pt>
                <c:pt idx="3190">
                  <c:v>31.90571045834804</c:v>
                </c:pt>
                <c:pt idx="3191">
                  <c:v>31.915708458342124</c:v>
                </c:pt>
                <c:pt idx="3192">
                  <c:v>31.925707458343823</c:v>
                </c:pt>
                <c:pt idx="3193">
                  <c:v>31.935705458337907</c:v>
                </c:pt>
                <c:pt idx="3194">
                  <c:v>31.945704458339605</c:v>
                </c:pt>
                <c:pt idx="3195">
                  <c:v>31.95570245833369</c:v>
                </c:pt>
                <c:pt idx="3196">
                  <c:v>31.965701458335388</c:v>
                </c:pt>
                <c:pt idx="3197">
                  <c:v>31.975699458358577</c:v>
                </c:pt>
                <c:pt idx="3198">
                  <c:v>31.985698458360275</c:v>
                </c:pt>
                <c:pt idx="3199">
                  <c:v>31.995696458354359</c:v>
                </c:pt>
                <c:pt idx="3200">
                  <c:v>32.005695458356058</c:v>
                </c:pt>
                <c:pt idx="3201">
                  <c:v>32.015693458350142</c:v>
                </c:pt>
                <c:pt idx="3202">
                  <c:v>32.025692458351841</c:v>
                </c:pt>
                <c:pt idx="3203">
                  <c:v>32.035690458345925</c:v>
                </c:pt>
                <c:pt idx="3204">
                  <c:v>32.045689458347624</c:v>
                </c:pt>
                <c:pt idx="3205">
                  <c:v>32.055687458341708</c:v>
                </c:pt>
                <c:pt idx="3206">
                  <c:v>32.065686458343407</c:v>
                </c:pt>
                <c:pt idx="3207">
                  <c:v>32.075684458337491</c:v>
                </c:pt>
                <c:pt idx="3208">
                  <c:v>32.08568345833919</c:v>
                </c:pt>
                <c:pt idx="3209">
                  <c:v>32.095681458333274</c:v>
                </c:pt>
                <c:pt idx="3210">
                  <c:v>32.105680458334973</c:v>
                </c:pt>
                <c:pt idx="3211">
                  <c:v>32.115678458358161</c:v>
                </c:pt>
                <c:pt idx="3212">
                  <c:v>32.12567745835986</c:v>
                </c:pt>
                <c:pt idx="3213">
                  <c:v>32.135676458361559</c:v>
                </c:pt>
                <c:pt idx="3214">
                  <c:v>32.145674458355643</c:v>
                </c:pt>
                <c:pt idx="3215">
                  <c:v>32.155673458357342</c:v>
                </c:pt>
                <c:pt idx="3216">
                  <c:v>32.165671458351426</c:v>
                </c:pt>
                <c:pt idx="3217">
                  <c:v>32.175670458353125</c:v>
                </c:pt>
                <c:pt idx="3218">
                  <c:v>32.185668458347209</c:v>
                </c:pt>
                <c:pt idx="3219">
                  <c:v>32.195667458348908</c:v>
                </c:pt>
                <c:pt idx="3220">
                  <c:v>32.205665458342992</c:v>
                </c:pt>
                <c:pt idx="3221">
                  <c:v>32.215664458344691</c:v>
                </c:pt>
                <c:pt idx="3222">
                  <c:v>32.225662458338775</c:v>
                </c:pt>
                <c:pt idx="3223">
                  <c:v>32.235661458340473</c:v>
                </c:pt>
                <c:pt idx="3224">
                  <c:v>32.245659458334558</c:v>
                </c:pt>
                <c:pt idx="3225">
                  <c:v>32.255658458336256</c:v>
                </c:pt>
                <c:pt idx="3226">
                  <c:v>32.265656458359445</c:v>
                </c:pt>
                <c:pt idx="3227">
                  <c:v>32.275655458361143</c:v>
                </c:pt>
                <c:pt idx="3228">
                  <c:v>32.285653458355227</c:v>
                </c:pt>
                <c:pt idx="3229">
                  <c:v>32.295652458356926</c:v>
                </c:pt>
                <c:pt idx="3230">
                  <c:v>32.30565045835101</c:v>
                </c:pt>
                <c:pt idx="3231">
                  <c:v>32.315649458352709</c:v>
                </c:pt>
                <c:pt idx="3232">
                  <c:v>32.325647458346793</c:v>
                </c:pt>
                <c:pt idx="3233">
                  <c:v>32.335646458348492</c:v>
                </c:pt>
                <c:pt idx="3234">
                  <c:v>32.345644458342576</c:v>
                </c:pt>
                <c:pt idx="3235">
                  <c:v>32.355643458344275</c:v>
                </c:pt>
                <c:pt idx="3236">
                  <c:v>32.365641458338359</c:v>
                </c:pt>
                <c:pt idx="3237">
                  <c:v>32.375640458340058</c:v>
                </c:pt>
                <c:pt idx="3238">
                  <c:v>32.385638458334142</c:v>
                </c:pt>
                <c:pt idx="3239">
                  <c:v>32.395637458335841</c:v>
                </c:pt>
                <c:pt idx="3240">
                  <c:v>32.405635458359029</c:v>
                </c:pt>
                <c:pt idx="3241">
                  <c:v>32.415634458360728</c:v>
                </c:pt>
                <c:pt idx="3242">
                  <c:v>32.425632458354812</c:v>
                </c:pt>
                <c:pt idx="3243">
                  <c:v>32.435631458356511</c:v>
                </c:pt>
                <c:pt idx="3244">
                  <c:v>32.445629458350595</c:v>
                </c:pt>
                <c:pt idx="3245">
                  <c:v>32.455628458352294</c:v>
                </c:pt>
                <c:pt idx="3246">
                  <c:v>32.465626458346378</c:v>
                </c:pt>
                <c:pt idx="3247">
                  <c:v>32.475625458348077</c:v>
                </c:pt>
                <c:pt idx="3248">
                  <c:v>32.485623458342161</c:v>
                </c:pt>
                <c:pt idx="3249">
                  <c:v>32.49562245834386</c:v>
                </c:pt>
                <c:pt idx="3250">
                  <c:v>32.505620458337944</c:v>
                </c:pt>
                <c:pt idx="3251">
                  <c:v>32.515619458339643</c:v>
                </c:pt>
                <c:pt idx="3252">
                  <c:v>32.525618458341341</c:v>
                </c:pt>
                <c:pt idx="3253">
                  <c:v>32.535616458335426</c:v>
                </c:pt>
                <c:pt idx="3254">
                  <c:v>32.545615458337124</c:v>
                </c:pt>
                <c:pt idx="3255">
                  <c:v>32.555613458360313</c:v>
                </c:pt>
                <c:pt idx="3256">
                  <c:v>32.565612458362011</c:v>
                </c:pt>
                <c:pt idx="3257">
                  <c:v>32.575610458356095</c:v>
                </c:pt>
                <c:pt idx="3258">
                  <c:v>32.585609458357794</c:v>
                </c:pt>
                <c:pt idx="3259">
                  <c:v>32.595607458351878</c:v>
                </c:pt>
                <c:pt idx="3260">
                  <c:v>32.605606458353577</c:v>
                </c:pt>
                <c:pt idx="3261">
                  <c:v>32.615604458347661</c:v>
                </c:pt>
                <c:pt idx="3262">
                  <c:v>32.62560345834936</c:v>
                </c:pt>
                <c:pt idx="3263">
                  <c:v>32.635601458343444</c:v>
                </c:pt>
                <c:pt idx="3264">
                  <c:v>32.645600458345143</c:v>
                </c:pt>
                <c:pt idx="3265">
                  <c:v>32.655598458339227</c:v>
                </c:pt>
                <c:pt idx="3266">
                  <c:v>32.665597458340926</c:v>
                </c:pt>
                <c:pt idx="3267">
                  <c:v>32.67559545833501</c:v>
                </c:pt>
                <c:pt idx="3268">
                  <c:v>32.685594458336709</c:v>
                </c:pt>
                <c:pt idx="3269">
                  <c:v>32.695592458359897</c:v>
                </c:pt>
                <c:pt idx="3270">
                  <c:v>32.705591458361596</c:v>
                </c:pt>
                <c:pt idx="3271">
                  <c:v>32.71558945835568</c:v>
                </c:pt>
                <c:pt idx="3272">
                  <c:v>32.725588458357379</c:v>
                </c:pt>
                <c:pt idx="3273">
                  <c:v>32.735586458351463</c:v>
                </c:pt>
                <c:pt idx="3274">
                  <c:v>32.745585458353162</c:v>
                </c:pt>
                <c:pt idx="3275">
                  <c:v>32.755583458347246</c:v>
                </c:pt>
                <c:pt idx="3276">
                  <c:v>32.765582458348945</c:v>
                </c:pt>
                <c:pt idx="3277">
                  <c:v>32.775580458343029</c:v>
                </c:pt>
                <c:pt idx="3278">
                  <c:v>32.785579458344728</c:v>
                </c:pt>
                <c:pt idx="3279">
                  <c:v>32.795577458338812</c:v>
                </c:pt>
                <c:pt idx="3280">
                  <c:v>32.805576458340511</c:v>
                </c:pt>
                <c:pt idx="3281">
                  <c:v>32.815575458342209</c:v>
                </c:pt>
                <c:pt idx="3282">
                  <c:v>32.825573458336294</c:v>
                </c:pt>
                <c:pt idx="3283">
                  <c:v>32.835572500014678</c:v>
                </c:pt>
                <c:pt idx="3284">
                  <c:v>32.845570500008762</c:v>
                </c:pt>
                <c:pt idx="3285">
                  <c:v>32.855569500010461</c:v>
                </c:pt>
                <c:pt idx="3286">
                  <c:v>32.865567500004545</c:v>
                </c:pt>
                <c:pt idx="3287">
                  <c:v>32.875566500006244</c:v>
                </c:pt>
                <c:pt idx="3288">
                  <c:v>32.885564500000328</c:v>
                </c:pt>
                <c:pt idx="3289">
                  <c:v>32.895563500002027</c:v>
                </c:pt>
                <c:pt idx="3290">
                  <c:v>32.905561500025215</c:v>
                </c:pt>
                <c:pt idx="3291">
                  <c:v>32.915560500026913</c:v>
                </c:pt>
                <c:pt idx="3292">
                  <c:v>32.925558500020998</c:v>
                </c:pt>
                <c:pt idx="3293">
                  <c:v>32.935557500022696</c:v>
                </c:pt>
                <c:pt idx="3294">
                  <c:v>32.945555500016781</c:v>
                </c:pt>
                <c:pt idx="3295">
                  <c:v>32.955554500018479</c:v>
                </c:pt>
                <c:pt idx="3296">
                  <c:v>32.965552500012564</c:v>
                </c:pt>
                <c:pt idx="3297">
                  <c:v>32.975551500014262</c:v>
                </c:pt>
                <c:pt idx="3298">
                  <c:v>32.985549500008347</c:v>
                </c:pt>
                <c:pt idx="3299">
                  <c:v>32.995548500010045</c:v>
                </c:pt>
                <c:pt idx="3300">
                  <c:v>33.005546500004129</c:v>
                </c:pt>
                <c:pt idx="3301">
                  <c:v>33.015545500005828</c:v>
                </c:pt>
                <c:pt idx="3302">
                  <c:v>33.025543499999912</c:v>
                </c:pt>
                <c:pt idx="3303">
                  <c:v>33.035542500001611</c:v>
                </c:pt>
                <c:pt idx="3304">
                  <c:v>33.045540500024799</c:v>
                </c:pt>
                <c:pt idx="3305">
                  <c:v>33.055539500026498</c:v>
                </c:pt>
                <c:pt idx="3306">
                  <c:v>33.065537500020582</c:v>
                </c:pt>
                <c:pt idx="3307">
                  <c:v>33.075536500022281</c:v>
                </c:pt>
                <c:pt idx="3308">
                  <c:v>33.085534500016365</c:v>
                </c:pt>
                <c:pt idx="3309">
                  <c:v>33.095533500018064</c:v>
                </c:pt>
                <c:pt idx="3310">
                  <c:v>33.105531500012148</c:v>
                </c:pt>
                <c:pt idx="3311">
                  <c:v>33.115530500013847</c:v>
                </c:pt>
                <c:pt idx="3312">
                  <c:v>33.125529500015546</c:v>
                </c:pt>
                <c:pt idx="3313">
                  <c:v>33.13552750000963</c:v>
                </c:pt>
                <c:pt idx="3314">
                  <c:v>33.145526500011329</c:v>
                </c:pt>
                <c:pt idx="3315">
                  <c:v>33.155524500005413</c:v>
                </c:pt>
                <c:pt idx="3316">
                  <c:v>33.165523500007112</c:v>
                </c:pt>
                <c:pt idx="3317">
                  <c:v>33.175521500001196</c:v>
                </c:pt>
                <c:pt idx="3318">
                  <c:v>33.185520500002895</c:v>
                </c:pt>
                <c:pt idx="3319">
                  <c:v>33.195518500026083</c:v>
                </c:pt>
                <c:pt idx="3320">
                  <c:v>33.205517500027781</c:v>
                </c:pt>
                <c:pt idx="3321">
                  <c:v>33.215515500021866</c:v>
                </c:pt>
                <c:pt idx="3322">
                  <c:v>33.225514500023564</c:v>
                </c:pt>
                <c:pt idx="3323">
                  <c:v>33.235512500017649</c:v>
                </c:pt>
                <c:pt idx="3324">
                  <c:v>33.245511500019347</c:v>
                </c:pt>
                <c:pt idx="3325">
                  <c:v>33.255509500013432</c:v>
                </c:pt>
                <c:pt idx="3326">
                  <c:v>33.26550850001513</c:v>
                </c:pt>
                <c:pt idx="3327">
                  <c:v>33.275506500009215</c:v>
                </c:pt>
                <c:pt idx="3328">
                  <c:v>33.285505500010913</c:v>
                </c:pt>
                <c:pt idx="3329">
                  <c:v>33.295503500004997</c:v>
                </c:pt>
                <c:pt idx="3330">
                  <c:v>33.305502500006696</c:v>
                </c:pt>
                <c:pt idx="3331">
                  <c:v>33.31550050000078</c:v>
                </c:pt>
                <c:pt idx="3332">
                  <c:v>33.325499500002479</c:v>
                </c:pt>
                <c:pt idx="3333">
                  <c:v>33.335497500025667</c:v>
                </c:pt>
                <c:pt idx="3334">
                  <c:v>33.345496500027366</c:v>
                </c:pt>
                <c:pt idx="3335">
                  <c:v>33.35549450002145</c:v>
                </c:pt>
                <c:pt idx="3336">
                  <c:v>33.365493500023149</c:v>
                </c:pt>
                <c:pt idx="3337">
                  <c:v>33.375492500024848</c:v>
                </c:pt>
                <c:pt idx="3338">
                  <c:v>33.385490500018932</c:v>
                </c:pt>
                <c:pt idx="3339">
                  <c:v>33.395489500020631</c:v>
                </c:pt>
                <c:pt idx="3340">
                  <c:v>33.405487500014715</c:v>
                </c:pt>
                <c:pt idx="3341">
                  <c:v>33.415486500016414</c:v>
                </c:pt>
                <c:pt idx="3342">
                  <c:v>33.425484500010498</c:v>
                </c:pt>
                <c:pt idx="3343">
                  <c:v>33.435483500012197</c:v>
                </c:pt>
                <c:pt idx="3344">
                  <c:v>33.445481500006281</c:v>
                </c:pt>
                <c:pt idx="3345">
                  <c:v>33.45548050000798</c:v>
                </c:pt>
                <c:pt idx="3346">
                  <c:v>33.465478500002064</c:v>
                </c:pt>
                <c:pt idx="3347">
                  <c:v>33.475477500003763</c:v>
                </c:pt>
                <c:pt idx="3348">
                  <c:v>33.485475500026951</c:v>
                </c:pt>
                <c:pt idx="3349">
                  <c:v>33.495474500028649</c:v>
                </c:pt>
                <c:pt idx="3350">
                  <c:v>33.505472500022734</c:v>
                </c:pt>
                <c:pt idx="3351">
                  <c:v>33.515471500024432</c:v>
                </c:pt>
                <c:pt idx="3352">
                  <c:v>33.525469500018517</c:v>
                </c:pt>
                <c:pt idx="3353">
                  <c:v>33.535468500020215</c:v>
                </c:pt>
                <c:pt idx="3354">
                  <c:v>33.5454665000143</c:v>
                </c:pt>
                <c:pt idx="3355">
                  <c:v>33.555465500015998</c:v>
                </c:pt>
                <c:pt idx="3356">
                  <c:v>33.565463500010082</c:v>
                </c:pt>
                <c:pt idx="3357">
                  <c:v>33.575462500011781</c:v>
                </c:pt>
                <c:pt idx="3358">
                  <c:v>33.58546150001348</c:v>
                </c:pt>
                <c:pt idx="3359">
                  <c:v>33.595459500007564</c:v>
                </c:pt>
                <c:pt idx="3360">
                  <c:v>33.605458500009263</c:v>
                </c:pt>
                <c:pt idx="3361">
                  <c:v>33.615456500003347</c:v>
                </c:pt>
                <c:pt idx="3362">
                  <c:v>33.625455500005046</c:v>
                </c:pt>
                <c:pt idx="3363">
                  <c:v>33.635453500028234</c:v>
                </c:pt>
                <c:pt idx="3364">
                  <c:v>33.645452500000829</c:v>
                </c:pt>
                <c:pt idx="3365">
                  <c:v>33.655450500024017</c:v>
                </c:pt>
                <c:pt idx="3366">
                  <c:v>33.665449500025716</c:v>
                </c:pt>
                <c:pt idx="3367">
                  <c:v>33.6754475000198</c:v>
                </c:pt>
                <c:pt idx="3368">
                  <c:v>33.685446500021499</c:v>
                </c:pt>
                <c:pt idx="3369">
                  <c:v>33.695444500015583</c:v>
                </c:pt>
                <c:pt idx="3370">
                  <c:v>33.705443500017282</c:v>
                </c:pt>
                <c:pt idx="3371">
                  <c:v>33.715441500011366</c:v>
                </c:pt>
                <c:pt idx="3372">
                  <c:v>33.725440500013065</c:v>
                </c:pt>
                <c:pt idx="3373">
                  <c:v>33.735438500007149</c:v>
                </c:pt>
                <c:pt idx="3374">
                  <c:v>33.745437500008848</c:v>
                </c:pt>
                <c:pt idx="3375">
                  <c:v>33.755435500002932</c:v>
                </c:pt>
                <c:pt idx="3376">
                  <c:v>33.765434500004631</c:v>
                </c:pt>
                <c:pt idx="3377">
                  <c:v>33.775432500027819</c:v>
                </c:pt>
                <c:pt idx="3378">
                  <c:v>33.785431500000414</c:v>
                </c:pt>
                <c:pt idx="3379">
                  <c:v>33.795429500023602</c:v>
                </c:pt>
                <c:pt idx="3380">
                  <c:v>33.8054285000253</c:v>
                </c:pt>
                <c:pt idx="3381">
                  <c:v>33.815426500019385</c:v>
                </c:pt>
                <c:pt idx="3382">
                  <c:v>33.825425500021083</c:v>
                </c:pt>
                <c:pt idx="3383">
                  <c:v>33.835424708348</c:v>
                </c:pt>
                <c:pt idx="3384">
                  <c:v>33.845422708342085</c:v>
                </c:pt>
                <c:pt idx="3385">
                  <c:v>33.855421708343783</c:v>
                </c:pt>
                <c:pt idx="3386">
                  <c:v>33.865419708337868</c:v>
                </c:pt>
                <c:pt idx="3387">
                  <c:v>33.875418708339566</c:v>
                </c:pt>
                <c:pt idx="3388">
                  <c:v>33.885416708333651</c:v>
                </c:pt>
                <c:pt idx="3389">
                  <c:v>33.895415708335349</c:v>
                </c:pt>
                <c:pt idx="3390">
                  <c:v>33.905413708358537</c:v>
                </c:pt>
                <c:pt idx="3391">
                  <c:v>33.915412708360236</c:v>
                </c:pt>
                <c:pt idx="3392">
                  <c:v>33.92541070835432</c:v>
                </c:pt>
                <c:pt idx="3393">
                  <c:v>33.935409708356019</c:v>
                </c:pt>
                <c:pt idx="3394">
                  <c:v>33.945407708350103</c:v>
                </c:pt>
                <c:pt idx="3395">
                  <c:v>33.955406708351802</c:v>
                </c:pt>
                <c:pt idx="3396">
                  <c:v>33.965404708345886</c:v>
                </c:pt>
                <c:pt idx="3397">
                  <c:v>33.975403708347585</c:v>
                </c:pt>
                <c:pt idx="3398">
                  <c:v>33.985401708341669</c:v>
                </c:pt>
                <c:pt idx="3399">
                  <c:v>33.995400708343368</c:v>
                </c:pt>
                <c:pt idx="3400">
                  <c:v>34.005398708337452</c:v>
                </c:pt>
                <c:pt idx="3401">
                  <c:v>34.015397708339151</c:v>
                </c:pt>
                <c:pt idx="3402">
                  <c:v>34.025395708333235</c:v>
                </c:pt>
                <c:pt idx="3403">
                  <c:v>34.035394708334934</c:v>
                </c:pt>
                <c:pt idx="3404">
                  <c:v>34.045393708336633</c:v>
                </c:pt>
                <c:pt idx="3405">
                  <c:v>34.055391708359821</c:v>
                </c:pt>
                <c:pt idx="3406">
                  <c:v>34.06539070836152</c:v>
                </c:pt>
                <c:pt idx="3407">
                  <c:v>34.075388708355604</c:v>
                </c:pt>
                <c:pt idx="3408">
                  <c:v>34.085387708357302</c:v>
                </c:pt>
                <c:pt idx="3409">
                  <c:v>34.095385708351387</c:v>
                </c:pt>
                <c:pt idx="3410">
                  <c:v>34.105384708353085</c:v>
                </c:pt>
                <c:pt idx="3411">
                  <c:v>34.11538270834717</c:v>
                </c:pt>
                <c:pt idx="3412">
                  <c:v>34.125381708348868</c:v>
                </c:pt>
                <c:pt idx="3413">
                  <c:v>34.135379708342953</c:v>
                </c:pt>
                <c:pt idx="3414">
                  <c:v>34.145378708344651</c:v>
                </c:pt>
                <c:pt idx="3415">
                  <c:v>34.155376708338736</c:v>
                </c:pt>
                <c:pt idx="3416">
                  <c:v>34.165375708340434</c:v>
                </c:pt>
                <c:pt idx="3417">
                  <c:v>34.175373708334519</c:v>
                </c:pt>
                <c:pt idx="3418">
                  <c:v>34.185372708336217</c:v>
                </c:pt>
                <c:pt idx="3419">
                  <c:v>34.195370708359405</c:v>
                </c:pt>
                <c:pt idx="3420">
                  <c:v>34.205369708361104</c:v>
                </c:pt>
                <c:pt idx="3421">
                  <c:v>34.215367708355188</c:v>
                </c:pt>
                <c:pt idx="3422">
                  <c:v>34.225366708356887</c:v>
                </c:pt>
                <c:pt idx="3423">
                  <c:v>34.235365708358586</c:v>
                </c:pt>
                <c:pt idx="3424">
                  <c:v>34.24536370835267</c:v>
                </c:pt>
                <c:pt idx="3425">
                  <c:v>34.255362708354369</c:v>
                </c:pt>
                <c:pt idx="3426">
                  <c:v>34.265360708348453</c:v>
                </c:pt>
                <c:pt idx="3427">
                  <c:v>34.275359708350152</c:v>
                </c:pt>
                <c:pt idx="3428">
                  <c:v>34.285357708344236</c:v>
                </c:pt>
                <c:pt idx="3429">
                  <c:v>34.295356708345935</c:v>
                </c:pt>
                <c:pt idx="3430">
                  <c:v>34.305354708340019</c:v>
                </c:pt>
                <c:pt idx="3431">
                  <c:v>34.315353708341718</c:v>
                </c:pt>
                <c:pt idx="3432">
                  <c:v>34.325351708335802</c:v>
                </c:pt>
                <c:pt idx="3433">
                  <c:v>34.335350708337501</c:v>
                </c:pt>
                <c:pt idx="3434">
                  <c:v>34.345348708360689</c:v>
                </c:pt>
                <c:pt idx="3435">
                  <c:v>34.355347708333284</c:v>
                </c:pt>
                <c:pt idx="3436">
                  <c:v>34.365345708356472</c:v>
                </c:pt>
                <c:pt idx="3437">
                  <c:v>34.37534470835817</c:v>
                </c:pt>
                <c:pt idx="3438">
                  <c:v>34.385342708352255</c:v>
                </c:pt>
                <c:pt idx="3439">
                  <c:v>34.395341708353953</c:v>
                </c:pt>
                <c:pt idx="3440">
                  <c:v>34.405339708348038</c:v>
                </c:pt>
                <c:pt idx="3441">
                  <c:v>34.415338708349736</c:v>
                </c:pt>
                <c:pt idx="3442">
                  <c:v>34.425337708351435</c:v>
                </c:pt>
                <c:pt idx="3443">
                  <c:v>34.435335708345519</c:v>
                </c:pt>
                <c:pt idx="3444">
                  <c:v>34.445334708347218</c:v>
                </c:pt>
                <c:pt idx="3445">
                  <c:v>34.455332708341302</c:v>
                </c:pt>
                <c:pt idx="3446">
                  <c:v>34.465331708343001</c:v>
                </c:pt>
                <c:pt idx="3447">
                  <c:v>34.475329708337085</c:v>
                </c:pt>
                <c:pt idx="3448">
                  <c:v>34.485328708338784</c:v>
                </c:pt>
                <c:pt idx="3449">
                  <c:v>34.495326708361972</c:v>
                </c:pt>
                <c:pt idx="3450">
                  <c:v>34.505325708334567</c:v>
                </c:pt>
                <c:pt idx="3451">
                  <c:v>34.515323708357755</c:v>
                </c:pt>
                <c:pt idx="3452">
                  <c:v>34.525322708359454</c:v>
                </c:pt>
                <c:pt idx="3453">
                  <c:v>34.535320708353538</c:v>
                </c:pt>
                <c:pt idx="3454">
                  <c:v>34.545319708355237</c:v>
                </c:pt>
                <c:pt idx="3455">
                  <c:v>34.555317708349321</c:v>
                </c:pt>
                <c:pt idx="3456">
                  <c:v>34.56531670835102</c:v>
                </c:pt>
                <c:pt idx="3457">
                  <c:v>34.575314708345104</c:v>
                </c:pt>
                <c:pt idx="3458">
                  <c:v>34.585313708346803</c:v>
                </c:pt>
                <c:pt idx="3459">
                  <c:v>34.595311708340887</c:v>
                </c:pt>
                <c:pt idx="3460">
                  <c:v>34.605310708342586</c:v>
                </c:pt>
                <c:pt idx="3461">
                  <c:v>34.615309708344284</c:v>
                </c:pt>
                <c:pt idx="3462">
                  <c:v>34.625307708338369</c:v>
                </c:pt>
                <c:pt idx="3463">
                  <c:v>34.635306708340067</c:v>
                </c:pt>
                <c:pt idx="3464">
                  <c:v>34.645304708334152</c:v>
                </c:pt>
                <c:pt idx="3465">
                  <c:v>34.65530370833585</c:v>
                </c:pt>
                <c:pt idx="3466">
                  <c:v>34.665301708359038</c:v>
                </c:pt>
                <c:pt idx="3467">
                  <c:v>34.675300708360737</c:v>
                </c:pt>
                <c:pt idx="3468">
                  <c:v>34.685298708354821</c:v>
                </c:pt>
                <c:pt idx="3469">
                  <c:v>34.69529770835652</c:v>
                </c:pt>
                <c:pt idx="3470">
                  <c:v>34.705295708350604</c:v>
                </c:pt>
                <c:pt idx="3471">
                  <c:v>34.715294708352303</c:v>
                </c:pt>
                <c:pt idx="3472">
                  <c:v>34.725292708346387</c:v>
                </c:pt>
                <c:pt idx="3473">
                  <c:v>34.735291708348086</c:v>
                </c:pt>
                <c:pt idx="3474">
                  <c:v>34.74528970834217</c:v>
                </c:pt>
                <c:pt idx="3475">
                  <c:v>34.755288708343869</c:v>
                </c:pt>
                <c:pt idx="3476">
                  <c:v>34.765287708345568</c:v>
                </c:pt>
                <c:pt idx="3477">
                  <c:v>34.775285708339652</c:v>
                </c:pt>
                <c:pt idx="3478">
                  <c:v>34.785284708341351</c:v>
                </c:pt>
                <c:pt idx="3479">
                  <c:v>34.795282708335435</c:v>
                </c:pt>
                <c:pt idx="3480">
                  <c:v>34.805281708337134</c:v>
                </c:pt>
                <c:pt idx="3481">
                  <c:v>34.815279708360322</c:v>
                </c:pt>
                <c:pt idx="3482">
                  <c:v>34.825278708362021</c:v>
                </c:pt>
                <c:pt idx="3483">
                  <c:v>34.835276583355153</c:v>
                </c:pt>
                <c:pt idx="3484">
                  <c:v>34.845275583356852</c:v>
                </c:pt>
                <c:pt idx="3485">
                  <c:v>34.855273583350936</c:v>
                </c:pt>
                <c:pt idx="3486">
                  <c:v>34.865272583352635</c:v>
                </c:pt>
                <c:pt idx="3487">
                  <c:v>34.875270583346719</c:v>
                </c:pt>
                <c:pt idx="3488">
                  <c:v>34.885269583348418</c:v>
                </c:pt>
                <c:pt idx="3489">
                  <c:v>34.895267583342502</c:v>
                </c:pt>
                <c:pt idx="3490">
                  <c:v>34.905266583344201</c:v>
                </c:pt>
                <c:pt idx="3491">
                  <c:v>34.915264583338285</c:v>
                </c:pt>
                <c:pt idx="3492">
                  <c:v>34.925263583339984</c:v>
                </c:pt>
                <c:pt idx="3493">
                  <c:v>34.935262583341682</c:v>
                </c:pt>
                <c:pt idx="3494">
                  <c:v>34.945260583335767</c:v>
                </c:pt>
                <c:pt idx="3495">
                  <c:v>34.955259583337465</c:v>
                </c:pt>
                <c:pt idx="3496">
                  <c:v>34.965257583360653</c:v>
                </c:pt>
                <c:pt idx="3497">
                  <c:v>34.975256583333248</c:v>
                </c:pt>
                <c:pt idx="3498">
                  <c:v>34.985254583356436</c:v>
                </c:pt>
                <c:pt idx="3499">
                  <c:v>34.995253583358135</c:v>
                </c:pt>
                <c:pt idx="3500">
                  <c:v>35.005251583352219</c:v>
                </c:pt>
                <c:pt idx="3501">
                  <c:v>35.015250583353918</c:v>
                </c:pt>
                <c:pt idx="3502">
                  <c:v>35.025248583348002</c:v>
                </c:pt>
                <c:pt idx="3503">
                  <c:v>35.035247583349701</c:v>
                </c:pt>
                <c:pt idx="3504">
                  <c:v>35.045245583343785</c:v>
                </c:pt>
                <c:pt idx="3505">
                  <c:v>35.055244583345484</c:v>
                </c:pt>
                <c:pt idx="3506">
                  <c:v>35.065242583339568</c:v>
                </c:pt>
                <c:pt idx="3507">
                  <c:v>35.075241583341267</c:v>
                </c:pt>
                <c:pt idx="3508">
                  <c:v>35.085239583335351</c:v>
                </c:pt>
                <c:pt idx="3509">
                  <c:v>35.09523858333705</c:v>
                </c:pt>
                <c:pt idx="3510">
                  <c:v>35.105237583338749</c:v>
                </c:pt>
                <c:pt idx="3511">
                  <c:v>35.115235583361937</c:v>
                </c:pt>
                <c:pt idx="3512">
                  <c:v>35.125234583334532</c:v>
                </c:pt>
                <c:pt idx="3513">
                  <c:v>35.13523258335772</c:v>
                </c:pt>
                <c:pt idx="3514">
                  <c:v>35.145231583359418</c:v>
                </c:pt>
                <c:pt idx="3515">
                  <c:v>35.155229583353503</c:v>
                </c:pt>
                <c:pt idx="3516">
                  <c:v>35.165228583355201</c:v>
                </c:pt>
                <c:pt idx="3517">
                  <c:v>35.175226583349286</c:v>
                </c:pt>
                <c:pt idx="3518">
                  <c:v>35.185225583350984</c:v>
                </c:pt>
                <c:pt idx="3519">
                  <c:v>35.195223583345069</c:v>
                </c:pt>
                <c:pt idx="3520">
                  <c:v>35.205222583346767</c:v>
                </c:pt>
                <c:pt idx="3521">
                  <c:v>35.215220583340852</c:v>
                </c:pt>
                <c:pt idx="3522">
                  <c:v>35.22521958334255</c:v>
                </c:pt>
                <c:pt idx="3523">
                  <c:v>35.235217583336635</c:v>
                </c:pt>
                <c:pt idx="3524">
                  <c:v>35.245216583338333</c:v>
                </c:pt>
                <c:pt idx="3525">
                  <c:v>35.255215583340032</c:v>
                </c:pt>
                <c:pt idx="3526">
                  <c:v>35.265213583334116</c:v>
                </c:pt>
                <c:pt idx="3527">
                  <c:v>35.275212583335815</c:v>
                </c:pt>
                <c:pt idx="3528">
                  <c:v>35.285210583359003</c:v>
                </c:pt>
                <c:pt idx="3529">
                  <c:v>35.295209583360702</c:v>
                </c:pt>
                <c:pt idx="3530">
                  <c:v>35.305207583354786</c:v>
                </c:pt>
                <c:pt idx="3531">
                  <c:v>35.315206583356485</c:v>
                </c:pt>
                <c:pt idx="3532">
                  <c:v>35.325204583350569</c:v>
                </c:pt>
                <c:pt idx="3533">
                  <c:v>35.335203583352268</c:v>
                </c:pt>
                <c:pt idx="3534">
                  <c:v>35.345201583346352</c:v>
                </c:pt>
                <c:pt idx="3535">
                  <c:v>35.355200583348051</c:v>
                </c:pt>
                <c:pt idx="3536">
                  <c:v>35.365198583342135</c:v>
                </c:pt>
                <c:pt idx="3537">
                  <c:v>35.375197583343834</c:v>
                </c:pt>
                <c:pt idx="3538">
                  <c:v>35.385195583337918</c:v>
                </c:pt>
                <c:pt idx="3539">
                  <c:v>35.395194583339617</c:v>
                </c:pt>
                <c:pt idx="3540">
                  <c:v>35.405193583341315</c:v>
                </c:pt>
                <c:pt idx="3541">
                  <c:v>35.4151915833354</c:v>
                </c:pt>
                <c:pt idx="3542">
                  <c:v>35.425190583337098</c:v>
                </c:pt>
                <c:pt idx="3543">
                  <c:v>35.435188583360286</c:v>
                </c:pt>
                <c:pt idx="3544">
                  <c:v>35.445187583361985</c:v>
                </c:pt>
                <c:pt idx="3545">
                  <c:v>35.455185583356069</c:v>
                </c:pt>
                <c:pt idx="3546">
                  <c:v>35.465184583357768</c:v>
                </c:pt>
                <c:pt idx="3547">
                  <c:v>35.475182583351852</c:v>
                </c:pt>
                <c:pt idx="3548">
                  <c:v>35.485181583353551</c:v>
                </c:pt>
                <c:pt idx="3549">
                  <c:v>35.495179583347635</c:v>
                </c:pt>
                <c:pt idx="3550">
                  <c:v>35.505178583349334</c:v>
                </c:pt>
                <c:pt idx="3551">
                  <c:v>35.515176583343418</c:v>
                </c:pt>
                <c:pt idx="3552">
                  <c:v>35.525175583345117</c:v>
                </c:pt>
                <c:pt idx="3553">
                  <c:v>35.535173583339201</c:v>
                </c:pt>
                <c:pt idx="3554">
                  <c:v>35.5451725833409</c:v>
                </c:pt>
                <c:pt idx="3555">
                  <c:v>35.555171583342599</c:v>
                </c:pt>
                <c:pt idx="3556">
                  <c:v>35.565169583336683</c:v>
                </c:pt>
                <c:pt idx="3557">
                  <c:v>35.575168583338382</c:v>
                </c:pt>
                <c:pt idx="3558">
                  <c:v>35.58516658336157</c:v>
                </c:pt>
                <c:pt idx="3559">
                  <c:v>35.595165583334165</c:v>
                </c:pt>
                <c:pt idx="3560">
                  <c:v>35.605163583357353</c:v>
                </c:pt>
                <c:pt idx="3561">
                  <c:v>35.615162583359051</c:v>
                </c:pt>
                <c:pt idx="3562">
                  <c:v>35.625160583353136</c:v>
                </c:pt>
                <c:pt idx="3563">
                  <c:v>35.635159583354834</c:v>
                </c:pt>
                <c:pt idx="3564">
                  <c:v>35.645157583348919</c:v>
                </c:pt>
                <c:pt idx="3565">
                  <c:v>35.655156583350617</c:v>
                </c:pt>
                <c:pt idx="3566">
                  <c:v>35.665154583344702</c:v>
                </c:pt>
                <c:pt idx="3567">
                  <c:v>35.6751535833464</c:v>
                </c:pt>
                <c:pt idx="3568">
                  <c:v>35.685152583348099</c:v>
                </c:pt>
                <c:pt idx="3569">
                  <c:v>35.695150583342183</c:v>
                </c:pt>
                <c:pt idx="3570">
                  <c:v>35.705149583343882</c:v>
                </c:pt>
                <c:pt idx="3571">
                  <c:v>35.715147583337966</c:v>
                </c:pt>
                <c:pt idx="3572">
                  <c:v>35.725146583339665</c:v>
                </c:pt>
                <c:pt idx="3573">
                  <c:v>35.735144583333749</c:v>
                </c:pt>
                <c:pt idx="3574">
                  <c:v>35.745143583335448</c:v>
                </c:pt>
                <c:pt idx="3575">
                  <c:v>35.755141583358636</c:v>
                </c:pt>
                <c:pt idx="3576">
                  <c:v>35.765140583360335</c:v>
                </c:pt>
                <c:pt idx="3577">
                  <c:v>35.775138583354419</c:v>
                </c:pt>
                <c:pt idx="3578">
                  <c:v>35.785137583356118</c:v>
                </c:pt>
                <c:pt idx="3579">
                  <c:v>35.795135583350202</c:v>
                </c:pt>
                <c:pt idx="3580">
                  <c:v>35.805134583351901</c:v>
                </c:pt>
                <c:pt idx="3581">
                  <c:v>35.8151335833536</c:v>
                </c:pt>
                <c:pt idx="3582">
                  <c:v>35.825131583347684</c:v>
                </c:pt>
                <c:pt idx="3583">
                  <c:v>35.835130333347479</c:v>
                </c:pt>
                <c:pt idx="3584">
                  <c:v>35.845128333341563</c:v>
                </c:pt>
                <c:pt idx="3585">
                  <c:v>35.855127333343262</c:v>
                </c:pt>
                <c:pt idx="3586">
                  <c:v>35.865125333337346</c:v>
                </c:pt>
                <c:pt idx="3587">
                  <c:v>35.875124333339045</c:v>
                </c:pt>
                <c:pt idx="3588">
                  <c:v>35.885122333362233</c:v>
                </c:pt>
                <c:pt idx="3589">
                  <c:v>35.895121333334828</c:v>
                </c:pt>
                <c:pt idx="3590">
                  <c:v>35.905119333358016</c:v>
                </c:pt>
                <c:pt idx="3591">
                  <c:v>35.915118333359715</c:v>
                </c:pt>
                <c:pt idx="3592">
                  <c:v>35.925116333353799</c:v>
                </c:pt>
                <c:pt idx="3593">
                  <c:v>35.935115333355498</c:v>
                </c:pt>
                <c:pt idx="3594">
                  <c:v>35.945113333349582</c:v>
                </c:pt>
                <c:pt idx="3595">
                  <c:v>35.955112333351281</c:v>
                </c:pt>
                <c:pt idx="3596">
                  <c:v>35.965111333352979</c:v>
                </c:pt>
                <c:pt idx="3597">
                  <c:v>35.975109333347064</c:v>
                </c:pt>
                <c:pt idx="3598">
                  <c:v>35.985108333348762</c:v>
                </c:pt>
                <c:pt idx="3599">
                  <c:v>35.995106333342846</c:v>
                </c:pt>
                <c:pt idx="3600">
                  <c:v>36.005105333344545</c:v>
                </c:pt>
                <c:pt idx="3601">
                  <c:v>36.015103333338629</c:v>
                </c:pt>
                <c:pt idx="3602">
                  <c:v>36.025102333340328</c:v>
                </c:pt>
                <c:pt idx="3603">
                  <c:v>36.035100333334412</c:v>
                </c:pt>
                <c:pt idx="3604">
                  <c:v>36.045099333336111</c:v>
                </c:pt>
                <c:pt idx="3605">
                  <c:v>36.055097333359299</c:v>
                </c:pt>
                <c:pt idx="3606">
                  <c:v>36.065096333360998</c:v>
                </c:pt>
                <c:pt idx="3607">
                  <c:v>36.075094333355082</c:v>
                </c:pt>
                <c:pt idx="3608">
                  <c:v>36.085093333356781</c:v>
                </c:pt>
                <c:pt idx="3609">
                  <c:v>36.095091333350865</c:v>
                </c:pt>
                <c:pt idx="3610">
                  <c:v>36.105090333352564</c:v>
                </c:pt>
                <c:pt idx="3611">
                  <c:v>36.115089333354263</c:v>
                </c:pt>
                <c:pt idx="3612">
                  <c:v>36.125087333348347</c:v>
                </c:pt>
                <c:pt idx="3613">
                  <c:v>36.135086333350046</c:v>
                </c:pt>
                <c:pt idx="3614">
                  <c:v>36.14508433334413</c:v>
                </c:pt>
                <c:pt idx="3615">
                  <c:v>36.155083333345829</c:v>
                </c:pt>
                <c:pt idx="3616">
                  <c:v>36.165081333339913</c:v>
                </c:pt>
                <c:pt idx="3617">
                  <c:v>36.175080333341612</c:v>
                </c:pt>
                <c:pt idx="3618">
                  <c:v>36.185078333335696</c:v>
                </c:pt>
                <c:pt idx="3619">
                  <c:v>36.195077333337395</c:v>
                </c:pt>
                <c:pt idx="3620">
                  <c:v>36.205075333360583</c:v>
                </c:pt>
                <c:pt idx="3621">
                  <c:v>36.215074333333177</c:v>
                </c:pt>
                <c:pt idx="3622">
                  <c:v>36.225073333334876</c:v>
                </c:pt>
                <c:pt idx="3623">
                  <c:v>36.235071333358064</c:v>
                </c:pt>
                <c:pt idx="3624">
                  <c:v>36.245070333359763</c:v>
                </c:pt>
                <c:pt idx="3625">
                  <c:v>36.255068333353847</c:v>
                </c:pt>
                <c:pt idx="3626">
                  <c:v>36.265067333355546</c:v>
                </c:pt>
                <c:pt idx="3627">
                  <c:v>36.27506533334963</c:v>
                </c:pt>
                <c:pt idx="3628">
                  <c:v>36.285064333351329</c:v>
                </c:pt>
                <c:pt idx="3629">
                  <c:v>36.295062333345413</c:v>
                </c:pt>
                <c:pt idx="3630">
                  <c:v>36.305061333347112</c:v>
                </c:pt>
                <c:pt idx="3631">
                  <c:v>36.315059333341196</c:v>
                </c:pt>
                <c:pt idx="3632">
                  <c:v>36.325058333342895</c:v>
                </c:pt>
                <c:pt idx="3633">
                  <c:v>36.335056333336979</c:v>
                </c:pt>
                <c:pt idx="3634">
                  <c:v>36.345055333338678</c:v>
                </c:pt>
                <c:pt idx="3635">
                  <c:v>36.355054333340377</c:v>
                </c:pt>
                <c:pt idx="3636">
                  <c:v>36.365052333334461</c:v>
                </c:pt>
                <c:pt idx="3637">
                  <c:v>36.37505133333616</c:v>
                </c:pt>
                <c:pt idx="3638">
                  <c:v>36.385049333359348</c:v>
                </c:pt>
                <c:pt idx="3639">
                  <c:v>36.395048333361046</c:v>
                </c:pt>
                <c:pt idx="3640">
                  <c:v>36.405046333355131</c:v>
                </c:pt>
                <c:pt idx="3641">
                  <c:v>36.415045333356829</c:v>
                </c:pt>
                <c:pt idx="3642">
                  <c:v>36.425043333350914</c:v>
                </c:pt>
                <c:pt idx="3643">
                  <c:v>36.435042333352612</c:v>
                </c:pt>
                <c:pt idx="3644">
                  <c:v>36.445040333346697</c:v>
                </c:pt>
                <c:pt idx="3645">
                  <c:v>36.455039333348395</c:v>
                </c:pt>
                <c:pt idx="3646">
                  <c:v>36.465038333350094</c:v>
                </c:pt>
                <c:pt idx="3647">
                  <c:v>36.475036333344178</c:v>
                </c:pt>
                <c:pt idx="3648">
                  <c:v>36.485035333345877</c:v>
                </c:pt>
                <c:pt idx="3649">
                  <c:v>36.495033333339961</c:v>
                </c:pt>
                <c:pt idx="3650">
                  <c:v>36.50503233334166</c:v>
                </c:pt>
                <c:pt idx="3651">
                  <c:v>36.515030333335744</c:v>
                </c:pt>
                <c:pt idx="3652">
                  <c:v>36.525029333337443</c:v>
                </c:pt>
                <c:pt idx="3653">
                  <c:v>36.535027333360631</c:v>
                </c:pt>
                <c:pt idx="3654">
                  <c:v>36.545026333333226</c:v>
                </c:pt>
                <c:pt idx="3655">
                  <c:v>36.555024333356414</c:v>
                </c:pt>
                <c:pt idx="3656">
                  <c:v>36.565023333358113</c:v>
                </c:pt>
                <c:pt idx="3657">
                  <c:v>36.575021333352197</c:v>
                </c:pt>
                <c:pt idx="3658">
                  <c:v>36.585020333353896</c:v>
                </c:pt>
                <c:pt idx="3659">
                  <c:v>36.595019333355594</c:v>
                </c:pt>
                <c:pt idx="3660">
                  <c:v>36.605017333349679</c:v>
                </c:pt>
                <c:pt idx="3661">
                  <c:v>36.615016333351377</c:v>
                </c:pt>
                <c:pt idx="3662">
                  <c:v>36.625014333345462</c:v>
                </c:pt>
                <c:pt idx="3663">
                  <c:v>36.63501333334716</c:v>
                </c:pt>
                <c:pt idx="3664">
                  <c:v>36.645011333341245</c:v>
                </c:pt>
                <c:pt idx="3665">
                  <c:v>36.655010333342943</c:v>
                </c:pt>
                <c:pt idx="3666">
                  <c:v>36.665008333337028</c:v>
                </c:pt>
                <c:pt idx="3667">
                  <c:v>36.675007333338726</c:v>
                </c:pt>
                <c:pt idx="3668">
                  <c:v>36.685005333361914</c:v>
                </c:pt>
                <c:pt idx="3669">
                  <c:v>36.695004333334509</c:v>
                </c:pt>
                <c:pt idx="3670">
                  <c:v>36.705002333357697</c:v>
                </c:pt>
                <c:pt idx="3671">
                  <c:v>36.715001333359396</c:v>
                </c:pt>
                <c:pt idx="3672">
                  <c:v>36.725000333361095</c:v>
                </c:pt>
                <c:pt idx="3673">
                  <c:v>36.734998333355179</c:v>
                </c:pt>
                <c:pt idx="3674">
                  <c:v>36.744997333356878</c:v>
                </c:pt>
                <c:pt idx="3675">
                  <c:v>36.754995333350962</c:v>
                </c:pt>
                <c:pt idx="3676">
                  <c:v>36.764994333352661</c:v>
                </c:pt>
                <c:pt idx="3677">
                  <c:v>36.774992333346745</c:v>
                </c:pt>
                <c:pt idx="3678">
                  <c:v>36.784991333348444</c:v>
                </c:pt>
                <c:pt idx="3679">
                  <c:v>36.794989333342528</c:v>
                </c:pt>
                <c:pt idx="3680">
                  <c:v>36.804988333344227</c:v>
                </c:pt>
                <c:pt idx="3681">
                  <c:v>36.814986333338311</c:v>
                </c:pt>
                <c:pt idx="3682">
                  <c:v>36.82498533334001</c:v>
                </c:pt>
                <c:pt idx="3683">
                  <c:v>36.834984625020297</c:v>
                </c:pt>
                <c:pt idx="3684">
                  <c:v>36.844982625014381</c:v>
                </c:pt>
                <c:pt idx="3685">
                  <c:v>36.85498162501608</c:v>
                </c:pt>
                <c:pt idx="3686">
                  <c:v>36.864979625010164</c:v>
                </c:pt>
                <c:pt idx="3687">
                  <c:v>36.874978625011863</c:v>
                </c:pt>
                <c:pt idx="3688">
                  <c:v>36.884976625005947</c:v>
                </c:pt>
                <c:pt idx="3689">
                  <c:v>36.894975625007646</c:v>
                </c:pt>
                <c:pt idx="3690">
                  <c:v>36.90497362500173</c:v>
                </c:pt>
                <c:pt idx="3691">
                  <c:v>36.914972625003429</c:v>
                </c:pt>
                <c:pt idx="3692">
                  <c:v>36.924970625026617</c:v>
                </c:pt>
                <c:pt idx="3693">
                  <c:v>36.934969625028316</c:v>
                </c:pt>
                <c:pt idx="3694">
                  <c:v>36.944968625000911</c:v>
                </c:pt>
                <c:pt idx="3695">
                  <c:v>36.954966625024099</c:v>
                </c:pt>
                <c:pt idx="3696">
                  <c:v>36.964965625025798</c:v>
                </c:pt>
                <c:pt idx="3697">
                  <c:v>36.974963625019882</c:v>
                </c:pt>
                <c:pt idx="3698">
                  <c:v>36.984962625021581</c:v>
                </c:pt>
                <c:pt idx="3699">
                  <c:v>36.994960625015665</c:v>
                </c:pt>
                <c:pt idx="3700">
                  <c:v>37.004959625017364</c:v>
                </c:pt>
                <c:pt idx="3701">
                  <c:v>37.014957625011448</c:v>
                </c:pt>
                <c:pt idx="3702">
                  <c:v>37.024956625013147</c:v>
                </c:pt>
                <c:pt idx="3703">
                  <c:v>37.034954625007231</c:v>
                </c:pt>
                <c:pt idx="3704">
                  <c:v>37.04495362500893</c:v>
                </c:pt>
                <c:pt idx="3705">
                  <c:v>37.054952625010628</c:v>
                </c:pt>
                <c:pt idx="3706">
                  <c:v>37.064950625004712</c:v>
                </c:pt>
                <c:pt idx="3707">
                  <c:v>37.074949625006411</c:v>
                </c:pt>
                <c:pt idx="3708">
                  <c:v>37.084947625000495</c:v>
                </c:pt>
                <c:pt idx="3709">
                  <c:v>37.094946625002194</c:v>
                </c:pt>
                <c:pt idx="3710">
                  <c:v>37.104944625025382</c:v>
                </c:pt>
                <c:pt idx="3711">
                  <c:v>37.114943625027081</c:v>
                </c:pt>
                <c:pt idx="3712">
                  <c:v>37.124941625021165</c:v>
                </c:pt>
                <c:pt idx="3713">
                  <c:v>37.134940625022864</c:v>
                </c:pt>
                <c:pt idx="3714">
                  <c:v>37.144938625016948</c:v>
                </c:pt>
                <c:pt idx="3715">
                  <c:v>37.154937625018647</c:v>
                </c:pt>
                <c:pt idx="3716">
                  <c:v>37.164935625012731</c:v>
                </c:pt>
                <c:pt idx="3717">
                  <c:v>37.17493462501443</c:v>
                </c:pt>
                <c:pt idx="3718">
                  <c:v>37.184933625016129</c:v>
                </c:pt>
                <c:pt idx="3719">
                  <c:v>37.194931625010213</c:v>
                </c:pt>
                <c:pt idx="3720">
                  <c:v>37.204930625011912</c:v>
                </c:pt>
                <c:pt idx="3721">
                  <c:v>37.214928625005996</c:v>
                </c:pt>
                <c:pt idx="3722">
                  <c:v>37.224927625007695</c:v>
                </c:pt>
                <c:pt idx="3723">
                  <c:v>37.234925625001779</c:v>
                </c:pt>
                <c:pt idx="3724">
                  <c:v>37.244924625003478</c:v>
                </c:pt>
                <c:pt idx="3725">
                  <c:v>37.254922625026666</c:v>
                </c:pt>
                <c:pt idx="3726">
                  <c:v>37.264921625028364</c:v>
                </c:pt>
                <c:pt idx="3727">
                  <c:v>37.274920625000959</c:v>
                </c:pt>
                <c:pt idx="3728">
                  <c:v>37.284918625024147</c:v>
                </c:pt>
                <c:pt idx="3729">
                  <c:v>37.294917625025846</c:v>
                </c:pt>
                <c:pt idx="3730">
                  <c:v>37.30491562501993</c:v>
                </c:pt>
                <c:pt idx="3731">
                  <c:v>37.314914625021629</c:v>
                </c:pt>
                <c:pt idx="3732">
                  <c:v>37.324912625015713</c:v>
                </c:pt>
                <c:pt idx="3733">
                  <c:v>37.334911625017412</c:v>
                </c:pt>
                <c:pt idx="3734">
                  <c:v>37.344909625011496</c:v>
                </c:pt>
                <c:pt idx="3735">
                  <c:v>37.354908625013195</c:v>
                </c:pt>
                <c:pt idx="3736">
                  <c:v>37.364906625007279</c:v>
                </c:pt>
                <c:pt idx="3737">
                  <c:v>37.374905625008978</c:v>
                </c:pt>
                <c:pt idx="3738">
                  <c:v>37.384904625010677</c:v>
                </c:pt>
                <c:pt idx="3739">
                  <c:v>37.394902625004761</c:v>
                </c:pt>
                <c:pt idx="3740">
                  <c:v>37.40490162500646</c:v>
                </c:pt>
                <c:pt idx="3741">
                  <c:v>37.414899625000544</c:v>
                </c:pt>
                <c:pt idx="3742">
                  <c:v>37.424898625002243</c:v>
                </c:pt>
                <c:pt idx="3743">
                  <c:v>37.434896625025431</c:v>
                </c:pt>
                <c:pt idx="3744">
                  <c:v>37.444895625027129</c:v>
                </c:pt>
                <c:pt idx="3745">
                  <c:v>37.454893625021214</c:v>
                </c:pt>
                <c:pt idx="3746">
                  <c:v>37.464892625022912</c:v>
                </c:pt>
                <c:pt idx="3747">
                  <c:v>37.474890625016997</c:v>
                </c:pt>
                <c:pt idx="3748">
                  <c:v>37.484889625018695</c:v>
                </c:pt>
                <c:pt idx="3749">
                  <c:v>37.494888625020394</c:v>
                </c:pt>
                <c:pt idx="3750">
                  <c:v>37.504886625014478</c:v>
                </c:pt>
                <c:pt idx="3751">
                  <c:v>37.514885625016177</c:v>
                </c:pt>
                <c:pt idx="3752">
                  <c:v>37.524883625010261</c:v>
                </c:pt>
                <c:pt idx="3753">
                  <c:v>37.53488262501196</c:v>
                </c:pt>
                <c:pt idx="3754">
                  <c:v>37.544880625006044</c:v>
                </c:pt>
                <c:pt idx="3755">
                  <c:v>37.554879625007743</c:v>
                </c:pt>
                <c:pt idx="3756">
                  <c:v>37.564877625001827</c:v>
                </c:pt>
                <c:pt idx="3757">
                  <c:v>37.574876625003526</c:v>
                </c:pt>
                <c:pt idx="3758">
                  <c:v>37.584874625026714</c:v>
                </c:pt>
                <c:pt idx="3759">
                  <c:v>37.594873625028413</c:v>
                </c:pt>
                <c:pt idx="3760">
                  <c:v>37.604872625001008</c:v>
                </c:pt>
                <c:pt idx="3761">
                  <c:v>37.614870625024196</c:v>
                </c:pt>
                <c:pt idx="3762">
                  <c:v>37.624869625025894</c:v>
                </c:pt>
                <c:pt idx="3763">
                  <c:v>37.634867625019979</c:v>
                </c:pt>
                <c:pt idx="3764">
                  <c:v>37.644866625021677</c:v>
                </c:pt>
                <c:pt idx="3765">
                  <c:v>37.654864625015762</c:v>
                </c:pt>
                <c:pt idx="3766">
                  <c:v>37.66486362501746</c:v>
                </c:pt>
                <c:pt idx="3767">
                  <c:v>37.674861625011545</c:v>
                </c:pt>
                <c:pt idx="3768">
                  <c:v>37.684860625013243</c:v>
                </c:pt>
                <c:pt idx="3769">
                  <c:v>37.694859625014942</c:v>
                </c:pt>
                <c:pt idx="3770">
                  <c:v>37.704857625009026</c:v>
                </c:pt>
                <c:pt idx="3771">
                  <c:v>37.714856625010725</c:v>
                </c:pt>
                <c:pt idx="3772">
                  <c:v>37.724854625004809</c:v>
                </c:pt>
                <c:pt idx="3773">
                  <c:v>37.734853625006508</c:v>
                </c:pt>
                <c:pt idx="3774">
                  <c:v>37.744851625000592</c:v>
                </c:pt>
                <c:pt idx="3775">
                  <c:v>37.754850625002291</c:v>
                </c:pt>
                <c:pt idx="3776">
                  <c:v>37.764848625025479</c:v>
                </c:pt>
                <c:pt idx="3777">
                  <c:v>37.774847625027178</c:v>
                </c:pt>
                <c:pt idx="3778">
                  <c:v>37.784845625021262</c:v>
                </c:pt>
                <c:pt idx="3779">
                  <c:v>37.794844625022961</c:v>
                </c:pt>
                <c:pt idx="3780">
                  <c:v>37.80484362502466</c:v>
                </c:pt>
                <c:pt idx="3781">
                  <c:v>37.814841625018744</c:v>
                </c:pt>
                <c:pt idx="3782">
                  <c:v>37.824840625020443</c:v>
                </c:pt>
                <c:pt idx="3783">
                  <c:v>37.834838625014527</c:v>
                </c:pt>
                <c:pt idx="3784">
                  <c:v>37.844837458338588</c:v>
                </c:pt>
                <c:pt idx="3785">
                  <c:v>37.854835458361777</c:v>
                </c:pt>
                <c:pt idx="3786">
                  <c:v>37.864834458334371</c:v>
                </c:pt>
                <c:pt idx="3787">
                  <c:v>37.87483245835756</c:v>
                </c:pt>
                <c:pt idx="3788">
                  <c:v>37.884831458359258</c:v>
                </c:pt>
                <c:pt idx="3789">
                  <c:v>37.894829458353342</c:v>
                </c:pt>
                <c:pt idx="3790">
                  <c:v>37.904828458355041</c:v>
                </c:pt>
                <c:pt idx="3791">
                  <c:v>37.91482745835674</c:v>
                </c:pt>
                <c:pt idx="3792">
                  <c:v>37.924825458350824</c:v>
                </c:pt>
                <c:pt idx="3793">
                  <c:v>37.934824458352523</c:v>
                </c:pt>
                <c:pt idx="3794">
                  <c:v>37.944822458346607</c:v>
                </c:pt>
                <c:pt idx="3795">
                  <c:v>37.954821458348306</c:v>
                </c:pt>
                <c:pt idx="3796">
                  <c:v>37.96481945834239</c:v>
                </c:pt>
                <c:pt idx="3797">
                  <c:v>37.974818458344089</c:v>
                </c:pt>
                <c:pt idx="3798">
                  <c:v>37.984816458338173</c:v>
                </c:pt>
                <c:pt idx="3799">
                  <c:v>37.994815458339872</c:v>
                </c:pt>
                <c:pt idx="3800">
                  <c:v>38.004814458341571</c:v>
                </c:pt>
                <c:pt idx="3801">
                  <c:v>38.014812458335655</c:v>
                </c:pt>
                <c:pt idx="3802">
                  <c:v>38.024811458337354</c:v>
                </c:pt>
                <c:pt idx="3803">
                  <c:v>38.034809458360542</c:v>
                </c:pt>
                <c:pt idx="3804">
                  <c:v>38.04480845836224</c:v>
                </c:pt>
                <c:pt idx="3805">
                  <c:v>38.054806458356325</c:v>
                </c:pt>
                <c:pt idx="3806">
                  <c:v>38.064805458358023</c:v>
                </c:pt>
                <c:pt idx="3807">
                  <c:v>38.074803458352108</c:v>
                </c:pt>
                <c:pt idx="3808">
                  <c:v>38.084802458353806</c:v>
                </c:pt>
                <c:pt idx="3809">
                  <c:v>38.094801458355505</c:v>
                </c:pt>
                <c:pt idx="3810">
                  <c:v>38.104799458349589</c:v>
                </c:pt>
                <c:pt idx="3811">
                  <c:v>38.114798458351288</c:v>
                </c:pt>
                <c:pt idx="3812">
                  <c:v>38.124796458345372</c:v>
                </c:pt>
                <c:pt idx="3813">
                  <c:v>38.134795458347071</c:v>
                </c:pt>
                <c:pt idx="3814">
                  <c:v>38.144793458341155</c:v>
                </c:pt>
                <c:pt idx="3815">
                  <c:v>38.154792458342854</c:v>
                </c:pt>
                <c:pt idx="3816">
                  <c:v>38.164790458336938</c:v>
                </c:pt>
                <c:pt idx="3817">
                  <c:v>38.174789458338637</c:v>
                </c:pt>
                <c:pt idx="3818">
                  <c:v>38.184787458361825</c:v>
                </c:pt>
                <c:pt idx="3819">
                  <c:v>38.19478645833442</c:v>
                </c:pt>
                <c:pt idx="3820">
                  <c:v>38.204785458336119</c:v>
                </c:pt>
                <c:pt idx="3821">
                  <c:v>38.214783458359307</c:v>
                </c:pt>
                <c:pt idx="3822">
                  <c:v>38.224782458361005</c:v>
                </c:pt>
                <c:pt idx="3823">
                  <c:v>38.23478045835509</c:v>
                </c:pt>
                <c:pt idx="3824">
                  <c:v>38.244779458356788</c:v>
                </c:pt>
                <c:pt idx="3825">
                  <c:v>38.254777458350873</c:v>
                </c:pt>
                <c:pt idx="3826">
                  <c:v>38.264776458352571</c:v>
                </c:pt>
                <c:pt idx="3827">
                  <c:v>38.274774458346656</c:v>
                </c:pt>
                <c:pt idx="3828">
                  <c:v>38.284773458348354</c:v>
                </c:pt>
                <c:pt idx="3829">
                  <c:v>38.294772458350053</c:v>
                </c:pt>
                <c:pt idx="3830">
                  <c:v>38.304770458344137</c:v>
                </c:pt>
                <c:pt idx="3831">
                  <c:v>38.314769458345836</c:v>
                </c:pt>
                <c:pt idx="3832">
                  <c:v>38.32476745833992</c:v>
                </c:pt>
                <c:pt idx="3833">
                  <c:v>38.334766458341619</c:v>
                </c:pt>
                <c:pt idx="3834">
                  <c:v>38.344764458335703</c:v>
                </c:pt>
                <c:pt idx="3835">
                  <c:v>38.354763458337402</c:v>
                </c:pt>
                <c:pt idx="3836">
                  <c:v>38.36476145836059</c:v>
                </c:pt>
                <c:pt idx="3837">
                  <c:v>38.374760458333185</c:v>
                </c:pt>
                <c:pt idx="3838">
                  <c:v>38.384759458334884</c:v>
                </c:pt>
                <c:pt idx="3839">
                  <c:v>38.394757458358072</c:v>
                </c:pt>
                <c:pt idx="3840">
                  <c:v>38.40475645835977</c:v>
                </c:pt>
                <c:pt idx="3841">
                  <c:v>38.414754458353855</c:v>
                </c:pt>
                <c:pt idx="3842">
                  <c:v>38.424753458355553</c:v>
                </c:pt>
                <c:pt idx="3843">
                  <c:v>38.434751458349638</c:v>
                </c:pt>
                <c:pt idx="3844">
                  <c:v>38.444750458351336</c:v>
                </c:pt>
                <c:pt idx="3845">
                  <c:v>38.454748458345421</c:v>
                </c:pt>
                <c:pt idx="3846">
                  <c:v>38.464747458347119</c:v>
                </c:pt>
                <c:pt idx="3847">
                  <c:v>38.474746458348818</c:v>
                </c:pt>
                <c:pt idx="3848">
                  <c:v>38.484744458342902</c:v>
                </c:pt>
                <c:pt idx="3849">
                  <c:v>38.494743458344601</c:v>
                </c:pt>
                <c:pt idx="3850">
                  <c:v>38.504741458338685</c:v>
                </c:pt>
                <c:pt idx="3851">
                  <c:v>38.514740458340384</c:v>
                </c:pt>
                <c:pt idx="3852">
                  <c:v>38.524738458334468</c:v>
                </c:pt>
                <c:pt idx="3853">
                  <c:v>38.534737458336167</c:v>
                </c:pt>
                <c:pt idx="3854">
                  <c:v>38.544735458359355</c:v>
                </c:pt>
                <c:pt idx="3855">
                  <c:v>38.554734458361054</c:v>
                </c:pt>
                <c:pt idx="3856">
                  <c:v>38.564733458333649</c:v>
                </c:pt>
                <c:pt idx="3857">
                  <c:v>38.574731458356837</c:v>
                </c:pt>
                <c:pt idx="3858">
                  <c:v>38.584730458358536</c:v>
                </c:pt>
                <c:pt idx="3859">
                  <c:v>38.59472845835262</c:v>
                </c:pt>
                <c:pt idx="3860">
                  <c:v>38.604727458354319</c:v>
                </c:pt>
                <c:pt idx="3861">
                  <c:v>38.614725458348403</c:v>
                </c:pt>
                <c:pt idx="3862">
                  <c:v>38.624724458350101</c:v>
                </c:pt>
                <c:pt idx="3863">
                  <c:v>38.634722458344186</c:v>
                </c:pt>
                <c:pt idx="3864">
                  <c:v>38.644721458345884</c:v>
                </c:pt>
                <c:pt idx="3865">
                  <c:v>38.654720458347583</c:v>
                </c:pt>
                <c:pt idx="3866">
                  <c:v>38.664718458341667</c:v>
                </c:pt>
                <c:pt idx="3867">
                  <c:v>38.674717458343366</c:v>
                </c:pt>
                <c:pt idx="3868">
                  <c:v>38.68471545833745</c:v>
                </c:pt>
                <c:pt idx="3869">
                  <c:v>38.694714458339149</c:v>
                </c:pt>
                <c:pt idx="3870">
                  <c:v>38.704712458333233</c:v>
                </c:pt>
                <c:pt idx="3871">
                  <c:v>38.714711458334932</c:v>
                </c:pt>
                <c:pt idx="3872">
                  <c:v>38.72470945835812</c:v>
                </c:pt>
                <c:pt idx="3873">
                  <c:v>38.734708458359819</c:v>
                </c:pt>
                <c:pt idx="3874">
                  <c:v>38.744707458361518</c:v>
                </c:pt>
                <c:pt idx="3875">
                  <c:v>38.754705458355602</c:v>
                </c:pt>
                <c:pt idx="3876">
                  <c:v>38.764704458357301</c:v>
                </c:pt>
                <c:pt idx="3877">
                  <c:v>38.774702458351385</c:v>
                </c:pt>
                <c:pt idx="3878">
                  <c:v>38.784701458353084</c:v>
                </c:pt>
                <c:pt idx="3879">
                  <c:v>38.794699458347168</c:v>
                </c:pt>
                <c:pt idx="3880">
                  <c:v>38.804698458348867</c:v>
                </c:pt>
                <c:pt idx="3881">
                  <c:v>38.814696458342951</c:v>
                </c:pt>
                <c:pt idx="3882">
                  <c:v>38.82469545834465</c:v>
                </c:pt>
                <c:pt idx="3883">
                  <c:v>38.834694458346348</c:v>
                </c:pt>
                <c:pt idx="3884">
                  <c:v>38.84469200001331</c:v>
                </c:pt>
                <c:pt idx="3885">
                  <c:v>38.854691000015009</c:v>
                </c:pt>
                <c:pt idx="3886">
                  <c:v>38.864689000009093</c:v>
                </c:pt>
                <c:pt idx="3887">
                  <c:v>38.874688000010792</c:v>
                </c:pt>
                <c:pt idx="3888">
                  <c:v>38.884686000004876</c:v>
                </c:pt>
                <c:pt idx="3889">
                  <c:v>38.894685000006575</c:v>
                </c:pt>
                <c:pt idx="3890">
                  <c:v>38.904683000000659</c:v>
                </c:pt>
                <c:pt idx="3891">
                  <c:v>38.914682000002358</c:v>
                </c:pt>
                <c:pt idx="3892">
                  <c:v>38.924681000004057</c:v>
                </c:pt>
                <c:pt idx="3893">
                  <c:v>38.934679000027245</c:v>
                </c:pt>
                <c:pt idx="3894">
                  <c:v>38.94467799999984</c:v>
                </c:pt>
                <c:pt idx="3895">
                  <c:v>38.954676000023028</c:v>
                </c:pt>
                <c:pt idx="3896">
                  <c:v>38.964675000024727</c:v>
                </c:pt>
                <c:pt idx="3897">
                  <c:v>38.974673000018811</c:v>
                </c:pt>
                <c:pt idx="3898">
                  <c:v>38.98467200002051</c:v>
                </c:pt>
                <c:pt idx="3899">
                  <c:v>38.994671000022208</c:v>
                </c:pt>
                <c:pt idx="3900">
                  <c:v>39.004669000016293</c:v>
                </c:pt>
                <c:pt idx="3901">
                  <c:v>39.014668000017991</c:v>
                </c:pt>
                <c:pt idx="3902">
                  <c:v>39.024666000012076</c:v>
                </c:pt>
                <c:pt idx="3903">
                  <c:v>39.034665000013774</c:v>
                </c:pt>
                <c:pt idx="3904">
                  <c:v>39.044663000007858</c:v>
                </c:pt>
                <c:pt idx="3905">
                  <c:v>39.054662000009557</c:v>
                </c:pt>
                <c:pt idx="3906">
                  <c:v>39.064660000003641</c:v>
                </c:pt>
                <c:pt idx="3907">
                  <c:v>39.07465900000534</c:v>
                </c:pt>
                <c:pt idx="3908">
                  <c:v>39.084658000007039</c:v>
                </c:pt>
                <c:pt idx="3909">
                  <c:v>39.094656000001123</c:v>
                </c:pt>
                <c:pt idx="3910">
                  <c:v>39.104655000002822</c:v>
                </c:pt>
                <c:pt idx="3911">
                  <c:v>39.11465300002601</c:v>
                </c:pt>
                <c:pt idx="3912">
                  <c:v>39.124652000027709</c:v>
                </c:pt>
                <c:pt idx="3913">
                  <c:v>39.134650000021793</c:v>
                </c:pt>
                <c:pt idx="3914">
                  <c:v>39.144649000023492</c:v>
                </c:pt>
                <c:pt idx="3915">
                  <c:v>39.154647000017576</c:v>
                </c:pt>
                <c:pt idx="3916">
                  <c:v>39.164646000019275</c:v>
                </c:pt>
                <c:pt idx="3917">
                  <c:v>39.174645000020973</c:v>
                </c:pt>
                <c:pt idx="3918">
                  <c:v>39.184643000015058</c:v>
                </c:pt>
                <c:pt idx="3919">
                  <c:v>39.194642000016756</c:v>
                </c:pt>
                <c:pt idx="3920">
                  <c:v>39.204640000010841</c:v>
                </c:pt>
                <c:pt idx="3921">
                  <c:v>39.214639000012539</c:v>
                </c:pt>
                <c:pt idx="3922">
                  <c:v>39.224637000006624</c:v>
                </c:pt>
                <c:pt idx="3923">
                  <c:v>39.234636000008322</c:v>
                </c:pt>
                <c:pt idx="3924">
                  <c:v>39.244634000002407</c:v>
                </c:pt>
                <c:pt idx="3925">
                  <c:v>39.254633000004105</c:v>
                </c:pt>
                <c:pt idx="3926">
                  <c:v>39.264632000005804</c:v>
                </c:pt>
                <c:pt idx="3927">
                  <c:v>39.274629999999888</c:v>
                </c:pt>
                <c:pt idx="3928">
                  <c:v>39.284629000001587</c:v>
                </c:pt>
                <c:pt idx="3929">
                  <c:v>39.294627000024775</c:v>
                </c:pt>
                <c:pt idx="3930">
                  <c:v>39.304626000026474</c:v>
                </c:pt>
                <c:pt idx="3931">
                  <c:v>39.314624000020558</c:v>
                </c:pt>
                <c:pt idx="3932">
                  <c:v>39.324623000022257</c:v>
                </c:pt>
                <c:pt idx="3933">
                  <c:v>39.334622000023955</c:v>
                </c:pt>
                <c:pt idx="3934">
                  <c:v>39.34462000001804</c:v>
                </c:pt>
                <c:pt idx="3935">
                  <c:v>39.354619000019738</c:v>
                </c:pt>
                <c:pt idx="3936">
                  <c:v>39.364617000013823</c:v>
                </c:pt>
                <c:pt idx="3937">
                  <c:v>39.374616000015521</c:v>
                </c:pt>
                <c:pt idx="3938">
                  <c:v>39.384614000009606</c:v>
                </c:pt>
                <c:pt idx="3939">
                  <c:v>39.394613000011304</c:v>
                </c:pt>
                <c:pt idx="3940">
                  <c:v>39.404612000013003</c:v>
                </c:pt>
                <c:pt idx="3941">
                  <c:v>39.414610000007087</c:v>
                </c:pt>
                <c:pt idx="3942">
                  <c:v>39.424609000008786</c:v>
                </c:pt>
                <c:pt idx="3943">
                  <c:v>39.43460700000287</c:v>
                </c:pt>
                <c:pt idx="3944">
                  <c:v>39.444606000004569</c:v>
                </c:pt>
                <c:pt idx="3945">
                  <c:v>39.454604000027757</c:v>
                </c:pt>
                <c:pt idx="3946">
                  <c:v>39.464603000000352</c:v>
                </c:pt>
                <c:pt idx="3947">
                  <c:v>39.47460100002354</c:v>
                </c:pt>
                <c:pt idx="3948">
                  <c:v>39.484600000025239</c:v>
                </c:pt>
                <c:pt idx="3949">
                  <c:v>39.494599000026938</c:v>
                </c:pt>
                <c:pt idx="3950">
                  <c:v>39.504597000021022</c:v>
                </c:pt>
                <c:pt idx="3951">
                  <c:v>39.514596000022721</c:v>
                </c:pt>
                <c:pt idx="3952">
                  <c:v>39.524594000016805</c:v>
                </c:pt>
                <c:pt idx="3953">
                  <c:v>39.534593000018504</c:v>
                </c:pt>
                <c:pt idx="3954">
                  <c:v>39.544591000012588</c:v>
                </c:pt>
                <c:pt idx="3955">
                  <c:v>39.554590000014286</c:v>
                </c:pt>
                <c:pt idx="3956">
                  <c:v>39.564589000015985</c:v>
                </c:pt>
                <c:pt idx="3957">
                  <c:v>39.574587000010069</c:v>
                </c:pt>
                <c:pt idx="3958">
                  <c:v>39.584586000011768</c:v>
                </c:pt>
                <c:pt idx="3959">
                  <c:v>39.594584000005852</c:v>
                </c:pt>
                <c:pt idx="3960">
                  <c:v>39.604583000007551</c:v>
                </c:pt>
                <c:pt idx="3961">
                  <c:v>39.614581000001635</c:v>
                </c:pt>
                <c:pt idx="3962">
                  <c:v>39.624580000003334</c:v>
                </c:pt>
                <c:pt idx="3963">
                  <c:v>39.634578000026522</c:v>
                </c:pt>
                <c:pt idx="3964">
                  <c:v>39.644577000028221</c:v>
                </c:pt>
                <c:pt idx="3965">
                  <c:v>39.654576000000816</c:v>
                </c:pt>
                <c:pt idx="3966">
                  <c:v>39.664574000024004</c:v>
                </c:pt>
                <c:pt idx="3967">
                  <c:v>39.674573000025703</c:v>
                </c:pt>
                <c:pt idx="3968">
                  <c:v>39.684571000019787</c:v>
                </c:pt>
                <c:pt idx="3969">
                  <c:v>39.694570000021486</c:v>
                </c:pt>
                <c:pt idx="3970">
                  <c:v>39.70456800001557</c:v>
                </c:pt>
                <c:pt idx="3971">
                  <c:v>39.714567000017269</c:v>
                </c:pt>
                <c:pt idx="3972">
                  <c:v>39.724566000018967</c:v>
                </c:pt>
                <c:pt idx="3973">
                  <c:v>39.734564000013052</c:v>
                </c:pt>
                <c:pt idx="3974">
                  <c:v>39.74456300001475</c:v>
                </c:pt>
                <c:pt idx="3975">
                  <c:v>39.754561000008835</c:v>
                </c:pt>
                <c:pt idx="3976">
                  <c:v>39.764560000010533</c:v>
                </c:pt>
                <c:pt idx="3977">
                  <c:v>39.774558000004617</c:v>
                </c:pt>
                <c:pt idx="3978">
                  <c:v>39.784557000006316</c:v>
                </c:pt>
                <c:pt idx="3979">
                  <c:v>39.7945550000004</c:v>
                </c:pt>
                <c:pt idx="3980">
                  <c:v>39.804554000002099</c:v>
                </c:pt>
                <c:pt idx="3981">
                  <c:v>39.814553000003798</c:v>
                </c:pt>
                <c:pt idx="3982">
                  <c:v>39.824551000026986</c:v>
                </c:pt>
                <c:pt idx="3983">
                  <c:v>39.834550000028685</c:v>
                </c:pt>
                <c:pt idx="3984">
                  <c:v>39.844548083347036</c:v>
                </c:pt>
                <c:pt idx="3985">
                  <c:v>39.854547083348734</c:v>
                </c:pt>
                <c:pt idx="3986">
                  <c:v>39.864545083342819</c:v>
                </c:pt>
                <c:pt idx="3987">
                  <c:v>39.874544083344517</c:v>
                </c:pt>
                <c:pt idx="3988">
                  <c:v>39.884543083346216</c:v>
                </c:pt>
                <c:pt idx="3989">
                  <c:v>39.8945410833403</c:v>
                </c:pt>
                <c:pt idx="3990">
                  <c:v>39.904540083341999</c:v>
                </c:pt>
                <c:pt idx="3991">
                  <c:v>39.914538083336083</c:v>
                </c:pt>
                <c:pt idx="3992">
                  <c:v>39.924537083337782</c:v>
                </c:pt>
                <c:pt idx="3993">
                  <c:v>39.93453508336097</c:v>
                </c:pt>
                <c:pt idx="3994">
                  <c:v>39.944534083333565</c:v>
                </c:pt>
                <c:pt idx="3995">
                  <c:v>39.954533083335264</c:v>
                </c:pt>
                <c:pt idx="3996">
                  <c:v>39.964531083358452</c:v>
                </c:pt>
                <c:pt idx="3997">
                  <c:v>39.97453008336015</c:v>
                </c:pt>
                <c:pt idx="3998">
                  <c:v>39.984528083354235</c:v>
                </c:pt>
                <c:pt idx="3999">
                  <c:v>39.994527083355933</c:v>
                </c:pt>
                <c:pt idx="4000">
                  <c:v>40.004525083350018</c:v>
                </c:pt>
                <c:pt idx="4001">
                  <c:v>40.014524083351716</c:v>
                </c:pt>
                <c:pt idx="4002">
                  <c:v>40.024523083353415</c:v>
                </c:pt>
                <c:pt idx="4003">
                  <c:v>40.034521083347499</c:v>
                </c:pt>
                <c:pt idx="4004">
                  <c:v>40.044520083349198</c:v>
                </c:pt>
                <c:pt idx="4005">
                  <c:v>40.054518083343282</c:v>
                </c:pt>
                <c:pt idx="4006">
                  <c:v>40.064517083344981</c:v>
                </c:pt>
                <c:pt idx="4007">
                  <c:v>40.074515083339065</c:v>
                </c:pt>
                <c:pt idx="4008">
                  <c:v>40.084514083340764</c:v>
                </c:pt>
                <c:pt idx="4009">
                  <c:v>40.094512083334848</c:v>
                </c:pt>
                <c:pt idx="4010">
                  <c:v>40.104511083336547</c:v>
                </c:pt>
                <c:pt idx="4011">
                  <c:v>40.114510083338246</c:v>
                </c:pt>
                <c:pt idx="4012">
                  <c:v>40.124508083361434</c:v>
                </c:pt>
                <c:pt idx="4013">
                  <c:v>40.134507083334029</c:v>
                </c:pt>
                <c:pt idx="4014">
                  <c:v>40.144505083357217</c:v>
                </c:pt>
                <c:pt idx="4015">
                  <c:v>40.154504083358916</c:v>
                </c:pt>
                <c:pt idx="4016">
                  <c:v>40.164502083353</c:v>
                </c:pt>
                <c:pt idx="4017">
                  <c:v>40.174501083354698</c:v>
                </c:pt>
                <c:pt idx="4018">
                  <c:v>40.184500083356397</c:v>
                </c:pt>
                <c:pt idx="4019">
                  <c:v>40.194498083350481</c:v>
                </c:pt>
                <c:pt idx="4020">
                  <c:v>40.20449708335218</c:v>
                </c:pt>
                <c:pt idx="4021">
                  <c:v>40.214495083346264</c:v>
                </c:pt>
                <c:pt idx="4022">
                  <c:v>40.224494083347963</c:v>
                </c:pt>
                <c:pt idx="4023">
                  <c:v>40.234492083342047</c:v>
                </c:pt>
                <c:pt idx="4024">
                  <c:v>40.244491083343746</c:v>
                </c:pt>
                <c:pt idx="4025">
                  <c:v>40.254490083345445</c:v>
                </c:pt>
                <c:pt idx="4026">
                  <c:v>40.264488083339529</c:v>
                </c:pt>
                <c:pt idx="4027">
                  <c:v>40.274487083341228</c:v>
                </c:pt>
                <c:pt idx="4028">
                  <c:v>40.284485083335312</c:v>
                </c:pt>
                <c:pt idx="4029">
                  <c:v>40.294484083337011</c:v>
                </c:pt>
                <c:pt idx="4030">
                  <c:v>40.304482083360199</c:v>
                </c:pt>
                <c:pt idx="4031">
                  <c:v>40.314481083361898</c:v>
                </c:pt>
                <c:pt idx="4032">
                  <c:v>40.324480083334493</c:v>
                </c:pt>
                <c:pt idx="4033">
                  <c:v>40.334478083357681</c:v>
                </c:pt>
                <c:pt idx="4034">
                  <c:v>40.344477083359379</c:v>
                </c:pt>
                <c:pt idx="4035">
                  <c:v>40.354475083353464</c:v>
                </c:pt>
                <c:pt idx="4036">
                  <c:v>40.364474083355162</c:v>
                </c:pt>
                <c:pt idx="4037">
                  <c:v>40.374472083349247</c:v>
                </c:pt>
                <c:pt idx="4038">
                  <c:v>40.384471083350945</c:v>
                </c:pt>
                <c:pt idx="4039">
                  <c:v>40.394470083352644</c:v>
                </c:pt>
                <c:pt idx="4040">
                  <c:v>40.404468083346728</c:v>
                </c:pt>
                <c:pt idx="4041">
                  <c:v>40.414467083348427</c:v>
                </c:pt>
                <c:pt idx="4042">
                  <c:v>40.424465083342511</c:v>
                </c:pt>
                <c:pt idx="4043">
                  <c:v>40.43446408334421</c:v>
                </c:pt>
                <c:pt idx="4044">
                  <c:v>40.444462083338294</c:v>
                </c:pt>
                <c:pt idx="4045">
                  <c:v>40.454461083339993</c:v>
                </c:pt>
                <c:pt idx="4046">
                  <c:v>40.464460083341692</c:v>
                </c:pt>
                <c:pt idx="4047">
                  <c:v>40.474458083335776</c:v>
                </c:pt>
                <c:pt idx="4048">
                  <c:v>40.484457083337475</c:v>
                </c:pt>
                <c:pt idx="4049">
                  <c:v>40.494455083360663</c:v>
                </c:pt>
                <c:pt idx="4050">
                  <c:v>40.504454083333258</c:v>
                </c:pt>
                <c:pt idx="4051">
                  <c:v>40.514452083356446</c:v>
                </c:pt>
                <c:pt idx="4052">
                  <c:v>40.524451083358144</c:v>
                </c:pt>
                <c:pt idx="4053">
                  <c:v>40.534450083359843</c:v>
                </c:pt>
                <c:pt idx="4054">
                  <c:v>40.544448083353927</c:v>
                </c:pt>
                <c:pt idx="4055">
                  <c:v>40.554447083355626</c:v>
                </c:pt>
                <c:pt idx="4056">
                  <c:v>40.56444508334971</c:v>
                </c:pt>
                <c:pt idx="4057">
                  <c:v>40.574444083351409</c:v>
                </c:pt>
                <c:pt idx="4058">
                  <c:v>40.584442083345493</c:v>
                </c:pt>
                <c:pt idx="4059">
                  <c:v>40.594441083347192</c:v>
                </c:pt>
                <c:pt idx="4060">
                  <c:v>40.604440083348891</c:v>
                </c:pt>
                <c:pt idx="4061">
                  <c:v>40.614438083342975</c:v>
                </c:pt>
                <c:pt idx="4062">
                  <c:v>40.624437083344674</c:v>
                </c:pt>
                <c:pt idx="4063">
                  <c:v>40.634435083338758</c:v>
                </c:pt>
                <c:pt idx="4064">
                  <c:v>40.644434083340457</c:v>
                </c:pt>
                <c:pt idx="4065">
                  <c:v>40.654432083334541</c:v>
                </c:pt>
                <c:pt idx="4066">
                  <c:v>40.66443108333624</c:v>
                </c:pt>
                <c:pt idx="4067">
                  <c:v>40.674430083337938</c:v>
                </c:pt>
                <c:pt idx="4068">
                  <c:v>40.684428083361126</c:v>
                </c:pt>
                <c:pt idx="4069">
                  <c:v>40.694427083333721</c:v>
                </c:pt>
                <c:pt idx="4070">
                  <c:v>40.704425083356909</c:v>
                </c:pt>
                <c:pt idx="4071">
                  <c:v>40.714424083358608</c:v>
                </c:pt>
                <c:pt idx="4072">
                  <c:v>40.724422083352692</c:v>
                </c:pt>
                <c:pt idx="4073">
                  <c:v>40.734421083354391</c:v>
                </c:pt>
                <c:pt idx="4074">
                  <c:v>40.74442008335609</c:v>
                </c:pt>
                <c:pt idx="4075">
                  <c:v>40.754418083350174</c:v>
                </c:pt>
                <c:pt idx="4076">
                  <c:v>40.764417083351873</c:v>
                </c:pt>
                <c:pt idx="4077">
                  <c:v>40.774415083345957</c:v>
                </c:pt>
                <c:pt idx="4078">
                  <c:v>40.784414083347656</c:v>
                </c:pt>
                <c:pt idx="4079">
                  <c:v>40.79441208334174</c:v>
                </c:pt>
                <c:pt idx="4080">
                  <c:v>40.804411083343439</c:v>
                </c:pt>
                <c:pt idx="4081">
                  <c:v>40.814410083345138</c:v>
                </c:pt>
                <c:pt idx="4082">
                  <c:v>40.824408083339222</c:v>
                </c:pt>
                <c:pt idx="4083">
                  <c:v>40.834407083340921</c:v>
                </c:pt>
                <c:pt idx="4084">
                  <c:v>40.844405833340716</c:v>
                </c:pt>
                <c:pt idx="4085">
                  <c:v>40.854404833342414</c:v>
                </c:pt>
                <c:pt idx="4086">
                  <c:v>40.864402833336499</c:v>
                </c:pt>
                <c:pt idx="4087">
                  <c:v>40.874401833338197</c:v>
                </c:pt>
                <c:pt idx="4088">
                  <c:v>40.884400833339896</c:v>
                </c:pt>
                <c:pt idx="4089">
                  <c:v>40.89439883333398</c:v>
                </c:pt>
                <c:pt idx="4090">
                  <c:v>40.904397833335679</c:v>
                </c:pt>
                <c:pt idx="4091">
                  <c:v>40.914395833358867</c:v>
                </c:pt>
                <c:pt idx="4092">
                  <c:v>40.924394833360566</c:v>
                </c:pt>
                <c:pt idx="4093">
                  <c:v>40.93439283335465</c:v>
                </c:pt>
                <c:pt idx="4094">
                  <c:v>40.944391833356349</c:v>
                </c:pt>
                <c:pt idx="4095">
                  <c:v>40.954390833358048</c:v>
                </c:pt>
                <c:pt idx="4096">
                  <c:v>40.964388833352132</c:v>
                </c:pt>
                <c:pt idx="4097">
                  <c:v>40.974387833353831</c:v>
                </c:pt>
                <c:pt idx="4098">
                  <c:v>40.984385833347915</c:v>
                </c:pt>
                <c:pt idx="4099">
                  <c:v>40.994384833349613</c:v>
                </c:pt>
                <c:pt idx="4100">
                  <c:v>41.004382833343698</c:v>
                </c:pt>
                <c:pt idx="4101">
                  <c:v>41.014381833345396</c:v>
                </c:pt>
                <c:pt idx="4102">
                  <c:v>41.024380833347095</c:v>
                </c:pt>
                <c:pt idx="4103">
                  <c:v>41.034378833341179</c:v>
                </c:pt>
                <c:pt idx="4104">
                  <c:v>41.044377833342878</c:v>
                </c:pt>
                <c:pt idx="4105">
                  <c:v>41.054375833336962</c:v>
                </c:pt>
                <c:pt idx="4106">
                  <c:v>41.064374833338661</c:v>
                </c:pt>
                <c:pt idx="4107">
                  <c:v>41.074372833361849</c:v>
                </c:pt>
                <c:pt idx="4108">
                  <c:v>41.084371833334444</c:v>
                </c:pt>
                <c:pt idx="4109">
                  <c:v>41.094370833336143</c:v>
                </c:pt>
                <c:pt idx="4110">
                  <c:v>41.104368833359331</c:v>
                </c:pt>
                <c:pt idx="4111">
                  <c:v>41.11436783336103</c:v>
                </c:pt>
                <c:pt idx="4112">
                  <c:v>41.124365833355114</c:v>
                </c:pt>
                <c:pt idx="4113">
                  <c:v>41.134364833356813</c:v>
                </c:pt>
                <c:pt idx="4114">
                  <c:v>41.144363833358511</c:v>
                </c:pt>
                <c:pt idx="4115">
                  <c:v>41.154361833352596</c:v>
                </c:pt>
                <c:pt idx="4116">
                  <c:v>41.164360833354294</c:v>
                </c:pt>
                <c:pt idx="4117">
                  <c:v>41.174358833348379</c:v>
                </c:pt>
                <c:pt idx="4118">
                  <c:v>41.184357833350077</c:v>
                </c:pt>
                <c:pt idx="4119">
                  <c:v>41.194355833344162</c:v>
                </c:pt>
                <c:pt idx="4120">
                  <c:v>41.20435483334586</c:v>
                </c:pt>
                <c:pt idx="4121">
                  <c:v>41.214353833347559</c:v>
                </c:pt>
                <c:pt idx="4122">
                  <c:v>41.224351833341643</c:v>
                </c:pt>
                <c:pt idx="4123">
                  <c:v>41.234350833343342</c:v>
                </c:pt>
                <c:pt idx="4124">
                  <c:v>41.244348833337426</c:v>
                </c:pt>
                <c:pt idx="4125">
                  <c:v>41.254347833339125</c:v>
                </c:pt>
                <c:pt idx="4126">
                  <c:v>41.264345833333209</c:v>
                </c:pt>
                <c:pt idx="4127">
                  <c:v>41.274344833334908</c:v>
                </c:pt>
                <c:pt idx="4128">
                  <c:v>41.284343833336607</c:v>
                </c:pt>
                <c:pt idx="4129">
                  <c:v>41.294341833359795</c:v>
                </c:pt>
                <c:pt idx="4130">
                  <c:v>41.304340833361493</c:v>
                </c:pt>
                <c:pt idx="4131">
                  <c:v>41.314338833355578</c:v>
                </c:pt>
                <c:pt idx="4132">
                  <c:v>41.324337833357276</c:v>
                </c:pt>
                <c:pt idx="4133">
                  <c:v>41.334335833351361</c:v>
                </c:pt>
                <c:pt idx="4134">
                  <c:v>41.344334833353059</c:v>
                </c:pt>
                <c:pt idx="4135">
                  <c:v>41.354333833354758</c:v>
                </c:pt>
                <c:pt idx="4136">
                  <c:v>41.364331833348842</c:v>
                </c:pt>
                <c:pt idx="4137">
                  <c:v>41.374330833350541</c:v>
                </c:pt>
                <c:pt idx="4138">
                  <c:v>41.384328833344625</c:v>
                </c:pt>
                <c:pt idx="4139">
                  <c:v>41.394327833346324</c:v>
                </c:pt>
                <c:pt idx="4140">
                  <c:v>41.404325833340408</c:v>
                </c:pt>
                <c:pt idx="4141">
                  <c:v>41.414324833342107</c:v>
                </c:pt>
                <c:pt idx="4142">
                  <c:v>41.424323833343806</c:v>
                </c:pt>
                <c:pt idx="4143">
                  <c:v>41.43432183333789</c:v>
                </c:pt>
                <c:pt idx="4144">
                  <c:v>41.444320833339589</c:v>
                </c:pt>
                <c:pt idx="4145">
                  <c:v>41.454318833333673</c:v>
                </c:pt>
                <c:pt idx="4146">
                  <c:v>41.464317833335372</c:v>
                </c:pt>
                <c:pt idx="4147">
                  <c:v>41.47431683333707</c:v>
                </c:pt>
                <c:pt idx="4148">
                  <c:v>41.484314833360258</c:v>
                </c:pt>
                <c:pt idx="4149">
                  <c:v>41.494313833361957</c:v>
                </c:pt>
                <c:pt idx="4150">
                  <c:v>41.504311833356041</c:v>
                </c:pt>
                <c:pt idx="4151">
                  <c:v>41.51431083335774</c:v>
                </c:pt>
                <c:pt idx="4152">
                  <c:v>41.524308833351824</c:v>
                </c:pt>
                <c:pt idx="4153">
                  <c:v>41.534307833353523</c:v>
                </c:pt>
                <c:pt idx="4154">
                  <c:v>41.544306833355222</c:v>
                </c:pt>
                <c:pt idx="4155">
                  <c:v>41.554304833349306</c:v>
                </c:pt>
                <c:pt idx="4156">
                  <c:v>41.564303833351005</c:v>
                </c:pt>
                <c:pt idx="4157">
                  <c:v>41.574301833345089</c:v>
                </c:pt>
                <c:pt idx="4158">
                  <c:v>41.584300833346788</c:v>
                </c:pt>
                <c:pt idx="4159">
                  <c:v>41.594298833340872</c:v>
                </c:pt>
                <c:pt idx="4160">
                  <c:v>41.604297833342571</c:v>
                </c:pt>
                <c:pt idx="4161">
                  <c:v>41.61429683334427</c:v>
                </c:pt>
                <c:pt idx="4162">
                  <c:v>41.624294833338354</c:v>
                </c:pt>
                <c:pt idx="4163">
                  <c:v>41.634293833340053</c:v>
                </c:pt>
                <c:pt idx="4164">
                  <c:v>41.644291833334137</c:v>
                </c:pt>
                <c:pt idx="4165">
                  <c:v>41.654290833335835</c:v>
                </c:pt>
                <c:pt idx="4166">
                  <c:v>41.664288833359024</c:v>
                </c:pt>
                <c:pt idx="4167">
                  <c:v>41.674287833360722</c:v>
                </c:pt>
                <c:pt idx="4168">
                  <c:v>41.684286833333317</c:v>
                </c:pt>
                <c:pt idx="4169">
                  <c:v>41.694284833356505</c:v>
                </c:pt>
                <c:pt idx="4170">
                  <c:v>41.704283833358204</c:v>
                </c:pt>
                <c:pt idx="4171">
                  <c:v>41.714281833352288</c:v>
                </c:pt>
                <c:pt idx="4172">
                  <c:v>41.724280833353987</c:v>
                </c:pt>
                <c:pt idx="4173">
                  <c:v>41.734279833355686</c:v>
                </c:pt>
                <c:pt idx="4174">
                  <c:v>41.74427783334977</c:v>
                </c:pt>
                <c:pt idx="4175">
                  <c:v>41.754276833351469</c:v>
                </c:pt>
                <c:pt idx="4176">
                  <c:v>41.764274833345553</c:v>
                </c:pt>
                <c:pt idx="4177">
                  <c:v>41.774273833347252</c:v>
                </c:pt>
                <c:pt idx="4178">
                  <c:v>41.784271833341336</c:v>
                </c:pt>
                <c:pt idx="4179">
                  <c:v>41.794270833343035</c:v>
                </c:pt>
                <c:pt idx="4180">
                  <c:v>41.804269833344733</c:v>
                </c:pt>
                <c:pt idx="4181">
                  <c:v>41.814267833338818</c:v>
                </c:pt>
                <c:pt idx="4182">
                  <c:v>41.824266833340516</c:v>
                </c:pt>
                <c:pt idx="4183">
                  <c:v>41.834264833334601</c:v>
                </c:pt>
                <c:pt idx="4184">
                  <c:v>41.844263125007274</c:v>
                </c:pt>
                <c:pt idx="4185">
                  <c:v>41.854261125001358</c:v>
                </c:pt>
                <c:pt idx="4186">
                  <c:v>41.864260125003057</c:v>
                </c:pt>
                <c:pt idx="4187">
                  <c:v>41.874259125004755</c:v>
                </c:pt>
                <c:pt idx="4188">
                  <c:v>41.884257125027943</c:v>
                </c:pt>
                <c:pt idx="4189">
                  <c:v>41.894256125000538</c:v>
                </c:pt>
                <c:pt idx="4190">
                  <c:v>41.904254125023726</c:v>
                </c:pt>
                <c:pt idx="4191">
                  <c:v>41.914253125025425</c:v>
                </c:pt>
                <c:pt idx="4192">
                  <c:v>41.924252125027124</c:v>
                </c:pt>
                <c:pt idx="4193">
                  <c:v>41.934250125021208</c:v>
                </c:pt>
                <c:pt idx="4194">
                  <c:v>41.944249125022907</c:v>
                </c:pt>
                <c:pt idx="4195">
                  <c:v>41.954247125016991</c:v>
                </c:pt>
                <c:pt idx="4196">
                  <c:v>41.96424612501869</c:v>
                </c:pt>
                <c:pt idx="4197">
                  <c:v>41.974244125012774</c:v>
                </c:pt>
                <c:pt idx="4198">
                  <c:v>41.984243125014473</c:v>
                </c:pt>
                <c:pt idx="4199">
                  <c:v>41.994242125016171</c:v>
                </c:pt>
                <c:pt idx="4200">
                  <c:v>42.004240125010256</c:v>
                </c:pt>
                <c:pt idx="4201">
                  <c:v>42.014239125011954</c:v>
                </c:pt>
                <c:pt idx="4202">
                  <c:v>42.024237125006039</c:v>
                </c:pt>
                <c:pt idx="4203">
                  <c:v>42.034236125007737</c:v>
                </c:pt>
                <c:pt idx="4204">
                  <c:v>42.044234125001822</c:v>
                </c:pt>
                <c:pt idx="4205">
                  <c:v>42.05423312500352</c:v>
                </c:pt>
                <c:pt idx="4206">
                  <c:v>42.064232125005219</c:v>
                </c:pt>
                <c:pt idx="4207">
                  <c:v>42.074230125028407</c:v>
                </c:pt>
                <c:pt idx="4208">
                  <c:v>42.084229125001002</c:v>
                </c:pt>
                <c:pt idx="4209">
                  <c:v>42.09422712502419</c:v>
                </c:pt>
                <c:pt idx="4210">
                  <c:v>42.104226125025889</c:v>
                </c:pt>
                <c:pt idx="4211">
                  <c:v>42.114224125019973</c:v>
                </c:pt>
                <c:pt idx="4212">
                  <c:v>42.124223125021672</c:v>
                </c:pt>
                <c:pt idx="4213">
                  <c:v>42.134222125023371</c:v>
                </c:pt>
                <c:pt idx="4214">
                  <c:v>42.144220125017455</c:v>
                </c:pt>
                <c:pt idx="4215">
                  <c:v>42.154219125019154</c:v>
                </c:pt>
                <c:pt idx="4216">
                  <c:v>42.164217125013238</c:v>
                </c:pt>
                <c:pt idx="4217">
                  <c:v>42.174216125014937</c:v>
                </c:pt>
                <c:pt idx="4218">
                  <c:v>42.184215125016635</c:v>
                </c:pt>
                <c:pt idx="4219">
                  <c:v>42.19421312501072</c:v>
                </c:pt>
                <c:pt idx="4220">
                  <c:v>42.204212125012418</c:v>
                </c:pt>
                <c:pt idx="4221">
                  <c:v>42.214210125006502</c:v>
                </c:pt>
                <c:pt idx="4222">
                  <c:v>42.224209125008201</c:v>
                </c:pt>
                <c:pt idx="4223">
                  <c:v>42.234207125002285</c:v>
                </c:pt>
                <c:pt idx="4224">
                  <c:v>42.244206125003984</c:v>
                </c:pt>
                <c:pt idx="4225">
                  <c:v>42.254205125005683</c:v>
                </c:pt>
                <c:pt idx="4226">
                  <c:v>42.264203125028871</c:v>
                </c:pt>
                <c:pt idx="4227">
                  <c:v>42.274202125001466</c:v>
                </c:pt>
                <c:pt idx="4228">
                  <c:v>42.284200125024654</c:v>
                </c:pt>
                <c:pt idx="4229">
                  <c:v>42.294199125026353</c:v>
                </c:pt>
                <c:pt idx="4230">
                  <c:v>42.304197125020437</c:v>
                </c:pt>
                <c:pt idx="4231">
                  <c:v>42.314196125022136</c:v>
                </c:pt>
                <c:pt idx="4232">
                  <c:v>42.324195125023834</c:v>
                </c:pt>
                <c:pt idx="4233">
                  <c:v>42.334193125017919</c:v>
                </c:pt>
                <c:pt idx="4234">
                  <c:v>42.344192125019617</c:v>
                </c:pt>
                <c:pt idx="4235">
                  <c:v>42.354190125013702</c:v>
                </c:pt>
                <c:pt idx="4236">
                  <c:v>42.3641891250154</c:v>
                </c:pt>
                <c:pt idx="4237">
                  <c:v>42.374188125017099</c:v>
                </c:pt>
                <c:pt idx="4238">
                  <c:v>42.384186125011183</c:v>
                </c:pt>
                <c:pt idx="4239">
                  <c:v>42.394185125012882</c:v>
                </c:pt>
                <c:pt idx="4240">
                  <c:v>42.404183125006966</c:v>
                </c:pt>
                <c:pt idx="4241">
                  <c:v>42.414182125008665</c:v>
                </c:pt>
                <c:pt idx="4242">
                  <c:v>42.424180125002749</c:v>
                </c:pt>
                <c:pt idx="4243">
                  <c:v>42.434179125004448</c:v>
                </c:pt>
                <c:pt idx="4244">
                  <c:v>42.444178125006147</c:v>
                </c:pt>
                <c:pt idx="4245">
                  <c:v>42.454176125000231</c:v>
                </c:pt>
                <c:pt idx="4246">
                  <c:v>42.46417512500193</c:v>
                </c:pt>
                <c:pt idx="4247">
                  <c:v>42.474173125025118</c:v>
                </c:pt>
                <c:pt idx="4248">
                  <c:v>42.484172125026817</c:v>
                </c:pt>
                <c:pt idx="4249">
                  <c:v>42.494171125028515</c:v>
                </c:pt>
                <c:pt idx="4250">
                  <c:v>42.504169125022599</c:v>
                </c:pt>
                <c:pt idx="4251">
                  <c:v>42.514168125024298</c:v>
                </c:pt>
                <c:pt idx="4252">
                  <c:v>42.524166125018382</c:v>
                </c:pt>
                <c:pt idx="4253">
                  <c:v>42.534165125020081</c:v>
                </c:pt>
                <c:pt idx="4254">
                  <c:v>42.544163125014165</c:v>
                </c:pt>
                <c:pt idx="4255">
                  <c:v>42.554162125015864</c:v>
                </c:pt>
                <c:pt idx="4256">
                  <c:v>42.564161125017563</c:v>
                </c:pt>
                <c:pt idx="4257">
                  <c:v>42.574159125011647</c:v>
                </c:pt>
                <c:pt idx="4258">
                  <c:v>42.584158125013346</c:v>
                </c:pt>
                <c:pt idx="4259">
                  <c:v>42.59415612500743</c:v>
                </c:pt>
                <c:pt idx="4260">
                  <c:v>42.604155125009129</c:v>
                </c:pt>
                <c:pt idx="4261">
                  <c:v>42.614154125010828</c:v>
                </c:pt>
                <c:pt idx="4262">
                  <c:v>42.624152125004912</c:v>
                </c:pt>
                <c:pt idx="4263">
                  <c:v>42.634151125006611</c:v>
                </c:pt>
                <c:pt idx="4264">
                  <c:v>42.644149125000695</c:v>
                </c:pt>
                <c:pt idx="4265">
                  <c:v>42.654148125002393</c:v>
                </c:pt>
                <c:pt idx="4266">
                  <c:v>42.664146125025582</c:v>
                </c:pt>
                <c:pt idx="4267">
                  <c:v>42.67414512502728</c:v>
                </c:pt>
                <c:pt idx="4268">
                  <c:v>42.684144124999875</c:v>
                </c:pt>
                <c:pt idx="4269">
                  <c:v>42.694142125023063</c:v>
                </c:pt>
                <c:pt idx="4270">
                  <c:v>42.704141125024762</c:v>
                </c:pt>
                <c:pt idx="4271">
                  <c:v>42.714139125018846</c:v>
                </c:pt>
                <c:pt idx="4272">
                  <c:v>42.724138125020545</c:v>
                </c:pt>
                <c:pt idx="4273">
                  <c:v>42.734136125014629</c:v>
                </c:pt>
                <c:pt idx="4274">
                  <c:v>42.744135125016328</c:v>
                </c:pt>
                <c:pt idx="4275">
                  <c:v>42.754134125018027</c:v>
                </c:pt>
                <c:pt idx="4276">
                  <c:v>42.764132125012111</c:v>
                </c:pt>
                <c:pt idx="4277">
                  <c:v>42.77413112501381</c:v>
                </c:pt>
                <c:pt idx="4278">
                  <c:v>42.784129125007894</c:v>
                </c:pt>
                <c:pt idx="4279">
                  <c:v>42.794128125009593</c:v>
                </c:pt>
                <c:pt idx="4280">
                  <c:v>42.804127125011291</c:v>
                </c:pt>
                <c:pt idx="4281">
                  <c:v>42.814125125005376</c:v>
                </c:pt>
                <c:pt idx="4282">
                  <c:v>42.824124125007074</c:v>
                </c:pt>
                <c:pt idx="4283">
                  <c:v>42.834122125001159</c:v>
                </c:pt>
                <c:pt idx="4284">
                  <c:v>42.844120750000002</c:v>
                </c:pt>
                <c:pt idx="4285">
                  <c:v>42.85411875002319</c:v>
                </c:pt>
                <c:pt idx="4286">
                  <c:v>42.864117750024889</c:v>
                </c:pt>
                <c:pt idx="4287">
                  <c:v>42.874116750026587</c:v>
                </c:pt>
                <c:pt idx="4288">
                  <c:v>42.884114750020672</c:v>
                </c:pt>
                <c:pt idx="4289">
                  <c:v>42.89411375002237</c:v>
                </c:pt>
                <c:pt idx="4290">
                  <c:v>42.904111750016455</c:v>
                </c:pt>
                <c:pt idx="4291">
                  <c:v>42.914110750018153</c:v>
                </c:pt>
                <c:pt idx="4292">
                  <c:v>42.924109750019852</c:v>
                </c:pt>
                <c:pt idx="4293">
                  <c:v>42.934107750013936</c:v>
                </c:pt>
                <c:pt idx="4294">
                  <c:v>42.944106750015635</c:v>
                </c:pt>
                <c:pt idx="4295">
                  <c:v>42.954104750009719</c:v>
                </c:pt>
                <c:pt idx="4296">
                  <c:v>42.964103750011418</c:v>
                </c:pt>
                <c:pt idx="4297">
                  <c:v>42.974101750005502</c:v>
                </c:pt>
                <c:pt idx="4298">
                  <c:v>42.984100750007201</c:v>
                </c:pt>
                <c:pt idx="4299">
                  <c:v>42.9940997500089</c:v>
                </c:pt>
                <c:pt idx="4300">
                  <c:v>43.004097750002984</c:v>
                </c:pt>
                <c:pt idx="4301">
                  <c:v>43.014096750004683</c:v>
                </c:pt>
                <c:pt idx="4302">
                  <c:v>43.024094750027871</c:v>
                </c:pt>
                <c:pt idx="4303">
                  <c:v>43.034093750000466</c:v>
                </c:pt>
                <c:pt idx="4304">
                  <c:v>43.044092750002164</c:v>
                </c:pt>
                <c:pt idx="4305">
                  <c:v>43.054090750025352</c:v>
                </c:pt>
                <c:pt idx="4306">
                  <c:v>43.064089750027051</c:v>
                </c:pt>
                <c:pt idx="4307">
                  <c:v>43.074087750021135</c:v>
                </c:pt>
                <c:pt idx="4308">
                  <c:v>43.084086750022834</c:v>
                </c:pt>
                <c:pt idx="4309">
                  <c:v>43.094084750016918</c:v>
                </c:pt>
                <c:pt idx="4310">
                  <c:v>43.104083750018617</c:v>
                </c:pt>
                <c:pt idx="4311">
                  <c:v>43.114082750020316</c:v>
                </c:pt>
                <c:pt idx="4312">
                  <c:v>43.1240807500144</c:v>
                </c:pt>
                <c:pt idx="4313">
                  <c:v>43.134079750016099</c:v>
                </c:pt>
                <c:pt idx="4314">
                  <c:v>43.144077750010183</c:v>
                </c:pt>
                <c:pt idx="4315">
                  <c:v>43.154076750011882</c:v>
                </c:pt>
                <c:pt idx="4316">
                  <c:v>43.164074750005966</c:v>
                </c:pt>
                <c:pt idx="4317">
                  <c:v>43.174073750007665</c:v>
                </c:pt>
                <c:pt idx="4318">
                  <c:v>43.184072750009364</c:v>
                </c:pt>
                <c:pt idx="4319">
                  <c:v>43.194070750003448</c:v>
                </c:pt>
                <c:pt idx="4320">
                  <c:v>43.204069750005146</c:v>
                </c:pt>
                <c:pt idx="4321">
                  <c:v>43.214067750028335</c:v>
                </c:pt>
                <c:pt idx="4322">
                  <c:v>43.224066750000929</c:v>
                </c:pt>
                <c:pt idx="4323">
                  <c:v>43.234065750002628</c:v>
                </c:pt>
                <c:pt idx="4324">
                  <c:v>43.244063750025816</c:v>
                </c:pt>
                <c:pt idx="4325">
                  <c:v>43.254062750027515</c:v>
                </c:pt>
                <c:pt idx="4326">
                  <c:v>43.264060750021599</c:v>
                </c:pt>
                <c:pt idx="4327">
                  <c:v>43.274059750023298</c:v>
                </c:pt>
                <c:pt idx="4328">
                  <c:v>43.284058750024997</c:v>
                </c:pt>
                <c:pt idx="4329">
                  <c:v>43.294056750019081</c:v>
                </c:pt>
                <c:pt idx="4330">
                  <c:v>43.30405575002078</c:v>
                </c:pt>
                <c:pt idx="4331">
                  <c:v>43.314053750014864</c:v>
                </c:pt>
                <c:pt idx="4332">
                  <c:v>43.324052750016563</c:v>
                </c:pt>
                <c:pt idx="4333">
                  <c:v>43.334050750010647</c:v>
                </c:pt>
                <c:pt idx="4334">
                  <c:v>43.344049750012346</c:v>
                </c:pt>
                <c:pt idx="4335">
                  <c:v>43.354048750014044</c:v>
                </c:pt>
                <c:pt idx="4336">
                  <c:v>43.364046750008129</c:v>
                </c:pt>
                <c:pt idx="4337">
                  <c:v>43.374045750009827</c:v>
                </c:pt>
                <c:pt idx="4338">
                  <c:v>43.384043750003912</c:v>
                </c:pt>
                <c:pt idx="4339">
                  <c:v>43.39404275000561</c:v>
                </c:pt>
                <c:pt idx="4340">
                  <c:v>43.404041750007309</c:v>
                </c:pt>
                <c:pt idx="4341">
                  <c:v>43.414039750001393</c:v>
                </c:pt>
                <c:pt idx="4342">
                  <c:v>43.424038750003092</c:v>
                </c:pt>
                <c:pt idx="4343">
                  <c:v>43.43403675002628</c:v>
                </c:pt>
                <c:pt idx="4344">
                  <c:v>43.444035750027979</c:v>
                </c:pt>
                <c:pt idx="4345">
                  <c:v>43.454033750022063</c:v>
                </c:pt>
                <c:pt idx="4346">
                  <c:v>43.464032750023762</c:v>
                </c:pt>
                <c:pt idx="4347">
                  <c:v>43.47403175002546</c:v>
                </c:pt>
                <c:pt idx="4348">
                  <c:v>43.484029750019545</c:v>
                </c:pt>
                <c:pt idx="4349">
                  <c:v>43.494028750021243</c:v>
                </c:pt>
                <c:pt idx="4350">
                  <c:v>43.504026750015328</c:v>
                </c:pt>
                <c:pt idx="4351">
                  <c:v>43.514025750017026</c:v>
                </c:pt>
                <c:pt idx="4352">
                  <c:v>43.524023750011111</c:v>
                </c:pt>
                <c:pt idx="4353">
                  <c:v>43.534022750012809</c:v>
                </c:pt>
                <c:pt idx="4354">
                  <c:v>43.544021750014508</c:v>
                </c:pt>
                <c:pt idx="4355">
                  <c:v>43.554019750008592</c:v>
                </c:pt>
                <c:pt idx="4356">
                  <c:v>43.564018750010291</c:v>
                </c:pt>
                <c:pt idx="4357">
                  <c:v>43.574016750004375</c:v>
                </c:pt>
                <c:pt idx="4358">
                  <c:v>43.584015750006074</c:v>
                </c:pt>
                <c:pt idx="4359">
                  <c:v>43.594014750007773</c:v>
                </c:pt>
                <c:pt idx="4360">
                  <c:v>43.604012750001857</c:v>
                </c:pt>
                <c:pt idx="4361">
                  <c:v>43.614011750003556</c:v>
                </c:pt>
                <c:pt idx="4362">
                  <c:v>43.624009750026744</c:v>
                </c:pt>
                <c:pt idx="4363">
                  <c:v>43.634008750028443</c:v>
                </c:pt>
                <c:pt idx="4364">
                  <c:v>43.644007750001037</c:v>
                </c:pt>
                <c:pt idx="4365">
                  <c:v>43.654005750024226</c:v>
                </c:pt>
                <c:pt idx="4366">
                  <c:v>43.664004750025924</c:v>
                </c:pt>
                <c:pt idx="4367">
                  <c:v>43.674002750020009</c:v>
                </c:pt>
                <c:pt idx="4368">
                  <c:v>43.684001750021707</c:v>
                </c:pt>
                <c:pt idx="4369">
                  <c:v>43.693999750015792</c:v>
                </c:pt>
                <c:pt idx="4370">
                  <c:v>43.70399875001749</c:v>
                </c:pt>
                <c:pt idx="4371">
                  <c:v>43.713997750019189</c:v>
                </c:pt>
                <c:pt idx="4372">
                  <c:v>43.723995750013273</c:v>
                </c:pt>
                <c:pt idx="4373">
                  <c:v>43.733994750014972</c:v>
                </c:pt>
                <c:pt idx="4374">
                  <c:v>43.743992750009056</c:v>
                </c:pt>
                <c:pt idx="4375">
                  <c:v>43.753991750010755</c:v>
                </c:pt>
                <c:pt idx="4376">
                  <c:v>43.763990750012454</c:v>
                </c:pt>
                <c:pt idx="4377">
                  <c:v>43.773988750006538</c:v>
                </c:pt>
                <c:pt idx="4378">
                  <c:v>43.783987750008237</c:v>
                </c:pt>
                <c:pt idx="4379">
                  <c:v>43.793985750002321</c:v>
                </c:pt>
                <c:pt idx="4380">
                  <c:v>43.80398475000402</c:v>
                </c:pt>
                <c:pt idx="4381">
                  <c:v>43.813982750027208</c:v>
                </c:pt>
                <c:pt idx="4382">
                  <c:v>43.823981750028906</c:v>
                </c:pt>
                <c:pt idx="4383">
                  <c:v>43.833980750001501</c:v>
                </c:pt>
                <c:pt idx="4384">
                  <c:v>43.843979708355619</c:v>
                </c:pt>
                <c:pt idx="4385">
                  <c:v>43.853978708357317</c:v>
                </c:pt>
                <c:pt idx="4386">
                  <c:v>43.863976708351402</c:v>
                </c:pt>
                <c:pt idx="4387">
                  <c:v>43.8739757083531</c:v>
                </c:pt>
                <c:pt idx="4388">
                  <c:v>43.883974708354799</c:v>
                </c:pt>
                <c:pt idx="4389">
                  <c:v>43.893972708348883</c:v>
                </c:pt>
                <c:pt idx="4390">
                  <c:v>43.903971708350582</c:v>
                </c:pt>
                <c:pt idx="4391">
                  <c:v>43.913969708344666</c:v>
                </c:pt>
                <c:pt idx="4392">
                  <c:v>43.923968708346365</c:v>
                </c:pt>
                <c:pt idx="4393">
                  <c:v>43.933966708340449</c:v>
                </c:pt>
                <c:pt idx="4394">
                  <c:v>43.943965708342148</c:v>
                </c:pt>
                <c:pt idx="4395">
                  <c:v>43.953964708343847</c:v>
                </c:pt>
                <c:pt idx="4396">
                  <c:v>43.963962708337931</c:v>
                </c:pt>
                <c:pt idx="4397">
                  <c:v>43.97396170833963</c:v>
                </c:pt>
                <c:pt idx="4398">
                  <c:v>43.983959708333714</c:v>
                </c:pt>
                <c:pt idx="4399">
                  <c:v>43.993958708335413</c:v>
                </c:pt>
                <c:pt idx="4400">
                  <c:v>44.003957708337111</c:v>
                </c:pt>
                <c:pt idx="4401">
                  <c:v>44.013955708360299</c:v>
                </c:pt>
                <c:pt idx="4402">
                  <c:v>44.023954708361998</c:v>
                </c:pt>
                <c:pt idx="4403">
                  <c:v>44.033952708356082</c:v>
                </c:pt>
                <c:pt idx="4404">
                  <c:v>44.043951708357781</c:v>
                </c:pt>
                <c:pt idx="4405">
                  <c:v>44.053949708351865</c:v>
                </c:pt>
                <c:pt idx="4406">
                  <c:v>44.063948708353564</c:v>
                </c:pt>
                <c:pt idx="4407">
                  <c:v>44.073947708355263</c:v>
                </c:pt>
                <c:pt idx="4408">
                  <c:v>44.083945708349347</c:v>
                </c:pt>
                <c:pt idx="4409">
                  <c:v>44.093944708351046</c:v>
                </c:pt>
                <c:pt idx="4410">
                  <c:v>44.10394270834513</c:v>
                </c:pt>
                <c:pt idx="4411">
                  <c:v>44.113941708346829</c:v>
                </c:pt>
                <c:pt idx="4412">
                  <c:v>44.123940708348528</c:v>
                </c:pt>
                <c:pt idx="4413">
                  <c:v>44.133938708342612</c:v>
                </c:pt>
                <c:pt idx="4414">
                  <c:v>44.143937708344311</c:v>
                </c:pt>
                <c:pt idx="4415">
                  <c:v>44.153935708338395</c:v>
                </c:pt>
                <c:pt idx="4416">
                  <c:v>44.163934708340093</c:v>
                </c:pt>
                <c:pt idx="4417">
                  <c:v>44.173933708341792</c:v>
                </c:pt>
                <c:pt idx="4418">
                  <c:v>44.183931708335876</c:v>
                </c:pt>
                <c:pt idx="4419">
                  <c:v>44.193930708337575</c:v>
                </c:pt>
                <c:pt idx="4420">
                  <c:v>44.203928708360763</c:v>
                </c:pt>
                <c:pt idx="4421">
                  <c:v>44.213927708333358</c:v>
                </c:pt>
                <c:pt idx="4422">
                  <c:v>44.223925708356546</c:v>
                </c:pt>
                <c:pt idx="4423">
                  <c:v>44.233924708358245</c:v>
                </c:pt>
                <c:pt idx="4424">
                  <c:v>44.243923708359944</c:v>
                </c:pt>
                <c:pt idx="4425">
                  <c:v>44.253921708354028</c:v>
                </c:pt>
                <c:pt idx="4426">
                  <c:v>44.263920708355727</c:v>
                </c:pt>
                <c:pt idx="4427">
                  <c:v>44.273918708349811</c:v>
                </c:pt>
                <c:pt idx="4428">
                  <c:v>44.28391770835151</c:v>
                </c:pt>
                <c:pt idx="4429">
                  <c:v>44.293916708353208</c:v>
                </c:pt>
                <c:pt idx="4430">
                  <c:v>44.303914708347293</c:v>
                </c:pt>
                <c:pt idx="4431">
                  <c:v>44.313913708348991</c:v>
                </c:pt>
                <c:pt idx="4432">
                  <c:v>44.323911708343076</c:v>
                </c:pt>
                <c:pt idx="4433">
                  <c:v>44.333910708344774</c:v>
                </c:pt>
                <c:pt idx="4434">
                  <c:v>44.343908708338859</c:v>
                </c:pt>
                <c:pt idx="4435">
                  <c:v>44.353907708340557</c:v>
                </c:pt>
                <c:pt idx="4436">
                  <c:v>44.363906708342256</c:v>
                </c:pt>
                <c:pt idx="4437">
                  <c:v>44.37390470833634</c:v>
                </c:pt>
                <c:pt idx="4438">
                  <c:v>44.383903708338039</c:v>
                </c:pt>
                <c:pt idx="4439">
                  <c:v>44.393901708361227</c:v>
                </c:pt>
                <c:pt idx="4440">
                  <c:v>44.403900708333822</c:v>
                </c:pt>
                <c:pt idx="4441">
                  <c:v>44.413899708335521</c:v>
                </c:pt>
                <c:pt idx="4442">
                  <c:v>44.423897708358709</c:v>
                </c:pt>
                <c:pt idx="4443">
                  <c:v>44.433896708360408</c:v>
                </c:pt>
                <c:pt idx="4444">
                  <c:v>44.443894708354492</c:v>
                </c:pt>
                <c:pt idx="4445">
                  <c:v>44.45389370835619</c:v>
                </c:pt>
                <c:pt idx="4446">
                  <c:v>44.463891708350275</c:v>
                </c:pt>
                <c:pt idx="4447">
                  <c:v>44.473890708351973</c:v>
                </c:pt>
                <c:pt idx="4448">
                  <c:v>44.483889708353672</c:v>
                </c:pt>
                <c:pt idx="4449">
                  <c:v>44.493887708347756</c:v>
                </c:pt>
                <c:pt idx="4450">
                  <c:v>44.503886708349455</c:v>
                </c:pt>
                <c:pt idx="4451">
                  <c:v>44.513884708343539</c:v>
                </c:pt>
                <c:pt idx="4452">
                  <c:v>44.523883708345238</c:v>
                </c:pt>
                <c:pt idx="4453">
                  <c:v>44.533882708346937</c:v>
                </c:pt>
                <c:pt idx="4454">
                  <c:v>44.543880708341021</c:v>
                </c:pt>
                <c:pt idx="4455">
                  <c:v>44.55387970834272</c:v>
                </c:pt>
                <c:pt idx="4456">
                  <c:v>44.563877708336804</c:v>
                </c:pt>
                <c:pt idx="4457">
                  <c:v>44.573876708338503</c:v>
                </c:pt>
                <c:pt idx="4458">
                  <c:v>44.583875708340202</c:v>
                </c:pt>
                <c:pt idx="4459">
                  <c:v>44.593873708334286</c:v>
                </c:pt>
                <c:pt idx="4460">
                  <c:v>44.603872708335984</c:v>
                </c:pt>
                <c:pt idx="4461">
                  <c:v>44.613870708359173</c:v>
                </c:pt>
                <c:pt idx="4462">
                  <c:v>44.623869708360871</c:v>
                </c:pt>
                <c:pt idx="4463">
                  <c:v>44.633867708354956</c:v>
                </c:pt>
                <c:pt idx="4464">
                  <c:v>44.643866708356654</c:v>
                </c:pt>
                <c:pt idx="4465">
                  <c:v>44.653865708358353</c:v>
                </c:pt>
                <c:pt idx="4466">
                  <c:v>44.663863708352437</c:v>
                </c:pt>
                <c:pt idx="4467">
                  <c:v>44.673862708354136</c:v>
                </c:pt>
                <c:pt idx="4468">
                  <c:v>44.68386070834822</c:v>
                </c:pt>
                <c:pt idx="4469">
                  <c:v>44.693859708349919</c:v>
                </c:pt>
                <c:pt idx="4470">
                  <c:v>44.703858708351618</c:v>
                </c:pt>
                <c:pt idx="4471">
                  <c:v>44.713856708345702</c:v>
                </c:pt>
                <c:pt idx="4472">
                  <c:v>44.723855708347401</c:v>
                </c:pt>
                <c:pt idx="4473">
                  <c:v>44.733853708341485</c:v>
                </c:pt>
                <c:pt idx="4474">
                  <c:v>44.743852708343184</c:v>
                </c:pt>
                <c:pt idx="4475">
                  <c:v>44.753850708337268</c:v>
                </c:pt>
                <c:pt idx="4476">
                  <c:v>44.763849708338967</c:v>
                </c:pt>
                <c:pt idx="4477">
                  <c:v>44.773848708340665</c:v>
                </c:pt>
                <c:pt idx="4478">
                  <c:v>44.78384670833475</c:v>
                </c:pt>
                <c:pt idx="4479">
                  <c:v>44.793845708336448</c:v>
                </c:pt>
                <c:pt idx="4480">
                  <c:v>44.803843708359636</c:v>
                </c:pt>
                <c:pt idx="4481">
                  <c:v>44.813842708361335</c:v>
                </c:pt>
                <c:pt idx="4482">
                  <c:v>44.82384170833393</c:v>
                </c:pt>
                <c:pt idx="4483">
                  <c:v>44.833839708357118</c:v>
                </c:pt>
                <c:pt idx="4484">
                  <c:v>44.84383820835501</c:v>
                </c:pt>
                <c:pt idx="4485">
                  <c:v>44.853836208349094</c:v>
                </c:pt>
                <c:pt idx="4486">
                  <c:v>44.863835208350793</c:v>
                </c:pt>
                <c:pt idx="4487">
                  <c:v>44.873834208352491</c:v>
                </c:pt>
                <c:pt idx="4488">
                  <c:v>44.883832208346575</c:v>
                </c:pt>
                <c:pt idx="4489">
                  <c:v>44.893831208348274</c:v>
                </c:pt>
                <c:pt idx="4490">
                  <c:v>44.903829208342358</c:v>
                </c:pt>
                <c:pt idx="4491">
                  <c:v>44.913828208344057</c:v>
                </c:pt>
                <c:pt idx="4492">
                  <c:v>44.923826208338141</c:v>
                </c:pt>
                <c:pt idx="4493">
                  <c:v>44.93382520833984</c:v>
                </c:pt>
                <c:pt idx="4494">
                  <c:v>44.943824208341539</c:v>
                </c:pt>
                <c:pt idx="4495">
                  <c:v>44.953822208335623</c:v>
                </c:pt>
                <c:pt idx="4496">
                  <c:v>44.963821208337322</c:v>
                </c:pt>
                <c:pt idx="4497">
                  <c:v>44.97381920836051</c:v>
                </c:pt>
                <c:pt idx="4498">
                  <c:v>44.983818208362209</c:v>
                </c:pt>
                <c:pt idx="4499">
                  <c:v>44.993817208334804</c:v>
                </c:pt>
                <c:pt idx="4500">
                  <c:v>45.003815208357992</c:v>
                </c:pt>
                <c:pt idx="4501">
                  <c:v>45.01381420835969</c:v>
                </c:pt>
                <c:pt idx="4502">
                  <c:v>45.023812208353775</c:v>
                </c:pt>
                <c:pt idx="4503">
                  <c:v>45.033811208355473</c:v>
                </c:pt>
                <c:pt idx="4504">
                  <c:v>45.043809208349558</c:v>
                </c:pt>
                <c:pt idx="4505">
                  <c:v>45.053808208351256</c:v>
                </c:pt>
                <c:pt idx="4506">
                  <c:v>45.063807208352955</c:v>
                </c:pt>
                <c:pt idx="4507">
                  <c:v>45.073805208347039</c:v>
                </c:pt>
                <c:pt idx="4508">
                  <c:v>45.083804208348738</c:v>
                </c:pt>
                <c:pt idx="4509">
                  <c:v>45.093802208342822</c:v>
                </c:pt>
                <c:pt idx="4510">
                  <c:v>45.103801208344521</c:v>
                </c:pt>
                <c:pt idx="4511">
                  <c:v>45.11380020834622</c:v>
                </c:pt>
                <c:pt idx="4512">
                  <c:v>45.123798208340304</c:v>
                </c:pt>
                <c:pt idx="4513">
                  <c:v>45.133797208342003</c:v>
                </c:pt>
                <c:pt idx="4514">
                  <c:v>45.143795208336087</c:v>
                </c:pt>
                <c:pt idx="4515">
                  <c:v>45.153794208337786</c:v>
                </c:pt>
                <c:pt idx="4516">
                  <c:v>45.163793208339484</c:v>
                </c:pt>
                <c:pt idx="4517">
                  <c:v>45.173791208333569</c:v>
                </c:pt>
                <c:pt idx="4518">
                  <c:v>45.183790208335267</c:v>
                </c:pt>
                <c:pt idx="4519">
                  <c:v>45.193788208358455</c:v>
                </c:pt>
                <c:pt idx="4520">
                  <c:v>45.203787208360154</c:v>
                </c:pt>
                <c:pt idx="4521">
                  <c:v>45.213786208361853</c:v>
                </c:pt>
                <c:pt idx="4522">
                  <c:v>45.223784208355937</c:v>
                </c:pt>
                <c:pt idx="4523">
                  <c:v>45.233783208357636</c:v>
                </c:pt>
                <c:pt idx="4524">
                  <c:v>45.24378120835172</c:v>
                </c:pt>
                <c:pt idx="4525">
                  <c:v>45.253780208353419</c:v>
                </c:pt>
                <c:pt idx="4526">
                  <c:v>45.263778208347503</c:v>
                </c:pt>
                <c:pt idx="4527">
                  <c:v>45.273777208349202</c:v>
                </c:pt>
                <c:pt idx="4528">
                  <c:v>45.283776208350901</c:v>
                </c:pt>
                <c:pt idx="4529">
                  <c:v>45.293774208344985</c:v>
                </c:pt>
                <c:pt idx="4530">
                  <c:v>45.303773208346684</c:v>
                </c:pt>
                <c:pt idx="4531">
                  <c:v>45.313771208340768</c:v>
                </c:pt>
                <c:pt idx="4532">
                  <c:v>45.323770208342467</c:v>
                </c:pt>
                <c:pt idx="4533">
                  <c:v>45.333769208344165</c:v>
                </c:pt>
                <c:pt idx="4534">
                  <c:v>45.343767208338249</c:v>
                </c:pt>
                <c:pt idx="4535">
                  <c:v>45.353766208339948</c:v>
                </c:pt>
                <c:pt idx="4536">
                  <c:v>45.363764208334032</c:v>
                </c:pt>
                <c:pt idx="4537">
                  <c:v>45.373763208335731</c:v>
                </c:pt>
                <c:pt idx="4538">
                  <c:v>45.383761208358919</c:v>
                </c:pt>
                <c:pt idx="4539">
                  <c:v>45.393760208360618</c:v>
                </c:pt>
                <c:pt idx="4540">
                  <c:v>45.403759208333213</c:v>
                </c:pt>
                <c:pt idx="4541">
                  <c:v>45.413757208356401</c:v>
                </c:pt>
                <c:pt idx="4542">
                  <c:v>45.4237562083581</c:v>
                </c:pt>
                <c:pt idx="4543">
                  <c:v>45.433754208352184</c:v>
                </c:pt>
                <c:pt idx="4544">
                  <c:v>45.443753208353883</c:v>
                </c:pt>
                <c:pt idx="4545">
                  <c:v>45.453752208355581</c:v>
                </c:pt>
                <c:pt idx="4546">
                  <c:v>45.463750208349666</c:v>
                </c:pt>
                <c:pt idx="4547">
                  <c:v>45.473749208351364</c:v>
                </c:pt>
                <c:pt idx="4548">
                  <c:v>45.483747208345449</c:v>
                </c:pt>
                <c:pt idx="4549">
                  <c:v>45.493746208347147</c:v>
                </c:pt>
                <c:pt idx="4550">
                  <c:v>45.503745208348846</c:v>
                </c:pt>
                <c:pt idx="4551">
                  <c:v>45.51374320834293</c:v>
                </c:pt>
                <c:pt idx="4552">
                  <c:v>45.523742208344629</c:v>
                </c:pt>
                <c:pt idx="4553">
                  <c:v>45.533740208338713</c:v>
                </c:pt>
                <c:pt idx="4554">
                  <c:v>45.543739208340412</c:v>
                </c:pt>
                <c:pt idx="4555">
                  <c:v>45.553737208334496</c:v>
                </c:pt>
                <c:pt idx="4556">
                  <c:v>45.563736208336195</c:v>
                </c:pt>
                <c:pt idx="4557">
                  <c:v>45.573735208337894</c:v>
                </c:pt>
                <c:pt idx="4558">
                  <c:v>45.583733208361082</c:v>
                </c:pt>
                <c:pt idx="4559">
                  <c:v>45.593732208333677</c:v>
                </c:pt>
                <c:pt idx="4560">
                  <c:v>45.603730208356865</c:v>
                </c:pt>
                <c:pt idx="4561">
                  <c:v>45.613729208358563</c:v>
                </c:pt>
                <c:pt idx="4562">
                  <c:v>45.623728208360262</c:v>
                </c:pt>
                <c:pt idx="4563">
                  <c:v>45.633726208354346</c:v>
                </c:pt>
                <c:pt idx="4564">
                  <c:v>45.643725208356045</c:v>
                </c:pt>
                <c:pt idx="4565">
                  <c:v>45.653723208350129</c:v>
                </c:pt>
                <c:pt idx="4566">
                  <c:v>45.663722208351828</c:v>
                </c:pt>
                <c:pt idx="4567">
                  <c:v>45.673721208353527</c:v>
                </c:pt>
                <c:pt idx="4568">
                  <c:v>45.683719208347611</c:v>
                </c:pt>
                <c:pt idx="4569">
                  <c:v>45.69371820834931</c:v>
                </c:pt>
                <c:pt idx="4570">
                  <c:v>45.703716208343394</c:v>
                </c:pt>
                <c:pt idx="4571">
                  <c:v>45.713715208345093</c:v>
                </c:pt>
                <c:pt idx="4572">
                  <c:v>45.723713208339177</c:v>
                </c:pt>
                <c:pt idx="4573">
                  <c:v>45.733712208340876</c:v>
                </c:pt>
                <c:pt idx="4574">
                  <c:v>45.743711208342575</c:v>
                </c:pt>
                <c:pt idx="4575">
                  <c:v>45.753709208336659</c:v>
                </c:pt>
                <c:pt idx="4576">
                  <c:v>45.763708208338358</c:v>
                </c:pt>
                <c:pt idx="4577">
                  <c:v>45.773706208361546</c:v>
                </c:pt>
                <c:pt idx="4578">
                  <c:v>45.78370520833414</c:v>
                </c:pt>
                <c:pt idx="4579">
                  <c:v>45.793704208335839</c:v>
                </c:pt>
                <c:pt idx="4580">
                  <c:v>45.803702208359027</c:v>
                </c:pt>
                <c:pt idx="4581">
                  <c:v>45.813701208360726</c:v>
                </c:pt>
                <c:pt idx="4582">
                  <c:v>45.82369920835481</c:v>
                </c:pt>
                <c:pt idx="4583">
                  <c:v>45.833698208356509</c:v>
                </c:pt>
                <c:pt idx="4584">
                  <c:v>45.843697375006741</c:v>
                </c:pt>
                <c:pt idx="4585">
                  <c:v>45.853695375000825</c:v>
                </c:pt>
                <c:pt idx="4586">
                  <c:v>45.863694375002524</c:v>
                </c:pt>
                <c:pt idx="4587">
                  <c:v>45.873692375025712</c:v>
                </c:pt>
                <c:pt idx="4588">
                  <c:v>45.883691375027411</c:v>
                </c:pt>
                <c:pt idx="4589">
                  <c:v>45.893690375000006</c:v>
                </c:pt>
                <c:pt idx="4590">
                  <c:v>45.903688375023194</c:v>
                </c:pt>
                <c:pt idx="4591">
                  <c:v>45.913687375024892</c:v>
                </c:pt>
                <c:pt idx="4592">
                  <c:v>45.923685375018977</c:v>
                </c:pt>
                <c:pt idx="4593">
                  <c:v>45.933684375020675</c:v>
                </c:pt>
                <c:pt idx="4594">
                  <c:v>45.94368237501476</c:v>
                </c:pt>
                <c:pt idx="4595">
                  <c:v>45.953681375016458</c:v>
                </c:pt>
                <c:pt idx="4596">
                  <c:v>45.963680375018157</c:v>
                </c:pt>
                <c:pt idx="4597">
                  <c:v>45.973678375012241</c:v>
                </c:pt>
                <c:pt idx="4598">
                  <c:v>45.98367737501394</c:v>
                </c:pt>
                <c:pt idx="4599">
                  <c:v>45.993675375008024</c:v>
                </c:pt>
                <c:pt idx="4600">
                  <c:v>46.003674375009723</c:v>
                </c:pt>
                <c:pt idx="4601">
                  <c:v>46.013673375011422</c:v>
                </c:pt>
                <c:pt idx="4602">
                  <c:v>46.023671375005506</c:v>
                </c:pt>
                <c:pt idx="4603">
                  <c:v>46.033670375007205</c:v>
                </c:pt>
                <c:pt idx="4604">
                  <c:v>46.043668375001289</c:v>
                </c:pt>
                <c:pt idx="4605">
                  <c:v>46.053667375002988</c:v>
                </c:pt>
                <c:pt idx="4606">
                  <c:v>46.063665375026176</c:v>
                </c:pt>
                <c:pt idx="4607">
                  <c:v>46.073664375027874</c:v>
                </c:pt>
                <c:pt idx="4608">
                  <c:v>46.083663375000469</c:v>
                </c:pt>
                <c:pt idx="4609">
                  <c:v>46.093661375023657</c:v>
                </c:pt>
                <c:pt idx="4610">
                  <c:v>46.103660375025356</c:v>
                </c:pt>
                <c:pt idx="4611">
                  <c:v>46.11365837501944</c:v>
                </c:pt>
                <c:pt idx="4612">
                  <c:v>46.123657375021139</c:v>
                </c:pt>
                <c:pt idx="4613">
                  <c:v>46.133656375022838</c:v>
                </c:pt>
                <c:pt idx="4614">
                  <c:v>46.143654375016922</c:v>
                </c:pt>
                <c:pt idx="4615">
                  <c:v>46.153653375018621</c:v>
                </c:pt>
                <c:pt idx="4616">
                  <c:v>46.163651375012705</c:v>
                </c:pt>
                <c:pt idx="4617">
                  <c:v>46.173650375014404</c:v>
                </c:pt>
                <c:pt idx="4618">
                  <c:v>46.183649375016103</c:v>
                </c:pt>
                <c:pt idx="4619">
                  <c:v>46.193647375010187</c:v>
                </c:pt>
                <c:pt idx="4620">
                  <c:v>46.203646375011886</c:v>
                </c:pt>
                <c:pt idx="4621">
                  <c:v>46.21364437500597</c:v>
                </c:pt>
                <c:pt idx="4622">
                  <c:v>46.223643375007669</c:v>
                </c:pt>
                <c:pt idx="4623">
                  <c:v>46.233642375009367</c:v>
                </c:pt>
                <c:pt idx="4624">
                  <c:v>46.243640375003451</c:v>
                </c:pt>
                <c:pt idx="4625">
                  <c:v>46.25363937500515</c:v>
                </c:pt>
                <c:pt idx="4626">
                  <c:v>46.263637375028338</c:v>
                </c:pt>
                <c:pt idx="4627">
                  <c:v>46.273636375000933</c:v>
                </c:pt>
                <c:pt idx="4628">
                  <c:v>46.283634375024121</c:v>
                </c:pt>
                <c:pt idx="4629">
                  <c:v>46.29363337502582</c:v>
                </c:pt>
                <c:pt idx="4630">
                  <c:v>46.303632375027519</c:v>
                </c:pt>
                <c:pt idx="4631">
                  <c:v>46.313630375021603</c:v>
                </c:pt>
                <c:pt idx="4632">
                  <c:v>46.323629375023302</c:v>
                </c:pt>
                <c:pt idx="4633">
                  <c:v>46.333627375017386</c:v>
                </c:pt>
                <c:pt idx="4634">
                  <c:v>46.343626375019085</c:v>
                </c:pt>
                <c:pt idx="4635">
                  <c:v>46.353625375020783</c:v>
                </c:pt>
                <c:pt idx="4636">
                  <c:v>46.363623375014868</c:v>
                </c:pt>
                <c:pt idx="4637">
                  <c:v>46.373622375016566</c:v>
                </c:pt>
                <c:pt idx="4638">
                  <c:v>46.383620375010651</c:v>
                </c:pt>
                <c:pt idx="4639">
                  <c:v>46.393619375012349</c:v>
                </c:pt>
                <c:pt idx="4640">
                  <c:v>46.403618375014048</c:v>
                </c:pt>
                <c:pt idx="4641">
                  <c:v>46.413616375008132</c:v>
                </c:pt>
                <c:pt idx="4642">
                  <c:v>46.423615375009831</c:v>
                </c:pt>
                <c:pt idx="4643">
                  <c:v>46.433613375003915</c:v>
                </c:pt>
                <c:pt idx="4644">
                  <c:v>46.443612375005614</c:v>
                </c:pt>
                <c:pt idx="4645">
                  <c:v>46.453610375028802</c:v>
                </c:pt>
                <c:pt idx="4646">
                  <c:v>46.463609375001397</c:v>
                </c:pt>
                <c:pt idx="4647">
                  <c:v>46.473608375003096</c:v>
                </c:pt>
                <c:pt idx="4648">
                  <c:v>46.483606375026284</c:v>
                </c:pt>
                <c:pt idx="4649">
                  <c:v>46.493605375027983</c:v>
                </c:pt>
                <c:pt idx="4650">
                  <c:v>46.503603375022067</c:v>
                </c:pt>
                <c:pt idx="4651">
                  <c:v>46.513602375023765</c:v>
                </c:pt>
                <c:pt idx="4652">
                  <c:v>46.523601375025464</c:v>
                </c:pt>
                <c:pt idx="4653">
                  <c:v>46.533599375019548</c:v>
                </c:pt>
                <c:pt idx="4654">
                  <c:v>46.543598375021247</c:v>
                </c:pt>
                <c:pt idx="4655">
                  <c:v>46.553596375015331</c:v>
                </c:pt>
                <c:pt idx="4656">
                  <c:v>46.56359537501703</c:v>
                </c:pt>
                <c:pt idx="4657">
                  <c:v>46.573594375018729</c:v>
                </c:pt>
                <c:pt idx="4658">
                  <c:v>46.583592375012813</c:v>
                </c:pt>
                <c:pt idx="4659">
                  <c:v>46.593591375014512</c:v>
                </c:pt>
                <c:pt idx="4660">
                  <c:v>46.603589375008596</c:v>
                </c:pt>
                <c:pt idx="4661">
                  <c:v>46.613588375010295</c:v>
                </c:pt>
                <c:pt idx="4662">
                  <c:v>46.623587375011994</c:v>
                </c:pt>
                <c:pt idx="4663">
                  <c:v>46.633585375006078</c:v>
                </c:pt>
                <c:pt idx="4664">
                  <c:v>46.643584375007777</c:v>
                </c:pt>
                <c:pt idx="4665">
                  <c:v>46.653582375001861</c:v>
                </c:pt>
                <c:pt idx="4666">
                  <c:v>46.66358137500356</c:v>
                </c:pt>
                <c:pt idx="4667">
                  <c:v>46.673580375005258</c:v>
                </c:pt>
                <c:pt idx="4668">
                  <c:v>46.683578375028446</c:v>
                </c:pt>
                <c:pt idx="4669">
                  <c:v>46.693577375001041</c:v>
                </c:pt>
                <c:pt idx="4670">
                  <c:v>46.703575375024229</c:v>
                </c:pt>
                <c:pt idx="4671">
                  <c:v>46.713574375025928</c:v>
                </c:pt>
                <c:pt idx="4672">
                  <c:v>46.723572375020012</c:v>
                </c:pt>
                <c:pt idx="4673">
                  <c:v>46.733571375021711</c:v>
                </c:pt>
                <c:pt idx="4674">
                  <c:v>46.74357037502341</c:v>
                </c:pt>
                <c:pt idx="4675">
                  <c:v>46.753568375017494</c:v>
                </c:pt>
                <c:pt idx="4676">
                  <c:v>46.763567375019193</c:v>
                </c:pt>
                <c:pt idx="4677">
                  <c:v>46.773565375013277</c:v>
                </c:pt>
                <c:pt idx="4678">
                  <c:v>46.783564375014976</c:v>
                </c:pt>
                <c:pt idx="4679">
                  <c:v>46.793563375016674</c:v>
                </c:pt>
                <c:pt idx="4680">
                  <c:v>46.803561375010759</c:v>
                </c:pt>
                <c:pt idx="4681">
                  <c:v>46.813560375012457</c:v>
                </c:pt>
                <c:pt idx="4682">
                  <c:v>46.823558375006542</c:v>
                </c:pt>
                <c:pt idx="4683">
                  <c:v>46.83355737500824</c:v>
                </c:pt>
                <c:pt idx="4684">
                  <c:v>46.843556083360454</c:v>
                </c:pt>
                <c:pt idx="4685">
                  <c:v>46.853554083354538</c:v>
                </c:pt>
                <c:pt idx="4686">
                  <c:v>46.863553083356237</c:v>
                </c:pt>
                <c:pt idx="4687">
                  <c:v>46.873551083350321</c:v>
                </c:pt>
                <c:pt idx="4688">
                  <c:v>46.88355008335202</c:v>
                </c:pt>
                <c:pt idx="4689">
                  <c:v>46.893548083346104</c:v>
                </c:pt>
                <c:pt idx="4690">
                  <c:v>46.903547083347803</c:v>
                </c:pt>
                <c:pt idx="4691">
                  <c:v>46.913546083349502</c:v>
                </c:pt>
                <c:pt idx="4692">
                  <c:v>46.923544083343586</c:v>
                </c:pt>
                <c:pt idx="4693">
                  <c:v>46.933543083345285</c:v>
                </c:pt>
                <c:pt idx="4694">
                  <c:v>46.943541083339369</c:v>
                </c:pt>
                <c:pt idx="4695">
                  <c:v>46.953540083341068</c:v>
                </c:pt>
                <c:pt idx="4696">
                  <c:v>46.963539083342766</c:v>
                </c:pt>
                <c:pt idx="4697">
                  <c:v>46.973537083336851</c:v>
                </c:pt>
                <c:pt idx="4698">
                  <c:v>46.983536083338549</c:v>
                </c:pt>
                <c:pt idx="4699">
                  <c:v>46.993534083361737</c:v>
                </c:pt>
                <c:pt idx="4700">
                  <c:v>47.003533083334332</c:v>
                </c:pt>
                <c:pt idx="4701">
                  <c:v>47.013532083336031</c:v>
                </c:pt>
                <c:pt idx="4702">
                  <c:v>47.023530083359219</c:v>
                </c:pt>
                <c:pt idx="4703">
                  <c:v>47.033529083360918</c:v>
                </c:pt>
                <c:pt idx="4704">
                  <c:v>47.043527083355002</c:v>
                </c:pt>
                <c:pt idx="4705">
                  <c:v>47.053526083356701</c:v>
                </c:pt>
                <c:pt idx="4706">
                  <c:v>47.0635250833584</c:v>
                </c:pt>
                <c:pt idx="4707">
                  <c:v>47.073523083352484</c:v>
                </c:pt>
                <c:pt idx="4708">
                  <c:v>47.083522083354183</c:v>
                </c:pt>
                <c:pt idx="4709">
                  <c:v>47.093520083348267</c:v>
                </c:pt>
                <c:pt idx="4710">
                  <c:v>47.103519083349966</c:v>
                </c:pt>
                <c:pt idx="4711">
                  <c:v>47.113518083351664</c:v>
                </c:pt>
                <c:pt idx="4712">
                  <c:v>47.123516083345748</c:v>
                </c:pt>
                <c:pt idx="4713">
                  <c:v>47.133515083347447</c:v>
                </c:pt>
                <c:pt idx="4714">
                  <c:v>47.143513083341531</c:v>
                </c:pt>
                <c:pt idx="4715">
                  <c:v>47.15351208334323</c:v>
                </c:pt>
                <c:pt idx="4716">
                  <c:v>47.163510083337314</c:v>
                </c:pt>
                <c:pt idx="4717">
                  <c:v>47.173509083339013</c:v>
                </c:pt>
                <c:pt idx="4718">
                  <c:v>47.183508083340712</c:v>
                </c:pt>
                <c:pt idx="4719">
                  <c:v>47.193506083334796</c:v>
                </c:pt>
                <c:pt idx="4720">
                  <c:v>47.203505083336495</c:v>
                </c:pt>
                <c:pt idx="4721">
                  <c:v>47.213503083359683</c:v>
                </c:pt>
                <c:pt idx="4722">
                  <c:v>47.223502083361382</c:v>
                </c:pt>
                <c:pt idx="4723">
                  <c:v>47.233501083333977</c:v>
                </c:pt>
                <c:pt idx="4724">
                  <c:v>47.243499083357165</c:v>
                </c:pt>
                <c:pt idx="4725">
                  <c:v>47.253498083358863</c:v>
                </c:pt>
                <c:pt idx="4726">
                  <c:v>47.263496083352948</c:v>
                </c:pt>
                <c:pt idx="4727">
                  <c:v>47.273495083354646</c:v>
                </c:pt>
                <c:pt idx="4728">
                  <c:v>47.283494083356345</c:v>
                </c:pt>
                <c:pt idx="4729">
                  <c:v>47.293492083350429</c:v>
                </c:pt>
                <c:pt idx="4730">
                  <c:v>47.303491083352128</c:v>
                </c:pt>
                <c:pt idx="4731">
                  <c:v>47.313489083346212</c:v>
                </c:pt>
                <c:pt idx="4732">
                  <c:v>47.323488083347911</c:v>
                </c:pt>
                <c:pt idx="4733">
                  <c:v>47.33348708334961</c:v>
                </c:pt>
                <c:pt idx="4734">
                  <c:v>47.343485083343694</c:v>
                </c:pt>
                <c:pt idx="4735">
                  <c:v>47.353484083345393</c:v>
                </c:pt>
                <c:pt idx="4736">
                  <c:v>47.363482083339477</c:v>
                </c:pt>
                <c:pt idx="4737">
                  <c:v>47.373481083341176</c:v>
                </c:pt>
                <c:pt idx="4738">
                  <c:v>47.383480083342874</c:v>
                </c:pt>
                <c:pt idx="4739">
                  <c:v>47.393478083336959</c:v>
                </c:pt>
                <c:pt idx="4740">
                  <c:v>47.403477083338657</c:v>
                </c:pt>
                <c:pt idx="4741">
                  <c:v>47.413475083361845</c:v>
                </c:pt>
                <c:pt idx="4742">
                  <c:v>47.42347408333444</c:v>
                </c:pt>
                <c:pt idx="4743">
                  <c:v>47.433472083357628</c:v>
                </c:pt>
                <c:pt idx="4744">
                  <c:v>47.443471083359327</c:v>
                </c:pt>
                <c:pt idx="4745">
                  <c:v>47.453470083361026</c:v>
                </c:pt>
                <c:pt idx="4746">
                  <c:v>47.46346808335511</c:v>
                </c:pt>
                <c:pt idx="4747">
                  <c:v>47.473467083356809</c:v>
                </c:pt>
                <c:pt idx="4748">
                  <c:v>47.483465083350893</c:v>
                </c:pt>
                <c:pt idx="4749">
                  <c:v>47.493464083352592</c:v>
                </c:pt>
                <c:pt idx="4750">
                  <c:v>47.503463083354291</c:v>
                </c:pt>
                <c:pt idx="4751">
                  <c:v>47.513461083348375</c:v>
                </c:pt>
                <c:pt idx="4752">
                  <c:v>47.523460083350074</c:v>
                </c:pt>
                <c:pt idx="4753">
                  <c:v>47.533458083344158</c:v>
                </c:pt>
                <c:pt idx="4754">
                  <c:v>47.543457083345857</c:v>
                </c:pt>
                <c:pt idx="4755">
                  <c:v>47.553456083347555</c:v>
                </c:pt>
                <c:pt idx="4756">
                  <c:v>47.563454083341639</c:v>
                </c:pt>
                <c:pt idx="4757">
                  <c:v>47.573453083343338</c:v>
                </c:pt>
                <c:pt idx="4758">
                  <c:v>47.583451083337422</c:v>
                </c:pt>
                <c:pt idx="4759">
                  <c:v>47.593450083339121</c:v>
                </c:pt>
                <c:pt idx="4760">
                  <c:v>47.60344908334082</c:v>
                </c:pt>
                <c:pt idx="4761">
                  <c:v>47.613447083334904</c:v>
                </c:pt>
                <c:pt idx="4762">
                  <c:v>47.623446083336603</c:v>
                </c:pt>
                <c:pt idx="4763">
                  <c:v>47.633444083359791</c:v>
                </c:pt>
                <c:pt idx="4764">
                  <c:v>47.64344308336149</c:v>
                </c:pt>
                <c:pt idx="4765">
                  <c:v>47.653442083334085</c:v>
                </c:pt>
                <c:pt idx="4766">
                  <c:v>47.663440083357273</c:v>
                </c:pt>
                <c:pt idx="4767">
                  <c:v>47.673439083358971</c:v>
                </c:pt>
                <c:pt idx="4768">
                  <c:v>47.683437083353056</c:v>
                </c:pt>
                <c:pt idx="4769">
                  <c:v>47.693436083354754</c:v>
                </c:pt>
                <c:pt idx="4770">
                  <c:v>47.703434083348839</c:v>
                </c:pt>
                <c:pt idx="4771">
                  <c:v>47.713433083350537</c:v>
                </c:pt>
                <c:pt idx="4772">
                  <c:v>47.723432083352236</c:v>
                </c:pt>
                <c:pt idx="4773">
                  <c:v>47.73343008334632</c:v>
                </c:pt>
                <c:pt idx="4774">
                  <c:v>47.743429083348019</c:v>
                </c:pt>
                <c:pt idx="4775">
                  <c:v>47.753427083342103</c:v>
                </c:pt>
                <c:pt idx="4776">
                  <c:v>47.763426083343802</c:v>
                </c:pt>
                <c:pt idx="4777">
                  <c:v>47.773425083345501</c:v>
                </c:pt>
                <c:pt idx="4778">
                  <c:v>47.783423083339585</c:v>
                </c:pt>
                <c:pt idx="4779">
                  <c:v>47.793422083341284</c:v>
                </c:pt>
                <c:pt idx="4780">
                  <c:v>47.803420083335368</c:v>
                </c:pt>
                <c:pt idx="4781">
                  <c:v>47.813419083337067</c:v>
                </c:pt>
                <c:pt idx="4782">
                  <c:v>47.823418083338765</c:v>
                </c:pt>
                <c:pt idx="4783">
                  <c:v>47.833416083361953</c:v>
                </c:pt>
                <c:pt idx="4784">
                  <c:v>47.843415083334548</c:v>
                </c:pt>
                <c:pt idx="4785">
                  <c:v>47.853413083357736</c:v>
                </c:pt>
                <c:pt idx="4786">
                  <c:v>47.863412083359435</c:v>
                </c:pt>
                <c:pt idx="4787">
                  <c:v>47.873411083361134</c:v>
                </c:pt>
                <c:pt idx="4788">
                  <c:v>47.883409083355218</c:v>
                </c:pt>
                <c:pt idx="4789">
                  <c:v>47.893408083356917</c:v>
                </c:pt>
                <c:pt idx="4790">
                  <c:v>47.903406083351001</c:v>
                </c:pt>
                <c:pt idx="4791">
                  <c:v>47.9134050833527</c:v>
                </c:pt>
                <c:pt idx="4792">
                  <c:v>47.923404083354399</c:v>
                </c:pt>
                <c:pt idx="4793">
                  <c:v>47.933402083348483</c:v>
                </c:pt>
                <c:pt idx="4794">
                  <c:v>47.943401083350182</c:v>
                </c:pt>
                <c:pt idx="4795">
                  <c:v>47.953399083344266</c:v>
                </c:pt>
                <c:pt idx="4796">
                  <c:v>47.963398083345965</c:v>
                </c:pt>
                <c:pt idx="4797">
                  <c:v>47.973397083347663</c:v>
                </c:pt>
                <c:pt idx="4798">
                  <c:v>47.983395083341748</c:v>
                </c:pt>
                <c:pt idx="4799">
                  <c:v>47.993394083343446</c:v>
                </c:pt>
                <c:pt idx="4800">
                  <c:v>48.00339208333753</c:v>
                </c:pt>
                <c:pt idx="4801">
                  <c:v>48.013391083339229</c:v>
                </c:pt>
                <c:pt idx="4802">
                  <c:v>48.023389083333313</c:v>
                </c:pt>
                <c:pt idx="4803">
                  <c:v>48.033388083335012</c:v>
                </c:pt>
                <c:pt idx="4804">
                  <c:v>48.043387083336711</c:v>
                </c:pt>
                <c:pt idx="4805">
                  <c:v>48.053385083359899</c:v>
                </c:pt>
                <c:pt idx="4806">
                  <c:v>48.063384083361598</c:v>
                </c:pt>
                <c:pt idx="4807">
                  <c:v>48.073382083355682</c:v>
                </c:pt>
                <c:pt idx="4808">
                  <c:v>48.083381083357381</c:v>
                </c:pt>
                <c:pt idx="4809">
                  <c:v>48.093380083359079</c:v>
                </c:pt>
                <c:pt idx="4810">
                  <c:v>48.103378083353164</c:v>
                </c:pt>
                <c:pt idx="4811">
                  <c:v>48.113377083354862</c:v>
                </c:pt>
                <c:pt idx="4812">
                  <c:v>48.123375083348947</c:v>
                </c:pt>
                <c:pt idx="4813">
                  <c:v>48.133374083350645</c:v>
                </c:pt>
                <c:pt idx="4814">
                  <c:v>48.143373083352344</c:v>
                </c:pt>
                <c:pt idx="4815">
                  <c:v>48.153371083346428</c:v>
                </c:pt>
                <c:pt idx="4816">
                  <c:v>48.163370083348127</c:v>
                </c:pt>
                <c:pt idx="4817">
                  <c:v>48.173368083342211</c:v>
                </c:pt>
                <c:pt idx="4818">
                  <c:v>48.18336708334391</c:v>
                </c:pt>
                <c:pt idx="4819">
                  <c:v>48.193366083345609</c:v>
                </c:pt>
                <c:pt idx="4820">
                  <c:v>48.203364083339693</c:v>
                </c:pt>
                <c:pt idx="4821">
                  <c:v>48.213363083341392</c:v>
                </c:pt>
                <c:pt idx="4822">
                  <c:v>48.223361083335476</c:v>
                </c:pt>
                <c:pt idx="4823">
                  <c:v>48.233360083337175</c:v>
                </c:pt>
                <c:pt idx="4824">
                  <c:v>48.243359083338873</c:v>
                </c:pt>
                <c:pt idx="4825">
                  <c:v>48.253357083362062</c:v>
                </c:pt>
                <c:pt idx="4826">
                  <c:v>48.263356083334656</c:v>
                </c:pt>
                <c:pt idx="4827">
                  <c:v>48.273354083357845</c:v>
                </c:pt>
                <c:pt idx="4828">
                  <c:v>48.283353083359543</c:v>
                </c:pt>
                <c:pt idx="4829">
                  <c:v>48.293352083361242</c:v>
                </c:pt>
                <c:pt idx="4830">
                  <c:v>48.303350083355326</c:v>
                </c:pt>
                <c:pt idx="4831">
                  <c:v>48.313349083357025</c:v>
                </c:pt>
                <c:pt idx="4832">
                  <c:v>48.323347083351109</c:v>
                </c:pt>
                <c:pt idx="4833">
                  <c:v>48.333346083352808</c:v>
                </c:pt>
                <c:pt idx="4834">
                  <c:v>48.343345083354507</c:v>
                </c:pt>
                <c:pt idx="4835">
                  <c:v>48.353343083348591</c:v>
                </c:pt>
                <c:pt idx="4836">
                  <c:v>48.36334208335029</c:v>
                </c:pt>
                <c:pt idx="4837">
                  <c:v>48.373340083344374</c:v>
                </c:pt>
                <c:pt idx="4838">
                  <c:v>48.383339083346073</c:v>
                </c:pt>
                <c:pt idx="4839">
                  <c:v>48.393338083347771</c:v>
                </c:pt>
                <c:pt idx="4840">
                  <c:v>48.403336083341856</c:v>
                </c:pt>
                <c:pt idx="4841">
                  <c:v>48.413335083343554</c:v>
                </c:pt>
                <c:pt idx="4842">
                  <c:v>48.423333083337639</c:v>
                </c:pt>
                <c:pt idx="4843">
                  <c:v>48.433332083339337</c:v>
                </c:pt>
                <c:pt idx="4844">
                  <c:v>48.443330083333421</c:v>
                </c:pt>
                <c:pt idx="4845">
                  <c:v>48.45332908333512</c:v>
                </c:pt>
                <c:pt idx="4846">
                  <c:v>48.463328083336819</c:v>
                </c:pt>
                <c:pt idx="4847">
                  <c:v>48.473326083360007</c:v>
                </c:pt>
                <c:pt idx="4848">
                  <c:v>48.483325083361706</c:v>
                </c:pt>
                <c:pt idx="4849">
                  <c:v>48.49332308335579</c:v>
                </c:pt>
                <c:pt idx="4850">
                  <c:v>48.503322083357489</c:v>
                </c:pt>
                <c:pt idx="4851">
                  <c:v>48.513321083359187</c:v>
                </c:pt>
                <c:pt idx="4852">
                  <c:v>48.523319083353272</c:v>
                </c:pt>
                <c:pt idx="4853">
                  <c:v>48.53331808335497</c:v>
                </c:pt>
                <c:pt idx="4854">
                  <c:v>48.543316083349055</c:v>
                </c:pt>
                <c:pt idx="4855">
                  <c:v>48.553315083350753</c:v>
                </c:pt>
                <c:pt idx="4856">
                  <c:v>48.563314083352452</c:v>
                </c:pt>
                <c:pt idx="4857">
                  <c:v>48.573312083346536</c:v>
                </c:pt>
                <c:pt idx="4858">
                  <c:v>48.583311083348235</c:v>
                </c:pt>
                <c:pt idx="4859">
                  <c:v>48.593309083342319</c:v>
                </c:pt>
                <c:pt idx="4860">
                  <c:v>48.603308083344018</c:v>
                </c:pt>
                <c:pt idx="4861">
                  <c:v>48.613307083345717</c:v>
                </c:pt>
                <c:pt idx="4862">
                  <c:v>48.623305083339801</c:v>
                </c:pt>
                <c:pt idx="4863">
                  <c:v>48.6333040833415</c:v>
                </c:pt>
                <c:pt idx="4864">
                  <c:v>48.643302083335584</c:v>
                </c:pt>
                <c:pt idx="4865">
                  <c:v>48.653301083337283</c:v>
                </c:pt>
                <c:pt idx="4866">
                  <c:v>48.663300083338981</c:v>
                </c:pt>
                <c:pt idx="4867">
                  <c:v>48.67329808336217</c:v>
                </c:pt>
                <c:pt idx="4868">
                  <c:v>48.683297083334764</c:v>
                </c:pt>
                <c:pt idx="4869">
                  <c:v>48.693295083357953</c:v>
                </c:pt>
                <c:pt idx="4870">
                  <c:v>48.703294083359651</c:v>
                </c:pt>
                <c:pt idx="4871">
                  <c:v>48.71329308336135</c:v>
                </c:pt>
                <c:pt idx="4872">
                  <c:v>48.723291083355434</c:v>
                </c:pt>
                <c:pt idx="4873">
                  <c:v>48.733290083357133</c:v>
                </c:pt>
                <c:pt idx="4874">
                  <c:v>48.743288083351217</c:v>
                </c:pt>
                <c:pt idx="4875">
                  <c:v>48.753287083352916</c:v>
                </c:pt>
                <c:pt idx="4876">
                  <c:v>48.763286083354615</c:v>
                </c:pt>
                <c:pt idx="4877">
                  <c:v>48.773284083348699</c:v>
                </c:pt>
                <c:pt idx="4878">
                  <c:v>48.783283083350398</c:v>
                </c:pt>
                <c:pt idx="4879">
                  <c:v>48.793281083344482</c:v>
                </c:pt>
                <c:pt idx="4880">
                  <c:v>48.803280083346181</c:v>
                </c:pt>
                <c:pt idx="4881">
                  <c:v>48.813279083347879</c:v>
                </c:pt>
                <c:pt idx="4882">
                  <c:v>48.823277083341964</c:v>
                </c:pt>
                <c:pt idx="4883">
                  <c:v>48.833276083343662</c:v>
                </c:pt>
                <c:pt idx="4884">
                  <c:v>48.843274083337747</c:v>
                </c:pt>
                <c:pt idx="4885">
                  <c:v>48.853273000015179</c:v>
                </c:pt>
                <c:pt idx="4886">
                  <c:v>48.863272000016877</c:v>
                </c:pt>
                <c:pt idx="4887">
                  <c:v>48.873270000010962</c:v>
                </c:pt>
                <c:pt idx="4888">
                  <c:v>48.88326900001266</c:v>
                </c:pt>
                <c:pt idx="4889">
                  <c:v>48.893267000006745</c:v>
                </c:pt>
                <c:pt idx="4890">
                  <c:v>48.903266000008443</c:v>
                </c:pt>
                <c:pt idx="4891">
                  <c:v>48.913265000010142</c:v>
                </c:pt>
                <c:pt idx="4892">
                  <c:v>48.923263000004226</c:v>
                </c:pt>
                <c:pt idx="4893">
                  <c:v>48.933262000005925</c:v>
                </c:pt>
                <c:pt idx="4894">
                  <c:v>48.943260000000009</c:v>
                </c:pt>
                <c:pt idx="4895">
                  <c:v>48.953259000001708</c:v>
                </c:pt>
                <c:pt idx="4896">
                  <c:v>48.963258000003407</c:v>
                </c:pt>
                <c:pt idx="4897">
                  <c:v>48.973256000026595</c:v>
                </c:pt>
                <c:pt idx="4898">
                  <c:v>48.983255000028294</c:v>
                </c:pt>
                <c:pt idx="4899">
                  <c:v>48.993253000022378</c:v>
                </c:pt>
                <c:pt idx="4900">
                  <c:v>49.003252000024077</c:v>
                </c:pt>
                <c:pt idx="4901">
                  <c:v>49.013251000025775</c:v>
                </c:pt>
                <c:pt idx="4902">
                  <c:v>49.02324900001986</c:v>
                </c:pt>
                <c:pt idx="4903">
                  <c:v>49.033248000021558</c:v>
                </c:pt>
                <c:pt idx="4904">
                  <c:v>49.043246000015642</c:v>
                </c:pt>
                <c:pt idx="4905">
                  <c:v>49.053245000017341</c:v>
                </c:pt>
                <c:pt idx="4906">
                  <c:v>49.06324400001904</c:v>
                </c:pt>
                <c:pt idx="4907">
                  <c:v>49.073242000013124</c:v>
                </c:pt>
                <c:pt idx="4908">
                  <c:v>49.083241000014823</c:v>
                </c:pt>
                <c:pt idx="4909">
                  <c:v>49.093239000008907</c:v>
                </c:pt>
                <c:pt idx="4910">
                  <c:v>49.103238000010606</c:v>
                </c:pt>
                <c:pt idx="4911">
                  <c:v>49.113237000012305</c:v>
                </c:pt>
                <c:pt idx="4912">
                  <c:v>49.123235000006389</c:v>
                </c:pt>
                <c:pt idx="4913">
                  <c:v>49.133234000008088</c:v>
                </c:pt>
                <c:pt idx="4914">
                  <c:v>49.143232000002172</c:v>
                </c:pt>
                <c:pt idx="4915">
                  <c:v>49.153231000003871</c:v>
                </c:pt>
                <c:pt idx="4916">
                  <c:v>49.163230000005569</c:v>
                </c:pt>
                <c:pt idx="4917">
                  <c:v>49.173228000028757</c:v>
                </c:pt>
                <c:pt idx="4918">
                  <c:v>49.183227000001352</c:v>
                </c:pt>
                <c:pt idx="4919">
                  <c:v>49.19322500002454</c:v>
                </c:pt>
                <c:pt idx="4920">
                  <c:v>49.203224000026239</c:v>
                </c:pt>
                <c:pt idx="4921">
                  <c:v>49.213223000027938</c:v>
                </c:pt>
                <c:pt idx="4922">
                  <c:v>49.223221000022022</c:v>
                </c:pt>
                <c:pt idx="4923">
                  <c:v>49.233220000023721</c:v>
                </c:pt>
                <c:pt idx="4924">
                  <c:v>49.243218000017805</c:v>
                </c:pt>
                <c:pt idx="4925">
                  <c:v>49.253217000019504</c:v>
                </c:pt>
                <c:pt idx="4926">
                  <c:v>49.263216000021202</c:v>
                </c:pt>
                <c:pt idx="4927">
                  <c:v>49.273214000015287</c:v>
                </c:pt>
                <c:pt idx="4928">
                  <c:v>49.283213000016985</c:v>
                </c:pt>
                <c:pt idx="4929">
                  <c:v>49.29321100001107</c:v>
                </c:pt>
                <c:pt idx="4930">
                  <c:v>49.303210000012768</c:v>
                </c:pt>
                <c:pt idx="4931">
                  <c:v>49.313209000014467</c:v>
                </c:pt>
                <c:pt idx="4932">
                  <c:v>49.323207000008551</c:v>
                </c:pt>
                <c:pt idx="4933">
                  <c:v>49.33320600001025</c:v>
                </c:pt>
                <c:pt idx="4934">
                  <c:v>49.343204000004334</c:v>
                </c:pt>
                <c:pt idx="4935">
                  <c:v>49.353203000006033</c:v>
                </c:pt>
                <c:pt idx="4936">
                  <c:v>49.363202000007732</c:v>
                </c:pt>
                <c:pt idx="4937">
                  <c:v>49.373200000001816</c:v>
                </c:pt>
                <c:pt idx="4938">
                  <c:v>49.383199000003515</c:v>
                </c:pt>
                <c:pt idx="4939">
                  <c:v>49.393197000026703</c:v>
                </c:pt>
                <c:pt idx="4940">
                  <c:v>49.403196000028402</c:v>
                </c:pt>
                <c:pt idx="4941">
                  <c:v>49.413195000000997</c:v>
                </c:pt>
                <c:pt idx="4942">
                  <c:v>49.423193000024185</c:v>
                </c:pt>
                <c:pt idx="4943">
                  <c:v>49.433192000025883</c:v>
                </c:pt>
                <c:pt idx="4944">
                  <c:v>49.443190000019968</c:v>
                </c:pt>
                <c:pt idx="4945">
                  <c:v>49.453189000021666</c:v>
                </c:pt>
                <c:pt idx="4946">
                  <c:v>49.463188000023365</c:v>
                </c:pt>
                <c:pt idx="4947">
                  <c:v>49.473186000017449</c:v>
                </c:pt>
                <c:pt idx="4948">
                  <c:v>49.483185000019148</c:v>
                </c:pt>
                <c:pt idx="4949">
                  <c:v>49.493183000013232</c:v>
                </c:pt>
                <c:pt idx="4950">
                  <c:v>49.503182000014931</c:v>
                </c:pt>
                <c:pt idx="4951">
                  <c:v>49.51318100001663</c:v>
                </c:pt>
                <c:pt idx="4952">
                  <c:v>49.523179000010714</c:v>
                </c:pt>
                <c:pt idx="4953">
                  <c:v>49.533178000012413</c:v>
                </c:pt>
                <c:pt idx="4954">
                  <c:v>49.543176000006497</c:v>
                </c:pt>
                <c:pt idx="4955">
                  <c:v>49.553175000008196</c:v>
                </c:pt>
                <c:pt idx="4956">
                  <c:v>49.563174000009894</c:v>
                </c:pt>
                <c:pt idx="4957">
                  <c:v>49.573172000003979</c:v>
                </c:pt>
                <c:pt idx="4958">
                  <c:v>49.583171000005677</c:v>
                </c:pt>
                <c:pt idx="4959">
                  <c:v>49.593169000028865</c:v>
                </c:pt>
                <c:pt idx="4960">
                  <c:v>49.60316800000146</c:v>
                </c:pt>
                <c:pt idx="4961">
                  <c:v>49.613167000003159</c:v>
                </c:pt>
                <c:pt idx="4962">
                  <c:v>49.623165000026347</c:v>
                </c:pt>
                <c:pt idx="4963">
                  <c:v>49.633164000028046</c:v>
                </c:pt>
                <c:pt idx="4964">
                  <c:v>49.64316200002213</c:v>
                </c:pt>
                <c:pt idx="4965">
                  <c:v>49.653161000023829</c:v>
                </c:pt>
                <c:pt idx="4966">
                  <c:v>49.663160000025528</c:v>
                </c:pt>
                <c:pt idx="4967">
                  <c:v>49.673158000019612</c:v>
                </c:pt>
                <c:pt idx="4968">
                  <c:v>49.683157000021311</c:v>
                </c:pt>
                <c:pt idx="4969">
                  <c:v>49.693155000015395</c:v>
                </c:pt>
                <c:pt idx="4970">
                  <c:v>49.703154000017093</c:v>
                </c:pt>
                <c:pt idx="4971">
                  <c:v>49.713153000018792</c:v>
                </c:pt>
                <c:pt idx="4972">
                  <c:v>49.723151000012876</c:v>
                </c:pt>
                <c:pt idx="4973">
                  <c:v>49.733150000014575</c:v>
                </c:pt>
                <c:pt idx="4974">
                  <c:v>49.743148000008659</c:v>
                </c:pt>
                <c:pt idx="4975">
                  <c:v>49.753147000010358</c:v>
                </c:pt>
                <c:pt idx="4976">
                  <c:v>49.763146000012057</c:v>
                </c:pt>
                <c:pt idx="4977">
                  <c:v>49.773144000006141</c:v>
                </c:pt>
                <c:pt idx="4978">
                  <c:v>49.78314300000784</c:v>
                </c:pt>
                <c:pt idx="4979">
                  <c:v>49.793141000001924</c:v>
                </c:pt>
                <c:pt idx="4980">
                  <c:v>49.803140000003623</c:v>
                </c:pt>
                <c:pt idx="4981">
                  <c:v>49.813139000005322</c:v>
                </c:pt>
                <c:pt idx="4982">
                  <c:v>49.82313700002851</c:v>
                </c:pt>
                <c:pt idx="4983">
                  <c:v>49.833136000001105</c:v>
                </c:pt>
                <c:pt idx="4984">
                  <c:v>49.843134000024293</c:v>
                </c:pt>
                <c:pt idx="4985">
                  <c:v>49.853133833355969</c:v>
                </c:pt>
                <c:pt idx="4986">
                  <c:v>49.863132833357668</c:v>
                </c:pt>
                <c:pt idx="4987">
                  <c:v>49.873130833351752</c:v>
                </c:pt>
                <c:pt idx="4988">
                  <c:v>49.883129833353451</c:v>
                </c:pt>
                <c:pt idx="4989">
                  <c:v>49.893127833347535</c:v>
                </c:pt>
                <c:pt idx="4990">
                  <c:v>49.903126833349233</c:v>
                </c:pt>
                <c:pt idx="4991">
                  <c:v>49.913125833350932</c:v>
                </c:pt>
                <c:pt idx="4992">
                  <c:v>49.923123833345016</c:v>
                </c:pt>
                <c:pt idx="4993">
                  <c:v>49.933122833346715</c:v>
                </c:pt>
                <c:pt idx="4994">
                  <c:v>49.943120833340799</c:v>
                </c:pt>
                <c:pt idx="4995">
                  <c:v>49.953119833342498</c:v>
                </c:pt>
                <c:pt idx="4996">
                  <c:v>49.963118833344197</c:v>
                </c:pt>
                <c:pt idx="4997">
                  <c:v>49.973116833338281</c:v>
                </c:pt>
                <c:pt idx="4998">
                  <c:v>49.98311583333998</c:v>
                </c:pt>
                <c:pt idx="4999">
                  <c:v>49.993113833334064</c:v>
                </c:pt>
                <c:pt idx="5000">
                  <c:v>50.003112833335763</c:v>
                </c:pt>
                <c:pt idx="5001">
                  <c:v>50.013111833337462</c:v>
                </c:pt>
                <c:pt idx="5002">
                  <c:v>50.02310983336065</c:v>
                </c:pt>
                <c:pt idx="5003">
                  <c:v>50.033108833333245</c:v>
                </c:pt>
                <c:pt idx="5004">
                  <c:v>50.043106833356433</c:v>
                </c:pt>
                <c:pt idx="5005">
                  <c:v>50.053105833358131</c:v>
                </c:pt>
                <c:pt idx="5006">
                  <c:v>50.06310483335983</c:v>
                </c:pt>
                <c:pt idx="5007">
                  <c:v>50.073102833353914</c:v>
                </c:pt>
                <c:pt idx="5008">
                  <c:v>50.083101833355613</c:v>
                </c:pt>
                <c:pt idx="5009">
                  <c:v>50.093099833349697</c:v>
                </c:pt>
                <c:pt idx="5010">
                  <c:v>50.103098833351396</c:v>
                </c:pt>
                <c:pt idx="5011">
                  <c:v>50.113097833353095</c:v>
                </c:pt>
                <c:pt idx="5012">
                  <c:v>50.123095833347179</c:v>
                </c:pt>
                <c:pt idx="5013">
                  <c:v>50.133094833348878</c:v>
                </c:pt>
                <c:pt idx="5014">
                  <c:v>50.143093833350576</c:v>
                </c:pt>
                <c:pt idx="5015">
                  <c:v>50.153091833344661</c:v>
                </c:pt>
                <c:pt idx="5016">
                  <c:v>50.163090833346359</c:v>
                </c:pt>
                <c:pt idx="5017">
                  <c:v>50.173088833340444</c:v>
                </c:pt>
                <c:pt idx="5018">
                  <c:v>50.183087833342142</c:v>
                </c:pt>
                <c:pt idx="5019">
                  <c:v>50.193086833343841</c:v>
                </c:pt>
                <c:pt idx="5020">
                  <c:v>50.203084833337925</c:v>
                </c:pt>
                <c:pt idx="5021">
                  <c:v>50.213083833339624</c:v>
                </c:pt>
                <c:pt idx="5022">
                  <c:v>50.223081833333708</c:v>
                </c:pt>
                <c:pt idx="5023">
                  <c:v>50.233080833335407</c:v>
                </c:pt>
                <c:pt idx="5024">
                  <c:v>50.243079833337106</c:v>
                </c:pt>
                <c:pt idx="5025">
                  <c:v>50.253077833360294</c:v>
                </c:pt>
                <c:pt idx="5026">
                  <c:v>50.263076833361993</c:v>
                </c:pt>
                <c:pt idx="5027">
                  <c:v>50.273074833356077</c:v>
                </c:pt>
                <c:pt idx="5028">
                  <c:v>50.283073833357776</c:v>
                </c:pt>
                <c:pt idx="5029">
                  <c:v>50.293072833359474</c:v>
                </c:pt>
                <c:pt idx="5030">
                  <c:v>50.303070833353559</c:v>
                </c:pt>
                <c:pt idx="5031">
                  <c:v>50.313069833355257</c:v>
                </c:pt>
                <c:pt idx="5032">
                  <c:v>50.323067833349342</c:v>
                </c:pt>
                <c:pt idx="5033">
                  <c:v>50.33306683335104</c:v>
                </c:pt>
                <c:pt idx="5034">
                  <c:v>50.343065833352739</c:v>
                </c:pt>
                <c:pt idx="5035">
                  <c:v>50.353063833346823</c:v>
                </c:pt>
                <c:pt idx="5036">
                  <c:v>50.363062833348522</c:v>
                </c:pt>
                <c:pt idx="5037">
                  <c:v>50.373060833342606</c:v>
                </c:pt>
                <c:pt idx="5038">
                  <c:v>50.383059833344305</c:v>
                </c:pt>
                <c:pt idx="5039">
                  <c:v>50.393058833346004</c:v>
                </c:pt>
                <c:pt idx="5040">
                  <c:v>50.403056833340088</c:v>
                </c:pt>
                <c:pt idx="5041">
                  <c:v>50.413055833341787</c:v>
                </c:pt>
                <c:pt idx="5042">
                  <c:v>50.423053833335871</c:v>
                </c:pt>
                <c:pt idx="5043">
                  <c:v>50.43305283333757</c:v>
                </c:pt>
                <c:pt idx="5044">
                  <c:v>50.443051833339268</c:v>
                </c:pt>
                <c:pt idx="5045">
                  <c:v>50.453049833333353</c:v>
                </c:pt>
                <c:pt idx="5046">
                  <c:v>50.463048833335051</c:v>
                </c:pt>
                <c:pt idx="5047">
                  <c:v>50.473046833358239</c:v>
                </c:pt>
                <c:pt idx="5048">
                  <c:v>50.483045833359938</c:v>
                </c:pt>
                <c:pt idx="5049">
                  <c:v>50.493044833361637</c:v>
                </c:pt>
                <c:pt idx="5050">
                  <c:v>50.503042833355721</c:v>
                </c:pt>
                <c:pt idx="5051">
                  <c:v>50.51304183335742</c:v>
                </c:pt>
                <c:pt idx="5052">
                  <c:v>50.523039833351504</c:v>
                </c:pt>
                <c:pt idx="5053">
                  <c:v>50.533038833353203</c:v>
                </c:pt>
                <c:pt idx="5054">
                  <c:v>50.543037833354902</c:v>
                </c:pt>
                <c:pt idx="5055">
                  <c:v>50.553035833348986</c:v>
                </c:pt>
                <c:pt idx="5056">
                  <c:v>50.563034833350684</c:v>
                </c:pt>
                <c:pt idx="5057">
                  <c:v>50.573032833344769</c:v>
                </c:pt>
                <c:pt idx="5058">
                  <c:v>50.583031833346467</c:v>
                </c:pt>
                <c:pt idx="5059">
                  <c:v>50.593030833348166</c:v>
                </c:pt>
                <c:pt idx="5060">
                  <c:v>50.60302883334225</c:v>
                </c:pt>
                <c:pt idx="5061">
                  <c:v>50.613027833343949</c:v>
                </c:pt>
                <c:pt idx="5062">
                  <c:v>50.623026833345648</c:v>
                </c:pt>
                <c:pt idx="5063">
                  <c:v>50.633024833339732</c:v>
                </c:pt>
                <c:pt idx="5064">
                  <c:v>50.643023833341431</c:v>
                </c:pt>
                <c:pt idx="5065">
                  <c:v>50.653021833335515</c:v>
                </c:pt>
                <c:pt idx="5066">
                  <c:v>50.663020833337214</c:v>
                </c:pt>
                <c:pt idx="5067">
                  <c:v>50.673019833338913</c:v>
                </c:pt>
                <c:pt idx="5068">
                  <c:v>50.683017833362101</c:v>
                </c:pt>
                <c:pt idx="5069">
                  <c:v>50.693016833334696</c:v>
                </c:pt>
                <c:pt idx="5070">
                  <c:v>50.703014833357884</c:v>
                </c:pt>
                <c:pt idx="5071">
                  <c:v>50.713013833359582</c:v>
                </c:pt>
                <c:pt idx="5072">
                  <c:v>50.723012833361281</c:v>
                </c:pt>
                <c:pt idx="5073">
                  <c:v>50.733010833355365</c:v>
                </c:pt>
                <c:pt idx="5074">
                  <c:v>50.743009833357064</c:v>
                </c:pt>
                <c:pt idx="5075">
                  <c:v>50.753007833351148</c:v>
                </c:pt>
                <c:pt idx="5076">
                  <c:v>50.763006833352847</c:v>
                </c:pt>
                <c:pt idx="5077">
                  <c:v>50.773005833354546</c:v>
                </c:pt>
                <c:pt idx="5078">
                  <c:v>50.78300383334863</c:v>
                </c:pt>
                <c:pt idx="5079">
                  <c:v>50.793002833350329</c:v>
                </c:pt>
                <c:pt idx="5080">
                  <c:v>50.803000833344413</c:v>
                </c:pt>
                <c:pt idx="5081">
                  <c:v>50.812999833346112</c:v>
                </c:pt>
                <c:pt idx="5082">
                  <c:v>50.82299883334781</c:v>
                </c:pt>
                <c:pt idx="5083">
                  <c:v>50.832996833341895</c:v>
                </c:pt>
                <c:pt idx="5084">
                  <c:v>50.842995833343593</c:v>
                </c:pt>
                <c:pt idx="5085">
                  <c:v>50.852993583335774</c:v>
                </c:pt>
                <c:pt idx="5086">
                  <c:v>50.862992583337473</c:v>
                </c:pt>
                <c:pt idx="5087">
                  <c:v>50.872991583339171</c:v>
                </c:pt>
                <c:pt idx="5088">
                  <c:v>50.882989583333256</c:v>
                </c:pt>
                <c:pt idx="5089">
                  <c:v>50.892988583334954</c:v>
                </c:pt>
                <c:pt idx="5090">
                  <c:v>50.902987583336653</c:v>
                </c:pt>
                <c:pt idx="5091">
                  <c:v>50.912985583359841</c:v>
                </c:pt>
                <c:pt idx="5092">
                  <c:v>50.92298458336154</c:v>
                </c:pt>
                <c:pt idx="5093">
                  <c:v>50.932982583355624</c:v>
                </c:pt>
                <c:pt idx="5094">
                  <c:v>50.942981583357323</c:v>
                </c:pt>
                <c:pt idx="5095">
                  <c:v>50.952980583359022</c:v>
                </c:pt>
                <c:pt idx="5096">
                  <c:v>50.962978583353106</c:v>
                </c:pt>
                <c:pt idx="5097">
                  <c:v>50.972977583354805</c:v>
                </c:pt>
                <c:pt idx="5098">
                  <c:v>50.982975583348889</c:v>
                </c:pt>
                <c:pt idx="5099">
                  <c:v>50.992974583350588</c:v>
                </c:pt>
                <c:pt idx="5100">
                  <c:v>51.002973583352286</c:v>
                </c:pt>
                <c:pt idx="5101">
                  <c:v>51.012971583346371</c:v>
                </c:pt>
                <c:pt idx="5102">
                  <c:v>51.022970583348069</c:v>
                </c:pt>
                <c:pt idx="5103">
                  <c:v>51.032968583342154</c:v>
                </c:pt>
                <c:pt idx="5104">
                  <c:v>51.042967583343852</c:v>
                </c:pt>
                <c:pt idx="5105">
                  <c:v>51.052966583345551</c:v>
                </c:pt>
                <c:pt idx="5106">
                  <c:v>51.062964583339635</c:v>
                </c:pt>
                <c:pt idx="5107">
                  <c:v>51.072963583341334</c:v>
                </c:pt>
                <c:pt idx="5108">
                  <c:v>51.082961583335418</c:v>
                </c:pt>
                <c:pt idx="5109">
                  <c:v>51.092960583337117</c:v>
                </c:pt>
                <c:pt idx="5110">
                  <c:v>51.102959583338816</c:v>
                </c:pt>
                <c:pt idx="5111">
                  <c:v>51.112957583362004</c:v>
                </c:pt>
                <c:pt idx="5112">
                  <c:v>51.122956583334599</c:v>
                </c:pt>
                <c:pt idx="5113">
                  <c:v>51.132954583357787</c:v>
                </c:pt>
                <c:pt idx="5114">
                  <c:v>51.142953583359485</c:v>
                </c:pt>
                <c:pt idx="5115">
                  <c:v>51.152952583361184</c:v>
                </c:pt>
                <c:pt idx="5116">
                  <c:v>51.162950583355268</c:v>
                </c:pt>
                <c:pt idx="5117">
                  <c:v>51.172949583356967</c:v>
                </c:pt>
                <c:pt idx="5118">
                  <c:v>51.182947583351051</c:v>
                </c:pt>
                <c:pt idx="5119">
                  <c:v>51.19294658335275</c:v>
                </c:pt>
                <c:pt idx="5120">
                  <c:v>51.202945583354449</c:v>
                </c:pt>
                <c:pt idx="5121">
                  <c:v>51.212943583348533</c:v>
                </c:pt>
                <c:pt idx="5122">
                  <c:v>51.222942583350232</c:v>
                </c:pt>
                <c:pt idx="5123">
                  <c:v>51.232941583351931</c:v>
                </c:pt>
                <c:pt idx="5124">
                  <c:v>51.242939583346015</c:v>
                </c:pt>
                <c:pt idx="5125">
                  <c:v>51.252938583347714</c:v>
                </c:pt>
                <c:pt idx="5126">
                  <c:v>51.262936583341798</c:v>
                </c:pt>
                <c:pt idx="5127">
                  <c:v>51.272935583343497</c:v>
                </c:pt>
                <c:pt idx="5128">
                  <c:v>51.282934583345195</c:v>
                </c:pt>
                <c:pt idx="5129">
                  <c:v>51.29293258333928</c:v>
                </c:pt>
                <c:pt idx="5130">
                  <c:v>51.302931583340978</c:v>
                </c:pt>
                <c:pt idx="5131">
                  <c:v>51.312929583335062</c:v>
                </c:pt>
                <c:pt idx="5132">
                  <c:v>51.322928583336761</c:v>
                </c:pt>
                <c:pt idx="5133">
                  <c:v>51.33292758333846</c:v>
                </c:pt>
                <c:pt idx="5134">
                  <c:v>51.342925583361648</c:v>
                </c:pt>
                <c:pt idx="5135">
                  <c:v>51.352924583334243</c:v>
                </c:pt>
                <c:pt idx="5136">
                  <c:v>51.362922583357431</c:v>
                </c:pt>
                <c:pt idx="5137">
                  <c:v>51.37292158335913</c:v>
                </c:pt>
                <c:pt idx="5138">
                  <c:v>51.382920583360828</c:v>
                </c:pt>
                <c:pt idx="5139">
                  <c:v>51.392918583354913</c:v>
                </c:pt>
                <c:pt idx="5140">
                  <c:v>51.402917583356611</c:v>
                </c:pt>
                <c:pt idx="5141">
                  <c:v>51.41291658335831</c:v>
                </c:pt>
                <c:pt idx="5142">
                  <c:v>51.422914583352394</c:v>
                </c:pt>
                <c:pt idx="5143">
                  <c:v>51.432913583354093</c:v>
                </c:pt>
                <c:pt idx="5144">
                  <c:v>51.442911583348177</c:v>
                </c:pt>
                <c:pt idx="5145">
                  <c:v>51.452910583349876</c:v>
                </c:pt>
                <c:pt idx="5146">
                  <c:v>51.462909583351575</c:v>
                </c:pt>
                <c:pt idx="5147">
                  <c:v>51.472907583345659</c:v>
                </c:pt>
                <c:pt idx="5148">
                  <c:v>51.482906583347358</c:v>
                </c:pt>
                <c:pt idx="5149">
                  <c:v>51.492904583341442</c:v>
                </c:pt>
                <c:pt idx="5150">
                  <c:v>51.502903583343141</c:v>
                </c:pt>
                <c:pt idx="5151">
                  <c:v>51.51290258334484</c:v>
                </c:pt>
                <c:pt idx="5152">
                  <c:v>51.522900583338924</c:v>
                </c:pt>
                <c:pt idx="5153">
                  <c:v>51.532899583340622</c:v>
                </c:pt>
                <c:pt idx="5154">
                  <c:v>51.542897583334707</c:v>
                </c:pt>
                <c:pt idx="5155">
                  <c:v>51.552896583336405</c:v>
                </c:pt>
                <c:pt idx="5156">
                  <c:v>51.562895583338104</c:v>
                </c:pt>
                <c:pt idx="5157">
                  <c:v>51.572893583361292</c:v>
                </c:pt>
                <c:pt idx="5158">
                  <c:v>51.582892583333887</c:v>
                </c:pt>
                <c:pt idx="5159">
                  <c:v>51.592890583357075</c:v>
                </c:pt>
                <c:pt idx="5160">
                  <c:v>51.602889583358774</c:v>
                </c:pt>
                <c:pt idx="5161">
                  <c:v>51.612888583360473</c:v>
                </c:pt>
                <c:pt idx="5162">
                  <c:v>51.622886583354557</c:v>
                </c:pt>
                <c:pt idx="5163">
                  <c:v>51.632885583356256</c:v>
                </c:pt>
                <c:pt idx="5164">
                  <c:v>51.64288358335034</c:v>
                </c:pt>
                <c:pt idx="5165">
                  <c:v>51.652882583352039</c:v>
                </c:pt>
                <c:pt idx="5166">
                  <c:v>51.662881583353737</c:v>
                </c:pt>
                <c:pt idx="5167">
                  <c:v>51.672879583347822</c:v>
                </c:pt>
                <c:pt idx="5168">
                  <c:v>51.68287858334952</c:v>
                </c:pt>
                <c:pt idx="5169">
                  <c:v>51.692877583351219</c:v>
                </c:pt>
                <c:pt idx="5170">
                  <c:v>51.702875583345303</c:v>
                </c:pt>
                <c:pt idx="5171">
                  <c:v>51.712874583347002</c:v>
                </c:pt>
                <c:pt idx="5172">
                  <c:v>51.722872583341086</c:v>
                </c:pt>
                <c:pt idx="5173">
                  <c:v>51.732871583342785</c:v>
                </c:pt>
                <c:pt idx="5174">
                  <c:v>51.742870583344484</c:v>
                </c:pt>
                <c:pt idx="5175">
                  <c:v>51.752868583338568</c:v>
                </c:pt>
                <c:pt idx="5176">
                  <c:v>51.762867583340267</c:v>
                </c:pt>
                <c:pt idx="5177">
                  <c:v>51.772865583334351</c:v>
                </c:pt>
                <c:pt idx="5178">
                  <c:v>51.78286458333605</c:v>
                </c:pt>
                <c:pt idx="5179">
                  <c:v>51.792863583337748</c:v>
                </c:pt>
                <c:pt idx="5180">
                  <c:v>51.802861583360936</c:v>
                </c:pt>
                <c:pt idx="5181">
                  <c:v>51.812860583333531</c:v>
                </c:pt>
                <c:pt idx="5182">
                  <c:v>51.82285958333523</c:v>
                </c:pt>
                <c:pt idx="5183">
                  <c:v>51.832857583358418</c:v>
                </c:pt>
                <c:pt idx="5184">
                  <c:v>51.842856583360117</c:v>
                </c:pt>
                <c:pt idx="5185">
                  <c:v>51.852853875025176</c:v>
                </c:pt>
                <c:pt idx="5186">
                  <c:v>51.862852875026874</c:v>
                </c:pt>
                <c:pt idx="5187">
                  <c:v>51.872851875028573</c:v>
                </c:pt>
                <c:pt idx="5188">
                  <c:v>51.882849875022657</c:v>
                </c:pt>
                <c:pt idx="5189">
                  <c:v>51.892848875024356</c:v>
                </c:pt>
                <c:pt idx="5190">
                  <c:v>51.90284687501844</c:v>
                </c:pt>
                <c:pt idx="5191">
                  <c:v>51.912845875020139</c:v>
                </c:pt>
                <c:pt idx="5192">
                  <c:v>51.922844875021838</c:v>
                </c:pt>
                <c:pt idx="5193">
                  <c:v>51.932842875015922</c:v>
                </c:pt>
                <c:pt idx="5194">
                  <c:v>51.942841875017621</c:v>
                </c:pt>
                <c:pt idx="5195">
                  <c:v>51.952839875011705</c:v>
                </c:pt>
                <c:pt idx="5196">
                  <c:v>51.962838875013404</c:v>
                </c:pt>
                <c:pt idx="5197">
                  <c:v>51.972837875015102</c:v>
                </c:pt>
                <c:pt idx="5198">
                  <c:v>51.982835875009187</c:v>
                </c:pt>
                <c:pt idx="5199">
                  <c:v>51.992834875010885</c:v>
                </c:pt>
                <c:pt idx="5200">
                  <c:v>52.002833875012584</c:v>
                </c:pt>
                <c:pt idx="5201">
                  <c:v>52.012831875006668</c:v>
                </c:pt>
                <c:pt idx="5202">
                  <c:v>52.022830875008367</c:v>
                </c:pt>
                <c:pt idx="5203">
                  <c:v>52.032828875002451</c:v>
                </c:pt>
                <c:pt idx="5204">
                  <c:v>52.04282787500415</c:v>
                </c:pt>
                <c:pt idx="5205">
                  <c:v>52.052826875005849</c:v>
                </c:pt>
                <c:pt idx="5206">
                  <c:v>52.062824874999933</c:v>
                </c:pt>
                <c:pt idx="5207">
                  <c:v>52.072823875001632</c:v>
                </c:pt>
                <c:pt idx="5208">
                  <c:v>52.08282187502482</c:v>
                </c:pt>
                <c:pt idx="5209">
                  <c:v>52.092820875026518</c:v>
                </c:pt>
                <c:pt idx="5210">
                  <c:v>52.102819875028217</c:v>
                </c:pt>
                <c:pt idx="5211">
                  <c:v>52.112817875022301</c:v>
                </c:pt>
                <c:pt idx="5212">
                  <c:v>52.122816875024</c:v>
                </c:pt>
                <c:pt idx="5213">
                  <c:v>52.132814875018084</c:v>
                </c:pt>
                <c:pt idx="5214">
                  <c:v>52.142813875019783</c:v>
                </c:pt>
                <c:pt idx="5215">
                  <c:v>52.152812875021482</c:v>
                </c:pt>
                <c:pt idx="5216">
                  <c:v>52.162810875015566</c:v>
                </c:pt>
                <c:pt idx="5217">
                  <c:v>52.172809875017265</c:v>
                </c:pt>
                <c:pt idx="5218">
                  <c:v>52.182808875018964</c:v>
                </c:pt>
                <c:pt idx="5219">
                  <c:v>52.192806875013048</c:v>
                </c:pt>
                <c:pt idx="5220">
                  <c:v>52.202805875014747</c:v>
                </c:pt>
                <c:pt idx="5221">
                  <c:v>52.212803875008831</c:v>
                </c:pt>
                <c:pt idx="5222">
                  <c:v>52.22280287501053</c:v>
                </c:pt>
                <c:pt idx="5223">
                  <c:v>52.232801875012228</c:v>
                </c:pt>
                <c:pt idx="5224">
                  <c:v>52.242799875006313</c:v>
                </c:pt>
                <c:pt idx="5225">
                  <c:v>52.252798875008011</c:v>
                </c:pt>
                <c:pt idx="5226">
                  <c:v>52.262796875002095</c:v>
                </c:pt>
                <c:pt idx="5227">
                  <c:v>52.272795875003794</c:v>
                </c:pt>
                <c:pt idx="5228">
                  <c:v>52.282794875005493</c:v>
                </c:pt>
                <c:pt idx="5229">
                  <c:v>52.292792875028681</c:v>
                </c:pt>
                <c:pt idx="5230">
                  <c:v>52.302791875001276</c:v>
                </c:pt>
                <c:pt idx="5231">
                  <c:v>52.312789875024464</c:v>
                </c:pt>
                <c:pt idx="5232">
                  <c:v>52.322788875026163</c:v>
                </c:pt>
                <c:pt idx="5233">
                  <c:v>52.332787875027861</c:v>
                </c:pt>
                <c:pt idx="5234">
                  <c:v>52.342785875021946</c:v>
                </c:pt>
                <c:pt idx="5235">
                  <c:v>52.352784875023644</c:v>
                </c:pt>
                <c:pt idx="5236">
                  <c:v>52.362783875025343</c:v>
                </c:pt>
                <c:pt idx="5237">
                  <c:v>52.372781875019427</c:v>
                </c:pt>
                <c:pt idx="5238">
                  <c:v>52.382780875021126</c:v>
                </c:pt>
                <c:pt idx="5239">
                  <c:v>52.39277887501521</c:v>
                </c:pt>
                <c:pt idx="5240">
                  <c:v>52.402777875016909</c:v>
                </c:pt>
                <c:pt idx="5241">
                  <c:v>52.412776875018608</c:v>
                </c:pt>
                <c:pt idx="5242">
                  <c:v>52.422774875012692</c:v>
                </c:pt>
                <c:pt idx="5243">
                  <c:v>52.432773875014391</c:v>
                </c:pt>
                <c:pt idx="5244">
                  <c:v>52.442771875008475</c:v>
                </c:pt>
                <c:pt idx="5245">
                  <c:v>52.452770875010174</c:v>
                </c:pt>
                <c:pt idx="5246">
                  <c:v>52.462769875011873</c:v>
                </c:pt>
                <c:pt idx="5247">
                  <c:v>52.472767875005957</c:v>
                </c:pt>
                <c:pt idx="5248">
                  <c:v>52.482766875007655</c:v>
                </c:pt>
                <c:pt idx="5249">
                  <c:v>52.49276487500174</c:v>
                </c:pt>
                <c:pt idx="5250">
                  <c:v>52.502763875003438</c:v>
                </c:pt>
                <c:pt idx="5251">
                  <c:v>52.512762875005137</c:v>
                </c:pt>
                <c:pt idx="5252">
                  <c:v>52.522760875028325</c:v>
                </c:pt>
                <c:pt idx="5253">
                  <c:v>52.53275987500092</c:v>
                </c:pt>
                <c:pt idx="5254">
                  <c:v>52.542758875002619</c:v>
                </c:pt>
                <c:pt idx="5255">
                  <c:v>52.552756875025807</c:v>
                </c:pt>
                <c:pt idx="5256">
                  <c:v>52.562755875027506</c:v>
                </c:pt>
                <c:pt idx="5257">
                  <c:v>52.57275387502159</c:v>
                </c:pt>
                <c:pt idx="5258">
                  <c:v>52.582752875023289</c:v>
                </c:pt>
                <c:pt idx="5259">
                  <c:v>52.592751875024987</c:v>
                </c:pt>
                <c:pt idx="5260">
                  <c:v>52.602749875019072</c:v>
                </c:pt>
                <c:pt idx="5261">
                  <c:v>52.61274887502077</c:v>
                </c:pt>
                <c:pt idx="5262">
                  <c:v>52.622747875022469</c:v>
                </c:pt>
                <c:pt idx="5263">
                  <c:v>52.632745875016553</c:v>
                </c:pt>
                <c:pt idx="5264">
                  <c:v>52.642744875018252</c:v>
                </c:pt>
                <c:pt idx="5265">
                  <c:v>52.652742875012336</c:v>
                </c:pt>
                <c:pt idx="5266">
                  <c:v>52.662741875014035</c:v>
                </c:pt>
                <c:pt idx="5267">
                  <c:v>52.672740875015734</c:v>
                </c:pt>
                <c:pt idx="5268">
                  <c:v>52.682738875009818</c:v>
                </c:pt>
                <c:pt idx="5269">
                  <c:v>52.692737875011517</c:v>
                </c:pt>
                <c:pt idx="5270">
                  <c:v>52.702735875005601</c:v>
                </c:pt>
                <c:pt idx="5271">
                  <c:v>52.7127348750073</c:v>
                </c:pt>
                <c:pt idx="5272">
                  <c:v>52.722733875008998</c:v>
                </c:pt>
                <c:pt idx="5273">
                  <c:v>52.732731875003083</c:v>
                </c:pt>
                <c:pt idx="5274">
                  <c:v>52.742730875004781</c:v>
                </c:pt>
                <c:pt idx="5275">
                  <c:v>52.75272987500648</c:v>
                </c:pt>
                <c:pt idx="5276">
                  <c:v>52.762727875000564</c:v>
                </c:pt>
                <c:pt idx="5277">
                  <c:v>52.772726875002263</c:v>
                </c:pt>
                <c:pt idx="5278">
                  <c:v>52.782724875025451</c:v>
                </c:pt>
                <c:pt idx="5279">
                  <c:v>52.79272387502715</c:v>
                </c:pt>
                <c:pt idx="5280">
                  <c:v>52.802722875028849</c:v>
                </c:pt>
                <c:pt idx="5281">
                  <c:v>52.812720875022933</c:v>
                </c:pt>
                <c:pt idx="5282">
                  <c:v>52.822719875024632</c:v>
                </c:pt>
                <c:pt idx="5283">
                  <c:v>52.832717875018716</c:v>
                </c:pt>
                <c:pt idx="5284">
                  <c:v>52.842716875020415</c:v>
                </c:pt>
                <c:pt idx="5285">
                  <c:v>52.852716333349235</c:v>
                </c:pt>
                <c:pt idx="5286">
                  <c:v>52.86271433334332</c:v>
                </c:pt>
                <c:pt idx="5287">
                  <c:v>52.872713333345018</c:v>
                </c:pt>
                <c:pt idx="5288">
                  <c:v>52.882711333339103</c:v>
                </c:pt>
                <c:pt idx="5289">
                  <c:v>52.892710333340801</c:v>
                </c:pt>
                <c:pt idx="5290">
                  <c:v>52.9027093333425</c:v>
                </c:pt>
                <c:pt idx="5291">
                  <c:v>52.912707333336584</c:v>
                </c:pt>
                <c:pt idx="5292">
                  <c:v>52.922706333338283</c:v>
                </c:pt>
                <c:pt idx="5293">
                  <c:v>52.932705333339982</c:v>
                </c:pt>
                <c:pt idx="5294">
                  <c:v>52.942703333334066</c:v>
                </c:pt>
                <c:pt idx="5295">
                  <c:v>52.952702333335765</c:v>
                </c:pt>
                <c:pt idx="5296">
                  <c:v>52.962700333358953</c:v>
                </c:pt>
                <c:pt idx="5297">
                  <c:v>52.972699333360652</c:v>
                </c:pt>
                <c:pt idx="5298">
                  <c:v>52.982698333333246</c:v>
                </c:pt>
                <c:pt idx="5299">
                  <c:v>52.992696333356434</c:v>
                </c:pt>
                <c:pt idx="5300">
                  <c:v>53.002695333358133</c:v>
                </c:pt>
                <c:pt idx="5301">
                  <c:v>53.012693333352217</c:v>
                </c:pt>
                <c:pt idx="5302">
                  <c:v>53.022692333353916</c:v>
                </c:pt>
                <c:pt idx="5303">
                  <c:v>53.032691333355615</c:v>
                </c:pt>
                <c:pt idx="5304">
                  <c:v>53.042689333349699</c:v>
                </c:pt>
                <c:pt idx="5305">
                  <c:v>53.052688333351398</c:v>
                </c:pt>
                <c:pt idx="5306">
                  <c:v>53.062687333353097</c:v>
                </c:pt>
                <c:pt idx="5307">
                  <c:v>53.072685333347181</c:v>
                </c:pt>
                <c:pt idx="5308">
                  <c:v>53.08268433334888</c:v>
                </c:pt>
                <c:pt idx="5309">
                  <c:v>53.092682333342964</c:v>
                </c:pt>
                <c:pt idx="5310">
                  <c:v>53.102681333344663</c:v>
                </c:pt>
                <c:pt idx="5311">
                  <c:v>53.112680333346361</c:v>
                </c:pt>
                <c:pt idx="5312">
                  <c:v>53.122678333340446</c:v>
                </c:pt>
                <c:pt idx="5313">
                  <c:v>53.132677333342144</c:v>
                </c:pt>
                <c:pt idx="5314">
                  <c:v>53.142675333336229</c:v>
                </c:pt>
                <c:pt idx="5315">
                  <c:v>53.152674333337927</c:v>
                </c:pt>
                <c:pt idx="5316">
                  <c:v>53.162673333339626</c:v>
                </c:pt>
                <c:pt idx="5317">
                  <c:v>53.17267133333371</c:v>
                </c:pt>
                <c:pt idx="5318">
                  <c:v>53.182670333335409</c:v>
                </c:pt>
                <c:pt idx="5319">
                  <c:v>53.192669333337108</c:v>
                </c:pt>
                <c:pt idx="5320">
                  <c:v>53.202667333360296</c:v>
                </c:pt>
                <c:pt idx="5321">
                  <c:v>53.212666333361994</c:v>
                </c:pt>
                <c:pt idx="5322">
                  <c:v>53.222664333356079</c:v>
                </c:pt>
                <c:pt idx="5323">
                  <c:v>53.232663333357777</c:v>
                </c:pt>
                <c:pt idx="5324">
                  <c:v>53.242662333359476</c:v>
                </c:pt>
                <c:pt idx="5325">
                  <c:v>53.25266033335356</c:v>
                </c:pt>
                <c:pt idx="5326">
                  <c:v>53.262659333355259</c:v>
                </c:pt>
                <c:pt idx="5327">
                  <c:v>53.272658333356958</c:v>
                </c:pt>
                <c:pt idx="5328">
                  <c:v>53.282656333351042</c:v>
                </c:pt>
                <c:pt idx="5329">
                  <c:v>53.292655333352741</c:v>
                </c:pt>
                <c:pt idx="5330">
                  <c:v>53.302653333346825</c:v>
                </c:pt>
                <c:pt idx="5331">
                  <c:v>53.312652333348524</c:v>
                </c:pt>
                <c:pt idx="5332">
                  <c:v>53.322651333350223</c:v>
                </c:pt>
                <c:pt idx="5333">
                  <c:v>53.332649333344307</c:v>
                </c:pt>
                <c:pt idx="5334">
                  <c:v>53.342648333346006</c:v>
                </c:pt>
                <c:pt idx="5335">
                  <c:v>53.35264633334009</c:v>
                </c:pt>
                <c:pt idx="5336">
                  <c:v>53.362645333341789</c:v>
                </c:pt>
                <c:pt idx="5337">
                  <c:v>53.372644333343487</c:v>
                </c:pt>
                <c:pt idx="5338">
                  <c:v>53.382642333337571</c:v>
                </c:pt>
                <c:pt idx="5339">
                  <c:v>53.39264133333927</c:v>
                </c:pt>
                <c:pt idx="5340">
                  <c:v>53.402639333333354</c:v>
                </c:pt>
                <c:pt idx="5341">
                  <c:v>53.412638333335053</c:v>
                </c:pt>
                <c:pt idx="5342">
                  <c:v>53.422637333336752</c:v>
                </c:pt>
                <c:pt idx="5343">
                  <c:v>53.43263533335994</c:v>
                </c:pt>
                <c:pt idx="5344">
                  <c:v>53.442634333361639</c:v>
                </c:pt>
                <c:pt idx="5345">
                  <c:v>53.452633333334234</c:v>
                </c:pt>
                <c:pt idx="5346">
                  <c:v>53.462631333357422</c:v>
                </c:pt>
                <c:pt idx="5347">
                  <c:v>53.47263033335912</c:v>
                </c:pt>
                <c:pt idx="5348">
                  <c:v>53.482628333353205</c:v>
                </c:pt>
                <c:pt idx="5349">
                  <c:v>53.492627333354903</c:v>
                </c:pt>
                <c:pt idx="5350">
                  <c:v>53.502626333356602</c:v>
                </c:pt>
                <c:pt idx="5351">
                  <c:v>53.512624333350686</c:v>
                </c:pt>
                <c:pt idx="5352">
                  <c:v>53.522623333352385</c:v>
                </c:pt>
                <c:pt idx="5353">
                  <c:v>53.532622333354084</c:v>
                </c:pt>
                <c:pt idx="5354">
                  <c:v>53.542620333348168</c:v>
                </c:pt>
                <c:pt idx="5355">
                  <c:v>53.552619333349867</c:v>
                </c:pt>
                <c:pt idx="5356">
                  <c:v>53.562617333343951</c:v>
                </c:pt>
                <c:pt idx="5357">
                  <c:v>53.57261633334565</c:v>
                </c:pt>
                <c:pt idx="5358">
                  <c:v>53.582615333347348</c:v>
                </c:pt>
                <c:pt idx="5359">
                  <c:v>53.592613333341433</c:v>
                </c:pt>
                <c:pt idx="5360">
                  <c:v>53.602612333343131</c:v>
                </c:pt>
                <c:pt idx="5361">
                  <c:v>53.61261133334483</c:v>
                </c:pt>
                <c:pt idx="5362">
                  <c:v>53.622609333338914</c:v>
                </c:pt>
                <c:pt idx="5363">
                  <c:v>53.632608333340613</c:v>
                </c:pt>
                <c:pt idx="5364">
                  <c:v>53.642606333334697</c:v>
                </c:pt>
                <c:pt idx="5365">
                  <c:v>53.652605333336396</c:v>
                </c:pt>
                <c:pt idx="5366">
                  <c:v>53.662604333338095</c:v>
                </c:pt>
                <c:pt idx="5367">
                  <c:v>53.672602333361283</c:v>
                </c:pt>
                <c:pt idx="5368">
                  <c:v>53.682601333333878</c:v>
                </c:pt>
                <c:pt idx="5369">
                  <c:v>53.692599333357066</c:v>
                </c:pt>
                <c:pt idx="5370">
                  <c:v>53.702598333358765</c:v>
                </c:pt>
                <c:pt idx="5371">
                  <c:v>53.712597333360463</c:v>
                </c:pt>
                <c:pt idx="5372">
                  <c:v>53.722595333354548</c:v>
                </c:pt>
                <c:pt idx="5373">
                  <c:v>53.732594333356246</c:v>
                </c:pt>
                <c:pt idx="5374">
                  <c:v>53.742593333357945</c:v>
                </c:pt>
                <c:pt idx="5375">
                  <c:v>53.752591333352029</c:v>
                </c:pt>
                <c:pt idx="5376">
                  <c:v>53.762590333353728</c:v>
                </c:pt>
                <c:pt idx="5377">
                  <c:v>53.772588333347812</c:v>
                </c:pt>
                <c:pt idx="5378">
                  <c:v>53.782587333349511</c:v>
                </c:pt>
                <c:pt idx="5379">
                  <c:v>53.79258633335121</c:v>
                </c:pt>
                <c:pt idx="5380">
                  <c:v>53.802584333345294</c:v>
                </c:pt>
                <c:pt idx="5381">
                  <c:v>53.812583333346993</c:v>
                </c:pt>
                <c:pt idx="5382">
                  <c:v>53.822581333341077</c:v>
                </c:pt>
                <c:pt idx="5383">
                  <c:v>53.832580333342776</c:v>
                </c:pt>
                <c:pt idx="5384">
                  <c:v>53.842579333344474</c:v>
                </c:pt>
                <c:pt idx="5385">
                  <c:v>53.85257745833951</c:v>
                </c:pt>
                <c:pt idx="5386">
                  <c:v>53.862576458341209</c:v>
                </c:pt>
                <c:pt idx="5387">
                  <c:v>53.872575458342908</c:v>
                </c:pt>
                <c:pt idx="5388">
                  <c:v>53.882573458336992</c:v>
                </c:pt>
                <c:pt idx="5389">
                  <c:v>53.892572458338691</c:v>
                </c:pt>
                <c:pt idx="5390">
                  <c:v>53.902570458361879</c:v>
                </c:pt>
                <c:pt idx="5391">
                  <c:v>53.912569458334474</c:v>
                </c:pt>
                <c:pt idx="5392">
                  <c:v>53.922568458336173</c:v>
                </c:pt>
                <c:pt idx="5393">
                  <c:v>53.932566458359361</c:v>
                </c:pt>
                <c:pt idx="5394">
                  <c:v>53.942565458361059</c:v>
                </c:pt>
                <c:pt idx="5395">
                  <c:v>53.952564458333654</c:v>
                </c:pt>
                <c:pt idx="5396">
                  <c:v>53.962562458356842</c:v>
                </c:pt>
                <c:pt idx="5397">
                  <c:v>53.972561458358541</c:v>
                </c:pt>
                <c:pt idx="5398">
                  <c:v>53.982559458352625</c:v>
                </c:pt>
                <c:pt idx="5399">
                  <c:v>53.992558458354324</c:v>
                </c:pt>
                <c:pt idx="5400">
                  <c:v>54.002557458356023</c:v>
                </c:pt>
                <c:pt idx="5401">
                  <c:v>54.012555458350107</c:v>
                </c:pt>
                <c:pt idx="5402">
                  <c:v>54.022554458351806</c:v>
                </c:pt>
                <c:pt idx="5403">
                  <c:v>54.03255245834589</c:v>
                </c:pt>
                <c:pt idx="5404">
                  <c:v>54.042551458347589</c:v>
                </c:pt>
                <c:pt idx="5405">
                  <c:v>54.052550458349288</c:v>
                </c:pt>
                <c:pt idx="5406">
                  <c:v>54.062548458343372</c:v>
                </c:pt>
                <c:pt idx="5407">
                  <c:v>54.07254745834507</c:v>
                </c:pt>
                <c:pt idx="5408">
                  <c:v>54.082546458346769</c:v>
                </c:pt>
                <c:pt idx="5409">
                  <c:v>54.092544458340853</c:v>
                </c:pt>
                <c:pt idx="5410">
                  <c:v>54.102543458342552</c:v>
                </c:pt>
                <c:pt idx="5411">
                  <c:v>54.112541458336636</c:v>
                </c:pt>
                <c:pt idx="5412">
                  <c:v>54.122540458338335</c:v>
                </c:pt>
                <c:pt idx="5413">
                  <c:v>54.132539458340034</c:v>
                </c:pt>
                <c:pt idx="5414">
                  <c:v>54.142537458334118</c:v>
                </c:pt>
                <c:pt idx="5415">
                  <c:v>54.152536458335817</c:v>
                </c:pt>
                <c:pt idx="5416">
                  <c:v>54.162535458337516</c:v>
                </c:pt>
                <c:pt idx="5417">
                  <c:v>54.172533458360704</c:v>
                </c:pt>
                <c:pt idx="5418">
                  <c:v>54.182532458333299</c:v>
                </c:pt>
                <c:pt idx="5419">
                  <c:v>54.192530458356487</c:v>
                </c:pt>
                <c:pt idx="5420">
                  <c:v>54.202529458358185</c:v>
                </c:pt>
                <c:pt idx="5421">
                  <c:v>54.212528458359884</c:v>
                </c:pt>
                <c:pt idx="5422">
                  <c:v>54.222526458353968</c:v>
                </c:pt>
                <c:pt idx="5423">
                  <c:v>54.232525458355667</c:v>
                </c:pt>
                <c:pt idx="5424">
                  <c:v>54.242524458357366</c:v>
                </c:pt>
                <c:pt idx="5425">
                  <c:v>54.25252245835145</c:v>
                </c:pt>
                <c:pt idx="5426">
                  <c:v>54.262521458353149</c:v>
                </c:pt>
                <c:pt idx="5427">
                  <c:v>54.272519458347233</c:v>
                </c:pt>
                <c:pt idx="5428">
                  <c:v>54.282518458348932</c:v>
                </c:pt>
                <c:pt idx="5429">
                  <c:v>54.29251745835063</c:v>
                </c:pt>
                <c:pt idx="5430">
                  <c:v>54.302515458344715</c:v>
                </c:pt>
                <c:pt idx="5431">
                  <c:v>54.312514458346413</c:v>
                </c:pt>
                <c:pt idx="5432">
                  <c:v>54.322512458340498</c:v>
                </c:pt>
                <c:pt idx="5433">
                  <c:v>54.332511458342196</c:v>
                </c:pt>
                <c:pt idx="5434">
                  <c:v>54.342510458343895</c:v>
                </c:pt>
                <c:pt idx="5435">
                  <c:v>54.352508458337979</c:v>
                </c:pt>
                <c:pt idx="5436">
                  <c:v>54.362507458339678</c:v>
                </c:pt>
                <c:pt idx="5437">
                  <c:v>54.372506458341377</c:v>
                </c:pt>
                <c:pt idx="5438">
                  <c:v>54.382504458335461</c:v>
                </c:pt>
                <c:pt idx="5439">
                  <c:v>54.39250345833716</c:v>
                </c:pt>
                <c:pt idx="5440">
                  <c:v>54.402501458360348</c:v>
                </c:pt>
                <c:pt idx="5441">
                  <c:v>54.412500458362047</c:v>
                </c:pt>
                <c:pt idx="5442">
                  <c:v>54.422499458334642</c:v>
                </c:pt>
                <c:pt idx="5443">
                  <c:v>54.43249745835783</c:v>
                </c:pt>
                <c:pt idx="5444">
                  <c:v>54.442496458359528</c:v>
                </c:pt>
                <c:pt idx="5445">
                  <c:v>54.452495458361227</c:v>
                </c:pt>
                <c:pt idx="5446">
                  <c:v>54.462493458355311</c:v>
                </c:pt>
                <c:pt idx="5447">
                  <c:v>54.47249245835701</c:v>
                </c:pt>
                <c:pt idx="5448">
                  <c:v>54.482490458351094</c:v>
                </c:pt>
                <c:pt idx="5449">
                  <c:v>54.492489458352793</c:v>
                </c:pt>
                <c:pt idx="5450">
                  <c:v>54.502488458354492</c:v>
                </c:pt>
                <c:pt idx="5451">
                  <c:v>54.512486458348576</c:v>
                </c:pt>
                <c:pt idx="5452">
                  <c:v>54.522485458350275</c:v>
                </c:pt>
                <c:pt idx="5453">
                  <c:v>54.532484458351973</c:v>
                </c:pt>
                <c:pt idx="5454">
                  <c:v>54.542482458346058</c:v>
                </c:pt>
                <c:pt idx="5455">
                  <c:v>54.552481458347756</c:v>
                </c:pt>
                <c:pt idx="5456">
                  <c:v>54.562479458341841</c:v>
                </c:pt>
                <c:pt idx="5457">
                  <c:v>54.572478458343539</c:v>
                </c:pt>
                <c:pt idx="5458">
                  <c:v>54.582477458345238</c:v>
                </c:pt>
                <c:pt idx="5459">
                  <c:v>54.592475458339322</c:v>
                </c:pt>
                <c:pt idx="5460">
                  <c:v>54.602474458341021</c:v>
                </c:pt>
                <c:pt idx="5461">
                  <c:v>54.61247345834272</c:v>
                </c:pt>
                <c:pt idx="5462">
                  <c:v>54.622471458336804</c:v>
                </c:pt>
                <c:pt idx="5463">
                  <c:v>54.632470458338503</c:v>
                </c:pt>
                <c:pt idx="5464">
                  <c:v>54.642468458361691</c:v>
                </c:pt>
                <c:pt idx="5465">
                  <c:v>54.652467458334286</c:v>
                </c:pt>
                <c:pt idx="5466">
                  <c:v>54.662466458335984</c:v>
                </c:pt>
                <c:pt idx="5467">
                  <c:v>54.672464458359173</c:v>
                </c:pt>
                <c:pt idx="5468">
                  <c:v>54.682463458360871</c:v>
                </c:pt>
                <c:pt idx="5469">
                  <c:v>54.692462458333466</c:v>
                </c:pt>
                <c:pt idx="5470">
                  <c:v>54.702460458356654</c:v>
                </c:pt>
                <c:pt idx="5471">
                  <c:v>54.712459458358353</c:v>
                </c:pt>
                <c:pt idx="5472">
                  <c:v>54.722457458352437</c:v>
                </c:pt>
                <c:pt idx="5473">
                  <c:v>54.732456458354136</c:v>
                </c:pt>
                <c:pt idx="5474">
                  <c:v>54.742455458355835</c:v>
                </c:pt>
                <c:pt idx="5475">
                  <c:v>54.752453458349919</c:v>
                </c:pt>
                <c:pt idx="5476">
                  <c:v>54.762452458351618</c:v>
                </c:pt>
                <c:pt idx="5477">
                  <c:v>54.772450458345702</c:v>
                </c:pt>
                <c:pt idx="5478">
                  <c:v>54.782449458347401</c:v>
                </c:pt>
                <c:pt idx="5479">
                  <c:v>54.792448458349099</c:v>
                </c:pt>
                <c:pt idx="5480">
                  <c:v>54.802446458343184</c:v>
                </c:pt>
                <c:pt idx="5481">
                  <c:v>54.812445458344882</c:v>
                </c:pt>
                <c:pt idx="5482">
                  <c:v>54.822444458346581</c:v>
                </c:pt>
                <c:pt idx="5483">
                  <c:v>54.832442458340665</c:v>
                </c:pt>
                <c:pt idx="5484">
                  <c:v>54.842441458342364</c:v>
                </c:pt>
                <c:pt idx="5485">
                  <c:v>54.85243925001123</c:v>
                </c:pt>
                <c:pt idx="5486">
                  <c:v>54.862438250012929</c:v>
                </c:pt>
                <c:pt idx="5487">
                  <c:v>54.872437250014627</c:v>
                </c:pt>
                <c:pt idx="5488">
                  <c:v>54.882435250008712</c:v>
                </c:pt>
                <c:pt idx="5489">
                  <c:v>54.89243425001041</c:v>
                </c:pt>
                <c:pt idx="5490">
                  <c:v>54.902433250012109</c:v>
                </c:pt>
                <c:pt idx="5491">
                  <c:v>54.912431250006193</c:v>
                </c:pt>
                <c:pt idx="5492">
                  <c:v>54.922430250007892</c:v>
                </c:pt>
                <c:pt idx="5493">
                  <c:v>54.932428250001976</c:v>
                </c:pt>
                <c:pt idx="5494">
                  <c:v>54.942427250003675</c:v>
                </c:pt>
                <c:pt idx="5495">
                  <c:v>54.952426250005374</c:v>
                </c:pt>
                <c:pt idx="5496">
                  <c:v>54.962424250028562</c:v>
                </c:pt>
                <c:pt idx="5497">
                  <c:v>54.972423250001157</c:v>
                </c:pt>
                <c:pt idx="5498">
                  <c:v>54.982422250002855</c:v>
                </c:pt>
                <c:pt idx="5499">
                  <c:v>54.992420250026044</c:v>
                </c:pt>
                <c:pt idx="5500">
                  <c:v>55.002419250027742</c:v>
                </c:pt>
                <c:pt idx="5501">
                  <c:v>55.012417250021826</c:v>
                </c:pt>
                <c:pt idx="5502">
                  <c:v>55.022416250023525</c:v>
                </c:pt>
                <c:pt idx="5503">
                  <c:v>55.032415250025224</c:v>
                </c:pt>
                <c:pt idx="5504">
                  <c:v>55.042413250019308</c:v>
                </c:pt>
                <c:pt idx="5505">
                  <c:v>55.052412250021007</c:v>
                </c:pt>
                <c:pt idx="5506">
                  <c:v>55.062411250022706</c:v>
                </c:pt>
                <c:pt idx="5507">
                  <c:v>55.07240925001679</c:v>
                </c:pt>
                <c:pt idx="5508">
                  <c:v>55.082408250018489</c:v>
                </c:pt>
                <c:pt idx="5509">
                  <c:v>55.092406250012573</c:v>
                </c:pt>
                <c:pt idx="5510">
                  <c:v>55.102405250014272</c:v>
                </c:pt>
                <c:pt idx="5511">
                  <c:v>55.11240425001597</c:v>
                </c:pt>
                <c:pt idx="5512">
                  <c:v>55.122402250010055</c:v>
                </c:pt>
                <c:pt idx="5513">
                  <c:v>55.132401250011753</c:v>
                </c:pt>
                <c:pt idx="5514">
                  <c:v>55.142400250013452</c:v>
                </c:pt>
                <c:pt idx="5515">
                  <c:v>55.152398250007536</c:v>
                </c:pt>
                <c:pt idx="5516">
                  <c:v>55.162397250009235</c:v>
                </c:pt>
                <c:pt idx="5517">
                  <c:v>55.172395250003319</c:v>
                </c:pt>
                <c:pt idx="5518">
                  <c:v>55.182394250005018</c:v>
                </c:pt>
                <c:pt idx="5519">
                  <c:v>55.192393250006717</c:v>
                </c:pt>
                <c:pt idx="5520">
                  <c:v>55.202391250000801</c:v>
                </c:pt>
                <c:pt idx="5521">
                  <c:v>55.2123902500025</c:v>
                </c:pt>
                <c:pt idx="5522">
                  <c:v>55.222389250004198</c:v>
                </c:pt>
                <c:pt idx="5523">
                  <c:v>55.232387250027386</c:v>
                </c:pt>
                <c:pt idx="5524">
                  <c:v>55.242386249999981</c:v>
                </c:pt>
                <c:pt idx="5525">
                  <c:v>55.252384250023169</c:v>
                </c:pt>
                <c:pt idx="5526">
                  <c:v>55.262383250024868</c:v>
                </c:pt>
                <c:pt idx="5527">
                  <c:v>55.272382250026567</c:v>
                </c:pt>
                <c:pt idx="5528">
                  <c:v>55.282380250020651</c:v>
                </c:pt>
                <c:pt idx="5529">
                  <c:v>55.29237925002235</c:v>
                </c:pt>
                <c:pt idx="5530">
                  <c:v>55.302378250024049</c:v>
                </c:pt>
                <c:pt idx="5531">
                  <c:v>55.312376250018133</c:v>
                </c:pt>
                <c:pt idx="5532">
                  <c:v>55.322375250019832</c:v>
                </c:pt>
                <c:pt idx="5533">
                  <c:v>55.332373250013916</c:v>
                </c:pt>
                <c:pt idx="5534">
                  <c:v>55.342372250015615</c:v>
                </c:pt>
                <c:pt idx="5535">
                  <c:v>55.352371250017313</c:v>
                </c:pt>
                <c:pt idx="5536">
                  <c:v>55.362369250011398</c:v>
                </c:pt>
                <c:pt idx="5537">
                  <c:v>55.372368250013096</c:v>
                </c:pt>
                <c:pt idx="5538">
                  <c:v>55.382367250014795</c:v>
                </c:pt>
                <c:pt idx="5539">
                  <c:v>55.392365250008879</c:v>
                </c:pt>
                <c:pt idx="5540">
                  <c:v>55.402364250010578</c:v>
                </c:pt>
                <c:pt idx="5541">
                  <c:v>55.412362250004662</c:v>
                </c:pt>
                <c:pt idx="5542">
                  <c:v>55.422361250006361</c:v>
                </c:pt>
                <c:pt idx="5543">
                  <c:v>55.43236025000806</c:v>
                </c:pt>
                <c:pt idx="5544">
                  <c:v>55.442358250002144</c:v>
                </c:pt>
                <c:pt idx="5545">
                  <c:v>55.452357250003843</c:v>
                </c:pt>
                <c:pt idx="5546">
                  <c:v>55.462356250005541</c:v>
                </c:pt>
                <c:pt idx="5547">
                  <c:v>55.472354250028729</c:v>
                </c:pt>
                <c:pt idx="5548">
                  <c:v>55.482353250001324</c:v>
                </c:pt>
                <c:pt idx="5549">
                  <c:v>55.492351250024512</c:v>
                </c:pt>
                <c:pt idx="5550">
                  <c:v>55.502350250026211</c:v>
                </c:pt>
                <c:pt idx="5551">
                  <c:v>55.51234925002791</c:v>
                </c:pt>
                <c:pt idx="5552">
                  <c:v>55.522347250021994</c:v>
                </c:pt>
                <c:pt idx="5553">
                  <c:v>55.532346250023693</c:v>
                </c:pt>
                <c:pt idx="5554">
                  <c:v>55.542345250025392</c:v>
                </c:pt>
                <c:pt idx="5555">
                  <c:v>55.552343250019476</c:v>
                </c:pt>
                <c:pt idx="5556">
                  <c:v>55.562342250021175</c:v>
                </c:pt>
                <c:pt idx="5557">
                  <c:v>55.572340250015259</c:v>
                </c:pt>
                <c:pt idx="5558">
                  <c:v>55.582339250016958</c:v>
                </c:pt>
                <c:pt idx="5559">
                  <c:v>55.592338250018656</c:v>
                </c:pt>
                <c:pt idx="5560">
                  <c:v>55.60233625001274</c:v>
                </c:pt>
                <c:pt idx="5561">
                  <c:v>55.612335250014439</c:v>
                </c:pt>
                <c:pt idx="5562">
                  <c:v>55.622334250016138</c:v>
                </c:pt>
                <c:pt idx="5563">
                  <c:v>55.632332250010222</c:v>
                </c:pt>
                <c:pt idx="5564">
                  <c:v>55.642331250011921</c:v>
                </c:pt>
                <c:pt idx="5565">
                  <c:v>55.652329250006005</c:v>
                </c:pt>
                <c:pt idx="5566">
                  <c:v>55.662328250007704</c:v>
                </c:pt>
                <c:pt idx="5567">
                  <c:v>55.672327250009403</c:v>
                </c:pt>
                <c:pt idx="5568">
                  <c:v>55.682325250003487</c:v>
                </c:pt>
                <c:pt idx="5569">
                  <c:v>55.692324250005186</c:v>
                </c:pt>
                <c:pt idx="5570">
                  <c:v>55.702323250006884</c:v>
                </c:pt>
                <c:pt idx="5571">
                  <c:v>55.712321250000969</c:v>
                </c:pt>
                <c:pt idx="5572">
                  <c:v>55.722320250002667</c:v>
                </c:pt>
                <c:pt idx="5573">
                  <c:v>55.732318250025855</c:v>
                </c:pt>
                <c:pt idx="5574">
                  <c:v>55.742317250027554</c:v>
                </c:pt>
                <c:pt idx="5575">
                  <c:v>55.752316250000149</c:v>
                </c:pt>
                <c:pt idx="5576">
                  <c:v>55.762314250023337</c:v>
                </c:pt>
                <c:pt idx="5577">
                  <c:v>55.772313250025036</c:v>
                </c:pt>
                <c:pt idx="5578">
                  <c:v>55.782312250026735</c:v>
                </c:pt>
                <c:pt idx="5579">
                  <c:v>55.792310250020819</c:v>
                </c:pt>
                <c:pt idx="5580">
                  <c:v>55.802309250022518</c:v>
                </c:pt>
                <c:pt idx="5581">
                  <c:v>55.812307250016602</c:v>
                </c:pt>
                <c:pt idx="5582">
                  <c:v>55.8223062500183</c:v>
                </c:pt>
                <c:pt idx="5583">
                  <c:v>55.832305250019999</c:v>
                </c:pt>
                <c:pt idx="5584">
                  <c:v>55.842303250014083</c:v>
                </c:pt>
                <c:pt idx="5585">
                  <c:v>55.852302625018638</c:v>
                </c:pt>
                <c:pt idx="5586">
                  <c:v>55.862301625020336</c:v>
                </c:pt>
                <c:pt idx="5587">
                  <c:v>55.872299625014421</c:v>
                </c:pt>
                <c:pt idx="5588">
                  <c:v>55.882298625016119</c:v>
                </c:pt>
                <c:pt idx="5589">
                  <c:v>55.892296625010204</c:v>
                </c:pt>
                <c:pt idx="5590">
                  <c:v>55.902295625011902</c:v>
                </c:pt>
                <c:pt idx="5591">
                  <c:v>55.912294625013601</c:v>
                </c:pt>
                <c:pt idx="5592">
                  <c:v>55.922292625007685</c:v>
                </c:pt>
                <c:pt idx="5593">
                  <c:v>55.932291625009384</c:v>
                </c:pt>
                <c:pt idx="5594">
                  <c:v>55.942290625011083</c:v>
                </c:pt>
                <c:pt idx="5595">
                  <c:v>55.952288625005167</c:v>
                </c:pt>
                <c:pt idx="5596">
                  <c:v>55.962287625006866</c:v>
                </c:pt>
                <c:pt idx="5597">
                  <c:v>55.97228562500095</c:v>
                </c:pt>
                <c:pt idx="5598">
                  <c:v>55.982284625002649</c:v>
                </c:pt>
                <c:pt idx="5599">
                  <c:v>55.992283625004347</c:v>
                </c:pt>
                <c:pt idx="5600">
                  <c:v>56.002281625027535</c:v>
                </c:pt>
                <c:pt idx="5601">
                  <c:v>56.01228062500013</c:v>
                </c:pt>
                <c:pt idx="5602">
                  <c:v>56.022279625001829</c:v>
                </c:pt>
                <c:pt idx="5603">
                  <c:v>56.032277625025017</c:v>
                </c:pt>
                <c:pt idx="5604">
                  <c:v>56.042276625026716</c:v>
                </c:pt>
                <c:pt idx="5605">
                  <c:v>56.052275625028415</c:v>
                </c:pt>
                <c:pt idx="5606">
                  <c:v>56.062273625022499</c:v>
                </c:pt>
                <c:pt idx="5607">
                  <c:v>56.072272625024198</c:v>
                </c:pt>
                <c:pt idx="5608">
                  <c:v>56.082270625018282</c:v>
                </c:pt>
                <c:pt idx="5609">
                  <c:v>56.092269625019981</c:v>
                </c:pt>
                <c:pt idx="5610">
                  <c:v>56.102268625021679</c:v>
                </c:pt>
                <c:pt idx="5611">
                  <c:v>56.112266625015764</c:v>
                </c:pt>
                <c:pt idx="5612">
                  <c:v>56.122265625017462</c:v>
                </c:pt>
                <c:pt idx="5613">
                  <c:v>56.132263625011547</c:v>
                </c:pt>
                <c:pt idx="5614">
                  <c:v>56.142262625013245</c:v>
                </c:pt>
                <c:pt idx="5615">
                  <c:v>56.152261625014944</c:v>
                </c:pt>
                <c:pt idx="5616">
                  <c:v>56.162259625009028</c:v>
                </c:pt>
                <c:pt idx="5617">
                  <c:v>56.172258625010727</c:v>
                </c:pt>
                <c:pt idx="5618">
                  <c:v>56.182257625012426</c:v>
                </c:pt>
                <c:pt idx="5619">
                  <c:v>56.19225562500651</c:v>
                </c:pt>
                <c:pt idx="5620">
                  <c:v>56.202254625008209</c:v>
                </c:pt>
                <c:pt idx="5621">
                  <c:v>56.212253625009907</c:v>
                </c:pt>
                <c:pt idx="5622">
                  <c:v>56.222251625003992</c:v>
                </c:pt>
                <c:pt idx="5623">
                  <c:v>56.23225062500569</c:v>
                </c:pt>
                <c:pt idx="5624">
                  <c:v>56.242248625028878</c:v>
                </c:pt>
                <c:pt idx="5625">
                  <c:v>56.252247625001473</c:v>
                </c:pt>
                <c:pt idx="5626">
                  <c:v>56.262246625003172</c:v>
                </c:pt>
                <c:pt idx="5627">
                  <c:v>56.27224462502636</c:v>
                </c:pt>
                <c:pt idx="5628">
                  <c:v>56.282243625028059</c:v>
                </c:pt>
                <c:pt idx="5629">
                  <c:v>56.292242625000654</c:v>
                </c:pt>
                <c:pt idx="5630">
                  <c:v>56.302240625023842</c:v>
                </c:pt>
                <c:pt idx="5631">
                  <c:v>56.312239625025541</c:v>
                </c:pt>
                <c:pt idx="5632">
                  <c:v>56.322237625019625</c:v>
                </c:pt>
                <c:pt idx="5633">
                  <c:v>56.332236625021324</c:v>
                </c:pt>
                <c:pt idx="5634">
                  <c:v>56.342235625023022</c:v>
                </c:pt>
                <c:pt idx="5635">
                  <c:v>56.352233625017107</c:v>
                </c:pt>
                <c:pt idx="5636">
                  <c:v>56.362232625018805</c:v>
                </c:pt>
                <c:pt idx="5637">
                  <c:v>56.372231625020504</c:v>
                </c:pt>
                <c:pt idx="5638">
                  <c:v>56.382229625014588</c:v>
                </c:pt>
                <c:pt idx="5639">
                  <c:v>56.392228625016287</c:v>
                </c:pt>
                <c:pt idx="5640">
                  <c:v>56.402226625010371</c:v>
                </c:pt>
                <c:pt idx="5641">
                  <c:v>56.41222562501207</c:v>
                </c:pt>
                <c:pt idx="5642">
                  <c:v>56.422224625013769</c:v>
                </c:pt>
                <c:pt idx="5643">
                  <c:v>56.432222625007853</c:v>
                </c:pt>
                <c:pt idx="5644">
                  <c:v>56.442221625009552</c:v>
                </c:pt>
                <c:pt idx="5645">
                  <c:v>56.45222062501125</c:v>
                </c:pt>
                <c:pt idx="5646">
                  <c:v>56.462218625005335</c:v>
                </c:pt>
                <c:pt idx="5647">
                  <c:v>56.472217625007033</c:v>
                </c:pt>
                <c:pt idx="5648">
                  <c:v>56.482216625008732</c:v>
                </c:pt>
                <c:pt idx="5649">
                  <c:v>56.492214625002816</c:v>
                </c:pt>
                <c:pt idx="5650">
                  <c:v>56.502213625004515</c:v>
                </c:pt>
                <c:pt idx="5651">
                  <c:v>56.512211625027703</c:v>
                </c:pt>
                <c:pt idx="5652">
                  <c:v>56.522210625000298</c:v>
                </c:pt>
                <c:pt idx="5653">
                  <c:v>56.532209625001997</c:v>
                </c:pt>
                <c:pt idx="5654">
                  <c:v>56.542207625025185</c:v>
                </c:pt>
                <c:pt idx="5655">
                  <c:v>56.552206625026884</c:v>
                </c:pt>
                <c:pt idx="5656">
                  <c:v>56.562205625028582</c:v>
                </c:pt>
                <c:pt idx="5657">
                  <c:v>56.572203625022667</c:v>
                </c:pt>
                <c:pt idx="5658">
                  <c:v>56.582202625024365</c:v>
                </c:pt>
                <c:pt idx="5659">
                  <c:v>56.59220062501845</c:v>
                </c:pt>
                <c:pt idx="5660">
                  <c:v>56.602199625020148</c:v>
                </c:pt>
                <c:pt idx="5661">
                  <c:v>56.612198625021847</c:v>
                </c:pt>
                <c:pt idx="5662">
                  <c:v>56.622196625015931</c:v>
                </c:pt>
                <c:pt idx="5663">
                  <c:v>56.63219562501763</c:v>
                </c:pt>
                <c:pt idx="5664">
                  <c:v>56.642194625019329</c:v>
                </c:pt>
                <c:pt idx="5665">
                  <c:v>56.652192625013413</c:v>
                </c:pt>
                <c:pt idx="5666">
                  <c:v>56.662191625015112</c:v>
                </c:pt>
                <c:pt idx="5667">
                  <c:v>56.67219062501681</c:v>
                </c:pt>
                <c:pt idx="5668">
                  <c:v>56.682188625010895</c:v>
                </c:pt>
                <c:pt idx="5669">
                  <c:v>56.692187625012593</c:v>
                </c:pt>
                <c:pt idx="5670">
                  <c:v>56.702185625006678</c:v>
                </c:pt>
                <c:pt idx="5671">
                  <c:v>56.712184625008376</c:v>
                </c:pt>
                <c:pt idx="5672">
                  <c:v>56.722183625010075</c:v>
                </c:pt>
                <c:pt idx="5673">
                  <c:v>56.732181625004159</c:v>
                </c:pt>
                <c:pt idx="5674">
                  <c:v>56.742180625005858</c:v>
                </c:pt>
                <c:pt idx="5675">
                  <c:v>56.752179625007557</c:v>
                </c:pt>
                <c:pt idx="5676">
                  <c:v>56.762177625001641</c:v>
                </c:pt>
                <c:pt idx="5677">
                  <c:v>56.77217662500334</c:v>
                </c:pt>
                <c:pt idx="5678">
                  <c:v>56.782174625026528</c:v>
                </c:pt>
                <c:pt idx="5679">
                  <c:v>56.792173625028227</c:v>
                </c:pt>
                <c:pt idx="5680">
                  <c:v>56.802172625000821</c:v>
                </c:pt>
                <c:pt idx="5681">
                  <c:v>56.812170625024009</c:v>
                </c:pt>
                <c:pt idx="5682">
                  <c:v>56.822169625025708</c:v>
                </c:pt>
                <c:pt idx="5683">
                  <c:v>56.832168625027407</c:v>
                </c:pt>
                <c:pt idx="5684">
                  <c:v>56.842166625021491</c:v>
                </c:pt>
                <c:pt idx="5685">
                  <c:v>56.852165583346505</c:v>
                </c:pt>
                <c:pt idx="5686">
                  <c:v>56.862164583348203</c:v>
                </c:pt>
                <c:pt idx="5687">
                  <c:v>56.872162583342288</c:v>
                </c:pt>
                <c:pt idx="5688">
                  <c:v>56.882161583343986</c:v>
                </c:pt>
                <c:pt idx="5689">
                  <c:v>56.892159583338071</c:v>
                </c:pt>
                <c:pt idx="5690">
                  <c:v>56.902158583339769</c:v>
                </c:pt>
                <c:pt idx="5691">
                  <c:v>56.912157583341468</c:v>
                </c:pt>
                <c:pt idx="5692">
                  <c:v>56.922155583335552</c:v>
                </c:pt>
                <c:pt idx="5693">
                  <c:v>56.932154583337251</c:v>
                </c:pt>
                <c:pt idx="5694">
                  <c:v>56.94215358333895</c:v>
                </c:pt>
                <c:pt idx="5695">
                  <c:v>56.952151583362138</c:v>
                </c:pt>
                <c:pt idx="5696">
                  <c:v>56.962150583334733</c:v>
                </c:pt>
                <c:pt idx="5697">
                  <c:v>56.972148583357921</c:v>
                </c:pt>
                <c:pt idx="5698">
                  <c:v>56.98214758335962</c:v>
                </c:pt>
                <c:pt idx="5699">
                  <c:v>56.992146583361318</c:v>
                </c:pt>
                <c:pt idx="5700">
                  <c:v>57.002144583355403</c:v>
                </c:pt>
                <c:pt idx="5701">
                  <c:v>57.012143583357101</c:v>
                </c:pt>
                <c:pt idx="5702">
                  <c:v>57.0221425833588</c:v>
                </c:pt>
                <c:pt idx="5703">
                  <c:v>57.032140583352884</c:v>
                </c:pt>
                <c:pt idx="5704">
                  <c:v>57.042139583354583</c:v>
                </c:pt>
                <c:pt idx="5705">
                  <c:v>57.052137583348667</c:v>
                </c:pt>
                <c:pt idx="5706">
                  <c:v>57.062136583350366</c:v>
                </c:pt>
                <c:pt idx="5707">
                  <c:v>57.072135583352065</c:v>
                </c:pt>
                <c:pt idx="5708">
                  <c:v>57.082133583346149</c:v>
                </c:pt>
                <c:pt idx="5709">
                  <c:v>57.092132583347848</c:v>
                </c:pt>
                <c:pt idx="5710">
                  <c:v>57.102131583349546</c:v>
                </c:pt>
                <c:pt idx="5711">
                  <c:v>57.112129583343631</c:v>
                </c:pt>
                <c:pt idx="5712">
                  <c:v>57.122128583345329</c:v>
                </c:pt>
                <c:pt idx="5713">
                  <c:v>57.132127583347028</c:v>
                </c:pt>
                <c:pt idx="5714">
                  <c:v>57.142125583341112</c:v>
                </c:pt>
                <c:pt idx="5715">
                  <c:v>57.152124583342811</c:v>
                </c:pt>
                <c:pt idx="5716">
                  <c:v>57.162122583336895</c:v>
                </c:pt>
                <c:pt idx="5717">
                  <c:v>57.172121583338594</c:v>
                </c:pt>
                <c:pt idx="5718">
                  <c:v>57.182120583340293</c:v>
                </c:pt>
                <c:pt idx="5719">
                  <c:v>57.192118583334377</c:v>
                </c:pt>
                <c:pt idx="5720">
                  <c:v>57.202117583336076</c:v>
                </c:pt>
                <c:pt idx="5721">
                  <c:v>57.212116583337775</c:v>
                </c:pt>
                <c:pt idx="5722">
                  <c:v>57.222114583360963</c:v>
                </c:pt>
                <c:pt idx="5723">
                  <c:v>57.232113583333557</c:v>
                </c:pt>
                <c:pt idx="5724">
                  <c:v>57.242111583356746</c:v>
                </c:pt>
                <c:pt idx="5725">
                  <c:v>57.252110583358444</c:v>
                </c:pt>
                <c:pt idx="5726">
                  <c:v>57.262109583360143</c:v>
                </c:pt>
                <c:pt idx="5727">
                  <c:v>57.272107583354227</c:v>
                </c:pt>
                <c:pt idx="5728">
                  <c:v>57.282106583355926</c:v>
                </c:pt>
                <c:pt idx="5729">
                  <c:v>57.292105583357625</c:v>
                </c:pt>
                <c:pt idx="5730">
                  <c:v>57.302103583351709</c:v>
                </c:pt>
                <c:pt idx="5731">
                  <c:v>57.312102583353408</c:v>
                </c:pt>
                <c:pt idx="5732">
                  <c:v>57.322101583355106</c:v>
                </c:pt>
                <c:pt idx="5733">
                  <c:v>57.332099583349191</c:v>
                </c:pt>
                <c:pt idx="5734">
                  <c:v>57.342098583350889</c:v>
                </c:pt>
                <c:pt idx="5735">
                  <c:v>57.352096583344974</c:v>
                </c:pt>
                <c:pt idx="5736">
                  <c:v>57.362095583346672</c:v>
                </c:pt>
                <c:pt idx="5737">
                  <c:v>57.372094583348371</c:v>
                </c:pt>
                <c:pt idx="5738">
                  <c:v>57.382092583342455</c:v>
                </c:pt>
                <c:pt idx="5739">
                  <c:v>57.392091583344154</c:v>
                </c:pt>
                <c:pt idx="5740">
                  <c:v>57.402090583345853</c:v>
                </c:pt>
                <c:pt idx="5741">
                  <c:v>57.412088583339937</c:v>
                </c:pt>
                <c:pt idx="5742">
                  <c:v>57.422087583341636</c:v>
                </c:pt>
                <c:pt idx="5743">
                  <c:v>57.432086583343334</c:v>
                </c:pt>
                <c:pt idx="5744">
                  <c:v>57.442084583337419</c:v>
                </c:pt>
                <c:pt idx="5745">
                  <c:v>57.452083583339117</c:v>
                </c:pt>
                <c:pt idx="5746">
                  <c:v>57.462081583333202</c:v>
                </c:pt>
                <c:pt idx="5747">
                  <c:v>57.4720805833349</c:v>
                </c:pt>
                <c:pt idx="5748">
                  <c:v>57.482079583336599</c:v>
                </c:pt>
                <c:pt idx="5749">
                  <c:v>57.492077583359787</c:v>
                </c:pt>
                <c:pt idx="5750">
                  <c:v>57.502076583361486</c:v>
                </c:pt>
                <c:pt idx="5751">
                  <c:v>57.512075583334081</c:v>
                </c:pt>
                <c:pt idx="5752">
                  <c:v>57.522073583357269</c:v>
                </c:pt>
                <c:pt idx="5753">
                  <c:v>57.532072583358968</c:v>
                </c:pt>
                <c:pt idx="5754">
                  <c:v>57.542071583360666</c:v>
                </c:pt>
                <c:pt idx="5755">
                  <c:v>57.552069583354751</c:v>
                </c:pt>
                <c:pt idx="5756">
                  <c:v>57.562068583356449</c:v>
                </c:pt>
                <c:pt idx="5757">
                  <c:v>57.572066583350534</c:v>
                </c:pt>
                <c:pt idx="5758">
                  <c:v>57.582065583352232</c:v>
                </c:pt>
                <c:pt idx="5759">
                  <c:v>57.592064583353931</c:v>
                </c:pt>
                <c:pt idx="5760">
                  <c:v>57.602062583348015</c:v>
                </c:pt>
                <c:pt idx="5761">
                  <c:v>57.612061583349714</c:v>
                </c:pt>
                <c:pt idx="5762">
                  <c:v>57.622060583351413</c:v>
                </c:pt>
                <c:pt idx="5763">
                  <c:v>57.632058583345497</c:v>
                </c:pt>
                <c:pt idx="5764">
                  <c:v>57.642057583347196</c:v>
                </c:pt>
                <c:pt idx="5765">
                  <c:v>57.65205558334128</c:v>
                </c:pt>
                <c:pt idx="5766">
                  <c:v>57.662054583342979</c:v>
                </c:pt>
                <c:pt idx="5767">
                  <c:v>57.672053583344677</c:v>
                </c:pt>
                <c:pt idx="5768">
                  <c:v>57.682051583338762</c:v>
                </c:pt>
                <c:pt idx="5769">
                  <c:v>57.69205058334046</c:v>
                </c:pt>
                <c:pt idx="5770">
                  <c:v>57.702049583342159</c:v>
                </c:pt>
                <c:pt idx="5771">
                  <c:v>57.712047583336243</c:v>
                </c:pt>
                <c:pt idx="5772">
                  <c:v>57.722046583337942</c:v>
                </c:pt>
                <c:pt idx="5773">
                  <c:v>57.732045583339641</c:v>
                </c:pt>
                <c:pt idx="5774">
                  <c:v>57.742043583333725</c:v>
                </c:pt>
                <c:pt idx="5775">
                  <c:v>57.752042583335424</c:v>
                </c:pt>
                <c:pt idx="5776">
                  <c:v>57.762040583358612</c:v>
                </c:pt>
                <c:pt idx="5777">
                  <c:v>57.772039583360311</c:v>
                </c:pt>
                <c:pt idx="5778">
                  <c:v>57.782038583362009</c:v>
                </c:pt>
                <c:pt idx="5779">
                  <c:v>57.792036583356094</c:v>
                </c:pt>
                <c:pt idx="5780">
                  <c:v>57.802035583357792</c:v>
                </c:pt>
                <c:pt idx="5781">
                  <c:v>57.812034583359491</c:v>
                </c:pt>
                <c:pt idx="5782">
                  <c:v>57.822032583353575</c:v>
                </c:pt>
                <c:pt idx="5783">
                  <c:v>57.832031583355274</c:v>
                </c:pt>
                <c:pt idx="5784">
                  <c:v>57.842029583349358</c:v>
                </c:pt>
                <c:pt idx="5785">
                  <c:v>57.852028583351057</c:v>
                </c:pt>
                <c:pt idx="5786">
                  <c:v>57.862027750001289</c:v>
                </c:pt>
                <c:pt idx="5787">
                  <c:v>57.872025750024477</c:v>
                </c:pt>
                <c:pt idx="5788">
                  <c:v>57.882024750026176</c:v>
                </c:pt>
                <c:pt idx="5789">
                  <c:v>57.892023750027874</c:v>
                </c:pt>
                <c:pt idx="5790">
                  <c:v>57.902021750021959</c:v>
                </c:pt>
                <c:pt idx="5791">
                  <c:v>57.912020750023657</c:v>
                </c:pt>
                <c:pt idx="5792">
                  <c:v>57.922019750025356</c:v>
                </c:pt>
                <c:pt idx="5793">
                  <c:v>57.93201775001944</c:v>
                </c:pt>
                <c:pt idx="5794">
                  <c:v>57.942016750021139</c:v>
                </c:pt>
                <c:pt idx="5795">
                  <c:v>57.952015750022838</c:v>
                </c:pt>
                <c:pt idx="5796">
                  <c:v>57.962013750016922</c:v>
                </c:pt>
                <c:pt idx="5797">
                  <c:v>57.972012750018621</c:v>
                </c:pt>
                <c:pt idx="5798">
                  <c:v>57.982010750012705</c:v>
                </c:pt>
                <c:pt idx="5799">
                  <c:v>57.992009750014404</c:v>
                </c:pt>
                <c:pt idx="5800">
                  <c:v>58.002008750016103</c:v>
                </c:pt>
                <c:pt idx="5801">
                  <c:v>58.012006750010187</c:v>
                </c:pt>
                <c:pt idx="5802">
                  <c:v>58.022005750011886</c:v>
                </c:pt>
                <c:pt idx="5803">
                  <c:v>58.032004750013584</c:v>
                </c:pt>
                <c:pt idx="5804">
                  <c:v>58.042002750007669</c:v>
                </c:pt>
                <c:pt idx="5805">
                  <c:v>58.052001750009367</c:v>
                </c:pt>
                <c:pt idx="5806">
                  <c:v>58.062000750011066</c:v>
                </c:pt>
                <c:pt idx="5807">
                  <c:v>58.07199875000515</c:v>
                </c:pt>
                <c:pt idx="5808">
                  <c:v>58.081997750006849</c:v>
                </c:pt>
                <c:pt idx="5809">
                  <c:v>58.091995750000933</c:v>
                </c:pt>
                <c:pt idx="5810">
                  <c:v>58.101994750002632</c:v>
                </c:pt>
                <c:pt idx="5811">
                  <c:v>58.111993750004331</c:v>
                </c:pt>
                <c:pt idx="5812">
                  <c:v>58.121991750027519</c:v>
                </c:pt>
                <c:pt idx="5813">
                  <c:v>58.131990750000114</c:v>
                </c:pt>
                <c:pt idx="5814">
                  <c:v>58.141989750001812</c:v>
                </c:pt>
                <c:pt idx="5815">
                  <c:v>58.151987750025</c:v>
                </c:pt>
                <c:pt idx="5816">
                  <c:v>58.161986750026699</c:v>
                </c:pt>
                <c:pt idx="5817">
                  <c:v>58.171985750028398</c:v>
                </c:pt>
                <c:pt idx="5818">
                  <c:v>58.181983750022482</c:v>
                </c:pt>
                <c:pt idx="5819">
                  <c:v>58.191982750024181</c:v>
                </c:pt>
                <c:pt idx="5820">
                  <c:v>58.201980750018265</c:v>
                </c:pt>
                <c:pt idx="5821">
                  <c:v>58.211979750019964</c:v>
                </c:pt>
                <c:pt idx="5822">
                  <c:v>58.221978750021663</c:v>
                </c:pt>
                <c:pt idx="5823">
                  <c:v>58.231976750015747</c:v>
                </c:pt>
                <c:pt idx="5824">
                  <c:v>58.241975750017446</c:v>
                </c:pt>
                <c:pt idx="5825">
                  <c:v>58.251974750019144</c:v>
                </c:pt>
                <c:pt idx="5826">
                  <c:v>58.261972750013229</c:v>
                </c:pt>
                <c:pt idx="5827">
                  <c:v>58.271971750014927</c:v>
                </c:pt>
                <c:pt idx="5828">
                  <c:v>58.281970750016626</c:v>
                </c:pt>
                <c:pt idx="5829">
                  <c:v>58.29196875001071</c:v>
                </c:pt>
                <c:pt idx="5830">
                  <c:v>58.301967750012409</c:v>
                </c:pt>
                <c:pt idx="5831">
                  <c:v>58.311965750006493</c:v>
                </c:pt>
                <c:pt idx="5832">
                  <c:v>58.321964750008192</c:v>
                </c:pt>
                <c:pt idx="5833">
                  <c:v>58.331963750009891</c:v>
                </c:pt>
                <c:pt idx="5834">
                  <c:v>58.341961750003975</c:v>
                </c:pt>
                <c:pt idx="5835">
                  <c:v>58.351960750005674</c:v>
                </c:pt>
                <c:pt idx="5836">
                  <c:v>58.361959750007372</c:v>
                </c:pt>
                <c:pt idx="5837">
                  <c:v>58.371957750001457</c:v>
                </c:pt>
                <c:pt idx="5838">
                  <c:v>58.381956750003155</c:v>
                </c:pt>
                <c:pt idx="5839">
                  <c:v>58.391954750026343</c:v>
                </c:pt>
                <c:pt idx="5840">
                  <c:v>58.401953750028042</c:v>
                </c:pt>
                <c:pt idx="5841">
                  <c:v>58.411952750000637</c:v>
                </c:pt>
                <c:pt idx="5842">
                  <c:v>58.421950750023825</c:v>
                </c:pt>
                <c:pt idx="5843">
                  <c:v>58.431949750025524</c:v>
                </c:pt>
                <c:pt idx="5844">
                  <c:v>58.441948750027223</c:v>
                </c:pt>
                <c:pt idx="5845">
                  <c:v>58.451946750021307</c:v>
                </c:pt>
                <c:pt idx="5846">
                  <c:v>58.461945750023006</c:v>
                </c:pt>
                <c:pt idx="5847">
                  <c:v>58.471944750024704</c:v>
                </c:pt>
                <c:pt idx="5848">
                  <c:v>58.481942750018789</c:v>
                </c:pt>
                <c:pt idx="5849">
                  <c:v>58.491941750020487</c:v>
                </c:pt>
                <c:pt idx="5850">
                  <c:v>58.501940750022186</c:v>
                </c:pt>
                <c:pt idx="5851">
                  <c:v>58.51193875001627</c:v>
                </c:pt>
                <c:pt idx="5852">
                  <c:v>58.521937750017969</c:v>
                </c:pt>
                <c:pt idx="5853">
                  <c:v>58.531935750012053</c:v>
                </c:pt>
                <c:pt idx="5854">
                  <c:v>58.541934750013752</c:v>
                </c:pt>
                <c:pt idx="5855">
                  <c:v>58.551933750015451</c:v>
                </c:pt>
                <c:pt idx="5856">
                  <c:v>58.561931750009535</c:v>
                </c:pt>
                <c:pt idx="5857">
                  <c:v>58.571930750011234</c:v>
                </c:pt>
                <c:pt idx="5858">
                  <c:v>58.581929750012932</c:v>
                </c:pt>
                <c:pt idx="5859">
                  <c:v>58.591927750007017</c:v>
                </c:pt>
                <c:pt idx="5860">
                  <c:v>58.601926750008715</c:v>
                </c:pt>
                <c:pt idx="5861">
                  <c:v>58.611925750010414</c:v>
                </c:pt>
                <c:pt idx="5862">
                  <c:v>58.621923750004498</c:v>
                </c:pt>
                <c:pt idx="5863">
                  <c:v>58.631922750006197</c:v>
                </c:pt>
                <c:pt idx="5864">
                  <c:v>58.641920750000281</c:v>
                </c:pt>
                <c:pt idx="5865">
                  <c:v>58.65191975000198</c:v>
                </c:pt>
                <c:pt idx="5866">
                  <c:v>58.661918750003679</c:v>
                </c:pt>
                <c:pt idx="5867">
                  <c:v>58.671916750026867</c:v>
                </c:pt>
                <c:pt idx="5868">
                  <c:v>58.681915750028566</c:v>
                </c:pt>
                <c:pt idx="5869">
                  <c:v>58.69191475000116</c:v>
                </c:pt>
                <c:pt idx="5870">
                  <c:v>58.701912750024348</c:v>
                </c:pt>
                <c:pt idx="5871">
                  <c:v>58.711911750026047</c:v>
                </c:pt>
                <c:pt idx="5872">
                  <c:v>58.721910750027746</c:v>
                </c:pt>
                <c:pt idx="5873">
                  <c:v>58.73190875002183</c:v>
                </c:pt>
                <c:pt idx="5874">
                  <c:v>58.741907750023529</c:v>
                </c:pt>
                <c:pt idx="5875">
                  <c:v>58.751905750017613</c:v>
                </c:pt>
                <c:pt idx="5876">
                  <c:v>58.761904750019312</c:v>
                </c:pt>
                <c:pt idx="5877">
                  <c:v>58.771903750021011</c:v>
                </c:pt>
                <c:pt idx="5878">
                  <c:v>58.781901750015095</c:v>
                </c:pt>
                <c:pt idx="5879">
                  <c:v>58.791900750016794</c:v>
                </c:pt>
                <c:pt idx="5880">
                  <c:v>58.801899750018492</c:v>
                </c:pt>
                <c:pt idx="5881">
                  <c:v>58.811897750012577</c:v>
                </c:pt>
                <c:pt idx="5882">
                  <c:v>58.821896750014275</c:v>
                </c:pt>
                <c:pt idx="5883">
                  <c:v>58.831895750015974</c:v>
                </c:pt>
                <c:pt idx="5884">
                  <c:v>58.841893750010058</c:v>
                </c:pt>
                <c:pt idx="5885">
                  <c:v>58.851892750011757</c:v>
                </c:pt>
                <c:pt idx="5886">
                  <c:v>58.861889958352549</c:v>
                </c:pt>
                <c:pt idx="5887">
                  <c:v>58.871888958354248</c:v>
                </c:pt>
                <c:pt idx="5888">
                  <c:v>58.881887958355946</c:v>
                </c:pt>
                <c:pt idx="5889">
                  <c:v>58.891885958350031</c:v>
                </c:pt>
                <c:pt idx="5890">
                  <c:v>58.901884958351729</c:v>
                </c:pt>
                <c:pt idx="5891">
                  <c:v>58.911883958353428</c:v>
                </c:pt>
                <c:pt idx="5892">
                  <c:v>58.921881958347512</c:v>
                </c:pt>
                <c:pt idx="5893">
                  <c:v>58.931880958349211</c:v>
                </c:pt>
                <c:pt idx="5894">
                  <c:v>58.94187995835091</c:v>
                </c:pt>
                <c:pt idx="5895">
                  <c:v>58.951877958344994</c:v>
                </c:pt>
                <c:pt idx="5896">
                  <c:v>58.961876958346693</c:v>
                </c:pt>
                <c:pt idx="5897">
                  <c:v>58.971874958340777</c:v>
                </c:pt>
                <c:pt idx="5898">
                  <c:v>58.981873958342476</c:v>
                </c:pt>
                <c:pt idx="5899">
                  <c:v>58.991872958344175</c:v>
                </c:pt>
                <c:pt idx="5900">
                  <c:v>59.001870958338259</c:v>
                </c:pt>
                <c:pt idx="5901">
                  <c:v>59.011869958339958</c:v>
                </c:pt>
                <c:pt idx="5902">
                  <c:v>59.021868958341656</c:v>
                </c:pt>
                <c:pt idx="5903">
                  <c:v>59.03186695833574</c:v>
                </c:pt>
                <c:pt idx="5904">
                  <c:v>59.041865958337439</c:v>
                </c:pt>
                <c:pt idx="5905">
                  <c:v>59.051864958339138</c:v>
                </c:pt>
                <c:pt idx="5906">
                  <c:v>59.061862958333222</c:v>
                </c:pt>
                <c:pt idx="5907">
                  <c:v>59.071861958334921</c:v>
                </c:pt>
                <c:pt idx="5908">
                  <c:v>59.08186095833662</c:v>
                </c:pt>
                <c:pt idx="5909">
                  <c:v>59.091858958359808</c:v>
                </c:pt>
                <c:pt idx="5910">
                  <c:v>59.101857958361506</c:v>
                </c:pt>
                <c:pt idx="5911">
                  <c:v>59.111855958355591</c:v>
                </c:pt>
                <c:pt idx="5912">
                  <c:v>59.121854958357289</c:v>
                </c:pt>
                <c:pt idx="5913">
                  <c:v>59.131853958358988</c:v>
                </c:pt>
                <c:pt idx="5914">
                  <c:v>59.141851958353072</c:v>
                </c:pt>
                <c:pt idx="5915">
                  <c:v>59.151850958354771</c:v>
                </c:pt>
                <c:pt idx="5916">
                  <c:v>59.16184995835647</c:v>
                </c:pt>
                <c:pt idx="5917">
                  <c:v>59.171847958350554</c:v>
                </c:pt>
                <c:pt idx="5918">
                  <c:v>59.181846958352253</c:v>
                </c:pt>
                <c:pt idx="5919">
                  <c:v>59.191845958353952</c:v>
                </c:pt>
                <c:pt idx="5920">
                  <c:v>59.201843958348036</c:v>
                </c:pt>
                <c:pt idx="5921">
                  <c:v>59.211842958349735</c:v>
                </c:pt>
                <c:pt idx="5922">
                  <c:v>59.221841958351433</c:v>
                </c:pt>
                <c:pt idx="5923">
                  <c:v>59.231839958345518</c:v>
                </c:pt>
                <c:pt idx="5924">
                  <c:v>59.241838958347216</c:v>
                </c:pt>
                <c:pt idx="5925">
                  <c:v>59.2518369583413</c:v>
                </c:pt>
                <c:pt idx="5926">
                  <c:v>59.261835958342999</c:v>
                </c:pt>
                <c:pt idx="5927">
                  <c:v>59.271834958344698</c:v>
                </c:pt>
                <c:pt idx="5928">
                  <c:v>59.281832958338782</c:v>
                </c:pt>
                <c:pt idx="5929">
                  <c:v>59.291831958340481</c:v>
                </c:pt>
                <c:pt idx="5930">
                  <c:v>59.30183095834218</c:v>
                </c:pt>
                <c:pt idx="5931">
                  <c:v>59.311828958336264</c:v>
                </c:pt>
                <c:pt idx="5932">
                  <c:v>59.321827958337963</c:v>
                </c:pt>
                <c:pt idx="5933">
                  <c:v>59.331826958339661</c:v>
                </c:pt>
                <c:pt idx="5934">
                  <c:v>59.341824958333746</c:v>
                </c:pt>
                <c:pt idx="5935">
                  <c:v>59.351823958335444</c:v>
                </c:pt>
                <c:pt idx="5936">
                  <c:v>59.361821958358632</c:v>
                </c:pt>
                <c:pt idx="5937">
                  <c:v>59.371820958360331</c:v>
                </c:pt>
                <c:pt idx="5938">
                  <c:v>59.38181995836203</c:v>
                </c:pt>
                <c:pt idx="5939">
                  <c:v>59.391817958356114</c:v>
                </c:pt>
                <c:pt idx="5940">
                  <c:v>59.401816958357813</c:v>
                </c:pt>
                <c:pt idx="5941">
                  <c:v>59.411815958359512</c:v>
                </c:pt>
                <c:pt idx="5942">
                  <c:v>59.421813958353596</c:v>
                </c:pt>
                <c:pt idx="5943">
                  <c:v>59.431812958355295</c:v>
                </c:pt>
                <c:pt idx="5944">
                  <c:v>59.441811958356993</c:v>
                </c:pt>
                <c:pt idx="5945">
                  <c:v>59.451809958351078</c:v>
                </c:pt>
                <c:pt idx="5946">
                  <c:v>59.461808958352776</c:v>
                </c:pt>
                <c:pt idx="5947">
                  <c:v>59.471807958354475</c:v>
                </c:pt>
                <c:pt idx="5948">
                  <c:v>59.481805958348559</c:v>
                </c:pt>
                <c:pt idx="5949">
                  <c:v>59.491804958350258</c:v>
                </c:pt>
                <c:pt idx="5950">
                  <c:v>59.501802958344342</c:v>
                </c:pt>
                <c:pt idx="5951">
                  <c:v>59.511801958346041</c:v>
                </c:pt>
                <c:pt idx="5952">
                  <c:v>59.52180095834774</c:v>
                </c:pt>
                <c:pt idx="5953">
                  <c:v>59.531798958341824</c:v>
                </c:pt>
                <c:pt idx="5954">
                  <c:v>59.541797958343523</c:v>
                </c:pt>
                <c:pt idx="5955">
                  <c:v>59.551796958345221</c:v>
                </c:pt>
                <c:pt idx="5956">
                  <c:v>59.561794958339306</c:v>
                </c:pt>
                <c:pt idx="5957">
                  <c:v>59.571793958341004</c:v>
                </c:pt>
                <c:pt idx="5958">
                  <c:v>59.581792958342703</c:v>
                </c:pt>
                <c:pt idx="5959">
                  <c:v>59.591790958336787</c:v>
                </c:pt>
                <c:pt idx="5960">
                  <c:v>59.601789958338486</c:v>
                </c:pt>
                <c:pt idx="5961">
                  <c:v>59.611787958361674</c:v>
                </c:pt>
                <c:pt idx="5962">
                  <c:v>59.621786958334269</c:v>
                </c:pt>
                <c:pt idx="5963">
                  <c:v>59.631785958335968</c:v>
                </c:pt>
                <c:pt idx="5964">
                  <c:v>59.641783958359156</c:v>
                </c:pt>
                <c:pt idx="5965">
                  <c:v>59.651782958360855</c:v>
                </c:pt>
                <c:pt idx="5966">
                  <c:v>59.661781958333449</c:v>
                </c:pt>
                <c:pt idx="5967">
                  <c:v>59.671779958356638</c:v>
                </c:pt>
                <c:pt idx="5968">
                  <c:v>59.681778958358336</c:v>
                </c:pt>
                <c:pt idx="5969">
                  <c:v>59.691777958360035</c:v>
                </c:pt>
                <c:pt idx="5970">
                  <c:v>59.701775958354119</c:v>
                </c:pt>
                <c:pt idx="5971">
                  <c:v>59.711774958355818</c:v>
                </c:pt>
                <c:pt idx="5972">
                  <c:v>59.721773958357517</c:v>
                </c:pt>
                <c:pt idx="5973">
                  <c:v>59.731771958351601</c:v>
                </c:pt>
                <c:pt idx="5974">
                  <c:v>59.7417709583533</c:v>
                </c:pt>
                <c:pt idx="5975">
                  <c:v>59.751768958347384</c:v>
                </c:pt>
                <c:pt idx="5976">
                  <c:v>59.761767958349083</c:v>
                </c:pt>
                <c:pt idx="5977">
                  <c:v>59.771766958350781</c:v>
                </c:pt>
                <c:pt idx="5978">
                  <c:v>59.781764958344866</c:v>
                </c:pt>
                <c:pt idx="5979">
                  <c:v>59.791763958346564</c:v>
                </c:pt>
                <c:pt idx="5980">
                  <c:v>59.801762958348263</c:v>
                </c:pt>
                <c:pt idx="5981">
                  <c:v>59.811760958342347</c:v>
                </c:pt>
                <c:pt idx="5982">
                  <c:v>59.821759958344046</c:v>
                </c:pt>
                <c:pt idx="5983">
                  <c:v>59.831758958345745</c:v>
                </c:pt>
                <c:pt idx="5984">
                  <c:v>59.841756958339829</c:v>
                </c:pt>
                <c:pt idx="5985">
                  <c:v>59.851755958341528</c:v>
                </c:pt>
                <c:pt idx="5986">
                  <c:v>59.861755333346082</c:v>
                </c:pt>
                <c:pt idx="5987">
                  <c:v>59.871753333340166</c:v>
                </c:pt>
                <c:pt idx="5988">
                  <c:v>59.881752333341865</c:v>
                </c:pt>
                <c:pt idx="5989">
                  <c:v>59.891750333335949</c:v>
                </c:pt>
                <c:pt idx="5990">
                  <c:v>59.901749333337648</c:v>
                </c:pt>
                <c:pt idx="5991">
                  <c:v>59.911748333339347</c:v>
                </c:pt>
                <c:pt idx="5992">
                  <c:v>59.921746333333431</c:v>
                </c:pt>
                <c:pt idx="5993">
                  <c:v>59.93174533333513</c:v>
                </c:pt>
                <c:pt idx="5994">
                  <c:v>59.941744333336828</c:v>
                </c:pt>
                <c:pt idx="5995">
                  <c:v>59.951742333360016</c:v>
                </c:pt>
                <c:pt idx="5996">
                  <c:v>59.961741333361715</c:v>
                </c:pt>
                <c:pt idx="5997">
                  <c:v>59.97174033333431</c:v>
                </c:pt>
                <c:pt idx="5998">
                  <c:v>59.981738333357498</c:v>
                </c:pt>
                <c:pt idx="5999">
                  <c:v>59.991737333359197</c:v>
                </c:pt>
                <c:pt idx="6000">
                  <c:v>60.001736333360896</c:v>
                </c:pt>
                <c:pt idx="6001">
                  <c:v>60.01173433335498</c:v>
                </c:pt>
                <c:pt idx="6002">
                  <c:v>60.021733333356678</c:v>
                </c:pt>
                <c:pt idx="6003">
                  <c:v>60.031731333350763</c:v>
                </c:pt>
                <c:pt idx="6004">
                  <c:v>60.041730333352461</c:v>
                </c:pt>
                <c:pt idx="6005">
                  <c:v>60.05172933335416</c:v>
                </c:pt>
                <c:pt idx="6006">
                  <c:v>60.061727333348244</c:v>
                </c:pt>
                <c:pt idx="6007">
                  <c:v>60.071726333349943</c:v>
                </c:pt>
                <c:pt idx="6008">
                  <c:v>60.081725333351642</c:v>
                </c:pt>
                <c:pt idx="6009">
                  <c:v>60.091723333345726</c:v>
                </c:pt>
                <c:pt idx="6010">
                  <c:v>60.101722333347425</c:v>
                </c:pt>
                <c:pt idx="6011">
                  <c:v>60.111721333349124</c:v>
                </c:pt>
                <c:pt idx="6012">
                  <c:v>60.121719333343208</c:v>
                </c:pt>
                <c:pt idx="6013">
                  <c:v>60.131718333344907</c:v>
                </c:pt>
                <c:pt idx="6014">
                  <c:v>60.141717333346605</c:v>
                </c:pt>
                <c:pt idx="6015">
                  <c:v>60.15171533334069</c:v>
                </c:pt>
                <c:pt idx="6016">
                  <c:v>60.161714333342388</c:v>
                </c:pt>
                <c:pt idx="6017">
                  <c:v>60.171712333336473</c:v>
                </c:pt>
                <c:pt idx="6018">
                  <c:v>60.181711333338171</c:v>
                </c:pt>
                <c:pt idx="6019">
                  <c:v>60.19171033333987</c:v>
                </c:pt>
                <c:pt idx="6020">
                  <c:v>60.201708333333954</c:v>
                </c:pt>
                <c:pt idx="6021">
                  <c:v>60.211707333335653</c:v>
                </c:pt>
                <c:pt idx="6022">
                  <c:v>60.221706333337352</c:v>
                </c:pt>
                <c:pt idx="6023">
                  <c:v>60.23170433336054</c:v>
                </c:pt>
                <c:pt idx="6024">
                  <c:v>60.241703333362238</c:v>
                </c:pt>
                <c:pt idx="6025">
                  <c:v>60.251702333334833</c:v>
                </c:pt>
                <c:pt idx="6026">
                  <c:v>60.261700333358021</c:v>
                </c:pt>
                <c:pt idx="6027">
                  <c:v>60.27169933335972</c:v>
                </c:pt>
                <c:pt idx="6028">
                  <c:v>60.281698333361419</c:v>
                </c:pt>
                <c:pt idx="6029">
                  <c:v>60.291696333355503</c:v>
                </c:pt>
                <c:pt idx="6030">
                  <c:v>60.301695333357202</c:v>
                </c:pt>
                <c:pt idx="6031">
                  <c:v>60.311693333351286</c:v>
                </c:pt>
                <c:pt idx="6032">
                  <c:v>60.321692333352985</c:v>
                </c:pt>
                <c:pt idx="6033">
                  <c:v>60.331691333354684</c:v>
                </c:pt>
                <c:pt idx="6034">
                  <c:v>60.341689333348768</c:v>
                </c:pt>
                <c:pt idx="6035">
                  <c:v>60.351688333350467</c:v>
                </c:pt>
                <c:pt idx="6036">
                  <c:v>60.361687333352165</c:v>
                </c:pt>
                <c:pt idx="6037">
                  <c:v>60.37168533334625</c:v>
                </c:pt>
                <c:pt idx="6038">
                  <c:v>60.381684333347948</c:v>
                </c:pt>
                <c:pt idx="6039">
                  <c:v>60.391683333349647</c:v>
                </c:pt>
                <c:pt idx="6040">
                  <c:v>60.401681333343731</c:v>
                </c:pt>
                <c:pt idx="6041">
                  <c:v>60.41168033334543</c:v>
                </c:pt>
                <c:pt idx="6042">
                  <c:v>60.421679333347129</c:v>
                </c:pt>
                <c:pt idx="6043">
                  <c:v>60.431677333341213</c:v>
                </c:pt>
                <c:pt idx="6044">
                  <c:v>60.441676333342912</c:v>
                </c:pt>
                <c:pt idx="6045">
                  <c:v>60.451674333336996</c:v>
                </c:pt>
                <c:pt idx="6046">
                  <c:v>60.461673333338695</c:v>
                </c:pt>
                <c:pt idx="6047">
                  <c:v>60.471672333340393</c:v>
                </c:pt>
                <c:pt idx="6048">
                  <c:v>60.481670333334478</c:v>
                </c:pt>
                <c:pt idx="6049">
                  <c:v>60.491669333336176</c:v>
                </c:pt>
                <c:pt idx="6050">
                  <c:v>60.501668333337875</c:v>
                </c:pt>
                <c:pt idx="6051">
                  <c:v>60.511666333361063</c:v>
                </c:pt>
                <c:pt idx="6052">
                  <c:v>60.521665333333658</c:v>
                </c:pt>
                <c:pt idx="6053">
                  <c:v>60.531664333335357</c:v>
                </c:pt>
                <c:pt idx="6054">
                  <c:v>60.541662333358545</c:v>
                </c:pt>
                <c:pt idx="6055">
                  <c:v>60.551661333360244</c:v>
                </c:pt>
                <c:pt idx="6056">
                  <c:v>60.561660333361942</c:v>
                </c:pt>
                <c:pt idx="6057">
                  <c:v>60.571658333356027</c:v>
                </c:pt>
                <c:pt idx="6058">
                  <c:v>60.581657333357725</c:v>
                </c:pt>
                <c:pt idx="6059">
                  <c:v>60.591656333359424</c:v>
                </c:pt>
                <c:pt idx="6060">
                  <c:v>60.601654333353508</c:v>
                </c:pt>
                <c:pt idx="6061">
                  <c:v>60.611653333355207</c:v>
                </c:pt>
                <c:pt idx="6062">
                  <c:v>60.621651333349291</c:v>
                </c:pt>
                <c:pt idx="6063">
                  <c:v>60.63165033335099</c:v>
                </c:pt>
                <c:pt idx="6064">
                  <c:v>60.641649333352689</c:v>
                </c:pt>
                <c:pt idx="6065">
                  <c:v>60.651647333346773</c:v>
                </c:pt>
                <c:pt idx="6066">
                  <c:v>60.661646333348472</c:v>
                </c:pt>
                <c:pt idx="6067">
                  <c:v>60.67164533335017</c:v>
                </c:pt>
                <c:pt idx="6068">
                  <c:v>60.681643333344255</c:v>
                </c:pt>
                <c:pt idx="6069">
                  <c:v>60.691642333345953</c:v>
                </c:pt>
                <c:pt idx="6070">
                  <c:v>60.701641333347652</c:v>
                </c:pt>
                <c:pt idx="6071">
                  <c:v>60.711639333341736</c:v>
                </c:pt>
                <c:pt idx="6072">
                  <c:v>60.721638333343435</c:v>
                </c:pt>
                <c:pt idx="6073">
                  <c:v>60.731637333345134</c:v>
                </c:pt>
                <c:pt idx="6074">
                  <c:v>60.741635333339218</c:v>
                </c:pt>
                <c:pt idx="6075">
                  <c:v>60.751634333340917</c:v>
                </c:pt>
                <c:pt idx="6076">
                  <c:v>60.761632333335001</c:v>
                </c:pt>
                <c:pt idx="6077">
                  <c:v>60.7716313333367</c:v>
                </c:pt>
                <c:pt idx="6078">
                  <c:v>60.781630333338398</c:v>
                </c:pt>
                <c:pt idx="6079">
                  <c:v>60.791628333361587</c:v>
                </c:pt>
                <c:pt idx="6080">
                  <c:v>60.801627333334181</c:v>
                </c:pt>
                <c:pt idx="6081">
                  <c:v>60.81162633333588</c:v>
                </c:pt>
                <c:pt idx="6082">
                  <c:v>60.821624333359068</c:v>
                </c:pt>
                <c:pt idx="6083">
                  <c:v>60.831623333360767</c:v>
                </c:pt>
                <c:pt idx="6084">
                  <c:v>60.841622333333362</c:v>
                </c:pt>
                <c:pt idx="6085">
                  <c:v>60.85162033335655</c:v>
                </c:pt>
                <c:pt idx="6086">
                  <c:v>60.861619000002975</c:v>
                </c:pt>
                <c:pt idx="6087">
                  <c:v>60.871618000004673</c:v>
                </c:pt>
                <c:pt idx="6088">
                  <c:v>60.881616000027861</c:v>
                </c:pt>
                <c:pt idx="6089">
                  <c:v>60.891615000000456</c:v>
                </c:pt>
                <c:pt idx="6090">
                  <c:v>60.901613000023644</c:v>
                </c:pt>
                <c:pt idx="6091">
                  <c:v>60.911612000025343</c:v>
                </c:pt>
                <c:pt idx="6092">
                  <c:v>60.921611000027042</c:v>
                </c:pt>
                <c:pt idx="6093">
                  <c:v>60.931609000021126</c:v>
                </c:pt>
                <c:pt idx="6094">
                  <c:v>60.941608000022825</c:v>
                </c:pt>
                <c:pt idx="6095">
                  <c:v>60.951607000024524</c:v>
                </c:pt>
                <c:pt idx="6096">
                  <c:v>60.961605000018608</c:v>
                </c:pt>
                <c:pt idx="6097">
                  <c:v>60.971604000020307</c:v>
                </c:pt>
                <c:pt idx="6098">
                  <c:v>60.981603000022005</c:v>
                </c:pt>
                <c:pt idx="6099">
                  <c:v>60.99160100001609</c:v>
                </c:pt>
                <c:pt idx="6100">
                  <c:v>61.001600000017788</c:v>
                </c:pt>
                <c:pt idx="6101">
                  <c:v>61.011599000019487</c:v>
                </c:pt>
                <c:pt idx="6102">
                  <c:v>61.021597000013571</c:v>
                </c:pt>
                <c:pt idx="6103">
                  <c:v>61.03159600001527</c:v>
                </c:pt>
                <c:pt idx="6104">
                  <c:v>61.041595000016969</c:v>
                </c:pt>
                <c:pt idx="6105">
                  <c:v>61.051593000011053</c:v>
                </c:pt>
                <c:pt idx="6106">
                  <c:v>61.061592000012752</c:v>
                </c:pt>
                <c:pt idx="6107">
                  <c:v>61.071590000006836</c:v>
                </c:pt>
                <c:pt idx="6108">
                  <c:v>61.081589000008535</c:v>
                </c:pt>
                <c:pt idx="6109">
                  <c:v>61.091588000010233</c:v>
                </c:pt>
                <c:pt idx="6110">
                  <c:v>61.101586000004318</c:v>
                </c:pt>
                <c:pt idx="6111">
                  <c:v>61.111585000006016</c:v>
                </c:pt>
                <c:pt idx="6112">
                  <c:v>61.121584000007715</c:v>
                </c:pt>
                <c:pt idx="6113">
                  <c:v>61.131582000001799</c:v>
                </c:pt>
                <c:pt idx="6114">
                  <c:v>61.141581000003498</c:v>
                </c:pt>
                <c:pt idx="6115">
                  <c:v>61.151580000005197</c:v>
                </c:pt>
                <c:pt idx="6116">
                  <c:v>61.161578000028385</c:v>
                </c:pt>
                <c:pt idx="6117">
                  <c:v>61.17157700000098</c:v>
                </c:pt>
                <c:pt idx="6118">
                  <c:v>61.181576000002678</c:v>
                </c:pt>
                <c:pt idx="6119">
                  <c:v>61.191574000025867</c:v>
                </c:pt>
                <c:pt idx="6120">
                  <c:v>61.201573000027565</c:v>
                </c:pt>
                <c:pt idx="6121">
                  <c:v>61.21157200000016</c:v>
                </c:pt>
                <c:pt idx="6122">
                  <c:v>61.221570000023348</c:v>
                </c:pt>
                <c:pt idx="6123">
                  <c:v>61.231569000025047</c:v>
                </c:pt>
                <c:pt idx="6124">
                  <c:v>61.241567000019131</c:v>
                </c:pt>
                <c:pt idx="6125">
                  <c:v>61.25156600002083</c:v>
                </c:pt>
                <c:pt idx="6126">
                  <c:v>61.261565000022529</c:v>
                </c:pt>
                <c:pt idx="6127">
                  <c:v>61.271563000016613</c:v>
                </c:pt>
                <c:pt idx="6128">
                  <c:v>61.281562000018312</c:v>
                </c:pt>
                <c:pt idx="6129">
                  <c:v>61.29156100002001</c:v>
                </c:pt>
                <c:pt idx="6130">
                  <c:v>61.301559000014095</c:v>
                </c:pt>
                <c:pt idx="6131">
                  <c:v>61.311558000015793</c:v>
                </c:pt>
                <c:pt idx="6132">
                  <c:v>61.321557000017492</c:v>
                </c:pt>
                <c:pt idx="6133">
                  <c:v>61.331555000011576</c:v>
                </c:pt>
                <c:pt idx="6134">
                  <c:v>61.341554000013275</c:v>
                </c:pt>
                <c:pt idx="6135">
                  <c:v>61.351553000014974</c:v>
                </c:pt>
                <c:pt idx="6136">
                  <c:v>61.361551000009058</c:v>
                </c:pt>
                <c:pt idx="6137">
                  <c:v>61.371550000010757</c:v>
                </c:pt>
                <c:pt idx="6138">
                  <c:v>61.381549000012456</c:v>
                </c:pt>
                <c:pt idx="6139">
                  <c:v>61.39154700000654</c:v>
                </c:pt>
                <c:pt idx="6140">
                  <c:v>61.401546000008238</c:v>
                </c:pt>
                <c:pt idx="6141">
                  <c:v>61.411544000002323</c:v>
                </c:pt>
                <c:pt idx="6142">
                  <c:v>61.421543000004021</c:v>
                </c:pt>
                <c:pt idx="6143">
                  <c:v>61.43154200000572</c:v>
                </c:pt>
                <c:pt idx="6144">
                  <c:v>61.441540000028908</c:v>
                </c:pt>
                <c:pt idx="6145">
                  <c:v>61.451539000001503</c:v>
                </c:pt>
                <c:pt idx="6146">
                  <c:v>61.461538000003202</c:v>
                </c:pt>
                <c:pt idx="6147">
                  <c:v>61.47153600002639</c:v>
                </c:pt>
                <c:pt idx="6148">
                  <c:v>61.481535000028089</c:v>
                </c:pt>
                <c:pt idx="6149">
                  <c:v>61.491534000000684</c:v>
                </c:pt>
                <c:pt idx="6150">
                  <c:v>61.501532000023872</c:v>
                </c:pt>
                <c:pt idx="6151">
                  <c:v>61.51153100002557</c:v>
                </c:pt>
                <c:pt idx="6152">
                  <c:v>61.521530000027269</c:v>
                </c:pt>
                <c:pt idx="6153">
                  <c:v>61.531528000021353</c:v>
                </c:pt>
                <c:pt idx="6154">
                  <c:v>61.541527000023052</c:v>
                </c:pt>
                <c:pt idx="6155">
                  <c:v>61.551526000024751</c:v>
                </c:pt>
                <c:pt idx="6156">
                  <c:v>61.561524000018835</c:v>
                </c:pt>
                <c:pt idx="6157">
                  <c:v>61.571523000020534</c:v>
                </c:pt>
                <c:pt idx="6158">
                  <c:v>61.581521000014618</c:v>
                </c:pt>
                <c:pt idx="6159">
                  <c:v>61.591520000016317</c:v>
                </c:pt>
                <c:pt idx="6160">
                  <c:v>61.601519000018016</c:v>
                </c:pt>
                <c:pt idx="6161">
                  <c:v>61.6115170000121</c:v>
                </c:pt>
                <c:pt idx="6162">
                  <c:v>61.621516000013798</c:v>
                </c:pt>
                <c:pt idx="6163">
                  <c:v>61.631515000015497</c:v>
                </c:pt>
                <c:pt idx="6164">
                  <c:v>61.641513000009581</c:v>
                </c:pt>
                <c:pt idx="6165">
                  <c:v>61.65151200001128</c:v>
                </c:pt>
                <c:pt idx="6166">
                  <c:v>61.661511000012979</c:v>
                </c:pt>
                <c:pt idx="6167">
                  <c:v>61.671509000007063</c:v>
                </c:pt>
                <c:pt idx="6168">
                  <c:v>61.681508000008762</c:v>
                </c:pt>
                <c:pt idx="6169">
                  <c:v>61.691507000010461</c:v>
                </c:pt>
                <c:pt idx="6170">
                  <c:v>61.701505000004545</c:v>
                </c:pt>
                <c:pt idx="6171">
                  <c:v>61.711504000006244</c:v>
                </c:pt>
                <c:pt idx="6172">
                  <c:v>61.721503000007942</c:v>
                </c:pt>
                <c:pt idx="6173">
                  <c:v>61.731501000002027</c:v>
                </c:pt>
                <c:pt idx="6174">
                  <c:v>61.741500000003725</c:v>
                </c:pt>
                <c:pt idx="6175">
                  <c:v>61.751498000026913</c:v>
                </c:pt>
                <c:pt idx="6176">
                  <c:v>61.761497000028612</c:v>
                </c:pt>
                <c:pt idx="6177">
                  <c:v>61.771496000001207</c:v>
                </c:pt>
                <c:pt idx="6178">
                  <c:v>61.781494000024395</c:v>
                </c:pt>
                <c:pt idx="6179">
                  <c:v>61.791493000026094</c:v>
                </c:pt>
                <c:pt idx="6180">
                  <c:v>61.801492000027793</c:v>
                </c:pt>
                <c:pt idx="6181">
                  <c:v>61.811490000021877</c:v>
                </c:pt>
                <c:pt idx="6182">
                  <c:v>61.821489000023575</c:v>
                </c:pt>
                <c:pt idx="6183">
                  <c:v>61.831488000025274</c:v>
                </c:pt>
                <c:pt idx="6184">
                  <c:v>61.841486000019358</c:v>
                </c:pt>
                <c:pt idx="6185">
                  <c:v>61.851485000021057</c:v>
                </c:pt>
                <c:pt idx="6186">
                  <c:v>61.861484125023708</c:v>
                </c:pt>
                <c:pt idx="6187">
                  <c:v>61.871482125017792</c:v>
                </c:pt>
                <c:pt idx="6188">
                  <c:v>61.881481125019491</c:v>
                </c:pt>
                <c:pt idx="6189">
                  <c:v>61.891480125021189</c:v>
                </c:pt>
                <c:pt idx="6190">
                  <c:v>61.901478125015274</c:v>
                </c:pt>
                <c:pt idx="6191">
                  <c:v>61.911477125016972</c:v>
                </c:pt>
                <c:pt idx="6192">
                  <c:v>61.921475125011057</c:v>
                </c:pt>
                <c:pt idx="6193">
                  <c:v>61.931474125012755</c:v>
                </c:pt>
                <c:pt idx="6194">
                  <c:v>61.941473125014454</c:v>
                </c:pt>
                <c:pt idx="6195">
                  <c:v>61.951471125008538</c:v>
                </c:pt>
                <c:pt idx="6196">
                  <c:v>61.961470125010237</c:v>
                </c:pt>
                <c:pt idx="6197">
                  <c:v>61.971469125011936</c:v>
                </c:pt>
                <c:pt idx="6198">
                  <c:v>61.98146712500602</c:v>
                </c:pt>
                <c:pt idx="6199">
                  <c:v>61.991466125007719</c:v>
                </c:pt>
                <c:pt idx="6200">
                  <c:v>62.001465125009418</c:v>
                </c:pt>
                <c:pt idx="6201">
                  <c:v>62.011463125003502</c:v>
                </c:pt>
                <c:pt idx="6202">
                  <c:v>62.021462125005201</c:v>
                </c:pt>
                <c:pt idx="6203">
                  <c:v>62.031461125006899</c:v>
                </c:pt>
                <c:pt idx="6204">
                  <c:v>62.041459125000983</c:v>
                </c:pt>
                <c:pt idx="6205">
                  <c:v>62.051458125002682</c:v>
                </c:pt>
                <c:pt idx="6206">
                  <c:v>62.061457125004381</c:v>
                </c:pt>
                <c:pt idx="6207">
                  <c:v>62.071455125027569</c:v>
                </c:pt>
                <c:pt idx="6208">
                  <c:v>62.081454125000164</c:v>
                </c:pt>
                <c:pt idx="6209">
                  <c:v>62.091452125023352</c:v>
                </c:pt>
                <c:pt idx="6210">
                  <c:v>62.101451125025051</c:v>
                </c:pt>
                <c:pt idx="6211">
                  <c:v>62.111450125026749</c:v>
                </c:pt>
                <c:pt idx="6212">
                  <c:v>62.121448125020834</c:v>
                </c:pt>
                <c:pt idx="6213">
                  <c:v>62.131447125022532</c:v>
                </c:pt>
                <c:pt idx="6214">
                  <c:v>62.141446125024231</c:v>
                </c:pt>
                <c:pt idx="6215">
                  <c:v>62.151444125018315</c:v>
                </c:pt>
                <c:pt idx="6216">
                  <c:v>62.161443125020014</c:v>
                </c:pt>
                <c:pt idx="6217">
                  <c:v>62.171442125021713</c:v>
                </c:pt>
                <c:pt idx="6218">
                  <c:v>62.181440125015797</c:v>
                </c:pt>
                <c:pt idx="6219">
                  <c:v>62.191439125017496</c:v>
                </c:pt>
                <c:pt idx="6220">
                  <c:v>62.201438125019195</c:v>
                </c:pt>
                <c:pt idx="6221">
                  <c:v>62.211436125013279</c:v>
                </c:pt>
                <c:pt idx="6222">
                  <c:v>62.221435125014978</c:v>
                </c:pt>
                <c:pt idx="6223">
                  <c:v>62.231434125016676</c:v>
                </c:pt>
                <c:pt idx="6224">
                  <c:v>62.241432125010761</c:v>
                </c:pt>
                <c:pt idx="6225">
                  <c:v>62.251431125012459</c:v>
                </c:pt>
                <c:pt idx="6226">
                  <c:v>62.261430125014158</c:v>
                </c:pt>
                <c:pt idx="6227">
                  <c:v>62.271428125008242</c:v>
                </c:pt>
                <c:pt idx="6228">
                  <c:v>62.281427125009941</c:v>
                </c:pt>
                <c:pt idx="6229">
                  <c:v>62.291425125004025</c:v>
                </c:pt>
                <c:pt idx="6230">
                  <c:v>62.301424125005724</c:v>
                </c:pt>
                <c:pt idx="6231">
                  <c:v>62.311423125007423</c:v>
                </c:pt>
                <c:pt idx="6232">
                  <c:v>62.321421125001507</c:v>
                </c:pt>
                <c:pt idx="6233">
                  <c:v>62.331420125003206</c:v>
                </c:pt>
                <c:pt idx="6234">
                  <c:v>62.341419125004904</c:v>
                </c:pt>
                <c:pt idx="6235">
                  <c:v>62.351417125028092</c:v>
                </c:pt>
                <c:pt idx="6236">
                  <c:v>62.361416125000687</c:v>
                </c:pt>
                <c:pt idx="6237">
                  <c:v>62.371415125002386</c:v>
                </c:pt>
                <c:pt idx="6238">
                  <c:v>62.381413125025574</c:v>
                </c:pt>
                <c:pt idx="6239">
                  <c:v>62.391412125027273</c:v>
                </c:pt>
                <c:pt idx="6240">
                  <c:v>62.401411124999868</c:v>
                </c:pt>
                <c:pt idx="6241">
                  <c:v>62.411409125023056</c:v>
                </c:pt>
                <c:pt idx="6242">
                  <c:v>62.421408125024755</c:v>
                </c:pt>
                <c:pt idx="6243">
                  <c:v>62.431407125026453</c:v>
                </c:pt>
                <c:pt idx="6244">
                  <c:v>62.441405125020538</c:v>
                </c:pt>
                <c:pt idx="6245">
                  <c:v>62.451404125022236</c:v>
                </c:pt>
                <c:pt idx="6246">
                  <c:v>62.461403125023935</c:v>
                </c:pt>
                <c:pt idx="6247">
                  <c:v>62.471401125018019</c:v>
                </c:pt>
                <c:pt idx="6248">
                  <c:v>62.481400125019718</c:v>
                </c:pt>
                <c:pt idx="6249">
                  <c:v>62.491398125013802</c:v>
                </c:pt>
                <c:pt idx="6250">
                  <c:v>62.501397125015501</c:v>
                </c:pt>
                <c:pt idx="6251">
                  <c:v>62.5113961250172</c:v>
                </c:pt>
                <c:pt idx="6252">
                  <c:v>62.521394125011284</c:v>
                </c:pt>
                <c:pt idx="6253">
                  <c:v>62.531393125012983</c:v>
                </c:pt>
                <c:pt idx="6254">
                  <c:v>62.541392125014681</c:v>
                </c:pt>
                <c:pt idx="6255">
                  <c:v>62.551390125008766</c:v>
                </c:pt>
                <c:pt idx="6256">
                  <c:v>62.561389125010464</c:v>
                </c:pt>
                <c:pt idx="6257">
                  <c:v>62.571388125012163</c:v>
                </c:pt>
                <c:pt idx="6258">
                  <c:v>62.581386125006247</c:v>
                </c:pt>
                <c:pt idx="6259">
                  <c:v>62.591385125007946</c:v>
                </c:pt>
                <c:pt idx="6260">
                  <c:v>62.601384125009645</c:v>
                </c:pt>
                <c:pt idx="6261">
                  <c:v>62.611382125003729</c:v>
                </c:pt>
                <c:pt idx="6262">
                  <c:v>62.621381125005428</c:v>
                </c:pt>
                <c:pt idx="6263">
                  <c:v>62.631380125007126</c:v>
                </c:pt>
                <c:pt idx="6264">
                  <c:v>62.641378125001211</c:v>
                </c:pt>
                <c:pt idx="6265">
                  <c:v>62.651377125002909</c:v>
                </c:pt>
                <c:pt idx="6266">
                  <c:v>62.661376125004608</c:v>
                </c:pt>
                <c:pt idx="6267">
                  <c:v>62.671374125027796</c:v>
                </c:pt>
                <c:pt idx="6268">
                  <c:v>62.681373125000391</c:v>
                </c:pt>
                <c:pt idx="6269">
                  <c:v>62.691371125023579</c:v>
                </c:pt>
                <c:pt idx="6270">
                  <c:v>62.701370125025278</c:v>
                </c:pt>
                <c:pt idx="6271">
                  <c:v>62.711369125026977</c:v>
                </c:pt>
                <c:pt idx="6272">
                  <c:v>62.721367125021061</c:v>
                </c:pt>
                <c:pt idx="6273">
                  <c:v>62.73136612502276</c:v>
                </c:pt>
                <c:pt idx="6274">
                  <c:v>62.741365125024458</c:v>
                </c:pt>
                <c:pt idx="6275">
                  <c:v>62.751363125018543</c:v>
                </c:pt>
                <c:pt idx="6276">
                  <c:v>62.761362125020241</c:v>
                </c:pt>
                <c:pt idx="6277">
                  <c:v>62.77136112502194</c:v>
                </c:pt>
                <c:pt idx="6278">
                  <c:v>62.781359125016024</c:v>
                </c:pt>
                <c:pt idx="6279">
                  <c:v>62.791358125017723</c:v>
                </c:pt>
                <c:pt idx="6280">
                  <c:v>62.801357125019422</c:v>
                </c:pt>
                <c:pt idx="6281">
                  <c:v>62.811355125013506</c:v>
                </c:pt>
                <c:pt idx="6282">
                  <c:v>62.821354125015205</c:v>
                </c:pt>
                <c:pt idx="6283">
                  <c:v>62.831353125016904</c:v>
                </c:pt>
                <c:pt idx="6284">
                  <c:v>62.841351125010988</c:v>
                </c:pt>
                <c:pt idx="6285">
                  <c:v>62.851350125012686</c:v>
                </c:pt>
                <c:pt idx="6286">
                  <c:v>62.861349250015337</c:v>
                </c:pt>
                <c:pt idx="6287">
                  <c:v>62.871347250009421</c:v>
                </c:pt>
                <c:pt idx="6288">
                  <c:v>62.88134625001112</c:v>
                </c:pt>
                <c:pt idx="6289">
                  <c:v>62.891344250005204</c:v>
                </c:pt>
                <c:pt idx="6290">
                  <c:v>62.901343250006903</c:v>
                </c:pt>
                <c:pt idx="6291">
                  <c:v>62.911342250008602</c:v>
                </c:pt>
                <c:pt idx="6292">
                  <c:v>62.921340250002686</c:v>
                </c:pt>
                <c:pt idx="6293">
                  <c:v>62.931339250004385</c:v>
                </c:pt>
                <c:pt idx="6294">
                  <c:v>62.941338250006083</c:v>
                </c:pt>
                <c:pt idx="6295">
                  <c:v>62.951336250000168</c:v>
                </c:pt>
                <c:pt idx="6296">
                  <c:v>62.961335250001866</c:v>
                </c:pt>
                <c:pt idx="6297">
                  <c:v>62.971334250003565</c:v>
                </c:pt>
                <c:pt idx="6298">
                  <c:v>62.981332250026753</c:v>
                </c:pt>
                <c:pt idx="6299">
                  <c:v>62.991331250028452</c:v>
                </c:pt>
                <c:pt idx="6300">
                  <c:v>63.001330250001047</c:v>
                </c:pt>
                <c:pt idx="6301">
                  <c:v>63.011328250024235</c:v>
                </c:pt>
                <c:pt idx="6302">
                  <c:v>63.021327250025934</c:v>
                </c:pt>
                <c:pt idx="6303">
                  <c:v>63.031326250027632</c:v>
                </c:pt>
                <c:pt idx="6304">
                  <c:v>63.041324250021717</c:v>
                </c:pt>
                <c:pt idx="6305">
                  <c:v>63.051323250023415</c:v>
                </c:pt>
                <c:pt idx="6306">
                  <c:v>63.061322250025114</c:v>
                </c:pt>
                <c:pt idx="6307">
                  <c:v>63.071320250019198</c:v>
                </c:pt>
                <c:pt idx="6308">
                  <c:v>63.081319250020897</c:v>
                </c:pt>
                <c:pt idx="6309">
                  <c:v>63.091318250022596</c:v>
                </c:pt>
                <c:pt idx="6310">
                  <c:v>63.10131625001668</c:v>
                </c:pt>
                <c:pt idx="6311">
                  <c:v>63.111315250018379</c:v>
                </c:pt>
                <c:pt idx="6312">
                  <c:v>63.121313250012463</c:v>
                </c:pt>
                <c:pt idx="6313">
                  <c:v>63.131312250014162</c:v>
                </c:pt>
                <c:pt idx="6314">
                  <c:v>63.14131125001586</c:v>
                </c:pt>
                <c:pt idx="6315">
                  <c:v>63.151309250009945</c:v>
                </c:pt>
                <c:pt idx="6316">
                  <c:v>63.161308250011643</c:v>
                </c:pt>
                <c:pt idx="6317">
                  <c:v>63.171307250013342</c:v>
                </c:pt>
                <c:pt idx="6318">
                  <c:v>63.181305250007426</c:v>
                </c:pt>
                <c:pt idx="6319">
                  <c:v>63.191304250009125</c:v>
                </c:pt>
                <c:pt idx="6320">
                  <c:v>63.201303250010824</c:v>
                </c:pt>
                <c:pt idx="6321">
                  <c:v>63.211301250004908</c:v>
                </c:pt>
                <c:pt idx="6322">
                  <c:v>63.221300250006607</c:v>
                </c:pt>
                <c:pt idx="6323">
                  <c:v>63.231299250008306</c:v>
                </c:pt>
                <c:pt idx="6324">
                  <c:v>63.24129725000239</c:v>
                </c:pt>
                <c:pt idx="6325">
                  <c:v>63.251296250004089</c:v>
                </c:pt>
                <c:pt idx="6326">
                  <c:v>63.261295250005787</c:v>
                </c:pt>
                <c:pt idx="6327">
                  <c:v>63.271293249999871</c:v>
                </c:pt>
                <c:pt idx="6328">
                  <c:v>63.28129225000157</c:v>
                </c:pt>
                <c:pt idx="6329">
                  <c:v>63.291291250003269</c:v>
                </c:pt>
                <c:pt idx="6330">
                  <c:v>63.301289250026457</c:v>
                </c:pt>
                <c:pt idx="6331">
                  <c:v>63.311288250028156</c:v>
                </c:pt>
                <c:pt idx="6332">
                  <c:v>63.321287250000751</c:v>
                </c:pt>
                <c:pt idx="6333">
                  <c:v>63.331285250023939</c:v>
                </c:pt>
                <c:pt idx="6334">
                  <c:v>63.341284250025637</c:v>
                </c:pt>
                <c:pt idx="6335">
                  <c:v>63.351282250019722</c:v>
                </c:pt>
                <c:pt idx="6336">
                  <c:v>63.36128125002142</c:v>
                </c:pt>
                <c:pt idx="6337">
                  <c:v>63.371280250023119</c:v>
                </c:pt>
                <c:pt idx="6338">
                  <c:v>63.381278250017203</c:v>
                </c:pt>
                <c:pt idx="6339">
                  <c:v>63.391277250018902</c:v>
                </c:pt>
                <c:pt idx="6340">
                  <c:v>63.401276250020601</c:v>
                </c:pt>
                <c:pt idx="6341">
                  <c:v>63.411274250014685</c:v>
                </c:pt>
                <c:pt idx="6342">
                  <c:v>63.421273250016384</c:v>
                </c:pt>
                <c:pt idx="6343">
                  <c:v>63.431272250018083</c:v>
                </c:pt>
                <c:pt idx="6344">
                  <c:v>63.441270250012167</c:v>
                </c:pt>
                <c:pt idx="6345">
                  <c:v>63.451269250013866</c:v>
                </c:pt>
                <c:pt idx="6346">
                  <c:v>63.461268250015564</c:v>
                </c:pt>
                <c:pt idx="6347">
                  <c:v>63.471266250009649</c:v>
                </c:pt>
                <c:pt idx="6348">
                  <c:v>63.481265250011347</c:v>
                </c:pt>
                <c:pt idx="6349">
                  <c:v>63.491264250013046</c:v>
                </c:pt>
                <c:pt idx="6350">
                  <c:v>63.50126225000713</c:v>
                </c:pt>
                <c:pt idx="6351">
                  <c:v>63.511261250008829</c:v>
                </c:pt>
                <c:pt idx="6352">
                  <c:v>63.521260250010528</c:v>
                </c:pt>
                <c:pt idx="6353">
                  <c:v>63.531258250004612</c:v>
                </c:pt>
                <c:pt idx="6354">
                  <c:v>63.541257250006311</c:v>
                </c:pt>
                <c:pt idx="6355">
                  <c:v>63.551256250008009</c:v>
                </c:pt>
                <c:pt idx="6356">
                  <c:v>63.561254250002094</c:v>
                </c:pt>
                <c:pt idx="6357">
                  <c:v>63.571253250003792</c:v>
                </c:pt>
                <c:pt idx="6358">
                  <c:v>63.581252250005491</c:v>
                </c:pt>
                <c:pt idx="6359">
                  <c:v>63.591250250028679</c:v>
                </c:pt>
                <c:pt idx="6360">
                  <c:v>63.601249250001274</c:v>
                </c:pt>
                <c:pt idx="6361">
                  <c:v>63.611247250024462</c:v>
                </c:pt>
                <c:pt idx="6362">
                  <c:v>63.621246250026161</c:v>
                </c:pt>
                <c:pt idx="6363">
                  <c:v>63.63124525002786</c:v>
                </c:pt>
                <c:pt idx="6364">
                  <c:v>63.641243250021944</c:v>
                </c:pt>
                <c:pt idx="6365">
                  <c:v>63.651242250023643</c:v>
                </c:pt>
                <c:pt idx="6366">
                  <c:v>63.661241250025341</c:v>
                </c:pt>
                <c:pt idx="6367">
                  <c:v>63.671239250019426</c:v>
                </c:pt>
                <c:pt idx="6368">
                  <c:v>63.681238250021124</c:v>
                </c:pt>
                <c:pt idx="6369">
                  <c:v>63.691237250022823</c:v>
                </c:pt>
                <c:pt idx="6370">
                  <c:v>63.701235250016907</c:v>
                </c:pt>
                <c:pt idx="6371">
                  <c:v>63.711234250018606</c:v>
                </c:pt>
                <c:pt idx="6372">
                  <c:v>63.721233250020305</c:v>
                </c:pt>
                <c:pt idx="6373">
                  <c:v>63.731231250014389</c:v>
                </c:pt>
                <c:pt idx="6374">
                  <c:v>63.741230250016088</c:v>
                </c:pt>
                <c:pt idx="6375">
                  <c:v>63.751229250017786</c:v>
                </c:pt>
                <c:pt idx="6376">
                  <c:v>63.761227250011871</c:v>
                </c:pt>
                <c:pt idx="6377">
                  <c:v>63.771226250013569</c:v>
                </c:pt>
                <c:pt idx="6378">
                  <c:v>63.781225250015268</c:v>
                </c:pt>
                <c:pt idx="6379">
                  <c:v>63.791223250009352</c:v>
                </c:pt>
                <c:pt idx="6380">
                  <c:v>63.801222250011051</c:v>
                </c:pt>
                <c:pt idx="6381">
                  <c:v>63.81122125001275</c:v>
                </c:pt>
                <c:pt idx="6382">
                  <c:v>63.821219250006834</c:v>
                </c:pt>
                <c:pt idx="6383">
                  <c:v>63.831218250008533</c:v>
                </c:pt>
                <c:pt idx="6384">
                  <c:v>63.841217250010232</c:v>
                </c:pt>
                <c:pt idx="6385">
                  <c:v>63.851215250004316</c:v>
                </c:pt>
                <c:pt idx="6386">
                  <c:v>63.861214125005063</c:v>
                </c:pt>
                <c:pt idx="6387">
                  <c:v>63.871212125028251</c:v>
                </c:pt>
                <c:pt idx="6388">
                  <c:v>63.881211125000846</c:v>
                </c:pt>
                <c:pt idx="6389">
                  <c:v>63.891210125002544</c:v>
                </c:pt>
                <c:pt idx="6390">
                  <c:v>63.901208125025732</c:v>
                </c:pt>
                <c:pt idx="6391">
                  <c:v>63.911207125027431</c:v>
                </c:pt>
                <c:pt idx="6392">
                  <c:v>63.921206125000026</c:v>
                </c:pt>
                <c:pt idx="6393">
                  <c:v>63.931204125023214</c:v>
                </c:pt>
                <c:pt idx="6394">
                  <c:v>63.941203125024913</c:v>
                </c:pt>
                <c:pt idx="6395">
                  <c:v>63.951202125026612</c:v>
                </c:pt>
                <c:pt idx="6396">
                  <c:v>63.961200125020696</c:v>
                </c:pt>
                <c:pt idx="6397">
                  <c:v>63.971199125022395</c:v>
                </c:pt>
                <c:pt idx="6398">
                  <c:v>63.981198125024093</c:v>
                </c:pt>
                <c:pt idx="6399">
                  <c:v>63.991196125018178</c:v>
                </c:pt>
                <c:pt idx="6400">
                  <c:v>64.001195125019876</c:v>
                </c:pt>
                <c:pt idx="6401">
                  <c:v>64.011194125021575</c:v>
                </c:pt>
                <c:pt idx="6402">
                  <c:v>64.021192125015659</c:v>
                </c:pt>
                <c:pt idx="6403">
                  <c:v>64.031191125017358</c:v>
                </c:pt>
                <c:pt idx="6404">
                  <c:v>64.041190125019057</c:v>
                </c:pt>
                <c:pt idx="6405">
                  <c:v>64.051188125013141</c:v>
                </c:pt>
                <c:pt idx="6406">
                  <c:v>64.06118712501484</c:v>
                </c:pt>
                <c:pt idx="6407">
                  <c:v>64.071186125016538</c:v>
                </c:pt>
                <c:pt idx="6408">
                  <c:v>64.081184125010623</c:v>
                </c:pt>
                <c:pt idx="6409">
                  <c:v>64.091183125012321</c:v>
                </c:pt>
                <c:pt idx="6410">
                  <c:v>64.10118212501402</c:v>
                </c:pt>
                <c:pt idx="6411">
                  <c:v>64.111180125008104</c:v>
                </c:pt>
                <c:pt idx="6412">
                  <c:v>64.121179125009803</c:v>
                </c:pt>
                <c:pt idx="6413">
                  <c:v>64.131178125011502</c:v>
                </c:pt>
                <c:pt idx="6414">
                  <c:v>64.141176125005586</c:v>
                </c:pt>
                <c:pt idx="6415">
                  <c:v>64.151175125007285</c:v>
                </c:pt>
                <c:pt idx="6416">
                  <c:v>64.161173125001369</c:v>
                </c:pt>
                <c:pt idx="6417">
                  <c:v>64.171172125003068</c:v>
                </c:pt>
                <c:pt idx="6418">
                  <c:v>64.181171125004767</c:v>
                </c:pt>
                <c:pt idx="6419">
                  <c:v>64.191169125027955</c:v>
                </c:pt>
                <c:pt idx="6420">
                  <c:v>64.201168125000549</c:v>
                </c:pt>
                <c:pt idx="6421">
                  <c:v>64.211167125002248</c:v>
                </c:pt>
                <c:pt idx="6422">
                  <c:v>64.221165125025436</c:v>
                </c:pt>
                <c:pt idx="6423">
                  <c:v>64.231164125027135</c:v>
                </c:pt>
                <c:pt idx="6424">
                  <c:v>64.241163125028834</c:v>
                </c:pt>
                <c:pt idx="6425">
                  <c:v>64.251161125022918</c:v>
                </c:pt>
                <c:pt idx="6426">
                  <c:v>64.261160125024617</c:v>
                </c:pt>
                <c:pt idx="6427">
                  <c:v>64.271159125026315</c:v>
                </c:pt>
                <c:pt idx="6428">
                  <c:v>64.2811571250204</c:v>
                </c:pt>
                <c:pt idx="6429">
                  <c:v>64.291156125022098</c:v>
                </c:pt>
                <c:pt idx="6430">
                  <c:v>64.301155125023797</c:v>
                </c:pt>
                <c:pt idx="6431">
                  <c:v>64.311153125017881</c:v>
                </c:pt>
                <c:pt idx="6432">
                  <c:v>64.32115212501958</c:v>
                </c:pt>
                <c:pt idx="6433">
                  <c:v>64.331151125021279</c:v>
                </c:pt>
                <c:pt idx="6434">
                  <c:v>64.341149125015363</c:v>
                </c:pt>
                <c:pt idx="6435">
                  <c:v>64.351148125017062</c:v>
                </c:pt>
                <c:pt idx="6436">
                  <c:v>64.361146125011146</c:v>
                </c:pt>
                <c:pt idx="6437">
                  <c:v>64.371145125012845</c:v>
                </c:pt>
                <c:pt idx="6438">
                  <c:v>64.381144125014544</c:v>
                </c:pt>
                <c:pt idx="6439">
                  <c:v>64.391143125016242</c:v>
                </c:pt>
                <c:pt idx="6440">
                  <c:v>64.401141125010327</c:v>
                </c:pt>
                <c:pt idx="6441">
                  <c:v>64.411140125012025</c:v>
                </c:pt>
                <c:pt idx="6442">
                  <c:v>64.421138125006109</c:v>
                </c:pt>
                <c:pt idx="6443">
                  <c:v>64.431137125007808</c:v>
                </c:pt>
                <c:pt idx="6444">
                  <c:v>64.441136125009507</c:v>
                </c:pt>
                <c:pt idx="6445">
                  <c:v>64.451134125003591</c:v>
                </c:pt>
                <c:pt idx="6446">
                  <c:v>64.46113312500529</c:v>
                </c:pt>
                <c:pt idx="6447">
                  <c:v>64.471132125006989</c:v>
                </c:pt>
                <c:pt idx="6448">
                  <c:v>64.481130125001073</c:v>
                </c:pt>
                <c:pt idx="6449">
                  <c:v>64.491129125002772</c:v>
                </c:pt>
                <c:pt idx="6450">
                  <c:v>64.50112812500447</c:v>
                </c:pt>
                <c:pt idx="6451">
                  <c:v>64.511126125027658</c:v>
                </c:pt>
                <c:pt idx="6452">
                  <c:v>64.521125125000253</c:v>
                </c:pt>
                <c:pt idx="6453">
                  <c:v>64.531124125001952</c:v>
                </c:pt>
                <c:pt idx="6454">
                  <c:v>64.54112212502514</c:v>
                </c:pt>
                <c:pt idx="6455">
                  <c:v>64.551121125026839</c:v>
                </c:pt>
                <c:pt idx="6456">
                  <c:v>64.561120125028538</c:v>
                </c:pt>
                <c:pt idx="6457">
                  <c:v>64.571118125022622</c:v>
                </c:pt>
                <c:pt idx="6458">
                  <c:v>64.581117125024321</c:v>
                </c:pt>
                <c:pt idx="6459">
                  <c:v>64.591116125026019</c:v>
                </c:pt>
                <c:pt idx="6460">
                  <c:v>64.601114125020104</c:v>
                </c:pt>
                <c:pt idx="6461">
                  <c:v>64.611113125021802</c:v>
                </c:pt>
                <c:pt idx="6462">
                  <c:v>64.621112125023501</c:v>
                </c:pt>
                <c:pt idx="6463">
                  <c:v>64.631110125017585</c:v>
                </c:pt>
                <c:pt idx="6464">
                  <c:v>64.641109125019284</c:v>
                </c:pt>
                <c:pt idx="6465">
                  <c:v>64.651108125020983</c:v>
                </c:pt>
                <c:pt idx="6466">
                  <c:v>64.661106125015067</c:v>
                </c:pt>
                <c:pt idx="6467">
                  <c:v>64.671105125016766</c:v>
                </c:pt>
                <c:pt idx="6468">
                  <c:v>64.681104125018464</c:v>
                </c:pt>
                <c:pt idx="6469">
                  <c:v>64.691102125012549</c:v>
                </c:pt>
                <c:pt idx="6470">
                  <c:v>64.701101125014247</c:v>
                </c:pt>
                <c:pt idx="6471">
                  <c:v>64.711100125015946</c:v>
                </c:pt>
                <c:pt idx="6472">
                  <c:v>64.72109812501003</c:v>
                </c:pt>
                <c:pt idx="6473">
                  <c:v>64.731097125011729</c:v>
                </c:pt>
                <c:pt idx="6474">
                  <c:v>64.741095125005813</c:v>
                </c:pt>
                <c:pt idx="6475">
                  <c:v>64.751094125007512</c:v>
                </c:pt>
                <c:pt idx="6476">
                  <c:v>64.761093125009211</c:v>
                </c:pt>
                <c:pt idx="6477">
                  <c:v>64.771091125003295</c:v>
                </c:pt>
                <c:pt idx="6478">
                  <c:v>64.781090125004994</c:v>
                </c:pt>
                <c:pt idx="6479">
                  <c:v>64.791089125006692</c:v>
                </c:pt>
                <c:pt idx="6480">
                  <c:v>64.801087125000777</c:v>
                </c:pt>
                <c:pt idx="6481">
                  <c:v>64.811086125002475</c:v>
                </c:pt>
                <c:pt idx="6482">
                  <c:v>64.821085125004174</c:v>
                </c:pt>
                <c:pt idx="6483">
                  <c:v>64.831083125027362</c:v>
                </c:pt>
                <c:pt idx="6484">
                  <c:v>64.841082124999957</c:v>
                </c:pt>
                <c:pt idx="6485">
                  <c:v>64.851081125001656</c:v>
                </c:pt>
                <c:pt idx="6486">
                  <c:v>64.861078958347207</c:v>
                </c:pt>
                <c:pt idx="6487">
                  <c:v>64.871077958348906</c:v>
                </c:pt>
                <c:pt idx="6488">
                  <c:v>64.881076958350604</c:v>
                </c:pt>
                <c:pt idx="6489">
                  <c:v>64.891074958344689</c:v>
                </c:pt>
                <c:pt idx="6490">
                  <c:v>64.901073958346387</c:v>
                </c:pt>
                <c:pt idx="6491">
                  <c:v>64.911072958348086</c:v>
                </c:pt>
                <c:pt idx="6492">
                  <c:v>64.92107095834217</c:v>
                </c:pt>
                <c:pt idx="6493">
                  <c:v>64.931069958343869</c:v>
                </c:pt>
                <c:pt idx="6494">
                  <c:v>64.941068958345568</c:v>
                </c:pt>
                <c:pt idx="6495">
                  <c:v>64.951066958339652</c:v>
                </c:pt>
                <c:pt idx="6496">
                  <c:v>64.961065958341351</c:v>
                </c:pt>
                <c:pt idx="6497">
                  <c:v>64.97106495834305</c:v>
                </c:pt>
                <c:pt idx="6498">
                  <c:v>64.981062958337134</c:v>
                </c:pt>
                <c:pt idx="6499">
                  <c:v>64.991061958338832</c:v>
                </c:pt>
                <c:pt idx="6500">
                  <c:v>65.001060958340531</c:v>
                </c:pt>
                <c:pt idx="6501">
                  <c:v>65.011058958334615</c:v>
                </c:pt>
                <c:pt idx="6502">
                  <c:v>65.021057958336314</c:v>
                </c:pt>
                <c:pt idx="6503">
                  <c:v>65.031055958359502</c:v>
                </c:pt>
                <c:pt idx="6504">
                  <c:v>65.041054958361201</c:v>
                </c:pt>
                <c:pt idx="6505">
                  <c:v>65.051053958333796</c:v>
                </c:pt>
                <c:pt idx="6506">
                  <c:v>65.061051958356984</c:v>
                </c:pt>
                <c:pt idx="6507">
                  <c:v>65.071050958358683</c:v>
                </c:pt>
                <c:pt idx="6508">
                  <c:v>65.081049958360381</c:v>
                </c:pt>
                <c:pt idx="6509">
                  <c:v>65.091047958354466</c:v>
                </c:pt>
                <c:pt idx="6510">
                  <c:v>65.101046958356164</c:v>
                </c:pt>
                <c:pt idx="6511">
                  <c:v>65.111045958357863</c:v>
                </c:pt>
                <c:pt idx="6512">
                  <c:v>65.121043958351947</c:v>
                </c:pt>
                <c:pt idx="6513">
                  <c:v>65.131042958353646</c:v>
                </c:pt>
                <c:pt idx="6514">
                  <c:v>65.141041958355345</c:v>
                </c:pt>
                <c:pt idx="6515">
                  <c:v>65.151039958349429</c:v>
                </c:pt>
                <c:pt idx="6516">
                  <c:v>65.161038958351128</c:v>
                </c:pt>
                <c:pt idx="6517">
                  <c:v>65.171037958352827</c:v>
                </c:pt>
                <c:pt idx="6518">
                  <c:v>65.181035958346911</c:v>
                </c:pt>
                <c:pt idx="6519">
                  <c:v>65.19103495834861</c:v>
                </c:pt>
                <c:pt idx="6520">
                  <c:v>65.201033958350308</c:v>
                </c:pt>
                <c:pt idx="6521">
                  <c:v>65.211031958344392</c:v>
                </c:pt>
                <c:pt idx="6522">
                  <c:v>65.221030958346091</c:v>
                </c:pt>
                <c:pt idx="6523">
                  <c:v>65.23102995834779</c:v>
                </c:pt>
                <c:pt idx="6524">
                  <c:v>65.241027958341874</c:v>
                </c:pt>
                <c:pt idx="6525">
                  <c:v>65.251026958343573</c:v>
                </c:pt>
                <c:pt idx="6526">
                  <c:v>65.261025958345272</c:v>
                </c:pt>
                <c:pt idx="6527">
                  <c:v>65.271023958339356</c:v>
                </c:pt>
                <c:pt idx="6528">
                  <c:v>65.281022958341055</c:v>
                </c:pt>
                <c:pt idx="6529">
                  <c:v>65.291021958342753</c:v>
                </c:pt>
                <c:pt idx="6530">
                  <c:v>65.301019958336838</c:v>
                </c:pt>
                <c:pt idx="6531">
                  <c:v>65.311018958338536</c:v>
                </c:pt>
                <c:pt idx="6532">
                  <c:v>65.321017958340235</c:v>
                </c:pt>
                <c:pt idx="6533">
                  <c:v>65.331015958334319</c:v>
                </c:pt>
                <c:pt idx="6534">
                  <c:v>65.341014958336018</c:v>
                </c:pt>
                <c:pt idx="6535">
                  <c:v>65.351013958337717</c:v>
                </c:pt>
                <c:pt idx="6536">
                  <c:v>65.361011958360905</c:v>
                </c:pt>
                <c:pt idx="6537">
                  <c:v>65.3710109583335</c:v>
                </c:pt>
                <c:pt idx="6538">
                  <c:v>65.381009958335198</c:v>
                </c:pt>
                <c:pt idx="6539">
                  <c:v>65.391007958358387</c:v>
                </c:pt>
                <c:pt idx="6540">
                  <c:v>65.401006958360085</c:v>
                </c:pt>
                <c:pt idx="6541">
                  <c:v>65.411005958361784</c:v>
                </c:pt>
                <c:pt idx="6542">
                  <c:v>65.421003958355868</c:v>
                </c:pt>
                <c:pt idx="6543">
                  <c:v>65.431002958357567</c:v>
                </c:pt>
                <c:pt idx="6544">
                  <c:v>65.441000958351651</c:v>
                </c:pt>
                <c:pt idx="6545">
                  <c:v>65.45099995835335</c:v>
                </c:pt>
                <c:pt idx="6546">
                  <c:v>65.460998958355049</c:v>
                </c:pt>
                <c:pt idx="6547">
                  <c:v>65.470996958349133</c:v>
                </c:pt>
                <c:pt idx="6548">
                  <c:v>65.480995958350832</c:v>
                </c:pt>
                <c:pt idx="6549">
                  <c:v>65.49099495835253</c:v>
                </c:pt>
                <c:pt idx="6550">
                  <c:v>65.500992958346615</c:v>
                </c:pt>
                <c:pt idx="6551">
                  <c:v>65.510991958348313</c:v>
                </c:pt>
                <c:pt idx="6552">
                  <c:v>65.520990958350012</c:v>
                </c:pt>
                <c:pt idx="6553">
                  <c:v>65.530988958344096</c:v>
                </c:pt>
                <c:pt idx="6554">
                  <c:v>65.540987958345795</c:v>
                </c:pt>
                <c:pt idx="6555">
                  <c:v>65.550986958347494</c:v>
                </c:pt>
                <c:pt idx="6556">
                  <c:v>65.560984958341578</c:v>
                </c:pt>
                <c:pt idx="6557">
                  <c:v>65.570983958343277</c:v>
                </c:pt>
                <c:pt idx="6558">
                  <c:v>65.580982958344975</c:v>
                </c:pt>
                <c:pt idx="6559">
                  <c:v>65.59098095833906</c:v>
                </c:pt>
                <c:pt idx="6560">
                  <c:v>65.600979958340758</c:v>
                </c:pt>
                <c:pt idx="6561">
                  <c:v>65.610978958342457</c:v>
                </c:pt>
                <c:pt idx="6562">
                  <c:v>65.620976958336541</c:v>
                </c:pt>
                <c:pt idx="6563">
                  <c:v>65.63097595833824</c:v>
                </c:pt>
                <c:pt idx="6564">
                  <c:v>65.640974958339939</c:v>
                </c:pt>
                <c:pt idx="6565">
                  <c:v>65.650972958334023</c:v>
                </c:pt>
                <c:pt idx="6566">
                  <c:v>65.660971958335722</c:v>
                </c:pt>
                <c:pt idx="6567">
                  <c:v>65.670970958337421</c:v>
                </c:pt>
                <c:pt idx="6568">
                  <c:v>65.680968958360609</c:v>
                </c:pt>
                <c:pt idx="6569">
                  <c:v>65.690967958333204</c:v>
                </c:pt>
                <c:pt idx="6570">
                  <c:v>65.700966958334902</c:v>
                </c:pt>
                <c:pt idx="6571">
                  <c:v>65.71096495835809</c:v>
                </c:pt>
                <c:pt idx="6572">
                  <c:v>65.720963958359789</c:v>
                </c:pt>
                <c:pt idx="6573">
                  <c:v>65.730962958361488</c:v>
                </c:pt>
                <c:pt idx="6574">
                  <c:v>65.740960958355572</c:v>
                </c:pt>
                <c:pt idx="6575">
                  <c:v>65.750959958357271</c:v>
                </c:pt>
                <c:pt idx="6576">
                  <c:v>65.76095895835897</c:v>
                </c:pt>
                <c:pt idx="6577">
                  <c:v>65.770956958353054</c:v>
                </c:pt>
                <c:pt idx="6578">
                  <c:v>65.780955958354753</c:v>
                </c:pt>
                <c:pt idx="6579">
                  <c:v>65.790954958356451</c:v>
                </c:pt>
                <c:pt idx="6580">
                  <c:v>65.800952958350535</c:v>
                </c:pt>
                <c:pt idx="6581">
                  <c:v>65.810951958352234</c:v>
                </c:pt>
                <c:pt idx="6582">
                  <c:v>65.820950958353933</c:v>
                </c:pt>
                <c:pt idx="6583">
                  <c:v>65.830948958348017</c:v>
                </c:pt>
                <c:pt idx="6584">
                  <c:v>65.840947958349716</c:v>
                </c:pt>
                <c:pt idx="6585">
                  <c:v>65.8509459583438</c:v>
                </c:pt>
                <c:pt idx="6586">
                  <c:v>65.860944958345499</c:v>
                </c:pt>
                <c:pt idx="6587">
                  <c:v>65.870943708345294</c:v>
                </c:pt>
                <c:pt idx="6588">
                  <c:v>65.880941708339378</c:v>
                </c:pt>
                <c:pt idx="6589">
                  <c:v>65.890940708341077</c:v>
                </c:pt>
                <c:pt idx="6590">
                  <c:v>65.900939708342776</c:v>
                </c:pt>
                <c:pt idx="6591">
                  <c:v>65.91093770833686</c:v>
                </c:pt>
                <c:pt idx="6592">
                  <c:v>65.920936708338559</c:v>
                </c:pt>
                <c:pt idx="6593">
                  <c:v>65.930935708340257</c:v>
                </c:pt>
                <c:pt idx="6594">
                  <c:v>65.940933708334342</c:v>
                </c:pt>
                <c:pt idx="6595">
                  <c:v>65.95093270833604</c:v>
                </c:pt>
                <c:pt idx="6596">
                  <c:v>65.960931708337739</c:v>
                </c:pt>
                <c:pt idx="6597">
                  <c:v>65.970929708360927</c:v>
                </c:pt>
                <c:pt idx="6598">
                  <c:v>65.980928708333522</c:v>
                </c:pt>
                <c:pt idx="6599">
                  <c:v>65.990927708335221</c:v>
                </c:pt>
                <c:pt idx="6600">
                  <c:v>66.000925708358409</c:v>
                </c:pt>
                <c:pt idx="6601">
                  <c:v>66.010924708360108</c:v>
                </c:pt>
                <c:pt idx="6602">
                  <c:v>66.020923708361806</c:v>
                </c:pt>
                <c:pt idx="6603">
                  <c:v>66.030921708355891</c:v>
                </c:pt>
                <c:pt idx="6604">
                  <c:v>66.040920708357589</c:v>
                </c:pt>
                <c:pt idx="6605">
                  <c:v>66.050919708359288</c:v>
                </c:pt>
                <c:pt idx="6606">
                  <c:v>66.060917708353372</c:v>
                </c:pt>
                <c:pt idx="6607">
                  <c:v>66.070916708355071</c:v>
                </c:pt>
                <c:pt idx="6608">
                  <c:v>66.08091570835677</c:v>
                </c:pt>
                <c:pt idx="6609">
                  <c:v>66.090913708350854</c:v>
                </c:pt>
                <c:pt idx="6610">
                  <c:v>66.100912708352553</c:v>
                </c:pt>
                <c:pt idx="6611">
                  <c:v>66.110911708354251</c:v>
                </c:pt>
                <c:pt idx="6612">
                  <c:v>66.120909708348336</c:v>
                </c:pt>
                <c:pt idx="6613">
                  <c:v>66.130908708350034</c:v>
                </c:pt>
                <c:pt idx="6614">
                  <c:v>66.140907708351733</c:v>
                </c:pt>
                <c:pt idx="6615">
                  <c:v>66.150905708345817</c:v>
                </c:pt>
                <c:pt idx="6616">
                  <c:v>66.160904708347516</c:v>
                </c:pt>
                <c:pt idx="6617">
                  <c:v>66.170903708349215</c:v>
                </c:pt>
                <c:pt idx="6618">
                  <c:v>66.180901708343299</c:v>
                </c:pt>
                <c:pt idx="6619">
                  <c:v>66.190900708344998</c:v>
                </c:pt>
                <c:pt idx="6620">
                  <c:v>66.200899708346697</c:v>
                </c:pt>
                <c:pt idx="6621">
                  <c:v>66.210897708340781</c:v>
                </c:pt>
                <c:pt idx="6622">
                  <c:v>66.22089670834248</c:v>
                </c:pt>
                <c:pt idx="6623">
                  <c:v>66.230895708344178</c:v>
                </c:pt>
                <c:pt idx="6624">
                  <c:v>66.240893708338263</c:v>
                </c:pt>
                <c:pt idx="6625">
                  <c:v>66.250892708339961</c:v>
                </c:pt>
                <c:pt idx="6626">
                  <c:v>66.26089170834166</c:v>
                </c:pt>
                <c:pt idx="6627">
                  <c:v>66.270889708335744</c:v>
                </c:pt>
                <c:pt idx="6628">
                  <c:v>66.280888708337443</c:v>
                </c:pt>
                <c:pt idx="6629">
                  <c:v>66.290887708339142</c:v>
                </c:pt>
                <c:pt idx="6630">
                  <c:v>66.300885708333226</c:v>
                </c:pt>
                <c:pt idx="6631">
                  <c:v>66.310884708334925</c:v>
                </c:pt>
                <c:pt idx="6632">
                  <c:v>66.320883708336623</c:v>
                </c:pt>
                <c:pt idx="6633">
                  <c:v>66.330881708359811</c:v>
                </c:pt>
                <c:pt idx="6634">
                  <c:v>66.34088070836151</c:v>
                </c:pt>
                <c:pt idx="6635">
                  <c:v>66.350879708334105</c:v>
                </c:pt>
                <c:pt idx="6636">
                  <c:v>66.360877708357293</c:v>
                </c:pt>
                <c:pt idx="6637">
                  <c:v>66.370876708358992</c:v>
                </c:pt>
                <c:pt idx="6638">
                  <c:v>66.380874708353076</c:v>
                </c:pt>
                <c:pt idx="6639">
                  <c:v>66.390873708354775</c:v>
                </c:pt>
                <c:pt idx="6640">
                  <c:v>66.400872708356474</c:v>
                </c:pt>
                <c:pt idx="6641">
                  <c:v>66.410870708350558</c:v>
                </c:pt>
                <c:pt idx="6642">
                  <c:v>66.420869708352257</c:v>
                </c:pt>
                <c:pt idx="6643">
                  <c:v>66.430868708353955</c:v>
                </c:pt>
                <c:pt idx="6644">
                  <c:v>66.44086670834804</c:v>
                </c:pt>
                <c:pt idx="6645">
                  <c:v>66.450865708349738</c:v>
                </c:pt>
                <c:pt idx="6646">
                  <c:v>66.460864708351437</c:v>
                </c:pt>
                <c:pt idx="6647">
                  <c:v>66.470862708345521</c:v>
                </c:pt>
                <c:pt idx="6648">
                  <c:v>66.48086170834722</c:v>
                </c:pt>
                <c:pt idx="6649">
                  <c:v>66.490860708348919</c:v>
                </c:pt>
                <c:pt idx="6650">
                  <c:v>66.500858708343003</c:v>
                </c:pt>
                <c:pt idx="6651">
                  <c:v>66.510857708344702</c:v>
                </c:pt>
                <c:pt idx="6652">
                  <c:v>66.5208567083464</c:v>
                </c:pt>
                <c:pt idx="6653">
                  <c:v>66.530854708340485</c:v>
                </c:pt>
                <c:pt idx="6654">
                  <c:v>66.540853708342183</c:v>
                </c:pt>
                <c:pt idx="6655">
                  <c:v>66.550852708343882</c:v>
                </c:pt>
                <c:pt idx="6656">
                  <c:v>66.560850708337966</c:v>
                </c:pt>
                <c:pt idx="6657">
                  <c:v>66.570849708339665</c:v>
                </c:pt>
                <c:pt idx="6658">
                  <c:v>66.580848708341364</c:v>
                </c:pt>
                <c:pt idx="6659">
                  <c:v>66.590846708335448</c:v>
                </c:pt>
                <c:pt idx="6660">
                  <c:v>66.600845708337147</c:v>
                </c:pt>
                <c:pt idx="6661">
                  <c:v>66.610844708338846</c:v>
                </c:pt>
                <c:pt idx="6662">
                  <c:v>66.620842708362034</c:v>
                </c:pt>
                <c:pt idx="6663">
                  <c:v>66.630841708334628</c:v>
                </c:pt>
                <c:pt idx="6664">
                  <c:v>66.640840708336327</c:v>
                </c:pt>
                <c:pt idx="6665">
                  <c:v>66.650838708359515</c:v>
                </c:pt>
                <c:pt idx="6666">
                  <c:v>66.660837708361214</c:v>
                </c:pt>
                <c:pt idx="6667">
                  <c:v>66.670836708333809</c:v>
                </c:pt>
                <c:pt idx="6668">
                  <c:v>66.680834708356997</c:v>
                </c:pt>
                <c:pt idx="6669">
                  <c:v>66.690833708358696</c:v>
                </c:pt>
                <c:pt idx="6670">
                  <c:v>66.700832708360394</c:v>
                </c:pt>
                <c:pt idx="6671">
                  <c:v>66.710830708354479</c:v>
                </c:pt>
                <c:pt idx="6672">
                  <c:v>66.720829708356177</c:v>
                </c:pt>
                <c:pt idx="6673">
                  <c:v>66.730828708357876</c:v>
                </c:pt>
                <c:pt idx="6674">
                  <c:v>66.74082670835196</c:v>
                </c:pt>
                <c:pt idx="6675">
                  <c:v>66.750825708353659</c:v>
                </c:pt>
                <c:pt idx="6676">
                  <c:v>66.760824708355358</c:v>
                </c:pt>
                <c:pt idx="6677">
                  <c:v>66.770822708349442</c:v>
                </c:pt>
                <c:pt idx="6678">
                  <c:v>66.780821708351141</c:v>
                </c:pt>
                <c:pt idx="6679">
                  <c:v>66.79082070835284</c:v>
                </c:pt>
                <c:pt idx="6680">
                  <c:v>66.800818708346924</c:v>
                </c:pt>
                <c:pt idx="6681">
                  <c:v>66.810817708348623</c:v>
                </c:pt>
                <c:pt idx="6682">
                  <c:v>66.820816708350321</c:v>
                </c:pt>
                <c:pt idx="6683">
                  <c:v>66.830814708344406</c:v>
                </c:pt>
                <c:pt idx="6684">
                  <c:v>66.840813708346104</c:v>
                </c:pt>
                <c:pt idx="6685">
                  <c:v>66.850812708347803</c:v>
                </c:pt>
                <c:pt idx="6686">
                  <c:v>66.860810708341887</c:v>
                </c:pt>
                <c:pt idx="6687">
                  <c:v>66.870810458349297</c:v>
                </c:pt>
                <c:pt idx="6688">
                  <c:v>66.880809458350996</c:v>
                </c:pt>
                <c:pt idx="6689">
                  <c:v>66.89080745834508</c:v>
                </c:pt>
                <c:pt idx="6690">
                  <c:v>66.900806458346779</c:v>
                </c:pt>
                <c:pt idx="6691">
                  <c:v>66.910805458348477</c:v>
                </c:pt>
                <c:pt idx="6692">
                  <c:v>66.920803458342561</c:v>
                </c:pt>
                <c:pt idx="6693">
                  <c:v>66.93080245834426</c:v>
                </c:pt>
                <c:pt idx="6694">
                  <c:v>66.940800458338344</c:v>
                </c:pt>
                <c:pt idx="6695">
                  <c:v>66.950799458340043</c:v>
                </c:pt>
                <c:pt idx="6696">
                  <c:v>66.960798458341742</c:v>
                </c:pt>
                <c:pt idx="6697">
                  <c:v>66.970796458335826</c:v>
                </c:pt>
                <c:pt idx="6698">
                  <c:v>66.980795458337525</c:v>
                </c:pt>
                <c:pt idx="6699">
                  <c:v>66.990794458339224</c:v>
                </c:pt>
                <c:pt idx="6700">
                  <c:v>67.000792458333308</c:v>
                </c:pt>
                <c:pt idx="6701">
                  <c:v>67.010791458335007</c:v>
                </c:pt>
                <c:pt idx="6702">
                  <c:v>67.020790458336705</c:v>
                </c:pt>
                <c:pt idx="6703">
                  <c:v>67.030788458359893</c:v>
                </c:pt>
                <c:pt idx="6704">
                  <c:v>67.040787458361592</c:v>
                </c:pt>
                <c:pt idx="6705">
                  <c:v>67.050786458334187</c:v>
                </c:pt>
                <c:pt idx="6706">
                  <c:v>67.060784458357375</c:v>
                </c:pt>
                <c:pt idx="6707">
                  <c:v>67.070783458359074</c:v>
                </c:pt>
                <c:pt idx="6708">
                  <c:v>67.080782458360773</c:v>
                </c:pt>
                <c:pt idx="6709">
                  <c:v>67.090780458354857</c:v>
                </c:pt>
                <c:pt idx="6710">
                  <c:v>67.100779458356556</c:v>
                </c:pt>
                <c:pt idx="6711">
                  <c:v>67.110778458358254</c:v>
                </c:pt>
                <c:pt idx="6712">
                  <c:v>67.120776458352339</c:v>
                </c:pt>
                <c:pt idx="6713">
                  <c:v>67.130775458354037</c:v>
                </c:pt>
                <c:pt idx="6714">
                  <c:v>67.140774458355736</c:v>
                </c:pt>
                <c:pt idx="6715">
                  <c:v>67.15077245834982</c:v>
                </c:pt>
                <c:pt idx="6716">
                  <c:v>67.160771458351519</c:v>
                </c:pt>
                <c:pt idx="6717">
                  <c:v>67.170770458353218</c:v>
                </c:pt>
                <c:pt idx="6718">
                  <c:v>67.180768458347302</c:v>
                </c:pt>
                <c:pt idx="6719">
                  <c:v>67.190767458349001</c:v>
                </c:pt>
                <c:pt idx="6720">
                  <c:v>67.200766458350699</c:v>
                </c:pt>
                <c:pt idx="6721">
                  <c:v>67.210764458344784</c:v>
                </c:pt>
                <c:pt idx="6722">
                  <c:v>67.220763458346482</c:v>
                </c:pt>
                <c:pt idx="6723">
                  <c:v>67.230762458348181</c:v>
                </c:pt>
                <c:pt idx="6724">
                  <c:v>67.240760458342265</c:v>
                </c:pt>
                <c:pt idx="6725">
                  <c:v>67.250759458343964</c:v>
                </c:pt>
                <c:pt idx="6726">
                  <c:v>67.260758458345663</c:v>
                </c:pt>
                <c:pt idx="6727">
                  <c:v>67.270756458339747</c:v>
                </c:pt>
                <c:pt idx="6728">
                  <c:v>67.280755458341446</c:v>
                </c:pt>
                <c:pt idx="6729">
                  <c:v>67.290754458343145</c:v>
                </c:pt>
                <c:pt idx="6730">
                  <c:v>67.300752458337229</c:v>
                </c:pt>
                <c:pt idx="6731">
                  <c:v>67.310751458338927</c:v>
                </c:pt>
                <c:pt idx="6732">
                  <c:v>67.320750458340626</c:v>
                </c:pt>
                <c:pt idx="6733">
                  <c:v>67.33074845833471</c:v>
                </c:pt>
                <c:pt idx="6734">
                  <c:v>67.340747458336409</c:v>
                </c:pt>
                <c:pt idx="6735">
                  <c:v>67.350746458338108</c:v>
                </c:pt>
                <c:pt idx="6736">
                  <c:v>67.360744458361296</c:v>
                </c:pt>
                <c:pt idx="6737">
                  <c:v>67.370743458333891</c:v>
                </c:pt>
                <c:pt idx="6738">
                  <c:v>67.38074245833559</c:v>
                </c:pt>
                <c:pt idx="6739">
                  <c:v>67.390740458358778</c:v>
                </c:pt>
                <c:pt idx="6740">
                  <c:v>67.400739458360476</c:v>
                </c:pt>
                <c:pt idx="6741">
                  <c:v>67.410738458362175</c:v>
                </c:pt>
                <c:pt idx="6742">
                  <c:v>67.420736458356259</c:v>
                </c:pt>
                <c:pt idx="6743">
                  <c:v>67.430735458357958</c:v>
                </c:pt>
                <c:pt idx="6744">
                  <c:v>67.440734458359657</c:v>
                </c:pt>
                <c:pt idx="6745">
                  <c:v>67.450732458353741</c:v>
                </c:pt>
                <c:pt idx="6746">
                  <c:v>67.46073145835544</c:v>
                </c:pt>
                <c:pt idx="6747">
                  <c:v>67.470730458357139</c:v>
                </c:pt>
                <c:pt idx="6748">
                  <c:v>67.480728458351223</c:v>
                </c:pt>
                <c:pt idx="6749">
                  <c:v>67.490727458352922</c:v>
                </c:pt>
                <c:pt idx="6750">
                  <c:v>67.50072645835462</c:v>
                </c:pt>
                <c:pt idx="6751">
                  <c:v>67.510724458348705</c:v>
                </c:pt>
                <c:pt idx="6752">
                  <c:v>67.520723458350403</c:v>
                </c:pt>
                <c:pt idx="6753">
                  <c:v>67.530722458352102</c:v>
                </c:pt>
                <c:pt idx="6754">
                  <c:v>67.540720458346186</c:v>
                </c:pt>
                <c:pt idx="6755">
                  <c:v>67.550719458347885</c:v>
                </c:pt>
                <c:pt idx="6756">
                  <c:v>67.560718458349584</c:v>
                </c:pt>
                <c:pt idx="6757">
                  <c:v>67.570716458343668</c:v>
                </c:pt>
                <c:pt idx="6758">
                  <c:v>67.580715458345367</c:v>
                </c:pt>
                <c:pt idx="6759">
                  <c:v>67.590714458347065</c:v>
                </c:pt>
                <c:pt idx="6760">
                  <c:v>67.60071245834115</c:v>
                </c:pt>
                <c:pt idx="6761">
                  <c:v>67.610711458342848</c:v>
                </c:pt>
                <c:pt idx="6762">
                  <c:v>67.620710458344547</c:v>
                </c:pt>
                <c:pt idx="6763">
                  <c:v>67.630708458338631</c:v>
                </c:pt>
                <c:pt idx="6764">
                  <c:v>67.64070745834033</c:v>
                </c:pt>
                <c:pt idx="6765">
                  <c:v>67.650706458342029</c:v>
                </c:pt>
                <c:pt idx="6766">
                  <c:v>67.660704458336113</c:v>
                </c:pt>
                <c:pt idx="6767">
                  <c:v>67.670703458337812</c:v>
                </c:pt>
                <c:pt idx="6768">
                  <c:v>67.68070245833951</c:v>
                </c:pt>
                <c:pt idx="6769">
                  <c:v>67.690700458333595</c:v>
                </c:pt>
                <c:pt idx="6770">
                  <c:v>67.700699458335293</c:v>
                </c:pt>
                <c:pt idx="6771">
                  <c:v>67.710698458336992</c:v>
                </c:pt>
                <c:pt idx="6772">
                  <c:v>67.72069645836018</c:v>
                </c:pt>
                <c:pt idx="6773">
                  <c:v>67.730695458361879</c:v>
                </c:pt>
                <c:pt idx="6774">
                  <c:v>67.740694458334474</c:v>
                </c:pt>
                <c:pt idx="6775">
                  <c:v>67.750692458357662</c:v>
                </c:pt>
                <c:pt idx="6776">
                  <c:v>67.760691458359361</c:v>
                </c:pt>
                <c:pt idx="6777">
                  <c:v>67.770690458361059</c:v>
                </c:pt>
                <c:pt idx="6778">
                  <c:v>67.780688458355144</c:v>
                </c:pt>
                <c:pt idx="6779">
                  <c:v>67.790687458356842</c:v>
                </c:pt>
                <c:pt idx="6780">
                  <c:v>67.800686458358541</c:v>
                </c:pt>
                <c:pt idx="6781">
                  <c:v>67.810684458352625</c:v>
                </c:pt>
                <c:pt idx="6782">
                  <c:v>67.820683458354324</c:v>
                </c:pt>
                <c:pt idx="6783">
                  <c:v>67.830682458356023</c:v>
                </c:pt>
                <c:pt idx="6784">
                  <c:v>67.840680458350107</c:v>
                </c:pt>
                <c:pt idx="6785">
                  <c:v>67.850679458351806</c:v>
                </c:pt>
                <c:pt idx="6786">
                  <c:v>67.860678458353505</c:v>
                </c:pt>
                <c:pt idx="6787">
                  <c:v>67.870676208345685</c:v>
                </c:pt>
                <c:pt idx="6788">
                  <c:v>67.880675208347384</c:v>
                </c:pt>
                <c:pt idx="6789">
                  <c:v>67.890674208349083</c:v>
                </c:pt>
                <c:pt idx="6790">
                  <c:v>67.900672208343167</c:v>
                </c:pt>
                <c:pt idx="6791">
                  <c:v>67.910671208344866</c:v>
                </c:pt>
                <c:pt idx="6792">
                  <c:v>67.920670208346564</c:v>
                </c:pt>
                <c:pt idx="6793">
                  <c:v>67.930668208340649</c:v>
                </c:pt>
                <c:pt idx="6794">
                  <c:v>67.940667208342347</c:v>
                </c:pt>
                <c:pt idx="6795">
                  <c:v>67.950666208344046</c:v>
                </c:pt>
                <c:pt idx="6796">
                  <c:v>67.96066420833813</c:v>
                </c:pt>
                <c:pt idx="6797">
                  <c:v>67.970663208339829</c:v>
                </c:pt>
                <c:pt idx="6798">
                  <c:v>67.980662208341528</c:v>
                </c:pt>
                <c:pt idx="6799">
                  <c:v>67.990660208335612</c:v>
                </c:pt>
                <c:pt idx="6800">
                  <c:v>68.000659208337311</c:v>
                </c:pt>
                <c:pt idx="6801">
                  <c:v>68.010658208339009</c:v>
                </c:pt>
                <c:pt idx="6802">
                  <c:v>68.020656208362198</c:v>
                </c:pt>
                <c:pt idx="6803">
                  <c:v>68.030655208334792</c:v>
                </c:pt>
                <c:pt idx="6804">
                  <c:v>68.040654208336491</c:v>
                </c:pt>
                <c:pt idx="6805">
                  <c:v>68.050652208359679</c:v>
                </c:pt>
                <c:pt idx="6806">
                  <c:v>68.060651208361378</c:v>
                </c:pt>
                <c:pt idx="6807">
                  <c:v>68.070650208333973</c:v>
                </c:pt>
                <c:pt idx="6808">
                  <c:v>68.080648208357161</c:v>
                </c:pt>
                <c:pt idx="6809">
                  <c:v>68.09064720835886</c:v>
                </c:pt>
                <c:pt idx="6810">
                  <c:v>68.100645208352944</c:v>
                </c:pt>
                <c:pt idx="6811">
                  <c:v>68.110644208354643</c:v>
                </c:pt>
                <c:pt idx="6812">
                  <c:v>68.120643208356341</c:v>
                </c:pt>
                <c:pt idx="6813">
                  <c:v>68.13064220835804</c:v>
                </c:pt>
                <c:pt idx="6814">
                  <c:v>68.140640208352124</c:v>
                </c:pt>
                <c:pt idx="6815">
                  <c:v>68.150639208353823</c:v>
                </c:pt>
                <c:pt idx="6816">
                  <c:v>68.160638208355522</c:v>
                </c:pt>
                <c:pt idx="6817">
                  <c:v>68.170636208349606</c:v>
                </c:pt>
                <c:pt idx="6818">
                  <c:v>68.180635208351305</c:v>
                </c:pt>
                <c:pt idx="6819">
                  <c:v>68.190634208353003</c:v>
                </c:pt>
                <c:pt idx="6820">
                  <c:v>68.200632208347088</c:v>
                </c:pt>
                <c:pt idx="6821">
                  <c:v>68.210631208348786</c:v>
                </c:pt>
                <c:pt idx="6822">
                  <c:v>68.220630208350485</c:v>
                </c:pt>
                <c:pt idx="6823">
                  <c:v>68.230628208344569</c:v>
                </c:pt>
                <c:pt idx="6824">
                  <c:v>68.240627208346268</c:v>
                </c:pt>
                <c:pt idx="6825">
                  <c:v>68.250626208347967</c:v>
                </c:pt>
                <c:pt idx="6826">
                  <c:v>68.260624208342051</c:v>
                </c:pt>
                <c:pt idx="6827">
                  <c:v>68.27062320834375</c:v>
                </c:pt>
                <c:pt idx="6828">
                  <c:v>68.280622208345449</c:v>
                </c:pt>
                <c:pt idx="6829">
                  <c:v>68.290620208339533</c:v>
                </c:pt>
                <c:pt idx="6830">
                  <c:v>68.300619208341232</c:v>
                </c:pt>
                <c:pt idx="6831">
                  <c:v>68.31061820834293</c:v>
                </c:pt>
                <c:pt idx="6832">
                  <c:v>68.320616208337015</c:v>
                </c:pt>
                <c:pt idx="6833">
                  <c:v>68.330615208338713</c:v>
                </c:pt>
                <c:pt idx="6834">
                  <c:v>68.340614208340412</c:v>
                </c:pt>
                <c:pt idx="6835">
                  <c:v>68.350612208334496</c:v>
                </c:pt>
                <c:pt idx="6836">
                  <c:v>68.360611208336195</c:v>
                </c:pt>
                <c:pt idx="6837">
                  <c:v>68.370610208337894</c:v>
                </c:pt>
                <c:pt idx="6838">
                  <c:v>68.380608208361082</c:v>
                </c:pt>
                <c:pt idx="6839">
                  <c:v>68.390607208333677</c:v>
                </c:pt>
                <c:pt idx="6840">
                  <c:v>68.400606208335375</c:v>
                </c:pt>
                <c:pt idx="6841">
                  <c:v>68.410604208358563</c:v>
                </c:pt>
                <c:pt idx="6842">
                  <c:v>68.420603208360262</c:v>
                </c:pt>
                <c:pt idx="6843">
                  <c:v>68.430602208361961</c:v>
                </c:pt>
                <c:pt idx="6844">
                  <c:v>68.440600208356045</c:v>
                </c:pt>
                <c:pt idx="6845">
                  <c:v>68.450599208357744</c:v>
                </c:pt>
                <c:pt idx="6846">
                  <c:v>68.460598208359443</c:v>
                </c:pt>
                <c:pt idx="6847">
                  <c:v>68.470596208353527</c:v>
                </c:pt>
                <c:pt idx="6848">
                  <c:v>68.480595208355226</c:v>
                </c:pt>
                <c:pt idx="6849">
                  <c:v>68.490594208356924</c:v>
                </c:pt>
                <c:pt idx="6850">
                  <c:v>68.500592208351009</c:v>
                </c:pt>
                <c:pt idx="6851">
                  <c:v>68.510591208352707</c:v>
                </c:pt>
                <c:pt idx="6852">
                  <c:v>68.520590208354406</c:v>
                </c:pt>
                <c:pt idx="6853">
                  <c:v>68.53058820834849</c:v>
                </c:pt>
                <c:pt idx="6854">
                  <c:v>68.540587208350189</c:v>
                </c:pt>
                <c:pt idx="6855">
                  <c:v>68.550586208351888</c:v>
                </c:pt>
                <c:pt idx="6856">
                  <c:v>68.560584208345972</c:v>
                </c:pt>
                <c:pt idx="6857">
                  <c:v>68.570583208347671</c:v>
                </c:pt>
                <c:pt idx="6858">
                  <c:v>68.580582208349369</c:v>
                </c:pt>
                <c:pt idx="6859">
                  <c:v>68.590580208343454</c:v>
                </c:pt>
                <c:pt idx="6860">
                  <c:v>68.600579208345152</c:v>
                </c:pt>
                <c:pt idx="6861">
                  <c:v>68.610578208346851</c:v>
                </c:pt>
                <c:pt idx="6862">
                  <c:v>68.620576208340935</c:v>
                </c:pt>
                <c:pt idx="6863">
                  <c:v>68.630575208342634</c:v>
                </c:pt>
                <c:pt idx="6864">
                  <c:v>68.640574208344333</c:v>
                </c:pt>
                <c:pt idx="6865">
                  <c:v>68.650572208338417</c:v>
                </c:pt>
                <c:pt idx="6866">
                  <c:v>68.660571208340116</c:v>
                </c:pt>
                <c:pt idx="6867">
                  <c:v>68.670570208341815</c:v>
                </c:pt>
                <c:pt idx="6868">
                  <c:v>68.680568208335899</c:v>
                </c:pt>
                <c:pt idx="6869">
                  <c:v>68.690567208337598</c:v>
                </c:pt>
                <c:pt idx="6870">
                  <c:v>68.700565208360786</c:v>
                </c:pt>
                <c:pt idx="6871">
                  <c:v>68.710564208333381</c:v>
                </c:pt>
                <c:pt idx="6872">
                  <c:v>68.720563208335079</c:v>
                </c:pt>
                <c:pt idx="6873">
                  <c:v>68.730561208358267</c:v>
                </c:pt>
                <c:pt idx="6874">
                  <c:v>68.740560208359966</c:v>
                </c:pt>
                <c:pt idx="6875">
                  <c:v>68.750559208361665</c:v>
                </c:pt>
                <c:pt idx="6876">
                  <c:v>68.76055820833426</c:v>
                </c:pt>
                <c:pt idx="6877">
                  <c:v>68.770556208357448</c:v>
                </c:pt>
                <c:pt idx="6878">
                  <c:v>68.780555208359146</c:v>
                </c:pt>
                <c:pt idx="6879">
                  <c:v>68.790554208360845</c:v>
                </c:pt>
                <c:pt idx="6880">
                  <c:v>68.800552208354929</c:v>
                </c:pt>
                <c:pt idx="6881">
                  <c:v>68.810551208356628</c:v>
                </c:pt>
                <c:pt idx="6882">
                  <c:v>68.820550208358327</c:v>
                </c:pt>
                <c:pt idx="6883">
                  <c:v>68.830548208352411</c:v>
                </c:pt>
                <c:pt idx="6884">
                  <c:v>68.84054720835411</c:v>
                </c:pt>
                <c:pt idx="6885">
                  <c:v>68.850546208355809</c:v>
                </c:pt>
                <c:pt idx="6886">
                  <c:v>68.860544208349893</c:v>
                </c:pt>
                <c:pt idx="6887">
                  <c:v>68.870543000026373</c:v>
                </c:pt>
                <c:pt idx="6888">
                  <c:v>68.880542000028072</c:v>
                </c:pt>
                <c:pt idx="6889">
                  <c:v>68.890540000022156</c:v>
                </c:pt>
                <c:pt idx="6890">
                  <c:v>68.900539000023855</c:v>
                </c:pt>
                <c:pt idx="6891">
                  <c:v>68.910538000025554</c:v>
                </c:pt>
                <c:pt idx="6892">
                  <c:v>68.920536000019638</c:v>
                </c:pt>
                <c:pt idx="6893">
                  <c:v>68.930535000021337</c:v>
                </c:pt>
                <c:pt idx="6894">
                  <c:v>68.940534000023035</c:v>
                </c:pt>
                <c:pt idx="6895">
                  <c:v>68.95053200001712</c:v>
                </c:pt>
                <c:pt idx="6896">
                  <c:v>68.960531000018818</c:v>
                </c:pt>
                <c:pt idx="6897">
                  <c:v>68.970530000020517</c:v>
                </c:pt>
                <c:pt idx="6898">
                  <c:v>68.980528000014601</c:v>
                </c:pt>
                <c:pt idx="6899">
                  <c:v>68.9905270000163</c:v>
                </c:pt>
                <c:pt idx="6900">
                  <c:v>69.000526000017999</c:v>
                </c:pt>
                <c:pt idx="6901">
                  <c:v>69.010524000012083</c:v>
                </c:pt>
                <c:pt idx="6902">
                  <c:v>69.020523000013782</c:v>
                </c:pt>
                <c:pt idx="6903">
                  <c:v>69.03052200001548</c:v>
                </c:pt>
                <c:pt idx="6904">
                  <c:v>69.040520000009565</c:v>
                </c:pt>
                <c:pt idx="6905">
                  <c:v>69.050519000011263</c:v>
                </c:pt>
                <c:pt idx="6906">
                  <c:v>69.060518000012962</c:v>
                </c:pt>
                <c:pt idx="6907">
                  <c:v>69.070516000007046</c:v>
                </c:pt>
                <c:pt idx="6908">
                  <c:v>69.080515000008745</c:v>
                </c:pt>
                <c:pt idx="6909">
                  <c:v>69.090514000010444</c:v>
                </c:pt>
                <c:pt idx="6910">
                  <c:v>69.100512000004528</c:v>
                </c:pt>
                <c:pt idx="6911">
                  <c:v>69.110511000006227</c:v>
                </c:pt>
                <c:pt idx="6912">
                  <c:v>69.120510000007926</c:v>
                </c:pt>
                <c:pt idx="6913">
                  <c:v>69.13050800000201</c:v>
                </c:pt>
                <c:pt idx="6914">
                  <c:v>69.140507000003709</c:v>
                </c:pt>
                <c:pt idx="6915">
                  <c:v>69.150506000005407</c:v>
                </c:pt>
                <c:pt idx="6916">
                  <c:v>69.160504000028595</c:v>
                </c:pt>
                <c:pt idx="6917">
                  <c:v>69.17050300000119</c:v>
                </c:pt>
                <c:pt idx="6918">
                  <c:v>69.180502000002889</c:v>
                </c:pt>
                <c:pt idx="6919">
                  <c:v>69.190500000026077</c:v>
                </c:pt>
                <c:pt idx="6920">
                  <c:v>69.200499000027776</c:v>
                </c:pt>
                <c:pt idx="6921">
                  <c:v>69.210498000000371</c:v>
                </c:pt>
                <c:pt idx="6922">
                  <c:v>69.220496000023559</c:v>
                </c:pt>
                <c:pt idx="6923">
                  <c:v>69.230495000025257</c:v>
                </c:pt>
                <c:pt idx="6924">
                  <c:v>69.240494000026956</c:v>
                </c:pt>
                <c:pt idx="6925">
                  <c:v>69.25049200002104</c:v>
                </c:pt>
                <c:pt idx="6926">
                  <c:v>69.260491000022739</c:v>
                </c:pt>
                <c:pt idx="6927">
                  <c:v>69.270490000024438</c:v>
                </c:pt>
                <c:pt idx="6928">
                  <c:v>69.280488000018522</c:v>
                </c:pt>
                <c:pt idx="6929">
                  <c:v>69.290487000020221</c:v>
                </c:pt>
                <c:pt idx="6930">
                  <c:v>69.30048600002192</c:v>
                </c:pt>
                <c:pt idx="6931">
                  <c:v>69.310484000016004</c:v>
                </c:pt>
                <c:pt idx="6932">
                  <c:v>69.320483000017703</c:v>
                </c:pt>
                <c:pt idx="6933">
                  <c:v>69.330482000019401</c:v>
                </c:pt>
                <c:pt idx="6934">
                  <c:v>69.340480000013486</c:v>
                </c:pt>
                <c:pt idx="6935">
                  <c:v>69.350479000015184</c:v>
                </c:pt>
                <c:pt idx="6936">
                  <c:v>69.360478000016883</c:v>
                </c:pt>
                <c:pt idx="6937">
                  <c:v>69.370476000010967</c:v>
                </c:pt>
                <c:pt idx="6938">
                  <c:v>69.380475000012666</c:v>
                </c:pt>
                <c:pt idx="6939">
                  <c:v>69.390474000014365</c:v>
                </c:pt>
                <c:pt idx="6940">
                  <c:v>69.400472000008449</c:v>
                </c:pt>
                <c:pt idx="6941">
                  <c:v>69.410471000010148</c:v>
                </c:pt>
                <c:pt idx="6942">
                  <c:v>69.420470000011846</c:v>
                </c:pt>
                <c:pt idx="6943">
                  <c:v>69.430468000005931</c:v>
                </c:pt>
                <c:pt idx="6944">
                  <c:v>69.440467000007629</c:v>
                </c:pt>
                <c:pt idx="6945">
                  <c:v>69.450466000009328</c:v>
                </c:pt>
                <c:pt idx="6946">
                  <c:v>69.460464000003412</c:v>
                </c:pt>
                <c:pt idx="6947">
                  <c:v>69.470463000005111</c:v>
                </c:pt>
                <c:pt idx="6948">
                  <c:v>69.48046200000681</c:v>
                </c:pt>
                <c:pt idx="6949">
                  <c:v>69.490460000000894</c:v>
                </c:pt>
                <c:pt idx="6950">
                  <c:v>69.500459000002593</c:v>
                </c:pt>
                <c:pt idx="6951">
                  <c:v>69.510458000004292</c:v>
                </c:pt>
                <c:pt idx="6952">
                  <c:v>69.52045600002748</c:v>
                </c:pt>
                <c:pt idx="6953">
                  <c:v>69.530455000000075</c:v>
                </c:pt>
                <c:pt idx="6954">
                  <c:v>69.540454000001773</c:v>
                </c:pt>
                <c:pt idx="6955">
                  <c:v>69.550452000024961</c:v>
                </c:pt>
                <c:pt idx="6956">
                  <c:v>69.56045100002666</c:v>
                </c:pt>
                <c:pt idx="6957">
                  <c:v>69.570450000028359</c:v>
                </c:pt>
                <c:pt idx="6958">
                  <c:v>69.580448000022443</c:v>
                </c:pt>
                <c:pt idx="6959">
                  <c:v>69.590447000024142</c:v>
                </c:pt>
                <c:pt idx="6960">
                  <c:v>69.60044600002584</c:v>
                </c:pt>
                <c:pt idx="6961">
                  <c:v>69.610444000019925</c:v>
                </c:pt>
                <c:pt idx="6962">
                  <c:v>69.620443000021623</c:v>
                </c:pt>
                <c:pt idx="6963">
                  <c:v>69.630442000023322</c:v>
                </c:pt>
                <c:pt idx="6964">
                  <c:v>69.640440000017406</c:v>
                </c:pt>
                <c:pt idx="6965">
                  <c:v>69.650439000019105</c:v>
                </c:pt>
                <c:pt idx="6966">
                  <c:v>69.660438000020804</c:v>
                </c:pt>
                <c:pt idx="6967">
                  <c:v>69.670436000014888</c:v>
                </c:pt>
                <c:pt idx="6968">
                  <c:v>69.680435000016587</c:v>
                </c:pt>
                <c:pt idx="6969">
                  <c:v>69.690434000018286</c:v>
                </c:pt>
                <c:pt idx="6970">
                  <c:v>69.70043200001237</c:v>
                </c:pt>
                <c:pt idx="6971">
                  <c:v>69.710431000014069</c:v>
                </c:pt>
                <c:pt idx="6972">
                  <c:v>69.720430000015767</c:v>
                </c:pt>
                <c:pt idx="6973">
                  <c:v>69.730428000009852</c:v>
                </c:pt>
                <c:pt idx="6974">
                  <c:v>69.74042700001155</c:v>
                </c:pt>
                <c:pt idx="6975">
                  <c:v>69.750426000013249</c:v>
                </c:pt>
                <c:pt idx="6976">
                  <c:v>69.760424000007333</c:v>
                </c:pt>
                <c:pt idx="6977">
                  <c:v>69.770423000009032</c:v>
                </c:pt>
                <c:pt idx="6978">
                  <c:v>69.780422000010731</c:v>
                </c:pt>
                <c:pt idx="6979">
                  <c:v>69.790420000004815</c:v>
                </c:pt>
                <c:pt idx="6980">
                  <c:v>69.800419000006514</c:v>
                </c:pt>
                <c:pt idx="6981">
                  <c:v>69.810418000008212</c:v>
                </c:pt>
                <c:pt idx="6982">
                  <c:v>69.820416000002297</c:v>
                </c:pt>
                <c:pt idx="6983">
                  <c:v>69.830415000003995</c:v>
                </c:pt>
                <c:pt idx="6984">
                  <c:v>69.840414000005694</c:v>
                </c:pt>
                <c:pt idx="6985">
                  <c:v>69.850412000028882</c:v>
                </c:pt>
                <c:pt idx="6986">
                  <c:v>69.860411000001477</c:v>
                </c:pt>
                <c:pt idx="6987">
                  <c:v>69.870410250005079</c:v>
                </c:pt>
                <c:pt idx="6988">
                  <c:v>69.880408250028268</c:v>
                </c:pt>
                <c:pt idx="6989">
                  <c:v>69.890407250000862</c:v>
                </c:pt>
                <c:pt idx="6990">
                  <c:v>69.900406250002561</c:v>
                </c:pt>
                <c:pt idx="6991">
                  <c:v>69.910404250025749</c:v>
                </c:pt>
                <c:pt idx="6992">
                  <c:v>69.920403250027448</c:v>
                </c:pt>
                <c:pt idx="6993">
                  <c:v>69.930402250000043</c:v>
                </c:pt>
                <c:pt idx="6994">
                  <c:v>69.940400250023231</c:v>
                </c:pt>
                <c:pt idx="6995">
                  <c:v>69.95039925002493</c:v>
                </c:pt>
                <c:pt idx="6996">
                  <c:v>69.960398250026628</c:v>
                </c:pt>
                <c:pt idx="6997">
                  <c:v>69.970396250020713</c:v>
                </c:pt>
                <c:pt idx="6998">
                  <c:v>69.980395250022411</c:v>
                </c:pt>
                <c:pt idx="6999">
                  <c:v>69.99039425002411</c:v>
                </c:pt>
                <c:pt idx="7000">
                  <c:v>70.000392250018194</c:v>
                </c:pt>
              </c:numCache>
            </c:numRef>
          </c:xVal>
          <c:yVal>
            <c:numRef>
              <c:f>Gyroscope!$G$2:$G$7002</c:f>
              <c:numCache>
                <c:formatCode>General</c:formatCode>
                <c:ptCount val="7001"/>
                <c:pt idx="0">
                  <c:v>0</c:v>
                </c:pt>
                <c:pt idx="1">
                  <c:v>-5.8409448449178551E-5</c:v>
                </c:pt>
                <c:pt idx="2">
                  <c:v>-5.9441403542644642E-5</c:v>
                </c:pt>
                <c:pt idx="3">
                  <c:v>-7.4947931241782376E-5</c:v>
                </c:pt>
                <c:pt idx="4">
                  <c:v>-1.8024206384345122E-4</c:v>
                </c:pt>
                <c:pt idx="5">
                  <c:v>-4.1113265692265769E-4</c:v>
                </c:pt>
                <c:pt idx="6">
                  <c:v>-6.0264084850720622E-4</c:v>
                </c:pt>
                <c:pt idx="7">
                  <c:v>-7.3235879793821085E-4</c:v>
                </c:pt>
                <c:pt idx="8">
                  <c:v>-8.0415392807126843E-4</c:v>
                </c:pt>
                <c:pt idx="9">
                  <c:v>-8.2365578394598892E-4</c:v>
                </c:pt>
                <c:pt idx="10">
                  <c:v>-7.8036026408134296E-4</c:v>
                </c:pt>
                <c:pt idx="11">
                  <c:v>-7.0372539934191022E-4</c:v>
                </c:pt>
                <c:pt idx="12">
                  <c:v>-5.6059836739991056E-4</c:v>
                </c:pt>
                <c:pt idx="13">
                  <c:v>-4.1313041747749127E-4</c:v>
                </c:pt>
                <c:pt idx="14">
                  <c:v>-3.0538355109525607E-4</c:v>
                </c:pt>
                <c:pt idx="15">
                  <c:v>-2.6969716730118506E-4</c:v>
                </c:pt>
                <c:pt idx="16">
                  <c:v>-3.4153128411152349E-4</c:v>
                </c:pt>
                <c:pt idx="17">
                  <c:v>-4.6991498970184829E-4</c:v>
                </c:pt>
                <c:pt idx="18">
                  <c:v>-7.0545044285652211E-4</c:v>
                </c:pt>
                <c:pt idx="19">
                  <c:v>-1.047665681851051E-3</c:v>
                </c:pt>
                <c:pt idx="20">
                  <c:v>-1.4289443237583289E-3</c:v>
                </c:pt>
                <c:pt idx="21">
                  <c:v>-1.8465169925753842E-3</c:v>
                </c:pt>
                <c:pt idx="22">
                  <c:v>-2.2656455072859695E-3</c:v>
                </c:pt>
                <c:pt idx="23">
                  <c:v>-2.6836000441174063E-3</c:v>
                </c:pt>
                <c:pt idx="24">
                  <c:v>-3.1040648880878508E-3</c:v>
                </c:pt>
                <c:pt idx="25">
                  <c:v>-3.450193134309631E-3</c:v>
                </c:pt>
                <c:pt idx="26">
                  <c:v>-3.7406189198502145E-3</c:v>
                </c:pt>
                <c:pt idx="27">
                  <c:v>-3.872021360044736E-3</c:v>
                </c:pt>
                <c:pt idx="28">
                  <c:v>-3.8145928530794395E-3</c:v>
                </c:pt>
                <c:pt idx="29">
                  <c:v>-3.5881233655377935E-3</c:v>
                </c:pt>
                <c:pt idx="30">
                  <c:v>-3.2279885944932443E-3</c:v>
                </c:pt>
                <c:pt idx="31">
                  <c:v>-2.791889040373596E-3</c:v>
                </c:pt>
                <c:pt idx="32">
                  <c:v>-2.3611355637812776E-3</c:v>
                </c:pt>
                <c:pt idx="33">
                  <c:v>-1.9204562728607588E-3</c:v>
                </c:pt>
                <c:pt idx="34">
                  <c:v>-1.5035169725703501E-3</c:v>
                </c:pt>
                <c:pt idx="35">
                  <c:v>-1.1654480546572951E-3</c:v>
                </c:pt>
                <c:pt idx="36">
                  <c:v>-9.3189444897822911E-4</c:v>
                </c:pt>
                <c:pt idx="37">
                  <c:v>-7.9643203100135699E-4</c:v>
                </c:pt>
                <c:pt idx="38">
                  <c:v>-7.1778756275314411E-4</c:v>
                </c:pt>
                <c:pt idx="39">
                  <c:v>-6.7170451395149797E-4</c:v>
                </c:pt>
                <c:pt idx="40">
                  <c:v>-6.3890266285571715E-4</c:v>
                </c:pt>
                <c:pt idx="41">
                  <c:v>-5.9343278253857069E-4</c:v>
                </c:pt>
                <c:pt idx="42">
                  <c:v>-5.1491624029934772E-4</c:v>
                </c:pt>
                <c:pt idx="43">
                  <c:v>-4.0407417439917558E-4</c:v>
                </c:pt>
                <c:pt idx="44">
                  <c:v>-3.0281809569168271E-4</c:v>
                </c:pt>
                <c:pt idx="45">
                  <c:v>-2.4141121573020461E-4</c:v>
                </c:pt>
                <c:pt idx="46">
                  <c:v>-2.5145596971719124E-4</c:v>
                </c:pt>
                <c:pt idx="47">
                  <c:v>-3.4338649329226044E-4</c:v>
                </c:pt>
                <c:pt idx="48">
                  <c:v>-4.3833523589656333E-4</c:v>
                </c:pt>
                <c:pt idx="49">
                  <c:v>-5.3370485498890593E-4</c:v>
                </c:pt>
                <c:pt idx="50">
                  <c:v>-5.8598360551356267E-4</c:v>
                </c:pt>
                <c:pt idx="51">
                  <c:v>-5.9606089340320497E-4</c:v>
                </c:pt>
                <c:pt idx="52">
                  <c:v>-5.1945930508836484E-4</c:v>
                </c:pt>
                <c:pt idx="53">
                  <c:v>-3.913369694601306E-4</c:v>
                </c:pt>
                <c:pt idx="54">
                  <c:v>-2.7449352519492314E-4</c:v>
                </c:pt>
                <c:pt idx="55">
                  <c:v>-2.8135854864515275E-4</c:v>
                </c:pt>
                <c:pt idx="56">
                  <c:v>-3.7310481524090297E-4</c:v>
                </c:pt>
                <c:pt idx="57">
                  <c:v>-5.3986549985337445E-4</c:v>
                </c:pt>
                <c:pt idx="58">
                  <c:v>-7.5542444250225639E-4</c:v>
                </c:pt>
                <c:pt idx="59">
                  <c:v>-9.5672043229142866E-4</c:v>
                </c:pt>
                <c:pt idx="60">
                  <c:v>-1.2045059164029009E-3</c:v>
                </c:pt>
                <c:pt idx="61">
                  <c:v>-1.390359664187902E-3</c:v>
                </c:pt>
                <c:pt idx="62">
                  <c:v>-1.5459047742209615E-3</c:v>
                </c:pt>
                <c:pt idx="63">
                  <c:v>-1.6569506006797524E-3</c:v>
                </c:pt>
                <c:pt idx="64">
                  <c:v>-1.6668628070802252E-3</c:v>
                </c:pt>
                <c:pt idx="65">
                  <c:v>-1.6021235485600416E-3</c:v>
                </c:pt>
                <c:pt idx="66">
                  <c:v>-1.5249950742713537E-3</c:v>
                </c:pt>
                <c:pt idx="67">
                  <c:v>-1.4643329631761396E-3</c:v>
                </c:pt>
                <c:pt idx="68">
                  <c:v>-1.4576590436774428E-3</c:v>
                </c:pt>
                <c:pt idx="69">
                  <c:v>-1.4643283912968597E-3</c:v>
                </c:pt>
                <c:pt idx="70">
                  <c:v>-1.5401404693218929E-3</c:v>
                </c:pt>
                <c:pt idx="71">
                  <c:v>-1.6929287268378165E-3</c:v>
                </c:pt>
                <c:pt idx="72">
                  <c:v>-1.8380152052112867E-3</c:v>
                </c:pt>
                <c:pt idx="73">
                  <c:v>-1.9276735755487707E-3</c:v>
                </c:pt>
                <c:pt idx="74">
                  <c:v>-1.9695617294383481E-3</c:v>
                </c:pt>
                <c:pt idx="75">
                  <c:v>-1.9385145165441212E-3</c:v>
                </c:pt>
                <c:pt idx="76">
                  <c:v>-1.7966305165954208E-3</c:v>
                </c:pt>
                <c:pt idx="77">
                  <c:v>-1.6910467357284479E-3</c:v>
                </c:pt>
                <c:pt idx="78">
                  <c:v>-1.569530959641694E-3</c:v>
                </c:pt>
                <c:pt idx="79">
                  <c:v>-1.4733061453227583E-3</c:v>
                </c:pt>
                <c:pt idx="80">
                  <c:v>-1.4651433947332703E-3</c:v>
                </c:pt>
                <c:pt idx="81">
                  <c:v>-1.4822030129281951E-3</c:v>
                </c:pt>
                <c:pt idx="82">
                  <c:v>-1.5492810623852528E-3</c:v>
                </c:pt>
                <c:pt idx="83">
                  <c:v>-1.6985771676631153E-3</c:v>
                </c:pt>
                <c:pt idx="84">
                  <c:v>-1.871295067430338E-3</c:v>
                </c:pt>
                <c:pt idx="85">
                  <c:v>-2.0149353487571341E-3</c:v>
                </c:pt>
                <c:pt idx="86">
                  <c:v>-2.1736567695920554E-3</c:v>
                </c:pt>
                <c:pt idx="87">
                  <c:v>-2.3529654643632755E-3</c:v>
                </c:pt>
                <c:pt idx="88">
                  <c:v>-2.4954507172367589E-3</c:v>
                </c:pt>
                <c:pt idx="89">
                  <c:v>-2.6070450481614164E-3</c:v>
                </c:pt>
                <c:pt idx="90">
                  <c:v>-2.7085475115548102E-3</c:v>
                </c:pt>
                <c:pt idx="91">
                  <c:v>-2.7658454778651895E-3</c:v>
                </c:pt>
                <c:pt idx="92">
                  <c:v>-2.7942699035322866E-3</c:v>
                </c:pt>
                <c:pt idx="93">
                  <c:v>-2.8528678141960416E-3</c:v>
                </c:pt>
                <c:pt idx="94">
                  <c:v>-2.9392443948619571E-3</c:v>
                </c:pt>
                <c:pt idx="95">
                  <c:v>-3.0844408700571773E-3</c:v>
                </c:pt>
                <c:pt idx="96">
                  <c:v>-3.2277882806623988E-3</c:v>
                </c:pt>
                <c:pt idx="97">
                  <c:v>-3.377407192276056E-3</c:v>
                </c:pt>
                <c:pt idx="98">
                  <c:v>-3.4788719595016167E-3</c:v>
                </c:pt>
                <c:pt idx="99">
                  <c:v>-3.5853452362623762E-3</c:v>
                </c:pt>
                <c:pt idx="100">
                  <c:v>-3.6493362755453396E-3</c:v>
                </c:pt>
                <c:pt idx="101">
                  <c:v>-3.6622411553806382E-3</c:v>
                </c:pt>
                <c:pt idx="102">
                  <c:v>-3.6338713455137776E-3</c:v>
                </c:pt>
                <c:pt idx="103">
                  <c:v>-3.5407552188424494E-3</c:v>
                </c:pt>
                <c:pt idx="104">
                  <c:v>-3.4054601896914938E-3</c:v>
                </c:pt>
                <c:pt idx="105">
                  <c:v>-3.2728816684698325E-3</c:v>
                </c:pt>
                <c:pt idx="106">
                  <c:v>-3.136120147736603E-3</c:v>
                </c:pt>
                <c:pt idx="107">
                  <c:v>-3.0098281517129499E-3</c:v>
                </c:pt>
                <c:pt idx="108">
                  <c:v>-2.9435857319141711E-3</c:v>
                </c:pt>
                <c:pt idx="109">
                  <c:v>-2.9340032219253341E-3</c:v>
                </c:pt>
                <c:pt idx="110">
                  <c:v>-2.9346985290447363E-3</c:v>
                </c:pt>
                <c:pt idx="111">
                  <c:v>-2.9119823040981239E-3</c:v>
                </c:pt>
                <c:pt idx="112">
                  <c:v>-2.8673419952740926E-3</c:v>
                </c:pt>
                <c:pt idx="113">
                  <c:v>-2.8529933512795587E-3</c:v>
                </c:pt>
                <c:pt idx="114">
                  <c:v>-2.8588767965753081E-3</c:v>
                </c:pt>
                <c:pt idx="115">
                  <c:v>-2.9180349171696821E-3</c:v>
                </c:pt>
                <c:pt idx="116">
                  <c:v>-3.0409859413224197E-3</c:v>
                </c:pt>
                <c:pt idx="117">
                  <c:v>-3.1543179029597801E-3</c:v>
                </c:pt>
                <c:pt idx="118">
                  <c:v>-3.2092506016291773E-3</c:v>
                </c:pt>
                <c:pt idx="119">
                  <c:v>-3.1844808580429734E-3</c:v>
                </c:pt>
                <c:pt idx="120">
                  <c:v>-3.1044935205904347E-3</c:v>
                </c:pt>
                <c:pt idx="121">
                  <c:v>-2.9747402937256597E-3</c:v>
                </c:pt>
                <c:pt idx="122">
                  <c:v>-2.811024909521731E-3</c:v>
                </c:pt>
                <c:pt idx="123">
                  <c:v>-2.6557637960630842E-3</c:v>
                </c:pt>
                <c:pt idx="124">
                  <c:v>-2.5258272659948442E-3</c:v>
                </c:pt>
                <c:pt idx="125">
                  <c:v>-2.4652080714830664E-3</c:v>
                </c:pt>
                <c:pt idx="126">
                  <c:v>-2.4582967541265685E-3</c:v>
                </c:pt>
                <c:pt idx="127">
                  <c:v>-2.4676998806715538E-3</c:v>
                </c:pt>
                <c:pt idx="128">
                  <c:v>-2.4417556762353883E-3</c:v>
                </c:pt>
                <c:pt idx="129">
                  <c:v>-2.4264257785437285E-3</c:v>
                </c:pt>
                <c:pt idx="130">
                  <c:v>-2.4131074933658667E-3</c:v>
                </c:pt>
                <c:pt idx="131">
                  <c:v>-2.3962463560248219E-3</c:v>
                </c:pt>
                <c:pt idx="132">
                  <c:v>-2.3146860129919494E-3</c:v>
                </c:pt>
                <c:pt idx="133">
                  <c:v>-2.167565822638968E-3</c:v>
                </c:pt>
                <c:pt idx="134">
                  <c:v>-1.9460957963216416E-3</c:v>
                </c:pt>
                <c:pt idx="135">
                  <c:v>-1.7572257647152302E-3</c:v>
                </c:pt>
                <c:pt idx="136">
                  <c:v>-1.5795556240218839E-3</c:v>
                </c:pt>
                <c:pt idx="137">
                  <c:v>-1.4999625764724645E-3</c:v>
                </c:pt>
                <c:pt idx="138">
                  <c:v>-1.4718567809129987E-3</c:v>
                </c:pt>
                <c:pt idx="139">
                  <c:v>-1.5282108616419803E-3</c:v>
                </c:pt>
                <c:pt idx="140">
                  <c:v>-1.6486168241161615E-3</c:v>
                </c:pt>
                <c:pt idx="141">
                  <c:v>-1.7930674776508704E-3</c:v>
                </c:pt>
                <c:pt idx="142">
                  <c:v>-1.9912275493312892E-3</c:v>
                </c:pt>
                <c:pt idx="143">
                  <c:v>-2.1681744549848225E-3</c:v>
                </c:pt>
                <c:pt idx="144">
                  <c:v>-2.3078105964279561E-3</c:v>
                </c:pt>
                <c:pt idx="145">
                  <c:v>-2.4006903352533212E-3</c:v>
                </c:pt>
                <c:pt idx="146">
                  <c:v>-2.486418248869113E-3</c:v>
                </c:pt>
                <c:pt idx="147">
                  <c:v>-2.5606924107821252E-3</c:v>
                </c:pt>
                <c:pt idx="148">
                  <c:v>-2.5583633129674533E-3</c:v>
                </c:pt>
                <c:pt idx="149">
                  <c:v>-2.4896622649887611E-3</c:v>
                </c:pt>
                <c:pt idx="150">
                  <c:v>-2.3081354934330004E-3</c:v>
                </c:pt>
                <c:pt idx="151">
                  <c:v>-2.0209483618329723E-3</c:v>
                </c:pt>
                <c:pt idx="152">
                  <c:v>-1.6849499475227823E-3</c:v>
                </c:pt>
                <c:pt idx="153">
                  <c:v>-1.3821817773232107E-3</c:v>
                </c:pt>
                <c:pt idx="154">
                  <c:v>-1.0798379440854055E-3</c:v>
                </c:pt>
                <c:pt idx="155">
                  <c:v>-8.2765187179544464E-4</c:v>
                </c:pt>
                <c:pt idx="156">
                  <c:v>-5.7938966043970014E-4</c:v>
                </c:pt>
                <c:pt idx="157">
                  <c:v>-3.884034534093474E-4</c:v>
                </c:pt>
                <c:pt idx="158">
                  <c:v>-2.5343895126264383E-4</c:v>
                </c:pt>
                <c:pt idx="159">
                  <c:v>-1.7624619987310555E-4</c:v>
                </c:pt>
                <c:pt idx="160">
                  <c:v>-1.108566078202433E-4</c:v>
                </c:pt>
                <c:pt idx="161">
                  <c:v>-4.9586958728066617E-5</c:v>
                </c:pt>
                <c:pt idx="162">
                  <c:v>1.5475458258838953E-5</c:v>
                </c:pt>
                <c:pt idx="163">
                  <c:v>4.064745738645005E-5</c:v>
                </c:pt>
                <c:pt idx="164">
                  <c:v>1.6763461578388021E-5</c:v>
                </c:pt>
                <c:pt idx="165">
                  <c:v>-5.5219553448750534E-5</c:v>
                </c:pt>
                <c:pt idx="166">
                  <c:v>-1.422996725246334E-4</c:v>
                </c:pt>
                <c:pt idx="167">
                  <c:v>-2.0268065476344632E-4</c:v>
                </c:pt>
                <c:pt idx="168">
                  <c:v>-1.648711712176339E-4</c:v>
                </c:pt>
                <c:pt idx="169">
                  <c:v>-5.1623319123115347E-5</c:v>
                </c:pt>
                <c:pt idx="170">
                  <c:v>1.1911977823912976E-4</c:v>
                </c:pt>
                <c:pt idx="171">
                  <c:v>3.6955019228333E-4</c:v>
                </c:pt>
                <c:pt idx="172">
                  <c:v>6.2715903410146727E-4</c:v>
                </c:pt>
                <c:pt idx="173">
                  <c:v>9.1873546536581268E-4</c:v>
                </c:pt>
                <c:pt idx="174">
                  <c:v>1.1594105512227203E-3</c:v>
                </c:pt>
                <c:pt idx="175">
                  <c:v>1.340891774117415E-3</c:v>
                </c:pt>
                <c:pt idx="176">
                  <c:v>1.4214035250191726E-3</c:v>
                </c:pt>
                <c:pt idx="177">
                  <c:v>1.4127263588641107E-3</c:v>
                </c:pt>
                <c:pt idx="178">
                  <c:v>1.3119941333789627E-3</c:v>
                </c:pt>
                <c:pt idx="179">
                  <c:v>1.1951304124805072E-3</c:v>
                </c:pt>
                <c:pt idx="180">
                  <c:v>1.1292960212682546E-3</c:v>
                </c:pt>
                <c:pt idx="181">
                  <c:v>1.129982687739732E-3</c:v>
                </c:pt>
                <c:pt idx="182">
                  <c:v>1.2249598681204094E-3</c:v>
                </c:pt>
                <c:pt idx="183">
                  <c:v>1.3750480910568058E-3</c:v>
                </c:pt>
                <c:pt idx="184">
                  <c:v>1.5439903908034502E-3</c:v>
                </c:pt>
                <c:pt idx="185">
                  <c:v>1.7466239054495845E-3</c:v>
                </c:pt>
                <c:pt idx="186">
                  <c:v>1.9490694022249338E-3</c:v>
                </c:pt>
                <c:pt idx="187">
                  <c:v>2.1347273683319404E-3</c:v>
                </c:pt>
                <c:pt idx="188">
                  <c:v>2.3157897102464211E-3</c:v>
                </c:pt>
                <c:pt idx="189">
                  <c:v>2.5081148721112258E-3</c:v>
                </c:pt>
                <c:pt idx="190">
                  <c:v>2.661682206014402E-3</c:v>
                </c:pt>
                <c:pt idx="191">
                  <c:v>2.8402009070039075E-3</c:v>
                </c:pt>
                <c:pt idx="192">
                  <c:v>2.9830270675030432E-3</c:v>
                </c:pt>
                <c:pt idx="193">
                  <c:v>3.1352937625561514E-3</c:v>
                </c:pt>
                <c:pt idx="194">
                  <c:v>3.2506864592056284E-3</c:v>
                </c:pt>
                <c:pt idx="195">
                  <c:v>3.3220409385992652E-3</c:v>
                </c:pt>
                <c:pt idx="196">
                  <c:v>3.370629478382515E-3</c:v>
                </c:pt>
                <c:pt idx="197">
                  <c:v>3.3990605290844544E-3</c:v>
                </c:pt>
                <c:pt idx="198">
                  <c:v>3.4623001273985667E-3</c:v>
                </c:pt>
                <c:pt idx="199">
                  <c:v>3.560554332124342E-3</c:v>
                </c:pt>
                <c:pt idx="200">
                  <c:v>3.709809337045501E-3</c:v>
                </c:pt>
                <c:pt idx="201">
                  <c:v>3.8675564727142881E-3</c:v>
                </c:pt>
                <c:pt idx="202">
                  <c:v>3.9979395086756258E-3</c:v>
                </c:pt>
                <c:pt idx="203">
                  <c:v>4.0982828826186387E-3</c:v>
                </c:pt>
                <c:pt idx="204">
                  <c:v>4.1654206132574574E-3</c:v>
                </c:pt>
                <c:pt idx="205">
                  <c:v>4.2181002162591276E-3</c:v>
                </c:pt>
                <c:pt idx="206">
                  <c:v>4.2069273813217581E-3</c:v>
                </c:pt>
                <c:pt idx="207">
                  <c:v>4.15819158117653E-3</c:v>
                </c:pt>
                <c:pt idx="208">
                  <c:v>4.1039254006683193E-3</c:v>
                </c:pt>
                <c:pt idx="209">
                  <c:v>4.0505172842251729E-3</c:v>
                </c:pt>
                <c:pt idx="210">
                  <c:v>4.0480876088305568E-3</c:v>
                </c:pt>
                <c:pt idx="211">
                  <c:v>4.0875888553144639E-3</c:v>
                </c:pt>
                <c:pt idx="212">
                  <c:v>4.1810775482470537E-3</c:v>
                </c:pt>
                <c:pt idx="213">
                  <c:v>4.2803760336696667E-3</c:v>
                </c:pt>
                <c:pt idx="214">
                  <c:v>4.3609942250504479E-3</c:v>
                </c:pt>
                <c:pt idx="215">
                  <c:v>4.40325150930722E-3</c:v>
                </c:pt>
                <c:pt idx="216">
                  <c:v>4.438637427265516E-3</c:v>
                </c:pt>
                <c:pt idx="217">
                  <c:v>4.4845482157157496E-3</c:v>
                </c:pt>
                <c:pt idx="218">
                  <c:v>4.5145924042058055E-3</c:v>
                </c:pt>
                <c:pt idx="219">
                  <c:v>4.6203963467663037E-3</c:v>
                </c:pt>
                <c:pt idx="220">
                  <c:v>4.7232102205850808E-3</c:v>
                </c:pt>
                <c:pt idx="221">
                  <c:v>4.8486443288073269E-3</c:v>
                </c:pt>
                <c:pt idx="222">
                  <c:v>4.9215893469370352E-3</c:v>
                </c:pt>
                <c:pt idx="223">
                  <c:v>5.007559802938738E-3</c:v>
                </c:pt>
                <c:pt idx="224">
                  <c:v>5.0872491113598383E-3</c:v>
                </c:pt>
                <c:pt idx="225">
                  <c:v>5.162749669855614E-3</c:v>
                </c:pt>
                <c:pt idx="226">
                  <c:v>5.2149127313494909E-3</c:v>
                </c:pt>
                <c:pt idx="227">
                  <c:v>5.2345638789716544E-3</c:v>
                </c:pt>
                <c:pt idx="228">
                  <c:v>5.2595960387770138E-3</c:v>
                </c:pt>
                <c:pt idx="229">
                  <c:v>5.2127269388040371E-3</c:v>
                </c:pt>
                <c:pt idx="230">
                  <c:v>5.1288579547838532E-3</c:v>
                </c:pt>
                <c:pt idx="231">
                  <c:v>5.0074411311376611E-3</c:v>
                </c:pt>
                <c:pt idx="232">
                  <c:v>4.8912711777651507E-3</c:v>
                </c:pt>
                <c:pt idx="233">
                  <c:v>4.7036861626989787E-3</c:v>
                </c:pt>
                <c:pt idx="234">
                  <c:v>4.4637859505567493E-3</c:v>
                </c:pt>
                <c:pt idx="235">
                  <c:v>4.2014008264160511E-3</c:v>
                </c:pt>
                <c:pt idx="236">
                  <c:v>3.9133058336717303E-3</c:v>
                </c:pt>
                <c:pt idx="237">
                  <c:v>3.7114445137835781E-3</c:v>
                </c:pt>
                <c:pt idx="238">
                  <c:v>3.5881280609422156E-3</c:v>
                </c:pt>
                <c:pt idx="239">
                  <c:v>3.5639709635458604E-3</c:v>
                </c:pt>
                <c:pt idx="240">
                  <c:v>3.5760147135870178E-3</c:v>
                </c:pt>
                <c:pt idx="241">
                  <c:v>3.533520315469019E-3</c:v>
                </c:pt>
                <c:pt idx="242">
                  <c:v>3.488175028995134E-3</c:v>
                </c:pt>
                <c:pt idx="243">
                  <c:v>3.339670519939472E-3</c:v>
                </c:pt>
                <c:pt idx="244">
                  <c:v>3.1349153215148706E-3</c:v>
                </c:pt>
                <c:pt idx="245">
                  <c:v>2.9284354189403894E-3</c:v>
                </c:pt>
                <c:pt idx="246">
                  <c:v>2.7869416400093145E-3</c:v>
                </c:pt>
                <c:pt idx="247">
                  <c:v>2.7111590953259089E-3</c:v>
                </c:pt>
                <c:pt idx="248">
                  <c:v>2.6939393406380965E-3</c:v>
                </c:pt>
                <c:pt idx="249">
                  <c:v>2.6779645193138395E-3</c:v>
                </c:pt>
                <c:pt idx="250">
                  <c:v>2.6504605172330505E-3</c:v>
                </c:pt>
                <c:pt idx="251">
                  <c:v>2.6030857186244401E-3</c:v>
                </c:pt>
                <c:pt idx="252">
                  <c:v>2.5710071346406243E-3</c:v>
                </c:pt>
                <c:pt idx="253">
                  <c:v>2.5404702120939626E-3</c:v>
                </c:pt>
                <c:pt idx="254">
                  <c:v>2.5938882241697821E-3</c:v>
                </c:pt>
                <c:pt idx="255">
                  <c:v>2.6941199452658209E-3</c:v>
                </c:pt>
                <c:pt idx="256">
                  <c:v>2.7757745009081877E-3</c:v>
                </c:pt>
                <c:pt idx="257">
                  <c:v>2.8305073530830735E-3</c:v>
                </c:pt>
                <c:pt idx="258">
                  <c:v>2.8005737928979554E-3</c:v>
                </c:pt>
                <c:pt idx="259">
                  <c:v>2.6541542595775233E-3</c:v>
                </c:pt>
                <c:pt idx="260">
                  <c:v>2.4100575278245104E-3</c:v>
                </c:pt>
                <c:pt idx="261">
                  <c:v>2.1196167079952969E-3</c:v>
                </c:pt>
                <c:pt idx="262">
                  <c:v>1.8976977476228619E-3</c:v>
                </c:pt>
                <c:pt idx="263">
                  <c:v>1.7721434580022762E-3</c:v>
                </c:pt>
                <c:pt idx="264">
                  <c:v>1.6597718424204962E-3</c:v>
                </c:pt>
                <c:pt idx="265">
                  <c:v>1.5109200588560392E-3</c:v>
                </c:pt>
                <c:pt idx="266">
                  <c:v>1.2564114346396817E-3</c:v>
                </c:pt>
                <c:pt idx="267">
                  <c:v>9.212314891455858E-4</c:v>
                </c:pt>
                <c:pt idx="268">
                  <c:v>5.4641808264054795E-4</c:v>
                </c:pt>
                <c:pt idx="269">
                  <c:v>2.3236733330094222E-4</c:v>
                </c:pt>
                <c:pt idx="270">
                  <c:v>7.7959773874533306E-5</c:v>
                </c:pt>
                <c:pt idx="271">
                  <c:v>7.2428862316682935E-5</c:v>
                </c:pt>
                <c:pt idx="272">
                  <c:v>2.3680881712746338E-4</c:v>
                </c:pt>
                <c:pt idx="273">
                  <c:v>4.5235759867055434E-4</c:v>
                </c:pt>
                <c:pt idx="274">
                  <c:v>7.0295831412495592E-4</c:v>
                </c:pt>
                <c:pt idx="275">
                  <c:v>1.0059684135197481E-3</c:v>
                </c:pt>
                <c:pt idx="276">
                  <c:v>1.3057460909566131E-3</c:v>
                </c:pt>
                <c:pt idx="277">
                  <c:v>1.5865064784920211E-3</c:v>
                </c:pt>
                <c:pt idx="278">
                  <c:v>1.8554007668728043E-3</c:v>
                </c:pt>
                <c:pt idx="279">
                  <c:v>2.0084780319695617E-3</c:v>
                </c:pt>
                <c:pt idx="280">
                  <c:v>2.0313188196098581E-3</c:v>
                </c:pt>
                <c:pt idx="281">
                  <c:v>1.8874090026736686E-3</c:v>
                </c:pt>
                <c:pt idx="282">
                  <c:v>1.6211008118468023E-3</c:v>
                </c:pt>
                <c:pt idx="283">
                  <c:v>1.3347176419591655E-3</c:v>
                </c:pt>
                <c:pt idx="284">
                  <c:v>1.0903693723322016E-3</c:v>
                </c:pt>
                <c:pt idx="285">
                  <c:v>8.8732585539731614E-4</c:v>
                </c:pt>
                <c:pt idx="286">
                  <c:v>7.6993811540236145E-4</c:v>
                </c:pt>
                <c:pt idx="287">
                  <c:v>7.1524335015099789E-4</c:v>
                </c:pt>
                <c:pt idx="288">
                  <c:v>7.2501179800628227E-4</c:v>
                </c:pt>
                <c:pt idx="289">
                  <c:v>7.1671558299386492E-4</c:v>
                </c:pt>
                <c:pt idx="290">
                  <c:v>6.8859343676261852E-4</c:v>
                </c:pt>
                <c:pt idx="291">
                  <c:v>6.2080592115275281E-4</c:v>
                </c:pt>
                <c:pt idx="292">
                  <c:v>5.1035656166961902E-4</c:v>
                </c:pt>
                <c:pt idx="293">
                  <c:v>3.8911492298034328E-4</c:v>
                </c:pt>
                <c:pt idx="294">
                  <c:v>3.0888837971994516E-4</c:v>
                </c:pt>
                <c:pt idx="295">
                  <c:v>3.07390684211487E-4</c:v>
                </c:pt>
                <c:pt idx="296">
                  <c:v>3.5313068363982271E-4</c:v>
                </c:pt>
                <c:pt idx="297">
                  <c:v>4.9293155957133735E-4</c:v>
                </c:pt>
                <c:pt idx="298">
                  <c:v>6.3794518273431933E-4</c:v>
                </c:pt>
                <c:pt idx="299">
                  <c:v>7.6195538763550511E-4</c:v>
                </c:pt>
                <c:pt idx="300">
                  <c:v>8.1527547627929678E-4</c:v>
                </c:pt>
                <c:pt idx="301">
                  <c:v>8.3052652069235268E-4</c:v>
                </c:pt>
                <c:pt idx="302">
                  <c:v>7.3967071996904868E-4</c:v>
                </c:pt>
                <c:pt idx="303">
                  <c:v>5.7511507788036661E-4</c:v>
                </c:pt>
                <c:pt idx="304">
                  <c:v>3.6061118025839983E-4</c:v>
                </c:pt>
                <c:pt idx="305">
                  <c:v>1.4832083432816099E-4</c:v>
                </c:pt>
                <c:pt idx="306">
                  <c:v>-5.4163117787460859E-5</c:v>
                </c:pt>
                <c:pt idx="307">
                  <c:v>-2.5641091511225474E-4</c:v>
                </c:pt>
                <c:pt idx="308">
                  <c:v>-4.8868177583488823E-4</c:v>
                </c:pt>
                <c:pt idx="309">
                  <c:v>-7.9855222595822339E-4</c:v>
                </c:pt>
                <c:pt idx="310">
                  <c:v>-1.1511764898018747E-3</c:v>
                </c:pt>
                <c:pt idx="311">
                  <c:v>-1.5634664057390685E-3</c:v>
                </c:pt>
                <c:pt idx="312">
                  <c:v>-1.9446448573794389E-3</c:v>
                </c:pt>
                <c:pt idx="313">
                  <c:v>-2.2752936328730997E-3</c:v>
                </c:pt>
                <c:pt idx="314">
                  <c:v>-2.5540170863751254E-3</c:v>
                </c:pt>
                <c:pt idx="315">
                  <c:v>-2.7427853634056291E-3</c:v>
                </c:pt>
                <c:pt idx="316">
                  <c:v>-2.9177345905979286E-3</c:v>
                </c:pt>
                <c:pt idx="317">
                  <c:v>-3.0266345730613716E-3</c:v>
                </c:pt>
                <c:pt idx="318">
                  <c:v>-3.1450691896091529E-3</c:v>
                </c:pt>
                <c:pt idx="319">
                  <c:v>-3.2876360104383598E-3</c:v>
                </c:pt>
                <c:pt idx="320">
                  <c:v>-3.4543216293720287E-3</c:v>
                </c:pt>
                <c:pt idx="321">
                  <c:v>-3.6272409980322362E-3</c:v>
                </c:pt>
                <c:pt idx="322">
                  <c:v>-3.7823314062712535E-3</c:v>
                </c:pt>
                <c:pt idx="323">
                  <c:v>-3.9073355678496732E-3</c:v>
                </c:pt>
                <c:pt idx="324">
                  <c:v>-4.024693464925907E-3</c:v>
                </c:pt>
                <c:pt idx="325">
                  <c:v>-4.0943906993150129E-3</c:v>
                </c:pt>
                <c:pt idx="326">
                  <c:v>-4.151531997285629E-3</c:v>
                </c:pt>
                <c:pt idx="327">
                  <c:v>-4.2309971346402055E-3</c:v>
                </c:pt>
                <c:pt idx="328">
                  <c:v>-4.3352404670271684E-3</c:v>
                </c:pt>
                <c:pt idx="329">
                  <c:v>-4.4641199378979502E-3</c:v>
                </c:pt>
                <c:pt idx="330">
                  <c:v>-4.5949351383561283E-3</c:v>
                </c:pt>
                <c:pt idx="331">
                  <c:v>-4.680612214105046E-3</c:v>
                </c:pt>
                <c:pt idx="332">
                  <c:v>-4.7697155154656813E-3</c:v>
                </c:pt>
                <c:pt idx="333">
                  <c:v>-4.8485134284749244E-3</c:v>
                </c:pt>
                <c:pt idx="334">
                  <c:v>-4.9358990681312043E-3</c:v>
                </c:pt>
                <c:pt idx="335">
                  <c:v>-5.035228313293302E-3</c:v>
                </c:pt>
                <c:pt idx="336">
                  <c:v>-5.0996478337593538E-3</c:v>
                </c:pt>
                <c:pt idx="337">
                  <c:v>-5.1736034777385871E-3</c:v>
                </c:pt>
                <c:pt idx="338">
                  <c:v>-5.2905718156574851E-3</c:v>
                </c:pt>
                <c:pt idx="339">
                  <c:v>-5.4509065791305111E-3</c:v>
                </c:pt>
                <c:pt idx="340">
                  <c:v>-5.5753482501887681E-3</c:v>
                </c:pt>
                <c:pt idx="341">
                  <c:v>-5.7176940933339852E-3</c:v>
                </c:pt>
                <c:pt idx="342">
                  <c:v>-5.9155690510764199E-3</c:v>
                </c:pt>
                <c:pt idx="343">
                  <c:v>-6.1260445611953165E-3</c:v>
                </c:pt>
                <c:pt idx="344">
                  <c:v>-6.3637163965442585E-3</c:v>
                </c:pt>
                <c:pt idx="345">
                  <c:v>-6.5584635376307347E-3</c:v>
                </c:pt>
                <c:pt idx="346">
                  <c:v>-6.7352476321341156E-3</c:v>
                </c:pt>
                <c:pt idx="347">
                  <c:v>-6.8683682422924705E-3</c:v>
                </c:pt>
                <c:pt idx="348">
                  <c:v>-6.9225340269544831E-3</c:v>
                </c:pt>
                <c:pt idx="349">
                  <c:v>-6.9304966065158258E-3</c:v>
                </c:pt>
                <c:pt idx="350">
                  <c:v>-6.8976118004862273E-3</c:v>
                </c:pt>
                <c:pt idx="351">
                  <c:v>-6.8851595167845805E-3</c:v>
                </c:pt>
                <c:pt idx="352">
                  <c:v>-6.8707780699267711E-3</c:v>
                </c:pt>
                <c:pt idx="353">
                  <c:v>-6.8543544502591763E-3</c:v>
                </c:pt>
                <c:pt idx="354">
                  <c:v>-6.840131405835702E-3</c:v>
                </c:pt>
                <c:pt idx="355">
                  <c:v>-6.8652882112198122E-3</c:v>
                </c:pt>
                <c:pt idx="356">
                  <c:v>-6.92125695251422E-3</c:v>
                </c:pt>
                <c:pt idx="357">
                  <c:v>-7.0549841079019888E-3</c:v>
                </c:pt>
                <c:pt idx="358">
                  <c:v>-7.2959032997532113E-3</c:v>
                </c:pt>
                <c:pt idx="359">
                  <c:v>-7.5911372554721881E-3</c:v>
                </c:pt>
                <c:pt idx="360">
                  <c:v>-7.8834715585060309E-3</c:v>
                </c:pt>
                <c:pt idx="361">
                  <c:v>-8.1216271750359625E-3</c:v>
                </c:pt>
                <c:pt idx="362">
                  <c:v>-8.2942315402826493E-3</c:v>
                </c:pt>
                <c:pt idx="363">
                  <c:v>-8.378647852426228E-3</c:v>
                </c:pt>
                <c:pt idx="364">
                  <c:v>-8.4253795307829941E-3</c:v>
                </c:pt>
                <c:pt idx="365">
                  <c:v>-8.4428513585283384E-3</c:v>
                </c:pt>
                <c:pt idx="366">
                  <c:v>-8.4459666050385358E-3</c:v>
                </c:pt>
                <c:pt idx="367">
                  <c:v>-8.4213283518662849E-3</c:v>
                </c:pt>
                <c:pt idx="368">
                  <c:v>-8.3315399167532469E-3</c:v>
                </c:pt>
                <c:pt idx="369">
                  <c:v>-8.1815539512063648E-3</c:v>
                </c:pt>
                <c:pt idx="370">
                  <c:v>-7.9680749366975931E-3</c:v>
                </c:pt>
                <c:pt idx="371">
                  <c:v>-7.7813384951486196E-3</c:v>
                </c:pt>
                <c:pt idx="372">
                  <c:v>-7.6283029836970578E-3</c:v>
                </c:pt>
                <c:pt idx="373">
                  <c:v>-7.5296854615974559E-3</c:v>
                </c:pt>
                <c:pt idx="374">
                  <c:v>-7.5036991827298833E-3</c:v>
                </c:pt>
                <c:pt idx="375">
                  <c:v>-7.5062142191474291E-3</c:v>
                </c:pt>
                <c:pt idx="376">
                  <c:v>-7.4786122708382389E-3</c:v>
                </c:pt>
                <c:pt idx="377">
                  <c:v>-7.4166410606734713E-3</c:v>
                </c:pt>
                <c:pt idx="378">
                  <c:v>-7.3049434760434481E-3</c:v>
                </c:pt>
                <c:pt idx="379">
                  <c:v>-7.1570870006137802E-3</c:v>
                </c:pt>
                <c:pt idx="380">
                  <c:v>-6.9649325911725814E-3</c:v>
                </c:pt>
                <c:pt idx="381">
                  <c:v>-6.8050903801845815E-3</c:v>
                </c:pt>
                <c:pt idx="382">
                  <c:v>-6.6858346038367713E-3</c:v>
                </c:pt>
                <c:pt idx="383">
                  <c:v>-6.6486563671950532E-3</c:v>
                </c:pt>
                <c:pt idx="384">
                  <c:v>-6.6894915409332944E-3</c:v>
                </c:pt>
                <c:pt idx="385">
                  <c:v>-6.7960980446772241E-3</c:v>
                </c:pt>
                <c:pt idx="386">
                  <c:v>-6.9887027403057467E-3</c:v>
                </c:pt>
                <c:pt idx="387">
                  <c:v>-7.2712019552413354E-3</c:v>
                </c:pt>
                <c:pt idx="388">
                  <c:v>-7.6153567918021102E-3</c:v>
                </c:pt>
                <c:pt idx="389">
                  <c:v>-7.9651957289721721E-3</c:v>
                </c:pt>
                <c:pt idx="390">
                  <c:v>-8.2318062193265235E-3</c:v>
                </c:pt>
                <c:pt idx="391">
                  <c:v>-8.3855673513889822E-3</c:v>
                </c:pt>
                <c:pt idx="392">
                  <c:v>-8.33612260733607E-3</c:v>
                </c:pt>
                <c:pt idx="393">
                  <c:v>-8.1161906133521318E-3</c:v>
                </c:pt>
                <c:pt idx="394">
                  <c:v>-7.7379728182511431E-3</c:v>
                </c:pt>
                <c:pt idx="395">
                  <c:v>-7.2525374177394557E-3</c:v>
                </c:pt>
                <c:pt idx="396">
                  <c:v>-6.7672804215321118E-3</c:v>
                </c:pt>
                <c:pt idx="397">
                  <c:v>-6.3178899893624723E-3</c:v>
                </c:pt>
                <c:pt idx="398">
                  <c:v>-5.9364894430895482E-3</c:v>
                </c:pt>
                <c:pt idx="399">
                  <c:v>-5.6302612443773735E-3</c:v>
                </c:pt>
                <c:pt idx="400">
                  <c:v>-5.4607314272311939E-3</c:v>
                </c:pt>
                <c:pt idx="401">
                  <c:v>-5.3862653558726008E-3</c:v>
                </c:pt>
                <c:pt idx="402">
                  <c:v>-5.4101754208774906E-3</c:v>
                </c:pt>
                <c:pt idx="403">
                  <c:v>-5.4789973461521028E-3</c:v>
                </c:pt>
                <c:pt idx="404">
                  <c:v>-5.5123674790489652E-3</c:v>
                </c:pt>
                <c:pt idx="405">
                  <c:v>-5.5025987883265976E-3</c:v>
                </c:pt>
                <c:pt idx="406">
                  <c:v>-5.4519776540391677E-3</c:v>
                </c:pt>
                <c:pt idx="407">
                  <c:v>-5.4237794060373419E-3</c:v>
                </c:pt>
                <c:pt idx="408">
                  <c:v>-5.4092005024137298E-3</c:v>
                </c:pt>
                <c:pt idx="409">
                  <c:v>-5.4281853257335238E-3</c:v>
                </c:pt>
                <c:pt idx="410">
                  <c:v>-5.5072690975897978E-3</c:v>
                </c:pt>
                <c:pt idx="411">
                  <c:v>-5.622402631070238E-3</c:v>
                </c:pt>
                <c:pt idx="412">
                  <c:v>-5.704352032609941E-3</c:v>
                </c:pt>
                <c:pt idx="413">
                  <c:v>-5.7430935417004791E-3</c:v>
                </c:pt>
                <c:pt idx="414">
                  <c:v>-5.6860199884480617E-3</c:v>
                </c:pt>
                <c:pt idx="415">
                  <c:v>-5.6086794851097094E-3</c:v>
                </c:pt>
                <c:pt idx="416">
                  <c:v>-5.4959286921999542E-3</c:v>
                </c:pt>
                <c:pt idx="417">
                  <c:v>-5.3549342222427888E-3</c:v>
                </c:pt>
                <c:pt idx="418">
                  <c:v>-5.1819038062663044E-3</c:v>
                </c:pt>
                <c:pt idx="419">
                  <c:v>-5.0281895336905334E-3</c:v>
                </c:pt>
                <c:pt idx="420">
                  <c:v>-4.9019968812238079E-3</c:v>
                </c:pt>
                <c:pt idx="421">
                  <c:v>-4.7930653673603852E-3</c:v>
                </c:pt>
                <c:pt idx="422">
                  <c:v>-4.6738694161734887E-3</c:v>
                </c:pt>
                <c:pt idx="423">
                  <c:v>-4.5493771052205045E-3</c:v>
                </c:pt>
                <c:pt idx="424">
                  <c:v>-4.4142227719209436E-3</c:v>
                </c:pt>
                <c:pt idx="425">
                  <c:v>-4.2968147890226193E-3</c:v>
                </c:pt>
                <c:pt idx="426">
                  <c:v>-4.1742370388796199E-3</c:v>
                </c:pt>
                <c:pt idx="427">
                  <c:v>-4.0572071531911509E-3</c:v>
                </c:pt>
                <c:pt idx="428">
                  <c:v>-3.9173239234892515E-3</c:v>
                </c:pt>
                <c:pt idx="429">
                  <c:v>-3.8033031661951783E-3</c:v>
                </c:pt>
                <c:pt idx="430">
                  <c:v>-3.6653195104329388E-3</c:v>
                </c:pt>
                <c:pt idx="431">
                  <c:v>-3.5488578890224974E-3</c:v>
                </c:pt>
                <c:pt idx="432">
                  <c:v>-3.4024906171381446E-3</c:v>
                </c:pt>
                <c:pt idx="433">
                  <c:v>-3.2436097853045321E-3</c:v>
                </c:pt>
                <c:pt idx="434">
                  <c:v>-3.0955764870896807E-3</c:v>
                </c:pt>
                <c:pt idx="435">
                  <c:v>-2.9816874335756626E-3</c:v>
                </c:pt>
                <c:pt idx="436">
                  <c:v>-2.9034490496861916E-3</c:v>
                </c:pt>
                <c:pt idx="437">
                  <c:v>-2.851395274775217E-3</c:v>
                </c:pt>
                <c:pt idx="438">
                  <c:v>-2.8013569918488275E-3</c:v>
                </c:pt>
                <c:pt idx="439">
                  <c:v>-2.7904328773867837E-3</c:v>
                </c:pt>
                <c:pt idx="440">
                  <c:v>-2.7727199528483882E-3</c:v>
                </c:pt>
                <c:pt idx="441">
                  <c:v>-2.694673280386499E-3</c:v>
                </c:pt>
                <c:pt idx="442">
                  <c:v>-2.5722352712098983E-3</c:v>
                </c:pt>
                <c:pt idx="443">
                  <c:v>-2.3903934274845566E-3</c:v>
                </c:pt>
                <c:pt idx="444">
                  <c:v>-2.1972669110890274E-3</c:v>
                </c:pt>
                <c:pt idx="445">
                  <c:v>-2.0384231761884837E-3</c:v>
                </c:pt>
                <c:pt idx="446">
                  <c:v>-1.9154780094689395E-3</c:v>
                </c:pt>
                <c:pt idx="447">
                  <c:v>-1.906305748826727E-3</c:v>
                </c:pt>
                <c:pt idx="448">
                  <c:v>-1.9392110026096834E-3</c:v>
                </c:pt>
                <c:pt idx="449">
                  <c:v>-1.9268412677419687E-3</c:v>
                </c:pt>
                <c:pt idx="450">
                  <c:v>-1.9599744265445E-3</c:v>
                </c:pt>
                <c:pt idx="451">
                  <c:v>-1.9316468018081437E-3</c:v>
                </c:pt>
                <c:pt idx="452">
                  <c:v>-1.9092865534561349E-3</c:v>
                </c:pt>
                <c:pt idx="453">
                  <c:v>-1.880868808692059E-3</c:v>
                </c:pt>
                <c:pt idx="454">
                  <c:v>-1.8442092249444976E-3</c:v>
                </c:pt>
                <c:pt idx="455">
                  <c:v>-1.782689686800927E-3</c:v>
                </c:pt>
                <c:pt idx="456">
                  <c:v>-1.7544024128565449E-3</c:v>
                </c:pt>
                <c:pt idx="457">
                  <c:v>-1.7440776392200069E-3</c:v>
                </c:pt>
                <c:pt idx="458">
                  <c:v>-1.7677450151850167E-3</c:v>
                </c:pt>
                <c:pt idx="459">
                  <c:v>-1.7528640788333581E-3</c:v>
                </c:pt>
                <c:pt idx="460">
                  <c:v>-1.7033081034068668E-3</c:v>
                </c:pt>
                <c:pt idx="461">
                  <c:v>-1.6052212547998754E-3</c:v>
                </c:pt>
                <c:pt idx="462">
                  <c:v>-1.4981160716940032E-3</c:v>
                </c:pt>
                <c:pt idx="463">
                  <c:v>-1.3650047755857481E-3</c:v>
                </c:pt>
                <c:pt idx="464">
                  <c:v>-1.2803719434495283E-3</c:v>
                </c:pt>
                <c:pt idx="465">
                  <c:v>-1.250139507131771E-3</c:v>
                </c:pt>
                <c:pt idx="466">
                  <c:v>-1.210152528838566E-3</c:v>
                </c:pt>
                <c:pt idx="467">
                  <c:v>-1.0991740235349555E-3</c:v>
                </c:pt>
                <c:pt idx="468">
                  <c:v>-9.8363974727329545E-4</c:v>
                </c:pt>
                <c:pt idx="469">
                  <c:v>-8.3541388957862573E-4</c:v>
                </c:pt>
                <c:pt idx="470">
                  <c:v>-6.6755265820187979E-4</c:v>
                </c:pt>
                <c:pt idx="471">
                  <c:v>-5.1834236061434847E-4</c:v>
                </c:pt>
                <c:pt idx="472">
                  <c:v>-4.3143916674864315E-4</c:v>
                </c:pt>
                <c:pt idx="473">
                  <c:v>-3.310392824350996E-4</c:v>
                </c:pt>
                <c:pt idx="474">
                  <c:v>-1.6080292288629412E-4</c:v>
                </c:pt>
                <c:pt idx="475">
                  <c:v>9.5877650522126906E-5</c:v>
                </c:pt>
                <c:pt idx="476">
                  <c:v>3.9317664396839794E-4</c:v>
                </c:pt>
                <c:pt idx="477">
                  <c:v>6.6635436460086434E-4</c:v>
                </c:pt>
                <c:pt idx="478">
                  <c:v>8.7901781605788365E-4</c:v>
                </c:pt>
                <c:pt idx="479">
                  <c:v>1.050094894284195E-3</c:v>
                </c:pt>
                <c:pt idx="480">
                  <c:v>1.1301680111581109E-3</c:v>
                </c:pt>
                <c:pt idx="481">
                  <c:v>1.1972723374771626E-3</c:v>
                </c:pt>
                <c:pt idx="482">
                  <c:v>1.2841999271141782E-3</c:v>
                </c:pt>
                <c:pt idx="483">
                  <c:v>1.3578440797162976E-3</c:v>
                </c:pt>
                <c:pt idx="484">
                  <c:v>1.4735370771369672E-3</c:v>
                </c:pt>
                <c:pt idx="485">
                  <c:v>1.5903399704158938E-3</c:v>
                </c:pt>
                <c:pt idx="486">
                  <c:v>1.7148263497996856E-3</c:v>
                </c:pt>
                <c:pt idx="487">
                  <c:v>1.8743873576222015E-3</c:v>
                </c:pt>
                <c:pt idx="488">
                  <c:v>2.0581756388633422E-3</c:v>
                </c:pt>
                <c:pt idx="489">
                  <c:v>2.2382730663477847E-3</c:v>
                </c:pt>
                <c:pt idx="490">
                  <c:v>2.4382369911552415E-3</c:v>
                </c:pt>
                <c:pt idx="491">
                  <c:v>2.7003943943633914E-3</c:v>
                </c:pt>
                <c:pt idx="492">
                  <c:v>3.0260638998190095E-3</c:v>
                </c:pt>
                <c:pt idx="493">
                  <c:v>3.3946521222088881E-3</c:v>
                </c:pt>
                <c:pt idx="494">
                  <c:v>3.7184313615757094E-3</c:v>
                </c:pt>
                <c:pt idx="495">
                  <c:v>3.9863818874385851E-3</c:v>
                </c:pt>
                <c:pt idx="496">
                  <c:v>4.15630506430465E-3</c:v>
                </c:pt>
                <c:pt idx="497">
                  <c:v>4.320897074581065E-3</c:v>
                </c:pt>
                <c:pt idx="498">
                  <c:v>4.4588330379430564E-3</c:v>
                </c:pt>
                <c:pt idx="499">
                  <c:v>4.6052382443206603E-3</c:v>
                </c:pt>
                <c:pt idx="500">
                  <c:v>4.7660776793125676E-3</c:v>
                </c:pt>
                <c:pt idx="501">
                  <c:v>4.8588886257873833E-3</c:v>
                </c:pt>
                <c:pt idx="502">
                  <c:v>4.906040819132553E-3</c:v>
                </c:pt>
                <c:pt idx="503">
                  <c:v>4.8736738585600974E-3</c:v>
                </c:pt>
                <c:pt idx="504">
                  <c:v>4.7783389740046166E-3</c:v>
                </c:pt>
                <c:pt idx="505">
                  <c:v>4.6867336348893167E-3</c:v>
                </c:pt>
                <c:pt idx="506">
                  <c:v>4.5596973071722604E-3</c:v>
                </c:pt>
                <c:pt idx="507">
                  <c:v>4.3844921845893545E-3</c:v>
                </c:pt>
                <c:pt idx="508">
                  <c:v>4.2405345797952802E-3</c:v>
                </c:pt>
                <c:pt idx="509">
                  <c:v>4.1008622338447676E-3</c:v>
                </c:pt>
                <c:pt idx="510">
                  <c:v>3.9140646323225208E-3</c:v>
                </c:pt>
                <c:pt idx="511">
                  <c:v>3.6944435737224389E-3</c:v>
                </c:pt>
                <c:pt idx="512">
                  <c:v>3.4004719408755918E-3</c:v>
                </c:pt>
                <c:pt idx="513">
                  <c:v>3.0458275964575757E-3</c:v>
                </c:pt>
                <c:pt idx="514">
                  <c:v>2.6885727818354251E-3</c:v>
                </c:pt>
                <c:pt idx="515">
                  <c:v>2.3761479454741025E-3</c:v>
                </c:pt>
                <c:pt idx="516">
                  <c:v>2.1234698048885649E-3</c:v>
                </c:pt>
                <c:pt idx="517">
                  <c:v>1.9511765271225407E-3</c:v>
                </c:pt>
                <c:pt idx="518">
                  <c:v>1.8950922644018885E-3</c:v>
                </c:pt>
                <c:pt idx="519">
                  <c:v>1.9285762613023638E-3</c:v>
                </c:pt>
                <c:pt idx="520">
                  <c:v>2.0714952658991998E-3</c:v>
                </c:pt>
                <c:pt idx="521">
                  <c:v>2.2095146586729999E-3</c:v>
                </c:pt>
                <c:pt idx="522">
                  <c:v>2.3807982629327692E-3</c:v>
                </c:pt>
                <c:pt idx="523">
                  <c:v>2.5996527334557719E-3</c:v>
                </c:pt>
                <c:pt idx="524">
                  <c:v>2.8797710328409116E-3</c:v>
                </c:pt>
                <c:pt idx="525">
                  <c:v>3.1759786591760587E-3</c:v>
                </c:pt>
                <c:pt idx="526">
                  <c:v>3.4321047127800972E-3</c:v>
                </c:pt>
                <c:pt idx="527">
                  <c:v>3.6083840123224097E-3</c:v>
                </c:pt>
                <c:pt idx="528">
                  <c:v>3.7231840503508637E-3</c:v>
                </c:pt>
                <c:pt idx="529">
                  <c:v>3.7675543436121702E-3</c:v>
                </c:pt>
                <c:pt idx="530">
                  <c:v>3.7362287718897278E-3</c:v>
                </c:pt>
                <c:pt idx="531">
                  <c:v>3.612227125367649E-3</c:v>
                </c:pt>
                <c:pt idx="532">
                  <c:v>3.3193846256552141E-3</c:v>
                </c:pt>
                <c:pt idx="533">
                  <c:v>2.8667863044640812E-3</c:v>
                </c:pt>
                <c:pt idx="534">
                  <c:v>2.3188430425059247E-3</c:v>
                </c:pt>
                <c:pt idx="535">
                  <c:v>1.7518993198966256E-3</c:v>
                </c:pt>
                <c:pt idx="536">
                  <c:v>1.2479879775217835E-3</c:v>
                </c:pt>
                <c:pt idx="537">
                  <c:v>8.3661882400817194E-4</c:v>
                </c:pt>
                <c:pt idx="538">
                  <c:v>5.2817211854759051E-4</c:v>
                </c:pt>
                <c:pt idx="539">
                  <c:v>2.784224396365758E-4</c:v>
                </c:pt>
                <c:pt idx="540">
                  <c:v>8.2273168131826065E-5</c:v>
                </c:pt>
                <c:pt idx="541">
                  <c:v>-9.008943688344935E-5</c:v>
                </c:pt>
                <c:pt idx="542">
                  <c:v>-2.7389043835913431E-4</c:v>
                </c:pt>
                <c:pt idx="543">
                  <c:v>-5.3927385943455645E-4</c:v>
                </c:pt>
                <c:pt idx="544">
                  <c:v>-8.0041304870217243E-4</c:v>
                </c:pt>
                <c:pt idx="545">
                  <c:v>-1.114333026718475E-3</c:v>
                </c:pt>
                <c:pt idx="546">
                  <c:v>-1.423809643428323E-3</c:v>
                </c:pt>
                <c:pt idx="547">
                  <c:v>-1.74185861759023E-3</c:v>
                </c:pt>
                <c:pt idx="548">
                  <c:v>-2.0329003741578603E-3</c:v>
                </c:pt>
                <c:pt idx="549">
                  <c:v>-2.2818203919943401E-3</c:v>
                </c:pt>
                <c:pt idx="550">
                  <c:v>-2.5322235051219444E-3</c:v>
                </c:pt>
                <c:pt idx="551">
                  <c:v>-2.7092376877959823E-3</c:v>
                </c:pt>
                <c:pt idx="552">
                  <c:v>-2.806789319536214E-3</c:v>
                </c:pt>
                <c:pt idx="553">
                  <c:v>-2.8524999509253464E-3</c:v>
                </c:pt>
                <c:pt idx="554">
                  <c:v>-2.9856353286269849E-3</c:v>
                </c:pt>
                <c:pt idx="555">
                  <c:v>-3.224027248929554E-3</c:v>
                </c:pt>
                <c:pt idx="556">
                  <c:v>-3.5687006505358415E-3</c:v>
                </c:pt>
                <c:pt idx="557">
                  <c:v>-3.9588645549188499E-3</c:v>
                </c:pt>
                <c:pt idx="558">
                  <c:v>-4.3962830437287784E-3</c:v>
                </c:pt>
                <c:pt idx="559">
                  <c:v>-4.8242849980627053E-3</c:v>
                </c:pt>
                <c:pt idx="560">
                  <c:v>-5.2445704297951114E-3</c:v>
                </c:pt>
                <c:pt idx="561">
                  <c:v>-5.5750632595417023E-3</c:v>
                </c:pt>
                <c:pt idx="562">
                  <c:v>-5.7808804619957112E-3</c:v>
                </c:pt>
                <c:pt idx="563">
                  <c:v>-5.9143320166212057E-3</c:v>
                </c:pt>
                <c:pt idx="564">
                  <c:v>-6.0742341182966359E-3</c:v>
                </c:pt>
                <c:pt idx="565">
                  <c:v>-6.4328678974772645E-3</c:v>
                </c:pt>
                <c:pt idx="566">
                  <c:v>-7.0487396283941371E-3</c:v>
                </c:pt>
                <c:pt idx="567">
                  <c:v>-7.8913540753402442E-3</c:v>
                </c:pt>
                <c:pt idx="568">
                  <c:v>-8.9374473916632065E-3</c:v>
                </c:pt>
                <c:pt idx="569">
                  <c:v>-1.0181798737091872E-2</c:v>
                </c:pt>
                <c:pt idx="570">
                  <c:v>-1.1856124700091309E-2</c:v>
                </c:pt>
                <c:pt idx="571">
                  <c:v>-1.3973471364313492E-2</c:v>
                </c:pt>
                <c:pt idx="572">
                  <c:v>-1.6536066946951346E-2</c:v>
                </c:pt>
                <c:pt idx="573">
                  <c:v>-1.9498582147959138E-2</c:v>
                </c:pt>
                <c:pt idx="574">
                  <c:v>-2.2513296368220283E-2</c:v>
                </c:pt>
                <c:pt idx="575">
                  <c:v>-2.5281332204888401E-2</c:v>
                </c:pt>
                <c:pt idx="576">
                  <c:v>-2.7547601081557779E-2</c:v>
                </c:pt>
                <c:pt idx="577">
                  <c:v>-2.917388055509236E-2</c:v>
                </c:pt>
                <c:pt idx="578">
                  <c:v>-3.0187119178513317E-2</c:v>
                </c:pt>
                <c:pt idx="579">
                  <c:v>-3.0709985623631187E-2</c:v>
                </c:pt>
                <c:pt idx="580">
                  <c:v>-3.0879675937630621E-2</c:v>
                </c:pt>
                <c:pt idx="581">
                  <c:v>-3.0757703254513356E-2</c:v>
                </c:pt>
                <c:pt idx="582">
                  <c:v>-3.0562470107909565E-2</c:v>
                </c:pt>
                <c:pt idx="583">
                  <c:v>-3.0377595079393825E-2</c:v>
                </c:pt>
                <c:pt idx="584">
                  <c:v>-3.0264094460706319E-2</c:v>
                </c:pt>
                <c:pt idx="585">
                  <c:v>-3.0198328788748143E-2</c:v>
                </c:pt>
                <c:pt idx="586">
                  <c:v>-3.007074346699232E-2</c:v>
                </c:pt>
                <c:pt idx="587">
                  <c:v>-2.9914549047676521E-2</c:v>
                </c:pt>
                <c:pt idx="588">
                  <c:v>-2.9782257112417852E-2</c:v>
                </c:pt>
                <c:pt idx="589">
                  <c:v>-2.9804873768564919E-2</c:v>
                </c:pt>
                <c:pt idx="590">
                  <c:v>-3.0029537155227395E-2</c:v>
                </c:pt>
                <c:pt idx="591">
                  <c:v>-3.0389014059846522E-2</c:v>
                </c:pt>
                <c:pt idx="592">
                  <c:v>-3.069000104125405E-2</c:v>
                </c:pt>
                <c:pt idx="593">
                  <c:v>-3.0807128752460135E-2</c:v>
                </c:pt>
                <c:pt idx="594">
                  <c:v>-3.0598432239656963E-2</c:v>
                </c:pt>
                <c:pt idx="595">
                  <c:v>-2.9921568175319303E-2</c:v>
                </c:pt>
                <c:pt idx="596">
                  <c:v>-2.8778973339828914E-2</c:v>
                </c:pt>
                <c:pt idx="597">
                  <c:v>-2.7134137288026772E-2</c:v>
                </c:pt>
                <c:pt idx="598">
                  <c:v>-2.5065160453225259E-2</c:v>
                </c:pt>
                <c:pt idx="599">
                  <c:v>-2.2796672121551766E-2</c:v>
                </c:pt>
                <c:pt idx="600">
                  <c:v>-2.0694470853407428E-2</c:v>
                </c:pt>
                <c:pt idx="601">
                  <c:v>-1.9102318345017792E-2</c:v>
                </c:pt>
                <c:pt idx="602">
                  <c:v>-1.8121234156076887E-2</c:v>
                </c:pt>
                <c:pt idx="603">
                  <c:v>-1.7771345012036869E-2</c:v>
                </c:pt>
                <c:pt idx="604">
                  <c:v>-1.7934941099056818E-2</c:v>
                </c:pt>
                <c:pt idx="605">
                  <c:v>-1.8360646045598658E-2</c:v>
                </c:pt>
                <c:pt idx="606">
                  <c:v>-1.8806997036762453E-2</c:v>
                </c:pt>
                <c:pt idx="607">
                  <c:v>-1.9036247547911229E-2</c:v>
                </c:pt>
                <c:pt idx="608">
                  <c:v>-1.9012347034037036E-2</c:v>
                </c:pt>
                <c:pt idx="609">
                  <c:v>-1.8807633811237269E-2</c:v>
                </c:pt>
                <c:pt idx="610">
                  <c:v>-1.8551756544891093E-2</c:v>
                </c:pt>
                <c:pt idx="611">
                  <c:v>-1.8425286333728256E-2</c:v>
                </c:pt>
                <c:pt idx="612">
                  <c:v>-1.8454995259693019E-2</c:v>
                </c:pt>
                <c:pt idx="613">
                  <c:v>-1.8593106140432254E-2</c:v>
                </c:pt>
                <c:pt idx="614">
                  <c:v>-1.8758915836423622E-2</c:v>
                </c:pt>
                <c:pt idx="615">
                  <c:v>-1.9190815331345042E-2</c:v>
                </c:pt>
                <c:pt idx="616">
                  <c:v>-2.0155504667212783E-2</c:v>
                </c:pt>
                <c:pt idx="617">
                  <c:v>-2.1429551811825605E-2</c:v>
                </c:pt>
                <c:pt idx="618">
                  <c:v>-2.2282509706236166E-2</c:v>
                </c:pt>
                <c:pt idx="619">
                  <c:v>-2.20645740684999E-2</c:v>
                </c:pt>
                <c:pt idx="620">
                  <c:v>-2.0421463821979329E-2</c:v>
                </c:pt>
                <c:pt idx="621">
                  <c:v>-1.7404614180858962E-2</c:v>
                </c:pt>
                <c:pt idx="622">
                  <c:v>-1.3633434645664326E-2</c:v>
                </c:pt>
                <c:pt idx="623">
                  <c:v>-9.6835794494988924E-3</c:v>
                </c:pt>
                <c:pt idx="624">
                  <c:v>-5.9642258126022096E-3</c:v>
                </c:pt>
                <c:pt idx="625">
                  <c:v>-2.7424366745820907E-3</c:v>
                </c:pt>
                <c:pt idx="626">
                  <c:v>-3.6749619551667244E-4</c:v>
                </c:pt>
                <c:pt idx="627">
                  <c:v>1.0997776704770746E-3</c:v>
                </c:pt>
                <c:pt idx="628">
                  <c:v>1.6357888942509727E-3</c:v>
                </c:pt>
                <c:pt idx="629">
                  <c:v>1.3133879752054928E-3</c:v>
                </c:pt>
                <c:pt idx="630">
                  <c:v>2.9929453346489322E-4</c:v>
                </c:pt>
                <c:pt idx="631">
                  <c:v>-1.1541992681918752E-3</c:v>
                </c:pt>
                <c:pt idx="632">
                  <c:v>-2.6085264698600731E-3</c:v>
                </c:pt>
                <c:pt idx="633">
                  <c:v>-3.7128764571298747E-3</c:v>
                </c:pt>
                <c:pt idx="634">
                  <c:v>-4.119099942806367E-3</c:v>
                </c:pt>
                <c:pt idx="635">
                  <c:v>-3.336184955153974E-3</c:v>
                </c:pt>
                <c:pt idx="636">
                  <c:v>-1.4981007246860963E-3</c:v>
                </c:pt>
                <c:pt idx="637">
                  <c:v>5.5479724832211384E-4</c:v>
                </c:pt>
                <c:pt idx="638">
                  <c:v>2.0903935560543912E-3</c:v>
                </c:pt>
                <c:pt idx="639">
                  <c:v>2.9257125127697247E-3</c:v>
                </c:pt>
                <c:pt idx="640">
                  <c:v>3.1007901255460297E-3</c:v>
                </c:pt>
                <c:pt idx="641">
                  <c:v>2.5289740130013537E-3</c:v>
                </c:pt>
                <c:pt idx="642">
                  <c:v>1.2790915689121535E-3</c:v>
                </c:pt>
                <c:pt idx="643">
                  <c:v>-3.4800432493864051E-4</c:v>
                </c:pt>
                <c:pt idx="644">
                  <c:v>-2.0031780919222519E-3</c:v>
                </c:pt>
                <c:pt idx="645">
                  <c:v>-3.4065900152752296E-3</c:v>
                </c:pt>
                <c:pt idx="646">
                  <c:v>-4.5271563976759903E-3</c:v>
                </c:pt>
                <c:pt idx="647">
                  <c:v>-5.420880835139117E-3</c:v>
                </c:pt>
                <c:pt idx="648">
                  <c:v>-6.2692991689087202E-3</c:v>
                </c:pt>
                <c:pt idx="649">
                  <c:v>-7.0247355104708711E-3</c:v>
                </c:pt>
                <c:pt idx="650">
                  <c:v>-7.5595135388731218E-3</c:v>
                </c:pt>
                <c:pt idx="651">
                  <c:v>-7.7205353133380592E-3</c:v>
                </c:pt>
                <c:pt idx="652">
                  <c:v>-7.4628223516410288E-3</c:v>
                </c:pt>
                <c:pt idx="653">
                  <c:v>-6.7793607023593312E-3</c:v>
                </c:pt>
                <c:pt idx="654">
                  <c:v>-5.6966938024843828E-3</c:v>
                </c:pt>
                <c:pt idx="655">
                  <c:v>-4.1393739233137978E-3</c:v>
                </c:pt>
                <c:pt idx="656">
                  <c:v>-2.1587427056351137E-3</c:v>
                </c:pt>
                <c:pt idx="657">
                  <c:v>2.8007090071032826E-4</c:v>
                </c:pt>
                <c:pt idx="658">
                  <c:v>3.0669742160424709E-3</c:v>
                </c:pt>
                <c:pt idx="659">
                  <c:v>6.1133199914535381E-3</c:v>
                </c:pt>
                <c:pt idx="660">
                  <c:v>9.2268863774900862E-3</c:v>
                </c:pt>
                <c:pt idx="661">
                  <c:v>1.246079280200635E-2</c:v>
                </c:pt>
                <c:pt idx="662">
                  <c:v>1.5771816978552178E-2</c:v>
                </c:pt>
                <c:pt idx="663">
                  <c:v>1.8819244618643718E-2</c:v>
                </c:pt>
                <c:pt idx="664">
                  <c:v>2.1354905779937018E-2</c:v>
                </c:pt>
                <c:pt idx="665">
                  <c:v>2.3261692077977847E-2</c:v>
                </c:pt>
                <c:pt idx="666">
                  <c:v>2.4596157278807568E-2</c:v>
                </c:pt>
                <c:pt idx="667">
                  <c:v>2.5437068195700491E-2</c:v>
                </c:pt>
                <c:pt idx="668">
                  <c:v>2.580233777379223E-2</c:v>
                </c:pt>
                <c:pt idx="669">
                  <c:v>2.5664899762198979E-2</c:v>
                </c:pt>
                <c:pt idx="670">
                  <c:v>2.5062492709263622E-2</c:v>
                </c:pt>
                <c:pt idx="671">
                  <c:v>2.4274357334498453E-2</c:v>
                </c:pt>
                <c:pt idx="672">
                  <c:v>2.3525841589960832E-2</c:v>
                </c:pt>
                <c:pt idx="673">
                  <c:v>2.2763905709273818E-2</c:v>
                </c:pt>
                <c:pt idx="674">
                  <c:v>2.1772035201447781E-2</c:v>
                </c:pt>
                <c:pt idx="675">
                  <c:v>2.0241838417350243E-2</c:v>
                </c:pt>
                <c:pt idx="676">
                  <c:v>1.8021640123015239E-2</c:v>
                </c:pt>
                <c:pt idx="677">
                  <c:v>1.5218459811008177E-2</c:v>
                </c:pt>
                <c:pt idx="678">
                  <c:v>1.2239083444725251E-2</c:v>
                </c:pt>
                <c:pt idx="679">
                  <c:v>9.5115927095565413E-3</c:v>
                </c:pt>
                <c:pt idx="680">
                  <c:v>7.460088080100037E-3</c:v>
                </c:pt>
                <c:pt idx="681">
                  <c:v>6.1669171834707803E-3</c:v>
                </c:pt>
                <c:pt idx="682">
                  <c:v>5.5227113471088369E-3</c:v>
                </c:pt>
                <c:pt idx="683">
                  <c:v>5.2373211847786599E-3</c:v>
                </c:pt>
                <c:pt idx="684">
                  <c:v>4.8029908281620789E-3</c:v>
                </c:pt>
                <c:pt idx="685">
                  <c:v>3.4872047908101004E-3</c:v>
                </c:pt>
                <c:pt idx="686">
                  <c:v>6.9711115790625257E-4</c:v>
                </c:pt>
                <c:pt idx="687">
                  <c:v>-3.7439603054350758E-3</c:v>
                </c:pt>
                <c:pt idx="688">
                  <c:v>-9.4746093898233769E-3</c:v>
                </c:pt>
                <c:pt idx="689">
                  <c:v>-1.573111775741147E-2</c:v>
                </c:pt>
                <c:pt idx="690">
                  <c:v>-2.1626885152399578E-2</c:v>
                </c:pt>
                <c:pt idx="691">
                  <c:v>-2.6496237718336563E-2</c:v>
                </c:pt>
                <c:pt idx="692">
                  <c:v>-2.9726740206468732E-2</c:v>
                </c:pt>
                <c:pt idx="693">
                  <c:v>-3.1221670463560246E-2</c:v>
                </c:pt>
                <c:pt idx="694">
                  <c:v>-3.1989452451283262E-2</c:v>
                </c:pt>
                <c:pt idx="695">
                  <c:v>-3.3518724952234485E-2</c:v>
                </c:pt>
                <c:pt idx="696">
                  <c:v>-3.6173596895785996E-2</c:v>
                </c:pt>
                <c:pt idx="697">
                  <c:v>-3.9335559192248314E-2</c:v>
                </c:pt>
                <c:pt idx="698">
                  <c:v>-4.2523908776473822E-2</c:v>
                </c:pt>
                <c:pt idx="699">
                  <c:v>-4.5604232535220307E-2</c:v>
                </c:pt>
                <c:pt idx="700">
                  <c:v>-4.8595183568068967E-2</c:v>
                </c:pt>
                <c:pt idx="701">
                  <c:v>-5.1599213444192576E-2</c:v>
                </c:pt>
                <c:pt idx="702">
                  <c:v>-5.4693890623220415E-2</c:v>
                </c:pt>
                <c:pt idx="703">
                  <c:v>-5.7812806629907017E-2</c:v>
                </c:pt>
                <c:pt idx="704">
                  <c:v>-6.0948449122312939E-2</c:v>
                </c:pt>
                <c:pt idx="705">
                  <c:v>-6.3905026911972862E-2</c:v>
                </c:pt>
                <c:pt idx="706">
                  <c:v>-6.6397245126589621E-2</c:v>
                </c:pt>
                <c:pt idx="707">
                  <c:v>-6.8114443287078094E-2</c:v>
                </c:pt>
                <c:pt idx="708">
                  <c:v>-6.8849513866426307E-2</c:v>
                </c:pt>
                <c:pt idx="709">
                  <c:v>-6.8572750396111715E-2</c:v>
                </c:pt>
                <c:pt idx="710">
                  <c:v>-6.7360136869039494E-2</c:v>
                </c:pt>
                <c:pt idx="711">
                  <c:v>-6.54723029501771E-2</c:v>
                </c:pt>
                <c:pt idx="712">
                  <c:v>-6.3293060059707862E-2</c:v>
                </c:pt>
                <c:pt idx="713">
                  <c:v>-6.1239255426754818E-2</c:v>
                </c:pt>
                <c:pt idx="714">
                  <c:v>-5.9509074996382791E-2</c:v>
                </c:pt>
                <c:pt idx="715">
                  <c:v>-5.8193778658409946E-2</c:v>
                </c:pt>
                <c:pt idx="716">
                  <c:v>-5.7206001316599822E-2</c:v>
                </c:pt>
                <c:pt idx="717">
                  <c:v>-5.6556087761750272E-2</c:v>
                </c:pt>
                <c:pt idx="718">
                  <c:v>-5.605263472466699E-2</c:v>
                </c:pt>
                <c:pt idx="719">
                  <c:v>-5.5612918835175648E-2</c:v>
                </c:pt>
                <c:pt idx="720">
                  <c:v>-5.51904608017149E-2</c:v>
                </c:pt>
                <c:pt idx="721">
                  <c:v>-5.4689349013768346E-2</c:v>
                </c:pt>
                <c:pt idx="722">
                  <c:v>-5.3990917172596617E-2</c:v>
                </c:pt>
                <c:pt idx="723">
                  <c:v>-5.3071552884199576E-2</c:v>
                </c:pt>
                <c:pt idx="724">
                  <c:v>-5.1876489410810966E-2</c:v>
                </c:pt>
                <c:pt idx="725">
                  <c:v>-5.0343144443378916E-2</c:v>
                </c:pt>
                <c:pt idx="726">
                  <c:v>-4.8596079904533088E-2</c:v>
                </c:pt>
                <c:pt idx="727">
                  <c:v>-4.6814873991789463E-2</c:v>
                </c:pt>
                <c:pt idx="728">
                  <c:v>-4.51593517727535E-2</c:v>
                </c:pt>
                <c:pt idx="729">
                  <c:v>-4.388611732391165E-2</c:v>
                </c:pt>
                <c:pt idx="730">
                  <c:v>-4.3093605011126329E-2</c:v>
                </c:pt>
                <c:pt idx="731">
                  <c:v>-4.2596129310468571E-2</c:v>
                </c:pt>
                <c:pt idx="732">
                  <c:v>-4.2063672010515508E-2</c:v>
                </c:pt>
                <c:pt idx="733">
                  <c:v>-4.1197997097841235E-2</c:v>
                </c:pt>
                <c:pt idx="734">
                  <c:v>-3.984552592475591E-2</c:v>
                </c:pt>
                <c:pt idx="735">
                  <c:v>-3.7988614863017987E-2</c:v>
                </c:pt>
                <c:pt idx="736">
                  <c:v>-3.5453140219237587E-2</c:v>
                </c:pt>
                <c:pt idx="737">
                  <c:v>-3.1928932906056709E-2</c:v>
                </c:pt>
                <c:pt idx="738">
                  <c:v>-2.7274853171834687E-2</c:v>
                </c:pt>
                <c:pt idx="739">
                  <c:v>-2.1846859458329634E-2</c:v>
                </c:pt>
                <c:pt idx="740">
                  <c:v>-1.6276249630054154E-2</c:v>
                </c:pt>
                <c:pt idx="741">
                  <c:v>-1.1342381190346223E-2</c:v>
                </c:pt>
                <c:pt idx="742">
                  <c:v>-7.9874201924252722E-3</c:v>
                </c:pt>
                <c:pt idx="743">
                  <c:v>-6.9884473967080961E-3</c:v>
                </c:pt>
                <c:pt idx="744">
                  <c:v>-8.6477479255908062E-3</c:v>
                </c:pt>
                <c:pt idx="745">
                  <c:v>-1.2493183857203442E-2</c:v>
                </c:pt>
                <c:pt idx="746">
                  <c:v>-1.7660281817717647E-2</c:v>
                </c:pt>
                <c:pt idx="747">
                  <c:v>-2.3033882760050171E-2</c:v>
                </c:pt>
                <c:pt idx="748">
                  <c:v>-2.7423334410099021E-2</c:v>
                </c:pt>
                <c:pt idx="749">
                  <c:v>-3.0381384585255095E-2</c:v>
                </c:pt>
                <c:pt idx="750">
                  <c:v>-3.2163322339129802E-2</c:v>
                </c:pt>
                <c:pt idx="751">
                  <c:v>-3.3100331660592813E-2</c:v>
                </c:pt>
                <c:pt idx="752">
                  <c:v>-3.3200351085225233E-2</c:v>
                </c:pt>
                <c:pt idx="753">
                  <c:v>-3.2403227933534465E-2</c:v>
                </c:pt>
                <c:pt idx="754">
                  <c:v>-3.0950568285260313E-2</c:v>
                </c:pt>
                <c:pt idx="755">
                  <c:v>-2.9313374994346227E-2</c:v>
                </c:pt>
                <c:pt idx="756">
                  <c:v>-2.7788407471763119E-2</c:v>
                </c:pt>
                <c:pt idx="757">
                  <c:v>-2.6754536137017428E-2</c:v>
                </c:pt>
                <c:pt idx="758">
                  <c:v>-2.6303487706699154E-2</c:v>
                </c:pt>
                <c:pt idx="759">
                  <c:v>-2.6193052128354915E-2</c:v>
                </c:pt>
                <c:pt idx="760">
                  <c:v>-2.6116104434181251E-2</c:v>
                </c:pt>
                <c:pt idx="761">
                  <c:v>-2.596853960082357E-2</c:v>
                </c:pt>
                <c:pt idx="762">
                  <c:v>-2.5705055995788779E-2</c:v>
                </c:pt>
                <c:pt idx="763">
                  <c:v>-2.5504977513398863E-2</c:v>
                </c:pt>
                <c:pt idx="764">
                  <c:v>-2.5498380300909347E-2</c:v>
                </c:pt>
                <c:pt idx="765">
                  <c:v>-2.5782736480164724E-2</c:v>
                </c:pt>
                <c:pt idx="766">
                  <c:v>-2.6231180410728992E-2</c:v>
                </c:pt>
                <c:pt idx="767">
                  <c:v>-2.6711061732136027E-2</c:v>
                </c:pt>
                <c:pt idx="768">
                  <c:v>-2.7123144523399444E-2</c:v>
                </c:pt>
                <c:pt idx="769">
                  <c:v>-2.7290775992077874E-2</c:v>
                </c:pt>
                <c:pt idx="770">
                  <c:v>-2.7112706974057703E-2</c:v>
                </c:pt>
                <c:pt idx="771">
                  <c:v>-2.6523783592570242E-2</c:v>
                </c:pt>
                <c:pt idx="772">
                  <c:v>-2.5467892029049834E-2</c:v>
                </c:pt>
                <c:pt idx="773">
                  <c:v>-2.4002297184145229E-2</c:v>
                </c:pt>
                <c:pt idx="774">
                  <c:v>-2.2176471226417551E-2</c:v>
                </c:pt>
                <c:pt idx="775">
                  <c:v>-2.0107246485884984E-2</c:v>
                </c:pt>
                <c:pt idx="776">
                  <c:v>-1.7828797949287382E-2</c:v>
                </c:pt>
                <c:pt idx="777">
                  <c:v>-1.5434863326920751E-2</c:v>
                </c:pt>
                <c:pt idx="778">
                  <c:v>-1.2989845976144058E-2</c:v>
                </c:pt>
                <c:pt idx="779">
                  <c:v>-1.0428109415162815E-2</c:v>
                </c:pt>
                <c:pt idx="780">
                  <c:v>-7.706140507962869E-3</c:v>
                </c:pt>
                <c:pt idx="781">
                  <c:v>-4.9499388923527924E-3</c:v>
                </c:pt>
                <c:pt idx="782">
                  <c:v>-2.4382891293011104E-3</c:v>
                </c:pt>
                <c:pt idx="783">
                  <c:v>-4.3280830156925115E-4</c:v>
                </c:pt>
                <c:pt idx="784">
                  <c:v>7.9808641089561348E-4</c:v>
                </c:pt>
                <c:pt idx="785">
                  <c:v>1.1701563782138208E-3</c:v>
                </c:pt>
                <c:pt idx="786">
                  <c:v>7.6619004144258106E-4</c:v>
                </c:pt>
                <c:pt idx="787">
                  <c:v>-2.1385133771915227E-4</c:v>
                </c:pt>
                <c:pt idx="788">
                  <c:v>-1.3755441991084409E-3</c:v>
                </c:pt>
                <c:pt idx="789">
                  <c:v>-2.2612042582450739E-3</c:v>
                </c:pt>
                <c:pt idx="790">
                  <c:v>-2.4333624788404032E-3</c:v>
                </c:pt>
                <c:pt idx="791">
                  <c:v>-1.7201973214160293E-3</c:v>
                </c:pt>
                <c:pt idx="792">
                  <c:v>-2.4389291913350835E-4</c:v>
                </c:pt>
                <c:pt idx="793">
                  <c:v>1.45535978147138E-3</c:v>
                </c:pt>
                <c:pt idx="794">
                  <c:v>2.596692987313048E-3</c:v>
                </c:pt>
                <c:pt idx="795">
                  <c:v>2.2699980400624491E-3</c:v>
                </c:pt>
                <c:pt idx="796">
                  <c:v>-3.0438292283614622E-4</c:v>
                </c:pt>
                <c:pt idx="797">
                  <c:v>-5.4998798110064782E-3</c:v>
                </c:pt>
                <c:pt idx="798">
                  <c:v>-1.2797029103210936E-2</c:v>
                </c:pt>
                <c:pt idx="799">
                  <c:v>-2.0980434453319381E-2</c:v>
                </c:pt>
                <c:pt idx="800">
                  <c:v>-2.8605315121977871E-2</c:v>
                </c:pt>
                <c:pt idx="801">
                  <c:v>-3.4479650589774528E-2</c:v>
                </c:pt>
                <c:pt idx="802">
                  <c:v>-3.7757619946510661E-2</c:v>
                </c:pt>
                <c:pt idx="803">
                  <c:v>-3.8569091384974857E-2</c:v>
                </c:pt>
                <c:pt idx="804">
                  <c:v>-3.785473291757202E-2</c:v>
                </c:pt>
                <c:pt idx="805">
                  <c:v>-3.7047874011845443E-2</c:v>
                </c:pt>
                <c:pt idx="806">
                  <c:v>-3.7054254595491116E-2</c:v>
                </c:pt>
                <c:pt idx="807">
                  <c:v>-3.8108232966746466E-2</c:v>
                </c:pt>
                <c:pt idx="808">
                  <c:v>-3.9980976027419304E-2</c:v>
                </c:pt>
                <c:pt idx="809">
                  <c:v>-4.2523182853496024E-2</c:v>
                </c:pt>
                <c:pt idx="810">
                  <c:v>-4.5591443213691983E-2</c:v>
                </c:pt>
                <c:pt idx="811">
                  <c:v>-4.8885701573320776E-2</c:v>
                </c:pt>
                <c:pt idx="812">
                  <c:v>-5.1792640600102267E-2</c:v>
                </c:pt>
                <c:pt idx="813">
                  <c:v>-5.3875120991019668E-2</c:v>
                </c:pt>
                <c:pt idx="814">
                  <c:v>-5.4850309433864972E-2</c:v>
                </c:pt>
                <c:pt idx="815">
                  <c:v>-5.455127500718264E-2</c:v>
                </c:pt>
                <c:pt idx="816">
                  <c:v>-5.2895109071101794E-2</c:v>
                </c:pt>
                <c:pt idx="817">
                  <c:v>-4.9974992603267557E-2</c:v>
                </c:pt>
                <c:pt idx="818">
                  <c:v>-4.6051868382736449E-2</c:v>
                </c:pt>
                <c:pt idx="819">
                  <c:v>-4.1691620742918503E-2</c:v>
                </c:pt>
                <c:pt idx="820">
                  <c:v>-3.7379151271452547E-2</c:v>
                </c:pt>
                <c:pt idx="821">
                  <c:v>-3.3549854749615159E-2</c:v>
                </c:pt>
                <c:pt idx="822">
                  <c:v>-3.0372739297000087E-2</c:v>
                </c:pt>
                <c:pt idx="823">
                  <c:v>-2.7811842099536167E-2</c:v>
                </c:pt>
                <c:pt idx="824">
                  <c:v>-2.6006631331969517E-2</c:v>
                </c:pt>
                <c:pt idx="825">
                  <c:v>-2.4822930179790342E-2</c:v>
                </c:pt>
                <c:pt idx="826">
                  <c:v>-2.402657756433885E-2</c:v>
                </c:pt>
                <c:pt idx="827">
                  <c:v>-2.3243580777492227E-2</c:v>
                </c:pt>
                <c:pt idx="828">
                  <c:v>-2.2218488195872969E-2</c:v>
                </c:pt>
                <c:pt idx="829">
                  <c:v>-2.0661591616357774E-2</c:v>
                </c:pt>
                <c:pt idx="830">
                  <c:v>-1.8526237575120993E-2</c:v>
                </c:pt>
                <c:pt idx="831">
                  <c:v>-1.6093356431530256E-2</c:v>
                </c:pt>
                <c:pt idx="832">
                  <c:v>-1.3794433733714802E-2</c:v>
                </c:pt>
                <c:pt idx="833">
                  <c:v>-1.1757997797786007E-2</c:v>
                </c:pt>
                <c:pt idx="834">
                  <c:v>-9.9533222911593403E-3</c:v>
                </c:pt>
                <c:pt idx="835">
                  <c:v>-8.2440528843714736E-3</c:v>
                </c:pt>
                <c:pt idx="836">
                  <c:v>-6.4652653508592388E-3</c:v>
                </c:pt>
                <c:pt idx="837">
                  <c:v>-4.7162192049648756E-3</c:v>
                </c:pt>
                <c:pt idx="838">
                  <c:v>-3.3501857730239872E-3</c:v>
                </c:pt>
                <c:pt idx="839">
                  <c:v>-2.6593364137714182E-3</c:v>
                </c:pt>
                <c:pt idx="840">
                  <c:v>-2.6835942562953253E-3</c:v>
                </c:pt>
                <c:pt idx="841">
                  <c:v>-2.9480853314273318E-3</c:v>
                </c:pt>
                <c:pt idx="842">
                  <c:v>-2.9556860062613672E-3</c:v>
                </c:pt>
                <c:pt idx="843">
                  <c:v>-2.2581021798691748E-3</c:v>
                </c:pt>
                <c:pt idx="844">
                  <c:v>-2.7764586683487642E-4</c:v>
                </c:pt>
                <c:pt idx="845">
                  <c:v>3.4418789823460801E-3</c:v>
                </c:pt>
                <c:pt idx="846">
                  <c:v>8.9533209537499877E-3</c:v>
                </c:pt>
                <c:pt idx="847">
                  <c:v>1.5555404552510426E-2</c:v>
                </c:pt>
                <c:pt idx="848">
                  <c:v>2.1972004521974321E-2</c:v>
                </c:pt>
                <c:pt idx="849">
                  <c:v>2.7010224278338289E-2</c:v>
                </c:pt>
                <c:pt idx="850">
                  <c:v>2.9739774240078294E-2</c:v>
                </c:pt>
                <c:pt idx="851">
                  <c:v>2.9749372324163217E-2</c:v>
                </c:pt>
                <c:pt idx="852">
                  <c:v>2.7381223620936958E-2</c:v>
                </c:pt>
                <c:pt idx="853">
                  <c:v>2.3666813615240714E-2</c:v>
                </c:pt>
                <c:pt idx="854">
                  <c:v>1.9814797180959881E-2</c:v>
                </c:pt>
                <c:pt idx="855">
                  <c:v>1.6797147685772847E-2</c:v>
                </c:pt>
                <c:pt idx="856">
                  <c:v>1.5320981836573187E-2</c:v>
                </c:pt>
                <c:pt idx="857">
                  <c:v>1.5558282695880395E-2</c:v>
                </c:pt>
                <c:pt idx="858">
                  <c:v>1.6984481982927908E-2</c:v>
                </c:pt>
                <c:pt idx="859">
                  <c:v>1.9127067050996233E-2</c:v>
                </c:pt>
                <c:pt idx="860">
                  <c:v>2.1394594774010008E-2</c:v>
                </c:pt>
                <c:pt idx="861">
                  <c:v>2.3184482947360471E-2</c:v>
                </c:pt>
                <c:pt idx="862">
                  <c:v>2.4159856166874667E-2</c:v>
                </c:pt>
                <c:pt idx="863">
                  <c:v>2.4237286827261055E-2</c:v>
                </c:pt>
                <c:pt idx="864">
                  <c:v>2.3553898030084217E-2</c:v>
                </c:pt>
                <c:pt idx="865">
                  <c:v>2.2372737705451593E-2</c:v>
                </c:pt>
                <c:pt idx="866">
                  <c:v>2.099118901162865E-2</c:v>
                </c:pt>
                <c:pt idx="867">
                  <c:v>1.9722223062861172E-2</c:v>
                </c:pt>
                <c:pt idx="868">
                  <c:v>1.873601950094661E-2</c:v>
                </c:pt>
                <c:pt idx="869">
                  <c:v>1.8275389162021347E-2</c:v>
                </c:pt>
                <c:pt idx="870">
                  <c:v>1.8349552516942993E-2</c:v>
                </c:pt>
                <c:pt idx="871">
                  <c:v>1.9009767493533242E-2</c:v>
                </c:pt>
                <c:pt idx="872">
                  <c:v>2.0153321396689641E-2</c:v>
                </c:pt>
                <c:pt idx="873">
                  <c:v>2.1566782120642815E-2</c:v>
                </c:pt>
                <c:pt idx="874">
                  <c:v>2.3104843058538094E-2</c:v>
                </c:pt>
                <c:pt idx="875">
                  <c:v>2.4751690066805245E-2</c:v>
                </c:pt>
                <c:pt idx="876">
                  <c:v>2.6453432308760075E-2</c:v>
                </c:pt>
                <c:pt idx="877">
                  <c:v>2.8178259822715768E-2</c:v>
                </c:pt>
                <c:pt idx="878">
                  <c:v>2.9842434034008831E-2</c:v>
                </c:pt>
                <c:pt idx="879">
                  <c:v>3.1392157565917581E-2</c:v>
                </c:pt>
                <c:pt idx="880">
                  <c:v>3.2848620392052393E-2</c:v>
                </c:pt>
                <c:pt idx="881">
                  <c:v>3.4289783329461539E-2</c:v>
                </c:pt>
                <c:pt idx="882">
                  <c:v>3.5728624169992923E-2</c:v>
                </c:pt>
                <c:pt idx="883">
                  <c:v>3.7115173289270859E-2</c:v>
                </c:pt>
                <c:pt idx="884">
                  <c:v>3.840306241629711E-2</c:v>
                </c:pt>
                <c:pt idx="885">
                  <c:v>3.9799180637201031E-2</c:v>
                </c:pt>
                <c:pt idx="886">
                  <c:v>4.1368803818390233E-2</c:v>
                </c:pt>
                <c:pt idx="887">
                  <c:v>4.334658064470559E-2</c:v>
                </c:pt>
                <c:pt idx="888">
                  <c:v>4.580759969186219E-2</c:v>
                </c:pt>
                <c:pt idx="889">
                  <c:v>4.8495876712607806E-2</c:v>
                </c:pt>
                <c:pt idx="890">
                  <c:v>5.0781204937858301E-2</c:v>
                </c:pt>
                <c:pt idx="891">
                  <c:v>5.1968805164019825E-2</c:v>
                </c:pt>
                <c:pt idx="892">
                  <c:v>5.1747972687662562E-2</c:v>
                </c:pt>
                <c:pt idx="893">
                  <c:v>5.0295214115466884E-2</c:v>
                </c:pt>
                <c:pt idx="894">
                  <c:v>4.8241340460588075E-2</c:v>
                </c:pt>
                <c:pt idx="895">
                  <c:v>4.6168918688620247E-2</c:v>
                </c:pt>
                <c:pt idx="896">
                  <c:v>4.4576198261572691E-2</c:v>
                </c:pt>
                <c:pt idx="897">
                  <c:v>4.3669678809699776E-2</c:v>
                </c:pt>
                <c:pt idx="898">
                  <c:v>4.3462227728543516E-2</c:v>
                </c:pt>
                <c:pt idx="899">
                  <c:v>4.3511541564286216E-2</c:v>
                </c:pt>
                <c:pt idx="900">
                  <c:v>4.3049677723475024E-2</c:v>
                </c:pt>
                <c:pt idx="901">
                  <c:v>4.1265032523175774E-2</c:v>
                </c:pt>
                <c:pt idx="902">
                  <c:v>3.7566322220567584E-2</c:v>
                </c:pt>
                <c:pt idx="903">
                  <c:v>3.1829829061312161E-2</c:v>
                </c:pt>
                <c:pt idx="904">
                  <c:v>2.4556343443805882E-2</c:v>
                </c:pt>
                <c:pt idx="905">
                  <c:v>1.6905072137407613E-2</c:v>
                </c:pt>
                <c:pt idx="906">
                  <c:v>1.0149030245340619E-2</c:v>
                </c:pt>
                <c:pt idx="907">
                  <c:v>5.0315598984651058E-3</c:v>
                </c:pt>
                <c:pt idx="908">
                  <c:v>2.0258340625285273E-3</c:v>
                </c:pt>
                <c:pt idx="909">
                  <c:v>9.9328426791853663E-4</c:v>
                </c:pt>
                <c:pt idx="910">
                  <c:v>8.3161635934567656E-4</c:v>
                </c:pt>
                <c:pt idx="911">
                  <c:v>4.2368035079320076E-4</c:v>
                </c:pt>
                <c:pt idx="912">
                  <c:v>-5.3717887262989665E-4</c:v>
                </c:pt>
                <c:pt idx="913">
                  <c:v>-2.0750921695519339E-3</c:v>
                </c:pt>
                <c:pt idx="914">
                  <c:v>-4.3137509127326151E-3</c:v>
                </c:pt>
                <c:pt idx="915">
                  <c:v>-7.4292209701648359E-3</c:v>
                </c:pt>
                <c:pt idx="916">
                  <c:v>-1.1411344743974986E-2</c:v>
                </c:pt>
                <c:pt idx="917">
                  <c:v>-1.608368104517165E-2</c:v>
                </c:pt>
                <c:pt idx="918">
                  <c:v>-2.1027659974209769E-2</c:v>
                </c:pt>
                <c:pt idx="919">
                  <c:v>-2.5752668102642259E-2</c:v>
                </c:pt>
                <c:pt idx="920">
                  <c:v>-2.9783477034468982E-2</c:v>
                </c:pt>
                <c:pt idx="921">
                  <c:v>-3.2925525744684603E-2</c:v>
                </c:pt>
                <c:pt idx="922">
                  <c:v>-3.5086201993378578E-2</c:v>
                </c:pt>
                <c:pt idx="923">
                  <c:v>-3.6301181277095196E-2</c:v>
                </c:pt>
                <c:pt idx="924">
                  <c:v>-3.6764545841925275E-2</c:v>
                </c:pt>
                <c:pt idx="925">
                  <c:v>-3.6749769637900651E-2</c:v>
                </c:pt>
                <c:pt idx="926">
                  <c:v>-3.6468758676755676E-2</c:v>
                </c:pt>
                <c:pt idx="927">
                  <c:v>-3.5978334587680183E-2</c:v>
                </c:pt>
                <c:pt idx="928">
                  <c:v>-3.5302635263129413E-2</c:v>
                </c:pt>
                <c:pt idx="929">
                  <c:v>-3.4307993892959521E-2</c:v>
                </c:pt>
                <c:pt idx="930">
                  <c:v>-3.3111509480115917E-2</c:v>
                </c:pt>
                <c:pt idx="931">
                  <c:v>-3.1968054053935616E-2</c:v>
                </c:pt>
                <c:pt idx="932">
                  <c:v>-3.108963138212404E-2</c:v>
                </c:pt>
                <c:pt idx="933">
                  <c:v>-3.0390324259774705E-2</c:v>
                </c:pt>
                <c:pt idx="934">
                  <c:v>-2.9643327381056295E-2</c:v>
                </c:pt>
                <c:pt idx="935">
                  <c:v>-2.870042292113641E-2</c:v>
                </c:pt>
                <c:pt idx="936">
                  <c:v>-2.7566934019626722E-2</c:v>
                </c:pt>
                <c:pt idx="937">
                  <c:v>-2.6423760988466383E-2</c:v>
                </c:pt>
                <c:pt idx="938">
                  <c:v>-2.5497334454922881E-2</c:v>
                </c:pt>
                <c:pt idx="939">
                  <c:v>-2.4973425507727819E-2</c:v>
                </c:pt>
                <c:pt idx="940">
                  <c:v>-2.4845766254120414E-2</c:v>
                </c:pt>
                <c:pt idx="941">
                  <c:v>-2.481732362944699E-2</c:v>
                </c:pt>
                <c:pt idx="942">
                  <c:v>-2.4472606166470533E-2</c:v>
                </c:pt>
                <c:pt idx="943">
                  <c:v>-2.3424587817055687E-2</c:v>
                </c:pt>
                <c:pt idx="944">
                  <c:v>-2.186304790404504E-2</c:v>
                </c:pt>
                <c:pt idx="945">
                  <c:v>-2.0341879264195017E-2</c:v>
                </c:pt>
                <c:pt idx="946">
                  <c:v>-1.9349824819929494E-2</c:v>
                </c:pt>
                <c:pt idx="947">
                  <c:v>-1.899619511612527E-2</c:v>
                </c:pt>
                <c:pt idx="948">
                  <c:v>-1.8889287240803392E-2</c:v>
                </c:pt>
                <c:pt idx="949">
                  <c:v>-1.8455746221997846E-2</c:v>
                </c:pt>
                <c:pt idx="950">
                  <c:v>-1.6778180803405939E-2</c:v>
                </c:pt>
                <c:pt idx="951">
                  <c:v>-1.2997745635290343E-2</c:v>
                </c:pt>
                <c:pt idx="952">
                  <c:v>-7.0351904944973183E-3</c:v>
                </c:pt>
                <c:pt idx="953">
                  <c:v>-1.0860484898617476E-4</c:v>
                </c:pt>
                <c:pt idx="954">
                  <c:v>6.0462394869002477E-3</c:v>
                </c:pt>
                <c:pt idx="955">
                  <c:v>1.0057036597819232E-2</c:v>
                </c:pt>
                <c:pt idx="956">
                  <c:v>1.1386788189996359E-2</c:v>
                </c:pt>
                <c:pt idx="957">
                  <c:v>1.0016776694873752E-2</c:v>
                </c:pt>
                <c:pt idx="958">
                  <c:v>6.403898686261655E-3</c:v>
                </c:pt>
                <c:pt idx="959">
                  <c:v>1.4562497393276249E-3</c:v>
                </c:pt>
                <c:pt idx="960">
                  <c:v>-3.7900317256635511E-3</c:v>
                </c:pt>
                <c:pt idx="961">
                  <c:v>-8.3739004656556929E-3</c:v>
                </c:pt>
                <c:pt idx="962">
                  <c:v>-1.1626697187692861E-2</c:v>
                </c:pt>
                <c:pt idx="963">
                  <c:v>-1.3329900938383954E-2</c:v>
                </c:pt>
                <c:pt idx="964">
                  <c:v>-1.3792194809540127E-2</c:v>
                </c:pt>
                <c:pt idx="965">
                  <c:v>-1.3581137802508145E-2</c:v>
                </c:pt>
                <c:pt idx="966">
                  <c:v>-1.3321184098744394E-2</c:v>
                </c:pt>
                <c:pt idx="967">
                  <c:v>-1.3557798591568391E-2</c:v>
                </c:pt>
                <c:pt idx="968">
                  <c:v>-1.450695017794186E-2</c:v>
                </c:pt>
                <c:pt idx="969">
                  <c:v>-1.6013431143707884E-2</c:v>
                </c:pt>
                <c:pt idx="970">
                  <c:v>-1.7693496775027288E-2</c:v>
                </c:pt>
                <c:pt idx="971">
                  <c:v>-1.916531608367749E-2</c:v>
                </c:pt>
                <c:pt idx="972">
                  <c:v>-2.0212543935610981E-2</c:v>
                </c:pt>
                <c:pt idx="973">
                  <c:v>-2.0761952730811474E-2</c:v>
                </c:pt>
                <c:pt idx="974">
                  <c:v>-2.0766727160186679E-2</c:v>
                </c:pt>
                <c:pt idx="975">
                  <c:v>-2.0151754013053975E-2</c:v>
                </c:pt>
                <c:pt idx="976">
                  <c:v>-1.884733057203325E-2</c:v>
                </c:pt>
                <c:pt idx="977">
                  <c:v>-1.6800372652752728E-2</c:v>
                </c:pt>
                <c:pt idx="978">
                  <c:v>-1.4165785782151163E-2</c:v>
                </c:pt>
                <c:pt idx="979">
                  <c:v>-1.1124688714308203E-2</c:v>
                </c:pt>
                <c:pt idx="980">
                  <c:v>-7.9710124696771873E-3</c:v>
                </c:pt>
                <c:pt idx="981">
                  <c:v>-4.9486609760137235E-3</c:v>
                </c:pt>
                <c:pt idx="982">
                  <c:v>-2.1822931316322789E-3</c:v>
                </c:pt>
                <c:pt idx="983">
                  <c:v>3.87386834012249E-4</c:v>
                </c:pt>
                <c:pt idx="984">
                  <c:v>2.8346519980731637E-3</c:v>
                </c:pt>
                <c:pt idx="985">
                  <c:v>5.2825467835190794E-3</c:v>
                </c:pt>
                <c:pt idx="986">
                  <c:v>7.7759325685771126E-3</c:v>
                </c:pt>
                <c:pt idx="987">
                  <c:v>1.0235086627183098E-2</c:v>
                </c:pt>
                <c:pt idx="988">
                  <c:v>1.2508523862653609E-2</c:v>
                </c:pt>
                <c:pt idx="989">
                  <c:v>1.4658114905060582E-2</c:v>
                </c:pt>
                <c:pt idx="990">
                  <c:v>1.6867527952795509E-2</c:v>
                </c:pt>
                <c:pt idx="991">
                  <c:v>1.9462438591364525E-2</c:v>
                </c:pt>
                <c:pt idx="992">
                  <c:v>2.254158971713989E-2</c:v>
                </c:pt>
                <c:pt idx="993">
                  <c:v>2.5996948364647242E-2</c:v>
                </c:pt>
                <c:pt idx="994">
                  <c:v>2.9373391943574884E-2</c:v>
                </c:pt>
                <c:pt idx="995">
                  <c:v>3.2192923154625422E-2</c:v>
                </c:pt>
                <c:pt idx="996">
                  <c:v>3.3814157359180336E-2</c:v>
                </c:pt>
                <c:pt idx="997">
                  <c:v>3.3861257502005804E-2</c:v>
                </c:pt>
                <c:pt idx="998">
                  <c:v>3.2638627518842334E-2</c:v>
                </c:pt>
                <c:pt idx="999">
                  <c:v>3.0972582416635794E-2</c:v>
                </c:pt>
                <c:pt idx="1000">
                  <c:v>2.9893951720096248E-2</c:v>
                </c:pt>
                <c:pt idx="1001">
                  <c:v>3.0101435949289036E-2</c:v>
                </c:pt>
                <c:pt idx="1002">
                  <c:v>3.179710042301144E-2</c:v>
                </c:pt>
                <c:pt idx="1003">
                  <c:v>3.4661738898290356E-2</c:v>
                </c:pt>
                <c:pt idx="1004">
                  <c:v>3.8059809570579931E-2</c:v>
                </c:pt>
                <c:pt idx="1005">
                  <c:v>4.150499425031462E-2</c:v>
                </c:pt>
                <c:pt idx="1006">
                  <c:v>4.4250398107773758E-2</c:v>
                </c:pt>
                <c:pt idx="1007">
                  <c:v>4.5523140767662354E-2</c:v>
                </c:pt>
                <c:pt idx="1008">
                  <c:v>4.4582519391979047E-2</c:v>
                </c:pt>
                <c:pt idx="1009">
                  <c:v>4.0952261165467421E-2</c:v>
                </c:pt>
                <c:pt idx="1010">
                  <c:v>3.4923102591804187E-2</c:v>
                </c:pt>
                <c:pt idx="1011">
                  <c:v>2.7686624977662125E-2</c:v>
                </c:pt>
                <c:pt idx="1012">
                  <c:v>2.0932450021045282E-2</c:v>
                </c:pt>
                <c:pt idx="1013">
                  <c:v>1.5993066882867481E-2</c:v>
                </c:pt>
                <c:pt idx="1014">
                  <c:v>1.3399948093618351E-2</c:v>
                </c:pt>
                <c:pt idx="1015">
                  <c:v>1.3218560226450052E-2</c:v>
                </c:pt>
                <c:pt idx="1016">
                  <c:v>1.4588048147130899E-2</c:v>
                </c:pt>
                <c:pt idx="1017">
                  <c:v>1.589549895020341E-2</c:v>
                </c:pt>
                <c:pt idx="1018">
                  <c:v>1.6145830365835178E-2</c:v>
                </c:pt>
                <c:pt idx="1019">
                  <c:v>1.5271030075109444E-2</c:v>
                </c:pt>
                <c:pt idx="1020">
                  <c:v>1.3476900985556614E-2</c:v>
                </c:pt>
                <c:pt idx="1021">
                  <c:v>1.0788525424479464E-2</c:v>
                </c:pt>
                <c:pt idx="1022">
                  <c:v>7.2050132807951941E-3</c:v>
                </c:pt>
                <c:pt idx="1023">
                  <c:v>3.1297472831144767E-3</c:v>
                </c:pt>
                <c:pt idx="1024">
                  <c:v>-9.1259248365742514E-4</c:v>
                </c:pt>
                <c:pt idx="1025">
                  <c:v>-4.4732741193741713E-3</c:v>
                </c:pt>
                <c:pt idx="1026">
                  <c:v>-7.3121543820362529E-3</c:v>
                </c:pt>
                <c:pt idx="1027">
                  <c:v>-9.3327388573454604E-3</c:v>
                </c:pt>
                <c:pt idx="1028">
                  <c:v>-1.0717639641882782E-2</c:v>
                </c:pt>
                <c:pt idx="1029">
                  <c:v>-1.1619559205882228E-2</c:v>
                </c:pt>
                <c:pt idx="1030">
                  <c:v>-1.2157926748825407E-2</c:v>
                </c:pt>
                <c:pt idx="1031">
                  <c:v>-1.2384709056770523E-2</c:v>
                </c:pt>
                <c:pt idx="1032">
                  <c:v>-1.22928907090941E-2</c:v>
                </c:pt>
                <c:pt idx="1033">
                  <c:v>-1.1937365211763631E-2</c:v>
                </c:pt>
                <c:pt idx="1034">
                  <c:v>-1.1365522484716527E-2</c:v>
                </c:pt>
                <c:pt idx="1035">
                  <c:v>-1.0651639312142795E-2</c:v>
                </c:pt>
                <c:pt idx="1036">
                  <c:v>-9.7735167641865139E-3</c:v>
                </c:pt>
                <c:pt idx="1037">
                  <c:v>-8.6873376926428492E-3</c:v>
                </c:pt>
                <c:pt idx="1038">
                  <c:v>-7.2699349627119714E-3</c:v>
                </c:pt>
                <c:pt idx="1039">
                  <c:v>-5.5521404280382243E-3</c:v>
                </c:pt>
                <c:pt idx="1040">
                  <c:v>-3.5940729523579748E-3</c:v>
                </c:pt>
                <c:pt idx="1041">
                  <c:v>-1.5344313732592397E-3</c:v>
                </c:pt>
                <c:pt idx="1042">
                  <c:v>4.5489725347787596E-4</c:v>
                </c:pt>
                <c:pt idx="1043">
                  <c:v>2.24839450088245E-3</c:v>
                </c:pt>
                <c:pt idx="1044">
                  <c:v>3.7504527926508274E-3</c:v>
                </c:pt>
                <c:pt idx="1045">
                  <c:v>4.8751788961554172E-3</c:v>
                </c:pt>
                <c:pt idx="1046">
                  <c:v>5.5941523923570087E-3</c:v>
                </c:pt>
                <c:pt idx="1047">
                  <c:v>6.0317870537725622E-3</c:v>
                </c:pt>
                <c:pt idx="1048">
                  <c:v>6.4112513218171109E-3</c:v>
                </c:pt>
                <c:pt idx="1049">
                  <c:v>7.0821239118768788E-3</c:v>
                </c:pt>
                <c:pt idx="1050">
                  <c:v>8.3007518345997369E-3</c:v>
                </c:pt>
                <c:pt idx="1051">
                  <c:v>9.8921153762347638E-3</c:v>
                </c:pt>
                <c:pt idx="1052">
                  <c:v>1.1450596058907562E-2</c:v>
                </c:pt>
                <c:pt idx="1053">
                  <c:v>1.274928300703459E-2</c:v>
                </c:pt>
                <c:pt idx="1054">
                  <c:v>1.3890320603402026E-2</c:v>
                </c:pt>
                <c:pt idx="1055">
                  <c:v>1.515103938838905E-2</c:v>
                </c:pt>
                <c:pt idx="1056">
                  <c:v>1.6827050926707582E-2</c:v>
                </c:pt>
                <c:pt idx="1057">
                  <c:v>1.9472187447632114E-2</c:v>
                </c:pt>
                <c:pt idx="1058">
                  <c:v>2.3569853468230758E-2</c:v>
                </c:pt>
                <c:pt idx="1059">
                  <c:v>2.912014782194355E-2</c:v>
                </c:pt>
                <c:pt idx="1060">
                  <c:v>3.4911193519305522E-2</c:v>
                </c:pt>
                <c:pt idx="1061">
                  <c:v>3.9596736682991719E-2</c:v>
                </c:pt>
                <c:pt idx="1062">
                  <c:v>4.2339554255544747E-2</c:v>
                </c:pt>
                <c:pt idx="1063">
                  <c:v>4.3104537559145659E-2</c:v>
                </c:pt>
                <c:pt idx="1064">
                  <c:v>4.2283028322282708E-2</c:v>
                </c:pt>
                <c:pt idx="1065">
                  <c:v>4.0354349935087998E-2</c:v>
                </c:pt>
                <c:pt idx="1066">
                  <c:v>3.7973979218047099E-2</c:v>
                </c:pt>
                <c:pt idx="1067">
                  <c:v>3.6018856596625723E-2</c:v>
                </c:pt>
                <c:pt idx="1068">
                  <c:v>3.5025987660153579E-2</c:v>
                </c:pt>
                <c:pt idx="1069">
                  <c:v>3.4919675060274394E-2</c:v>
                </c:pt>
                <c:pt idx="1070">
                  <c:v>3.5218394095861194E-2</c:v>
                </c:pt>
                <c:pt idx="1071">
                  <c:v>3.5276875727303952E-2</c:v>
                </c:pt>
                <c:pt idx="1072">
                  <c:v>3.4682986746573809E-2</c:v>
                </c:pt>
                <c:pt idx="1073">
                  <c:v>3.3388409008202918E-2</c:v>
                </c:pt>
                <c:pt idx="1074">
                  <c:v>3.1570320222319023E-2</c:v>
                </c:pt>
                <c:pt idx="1075">
                  <c:v>2.9406840749508008E-2</c:v>
                </c:pt>
                <c:pt idx="1076">
                  <c:v>2.6877210669828018E-2</c:v>
                </c:pt>
                <c:pt idx="1077">
                  <c:v>2.4062310808997095E-2</c:v>
                </c:pt>
                <c:pt idx="1078">
                  <c:v>2.1065693133243191E-2</c:v>
                </c:pt>
                <c:pt idx="1079">
                  <c:v>1.8043096846052591E-2</c:v>
                </c:pt>
                <c:pt idx="1080">
                  <c:v>1.5259698120962069E-2</c:v>
                </c:pt>
                <c:pt idx="1081">
                  <c:v>1.2909665528430134E-2</c:v>
                </c:pt>
                <c:pt idx="1082">
                  <c:v>1.1095985561235599E-2</c:v>
                </c:pt>
                <c:pt idx="1083">
                  <c:v>9.8007427015476857E-3</c:v>
                </c:pt>
                <c:pt idx="1084">
                  <c:v>9.0562529632109163E-3</c:v>
                </c:pt>
                <c:pt idx="1085">
                  <c:v>8.8838934863119078E-3</c:v>
                </c:pt>
                <c:pt idx="1086">
                  <c:v>9.2126149838252288E-3</c:v>
                </c:pt>
                <c:pt idx="1087">
                  <c:v>1.0091356178745575E-2</c:v>
                </c:pt>
                <c:pt idx="1088">
                  <c:v>1.1477945821075706E-2</c:v>
                </c:pt>
                <c:pt idx="1089">
                  <c:v>1.3225655038280245E-2</c:v>
                </c:pt>
                <c:pt idx="1090">
                  <c:v>1.5179572476674284E-2</c:v>
                </c:pt>
                <c:pt idx="1091">
                  <c:v>1.7212246396101305E-2</c:v>
                </c:pt>
                <c:pt idx="1092">
                  <c:v>1.9275648927517521E-2</c:v>
                </c:pt>
                <c:pt idx="1093">
                  <c:v>2.1303424842894082E-2</c:v>
                </c:pt>
                <c:pt idx="1094">
                  <c:v>2.3109139671587758E-2</c:v>
                </c:pt>
                <c:pt idx="1095">
                  <c:v>2.4696802021841661E-2</c:v>
                </c:pt>
                <c:pt idx="1096">
                  <c:v>2.6101331457747907E-2</c:v>
                </c:pt>
                <c:pt idx="1097">
                  <c:v>2.7354363847258867E-2</c:v>
                </c:pt>
                <c:pt idx="1098">
                  <c:v>2.8491276215837413E-2</c:v>
                </c:pt>
                <c:pt idx="1099">
                  <c:v>2.9556263954053964E-2</c:v>
                </c:pt>
                <c:pt idx="1100">
                  <c:v>3.0599617831994299E-2</c:v>
                </c:pt>
                <c:pt idx="1101">
                  <c:v>3.1612540164084123E-2</c:v>
                </c:pt>
                <c:pt idx="1102">
                  <c:v>3.2585282176183901E-2</c:v>
                </c:pt>
                <c:pt idx="1103">
                  <c:v>3.3537283313666989E-2</c:v>
                </c:pt>
                <c:pt idx="1104">
                  <c:v>3.4520242874031347E-2</c:v>
                </c:pt>
                <c:pt idx="1105">
                  <c:v>3.5623776806316079E-2</c:v>
                </c:pt>
                <c:pt idx="1106">
                  <c:v>3.7116170350136757E-2</c:v>
                </c:pt>
                <c:pt idx="1107">
                  <c:v>3.9324403070991283E-2</c:v>
                </c:pt>
                <c:pt idx="1108">
                  <c:v>4.2223465429503032E-2</c:v>
                </c:pt>
                <c:pt idx="1109">
                  <c:v>4.5677684664131114E-2</c:v>
                </c:pt>
                <c:pt idx="1110">
                  <c:v>4.9345129038957859E-2</c:v>
                </c:pt>
                <c:pt idx="1111">
                  <c:v>5.2499284606942961E-2</c:v>
                </c:pt>
                <c:pt idx="1112">
                  <c:v>5.4048570132331691E-2</c:v>
                </c:pt>
                <c:pt idx="1113">
                  <c:v>5.2982452924548902E-2</c:v>
                </c:pt>
                <c:pt idx="1114">
                  <c:v>4.880434357973424E-2</c:v>
                </c:pt>
                <c:pt idx="1115">
                  <c:v>4.2088062353925183E-2</c:v>
                </c:pt>
                <c:pt idx="1116">
                  <c:v>3.4396191716648837E-2</c:v>
                </c:pt>
                <c:pt idx="1117">
                  <c:v>2.7675003120443194E-2</c:v>
                </c:pt>
                <c:pt idx="1118">
                  <c:v>2.3467215916028981E-2</c:v>
                </c:pt>
                <c:pt idx="1119">
                  <c:v>2.2734750574030117E-2</c:v>
                </c:pt>
                <c:pt idx="1120">
                  <c:v>2.5330043790332307E-2</c:v>
                </c:pt>
                <c:pt idx="1121">
                  <c:v>2.9524267526168737E-2</c:v>
                </c:pt>
                <c:pt idx="1122">
                  <c:v>3.3099463267733317E-2</c:v>
                </c:pt>
                <c:pt idx="1123">
                  <c:v>3.5097943783001538E-2</c:v>
                </c:pt>
                <c:pt idx="1124">
                  <c:v>3.5607269200308156E-2</c:v>
                </c:pt>
                <c:pt idx="1125">
                  <c:v>3.4575995661375203E-2</c:v>
                </c:pt>
                <c:pt idx="1126">
                  <c:v>3.1715982639986443E-2</c:v>
                </c:pt>
                <c:pt idx="1127">
                  <c:v>2.7104832053069926E-2</c:v>
                </c:pt>
                <c:pt idx="1128">
                  <c:v>2.1317411977024629E-2</c:v>
                </c:pt>
                <c:pt idx="1129">
                  <c:v>1.5186217591050481E-2</c:v>
                </c:pt>
                <c:pt idx="1130">
                  <c:v>9.3434668628009851E-3</c:v>
                </c:pt>
                <c:pt idx="1131">
                  <c:v>4.1828209593501794E-3</c:v>
                </c:pt>
                <c:pt idx="1132">
                  <c:v>-6.850548359465386E-5</c:v>
                </c:pt>
                <c:pt idx="1133">
                  <c:v>-3.3968988630749446E-3</c:v>
                </c:pt>
                <c:pt idx="1134">
                  <c:v>-5.9014033485413385E-3</c:v>
                </c:pt>
                <c:pt idx="1135">
                  <c:v>-7.8737821658266503E-3</c:v>
                </c:pt>
                <c:pt idx="1136">
                  <c:v>-9.5235914552345251E-3</c:v>
                </c:pt>
                <c:pt idx="1137">
                  <c:v>-1.0912369491364812E-2</c:v>
                </c:pt>
                <c:pt idx="1138">
                  <c:v>-1.2012215185732807E-2</c:v>
                </c:pt>
                <c:pt idx="1139">
                  <c:v>-1.2776761709880746E-2</c:v>
                </c:pt>
                <c:pt idx="1140">
                  <c:v>-1.3144968725065494E-2</c:v>
                </c:pt>
                <c:pt idx="1141">
                  <c:v>-1.3067253304572918E-2</c:v>
                </c:pt>
                <c:pt idx="1142">
                  <c:v>-1.2570286620929369E-2</c:v>
                </c:pt>
                <c:pt idx="1143">
                  <c:v>-1.1649413814539322E-2</c:v>
                </c:pt>
                <c:pt idx="1144">
                  <c:v>-1.0263305161771735E-2</c:v>
                </c:pt>
                <c:pt idx="1145">
                  <c:v>-8.3487838771620256E-3</c:v>
                </c:pt>
                <c:pt idx="1146">
                  <c:v>-5.8412475018714098E-3</c:v>
                </c:pt>
                <c:pt idx="1147">
                  <c:v>-2.750519033673262E-3</c:v>
                </c:pt>
                <c:pt idx="1148">
                  <c:v>7.4523781926930446E-4</c:v>
                </c:pt>
                <c:pt idx="1149">
                  <c:v>4.4175050425407612E-3</c:v>
                </c:pt>
                <c:pt idx="1150">
                  <c:v>8.0059203699841229E-3</c:v>
                </c:pt>
                <c:pt idx="1151">
                  <c:v>1.1510500521614172E-2</c:v>
                </c:pt>
                <c:pt idx="1152">
                  <c:v>1.4900897432440354E-2</c:v>
                </c:pt>
                <c:pt idx="1153">
                  <c:v>1.823831642793174E-2</c:v>
                </c:pt>
                <c:pt idx="1154">
                  <c:v>2.1419553611289211E-2</c:v>
                </c:pt>
                <c:pt idx="1155">
                  <c:v>2.4135423936719903E-2</c:v>
                </c:pt>
                <c:pt idx="1156">
                  <c:v>2.6110918559569683E-2</c:v>
                </c:pt>
                <c:pt idx="1157">
                  <c:v>2.7250070124745434E-2</c:v>
                </c:pt>
                <c:pt idx="1158">
                  <c:v>2.7677378797383995E-2</c:v>
                </c:pt>
                <c:pt idx="1159">
                  <c:v>2.7998846606110947E-2</c:v>
                </c:pt>
                <c:pt idx="1160">
                  <c:v>2.8873917102371721E-2</c:v>
                </c:pt>
                <c:pt idx="1161">
                  <c:v>3.0922031567439608E-2</c:v>
                </c:pt>
                <c:pt idx="1162">
                  <c:v>3.4483914304873284E-2</c:v>
                </c:pt>
                <c:pt idx="1163">
                  <c:v>3.9447484046906026E-2</c:v>
                </c:pt>
                <c:pt idx="1164">
                  <c:v>4.5181228956614597E-2</c:v>
                </c:pt>
                <c:pt idx="1165">
                  <c:v>5.0622782994422882E-2</c:v>
                </c:pt>
                <c:pt idx="1166">
                  <c:v>5.4513199159005182E-2</c:v>
                </c:pt>
                <c:pt idx="1167">
                  <c:v>5.6163477218345761E-2</c:v>
                </c:pt>
                <c:pt idx="1168">
                  <c:v>5.5570791062020612E-2</c:v>
                </c:pt>
                <c:pt idx="1169">
                  <c:v>5.3259456131806007E-2</c:v>
                </c:pt>
                <c:pt idx="1170">
                  <c:v>5.0208616162247831E-2</c:v>
                </c:pt>
                <c:pt idx="1171">
                  <c:v>4.7750572136291886E-2</c:v>
                </c:pt>
                <c:pt idx="1172">
                  <c:v>4.7119171955039028E-2</c:v>
                </c:pt>
                <c:pt idx="1173">
                  <c:v>4.8731647667993608E-2</c:v>
                </c:pt>
                <c:pt idx="1174">
                  <c:v>5.195859280312197E-2</c:v>
                </c:pt>
                <c:pt idx="1175">
                  <c:v>5.5554152272303682E-2</c:v>
                </c:pt>
                <c:pt idx="1176">
                  <c:v>5.8232816033093014E-2</c:v>
                </c:pt>
                <c:pt idx="1177">
                  <c:v>5.95534947820517E-2</c:v>
                </c:pt>
                <c:pt idx="1178">
                  <c:v>5.9481927831526976E-2</c:v>
                </c:pt>
                <c:pt idx="1179">
                  <c:v>5.8302353800375913E-2</c:v>
                </c:pt>
                <c:pt idx="1180">
                  <c:v>5.6338950684453833E-2</c:v>
                </c:pt>
                <c:pt idx="1181">
                  <c:v>5.3867553118370957E-2</c:v>
                </c:pt>
                <c:pt idx="1182">
                  <c:v>5.1161832789188691E-2</c:v>
                </c:pt>
                <c:pt idx="1183">
                  <c:v>4.8473391974078968E-2</c:v>
                </c:pt>
                <c:pt idx="1184">
                  <c:v>4.6282017784061623E-2</c:v>
                </c:pt>
                <c:pt idx="1185">
                  <c:v>4.4986413120591914E-2</c:v>
                </c:pt>
                <c:pt idx="1186">
                  <c:v>4.4779213726600195E-2</c:v>
                </c:pt>
                <c:pt idx="1187">
                  <c:v>4.5612105190989995E-2</c:v>
                </c:pt>
                <c:pt idx="1188">
                  <c:v>4.7145400349780285E-2</c:v>
                </c:pt>
                <c:pt idx="1189">
                  <c:v>4.912357961621152E-2</c:v>
                </c:pt>
                <c:pt idx="1190">
                  <c:v>5.1173854168535753E-2</c:v>
                </c:pt>
                <c:pt idx="1191">
                  <c:v>5.3162801407630231E-2</c:v>
                </c:pt>
                <c:pt idx="1192">
                  <c:v>5.5065808257540497E-2</c:v>
                </c:pt>
                <c:pt idx="1193">
                  <c:v>5.6930799496699977E-2</c:v>
                </c:pt>
                <c:pt idx="1194">
                  <c:v>5.866383352465171E-2</c:v>
                </c:pt>
                <c:pt idx="1195">
                  <c:v>6.0253837918290795E-2</c:v>
                </c:pt>
                <c:pt idx="1196">
                  <c:v>6.1733210898904163E-2</c:v>
                </c:pt>
                <c:pt idx="1197">
                  <c:v>6.3144443824037416E-2</c:v>
                </c:pt>
                <c:pt idx="1198">
                  <c:v>6.4461441083500853E-2</c:v>
                </c:pt>
                <c:pt idx="1199">
                  <c:v>6.5508631913454671E-2</c:v>
                </c:pt>
                <c:pt idx="1200">
                  <c:v>6.5977605281318519E-2</c:v>
                </c:pt>
                <c:pt idx="1201">
                  <c:v>6.5922351703761498E-2</c:v>
                </c:pt>
                <c:pt idx="1202">
                  <c:v>6.5502773986207172E-2</c:v>
                </c:pt>
                <c:pt idx="1203">
                  <c:v>6.4966393138563838E-2</c:v>
                </c:pt>
                <c:pt idx="1204">
                  <c:v>6.4505335370827047E-2</c:v>
                </c:pt>
                <c:pt idx="1205">
                  <c:v>6.4284625611885721E-2</c:v>
                </c:pt>
                <c:pt idx="1206">
                  <c:v>6.4268901741154752E-2</c:v>
                </c:pt>
                <c:pt idx="1207">
                  <c:v>6.4275057497264226E-2</c:v>
                </c:pt>
                <c:pt idx="1208">
                  <c:v>6.4070134200576681E-2</c:v>
                </c:pt>
                <c:pt idx="1209">
                  <c:v>6.377496955864459E-2</c:v>
                </c:pt>
                <c:pt idx="1210">
                  <c:v>6.3534425972172653E-2</c:v>
                </c:pt>
                <c:pt idx="1211">
                  <c:v>6.3569230804652266E-2</c:v>
                </c:pt>
                <c:pt idx="1212">
                  <c:v>6.4015864377063289E-2</c:v>
                </c:pt>
                <c:pt idx="1213">
                  <c:v>6.4948036521768754E-2</c:v>
                </c:pt>
                <c:pt idx="1214">
                  <c:v>6.6182795002972819E-2</c:v>
                </c:pt>
                <c:pt idx="1215">
                  <c:v>6.7367225715627532E-2</c:v>
                </c:pt>
                <c:pt idx="1216">
                  <c:v>6.8006456768194418E-2</c:v>
                </c:pt>
                <c:pt idx="1217">
                  <c:v>6.7589453033271393E-2</c:v>
                </c:pt>
                <c:pt idx="1218">
                  <c:v>6.5531705053370248E-2</c:v>
                </c:pt>
                <c:pt idx="1219">
                  <c:v>6.1595095233962706E-2</c:v>
                </c:pt>
                <c:pt idx="1220">
                  <c:v>5.6124947399491934E-2</c:v>
                </c:pt>
                <c:pt idx="1221">
                  <c:v>5.0266313888562661E-2</c:v>
                </c:pt>
                <c:pt idx="1222">
                  <c:v>4.5217151716252485E-2</c:v>
                </c:pt>
                <c:pt idx="1223">
                  <c:v>4.2025041542472046E-2</c:v>
                </c:pt>
                <c:pt idx="1224">
                  <c:v>4.1102791088738919E-2</c:v>
                </c:pt>
                <c:pt idx="1225">
                  <c:v>4.2081379445459463E-2</c:v>
                </c:pt>
                <c:pt idx="1226">
                  <c:v>4.4087876430758996E-2</c:v>
                </c:pt>
                <c:pt idx="1227">
                  <c:v>4.5861012339326789E-2</c:v>
                </c:pt>
                <c:pt idx="1228">
                  <c:v>4.6540830340492861E-2</c:v>
                </c:pt>
                <c:pt idx="1229">
                  <c:v>4.5891265546549903E-2</c:v>
                </c:pt>
                <c:pt idx="1230">
                  <c:v>4.4050465819281258E-2</c:v>
                </c:pt>
                <c:pt idx="1231">
                  <c:v>4.1150314573969386E-2</c:v>
                </c:pt>
                <c:pt idx="1232">
                  <c:v>3.7609702277814148E-2</c:v>
                </c:pt>
                <c:pt idx="1233">
                  <c:v>3.3852238018982427E-2</c:v>
                </c:pt>
                <c:pt idx="1234">
                  <c:v>3.0268918677041935E-2</c:v>
                </c:pt>
                <c:pt idx="1235">
                  <c:v>2.7123647490286222E-2</c:v>
                </c:pt>
                <c:pt idx="1236">
                  <c:v>2.4573226105195752E-2</c:v>
                </c:pt>
                <c:pt idx="1237">
                  <c:v>2.2561689455150032E-2</c:v>
                </c:pt>
                <c:pt idx="1238">
                  <c:v>2.0964038475116149E-2</c:v>
                </c:pt>
                <c:pt idx="1239">
                  <c:v>1.9649803749685783E-2</c:v>
                </c:pt>
                <c:pt idx="1240">
                  <c:v>1.8449514515840051E-2</c:v>
                </c:pt>
                <c:pt idx="1241">
                  <c:v>1.7331733497350225E-2</c:v>
                </c:pt>
                <c:pt idx="1242">
                  <c:v>1.640471961877274E-2</c:v>
                </c:pt>
                <c:pt idx="1243">
                  <c:v>1.5791067605081477E-2</c:v>
                </c:pt>
                <c:pt idx="1244">
                  <c:v>1.5661329985622158E-2</c:v>
                </c:pt>
                <c:pt idx="1245">
                  <c:v>1.6118327999049321E-2</c:v>
                </c:pt>
                <c:pt idx="1246">
                  <c:v>1.7223015751208784E-2</c:v>
                </c:pt>
                <c:pt idx="1247">
                  <c:v>1.8856747103547372E-2</c:v>
                </c:pt>
                <c:pt idx="1248">
                  <c:v>2.0829659275710795E-2</c:v>
                </c:pt>
                <c:pt idx="1249">
                  <c:v>2.3043788647035202E-2</c:v>
                </c:pt>
                <c:pt idx="1250">
                  <c:v>2.5420189932461427E-2</c:v>
                </c:pt>
                <c:pt idx="1251">
                  <c:v>2.7971664320981641E-2</c:v>
                </c:pt>
                <c:pt idx="1252">
                  <c:v>3.0711066888923073E-2</c:v>
                </c:pt>
                <c:pt idx="1253">
                  <c:v>3.3473728951721515E-2</c:v>
                </c:pt>
                <c:pt idx="1254">
                  <c:v>3.6032750460748796E-2</c:v>
                </c:pt>
                <c:pt idx="1255">
                  <c:v>3.8272222278980327E-2</c:v>
                </c:pt>
                <c:pt idx="1256">
                  <c:v>4.0195820876262764E-2</c:v>
                </c:pt>
                <c:pt idx="1257">
                  <c:v>4.20064674248335E-2</c:v>
                </c:pt>
                <c:pt idx="1258">
                  <c:v>4.3874068037359035E-2</c:v>
                </c:pt>
                <c:pt idx="1259">
                  <c:v>4.5932932290886692E-2</c:v>
                </c:pt>
                <c:pt idx="1260">
                  <c:v>4.8164451558675846E-2</c:v>
                </c:pt>
                <c:pt idx="1261">
                  <c:v>5.0408550849268687E-2</c:v>
                </c:pt>
                <c:pt idx="1262">
                  <c:v>5.2427950858331782E-2</c:v>
                </c:pt>
                <c:pt idx="1263">
                  <c:v>5.4306454752160428E-2</c:v>
                </c:pt>
                <c:pt idx="1264">
                  <c:v>5.6326398693810106E-2</c:v>
                </c:pt>
                <c:pt idx="1265">
                  <c:v>5.8873419688697443E-2</c:v>
                </c:pt>
                <c:pt idx="1266">
                  <c:v>6.2469394519164119E-2</c:v>
                </c:pt>
                <c:pt idx="1267">
                  <c:v>6.7555062002226551E-2</c:v>
                </c:pt>
                <c:pt idx="1268">
                  <c:v>7.4131958593040309E-2</c:v>
                </c:pt>
                <c:pt idx="1269">
                  <c:v>8.1391119332728024E-2</c:v>
                </c:pt>
                <c:pt idx="1270">
                  <c:v>8.7845915939025715E-2</c:v>
                </c:pt>
                <c:pt idx="1271">
                  <c:v>9.2213828120578947E-2</c:v>
                </c:pt>
                <c:pt idx="1272">
                  <c:v>9.3944803517886616E-2</c:v>
                </c:pt>
                <c:pt idx="1273">
                  <c:v>9.3226087488001291E-2</c:v>
                </c:pt>
                <c:pt idx="1274">
                  <c:v>9.091063052908066E-2</c:v>
                </c:pt>
                <c:pt idx="1275">
                  <c:v>8.8110985221884999E-2</c:v>
                </c:pt>
                <c:pt idx="1276">
                  <c:v>8.5882636902095147E-2</c:v>
                </c:pt>
                <c:pt idx="1277">
                  <c:v>8.4964327702873182E-2</c:v>
                </c:pt>
                <c:pt idx="1278">
                  <c:v>8.5606637101983601E-2</c:v>
                </c:pt>
                <c:pt idx="1279">
                  <c:v>8.7281358611688481E-2</c:v>
                </c:pt>
                <c:pt idx="1280">
                  <c:v>8.9211234706497194E-2</c:v>
                </c:pt>
                <c:pt idx="1281">
                  <c:v>9.0570331591439818E-2</c:v>
                </c:pt>
                <c:pt idx="1282">
                  <c:v>9.0850982220637713E-2</c:v>
                </c:pt>
                <c:pt idx="1283">
                  <c:v>8.9864448961978663E-2</c:v>
                </c:pt>
                <c:pt idx="1284">
                  <c:v>8.7628266991121653E-2</c:v>
                </c:pt>
                <c:pt idx="1285">
                  <c:v>8.4346400342482156E-2</c:v>
                </c:pt>
                <c:pt idx="1286">
                  <c:v>8.0182459890122931E-2</c:v>
                </c:pt>
                <c:pt idx="1287">
                  <c:v>7.5386851945193678E-2</c:v>
                </c:pt>
                <c:pt idx="1288">
                  <c:v>7.0409759112827264E-2</c:v>
                </c:pt>
                <c:pt idx="1289">
                  <c:v>6.5765475614347091E-2</c:v>
                </c:pt>
                <c:pt idx="1290">
                  <c:v>6.1936306410589573E-2</c:v>
                </c:pt>
                <c:pt idx="1291">
                  <c:v>5.922937082191887E-2</c:v>
                </c:pt>
                <c:pt idx="1292">
                  <c:v>5.7695862619140954E-2</c:v>
                </c:pt>
                <c:pt idx="1293">
                  <c:v>5.7308847320921445E-2</c:v>
                </c:pt>
                <c:pt idx="1294">
                  <c:v>5.7952503948290948E-2</c:v>
                </c:pt>
                <c:pt idx="1295">
                  <c:v>5.9446469846129391E-2</c:v>
                </c:pt>
                <c:pt idx="1296">
                  <c:v>6.1513025881523554E-2</c:v>
                </c:pt>
                <c:pt idx="1297">
                  <c:v>6.3651738518853029E-2</c:v>
                </c:pt>
                <c:pt idx="1298">
                  <c:v>6.5576175293397834E-2</c:v>
                </c:pt>
                <c:pt idx="1299">
                  <c:v>6.7170951753690505E-2</c:v>
                </c:pt>
                <c:pt idx="1300">
                  <c:v>6.8487126931528974E-2</c:v>
                </c:pt>
                <c:pt idx="1301">
                  <c:v>6.9495952338347683E-2</c:v>
                </c:pt>
                <c:pt idx="1302">
                  <c:v>7.0252079505358306E-2</c:v>
                </c:pt>
                <c:pt idx="1303">
                  <c:v>7.0792705142718709E-2</c:v>
                </c:pt>
                <c:pt idx="1304">
                  <c:v>7.1171235868161556E-2</c:v>
                </c:pt>
                <c:pt idx="1305">
                  <c:v>7.1420740341636813E-2</c:v>
                </c:pt>
                <c:pt idx="1306">
                  <c:v>7.1436170494730292E-2</c:v>
                </c:pt>
                <c:pt idx="1307">
                  <c:v>7.1208625437182538E-2</c:v>
                </c:pt>
                <c:pt idx="1308">
                  <c:v>7.0903833645699688E-2</c:v>
                </c:pt>
                <c:pt idx="1309">
                  <c:v>7.0675350673153364E-2</c:v>
                </c:pt>
                <c:pt idx="1310">
                  <c:v>7.0774705795950674E-2</c:v>
                </c:pt>
                <c:pt idx="1311">
                  <c:v>7.1289035883211227E-2</c:v>
                </c:pt>
                <c:pt idx="1312">
                  <c:v>7.2026027402653459E-2</c:v>
                </c:pt>
                <c:pt idx="1313">
                  <c:v>7.2804233139813587E-2</c:v>
                </c:pt>
                <c:pt idx="1314">
                  <c:v>7.3444629213342286E-2</c:v>
                </c:pt>
                <c:pt idx="1315">
                  <c:v>7.3845070463846321E-2</c:v>
                </c:pt>
                <c:pt idx="1316">
                  <c:v>7.4252996252923933E-2</c:v>
                </c:pt>
                <c:pt idx="1317">
                  <c:v>7.4983798895989565E-2</c:v>
                </c:pt>
                <c:pt idx="1318">
                  <c:v>7.6240730269073659E-2</c:v>
                </c:pt>
                <c:pt idx="1319">
                  <c:v>7.8047095378402181E-2</c:v>
                </c:pt>
                <c:pt idx="1320">
                  <c:v>8.0385759372903168E-2</c:v>
                </c:pt>
                <c:pt idx="1321">
                  <c:v>8.3091351271889366E-2</c:v>
                </c:pt>
                <c:pt idx="1322">
                  <c:v>8.5916950820977472E-2</c:v>
                </c:pt>
                <c:pt idx="1323">
                  <c:v>8.8227618163703586E-2</c:v>
                </c:pt>
                <c:pt idx="1324">
                  <c:v>8.9275251842086234E-2</c:v>
                </c:pt>
                <c:pt idx="1325">
                  <c:v>8.8198075800434261E-2</c:v>
                </c:pt>
                <c:pt idx="1326">
                  <c:v>8.4786183191783923E-2</c:v>
                </c:pt>
                <c:pt idx="1327">
                  <c:v>7.9850824931805675E-2</c:v>
                </c:pt>
                <c:pt idx="1328">
                  <c:v>7.4553436999022366E-2</c:v>
                </c:pt>
                <c:pt idx="1329">
                  <c:v>7.0034753462007465E-2</c:v>
                </c:pt>
                <c:pt idx="1330">
                  <c:v>6.7015637282922369E-2</c:v>
                </c:pt>
                <c:pt idx="1331">
                  <c:v>6.5516072052754629E-2</c:v>
                </c:pt>
                <c:pt idx="1332">
                  <c:v>6.4965507503671541E-2</c:v>
                </c:pt>
                <c:pt idx="1333">
                  <c:v>6.4576627056955382E-2</c:v>
                </c:pt>
                <c:pt idx="1334">
                  <c:v>6.3652181818435294E-2</c:v>
                </c:pt>
                <c:pt idx="1335">
                  <c:v>6.1825572584998927E-2</c:v>
                </c:pt>
                <c:pt idx="1336">
                  <c:v>5.9006209237348624E-2</c:v>
                </c:pt>
                <c:pt idx="1337">
                  <c:v>5.5207736234569017E-2</c:v>
                </c:pt>
                <c:pt idx="1338">
                  <c:v>5.056158997921039E-2</c:v>
                </c:pt>
                <c:pt idx="1339">
                  <c:v>4.5320080968182123E-2</c:v>
                </c:pt>
                <c:pt idx="1340">
                  <c:v>3.9752450180169964E-2</c:v>
                </c:pt>
                <c:pt idx="1341">
                  <c:v>3.4257778682547153E-2</c:v>
                </c:pt>
                <c:pt idx="1342">
                  <c:v>2.9263057145111057E-2</c:v>
                </c:pt>
                <c:pt idx="1343">
                  <c:v>2.5054230837635708E-2</c:v>
                </c:pt>
                <c:pt idx="1344">
                  <c:v>2.1798167838406449E-2</c:v>
                </c:pt>
                <c:pt idx="1345">
                  <c:v>1.9479064996643054E-2</c:v>
                </c:pt>
                <c:pt idx="1346">
                  <c:v>1.8044407851614392E-2</c:v>
                </c:pt>
                <c:pt idx="1347">
                  <c:v>1.7367885922032984E-2</c:v>
                </c:pt>
                <c:pt idx="1348">
                  <c:v>1.7342938639135164E-2</c:v>
                </c:pt>
                <c:pt idx="1349">
                  <c:v>1.7711852610251575E-2</c:v>
                </c:pt>
                <c:pt idx="1350">
                  <c:v>1.8327693427442969E-2</c:v>
                </c:pt>
                <c:pt idx="1351">
                  <c:v>1.9136993125136063E-2</c:v>
                </c:pt>
                <c:pt idx="1352">
                  <c:v>2.0241862113666818E-2</c:v>
                </c:pt>
                <c:pt idx="1353">
                  <c:v>2.1700146719141507E-2</c:v>
                </c:pt>
                <c:pt idx="1354">
                  <c:v>2.355503433631452E-2</c:v>
                </c:pt>
                <c:pt idx="1355">
                  <c:v>2.583143854452178E-2</c:v>
                </c:pt>
                <c:pt idx="1356">
                  <c:v>2.8381137010302239E-2</c:v>
                </c:pt>
                <c:pt idx="1357">
                  <c:v>3.107427403785153E-2</c:v>
                </c:pt>
                <c:pt idx="1358">
                  <c:v>3.3729913229993871E-2</c:v>
                </c:pt>
                <c:pt idx="1359">
                  <c:v>3.6288703475067505E-2</c:v>
                </c:pt>
                <c:pt idx="1360">
                  <c:v>3.8676062779811553E-2</c:v>
                </c:pt>
                <c:pt idx="1361">
                  <c:v>4.0848707338297457E-2</c:v>
                </c:pt>
                <c:pt idx="1362">
                  <c:v>4.2724182278411613E-2</c:v>
                </c:pt>
                <c:pt idx="1363">
                  <c:v>4.4163858906894449E-2</c:v>
                </c:pt>
                <c:pt idx="1364">
                  <c:v>4.5036421639515704E-2</c:v>
                </c:pt>
                <c:pt idx="1365">
                  <c:v>4.541613291829584E-2</c:v>
                </c:pt>
                <c:pt idx="1366">
                  <c:v>4.54663835862303E-2</c:v>
                </c:pt>
                <c:pt idx="1367">
                  <c:v>4.5364603496891559E-2</c:v>
                </c:pt>
                <c:pt idx="1368">
                  <c:v>4.5407345558645174E-2</c:v>
                </c:pt>
                <c:pt idx="1369">
                  <c:v>4.5905177428939174E-2</c:v>
                </c:pt>
                <c:pt idx="1370">
                  <c:v>4.7035687900180492E-2</c:v>
                </c:pt>
                <c:pt idx="1371">
                  <c:v>4.8764528835103058E-2</c:v>
                </c:pt>
                <c:pt idx="1372">
                  <c:v>5.0935897385757649E-2</c:v>
                </c:pt>
                <c:pt idx="1373">
                  <c:v>5.3611147351451768E-2</c:v>
                </c:pt>
                <c:pt idx="1374">
                  <c:v>5.7113557605511969E-2</c:v>
                </c:pt>
                <c:pt idx="1375">
                  <c:v>6.1640165782939287E-2</c:v>
                </c:pt>
                <c:pt idx="1376">
                  <c:v>6.6905610822741074E-2</c:v>
                </c:pt>
                <c:pt idx="1377">
                  <c:v>7.208297952102552E-2</c:v>
                </c:pt>
                <c:pt idx="1378">
                  <c:v>7.6258189369700816E-2</c:v>
                </c:pt>
                <c:pt idx="1379">
                  <c:v>7.8921563684014429E-2</c:v>
                </c:pt>
                <c:pt idx="1380">
                  <c:v>7.9770838511737288E-2</c:v>
                </c:pt>
                <c:pt idx="1381">
                  <c:v>7.8633854303149245E-2</c:v>
                </c:pt>
                <c:pt idx="1382">
                  <c:v>7.5629113922709226E-2</c:v>
                </c:pt>
                <c:pt idx="1383">
                  <c:v>7.1398437550419441E-2</c:v>
                </c:pt>
                <c:pt idx="1384">
                  <c:v>6.7214758907793354E-2</c:v>
                </c:pt>
                <c:pt idx="1385">
                  <c:v>6.4342103872984058E-2</c:v>
                </c:pt>
                <c:pt idx="1386">
                  <c:v>6.3413220987794464E-2</c:v>
                </c:pt>
                <c:pt idx="1387">
                  <c:v>6.4074139703592353E-2</c:v>
                </c:pt>
                <c:pt idx="1388">
                  <c:v>6.509330757957707E-2</c:v>
                </c:pt>
                <c:pt idx="1389">
                  <c:v>6.5465913152821437E-2</c:v>
                </c:pt>
                <c:pt idx="1390">
                  <c:v>6.4698588972538315E-2</c:v>
                </c:pt>
                <c:pt idx="1391">
                  <c:v>6.2909664865687609E-2</c:v>
                </c:pt>
                <c:pt idx="1392">
                  <c:v>6.0511374026487243E-2</c:v>
                </c:pt>
                <c:pt idx="1393">
                  <c:v>5.7776829896528242E-2</c:v>
                </c:pt>
                <c:pt idx="1394">
                  <c:v>5.48319595051137E-2</c:v>
                </c:pt>
                <c:pt idx="1395">
                  <c:v>5.1700466728813649E-2</c:v>
                </c:pt>
                <c:pt idx="1396">
                  <c:v>4.8442929405597301E-2</c:v>
                </c:pt>
                <c:pt idx="1397">
                  <c:v>4.5289727808533312E-2</c:v>
                </c:pt>
                <c:pt idx="1398">
                  <c:v>4.2539936872182674E-2</c:v>
                </c:pt>
                <c:pt idx="1399">
                  <c:v>4.0303187897126516E-2</c:v>
                </c:pt>
                <c:pt idx="1400">
                  <c:v>3.8636593830253307E-2</c:v>
                </c:pt>
                <c:pt idx="1401">
                  <c:v>3.748232388901028E-2</c:v>
                </c:pt>
                <c:pt idx="1402">
                  <c:v>3.6861793041124455E-2</c:v>
                </c:pt>
                <c:pt idx="1403">
                  <c:v>3.6775622902941167E-2</c:v>
                </c:pt>
                <c:pt idx="1404">
                  <c:v>3.7231449435154558E-2</c:v>
                </c:pt>
                <c:pt idx="1405">
                  <c:v>3.8467043771121673E-2</c:v>
                </c:pt>
                <c:pt idx="1406">
                  <c:v>4.0650647359155787E-2</c:v>
                </c:pt>
                <c:pt idx="1407">
                  <c:v>4.3884085174954082E-2</c:v>
                </c:pt>
                <c:pt idx="1408">
                  <c:v>4.7956792868857095E-2</c:v>
                </c:pt>
                <c:pt idx="1409">
                  <c:v>5.238859021455531E-2</c:v>
                </c:pt>
                <c:pt idx="1410">
                  <c:v>5.6736968331335479E-2</c:v>
                </c:pt>
                <c:pt idx="1411">
                  <c:v>6.0592265070957149E-2</c:v>
                </c:pt>
                <c:pt idx="1412">
                  <c:v>6.3568281567495222E-2</c:v>
                </c:pt>
                <c:pt idx="1413">
                  <c:v>6.5474658761487087E-2</c:v>
                </c:pt>
                <c:pt idx="1414">
                  <c:v>6.6384864020688883E-2</c:v>
                </c:pt>
                <c:pt idx="1415">
                  <c:v>6.6520428305520851E-2</c:v>
                </c:pt>
                <c:pt idx="1416">
                  <c:v>6.6134199705746549E-2</c:v>
                </c:pt>
                <c:pt idx="1417">
                  <c:v>6.5462039069669964E-2</c:v>
                </c:pt>
                <c:pt idx="1418">
                  <c:v>6.4857616516933253E-2</c:v>
                </c:pt>
                <c:pt idx="1419">
                  <c:v>6.4578834678308619E-2</c:v>
                </c:pt>
                <c:pt idx="1420">
                  <c:v>6.4810536520592696E-2</c:v>
                </c:pt>
                <c:pt idx="1421">
                  <c:v>6.5475590722398169E-2</c:v>
                </c:pt>
                <c:pt idx="1422">
                  <c:v>6.639641436211044E-2</c:v>
                </c:pt>
                <c:pt idx="1423">
                  <c:v>6.7487683034158613E-2</c:v>
                </c:pt>
                <c:pt idx="1424">
                  <c:v>6.8841630613039356E-2</c:v>
                </c:pt>
                <c:pt idx="1425">
                  <c:v>7.0599905038010197E-2</c:v>
                </c:pt>
                <c:pt idx="1426">
                  <c:v>7.272510552198222E-2</c:v>
                </c:pt>
                <c:pt idx="1427">
                  <c:v>7.4990333419396316E-2</c:v>
                </c:pt>
                <c:pt idx="1428">
                  <c:v>7.6872155171981121E-2</c:v>
                </c:pt>
                <c:pt idx="1429">
                  <c:v>7.7598859834350969E-2</c:v>
                </c:pt>
                <c:pt idx="1430">
                  <c:v>7.6609510723363486E-2</c:v>
                </c:pt>
                <c:pt idx="1431">
                  <c:v>7.3547745628629896E-2</c:v>
                </c:pt>
                <c:pt idx="1432">
                  <c:v>6.8481095375590093E-2</c:v>
                </c:pt>
                <c:pt idx="1433">
                  <c:v>6.2110550885422125E-2</c:v>
                </c:pt>
                <c:pt idx="1434">
                  <c:v>5.5425079784159947E-2</c:v>
                </c:pt>
                <c:pt idx="1435">
                  <c:v>4.9481190355309429E-2</c:v>
                </c:pt>
                <c:pt idx="1436">
                  <c:v>4.5147347953448595E-2</c:v>
                </c:pt>
                <c:pt idx="1437">
                  <c:v>4.2975595117131483E-2</c:v>
                </c:pt>
                <c:pt idx="1438">
                  <c:v>4.2968806198407442E-2</c:v>
                </c:pt>
                <c:pt idx="1439">
                  <c:v>4.5152739781149663E-2</c:v>
                </c:pt>
                <c:pt idx="1440">
                  <c:v>4.8226521152712538E-2</c:v>
                </c:pt>
                <c:pt idx="1441">
                  <c:v>5.0437861199970853E-2</c:v>
                </c:pt>
                <c:pt idx="1442">
                  <c:v>5.1094580241987764E-2</c:v>
                </c:pt>
                <c:pt idx="1443">
                  <c:v>5.0243569436593971E-2</c:v>
                </c:pt>
                <c:pt idx="1444">
                  <c:v>4.802974533544254E-2</c:v>
                </c:pt>
                <c:pt idx="1445">
                  <c:v>4.4638434563778487E-2</c:v>
                </c:pt>
                <c:pt idx="1446">
                  <c:v>4.0428868636630713E-2</c:v>
                </c:pt>
                <c:pt idx="1447">
                  <c:v>3.597218893205914E-2</c:v>
                </c:pt>
                <c:pt idx="1448">
                  <c:v>3.1618351873788586E-2</c:v>
                </c:pt>
                <c:pt idx="1449">
                  <c:v>2.7566349981592894E-2</c:v>
                </c:pt>
                <c:pt idx="1450">
                  <c:v>2.3932646997681363E-2</c:v>
                </c:pt>
                <c:pt idx="1451">
                  <c:v>2.0858568613921984E-2</c:v>
                </c:pt>
                <c:pt idx="1452">
                  <c:v>1.8536303335287739E-2</c:v>
                </c:pt>
                <c:pt idx="1453">
                  <c:v>1.6772079620651262E-2</c:v>
                </c:pt>
                <c:pt idx="1454">
                  <c:v>1.5328322529387262E-2</c:v>
                </c:pt>
                <c:pt idx="1455">
                  <c:v>1.4078767770788118E-2</c:v>
                </c:pt>
                <c:pt idx="1456">
                  <c:v>1.295790552103704E-2</c:v>
                </c:pt>
                <c:pt idx="1457">
                  <c:v>1.2079358297875278E-2</c:v>
                </c:pt>
                <c:pt idx="1458">
                  <c:v>1.1572103801091764E-2</c:v>
                </c:pt>
                <c:pt idx="1459">
                  <c:v>1.1558677076226227E-2</c:v>
                </c:pt>
                <c:pt idx="1460">
                  <c:v>1.2097977408654526E-2</c:v>
                </c:pt>
                <c:pt idx="1461">
                  <c:v>1.3130260666843328E-2</c:v>
                </c:pt>
                <c:pt idx="1462">
                  <c:v>1.4402402036148669E-2</c:v>
                </c:pt>
                <c:pt idx="1463">
                  <c:v>1.5688545964701289E-2</c:v>
                </c:pt>
                <c:pt idx="1464">
                  <c:v>1.6932617000855327E-2</c:v>
                </c:pt>
                <c:pt idx="1465">
                  <c:v>1.8220500533064437E-2</c:v>
                </c:pt>
                <c:pt idx="1466">
                  <c:v>1.9691863762782872E-2</c:v>
                </c:pt>
                <c:pt idx="1467">
                  <c:v>2.1423991092483975E-2</c:v>
                </c:pt>
                <c:pt idx="1468">
                  <c:v>2.3483705226985715E-2</c:v>
                </c:pt>
                <c:pt idx="1469">
                  <c:v>2.5671748777276703E-2</c:v>
                </c:pt>
                <c:pt idx="1470">
                  <c:v>2.7960892271034887E-2</c:v>
                </c:pt>
                <c:pt idx="1471">
                  <c:v>3.0485980950092081E-2</c:v>
                </c:pt>
                <c:pt idx="1472">
                  <c:v>3.3395675842386216E-2</c:v>
                </c:pt>
                <c:pt idx="1473">
                  <c:v>3.6690466365038643E-2</c:v>
                </c:pt>
                <c:pt idx="1474">
                  <c:v>3.9996600272024369E-2</c:v>
                </c:pt>
                <c:pt idx="1475">
                  <c:v>4.2648643937175559E-2</c:v>
                </c:pt>
                <c:pt idx="1476">
                  <c:v>4.4143451054355229E-2</c:v>
                </c:pt>
                <c:pt idx="1477">
                  <c:v>4.4403474668590022E-2</c:v>
                </c:pt>
                <c:pt idx="1478">
                  <c:v>4.385217407487696E-2</c:v>
                </c:pt>
                <c:pt idx="1479">
                  <c:v>4.3338724332107448E-2</c:v>
                </c:pt>
                <c:pt idx="1480">
                  <c:v>4.3854551649308307E-2</c:v>
                </c:pt>
                <c:pt idx="1481">
                  <c:v>4.6222693178356776E-2</c:v>
                </c:pt>
                <c:pt idx="1482">
                  <c:v>5.0598834197615163E-2</c:v>
                </c:pt>
                <c:pt idx="1483">
                  <c:v>5.6107260806375396E-2</c:v>
                </c:pt>
                <c:pt idx="1484">
                  <c:v>6.1290667447368406E-2</c:v>
                </c:pt>
                <c:pt idx="1485">
                  <c:v>6.50476230823024E-2</c:v>
                </c:pt>
                <c:pt idx="1486">
                  <c:v>6.7115571377025091E-2</c:v>
                </c:pt>
                <c:pt idx="1487">
                  <c:v>6.7500397761128331E-2</c:v>
                </c:pt>
                <c:pt idx="1488">
                  <c:v>6.6513376736024893E-2</c:v>
                </c:pt>
                <c:pt idx="1489">
                  <c:v>6.5021991477305516E-2</c:v>
                </c:pt>
                <c:pt idx="1490">
                  <c:v>6.4201628506485073E-2</c:v>
                </c:pt>
                <c:pt idx="1491">
                  <c:v>6.5048667506558994E-2</c:v>
                </c:pt>
                <c:pt idx="1492">
                  <c:v>6.77334210218829E-2</c:v>
                </c:pt>
                <c:pt idx="1493">
                  <c:v>7.1630171056114855E-2</c:v>
                </c:pt>
                <c:pt idx="1494">
                  <c:v>7.5497755560720609E-2</c:v>
                </c:pt>
                <c:pt idx="1495">
                  <c:v>7.83812666020266E-2</c:v>
                </c:pt>
                <c:pt idx="1496">
                  <c:v>7.9944752263083618E-2</c:v>
                </c:pt>
                <c:pt idx="1497">
                  <c:v>8.0366772738198269E-2</c:v>
                </c:pt>
                <c:pt idx="1498">
                  <c:v>7.9999662042904388E-2</c:v>
                </c:pt>
                <c:pt idx="1499">
                  <c:v>7.8929513952605904E-2</c:v>
                </c:pt>
                <c:pt idx="1500">
                  <c:v>7.7080624816402016E-2</c:v>
                </c:pt>
                <c:pt idx="1501">
                  <c:v>7.4476521989632519E-2</c:v>
                </c:pt>
                <c:pt idx="1502">
                  <c:v>7.1452010988225872E-2</c:v>
                </c:pt>
                <c:pt idx="1503">
                  <c:v>6.841166202861193E-2</c:v>
                </c:pt>
                <c:pt idx="1504">
                  <c:v>6.5784945077063658E-2</c:v>
                </c:pt>
                <c:pt idx="1505">
                  <c:v>6.3917238644425528E-2</c:v>
                </c:pt>
                <c:pt idx="1506">
                  <c:v>6.2953898846265885E-2</c:v>
                </c:pt>
                <c:pt idx="1507">
                  <c:v>6.2918699400544981E-2</c:v>
                </c:pt>
                <c:pt idx="1508">
                  <c:v>6.3604111072731589E-2</c:v>
                </c:pt>
                <c:pt idx="1509">
                  <c:v>6.4689881915147865E-2</c:v>
                </c:pt>
                <c:pt idx="1510">
                  <c:v>6.5817259596898436E-2</c:v>
                </c:pt>
                <c:pt idx="1511">
                  <c:v>6.666486582745039E-2</c:v>
                </c:pt>
                <c:pt idx="1512">
                  <c:v>6.7108024510890527E-2</c:v>
                </c:pt>
                <c:pt idx="1513">
                  <c:v>6.7262174843911421E-2</c:v>
                </c:pt>
                <c:pt idx="1514">
                  <c:v>6.7234291790353853E-2</c:v>
                </c:pt>
                <c:pt idx="1515">
                  <c:v>6.7202627457274955E-2</c:v>
                </c:pt>
                <c:pt idx="1516">
                  <c:v>6.7373498605892451E-2</c:v>
                </c:pt>
                <c:pt idx="1517">
                  <c:v>6.7878365318637821E-2</c:v>
                </c:pt>
                <c:pt idx="1518">
                  <c:v>6.8896041064342439E-2</c:v>
                </c:pt>
                <c:pt idx="1519">
                  <c:v>7.0369938877108337E-2</c:v>
                </c:pt>
                <c:pt idx="1520">
                  <c:v>7.2061979666277601E-2</c:v>
                </c:pt>
                <c:pt idx="1521">
                  <c:v>7.3772806912646524E-2</c:v>
                </c:pt>
                <c:pt idx="1522">
                  <c:v>7.5406054174671722E-2</c:v>
                </c:pt>
                <c:pt idx="1523">
                  <c:v>7.7014257983219897E-2</c:v>
                </c:pt>
                <c:pt idx="1524">
                  <c:v>7.8427405963077096E-2</c:v>
                </c:pt>
                <c:pt idx="1525">
                  <c:v>7.9401766588497763E-2</c:v>
                </c:pt>
                <c:pt idx="1526">
                  <c:v>7.9609923973376129E-2</c:v>
                </c:pt>
                <c:pt idx="1527">
                  <c:v>7.8732904525639705E-2</c:v>
                </c:pt>
                <c:pt idx="1528">
                  <c:v>7.6655233857343186E-2</c:v>
                </c:pt>
                <c:pt idx="1529">
                  <c:v>7.4041437900555715E-2</c:v>
                </c:pt>
                <c:pt idx="1530">
                  <c:v>7.1705852456295197E-2</c:v>
                </c:pt>
                <c:pt idx="1531">
                  <c:v>7.0303158476282337E-2</c:v>
                </c:pt>
                <c:pt idx="1532">
                  <c:v>6.9950098515056125E-2</c:v>
                </c:pt>
                <c:pt idx="1533">
                  <c:v>7.0477671669856523E-2</c:v>
                </c:pt>
                <c:pt idx="1534">
                  <c:v>7.1616616309427311E-2</c:v>
                </c:pt>
                <c:pt idx="1535">
                  <c:v>7.2975287207597328E-2</c:v>
                </c:pt>
                <c:pt idx="1536">
                  <c:v>7.3781550542311058E-2</c:v>
                </c:pt>
                <c:pt idx="1537">
                  <c:v>7.3475426407446545E-2</c:v>
                </c:pt>
                <c:pt idx="1538">
                  <c:v>7.1584453932559869E-2</c:v>
                </c:pt>
                <c:pt idx="1539">
                  <c:v>6.79937613393886E-2</c:v>
                </c:pt>
                <c:pt idx="1540">
                  <c:v>6.3393319862904571E-2</c:v>
                </c:pt>
                <c:pt idx="1541">
                  <c:v>5.8898216570774507E-2</c:v>
                </c:pt>
                <c:pt idx="1542">
                  <c:v>5.5345866195174336E-2</c:v>
                </c:pt>
                <c:pt idx="1543">
                  <c:v>5.3335446213662346E-2</c:v>
                </c:pt>
                <c:pt idx="1544">
                  <c:v>5.3061631736166542E-2</c:v>
                </c:pt>
                <c:pt idx="1545">
                  <c:v>5.4277690691056805E-2</c:v>
                </c:pt>
                <c:pt idx="1546">
                  <c:v>5.6185031802908521E-2</c:v>
                </c:pt>
                <c:pt idx="1547">
                  <c:v>5.7798697470209902E-2</c:v>
                </c:pt>
                <c:pt idx="1548">
                  <c:v>5.8220510412435394E-2</c:v>
                </c:pt>
                <c:pt idx="1549">
                  <c:v>5.7055826814568521E-2</c:v>
                </c:pt>
                <c:pt idx="1550">
                  <c:v>5.4332565077045071E-2</c:v>
                </c:pt>
                <c:pt idx="1551">
                  <c:v>5.055087846172944E-2</c:v>
                </c:pt>
                <c:pt idx="1552">
                  <c:v>4.6275552240282097E-2</c:v>
                </c:pt>
                <c:pt idx="1553">
                  <c:v>4.1940106794150743E-2</c:v>
                </c:pt>
                <c:pt idx="1554">
                  <c:v>3.7811731260673255E-2</c:v>
                </c:pt>
                <c:pt idx="1555">
                  <c:v>3.4097979158647887E-2</c:v>
                </c:pt>
                <c:pt idx="1556">
                  <c:v>3.0808868110963797E-2</c:v>
                </c:pt>
                <c:pt idx="1557">
                  <c:v>2.7848621724290493E-2</c:v>
                </c:pt>
                <c:pt idx="1558">
                  <c:v>2.5188778861410514E-2</c:v>
                </c:pt>
                <c:pt idx="1559">
                  <c:v>2.2827860420190631E-2</c:v>
                </c:pt>
                <c:pt idx="1560">
                  <c:v>2.0806082661447473E-2</c:v>
                </c:pt>
                <c:pt idx="1561">
                  <c:v>1.9122469028334161E-2</c:v>
                </c:pt>
                <c:pt idx="1562">
                  <c:v>1.7926201629199841E-2</c:v>
                </c:pt>
                <c:pt idx="1563">
                  <c:v>1.7327876752336456E-2</c:v>
                </c:pt>
                <c:pt idx="1564">
                  <c:v>1.7282838920575312E-2</c:v>
                </c:pt>
                <c:pt idx="1565">
                  <c:v>1.7742041902028938E-2</c:v>
                </c:pt>
                <c:pt idx="1566">
                  <c:v>1.872598772197524E-2</c:v>
                </c:pt>
                <c:pt idx="1567">
                  <c:v>2.0231791090022658E-2</c:v>
                </c:pt>
                <c:pt idx="1568">
                  <c:v>2.238476342835782E-2</c:v>
                </c:pt>
                <c:pt idx="1569">
                  <c:v>2.5238062955951237E-2</c:v>
                </c:pt>
                <c:pt idx="1570">
                  <c:v>2.8526097153541572E-2</c:v>
                </c:pt>
                <c:pt idx="1571">
                  <c:v>3.1985853446102566E-2</c:v>
                </c:pt>
                <c:pt idx="1572">
                  <c:v>3.5470342673780852E-2</c:v>
                </c:pt>
                <c:pt idx="1573">
                  <c:v>3.8810241908722148E-2</c:v>
                </c:pt>
                <c:pt idx="1574">
                  <c:v>4.1785035440257953E-2</c:v>
                </c:pt>
                <c:pt idx="1575">
                  <c:v>4.4461860739606021E-2</c:v>
                </c:pt>
                <c:pt idx="1576">
                  <c:v>4.6954562556432683E-2</c:v>
                </c:pt>
                <c:pt idx="1577">
                  <c:v>4.933794880072407E-2</c:v>
                </c:pt>
                <c:pt idx="1578">
                  <c:v>5.1766848561507428E-2</c:v>
                </c:pt>
                <c:pt idx="1579">
                  <c:v>5.4414073718323991E-2</c:v>
                </c:pt>
                <c:pt idx="1580">
                  <c:v>5.726950466817015E-2</c:v>
                </c:pt>
                <c:pt idx="1581">
                  <c:v>6.0031932118128122E-2</c:v>
                </c:pt>
                <c:pt idx="1582">
                  <c:v>6.2436265518935087E-2</c:v>
                </c:pt>
                <c:pt idx="1583">
                  <c:v>6.4519356443425852E-2</c:v>
                </c:pt>
                <c:pt idx="1584">
                  <c:v>6.6524172298837392E-2</c:v>
                </c:pt>
                <c:pt idx="1585">
                  <c:v>6.8829440696478575E-2</c:v>
                </c:pt>
                <c:pt idx="1586">
                  <c:v>7.201803340973606E-2</c:v>
                </c:pt>
                <c:pt idx="1587">
                  <c:v>7.6741008031059516E-2</c:v>
                </c:pt>
                <c:pt idx="1588">
                  <c:v>8.2985644341637479E-2</c:v>
                </c:pt>
                <c:pt idx="1589">
                  <c:v>8.9720400563599215E-2</c:v>
                </c:pt>
                <c:pt idx="1590">
                  <c:v>9.5632444519241869E-2</c:v>
                </c:pt>
                <c:pt idx="1591">
                  <c:v>9.9810127167991702E-2</c:v>
                </c:pt>
                <c:pt idx="1592">
                  <c:v>0.10182007506611013</c:v>
                </c:pt>
                <c:pt idx="1593">
                  <c:v>0.10146280175143572</c:v>
                </c:pt>
                <c:pt idx="1594">
                  <c:v>9.9064564998041379E-2</c:v>
                </c:pt>
                <c:pt idx="1595">
                  <c:v>9.5485693864817783E-2</c:v>
                </c:pt>
                <c:pt idx="1596">
                  <c:v>9.2129660793795476E-2</c:v>
                </c:pt>
                <c:pt idx="1597">
                  <c:v>9.0397544380369843E-2</c:v>
                </c:pt>
                <c:pt idx="1598">
                  <c:v>9.097640053783683E-2</c:v>
                </c:pt>
                <c:pt idx="1599">
                  <c:v>9.3557332588115993E-2</c:v>
                </c:pt>
                <c:pt idx="1600">
                  <c:v>9.7209844823444053E-2</c:v>
                </c:pt>
                <c:pt idx="1601">
                  <c:v>0.10080140830253061</c:v>
                </c:pt>
                <c:pt idx="1602">
                  <c:v>0.10374568581772693</c:v>
                </c:pt>
                <c:pt idx="1603">
                  <c:v>0.10591010412425728</c:v>
                </c:pt>
                <c:pt idx="1604">
                  <c:v>0.10742423373088067</c:v>
                </c:pt>
                <c:pt idx="1605">
                  <c:v>0.10808850972813776</c:v>
                </c:pt>
                <c:pt idx="1606">
                  <c:v>0.10764062981115369</c:v>
                </c:pt>
                <c:pt idx="1607">
                  <c:v>0.1059570393914858</c:v>
                </c:pt>
                <c:pt idx="1608">
                  <c:v>0.10354564678817414</c:v>
                </c:pt>
                <c:pt idx="1609">
                  <c:v>0.1011085822369282</c:v>
                </c:pt>
                <c:pt idx="1610">
                  <c:v>9.9347949179779613E-2</c:v>
                </c:pt>
                <c:pt idx="1611">
                  <c:v>9.84111518791774E-2</c:v>
                </c:pt>
                <c:pt idx="1612">
                  <c:v>9.8178436575517822E-2</c:v>
                </c:pt>
                <c:pt idx="1613">
                  <c:v>9.8493924254410323E-2</c:v>
                </c:pt>
                <c:pt idx="1614">
                  <c:v>9.9139354836618634E-2</c:v>
                </c:pt>
                <c:pt idx="1615">
                  <c:v>9.9900154211786329E-2</c:v>
                </c:pt>
                <c:pt idx="1616">
                  <c:v>0.10053939397880018</c:v>
                </c:pt>
                <c:pt idx="1617">
                  <c:v>0.10096495794901933</c:v>
                </c:pt>
                <c:pt idx="1618">
                  <c:v>0.10123837666597367</c:v>
                </c:pt>
                <c:pt idx="1619">
                  <c:v>0.10141650428244295</c:v>
                </c:pt>
                <c:pt idx="1620">
                  <c:v>0.1016149139545225</c:v>
                </c:pt>
                <c:pt idx="1621">
                  <c:v>0.10188089738839359</c:v>
                </c:pt>
                <c:pt idx="1622">
                  <c:v>0.10206789131069535</c:v>
                </c:pt>
                <c:pt idx="1623">
                  <c:v>0.10180283903970958</c:v>
                </c:pt>
                <c:pt idx="1624">
                  <c:v>0.10089720358168983</c:v>
                </c:pt>
                <c:pt idx="1625">
                  <c:v>9.9362364370957718E-2</c:v>
                </c:pt>
                <c:pt idx="1626">
                  <c:v>9.7331436847889377E-2</c:v>
                </c:pt>
                <c:pt idx="1627">
                  <c:v>9.5068107872625054E-2</c:v>
                </c:pt>
                <c:pt idx="1628">
                  <c:v>9.2862930675698618E-2</c:v>
                </c:pt>
                <c:pt idx="1629">
                  <c:v>9.0896748475424505E-2</c:v>
                </c:pt>
                <c:pt idx="1630">
                  <c:v>8.9037023147304606E-2</c:v>
                </c:pt>
                <c:pt idx="1631">
                  <c:v>8.710235479434221E-2</c:v>
                </c:pt>
                <c:pt idx="1632">
                  <c:v>8.4834292524595845E-2</c:v>
                </c:pt>
                <c:pt idx="1633">
                  <c:v>8.223595292825242E-2</c:v>
                </c:pt>
                <c:pt idx="1634">
                  <c:v>7.9673124276329194E-2</c:v>
                </c:pt>
                <c:pt idx="1635">
                  <c:v>7.7642840395260954E-2</c:v>
                </c:pt>
                <c:pt idx="1636">
                  <c:v>7.6637626564423189E-2</c:v>
                </c:pt>
                <c:pt idx="1637">
                  <c:v>7.6847931373110343E-2</c:v>
                </c:pt>
                <c:pt idx="1638">
                  <c:v>7.798033368985996E-2</c:v>
                </c:pt>
                <c:pt idx="1639">
                  <c:v>7.9592807085481498E-2</c:v>
                </c:pt>
                <c:pt idx="1640">
                  <c:v>8.1230773735028114E-2</c:v>
                </c:pt>
                <c:pt idx="1641">
                  <c:v>8.2318643270614389E-2</c:v>
                </c:pt>
                <c:pt idx="1642">
                  <c:v>8.2252354252098994E-2</c:v>
                </c:pt>
                <c:pt idx="1643">
                  <c:v>8.0629397072916886E-2</c:v>
                </c:pt>
                <c:pt idx="1644">
                  <c:v>7.7097154995413211E-2</c:v>
                </c:pt>
                <c:pt idx="1645">
                  <c:v>7.1669216107214065E-2</c:v>
                </c:pt>
                <c:pt idx="1646">
                  <c:v>6.5219740907491844E-2</c:v>
                </c:pt>
                <c:pt idx="1647">
                  <c:v>5.9082742148651508E-2</c:v>
                </c:pt>
                <c:pt idx="1648">
                  <c:v>5.4471280487716697E-2</c:v>
                </c:pt>
                <c:pt idx="1649">
                  <c:v>5.2062623500355662E-2</c:v>
                </c:pt>
                <c:pt idx="1650">
                  <c:v>5.1684592140459756E-2</c:v>
                </c:pt>
                <c:pt idx="1651">
                  <c:v>5.2727448875732309E-2</c:v>
                </c:pt>
                <c:pt idx="1652">
                  <c:v>5.4330437129092531E-2</c:v>
                </c:pt>
                <c:pt idx="1653">
                  <c:v>5.5548067469618788E-2</c:v>
                </c:pt>
                <c:pt idx="1654">
                  <c:v>5.5566576897980106E-2</c:v>
                </c:pt>
                <c:pt idx="1655">
                  <c:v>5.3920483737669167E-2</c:v>
                </c:pt>
                <c:pt idx="1656">
                  <c:v>5.0515083156058585E-2</c:v>
                </c:pt>
                <c:pt idx="1657">
                  <c:v>4.5514085596356585E-2</c:v>
                </c:pt>
                <c:pt idx="1658">
                  <c:v>3.9355291059673364E-2</c:v>
                </c:pt>
                <c:pt idx="1659">
                  <c:v>3.2610807071802694E-2</c:v>
                </c:pt>
                <c:pt idx="1660">
                  <c:v>2.5758600892661992E-2</c:v>
                </c:pt>
                <c:pt idx="1661">
                  <c:v>1.9325211973824863E-2</c:v>
                </c:pt>
                <c:pt idx="1662">
                  <c:v>1.370867105367192E-2</c:v>
                </c:pt>
                <c:pt idx="1663">
                  <c:v>9.1056775236893622E-3</c:v>
                </c:pt>
                <c:pt idx="1664">
                  <c:v>5.579455976443666E-3</c:v>
                </c:pt>
                <c:pt idx="1665">
                  <c:v>3.0386695429389862E-3</c:v>
                </c:pt>
                <c:pt idx="1666">
                  <c:v>1.4115025386882279E-3</c:v>
                </c:pt>
                <c:pt idx="1667">
                  <c:v>5.3360159861808032E-4</c:v>
                </c:pt>
                <c:pt idx="1668">
                  <c:v>2.7391836029116295E-4</c:v>
                </c:pt>
                <c:pt idx="1669">
                  <c:v>5.3078689287502966E-4</c:v>
                </c:pt>
                <c:pt idx="1670">
                  <c:v>1.3669954199750545E-3</c:v>
                </c:pt>
                <c:pt idx="1671">
                  <c:v>2.8797921020236078E-3</c:v>
                </c:pt>
                <c:pt idx="1672">
                  <c:v>5.101732434194501E-3</c:v>
                </c:pt>
                <c:pt idx="1673">
                  <c:v>7.9734533191247077E-3</c:v>
                </c:pt>
                <c:pt idx="1674">
                  <c:v>1.1328116949353841E-2</c:v>
                </c:pt>
                <c:pt idx="1675">
                  <c:v>1.5011417765438937E-2</c:v>
                </c:pt>
                <c:pt idx="1676">
                  <c:v>1.8726890038019212E-2</c:v>
                </c:pt>
                <c:pt idx="1677">
                  <c:v>2.2239152297899835E-2</c:v>
                </c:pt>
                <c:pt idx="1678">
                  <c:v>2.5404122251169857E-2</c:v>
                </c:pt>
                <c:pt idx="1679">
                  <c:v>2.829151873806833E-2</c:v>
                </c:pt>
                <c:pt idx="1680">
                  <c:v>3.1033098980927716E-2</c:v>
                </c:pt>
                <c:pt idx="1681">
                  <c:v>3.3861727178048001E-2</c:v>
                </c:pt>
                <c:pt idx="1682">
                  <c:v>3.6911467065921424E-2</c:v>
                </c:pt>
                <c:pt idx="1683">
                  <c:v>4.0535122786863116E-2</c:v>
                </c:pt>
                <c:pt idx="1684">
                  <c:v>4.490410643474612E-2</c:v>
                </c:pt>
                <c:pt idx="1685">
                  <c:v>4.994354069082136E-2</c:v>
                </c:pt>
                <c:pt idx="1686">
                  <c:v>5.5569478290661257E-2</c:v>
                </c:pt>
                <c:pt idx="1687">
                  <c:v>6.1459788779929976E-2</c:v>
                </c:pt>
                <c:pt idx="1688">
                  <c:v>6.7128672595704764E-2</c:v>
                </c:pt>
                <c:pt idx="1689">
                  <c:v>7.2320286406867648E-2</c:v>
                </c:pt>
                <c:pt idx="1690">
                  <c:v>7.691002115662815E-2</c:v>
                </c:pt>
                <c:pt idx="1691">
                  <c:v>8.10214366925084E-2</c:v>
                </c:pt>
                <c:pt idx="1692">
                  <c:v>8.5082234482559457E-2</c:v>
                </c:pt>
                <c:pt idx="1693">
                  <c:v>8.9781307633845328E-2</c:v>
                </c:pt>
                <c:pt idx="1694">
                  <c:v>9.5564189740806174E-2</c:v>
                </c:pt>
                <c:pt idx="1695">
                  <c:v>0.10209642128962922</c:v>
                </c:pt>
                <c:pt idx="1696">
                  <c:v>0.10868655893097447</c:v>
                </c:pt>
                <c:pt idx="1697">
                  <c:v>0.11460212004917646</c:v>
                </c:pt>
                <c:pt idx="1698">
                  <c:v>0.11926781228904501</c:v>
                </c:pt>
                <c:pt idx="1699">
                  <c:v>0.12216146958750709</c:v>
                </c:pt>
                <c:pt idx="1700">
                  <c:v>0.12303086807698103</c:v>
                </c:pt>
                <c:pt idx="1701">
                  <c:v>0.12214258899212381</c:v>
                </c:pt>
                <c:pt idx="1702">
                  <c:v>0.12037464673327156</c:v>
                </c:pt>
                <c:pt idx="1703">
                  <c:v>0.1188675193804558</c:v>
                </c:pt>
                <c:pt idx="1704">
                  <c:v>0.11845376475136689</c:v>
                </c:pt>
                <c:pt idx="1705">
                  <c:v>0.11921133174809234</c:v>
                </c:pt>
                <c:pt idx="1706">
                  <c:v>0.12068300922231635</c:v>
                </c:pt>
                <c:pt idx="1707">
                  <c:v>0.12210603147227568</c:v>
                </c:pt>
                <c:pt idx="1708">
                  <c:v>0.12274287507604702</c:v>
                </c:pt>
                <c:pt idx="1709">
                  <c:v>0.1222171036700056</c:v>
                </c:pt>
                <c:pt idx="1710">
                  <c:v>0.12043112077371693</c:v>
                </c:pt>
                <c:pt idx="1711">
                  <c:v>0.11745976707787709</c:v>
                </c:pt>
                <c:pt idx="1712">
                  <c:v>0.11363407420452663</c:v>
                </c:pt>
                <c:pt idx="1713">
                  <c:v>0.10924216432752153</c:v>
                </c:pt>
                <c:pt idx="1714">
                  <c:v>0.10448245740926974</c:v>
                </c:pt>
                <c:pt idx="1715">
                  <c:v>9.9573567672141025E-2</c:v>
                </c:pt>
                <c:pt idx="1716">
                  <c:v>9.4781347573560437E-2</c:v>
                </c:pt>
                <c:pt idx="1717">
                  <c:v>9.0336035789956332E-2</c:v>
                </c:pt>
                <c:pt idx="1718">
                  <c:v>8.6444342723562453E-2</c:v>
                </c:pt>
                <c:pt idx="1719">
                  <c:v>8.3298032537667099E-2</c:v>
                </c:pt>
                <c:pt idx="1720">
                  <c:v>8.0942892039895437E-2</c:v>
                </c:pt>
                <c:pt idx="1721">
                  <c:v>7.9414265822033939E-2</c:v>
                </c:pt>
                <c:pt idx="1722">
                  <c:v>7.8727752451254379E-2</c:v>
                </c:pt>
                <c:pt idx="1723">
                  <c:v>7.878988980299502E-2</c:v>
                </c:pt>
                <c:pt idx="1724">
                  <c:v>7.9525959762018081E-2</c:v>
                </c:pt>
                <c:pt idx="1725">
                  <c:v>8.0797758436251338E-2</c:v>
                </c:pt>
                <c:pt idx="1726">
                  <c:v>8.2531308090245836E-2</c:v>
                </c:pt>
                <c:pt idx="1727">
                  <c:v>8.4719273533513439E-2</c:v>
                </c:pt>
                <c:pt idx="1728">
                  <c:v>8.7243597477065282E-2</c:v>
                </c:pt>
                <c:pt idx="1729">
                  <c:v>9.0008217458804551E-2</c:v>
                </c:pt>
                <c:pt idx="1730">
                  <c:v>9.2881749547751274E-2</c:v>
                </c:pt>
                <c:pt idx="1731">
                  <c:v>9.5736696902643706E-2</c:v>
                </c:pt>
                <c:pt idx="1732">
                  <c:v>9.8583983518975973E-2</c:v>
                </c:pt>
                <c:pt idx="1733">
                  <c:v>0.10119646387275255</c:v>
                </c:pt>
                <c:pt idx="1734">
                  <c:v>0.10330155345736605</c:v>
                </c:pt>
                <c:pt idx="1735">
                  <c:v>0.10481585381422003</c:v>
                </c:pt>
                <c:pt idx="1736">
                  <c:v>0.10556957476343877</c:v>
                </c:pt>
                <c:pt idx="1737">
                  <c:v>0.10540176360472711</c:v>
                </c:pt>
                <c:pt idx="1738">
                  <c:v>0.10428246826063434</c:v>
                </c:pt>
                <c:pt idx="1739">
                  <c:v>0.10224947857785154</c:v>
                </c:pt>
                <c:pt idx="1740">
                  <c:v>9.9612929631350822E-2</c:v>
                </c:pt>
                <c:pt idx="1741">
                  <c:v>9.6941427750020806E-2</c:v>
                </c:pt>
                <c:pt idx="1742">
                  <c:v>9.4868194839959369E-2</c:v>
                </c:pt>
                <c:pt idx="1743">
                  <c:v>9.3742290811777748E-2</c:v>
                </c:pt>
                <c:pt idx="1744">
                  <c:v>9.3752519716622448E-2</c:v>
                </c:pt>
                <c:pt idx="1745">
                  <c:v>9.4763234434450533E-2</c:v>
                </c:pt>
                <c:pt idx="1746">
                  <c:v>9.6327051645540618E-2</c:v>
                </c:pt>
                <c:pt idx="1747">
                  <c:v>9.7913140256623094E-2</c:v>
                </c:pt>
                <c:pt idx="1748">
                  <c:v>9.9019554707954982E-2</c:v>
                </c:pt>
                <c:pt idx="1749">
                  <c:v>9.9189356425473788E-2</c:v>
                </c:pt>
                <c:pt idx="1750">
                  <c:v>9.7763089798648367E-2</c:v>
                </c:pt>
                <c:pt idx="1751">
                  <c:v>9.43455066808013E-2</c:v>
                </c:pt>
                <c:pt idx="1752">
                  <c:v>8.8845586923037179E-2</c:v>
                </c:pt>
                <c:pt idx="1753">
                  <c:v>8.2095358196591112E-2</c:v>
                </c:pt>
                <c:pt idx="1754">
                  <c:v>7.5358706140481124E-2</c:v>
                </c:pt>
                <c:pt idx="1755">
                  <c:v>6.9788503910221844E-2</c:v>
                </c:pt>
                <c:pt idx="1756">
                  <c:v>6.6088619928918194E-2</c:v>
                </c:pt>
                <c:pt idx="1757">
                  <c:v>6.4333471305943274E-2</c:v>
                </c:pt>
                <c:pt idx="1758">
                  <c:v>6.4016722347051302E-2</c:v>
                </c:pt>
                <c:pt idx="1759">
                  <c:v>6.4367477291912223E-2</c:v>
                </c:pt>
                <c:pt idx="1760">
                  <c:v>6.4714195208136122E-2</c:v>
                </c:pt>
                <c:pt idx="1761">
                  <c:v>6.4599929102618928E-2</c:v>
                </c:pt>
                <c:pt idx="1762">
                  <c:v>6.3701016301692226E-2</c:v>
                </c:pt>
                <c:pt idx="1763">
                  <c:v>6.1879279100274798E-2</c:v>
                </c:pt>
                <c:pt idx="1764">
                  <c:v>5.9209477961837426E-2</c:v>
                </c:pt>
                <c:pt idx="1765">
                  <c:v>5.5822848486733995E-2</c:v>
                </c:pt>
                <c:pt idx="1766">
                  <c:v>5.2019416486499666E-2</c:v>
                </c:pt>
                <c:pt idx="1767">
                  <c:v>4.8243289142918762E-2</c:v>
                </c:pt>
                <c:pt idx="1768">
                  <c:v>4.4796336645032214E-2</c:v>
                </c:pt>
                <c:pt idx="1769">
                  <c:v>4.1833585623650318E-2</c:v>
                </c:pt>
                <c:pt idx="1770">
                  <c:v>3.9385002244280765E-2</c:v>
                </c:pt>
                <c:pt idx="1771">
                  <c:v>3.742542819712745E-2</c:v>
                </c:pt>
                <c:pt idx="1772">
                  <c:v>3.5910312394662997E-2</c:v>
                </c:pt>
                <c:pt idx="1773">
                  <c:v>3.484689007105201E-2</c:v>
                </c:pt>
                <c:pt idx="1774">
                  <c:v>3.416297564989898E-2</c:v>
                </c:pt>
                <c:pt idx="1775">
                  <c:v>3.3909806148681464E-2</c:v>
                </c:pt>
                <c:pt idx="1776">
                  <c:v>3.4060484584920316E-2</c:v>
                </c:pt>
                <c:pt idx="1777">
                  <c:v>3.449431004344726E-2</c:v>
                </c:pt>
                <c:pt idx="1778">
                  <c:v>3.5146984899753625E-2</c:v>
                </c:pt>
                <c:pt idx="1779">
                  <c:v>3.5902208178218153E-2</c:v>
                </c:pt>
                <c:pt idx="1780">
                  <c:v>3.6744397207607152E-2</c:v>
                </c:pt>
                <c:pt idx="1781">
                  <c:v>3.7853795222336971E-2</c:v>
                </c:pt>
                <c:pt idx="1782">
                  <c:v>3.9362967246528498E-2</c:v>
                </c:pt>
                <c:pt idx="1783">
                  <c:v>4.1443317358725203E-2</c:v>
                </c:pt>
                <c:pt idx="1784">
                  <c:v>4.4009291927200316E-2</c:v>
                </c:pt>
                <c:pt idx="1785">
                  <c:v>4.6972842551784327E-2</c:v>
                </c:pt>
                <c:pt idx="1786">
                  <c:v>5.0042302633495669E-2</c:v>
                </c:pt>
                <c:pt idx="1787">
                  <c:v>5.2672561582530447E-2</c:v>
                </c:pt>
                <c:pt idx="1788">
                  <c:v>5.4515359457592227E-2</c:v>
                </c:pt>
                <c:pt idx="1789">
                  <c:v>5.534701025868427E-2</c:v>
                </c:pt>
                <c:pt idx="1790">
                  <c:v>5.5210234789529126E-2</c:v>
                </c:pt>
                <c:pt idx="1791">
                  <c:v>5.4351128992837429E-2</c:v>
                </c:pt>
                <c:pt idx="1792">
                  <c:v>5.3078706792821131E-2</c:v>
                </c:pt>
                <c:pt idx="1793">
                  <c:v>5.1606769925766106E-2</c:v>
                </c:pt>
                <c:pt idx="1794">
                  <c:v>4.9951575759856509E-2</c:v>
                </c:pt>
                <c:pt idx="1795">
                  <c:v>4.8100948452880855E-2</c:v>
                </c:pt>
                <c:pt idx="1796">
                  <c:v>4.5872348477646457E-2</c:v>
                </c:pt>
                <c:pt idx="1797">
                  <c:v>4.3001775612607117E-2</c:v>
                </c:pt>
                <c:pt idx="1798">
                  <c:v>3.9256471814576789E-2</c:v>
                </c:pt>
                <c:pt idx="1799">
                  <c:v>3.4457575543147642E-2</c:v>
                </c:pt>
                <c:pt idx="1800">
                  <c:v>2.8286456392226572E-2</c:v>
                </c:pt>
                <c:pt idx="1801">
                  <c:v>2.0478507257682743E-2</c:v>
                </c:pt>
                <c:pt idx="1802">
                  <c:v>1.1162134797823103E-2</c:v>
                </c:pt>
                <c:pt idx="1803">
                  <c:v>6.6781251467959435E-4</c:v>
                </c:pt>
                <c:pt idx="1804">
                  <c:v>-1.0614465535683688E-2</c:v>
                </c:pt>
                <c:pt idx="1805">
                  <c:v>-2.2560416250432348E-2</c:v>
                </c:pt>
                <c:pt idx="1806">
                  <c:v>-3.5649782871051597E-2</c:v>
                </c:pt>
                <c:pt idx="1807">
                  <c:v>-5.0619154483564618E-2</c:v>
                </c:pt>
                <c:pt idx="1808">
                  <c:v>-6.784498366840068E-2</c:v>
                </c:pt>
                <c:pt idx="1809">
                  <c:v>-8.7194843589374113E-2</c:v>
                </c:pt>
                <c:pt idx="1810">
                  <c:v>-0.10860313441170243</c:v>
                </c:pt>
                <c:pt idx="1811">
                  <c:v>-0.13195655032004927</c:v>
                </c:pt>
                <c:pt idx="1812">
                  <c:v>-0.15721341741964884</c:v>
                </c:pt>
                <c:pt idx="1813">
                  <c:v>-0.18401856459093174</c:v>
                </c:pt>
                <c:pt idx="1814">
                  <c:v>-0.2117830602174017</c:v>
                </c:pt>
                <c:pt idx="1815">
                  <c:v>-0.23965489979164195</c:v>
                </c:pt>
                <c:pt idx="1816">
                  <c:v>-0.26665015823466431</c:v>
                </c:pt>
                <c:pt idx="1817">
                  <c:v>-0.29195774112593614</c:v>
                </c:pt>
                <c:pt idx="1818">
                  <c:v>-0.31547108370190463</c:v>
                </c:pt>
                <c:pt idx="1819">
                  <c:v>-0.33794136881529518</c:v>
                </c:pt>
                <c:pt idx="1820">
                  <c:v>-0.36035975482712806</c:v>
                </c:pt>
                <c:pt idx="1821">
                  <c:v>-0.3837242335287232</c:v>
                </c:pt>
                <c:pt idx="1822">
                  <c:v>-0.40857080105690069</c:v>
                </c:pt>
                <c:pt idx="1823">
                  <c:v>-0.43473556092005455</c:v>
                </c:pt>
                <c:pt idx="1824">
                  <c:v>-0.46207374688510106</c:v>
                </c:pt>
                <c:pt idx="1825">
                  <c:v>-0.49036633171389682</c:v>
                </c:pt>
                <c:pt idx="1826">
                  <c:v>-0.51934773936864076</c:v>
                </c:pt>
                <c:pt idx="1827">
                  <c:v>-0.54884682097360316</c:v>
                </c:pt>
                <c:pt idx="1828">
                  <c:v>-0.57855459471968185</c:v>
                </c:pt>
                <c:pt idx="1829">
                  <c:v>-0.60786516389188749</c:v>
                </c:pt>
                <c:pt idx="1830">
                  <c:v>-0.63646518504018279</c:v>
                </c:pt>
                <c:pt idx="1831">
                  <c:v>-0.66421650105903318</c:v>
                </c:pt>
                <c:pt idx="1832">
                  <c:v>-0.69082452915784531</c:v>
                </c:pt>
                <c:pt idx="1833">
                  <c:v>-0.7160855558295669</c:v>
                </c:pt>
                <c:pt idx="1834">
                  <c:v>-0.74027950095689965</c:v>
                </c:pt>
                <c:pt idx="1835">
                  <c:v>-0.76404028528127232</c:v>
                </c:pt>
                <c:pt idx="1836">
                  <c:v>-0.78791467276921867</c:v>
                </c:pt>
                <c:pt idx="1837">
                  <c:v>-0.81195770461195882</c:v>
                </c:pt>
                <c:pt idx="1838">
                  <c:v>-0.83606848921463972</c:v>
                </c:pt>
                <c:pt idx="1839">
                  <c:v>-0.86037521662813199</c:v>
                </c:pt>
                <c:pt idx="1840">
                  <c:v>-0.88497973886613335</c:v>
                </c:pt>
                <c:pt idx="1841">
                  <c:v>-0.90975679395811282</c:v>
                </c:pt>
                <c:pt idx="1842">
                  <c:v>-0.93437189926796638</c:v>
                </c:pt>
                <c:pt idx="1843">
                  <c:v>-0.95849452613672304</c:v>
                </c:pt>
                <c:pt idx="1844">
                  <c:v>-0.98209423912600957</c:v>
                </c:pt>
                <c:pt idx="1845">
                  <c:v>-1.0053104296773818</c:v>
                </c:pt>
                <c:pt idx="1846">
                  <c:v>-1.028250048080614</c:v>
                </c:pt>
                <c:pt idx="1847">
                  <c:v>-1.0508087818421807</c:v>
                </c:pt>
                <c:pt idx="1848">
                  <c:v>-1.0728552482712441</c:v>
                </c:pt>
                <c:pt idx="1849">
                  <c:v>-1.0943321395631733</c:v>
                </c:pt>
                <c:pt idx="1850">
                  <c:v>-1.1152851224170628</c:v>
                </c:pt>
                <c:pt idx="1851">
                  <c:v>-1.1358360504062224</c:v>
                </c:pt>
                <c:pt idx="1852">
                  <c:v>-1.1560934955922952</c:v>
                </c:pt>
                <c:pt idx="1853">
                  <c:v>-1.1758745422419679</c:v>
                </c:pt>
                <c:pt idx="1854">
                  <c:v>-1.1949362481066554</c:v>
                </c:pt>
                <c:pt idx="1855">
                  <c:v>-1.2129421383564594</c:v>
                </c:pt>
                <c:pt idx="1856">
                  <c:v>-1.2295201846735153</c:v>
                </c:pt>
                <c:pt idx="1857">
                  <c:v>-1.2443251483471114</c:v>
                </c:pt>
                <c:pt idx="1858">
                  <c:v>-1.2574344784921048</c:v>
                </c:pt>
                <c:pt idx="1859">
                  <c:v>-1.2692892659021131</c:v>
                </c:pt>
                <c:pt idx="1860">
                  <c:v>-1.2804490236631874</c:v>
                </c:pt>
                <c:pt idx="1861">
                  <c:v>-1.2913697649968583</c:v>
                </c:pt>
                <c:pt idx="1862">
                  <c:v>-1.3024311375546291</c:v>
                </c:pt>
                <c:pt idx="1863">
                  <c:v>-1.3135783379369417</c:v>
                </c:pt>
                <c:pt idx="1864">
                  <c:v>-1.3246257479303214</c:v>
                </c:pt>
                <c:pt idx="1865">
                  <c:v>-1.3350683978412683</c:v>
                </c:pt>
                <c:pt idx="1866">
                  <c:v>-1.3444832532583313</c:v>
                </c:pt>
                <c:pt idx="1867">
                  <c:v>-1.352514566457524</c:v>
                </c:pt>
                <c:pt idx="1868">
                  <c:v>-1.3591138858421314</c:v>
                </c:pt>
                <c:pt idx="1869">
                  <c:v>-1.3644126849295475</c:v>
                </c:pt>
                <c:pt idx="1870">
                  <c:v>-1.3685928898403326</c:v>
                </c:pt>
                <c:pt idx="1871">
                  <c:v>-1.3718308589440997</c:v>
                </c:pt>
                <c:pt idx="1872">
                  <c:v>-1.374412139527325</c:v>
                </c:pt>
                <c:pt idx="1873">
                  <c:v>-1.3768276464894684</c:v>
                </c:pt>
                <c:pt idx="1874">
                  <c:v>-1.3793925328164096</c:v>
                </c:pt>
                <c:pt idx="1875">
                  <c:v>-1.3825050175763425</c:v>
                </c:pt>
                <c:pt idx="1876">
                  <c:v>-1.386465386504673</c:v>
                </c:pt>
                <c:pt idx="1877">
                  <c:v>-1.3913982704747514</c:v>
                </c:pt>
                <c:pt idx="1878">
                  <c:v>-1.3971239625477816</c:v>
                </c:pt>
                <c:pt idx="1879">
                  <c:v>-1.4034147462901367</c:v>
                </c:pt>
                <c:pt idx="1880">
                  <c:v>-1.4100235466526545</c:v>
                </c:pt>
                <c:pt idx="1881">
                  <c:v>-1.4165792420328194</c:v>
                </c:pt>
                <c:pt idx="1882">
                  <c:v>-1.4222097765163777</c:v>
                </c:pt>
                <c:pt idx="1883">
                  <c:v>-1.4258059462286381</c:v>
                </c:pt>
                <c:pt idx="1884">
                  <c:v>-1.4277473371275051</c:v>
                </c:pt>
                <c:pt idx="1885">
                  <c:v>-1.4290848916261367</c:v>
                </c:pt>
                <c:pt idx="1886">
                  <c:v>-1.4306057301178687</c:v>
                </c:pt>
                <c:pt idx="1887">
                  <c:v>-1.4325806017045399</c:v>
                </c:pt>
                <c:pt idx="1888">
                  <c:v>-1.4348967530410222</c:v>
                </c:pt>
                <c:pt idx="1889">
                  <c:v>-1.437638050516407</c:v>
                </c:pt>
                <c:pt idx="1890">
                  <c:v>-1.4411860877352229</c:v>
                </c:pt>
                <c:pt idx="1891">
                  <c:v>-1.4457494720723323</c:v>
                </c:pt>
                <c:pt idx="1892">
                  <c:v>-1.4510627120631714</c:v>
                </c:pt>
                <c:pt idx="1893">
                  <c:v>-1.4569796342791852</c:v>
                </c:pt>
                <c:pt idx="1894">
                  <c:v>-1.4633056879568156</c:v>
                </c:pt>
                <c:pt idx="1895">
                  <c:v>-1.4697630629621445</c:v>
                </c:pt>
                <c:pt idx="1896">
                  <c:v>-1.4760460132226425</c:v>
                </c:pt>
                <c:pt idx="1897">
                  <c:v>-1.4819967004774266</c:v>
                </c:pt>
                <c:pt idx="1898">
                  <c:v>-1.4873669464734822</c:v>
                </c:pt>
                <c:pt idx="1899">
                  <c:v>-1.4920998804528156</c:v>
                </c:pt>
                <c:pt idx="1900">
                  <c:v>-1.4962784896313535</c:v>
                </c:pt>
                <c:pt idx="1901">
                  <c:v>-1.5002529625817254</c:v>
                </c:pt>
                <c:pt idx="1902">
                  <c:v>-1.5041832055671052</c:v>
                </c:pt>
                <c:pt idx="1903">
                  <c:v>-1.5078817212994702</c:v>
                </c:pt>
                <c:pt idx="1904">
                  <c:v>-1.5111336902785737</c:v>
                </c:pt>
                <c:pt idx="1905">
                  <c:v>-1.5138495516642017</c:v>
                </c:pt>
                <c:pt idx="1906">
                  <c:v>-1.5158181330841438</c:v>
                </c:pt>
                <c:pt idx="1907">
                  <c:v>-1.516755054052016</c:v>
                </c:pt>
                <c:pt idx="1908">
                  <c:v>-1.5165994687164415</c:v>
                </c:pt>
                <c:pt idx="1909">
                  <c:v>-1.5157338426772078</c:v>
                </c:pt>
                <c:pt idx="1910">
                  <c:v>-1.5146165704283452</c:v>
                </c:pt>
                <c:pt idx="1911">
                  <c:v>-1.5135510611675462</c:v>
                </c:pt>
                <c:pt idx="1912">
                  <c:v>-1.5128920294205923</c:v>
                </c:pt>
                <c:pt idx="1913">
                  <c:v>-1.5129068549356675</c:v>
                </c:pt>
                <c:pt idx="1914">
                  <c:v>-1.5136255089829211</c:v>
                </c:pt>
                <c:pt idx="1915">
                  <c:v>-1.5150260756516758</c:v>
                </c:pt>
                <c:pt idx="1916">
                  <c:v>-1.5169432455329281</c:v>
                </c:pt>
                <c:pt idx="1917">
                  <c:v>-1.5191918139798433</c:v>
                </c:pt>
                <c:pt idx="1918">
                  <c:v>-1.5213865786891201</c:v>
                </c:pt>
                <c:pt idx="1919">
                  <c:v>-1.5232288695283751</c:v>
                </c:pt>
                <c:pt idx="1920">
                  <c:v>-1.5244651589502527</c:v>
                </c:pt>
                <c:pt idx="1921">
                  <c:v>-1.5249714140888477</c:v>
                </c:pt>
                <c:pt idx="1922">
                  <c:v>-1.5248656959915681</c:v>
                </c:pt>
                <c:pt idx="1923">
                  <c:v>-1.5243030795217578</c:v>
                </c:pt>
                <c:pt idx="1924">
                  <c:v>-1.5235127985092152</c:v>
                </c:pt>
                <c:pt idx="1925">
                  <c:v>-1.5227686677425485</c:v>
                </c:pt>
                <c:pt idx="1926">
                  <c:v>-1.5223289140078926</c:v>
                </c:pt>
                <c:pt idx="1927">
                  <c:v>-1.522203005160188</c:v>
                </c:pt>
                <c:pt idx="1928">
                  <c:v>-1.5222690358183317</c:v>
                </c:pt>
                <c:pt idx="1929">
                  <c:v>-1.5221096822863016</c:v>
                </c:pt>
                <c:pt idx="1930">
                  <c:v>-1.521481088400912</c:v>
                </c:pt>
                <c:pt idx="1931">
                  <c:v>-1.520410749669322</c:v>
                </c:pt>
                <c:pt idx="1932">
                  <c:v>-1.5192219191513774</c:v>
                </c:pt>
                <c:pt idx="1933">
                  <c:v>-1.5179247067041695</c:v>
                </c:pt>
                <c:pt idx="1934">
                  <c:v>-1.5164325171164461</c:v>
                </c:pt>
                <c:pt idx="1935">
                  <c:v>-1.5147218279762147</c:v>
                </c:pt>
                <c:pt idx="1936">
                  <c:v>-1.5130023239853618</c:v>
                </c:pt>
                <c:pt idx="1937">
                  <c:v>-1.5116745388040886</c:v>
                </c:pt>
                <c:pt idx="1938">
                  <c:v>-1.5112242071224478</c:v>
                </c:pt>
                <c:pt idx="1939">
                  <c:v>-1.5119863989538835</c:v>
                </c:pt>
                <c:pt idx="1940">
                  <c:v>-1.5142021893838968</c:v>
                </c:pt>
                <c:pt idx="1941">
                  <c:v>-1.5176621980617151</c:v>
                </c:pt>
                <c:pt idx="1942">
                  <c:v>-1.5220430635921172</c:v>
                </c:pt>
                <c:pt idx="1943">
                  <c:v>-1.5266220936831079</c:v>
                </c:pt>
                <c:pt idx="1944">
                  <c:v>-1.5305762288286975</c:v>
                </c:pt>
                <c:pt idx="1945">
                  <c:v>-1.5332630629731203</c:v>
                </c:pt>
                <c:pt idx="1946">
                  <c:v>-1.534347599445723</c:v>
                </c:pt>
                <c:pt idx="1947">
                  <c:v>-1.5340682976419604</c:v>
                </c:pt>
                <c:pt idx="1948">
                  <c:v>-1.5329835034729835</c:v>
                </c:pt>
                <c:pt idx="1949">
                  <c:v>-1.5314832554591826</c:v>
                </c:pt>
                <c:pt idx="1950">
                  <c:v>-1.5298756572359387</c:v>
                </c:pt>
                <c:pt idx="1951">
                  <c:v>-1.5282909392131949</c:v>
                </c:pt>
                <c:pt idx="1952">
                  <c:v>-1.5268450098752158</c:v>
                </c:pt>
                <c:pt idx="1953">
                  <c:v>-1.5254566488351289</c:v>
                </c:pt>
                <c:pt idx="1954">
                  <c:v>-1.524012982324805</c:v>
                </c:pt>
                <c:pt idx="1955">
                  <c:v>-1.5222289451765627</c:v>
                </c:pt>
                <c:pt idx="1956">
                  <c:v>-1.520215972689708</c:v>
                </c:pt>
                <c:pt idx="1957">
                  <c:v>-1.5178568344611887</c:v>
                </c:pt>
                <c:pt idx="1958">
                  <c:v>-1.5149197394304135</c:v>
                </c:pt>
                <c:pt idx="1959">
                  <c:v>-1.5114413097578463</c:v>
                </c:pt>
                <c:pt idx="1960">
                  <c:v>-1.5079148716982151</c:v>
                </c:pt>
                <c:pt idx="1961">
                  <c:v>-1.505220913780893</c:v>
                </c:pt>
                <c:pt idx="1962">
                  <c:v>-1.5040311021147075</c:v>
                </c:pt>
                <c:pt idx="1963">
                  <c:v>-1.5046998460764454</c:v>
                </c:pt>
                <c:pt idx="1964">
                  <c:v>-1.5071807886690556</c:v>
                </c:pt>
                <c:pt idx="1965">
                  <c:v>-1.5113688449212028</c:v>
                </c:pt>
                <c:pt idx="1966">
                  <c:v>-1.5169640069516885</c:v>
                </c:pt>
                <c:pt idx="1967">
                  <c:v>-1.5235364884719678</c:v>
                </c:pt>
                <c:pt idx="1968">
                  <c:v>-1.5304834584045857</c:v>
                </c:pt>
                <c:pt idx="1969">
                  <c:v>-1.5371907736043255</c:v>
                </c:pt>
                <c:pt idx="1970">
                  <c:v>-1.5431326580204894</c:v>
                </c:pt>
                <c:pt idx="1971">
                  <c:v>-1.5480074254248903</c:v>
                </c:pt>
                <c:pt idx="1972">
                  <c:v>-1.5517549368049548</c:v>
                </c:pt>
                <c:pt idx="1973">
                  <c:v>-1.5544749972292731</c:v>
                </c:pt>
                <c:pt idx="1974">
                  <c:v>-1.5563768463747405</c:v>
                </c:pt>
                <c:pt idx="1975">
                  <c:v>-1.5578218249678608</c:v>
                </c:pt>
                <c:pt idx="1976">
                  <c:v>-1.5590749267898389</c:v>
                </c:pt>
                <c:pt idx="1977">
                  <c:v>-1.5604368571120377</c:v>
                </c:pt>
                <c:pt idx="1978">
                  <c:v>-1.5621900313948922</c:v>
                </c:pt>
                <c:pt idx="1979">
                  <c:v>-1.5644734797413138</c:v>
                </c:pt>
                <c:pt idx="1980">
                  <c:v>-1.5671811517243246</c:v>
                </c:pt>
                <c:pt idx="1981">
                  <c:v>-1.5700657852601998</c:v>
                </c:pt>
                <c:pt idx="1982">
                  <c:v>-1.5728073443476422</c:v>
                </c:pt>
                <c:pt idx="1983">
                  <c:v>-1.5752336845626347</c:v>
                </c:pt>
                <c:pt idx="1984">
                  <c:v>-1.5770571892895484</c:v>
                </c:pt>
                <c:pt idx="1985">
                  <c:v>-1.5781589227324249</c:v>
                </c:pt>
                <c:pt idx="1986">
                  <c:v>-1.5785649732621005</c:v>
                </c:pt>
                <c:pt idx="1987">
                  <c:v>-1.5784097851869741</c:v>
                </c:pt>
                <c:pt idx="1988">
                  <c:v>-1.5778411511971819</c:v>
                </c:pt>
                <c:pt idx="1989">
                  <c:v>-1.57704361626209</c:v>
                </c:pt>
                <c:pt idx="1990">
                  <c:v>-1.5763754688218707</c:v>
                </c:pt>
                <c:pt idx="1991">
                  <c:v>-1.5758470101191946</c:v>
                </c:pt>
                <c:pt idx="1992">
                  <c:v>-1.5755169704930747</c:v>
                </c:pt>
                <c:pt idx="1993">
                  <c:v>-1.5754026642208336</c:v>
                </c:pt>
                <c:pt idx="1994">
                  <c:v>-1.5757256688523571</c:v>
                </c:pt>
                <c:pt idx="1995">
                  <c:v>-1.5765042913937679</c:v>
                </c:pt>
                <c:pt idx="1996">
                  <c:v>-1.5772979837900285</c:v>
                </c:pt>
                <c:pt idx="1997">
                  <c:v>-1.577923521907693</c:v>
                </c:pt>
                <c:pt idx="1998">
                  <c:v>-1.5784643679736712</c:v>
                </c:pt>
                <c:pt idx="1999">
                  <c:v>-1.5789790349088031</c:v>
                </c:pt>
                <c:pt idx="2000">
                  <c:v>-1.5793211152279119</c:v>
                </c:pt>
                <c:pt idx="2001">
                  <c:v>-1.5794659759957383</c:v>
                </c:pt>
                <c:pt idx="2002">
                  <c:v>-1.5794734085988777</c:v>
                </c:pt>
                <c:pt idx="2003">
                  <c:v>-1.5794701650693457</c:v>
                </c:pt>
                <c:pt idx="2004">
                  <c:v>-1.579591069255277</c:v>
                </c:pt>
                <c:pt idx="2005">
                  <c:v>-1.5799752616683662</c:v>
                </c:pt>
                <c:pt idx="2006">
                  <c:v>-1.580661935590933</c:v>
                </c:pt>
                <c:pt idx="2007">
                  <c:v>-1.5816960644713784</c:v>
                </c:pt>
                <c:pt idx="2008">
                  <c:v>-1.5831229581626403</c:v>
                </c:pt>
                <c:pt idx="2009">
                  <c:v>-1.5848843235243768</c:v>
                </c:pt>
                <c:pt idx="2010">
                  <c:v>-1.5868729784553712</c:v>
                </c:pt>
                <c:pt idx="2011">
                  <c:v>-1.5889180331320349</c:v>
                </c:pt>
                <c:pt idx="2012">
                  <c:v>-1.5907370182037794</c:v>
                </c:pt>
                <c:pt idx="2013">
                  <c:v>-1.5922093282547667</c:v>
                </c:pt>
                <c:pt idx="2014">
                  <c:v>-1.5932143810230859</c:v>
                </c:pt>
                <c:pt idx="2015">
                  <c:v>-1.5937623862136632</c:v>
                </c:pt>
                <c:pt idx="2016">
                  <c:v>-1.5937934607278486</c:v>
                </c:pt>
                <c:pt idx="2017">
                  <c:v>-1.593262894429188</c:v>
                </c:pt>
                <c:pt idx="2018">
                  <c:v>-1.5922993925664275</c:v>
                </c:pt>
                <c:pt idx="2019">
                  <c:v>-1.5911607063616515</c:v>
                </c:pt>
                <c:pt idx="2020">
                  <c:v>-1.5898858714012298</c:v>
                </c:pt>
                <c:pt idx="2021">
                  <c:v>-1.5884923105289748</c:v>
                </c:pt>
                <c:pt idx="2022">
                  <c:v>-1.5870388839223453</c:v>
                </c:pt>
                <c:pt idx="2023">
                  <c:v>-1.5856379080005598</c:v>
                </c:pt>
                <c:pt idx="2024">
                  <c:v>-1.5843405648832365</c:v>
                </c:pt>
                <c:pt idx="2025">
                  <c:v>-1.5832000445476857</c:v>
                </c:pt>
                <c:pt idx="2026">
                  <c:v>-1.5821892262771435</c:v>
                </c:pt>
                <c:pt idx="2027">
                  <c:v>-1.5812316040531993</c:v>
                </c:pt>
                <c:pt idx="2028">
                  <c:v>-1.5803400429734786</c:v>
                </c:pt>
                <c:pt idx="2029">
                  <c:v>-1.5795217982260261</c:v>
                </c:pt>
                <c:pt idx="2030">
                  <c:v>-1.5787752553693724</c:v>
                </c:pt>
                <c:pt idx="2031">
                  <c:v>-1.5781305766245668</c:v>
                </c:pt>
                <c:pt idx="2032">
                  <c:v>-1.5775868013627712</c:v>
                </c:pt>
                <c:pt idx="2033">
                  <c:v>-1.5770661016262999</c:v>
                </c:pt>
                <c:pt idx="2034">
                  <c:v>-1.5766315260828703</c:v>
                </c:pt>
                <c:pt idx="2035">
                  <c:v>-1.5763584420803738</c:v>
                </c:pt>
                <c:pt idx="2036">
                  <c:v>-1.5762263236522254</c:v>
                </c:pt>
                <c:pt idx="2037">
                  <c:v>-1.576279306272119</c:v>
                </c:pt>
                <c:pt idx="2038">
                  <c:v>-1.576483594544825</c:v>
                </c:pt>
                <c:pt idx="2039">
                  <c:v>-1.5768206237270299</c:v>
                </c:pt>
                <c:pt idx="2040">
                  <c:v>-1.5772015471534024</c:v>
                </c:pt>
                <c:pt idx="2041">
                  <c:v>-1.5776044902831059</c:v>
                </c:pt>
                <c:pt idx="2042">
                  <c:v>-1.578012010469207</c:v>
                </c:pt>
                <c:pt idx="2043">
                  <c:v>-1.5783316021560168</c:v>
                </c:pt>
                <c:pt idx="2044">
                  <c:v>-1.5784701483950259</c:v>
                </c:pt>
                <c:pt idx="2045">
                  <c:v>-1.5784525723239664</c:v>
                </c:pt>
                <c:pt idx="2046">
                  <c:v>-1.5784138908545451</c:v>
                </c:pt>
                <c:pt idx="2047">
                  <c:v>-1.5784704183627893</c:v>
                </c:pt>
                <c:pt idx="2048">
                  <c:v>-1.5787211576541</c:v>
                </c:pt>
                <c:pt idx="2049">
                  <c:v>-1.5791668322678485</c:v>
                </c:pt>
                <c:pt idx="2050">
                  <c:v>-1.5797156986777725</c:v>
                </c:pt>
                <c:pt idx="2051">
                  <c:v>-1.5802391279035408</c:v>
                </c:pt>
                <c:pt idx="2052">
                  <c:v>-1.5806370752843486</c:v>
                </c:pt>
                <c:pt idx="2053">
                  <c:v>-1.5808437816230416</c:v>
                </c:pt>
                <c:pt idx="2054">
                  <c:v>-1.5809099210953457</c:v>
                </c:pt>
                <c:pt idx="2055">
                  <c:v>-1.5808040544911361</c:v>
                </c:pt>
                <c:pt idx="2056">
                  <c:v>-1.5805936237934322</c:v>
                </c:pt>
                <c:pt idx="2057">
                  <c:v>-1.5804083130827842</c:v>
                </c:pt>
                <c:pt idx="2058">
                  <c:v>-1.5803228881048066</c:v>
                </c:pt>
                <c:pt idx="2059">
                  <c:v>-1.5804721988723041</c:v>
                </c:pt>
                <c:pt idx="2060">
                  <c:v>-1.5810022053112969</c:v>
                </c:pt>
                <c:pt idx="2061">
                  <c:v>-1.5820833252958837</c:v>
                </c:pt>
                <c:pt idx="2062">
                  <c:v>-1.5838404477456725</c:v>
                </c:pt>
                <c:pt idx="2063">
                  <c:v>-1.5862079425608431</c:v>
                </c:pt>
                <c:pt idx="2064">
                  <c:v>-1.5890004350407909</c:v>
                </c:pt>
                <c:pt idx="2065">
                  <c:v>-1.591844608925109</c:v>
                </c:pt>
                <c:pt idx="2066">
                  <c:v>-1.5941877109356379</c:v>
                </c:pt>
                <c:pt idx="2067">
                  <c:v>-1.5956890900193366</c:v>
                </c:pt>
                <c:pt idx="2068">
                  <c:v>-1.596286362935643</c:v>
                </c:pt>
                <c:pt idx="2069">
                  <c:v>-1.5960259788167885</c:v>
                </c:pt>
                <c:pt idx="2070">
                  <c:v>-1.5952621896001675</c:v>
                </c:pt>
                <c:pt idx="2071">
                  <c:v>-1.5944262719380831</c:v>
                </c:pt>
                <c:pt idx="2072">
                  <c:v>-1.5938877016537669</c:v>
                </c:pt>
                <c:pt idx="2073">
                  <c:v>-1.5938350595234381</c:v>
                </c:pt>
                <c:pt idx="2074">
                  <c:v>-1.5944799940298304</c:v>
                </c:pt>
                <c:pt idx="2075">
                  <c:v>-1.5958467629832391</c:v>
                </c:pt>
                <c:pt idx="2076">
                  <c:v>-1.5978429851553617</c:v>
                </c:pt>
                <c:pt idx="2077">
                  <c:v>-1.6004487419600744</c:v>
                </c:pt>
                <c:pt idx="2078">
                  <c:v>-1.603435774379429</c:v>
                </c:pt>
                <c:pt idx="2079">
                  <c:v>-1.6066241001172838</c:v>
                </c:pt>
                <c:pt idx="2080">
                  <c:v>-1.6099772797357055</c:v>
                </c:pt>
                <c:pt idx="2081">
                  <c:v>-1.61347338938775</c:v>
                </c:pt>
                <c:pt idx="2082">
                  <c:v>-1.6169674287328542</c:v>
                </c:pt>
                <c:pt idx="2083">
                  <c:v>-1.6203369720640364</c:v>
                </c:pt>
                <c:pt idx="2084">
                  <c:v>-1.6233857659174165</c:v>
                </c:pt>
                <c:pt idx="2085">
                  <c:v>-1.6259219640892244</c:v>
                </c:pt>
                <c:pt idx="2086">
                  <c:v>-1.6277736743449736</c:v>
                </c:pt>
                <c:pt idx="2087">
                  <c:v>-1.6286679240703406</c:v>
                </c:pt>
                <c:pt idx="2088">
                  <c:v>-1.628430757488176</c:v>
                </c:pt>
                <c:pt idx="2089">
                  <c:v>-1.6271244262834021</c:v>
                </c:pt>
                <c:pt idx="2090">
                  <c:v>-1.6249042613099598</c:v>
                </c:pt>
                <c:pt idx="2091">
                  <c:v>-1.6220131012445891</c:v>
                </c:pt>
                <c:pt idx="2092">
                  <c:v>-1.6187777577608595</c:v>
                </c:pt>
                <c:pt idx="2093">
                  <c:v>-1.6155006421421259</c:v>
                </c:pt>
                <c:pt idx="2094">
                  <c:v>-1.6125158667249466</c:v>
                </c:pt>
                <c:pt idx="2095">
                  <c:v>-1.6098347063451002</c:v>
                </c:pt>
                <c:pt idx="2096">
                  <c:v>-1.6073963298584832</c:v>
                </c:pt>
                <c:pt idx="2097">
                  <c:v>-1.6050341377933794</c:v>
                </c:pt>
                <c:pt idx="2098">
                  <c:v>-1.6027803806080021</c:v>
                </c:pt>
                <c:pt idx="2099">
                  <c:v>-1.6005532936943658</c:v>
                </c:pt>
                <c:pt idx="2100">
                  <c:v>-1.598262667682621</c:v>
                </c:pt>
                <c:pt idx="2101">
                  <c:v>-1.5957776904308927</c:v>
                </c:pt>
                <c:pt idx="2102">
                  <c:v>-1.5930408798097324</c:v>
                </c:pt>
                <c:pt idx="2103">
                  <c:v>-1.5899816161195808</c:v>
                </c:pt>
                <c:pt idx="2104">
                  <c:v>-1.5864972216538105</c:v>
                </c:pt>
                <c:pt idx="2105">
                  <c:v>-1.5825840490567507</c:v>
                </c:pt>
                <c:pt idx="2106">
                  <c:v>-1.5783828576387302</c:v>
                </c:pt>
                <c:pt idx="2107">
                  <c:v>-1.5742838844517311</c:v>
                </c:pt>
                <c:pt idx="2108">
                  <c:v>-1.5706766469657989</c:v>
                </c:pt>
                <c:pt idx="2109">
                  <c:v>-1.5677832688592479</c:v>
                </c:pt>
                <c:pt idx="2110">
                  <c:v>-1.5657762611571013</c:v>
                </c:pt>
                <c:pt idx="2111">
                  <c:v>-1.5646103708348738</c:v>
                </c:pt>
                <c:pt idx="2112">
                  <c:v>-1.5639330509606899</c:v>
                </c:pt>
                <c:pt idx="2113">
                  <c:v>-1.5630550328624992</c:v>
                </c:pt>
                <c:pt idx="2114">
                  <c:v>-1.5614838607174364</c:v>
                </c:pt>
                <c:pt idx="2115">
                  <c:v>-1.559221030833849</c:v>
                </c:pt>
                <c:pt idx="2116">
                  <c:v>-1.5564907499673515</c:v>
                </c:pt>
                <c:pt idx="2117">
                  <c:v>-1.5536391427763276</c:v>
                </c:pt>
                <c:pt idx="2118">
                  <c:v>-1.5509299388617317</c:v>
                </c:pt>
                <c:pt idx="2119">
                  <c:v>-1.5482346278994574</c:v>
                </c:pt>
                <c:pt idx="2120">
                  <c:v>-1.545359954495706</c:v>
                </c:pt>
                <c:pt idx="2121">
                  <c:v>-1.5420843027722326</c:v>
                </c:pt>
                <c:pt idx="2122">
                  <c:v>-1.5382959647150489</c:v>
                </c:pt>
                <c:pt idx="2123">
                  <c:v>-1.5341428071546506</c:v>
                </c:pt>
                <c:pt idx="2124">
                  <c:v>-1.5299546388681826</c:v>
                </c:pt>
                <c:pt idx="2125">
                  <c:v>-1.525752435166509</c:v>
                </c:pt>
                <c:pt idx="2126">
                  <c:v>-1.5213149556545955</c:v>
                </c:pt>
                <c:pt idx="2127">
                  <c:v>-1.5161909206269364</c:v>
                </c:pt>
                <c:pt idx="2128">
                  <c:v>-1.5101711967733344</c:v>
                </c:pt>
                <c:pt idx="2129">
                  <c:v>-1.5034783868281349</c:v>
                </c:pt>
                <c:pt idx="2130">
                  <c:v>-1.4967661976479913</c:v>
                </c:pt>
                <c:pt idx="2131">
                  <c:v>-1.4908956254607033</c:v>
                </c:pt>
                <c:pt idx="2132">
                  <c:v>-1.486439214000828</c:v>
                </c:pt>
                <c:pt idx="2133">
                  <c:v>-1.4837518434710379</c:v>
                </c:pt>
                <c:pt idx="2134">
                  <c:v>-1.4829221403872626</c:v>
                </c:pt>
                <c:pt idx="2135">
                  <c:v>-1.4836672972661424</c:v>
                </c:pt>
                <c:pt idx="2136">
                  <c:v>-1.4851171906201772</c:v>
                </c:pt>
                <c:pt idx="2137">
                  <c:v>-1.4861546939036305</c:v>
                </c:pt>
                <c:pt idx="2138">
                  <c:v>-1.4858791620651333</c:v>
                </c:pt>
                <c:pt idx="2139">
                  <c:v>-1.4838007440755856</c:v>
                </c:pt>
                <c:pt idx="2140">
                  <c:v>-1.479884689265039</c:v>
                </c:pt>
                <c:pt idx="2141">
                  <c:v>-1.4747061166733313</c:v>
                </c:pt>
                <c:pt idx="2142">
                  <c:v>-1.4693435152475187</c:v>
                </c:pt>
                <c:pt idx="2143">
                  <c:v>-1.4647087739869906</c:v>
                </c:pt>
                <c:pt idx="2144">
                  <c:v>-1.4614408139312929</c:v>
                </c:pt>
                <c:pt idx="2145">
                  <c:v>-1.4598335646491984</c:v>
                </c:pt>
                <c:pt idx="2146">
                  <c:v>-1.459957888417297</c:v>
                </c:pt>
                <c:pt idx="2147">
                  <c:v>-1.4615111301546377</c:v>
                </c:pt>
                <c:pt idx="2148">
                  <c:v>-1.4640527595545481</c:v>
                </c:pt>
                <c:pt idx="2149">
                  <c:v>-1.4669408857543496</c:v>
                </c:pt>
                <c:pt idx="2150">
                  <c:v>-1.4695281613731217</c:v>
                </c:pt>
                <c:pt idx="2151">
                  <c:v>-1.4711471168706467</c:v>
                </c:pt>
                <c:pt idx="2152">
                  <c:v>-1.4714323968861029</c:v>
                </c:pt>
                <c:pt idx="2153">
                  <c:v>-1.4703261798955485</c:v>
                </c:pt>
                <c:pt idx="2154">
                  <c:v>-1.4679282327515648</c:v>
                </c:pt>
                <c:pt idx="2155">
                  <c:v>-1.4643432520962989</c:v>
                </c:pt>
                <c:pt idx="2156">
                  <c:v>-1.4599695043208287</c:v>
                </c:pt>
                <c:pt idx="2157">
                  <c:v>-1.4552865427661914</c:v>
                </c:pt>
                <c:pt idx="2158">
                  <c:v>-1.4507371731479044</c:v>
                </c:pt>
                <c:pt idx="2159">
                  <c:v>-1.4465522487913571</c:v>
                </c:pt>
                <c:pt idx="2160">
                  <c:v>-1.4427761449892564</c:v>
                </c:pt>
                <c:pt idx="2161">
                  <c:v>-1.439399732090753</c:v>
                </c:pt>
                <c:pt idx="2162">
                  <c:v>-1.4363781556779791</c:v>
                </c:pt>
                <c:pt idx="2163">
                  <c:v>-1.4336282226209867</c:v>
                </c:pt>
                <c:pt idx="2164">
                  <c:v>-1.4310079141670102</c:v>
                </c:pt>
                <c:pt idx="2165">
                  <c:v>-1.4283660126626707</c:v>
                </c:pt>
                <c:pt idx="2166">
                  <c:v>-1.4255908605608887</c:v>
                </c:pt>
                <c:pt idx="2167">
                  <c:v>-1.4226887661004746</c:v>
                </c:pt>
                <c:pt idx="2168">
                  <c:v>-1.4198088541617231</c:v>
                </c:pt>
                <c:pt idx="2169">
                  <c:v>-1.4171425988470094</c:v>
                </c:pt>
                <c:pt idx="2170">
                  <c:v>-1.4147865002463769</c:v>
                </c:pt>
                <c:pt idx="2171">
                  <c:v>-1.4127992029808276</c:v>
                </c:pt>
                <c:pt idx="2172">
                  <c:v>-1.411176757831339</c:v>
                </c:pt>
                <c:pt idx="2173">
                  <c:v>-1.4099577614021104</c:v>
                </c:pt>
                <c:pt idx="2174">
                  <c:v>-1.4090617266961478</c:v>
                </c:pt>
                <c:pt idx="2175">
                  <c:v>-1.4084049091026638</c:v>
                </c:pt>
                <c:pt idx="2176">
                  <c:v>-1.4079237688496418</c:v>
                </c:pt>
                <c:pt idx="2177">
                  <c:v>-1.4077057683861955</c:v>
                </c:pt>
                <c:pt idx="2178">
                  <c:v>-1.4079913881174231</c:v>
                </c:pt>
                <c:pt idx="2179">
                  <c:v>-1.4090218055643009</c:v>
                </c:pt>
                <c:pt idx="2180">
                  <c:v>-1.4107011727688972</c:v>
                </c:pt>
                <c:pt idx="2181">
                  <c:v>-1.4125578544554649</c:v>
                </c:pt>
                <c:pt idx="2182">
                  <c:v>-1.4139493169169781</c:v>
                </c:pt>
                <c:pt idx="2183">
                  <c:v>-1.4143681573988074</c:v>
                </c:pt>
                <c:pt idx="2184">
                  <c:v>-1.4137381466237482</c:v>
                </c:pt>
                <c:pt idx="2185">
                  <c:v>-1.4123201009730102</c:v>
                </c:pt>
                <c:pt idx="2186">
                  <c:v>-1.4103648280981131</c:v>
                </c:pt>
                <c:pt idx="2187">
                  <c:v>-1.4081833862361353</c:v>
                </c:pt>
                <c:pt idx="2188">
                  <c:v>-1.40643806022132</c:v>
                </c:pt>
                <c:pt idx="2189">
                  <c:v>-1.4058696903719894</c:v>
                </c:pt>
                <c:pt idx="2190">
                  <c:v>-1.4069081421685037</c:v>
                </c:pt>
                <c:pt idx="2191">
                  <c:v>-1.4096455303612065</c:v>
                </c:pt>
                <c:pt idx="2192">
                  <c:v>-1.4138669307990999</c:v>
                </c:pt>
                <c:pt idx="2193">
                  <c:v>-1.4189348426301027</c:v>
                </c:pt>
                <c:pt idx="2194">
                  <c:v>-1.4239996181107948</c:v>
                </c:pt>
                <c:pt idx="2195">
                  <c:v>-1.4284313154862491</c:v>
                </c:pt>
                <c:pt idx="2196">
                  <c:v>-1.4320451133085532</c:v>
                </c:pt>
                <c:pt idx="2197">
                  <c:v>-1.4352248372141203</c:v>
                </c:pt>
                <c:pt idx="2198">
                  <c:v>-1.4384209752601032</c:v>
                </c:pt>
                <c:pt idx="2199">
                  <c:v>-1.4419119786239778</c:v>
                </c:pt>
                <c:pt idx="2200">
                  <c:v>-1.4456530212138725</c:v>
                </c:pt>
                <c:pt idx="2201">
                  <c:v>-1.4493845852830813</c:v>
                </c:pt>
                <c:pt idx="2202">
                  <c:v>-1.4529268125241561</c:v>
                </c:pt>
                <c:pt idx="2203">
                  <c:v>-1.4560817722959492</c:v>
                </c:pt>
                <c:pt idx="2204">
                  <c:v>-1.4588487681607509</c:v>
                </c:pt>
                <c:pt idx="2205">
                  <c:v>-1.4612922869106186</c:v>
                </c:pt>
                <c:pt idx="2206">
                  <c:v>-1.4636042287920272</c:v>
                </c:pt>
                <c:pt idx="2207">
                  <c:v>-1.4659108506826974</c:v>
                </c:pt>
                <c:pt idx="2208">
                  <c:v>-1.4681920310987364</c:v>
                </c:pt>
                <c:pt idx="2209">
                  <c:v>-1.4703660605816493</c:v>
                </c:pt>
                <c:pt idx="2210">
                  <c:v>-1.4724107565101159</c:v>
                </c:pt>
                <c:pt idx="2211">
                  <c:v>-1.4743550262111225</c:v>
                </c:pt>
                <c:pt idx="2212">
                  <c:v>-1.4764858315397507</c:v>
                </c:pt>
                <c:pt idx="2213">
                  <c:v>-1.4790100599117997</c:v>
                </c:pt>
                <c:pt idx="2214">
                  <c:v>-1.4820910576642525</c:v>
                </c:pt>
                <c:pt idx="2215">
                  <c:v>-1.4857492547581175</c:v>
                </c:pt>
                <c:pt idx="2216">
                  <c:v>-1.4898312949964763</c:v>
                </c:pt>
                <c:pt idx="2217">
                  <c:v>-1.4940629954697247</c:v>
                </c:pt>
                <c:pt idx="2218">
                  <c:v>-1.4980482581725092</c:v>
                </c:pt>
                <c:pt idx="2219">
                  <c:v>-1.5011843082791461</c:v>
                </c:pt>
                <c:pt idx="2220">
                  <c:v>-1.503105968921262</c:v>
                </c:pt>
                <c:pt idx="2221">
                  <c:v>-1.5038019577804889</c:v>
                </c:pt>
                <c:pt idx="2222">
                  <c:v>-1.5033949448029582</c:v>
                </c:pt>
                <c:pt idx="2223">
                  <c:v>-1.5022081960586935</c:v>
                </c:pt>
                <c:pt idx="2224">
                  <c:v>-1.5007050938513857</c:v>
                </c:pt>
                <c:pt idx="2225">
                  <c:v>-1.4993985527201144</c:v>
                </c:pt>
                <c:pt idx="2226">
                  <c:v>-1.4984964010424551</c:v>
                </c:pt>
                <c:pt idx="2227">
                  <c:v>-1.4980462175021041</c:v>
                </c:pt>
                <c:pt idx="2228">
                  <c:v>-1.4980416565496955</c:v>
                </c:pt>
                <c:pt idx="2229">
                  <c:v>-1.4984152207645236</c:v>
                </c:pt>
                <c:pt idx="2230">
                  <c:v>-1.4990528164291927</c:v>
                </c:pt>
                <c:pt idx="2231">
                  <c:v>-1.499762060348995</c:v>
                </c:pt>
                <c:pt idx="2232">
                  <c:v>-1.5002938080798247</c:v>
                </c:pt>
                <c:pt idx="2233">
                  <c:v>-1.5004819069257169</c:v>
                </c:pt>
                <c:pt idx="2234">
                  <c:v>-1.500281052878198</c:v>
                </c:pt>
                <c:pt idx="2235">
                  <c:v>-1.4996310447217913</c:v>
                </c:pt>
                <c:pt idx="2236">
                  <c:v>-1.4986443257752413</c:v>
                </c:pt>
                <c:pt idx="2237">
                  <c:v>-1.4973059722713458</c:v>
                </c:pt>
                <c:pt idx="2238">
                  <c:v>-1.4954403649869732</c:v>
                </c:pt>
                <c:pt idx="2239">
                  <c:v>-1.4928201904809963</c:v>
                </c:pt>
                <c:pt idx="2240">
                  <c:v>-1.4891435846094678</c:v>
                </c:pt>
                <c:pt idx="2241">
                  <c:v>-1.4839584311310374</c:v>
                </c:pt>
                <c:pt idx="2242">
                  <c:v>-1.477154303169613</c:v>
                </c:pt>
                <c:pt idx="2243">
                  <c:v>-1.4689395650031964</c:v>
                </c:pt>
                <c:pt idx="2244">
                  <c:v>-1.4602260700808267</c:v>
                </c:pt>
                <c:pt idx="2245">
                  <c:v>-1.4518483837326963</c:v>
                </c:pt>
                <c:pt idx="2246">
                  <c:v>-1.4444419652381075</c:v>
                </c:pt>
                <c:pt idx="2247">
                  <c:v>-1.4386110406858983</c:v>
                </c:pt>
                <c:pt idx="2248">
                  <c:v>-1.4348866789715582</c:v>
                </c:pt>
                <c:pt idx="2249">
                  <c:v>-1.4333961038953655</c:v>
                </c:pt>
                <c:pt idx="2250">
                  <c:v>-1.4336852906615083</c:v>
                </c:pt>
                <c:pt idx="2251">
                  <c:v>-1.4347205078979213</c:v>
                </c:pt>
                <c:pt idx="2252">
                  <c:v>-1.4353762313689959</c:v>
                </c:pt>
                <c:pt idx="2253">
                  <c:v>-1.4347188655542655</c:v>
                </c:pt>
                <c:pt idx="2254">
                  <c:v>-1.4323768752330317</c:v>
                </c:pt>
                <c:pt idx="2255">
                  <c:v>-1.4293008190669332</c:v>
                </c:pt>
                <c:pt idx="2256">
                  <c:v>-1.4264984479885503</c:v>
                </c:pt>
                <c:pt idx="2257">
                  <c:v>-1.4245167357121125</c:v>
                </c:pt>
                <c:pt idx="2258">
                  <c:v>-1.4236951504200357</c:v>
                </c:pt>
                <c:pt idx="2259">
                  <c:v>-1.4241895100930952</c:v>
                </c:pt>
                <c:pt idx="2260">
                  <c:v>-1.4260836911228412</c:v>
                </c:pt>
                <c:pt idx="2261">
                  <c:v>-1.4290390397028834</c:v>
                </c:pt>
                <c:pt idx="2262">
                  <c:v>-1.432794822737578</c:v>
                </c:pt>
                <c:pt idx="2263">
                  <c:v>-1.4370324604338998</c:v>
                </c:pt>
                <c:pt idx="2264">
                  <c:v>-1.4415924526191644</c:v>
                </c:pt>
                <c:pt idx="2265">
                  <c:v>-1.4461916185133952</c:v>
                </c:pt>
                <c:pt idx="2266">
                  <c:v>-1.4505936014748142</c:v>
                </c:pt>
                <c:pt idx="2267">
                  <c:v>-1.454589936909807</c:v>
                </c:pt>
                <c:pt idx="2268">
                  <c:v>-1.4579924689913646</c:v>
                </c:pt>
                <c:pt idx="2269">
                  <c:v>-1.4607073860358395</c:v>
                </c:pt>
                <c:pt idx="2270">
                  <c:v>-1.4628687855302551</c:v>
                </c:pt>
                <c:pt idx="2271">
                  <c:v>-1.4645332626470164</c:v>
                </c:pt>
                <c:pt idx="2272">
                  <c:v>-1.4657940918311945</c:v>
                </c:pt>
                <c:pt idx="2273">
                  <c:v>-1.4668339027757047</c:v>
                </c:pt>
                <c:pt idx="2274">
                  <c:v>-1.4678737135682509</c:v>
                </c:pt>
                <c:pt idx="2275">
                  <c:v>-1.4690138490092968</c:v>
                </c:pt>
                <c:pt idx="2276">
                  <c:v>-1.4703539620794461</c:v>
                </c:pt>
                <c:pt idx="2277">
                  <c:v>-1.4717432512721649</c:v>
                </c:pt>
                <c:pt idx="2278">
                  <c:v>-1.472964640261724</c:v>
                </c:pt>
                <c:pt idx="2279">
                  <c:v>-1.4739713924376814</c:v>
                </c:pt>
                <c:pt idx="2280">
                  <c:v>-1.47477889307459</c:v>
                </c:pt>
                <c:pt idx="2281">
                  <c:v>-1.4754291337171104</c:v>
                </c:pt>
                <c:pt idx="2282">
                  <c:v>-1.4762198493101366</c:v>
                </c:pt>
                <c:pt idx="2283">
                  <c:v>-1.4772604677423211</c:v>
                </c:pt>
                <c:pt idx="2284">
                  <c:v>-1.4787055471961266</c:v>
                </c:pt>
                <c:pt idx="2285">
                  <c:v>-1.480848673718242</c:v>
                </c:pt>
                <c:pt idx="2286">
                  <c:v>-1.4838657001715017</c:v>
                </c:pt>
                <c:pt idx="2287">
                  <c:v>-1.4875872762433366</c:v>
                </c:pt>
                <c:pt idx="2288">
                  <c:v>-1.4916579580707381</c:v>
                </c:pt>
                <c:pt idx="2289">
                  <c:v>-1.4954806736804704</c:v>
                </c:pt>
                <c:pt idx="2290">
                  <c:v>-1.4986807341470949</c:v>
                </c:pt>
                <c:pt idx="2291">
                  <c:v>-1.5010435220309752</c:v>
                </c:pt>
                <c:pt idx="2292">
                  <c:v>-1.5025679181069598</c:v>
                </c:pt>
                <c:pt idx="2293">
                  <c:v>-1.5030903850234958</c:v>
                </c:pt>
                <c:pt idx="2294">
                  <c:v>-1.5025154107394199</c:v>
                </c:pt>
                <c:pt idx="2295">
                  <c:v>-1.5007014261044249</c:v>
                </c:pt>
                <c:pt idx="2296">
                  <c:v>-1.4975550294851367</c:v>
                </c:pt>
                <c:pt idx="2297">
                  <c:v>-1.4930766905201056</c:v>
                </c:pt>
                <c:pt idx="2298">
                  <c:v>-1.4876678725532686</c:v>
                </c:pt>
                <c:pt idx="2299">
                  <c:v>-1.4820453857172509</c:v>
                </c:pt>
                <c:pt idx="2300">
                  <c:v>-1.4773021177636814</c:v>
                </c:pt>
                <c:pt idx="2301">
                  <c:v>-1.4741818810928957</c:v>
                </c:pt>
                <c:pt idx="2302">
                  <c:v>-1.4731117042320043</c:v>
                </c:pt>
                <c:pt idx="2303">
                  <c:v>-1.4742062755651442</c:v>
                </c:pt>
                <c:pt idx="2304">
                  <c:v>-1.4777353116870084</c:v>
                </c:pt>
                <c:pt idx="2305">
                  <c:v>-1.4840035961781763</c:v>
                </c:pt>
                <c:pt idx="2306">
                  <c:v>-1.492935253474146</c:v>
                </c:pt>
                <c:pt idx="2307">
                  <c:v>-1.5030810243536104</c:v>
                </c:pt>
                <c:pt idx="2308">
                  <c:v>-1.5125620813932303</c:v>
                </c:pt>
                <c:pt idx="2309">
                  <c:v>-1.5201908254581735</c:v>
                </c:pt>
                <c:pt idx="2310">
                  <c:v>-1.5259843807817453</c:v>
                </c:pt>
                <c:pt idx="2311">
                  <c:v>-1.5308477653192467</c:v>
                </c:pt>
                <c:pt idx="2312">
                  <c:v>-1.5352921026816653</c:v>
                </c:pt>
                <c:pt idx="2313">
                  <c:v>-1.5398885010898022</c:v>
                </c:pt>
                <c:pt idx="2314">
                  <c:v>-1.5452932470858214</c:v>
                </c:pt>
                <c:pt idx="2315">
                  <c:v>-1.5520082433639966</c:v>
                </c:pt>
                <c:pt idx="2316">
                  <c:v>-1.5602176976889237</c:v>
                </c:pt>
                <c:pt idx="2317">
                  <c:v>-1.5694612712551428</c:v>
                </c:pt>
                <c:pt idx="2318">
                  <c:v>-1.5790225787487748</c:v>
                </c:pt>
                <c:pt idx="2319">
                  <c:v>-1.5880957507367173</c:v>
                </c:pt>
                <c:pt idx="2320">
                  <c:v>-1.5960043189915154</c:v>
                </c:pt>
                <c:pt idx="2321">
                  <c:v>-1.6024163202750625</c:v>
                </c:pt>
                <c:pt idx="2322">
                  <c:v>-1.6073715926882641</c:v>
                </c:pt>
                <c:pt idx="2323">
                  <c:v>-1.6112406726289761</c:v>
                </c:pt>
                <c:pt idx="2324">
                  <c:v>-1.6147141992746603</c:v>
                </c:pt>
                <c:pt idx="2325">
                  <c:v>-1.6185226591130026</c:v>
                </c:pt>
                <c:pt idx="2326">
                  <c:v>-1.6231150807303669</c:v>
                </c:pt>
                <c:pt idx="2327">
                  <c:v>-1.6286174330688061</c:v>
                </c:pt>
                <c:pt idx="2328">
                  <c:v>-1.6350741608324233</c:v>
                </c:pt>
                <c:pt idx="2329">
                  <c:v>-1.6424630471636628</c:v>
                </c:pt>
                <c:pt idx="2330">
                  <c:v>-1.6508104931840952</c:v>
                </c:pt>
                <c:pt idx="2331">
                  <c:v>-1.6600029382310089</c:v>
                </c:pt>
                <c:pt idx="2332">
                  <c:v>-1.6698593542562992</c:v>
                </c:pt>
                <c:pt idx="2333">
                  <c:v>-1.6805131030200013</c:v>
                </c:pt>
                <c:pt idx="2334">
                  <c:v>-1.6920117193109196</c:v>
                </c:pt>
                <c:pt idx="2335">
                  <c:v>-1.7045463191136359</c:v>
                </c:pt>
                <c:pt idx="2336">
                  <c:v>-1.7181466861517063</c:v>
                </c:pt>
                <c:pt idx="2337">
                  <c:v>-1.7329191002794619</c:v>
                </c:pt>
                <c:pt idx="2338">
                  <c:v>-1.7489389095133281</c:v>
                </c:pt>
                <c:pt idx="2339">
                  <c:v>-1.7663831824906071</c:v>
                </c:pt>
                <c:pt idx="2340">
                  <c:v>-1.7854702070683679</c:v>
                </c:pt>
                <c:pt idx="2341">
                  <c:v>-1.8063654636425559</c:v>
                </c:pt>
                <c:pt idx="2342">
                  <c:v>-1.8292188389957218</c:v>
                </c:pt>
                <c:pt idx="2343">
                  <c:v>-1.8542126018359861</c:v>
                </c:pt>
                <c:pt idx="2344">
                  <c:v>-1.881367633811339</c:v>
                </c:pt>
                <c:pt idx="2345">
                  <c:v>-1.9103876765364203</c:v>
                </c:pt>
                <c:pt idx="2346">
                  <c:v>-1.9407042614674987</c:v>
                </c:pt>
                <c:pt idx="2347">
                  <c:v>-1.971502985358029</c:v>
                </c:pt>
                <c:pt idx="2348">
                  <c:v>-2.0020600698364466</c:v>
                </c:pt>
                <c:pt idx="2349">
                  <c:v>-2.0316999378374594</c:v>
                </c:pt>
                <c:pt idx="2350">
                  <c:v>-2.0597804608303467</c:v>
                </c:pt>
                <c:pt idx="2351">
                  <c:v>-2.0859328951306826</c:v>
                </c:pt>
                <c:pt idx="2352">
                  <c:v>-2.1103143045944437</c:v>
                </c:pt>
                <c:pt idx="2353">
                  <c:v>-2.1336907161430547</c:v>
                </c:pt>
                <c:pt idx="2354">
                  <c:v>-2.1568643366826037</c:v>
                </c:pt>
                <c:pt idx="2355">
                  <c:v>-2.1800545471901032</c:v>
                </c:pt>
                <c:pt idx="2356">
                  <c:v>-2.2030705220577809</c:v>
                </c:pt>
                <c:pt idx="2357">
                  <c:v>-2.2258079565845992</c:v>
                </c:pt>
                <c:pt idx="2358">
                  <c:v>-2.2485375645420094</c:v>
                </c:pt>
                <c:pt idx="2359">
                  <c:v>-2.2716494749778389</c:v>
                </c:pt>
                <c:pt idx="2360">
                  <c:v>-2.29492977954627</c:v>
                </c:pt>
                <c:pt idx="2361">
                  <c:v>-2.3176257733590169</c:v>
                </c:pt>
                <c:pt idx="2362">
                  <c:v>-2.3390427952183881</c:v>
                </c:pt>
                <c:pt idx="2363">
                  <c:v>-2.3585030076857882</c:v>
                </c:pt>
                <c:pt idx="2364">
                  <c:v>-2.3755300540750683</c:v>
                </c:pt>
                <c:pt idx="2365">
                  <c:v>-2.3902248034231057</c:v>
                </c:pt>
                <c:pt idx="2366">
                  <c:v>-2.4030351151578317</c:v>
                </c:pt>
                <c:pt idx="2367">
                  <c:v>-2.4147152486234371</c:v>
                </c:pt>
                <c:pt idx="2368">
                  <c:v>-2.4262760463460888</c:v>
                </c:pt>
                <c:pt idx="2369">
                  <c:v>-2.4388717443360237</c:v>
                </c:pt>
                <c:pt idx="2370">
                  <c:v>-2.45370405506748</c:v>
                </c:pt>
                <c:pt idx="2371">
                  <c:v>-2.4713702489651688</c:v>
                </c:pt>
                <c:pt idx="2372">
                  <c:v>-2.4913681070654903</c:v>
                </c:pt>
                <c:pt idx="2373">
                  <c:v>-2.5127787406471946</c:v>
                </c:pt>
                <c:pt idx="2374">
                  <c:v>-2.5344269519331259</c:v>
                </c:pt>
                <c:pt idx="2375">
                  <c:v>-2.5556959859896025</c:v>
                </c:pt>
                <c:pt idx="2376">
                  <c:v>-2.5759239701639527</c:v>
                </c:pt>
                <c:pt idx="2377">
                  <c:v>-2.5946026777596929</c:v>
                </c:pt>
                <c:pt idx="2378">
                  <c:v>-2.6115288876708154</c:v>
                </c:pt>
                <c:pt idx="2379">
                  <c:v>-2.6269113179054444</c:v>
                </c:pt>
                <c:pt idx="2380">
                  <c:v>-2.6411795453666849</c:v>
                </c:pt>
                <c:pt idx="2381">
                  <c:v>-2.6550678816048059</c:v>
                </c:pt>
                <c:pt idx="2382">
                  <c:v>-2.6691119751554755</c:v>
                </c:pt>
                <c:pt idx="2383">
                  <c:v>-2.6836967744667302</c:v>
                </c:pt>
                <c:pt idx="2384">
                  <c:v>-2.6988971846857504</c:v>
                </c:pt>
                <c:pt idx="2385">
                  <c:v>-2.7143256796598854</c:v>
                </c:pt>
                <c:pt idx="2386">
                  <c:v>-2.7297119738867259</c:v>
                </c:pt>
                <c:pt idx="2387">
                  <c:v>-2.7450308615918093</c:v>
                </c:pt>
                <c:pt idx="2388">
                  <c:v>-2.7605768970911622</c:v>
                </c:pt>
                <c:pt idx="2389">
                  <c:v>-2.7766545622625705</c:v>
                </c:pt>
                <c:pt idx="2390">
                  <c:v>-2.7933511360590568</c:v>
                </c:pt>
                <c:pt idx="2391">
                  <c:v>-2.810594731730172</c:v>
                </c:pt>
                <c:pt idx="2392">
                  <c:v>-2.8282239927016799</c:v>
                </c:pt>
                <c:pt idx="2393">
                  <c:v>-2.8459376021461344</c:v>
                </c:pt>
                <c:pt idx="2394">
                  <c:v>-2.8634020608870707</c:v>
                </c:pt>
                <c:pt idx="2395">
                  <c:v>-2.8802868618283224</c:v>
                </c:pt>
                <c:pt idx="2396">
                  <c:v>-2.8961433903202125</c:v>
                </c:pt>
                <c:pt idx="2397">
                  <c:v>-2.9110325434246631</c:v>
                </c:pt>
                <c:pt idx="2398">
                  <c:v>-2.9251139608071544</c:v>
                </c:pt>
                <c:pt idx="2399">
                  <c:v>-2.938591275910829</c:v>
                </c:pt>
                <c:pt idx="2400">
                  <c:v>-2.95148607701752</c:v>
                </c:pt>
                <c:pt idx="2401">
                  <c:v>-2.9636641181554961</c:v>
                </c:pt>
                <c:pt idx="2402">
                  <c:v>-2.9748577317348217</c:v>
                </c:pt>
                <c:pt idx="2403">
                  <c:v>-2.9849103276413569</c:v>
                </c:pt>
                <c:pt idx="2404">
                  <c:v>-2.9940400581005253</c:v>
                </c:pt>
                <c:pt idx="2405">
                  <c:v>-3.0028360114748325</c:v>
                </c:pt>
                <c:pt idx="2406">
                  <c:v>-3.0116591884375747</c:v>
                </c:pt>
                <c:pt idx="2407">
                  <c:v>-3.0205610905236915</c:v>
                </c:pt>
                <c:pt idx="2408">
                  <c:v>-3.0294157987663604</c:v>
                </c:pt>
                <c:pt idx="2409">
                  <c:v>-3.0378402785130816</c:v>
                </c:pt>
                <c:pt idx="2410">
                  <c:v>-3.0457258293065195</c:v>
                </c:pt>
                <c:pt idx="2411">
                  <c:v>-3.0530160777613067</c:v>
                </c:pt>
                <c:pt idx="2412">
                  <c:v>-3.0596785401832003</c:v>
                </c:pt>
                <c:pt idx="2413">
                  <c:v>-3.0659089099956978</c:v>
                </c:pt>
                <c:pt idx="2414">
                  <c:v>-3.0720798444271384</c:v>
                </c:pt>
                <c:pt idx="2415">
                  <c:v>-3.0787735085482346</c:v>
                </c:pt>
                <c:pt idx="2416">
                  <c:v>-3.0861186341545976</c:v>
                </c:pt>
                <c:pt idx="2417">
                  <c:v>-3.0942525940522461</c:v>
                </c:pt>
                <c:pt idx="2418">
                  <c:v>-3.1031606693486222</c:v>
                </c:pt>
                <c:pt idx="2419">
                  <c:v>-3.1126522616476695</c:v>
                </c:pt>
                <c:pt idx="2420">
                  <c:v>-3.122163592895332</c:v>
                </c:pt>
                <c:pt idx="2421">
                  <c:v>-3.1310602925830131</c:v>
                </c:pt>
                <c:pt idx="2422">
                  <c:v>-3.1386630208484494</c:v>
                </c:pt>
                <c:pt idx="2423">
                  <c:v>-3.144405115294691</c:v>
                </c:pt>
                <c:pt idx="2424">
                  <c:v>-3.148150287975616</c:v>
                </c:pt>
                <c:pt idx="2425">
                  <c:v>-3.150196126600517</c:v>
                </c:pt>
                <c:pt idx="2426">
                  <c:v>-3.1512255751187879</c:v>
                </c:pt>
                <c:pt idx="2427">
                  <c:v>-3.1519469270158229</c:v>
                </c:pt>
                <c:pt idx="2428">
                  <c:v>-3.1528146132350963</c:v>
                </c:pt>
                <c:pt idx="2429">
                  <c:v>-3.1540289256762333</c:v>
                </c:pt>
                <c:pt idx="2430">
                  <c:v>-3.155684774398317</c:v>
                </c:pt>
                <c:pt idx="2431">
                  <c:v>-3.1578463441726492</c:v>
                </c:pt>
                <c:pt idx="2432">
                  <c:v>-3.1604859940410659</c:v>
                </c:pt>
                <c:pt idx="2433">
                  <c:v>-3.1635407570872238</c:v>
                </c:pt>
                <c:pt idx="2434">
                  <c:v>-3.1668521343506582</c:v>
                </c:pt>
                <c:pt idx="2435">
                  <c:v>-3.1700554444355453</c:v>
                </c:pt>
                <c:pt idx="2436">
                  <c:v>-3.172785250348034</c:v>
                </c:pt>
                <c:pt idx="2437">
                  <c:v>-3.1748572811526325</c:v>
                </c:pt>
                <c:pt idx="2438">
                  <c:v>-3.1762609926824905</c:v>
                </c:pt>
                <c:pt idx="2439">
                  <c:v>-3.177099111770977</c:v>
                </c:pt>
                <c:pt idx="2440">
                  <c:v>-3.1775903849119587</c:v>
                </c:pt>
                <c:pt idx="2441">
                  <c:v>-3.1778886073310404</c:v>
                </c:pt>
                <c:pt idx="2442">
                  <c:v>-3.1780492198812911</c:v>
                </c:pt>
                <c:pt idx="2443">
                  <c:v>-3.1781046207225505</c:v>
                </c:pt>
                <c:pt idx="2444">
                  <c:v>-3.1779146972786068</c:v>
                </c:pt>
                <c:pt idx="2445">
                  <c:v>-3.1773699315112505</c:v>
                </c:pt>
                <c:pt idx="2446">
                  <c:v>-3.1763730103129215</c:v>
                </c:pt>
                <c:pt idx="2447">
                  <c:v>-3.1750458626248115</c:v>
                </c:pt>
                <c:pt idx="2448">
                  <c:v>-3.1735913278285945</c:v>
                </c:pt>
                <c:pt idx="2449">
                  <c:v>-3.1722527058555814</c:v>
                </c:pt>
                <c:pt idx="2450">
                  <c:v>-3.1711743597458981</c:v>
                </c:pt>
                <c:pt idx="2451">
                  <c:v>-3.17037699151913</c:v>
                </c:pt>
                <c:pt idx="2452">
                  <c:v>-3.1699509454077686</c:v>
                </c:pt>
                <c:pt idx="2453">
                  <c:v>-3.1697893806567885</c:v>
                </c:pt>
                <c:pt idx="2454">
                  <c:v>-3.1698708288537643</c:v>
                </c:pt>
                <c:pt idx="2455">
                  <c:v>-3.1700623756168724</c:v>
                </c:pt>
                <c:pt idx="2456">
                  <c:v>-3.1703345702247887</c:v>
                </c:pt>
                <c:pt idx="2457">
                  <c:v>-3.1706397230873447</c:v>
                </c:pt>
                <c:pt idx="2458">
                  <c:v>-3.1708875296896277</c:v>
                </c:pt>
                <c:pt idx="2459">
                  <c:v>-3.1710369820509965</c:v>
                </c:pt>
                <c:pt idx="2460">
                  <c:v>-3.1711198644027387</c:v>
                </c:pt>
                <c:pt idx="2461">
                  <c:v>-3.17117657097661</c:v>
                </c:pt>
                <c:pt idx="2462">
                  <c:v>-3.1713226339980505</c:v>
                </c:pt>
                <c:pt idx="2463">
                  <c:v>-3.1716683656546953</c:v>
                </c:pt>
                <c:pt idx="2464">
                  <c:v>-3.1722348698855032</c:v>
                </c:pt>
                <c:pt idx="2465">
                  <c:v>-3.1730233327222859</c:v>
                </c:pt>
                <c:pt idx="2466">
                  <c:v>-3.1739155276340143</c:v>
                </c:pt>
                <c:pt idx="2467">
                  <c:v>-3.174923911831204</c:v>
                </c:pt>
                <c:pt idx="2468">
                  <c:v>-3.1760596619812951</c:v>
                </c:pt>
                <c:pt idx="2469">
                  <c:v>-3.1772729936006892</c:v>
                </c:pt>
                <c:pt idx="2470">
                  <c:v>-3.1784896348509819</c:v>
                </c:pt>
                <c:pt idx="2471">
                  <c:v>-3.1795374796981388</c:v>
                </c:pt>
                <c:pt idx="2472">
                  <c:v>-3.1802901552441911</c:v>
                </c:pt>
                <c:pt idx="2473">
                  <c:v>-3.1807392891785233</c:v>
                </c:pt>
                <c:pt idx="2474">
                  <c:v>-3.1808683355924479</c:v>
                </c:pt>
                <c:pt idx="2475">
                  <c:v>-3.1805863222729469</c:v>
                </c:pt>
                <c:pt idx="2476">
                  <c:v>-3.1798843155169969</c:v>
                </c:pt>
                <c:pt idx="2477">
                  <c:v>-3.1787118901990334</c:v>
                </c:pt>
                <c:pt idx="2478">
                  <c:v>-3.17707898475952</c:v>
                </c:pt>
                <c:pt idx="2479">
                  <c:v>-3.1751326541360099</c:v>
                </c:pt>
                <c:pt idx="2480">
                  <c:v>-3.1730131916864317</c:v>
                </c:pt>
                <c:pt idx="2481">
                  <c:v>-3.1707913614518182</c:v>
                </c:pt>
                <c:pt idx="2482">
                  <c:v>-3.1684352825196229</c:v>
                </c:pt>
                <c:pt idx="2483">
                  <c:v>-3.1660097563100051</c:v>
                </c:pt>
                <c:pt idx="2484">
                  <c:v>-3.1634994698581793</c:v>
                </c:pt>
                <c:pt idx="2485">
                  <c:v>-3.1609385628279161</c:v>
                </c:pt>
                <c:pt idx="2486">
                  <c:v>-3.1584721056955303</c:v>
                </c:pt>
                <c:pt idx="2487">
                  <c:v>-3.1563464117838049</c:v>
                </c:pt>
                <c:pt idx="2488">
                  <c:v>-3.1546267537303532</c:v>
                </c:pt>
                <c:pt idx="2489">
                  <c:v>-3.1532204779296755</c:v>
                </c:pt>
                <c:pt idx="2490">
                  <c:v>-3.1519213169214306</c:v>
                </c:pt>
                <c:pt idx="2491">
                  <c:v>-3.1504668096896054</c:v>
                </c:pt>
                <c:pt idx="2492">
                  <c:v>-3.148814630622375</c:v>
                </c:pt>
                <c:pt idx="2493">
                  <c:v>-3.1470219524098897</c:v>
                </c:pt>
                <c:pt idx="2494">
                  <c:v>-3.1452036526657636</c:v>
                </c:pt>
                <c:pt idx="2495">
                  <c:v>-3.1434762567661299</c:v>
                </c:pt>
                <c:pt idx="2496">
                  <c:v>-3.1418798965598467</c:v>
                </c:pt>
                <c:pt idx="2497">
                  <c:v>-3.1403465116657592</c:v>
                </c:pt>
                <c:pt idx="2498">
                  <c:v>-3.1388809135389883</c:v>
                </c:pt>
                <c:pt idx="2499">
                  <c:v>-3.1375935158031143</c:v>
                </c:pt>
                <c:pt idx="2500">
                  <c:v>-3.1365737610907485</c:v>
                </c:pt>
                <c:pt idx="2501">
                  <c:v>-3.1359262091974354</c:v>
                </c:pt>
                <c:pt idx="2502">
                  <c:v>-3.1356070685609185</c:v>
                </c:pt>
                <c:pt idx="2503">
                  <c:v>-3.1354749569393765</c:v>
                </c:pt>
                <c:pt idx="2504">
                  <c:v>-3.1353957251912803</c:v>
                </c:pt>
                <c:pt idx="2505">
                  <c:v>-3.135344973886069</c:v>
                </c:pt>
                <c:pt idx="2506">
                  <c:v>-3.1352923082142596</c:v>
                </c:pt>
                <c:pt idx="2507">
                  <c:v>-3.1352866112057316</c:v>
                </c:pt>
                <c:pt idx="2508">
                  <c:v>-3.1352958364907337</c:v>
                </c:pt>
                <c:pt idx="2509">
                  <c:v>-3.1353392351713163</c:v>
                </c:pt>
                <c:pt idx="2510">
                  <c:v>-3.1354393764938826</c:v>
                </c:pt>
                <c:pt idx="2511">
                  <c:v>-3.1357010808642674</c:v>
                </c:pt>
                <c:pt idx="2512">
                  <c:v>-3.1361261721139662</c:v>
                </c:pt>
                <c:pt idx="2513">
                  <c:v>-3.1365979805167448</c:v>
                </c:pt>
                <c:pt idx="2514">
                  <c:v>-3.1370015545099208</c:v>
                </c:pt>
                <c:pt idx="2515">
                  <c:v>-3.1372230985759444</c:v>
                </c:pt>
                <c:pt idx="2516">
                  <c:v>-3.1372103038551931</c:v>
                </c:pt>
                <c:pt idx="2517">
                  <c:v>-3.1369974388475739</c:v>
                </c:pt>
                <c:pt idx="2518">
                  <c:v>-3.1366655730024329</c:v>
                </c:pt>
                <c:pt idx="2519">
                  <c:v>-3.1363064879867135</c:v>
                </c:pt>
                <c:pt idx="2520">
                  <c:v>-3.135936357019363</c:v>
                </c:pt>
                <c:pt idx="2521">
                  <c:v>-3.1355301111934311</c:v>
                </c:pt>
                <c:pt idx="2522">
                  <c:v>-3.1351517171362184</c:v>
                </c:pt>
                <c:pt idx="2523">
                  <c:v>-3.1348060929327035</c:v>
                </c:pt>
                <c:pt idx="2524">
                  <c:v>-3.1345015572145236</c:v>
                </c:pt>
                <c:pt idx="2525">
                  <c:v>-3.1342655189274709</c:v>
                </c:pt>
                <c:pt idx="2526">
                  <c:v>-3.1341490263333691</c:v>
                </c:pt>
                <c:pt idx="2527">
                  <c:v>-3.1342214711126495</c:v>
                </c:pt>
                <c:pt idx="2528">
                  <c:v>-3.1346013117426752</c:v>
                </c:pt>
                <c:pt idx="2529">
                  <c:v>-3.1354222862838239</c:v>
                </c:pt>
                <c:pt idx="2530">
                  <c:v>-3.1368185575552454</c:v>
                </c:pt>
                <c:pt idx="2531">
                  <c:v>-3.1388006367271308</c:v>
                </c:pt>
                <c:pt idx="2532">
                  <c:v>-3.141220808478296</c:v>
                </c:pt>
                <c:pt idx="2533">
                  <c:v>-3.143777100648014</c:v>
                </c:pt>
                <c:pt idx="2534">
                  <c:v>-3.146192278730124</c:v>
                </c:pt>
                <c:pt idx="2535">
                  <c:v>-3.1482685066230691</c:v>
                </c:pt>
                <c:pt idx="2536">
                  <c:v>-3.149832130753734</c:v>
                </c:pt>
                <c:pt idx="2537">
                  <c:v>-3.1508569416033811</c:v>
                </c:pt>
                <c:pt idx="2538">
                  <c:v>-3.151416134582945</c:v>
                </c:pt>
                <c:pt idx="2539">
                  <c:v>-3.1514791983487411</c:v>
                </c:pt>
                <c:pt idx="2540">
                  <c:v>-3.1510434736341235</c:v>
                </c:pt>
                <c:pt idx="2541">
                  <c:v>-3.1501995617025176</c:v>
                </c:pt>
                <c:pt idx="2542">
                  <c:v>-3.1490156605457047</c:v>
                </c:pt>
                <c:pt idx="2543">
                  <c:v>-3.1477895679534806</c:v>
                </c:pt>
                <c:pt idx="2544">
                  <c:v>-3.1468796465764681</c:v>
                </c:pt>
                <c:pt idx="2545">
                  <c:v>-3.1465076335602409</c:v>
                </c:pt>
                <c:pt idx="2546">
                  <c:v>-3.1465941124897259</c:v>
                </c:pt>
                <c:pt idx="2547">
                  <c:v>-3.1470854104734243</c:v>
                </c:pt>
                <c:pt idx="2548">
                  <c:v>-3.1479393080900899</c:v>
                </c:pt>
                <c:pt idx="2549">
                  <c:v>-3.1490479981640713</c:v>
                </c:pt>
                <c:pt idx="2550">
                  <c:v>-3.1502676155082407</c:v>
                </c:pt>
                <c:pt idx="2551">
                  <c:v>-3.1513883226784514</c:v>
                </c:pt>
                <c:pt idx="2552">
                  <c:v>-3.1522365920188649</c:v>
                </c:pt>
                <c:pt idx="2553">
                  <c:v>-3.1528151442534402</c:v>
                </c:pt>
                <c:pt idx="2554">
                  <c:v>-3.1528203771855448</c:v>
                </c:pt>
                <c:pt idx="2555">
                  <c:v>-3.1519391901562575</c:v>
                </c:pt>
                <c:pt idx="2556">
                  <c:v>-3.150292856981459</c:v>
                </c:pt>
                <c:pt idx="2557">
                  <c:v>-3.1482087443315749</c:v>
                </c:pt>
                <c:pt idx="2558">
                  <c:v>-3.1459477859614524</c:v>
                </c:pt>
                <c:pt idx="2559">
                  <c:v>-3.143706928622807</c:v>
                </c:pt>
                <c:pt idx="2560">
                  <c:v>-3.141602464916903</c:v>
                </c:pt>
                <c:pt idx="2561">
                  <c:v>-3.1397744694180694</c:v>
                </c:pt>
                <c:pt idx="2562">
                  <c:v>-3.1382096498573646</c:v>
                </c:pt>
                <c:pt idx="2563">
                  <c:v>-3.1368849598837407</c:v>
                </c:pt>
                <c:pt idx="2564">
                  <c:v>-3.135694447137694</c:v>
                </c:pt>
                <c:pt idx="2565">
                  <c:v>-3.1345306736862351</c:v>
                </c:pt>
                <c:pt idx="2566">
                  <c:v>-3.1333081273184491</c:v>
                </c:pt>
                <c:pt idx="2567">
                  <c:v>-3.1319666843748646</c:v>
                </c:pt>
                <c:pt idx="2568">
                  <c:v>-3.1306590218943477</c:v>
                </c:pt>
                <c:pt idx="2569">
                  <c:v>-3.1295003874565035</c:v>
                </c:pt>
                <c:pt idx="2570">
                  <c:v>-3.1285154682412233</c:v>
                </c:pt>
                <c:pt idx="2571">
                  <c:v>-3.1274566986940147</c:v>
                </c:pt>
                <c:pt idx="2572">
                  <c:v>-3.1260359837672027</c:v>
                </c:pt>
                <c:pt idx="2573">
                  <c:v>-3.1243219394076389</c:v>
                </c:pt>
                <c:pt idx="2574">
                  <c:v>-3.1226683497736847</c:v>
                </c:pt>
                <c:pt idx="2575">
                  <c:v>-3.1215589156100556</c:v>
                </c:pt>
                <c:pt idx="2576">
                  <c:v>-3.1212635132040023</c:v>
                </c:pt>
                <c:pt idx="2577">
                  <c:v>-3.1217673882693067</c:v>
                </c:pt>
                <c:pt idx="2578">
                  <c:v>-3.1228637945714386</c:v>
                </c:pt>
                <c:pt idx="2579">
                  <c:v>-3.1241277362799109</c:v>
                </c:pt>
                <c:pt idx="2580">
                  <c:v>-3.1251225581444388</c:v>
                </c:pt>
                <c:pt idx="2581">
                  <c:v>-3.1257373510917423</c:v>
                </c:pt>
                <c:pt idx="2582">
                  <c:v>-3.1259445245288178</c:v>
                </c:pt>
                <c:pt idx="2583">
                  <c:v>-3.1258911354779775</c:v>
                </c:pt>
                <c:pt idx="2584">
                  <c:v>-3.1255098464073434</c:v>
                </c:pt>
                <c:pt idx="2585">
                  <c:v>-3.1245728343279824</c:v>
                </c:pt>
                <c:pt idx="2586">
                  <c:v>-3.1227149367087019</c:v>
                </c:pt>
                <c:pt idx="2587">
                  <c:v>-3.1200307308662576</c:v>
                </c:pt>
                <c:pt idx="2588">
                  <c:v>-3.1170282310333177</c:v>
                </c:pt>
                <c:pt idx="2589">
                  <c:v>-3.1142503357611271</c:v>
                </c:pt>
                <c:pt idx="2590">
                  <c:v>-3.1120673473189844</c:v>
                </c:pt>
                <c:pt idx="2591">
                  <c:v>-3.1106842167322815</c:v>
                </c:pt>
                <c:pt idx="2592">
                  <c:v>-3.1104777022816958</c:v>
                </c:pt>
                <c:pt idx="2593">
                  <c:v>-3.1116287834941292</c:v>
                </c:pt>
                <c:pt idx="2594">
                  <c:v>-3.1139626645452165</c:v>
                </c:pt>
                <c:pt idx="2595">
                  <c:v>-3.1169757745646671</c:v>
                </c:pt>
                <c:pt idx="2596">
                  <c:v>-3.1201697437477605</c:v>
                </c:pt>
                <c:pt idx="2597">
                  <c:v>-3.1231539095812559</c:v>
                </c:pt>
                <c:pt idx="2598">
                  <c:v>-3.1255803162487816</c:v>
                </c:pt>
                <c:pt idx="2599">
                  <c:v>-3.127124224573719</c:v>
                </c:pt>
                <c:pt idx="2600">
                  <c:v>-3.1276816582200158</c:v>
                </c:pt>
                <c:pt idx="2601">
                  <c:v>-3.1273858072002643</c:v>
                </c:pt>
                <c:pt idx="2602">
                  <c:v>-3.1264087608221862</c:v>
                </c:pt>
                <c:pt idx="2603">
                  <c:v>-3.1249484278658124</c:v>
                </c:pt>
                <c:pt idx="2604">
                  <c:v>-3.1232217361374479</c:v>
                </c:pt>
                <c:pt idx="2605">
                  <c:v>-3.1214005721378046</c:v>
                </c:pt>
                <c:pt idx="2606">
                  <c:v>-3.1197222378240936</c:v>
                </c:pt>
                <c:pt idx="2607">
                  <c:v>-3.1183291133632043</c:v>
                </c:pt>
                <c:pt idx="2608">
                  <c:v>-3.1173044043352536</c:v>
                </c:pt>
                <c:pt idx="2609">
                  <c:v>-3.1166632163598869</c:v>
                </c:pt>
                <c:pt idx="2610">
                  <c:v>-3.1162456148354529</c:v>
                </c:pt>
                <c:pt idx="2611">
                  <c:v>-3.1158219838858763</c:v>
                </c:pt>
                <c:pt idx="2612">
                  <c:v>-3.1152331632290609</c:v>
                </c:pt>
                <c:pt idx="2613">
                  <c:v>-3.1144043915982231</c:v>
                </c:pt>
                <c:pt idx="2614">
                  <c:v>-3.1134312233487149</c:v>
                </c:pt>
                <c:pt idx="2615">
                  <c:v>-3.1124636474250704</c:v>
                </c:pt>
                <c:pt idx="2616">
                  <c:v>-3.1115419655011536</c:v>
                </c:pt>
                <c:pt idx="2617">
                  <c:v>-3.1106581539312459</c:v>
                </c:pt>
                <c:pt idx="2618">
                  <c:v>-3.109840741064656</c:v>
                </c:pt>
                <c:pt idx="2619">
                  <c:v>-3.1092152483864433</c:v>
                </c:pt>
                <c:pt idx="2620">
                  <c:v>-3.1089468512058573</c:v>
                </c:pt>
                <c:pt idx="2621">
                  <c:v>-3.1093123153914379</c:v>
                </c:pt>
                <c:pt idx="2622">
                  <c:v>-3.110562645427605</c:v>
                </c:pt>
                <c:pt idx="2623">
                  <c:v>-3.112664024912088</c:v>
                </c:pt>
                <c:pt idx="2624">
                  <c:v>-3.1156877269119381</c:v>
                </c:pt>
                <c:pt idx="2625">
                  <c:v>-3.1194967627139558</c:v>
                </c:pt>
                <c:pt idx="2626">
                  <c:v>-3.1240136412109827</c:v>
                </c:pt>
                <c:pt idx="2627">
                  <c:v>-3.1291826175341515</c:v>
                </c:pt>
                <c:pt idx="2628">
                  <c:v>-3.1348270807890257</c:v>
                </c:pt>
                <c:pt idx="2629">
                  <c:v>-3.140620402349374</c:v>
                </c:pt>
                <c:pt idx="2630">
                  <c:v>-3.1462189474587903</c:v>
                </c:pt>
                <c:pt idx="2631">
                  <c:v>-3.1513214012068702</c:v>
                </c:pt>
                <c:pt idx="2632">
                  <c:v>-3.1557480914561378</c:v>
                </c:pt>
                <c:pt idx="2633">
                  <c:v>-3.1594457946789811</c:v>
                </c:pt>
                <c:pt idx="2634">
                  <c:v>-3.1624329011154333</c:v>
                </c:pt>
                <c:pt idx="2635">
                  <c:v>-3.1649782441093635</c:v>
                </c:pt>
                <c:pt idx="2636">
                  <c:v>-3.1673665491506342</c:v>
                </c:pt>
                <c:pt idx="2637">
                  <c:v>-3.1700863100781773</c:v>
                </c:pt>
                <c:pt idx="2638">
                  <c:v>-3.1734622965809134</c:v>
                </c:pt>
                <c:pt idx="2639">
                  <c:v>-3.1776991503616645</c:v>
                </c:pt>
                <c:pt idx="2640">
                  <c:v>-3.1827137839138713</c:v>
                </c:pt>
                <c:pt idx="2641">
                  <c:v>-3.1885531765855544</c:v>
                </c:pt>
                <c:pt idx="2642">
                  <c:v>-3.1950669008798269</c:v>
                </c:pt>
                <c:pt idx="2643">
                  <c:v>-3.2016317044624256</c:v>
                </c:pt>
                <c:pt idx="2644">
                  <c:v>-3.207441997480502</c:v>
                </c:pt>
                <c:pt idx="2645">
                  <c:v>-3.2117874565899789</c:v>
                </c:pt>
                <c:pt idx="2646">
                  <c:v>-3.214501869131591</c:v>
                </c:pt>
                <c:pt idx="2647">
                  <c:v>-3.2161682600205772</c:v>
                </c:pt>
                <c:pt idx="2648">
                  <c:v>-3.2175008107626697</c:v>
                </c:pt>
                <c:pt idx="2649">
                  <c:v>-3.2192403564875525</c:v>
                </c:pt>
                <c:pt idx="2650">
                  <c:v>-3.2218131789448559</c:v>
                </c:pt>
                <c:pt idx="2651">
                  <c:v>-3.2251812807343043</c:v>
                </c:pt>
                <c:pt idx="2652">
                  <c:v>-3.2292135283578669</c:v>
                </c:pt>
                <c:pt idx="2653">
                  <c:v>-3.2334165495470524</c:v>
                </c:pt>
                <c:pt idx="2654">
                  <c:v>-3.2370462756919678</c:v>
                </c:pt>
                <c:pt idx="2655">
                  <c:v>-3.2389069707481024</c:v>
                </c:pt>
                <c:pt idx="2656">
                  <c:v>-3.2381152892409766</c:v>
                </c:pt>
                <c:pt idx="2657">
                  <c:v>-3.2344320688750687</c:v>
                </c:pt>
                <c:pt idx="2658">
                  <c:v>-3.2285209760192979</c:v>
                </c:pt>
                <c:pt idx="2659">
                  <c:v>-3.2214635358327905</c:v>
                </c:pt>
                <c:pt idx="2660">
                  <c:v>-3.2144044660274114</c:v>
                </c:pt>
                <c:pt idx="2661">
                  <c:v>-3.2081579398434603</c:v>
                </c:pt>
                <c:pt idx="2662">
                  <c:v>-3.2031680190958545</c:v>
                </c:pt>
                <c:pt idx="2663">
                  <c:v>-3.1996777696553367</c:v>
                </c:pt>
                <c:pt idx="2664">
                  <c:v>-3.1977496232393365</c:v>
                </c:pt>
                <c:pt idx="2665">
                  <c:v>-3.1971449818476807</c:v>
                </c:pt>
                <c:pt idx="2666">
                  <c:v>-3.1973225639936644</c:v>
                </c:pt>
                <c:pt idx="2667">
                  <c:v>-3.1977030992836051</c:v>
                </c:pt>
                <c:pt idx="2668">
                  <c:v>-3.1978664165697914</c:v>
                </c:pt>
                <c:pt idx="2669">
                  <c:v>-3.1974854587996773</c:v>
                </c:pt>
                <c:pt idx="2670">
                  <c:v>-3.1963577438231101</c:v>
                </c:pt>
                <c:pt idx="2671">
                  <c:v>-3.1943935698005044</c:v>
                </c:pt>
                <c:pt idx="2672">
                  <c:v>-3.1916175095056114</c:v>
                </c:pt>
                <c:pt idx="2673">
                  <c:v>-3.1880912122756064</c:v>
                </c:pt>
                <c:pt idx="2674">
                  <c:v>-3.1840023533517745</c:v>
                </c:pt>
                <c:pt idx="2675">
                  <c:v>-3.1795156007880321</c:v>
                </c:pt>
                <c:pt idx="2676">
                  <c:v>-3.174782920520967</c:v>
                </c:pt>
                <c:pt idx="2677">
                  <c:v>-3.1699733937875005</c:v>
                </c:pt>
                <c:pt idx="2678">
                  <c:v>-3.1651808707934515</c:v>
                </c:pt>
                <c:pt idx="2679">
                  <c:v>-3.160409247416148</c:v>
                </c:pt>
                <c:pt idx="2680">
                  <c:v>-3.1556870574115035</c:v>
                </c:pt>
                <c:pt idx="2681">
                  <c:v>-3.1510657766574663</c:v>
                </c:pt>
                <c:pt idx="2682">
                  <c:v>-3.1465713655385859</c:v>
                </c:pt>
                <c:pt idx="2683">
                  <c:v>-3.1422352922831092</c:v>
                </c:pt>
                <c:pt idx="2684">
                  <c:v>-3.1380167943011421</c:v>
                </c:pt>
                <c:pt idx="2685">
                  <c:v>-3.1338452991649057</c:v>
                </c:pt>
                <c:pt idx="2686">
                  <c:v>-3.1295853702143153</c:v>
                </c:pt>
                <c:pt idx="2687">
                  <c:v>-3.1249437504790309</c:v>
                </c:pt>
                <c:pt idx="2688">
                  <c:v>-3.1196747495413888</c:v>
                </c:pt>
                <c:pt idx="2689">
                  <c:v>-3.1137108546395313</c:v>
                </c:pt>
                <c:pt idx="2690">
                  <c:v>-3.1071587293898504</c:v>
                </c:pt>
                <c:pt idx="2691">
                  <c:v>-3.1006573884350979</c:v>
                </c:pt>
                <c:pt idx="2692">
                  <c:v>-3.095293014125752</c:v>
                </c:pt>
                <c:pt idx="2693">
                  <c:v>-3.091991552755617</c:v>
                </c:pt>
                <c:pt idx="2694">
                  <c:v>-3.0909508544784314</c:v>
                </c:pt>
                <c:pt idx="2695">
                  <c:v>-3.0914904214448966</c:v>
                </c:pt>
                <c:pt idx="2696">
                  <c:v>-3.0925455178455912</c:v>
                </c:pt>
                <c:pt idx="2697">
                  <c:v>-3.0930674257591413</c:v>
                </c:pt>
                <c:pt idx="2698">
                  <c:v>-3.0921731544769231</c:v>
                </c:pt>
                <c:pt idx="2699">
                  <c:v>-3.090020422881846</c:v>
                </c:pt>
                <c:pt idx="2700">
                  <c:v>-3.087967020307449</c:v>
                </c:pt>
                <c:pt idx="2701">
                  <c:v>-3.0877554466356978</c:v>
                </c:pt>
                <c:pt idx="2702">
                  <c:v>-3.0903753516545605</c:v>
                </c:pt>
                <c:pt idx="2703">
                  <c:v>-3.0953728622367809</c:v>
                </c:pt>
                <c:pt idx="2704">
                  <c:v>-3.101640814814723</c:v>
                </c:pt>
                <c:pt idx="2705">
                  <c:v>-3.1078416445140276</c:v>
                </c:pt>
                <c:pt idx="2706">
                  <c:v>-3.112767975210136</c:v>
                </c:pt>
                <c:pt idx="2707">
                  <c:v>-3.1151108105561938</c:v>
                </c:pt>
                <c:pt idx="2708">
                  <c:v>-3.1143595566246032</c:v>
                </c:pt>
                <c:pt idx="2709">
                  <c:v>-3.111176479515898</c:v>
                </c:pt>
                <c:pt idx="2710">
                  <c:v>-3.1069697016152027</c:v>
                </c:pt>
                <c:pt idx="2711">
                  <c:v>-3.1030737244985986</c:v>
                </c:pt>
                <c:pt idx="2712">
                  <c:v>-3.1000911035738574</c:v>
                </c:pt>
                <c:pt idx="2713">
                  <c:v>-3.098262797615476</c:v>
                </c:pt>
                <c:pt idx="2714">
                  <c:v>-3.0976275199671353</c:v>
                </c:pt>
                <c:pt idx="2715">
                  <c:v>-3.0981863729345909</c:v>
                </c:pt>
                <c:pt idx="2716">
                  <c:v>-3.0997867078661767</c:v>
                </c:pt>
                <c:pt idx="2717">
                  <c:v>-3.1020306493850334</c:v>
                </c:pt>
                <c:pt idx="2718">
                  <c:v>-3.1043244170946487</c:v>
                </c:pt>
                <c:pt idx="2719">
                  <c:v>-3.1064040056057793</c:v>
                </c:pt>
                <c:pt idx="2720">
                  <c:v>-3.1077784022788539</c:v>
                </c:pt>
                <c:pt idx="2721">
                  <c:v>-3.1077403832072115</c:v>
                </c:pt>
                <c:pt idx="2722">
                  <c:v>-3.1062896518304979</c:v>
                </c:pt>
                <c:pt idx="2723">
                  <c:v>-3.1043133572234618</c:v>
                </c:pt>
                <c:pt idx="2724">
                  <c:v>-3.1026673810138714</c:v>
                </c:pt>
                <c:pt idx="2725">
                  <c:v>-3.1019045631495623</c:v>
                </c:pt>
                <c:pt idx="2726">
                  <c:v>-3.1024063783938289</c:v>
                </c:pt>
                <c:pt idx="2727">
                  <c:v>-3.1043810337333055</c:v>
                </c:pt>
                <c:pt idx="2728">
                  <c:v>-3.1077804982893009</c:v>
                </c:pt>
                <c:pt idx="2729">
                  <c:v>-3.1122055912365525</c:v>
                </c:pt>
                <c:pt idx="2730">
                  <c:v>-3.117114792149938</c:v>
                </c:pt>
                <c:pt idx="2731">
                  <c:v>-3.1219192667800968</c:v>
                </c:pt>
                <c:pt idx="2732">
                  <c:v>-3.1261401666680819</c:v>
                </c:pt>
                <c:pt idx="2733">
                  <c:v>-3.1294090883485515</c:v>
                </c:pt>
                <c:pt idx="2734">
                  <c:v>-3.1317782846849687</c:v>
                </c:pt>
                <c:pt idx="2735">
                  <c:v>-3.1332596895480118</c:v>
                </c:pt>
                <c:pt idx="2736">
                  <c:v>-3.1341821350781935</c:v>
                </c:pt>
                <c:pt idx="2737">
                  <c:v>-3.1347895291840815</c:v>
                </c:pt>
                <c:pt idx="2738">
                  <c:v>-3.1352150689435176</c:v>
                </c:pt>
                <c:pt idx="2739">
                  <c:v>-3.1357804801344549</c:v>
                </c:pt>
                <c:pt idx="2740">
                  <c:v>-3.1371382888788455</c:v>
                </c:pt>
                <c:pt idx="2741">
                  <c:v>-3.1399887024193105</c:v>
                </c:pt>
                <c:pt idx="2742">
                  <c:v>-3.1445904035518235</c:v>
                </c:pt>
                <c:pt idx="2743">
                  <c:v>-3.1507463813834788</c:v>
                </c:pt>
                <c:pt idx="2744">
                  <c:v>-3.1577907676701593</c:v>
                </c:pt>
                <c:pt idx="2745">
                  <c:v>-3.1648721615058055</c:v>
                </c:pt>
                <c:pt idx="2746">
                  <c:v>-3.1714176871371533</c:v>
                </c:pt>
                <c:pt idx="2747">
                  <c:v>-3.1770397445557497</c:v>
                </c:pt>
                <c:pt idx="2748">
                  <c:v>-3.1816829731575176</c:v>
                </c:pt>
                <c:pt idx="2749">
                  <c:v>-3.1855307391646313</c:v>
                </c:pt>
                <c:pt idx="2750">
                  <c:v>-3.1888781061233709</c:v>
                </c:pt>
                <c:pt idx="2751">
                  <c:v>-3.1917937576063737</c:v>
                </c:pt>
                <c:pt idx="2752">
                  <c:v>-3.1940565538167043</c:v>
                </c:pt>
                <c:pt idx="2753">
                  <c:v>-3.1955215783635067</c:v>
                </c:pt>
                <c:pt idx="2754">
                  <c:v>-3.1956911101176102</c:v>
                </c:pt>
                <c:pt idx="2755">
                  <c:v>-3.1938039210357765</c:v>
                </c:pt>
                <c:pt idx="2756">
                  <c:v>-3.189808537296583</c:v>
                </c:pt>
                <c:pt idx="2757">
                  <c:v>-3.1846043283308147</c:v>
                </c:pt>
                <c:pt idx="2758">
                  <c:v>-3.1794558083756761</c:v>
                </c:pt>
                <c:pt idx="2759">
                  <c:v>-3.1756230677799806</c:v>
                </c:pt>
                <c:pt idx="2760">
                  <c:v>-3.173694247519256</c:v>
                </c:pt>
                <c:pt idx="2761">
                  <c:v>-3.1735710528482319</c:v>
                </c:pt>
                <c:pt idx="2762">
                  <c:v>-3.1750613381504662</c:v>
                </c:pt>
                <c:pt idx="2763">
                  <c:v>-3.1777683547933475</c:v>
                </c:pt>
                <c:pt idx="2764">
                  <c:v>-3.1809577526135877</c:v>
                </c:pt>
                <c:pt idx="2765">
                  <c:v>-3.1838951157788729</c:v>
                </c:pt>
                <c:pt idx="2766">
                  <c:v>-3.1860676169508215</c:v>
                </c:pt>
                <c:pt idx="2767">
                  <c:v>-3.1871049230371282</c:v>
                </c:pt>
                <c:pt idx="2768">
                  <c:v>-3.1868047217299158</c:v>
                </c:pt>
                <c:pt idx="2769">
                  <c:v>-3.1852406081967195</c:v>
                </c:pt>
                <c:pt idx="2770">
                  <c:v>-3.1826393920595977</c:v>
                </c:pt>
                <c:pt idx="2771">
                  <c:v>-3.1792820098399512</c:v>
                </c:pt>
                <c:pt idx="2772">
                  <c:v>-3.175406847865847</c:v>
                </c:pt>
                <c:pt idx="2773">
                  <c:v>-3.171300107846752</c:v>
                </c:pt>
                <c:pt idx="2774">
                  <c:v>-3.167106428425186</c:v>
                </c:pt>
                <c:pt idx="2775">
                  <c:v>-3.1629528426482407</c:v>
                </c:pt>
                <c:pt idx="2776">
                  <c:v>-3.1589483004012884</c:v>
                </c:pt>
                <c:pt idx="2777">
                  <c:v>-3.1551665689934207</c:v>
                </c:pt>
                <c:pt idx="2778">
                  <c:v>-3.1516099763020953</c:v>
                </c:pt>
                <c:pt idx="2779">
                  <c:v>-3.148193058239046</c:v>
                </c:pt>
                <c:pt idx="2780">
                  <c:v>-3.1448151135793285</c:v>
                </c:pt>
                <c:pt idx="2781">
                  <c:v>-3.1413097077705099</c:v>
                </c:pt>
                <c:pt idx="2782">
                  <c:v>-3.1374489603837508</c:v>
                </c:pt>
                <c:pt idx="2783">
                  <c:v>-3.1331260213646019</c:v>
                </c:pt>
                <c:pt idx="2784">
                  <c:v>-3.1283128131432427</c:v>
                </c:pt>
                <c:pt idx="2785">
                  <c:v>-3.1230184000957237</c:v>
                </c:pt>
                <c:pt idx="2786">
                  <c:v>-3.1172628276096566</c:v>
                </c:pt>
                <c:pt idx="2787">
                  <c:v>-3.1111931799515364</c:v>
                </c:pt>
                <c:pt idx="2788">
                  <c:v>-3.1051961630635083</c:v>
                </c:pt>
                <c:pt idx="2789">
                  <c:v>-3.1000533431786748</c:v>
                </c:pt>
                <c:pt idx="2790">
                  <c:v>-3.0967131480276127</c:v>
                </c:pt>
                <c:pt idx="2791">
                  <c:v>-3.0959669664518468</c:v>
                </c:pt>
                <c:pt idx="2792">
                  <c:v>-3.0976155633550189</c:v>
                </c:pt>
                <c:pt idx="2793">
                  <c:v>-3.1005609614400029</c:v>
                </c:pt>
                <c:pt idx="2794">
                  <c:v>-3.1034396637148145</c:v>
                </c:pt>
                <c:pt idx="2795">
                  <c:v>-3.1051055771171012</c:v>
                </c:pt>
                <c:pt idx="2796">
                  <c:v>-3.1051288295158521</c:v>
                </c:pt>
                <c:pt idx="2797">
                  <c:v>-3.1039784311648932</c:v>
                </c:pt>
                <c:pt idx="2798">
                  <c:v>-3.1029712107924254</c:v>
                </c:pt>
                <c:pt idx="2799">
                  <c:v>-3.1037174725204046</c:v>
                </c:pt>
                <c:pt idx="2800">
                  <c:v>-3.1070342504544168</c:v>
                </c:pt>
                <c:pt idx="2801">
                  <c:v>-3.1126470954501779</c:v>
                </c:pt>
                <c:pt idx="2802">
                  <c:v>-3.1197180776497366</c:v>
                </c:pt>
                <c:pt idx="2803">
                  <c:v>-3.1271060575756469</c:v>
                </c:pt>
                <c:pt idx="2804">
                  <c:v>-3.1335712900715169</c:v>
                </c:pt>
                <c:pt idx="2805">
                  <c:v>-3.1380890594561484</c:v>
                </c:pt>
                <c:pt idx="2806">
                  <c:v>-3.1399944387699801</c:v>
                </c:pt>
                <c:pt idx="2807">
                  <c:v>-3.1390793803874772</c:v>
                </c:pt>
                <c:pt idx="2808">
                  <c:v>-3.1357307844883864</c:v>
                </c:pt>
                <c:pt idx="2809">
                  <c:v>-3.1308128849201555</c:v>
                </c:pt>
                <c:pt idx="2810">
                  <c:v>-3.1254586944113818</c:v>
                </c:pt>
                <c:pt idx="2811">
                  <c:v>-3.1207695542611407</c:v>
                </c:pt>
                <c:pt idx="2812">
                  <c:v>-3.1174109992162702</c:v>
                </c:pt>
                <c:pt idx="2813">
                  <c:v>-3.1156060643906112</c:v>
                </c:pt>
                <c:pt idx="2814">
                  <c:v>-3.1151292208069123</c:v>
                </c:pt>
                <c:pt idx="2815">
                  <c:v>-3.1154980461473576</c:v>
                </c:pt>
                <c:pt idx="2816">
                  <c:v>-3.1161714872056394</c:v>
                </c:pt>
                <c:pt idx="2817">
                  <c:v>-3.1167050310173194</c:v>
                </c:pt>
                <c:pt idx="2818">
                  <c:v>-3.1168975106733208</c:v>
                </c:pt>
                <c:pt idx="2819">
                  <c:v>-3.1168692416996575</c:v>
                </c:pt>
                <c:pt idx="2820">
                  <c:v>-3.1169342128157744</c:v>
                </c:pt>
                <c:pt idx="2821">
                  <c:v>-3.1172636355290582</c:v>
                </c:pt>
                <c:pt idx="2822">
                  <c:v>-3.1180713824222841</c:v>
                </c:pt>
                <c:pt idx="2823">
                  <c:v>-3.1194334355560924</c:v>
                </c:pt>
                <c:pt idx="2824">
                  <c:v>-3.1213701500649402</c:v>
                </c:pt>
                <c:pt idx="2825">
                  <c:v>-3.1239274038559319</c:v>
                </c:pt>
                <c:pt idx="2826">
                  <c:v>-3.1269572075939234</c:v>
                </c:pt>
                <c:pt idx="2827">
                  <c:v>-3.1303303748132874</c:v>
                </c:pt>
                <c:pt idx="2828">
                  <c:v>-3.1338317643806768</c:v>
                </c:pt>
                <c:pt idx="2829">
                  <c:v>-3.1372583224952213</c:v>
                </c:pt>
                <c:pt idx="2830">
                  <c:v>-3.1406094040068222</c:v>
                </c:pt>
                <c:pt idx="2831">
                  <c:v>-3.143878933173851</c:v>
                </c:pt>
                <c:pt idx="2832">
                  <c:v>-3.1471363642279835</c:v>
                </c:pt>
                <c:pt idx="2833">
                  <c:v>-3.1502580947990158</c:v>
                </c:pt>
                <c:pt idx="2834">
                  <c:v>-3.1529937277501738</c:v>
                </c:pt>
                <c:pt idx="2835">
                  <c:v>-3.1550517326706307</c:v>
                </c:pt>
                <c:pt idx="2836">
                  <c:v>-3.1561596442007773</c:v>
                </c:pt>
                <c:pt idx="2837">
                  <c:v>-3.1563322440407013</c:v>
                </c:pt>
                <c:pt idx="2838">
                  <c:v>-3.1562415248231361</c:v>
                </c:pt>
                <c:pt idx="2839">
                  <c:v>-3.1569283504091854</c:v>
                </c:pt>
                <c:pt idx="2840">
                  <c:v>-3.1594051041082682</c:v>
                </c:pt>
                <c:pt idx="2841">
                  <c:v>-3.1641899817873482</c:v>
                </c:pt>
                <c:pt idx="2842">
                  <c:v>-3.171021410055213</c:v>
                </c:pt>
                <c:pt idx="2843">
                  <c:v>-3.1789321027906152</c:v>
                </c:pt>
                <c:pt idx="2844">
                  <c:v>-3.1867361547671913</c:v>
                </c:pt>
                <c:pt idx="2845">
                  <c:v>-3.1933350501552278</c:v>
                </c:pt>
                <c:pt idx="2846">
                  <c:v>-3.1981920607276222</c:v>
                </c:pt>
                <c:pt idx="2847">
                  <c:v>-3.2013970679586898</c:v>
                </c:pt>
                <c:pt idx="2848">
                  <c:v>-3.2035755941623347</c:v>
                </c:pt>
                <c:pt idx="2849">
                  <c:v>-3.2052714630390997</c:v>
                </c:pt>
                <c:pt idx="2850">
                  <c:v>-3.2066233383565899</c:v>
                </c:pt>
                <c:pt idx="2851">
                  <c:v>-3.2074693080228682</c:v>
                </c:pt>
                <c:pt idx="2852">
                  <c:v>-3.2075231245406157</c:v>
                </c:pt>
                <c:pt idx="2853">
                  <c:v>-3.2065421593997412</c:v>
                </c:pt>
                <c:pt idx="2854">
                  <c:v>-3.2045304813518167</c:v>
                </c:pt>
                <c:pt idx="2855">
                  <c:v>-3.2017372345153765</c:v>
                </c:pt>
                <c:pt idx="2856">
                  <c:v>-3.1987117540907861</c:v>
                </c:pt>
                <c:pt idx="2857">
                  <c:v>-3.1961371633867359</c:v>
                </c:pt>
                <c:pt idx="2858">
                  <c:v>-3.1944565472394091</c:v>
                </c:pt>
                <c:pt idx="2859">
                  <c:v>-3.1939386594292913</c:v>
                </c:pt>
                <c:pt idx="2860">
                  <c:v>-3.1946066237672732</c:v>
                </c:pt>
                <c:pt idx="2861">
                  <c:v>-3.1963022339005982</c:v>
                </c:pt>
                <c:pt idx="2862">
                  <c:v>-3.198601638367506</c:v>
                </c:pt>
                <c:pt idx="2863">
                  <c:v>-3.2010807362318396</c:v>
                </c:pt>
                <c:pt idx="2864">
                  <c:v>-3.2033364818839951</c:v>
                </c:pt>
                <c:pt idx="2865">
                  <c:v>-3.20516673467767</c:v>
                </c:pt>
                <c:pt idx="2866">
                  <c:v>-3.2062898154293396</c:v>
                </c:pt>
                <c:pt idx="2867">
                  <c:v>-3.2065766046707842</c:v>
                </c:pt>
                <c:pt idx="2868">
                  <c:v>-3.2059030057662752</c:v>
                </c:pt>
                <c:pt idx="2869">
                  <c:v>-3.2044252353799987</c:v>
                </c:pt>
                <c:pt idx="2870">
                  <c:v>-3.2022379184203622</c:v>
                </c:pt>
                <c:pt idx="2871">
                  <c:v>-3.1995726628735781</c:v>
                </c:pt>
                <c:pt idx="2872">
                  <c:v>-3.1964635021957792</c:v>
                </c:pt>
                <c:pt idx="2873">
                  <c:v>-3.1928187032350404</c:v>
                </c:pt>
                <c:pt idx="2874">
                  <c:v>-3.1884386296919378</c:v>
                </c:pt>
                <c:pt idx="2875">
                  <c:v>-3.1834078630293199</c:v>
                </c:pt>
                <c:pt idx="2876">
                  <c:v>-3.1780303258791385</c:v>
                </c:pt>
                <c:pt idx="2877">
                  <c:v>-3.1727253224264724</c:v>
                </c:pt>
                <c:pt idx="2878">
                  <c:v>-3.1677684854589518</c:v>
                </c:pt>
                <c:pt idx="2879">
                  <c:v>-3.1632706764680454</c:v>
                </c:pt>
                <c:pt idx="2880">
                  <c:v>-3.1591858783043367</c:v>
                </c:pt>
                <c:pt idx="2881">
                  <c:v>-3.1554179910748501</c:v>
                </c:pt>
                <c:pt idx="2882">
                  <c:v>-3.1518652184220586</c:v>
                </c:pt>
                <c:pt idx="2883">
                  <c:v>-3.1483777325725328</c:v>
                </c:pt>
                <c:pt idx="2884">
                  <c:v>-3.1446708676015982</c:v>
                </c:pt>
                <c:pt idx="2885">
                  <c:v>-3.1403807194853535</c:v>
                </c:pt>
                <c:pt idx="2886">
                  <c:v>-3.1354127357132735</c:v>
                </c:pt>
                <c:pt idx="2887">
                  <c:v>-3.1298103032385431</c:v>
                </c:pt>
                <c:pt idx="2888">
                  <c:v>-3.1239148522809184</c:v>
                </c:pt>
                <c:pt idx="2889">
                  <c:v>-3.1184049473595832</c:v>
                </c:pt>
                <c:pt idx="2890">
                  <c:v>-3.1142439724248447</c:v>
                </c:pt>
                <c:pt idx="2891">
                  <c:v>-3.1120546111803904</c:v>
                </c:pt>
                <c:pt idx="2892">
                  <c:v>-3.111790501331086</c:v>
                </c:pt>
                <c:pt idx="2893">
                  <c:v>-3.1125604500494166</c:v>
                </c:pt>
                <c:pt idx="2894">
                  <c:v>-3.1131705396547997</c:v>
                </c:pt>
                <c:pt idx="2895">
                  <c:v>-3.1126774634987702</c:v>
                </c:pt>
                <c:pt idx="2896">
                  <c:v>-3.1107145912050371</c:v>
                </c:pt>
                <c:pt idx="2897">
                  <c:v>-3.1076413110082814</c:v>
                </c:pt>
                <c:pt idx="2898">
                  <c:v>-3.1043342035567871</c:v>
                </c:pt>
                <c:pt idx="2899">
                  <c:v>-3.1021388028441654</c:v>
                </c:pt>
                <c:pt idx="2900">
                  <c:v>-3.1027283307544611</c:v>
                </c:pt>
                <c:pt idx="2901">
                  <c:v>-3.1069023705000043</c:v>
                </c:pt>
                <c:pt idx="2902">
                  <c:v>-3.1138504298171643</c:v>
                </c:pt>
                <c:pt idx="2903">
                  <c:v>-3.1223318569666869</c:v>
                </c:pt>
                <c:pt idx="2904">
                  <c:v>-3.1308277721899405</c:v>
                </c:pt>
                <c:pt idx="2905">
                  <c:v>-3.1378100311458179</c:v>
                </c:pt>
                <c:pt idx="2906">
                  <c:v>-3.1419667252921442</c:v>
                </c:pt>
                <c:pt idx="2907">
                  <c:v>-3.1425823672576576</c:v>
                </c:pt>
                <c:pt idx="2908">
                  <c:v>-3.1398520475371536</c:v>
                </c:pt>
                <c:pt idx="2909">
                  <c:v>-3.1349836768622792</c:v>
                </c:pt>
                <c:pt idx="2910">
                  <c:v>-3.1293115467061696</c:v>
                </c:pt>
                <c:pt idx="2911">
                  <c:v>-3.1240041811801302</c:v>
                </c:pt>
                <c:pt idx="2912">
                  <c:v>-3.1200032815705403</c:v>
                </c:pt>
                <c:pt idx="2913">
                  <c:v>-3.1178908659605531</c:v>
                </c:pt>
                <c:pt idx="2914">
                  <c:v>-3.1177540350919317</c:v>
                </c:pt>
                <c:pt idx="2915">
                  <c:v>-3.1192280223801307</c:v>
                </c:pt>
                <c:pt idx="2916">
                  <c:v>-3.1218497261883473</c:v>
                </c:pt>
                <c:pt idx="2917">
                  <c:v>-3.1249902436635244</c:v>
                </c:pt>
                <c:pt idx="2918">
                  <c:v>-3.1280986437376104</c:v>
                </c:pt>
                <c:pt idx="2919">
                  <c:v>-3.1307655986941136</c:v>
                </c:pt>
                <c:pt idx="2920">
                  <c:v>-3.1327840936395503</c:v>
                </c:pt>
                <c:pt idx="2921">
                  <c:v>-3.1342365882202077</c:v>
                </c:pt>
                <c:pt idx="2922">
                  <c:v>-3.1352281158092179</c:v>
                </c:pt>
                <c:pt idx="2923">
                  <c:v>-3.1359779243493193</c:v>
                </c:pt>
                <c:pt idx="2924">
                  <c:v>-3.1365376505335067</c:v>
                </c:pt>
                <c:pt idx="2925">
                  <c:v>-3.1370980603592451</c:v>
                </c:pt>
                <c:pt idx="2926">
                  <c:v>-3.137878577244837</c:v>
                </c:pt>
                <c:pt idx="2927">
                  <c:v>-3.1390798613012216</c:v>
                </c:pt>
                <c:pt idx="2928">
                  <c:v>-3.1408679465410998</c:v>
                </c:pt>
                <c:pt idx="2929">
                  <c:v>-3.1434282284362358</c:v>
                </c:pt>
                <c:pt idx="2930">
                  <c:v>-3.1468197014013075</c:v>
                </c:pt>
                <c:pt idx="2931">
                  <c:v>-3.1509865527745409</c:v>
                </c:pt>
                <c:pt idx="2932">
                  <c:v>-3.1556940156462963</c:v>
                </c:pt>
                <c:pt idx="2933">
                  <c:v>-3.160637579512013</c:v>
                </c:pt>
                <c:pt idx="2934">
                  <c:v>-3.1654198163830847</c:v>
                </c:pt>
                <c:pt idx="2935">
                  <c:v>-3.1697275631437285</c:v>
                </c:pt>
                <c:pt idx="2936">
                  <c:v>-3.1735626881077361</c:v>
                </c:pt>
                <c:pt idx="2937">
                  <c:v>-3.1770808515371094</c:v>
                </c:pt>
                <c:pt idx="2938">
                  <c:v>-3.1805438801725439</c:v>
                </c:pt>
                <c:pt idx="2939">
                  <c:v>-3.1842849987431614</c:v>
                </c:pt>
                <c:pt idx="2940">
                  <c:v>-3.1884945908937303</c:v>
                </c:pt>
                <c:pt idx="2941">
                  <c:v>-3.1932513846078234</c:v>
                </c:pt>
                <c:pt idx="2942">
                  <c:v>-3.1983852194471454</c:v>
                </c:pt>
                <c:pt idx="2943">
                  <c:v>-3.2036268476436214</c:v>
                </c:pt>
                <c:pt idx="2944">
                  <c:v>-3.2086954239334946</c:v>
                </c:pt>
                <c:pt idx="2945">
                  <c:v>-3.2135457311438698</c:v>
                </c:pt>
                <c:pt idx="2946">
                  <c:v>-3.218352376257176</c:v>
                </c:pt>
                <c:pt idx="2947">
                  <c:v>-3.2231688212830805</c:v>
                </c:pt>
                <c:pt idx="2948">
                  <c:v>-3.2278060663453982</c:v>
                </c:pt>
                <c:pt idx="2949">
                  <c:v>-3.2317961037967771</c:v>
                </c:pt>
                <c:pt idx="2950">
                  <c:v>-3.2346992297831254</c:v>
                </c:pt>
                <c:pt idx="2951">
                  <c:v>-3.2361917922648566</c:v>
                </c:pt>
                <c:pt idx="2952">
                  <c:v>-3.2359976779804414</c:v>
                </c:pt>
                <c:pt idx="2953">
                  <c:v>-3.2340356711149942</c:v>
                </c:pt>
                <c:pt idx="2954">
                  <c:v>-3.2304249026888052</c:v>
                </c:pt>
                <c:pt idx="2955">
                  <c:v>-3.2257399889792628</c:v>
                </c:pt>
                <c:pt idx="2956">
                  <c:v>-3.2208473661657142</c:v>
                </c:pt>
                <c:pt idx="2957">
                  <c:v>-3.2166269163268355</c:v>
                </c:pt>
                <c:pt idx="2958">
                  <c:v>-3.2138799637999247</c:v>
                </c:pt>
                <c:pt idx="2959">
                  <c:v>-3.2130020040339464</c:v>
                </c:pt>
                <c:pt idx="2960">
                  <c:v>-3.2141208291914483</c:v>
                </c:pt>
                <c:pt idx="2961">
                  <c:v>-3.2169427374960229</c:v>
                </c:pt>
                <c:pt idx="2962">
                  <c:v>-3.2208730048732761</c:v>
                </c:pt>
                <c:pt idx="2963">
                  <c:v>-3.2251262119370181</c:v>
                </c:pt>
                <c:pt idx="2964">
                  <c:v>-3.2289611312426962</c:v>
                </c:pt>
                <c:pt idx="2965">
                  <c:v>-3.2317778964788073</c:v>
                </c:pt>
                <c:pt idx="2966">
                  <c:v>-3.2333405857486173</c:v>
                </c:pt>
                <c:pt idx="2967">
                  <c:v>-3.2335904720620925</c:v>
                </c:pt>
                <c:pt idx="2968">
                  <c:v>-3.2326193532063563</c:v>
                </c:pt>
                <c:pt idx="2969">
                  <c:v>-3.2306506695003043</c:v>
                </c:pt>
                <c:pt idx="2970">
                  <c:v>-3.227951293718339</c:v>
                </c:pt>
                <c:pt idx="2971">
                  <c:v>-3.2247237251809726</c:v>
                </c:pt>
                <c:pt idx="2972">
                  <c:v>-3.2210699662658624</c:v>
                </c:pt>
                <c:pt idx="2973">
                  <c:v>-3.2170852503810066</c:v>
                </c:pt>
                <c:pt idx="2974">
                  <c:v>-3.2128744446065443</c:v>
                </c:pt>
                <c:pt idx="2975">
                  <c:v>-3.2085770153190363</c:v>
                </c:pt>
                <c:pt idx="2976">
                  <c:v>-3.2042729919117874</c:v>
                </c:pt>
                <c:pt idx="2977">
                  <c:v>-3.2000834368388871</c:v>
                </c:pt>
                <c:pt idx="2978">
                  <c:v>-3.1961137840459806</c:v>
                </c:pt>
                <c:pt idx="2979">
                  <c:v>-3.1923542874172659</c:v>
                </c:pt>
                <c:pt idx="2980">
                  <c:v>-3.1888212317764535</c:v>
                </c:pt>
                <c:pt idx="2981">
                  <c:v>-3.1854973729227574</c:v>
                </c:pt>
                <c:pt idx="2982">
                  <c:v>-3.1822959251650831</c:v>
                </c:pt>
                <c:pt idx="2983">
                  <c:v>-3.1792246107149555</c:v>
                </c:pt>
                <c:pt idx="2984">
                  <c:v>-3.1760925038588534</c:v>
                </c:pt>
                <c:pt idx="2985">
                  <c:v>-3.1725390354119356</c:v>
                </c:pt>
                <c:pt idx="2986">
                  <c:v>-3.1682785227506152</c:v>
                </c:pt>
                <c:pt idx="2987">
                  <c:v>-3.1630878760614509</c:v>
                </c:pt>
                <c:pt idx="2988">
                  <c:v>-3.1570681832135885</c:v>
                </c:pt>
                <c:pt idx="2989">
                  <c:v>-3.1509417084474256</c:v>
                </c:pt>
                <c:pt idx="2990">
                  <c:v>-3.1457881612763789</c:v>
                </c:pt>
                <c:pt idx="2991">
                  <c:v>-3.1426244253138678</c:v>
                </c:pt>
                <c:pt idx="2992">
                  <c:v>-3.1416828572952742</c:v>
                </c:pt>
                <c:pt idx="2993">
                  <c:v>-3.1424152556931126</c:v>
                </c:pt>
                <c:pt idx="2994">
                  <c:v>-3.1436862385798672</c:v>
                </c:pt>
                <c:pt idx="2995">
                  <c:v>-3.1442458211312254</c:v>
                </c:pt>
                <c:pt idx="2996">
                  <c:v>-3.1432306187070318</c:v>
                </c:pt>
                <c:pt idx="2997">
                  <c:v>-3.1407942218100469</c:v>
                </c:pt>
                <c:pt idx="2998">
                  <c:v>-3.1380922981411747</c:v>
                </c:pt>
                <c:pt idx="2999">
                  <c:v>-3.1366022966149085</c:v>
                </c:pt>
                <c:pt idx="3000">
                  <c:v>-3.1376530229321844</c:v>
                </c:pt>
                <c:pt idx="3001">
                  <c:v>-3.1417066828730564</c:v>
                </c:pt>
                <c:pt idx="3002">
                  <c:v>-3.1480783065106581</c:v>
                </c:pt>
                <c:pt idx="3003">
                  <c:v>-3.1554986240144176</c:v>
                </c:pt>
                <c:pt idx="3004">
                  <c:v>-3.1624481206785253</c:v>
                </c:pt>
                <c:pt idx="3005">
                  <c:v>-3.1673998699155033</c:v>
                </c:pt>
                <c:pt idx="3006">
                  <c:v>-3.1692707876564921</c:v>
                </c:pt>
                <c:pt idx="3007">
                  <c:v>-3.1677803294553071</c:v>
                </c:pt>
                <c:pt idx="3008">
                  <c:v>-3.1638248177177974</c:v>
                </c:pt>
                <c:pt idx="3009">
                  <c:v>-3.1587999096058486</c:v>
                </c:pt>
                <c:pt idx="3010">
                  <c:v>-3.1539755520452073</c:v>
                </c:pt>
                <c:pt idx="3011">
                  <c:v>-3.150142743372903</c:v>
                </c:pt>
                <c:pt idx="3012">
                  <c:v>-3.147605969019529</c:v>
                </c:pt>
                <c:pt idx="3013">
                  <c:v>-3.1462940389752214</c:v>
                </c:pt>
                <c:pt idx="3014">
                  <c:v>-3.1459204625438848</c:v>
                </c:pt>
                <c:pt idx="3015">
                  <c:v>-3.1462315443580553</c:v>
                </c:pt>
                <c:pt idx="3016">
                  <c:v>-3.1469706259077244</c:v>
                </c:pt>
                <c:pt idx="3017">
                  <c:v>-3.1478181569694357</c:v>
                </c:pt>
                <c:pt idx="3018">
                  <c:v>-3.1484297050247672</c:v>
                </c:pt>
                <c:pt idx="3019">
                  <c:v>-3.1485686005594347</c:v>
                </c:pt>
                <c:pt idx="3020">
                  <c:v>-3.1482484716865433</c:v>
                </c:pt>
                <c:pt idx="3021">
                  <c:v>-3.1477959598477807</c:v>
                </c:pt>
                <c:pt idx="3022">
                  <c:v>-3.1474577253282461</c:v>
                </c:pt>
                <c:pt idx="3023">
                  <c:v>-3.1474843165430717</c:v>
                </c:pt>
                <c:pt idx="3024">
                  <c:v>-3.1480002509409482</c:v>
                </c:pt>
                <c:pt idx="3025">
                  <c:v>-3.1490212245293052</c:v>
                </c:pt>
                <c:pt idx="3026">
                  <c:v>-3.1505336492733442</c:v>
                </c:pt>
                <c:pt idx="3027">
                  <c:v>-3.1524307749250857</c:v>
                </c:pt>
                <c:pt idx="3028">
                  <c:v>-3.1547815451913004</c:v>
                </c:pt>
                <c:pt idx="3029">
                  <c:v>-3.1576221448352517</c:v>
                </c:pt>
                <c:pt idx="3030">
                  <c:v>-3.1607976161246167</c:v>
                </c:pt>
                <c:pt idx="3031">
                  <c:v>-3.1640600197949755</c:v>
                </c:pt>
                <c:pt idx="3032">
                  <c:v>-3.1672818807422281</c:v>
                </c:pt>
                <c:pt idx="3033">
                  <c:v>-3.1701985265194126</c:v>
                </c:pt>
                <c:pt idx="3034">
                  <c:v>-3.1724365972675979</c:v>
                </c:pt>
                <c:pt idx="3035">
                  <c:v>-3.1737243187733246</c:v>
                </c:pt>
                <c:pt idx="3036">
                  <c:v>-3.1740915712620557</c:v>
                </c:pt>
                <c:pt idx="3037">
                  <c:v>-3.1741734631694896</c:v>
                </c:pt>
                <c:pt idx="3038">
                  <c:v>-3.1749706167111489</c:v>
                </c:pt>
                <c:pt idx="3039">
                  <c:v>-3.1775256936601961</c:v>
                </c:pt>
                <c:pt idx="3040">
                  <c:v>-3.1821881982768567</c:v>
                </c:pt>
                <c:pt idx="3041">
                  <c:v>-3.1885786159483116</c:v>
                </c:pt>
                <c:pt idx="3042">
                  <c:v>-3.1958775089236147</c:v>
                </c:pt>
                <c:pt idx="3043">
                  <c:v>-3.2032349152481783</c:v>
                </c:pt>
                <c:pt idx="3044">
                  <c:v>-3.2101661217134936</c:v>
                </c:pt>
                <c:pt idx="3045">
                  <c:v>-3.2163830988697582</c:v>
                </c:pt>
                <c:pt idx="3046">
                  <c:v>-3.2215118900314792</c:v>
                </c:pt>
                <c:pt idx="3047">
                  <c:v>-3.2250168409774522</c:v>
                </c:pt>
                <c:pt idx="3048">
                  <c:v>-3.2265579153748947</c:v>
                </c:pt>
                <c:pt idx="3049">
                  <c:v>-3.225875130870298</c:v>
                </c:pt>
                <c:pt idx="3050">
                  <c:v>-3.2230994713364729</c:v>
                </c:pt>
                <c:pt idx="3051">
                  <c:v>-3.2188181393556063</c:v>
                </c:pt>
                <c:pt idx="3052">
                  <c:v>-3.2141530901296389</c:v>
                </c:pt>
                <c:pt idx="3053">
                  <c:v>-3.2102611969023975</c:v>
                </c:pt>
                <c:pt idx="3054">
                  <c:v>-3.2078345875993453</c:v>
                </c:pt>
                <c:pt idx="3055">
                  <c:v>-3.207045250406467</c:v>
                </c:pt>
                <c:pt idx="3056">
                  <c:v>-3.2078353355061733</c:v>
                </c:pt>
                <c:pt idx="3057">
                  <c:v>-3.2100038953198324</c:v>
                </c:pt>
                <c:pt idx="3058">
                  <c:v>-3.2133486594067819</c:v>
                </c:pt>
                <c:pt idx="3059">
                  <c:v>-3.2174374745255809</c:v>
                </c:pt>
                <c:pt idx="3060">
                  <c:v>-3.2218709651985264</c:v>
                </c:pt>
                <c:pt idx="3061">
                  <c:v>-3.2262517453320116</c:v>
                </c:pt>
                <c:pt idx="3062">
                  <c:v>-3.2302494889547053</c:v>
                </c:pt>
                <c:pt idx="3063">
                  <c:v>-3.2336647599724198</c:v>
                </c:pt>
                <c:pt idx="3064">
                  <c:v>-3.2362712277183272</c:v>
                </c:pt>
                <c:pt idx="3065">
                  <c:v>-3.2378327791040844</c:v>
                </c:pt>
                <c:pt idx="3066">
                  <c:v>-3.238153008687747</c:v>
                </c:pt>
                <c:pt idx="3067">
                  <c:v>-3.2370884612348108</c:v>
                </c:pt>
                <c:pt idx="3068">
                  <c:v>-3.2346234751071941</c:v>
                </c:pt>
                <c:pt idx="3069">
                  <c:v>-3.2309951280193352</c:v>
                </c:pt>
                <c:pt idx="3070">
                  <c:v>-3.2266007719015488</c:v>
                </c:pt>
                <c:pt idx="3071">
                  <c:v>-3.2218333873206033</c:v>
                </c:pt>
                <c:pt idx="3072">
                  <c:v>-3.2169544627885136</c:v>
                </c:pt>
                <c:pt idx="3073">
                  <c:v>-3.2120324628308015</c:v>
                </c:pt>
                <c:pt idx="3074">
                  <c:v>-3.2070916589877054</c:v>
                </c:pt>
                <c:pt idx="3075">
                  <c:v>-3.2021947775057402</c:v>
                </c:pt>
                <c:pt idx="3076">
                  <c:v>-3.1971857432712816</c:v>
                </c:pt>
                <c:pt idx="3077">
                  <c:v>-3.1922294895657428</c:v>
                </c:pt>
                <c:pt idx="3078">
                  <c:v>-3.1875166433997153</c:v>
                </c:pt>
                <c:pt idx="3079">
                  <c:v>-3.1830867301108761</c:v>
                </c:pt>
                <c:pt idx="3080">
                  <c:v>-3.1790149788920457</c:v>
                </c:pt>
                <c:pt idx="3081">
                  <c:v>-3.1749860968061867</c:v>
                </c:pt>
                <c:pt idx="3082">
                  <c:v>-3.1708382945450828</c:v>
                </c:pt>
                <c:pt idx="3083">
                  <c:v>-3.1665779038172919</c:v>
                </c:pt>
                <c:pt idx="3084">
                  <c:v>-3.1622052033839427</c:v>
                </c:pt>
                <c:pt idx="3085">
                  <c:v>-3.1576137949442118</c:v>
                </c:pt>
                <c:pt idx="3086">
                  <c:v>-3.152476647690758</c:v>
                </c:pt>
                <c:pt idx="3087">
                  <c:v>-3.1464946216597971</c:v>
                </c:pt>
                <c:pt idx="3088">
                  <c:v>-3.1395986499682884</c:v>
                </c:pt>
                <c:pt idx="3089">
                  <c:v>-3.1323207006096614</c:v>
                </c:pt>
                <c:pt idx="3090">
                  <c:v>-3.1258280334233088</c:v>
                </c:pt>
                <c:pt idx="3091">
                  <c:v>-3.121193053279451</c:v>
                </c:pt>
                <c:pt idx="3092">
                  <c:v>-3.1189502665186</c:v>
                </c:pt>
                <c:pt idx="3093">
                  <c:v>-3.1185905547109676</c:v>
                </c:pt>
                <c:pt idx="3094">
                  <c:v>-3.1190424613455452</c:v>
                </c:pt>
                <c:pt idx="3095">
                  <c:v>-3.1192489384916806</c:v>
                </c:pt>
                <c:pt idx="3096">
                  <c:v>-3.1185782905443635</c:v>
                </c:pt>
                <c:pt idx="3097">
                  <c:v>-3.1170473490428736</c:v>
                </c:pt>
                <c:pt idx="3098">
                  <c:v>-3.1155422844471707</c:v>
                </c:pt>
                <c:pt idx="3099">
                  <c:v>-3.1153555972676594</c:v>
                </c:pt>
                <c:pt idx="3100">
                  <c:v>-3.1175033136704688</c:v>
                </c:pt>
                <c:pt idx="3101">
                  <c:v>-3.1216815187699267</c:v>
                </c:pt>
                <c:pt idx="3102">
                  <c:v>-3.1267903016894998</c:v>
                </c:pt>
                <c:pt idx="3103">
                  <c:v>-3.1316158277669346</c:v>
                </c:pt>
                <c:pt idx="3104">
                  <c:v>-3.1351218902875693</c:v>
                </c:pt>
                <c:pt idx="3105">
                  <c:v>-3.1367346841751158</c:v>
                </c:pt>
                <c:pt idx="3106">
                  <c:v>-3.1363878085988919</c:v>
                </c:pt>
                <c:pt idx="3107">
                  <c:v>-3.1346465048992815</c:v>
                </c:pt>
                <c:pt idx="3108">
                  <c:v>-3.1323301491331041</c:v>
                </c:pt>
                <c:pt idx="3109">
                  <c:v>-3.1300098291666472</c:v>
                </c:pt>
                <c:pt idx="3110">
                  <c:v>-3.127890215947478</c:v>
                </c:pt>
                <c:pt idx="3111">
                  <c:v>-3.1260983591538594</c:v>
                </c:pt>
                <c:pt idx="3112">
                  <c:v>-3.1246544819832569</c:v>
                </c:pt>
                <c:pt idx="3113">
                  <c:v>-3.1237280173065556</c:v>
                </c:pt>
                <c:pt idx="3114">
                  <c:v>-3.1233612685998136</c:v>
                </c:pt>
                <c:pt idx="3115">
                  <c:v>-3.123557067039938</c:v>
                </c:pt>
                <c:pt idx="3116">
                  <c:v>-3.1240925334015475</c:v>
                </c:pt>
                <c:pt idx="3117">
                  <c:v>-3.1246427852946361</c:v>
                </c:pt>
                <c:pt idx="3118">
                  <c:v>-3.1249836436073095</c:v>
                </c:pt>
                <c:pt idx="3119">
                  <c:v>-3.1250649684425742</c:v>
                </c:pt>
                <c:pt idx="3120">
                  <c:v>-3.1249266742156072</c:v>
                </c:pt>
                <c:pt idx="3121">
                  <c:v>-3.1247835264638102</c:v>
                </c:pt>
                <c:pt idx="3122">
                  <c:v>-3.1248375766313283</c:v>
                </c:pt>
                <c:pt idx="3123">
                  <c:v>-3.1253636078053546</c:v>
                </c:pt>
                <c:pt idx="3124">
                  <c:v>-3.126596503566994</c:v>
                </c:pt>
                <c:pt idx="3125">
                  <c:v>-3.128598950821694</c:v>
                </c:pt>
                <c:pt idx="3126">
                  <c:v>-3.1312817604223673</c:v>
                </c:pt>
                <c:pt idx="3127">
                  <c:v>-3.1343705435895091</c:v>
                </c:pt>
                <c:pt idx="3128">
                  <c:v>-3.1375758461118539</c:v>
                </c:pt>
                <c:pt idx="3129">
                  <c:v>-3.1406329117442824</c:v>
                </c:pt>
                <c:pt idx="3130">
                  <c:v>-3.1435263592847793</c:v>
                </c:pt>
                <c:pt idx="3131">
                  <c:v>-3.1461688445582316</c:v>
                </c:pt>
                <c:pt idx="3132">
                  <c:v>-3.1483182158509813</c:v>
                </c:pt>
                <c:pt idx="3133">
                  <c:v>-3.1497618230794311</c:v>
                </c:pt>
                <c:pt idx="3134">
                  <c:v>-3.1503300612660876</c:v>
                </c:pt>
                <c:pt idx="3135">
                  <c:v>-3.150034571026473</c:v>
                </c:pt>
                <c:pt idx="3136">
                  <c:v>-3.1491952019247749</c:v>
                </c:pt>
                <c:pt idx="3137">
                  <c:v>-3.1482424140736742</c:v>
                </c:pt>
                <c:pt idx="3138">
                  <c:v>-3.147661272684231</c:v>
                </c:pt>
                <c:pt idx="3139">
                  <c:v>-3.1478950271610771</c:v>
                </c:pt>
                <c:pt idx="3140">
                  <c:v>-3.1490928294380822</c:v>
                </c:pt>
                <c:pt idx="3141">
                  <c:v>-3.1513250635920897</c:v>
                </c:pt>
                <c:pt idx="3142">
                  <c:v>-3.1544567711860587</c:v>
                </c:pt>
                <c:pt idx="3143">
                  <c:v>-3.1583044321372902</c:v>
                </c:pt>
                <c:pt idx="3144">
                  <c:v>-3.1627077715864775</c:v>
                </c:pt>
                <c:pt idx="3145">
                  <c:v>-3.1674021158938332</c:v>
                </c:pt>
                <c:pt idx="3146">
                  <c:v>-3.1718308915904707</c:v>
                </c:pt>
                <c:pt idx="3147">
                  <c:v>-3.1754760713868024</c:v>
                </c:pt>
                <c:pt idx="3148">
                  <c:v>-3.1781587034011585</c:v>
                </c:pt>
                <c:pt idx="3149">
                  <c:v>-3.1800965069429097</c:v>
                </c:pt>
                <c:pt idx="3150">
                  <c:v>-3.181628380070328</c:v>
                </c:pt>
                <c:pt idx="3151">
                  <c:v>-3.183037810433254</c:v>
                </c:pt>
                <c:pt idx="3152">
                  <c:v>-3.1841584070589621</c:v>
                </c:pt>
                <c:pt idx="3153">
                  <c:v>-3.1846481470296402</c:v>
                </c:pt>
                <c:pt idx="3154">
                  <c:v>-3.1841762483770601</c:v>
                </c:pt>
                <c:pt idx="3155">
                  <c:v>-3.1822326132530447</c:v>
                </c:pt>
                <c:pt idx="3156">
                  <c:v>-3.1785041065776776</c:v>
                </c:pt>
                <c:pt idx="3157">
                  <c:v>-3.1735317704796411</c:v>
                </c:pt>
                <c:pt idx="3158">
                  <c:v>-3.1675509791485457</c:v>
                </c:pt>
                <c:pt idx="3159">
                  <c:v>-3.1614225483535634</c:v>
                </c:pt>
                <c:pt idx="3160">
                  <c:v>-3.1566594098021663</c:v>
                </c:pt>
                <c:pt idx="3161">
                  <c:v>-3.1542252152255639</c:v>
                </c:pt>
                <c:pt idx="3162">
                  <c:v>-3.1542065609571304</c:v>
                </c:pt>
                <c:pt idx="3163">
                  <c:v>-3.15611683467462</c:v>
                </c:pt>
                <c:pt idx="3164">
                  <c:v>-3.1593340759939226</c:v>
                </c:pt>
                <c:pt idx="3165">
                  <c:v>-3.1632277048255832</c:v>
                </c:pt>
                <c:pt idx="3166">
                  <c:v>-3.1672112579192824</c:v>
                </c:pt>
                <c:pt idx="3167">
                  <c:v>-3.1705995807958942</c:v>
                </c:pt>
                <c:pt idx="3168">
                  <c:v>-3.1730732072030139</c:v>
                </c:pt>
                <c:pt idx="3169">
                  <c:v>-3.1744848941719952</c:v>
                </c:pt>
                <c:pt idx="3170">
                  <c:v>-3.1748272105018938</c:v>
                </c:pt>
                <c:pt idx="3171">
                  <c:v>-3.1742568589337781</c:v>
                </c:pt>
                <c:pt idx="3172">
                  <c:v>-3.1730370208509817</c:v>
                </c:pt>
                <c:pt idx="3173">
                  <c:v>-3.1714149021367017</c:v>
                </c:pt>
                <c:pt idx="3174">
                  <c:v>-3.1698303863348984</c:v>
                </c:pt>
                <c:pt idx="3175">
                  <c:v>-3.1684447236573874</c:v>
                </c:pt>
                <c:pt idx="3176">
                  <c:v>-3.1670282458990373</c:v>
                </c:pt>
                <c:pt idx="3177">
                  <c:v>-3.1651873727290951</c:v>
                </c:pt>
                <c:pt idx="3178">
                  <c:v>-3.1627665526932409</c:v>
                </c:pt>
                <c:pt idx="3179">
                  <c:v>-3.1596456453956883</c:v>
                </c:pt>
                <c:pt idx="3180">
                  <c:v>-3.1559180289971973</c:v>
                </c:pt>
                <c:pt idx="3181">
                  <c:v>-3.1517982543859566</c:v>
                </c:pt>
                <c:pt idx="3182">
                  <c:v>-3.1475466353291583</c:v>
                </c:pt>
                <c:pt idx="3183">
                  <c:v>-3.143265249996904</c:v>
                </c:pt>
                <c:pt idx="3184">
                  <c:v>-3.1389008699313772</c:v>
                </c:pt>
                <c:pt idx="3185">
                  <c:v>-3.1345807973222439</c:v>
                </c:pt>
                <c:pt idx="3186">
                  <c:v>-3.1305192059884628</c:v>
                </c:pt>
                <c:pt idx="3187">
                  <c:v>-3.1268743383077453</c:v>
                </c:pt>
                <c:pt idx="3188">
                  <c:v>-3.1237496913343197</c:v>
                </c:pt>
                <c:pt idx="3189">
                  <c:v>-3.1209613856285743</c:v>
                </c:pt>
                <c:pt idx="3190">
                  <c:v>-3.1181731553485359</c:v>
                </c:pt>
                <c:pt idx="3191">
                  <c:v>-3.1151561145930224</c:v>
                </c:pt>
                <c:pt idx="3192">
                  <c:v>-3.111642989091508</c:v>
                </c:pt>
                <c:pt idx="3193">
                  <c:v>-3.1075931668031855</c:v>
                </c:pt>
                <c:pt idx="3194">
                  <c:v>-3.1029504239306949</c:v>
                </c:pt>
                <c:pt idx="3195">
                  <c:v>-3.0974542019117712</c:v>
                </c:pt>
                <c:pt idx="3196">
                  <c:v>-3.0904914854901762</c:v>
                </c:pt>
                <c:pt idx="3197">
                  <c:v>-3.0814971669817908</c:v>
                </c:pt>
                <c:pt idx="3198">
                  <c:v>-3.0709010465699058</c:v>
                </c:pt>
                <c:pt idx="3199">
                  <c:v>-3.0610423743640922</c:v>
                </c:pt>
                <c:pt idx="3200">
                  <c:v>-3.0548393313802218</c:v>
                </c:pt>
                <c:pt idx="3201">
                  <c:v>-3.053886346068905</c:v>
                </c:pt>
                <c:pt idx="3202">
                  <c:v>-3.0572274652975673</c:v>
                </c:pt>
                <c:pt idx="3203">
                  <c:v>-3.0616453876693805</c:v>
                </c:pt>
                <c:pt idx="3204">
                  <c:v>-3.063828305104086</c:v>
                </c:pt>
                <c:pt idx="3205">
                  <c:v>-3.0623488999434016</c:v>
                </c:pt>
                <c:pt idx="3206">
                  <c:v>-3.0583835768744372</c:v>
                </c:pt>
                <c:pt idx="3207">
                  <c:v>-3.0544951844217563</c:v>
                </c:pt>
                <c:pt idx="3208">
                  <c:v>-3.0524622250246312</c:v>
                </c:pt>
                <c:pt idx="3209">
                  <c:v>-3.0525441078481022</c:v>
                </c:pt>
                <c:pt idx="3210">
                  <c:v>-3.0537994513255944</c:v>
                </c:pt>
                <c:pt idx="3211">
                  <c:v>-3.0553764675846904</c:v>
                </c:pt>
                <c:pt idx="3212">
                  <c:v>-3.0568954759396121</c:v>
                </c:pt>
                <c:pt idx="3213">
                  <c:v>-3.0579875278128705</c:v>
                </c:pt>
                <c:pt idx="3214">
                  <c:v>-3.0585135873124862</c:v>
                </c:pt>
                <c:pt idx="3215">
                  <c:v>-3.0586198522788068</c:v>
                </c:pt>
                <c:pt idx="3216">
                  <c:v>-3.0585428884948218</c:v>
                </c:pt>
                <c:pt idx="3217">
                  <c:v>-3.0584676410212079</c:v>
                </c:pt>
                <c:pt idx="3218">
                  <c:v>-3.058595974994808</c:v>
                </c:pt>
                <c:pt idx="3219">
                  <c:v>-3.0590417150075631</c:v>
                </c:pt>
                <c:pt idx="3220">
                  <c:v>-3.0597505180901909</c:v>
                </c:pt>
                <c:pt idx="3221">
                  <c:v>-3.0605377248535994</c:v>
                </c:pt>
                <c:pt idx="3222">
                  <c:v>-3.0611480756538643</c:v>
                </c:pt>
                <c:pt idx="3223">
                  <c:v>-3.0614347223054565</c:v>
                </c:pt>
                <c:pt idx="3224">
                  <c:v>-3.0615041363757198</c:v>
                </c:pt>
                <c:pt idx="3225">
                  <c:v>-3.0614447563021665</c:v>
                </c:pt>
                <c:pt idx="3226">
                  <c:v>-3.0614475359023516</c:v>
                </c:pt>
                <c:pt idx="3227">
                  <c:v>-3.0617531029012652</c:v>
                </c:pt>
                <c:pt idx="3228">
                  <c:v>-3.0625502138341272</c:v>
                </c:pt>
                <c:pt idx="3229">
                  <c:v>-3.0641194974041919</c:v>
                </c:pt>
                <c:pt idx="3230">
                  <c:v>-3.0668822005859697</c:v>
                </c:pt>
                <c:pt idx="3231">
                  <c:v>-3.071031782225309</c:v>
                </c:pt>
                <c:pt idx="3232">
                  <c:v>-3.0764120123706795</c:v>
                </c:pt>
                <c:pt idx="3233">
                  <c:v>-3.0826352652684035</c:v>
                </c:pt>
                <c:pt idx="3234">
                  <c:v>-3.0891988507757273</c:v>
                </c:pt>
                <c:pt idx="3235">
                  <c:v>-3.0956830338652508</c:v>
                </c:pt>
                <c:pt idx="3236">
                  <c:v>-3.1018123963945974</c:v>
                </c:pt>
                <c:pt idx="3237">
                  <c:v>-3.1072340869193216</c:v>
                </c:pt>
                <c:pt idx="3238">
                  <c:v>-3.1116600808276114</c:v>
                </c:pt>
                <c:pt idx="3239">
                  <c:v>-3.1149740451077368</c:v>
                </c:pt>
                <c:pt idx="3240">
                  <c:v>-3.1171433470442982</c:v>
                </c:pt>
                <c:pt idx="3241">
                  <c:v>-3.1180415334117613</c:v>
                </c:pt>
                <c:pt idx="3242">
                  <c:v>-3.1175077455925129</c:v>
                </c:pt>
                <c:pt idx="3243">
                  <c:v>-3.115512750259307</c:v>
                </c:pt>
                <c:pt idx="3244">
                  <c:v>-3.1123193937037081</c:v>
                </c:pt>
                <c:pt idx="3245">
                  <c:v>-3.1084745699366447</c:v>
                </c:pt>
                <c:pt idx="3246">
                  <c:v>-3.1044048561930415</c:v>
                </c:pt>
                <c:pt idx="3247">
                  <c:v>-3.100511466352105</c:v>
                </c:pt>
                <c:pt idx="3248">
                  <c:v>-3.0969908262593715</c:v>
                </c:pt>
                <c:pt idx="3249">
                  <c:v>-3.0939565377452252</c:v>
                </c:pt>
                <c:pt idx="3250">
                  <c:v>-3.0914959684813157</c:v>
                </c:pt>
                <c:pt idx="3251">
                  <c:v>-3.0895462839418451</c:v>
                </c:pt>
                <c:pt idx="3252">
                  <c:v>-3.087743252990903</c:v>
                </c:pt>
                <c:pt idx="3253">
                  <c:v>-3.0855916913675894</c:v>
                </c:pt>
                <c:pt idx="3254">
                  <c:v>-3.0826701385327313</c:v>
                </c:pt>
                <c:pt idx="3255">
                  <c:v>-3.078767609184784</c:v>
                </c:pt>
                <c:pt idx="3256">
                  <c:v>-3.0738221026119952</c:v>
                </c:pt>
                <c:pt idx="3257">
                  <c:v>-3.0678667973185019</c:v>
                </c:pt>
                <c:pt idx="3258">
                  <c:v>-3.0609510482360731</c:v>
                </c:pt>
                <c:pt idx="3259">
                  <c:v>-3.0531827558897815</c:v>
                </c:pt>
                <c:pt idx="3260">
                  <c:v>-3.0446066643444714</c:v>
                </c:pt>
                <c:pt idx="3261">
                  <c:v>-3.0351494575922833</c:v>
                </c:pt>
                <c:pt idx="3262">
                  <c:v>-3.0248981620561692</c:v>
                </c:pt>
                <c:pt idx="3263">
                  <c:v>-3.0140292215547113</c:v>
                </c:pt>
                <c:pt idx="3264">
                  <c:v>-3.0026582073931003</c:v>
                </c:pt>
                <c:pt idx="3265">
                  <c:v>-2.9908667238528666</c:v>
                </c:pt>
                <c:pt idx="3266">
                  <c:v>-2.9785117723642993</c:v>
                </c:pt>
                <c:pt idx="3267">
                  <c:v>-2.9654762084765482</c:v>
                </c:pt>
                <c:pt idx="3268">
                  <c:v>-2.9516662468922568</c:v>
                </c:pt>
                <c:pt idx="3269">
                  <c:v>-2.9372007889264737</c:v>
                </c:pt>
                <c:pt idx="3270">
                  <c:v>-2.9220836851581793</c:v>
                </c:pt>
                <c:pt idx="3271">
                  <c:v>-2.9062285845079519</c:v>
                </c:pt>
                <c:pt idx="3272">
                  <c:v>-2.8895590601703316</c:v>
                </c:pt>
                <c:pt idx="3273">
                  <c:v>-2.8720452318084542</c:v>
                </c:pt>
                <c:pt idx="3274">
                  <c:v>-2.8537676515296941</c:v>
                </c:pt>
                <c:pt idx="3275">
                  <c:v>-2.8347840913960254</c:v>
                </c:pt>
                <c:pt idx="3276">
                  <c:v>-2.8149267562073623</c:v>
                </c:pt>
                <c:pt idx="3277">
                  <c:v>-2.7941094564507551</c:v>
                </c:pt>
                <c:pt idx="3278">
                  <c:v>-2.7723211954085119</c:v>
                </c:pt>
                <c:pt idx="3279">
                  <c:v>-2.7495428182967263</c:v>
                </c:pt>
                <c:pt idx="3280">
                  <c:v>-2.7258317916527597</c:v>
                </c:pt>
                <c:pt idx="3281">
                  <c:v>-2.7011222152764152</c:v>
                </c:pt>
                <c:pt idx="3282">
                  <c:v>-2.6755454782724866</c:v>
                </c:pt>
                <c:pt idx="3283">
                  <c:v>-2.6492660440708691</c:v>
                </c:pt>
                <c:pt idx="3284">
                  <c:v>-2.6224509416616368</c:v>
                </c:pt>
                <c:pt idx="3285">
                  <c:v>-2.5953336189658276</c:v>
                </c:pt>
                <c:pt idx="3286">
                  <c:v>-2.5680818353787611</c:v>
                </c:pt>
                <c:pt idx="3287">
                  <c:v>-2.5406883490674401</c:v>
                </c:pt>
                <c:pt idx="3288">
                  <c:v>-2.5131072346352124</c:v>
                </c:pt>
                <c:pt idx="3289">
                  <c:v>-2.4853026985820765</c:v>
                </c:pt>
                <c:pt idx="3290">
                  <c:v>-2.4572056088119214</c:v>
                </c:pt>
                <c:pt idx="3291">
                  <c:v>-2.428751203937054</c:v>
                </c:pt>
                <c:pt idx="3292">
                  <c:v>-2.3999346250733176</c:v>
                </c:pt>
                <c:pt idx="3293">
                  <c:v>-2.3708747547804854</c:v>
                </c:pt>
                <c:pt idx="3294">
                  <c:v>-2.3417259417140839</c:v>
                </c:pt>
                <c:pt idx="3295">
                  <c:v>-2.3124440019555768</c:v>
                </c:pt>
                <c:pt idx="3296">
                  <c:v>-2.2829518251494112</c:v>
                </c:pt>
                <c:pt idx="3297">
                  <c:v>-2.2533371006413399</c:v>
                </c:pt>
                <c:pt idx="3298">
                  <c:v>-2.2237632722687168</c:v>
                </c:pt>
                <c:pt idx="3299">
                  <c:v>-2.1943633294992013</c:v>
                </c:pt>
                <c:pt idx="3300">
                  <c:v>-2.1650999696827991</c:v>
                </c:pt>
                <c:pt idx="3301">
                  <c:v>-2.1356802854450891</c:v>
                </c:pt>
                <c:pt idx="3302">
                  <c:v>-2.1058208863562542</c:v>
                </c:pt>
                <c:pt idx="3303">
                  <c:v>-2.0753489229802771</c:v>
                </c:pt>
                <c:pt idx="3304">
                  <c:v>-2.0442308825672053</c:v>
                </c:pt>
                <c:pt idx="3305">
                  <c:v>-2.0127215492598314</c:v>
                </c:pt>
                <c:pt idx="3306">
                  <c:v>-1.9810531534469844</c:v>
                </c:pt>
                <c:pt idx="3307">
                  <c:v>-1.9492635728222485</c:v>
                </c:pt>
                <c:pt idx="3308">
                  <c:v>-1.9173811413988524</c:v>
                </c:pt>
                <c:pt idx="3309">
                  <c:v>-1.8853423190762859</c:v>
                </c:pt>
                <c:pt idx="3310">
                  <c:v>-1.8530137169297156</c:v>
                </c:pt>
                <c:pt idx="3311">
                  <c:v>-1.8202321400439296</c:v>
                </c:pt>
                <c:pt idx="3312">
                  <c:v>-1.7868995041871218</c:v>
                </c:pt>
                <c:pt idx="3313">
                  <c:v>-1.7529204314967131</c:v>
                </c:pt>
                <c:pt idx="3314">
                  <c:v>-1.7183874757537323</c:v>
                </c:pt>
                <c:pt idx="3315">
                  <c:v>-1.6834883867560371</c:v>
                </c:pt>
                <c:pt idx="3316">
                  <c:v>-1.6484312272091897</c:v>
                </c:pt>
                <c:pt idx="3317">
                  <c:v>-1.6133820241402139</c:v>
                </c:pt>
                <c:pt idx="3318">
                  <c:v>-1.5784772846525965</c:v>
                </c:pt>
                <c:pt idx="3319">
                  <c:v>-1.5438093724156103</c:v>
                </c:pt>
                <c:pt idx="3320">
                  <c:v>-1.5094350540666079</c:v>
                </c:pt>
                <c:pt idx="3321">
                  <c:v>-1.4754117993307654</c:v>
                </c:pt>
                <c:pt idx="3322">
                  <c:v>-1.4417023233769433</c:v>
                </c:pt>
                <c:pt idx="3323">
                  <c:v>-1.4082518357630307</c:v>
                </c:pt>
                <c:pt idx="3324">
                  <c:v>-1.374882127140628</c:v>
                </c:pt>
                <c:pt idx="3325">
                  <c:v>-1.3414615026324714</c:v>
                </c:pt>
                <c:pt idx="3326">
                  <c:v>-1.3079377600184672</c:v>
                </c:pt>
                <c:pt idx="3327">
                  <c:v>-1.2744212079109374</c:v>
                </c:pt>
                <c:pt idx="3328">
                  <c:v>-1.2410867602541265</c:v>
                </c:pt>
                <c:pt idx="3329">
                  <c:v>-1.2078953603499643</c:v>
                </c:pt>
                <c:pt idx="3330">
                  <c:v>-1.1747696129819611</c:v>
                </c:pt>
                <c:pt idx="3331">
                  <c:v>-1.1417564859029345</c:v>
                </c:pt>
                <c:pt idx="3332">
                  <c:v>-1.1088347400634677</c:v>
                </c:pt>
                <c:pt idx="3333">
                  <c:v>-1.0759700202244433</c:v>
                </c:pt>
                <c:pt idx="3334">
                  <c:v>-1.0431662321009847</c:v>
                </c:pt>
                <c:pt idx="3335">
                  <c:v>-1.0104143619068551</c:v>
                </c:pt>
                <c:pt idx="3336">
                  <c:v>-0.97783727287486943</c:v>
                </c:pt>
                <c:pt idx="3337">
                  <c:v>-0.94563042755751769</c:v>
                </c:pt>
                <c:pt idx="3338">
                  <c:v>-0.91397989525956036</c:v>
                </c:pt>
                <c:pt idx="3339">
                  <c:v>-0.882847135047095</c:v>
                </c:pt>
                <c:pt idx="3340">
                  <c:v>-0.85230102516469441</c:v>
                </c:pt>
                <c:pt idx="3341">
                  <c:v>-0.82233552425623557</c:v>
                </c:pt>
                <c:pt idx="3342">
                  <c:v>-0.79294529629825705</c:v>
                </c:pt>
                <c:pt idx="3343">
                  <c:v>-0.76393717435104713</c:v>
                </c:pt>
                <c:pt idx="3344">
                  <c:v>-0.73506512419627845</c:v>
                </c:pt>
                <c:pt idx="3345">
                  <c:v>-0.70617156999191255</c:v>
                </c:pt>
                <c:pt idx="3346">
                  <c:v>-0.6772242494595524</c:v>
                </c:pt>
                <c:pt idx="3347">
                  <c:v>-0.64827073897875953</c:v>
                </c:pt>
                <c:pt idx="3348">
                  <c:v>-0.61951348101230241</c:v>
                </c:pt>
                <c:pt idx="3349">
                  <c:v>-0.59101071299708219</c:v>
                </c:pt>
                <c:pt idx="3350">
                  <c:v>-0.5630647695259734</c:v>
                </c:pt>
                <c:pt idx="3351">
                  <c:v>-0.53639178839704083</c:v>
                </c:pt>
                <c:pt idx="3352">
                  <c:v>-0.51145137773055027</c:v>
                </c:pt>
                <c:pt idx="3353">
                  <c:v>-0.48825576050859198</c:v>
                </c:pt>
                <c:pt idx="3354">
                  <c:v>-0.46652093780426257</c:v>
                </c:pt>
                <c:pt idx="3355">
                  <c:v>-0.44572990101965776</c:v>
                </c:pt>
                <c:pt idx="3356">
                  <c:v>-0.42540706116218346</c:v>
                </c:pt>
                <c:pt idx="3357">
                  <c:v>-0.40501605313068884</c:v>
                </c:pt>
                <c:pt idx="3358">
                  <c:v>-0.38418218634758355</c:v>
                </c:pt>
                <c:pt idx="3359">
                  <c:v>-0.36269900702994606</c:v>
                </c:pt>
                <c:pt idx="3360">
                  <c:v>-0.34072008979655966</c:v>
                </c:pt>
                <c:pt idx="3361">
                  <c:v>-0.31867462929267421</c:v>
                </c:pt>
                <c:pt idx="3362">
                  <c:v>-0.29697743742402072</c:v>
                </c:pt>
                <c:pt idx="3363">
                  <c:v>-0.27601802802978337</c:v>
                </c:pt>
                <c:pt idx="3364">
                  <c:v>-0.25619818404716854</c:v>
                </c:pt>
                <c:pt idx="3365">
                  <c:v>-0.23778972344105309</c:v>
                </c:pt>
                <c:pt idx="3366">
                  <c:v>-0.2210589364238455</c:v>
                </c:pt>
                <c:pt idx="3367">
                  <c:v>-0.20613535943587241</c:v>
                </c:pt>
                <c:pt idx="3368">
                  <c:v>-0.19290857574555692</c:v>
                </c:pt>
                <c:pt idx="3369">
                  <c:v>-0.18115178708912605</c:v>
                </c:pt>
                <c:pt idx="3370">
                  <c:v>-0.17057420186806499</c:v>
                </c:pt>
                <c:pt idx="3371">
                  <c:v>-0.16078912727208533</c:v>
                </c:pt>
                <c:pt idx="3372">
                  <c:v>-0.15136342191454175</c:v>
                </c:pt>
                <c:pt idx="3373">
                  <c:v>-0.14215130930869871</c:v>
                </c:pt>
                <c:pt idx="3374">
                  <c:v>-0.13315404995293642</c:v>
                </c:pt>
                <c:pt idx="3375">
                  <c:v>-0.12435240606943238</c:v>
                </c:pt>
                <c:pt idx="3376">
                  <c:v>-0.11574698124367297</c:v>
                </c:pt>
                <c:pt idx="3377">
                  <c:v>-0.10744119766413357</c:v>
                </c:pt>
                <c:pt idx="3378">
                  <c:v>-9.9558071368119241E-2</c:v>
                </c:pt>
                <c:pt idx="3379">
                  <c:v>-9.2191143146377691E-2</c:v>
                </c:pt>
                <c:pt idx="3380">
                  <c:v>-8.5452235280066152E-2</c:v>
                </c:pt>
                <c:pt idx="3381">
                  <c:v>-7.9201676048668596E-2</c:v>
                </c:pt>
                <c:pt idx="3382">
                  <c:v>-7.3275854556956843E-2</c:v>
                </c:pt>
                <c:pt idx="3383">
                  <c:v>-6.75290574447696E-2</c:v>
                </c:pt>
                <c:pt idx="3384">
                  <c:v>-6.1836228303302543E-2</c:v>
                </c:pt>
                <c:pt idx="3385">
                  <c:v>-5.6143726124918164E-2</c:v>
                </c:pt>
                <c:pt idx="3386">
                  <c:v>-5.024912197989885E-2</c:v>
                </c:pt>
                <c:pt idx="3387">
                  <c:v>-4.3881316049275434E-2</c:v>
                </c:pt>
                <c:pt idx="3388">
                  <c:v>-3.6654623830360167E-2</c:v>
                </c:pt>
                <c:pt idx="3389">
                  <c:v>-2.8460836985429838E-2</c:v>
                </c:pt>
                <c:pt idx="3390">
                  <c:v>-1.9387410327809454E-2</c:v>
                </c:pt>
                <c:pt idx="3391">
                  <c:v>-9.8043805353030949E-3</c:v>
                </c:pt>
                <c:pt idx="3392">
                  <c:v>-3.3789400416310567E-4</c:v>
                </c:pt>
                <c:pt idx="3393">
                  <c:v>8.3127096042458631E-3</c:v>
                </c:pt>
                <c:pt idx="3394">
                  <c:v>1.5526375449663246E-2</c:v>
                </c:pt>
                <c:pt idx="3395">
                  <c:v>2.0788776570802733E-2</c:v>
                </c:pt>
                <c:pt idx="3396">
                  <c:v>2.3809985539383009E-2</c:v>
                </c:pt>
                <c:pt idx="3397">
                  <c:v>2.4677903672036771E-2</c:v>
                </c:pt>
                <c:pt idx="3398">
                  <c:v>2.3955442905493136E-2</c:v>
                </c:pt>
                <c:pt idx="3399">
                  <c:v>2.2262819560232846E-2</c:v>
                </c:pt>
                <c:pt idx="3400">
                  <c:v>2.0217617838523039E-2</c:v>
                </c:pt>
                <c:pt idx="3401">
                  <c:v>1.832971240123946E-2</c:v>
                </c:pt>
                <c:pt idx="3402">
                  <c:v>1.7088551203298216E-2</c:v>
                </c:pt>
                <c:pt idx="3403">
                  <c:v>1.6664788354383335E-2</c:v>
                </c:pt>
                <c:pt idx="3404">
                  <c:v>1.7090156046870274E-2</c:v>
                </c:pt>
                <c:pt idx="3405">
                  <c:v>1.8262154752367869E-2</c:v>
                </c:pt>
                <c:pt idx="3406">
                  <c:v>1.990496656024961E-2</c:v>
                </c:pt>
                <c:pt idx="3407">
                  <c:v>2.155487842230237E-2</c:v>
                </c:pt>
                <c:pt idx="3408">
                  <c:v>2.2693525217448267E-2</c:v>
                </c:pt>
                <c:pt idx="3409">
                  <c:v>2.3074245550024339E-2</c:v>
                </c:pt>
                <c:pt idx="3410">
                  <c:v>2.2702906635067684E-2</c:v>
                </c:pt>
                <c:pt idx="3411">
                  <c:v>2.1893002410748819E-2</c:v>
                </c:pt>
                <c:pt idx="3412">
                  <c:v>2.0993333526013156E-2</c:v>
                </c:pt>
                <c:pt idx="3413">
                  <c:v>2.0253440770391179E-2</c:v>
                </c:pt>
                <c:pt idx="3414">
                  <c:v>1.9768440869323271E-2</c:v>
                </c:pt>
                <c:pt idx="3415">
                  <c:v>1.9516491287767314E-2</c:v>
                </c:pt>
                <c:pt idx="3416">
                  <c:v>1.93569801770768E-2</c:v>
                </c:pt>
                <c:pt idx="3417">
                  <c:v>1.9196015555758544E-2</c:v>
                </c:pt>
                <c:pt idx="3418">
                  <c:v>1.8922958912783061E-2</c:v>
                </c:pt>
                <c:pt idx="3419">
                  <c:v>1.8446079871413456E-2</c:v>
                </c:pt>
                <c:pt idx="3420">
                  <c:v>1.7720848811351577E-2</c:v>
                </c:pt>
                <c:pt idx="3421">
                  <c:v>1.668589676255957E-2</c:v>
                </c:pt>
                <c:pt idx="3422">
                  <c:v>1.5324849654542401E-2</c:v>
                </c:pt>
                <c:pt idx="3423">
                  <c:v>1.3787351254800018E-2</c:v>
                </c:pt>
                <c:pt idx="3424">
                  <c:v>1.2233029697303811E-2</c:v>
                </c:pt>
                <c:pt idx="3425">
                  <c:v>1.0779743642520212E-2</c:v>
                </c:pt>
                <c:pt idx="3426">
                  <c:v>9.4610256431567237E-3</c:v>
                </c:pt>
                <c:pt idx="3427">
                  <c:v>8.4381773036860744E-3</c:v>
                </c:pt>
                <c:pt idx="3428">
                  <c:v>7.6766031508325935E-3</c:v>
                </c:pt>
                <c:pt idx="3429">
                  <c:v>7.1094085437652371E-3</c:v>
                </c:pt>
                <c:pt idx="3430">
                  <c:v>6.5633959476450142E-3</c:v>
                </c:pt>
                <c:pt idx="3431">
                  <c:v>5.8681376619150287E-3</c:v>
                </c:pt>
                <c:pt idx="3432">
                  <c:v>4.9710471224241742E-3</c:v>
                </c:pt>
                <c:pt idx="3433">
                  <c:v>3.8171563992977081E-3</c:v>
                </c:pt>
                <c:pt idx="3434">
                  <c:v>2.2544945375916545E-3</c:v>
                </c:pt>
                <c:pt idx="3435">
                  <c:v>3.9321675490331222E-4</c:v>
                </c:pt>
                <c:pt idx="3436">
                  <c:v>-1.6745055100992334E-3</c:v>
                </c:pt>
                <c:pt idx="3437">
                  <c:v>-3.8338984501230661E-3</c:v>
                </c:pt>
                <c:pt idx="3438">
                  <c:v>-5.9119637712330211E-3</c:v>
                </c:pt>
                <c:pt idx="3439">
                  <c:v>-7.78129915246243E-3</c:v>
                </c:pt>
                <c:pt idx="3440">
                  <c:v>-9.4275855421803272E-3</c:v>
                </c:pt>
                <c:pt idx="3441">
                  <c:v>-1.0939815142747566E-2</c:v>
                </c:pt>
                <c:pt idx="3442">
                  <c:v>-1.2442910946949184E-2</c:v>
                </c:pt>
                <c:pt idx="3443">
                  <c:v>-1.406298398728064E-2</c:v>
                </c:pt>
                <c:pt idx="3444">
                  <c:v>-1.5854962511212004E-2</c:v>
                </c:pt>
                <c:pt idx="3445">
                  <c:v>-1.7817457875253233E-2</c:v>
                </c:pt>
                <c:pt idx="3446">
                  <c:v>-1.9994935887037574E-2</c:v>
                </c:pt>
                <c:pt idx="3447">
                  <c:v>-2.2354259198937416E-2</c:v>
                </c:pt>
                <c:pt idx="3448">
                  <c:v>-2.4866881919188601E-2</c:v>
                </c:pt>
                <c:pt idx="3449">
                  <c:v>-2.7365696906623414E-2</c:v>
                </c:pt>
                <c:pt idx="3450">
                  <c:v>-2.9737206474134588E-2</c:v>
                </c:pt>
                <c:pt idx="3451">
                  <c:v>-3.1856460504330185E-2</c:v>
                </c:pt>
                <c:pt idx="3452">
                  <c:v>-3.3782789362392249E-2</c:v>
                </c:pt>
                <c:pt idx="3453">
                  <c:v>-3.5604230238990522E-2</c:v>
                </c:pt>
                <c:pt idx="3454">
                  <c:v>-3.7441433883548508E-2</c:v>
                </c:pt>
                <c:pt idx="3455">
                  <c:v>-3.9610306597201932E-2</c:v>
                </c:pt>
                <c:pt idx="3456">
                  <c:v>-4.2480651050517744E-2</c:v>
                </c:pt>
                <c:pt idx="3457">
                  <c:v>-4.6229136771616455E-2</c:v>
                </c:pt>
                <c:pt idx="3458">
                  <c:v>-5.0672741368211358E-2</c:v>
                </c:pt>
                <c:pt idx="3459">
                  <c:v>-5.5317696523637001E-2</c:v>
                </c:pt>
                <c:pt idx="3460">
                  <c:v>-5.9611965888902364E-2</c:v>
                </c:pt>
                <c:pt idx="3461">
                  <c:v>-6.3119295716359852E-2</c:v>
                </c:pt>
                <c:pt idx="3462">
                  <c:v>-6.5649135264464031E-2</c:v>
                </c:pt>
                <c:pt idx="3463">
                  <c:v>-6.7082458143947449E-2</c:v>
                </c:pt>
                <c:pt idx="3464">
                  <c:v>-6.7410255370361299E-2</c:v>
                </c:pt>
                <c:pt idx="3465">
                  <c:v>-6.6857039597452261E-2</c:v>
                </c:pt>
                <c:pt idx="3466">
                  <c:v>-6.5553851309138614E-2</c:v>
                </c:pt>
                <c:pt idx="3467">
                  <c:v>-6.3788585809500198E-2</c:v>
                </c:pt>
                <c:pt idx="3468">
                  <c:v>-6.1890613126329236E-2</c:v>
                </c:pt>
                <c:pt idx="3469">
                  <c:v>-6.0180025396644188E-2</c:v>
                </c:pt>
                <c:pt idx="3470">
                  <c:v>-5.8879073031121477E-2</c:v>
                </c:pt>
                <c:pt idx="3471">
                  <c:v>-5.8058187870684862E-2</c:v>
                </c:pt>
                <c:pt idx="3472">
                  <c:v>-5.7625678593217045E-2</c:v>
                </c:pt>
                <c:pt idx="3473">
                  <c:v>-5.7530697343363704E-2</c:v>
                </c:pt>
                <c:pt idx="3474">
                  <c:v>-5.7611379196533967E-2</c:v>
                </c:pt>
                <c:pt idx="3475">
                  <c:v>-5.7819261325778401E-2</c:v>
                </c:pt>
                <c:pt idx="3476">
                  <c:v>-5.8091138138299393E-2</c:v>
                </c:pt>
                <c:pt idx="3477">
                  <c:v>-5.8372690032954026E-2</c:v>
                </c:pt>
                <c:pt idx="3478">
                  <c:v>-5.8602436833521898E-2</c:v>
                </c:pt>
                <c:pt idx="3479">
                  <c:v>-5.8714233211714366E-2</c:v>
                </c:pt>
                <c:pt idx="3480">
                  <c:v>-5.8626992061618387E-2</c:v>
                </c:pt>
                <c:pt idx="3481">
                  <c:v>-5.8256853458950195E-2</c:v>
                </c:pt>
                <c:pt idx="3482">
                  <c:v>-5.7660379694488909E-2</c:v>
                </c:pt>
                <c:pt idx="3483">
                  <c:v>-5.6850636587251271E-2</c:v>
                </c:pt>
                <c:pt idx="3484">
                  <c:v>-5.5962004633868315E-2</c:v>
                </c:pt>
                <c:pt idx="3485">
                  <c:v>-5.5098552771641676E-2</c:v>
                </c:pt>
                <c:pt idx="3486">
                  <c:v>-5.4454072266959794E-2</c:v>
                </c:pt>
                <c:pt idx="3487">
                  <c:v>-5.4091550956308417E-2</c:v>
                </c:pt>
                <c:pt idx="3488">
                  <c:v>-5.4060507808230705E-2</c:v>
                </c:pt>
                <c:pt idx="3489">
                  <c:v>-5.4224925064362044E-2</c:v>
                </c:pt>
                <c:pt idx="3490">
                  <c:v>-5.4341700938460157E-2</c:v>
                </c:pt>
                <c:pt idx="3491">
                  <c:v>-5.4183843072061436E-2</c:v>
                </c:pt>
                <c:pt idx="3492">
                  <c:v>-5.3617497336504699E-2</c:v>
                </c:pt>
                <c:pt idx="3493">
                  <c:v>-5.2600822675746159E-2</c:v>
                </c:pt>
                <c:pt idx="3494">
                  <c:v>-5.124599729604367E-2</c:v>
                </c:pt>
                <c:pt idx="3495">
                  <c:v>-4.9753964199625723E-2</c:v>
                </c:pt>
                <c:pt idx="3496">
                  <c:v>-4.8152239009384111E-2</c:v>
                </c:pt>
                <c:pt idx="3497">
                  <c:v>-4.6388984523483667E-2</c:v>
                </c:pt>
                <c:pt idx="3498">
                  <c:v>-4.4443955632147772E-2</c:v>
                </c:pt>
                <c:pt idx="3499">
                  <c:v>-4.2352102901130756E-2</c:v>
                </c:pt>
                <c:pt idx="3500">
                  <c:v>-4.0203037170072259E-2</c:v>
                </c:pt>
                <c:pt idx="3501">
                  <c:v>-3.7988382392988719E-2</c:v>
                </c:pt>
                <c:pt idx="3502">
                  <c:v>-3.5834747538813813E-2</c:v>
                </c:pt>
                <c:pt idx="3503">
                  <c:v>-3.3855962451756455E-2</c:v>
                </c:pt>
                <c:pt idx="3504">
                  <c:v>-3.1964869152622255E-2</c:v>
                </c:pt>
                <c:pt idx="3505">
                  <c:v>-2.997616192760242E-2</c:v>
                </c:pt>
                <c:pt idx="3506">
                  <c:v>-2.7652002643223646E-2</c:v>
                </c:pt>
                <c:pt idx="3507">
                  <c:v>-2.4861489435582178E-2</c:v>
                </c:pt>
                <c:pt idx="3508">
                  <c:v>-2.1613775674922484E-2</c:v>
                </c:pt>
                <c:pt idx="3509">
                  <c:v>-1.818007882996996E-2</c:v>
                </c:pt>
                <c:pt idx="3510">
                  <c:v>-1.5089309536673052E-2</c:v>
                </c:pt>
                <c:pt idx="3511">
                  <c:v>-1.2940324249536082E-2</c:v>
                </c:pt>
                <c:pt idx="3512">
                  <c:v>-1.2174974560846246E-2</c:v>
                </c:pt>
                <c:pt idx="3513">
                  <c:v>-1.2679458479029092E-2</c:v>
                </c:pt>
                <c:pt idx="3514">
                  <c:v>-1.3896096186975855E-2</c:v>
                </c:pt>
                <c:pt idx="3515">
                  <c:v>-1.5324632104724005E-2</c:v>
                </c:pt>
                <c:pt idx="3516">
                  <c:v>-1.6307403904909815E-2</c:v>
                </c:pt>
                <c:pt idx="3517">
                  <c:v>-1.6427946865469219E-2</c:v>
                </c:pt>
                <c:pt idx="3518">
                  <c:v>-1.5328592514417563E-2</c:v>
                </c:pt>
                <c:pt idx="3519">
                  <c:v>-1.3073797819718711E-2</c:v>
                </c:pt>
                <c:pt idx="3520">
                  <c:v>-1.0079643357587795E-2</c:v>
                </c:pt>
                <c:pt idx="3521">
                  <c:v>-6.8827544432849379E-3</c:v>
                </c:pt>
                <c:pt idx="3522">
                  <c:v>-3.8850923005883074E-3</c:v>
                </c:pt>
                <c:pt idx="3523">
                  <c:v>-1.3771191106321558E-3</c:v>
                </c:pt>
                <c:pt idx="3524">
                  <c:v>4.5229826381270807E-4</c:v>
                </c:pt>
                <c:pt idx="3525">
                  <c:v>1.534072194963345E-3</c:v>
                </c:pt>
                <c:pt idx="3526">
                  <c:v>1.9609603515122198E-3</c:v>
                </c:pt>
                <c:pt idx="3527">
                  <c:v>2.0036260625144421E-3</c:v>
                </c:pt>
                <c:pt idx="3528">
                  <c:v>1.9778233371818797E-3</c:v>
                </c:pt>
                <c:pt idx="3529">
                  <c:v>2.0207392322861284E-3</c:v>
                </c:pt>
                <c:pt idx="3530">
                  <c:v>2.2043654207835016E-3</c:v>
                </c:pt>
                <c:pt idx="3531">
                  <c:v>2.4821508282434918E-3</c:v>
                </c:pt>
                <c:pt idx="3532">
                  <c:v>2.8020126130637348E-3</c:v>
                </c:pt>
                <c:pt idx="3533">
                  <c:v>3.1661853077192721E-3</c:v>
                </c:pt>
                <c:pt idx="3534">
                  <c:v>3.5175169671115298E-3</c:v>
                </c:pt>
                <c:pt idx="3535">
                  <c:v>3.9089100198603042E-3</c:v>
                </c:pt>
                <c:pt idx="3536">
                  <c:v>4.3682301755071252E-3</c:v>
                </c:pt>
                <c:pt idx="3537">
                  <c:v>4.9458577185107679E-3</c:v>
                </c:pt>
                <c:pt idx="3538">
                  <c:v>5.8464841922689584E-3</c:v>
                </c:pt>
                <c:pt idx="3539">
                  <c:v>7.1199040997124586E-3</c:v>
                </c:pt>
                <c:pt idx="3540">
                  <c:v>8.71958717068857E-3</c:v>
                </c:pt>
                <c:pt idx="3541">
                  <c:v>1.0607473785354494E-2</c:v>
                </c:pt>
                <c:pt idx="3542">
                  <c:v>1.264897993180447E-2</c:v>
                </c:pt>
                <c:pt idx="3543">
                  <c:v>1.4756609507296004E-2</c:v>
                </c:pt>
                <c:pt idx="3544">
                  <c:v>1.6857254683214192E-2</c:v>
                </c:pt>
                <c:pt idx="3545">
                  <c:v>1.8867556671133032E-2</c:v>
                </c:pt>
                <c:pt idx="3546">
                  <c:v>2.0748733565953477E-2</c:v>
                </c:pt>
                <c:pt idx="3547">
                  <c:v>2.2374752917248622E-2</c:v>
                </c:pt>
                <c:pt idx="3548">
                  <c:v>2.3759863143057121E-2</c:v>
                </c:pt>
                <c:pt idx="3549">
                  <c:v>2.4850396878402382E-2</c:v>
                </c:pt>
                <c:pt idx="3550">
                  <c:v>2.5641155127409779E-2</c:v>
                </c:pt>
                <c:pt idx="3551">
                  <c:v>2.603211475628199E-2</c:v>
                </c:pt>
                <c:pt idx="3552">
                  <c:v>2.607199218008743E-2</c:v>
                </c:pt>
                <c:pt idx="3553">
                  <c:v>2.5860238058346648E-2</c:v>
                </c:pt>
                <c:pt idx="3554">
                  <c:v>2.560336130343982E-2</c:v>
                </c:pt>
                <c:pt idx="3555">
                  <c:v>2.5495042911012407E-2</c:v>
                </c:pt>
                <c:pt idx="3556">
                  <c:v>2.5658749468044122E-2</c:v>
                </c:pt>
                <c:pt idx="3557">
                  <c:v>2.6174893443836719E-2</c:v>
                </c:pt>
                <c:pt idx="3558">
                  <c:v>2.7033825796389837E-2</c:v>
                </c:pt>
                <c:pt idx="3559">
                  <c:v>2.8301455091975049E-2</c:v>
                </c:pt>
                <c:pt idx="3560">
                  <c:v>3.0068282966888793E-2</c:v>
                </c:pt>
                <c:pt idx="3561">
                  <c:v>3.2384751964358492E-2</c:v>
                </c:pt>
                <c:pt idx="3562">
                  <c:v>3.5121934860127851E-2</c:v>
                </c:pt>
                <c:pt idx="3563">
                  <c:v>3.8016473399343789E-2</c:v>
                </c:pt>
                <c:pt idx="3564">
                  <c:v>4.0645921291407497E-2</c:v>
                </c:pt>
                <c:pt idx="3565">
                  <c:v>4.2363843682175224E-2</c:v>
                </c:pt>
                <c:pt idx="3566">
                  <c:v>4.2666385866069689E-2</c:v>
                </c:pt>
                <c:pt idx="3567">
                  <c:v>4.1396762990804283E-2</c:v>
                </c:pt>
                <c:pt idx="3568">
                  <c:v>3.872028232982163E-2</c:v>
                </c:pt>
                <c:pt idx="3569">
                  <c:v>3.5092804103875795E-2</c:v>
                </c:pt>
                <c:pt idx="3570">
                  <c:v>3.0889860484536354E-2</c:v>
                </c:pt>
                <c:pt idx="3571">
                  <c:v>2.6211945785425225E-2</c:v>
                </c:pt>
                <c:pt idx="3572">
                  <c:v>2.1003146528990393E-2</c:v>
                </c:pt>
                <c:pt idx="3573">
                  <c:v>1.5045234053830278E-2</c:v>
                </c:pt>
                <c:pt idx="3574">
                  <c:v>8.2705645929787436E-3</c:v>
                </c:pt>
                <c:pt idx="3575">
                  <c:v>7.2218129412186284E-4</c:v>
                </c:pt>
                <c:pt idx="3576">
                  <c:v>-7.1520964081765361E-3</c:v>
                </c:pt>
                <c:pt idx="3577">
                  <c:v>-1.4780847028319324E-2</c:v>
                </c:pt>
                <c:pt idx="3578">
                  <c:v>-2.1676250907881577E-2</c:v>
                </c:pt>
                <c:pt idx="3579">
                  <c:v>-2.7562261186200081E-2</c:v>
                </c:pt>
                <c:pt idx="3580">
                  <c:v>-3.2527400161590996E-2</c:v>
                </c:pt>
                <c:pt idx="3581">
                  <c:v>-3.6753708551138235E-2</c:v>
                </c:pt>
                <c:pt idx="3582">
                  <c:v>-4.0535652309057112E-2</c:v>
                </c:pt>
                <c:pt idx="3583">
                  <c:v>-4.408360558517159E-2</c:v>
                </c:pt>
                <c:pt idx="3584">
                  <c:v>-4.7608966315521833E-2</c:v>
                </c:pt>
                <c:pt idx="3585">
                  <c:v>-5.1135867456930079E-2</c:v>
                </c:pt>
                <c:pt idx="3586">
                  <c:v>-5.4578330239004692E-2</c:v>
                </c:pt>
                <c:pt idx="3587">
                  <c:v>-5.7861475741474107E-2</c:v>
                </c:pt>
                <c:pt idx="3588">
                  <c:v>-6.0935406997685473E-2</c:v>
                </c:pt>
                <c:pt idx="3589">
                  <c:v>-6.3877798205958694E-2</c:v>
                </c:pt>
                <c:pt idx="3590">
                  <c:v>-6.6677327613455878E-2</c:v>
                </c:pt>
                <c:pt idx="3591">
                  <c:v>-6.9324868345305921E-2</c:v>
                </c:pt>
                <c:pt idx="3592">
                  <c:v>-7.1686444262165833E-2</c:v>
                </c:pt>
                <c:pt idx="3593">
                  <c:v>-7.3755439705772044E-2</c:v>
                </c:pt>
                <c:pt idx="3594">
                  <c:v>-7.5606265456517996E-2</c:v>
                </c:pt>
                <c:pt idx="3595">
                  <c:v>-7.7357507683729093E-2</c:v>
                </c:pt>
                <c:pt idx="3596">
                  <c:v>-7.9170140280708623E-2</c:v>
                </c:pt>
                <c:pt idx="3597">
                  <c:v>-8.1259742157221176E-2</c:v>
                </c:pt>
                <c:pt idx="3598">
                  <c:v>-8.3721152026028714E-2</c:v>
                </c:pt>
                <c:pt idx="3599">
                  <c:v>-8.6441312260241404E-2</c:v>
                </c:pt>
                <c:pt idx="3600">
                  <c:v>-8.9256498131218096E-2</c:v>
                </c:pt>
                <c:pt idx="3601">
                  <c:v>-9.1946312558611659E-2</c:v>
                </c:pt>
                <c:pt idx="3602">
                  <c:v>-9.4146396649352398E-2</c:v>
                </c:pt>
                <c:pt idx="3603">
                  <c:v>-9.5499050023253776E-2</c:v>
                </c:pt>
                <c:pt idx="3604">
                  <c:v>-9.575018051513802E-2</c:v>
                </c:pt>
                <c:pt idx="3605">
                  <c:v>-9.4837343042668248E-2</c:v>
                </c:pt>
                <c:pt idx="3606">
                  <c:v>-9.2828694246871304E-2</c:v>
                </c:pt>
                <c:pt idx="3607">
                  <c:v>-8.9922638384256695E-2</c:v>
                </c:pt>
                <c:pt idx="3608">
                  <c:v>-8.6266628315010363E-2</c:v>
                </c:pt>
                <c:pt idx="3609">
                  <c:v>-8.1992706098978047E-2</c:v>
                </c:pt>
                <c:pt idx="3610">
                  <c:v>-7.7129805984599079E-2</c:v>
                </c:pt>
                <c:pt idx="3611">
                  <c:v>-7.1682335452984844E-2</c:v>
                </c:pt>
                <c:pt idx="3612">
                  <c:v>-6.5698141990696762E-2</c:v>
                </c:pt>
                <c:pt idx="3613">
                  <c:v>-5.9200608795885429E-2</c:v>
                </c:pt>
                <c:pt idx="3614">
                  <c:v>-5.2275154220272221E-2</c:v>
                </c:pt>
                <c:pt idx="3615">
                  <c:v>-4.5215789592248049E-2</c:v>
                </c:pt>
                <c:pt idx="3616">
                  <c:v>-3.8541558274623897E-2</c:v>
                </c:pt>
                <c:pt idx="3617">
                  <c:v>-3.2784825402173048E-2</c:v>
                </c:pt>
                <c:pt idx="3618">
                  <c:v>-2.8323986138452696E-2</c:v>
                </c:pt>
                <c:pt idx="3619">
                  <c:v>-2.509037936038435E-2</c:v>
                </c:pt>
                <c:pt idx="3620">
                  <c:v>-2.263836715753079E-2</c:v>
                </c:pt>
                <c:pt idx="3621">
                  <c:v>-2.0458965604553514E-2</c:v>
                </c:pt>
                <c:pt idx="3622">
                  <c:v>-1.8351611255744596E-2</c:v>
                </c:pt>
                <c:pt idx="3623">
                  <c:v>-1.6097593345639254E-2</c:v>
                </c:pt>
                <c:pt idx="3624">
                  <c:v>-1.3519637951648504E-2</c:v>
                </c:pt>
                <c:pt idx="3625">
                  <c:v>-1.0520682693921035E-2</c:v>
                </c:pt>
                <c:pt idx="3626">
                  <c:v>-7.0799299607317429E-3</c:v>
                </c:pt>
                <c:pt idx="3627">
                  <c:v>-3.1145142104883547E-3</c:v>
                </c:pt>
                <c:pt idx="3628">
                  <c:v>1.3704694546372229E-3</c:v>
                </c:pt>
                <c:pt idx="3629">
                  <c:v>6.268998801006273E-3</c:v>
                </c:pt>
                <c:pt idx="3630">
                  <c:v>1.1257142570551687E-2</c:v>
                </c:pt>
                <c:pt idx="3631">
                  <c:v>1.5993586859281199E-2</c:v>
                </c:pt>
                <c:pt idx="3632">
                  <c:v>2.0189609879397281E-2</c:v>
                </c:pt>
                <c:pt idx="3633">
                  <c:v>2.3693276474571305E-2</c:v>
                </c:pt>
                <c:pt idx="3634">
                  <c:v>2.6507188423670634E-2</c:v>
                </c:pt>
                <c:pt idx="3635">
                  <c:v>2.871108995913884E-2</c:v>
                </c:pt>
                <c:pt idx="3636">
                  <c:v>3.055494872454402E-2</c:v>
                </c:pt>
                <c:pt idx="3637">
                  <c:v>3.2083964890537123E-2</c:v>
                </c:pt>
                <c:pt idx="3638">
                  <c:v>3.3434314860612213E-2</c:v>
                </c:pt>
                <c:pt idx="3639">
                  <c:v>3.4629583907285801E-2</c:v>
                </c:pt>
                <c:pt idx="3640">
                  <c:v>3.5699587204369068E-2</c:v>
                </c:pt>
                <c:pt idx="3641">
                  <c:v>3.6534186096566307E-2</c:v>
                </c:pt>
                <c:pt idx="3642">
                  <c:v>3.6992951406708996E-2</c:v>
                </c:pt>
                <c:pt idx="3643">
                  <c:v>3.7089761898493154E-2</c:v>
                </c:pt>
                <c:pt idx="3644">
                  <c:v>3.6999036445944926E-2</c:v>
                </c:pt>
                <c:pt idx="3645">
                  <c:v>3.7035228426796372E-2</c:v>
                </c:pt>
                <c:pt idx="3646">
                  <c:v>3.7459739723438794E-2</c:v>
                </c:pt>
                <c:pt idx="3647">
                  <c:v>3.8301031435389009E-2</c:v>
                </c:pt>
                <c:pt idx="3648">
                  <c:v>3.9388559917504264E-2</c:v>
                </c:pt>
                <c:pt idx="3649">
                  <c:v>4.0451199937633422E-2</c:v>
                </c:pt>
                <c:pt idx="3650">
                  <c:v>4.1174022391366819E-2</c:v>
                </c:pt>
                <c:pt idx="3651">
                  <c:v>4.1634212600781283E-2</c:v>
                </c:pt>
                <c:pt idx="3652">
                  <c:v>4.1953901247200553E-2</c:v>
                </c:pt>
                <c:pt idx="3653">
                  <c:v>4.2455770907073101E-2</c:v>
                </c:pt>
                <c:pt idx="3654">
                  <c:v>4.3294347189526038E-2</c:v>
                </c:pt>
                <c:pt idx="3655">
                  <c:v>4.4587546098499943E-2</c:v>
                </c:pt>
                <c:pt idx="3656">
                  <c:v>4.629262184386556E-2</c:v>
                </c:pt>
                <c:pt idx="3657">
                  <c:v>4.8218669553114824E-2</c:v>
                </c:pt>
                <c:pt idx="3658">
                  <c:v>5.0105067739671924E-2</c:v>
                </c:pt>
                <c:pt idx="3659">
                  <c:v>5.1801177607964995E-2</c:v>
                </c:pt>
                <c:pt idx="3660">
                  <c:v>5.3230298577279164E-2</c:v>
                </c:pt>
                <c:pt idx="3661">
                  <c:v>5.4339372356268248E-2</c:v>
                </c:pt>
                <c:pt idx="3662">
                  <c:v>5.5201216630279173E-2</c:v>
                </c:pt>
                <c:pt idx="3663">
                  <c:v>5.5840009483519588E-2</c:v>
                </c:pt>
                <c:pt idx="3664">
                  <c:v>5.6232117836634163E-2</c:v>
                </c:pt>
                <c:pt idx="3665">
                  <c:v>5.6090039769473098E-2</c:v>
                </c:pt>
                <c:pt idx="3666">
                  <c:v>5.5058314517693656E-2</c:v>
                </c:pt>
                <c:pt idx="3667">
                  <c:v>5.2958870255264537E-2</c:v>
                </c:pt>
                <c:pt idx="3668">
                  <c:v>4.9768277600908246E-2</c:v>
                </c:pt>
                <c:pt idx="3669">
                  <c:v>4.5446969815111454E-2</c:v>
                </c:pt>
                <c:pt idx="3670">
                  <c:v>4.0118606777326676E-2</c:v>
                </c:pt>
                <c:pt idx="3671">
                  <c:v>3.4046921677647085E-2</c:v>
                </c:pt>
                <c:pt idx="3672">
                  <c:v>2.7415975636009421E-2</c:v>
                </c:pt>
                <c:pt idx="3673">
                  <c:v>2.0398172600014988E-2</c:v>
                </c:pt>
                <c:pt idx="3674">
                  <c:v>1.3081231994144779E-2</c:v>
                </c:pt>
                <c:pt idx="3675">
                  <c:v>5.5526257545121943E-3</c:v>
                </c:pt>
                <c:pt idx="3676">
                  <c:v>-1.769983878210632E-3</c:v>
                </c:pt>
                <c:pt idx="3677">
                  <c:v>-8.2671658093190215E-3</c:v>
                </c:pt>
                <c:pt idx="3678">
                  <c:v>-1.3392485784612218E-2</c:v>
                </c:pt>
                <c:pt idx="3679">
                  <c:v>-1.7110981467452956E-2</c:v>
                </c:pt>
                <c:pt idx="3680">
                  <c:v>-1.9866482832003186E-2</c:v>
                </c:pt>
                <c:pt idx="3681">
                  <c:v>-2.2220209344264493E-2</c:v>
                </c:pt>
                <c:pt idx="3682">
                  <c:v>-2.460461607396543E-2</c:v>
                </c:pt>
                <c:pt idx="3683">
                  <c:v>-2.7119612367691365E-2</c:v>
                </c:pt>
                <c:pt idx="3684">
                  <c:v>-2.9839819978119492E-2</c:v>
                </c:pt>
                <c:pt idx="3685">
                  <c:v>-3.2784032530749907E-2</c:v>
                </c:pt>
                <c:pt idx="3686">
                  <c:v>-3.5842986934664943E-2</c:v>
                </c:pt>
                <c:pt idx="3687">
                  <c:v>-3.8937437936685783E-2</c:v>
                </c:pt>
                <c:pt idx="3688">
                  <c:v>-4.2051783479419687E-2</c:v>
                </c:pt>
                <c:pt idx="3689">
                  <c:v>-4.4987508285422521E-2</c:v>
                </c:pt>
                <c:pt idx="3690">
                  <c:v>-4.7658767028439387E-2</c:v>
                </c:pt>
                <c:pt idx="3691">
                  <c:v>-4.9959554420090535E-2</c:v>
                </c:pt>
                <c:pt idx="3692">
                  <c:v>-5.1943538479167953E-2</c:v>
                </c:pt>
                <c:pt idx="3693">
                  <c:v>-5.3788524966914712E-2</c:v>
                </c:pt>
                <c:pt idx="3694">
                  <c:v>-5.5804714182383482E-2</c:v>
                </c:pt>
                <c:pt idx="3695">
                  <c:v>-5.8200263620097878E-2</c:v>
                </c:pt>
                <c:pt idx="3696">
                  <c:v>-6.1028320720933962E-2</c:v>
                </c:pt>
                <c:pt idx="3697">
                  <c:v>-6.4181235270445697E-2</c:v>
                </c:pt>
                <c:pt idx="3698">
                  <c:v>-6.7419001440692808E-2</c:v>
                </c:pt>
                <c:pt idx="3699">
                  <c:v>-7.0387771196028209E-2</c:v>
                </c:pt>
                <c:pt idx="3700">
                  <c:v>-7.2770236647584099E-2</c:v>
                </c:pt>
                <c:pt idx="3701">
                  <c:v>-7.4232361259199367E-2</c:v>
                </c:pt>
                <c:pt idx="3702">
                  <c:v>-7.4691748700178667E-2</c:v>
                </c:pt>
                <c:pt idx="3703">
                  <c:v>-7.4203710550209079E-2</c:v>
                </c:pt>
                <c:pt idx="3704">
                  <c:v>-7.2775717581064492E-2</c:v>
                </c:pt>
                <c:pt idx="3705">
                  <c:v>-7.0584783974320997E-2</c:v>
                </c:pt>
                <c:pt idx="3706">
                  <c:v>-6.7910230051640985E-2</c:v>
                </c:pt>
                <c:pt idx="3707">
                  <c:v>-6.5042052904480507E-2</c:v>
                </c:pt>
                <c:pt idx="3708">
                  <c:v>-6.2200663788145975E-2</c:v>
                </c:pt>
                <c:pt idx="3709">
                  <c:v>-5.967101729970533E-2</c:v>
                </c:pt>
                <c:pt idx="3710">
                  <c:v>-5.7581380704348289E-2</c:v>
                </c:pt>
                <c:pt idx="3711">
                  <c:v>-5.5802420917020014E-2</c:v>
                </c:pt>
                <c:pt idx="3712">
                  <c:v>-5.402719628348264E-2</c:v>
                </c:pt>
                <c:pt idx="3713">
                  <c:v>-5.177553534233377E-2</c:v>
                </c:pt>
                <c:pt idx="3714">
                  <c:v>-4.877562421731637E-2</c:v>
                </c:pt>
                <c:pt idx="3715">
                  <c:v>-4.5000152459262997E-2</c:v>
                </c:pt>
                <c:pt idx="3716">
                  <c:v>-4.0771535611508126E-2</c:v>
                </c:pt>
                <c:pt idx="3717">
                  <c:v>-3.6738835931925153E-2</c:v>
                </c:pt>
                <c:pt idx="3718">
                  <c:v>-3.3317448897225717E-2</c:v>
                </c:pt>
                <c:pt idx="3719">
                  <c:v>-3.0867078332069066E-2</c:v>
                </c:pt>
                <c:pt idx="3720">
                  <c:v>-2.9334402359868519E-2</c:v>
                </c:pt>
                <c:pt idx="3721">
                  <c:v>-2.8323212537241696E-2</c:v>
                </c:pt>
                <c:pt idx="3722">
                  <c:v>-2.7447460306530645E-2</c:v>
                </c:pt>
                <c:pt idx="3723">
                  <c:v>-2.6498816548616171E-2</c:v>
                </c:pt>
                <c:pt idx="3724">
                  <c:v>-2.5482751954890009E-2</c:v>
                </c:pt>
                <c:pt idx="3725">
                  <c:v>-2.4282636210361978E-2</c:v>
                </c:pt>
                <c:pt idx="3726">
                  <c:v>-2.2634051524920189E-2</c:v>
                </c:pt>
                <c:pt idx="3727">
                  <c:v>-2.0418902681191203E-2</c:v>
                </c:pt>
                <c:pt idx="3728">
                  <c:v>-1.7443536598595964E-2</c:v>
                </c:pt>
                <c:pt idx="3729">
                  <c:v>-1.3526200900279537E-2</c:v>
                </c:pt>
                <c:pt idx="3730">
                  <c:v>-8.7638883040344513E-3</c:v>
                </c:pt>
                <c:pt idx="3731">
                  <c:v>-3.3933578859181475E-3</c:v>
                </c:pt>
                <c:pt idx="3732">
                  <c:v>2.2722427441123454E-3</c:v>
                </c:pt>
                <c:pt idx="3733">
                  <c:v>7.9154371429973995E-3</c:v>
                </c:pt>
                <c:pt idx="3734">
                  <c:v>1.3192344231969504E-2</c:v>
                </c:pt>
                <c:pt idx="3735">
                  <c:v>1.7863105041946142E-2</c:v>
                </c:pt>
                <c:pt idx="3736">
                  <c:v>2.1711293561471615E-2</c:v>
                </c:pt>
                <c:pt idx="3737">
                  <c:v>2.4639449036572256E-2</c:v>
                </c:pt>
                <c:pt idx="3738">
                  <c:v>2.6727261572779149E-2</c:v>
                </c:pt>
                <c:pt idx="3739">
                  <c:v>2.8088173306346283E-2</c:v>
                </c:pt>
                <c:pt idx="3740">
                  <c:v>2.9025240439991752E-2</c:v>
                </c:pt>
                <c:pt idx="3741">
                  <c:v>2.9803824292984466E-2</c:v>
                </c:pt>
                <c:pt idx="3742">
                  <c:v>3.0585311370658883E-2</c:v>
                </c:pt>
                <c:pt idx="3743">
                  <c:v>3.1457079325540149E-2</c:v>
                </c:pt>
                <c:pt idx="3744">
                  <c:v>3.2608767430290821E-2</c:v>
                </c:pt>
                <c:pt idx="3745">
                  <c:v>3.4043422626883521E-2</c:v>
                </c:pt>
                <c:pt idx="3746">
                  <c:v>3.5666482536801006E-2</c:v>
                </c:pt>
                <c:pt idx="3747">
                  <c:v>3.7322855292987567E-2</c:v>
                </c:pt>
                <c:pt idx="3748">
                  <c:v>3.867271081106622E-2</c:v>
                </c:pt>
                <c:pt idx="3749">
                  <c:v>3.9529429382457439E-2</c:v>
                </c:pt>
                <c:pt idx="3750">
                  <c:v>3.9879206975349059E-2</c:v>
                </c:pt>
                <c:pt idx="3751">
                  <c:v>3.9766696951579583E-2</c:v>
                </c:pt>
                <c:pt idx="3752">
                  <c:v>3.9329306918295275E-2</c:v>
                </c:pt>
                <c:pt idx="3753">
                  <c:v>3.870277433390161E-2</c:v>
                </c:pt>
                <c:pt idx="3754">
                  <c:v>3.8040494769316785E-2</c:v>
                </c:pt>
                <c:pt idx="3755">
                  <c:v>3.7436400270088079E-2</c:v>
                </c:pt>
                <c:pt idx="3756">
                  <c:v>3.7016233986557845E-2</c:v>
                </c:pt>
                <c:pt idx="3757">
                  <c:v>3.6833664498770707E-2</c:v>
                </c:pt>
                <c:pt idx="3758">
                  <c:v>3.6903178973664734E-2</c:v>
                </c:pt>
                <c:pt idx="3759">
                  <c:v>3.7209356654222189E-2</c:v>
                </c:pt>
                <c:pt idx="3760">
                  <c:v>3.7588122160129626E-2</c:v>
                </c:pt>
                <c:pt idx="3761">
                  <c:v>3.7983909024255379E-2</c:v>
                </c:pt>
                <c:pt idx="3762">
                  <c:v>3.8250321419656862E-2</c:v>
                </c:pt>
                <c:pt idx="3763">
                  <c:v>3.8299352655386067E-2</c:v>
                </c:pt>
                <c:pt idx="3764">
                  <c:v>3.8230369301487592E-2</c:v>
                </c:pt>
                <c:pt idx="3765">
                  <c:v>3.8006774831811849E-2</c:v>
                </c:pt>
                <c:pt idx="3766">
                  <c:v>3.7443034452740206E-2</c:v>
                </c:pt>
                <c:pt idx="3767">
                  <c:v>3.6449548213030494E-2</c:v>
                </c:pt>
                <c:pt idx="3768">
                  <c:v>3.488427921034188E-2</c:v>
                </c:pt>
                <c:pt idx="3769">
                  <c:v>3.2820893790890808E-2</c:v>
                </c:pt>
                <c:pt idx="3770">
                  <c:v>3.0368867143939444E-2</c:v>
                </c:pt>
                <c:pt idx="3771">
                  <c:v>2.7737216315309655E-2</c:v>
                </c:pt>
                <c:pt idx="3772">
                  <c:v>2.5139950281885697E-2</c:v>
                </c:pt>
                <c:pt idx="3773">
                  <c:v>2.260987289495741E-2</c:v>
                </c:pt>
                <c:pt idx="3774">
                  <c:v>2.0111779135736484E-2</c:v>
                </c:pt>
                <c:pt idx="3775">
                  <c:v>1.747456923982665E-2</c:v>
                </c:pt>
                <c:pt idx="3776">
                  <c:v>1.4557258984864492E-2</c:v>
                </c:pt>
                <c:pt idx="3777">
                  <c:v>1.1131048628642955E-2</c:v>
                </c:pt>
                <c:pt idx="3778">
                  <c:v>7.134513260061752E-3</c:v>
                </c:pt>
                <c:pt idx="3779">
                  <c:v>2.6011679445504463E-3</c:v>
                </c:pt>
                <c:pt idx="3780">
                  <c:v>-2.2470595697355253E-3</c:v>
                </c:pt>
                <c:pt idx="3781">
                  <c:v>-7.099068750152239E-3</c:v>
                </c:pt>
                <c:pt idx="3782">
                  <c:v>-1.1493497280340166E-2</c:v>
                </c:pt>
                <c:pt idx="3783">
                  <c:v>-1.5251617059133811E-2</c:v>
                </c:pt>
                <c:pt idx="3784">
                  <c:v>-1.830051215151594E-2</c:v>
                </c:pt>
                <c:pt idx="3785">
                  <c:v>-2.0715331194494393E-2</c:v>
                </c:pt>
                <c:pt idx="3786">
                  <c:v>-2.2571149141727975E-2</c:v>
                </c:pt>
                <c:pt idx="3787">
                  <c:v>-2.4099738416550377E-2</c:v>
                </c:pt>
                <c:pt idx="3788">
                  <c:v>-2.5526009728701646E-2</c:v>
                </c:pt>
                <c:pt idx="3789">
                  <c:v>-2.7190208797306326E-2</c:v>
                </c:pt>
                <c:pt idx="3790">
                  <c:v>-2.9325603135114606E-2</c:v>
                </c:pt>
                <c:pt idx="3791">
                  <c:v>-3.2014503267929498E-2</c:v>
                </c:pt>
                <c:pt idx="3792">
                  <c:v>-3.5102765671378489E-2</c:v>
                </c:pt>
                <c:pt idx="3793">
                  <c:v>-3.8426539596949555E-2</c:v>
                </c:pt>
                <c:pt idx="3794">
                  <c:v>-4.1859567063063145E-2</c:v>
                </c:pt>
                <c:pt idx="3795">
                  <c:v>-4.5197606529713295E-2</c:v>
                </c:pt>
                <c:pt idx="3796">
                  <c:v>-4.8267552811535303E-2</c:v>
                </c:pt>
                <c:pt idx="3797">
                  <c:v>-5.085967421680232E-2</c:v>
                </c:pt>
                <c:pt idx="3798">
                  <c:v>-5.3052435269722691E-2</c:v>
                </c:pt>
                <c:pt idx="3799">
                  <c:v>-5.5105376913726765E-2</c:v>
                </c:pt>
                <c:pt idx="3800">
                  <c:v>-5.7313815697032332E-2</c:v>
                </c:pt>
                <c:pt idx="3801">
                  <c:v>-5.9782440556365016E-2</c:v>
                </c:pt>
                <c:pt idx="3802">
                  <c:v>-6.2494868759782746E-2</c:v>
                </c:pt>
                <c:pt idx="3803">
                  <c:v>-6.5316555933911905E-2</c:v>
                </c:pt>
                <c:pt idx="3804">
                  <c:v>-6.8227492455131933E-2</c:v>
                </c:pt>
                <c:pt idx="3805">
                  <c:v>-7.1148381542630382E-2</c:v>
                </c:pt>
                <c:pt idx="3806">
                  <c:v>-7.3982842820090183E-2</c:v>
                </c:pt>
                <c:pt idx="3807">
                  <c:v>-7.6570614242792934E-2</c:v>
                </c:pt>
                <c:pt idx="3808">
                  <c:v>-7.8799324177599911E-2</c:v>
                </c:pt>
                <c:pt idx="3809">
                  <c:v>-8.0449766703028697E-2</c:v>
                </c:pt>
                <c:pt idx="3810">
                  <c:v>-8.1130703557584324E-2</c:v>
                </c:pt>
                <c:pt idx="3811">
                  <c:v>-8.0739022158950971E-2</c:v>
                </c:pt>
                <c:pt idx="3812">
                  <c:v>-7.9281202227740197E-2</c:v>
                </c:pt>
                <c:pt idx="3813">
                  <c:v>-7.6982953889037836E-2</c:v>
                </c:pt>
                <c:pt idx="3814">
                  <c:v>-7.4205811390280513E-2</c:v>
                </c:pt>
                <c:pt idx="3815">
                  <c:v>-7.1271604264773913E-2</c:v>
                </c:pt>
                <c:pt idx="3816">
                  <c:v>-6.8261086826772593E-2</c:v>
                </c:pt>
                <c:pt idx="3817">
                  <c:v>-6.5162064307670908E-2</c:v>
                </c:pt>
                <c:pt idx="3818">
                  <c:v>-6.2128080438055407E-2</c:v>
                </c:pt>
                <c:pt idx="3819">
                  <c:v>-5.9157496966226443E-2</c:v>
                </c:pt>
                <c:pt idx="3820">
                  <c:v>-5.6259253474799688E-2</c:v>
                </c:pt>
                <c:pt idx="3821">
                  <c:v>-5.3085780916153326E-2</c:v>
                </c:pt>
                <c:pt idx="3822">
                  <c:v>-4.923703495967461E-2</c:v>
                </c:pt>
                <c:pt idx="3823">
                  <c:v>-4.46082592287637E-2</c:v>
                </c:pt>
                <c:pt idx="3824">
                  <c:v>-3.9658567636361955E-2</c:v>
                </c:pt>
                <c:pt idx="3825">
                  <c:v>-3.5074044568262366E-2</c:v>
                </c:pt>
                <c:pt idx="3826">
                  <c:v>-3.1261755126982829E-2</c:v>
                </c:pt>
                <c:pt idx="3827">
                  <c:v>-2.8558969747324518E-2</c:v>
                </c:pt>
                <c:pt idx="3828">
                  <c:v>-2.7097422271917047E-2</c:v>
                </c:pt>
                <c:pt idx="3829">
                  <c:v>-2.6548033777518399E-2</c:v>
                </c:pt>
                <c:pt idx="3830">
                  <c:v>-2.652701365932689E-2</c:v>
                </c:pt>
                <c:pt idx="3831">
                  <c:v>-2.6658083048636538E-2</c:v>
                </c:pt>
                <c:pt idx="3832">
                  <c:v>-2.6732822082604274E-2</c:v>
                </c:pt>
                <c:pt idx="3833">
                  <c:v>-2.6611771585996178E-2</c:v>
                </c:pt>
                <c:pt idx="3834">
                  <c:v>-2.6064603486961255E-2</c:v>
                </c:pt>
                <c:pt idx="3835">
                  <c:v>-2.4792681890441585E-2</c:v>
                </c:pt>
                <c:pt idx="3836">
                  <c:v>-2.2630254272555397E-2</c:v>
                </c:pt>
                <c:pt idx="3837">
                  <c:v>-1.9484378852918191E-2</c:v>
                </c:pt>
                <c:pt idx="3838">
                  <c:v>-1.5631751830116489E-2</c:v>
                </c:pt>
                <c:pt idx="3839">
                  <c:v>-1.1395154610419858E-2</c:v>
                </c:pt>
                <c:pt idx="3840">
                  <c:v>-7.0032089614207454E-3</c:v>
                </c:pt>
                <c:pt idx="3841">
                  <c:v>-2.6942912162939356E-3</c:v>
                </c:pt>
                <c:pt idx="3842">
                  <c:v>1.3886877013427959E-3</c:v>
                </c:pt>
                <c:pt idx="3843">
                  <c:v>5.2512169118898097E-3</c:v>
                </c:pt>
                <c:pt idx="3844">
                  <c:v>8.8517096147174082E-3</c:v>
                </c:pt>
                <c:pt idx="3845">
                  <c:v>1.2062002422423494E-2</c:v>
                </c:pt>
                <c:pt idx="3846">
                  <c:v>1.4826325584226925E-2</c:v>
                </c:pt>
                <c:pt idx="3847">
                  <c:v>1.7049256085618573E-2</c:v>
                </c:pt>
                <c:pt idx="3848">
                  <c:v>1.8860210132644176E-2</c:v>
                </c:pt>
                <c:pt idx="3849">
                  <c:v>2.0484883974933074E-2</c:v>
                </c:pt>
                <c:pt idx="3850">
                  <c:v>2.2219564251880087E-2</c:v>
                </c:pt>
                <c:pt idx="3851">
                  <c:v>2.4185462166429996E-2</c:v>
                </c:pt>
                <c:pt idx="3852">
                  <c:v>2.6592198641248486E-2</c:v>
                </c:pt>
                <c:pt idx="3853">
                  <c:v>2.9479530805549745E-2</c:v>
                </c:pt>
                <c:pt idx="3854">
                  <c:v>3.2638335211114526E-2</c:v>
                </c:pt>
                <c:pt idx="3855">
                  <c:v>3.5857421365734894E-2</c:v>
                </c:pt>
                <c:pt idx="3856">
                  <c:v>3.8769595445158456E-2</c:v>
                </c:pt>
                <c:pt idx="3857">
                  <c:v>4.1221004271681676E-2</c:v>
                </c:pt>
                <c:pt idx="3858">
                  <c:v>4.2987064072785373E-2</c:v>
                </c:pt>
                <c:pt idx="3859">
                  <c:v>4.392888252705994E-2</c:v>
                </c:pt>
                <c:pt idx="3860">
                  <c:v>4.3960489907056872E-2</c:v>
                </c:pt>
                <c:pt idx="3861">
                  <c:v>4.3092386683754966E-2</c:v>
                </c:pt>
                <c:pt idx="3862">
                  <c:v>4.1437646795193211E-2</c:v>
                </c:pt>
                <c:pt idx="3863">
                  <c:v>3.9371508063863206E-2</c:v>
                </c:pt>
                <c:pt idx="3864">
                  <c:v>3.7492345455576101E-2</c:v>
                </c:pt>
                <c:pt idx="3865">
                  <c:v>3.6201529288166133E-2</c:v>
                </c:pt>
                <c:pt idx="3866">
                  <c:v>3.5850973786756064E-2</c:v>
                </c:pt>
                <c:pt idx="3867">
                  <c:v>3.6401543489828776E-2</c:v>
                </c:pt>
                <c:pt idx="3868">
                  <c:v>3.7700270067117139E-2</c:v>
                </c:pt>
                <c:pt idx="3869">
                  <c:v>3.9477711726959047E-2</c:v>
                </c:pt>
                <c:pt idx="3870">
                  <c:v>4.1396161512904199E-2</c:v>
                </c:pt>
                <c:pt idx="3871">
                  <c:v>4.3190557657465045E-2</c:v>
                </c:pt>
                <c:pt idx="3872">
                  <c:v>4.4585204240114217E-2</c:v>
                </c:pt>
                <c:pt idx="3873">
                  <c:v>4.5355717412044597E-2</c:v>
                </c:pt>
                <c:pt idx="3874">
                  <c:v>4.5530351986874995E-2</c:v>
                </c:pt>
                <c:pt idx="3875">
                  <c:v>4.5238846896866691E-2</c:v>
                </c:pt>
                <c:pt idx="3876">
                  <c:v>4.458794701789659E-2</c:v>
                </c:pt>
                <c:pt idx="3877">
                  <c:v>4.3613575218840211E-2</c:v>
                </c:pt>
                <c:pt idx="3878">
                  <c:v>4.2247024023329284E-2</c:v>
                </c:pt>
                <c:pt idx="3879">
                  <c:v>4.0602718048805442E-2</c:v>
                </c:pt>
                <c:pt idx="3880">
                  <c:v>3.8412031925598583E-2</c:v>
                </c:pt>
                <c:pt idx="3881">
                  <c:v>3.5534725678695818E-2</c:v>
                </c:pt>
                <c:pt idx="3882">
                  <c:v>3.1843468053561759E-2</c:v>
                </c:pt>
                <c:pt idx="3883">
                  <c:v>2.731383126618233E-2</c:v>
                </c:pt>
                <c:pt idx="3884">
                  <c:v>2.2137287993260847E-2</c:v>
                </c:pt>
                <c:pt idx="3885">
                  <c:v>1.6579393615323436E-2</c:v>
                </c:pt>
                <c:pt idx="3886">
                  <c:v>1.0896589757783133E-2</c:v>
                </c:pt>
                <c:pt idx="3887">
                  <c:v>5.3783797597877284E-3</c:v>
                </c:pt>
                <c:pt idx="3888">
                  <c:v>2.2921324986830555E-4</c:v>
                </c:pt>
                <c:pt idx="3889">
                  <c:v>-4.3985816766076088E-3</c:v>
                </c:pt>
                <c:pt idx="3890">
                  <c:v>-8.5079794068511766E-3</c:v>
                </c:pt>
                <c:pt idx="3891">
                  <c:v>-1.218203059382833E-2</c:v>
                </c:pt>
                <c:pt idx="3892">
                  <c:v>-1.5387950207108494E-2</c:v>
                </c:pt>
                <c:pt idx="3893">
                  <c:v>-1.825185733636267E-2</c:v>
                </c:pt>
                <c:pt idx="3894">
                  <c:v>-2.0975671264504957E-2</c:v>
                </c:pt>
                <c:pt idx="3895">
                  <c:v>-2.3685418274046868E-2</c:v>
                </c:pt>
                <c:pt idx="3896">
                  <c:v>-2.6325836367133704E-2</c:v>
                </c:pt>
                <c:pt idx="3897">
                  <c:v>-2.8904149530676757E-2</c:v>
                </c:pt>
                <c:pt idx="3898">
                  <c:v>-3.1365891513152673E-2</c:v>
                </c:pt>
                <c:pt idx="3899">
                  <c:v>-3.3708504367480061E-2</c:v>
                </c:pt>
                <c:pt idx="3900">
                  <c:v>-3.5912428925351979E-2</c:v>
                </c:pt>
                <c:pt idx="3901">
                  <c:v>-3.8069937652971002E-2</c:v>
                </c:pt>
                <c:pt idx="3902">
                  <c:v>-4.0382970379886987E-2</c:v>
                </c:pt>
                <c:pt idx="3903">
                  <c:v>-4.2991485893243614E-2</c:v>
                </c:pt>
                <c:pt idx="3904">
                  <c:v>-4.6008685761329493E-2</c:v>
                </c:pt>
                <c:pt idx="3905">
                  <c:v>-4.9574736086494542E-2</c:v>
                </c:pt>
                <c:pt idx="3906">
                  <c:v>-5.3731381311884562E-2</c:v>
                </c:pt>
                <c:pt idx="3907">
                  <c:v>-5.8288775292506249E-2</c:v>
                </c:pt>
                <c:pt idx="3908">
                  <c:v>-6.296165364373682E-2</c:v>
                </c:pt>
                <c:pt idx="3909">
                  <c:v>-6.7378985451657103E-2</c:v>
                </c:pt>
                <c:pt idx="3910">
                  <c:v>-7.1174238013036628E-2</c:v>
                </c:pt>
                <c:pt idx="3911">
                  <c:v>-7.4188404024327415E-2</c:v>
                </c:pt>
                <c:pt idx="3912">
                  <c:v>-7.6491812119124869E-2</c:v>
                </c:pt>
                <c:pt idx="3913">
                  <c:v>-7.8120433139759804E-2</c:v>
                </c:pt>
                <c:pt idx="3914">
                  <c:v>-7.9123889333824429E-2</c:v>
                </c:pt>
                <c:pt idx="3915">
                  <c:v>-7.9513767243023115E-2</c:v>
                </c:pt>
                <c:pt idx="3916">
                  <c:v>-7.9262538972047408E-2</c:v>
                </c:pt>
                <c:pt idx="3917">
                  <c:v>-7.8351436899206664E-2</c:v>
                </c:pt>
                <c:pt idx="3918">
                  <c:v>-7.6845397664505891E-2</c:v>
                </c:pt>
                <c:pt idx="3919">
                  <c:v>-7.4898192132309721E-2</c:v>
                </c:pt>
                <c:pt idx="3920">
                  <c:v>-7.2655733429403402E-2</c:v>
                </c:pt>
                <c:pt idx="3921">
                  <c:v>-7.0306413190145814E-2</c:v>
                </c:pt>
                <c:pt idx="3922">
                  <c:v>-6.7964831228051803E-2</c:v>
                </c:pt>
                <c:pt idx="3923">
                  <c:v>-6.5543349944795271E-2</c:v>
                </c:pt>
                <c:pt idx="3924">
                  <c:v>-6.2892368519946007E-2</c:v>
                </c:pt>
                <c:pt idx="3925">
                  <c:v>-5.9912809775605314E-2</c:v>
                </c:pt>
                <c:pt idx="3926">
                  <c:v>-5.6504737980963463E-2</c:v>
                </c:pt>
                <c:pt idx="3927">
                  <c:v>-5.2568970206743372E-2</c:v>
                </c:pt>
                <c:pt idx="3928">
                  <c:v>-4.8054632997615997E-2</c:v>
                </c:pt>
                <c:pt idx="3929">
                  <c:v>-4.2995721440963995E-2</c:v>
                </c:pt>
                <c:pt idx="3930">
                  <c:v>-3.7646096453346982E-2</c:v>
                </c:pt>
                <c:pt idx="3931">
                  <c:v>-3.2361655652230668E-2</c:v>
                </c:pt>
                <c:pt idx="3932">
                  <c:v>-2.7591429108023542E-2</c:v>
                </c:pt>
                <c:pt idx="3933">
                  <c:v>-2.3842896253276701E-2</c:v>
                </c:pt>
                <c:pt idx="3934">
                  <c:v>-2.1438119485180741E-2</c:v>
                </c:pt>
                <c:pt idx="3935">
                  <c:v>-2.0354844859158901E-2</c:v>
                </c:pt>
                <c:pt idx="3936">
                  <c:v>-2.0222697584407645E-2</c:v>
                </c:pt>
                <c:pt idx="3937">
                  <c:v>-2.0682379666382554E-2</c:v>
                </c:pt>
                <c:pt idx="3938">
                  <c:v>-2.1367409870645865E-2</c:v>
                </c:pt>
                <c:pt idx="3939">
                  <c:v>-2.1989885162856847E-2</c:v>
                </c:pt>
                <c:pt idx="3940">
                  <c:v>-2.2225814637813236E-2</c:v>
                </c:pt>
                <c:pt idx="3941">
                  <c:v>-2.1968753285522388E-2</c:v>
                </c:pt>
                <c:pt idx="3942">
                  <c:v>-2.0843450710294326E-2</c:v>
                </c:pt>
                <c:pt idx="3943">
                  <c:v>-1.8763874564653948E-2</c:v>
                </c:pt>
                <c:pt idx="3944">
                  <c:v>-1.5839268489198047E-2</c:v>
                </c:pt>
                <c:pt idx="3945">
                  <c:v>-1.2406568475109328E-2</c:v>
                </c:pt>
                <c:pt idx="3946">
                  <c:v>-8.7691666156624239E-3</c:v>
                </c:pt>
                <c:pt idx="3947">
                  <c:v>-5.3270128118407811E-3</c:v>
                </c:pt>
                <c:pt idx="3948">
                  <c:v>-2.3883798880365015E-3</c:v>
                </c:pt>
                <c:pt idx="3949">
                  <c:v>-2.0218884659784636E-4</c:v>
                </c:pt>
                <c:pt idx="3950">
                  <c:v>1.305148764572963E-3</c:v>
                </c:pt>
                <c:pt idx="3951">
                  <c:v>2.3520790699188589E-3</c:v>
                </c:pt>
                <c:pt idx="3952">
                  <c:v>3.3330605214458471E-3</c:v>
                </c:pt>
                <c:pt idx="3953">
                  <c:v>4.4480157965971559E-3</c:v>
                </c:pt>
                <c:pt idx="3954">
                  <c:v>5.7728104660076697E-3</c:v>
                </c:pt>
                <c:pt idx="3955">
                  <c:v>7.2933424612942506E-3</c:v>
                </c:pt>
                <c:pt idx="3956">
                  <c:v>9.1496893522528648E-3</c:v>
                </c:pt>
                <c:pt idx="3957">
                  <c:v>1.1492790481858639E-2</c:v>
                </c:pt>
                <c:pt idx="3958">
                  <c:v>1.4268534837531932E-2</c:v>
                </c:pt>
                <c:pt idx="3959">
                  <c:v>1.7206070258536175E-2</c:v>
                </c:pt>
                <c:pt idx="3960">
                  <c:v>2.0007513864882122E-2</c:v>
                </c:pt>
                <c:pt idx="3961">
                  <c:v>2.2530769012932411E-2</c:v>
                </c:pt>
                <c:pt idx="3962">
                  <c:v>2.4668915915976058E-2</c:v>
                </c:pt>
                <c:pt idx="3963">
                  <c:v>2.6325997085490625E-2</c:v>
                </c:pt>
                <c:pt idx="3964">
                  <c:v>2.7505640549108923E-2</c:v>
                </c:pt>
                <c:pt idx="3965">
                  <c:v>2.804729987480727E-2</c:v>
                </c:pt>
                <c:pt idx="3966">
                  <c:v>2.7902356924468259E-2</c:v>
                </c:pt>
                <c:pt idx="3967">
                  <c:v>2.7277604664522795E-2</c:v>
                </c:pt>
                <c:pt idx="3968">
                  <c:v>2.6401357797548472E-2</c:v>
                </c:pt>
                <c:pt idx="3969">
                  <c:v>2.5504566411790185E-2</c:v>
                </c:pt>
                <c:pt idx="3970">
                  <c:v>2.4759730439728074E-2</c:v>
                </c:pt>
                <c:pt idx="3971">
                  <c:v>2.4360606543642596E-2</c:v>
                </c:pt>
                <c:pt idx="3972">
                  <c:v>2.4380196230750262E-2</c:v>
                </c:pt>
                <c:pt idx="3973">
                  <c:v>2.4795612303774604E-2</c:v>
                </c:pt>
                <c:pt idx="3974">
                  <c:v>2.5550413251062366E-2</c:v>
                </c:pt>
                <c:pt idx="3975">
                  <c:v>2.6510508123311682E-2</c:v>
                </c:pt>
                <c:pt idx="3976">
                  <c:v>2.7572735846457325E-2</c:v>
                </c:pt>
                <c:pt idx="3977">
                  <c:v>2.8726499919966099E-2</c:v>
                </c:pt>
                <c:pt idx="3978">
                  <c:v>2.9914690803394654E-2</c:v>
                </c:pt>
                <c:pt idx="3979">
                  <c:v>3.1095881012710332E-2</c:v>
                </c:pt>
                <c:pt idx="3980">
                  <c:v>3.2079006084097458E-2</c:v>
                </c:pt>
                <c:pt idx="3981">
                  <c:v>3.2749219065718503E-2</c:v>
                </c:pt>
                <c:pt idx="3982">
                  <c:v>3.3136133243661089E-2</c:v>
                </c:pt>
                <c:pt idx="3983">
                  <c:v>3.3391262639641983E-2</c:v>
                </c:pt>
                <c:pt idx="3984">
                  <c:v>3.3793469426662108E-2</c:v>
                </c:pt>
                <c:pt idx="3985">
                  <c:v>3.4368427134854058E-2</c:v>
                </c:pt>
                <c:pt idx="3986">
                  <c:v>3.5016741293595541E-2</c:v>
                </c:pt>
                <c:pt idx="3987">
                  <c:v>3.5459093083897691E-2</c:v>
                </c:pt>
                <c:pt idx="3988">
                  <c:v>3.5355066821093781E-2</c:v>
                </c:pt>
                <c:pt idx="3989">
                  <c:v>3.4319921095949391E-2</c:v>
                </c:pt>
                <c:pt idx="3990">
                  <c:v>3.2024459591725882E-2</c:v>
                </c:pt>
                <c:pt idx="3991">
                  <c:v>2.8441931561423578E-2</c:v>
                </c:pt>
                <c:pt idx="3992">
                  <c:v>2.3739220790762697E-2</c:v>
                </c:pt>
                <c:pt idx="3993">
                  <c:v>1.8329722855200056E-2</c:v>
                </c:pt>
                <c:pt idx="3994">
                  <c:v>1.2742041667089752E-2</c:v>
                </c:pt>
                <c:pt idx="3995">
                  <c:v>7.5251363936004161E-3</c:v>
                </c:pt>
                <c:pt idx="3996">
                  <c:v>3.1588454429506575E-3</c:v>
                </c:pt>
                <c:pt idx="3997">
                  <c:v>-9.8006907956844566E-5</c:v>
                </c:pt>
                <c:pt idx="3998">
                  <c:v>-2.2669882293494138E-3</c:v>
                </c:pt>
                <c:pt idx="3999">
                  <c:v>-3.5264335862900276E-3</c:v>
                </c:pt>
                <c:pt idx="4000">
                  <c:v>-4.2115517643118664E-3</c:v>
                </c:pt>
                <c:pt idx="4001">
                  <c:v>-4.634401598632128E-3</c:v>
                </c:pt>
                <c:pt idx="4002">
                  <c:v>-5.0909610075420345E-3</c:v>
                </c:pt>
                <c:pt idx="4003">
                  <c:v>-5.7952127703797367E-3</c:v>
                </c:pt>
                <c:pt idx="4004">
                  <c:v>-6.9135937779058187E-3</c:v>
                </c:pt>
                <c:pt idx="4005">
                  <c:v>-8.4799941845913121E-3</c:v>
                </c:pt>
                <c:pt idx="4006">
                  <c:v>-1.0355668034894974E-2</c:v>
                </c:pt>
                <c:pt idx="4007">
                  <c:v>-1.2249989769841648E-2</c:v>
                </c:pt>
                <c:pt idx="4008">
                  <c:v>-1.3973652258893045E-2</c:v>
                </c:pt>
                <c:pt idx="4009">
                  <c:v>-1.5452902180531743E-2</c:v>
                </c:pt>
                <c:pt idx="4010">
                  <c:v>-1.6575991409620832E-2</c:v>
                </c:pt>
                <c:pt idx="4011">
                  <c:v>-1.7269670926203153E-2</c:v>
                </c:pt>
                <c:pt idx="4012">
                  <c:v>-1.7427054341864843E-2</c:v>
                </c:pt>
                <c:pt idx="4013">
                  <c:v>-1.7148284662944699E-2</c:v>
                </c:pt>
                <c:pt idx="4014">
                  <c:v>-1.6680773150840052E-2</c:v>
                </c:pt>
                <c:pt idx="4015">
                  <c:v>-1.6228145094643029E-2</c:v>
                </c:pt>
                <c:pt idx="4016">
                  <c:v>-1.6013412230602545E-2</c:v>
                </c:pt>
                <c:pt idx="4017">
                  <c:v>-1.6170528889652105E-2</c:v>
                </c:pt>
                <c:pt idx="4018">
                  <c:v>-1.6785216086540256E-2</c:v>
                </c:pt>
                <c:pt idx="4019">
                  <c:v>-1.7823827203065176E-2</c:v>
                </c:pt>
                <c:pt idx="4020">
                  <c:v>-1.9049573303438368E-2</c:v>
                </c:pt>
                <c:pt idx="4021">
                  <c:v>-2.019702293193211E-2</c:v>
                </c:pt>
                <c:pt idx="4022">
                  <c:v>-2.1045019608364721E-2</c:v>
                </c:pt>
                <c:pt idx="4023">
                  <c:v>-2.1538846558279881E-2</c:v>
                </c:pt>
                <c:pt idx="4024">
                  <c:v>-2.1549255701303911E-2</c:v>
                </c:pt>
                <c:pt idx="4025">
                  <c:v>-2.1082487447510765E-2</c:v>
                </c:pt>
                <c:pt idx="4026">
                  <c:v>-2.0207004484764795E-2</c:v>
                </c:pt>
                <c:pt idx="4027">
                  <c:v>-1.8941734101415354E-2</c:v>
                </c:pt>
                <c:pt idx="4028">
                  <c:v>-1.7352085083353026E-2</c:v>
                </c:pt>
                <c:pt idx="4029">
                  <c:v>-1.5312904030575124E-2</c:v>
                </c:pt>
                <c:pt idx="4030">
                  <c:v>-1.2839087594924629E-2</c:v>
                </c:pt>
                <c:pt idx="4031">
                  <c:v>-1.0010540890896848E-2</c:v>
                </c:pt>
                <c:pt idx="4032">
                  <c:v>-6.8886524516619313E-3</c:v>
                </c:pt>
                <c:pt idx="4033">
                  <c:v>-3.4658415521548452E-3</c:v>
                </c:pt>
                <c:pt idx="4034">
                  <c:v>3.0092641404028293E-4</c:v>
                </c:pt>
                <c:pt idx="4035">
                  <c:v>4.3409045803162131E-3</c:v>
                </c:pt>
                <c:pt idx="4036">
                  <c:v>8.6702802525874621E-3</c:v>
                </c:pt>
                <c:pt idx="4037">
                  <c:v>1.3262629931068791E-2</c:v>
                </c:pt>
                <c:pt idx="4038">
                  <c:v>1.8261993450931061E-2</c:v>
                </c:pt>
                <c:pt idx="4039">
                  <c:v>2.3643441156041292E-2</c:v>
                </c:pt>
                <c:pt idx="4040">
                  <c:v>2.9039556933798033E-2</c:v>
                </c:pt>
                <c:pt idx="4041">
                  <c:v>3.3886090355482179E-2</c:v>
                </c:pt>
                <c:pt idx="4042">
                  <c:v>3.7796358105219849E-2</c:v>
                </c:pt>
                <c:pt idx="4043">
                  <c:v>4.0690189208052896E-2</c:v>
                </c:pt>
                <c:pt idx="4044">
                  <c:v>4.2653315063112048E-2</c:v>
                </c:pt>
                <c:pt idx="4045">
                  <c:v>4.3914491761832188E-2</c:v>
                </c:pt>
                <c:pt idx="4046">
                  <c:v>4.4914840703991377E-2</c:v>
                </c:pt>
                <c:pt idx="4047">
                  <c:v>4.5904099584855737E-2</c:v>
                </c:pt>
                <c:pt idx="4048">
                  <c:v>4.703247648371614E-2</c:v>
                </c:pt>
                <c:pt idx="4049">
                  <c:v>4.8300367405686433E-2</c:v>
                </c:pt>
                <c:pt idx="4050">
                  <c:v>4.9746394336510819E-2</c:v>
                </c:pt>
                <c:pt idx="4051">
                  <c:v>5.1679518836321728E-2</c:v>
                </c:pt>
                <c:pt idx="4052">
                  <c:v>5.4269511972571641E-2</c:v>
                </c:pt>
                <c:pt idx="4053">
                  <c:v>5.7619070076940518E-2</c:v>
                </c:pt>
                <c:pt idx="4054">
                  <c:v>6.165004050504877E-2</c:v>
                </c:pt>
                <c:pt idx="4055">
                  <c:v>6.6203190463359957E-2</c:v>
                </c:pt>
                <c:pt idx="4056">
                  <c:v>7.0991716706955102E-2</c:v>
                </c:pt>
                <c:pt idx="4057">
                  <c:v>7.5828174673061355E-2</c:v>
                </c:pt>
                <c:pt idx="4058">
                  <c:v>8.0549160609234255E-2</c:v>
                </c:pt>
                <c:pt idx="4059">
                  <c:v>8.5188868120732258E-2</c:v>
                </c:pt>
                <c:pt idx="4060">
                  <c:v>8.9836921235995737E-2</c:v>
                </c:pt>
                <c:pt idx="4061">
                  <c:v>9.4596915377320956E-2</c:v>
                </c:pt>
                <c:pt idx="4062">
                  <c:v>9.953389576233071E-2</c:v>
                </c:pt>
                <c:pt idx="4063">
                  <c:v>0.10469397012441653</c:v>
                </c:pt>
                <c:pt idx="4064">
                  <c:v>0.10998728687107387</c:v>
                </c:pt>
                <c:pt idx="4065">
                  <c:v>0.11535481065587325</c:v>
                </c:pt>
                <c:pt idx="4066">
                  <c:v>0.12070435399329274</c:v>
                </c:pt>
                <c:pt idx="4067">
                  <c:v>0.12586951807300192</c:v>
                </c:pt>
                <c:pt idx="4068">
                  <c:v>0.13071731048639351</c:v>
                </c:pt>
                <c:pt idx="4069">
                  <c:v>0.13521245809805929</c:v>
                </c:pt>
                <c:pt idx="4070">
                  <c:v>0.13931401105407984</c:v>
                </c:pt>
                <c:pt idx="4071">
                  <c:v>0.14305882226898425</c:v>
                </c:pt>
                <c:pt idx="4072">
                  <c:v>0.14641596078503327</c:v>
                </c:pt>
                <c:pt idx="4073">
                  <c:v>0.14937788219272941</c:v>
                </c:pt>
                <c:pt idx="4074">
                  <c:v>0.15182265091690084</c:v>
                </c:pt>
                <c:pt idx="4075">
                  <c:v>0.15364602855702297</c:v>
                </c:pt>
                <c:pt idx="4076">
                  <c:v>0.15491031139017322</c:v>
                </c:pt>
                <c:pt idx="4077">
                  <c:v>0.15573269649109439</c:v>
                </c:pt>
                <c:pt idx="4078">
                  <c:v>0.15642349701873223</c:v>
                </c:pt>
                <c:pt idx="4079">
                  <c:v>0.15728253782754237</c:v>
                </c:pt>
                <c:pt idx="4080">
                  <c:v>0.15837490482884423</c:v>
                </c:pt>
                <c:pt idx="4081">
                  <c:v>0.15974227029137969</c:v>
                </c:pt>
                <c:pt idx="4082">
                  <c:v>0.16145660188787234</c:v>
                </c:pt>
                <c:pt idx="4083">
                  <c:v>0.16356486362665004</c:v>
                </c:pt>
                <c:pt idx="4084">
                  <c:v>0.16597096058679514</c:v>
                </c:pt>
                <c:pt idx="4085">
                  <c:v>0.16843758727743802</c:v>
                </c:pt>
                <c:pt idx="4086">
                  <c:v>0.17080194319486372</c:v>
                </c:pt>
                <c:pt idx="4087">
                  <c:v>0.17291849257768641</c:v>
                </c:pt>
                <c:pt idx="4088">
                  <c:v>0.17472083367385738</c:v>
                </c:pt>
                <c:pt idx="4089">
                  <c:v>0.17621220222282852</c:v>
                </c:pt>
                <c:pt idx="4090">
                  <c:v>0.17757436725316683</c:v>
                </c:pt>
                <c:pt idx="4091">
                  <c:v>0.17881995492776773</c:v>
                </c:pt>
                <c:pt idx="4092">
                  <c:v>0.1800746811118871</c:v>
                </c:pt>
                <c:pt idx="4093">
                  <c:v>0.18122337838854474</c:v>
                </c:pt>
                <c:pt idx="4094">
                  <c:v>0.18230336562563779</c:v>
                </c:pt>
                <c:pt idx="4095">
                  <c:v>0.18321667739419809</c:v>
                </c:pt>
                <c:pt idx="4096">
                  <c:v>0.18390051768074869</c:v>
                </c:pt>
                <c:pt idx="4097">
                  <c:v>0.18455826567204234</c:v>
                </c:pt>
                <c:pt idx="4098">
                  <c:v>0.18525582070254176</c:v>
                </c:pt>
                <c:pt idx="4099">
                  <c:v>0.18599379552577694</c:v>
                </c:pt>
                <c:pt idx="4100">
                  <c:v>0.18674225913041015</c:v>
                </c:pt>
                <c:pt idx="4101">
                  <c:v>0.18768422788334924</c:v>
                </c:pt>
                <c:pt idx="4102">
                  <c:v>0.18874536644053891</c:v>
                </c:pt>
                <c:pt idx="4103">
                  <c:v>0.1896128548904038</c:v>
                </c:pt>
                <c:pt idx="4104">
                  <c:v>0.18987570266987147</c:v>
                </c:pt>
                <c:pt idx="4105">
                  <c:v>0.18913077015759677</c:v>
                </c:pt>
                <c:pt idx="4106">
                  <c:v>0.18718135709013334</c:v>
                </c:pt>
                <c:pt idx="4107">
                  <c:v>0.18389857181010022</c:v>
                </c:pt>
                <c:pt idx="4108">
                  <c:v>0.17936192712462959</c:v>
                </c:pt>
                <c:pt idx="4109">
                  <c:v>0.17381392791625</c:v>
                </c:pt>
                <c:pt idx="4110">
                  <c:v>0.16746382080902264</c:v>
                </c:pt>
                <c:pt idx="4111">
                  <c:v>0.16058068233869366</c:v>
                </c:pt>
                <c:pt idx="4112">
                  <c:v>0.15349117316591895</c:v>
                </c:pt>
                <c:pt idx="4113">
                  <c:v>0.14657976823159019</c:v>
                </c:pt>
                <c:pt idx="4114">
                  <c:v>0.14013282776391214</c:v>
                </c:pt>
                <c:pt idx="4115">
                  <c:v>0.13438293322605074</c:v>
                </c:pt>
                <c:pt idx="4116">
                  <c:v>0.12913404133868631</c:v>
                </c:pt>
                <c:pt idx="4117">
                  <c:v>0.12417309814896085</c:v>
                </c:pt>
                <c:pt idx="4118">
                  <c:v>0.11937452945042486</c:v>
                </c:pt>
                <c:pt idx="4119">
                  <c:v>0.11476851962982791</c:v>
                </c:pt>
                <c:pt idx="4120">
                  <c:v>0.11027499070534438</c:v>
                </c:pt>
                <c:pt idx="4121">
                  <c:v>0.10570462924298812</c:v>
                </c:pt>
                <c:pt idx="4122">
                  <c:v>0.10100402729595846</c:v>
                </c:pt>
                <c:pt idx="4123">
                  <c:v>9.6155399576507275E-2</c:v>
                </c:pt>
                <c:pt idx="4124">
                  <c:v>9.1230919088736553E-2</c:v>
                </c:pt>
                <c:pt idx="4125">
                  <c:v>8.6192946349197427E-2</c:v>
                </c:pt>
                <c:pt idx="4126">
                  <c:v>8.0999172897723626E-2</c:v>
                </c:pt>
                <c:pt idx="4127">
                  <c:v>7.569444538696618E-2</c:v>
                </c:pt>
                <c:pt idx="4128">
                  <c:v>7.0336534394268013E-2</c:v>
                </c:pt>
                <c:pt idx="4129">
                  <c:v>6.4993942401777416E-2</c:v>
                </c:pt>
                <c:pt idx="4130">
                  <c:v>5.9598040227758803E-2</c:v>
                </c:pt>
                <c:pt idx="4131">
                  <c:v>5.4634629303340336E-2</c:v>
                </c:pt>
                <c:pt idx="4132">
                  <c:v>5.0523063876769018E-2</c:v>
                </c:pt>
                <c:pt idx="4133">
                  <c:v>4.7350649396171791E-2</c:v>
                </c:pt>
                <c:pt idx="4134">
                  <c:v>4.4896984376391773E-2</c:v>
                </c:pt>
                <c:pt idx="4135">
                  <c:v>4.2717972145476298E-2</c:v>
                </c:pt>
                <c:pt idx="4136">
                  <c:v>4.0426143999510417E-2</c:v>
                </c:pt>
                <c:pt idx="4137">
                  <c:v>3.800216001850254E-2</c:v>
                </c:pt>
                <c:pt idx="4138">
                  <c:v>3.5543197225444981E-2</c:v>
                </c:pt>
                <c:pt idx="4139">
                  <c:v>3.3028277869893485E-2</c:v>
                </c:pt>
                <c:pt idx="4140">
                  <c:v>3.0557919011279709E-2</c:v>
                </c:pt>
                <c:pt idx="4141">
                  <c:v>2.8110877938271842E-2</c:v>
                </c:pt>
                <c:pt idx="4142">
                  <c:v>2.5711239125828844E-2</c:v>
                </c:pt>
                <c:pt idx="4143">
                  <c:v>2.3425570781759709E-2</c:v>
                </c:pt>
                <c:pt idx="4144">
                  <c:v>2.1336898534531485E-2</c:v>
                </c:pt>
                <c:pt idx="4145">
                  <c:v>1.9594412951601494E-2</c:v>
                </c:pt>
                <c:pt idx="4146">
                  <c:v>1.8292582053348733E-2</c:v>
                </c:pt>
                <c:pt idx="4147">
                  <c:v>1.7451729247710619E-2</c:v>
                </c:pt>
                <c:pt idx="4148">
                  <c:v>1.7029573608848877E-2</c:v>
                </c:pt>
                <c:pt idx="4149">
                  <c:v>1.7001352800700587E-2</c:v>
                </c:pt>
                <c:pt idx="4150">
                  <c:v>1.7397507201798324E-2</c:v>
                </c:pt>
                <c:pt idx="4151">
                  <c:v>1.8163318335529199E-2</c:v>
                </c:pt>
                <c:pt idx="4152">
                  <c:v>1.9356458003332591E-2</c:v>
                </c:pt>
                <c:pt idx="4153">
                  <c:v>2.1056379058491281E-2</c:v>
                </c:pt>
                <c:pt idx="4154">
                  <c:v>2.3113735177043016E-2</c:v>
                </c:pt>
                <c:pt idx="4155">
                  <c:v>2.5491353902098318E-2</c:v>
                </c:pt>
                <c:pt idx="4156">
                  <c:v>2.8026595813016444E-2</c:v>
                </c:pt>
                <c:pt idx="4157">
                  <c:v>3.0664349142997715E-2</c:v>
                </c:pt>
                <c:pt idx="4158">
                  <c:v>3.3246304204693253E-2</c:v>
                </c:pt>
                <c:pt idx="4159">
                  <c:v>3.5749859488069663E-2</c:v>
                </c:pt>
                <c:pt idx="4160">
                  <c:v>3.8313058247822523E-2</c:v>
                </c:pt>
                <c:pt idx="4161">
                  <c:v>4.1226886199212387E-2</c:v>
                </c:pt>
                <c:pt idx="4162">
                  <c:v>4.4812922751129074E-2</c:v>
                </c:pt>
                <c:pt idx="4163">
                  <c:v>4.92370317241023E-2</c:v>
                </c:pt>
                <c:pt idx="4164">
                  <c:v>5.4349384232960131E-2</c:v>
                </c:pt>
                <c:pt idx="4165">
                  <c:v>5.9930970279888841E-2</c:v>
                </c:pt>
                <c:pt idx="4166">
                  <c:v>6.5957210597858557E-2</c:v>
                </c:pt>
                <c:pt idx="4167">
                  <c:v>7.2541226251514462E-2</c:v>
                </c:pt>
                <c:pt idx="4168">
                  <c:v>7.9980214809445352E-2</c:v>
                </c:pt>
                <c:pt idx="4169">
                  <c:v>8.8379935591656217E-2</c:v>
                </c:pt>
                <c:pt idx="4170">
                  <c:v>9.7457643635462415E-2</c:v>
                </c:pt>
                <c:pt idx="4171">
                  <c:v>0.10652322726828958</c:v>
                </c:pt>
                <c:pt idx="4172">
                  <c:v>0.11473673948976965</c:v>
                </c:pt>
                <c:pt idx="4173">
                  <c:v>0.12137393743339259</c:v>
                </c:pt>
                <c:pt idx="4174">
                  <c:v>0.12613420510532009</c:v>
                </c:pt>
                <c:pt idx="4175">
                  <c:v>0.12932084275626188</c:v>
                </c:pt>
                <c:pt idx="4176">
                  <c:v>0.13148311751251673</c:v>
                </c:pt>
                <c:pt idx="4177">
                  <c:v>0.13328846670328209</c:v>
                </c:pt>
                <c:pt idx="4178">
                  <c:v>0.1353658012686163</c:v>
                </c:pt>
                <c:pt idx="4179">
                  <c:v>0.13826542864149299</c:v>
                </c:pt>
                <c:pt idx="4180">
                  <c:v>0.14225926074110257</c:v>
                </c:pt>
                <c:pt idx="4181">
                  <c:v>0.14730725310824433</c:v>
                </c:pt>
                <c:pt idx="4182">
                  <c:v>0.15317327208813467</c:v>
                </c:pt>
                <c:pt idx="4183">
                  <c:v>0.15966122429817919</c:v>
                </c:pt>
                <c:pt idx="4184">
                  <c:v>0.16637161677770118</c:v>
                </c:pt>
                <c:pt idx="4185">
                  <c:v>0.17281318260745832</c:v>
                </c:pt>
                <c:pt idx="4186">
                  <c:v>0.17853207091135215</c:v>
                </c:pt>
                <c:pt idx="4187">
                  <c:v>0.18323241770019943</c:v>
                </c:pt>
                <c:pt idx="4188">
                  <c:v>0.18691159977588828</c:v>
                </c:pt>
                <c:pt idx="4189">
                  <c:v>0.18973762067944891</c:v>
                </c:pt>
                <c:pt idx="4190">
                  <c:v>0.19173940046674443</c:v>
                </c:pt>
                <c:pt idx="4191">
                  <c:v>0.19296411848981307</c:v>
                </c:pt>
                <c:pt idx="4192">
                  <c:v>0.19343101126760726</c:v>
                </c:pt>
                <c:pt idx="4193">
                  <c:v>0.19326173632921717</c:v>
                </c:pt>
                <c:pt idx="4194">
                  <c:v>0.19271808670387933</c:v>
                </c:pt>
                <c:pt idx="4195">
                  <c:v>0.19218198434048345</c:v>
                </c:pt>
                <c:pt idx="4196">
                  <c:v>0.19210266391140751</c:v>
                </c:pt>
                <c:pt idx="4197">
                  <c:v>0.19261526014836877</c:v>
                </c:pt>
                <c:pt idx="4198">
                  <c:v>0.19384585877361937</c:v>
                </c:pt>
                <c:pt idx="4199">
                  <c:v>0.1958742873297655</c:v>
                </c:pt>
                <c:pt idx="4200">
                  <c:v>0.19849345964846243</c:v>
                </c:pt>
                <c:pt idx="4201">
                  <c:v>0.20136024278239664</c:v>
                </c:pt>
                <c:pt idx="4202">
                  <c:v>0.20408713490865465</c:v>
                </c:pt>
                <c:pt idx="4203">
                  <c:v>0.20642353385515802</c:v>
                </c:pt>
                <c:pt idx="4204">
                  <c:v>0.20824684221873874</c:v>
                </c:pt>
                <c:pt idx="4205">
                  <c:v>0.2095050674416146</c:v>
                </c:pt>
                <c:pt idx="4206">
                  <c:v>0.21009937971079226</c:v>
                </c:pt>
                <c:pt idx="4207">
                  <c:v>0.20967234901465404</c:v>
                </c:pt>
                <c:pt idx="4208">
                  <c:v>0.20801775842561249</c:v>
                </c:pt>
                <c:pt idx="4209">
                  <c:v>0.20515042292694746</c:v>
                </c:pt>
                <c:pt idx="4210">
                  <c:v>0.20165089575924128</c:v>
                </c:pt>
                <c:pt idx="4211">
                  <c:v>0.19809365023997949</c:v>
                </c:pt>
                <c:pt idx="4212">
                  <c:v>0.19495254717583266</c:v>
                </c:pt>
                <c:pt idx="4213">
                  <c:v>0.19244527373549269</c:v>
                </c:pt>
                <c:pt idx="4214">
                  <c:v>0.19080685105262712</c:v>
                </c:pt>
                <c:pt idx="4215">
                  <c:v>0.19012451771007077</c:v>
                </c:pt>
                <c:pt idx="4216">
                  <c:v>0.19036814166667398</c:v>
                </c:pt>
                <c:pt idx="4217">
                  <c:v>0.19153379515862984</c:v>
                </c:pt>
                <c:pt idx="4218">
                  <c:v>0.19356278036648752</c:v>
                </c:pt>
                <c:pt idx="4219">
                  <c:v>0.1963227831039859</c:v>
                </c:pt>
                <c:pt idx="4220">
                  <c:v>0.1996514247520989</c:v>
                </c:pt>
                <c:pt idx="4221">
                  <c:v>0.20342008856948007</c:v>
                </c:pt>
                <c:pt idx="4222">
                  <c:v>0.20753045665848338</c:v>
                </c:pt>
                <c:pt idx="4223">
                  <c:v>0.21189489605049422</c:v>
                </c:pt>
                <c:pt idx="4224">
                  <c:v>0.2164348228487151</c:v>
                </c:pt>
                <c:pt idx="4225">
                  <c:v>0.22098068507990751</c:v>
                </c:pt>
                <c:pt idx="4226">
                  <c:v>0.22534068840224963</c:v>
                </c:pt>
                <c:pt idx="4227">
                  <c:v>0.22951974545273618</c:v>
                </c:pt>
                <c:pt idx="4228">
                  <c:v>0.23361720617640069</c:v>
                </c:pt>
                <c:pt idx="4229">
                  <c:v>0.23780316566067575</c:v>
                </c:pt>
                <c:pt idx="4230">
                  <c:v>0.24235328704117362</c:v>
                </c:pt>
                <c:pt idx="4231">
                  <c:v>0.24742538598735497</c:v>
                </c:pt>
                <c:pt idx="4232">
                  <c:v>0.25313409543195364</c:v>
                </c:pt>
                <c:pt idx="4233">
                  <c:v>0.25954309800963865</c:v>
                </c:pt>
                <c:pt idx="4234">
                  <c:v>0.2666447878353071</c:v>
                </c:pt>
                <c:pt idx="4235">
                  <c:v>0.27439347775102846</c:v>
                </c:pt>
                <c:pt idx="4236">
                  <c:v>0.28262404532800067</c:v>
                </c:pt>
                <c:pt idx="4237">
                  <c:v>0.29113272003358071</c:v>
                </c:pt>
                <c:pt idx="4238">
                  <c:v>0.29978478677624593</c:v>
                </c:pt>
                <c:pt idx="4239">
                  <c:v>0.30842561918036049</c:v>
                </c:pt>
                <c:pt idx="4240">
                  <c:v>0.31696889642607223</c:v>
                </c:pt>
                <c:pt idx="4241">
                  <c:v>0.32572540093665125</c:v>
                </c:pt>
                <c:pt idx="4242">
                  <c:v>0.33505247982527081</c:v>
                </c:pt>
                <c:pt idx="4243">
                  <c:v>0.34539531655655448</c:v>
                </c:pt>
                <c:pt idx="4244">
                  <c:v>0.35684577934028672</c:v>
                </c:pt>
                <c:pt idx="4245">
                  <c:v>0.36934034975458946</c:v>
                </c:pt>
                <c:pt idx="4246">
                  <c:v>0.38255762864672943</c:v>
                </c:pt>
                <c:pt idx="4247">
                  <c:v>0.39616932906863755</c:v>
                </c:pt>
                <c:pt idx="4248">
                  <c:v>0.4100756152385025</c:v>
                </c:pt>
                <c:pt idx="4249">
                  <c:v>0.42433096494256733</c:v>
                </c:pt>
                <c:pt idx="4250">
                  <c:v>0.43911562294835527</c:v>
                </c:pt>
                <c:pt idx="4251">
                  <c:v>0.45465608239480304</c:v>
                </c:pt>
                <c:pt idx="4252">
                  <c:v>0.47084148167602635</c:v>
                </c:pt>
                <c:pt idx="4253">
                  <c:v>0.4876423996570482</c:v>
                </c:pt>
                <c:pt idx="4254">
                  <c:v>0.50511278134770365</c:v>
                </c:pt>
                <c:pt idx="4255">
                  <c:v>0.52355239852939572</c:v>
                </c:pt>
                <c:pt idx="4256">
                  <c:v>0.54307904088231385</c:v>
                </c:pt>
                <c:pt idx="4257">
                  <c:v>0.56370590851441904</c:v>
                </c:pt>
                <c:pt idx="4258">
                  <c:v>0.58526472177386857</c:v>
                </c:pt>
                <c:pt idx="4259">
                  <c:v>0.60736106731276185</c:v>
                </c:pt>
                <c:pt idx="4260">
                  <c:v>0.62986284380369673</c:v>
                </c:pt>
                <c:pt idx="4261">
                  <c:v>0.65285353690948555</c:v>
                </c:pt>
                <c:pt idx="4262">
                  <c:v>0.67631187415108329</c:v>
                </c:pt>
                <c:pt idx="4263">
                  <c:v>0.70046844387140239</c:v>
                </c:pt>
                <c:pt idx="4264">
                  <c:v>0.72525515298463916</c:v>
                </c:pt>
                <c:pt idx="4265">
                  <c:v>0.75064791146330312</c:v>
                </c:pt>
                <c:pt idx="4266">
                  <c:v>0.7765424613061126</c:v>
                </c:pt>
                <c:pt idx="4267">
                  <c:v>0.80279613231558344</c:v>
                </c:pt>
                <c:pt idx="4268">
                  <c:v>0.82918664421138855</c:v>
                </c:pt>
                <c:pt idx="4269">
                  <c:v>0.85571669563018826</c:v>
                </c:pt>
                <c:pt idx="4270">
                  <c:v>0.88225865501150946</c:v>
                </c:pt>
                <c:pt idx="4271">
                  <c:v>0.90855954372551961</c:v>
                </c:pt>
                <c:pt idx="4272">
                  <c:v>0.93441302387345893</c:v>
                </c:pt>
                <c:pt idx="4273">
                  <c:v>0.95968661984248671</c:v>
                </c:pt>
                <c:pt idx="4274">
                  <c:v>0.9844271851507308</c:v>
                </c:pt>
                <c:pt idx="4275">
                  <c:v>1.0087743800708771</c:v>
                </c:pt>
                <c:pt idx="4276">
                  <c:v>1.0327321734655721</c:v>
                </c:pt>
                <c:pt idx="4277">
                  <c:v>1.0563825501044262</c:v>
                </c:pt>
                <c:pt idx="4278">
                  <c:v>1.0797978542483053</c:v>
                </c:pt>
                <c:pt idx="4279">
                  <c:v>1.103073131071727</c:v>
                </c:pt>
                <c:pt idx="4280">
                  <c:v>1.126123558746837</c:v>
                </c:pt>
                <c:pt idx="4281">
                  <c:v>1.1487054586482168</c:v>
                </c:pt>
                <c:pt idx="4282">
                  <c:v>1.1706561928557615</c:v>
                </c:pt>
                <c:pt idx="4283">
                  <c:v>1.192115163225278</c:v>
                </c:pt>
                <c:pt idx="4284">
                  <c:v>1.2131280559090354</c:v>
                </c:pt>
                <c:pt idx="4285">
                  <c:v>1.2337795878377875</c:v>
                </c:pt>
                <c:pt idx="4286">
                  <c:v>1.2540488715164249</c:v>
                </c:pt>
                <c:pt idx="4287">
                  <c:v>1.2738904976838745</c:v>
                </c:pt>
                <c:pt idx="4288">
                  <c:v>1.2933414149458868</c:v>
                </c:pt>
                <c:pt idx="4289">
                  <c:v>1.3124336138814205</c:v>
                </c:pt>
                <c:pt idx="4290">
                  <c:v>1.3310402023628045</c:v>
                </c:pt>
                <c:pt idx="4291">
                  <c:v>1.3488755592119288</c:v>
                </c:pt>
                <c:pt idx="4292">
                  <c:v>1.3654787943169262</c:v>
                </c:pt>
                <c:pt idx="4293">
                  <c:v>1.3807696019305498</c:v>
                </c:pt>
                <c:pt idx="4294">
                  <c:v>1.3947149002071977</c:v>
                </c:pt>
                <c:pt idx="4295">
                  <c:v>1.4073461250801809</c:v>
                </c:pt>
                <c:pt idx="4296">
                  <c:v>1.4188883877173728</c:v>
                </c:pt>
                <c:pt idx="4297">
                  <c:v>1.4296127312419207</c:v>
                </c:pt>
                <c:pt idx="4298">
                  <c:v>1.4397700301170708</c:v>
                </c:pt>
                <c:pt idx="4299">
                  <c:v>1.4495404256573587</c:v>
                </c:pt>
                <c:pt idx="4300">
                  <c:v>1.4591012862055623</c:v>
                </c:pt>
                <c:pt idx="4301">
                  <c:v>1.4684216759200159</c:v>
                </c:pt>
                <c:pt idx="4302">
                  <c:v>1.4772887317826231</c:v>
                </c:pt>
                <c:pt idx="4303">
                  <c:v>1.4854425004712462</c:v>
                </c:pt>
                <c:pt idx="4304">
                  <c:v>1.4927512820172328</c:v>
                </c:pt>
                <c:pt idx="4305">
                  <c:v>1.4990504570110523</c:v>
                </c:pt>
                <c:pt idx="4306">
                  <c:v>1.5042824467115432</c:v>
                </c:pt>
                <c:pt idx="4307">
                  <c:v>1.5084152721292987</c:v>
                </c:pt>
                <c:pt idx="4308">
                  <c:v>1.5116126420133196</c:v>
                </c:pt>
                <c:pt idx="4309">
                  <c:v>1.5142490345434527</c:v>
                </c:pt>
                <c:pt idx="4310">
                  <c:v>1.5167218137552747</c:v>
                </c:pt>
                <c:pt idx="4311">
                  <c:v>1.519455528522778</c:v>
                </c:pt>
                <c:pt idx="4312">
                  <c:v>1.5227197169898989</c:v>
                </c:pt>
                <c:pt idx="4313">
                  <c:v>1.5268117224262696</c:v>
                </c:pt>
                <c:pt idx="4314">
                  <c:v>1.5315006075499071</c:v>
                </c:pt>
                <c:pt idx="4315">
                  <c:v>1.5362738661771791</c:v>
                </c:pt>
                <c:pt idx="4316">
                  <c:v>1.5408620553896475</c:v>
                </c:pt>
                <c:pt idx="4317">
                  <c:v>1.5452355358762768</c:v>
                </c:pt>
                <c:pt idx="4318">
                  <c:v>1.5494496155097817</c:v>
                </c:pt>
                <c:pt idx="4319">
                  <c:v>1.5535574414819346</c:v>
                </c:pt>
                <c:pt idx="4320">
                  <c:v>1.5575440558828795</c:v>
                </c:pt>
                <c:pt idx="4321">
                  <c:v>1.5613965103587533</c:v>
                </c:pt>
                <c:pt idx="4322">
                  <c:v>1.5650479232728565</c:v>
                </c:pt>
                <c:pt idx="4323">
                  <c:v>1.5684045259417121</c:v>
                </c:pt>
                <c:pt idx="4324">
                  <c:v>1.5711285784826101</c:v>
                </c:pt>
                <c:pt idx="4325">
                  <c:v>1.5730270100905217</c:v>
                </c:pt>
                <c:pt idx="4326">
                  <c:v>1.5739920432628114</c:v>
                </c:pt>
                <c:pt idx="4327">
                  <c:v>1.5742091081152163</c:v>
                </c:pt>
                <c:pt idx="4328">
                  <c:v>1.5740339019517542</c:v>
                </c:pt>
                <c:pt idx="4329">
                  <c:v>1.5738780231410905</c:v>
                </c:pt>
                <c:pt idx="4330">
                  <c:v>1.5740845966508485</c:v>
                </c:pt>
                <c:pt idx="4331">
                  <c:v>1.5750881085469395</c:v>
                </c:pt>
                <c:pt idx="4332">
                  <c:v>1.5770375332361464</c:v>
                </c:pt>
                <c:pt idx="4333">
                  <c:v>1.5799629781873801</c:v>
                </c:pt>
                <c:pt idx="4334">
                  <c:v>1.5835831053787639</c:v>
                </c:pt>
                <c:pt idx="4335">
                  <c:v>1.5876136726174219</c:v>
                </c:pt>
                <c:pt idx="4336">
                  <c:v>1.5918277738695108</c:v>
                </c:pt>
                <c:pt idx="4337">
                  <c:v>1.5960488211851995</c:v>
                </c:pt>
                <c:pt idx="4338">
                  <c:v>1.6001492019404033</c:v>
                </c:pt>
                <c:pt idx="4339">
                  <c:v>1.6040508974539869</c:v>
                </c:pt>
                <c:pt idx="4340">
                  <c:v>1.6076356498462918</c:v>
                </c:pt>
                <c:pt idx="4341">
                  <c:v>1.6107514077365801</c:v>
                </c:pt>
                <c:pt idx="4342">
                  <c:v>1.6133035932554574</c:v>
                </c:pt>
                <c:pt idx="4343">
                  <c:v>1.6153191635439921</c:v>
                </c:pt>
                <c:pt idx="4344">
                  <c:v>1.6169629396585861</c:v>
                </c:pt>
                <c:pt idx="4345">
                  <c:v>1.6182937746464821</c:v>
                </c:pt>
                <c:pt idx="4346">
                  <c:v>1.619423806153816</c:v>
                </c:pt>
                <c:pt idx="4347">
                  <c:v>1.6204762065009073</c:v>
                </c:pt>
                <c:pt idx="4348">
                  <c:v>1.6214937915911809</c:v>
                </c:pt>
                <c:pt idx="4349">
                  <c:v>1.622458305781415</c:v>
                </c:pt>
                <c:pt idx="4350">
                  <c:v>1.6233822907406346</c:v>
                </c:pt>
                <c:pt idx="4351">
                  <c:v>1.6243888646163744</c:v>
                </c:pt>
                <c:pt idx="4352">
                  <c:v>1.6257613774144677</c:v>
                </c:pt>
                <c:pt idx="4353">
                  <c:v>1.627742150713634</c:v>
                </c:pt>
                <c:pt idx="4354">
                  <c:v>1.6303390781568048</c:v>
                </c:pt>
                <c:pt idx="4355">
                  <c:v>1.6335902184990836</c:v>
                </c:pt>
                <c:pt idx="4356">
                  <c:v>1.6373699488811251</c:v>
                </c:pt>
                <c:pt idx="4357">
                  <c:v>1.6413244359217487</c:v>
                </c:pt>
                <c:pt idx="4358">
                  <c:v>1.6449310410656404</c:v>
                </c:pt>
                <c:pt idx="4359">
                  <c:v>1.6477047215188756</c:v>
                </c:pt>
                <c:pt idx="4360">
                  <c:v>1.6494319726689086</c:v>
                </c:pt>
                <c:pt idx="4361">
                  <c:v>1.6502094592593963</c:v>
                </c:pt>
                <c:pt idx="4362">
                  <c:v>1.6504162615057314</c:v>
                </c:pt>
                <c:pt idx="4363">
                  <c:v>1.65047626091205</c:v>
                </c:pt>
                <c:pt idx="4364">
                  <c:v>1.6506984705457339</c:v>
                </c:pt>
                <c:pt idx="4365">
                  <c:v>1.651639502751248</c:v>
                </c:pt>
                <c:pt idx="4366">
                  <c:v>1.6535704856705686</c:v>
                </c:pt>
                <c:pt idx="4367">
                  <c:v>1.6565695163130918</c:v>
                </c:pt>
                <c:pt idx="4368">
                  <c:v>1.6603593298985402</c:v>
                </c:pt>
                <c:pt idx="4369">
                  <c:v>1.664425641493541</c:v>
                </c:pt>
                <c:pt idx="4370">
                  <c:v>1.6683194711727678</c:v>
                </c:pt>
                <c:pt idx="4371">
                  <c:v>1.6716896405881287</c:v>
                </c:pt>
                <c:pt idx="4372">
                  <c:v>1.6741860830329729</c:v>
                </c:pt>
                <c:pt idx="4373">
                  <c:v>1.6755048669259776</c:v>
                </c:pt>
                <c:pt idx="4374">
                  <c:v>1.6753804089096911</c:v>
                </c:pt>
                <c:pt idx="4375">
                  <c:v>1.6736717559022958</c:v>
                </c:pt>
                <c:pt idx="4376">
                  <c:v>1.6705066032790583</c:v>
                </c:pt>
                <c:pt idx="4377">
                  <c:v>1.6663165736138621</c:v>
                </c:pt>
                <c:pt idx="4378">
                  <c:v>1.6616275830563187</c:v>
                </c:pt>
                <c:pt idx="4379">
                  <c:v>1.6570621263822389</c:v>
                </c:pt>
                <c:pt idx="4380">
                  <c:v>1.6530993374493317</c:v>
                </c:pt>
                <c:pt idx="4381">
                  <c:v>1.6499455668411618</c:v>
                </c:pt>
                <c:pt idx="4382">
                  <c:v>1.6475233772275422</c:v>
                </c:pt>
                <c:pt idx="4383">
                  <c:v>1.6457755871102109</c:v>
                </c:pt>
                <c:pt idx="4384">
                  <c:v>1.6446433430988372</c:v>
                </c:pt>
                <c:pt idx="4385">
                  <c:v>1.6440671211908033</c:v>
                </c:pt>
                <c:pt idx="4386">
                  <c:v>1.6438573026221093</c:v>
                </c:pt>
                <c:pt idx="4387">
                  <c:v>1.6438432393394089</c:v>
                </c:pt>
                <c:pt idx="4388">
                  <c:v>1.6438489746791101</c:v>
                </c:pt>
                <c:pt idx="4389">
                  <c:v>1.6437474935965593</c:v>
                </c:pt>
                <c:pt idx="4390">
                  <c:v>1.6434204711457885</c:v>
                </c:pt>
                <c:pt idx="4391">
                  <c:v>1.6428255442460369</c:v>
                </c:pt>
                <c:pt idx="4392">
                  <c:v>1.6420774014402664</c:v>
                </c:pt>
                <c:pt idx="4393">
                  <c:v>1.6415264378061609</c:v>
                </c:pt>
                <c:pt idx="4394">
                  <c:v>1.6415257142781332</c:v>
                </c:pt>
                <c:pt idx="4395">
                  <c:v>1.6421839316090658</c:v>
                </c:pt>
                <c:pt idx="4396">
                  <c:v>1.6435482520464351</c:v>
                </c:pt>
                <c:pt idx="4397">
                  <c:v>1.6454241943888115</c:v>
                </c:pt>
                <c:pt idx="4398">
                  <c:v>1.6475591852123967</c:v>
                </c:pt>
                <c:pt idx="4399">
                  <c:v>1.6497659501666531</c:v>
                </c:pt>
                <c:pt idx="4400">
                  <c:v>1.6517299576109363</c:v>
                </c:pt>
                <c:pt idx="4401">
                  <c:v>1.6530564695975267</c:v>
                </c:pt>
                <c:pt idx="4402">
                  <c:v>1.6535305725869009</c:v>
                </c:pt>
                <c:pt idx="4403">
                  <c:v>1.6531385332868551</c:v>
                </c:pt>
                <c:pt idx="4404">
                  <c:v>1.652041988566779</c:v>
                </c:pt>
                <c:pt idx="4405">
                  <c:v>1.6503805191428884</c:v>
                </c:pt>
                <c:pt idx="4406">
                  <c:v>1.6483068751509018</c:v>
                </c:pt>
                <c:pt idx="4407">
                  <c:v>1.6461097259973705</c:v>
                </c:pt>
                <c:pt idx="4408">
                  <c:v>1.6441333741331887</c:v>
                </c:pt>
                <c:pt idx="4409">
                  <c:v>1.6426976229053127</c:v>
                </c:pt>
                <c:pt idx="4410">
                  <c:v>1.6419212100897393</c:v>
                </c:pt>
                <c:pt idx="4411">
                  <c:v>1.6417460425536745</c:v>
                </c:pt>
                <c:pt idx="4412">
                  <c:v>1.6420448356406265</c:v>
                </c:pt>
                <c:pt idx="4413">
                  <c:v>1.6427445246865657</c:v>
                </c:pt>
                <c:pt idx="4414">
                  <c:v>1.6436740356010195</c:v>
                </c:pt>
                <c:pt idx="4415">
                  <c:v>1.6444817922525541</c:v>
                </c:pt>
                <c:pt idx="4416">
                  <c:v>1.6447477385303704</c:v>
                </c:pt>
                <c:pt idx="4417">
                  <c:v>1.6438599266548837</c:v>
                </c:pt>
                <c:pt idx="4418">
                  <c:v>1.641247113177781</c:v>
                </c:pt>
                <c:pt idx="4419">
                  <c:v>1.6367550000200435</c:v>
                </c:pt>
                <c:pt idx="4420">
                  <c:v>1.6306598824316922</c:v>
                </c:pt>
                <c:pt idx="4421">
                  <c:v>1.6236882065601757</c:v>
                </c:pt>
                <c:pt idx="4422">
                  <c:v>1.6166975241524379</c:v>
                </c:pt>
                <c:pt idx="4423">
                  <c:v>1.6104236064131729</c:v>
                </c:pt>
                <c:pt idx="4424">
                  <c:v>1.6052863696809498</c:v>
                </c:pt>
                <c:pt idx="4425">
                  <c:v>1.601473989237308</c:v>
                </c:pt>
                <c:pt idx="4426">
                  <c:v>1.5989009835140502</c:v>
                </c:pt>
                <c:pt idx="4427">
                  <c:v>1.5973005622172682</c:v>
                </c:pt>
                <c:pt idx="4428">
                  <c:v>1.5962836580270767</c:v>
                </c:pt>
                <c:pt idx="4429">
                  <c:v>1.5953635225816534</c:v>
                </c:pt>
                <c:pt idx="4430">
                  <c:v>1.594290926554139</c:v>
                </c:pt>
                <c:pt idx="4431">
                  <c:v>1.5928993026391243</c:v>
                </c:pt>
                <c:pt idx="4432">
                  <c:v>1.5911076834513391</c:v>
                </c:pt>
                <c:pt idx="4433">
                  <c:v>1.5891366965541318</c:v>
                </c:pt>
                <c:pt idx="4434">
                  <c:v>1.587233422949196</c:v>
                </c:pt>
                <c:pt idx="4435">
                  <c:v>1.5856174660104758</c:v>
                </c:pt>
                <c:pt idx="4436">
                  <c:v>1.5843777041620093</c:v>
                </c:pt>
                <c:pt idx="4437">
                  <c:v>1.5834277077237553</c:v>
                </c:pt>
                <c:pt idx="4438">
                  <c:v>1.5823864573965203</c:v>
                </c:pt>
                <c:pt idx="4439">
                  <c:v>1.581141396745072</c:v>
                </c:pt>
                <c:pt idx="4440">
                  <c:v>1.5795380069385916</c:v>
                </c:pt>
                <c:pt idx="4441">
                  <c:v>1.577673004530709</c:v>
                </c:pt>
                <c:pt idx="4442">
                  <c:v>1.5756864959748618</c:v>
                </c:pt>
                <c:pt idx="4443">
                  <c:v>1.5738513981008175</c:v>
                </c:pt>
                <c:pt idx="4444">
                  <c:v>1.5723456352273735</c:v>
                </c:pt>
                <c:pt idx="4445">
                  <c:v>1.5713485268891758</c:v>
                </c:pt>
                <c:pt idx="4446">
                  <c:v>1.5710654461059463</c:v>
                </c:pt>
                <c:pt idx="4447">
                  <c:v>1.5715631397072927</c:v>
                </c:pt>
                <c:pt idx="4448">
                  <c:v>1.5727463742896348</c:v>
                </c:pt>
                <c:pt idx="4449">
                  <c:v>1.5744160024043605</c:v>
                </c:pt>
                <c:pt idx="4450">
                  <c:v>1.5763526089065369</c:v>
                </c:pt>
                <c:pt idx="4451">
                  <c:v>1.5784409571011224</c:v>
                </c:pt>
                <c:pt idx="4452">
                  <c:v>1.5806121650333227</c:v>
                </c:pt>
                <c:pt idx="4453">
                  <c:v>1.582728744960471</c:v>
                </c:pt>
                <c:pt idx="4454">
                  <c:v>1.5847915144681786</c:v>
                </c:pt>
                <c:pt idx="4455">
                  <c:v>1.5867415048978963</c:v>
                </c:pt>
                <c:pt idx="4456">
                  <c:v>1.588546237613538</c:v>
                </c:pt>
                <c:pt idx="4457">
                  <c:v>1.5901461285349257</c:v>
                </c:pt>
                <c:pt idx="4458">
                  <c:v>1.5916471754853569</c:v>
                </c:pt>
                <c:pt idx="4459">
                  <c:v>1.5933130450869919</c:v>
                </c:pt>
                <c:pt idx="4460">
                  <c:v>1.5953711312894265</c:v>
                </c:pt>
                <c:pt idx="4461">
                  <c:v>1.5981160088056847</c:v>
                </c:pt>
                <c:pt idx="4462">
                  <c:v>1.6014348628598651</c:v>
                </c:pt>
                <c:pt idx="4463">
                  <c:v>1.6049962459019411</c:v>
                </c:pt>
                <c:pt idx="4464">
                  <c:v>1.6083939987803797</c:v>
                </c:pt>
                <c:pt idx="4465">
                  <c:v>1.6114555039277012</c:v>
                </c:pt>
                <c:pt idx="4466">
                  <c:v>1.6144406154977238</c:v>
                </c:pt>
                <c:pt idx="4467">
                  <c:v>1.6178021302901411</c:v>
                </c:pt>
                <c:pt idx="4468">
                  <c:v>1.6217782295259457</c:v>
                </c:pt>
                <c:pt idx="4469">
                  <c:v>1.6263024478989401</c:v>
                </c:pt>
                <c:pt idx="4470">
                  <c:v>1.631224388257968</c:v>
                </c:pt>
                <c:pt idx="4471">
                  <c:v>1.6358580562535403</c:v>
                </c:pt>
                <c:pt idx="4472">
                  <c:v>1.6391614033260471</c:v>
                </c:pt>
                <c:pt idx="4473">
                  <c:v>1.6402246180435065</c:v>
                </c:pt>
                <c:pt idx="4474">
                  <c:v>1.6383963469007579</c:v>
                </c:pt>
                <c:pt idx="4475">
                  <c:v>1.6338331851424721</c:v>
                </c:pt>
                <c:pt idx="4476">
                  <c:v>1.6274082592368087</c:v>
                </c:pt>
                <c:pt idx="4477">
                  <c:v>1.6204078210199464</c:v>
                </c:pt>
                <c:pt idx="4478">
                  <c:v>1.6139480192207758</c:v>
                </c:pt>
                <c:pt idx="4479">
                  <c:v>1.6091003274986619</c:v>
                </c:pt>
                <c:pt idx="4480">
                  <c:v>1.6066219306172642</c:v>
                </c:pt>
                <c:pt idx="4481">
                  <c:v>1.6068793634092711</c:v>
                </c:pt>
                <c:pt idx="4482">
                  <c:v>1.6094667920066035</c:v>
                </c:pt>
                <c:pt idx="4483">
                  <c:v>1.6135765076759918</c:v>
                </c:pt>
                <c:pt idx="4484">
                  <c:v>1.6181607865299763</c:v>
                </c:pt>
                <c:pt idx="4485">
                  <c:v>1.6222361031814723</c:v>
                </c:pt>
                <c:pt idx="4486">
                  <c:v>1.6249385167199701</c:v>
                </c:pt>
                <c:pt idx="4487">
                  <c:v>1.6259714776896981</c:v>
                </c:pt>
                <c:pt idx="4488">
                  <c:v>1.6254769292208793</c:v>
                </c:pt>
                <c:pt idx="4489">
                  <c:v>1.6237907705449073</c:v>
                </c:pt>
                <c:pt idx="4490">
                  <c:v>1.6214235681810287</c:v>
                </c:pt>
                <c:pt idx="4491">
                  <c:v>1.6188458005228936</c:v>
                </c:pt>
                <c:pt idx="4492">
                  <c:v>1.616453923791721</c:v>
                </c:pt>
                <c:pt idx="4493">
                  <c:v>1.6146010582089103</c:v>
                </c:pt>
                <c:pt idx="4494">
                  <c:v>1.6132918679161208</c:v>
                </c:pt>
                <c:pt idx="4495">
                  <c:v>1.6124921213460663</c:v>
                </c:pt>
                <c:pt idx="4496">
                  <c:v>1.6120789418452672</c:v>
                </c:pt>
                <c:pt idx="4497">
                  <c:v>1.6119287073776247</c:v>
                </c:pt>
                <c:pt idx="4498">
                  <c:v>1.6119237454239754</c:v>
                </c:pt>
                <c:pt idx="4499">
                  <c:v>1.6120247413727564</c:v>
                </c:pt>
                <c:pt idx="4500">
                  <c:v>1.6122635395485261</c:v>
                </c:pt>
                <c:pt idx="4501">
                  <c:v>1.6125984463837442</c:v>
                </c:pt>
                <c:pt idx="4502">
                  <c:v>1.6129653511489319</c:v>
                </c:pt>
                <c:pt idx="4503">
                  <c:v>1.6132627963743889</c:v>
                </c:pt>
                <c:pt idx="4504">
                  <c:v>1.6133922452719831</c:v>
                </c:pt>
                <c:pt idx="4505">
                  <c:v>1.6133091020529227</c:v>
                </c:pt>
                <c:pt idx="4506">
                  <c:v>1.6128796626900705</c:v>
                </c:pt>
                <c:pt idx="4507">
                  <c:v>1.6119802937717667</c:v>
                </c:pt>
                <c:pt idx="4508">
                  <c:v>1.6105273921284968</c:v>
                </c:pt>
                <c:pt idx="4509">
                  <c:v>1.6084368360234942</c:v>
                </c:pt>
                <c:pt idx="4510">
                  <c:v>1.6058429564570398</c:v>
                </c:pt>
                <c:pt idx="4511">
                  <c:v>1.603008397735731</c:v>
                </c:pt>
                <c:pt idx="4512">
                  <c:v>1.600164981572896</c:v>
                </c:pt>
                <c:pt idx="4513">
                  <c:v>1.5973061983703583</c:v>
                </c:pt>
                <c:pt idx="4514">
                  <c:v>1.5943603882016892</c:v>
                </c:pt>
                <c:pt idx="4515">
                  <c:v>1.5911369632628503</c:v>
                </c:pt>
                <c:pt idx="4516">
                  <c:v>1.5875440059196748</c:v>
                </c:pt>
                <c:pt idx="4517">
                  <c:v>1.5835480652864773</c:v>
                </c:pt>
                <c:pt idx="4518">
                  <c:v>1.5791281729204198</c:v>
                </c:pt>
                <c:pt idx="4519">
                  <c:v>1.5742243514279379</c:v>
                </c:pt>
                <c:pt idx="4520">
                  <c:v>1.5691665931171779</c:v>
                </c:pt>
                <c:pt idx="4521">
                  <c:v>1.564279982560222</c:v>
                </c:pt>
                <c:pt idx="4522">
                  <c:v>1.5599178181204427</c:v>
                </c:pt>
                <c:pt idx="4523">
                  <c:v>1.556284031804593</c:v>
                </c:pt>
                <c:pt idx="4524">
                  <c:v>1.5533640014482446</c:v>
                </c:pt>
                <c:pt idx="4525">
                  <c:v>1.5510402764599556</c:v>
                </c:pt>
                <c:pt idx="4526">
                  <c:v>1.5489746540995775</c:v>
                </c:pt>
                <c:pt idx="4527">
                  <c:v>1.5469873149623563</c:v>
                </c:pt>
                <c:pt idx="4528">
                  <c:v>1.5452318740078348</c:v>
                </c:pt>
                <c:pt idx="4529">
                  <c:v>1.5440416468599167</c:v>
                </c:pt>
                <c:pt idx="4530">
                  <c:v>1.5436979893361258</c:v>
                </c:pt>
                <c:pt idx="4531">
                  <c:v>1.5441302935773782</c:v>
                </c:pt>
                <c:pt idx="4532">
                  <c:v>1.5451863070202081</c:v>
                </c:pt>
                <c:pt idx="4533">
                  <c:v>1.5466795247894736</c:v>
                </c:pt>
                <c:pt idx="4534">
                  <c:v>1.5481610161424366</c:v>
                </c:pt>
                <c:pt idx="4535">
                  <c:v>1.549018060271641</c:v>
                </c:pt>
                <c:pt idx="4536">
                  <c:v>1.548736792969488</c:v>
                </c:pt>
                <c:pt idx="4537">
                  <c:v>1.5471910554986283</c:v>
                </c:pt>
                <c:pt idx="4538">
                  <c:v>1.5446523121942692</c:v>
                </c:pt>
                <c:pt idx="4539">
                  <c:v>1.5415509054298013</c:v>
                </c:pt>
                <c:pt idx="4540">
                  <c:v>1.5383772117283514</c:v>
                </c:pt>
                <c:pt idx="4541">
                  <c:v>1.5355863503805214</c:v>
                </c:pt>
                <c:pt idx="4542">
                  <c:v>1.5334680970713139</c:v>
                </c:pt>
                <c:pt idx="4543">
                  <c:v>1.5321143089029694</c:v>
                </c:pt>
                <c:pt idx="4544">
                  <c:v>1.5314010271556189</c:v>
                </c:pt>
                <c:pt idx="4545">
                  <c:v>1.5311194368005305</c:v>
                </c:pt>
                <c:pt idx="4546">
                  <c:v>1.5310379232098517</c:v>
                </c:pt>
                <c:pt idx="4547">
                  <c:v>1.5307815382930872</c:v>
                </c:pt>
                <c:pt idx="4548">
                  <c:v>1.5301156561248752</c:v>
                </c:pt>
                <c:pt idx="4549">
                  <c:v>1.5289913232947394</c:v>
                </c:pt>
                <c:pt idx="4550">
                  <c:v>1.5274024484451649</c:v>
                </c:pt>
                <c:pt idx="4551">
                  <c:v>1.5255118992275991</c:v>
                </c:pt>
                <c:pt idx="4552">
                  <c:v>1.5235769541877449</c:v>
                </c:pt>
                <c:pt idx="4553">
                  <c:v>1.5219575184915946</c:v>
                </c:pt>
                <c:pt idx="4554">
                  <c:v>1.5208808317551408</c:v>
                </c:pt>
                <c:pt idx="4555">
                  <c:v>1.5205557083425081</c:v>
                </c:pt>
                <c:pt idx="4556">
                  <c:v>1.5209436782703245</c:v>
                </c:pt>
                <c:pt idx="4557">
                  <c:v>1.5218077127292129</c:v>
                </c:pt>
                <c:pt idx="4558">
                  <c:v>1.522799687923807</c:v>
                </c:pt>
                <c:pt idx="4559">
                  <c:v>1.5236026668806972</c:v>
                </c:pt>
                <c:pt idx="4560">
                  <c:v>1.5239189488570279</c:v>
                </c:pt>
                <c:pt idx="4561">
                  <c:v>1.5237469561987504</c:v>
                </c:pt>
                <c:pt idx="4562">
                  <c:v>1.5230870173598212</c:v>
                </c:pt>
                <c:pt idx="4563">
                  <c:v>1.5220394394006354</c:v>
                </c:pt>
                <c:pt idx="4564">
                  <c:v>1.5206546422169163</c:v>
                </c:pt>
                <c:pt idx="4565">
                  <c:v>1.5191587763540608</c:v>
                </c:pt>
                <c:pt idx="4566">
                  <c:v>1.5177566918269709</c:v>
                </c:pt>
                <c:pt idx="4567">
                  <c:v>1.5166151151605038</c:v>
                </c:pt>
                <c:pt idx="4568">
                  <c:v>1.5157796632375236</c:v>
                </c:pt>
                <c:pt idx="4569">
                  <c:v>1.5152060900440176</c:v>
                </c:pt>
                <c:pt idx="4570">
                  <c:v>1.5148419313487886</c:v>
                </c:pt>
                <c:pt idx="4571">
                  <c:v>1.5145924279754848</c:v>
                </c:pt>
                <c:pt idx="4572">
                  <c:v>1.5144665833948083</c:v>
                </c:pt>
                <c:pt idx="4573">
                  <c:v>1.5142619506975805</c:v>
                </c:pt>
                <c:pt idx="4574">
                  <c:v>1.5139196436799762</c:v>
                </c:pt>
                <c:pt idx="4575">
                  <c:v>1.513493448400578</c:v>
                </c:pt>
                <c:pt idx="4576">
                  <c:v>1.5129756548449509</c:v>
                </c:pt>
                <c:pt idx="4577">
                  <c:v>1.5124134172714909</c:v>
                </c:pt>
                <c:pt idx="4578">
                  <c:v>1.5118945126861509</c:v>
                </c:pt>
                <c:pt idx="4579">
                  <c:v>1.5115458698069149</c:v>
                </c:pt>
                <c:pt idx="4580">
                  <c:v>1.5113512042892374</c:v>
                </c:pt>
                <c:pt idx="4581">
                  <c:v>1.5110378150002559</c:v>
                </c:pt>
                <c:pt idx="4582">
                  <c:v>1.5107507078905102</c:v>
                </c:pt>
                <c:pt idx="4583">
                  <c:v>1.5106343861211375</c:v>
                </c:pt>
                <c:pt idx="4584">
                  <c:v>1.5107655186914628</c:v>
                </c:pt>
                <c:pt idx="4585">
                  <c:v>1.5110873418590509</c:v>
                </c:pt>
                <c:pt idx="4586">
                  <c:v>1.5115526393663117</c:v>
                </c:pt>
                <c:pt idx="4587">
                  <c:v>1.5122406387800416</c:v>
                </c:pt>
                <c:pt idx="4588">
                  <c:v>1.5130381999208709</c:v>
                </c:pt>
                <c:pt idx="4589">
                  <c:v>1.5138000624905512</c:v>
                </c:pt>
                <c:pt idx="4590">
                  <c:v>1.5142496183424647</c:v>
                </c:pt>
                <c:pt idx="4591">
                  <c:v>1.5142114565319735</c:v>
                </c:pt>
                <c:pt idx="4592">
                  <c:v>1.5136110179756874</c:v>
                </c:pt>
                <c:pt idx="4593">
                  <c:v>1.5125442085291863</c:v>
                </c:pt>
                <c:pt idx="4594">
                  <c:v>1.5112122201241209</c:v>
                </c:pt>
                <c:pt idx="4595">
                  <c:v>1.5099213744553621</c:v>
                </c:pt>
                <c:pt idx="4596">
                  <c:v>1.5088742423339714</c:v>
                </c:pt>
                <c:pt idx="4597">
                  <c:v>1.5081919627808573</c:v>
                </c:pt>
                <c:pt idx="4598">
                  <c:v>1.5079472430959504</c:v>
                </c:pt>
                <c:pt idx="4599">
                  <c:v>1.5081782464310141</c:v>
                </c:pt>
                <c:pt idx="4600">
                  <c:v>1.5087594807746452</c:v>
                </c:pt>
                <c:pt idx="4601">
                  <c:v>1.5094906801214534</c:v>
                </c:pt>
                <c:pt idx="4602">
                  <c:v>1.510177127440689</c:v>
                </c:pt>
                <c:pt idx="4603">
                  <c:v>1.5107053009639217</c:v>
                </c:pt>
                <c:pt idx="4604">
                  <c:v>1.5111703386689637</c:v>
                </c:pt>
                <c:pt idx="4605">
                  <c:v>1.5116652233470689</c:v>
                </c:pt>
                <c:pt idx="4606">
                  <c:v>1.5123767127972663</c:v>
                </c:pt>
                <c:pt idx="4607">
                  <c:v>1.5133602616897972</c:v>
                </c:pt>
                <c:pt idx="4608">
                  <c:v>1.5148169324986203</c:v>
                </c:pt>
                <c:pt idx="4609">
                  <c:v>1.5169657339422038</c:v>
                </c:pt>
                <c:pt idx="4610">
                  <c:v>1.5197062483236012</c:v>
                </c:pt>
                <c:pt idx="4611">
                  <c:v>1.5229745915954263</c:v>
                </c:pt>
                <c:pt idx="4612">
                  <c:v>1.5266048243397234</c:v>
                </c:pt>
                <c:pt idx="4613">
                  <c:v>1.5304960757798665</c:v>
                </c:pt>
                <c:pt idx="4614">
                  <c:v>1.5344665452910526</c:v>
                </c:pt>
                <c:pt idx="4615">
                  <c:v>1.5384910620712784</c:v>
                </c:pt>
                <c:pt idx="4616">
                  <c:v>1.5423228810655001</c:v>
                </c:pt>
                <c:pt idx="4617">
                  <c:v>1.5457202668160432</c:v>
                </c:pt>
                <c:pt idx="4618">
                  <c:v>1.5486365022562862</c:v>
                </c:pt>
                <c:pt idx="4619">
                  <c:v>1.5512997013813712</c:v>
                </c:pt>
                <c:pt idx="4620">
                  <c:v>1.5538504410361667</c:v>
                </c:pt>
                <c:pt idx="4621">
                  <c:v>1.5563179869692347</c:v>
                </c:pt>
                <c:pt idx="4622">
                  <c:v>1.5588147947316111</c:v>
                </c:pt>
                <c:pt idx="4623">
                  <c:v>1.5613675372001932</c:v>
                </c:pt>
                <c:pt idx="4624">
                  <c:v>1.564102883150251</c:v>
                </c:pt>
                <c:pt idx="4625">
                  <c:v>1.5671280429339196</c:v>
                </c:pt>
                <c:pt idx="4626">
                  <c:v>1.5703525599382586</c:v>
                </c:pt>
                <c:pt idx="4627">
                  <c:v>1.5737153778461206</c:v>
                </c:pt>
                <c:pt idx="4628">
                  <c:v>1.577130821595125</c:v>
                </c:pt>
                <c:pt idx="4629">
                  <c:v>1.5805628529548441</c:v>
                </c:pt>
                <c:pt idx="4630">
                  <c:v>1.5840133089498276</c:v>
                </c:pt>
                <c:pt idx="4631">
                  <c:v>1.5874991716228357</c:v>
                </c:pt>
                <c:pt idx="4632">
                  <c:v>1.5909770346687913</c:v>
                </c:pt>
                <c:pt idx="4633">
                  <c:v>1.5943873394293155</c:v>
                </c:pt>
                <c:pt idx="4634">
                  <c:v>1.5978050232997647</c:v>
                </c:pt>
                <c:pt idx="4635">
                  <c:v>1.6012166900870448</c:v>
                </c:pt>
                <c:pt idx="4636">
                  <c:v>1.6046949835902382</c:v>
                </c:pt>
                <c:pt idx="4637">
                  <c:v>1.6084480477329539</c:v>
                </c:pt>
                <c:pt idx="4638">
                  <c:v>1.6123822452389016</c:v>
                </c:pt>
                <c:pt idx="4639">
                  <c:v>1.6162870422680171</c:v>
                </c:pt>
                <c:pt idx="4640">
                  <c:v>1.6199774175346298</c:v>
                </c:pt>
                <c:pt idx="4641">
                  <c:v>1.6233519809631212</c:v>
                </c:pt>
                <c:pt idx="4642">
                  <c:v>1.6264426340389837</c:v>
                </c:pt>
                <c:pt idx="4643">
                  <c:v>1.6294462056470611</c:v>
                </c:pt>
                <c:pt idx="4644">
                  <c:v>1.6324185118275067</c:v>
                </c:pt>
                <c:pt idx="4645">
                  <c:v>1.6356533964760009</c:v>
                </c:pt>
                <c:pt idx="4646">
                  <c:v>1.639224140187163</c:v>
                </c:pt>
                <c:pt idx="4647">
                  <c:v>1.6431273489113414</c:v>
                </c:pt>
                <c:pt idx="4648">
                  <c:v>1.6471199910988985</c:v>
                </c:pt>
                <c:pt idx="4649">
                  <c:v>1.6510439279474904</c:v>
                </c:pt>
                <c:pt idx="4650">
                  <c:v>1.6548032470298508</c:v>
                </c:pt>
                <c:pt idx="4651">
                  <c:v>1.6585390108664819</c:v>
                </c:pt>
                <c:pt idx="4652">
                  <c:v>1.6624030465674298</c:v>
                </c:pt>
                <c:pt idx="4653">
                  <c:v>1.6666393851423724</c:v>
                </c:pt>
                <c:pt idx="4654">
                  <c:v>1.6713822412887986</c:v>
                </c:pt>
                <c:pt idx="4655">
                  <c:v>1.676639077548391</c:v>
                </c:pt>
                <c:pt idx="4656">
                  <c:v>1.6824357480951924</c:v>
                </c:pt>
                <c:pt idx="4657">
                  <c:v>1.6887609320267236</c:v>
                </c:pt>
                <c:pt idx="4658">
                  <c:v>1.6954640056267452</c:v>
                </c:pt>
                <c:pt idx="4659">
                  <c:v>1.7024633162365002</c:v>
                </c:pt>
                <c:pt idx="4660">
                  <c:v>1.7096658203647477</c:v>
                </c:pt>
                <c:pt idx="4661">
                  <c:v>1.7168740261510083</c:v>
                </c:pt>
                <c:pt idx="4662">
                  <c:v>1.7239406963857564</c:v>
                </c:pt>
                <c:pt idx="4663">
                  <c:v>1.7309805201250537</c:v>
                </c:pt>
                <c:pt idx="4664">
                  <c:v>1.737957364414767</c:v>
                </c:pt>
                <c:pt idx="4665">
                  <c:v>1.7447516995038874</c:v>
                </c:pt>
                <c:pt idx="4666">
                  <c:v>1.7512931771925961</c:v>
                </c:pt>
                <c:pt idx="4667">
                  <c:v>1.7574021710686607</c:v>
                </c:pt>
                <c:pt idx="4668">
                  <c:v>1.7628881324283681</c:v>
                </c:pt>
                <c:pt idx="4669">
                  <c:v>1.76770095145631</c:v>
                </c:pt>
                <c:pt idx="4670">
                  <c:v>1.7717431664472409</c:v>
                </c:pt>
                <c:pt idx="4671">
                  <c:v>1.7751419932939709</c:v>
                </c:pt>
                <c:pt idx="4672">
                  <c:v>1.7781668389085219</c:v>
                </c:pt>
                <c:pt idx="4673">
                  <c:v>1.7811220113612056</c:v>
                </c:pt>
                <c:pt idx="4674">
                  <c:v>1.7843565451968086</c:v>
                </c:pt>
                <c:pt idx="4675">
                  <c:v>1.7882252786058317</c:v>
                </c:pt>
                <c:pt idx="4676">
                  <c:v>1.7927380018825876</c:v>
                </c:pt>
                <c:pt idx="4677">
                  <c:v>1.7978015139827914</c:v>
                </c:pt>
                <c:pt idx="4678">
                  <c:v>1.8029938121514983</c:v>
                </c:pt>
                <c:pt idx="4679">
                  <c:v>1.8079450103986396</c:v>
                </c:pt>
                <c:pt idx="4680">
                  <c:v>1.8121801800623047</c:v>
                </c:pt>
                <c:pt idx="4681">
                  <c:v>1.8155343451449717</c:v>
                </c:pt>
                <c:pt idx="4682">
                  <c:v>1.8181498465518819</c:v>
                </c:pt>
                <c:pt idx="4683">
                  <c:v>1.8201814110418004</c:v>
                </c:pt>
                <c:pt idx="4684">
                  <c:v>1.821788316790919</c:v>
                </c:pt>
                <c:pt idx="4685">
                  <c:v>1.8231022539640147</c:v>
                </c:pt>
                <c:pt idx="4686">
                  <c:v>1.8241665829877729</c:v>
                </c:pt>
                <c:pt idx="4687">
                  <c:v>1.8251668706940329</c:v>
                </c:pt>
                <c:pt idx="4688">
                  <c:v>1.8264123086466959</c:v>
                </c:pt>
                <c:pt idx="4689">
                  <c:v>1.8281605510357279</c:v>
                </c:pt>
                <c:pt idx="4690">
                  <c:v>1.83059433885131</c:v>
                </c:pt>
                <c:pt idx="4691">
                  <c:v>1.8338505862755716</c:v>
                </c:pt>
                <c:pt idx="4692">
                  <c:v>1.8379084225933922</c:v>
                </c:pt>
                <c:pt idx="4693">
                  <c:v>1.8426497714890917</c:v>
                </c:pt>
                <c:pt idx="4694">
                  <c:v>1.8479308029904788</c:v>
                </c:pt>
                <c:pt idx="4695">
                  <c:v>1.8533601143989673</c:v>
                </c:pt>
                <c:pt idx="4696">
                  <c:v>1.8585169930695822</c:v>
                </c:pt>
                <c:pt idx="4697">
                  <c:v>1.8629165376412993</c:v>
                </c:pt>
                <c:pt idx="4698">
                  <c:v>1.8664111327198845</c:v>
                </c:pt>
                <c:pt idx="4699">
                  <c:v>1.8689447823361609</c:v>
                </c:pt>
                <c:pt idx="4700">
                  <c:v>1.8705623512655869</c:v>
                </c:pt>
                <c:pt idx="4701">
                  <c:v>1.8714842344424278</c:v>
                </c:pt>
                <c:pt idx="4702">
                  <c:v>1.8718854070734745</c:v>
                </c:pt>
                <c:pt idx="4703">
                  <c:v>1.8719582200851745</c:v>
                </c:pt>
                <c:pt idx="4704">
                  <c:v>1.872018562052473</c:v>
                </c:pt>
                <c:pt idx="4705">
                  <c:v>1.8724774113545821</c:v>
                </c:pt>
                <c:pt idx="4706">
                  <c:v>1.8733601722415727</c:v>
                </c:pt>
                <c:pt idx="4707">
                  <c:v>1.8745884045001195</c:v>
                </c:pt>
                <c:pt idx="4708">
                  <c:v>1.8762125297365193</c:v>
                </c:pt>
                <c:pt idx="4709">
                  <c:v>1.8783854751658997</c:v>
                </c:pt>
                <c:pt idx="4710">
                  <c:v>1.8807897611857527</c:v>
                </c:pt>
                <c:pt idx="4711">
                  <c:v>1.8828424981082761</c:v>
                </c:pt>
                <c:pt idx="4712">
                  <c:v>1.8844203736898586</c:v>
                </c:pt>
                <c:pt idx="4713">
                  <c:v>1.8854459217007322</c:v>
                </c:pt>
                <c:pt idx="4714">
                  <c:v>1.885896220747094</c:v>
                </c:pt>
                <c:pt idx="4715">
                  <c:v>1.8858916509155383</c:v>
                </c:pt>
                <c:pt idx="4716">
                  <c:v>1.8856806612753305</c:v>
                </c:pt>
                <c:pt idx="4717">
                  <c:v>1.8857047455087494</c:v>
                </c:pt>
                <c:pt idx="4718">
                  <c:v>1.8862334056924888</c:v>
                </c:pt>
                <c:pt idx="4719">
                  <c:v>1.88727533448493</c:v>
                </c:pt>
                <c:pt idx="4720">
                  <c:v>1.8885829141232757</c:v>
                </c:pt>
                <c:pt idx="4721">
                  <c:v>1.8899572814509347</c:v>
                </c:pt>
                <c:pt idx="4722">
                  <c:v>1.8912093303131576</c:v>
                </c:pt>
                <c:pt idx="4723">
                  <c:v>1.8924164699242674</c:v>
                </c:pt>
                <c:pt idx="4724">
                  <c:v>1.8934776699638056</c:v>
                </c:pt>
                <c:pt idx="4725">
                  <c:v>1.8944615338353832</c:v>
                </c:pt>
                <c:pt idx="4726">
                  <c:v>1.8955289724106155</c:v>
                </c:pt>
                <c:pt idx="4727">
                  <c:v>1.8968839648882925</c:v>
                </c:pt>
                <c:pt idx="4728">
                  <c:v>1.8985367915100908</c:v>
                </c:pt>
                <c:pt idx="4729">
                  <c:v>1.9004324008948172</c:v>
                </c:pt>
                <c:pt idx="4730">
                  <c:v>1.9024189141432706</c:v>
                </c:pt>
                <c:pt idx="4731">
                  <c:v>1.9040717035889743</c:v>
                </c:pt>
                <c:pt idx="4732">
                  <c:v>1.9049134314522949</c:v>
                </c:pt>
                <c:pt idx="4733">
                  <c:v>1.905004457081596</c:v>
                </c:pt>
                <c:pt idx="4734">
                  <c:v>1.904472234837693</c:v>
                </c:pt>
                <c:pt idx="4735">
                  <c:v>1.9032200275919664</c:v>
                </c:pt>
                <c:pt idx="4736">
                  <c:v>1.9012388834299174</c:v>
                </c:pt>
                <c:pt idx="4737">
                  <c:v>1.8986812178120169</c:v>
                </c:pt>
                <c:pt idx="4738">
                  <c:v>1.8957341942874406</c:v>
                </c:pt>
                <c:pt idx="4739">
                  <c:v>1.8926410265089311</c:v>
                </c:pt>
                <c:pt idx="4740">
                  <c:v>1.8895451260669076</c:v>
                </c:pt>
                <c:pt idx="4741">
                  <c:v>1.8861693272714248</c:v>
                </c:pt>
                <c:pt idx="4742">
                  <c:v>1.8829348756914206</c:v>
                </c:pt>
                <c:pt idx="4743">
                  <c:v>1.8800294112781322</c:v>
                </c:pt>
                <c:pt idx="4744">
                  <c:v>1.8769321513901194</c:v>
                </c:pt>
                <c:pt idx="4745">
                  <c:v>1.8731295455430683</c:v>
                </c:pt>
                <c:pt idx="4746">
                  <c:v>1.8683970537417456</c:v>
                </c:pt>
                <c:pt idx="4747">
                  <c:v>1.8627825918685716</c:v>
                </c:pt>
                <c:pt idx="4748">
                  <c:v>1.8563201757366075</c:v>
                </c:pt>
                <c:pt idx="4749">
                  <c:v>1.8489161042382072</c:v>
                </c:pt>
                <c:pt idx="4750">
                  <c:v>1.8406821151007682</c:v>
                </c:pt>
                <c:pt idx="4751">
                  <c:v>1.8319532214185656</c:v>
                </c:pt>
                <c:pt idx="4752">
                  <c:v>1.8230876846909423</c:v>
                </c:pt>
                <c:pt idx="4753">
                  <c:v>1.8144806336959167</c:v>
                </c:pt>
                <c:pt idx="4754">
                  <c:v>1.8065516479773327</c:v>
                </c:pt>
                <c:pt idx="4755">
                  <c:v>1.7995461563880268</c:v>
                </c:pt>
                <c:pt idx="4756">
                  <c:v>1.793595632814692</c:v>
                </c:pt>
                <c:pt idx="4757">
                  <c:v>1.7886891937754625</c:v>
                </c:pt>
                <c:pt idx="4758">
                  <c:v>1.7847894632111492</c:v>
                </c:pt>
                <c:pt idx="4759">
                  <c:v>1.7817391495047694</c:v>
                </c:pt>
                <c:pt idx="4760">
                  <c:v>1.7792507569276224</c:v>
                </c:pt>
                <c:pt idx="4761">
                  <c:v>1.7769494428118802</c:v>
                </c:pt>
                <c:pt idx="4762">
                  <c:v>1.7743474813658384</c:v>
                </c:pt>
                <c:pt idx="4763">
                  <c:v>1.7716179659599327</c:v>
                </c:pt>
                <c:pt idx="4764">
                  <c:v>1.7690035582226507</c:v>
                </c:pt>
                <c:pt idx="4765">
                  <c:v>1.7663380508791837</c:v>
                </c:pt>
                <c:pt idx="4766">
                  <c:v>1.7633803418227416</c:v>
                </c:pt>
                <c:pt idx="4767">
                  <c:v>1.7600640564718555</c:v>
                </c:pt>
                <c:pt idx="4768">
                  <c:v>1.7562050331012502</c:v>
                </c:pt>
                <c:pt idx="4769">
                  <c:v>1.7516061360868345</c:v>
                </c:pt>
                <c:pt idx="4770">
                  <c:v>1.7461414392147341</c:v>
                </c:pt>
                <c:pt idx="4771">
                  <c:v>1.7402313338960778</c:v>
                </c:pt>
                <c:pt idx="4772">
                  <c:v>1.7344541604628654</c:v>
                </c:pt>
                <c:pt idx="4773">
                  <c:v>1.7290479848374021</c:v>
                </c:pt>
                <c:pt idx="4774">
                  <c:v>1.7240631750182576</c:v>
                </c:pt>
                <c:pt idx="4775">
                  <c:v>1.7193954044905573</c:v>
                </c:pt>
                <c:pt idx="4776">
                  <c:v>1.7149207516613718</c:v>
                </c:pt>
                <c:pt idx="4777">
                  <c:v>1.7106306047371009</c:v>
                </c:pt>
                <c:pt idx="4778">
                  <c:v>1.7065920311713252</c:v>
                </c:pt>
                <c:pt idx="4779">
                  <c:v>1.7029226063322185</c:v>
                </c:pt>
                <c:pt idx="4780">
                  <c:v>1.6996042406300627</c:v>
                </c:pt>
                <c:pt idx="4781">
                  <c:v>1.6963907296343672</c:v>
                </c:pt>
                <c:pt idx="4782">
                  <c:v>1.6930247839777639</c:v>
                </c:pt>
                <c:pt idx="4783">
                  <c:v>1.6893399030498804</c:v>
                </c:pt>
                <c:pt idx="4784">
                  <c:v>1.6855755655289886</c:v>
                </c:pt>
                <c:pt idx="4785">
                  <c:v>1.682058638648638</c:v>
                </c:pt>
                <c:pt idx="4786">
                  <c:v>1.6790170221782612</c:v>
                </c:pt>
                <c:pt idx="4787">
                  <c:v>1.6764320415893561</c:v>
                </c:pt>
                <c:pt idx="4788">
                  <c:v>1.6743161258007357</c:v>
                </c:pt>
                <c:pt idx="4789">
                  <c:v>1.6727792254737905</c:v>
                </c:pt>
                <c:pt idx="4790">
                  <c:v>1.6720325578448711</c:v>
                </c:pt>
                <c:pt idx="4791">
                  <c:v>1.6721379054477556</c:v>
                </c:pt>
                <c:pt idx="4792">
                  <c:v>1.6728912364679931</c:v>
                </c:pt>
                <c:pt idx="4793">
                  <c:v>1.6740526394348036</c:v>
                </c:pt>
                <c:pt idx="4794">
                  <c:v>1.6752147044899766</c:v>
                </c:pt>
                <c:pt idx="4795">
                  <c:v>1.6761645304930406</c:v>
                </c:pt>
                <c:pt idx="4796">
                  <c:v>1.6767737288000994</c:v>
                </c:pt>
                <c:pt idx="4797">
                  <c:v>1.6770650755901833</c:v>
                </c:pt>
                <c:pt idx="4798">
                  <c:v>1.6769832099089317</c:v>
                </c:pt>
                <c:pt idx="4799">
                  <c:v>1.6764443799546964</c:v>
                </c:pt>
                <c:pt idx="4800">
                  <c:v>1.6754806377842772</c:v>
                </c:pt>
                <c:pt idx="4801">
                  <c:v>1.6740770311067896</c:v>
                </c:pt>
                <c:pt idx="4802">
                  <c:v>1.6722027109246811</c:v>
                </c:pt>
                <c:pt idx="4803">
                  <c:v>1.6698342210666051</c:v>
                </c:pt>
                <c:pt idx="4804">
                  <c:v>1.6670756864270162</c:v>
                </c:pt>
                <c:pt idx="4805">
                  <c:v>1.6640767400994674</c:v>
                </c:pt>
                <c:pt idx="4806">
                  <c:v>1.6608969551052488</c:v>
                </c:pt>
                <c:pt idx="4807">
                  <c:v>1.6575560928518907</c:v>
                </c:pt>
                <c:pt idx="4808">
                  <c:v>1.6541813787388566</c:v>
                </c:pt>
                <c:pt idx="4809">
                  <c:v>1.6509502608018456</c:v>
                </c:pt>
                <c:pt idx="4810">
                  <c:v>1.6479101955035971</c:v>
                </c:pt>
                <c:pt idx="4811">
                  <c:v>1.6450535581516883</c:v>
                </c:pt>
                <c:pt idx="4812">
                  <c:v>1.6423703811618728</c:v>
                </c:pt>
                <c:pt idx="4813">
                  <c:v>1.639977706306696</c:v>
                </c:pt>
                <c:pt idx="4814">
                  <c:v>1.6380056250286479</c:v>
                </c:pt>
                <c:pt idx="4815">
                  <c:v>1.6363144219641936</c:v>
                </c:pt>
                <c:pt idx="4816">
                  <c:v>1.6345316165717596</c:v>
                </c:pt>
                <c:pt idx="4817">
                  <c:v>1.6321600390590807</c:v>
                </c:pt>
                <c:pt idx="4818">
                  <c:v>1.6287838391508467</c:v>
                </c:pt>
                <c:pt idx="4819">
                  <c:v>1.6241517391134088</c:v>
                </c:pt>
                <c:pt idx="4820">
                  <c:v>1.6182940842449343</c:v>
                </c:pt>
                <c:pt idx="4821">
                  <c:v>1.611564716340022</c:v>
                </c:pt>
                <c:pt idx="4822">
                  <c:v>1.6046542278810667</c:v>
                </c:pt>
                <c:pt idx="4823">
                  <c:v>1.5987760281220749</c:v>
                </c:pt>
                <c:pt idx="4824">
                  <c:v>1.5952524427534689</c:v>
                </c:pt>
                <c:pt idx="4825">
                  <c:v>1.5947507511268593</c:v>
                </c:pt>
                <c:pt idx="4826">
                  <c:v>1.5976215440519186</c:v>
                </c:pt>
                <c:pt idx="4827">
                  <c:v>1.6035583446300958</c:v>
                </c:pt>
                <c:pt idx="4828">
                  <c:v>1.6115877940628793</c:v>
                </c:pt>
                <c:pt idx="4829">
                  <c:v>1.6203846486707043</c:v>
                </c:pt>
                <c:pt idx="4830">
                  <c:v>1.6283556027602786</c:v>
                </c:pt>
                <c:pt idx="4831">
                  <c:v>1.6340962302802653</c:v>
                </c:pt>
                <c:pt idx="4832">
                  <c:v>1.6368831865087798</c:v>
                </c:pt>
                <c:pt idx="4833">
                  <c:v>1.636763880530848</c:v>
                </c:pt>
                <c:pt idx="4834">
                  <c:v>1.6342564691195538</c:v>
                </c:pt>
                <c:pt idx="4835">
                  <c:v>1.6301128005077372</c:v>
                </c:pt>
                <c:pt idx="4836">
                  <c:v>1.6251028135223948</c:v>
                </c:pt>
                <c:pt idx="4837">
                  <c:v>1.6196811878873563</c:v>
                </c:pt>
                <c:pt idx="4838">
                  <c:v>1.614133579050359</c:v>
                </c:pt>
                <c:pt idx="4839">
                  <c:v>1.6085392972916963</c:v>
                </c:pt>
                <c:pt idx="4840">
                  <c:v>1.6030451014253821</c:v>
                </c:pt>
                <c:pt idx="4841">
                  <c:v>1.5978174511050967</c:v>
                </c:pt>
                <c:pt idx="4842">
                  <c:v>1.5929107763272734</c:v>
                </c:pt>
                <c:pt idx="4843">
                  <c:v>1.5883786530827841</c:v>
                </c:pt>
                <c:pt idx="4844">
                  <c:v>1.5841587290256516</c:v>
                </c:pt>
                <c:pt idx="4845">
                  <c:v>1.5804069751600105</c:v>
                </c:pt>
                <c:pt idx="4846">
                  <c:v>1.5773243935339656</c:v>
                </c:pt>
                <c:pt idx="4847">
                  <c:v>1.5749437902493901</c:v>
                </c:pt>
                <c:pt idx="4848">
                  <c:v>1.5731774357327926</c:v>
                </c:pt>
                <c:pt idx="4849">
                  <c:v>1.571810316225186</c:v>
                </c:pt>
                <c:pt idx="4850">
                  <c:v>1.5707115037006731</c:v>
                </c:pt>
                <c:pt idx="4851">
                  <c:v>1.5697424398958746</c:v>
                </c:pt>
                <c:pt idx="4852">
                  <c:v>1.568805656207362</c:v>
                </c:pt>
                <c:pt idx="4853">
                  <c:v>1.5677770615862441</c:v>
                </c:pt>
                <c:pt idx="4854">
                  <c:v>1.5666859874193848</c:v>
                </c:pt>
                <c:pt idx="4855">
                  <c:v>1.565485281706229</c:v>
                </c:pt>
                <c:pt idx="4856">
                  <c:v>1.5642663644231054</c:v>
                </c:pt>
                <c:pt idx="4857">
                  <c:v>1.5630590265653812</c:v>
                </c:pt>
                <c:pt idx="4858">
                  <c:v>1.5618355852951273</c:v>
                </c:pt>
                <c:pt idx="4859">
                  <c:v>1.5607015242894013</c:v>
                </c:pt>
                <c:pt idx="4860">
                  <c:v>1.5597832733543764</c:v>
                </c:pt>
                <c:pt idx="4861">
                  <c:v>1.5590104511059204</c:v>
                </c:pt>
                <c:pt idx="4862">
                  <c:v>1.5581918125995453</c:v>
                </c:pt>
                <c:pt idx="4863">
                  <c:v>1.557194648983568</c:v>
                </c:pt>
                <c:pt idx="4864">
                  <c:v>1.5560503204494929</c:v>
                </c:pt>
                <c:pt idx="4865">
                  <c:v>1.5550381552486852</c:v>
                </c:pt>
                <c:pt idx="4866">
                  <c:v>1.5546210245041123</c:v>
                </c:pt>
                <c:pt idx="4867">
                  <c:v>1.5554392711907103</c:v>
                </c:pt>
                <c:pt idx="4868">
                  <c:v>1.5577089093233949</c:v>
                </c:pt>
                <c:pt idx="4869">
                  <c:v>1.5616053044942988</c:v>
                </c:pt>
                <c:pt idx="4870">
                  <c:v>1.5670738383929257</c:v>
                </c:pt>
                <c:pt idx="4871">
                  <c:v>1.5734246890938466</c:v>
                </c:pt>
                <c:pt idx="4872">
                  <c:v>1.5797343285516305</c:v>
                </c:pt>
                <c:pt idx="4873">
                  <c:v>1.5849986851056026</c:v>
                </c:pt>
                <c:pt idx="4874">
                  <c:v>1.5888784068169692</c:v>
                </c:pt>
                <c:pt idx="4875">
                  <c:v>1.5913664504438196</c:v>
                </c:pt>
                <c:pt idx="4876">
                  <c:v>1.592666262436641</c:v>
                </c:pt>
                <c:pt idx="4877">
                  <c:v>1.5929742217667344</c:v>
                </c:pt>
                <c:pt idx="4878">
                  <c:v>1.5926503202755664</c:v>
                </c:pt>
                <c:pt idx="4879">
                  <c:v>1.592035347389152</c:v>
                </c:pt>
                <c:pt idx="4880">
                  <c:v>1.5915909299829496</c:v>
                </c:pt>
                <c:pt idx="4881">
                  <c:v>1.5917666747695214</c:v>
                </c:pt>
                <c:pt idx="4882">
                  <c:v>1.592777964111997</c:v>
                </c:pt>
                <c:pt idx="4883">
                  <c:v>1.5947316499581361</c:v>
                </c:pt>
                <c:pt idx="4884">
                  <c:v>1.5975118677394058</c:v>
                </c:pt>
                <c:pt idx="4885">
                  <c:v>1.6005170688057926</c:v>
                </c:pt>
                <c:pt idx="4886">
                  <c:v>1.6028379099627441</c:v>
                </c:pt>
                <c:pt idx="4887">
                  <c:v>1.6038138401860191</c:v>
                </c:pt>
                <c:pt idx="4888">
                  <c:v>1.6033024176179984</c:v>
                </c:pt>
                <c:pt idx="4889">
                  <c:v>1.6015459794416607</c:v>
                </c:pt>
                <c:pt idx="4890">
                  <c:v>1.5988499602460036</c:v>
                </c:pt>
                <c:pt idx="4891">
                  <c:v>1.5954561042275395</c:v>
                </c:pt>
                <c:pt idx="4892">
                  <c:v>1.5915310500332061</c:v>
                </c:pt>
                <c:pt idx="4893">
                  <c:v>1.5873612852994214</c:v>
                </c:pt>
                <c:pt idx="4894">
                  <c:v>1.5833048622230461</c:v>
                </c:pt>
                <c:pt idx="4895">
                  <c:v>1.5798304171616364</c:v>
                </c:pt>
                <c:pt idx="4896">
                  <c:v>1.5774381751419044</c:v>
                </c:pt>
                <c:pt idx="4897">
                  <c:v>1.5763963081738812</c:v>
                </c:pt>
                <c:pt idx="4898">
                  <c:v>1.5768525587498587</c:v>
                </c:pt>
                <c:pt idx="4899">
                  <c:v>1.5785480760295534</c:v>
                </c:pt>
                <c:pt idx="4900">
                  <c:v>1.5810879725977169</c:v>
                </c:pt>
                <c:pt idx="4901">
                  <c:v>1.5840475571410009</c:v>
                </c:pt>
                <c:pt idx="4902">
                  <c:v>1.5870732650622652</c:v>
                </c:pt>
                <c:pt idx="4903">
                  <c:v>1.5897193664858889</c:v>
                </c:pt>
                <c:pt idx="4904">
                  <c:v>1.5916973361435403</c:v>
                </c:pt>
                <c:pt idx="4905">
                  <c:v>1.5929172172863861</c:v>
                </c:pt>
                <c:pt idx="4906">
                  <c:v>1.5937677123396654</c:v>
                </c:pt>
                <c:pt idx="4907">
                  <c:v>1.59461110223693</c:v>
                </c:pt>
                <c:pt idx="4908">
                  <c:v>1.5958151883874605</c:v>
                </c:pt>
                <c:pt idx="4909">
                  <c:v>1.5975711873654237</c:v>
                </c:pt>
                <c:pt idx="4910">
                  <c:v>1.5999767221267098</c:v>
                </c:pt>
                <c:pt idx="4911">
                  <c:v>1.6029482141891276</c:v>
                </c:pt>
                <c:pt idx="4912">
                  <c:v>1.6063790158670068</c:v>
                </c:pt>
                <c:pt idx="4913">
                  <c:v>1.6101083567534287</c:v>
                </c:pt>
                <c:pt idx="4914">
                  <c:v>1.6137867772233974</c:v>
                </c:pt>
                <c:pt idx="4915">
                  <c:v>1.6171815689412055</c:v>
                </c:pt>
                <c:pt idx="4916">
                  <c:v>1.6200883401103783</c:v>
                </c:pt>
                <c:pt idx="4917">
                  <c:v>1.6223994161169353</c:v>
                </c:pt>
                <c:pt idx="4918">
                  <c:v>1.6240476545292237</c:v>
                </c:pt>
                <c:pt idx="4919">
                  <c:v>1.6247801067629555</c:v>
                </c:pt>
                <c:pt idx="4920">
                  <c:v>1.6244368680316694</c:v>
                </c:pt>
                <c:pt idx="4921">
                  <c:v>1.6231062314503204</c:v>
                </c:pt>
                <c:pt idx="4922">
                  <c:v>1.6211288636791794</c:v>
                </c:pt>
                <c:pt idx="4923">
                  <c:v>1.6190600890486986</c:v>
                </c:pt>
                <c:pt idx="4924">
                  <c:v>1.6174754035086025</c:v>
                </c:pt>
                <c:pt idx="4925">
                  <c:v>1.6168527905061816</c:v>
                </c:pt>
                <c:pt idx="4926">
                  <c:v>1.6172084504600113</c:v>
                </c:pt>
                <c:pt idx="4927">
                  <c:v>1.6180577509870964</c:v>
                </c:pt>
                <c:pt idx="4928">
                  <c:v>1.6191155240065824</c:v>
                </c:pt>
                <c:pt idx="4929">
                  <c:v>1.6199730238965366</c:v>
                </c:pt>
                <c:pt idx="4930">
                  <c:v>1.620077431078744</c:v>
                </c:pt>
                <c:pt idx="4931">
                  <c:v>1.6186323778372158</c:v>
                </c:pt>
                <c:pt idx="4932">
                  <c:v>1.6149569399830739</c:v>
                </c:pt>
                <c:pt idx="4933">
                  <c:v>1.6089285741870931</c:v>
                </c:pt>
                <c:pt idx="4934">
                  <c:v>1.6010708289908702</c:v>
                </c:pt>
                <c:pt idx="4935">
                  <c:v>1.5926365870821386</c:v>
                </c:pt>
                <c:pt idx="4936">
                  <c:v>1.5847111868204034</c:v>
                </c:pt>
                <c:pt idx="4937">
                  <c:v>1.5781628928060094</c:v>
                </c:pt>
                <c:pt idx="4938">
                  <c:v>1.5736196999998877</c:v>
                </c:pt>
                <c:pt idx="4939">
                  <c:v>1.5712405205344702</c:v>
                </c:pt>
                <c:pt idx="4940">
                  <c:v>1.5705397732844126</c:v>
                </c:pt>
                <c:pt idx="4941">
                  <c:v>1.5707580155081911</c:v>
                </c:pt>
                <c:pt idx="4942">
                  <c:v>1.5709565191325021</c:v>
                </c:pt>
                <c:pt idx="4943">
                  <c:v>1.5704995699481967</c:v>
                </c:pt>
                <c:pt idx="4944">
                  <c:v>1.5690919618031967</c:v>
                </c:pt>
                <c:pt idx="4945">
                  <c:v>1.5667017455427448</c:v>
                </c:pt>
                <c:pt idx="4946">
                  <c:v>1.5635596796618527</c:v>
                </c:pt>
                <c:pt idx="4947">
                  <c:v>1.5600667609123817</c:v>
                </c:pt>
                <c:pt idx="4948">
                  <c:v>1.5566731489505299</c:v>
                </c:pt>
                <c:pt idx="4949">
                  <c:v>1.55370336284129</c:v>
                </c:pt>
                <c:pt idx="4950">
                  <c:v>1.5513522881657626</c:v>
                </c:pt>
                <c:pt idx="4951">
                  <c:v>1.5495381696245862</c:v>
                </c:pt>
                <c:pt idx="4952">
                  <c:v>1.548084137257919</c:v>
                </c:pt>
                <c:pt idx="4953">
                  <c:v>1.5468843626997075</c:v>
                </c:pt>
                <c:pt idx="4954">
                  <c:v>1.5458865353535409</c:v>
                </c:pt>
                <c:pt idx="4955">
                  <c:v>1.5450261557839686</c:v>
                </c:pt>
                <c:pt idx="4956">
                  <c:v>1.5443113114336136</c:v>
                </c:pt>
                <c:pt idx="4957">
                  <c:v>1.5436758167871274</c:v>
                </c:pt>
                <c:pt idx="4958">
                  <c:v>1.5431483960697761</c:v>
                </c:pt>
                <c:pt idx="4959">
                  <c:v>1.5426599066524833</c:v>
                </c:pt>
                <c:pt idx="4960">
                  <c:v>1.5422107659028592</c:v>
                </c:pt>
                <c:pt idx="4961">
                  <c:v>1.541765092715129</c:v>
                </c:pt>
                <c:pt idx="4962">
                  <c:v>1.5412888492301606</c:v>
                </c:pt>
                <c:pt idx="4963">
                  <c:v>1.5406990299940464</c:v>
                </c:pt>
                <c:pt idx="4964">
                  <c:v>1.5399854921205298</c:v>
                </c:pt>
                <c:pt idx="4965">
                  <c:v>1.5392173998471566</c:v>
                </c:pt>
                <c:pt idx="4966">
                  <c:v>1.5384628750652722</c:v>
                </c:pt>
                <c:pt idx="4967">
                  <c:v>1.5377905973314501</c:v>
                </c:pt>
                <c:pt idx="4968">
                  <c:v>1.5372629008211871</c:v>
                </c:pt>
                <c:pt idx="4969">
                  <c:v>1.536938779534696</c:v>
                </c:pt>
                <c:pt idx="4970">
                  <c:v>1.5368278571081293</c:v>
                </c:pt>
                <c:pt idx="4971">
                  <c:v>1.5371335582413319</c:v>
                </c:pt>
                <c:pt idx="4972">
                  <c:v>1.5380087224574963</c:v>
                </c:pt>
                <c:pt idx="4973">
                  <c:v>1.539808607193893</c:v>
                </c:pt>
                <c:pt idx="4974">
                  <c:v>1.5427416409805406</c:v>
                </c:pt>
                <c:pt idx="4975">
                  <c:v>1.5468220494069225</c:v>
                </c:pt>
                <c:pt idx="4976">
                  <c:v>1.5514965628480575</c:v>
                </c:pt>
                <c:pt idx="4977">
                  <c:v>1.5558807149171778</c:v>
                </c:pt>
                <c:pt idx="4978">
                  <c:v>1.5592206517079434</c:v>
                </c:pt>
                <c:pt idx="4979">
                  <c:v>1.5613368825930911</c:v>
                </c:pt>
                <c:pt idx="4980">
                  <c:v>1.5624991167595308</c:v>
                </c:pt>
                <c:pt idx="4981">
                  <c:v>1.5633974927253085</c:v>
                </c:pt>
                <c:pt idx="4982">
                  <c:v>1.5650067352397172</c:v>
                </c:pt>
                <c:pt idx="4983">
                  <c:v>1.5680465264915389</c:v>
                </c:pt>
                <c:pt idx="4984">
                  <c:v>1.5726586126976447</c:v>
                </c:pt>
                <c:pt idx="4985">
                  <c:v>1.5779296234588667</c:v>
                </c:pt>
                <c:pt idx="4986">
                  <c:v>1.5823006851328929</c:v>
                </c:pt>
                <c:pt idx="4987">
                  <c:v>1.584574811856178</c:v>
                </c:pt>
                <c:pt idx="4988">
                  <c:v>1.5843450091445943</c:v>
                </c:pt>
                <c:pt idx="4989">
                  <c:v>1.581925032656363</c:v>
                </c:pt>
                <c:pt idx="4990">
                  <c:v>1.5782006932915293</c:v>
                </c:pt>
                <c:pt idx="4991">
                  <c:v>1.5742215901127694</c:v>
                </c:pt>
                <c:pt idx="4992">
                  <c:v>1.5710345080750605</c:v>
                </c:pt>
                <c:pt idx="4993">
                  <c:v>1.569222645642079</c:v>
                </c:pt>
                <c:pt idx="4994">
                  <c:v>1.5689272993726984</c:v>
                </c:pt>
                <c:pt idx="4995">
                  <c:v>1.5696915776282685</c:v>
                </c:pt>
                <c:pt idx="4996">
                  <c:v>1.5705728581584388</c:v>
                </c:pt>
                <c:pt idx="4997">
                  <c:v>1.5707777144782666</c:v>
                </c:pt>
                <c:pt idx="4998">
                  <c:v>1.5697516096666846</c:v>
                </c:pt>
                <c:pt idx="4999">
                  <c:v>1.5674749517424558</c:v>
                </c:pt>
                <c:pt idx="5000">
                  <c:v>1.5643073570631283</c:v>
                </c:pt>
                <c:pt idx="5001">
                  <c:v>1.5607436251267832</c:v>
                </c:pt>
                <c:pt idx="5002">
                  <c:v>1.557281306932947</c:v>
                </c:pt>
                <c:pt idx="5003">
                  <c:v>1.5541220277692449</c:v>
                </c:pt>
                <c:pt idx="5004">
                  <c:v>1.5512615558625649</c:v>
                </c:pt>
                <c:pt idx="5005">
                  <c:v>1.5486024830832921</c:v>
                </c:pt>
                <c:pt idx="5006">
                  <c:v>1.546180631692206</c:v>
                </c:pt>
                <c:pt idx="5007">
                  <c:v>1.5442045000231386</c:v>
                </c:pt>
                <c:pt idx="5008">
                  <c:v>1.5428049724286026</c:v>
                </c:pt>
                <c:pt idx="5009">
                  <c:v>1.5421591632500065</c:v>
                </c:pt>
                <c:pt idx="5010">
                  <c:v>1.542201530557846</c:v>
                </c:pt>
                <c:pt idx="5011">
                  <c:v>1.5428457492008087</c:v>
                </c:pt>
                <c:pt idx="5012">
                  <c:v>1.5439810358798818</c:v>
                </c:pt>
                <c:pt idx="5013">
                  <c:v>1.5454186568674817</c:v>
                </c:pt>
                <c:pt idx="5014">
                  <c:v>1.547041162509635</c:v>
                </c:pt>
                <c:pt idx="5015">
                  <c:v>1.5488570736284091</c:v>
                </c:pt>
                <c:pt idx="5016">
                  <c:v>1.5507634385661875</c:v>
                </c:pt>
                <c:pt idx="5017">
                  <c:v>1.5527129239447299</c:v>
                </c:pt>
                <c:pt idx="5018">
                  <c:v>1.5545838890519821</c:v>
                </c:pt>
                <c:pt idx="5019">
                  <c:v>1.5564816308051228</c:v>
                </c:pt>
                <c:pt idx="5020">
                  <c:v>1.5584152560271682</c:v>
                </c:pt>
                <c:pt idx="5021">
                  <c:v>1.560387914071484</c:v>
                </c:pt>
                <c:pt idx="5022">
                  <c:v>1.5622828177293788</c:v>
                </c:pt>
                <c:pt idx="5023">
                  <c:v>1.5639388865196042</c:v>
                </c:pt>
                <c:pt idx="5024">
                  <c:v>1.5652136794317377</c:v>
                </c:pt>
                <c:pt idx="5025">
                  <c:v>1.5659832562192211</c:v>
                </c:pt>
                <c:pt idx="5026">
                  <c:v>1.5662081988629688</c:v>
                </c:pt>
                <c:pt idx="5027">
                  <c:v>1.5656676118118971</c:v>
                </c:pt>
                <c:pt idx="5028">
                  <c:v>1.5642546383071882</c:v>
                </c:pt>
                <c:pt idx="5029">
                  <c:v>1.5619697838788067</c:v>
                </c:pt>
                <c:pt idx="5030">
                  <c:v>1.5592130527818455</c:v>
                </c:pt>
                <c:pt idx="5031">
                  <c:v>1.5565722428274094</c:v>
                </c:pt>
                <c:pt idx="5032">
                  <c:v>1.5544975187213417</c:v>
                </c:pt>
                <c:pt idx="5033">
                  <c:v>1.5532772754419901</c:v>
                </c:pt>
                <c:pt idx="5034">
                  <c:v>1.5529353160709614</c:v>
                </c:pt>
                <c:pt idx="5035">
                  <c:v>1.5533303713215139</c:v>
                </c:pt>
                <c:pt idx="5036">
                  <c:v>1.5543115399915899</c:v>
                </c:pt>
                <c:pt idx="5037">
                  <c:v>1.5556152512022614</c:v>
                </c:pt>
                <c:pt idx="5038">
                  <c:v>1.5568541553511623</c:v>
                </c:pt>
                <c:pt idx="5039">
                  <c:v>1.5574870614188574</c:v>
                </c:pt>
                <c:pt idx="5040">
                  <c:v>1.5572561661887194</c:v>
                </c:pt>
                <c:pt idx="5041">
                  <c:v>1.5558500197132996</c:v>
                </c:pt>
                <c:pt idx="5042">
                  <c:v>1.5529021869675845</c:v>
                </c:pt>
                <c:pt idx="5043">
                  <c:v>1.5482132947478704</c:v>
                </c:pt>
                <c:pt idx="5044">
                  <c:v>1.5419811616461827</c:v>
                </c:pt>
                <c:pt idx="5045">
                  <c:v>1.5351581994043979</c:v>
                </c:pt>
                <c:pt idx="5046">
                  <c:v>1.5290034152631826</c:v>
                </c:pt>
                <c:pt idx="5047">
                  <c:v>1.5245182356363289</c:v>
                </c:pt>
                <c:pt idx="5048">
                  <c:v>1.5222040912855412</c:v>
                </c:pt>
                <c:pt idx="5049">
                  <c:v>1.5219067879794512</c:v>
                </c:pt>
                <c:pt idx="5050">
                  <c:v>1.5225985157354527</c:v>
                </c:pt>
                <c:pt idx="5051">
                  <c:v>1.5230863895223277</c:v>
                </c:pt>
                <c:pt idx="5052">
                  <c:v>1.5227081892915506</c:v>
                </c:pt>
                <c:pt idx="5053">
                  <c:v>1.52107815350463</c:v>
                </c:pt>
                <c:pt idx="5054">
                  <c:v>1.5179503355832051</c:v>
                </c:pt>
                <c:pt idx="5055">
                  <c:v>1.5130993025316044</c:v>
                </c:pt>
                <c:pt idx="5056">
                  <c:v>1.5065685871733105</c:v>
                </c:pt>
                <c:pt idx="5057">
                  <c:v>1.4987328132184294</c:v>
                </c:pt>
                <c:pt idx="5058">
                  <c:v>1.4901393891837449</c:v>
                </c:pt>
                <c:pt idx="5059">
                  <c:v>1.4812840539629168</c:v>
                </c:pt>
                <c:pt idx="5060">
                  <c:v>1.4728085658242493</c:v>
                </c:pt>
                <c:pt idx="5061">
                  <c:v>1.465471555957421</c:v>
                </c:pt>
                <c:pt idx="5062">
                  <c:v>1.4596278125817825</c:v>
                </c:pt>
                <c:pt idx="5063">
                  <c:v>1.4551272249712801</c:v>
                </c:pt>
                <c:pt idx="5064">
                  <c:v>1.4517692160714679</c:v>
                </c:pt>
                <c:pt idx="5065">
                  <c:v>1.4497268387469031</c:v>
                </c:pt>
                <c:pt idx="5066">
                  <c:v>1.4495704094469297</c:v>
                </c:pt>
                <c:pt idx="5067">
                  <c:v>1.4517949023278309</c:v>
                </c:pt>
                <c:pt idx="5068">
                  <c:v>1.4567547466421673</c:v>
                </c:pt>
                <c:pt idx="5069">
                  <c:v>1.4646493003898802</c:v>
                </c:pt>
                <c:pt idx="5070">
                  <c:v>1.4752308800405052</c:v>
                </c:pt>
                <c:pt idx="5071">
                  <c:v>1.4880513103653303</c:v>
                </c:pt>
                <c:pt idx="5072">
                  <c:v>1.5027273647980701</c:v>
                </c:pt>
                <c:pt idx="5073">
                  <c:v>1.5189613154632369</c:v>
                </c:pt>
                <c:pt idx="5074">
                  <c:v>1.5364844908279665</c:v>
                </c:pt>
                <c:pt idx="5075">
                  <c:v>1.5554290475239008</c:v>
                </c:pt>
                <c:pt idx="5076">
                  <c:v>1.5764778748416153</c:v>
                </c:pt>
                <c:pt idx="5077">
                  <c:v>1.6002202122503768</c:v>
                </c:pt>
                <c:pt idx="5078">
                  <c:v>1.6270896346192172</c:v>
                </c:pt>
                <c:pt idx="5079">
                  <c:v>1.6573357261334594</c:v>
                </c:pt>
                <c:pt idx="5080">
                  <c:v>1.6906634718059927</c:v>
                </c:pt>
                <c:pt idx="5081">
                  <c:v>1.7266562520264173</c:v>
                </c:pt>
                <c:pt idx="5082">
                  <c:v>1.7648711382004358</c:v>
                </c:pt>
                <c:pt idx="5083">
                  <c:v>1.8047699184707695</c:v>
                </c:pt>
                <c:pt idx="5084">
                  <c:v>1.8457147962824818</c:v>
                </c:pt>
                <c:pt idx="5085">
                  <c:v>1.8870757891789953</c:v>
                </c:pt>
                <c:pt idx="5086">
                  <c:v>1.9284632754278441</c:v>
                </c:pt>
                <c:pt idx="5087">
                  <c:v>1.9695126368850133</c:v>
                </c:pt>
                <c:pt idx="5088">
                  <c:v>2.0098510040743944</c:v>
                </c:pt>
                <c:pt idx="5089">
                  <c:v>2.0492564693256208</c:v>
                </c:pt>
                <c:pt idx="5090">
                  <c:v>2.0878211068026564</c:v>
                </c:pt>
                <c:pt idx="5091">
                  <c:v>2.1257792477488651</c:v>
                </c:pt>
                <c:pt idx="5092">
                  <c:v>2.1634854210090455</c:v>
                </c:pt>
                <c:pt idx="5093">
                  <c:v>2.2015274779347211</c:v>
                </c:pt>
                <c:pt idx="5094">
                  <c:v>2.2403963666952156</c:v>
                </c:pt>
                <c:pt idx="5095">
                  <c:v>2.2804947286343058</c:v>
                </c:pt>
                <c:pt idx="5096">
                  <c:v>2.3218733654802066</c:v>
                </c:pt>
                <c:pt idx="5097">
                  <c:v>2.3640907324169103</c:v>
                </c:pt>
                <c:pt idx="5098">
                  <c:v>2.4063001538091715</c:v>
                </c:pt>
                <c:pt idx="5099">
                  <c:v>2.447713086312278</c:v>
                </c:pt>
                <c:pt idx="5100">
                  <c:v>2.4875762861467212</c:v>
                </c:pt>
                <c:pt idx="5101">
                  <c:v>2.5254918134174922</c:v>
                </c:pt>
                <c:pt idx="5102">
                  <c:v>2.5616697929735235</c:v>
                </c:pt>
                <c:pt idx="5103">
                  <c:v>2.5964337518944136</c:v>
                </c:pt>
                <c:pt idx="5104">
                  <c:v>2.6301696133777583</c:v>
                </c:pt>
                <c:pt idx="5105">
                  <c:v>2.663386427535404</c:v>
                </c:pt>
                <c:pt idx="5106">
                  <c:v>2.6963364959778024</c:v>
                </c:pt>
                <c:pt idx="5107">
                  <c:v>2.7291393710494174</c:v>
                </c:pt>
                <c:pt idx="5108">
                  <c:v>2.7619031502534734</c:v>
                </c:pt>
                <c:pt idx="5109">
                  <c:v>2.7946267757625729</c:v>
                </c:pt>
                <c:pt idx="5110">
                  <c:v>2.8268128139872544</c:v>
                </c:pt>
                <c:pt idx="5111">
                  <c:v>2.8579535425422016</c:v>
                </c:pt>
                <c:pt idx="5112">
                  <c:v>2.8878745136105928</c:v>
                </c:pt>
                <c:pt idx="5113">
                  <c:v>2.9161351734895411</c:v>
                </c:pt>
                <c:pt idx="5114">
                  <c:v>2.9422694540306327</c:v>
                </c:pt>
                <c:pt idx="5115">
                  <c:v>2.9659521307724415</c:v>
                </c:pt>
                <c:pt idx="5116">
                  <c:v>2.9869864839151319</c:v>
                </c:pt>
                <c:pt idx="5117">
                  <c:v>3.0052841477585344</c:v>
                </c:pt>
                <c:pt idx="5118">
                  <c:v>3.0209931282418312</c:v>
                </c:pt>
                <c:pt idx="5119">
                  <c:v>3.0345595898655398</c:v>
                </c:pt>
                <c:pt idx="5120">
                  <c:v>3.0467223391730927</c:v>
                </c:pt>
                <c:pt idx="5121">
                  <c:v>3.058297434382041</c:v>
                </c:pt>
                <c:pt idx="5122">
                  <c:v>3.0696332865118765</c:v>
                </c:pt>
                <c:pt idx="5123">
                  <c:v>3.0807749685121415</c:v>
                </c:pt>
                <c:pt idx="5124">
                  <c:v>3.091430997321821</c:v>
                </c:pt>
                <c:pt idx="5125">
                  <c:v>3.1012476468050236</c:v>
                </c:pt>
                <c:pt idx="5126">
                  <c:v>3.1098484822789558</c:v>
                </c:pt>
                <c:pt idx="5127">
                  <c:v>3.1169926224595055</c:v>
                </c:pt>
                <c:pt idx="5128">
                  <c:v>3.1227383039479228</c:v>
                </c:pt>
                <c:pt idx="5129">
                  <c:v>3.1273113315795991</c:v>
                </c:pt>
                <c:pt idx="5130">
                  <c:v>3.1313309186546512</c:v>
                </c:pt>
                <c:pt idx="5131">
                  <c:v>3.135531389263023</c:v>
                </c:pt>
                <c:pt idx="5132">
                  <c:v>3.1404663388228644</c:v>
                </c:pt>
                <c:pt idx="5133">
                  <c:v>3.1462977834140062</c:v>
                </c:pt>
                <c:pt idx="5134">
                  <c:v>3.1529963023616459</c:v>
                </c:pt>
                <c:pt idx="5135">
                  <c:v>3.1603995942877066</c:v>
                </c:pt>
                <c:pt idx="5136">
                  <c:v>3.1682116128178355</c:v>
                </c:pt>
                <c:pt idx="5137">
                  <c:v>3.1760656067039119</c:v>
                </c:pt>
                <c:pt idx="5138">
                  <c:v>3.1837627934716055</c:v>
                </c:pt>
                <c:pt idx="5139">
                  <c:v>3.1909060880572562</c:v>
                </c:pt>
                <c:pt idx="5140">
                  <c:v>3.1969424978876599</c:v>
                </c:pt>
                <c:pt idx="5141">
                  <c:v>3.2014215550596168</c:v>
                </c:pt>
                <c:pt idx="5142">
                  <c:v>3.2043860871763621</c:v>
                </c:pt>
                <c:pt idx="5143">
                  <c:v>3.2060157252910617</c:v>
                </c:pt>
                <c:pt idx="5144">
                  <c:v>3.2067475617808427</c:v>
                </c:pt>
                <c:pt idx="5145">
                  <c:v>3.2069713761097489</c:v>
                </c:pt>
                <c:pt idx="5146">
                  <c:v>3.2069831334960721</c:v>
                </c:pt>
                <c:pt idx="5147">
                  <c:v>3.2069297060911404</c:v>
                </c:pt>
                <c:pt idx="5148">
                  <c:v>3.2069617735683242</c:v>
                </c:pt>
                <c:pt idx="5149">
                  <c:v>3.2071487143413653</c:v>
                </c:pt>
                <c:pt idx="5150">
                  <c:v>3.207279151193076</c:v>
                </c:pt>
                <c:pt idx="5151">
                  <c:v>3.2072133687634525</c:v>
                </c:pt>
                <c:pt idx="5152">
                  <c:v>3.2069484789012619</c:v>
                </c:pt>
                <c:pt idx="5153">
                  <c:v>3.2067399425647096</c:v>
                </c:pt>
                <c:pt idx="5154">
                  <c:v>3.2070836695221256</c:v>
                </c:pt>
                <c:pt idx="5155">
                  <c:v>3.2084385496562828</c:v>
                </c:pt>
                <c:pt idx="5156">
                  <c:v>3.210437200623788</c:v>
                </c:pt>
                <c:pt idx="5157">
                  <c:v>3.2125318683348674</c:v>
                </c:pt>
                <c:pt idx="5158">
                  <c:v>3.2144580805228982</c:v>
                </c:pt>
                <c:pt idx="5159">
                  <c:v>3.2160780538991149</c:v>
                </c:pt>
                <c:pt idx="5160">
                  <c:v>3.2172753668826672</c:v>
                </c:pt>
                <c:pt idx="5161">
                  <c:v>3.2179405359531357</c:v>
                </c:pt>
                <c:pt idx="5162">
                  <c:v>3.2179514360629038</c:v>
                </c:pt>
                <c:pt idx="5163">
                  <c:v>3.2172399623906389</c:v>
                </c:pt>
                <c:pt idx="5164">
                  <c:v>3.2158370672851833</c:v>
                </c:pt>
                <c:pt idx="5165">
                  <c:v>3.2137592384225804</c:v>
                </c:pt>
                <c:pt idx="5166">
                  <c:v>3.2110903959289803</c:v>
                </c:pt>
                <c:pt idx="5167">
                  <c:v>3.2081178101535754</c:v>
                </c:pt>
                <c:pt idx="5168">
                  <c:v>3.2050820453800188</c:v>
                </c:pt>
                <c:pt idx="5169">
                  <c:v>3.2021930048194314</c:v>
                </c:pt>
                <c:pt idx="5170">
                  <c:v>3.1998257582079552</c:v>
                </c:pt>
                <c:pt idx="5171">
                  <c:v>3.1982818246402731</c:v>
                </c:pt>
                <c:pt idx="5172">
                  <c:v>3.1975744569973799</c:v>
                </c:pt>
                <c:pt idx="5173">
                  <c:v>3.1975285467340031</c:v>
                </c:pt>
                <c:pt idx="5174">
                  <c:v>3.1980617122057855</c:v>
                </c:pt>
                <c:pt idx="5175">
                  <c:v>3.1990474061754206</c:v>
                </c:pt>
                <c:pt idx="5176">
                  <c:v>3.2004151404048153</c:v>
                </c:pt>
                <c:pt idx="5177">
                  <c:v>3.2020778271590715</c:v>
                </c:pt>
                <c:pt idx="5178">
                  <c:v>3.2040199860236762</c:v>
                </c:pt>
                <c:pt idx="5179">
                  <c:v>3.2062397296344205</c:v>
                </c:pt>
                <c:pt idx="5180">
                  <c:v>3.2086514663927326</c:v>
                </c:pt>
                <c:pt idx="5181">
                  <c:v>3.2111425413504135</c:v>
                </c:pt>
                <c:pt idx="5182">
                  <c:v>3.2136445739804476</c:v>
                </c:pt>
                <c:pt idx="5183">
                  <c:v>3.2161157360071901</c:v>
                </c:pt>
                <c:pt idx="5184">
                  <c:v>3.218519560882223</c:v>
                </c:pt>
                <c:pt idx="5185">
                  <c:v>3.2209379588887059</c:v>
                </c:pt>
                <c:pt idx="5186">
                  <c:v>3.2232773891732904</c:v>
                </c:pt>
                <c:pt idx="5187">
                  <c:v>3.225494159256677</c:v>
                </c:pt>
                <c:pt idx="5188">
                  <c:v>3.227625130700023</c:v>
                </c:pt>
                <c:pt idx="5189">
                  <c:v>3.2298017080266908</c:v>
                </c:pt>
                <c:pt idx="5190">
                  <c:v>3.2322151188865762</c:v>
                </c:pt>
                <c:pt idx="5191">
                  <c:v>3.2351024638645947</c:v>
                </c:pt>
                <c:pt idx="5192">
                  <c:v>3.2385111638293691</c:v>
                </c:pt>
                <c:pt idx="5193">
                  <c:v>3.2422532302222589</c:v>
                </c:pt>
                <c:pt idx="5194">
                  <c:v>3.2461040055139385</c:v>
                </c:pt>
                <c:pt idx="5195">
                  <c:v>3.2496609345958367</c:v>
                </c:pt>
                <c:pt idx="5196">
                  <c:v>3.2524372880500638</c:v>
                </c:pt>
                <c:pt idx="5197">
                  <c:v>3.2539154103665711</c:v>
                </c:pt>
                <c:pt idx="5198">
                  <c:v>3.2536249789512186</c:v>
                </c:pt>
                <c:pt idx="5199">
                  <c:v>3.2514833744305043</c:v>
                </c:pt>
                <c:pt idx="5200">
                  <c:v>3.2476066996365724</c:v>
                </c:pt>
                <c:pt idx="5201">
                  <c:v>3.2420986913687333</c:v>
                </c:pt>
                <c:pt idx="5202">
                  <c:v>3.23535058384951</c:v>
                </c:pt>
                <c:pt idx="5203">
                  <c:v>3.2279658731804282</c:v>
                </c:pt>
                <c:pt idx="5204">
                  <c:v>3.2207085920495371</c:v>
                </c:pt>
                <c:pt idx="5205">
                  <c:v>3.214034310612556</c:v>
                </c:pt>
                <c:pt idx="5206">
                  <c:v>3.2081096061827394</c:v>
                </c:pt>
                <c:pt idx="5207">
                  <c:v>3.2027131092138514</c:v>
                </c:pt>
                <c:pt idx="5208">
                  <c:v>3.1976248661184541</c:v>
                </c:pt>
                <c:pt idx="5209">
                  <c:v>3.1926693973275877</c:v>
                </c:pt>
                <c:pt idx="5210">
                  <c:v>3.1878529183304329</c:v>
                </c:pt>
                <c:pt idx="5211">
                  <c:v>3.1832955117394492</c:v>
                </c:pt>
                <c:pt idx="5212">
                  <c:v>3.1790479325794676</c:v>
                </c:pt>
                <c:pt idx="5213">
                  <c:v>3.1752315072796971</c:v>
                </c:pt>
                <c:pt idx="5214">
                  <c:v>3.1716453546163041</c:v>
                </c:pt>
                <c:pt idx="5215">
                  <c:v>3.1680964702021908</c:v>
                </c:pt>
                <c:pt idx="5216">
                  <c:v>3.1645926036734284</c:v>
                </c:pt>
                <c:pt idx="5217">
                  <c:v>3.1612935146289227</c:v>
                </c:pt>
                <c:pt idx="5218">
                  <c:v>3.1583349244896866</c:v>
                </c:pt>
                <c:pt idx="5219">
                  <c:v>3.1557690855730551</c:v>
                </c:pt>
                <c:pt idx="5220">
                  <c:v>3.1533548653465062</c:v>
                </c:pt>
                <c:pt idx="5221">
                  <c:v>3.1509171723884313</c:v>
                </c:pt>
                <c:pt idx="5222">
                  <c:v>3.1482838083956208</c:v>
                </c:pt>
                <c:pt idx="5223">
                  <c:v>3.1455199843727986</c:v>
                </c:pt>
                <c:pt idx="5224">
                  <c:v>3.1427299302165368</c:v>
                </c:pt>
                <c:pt idx="5225">
                  <c:v>3.1400999898701469</c:v>
                </c:pt>
                <c:pt idx="5226">
                  <c:v>3.1377345413201301</c:v>
                </c:pt>
                <c:pt idx="5227">
                  <c:v>3.1357111999586809</c:v>
                </c:pt>
                <c:pt idx="5228">
                  <c:v>3.1340405271068494</c:v>
                </c:pt>
                <c:pt idx="5229">
                  <c:v>3.1327231012228851</c:v>
                </c:pt>
                <c:pt idx="5230">
                  <c:v>3.1315871184177366</c:v>
                </c:pt>
                <c:pt idx="5231">
                  <c:v>3.1304444302445491</c:v>
                </c:pt>
                <c:pt idx="5232">
                  <c:v>3.1292307042303249</c:v>
                </c:pt>
                <c:pt idx="5233">
                  <c:v>3.1279563963024852</c:v>
                </c:pt>
                <c:pt idx="5234">
                  <c:v>3.1267421860628692</c:v>
                </c:pt>
                <c:pt idx="5235">
                  <c:v>3.1255536148653364</c:v>
                </c:pt>
                <c:pt idx="5236">
                  <c:v>3.124396284776636</c:v>
                </c:pt>
                <c:pt idx="5237">
                  <c:v>3.1232466647066501</c:v>
                </c:pt>
                <c:pt idx="5238">
                  <c:v>3.1219967569271616</c:v>
                </c:pt>
                <c:pt idx="5239">
                  <c:v>3.1205616750466665</c:v>
                </c:pt>
                <c:pt idx="5240">
                  <c:v>3.1190139369969709</c:v>
                </c:pt>
                <c:pt idx="5241">
                  <c:v>3.1175485726728227</c:v>
                </c:pt>
                <c:pt idx="5242">
                  <c:v>3.1164200390412118</c:v>
                </c:pt>
                <c:pt idx="5243">
                  <c:v>3.1159160707786326</c:v>
                </c:pt>
                <c:pt idx="5244">
                  <c:v>3.1159612960505649</c:v>
                </c:pt>
                <c:pt idx="5245">
                  <c:v>3.1163044831544906</c:v>
                </c:pt>
                <c:pt idx="5246">
                  <c:v>3.1167552272217778</c:v>
                </c:pt>
                <c:pt idx="5247">
                  <c:v>3.1172005141848578</c:v>
                </c:pt>
                <c:pt idx="5248">
                  <c:v>3.1175777528480739</c:v>
                </c:pt>
                <c:pt idx="5249">
                  <c:v>3.117663679056478</c:v>
                </c:pt>
                <c:pt idx="5250">
                  <c:v>3.1172185580878073</c:v>
                </c:pt>
                <c:pt idx="5251">
                  <c:v>3.1160554143709467</c:v>
                </c:pt>
                <c:pt idx="5252">
                  <c:v>3.1143523474330967</c:v>
                </c:pt>
                <c:pt idx="5253">
                  <c:v>3.1125771405800871</c:v>
                </c:pt>
                <c:pt idx="5254">
                  <c:v>3.1113934692138874</c:v>
                </c:pt>
                <c:pt idx="5255">
                  <c:v>3.111418653061798</c:v>
                </c:pt>
                <c:pt idx="5256">
                  <c:v>3.1128887820027642</c:v>
                </c:pt>
                <c:pt idx="5257">
                  <c:v>3.115840169156491</c:v>
                </c:pt>
                <c:pt idx="5258">
                  <c:v>3.1201531686002779</c:v>
                </c:pt>
                <c:pt idx="5259">
                  <c:v>3.1254528939934603</c:v>
                </c:pt>
                <c:pt idx="5260">
                  <c:v>3.1313190134124249</c:v>
                </c:pt>
                <c:pt idx="5261">
                  <c:v>3.137059921046228</c:v>
                </c:pt>
                <c:pt idx="5262">
                  <c:v>3.1420263899662597</c:v>
                </c:pt>
                <c:pt idx="5263">
                  <c:v>3.1454231898237142</c:v>
                </c:pt>
                <c:pt idx="5264">
                  <c:v>3.1469874535455951</c:v>
                </c:pt>
                <c:pt idx="5265">
                  <c:v>3.1469459036921497</c:v>
                </c:pt>
                <c:pt idx="5266">
                  <c:v>3.145702209820485</c:v>
                </c:pt>
                <c:pt idx="5267">
                  <c:v>3.1437701830302083</c:v>
                </c:pt>
                <c:pt idx="5268">
                  <c:v>3.1417890989078288</c:v>
                </c:pt>
                <c:pt idx="5269">
                  <c:v>3.1406209186551526</c:v>
                </c:pt>
                <c:pt idx="5270">
                  <c:v>3.140971964641925</c:v>
                </c:pt>
                <c:pt idx="5271">
                  <c:v>3.1433990097603561</c:v>
                </c:pt>
                <c:pt idx="5272">
                  <c:v>3.1479894068104142</c:v>
                </c:pt>
                <c:pt idx="5273">
                  <c:v>3.1543147799391389</c:v>
                </c:pt>
                <c:pt idx="5274">
                  <c:v>3.1616184437461028</c:v>
                </c:pt>
                <c:pt idx="5275">
                  <c:v>3.1688004880938938</c:v>
                </c:pt>
                <c:pt idx="5276">
                  <c:v>3.1750026884258458</c:v>
                </c:pt>
                <c:pt idx="5277">
                  <c:v>3.1792636579202269</c:v>
                </c:pt>
                <c:pt idx="5278">
                  <c:v>3.1811362360634878</c:v>
                </c:pt>
                <c:pt idx="5279">
                  <c:v>3.1806583672567466</c:v>
                </c:pt>
                <c:pt idx="5280">
                  <c:v>3.1781054802613551</c:v>
                </c:pt>
                <c:pt idx="5281">
                  <c:v>3.1741433978301181</c:v>
                </c:pt>
                <c:pt idx="5282">
                  <c:v>3.1694603132041976</c:v>
                </c:pt>
                <c:pt idx="5283">
                  <c:v>3.164710128621139</c:v>
                </c:pt>
                <c:pt idx="5284">
                  <c:v>3.1605562689882394</c:v>
                </c:pt>
                <c:pt idx="5285">
                  <c:v>3.1573325720273648</c:v>
                </c:pt>
                <c:pt idx="5286">
                  <c:v>3.1551309370219416</c:v>
                </c:pt>
                <c:pt idx="5287">
                  <c:v>3.1538817555269199</c:v>
                </c:pt>
                <c:pt idx="5288">
                  <c:v>3.153571685478417</c:v>
                </c:pt>
                <c:pt idx="5289">
                  <c:v>3.1540921394820631</c:v>
                </c:pt>
                <c:pt idx="5290">
                  <c:v>3.1552575892210171</c:v>
                </c:pt>
                <c:pt idx="5291">
                  <c:v>3.1568383641375948</c:v>
                </c:pt>
                <c:pt idx="5292">
                  <c:v>3.1586290480291059</c:v>
                </c:pt>
                <c:pt idx="5293">
                  <c:v>3.1603970176700487</c:v>
                </c:pt>
                <c:pt idx="5294">
                  <c:v>3.1619776570131797</c:v>
                </c:pt>
                <c:pt idx="5295">
                  <c:v>3.1633267530950233</c:v>
                </c:pt>
                <c:pt idx="5296">
                  <c:v>3.1648177521734469</c:v>
                </c:pt>
                <c:pt idx="5297">
                  <c:v>3.1668997116718631</c:v>
                </c:pt>
                <c:pt idx="5298">
                  <c:v>3.16970868407383</c:v>
                </c:pt>
                <c:pt idx="5299">
                  <c:v>3.172997110103152</c:v>
                </c:pt>
                <c:pt idx="5300">
                  <c:v>3.1763085101498842</c:v>
                </c:pt>
                <c:pt idx="5301">
                  <c:v>3.1792841646526013</c:v>
                </c:pt>
                <c:pt idx="5302">
                  <c:v>3.1819433015004597</c:v>
                </c:pt>
                <c:pt idx="5303">
                  <c:v>3.1843612208683476</c:v>
                </c:pt>
                <c:pt idx="5304">
                  <c:v>3.1866738710099769</c:v>
                </c:pt>
                <c:pt idx="5305">
                  <c:v>3.1888551304092845</c:v>
                </c:pt>
                <c:pt idx="5306">
                  <c:v>3.1905921602872422</c:v>
                </c:pt>
                <c:pt idx="5307">
                  <c:v>3.1916637716194867</c:v>
                </c:pt>
                <c:pt idx="5308">
                  <c:v>3.1919433641335537</c:v>
                </c:pt>
                <c:pt idx="5309">
                  <c:v>3.191682670232292</c:v>
                </c:pt>
                <c:pt idx="5310">
                  <c:v>3.1911294792300859</c:v>
                </c:pt>
                <c:pt idx="5311">
                  <c:v>3.1904780281377842</c:v>
                </c:pt>
                <c:pt idx="5312">
                  <c:v>3.1898463616533848</c:v>
                </c:pt>
                <c:pt idx="5313">
                  <c:v>3.1896627870151621</c:v>
                </c:pt>
                <c:pt idx="5314">
                  <c:v>3.1903327149333935</c:v>
                </c:pt>
                <c:pt idx="5315">
                  <c:v>3.1920362117606147</c:v>
                </c:pt>
                <c:pt idx="5316">
                  <c:v>3.1945960768679602</c:v>
                </c:pt>
                <c:pt idx="5317">
                  <c:v>3.1973068256233015</c:v>
                </c:pt>
                <c:pt idx="5318">
                  <c:v>3.1990688216881149</c:v>
                </c:pt>
                <c:pt idx="5319">
                  <c:v>3.1986132218552719</c:v>
                </c:pt>
                <c:pt idx="5320">
                  <c:v>3.1951617897622895</c:v>
                </c:pt>
                <c:pt idx="5321">
                  <c:v>3.1889167618892622</c:v>
                </c:pt>
                <c:pt idx="5322">
                  <c:v>3.1812510369636309</c:v>
                </c:pt>
                <c:pt idx="5323">
                  <c:v>3.1738849471107615</c:v>
                </c:pt>
                <c:pt idx="5324">
                  <c:v>3.1682577889298669</c:v>
                </c:pt>
                <c:pt idx="5325">
                  <c:v>3.1650271943709765</c:v>
                </c:pt>
                <c:pt idx="5326">
                  <c:v>3.1643489221572683</c:v>
                </c:pt>
                <c:pt idx="5327">
                  <c:v>3.1662314923203314</c:v>
                </c:pt>
                <c:pt idx="5328">
                  <c:v>3.1691215245934039</c:v>
                </c:pt>
                <c:pt idx="5329">
                  <c:v>3.1709834135660175</c:v>
                </c:pt>
                <c:pt idx="5330">
                  <c:v>3.1709975529779588</c:v>
                </c:pt>
                <c:pt idx="5331">
                  <c:v>3.1692046847946673</c:v>
                </c:pt>
                <c:pt idx="5332">
                  <c:v>3.1658648716711717</c:v>
                </c:pt>
                <c:pt idx="5333">
                  <c:v>3.161159904557123</c:v>
                </c:pt>
                <c:pt idx="5334">
                  <c:v>3.1554653450321557</c:v>
                </c:pt>
                <c:pt idx="5335">
                  <c:v>3.1493054066680761</c:v>
                </c:pt>
                <c:pt idx="5336">
                  <c:v>3.1432701441123458</c:v>
                </c:pt>
                <c:pt idx="5337">
                  <c:v>3.137661889442144</c:v>
                </c:pt>
                <c:pt idx="5338">
                  <c:v>3.1327710928476167</c:v>
                </c:pt>
                <c:pt idx="5339">
                  <c:v>3.1286889736410011</c:v>
                </c:pt>
                <c:pt idx="5340">
                  <c:v>3.1254013169633161</c:v>
                </c:pt>
                <c:pt idx="5341">
                  <c:v>3.1228995379256839</c:v>
                </c:pt>
                <c:pt idx="5342">
                  <c:v>3.1210360599031497</c:v>
                </c:pt>
                <c:pt idx="5343">
                  <c:v>3.1196437670841162</c:v>
                </c:pt>
                <c:pt idx="5344">
                  <c:v>3.118611701957112</c:v>
                </c:pt>
                <c:pt idx="5345">
                  <c:v>3.1178896570448154</c:v>
                </c:pt>
                <c:pt idx="5346">
                  <c:v>3.1174671236253291</c:v>
                </c:pt>
                <c:pt idx="5347">
                  <c:v>3.1174040722029792</c:v>
                </c:pt>
                <c:pt idx="5348">
                  <c:v>3.1178016245376412</c:v>
                </c:pt>
                <c:pt idx="5349">
                  <c:v>3.1186596480222257</c:v>
                </c:pt>
                <c:pt idx="5350">
                  <c:v>3.120015800588293</c:v>
                </c:pt>
                <c:pt idx="5351">
                  <c:v>3.1218160361390321</c:v>
                </c:pt>
                <c:pt idx="5352">
                  <c:v>3.1239227352003072</c:v>
                </c:pt>
                <c:pt idx="5353">
                  <c:v>3.1261120033218175</c:v>
                </c:pt>
                <c:pt idx="5354">
                  <c:v>3.1282331474780616</c:v>
                </c:pt>
                <c:pt idx="5355">
                  <c:v>3.1302879934490266</c:v>
                </c:pt>
                <c:pt idx="5356">
                  <c:v>3.1323013444986594</c:v>
                </c:pt>
                <c:pt idx="5357">
                  <c:v>3.1342208782127288</c:v>
                </c:pt>
                <c:pt idx="5358">
                  <c:v>3.1360416478180788</c:v>
                </c:pt>
                <c:pt idx="5359">
                  <c:v>3.1378620520792464</c:v>
                </c:pt>
                <c:pt idx="5360">
                  <c:v>3.139779786062046</c:v>
                </c:pt>
                <c:pt idx="5361">
                  <c:v>3.1417815588086362</c:v>
                </c:pt>
                <c:pt idx="5362">
                  <c:v>3.1436817677087681</c:v>
                </c:pt>
                <c:pt idx="5363">
                  <c:v>3.1452225492510331</c:v>
                </c:pt>
                <c:pt idx="5364">
                  <c:v>3.1464595598902516</c:v>
                </c:pt>
                <c:pt idx="5365">
                  <c:v>3.1476663346119302</c:v>
                </c:pt>
                <c:pt idx="5366">
                  <c:v>3.1491970611111668</c:v>
                </c:pt>
                <c:pt idx="5367">
                  <c:v>3.151563426353146</c:v>
                </c:pt>
                <c:pt idx="5368">
                  <c:v>3.1552913160007541</c:v>
                </c:pt>
                <c:pt idx="5369">
                  <c:v>3.1605300646920651</c:v>
                </c:pt>
                <c:pt idx="5370">
                  <c:v>3.1666267681274491</c:v>
                </c:pt>
                <c:pt idx="5371">
                  <c:v>3.1721450091167602</c:v>
                </c:pt>
                <c:pt idx="5372">
                  <c:v>3.1758621088400458</c:v>
                </c:pt>
                <c:pt idx="5373">
                  <c:v>3.1772685311083775</c:v>
                </c:pt>
                <c:pt idx="5374">
                  <c:v>3.1763622998125114</c:v>
                </c:pt>
                <c:pt idx="5375">
                  <c:v>3.1738307973294493</c:v>
                </c:pt>
                <c:pt idx="5376">
                  <c:v>3.1709087814128138</c:v>
                </c:pt>
                <c:pt idx="5377">
                  <c:v>3.1686766467023624</c:v>
                </c:pt>
                <c:pt idx="5378">
                  <c:v>3.1679749311971794</c:v>
                </c:pt>
                <c:pt idx="5379">
                  <c:v>3.1689290590501988</c:v>
                </c:pt>
                <c:pt idx="5380">
                  <c:v>3.1708896689004589</c:v>
                </c:pt>
                <c:pt idx="5381">
                  <c:v>3.1728455710726711</c:v>
                </c:pt>
                <c:pt idx="5382">
                  <c:v>3.1739086023190319</c:v>
                </c:pt>
                <c:pt idx="5383">
                  <c:v>3.1736933986776648</c:v>
                </c:pt>
                <c:pt idx="5384">
                  <c:v>3.1723410617683645</c:v>
                </c:pt>
                <c:pt idx="5385">
                  <c:v>3.170253672246079</c:v>
                </c:pt>
                <c:pt idx="5386">
                  <c:v>3.1678155618869202</c:v>
                </c:pt>
                <c:pt idx="5387">
                  <c:v>3.165456225790769</c:v>
                </c:pt>
                <c:pt idx="5388">
                  <c:v>3.1632952811441095</c:v>
                </c:pt>
                <c:pt idx="5389">
                  <c:v>3.1615573885751962</c:v>
                </c:pt>
                <c:pt idx="5390">
                  <c:v>3.1603471871345881</c:v>
                </c:pt>
                <c:pt idx="5391">
                  <c:v>3.1597479140216684</c:v>
                </c:pt>
                <c:pt idx="5392">
                  <c:v>3.159694513037123</c:v>
                </c:pt>
                <c:pt idx="5393">
                  <c:v>3.1601505427073611</c:v>
                </c:pt>
                <c:pt idx="5394">
                  <c:v>3.1610990697740213</c:v>
                </c:pt>
                <c:pt idx="5395">
                  <c:v>3.1625186578345774</c:v>
                </c:pt>
                <c:pt idx="5396">
                  <c:v>3.1642407995094839</c:v>
                </c:pt>
                <c:pt idx="5397">
                  <c:v>3.1661198166969813</c:v>
                </c:pt>
                <c:pt idx="5398">
                  <c:v>3.1680109339821869</c:v>
                </c:pt>
                <c:pt idx="5399">
                  <c:v>3.1699364297996389</c:v>
                </c:pt>
                <c:pt idx="5400">
                  <c:v>3.1719312435058544</c:v>
                </c:pt>
                <c:pt idx="5401">
                  <c:v>3.173883111997422</c:v>
                </c:pt>
                <c:pt idx="5402">
                  <c:v>3.1758239942582085</c:v>
                </c:pt>
                <c:pt idx="5403">
                  <c:v>3.1777530560184464</c:v>
                </c:pt>
                <c:pt idx="5404">
                  <c:v>3.1796462311713976</c:v>
                </c:pt>
                <c:pt idx="5405">
                  <c:v>3.1814700018684965</c:v>
                </c:pt>
                <c:pt idx="5406">
                  <c:v>3.1831253545462332</c:v>
                </c:pt>
                <c:pt idx="5407">
                  <c:v>3.1843531497983699</c:v>
                </c:pt>
                <c:pt idx="5408">
                  <c:v>3.1851023483203349</c:v>
                </c:pt>
                <c:pt idx="5409">
                  <c:v>3.1854493105667263</c:v>
                </c:pt>
                <c:pt idx="5410">
                  <c:v>3.185457355602221</c:v>
                </c:pt>
                <c:pt idx="5411">
                  <c:v>3.1853177475419212</c:v>
                </c:pt>
                <c:pt idx="5412">
                  <c:v>3.1851296768162025</c:v>
                </c:pt>
                <c:pt idx="5413">
                  <c:v>3.1848675780432001</c:v>
                </c:pt>
                <c:pt idx="5414">
                  <c:v>3.1844117140793071</c:v>
                </c:pt>
                <c:pt idx="5415">
                  <c:v>3.1839016078972264</c:v>
                </c:pt>
                <c:pt idx="5416">
                  <c:v>3.1834006301103805</c:v>
                </c:pt>
                <c:pt idx="5417">
                  <c:v>3.1830309932039573</c:v>
                </c:pt>
                <c:pt idx="5418">
                  <c:v>3.1828689292585941</c:v>
                </c:pt>
                <c:pt idx="5419">
                  <c:v>3.1829053412975283</c:v>
                </c:pt>
                <c:pt idx="5420">
                  <c:v>3.1831704863455323</c:v>
                </c:pt>
                <c:pt idx="5421">
                  <c:v>3.1834800742441822</c:v>
                </c:pt>
                <c:pt idx="5422">
                  <c:v>3.1833723040993922</c:v>
                </c:pt>
                <c:pt idx="5423">
                  <c:v>3.1822832488479813</c:v>
                </c:pt>
                <c:pt idx="5424">
                  <c:v>3.1798252526428148</c:v>
                </c:pt>
                <c:pt idx="5425">
                  <c:v>3.1759881525414086</c:v>
                </c:pt>
                <c:pt idx="5426">
                  <c:v>3.1709249916099149</c:v>
                </c:pt>
                <c:pt idx="5427">
                  <c:v>3.1651924135257388</c:v>
                </c:pt>
                <c:pt idx="5428">
                  <c:v>3.1597486494363025</c:v>
                </c:pt>
                <c:pt idx="5429">
                  <c:v>3.1553744871407243</c:v>
                </c:pt>
                <c:pt idx="5430">
                  <c:v>3.1523654660760179</c:v>
                </c:pt>
                <c:pt idx="5431">
                  <c:v>3.1507125378384626</c:v>
                </c:pt>
                <c:pt idx="5432">
                  <c:v>3.1501930933919082</c:v>
                </c:pt>
                <c:pt idx="5433">
                  <c:v>3.1503652878476056</c:v>
                </c:pt>
                <c:pt idx="5434">
                  <c:v>3.1505677860365791</c:v>
                </c:pt>
                <c:pt idx="5435">
                  <c:v>3.150223425198809</c:v>
                </c:pt>
                <c:pt idx="5436">
                  <c:v>3.1490809550735657</c:v>
                </c:pt>
                <c:pt idx="5437">
                  <c:v>3.1471392707634851</c:v>
                </c:pt>
                <c:pt idx="5438">
                  <c:v>3.1444697089232787</c:v>
                </c:pt>
                <c:pt idx="5439">
                  <c:v>3.1414554080198935</c:v>
                </c:pt>
                <c:pt idx="5440">
                  <c:v>3.138549466268886</c:v>
                </c:pt>
                <c:pt idx="5441">
                  <c:v>3.1363404580201517</c:v>
                </c:pt>
                <c:pt idx="5442">
                  <c:v>3.1349020169588422</c:v>
                </c:pt>
                <c:pt idx="5443">
                  <c:v>3.1341551093925442</c:v>
                </c:pt>
                <c:pt idx="5444">
                  <c:v>3.1339809690584279</c:v>
                </c:pt>
                <c:pt idx="5445">
                  <c:v>3.1341408398285537</c:v>
                </c:pt>
                <c:pt idx="5446">
                  <c:v>3.1343721915017109</c:v>
                </c:pt>
                <c:pt idx="5447">
                  <c:v>3.1346318904964399</c:v>
                </c:pt>
                <c:pt idx="5448">
                  <c:v>3.1348170125740413</c:v>
                </c:pt>
                <c:pt idx="5449">
                  <c:v>3.134993929107996</c:v>
                </c:pt>
                <c:pt idx="5450">
                  <c:v>3.1351477823200256</c:v>
                </c:pt>
                <c:pt idx="5451">
                  <c:v>3.1353701124928204</c:v>
                </c:pt>
                <c:pt idx="5452">
                  <c:v>3.1357022080953483</c:v>
                </c:pt>
                <c:pt idx="5453">
                  <c:v>3.1362485302374385</c:v>
                </c:pt>
                <c:pt idx="5454">
                  <c:v>3.1370578361508104</c:v>
                </c:pt>
                <c:pt idx="5455">
                  <c:v>3.1382532194034627</c:v>
                </c:pt>
                <c:pt idx="5456">
                  <c:v>3.1397922923747901</c:v>
                </c:pt>
                <c:pt idx="5457">
                  <c:v>3.1415343732412442</c:v>
                </c:pt>
                <c:pt idx="5458">
                  <c:v>3.1432079272424724</c:v>
                </c:pt>
                <c:pt idx="5459">
                  <c:v>3.1447196809724414</c:v>
                </c:pt>
                <c:pt idx="5460">
                  <c:v>3.1460962763342208</c:v>
                </c:pt>
                <c:pt idx="5461">
                  <c:v>3.1472171125095474</c:v>
                </c:pt>
                <c:pt idx="5462">
                  <c:v>3.1480244000173636</c:v>
                </c:pt>
                <c:pt idx="5463">
                  <c:v>3.1485679268321625</c:v>
                </c:pt>
                <c:pt idx="5464">
                  <c:v>3.1490608066689036</c:v>
                </c:pt>
                <c:pt idx="5465">
                  <c:v>3.1495689553307189</c:v>
                </c:pt>
                <c:pt idx="5466">
                  <c:v>3.150196920965477</c:v>
                </c:pt>
                <c:pt idx="5467">
                  <c:v>3.1509463157830919</c:v>
                </c:pt>
                <c:pt idx="5468">
                  <c:v>3.1517023548930463</c:v>
                </c:pt>
                <c:pt idx="5469">
                  <c:v>3.1522476581940411</c:v>
                </c:pt>
                <c:pt idx="5470">
                  <c:v>3.1525912953909168</c:v>
                </c:pt>
                <c:pt idx="5471">
                  <c:v>3.1530541996757595</c:v>
                </c:pt>
                <c:pt idx="5472">
                  <c:v>3.1544080822985712</c:v>
                </c:pt>
                <c:pt idx="5473">
                  <c:v>3.1575725277834192</c:v>
                </c:pt>
                <c:pt idx="5474">
                  <c:v>3.1630118660745579</c:v>
                </c:pt>
                <c:pt idx="5475">
                  <c:v>3.1700028422540742</c:v>
                </c:pt>
                <c:pt idx="5476">
                  <c:v>3.1766724004953231</c:v>
                </c:pt>
                <c:pt idx="5477">
                  <c:v>3.1810013461630682</c:v>
                </c:pt>
                <c:pt idx="5478">
                  <c:v>3.1819074884333998</c:v>
                </c:pt>
                <c:pt idx="5479">
                  <c:v>3.1793010973151459</c:v>
                </c:pt>
                <c:pt idx="5480">
                  <c:v>3.1741666943066233</c:v>
                </c:pt>
                <c:pt idx="5481">
                  <c:v>3.1680162185542975</c:v>
                </c:pt>
                <c:pt idx="5482">
                  <c:v>3.1621980322864696</c:v>
                </c:pt>
                <c:pt idx="5483">
                  <c:v>3.1577777375283214</c:v>
                </c:pt>
                <c:pt idx="5484">
                  <c:v>3.1555848608554724</c:v>
                </c:pt>
                <c:pt idx="5485">
                  <c:v>3.1553863999720044</c:v>
                </c:pt>
                <c:pt idx="5486">
                  <c:v>3.1561548121413159</c:v>
                </c:pt>
                <c:pt idx="5487">
                  <c:v>3.1566250473995727</c:v>
                </c:pt>
                <c:pt idx="5488">
                  <c:v>3.1560986324293596</c:v>
                </c:pt>
                <c:pt idx="5489">
                  <c:v>3.1544313203473369</c:v>
                </c:pt>
                <c:pt idx="5490">
                  <c:v>3.1519454158662636</c:v>
                </c:pt>
                <c:pt idx="5491">
                  <c:v>3.1490503366854115</c:v>
                </c:pt>
                <c:pt idx="5492">
                  <c:v>3.1462032038336849</c:v>
                </c:pt>
                <c:pt idx="5493">
                  <c:v>3.1438933171556407</c:v>
                </c:pt>
                <c:pt idx="5494">
                  <c:v>3.142402279208254</c:v>
                </c:pt>
                <c:pt idx="5495">
                  <c:v>3.1417622421579798</c:v>
                </c:pt>
                <c:pt idx="5496">
                  <c:v>3.1420041183351888</c:v>
                </c:pt>
                <c:pt idx="5497">
                  <c:v>3.1430557371914709</c:v>
                </c:pt>
                <c:pt idx="5498">
                  <c:v>3.1447064036589558</c:v>
                </c:pt>
                <c:pt idx="5499">
                  <c:v>3.1466959079410377</c:v>
                </c:pt>
                <c:pt idx="5500">
                  <c:v>3.1485916057572996</c:v>
                </c:pt>
                <c:pt idx="5501">
                  <c:v>3.1502059634084723</c:v>
                </c:pt>
                <c:pt idx="5502">
                  <c:v>3.1515644638647085</c:v>
                </c:pt>
                <c:pt idx="5503">
                  <c:v>3.1527267296184509</c:v>
                </c:pt>
                <c:pt idx="5504">
                  <c:v>3.1538303385933277</c:v>
                </c:pt>
                <c:pt idx="5505">
                  <c:v>3.154953362859851</c:v>
                </c:pt>
                <c:pt idx="5506">
                  <c:v>3.1561125332069264</c:v>
                </c:pt>
                <c:pt idx="5507">
                  <c:v>3.1573942430819306</c:v>
                </c:pt>
                <c:pt idx="5508">
                  <c:v>3.1588520052959002</c:v>
                </c:pt>
                <c:pt idx="5509">
                  <c:v>3.1603974147615506</c:v>
                </c:pt>
                <c:pt idx="5510">
                  <c:v>3.1620025290606288</c:v>
                </c:pt>
                <c:pt idx="5511">
                  <c:v>3.163520282714249</c:v>
                </c:pt>
                <c:pt idx="5512">
                  <c:v>3.1647787736252564</c:v>
                </c:pt>
                <c:pt idx="5513">
                  <c:v>3.1656980998695432</c:v>
                </c:pt>
                <c:pt idx="5514">
                  <c:v>3.1663826093835592</c:v>
                </c:pt>
                <c:pt idx="5515">
                  <c:v>3.1670930532773465</c:v>
                </c:pt>
                <c:pt idx="5516">
                  <c:v>3.167745578412438</c:v>
                </c:pt>
                <c:pt idx="5517">
                  <c:v>3.1682266948675371</c:v>
                </c:pt>
                <c:pt idx="5518">
                  <c:v>3.1683770826302564</c:v>
                </c:pt>
                <c:pt idx="5519">
                  <c:v>3.1681283855340285</c:v>
                </c:pt>
                <c:pt idx="5520">
                  <c:v>3.1676374407117094</c:v>
                </c:pt>
                <c:pt idx="5521">
                  <c:v>3.1672724526698031</c:v>
                </c:pt>
                <c:pt idx="5522">
                  <c:v>3.167392156757634</c:v>
                </c:pt>
                <c:pt idx="5523">
                  <c:v>3.1682723073230346</c:v>
                </c:pt>
                <c:pt idx="5524">
                  <c:v>3.1699147809036021</c:v>
                </c:pt>
                <c:pt idx="5525">
                  <c:v>3.17209218536488</c:v>
                </c:pt>
                <c:pt idx="5526">
                  <c:v>3.174221492144075</c:v>
                </c:pt>
                <c:pt idx="5527">
                  <c:v>3.1756452182944122</c:v>
                </c:pt>
                <c:pt idx="5528">
                  <c:v>3.1756357728290654</c:v>
                </c:pt>
                <c:pt idx="5529">
                  <c:v>3.173477165995688</c:v>
                </c:pt>
                <c:pt idx="5530">
                  <c:v>3.1690402769788424</c:v>
                </c:pt>
                <c:pt idx="5531">
                  <c:v>3.1629579819746163</c:v>
                </c:pt>
                <c:pt idx="5532">
                  <c:v>3.1566279723376156</c:v>
                </c:pt>
                <c:pt idx="5533">
                  <c:v>3.1513956715942708</c:v>
                </c:pt>
                <c:pt idx="5534">
                  <c:v>3.1481454233735731</c:v>
                </c:pt>
                <c:pt idx="5535">
                  <c:v>3.1471895478636345</c:v>
                </c:pt>
                <c:pt idx="5536">
                  <c:v>3.1482782938172655</c:v>
                </c:pt>
                <c:pt idx="5537">
                  <c:v>3.1503714469915742</c:v>
                </c:pt>
                <c:pt idx="5538">
                  <c:v>3.1520281223474091</c:v>
                </c:pt>
                <c:pt idx="5539">
                  <c:v>3.1522185823873778</c:v>
                </c:pt>
                <c:pt idx="5540">
                  <c:v>3.150614877448187</c:v>
                </c:pt>
                <c:pt idx="5541">
                  <c:v>3.1473022392027166</c:v>
                </c:pt>
                <c:pt idx="5542">
                  <c:v>3.1425817087234371</c:v>
                </c:pt>
                <c:pt idx="5543">
                  <c:v>3.1368210298220975</c:v>
                </c:pt>
                <c:pt idx="5544">
                  <c:v>3.1305262635163222</c:v>
                </c:pt>
                <c:pt idx="5545">
                  <c:v>3.1242677782603754</c:v>
                </c:pt>
                <c:pt idx="5546">
                  <c:v>3.1185978991465726</c:v>
                </c:pt>
                <c:pt idx="5547">
                  <c:v>3.114019657734163</c:v>
                </c:pt>
                <c:pt idx="5548">
                  <c:v>3.110799287833256</c:v>
                </c:pt>
                <c:pt idx="5549">
                  <c:v>3.1087879362626341</c:v>
                </c:pt>
                <c:pt idx="5550">
                  <c:v>3.1077694328907457</c:v>
                </c:pt>
                <c:pt idx="5551">
                  <c:v>3.1073737277986879</c:v>
                </c:pt>
                <c:pt idx="5552">
                  <c:v>3.1073726691106711</c:v>
                </c:pt>
                <c:pt idx="5553">
                  <c:v>3.107565329903561</c:v>
                </c:pt>
                <c:pt idx="5554">
                  <c:v>3.1077586058107474</c:v>
                </c:pt>
                <c:pt idx="5555">
                  <c:v>3.1076864814727165</c:v>
                </c:pt>
                <c:pt idx="5556">
                  <c:v>3.1073944720383859</c:v>
                </c:pt>
                <c:pt idx="5557">
                  <c:v>3.1070855154240595</c:v>
                </c:pt>
                <c:pt idx="5558">
                  <c:v>3.1069133074841595</c:v>
                </c:pt>
                <c:pt idx="5559">
                  <c:v>3.106993063169877</c:v>
                </c:pt>
                <c:pt idx="5560">
                  <c:v>3.1074491441257757</c:v>
                </c:pt>
                <c:pt idx="5561">
                  <c:v>3.108292704872134</c:v>
                </c:pt>
                <c:pt idx="5562">
                  <c:v>3.1095086235219545</c:v>
                </c:pt>
                <c:pt idx="5563">
                  <c:v>3.1111175308226073</c:v>
                </c:pt>
                <c:pt idx="5564">
                  <c:v>3.1131715021828796</c:v>
                </c:pt>
                <c:pt idx="5565">
                  <c:v>3.1156025733464663</c:v>
                </c:pt>
                <c:pt idx="5566">
                  <c:v>3.1182528124087492</c:v>
                </c:pt>
                <c:pt idx="5567">
                  <c:v>3.1208699613875166</c:v>
                </c:pt>
                <c:pt idx="5568">
                  <c:v>3.1232551814624578</c:v>
                </c:pt>
                <c:pt idx="5569">
                  <c:v>3.1252512786263402</c:v>
                </c:pt>
                <c:pt idx="5570">
                  <c:v>3.1269108071201903</c:v>
                </c:pt>
                <c:pt idx="5571">
                  <c:v>3.1283879999010029</c:v>
                </c:pt>
                <c:pt idx="5572">
                  <c:v>3.1298456482814854</c:v>
                </c:pt>
                <c:pt idx="5573">
                  <c:v>3.1311941784387516</c:v>
                </c:pt>
                <c:pt idx="5574">
                  <c:v>3.1325133732646844</c:v>
                </c:pt>
                <c:pt idx="5575">
                  <c:v>3.1338789041267452</c:v>
                </c:pt>
                <c:pt idx="5576">
                  <c:v>3.1355228440577485</c:v>
                </c:pt>
                <c:pt idx="5577">
                  <c:v>3.13774387202014</c:v>
                </c:pt>
                <c:pt idx="5578">
                  <c:v>3.1409889935620128</c:v>
                </c:pt>
                <c:pt idx="5579">
                  <c:v>3.1457690749207168</c:v>
                </c:pt>
                <c:pt idx="5580">
                  <c:v>3.1523311159434768</c:v>
                </c:pt>
                <c:pt idx="5581">
                  <c:v>3.1600359092629118</c:v>
                </c:pt>
                <c:pt idx="5582">
                  <c:v>3.1673932065218833</c:v>
                </c:pt>
                <c:pt idx="5583">
                  <c:v>3.1727376136446881</c:v>
                </c:pt>
                <c:pt idx="5584">
                  <c:v>3.1752243658656951</c:v>
                </c:pt>
                <c:pt idx="5585">
                  <c:v>3.175017358760027</c:v>
                </c:pt>
                <c:pt idx="5586">
                  <c:v>3.1730888804754147</c:v>
                </c:pt>
                <c:pt idx="5587">
                  <c:v>3.1703484077633273</c:v>
                </c:pt>
                <c:pt idx="5588">
                  <c:v>3.1677892223789765</c:v>
                </c:pt>
                <c:pt idx="5589">
                  <c:v>3.1662008651821845</c:v>
                </c:pt>
                <c:pt idx="5590">
                  <c:v>3.1659155432230985</c:v>
                </c:pt>
                <c:pt idx="5591">
                  <c:v>3.1666092634157827</c:v>
                </c:pt>
                <c:pt idx="5592">
                  <c:v>3.1675331277742274</c:v>
                </c:pt>
                <c:pt idx="5593">
                  <c:v>3.1680430050228621</c:v>
                </c:pt>
                <c:pt idx="5594">
                  <c:v>3.1678287133903615</c:v>
                </c:pt>
                <c:pt idx="5595">
                  <c:v>3.1669769865455266</c:v>
                </c:pt>
                <c:pt idx="5596">
                  <c:v>3.1656199648816452</c:v>
                </c:pt>
                <c:pt idx="5597">
                  <c:v>3.1640635982508498</c:v>
                </c:pt>
                <c:pt idx="5598">
                  <c:v>3.1623544814166937</c:v>
                </c:pt>
                <c:pt idx="5599">
                  <c:v>3.1606740892114233</c:v>
                </c:pt>
                <c:pt idx="5600">
                  <c:v>3.1592152733325691</c:v>
                </c:pt>
                <c:pt idx="5601">
                  <c:v>3.1582087189038299</c:v>
                </c:pt>
                <c:pt idx="5602">
                  <c:v>3.1577535435253665</c:v>
                </c:pt>
                <c:pt idx="5603">
                  <c:v>3.157941893741365</c:v>
                </c:pt>
                <c:pt idx="5604">
                  <c:v>3.1587968998190608</c:v>
                </c:pt>
                <c:pt idx="5605">
                  <c:v>3.1603043464762144</c:v>
                </c:pt>
                <c:pt idx="5606">
                  <c:v>3.1624118680337587</c:v>
                </c:pt>
                <c:pt idx="5607">
                  <c:v>3.1649715308035709</c:v>
                </c:pt>
                <c:pt idx="5608">
                  <c:v>3.1678046371272228</c:v>
                </c:pt>
                <c:pt idx="5609">
                  <c:v>3.1707515778096282</c:v>
                </c:pt>
                <c:pt idx="5610">
                  <c:v>3.1736904443602749</c:v>
                </c:pt>
                <c:pt idx="5611">
                  <c:v>3.1764507447634287</c:v>
                </c:pt>
                <c:pt idx="5612">
                  <c:v>3.1788737778474281</c:v>
                </c:pt>
                <c:pt idx="5613">
                  <c:v>3.181033372867875</c:v>
                </c:pt>
                <c:pt idx="5614">
                  <c:v>3.183028539696295</c:v>
                </c:pt>
                <c:pt idx="5615">
                  <c:v>3.1850072575858359</c:v>
                </c:pt>
                <c:pt idx="5616">
                  <c:v>3.1870463604392092</c:v>
                </c:pt>
                <c:pt idx="5617">
                  <c:v>3.1891519341283274</c:v>
                </c:pt>
                <c:pt idx="5618">
                  <c:v>3.1912428991369417</c:v>
                </c:pt>
                <c:pt idx="5619">
                  <c:v>3.193230814969179</c:v>
                </c:pt>
                <c:pt idx="5620">
                  <c:v>3.1951173375679898</c:v>
                </c:pt>
                <c:pt idx="5621">
                  <c:v>3.1969511290388737</c:v>
                </c:pt>
                <c:pt idx="5622">
                  <c:v>3.1984644682332597</c:v>
                </c:pt>
                <c:pt idx="5623">
                  <c:v>3.1994810185562632</c:v>
                </c:pt>
                <c:pt idx="5624">
                  <c:v>3.1995854131832533</c:v>
                </c:pt>
                <c:pt idx="5625">
                  <c:v>3.1986608064982267</c:v>
                </c:pt>
                <c:pt idx="5626">
                  <c:v>3.1967052946973968</c:v>
                </c:pt>
                <c:pt idx="5627">
                  <c:v>3.1939202695629905</c:v>
                </c:pt>
                <c:pt idx="5628">
                  <c:v>3.1910526371478047</c:v>
                </c:pt>
                <c:pt idx="5629">
                  <c:v>3.1889001892487299</c:v>
                </c:pt>
                <c:pt idx="5630">
                  <c:v>3.1877866725333326</c:v>
                </c:pt>
                <c:pt idx="5631">
                  <c:v>3.1877078788448787</c:v>
                </c:pt>
                <c:pt idx="5632">
                  <c:v>3.1883148928995557</c:v>
                </c:pt>
                <c:pt idx="5633">
                  <c:v>3.1889770336863754</c:v>
                </c:pt>
                <c:pt idx="5634">
                  <c:v>3.1887356222685614</c:v>
                </c:pt>
                <c:pt idx="5635">
                  <c:v>3.1861110279058886</c:v>
                </c:pt>
                <c:pt idx="5636">
                  <c:v>3.1795405596291659</c:v>
                </c:pt>
                <c:pt idx="5637">
                  <c:v>3.1685508363943145</c:v>
                </c:pt>
                <c:pt idx="5638">
                  <c:v>3.1544231786337091</c:v>
                </c:pt>
                <c:pt idx="5639">
                  <c:v>3.139766676145348</c:v>
                </c:pt>
                <c:pt idx="5640">
                  <c:v>3.1271404665960008</c:v>
                </c:pt>
                <c:pt idx="5641">
                  <c:v>3.1184011980249275</c:v>
                </c:pt>
                <c:pt idx="5642">
                  <c:v>3.1139770467368884</c:v>
                </c:pt>
                <c:pt idx="5643">
                  <c:v>3.1130932785232601</c:v>
                </c:pt>
                <c:pt idx="5644">
                  <c:v>3.1146311275122631</c:v>
                </c:pt>
                <c:pt idx="5645">
                  <c:v>3.1166250342754998</c:v>
                </c:pt>
                <c:pt idx="5646">
                  <c:v>3.1174868983640915</c:v>
                </c:pt>
                <c:pt idx="5647">
                  <c:v>3.1165892234278383</c:v>
                </c:pt>
                <c:pt idx="5648">
                  <c:v>3.1141084070354421</c:v>
                </c:pt>
                <c:pt idx="5649">
                  <c:v>3.1102801951887926</c:v>
                </c:pt>
                <c:pt idx="5650">
                  <c:v>3.1054670695116111</c:v>
                </c:pt>
                <c:pt idx="5651">
                  <c:v>3.100117002803751</c:v>
                </c:pt>
                <c:pt idx="5652">
                  <c:v>3.0947697301917683</c:v>
                </c:pt>
                <c:pt idx="5653">
                  <c:v>3.0899205368808027</c:v>
                </c:pt>
                <c:pt idx="5654">
                  <c:v>3.0858047010386613</c:v>
                </c:pt>
                <c:pt idx="5655">
                  <c:v>3.0826179191589036</c:v>
                </c:pt>
                <c:pt idx="5656">
                  <c:v>3.0803108993838362</c:v>
                </c:pt>
                <c:pt idx="5657">
                  <c:v>3.0788092831210965</c:v>
                </c:pt>
                <c:pt idx="5658">
                  <c:v>3.0778310417893975</c:v>
                </c:pt>
                <c:pt idx="5659">
                  <c:v>3.0772908914040094</c:v>
                </c:pt>
                <c:pt idx="5660">
                  <c:v>3.0770281659135921</c:v>
                </c:pt>
                <c:pt idx="5661">
                  <c:v>3.0770487195069833</c:v>
                </c:pt>
                <c:pt idx="5662">
                  <c:v>3.0775217714277505</c:v>
                </c:pt>
                <c:pt idx="5663">
                  <c:v>3.0785621508692107</c:v>
                </c:pt>
                <c:pt idx="5664">
                  <c:v>3.0802687705184937</c:v>
                </c:pt>
                <c:pt idx="5665">
                  <c:v>3.08269412450514</c:v>
                </c:pt>
                <c:pt idx="5666">
                  <c:v>3.0859556571407274</c:v>
                </c:pt>
                <c:pt idx="5667">
                  <c:v>3.0900657084627237</c:v>
                </c:pt>
                <c:pt idx="5668">
                  <c:v>3.0950476634509378</c:v>
                </c:pt>
                <c:pt idx="5669">
                  <c:v>3.1004760516758063</c:v>
                </c:pt>
                <c:pt idx="5670">
                  <c:v>3.1057552584479904</c:v>
                </c:pt>
                <c:pt idx="5671">
                  <c:v>3.1104473660167238</c:v>
                </c:pt>
                <c:pt idx="5672">
                  <c:v>3.1144684159414826</c:v>
                </c:pt>
                <c:pt idx="5673">
                  <c:v>3.1180025963949567</c:v>
                </c:pt>
                <c:pt idx="5674">
                  <c:v>3.1212925912762217</c:v>
                </c:pt>
                <c:pt idx="5675">
                  <c:v>3.124565773666633</c:v>
                </c:pt>
                <c:pt idx="5676">
                  <c:v>3.1278515025197029</c:v>
                </c:pt>
                <c:pt idx="5677">
                  <c:v>3.1310884328184025</c:v>
                </c:pt>
                <c:pt idx="5678">
                  <c:v>3.1341651431812969</c:v>
                </c:pt>
                <c:pt idx="5679">
                  <c:v>3.1368893513626643</c:v>
                </c:pt>
                <c:pt idx="5680">
                  <c:v>3.1390856461626631</c:v>
                </c:pt>
                <c:pt idx="5681">
                  <c:v>3.1409947381087453</c:v>
                </c:pt>
                <c:pt idx="5682">
                  <c:v>3.1429514658717324</c:v>
                </c:pt>
                <c:pt idx="5683">
                  <c:v>3.1455646798473675</c:v>
                </c:pt>
                <c:pt idx="5684">
                  <c:v>3.1492785040565887</c:v>
                </c:pt>
                <c:pt idx="5685">
                  <c:v>3.1542687916503174</c:v>
                </c:pt>
                <c:pt idx="5686">
                  <c:v>3.1600274012853373</c:v>
                </c:pt>
                <c:pt idx="5687">
                  <c:v>3.1653524289028598</c:v>
                </c:pt>
                <c:pt idx="5688">
                  <c:v>3.16869977500206</c:v>
                </c:pt>
                <c:pt idx="5689">
                  <c:v>3.1691632860532541</c:v>
                </c:pt>
                <c:pt idx="5690">
                  <c:v>3.1668469730553408</c:v>
                </c:pt>
                <c:pt idx="5691">
                  <c:v>3.1627543373628835</c:v>
                </c:pt>
                <c:pt idx="5692">
                  <c:v>3.1580744796430125</c:v>
                </c:pt>
                <c:pt idx="5693">
                  <c:v>3.1539379259780724</c:v>
                </c:pt>
                <c:pt idx="5694">
                  <c:v>3.1513523327146924</c:v>
                </c:pt>
                <c:pt idx="5695">
                  <c:v>3.1507929194638948</c:v>
                </c:pt>
                <c:pt idx="5696">
                  <c:v>3.1518616506668611</c:v>
                </c:pt>
                <c:pt idx="5697">
                  <c:v>3.153260590458328</c:v>
                </c:pt>
                <c:pt idx="5698">
                  <c:v>3.1538514042847359</c:v>
                </c:pt>
                <c:pt idx="5699">
                  <c:v>3.1532082472433376</c:v>
                </c:pt>
                <c:pt idx="5700">
                  <c:v>3.1514088547806587</c:v>
                </c:pt>
                <c:pt idx="5701">
                  <c:v>3.1488832794783441</c:v>
                </c:pt>
                <c:pt idx="5702">
                  <c:v>3.1461692191649564</c:v>
                </c:pt>
                <c:pt idx="5703">
                  <c:v>3.1435058960870057</c:v>
                </c:pt>
                <c:pt idx="5704">
                  <c:v>3.1407258075832321</c:v>
                </c:pt>
                <c:pt idx="5705">
                  <c:v>3.1379050250348643</c:v>
                </c:pt>
                <c:pt idx="5706">
                  <c:v>3.1353968558262992</c:v>
                </c:pt>
                <c:pt idx="5707">
                  <c:v>3.1337583193300373</c:v>
                </c:pt>
                <c:pt idx="5708">
                  <c:v>3.1333701332582677</c:v>
                </c:pt>
                <c:pt idx="5709">
                  <c:v>3.1343434991195958</c:v>
                </c:pt>
                <c:pt idx="5710">
                  <c:v>3.1366054184842835</c:v>
                </c:pt>
                <c:pt idx="5711">
                  <c:v>3.1400603924607586</c:v>
                </c:pt>
                <c:pt idx="5712">
                  <c:v>3.1445332734210591</c:v>
                </c:pt>
                <c:pt idx="5713">
                  <c:v>3.1497799899564458</c:v>
                </c:pt>
                <c:pt idx="5714">
                  <c:v>3.1552999799373342</c:v>
                </c:pt>
                <c:pt idx="5715">
                  <c:v>3.1605980228596584</c:v>
                </c:pt>
                <c:pt idx="5716">
                  <c:v>3.1653023550132349</c:v>
                </c:pt>
                <c:pt idx="5717">
                  <c:v>3.1693212835228253</c:v>
                </c:pt>
                <c:pt idx="5718">
                  <c:v>3.1727517867722783</c:v>
                </c:pt>
                <c:pt idx="5719">
                  <c:v>3.1757735651493344</c:v>
                </c:pt>
                <c:pt idx="5720">
                  <c:v>3.1785706738453761</c:v>
                </c:pt>
                <c:pt idx="5721">
                  <c:v>3.1812528190633098</c:v>
                </c:pt>
                <c:pt idx="5722">
                  <c:v>3.1838071029582293</c:v>
                </c:pt>
                <c:pt idx="5723">
                  <c:v>3.1862674579231629</c:v>
                </c:pt>
                <c:pt idx="5724">
                  <c:v>3.1886722799887295</c:v>
                </c:pt>
                <c:pt idx="5725">
                  <c:v>3.1908321442053498</c:v>
                </c:pt>
                <c:pt idx="5726">
                  <c:v>3.1924974741841283</c:v>
                </c:pt>
                <c:pt idx="5727">
                  <c:v>3.1935244250903487</c:v>
                </c:pt>
                <c:pt idx="5728">
                  <c:v>3.1939938632162028</c:v>
                </c:pt>
                <c:pt idx="5729">
                  <c:v>3.19417846548474</c:v>
                </c:pt>
                <c:pt idx="5730">
                  <c:v>3.1942342712771801</c:v>
                </c:pt>
                <c:pt idx="5731">
                  <c:v>3.1942553781558884</c:v>
                </c:pt>
                <c:pt idx="5732">
                  <c:v>3.1945732007675018</c:v>
                </c:pt>
                <c:pt idx="5733">
                  <c:v>3.1954509437842984</c:v>
                </c:pt>
                <c:pt idx="5734">
                  <c:v>3.1970327347342544</c:v>
                </c:pt>
                <c:pt idx="5735">
                  <c:v>3.1995021164211797</c:v>
                </c:pt>
                <c:pt idx="5736">
                  <c:v>3.2028772012380302</c:v>
                </c:pt>
                <c:pt idx="5737">
                  <c:v>3.2068479966581891</c:v>
                </c:pt>
                <c:pt idx="5738">
                  <c:v>3.2107578547079507</c:v>
                </c:pt>
                <c:pt idx="5739">
                  <c:v>3.2139019818093399</c:v>
                </c:pt>
                <c:pt idx="5740">
                  <c:v>3.2154611488007343</c:v>
                </c:pt>
                <c:pt idx="5741">
                  <c:v>3.2143759933832041</c:v>
                </c:pt>
                <c:pt idx="5742">
                  <c:v>3.210320954924764</c:v>
                </c:pt>
                <c:pt idx="5743">
                  <c:v>3.2037942237385169</c:v>
                </c:pt>
                <c:pt idx="5744">
                  <c:v>3.1964497512684069</c:v>
                </c:pt>
                <c:pt idx="5745">
                  <c:v>3.1902750349432072</c:v>
                </c:pt>
                <c:pt idx="5746">
                  <c:v>3.186536186855367</c:v>
                </c:pt>
                <c:pt idx="5747">
                  <c:v>3.1856199528143176</c:v>
                </c:pt>
                <c:pt idx="5748">
                  <c:v>3.1875109050853405</c:v>
                </c:pt>
                <c:pt idx="5749">
                  <c:v>3.1907506492225122</c:v>
                </c:pt>
                <c:pt idx="5750">
                  <c:v>3.1934661616578435</c:v>
                </c:pt>
                <c:pt idx="5751">
                  <c:v>3.1948607823396431</c:v>
                </c:pt>
                <c:pt idx="5752">
                  <c:v>3.1950878101516484</c:v>
                </c:pt>
                <c:pt idx="5753">
                  <c:v>3.1942177032573129</c:v>
                </c:pt>
                <c:pt idx="5754">
                  <c:v>3.1921360033111665</c:v>
                </c:pt>
                <c:pt idx="5755">
                  <c:v>3.1889592695499474</c:v>
                </c:pt>
                <c:pt idx="5756">
                  <c:v>3.1852051740519993</c:v>
                </c:pt>
                <c:pt idx="5757">
                  <c:v>3.1813430989380076</c:v>
                </c:pt>
                <c:pt idx="5758">
                  <c:v>3.177535855419336</c:v>
                </c:pt>
                <c:pt idx="5759">
                  <c:v>3.1739589179045127</c:v>
                </c:pt>
                <c:pt idx="5760">
                  <c:v>3.1707777730898772</c:v>
                </c:pt>
                <c:pt idx="5761">
                  <c:v>3.1679823009737067</c:v>
                </c:pt>
                <c:pt idx="5762">
                  <c:v>3.1654923959309484</c:v>
                </c:pt>
                <c:pt idx="5763">
                  <c:v>3.1632010355878646</c:v>
                </c:pt>
                <c:pt idx="5764">
                  <c:v>3.1610413819035967</c:v>
                </c:pt>
                <c:pt idx="5765">
                  <c:v>3.1591262605202584</c:v>
                </c:pt>
                <c:pt idx="5766">
                  <c:v>3.1575549295863907</c:v>
                </c:pt>
                <c:pt idx="5767">
                  <c:v>3.1564488454264037</c:v>
                </c:pt>
                <c:pt idx="5768">
                  <c:v>3.1558012247034948</c:v>
                </c:pt>
                <c:pt idx="5769">
                  <c:v>3.1557571218679992</c:v>
                </c:pt>
                <c:pt idx="5770">
                  <c:v>3.1564036007910645</c:v>
                </c:pt>
                <c:pt idx="5771">
                  <c:v>3.1577211823571849</c:v>
                </c:pt>
                <c:pt idx="5772">
                  <c:v>3.1596245435212733</c:v>
                </c:pt>
                <c:pt idx="5773">
                  <c:v>3.1619242940448138</c:v>
                </c:pt>
                <c:pt idx="5774">
                  <c:v>3.1644086010273811</c:v>
                </c:pt>
                <c:pt idx="5775">
                  <c:v>3.1668537161689052</c:v>
                </c:pt>
                <c:pt idx="5776">
                  <c:v>3.1690273367901738</c:v>
                </c:pt>
                <c:pt idx="5777">
                  <c:v>3.1708229937449013</c:v>
                </c:pt>
                <c:pt idx="5778">
                  <c:v>3.1722683068366933</c:v>
                </c:pt>
                <c:pt idx="5779">
                  <c:v>3.1736602340503133</c:v>
                </c:pt>
                <c:pt idx="5780">
                  <c:v>3.1752240758135093</c:v>
                </c:pt>
                <c:pt idx="5781">
                  <c:v>3.1771279574231088</c:v>
                </c:pt>
                <c:pt idx="5782">
                  <c:v>3.1793725848542165</c:v>
                </c:pt>
                <c:pt idx="5783">
                  <c:v>3.1816504537208088</c:v>
                </c:pt>
                <c:pt idx="5784">
                  <c:v>3.1835412015311269</c:v>
                </c:pt>
                <c:pt idx="5785">
                  <c:v>3.1845686856052606</c:v>
                </c:pt>
                <c:pt idx="5786">
                  <c:v>3.1846137326573185</c:v>
                </c:pt>
                <c:pt idx="5787">
                  <c:v>3.1839219818071229</c:v>
                </c:pt>
                <c:pt idx="5788">
                  <c:v>3.1833425731946874</c:v>
                </c:pt>
                <c:pt idx="5789">
                  <c:v>3.1841446336636912</c:v>
                </c:pt>
                <c:pt idx="5790">
                  <c:v>3.1873484910531529</c:v>
                </c:pt>
                <c:pt idx="5791">
                  <c:v>3.192957782740462</c:v>
                </c:pt>
                <c:pt idx="5792">
                  <c:v>3.1996748417291014</c:v>
                </c:pt>
                <c:pt idx="5793">
                  <c:v>3.2053861392516048</c:v>
                </c:pt>
                <c:pt idx="5794">
                  <c:v>3.2083795517101157</c:v>
                </c:pt>
                <c:pt idx="5795">
                  <c:v>3.2080535420644867</c:v>
                </c:pt>
                <c:pt idx="5796">
                  <c:v>3.2050869030469911</c:v>
                </c:pt>
                <c:pt idx="5797">
                  <c:v>3.2009543728892296</c:v>
                </c:pt>
                <c:pt idx="5798">
                  <c:v>3.1971870070013728</c:v>
                </c:pt>
                <c:pt idx="5799">
                  <c:v>3.1949481341499189</c:v>
                </c:pt>
                <c:pt idx="5800">
                  <c:v>3.1948676466947932</c:v>
                </c:pt>
                <c:pt idx="5801">
                  <c:v>3.1965751955964437</c:v>
                </c:pt>
                <c:pt idx="5802">
                  <c:v>3.1989498957864226</c:v>
                </c:pt>
                <c:pt idx="5803">
                  <c:v>3.2007313473947425</c:v>
                </c:pt>
                <c:pt idx="5804">
                  <c:v>3.2012736012542993</c:v>
                </c:pt>
                <c:pt idx="5805">
                  <c:v>3.2006325932669593</c:v>
                </c:pt>
                <c:pt idx="5806">
                  <c:v>3.1991604852026834</c:v>
                </c:pt>
                <c:pt idx="5807">
                  <c:v>3.1972153161251264</c:v>
                </c:pt>
                <c:pt idx="5808">
                  <c:v>3.1949641723515607</c:v>
                </c:pt>
                <c:pt idx="5809">
                  <c:v>3.1926353101584004</c:v>
                </c:pt>
                <c:pt idx="5810">
                  <c:v>3.1904197688508877</c:v>
                </c:pt>
                <c:pt idx="5811">
                  <c:v>3.1885920841591928</c:v>
                </c:pt>
                <c:pt idx="5812">
                  <c:v>3.1873107246856747</c:v>
                </c:pt>
                <c:pt idx="5813">
                  <c:v>3.1865144473028235</c:v>
                </c:pt>
                <c:pt idx="5814">
                  <c:v>3.1862259573011742</c:v>
                </c:pt>
                <c:pt idx="5815">
                  <c:v>3.1863674574494896</c:v>
                </c:pt>
                <c:pt idx="5816">
                  <c:v>3.1868975466979315</c:v>
                </c:pt>
                <c:pt idx="5817">
                  <c:v>3.1877893691923811</c:v>
                </c:pt>
                <c:pt idx="5818">
                  <c:v>3.1889639800670242</c:v>
                </c:pt>
                <c:pt idx="5819">
                  <c:v>3.1903631056684345</c:v>
                </c:pt>
                <c:pt idx="5820">
                  <c:v>3.1919665411651867</c:v>
                </c:pt>
                <c:pt idx="5821">
                  <c:v>3.1937003440723819</c:v>
                </c:pt>
                <c:pt idx="5822">
                  <c:v>3.1955527416565239</c:v>
                </c:pt>
                <c:pt idx="5823">
                  <c:v>3.1974826619989303</c:v>
                </c:pt>
                <c:pt idx="5824">
                  <c:v>3.1994957298881728</c:v>
                </c:pt>
                <c:pt idx="5825">
                  <c:v>3.2015336598155701</c:v>
                </c:pt>
                <c:pt idx="5826">
                  <c:v>3.2034246112840217</c:v>
                </c:pt>
                <c:pt idx="5827">
                  <c:v>3.2050066866686988</c:v>
                </c:pt>
                <c:pt idx="5828">
                  <c:v>3.2062744978929576</c:v>
                </c:pt>
                <c:pt idx="5829">
                  <c:v>3.2073855302589487</c:v>
                </c:pt>
                <c:pt idx="5830">
                  <c:v>3.2085192577786907</c:v>
                </c:pt>
                <c:pt idx="5831">
                  <c:v>3.2098084042296993</c:v>
                </c:pt>
                <c:pt idx="5832">
                  <c:v>3.2111277569921457</c:v>
                </c:pt>
                <c:pt idx="5833">
                  <c:v>3.2119394683505997</c:v>
                </c:pt>
                <c:pt idx="5834">
                  <c:v>3.2117559703981948</c:v>
                </c:pt>
                <c:pt idx="5835">
                  <c:v>3.2102724211744902</c:v>
                </c:pt>
                <c:pt idx="5836">
                  <c:v>3.2078195836824421</c:v>
                </c:pt>
                <c:pt idx="5837">
                  <c:v>3.2051578344483276</c:v>
                </c:pt>
                <c:pt idx="5838">
                  <c:v>3.2031204327142699</c:v>
                </c:pt>
                <c:pt idx="5839">
                  <c:v>3.2023035964384667</c:v>
                </c:pt>
                <c:pt idx="5840">
                  <c:v>3.2027622689187294</c:v>
                </c:pt>
                <c:pt idx="5841">
                  <c:v>3.2040953669218606</c:v>
                </c:pt>
                <c:pt idx="5842">
                  <c:v>3.2058195170205472</c:v>
                </c:pt>
                <c:pt idx="5843">
                  <c:v>3.2072498678626404</c:v>
                </c:pt>
                <c:pt idx="5844">
                  <c:v>3.2076863890764065</c:v>
                </c:pt>
                <c:pt idx="5845">
                  <c:v>3.206240550858245</c:v>
                </c:pt>
                <c:pt idx="5846">
                  <c:v>3.2022073579995491</c:v>
                </c:pt>
                <c:pt idx="5847">
                  <c:v>3.1955372240350099</c:v>
                </c:pt>
                <c:pt idx="5848">
                  <c:v>3.1867358143509104</c:v>
                </c:pt>
                <c:pt idx="5849">
                  <c:v>3.1771361606973865</c:v>
                </c:pt>
                <c:pt idx="5850">
                  <c:v>3.1684286349815691</c:v>
                </c:pt>
                <c:pt idx="5851">
                  <c:v>3.162043027911325</c:v>
                </c:pt>
                <c:pt idx="5852">
                  <c:v>3.1585148027851444</c:v>
                </c:pt>
                <c:pt idx="5853">
                  <c:v>3.1575946141059044</c:v>
                </c:pt>
                <c:pt idx="5854">
                  <c:v>3.1582919008328552</c:v>
                </c:pt>
                <c:pt idx="5855">
                  <c:v>3.1593294234858811</c:v>
                </c:pt>
                <c:pt idx="5856">
                  <c:v>3.1598452947154705</c:v>
                </c:pt>
                <c:pt idx="5857">
                  <c:v>3.1593483151436113</c:v>
                </c:pt>
                <c:pt idx="5858">
                  <c:v>3.1577439069399453</c:v>
                </c:pt>
                <c:pt idx="5859">
                  <c:v>3.1551037666234119</c:v>
                </c:pt>
                <c:pt idx="5860">
                  <c:v>3.1517846622547574</c:v>
                </c:pt>
                <c:pt idx="5861">
                  <c:v>3.148360164764723</c:v>
                </c:pt>
                <c:pt idx="5862">
                  <c:v>3.1451941168727742</c:v>
                </c:pt>
                <c:pt idx="5863">
                  <c:v>3.1423798669991347</c:v>
                </c:pt>
                <c:pt idx="5864">
                  <c:v>3.1397449178047725</c:v>
                </c:pt>
                <c:pt idx="5865">
                  <c:v>3.1372308492204395</c:v>
                </c:pt>
                <c:pt idx="5866">
                  <c:v>3.1349346613572506</c:v>
                </c:pt>
                <c:pt idx="5867">
                  <c:v>3.132941456515991</c:v>
                </c:pt>
                <c:pt idx="5868">
                  <c:v>3.1312938185556498</c:v>
                </c:pt>
                <c:pt idx="5869">
                  <c:v>3.1299801895056723</c:v>
                </c:pt>
                <c:pt idx="5870">
                  <c:v>3.1290196657864882</c:v>
                </c:pt>
                <c:pt idx="5871">
                  <c:v>3.1285208028217064</c:v>
                </c:pt>
                <c:pt idx="5872">
                  <c:v>3.1285792623889241</c:v>
                </c:pt>
                <c:pt idx="5873">
                  <c:v>3.1291451749322885</c:v>
                </c:pt>
                <c:pt idx="5874">
                  <c:v>3.1302546515238854</c:v>
                </c:pt>
                <c:pt idx="5875">
                  <c:v>3.1319508386257957</c:v>
                </c:pt>
                <c:pt idx="5876">
                  <c:v>3.134254364725988</c:v>
                </c:pt>
                <c:pt idx="5877">
                  <c:v>3.1370527089027558</c:v>
                </c:pt>
                <c:pt idx="5878">
                  <c:v>3.1402275991630639</c:v>
                </c:pt>
                <c:pt idx="5879">
                  <c:v>3.1433625838262782</c:v>
                </c:pt>
                <c:pt idx="5880">
                  <c:v>3.1461813575380511</c:v>
                </c:pt>
                <c:pt idx="5881">
                  <c:v>3.1485019297874017</c:v>
                </c:pt>
                <c:pt idx="5882">
                  <c:v>3.1504110212159913</c:v>
                </c:pt>
                <c:pt idx="5883">
                  <c:v>3.1521421624459447</c:v>
                </c:pt>
                <c:pt idx="5884">
                  <c:v>3.154024431850464</c:v>
                </c:pt>
                <c:pt idx="5885">
                  <c:v>3.15648853751676</c:v>
                </c:pt>
                <c:pt idx="5886">
                  <c:v>3.1597501814278144</c:v>
                </c:pt>
                <c:pt idx="5887">
                  <c:v>3.1637734448477088</c:v>
                </c:pt>
                <c:pt idx="5888">
                  <c:v>3.1680420835007883</c:v>
                </c:pt>
                <c:pt idx="5889">
                  <c:v>3.1719788929558206</c:v>
                </c:pt>
                <c:pt idx="5890">
                  <c:v>3.1752615938521052</c:v>
                </c:pt>
                <c:pt idx="5891">
                  <c:v>3.1776225152732591</c:v>
                </c:pt>
                <c:pt idx="5892">
                  <c:v>3.1789930305232503</c:v>
                </c:pt>
                <c:pt idx="5893">
                  <c:v>3.1799214461628829</c:v>
                </c:pt>
                <c:pt idx="5894">
                  <c:v>3.1814380073958266</c:v>
                </c:pt>
                <c:pt idx="5895">
                  <c:v>3.1844645791136226</c:v>
                </c:pt>
                <c:pt idx="5896">
                  <c:v>3.1891845884024077</c:v>
                </c:pt>
                <c:pt idx="5897">
                  <c:v>3.1943732750189771</c:v>
                </c:pt>
                <c:pt idx="5898">
                  <c:v>3.1983778304118631</c:v>
                </c:pt>
                <c:pt idx="5899">
                  <c:v>3.200290659273946</c:v>
                </c:pt>
                <c:pt idx="5900">
                  <c:v>3.2000026824642647</c:v>
                </c:pt>
                <c:pt idx="5901">
                  <c:v>3.1978313529507485</c:v>
                </c:pt>
                <c:pt idx="5902">
                  <c:v>3.194476324283146</c:v>
                </c:pt>
                <c:pt idx="5903">
                  <c:v>3.1909482279488093</c:v>
                </c:pt>
                <c:pt idx="5904">
                  <c:v>3.1883747218945966</c:v>
                </c:pt>
                <c:pt idx="5905">
                  <c:v>3.1875106499630355</c:v>
                </c:pt>
                <c:pt idx="5906">
                  <c:v>3.1879821430498843</c:v>
                </c:pt>
                <c:pt idx="5907">
                  <c:v>3.1888265663382018</c:v>
                </c:pt>
                <c:pt idx="5908">
                  <c:v>3.1890025444536225</c:v>
                </c:pt>
                <c:pt idx="5909">
                  <c:v>3.1878747675718304</c:v>
                </c:pt>
                <c:pt idx="5910">
                  <c:v>3.1853849349414736</c:v>
                </c:pt>
                <c:pt idx="5911">
                  <c:v>3.1819141510153712</c:v>
                </c:pt>
                <c:pt idx="5912">
                  <c:v>3.1778400818030472</c:v>
                </c:pt>
                <c:pt idx="5913">
                  <c:v>3.1734880306193523</c:v>
                </c:pt>
                <c:pt idx="5914">
                  <c:v>3.1692192941621462</c:v>
                </c:pt>
                <c:pt idx="5915">
                  <c:v>3.1655110476340531</c:v>
                </c:pt>
                <c:pt idx="5916">
                  <c:v>3.1625790245023335</c:v>
                </c:pt>
                <c:pt idx="5917">
                  <c:v>3.1605532298960419</c:v>
                </c:pt>
                <c:pt idx="5918">
                  <c:v>3.1593439585854775</c:v>
                </c:pt>
                <c:pt idx="5919">
                  <c:v>3.1588178018817223</c:v>
                </c:pt>
                <c:pt idx="5920">
                  <c:v>3.1588975895367604</c:v>
                </c:pt>
                <c:pt idx="5921">
                  <c:v>3.1596273028648731</c:v>
                </c:pt>
                <c:pt idx="5922">
                  <c:v>3.1611114994792864</c:v>
                </c:pt>
                <c:pt idx="5923">
                  <c:v>3.1633970824567785</c:v>
                </c:pt>
                <c:pt idx="5924">
                  <c:v>3.1663289813252415</c:v>
                </c:pt>
                <c:pt idx="5925">
                  <c:v>3.1698125890095805</c:v>
                </c:pt>
                <c:pt idx="5926">
                  <c:v>3.1736059308371409</c:v>
                </c:pt>
                <c:pt idx="5927">
                  <c:v>3.1774671841735111</c:v>
                </c:pt>
                <c:pt idx="5928">
                  <c:v>3.1811128521845093</c:v>
                </c:pt>
                <c:pt idx="5929">
                  <c:v>3.1843483324472195</c:v>
                </c:pt>
                <c:pt idx="5930">
                  <c:v>3.1870227247703036</c:v>
                </c:pt>
                <c:pt idx="5931">
                  <c:v>3.1891842672809645</c:v>
                </c:pt>
                <c:pt idx="5932">
                  <c:v>3.19095566682619</c:v>
                </c:pt>
                <c:pt idx="5933">
                  <c:v>3.1922868685520629</c:v>
                </c:pt>
                <c:pt idx="5934">
                  <c:v>3.1933791154292361</c:v>
                </c:pt>
                <c:pt idx="5935">
                  <c:v>3.19438350300174</c:v>
                </c:pt>
                <c:pt idx="5936">
                  <c:v>3.1955391525923944</c:v>
                </c:pt>
                <c:pt idx="5937">
                  <c:v>3.1968788039217371</c:v>
                </c:pt>
                <c:pt idx="5938">
                  <c:v>3.1981957648399848</c:v>
                </c:pt>
                <c:pt idx="5939">
                  <c:v>3.1992608401912634</c:v>
                </c:pt>
                <c:pt idx="5940">
                  <c:v>3.1998767970636228</c:v>
                </c:pt>
                <c:pt idx="5941">
                  <c:v>3.1999636098574875</c:v>
                </c:pt>
                <c:pt idx="5942">
                  <c:v>3.1996112320478289</c:v>
                </c:pt>
                <c:pt idx="5943">
                  <c:v>3.1989830519323057</c:v>
                </c:pt>
                <c:pt idx="5944">
                  <c:v>3.1986381106156054</c:v>
                </c:pt>
                <c:pt idx="5945">
                  <c:v>3.1988832597921064</c:v>
                </c:pt>
                <c:pt idx="5946">
                  <c:v>3.1999016928375474</c:v>
                </c:pt>
                <c:pt idx="5947">
                  <c:v>3.2013926185904107</c:v>
                </c:pt>
                <c:pt idx="5948">
                  <c:v>3.2027271974911802</c:v>
                </c:pt>
                <c:pt idx="5949">
                  <c:v>3.2027987349001337</c:v>
                </c:pt>
                <c:pt idx="5950">
                  <c:v>3.2008034663686509</c:v>
                </c:pt>
                <c:pt idx="5951">
                  <c:v>3.1961703224602571</c:v>
                </c:pt>
                <c:pt idx="5952">
                  <c:v>3.1894073391094273</c:v>
                </c:pt>
                <c:pt idx="5953">
                  <c:v>3.1819907898357949</c:v>
                </c:pt>
                <c:pt idx="5954">
                  <c:v>3.1753430411370864</c:v>
                </c:pt>
                <c:pt idx="5955">
                  <c:v>3.1704022044192075</c:v>
                </c:pt>
                <c:pt idx="5956">
                  <c:v>3.1676404296920664</c:v>
                </c:pt>
                <c:pt idx="5957">
                  <c:v>3.1669300525610944</c:v>
                </c:pt>
                <c:pt idx="5958">
                  <c:v>3.1675428917517783</c:v>
                </c:pt>
                <c:pt idx="5959">
                  <c:v>3.1684053570564621</c:v>
                </c:pt>
                <c:pt idx="5960">
                  <c:v>3.1686869156007527</c:v>
                </c:pt>
                <c:pt idx="5961">
                  <c:v>3.1679987935749931</c:v>
                </c:pt>
                <c:pt idx="5962">
                  <c:v>3.1662033870889621</c:v>
                </c:pt>
                <c:pt idx="5963">
                  <c:v>3.1634497601030338</c:v>
                </c:pt>
                <c:pt idx="5964">
                  <c:v>3.1600328548424734</c:v>
                </c:pt>
                <c:pt idx="5965">
                  <c:v>3.1564575747670611</c:v>
                </c:pt>
                <c:pt idx="5966">
                  <c:v>3.1531625402306407</c:v>
                </c:pt>
                <c:pt idx="5967">
                  <c:v>3.1502835019128397</c:v>
                </c:pt>
                <c:pt idx="5968">
                  <c:v>3.1477894193003038</c:v>
                </c:pt>
                <c:pt idx="5969">
                  <c:v>3.1455812662926896</c:v>
                </c:pt>
                <c:pt idx="5970">
                  <c:v>3.1434715238633104</c:v>
                </c:pt>
                <c:pt idx="5971">
                  <c:v>3.1415122954885262</c:v>
                </c:pt>
                <c:pt idx="5972">
                  <c:v>3.1397901818202834</c:v>
                </c:pt>
                <c:pt idx="5973">
                  <c:v>3.1383001628975249</c:v>
                </c:pt>
                <c:pt idx="5974">
                  <c:v>3.1369488142834072</c:v>
                </c:pt>
                <c:pt idx="5975">
                  <c:v>3.1358093242315603</c:v>
                </c:pt>
                <c:pt idx="5976">
                  <c:v>3.1349728934248038</c:v>
                </c:pt>
                <c:pt idx="5977">
                  <c:v>3.1343475241322296</c:v>
                </c:pt>
                <c:pt idx="5978">
                  <c:v>3.1340319077330538</c:v>
                </c:pt>
                <c:pt idx="5979">
                  <c:v>3.1340501469372555</c:v>
                </c:pt>
                <c:pt idx="5980">
                  <c:v>3.1345365390263398</c:v>
                </c:pt>
                <c:pt idx="5981">
                  <c:v>3.135666069420747</c:v>
                </c:pt>
                <c:pt idx="5982">
                  <c:v>3.1374638915956758</c:v>
                </c:pt>
                <c:pt idx="5983">
                  <c:v>3.139859328700874</c:v>
                </c:pt>
                <c:pt idx="5984">
                  <c:v>3.1425835287258339</c:v>
                </c:pt>
                <c:pt idx="5985">
                  <c:v>3.1452507724847272</c:v>
                </c:pt>
                <c:pt idx="5986">
                  <c:v>3.1474713191749211</c:v>
                </c:pt>
                <c:pt idx="5987">
                  <c:v>3.1490888552040182</c:v>
                </c:pt>
                <c:pt idx="5988">
                  <c:v>3.1502795418568512</c:v>
                </c:pt>
                <c:pt idx="5989">
                  <c:v>3.1513963896532862</c:v>
                </c:pt>
                <c:pt idx="5990">
                  <c:v>3.1529465462175916</c:v>
                </c:pt>
                <c:pt idx="5991">
                  <c:v>3.1551539117775893</c:v>
                </c:pt>
                <c:pt idx="5992">
                  <c:v>3.1579381359776808</c:v>
                </c:pt>
                <c:pt idx="5993">
                  <c:v>3.1609911009315326</c:v>
                </c:pt>
                <c:pt idx="5994">
                  <c:v>3.1637593996235736</c:v>
                </c:pt>
                <c:pt idx="5995">
                  <c:v>3.1657736019611291</c:v>
                </c:pt>
                <c:pt idx="5996">
                  <c:v>3.1670735324063357</c:v>
                </c:pt>
                <c:pt idx="5997">
                  <c:v>3.1681738405566291</c:v>
                </c:pt>
                <c:pt idx="5998">
                  <c:v>3.1697131034842445</c:v>
                </c:pt>
                <c:pt idx="5999">
                  <c:v>3.1724902692685388</c:v>
                </c:pt>
                <c:pt idx="6000">
                  <c:v>3.1770328783055475</c:v>
                </c:pt>
                <c:pt idx="6001">
                  <c:v>3.1830942836763687</c:v>
                </c:pt>
                <c:pt idx="6002">
                  <c:v>3.1894266778567291</c:v>
                </c:pt>
                <c:pt idx="6003">
                  <c:v>3.1944098735654527</c:v>
                </c:pt>
                <c:pt idx="6004">
                  <c:v>3.196978423095084</c:v>
                </c:pt>
                <c:pt idx="6005">
                  <c:v>3.1969271182381713</c:v>
                </c:pt>
                <c:pt idx="6006">
                  <c:v>3.1946738141064768</c:v>
                </c:pt>
                <c:pt idx="6007">
                  <c:v>3.191311296864189</c:v>
                </c:pt>
                <c:pt idx="6008">
                  <c:v>3.1881505950706965</c:v>
                </c:pt>
                <c:pt idx="6009">
                  <c:v>3.1863761110257345</c:v>
                </c:pt>
                <c:pt idx="6010">
                  <c:v>3.1866649985506084</c:v>
                </c:pt>
                <c:pt idx="6011">
                  <c:v>3.1888126557647056</c:v>
                </c:pt>
                <c:pt idx="6012">
                  <c:v>3.1918659134021881</c:v>
                </c:pt>
                <c:pt idx="6013">
                  <c:v>3.1946741163933163</c:v>
                </c:pt>
                <c:pt idx="6014">
                  <c:v>3.1963775801432677</c:v>
                </c:pt>
                <c:pt idx="6015">
                  <c:v>3.196846262390316</c:v>
                </c:pt>
                <c:pt idx="6016">
                  <c:v>3.1965260183959066</c:v>
                </c:pt>
                <c:pt idx="6017">
                  <c:v>3.1958733232780743</c:v>
                </c:pt>
                <c:pt idx="6018">
                  <c:v>3.1950974758004023</c:v>
                </c:pt>
                <c:pt idx="6019">
                  <c:v>3.194114458826129</c:v>
                </c:pt>
                <c:pt idx="6020">
                  <c:v>3.1929230191152631</c:v>
                </c:pt>
                <c:pt idx="6021">
                  <c:v>3.1916325821444822</c:v>
                </c:pt>
                <c:pt idx="6022">
                  <c:v>3.1903774977722699</c:v>
                </c:pt>
                <c:pt idx="6023">
                  <c:v>3.1892928660226425</c:v>
                </c:pt>
                <c:pt idx="6024">
                  <c:v>3.188532652769835</c:v>
                </c:pt>
                <c:pt idx="6025">
                  <c:v>3.1880863166970377</c:v>
                </c:pt>
                <c:pt idx="6026">
                  <c:v>3.1880085277118946</c:v>
                </c:pt>
                <c:pt idx="6027">
                  <c:v>3.188333019937772</c:v>
                </c:pt>
                <c:pt idx="6028">
                  <c:v>3.1890169470236454</c:v>
                </c:pt>
                <c:pt idx="6029">
                  <c:v>3.1899446089284149</c:v>
                </c:pt>
                <c:pt idx="6030">
                  <c:v>3.1911703014644708</c:v>
                </c:pt>
                <c:pt idx="6031">
                  <c:v>3.1925841687822345</c:v>
                </c:pt>
                <c:pt idx="6032">
                  <c:v>3.1942469185849722</c:v>
                </c:pt>
                <c:pt idx="6033">
                  <c:v>3.196268608913869</c:v>
                </c:pt>
                <c:pt idx="6034">
                  <c:v>3.1986216183766811</c:v>
                </c:pt>
                <c:pt idx="6035">
                  <c:v>3.2011042972279622</c:v>
                </c:pt>
                <c:pt idx="6036">
                  <c:v>3.2035537885518792</c:v>
                </c:pt>
                <c:pt idx="6037">
                  <c:v>3.2057094428544821</c:v>
                </c:pt>
                <c:pt idx="6038">
                  <c:v>3.2074793022207082</c:v>
                </c:pt>
                <c:pt idx="6039">
                  <c:v>3.2087161963294819</c:v>
                </c:pt>
                <c:pt idx="6040">
                  <c:v>3.2093874484725275</c:v>
                </c:pt>
                <c:pt idx="6041">
                  <c:v>3.2096357764852783</c:v>
                </c:pt>
                <c:pt idx="6042">
                  <c:v>3.2097527225974307</c:v>
                </c:pt>
                <c:pt idx="6043">
                  <c:v>3.21002187857236</c:v>
                </c:pt>
                <c:pt idx="6044">
                  <c:v>3.2105814048774599</c:v>
                </c:pt>
                <c:pt idx="6045">
                  <c:v>3.2113639641610581</c:v>
                </c:pt>
                <c:pt idx="6046">
                  <c:v>3.2120748046718006</c:v>
                </c:pt>
                <c:pt idx="6047">
                  <c:v>3.2123791345696491</c:v>
                </c:pt>
                <c:pt idx="6048">
                  <c:v>3.2121024857967049</c:v>
                </c:pt>
                <c:pt idx="6049">
                  <c:v>3.2113227756538034</c:v>
                </c:pt>
                <c:pt idx="6050">
                  <c:v>3.2103366006197462</c:v>
                </c:pt>
                <c:pt idx="6051">
                  <c:v>3.2095282081114953</c:v>
                </c:pt>
                <c:pt idx="6052">
                  <c:v>3.2090865698304776</c:v>
                </c:pt>
                <c:pt idx="6053">
                  <c:v>3.2090718623698105</c:v>
                </c:pt>
                <c:pt idx="6054">
                  <c:v>3.209474771011398</c:v>
                </c:pt>
                <c:pt idx="6055">
                  <c:v>3.2102634246818651</c:v>
                </c:pt>
                <c:pt idx="6056">
                  <c:v>3.211254511615989</c:v>
                </c:pt>
                <c:pt idx="6057">
                  <c:v>3.2119947646841172</c:v>
                </c:pt>
                <c:pt idx="6058">
                  <c:v>3.2119456872954379</c:v>
                </c:pt>
                <c:pt idx="6059">
                  <c:v>3.2103478011247941</c:v>
                </c:pt>
                <c:pt idx="6060">
                  <c:v>3.2066694089613694</c:v>
                </c:pt>
                <c:pt idx="6061">
                  <c:v>3.201156262467594</c:v>
                </c:pt>
                <c:pt idx="6062">
                  <c:v>3.194968342340049</c:v>
                </c:pt>
                <c:pt idx="6063">
                  <c:v>3.1895419804704477</c:v>
                </c:pt>
                <c:pt idx="6064">
                  <c:v>3.1855712738523283</c:v>
                </c:pt>
                <c:pt idx="6065">
                  <c:v>3.1831465960941157</c:v>
                </c:pt>
                <c:pt idx="6066">
                  <c:v>3.1820953994914509</c:v>
                </c:pt>
                <c:pt idx="6067">
                  <c:v>3.1818046893270631</c:v>
                </c:pt>
                <c:pt idx="6068">
                  <c:v>3.1815314724059696</c:v>
                </c:pt>
                <c:pt idx="6069">
                  <c:v>3.1806902587302979</c:v>
                </c:pt>
                <c:pt idx="6070">
                  <c:v>3.178926210980777</c:v>
                </c:pt>
                <c:pt idx="6071">
                  <c:v>3.1762776916293118</c:v>
                </c:pt>
                <c:pt idx="6072">
                  <c:v>3.172950497633241</c:v>
                </c:pt>
                <c:pt idx="6073">
                  <c:v>3.1693245339427016</c:v>
                </c:pt>
                <c:pt idx="6074">
                  <c:v>3.1657688056541882</c:v>
                </c:pt>
                <c:pt idx="6075">
                  <c:v>3.162484200877933</c:v>
                </c:pt>
                <c:pt idx="6076">
                  <c:v>3.1596263018954303</c:v>
                </c:pt>
                <c:pt idx="6077">
                  <c:v>3.157237472347366</c:v>
                </c:pt>
                <c:pt idx="6078">
                  <c:v>3.1552977853381936</c:v>
                </c:pt>
                <c:pt idx="6079">
                  <c:v>3.1538798987850449</c:v>
                </c:pt>
                <c:pt idx="6080">
                  <c:v>3.152946168509954</c:v>
                </c:pt>
                <c:pt idx="6081">
                  <c:v>3.152430225456226</c:v>
                </c:pt>
                <c:pt idx="6082">
                  <c:v>3.1521678535348343</c:v>
                </c:pt>
                <c:pt idx="6083">
                  <c:v>3.1520070189794849</c:v>
                </c:pt>
                <c:pt idx="6084">
                  <c:v>3.15198632192793</c:v>
                </c:pt>
                <c:pt idx="6085">
                  <c:v>3.1520534748269746</c:v>
                </c:pt>
                <c:pt idx="6086">
                  <c:v>3.1523235300163779</c:v>
                </c:pt>
                <c:pt idx="6087">
                  <c:v>3.1528925500938967</c:v>
                </c:pt>
                <c:pt idx="6088">
                  <c:v>3.1538917141077669</c:v>
                </c:pt>
                <c:pt idx="6089">
                  <c:v>3.1553695956412877</c:v>
                </c:pt>
                <c:pt idx="6090">
                  <c:v>3.1572764625440382</c:v>
                </c:pt>
                <c:pt idx="6091">
                  <c:v>3.1596214577067747</c:v>
                </c:pt>
                <c:pt idx="6092">
                  <c:v>3.1623128556204496</c:v>
                </c:pt>
                <c:pt idx="6093">
                  <c:v>3.1651951837461878</c:v>
                </c:pt>
                <c:pt idx="6094">
                  <c:v>3.1679886357649529</c:v>
                </c:pt>
                <c:pt idx="6095">
                  <c:v>3.1705830889687441</c:v>
                </c:pt>
                <c:pt idx="6096">
                  <c:v>3.172871495747454</c:v>
                </c:pt>
                <c:pt idx="6097">
                  <c:v>3.1747229059303934</c:v>
                </c:pt>
                <c:pt idx="6098">
                  <c:v>3.1762412998228799</c:v>
                </c:pt>
                <c:pt idx="6099">
                  <c:v>3.1777433523043577</c:v>
                </c:pt>
                <c:pt idx="6100">
                  <c:v>3.1796185440013054</c:v>
                </c:pt>
                <c:pt idx="6101">
                  <c:v>3.1820520877602751</c:v>
                </c:pt>
                <c:pt idx="6102">
                  <c:v>3.1849290939578134</c:v>
                </c:pt>
                <c:pt idx="6103">
                  <c:v>3.1879868130987137</c:v>
                </c:pt>
                <c:pt idx="6104">
                  <c:v>3.1910173039846947</c:v>
                </c:pt>
                <c:pt idx="6105">
                  <c:v>3.1939982628357586</c:v>
                </c:pt>
                <c:pt idx="6106">
                  <c:v>3.1971897607594069</c:v>
                </c:pt>
                <c:pt idx="6107">
                  <c:v>3.200925808883119</c:v>
                </c:pt>
                <c:pt idx="6108">
                  <c:v>3.205446980571371</c:v>
                </c:pt>
                <c:pt idx="6109">
                  <c:v>3.2106447248678514</c:v>
                </c:pt>
                <c:pt idx="6110">
                  <c:v>3.2158243813989813</c:v>
                </c:pt>
                <c:pt idx="6111">
                  <c:v>3.2199891905021647</c:v>
                </c:pt>
                <c:pt idx="6112">
                  <c:v>3.2225072229949916</c:v>
                </c:pt>
                <c:pt idx="6113">
                  <c:v>3.2229193436276344</c:v>
                </c:pt>
                <c:pt idx="6114">
                  <c:v>3.2212694424072561</c:v>
                </c:pt>
                <c:pt idx="6115">
                  <c:v>3.2184583032869449</c:v>
                </c:pt>
                <c:pt idx="6116">
                  <c:v>3.215872724868952</c:v>
                </c:pt>
                <c:pt idx="6117">
                  <c:v>3.2146463444186524</c:v>
                </c:pt>
                <c:pt idx="6118">
                  <c:v>3.2151421405096374</c:v>
                </c:pt>
                <c:pt idx="6119">
                  <c:v>3.2168235052672305</c:v>
                </c:pt>
                <c:pt idx="6120">
                  <c:v>3.2186356397682059</c:v>
                </c:pt>
                <c:pt idx="6121">
                  <c:v>3.2196116498713194</c:v>
                </c:pt>
                <c:pt idx="6122">
                  <c:v>3.2190287797697525</c:v>
                </c:pt>
                <c:pt idx="6123">
                  <c:v>3.2170791567659238</c:v>
                </c:pt>
                <c:pt idx="6124">
                  <c:v>3.2143867357527909</c:v>
                </c:pt>
                <c:pt idx="6125">
                  <c:v>3.2113345762751577</c:v>
                </c:pt>
                <c:pt idx="6126">
                  <c:v>3.2082112509025569</c:v>
                </c:pt>
                <c:pt idx="6127">
                  <c:v>3.2051277130102518</c:v>
                </c:pt>
                <c:pt idx="6128">
                  <c:v>3.2021426574792562</c:v>
                </c:pt>
                <c:pt idx="6129">
                  <c:v>3.1995353118880727</c:v>
                </c:pt>
                <c:pt idx="6130">
                  <c:v>3.19764466329964</c:v>
                </c:pt>
                <c:pt idx="6131">
                  <c:v>3.1967868303818485</c:v>
                </c:pt>
                <c:pt idx="6132">
                  <c:v>3.1969881346043043</c:v>
                </c:pt>
                <c:pt idx="6133">
                  <c:v>3.1979004387192389</c:v>
                </c:pt>
                <c:pt idx="6134">
                  <c:v>3.19925992329875</c:v>
                </c:pt>
                <c:pt idx="6135">
                  <c:v>3.2007622711394634</c:v>
                </c:pt>
                <c:pt idx="6136">
                  <c:v>3.2022207802605251</c:v>
                </c:pt>
                <c:pt idx="6137">
                  <c:v>3.203627254379712</c:v>
                </c:pt>
                <c:pt idx="6138">
                  <c:v>3.205015040288453</c:v>
                </c:pt>
                <c:pt idx="6139">
                  <c:v>3.2065247496900313</c:v>
                </c:pt>
                <c:pt idx="6140">
                  <c:v>3.2082284528776972</c:v>
                </c:pt>
                <c:pt idx="6141">
                  <c:v>3.2101887136635772</c:v>
                </c:pt>
                <c:pt idx="6142">
                  <c:v>3.2125138505446977</c:v>
                </c:pt>
                <c:pt idx="6143">
                  <c:v>3.2151743393887098</c:v>
                </c:pt>
                <c:pt idx="6144">
                  <c:v>3.2180156686226278</c:v>
                </c:pt>
                <c:pt idx="6145">
                  <c:v>3.2209590798623804</c:v>
                </c:pt>
                <c:pt idx="6146">
                  <c:v>3.2239203510484304</c:v>
                </c:pt>
                <c:pt idx="6147">
                  <c:v>3.2267502262628351</c:v>
                </c:pt>
                <c:pt idx="6148">
                  <c:v>3.2289291632504118</c:v>
                </c:pt>
                <c:pt idx="6149">
                  <c:v>3.2301791355418379</c:v>
                </c:pt>
                <c:pt idx="6150">
                  <c:v>3.2305066723117566</c:v>
                </c:pt>
                <c:pt idx="6151">
                  <c:v>3.2301894834204035</c:v>
                </c:pt>
                <c:pt idx="6152">
                  <c:v>3.2296661385453254</c:v>
                </c:pt>
                <c:pt idx="6153">
                  <c:v>3.2292574326130024</c:v>
                </c:pt>
                <c:pt idx="6154">
                  <c:v>3.2289944446648788</c:v>
                </c:pt>
                <c:pt idx="6155">
                  <c:v>3.2289199644312023</c:v>
                </c:pt>
                <c:pt idx="6156">
                  <c:v>3.2289781650922635</c:v>
                </c:pt>
                <c:pt idx="6157">
                  <c:v>3.2289594927359988</c:v>
                </c:pt>
                <c:pt idx="6158">
                  <c:v>3.2288464320702368</c:v>
                </c:pt>
                <c:pt idx="6159">
                  <c:v>3.2285057997384126</c:v>
                </c:pt>
                <c:pt idx="6160">
                  <c:v>3.2277693227791109</c:v>
                </c:pt>
                <c:pt idx="6161">
                  <c:v>3.2262784787950909</c:v>
                </c:pt>
                <c:pt idx="6162">
                  <c:v>3.2236346358636094</c:v>
                </c:pt>
                <c:pt idx="6163">
                  <c:v>3.2195769151663813</c:v>
                </c:pt>
                <c:pt idx="6164">
                  <c:v>3.2138878719506581</c:v>
                </c:pt>
                <c:pt idx="6165">
                  <c:v>3.2067917516220392</c:v>
                </c:pt>
                <c:pt idx="6166">
                  <c:v>3.1990919234406565</c:v>
                </c:pt>
                <c:pt idx="6167">
                  <c:v>3.1919723282853383</c:v>
                </c:pt>
                <c:pt idx="6168">
                  <c:v>3.1863933979557828</c:v>
                </c:pt>
                <c:pt idx="6169">
                  <c:v>3.1825305753860542</c:v>
                </c:pt>
                <c:pt idx="6170">
                  <c:v>3.180106962400834</c:v>
                </c:pt>
                <c:pt idx="6171">
                  <c:v>3.1785905450987131</c:v>
                </c:pt>
                <c:pt idx="6172">
                  <c:v>3.1773678850927123</c:v>
                </c:pt>
                <c:pt idx="6173">
                  <c:v>3.1758298566328516</c:v>
                </c:pt>
                <c:pt idx="6174">
                  <c:v>3.1735720641790599</c:v>
                </c:pt>
                <c:pt idx="6175">
                  <c:v>3.1705403472166647</c:v>
                </c:pt>
                <c:pt idx="6176">
                  <c:v>3.1667742440737929</c:v>
                </c:pt>
                <c:pt idx="6177">
                  <c:v>3.1624779510477063</c:v>
                </c:pt>
                <c:pt idx="6178">
                  <c:v>3.1579200879631903</c:v>
                </c:pt>
                <c:pt idx="6179">
                  <c:v>3.1534168971979981</c:v>
                </c:pt>
                <c:pt idx="6180">
                  <c:v>3.1491603916450726</c:v>
                </c:pt>
                <c:pt idx="6181">
                  <c:v>3.1454537748778328</c:v>
                </c:pt>
                <c:pt idx="6182">
                  <c:v>3.1423541644177102</c:v>
                </c:pt>
                <c:pt idx="6183">
                  <c:v>3.1398070620706187</c:v>
                </c:pt>
                <c:pt idx="6184">
                  <c:v>3.1376035869908661</c:v>
                </c:pt>
                <c:pt idx="6185">
                  <c:v>3.1356041108795765</c:v>
                </c:pt>
                <c:pt idx="6186">
                  <c:v>3.1338364868651141</c:v>
                </c:pt>
                <c:pt idx="6187">
                  <c:v>3.1322627626616542</c:v>
                </c:pt>
                <c:pt idx="6188">
                  <c:v>3.1308587124209586</c:v>
                </c:pt>
                <c:pt idx="6189">
                  <c:v>3.1296461105124189</c:v>
                </c:pt>
                <c:pt idx="6190">
                  <c:v>3.1286376511539062</c:v>
                </c:pt>
                <c:pt idx="6191">
                  <c:v>3.1279932050674644</c:v>
                </c:pt>
                <c:pt idx="6192">
                  <c:v>3.1278058662895192</c:v>
                </c:pt>
                <c:pt idx="6193">
                  <c:v>3.1282040423057795</c:v>
                </c:pt>
                <c:pt idx="6194">
                  <c:v>3.1292159889284124</c:v>
                </c:pt>
                <c:pt idx="6195">
                  <c:v>3.1308372317739122</c:v>
                </c:pt>
                <c:pt idx="6196">
                  <c:v>3.1329390257144705</c:v>
                </c:pt>
                <c:pt idx="6197">
                  <c:v>3.1354734219200582</c:v>
                </c:pt>
                <c:pt idx="6198">
                  <c:v>3.1382215016433399</c:v>
                </c:pt>
                <c:pt idx="6199">
                  <c:v>3.1409553388861395</c:v>
                </c:pt>
                <c:pt idx="6200">
                  <c:v>3.143508722636565</c:v>
                </c:pt>
                <c:pt idx="6201">
                  <c:v>3.1458856743700592</c:v>
                </c:pt>
                <c:pt idx="6202">
                  <c:v>3.1481435821473052</c:v>
                </c:pt>
                <c:pt idx="6203">
                  <c:v>3.1503534557689359</c:v>
                </c:pt>
                <c:pt idx="6204">
                  <c:v>3.1525518587629833</c:v>
                </c:pt>
                <c:pt idx="6205">
                  <c:v>3.1549221114011448</c:v>
                </c:pt>
                <c:pt idx="6206">
                  <c:v>3.1574070387617885</c:v>
                </c:pt>
                <c:pt idx="6207">
                  <c:v>3.1598820060819208</c:v>
                </c:pt>
                <c:pt idx="6208">
                  <c:v>3.1621912532020966</c:v>
                </c:pt>
                <c:pt idx="6209">
                  <c:v>3.1643082894890693</c:v>
                </c:pt>
                <c:pt idx="6210">
                  <c:v>3.1664612949401012</c:v>
                </c:pt>
                <c:pt idx="6211">
                  <c:v>3.1689184283053153</c:v>
                </c:pt>
                <c:pt idx="6212">
                  <c:v>3.1721549332705532</c:v>
                </c:pt>
                <c:pt idx="6213">
                  <c:v>3.176614583024941</c:v>
                </c:pt>
                <c:pt idx="6214">
                  <c:v>3.1824941493817644</c:v>
                </c:pt>
                <c:pt idx="6215">
                  <c:v>3.1890001355418889</c:v>
                </c:pt>
                <c:pt idx="6216">
                  <c:v>3.194822118245908</c:v>
                </c:pt>
                <c:pt idx="6217">
                  <c:v>3.1987105649719667</c:v>
                </c:pt>
                <c:pt idx="6218">
                  <c:v>3.2002278474168873</c:v>
                </c:pt>
                <c:pt idx="6219">
                  <c:v>3.1996165700842241</c:v>
                </c:pt>
                <c:pt idx="6220">
                  <c:v>3.1975776615464304</c:v>
                </c:pt>
                <c:pt idx="6221">
                  <c:v>3.1952647722889971</c:v>
                </c:pt>
                <c:pt idx="6222">
                  <c:v>3.1937864345232461</c:v>
                </c:pt>
                <c:pt idx="6223">
                  <c:v>3.1940428240775334</c:v>
                </c:pt>
                <c:pt idx="6224">
                  <c:v>3.1962267125187873</c:v>
                </c:pt>
                <c:pt idx="6225">
                  <c:v>3.1997851538799251</c:v>
                </c:pt>
                <c:pt idx="6226">
                  <c:v>3.2037385610859399</c:v>
                </c:pt>
                <c:pt idx="6227">
                  <c:v>3.2074039364107025</c:v>
                </c:pt>
                <c:pt idx="6228">
                  <c:v>3.21017990932733</c:v>
                </c:pt>
                <c:pt idx="6229">
                  <c:v>3.2119207823311537</c:v>
                </c:pt>
                <c:pt idx="6230">
                  <c:v>3.2127730696658672</c:v>
                </c:pt>
                <c:pt idx="6231">
                  <c:v>3.2126903783445182</c:v>
                </c:pt>
                <c:pt idx="6232">
                  <c:v>3.211633327749428</c:v>
                </c:pt>
                <c:pt idx="6233">
                  <c:v>3.2097028688515392</c:v>
                </c:pt>
                <c:pt idx="6234">
                  <c:v>3.2071527010461196</c:v>
                </c:pt>
                <c:pt idx="6235">
                  <c:v>3.2043418511068107</c:v>
                </c:pt>
                <c:pt idx="6236">
                  <c:v>3.2017432295786019</c:v>
                </c:pt>
                <c:pt idx="6237">
                  <c:v>3.1998269873508711</c:v>
                </c:pt>
                <c:pt idx="6238">
                  <c:v>3.1988991766850638</c:v>
                </c:pt>
                <c:pt idx="6239">
                  <c:v>3.1991147022524493</c:v>
                </c:pt>
                <c:pt idx="6240">
                  <c:v>3.2004129022460779</c:v>
                </c:pt>
                <c:pt idx="6241">
                  <c:v>3.2024992581129976</c:v>
                </c:pt>
                <c:pt idx="6242">
                  <c:v>3.2050281855433118</c:v>
                </c:pt>
                <c:pt idx="6243">
                  <c:v>3.2077250307767335</c:v>
                </c:pt>
                <c:pt idx="6244">
                  <c:v>3.2103228361243081</c:v>
                </c:pt>
                <c:pt idx="6245">
                  <c:v>3.2127000896709204</c:v>
                </c:pt>
                <c:pt idx="6246">
                  <c:v>3.2148188693855069</c:v>
                </c:pt>
                <c:pt idx="6247">
                  <c:v>3.2168144749138432</c:v>
                </c:pt>
                <c:pt idx="6248">
                  <c:v>3.218809212184746</c:v>
                </c:pt>
                <c:pt idx="6249">
                  <c:v>3.2207148200366733</c:v>
                </c:pt>
                <c:pt idx="6250">
                  <c:v>3.2224858307004833</c:v>
                </c:pt>
                <c:pt idx="6251">
                  <c:v>3.2240789364606579</c:v>
                </c:pt>
                <c:pt idx="6252">
                  <c:v>3.2254156501217759</c:v>
                </c:pt>
                <c:pt idx="6253">
                  <c:v>3.2264127674742746</c:v>
                </c:pt>
                <c:pt idx="6254">
                  <c:v>3.2270214324848565</c:v>
                </c:pt>
                <c:pt idx="6255">
                  <c:v>3.22722536098322</c:v>
                </c:pt>
                <c:pt idx="6256">
                  <c:v>3.227025894635192</c:v>
                </c:pt>
                <c:pt idx="6257">
                  <c:v>3.2262140308531029</c:v>
                </c:pt>
                <c:pt idx="6258">
                  <c:v>3.2248598095946379</c:v>
                </c:pt>
                <c:pt idx="6259">
                  <c:v>3.2230964327773055</c:v>
                </c:pt>
                <c:pt idx="6260">
                  <c:v>3.2211072611295379</c:v>
                </c:pt>
                <c:pt idx="6261">
                  <c:v>3.2191505817173769</c:v>
                </c:pt>
                <c:pt idx="6262">
                  <c:v>3.2176517670356666</c:v>
                </c:pt>
                <c:pt idx="6263">
                  <c:v>3.2168763616312352</c:v>
                </c:pt>
                <c:pt idx="6264">
                  <c:v>3.2169810085027475</c:v>
                </c:pt>
                <c:pt idx="6265">
                  <c:v>3.2178208532711388</c:v>
                </c:pt>
                <c:pt idx="6266">
                  <c:v>3.2190476378785862</c:v>
                </c:pt>
                <c:pt idx="6267">
                  <c:v>3.2205371831925085</c:v>
                </c:pt>
                <c:pt idx="6268">
                  <c:v>3.2220468785036274</c:v>
                </c:pt>
                <c:pt idx="6269">
                  <c:v>3.2230078887974027</c:v>
                </c:pt>
                <c:pt idx="6270">
                  <c:v>3.2227413900397828</c:v>
                </c:pt>
                <c:pt idx="6271">
                  <c:v>3.2205147896004074</c:v>
                </c:pt>
                <c:pt idx="6272">
                  <c:v>3.2159676728850441</c:v>
                </c:pt>
                <c:pt idx="6273">
                  <c:v>3.2095650225836323</c:v>
                </c:pt>
                <c:pt idx="6274">
                  <c:v>3.2023610649915901</c:v>
                </c:pt>
                <c:pt idx="6275">
                  <c:v>3.1956704128989197</c:v>
                </c:pt>
                <c:pt idx="6276">
                  <c:v>3.1903301460967146</c:v>
                </c:pt>
                <c:pt idx="6277">
                  <c:v>3.1867064855973308</c:v>
                </c:pt>
                <c:pt idx="6278">
                  <c:v>3.1846621500558614</c:v>
                </c:pt>
                <c:pt idx="6279">
                  <c:v>3.1837733489167133</c:v>
                </c:pt>
                <c:pt idx="6280">
                  <c:v>3.1834019242541496</c:v>
                </c:pt>
                <c:pt idx="6281">
                  <c:v>3.1829096063409832</c:v>
                </c:pt>
                <c:pt idx="6282">
                  <c:v>3.1818476141071388</c:v>
                </c:pt>
                <c:pt idx="6283">
                  <c:v>3.1798057628843064</c:v>
                </c:pt>
                <c:pt idx="6284">
                  <c:v>3.1766904960380624</c:v>
                </c:pt>
                <c:pt idx="6285">
                  <c:v>3.1725059994034939</c:v>
                </c:pt>
                <c:pt idx="6286">
                  <c:v>3.1674804551269227</c:v>
                </c:pt>
                <c:pt idx="6287">
                  <c:v>3.1618603529455949</c:v>
                </c:pt>
                <c:pt idx="6288">
                  <c:v>3.1557167894486766</c:v>
                </c:pt>
                <c:pt idx="6289">
                  <c:v>3.1492330689179497</c:v>
                </c:pt>
                <c:pt idx="6290">
                  <c:v>3.1425458533744974</c:v>
                </c:pt>
                <c:pt idx="6291">
                  <c:v>3.1357556292530249</c:v>
                </c:pt>
                <c:pt idx="6292">
                  <c:v>3.1288559419752602</c:v>
                </c:pt>
                <c:pt idx="6293">
                  <c:v>3.1221528451703966</c:v>
                </c:pt>
                <c:pt idx="6294">
                  <c:v>3.1160422343820264</c:v>
                </c:pt>
                <c:pt idx="6295">
                  <c:v>3.110734243132387</c:v>
                </c:pt>
                <c:pt idx="6296">
                  <c:v>3.1062789396120531</c:v>
                </c:pt>
                <c:pt idx="6297">
                  <c:v>3.102720460405751</c:v>
                </c:pt>
                <c:pt idx="6298">
                  <c:v>3.1001631977685231</c:v>
                </c:pt>
                <c:pt idx="6299">
                  <c:v>3.0986544683986859</c:v>
                </c:pt>
                <c:pt idx="6300">
                  <c:v>3.0982423856638746</c:v>
                </c:pt>
                <c:pt idx="6301">
                  <c:v>3.098941342168291</c:v>
                </c:pt>
                <c:pt idx="6302">
                  <c:v>3.1006760375657838</c:v>
                </c:pt>
                <c:pt idx="6303">
                  <c:v>3.1033236670996733</c:v>
                </c:pt>
                <c:pt idx="6304">
                  <c:v>3.1066187350264549</c:v>
                </c:pt>
                <c:pt idx="6305">
                  <c:v>3.1103298536151454</c:v>
                </c:pt>
                <c:pt idx="6306">
                  <c:v>3.114194975502115</c:v>
                </c:pt>
                <c:pt idx="6307">
                  <c:v>3.1180227555994806</c:v>
                </c:pt>
                <c:pt idx="6308">
                  <c:v>3.1215410906219914</c:v>
                </c:pt>
                <c:pt idx="6309">
                  <c:v>3.1246268440900158</c:v>
                </c:pt>
                <c:pt idx="6310">
                  <c:v>3.1273112090607804</c:v>
                </c:pt>
                <c:pt idx="6311">
                  <c:v>3.1298892133256921</c:v>
                </c:pt>
                <c:pt idx="6312">
                  <c:v>3.1329248225780177</c:v>
                </c:pt>
                <c:pt idx="6313">
                  <c:v>3.1364992489022772</c:v>
                </c:pt>
                <c:pt idx="6314">
                  <c:v>3.1403820090198717</c:v>
                </c:pt>
                <c:pt idx="6315">
                  <c:v>3.1442075964029645</c:v>
                </c:pt>
                <c:pt idx="6316">
                  <c:v>3.147713680915913</c:v>
                </c:pt>
                <c:pt idx="6317">
                  <c:v>3.1508258693803679</c:v>
                </c:pt>
                <c:pt idx="6318">
                  <c:v>3.1537759386410076</c:v>
                </c:pt>
                <c:pt idx="6319">
                  <c:v>3.1572691212307742</c:v>
                </c:pt>
                <c:pt idx="6320">
                  <c:v>3.1620628323385445</c:v>
                </c:pt>
                <c:pt idx="6321">
                  <c:v>3.1680067375439727</c:v>
                </c:pt>
                <c:pt idx="6322">
                  <c:v>3.1741016643425768</c:v>
                </c:pt>
                <c:pt idx="6323">
                  <c:v>3.1792164919694952</c:v>
                </c:pt>
                <c:pt idx="6324">
                  <c:v>3.1824581466399615</c:v>
                </c:pt>
                <c:pt idx="6325">
                  <c:v>3.1834039050497416</c:v>
                </c:pt>
                <c:pt idx="6326">
                  <c:v>3.1822292590103021</c:v>
                </c:pt>
                <c:pt idx="6327">
                  <c:v>3.1796605912270715</c:v>
                </c:pt>
                <c:pt idx="6328">
                  <c:v>3.1766803184904928</c:v>
                </c:pt>
                <c:pt idx="6329">
                  <c:v>3.1743880082667029</c:v>
                </c:pt>
                <c:pt idx="6330">
                  <c:v>3.1741484863373004</c:v>
                </c:pt>
                <c:pt idx="6331">
                  <c:v>3.176249039582248</c:v>
                </c:pt>
                <c:pt idx="6332">
                  <c:v>3.179879519054531</c:v>
                </c:pt>
                <c:pt idx="6333">
                  <c:v>3.1838185310681015</c:v>
                </c:pt>
                <c:pt idx="6334">
                  <c:v>3.1872669204787063</c:v>
                </c:pt>
                <c:pt idx="6335">
                  <c:v>3.1895280609046002</c:v>
                </c:pt>
                <c:pt idx="6336">
                  <c:v>3.1903433024421233</c:v>
                </c:pt>
                <c:pt idx="6337">
                  <c:v>3.1897835626247368</c:v>
                </c:pt>
                <c:pt idx="6338">
                  <c:v>3.1882343475677439</c:v>
                </c:pt>
                <c:pt idx="6339">
                  <c:v>3.1860182661471543</c:v>
                </c:pt>
                <c:pt idx="6340">
                  <c:v>3.1834276645083377</c:v>
                </c:pt>
                <c:pt idx="6341">
                  <c:v>3.1806144499379303</c:v>
                </c:pt>
                <c:pt idx="6342">
                  <c:v>3.1777440026768842</c:v>
                </c:pt>
                <c:pt idx="6343">
                  <c:v>3.17504510099086</c:v>
                </c:pt>
                <c:pt idx="6344">
                  <c:v>3.1727828980267008</c:v>
                </c:pt>
                <c:pt idx="6345">
                  <c:v>3.1711519968668838</c:v>
                </c:pt>
                <c:pt idx="6346">
                  <c:v>3.1701597350936952</c:v>
                </c:pt>
                <c:pt idx="6347">
                  <c:v>3.1697689910042559</c:v>
                </c:pt>
                <c:pt idx="6348">
                  <c:v>3.1698167706036471</c:v>
                </c:pt>
                <c:pt idx="6349">
                  <c:v>3.1702136359330919</c:v>
                </c:pt>
                <c:pt idx="6350">
                  <c:v>3.1708784338116942</c:v>
                </c:pt>
                <c:pt idx="6351">
                  <c:v>3.1717595075344298</c:v>
                </c:pt>
                <c:pt idx="6352">
                  <c:v>3.1728660325756839</c:v>
                </c:pt>
                <c:pt idx="6353">
                  <c:v>3.1742102689242926</c:v>
                </c:pt>
                <c:pt idx="6354">
                  <c:v>3.1758426637761352</c:v>
                </c:pt>
                <c:pt idx="6355">
                  <c:v>3.1777751351725967</c:v>
                </c:pt>
                <c:pt idx="6356">
                  <c:v>3.1798946706232614</c:v>
                </c:pt>
                <c:pt idx="6357">
                  <c:v>3.1820786691781007</c:v>
                </c:pt>
                <c:pt idx="6358">
                  <c:v>3.1841829592605553</c:v>
                </c:pt>
                <c:pt idx="6359">
                  <c:v>3.1859879348218008</c:v>
                </c:pt>
                <c:pt idx="6360">
                  <c:v>3.1873473888530293</c:v>
                </c:pt>
                <c:pt idx="6361">
                  <c:v>3.1880843999301458</c:v>
                </c:pt>
                <c:pt idx="6362">
                  <c:v>3.1880733150870384</c:v>
                </c:pt>
                <c:pt idx="6363">
                  <c:v>3.187373665197756</c:v>
                </c:pt>
                <c:pt idx="6364">
                  <c:v>3.1860160405988345</c:v>
                </c:pt>
                <c:pt idx="6365">
                  <c:v>3.1841186010110234</c:v>
                </c:pt>
                <c:pt idx="6366">
                  <c:v>3.1818083994111968</c:v>
                </c:pt>
                <c:pt idx="6367">
                  <c:v>3.1791938437408134</c:v>
                </c:pt>
                <c:pt idx="6368">
                  <c:v>3.176403341856922</c:v>
                </c:pt>
                <c:pt idx="6369">
                  <c:v>3.1734039635701103</c:v>
                </c:pt>
                <c:pt idx="6370">
                  <c:v>3.1703236031618389</c:v>
                </c:pt>
                <c:pt idx="6371">
                  <c:v>3.1672951290953351</c:v>
                </c:pt>
                <c:pt idx="6372">
                  <c:v>3.1643810448696028</c:v>
                </c:pt>
                <c:pt idx="6373">
                  <c:v>3.1616419821213606</c:v>
                </c:pt>
                <c:pt idx="6374">
                  <c:v>3.1592366975255519</c:v>
                </c:pt>
                <c:pt idx="6375">
                  <c:v>3.1573199186116687</c:v>
                </c:pt>
                <c:pt idx="6376">
                  <c:v>3.1560576377524088</c:v>
                </c:pt>
                <c:pt idx="6377">
                  <c:v>3.1555357029449524</c:v>
                </c:pt>
                <c:pt idx="6378">
                  <c:v>3.1558634659093761</c:v>
                </c:pt>
                <c:pt idx="6379">
                  <c:v>3.1569465723055892</c:v>
                </c:pt>
                <c:pt idx="6380">
                  <c:v>3.1588406970145781</c:v>
                </c:pt>
                <c:pt idx="6381">
                  <c:v>3.1613440718069832</c:v>
                </c:pt>
                <c:pt idx="6382">
                  <c:v>3.1636343752731104</c:v>
                </c:pt>
                <c:pt idx="6383">
                  <c:v>3.1644993157809971</c:v>
                </c:pt>
                <c:pt idx="6384">
                  <c:v>3.1628671268426087</c:v>
                </c:pt>
                <c:pt idx="6385">
                  <c:v>3.15840619550813</c:v>
                </c:pt>
                <c:pt idx="6386">
                  <c:v>3.1520472753751521</c:v>
                </c:pt>
                <c:pt idx="6387">
                  <c:v>3.1454125617611552</c:v>
                </c:pt>
                <c:pt idx="6388">
                  <c:v>3.1401800666790511</c:v>
                </c:pt>
                <c:pt idx="6389">
                  <c:v>3.137188788747419</c:v>
                </c:pt>
                <c:pt idx="6390">
                  <c:v>3.1364579927444685</c:v>
                </c:pt>
                <c:pt idx="6391">
                  <c:v>3.1373145997173233</c:v>
                </c:pt>
                <c:pt idx="6392">
                  <c:v>3.1387500562255273</c:v>
                </c:pt>
                <c:pt idx="6393">
                  <c:v>3.1397911966092633</c:v>
                </c:pt>
                <c:pt idx="6394">
                  <c:v>3.1398769438717755</c:v>
                </c:pt>
                <c:pt idx="6395">
                  <c:v>3.1386822620211392</c:v>
                </c:pt>
                <c:pt idx="6396">
                  <c:v>3.1361668549368513</c:v>
                </c:pt>
                <c:pt idx="6397">
                  <c:v>3.1324453494894571</c:v>
                </c:pt>
                <c:pt idx="6398">
                  <c:v>3.1277750624890208</c:v>
                </c:pt>
                <c:pt idx="6399">
                  <c:v>3.1226112314016259</c:v>
                </c:pt>
                <c:pt idx="6400">
                  <c:v>3.117525556471143</c:v>
                </c:pt>
                <c:pt idx="6401">
                  <c:v>3.1131099122993038</c:v>
                </c:pt>
                <c:pt idx="6402">
                  <c:v>3.1098985238793704</c:v>
                </c:pt>
                <c:pt idx="6403">
                  <c:v>3.1080200639395716</c:v>
                </c:pt>
                <c:pt idx="6404">
                  <c:v>3.1073068442493512</c:v>
                </c:pt>
                <c:pt idx="6405">
                  <c:v>3.1071647932318958</c:v>
                </c:pt>
                <c:pt idx="6406">
                  <c:v>3.1068895859331476</c:v>
                </c:pt>
                <c:pt idx="6407">
                  <c:v>3.1059936026310502</c:v>
                </c:pt>
                <c:pt idx="6408">
                  <c:v>3.1043363730804772</c:v>
                </c:pt>
                <c:pt idx="6409">
                  <c:v>3.1020722691260159</c:v>
                </c:pt>
                <c:pt idx="6410">
                  <c:v>3.0994612245424902</c:v>
                </c:pt>
                <c:pt idx="6411">
                  <c:v>3.0968674831207159</c:v>
                </c:pt>
                <c:pt idx="6412">
                  <c:v>3.0947034705376737</c:v>
                </c:pt>
                <c:pt idx="6413">
                  <c:v>3.0931490227191007</c:v>
                </c:pt>
                <c:pt idx="6414">
                  <c:v>3.0922728005086157</c:v>
                </c:pt>
                <c:pt idx="6415">
                  <c:v>3.09196984869997</c:v>
                </c:pt>
                <c:pt idx="6416">
                  <c:v>3.0919352136230525</c:v>
                </c:pt>
                <c:pt idx="6417">
                  <c:v>3.0918793372257785</c:v>
                </c:pt>
                <c:pt idx="6418">
                  <c:v>3.0917526065275642</c:v>
                </c:pt>
                <c:pt idx="6419">
                  <c:v>3.0914993249361573</c:v>
                </c:pt>
                <c:pt idx="6420">
                  <c:v>3.0911349593290711</c:v>
                </c:pt>
                <c:pt idx="6421">
                  <c:v>3.0906541094706386</c:v>
                </c:pt>
                <c:pt idx="6422">
                  <c:v>3.0900200547314958</c:v>
                </c:pt>
                <c:pt idx="6423">
                  <c:v>3.0892346226679095</c:v>
                </c:pt>
                <c:pt idx="6424">
                  <c:v>3.0883472310376456</c:v>
                </c:pt>
                <c:pt idx="6425">
                  <c:v>3.0874536698027315</c:v>
                </c:pt>
                <c:pt idx="6426">
                  <c:v>3.0867258163260614</c:v>
                </c:pt>
                <c:pt idx="6427">
                  <c:v>3.0862291906213906</c:v>
                </c:pt>
                <c:pt idx="6428">
                  <c:v>3.0860853489636324</c:v>
                </c:pt>
                <c:pt idx="6429">
                  <c:v>3.0865705513512305</c:v>
                </c:pt>
                <c:pt idx="6430">
                  <c:v>3.0878709776574906</c:v>
                </c:pt>
                <c:pt idx="6431">
                  <c:v>3.0898913023966457</c:v>
                </c:pt>
                <c:pt idx="6432">
                  <c:v>3.0926127615886987</c:v>
                </c:pt>
                <c:pt idx="6433">
                  <c:v>3.0959285787919195</c:v>
                </c:pt>
                <c:pt idx="6434">
                  <c:v>3.0996268436389172</c:v>
                </c:pt>
                <c:pt idx="6435">
                  <c:v>3.103591458675512</c:v>
                </c:pt>
                <c:pt idx="6436">
                  <c:v>3.1077264556521231</c:v>
                </c:pt>
                <c:pt idx="6437">
                  <c:v>3.1119175489670656</c:v>
                </c:pt>
                <c:pt idx="6438">
                  <c:v>3.1160105547673527</c:v>
                </c:pt>
                <c:pt idx="6439">
                  <c:v>3.119886703304902</c:v>
                </c:pt>
                <c:pt idx="6440">
                  <c:v>3.1233771418052081</c:v>
                </c:pt>
                <c:pt idx="6441">
                  <c:v>3.1260856081860857</c:v>
                </c:pt>
                <c:pt idx="6442">
                  <c:v>3.1276506013105982</c:v>
                </c:pt>
                <c:pt idx="6443">
                  <c:v>3.1277783171936888</c:v>
                </c:pt>
                <c:pt idx="6444">
                  <c:v>3.1260768240742345</c:v>
                </c:pt>
                <c:pt idx="6445">
                  <c:v>3.1232522129913254</c:v>
                </c:pt>
                <c:pt idx="6446">
                  <c:v>3.1202789588938056</c:v>
                </c:pt>
                <c:pt idx="6447">
                  <c:v>3.1179501608655071</c:v>
                </c:pt>
                <c:pt idx="6448">
                  <c:v>3.116619918974195</c:v>
                </c:pt>
                <c:pt idx="6449">
                  <c:v>3.116360388438872</c:v>
                </c:pt>
                <c:pt idx="6450">
                  <c:v>3.1169779728023035</c:v>
                </c:pt>
                <c:pt idx="6451">
                  <c:v>3.1181387970526542</c:v>
                </c:pt>
                <c:pt idx="6452">
                  <c:v>3.1194588214884309</c:v>
                </c:pt>
                <c:pt idx="6453">
                  <c:v>3.120545849416096</c:v>
                </c:pt>
                <c:pt idx="6454">
                  <c:v>3.1212021496721567</c:v>
                </c:pt>
                <c:pt idx="6455">
                  <c:v>3.1213083435018603</c:v>
                </c:pt>
                <c:pt idx="6456">
                  <c:v>3.1209065714872337</c:v>
                </c:pt>
                <c:pt idx="6457">
                  <c:v>3.1201824357182057</c:v>
                </c:pt>
                <c:pt idx="6458">
                  <c:v>3.1193279880056837</c:v>
                </c:pt>
                <c:pt idx="6459">
                  <c:v>3.1184897700578795</c:v>
                </c:pt>
                <c:pt idx="6460">
                  <c:v>3.117667976489233</c:v>
                </c:pt>
                <c:pt idx="6461">
                  <c:v>3.1169742309671076</c:v>
                </c:pt>
                <c:pt idx="6462">
                  <c:v>3.1164551819651951</c:v>
                </c:pt>
                <c:pt idx="6463">
                  <c:v>3.1162495365632132</c:v>
                </c:pt>
                <c:pt idx="6464">
                  <c:v>3.1163783461566594</c:v>
                </c:pt>
                <c:pt idx="6465">
                  <c:v>3.116855923227841</c:v>
                </c:pt>
                <c:pt idx="6466">
                  <c:v>3.1175540487096889</c:v>
                </c:pt>
                <c:pt idx="6467">
                  <c:v>3.1182801456641358</c:v>
                </c:pt>
                <c:pt idx="6468">
                  <c:v>3.1190810832939269</c:v>
                </c:pt>
                <c:pt idx="6469">
                  <c:v>3.1200436395691424</c:v>
                </c:pt>
                <c:pt idx="6470">
                  <c:v>3.1212928834937861</c:v>
                </c:pt>
                <c:pt idx="6471">
                  <c:v>3.1229267689087234</c:v>
                </c:pt>
                <c:pt idx="6472">
                  <c:v>3.1248805041423644</c:v>
                </c:pt>
                <c:pt idx="6473">
                  <c:v>3.1270277840967902</c:v>
                </c:pt>
                <c:pt idx="6474">
                  <c:v>3.1292304396276087</c:v>
                </c:pt>
                <c:pt idx="6475">
                  <c:v>3.1313771697841717</c:v>
                </c:pt>
                <c:pt idx="6476">
                  <c:v>3.1334293911780757</c:v>
                </c:pt>
                <c:pt idx="6477">
                  <c:v>3.1354222378612628</c:v>
                </c:pt>
                <c:pt idx="6478">
                  <c:v>3.1374145809040197</c:v>
                </c:pt>
                <c:pt idx="6479">
                  <c:v>3.1394668532547989</c:v>
                </c:pt>
                <c:pt idx="6480">
                  <c:v>3.141544585452583</c:v>
                </c:pt>
                <c:pt idx="6481">
                  <c:v>3.1436893586863461</c:v>
                </c:pt>
                <c:pt idx="6482">
                  <c:v>3.145844373358023</c:v>
                </c:pt>
                <c:pt idx="6483">
                  <c:v>3.1478947763386356</c:v>
                </c:pt>
                <c:pt idx="6484">
                  <c:v>3.1498430094954757</c:v>
                </c:pt>
                <c:pt idx="6485">
                  <c:v>3.15157824932695</c:v>
                </c:pt>
                <c:pt idx="6486">
                  <c:v>3.1529244029804038</c:v>
                </c:pt>
                <c:pt idx="6487">
                  <c:v>3.1537546336615319</c:v>
                </c:pt>
                <c:pt idx="6488">
                  <c:v>3.1540408589504261</c:v>
                </c:pt>
                <c:pt idx="6489">
                  <c:v>3.153990136808404</c:v>
                </c:pt>
                <c:pt idx="6490">
                  <c:v>3.1537662016059165</c:v>
                </c:pt>
                <c:pt idx="6491">
                  <c:v>3.1535626218498196</c:v>
                </c:pt>
                <c:pt idx="6492">
                  <c:v>3.1534580270288268</c:v>
                </c:pt>
                <c:pt idx="6493">
                  <c:v>3.1535106379722815</c:v>
                </c:pt>
                <c:pt idx="6494">
                  <c:v>3.1535414637714072</c:v>
                </c:pt>
                <c:pt idx="6495">
                  <c:v>3.153594383446332</c:v>
                </c:pt>
                <c:pt idx="6496">
                  <c:v>3.1536325213568195</c:v>
                </c:pt>
                <c:pt idx="6497">
                  <c:v>3.1536823176965334</c:v>
                </c:pt>
                <c:pt idx="6498">
                  <c:v>3.1537195734007262</c:v>
                </c:pt>
                <c:pt idx="6499">
                  <c:v>3.1537116683569537</c:v>
                </c:pt>
                <c:pt idx="6500">
                  <c:v>3.1536286244162643</c:v>
                </c:pt>
                <c:pt idx="6501">
                  <c:v>3.1534088762472106</c:v>
                </c:pt>
                <c:pt idx="6502">
                  <c:v>3.1530860360968629</c:v>
                </c:pt>
                <c:pt idx="6503">
                  <c:v>3.1527699307384678</c:v>
                </c:pt>
                <c:pt idx="6504">
                  <c:v>3.152401912587703</c:v>
                </c:pt>
                <c:pt idx="6505">
                  <c:v>3.1520260906235564</c:v>
                </c:pt>
                <c:pt idx="6506">
                  <c:v>3.1516023709364083</c:v>
                </c:pt>
                <c:pt idx="6507">
                  <c:v>3.1510933710549054</c:v>
                </c:pt>
                <c:pt idx="6508">
                  <c:v>3.1505432534078532</c:v>
                </c:pt>
                <c:pt idx="6509">
                  <c:v>3.1499469333047099</c:v>
                </c:pt>
                <c:pt idx="6510">
                  <c:v>3.1493729431811577</c:v>
                </c:pt>
                <c:pt idx="6511">
                  <c:v>3.1488580128953223</c:v>
                </c:pt>
                <c:pt idx="6512">
                  <c:v>3.148461099171187</c:v>
                </c:pt>
                <c:pt idx="6513">
                  <c:v>3.1482836469195585</c:v>
                </c:pt>
                <c:pt idx="6514">
                  <c:v>3.1482622536179541</c:v>
                </c:pt>
                <c:pt idx="6515">
                  <c:v>3.1483972814653041</c:v>
                </c:pt>
                <c:pt idx="6516">
                  <c:v>3.1485683198182732</c:v>
                </c:pt>
                <c:pt idx="6517">
                  <c:v>3.1487032077139121</c:v>
                </c:pt>
                <c:pt idx="6518">
                  <c:v>3.1486264910302251</c:v>
                </c:pt>
                <c:pt idx="6519">
                  <c:v>3.1482710824338467</c:v>
                </c:pt>
                <c:pt idx="6520">
                  <c:v>3.1476370871256973</c:v>
                </c:pt>
                <c:pt idx="6521">
                  <c:v>3.1467869908122768</c:v>
                </c:pt>
                <c:pt idx="6522">
                  <c:v>3.1458227656756614</c:v>
                </c:pt>
                <c:pt idx="6523">
                  <c:v>3.1448262501208779</c:v>
                </c:pt>
                <c:pt idx="6524">
                  <c:v>3.143872992768777</c:v>
                </c:pt>
                <c:pt idx="6525">
                  <c:v>3.1429725105854955</c:v>
                </c:pt>
                <c:pt idx="6526">
                  <c:v>3.1421762221745699</c:v>
                </c:pt>
                <c:pt idx="6527">
                  <c:v>3.1415506071822916</c:v>
                </c:pt>
                <c:pt idx="6528">
                  <c:v>3.1412305766629194</c:v>
                </c:pt>
                <c:pt idx="6529">
                  <c:v>3.1411693415197868</c:v>
                </c:pt>
                <c:pt idx="6530">
                  <c:v>3.1413227176967684</c:v>
                </c:pt>
                <c:pt idx="6531">
                  <c:v>3.1415425488221063</c:v>
                </c:pt>
                <c:pt idx="6532">
                  <c:v>3.1417627500925227</c:v>
                </c:pt>
                <c:pt idx="6533">
                  <c:v>3.1418943009930906</c:v>
                </c:pt>
                <c:pt idx="6534">
                  <c:v>3.141937355767098</c:v>
                </c:pt>
                <c:pt idx="6535">
                  <c:v>3.1419228153270873</c:v>
                </c:pt>
                <c:pt idx="6536">
                  <c:v>3.1417177972310402</c:v>
                </c:pt>
                <c:pt idx="6537">
                  <c:v>3.1413689256056192</c:v>
                </c:pt>
                <c:pt idx="6538">
                  <c:v>3.1410265248318345</c:v>
                </c:pt>
                <c:pt idx="6539">
                  <c:v>3.1407771960630551</c:v>
                </c:pt>
                <c:pt idx="6540">
                  <c:v>3.1406585372243998</c:v>
                </c:pt>
                <c:pt idx="6541">
                  <c:v>3.140638030516083</c:v>
                </c:pt>
                <c:pt idx="6542">
                  <c:v>3.1407220340211217</c:v>
                </c:pt>
                <c:pt idx="6543">
                  <c:v>3.1407924152575046</c:v>
                </c:pt>
                <c:pt idx="6544">
                  <c:v>3.1408283110790185</c:v>
                </c:pt>
                <c:pt idx="6545">
                  <c:v>3.1407497950179981</c:v>
                </c:pt>
                <c:pt idx="6546">
                  <c:v>3.1405000628043709</c:v>
                </c:pt>
                <c:pt idx="6547">
                  <c:v>3.1401405635897257</c:v>
                </c:pt>
                <c:pt idx="6548">
                  <c:v>3.1397360281331039</c:v>
                </c:pt>
                <c:pt idx="6549">
                  <c:v>3.1392556990554246</c:v>
                </c:pt>
                <c:pt idx="6550">
                  <c:v>3.1387678348417176</c:v>
                </c:pt>
                <c:pt idx="6551">
                  <c:v>3.138216131348174</c:v>
                </c:pt>
                <c:pt idx="6552">
                  <c:v>3.1375172842531693</c:v>
                </c:pt>
                <c:pt idx="6553">
                  <c:v>3.1367041717055821</c:v>
                </c:pt>
                <c:pt idx="6554">
                  <c:v>3.1358261229885676</c:v>
                </c:pt>
                <c:pt idx="6555">
                  <c:v>3.1349830990028598</c:v>
                </c:pt>
                <c:pt idx="6556">
                  <c:v>3.134150998947121</c:v>
                </c:pt>
                <c:pt idx="6557">
                  <c:v>3.1333075238738712</c:v>
                </c:pt>
                <c:pt idx="6558">
                  <c:v>3.1324001073836687</c:v>
                </c:pt>
                <c:pt idx="6559">
                  <c:v>3.1314458272714454</c:v>
                </c:pt>
                <c:pt idx="6560">
                  <c:v>3.1304112586272081</c:v>
                </c:pt>
                <c:pt idx="6561">
                  <c:v>3.1293098546029041</c:v>
                </c:pt>
                <c:pt idx="6562">
                  <c:v>3.1281536280835565</c:v>
                </c:pt>
                <c:pt idx="6563">
                  <c:v>3.1270534327205706</c:v>
                </c:pt>
                <c:pt idx="6564">
                  <c:v>3.1261178681442554</c:v>
                </c:pt>
                <c:pt idx="6565">
                  <c:v>3.1254216987935663</c:v>
                </c:pt>
                <c:pt idx="6566">
                  <c:v>3.1249549241329144</c:v>
                </c:pt>
                <c:pt idx="6567">
                  <c:v>3.1247013126223004</c:v>
                </c:pt>
                <c:pt idx="6568">
                  <c:v>3.1245994111034752</c:v>
                </c:pt>
                <c:pt idx="6569">
                  <c:v>3.1246331682498227</c:v>
                </c:pt>
                <c:pt idx="6570">
                  <c:v>3.1247849022909469</c:v>
                </c:pt>
                <c:pt idx="6571">
                  <c:v>3.1250668071801972</c:v>
                </c:pt>
                <c:pt idx="6572">
                  <c:v>3.1254574289514725</c:v>
                </c:pt>
                <c:pt idx="6573">
                  <c:v>3.1259561727188858</c:v>
                </c:pt>
                <c:pt idx="6574">
                  <c:v>3.1265059198420255</c:v>
                </c:pt>
                <c:pt idx="6575">
                  <c:v>3.1270505246480274</c:v>
                </c:pt>
                <c:pt idx="6576">
                  <c:v>3.1275431337366175</c:v>
                </c:pt>
                <c:pt idx="6577">
                  <c:v>3.1280044033937329</c:v>
                </c:pt>
                <c:pt idx="6578">
                  <c:v>3.1284575361017892</c:v>
                </c:pt>
                <c:pt idx="6579">
                  <c:v>3.1289021483956891</c:v>
                </c:pt>
                <c:pt idx="6580">
                  <c:v>3.1292795034526608</c:v>
                </c:pt>
                <c:pt idx="6581">
                  <c:v>3.129535372114447</c:v>
                </c:pt>
                <c:pt idx="6582">
                  <c:v>3.1296752557208021</c:v>
                </c:pt>
                <c:pt idx="6583">
                  <c:v>3.1297697740639938</c:v>
                </c:pt>
                <c:pt idx="6584">
                  <c:v>3.1299115229787962</c:v>
                </c:pt>
                <c:pt idx="6585">
                  <c:v>3.1301441102139678</c:v>
                </c:pt>
                <c:pt idx="6586">
                  <c:v>3.1304348517235385</c:v>
                </c:pt>
                <c:pt idx="6587">
                  <c:v>3.1307420695606245</c:v>
                </c:pt>
                <c:pt idx="6588">
                  <c:v>3.1310041407800924</c:v>
                </c:pt>
                <c:pt idx="6589">
                  <c:v>3.131252840260268</c:v>
                </c:pt>
                <c:pt idx="6590">
                  <c:v>3.131518563639005</c:v>
                </c:pt>
                <c:pt idx="6591">
                  <c:v>3.1318098256838138</c:v>
                </c:pt>
                <c:pt idx="6592">
                  <c:v>3.1321475950065905</c:v>
                </c:pt>
                <c:pt idx="6593">
                  <c:v>3.1324790650836771</c:v>
                </c:pt>
                <c:pt idx="6594">
                  <c:v>3.1327873131591399</c:v>
                </c:pt>
                <c:pt idx="6595">
                  <c:v>3.1329754055452557</c:v>
                </c:pt>
                <c:pt idx="6596">
                  <c:v>3.1329879412717716</c:v>
                </c:pt>
                <c:pt idx="6597">
                  <c:v>3.1328399928368893</c:v>
                </c:pt>
                <c:pt idx="6598">
                  <c:v>3.1325666738301261</c:v>
                </c:pt>
                <c:pt idx="6599">
                  <c:v>3.1322774766528383</c:v>
                </c:pt>
                <c:pt idx="6600">
                  <c:v>3.1321202176742333</c:v>
                </c:pt>
                <c:pt idx="6601">
                  <c:v>3.1321717000188216</c:v>
                </c:pt>
                <c:pt idx="6602">
                  <c:v>3.1324155338996582</c:v>
                </c:pt>
                <c:pt idx="6603">
                  <c:v>3.1328527449685439</c:v>
                </c:pt>
                <c:pt idx="6604">
                  <c:v>3.133410708782387</c:v>
                </c:pt>
                <c:pt idx="6605">
                  <c:v>3.1341291288303061</c:v>
                </c:pt>
                <c:pt idx="6606">
                  <c:v>3.134860249685965</c:v>
                </c:pt>
                <c:pt idx="6607">
                  <c:v>3.1355504764272695</c:v>
                </c:pt>
                <c:pt idx="6608">
                  <c:v>3.1361680194068642</c:v>
                </c:pt>
                <c:pt idx="6609">
                  <c:v>3.136589777970729</c:v>
                </c:pt>
                <c:pt idx="6610">
                  <c:v>3.1368867315629143</c:v>
                </c:pt>
                <c:pt idx="6611">
                  <c:v>3.1370784170978339</c:v>
                </c:pt>
                <c:pt idx="6612">
                  <c:v>3.1372507927015119</c:v>
                </c:pt>
                <c:pt idx="6613">
                  <c:v>3.1373861108624022</c:v>
                </c:pt>
                <c:pt idx="6614">
                  <c:v>3.1375379975692814</c:v>
                </c:pt>
                <c:pt idx="6615">
                  <c:v>3.1376997377526545</c:v>
                </c:pt>
                <c:pt idx="6616">
                  <c:v>3.1378560910829303</c:v>
                </c:pt>
                <c:pt idx="6617">
                  <c:v>3.1379806885486743</c:v>
                </c:pt>
                <c:pt idx="6618">
                  <c:v>3.138148440092194</c:v>
                </c:pt>
                <c:pt idx="6619">
                  <c:v>3.1383892144559464</c:v>
                </c:pt>
                <c:pt idx="6620">
                  <c:v>3.1386736735937046</c:v>
                </c:pt>
                <c:pt idx="6621">
                  <c:v>3.1389683987392987</c:v>
                </c:pt>
                <c:pt idx="6622">
                  <c:v>3.139222027626654</c:v>
                </c:pt>
                <c:pt idx="6623">
                  <c:v>3.1394336839729551</c:v>
                </c:pt>
                <c:pt idx="6624">
                  <c:v>3.1395543291443473</c:v>
                </c:pt>
                <c:pt idx="6625">
                  <c:v>3.1396154593053289</c:v>
                </c:pt>
                <c:pt idx="6626">
                  <c:v>3.1395620796645622</c:v>
                </c:pt>
                <c:pt idx="6627">
                  <c:v>3.1393626902136123</c:v>
                </c:pt>
                <c:pt idx="6628">
                  <c:v>3.1390636565900953</c:v>
                </c:pt>
                <c:pt idx="6629">
                  <c:v>3.1386075455495375</c:v>
                </c:pt>
                <c:pt idx="6630">
                  <c:v>3.1380452279372371</c:v>
                </c:pt>
                <c:pt idx="6631">
                  <c:v>3.1374725165407065</c:v>
                </c:pt>
                <c:pt idx="6632">
                  <c:v>3.1369962445689641</c:v>
                </c:pt>
                <c:pt idx="6633">
                  <c:v>3.136676321812407</c:v>
                </c:pt>
                <c:pt idx="6634">
                  <c:v>3.1364752147312238</c:v>
                </c:pt>
                <c:pt idx="6635">
                  <c:v>3.1364137679151614</c:v>
                </c:pt>
                <c:pt idx="6636">
                  <c:v>3.1363649188142078</c:v>
                </c:pt>
                <c:pt idx="6637">
                  <c:v>3.1363375371625191</c:v>
                </c:pt>
                <c:pt idx="6638">
                  <c:v>3.1363100464174916</c:v>
                </c:pt>
                <c:pt idx="6639">
                  <c:v>3.1362959185773103</c:v>
                </c:pt>
                <c:pt idx="6640">
                  <c:v>3.136353739493408</c:v>
                </c:pt>
                <c:pt idx="6641">
                  <c:v>3.1364948903720817</c:v>
                </c:pt>
                <c:pt idx="6642">
                  <c:v>3.1367391679837477</c:v>
                </c:pt>
                <c:pt idx="6643">
                  <c:v>3.1370529727873064</c:v>
                </c:pt>
                <c:pt idx="6644">
                  <c:v>3.1373803602392534</c:v>
                </c:pt>
                <c:pt idx="6645">
                  <c:v>3.1377078705797539</c:v>
                </c:pt>
                <c:pt idx="6646">
                  <c:v>3.1380695778258358</c:v>
                </c:pt>
                <c:pt idx="6647">
                  <c:v>3.1385001211765906</c:v>
                </c:pt>
                <c:pt idx="6648">
                  <c:v>3.1389800536622747</c:v>
                </c:pt>
                <c:pt idx="6649">
                  <c:v>3.139447945947254</c:v>
                </c:pt>
                <c:pt idx="6650">
                  <c:v>3.1398559701388167</c:v>
                </c:pt>
                <c:pt idx="6651">
                  <c:v>3.1402300356190826</c:v>
                </c:pt>
                <c:pt idx="6652">
                  <c:v>3.1405269703445593</c:v>
                </c:pt>
                <c:pt idx="6653">
                  <c:v>3.1407608003673633</c:v>
                </c:pt>
                <c:pt idx="6654">
                  <c:v>3.1408847684430641</c:v>
                </c:pt>
                <c:pt idx="6655">
                  <c:v>3.1409840709700223</c:v>
                </c:pt>
                <c:pt idx="6656">
                  <c:v>3.1410487653663952</c:v>
                </c:pt>
                <c:pt idx="6657">
                  <c:v>3.1410494855187161</c:v>
                </c:pt>
                <c:pt idx="6658">
                  <c:v>3.1410415778954381</c:v>
                </c:pt>
                <c:pt idx="6659">
                  <c:v>3.1409970550541151</c:v>
                </c:pt>
                <c:pt idx="6660">
                  <c:v>3.1408433091290293</c:v>
                </c:pt>
                <c:pt idx="6661">
                  <c:v>3.1405334994860246</c:v>
                </c:pt>
                <c:pt idx="6662">
                  <c:v>3.1401538987133968</c:v>
                </c:pt>
                <c:pt idx="6663">
                  <c:v>3.1396451435977211</c:v>
                </c:pt>
                <c:pt idx="6664">
                  <c:v>3.1390690119071953</c:v>
                </c:pt>
                <c:pt idx="6665">
                  <c:v>3.1386132274237708</c:v>
                </c:pt>
                <c:pt idx="6666">
                  <c:v>3.1382119627056952</c:v>
                </c:pt>
                <c:pt idx="6667">
                  <c:v>3.137716579933028</c:v>
                </c:pt>
                <c:pt idx="6668">
                  <c:v>3.1373457805215419</c:v>
                </c:pt>
                <c:pt idx="6669">
                  <c:v>3.1370168338155002</c:v>
                </c:pt>
                <c:pt idx="6670">
                  <c:v>3.1367146784687723</c:v>
                </c:pt>
                <c:pt idx="6671">
                  <c:v>3.1364025286342088</c:v>
                </c:pt>
                <c:pt idx="6672">
                  <c:v>3.1360824600834261</c:v>
                </c:pt>
                <c:pt idx="6673">
                  <c:v>3.1358292264470951</c:v>
                </c:pt>
                <c:pt idx="6674">
                  <c:v>3.135702737948415</c:v>
                </c:pt>
                <c:pt idx="6675">
                  <c:v>3.1356844363518408</c:v>
                </c:pt>
                <c:pt idx="6676">
                  <c:v>3.1357531395127682</c:v>
                </c:pt>
                <c:pt idx="6677">
                  <c:v>3.1357873237008951</c:v>
                </c:pt>
                <c:pt idx="6678">
                  <c:v>3.1358196419488555</c:v>
                </c:pt>
                <c:pt idx="6679">
                  <c:v>3.1358828075632155</c:v>
                </c:pt>
                <c:pt idx="6680">
                  <c:v>3.1359400132213278</c:v>
                </c:pt>
                <c:pt idx="6681">
                  <c:v>3.1360048519756272</c:v>
                </c:pt>
                <c:pt idx="6682">
                  <c:v>3.1360437115330591</c:v>
                </c:pt>
                <c:pt idx="6683">
                  <c:v>3.1361093665548285</c:v>
                </c:pt>
                <c:pt idx="6684">
                  <c:v>3.1361758962541741</c:v>
                </c:pt>
                <c:pt idx="6685">
                  <c:v>3.1361630931064992</c:v>
                </c:pt>
                <c:pt idx="6686">
                  <c:v>3.1361007317373297</c:v>
                </c:pt>
                <c:pt idx="6687">
                  <c:v>3.1359372805906114</c:v>
                </c:pt>
                <c:pt idx="6688">
                  <c:v>3.1357484429974467</c:v>
                </c:pt>
                <c:pt idx="6689">
                  <c:v>3.1355017788807928</c:v>
                </c:pt>
                <c:pt idx="6690">
                  <c:v>3.1353002128524916</c:v>
                </c:pt>
                <c:pt idx="6691">
                  <c:v>3.1351811773408391</c:v>
                </c:pt>
                <c:pt idx="6692">
                  <c:v>3.1350831112845059</c:v>
                </c:pt>
                <c:pt idx="6693">
                  <c:v>3.1350098738975802</c:v>
                </c:pt>
                <c:pt idx="6694">
                  <c:v>3.1349125417163295</c:v>
                </c:pt>
                <c:pt idx="6695">
                  <c:v>3.1348202660511864</c:v>
                </c:pt>
                <c:pt idx="6696">
                  <c:v>3.1347816823355559</c:v>
                </c:pt>
                <c:pt idx="6697">
                  <c:v>3.1348173998863675</c:v>
                </c:pt>
                <c:pt idx="6698">
                  <c:v>3.1349581908547548</c:v>
                </c:pt>
                <c:pt idx="6699">
                  <c:v>3.1351642590235436</c:v>
                </c:pt>
                <c:pt idx="6700">
                  <c:v>3.1353693666756839</c:v>
                </c:pt>
                <c:pt idx="6701">
                  <c:v>3.135526857390976</c:v>
                </c:pt>
                <c:pt idx="6702">
                  <c:v>3.1356427616622526</c:v>
                </c:pt>
                <c:pt idx="6703">
                  <c:v>3.1357098501778773</c:v>
                </c:pt>
                <c:pt idx="6704">
                  <c:v>3.135719144611322</c:v>
                </c:pt>
                <c:pt idx="6705">
                  <c:v>3.1357428894255084</c:v>
                </c:pt>
                <c:pt idx="6706">
                  <c:v>3.135824826264435</c:v>
                </c:pt>
                <c:pt idx="6707">
                  <c:v>3.1359479422093219</c:v>
                </c:pt>
                <c:pt idx="6708">
                  <c:v>3.1361036306790249</c:v>
                </c:pt>
                <c:pt idx="6709">
                  <c:v>3.1362289884430159</c:v>
                </c:pt>
                <c:pt idx="6710">
                  <c:v>3.1363893145657147</c:v>
                </c:pt>
                <c:pt idx="6711">
                  <c:v>3.136550026366399</c:v>
                </c:pt>
                <c:pt idx="6712">
                  <c:v>3.1367596585588493</c:v>
                </c:pt>
                <c:pt idx="6713">
                  <c:v>3.13708063725604</c:v>
                </c:pt>
                <c:pt idx="6714">
                  <c:v>3.1375588065891469</c:v>
                </c:pt>
                <c:pt idx="6715">
                  <c:v>3.1381296649188877</c:v>
                </c:pt>
                <c:pt idx="6716">
                  <c:v>3.1387790745327564</c:v>
                </c:pt>
                <c:pt idx="6717">
                  <c:v>3.1394530274808155</c:v>
                </c:pt>
                <c:pt idx="6718">
                  <c:v>3.1400423426082567</c:v>
                </c:pt>
                <c:pt idx="6719">
                  <c:v>3.1404909333378304</c:v>
                </c:pt>
                <c:pt idx="6720">
                  <c:v>3.1408218134624408</c:v>
                </c:pt>
                <c:pt idx="6721">
                  <c:v>3.1410657900403645</c:v>
                </c:pt>
                <c:pt idx="6722">
                  <c:v>3.14133186907425</c:v>
                </c:pt>
                <c:pt idx="6723">
                  <c:v>3.1416300483506272</c:v>
                </c:pt>
                <c:pt idx="6724">
                  <c:v>3.141963765220261</c:v>
                </c:pt>
                <c:pt idx="6725">
                  <c:v>3.1422900512175396</c:v>
                </c:pt>
                <c:pt idx="6726">
                  <c:v>3.1426208268582063</c:v>
                </c:pt>
                <c:pt idx="6727">
                  <c:v>3.1429134353447417</c:v>
                </c:pt>
                <c:pt idx="6728">
                  <c:v>3.1432193795847025</c:v>
                </c:pt>
                <c:pt idx="6729">
                  <c:v>3.1435242794508436</c:v>
                </c:pt>
                <c:pt idx="6730">
                  <c:v>3.143837144677434</c:v>
                </c:pt>
                <c:pt idx="6731">
                  <c:v>3.1441291750085534</c:v>
                </c:pt>
                <c:pt idx="6732">
                  <c:v>3.1443468333521065</c:v>
                </c:pt>
                <c:pt idx="6733">
                  <c:v>3.1445666537214696</c:v>
                </c:pt>
                <c:pt idx="6734">
                  <c:v>3.1447527891475362</c:v>
                </c:pt>
                <c:pt idx="6735">
                  <c:v>3.1448959766814553</c:v>
                </c:pt>
                <c:pt idx="6736">
                  <c:v>3.1449777550130475</c:v>
                </c:pt>
                <c:pt idx="6737">
                  <c:v>3.1449749909797298</c:v>
                </c:pt>
                <c:pt idx="6738">
                  <c:v>3.1449537358050605</c:v>
                </c:pt>
                <c:pt idx="6739">
                  <c:v>3.144935540188714</c:v>
                </c:pt>
                <c:pt idx="6740">
                  <c:v>3.1449401264797499</c:v>
                </c:pt>
                <c:pt idx="6741">
                  <c:v>3.1450028566465664</c:v>
                </c:pt>
                <c:pt idx="6742">
                  <c:v>3.1451770727901422</c:v>
                </c:pt>
                <c:pt idx="6743">
                  <c:v>3.1453815624319028</c:v>
                </c:pt>
                <c:pt idx="6744">
                  <c:v>3.1455240891747214</c:v>
                </c:pt>
                <c:pt idx="6745">
                  <c:v>3.1455512155172265</c:v>
                </c:pt>
                <c:pt idx="6746">
                  <c:v>3.1455736179316478</c:v>
                </c:pt>
                <c:pt idx="6747">
                  <c:v>3.1456372632595428</c:v>
                </c:pt>
                <c:pt idx="6748">
                  <c:v>3.1458014963182896</c:v>
                </c:pt>
                <c:pt idx="6749">
                  <c:v>3.1459914559498094</c:v>
                </c:pt>
                <c:pt idx="6750">
                  <c:v>3.1462011502701737</c:v>
                </c:pt>
                <c:pt idx="6751">
                  <c:v>3.1464600285673683</c:v>
                </c:pt>
                <c:pt idx="6752">
                  <c:v>3.1467331046916636</c:v>
                </c:pt>
                <c:pt idx="6753">
                  <c:v>3.1470463060585439</c:v>
                </c:pt>
                <c:pt idx="6754">
                  <c:v>3.1473251281781254</c:v>
                </c:pt>
                <c:pt idx="6755">
                  <c:v>3.1476107581879109</c:v>
                </c:pt>
                <c:pt idx="6756">
                  <c:v>3.1479261593422292</c:v>
                </c:pt>
                <c:pt idx="6757">
                  <c:v>3.1482591485847049</c:v>
                </c:pt>
                <c:pt idx="6758">
                  <c:v>3.1485950417036501</c:v>
                </c:pt>
                <c:pt idx="6759">
                  <c:v>3.1488406772713384</c:v>
                </c:pt>
                <c:pt idx="6760">
                  <c:v>3.1489997981124045</c:v>
                </c:pt>
                <c:pt idx="6761">
                  <c:v>3.1490669879044284</c:v>
                </c:pt>
                <c:pt idx="6762">
                  <c:v>3.1490689341134335</c:v>
                </c:pt>
                <c:pt idx="6763">
                  <c:v>3.1490706228455227</c:v>
                </c:pt>
                <c:pt idx="6764">
                  <c:v>3.1491476903046469</c:v>
                </c:pt>
                <c:pt idx="6765">
                  <c:v>3.1493497726624251</c:v>
                </c:pt>
                <c:pt idx="6766">
                  <c:v>3.1496438472417023</c:v>
                </c:pt>
                <c:pt idx="6767">
                  <c:v>3.149919494471864</c:v>
                </c:pt>
                <c:pt idx="6768">
                  <c:v>3.1502199385541192</c:v>
                </c:pt>
                <c:pt idx="6769">
                  <c:v>3.1505198698504242</c:v>
                </c:pt>
                <c:pt idx="6770">
                  <c:v>3.1507658835717645</c:v>
                </c:pt>
                <c:pt idx="6771">
                  <c:v>3.1509732557411416</c:v>
                </c:pt>
                <c:pt idx="6772">
                  <c:v>3.1511149627320774</c:v>
                </c:pt>
                <c:pt idx="6773">
                  <c:v>3.1511555485328073</c:v>
                </c:pt>
                <c:pt idx="6774">
                  <c:v>3.1510658335719586</c:v>
                </c:pt>
                <c:pt idx="6775">
                  <c:v>3.1508802872494917</c:v>
                </c:pt>
                <c:pt idx="6776">
                  <c:v>3.1506060293391598</c:v>
                </c:pt>
                <c:pt idx="6777">
                  <c:v>3.1503447984533732</c:v>
                </c:pt>
                <c:pt idx="6778">
                  <c:v>3.1501791367894323</c:v>
                </c:pt>
                <c:pt idx="6779">
                  <c:v>3.1501644421750754</c:v>
                </c:pt>
                <c:pt idx="6780">
                  <c:v>3.1502967686496341</c:v>
                </c:pt>
                <c:pt idx="6781">
                  <c:v>3.1505185517612242</c:v>
                </c:pt>
                <c:pt idx="6782">
                  <c:v>3.1507658436135988</c:v>
                </c:pt>
                <c:pt idx="6783">
                  <c:v>3.1509475899131831</c:v>
                </c:pt>
                <c:pt idx="6784">
                  <c:v>3.1510537206714524</c:v>
                </c:pt>
                <c:pt idx="6785">
                  <c:v>3.1511661530493109</c:v>
                </c:pt>
                <c:pt idx="6786">
                  <c:v>3.1512943098136685</c:v>
                </c:pt>
                <c:pt idx="6787">
                  <c:v>3.1514821032997169</c:v>
                </c:pt>
                <c:pt idx="6788">
                  <c:v>3.1516710200473841</c:v>
                </c:pt>
                <c:pt idx="6789">
                  <c:v>3.1518793282885968</c:v>
                </c:pt>
                <c:pt idx="6790">
                  <c:v>3.152081140165147</c:v>
                </c:pt>
                <c:pt idx="6791">
                  <c:v>3.1522775313700611</c:v>
                </c:pt>
                <c:pt idx="6792">
                  <c:v>3.1524856046993346</c:v>
                </c:pt>
                <c:pt idx="6793">
                  <c:v>3.15267331993569</c:v>
                </c:pt>
                <c:pt idx="6794">
                  <c:v>3.1528312375079337</c:v>
                </c:pt>
                <c:pt idx="6795">
                  <c:v>3.1529607310894052</c:v>
                </c:pt>
                <c:pt idx="6796">
                  <c:v>3.1530896339314221</c:v>
                </c:pt>
                <c:pt idx="6797">
                  <c:v>3.1531842560247041</c:v>
                </c:pt>
                <c:pt idx="6798">
                  <c:v>3.1532840601118401</c:v>
                </c:pt>
                <c:pt idx="6799">
                  <c:v>3.1534308203418697</c:v>
                </c:pt>
                <c:pt idx="6800">
                  <c:v>3.1535926912065921</c:v>
                </c:pt>
                <c:pt idx="6801">
                  <c:v>3.1537228659079024</c:v>
                </c:pt>
                <c:pt idx="6802">
                  <c:v>3.1537652380619132</c:v>
                </c:pt>
                <c:pt idx="6803">
                  <c:v>3.1537078963147485</c:v>
                </c:pt>
                <c:pt idx="6804">
                  <c:v>3.1536167837365543</c:v>
                </c:pt>
                <c:pt idx="6805">
                  <c:v>3.1535448268259336</c:v>
                </c:pt>
                <c:pt idx="6806">
                  <c:v>3.1535470456430454</c:v>
                </c:pt>
                <c:pt idx="6807">
                  <c:v>3.1536216315524217</c:v>
                </c:pt>
                <c:pt idx="6808">
                  <c:v>3.153711102084892</c:v>
                </c:pt>
                <c:pt idx="6809">
                  <c:v>3.1538289831607171</c:v>
                </c:pt>
                <c:pt idx="6810">
                  <c:v>3.1539214483111007</c:v>
                </c:pt>
                <c:pt idx="6811">
                  <c:v>3.1539700293684554</c:v>
                </c:pt>
                <c:pt idx="6812">
                  <c:v>3.1539568339310655</c:v>
                </c:pt>
                <c:pt idx="6813">
                  <c:v>3.1538917378594467</c:v>
                </c:pt>
                <c:pt idx="6814">
                  <c:v>3.1537707464170839</c:v>
                </c:pt>
                <c:pt idx="6815">
                  <c:v>3.1536664130161851</c:v>
                </c:pt>
                <c:pt idx="6816">
                  <c:v>3.1535390455805277</c:v>
                </c:pt>
                <c:pt idx="6817">
                  <c:v>3.1533984448171855</c:v>
                </c:pt>
                <c:pt idx="6818">
                  <c:v>3.1532443797038963</c:v>
                </c:pt>
                <c:pt idx="6819">
                  <c:v>3.1530997889003305</c:v>
                </c:pt>
                <c:pt idx="6820">
                  <c:v>3.1529670905418659</c:v>
                </c:pt>
                <c:pt idx="6821">
                  <c:v>3.1529118758995143</c:v>
                </c:pt>
                <c:pt idx="6822">
                  <c:v>3.152992349060268</c:v>
                </c:pt>
                <c:pt idx="6823">
                  <c:v>3.1532135272498434</c:v>
                </c:pt>
                <c:pt idx="6824">
                  <c:v>3.1535724578304718</c:v>
                </c:pt>
                <c:pt idx="6825">
                  <c:v>3.1540262870609022</c:v>
                </c:pt>
                <c:pt idx="6826">
                  <c:v>3.154538779196824</c:v>
                </c:pt>
                <c:pt idx="6827">
                  <c:v>3.1550526726890475</c:v>
                </c:pt>
                <c:pt idx="6828">
                  <c:v>3.1555282897084984</c:v>
                </c:pt>
                <c:pt idx="6829">
                  <c:v>3.1559478978689248</c:v>
                </c:pt>
                <c:pt idx="6830">
                  <c:v>3.156373033610782</c:v>
                </c:pt>
                <c:pt idx="6831">
                  <c:v>3.1568301027001904</c:v>
                </c:pt>
                <c:pt idx="6832">
                  <c:v>3.1572278266991423</c:v>
                </c:pt>
                <c:pt idx="6833">
                  <c:v>3.1575676329932016</c:v>
                </c:pt>
                <c:pt idx="6834">
                  <c:v>3.1577874146143823</c:v>
                </c:pt>
                <c:pt idx="6835">
                  <c:v>3.1578628996142375</c:v>
                </c:pt>
                <c:pt idx="6836">
                  <c:v>3.157839798482069</c:v>
                </c:pt>
                <c:pt idx="6837">
                  <c:v>3.1578014421982772</c:v>
                </c:pt>
                <c:pt idx="6838">
                  <c:v>3.1577775291838286</c:v>
                </c:pt>
                <c:pt idx="6839">
                  <c:v>3.1578315215175374</c:v>
                </c:pt>
                <c:pt idx="6840">
                  <c:v>3.1579365216042188</c:v>
                </c:pt>
                <c:pt idx="6841">
                  <c:v>3.1580725441476387</c:v>
                </c:pt>
                <c:pt idx="6842">
                  <c:v>3.1582194901701492</c:v>
                </c:pt>
                <c:pt idx="6843">
                  <c:v>3.1583265775517519</c:v>
                </c:pt>
                <c:pt idx="6844">
                  <c:v>3.1584497151888176</c:v>
                </c:pt>
                <c:pt idx="6845">
                  <c:v>3.1585844564716927</c:v>
                </c:pt>
                <c:pt idx="6846">
                  <c:v>3.1587039580171199</c:v>
                </c:pt>
                <c:pt idx="6847">
                  <c:v>3.1587373028603545</c:v>
                </c:pt>
                <c:pt idx="6848">
                  <c:v>3.1586666703270501</c:v>
                </c:pt>
                <c:pt idx="6849">
                  <c:v>3.158541361690693</c:v>
                </c:pt>
                <c:pt idx="6850">
                  <c:v>3.1584274749487311</c:v>
                </c:pt>
                <c:pt idx="6851">
                  <c:v>3.1583218396611348</c:v>
                </c:pt>
                <c:pt idx="6852">
                  <c:v>3.1582745723636529</c:v>
                </c:pt>
                <c:pt idx="6853">
                  <c:v>3.1582726741165827</c:v>
                </c:pt>
                <c:pt idx="6854">
                  <c:v>3.1582594370718615</c:v>
                </c:pt>
                <c:pt idx="6855">
                  <c:v>3.1582384036136104</c:v>
                </c:pt>
                <c:pt idx="6856">
                  <c:v>3.158163818813061</c:v>
                </c:pt>
                <c:pt idx="6857">
                  <c:v>3.1580420647539844</c:v>
                </c:pt>
                <c:pt idx="6858">
                  <c:v>3.1579390521530533</c:v>
                </c:pt>
                <c:pt idx="6859">
                  <c:v>3.1579024764111505</c:v>
                </c:pt>
                <c:pt idx="6860">
                  <c:v>3.1579745724087731</c:v>
                </c:pt>
                <c:pt idx="6861">
                  <c:v>3.1581219397287956</c:v>
                </c:pt>
                <c:pt idx="6862">
                  <c:v>3.1582820356371824</c:v>
                </c:pt>
                <c:pt idx="6863">
                  <c:v>3.1584055003833695</c:v>
                </c:pt>
                <c:pt idx="6864">
                  <c:v>3.1585115817578053</c:v>
                </c:pt>
                <c:pt idx="6865">
                  <c:v>3.1586036074304733</c:v>
                </c:pt>
                <c:pt idx="6866">
                  <c:v>3.1586566095927293</c:v>
                </c:pt>
                <c:pt idx="6867">
                  <c:v>3.1586605430453645</c:v>
                </c:pt>
                <c:pt idx="6868">
                  <c:v>3.1586712817845544</c:v>
                </c:pt>
                <c:pt idx="6869">
                  <c:v>3.1586813177140987</c:v>
                </c:pt>
                <c:pt idx="6870">
                  <c:v>3.1586465326170532</c:v>
                </c:pt>
                <c:pt idx="6871">
                  <c:v>3.1585930793906916</c:v>
                </c:pt>
                <c:pt idx="6872">
                  <c:v>3.1584917739475111</c:v>
                </c:pt>
                <c:pt idx="6873">
                  <c:v>3.15838642305284</c:v>
                </c:pt>
                <c:pt idx="6874">
                  <c:v>3.1582915800533096</c:v>
                </c:pt>
                <c:pt idx="6875">
                  <c:v>3.1582129019397418</c:v>
                </c:pt>
                <c:pt idx="6876">
                  <c:v>3.1581238545214045</c:v>
                </c:pt>
                <c:pt idx="6877">
                  <c:v>3.1580482228906388</c:v>
                </c:pt>
                <c:pt idx="6878">
                  <c:v>3.1579347173267216</c:v>
                </c:pt>
                <c:pt idx="6879">
                  <c:v>3.1577958570856501</c:v>
                </c:pt>
                <c:pt idx="6880">
                  <c:v>3.1576432609029323</c:v>
                </c:pt>
                <c:pt idx="6881">
                  <c:v>3.1574706716059513</c:v>
                </c:pt>
                <c:pt idx="6882">
                  <c:v>3.157279950657113</c:v>
                </c:pt>
                <c:pt idx="6883">
                  <c:v>3.1570874777239157</c:v>
                </c:pt>
                <c:pt idx="6884">
                  <c:v>3.1568835057898514</c:v>
                </c:pt>
                <c:pt idx="6885">
                  <c:v>3.156669420443297</c:v>
                </c:pt>
                <c:pt idx="6886">
                  <c:v>3.1564037893779813</c:v>
                </c:pt>
                <c:pt idx="6887">
                  <c:v>3.1561108907063464</c:v>
                </c:pt>
                <c:pt idx="6888">
                  <c:v>3.1557951196304441</c:v>
                </c:pt>
                <c:pt idx="6889">
                  <c:v>3.1554903800207272</c:v>
                </c:pt>
                <c:pt idx="6890">
                  <c:v>3.1552229064335022</c:v>
                </c:pt>
                <c:pt idx="6891">
                  <c:v>3.1550366202972624</c:v>
                </c:pt>
                <c:pt idx="6892">
                  <c:v>3.1548797029530271</c:v>
                </c:pt>
                <c:pt idx="6893">
                  <c:v>3.1546717892178555</c:v>
                </c:pt>
                <c:pt idx="6894">
                  <c:v>3.1544202439377531</c:v>
                </c:pt>
                <c:pt idx="6895">
                  <c:v>3.1540963570741396</c:v>
                </c:pt>
                <c:pt idx="6896">
                  <c:v>3.1536797903938649</c:v>
                </c:pt>
                <c:pt idx="6897">
                  <c:v>3.1532558895739959</c:v>
                </c:pt>
                <c:pt idx="6898">
                  <c:v>3.1528474078220508</c:v>
                </c:pt>
                <c:pt idx="6899">
                  <c:v>3.1525395633525388</c:v>
                </c:pt>
                <c:pt idx="6900">
                  <c:v>3.1523595431612241</c:v>
                </c:pt>
                <c:pt idx="6901">
                  <c:v>3.1523317842256611</c:v>
                </c:pt>
                <c:pt idx="6902">
                  <c:v>3.1524445514550026</c:v>
                </c:pt>
                <c:pt idx="6903">
                  <c:v>3.1526565190554328</c:v>
                </c:pt>
                <c:pt idx="6904">
                  <c:v>3.1528947961852509</c:v>
                </c:pt>
                <c:pt idx="6905">
                  <c:v>3.1531722921479757</c:v>
                </c:pt>
                <c:pt idx="6906">
                  <c:v>3.1534302051750061</c:v>
                </c:pt>
                <c:pt idx="6907">
                  <c:v>3.1535842308661204</c:v>
                </c:pt>
                <c:pt idx="6908">
                  <c:v>3.1536169424886777</c:v>
                </c:pt>
                <c:pt idx="6909">
                  <c:v>3.1535239947738702</c:v>
                </c:pt>
                <c:pt idx="6910">
                  <c:v>3.1533215291278944</c:v>
                </c:pt>
                <c:pt idx="6911">
                  <c:v>3.153097339923264</c:v>
                </c:pt>
                <c:pt idx="6912">
                  <c:v>3.152838695527254</c:v>
                </c:pt>
                <c:pt idx="6913">
                  <c:v>3.1525414079504044</c:v>
                </c:pt>
                <c:pt idx="6914">
                  <c:v>3.1522928322492465</c:v>
                </c:pt>
                <c:pt idx="6915">
                  <c:v>3.1520604808371773</c:v>
                </c:pt>
                <c:pt idx="6916">
                  <c:v>3.151857651935714</c:v>
                </c:pt>
                <c:pt idx="6917">
                  <c:v>3.1516937692992548</c:v>
                </c:pt>
                <c:pt idx="6918">
                  <c:v>3.1514854456182579</c:v>
                </c:pt>
                <c:pt idx="6919">
                  <c:v>3.1513111910741136</c:v>
                </c:pt>
                <c:pt idx="6920">
                  <c:v>3.1511378724196084</c:v>
                </c:pt>
                <c:pt idx="6921">
                  <c:v>3.150944236294813</c:v>
                </c:pt>
                <c:pt idx="6922">
                  <c:v>3.1507817296926706</c:v>
                </c:pt>
                <c:pt idx="6923">
                  <c:v>3.1506519182639656</c:v>
                </c:pt>
                <c:pt idx="6924">
                  <c:v>3.1505526662096428</c:v>
                </c:pt>
                <c:pt idx="6925">
                  <c:v>3.1504086166477694</c:v>
                </c:pt>
                <c:pt idx="6926">
                  <c:v>3.150277262674742</c:v>
                </c:pt>
                <c:pt idx="6927">
                  <c:v>3.1501298095605508</c:v>
                </c:pt>
                <c:pt idx="6928">
                  <c:v>3.1499830235380455</c:v>
                </c:pt>
                <c:pt idx="6929">
                  <c:v>3.1498525902250067</c:v>
                </c:pt>
                <c:pt idx="6930">
                  <c:v>3.1497823117032313</c:v>
                </c:pt>
                <c:pt idx="6931">
                  <c:v>3.1497673994714317</c:v>
                </c:pt>
                <c:pt idx="6932">
                  <c:v>3.1498348890215571</c:v>
                </c:pt>
                <c:pt idx="6933">
                  <c:v>3.1499534866598138</c:v>
                </c:pt>
                <c:pt idx="6934">
                  <c:v>3.1501363456292375</c:v>
                </c:pt>
                <c:pt idx="6935">
                  <c:v>3.1503644139259843</c:v>
                </c:pt>
                <c:pt idx="6936">
                  <c:v>3.1505931532666676</c:v>
                </c:pt>
                <c:pt idx="6937">
                  <c:v>3.1507776936634162</c:v>
                </c:pt>
                <c:pt idx="6938">
                  <c:v>3.1509633869044946</c:v>
                </c:pt>
                <c:pt idx="6939">
                  <c:v>3.1511447342840104</c:v>
                </c:pt>
                <c:pt idx="6940">
                  <c:v>3.1512845265230722</c:v>
                </c:pt>
                <c:pt idx="6941">
                  <c:v>3.1513591348659831</c:v>
                </c:pt>
                <c:pt idx="6942">
                  <c:v>3.1513899146251254</c:v>
                </c:pt>
                <c:pt idx="6943">
                  <c:v>3.1514166461704907</c:v>
                </c:pt>
                <c:pt idx="6944">
                  <c:v>3.1514200294667396</c:v>
                </c:pt>
                <c:pt idx="6945">
                  <c:v>3.151404015060471</c:v>
                </c:pt>
                <c:pt idx="6946">
                  <c:v>3.1514001784576338</c:v>
                </c:pt>
                <c:pt idx="6947">
                  <c:v>3.1513705453678655</c:v>
                </c:pt>
                <c:pt idx="6948">
                  <c:v>3.1513242745138244</c:v>
                </c:pt>
                <c:pt idx="6949">
                  <c:v>3.1513106142925622</c:v>
                </c:pt>
                <c:pt idx="6950">
                  <c:v>3.1513555443764205</c:v>
                </c:pt>
                <c:pt idx="6951">
                  <c:v>3.1514810339227211</c:v>
                </c:pt>
                <c:pt idx="6952">
                  <c:v>3.1516409573292608</c:v>
                </c:pt>
                <c:pt idx="6953">
                  <c:v>3.1517698068720748</c:v>
                </c:pt>
                <c:pt idx="6954">
                  <c:v>3.151834603143687</c:v>
                </c:pt>
                <c:pt idx="6955">
                  <c:v>3.1517718926959879</c:v>
                </c:pt>
                <c:pt idx="6956">
                  <c:v>3.1516577528158236</c:v>
                </c:pt>
                <c:pt idx="6957">
                  <c:v>3.1515553505612939</c:v>
                </c:pt>
                <c:pt idx="6958">
                  <c:v>3.1515606751758223</c:v>
                </c:pt>
                <c:pt idx="6959">
                  <c:v>3.1516982267601583</c:v>
                </c:pt>
                <c:pt idx="6960">
                  <c:v>3.1518784592159119</c:v>
                </c:pt>
                <c:pt idx="6961">
                  <c:v>3.1520174178924378</c:v>
                </c:pt>
                <c:pt idx="6962">
                  <c:v>3.1520686267768441</c:v>
                </c:pt>
                <c:pt idx="6963">
                  <c:v>3.1519915471046458</c:v>
                </c:pt>
                <c:pt idx="6964">
                  <c:v>3.1518764288418009</c:v>
                </c:pt>
                <c:pt idx="6965">
                  <c:v>3.1517623185281711</c:v>
                </c:pt>
                <c:pt idx="6966">
                  <c:v>3.1517020359675723</c:v>
                </c:pt>
                <c:pt idx="6967">
                  <c:v>3.1516705800041769</c:v>
                </c:pt>
                <c:pt idx="6968">
                  <c:v>3.1516646580554077</c:v>
                </c:pt>
                <c:pt idx="6969">
                  <c:v>3.15172602451586</c:v>
                </c:pt>
                <c:pt idx="6970">
                  <c:v>3.1518043484432421</c:v>
                </c:pt>
                <c:pt idx="6971">
                  <c:v>3.1519238458726351</c:v>
                </c:pt>
                <c:pt idx="6972">
                  <c:v>3.1520384142859643</c:v>
                </c:pt>
                <c:pt idx="6973">
                  <c:v>3.1521363624883749</c:v>
                </c:pt>
                <c:pt idx="6974">
                  <c:v>3.1521486445060853</c:v>
                </c:pt>
                <c:pt idx="6975">
                  <c:v>3.1520929498149561</c:v>
                </c:pt>
                <c:pt idx="6976">
                  <c:v>3.1520069706342073</c:v>
                </c:pt>
                <c:pt idx="6977">
                  <c:v>3.1520338349413795</c:v>
                </c:pt>
                <c:pt idx="6978">
                  <c:v>3.1522194397342851</c:v>
                </c:pt>
                <c:pt idx="6979">
                  <c:v>3.1526487442268025</c:v>
                </c:pt>
                <c:pt idx="6980">
                  <c:v>3.1533208198163054</c:v>
                </c:pt>
                <c:pt idx="6981">
                  <c:v>3.1541731555749499</c:v>
                </c:pt>
                <c:pt idx="6982">
                  <c:v>3.1550560342926843</c:v>
                </c:pt>
                <c:pt idx="6983">
                  <c:v>3.1558777188204745</c:v>
                </c:pt>
                <c:pt idx="6984">
                  <c:v>3.1565962241690109</c:v>
                </c:pt>
                <c:pt idx="6985">
                  <c:v>3.1571838272736983</c:v>
                </c:pt>
                <c:pt idx="6986">
                  <c:v>3.1576041980250222</c:v>
                </c:pt>
                <c:pt idx="6987">
                  <c:v>3.1578972087236585</c:v>
                </c:pt>
                <c:pt idx="6988">
                  <c:v>3.1580693181159667</c:v>
                </c:pt>
                <c:pt idx="6989">
                  <c:v>3.1581865970771177</c:v>
                </c:pt>
                <c:pt idx="6990">
                  <c:v>3.1582340389614951</c:v>
                </c:pt>
                <c:pt idx="6991">
                  <c:v>3.1582382438473777</c:v>
                </c:pt>
                <c:pt idx="6992">
                  <c:v>3.1582744518220949</c:v>
                </c:pt>
                <c:pt idx="6993">
                  <c:v>3.1583186742692275</c:v>
                </c:pt>
                <c:pt idx="6994">
                  <c:v>3.1584152608712937</c:v>
                </c:pt>
                <c:pt idx="6995">
                  <c:v>3.1585679323997224</c:v>
                </c:pt>
                <c:pt idx="6996">
                  <c:v>3.1587223001812053</c:v>
                </c:pt>
                <c:pt idx="6997">
                  <c:v>3.1588571853319158</c:v>
                </c:pt>
                <c:pt idx="6998">
                  <c:v>3.1589792088887929</c:v>
                </c:pt>
                <c:pt idx="6999">
                  <c:v>3.1590866120130503</c:v>
                </c:pt>
                <c:pt idx="7000">
                  <c:v>3.1591527922422551</c:v>
                </c:pt>
              </c:numCache>
            </c:numRef>
          </c:yVal>
          <c:smooth val="0"/>
          <c:extLst>
            <c:ext xmlns:c16="http://schemas.microsoft.com/office/drawing/2014/chart" uri="{C3380CC4-5D6E-409C-BE32-E72D297353CC}">
              <c16:uniqueId val="{00000001-9E9C-434B-BE66-EB25101B335A}"/>
            </c:ext>
          </c:extLst>
        </c:ser>
        <c:dLbls>
          <c:showLegendKey val="0"/>
          <c:showVal val="0"/>
          <c:showCatName val="0"/>
          <c:showSerName val="0"/>
          <c:showPercent val="0"/>
          <c:showBubbleSize val="0"/>
        </c:dLbls>
        <c:axId val="134172607"/>
        <c:axId val="134162623"/>
      </c:scatterChart>
      <c:valAx>
        <c:axId val="226767007"/>
        <c:scaling>
          <c:orientation val="minMax"/>
          <c:max val="7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Time (s)</a:t>
                </a:r>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26768671"/>
        <c:crosses val="autoZero"/>
        <c:crossBetween val="midCat"/>
      </c:valAx>
      <c:valAx>
        <c:axId val="226768671"/>
        <c:scaling>
          <c:orientation val="minMax"/>
          <c:max val="10"/>
          <c:min val="-8"/>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z Angular Velocity (m/s)</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26767007"/>
        <c:crosses val="autoZero"/>
        <c:crossBetween val="midCat"/>
      </c:valAx>
      <c:valAx>
        <c:axId val="134162623"/>
        <c:scaling>
          <c:orientation val="minMax"/>
          <c:max val="5"/>
        </c:scaling>
        <c:delete val="0"/>
        <c:axPos val="r"/>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z</a:t>
                </a:r>
                <a:r>
                  <a:rPr lang="en-US" sz="2400" baseline="0" dirty="0"/>
                  <a:t> Angular Displacement (rad)</a:t>
                </a:r>
                <a:endParaRPr lang="en-US" sz="2400" dirty="0"/>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 sourceLinked="0"/>
        <c:majorTickMark val="out"/>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134172607"/>
        <c:crosses val="max"/>
        <c:crossBetween val="midCat"/>
      </c:valAx>
      <c:valAx>
        <c:axId val="134172607"/>
        <c:scaling>
          <c:orientation val="minMax"/>
        </c:scaling>
        <c:delete val="1"/>
        <c:axPos val="b"/>
        <c:numFmt formatCode="General" sourceLinked="1"/>
        <c:majorTickMark val="out"/>
        <c:minorTickMark val="none"/>
        <c:tickLblPos val="nextTo"/>
        <c:crossAx val="134162623"/>
        <c:crosses val="autoZero"/>
        <c:crossBetween val="midCat"/>
      </c:valAx>
      <c:spPr>
        <a:noFill/>
        <a:ln>
          <a:noFill/>
        </a:ln>
        <a:effectLst/>
      </c:spPr>
    </c:plotArea>
    <c:legend>
      <c:legendPos val="b"/>
      <c:layout>
        <c:manualLayout>
          <c:xMode val="edge"/>
          <c:yMode val="edge"/>
          <c:x val="0.61029176678014552"/>
          <c:y val="0.7197357336441873"/>
          <c:w val="0.26475832755221906"/>
          <c:h val="0.10906107898919823"/>
        </c:manualLayout>
      </c:layout>
      <c:overlay val="0"/>
      <c:spPr>
        <a:solidFill>
          <a:schemeClr val="bg1"/>
        </a:solidFill>
        <a:ln>
          <a:solidFill>
            <a:schemeClr val="tx1"/>
          </a:solidFill>
        </a:ln>
        <a:effectLst/>
      </c:spPr>
      <c:txPr>
        <a:bodyPr rot="0" spcFirstLastPara="1" vertOverflow="ellipsis" vert="horz" wrap="square" anchor="ctr" anchorCtr="1"/>
        <a:lstStyle/>
        <a:p>
          <a:pPr>
            <a:defRPr sz="16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lt1"/>
    </a:solidFill>
    <a:ln>
      <a:noFill/>
    </a:ln>
    <a:effectLst/>
  </c:spPr>
  <c:txPr>
    <a:bodyPr/>
    <a:lstStyle/>
    <a:p>
      <a:pPr>
        <a:defRPr/>
      </a:pPr>
      <a:endParaRPr lang="en-US"/>
    </a:p>
  </c:txPr>
  <c:externalData r:id="rId3">
    <c:autoUpdate val="0"/>
  </c:externalData>
  <c:userShapes r:id="rId4"/>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3329985782477989E-2"/>
          <c:y val="3.2612900584715519E-2"/>
          <c:w val="0.80291294339123087"/>
          <c:h val="0.80759482011639727"/>
        </c:manualLayout>
      </c:layout>
      <c:scatterChart>
        <c:scatterStyle val="lineMarker"/>
        <c:varyColors val="0"/>
        <c:ser>
          <c:idx val="4"/>
          <c:order val="0"/>
          <c:tx>
            <c:strRef>
              <c:f>'Combined Data'!$F$1</c:f>
              <c:strCache>
                <c:ptCount val="1"/>
                <c:pt idx="0">
                  <c:v>y Acceleration without g</c:v>
                </c:pt>
              </c:strCache>
            </c:strRef>
          </c:tx>
          <c:spPr>
            <a:ln w="19050" cap="rnd">
              <a:noFill/>
              <a:round/>
            </a:ln>
            <a:effectLst/>
          </c:spPr>
          <c:marker>
            <c:symbol val="circle"/>
            <c:size val="5"/>
            <c:spPr>
              <a:solidFill>
                <a:srgbClr val="00B050"/>
              </a:solidFill>
              <a:ln w="9525">
                <a:solidFill>
                  <a:srgbClr val="00B050"/>
                </a:solidFill>
              </a:ln>
              <a:effectLst/>
            </c:spPr>
          </c:marker>
          <c:xVal>
            <c:numRef>
              <c:f>'Combined Data'!$A$2:$A$7003</c:f>
              <c:numCache>
                <c:formatCode>General</c:formatCode>
                <c:ptCount val="7002"/>
                <c:pt idx="0">
                  <c:v>-1.7076666408684105E-3</c:v>
                </c:pt>
                <c:pt idx="1">
                  <c:v>8.2903333532158285E-3</c:v>
                </c:pt>
                <c:pt idx="2">
                  <c:v>1.8289333354914561E-2</c:v>
                </c:pt>
                <c:pt idx="3">
                  <c:v>2.82873333489988E-2</c:v>
                </c:pt>
                <c:pt idx="4">
                  <c:v>3.8286333350697532E-2</c:v>
                </c:pt>
                <c:pt idx="5">
                  <c:v>4.8284333344781771E-2</c:v>
                </c:pt>
                <c:pt idx="6">
                  <c:v>5.828233333886601E-2</c:v>
                </c:pt>
                <c:pt idx="7">
                  <c:v>6.8281333340564743E-2</c:v>
                </c:pt>
                <c:pt idx="8">
                  <c:v>7.8279333334648982E-2</c:v>
                </c:pt>
                <c:pt idx="9">
                  <c:v>8.8277333357837051E-2</c:v>
                </c:pt>
                <c:pt idx="10">
                  <c:v>9.8276333359535784E-2</c:v>
                </c:pt>
                <c:pt idx="11">
                  <c:v>0.10827433335362002</c:v>
                </c:pt>
                <c:pt idx="12">
                  <c:v>0.11827233334770426</c:v>
                </c:pt>
                <c:pt idx="13">
                  <c:v>0.12827133334940299</c:v>
                </c:pt>
                <c:pt idx="14">
                  <c:v>0.13826933334348723</c:v>
                </c:pt>
                <c:pt idx="15">
                  <c:v>0.14826733333757147</c:v>
                </c:pt>
                <c:pt idx="16">
                  <c:v>0.1582663333392702</c:v>
                </c:pt>
                <c:pt idx="17">
                  <c:v>0.16826433333335444</c:v>
                </c:pt>
                <c:pt idx="18">
                  <c:v>0.17826233335654251</c:v>
                </c:pt>
                <c:pt idx="19">
                  <c:v>0.18826133335824125</c:v>
                </c:pt>
                <c:pt idx="20">
                  <c:v>0.19825933335232548</c:v>
                </c:pt>
                <c:pt idx="21">
                  <c:v>0.20825733334640972</c:v>
                </c:pt>
                <c:pt idx="22">
                  <c:v>0.21825633334810846</c:v>
                </c:pt>
                <c:pt idx="23">
                  <c:v>0.22825433334219269</c:v>
                </c:pt>
                <c:pt idx="24">
                  <c:v>0.23825233333627693</c:v>
                </c:pt>
                <c:pt idx="25">
                  <c:v>0.24825133333797567</c:v>
                </c:pt>
                <c:pt idx="26">
                  <c:v>0.25824933336116374</c:v>
                </c:pt>
                <c:pt idx="27">
                  <c:v>0.26824833333375864</c:v>
                </c:pt>
                <c:pt idx="28">
                  <c:v>0.27824633335694671</c:v>
                </c:pt>
                <c:pt idx="29">
                  <c:v>0.28824433335103095</c:v>
                </c:pt>
                <c:pt idx="30">
                  <c:v>0.29824333335272968</c:v>
                </c:pt>
                <c:pt idx="31">
                  <c:v>0.30824133334681392</c:v>
                </c:pt>
                <c:pt idx="32">
                  <c:v>0.31823933334089816</c:v>
                </c:pt>
                <c:pt idx="33">
                  <c:v>0.32823833334259689</c:v>
                </c:pt>
                <c:pt idx="34">
                  <c:v>0.33823633333668113</c:v>
                </c:pt>
                <c:pt idx="35">
                  <c:v>0.3482343333598692</c:v>
                </c:pt>
                <c:pt idx="36">
                  <c:v>0.35823333336156793</c:v>
                </c:pt>
                <c:pt idx="37">
                  <c:v>0.36823133335565217</c:v>
                </c:pt>
                <c:pt idx="38">
                  <c:v>0.37822933334973641</c:v>
                </c:pt>
                <c:pt idx="39">
                  <c:v>0.38822833335143514</c:v>
                </c:pt>
                <c:pt idx="40">
                  <c:v>0.39822633334551938</c:v>
                </c:pt>
                <c:pt idx="41">
                  <c:v>0.40822433333960362</c:v>
                </c:pt>
                <c:pt idx="42">
                  <c:v>0.41822333334130235</c:v>
                </c:pt>
                <c:pt idx="43">
                  <c:v>0.42822133333538659</c:v>
                </c:pt>
                <c:pt idx="44">
                  <c:v>0.43821933335857466</c:v>
                </c:pt>
                <c:pt idx="45">
                  <c:v>0.44821833336027339</c:v>
                </c:pt>
                <c:pt idx="46">
                  <c:v>0.45821633335435763</c:v>
                </c:pt>
                <c:pt idx="47">
                  <c:v>0.46821433334844187</c:v>
                </c:pt>
                <c:pt idx="48">
                  <c:v>0.4782133333501406</c:v>
                </c:pt>
                <c:pt idx="49">
                  <c:v>0.48821133334422484</c:v>
                </c:pt>
                <c:pt idx="50">
                  <c:v>0.49821033334592357</c:v>
                </c:pt>
                <c:pt idx="51">
                  <c:v>0.50820833334000781</c:v>
                </c:pt>
                <c:pt idx="52">
                  <c:v>0.51820633333409205</c:v>
                </c:pt>
                <c:pt idx="53">
                  <c:v>0.52820533333579078</c:v>
                </c:pt>
                <c:pt idx="54">
                  <c:v>0.53820333335897885</c:v>
                </c:pt>
                <c:pt idx="55">
                  <c:v>0.54820133335306309</c:v>
                </c:pt>
                <c:pt idx="56">
                  <c:v>0.55820033335476182</c:v>
                </c:pt>
                <c:pt idx="57">
                  <c:v>0.56819833334884606</c:v>
                </c:pt>
                <c:pt idx="58">
                  <c:v>0.5781963333429303</c:v>
                </c:pt>
                <c:pt idx="59">
                  <c:v>0.58819533334462903</c:v>
                </c:pt>
                <c:pt idx="60">
                  <c:v>0.59819333333871327</c:v>
                </c:pt>
                <c:pt idx="61">
                  <c:v>0.60819133336190134</c:v>
                </c:pt>
                <c:pt idx="62">
                  <c:v>0.61819033333449624</c:v>
                </c:pt>
                <c:pt idx="63">
                  <c:v>0.62818833335768431</c:v>
                </c:pt>
                <c:pt idx="64">
                  <c:v>0.63818633335176855</c:v>
                </c:pt>
                <c:pt idx="65">
                  <c:v>0.64818533335346729</c:v>
                </c:pt>
                <c:pt idx="66">
                  <c:v>0.65818333334755152</c:v>
                </c:pt>
                <c:pt idx="67">
                  <c:v>0.66818133334163576</c:v>
                </c:pt>
                <c:pt idx="68">
                  <c:v>0.6781803333433345</c:v>
                </c:pt>
                <c:pt idx="69">
                  <c:v>0.68817833333741874</c:v>
                </c:pt>
                <c:pt idx="70">
                  <c:v>0.6981763333606068</c:v>
                </c:pt>
                <c:pt idx="71">
                  <c:v>0.70817533333320171</c:v>
                </c:pt>
                <c:pt idx="72">
                  <c:v>0.71817333335638978</c:v>
                </c:pt>
                <c:pt idx="73">
                  <c:v>0.72817233335808851</c:v>
                </c:pt>
                <c:pt idx="74">
                  <c:v>0.73817033335217275</c:v>
                </c:pt>
                <c:pt idx="75">
                  <c:v>0.74816833334625699</c:v>
                </c:pt>
                <c:pt idx="76">
                  <c:v>0.75816733334795572</c:v>
                </c:pt>
                <c:pt idx="77">
                  <c:v>0.76816533334203996</c:v>
                </c:pt>
                <c:pt idx="78">
                  <c:v>0.7781633333361242</c:v>
                </c:pt>
                <c:pt idx="79">
                  <c:v>0.78816233333782293</c:v>
                </c:pt>
                <c:pt idx="80">
                  <c:v>0.7981607083347626</c:v>
                </c:pt>
                <c:pt idx="81">
                  <c:v>0.80815870835795067</c:v>
                </c:pt>
                <c:pt idx="82">
                  <c:v>0.8181577083596494</c:v>
                </c:pt>
                <c:pt idx="83">
                  <c:v>0.82815570835373364</c:v>
                </c:pt>
                <c:pt idx="84">
                  <c:v>0.83815370834781788</c:v>
                </c:pt>
                <c:pt idx="85">
                  <c:v>0.84815270834951662</c:v>
                </c:pt>
                <c:pt idx="86">
                  <c:v>0.85815070834360085</c:v>
                </c:pt>
                <c:pt idx="87">
                  <c:v>0.86814870833768509</c:v>
                </c:pt>
                <c:pt idx="88">
                  <c:v>0.87814770833938383</c:v>
                </c:pt>
                <c:pt idx="89">
                  <c:v>0.88814570833346806</c:v>
                </c:pt>
                <c:pt idx="90">
                  <c:v>0.89814370835665613</c:v>
                </c:pt>
                <c:pt idx="91">
                  <c:v>0.90814270835835487</c:v>
                </c:pt>
                <c:pt idx="92">
                  <c:v>0.91814070835243911</c:v>
                </c:pt>
                <c:pt idx="93">
                  <c:v>0.92813870834652334</c:v>
                </c:pt>
                <c:pt idx="94">
                  <c:v>0.93813770834822208</c:v>
                </c:pt>
                <c:pt idx="95">
                  <c:v>0.94813570834230632</c:v>
                </c:pt>
                <c:pt idx="96">
                  <c:v>0.95813470834400505</c:v>
                </c:pt>
                <c:pt idx="97">
                  <c:v>0.96813270833808929</c:v>
                </c:pt>
                <c:pt idx="98">
                  <c:v>0.97813070836127736</c:v>
                </c:pt>
                <c:pt idx="99">
                  <c:v>0.98812970833387226</c:v>
                </c:pt>
                <c:pt idx="100">
                  <c:v>0.99812770835706033</c:v>
                </c:pt>
                <c:pt idx="101">
                  <c:v>1.0081257083511446</c:v>
                </c:pt>
                <c:pt idx="102">
                  <c:v>1.0181247083528433</c:v>
                </c:pt>
                <c:pt idx="103">
                  <c:v>1.0281227083469275</c:v>
                </c:pt>
                <c:pt idx="104">
                  <c:v>1.0381207083410118</c:v>
                </c:pt>
                <c:pt idx="105">
                  <c:v>1.0481197083427105</c:v>
                </c:pt>
                <c:pt idx="106">
                  <c:v>1.0581177083367947</c:v>
                </c:pt>
                <c:pt idx="107">
                  <c:v>1.0681157083599828</c:v>
                </c:pt>
                <c:pt idx="108">
                  <c:v>1.0781147083616816</c:v>
                </c:pt>
                <c:pt idx="109">
                  <c:v>1.0881127083557658</c:v>
                </c:pt>
                <c:pt idx="110">
                  <c:v>1.09811070834985</c:v>
                </c:pt>
                <c:pt idx="111">
                  <c:v>1.1081097083515488</c:v>
                </c:pt>
                <c:pt idx="112">
                  <c:v>1.118107708345633</c:v>
                </c:pt>
                <c:pt idx="113">
                  <c:v>1.1281057083397172</c:v>
                </c:pt>
                <c:pt idx="114">
                  <c:v>1.138104708341416</c:v>
                </c:pt>
                <c:pt idx="115">
                  <c:v>1.1481027083355002</c:v>
                </c:pt>
                <c:pt idx="116">
                  <c:v>1.1581007083586883</c:v>
                </c:pt>
                <c:pt idx="117">
                  <c:v>1.168099708360387</c:v>
                </c:pt>
                <c:pt idx="118">
                  <c:v>1.1780977083544713</c:v>
                </c:pt>
                <c:pt idx="119">
                  <c:v>1.18809670835617</c:v>
                </c:pt>
                <c:pt idx="120">
                  <c:v>1.1980947083502542</c:v>
                </c:pt>
                <c:pt idx="121">
                  <c:v>1.2080927083443385</c:v>
                </c:pt>
                <c:pt idx="122">
                  <c:v>1.2180917083460372</c:v>
                </c:pt>
                <c:pt idx="123">
                  <c:v>1.2280897083401214</c:v>
                </c:pt>
                <c:pt idx="124">
                  <c:v>1.2380877083342057</c:v>
                </c:pt>
                <c:pt idx="125">
                  <c:v>1.2480867083359044</c:v>
                </c:pt>
                <c:pt idx="126">
                  <c:v>1.2580847083590925</c:v>
                </c:pt>
                <c:pt idx="127">
                  <c:v>1.2680827083531767</c:v>
                </c:pt>
                <c:pt idx="128">
                  <c:v>1.2780817083548754</c:v>
                </c:pt>
                <c:pt idx="129">
                  <c:v>1.2880797083489597</c:v>
                </c:pt>
                <c:pt idx="130">
                  <c:v>1.2980777083430439</c:v>
                </c:pt>
                <c:pt idx="131">
                  <c:v>1.3080767083447427</c:v>
                </c:pt>
                <c:pt idx="132">
                  <c:v>1.3180747083388269</c:v>
                </c:pt>
                <c:pt idx="133">
                  <c:v>1.328072708362015</c:v>
                </c:pt>
                <c:pt idx="134">
                  <c:v>1.3380717083346099</c:v>
                </c:pt>
                <c:pt idx="135">
                  <c:v>1.3480697083577979</c:v>
                </c:pt>
                <c:pt idx="136">
                  <c:v>1.3580677083518822</c:v>
                </c:pt>
                <c:pt idx="137">
                  <c:v>1.3680667083535809</c:v>
                </c:pt>
                <c:pt idx="138">
                  <c:v>1.3780647083476651</c:v>
                </c:pt>
                <c:pt idx="139">
                  <c:v>1.3880627083417494</c:v>
                </c:pt>
                <c:pt idx="140">
                  <c:v>1.3980617083434481</c:v>
                </c:pt>
                <c:pt idx="141">
                  <c:v>1.4080597083375324</c:v>
                </c:pt>
                <c:pt idx="142">
                  <c:v>1.4180587083392311</c:v>
                </c:pt>
                <c:pt idx="143">
                  <c:v>1.4280567083333153</c:v>
                </c:pt>
                <c:pt idx="144">
                  <c:v>1.4380547083565034</c:v>
                </c:pt>
                <c:pt idx="145">
                  <c:v>1.4480537083582021</c:v>
                </c:pt>
                <c:pt idx="146">
                  <c:v>1.4580517083522864</c:v>
                </c:pt>
                <c:pt idx="147">
                  <c:v>1.4680497083463706</c:v>
                </c:pt>
                <c:pt idx="148">
                  <c:v>1.4780487083480693</c:v>
                </c:pt>
                <c:pt idx="149">
                  <c:v>1.4880467083421536</c:v>
                </c:pt>
                <c:pt idx="150">
                  <c:v>1.4980447083362378</c:v>
                </c:pt>
                <c:pt idx="151">
                  <c:v>1.5080437083379366</c:v>
                </c:pt>
                <c:pt idx="152">
                  <c:v>1.5180417083611246</c:v>
                </c:pt>
                <c:pt idx="153">
                  <c:v>1.5280397083552089</c:v>
                </c:pt>
                <c:pt idx="154">
                  <c:v>1.5380387083569076</c:v>
                </c:pt>
                <c:pt idx="155">
                  <c:v>1.5480367083509918</c:v>
                </c:pt>
                <c:pt idx="156">
                  <c:v>1.5580347083450761</c:v>
                </c:pt>
                <c:pt idx="157">
                  <c:v>1.5680337083467748</c:v>
                </c:pt>
                <c:pt idx="158">
                  <c:v>1.578031708340859</c:v>
                </c:pt>
                <c:pt idx="159">
                  <c:v>1.5880297083349433</c:v>
                </c:pt>
                <c:pt idx="160">
                  <c:v>1.598028708336642</c:v>
                </c:pt>
                <c:pt idx="161">
                  <c:v>1.6080267083598301</c:v>
                </c:pt>
                <c:pt idx="162">
                  <c:v>1.6180247083539143</c:v>
                </c:pt>
                <c:pt idx="163">
                  <c:v>1.6280237083556131</c:v>
                </c:pt>
                <c:pt idx="164">
                  <c:v>1.6380217083496973</c:v>
                </c:pt>
                <c:pt idx="165">
                  <c:v>1.648020708351396</c:v>
                </c:pt>
                <c:pt idx="166">
                  <c:v>1.6580187083454803</c:v>
                </c:pt>
                <c:pt idx="167">
                  <c:v>1.6680167083395645</c:v>
                </c:pt>
                <c:pt idx="168">
                  <c:v>1.6780157083412632</c:v>
                </c:pt>
                <c:pt idx="169">
                  <c:v>1.6880137083353475</c:v>
                </c:pt>
                <c:pt idx="170">
                  <c:v>1.6980117083585355</c:v>
                </c:pt>
                <c:pt idx="171">
                  <c:v>1.7080107083602343</c:v>
                </c:pt>
                <c:pt idx="172">
                  <c:v>1.7180087083543185</c:v>
                </c:pt>
                <c:pt idx="173">
                  <c:v>1.7280067083484028</c:v>
                </c:pt>
                <c:pt idx="174">
                  <c:v>1.7380057083501015</c:v>
                </c:pt>
                <c:pt idx="175">
                  <c:v>1.7480037083441857</c:v>
                </c:pt>
                <c:pt idx="176">
                  <c:v>1.75800170833827</c:v>
                </c:pt>
                <c:pt idx="177">
                  <c:v>1.7680007083399687</c:v>
                </c:pt>
                <c:pt idx="178">
                  <c:v>1.7779987083340529</c:v>
                </c:pt>
                <c:pt idx="179">
                  <c:v>1.787996708357241</c:v>
                </c:pt>
                <c:pt idx="180">
                  <c:v>1.7979956250055693</c:v>
                </c:pt>
                <c:pt idx="181">
                  <c:v>1.8079936250287574</c:v>
                </c:pt>
                <c:pt idx="182">
                  <c:v>1.8179916250228416</c:v>
                </c:pt>
                <c:pt idx="183">
                  <c:v>1.8279906250245403</c:v>
                </c:pt>
                <c:pt idx="184">
                  <c:v>1.8379886250186246</c:v>
                </c:pt>
                <c:pt idx="185">
                  <c:v>1.8479866250127088</c:v>
                </c:pt>
                <c:pt idx="186">
                  <c:v>1.8579856250144076</c:v>
                </c:pt>
                <c:pt idx="187">
                  <c:v>1.8679836250084918</c:v>
                </c:pt>
                <c:pt idx="188">
                  <c:v>1.8779826250101905</c:v>
                </c:pt>
                <c:pt idx="189">
                  <c:v>1.8879806250042748</c:v>
                </c:pt>
                <c:pt idx="190">
                  <c:v>1.8979786250274628</c:v>
                </c:pt>
                <c:pt idx="191">
                  <c:v>1.9079776250000577</c:v>
                </c:pt>
                <c:pt idx="192">
                  <c:v>1.9179756250232458</c:v>
                </c:pt>
                <c:pt idx="193">
                  <c:v>1.9279736250173301</c:v>
                </c:pt>
                <c:pt idx="194">
                  <c:v>1.9379726250190288</c:v>
                </c:pt>
                <c:pt idx="195">
                  <c:v>1.947970625013113</c:v>
                </c:pt>
                <c:pt idx="196">
                  <c:v>1.9579686250071973</c:v>
                </c:pt>
                <c:pt idx="197">
                  <c:v>1.967967625008896</c:v>
                </c:pt>
                <c:pt idx="198">
                  <c:v>1.9779656250029802</c:v>
                </c:pt>
                <c:pt idx="199">
                  <c:v>1.9879636250261683</c:v>
                </c:pt>
                <c:pt idx="200">
                  <c:v>1.997962625027867</c:v>
                </c:pt>
                <c:pt idx="201">
                  <c:v>2.0079606250219513</c:v>
                </c:pt>
                <c:pt idx="202">
                  <c:v>2.0179586250160355</c:v>
                </c:pt>
                <c:pt idx="203">
                  <c:v>2.0279576250177342</c:v>
                </c:pt>
                <c:pt idx="204">
                  <c:v>2.0379556250118185</c:v>
                </c:pt>
                <c:pt idx="205">
                  <c:v>2.0479536250059027</c:v>
                </c:pt>
                <c:pt idx="206">
                  <c:v>2.0579526250076015</c:v>
                </c:pt>
                <c:pt idx="207">
                  <c:v>2.0679506250016857</c:v>
                </c:pt>
                <c:pt idx="208">
                  <c:v>2.0779486250248738</c:v>
                </c:pt>
                <c:pt idx="209">
                  <c:v>2.0879476250265725</c:v>
                </c:pt>
                <c:pt idx="210">
                  <c:v>2.0979456250206567</c:v>
                </c:pt>
                <c:pt idx="211">
                  <c:v>2.1079446250223555</c:v>
                </c:pt>
                <c:pt idx="212">
                  <c:v>2.1179426250164397</c:v>
                </c:pt>
                <c:pt idx="213">
                  <c:v>2.1279406250105239</c:v>
                </c:pt>
                <c:pt idx="214">
                  <c:v>2.1379396250122227</c:v>
                </c:pt>
                <c:pt idx="215">
                  <c:v>2.1479376250063069</c:v>
                </c:pt>
                <c:pt idx="216">
                  <c:v>2.1579356250003912</c:v>
                </c:pt>
                <c:pt idx="217">
                  <c:v>2.1679346250020899</c:v>
                </c:pt>
                <c:pt idx="218">
                  <c:v>2.177932625025278</c:v>
                </c:pt>
                <c:pt idx="219">
                  <c:v>2.1879306250193622</c:v>
                </c:pt>
                <c:pt idx="220">
                  <c:v>2.1979296250210609</c:v>
                </c:pt>
                <c:pt idx="221">
                  <c:v>2.2079276250151452</c:v>
                </c:pt>
                <c:pt idx="222">
                  <c:v>2.2179256250092294</c:v>
                </c:pt>
                <c:pt idx="223">
                  <c:v>2.2279246250109281</c:v>
                </c:pt>
                <c:pt idx="224">
                  <c:v>2.2379226250050124</c:v>
                </c:pt>
                <c:pt idx="225">
                  <c:v>2.2479206250282004</c:v>
                </c:pt>
                <c:pt idx="226">
                  <c:v>2.2579196250007953</c:v>
                </c:pt>
                <c:pt idx="227">
                  <c:v>2.2679176250239834</c:v>
                </c:pt>
                <c:pt idx="228">
                  <c:v>2.2779156250180677</c:v>
                </c:pt>
                <c:pt idx="229">
                  <c:v>2.2879146250197664</c:v>
                </c:pt>
                <c:pt idx="230">
                  <c:v>2.2979126250138506</c:v>
                </c:pt>
                <c:pt idx="231">
                  <c:v>2.3079106250079349</c:v>
                </c:pt>
                <c:pt idx="232">
                  <c:v>2.3179096250096336</c:v>
                </c:pt>
                <c:pt idx="233">
                  <c:v>2.3279076250037178</c:v>
                </c:pt>
                <c:pt idx="234">
                  <c:v>2.3379066250054166</c:v>
                </c:pt>
                <c:pt idx="235">
                  <c:v>2.3479046250286046</c:v>
                </c:pt>
                <c:pt idx="236">
                  <c:v>2.3579026250226889</c:v>
                </c:pt>
                <c:pt idx="237">
                  <c:v>2.3679016250243876</c:v>
                </c:pt>
                <c:pt idx="238">
                  <c:v>2.3778996250184719</c:v>
                </c:pt>
                <c:pt idx="239">
                  <c:v>2.3878976250125561</c:v>
                </c:pt>
                <c:pt idx="240">
                  <c:v>2.3978966250142548</c:v>
                </c:pt>
                <c:pt idx="241">
                  <c:v>2.4078946250083391</c:v>
                </c:pt>
                <c:pt idx="242">
                  <c:v>2.4178926250024233</c:v>
                </c:pt>
                <c:pt idx="243">
                  <c:v>2.427891625004122</c:v>
                </c:pt>
                <c:pt idx="244">
                  <c:v>2.4378896250273101</c:v>
                </c:pt>
                <c:pt idx="245">
                  <c:v>2.4478876250213943</c:v>
                </c:pt>
                <c:pt idx="246">
                  <c:v>2.4578866250230931</c:v>
                </c:pt>
                <c:pt idx="247">
                  <c:v>2.4678846250171773</c:v>
                </c:pt>
                <c:pt idx="248">
                  <c:v>2.4778826250112616</c:v>
                </c:pt>
                <c:pt idx="249">
                  <c:v>2.4878816250129603</c:v>
                </c:pt>
                <c:pt idx="250">
                  <c:v>2.4978796250070445</c:v>
                </c:pt>
                <c:pt idx="251">
                  <c:v>2.5078776250011288</c:v>
                </c:pt>
                <c:pt idx="252">
                  <c:v>2.5178766250028275</c:v>
                </c:pt>
                <c:pt idx="253">
                  <c:v>2.5278746250260156</c:v>
                </c:pt>
                <c:pt idx="254">
                  <c:v>2.5378726250200998</c:v>
                </c:pt>
                <c:pt idx="255">
                  <c:v>2.5478716250217985</c:v>
                </c:pt>
                <c:pt idx="256">
                  <c:v>2.5578696250158828</c:v>
                </c:pt>
                <c:pt idx="257">
                  <c:v>2.567867625009967</c:v>
                </c:pt>
                <c:pt idx="258">
                  <c:v>2.5778666250116657</c:v>
                </c:pt>
                <c:pt idx="259">
                  <c:v>2.58786462500575</c:v>
                </c:pt>
                <c:pt idx="260">
                  <c:v>2.5978636250074487</c:v>
                </c:pt>
                <c:pt idx="261">
                  <c:v>2.607861625001533</c:v>
                </c:pt>
                <c:pt idx="262">
                  <c:v>2.617859625024721</c:v>
                </c:pt>
                <c:pt idx="263">
                  <c:v>2.6278586250264198</c:v>
                </c:pt>
                <c:pt idx="264">
                  <c:v>2.637856625020504</c:v>
                </c:pt>
                <c:pt idx="265">
                  <c:v>2.6478546250145882</c:v>
                </c:pt>
                <c:pt idx="266">
                  <c:v>2.657853625016287</c:v>
                </c:pt>
                <c:pt idx="267">
                  <c:v>2.6678516250103712</c:v>
                </c:pt>
                <c:pt idx="268">
                  <c:v>2.6778496250044554</c:v>
                </c:pt>
                <c:pt idx="269">
                  <c:v>2.6878486250061542</c:v>
                </c:pt>
                <c:pt idx="270">
                  <c:v>2.6978466250002384</c:v>
                </c:pt>
                <c:pt idx="271">
                  <c:v>2.7078446250234265</c:v>
                </c:pt>
                <c:pt idx="272">
                  <c:v>2.7178436250251252</c:v>
                </c:pt>
                <c:pt idx="273">
                  <c:v>2.7278416250192095</c:v>
                </c:pt>
                <c:pt idx="274">
                  <c:v>2.7378396250132937</c:v>
                </c:pt>
                <c:pt idx="275">
                  <c:v>2.7478386250149924</c:v>
                </c:pt>
                <c:pt idx="276">
                  <c:v>2.7578366250090767</c:v>
                </c:pt>
                <c:pt idx="277">
                  <c:v>2.7678346250031609</c:v>
                </c:pt>
                <c:pt idx="278">
                  <c:v>2.7778336250048596</c:v>
                </c:pt>
                <c:pt idx="279">
                  <c:v>2.7878316250280477</c:v>
                </c:pt>
                <c:pt idx="280">
                  <c:v>2.7978306250006426</c:v>
                </c:pt>
                <c:pt idx="281">
                  <c:v>2.8078286250238307</c:v>
                </c:pt>
                <c:pt idx="282">
                  <c:v>2.8178266250179149</c:v>
                </c:pt>
                <c:pt idx="283">
                  <c:v>2.8278256250196137</c:v>
                </c:pt>
                <c:pt idx="284">
                  <c:v>2.8378236250136979</c:v>
                </c:pt>
                <c:pt idx="285">
                  <c:v>2.8478216250077821</c:v>
                </c:pt>
                <c:pt idx="286">
                  <c:v>2.8578206250094809</c:v>
                </c:pt>
                <c:pt idx="287">
                  <c:v>2.8678186250035651</c:v>
                </c:pt>
                <c:pt idx="288">
                  <c:v>2.8778166250267532</c:v>
                </c:pt>
                <c:pt idx="289">
                  <c:v>2.8878156250284519</c:v>
                </c:pt>
                <c:pt idx="290">
                  <c:v>2.8978136250225361</c:v>
                </c:pt>
                <c:pt idx="291">
                  <c:v>2.9078116250166204</c:v>
                </c:pt>
                <c:pt idx="292">
                  <c:v>2.9178106250183191</c:v>
                </c:pt>
                <c:pt idx="293">
                  <c:v>2.9278086250124034</c:v>
                </c:pt>
                <c:pt idx="294">
                  <c:v>2.9378066250064876</c:v>
                </c:pt>
                <c:pt idx="295">
                  <c:v>2.9478056250081863</c:v>
                </c:pt>
                <c:pt idx="296">
                  <c:v>2.9578036250022706</c:v>
                </c:pt>
                <c:pt idx="297">
                  <c:v>2.9678016250254586</c:v>
                </c:pt>
                <c:pt idx="298">
                  <c:v>2.9778006250271574</c:v>
                </c:pt>
                <c:pt idx="299">
                  <c:v>2.9877986250212416</c:v>
                </c:pt>
                <c:pt idx="300">
                  <c:v>2.9977966250153258</c:v>
                </c:pt>
                <c:pt idx="301">
                  <c:v>3.0077956250170246</c:v>
                </c:pt>
                <c:pt idx="302">
                  <c:v>3.0177936250111088</c:v>
                </c:pt>
                <c:pt idx="303">
                  <c:v>3.0277926250128075</c:v>
                </c:pt>
                <c:pt idx="304">
                  <c:v>3.0377906250068918</c:v>
                </c:pt>
                <c:pt idx="305">
                  <c:v>3.047788625000976</c:v>
                </c:pt>
                <c:pt idx="306">
                  <c:v>3.0577876250026748</c:v>
                </c:pt>
                <c:pt idx="307">
                  <c:v>3.0677856250258628</c:v>
                </c:pt>
                <c:pt idx="308">
                  <c:v>3.0777836250199471</c:v>
                </c:pt>
                <c:pt idx="309">
                  <c:v>3.0877826250216458</c:v>
                </c:pt>
                <c:pt idx="310">
                  <c:v>3.09778062501573</c:v>
                </c:pt>
                <c:pt idx="311">
                  <c:v>3.1077786250098143</c:v>
                </c:pt>
                <c:pt idx="312">
                  <c:v>3.117777625011513</c:v>
                </c:pt>
                <c:pt idx="313">
                  <c:v>3.1277756250055972</c:v>
                </c:pt>
                <c:pt idx="314">
                  <c:v>3.1377736250287853</c:v>
                </c:pt>
                <c:pt idx="315">
                  <c:v>3.1477726250013802</c:v>
                </c:pt>
                <c:pt idx="316">
                  <c:v>3.1577706250245683</c:v>
                </c:pt>
                <c:pt idx="317">
                  <c:v>3.1677686250186525</c:v>
                </c:pt>
                <c:pt idx="318">
                  <c:v>3.1777676250203513</c:v>
                </c:pt>
                <c:pt idx="319">
                  <c:v>3.1877656250144355</c:v>
                </c:pt>
                <c:pt idx="320">
                  <c:v>3.1977636250085197</c:v>
                </c:pt>
                <c:pt idx="321">
                  <c:v>3.2077626250102185</c:v>
                </c:pt>
                <c:pt idx="322">
                  <c:v>3.2177606250043027</c:v>
                </c:pt>
                <c:pt idx="323">
                  <c:v>3.2277586250274908</c:v>
                </c:pt>
                <c:pt idx="324">
                  <c:v>3.2377576250000857</c:v>
                </c:pt>
                <c:pt idx="325">
                  <c:v>3.2477556250232738</c:v>
                </c:pt>
                <c:pt idx="326">
                  <c:v>3.2577546250249725</c:v>
                </c:pt>
                <c:pt idx="327">
                  <c:v>3.2677526250190567</c:v>
                </c:pt>
                <c:pt idx="328">
                  <c:v>3.277750625013141</c:v>
                </c:pt>
                <c:pt idx="329">
                  <c:v>3.2877496250148397</c:v>
                </c:pt>
                <c:pt idx="330">
                  <c:v>3.2977476250089239</c:v>
                </c:pt>
                <c:pt idx="331">
                  <c:v>3.3077456250030082</c:v>
                </c:pt>
                <c:pt idx="332">
                  <c:v>3.3177446250047069</c:v>
                </c:pt>
                <c:pt idx="333">
                  <c:v>3.327742625027895</c:v>
                </c:pt>
                <c:pt idx="334">
                  <c:v>3.3377406250219792</c:v>
                </c:pt>
                <c:pt idx="335">
                  <c:v>3.3477396250236779</c:v>
                </c:pt>
                <c:pt idx="336">
                  <c:v>3.3577376250177622</c:v>
                </c:pt>
                <c:pt idx="337">
                  <c:v>3.3677356250118464</c:v>
                </c:pt>
                <c:pt idx="338">
                  <c:v>3.3777346250135452</c:v>
                </c:pt>
                <c:pt idx="339">
                  <c:v>3.3877326250076294</c:v>
                </c:pt>
                <c:pt idx="340">
                  <c:v>3.3977306250017136</c:v>
                </c:pt>
                <c:pt idx="341">
                  <c:v>3.4077296250034124</c:v>
                </c:pt>
                <c:pt idx="342">
                  <c:v>3.4177276250266004</c:v>
                </c:pt>
                <c:pt idx="343">
                  <c:v>3.4277256250206847</c:v>
                </c:pt>
                <c:pt idx="344">
                  <c:v>3.4377246250223834</c:v>
                </c:pt>
                <c:pt idx="345">
                  <c:v>3.4477226250164676</c:v>
                </c:pt>
                <c:pt idx="346">
                  <c:v>3.4577206250105519</c:v>
                </c:pt>
                <c:pt idx="347">
                  <c:v>3.4677196250122506</c:v>
                </c:pt>
                <c:pt idx="348">
                  <c:v>3.4777176250063349</c:v>
                </c:pt>
                <c:pt idx="349">
                  <c:v>3.4877166250080336</c:v>
                </c:pt>
                <c:pt idx="350">
                  <c:v>3.4977146250021178</c:v>
                </c:pt>
                <c:pt idx="351">
                  <c:v>3.5077126250253059</c:v>
                </c:pt>
                <c:pt idx="352">
                  <c:v>3.5177116250270046</c:v>
                </c:pt>
                <c:pt idx="353">
                  <c:v>3.5277096250210889</c:v>
                </c:pt>
                <c:pt idx="354">
                  <c:v>3.5377076250151731</c:v>
                </c:pt>
                <c:pt idx="355">
                  <c:v>3.5477066250168718</c:v>
                </c:pt>
                <c:pt idx="356">
                  <c:v>3.5577046250109561</c:v>
                </c:pt>
                <c:pt idx="357">
                  <c:v>3.5677026250050403</c:v>
                </c:pt>
                <c:pt idx="358">
                  <c:v>3.5777016250067391</c:v>
                </c:pt>
                <c:pt idx="359">
                  <c:v>3.5876996250008233</c:v>
                </c:pt>
                <c:pt idx="360">
                  <c:v>3.5976976250240114</c:v>
                </c:pt>
                <c:pt idx="361">
                  <c:v>3.6076966250257101</c:v>
                </c:pt>
                <c:pt idx="362">
                  <c:v>3.6176946250197943</c:v>
                </c:pt>
                <c:pt idx="363">
                  <c:v>3.6276926250138786</c:v>
                </c:pt>
                <c:pt idx="364">
                  <c:v>3.6376916250155773</c:v>
                </c:pt>
                <c:pt idx="365">
                  <c:v>3.6476896250096615</c:v>
                </c:pt>
                <c:pt idx="366">
                  <c:v>3.6576876250037458</c:v>
                </c:pt>
                <c:pt idx="367">
                  <c:v>3.6676866250054445</c:v>
                </c:pt>
                <c:pt idx="368">
                  <c:v>3.6776846250286326</c:v>
                </c:pt>
                <c:pt idx="369">
                  <c:v>3.6876836250012275</c:v>
                </c:pt>
                <c:pt idx="370">
                  <c:v>3.6976816250244156</c:v>
                </c:pt>
                <c:pt idx="371">
                  <c:v>3.7076796250184998</c:v>
                </c:pt>
                <c:pt idx="372">
                  <c:v>3.7176786250201985</c:v>
                </c:pt>
                <c:pt idx="373">
                  <c:v>3.7276766250142828</c:v>
                </c:pt>
                <c:pt idx="374">
                  <c:v>3.737674625008367</c:v>
                </c:pt>
                <c:pt idx="375">
                  <c:v>3.7476736250100657</c:v>
                </c:pt>
                <c:pt idx="376">
                  <c:v>3.75767162500415</c:v>
                </c:pt>
                <c:pt idx="377">
                  <c:v>3.767669625027338</c:v>
                </c:pt>
                <c:pt idx="378">
                  <c:v>3.7776686249999329</c:v>
                </c:pt>
                <c:pt idx="379">
                  <c:v>3.787666625023121</c:v>
                </c:pt>
                <c:pt idx="380">
                  <c:v>3.7976646250172053</c:v>
                </c:pt>
                <c:pt idx="381">
                  <c:v>3.8076635833422188</c:v>
                </c:pt>
                <c:pt idx="382">
                  <c:v>3.817661583336303</c:v>
                </c:pt>
                <c:pt idx="383">
                  <c:v>3.8276595833594911</c:v>
                </c:pt>
                <c:pt idx="384">
                  <c:v>3.8376585833611898</c:v>
                </c:pt>
                <c:pt idx="385">
                  <c:v>3.8476565833552741</c:v>
                </c:pt>
                <c:pt idx="386">
                  <c:v>3.8576545833493583</c:v>
                </c:pt>
                <c:pt idx="387">
                  <c:v>3.867653583351057</c:v>
                </c:pt>
                <c:pt idx="388">
                  <c:v>3.8776515833451413</c:v>
                </c:pt>
                <c:pt idx="389">
                  <c:v>3.88765058334684</c:v>
                </c:pt>
                <c:pt idx="390">
                  <c:v>3.8976485833409242</c:v>
                </c:pt>
                <c:pt idx="391">
                  <c:v>3.9076465833350085</c:v>
                </c:pt>
                <c:pt idx="392">
                  <c:v>3.9176455833367072</c:v>
                </c:pt>
                <c:pt idx="393">
                  <c:v>3.9276435833598953</c:v>
                </c:pt>
                <c:pt idx="394">
                  <c:v>3.9376415833539795</c:v>
                </c:pt>
                <c:pt idx="395">
                  <c:v>3.9476405833556782</c:v>
                </c:pt>
                <c:pt idx="396">
                  <c:v>3.9576385833497625</c:v>
                </c:pt>
                <c:pt idx="397">
                  <c:v>3.9676365833438467</c:v>
                </c:pt>
                <c:pt idx="398">
                  <c:v>3.9776355833455455</c:v>
                </c:pt>
                <c:pt idx="399">
                  <c:v>3.9876335833396297</c:v>
                </c:pt>
                <c:pt idx="400">
                  <c:v>3.9976315833337139</c:v>
                </c:pt>
                <c:pt idx="401">
                  <c:v>4.0076305833354127</c:v>
                </c:pt>
                <c:pt idx="402">
                  <c:v>4.0176285833586007</c:v>
                </c:pt>
                <c:pt idx="403">
                  <c:v>4.027626583352685</c:v>
                </c:pt>
                <c:pt idx="404">
                  <c:v>4.0376255833543837</c:v>
                </c:pt>
                <c:pt idx="405">
                  <c:v>4.0476235833484679</c:v>
                </c:pt>
                <c:pt idx="406">
                  <c:v>4.0576215833425522</c:v>
                </c:pt>
                <c:pt idx="407">
                  <c:v>4.0676205833442509</c:v>
                </c:pt>
                <c:pt idx="408">
                  <c:v>4.0776185833383352</c:v>
                </c:pt>
                <c:pt idx="409">
                  <c:v>4.0876165833615232</c:v>
                </c:pt>
                <c:pt idx="410">
                  <c:v>4.0976155833341181</c:v>
                </c:pt>
                <c:pt idx="411">
                  <c:v>4.1076135833573062</c:v>
                </c:pt>
                <c:pt idx="412">
                  <c:v>4.1176115833513904</c:v>
                </c:pt>
                <c:pt idx="413">
                  <c:v>4.1276105833530892</c:v>
                </c:pt>
                <c:pt idx="414">
                  <c:v>4.1376085833471734</c:v>
                </c:pt>
                <c:pt idx="415">
                  <c:v>4.1476075833488721</c:v>
                </c:pt>
                <c:pt idx="416">
                  <c:v>4.1576055833429564</c:v>
                </c:pt>
                <c:pt idx="417">
                  <c:v>4.1676035833370406</c:v>
                </c:pt>
                <c:pt idx="418">
                  <c:v>4.1776025833387394</c:v>
                </c:pt>
                <c:pt idx="419">
                  <c:v>4.1876005833619274</c:v>
                </c:pt>
                <c:pt idx="420">
                  <c:v>4.1975985833560117</c:v>
                </c:pt>
                <c:pt idx="421">
                  <c:v>4.2075975833577104</c:v>
                </c:pt>
                <c:pt idx="422">
                  <c:v>4.2175955833517946</c:v>
                </c:pt>
                <c:pt idx="423">
                  <c:v>4.2275935833458789</c:v>
                </c:pt>
                <c:pt idx="424">
                  <c:v>4.2375925833475776</c:v>
                </c:pt>
                <c:pt idx="425">
                  <c:v>4.2475905833416618</c:v>
                </c:pt>
                <c:pt idx="426">
                  <c:v>4.2575885833357461</c:v>
                </c:pt>
                <c:pt idx="427">
                  <c:v>4.2675875833374448</c:v>
                </c:pt>
                <c:pt idx="428">
                  <c:v>4.2775855833606329</c:v>
                </c:pt>
                <c:pt idx="429">
                  <c:v>4.2875835833547171</c:v>
                </c:pt>
                <c:pt idx="430">
                  <c:v>4.2975825833564159</c:v>
                </c:pt>
                <c:pt idx="431">
                  <c:v>4.3075805833505001</c:v>
                </c:pt>
                <c:pt idx="432">
                  <c:v>4.3175795833521988</c:v>
                </c:pt>
                <c:pt idx="433">
                  <c:v>4.3275775833462831</c:v>
                </c:pt>
                <c:pt idx="434">
                  <c:v>4.3375755833403673</c:v>
                </c:pt>
                <c:pt idx="435">
                  <c:v>4.3475735833344515</c:v>
                </c:pt>
                <c:pt idx="436">
                  <c:v>4.3575725833361503</c:v>
                </c:pt>
                <c:pt idx="437">
                  <c:v>4.3675705833593383</c:v>
                </c:pt>
                <c:pt idx="438">
                  <c:v>4.3775695833610371</c:v>
                </c:pt>
                <c:pt idx="439">
                  <c:v>4.3875675833551213</c:v>
                </c:pt>
                <c:pt idx="440">
                  <c:v>4.3975655833492056</c:v>
                </c:pt>
                <c:pt idx="441">
                  <c:v>4.4075645833509043</c:v>
                </c:pt>
                <c:pt idx="442">
                  <c:v>4.4175625833449885</c:v>
                </c:pt>
                <c:pt idx="443">
                  <c:v>4.4275605833390728</c:v>
                </c:pt>
                <c:pt idx="444">
                  <c:v>4.4375595833407715</c:v>
                </c:pt>
                <c:pt idx="445">
                  <c:v>4.4475575833348557</c:v>
                </c:pt>
                <c:pt idx="446">
                  <c:v>4.4575555833580438</c:v>
                </c:pt>
                <c:pt idx="447">
                  <c:v>4.4675545833597425</c:v>
                </c:pt>
                <c:pt idx="448">
                  <c:v>4.4775525833538268</c:v>
                </c:pt>
                <c:pt idx="449">
                  <c:v>4.487550583347911</c:v>
                </c:pt>
                <c:pt idx="450">
                  <c:v>4.4975495833496097</c:v>
                </c:pt>
                <c:pt idx="451">
                  <c:v>4.507547583343694</c:v>
                </c:pt>
                <c:pt idx="452">
                  <c:v>4.5175455833377782</c:v>
                </c:pt>
                <c:pt idx="453">
                  <c:v>4.527544583339477</c:v>
                </c:pt>
                <c:pt idx="454">
                  <c:v>4.5375425833335612</c:v>
                </c:pt>
                <c:pt idx="455">
                  <c:v>4.5475415833352599</c:v>
                </c:pt>
                <c:pt idx="456">
                  <c:v>4.557539583358448</c:v>
                </c:pt>
                <c:pt idx="457">
                  <c:v>4.5675375833525322</c:v>
                </c:pt>
                <c:pt idx="458">
                  <c:v>4.577536583354231</c:v>
                </c:pt>
                <c:pt idx="459">
                  <c:v>4.5875345833483152</c:v>
                </c:pt>
                <c:pt idx="460">
                  <c:v>4.5975325833423994</c:v>
                </c:pt>
                <c:pt idx="461">
                  <c:v>4.6075315833440982</c:v>
                </c:pt>
                <c:pt idx="462">
                  <c:v>4.6175295833381824</c:v>
                </c:pt>
                <c:pt idx="463">
                  <c:v>4.6275275833613705</c:v>
                </c:pt>
                <c:pt idx="464">
                  <c:v>4.6375265833339654</c:v>
                </c:pt>
                <c:pt idx="465">
                  <c:v>4.6475245833571535</c:v>
                </c:pt>
                <c:pt idx="466">
                  <c:v>4.6575225833512377</c:v>
                </c:pt>
                <c:pt idx="467">
                  <c:v>4.6675215833529364</c:v>
                </c:pt>
                <c:pt idx="468">
                  <c:v>4.6775195833470207</c:v>
                </c:pt>
                <c:pt idx="469">
                  <c:v>4.6875175833411049</c:v>
                </c:pt>
                <c:pt idx="470">
                  <c:v>4.6975165833428036</c:v>
                </c:pt>
                <c:pt idx="471">
                  <c:v>4.7075145833368879</c:v>
                </c:pt>
                <c:pt idx="472">
                  <c:v>4.7175135833385866</c:v>
                </c:pt>
                <c:pt idx="473">
                  <c:v>4.7275115833617747</c:v>
                </c:pt>
                <c:pt idx="474">
                  <c:v>4.7375095833558589</c:v>
                </c:pt>
                <c:pt idx="475">
                  <c:v>4.7475085833575577</c:v>
                </c:pt>
                <c:pt idx="476">
                  <c:v>4.7575065833516419</c:v>
                </c:pt>
                <c:pt idx="477">
                  <c:v>4.7675045833457261</c:v>
                </c:pt>
                <c:pt idx="478">
                  <c:v>4.7775035833474249</c:v>
                </c:pt>
                <c:pt idx="479">
                  <c:v>4.7875015833415091</c:v>
                </c:pt>
                <c:pt idx="480">
                  <c:v>4.7974995833355933</c:v>
                </c:pt>
                <c:pt idx="481">
                  <c:v>4.8074985000130255</c:v>
                </c:pt>
                <c:pt idx="482">
                  <c:v>4.8174965000071097</c:v>
                </c:pt>
                <c:pt idx="483">
                  <c:v>4.827494500001194</c:v>
                </c:pt>
                <c:pt idx="484">
                  <c:v>4.8374935000028927</c:v>
                </c:pt>
                <c:pt idx="485">
                  <c:v>4.8474915000260808</c:v>
                </c:pt>
                <c:pt idx="486">
                  <c:v>4.857489500020165</c:v>
                </c:pt>
                <c:pt idx="487">
                  <c:v>4.8674885000218637</c:v>
                </c:pt>
                <c:pt idx="488">
                  <c:v>4.877486500015948</c:v>
                </c:pt>
                <c:pt idx="489">
                  <c:v>4.8874845000100322</c:v>
                </c:pt>
                <c:pt idx="490">
                  <c:v>4.8974835000117309</c:v>
                </c:pt>
                <c:pt idx="491">
                  <c:v>4.9074815000058152</c:v>
                </c:pt>
                <c:pt idx="492">
                  <c:v>4.9174805000075139</c:v>
                </c:pt>
                <c:pt idx="493">
                  <c:v>4.9274785000015981</c:v>
                </c:pt>
                <c:pt idx="494">
                  <c:v>4.9374765000247862</c:v>
                </c:pt>
                <c:pt idx="495">
                  <c:v>4.947475500026485</c:v>
                </c:pt>
                <c:pt idx="496">
                  <c:v>4.9574735000205692</c:v>
                </c:pt>
                <c:pt idx="497">
                  <c:v>4.9674715000146534</c:v>
                </c:pt>
                <c:pt idx="498">
                  <c:v>4.9774705000163522</c:v>
                </c:pt>
                <c:pt idx="499">
                  <c:v>4.9874685000104364</c:v>
                </c:pt>
                <c:pt idx="500">
                  <c:v>4.9974665000045206</c:v>
                </c:pt>
                <c:pt idx="501">
                  <c:v>5.0074655000062194</c:v>
                </c:pt>
                <c:pt idx="502">
                  <c:v>5.0174635000003036</c:v>
                </c:pt>
                <c:pt idx="503">
                  <c:v>5.0274615000234917</c:v>
                </c:pt>
                <c:pt idx="504">
                  <c:v>5.0374605000251904</c:v>
                </c:pt>
                <c:pt idx="505">
                  <c:v>5.0474585000192747</c:v>
                </c:pt>
                <c:pt idx="506">
                  <c:v>5.0574565000133589</c:v>
                </c:pt>
                <c:pt idx="507">
                  <c:v>5.0674555000150576</c:v>
                </c:pt>
                <c:pt idx="508">
                  <c:v>5.0774535000091419</c:v>
                </c:pt>
                <c:pt idx="509">
                  <c:v>5.0874525000108406</c:v>
                </c:pt>
                <c:pt idx="510">
                  <c:v>5.0974505000049248</c:v>
                </c:pt>
                <c:pt idx="511">
                  <c:v>5.1074485000281129</c:v>
                </c:pt>
                <c:pt idx="512">
                  <c:v>5.1174475000007078</c:v>
                </c:pt>
                <c:pt idx="513">
                  <c:v>5.1274455000238959</c:v>
                </c:pt>
                <c:pt idx="514">
                  <c:v>5.1374435000179801</c:v>
                </c:pt>
                <c:pt idx="515">
                  <c:v>5.1474425000196788</c:v>
                </c:pt>
                <c:pt idx="516">
                  <c:v>5.1574405000137631</c:v>
                </c:pt>
                <c:pt idx="517">
                  <c:v>5.1674385000078473</c:v>
                </c:pt>
                <c:pt idx="518">
                  <c:v>5.1774375000095461</c:v>
                </c:pt>
                <c:pt idx="519">
                  <c:v>5.1874355000036303</c:v>
                </c:pt>
                <c:pt idx="520">
                  <c:v>5.1974335000268184</c:v>
                </c:pt>
                <c:pt idx="521">
                  <c:v>5.2074325000285171</c:v>
                </c:pt>
                <c:pt idx="522">
                  <c:v>5.2174305000226013</c:v>
                </c:pt>
                <c:pt idx="523">
                  <c:v>5.2274285000166856</c:v>
                </c:pt>
                <c:pt idx="524">
                  <c:v>5.2374275000183843</c:v>
                </c:pt>
                <c:pt idx="525">
                  <c:v>5.2474255000124685</c:v>
                </c:pt>
                <c:pt idx="526">
                  <c:v>5.2574235000065528</c:v>
                </c:pt>
                <c:pt idx="527">
                  <c:v>5.2674225000082515</c:v>
                </c:pt>
                <c:pt idx="528">
                  <c:v>5.2774205000023358</c:v>
                </c:pt>
                <c:pt idx="529">
                  <c:v>5.2874195000040345</c:v>
                </c:pt>
                <c:pt idx="530">
                  <c:v>5.2974175000272226</c:v>
                </c:pt>
                <c:pt idx="531">
                  <c:v>5.3074155000213068</c:v>
                </c:pt>
                <c:pt idx="532">
                  <c:v>5.3174145000230055</c:v>
                </c:pt>
                <c:pt idx="533">
                  <c:v>5.3274125000170898</c:v>
                </c:pt>
                <c:pt idx="534">
                  <c:v>5.337410500011174</c:v>
                </c:pt>
                <c:pt idx="535">
                  <c:v>5.3474095000128727</c:v>
                </c:pt>
                <c:pt idx="536">
                  <c:v>5.357407500006957</c:v>
                </c:pt>
                <c:pt idx="537">
                  <c:v>5.3674055000010412</c:v>
                </c:pt>
                <c:pt idx="538">
                  <c:v>5.37740450000274</c:v>
                </c:pt>
                <c:pt idx="539">
                  <c:v>5.387402500025928</c:v>
                </c:pt>
                <c:pt idx="540">
                  <c:v>5.3974005000200123</c:v>
                </c:pt>
                <c:pt idx="541">
                  <c:v>5.407399500021711</c:v>
                </c:pt>
                <c:pt idx="542">
                  <c:v>5.4173975000157952</c:v>
                </c:pt>
                <c:pt idx="543">
                  <c:v>5.427396500017494</c:v>
                </c:pt>
                <c:pt idx="544">
                  <c:v>5.4373945000115782</c:v>
                </c:pt>
                <c:pt idx="545">
                  <c:v>5.4473925000056624</c:v>
                </c:pt>
                <c:pt idx="546">
                  <c:v>5.4573915000073612</c:v>
                </c:pt>
                <c:pt idx="547">
                  <c:v>5.4673895000014454</c:v>
                </c:pt>
                <c:pt idx="548">
                  <c:v>5.4773875000246335</c:v>
                </c:pt>
                <c:pt idx="549">
                  <c:v>5.4873865000263322</c:v>
                </c:pt>
                <c:pt idx="550">
                  <c:v>5.4973845000204165</c:v>
                </c:pt>
                <c:pt idx="551">
                  <c:v>5.5073825000145007</c:v>
                </c:pt>
                <c:pt idx="552">
                  <c:v>5.5173815000161994</c:v>
                </c:pt>
                <c:pt idx="553">
                  <c:v>5.5273795000102837</c:v>
                </c:pt>
                <c:pt idx="554">
                  <c:v>5.5373775000043679</c:v>
                </c:pt>
                <c:pt idx="555">
                  <c:v>5.5473765000060666</c:v>
                </c:pt>
                <c:pt idx="556">
                  <c:v>5.5573745000001509</c:v>
                </c:pt>
                <c:pt idx="557">
                  <c:v>5.5673725000233389</c:v>
                </c:pt>
                <c:pt idx="558">
                  <c:v>5.5773715000250377</c:v>
                </c:pt>
                <c:pt idx="559">
                  <c:v>5.5873695000191219</c:v>
                </c:pt>
                <c:pt idx="560">
                  <c:v>5.5973685000208206</c:v>
                </c:pt>
                <c:pt idx="561">
                  <c:v>5.6073665000149049</c:v>
                </c:pt>
                <c:pt idx="562">
                  <c:v>5.6173645000089891</c:v>
                </c:pt>
                <c:pt idx="563">
                  <c:v>5.6273635000106879</c:v>
                </c:pt>
                <c:pt idx="564">
                  <c:v>5.6373615000047721</c:v>
                </c:pt>
                <c:pt idx="565">
                  <c:v>5.6473595000279602</c:v>
                </c:pt>
                <c:pt idx="566">
                  <c:v>5.6573585000005551</c:v>
                </c:pt>
                <c:pt idx="567">
                  <c:v>5.6673565000237431</c:v>
                </c:pt>
                <c:pt idx="568">
                  <c:v>5.6773545000178274</c:v>
                </c:pt>
                <c:pt idx="569">
                  <c:v>5.6873535000195261</c:v>
                </c:pt>
                <c:pt idx="570">
                  <c:v>5.6973515000136103</c:v>
                </c:pt>
                <c:pt idx="571">
                  <c:v>5.7073495000076946</c:v>
                </c:pt>
                <c:pt idx="572">
                  <c:v>5.7173485000093933</c:v>
                </c:pt>
                <c:pt idx="573">
                  <c:v>5.7273465000034776</c:v>
                </c:pt>
                <c:pt idx="574">
                  <c:v>5.7373445000266656</c:v>
                </c:pt>
                <c:pt idx="575">
                  <c:v>5.7473435000283644</c:v>
                </c:pt>
                <c:pt idx="576">
                  <c:v>5.7573415000224486</c:v>
                </c:pt>
                <c:pt idx="577">
                  <c:v>5.7673405000241473</c:v>
                </c:pt>
                <c:pt idx="578">
                  <c:v>5.7773385000182316</c:v>
                </c:pt>
                <c:pt idx="579">
                  <c:v>5.7873365000123158</c:v>
                </c:pt>
                <c:pt idx="580">
                  <c:v>5.7973355000140145</c:v>
                </c:pt>
                <c:pt idx="581">
                  <c:v>5.8073361250280868</c:v>
                </c:pt>
                <c:pt idx="582">
                  <c:v>5.8173341250221711</c:v>
                </c:pt>
                <c:pt idx="583">
                  <c:v>5.8273331250238698</c:v>
                </c:pt>
                <c:pt idx="584">
                  <c:v>5.837331125017954</c:v>
                </c:pt>
                <c:pt idx="585">
                  <c:v>5.8473291250120383</c:v>
                </c:pt>
                <c:pt idx="586">
                  <c:v>5.857328125013737</c:v>
                </c:pt>
                <c:pt idx="587">
                  <c:v>5.8673261250078212</c:v>
                </c:pt>
                <c:pt idx="588">
                  <c:v>5.8773241250019055</c:v>
                </c:pt>
                <c:pt idx="589">
                  <c:v>5.8873231250036042</c:v>
                </c:pt>
                <c:pt idx="590">
                  <c:v>5.8973211250267923</c:v>
                </c:pt>
                <c:pt idx="591">
                  <c:v>5.907320125028491</c:v>
                </c:pt>
                <c:pt idx="592">
                  <c:v>5.9173181250225753</c:v>
                </c:pt>
                <c:pt idx="593">
                  <c:v>5.9273161250166595</c:v>
                </c:pt>
                <c:pt idx="594">
                  <c:v>5.9373151250183582</c:v>
                </c:pt>
                <c:pt idx="595">
                  <c:v>5.9473131250124425</c:v>
                </c:pt>
                <c:pt idx="596">
                  <c:v>5.9573111250065267</c:v>
                </c:pt>
                <c:pt idx="597">
                  <c:v>5.9673101250082254</c:v>
                </c:pt>
                <c:pt idx="598">
                  <c:v>5.9773081250023097</c:v>
                </c:pt>
                <c:pt idx="599">
                  <c:v>5.9873061250254977</c:v>
                </c:pt>
                <c:pt idx="600">
                  <c:v>5.9973051250271965</c:v>
                </c:pt>
                <c:pt idx="601">
                  <c:v>6.0073031250212807</c:v>
                </c:pt>
                <c:pt idx="602">
                  <c:v>6.017301125015365</c:v>
                </c:pt>
                <c:pt idx="603">
                  <c:v>6.0273001250170637</c:v>
                </c:pt>
                <c:pt idx="604">
                  <c:v>6.0372981250111479</c:v>
                </c:pt>
                <c:pt idx="605">
                  <c:v>6.0472961250052322</c:v>
                </c:pt>
                <c:pt idx="606">
                  <c:v>6.0572951250069309</c:v>
                </c:pt>
                <c:pt idx="607">
                  <c:v>6.0672931250010151</c:v>
                </c:pt>
                <c:pt idx="608">
                  <c:v>6.0772921250027139</c:v>
                </c:pt>
                <c:pt idx="609">
                  <c:v>6.0872901250259019</c:v>
                </c:pt>
                <c:pt idx="610">
                  <c:v>6.0972881250199862</c:v>
                </c:pt>
                <c:pt idx="611">
                  <c:v>6.1072871250216849</c:v>
                </c:pt>
                <c:pt idx="612">
                  <c:v>6.1172851250157692</c:v>
                </c:pt>
                <c:pt idx="613">
                  <c:v>6.1272831250098534</c:v>
                </c:pt>
                <c:pt idx="614">
                  <c:v>6.1372821250115521</c:v>
                </c:pt>
                <c:pt idx="615">
                  <c:v>6.1472801250056364</c:v>
                </c:pt>
                <c:pt idx="616">
                  <c:v>6.1572781250288244</c:v>
                </c:pt>
                <c:pt idx="617">
                  <c:v>6.1672771250014193</c:v>
                </c:pt>
                <c:pt idx="618">
                  <c:v>6.1772751250246074</c:v>
                </c:pt>
                <c:pt idx="619">
                  <c:v>6.1872741250263061</c:v>
                </c:pt>
                <c:pt idx="620">
                  <c:v>6.1972721250203904</c:v>
                </c:pt>
                <c:pt idx="621">
                  <c:v>6.2072701250144746</c:v>
                </c:pt>
                <c:pt idx="622">
                  <c:v>6.2172691250161733</c:v>
                </c:pt>
                <c:pt idx="623">
                  <c:v>6.2272671250102576</c:v>
                </c:pt>
                <c:pt idx="624">
                  <c:v>6.2372651250043418</c:v>
                </c:pt>
                <c:pt idx="625">
                  <c:v>6.2472641250060406</c:v>
                </c:pt>
                <c:pt idx="626">
                  <c:v>6.2572621250001248</c:v>
                </c:pt>
                <c:pt idx="627">
                  <c:v>6.2672601250233129</c:v>
                </c:pt>
                <c:pt idx="628">
                  <c:v>6.2772591250250116</c:v>
                </c:pt>
                <c:pt idx="629">
                  <c:v>6.2872571250190958</c:v>
                </c:pt>
                <c:pt idx="630">
                  <c:v>6.2972551250131801</c:v>
                </c:pt>
                <c:pt idx="631">
                  <c:v>6.3072541250148788</c:v>
                </c:pt>
                <c:pt idx="632">
                  <c:v>6.317252125008963</c:v>
                </c:pt>
                <c:pt idx="633">
                  <c:v>6.3272501250030473</c:v>
                </c:pt>
                <c:pt idx="634">
                  <c:v>6.337249125004746</c:v>
                </c:pt>
                <c:pt idx="635">
                  <c:v>6.3472471250279341</c:v>
                </c:pt>
                <c:pt idx="636">
                  <c:v>6.357246125000529</c:v>
                </c:pt>
                <c:pt idx="637">
                  <c:v>6.3672441250237171</c:v>
                </c:pt>
                <c:pt idx="638">
                  <c:v>6.3772421250178013</c:v>
                </c:pt>
                <c:pt idx="639">
                  <c:v>6.3872411250195</c:v>
                </c:pt>
                <c:pt idx="640">
                  <c:v>6.3972391250135843</c:v>
                </c:pt>
                <c:pt idx="641">
                  <c:v>6.4072371250076685</c:v>
                </c:pt>
                <c:pt idx="642">
                  <c:v>6.4172361250093672</c:v>
                </c:pt>
                <c:pt idx="643">
                  <c:v>6.4272341250034515</c:v>
                </c:pt>
                <c:pt idx="644">
                  <c:v>6.4372321250266396</c:v>
                </c:pt>
                <c:pt idx="645">
                  <c:v>6.4472311250283383</c:v>
                </c:pt>
                <c:pt idx="646">
                  <c:v>6.4572291250224225</c:v>
                </c:pt>
                <c:pt idx="647">
                  <c:v>6.4672271250165068</c:v>
                </c:pt>
                <c:pt idx="648">
                  <c:v>6.4772261250182055</c:v>
                </c:pt>
                <c:pt idx="649">
                  <c:v>6.4872241250122897</c:v>
                </c:pt>
                <c:pt idx="650">
                  <c:v>6.4972231250139885</c:v>
                </c:pt>
                <c:pt idx="651">
                  <c:v>6.5072211250080727</c:v>
                </c:pt>
                <c:pt idx="652">
                  <c:v>6.5172191250021569</c:v>
                </c:pt>
                <c:pt idx="653">
                  <c:v>6.5272181250038557</c:v>
                </c:pt>
                <c:pt idx="654">
                  <c:v>6.5372161250270437</c:v>
                </c:pt>
                <c:pt idx="655">
                  <c:v>6.547214125021128</c:v>
                </c:pt>
                <c:pt idx="656">
                  <c:v>6.5572131250228267</c:v>
                </c:pt>
                <c:pt idx="657">
                  <c:v>6.567211125016911</c:v>
                </c:pt>
                <c:pt idx="658">
                  <c:v>6.5772091250109952</c:v>
                </c:pt>
                <c:pt idx="659">
                  <c:v>6.5872081250126939</c:v>
                </c:pt>
                <c:pt idx="660">
                  <c:v>6.5972061250067782</c:v>
                </c:pt>
                <c:pt idx="661">
                  <c:v>6.6072051250084769</c:v>
                </c:pt>
                <c:pt idx="662">
                  <c:v>6.6172031250025611</c:v>
                </c:pt>
                <c:pt idx="663">
                  <c:v>6.6272011250257492</c:v>
                </c:pt>
                <c:pt idx="664">
                  <c:v>6.6372001250274479</c:v>
                </c:pt>
                <c:pt idx="665">
                  <c:v>6.6471981250215322</c:v>
                </c:pt>
                <c:pt idx="666">
                  <c:v>6.6571961250156164</c:v>
                </c:pt>
                <c:pt idx="667">
                  <c:v>6.6671951250173151</c:v>
                </c:pt>
                <c:pt idx="668">
                  <c:v>6.6771931250113994</c:v>
                </c:pt>
                <c:pt idx="669">
                  <c:v>6.6871911250054836</c:v>
                </c:pt>
                <c:pt idx="670">
                  <c:v>6.6971901250071824</c:v>
                </c:pt>
                <c:pt idx="671">
                  <c:v>6.7071881250012666</c:v>
                </c:pt>
                <c:pt idx="672">
                  <c:v>6.7171861250244547</c:v>
                </c:pt>
                <c:pt idx="673">
                  <c:v>6.7271851250261534</c:v>
                </c:pt>
                <c:pt idx="674">
                  <c:v>6.7371831250202376</c:v>
                </c:pt>
                <c:pt idx="675">
                  <c:v>6.7471821250219364</c:v>
                </c:pt>
                <c:pt idx="676">
                  <c:v>6.7571801250160206</c:v>
                </c:pt>
                <c:pt idx="677">
                  <c:v>6.7671781250101048</c:v>
                </c:pt>
                <c:pt idx="678">
                  <c:v>6.7771771250118036</c:v>
                </c:pt>
                <c:pt idx="679">
                  <c:v>6.7871751250058878</c:v>
                </c:pt>
                <c:pt idx="680">
                  <c:v>6.7971731249999721</c:v>
                </c:pt>
                <c:pt idx="681">
                  <c:v>6.8071695000107866</c:v>
                </c:pt>
                <c:pt idx="682">
                  <c:v>6.8171675000048708</c:v>
                </c:pt>
                <c:pt idx="683">
                  <c:v>6.8271655000280589</c:v>
                </c:pt>
                <c:pt idx="684">
                  <c:v>6.8371645000006538</c:v>
                </c:pt>
                <c:pt idx="685">
                  <c:v>6.8471625000238419</c:v>
                </c:pt>
                <c:pt idx="686">
                  <c:v>6.8571605000179261</c:v>
                </c:pt>
                <c:pt idx="687">
                  <c:v>6.8671595000196248</c:v>
                </c:pt>
                <c:pt idx="688">
                  <c:v>6.8771575000137091</c:v>
                </c:pt>
                <c:pt idx="689">
                  <c:v>6.8871555000077933</c:v>
                </c:pt>
                <c:pt idx="690">
                  <c:v>6.897154500009492</c:v>
                </c:pt>
                <c:pt idx="691">
                  <c:v>6.9071525000035763</c:v>
                </c:pt>
                <c:pt idx="692">
                  <c:v>6.917151500005275</c:v>
                </c:pt>
                <c:pt idx="693">
                  <c:v>6.9271495000284631</c:v>
                </c:pt>
                <c:pt idx="694">
                  <c:v>6.9371475000225473</c:v>
                </c:pt>
                <c:pt idx="695">
                  <c:v>6.9471465000242461</c:v>
                </c:pt>
                <c:pt idx="696">
                  <c:v>6.9571445000183303</c:v>
                </c:pt>
                <c:pt idx="697">
                  <c:v>6.9671425000124145</c:v>
                </c:pt>
                <c:pt idx="698">
                  <c:v>6.9771415000141133</c:v>
                </c:pt>
                <c:pt idx="699">
                  <c:v>6.9871395000081975</c:v>
                </c:pt>
                <c:pt idx="700">
                  <c:v>6.9971375000022817</c:v>
                </c:pt>
                <c:pt idx="701">
                  <c:v>7.0071365000039805</c:v>
                </c:pt>
                <c:pt idx="702">
                  <c:v>7.0171345000271685</c:v>
                </c:pt>
                <c:pt idx="703">
                  <c:v>7.0271335000288673</c:v>
                </c:pt>
                <c:pt idx="704">
                  <c:v>7.0371315000229515</c:v>
                </c:pt>
                <c:pt idx="705">
                  <c:v>7.0471295000170358</c:v>
                </c:pt>
                <c:pt idx="706">
                  <c:v>7.0571285000187345</c:v>
                </c:pt>
                <c:pt idx="707">
                  <c:v>7.0671265000128187</c:v>
                </c:pt>
                <c:pt idx="708">
                  <c:v>7.077124500006903</c:v>
                </c:pt>
                <c:pt idx="709">
                  <c:v>7.0871235000086017</c:v>
                </c:pt>
                <c:pt idx="710">
                  <c:v>7.0971215000026859</c:v>
                </c:pt>
                <c:pt idx="711">
                  <c:v>7.107119500025874</c:v>
                </c:pt>
                <c:pt idx="712">
                  <c:v>7.1171185000275727</c:v>
                </c:pt>
                <c:pt idx="713">
                  <c:v>7.127116500021657</c:v>
                </c:pt>
                <c:pt idx="714">
                  <c:v>7.1371155000233557</c:v>
                </c:pt>
                <c:pt idx="715">
                  <c:v>7.1471135000174399</c:v>
                </c:pt>
                <c:pt idx="716">
                  <c:v>7.1571115000115242</c:v>
                </c:pt>
                <c:pt idx="717">
                  <c:v>7.1671105000132229</c:v>
                </c:pt>
                <c:pt idx="718">
                  <c:v>7.1771085000073072</c:v>
                </c:pt>
                <c:pt idx="719">
                  <c:v>7.1871065000013914</c:v>
                </c:pt>
                <c:pt idx="720">
                  <c:v>7.1971055000030901</c:v>
                </c:pt>
                <c:pt idx="721">
                  <c:v>7.2071035000262782</c:v>
                </c:pt>
                <c:pt idx="722">
                  <c:v>7.2171015000203624</c:v>
                </c:pt>
                <c:pt idx="723">
                  <c:v>7.2271005000220612</c:v>
                </c:pt>
                <c:pt idx="724">
                  <c:v>7.2370985000161454</c:v>
                </c:pt>
                <c:pt idx="725">
                  <c:v>7.2470965000102296</c:v>
                </c:pt>
                <c:pt idx="726">
                  <c:v>7.2570955000119284</c:v>
                </c:pt>
                <c:pt idx="727">
                  <c:v>7.2670935000060126</c:v>
                </c:pt>
                <c:pt idx="728">
                  <c:v>7.2770925000077114</c:v>
                </c:pt>
                <c:pt idx="729">
                  <c:v>7.2870905000017956</c:v>
                </c:pt>
                <c:pt idx="730">
                  <c:v>7.2970885000249837</c:v>
                </c:pt>
                <c:pt idx="731">
                  <c:v>7.3070875000266824</c:v>
                </c:pt>
                <c:pt idx="732">
                  <c:v>7.3170855000207666</c:v>
                </c:pt>
                <c:pt idx="733">
                  <c:v>7.3270835000148509</c:v>
                </c:pt>
                <c:pt idx="734">
                  <c:v>7.3370825000165496</c:v>
                </c:pt>
                <c:pt idx="735">
                  <c:v>7.3470805000106338</c:v>
                </c:pt>
                <c:pt idx="736">
                  <c:v>7.3570785000047181</c:v>
                </c:pt>
                <c:pt idx="737">
                  <c:v>7.3670775000064168</c:v>
                </c:pt>
                <c:pt idx="738">
                  <c:v>7.3770755000005011</c:v>
                </c:pt>
                <c:pt idx="739">
                  <c:v>7.3870745000021998</c:v>
                </c:pt>
                <c:pt idx="740">
                  <c:v>7.3970725000253879</c:v>
                </c:pt>
                <c:pt idx="741">
                  <c:v>7.4070705000194721</c:v>
                </c:pt>
                <c:pt idx="742">
                  <c:v>7.4170695000211708</c:v>
                </c:pt>
                <c:pt idx="743">
                  <c:v>7.4270675000152551</c:v>
                </c:pt>
                <c:pt idx="744">
                  <c:v>7.4370655000093393</c:v>
                </c:pt>
                <c:pt idx="745">
                  <c:v>7.447064500011038</c:v>
                </c:pt>
                <c:pt idx="746">
                  <c:v>7.4570625000051223</c:v>
                </c:pt>
                <c:pt idx="747">
                  <c:v>7.4670605000283103</c:v>
                </c:pt>
                <c:pt idx="748">
                  <c:v>7.4770595000009052</c:v>
                </c:pt>
                <c:pt idx="749">
                  <c:v>7.4870575000240933</c:v>
                </c:pt>
                <c:pt idx="750">
                  <c:v>7.497056500025792</c:v>
                </c:pt>
                <c:pt idx="751">
                  <c:v>7.5070545000198763</c:v>
                </c:pt>
                <c:pt idx="752">
                  <c:v>7.5170525000139605</c:v>
                </c:pt>
                <c:pt idx="753">
                  <c:v>7.5270515000156593</c:v>
                </c:pt>
                <c:pt idx="754">
                  <c:v>7.5370495000097435</c:v>
                </c:pt>
                <c:pt idx="755">
                  <c:v>7.5470475000038277</c:v>
                </c:pt>
                <c:pt idx="756">
                  <c:v>7.5570465000055265</c:v>
                </c:pt>
                <c:pt idx="757">
                  <c:v>7.5670445000287145</c:v>
                </c:pt>
                <c:pt idx="758">
                  <c:v>7.5770425000227988</c:v>
                </c:pt>
                <c:pt idx="759">
                  <c:v>7.5870415000244975</c:v>
                </c:pt>
                <c:pt idx="760">
                  <c:v>7.5970395000185817</c:v>
                </c:pt>
                <c:pt idx="761">
                  <c:v>7.607037500012666</c:v>
                </c:pt>
                <c:pt idx="762">
                  <c:v>7.6170365000143647</c:v>
                </c:pt>
                <c:pt idx="763">
                  <c:v>7.627034500008449</c:v>
                </c:pt>
                <c:pt idx="764">
                  <c:v>7.6370335000101477</c:v>
                </c:pt>
                <c:pt idx="765">
                  <c:v>7.6470315000042319</c:v>
                </c:pt>
                <c:pt idx="766">
                  <c:v>7.65702950002742</c:v>
                </c:pt>
                <c:pt idx="767">
                  <c:v>7.6670285000000149</c:v>
                </c:pt>
                <c:pt idx="768">
                  <c:v>7.677026500023203</c:v>
                </c:pt>
                <c:pt idx="769">
                  <c:v>7.6870245000172872</c:v>
                </c:pt>
                <c:pt idx="770">
                  <c:v>7.6970235000189859</c:v>
                </c:pt>
                <c:pt idx="771">
                  <c:v>7.7070215000130702</c:v>
                </c:pt>
                <c:pt idx="772">
                  <c:v>7.7170195000071544</c:v>
                </c:pt>
                <c:pt idx="773">
                  <c:v>7.7270185000088532</c:v>
                </c:pt>
                <c:pt idx="774">
                  <c:v>7.7370165000029374</c:v>
                </c:pt>
                <c:pt idx="775">
                  <c:v>7.7470155000046361</c:v>
                </c:pt>
                <c:pt idx="776">
                  <c:v>7.7570135000278242</c:v>
                </c:pt>
                <c:pt idx="777">
                  <c:v>7.7670115000219084</c:v>
                </c:pt>
                <c:pt idx="778">
                  <c:v>7.7770105000236072</c:v>
                </c:pt>
                <c:pt idx="779">
                  <c:v>7.7870085000176914</c:v>
                </c:pt>
                <c:pt idx="780">
                  <c:v>7.7970065000117756</c:v>
                </c:pt>
                <c:pt idx="781">
                  <c:v>7.8070058333396446</c:v>
                </c:pt>
                <c:pt idx="782">
                  <c:v>7.8170038333337288</c:v>
                </c:pt>
                <c:pt idx="783">
                  <c:v>7.8270018333569169</c:v>
                </c:pt>
                <c:pt idx="784">
                  <c:v>7.8370008333586156</c:v>
                </c:pt>
                <c:pt idx="785">
                  <c:v>7.8469988333526999</c:v>
                </c:pt>
                <c:pt idx="786">
                  <c:v>7.8569978333543986</c:v>
                </c:pt>
                <c:pt idx="787">
                  <c:v>7.8669958333484828</c:v>
                </c:pt>
                <c:pt idx="788">
                  <c:v>7.8769938333425671</c:v>
                </c:pt>
                <c:pt idx="789">
                  <c:v>7.8869928333442658</c:v>
                </c:pt>
                <c:pt idx="790">
                  <c:v>7.8969908333383501</c:v>
                </c:pt>
                <c:pt idx="791">
                  <c:v>7.9069888333615381</c:v>
                </c:pt>
                <c:pt idx="792">
                  <c:v>7.916987833334133</c:v>
                </c:pt>
                <c:pt idx="793">
                  <c:v>7.9269858333573211</c:v>
                </c:pt>
                <c:pt idx="794">
                  <c:v>7.9369838333514053</c:v>
                </c:pt>
                <c:pt idx="795">
                  <c:v>7.9469828333531041</c:v>
                </c:pt>
                <c:pt idx="796">
                  <c:v>7.9569808333471883</c:v>
                </c:pt>
                <c:pt idx="797">
                  <c:v>7.966979833348887</c:v>
                </c:pt>
                <c:pt idx="798">
                  <c:v>7.9769778333429713</c:v>
                </c:pt>
                <c:pt idx="799">
                  <c:v>7.9869758333370555</c:v>
                </c:pt>
                <c:pt idx="800">
                  <c:v>7.9969748333387543</c:v>
                </c:pt>
                <c:pt idx="801">
                  <c:v>8.0069728333619423</c:v>
                </c:pt>
                <c:pt idx="802">
                  <c:v>8.0169708333560266</c:v>
                </c:pt>
                <c:pt idx="803">
                  <c:v>8.0269698333577253</c:v>
                </c:pt>
                <c:pt idx="804">
                  <c:v>8.0369678333518095</c:v>
                </c:pt>
                <c:pt idx="805">
                  <c:v>8.0469658333458938</c:v>
                </c:pt>
                <c:pt idx="806">
                  <c:v>8.0569648333475925</c:v>
                </c:pt>
                <c:pt idx="807">
                  <c:v>8.0669628333416767</c:v>
                </c:pt>
                <c:pt idx="808">
                  <c:v>8.0769618333433755</c:v>
                </c:pt>
                <c:pt idx="809">
                  <c:v>8.0869598333374597</c:v>
                </c:pt>
                <c:pt idx="810">
                  <c:v>8.0969578333606478</c:v>
                </c:pt>
                <c:pt idx="811">
                  <c:v>8.1069568333332427</c:v>
                </c:pt>
                <c:pt idx="812">
                  <c:v>8.1169548333564308</c:v>
                </c:pt>
                <c:pt idx="813">
                  <c:v>8.126952833350515</c:v>
                </c:pt>
                <c:pt idx="814">
                  <c:v>8.1369518333522137</c:v>
                </c:pt>
                <c:pt idx="815">
                  <c:v>8.146949833346298</c:v>
                </c:pt>
                <c:pt idx="816">
                  <c:v>8.1569478333403822</c:v>
                </c:pt>
                <c:pt idx="817">
                  <c:v>8.1669468333420809</c:v>
                </c:pt>
                <c:pt idx="818">
                  <c:v>8.1769448333361652</c:v>
                </c:pt>
                <c:pt idx="819">
                  <c:v>8.1869438333378639</c:v>
                </c:pt>
                <c:pt idx="820">
                  <c:v>8.196941833361052</c:v>
                </c:pt>
                <c:pt idx="821">
                  <c:v>8.2069398333551362</c:v>
                </c:pt>
                <c:pt idx="822">
                  <c:v>8.2169388333568349</c:v>
                </c:pt>
                <c:pt idx="823">
                  <c:v>8.2269368333509192</c:v>
                </c:pt>
                <c:pt idx="824">
                  <c:v>8.2369348333450034</c:v>
                </c:pt>
                <c:pt idx="825">
                  <c:v>8.2469338333467022</c:v>
                </c:pt>
                <c:pt idx="826">
                  <c:v>8.2569318333407864</c:v>
                </c:pt>
                <c:pt idx="827">
                  <c:v>8.2669298333348706</c:v>
                </c:pt>
                <c:pt idx="828">
                  <c:v>8.2769288333365694</c:v>
                </c:pt>
                <c:pt idx="829">
                  <c:v>8.2869268333597574</c:v>
                </c:pt>
                <c:pt idx="830">
                  <c:v>8.2969258333614562</c:v>
                </c:pt>
                <c:pt idx="831">
                  <c:v>8.3069238333555404</c:v>
                </c:pt>
                <c:pt idx="832">
                  <c:v>8.3169218333496246</c:v>
                </c:pt>
                <c:pt idx="833">
                  <c:v>8.3269208333513234</c:v>
                </c:pt>
                <c:pt idx="834">
                  <c:v>8.3369188333454076</c:v>
                </c:pt>
                <c:pt idx="835">
                  <c:v>8.3469168333394919</c:v>
                </c:pt>
                <c:pt idx="836">
                  <c:v>8.3569158333411906</c:v>
                </c:pt>
                <c:pt idx="837">
                  <c:v>8.3669138333352748</c:v>
                </c:pt>
                <c:pt idx="838">
                  <c:v>8.3769118333584629</c:v>
                </c:pt>
                <c:pt idx="839">
                  <c:v>8.3869108333601616</c:v>
                </c:pt>
                <c:pt idx="840">
                  <c:v>8.3969088333542459</c:v>
                </c:pt>
                <c:pt idx="841">
                  <c:v>8.4069078333559446</c:v>
                </c:pt>
                <c:pt idx="842">
                  <c:v>8.4169058333500288</c:v>
                </c:pt>
                <c:pt idx="843">
                  <c:v>8.4269038333441131</c:v>
                </c:pt>
                <c:pt idx="844">
                  <c:v>8.4369028333458118</c:v>
                </c:pt>
                <c:pt idx="845">
                  <c:v>8.4469008333398961</c:v>
                </c:pt>
                <c:pt idx="846">
                  <c:v>8.4568988333339803</c:v>
                </c:pt>
                <c:pt idx="847">
                  <c:v>8.466897833335679</c:v>
                </c:pt>
                <c:pt idx="848">
                  <c:v>8.4768958333588671</c:v>
                </c:pt>
                <c:pt idx="849">
                  <c:v>8.4868948333605658</c:v>
                </c:pt>
                <c:pt idx="850">
                  <c:v>8.4968928333546501</c:v>
                </c:pt>
                <c:pt idx="851">
                  <c:v>8.5068908333487343</c:v>
                </c:pt>
                <c:pt idx="852">
                  <c:v>8.516889833350433</c:v>
                </c:pt>
                <c:pt idx="853">
                  <c:v>8.5268878333445173</c:v>
                </c:pt>
                <c:pt idx="854">
                  <c:v>8.5368858333386015</c:v>
                </c:pt>
                <c:pt idx="855">
                  <c:v>8.5468848333403002</c:v>
                </c:pt>
                <c:pt idx="856">
                  <c:v>8.5568828333343845</c:v>
                </c:pt>
                <c:pt idx="857">
                  <c:v>8.5668808333575726</c:v>
                </c:pt>
                <c:pt idx="858">
                  <c:v>8.5768798333592713</c:v>
                </c:pt>
                <c:pt idx="859">
                  <c:v>8.5868778333533555</c:v>
                </c:pt>
                <c:pt idx="860">
                  <c:v>8.5968768333550543</c:v>
                </c:pt>
                <c:pt idx="861">
                  <c:v>8.6068748333491385</c:v>
                </c:pt>
                <c:pt idx="862">
                  <c:v>8.6168728333432227</c:v>
                </c:pt>
                <c:pt idx="863">
                  <c:v>8.6268718333449215</c:v>
                </c:pt>
                <c:pt idx="864">
                  <c:v>8.6368698333390057</c:v>
                </c:pt>
                <c:pt idx="865">
                  <c:v>8.6468678333621938</c:v>
                </c:pt>
                <c:pt idx="866">
                  <c:v>8.6568668333347887</c:v>
                </c:pt>
                <c:pt idx="867">
                  <c:v>8.6668648333579767</c:v>
                </c:pt>
                <c:pt idx="868">
                  <c:v>8.6768638333596755</c:v>
                </c:pt>
                <c:pt idx="869">
                  <c:v>8.6868618333537597</c:v>
                </c:pt>
                <c:pt idx="870">
                  <c:v>8.696859833347844</c:v>
                </c:pt>
                <c:pt idx="871">
                  <c:v>8.7068588333495427</c:v>
                </c:pt>
                <c:pt idx="872">
                  <c:v>8.7168568333436269</c:v>
                </c:pt>
                <c:pt idx="873">
                  <c:v>8.7268548333377112</c:v>
                </c:pt>
                <c:pt idx="874">
                  <c:v>8.7368538333394099</c:v>
                </c:pt>
                <c:pt idx="875">
                  <c:v>8.7468518333334941</c:v>
                </c:pt>
                <c:pt idx="876">
                  <c:v>8.7568498333566822</c:v>
                </c:pt>
                <c:pt idx="877">
                  <c:v>8.7668488333583809</c:v>
                </c:pt>
                <c:pt idx="878">
                  <c:v>8.7768468333524652</c:v>
                </c:pt>
                <c:pt idx="879">
                  <c:v>8.7868458333541639</c:v>
                </c:pt>
                <c:pt idx="880">
                  <c:v>8.7968438333482482</c:v>
                </c:pt>
                <c:pt idx="881">
                  <c:v>8.8068417083413806</c:v>
                </c:pt>
                <c:pt idx="882">
                  <c:v>8.8168407083430793</c:v>
                </c:pt>
                <c:pt idx="883">
                  <c:v>8.8268387083371636</c:v>
                </c:pt>
                <c:pt idx="884">
                  <c:v>8.8368367083603516</c:v>
                </c:pt>
                <c:pt idx="885">
                  <c:v>8.8468357083620504</c:v>
                </c:pt>
                <c:pt idx="886">
                  <c:v>8.8568337083561346</c:v>
                </c:pt>
                <c:pt idx="887">
                  <c:v>8.8668317083502188</c:v>
                </c:pt>
                <c:pt idx="888">
                  <c:v>8.8768307083519176</c:v>
                </c:pt>
                <c:pt idx="889">
                  <c:v>8.8868287083460018</c:v>
                </c:pt>
                <c:pt idx="890">
                  <c:v>8.8968277083477005</c:v>
                </c:pt>
                <c:pt idx="891">
                  <c:v>8.9068257083417848</c:v>
                </c:pt>
                <c:pt idx="892">
                  <c:v>8.916823708335869</c:v>
                </c:pt>
                <c:pt idx="893">
                  <c:v>8.9268227083375677</c:v>
                </c:pt>
                <c:pt idx="894">
                  <c:v>8.9368207083607558</c:v>
                </c:pt>
                <c:pt idx="895">
                  <c:v>8.9468187083548401</c:v>
                </c:pt>
                <c:pt idx="896">
                  <c:v>8.9568177083565388</c:v>
                </c:pt>
                <c:pt idx="897">
                  <c:v>8.966815708350623</c:v>
                </c:pt>
                <c:pt idx="898">
                  <c:v>8.9768137083447073</c:v>
                </c:pt>
                <c:pt idx="899">
                  <c:v>8.986812708346406</c:v>
                </c:pt>
                <c:pt idx="900">
                  <c:v>8.9968107083404902</c:v>
                </c:pt>
                <c:pt idx="901">
                  <c:v>9.006809708342189</c:v>
                </c:pt>
                <c:pt idx="902">
                  <c:v>9.0168077083362732</c:v>
                </c:pt>
                <c:pt idx="903">
                  <c:v>9.0268057083594613</c:v>
                </c:pt>
                <c:pt idx="904">
                  <c:v>9.03680470836116</c:v>
                </c:pt>
                <c:pt idx="905">
                  <c:v>9.0468027083552442</c:v>
                </c:pt>
                <c:pt idx="906">
                  <c:v>9.0568007083493285</c:v>
                </c:pt>
                <c:pt idx="907">
                  <c:v>9.0667997083510272</c:v>
                </c:pt>
                <c:pt idx="908">
                  <c:v>9.0767977083451115</c:v>
                </c:pt>
                <c:pt idx="909">
                  <c:v>9.0867967083468102</c:v>
                </c:pt>
                <c:pt idx="910">
                  <c:v>9.0967947083408944</c:v>
                </c:pt>
                <c:pt idx="911">
                  <c:v>9.1067927083349787</c:v>
                </c:pt>
                <c:pt idx="912">
                  <c:v>9.1167917083366774</c:v>
                </c:pt>
                <c:pt idx="913">
                  <c:v>9.1267897083598655</c:v>
                </c:pt>
                <c:pt idx="914">
                  <c:v>9.1367877083539497</c:v>
                </c:pt>
                <c:pt idx="915">
                  <c:v>9.1467867083556484</c:v>
                </c:pt>
                <c:pt idx="916">
                  <c:v>9.1567847083497327</c:v>
                </c:pt>
                <c:pt idx="917">
                  <c:v>9.1667827083438169</c:v>
                </c:pt>
                <c:pt idx="918">
                  <c:v>9.1767817083455157</c:v>
                </c:pt>
                <c:pt idx="919">
                  <c:v>9.1867797083395999</c:v>
                </c:pt>
                <c:pt idx="920">
                  <c:v>9.1967787083412986</c:v>
                </c:pt>
                <c:pt idx="921">
                  <c:v>9.2067767083353829</c:v>
                </c:pt>
                <c:pt idx="922">
                  <c:v>9.2167747083585709</c:v>
                </c:pt>
                <c:pt idx="923">
                  <c:v>9.2267737083602697</c:v>
                </c:pt>
                <c:pt idx="924">
                  <c:v>9.2367717083543539</c:v>
                </c:pt>
                <c:pt idx="925">
                  <c:v>9.2467697083484381</c:v>
                </c:pt>
                <c:pt idx="926">
                  <c:v>9.2567687083501369</c:v>
                </c:pt>
                <c:pt idx="927">
                  <c:v>9.2667667083442211</c:v>
                </c:pt>
                <c:pt idx="928">
                  <c:v>9.2767657083459198</c:v>
                </c:pt>
                <c:pt idx="929">
                  <c:v>9.2867637083400041</c:v>
                </c:pt>
                <c:pt idx="930">
                  <c:v>9.2967617083340883</c:v>
                </c:pt>
                <c:pt idx="931">
                  <c:v>9.3067607083357871</c:v>
                </c:pt>
                <c:pt idx="932">
                  <c:v>9.3167587083589751</c:v>
                </c:pt>
                <c:pt idx="933">
                  <c:v>9.3267567083530594</c:v>
                </c:pt>
                <c:pt idx="934">
                  <c:v>9.3367557083547581</c:v>
                </c:pt>
                <c:pt idx="935">
                  <c:v>9.3467537083488423</c:v>
                </c:pt>
                <c:pt idx="936">
                  <c:v>9.3567517083429266</c:v>
                </c:pt>
                <c:pt idx="937">
                  <c:v>9.3667507083446253</c:v>
                </c:pt>
                <c:pt idx="938">
                  <c:v>9.3767487083387095</c:v>
                </c:pt>
                <c:pt idx="939">
                  <c:v>9.3867477083404083</c:v>
                </c:pt>
                <c:pt idx="940">
                  <c:v>9.3967457083344925</c:v>
                </c:pt>
                <c:pt idx="941">
                  <c:v>9.4067437083576806</c:v>
                </c:pt>
                <c:pt idx="942">
                  <c:v>9.4167427083593793</c:v>
                </c:pt>
                <c:pt idx="943">
                  <c:v>9.4267407083534636</c:v>
                </c:pt>
                <c:pt idx="944">
                  <c:v>9.4367387083475478</c:v>
                </c:pt>
                <c:pt idx="945">
                  <c:v>9.4467377083492465</c:v>
                </c:pt>
                <c:pt idx="946">
                  <c:v>9.4567357083433308</c:v>
                </c:pt>
                <c:pt idx="947">
                  <c:v>9.4667347083450295</c:v>
                </c:pt>
                <c:pt idx="948">
                  <c:v>9.4767327083391137</c:v>
                </c:pt>
                <c:pt idx="949">
                  <c:v>9.486730708333198</c:v>
                </c:pt>
                <c:pt idx="950">
                  <c:v>9.4967297083348967</c:v>
                </c:pt>
                <c:pt idx="951">
                  <c:v>9.5067277083580848</c:v>
                </c:pt>
                <c:pt idx="952">
                  <c:v>9.516725708352169</c:v>
                </c:pt>
                <c:pt idx="953">
                  <c:v>9.5267247083538678</c:v>
                </c:pt>
                <c:pt idx="954">
                  <c:v>9.536722708347952</c:v>
                </c:pt>
                <c:pt idx="955">
                  <c:v>9.5467217083496507</c:v>
                </c:pt>
                <c:pt idx="956">
                  <c:v>9.556719708343735</c:v>
                </c:pt>
                <c:pt idx="957">
                  <c:v>9.5667177083378192</c:v>
                </c:pt>
                <c:pt idx="958">
                  <c:v>9.5767167083395179</c:v>
                </c:pt>
                <c:pt idx="959">
                  <c:v>9.5867147083336022</c:v>
                </c:pt>
                <c:pt idx="960">
                  <c:v>9.5967127083567902</c:v>
                </c:pt>
                <c:pt idx="961">
                  <c:v>9.606711708358489</c:v>
                </c:pt>
                <c:pt idx="962">
                  <c:v>9.6167097083525732</c:v>
                </c:pt>
                <c:pt idx="963">
                  <c:v>9.6267077083466575</c:v>
                </c:pt>
                <c:pt idx="964">
                  <c:v>9.6367067083483562</c:v>
                </c:pt>
                <c:pt idx="965">
                  <c:v>9.6467047083424404</c:v>
                </c:pt>
                <c:pt idx="966">
                  <c:v>9.6567037083441392</c:v>
                </c:pt>
                <c:pt idx="967">
                  <c:v>9.6667017083382234</c:v>
                </c:pt>
                <c:pt idx="968">
                  <c:v>9.6766997083614115</c:v>
                </c:pt>
                <c:pt idx="969">
                  <c:v>9.6866987083340064</c:v>
                </c:pt>
                <c:pt idx="970">
                  <c:v>9.6966967083571944</c:v>
                </c:pt>
                <c:pt idx="971">
                  <c:v>9.7066947083512787</c:v>
                </c:pt>
                <c:pt idx="972">
                  <c:v>9.7166937083529774</c:v>
                </c:pt>
                <c:pt idx="973">
                  <c:v>9.7266917083470616</c:v>
                </c:pt>
                <c:pt idx="974">
                  <c:v>9.7366907083487604</c:v>
                </c:pt>
                <c:pt idx="975">
                  <c:v>9.7466887083428446</c:v>
                </c:pt>
                <c:pt idx="976">
                  <c:v>9.7566867083369289</c:v>
                </c:pt>
                <c:pt idx="977">
                  <c:v>9.7666857083386276</c:v>
                </c:pt>
                <c:pt idx="978">
                  <c:v>9.7766837083618157</c:v>
                </c:pt>
                <c:pt idx="979">
                  <c:v>9.7866817083558999</c:v>
                </c:pt>
                <c:pt idx="980">
                  <c:v>9.7966807083575986</c:v>
                </c:pt>
                <c:pt idx="981">
                  <c:v>9.8066784583497792</c:v>
                </c:pt>
                <c:pt idx="982">
                  <c:v>9.816677458351478</c:v>
                </c:pt>
                <c:pt idx="983">
                  <c:v>9.8266754583455622</c:v>
                </c:pt>
                <c:pt idx="984">
                  <c:v>9.8366734583396465</c:v>
                </c:pt>
                <c:pt idx="985">
                  <c:v>9.8466724583413452</c:v>
                </c:pt>
                <c:pt idx="986">
                  <c:v>9.8566704583354294</c:v>
                </c:pt>
                <c:pt idx="987">
                  <c:v>9.8666684583586175</c:v>
                </c:pt>
                <c:pt idx="988">
                  <c:v>9.8766674583603162</c:v>
                </c:pt>
                <c:pt idx="989">
                  <c:v>9.8866654583544005</c:v>
                </c:pt>
                <c:pt idx="990">
                  <c:v>9.8966644583560992</c:v>
                </c:pt>
                <c:pt idx="991">
                  <c:v>9.9066624583501834</c:v>
                </c:pt>
                <c:pt idx="992">
                  <c:v>9.9166604583442677</c:v>
                </c:pt>
                <c:pt idx="993">
                  <c:v>9.9266594583459664</c:v>
                </c:pt>
                <c:pt idx="994">
                  <c:v>9.9366574583400507</c:v>
                </c:pt>
                <c:pt idx="995">
                  <c:v>9.9466554583341349</c:v>
                </c:pt>
                <c:pt idx="996">
                  <c:v>9.9566544583358336</c:v>
                </c:pt>
                <c:pt idx="997">
                  <c:v>9.9666524583590217</c:v>
                </c:pt>
                <c:pt idx="998">
                  <c:v>9.9766504583531059</c:v>
                </c:pt>
                <c:pt idx="999">
                  <c:v>9.9866494583548047</c:v>
                </c:pt>
                <c:pt idx="1000">
                  <c:v>9.9966474583488889</c:v>
                </c:pt>
                <c:pt idx="1001">
                  <c:v>10.006646458350588</c:v>
                </c:pt>
                <c:pt idx="1002">
                  <c:v>10.016644458344672</c:v>
                </c:pt>
                <c:pt idx="1003">
                  <c:v>10.026642458338756</c:v>
                </c:pt>
                <c:pt idx="1004">
                  <c:v>10.036641458340455</c:v>
                </c:pt>
                <c:pt idx="1005">
                  <c:v>10.046639458334539</c:v>
                </c:pt>
                <c:pt idx="1006">
                  <c:v>10.056637458357727</c:v>
                </c:pt>
                <c:pt idx="1007">
                  <c:v>10.066636458359426</c:v>
                </c:pt>
                <c:pt idx="1008">
                  <c:v>10.07663445835351</c:v>
                </c:pt>
                <c:pt idx="1009">
                  <c:v>10.086633458355209</c:v>
                </c:pt>
                <c:pt idx="1010">
                  <c:v>10.096631458349293</c:v>
                </c:pt>
                <c:pt idx="1011">
                  <c:v>10.106629458343377</c:v>
                </c:pt>
                <c:pt idx="1012">
                  <c:v>10.116628458345076</c:v>
                </c:pt>
                <c:pt idx="1013">
                  <c:v>10.12662645833916</c:v>
                </c:pt>
                <c:pt idx="1014">
                  <c:v>10.136624458333245</c:v>
                </c:pt>
                <c:pt idx="1015">
                  <c:v>10.146623458334943</c:v>
                </c:pt>
                <c:pt idx="1016">
                  <c:v>10.156621458358131</c:v>
                </c:pt>
                <c:pt idx="1017">
                  <c:v>10.16662045835983</c:v>
                </c:pt>
                <c:pt idx="1018">
                  <c:v>10.176618458353914</c:v>
                </c:pt>
                <c:pt idx="1019">
                  <c:v>10.186616458347999</c:v>
                </c:pt>
                <c:pt idx="1020">
                  <c:v>10.196615458349697</c:v>
                </c:pt>
                <c:pt idx="1021">
                  <c:v>10.206613458343782</c:v>
                </c:pt>
                <c:pt idx="1022">
                  <c:v>10.216611458337866</c:v>
                </c:pt>
                <c:pt idx="1023">
                  <c:v>10.226610458339565</c:v>
                </c:pt>
                <c:pt idx="1024">
                  <c:v>10.236608458333649</c:v>
                </c:pt>
                <c:pt idx="1025">
                  <c:v>10.246607458335347</c:v>
                </c:pt>
                <c:pt idx="1026">
                  <c:v>10.256605458358536</c:v>
                </c:pt>
                <c:pt idx="1027">
                  <c:v>10.26660345835262</c:v>
                </c:pt>
                <c:pt idx="1028">
                  <c:v>10.276602458354319</c:v>
                </c:pt>
                <c:pt idx="1029">
                  <c:v>10.286600458348403</c:v>
                </c:pt>
                <c:pt idx="1030">
                  <c:v>10.296598458342487</c:v>
                </c:pt>
                <c:pt idx="1031">
                  <c:v>10.306597458344186</c:v>
                </c:pt>
                <c:pt idx="1032">
                  <c:v>10.31659545833827</c:v>
                </c:pt>
                <c:pt idx="1033">
                  <c:v>10.326594458339969</c:v>
                </c:pt>
                <c:pt idx="1034">
                  <c:v>10.336592458334053</c:v>
                </c:pt>
                <c:pt idx="1035">
                  <c:v>10.346590458357241</c:v>
                </c:pt>
                <c:pt idx="1036">
                  <c:v>10.35658945835894</c:v>
                </c:pt>
                <c:pt idx="1037">
                  <c:v>10.366587458353024</c:v>
                </c:pt>
                <c:pt idx="1038">
                  <c:v>10.376585458347108</c:v>
                </c:pt>
                <c:pt idx="1039">
                  <c:v>10.386584458348807</c:v>
                </c:pt>
                <c:pt idx="1040">
                  <c:v>10.396582458342891</c:v>
                </c:pt>
                <c:pt idx="1041">
                  <c:v>10.406580458336975</c:v>
                </c:pt>
                <c:pt idx="1042">
                  <c:v>10.416579458338674</c:v>
                </c:pt>
                <c:pt idx="1043">
                  <c:v>10.426577458361862</c:v>
                </c:pt>
                <c:pt idx="1044">
                  <c:v>10.436576458334457</c:v>
                </c:pt>
                <c:pt idx="1045">
                  <c:v>10.446574458357645</c:v>
                </c:pt>
                <c:pt idx="1046">
                  <c:v>10.456572458351729</c:v>
                </c:pt>
                <c:pt idx="1047">
                  <c:v>10.466571458353428</c:v>
                </c:pt>
                <c:pt idx="1048">
                  <c:v>10.476569458347512</c:v>
                </c:pt>
                <c:pt idx="1049">
                  <c:v>10.486567458341597</c:v>
                </c:pt>
                <c:pt idx="1050">
                  <c:v>10.496566458343295</c:v>
                </c:pt>
                <c:pt idx="1051">
                  <c:v>10.50656445833738</c:v>
                </c:pt>
                <c:pt idx="1052">
                  <c:v>10.516563458339078</c:v>
                </c:pt>
                <c:pt idx="1053">
                  <c:v>10.526561458333163</c:v>
                </c:pt>
                <c:pt idx="1054">
                  <c:v>10.536559458356351</c:v>
                </c:pt>
                <c:pt idx="1055">
                  <c:v>10.546558458358049</c:v>
                </c:pt>
                <c:pt idx="1056">
                  <c:v>10.556556458352134</c:v>
                </c:pt>
                <c:pt idx="1057">
                  <c:v>10.566554458346218</c:v>
                </c:pt>
                <c:pt idx="1058">
                  <c:v>10.576553458347917</c:v>
                </c:pt>
                <c:pt idx="1059">
                  <c:v>10.586551458342001</c:v>
                </c:pt>
                <c:pt idx="1060">
                  <c:v>10.5965504583437</c:v>
                </c:pt>
                <c:pt idx="1061">
                  <c:v>10.606548458337784</c:v>
                </c:pt>
                <c:pt idx="1062">
                  <c:v>10.616546458360972</c:v>
                </c:pt>
                <c:pt idx="1063">
                  <c:v>10.626545458333567</c:v>
                </c:pt>
                <c:pt idx="1064">
                  <c:v>10.636543458356755</c:v>
                </c:pt>
                <c:pt idx="1065">
                  <c:v>10.646541458350839</c:v>
                </c:pt>
                <c:pt idx="1066">
                  <c:v>10.656540458352538</c:v>
                </c:pt>
                <c:pt idx="1067">
                  <c:v>10.666538458346622</c:v>
                </c:pt>
                <c:pt idx="1068">
                  <c:v>10.676537458348321</c:v>
                </c:pt>
                <c:pt idx="1069">
                  <c:v>10.686535458342405</c:v>
                </c:pt>
                <c:pt idx="1070">
                  <c:v>10.696533458336489</c:v>
                </c:pt>
                <c:pt idx="1071">
                  <c:v>10.706532458338188</c:v>
                </c:pt>
                <c:pt idx="1072">
                  <c:v>10.716530458361376</c:v>
                </c:pt>
                <c:pt idx="1073">
                  <c:v>10.72652845835546</c:v>
                </c:pt>
                <c:pt idx="1074">
                  <c:v>10.736527458357159</c:v>
                </c:pt>
                <c:pt idx="1075">
                  <c:v>10.746525458351243</c:v>
                </c:pt>
                <c:pt idx="1076">
                  <c:v>10.756524458352942</c:v>
                </c:pt>
                <c:pt idx="1077">
                  <c:v>10.766522458347026</c:v>
                </c:pt>
                <c:pt idx="1078">
                  <c:v>10.77652045834111</c:v>
                </c:pt>
                <c:pt idx="1079">
                  <c:v>10.786519458342809</c:v>
                </c:pt>
                <c:pt idx="1080">
                  <c:v>10.796517458336893</c:v>
                </c:pt>
                <c:pt idx="1081">
                  <c:v>10.806515083357226</c:v>
                </c:pt>
                <c:pt idx="1082">
                  <c:v>10.816514083358925</c:v>
                </c:pt>
                <c:pt idx="1083">
                  <c:v>10.826512083353009</c:v>
                </c:pt>
                <c:pt idx="1084">
                  <c:v>10.836511083354708</c:v>
                </c:pt>
                <c:pt idx="1085">
                  <c:v>10.846509083348792</c:v>
                </c:pt>
                <c:pt idx="1086">
                  <c:v>10.856507083342876</c:v>
                </c:pt>
                <c:pt idx="1087">
                  <c:v>10.866506083344575</c:v>
                </c:pt>
                <c:pt idx="1088">
                  <c:v>10.876504083338659</c:v>
                </c:pt>
                <c:pt idx="1089">
                  <c:v>10.886502083361847</c:v>
                </c:pt>
                <c:pt idx="1090">
                  <c:v>10.896501083334442</c:v>
                </c:pt>
                <c:pt idx="1091">
                  <c:v>10.90649908335763</c:v>
                </c:pt>
                <c:pt idx="1092">
                  <c:v>10.916498083359329</c:v>
                </c:pt>
                <c:pt idx="1093">
                  <c:v>10.926496083353413</c:v>
                </c:pt>
                <c:pt idx="1094">
                  <c:v>10.936494083347498</c:v>
                </c:pt>
                <c:pt idx="1095">
                  <c:v>10.946493083349196</c:v>
                </c:pt>
                <c:pt idx="1096">
                  <c:v>10.95649108334328</c:v>
                </c:pt>
                <c:pt idx="1097">
                  <c:v>10.966489083337365</c:v>
                </c:pt>
                <c:pt idx="1098">
                  <c:v>10.976488083339063</c:v>
                </c:pt>
                <c:pt idx="1099">
                  <c:v>10.986486083362252</c:v>
                </c:pt>
                <c:pt idx="1100">
                  <c:v>10.996485083334846</c:v>
                </c:pt>
                <c:pt idx="1101">
                  <c:v>11.006483083358034</c:v>
                </c:pt>
                <c:pt idx="1102">
                  <c:v>11.016481083352119</c:v>
                </c:pt>
                <c:pt idx="1103">
                  <c:v>11.026480083353817</c:v>
                </c:pt>
                <c:pt idx="1104">
                  <c:v>11.036478083347902</c:v>
                </c:pt>
                <c:pt idx="1105">
                  <c:v>11.046476083341986</c:v>
                </c:pt>
                <c:pt idx="1106">
                  <c:v>11.056475083343685</c:v>
                </c:pt>
                <c:pt idx="1107">
                  <c:v>11.066473083337769</c:v>
                </c:pt>
                <c:pt idx="1108">
                  <c:v>11.076472083339468</c:v>
                </c:pt>
                <c:pt idx="1109">
                  <c:v>11.086470083333552</c:v>
                </c:pt>
                <c:pt idx="1110">
                  <c:v>11.09646808335674</c:v>
                </c:pt>
                <c:pt idx="1111">
                  <c:v>11.106467083358439</c:v>
                </c:pt>
                <c:pt idx="1112">
                  <c:v>11.116465083352523</c:v>
                </c:pt>
                <c:pt idx="1113">
                  <c:v>11.126463083346607</c:v>
                </c:pt>
                <c:pt idx="1114">
                  <c:v>11.136462083348306</c:v>
                </c:pt>
                <c:pt idx="1115">
                  <c:v>11.14646008334239</c:v>
                </c:pt>
                <c:pt idx="1116">
                  <c:v>11.156459083344089</c:v>
                </c:pt>
                <c:pt idx="1117">
                  <c:v>11.166457083338173</c:v>
                </c:pt>
                <c:pt idx="1118">
                  <c:v>11.176455083361361</c:v>
                </c:pt>
                <c:pt idx="1119">
                  <c:v>11.186454083333956</c:v>
                </c:pt>
                <c:pt idx="1120">
                  <c:v>11.196452083357144</c:v>
                </c:pt>
                <c:pt idx="1121">
                  <c:v>11.206450083351228</c:v>
                </c:pt>
                <c:pt idx="1122">
                  <c:v>11.216449083352927</c:v>
                </c:pt>
                <c:pt idx="1123">
                  <c:v>11.226447083347011</c:v>
                </c:pt>
                <c:pt idx="1124">
                  <c:v>11.23644608334871</c:v>
                </c:pt>
                <c:pt idx="1125">
                  <c:v>11.246444083342794</c:v>
                </c:pt>
                <c:pt idx="1126">
                  <c:v>11.256442083336879</c:v>
                </c:pt>
                <c:pt idx="1127">
                  <c:v>11.266441083338577</c:v>
                </c:pt>
                <c:pt idx="1128">
                  <c:v>11.276439083361765</c:v>
                </c:pt>
                <c:pt idx="1129">
                  <c:v>11.28643708335585</c:v>
                </c:pt>
                <c:pt idx="1130">
                  <c:v>11.296436083357548</c:v>
                </c:pt>
                <c:pt idx="1131">
                  <c:v>11.306434083351633</c:v>
                </c:pt>
                <c:pt idx="1132">
                  <c:v>11.316433083353331</c:v>
                </c:pt>
                <c:pt idx="1133">
                  <c:v>11.326431083347416</c:v>
                </c:pt>
                <c:pt idx="1134">
                  <c:v>11.3364290833415</c:v>
                </c:pt>
                <c:pt idx="1135">
                  <c:v>11.346428083343199</c:v>
                </c:pt>
                <c:pt idx="1136">
                  <c:v>11.356426083337283</c:v>
                </c:pt>
                <c:pt idx="1137">
                  <c:v>11.366425083338981</c:v>
                </c:pt>
                <c:pt idx="1138">
                  <c:v>11.37642308336217</c:v>
                </c:pt>
                <c:pt idx="1139">
                  <c:v>11.386421083356254</c:v>
                </c:pt>
                <c:pt idx="1140">
                  <c:v>11.396420083357953</c:v>
                </c:pt>
                <c:pt idx="1141">
                  <c:v>11.406418083352037</c:v>
                </c:pt>
                <c:pt idx="1142">
                  <c:v>11.416416083346121</c:v>
                </c:pt>
                <c:pt idx="1143">
                  <c:v>11.42641508334782</c:v>
                </c:pt>
                <c:pt idx="1144">
                  <c:v>11.436413083341904</c:v>
                </c:pt>
                <c:pt idx="1145">
                  <c:v>11.446412083343603</c:v>
                </c:pt>
                <c:pt idx="1146">
                  <c:v>11.456410083337687</c:v>
                </c:pt>
                <c:pt idx="1147">
                  <c:v>11.466408083360875</c:v>
                </c:pt>
                <c:pt idx="1148">
                  <c:v>11.47640708333347</c:v>
                </c:pt>
                <c:pt idx="1149">
                  <c:v>11.486405083356658</c:v>
                </c:pt>
                <c:pt idx="1150">
                  <c:v>11.496403083350742</c:v>
                </c:pt>
                <c:pt idx="1151">
                  <c:v>11.506402083352441</c:v>
                </c:pt>
                <c:pt idx="1152">
                  <c:v>11.516400083346525</c:v>
                </c:pt>
                <c:pt idx="1153">
                  <c:v>11.526399083348224</c:v>
                </c:pt>
                <c:pt idx="1154">
                  <c:v>11.536397083342308</c:v>
                </c:pt>
                <c:pt idx="1155">
                  <c:v>11.546395083336392</c:v>
                </c:pt>
                <c:pt idx="1156">
                  <c:v>11.556394083338091</c:v>
                </c:pt>
                <c:pt idx="1157">
                  <c:v>11.566392083361279</c:v>
                </c:pt>
                <c:pt idx="1158">
                  <c:v>11.576390083355363</c:v>
                </c:pt>
                <c:pt idx="1159">
                  <c:v>11.586389083357062</c:v>
                </c:pt>
                <c:pt idx="1160">
                  <c:v>11.596387083351146</c:v>
                </c:pt>
                <c:pt idx="1161">
                  <c:v>11.606386083352845</c:v>
                </c:pt>
                <c:pt idx="1162">
                  <c:v>11.616384083346929</c:v>
                </c:pt>
                <c:pt idx="1163">
                  <c:v>11.626382083341014</c:v>
                </c:pt>
                <c:pt idx="1164">
                  <c:v>11.636381083342712</c:v>
                </c:pt>
                <c:pt idx="1165">
                  <c:v>11.646379083336797</c:v>
                </c:pt>
                <c:pt idx="1166">
                  <c:v>11.656377083359985</c:v>
                </c:pt>
                <c:pt idx="1167">
                  <c:v>11.666376083361683</c:v>
                </c:pt>
                <c:pt idx="1168">
                  <c:v>11.676374083355768</c:v>
                </c:pt>
                <c:pt idx="1169">
                  <c:v>11.686373083357466</c:v>
                </c:pt>
                <c:pt idx="1170">
                  <c:v>11.696371083351551</c:v>
                </c:pt>
                <c:pt idx="1171">
                  <c:v>11.706369083345635</c:v>
                </c:pt>
                <c:pt idx="1172">
                  <c:v>11.716368083347334</c:v>
                </c:pt>
                <c:pt idx="1173">
                  <c:v>11.726366083341418</c:v>
                </c:pt>
                <c:pt idx="1174">
                  <c:v>11.736364083335502</c:v>
                </c:pt>
                <c:pt idx="1175">
                  <c:v>11.746363083337201</c:v>
                </c:pt>
                <c:pt idx="1176">
                  <c:v>11.756361083360389</c:v>
                </c:pt>
                <c:pt idx="1177">
                  <c:v>11.766360083362088</c:v>
                </c:pt>
                <c:pt idx="1178">
                  <c:v>11.776358083356172</c:v>
                </c:pt>
                <c:pt idx="1179">
                  <c:v>11.786356083350256</c:v>
                </c:pt>
                <c:pt idx="1180">
                  <c:v>11.796355083351955</c:v>
                </c:pt>
                <c:pt idx="1181">
                  <c:v>11.806353083346039</c:v>
                </c:pt>
                <c:pt idx="1182">
                  <c:v>11.816352458350593</c:v>
                </c:pt>
                <c:pt idx="1183">
                  <c:v>11.826350458344677</c:v>
                </c:pt>
                <c:pt idx="1184">
                  <c:v>11.836348458338762</c:v>
                </c:pt>
                <c:pt idx="1185">
                  <c:v>11.84634745834046</c:v>
                </c:pt>
                <c:pt idx="1186">
                  <c:v>11.856345458334545</c:v>
                </c:pt>
                <c:pt idx="1187">
                  <c:v>11.866343458357733</c:v>
                </c:pt>
                <c:pt idx="1188">
                  <c:v>11.876342458359431</c:v>
                </c:pt>
                <c:pt idx="1189">
                  <c:v>11.886340458353516</c:v>
                </c:pt>
                <c:pt idx="1190">
                  <c:v>11.896339458355214</c:v>
                </c:pt>
                <c:pt idx="1191">
                  <c:v>11.906337458349299</c:v>
                </c:pt>
                <c:pt idx="1192">
                  <c:v>11.916335458343383</c:v>
                </c:pt>
                <c:pt idx="1193">
                  <c:v>11.926334458345082</c:v>
                </c:pt>
                <c:pt idx="1194">
                  <c:v>11.936332458339166</c:v>
                </c:pt>
                <c:pt idx="1195">
                  <c:v>11.94633045833325</c:v>
                </c:pt>
                <c:pt idx="1196">
                  <c:v>11.956329458334949</c:v>
                </c:pt>
                <c:pt idx="1197">
                  <c:v>11.966327458358137</c:v>
                </c:pt>
                <c:pt idx="1198">
                  <c:v>11.976326458359836</c:v>
                </c:pt>
                <c:pt idx="1199">
                  <c:v>11.98632445835392</c:v>
                </c:pt>
                <c:pt idx="1200">
                  <c:v>11.996322458348004</c:v>
                </c:pt>
                <c:pt idx="1201">
                  <c:v>12.006321458349703</c:v>
                </c:pt>
                <c:pt idx="1202">
                  <c:v>12.016319458343787</c:v>
                </c:pt>
                <c:pt idx="1203">
                  <c:v>12.026318458345486</c:v>
                </c:pt>
                <c:pt idx="1204">
                  <c:v>12.03631645833957</c:v>
                </c:pt>
                <c:pt idx="1205">
                  <c:v>12.046314458333654</c:v>
                </c:pt>
                <c:pt idx="1206">
                  <c:v>12.056313458335353</c:v>
                </c:pt>
                <c:pt idx="1207">
                  <c:v>12.066311458358541</c:v>
                </c:pt>
                <c:pt idx="1208">
                  <c:v>12.076309458352625</c:v>
                </c:pt>
                <c:pt idx="1209">
                  <c:v>12.086308458354324</c:v>
                </c:pt>
                <c:pt idx="1210">
                  <c:v>12.096306458348408</c:v>
                </c:pt>
                <c:pt idx="1211">
                  <c:v>12.106305458350107</c:v>
                </c:pt>
                <c:pt idx="1212">
                  <c:v>12.116303458344191</c:v>
                </c:pt>
                <c:pt idx="1213">
                  <c:v>12.126301458338276</c:v>
                </c:pt>
                <c:pt idx="1214">
                  <c:v>12.136300458339974</c:v>
                </c:pt>
                <c:pt idx="1215">
                  <c:v>12.146298458334059</c:v>
                </c:pt>
                <c:pt idx="1216">
                  <c:v>12.156296458357247</c:v>
                </c:pt>
                <c:pt idx="1217">
                  <c:v>12.166295458358945</c:v>
                </c:pt>
                <c:pt idx="1218">
                  <c:v>12.17629345835303</c:v>
                </c:pt>
                <c:pt idx="1219">
                  <c:v>12.186292458354728</c:v>
                </c:pt>
                <c:pt idx="1220">
                  <c:v>12.196290458348813</c:v>
                </c:pt>
                <c:pt idx="1221">
                  <c:v>12.206288458342897</c:v>
                </c:pt>
                <c:pt idx="1222">
                  <c:v>12.216287458344596</c:v>
                </c:pt>
                <c:pt idx="1223">
                  <c:v>12.22628545833868</c:v>
                </c:pt>
                <c:pt idx="1224">
                  <c:v>12.236283458361868</c:v>
                </c:pt>
                <c:pt idx="1225">
                  <c:v>12.246282458334463</c:v>
                </c:pt>
                <c:pt idx="1226">
                  <c:v>12.256280458357651</c:v>
                </c:pt>
                <c:pt idx="1227">
                  <c:v>12.26627945835935</c:v>
                </c:pt>
                <c:pt idx="1228">
                  <c:v>12.276277458353434</c:v>
                </c:pt>
                <c:pt idx="1229">
                  <c:v>12.286275458347518</c:v>
                </c:pt>
                <c:pt idx="1230">
                  <c:v>12.296274458349217</c:v>
                </c:pt>
                <c:pt idx="1231">
                  <c:v>12.306272458343301</c:v>
                </c:pt>
                <c:pt idx="1232">
                  <c:v>12.316271458345</c:v>
                </c:pt>
                <c:pt idx="1233">
                  <c:v>12.326269458339084</c:v>
                </c:pt>
                <c:pt idx="1234">
                  <c:v>12.336267458333168</c:v>
                </c:pt>
                <c:pt idx="1235">
                  <c:v>12.346266458334867</c:v>
                </c:pt>
                <c:pt idx="1236">
                  <c:v>12.356264458358055</c:v>
                </c:pt>
                <c:pt idx="1237">
                  <c:v>12.366262458352139</c:v>
                </c:pt>
                <c:pt idx="1238">
                  <c:v>12.376261458353838</c:v>
                </c:pt>
                <c:pt idx="1239">
                  <c:v>12.386259458347922</c:v>
                </c:pt>
                <c:pt idx="1240">
                  <c:v>12.396258458349621</c:v>
                </c:pt>
                <c:pt idx="1241">
                  <c:v>12.406256458343705</c:v>
                </c:pt>
                <c:pt idx="1242">
                  <c:v>12.416254458337789</c:v>
                </c:pt>
                <c:pt idx="1243">
                  <c:v>12.426253458339488</c:v>
                </c:pt>
                <c:pt idx="1244">
                  <c:v>12.436251458333572</c:v>
                </c:pt>
                <c:pt idx="1245">
                  <c:v>12.446250458335271</c:v>
                </c:pt>
                <c:pt idx="1246">
                  <c:v>12.456248458358459</c:v>
                </c:pt>
                <c:pt idx="1247">
                  <c:v>12.466246458352543</c:v>
                </c:pt>
                <c:pt idx="1248">
                  <c:v>12.476245458354242</c:v>
                </c:pt>
                <c:pt idx="1249">
                  <c:v>12.486243458348326</c:v>
                </c:pt>
                <c:pt idx="1250">
                  <c:v>12.496241458342411</c:v>
                </c:pt>
                <c:pt idx="1251">
                  <c:v>12.506240458344109</c:v>
                </c:pt>
                <c:pt idx="1252">
                  <c:v>12.516238458338194</c:v>
                </c:pt>
                <c:pt idx="1253">
                  <c:v>12.526237458339892</c:v>
                </c:pt>
                <c:pt idx="1254">
                  <c:v>12.536235458333977</c:v>
                </c:pt>
                <c:pt idx="1255">
                  <c:v>12.546233458357165</c:v>
                </c:pt>
                <c:pt idx="1256">
                  <c:v>12.556232458358863</c:v>
                </c:pt>
                <c:pt idx="1257">
                  <c:v>12.566230458352948</c:v>
                </c:pt>
                <c:pt idx="1258">
                  <c:v>12.576228458347032</c:v>
                </c:pt>
                <c:pt idx="1259">
                  <c:v>12.586227458348731</c:v>
                </c:pt>
                <c:pt idx="1260">
                  <c:v>12.596225458342815</c:v>
                </c:pt>
                <c:pt idx="1261">
                  <c:v>12.606224458344514</c:v>
                </c:pt>
                <c:pt idx="1262">
                  <c:v>12.616222458338598</c:v>
                </c:pt>
                <c:pt idx="1263">
                  <c:v>12.626220458361786</c:v>
                </c:pt>
                <c:pt idx="1264">
                  <c:v>12.636219458334381</c:v>
                </c:pt>
                <c:pt idx="1265">
                  <c:v>12.646217458357569</c:v>
                </c:pt>
                <c:pt idx="1266">
                  <c:v>12.656216458359268</c:v>
                </c:pt>
                <c:pt idx="1267">
                  <c:v>12.666214458353352</c:v>
                </c:pt>
                <c:pt idx="1268">
                  <c:v>12.676212458347436</c:v>
                </c:pt>
                <c:pt idx="1269">
                  <c:v>12.686211458349135</c:v>
                </c:pt>
                <c:pt idx="1270">
                  <c:v>12.696209458343219</c:v>
                </c:pt>
                <c:pt idx="1271">
                  <c:v>12.706207458337303</c:v>
                </c:pt>
                <c:pt idx="1272">
                  <c:v>12.716206458339002</c:v>
                </c:pt>
                <c:pt idx="1273">
                  <c:v>12.72620445836219</c:v>
                </c:pt>
                <c:pt idx="1274">
                  <c:v>12.736203458334785</c:v>
                </c:pt>
                <c:pt idx="1275">
                  <c:v>12.746201458357973</c:v>
                </c:pt>
                <c:pt idx="1276">
                  <c:v>12.756199458352057</c:v>
                </c:pt>
                <c:pt idx="1277">
                  <c:v>12.766198458353756</c:v>
                </c:pt>
                <c:pt idx="1278">
                  <c:v>12.77619645834784</c:v>
                </c:pt>
                <c:pt idx="1279">
                  <c:v>12.786195458349539</c:v>
                </c:pt>
                <c:pt idx="1280">
                  <c:v>12.796193458343623</c:v>
                </c:pt>
                <c:pt idx="1281">
                  <c:v>12.806191458337707</c:v>
                </c:pt>
                <c:pt idx="1282">
                  <c:v>12.816190333338454</c:v>
                </c:pt>
                <c:pt idx="1283">
                  <c:v>12.826188333361642</c:v>
                </c:pt>
                <c:pt idx="1284">
                  <c:v>12.836186333355727</c:v>
                </c:pt>
                <c:pt idx="1285">
                  <c:v>12.846185333357425</c:v>
                </c:pt>
                <c:pt idx="1286">
                  <c:v>12.85618333335151</c:v>
                </c:pt>
                <c:pt idx="1287">
                  <c:v>12.866182333353208</c:v>
                </c:pt>
                <c:pt idx="1288">
                  <c:v>12.876180333347293</c:v>
                </c:pt>
                <c:pt idx="1289">
                  <c:v>12.886178333341377</c:v>
                </c:pt>
                <c:pt idx="1290">
                  <c:v>12.896177333343076</c:v>
                </c:pt>
                <c:pt idx="1291">
                  <c:v>12.90617533333716</c:v>
                </c:pt>
                <c:pt idx="1292">
                  <c:v>12.916174333338859</c:v>
                </c:pt>
                <c:pt idx="1293">
                  <c:v>12.926172333362047</c:v>
                </c:pt>
                <c:pt idx="1294">
                  <c:v>12.936170333356131</c:v>
                </c:pt>
                <c:pt idx="1295">
                  <c:v>12.94616933335783</c:v>
                </c:pt>
                <c:pt idx="1296">
                  <c:v>12.956167333351914</c:v>
                </c:pt>
                <c:pt idx="1297">
                  <c:v>12.966165333345998</c:v>
                </c:pt>
                <c:pt idx="1298">
                  <c:v>12.976164333347697</c:v>
                </c:pt>
                <c:pt idx="1299">
                  <c:v>12.986162333341781</c:v>
                </c:pt>
                <c:pt idx="1300">
                  <c:v>12.99616133334348</c:v>
                </c:pt>
                <c:pt idx="1301">
                  <c:v>13.006159333337564</c:v>
                </c:pt>
                <c:pt idx="1302">
                  <c:v>13.016157333360752</c:v>
                </c:pt>
                <c:pt idx="1303">
                  <c:v>13.026156333333347</c:v>
                </c:pt>
                <c:pt idx="1304">
                  <c:v>13.036154333356535</c:v>
                </c:pt>
                <c:pt idx="1305">
                  <c:v>13.046153333358234</c:v>
                </c:pt>
                <c:pt idx="1306">
                  <c:v>13.056151333352318</c:v>
                </c:pt>
                <c:pt idx="1307">
                  <c:v>13.066149333346402</c:v>
                </c:pt>
                <c:pt idx="1308">
                  <c:v>13.076148333348101</c:v>
                </c:pt>
                <c:pt idx="1309">
                  <c:v>13.086146333342185</c:v>
                </c:pt>
                <c:pt idx="1310">
                  <c:v>13.096144333336269</c:v>
                </c:pt>
                <c:pt idx="1311">
                  <c:v>13.106143333337968</c:v>
                </c:pt>
                <c:pt idx="1312">
                  <c:v>13.116141333361156</c:v>
                </c:pt>
                <c:pt idx="1313">
                  <c:v>13.126140333333751</c:v>
                </c:pt>
                <c:pt idx="1314">
                  <c:v>13.136138333356939</c:v>
                </c:pt>
                <c:pt idx="1315">
                  <c:v>13.146136333351023</c:v>
                </c:pt>
                <c:pt idx="1316">
                  <c:v>13.156135333352722</c:v>
                </c:pt>
                <c:pt idx="1317">
                  <c:v>13.166133333346806</c:v>
                </c:pt>
                <c:pt idx="1318">
                  <c:v>13.176132333348505</c:v>
                </c:pt>
                <c:pt idx="1319">
                  <c:v>13.186130333342589</c:v>
                </c:pt>
                <c:pt idx="1320">
                  <c:v>13.196128333336674</c:v>
                </c:pt>
                <c:pt idx="1321">
                  <c:v>13.206127333338372</c:v>
                </c:pt>
                <c:pt idx="1322">
                  <c:v>13.21612533336156</c:v>
                </c:pt>
                <c:pt idx="1323">
                  <c:v>13.226124333334155</c:v>
                </c:pt>
                <c:pt idx="1324">
                  <c:v>13.236122333357343</c:v>
                </c:pt>
                <c:pt idx="1325">
                  <c:v>13.246120333351428</c:v>
                </c:pt>
                <c:pt idx="1326">
                  <c:v>13.256119333353126</c:v>
                </c:pt>
                <c:pt idx="1327">
                  <c:v>13.266117333347211</c:v>
                </c:pt>
                <c:pt idx="1328">
                  <c:v>13.276115333341295</c:v>
                </c:pt>
                <c:pt idx="1329">
                  <c:v>13.286114333342994</c:v>
                </c:pt>
                <c:pt idx="1330">
                  <c:v>13.296112333337078</c:v>
                </c:pt>
                <c:pt idx="1331">
                  <c:v>13.306111333338777</c:v>
                </c:pt>
                <c:pt idx="1332">
                  <c:v>13.316109333361965</c:v>
                </c:pt>
                <c:pt idx="1333">
                  <c:v>13.326107333356049</c:v>
                </c:pt>
                <c:pt idx="1334">
                  <c:v>13.336106333357748</c:v>
                </c:pt>
                <c:pt idx="1335">
                  <c:v>13.346104333351832</c:v>
                </c:pt>
                <c:pt idx="1336">
                  <c:v>13.356103333353531</c:v>
                </c:pt>
                <c:pt idx="1337">
                  <c:v>13.366101333347615</c:v>
                </c:pt>
                <c:pt idx="1338">
                  <c:v>13.376099333341699</c:v>
                </c:pt>
                <c:pt idx="1339">
                  <c:v>13.386098333343398</c:v>
                </c:pt>
                <c:pt idx="1340">
                  <c:v>13.396096333337482</c:v>
                </c:pt>
                <c:pt idx="1341">
                  <c:v>13.40609433336067</c:v>
                </c:pt>
                <c:pt idx="1342">
                  <c:v>13.416093333333265</c:v>
                </c:pt>
                <c:pt idx="1343">
                  <c:v>13.426091333356453</c:v>
                </c:pt>
                <c:pt idx="1344">
                  <c:v>13.436090333358152</c:v>
                </c:pt>
                <c:pt idx="1345">
                  <c:v>13.446088333352236</c:v>
                </c:pt>
                <c:pt idx="1346">
                  <c:v>13.45608633334632</c:v>
                </c:pt>
                <c:pt idx="1347">
                  <c:v>13.466085333348019</c:v>
                </c:pt>
                <c:pt idx="1348">
                  <c:v>13.476083333342103</c:v>
                </c:pt>
                <c:pt idx="1349">
                  <c:v>13.486082333343802</c:v>
                </c:pt>
                <c:pt idx="1350">
                  <c:v>13.496080333337886</c:v>
                </c:pt>
                <c:pt idx="1351">
                  <c:v>13.506078333361074</c:v>
                </c:pt>
                <c:pt idx="1352">
                  <c:v>13.516077333333669</c:v>
                </c:pt>
                <c:pt idx="1353">
                  <c:v>13.526075333356857</c:v>
                </c:pt>
                <c:pt idx="1354">
                  <c:v>13.536073333350942</c:v>
                </c:pt>
                <c:pt idx="1355">
                  <c:v>13.54607233335264</c:v>
                </c:pt>
                <c:pt idx="1356">
                  <c:v>13.556070333346725</c:v>
                </c:pt>
                <c:pt idx="1357">
                  <c:v>13.566069333348423</c:v>
                </c:pt>
                <c:pt idx="1358">
                  <c:v>13.576067333342507</c:v>
                </c:pt>
                <c:pt idx="1359">
                  <c:v>13.586065333336592</c:v>
                </c:pt>
                <c:pt idx="1360">
                  <c:v>13.59606433333829</c:v>
                </c:pt>
                <c:pt idx="1361">
                  <c:v>13.606062333361479</c:v>
                </c:pt>
                <c:pt idx="1362">
                  <c:v>13.616061333334073</c:v>
                </c:pt>
                <c:pt idx="1363">
                  <c:v>13.626059333357261</c:v>
                </c:pt>
                <c:pt idx="1364">
                  <c:v>13.636057333351346</c:v>
                </c:pt>
                <c:pt idx="1365">
                  <c:v>13.646056333353044</c:v>
                </c:pt>
                <c:pt idx="1366">
                  <c:v>13.656054333347129</c:v>
                </c:pt>
                <c:pt idx="1367">
                  <c:v>13.666053333348827</c:v>
                </c:pt>
                <c:pt idx="1368">
                  <c:v>13.676051333342912</c:v>
                </c:pt>
                <c:pt idx="1369">
                  <c:v>13.686049333336996</c:v>
                </c:pt>
                <c:pt idx="1370">
                  <c:v>13.696048333338695</c:v>
                </c:pt>
                <c:pt idx="1371">
                  <c:v>13.706046333361883</c:v>
                </c:pt>
                <c:pt idx="1372">
                  <c:v>13.716044333355967</c:v>
                </c:pt>
                <c:pt idx="1373">
                  <c:v>13.726043333357666</c:v>
                </c:pt>
                <c:pt idx="1374">
                  <c:v>13.73604133335175</c:v>
                </c:pt>
                <c:pt idx="1375">
                  <c:v>13.746040333353449</c:v>
                </c:pt>
                <c:pt idx="1376">
                  <c:v>13.756038333347533</c:v>
                </c:pt>
                <c:pt idx="1377">
                  <c:v>13.766036333341617</c:v>
                </c:pt>
                <c:pt idx="1378">
                  <c:v>13.776035333343316</c:v>
                </c:pt>
                <c:pt idx="1379">
                  <c:v>13.7860333333374</c:v>
                </c:pt>
                <c:pt idx="1380">
                  <c:v>13.796032333339099</c:v>
                </c:pt>
                <c:pt idx="1381">
                  <c:v>13.806030333333183</c:v>
                </c:pt>
                <c:pt idx="1382">
                  <c:v>13.816027750028297</c:v>
                </c:pt>
                <c:pt idx="1383">
                  <c:v>13.826026750000892</c:v>
                </c:pt>
                <c:pt idx="1384">
                  <c:v>13.83602475002408</c:v>
                </c:pt>
                <c:pt idx="1385">
                  <c:v>13.846023750025779</c:v>
                </c:pt>
                <c:pt idx="1386">
                  <c:v>13.856021750019863</c:v>
                </c:pt>
                <c:pt idx="1387">
                  <c:v>13.866019750013947</c:v>
                </c:pt>
                <c:pt idx="1388">
                  <c:v>13.876018750015646</c:v>
                </c:pt>
                <c:pt idx="1389">
                  <c:v>13.88601675000973</c:v>
                </c:pt>
                <c:pt idx="1390">
                  <c:v>13.896015750011429</c:v>
                </c:pt>
                <c:pt idx="1391">
                  <c:v>13.906013750005513</c:v>
                </c:pt>
                <c:pt idx="1392">
                  <c:v>13.916011750028701</c:v>
                </c:pt>
                <c:pt idx="1393">
                  <c:v>13.926010750001296</c:v>
                </c:pt>
                <c:pt idx="1394">
                  <c:v>13.936008750024484</c:v>
                </c:pt>
                <c:pt idx="1395">
                  <c:v>13.946006750018569</c:v>
                </c:pt>
                <c:pt idx="1396">
                  <c:v>13.956005750020267</c:v>
                </c:pt>
                <c:pt idx="1397">
                  <c:v>13.966003750014352</c:v>
                </c:pt>
                <c:pt idx="1398">
                  <c:v>13.97600275001605</c:v>
                </c:pt>
                <c:pt idx="1399">
                  <c:v>13.986000750010135</c:v>
                </c:pt>
                <c:pt idx="1400">
                  <c:v>13.995998750004219</c:v>
                </c:pt>
                <c:pt idx="1401">
                  <c:v>14.005997750005918</c:v>
                </c:pt>
                <c:pt idx="1402">
                  <c:v>14.015995750000002</c:v>
                </c:pt>
                <c:pt idx="1403">
                  <c:v>14.025994750001701</c:v>
                </c:pt>
                <c:pt idx="1404">
                  <c:v>14.035992750024889</c:v>
                </c:pt>
                <c:pt idx="1405">
                  <c:v>14.045990750018973</c:v>
                </c:pt>
                <c:pt idx="1406">
                  <c:v>14.055989750020672</c:v>
                </c:pt>
                <c:pt idx="1407">
                  <c:v>14.065987750014756</c:v>
                </c:pt>
                <c:pt idx="1408">
                  <c:v>14.075986750016455</c:v>
                </c:pt>
                <c:pt idx="1409">
                  <c:v>14.085984750010539</c:v>
                </c:pt>
                <c:pt idx="1410">
                  <c:v>14.095982750004623</c:v>
                </c:pt>
                <c:pt idx="1411">
                  <c:v>14.105981750006322</c:v>
                </c:pt>
                <c:pt idx="1412">
                  <c:v>14.115979750000406</c:v>
                </c:pt>
                <c:pt idx="1413">
                  <c:v>14.125978750002105</c:v>
                </c:pt>
                <c:pt idx="1414">
                  <c:v>14.135976750025293</c:v>
                </c:pt>
                <c:pt idx="1415">
                  <c:v>14.145974750019377</c:v>
                </c:pt>
                <c:pt idx="1416">
                  <c:v>14.155973750021076</c:v>
                </c:pt>
                <c:pt idx="1417">
                  <c:v>14.16597175001516</c:v>
                </c:pt>
                <c:pt idx="1418">
                  <c:v>14.175969750009244</c:v>
                </c:pt>
                <c:pt idx="1419">
                  <c:v>14.185968750010943</c:v>
                </c:pt>
                <c:pt idx="1420">
                  <c:v>14.195966750005027</c:v>
                </c:pt>
                <c:pt idx="1421">
                  <c:v>14.205965750006726</c:v>
                </c:pt>
                <c:pt idx="1422">
                  <c:v>14.21596375000081</c:v>
                </c:pt>
                <c:pt idx="1423">
                  <c:v>14.225961750023998</c:v>
                </c:pt>
                <c:pt idx="1424">
                  <c:v>14.235960750025697</c:v>
                </c:pt>
                <c:pt idx="1425">
                  <c:v>14.245958750019781</c:v>
                </c:pt>
                <c:pt idx="1426">
                  <c:v>14.25595775002148</c:v>
                </c:pt>
                <c:pt idx="1427">
                  <c:v>14.265955750015564</c:v>
                </c:pt>
                <c:pt idx="1428">
                  <c:v>14.275953750009649</c:v>
                </c:pt>
                <c:pt idx="1429">
                  <c:v>14.285952750011347</c:v>
                </c:pt>
                <c:pt idx="1430">
                  <c:v>14.295950750005431</c:v>
                </c:pt>
                <c:pt idx="1431">
                  <c:v>14.30594975000713</c:v>
                </c:pt>
                <c:pt idx="1432">
                  <c:v>14.315947750001214</c:v>
                </c:pt>
                <c:pt idx="1433">
                  <c:v>14.325945750024403</c:v>
                </c:pt>
                <c:pt idx="1434">
                  <c:v>14.335944750026101</c:v>
                </c:pt>
                <c:pt idx="1435">
                  <c:v>14.345942750020185</c:v>
                </c:pt>
                <c:pt idx="1436">
                  <c:v>14.355941750021884</c:v>
                </c:pt>
                <c:pt idx="1437">
                  <c:v>14.365939750015968</c:v>
                </c:pt>
                <c:pt idx="1438">
                  <c:v>14.375937750010053</c:v>
                </c:pt>
                <c:pt idx="1439">
                  <c:v>14.385936750011751</c:v>
                </c:pt>
                <c:pt idx="1440">
                  <c:v>14.395934750005836</c:v>
                </c:pt>
                <c:pt idx="1441">
                  <c:v>14.40593274999992</c:v>
                </c:pt>
                <c:pt idx="1442">
                  <c:v>14.415931750001619</c:v>
                </c:pt>
                <c:pt idx="1443">
                  <c:v>14.425929750024807</c:v>
                </c:pt>
                <c:pt idx="1444">
                  <c:v>14.435928750026505</c:v>
                </c:pt>
                <c:pt idx="1445">
                  <c:v>14.44592675002059</c:v>
                </c:pt>
                <c:pt idx="1446">
                  <c:v>14.455924750014674</c:v>
                </c:pt>
                <c:pt idx="1447">
                  <c:v>14.465923750016373</c:v>
                </c:pt>
                <c:pt idx="1448">
                  <c:v>14.475921750010457</c:v>
                </c:pt>
                <c:pt idx="1449">
                  <c:v>14.485920750012156</c:v>
                </c:pt>
                <c:pt idx="1450">
                  <c:v>14.49591875000624</c:v>
                </c:pt>
                <c:pt idx="1451">
                  <c:v>14.505916750000324</c:v>
                </c:pt>
                <c:pt idx="1452">
                  <c:v>14.515915750002023</c:v>
                </c:pt>
                <c:pt idx="1453">
                  <c:v>14.525913750025211</c:v>
                </c:pt>
                <c:pt idx="1454">
                  <c:v>14.53591275002691</c:v>
                </c:pt>
                <c:pt idx="1455">
                  <c:v>14.545910750020994</c:v>
                </c:pt>
                <c:pt idx="1456">
                  <c:v>14.555908750015078</c:v>
                </c:pt>
                <c:pt idx="1457">
                  <c:v>14.565907750016777</c:v>
                </c:pt>
                <c:pt idx="1458">
                  <c:v>14.575905750010861</c:v>
                </c:pt>
                <c:pt idx="1459">
                  <c:v>14.58590475001256</c:v>
                </c:pt>
                <c:pt idx="1460">
                  <c:v>14.595902750006644</c:v>
                </c:pt>
                <c:pt idx="1461">
                  <c:v>14.605900750000728</c:v>
                </c:pt>
                <c:pt idx="1462">
                  <c:v>14.615899750002427</c:v>
                </c:pt>
                <c:pt idx="1463">
                  <c:v>14.625897750025615</c:v>
                </c:pt>
                <c:pt idx="1464">
                  <c:v>14.635896750027314</c:v>
                </c:pt>
                <c:pt idx="1465">
                  <c:v>14.645894750021398</c:v>
                </c:pt>
                <c:pt idx="1466">
                  <c:v>14.655892750015482</c:v>
                </c:pt>
                <c:pt idx="1467">
                  <c:v>14.665891750017181</c:v>
                </c:pt>
                <c:pt idx="1468">
                  <c:v>14.675889750011265</c:v>
                </c:pt>
                <c:pt idx="1469">
                  <c:v>14.685888750012964</c:v>
                </c:pt>
                <c:pt idx="1470">
                  <c:v>14.695886750007048</c:v>
                </c:pt>
                <c:pt idx="1471">
                  <c:v>14.705884750001132</c:v>
                </c:pt>
                <c:pt idx="1472">
                  <c:v>14.715883750002831</c:v>
                </c:pt>
                <c:pt idx="1473">
                  <c:v>14.725881750026019</c:v>
                </c:pt>
                <c:pt idx="1474">
                  <c:v>14.735879750020104</c:v>
                </c:pt>
                <c:pt idx="1475">
                  <c:v>14.745878750021802</c:v>
                </c:pt>
                <c:pt idx="1476">
                  <c:v>14.755876750015887</c:v>
                </c:pt>
                <c:pt idx="1477">
                  <c:v>14.765875750017585</c:v>
                </c:pt>
                <c:pt idx="1478">
                  <c:v>14.775873750011669</c:v>
                </c:pt>
                <c:pt idx="1479">
                  <c:v>14.785871750005754</c:v>
                </c:pt>
                <c:pt idx="1480">
                  <c:v>14.795870750007452</c:v>
                </c:pt>
                <c:pt idx="1481">
                  <c:v>14.805868750001537</c:v>
                </c:pt>
                <c:pt idx="1482">
                  <c:v>14.815868708334165</c:v>
                </c:pt>
                <c:pt idx="1483">
                  <c:v>14.825866708357353</c:v>
                </c:pt>
                <c:pt idx="1484">
                  <c:v>14.835864708351437</c:v>
                </c:pt>
                <c:pt idx="1485">
                  <c:v>14.845863708353136</c:v>
                </c:pt>
                <c:pt idx="1486">
                  <c:v>14.85586170834722</c:v>
                </c:pt>
                <c:pt idx="1487">
                  <c:v>14.865860708348919</c:v>
                </c:pt>
                <c:pt idx="1488">
                  <c:v>14.875858708343003</c:v>
                </c:pt>
                <c:pt idx="1489">
                  <c:v>14.885856708337087</c:v>
                </c:pt>
                <c:pt idx="1490">
                  <c:v>14.895855708338786</c:v>
                </c:pt>
                <c:pt idx="1491">
                  <c:v>14.905853708361974</c:v>
                </c:pt>
                <c:pt idx="1492">
                  <c:v>14.915852708334569</c:v>
                </c:pt>
                <c:pt idx="1493">
                  <c:v>14.925850708357757</c:v>
                </c:pt>
                <c:pt idx="1494">
                  <c:v>14.935848708351841</c:v>
                </c:pt>
                <c:pt idx="1495">
                  <c:v>14.94584770835354</c:v>
                </c:pt>
                <c:pt idx="1496">
                  <c:v>14.955845708347624</c:v>
                </c:pt>
                <c:pt idx="1497">
                  <c:v>14.965844708349323</c:v>
                </c:pt>
                <c:pt idx="1498">
                  <c:v>14.975842708343407</c:v>
                </c:pt>
                <c:pt idx="1499">
                  <c:v>14.985840708337491</c:v>
                </c:pt>
                <c:pt idx="1500">
                  <c:v>14.99583970833919</c:v>
                </c:pt>
                <c:pt idx="1501">
                  <c:v>15.005837708333274</c:v>
                </c:pt>
                <c:pt idx="1502">
                  <c:v>15.015836708334973</c:v>
                </c:pt>
                <c:pt idx="1503">
                  <c:v>15.025834708358161</c:v>
                </c:pt>
                <c:pt idx="1504">
                  <c:v>15.035832708352245</c:v>
                </c:pt>
                <c:pt idx="1505">
                  <c:v>15.045831708353944</c:v>
                </c:pt>
                <c:pt idx="1506">
                  <c:v>15.055829708348028</c:v>
                </c:pt>
                <c:pt idx="1507">
                  <c:v>15.065828708349727</c:v>
                </c:pt>
                <c:pt idx="1508">
                  <c:v>15.075826708343811</c:v>
                </c:pt>
                <c:pt idx="1509">
                  <c:v>15.085824708337896</c:v>
                </c:pt>
                <c:pt idx="1510">
                  <c:v>15.095823708339594</c:v>
                </c:pt>
                <c:pt idx="1511">
                  <c:v>15.105821708333679</c:v>
                </c:pt>
                <c:pt idx="1512">
                  <c:v>15.115820708335377</c:v>
                </c:pt>
                <c:pt idx="1513">
                  <c:v>15.125818708358565</c:v>
                </c:pt>
                <c:pt idx="1514">
                  <c:v>15.13581670835265</c:v>
                </c:pt>
                <c:pt idx="1515">
                  <c:v>15.145815708354348</c:v>
                </c:pt>
                <c:pt idx="1516">
                  <c:v>15.155813708348433</c:v>
                </c:pt>
                <c:pt idx="1517">
                  <c:v>15.165811708342517</c:v>
                </c:pt>
                <c:pt idx="1518">
                  <c:v>15.175810708344216</c:v>
                </c:pt>
                <c:pt idx="1519">
                  <c:v>15.1858087083383</c:v>
                </c:pt>
                <c:pt idx="1520">
                  <c:v>15.195807708339998</c:v>
                </c:pt>
                <c:pt idx="1521">
                  <c:v>15.205805708334083</c:v>
                </c:pt>
                <c:pt idx="1522">
                  <c:v>15.215803708357271</c:v>
                </c:pt>
                <c:pt idx="1523">
                  <c:v>15.22580270835897</c:v>
                </c:pt>
                <c:pt idx="1524">
                  <c:v>15.235800708353054</c:v>
                </c:pt>
                <c:pt idx="1525">
                  <c:v>15.245799708354753</c:v>
                </c:pt>
                <c:pt idx="1526">
                  <c:v>15.255797708348837</c:v>
                </c:pt>
                <c:pt idx="1527">
                  <c:v>15.265795708342921</c:v>
                </c:pt>
                <c:pt idx="1528">
                  <c:v>15.27579470834462</c:v>
                </c:pt>
                <c:pt idx="1529">
                  <c:v>15.285792708338704</c:v>
                </c:pt>
                <c:pt idx="1530">
                  <c:v>15.295791708340403</c:v>
                </c:pt>
                <c:pt idx="1531">
                  <c:v>15.305789708334487</c:v>
                </c:pt>
                <c:pt idx="1532">
                  <c:v>15.315787708357675</c:v>
                </c:pt>
                <c:pt idx="1533">
                  <c:v>15.325786708359374</c:v>
                </c:pt>
                <c:pt idx="1534">
                  <c:v>15.335784708353458</c:v>
                </c:pt>
                <c:pt idx="1535">
                  <c:v>15.345783708355157</c:v>
                </c:pt>
                <c:pt idx="1536">
                  <c:v>15.355781708349241</c:v>
                </c:pt>
                <c:pt idx="1537">
                  <c:v>15.365779708343325</c:v>
                </c:pt>
                <c:pt idx="1538">
                  <c:v>15.375778708345024</c:v>
                </c:pt>
                <c:pt idx="1539">
                  <c:v>15.385776708339108</c:v>
                </c:pt>
                <c:pt idx="1540">
                  <c:v>15.395775708340807</c:v>
                </c:pt>
                <c:pt idx="1541">
                  <c:v>15.405773708334891</c:v>
                </c:pt>
                <c:pt idx="1542">
                  <c:v>15.415771708358079</c:v>
                </c:pt>
                <c:pt idx="1543">
                  <c:v>15.425770708359778</c:v>
                </c:pt>
                <c:pt idx="1544">
                  <c:v>15.435768708353862</c:v>
                </c:pt>
                <c:pt idx="1545">
                  <c:v>15.445767708355561</c:v>
                </c:pt>
                <c:pt idx="1546">
                  <c:v>15.455765708349645</c:v>
                </c:pt>
                <c:pt idx="1547">
                  <c:v>15.465763708343729</c:v>
                </c:pt>
                <c:pt idx="1548">
                  <c:v>15.475762708345428</c:v>
                </c:pt>
                <c:pt idx="1549">
                  <c:v>15.485760708339512</c:v>
                </c:pt>
                <c:pt idx="1550">
                  <c:v>15.495759708341211</c:v>
                </c:pt>
                <c:pt idx="1551">
                  <c:v>15.505757708335295</c:v>
                </c:pt>
                <c:pt idx="1552">
                  <c:v>15.515755708358483</c:v>
                </c:pt>
                <c:pt idx="1553">
                  <c:v>15.525754708360182</c:v>
                </c:pt>
                <c:pt idx="1554">
                  <c:v>15.535752708354266</c:v>
                </c:pt>
                <c:pt idx="1555">
                  <c:v>15.545751708355965</c:v>
                </c:pt>
                <c:pt idx="1556">
                  <c:v>15.555749708350049</c:v>
                </c:pt>
                <c:pt idx="1557">
                  <c:v>15.565747708344134</c:v>
                </c:pt>
                <c:pt idx="1558">
                  <c:v>15.575746708345832</c:v>
                </c:pt>
                <c:pt idx="1559">
                  <c:v>15.585744708339917</c:v>
                </c:pt>
                <c:pt idx="1560">
                  <c:v>15.595743708341615</c:v>
                </c:pt>
                <c:pt idx="1561">
                  <c:v>15.6057417083357</c:v>
                </c:pt>
                <c:pt idx="1562">
                  <c:v>15.615739708358888</c:v>
                </c:pt>
                <c:pt idx="1563">
                  <c:v>15.625738708360586</c:v>
                </c:pt>
                <c:pt idx="1564">
                  <c:v>15.635736708354671</c:v>
                </c:pt>
                <c:pt idx="1565">
                  <c:v>15.645735708356369</c:v>
                </c:pt>
                <c:pt idx="1566">
                  <c:v>15.655733708350454</c:v>
                </c:pt>
                <c:pt idx="1567">
                  <c:v>15.665731708344538</c:v>
                </c:pt>
                <c:pt idx="1568">
                  <c:v>15.675730708346236</c:v>
                </c:pt>
                <c:pt idx="1569">
                  <c:v>15.685728708340321</c:v>
                </c:pt>
                <c:pt idx="1570">
                  <c:v>15.695727708342019</c:v>
                </c:pt>
                <c:pt idx="1571">
                  <c:v>15.705725708336104</c:v>
                </c:pt>
                <c:pt idx="1572">
                  <c:v>15.715723708359292</c:v>
                </c:pt>
                <c:pt idx="1573">
                  <c:v>15.725722708360991</c:v>
                </c:pt>
                <c:pt idx="1574">
                  <c:v>15.735720708355075</c:v>
                </c:pt>
                <c:pt idx="1575">
                  <c:v>15.745719708356773</c:v>
                </c:pt>
                <c:pt idx="1576">
                  <c:v>15.755717708350858</c:v>
                </c:pt>
                <c:pt idx="1577">
                  <c:v>15.765715708344942</c:v>
                </c:pt>
                <c:pt idx="1578">
                  <c:v>15.775714708346641</c:v>
                </c:pt>
                <c:pt idx="1579">
                  <c:v>15.785712708340725</c:v>
                </c:pt>
                <c:pt idx="1580">
                  <c:v>15.795711708342424</c:v>
                </c:pt>
                <c:pt idx="1581">
                  <c:v>15.805709708336508</c:v>
                </c:pt>
                <c:pt idx="1582">
                  <c:v>15.815706708352081</c:v>
                </c:pt>
                <c:pt idx="1583">
                  <c:v>15.82570570835378</c:v>
                </c:pt>
                <c:pt idx="1584">
                  <c:v>15.835703708347864</c:v>
                </c:pt>
                <c:pt idx="1585">
                  <c:v>15.845702708349563</c:v>
                </c:pt>
                <c:pt idx="1586">
                  <c:v>15.855700708343647</c:v>
                </c:pt>
                <c:pt idx="1587">
                  <c:v>15.865698708337732</c:v>
                </c:pt>
                <c:pt idx="1588">
                  <c:v>15.87569770833943</c:v>
                </c:pt>
                <c:pt idx="1589">
                  <c:v>15.885695708333515</c:v>
                </c:pt>
                <c:pt idx="1590">
                  <c:v>15.895694708335213</c:v>
                </c:pt>
                <c:pt idx="1591">
                  <c:v>15.905692708358401</c:v>
                </c:pt>
                <c:pt idx="1592">
                  <c:v>15.915690708352486</c:v>
                </c:pt>
                <c:pt idx="1593">
                  <c:v>15.925689708354184</c:v>
                </c:pt>
                <c:pt idx="1594">
                  <c:v>15.935687708348269</c:v>
                </c:pt>
                <c:pt idx="1595">
                  <c:v>15.945686708349967</c:v>
                </c:pt>
                <c:pt idx="1596">
                  <c:v>15.955684708344052</c:v>
                </c:pt>
                <c:pt idx="1597">
                  <c:v>15.965682708338136</c:v>
                </c:pt>
                <c:pt idx="1598">
                  <c:v>15.975681708339835</c:v>
                </c:pt>
                <c:pt idx="1599">
                  <c:v>15.985679708333919</c:v>
                </c:pt>
                <c:pt idx="1600">
                  <c:v>15.995678708335618</c:v>
                </c:pt>
                <c:pt idx="1601">
                  <c:v>16.005676708358806</c:v>
                </c:pt>
                <c:pt idx="1602">
                  <c:v>16.01567470835289</c:v>
                </c:pt>
                <c:pt idx="1603">
                  <c:v>16.025673708354589</c:v>
                </c:pt>
                <c:pt idx="1604">
                  <c:v>16.035671708348673</c:v>
                </c:pt>
                <c:pt idx="1605">
                  <c:v>16.045670708350372</c:v>
                </c:pt>
                <c:pt idx="1606">
                  <c:v>16.055668708344456</c:v>
                </c:pt>
                <c:pt idx="1607">
                  <c:v>16.06566670833854</c:v>
                </c:pt>
                <c:pt idx="1608">
                  <c:v>16.075665708340239</c:v>
                </c:pt>
                <c:pt idx="1609">
                  <c:v>16.085663708334323</c:v>
                </c:pt>
                <c:pt idx="1610">
                  <c:v>16.095662708336022</c:v>
                </c:pt>
                <c:pt idx="1611">
                  <c:v>16.10566070835921</c:v>
                </c:pt>
                <c:pt idx="1612">
                  <c:v>16.115659708360909</c:v>
                </c:pt>
                <c:pt idx="1613">
                  <c:v>16.125657708354993</c:v>
                </c:pt>
                <c:pt idx="1614">
                  <c:v>16.135655708349077</c:v>
                </c:pt>
                <c:pt idx="1615">
                  <c:v>16.145654708350776</c:v>
                </c:pt>
                <c:pt idx="1616">
                  <c:v>16.15565270834486</c:v>
                </c:pt>
                <c:pt idx="1617">
                  <c:v>16.165651708346559</c:v>
                </c:pt>
                <c:pt idx="1618">
                  <c:v>16.175649708340643</c:v>
                </c:pt>
                <c:pt idx="1619">
                  <c:v>16.185647708334727</c:v>
                </c:pt>
                <c:pt idx="1620">
                  <c:v>16.195646708336426</c:v>
                </c:pt>
                <c:pt idx="1621">
                  <c:v>16.205644708359614</c:v>
                </c:pt>
                <c:pt idx="1622">
                  <c:v>16.215643708361313</c:v>
                </c:pt>
                <c:pt idx="1623">
                  <c:v>16.225641708355397</c:v>
                </c:pt>
                <c:pt idx="1624">
                  <c:v>16.235639708349481</c:v>
                </c:pt>
                <c:pt idx="1625">
                  <c:v>16.24563870835118</c:v>
                </c:pt>
                <c:pt idx="1626">
                  <c:v>16.255636708345264</c:v>
                </c:pt>
                <c:pt idx="1627">
                  <c:v>16.265635708346963</c:v>
                </c:pt>
                <c:pt idx="1628">
                  <c:v>16.275633708341047</c:v>
                </c:pt>
                <c:pt idx="1629">
                  <c:v>16.285631708335131</c:v>
                </c:pt>
                <c:pt idx="1630">
                  <c:v>16.29563070833683</c:v>
                </c:pt>
                <c:pt idx="1631">
                  <c:v>16.305628708360018</c:v>
                </c:pt>
                <c:pt idx="1632">
                  <c:v>16.315627708361717</c:v>
                </c:pt>
                <c:pt idx="1633">
                  <c:v>16.325625708355801</c:v>
                </c:pt>
                <c:pt idx="1634">
                  <c:v>16.335623708349885</c:v>
                </c:pt>
                <c:pt idx="1635">
                  <c:v>16.345622708351584</c:v>
                </c:pt>
                <c:pt idx="1636">
                  <c:v>16.355620708345668</c:v>
                </c:pt>
                <c:pt idx="1637">
                  <c:v>16.365619708347367</c:v>
                </c:pt>
                <c:pt idx="1638">
                  <c:v>16.375617708341451</c:v>
                </c:pt>
                <c:pt idx="1639">
                  <c:v>16.385615708335536</c:v>
                </c:pt>
                <c:pt idx="1640">
                  <c:v>16.395614708337234</c:v>
                </c:pt>
                <c:pt idx="1641">
                  <c:v>16.405612708360422</c:v>
                </c:pt>
                <c:pt idx="1642">
                  <c:v>16.415611708362121</c:v>
                </c:pt>
                <c:pt idx="1643">
                  <c:v>16.425609708356205</c:v>
                </c:pt>
                <c:pt idx="1644">
                  <c:v>16.43560770835029</c:v>
                </c:pt>
                <c:pt idx="1645">
                  <c:v>16.445606708351988</c:v>
                </c:pt>
                <c:pt idx="1646">
                  <c:v>16.455604708346073</c:v>
                </c:pt>
                <c:pt idx="1647">
                  <c:v>16.465603708347771</c:v>
                </c:pt>
                <c:pt idx="1648">
                  <c:v>16.475601708341856</c:v>
                </c:pt>
                <c:pt idx="1649">
                  <c:v>16.48559970833594</c:v>
                </c:pt>
                <c:pt idx="1650">
                  <c:v>16.495598708337639</c:v>
                </c:pt>
                <c:pt idx="1651">
                  <c:v>16.505596708360827</c:v>
                </c:pt>
                <c:pt idx="1652">
                  <c:v>16.515595708333421</c:v>
                </c:pt>
                <c:pt idx="1653">
                  <c:v>16.52559370835661</c:v>
                </c:pt>
                <c:pt idx="1654">
                  <c:v>16.535591708350694</c:v>
                </c:pt>
                <c:pt idx="1655">
                  <c:v>16.545590708352393</c:v>
                </c:pt>
                <c:pt idx="1656">
                  <c:v>16.555588708346477</c:v>
                </c:pt>
                <c:pt idx="1657">
                  <c:v>16.565587708348176</c:v>
                </c:pt>
                <c:pt idx="1658">
                  <c:v>16.57558570834226</c:v>
                </c:pt>
                <c:pt idx="1659">
                  <c:v>16.585584708343958</c:v>
                </c:pt>
                <c:pt idx="1660">
                  <c:v>16.595582708338043</c:v>
                </c:pt>
                <c:pt idx="1661">
                  <c:v>16.605580708361231</c:v>
                </c:pt>
                <c:pt idx="1662">
                  <c:v>16.615579708333826</c:v>
                </c:pt>
                <c:pt idx="1663">
                  <c:v>16.625577708357014</c:v>
                </c:pt>
                <c:pt idx="1664">
                  <c:v>16.635576708358712</c:v>
                </c:pt>
                <c:pt idx="1665">
                  <c:v>16.645574708352797</c:v>
                </c:pt>
                <c:pt idx="1666">
                  <c:v>16.655572708346881</c:v>
                </c:pt>
                <c:pt idx="1667">
                  <c:v>16.66557170834858</c:v>
                </c:pt>
                <c:pt idx="1668">
                  <c:v>16.675569708342664</c:v>
                </c:pt>
                <c:pt idx="1669">
                  <c:v>16.685568708344363</c:v>
                </c:pt>
                <c:pt idx="1670">
                  <c:v>16.695566708338447</c:v>
                </c:pt>
                <c:pt idx="1671">
                  <c:v>16.705564708361635</c:v>
                </c:pt>
                <c:pt idx="1672">
                  <c:v>16.71556370833423</c:v>
                </c:pt>
                <c:pt idx="1673">
                  <c:v>16.725561708357418</c:v>
                </c:pt>
                <c:pt idx="1674">
                  <c:v>16.735560708359117</c:v>
                </c:pt>
                <c:pt idx="1675">
                  <c:v>16.745558708353201</c:v>
                </c:pt>
                <c:pt idx="1676">
                  <c:v>16.755556708347285</c:v>
                </c:pt>
                <c:pt idx="1677">
                  <c:v>16.765555708348984</c:v>
                </c:pt>
                <c:pt idx="1678">
                  <c:v>16.775553708343068</c:v>
                </c:pt>
                <c:pt idx="1679">
                  <c:v>16.785552708344767</c:v>
                </c:pt>
                <c:pt idx="1680">
                  <c:v>16.795550708338851</c:v>
                </c:pt>
                <c:pt idx="1681">
                  <c:v>16.805548708362039</c:v>
                </c:pt>
                <c:pt idx="1682">
                  <c:v>16.81554850001703</c:v>
                </c:pt>
                <c:pt idx="1683">
                  <c:v>16.825546500011114</c:v>
                </c:pt>
                <c:pt idx="1684">
                  <c:v>16.835545500012813</c:v>
                </c:pt>
                <c:pt idx="1685">
                  <c:v>16.845543500006897</c:v>
                </c:pt>
                <c:pt idx="1686">
                  <c:v>16.855541500000982</c:v>
                </c:pt>
                <c:pt idx="1687">
                  <c:v>16.86554050000268</c:v>
                </c:pt>
                <c:pt idx="1688">
                  <c:v>16.875538500025868</c:v>
                </c:pt>
                <c:pt idx="1689">
                  <c:v>16.885537500027567</c:v>
                </c:pt>
                <c:pt idx="1690">
                  <c:v>16.895535500021651</c:v>
                </c:pt>
                <c:pt idx="1691">
                  <c:v>16.905533500015736</c:v>
                </c:pt>
                <c:pt idx="1692">
                  <c:v>16.915532500017434</c:v>
                </c:pt>
                <c:pt idx="1693">
                  <c:v>16.925530500011519</c:v>
                </c:pt>
                <c:pt idx="1694">
                  <c:v>16.935529500013217</c:v>
                </c:pt>
                <c:pt idx="1695">
                  <c:v>16.945527500007302</c:v>
                </c:pt>
                <c:pt idx="1696">
                  <c:v>16.955526500009</c:v>
                </c:pt>
                <c:pt idx="1697">
                  <c:v>16.965524500003085</c:v>
                </c:pt>
                <c:pt idx="1698">
                  <c:v>16.975522500026273</c:v>
                </c:pt>
                <c:pt idx="1699">
                  <c:v>16.985521500027971</c:v>
                </c:pt>
                <c:pt idx="1700">
                  <c:v>16.995519500022056</c:v>
                </c:pt>
                <c:pt idx="1701">
                  <c:v>17.005518500023754</c:v>
                </c:pt>
                <c:pt idx="1702">
                  <c:v>17.015516500017839</c:v>
                </c:pt>
                <c:pt idx="1703">
                  <c:v>17.025514500011923</c:v>
                </c:pt>
                <c:pt idx="1704">
                  <c:v>17.035513500013622</c:v>
                </c:pt>
                <c:pt idx="1705">
                  <c:v>17.045511500007706</c:v>
                </c:pt>
                <c:pt idx="1706">
                  <c:v>17.055510500009404</c:v>
                </c:pt>
                <c:pt idx="1707">
                  <c:v>17.065508500003489</c:v>
                </c:pt>
                <c:pt idx="1708">
                  <c:v>17.075506500026677</c:v>
                </c:pt>
                <c:pt idx="1709">
                  <c:v>17.085505500028376</c:v>
                </c:pt>
                <c:pt idx="1710">
                  <c:v>17.09550350002246</c:v>
                </c:pt>
                <c:pt idx="1711">
                  <c:v>17.105502500024159</c:v>
                </c:pt>
                <c:pt idx="1712">
                  <c:v>17.115500500018243</c:v>
                </c:pt>
                <c:pt idx="1713">
                  <c:v>17.125498500012327</c:v>
                </c:pt>
                <c:pt idx="1714">
                  <c:v>17.135497500014026</c:v>
                </c:pt>
                <c:pt idx="1715">
                  <c:v>17.14549550000811</c:v>
                </c:pt>
                <c:pt idx="1716">
                  <c:v>17.155494500009809</c:v>
                </c:pt>
                <c:pt idx="1717">
                  <c:v>17.165492500003893</c:v>
                </c:pt>
                <c:pt idx="1718">
                  <c:v>17.175490500027081</c:v>
                </c:pt>
                <c:pt idx="1719">
                  <c:v>17.18548950002878</c:v>
                </c:pt>
                <c:pt idx="1720">
                  <c:v>17.195487500022864</c:v>
                </c:pt>
                <c:pt idx="1721">
                  <c:v>17.205486500024563</c:v>
                </c:pt>
                <c:pt idx="1722">
                  <c:v>17.215484500018647</c:v>
                </c:pt>
                <c:pt idx="1723">
                  <c:v>17.225483500020346</c:v>
                </c:pt>
                <c:pt idx="1724">
                  <c:v>17.23548150001443</c:v>
                </c:pt>
                <c:pt idx="1725">
                  <c:v>17.245479500008514</c:v>
                </c:pt>
                <c:pt idx="1726">
                  <c:v>17.255478500010213</c:v>
                </c:pt>
                <c:pt idx="1727">
                  <c:v>17.265476500004297</c:v>
                </c:pt>
                <c:pt idx="1728">
                  <c:v>17.275475500005996</c:v>
                </c:pt>
                <c:pt idx="1729">
                  <c:v>17.28547350000008</c:v>
                </c:pt>
                <c:pt idx="1730">
                  <c:v>17.295471500023268</c:v>
                </c:pt>
                <c:pt idx="1731">
                  <c:v>17.305470500024967</c:v>
                </c:pt>
                <c:pt idx="1732">
                  <c:v>17.315468500019051</c:v>
                </c:pt>
                <c:pt idx="1733">
                  <c:v>17.32546750002075</c:v>
                </c:pt>
                <c:pt idx="1734">
                  <c:v>17.335465500014834</c:v>
                </c:pt>
                <c:pt idx="1735">
                  <c:v>17.345463500008918</c:v>
                </c:pt>
                <c:pt idx="1736">
                  <c:v>17.355462500010617</c:v>
                </c:pt>
                <c:pt idx="1737">
                  <c:v>17.365460500004701</c:v>
                </c:pt>
                <c:pt idx="1738">
                  <c:v>17.3754595000064</c:v>
                </c:pt>
                <c:pt idx="1739">
                  <c:v>17.385457500000484</c:v>
                </c:pt>
                <c:pt idx="1740">
                  <c:v>17.395455500023672</c:v>
                </c:pt>
                <c:pt idx="1741">
                  <c:v>17.405454500025371</c:v>
                </c:pt>
                <c:pt idx="1742">
                  <c:v>17.415452500019455</c:v>
                </c:pt>
                <c:pt idx="1743">
                  <c:v>17.425451500021154</c:v>
                </c:pt>
                <c:pt idx="1744">
                  <c:v>17.435449500015238</c:v>
                </c:pt>
                <c:pt idx="1745">
                  <c:v>17.445447500009323</c:v>
                </c:pt>
                <c:pt idx="1746">
                  <c:v>17.455446500011021</c:v>
                </c:pt>
                <c:pt idx="1747">
                  <c:v>17.465444500005106</c:v>
                </c:pt>
                <c:pt idx="1748">
                  <c:v>17.475443500006804</c:v>
                </c:pt>
                <c:pt idx="1749">
                  <c:v>17.485441500000888</c:v>
                </c:pt>
                <c:pt idx="1750">
                  <c:v>17.495440500002587</c:v>
                </c:pt>
                <c:pt idx="1751">
                  <c:v>17.505438500025775</c:v>
                </c:pt>
                <c:pt idx="1752">
                  <c:v>17.51543650001986</c:v>
                </c:pt>
                <c:pt idx="1753">
                  <c:v>17.525435500021558</c:v>
                </c:pt>
                <c:pt idx="1754">
                  <c:v>17.535433500015642</c:v>
                </c:pt>
                <c:pt idx="1755">
                  <c:v>17.545432500017341</c:v>
                </c:pt>
                <c:pt idx="1756">
                  <c:v>17.555430500011425</c:v>
                </c:pt>
                <c:pt idx="1757">
                  <c:v>17.56542850000551</c:v>
                </c:pt>
                <c:pt idx="1758">
                  <c:v>17.575427500007208</c:v>
                </c:pt>
                <c:pt idx="1759">
                  <c:v>17.585425500001293</c:v>
                </c:pt>
                <c:pt idx="1760">
                  <c:v>17.595424500002991</c:v>
                </c:pt>
                <c:pt idx="1761">
                  <c:v>17.605422500026179</c:v>
                </c:pt>
                <c:pt idx="1762">
                  <c:v>17.615420500020264</c:v>
                </c:pt>
                <c:pt idx="1763">
                  <c:v>17.625419500021962</c:v>
                </c:pt>
                <c:pt idx="1764">
                  <c:v>17.635417500016047</c:v>
                </c:pt>
                <c:pt idx="1765">
                  <c:v>17.645416500017745</c:v>
                </c:pt>
                <c:pt idx="1766">
                  <c:v>17.65541450001183</c:v>
                </c:pt>
                <c:pt idx="1767">
                  <c:v>17.665412500005914</c:v>
                </c:pt>
                <c:pt idx="1768">
                  <c:v>17.675411500007613</c:v>
                </c:pt>
                <c:pt idx="1769">
                  <c:v>17.685409500001697</c:v>
                </c:pt>
                <c:pt idx="1770">
                  <c:v>17.695408500003396</c:v>
                </c:pt>
                <c:pt idx="1771">
                  <c:v>17.705406500026584</c:v>
                </c:pt>
                <c:pt idx="1772">
                  <c:v>17.715405500028282</c:v>
                </c:pt>
                <c:pt idx="1773">
                  <c:v>17.725403500022367</c:v>
                </c:pt>
                <c:pt idx="1774">
                  <c:v>17.735401500016451</c:v>
                </c:pt>
                <c:pt idx="1775">
                  <c:v>17.74540050001815</c:v>
                </c:pt>
                <c:pt idx="1776">
                  <c:v>17.755398500012234</c:v>
                </c:pt>
                <c:pt idx="1777">
                  <c:v>17.765397500013933</c:v>
                </c:pt>
                <c:pt idx="1778">
                  <c:v>17.775395500008017</c:v>
                </c:pt>
                <c:pt idx="1779">
                  <c:v>17.785393500002101</c:v>
                </c:pt>
                <c:pt idx="1780">
                  <c:v>17.7953925000038</c:v>
                </c:pt>
                <c:pt idx="1781">
                  <c:v>17.805390500026988</c:v>
                </c:pt>
                <c:pt idx="1782">
                  <c:v>17.815389708353905</c:v>
                </c:pt>
                <c:pt idx="1783">
                  <c:v>17.825387708347989</c:v>
                </c:pt>
                <c:pt idx="1784">
                  <c:v>17.835385708342073</c:v>
                </c:pt>
                <c:pt idx="1785">
                  <c:v>17.845384708343772</c:v>
                </c:pt>
                <c:pt idx="1786">
                  <c:v>17.855382708337856</c:v>
                </c:pt>
                <c:pt idx="1787">
                  <c:v>17.865381708339555</c:v>
                </c:pt>
                <c:pt idx="1788">
                  <c:v>17.875379708333639</c:v>
                </c:pt>
                <c:pt idx="1789">
                  <c:v>17.885378708335338</c:v>
                </c:pt>
                <c:pt idx="1790">
                  <c:v>17.895376708358526</c:v>
                </c:pt>
                <c:pt idx="1791">
                  <c:v>17.90537470835261</c:v>
                </c:pt>
                <c:pt idx="1792">
                  <c:v>17.915373708354309</c:v>
                </c:pt>
                <c:pt idx="1793">
                  <c:v>17.925371708348393</c:v>
                </c:pt>
                <c:pt idx="1794">
                  <c:v>17.935370708350092</c:v>
                </c:pt>
                <c:pt idx="1795">
                  <c:v>17.945368708344176</c:v>
                </c:pt>
                <c:pt idx="1796">
                  <c:v>17.955366708338261</c:v>
                </c:pt>
                <c:pt idx="1797">
                  <c:v>17.965365708339959</c:v>
                </c:pt>
                <c:pt idx="1798">
                  <c:v>17.975363708334044</c:v>
                </c:pt>
                <c:pt idx="1799">
                  <c:v>17.985362708335742</c:v>
                </c:pt>
                <c:pt idx="1800">
                  <c:v>17.99536070835893</c:v>
                </c:pt>
                <c:pt idx="1801">
                  <c:v>18.005358708353015</c:v>
                </c:pt>
                <c:pt idx="1802">
                  <c:v>18.015357708354713</c:v>
                </c:pt>
                <c:pt idx="1803">
                  <c:v>18.025355708348798</c:v>
                </c:pt>
                <c:pt idx="1804">
                  <c:v>18.035354708350496</c:v>
                </c:pt>
                <c:pt idx="1805">
                  <c:v>18.045352708344581</c:v>
                </c:pt>
                <c:pt idx="1806">
                  <c:v>18.055351708346279</c:v>
                </c:pt>
                <c:pt idx="1807">
                  <c:v>18.065349708340364</c:v>
                </c:pt>
                <c:pt idx="1808">
                  <c:v>18.075347708334448</c:v>
                </c:pt>
                <c:pt idx="1809">
                  <c:v>18.085346708336147</c:v>
                </c:pt>
                <c:pt idx="1810">
                  <c:v>18.095344708359335</c:v>
                </c:pt>
                <c:pt idx="1811">
                  <c:v>18.105343708361033</c:v>
                </c:pt>
                <c:pt idx="1812">
                  <c:v>18.115341708355118</c:v>
                </c:pt>
                <c:pt idx="1813">
                  <c:v>18.125339708349202</c:v>
                </c:pt>
                <c:pt idx="1814">
                  <c:v>18.135338708350901</c:v>
                </c:pt>
                <c:pt idx="1815">
                  <c:v>18.145336708344985</c:v>
                </c:pt>
                <c:pt idx="1816">
                  <c:v>18.155335708346684</c:v>
                </c:pt>
                <c:pt idx="1817">
                  <c:v>18.165333708340768</c:v>
                </c:pt>
                <c:pt idx="1818">
                  <c:v>18.175331708334852</c:v>
                </c:pt>
                <c:pt idx="1819">
                  <c:v>18.185330708336551</c:v>
                </c:pt>
                <c:pt idx="1820">
                  <c:v>18.195328708359739</c:v>
                </c:pt>
                <c:pt idx="1821">
                  <c:v>18.205327708361438</c:v>
                </c:pt>
                <c:pt idx="1822">
                  <c:v>18.215325708355522</c:v>
                </c:pt>
                <c:pt idx="1823">
                  <c:v>18.225324708357221</c:v>
                </c:pt>
                <c:pt idx="1824">
                  <c:v>18.235322708351305</c:v>
                </c:pt>
                <c:pt idx="1825">
                  <c:v>18.245320708345389</c:v>
                </c:pt>
                <c:pt idx="1826">
                  <c:v>18.255319708347088</c:v>
                </c:pt>
                <c:pt idx="1827">
                  <c:v>18.265317708341172</c:v>
                </c:pt>
                <c:pt idx="1828">
                  <c:v>18.275316708342871</c:v>
                </c:pt>
                <c:pt idx="1829">
                  <c:v>18.285314708336955</c:v>
                </c:pt>
                <c:pt idx="1830">
                  <c:v>18.295312708360143</c:v>
                </c:pt>
                <c:pt idx="1831">
                  <c:v>18.305311708361842</c:v>
                </c:pt>
                <c:pt idx="1832">
                  <c:v>18.315309708355926</c:v>
                </c:pt>
                <c:pt idx="1833">
                  <c:v>18.325308708357625</c:v>
                </c:pt>
                <c:pt idx="1834">
                  <c:v>18.335306708351709</c:v>
                </c:pt>
                <c:pt idx="1835">
                  <c:v>18.345304708345793</c:v>
                </c:pt>
                <c:pt idx="1836">
                  <c:v>18.355303708347492</c:v>
                </c:pt>
                <c:pt idx="1837">
                  <c:v>18.365301708341576</c:v>
                </c:pt>
                <c:pt idx="1838">
                  <c:v>18.375300708343275</c:v>
                </c:pt>
                <c:pt idx="1839">
                  <c:v>18.385298708337359</c:v>
                </c:pt>
                <c:pt idx="1840">
                  <c:v>18.395297708339058</c:v>
                </c:pt>
                <c:pt idx="1841">
                  <c:v>18.405295708362246</c:v>
                </c:pt>
                <c:pt idx="1842">
                  <c:v>18.41529370835633</c:v>
                </c:pt>
                <c:pt idx="1843">
                  <c:v>18.425292708358029</c:v>
                </c:pt>
                <c:pt idx="1844">
                  <c:v>18.435290708352113</c:v>
                </c:pt>
                <c:pt idx="1845">
                  <c:v>18.445289708353812</c:v>
                </c:pt>
                <c:pt idx="1846">
                  <c:v>18.455287708347896</c:v>
                </c:pt>
                <c:pt idx="1847">
                  <c:v>18.46528570834198</c:v>
                </c:pt>
                <c:pt idx="1848">
                  <c:v>18.475284708343679</c:v>
                </c:pt>
                <c:pt idx="1849">
                  <c:v>18.485282708337763</c:v>
                </c:pt>
                <c:pt idx="1850">
                  <c:v>18.495281708339462</c:v>
                </c:pt>
                <c:pt idx="1851">
                  <c:v>18.505279708333546</c:v>
                </c:pt>
                <c:pt idx="1852">
                  <c:v>18.515278708335245</c:v>
                </c:pt>
                <c:pt idx="1853">
                  <c:v>18.525276708358433</c:v>
                </c:pt>
                <c:pt idx="1854">
                  <c:v>18.535274708352517</c:v>
                </c:pt>
                <c:pt idx="1855">
                  <c:v>18.545273708354216</c:v>
                </c:pt>
                <c:pt idx="1856">
                  <c:v>18.5552717083483</c:v>
                </c:pt>
                <c:pt idx="1857">
                  <c:v>18.565270708349999</c:v>
                </c:pt>
                <c:pt idx="1858">
                  <c:v>18.575268708344083</c:v>
                </c:pt>
                <c:pt idx="1859">
                  <c:v>18.585266708338168</c:v>
                </c:pt>
                <c:pt idx="1860">
                  <c:v>18.595265708339866</c:v>
                </c:pt>
                <c:pt idx="1861">
                  <c:v>18.60526370833395</c:v>
                </c:pt>
                <c:pt idx="1862">
                  <c:v>18.615262708335649</c:v>
                </c:pt>
                <c:pt idx="1863">
                  <c:v>18.625260708358837</c:v>
                </c:pt>
                <c:pt idx="1864">
                  <c:v>18.635258708352922</c:v>
                </c:pt>
                <c:pt idx="1865">
                  <c:v>18.64525770835462</c:v>
                </c:pt>
                <c:pt idx="1866">
                  <c:v>18.655255708348705</c:v>
                </c:pt>
                <c:pt idx="1867">
                  <c:v>18.665254708350403</c:v>
                </c:pt>
                <c:pt idx="1868">
                  <c:v>18.675252708344487</c:v>
                </c:pt>
                <c:pt idx="1869">
                  <c:v>18.685251708346186</c:v>
                </c:pt>
                <c:pt idx="1870">
                  <c:v>18.69524970834027</c:v>
                </c:pt>
                <c:pt idx="1871">
                  <c:v>18.705247708334355</c:v>
                </c:pt>
                <c:pt idx="1872">
                  <c:v>18.715246708336053</c:v>
                </c:pt>
                <c:pt idx="1873">
                  <c:v>18.725244708359241</c:v>
                </c:pt>
                <c:pt idx="1874">
                  <c:v>18.73524370836094</c:v>
                </c:pt>
                <c:pt idx="1875">
                  <c:v>18.745241708355024</c:v>
                </c:pt>
                <c:pt idx="1876">
                  <c:v>18.755239708349109</c:v>
                </c:pt>
                <c:pt idx="1877">
                  <c:v>18.765238708350807</c:v>
                </c:pt>
                <c:pt idx="1878">
                  <c:v>18.775236708344892</c:v>
                </c:pt>
                <c:pt idx="1879">
                  <c:v>18.78523570834659</c:v>
                </c:pt>
                <c:pt idx="1880">
                  <c:v>18.795233708340675</c:v>
                </c:pt>
                <c:pt idx="1881">
                  <c:v>18.805232708342373</c:v>
                </c:pt>
                <c:pt idx="1882">
                  <c:v>18.815230458334554</c:v>
                </c:pt>
                <c:pt idx="1883">
                  <c:v>18.825228458357742</c:v>
                </c:pt>
                <c:pt idx="1884">
                  <c:v>18.835227458359441</c:v>
                </c:pt>
                <c:pt idx="1885">
                  <c:v>18.845225458353525</c:v>
                </c:pt>
                <c:pt idx="1886">
                  <c:v>18.855224458355224</c:v>
                </c:pt>
                <c:pt idx="1887">
                  <c:v>18.865222458349308</c:v>
                </c:pt>
                <c:pt idx="1888">
                  <c:v>18.875220458343392</c:v>
                </c:pt>
                <c:pt idx="1889">
                  <c:v>18.885219458345091</c:v>
                </c:pt>
                <c:pt idx="1890">
                  <c:v>18.895217458339175</c:v>
                </c:pt>
                <c:pt idx="1891">
                  <c:v>18.905216458340874</c:v>
                </c:pt>
                <c:pt idx="1892">
                  <c:v>18.915214458334958</c:v>
                </c:pt>
                <c:pt idx="1893">
                  <c:v>18.925213458336657</c:v>
                </c:pt>
                <c:pt idx="1894">
                  <c:v>18.935211458359845</c:v>
                </c:pt>
                <c:pt idx="1895">
                  <c:v>18.945209458353929</c:v>
                </c:pt>
                <c:pt idx="1896">
                  <c:v>18.955208458355628</c:v>
                </c:pt>
                <c:pt idx="1897">
                  <c:v>18.965206458349712</c:v>
                </c:pt>
                <c:pt idx="1898">
                  <c:v>18.975205458351411</c:v>
                </c:pt>
                <c:pt idx="1899">
                  <c:v>18.985203458345495</c:v>
                </c:pt>
                <c:pt idx="1900">
                  <c:v>18.995201458339579</c:v>
                </c:pt>
                <c:pt idx="1901">
                  <c:v>19.005200458341278</c:v>
                </c:pt>
                <c:pt idx="1902">
                  <c:v>19.015198458335362</c:v>
                </c:pt>
                <c:pt idx="1903">
                  <c:v>19.025197458337061</c:v>
                </c:pt>
                <c:pt idx="1904">
                  <c:v>19.035195458360249</c:v>
                </c:pt>
                <c:pt idx="1905">
                  <c:v>19.045193458354333</c:v>
                </c:pt>
                <c:pt idx="1906">
                  <c:v>19.055192458356032</c:v>
                </c:pt>
                <c:pt idx="1907">
                  <c:v>19.065190458350116</c:v>
                </c:pt>
                <c:pt idx="1908">
                  <c:v>19.075189458351815</c:v>
                </c:pt>
                <c:pt idx="1909">
                  <c:v>19.085187458345899</c:v>
                </c:pt>
                <c:pt idx="1910">
                  <c:v>19.095186458347598</c:v>
                </c:pt>
                <c:pt idx="1911">
                  <c:v>19.105184458341682</c:v>
                </c:pt>
                <c:pt idx="1912">
                  <c:v>19.115182458335767</c:v>
                </c:pt>
                <c:pt idx="1913">
                  <c:v>19.125181458337465</c:v>
                </c:pt>
                <c:pt idx="1914">
                  <c:v>19.135179458360653</c:v>
                </c:pt>
                <c:pt idx="1915">
                  <c:v>19.145178458333248</c:v>
                </c:pt>
                <c:pt idx="1916">
                  <c:v>19.155176458356436</c:v>
                </c:pt>
                <c:pt idx="1917">
                  <c:v>19.165175458358135</c:v>
                </c:pt>
                <c:pt idx="1918">
                  <c:v>19.175173458352219</c:v>
                </c:pt>
                <c:pt idx="1919">
                  <c:v>19.185171458346304</c:v>
                </c:pt>
                <c:pt idx="1920">
                  <c:v>19.195170458348002</c:v>
                </c:pt>
                <c:pt idx="1921">
                  <c:v>19.205168458342087</c:v>
                </c:pt>
                <c:pt idx="1922">
                  <c:v>19.215167458343785</c:v>
                </c:pt>
                <c:pt idx="1923">
                  <c:v>19.225165458337869</c:v>
                </c:pt>
                <c:pt idx="1924">
                  <c:v>19.235163458361058</c:v>
                </c:pt>
                <c:pt idx="1925">
                  <c:v>19.245162458333652</c:v>
                </c:pt>
                <c:pt idx="1926">
                  <c:v>19.255160458356841</c:v>
                </c:pt>
                <c:pt idx="1927">
                  <c:v>19.265159458358539</c:v>
                </c:pt>
                <c:pt idx="1928">
                  <c:v>19.275157458352624</c:v>
                </c:pt>
                <c:pt idx="1929">
                  <c:v>19.285156458354322</c:v>
                </c:pt>
                <c:pt idx="1930">
                  <c:v>19.295154458348406</c:v>
                </c:pt>
                <c:pt idx="1931">
                  <c:v>19.305152458342491</c:v>
                </c:pt>
                <c:pt idx="1932">
                  <c:v>19.315151458344189</c:v>
                </c:pt>
                <c:pt idx="1933">
                  <c:v>19.325149458338274</c:v>
                </c:pt>
                <c:pt idx="1934">
                  <c:v>19.335148458339972</c:v>
                </c:pt>
                <c:pt idx="1935">
                  <c:v>19.345146458334057</c:v>
                </c:pt>
                <c:pt idx="1936">
                  <c:v>19.355144458357245</c:v>
                </c:pt>
                <c:pt idx="1937">
                  <c:v>19.365143458358943</c:v>
                </c:pt>
                <c:pt idx="1938">
                  <c:v>19.375141458353028</c:v>
                </c:pt>
                <c:pt idx="1939">
                  <c:v>19.385140458354726</c:v>
                </c:pt>
                <c:pt idx="1940">
                  <c:v>19.395138458348811</c:v>
                </c:pt>
                <c:pt idx="1941">
                  <c:v>19.405137458350509</c:v>
                </c:pt>
                <c:pt idx="1942">
                  <c:v>19.415135458344594</c:v>
                </c:pt>
                <c:pt idx="1943">
                  <c:v>19.425133458338678</c:v>
                </c:pt>
                <c:pt idx="1944">
                  <c:v>19.435132458340377</c:v>
                </c:pt>
                <c:pt idx="1945">
                  <c:v>19.445130458334461</c:v>
                </c:pt>
                <c:pt idx="1946">
                  <c:v>19.45512945833616</c:v>
                </c:pt>
                <c:pt idx="1947">
                  <c:v>19.465127458359348</c:v>
                </c:pt>
                <c:pt idx="1948">
                  <c:v>19.475125458353432</c:v>
                </c:pt>
                <c:pt idx="1949">
                  <c:v>19.485124458355131</c:v>
                </c:pt>
                <c:pt idx="1950">
                  <c:v>19.495122458349215</c:v>
                </c:pt>
                <c:pt idx="1951">
                  <c:v>19.505121458350914</c:v>
                </c:pt>
                <c:pt idx="1952">
                  <c:v>19.515119458344998</c:v>
                </c:pt>
                <c:pt idx="1953">
                  <c:v>19.525118458346697</c:v>
                </c:pt>
                <c:pt idx="1954">
                  <c:v>19.535116458340781</c:v>
                </c:pt>
                <c:pt idx="1955">
                  <c:v>19.545114458334865</c:v>
                </c:pt>
                <c:pt idx="1956">
                  <c:v>19.555113458336564</c:v>
                </c:pt>
                <c:pt idx="1957">
                  <c:v>19.565111458359752</c:v>
                </c:pt>
                <c:pt idx="1958">
                  <c:v>19.575110458361451</c:v>
                </c:pt>
                <c:pt idx="1959">
                  <c:v>19.585108458355535</c:v>
                </c:pt>
                <c:pt idx="1960">
                  <c:v>19.595106458349619</c:v>
                </c:pt>
                <c:pt idx="1961">
                  <c:v>19.605105458351318</c:v>
                </c:pt>
                <c:pt idx="1962">
                  <c:v>19.615103458345402</c:v>
                </c:pt>
                <c:pt idx="1963">
                  <c:v>19.625102458347101</c:v>
                </c:pt>
                <c:pt idx="1964">
                  <c:v>19.635100458341185</c:v>
                </c:pt>
                <c:pt idx="1965">
                  <c:v>19.645099458342884</c:v>
                </c:pt>
                <c:pt idx="1966">
                  <c:v>19.655097458336968</c:v>
                </c:pt>
                <c:pt idx="1967">
                  <c:v>19.665095458360156</c:v>
                </c:pt>
                <c:pt idx="1968">
                  <c:v>19.675094458361855</c:v>
                </c:pt>
                <c:pt idx="1969">
                  <c:v>19.685092458355939</c:v>
                </c:pt>
                <c:pt idx="1970">
                  <c:v>19.695091458357638</c:v>
                </c:pt>
                <c:pt idx="1971">
                  <c:v>19.705089458351722</c:v>
                </c:pt>
                <c:pt idx="1972">
                  <c:v>19.715088458353421</c:v>
                </c:pt>
                <c:pt idx="1973">
                  <c:v>19.725086458347505</c:v>
                </c:pt>
                <c:pt idx="1974">
                  <c:v>19.735084458341589</c:v>
                </c:pt>
                <c:pt idx="1975">
                  <c:v>19.745083458343288</c:v>
                </c:pt>
                <c:pt idx="1976">
                  <c:v>19.755081458337372</c:v>
                </c:pt>
                <c:pt idx="1977">
                  <c:v>19.765080458339071</c:v>
                </c:pt>
                <c:pt idx="1978">
                  <c:v>19.775078458362259</c:v>
                </c:pt>
                <c:pt idx="1979">
                  <c:v>19.785076458356343</c:v>
                </c:pt>
                <c:pt idx="1980">
                  <c:v>19.795075458358042</c:v>
                </c:pt>
                <c:pt idx="1981">
                  <c:v>19.805073458352126</c:v>
                </c:pt>
                <c:pt idx="1982">
                  <c:v>19.815072458353825</c:v>
                </c:pt>
                <c:pt idx="1983">
                  <c:v>19.825070458347909</c:v>
                </c:pt>
                <c:pt idx="1984">
                  <c:v>19.835069458349608</c:v>
                </c:pt>
                <c:pt idx="1985">
                  <c:v>19.845067458343692</c:v>
                </c:pt>
                <c:pt idx="1986">
                  <c:v>19.855065458337776</c:v>
                </c:pt>
                <c:pt idx="1987">
                  <c:v>19.865064458339475</c:v>
                </c:pt>
                <c:pt idx="1988">
                  <c:v>19.875062458333559</c:v>
                </c:pt>
                <c:pt idx="1989">
                  <c:v>19.885061458335258</c:v>
                </c:pt>
                <c:pt idx="1990">
                  <c:v>19.895059458358446</c:v>
                </c:pt>
                <c:pt idx="1991">
                  <c:v>19.905058458360145</c:v>
                </c:pt>
                <c:pt idx="1992">
                  <c:v>19.915056458354229</c:v>
                </c:pt>
                <c:pt idx="1993">
                  <c:v>19.925054458348313</c:v>
                </c:pt>
                <c:pt idx="1994">
                  <c:v>19.935053458350012</c:v>
                </c:pt>
                <c:pt idx="1995">
                  <c:v>19.945051458344096</c:v>
                </c:pt>
                <c:pt idx="1996">
                  <c:v>19.955050458345795</c:v>
                </c:pt>
                <c:pt idx="1997">
                  <c:v>19.965048458339879</c:v>
                </c:pt>
                <c:pt idx="1998">
                  <c:v>19.975046458333964</c:v>
                </c:pt>
                <c:pt idx="1999">
                  <c:v>19.985045458335662</c:v>
                </c:pt>
                <c:pt idx="2000">
                  <c:v>19.99504345835885</c:v>
                </c:pt>
                <c:pt idx="2001">
                  <c:v>20.005042458360549</c:v>
                </c:pt>
                <c:pt idx="2002">
                  <c:v>20.015040458354633</c:v>
                </c:pt>
                <c:pt idx="2003">
                  <c:v>20.025039458356332</c:v>
                </c:pt>
                <c:pt idx="2004">
                  <c:v>20.035037458350416</c:v>
                </c:pt>
                <c:pt idx="2005">
                  <c:v>20.045035458344501</c:v>
                </c:pt>
                <c:pt idx="2006">
                  <c:v>20.055034458346199</c:v>
                </c:pt>
                <c:pt idx="2007">
                  <c:v>20.065032458340283</c:v>
                </c:pt>
                <c:pt idx="2008">
                  <c:v>20.075031458341982</c:v>
                </c:pt>
                <c:pt idx="2009">
                  <c:v>20.085029458336066</c:v>
                </c:pt>
                <c:pt idx="2010">
                  <c:v>20.095028458337765</c:v>
                </c:pt>
                <c:pt idx="2011">
                  <c:v>20.105026458360953</c:v>
                </c:pt>
                <c:pt idx="2012">
                  <c:v>20.115024458355037</c:v>
                </c:pt>
                <c:pt idx="2013">
                  <c:v>20.125023458356736</c:v>
                </c:pt>
                <c:pt idx="2014">
                  <c:v>20.13502145835082</c:v>
                </c:pt>
                <c:pt idx="2015">
                  <c:v>20.145020458352519</c:v>
                </c:pt>
                <c:pt idx="2016">
                  <c:v>20.155018458346603</c:v>
                </c:pt>
                <c:pt idx="2017">
                  <c:v>20.165016458340688</c:v>
                </c:pt>
                <c:pt idx="2018">
                  <c:v>20.175015458342386</c:v>
                </c:pt>
                <c:pt idx="2019">
                  <c:v>20.185013458336471</c:v>
                </c:pt>
                <c:pt idx="2020">
                  <c:v>20.195012458338169</c:v>
                </c:pt>
                <c:pt idx="2021">
                  <c:v>20.205010458361357</c:v>
                </c:pt>
                <c:pt idx="2022">
                  <c:v>20.215009458333952</c:v>
                </c:pt>
                <c:pt idx="2023">
                  <c:v>20.22500745835714</c:v>
                </c:pt>
                <c:pt idx="2024">
                  <c:v>20.235005458351225</c:v>
                </c:pt>
                <c:pt idx="2025">
                  <c:v>20.245004458352923</c:v>
                </c:pt>
                <c:pt idx="2026">
                  <c:v>20.255002458347008</c:v>
                </c:pt>
                <c:pt idx="2027">
                  <c:v>20.265001458348706</c:v>
                </c:pt>
                <c:pt idx="2028">
                  <c:v>20.274999458342791</c:v>
                </c:pt>
                <c:pt idx="2029">
                  <c:v>20.284998458344489</c:v>
                </c:pt>
                <c:pt idx="2030">
                  <c:v>20.294996458338574</c:v>
                </c:pt>
                <c:pt idx="2031">
                  <c:v>20.304994458361762</c:v>
                </c:pt>
                <c:pt idx="2032">
                  <c:v>20.314993458334357</c:v>
                </c:pt>
                <c:pt idx="2033">
                  <c:v>20.324991458357545</c:v>
                </c:pt>
                <c:pt idx="2034">
                  <c:v>20.334990458359243</c:v>
                </c:pt>
                <c:pt idx="2035">
                  <c:v>20.344988458353328</c:v>
                </c:pt>
                <c:pt idx="2036">
                  <c:v>20.354987458355026</c:v>
                </c:pt>
                <c:pt idx="2037">
                  <c:v>20.364985458349111</c:v>
                </c:pt>
                <c:pt idx="2038">
                  <c:v>20.374983458343195</c:v>
                </c:pt>
                <c:pt idx="2039">
                  <c:v>20.384982458344894</c:v>
                </c:pt>
                <c:pt idx="2040">
                  <c:v>20.394980458338978</c:v>
                </c:pt>
                <c:pt idx="2041">
                  <c:v>20.404979458340677</c:v>
                </c:pt>
                <c:pt idx="2042">
                  <c:v>20.414977458334761</c:v>
                </c:pt>
                <c:pt idx="2043">
                  <c:v>20.424975458357949</c:v>
                </c:pt>
                <c:pt idx="2044">
                  <c:v>20.434974458359648</c:v>
                </c:pt>
                <c:pt idx="2045">
                  <c:v>20.444972458353732</c:v>
                </c:pt>
                <c:pt idx="2046">
                  <c:v>20.454971458355431</c:v>
                </c:pt>
                <c:pt idx="2047">
                  <c:v>20.464969458349515</c:v>
                </c:pt>
                <c:pt idx="2048">
                  <c:v>20.474968458351213</c:v>
                </c:pt>
                <c:pt idx="2049">
                  <c:v>20.484966458345298</c:v>
                </c:pt>
                <c:pt idx="2050">
                  <c:v>20.494964458339382</c:v>
                </c:pt>
                <c:pt idx="2051">
                  <c:v>20.504963458341081</c:v>
                </c:pt>
                <c:pt idx="2052">
                  <c:v>20.514961458335165</c:v>
                </c:pt>
                <c:pt idx="2053">
                  <c:v>20.524960458336864</c:v>
                </c:pt>
                <c:pt idx="2054">
                  <c:v>20.534958458360052</c:v>
                </c:pt>
                <c:pt idx="2055">
                  <c:v>20.54495745836175</c:v>
                </c:pt>
                <c:pt idx="2056">
                  <c:v>20.554955458355835</c:v>
                </c:pt>
                <c:pt idx="2057">
                  <c:v>20.564953458349919</c:v>
                </c:pt>
                <c:pt idx="2058">
                  <c:v>20.574952458351618</c:v>
                </c:pt>
                <c:pt idx="2059">
                  <c:v>20.584950458345702</c:v>
                </c:pt>
                <c:pt idx="2060">
                  <c:v>20.594949458347401</c:v>
                </c:pt>
                <c:pt idx="2061">
                  <c:v>20.604947458341485</c:v>
                </c:pt>
                <c:pt idx="2062">
                  <c:v>20.614946458343184</c:v>
                </c:pt>
                <c:pt idx="2063">
                  <c:v>20.624944458337268</c:v>
                </c:pt>
                <c:pt idx="2064">
                  <c:v>20.634942458360456</c:v>
                </c:pt>
                <c:pt idx="2065">
                  <c:v>20.644941458362155</c:v>
                </c:pt>
                <c:pt idx="2066">
                  <c:v>20.654939458356239</c:v>
                </c:pt>
                <c:pt idx="2067">
                  <c:v>20.664938458357938</c:v>
                </c:pt>
                <c:pt idx="2068">
                  <c:v>20.674936458352022</c:v>
                </c:pt>
                <c:pt idx="2069">
                  <c:v>20.684934458346106</c:v>
                </c:pt>
                <c:pt idx="2070">
                  <c:v>20.694933458347805</c:v>
                </c:pt>
                <c:pt idx="2071">
                  <c:v>20.704931458341889</c:v>
                </c:pt>
                <c:pt idx="2072">
                  <c:v>20.714930458343588</c:v>
                </c:pt>
                <c:pt idx="2073">
                  <c:v>20.724928458337672</c:v>
                </c:pt>
                <c:pt idx="2074">
                  <c:v>20.734927458339371</c:v>
                </c:pt>
                <c:pt idx="2075">
                  <c:v>20.744925458333455</c:v>
                </c:pt>
                <c:pt idx="2076">
                  <c:v>20.754923458356643</c:v>
                </c:pt>
                <c:pt idx="2077">
                  <c:v>20.764922458358342</c:v>
                </c:pt>
                <c:pt idx="2078">
                  <c:v>20.774920458352426</c:v>
                </c:pt>
                <c:pt idx="2079">
                  <c:v>20.784919458354125</c:v>
                </c:pt>
                <c:pt idx="2080">
                  <c:v>20.794917458348209</c:v>
                </c:pt>
                <c:pt idx="2081">
                  <c:v>20.804916458349908</c:v>
                </c:pt>
                <c:pt idx="2082">
                  <c:v>20.814914458343992</c:v>
                </c:pt>
                <c:pt idx="2083">
                  <c:v>20.824912500014761</c:v>
                </c:pt>
                <c:pt idx="2084">
                  <c:v>20.83491150001646</c:v>
                </c:pt>
                <c:pt idx="2085">
                  <c:v>20.844909500010544</c:v>
                </c:pt>
                <c:pt idx="2086">
                  <c:v>20.854908500012243</c:v>
                </c:pt>
                <c:pt idx="2087">
                  <c:v>20.864906500006327</c:v>
                </c:pt>
                <c:pt idx="2088">
                  <c:v>20.874905500008026</c:v>
                </c:pt>
                <c:pt idx="2089">
                  <c:v>20.88490350000211</c:v>
                </c:pt>
                <c:pt idx="2090">
                  <c:v>20.894901500025298</c:v>
                </c:pt>
                <c:pt idx="2091">
                  <c:v>20.904900500026997</c:v>
                </c:pt>
                <c:pt idx="2092">
                  <c:v>20.914898500021081</c:v>
                </c:pt>
                <c:pt idx="2093">
                  <c:v>20.92489750002278</c:v>
                </c:pt>
                <c:pt idx="2094">
                  <c:v>20.934895500016864</c:v>
                </c:pt>
                <c:pt idx="2095">
                  <c:v>20.944894500018563</c:v>
                </c:pt>
                <c:pt idx="2096">
                  <c:v>20.954892500012647</c:v>
                </c:pt>
                <c:pt idx="2097">
                  <c:v>20.964890500006732</c:v>
                </c:pt>
                <c:pt idx="2098">
                  <c:v>20.97488950000843</c:v>
                </c:pt>
                <c:pt idx="2099">
                  <c:v>20.984887500002515</c:v>
                </c:pt>
                <c:pt idx="2100">
                  <c:v>20.994886500004213</c:v>
                </c:pt>
                <c:pt idx="2101">
                  <c:v>21.004884500027401</c:v>
                </c:pt>
                <c:pt idx="2102">
                  <c:v>21.014882500021486</c:v>
                </c:pt>
                <c:pt idx="2103">
                  <c:v>21.024881500023184</c:v>
                </c:pt>
                <c:pt idx="2104">
                  <c:v>21.034879500017269</c:v>
                </c:pt>
                <c:pt idx="2105">
                  <c:v>21.044878500018967</c:v>
                </c:pt>
                <c:pt idx="2106">
                  <c:v>21.054876500013052</c:v>
                </c:pt>
                <c:pt idx="2107">
                  <c:v>21.06487550001475</c:v>
                </c:pt>
                <c:pt idx="2108">
                  <c:v>21.074873500008835</c:v>
                </c:pt>
                <c:pt idx="2109">
                  <c:v>21.084872500010533</c:v>
                </c:pt>
                <c:pt idx="2110">
                  <c:v>21.094870500004617</c:v>
                </c:pt>
                <c:pt idx="2111">
                  <c:v>21.104868500027806</c:v>
                </c:pt>
                <c:pt idx="2112">
                  <c:v>21.1148675000004</c:v>
                </c:pt>
                <c:pt idx="2113">
                  <c:v>21.124865500023589</c:v>
                </c:pt>
                <c:pt idx="2114">
                  <c:v>21.134864500025287</c:v>
                </c:pt>
                <c:pt idx="2115">
                  <c:v>21.144862500019372</c:v>
                </c:pt>
                <c:pt idx="2116">
                  <c:v>21.15486150002107</c:v>
                </c:pt>
                <c:pt idx="2117">
                  <c:v>21.164859500015154</c:v>
                </c:pt>
                <c:pt idx="2118">
                  <c:v>21.174857500009239</c:v>
                </c:pt>
                <c:pt idx="2119">
                  <c:v>21.184856500010937</c:v>
                </c:pt>
                <c:pt idx="2120">
                  <c:v>21.194854500005022</c:v>
                </c:pt>
                <c:pt idx="2121">
                  <c:v>21.20485350000672</c:v>
                </c:pt>
                <c:pt idx="2122">
                  <c:v>21.214851500000805</c:v>
                </c:pt>
                <c:pt idx="2123">
                  <c:v>21.224849500023993</c:v>
                </c:pt>
                <c:pt idx="2124">
                  <c:v>21.234848500025691</c:v>
                </c:pt>
                <c:pt idx="2125">
                  <c:v>21.244846500019776</c:v>
                </c:pt>
                <c:pt idx="2126">
                  <c:v>21.254845500021474</c:v>
                </c:pt>
                <c:pt idx="2127">
                  <c:v>21.264843500015559</c:v>
                </c:pt>
                <c:pt idx="2128">
                  <c:v>21.274842500017257</c:v>
                </c:pt>
                <c:pt idx="2129">
                  <c:v>21.284840500011342</c:v>
                </c:pt>
                <c:pt idx="2130">
                  <c:v>21.294838500005426</c:v>
                </c:pt>
                <c:pt idx="2131">
                  <c:v>21.304837500007125</c:v>
                </c:pt>
                <c:pt idx="2132">
                  <c:v>21.314835500001209</c:v>
                </c:pt>
                <c:pt idx="2133">
                  <c:v>21.324834500002908</c:v>
                </c:pt>
                <c:pt idx="2134">
                  <c:v>21.334832500026096</c:v>
                </c:pt>
                <c:pt idx="2135">
                  <c:v>21.344831500027794</c:v>
                </c:pt>
                <c:pt idx="2136">
                  <c:v>21.354829500021879</c:v>
                </c:pt>
                <c:pt idx="2137">
                  <c:v>21.364827500015963</c:v>
                </c:pt>
                <c:pt idx="2138">
                  <c:v>21.374826500017662</c:v>
                </c:pt>
                <c:pt idx="2139">
                  <c:v>21.384824500011746</c:v>
                </c:pt>
                <c:pt idx="2140">
                  <c:v>21.394823500013445</c:v>
                </c:pt>
                <c:pt idx="2141">
                  <c:v>21.404821500007529</c:v>
                </c:pt>
                <c:pt idx="2142">
                  <c:v>21.414820500009228</c:v>
                </c:pt>
                <c:pt idx="2143">
                  <c:v>21.424818500003312</c:v>
                </c:pt>
                <c:pt idx="2144">
                  <c:v>21.4348165000265</c:v>
                </c:pt>
                <c:pt idx="2145">
                  <c:v>21.444815500028199</c:v>
                </c:pt>
                <c:pt idx="2146">
                  <c:v>21.454813500022283</c:v>
                </c:pt>
                <c:pt idx="2147">
                  <c:v>21.464812500023982</c:v>
                </c:pt>
                <c:pt idx="2148">
                  <c:v>21.474810500018066</c:v>
                </c:pt>
                <c:pt idx="2149">
                  <c:v>21.484809500019765</c:v>
                </c:pt>
                <c:pt idx="2150">
                  <c:v>21.494807500013849</c:v>
                </c:pt>
                <c:pt idx="2151">
                  <c:v>21.504805500007933</c:v>
                </c:pt>
                <c:pt idx="2152">
                  <c:v>21.514804500009632</c:v>
                </c:pt>
                <c:pt idx="2153">
                  <c:v>21.524802500003716</c:v>
                </c:pt>
                <c:pt idx="2154">
                  <c:v>21.534801500005415</c:v>
                </c:pt>
                <c:pt idx="2155">
                  <c:v>21.544799500028603</c:v>
                </c:pt>
                <c:pt idx="2156">
                  <c:v>21.554798500001198</c:v>
                </c:pt>
                <c:pt idx="2157">
                  <c:v>21.564796500024386</c:v>
                </c:pt>
                <c:pt idx="2158">
                  <c:v>21.574795500026084</c:v>
                </c:pt>
                <c:pt idx="2159">
                  <c:v>21.584793500020169</c:v>
                </c:pt>
                <c:pt idx="2160">
                  <c:v>21.594791500014253</c:v>
                </c:pt>
                <c:pt idx="2161">
                  <c:v>21.604790500015952</c:v>
                </c:pt>
                <c:pt idx="2162">
                  <c:v>21.614788500010036</c:v>
                </c:pt>
                <c:pt idx="2163">
                  <c:v>21.624787500011735</c:v>
                </c:pt>
                <c:pt idx="2164">
                  <c:v>21.634785500005819</c:v>
                </c:pt>
                <c:pt idx="2165">
                  <c:v>21.644783499999903</c:v>
                </c:pt>
                <c:pt idx="2166">
                  <c:v>21.654782500001602</c:v>
                </c:pt>
                <c:pt idx="2167">
                  <c:v>21.66478050002479</c:v>
                </c:pt>
                <c:pt idx="2168">
                  <c:v>21.674779500026489</c:v>
                </c:pt>
                <c:pt idx="2169">
                  <c:v>21.684777500020573</c:v>
                </c:pt>
                <c:pt idx="2170">
                  <c:v>21.694776500022272</c:v>
                </c:pt>
                <c:pt idx="2171">
                  <c:v>21.704774500016356</c:v>
                </c:pt>
                <c:pt idx="2172">
                  <c:v>21.71477250001044</c:v>
                </c:pt>
                <c:pt idx="2173">
                  <c:v>21.724771500012139</c:v>
                </c:pt>
                <c:pt idx="2174">
                  <c:v>21.734769500006223</c:v>
                </c:pt>
                <c:pt idx="2175">
                  <c:v>21.744768500007922</c:v>
                </c:pt>
                <c:pt idx="2176">
                  <c:v>21.754766500002006</c:v>
                </c:pt>
                <c:pt idx="2177">
                  <c:v>21.764765500003705</c:v>
                </c:pt>
                <c:pt idx="2178">
                  <c:v>21.774763500026893</c:v>
                </c:pt>
                <c:pt idx="2179">
                  <c:v>21.784761500020977</c:v>
                </c:pt>
                <c:pt idx="2180">
                  <c:v>21.794760500022676</c:v>
                </c:pt>
                <c:pt idx="2181">
                  <c:v>21.80475850001676</c:v>
                </c:pt>
                <c:pt idx="2182">
                  <c:v>21.814757500018459</c:v>
                </c:pt>
                <c:pt idx="2183">
                  <c:v>21.824755250010639</c:v>
                </c:pt>
                <c:pt idx="2184">
                  <c:v>21.834754250012338</c:v>
                </c:pt>
                <c:pt idx="2185">
                  <c:v>21.844752250006422</c:v>
                </c:pt>
                <c:pt idx="2186">
                  <c:v>21.854751250008121</c:v>
                </c:pt>
                <c:pt idx="2187">
                  <c:v>21.864749250002205</c:v>
                </c:pt>
                <c:pt idx="2188">
                  <c:v>21.874747250025393</c:v>
                </c:pt>
                <c:pt idx="2189">
                  <c:v>21.884746250027092</c:v>
                </c:pt>
                <c:pt idx="2190">
                  <c:v>21.894744250021176</c:v>
                </c:pt>
                <c:pt idx="2191">
                  <c:v>21.904743250022875</c:v>
                </c:pt>
                <c:pt idx="2192">
                  <c:v>21.914741250016959</c:v>
                </c:pt>
                <c:pt idx="2193">
                  <c:v>21.924740250018658</c:v>
                </c:pt>
                <c:pt idx="2194">
                  <c:v>21.934738250012742</c:v>
                </c:pt>
                <c:pt idx="2195">
                  <c:v>21.944736250006827</c:v>
                </c:pt>
                <c:pt idx="2196">
                  <c:v>21.954735250008525</c:v>
                </c:pt>
                <c:pt idx="2197">
                  <c:v>21.96473325000261</c:v>
                </c:pt>
                <c:pt idx="2198">
                  <c:v>21.974732250004308</c:v>
                </c:pt>
                <c:pt idx="2199">
                  <c:v>21.984730250027496</c:v>
                </c:pt>
                <c:pt idx="2200">
                  <c:v>21.994729250000091</c:v>
                </c:pt>
                <c:pt idx="2201">
                  <c:v>22.004727250023279</c:v>
                </c:pt>
                <c:pt idx="2202">
                  <c:v>22.014725250017364</c:v>
                </c:pt>
                <c:pt idx="2203">
                  <c:v>22.024724250019062</c:v>
                </c:pt>
                <c:pt idx="2204">
                  <c:v>22.034722250013147</c:v>
                </c:pt>
                <c:pt idx="2205">
                  <c:v>22.044721250014845</c:v>
                </c:pt>
                <c:pt idx="2206">
                  <c:v>22.05471925000893</c:v>
                </c:pt>
                <c:pt idx="2207">
                  <c:v>22.064718250010628</c:v>
                </c:pt>
                <c:pt idx="2208">
                  <c:v>22.074716250004712</c:v>
                </c:pt>
                <c:pt idx="2209">
                  <c:v>22.084714250027901</c:v>
                </c:pt>
                <c:pt idx="2210">
                  <c:v>22.094713250000495</c:v>
                </c:pt>
                <c:pt idx="2211">
                  <c:v>22.104711250023684</c:v>
                </c:pt>
                <c:pt idx="2212">
                  <c:v>22.114710250025382</c:v>
                </c:pt>
                <c:pt idx="2213">
                  <c:v>22.124708250019467</c:v>
                </c:pt>
                <c:pt idx="2214">
                  <c:v>22.134707250021165</c:v>
                </c:pt>
                <c:pt idx="2215">
                  <c:v>22.144705250015249</c:v>
                </c:pt>
                <c:pt idx="2216">
                  <c:v>22.154703250009334</c:v>
                </c:pt>
                <c:pt idx="2217">
                  <c:v>22.164702250011032</c:v>
                </c:pt>
                <c:pt idx="2218">
                  <c:v>22.174700250005117</c:v>
                </c:pt>
                <c:pt idx="2219">
                  <c:v>22.184699250006815</c:v>
                </c:pt>
                <c:pt idx="2220">
                  <c:v>22.1946972500009</c:v>
                </c:pt>
                <c:pt idx="2221">
                  <c:v>22.204696250002598</c:v>
                </c:pt>
                <c:pt idx="2222">
                  <c:v>22.214694250025786</c:v>
                </c:pt>
                <c:pt idx="2223">
                  <c:v>22.224692250019871</c:v>
                </c:pt>
                <c:pt idx="2224">
                  <c:v>22.234691250021569</c:v>
                </c:pt>
                <c:pt idx="2225">
                  <c:v>22.244689250015654</c:v>
                </c:pt>
                <c:pt idx="2226">
                  <c:v>22.254688250017352</c:v>
                </c:pt>
                <c:pt idx="2227">
                  <c:v>22.264686250011437</c:v>
                </c:pt>
                <c:pt idx="2228">
                  <c:v>22.274685250013135</c:v>
                </c:pt>
                <c:pt idx="2229">
                  <c:v>22.28468325000722</c:v>
                </c:pt>
                <c:pt idx="2230">
                  <c:v>22.294681250001304</c:v>
                </c:pt>
                <c:pt idx="2231">
                  <c:v>22.304680250003003</c:v>
                </c:pt>
                <c:pt idx="2232">
                  <c:v>22.314678250026191</c:v>
                </c:pt>
                <c:pt idx="2233">
                  <c:v>22.324677250027889</c:v>
                </c:pt>
                <c:pt idx="2234">
                  <c:v>22.334675250021974</c:v>
                </c:pt>
                <c:pt idx="2235">
                  <c:v>22.344674250023672</c:v>
                </c:pt>
                <c:pt idx="2236">
                  <c:v>22.354672250017757</c:v>
                </c:pt>
                <c:pt idx="2237">
                  <c:v>22.364671250019455</c:v>
                </c:pt>
                <c:pt idx="2238">
                  <c:v>22.37466925001354</c:v>
                </c:pt>
                <c:pt idx="2239">
                  <c:v>22.384667250007624</c:v>
                </c:pt>
                <c:pt idx="2240">
                  <c:v>22.394666250009323</c:v>
                </c:pt>
                <c:pt idx="2241">
                  <c:v>22.404664250003407</c:v>
                </c:pt>
                <c:pt idx="2242">
                  <c:v>22.414663250005106</c:v>
                </c:pt>
                <c:pt idx="2243">
                  <c:v>22.424661250028294</c:v>
                </c:pt>
                <c:pt idx="2244">
                  <c:v>22.434660250000888</c:v>
                </c:pt>
                <c:pt idx="2245">
                  <c:v>22.444658250024077</c:v>
                </c:pt>
                <c:pt idx="2246">
                  <c:v>22.454656250018161</c:v>
                </c:pt>
                <c:pt idx="2247">
                  <c:v>22.46465525001986</c:v>
                </c:pt>
                <c:pt idx="2248">
                  <c:v>22.474653250013944</c:v>
                </c:pt>
                <c:pt idx="2249">
                  <c:v>22.484652250015642</c:v>
                </c:pt>
                <c:pt idx="2250">
                  <c:v>22.494650250009727</c:v>
                </c:pt>
                <c:pt idx="2251">
                  <c:v>22.504649250011425</c:v>
                </c:pt>
                <c:pt idx="2252">
                  <c:v>22.51464725000551</c:v>
                </c:pt>
                <c:pt idx="2253">
                  <c:v>22.524645250028698</c:v>
                </c:pt>
                <c:pt idx="2254">
                  <c:v>22.534644250001293</c:v>
                </c:pt>
                <c:pt idx="2255">
                  <c:v>22.544642250024481</c:v>
                </c:pt>
                <c:pt idx="2256">
                  <c:v>22.554641250026179</c:v>
                </c:pt>
                <c:pt idx="2257">
                  <c:v>22.564639250020264</c:v>
                </c:pt>
                <c:pt idx="2258">
                  <c:v>22.574638250021962</c:v>
                </c:pt>
                <c:pt idx="2259">
                  <c:v>22.584636250016047</c:v>
                </c:pt>
                <c:pt idx="2260">
                  <c:v>22.594634250010131</c:v>
                </c:pt>
                <c:pt idx="2261">
                  <c:v>22.60463325001183</c:v>
                </c:pt>
                <c:pt idx="2262">
                  <c:v>22.614631250005914</c:v>
                </c:pt>
                <c:pt idx="2263">
                  <c:v>22.624630250007613</c:v>
                </c:pt>
                <c:pt idx="2264">
                  <c:v>22.634628250001697</c:v>
                </c:pt>
                <c:pt idx="2265">
                  <c:v>22.644627250003396</c:v>
                </c:pt>
                <c:pt idx="2266">
                  <c:v>22.654625250026584</c:v>
                </c:pt>
                <c:pt idx="2267">
                  <c:v>22.664624250028282</c:v>
                </c:pt>
                <c:pt idx="2268">
                  <c:v>22.674622250022367</c:v>
                </c:pt>
                <c:pt idx="2269">
                  <c:v>22.684620250016451</c:v>
                </c:pt>
                <c:pt idx="2270">
                  <c:v>22.69461925001815</c:v>
                </c:pt>
                <c:pt idx="2271">
                  <c:v>22.704617250012234</c:v>
                </c:pt>
                <c:pt idx="2272">
                  <c:v>22.714616250013933</c:v>
                </c:pt>
                <c:pt idx="2273">
                  <c:v>22.724614250008017</c:v>
                </c:pt>
                <c:pt idx="2274">
                  <c:v>22.734613250009716</c:v>
                </c:pt>
                <c:pt idx="2275">
                  <c:v>22.7446112500038</c:v>
                </c:pt>
                <c:pt idx="2276">
                  <c:v>22.754609250026988</c:v>
                </c:pt>
                <c:pt idx="2277">
                  <c:v>22.764608250028687</c:v>
                </c:pt>
                <c:pt idx="2278">
                  <c:v>22.774606250022771</c:v>
                </c:pt>
                <c:pt idx="2279">
                  <c:v>22.78460525002447</c:v>
                </c:pt>
                <c:pt idx="2280">
                  <c:v>22.794603250018554</c:v>
                </c:pt>
                <c:pt idx="2281">
                  <c:v>22.804602250020253</c:v>
                </c:pt>
                <c:pt idx="2282">
                  <c:v>22.814600250014337</c:v>
                </c:pt>
                <c:pt idx="2283">
                  <c:v>22.824598250008421</c:v>
                </c:pt>
                <c:pt idx="2284">
                  <c:v>22.83459725001012</c:v>
                </c:pt>
                <c:pt idx="2285">
                  <c:v>22.844595250004204</c:v>
                </c:pt>
                <c:pt idx="2286">
                  <c:v>22.854594250005903</c:v>
                </c:pt>
                <c:pt idx="2287">
                  <c:v>22.864592249999987</c:v>
                </c:pt>
                <c:pt idx="2288">
                  <c:v>22.874591250001686</c:v>
                </c:pt>
                <c:pt idx="2289">
                  <c:v>22.884589250024874</c:v>
                </c:pt>
                <c:pt idx="2290">
                  <c:v>22.894587250018958</c:v>
                </c:pt>
                <c:pt idx="2291">
                  <c:v>22.904586250020657</c:v>
                </c:pt>
                <c:pt idx="2292">
                  <c:v>22.914584250014741</c:v>
                </c:pt>
                <c:pt idx="2293">
                  <c:v>22.92458325001644</c:v>
                </c:pt>
                <c:pt idx="2294">
                  <c:v>22.934581250010524</c:v>
                </c:pt>
                <c:pt idx="2295">
                  <c:v>22.944580250012223</c:v>
                </c:pt>
                <c:pt idx="2296">
                  <c:v>22.954578250006307</c:v>
                </c:pt>
                <c:pt idx="2297">
                  <c:v>22.964577250008006</c:v>
                </c:pt>
                <c:pt idx="2298">
                  <c:v>22.97457525000209</c:v>
                </c:pt>
                <c:pt idx="2299">
                  <c:v>22.984573250025278</c:v>
                </c:pt>
                <c:pt idx="2300">
                  <c:v>22.994572250026977</c:v>
                </c:pt>
                <c:pt idx="2301">
                  <c:v>23.004570250021061</c:v>
                </c:pt>
                <c:pt idx="2302">
                  <c:v>23.01456925002276</c:v>
                </c:pt>
                <c:pt idx="2303">
                  <c:v>23.024567250016844</c:v>
                </c:pt>
                <c:pt idx="2304">
                  <c:v>23.034566250018543</c:v>
                </c:pt>
                <c:pt idx="2305">
                  <c:v>23.044564250012627</c:v>
                </c:pt>
                <c:pt idx="2306">
                  <c:v>23.054562250006711</c:v>
                </c:pt>
                <c:pt idx="2307">
                  <c:v>23.06456125000841</c:v>
                </c:pt>
                <c:pt idx="2308">
                  <c:v>23.074559250002494</c:v>
                </c:pt>
                <c:pt idx="2309">
                  <c:v>23.084558250004193</c:v>
                </c:pt>
                <c:pt idx="2310">
                  <c:v>23.094556250027381</c:v>
                </c:pt>
                <c:pt idx="2311">
                  <c:v>23.104555249999976</c:v>
                </c:pt>
                <c:pt idx="2312">
                  <c:v>23.114553250023164</c:v>
                </c:pt>
                <c:pt idx="2313">
                  <c:v>23.124552250024863</c:v>
                </c:pt>
                <c:pt idx="2314">
                  <c:v>23.134550250018947</c:v>
                </c:pt>
                <c:pt idx="2315">
                  <c:v>23.144548250013031</c:v>
                </c:pt>
                <c:pt idx="2316">
                  <c:v>23.15454725001473</c:v>
                </c:pt>
                <c:pt idx="2317">
                  <c:v>23.164545250008814</c:v>
                </c:pt>
                <c:pt idx="2318">
                  <c:v>23.174544250010513</c:v>
                </c:pt>
                <c:pt idx="2319">
                  <c:v>23.184542250004597</c:v>
                </c:pt>
                <c:pt idx="2320">
                  <c:v>23.194541250006296</c:v>
                </c:pt>
                <c:pt idx="2321">
                  <c:v>23.20453925000038</c:v>
                </c:pt>
                <c:pt idx="2322">
                  <c:v>23.214537250023568</c:v>
                </c:pt>
                <c:pt idx="2323">
                  <c:v>23.224536250025267</c:v>
                </c:pt>
                <c:pt idx="2324">
                  <c:v>23.234534250019351</c:v>
                </c:pt>
                <c:pt idx="2325">
                  <c:v>23.24453325002105</c:v>
                </c:pt>
                <c:pt idx="2326">
                  <c:v>23.254531250015134</c:v>
                </c:pt>
                <c:pt idx="2327">
                  <c:v>23.264530250016833</c:v>
                </c:pt>
                <c:pt idx="2328">
                  <c:v>23.274528250010917</c:v>
                </c:pt>
                <c:pt idx="2329">
                  <c:v>23.284527250012616</c:v>
                </c:pt>
                <c:pt idx="2330">
                  <c:v>23.2945252500067</c:v>
                </c:pt>
                <c:pt idx="2331">
                  <c:v>23.304523250000784</c:v>
                </c:pt>
                <c:pt idx="2332">
                  <c:v>23.314522250002483</c:v>
                </c:pt>
                <c:pt idx="2333">
                  <c:v>23.324520250025671</c:v>
                </c:pt>
                <c:pt idx="2334">
                  <c:v>23.33451925002737</c:v>
                </c:pt>
                <c:pt idx="2335">
                  <c:v>23.344517250021454</c:v>
                </c:pt>
                <c:pt idx="2336">
                  <c:v>23.354516250023153</c:v>
                </c:pt>
                <c:pt idx="2337">
                  <c:v>23.364514250017237</c:v>
                </c:pt>
                <c:pt idx="2338">
                  <c:v>23.374512250011321</c:v>
                </c:pt>
                <c:pt idx="2339">
                  <c:v>23.38451125001302</c:v>
                </c:pt>
                <c:pt idx="2340">
                  <c:v>23.394509250007104</c:v>
                </c:pt>
                <c:pt idx="2341">
                  <c:v>23.404508250008803</c:v>
                </c:pt>
                <c:pt idx="2342">
                  <c:v>23.414506250002887</c:v>
                </c:pt>
                <c:pt idx="2343">
                  <c:v>23.424505250004586</c:v>
                </c:pt>
                <c:pt idx="2344">
                  <c:v>23.434503250027774</c:v>
                </c:pt>
                <c:pt idx="2345">
                  <c:v>23.444502250000369</c:v>
                </c:pt>
                <c:pt idx="2346">
                  <c:v>23.454500250023557</c:v>
                </c:pt>
                <c:pt idx="2347">
                  <c:v>23.464498250017641</c:v>
                </c:pt>
                <c:pt idx="2348">
                  <c:v>23.47449725001934</c:v>
                </c:pt>
                <c:pt idx="2349">
                  <c:v>23.484495250013424</c:v>
                </c:pt>
                <c:pt idx="2350">
                  <c:v>23.494494250015123</c:v>
                </c:pt>
                <c:pt idx="2351">
                  <c:v>23.504492250009207</c:v>
                </c:pt>
                <c:pt idx="2352">
                  <c:v>23.514491250010906</c:v>
                </c:pt>
                <c:pt idx="2353">
                  <c:v>23.52448925000499</c:v>
                </c:pt>
                <c:pt idx="2354">
                  <c:v>23.534487250028178</c:v>
                </c:pt>
                <c:pt idx="2355">
                  <c:v>23.544486250000773</c:v>
                </c:pt>
                <c:pt idx="2356">
                  <c:v>23.554484250023961</c:v>
                </c:pt>
                <c:pt idx="2357">
                  <c:v>23.56448325002566</c:v>
                </c:pt>
                <c:pt idx="2358">
                  <c:v>23.574481250019744</c:v>
                </c:pt>
                <c:pt idx="2359">
                  <c:v>23.584480250021443</c:v>
                </c:pt>
                <c:pt idx="2360">
                  <c:v>23.594478250015527</c:v>
                </c:pt>
                <c:pt idx="2361">
                  <c:v>23.604477250017226</c:v>
                </c:pt>
                <c:pt idx="2362">
                  <c:v>23.61447525001131</c:v>
                </c:pt>
                <c:pt idx="2363">
                  <c:v>23.624473250005394</c:v>
                </c:pt>
                <c:pt idx="2364">
                  <c:v>23.634472250007093</c:v>
                </c:pt>
                <c:pt idx="2365">
                  <c:v>23.644470250001177</c:v>
                </c:pt>
                <c:pt idx="2366">
                  <c:v>23.654469250002876</c:v>
                </c:pt>
                <c:pt idx="2367">
                  <c:v>23.664467250026064</c:v>
                </c:pt>
                <c:pt idx="2368">
                  <c:v>23.674466250027763</c:v>
                </c:pt>
                <c:pt idx="2369">
                  <c:v>23.684464250021847</c:v>
                </c:pt>
                <c:pt idx="2370">
                  <c:v>23.694463250023546</c:v>
                </c:pt>
                <c:pt idx="2371">
                  <c:v>23.70446125001763</c:v>
                </c:pt>
                <c:pt idx="2372">
                  <c:v>23.714459250011714</c:v>
                </c:pt>
                <c:pt idx="2373">
                  <c:v>23.724458250013413</c:v>
                </c:pt>
                <c:pt idx="2374">
                  <c:v>23.734456250007497</c:v>
                </c:pt>
                <c:pt idx="2375">
                  <c:v>23.744455250009196</c:v>
                </c:pt>
                <c:pt idx="2376">
                  <c:v>23.75445325000328</c:v>
                </c:pt>
                <c:pt idx="2377">
                  <c:v>23.764452250004979</c:v>
                </c:pt>
                <c:pt idx="2378">
                  <c:v>23.774450250028167</c:v>
                </c:pt>
                <c:pt idx="2379">
                  <c:v>23.784449250000762</c:v>
                </c:pt>
                <c:pt idx="2380">
                  <c:v>23.79444725002395</c:v>
                </c:pt>
                <c:pt idx="2381">
                  <c:v>23.804445250018034</c:v>
                </c:pt>
                <c:pt idx="2382">
                  <c:v>23.814444250019733</c:v>
                </c:pt>
                <c:pt idx="2383">
                  <c:v>23.824442333338084</c:v>
                </c:pt>
                <c:pt idx="2384">
                  <c:v>23.834441333339782</c:v>
                </c:pt>
                <c:pt idx="2385">
                  <c:v>23.844439333333867</c:v>
                </c:pt>
                <c:pt idx="2386">
                  <c:v>23.854438333335565</c:v>
                </c:pt>
                <c:pt idx="2387">
                  <c:v>23.864436333358753</c:v>
                </c:pt>
                <c:pt idx="2388">
                  <c:v>23.874434333352838</c:v>
                </c:pt>
                <c:pt idx="2389">
                  <c:v>23.884433333354536</c:v>
                </c:pt>
                <c:pt idx="2390">
                  <c:v>23.894431333348621</c:v>
                </c:pt>
                <c:pt idx="2391">
                  <c:v>23.904430333350319</c:v>
                </c:pt>
                <c:pt idx="2392">
                  <c:v>23.914428333344404</c:v>
                </c:pt>
                <c:pt idx="2393">
                  <c:v>23.924427333346102</c:v>
                </c:pt>
                <c:pt idx="2394">
                  <c:v>23.934425333340187</c:v>
                </c:pt>
                <c:pt idx="2395">
                  <c:v>23.944424333341885</c:v>
                </c:pt>
                <c:pt idx="2396">
                  <c:v>23.95442233333597</c:v>
                </c:pt>
                <c:pt idx="2397">
                  <c:v>23.964420333359158</c:v>
                </c:pt>
                <c:pt idx="2398">
                  <c:v>23.974419333360856</c:v>
                </c:pt>
                <c:pt idx="2399">
                  <c:v>23.984417333354941</c:v>
                </c:pt>
                <c:pt idx="2400">
                  <c:v>23.994416333356639</c:v>
                </c:pt>
                <c:pt idx="2401">
                  <c:v>24.004414333350724</c:v>
                </c:pt>
                <c:pt idx="2402">
                  <c:v>24.014413333352422</c:v>
                </c:pt>
                <c:pt idx="2403">
                  <c:v>24.024411333346507</c:v>
                </c:pt>
                <c:pt idx="2404">
                  <c:v>24.034410333348205</c:v>
                </c:pt>
                <c:pt idx="2405">
                  <c:v>24.04440833334229</c:v>
                </c:pt>
                <c:pt idx="2406">
                  <c:v>24.054406333336374</c:v>
                </c:pt>
                <c:pt idx="2407">
                  <c:v>24.064405333338073</c:v>
                </c:pt>
                <c:pt idx="2408">
                  <c:v>24.074403333361261</c:v>
                </c:pt>
                <c:pt idx="2409">
                  <c:v>24.084402333333855</c:v>
                </c:pt>
                <c:pt idx="2410">
                  <c:v>24.094400333357044</c:v>
                </c:pt>
                <c:pt idx="2411">
                  <c:v>24.104399333358742</c:v>
                </c:pt>
                <c:pt idx="2412">
                  <c:v>24.114397333352827</c:v>
                </c:pt>
                <c:pt idx="2413">
                  <c:v>24.124396333354525</c:v>
                </c:pt>
                <c:pt idx="2414">
                  <c:v>24.13439433334861</c:v>
                </c:pt>
                <c:pt idx="2415">
                  <c:v>24.144392333342694</c:v>
                </c:pt>
                <c:pt idx="2416">
                  <c:v>24.154391333344392</c:v>
                </c:pt>
                <c:pt idx="2417">
                  <c:v>24.164389333338477</c:v>
                </c:pt>
                <c:pt idx="2418">
                  <c:v>24.174388333340175</c:v>
                </c:pt>
                <c:pt idx="2419">
                  <c:v>24.18438633333426</c:v>
                </c:pt>
                <c:pt idx="2420">
                  <c:v>24.194385333335958</c:v>
                </c:pt>
                <c:pt idx="2421">
                  <c:v>24.204383333359146</c:v>
                </c:pt>
                <c:pt idx="2422">
                  <c:v>24.214382333360845</c:v>
                </c:pt>
                <c:pt idx="2423">
                  <c:v>24.224380333354929</c:v>
                </c:pt>
                <c:pt idx="2424">
                  <c:v>24.234378333349014</c:v>
                </c:pt>
                <c:pt idx="2425">
                  <c:v>24.244377333350712</c:v>
                </c:pt>
                <c:pt idx="2426">
                  <c:v>24.254375333344797</c:v>
                </c:pt>
                <c:pt idx="2427">
                  <c:v>24.264374333346495</c:v>
                </c:pt>
                <c:pt idx="2428">
                  <c:v>24.27437233334058</c:v>
                </c:pt>
                <c:pt idx="2429">
                  <c:v>24.284371333342278</c:v>
                </c:pt>
                <c:pt idx="2430">
                  <c:v>24.294369333336363</c:v>
                </c:pt>
                <c:pt idx="2431">
                  <c:v>24.304368333338061</c:v>
                </c:pt>
                <c:pt idx="2432">
                  <c:v>24.314366333361249</c:v>
                </c:pt>
                <c:pt idx="2433">
                  <c:v>24.324364333355334</c:v>
                </c:pt>
                <c:pt idx="2434">
                  <c:v>24.334363333357032</c:v>
                </c:pt>
                <c:pt idx="2435">
                  <c:v>24.344361333351117</c:v>
                </c:pt>
                <c:pt idx="2436">
                  <c:v>24.354360333352815</c:v>
                </c:pt>
                <c:pt idx="2437">
                  <c:v>24.3643583333469</c:v>
                </c:pt>
                <c:pt idx="2438">
                  <c:v>24.374357333348598</c:v>
                </c:pt>
                <c:pt idx="2439">
                  <c:v>24.384355333342683</c:v>
                </c:pt>
                <c:pt idx="2440">
                  <c:v>24.394354333344381</c:v>
                </c:pt>
                <c:pt idx="2441">
                  <c:v>24.404352333338466</c:v>
                </c:pt>
                <c:pt idx="2442">
                  <c:v>24.414350333361654</c:v>
                </c:pt>
                <c:pt idx="2443">
                  <c:v>24.424349333334249</c:v>
                </c:pt>
                <c:pt idx="2444">
                  <c:v>24.434347333357437</c:v>
                </c:pt>
                <c:pt idx="2445">
                  <c:v>24.444346333359135</c:v>
                </c:pt>
                <c:pt idx="2446">
                  <c:v>24.45434433335322</c:v>
                </c:pt>
                <c:pt idx="2447">
                  <c:v>24.464343333354918</c:v>
                </c:pt>
                <c:pt idx="2448">
                  <c:v>24.474341333349003</c:v>
                </c:pt>
                <c:pt idx="2449">
                  <c:v>24.484340333350701</c:v>
                </c:pt>
                <c:pt idx="2450">
                  <c:v>24.494338333344785</c:v>
                </c:pt>
                <c:pt idx="2451">
                  <c:v>24.504337333346484</c:v>
                </c:pt>
                <c:pt idx="2452">
                  <c:v>24.514335333340568</c:v>
                </c:pt>
                <c:pt idx="2453">
                  <c:v>24.524333333334653</c:v>
                </c:pt>
                <c:pt idx="2454">
                  <c:v>24.534332333336351</c:v>
                </c:pt>
                <c:pt idx="2455">
                  <c:v>24.54433033335954</c:v>
                </c:pt>
                <c:pt idx="2456">
                  <c:v>24.554329333361238</c:v>
                </c:pt>
                <c:pt idx="2457">
                  <c:v>24.564327333355322</c:v>
                </c:pt>
                <c:pt idx="2458">
                  <c:v>24.574326333357021</c:v>
                </c:pt>
                <c:pt idx="2459">
                  <c:v>24.584324333351105</c:v>
                </c:pt>
                <c:pt idx="2460">
                  <c:v>24.594323333352804</c:v>
                </c:pt>
                <c:pt idx="2461">
                  <c:v>24.604321333346888</c:v>
                </c:pt>
                <c:pt idx="2462">
                  <c:v>24.614319333340973</c:v>
                </c:pt>
                <c:pt idx="2463">
                  <c:v>24.624318333342671</c:v>
                </c:pt>
                <c:pt idx="2464">
                  <c:v>24.634316333336756</c:v>
                </c:pt>
                <c:pt idx="2465">
                  <c:v>24.644315333338454</c:v>
                </c:pt>
                <c:pt idx="2466">
                  <c:v>24.654313333361642</c:v>
                </c:pt>
                <c:pt idx="2467">
                  <c:v>24.664312333334237</c:v>
                </c:pt>
                <c:pt idx="2468">
                  <c:v>24.674310333357425</c:v>
                </c:pt>
                <c:pt idx="2469">
                  <c:v>24.684309333359124</c:v>
                </c:pt>
                <c:pt idx="2470">
                  <c:v>24.694307333353208</c:v>
                </c:pt>
                <c:pt idx="2471">
                  <c:v>24.704305333347293</c:v>
                </c:pt>
                <c:pt idx="2472">
                  <c:v>24.714304333348991</c:v>
                </c:pt>
                <c:pt idx="2473">
                  <c:v>24.724302333343076</c:v>
                </c:pt>
                <c:pt idx="2474">
                  <c:v>24.734301333344774</c:v>
                </c:pt>
                <c:pt idx="2475">
                  <c:v>24.744299333338859</c:v>
                </c:pt>
                <c:pt idx="2476">
                  <c:v>24.754298333340557</c:v>
                </c:pt>
                <c:pt idx="2477">
                  <c:v>24.764296333334642</c:v>
                </c:pt>
                <c:pt idx="2478">
                  <c:v>24.77429533333634</c:v>
                </c:pt>
                <c:pt idx="2479">
                  <c:v>24.784293333359528</c:v>
                </c:pt>
                <c:pt idx="2480">
                  <c:v>24.794292333361227</c:v>
                </c:pt>
                <c:pt idx="2481">
                  <c:v>24.804290333355311</c:v>
                </c:pt>
                <c:pt idx="2482">
                  <c:v>24.814288333349396</c:v>
                </c:pt>
                <c:pt idx="2483">
                  <c:v>24.824287583352998</c:v>
                </c:pt>
                <c:pt idx="2484">
                  <c:v>24.834285583347082</c:v>
                </c:pt>
                <c:pt idx="2485">
                  <c:v>24.844284583348781</c:v>
                </c:pt>
                <c:pt idx="2486">
                  <c:v>24.854282583342865</c:v>
                </c:pt>
                <c:pt idx="2487">
                  <c:v>24.864281583344564</c:v>
                </c:pt>
                <c:pt idx="2488">
                  <c:v>24.874279583338648</c:v>
                </c:pt>
                <c:pt idx="2489">
                  <c:v>24.884278583340347</c:v>
                </c:pt>
                <c:pt idx="2490">
                  <c:v>24.894276583334431</c:v>
                </c:pt>
                <c:pt idx="2491">
                  <c:v>24.904274583357619</c:v>
                </c:pt>
                <c:pt idx="2492">
                  <c:v>24.914273583359318</c:v>
                </c:pt>
                <c:pt idx="2493">
                  <c:v>24.924271583353402</c:v>
                </c:pt>
                <c:pt idx="2494">
                  <c:v>24.934270583355101</c:v>
                </c:pt>
                <c:pt idx="2495">
                  <c:v>24.944268583349185</c:v>
                </c:pt>
                <c:pt idx="2496">
                  <c:v>24.954267583350884</c:v>
                </c:pt>
                <c:pt idx="2497">
                  <c:v>24.964265583344968</c:v>
                </c:pt>
                <c:pt idx="2498">
                  <c:v>24.974264583346667</c:v>
                </c:pt>
                <c:pt idx="2499">
                  <c:v>24.984262583340751</c:v>
                </c:pt>
                <c:pt idx="2500">
                  <c:v>24.99426158334245</c:v>
                </c:pt>
                <c:pt idx="2501">
                  <c:v>25.004259583336534</c:v>
                </c:pt>
                <c:pt idx="2502">
                  <c:v>25.014257583359722</c:v>
                </c:pt>
                <c:pt idx="2503">
                  <c:v>25.024256583361421</c:v>
                </c:pt>
                <c:pt idx="2504">
                  <c:v>25.034254583355505</c:v>
                </c:pt>
                <c:pt idx="2505">
                  <c:v>25.044253583357204</c:v>
                </c:pt>
                <c:pt idx="2506">
                  <c:v>25.054251583351288</c:v>
                </c:pt>
                <c:pt idx="2507">
                  <c:v>25.064250583352987</c:v>
                </c:pt>
                <c:pt idx="2508">
                  <c:v>25.074248583347071</c:v>
                </c:pt>
                <c:pt idx="2509">
                  <c:v>25.08424758334877</c:v>
                </c:pt>
                <c:pt idx="2510">
                  <c:v>25.094245583342854</c:v>
                </c:pt>
                <c:pt idx="2511">
                  <c:v>25.104244583344553</c:v>
                </c:pt>
                <c:pt idx="2512">
                  <c:v>25.114242583338637</c:v>
                </c:pt>
                <c:pt idx="2513">
                  <c:v>25.124240583361825</c:v>
                </c:pt>
                <c:pt idx="2514">
                  <c:v>25.13423958333442</c:v>
                </c:pt>
                <c:pt idx="2515">
                  <c:v>25.144237583357608</c:v>
                </c:pt>
                <c:pt idx="2516">
                  <c:v>25.154236583359307</c:v>
                </c:pt>
                <c:pt idx="2517">
                  <c:v>25.164234583353391</c:v>
                </c:pt>
                <c:pt idx="2518">
                  <c:v>25.17423358335509</c:v>
                </c:pt>
                <c:pt idx="2519">
                  <c:v>25.184231583349174</c:v>
                </c:pt>
                <c:pt idx="2520">
                  <c:v>25.194230583350873</c:v>
                </c:pt>
                <c:pt idx="2521">
                  <c:v>25.204228583344957</c:v>
                </c:pt>
                <c:pt idx="2522">
                  <c:v>25.214227583346656</c:v>
                </c:pt>
                <c:pt idx="2523">
                  <c:v>25.22422558334074</c:v>
                </c:pt>
                <c:pt idx="2524">
                  <c:v>25.234223583334824</c:v>
                </c:pt>
                <c:pt idx="2525">
                  <c:v>25.244222583336523</c:v>
                </c:pt>
                <c:pt idx="2526">
                  <c:v>25.254220583359711</c:v>
                </c:pt>
                <c:pt idx="2527">
                  <c:v>25.26421958336141</c:v>
                </c:pt>
                <c:pt idx="2528">
                  <c:v>25.274217583355494</c:v>
                </c:pt>
                <c:pt idx="2529">
                  <c:v>25.284216583357193</c:v>
                </c:pt>
                <c:pt idx="2530">
                  <c:v>25.294214583351277</c:v>
                </c:pt>
                <c:pt idx="2531">
                  <c:v>25.304213583352976</c:v>
                </c:pt>
                <c:pt idx="2532">
                  <c:v>25.31421158334706</c:v>
                </c:pt>
                <c:pt idx="2533">
                  <c:v>25.324210583348759</c:v>
                </c:pt>
                <c:pt idx="2534">
                  <c:v>25.334208583342843</c:v>
                </c:pt>
                <c:pt idx="2535">
                  <c:v>25.344206583336927</c:v>
                </c:pt>
                <c:pt idx="2536">
                  <c:v>25.354205583338626</c:v>
                </c:pt>
                <c:pt idx="2537">
                  <c:v>25.364203583361814</c:v>
                </c:pt>
                <c:pt idx="2538">
                  <c:v>25.374202583334409</c:v>
                </c:pt>
                <c:pt idx="2539">
                  <c:v>25.384200583357597</c:v>
                </c:pt>
                <c:pt idx="2540">
                  <c:v>25.394199583359296</c:v>
                </c:pt>
                <c:pt idx="2541">
                  <c:v>25.40419758335338</c:v>
                </c:pt>
                <c:pt idx="2542">
                  <c:v>25.414196583355078</c:v>
                </c:pt>
                <c:pt idx="2543">
                  <c:v>25.424194583349163</c:v>
                </c:pt>
                <c:pt idx="2544">
                  <c:v>25.434193583350861</c:v>
                </c:pt>
                <c:pt idx="2545">
                  <c:v>25.444191583344946</c:v>
                </c:pt>
                <c:pt idx="2546">
                  <c:v>25.45418958333903</c:v>
                </c:pt>
                <c:pt idx="2547">
                  <c:v>25.464188583340729</c:v>
                </c:pt>
                <c:pt idx="2548">
                  <c:v>25.474186583334813</c:v>
                </c:pt>
                <c:pt idx="2549">
                  <c:v>25.484185583336512</c:v>
                </c:pt>
                <c:pt idx="2550">
                  <c:v>25.4941835833597</c:v>
                </c:pt>
                <c:pt idx="2551">
                  <c:v>25.504182583361398</c:v>
                </c:pt>
                <c:pt idx="2552">
                  <c:v>25.514180583355483</c:v>
                </c:pt>
                <c:pt idx="2553">
                  <c:v>25.524179583357181</c:v>
                </c:pt>
                <c:pt idx="2554">
                  <c:v>25.534177583351266</c:v>
                </c:pt>
                <c:pt idx="2555">
                  <c:v>25.544176583352964</c:v>
                </c:pt>
                <c:pt idx="2556">
                  <c:v>25.554174583347049</c:v>
                </c:pt>
                <c:pt idx="2557">
                  <c:v>25.564172583341133</c:v>
                </c:pt>
                <c:pt idx="2558">
                  <c:v>25.574171583342832</c:v>
                </c:pt>
                <c:pt idx="2559">
                  <c:v>25.584169583336916</c:v>
                </c:pt>
                <c:pt idx="2560">
                  <c:v>25.594168583338615</c:v>
                </c:pt>
                <c:pt idx="2561">
                  <c:v>25.604166583361803</c:v>
                </c:pt>
                <c:pt idx="2562">
                  <c:v>25.614165583334398</c:v>
                </c:pt>
                <c:pt idx="2563">
                  <c:v>25.624163583357586</c:v>
                </c:pt>
                <c:pt idx="2564">
                  <c:v>25.634162583359284</c:v>
                </c:pt>
                <c:pt idx="2565">
                  <c:v>25.644160583353369</c:v>
                </c:pt>
                <c:pt idx="2566">
                  <c:v>25.654159583355067</c:v>
                </c:pt>
                <c:pt idx="2567">
                  <c:v>25.664157583349152</c:v>
                </c:pt>
                <c:pt idx="2568">
                  <c:v>25.674155583343236</c:v>
                </c:pt>
                <c:pt idx="2569">
                  <c:v>25.684154583344935</c:v>
                </c:pt>
                <c:pt idx="2570">
                  <c:v>25.694152583339019</c:v>
                </c:pt>
                <c:pt idx="2571">
                  <c:v>25.704151583340717</c:v>
                </c:pt>
                <c:pt idx="2572">
                  <c:v>25.714149583334802</c:v>
                </c:pt>
                <c:pt idx="2573">
                  <c:v>25.7241485833365</c:v>
                </c:pt>
                <c:pt idx="2574">
                  <c:v>25.734146583359689</c:v>
                </c:pt>
                <c:pt idx="2575">
                  <c:v>25.744145583361387</c:v>
                </c:pt>
                <c:pt idx="2576">
                  <c:v>25.754143583355471</c:v>
                </c:pt>
                <c:pt idx="2577">
                  <c:v>25.76414258335717</c:v>
                </c:pt>
                <c:pt idx="2578">
                  <c:v>25.774140583351254</c:v>
                </c:pt>
                <c:pt idx="2579">
                  <c:v>25.784139583352953</c:v>
                </c:pt>
                <c:pt idx="2580">
                  <c:v>25.794137583347037</c:v>
                </c:pt>
                <c:pt idx="2581">
                  <c:v>25.804135583341122</c:v>
                </c:pt>
                <c:pt idx="2582">
                  <c:v>25.81413458334282</c:v>
                </c:pt>
                <c:pt idx="2583">
                  <c:v>25.824132833338808</c:v>
                </c:pt>
                <c:pt idx="2584">
                  <c:v>25.834131833340507</c:v>
                </c:pt>
                <c:pt idx="2585">
                  <c:v>25.844129833334591</c:v>
                </c:pt>
                <c:pt idx="2586">
                  <c:v>25.85412883333629</c:v>
                </c:pt>
                <c:pt idx="2587">
                  <c:v>25.864126833359478</c:v>
                </c:pt>
                <c:pt idx="2588">
                  <c:v>25.874125833361177</c:v>
                </c:pt>
                <c:pt idx="2589">
                  <c:v>25.884123833355261</c:v>
                </c:pt>
                <c:pt idx="2590">
                  <c:v>25.89412283335696</c:v>
                </c:pt>
                <c:pt idx="2591">
                  <c:v>25.904120833351044</c:v>
                </c:pt>
                <c:pt idx="2592">
                  <c:v>25.914118833345128</c:v>
                </c:pt>
                <c:pt idx="2593">
                  <c:v>25.924117833346827</c:v>
                </c:pt>
                <c:pt idx="2594">
                  <c:v>25.934115833340911</c:v>
                </c:pt>
                <c:pt idx="2595">
                  <c:v>25.94411483334261</c:v>
                </c:pt>
                <c:pt idx="2596">
                  <c:v>25.954112833336694</c:v>
                </c:pt>
                <c:pt idx="2597">
                  <c:v>25.964111833338393</c:v>
                </c:pt>
                <c:pt idx="2598">
                  <c:v>25.974109833361581</c:v>
                </c:pt>
                <c:pt idx="2599">
                  <c:v>25.984108833334176</c:v>
                </c:pt>
                <c:pt idx="2600">
                  <c:v>25.994106833357364</c:v>
                </c:pt>
                <c:pt idx="2601">
                  <c:v>26.004105833359063</c:v>
                </c:pt>
                <c:pt idx="2602">
                  <c:v>26.014103833353147</c:v>
                </c:pt>
                <c:pt idx="2603">
                  <c:v>26.024102833354846</c:v>
                </c:pt>
                <c:pt idx="2604">
                  <c:v>26.03410083334893</c:v>
                </c:pt>
                <c:pt idx="2605">
                  <c:v>26.044098833343014</c:v>
                </c:pt>
                <c:pt idx="2606">
                  <c:v>26.054097833344713</c:v>
                </c:pt>
                <c:pt idx="2607">
                  <c:v>26.064095833338797</c:v>
                </c:pt>
                <c:pt idx="2608">
                  <c:v>26.074094833340496</c:v>
                </c:pt>
                <c:pt idx="2609">
                  <c:v>26.08409283333458</c:v>
                </c:pt>
                <c:pt idx="2610">
                  <c:v>26.094091833336279</c:v>
                </c:pt>
                <c:pt idx="2611">
                  <c:v>26.104089833359467</c:v>
                </c:pt>
                <c:pt idx="2612">
                  <c:v>26.114088833361166</c:v>
                </c:pt>
                <c:pt idx="2613">
                  <c:v>26.12408683335525</c:v>
                </c:pt>
                <c:pt idx="2614">
                  <c:v>26.134085833356949</c:v>
                </c:pt>
                <c:pt idx="2615">
                  <c:v>26.144083833351033</c:v>
                </c:pt>
                <c:pt idx="2616">
                  <c:v>26.154082833352732</c:v>
                </c:pt>
                <c:pt idx="2617">
                  <c:v>26.164080833346816</c:v>
                </c:pt>
                <c:pt idx="2618">
                  <c:v>26.1740788333409</c:v>
                </c:pt>
                <c:pt idx="2619">
                  <c:v>26.184077833342599</c:v>
                </c:pt>
                <c:pt idx="2620">
                  <c:v>26.194075833336683</c:v>
                </c:pt>
                <c:pt idx="2621">
                  <c:v>26.204074833338382</c:v>
                </c:pt>
                <c:pt idx="2622">
                  <c:v>26.21407283336157</c:v>
                </c:pt>
                <c:pt idx="2623">
                  <c:v>26.224071833334165</c:v>
                </c:pt>
                <c:pt idx="2624">
                  <c:v>26.234069833357353</c:v>
                </c:pt>
                <c:pt idx="2625">
                  <c:v>26.244068833359051</c:v>
                </c:pt>
                <c:pt idx="2626">
                  <c:v>26.254066833353136</c:v>
                </c:pt>
                <c:pt idx="2627">
                  <c:v>26.264065833354834</c:v>
                </c:pt>
                <c:pt idx="2628">
                  <c:v>26.274063833348919</c:v>
                </c:pt>
                <c:pt idx="2629">
                  <c:v>26.284062833350617</c:v>
                </c:pt>
                <c:pt idx="2630">
                  <c:v>26.294060833344702</c:v>
                </c:pt>
                <c:pt idx="2631">
                  <c:v>26.304058833338786</c:v>
                </c:pt>
                <c:pt idx="2632">
                  <c:v>26.314057833340485</c:v>
                </c:pt>
                <c:pt idx="2633">
                  <c:v>26.324055833334569</c:v>
                </c:pt>
                <c:pt idx="2634">
                  <c:v>26.334054833336268</c:v>
                </c:pt>
                <c:pt idx="2635">
                  <c:v>26.344052833359456</c:v>
                </c:pt>
                <c:pt idx="2636">
                  <c:v>26.354051833361154</c:v>
                </c:pt>
                <c:pt idx="2637">
                  <c:v>26.364049833355239</c:v>
                </c:pt>
                <c:pt idx="2638">
                  <c:v>26.374048833356937</c:v>
                </c:pt>
                <c:pt idx="2639">
                  <c:v>26.384046833351022</c:v>
                </c:pt>
                <c:pt idx="2640">
                  <c:v>26.39404583335272</c:v>
                </c:pt>
                <c:pt idx="2641">
                  <c:v>26.404043833346805</c:v>
                </c:pt>
                <c:pt idx="2642">
                  <c:v>26.414042833348503</c:v>
                </c:pt>
                <c:pt idx="2643">
                  <c:v>26.424040833342588</c:v>
                </c:pt>
                <c:pt idx="2644">
                  <c:v>26.434038833336672</c:v>
                </c:pt>
                <c:pt idx="2645">
                  <c:v>26.444037833338371</c:v>
                </c:pt>
                <c:pt idx="2646">
                  <c:v>26.454035833361559</c:v>
                </c:pt>
                <c:pt idx="2647">
                  <c:v>26.464034833334154</c:v>
                </c:pt>
                <c:pt idx="2648">
                  <c:v>26.474032833357342</c:v>
                </c:pt>
                <c:pt idx="2649">
                  <c:v>26.48403183335904</c:v>
                </c:pt>
                <c:pt idx="2650">
                  <c:v>26.494029833353125</c:v>
                </c:pt>
                <c:pt idx="2651">
                  <c:v>26.504028833354823</c:v>
                </c:pt>
                <c:pt idx="2652">
                  <c:v>26.514026833348908</c:v>
                </c:pt>
                <c:pt idx="2653">
                  <c:v>26.524025833350606</c:v>
                </c:pt>
                <c:pt idx="2654">
                  <c:v>26.534023833344691</c:v>
                </c:pt>
                <c:pt idx="2655">
                  <c:v>26.544022833346389</c:v>
                </c:pt>
                <c:pt idx="2656">
                  <c:v>26.554020833340473</c:v>
                </c:pt>
                <c:pt idx="2657">
                  <c:v>26.564019833342172</c:v>
                </c:pt>
                <c:pt idx="2658">
                  <c:v>26.574017833336256</c:v>
                </c:pt>
                <c:pt idx="2659">
                  <c:v>26.584015833359445</c:v>
                </c:pt>
                <c:pt idx="2660">
                  <c:v>26.594014833361143</c:v>
                </c:pt>
                <c:pt idx="2661">
                  <c:v>26.604012833355227</c:v>
                </c:pt>
                <c:pt idx="2662">
                  <c:v>26.614011833356926</c:v>
                </c:pt>
                <c:pt idx="2663">
                  <c:v>26.62400983335101</c:v>
                </c:pt>
                <c:pt idx="2664">
                  <c:v>26.634008833352709</c:v>
                </c:pt>
                <c:pt idx="2665">
                  <c:v>26.644006833346793</c:v>
                </c:pt>
                <c:pt idx="2666">
                  <c:v>26.654005833348492</c:v>
                </c:pt>
                <c:pt idx="2667">
                  <c:v>26.664003833342576</c:v>
                </c:pt>
                <c:pt idx="2668">
                  <c:v>26.674002833344275</c:v>
                </c:pt>
                <c:pt idx="2669">
                  <c:v>26.684000833338359</c:v>
                </c:pt>
                <c:pt idx="2670">
                  <c:v>26.693999833340058</c:v>
                </c:pt>
                <c:pt idx="2671">
                  <c:v>26.703997833334142</c:v>
                </c:pt>
                <c:pt idx="2672">
                  <c:v>26.713996833335841</c:v>
                </c:pt>
                <c:pt idx="2673">
                  <c:v>26.723994833359029</c:v>
                </c:pt>
                <c:pt idx="2674">
                  <c:v>26.733992833353113</c:v>
                </c:pt>
                <c:pt idx="2675">
                  <c:v>26.743991833354812</c:v>
                </c:pt>
                <c:pt idx="2676">
                  <c:v>26.753989833348896</c:v>
                </c:pt>
                <c:pt idx="2677">
                  <c:v>26.763988833350595</c:v>
                </c:pt>
                <c:pt idx="2678">
                  <c:v>26.773986833344679</c:v>
                </c:pt>
                <c:pt idx="2679">
                  <c:v>26.783985833346378</c:v>
                </c:pt>
                <c:pt idx="2680">
                  <c:v>26.793983833340462</c:v>
                </c:pt>
                <c:pt idx="2681">
                  <c:v>26.803982833342161</c:v>
                </c:pt>
                <c:pt idx="2682">
                  <c:v>26.813980833336245</c:v>
                </c:pt>
                <c:pt idx="2683">
                  <c:v>26.823979708336992</c:v>
                </c:pt>
                <c:pt idx="2684">
                  <c:v>26.83397770836018</c:v>
                </c:pt>
                <c:pt idx="2685">
                  <c:v>26.843976708361879</c:v>
                </c:pt>
                <c:pt idx="2686">
                  <c:v>26.853974708355963</c:v>
                </c:pt>
                <c:pt idx="2687">
                  <c:v>26.863972708350047</c:v>
                </c:pt>
                <c:pt idx="2688">
                  <c:v>26.873971708351746</c:v>
                </c:pt>
                <c:pt idx="2689">
                  <c:v>26.88396970834583</c:v>
                </c:pt>
                <c:pt idx="2690">
                  <c:v>26.893968708347529</c:v>
                </c:pt>
                <c:pt idx="2691">
                  <c:v>26.903966708341613</c:v>
                </c:pt>
                <c:pt idx="2692">
                  <c:v>26.913965708343312</c:v>
                </c:pt>
                <c:pt idx="2693">
                  <c:v>26.923963708337396</c:v>
                </c:pt>
                <c:pt idx="2694">
                  <c:v>26.933962708339095</c:v>
                </c:pt>
                <c:pt idx="2695">
                  <c:v>26.943960708333179</c:v>
                </c:pt>
                <c:pt idx="2696">
                  <c:v>26.953959708334878</c:v>
                </c:pt>
                <c:pt idx="2697">
                  <c:v>26.963957708358066</c:v>
                </c:pt>
                <c:pt idx="2698">
                  <c:v>26.973956708359765</c:v>
                </c:pt>
                <c:pt idx="2699">
                  <c:v>26.983954708353849</c:v>
                </c:pt>
                <c:pt idx="2700">
                  <c:v>26.993953708355548</c:v>
                </c:pt>
                <c:pt idx="2701">
                  <c:v>27.003951708349632</c:v>
                </c:pt>
                <c:pt idx="2702">
                  <c:v>27.013950708351331</c:v>
                </c:pt>
                <c:pt idx="2703">
                  <c:v>27.023948708345415</c:v>
                </c:pt>
                <c:pt idx="2704">
                  <c:v>27.033947708347114</c:v>
                </c:pt>
                <c:pt idx="2705">
                  <c:v>27.043945708341198</c:v>
                </c:pt>
                <c:pt idx="2706">
                  <c:v>27.053943708335282</c:v>
                </c:pt>
                <c:pt idx="2707">
                  <c:v>27.063942708336981</c:v>
                </c:pt>
                <c:pt idx="2708">
                  <c:v>27.073940708360169</c:v>
                </c:pt>
                <c:pt idx="2709">
                  <c:v>27.083939708361868</c:v>
                </c:pt>
                <c:pt idx="2710">
                  <c:v>27.093937708355952</c:v>
                </c:pt>
                <c:pt idx="2711">
                  <c:v>27.103936708357651</c:v>
                </c:pt>
                <c:pt idx="2712">
                  <c:v>27.113934708351735</c:v>
                </c:pt>
                <c:pt idx="2713">
                  <c:v>27.123933708353434</c:v>
                </c:pt>
                <c:pt idx="2714">
                  <c:v>27.133931708347518</c:v>
                </c:pt>
                <c:pt idx="2715">
                  <c:v>27.143930708349217</c:v>
                </c:pt>
                <c:pt idx="2716">
                  <c:v>27.153928708343301</c:v>
                </c:pt>
                <c:pt idx="2717">
                  <c:v>27.163927708345</c:v>
                </c:pt>
                <c:pt idx="2718">
                  <c:v>27.173925708339084</c:v>
                </c:pt>
                <c:pt idx="2719">
                  <c:v>27.183924708340783</c:v>
                </c:pt>
                <c:pt idx="2720">
                  <c:v>27.193922708334867</c:v>
                </c:pt>
                <c:pt idx="2721">
                  <c:v>27.203920708358055</c:v>
                </c:pt>
                <c:pt idx="2722">
                  <c:v>27.213919708359754</c:v>
                </c:pt>
                <c:pt idx="2723">
                  <c:v>27.223917708353838</c:v>
                </c:pt>
                <c:pt idx="2724">
                  <c:v>27.233916708355537</c:v>
                </c:pt>
                <c:pt idx="2725">
                  <c:v>27.243914708349621</c:v>
                </c:pt>
                <c:pt idx="2726">
                  <c:v>27.25391370835132</c:v>
                </c:pt>
                <c:pt idx="2727">
                  <c:v>27.263911708345404</c:v>
                </c:pt>
                <c:pt idx="2728">
                  <c:v>27.273910708347103</c:v>
                </c:pt>
                <c:pt idx="2729">
                  <c:v>27.283908708341187</c:v>
                </c:pt>
                <c:pt idx="2730">
                  <c:v>27.293907708342886</c:v>
                </c:pt>
                <c:pt idx="2731">
                  <c:v>27.30390570833697</c:v>
                </c:pt>
                <c:pt idx="2732">
                  <c:v>27.313904708338669</c:v>
                </c:pt>
                <c:pt idx="2733">
                  <c:v>27.323902708361857</c:v>
                </c:pt>
                <c:pt idx="2734">
                  <c:v>27.333901708334452</c:v>
                </c:pt>
                <c:pt idx="2735">
                  <c:v>27.34389970835764</c:v>
                </c:pt>
                <c:pt idx="2736">
                  <c:v>27.353898708359338</c:v>
                </c:pt>
                <c:pt idx="2737">
                  <c:v>27.363896708353423</c:v>
                </c:pt>
                <c:pt idx="2738">
                  <c:v>27.373895708355121</c:v>
                </c:pt>
                <c:pt idx="2739">
                  <c:v>27.383893708349206</c:v>
                </c:pt>
                <c:pt idx="2740">
                  <c:v>27.393892708350904</c:v>
                </c:pt>
                <c:pt idx="2741">
                  <c:v>27.403890708344989</c:v>
                </c:pt>
                <c:pt idx="2742">
                  <c:v>27.413888708339073</c:v>
                </c:pt>
                <c:pt idx="2743">
                  <c:v>27.423887708340771</c:v>
                </c:pt>
                <c:pt idx="2744">
                  <c:v>27.433885708334856</c:v>
                </c:pt>
                <c:pt idx="2745">
                  <c:v>27.443884708336554</c:v>
                </c:pt>
                <c:pt idx="2746">
                  <c:v>27.453882708359743</c:v>
                </c:pt>
                <c:pt idx="2747">
                  <c:v>27.463881708361441</c:v>
                </c:pt>
                <c:pt idx="2748">
                  <c:v>27.473879708355526</c:v>
                </c:pt>
                <c:pt idx="2749">
                  <c:v>27.483878708357224</c:v>
                </c:pt>
                <c:pt idx="2750">
                  <c:v>27.493876708351308</c:v>
                </c:pt>
                <c:pt idx="2751">
                  <c:v>27.503875708353007</c:v>
                </c:pt>
                <c:pt idx="2752">
                  <c:v>27.513873708347091</c:v>
                </c:pt>
                <c:pt idx="2753">
                  <c:v>27.52387270834879</c:v>
                </c:pt>
                <c:pt idx="2754">
                  <c:v>27.533870708342874</c:v>
                </c:pt>
                <c:pt idx="2755">
                  <c:v>27.543869708344573</c:v>
                </c:pt>
                <c:pt idx="2756">
                  <c:v>27.553867708338657</c:v>
                </c:pt>
                <c:pt idx="2757">
                  <c:v>27.563865708361845</c:v>
                </c:pt>
                <c:pt idx="2758">
                  <c:v>27.57386470833444</c:v>
                </c:pt>
                <c:pt idx="2759">
                  <c:v>27.583863708336139</c:v>
                </c:pt>
                <c:pt idx="2760">
                  <c:v>27.593861708359327</c:v>
                </c:pt>
                <c:pt idx="2761">
                  <c:v>27.603859708353411</c:v>
                </c:pt>
                <c:pt idx="2762">
                  <c:v>27.61385870835511</c:v>
                </c:pt>
                <c:pt idx="2763">
                  <c:v>27.623856708349194</c:v>
                </c:pt>
                <c:pt idx="2764">
                  <c:v>27.633855708350893</c:v>
                </c:pt>
                <c:pt idx="2765">
                  <c:v>27.643853708344977</c:v>
                </c:pt>
                <c:pt idx="2766">
                  <c:v>27.653852708346676</c:v>
                </c:pt>
                <c:pt idx="2767">
                  <c:v>27.66385070834076</c:v>
                </c:pt>
                <c:pt idx="2768">
                  <c:v>27.673849708342459</c:v>
                </c:pt>
                <c:pt idx="2769">
                  <c:v>27.683847708336543</c:v>
                </c:pt>
                <c:pt idx="2770">
                  <c:v>27.693846708338242</c:v>
                </c:pt>
                <c:pt idx="2771">
                  <c:v>27.70384470836143</c:v>
                </c:pt>
                <c:pt idx="2772">
                  <c:v>27.713843708334025</c:v>
                </c:pt>
                <c:pt idx="2773">
                  <c:v>27.723841708357213</c:v>
                </c:pt>
                <c:pt idx="2774">
                  <c:v>27.733840708358912</c:v>
                </c:pt>
                <c:pt idx="2775">
                  <c:v>27.743838708352996</c:v>
                </c:pt>
                <c:pt idx="2776">
                  <c:v>27.753837708354695</c:v>
                </c:pt>
                <c:pt idx="2777">
                  <c:v>27.763835708348779</c:v>
                </c:pt>
                <c:pt idx="2778">
                  <c:v>27.773834708350478</c:v>
                </c:pt>
                <c:pt idx="2779">
                  <c:v>27.783832708344562</c:v>
                </c:pt>
                <c:pt idx="2780">
                  <c:v>27.793830708338646</c:v>
                </c:pt>
                <c:pt idx="2781">
                  <c:v>27.803829708340345</c:v>
                </c:pt>
                <c:pt idx="2782">
                  <c:v>27.813827708334429</c:v>
                </c:pt>
                <c:pt idx="2783">
                  <c:v>27.823825833358569</c:v>
                </c:pt>
                <c:pt idx="2784">
                  <c:v>27.833823833352653</c:v>
                </c:pt>
                <c:pt idx="2785">
                  <c:v>27.843822833354352</c:v>
                </c:pt>
                <c:pt idx="2786">
                  <c:v>27.853820833348436</c:v>
                </c:pt>
                <c:pt idx="2787">
                  <c:v>27.863819833350135</c:v>
                </c:pt>
                <c:pt idx="2788">
                  <c:v>27.873817833344219</c:v>
                </c:pt>
                <c:pt idx="2789">
                  <c:v>27.883816833345918</c:v>
                </c:pt>
                <c:pt idx="2790">
                  <c:v>27.893814833340002</c:v>
                </c:pt>
                <c:pt idx="2791">
                  <c:v>27.903813833341701</c:v>
                </c:pt>
                <c:pt idx="2792">
                  <c:v>27.913811833335785</c:v>
                </c:pt>
                <c:pt idx="2793">
                  <c:v>27.923810833337484</c:v>
                </c:pt>
                <c:pt idx="2794">
                  <c:v>27.933808833360672</c:v>
                </c:pt>
                <c:pt idx="2795">
                  <c:v>27.943807833333267</c:v>
                </c:pt>
                <c:pt idx="2796">
                  <c:v>27.953805833356455</c:v>
                </c:pt>
                <c:pt idx="2797">
                  <c:v>27.963804833358154</c:v>
                </c:pt>
                <c:pt idx="2798">
                  <c:v>27.973802833352238</c:v>
                </c:pt>
                <c:pt idx="2799">
                  <c:v>27.983801833353937</c:v>
                </c:pt>
                <c:pt idx="2800">
                  <c:v>27.993799833348021</c:v>
                </c:pt>
                <c:pt idx="2801">
                  <c:v>28.00379883334972</c:v>
                </c:pt>
                <c:pt idx="2802">
                  <c:v>28.013796833343804</c:v>
                </c:pt>
                <c:pt idx="2803">
                  <c:v>28.023795833345503</c:v>
                </c:pt>
                <c:pt idx="2804">
                  <c:v>28.033793833339587</c:v>
                </c:pt>
                <c:pt idx="2805">
                  <c:v>28.043792833341286</c:v>
                </c:pt>
                <c:pt idx="2806">
                  <c:v>28.05379083333537</c:v>
                </c:pt>
                <c:pt idx="2807">
                  <c:v>28.063788833358558</c:v>
                </c:pt>
                <c:pt idx="2808">
                  <c:v>28.073787833360257</c:v>
                </c:pt>
                <c:pt idx="2809">
                  <c:v>28.083785833354341</c:v>
                </c:pt>
                <c:pt idx="2810">
                  <c:v>28.09378483335604</c:v>
                </c:pt>
                <c:pt idx="2811">
                  <c:v>28.103782833350124</c:v>
                </c:pt>
                <c:pt idx="2812">
                  <c:v>28.113781833351823</c:v>
                </c:pt>
                <c:pt idx="2813">
                  <c:v>28.123779833345907</c:v>
                </c:pt>
                <c:pt idx="2814">
                  <c:v>28.133778833347606</c:v>
                </c:pt>
                <c:pt idx="2815">
                  <c:v>28.14377683334169</c:v>
                </c:pt>
                <c:pt idx="2816">
                  <c:v>28.153775833343389</c:v>
                </c:pt>
                <c:pt idx="2817">
                  <c:v>28.163773833337473</c:v>
                </c:pt>
                <c:pt idx="2818">
                  <c:v>28.173772833339171</c:v>
                </c:pt>
                <c:pt idx="2819">
                  <c:v>28.183770833333256</c:v>
                </c:pt>
                <c:pt idx="2820">
                  <c:v>28.193769833334954</c:v>
                </c:pt>
                <c:pt idx="2821">
                  <c:v>28.203767833358143</c:v>
                </c:pt>
                <c:pt idx="2822">
                  <c:v>28.213766833359841</c:v>
                </c:pt>
                <c:pt idx="2823">
                  <c:v>28.223764833353925</c:v>
                </c:pt>
                <c:pt idx="2824">
                  <c:v>28.233763833355624</c:v>
                </c:pt>
                <c:pt idx="2825">
                  <c:v>28.243761833349708</c:v>
                </c:pt>
                <c:pt idx="2826">
                  <c:v>28.253760833351407</c:v>
                </c:pt>
                <c:pt idx="2827">
                  <c:v>28.263758833345491</c:v>
                </c:pt>
                <c:pt idx="2828">
                  <c:v>28.27375783334719</c:v>
                </c:pt>
                <c:pt idx="2829">
                  <c:v>28.283755833341274</c:v>
                </c:pt>
                <c:pt idx="2830">
                  <c:v>28.293754833342973</c:v>
                </c:pt>
                <c:pt idx="2831">
                  <c:v>28.303752833337057</c:v>
                </c:pt>
                <c:pt idx="2832">
                  <c:v>28.313750833360245</c:v>
                </c:pt>
                <c:pt idx="2833">
                  <c:v>28.323749833361944</c:v>
                </c:pt>
                <c:pt idx="2834">
                  <c:v>28.333747833356028</c:v>
                </c:pt>
                <c:pt idx="2835">
                  <c:v>28.343746833357727</c:v>
                </c:pt>
                <c:pt idx="2836">
                  <c:v>28.353744833351811</c:v>
                </c:pt>
                <c:pt idx="2837">
                  <c:v>28.36374383335351</c:v>
                </c:pt>
                <c:pt idx="2838">
                  <c:v>28.373741833347594</c:v>
                </c:pt>
                <c:pt idx="2839">
                  <c:v>28.383740833349293</c:v>
                </c:pt>
                <c:pt idx="2840">
                  <c:v>28.393738833343377</c:v>
                </c:pt>
                <c:pt idx="2841">
                  <c:v>28.403737833345076</c:v>
                </c:pt>
                <c:pt idx="2842">
                  <c:v>28.41373583333916</c:v>
                </c:pt>
                <c:pt idx="2843">
                  <c:v>28.423734833340859</c:v>
                </c:pt>
                <c:pt idx="2844">
                  <c:v>28.433732833334943</c:v>
                </c:pt>
                <c:pt idx="2845">
                  <c:v>28.443731833336642</c:v>
                </c:pt>
                <c:pt idx="2846">
                  <c:v>28.45372983335983</c:v>
                </c:pt>
                <c:pt idx="2847">
                  <c:v>28.463728833361529</c:v>
                </c:pt>
                <c:pt idx="2848">
                  <c:v>28.473726833355613</c:v>
                </c:pt>
                <c:pt idx="2849">
                  <c:v>28.483725833357312</c:v>
                </c:pt>
                <c:pt idx="2850">
                  <c:v>28.493723833351396</c:v>
                </c:pt>
                <c:pt idx="2851">
                  <c:v>28.503722833353095</c:v>
                </c:pt>
                <c:pt idx="2852">
                  <c:v>28.513720833347179</c:v>
                </c:pt>
                <c:pt idx="2853">
                  <c:v>28.523719833348878</c:v>
                </c:pt>
                <c:pt idx="2854">
                  <c:v>28.533717833342962</c:v>
                </c:pt>
                <c:pt idx="2855">
                  <c:v>28.543716833344661</c:v>
                </c:pt>
                <c:pt idx="2856">
                  <c:v>28.553714833338745</c:v>
                </c:pt>
                <c:pt idx="2857">
                  <c:v>28.563713833340444</c:v>
                </c:pt>
                <c:pt idx="2858">
                  <c:v>28.573711833334528</c:v>
                </c:pt>
                <c:pt idx="2859">
                  <c:v>28.583710833336227</c:v>
                </c:pt>
                <c:pt idx="2860">
                  <c:v>28.593708833359415</c:v>
                </c:pt>
                <c:pt idx="2861">
                  <c:v>28.603706833353499</c:v>
                </c:pt>
                <c:pt idx="2862">
                  <c:v>28.613705833355198</c:v>
                </c:pt>
                <c:pt idx="2863">
                  <c:v>28.623703833349282</c:v>
                </c:pt>
                <c:pt idx="2864">
                  <c:v>28.633702833350981</c:v>
                </c:pt>
                <c:pt idx="2865">
                  <c:v>28.643700833345065</c:v>
                </c:pt>
                <c:pt idx="2866">
                  <c:v>28.653699833346764</c:v>
                </c:pt>
                <c:pt idx="2867">
                  <c:v>28.663697833340848</c:v>
                </c:pt>
                <c:pt idx="2868">
                  <c:v>28.673696833342547</c:v>
                </c:pt>
                <c:pt idx="2869">
                  <c:v>28.683694833336631</c:v>
                </c:pt>
                <c:pt idx="2870">
                  <c:v>28.69369383333833</c:v>
                </c:pt>
                <c:pt idx="2871">
                  <c:v>28.703691833361518</c:v>
                </c:pt>
                <c:pt idx="2872">
                  <c:v>28.713690833334113</c:v>
                </c:pt>
                <c:pt idx="2873">
                  <c:v>28.723688833357301</c:v>
                </c:pt>
                <c:pt idx="2874">
                  <c:v>28.733687833358999</c:v>
                </c:pt>
                <c:pt idx="2875">
                  <c:v>28.743685833353084</c:v>
                </c:pt>
                <c:pt idx="2876">
                  <c:v>28.753684833354782</c:v>
                </c:pt>
                <c:pt idx="2877">
                  <c:v>28.763682833348867</c:v>
                </c:pt>
                <c:pt idx="2878">
                  <c:v>28.773681833350565</c:v>
                </c:pt>
                <c:pt idx="2879">
                  <c:v>28.78367983334465</c:v>
                </c:pt>
                <c:pt idx="2880">
                  <c:v>28.793678833346348</c:v>
                </c:pt>
                <c:pt idx="2881">
                  <c:v>28.803676833340432</c:v>
                </c:pt>
                <c:pt idx="2882">
                  <c:v>28.813675833342131</c:v>
                </c:pt>
                <c:pt idx="2883">
                  <c:v>28.823673625010997</c:v>
                </c:pt>
                <c:pt idx="2884">
                  <c:v>28.833672625012696</c:v>
                </c:pt>
                <c:pt idx="2885">
                  <c:v>28.84367062500678</c:v>
                </c:pt>
                <c:pt idx="2886">
                  <c:v>28.853669625008479</c:v>
                </c:pt>
                <c:pt idx="2887">
                  <c:v>28.863667625002563</c:v>
                </c:pt>
                <c:pt idx="2888">
                  <c:v>28.873666625004262</c:v>
                </c:pt>
                <c:pt idx="2889">
                  <c:v>28.88366462502745</c:v>
                </c:pt>
                <c:pt idx="2890">
                  <c:v>28.893663625000045</c:v>
                </c:pt>
                <c:pt idx="2891">
                  <c:v>28.903661625023233</c:v>
                </c:pt>
                <c:pt idx="2892">
                  <c:v>28.913660625024932</c:v>
                </c:pt>
                <c:pt idx="2893">
                  <c:v>28.923658625019016</c:v>
                </c:pt>
                <c:pt idx="2894">
                  <c:v>28.9336566250131</c:v>
                </c:pt>
                <c:pt idx="2895">
                  <c:v>28.943655625014799</c:v>
                </c:pt>
                <c:pt idx="2896">
                  <c:v>28.953654625016497</c:v>
                </c:pt>
                <c:pt idx="2897">
                  <c:v>28.963652625010582</c:v>
                </c:pt>
                <c:pt idx="2898">
                  <c:v>28.973650625004666</c:v>
                </c:pt>
                <c:pt idx="2899">
                  <c:v>28.983649625006365</c:v>
                </c:pt>
                <c:pt idx="2900">
                  <c:v>28.993647625000449</c:v>
                </c:pt>
                <c:pt idx="2901">
                  <c:v>29.003646625002148</c:v>
                </c:pt>
                <c:pt idx="2902">
                  <c:v>29.013644625025336</c:v>
                </c:pt>
                <c:pt idx="2903">
                  <c:v>29.023643625027034</c:v>
                </c:pt>
                <c:pt idx="2904">
                  <c:v>29.033641625021119</c:v>
                </c:pt>
                <c:pt idx="2905">
                  <c:v>29.043640625022817</c:v>
                </c:pt>
                <c:pt idx="2906">
                  <c:v>29.053638625016902</c:v>
                </c:pt>
                <c:pt idx="2907">
                  <c:v>29.0636376250186</c:v>
                </c:pt>
                <c:pt idx="2908">
                  <c:v>29.073635625012685</c:v>
                </c:pt>
                <c:pt idx="2909">
                  <c:v>29.083634625014383</c:v>
                </c:pt>
                <c:pt idx="2910">
                  <c:v>29.093632625008468</c:v>
                </c:pt>
                <c:pt idx="2911">
                  <c:v>29.103631625010166</c:v>
                </c:pt>
                <c:pt idx="2912">
                  <c:v>29.113629625004251</c:v>
                </c:pt>
                <c:pt idx="2913">
                  <c:v>29.123628625005949</c:v>
                </c:pt>
                <c:pt idx="2914">
                  <c:v>29.133626625000034</c:v>
                </c:pt>
                <c:pt idx="2915">
                  <c:v>29.143625625001732</c:v>
                </c:pt>
                <c:pt idx="2916">
                  <c:v>29.15362362502492</c:v>
                </c:pt>
                <c:pt idx="2917">
                  <c:v>29.163622625026619</c:v>
                </c:pt>
                <c:pt idx="2918">
                  <c:v>29.173620625020703</c:v>
                </c:pt>
                <c:pt idx="2919">
                  <c:v>29.183619625022402</c:v>
                </c:pt>
                <c:pt idx="2920">
                  <c:v>29.193617625016486</c:v>
                </c:pt>
                <c:pt idx="2921">
                  <c:v>29.203616625018185</c:v>
                </c:pt>
                <c:pt idx="2922">
                  <c:v>29.213614625012269</c:v>
                </c:pt>
                <c:pt idx="2923">
                  <c:v>29.223613625013968</c:v>
                </c:pt>
                <c:pt idx="2924">
                  <c:v>29.233611625008052</c:v>
                </c:pt>
                <c:pt idx="2925">
                  <c:v>29.243610625009751</c:v>
                </c:pt>
                <c:pt idx="2926">
                  <c:v>29.253608625003835</c:v>
                </c:pt>
                <c:pt idx="2927">
                  <c:v>29.263607625005534</c:v>
                </c:pt>
                <c:pt idx="2928">
                  <c:v>29.273605625028722</c:v>
                </c:pt>
                <c:pt idx="2929">
                  <c:v>29.283604625001317</c:v>
                </c:pt>
                <c:pt idx="2930">
                  <c:v>29.293602625024505</c:v>
                </c:pt>
                <c:pt idx="2931">
                  <c:v>29.303601625026204</c:v>
                </c:pt>
                <c:pt idx="2932">
                  <c:v>29.313599625020288</c:v>
                </c:pt>
                <c:pt idx="2933">
                  <c:v>29.323598625021987</c:v>
                </c:pt>
                <c:pt idx="2934">
                  <c:v>29.333596625016071</c:v>
                </c:pt>
                <c:pt idx="2935">
                  <c:v>29.34359562501777</c:v>
                </c:pt>
                <c:pt idx="2936">
                  <c:v>29.353593625011854</c:v>
                </c:pt>
                <c:pt idx="2937">
                  <c:v>29.363592625013553</c:v>
                </c:pt>
                <c:pt idx="2938">
                  <c:v>29.373590625007637</c:v>
                </c:pt>
                <c:pt idx="2939">
                  <c:v>29.383589625009336</c:v>
                </c:pt>
                <c:pt idx="2940">
                  <c:v>29.39358762500342</c:v>
                </c:pt>
                <c:pt idx="2941">
                  <c:v>29.403586625005119</c:v>
                </c:pt>
                <c:pt idx="2942">
                  <c:v>29.413584625028307</c:v>
                </c:pt>
                <c:pt idx="2943">
                  <c:v>29.423583625000902</c:v>
                </c:pt>
                <c:pt idx="2944">
                  <c:v>29.43358162502409</c:v>
                </c:pt>
                <c:pt idx="2945">
                  <c:v>29.443579625018174</c:v>
                </c:pt>
                <c:pt idx="2946">
                  <c:v>29.453578625019873</c:v>
                </c:pt>
                <c:pt idx="2947">
                  <c:v>29.463576625013957</c:v>
                </c:pt>
                <c:pt idx="2948">
                  <c:v>29.473575625015656</c:v>
                </c:pt>
                <c:pt idx="2949">
                  <c:v>29.48357362500974</c:v>
                </c:pt>
                <c:pt idx="2950">
                  <c:v>29.493572625011439</c:v>
                </c:pt>
                <c:pt idx="2951">
                  <c:v>29.503570625005523</c:v>
                </c:pt>
                <c:pt idx="2952">
                  <c:v>29.513569625007221</c:v>
                </c:pt>
                <c:pt idx="2953">
                  <c:v>29.523567625001306</c:v>
                </c:pt>
                <c:pt idx="2954">
                  <c:v>29.533566625003004</c:v>
                </c:pt>
                <c:pt idx="2955">
                  <c:v>29.543564625026193</c:v>
                </c:pt>
                <c:pt idx="2956">
                  <c:v>29.553563625027891</c:v>
                </c:pt>
                <c:pt idx="2957">
                  <c:v>29.563561625021975</c:v>
                </c:pt>
                <c:pt idx="2958">
                  <c:v>29.573560625023674</c:v>
                </c:pt>
                <c:pt idx="2959">
                  <c:v>29.583558625017758</c:v>
                </c:pt>
                <c:pt idx="2960">
                  <c:v>29.593557625019457</c:v>
                </c:pt>
                <c:pt idx="2961">
                  <c:v>29.603555625013541</c:v>
                </c:pt>
                <c:pt idx="2962">
                  <c:v>29.61355462501524</c:v>
                </c:pt>
                <c:pt idx="2963">
                  <c:v>29.623552625009324</c:v>
                </c:pt>
                <c:pt idx="2964">
                  <c:v>29.633551625011023</c:v>
                </c:pt>
                <c:pt idx="2965">
                  <c:v>29.643549625005107</c:v>
                </c:pt>
                <c:pt idx="2966">
                  <c:v>29.653548625006806</c:v>
                </c:pt>
                <c:pt idx="2967">
                  <c:v>29.66354662500089</c:v>
                </c:pt>
                <c:pt idx="2968">
                  <c:v>29.673545625002589</c:v>
                </c:pt>
                <c:pt idx="2969">
                  <c:v>29.683543625025777</c:v>
                </c:pt>
                <c:pt idx="2970">
                  <c:v>29.693542625027476</c:v>
                </c:pt>
                <c:pt idx="2971">
                  <c:v>29.70354062502156</c:v>
                </c:pt>
                <c:pt idx="2972">
                  <c:v>29.713539625023259</c:v>
                </c:pt>
                <c:pt idx="2973">
                  <c:v>29.723537625017343</c:v>
                </c:pt>
                <c:pt idx="2974">
                  <c:v>29.733536625019042</c:v>
                </c:pt>
                <c:pt idx="2975">
                  <c:v>29.743534625013126</c:v>
                </c:pt>
                <c:pt idx="2976">
                  <c:v>29.753533625014825</c:v>
                </c:pt>
                <c:pt idx="2977">
                  <c:v>29.763531625008909</c:v>
                </c:pt>
                <c:pt idx="2978">
                  <c:v>29.773530625010608</c:v>
                </c:pt>
                <c:pt idx="2979">
                  <c:v>29.783528625004692</c:v>
                </c:pt>
                <c:pt idx="2980">
                  <c:v>29.793527625006391</c:v>
                </c:pt>
                <c:pt idx="2981">
                  <c:v>29.803525625000475</c:v>
                </c:pt>
                <c:pt idx="2982">
                  <c:v>29.813524625002174</c:v>
                </c:pt>
                <c:pt idx="2983">
                  <c:v>29.823522625025362</c:v>
                </c:pt>
                <c:pt idx="2984">
                  <c:v>29.833522500004619</c:v>
                </c:pt>
                <c:pt idx="2985">
                  <c:v>29.843520500027807</c:v>
                </c:pt>
                <c:pt idx="2986">
                  <c:v>29.853519500000402</c:v>
                </c:pt>
                <c:pt idx="2987">
                  <c:v>29.86351750002359</c:v>
                </c:pt>
                <c:pt idx="2988">
                  <c:v>29.873516500025289</c:v>
                </c:pt>
                <c:pt idx="2989">
                  <c:v>29.883514500019373</c:v>
                </c:pt>
                <c:pt idx="2990">
                  <c:v>29.893513500021072</c:v>
                </c:pt>
                <c:pt idx="2991">
                  <c:v>29.903511500015156</c:v>
                </c:pt>
                <c:pt idx="2992">
                  <c:v>29.913510500016855</c:v>
                </c:pt>
                <c:pt idx="2993">
                  <c:v>29.923508500010939</c:v>
                </c:pt>
                <c:pt idx="2994">
                  <c:v>29.933507500012638</c:v>
                </c:pt>
                <c:pt idx="2995">
                  <c:v>29.943505500006722</c:v>
                </c:pt>
                <c:pt idx="2996">
                  <c:v>29.953504500008421</c:v>
                </c:pt>
                <c:pt idx="2997">
                  <c:v>29.963502500002505</c:v>
                </c:pt>
                <c:pt idx="2998">
                  <c:v>29.973501500004204</c:v>
                </c:pt>
                <c:pt idx="2999">
                  <c:v>29.983499500027392</c:v>
                </c:pt>
                <c:pt idx="3000">
                  <c:v>29.993498499999987</c:v>
                </c:pt>
                <c:pt idx="3001">
                  <c:v>30.003496500023175</c:v>
                </c:pt>
                <c:pt idx="3002">
                  <c:v>30.013495500024874</c:v>
                </c:pt>
                <c:pt idx="3003">
                  <c:v>30.023493500018958</c:v>
                </c:pt>
                <c:pt idx="3004">
                  <c:v>30.033492500020657</c:v>
                </c:pt>
                <c:pt idx="3005">
                  <c:v>30.043490500014741</c:v>
                </c:pt>
                <c:pt idx="3006">
                  <c:v>30.05348950001644</c:v>
                </c:pt>
                <c:pt idx="3007">
                  <c:v>30.063487500010524</c:v>
                </c:pt>
                <c:pt idx="3008">
                  <c:v>30.073486500012223</c:v>
                </c:pt>
                <c:pt idx="3009">
                  <c:v>30.083484500006307</c:v>
                </c:pt>
                <c:pt idx="3010">
                  <c:v>30.093483500008006</c:v>
                </c:pt>
                <c:pt idx="3011">
                  <c:v>30.10348150000209</c:v>
                </c:pt>
                <c:pt idx="3012">
                  <c:v>30.113480500003789</c:v>
                </c:pt>
                <c:pt idx="3013">
                  <c:v>30.123478500026977</c:v>
                </c:pt>
                <c:pt idx="3014">
                  <c:v>30.133477500028675</c:v>
                </c:pt>
                <c:pt idx="3015">
                  <c:v>30.14347550002276</c:v>
                </c:pt>
                <c:pt idx="3016">
                  <c:v>30.153474500024458</c:v>
                </c:pt>
                <c:pt idx="3017">
                  <c:v>30.163472500018543</c:v>
                </c:pt>
                <c:pt idx="3018">
                  <c:v>30.173471500020241</c:v>
                </c:pt>
                <c:pt idx="3019">
                  <c:v>30.183469500014326</c:v>
                </c:pt>
                <c:pt idx="3020">
                  <c:v>30.193468500016024</c:v>
                </c:pt>
                <c:pt idx="3021">
                  <c:v>30.203466500010109</c:v>
                </c:pt>
                <c:pt idx="3022">
                  <c:v>30.213465500011807</c:v>
                </c:pt>
                <c:pt idx="3023">
                  <c:v>30.223463500005892</c:v>
                </c:pt>
                <c:pt idx="3024">
                  <c:v>30.23346250000759</c:v>
                </c:pt>
                <c:pt idx="3025">
                  <c:v>30.243460500001675</c:v>
                </c:pt>
                <c:pt idx="3026">
                  <c:v>30.253459500003373</c:v>
                </c:pt>
                <c:pt idx="3027">
                  <c:v>30.263457500026561</c:v>
                </c:pt>
                <c:pt idx="3028">
                  <c:v>30.27345650002826</c:v>
                </c:pt>
                <c:pt idx="3029">
                  <c:v>30.283454500022344</c:v>
                </c:pt>
                <c:pt idx="3030">
                  <c:v>30.293453500024043</c:v>
                </c:pt>
                <c:pt idx="3031">
                  <c:v>30.303451500018127</c:v>
                </c:pt>
                <c:pt idx="3032">
                  <c:v>30.313450500019826</c:v>
                </c:pt>
                <c:pt idx="3033">
                  <c:v>30.32344850001391</c:v>
                </c:pt>
                <c:pt idx="3034">
                  <c:v>30.333447500015609</c:v>
                </c:pt>
                <c:pt idx="3035">
                  <c:v>30.343445500009693</c:v>
                </c:pt>
                <c:pt idx="3036">
                  <c:v>30.353444500011392</c:v>
                </c:pt>
                <c:pt idx="3037">
                  <c:v>30.363442500005476</c:v>
                </c:pt>
                <c:pt idx="3038">
                  <c:v>30.373441500007175</c:v>
                </c:pt>
                <c:pt idx="3039">
                  <c:v>30.383439500001259</c:v>
                </c:pt>
                <c:pt idx="3040">
                  <c:v>30.393438500002958</c:v>
                </c:pt>
                <c:pt idx="3041">
                  <c:v>30.403436500026146</c:v>
                </c:pt>
                <c:pt idx="3042">
                  <c:v>30.413435500027845</c:v>
                </c:pt>
                <c:pt idx="3043">
                  <c:v>30.423433500021929</c:v>
                </c:pt>
                <c:pt idx="3044">
                  <c:v>30.433432500023628</c:v>
                </c:pt>
                <c:pt idx="3045">
                  <c:v>30.443430500017712</c:v>
                </c:pt>
                <c:pt idx="3046">
                  <c:v>30.453429500019411</c:v>
                </c:pt>
                <c:pt idx="3047">
                  <c:v>30.463427500013495</c:v>
                </c:pt>
                <c:pt idx="3048">
                  <c:v>30.473426500015194</c:v>
                </c:pt>
                <c:pt idx="3049">
                  <c:v>30.483424500009278</c:v>
                </c:pt>
                <c:pt idx="3050">
                  <c:v>30.493423500010977</c:v>
                </c:pt>
                <c:pt idx="3051">
                  <c:v>30.503421500005061</c:v>
                </c:pt>
                <c:pt idx="3052">
                  <c:v>30.51342050000676</c:v>
                </c:pt>
                <c:pt idx="3053">
                  <c:v>30.523418500000844</c:v>
                </c:pt>
                <c:pt idx="3054">
                  <c:v>30.533416500024032</c:v>
                </c:pt>
                <c:pt idx="3055">
                  <c:v>30.543415500025731</c:v>
                </c:pt>
                <c:pt idx="3056">
                  <c:v>30.553414500027429</c:v>
                </c:pt>
                <c:pt idx="3057">
                  <c:v>30.563412500021514</c:v>
                </c:pt>
                <c:pt idx="3058">
                  <c:v>30.573411500023212</c:v>
                </c:pt>
                <c:pt idx="3059">
                  <c:v>30.583409500017297</c:v>
                </c:pt>
                <c:pt idx="3060">
                  <c:v>30.593408500018995</c:v>
                </c:pt>
                <c:pt idx="3061">
                  <c:v>30.603406500013079</c:v>
                </c:pt>
                <c:pt idx="3062">
                  <c:v>30.613405500014778</c:v>
                </c:pt>
                <c:pt idx="3063">
                  <c:v>30.623403500008862</c:v>
                </c:pt>
                <c:pt idx="3064">
                  <c:v>30.633402500010561</c:v>
                </c:pt>
                <c:pt idx="3065">
                  <c:v>30.643400500004645</c:v>
                </c:pt>
                <c:pt idx="3066">
                  <c:v>30.653399500006344</c:v>
                </c:pt>
                <c:pt idx="3067">
                  <c:v>30.663397500000428</c:v>
                </c:pt>
                <c:pt idx="3068">
                  <c:v>30.673396500002127</c:v>
                </c:pt>
                <c:pt idx="3069">
                  <c:v>30.683394500025315</c:v>
                </c:pt>
                <c:pt idx="3070">
                  <c:v>30.693392500019399</c:v>
                </c:pt>
                <c:pt idx="3071">
                  <c:v>30.703391500021098</c:v>
                </c:pt>
                <c:pt idx="3072">
                  <c:v>30.713390500022797</c:v>
                </c:pt>
                <c:pt idx="3073">
                  <c:v>30.723388500016881</c:v>
                </c:pt>
                <c:pt idx="3074">
                  <c:v>30.73338750001858</c:v>
                </c:pt>
                <c:pt idx="3075">
                  <c:v>30.743385500012664</c:v>
                </c:pt>
                <c:pt idx="3076">
                  <c:v>30.753384500014363</c:v>
                </c:pt>
                <c:pt idx="3077">
                  <c:v>30.763382500008447</c:v>
                </c:pt>
                <c:pt idx="3078">
                  <c:v>30.773381500010146</c:v>
                </c:pt>
                <c:pt idx="3079">
                  <c:v>30.78337950000423</c:v>
                </c:pt>
                <c:pt idx="3080">
                  <c:v>30.793378500005929</c:v>
                </c:pt>
                <c:pt idx="3081">
                  <c:v>30.803376500000013</c:v>
                </c:pt>
                <c:pt idx="3082">
                  <c:v>30.813375500001712</c:v>
                </c:pt>
                <c:pt idx="3083">
                  <c:v>30.8233735000249</c:v>
                </c:pt>
                <c:pt idx="3084">
                  <c:v>30.833372125023743</c:v>
                </c:pt>
                <c:pt idx="3085">
                  <c:v>30.843370125017827</c:v>
                </c:pt>
                <c:pt idx="3086">
                  <c:v>30.853369125019526</c:v>
                </c:pt>
                <c:pt idx="3087">
                  <c:v>30.86336712501361</c:v>
                </c:pt>
                <c:pt idx="3088">
                  <c:v>30.873366125015309</c:v>
                </c:pt>
                <c:pt idx="3089">
                  <c:v>30.883364125009393</c:v>
                </c:pt>
                <c:pt idx="3090">
                  <c:v>30.893363125011092</c:v>
                </c:pt>
                <c:pt idx="3091">
                  <c:v>30.903361125005176</c:v>
                </c:pt>
                <c:pt idx="3092">
                  <c:v>30.913360125006875</c:v>
                </c:pt>
                <c:pt idx="3093">
                  <c:v>30.923358125000959</c:v>
                </c:pt>
                <c:pt idx="3094">
                  <c:v>30.933357125002658</c:v>
                </c:pt>
                <c:pt idx="3095">
                  <c:v>30.943355125025846</c:v>
                </c:pt>
                <c:pt idx="3096">
                  <c:v>30.953354125027545</c:v>
                </c:pt>
                <c:pt idx="3097">
                  <c:v>30.963352125021629</c:v>
                </c:pt>
                <c:pt idx="3098">
                  <c:v>30.973351125023328</c:v>
                </c:pt>
                <c:pt idx="3099">
                  <c:v>30.983349125017412</c:v>
                </c:pt>
                <c:pt idx="3100">
                  <c:v>30.993348125019111</c:v>
                </c:pt>
                <c:pt idx="3101">
                  <c:v>31.003346125013195</c:v>
                </c:pt>
                <c:pt idx="3102">
                  <c:v>31.013345125014894</c:v>
                </c:pt>
                <c:pt idx="3103">
                  <c:v>31.023343125008978</c:v>
                </c:pt>
                <c:pt idx="3104">
                  <c:v>31.033342125010677</c:v>
                </c:pt>
                <c:pt idx="3105">
                  <c:v>31.043340125004761</c:v>
                </c:pt>
                <c:pt idx="3106">
                  <c:v>31.05333912500646</c:v>
                </c:pt>
                <c:pt idx="3107">
                  <c:v>31.063337125000544</c:v>
                </c:pt>
                <c:pt idx="3108">
                  <c:v>31.073336125002243</c:v>
                </c:pt>
                <c:pt idx="3109">
                  <c:v>31.083334125025431</c:v>
                </c:pt>
                <c:pt idx="3110">
                  <c:v>31.093333125027129</c:v>
                </c:pt>
                <c:pt idx="3111">
                  <c:v>31.103331125021214</c:v>
                </c:pt>
                <c:pt idx="3112">
                  <c:v>31.113330125022912</c:v>
                </c:pt>
                <c:pt idx="3113">
                  <c:v>31.123328125016997</c:v>
                </c:pt>
                <c:pt idx="3114">
                  <c:v>31.133327125018695</c:v>
                </c:pt>
                <c:pt idx="3115">
                  <c:v>31.14332512501278</c:v>
                </c:pt>
                <c:pt idx="3116">
                  <c:v>31.153324125014478</c:v>
                </c:pt>
                <c:pt idx="3117">
                  <c:v>31.163322125008563</c:v>
                </c:pt>
                <c:pt idx="3118">
                  <c:v>31.173321125010261</c:v>
                </c:pt>
                <c:pt idx="3119">
                  <c:v>31.183319125004346</c:v>
                </c:pt>
                <c:pt idx="3120">
                  <c:v>31.193318125006044</c:v>
                </c:pt>
                <c:pt idx="3121">
                  <c:v>31.203316125000129</c:v>
                </c:pt>
                <c:pt idx="3122">
                  <c:v>31.213315125001827</c:v>
                </c:pt>
                <c:pt idx="3123">
                  <c:v>31.223313125025015</c:v>
                </c:pt>
                <c:pt idx="3124">
                  <c:v>31.233312125026714</c:v>
                </c:pt>
                <c:pt idx="3125">
                  <c:v>31.243310125020798</c:v>
                </c:pt>
                <c:pt idx="3126">
                  <c:v>31.253309125022497</c:v>
                </c:pt>
                <c:pt idx="3127">
                  <c:v>31.263307125016581</c:v>
                </c:pt>
                <c:pt idx="3128">
                  <c:v>31.27330612501828</c:v>
                </c:pt>
                <c:pt idx="3129">
                  <c:v>31.283304125012364</c:v>
                </c:pt>
                <c:pt idx="3130">
                  <c:v>31.293303125014063</c:v>
                </c:pt>
                <c:pt idx="3131">
                  <c:v>31.303301125008147</c:v>
                </c:pt>
                <c:pt idx="3132">
                  <c:v>31.313300125009846</c:v>
                </c:pt>
                <c:pt idx="3133">
                  <c:v>31.32329812500393</c:v>
                </c:pt>
                <c:pt idx="3134">
                  <c:v>31.333297125005629</c:v>
                </c:pt>
                <c:pt idx="3135">
                  <c:v>31.343295125028817</c:v>
                </c:pt>
                <c:pt idx="3136">
                  <c:v>31.353294125001412</c:v>
                </c:pt>
                <c:pt idx="3137">
                  <c:v>31.3632921250246</c:v>
                </c:pt>
                <c:pt idx="3138">
                  <c:v>31.373291125026299</c:v>
                </c:pt>
                <c:pt idx="3139">
                  <c:v>31.383289125020383</c:v>
                </c:pt>
                <c:pt idx="3140">
                  <c:v>31.393288125022082</c:v>
                </c:pt>
                <c:pt idx="3141">
                  <c:v>31.403286125016166</c:v>
                </c:pt>
                <c:pt idx="3142">
                  <c:v>31.413285125017865</c:v>
                </c:pt>
                <c:pt idx="3143">
                  <c:v>31.423283125011949</c:v>
                </c:pt>
                <c:pt idx="3144">
                  <c:v>31.433282125013648</c:v>
                </c:pt>
                <c:pt idx="3145">
                  <c:v>31.443280125007732</c:v>
                </c:pt>
                <c:pt idx="3146">
                  <c:v>31.453279125009431</c:v>
                </c:pt>
                <c:pt idx="3147">
                  <c:v>31.463277125003515</c:v>
                </c:pt>
                <c:pt idx="3148">
                  <c:v>31.473276125005214</c:v>
                </c:pt>
                <c:pt idx="3149">
                  <c:v>31.483274125028402</c:v>
                </c:pt>
                <c:pt idx="3150">
                  <c:v>31.493273125000997</c:v>
                </c:pt>
                <c:pt idx="3151">
                  <c:v>31.503271125024185</c:v>
                </c:pt>
                <c:pt idx="3152">
                  <c:v>31.513270125025883</c:v>
                </c:pt>
                <c:pt idx="3153">
                  <c:v>31.523268125019968</c:v>
                </c:pt>
                <c:pt idx="3154">
                  <c:v>31.533267125021666</c:v>
                </c:pt>
                <c:pt idx="3155">
                  <c:v>31.543265125015751</c:v>
                </c:pt>
                <c:pt idx="3156">
                  <c:v>31.553264125017449</c:v>
                </c:pt>
                <c:pt idx="3157">
                  <c:v>31.563262125011533</c:v>
                </c:pt>
                <c:pt idx="3158">
                  <c:v>31.573261125013232</c:v>
                </c:pt>
                <c:pt idx="3159">
                  <c:v>31.583259125007316</c:v>
                </c:pt>
                <c:pt idx="3160">
                  <c:v>31.593258125009015</c:v>
                </c:pt>
                <c:pt idx="3161">
                  <c:v>31.603256125003099</c:v>
                </c:pt>
                <c:pt idx="3162">
                  <c:v>31.613255125004798</c:v>
                </c:pt>
                <c:pt idx="3163">
                  <c:v>31.623253125027986</c:v>
                </c:pt>
                <c:pt idx="3164">
                  <c:v>31.633252125000581</c:v>
                </c:pt>
                <c:pt idx="3165">
                  <c:v>31.643250125023769</c:v>
                </c:pt>
                <c:pt idx="3166">
                  <c:v>31.653249125025468</c:v>
                </c:pt>
                <c:pt idx="3167">
                  <c:v>31.663247125019552</c:v>
                </c:pt>
                <c:pt idx="3168">
                  <c:v>31.673246125021251</c:v>
                </c:pt>
                <c:pt idx="3169">
                  <c:v>31.68324512502295</c:v>
                </c:pt>
                <c:pt idx="3170">
                  <c:v>31.693243125017034</c:v>
                </c:pt>
                <c:pt idx="3171">
                  <c:v>31.703242125018733</c:v>
                </c:pt>
                <c:pt idx="3172">
                  <c:v>31.713240125012817</c:v>
                </c:pt>
                <c:pt idx="3173">
                  <c:v>31.723239125014516</c:v>
                </c:pt>
                <c:pt idx="3174">
                  <c:v>31.7332371250086</c:v>
                </c:pt>
                <c:pt idx="3175">
                  <c:v>31.743236125010299</c:v>
                </c:pt>
                <c:pt idx="3176">
                  <c:v>31.753234125004383</c:v>
                </c:pt>
                <c:pt idx="3177">
                  <c:v>31.763233125006082</c:v>
                </c:pt>
                <c:pt idx="3178">
                  <c:v>31.773231125000166</c:v>
                </c:pt>
                <c:pt idx="3179">
                  <c:v>31.783230125001865</c:v>
                </c:pt>
                <c:pt idx="3180">
                  <c:v>31.793228125025053</c:v>
                </c:pt>
                <c:pt idx="3181">
                  <c:v>31.803227125026751</c:v>
                </c:pt>
                <c:pt idx="3182">
                  <c:v>31.813225125020836</c:v>
                </c:pt>
                <c:pt idx="3183">
                  <c:v>31.823224125022534</c:v>
                </c:pt>
                <c:pt idx="3184">
                  <c:v>31.833222458342789</c:v>
                </c:pt>
                <c:pt idx="3185">
                  <c:v>31.843221458344487</c:v>
                </c:pt>
                <c:pt idx="3186">
                  <c:v>31.853219458338572</c:v>
                </c:pt>
                <c:pt idx="3187">
                  <c:v>31.86321845834027</c:v>
                </c:pt>
                <c:pt idx="3188">
                  <c:v>31.873216458334355</c:v>
                </c:pt>
                <c:pt idx="3189">
                  <c:v>31.883215458336053</c:v>
                </c:pt>
                <c:pt idx="3190">
                  <c:v>31.893213458359241</c:v>
                </c:pt>
                <c:pt idx="3191">
                  <c:v>31.90321245836094</c:v>
                </c:pt>
                <c:pt idx="3192">
                  <c:v>31.913210458355024</c:v>
                </c:pt>
                <c:pt idx="3193">
                  <c:v>31.923209458356723</c:v>
                </c:pt>
                <c:pt idx="3194">
                  <c:v>31.933207458350807</c:v>
                </c:pt>
                <c:pt idx="3195">
                  <c:v>31.943206458352506</c:v>
                </c:pt>
                <c:pt idx="3196">
                  <c:v>31.95320445834659</c:v>
                </c:pt>
                <c:pt idx="3197">
                  <c:v>31.963203458348289</c:v>
                </c:pt>
                <c:pt idx="3198">
                  <c:v>31.973201458342373</c:v>
                </c:pt>
                <c:pt idx="3199">
                  <c:v>31.983200458344072</c:v>
                </c:pt>
                <c:pt idx="3200">
                  <c:v>31.993198458338156</c:v>
                </c:pt>
                <c:pt idx="3201">
                  <c:v>32.003197458339855</c:v>
                </c:pt>
                <c:pt idx="3202">
                  <c:v>32.013195458333939</c:v>
                </c:pt>
                <c:pt idx="3203">
                  <c:v>32.023194458335638</c:v>
                </c:pt>
                <c:pt idx="3204">
                  <c:v>32.033192458358826</c:v>
                </c:pt>
                <c:pt idx="3205">
                  <c:v>32.043191458360525</c:v>
                </c:pt>
                <c:pt idx="3206">
                  <c:v>32.053189458354609</c:v>
                </c:pt>
                <c:pt idx="3207">
                  <c:v>32.063188458356308</c:v>
                </c:pt>
                <c:pt idx="3208">
                  <c:v>32.073186458350392</c:v>
                </c:pt>
                <c:pt idx="3209">
                  <c:v>32.083185458352091</c:v>
                </c:pt>
                <c:pt idx="3210">
                  <c:v>32.093183458346175</c:v>
                </c:pt>
                <c:pt idx="3211">
                  <c:v>32.103182458347874</c:v>
                </c:pt>
                <c:pt idx="3212">
                  <c:v>32.113180458341958</c:v>
                </c:pt>
                <c:pt idx="3213">
                  <c:v>32.123179458343657</c:v>
                </c:pt>
                <c:pt idx="3214">
                  <c:v>32.133178458345355</c:v>
                </c:pt>
                <c:pt idx="3215">
                  <c:v>32.14317645833944</c:v>
                </c:pt>
                <c:pt idx="3216">
                  <c:v>32.153175458341138</c:v>
                </c:pt>
                <c:pt idx="3217">
                  <c:v>32.163173458335223</c:v>
                </c:pt>
                <c:pt idx="3218">
                  <c:v>32.173172458336921</c:v>
                </c:pt>
                <c:pt idx="3219">
                  <c:v>32.183170458360109</c:v>
                </c:pt>
                <c:pt idx="3220">
                  <c:v>32.193169458361808</c:v>
                </c:pt>
                <c:pt idx="3221">
                  <c:v>32.203167458355892</c:v>
                </c:pt>
                <c:pt idx="3222">
                  <c:v>32.213166458357591</c:v>
                </c:pt>
                <c:pt idx="3223">
                  <c:v>32.223164458351675</c:v>
                </c:pt>
                <c:pt idx="3224">
                  <c:v>32.233163458353374</c:v>
                </c:pt>
                <c:pt idx="3225">
                  <c:v>32.243161458347458</c:v>
                </c:pt>
                <c:pt idx="3226">
                  <c:v>32.253160458349157</c:v>
                </c:pt>
                <c:pt idx="3227">
                  <c:v>32.263158458343241</c:v>
                </c:pt>
                <c:pt idx="3228">
                  <c:v>32.27315745834494</c:v>
                </c:pt>
                <c:pt idx="3229">
                  <c:v>32.283155458339024</c:v>
                </c:pt>
                <c:pt idx="3230">
                  <c:v>32.293154458340723</c:v>
                </c:pt>
                <c:pt idx="3231">
                  <c:v>32.303152458334807</c:v>
                </c:pt>
                <c:pt idx="3232">
                  <c:v>32.313151458336506</c:v>
                </c:pt>
                <c:pt idx="3233">
                  <c:v>32.323149458359694</c:v>
                </c:pt>
                <c:pt idx="3234">
                  <c:v>32.333148458361393</c:v>
                </c:pt>
                <c:pt idx="3235">
                  <c:v>32.343146458355477</c:v>
                </c:pt>
                <c:pt idx="3236">
                  <c:v>32.353145458357176</c:v>
                </c:pt>
                <c:pt idx="3237">
                  <c:v>32.36314345835126</c:v>
                </c:pt>
                <c:pt idx="3238">
                  <c:v>32.373142458352959</c:v>
                </c:pt>
                <c:pt idx="3239">
                  <c:v>32.383140458347043</c:v>
                </c:pt>
                <c:pt idx="3240">
                  <c:v>32.393139458348742</c:v>
                </c:pt>
                <c:pt idx="3241">
                  <c:v>32.403137458342826</c:v>
                </c:pt>
                <c:pt idx="3242">
                  <c:v>32.413136458344525</c:v>
                </c:pt>
                <c:pt idx="3243">
                  <c:v>32.423134458338609</c:v>
                </c:pt>
                <c:pt idx="3244">
                  <c:v>32.433133458340308</c:v>
                </c:pt>
                <c:pt idx="3245">
                  <c:v>32.443131458334392</c:v>
                </c:pt>
                <c:pt idx="3246">
                  <c:v>32.453130458336091</c:v>
                </c:pt>
                <c:pt idx="3247">
                  <c:v>32.463128458359279</c:v>
                </c:pt>
                <c:pt idx="3248">
                  <c:v>32.473127458360977</c:v>
                </c:pt>
                <c:pt idx="3249">
                  <c:v>32.483125458355062</c:v>
                </c:pt>
                <c:pt idx="3250">
                  <c:v>32.49312445835676</c:v>
                </c:pt>
                <c:pt idx="3251">
                  <c:v>32.503122458350845</c:v>
                </c:pt>
                <c:pt idx="3252">
                  <c:v>32.513121458352543</c:v>
                </c:pt>
                <c:pt idx="3253">
                  <c:v>32.523120458354242</c:v>
                </c:pt>
                <c:pt idx="3254">
                  <c:v>32.533118458348326</c:v>
                </c:pt>
                <c:pt idx="3255">
                  <c:v>32.543117458350025</c:v>
                </c:pt>
                <c:pt idx="3256">
                  <c:v>32.553115458344109</c:v>
                </c:pt>
                <c:pt idx="3257">
                  <c:v>32.563114458345808</c:v>
                </c:pt>
                <c:pt idx="3258">
                  <c:v>32.573112458339892</c:v>
                </c:pt>
                <c:pt idx="3259">
                  <c:v>32.583111458341591</c:v>
                </c:pt>
                <c:pt idx="3260">
                  <c:v>32.593109458335675</c:v>
                </c:pt>
                <c:pt idx="3261">
                  <c:v>32.603108458337374</c:v>
                </c:pt>
                <c:pt idx="3262">
                  <c:v>32.613106458360562</c:v>
                </c:pt>
                <c:pt idx="3263">
                  <c:v>32.623105458362261</c:v>
                </c:pt>
                <c:pt idx="3264">
                  <c:v>32.633103458356345</c:v>
                </c:pt>
                <c:pt idx="3265">
                  <c:v>32.643102458358044</c:v>
                </c:pt>
                <c:pt idx="3266">
                  <c:v>32.653100458352128</c:v>
                </c:pt>
                <c:pt idx="3267">
                  <c:v>32.663099458353827</c:v>
                </c:pt>
                <c:pt idx="3268">
                  <c:v>32.673097458347911</c:v>
                </c:pt>
                <c:pt idx="3269">
                  <c:v>32.68309645834961</c:v>
                </c:pt>
                <c:pt idx="3270">
                  <c:v>32.693094458343694</c:v>
                </c:pt>
                <c:pt idx="3271">
                  <c:v>32.703093458345393</c:v>
                </c:pt>
                <c:pt idx="3272">
                  <c:v>32.713091458339477</c:v>
                </c:pt>
                <c:pt idx="3273">
                  <c:v>32.723090458341176</c:v>
                </c:pt>
                <c:pt idx="3274">
                  <c:v>32.73308845833526</c:v>
                </c:pt>
                <c:pt idx="3275">
                  <c:v>32.743087458336959</c:v>
                </c:pt>
                <c:pt idx="3276">
                  <c:v>32.753085458360147</c:v>
                </c:pt>
                <c:pt idx="3277">
                  <c:v>32.763084458361845</c:v>
                </c:pt>
                <c:pt idx="3278">
                  <c:v>32.77308245835593</c:v>
                </c:pt>
                <c:pt idx="3279">
                  <c:v>32.783081458357628</c:v>
                </c:pt>
                <c:pt idx="3280">
                  <c:v>32.793079458351713</c:v>
                </c:pt>
                <c:pt idx="3281">
                  <c:v>32.803078458353411</c:v>
                </c:pt>
                <c:pt idx="3282">
                  <c:v>32.81307745835511</c:v>
                </c:pt>
                <c:pt idx="3283">
                  <c:v>32.823075458349194</c:v>
                </c:pt>
                <c:pt idx="3284">
                  <c:v>32.833074500027578</c:v>
                </c:pt>
                <c:pt idx="3285">
                  <c:v>32.843072500021663</c:v>
                </c:pt>
                <c:pt idx="3286">
                  <c:v>32.853071500023361</c:v>
                </c:pt>
                <c:pt idx="3287">
                  <c:v>32.863069500017446</c:v>
                </c:pt>
                <c:pt idx="3288">
                  <c:v>32.873068500019144</c:v>
                </c:pt>
                <c:pt idx="3289">
                  <c:v>32.883066500013229</c:v>
                </c:pt>
                <c:pt idx="3290">
                  <c:v>32.893065500014927</c:v>
                </c:pt>
                <c:pt idx="3291">
                  <c:v>32.903063500009011</c:v>
                </c:pt>
                <c:pt idx="3292">
                  <c:v>32.91306250001071</c:v>
                </c:pt>
                <c:pt idx="3293">
                  <c:v>32.923060500004794</c:v>
                </c:pt>
                <c:pt idx="3294">
                  <c:v>32.933059500006493</c:v>
                </c:pt>
                <c:pt idx="3295">
                  <c:v>32.943057500000577</c:v>
                </c:pt>
                <c:pt idx="3296">
                  <c:v>32.953056500002276</c:v>
                </c:pt>
                <c:pt idx="3297">
                  <c:v>32.963054500025464</c:v>
                </c:pt>
                <c:pt idx="3298">
                  <c:v>32.973053500027163</c:v>
                </c:pt>
                <c:pt idx="3299">
                  <c:v>32.983051500021247</c:v>
                </c:pt>
                <c:pt idx="3300">
                  <c:v>32.993050500022946</c:v>
                </c:pt>
                <c:pt idx="3301">
                  <c:v>33.00304850001703</c:v>
                </c:pt>
                <c:pt idx="3302">
                  <c:v>33.013047500018729</c:v>
                </c:pt>
                <c:pt idx="3303">
                  <c:v>33.023045500012813</c:v>
                </c:pt>
                <c:pt idx="3304">
                  <c:v>33.033044500014512</c:v>
                </c:pt>
                <c:pt idx="3305">
                  <c:v>33.043042500008596</c:v>
                </c:pt>
                <c:pt idx="3306">
                  <c:v>33.053041500010295</c:v>
                </c:pt>
                <c:pt idx="3307">
                  <c:v>33.063039500004379</c:v>
                </c:pt>
                <c:pt idx="3308">
                  <c:v>33.073038500006078</c:v>
                </c:pt>
                <c:pt idx="3309">
                  <c:v>33.083036500000162</c:v>
                </c:pt>
                <c:pt idx="3310">
                  <c:v>33.093035500001861</c:v>
                </c:pt>
                <c:pt idx="3311">
                  <c:v>33.103033500025049</c:v>
                </c:pt>
                <c:pt idx="3312">
                  <c:v>33.113032500026748</c:v>
                </c:pt>
                <c:pt idx="3313">
                  <c:v>33.123031500028446</c:v>
                </c:pt>
                <c:pt idx="3314">
                  <c:v>33.133029500022531</c:v>
                </c:pt>
                <c:pt idx="3315">
                  <c:v>33.143028500024229</c:v>
                </c:pt>
                <c:pt idx="3316">
                  <c:v>33.153026500018314</c:v>
                </c:pt>
                <c:pt idx="3317">
                  <c:v>33.163025500020012</c:v>
                </c:pt>
                <c:pt idx="3318">
                  <c:v>33.173023500014096</c:v>
                </c:pt>
                <c:pt idx="3319">
                  <c:v>33.183022500015795</c:v>
                </c:pt>
                <c:pt idx="3320">
                  <c:v>33.193020500009879</c:v>
                </c:pt>
                <c:pt idx="3321">
                  <c:v>33.203019500011578</c:v>
                </c:pt>
                <c:pt idx="3322">
                  <c:v>33.213017500005662</c:v>
                </c:pt>
                <c:pt idx="3323">
                  <c:v>33.223016500007361</c:v>
                </c:pt>
                <c:pt idx="3324">
                  <c:v>33.233014500001445</c:v>
                </c:pt>
                <c:pt idx="3325">
                  <c:v>33.243013500003144</c:v>
                </c:pt>
                <c:pt idx="3326">
                  <c:v>33.253011500026332</c:v>
                </c:pt>
                <c:pt idx="3327">
                  <c:v>33.263010500028031</c:v>
                </c:pt>
                <c:pt idx="3328">
                  <c:v>33.273008500022115</c:v>
                </c:pt>
                <c:pt idx="3329">
                  <c:v>33.283007500023814</c:v>
                </c:pt>
                <c:pt idx="3330">
                  <c:v>33.293005500017898</c:v>
                </c:pt>
                <c:pt idx="3331">
                  <c:v>33.303004500019597</c:v>
                </c:pt>
                <c:pt idx="3332">
                  <c:v>33.313002500013681</c:v>
                </c:pt>
                <c:pt idx="3333">
                  <c:v>33.32300150001538</c:v>
                </c:pt>
                <c:pt idx="3334">
                  <c:v>33.332999500009464</c:v>
                </c:pt>
                <c:pt idx="3335">
                  <c:v>33.342998500011163</c:v>
                </c:pt>
                <c:pt idx="3336">
                  <c:v>33.352996500005247</c:v>
                </c:pt>
                <c:pt idx="3337">
                  <c:v>33.362995500006946</c:v>
                </c:pt>
                <c:pt idx="3338">
                  <c:v>33.372994500008645</c:v>
                </c:pt>
                <c:pt idx="3339">
                  <c:v>33.382992500002729</c:v>
                </c:pt>
                <c:pt idx="3340">
                  <c:v>33.392991500004428</c:v>
                </c:pt>
                <c:pt idx="3341">
                  <c:v>33.402989500027616</c:v>
                </c:pt>
                <c:pt idx="3342">
                  <c:v>33.41298850000021</c:v>
                </c:pt>
                <c:pt idx="3343">
                  <c:v>33.422986500023399</c:v>
                </c:pt>
                <c:pt idx="3344">
                  <c:v>33.432985500025097</c:v>
                </c:pt>
                <c:pt idx="3345">
                  <c:v>33.442983500019182</c:v>
                </c:pt>
                <c:pt idx="3346">
                  <c:v>33.45298250002088</c:v>
                </c:pt>
                <c:pt idx="3347">
                  <c:v>33.462980500014964</c:v>
                </c:pt>
                <c:pt idx="3348">
                  <c:v>33.472979500016663</c:v>
                </c:pt>
                <c:pt idx="3349">
                  <c:v>33.482977500010747</c:v>
                </c:pt>
                <c:pt idx="3350">
                  <c:v>33.492976500012446</c:v>
                </c:pt>
                <c:pt idx="3351">
                  <c:v>33.50297450000653</c:v>
                </c:pt>
                <c:pt idx="3352">
                  <c:v>33.512973500008229</c:v>
                </c:pt>
                <c:pt idx="3353">
                  <c:v>33.522971500002313</c:v>
                </c:pt>
                <c:pt idx="3354">
                  <c:v>33.532970500004012</c:v>
                </c:pt>
                <c:pt idx="3355">
                  <c:v>33.5429685000272</c:v>
                </c:pt>
                <c:pt idx="3356">
                  <c:v>33.552967500028899</c:v>
                </c:pt>
                <c:pt idx="3357">
                  <c:v>33.562965500022983</c:v>
                </c:pt>
                <c:pt idx="3358">
                  <c:v>33.572964500024682</c:v>
                </c:pt>
                <c:pt idx="3359">
                  <c:v>33.582963500026381</c:v>
                </c:pt>
                <c:pt idx="3360">
                  <c:v>33.592961500020465</c:v>
                </c:pt>
                <c:pt idx="3361">
                  <c:v>33.602960500022164</c:v>
                </c:pt>
                <c:pt idx="3362">
                  <c:v>33.612958500016248</c:v>
                </c:pt>
                <c:pt idx="3363">
                  <c:v>33.622957500017947</c:v>
                </c:pt>
                <c:pt idx="3364">
                  <c:v>33.632955500012031</c:v>
                </c:pt>
                <c:pt idx="3365">
                  <c:v>33.64295450001373</c:v>
                </c:pt>
                <c:pt idx="3366">
                  <c:v>33.652952500007814</c:v>
                </c:pt>
                <c:pt idx="3367">
                  <c:v>33.662951500009513</c:v>
                </c:pt>
                <c:pt idx="3368">
                  <c:v>33.672949500003597</c:v>
                </c:pt>
                <c:pt idx="3369">
                  <c:v>33.682948500005296</c:v>
                </c:pt>
                <c:pt idx="3370">
                  <c:v>33.692946500028484</c:v>
                </c:pt>
                <c:pt idx="3371">
                  <c:v>33.702945500001078</c:v>
                </c:pt>
                <c:pt idx="3372">
                  <c:v>33.712943500024267</c:v>
                </c:pt>
                <c:pt idx="3373">
                  <c:v>33.722942500025965</c:v>
                </c:pt>
                <c:pt idx="3374">
                  <c:v>33.73294050002005</c:v>
                </c:pt>
                <c:pt idx="3375">
                  <c:v>33.742939500021748</c:v>
                </c:pt>
                <c:pt idx="3376">
                  <c:v>33.752937500015832</c:v>
                </c:pt>
                <c:pt idx="3377">
                  <c:v>33.762936500017531</c:v>
                </c:pt>
                <c:pt idx="3378">
                  <c:v>33.772934500011615</c:v>
                </c:pt>
                <c:pt idx="3379">
                  <c:v>33.782933500013314</c:v>
                </c:pt>
                <c:pt idx="3380">
                  <c:v>33.792931500007398</c:v>
                </c:pt>
                <c:pt idx="3381">
                  <c:v>33.802930500009097</c:v>
                </c:pt>
                <c:pt idx="3382">
                  <c:v>33.812928500003181</c:v>
                </c:pt>
                <c:pt idx="3383">
                  <c:v>33.82292750000488</c:v>
                </c:pt>
                <c:pt idx="3384">
                  <c:v>33.832926708360901</c:v>
                </c:pt>
                <c:pt idx="3385">
                  <c:v>33.842924708354985</c:v>
                </c:pt>
                <c:pt idx="3386">
                  <c:v>33.852923708356684</c:v>
                </c:pt>
                <c:pt idx="3387">
                  <c:v>33.862921708350768</c:v>
                </c:pt>
                <c:pt idx="3388">
                  <c:v>33.872920708352467</c:v>
                </c:pt>
                <c:pt idx="3389">
                  <c:v>33.882918708346551</c:v>
                </c:pt>
                <c:pt idx="3390">
                  <c:v>33.89291770834825</c:v>
                </c:pt>
                <c:pt idx="3391">
                  <c:v>33.902915708342334</c:v>
                </c:pt>
                <c:pt idx="3392">
                  <c:v>33.912914708344033</c:v>
                </c:pt>
                <c:pt idx="3393">
                  <c:v>33.922912708338117</c:v>
                </c:pt>
                <c:pt idx="3394">
                  <c:v>33.932911708339816</c:v>
                </c:pt>
                <c:pt idx="3395">
                  <c:v>33.9429097083339</c:v>
                </c:pt>
                <c:pt idx="3396">
                  <c:v>33.952908708335599</c:v>
                </c:pt>
                <c:pt idx="3397">
                  <c:v>33.962906708358787</c:v>
                </c:pt>
                <c:pt idx="3398">
                  <c:v>33.972905708360486</c:v>
                </c:pt>
                <c:pt idx="3399">
                  <c:v>33.98290370835457</c:v>
                </c:pt>
                <c:pt idx="3400">
                  <c:v>33.992902708356269</c:v>
                </c:pt>
                <c:pt idx="3401">
                  <c:v>34.002900708350353</c:v>
                </c:pt>
                <c:pt idx="3402">
                  <c:v>34.012899708352052</c:v>
                </c:pt>
                <c:pt idx="3403">
                  <c:v>34.022897708346136</c:v>
                </c:pt>
                <c:pt idx="3404">
                  <c:v>34.032896708347835</c:v>
                </c:pt>
                <c:pt idx="3405">
                  <c:v>34.042895708349533</c:v>
                </c:pt>
                <c:pt idx="3406">
                  <c:v>34.052893708343618</c:v>
                </c:pt>
                <c:pt idx="3407">
                  <c:v>34.062892708345316</c:v>
                </c:pt>
                <c:pt idx="3408">
                  <c:v>34.072890708339401</c:v>
                </c:pt>
                <c:pt idx="3409">
                  <c:v>34.082889708341099</c:v>
                </c:pt>
                <c:pt idx="3410">
                  <c:v>34.092887708335184</c:v>
                </c:pt>
                <c:pt idx="3411">
                  <c:v>34.102886708336882</c:v>
                </c:pt>
                <c:pt idx="3412">
                  <c:v>34.11288470836007</c:v>
                </c:pt>
                <c:pt idx="3413">
                  <c:v>34.122883708361769</c:v>
                </c:pt>
                <c:pt idx="3414">
                  <c:v>34.132881708355853</c:v>
                </c:pt>
                <c:pt idx="3415">
                  <c:v>34.142880708357552</c:v>
                </c:pt>
                <c:pt idx="3416">
                  <c:v>34.152878708351636</c:v>
                </c:pt>
                <c:pt idx="3417">
                  <c:v>34.162877708353335</c:v>
                </c:pt>
                <c:pt idx="3418">
                  <c:v>34.172875708347419</c:v>
                </c:pt>
                <c:pt idx="3419">
                  <c:v>34.182874708349118</c:v>
                </c:pt>
                <c:pt idx="3420">
                  <c:v>34.192872708343202</c:v>
                </c:pt>
                <c:pt idx="3421">
                  <c:v>34.202871708344901</c:v>
                </c:pt>
                <c:pt idx="3422">
                  <c:v>34.212869708338985</c:v>
                </c:pt>
                <c:pt idx="3423">
                  <c:v>34.222868708340684</c:v>
                </c:pt>
                <c:pt idx="3424">
                  <c:v>34.232867708342383</c:v>
                </c:pt>
                <c:pt idx="3425">
                  <c:v>34.242865708336467</c:v>
                </c:pt>
                <c:pt idx="3426">
                  <c:v>34.252864708338166</c:v>
                </c:pt>
                <c:pt idx="3427">
                  <c:v>34.262862708361354</c:v>
                </c:pt>
                <c:pt idx="3428">
                  <c:v>34.272861708333949</c:v>
                </c:pt>
                <c:pt idx="3429">
                  <c:v>34.282859708357137</c:v>
                </c:pt>
                <c:pt idx="3430">
                  <c:v>34.292858708358835</c:v>
                </c:pt>
                <c:pt idx="3431">
                  <c:v>34.30285670835292</c:v>
                </c:pt>
                <c:pt idx="3432">
                  <c:v>34.312855708354618</c:v>
                </c:pt>
                <c:pt idx="3433">
                  <c:v>34.322853708348703</c:v>
                </c:pt>
                <c:pt idx="3434">
                  <c:v>34.332852708350401</c:v>
                </c:pt>
                <c:pt idx="3435">
                  <c:v>34.342850708344486</c:v>
                </c:pt>
                <c:pt idx="3436">
                  <c:v>34.352849708346184</c:v>
                </c:pt>
                <c:pt idx="3437">
                  <c:v>34.362847708340269</c:v>
                </c:pt>
                <c:pt idx="3438">
                  <c:v>34.372846708341967</c:v>
                </c:pt>
                <c:pt idx="3439">
                  <c:v>34.382844708336052</c:v>
                </c:pt>
                <c:pt idx="3440">
                  <c:v>34.39284370833775</c:v>
                </c:pt>
                <c:pt idx="3441">
                  <c:v>34.402841708360938</c:v>
                </c:pt>
                <c:pt idx="3442">
                  <c:v>34.412840708333533</c:v>
                </c:pt>
                <c:pt idx="3443">
                  <c:v>34.422839708335232</c:v>
                </c:pt>
                <c:pt idx="3444">
                  <c:v>34.43283770835842</c:v>
                </c:pt>
                <c:pt idx="3445">
                  <c:v>34.442836708360119</c:v>
                </c:pt>
                <c:pt idx="3446">
                  <c:v>34.452834708354203</c:v>
                </c:pt>
                <c:pt idx="3447">
                  <c:v>34.462833708355902</c:v>
                </c:pt>
                <c:pt idx="3448">
                  <c:v>34.472831708349986</c:v>
                </c:pt>
                <c:pt idx="3449">
                  <c:v>34.482830708351685</c:v>
                </c:pt>
                <c:pt idx="3450">
                  <c:v>34.492828708345769</c:v>
                </c:pt>
                <c:pt idx="3451">
                  <c:v>34.502827708347468</c:v>
                </c:pt>
                <c:pt idx="3452">
                  <c:v>34.512825708341552</c:v>
                </c:pt>
                <c:pt idx="3453">
                  <c:v>34.522824708343251</c:v>
                </c:pt>
                <c:pt idx="3454">
                  <c:v>34.532822708337335</c:v>
                </c:pt>
                <c:pt idx="3455">
                  <c:v>34.542821708339034</c:v>
                </c:pt>
                <c:pt idx="3456">
                  <c:v>34.552819708362222</c:v>
                </c:pt>
                <c:pt idx="3457">
                  <c:v>34.562818708334817</c:v>
                </c:pt>
                <c:pt idx="3458">
                  <c:v>34.572816708358005</c:v>
                </c:pt>
                <c:pt idx="3459">
                  <c:v>34.582815708359703</c:v>
                </c:pt>
                <c:pt idx="3460">
                  <c:v>34.592813708353788</c:v>
                </c:pt>
                <c:pt idx="3461">
                  <c:v>34.602812708355486</c:v>
                </c:pt>
                <c:pt idx="3462">
                  <c:v>34.612811708357185</c:v>
                </c:pt>
                <c:pt idx="3463">
                  <c:v>34.622809708351269</c:v>
                </c:pt>
                <c:pt idx="3464">
                  <c:v>34.632808708352968</c:v>
                </c:pt>
                <c:pt idx="3465">
                  <c:v>34.642806708347052</c:v>
                </c:pt>
                <c:pt idx="3466">
                  <c:v>34.652805708348751</c:v>
                </c:pt>
                <c:pt idx="3467">
                  <c:v>34.662803708342835</c:v>
                </c:pt>
                <c:pt idx="3468">
                  <c:v>34.672802708344534</c:v>
                </c:pt>
                <c:pt idx="3469">
                  <c:v>34.682800708338618</c:v>
                </c:pt>
                <c:pt idx="3470">
                  <c:v>34.692799708340317</c:v>
                </c:pt>
                <c:pt idx="3471">
                  <c:v>34.702797708334401</c:v>
                </c:pt>
                <c:pt idx="3472">
                  <c:v>34.7127967083361</c:v>
                </c:pt>
                <c:pt idx="3473">
                  <c:v>34.722794708359288</c:v>
                </c:pt>
                <c:pt idx="3474">
                  <c:v>34.732793708360987</c:v>
                </c:pt>
                <c:pt idx="3475">
                  <c:v>34.742791708355071</c:v>
                </c:pt>
                <c:pt idx="3476">
                  <c:v>34.75279070835677</c:v>
                </c:pt>
                <c:pt idx="3477">
                  <c:v>34.762789708358468</c:v>
                </c:pt>
                <c:pt idx="3478">
                  <c:v>34.772787708352553</c:v>
                </c:pt>
                <c:pt idx="3479">
                  <c:v>34.782786708354251</c:v>
                </c:pt>
                <c:pt idx="3480">
                  <c:v>34.792784708348336</c:v>
                </c:pt>
                <c:pt idx="3481">
                  <c:v>34.802783708350034</c:v>
                </c:pt>
                <c:pt idx="3482">
                  <c:v>34.812781708344119</c:v>
                </c:pt>
                <c:pt idx="3483">
                  <c:v>34.822780708345817</c:v>
                </c:pt>
                <c:pt idx="3484">
                  <c:v>34.83277858333895</c:v>
                </c:pt>
                <c:pt idx="3485">
                  <c:v>34.842777583340649</c:v>
                </c:pt>
                <c:pt idx="3486">
                  <c:v>34.852775583334733</c:v>
                </c:pt>
                <c:pt idx="3487">
                  <c:v>34.862774583336432</c:v>
                </c:pt>
                <c:pt idx="3488">
                  <c:v>34.87277258335962</c:v>
                </c:pt>
                <c:pt idx="3489">
                  <c:v>34.882771583361318</c:v>
                </c:pt>
                <c:pt idx="3490">
                  <c:v>34.892769583355403</c:v>
                </c:pt>
                <c:pt idx="3491">
                  <c:v>34.902768583357101</c:v>
                </c:pt>
                <c:pt idx="3492">
                  <c:v>34.912766583351186</c:v>
                </c:pt>
                <c:pt idx="3493">
                  <c:v>34.922765583352884</c:v>
                </c:pt>
                <c:pt idx="3494">
                  <c:v>34.932764583354583</c:v>
                </c:pt>
                <c:pt idx="3495">
                  <c:v>34.942762583348667</c:v>
                </c:pt>
                <c:pt idx="3496">
                  <c:v>34.952761583350366</c:v>
                </c:pt>
                <c:pt idx="3497">
                  <c:v>34.96275958334445</c:v>
                </c:pt>
                <c:pt idx="3498">
                  <c:v>34.972758583346149</c:v>
                </c:pt>
                <c:pt idx="3499">
                  <c:v>34.982756583340233</c:v>
                </c:pt>
                <c:pt idx="3500">
                  <c:v>34.992755583341932</c:v>
                </c:pt>
                <c:pt idx="3501">
                  <c:v>35.002753583336016</c:v>
                </c:pt>
                <c:pt idx="3502">
                  <c:v>35.012752583337715</c:v>
                </c:pt>
                <c:pt idx="3503">
                  <c:v>35.022750583360903</c:v>
                </c:pt>
                <c:pt idx="3504">
                  <c:v>35.032749583333498</c:v>
                </c:pt>
                <c:pt idx="3505">
                  <c:v>35.042747583356686</c:v>
                </c:pt>
                <c:pt idx="3506">
                  <c:v>35.052746583358385</c:v>
                </c:pt>
                <c:pt idx="3507">
                  <c:v>35.062744583352469</c:v>
                </c:pt>
                <c:pt idx="3508">
                  <c:v>35.072743583354168</c:v>
                </c:pt>
                <c:pt idx="3509">
                  <c:v>35.082741583348252</c:v>
                </c:pt>
                <c:pt idx="3510">
                  <c:v>35.092740583349951</c:v>
                </c:pt>
                <c:pt idx="3511">
                  <c:v>35.102739583351649</c:v>
                </c:pt>
                <c:pt idx="3512">
                  <c:v>35.112737583345734</c:v>
                </c:pt>
                <c:pt idx="3513">
                  <c:v>35.122736583347432</c:v>
                </c:pt>
                <c:pt idx="3514">
                  <c:v>35.132734583341517</c:v>
                </c:pt>
                <c:pt idx="3515">
                  <c:v>35.142733583343215</c:v>
                </c:pt>
                <c:pt idx="3516">
                  <c:v>35.1527315833373</c:v>
                </c:pt>
                <c:pt idx="3517">
                  <c:v>35.162730583338998</c:v>
                </c:pt>
                <c:pt idx="3518">
                  <c:v>35.172728583362186</c:v>
                </c:pt>
                <c:pt idx="3519">
                  <c:v>35.182727583334781</c:v>
                </c:pt>
                <c:pt idx="3520">
                  <c:v>35.192725583357969</c:v>
                </c:pt>
                <c:pt idx="3521">
                  <c:v>35.202724583359668</c:v>
                </c:pt>
                <c:pt idx="3522">
                  <c:v>35.212722583353752</c:v>
                </c:pt>
                <c:pt idx="3523">
                  <c:v>35.222721583355451</c:v>
                </c:pt>
                <c:pt idx="3524">
                  <c:v>35.232719583349535</c:v>
                </c:pt>
                <c:pt idx="3525">
                  <c:v>35.242718583351234</c:v>
                </c:pt>
                <c:pt idx="3526">
                  <c:v>35.252717583352933</c:v>
                </c:pt>
                <c:pt idx="3527">
                  <c:v>35.262715583347017</c:v>
                </c:pt>
                <c:pt idx="3528">
                  <c:v>35.272714583348716</c:v>
                </c:pt>
                <c:pt idx="3529">
                  <c:v>35.2827125833428</c:v>
                </c:pt>
                <c:pt idx="3530">
                  <c:v>35.292711583344499</c:v>
                </c:pt>
                <c:pt idx="3531">
                  <c:v>35.302709583338583</c:v>
                </c:pt>
                <c:pt idx="3532">
                  <c:v>35.312708583340282</c:v>
                </c:pt>
                <c:pt idx="3533">
                  <c:v>35.322706583334366</c:v>
                </c:pt>
                <c:pt idx="3534">
                  <c:v>35.332705583336065</c:v>
                </c:pt>
                <c:pt idx="3535">
                  <c:v>35.342703583359253</c:v>
                </c:pt>
                <c:pt idx="3536">
                  <c:v>35.352702583360951</c:v>
                </c:pt>
                <c:pt idx="3537">
                  <c:v>35.362700583355036</c:v>
                </c:pt>
                <c:pt idx="3538">
                  <c:v>35.372699583356734</c:v>
                </c:pt>
                <c:pt idx="3539">
                  <c:v>35.382697583350819</c:v>
                </c:pt>
                <c:pt idx="3540">
                  <c:v>35.392696583352517</c:v>
                </c:pt>
                <c:pt idx="3541">
                  <c:v>35.402695583354216</c:v>
                </c:pt>
                <c:pt idx="3542">
                  <c:v>35.4126935833483</c:v>
                </c:pt>
                <c:pt idx="3543">
                  <c:v>35.422692583349999</c:v>
                </c:pt>
                <c:pt idx="3544">
                  <c:v>35.432690583344083</c:v>
                </c:pt>
                <c:pt idx="3545">
                  <c:v>35.442689583345782</c:v>
                </c:pt>
                <c:pt idx="3546">
                  <c:v>35.452687583339866</c:v>
                </c:pt>
                <c:pt idx="3547">
                  <c:v>35.462686583341565</c:v>
                </c:pt>
                <c:pt idx="3548">
                  <c:v>35.472684583335649</c:v>
                </c:pt>
                <c:pt idx="3549">
                  <c:v>35.482683583337348</c:v>
                </c:pt>
                <c:pt idx="3550">
                  <c:v>35.492681583360536</c:v>
                </c:pt>
                <c:pt idx="3551">
                  <c:v>35.502680583362235</c:v>
                </c:pt>
                <c:pt idx="3552">
                  <c:v>35.512678583356319</c:v>
                </c:pt>
                <c:pt idx="3553">
                  <c:v>35.522677583358018</c:v>
                </c:pt>
                <c:pt idx="3554">
                  <c:v>35.532675583352102</c:v>
                </c:pt>
                <c:pt idx="3555">
                  <c:v>35.542674583353801</c:v>
                </c:pt>
                <c:pt idx="3556">
                  <c:v>35.552673583355499</c:v>
                </c:pt>
                <c:pt idx="3557">
                  <c:v>35.562671583349584</c:v>
                </c:pt>
                <c:pt idx="3558">
                  <c:v>35.572670583351282</c:v>
                </c:pt>
                <c:pt idx="3559">
                  <c:v>35.582668583345367</c:v>
                </c:pt>
                <c:pt idx="3560">
                  <c:v>35.592667583347065</c:v>
                </c:pt>
                <c:pt idx="3561">
                  <c:v>35.60266558334115</c:v>
                </c:pt>
                <c:pt idx="3562">
                  <c:v>35.612664583342848</c:v>
                </c:pt>
                <c:pt idx="3563">
                  <c:v>35.622662583336933</c:v>
                </c:pt>
                <c:pt idx="3564">
                  <c:v>35.632661583338631</c:v>
                </c:pt>
                <c:pt idx="3565">
                  <c:v>35.642659583361819</c:v>
                </c:pt>
                <c:pt idx="3566">
                  <c:v>35.652658583334414</c:v>
                </c:pt>
                <c:pt idx="3567">
                  <c:v>35.662656583357602</c:v>
                </c:pt>
                <c:pt idx="3568">
                  <c:v>35.672655583359301</c:v>
                </c:pt>
                <c:pt idx="3569">
                  <c:v>35.682654583361</c:v>
                </c:pt>
                <c:pt idx="3570">
                  <c:v>35.692652583355084</c:v>
                </c:pt>
                <c:pt idx="3571">
                  <c:v>35.702651583356783</c:v>
                </c:pt>
                <c:pt idx="3572">
                  <c:v>35.712649583350867</c:v>
                </c:pt>
                <c:pt idx="3573">
                  <c:v>35.722648583352566</c:v>
                </c:pt>
                <c:pt idx="3574">
                  <c:v>35.73264658334665</c:v>
                </c:pt>
                <c:pt idx="3575">
                  <c:v>35.742645583348349</c:v>
                </c:pt>
                <c:pt idx="3576">
                  <c:v>35.752643583342433</c:v>
                </c:pt>
                <c:pt idx="3577">
                  <c:v>35.762642583344132</c:v>
                </c:pt>
                <c:pt idx="3578">
                  <c:v>35.772640583338216</c:v>
                </c:pt>
                <c:pt idx="3579">
                  <c:v>35.782639583339915</c:v>
                </c:pt>
                <c:pt idx="3580">
                  <c:v>35.792637583333999</c:v>
                </c:pt>
                <c:pt idx="3581">
                  <c:v>35.802636583335698</c:v>
                </c:pt>
                <c:pt idx="3582">
                  <c:v>35.812635583337396</c:v>
                </c:pt>
                <c:pt idx="3583">
                  <c:v>35.822633583360584</c:v>
                </c:pt>
                <c:pt idx="3584">
                  <c:v>35.83263233336038</c:v>
                </c:pt>
                <c:pt idx="3585">
                  <c:v>35.842630333354464</c:v>
                </c:pt>
                <c:pt idx="3586">
                  <c:v>35.852629333356163</c:v>
                </c:pt>
                <c:pt idx="3587">
                  <c:v>35.862627333350247</c:v>
                </c:pt>
                <c:pt idx="3588">
                  <c:v>35.872626333351946</c:v>
                </c:pt>
                <c:pt idx="3589">
                  <c:v>35.88262433334603</c:v>
                </c:pt>
                <c:pt idx="3590">
                  <c:v>35.892623333347728</c:v>
                </c:pt>
                <c:pt idx="3591">
                  <c:v>35.902621333341813</c:v>
                </c:pt>
                <c:pt idx="3592">
                  <c:v>35.912620333343511</c:v>
                </c:pt>
                <c:pt idx="3593">
                  <c:v>35.922618333337596</c:v>
                </c:pt>
                <c:pt idx="3594">
                  <c:v>35.932617333339294</c:v>
                </c:pt>
                <c:pt idx="3595">
                  <c:v>35.942615333333379</c:v>
                </c:pt>
                <c:pt idx="3596">
                  <c:v>35.952614333335077</c:v>
                </c:pt>
                <c:pt idx="3597">
                  <c:v>35.962613333336776</c:v>
                </c:pt>
                <c:pt idx="3598">
                  <c:v>35.972611333359964</c:v>
                </c:pt>
                <c:pt idx="3599">
                  <c:v>35.982610333361663</c:v>
                </c:pt>
                <c:pt idx="3600">
                  <c:v>35.992608333355747</c:v>
                </c:pt>
                <c:pt idx="3601">
                  <c:v>36.002607333357446</c:v>
                </c:pt>
                <c:pt idx="3602">
                  <c:v>36.01260533335153</c:v>
                </c:pt>
                <c:pt idx="3603">
                  <c:v>36.022604333353229</c:v>
                </c:pt>
                <c:pt idx="3604">
                  <c:v>36.032602333347313</c:v>
                </c:pt>
                <c:pt idx="3605">
                  <c:v>36.042601333349012</c:v>
                </c:pt>
                <c:pt idx="3606">
                  <c:v>36.052599333343096</c:v>
                </c:pt>
                <c:pt idx="3607">
                  <c:v>36.062598333344795</c:v>
                </c:pt>
                <c:pt idx="3608">
                  <c:v>36.072596333338879</c:v>
                </c:pt>
                <c:pt idx="3609">
                  <c:v>36.082595333340578</c:v>
                </c:pt>
                <c:pt idx="3610">
                  <c:v>36.092593333334662</c:v>
                </c:pt>
                <c:pt idx="3611">
                  <c:v>36.102592333336361</c:v>
                </c:pt>
                <c:pt idx="3612">
                  <c:v>36.112591333338059</c:v>
                </c:pt>
                <c:pt idx="3613">
                  <c:v>36.122589333361248</c:v>
                </c:pt>
                <c:pt idx="3614">
                  <c:v>36.132588333333842</c:v>
                </c:pt>
                <c:pt idx="3615">
                  <c:v>36.142586333357031</c:v>
                </c:pt>
                <c:pt idx="3616">
                  <c:v>36.152585333358729</c:v>
                </c:pt>
                <c:pt idx="3617">
                  <c:v>36.162583333352813</c:v>
                </c:pt>
                <c:pt idx="3618">
                  <c:v>36.172582333354512</c:v>
                </c:pt>
                <c:pt idx="3619">
                  <c:v>36.182580333348596</c:v>
                </c:pt>
                <c:pt idx="3620">
                  <c:v>36.192579333350295</c:v>
                </c:pt>
                <c:pt idx="3621">
                  <c:v>36.202577333344379</c:v>
                </c:pt>
                <c:pt idx="3622">
                  <c:v>36.212576333346078</c:v>
                </c:pt>
                <c:pt idx="3623">
                  <c:v>36.222575333347777</c:v>
                </c:pt>
                <c:pt idx="3624">
                  <c:v>36.232573333341861</c:v>
                </c:pt>
                <c:pt idx="3625">
                  <c:v>36.24257233334356</c:v>
                </c:pt>
                <c:pt idx="3626">
                  <c:v>36.252570333337644</c:v>
                </c:pt>
                <c:pt idx="3627">
                  <c:v>36.262569333339343</c:v>
                </c:pt>
                <c:pt idx="3628">
                  <c:v>36.272567333333427</c:v>
                </c:pt>
                <c:pt idx="3629">
                  <c:v>36.282566333335126</c:v>
                </c:pt>
                <c:pt idx="3630">
                  <c:v>36.292564333358314</c:v>
                </c:pt>
                <c:pt idx="3631">
                  <c:v>36.302563333360013</c:v>
                </c:pt>
                <c:pt idx="3632">
                  <c:v>36.312561333354097</c:v>
                </c:pt>
                <c:pt idx="3633">
                  <c:v>36.322560333355796</c:v>
                </c:pt>
                <c:pt idx="3634">
                  <c:v>36.33255833334988</c:v>
                </c:pt>
                <c:pt idx="3635">
                  <c:v>36.342557333351579</c:v>
                </c:pt>
                <c:pt idx="3636">
                  <c:v>36.352556333353277</c:v>
                </c:pt>
                <c:pt idx="3637">
                  <c:v>36.362554333347362</c:v>
                </c:pt>
                <c:pt idx="3638">
                  <c:v>36.37255333334906</c:v>
                </c:pt>
                <c:pt idx="3639">
                  <c:v>36.382551333343145</c:v>
                </c:pt>
                <c:pt idx="3640">
                  <c:v>36.392550333344843</c:v>
                </c:pt>
                <c:pt idx="3641">
                  <c:v>36.402548333338927</c:v>
                </c:pt>
                <c:pt idx="3642">
                  <c:v>36.412547333340626</c:v>
                </c:pt>
                <c:pt idx="3643">
                  <c:v>36.42254533333471</c:v>
                </c:pt>
                <c:pt idx="3644">
                  <c:v>36.432544333336409</c:v>
                </c:pt>
                <c:pt idx="3645">
                  <c:v>36.442542333359597</c:v>
                </c:pt>
                <c:pt idx="3646">
                  <c:v>36.452541333361296</c:v>
                </c:pt>
                <c:pt idx="3647">
                  <c:v>36.462540333333891</c:v>
                </c:pt>
                <c:pt idx="3648">
                  <c:v>36.472538333357079</c:v>
                </c:pt>
                <c:pt idx="3649">
                  <c:v>36.482537333358778</c:v>
                </c:pt>
                <c:pt idx="3650">
                  <c:v>36.492535333352862</c:v>
                </c:pt>
                <c:pt idx="3651">
                  <c:v>36.502534333354561</c:v>
                </c:pt>
                <c:pt idx="3652">
                  <c:v>36.512532333348645</c:v>
                </c:pt>
                <c:pt idx="3653">
                  <c:v>36.522531333350344</c:v>
                </c:pt>
                <c:pt idx="3654">
                  <c:v>36.532529333344428</c:v>
                </c:pt>
                <c:pt idx="3655">
                  <c:v>36.542528333346127</c:v>
                </c:pt>
                <c:pt idx="3656">
                  <c:v>36.552526333340211</c:v>
                </c:pt>
                <c:pt idx="3657">
                  <c:v>36.56252533334191</c:v>
                </c:pt>
                <c:pt idx="3658">
                  <c:v>36.572523333335994</c:v>
                </c:pt>
                <c:pt idx="3659">
                  <c:v>36.582522333337693</c:v>
                </c:pt>
                <c:pt idx="3660">
                  <c:v>36.592521333339391</c:v>
                </c:pt>
                <c:pt idx="3661">
                  <c:v>36.602519333333476</c:v>
                </c:pt>
                <c:pt idx="3662">
                  <c:v>36.612518333335174</c:v>
                </c:pt>
                <c:pt idx="3663">
                  <c:v>36.622516333358362</c:v>
                </c:pt>
                <c:pt idx="3664">
                  <c:v>36.632515333360061</c:v>
                </c:pt>
                <c:pt idx="3665">
                  <c:v>36.642513333354145</c:v>
                </c:pt>
                <c:pt idx="3666">
                  <c:v>36.652512333355844</c:v>
                </c:pt>
                <c:pt idx="3667">
                  <c:v>36.662510333349928</c:v>
                </c:pt>
                <c:pt idx="3668">
                  <c:v>36.672509333351627</c:v>
                </c:pt>
                <c:pt idx="3669">
                  <c:v>36.682507333345711</c:v>
                </c:pt>
                <c:pt idx="3670">
                  <c:v>36.69250633334741</c:v>
                </c:pt>
                <c:pt idx="3671">
                  <c:v>36.702504333341494</c:v>
                </c:pt>
                <c:pt idx="3672">
                  <c:v>36.712503333343193</c:v>
                </c:pt>
                <c:pt idx="3673">
                  <c:v>36.722502333344892</c:v>
                </c:pt>
                <c:pt idx="3674">
                  <c:v>36.732500333338976</c:v>
                </c:pt>
                <c:pt idx="3675">
                  <c:v>36.742499333340675</c:v>
                </c:pt>
                <c:pt idx="3676">
                  <c:v>36.752497333334759</c:v>
                </c:pt>
                <c:pt idx="3677">
                  <c:v>36.762496333336458</c:v>
                </c:pt>
                <c:pt idx="3678">
                  <c:v>36.772494333359646</c:v>
                </c:pt>
                <c:pt idx="3679">
                  <c:v>36.782493333361344</c:v>
                </c:pt>
                <c:pt idx="3680">
                  <c:v>36.792491333355429</c:v>
                </c:pt>
                <c:pt idx="3681">
                  <c:v>36.802490333357127</c:v>
                </c:pt>
                <c:pt idx="3682">
                  <c:v>36.812488333351212</c:v>
                </c:pt>
                <c:pt idx="3683">
                  <c:v>36.82248733335291</c:v>
                </c:pt>
                <c:pt idx="3684">
                  <c:v>36.832486625004094</c:v>
                </c:pt>
                <c:pt idx="3685">
                  <c:v>36.842484625027282</c:v>
                </c:pt>
                <c:pt idx="3686">
                  <c:v>36.852483624999877</c:v>
                </c:pt>
                <c:pt idx="3687">
                  <c:v>36.862481625023065</c:v>
                </c:pt>
                <c:pt idx="3688">
                  <c:v>36.872480625024764</c:v>
                </c:pt>
                <c:pt idx="3689">
                  <c:v>36.882478625018848</c:v>
                </c:pt>
                <c:pt idx="3690">
                  <c:v>36.892477625020547</c:v>
                </c:pt>
                <c:pt idx="3691">
                  <c:v>36.902475625014631</c:v>
                </c:pt>
                <c:pt idx="3692">
                  <c:v>36.91247462501633</c:v>
                </c:pt>
                <c:pt idx="3693">
                  <c:v>36.922472625010414</c:v>
                </c:pt>
                <c:pt idx="3694">
                  <c:v>36.932471625012113</c:v>
                </c:pt>
                <c:pt idx="3695">
                  <c:v>36.942470625013812</c:v>
                </c:pt>
                <c:pt idx="3696">
                  <c:v>36.952468625007896</c:v>
                </c:pt>
                <c:pt idx="3697">
                  <c:v>36.962467625009594</c:v>
                </c:pt>
                <c:pt idx="3698">
                  <c:v>36.972465625003679</c:v>
                </c:pt>
                <c:pt idx="3699">
                  <c:v>36.982464625005377</c:v>
                </c:pt>
                <c:pt idx="3700">
                  <c:v>36.992462625028566</c:v>
                </c:pt>
                <c:pt idx="3701">
                  <c:v>37.00246162500116</c:v>
                </c:pt>
                <c:pt idx="3702">
                  <c:v>37.012459625024348</c:v>
                </c:pt>
                <c:pt idx="3703">
                  <c:v>37.022458625026047</c:v>
                </c:pt>
                <c:pt idx="3704">
                  <c:v>37.032456625020131</c:v>
                </c:pt>
                <c:pt idx="3705">
                  <c:v>37.04245562502183</c:v>
                </c:pt>
                <c:pt idx="3706">
                  <c:v>37.052454625023529</c:v>
                </c:pt>
                <c:pt idx="3707">
                  <c:v>37.062452625017613</c:v>
                </c:pt>
                <c:pt idx="3708">
                  <c:v>37.072451625019312</c:v>
                </c:pt>
                <c:pt idx="3709">
                  <c:v>37.082449625013396</c:v>
                </c:pt>
                <c:pt idx="3710">
                  <c:v>37.092448625015095</c:v>
                </c:pt>
                <c:pt idx="3711">
                  <c:v>37.102446625009179</c:v>
                </c:pt>
                <c:pt idx="3712">
                  <c:v>37.112445625010878</c:v>
                </c:pt>
                <c:pt idx="3713">
                  <c:v>37.122443625004962</c:v>
                </c:pt>
                <c:pt idx="3714">
                  <c:v>37.132442625006661</c:v>
                </c:pt>
                <c:pt idx="3715">
                  <c:v>37.142440625000745</c:v>
                </c:pt>
                <c:pt idx="3716">
                  <c:v>37.152439625002444</c:v>
                </c:pt>
                <c:pt idx="3717">
                  <c:v>37.162437625025632</c:v>
                </c:pt>
                <c:pt idx="3718">
                  <c:v>37.172436625027331</c:v>
                </c:pt>
                <c:pt idx="3719">
                  <c:v>37.182435624999925</c:v>
                </c:pt>
                <c:pt idx="3720">
                  <c:v>37.192433625023114</c:v>
                </c:pt>
                <c:pt idx="3721">
                  <c:v>37.202432625024812</c:v>
                </c:pt>
                <c:pt idx="3722">
                  <c:v>37.212430625018897</c:v>
                </c:pt>
                <c:pt idx="3723">
                  <c:v>37.222429625020595</c:v>
                </c:pt>
                <c:pt idx="3724">
                  <c:v>37.23242762501468</c:v>
                </c:pt>
                <c:pt idx="3725">
                  <c:v>37.242426625016378</c:v>
                </c:pt>
                <c:pt idx="3726">
                  <c:v>37.252424625010462</c:v>
                </c:pt>
                <c:pt idx="3727">
                  <c:v>37.262423625012161</c:v>
                </c:pt>
                <c:pt idx="3728">
                  <c:v>37.27242262501386</c:v>
                </c:pt>
                <c:pt idx="3729">
                  <c:v>37.282420625007944</c:v>
                </c:pt>
                <c:pt idx="3730">
                  <c:v>37.292419625009643</c:v>
                </c:pt>
                <c:pt idx="3731">
                  <c:v>37.302417625003727</c:v>
                </c:pt>
                <c:pt idx="3732">
                  <c:v>37.312416625005426</c:v>
                </c:pt>
                <c:pt idx="3733">
                  <c:v>37.322414625028614</c:v>
                </c:pt>
                <c:pt idx="3734">
                  <c:v>37.332413625001209</c:v>
                </c:pt>
                <c:pt idx="3735">
                  <c:v>37.342411625024397</c:v>
                </c:pt>
                <c:pt idx="3736">
                  <c:v>37.352410625026096</c:v>
                </c:pt>
                <c:pt idx="3737">
                  <c:v>37.36240862502018</c:v>
                </c:pt>
                <c:pt idx="3738">
                  <c:v>37.372407625021879</c:v>
                </c:pt>
                <c:pt idx="3739">
                  <c:v>37.382406625023577</c:v>
                </c:pt>
                <c:pt idx="3740">
                  <c:v>37.392404625017662</c:v>
                </c:pt>
                <c:pt idx="3741">
                  <c:v>37.40240362501936</c:v>
                </c:pt>
                <c:pt idx="3742">
                  <c:v>37.412401625013445</c:v>
                </c:pt>
                <c:pt idx="3743">
                  <c:v>37.422400625015143</c:v>
                </c:pt>
                <c:pt idx="3744">
                  <c:v>37.432398625009228</c:v>
                </c:pt>
                <c:pt idx="3745">
                  <c:v>37.442397625010926</c:v>
                </c:pt>
                <c:pt idx="3746">
                  <c:v>37.452395625005011</c:v>
                </c:pt>
                <c:pt idx="3747">
                  <c:v>37.462394625006709</c:v>
                </c:pt>
                <c:pt idx="3748">
                  <c:v>37.472392625000793</c:v>
                </c:pt>
                <c:pt idx="3749">
                  <c:v>37.482391625002492</c:v>
                </c:pt>
                <c:pt idx="3750">
                  <c:v>37.492390625004191</c:v>
                </c:pt>
                <c:pt idx="3751">
                  <c:v>37.502388625027379</c:v>
                </c:pt>
                <c:pt idx="3752">
                  <c:v>37.512387624999974</c:v>
                </c:pt>
                <c:pt idx="3753">
                  <c:v>37.522385625023162</c:v>
                </c:pt>
                <c:pt idx="3754">
                  <c:v>37.532384625024861</c:v>
                </c:pt>
                <c:pt idx="3755">
                  <c:v>37.542382625018945</c:v>
                </c:pt>
                <c:pt idx="3756">
                  <c:v>37.552381625020644</c:v>
                </c:pt>
                <c:pt idx="3757">
                  <c:v>37.562379625014728</c:v>
                </c:pt>
                <c:pt idx="3758">
                  <c:v>37.572378625016427</c:v>
                </c:pt>
                <c:pt idx="3759">
                  <c:v>37.582376625010511</c:v>
                </c:pt>
                <c:pt idx="3760">
                  <c:v>37.59237562501221</c:v>
                </c:pt>
                <c:pt idx="3761">
                  <c:v>37.602374625013908</c:v>
                </c:pt>
                <c:pt idx="3762">
                  <c:v>37.612372625007993</c:v>
                </c:pt>
                <c:pt idx="3763">
                  <c:v>37.622371625009691</c:v>
                </c:pt>
                <c:pt idx="3764">
                  <c:v>37.632369625003776</c:v>
                </c:pt>
                <c:pt idx="3765">
                  <c:v>37.642368625005474</c:v>
                </c:pt>
                <c:pt idx="3766">
                  <c:v>37.652366625028662</c:v>
                </c:pt>
                <c:pt idx="3767">
                  <c:v>37.662365625001257</c:v>
                </c:pt>
                <c:pt idx="3768">
                  <c:v>37.672363625024445</c:v>
                </c:pt>
                <c:pt idx="3769">
                  <c:v>37.682362625026144</c:v>
                </c:pt>
                <c:pt idx="3770">
                  <c:v>37.692361625027843</c:v>
                </c:pt>
                <c:pt idx="3771">
                  <c:v>37.702359625021927</c:v>
                </c:pt>
                <c:pt idx="3772">
                  <c:v>37.712358625023626</c:v>
                </c:pt>
                <c:pt idx="3773">
                  <c:v>37.72235662501771</c:v>
                </c:pt>
                <c:pt idx="3774">
                  <c:v>37.732355625019409</c:v>
                </c:pt>
                <c:pt idx="3775">
                  <c:v>37.742353625013493</c:v>
                </c:pt>
                <c:pt idx="3776">
                  <c:v>37.752352625015192</c:v>
                </c:pt>
                <c:pt idx="3777">
                  <c:v>37.762350625009276</c:v>
                </c:pt>
                <c:pt idx="3778">
                  <c:v>37.772349625010975</c:v>
                </c:pt>
                <c:pt idx="3779">
                  <c:v>37.782347625005059</c:v>
                </c:pt>
                <c:pt idx="3780">
                  <c:v>37.792346625006758</c:v>
                </c:pt>
                <c:pt idx="3781">
                  <c:v>37.802345625008456</c:v>
                </c:pt>
                <c:pt idx="3782">
                  <c:v>37.812343625002541</c:v>
                </c:pt>
                <c:pt idx="3783">
                  <c:v>37.822342625004239</c:v>
                </c:pt>
                <c:pt idx="3784">
                  <c:v>37.832340625027427</c:v>
                </c:pt>
                <c:pt idx="3785">
                  <c:v>37.842339458351489</c:v>
                </c:pt>
                <c:pt idx="3786">
                  <c:v>37.852337458345573</c:v>
                </c:pt>
                <c:pt idx="3787">
                  <c:v>37.862336458347272</c:v>
                </c:pt>
                <c:pt idx="3788">
                  <c:v>37.872334458341356</c:v>
                </c:pt>
                <c:pt idx="3789">
                  <c:v>37.882333458343055</c:v>
                </c:pt>
                <c:pt idx="3790">
                  <c:v>37.892331458337139</c:v>
                </c:pt>
                <c:pt idx="3791">
                  <c:v>37.902330458338838</c:v>
                </c:pt>
                <c:pt idx="3792">
                  <c:v>37.912329458340537</c:v>
                </c:pt>
                <c:pt idx="3793">
                  <c:v>37.922327458334621</c:v>
                </c:pt>
                <c:pt idx="3794">
                  <c:v>37.93232645833632</c:v>
                </c:pt>
                <c:pt idx="3795">
                  <c:v>37.942324458359508</c:v>
                </c:pt>
                <c:pt idx="3796">
                  <c:v>37.952323458361207</c:v>
                </c:pt>
                <c:pt idx="3797">
                  <c:v>37.962321458355291</c:v>
                </c:pt>
                <c:pt idx="3798">
                  <c:v>37.97232045835699</c:v>
                </c:pt>
                <c:pt idx="3799">
                  <c:v>37.982318458351074</c:v>
                </c:pt>
                <c:pt idx="3800">
                  <c:v>37.992317458352773</c:v>
                </c:pt>
                <c:pt idx="3801">
                  <c:v>38.002316458354471</c:v>
                </c:pt>
                <c:pt idx="3802">
                  <c:v>38.012314458348555</c:v>
                </c:pt>
                <c:pt idx="3803">
                  <c:v>38.022313458350254</c:v>
                </c:pt>
                <c:pt idx="3804">
                  <c:v>38.032311458344338</c:v>
                </c:pt>
                <c:pt idx="3805">
                  <c:v>38.042310458346037</c:v>
                </c:pt>
                <c:pt idx="3806">
                  <c:v>38.052308458340121</c:v>
                </c:pt>
                <c:pt idx="3807">
                  <c:v>38.06230745834182</c:v>
                </c:pt>
                <c:pt idx="3808">
                  <c:v>38.072305458335904</c:v>
                </c:pt>
                <c:pt idx="3809">
                  <c:v>38.082304458337603</c:v>
                </c:pt>
                <c:pt idx="3810">
                  <c:v>38.092303458339302</c:v>
                </c:pt>
                <c:pt idx="3811">
                  <c:v>38.102301458333386</c:v>
                </c:pt>
                <c:pt idx="3812">
                  <c:v>38.112300458335085</c:v>
                </c:pt>
                <c:pt idx="3813">
                  <c:v>38.122298458358273</c:v>
                </c:pt>
                <c:pt idx="3814">
                  <c:v>38.132297458359972</c:v>
                </c:pt>
                <c:pt idx="3815">
                  <c:v>38.142295458354056</c:v>
                </c:pt>
                <c:pt idx="3816">
                  <c:v>38.152294458355755</c:v>
                </c:pt>
                <c:pt idx="3817">
                  <c:v>38.162292458349839</c:v>
                </c:pt>
                <c:pt idx="3818">
                  <c:v>38.172291458351538</c:v>
                </c:pt>
                <c:pt idx="3819">
                  <c:v>38.182289458345622</c:v>
                </c:pt>
                <c:pt idx="3820">
                  <c:v>38.192288458347321</c:v>
                </c:pt>
                <c:pt idx="3821">
                  <c:v>38.202287458349019</c:v>
                </c:pt>
                <c:pt idx="3822">
                  <c:v>38.212285458343104</c:v>
                </c:pt>
                <c:pt idx="3823">
                  <c:v>38.222284458344802</c:v>
                </c:pt>
                <c:pt idx="3824">
                  <c:v>38.232282458338886</c:v>
                </c:pt>
                <c:pt idx="3825">
                  <c:v>38.242281458340585</c:v>
                </c:pt>
                <c:pt idx="3826">
                  <c:v>38.252279458334669</c:v>
                </c:pt>
                <c:pt idx="3827">
                  <c:v>38.262278458336368</c:v>
                </c:pt>
                <c:pt idx="3828">
                  <c:v>38.272276458359556</c:v>
                </c:pt>
                <c:pt idx="3829">
                  <c:v>38.282275458361255</c:v>
                </c:pt>
                <c:pt idx="3830">
                  <c:v>38.29227445833385</c:v>
                </c:pt>
                <c:pt idx="3831">
                  <c:v>38.302272458357038</c:v>
                </c:pt>
                <c:pt idx="3832">
                  <c:v>38.312271458358737</c:v>
                </c:pt>
                <c:pt idx="3833">
                  <c:v>38.322269458352821</c:v>
                </c:pt>
                <c:pt idx="3834">
                  <c:v>38.33226845835452</c:v>
                </c:pt>
                <c:pt idx="3835">
                  <c:v>38.342266458348604</c:v>
                </c:pt>
                <c:pt idx="3836">
                  <c:v>38.352265458350303</c:v>
                </c:pt>
                <c:pt idx="3837">
                  <c:v>38.362263458344387</c:v>
                </c:pt>
                <c:pt idx="3838">
                  <c:v>38.372262458346086</c:v>
                </c:pt>
                <c:pt idx="3839">
                  <c:v>38.382261458347784</c:v>
                </c:pt>
                <c:pt idx="3840">
                  <c:v>38.392259458341869</c:v>
                </c:pt>
                <c:pt idx="3841">
                  <c:v>38.402258458343567</c:v>
                </c:pt>
                <c:pt idx="3842">
                  <c:v>38.412256458337652</c:v>
                </c:pt>
                <c:pt idx="3843">
                  <c:v>38.42225545833935</c:v>
                </c:pt>
                <c:pt idx="3844">
                  <c:v>38.432253458333435</c:v>
                </c:pt>
                <c:pt idx="3845">
                  <c:v>38.442252458335133</c:v>
                </c:pt>
                <c:pt idx="3846">
                  <c:v>38.452250458358321</c:v>
                </c:pt>
                <c:pt idx="3847">
                  <c:v>38.46224945836002</c:v>
                </c:pt>
                <c:pt idx="3848">
                  <c:v>38.472248458361719</c:v>
                </c:pt>
                <c:pt idx="3849">
                  <c:v>38.482246458355803</c:v>
                </c:pt>
                <c:pt idx="3850">
                  <c:v>38.492245458357502</c:v>
                </c:pt>
                <c:pt idx="3851">
                  <c:v>38.502243458351586</c:v>
                </c:pt>
                <c:pt idx="3852">
                  <c:v>38.512242458353285</c:v>
                </c:pt>
                <c:pt idx="3853">
                  <c:v>38.522240458347369</c:v>
                </c:pt>
                <c:pt idx="3854">
                  <c:v>38.532239458349068</c:v>
                </c:pt>
                <c:pt idx="3855">
                  <c:v>38.542237458343152</c:v>
                </c:pt>
                <c:pt idx="3856">
                  <c:v>38.552236458344851</c:v>
                </c:pt>
                <c:pt idx="3857">
                  <c:v>38.562235458346549</c:v>
                </c:pt>
                <c:pt idx="3858">
                  <c:v>38.572233458340634</c:v>
                </c:pt>
                <c:pt idx="3859">
                  <c:v>38.582232458342332</c:v>
                </c:pt>
                <c:pt idx="3860">
                  <c:v>38.592230458336417</c:v>
                </c:pt>
                <c:pt idx="3861">
                  <c:v>38.602229458338115</c:v>
                </c:pt>
                <c:pt idx="3862">
                  <c:v>38.612227458361303</c:v>
                </c:pt>
                <c:pt idx="3863">
                  <c:v>38.622226458333898</c:v>
                </c:pt>
                <c:pt idx="3864">
                  <c:v>38.632224458357086</c:v>
                </c:pt>
                <c:pt idx="3865">
                  <c:v>38.642223458358785</c:v>
                </c:pt>
                <c:pt idx="3866">
                  <c:v>38.652222458360484</c:v>
                </c:pt>
                <c:pt idx="3867">
                  <c:v>38.662220458354568</c:v>
                </c:pt>
                <c:pt idx="3868">
                  <c:v>38.672219458356267</c:v>
                </c:pt>
                <c:pt idx="3869">
                  <c:v>38.682217458350351</c:v>
                </c:pt>
                <c:pt idx="3870">
                  <c:v>38.69221645835205</c:v>
                </c:pt>
                <c:pt idx="3871">
                  <c:v>38.702214458346134</c:v>
                </c:pt>
                <c:pt idx="3872">
                  <c:v>38.712213458347833</c:v>
                </c:pt>
                <c:pt idx="3873">
                  <c:v>38.722211458341917</c:v>
                </c:pt>
                <c:pt idx="3874">
                  <c:v>38.732210458343616</c:v>
                </c:pt>
                <c:pt idx="3875">
                  <c:v>38.742209458345314</c:v>
                </c:pt>
                <c:pt idx="3876">
                  <c:v>38.752207458339399</c:v>
                </c:pt>
                <c:pt idx="3877">
                  <c:v>38.762206458341097</c:v>
                </c:pt>
                <c:pt idx="3878">
                  <c:v>38.772204458335182</c:v>
                </c:pt>
                <c:pt idx="3879">
                  <c:v>38.78220345833688</c:v>
                </c:pt>
                <c:pt idx="3880">
                  <c:v>38.792201458360069</c:v>
                </c:pt>
                <c:pt idx="3881">
                  <c:v>38.802200458361767</c:v>
                </c:pt>
                <c:pt idx="3882">
                  <c:v>38.812198458355851</c:v>
                </c:pt>
                <c:pt idx="3883">
                  <c:v>38.82219745835755</c:v>
                </c:pt>
                <c:pt idx="3884">
                  <c:v>38.832196458359249</c:v>
                </c:pt>
                <c:pt idx="3885">
                  <c:v>38.842194000026211</c:v>
                </c:pt>
                <c:pt idx="3886">
                  <c:v>38.85219300002791</c:v>
                </c:pt>
                <c:pt idx="3887">
                  <c:v>38.862191000021994</c:v>
                </c:pt>
                <c:pt idx="3888">
                  <c:v>38.872190000023693</c:v>
                </c:pt>
                <c:pt idx="3889">
                  <c:v>38.882188000017777</c:v>
                </c:pt>
                <c:pt idx="3890">
                  <c:v>38.892187000019476</c:v>
                </c:pt>
                <c:pt idx="3891">
                  <c:v>38.90218500001356</c:v>
                </c:pt>
                <c:pt idx="3892">
                  <c:v>38.912184000015259</c:v>
                </c:pt>
                <c:pt idx="3893">
                  <c:v>38.922183000016958</c:v>
                </c:pt>
                <c:pt idx="3894">
                  <c:v>38.932181000011042</c:v>
                </c:pt>
                <c:pt idx="3895">
                  <c:v>38.94218000001274</c:v>
                </c:pt>
                <c:pt idx="3896">
                  <c:v>38.952178000006825</c:v>
                </c:pt>
                <c:pt idx="3897">
                  <c:v>38.962177000008523</c:v>
                </c:pt>
                <c:pt idx="3898">
                  <c:v>38.972175000002608</c:v>
                </c:pt>
                <c:pt idx="3899">
                  <c:v>38.982174000004306</c:v>
                </c:pt>
                <c:pt idx="3900">
                  <c:v>38.992173000006005</c:v>
                </c:pt>
                <c:pt idx="3901">
                  <c:v>39.002171000000089</c:v>
                </c:pt>
                <c:pt idx="3902">
                  <c:v>39.012170000001788</c:v>
                </c:pt>
                <c:pt idx="3903">
                  <c:v>39.022168000024976</c:v>
                </c:pt>
                <c:pt idx="3904">
                  <c:v>39.032167000026675</c:v>
                </c:pt>
                <c:pt idx="3905">
                  <c:v>39.042165000020759</c:v>
                </c:pt>
                <c:pt idx="3906">
                  <c:v>39.052164000022458</c:v>
                </c:pt>
                <c:pt idx="3907">
                  <c:v>39.062162000016542</c:v>
                </c:pt>
                <c:pt idx="3908">
                  <c:v>39.072161000018241</c:v>
                </c:pt>
                <c:pt idx="3909">
                  <c:v>39.08216000001994</c:v>
                </c:pt>
                <c:pt idx="3910">
                  <c:v>39.092158000014024</c:v>
                </c:pt>
                <c:pt idx="3911">
                  <c:v>39.102157000015723</c:v>
                </c:pt>
                <c:pt idx="3912">
                  <c:v>39.112155000009807</c:v>
                </c:pt>
                <c:pt idx="3913">
                  <c:v>39.122154000011506</c:v>
                </c:pt>
                <c:pt idx="3914">
                  <c:v>39.13215200000559</c:v>
                </c:pt>
                <c:pt idx="3915">
                  <c:v>39.142151000007289</c:v>
                </c:pt>
                <c:pt idx="3916">
                  <c:v>39.152149000001373</c:v>
                </c:pt>
                <c:pt idx="3917">
                  <c:v>39.162148000003072</c:v>
                </c:pt>
                <c:pt idx="3918">
                  <c:v>39.17214700000477</c:v>
                </c:pt>
                <c:pt idx="3919">
                  <c:v>39.182145000027958</c:v>
                </c:pt>
                <c:pt idx="3920">
                  <c:v>39.192144000000553</c:v>
                </c:pt>
                <c:pt idx="3921">
                  <c:v>39.202142000023741</c:v>
                </c:pt>
                <c:pt idx="3922">
                  <c:v>39.21214100002544</c:v>
                </c:pt>
                <c:pt idx="3923">
                  <c:v>39.222139000019524</c:v>
                </c:pt>
                <c:pt idx="3924">
                  <c:v>39.232138000021223</c:v>
                </c:pt>
                <c:pt idx="3925">
                  <c:v>39.242136000015307</c:v>
                </c:pt>
                <c:pt idx="3926">
                  <c:v>39.252135000017006</c:v>
                </c:pt>
                <c:pt idx="3927">
                  <c:v>39.262134000018705</c:v>
                </c:pt>
                <c:pt idx="3928">
                  <c:v>39.272132000012789</c:v>
                </c:pt>
                <c:pt idx="3929">
                  <c:v>39.282131000014488</c:v>
                </c:pt>
                <c:pt idx="3930">
                  <c:v>39.292129000008572</c:v>
                </c:pt>
                <c:pt idx="3931">
                  <c:v>39.302128000010271</c:v>
                </c:pt>
                <c:pt idx="3932">
                  <c:v>39.312126000004355</c:v>
                </c:pt>
                <c:pt idx="3933">
                  <c:v>39.322125000006054</c:v>
                </c:pt>
                <c:pt idx="3934">
                  <c:v>39.332124000007752</c:v>
                </c:pt>
                <c:pt idx="3935">
                  <c:v>39.342122000001837</c:v>
                </c:pt>
                <c:pt idx="3936">
                  <c:v>39.352121000003535</c:v>
                </c:pt>
                <c:pt idx="3937">
                  <c:v>39.362119000026723</c:v>
                </c:pt>
                <c:pt idx="3938">
                  <c:v>39.372118000028422</c:v>
                </c:pt>
                <c:pt idx="3939">
                  <c:v>39.382116000022506</c:v>
                </c:pt>
                <c:pt idx="3940">
                  <c:v>39.392115000024205</c:v>
                </c:pt>
                <c:pt idx="3941">
                  <c:v>39.402114000025904</c:v>
                </c:pt>
                <c:pt idx="3942">
                  <c:v>39.412112000019988</c:v>
                </c:pt>
                <c:pt idx="3943">
                  <c:v>39.422111000021687</c:v>
                </c:pt>
                <c:pt idx="3944">
                  <c:v>39.432109000015771</c:v>
                </c:pt>
                <c:pt idx="3945">
                  <c:v>39.44210800001747</c:v>
                </c:pt>
                <c:pt idx="3946">
                  <c:v>39.452106000011554</c:v>
                </c:pt>
                <c:pt idx="3947">
                  <c:v>39.462105000013253</c:v>
                </c:pt>
                <c:pt idx="3948">
                  <c:v>39.472103000007337</c:v>
                </c:pt>
                <c:pt idx="3949">
                  <c:v>39.482102000009036</c:v>
                </c:pt>
                <c:pt idx="3950">
                  <c:v>39.492101000010734</c:v>
                </c:pt>
                <c:pt idx="3951">
                  <c:v>39.502099000004819</c:v>
                </c:pt>
                <c:pt idx="3952">
                  <c:v>39.512098000006517</c:v>
                </c:pt>
                <c:pt idx="3953">
                  <c:v>39.522096000000602</c:v>
                </c:pt>
                <c:pt idx="3954">
                  <c:v>39.5320950000023</c:v>
                </c:pt>
                <c:pt idx="3955">
                  <c:v>39.542093000025488</c:v>
                </c:pt>
                <c:pt idx="3956">
                  <c:v>39.552092000027187</c:v>
                </c:pt>
                <c:pt idx="3957">
                  <c:v>39.562091000028886</c:v>
                </c:pt>
                <c:pt idx="3958">
                  <c:v>39.57208900002297</c:v>
                </c:pt>
                <c:pt idx="3959">
                  <c:v>39.582088000024669</c:v>
                </c:pt>
                <c:pt idx="3960">
                  <c:v>39.592086000018753</c:v>
                </c:pt>
                <c:pt idx="3961">
                  <c:v>39.602085000020452</c:v>
                </c:pt>
                <c:pt idx="3962">
                  <c:v>39.612083000014536</c:v>
                </c:pt>
                <c:pt idx="3963">
                  <c:v>39.622082000016235</c:v>
                </c:pt>
                <c:pt idx="3964">
                  <c:v>39.632080000010319</c:v>
                </c:pt>
                <c:pt idx="3965">
                  <c:v>39.642079000012018</c:v>
                </c:pt>
                <c:pt idx="3966">
                  <c:v>39.652078000013717</c:v>
                </c:pt>
                <c:pt idx="3967">
                  <c:v>39.662076000007801</c:v>
                </c:pt>
                <c:pt idx="3968">
                  <c:v>39.672075000009499</c:v>
                </c:pt>
                <c:pt idx="3969">
                  <c:v>39.682073000003584</c:v>
                </c:pt>
                <c:pt idx="3970">
                  <c:v>39.692072000005282</c:v>
                </c:pt>
                <c:pt idx="3971">
                  <c:v>39.702070000028471</c:v>
                </c:pt>
                <c:pt idx="3972">
                  <c:v>39.712069000001065</c:v>
                </c:pt>
                <c:pt idx="3973">
                  <c:v>39.722068000002764</c:v>
                </c:pt>
                <c:pt idx="3974">
                  <c:v>39.732066000025952</c:v>
                </c:pt>
                <c:pt idx="3975">
                  <c:v>39.742065000027651</c:v>
                </c:pt>
                <c:pt idx="3976">
                  <c:v>39.752063000021735</c:v>
                </c:pt>
                <c:pt idx="3977">
                  <c:v>39.762062000023434</c:v>
                </c:pt>
                <c:pt idx="3978">
                  <c:v>39.772060000017518</c:v>
                </c:pt>
                <c:pt idx="3979">
                  <c:v>39.782059000019217</c:v>
                </c:pt>
                <c:pt idx="3980">
                  <c:v>39.792057000013301</c:v>
                </c:pt>
                <c:pt idx="3981">
                  <c:v>39.802056000015</c:v>
                </c:pt>
                <c:pt idx="3982">
                  <c:v>39.812055000016699</c:v>
                </c:pt>
                <c:pt idx="3983">
                  <c:v>39.822053000010783</c:v>
                </c:pt>
                <c:pt idx="3984">
                  <c:v>39.832052000012482</c:v>
                </c:pt>
                <c:pt idx="3985">
                  <c:v>39.842050083359936</c:v>
                </c:pt>
                <c:pt idx="3986">
                  <c:v>39.852049083361635</c:v>
                </c:pt>
                <c:pt idx="3987">
                  <c:v>39.862047083355719</c:v>
                </c:pt>
                <c:pt idx="3988">
                  <c:v>39.872046083357418</c:v>
                </c:pt>
                <c:pt idx="3989">
                  <c:v>39.882045083359117</c:v>
                </c:pt>
                <c:pt idx="3990">
                  <c:v>39.892043083353201</c:v>
                </c:pt>
                <c:pt idx="3991">
                  <c:v>39.9020420833549</c:v>
                </c:pt>
                <c:pt idx="3992">
                  <c:v>39.912040083348984</c:v>
                </c:pt>
                <c:pt idx="3993">
                  <c:v>39.922039083350683</c:v>
                </c:pt>
                <c:pt idx="3994">
                  <c:v>39.932037083344767</c:v>
                </c:pt>
                <c:pt idx="3995">
                  <c:v>39.942036083346466</c:v>
                </c:pt>
                <c:pt idx="3996">
                  <c:v>39.952035083348164</c:v>
                </c:pt>
                <c:pt idx="3997">
                  <c:v>39.962033083342249</c:v>
                </c:pt>
                <c:pt idx="3998">
                  <c:v>39.972032083343947</c:v>
                </c:pt>
                <c:pt idx="3999">
                  <c:v>39.982030083338032</c:v>
                </c:pt>
                <c:pt idx="4000">
                  <c:v>39.99202908333973</c:v>
                </c:pt>
                <c:pt idx="4001">
                  <c:v>40.002027083333815</c:v>
                </c:pt>
                <c:pt idx="4002">
                  <c:v>40.012026083335513</c:v>
                </c:pt>
                <c:pt idx="4003">
                  <c:v>40.022025083337212</c:v>
                </c:pt>
                <c:pt idx="4004">
                  <c:v>40.0320230833604</c:v>
                </c:pt>
                <c:pt idx="4005">
                  <c:v>40.042022083362099</c:v>
                </c:pt>
                <c:pt idx="4006">
                  <c:v>40.052020083356183</c:v>
                </c:pt>
                <c:pt idx="4007">
                  <c:v>40.062019083357882</c:v>
                </c:pt>
                <c:pt idx="4008">
                  <c:v>40.072017083351966</c:v>
                </c:pt>
                <c:pt idx="4009">
                  <c:v>40.082016083353665</c:v>
                </c:pt>
                <c:pt idx="4010">
                  <c:v>40.092014083347749</c:v>
                </c:pt>
                <c:pt idx="4011">
                  <c:v>40.102013083349448</c:v>
                </c:pt>
                <c:pt idx="4012">
                  <c:v>40.112012083351146</c:v>
                </c:pt>
                <c:pt idx="4013">
                  <c:v>40.122010083345231</c:v>
                </c:pt>
                <c:pt idx="4014">
                  <c:v>40.132009083346929</c:v>
                </c:pt>
                <c:pt idx="4015">
                  <c:v>40.142007083341014</c:v>
                </c:pt>
                <c:pt idx="4016">
                  <c:v>40.152006083342712</c:v>
                </c:pt>
                <c:pt idx="4017">
                  <c:v>40.162004083336797</c:v>
                </c:pt>
                <c:pt idx="4018">
                  <c:v>40.172003083338495</c:v>
                </c:pt>
                <c:pt idx="4019">
                  <c:v>40.182002083340194</c:v>
                </c:pt>
                <c:pt idx="4020">
                  <c:v>40.192000083334278</c:v>
                </c:pt>
                <c:pt idx="4021">
                  <c:v>40.201999083335977</c:v>
                </c:pt>
                <c:pt idx="4022">
                  <c:v>40.211997083359165</c:v>
                </c:pt>
                <c:pt idx="4023">
                  <c:v>40.221996083360864</c:v>
                </c:pt>
                <c:pt idx="4024">
                  <c:v>40.231994083354948</c:v>
                </c:pt>
                <c:pt idx="4025">
                  <c:v>40.241993083356647</c:v>
                </c:pt>
                <c:pt idx="4026">
                  <c:v>40.251992083358346</c:v>
                </c:pt>
                <c:pt idx="4027">
                  <c:v>40.26199008335243</c:v>
                </c:pt>
                <c:pt idx="4028">
                  <c:v>40.271989083354129</c:v>
                </c:pt>
                <c:pt idx="4029">
                  <c:v>40.281987083348213</c:v>
                </c:pt>
                <c:pt idx="4030">
                  <c:v>40.291986083349911</c:v>
                </c:pt>
                <c:pt idx="4031">
                  <c:v>40.301984083343996</c:v>
                </c:pt>
                <c:pt idx="4032">
                  <c:v>40.311983083345694</c:v>
                </c:pt>
                <c:pt idx="4033">
                  <c:v>40.321982083347393</c:v>
                </c:pt>
                <c:pt idx="4034">
                  <c:v>40.331980083341477</c:v>
                </c:pt>
                <c:pt idx="4035">
                  <c:v>40.341979083343176</c:v>
                </c:pt>
                <c:pt idx="4036">
                  <c:v>40.35197708333726</c:v>
                </c:pt>
                <c:pt idx="4037">
                  <c:v>40.361976083338959</c:v>
                </c:pt>
                <c:pt idx="4038">
                  <c:v>40.371974083362147</c:v>
                </c:pt>
                <c:pt idx="4039">
                  <c:v>40.381973083334742</c:v>
                </c:pt>
                <c:pt idx="4040">
                  <c:v>40.391972083336441</c:v>
                </c:pt>
                <c:pt idx="4041">
                  <c:v>40.401970083359629</c:v>
                </c:pt>
                <c:pt idx="4042">
                  <c:v>40.411969083361328</c:v>
                </c:pt>
                <c:pt idx="4043">
                  <c:v>40.421967083355412</c:v>
                </c:pt>
                <c:pt idx="4044">
                  <c:v>40.431966083357111</c:v>
                </c:pt>
                <c:pt idx="4045">
                  <c:v>40.441964083351195</c:v>
                </c:pt>
                <c:pt idx="4046">
                  <c:v>40.451963083352894</c:v>
                </c:pt>
                <c:pt idx="4047">
                  <c:v>40.461962083354592</c:v>
                </c:pt>
                <c:pt idx="4048">
                  <c:v>40.471960083348677</c:v>
                </c:pt>
                <c:pt idx="4049">
                  <c:v>40.481959083350375</c:v>
                </c:pt>
                <c:pt idx="4050">
                  <c:v>40.49195708334446</c:v>
                </c:pt>
                <c:pt idx="4051">
                  <c:v>40.501956083346158</c:v>
                </c:pt>
                <c:pt idx="4052">
                  <c:v>40.511954083340243</c:v>
                </c:pt>
                <c:pt idx="4053">
                  <c:v>40.521953083341941</c:v>
                </c:pt>
                <c:pt idx="4054">
                  <c:v>40.53195208334364</c:v>
                </c:pt>
                <c:pt idx="4055">
                  <c:v>40.541950083337724</c:v>
                </c:pt>
                <c:pt idx="4056">
                  <c:v>40.551949083339423</c:v>
                </c:pt>
                <c:pt idx="4057">
                  <c:v>40.561947083333507</c:v>
                </c:pt>
                <c:pt idx="4058">
                  <c:v>40.571946083335206</c:v>
                </c:pt>
                <c:pt idx="4059">
                  <c:v>40.581944083358394</c:v>
                </c:pt>
                <c:pt idx="4060">
                  <c:v>40.591943083360093</c:v>
                </c:pt>
                <c:pt idx="4061">
                  <c:v>40.601942083361791</c:v>
                </c:pt>
                <c:pt idx="4062">
                  <c:v>40.611940083355876</c:v>
                </c:pt>
                <c:pt idx="4063">
                  <c:v>40.621939083357574</c:v>
                </c:pt>
                <c:pt idx="4064">
                  <c:v>40.631937083351659</c:v>
                </c:pt>
                <c:pt idx="4065">
                  <c:v>40.641936083353357</c:v>
                </c:pt>
                <c:pt idx="4066">
                  <c:v>40.651934083347442</c:v>
                </c:pt>
                <c:pt idx="4067">
                  <c:v>40.66193308334914</c:v>
                </c:pt>
                <c:pt idx="4068">
                  <c:v>40.671932083350839</c:v>
                </c:pt>
                <c:pt idx="4069">
                  <c:v>40.681930083344923</c:v>
                </c:pt>
                <c:pt idx="4070">
                  <c:v>40.691929083346622</c:v>
                </c:pt>
                <c:pt idx="4071">
                  <c:v>40.701927083340706</c:v>
                </c:pt>
                <c:pt idx="4072">
                  <c:v>40.711926083342405</c:v>
                </c:pt>
                <c:pt idx="4073">
                  <c:v>40.721924083336489</c:v>
                </c:pt>
                <c:pt idx="4074">
                  <c:v>40.731923083338188</c:v>
                </c:pt>
                <c:pt idx="4075">
                  <c:v>40.741922083339887</c:v>
                </c:pt>
                <c:pt idx="4076">
                  <c:v>40.751920083333971</c:v>
                </c:pt>
                <c:pt idx="4077">
                  <c:v>40.76191908333567</c:v>
                </c:pt>
                <c:pt idx="4078">
                  <c:v>40.771917083358858</c:v>
                </c:pt>
                <c:pt idx="4079">
                  <c:v>40.781916083360557</c:v>
                </c:pt>
                <c:pt idx="4080">
                  <c:v>40.791914083354641</c:v>
                </c:pt>
                <c:pt idx="4081">
                  <c:v>40.801913083356339</c:v>
                </c:pt>
                <c:pt idx="4082">
                  <c:v>40.811912083358038</c:v>
                </c:pt>
                <c:pt idx="4083">
                  <c:v>40.821910083352122</c:v>
                </c:pt>
                <c:pt idx="4084">
                  <c:v>40.831909083353821</c:v>
                </c:pt>
                <c:pt idx="4085">
                  <c:v>40.841907833353616</c:v>
                </c:pt>
                <c:pt idx="4086">
                  <c:v>40.851906833355315</c:v>
                </c:pt>
                <c:pt idx="4087">
                  <c:v>40.861904833349399</c:v>
                </c:pt>
                <c:pt idx="4088">
                  <c:v>40.871903833351098</c:v>
                </c:pt>
                <c:pt idx="4089">
                  <c:v>40.881902833352797</c:v>
                </c:pt>
                <c:pt idx="4090">
                  <c:v>40.891900833346881</c:v>
                </c:pt>
                <c:pt idx="4091">
                  <c:v>40.90189983334858</c:v>
                </c:pt>
                <c:pt idx="4092">
                  <c:v>40.911897833342664</c:v>
                </c:pt>
                <c:pt idx="4093">
                  <c:v>40.921896833344363</c:v>
                </c:pt>
                <c:pt idx="4094">
                  <c:v>40.931894833338447</c:v>
                </c:pt>
                <c:pt idx="4095">
                  <c:v>40.941893833340146</c:v>
                </c:pt>
                <c:pt idx="4096">
                  <c:v>40.951892833341844</c:v>
                </c:pt>
                <c:pt idx="4097">
                  <c:v>40.961890833335929</c:v>
                </c:pt>
                <c:pt idx="4098">
                  <c:v>40.971889833337627</c:v>
                </c:pt>
                <c:pt idx="4099">
                  <c:v>40.981887833360815</c:v>
                </c:pt>
                <c:pt idx="4100">
                  <c:v>40.99188683333341</c:v>
                </c:pt>
                <c:pt idx="4101">
                  <c:v>41.001884833356598</c:v>
                </c:pt>
                <c:pt idx="4102">
                  <c:v>41.011883833358297</c:v>
                </c:pt>
                <c:pt idx="4103">
                  <c:v>41.021882833359996</c:v>
                </c:pt>
                <c:pt idx="4104">
                  <c:v>41.03188083335408</c:v>
                </c:pt>
                <c:pt idx="4105">
                  <c:v>41.041879833355779</c:v>
                </c:pt>
                <c:pt idx="4106">
                  <c:v>41.051877833349863</c:v>
                </c:pt>
                <c:pt idx="4107">
                  <c:v>41.061876833351562</c:v>
                </c:pt>
                <c:pt idx="4108">
                  <c:v>41.071874833345646</c:v>
                </c:pt>
                <c:pt idx="4109">
                  <c:v>41.081873833347345</c:v>
                </c:pt>
                <c:pt idx="4110">
                  <c:v>41.091872833349044</c:v>
                </c:pt>
                <c:pt idx="4111">
                  <c:v>41.101870833343128</c:v>
                </c:pt>
                <c:pt idx="4112">
                  <c:v>41.111869833344826</c:v>
                </c:pt>
                <c:pt idx="4113">
                  <c:v>41.121867833338911</c:v>
                </c:pt>
                <c:pt idx="4114">
                  <c:v>41.131866833340609</c:v>
                </c:pt>
                <c:pt idx="4115">
                  <c:v>41.141865833342308</c:v>
                </c:pt>
                <c:pt idx="4116">
                  <c:v>41.151863833336392</c:v>
                </c:pt>
                <c:pt idx="4117">
                  <c:v>41.161862833338091</c:v>
                </c:pt>
                <c:pt idx="4118">
                  <c:v>41.171860833361279</c:v>
                </c:pt>
                <c:pt idx="4119">
                  <c:v>41.181859833333874</c:v>
                </c:pt>
                <c:pt idx="4120">
                  <c:v>41.191857833357062</c:v>
                </c:pt>
                <c:pt idx="4121">
                  <c:v>41.201856833358761</c:v>
                </c:pt>
                <c:pt idx="4122">
                  <c:v>41.21185583336046</c:v>
                </c:pt>
                <c:pt idx="4123">
                  <c:v>41.221853833354544</c:v>
                </c:pt>
                <c:pt idx="4124">
                  <c:v>41.231852833356243</c:v>
                </c:pt>
                <c:pt idx="4125">
                  <c:v>41.241850833350327</c:v>
                </c:pt>
                <c:pt idx="4126">
                  <c:v>41.251849833352026</c:v>
                </c:pt>
                <c:pt idx="4127">
                  <c:v>41.26184783334611</c:v>
                </c:pt>
                <c:pt idx="4128">
                  <c:v>41.271846833347809</c:v>
                </c:pt>
                <c:pt idx="4129">
                  <c:v>41.281845833349507</c:v>
                </c:pt>
                <c:pt idx="4130">
                  <c:v>41.291843833343592</c:v>
                </c:pt>
                <c:pt idx="4131">
                  <c:v>41.30184283334529</c:v>
                </c:pt>
                <c:pt idx="4132">
                  <c:v>41.311840833339375</c:v>
                </c:pt>
                <c:pt idx="4133">
                  <c:v>41.321839833341073</c:v>
                </c:pt>
                <c:pt idx="4134">
                  <c:v>41.331837833335157</c:v>
                </c:pt>
                <c:pt idx="4135">
                  <c:v>41.341836833336856</c:v>
                </c:pt>
                <c:pt idx="4136">
                  <c:v>41.351835833338555</c:v>
                </c:pt>
                <c:pt idx="4137">
                  <c:v>41.361833833361743</c:v>
                </c:pt>
                <c:pt idx="4138">
                  <c:v>41.371832833334338</c:v>
                </c:pt>
                <c:pt idx="4139">
                  <c:v>41.381830833357526</c:v>
                </c:pt>
                <c:pt idx="4140">
                  <c:v>41.391829833359225</c:v>
                </c:pt>
                <c:pt idx="4141">
                  <c:v>41.401827833353309</c:v>
                </c:pt>
                <c:pt idx="4142">
                  <c:v>41.411826833355008</c:v>
                </c:pt>
                <c:pt idx="4143">
                  <c:v>41.421825833356706</c:v>
                </c:pt>
                <c:pt idx="4144">
                  <c:v>41.431823833350791</c:v>
                </c:pt>
                <c:pt idx="4145">
                  <c:v>41.441822833352489</c:v>
                </c:pt>
                <c:pt idx="4146">
                  <c:v>41.451820833346574</c:v>
                </c:pt>
                <c:pt idx="4147">
                  <c:v>41.461819833348272</c:v>
                </c:pt>
                <c:pt idx="4148">
                  <c:v>41.471818833349971</c:v>
                </c:pt>
                <c:pt idx="4149">
                  <c:v>41.481816833344055</c:v>
                </c:pt>
                <c:pt idx="4150">
                  <c:v>41.491815833345754</c:v>
                </c:pt>
                <c:pt idx="4151">
                  <c:v>41.501813833339838</c:v>
                </c:pt>
                <c:pt idx="4152">
                  <c:v>41.511812833341537</c:v>
                </c:pt>
                <c:pt idx="4153">
                  <c:v>41.521810833335621</c:v>
                </c:pt>
                <c:pt idx="4154">
                  <c:v>41.53180983333732</c:v>
                </c:pt>
                <c:pt idx="4155">
                  <c:v>41.541808833339019</c:v>
                </c:pt>
                <c:pt idx="4156">
                  <c:v>41.551806833362207</c:v>
                </c:pt>
                <c:pt idx="4157">
                  <c:v>41.561805833334802</c:v>
                </c:pt>
                <c:pt idx="4158">
                  <c:v>41.57180383335799</c:v>
                </c:pt>
                <c:pt idx="4159">
                  <c:v>41.581802833359689</c:v>
                </c:pt>
                <c:pt idx="4160">
                  <c:v>41.591800833353773</c:v>
                </c:pt>
                <c:pt idx="4161">
                  <c:v>41.601799833355471</c:v>
                </c:pt>
                <c:pt idx="4162">
                  <c:v>41.61179883335717</c:v>
                </c:pt>
                <c:pt idx="4163">
                  <c:v>41.621796833351254</c:v>
                </c:pt>
                <c:pt idx="4164">
                  <c:v>41.631795833352953</c:v>
                </c:pt>
                <c:pt idx="4165">
                  <c:v>41.641793833347037</c:v>
                </c:pt>
                <c:pt idx="4166">
                  <c:v>41.651792833348736</c:v>
                </c:pt>
                <c:pt idx="4167">
                  <c:v>41.66179083334282</c:v>
                </c:pt>
                <c:pt idx="4168">
                  <c:v>41.671789833344519</c:v>
                </c:pt>
                <c:pt idx="4169">
                  <c:v>41.681788833346218</c:v>
                </c:pt>
                <c:pt idx="4170">
                  <c:v>41.691786833340302</c:v>
                </c:pt>
                <c:pt idx="4171">
                  <c:v>41.701785833342001</c:v>
                </c:pt>
                <c:pt idx="4172">
                  <c:v>41.711783833336085</c:v>
                </c:pt>
                <c:pt idx="4173">
                  <c:v>41.721782833337784</c:v>
                </c:pt>
                <c:pt idx="4174">
                  <c:v>41.731781833339483</c:v>
                </c:pt>
                <c:pt idx="4175">
                  <c:v>41.741779833333567</c:v>
                </c:pt>
                <c:pt idx="4176">
                  <c:v>41.751778833335266</c:v>
                </c:pt>
                <c:pt idx="4177">
                  <c:v>41.761776833358454</c:v>
                </c:pt>
                <c:pt idx="4178">
                  <c:v>41.771775833360152</c:v>
                </c:pt>
                <c:pt idx="4179">
                  <c:v>41.781773833354237</c:v>
                </c:pt>
                <c:pt idx="4180">
                  <c:v>41.791772833355935</c:v>
                </c:pt>
                <c:pt idx="4181">
                  <c:v>41.801771833357634</c:v>
                </c:pt>
                <c:pt idx="4182">
                  <c:v>41.811769833351718</c:v>
                </c:pt>
                <c:pt idx="4183">
                  <c:v>41.821768833353417</c:v>
                </c:pt>
                <c:pt idx="4184">
                  <c:v>41.831766833347501</c:v>
                </c:pt>
                <c:pt idx="4185">
                  <c:v>41.841765125020174</c:v>
                </c:pt>
                <c:pt idx="4186">
                  <c:v>41.851763125014259</c:v>
                </c:pt>
                <c:pt idx="4187">
                  <c:v>41.861762125015957</c:v>
                </c:pt>
                <c:pt idx="4188">
                  <c:v>41.871761125017656</c:v>
                </c:pt>
                <c:pt idx="4189">
                  <c:v>41.88175912501174</c:v>
                </c:pt>
                <c:pt idx="4190">
                  <c:v>41.891758125013439</c:v>
                </c:pt>
                <c:pt idx="4191">
                  <c:v>41.901756125007523</c:v>
                </c:pt>
                <c:pt idx="4192">
                  <c:v>41.911755125009222</c:v>
                </c:pt>
                <c:pt idx="4193">
                  <c:v>41.921754125010921</c:v>
                </c:pt>
                <c:pt idx="4194">
                  <c:v>41.931752125005005</c:v>
                </c:pt>
                <c:pt idx="4195">
                  <c:v>41.941751125006704</c:v>
                </c:pt>
                <c:pt idx="4196">
                  <c:v>41.951749125000788</c:v>
                </c:pt>
                <c:pt idx="4197">
                  <c:v>41.961748125002487</c:v>
                </c:pt>
                <c:pt idx="4198">
                  <c:v>41.971746125025675</c:v>
                </c:pt>
                <c:pt idx="4199">
                  <c:v>41.981745125027373</c:v>
                </c:pt>
                <c:pt idx="4200">
                  <c:v>41.991744124999968</c:v>
                </c:pt>
                <c:pt idx="4201">
                  <c:v>42.001742125023156</c:v>
                </c:pt>
                <c:pt idx="4202">
                  <c:v>42.011741125024855</c:v>
                </c:pt>
                <c:pt idx="4203">
                  <c:v>42.021739125018939</c:v>
                </c:pt>
                <c:pt idx="4204">
                  <c:v>42.031738125020638</c:v>
                </c:pt>
                <c:pt idx="4205">
                  <c:v>42.041736125014722</c:v>
                </c:pt>
                <c:pt idx="4206">
                  <c:v>42.051735125016421</c:v>
                </c:pt>
                <c:pt idx="4207">
                  <c:v>42.06173412501812</c:v>
                </c:pt>
                <c:pt idx="4208">
                  <c:v>42.071732125012204</c:v>
                </c:pt>
                <c:pt idx="4209">
                  <c:v>42.081731125013903</c:v>
                </c:pt>
                <c:pt idx="4210">
                  <c:v>42.091729125007987</c:v>
                </c:pt>
                <c:pt idx="4211">
                  <c:v>42.101728125009686</c:v>
                </c:pt>
                <c:pt idx="4212">
                  <c:v>42.11172612500377</c:v>
                </c:pt>
                <c:pt idx="4213">
                  <c:v>42.121725125005469</c:v>
                </c:pt>
                <c:pt idx="4214">
                  <c:v>42.131724125007167</c:v>
                </c:pt>
                <c:pt idx="4215">
                  <c:v>42.141722125001252</c:v>
                </c:pt>
                <c:pt idx="4216">
                  <c:v>42.15172112500295</c:v>
                </c:pt>
                <c:pt idx="4217">
                  <c:v>42.161719125026138</c:v>
                </c:pt>
                <c:pt idx="4218">
                  <c:v>42.171718125027837</c:v>
                </c:pt>
                <c:pt idx="4219">
                  <c:v>42.181717125000432</c:v>
                </c:pt>
                <c:pt idx="4220">
                  <c:v>42.19171512502362</c:v>
                </c:pt>
                <c:pt idx="4221">
                  <c:v>42.201714125025319</c:v>
                </c:pt>
                <c:pt idx="4222">
                  <c:v>42.211712125019403</c:v>
                </c:pt>
                <c:pt idx="4223">
                  <c:v>42.221711125021102</c:v>
                </c:pt>
                <c:pt idx="4224">
                  <c:v>42.231709125015186</c:v>
                </c:pt>
                <c:pt idx="4225">
                  <c:v>42.241708125016885</c:v>
                </c:pt>
                <c:pt idx="4226">
                  <c:v>42.251707125018584</c:v>
                </c:pt>
                <c:pt idx="4227">
                  <c:v>42.261705125012668</c:v>
                </c:pt>
                <c:pt idx="4228">
                  <c:v>42.271704125014367</c:v>
                </c:pt>
                <c:pt idx="4229">
                  <c:v>42.281702125008451</c:v>
                </c:pt>
                <c:pt idx="4230">
                  <c:v>42.29170112501015</c:v>
                </c:pt>
                <c:pt idx="4231">
                  <c:v>42.301699125004234</c:v>
                </c:pt>
                <c:pt idx="4232">
                  <c:v>42.311698125005933</c:v>
                </c:pt>
                <c:pt idx="4233">
                  <c:v>42.321697125007631</c:v>
                </c:pt>
                <c:pt idx="4234">
                  <c:v>42.331695125001715</c:v>
                </c:pt>
                <c:pt idx="4235">
                  <c:v>42.341694125003414</c:v>
                </c:pt>
                <c:pt idx="4236">
                  <c:v>42.351692125026602</c:v>
                </c:pt>
                <c:pt idx="4237">
                  <c:v>42.361691125028301</c:v>
                </c:pt>
                <c:pt idx="4238">
                  <c:v>42.371690125000896</c:v>
                </c:pt>
                <c:pt idx="4239">
                  <c:v>42.381688125024084</c:v>
                </c:pt>
                <c:pt idx="4240">
                  <c:v>42.391687125025783</c:v>
                </c:pt>
                <c:pt idx="4241">
                  <c:v>42.401685125019867</c:v>
                </c:pt>
                <c:pt idx="4242">
                  <c:v>42.411684125021566</c:v>
                </c:pt>
                <c:pt idx="4243">
                  <c:v>42.42168212501565</c:v>
                </c:pt>
                <c:pt idx="4244">
                  <c:v>42.431681125017349</c:v>
                </c:pt>
                <c:pt idx="4245">
                  <c:v>42.441680125019047</c:v>
                </c:pt>
                <c:pt idx="4246">
                  <c:v>42.451678125013132</c:v>
                </c:pt>
                <c:pt idx="4247">
                  <c:v>42.46167712501483</c:v>
                </c:pt>
                <c:pt idx="4248">
                  <c:v>42.471675125008915</c:v>
                </c:pt>
                <c:pt idx="4249">
                  <c:v>42.481674125010613</c:v>
                </c:pt>
                <c:pt idx="4250">
                  <c:v>42.491673125012312</c:v>
                </c:pt>
                <c:pt idx="4251">
                  <c:v>42.501671125006396</c:v>
                </c:pt>
                <c:pt idx="4252">
                  <c:v>42.511670125008095</c:v>
                </c:pt>
                <c:pt idx="4253">
                  <c:v>42.521668125002179</c:v>
                </c:pt>
                <c:pt idx="4254">
                  <c:v>42.531667125003878</c:v>
                </c:pt>
                <c:pt idx="4255">
                  <c:v>42.541665125027066</c:v>
                </c:pt>
                <c:pt idx="4256">
                  <c:v>42.551664125028765</c:v>
                </c:pt>
                <c:pt idx="4257">
                  <c:v>42.56166312500136</c:v>
                </c:pt>
                <c:pt idx="4258">
                  <c:v>42.571661125024548</c:v>
                </c:pt>
                <c:pt idx="4259">
                  <c:v>42.581660125026247</c:v>
                </c:pt>
                <c:pt idx="4260">
                  <c:v>42.591658125020331</c:v>
                </c:pt>
                <c:pt idx="4261">
                  <c:v>42.60165712502203</c:v>
                </c:pt>
                <c:pt idx="4262">
                  <c:v>42.611656125023728</c:v>
                </c:pt>
                <c:pt idx="4263">
                  <c:v>42.621654125017812</c:v>
                </c:pt>
                <c:pt idx="4264">
                  <c:v>42.631653125019511</c:v>
                </c:pt>
                <c:pt idx="4265">
                  <c:v>42.641651125013595</c:v>
                </c:pt>
                <c:pt idx="4266">
                  <c:v>42.651650125015294</c:v>
                </c:pt>
                <c:pt idx="4267">
                  <c:v>42.661648125009378</c:v>
                </c:pt>
                <c:pt idx="4268">
                  <c:v>42.671647125011077</c:v>
                </c:pt>
                <c:pt idx="4269">
                  <c:v>42.681646125012776</c:v>
                </c:pt>
                <c:pt idx="4270">
                  <c:v>42.69164412500686</c:v>
                </c:pt>
                <c:pt idx="4271">
                  <c:v>42.701643125008559</c:v>
                </c:pt>
                <c:pt idx="4272">
                  <c:v>42.711641125002643</c:v>
                </c:pt>
                <c:pt idx="4273">
                  <c:v>42.721640125004342</c:v>
                </c:pt>
                <c:pt idx="4274">
                  <c:v>42.73163812502753</c:v>
                </c:pt>
                <c:pt idx="4275">
                  <c:v>42.741637125000125</c:v>
                </c:pt>
                <c:pt idx="4276">
                  <c:v>42.751636125001824</c:v>
                </c:pt>
                <c:pt idx="4277">
                  <c:v>42.761634125025012</c:v>
                </c:pt>
                <c:pt idx="4278">
                  <c:v>42.77163312502671</c:v>
                </c:pt>
                <c:pt idx="4279">
                  <c:v>42.781631125020795</c:v>
                </c:pt>
                <c:pt idx="4280">
                  <c:v>42.791630125022493</c:v>
                </c:pt>
                <c:pt idx="4281">
                  <c:v>42.801629125024192</c:v>
                </c:pt>
                <c:pt idx="4282">
                  <c:v>42.811627125018276</c:v>
                </c:pt>
                <c:pt idx="4283">
                  <c:v>42.821626125019975</c:v>
                </c:pt>
                <c:pt idx="4284">
                  <c:v>42.831624125014059</c:v>
                </c:pt>
                <c:pt idx="4285">
                  <c:v>42.841622750012903</c:v>
                </c:pt>
                <c:pt idx="4286">
                  <c:v>42.851620750006987</c:v>
                </c:pt>
                <c:pt idx="4287">
                  <c:v>42.861619750008686</c:v>
                </c:pt>
                <c:pt idx="4288">
                  <c:v>42.871618750010384</c:v>
                </c:pt>
                <c:pt idx="4289">
                  <c:v>42.881616750004468</c:v>
                </c:pt>
                <c:pt idx="4290">
                  <c:v>42.891615750006167</c:v>
                </c:pt>
                <c:pt idx="4291">
                  <c:v>42.901613750000251</c:v>
                </c:pt>
                <c:pt idx="4292">
                  <c:v>42.91161275000195</c:v>
                </c:pt>
                <c:pt idx="4293">
                  <c:v>42.921611750003649</c:v>
                </c:pt>
                <c:pt idx="4294">
                  <c:v>42.931609750026837</c:v>
                </c:pt>
                <c:pt idx="4295">
                  <c:v>42.941608750028536</c:v>
                </c:pt>
                <c:pt idx="4296">
                  <c:v>42.95160675002262</c:v>
                </c:pt>
                <c:pt idx="4297">
                  <c:v>42.961605750024319</c:v>
                </c:pt>
                <c:pt idx="4298">
                  <c:v>42.971603750018403</c:v>
                </c:pt>
                <c:pt idx="4299">
                  <c:v>42.981602750020102</c:v>
                </c:pt>
                <c:pt idx="4300">
                  <c:v>42.9916017500218</c:v>
                </c:pt>
                <c:pt idx="4301">
                  <c:v>43.001599750015885</c:v>
                </c:pt>
                <c:pt idx="4302">
                  <c:v>43.011598750017583</c:v>
                </c:pt>
                <c:pt idx="4303">
                  <c:v>43.021596750011668</c:v>
                </c:pt>
                <c:pt idx="4304">
                  <c:v>43.031595750013366</c:v>
                </c:pt>
                <c:pt idx="4305">
                  <c:v>43.041594750015065</c:v>
                </c:pt>
                <c:pt idx="4306">
                  <c:v>43.051592750009149</c:v>
                </c:pt>
                <c:pt idx="4307">
                  <c:v>43.061591750010848</c:v>
                </c:pt>
                <c:pt idx="4308">
                  <c:v>43.071589750004932</c:v>
                </c:pt>
                <c:pt idx="4309">
                  <c:v>43.081588750006631</c:v>
                </c:pt>
                <c:pt idx="4310">
                  <c:v>43.091586750000715</c:v>
                </c:pt>
                <c:pt idx="4311">
                  <c:v>43.101585750002414</c:v>
                </c:pt>
                <c:pt idx="4312">
                  <c:v>43.111584750004113</c:v>
                </c:pt>
                <c:pt idx="4313">
                  <c:v>43.121582750027301</c:v>
                </c:pt>
                <c:pt idx="4314">
                  <c:v>43.131581749999896</c:v>
                </c:pt>
                <c:pt idx="4315">
                  <c:v>43.141579750023084</c:v>
                </c:pt>
                <c:pt idx="4316">
                  <c:v>43.151578750024782</c:v>
                </c:pt>
                <c:pt idx="4317">
                  <c:v>43.161576750018867</c:v>
                </c:pt>
                <c:pt idx="4318">
                  <c:v>43.171575750020565</c:v>
                </c:pt>
                <c:pt idx="4319">
                  <c:v>43.181574750022264</c:v>
                </c:pt>
                <c:pt idx="4320">
                  <c:v>43.191572750016348</c:v>
                </c:pt>
                <c:pt idx="4321">
                  <c:v>43.201571750018047</c:v>
                </c:pt>
                <c:pt idx="4322">
                  <c:v>43.211569750012131</c:v>
                </c:pt>
                <c:pt idx="4323">
                  <c:v>43.22156875001383</c:v>
                </c:pt>
                <c:pt idx="4324">
                  <c:v>43.231567750015529</c:v>
                </c:pt>
                <c:pt idx="4325">
                  <c:v>43.241565750009613</c:v>
                </c:pt>
                <c:pt idx="4326">
                  <c:v>43.251564750011312</c:v>
                </c:pt>
                <c:pt idx="4327">
                  <c:v>43.261562750005396</c:v>
                </c:pt>
                <c:pt idx="4328">
                  <c:v>43.271561750007095</c:v>
                </c:pt>
                <c:pt idx="4329">
                  <c:v>43.281560750008794</c:v>
                </c:pt>
                <c:pt idx="4330">
                  <c:v>43.291558750002878</c:v>
                </c:pt>
                <c:pt idx="4331">
                  <c:v>43.301557750004577</c:v>
                </c:pt>
                <c:pt idx="4332">
                  <c:v>43.311555750027765</c:v>
                </c:pt>
                <c:pt idx="4333">
                  <c:v>43.321554750000359</c:v>
                </c:pt>
                <c:pt idx="4334">
                  <c:v>43.331552750023548</c:v>
                </c:pt>
                <c:pt idx="4335">
                  <c:v>43.341551750025246</c:v>
                </c:pt>
                <c:pt idx="4336">
                  <c:v>43.351550750026945</c:v>
                </c:pt>
                <c:pt idx="4337">
                  <c:v>43.361548750021029</c:v>
                </c:pt>
                <c:pt idx="4338">
                  <c:v>43.371547750022728</c:v>
                </c:pt>
                <c:pt idx="4339">
                  <c:v>43.381545750016812</c:v>
                </c:pt>
                <c:pt idx="4340">
                  <c:v>43.391544750018511</c:v>
                </c:pt>
                <c:pt idx="4341">
                  <c:v>43.40154375002021</c:v>
                </c:pt>
                <c:pt idx="4342">
                  <c:v>43.411541750014294</c:v>
                </c:pt>
                <c:pt idx="4343">
                  <c:v>43.421540750015993</c:v>
                </c:pt>
                <c:pt idx="4344">
                  <c:v>43.431538750010077</c:v>
                </c:pt>
                <c:pt idx="4345">
                  <c:v>43.441537750011776</c:v>
                </c:pt>
                <c:pt idx="4346">
                  <c:v>43.45153575000586</c:v>
                </c:pt>
                <c:pt idx="4347">
                  <c:v>43.461534750007559</c:v>
                </c:pt>
                <c:pt idx="4348">
                  <c:v>43.471533750009257</c:v>
                </c:pt>
                <c:pt idx="4349">
                  <c:v>43.481531750003342</c:v>
                </c:pt>
                <c:pt idx="4350">
                  <c:v>43.49153075000504</c:v>
                </c:pt>
                <c:pt idx="4351">
                  <c:v>43.501528750028228</c:v>
                </c:pt>
                <c:pt idx="4352">
                  <c:v>43.511527750000823</c:v>
                </c:pt>
                <c:pt idx="4353">
                  <c:v>43.521525750024011</c:v>
                </c:pt>
                <c:pt idx="4354">
                  <c:v>43.53152475002571</c:v>
                </c:pt>
                <c:pt idx="4355">
                  <c:v>43.541523750027409</c:v>
                </c:pt>
                <c:pt idx="4356">
                  <c:v>43.551521750021493</c:v>
                </c:pt>
                <c:pt idx="4357">
                  <c:v>43.561520750023192</c:v>
                </c:pt>
                <c:pt idx="4358">
                  <c:v>43.571518750017276</c:v>
                </c:pt>
                <c:pt idx="4359">
                  <c:v>43.581517750018975</c:v>
                </c:pt>
                <c:pt idx="4360">
                  <c:v>43.591516750020673</c:v>
                </c:pt>
                <c:pt idx="4361">
                  <c:v>43.601514750014758</c:v>
                </c:pt>
                <c:pt idx="4362">
                  <c:v>43.611513750016456</c:v>
                </c:pt>
                <c:pt idx="4363">
                  <c:v>43.621511750010541</c:v>
                </c:pt>
                <c:pt idx="4364">
                  <c:v>43.631510750012239</c:v>
                </c:pt>
                <c:pt idx="4365">
                  <c:v>43.641509750013938</c:v>
                </c:pt>
                <c:pt idx="4366">
                  <c:v>43.651507750008022</c:v>
                </c:pt>
                <c:pt idx="4367">
                  <c:v>43.661506750009721</c:v>
                </c:pt>
                <c:pt idx="4368">
                  <c:v>43.671504750003805</c:v>
                </c:pt>
                <c:pt idx="4369">
                  <c:v>43.681503750005504</c:v>
                </c:pt>
                <c:pt idx="4370">
                  <c:v>43.691501750028692</c:v>
                </c:pt>
                <c:pt idx="4371">
                  <c:v>43.701500750001287</c:v>
                </c:pt>
                <c:pt idx="4372">
                  <c:v>43.711499750002986</c:v>
                </c:pt>
                <c:pt idx="4373">
                  <c:v>43.721497750026174</c:v>
                </c:pt>
                <c:pt idx="4374">
                  <c:v>43.731496750027873</c:v>
                </c:pt>
                <c:pt idx="4375">
                  <c:v>43.741494750021957</c:v>
                </c:pt>
                <c:pt idx="4376">
                  <c:v>43.751493750023656</c:v>
                </c:pt>
                <c:pt idx="4377">
                  <c:v>43.761492750025354</c:v>
                </c:pt>
                <c:pt idx="4378">
                  <c:v>43.771490750019439</c:v>
                </c:pt>
                <c:pt idx="4379">
                  <c:v>43.781489750021137</c:v>
                </c:pt>
                <c:pt idx="4380">
                  <c:v>43.791487750015222</c:v>
                </c:pt>
                <c:pt idx="4381">
                  <c:v>43.80148675001692</c:v>
                </c:pt>
                <c:pt idx="4382">
                  <c:v>43.811484750011005</c:v>
                </c:pt>
                <c:pt idx="4383">
                  <c:v>43.821483750012703</c:v>
                </c:pt>
                <c:pt idx="4384">
                  <c:v>43.831482750014402</c:v>
                </c:pt>
                <c:pt idx="4385">
                  <c:v>43.841481708339415</c:v>
                </c:pt>
                <c:pt idx="4386">
                  <c:v>43.851480708341114</c:v>
                </c:pt>
                <c:pt idx="4387">
                  <c:v>43.861478708335198</c:v>
                </c:pt>
                <c:pt idx="4388">
                  <c:v>43.871477708336897</c:v>
                </c:pt>
                <c:pt idx="4389">
                  <c:v>43.881476708338596</c:v>
                </c:pt>
                <c:pt idx="4390">
                  <c:v>43.891474708361784</c:v>
                </c:pt>
                <c:pt idx="4391">
                  <c:v>43.901473708334379</c:v>
                </c:pt>
                <c:pt idx="4392">
                  <c:v>43.911471708357567</c:v>
                </c:pt>
                <c:pt idx="4393">
                  <c:v>43.921470708359266</c:v>
                </c:pt>
                <c:pt idx="4394">
                  <c:v>43.93146870835335</c:v>
                </c:pt>
                <c:pt idx="4395">
                  <c:v>43.941467708355049</c:v>
                </c:pt>
                <c:pt idx="4396">
                  <c:v>43.951466708356747</c:v>
                </c:pt>
                <c:pt idx="4397">
                  <c:v>43.961464708350832</c:v>
                </c:pt>
                <c:pt idx="4398">
                  <c:v>43.97146370835253</c:v>
                </c:pt>
                <c:pt idx="4399">
                  <c:v>43.981461708346615</c:v>
                </c:pt>
                <c:pt idx="4400">
                  <c:v>43.991460708348313</c:v>
                </c:pt>
                <c:pt idx="4401">
                  <c:v>44.001459708350012</c:v>
                </c:pt>
                <c:pt idx="4402">
                  <c:v>44.011457708344096</c:v>
                </c:pt>
                <c:pt idx="4403">
                  <c:v>44.021456708345795</c:v>
                </c:pt>
                <c:pt idx="4404">
                  <c:v>44.031454708339879</c:v>
                </c:pt>
                <c:pt idx="4405">
                  <c:v>44.041453708341578</c:v>
                </c:pt>
                <c:pt idx="4406">
                  <c:v>44.051451708335662</c:v>
                </c:pt>
                <c:pt idx="4407">
                  <c:v>44.061450708337361</c:v>
                </c:pt>
                <c:pt idx="4408">
                  <c:v>44.07144970833906</c:v>
                </c:pt>
                <c:pt idx="4409">
                  <c:v>44.081447708362248</c:v>
                </c:pt>
                <c:pt idx="4410">
                  <c:v>44.091446708334843</c:v>
                </c:pt>
                <c:pt idx="4411">
                  <c:v>44.101444708358031</c:v>
                </c:pt>
                <c:pt idx="4412">
                  <c:v>44.111443708359729</c:v>
                </c:pt>
                <c:pt idx="4413">
                  <c:v>44.121442708361428</c:v>
                </c:pt>
                <c:pt idx="4414">
                  <c:v>44.131440708355512</c:v>
                </c:pt>
                <c:pt idx="4415">
                  <c:v>44.141439708357211</c:v>
                </c:pt>
                <c:pt idx="4416">
                  <c:v>44.151437708351295</c:v>
                </c:pt>
                <c:pt idx="4417">
                  <c:v>44.161436708352994</c:v>
                </c:pt>
                <c:pt idx="4418">
                  <c:v>44.171435708354693</c:v>
                </c:pt>
                <c:pt idx="4419">
                  <c:v>44.181433708348777</c:v>
                </c:pt>
                <c:pt idx="4420">
                  <c:v>44.191432708350476</c:v>
                </c:pt>
                <c:pt idx="4421">
                  <c:v>44.20143070834456</c:v>
                </c:pt>
                <c:pt idx="4422">
                  <c:v>44.211429708346259</c:v>
                </c:pt>
                <c:pt idx="4423">
                  <c:v>44.221427708340343</c:v>
                </c:pt>
                <c:pt idx="4424">
                  <c:v>44.231426708342042</c:v>
                </c:pt>
                <c:pt idx="4425">
                  <c:v>44.241425708343741</c:v>
                </c:pt>
                <c:pt idx="4426">
                  <c:v>44.251423708337825</c:v>
                </c:pt>
                <c:pt idx="4427">
                  <c:v>44.261422708339524</c:v>
                </c:pt>
                <c:pt idx="4428">
                  <c:v>44.271420708333608</c:v>
                </c:pt>
                <c:pt idx="4429">
                  <c:v>44.281419708335306</c:v>
                </c:pt>
                <c:pt idx="4430">
                  <c:v>44.291418708337005</c:v>
                </c:pt>
                <c:pt idx="4431">
                  <c:v>44.301416708360193</c:v>
                </c:pt>
                <c:pt idx="4432">
                  <c:v>44.311415708361892</c:v>
                </c:pt>
                <c:pt idx="4433">
                  <c:v>44.321413708355976</c:v>
                </c:pt>
                <c:pt idx="4434">
                  <c:v>44.331412708357675</c:v>
                </c:pt>
                <c:pt idx="4435">
                  <c:v>44.341410708351759</c:v>
                </c:pt>
                <c:pt idx="4436">
                  <c:v>44.351409708353458</c:v>
                </c:pt>
                <c:pt idx="4437">
                  <c:v>44.361408708355157</c:v>
                </c:pt>
                <c:pt idx="4438">
                  <c:v>44.371406708349241</c:v>
                </c:pt>
                <c:pt idx="4439">
                  <c:v>44.38140570835094</c:v>
                </c:pt>
                <c:pt idx="4440">
                  <c:v>44.391403708345024</c:v>
                </c:pt>
                <c:pt idx="4441">
                  <c:v>44.401402708346723</c:v>
                </c:pt>
                <c:pt idx="4442">
                  <c:v>44.411401708348421</c:v>
                </c:pt>
                <c:pt idx="4443">
                  <c:v>44.421399708342506</c:v>
                </c:pt>
                <c:pt idx="4444">
                  <c:v>44.431398708344204</c:v>
                </c:pt>
                <c:pt idx="4445">
                  <c:v>44.441396708338289</c:v>
                </c:pt>
                <c:pt idx="4446">
                  <c:v>44.451395708339987</c:v>
                </c:pt>
                <c:pt idx="4447">
                  <c:v>44.461393708334072</c:v>
                </c:pt>
                <c:pt idx="4448">
                  <c:v>44.47139270833577</c:v>
                </c:pt>
                <c:pt idx="4449">
                  <c:v>44.481391708337469</c:v>
                </c:pt>
                <c:pt idx="4450">
                  <c:v>44.491389708360657</c:v>
                </c:pt>
                <c:pt idx="4451">
                  <c:v>44.501388708333252</c:v>
                </c:pt>
                <c:pt idx="4452">
                  <c:v>44.51138670835644</c:v>
                </c:pt>
                <c:pt idx="4453">
                  <c:v>44.521385708358139</c:v>
                </c:pt>
                <c:pt idx="4454">
                  <c:v>44.531384708359838</c:v>
                </c:pt>
                <c:pt idx="4455">
                  <c:v>44.541382708353922</c:v>
                </c:pt>
                <c:pt idx="4456">
                  <c:v>44.551381708355621</c:v>
                </c:pt>
                <c:pt idx="4457">
                  <c:v>44.561379708349705</c:v>
                </c:pt>
                <c:pt idx="4458">
                  <c:v>44.571378708351403</c:v>
                </c:pt>
                <c:pt idx="4459">
                  <c:v>44.581377708353102</c:v>
                </c:pt>
                <c:pt idx="4460">
                  <c:v>44.591375708347186</c:v>
                </c:pt>
                <c:pt idx="4461">
                  <c:v>44.601374708348885</c:v>
                </c:pt>
                <c:pt idx="4462">
                  <c:v>44.611372708342969</c:v>
                </c:pt>
                <c:pt idx="4463">
                  <c:v>44.621371708344668</c:v>
                </c:pt>
                <c:pt idx="4464">
                  <c:v>44.631369708338752</c:v>
                </c:pt>
                <c:pt idx="4465">
                  <c:v>44.641368708340451</c:v>
                </c:pt>
                <c:pt idx="4466">
                  <c:v>44.65136770834215</c:v>
                </c:pt>
                <c:pt idx="4467">
                  <c:v>44.661365708336234</c:v>
                </c:pt>
                <c:pt idx="4468">
                  <c:v>44.671364708337933</c:v>
                </c:pt>
                <c:pt idx="4469">
                  <c:v>44.681362708361121</c:v>
                </c:pt>
                <c:pt idx="4470">
                  <c:v>44.691361708333716</c:v>
                </c:pt>
                <c:pt idx="4471">
                  <c:v>44.701360708335415</c:v>
                </c:pt>
                <c:pt idx="4472">
                  <c:v>44.711358708358603</c:v>
                </c:pt>
                <c:pt idx="4473">
                  <c:v>44.721357708360301</c:v>
                </c:pt>
                <c:pt idx="4474">
                  <c:v>44.731355708354386</c:v>
                </c:pt>
                <c:pt idx="4475">
                  <c:v>44.741354708356084</c:v>
                </c:pt>
                <c:pt idx="4476">
                  <c:v>44.751352708350169</c:v>
                </c:pt>
                <c:pt idx="4477">
                  <c:v>44.761351708351867</c:v>
                </c:pt>
                <c:pt idx="4478">
                  <c:v>44.771350708353566</c:v>
                </c:pt>
                <c:pt idx="4479">
                  <c:v>44.78134870834765</c:v>
                </c:pt>
                <c:pt idx="4480">
                  <c:v>44.791347708349349</c:v>
                </c:pt>
                <c:pt idx="4481">
                  <c:v>44.801345708343433</c:v>
                </c:pt>
                <c:pt idx="4482">
                  <c:v>44.811344708345132</c:v>
                </c:pt>
                <c:pt idx="4483">
                  <c:v>44.821343708346831</c:v>
                </c:pt>
                <c:pt idx="4484">
                  <c:v>44.831341708340915</c:v>
                </c:pt>
                <c:pt idx="4485">
                  <c:v>44.841340208338806</c:v>
                </c:pt>
                <c:pt idx="4486">
                  <c:v>44.851338208361994</c:v>
                </c:pt>
                <c:pt idx="4487">
                  <c:v>44.861337208334589</c:v>
                </c:pt>
                <c:pt idx="4488">
                  <c:v>44.871336208336288</c:v>
                </c:pt>
                <c:pt idx="4489">
                  <c:v>44.881334208359476</c:v>
                </c:pt>
                <c:pt idx="4490">
                  <c:v>44.891333208361175</c:v>
                </c:pt>
                <c:pt idx="4491">
                  <c:v>44.901331208355259</c:v>
                </c:pt>
                <c:pt idx="4492">
                  <c:v>44.911330208356958</c:v>
                </c:pt>
                <c:pt idx="4493">
                  <c:v>44.921328208351042</c:v>
                </c:pt>
                <c:pt idx="4494">
                  <c:v>44.931327208352741</c:v>
                </c:pt>
                <c:pt idx="4495">
                  <c:v>44.94132620835444</c:v>
                </c:pt>
                <c:pt idx="4496">
                  <c:v>44.951324208348524</c:v>
                </c:pt>
                <c:pt idx="4497">
                  <c:v>44.961323208350223</c:v>
                </c:pt>
                <c:pt idx="4498">
                  <c:v>44.971321208344307</c:v>
                </c:pt>
                <c:pt idx="4499">
                  <c:v>44.981320208346006</c:v>
                </c:pt>
                <c:pt idx="4500">
                  <c:v>44.991319208347704</c:v>
                </c:pt>
                <c:pt idx="4501">
                  <c:v>45.001317208341789</c:v>
                </c:pt>
                <c:pt idx="4502">
                  <c:v>45.011316208343487</c:v>
                </c:pt>
                <c:pt idx="4503">
                  <c:v>45.021314208337571</c:v>
                </c:pt>
                <c:pt idx="4504">
                  <c:v>45.03131320833927</c:v>
                </c:pt>
                <c:pt idx="4505">
                  <c:v>45.041311208333354</c:v>
                </c:pt>
                <c:pt idx="4506">
                  <c:v>45.051310208335053</c:v>
                </c:pt>
                <c:pt idx="4507">
                  <c:v>45.061309208336752</c:v>
                </c:pt>
                <c:pt idx="4508">
                  <c:v>45.07130720835994</c:v>
                </c:pt>
                <c:pt idx="4509">
                  <c:v>45.081306208361639</c:v>
                </c:pt>
                <c:pt idx="4510">
                  <c:v>45.091304208355723</c:v>
                </c:pt>
                <c:pt idx="4511">
                  <c:v>45.101303208357422</c:v>
                </c:pt>
                <c:pt idx="4512">
                  <c:v>45.11130220835912</c:v>
                </c:pt>
                <c:pt idx="4513">
                  <c:v>45.121300208353205</c:v>
                </c:pt>
                <c:pt idx="4514">
                  <c:v>45.131299208354903</c:v>
                </c:pt>
                <c:pt idx="4515">
                  <c:v>45.141297208348988</c:v>
                </c:pt>
                <c:pt idx="4516">
                  <c:v>45.151296208350686</c:v>
                </c:pt>
                <c:pt idx="4517">
                  <c:v>45.161295208352385</c:v>
                </c:pt>
                <c:pt idx="4518">
                  <c:v>45.171293208346469</c:v>
                </c:pt>
                <c:pt idx="4519">
                  <c:v>45.181292208348168</c:v>
                </c:pt>
                <c:pt idx="4520">
                  <c:v>45.191290208342252</c:v>
                </c:pt>
                <c:pt idx="4521">
                  <c:v>45.201289208343951</c:v>
                </c:pt>
                <c:pt idx="4522">
                  <c:v>45.21128820834565</c:v>
                </c:pt>
                <c:pt idx="4523">
                  <c:v>45.221286208339734</c:v>
                </c:pt>
                <c:pt idx="4524">
                  <c:v>45.231285208341433</c:v>
                </c:pt>
                <c:pt idx="4525">
                  <c:v>45.241283208335517</c:v>
                </c:pt>
                <c:pt idx="4526">
                  <c:v>45.251282208337216</c:v>
                </c:pt>
                <c:pt idx="4527">
                  <c:v>45.261280208360404</c:v>
                </c:pt>
                <c:pt idx="4528">
                  <c:v>45.271279208362103</c:v>
                </c:pt>
                <c:pt idx="4529">
                  <c:v>45.281278208334697</c:v>
                </c:pt>
                <c:pt idx="4530">
                  <c:v>45.291276208357885</c:v>
                </c:pt>
                <c:pt idx="4531">
                  <c:v>45.301275208359584</c:v>
                </c:pt>
                <c:pt idx="4532">
                  <c:v>45.311273208353668</c:v>
                </c:pt>
                <c:pt idx="4533">
                  <c:v>45.321272208355367</c:v>
                </c:pt>
                <c:pt idx="4534">
                  <c:v>45.331271208357066</c:v>
                </c:pt>
                <c:pt idx="4535">
                  <c:v>45.34126920835115</c:v>
                </c:pt>
                <c:pt idx="4536">
                  <c:v>45.351268208352849</c:v>
                </c:pt>
                <c:pt idx="4537">
                  <c:v>45.361266208346933</c:v>
                </c:pt>
                <c:pt idx="4538">
                  <c:v>45.371265208348632</c:v>
                </c:pt>
                <c:pt idx="4539">
                  <c:v>45.381263208342716</c:v>
                </c:pt>
                <c:pt idx="4540">
                  <c:v>45.391262208344415</c:v>
                </c:pt>
                <c:pt idx="4541">
                  <c:v>45.401261208346114</c:v>
                </c:pt>
                <c:pt idx="4542">
                  <c:v>45.411259208340198</c:v>
                </c:pt>
                <c:pt idx="4543">
                  <c:v>45.421258208341897</c:v>
                </c:pt>
                <c:pt idx="4544">
                  <c:v>45.431256208335981</c:v>
                </c:pt>
                <c:pt idx="4545">
                  <c:v>45.44125520833768</c:v>
                </c:pt>
                <c:pt idx="4546">
                  <c:v>45.451254208339378</c:v>
                </c:pt>
                <c:pt idx="4547">
                  <c:v>45.461252208333462</c:v>
                </c:pt>
                <c:pt idx="4548">
                  <c:v>45.471251208335161</c:v>
                </c:pt>
                <c:pt idx="4549">
                  <c:v>45.481249208358349</c:v>
                </c:pt>
                <c:pt idx="4550">
                  <c:v>45.491248208360048</c:v>
                </c:pt>
                <c:pt idx="4551">
                  <c:v>45.501247208361747</c:v>
                </c:pt>
                <c:pt idx="4552">
                  <c:v>45.511245208355831</c:v>
                </c:pt>
                <c:pt idx="4553">
                  <c:v>45.52124420835753</c:v>
                </c:pt>
                <c:pt idx="4554">
                  <c:v>45.531242208351614</c:v>
                </c:pt>
                <c:pt idx="4555">
                  <c:v>45.541241208353313</c:v>
                </c:pt>
                <c:pt idx="4556">
                  <c:v>45.551239208347397</c:v>
                </c:pt>
                <c:pt idx="4557">
                  <c:v>45.561238208349096</c:v>
                </c:pt>
                <c:pt idx="4558">
                  <c:v>45.571237208350794</c:v>
                </c:pt>
                <c:pt idx="4559">
                  <c:v>45.581235208344879</c:v>
                </c:pt>
                <c:pt idx="4560">
                  <c:v>45.591234208346577</c:v>
                </c:pt>
                <c:pt idx="4561">
                  <c:v>45.601232208340662</c:v>
                </c:pt>
                <c:pt idx="4562">
                  <c:v>45.61123120834236</c:v>
                </c:pt>
                <c:pt idx="4563">
                  <c:v>45.621230208344059</c:v>
                </c:pt>
                <c:pt idx="4564">
                  <c:v>45.631228208338143</c:v>
                </c:pt>
                <c:pt idx="4565">
                  <c:v>45.641227208339842</c:v>
                </c:pt>
                <c:pt idx="4566">
                  <c:v>45.651225208333926</c:v>
                </c:pt>
                <c:pt idx="4567">
                  <c:v>45.661224208335625</c:v>
                </c:pt>
                <c:pt idx="4568">
                  <c:v>45.671223208337324</c:v>
                </c:pt>
                <c:pt idx="4569">
                  <c:v>45.681221208360512</c:v>
                </c:pt>
                <c:pt idx="4570">
                  <c:v>45.691220208362211</c:v>
                </c:pt>
                <c:pt idx="4571">
                  <c:v>45.701218208356295</c:v>
                </c:pt>
                <c:pt idx="4572">
                  <c:v>45.711217208357994</c:v>
                </c:pt>
                <c:pt idx="4573">
                  <c:v>45.721215208352078</c:v>
                </c:pt>
                <c:pt idx="4574">
                  <c:v>45.731214208353776</c:v>
                </c:pt>
                <c:pt idx="4575">
                  <c:v>45.741213208355475</c:v>
                </c:pt>
                <c:pt idx="4576">
                  <c:v>45.751211208349559</c:v>
                </c:pt>
                <c:pt idx="4577">
                  <c:v>45.761210208351258</c:v>
                </c:pt>
                <c:pt idx="4578">
                  <c:v>45.771208208345342</c:v>
                </c:pt>
                <c:pt idx="4579">
                  <c:v>45.781207208347041</c:v>
                </c:pt>
                <c:pt idx="4580">
                  <c:v>45.79120620834874</c:v>
                </c:pt>
                <c:pt idx="4581">
                  <c:v>45.801204208342824</c:v>
                </c:pt>
                <c:pt idx="4582">
                  <c:v>45.811203208344523</c:v>
                </c:pt>
                <c:pt idx="4583">
                  <c:v>45.821201208338607</c:v>
                </c:pt>
                <c:pt idx="4584">
                  <c:v>45.831200208340306</c:v>
                </c:pt>
                <c:pt idx="4585">
                  <c:v>45.841199375019642</c:v>
                </c:pt>
                <c:pt idx="4586">
                  <c:v>45.851197375013726</c:v>
                </c:pt>
                <c:pt idx="4587">
                  <c:v>45.861196375015425</c:v>
                </c:pt>
                <c:pt idx="4588">
                  <c:v>45.871194375009509</c:v>
                </c:pt>
                <c:pt idx="4589">
                  <c:v>45.881193375011208</c:v>
                </c:pt>
                <c:pt idx="4590">
                  <c:v>45.891192375012906</c:v>
                </c:pt>
                <c:pt idx="4591">
                  <c:v>45.901190375006991</c:v>
                </c:pt>
                <c:pt idx="4592">
                  <c:v>45.911189375008689</c:v>
                </c:pt>
                <c:pt idx="4593">
                  <c:v>45.921187375002773</c:v>
                </c:pt>
                <c:pt idx="4594">
                  <c:v>45.931186375004472</c:v>
                </c:pt>
                <c:pt idx="4595">
                  <c:v>45.94118437502766</c:v>
                </c:pt>
                <c:pt idx="4596">
                  <c:v>45.951183375000255</c:v>
                </c:pt>
                <c:pt idx="4597">
                  <c:v>45.961182375001954</c:v>
                </c:pt>
                <c:pt idx="4598">
                  <c:v>45.971180375025142</c:v>
                </c:pt>
                <c:pt idx="4599">
                  <c:v>45.981179375026841</c:v>
                </c:pt>
                <c:pt idx="4600">
                  <c:v>45.991177375020925</c:v>
                </c:pt>
                <c:pt idx="4601">
                  <c:v>46.001176375022624</c:v>
                </c:pt>
                <c:pt idx="4602">
                  <c:v>46.011175375024322</c:v>
                </c:pt>
                <c:pt idx="4603">
                  <c:v>46.021173375018407</c:v>
                </c:pt>
                <c:pt idx="4604">
                  <c:v>46.031172375020105</c:v>
                </c:pt>
                <c:pt idx="4605">
                  <c:v>46.04117037501419</c:v>
                </c:pt>
                <c:pt idx="4606">
                  <c:v>46.051169375015888</c:v>
                </c:pt>
                <c:pt idx="4607">
                  <c:v>46.061167375009973</c:v>
                </c:pt>
                <c:pt idx="4608">
                  <c:v>46.071166375011671</c:v>
                </c:pt>
                <c:pt idx="4609">
                  <c:v>46.08116537501337</c:v>
                </c:pt>
                <c:pt idx="4610">
                  <c:v>46.091163375007454</c:v>
                </c:pt>
                <c:pt idx="4611">
                  <c:v>46.101162375009153</c:v>
                </c:pt>
                <c:pt idx="4612">
                  <c:v>46.111160375003237</c:v>
                </c:pt>
                <c:pt idx="4613">
                  <c:v>46.121159375004936</c:v>
                </c:pt>
                <c:pt idx="4614">
                  <c:v>46.131158375006635</c:v>
                </c:pt>
                <c:pt idx="4615">
                  <c:v>46.141156375000719</c:v>
                </c:pt>
                <c:pt idx="4616">
                  <c:v>46.151155375002418</c:v>
                </c:pt>
                <c:pt idx="4617">
                  <c:v>46.161153375025606</c:v>
                </c:pt>
                <c:pt idx="4618">
                  <c:v>46.171152375027305</c:v>
                </c:pt>
                <c:pt idx="4619">
                  <c:v>46.181151374999899</c:v>
                </c:pt>
                <c:pt idx="4620">
                  <c:v>46.191149375023087</c:v>
                </c:pt>
                <c:pt idx="4621">
                  <c:v>46.201148375024786</c:v>
                </c:pt>
                <c:pt idx="4622">
                  <c:v>46.21114637501887</c:v>
                </c:pt>
                <c:pt idx="4623">
                  <c:v>46.221145375020569</c:v>
                </c:pt>
                <c:pt idx="4624">
                  <c:v>46.231144375022268</c:v>
                </c:pt>
                <c:pt idx="4625">
                  <c:v>46.241142375016352</c:v>
                </c:pt>
                <c:pt idx="4626">
                  <c:v>46.251141375018051</c:v>
                </c:pt>
                <c:pt idx="4627">
                  <c:v>46.261139375012135</c:v>
                </c:pt>
                <c:pt idx="4628">
                  <c:v>46.271138375013834</c:v>
                </c:pt>
                <c:pt idx="4629">
                  <c:v>46.281136375007918</c:v>
                </c:pt>
                <c:pt idx="4630">
                  <c:v>46.291135375009617</c:v>
                </c:pt>
                <c:pt idx="4631">
                  <c:v>46.301134375011316</c:v>
                </c:pt>
                <c:pt idx="4632">
                  <c:v>46.3111323750054</c:v>
                </c:pt>
                <c:pt idx="4633">
                  <c:v>46.321131375007099</c:v>
                </c:pt>
                <c:pt idx="4634">
                  <c:v>46.331129375001183</c:v>
                </c:pt>
                <c:pt idx="4635">
                  <c:v>46.341128375002882</c:v>
                </c:pt>
                <c:pt idx="4636">
                  <c:v>46.35112737500458</c:v>
                </c:pt>
                <c:pt idx="4637">
                  <c:v>46.361125375027768</c:v>
                </c:pt>
                <c:pt idx="4638">
                  <c:v>46.371124375000363</c:v>
                </c:pt>
                <c:pt idx="4639">
                  <c:v>46.381122375023551</c:v>
                </c:pt>
                <c:pt idx="4640">
                  <c:v>46.39112137502525</c:v>
                </c:pt>
                <c:pt idx="4641">
                  <c:v>46.401120375026949</c:v>
                </c:pt>
                <c:pt idx="4642">
                  <c:v>46.411118375021033</c:v>
                </c:pt>
                <c:pt idx="4643">
                  <c:v>46.421117375022732</c:v>
                </c:pt>
                <c:pt idx="4644">
                  <c:v>46.431115375016816</c:v>
                </c:pt>
                <c:pt idx="4645">
                  <c:v>46.441114375018515</c:v>
                </c:pt>
                <c:pt idx="4646">
                  <c:v>46.451112375012599</c:v>
                </c:pt>
                <c:pt idx="4647">
                  <c:v>46.461111375014298</c:v>
                </c:pt>
                <c:pt idx="4648">
                  <c:v>46.471110375015996</c:v>
                </c:pt>
                <c:pt idx="4649">
                  <c:v>46.481108375010081</c:v>
                </c:pt>
                <c:pt idx="4650">
                  <c:v>46.491107375011779</c:v>
                </c:pt>
                <c:pt idx="4651">
                  <c:v>46.501105375005864</c:v>
                </c:pt>
                <c:pt idx="4652">
                  <c:v>46.511104375007562</c:v>
                </c:pt>
                <c:pt idx="4653">
                  <c:v>46.521103375009261</c:v>
                </c:pt>
                <c:pt idx="4654">
                  <c:v>46.531101375003345</c:v>
                </c:pt>
                <c:pt idx="4655">
                  <c:v>46.541100375005044</c:v>
                </c:pt>
                <c:pt idx="4656">
                  <c:v>46.551098375028232</c:v>
                </c:pt>
                <c:pt idx="4657">
                  <c:v>46.561097375000827</c:v>
                </c:pt>
                <c:pt idx="4658">
                  <c:v>46.571096375002526</c:v>
                </c:pt>
                <c:pt idx="4659">
                  <c:v>46.581094375025714</c:v>
                </c:pt>
                <c:pt idx="4660">
                  <c:v>46.591093375027413</c:v>
                </c:pt>
                <c:pt idx="4661">
                  <c:v>46.601091375021497</c:v>
                </c:pt>
                <c:pt idx="4662">
                  <c:v>46.611090375023196</c:v>
                </c:pt>
                <c:pt idx="4663">
                  <c:v>46.621089375024894</c:v>
                </c:pt>
                <c:pt idx="4664">
                  <c:v>46.631087375018978</c:v>
                </c:pt>
                <c:pt idx="4665">
                  <c:v>46.641086375020677</c:v>
                </c:pt>
                <c:pt idx="4666">
                  <c:v>46.651084375014761</c:v>
                </c:pt>
                <c:pt idx="4667">
                  <c:v>46.66108337501646</c:v>
                </c:pt>
                <c:pt idx="4668">
                  <c:v>46.671082375018159</c:v>
                </c:pt>
                <c:pt idx="4669">
                  <c:v>46.681080375012243</c:v>
                </c:pt>
                <c:pt idx="4670">
                  <c:v>46.691079375013942</c:v>
                </c:pt>
                <c:pt idx="4671">
                  <c:v>46.701077375008026</c:v>
                </c:pt>
                <c:pt idx="4672">
                  <c:v>46.711076375009725</c:v>
                </c:pt>
                <c:pt idx="4673">
                  <c:v>46.721074375003809</c:v>
                </c:pt>
                <c:pt idx="4674">
                  <c:v>46.731073375005508</c:v>
                </c:pt>
                <c:pt idx="4675">
                  <c:v>46.741072375007207</c:v>
                </c:pt>
                <c:pt idx="4676">
                  <c:v>46.751070375001291</c:v>
                </c:pt>
                <c:pt idx="4677">
                  <c:v>46.76106937500299</c:v>
                </c:pt>
                <c:pt idx="4678">
                  <c:v>46.771067375026178</c:v>
                </c:pt>
                <c:pt idx="4679">
                  <c:v>46.781066375027876</c:v>
                </c:pt>
                <c:pt idx="4680">
                  <c:v>46.791065375000471</c:v>
                </c:pt>
                <c:pt idx="4681">
                  <c:v>46.801063375023659</c:v>
                </c:pt>
                <c:pt idx="4682">
                  <c:v>46.811062375025358</c:v>
                </c:pt>
                <c:pt idx="4683">
                  <c:v>46.821060375019442</c:v>
                </c:pt>
                <c:pt idx="4684">
                  <c:v>46.831059375021141</c:v>
                </c:pt>
                <c:pt idx="4685">
                  <c:v>46.841058083344251</c:v>
                </c:pt>
                <c:pt idx="4686">
                  <c:v>46.851056083338335</c:v>
                </c:pt>
                <c:pt idx="4687">
                  <c:v>46.861055083340034</c:v>
                </c:pt>
                <c:pt idx="4688">
                  <c:v>46.871053083334118</c:v>
                </c:pt>
                <c:pt idx="4689">
                  <c:v>46.881052083335817</c:v>
                </c:pt>
                <c:pt idx="4690">
                  <c:v>46.891050083359005</c:v>
                </c:pt>
                <c:pt idx="4691">
                  <c:v>46.901049083360704</c:v>
                </c:pt>
                <c:pt idx="4692">
                  <c:v>46.911048083333299</c:v>
                </c:pt>
                <c:pt idx="4693">
                  <c:v>46.921046083356487</c:v>
                </c:pt>
                <c:pt idx="4694">
                  <c:v>46.931045083358185</c:v>
                </c:pt>
                <c:pt idx="4695">
                  <c:v>46.94104308335227</c:v>
                </c:pt>
                <c:pt idx="4696">
                  <c:v>46.951042083353968</c:v>
                </c:pt>
                <c:pt idx="4697">
                  <c:v>46.961041083355667</c:v>
                </c:pt>
                <c:pt idx="4698">
                  <c:v>46.971039083349751</c:v>
                </c:pt>
                <c:pt idx="4699">
                  <c:v>46.98103808335145</c:v>
                </c:pt>
                <c:pt idx="4700">
                  <c:v>46.991036083345534</c:v>
                </c:pt>
                <c:pt idx="4701">
                  <c:v>47.001035083347233</c:v>
                </c:pt>
                <c:pt idx="4702">
                  <c:v>47.011034083348932</c:v>
                </c:pt>
                <c:pt idx="4703">
                  <c:v>47.021032083343016</c:v>
                </c:pt>
                <c:pt idx="4704">
                  <c:v>47.031031083344715</c:v>
                </c:pt>
                <c:pt idx="4705">
                  <c:v>47.041029083338799</c:v>
                </c:pt>
                <c:pt idx="4706">
                  <c:v>47.051028083340498</c:v>
                </c:pt>
                <c:pt idx="4707">
                  <c:v>47.061027083342196</c:v>
                </c:pt>
                <c:pt idx="4708">
                  <c:v>47.071025083336281</c:v>
                </c:pt>
                <c:pt idx="4709">
                  <c:v>47.081024083337979</c:v>
                </c:pt>
                <c:pt idx="4710">
                  <c:v>47.091022083361167</c:v>
                </c:pt>
                <c:pt idx="4711">
                  <c:v>47.101021083333762</c:v>
                </c:pt>
                <c:pt idx="4712">
                  <c:v>47.111020083335461</c:v>
                </c:pt>
                <c:pt idx="4713">
                  <c:v>47.121018083358649</c:v>
                </c:pt>
                <c:pt idx="4714">
                  <c:v>47.131017083360348</c:v>
                </c:pt>
                <c:pt idx="4715">
                  <c:v>47.141015083354432</c:v>
                </c:pt>
                <c:pt idx="4716">
                  <c:v>47.151014083356131</c:v>
                </c:pt>
                <c:pt idx="4717">
                  <c:v>47.161012083350215</c:v>
                </c:pt>
                <c:pt idx="4718">
                  <c:v>47.171011083351914</c:v>
                </c:pt>
                <c:pt idx="4719">
                  <c:v>47.181010083353613</c:v>
                </c:pt>
                <c:pt idx="4720">
                  <c:v>47.191008083347697</c:v>
                </c:pt>
                <c:pt idx="4721">
                  <c:v>47.201007083349396</c:v>
                </c:pt>
                <c:pt idx="4722">
                  <c:v>47.21100508334348</c:v>
                </c:pt>
                <c:pt idx="4723">
                  <c:v>47.221004083345179</c:v>
                </c:pt>
                <c:pt idx="4724">
                  <c:v>47.231003083346877</c:v>
                </c:pt>
                <c:pt idx="4725">
                  <c:v>47.241001083340961</c:v>
                </c:pt>
                <c:pt idx="4726">
                  <c:v>47.25100008334266</c:v>
                </c:pt>
                <c:pt idx="4727">
                  <c:v>47.260998083336744</c:v>
                </c:pt>
                <c:pt idx="4728">
                  <c:v>47.270997083338443</c:v>
                </c:pt>
                <c:pt idx="4729">
                  <c:v>47.280996083340142</c:v>
                </c:pt>
                <c:pt idx="4730">
                  <c:v>47.290994083334226</c:v>
                </c:pt>
                <c:pt idx="4731">
                  <c:v>47.300993083335925</c:v>
                </c:pt>
                <c:pt idx="4732">
                  <c:v>47.310991083359113</c:v>
                </c:pt>
                <c:pt idx="4733">
                  <c:v>47.320990083360812</c:v>
                </c:pt>
                <c:pt idx="4734">
                  <c:v>47.330989083333407</c:v>
                </c:pt>
                <c:pt idx="4735">
                  <c:v>47.340987083356595</c:v>
                </c:pt>
                <c:pt idx="4736">
                  <c:v>47.350986083358293</c:v>
                </c:pt>
                <c:pt idx="4737">
                  <c:v>47.360984083352378</c:v>
                </c:pt>
                <c:pt idx="4738">
                  <c:v>47.370983083354076</c:v>
                </c:pt>
                <c:pt idx="4739">
                  <c:v>47.380982083355775</c:v>
                </c:pt>
                <c:pt idx="4740">
                  <c:v>47.390980083349859</c:v>
                </c:pt>
                <c:pt idx="4741">
                  <c:v>47.400979083351558</c:v>
                </c:pt>
                <c:pt idx="4742">
                  <c:v>47.410977083345642</c:v>
                </c:pt>
                <c:pt idx="4743">
                  <c:v>47.420976083347341</c:v>
                </c:pt>
                <c:pt idx="4744">
                  <c:v>47.430974083341425</c:v>
                </c:pt>
                <c:pt idx="4745">
                  <c:v>47.440973083343124</c:v>
                </c:pt>
                <c:pt idx="4746">
                  <c:v>47.450972083344823</c:v>
                </c:pt>
                <c:pt idx="4747">
                  <c:v>47.460970083338907</c:v>
                </c:pt>
                <c:pt idx="4748">
                  <c:v>47.470969083340606</c:v>
                </c:pt>
                <c:pt idx="4749">
                  <c:v>47.48096708333469</c:v>
                </c:pt>
                <c:pt idx="4750">
                  <c:v>47.490966083336389</c:v>
                </c:pt>
                <c:pt idx="4751">
                  <c:v>47.500965083338087</c:v>
                </c:pt>
                <c:pt idx="4752">
                  <c:v>47.510963083361275</c:v>
                </c:pt>
                <c:pt idx="4753">
                  <c:v>47.52096208333387</c:v>
                </c:pt>
                <c:pt idx="4754">
                  <c:v>47.530960083357058</c:v>
                </c:pt>
                <c:pt idx="4755">
                  <c:v>47.540959083358757</c:v>
                </c:pt>
                <c:pt idx="4756">
                  <c:v>47.550958083360456</c:v>
                </c:pt>
                <c:pt idx="4757">
                  <c:v>47.56095608335454</c:v>
                </c:pt>
                <c:pt idx="4758">
                  <c:v>47.570955083356239</c:v>
                </c:pt>
                <c:pt idx="4759">
                  <c:v>47.580953083350323</c:v>
                </c:pt>
                <c:pt idx="4760">
                  <c:v>47.590952083352022</c:v>
                </c:pt>
                <c:pt idx="4761">
                  <c:v>47.600951083353721</c:v>
                </c:pt>
                <c:pt idx="4762">
                  <c:v>47.610949083347805</c:v>
                </c:pt>
                <c:pt idx="4763">
                  <c:v>47.620948083349504</c:v>
                </c:pt>
                <c:pt idx="4764">
                  <c:v>47.630946083343588</c:v>
                </c:pt>
                <c:pt idx="4765">
                  <c:v>47.640945083345287</c:v>
                </c:pt>
                <c:pt idx="4766">
                  <c:v>47.650944083346985</c:v>
                </c:pt>
                <c:pt idx="4767">
                  <c:v>47.66094208334107</c:v>
                </c:pt>
                <c:pt idx="4768">
                  <c:v>47.670941083342768</c:v>
                </c:pt>
                <c:pt idx="4769">
                  <c:v>47.680939083336852</c:v>
                </c:pt>
                <c:pt idx="4770">
                  <c:v>47.690938083338551</c:v>
                </c:pt>
                <c:pt idx="4771">
                  <c:v>47.700936083361739</c:v>
                </c:pt>
                <c:pt idx="4772">
                  <c:v>47.710935083334334</c:v>
                </c:pt>
                <c:pt idx="4773">
                  <c:v>47.720934083336033</c:v>
                </c:pt>
                <c:pt idx="4774">
                  <c:v>47.730932083359221</c:v>
                </c:pt>
                <c:pt idx="4775">
                  <c:v>47.74093108336092</c:v>
                </c:pt>
                <c:pt idx="4776">
                  <c:v>47.750929083355004</c:v>
                </c:pt>
                <c:pt idx="4777">
                  <c:v>47.760928083356703</c:v>
                </c:pt>
                <c:pt idx="4778">
                  <c:v>47.770927083358401</c:v>
                </c:pt>
                <c:pt idx="4779">
                  <c:v>47.780925083352486</c:v>
                </c:pt>
                <c:pt idx="4780">
                  <c:v>47.790924083354184</c:v>
                </c:pt>
                <c:pt idx="4781">
                  <c:v>47.800922083348269</c:v>
                </c:pt>
                <c:pt idx="4782">
                  <c:v>47.810921083349967</c:v>
                </c:pt>
                <c:pt idx="4783">
                  <c:v>47.820920083351666</c:v>
                </c:pt>
                <c:pt idx="4784">
                  <c:v>47.83091808334575</c:v>
                </c:pt>
                <c:pt idx="4785">
                  <c:v>47.840917083347449</c:v>
                </c:pt>
                <c:pt idx="4786">
                  <c:v>47.850915083341533</c:v>
                </c:pt>
                <c:pt idx="4787">
                  <c:v>47.860914083343232</c:v>
                </c:pt>
                <c:pt idx="4788">
                  <c:v>47.870913083344931</c:v>
                </c:pt>
                <c:pt idx="4789">
                  <c:v>47.880911083339015</c:v>
                </c:pt>
                <c:pt idx="4790">
                  <c:v>47.890910083340714</c:v>
                </c:pt>
                <c:pt idx="4791">
                  <c:v>47.900908083334798</c:v>
                </c:pt>
                <c:pt idx="4792">
                  <c:v>47.910907083336497</c:v>
                </c:pt>
                <c:pt idx="4793">
                  <c:v>47.920906083338195</c:v>
                </c:pt>
                <c:pt idx="4794">
                  <c:v>47.930904083361384</c:v>
                </c:pt>
                <c:pt idx="4795">
                  <c:v>47.940903083333978</c:v>
                </c:pt>
                <c:pt idx="4796">
                  <c:v>47.950901083357166</c:v>
                </c:pt>
                <c:pt idx="4797">
                  <c:v>47.960900083358865</c:v>
                </c:pt>
                <c:pt idx="4798">
                  <c:v>47.970899083360564</c:v>
                </c:pt>
                <c:pt idx="4799">
                  <c:v>47.980897083354648</c:v>
                </c:pt>
                <c:pt idx="4800">
                  <c:v>47.990896083356347</c:v>
                </c:pt>
                <c:pt idx="4801">
                  <c:v>48.000894083350431</c:v>
                </c:pt>
                <c:pt idx="4802">
                  <c:v>48.01089308335213</c:v>
                </c:pt>
                <c:pt idx="4803">
                  <c:v>48.020891083346214</c:v>
                </c:pt>
                <c:pt idx="4804">
                  <c:v>48.030890083347913</c:v>
                </c:pt>
                <c:pt idx="4805">
                  <c:v>48.040889083349612</c:v>
                </c:pt>
                <c:pt idx="4806">
                  <c:v>48.050887083343696</c:v>
                </c:pt>
                <c:pt idx="4807">
                  <c:v>48.060886083345395</c:v>
                </c:pt>
                <c:pt idx="4808">
                  <c:v>48.070884083339479</c:v>
                </c:pt>
                <c:pt idx="4809">
                  <c:v>48.080883083341178</c:v>
                </c:pt>
                <c:pt idx="4810">
                  <c:v>48.090882083342876</c:v>
                </c:pt>
                <c:pt idx="4811">
                  <c:v>48.100880083336961</c:v>
                </c:pt>
                <c:pt idx="4812">
                  <c:v>48.110879083338659</c:v>
                </c:pt>
                <c:pt idx="4813">
                  <c:v>48.120877083361847</c:v>
                </c:pt>
                <c:pt idx="4814">
                  <c:v>48.130876083334442</c:v>
                </c:pt>
                <c:pt idx="4815">
                  <c:v>48.140875083336141</c:v>
                </c:pt>
                <c:pt idx="4816">
                  <c:v>48.150873083359329</c:v>
                </c:pt>
                <c:pt idx="4817">
                  <c:v>48.160872083361028</c:v>
                </c:pt>
                <c:pt idx="4818">
                  <c:v>48.170870083355112</c:v>
                </c:pt>
                <c:pt idx="4819">
                  <c:v>48.180869083356811</c:v>
                </c:pt>
                <c:pt idx="4820">
                  <c:v>48.190868083358509</c:v>
                </c:pt>
                <c:pt idx="4821">
                  <c:v>48.200866083352594</c:v>
                </c:pt>
                <c:pt idx="4822">
                  <c:v>48.210865083354292</c:v>
                </c:pt>
                <c:pt idx="4823">
                  <c:v>48.220863083348377</c:v>
                </c:pt>
                <c:pt idx="4824">
                  <c:v>48.230862083350075</c:v>
                </c:pt>
                <c:pt idx="4825">
                  <c:v>48.240861083351774</c:v>
                </c:pt>
                <c:pt idx="4826">
                  <c:v>48.250859083345858</c:v>
                </c:pt>
                <c:pt idx="4827">
                  <c:v>48.260858083347557</c:v>
                </c:pt>
                <c:pt idx="4828">
                  <c:v>48.270856083341641</c:v>
                </c:pt>
                <c:pt idx="4829">
                  <c:v>48.28085508334334</c:v>
                </c:pt>
                <c:pt idx="4830">
                  <c:v>48.290854083345039</c:v>
                </c:pt>
                <c:pt idx="4831">
                  <c:v>48.300852083339123</c:v>
                </c:pt>
                <c:pt idx="4832">
                  <c:v>48.310851083340822</c:v>
                </c:pt>
                <c:pt idx="4833">
                  <c:v>48.320849083334906</c:v>
                </c:pt>
                <c:pt idx="4834">
                  <c:v>48.330848083336605</c:v>
                </c:pt>
                <c:pt idx="4835">
                  <c:v>48.340847083338303</c:v>
                </c:pt>
                <c:pt idx="4836">
                  <c:v>48.350845083361492</c:v>
                </c:pt>
                <c:pt idx="4837">
                  <c:v>48.360844083334086</c:v>
                </c:pt>
                <c:pt idx="4838">
                  <c:v>48.370842083357275</c:v>
                </c:pt>
                <c:pt idx="4839">
                  <c:v>48.380841083358973</c:v>
                </c:pt>
                <c:pt idx="4840">
                  <c:v>48.390840083360672</c:v>
                </c:pt>
                <c:pt idx="4841">
                  <c:v>48.400838083354756</c:v>
                </c:pt>
                <c:pt idx="4842">
                  <c:v>48.410837083356455</c:v>
                </c:pt>
                <c:pt idx="4843">
                  <c:v>48.420835083350539</c:v>
                </c:pt>
                <c:pt idx="4844">
                  <c:v>48.430834083352238</c:v>
                </c:pt>
                <c:pt idx="4845">
                  <c:v>48.440832083346322</c:v>
                </c:pt>
                <c:pt idx="4846">
                  <c:v>48.450831083348021</c:v>
                </c:pt>
                <c:pt idx="4847">
                  <c:v>48.46083008334972</c:v>
                </c:pt>
                <c:pt idx="4848">
                  <c:v>48.470828083343804</c:v>
                </c:pt>
                <c:pt idx="4849">
                  <c:v>48.480827083345503</c:v>
                </c:pt>
                <c:pt idx="4850">
                  <c:v>48.490825083339587</c:v>
                </c:pt>
                <c:pt idx="4851">
                  <c:v>48.500824083341286</c:v>
                </c:pt>
                <c:pt idx="4852">
                  <c:v>48.510823083342984</c:v>
                </c:pt>
                <c:pt idx="4853">
                  <c:v>48.520821083337069</c:v>
                </c:pt>
                <c:pt idx="4854">
                  <c:v>48.530820083338767</c:v>
                </c:pt>
                <c:pt idx="4855">
                  <c:v>48.540818083361955</c:v>
                </c:pt>
                <c:pt idx="4856">
                  <c:v>48.55081708333455</c:v>
                </c:pt>
                <c:pt idx="4857">
                  <c:v>48.560816083336249</c:v>
                </c:pt>
                <c:pt idx="4858">
                  <c:v>48.570814083359437</c:v>
                </c:pt>
                <c:pt idx="4859">
                  <c:v>48.580813083361136</c:v>
                </c:pt>
                <c:pt idx="4860">
                  <c:v>48.59081108335522</c:v>
                </c:pt>
                <c:pt idx="4861">
                  <c:v>48.600810083356919</c:v>
                </c:pt>
                <c:pt idx="4862">
                  <c:v>48.610809083358617</c:v>
                </c:pt>
                <c:pt idx="4863">
                  <c:v>48.620807083352702</c:v>
                </c:pt>
                <c:pt idx="4864">
                  <c:v>48.6308060833544</c:v>
                </c:pt>
                <c:pt idx="4865">
                  <c:v>48.640804083348485</c:v>
                </c:pt>
                <c:pt idx="4866">
                  <c:v>48.650803083350183</c:v>
                </c:pt>
                <c:pt idx="4867">
                  <c:v>48.660802083351882</c:v>
                </c:pt>
                <c:pt idx="4868">
                  <c:v>48.670800083345966</c:v>
                </c:pt>
                <c:pt idx="4869">
                  <c:v>48.680799083347665</c:v>
                </c:pt>
                <c:pt idx="4870">
                  <c:v>48.690797083341749</c:v>
                </c:pt>
                <c:pt idx="4871">
                  <c:v>48.700796083343448</c:v>
                </c:pt>
                <c:pt idx="4872">
                  <c:v>48.710795083345147</c:v>
                </c:pt>
                <c:pt idx="4873">
                  <c:v>48.720793083339231</c:v>
                </c:pt>
                <c:pt idx="4874">
                  <c:v>48.73079208334093</c:v>
                </c:pt>
                <c:pt idx="4875">
                  <c:v>48.740790083335014</c:v>
                </c:pt>
                <c:pt idx="4876">
                  <c:v>48.750789083336713</c:v>
                </c:pt>
                <c:pt idx="4877">
                  <c:v>48.760788083338412</c:v>
                </c:pt>
                <c:pt idx="4878">
                  <c:v>48.7707860833616</c:v>
                </c:pt>
                <c:pt idx="4879">
                  <c:v>48.780785083334194</c:v>
                </c:pt>
                <c:pt idx="4880">
                  <c:v>48.790783083357383</c:v>
                </c:pt>
                <c:pt idx="4881">
                  <c:v>48.800782083359081</c:v>
                </c:pt>
                <c:pt idx="4882">
                  <c:v>48.81078108336078</c:v>
                </c:pt>
                <c:pt idx="4883">
                  <c:v>48.820779083354864</c:v>
                </c:pt>
                <c:pt idx="4884">
                  <c:v>48.830778083356563</c:v>
                </c:pt>
                <c:pt idx="4885">
                  <c:v>48.840776083350647</c:v>
                </c:pt>
                <c:pt idx="4886">
                  <c:v>48.850775000028079</c:v>
                </c:pt>
                <c:pt idx="4887">
                  <c:v>48.860774000000674</c:v>
                </c:pt>
                <c:pt idx="4888">
                  <c:v>48.870772000023862</c:v>
                </c:pt>
                <c:pt idx="4889">
                  <c:v>48.880771000025561</c:v>
                </c:pt>
                <c:pt idx="4890">
                  <c:v>48.890769000019645</c:v>
                </c:pt>
                <c:pt idx="4891">
                  <c:v>48.900768000021344</c:v>
                </c:pt>
                <c:pt idx="4892">
                  <c:v>48.910767000023043</c:v>
                </c:pt>
                <c:pt idx="4893">
                  <c:v>48.920765000017127</c:v>
                </c:pt>
                <c:pt idx="4894">
                  <c:v>48.930764000018826</c:v>
                </c:pt>
                <c:pt idx="4895">
                  <c:v>48.94076200001291</c:v>
                </c:pt>
                <c:pt idx="4896">
                  <c:v>48.950761000014609</c:v>
                </c:pt>
                <c:pt idx="4897">
                  <c:v>48.960760000016307</c:v>
                </c:pt>
                <c:pt idx="4898">
                  <c:v>48.970758000010392</c:v>
                </c:pt>
                <c:pt idx="4899">
                  <c:v>48.98075700001209</c:v>
                </c:pt>
                <c:pt idx="4900">
                  <c:v>48.990755000006175</c:v>
                </c:pt>
                <c:pt idx="4901">
                  <c:v>49.000754000007873</c:v>
                </c:pt>
                <c:pt idx="4902">
                  <c:v>49.010753000009572</c:v>
                </c:pt>
                <c:pt idx="4903">
                  <c:v>49.020751000003656</c:v>
                </c:pt>
                <c:pt idx="4904">
                  <c:v>49.030750000005355</c:v>
                </c:pt>
                <c:pt idx="4905">
                  <c:v>49.040748000028543</c:v>
                </c:pt>
                <c:pt idx="4906">
                  <c:v>49.050747000001138</c:v>
                </c:pt>
                <c:pt idx="4907">
                  <c:v>49.060746000002837</c:v>
                </c:pt>
                <c:pt idx="4908">
                  <c:v>49.070744000026025</c:v>
                </c:pt>
                <c:pt idx="4909">
                  <c:v>49.080743000027724</c:v>
                </c:pt>
                <c:pt idx="4910">
                  <c:v>49.090741000021808</c:v>
                </c:pt>
                <c:pt idx="4911">
                  <c:v>49.100740000023507</c:v>
                </c:pt>
                <c:pt idx="4912">
                  <c:v>49.110739000025205</c:v>
                </c:pt>
                <c:pt idx="4913">
                  <c:v>49.12073700001929</c:v>
                </c:pt>
                <c:pt idx="4914">
                  <c:v>49.130736000020988</c:v>
                </c:pt>
                <c:pt idx="4915">
                  <c:v>49.140734000015073</c:v>
                </c:pt>
                <c:pt idx="4916">
                  <c:v>49.150733000016771</c:v>
                </c:pt>
                <c:pt idx="4917">
                  <c:v>49.16073200001847</c:v>
                </c:pt>
                <c:pt idx="4918">
                  <c:v>49.170730000012554</c:v>
                </c:pt>
                <c:pt idx="4919">
                  <c:v>49.180729000014253</c:v>
                </c:pt>
                <c:pt idx="4920">
                  <c:v>49.190727000008337</c:v>
                </c:pt>
                <c:pt idx="4921">
                  <c:v>49.200726000010036</c:v>
                </c:pt>
                <c:pt idx="4922">
                  <c:v>49.210725000011735</c:v>
                </c:pt>
                <c:pt idx="4923">
                  <c:v>49.220723000005819</c:v>
                </c:pt>
                <c:pt idx="4924">
                  <c:v>49.230722000007518</c:v>
                </c:pt>
                <c:pt idx="4925">
                  <c:v>49.240720000001602</c:v>
                </c:pt>
                <c:pt idx="4926">
                  <c:v>49.250719000003301</c:v>
                </c:pt>
                <c:pt idx="4927">
                  <c:v>49.260718000004999</c:v>
                </c:pt>
                <c:pt idx="4928">
                  <c:v>49.270716000028187</c:v>
                </c:pt>
                <c:pt idx="4929">
                  <c:v>49.280715000000782</c:v>
                </c:pt>
                <c:pt idx="4930">
                  <c:v>49.29071300002397</c:v>
                </c:pt>
                <c:pt idx="4931">
                  <c:v>49.300712000025669</c:v>
                </c:pt>
                <c:pt idx="4932">
                  <c:v>49.310711000027368</c:v>
                </c:pt>
                <c:pt idx="4933">
                  <c:v>49.320709000021452</c:v>
                </c:pt>
                <c:pt idx="4934">
                  <c:v>49.330708000023151</c:v>
                </c:pt>
                <c:pt idx="4935">
                  <c:v>49.340706000017235</c:v>
                </c:pt>
                <c:pt idx="4936">
                  <c:v>49.350705000018934</c:v>
                </c:pt>
                <c:pt idx="4937">
                  <c:v>49.360704000020633</c:v>
                </c:pt>
                <c:pt idx="4938">
                  <c:v>49.370702000014717</c:v>
                </c:pt>
                <c:pt idx="4939">
                  <c:v>49.380701000016415</c:v>
                </c:pt>
                <c:pt idx="4940">
                  <c:v>49.3906990000105</c:v>
                </c:pt>
                <c:pt idx="4941">
                  <c:v>49.400698000012198</c:v>
                </c:pt>
                <c:pt idx="4942">
                  <c:v>49.410697000013897</c:v>
                </c:pt>
                <c:pt idx="4943">
                  <c:v>49.420695000007981</c:v>
                </c:pt>
                <c:pt idx="4944">
                  <c:v>49.43069400000968</c:v>
                </c:pt>
                <c:pt idx="4945">
                  <c:v>49.440692000003764</c:v>
                </c:pt>
                <c:pt idx="4946">
                  <c:v>49.450691000005463</c:v>
                </c:pt>
                <c:pt idx="4947">
                  <c:v>49.460690000007162</c:v>
                </c:pt>
                <c:pt idx="4948">
                  <c:v>49.470688000001246</c:v>
                </c:pt>
                <c:pt idx="4949">
                  <c:v>49.480687000002945</c:v>
                </c:pt>
                <c:pt idx="4950">
                  <c:v>49.490685000026133</c:v>
                </c:pt>
                <c:pt idx="4951">
                  <c:v>49.500684000027832</c:v>
                </c:pt>
                <c:pt idx="4952">
                  <c:v>49.510683000000427</c:v>
                </c:pt>
                <c:pt idx="4953">
                  <c:v>49.520681000023615</c:v>
                </c:pt>
                <c:pt idx="4954">
                  <c:v>49.530680000025313</c:v>
                </c:pt>
                <c:pt idx="4955">
                  <c:v>49.540678000019398</c:v>
                </c:pt>
                <c:pt idx="4956">
                  <c:v>49.550677000021096</c:v>
                </c:pt>
                <c:pt idx="4957">
                  <c:v>49.560676000022795</c:v>
                </c:pt>
                <c:pt idx="4958">
                  <c:v>49.570674000016879</c:v>
                </c:pt>
                <c:pt idx="4959">
                  <c:v>49.580673000018578</c:v>
                </c:pt>
                <c:pt idx="4960">
                  <c:v>49.590671000012662</c:v>
                </c:pt>
                <c:pt idx="4961">
                  <c:v>49.600670000014361</c:v>
                </c:pt>
                <c:pt idx="4962">
                  <c:v>49.61066900001606</c:v>
                </c:pt>
                <c:pt idx="4963">
                  <c:v>49.620667000010144</c:v>
                </c:pt>
                <c:pt idx="4964">
                  <c:v>49.630666000011843</c:v>
                </c:pt>
                <c:pt idx="4965">
                  <c:v>49.640664000005927</c:v>
                </c:pt>
                <c:pt idx="4966">
                  <c:v>49.650663000007626</c:v>
                </c:pt>
                <c:pt idx="4967">
                  <c:v>49.660662000009324</c:v>
                </c:pt>
                <c:pt idx="4968">
                  <c:v>49.670660000003409</c:v>
                </c:pt>
                <c:pt idx="4969">
                  <c:v>49.680659000005107</c:v>
                </c:pt>
                <c:pt idx="4970">
                  <c:v>49.690657000028295</c:v>
                </c:pt>
                <c:pt idx="4971">
                  <c:v>49.70065600000089</c:v>
                </c:pt>
                <c:pt idx="4972">
                  <c:v>49.710655000002589</c:v>
                </c:pt>
                <c:pt idx="4973">
                  <c:v>49.720653000025777</c:v>
                </c:pt>
                <c:pt idx="4974">
                  <c:v>49.730652000027476</c:v>
                </c:pt>
                <c:pt idx="4975">
                  <c:v>49.74065000002156</c:v>
                </c:pt>
                <c:pt idx="4976">
                  <c:v>49.750649000023259</c:v>
                </c:pt>
                <c:pt idx="4977">
                  <c:v>49.760648000024958</c:v>
                </c:pt>
                <c:pt idx="4978">
                  <c:v>49.770646000019042</c:v>
                </c:pt>
                <c:pt idx="4979">
                  <c:v>49.780645000020741</c:v>
                </c:pt>
                <c:pt idx="4980">
                  <c:v>49.790643000014825</c:v>
                </c:pt>
                <c:pt idx="4981">
                  <c:v>49.800642000016524</c:v>
                </c:pt>
                <c:pt idx="4982">
                  <c:v>49.810641000018222</c:v>
                </c:pt>
                <c:pt idx="4983">
                  <c:v>49.820639000012306</c:v>
                </c:pt>
                <c:pt idx="4984">
                  <c:v>49.830638000014005</c:v>
                </c:pt>
                <c:pt idx="4985">
                  <c:v>49.840636000008089</c:v>
                </c:pt>
                <c:pt idx="4986">
                  <c:v>49.850635833339766</c:v>
                </c:pt>
                <c:pt idx="4987">
                  <c:v>49.860634833341464</c:v>
                </c:pt>
                <c:pt idx="4988">
                  <c:v>49.870632833335549</c:v>
                </c:pt>
                <c:pt idx="4989">
                  <c:v>49.880631833337247</c:v>
                </c:pt>
                <c:pt idx="4990">
                  <c:v>49.890629833360435</c:v>
                </c:pt>
                <c:pt idx="4991">
                  <c:v>49.900628833362134</c:v>
                </c:pt>
                <c:pt idx="4992">
                  <c:v>49.910627833334729</c:v>
                </c:pt>
                <c:pt idx="4993">
                  <c:v>49.920625833357917</c:v>
                </c:pt>
                <c:pt idx="4994">
                  <c:v>49.930624833359616</c:v>
                </c:pt>
                <c:pt idx="4995">
                  <c:v>49.9406228333537</c:v>
                </c:pt>
                <c:pt idx="4996">
                  <c:v>49.950621833355399</c:v>
                </c:pt>
                <c:pt idx="4997">
                  <c:v>49.960620833357098</c:v>
                </c:pt>
                <c:pt idx="4998">
                  <c:v>49.970618833351182</c:v>
                </c:pt>
                <c:pt idx="4999">
                  <c:v>49.980617833352881</c:v>
                </c:pt>
                <c:pt idx="5000">
                  <c:v>49.990615833346965</c:v>
                </c:pt>
                <c:pt idx="5001">
                  <c:v>50.000614833348664</c:v>
                </c:pt>
                <c:pt idx="5002">
                  <c:v>50.010613833350362</c:v>
                </c:pt>
                <c:pt idx="5003">
                  <c:v>50.020611833344446</c:v>
                </c:pt>
                <c:pt idx="5004">
                  <c:v>50.030610833346145</c:v>
                </c:pt>
                <c:pt idx="5005">
                  <c:v>50.040608833340229</c:v>
                </c:pt>
                <c:pt idx="5006">
                  <c:v>50.050607833341928</c:v>
                </c:pt>
                <c:pt idx="5007">
                  <c:v>50.060606833343627</c:v>
                </c:pt>
                <c:pt idx="5008">
                  <c:v>50.070604833337711</c:v>
                </c:pt>
                <c:pt idx="5009">
                  <c:v>50.08060383333941</c:v>
                </c:pt>
                <c:pt idx="5010">
                  <c:v>50.090601833333494</c:v>
                </c:pt>
                <c:pt idx="5011">
                  <c:v>50.100600833335193</c:v>
                </c:pt>
                <c:pt idx="5012">
                  <c:v>50.110599833336892</c:v>
                </c:pt>
                <c:pt idx="5013">
                  <c:v>50.12059783336008</c:v>
                </c:pt>
                <c:pt idx="5014">
                  <c:v>50.130596833361778</c:v>
                </c:pt>
                <c:pt idx="5015">
                  <c:v>50.140595833334373</c:v>
                </c:pt>
                <c:pt idx="5016">
                  <c:v>50.150593833357561</c:v>
                </c:pt>
                <c:pt idx="5017">
                  <c:v>50.16059283335926</c:v>
                </c:pt>
                <c:pt idx="5018">
                  <c:v>50.170590833353344</c:v>
                </c:pt>
                <c:pt idx="5019">
                  <c:v>50.180589833355043</c:v>
                </c:pt>
                <c:pt idx="5020">
                  <c:v>50.190588833356742</c:v>
                </c:pt>
                <c:pt idx="5021">
                  <c:v>50.200586833350826</c:v>
                </c:pt>
                <c:pt idx="5022">
                  <c:v>50.210585833352525</c:v>
                </c:pt>
                <c:pt idx="5023">
                  <c:v>50.220583833346609</c:v>
                </c:pt>
                <c:pt idx="5024">
                  <c:v>50.230582833348308</c:v>
                </c:pt>
                <c:pt idx="5025">
                  <c:v>50.240581833350006</c:v>
                </c:pt>
                <c:pt idx="5026">
                  <c:v>50.250579833344091</c:v>
                </c:pt>
                <c:pt idx="5027">
                  <c:v>50.260578833345789</c:v>
                </c:pt>
                <c:pt idx="5028">
                  <c:v>50.270576833339874</c:v>
                </c:pt>
                <c:pt idx="5029">
                  <c:v>50.280575833341572</c:v>
                </c:pt>
                <c:pt idx="5030">
                  <c:v>50.290574833343271</c:v>
                </c:pt>
                <c:pt idx="5031">
                  <c:v>50.300572833337355</c:v>
                </c:pt>
                <c:pt idx="5032">
                  <c:v>50.310571833339054</c:v>
                </c:pt>
                <c:pt idx="5033">
                  <c:v>50.320569833362242</c:v>
                </c:pt>
                <c:pt idx="5034">
                  <c:v>50.330568833334837</c:v>
                </c:pt>
                <c:pt idx="5035">
                  <c:v>50.340567833336536</c:v>
                </c:pt>
                <c:pt idx="5036">
                  <c:v>50.350565833359724</c:v>
                </c:pt>
                <c:pt idx="5037">
                  <c:v>50.360564833361423</c:v>
                </c:pt>
                <c:pt idx="5038">
                  <c:v>50.370562833355507</c:v>
                </c:pt>
                <c:pt idx="5039">
                  <c:v>50.380561833357206</c:v>
                </c:pt>
                <c:pt idx="5040">
                  <c:v>50.390560833358904</c:v>
                </c:pt>
                <c:pt idx="5041">
                  <c:v>50.400558833352989</c:v>
                </c:pt>
                <c:pt idx="5042">
                  <c:v>50.410557833354687</c:v>
                </c:pt>
                <c:pt idx="5043">
                  <c:v>50.420555833348772</c:v>
                </c:pt>
                <c:pt idx="5044">
                  <c:v>50.43055483335047</c:v>
                </c:pt>
                <c:pt idx="5045">
                  <c:v>50.440553833352169</c:v>
                </c:pt>
                <c:pt idx="5046">
                  <c:v>50.450551833346253</c:v>
                </c:pt>
                <c:pt idx="5047">
                  <c:v>50.460550833347952</c:v>
                </c:pt>
                <c:pt idx="5048">
                  <c:v>50.470548833342036</c:v>
                </c:pt>
                <c:pt idx="5049">
                  <c:v>50.480547833343735</c:v>
                </c:pt>
                <c:pt idx="5050">
                  <c:v>50.490546833345434</c:v>
                </c:pt>
                <c:pt idx="5051">
                  <c:v>50.500544833339518</c:v>
                </c:pt>
                <c:pt idx="5052">
                  <c:v>50.510543833341217</c:v>
                </c:pt>
                <c:pt idx="5053">
                  <c:v>50.520541833335301</c:v>
                </c:pt>
                <c:pt idx="5054">
                  <c:v>50.530540833337</c:v>
                </c:pt>
                <c:pt idx="5055">
                  <c:v>50.540539833338698</c:v>
                </c:pt>
                <c:pt idx="5056">
                  <c:v>50.550537833361886</c:v>
                </c:pt>
                <c:pt idx="5057">
                  <c:v>50.560536833334481</c:v>
                </c:pt>
                <c:pt idx="5058">
                  <c:v>50.570534833357669</c:v>
                </c:pt>
                <c:pt idx="5059">
                  <c:v>50.580533833359368</c:v>
                </c:pt>
                <c:pt idx="5060">
                  <c:v>50.590532833361067</c:v>
                </c:pt>
                <c:pt idx="5061">
                  <c:v>50.600530833355151</c:v>
                </c:pt>
                <c:pt idx="5062">
                  <c:v>50.61052983335685</c:v>
                </c:pt>
                <c:pt idx="5063">
                  <c:v>50.620528833358549</c:v>
                </c:pt>
                <c:pt idx="5064">
                  <c:v>50.630526833352633</c:v>
                </c:pt>
                <c:pt idx="5065">
                  <c:v>50.640525833354332</c:v>
                </c:pt>
                <c:pt idx="5066">
                  <c:v>50.650523833348416</c:v>
                </c:pt>
                <c:pt idx="5067">
                  <c:v>50.660522833350115</c:v>
                </c:pt>
                <c:pt idx="5068">
                  <c:v>50.670521833351813</c:v>
                </c:pt>
                <c:pt idx="5069">
                  <c:v>50.680519833345897</c:v>
                </c:pt>
                <c:pt idx="5070">
                  <c:v>50.690518833347596</c:v>
                </c:pt>
                <c:pt idx="5071">
                  <c:v>50.70051683334168</c:v>
                </c:pt>
                <c:pt idx="5072">
                  <c:v>50.710515833343379</c:v>
                </c:pt>
                <c:pt idx="5073">
                  <c:v>50.720514833345078</c:v>
                </c:pt>
                <c:pt idx="5074">
                  <c:v>50.730512833339162</c:v>
                </c:pt>
                <c:pt idx="5075">
                  <c:v>50.740511833340861</c:v>
                </c:pt>
                <c:pt idx="5076">
                  <c:v>50.750509833334945</c:v>
                </c:pt>
                <c:pt idx="5077">
                  <c:v>50.760508833336644</c:v>
                </c:pt>
                <c:pt idx="5078">
                  <c:v>50.770507833338343</c:v>
                </c:pt>
                <c:pt idx="5079">
                  <c:v>50.780505833361531</c:v>
                </c:pt>
                <c:pt idx="5080">
                  <c:v>50.790504833334126</c:v>
                </c:pt>
                <c:pt idx="5081">
                  <c:v>50.800502833357314</c:v>
                </c:pt>
                <c:pt idx="5082">
                  <c:v>50.810501833359012</c:v>
                </c:pt>
                <c:pt idx="5083">
                  <c:v>50.820500833360711</c:v>
                </c:pt>
                <c:pt idx="5084">
                  <c:v>50.830498833354795</c:v>
                </c:pt>
                <c:pt idx="5085">
                  <c:v>50.840497833356494</c:v>
                </c:pt>
                <c:pt idx="5086">
                  <c:v>50.850495583348675</c:v>
                </c:pt>
                <c:pt idx="5087">
                  <c:v>50.860494583350373</c:v>
                </c:pt>
                <c:pt idx="5088">
                  <c:v>50.870493583352072</c:v>
                </c:pt>
                <c:pt idx="5089">
                  <c:v>50.880491583346156</c:v>
                </c:pt>
                <c:pt idx="5090">
                  <c:v>50.890490583347855</c:v>
                </c:pt>
                <c:pt idx="5091">
                  <c:v>50.900489583349554</c:v>
                </c:pt>
                <c:pt idx="5092">
                  <c:v>50.910487583343638</c:v>
                </c:pt>
                <c:pt idx="5093">
                  <c:v>50.920486583345337</c:v>
                </c:pt>
                <c:pt idx="5094">
                  <c:v>50.930484583339421</c:v>
                </c:pt>
                <c:pt idx="5095">
                  <c:v>50.94048358334112</c:v>
                </c:pt>
                <c:pt idx="5096">
                  <c:v>50.950482583342819</c:v>
                </c:pt>
                <c:pt idx="5097">
                  <c:v>50.960480583336903</c:v>
                </c:pt>
                <c:pt idx="5098">
                  <c:v>50.970479583338602</c:v>
                </c:pt>
                <c:pt idx="5099">
                  <c:v>50.98047758336179</c:v>
                </c:pt>
                <c:pt idx="5100">
                  <c:v>50.990476583334384</c:v>
                </c:pt>
                <c:pt idx="5101">
                  <c:v>51.000475583336083</c:v>
                </c:pt>
                <c:pt idx="5102">
                  <c:v>51.010473583359271</c:v>
                </c:pt>
                <c:pt idx="5103">
                  <c:v>51.02047258336097</c:v>
                </c:pt>
                <c:pt idx="5104">
                  <c:v>51.030470583355054</c:v>
                </c:pt>
                <c:pt idx="5105">
                  <c:v>51.040469583356753</c:v>
                </c:pt>
                <c:pt idx="5106">
                  <c:v>51.050468583358452</c:v>
                </c:pt>
                <c:pt idx="5107">
                  <c:v>51.060466583352536</c:v>
                </c:pt>
                <c:pt idx="5108">
                  <c:v>51.070465583354235</c:v>
                </c:pt>
                <c:pt idx="5109">
                  <c:v>51.080463583348319</c:v>
                </c:pt>
                <c:pt idx="5110">
                  <c:v>51.090462583350018</c:v>
                </c:pt>
                <c:pt idx="5111">
                  <c:v>51.100461583351716</c:v>
                </c:pt>
                <c:pt idx="5112">
                  <c:v>51.110459583345801</c:v>
                </c:pt>
                <c:pt idx="5113">
                  <c:v>51.120458583347499</c:v>
                </c:pt>
                <c:pt idx="5114">
                  <c:v>51.130456583341584</c:v>
                </c:pt>
                <c:pt idx="5115">
                  <c:v>51.140455583343282</c:v>
                </c:pt>
                <c:pt idx="5116">
                  <c:v>51.150454583344981</c:v>
                </c:pt>
                <c:pt idx="5117">
                  <c:v>51.160452583339065</c:v>
                </c:pt>
                <c:pt idx="5118">
                  <c:v>51.170451583340764</c:v>
                </c:pt>
                <c:pt idx="5119">
                  <c:v>51.180449583334848</c:v>
                </c:pt>
                <c:pt idx="5120">
                  <c:v>51.190448583336547</c:v>
                </c:pt>
                <c:pt idx="5121">
                  <c:v>51.200447583338246</c:v>
                </c:pt>
                <c:pt idx="5122">
                  <c:v>51.210445583361434</c:v>
                </c:pt>
                <c:pt idx="5123">
                  <c:v>51.220444583334029</c:v>
                </c:pt>
                <c:pt idx="5124">
                  <c:v>51.230443583335727</c:v>
                </c:pt>
                <c:pt idx="5125">
                  <c:v>51.240441583358916</c:v>
                </c:pt>
                <c:pt idx="5126">
                  <c:v>51.250440583360614</c:v>
                </c:pt>
                <c:pt idx="5127">
                  <c:v>51.260438583354698</c:v>
                </c:pt>
                <c:pt idx="5128">
                  <c:v>51.270437583356397</c:v>
                </c:pt>
                <c:pt idx="5129">
                  <c:v>51.280436583358096</c:v>
                </c:pt>
                <c:pt idx="5130">
                  <c:v>51.29043458335218</c:v>
                </c:pt>
                <c:pt idx="5131">
                  <c:v>51.300433583353879</c:v>
                </c:pt>
                <c:pt idx="5132">
                  <c:v>51.310431583347963</c:v>
                </c:pt>
                <c:pt idx="5133">
                  <c:v>51.320430583349662</c:v>
                </c:pt>
                <c:pt idx="5134">
                  <c:v>51.330429583351361</c:v>
                </c:pt>
                <c:pt idx="5135">
                  <c:v>51.340427583345445</c:v>
                </c:pt>
                <c:pt idx="5136">
                  <c:v>51.350426583347144</c:v>
                </c:pt>
                <c:pt idx="5137">
                  <c:v>51.360424583341228</c:v>
                </c:pt>
                <c:pt idx="5138">
                  <c:v>51.370423583342927</c:v>
                </c:pt>
                <c:pt idx="5139">
                  <c:v>51.380422583344625</c:v>
                </c:pt>
                <c:pt idx="5140">
                  <c:v>51.39042058333871</c:v>
                </c:pt>
                <c:pt idx="5141">
                  <c:v>51.400419583340408</c:v>
                </c:pt>
                <c:pt idx="5142">
                  <c:v>51.410418583342107</c:v>
                </c:pt>
                <c:pt idx="5143">
                  <c:v>51.420416583336191</c:v>
                </c:pt>
                <c:pt idx="5144">
                  <c:v>51.43041558333789</c:v>
                </c:pt>
                <c:pt idx="5145">
                  <c:v>51.440413583361078</c:v>
                </c:pt>
                <c:pt idx="5146">
                  <c:v>51.450412583333673</c:v>
                </c:pt>
                <c:pt idx="5147">
                  <c:v>51.460411583335372</c:v>
                </c:pt>
                <c:pt idx="5148">
                  <c:v>51.47040958335856</c:v>
                </c:pt>
                <c:pt idx="5149">
                  <c:v>51.480408583360258</c:v>
                </c:pt>
                <c:pt idx="5150">
                  <c:v>51.490406583354343</c:v>
                </c:pt>
                <c:pt idx="5151">
                  <c:v>51.500405583356041</c:v>
                </c:pt>
                <c:pt idx="5152">
                  <c:v>51.51040458335774</c:v>
                </c:pt>
                <c:pt idx="5153">
                  <c:v>51.520402583351824</c:v>
                </c:pt>
                <c:pt idx="5154">
                  <c:v>51.530401583353523</c:v>
                </c:pt>
                <c:pt idx="5155">
                  <c:v>51.540399583347607</c:v>
                </c:pt>
                <c:pt idx="5156">
                  <c:v>51.550398583349306</c:v>
                </c:pt>
                <c:pt idx="5157">
                  <c:v>51.560397583351005</c:v>
                </c:pt>
                <c:pt idx="5158">
                  <c:v>51.570395583345089</c:v>
                </c:pt>
                <c:pt idx="5159">
                  <c:v>51.580394583346788</c:v>
                </c:pt>
                <c:pt idx="5160">
                  <c:v>51.590392583340872</c:v>
                </c:pt>
                <c:pt idx="5161">
                  <c:v>51.600391583342571</c:v>
                </c:pt>
                <c:pt idx="5162">
                  <c:v>51.61039058334427</c:v>
                </c:pt>
                <c:pt idx="5163">
                  <c:v>51.620388583338354</c:v>
                </c:pt>
                <c:pt idx="5164">
                  <c:v>51.630387583340053</c:v>
                </c:pt>
                <c:pt idx="5165">
                  <c:v>51.640385583334137</c:v>
                </c:pt>
                <c:pt idx="5166">
                  <c:v>51.650384583335835</c:v>
                </c:pt>
                <c:pt idx="5167">
                  <c:v>51.660383583337534</c:v>
                </c:pt>
                <c:pt idx="5168">
                  <c:v>51.670381583360722</c:v>
                </c:pt>
                <c:pt idx="5169">
                  <c:v>51.680380583333317</c:v>
                </c:pt>
                <c:pt idx="5170">
                  <c:v>51.690379583335016</c:v>
                </c:pt>
                <c:pt idx="5171">
                  <c:v>51.700377583358204</c:v>
                </c:pt>
                <c:pt idx="5172">
                  <c:v>51.710376583359903</c:v>
                </c:pt>
                <c:pt idx="5173">
                  <c:v>51.720374583353987</c:v>
                </c:pt>
                <c:pt idx="5174">
                  <c:v>51.730373583355686</c:v>
                </c:pt>
                <c:pt idx="5175">
                  <c:v>51.740372583357384</c:v>
                </c:pt>
                <c:pt idx="5176">
                  <c:v>51.750370583351469</c:v>
                </c:pt>
                <c:pt idx="5177">
                  <c:v>51.760369583353167</c:v>
                </c:pt>
                <c:pt idx="5178">
                  <c:v>51.770367583347252</c:v>
                </c:pt>
                <c:pt idx="5179">
                  <c:v>51.78036658334895</c:v>
                </c:pt>
                <c:pt idx="5180">
                  <c:v>51.790365583350649</c:v>
                </c:pt>
                <c:pt idx="5181">
                  <c:v>51.800363583344733</c:v>
                </c:pt>
                <c:pt idx="5182">
                  <c:v>51.810362583346432</c:v>
                </c:pt>
                <c:pt idx="5183">
                  <c:v>51.820361583348131</c:v>
                </c:pt>
                <c:pt idx="5184">
                  <c:v>51.830359583342215</c:v>
                </c:pt>
                <c:pt idx="5185">
                  <c:v>51.840358583343914</c:v>
                </c:pt>
                <c:pt idx="5186">
                  <c:v>51.850355875008972</c:v>
                </c:pt>
                <c:pt idx="5187">
                  <c:v>51.860354875010671</c:v>
                </c:pt>
                <c:pt idx="5188">
                  <c:v>51.87035387501237</c:v>
                </c:pt>
                <c:pt idx="5189">
                  <c:v>51.880351875006454</c:v>
                </c:pt>
                <c:pt idx="5190">
                  <c:v>51.890350875008153</c:v>
                </c:pt>
                <c:pt idx="5191">
                  <c:v>51.900348875002237</c:v>
                </c:pt>
                <c:pt idx="5192">
                  <c:v>51.910347875003936</c:v>
                </c:pt>
                <c:pt idx="5193">
                  <c:v>51.920346875005635</c:v>
                </c:pt>
                <c:pt idx="5194">
                  <c:v>51.930344875028823</c:v>
                </c:pt>
                <c:pt idx="5195">
                  <c:v>51.940343875001417</c:v>
                </c:pt>
                <c:pt idx="5196">
                  <c:v>51.950341875024606</c:v>
                </c:pt>
                <c:pt idx="5197">
                  <c:v>51.960340875026304</c:v>
                </c:pt>
                <c:pt idx="5198">
                  <c:v>51.970339875028003</c:v>
                </c:pt>
                <c:pt idx="5199">
                  <c:v>51.980337875022087</c:v>
                </c:pt>
                <c:pt idx="5200">
                  <c:v>51.990336875023786</c:v>
                </c:pt>
                <c:pt idx="5201">
                  <c:v>52.000335875025485</c:v>
                </c:pt>
                <c:pt idx="5202">
                  <c:v>52.010333875019569</c:v>
                </c:pt>
                <c:pt idx="5203">
                  <c:v>52.020332875021268</c:v>
                </c:pt>
                <c:pt idx="5204">
                  <c:v>52.030330875015352</c:v>
                </c:pt>
                <c:pt idx="5205">
                  <c:v>52.040329875017051</c:v>
                </c:pt>
                <c:pt idx="5206">
                  <c:v>52.050328875018749</c:v>
                </c:pt>
                <c:pt idx="5207">
                  <c:v>52.060326875012834</c:v>
                </c:pt>
                <c:pt idx="5208">
                  <c:v>52.070325875014532</c:v>
                </c:pt>
                <c:pt idx="5209">
                  <c:v>52.080323875008617</c:v>
                </c:pt>
                <c:pt idx="5210">
                  <c:v>52.090322875010315</c:v>
                </c:pt>
                <c:pt idx="5211">
                  <c:v>52.100321875012014</c:v>
                </c:pt>
                <c:pt idx="5212">
                  <c:v>52.110319875006098</c:v>
                </c:pt>
                <c:pt idx="5213">
                  <c:v>52.120318875007797</c:v>
                </c:pt>
                <c:pt idx="5214">
                  <c:v>52.130316875001881</c:v>
                </c:pt>
                <c:pt idx="5215">
                  <c:v>52.14031587500358</c:v>
                </c:pt>
                <c:pt idx="5216">
                  <c:v>52.150314875005279</c:v>
                </c:pt>
                <c:pt idx="5217">
                  <c:v>52.160312875028467</c:v>
                </c:pt>
                <c:pt idx="5218">
                  <c:v>52.170311875001062</c:v>
                </c:pt>
                <c:pt idx="5219">
                  <c:v>52.18031087500276</c:v>
                </c:pt>
                <c:pt idx="5220">
                  <c:v>52.190308875025949</c:v>
                </c:pt>
                <c:pt idx="5221">
                  <c:v>52.200307875027647</c:v>
                </c:pt>
                <c:pt idx="5222">
                  <c:v>52.210305875021731</c:v>
                </c:pt>
                <c:pt idx="5223">
                  <c:v>52.22030487502343</c:v>
                </c:pt>
                <c:pt idx="5224">
                  <c:v>52.230303875025129</c:v>
                </c:pt>
                <c:pt idx="5225">
                  <c:v>52.240301875019213</c:v>
                </c:pt>
                <c:pt idx="5226">
                  <c:v>52.250300875020912</c:v>
                </c:pt>
                <c:pt idx="5227">
                  <c:v>52.260298875014996</c:v>
                </c:pt>
                <c:pt idx="5228">
                  <c:v>52.270297875016695</c:v>
                </c:pt>
                <c:pt idx="5229">
                  <c:v>52.280296875018394</c:v>
                </c:pt>
                <c:pt idx="5230">
                  <c:v>52.290294875012478</c:v>
                </c:pt>
                <c:pt idx="5231">
                  <c:v>52.300293875014177</c:v>
                </c:pt>
                <c:pt idx="5232">
                  <c:v>52.310291875008261</c:v>
                </c:pt>
                <c:pt idx="5233">
                  <c:v>52.32029087500996</c:v>
                </c:pt>
                <c:pt idx="5234">
                  <c:v>52.330289875011658</c:v>
                </c:pt>
                <c:pt idx="5235">
                  <c:v>52.340287875005743</c:v>
                </c:pt>
                <c:pt idx="5236">
                  <c:v>52.350286875007441</c:v>
                </c:pt>
                <c:pt idx="5237">
                  <c:v>52.36028587500914</c:v>
                </c:pt>
                <c:pt idx="5238">
                  <c:v>52.370283875003224</c:v>
                </c:pt>
                <c:pt idx="5239">
                  <c:v>52.380282875004923</c:v>
                </c:pt>
                <c:pt idx="5240">
                  <c:v>52.390280875028111</c:v>
                </c:pt>
                <c:pt idx="5241">
                  <c:v>52.400279875000706</c:v>
                </c:pt>
                <c:pt idx="5242">
                  <c:v>52.410278875002405</c:v>
                </c:pt>
                <c:pt idx="5243">
                  <c:v>52.420276875025593</c:v>
                </c:pt>
                <c:pt idx="5244">
                  <c:v>52.430275875027291</c:v>
                </c:pt>
                <c:pt idx="5245">
                  <c:v>52.440273875021376</c:v>
                </c:pt>
                <c:pt idx="5246">
                  <c:v>52.450272875023074</c:v>
                </c:pt>
                <c:pt idx="5247">
                  <c:v>52.460271875024773</c:v>
                </c:pt>
                <c:pt idx="5248">
                  <c:v>52.470269875018857</c:v>
                </c:pt>
                <c:pt idx="5249">
                  <c:v>52.480268875020556</c:v>
                </c:pt>
                <c:pt idx="5250">
                  <c:v>52.49026687501464</c:v>
                </c:pt>
                <c:pt idx="5251">
                  <c:v>52.500265875016339</c:v>
                </c:pt>
                <c:pt idx="5252">
                  <c:v>52.510264875018038</c:v>
                </c:pt>
                <c:pt idx="5253">
                  <c:v>52.520262875012122</c:v>
                </c:pt>
                <c:pt idx="5254">
                  <c:v>52.530261875013821</c:v>
                </c:pt>
                <c:pt idx="5255">
                  <c:v>52.54026087501552</c:v>
                </c:pt>
                <c:pt idx="5256">
                  <c:v>52.550258875009604</c:v>
                </c:pt>
                <c:pt idx="5257">
                  <c:v>52.560257875011303</c:v>
                </c:pt>
                <c:pt idx="5258">
                  <c:v>52.570255875005387</c:v>
                </c:pt>
                <c:pt idx="5259">
                  <c:v>52.580254875007086</c:v>
                </c:pt>
                <c:pt idx="5260">
                  <c:v>52.590253875008784</c:v>
                </c:pt>
                <c:pt idx="5261">
                  <c:v>52.600251875002868</c:v>
                </c:pt>
                <c:pt idx="5262">
                  <c:v>52.610250875004567</c:v>
                </c:pt>
                <c:pt idx="5263">
                  <c:v>52.620249875006266</c:v>
                </c:pt>
                <c:pt idx="5264">
                  <c:v>52.63024787500035</c:v>
                </c:pt>
                <c:pt idx="5265">
                  <c:v>52.640246875002049</c:v>
                </c:pt>
                <c:pt idx="5266">
                  <c:v>52.650244875025237</c:v>
                </c:pt>
                <c:pt idx="5267">
                  <c:v>52.660243875026936</c:v>
                </c:pt>
                <c:pt idx="5268">
                  <c:v>52.670242875028634</c:v>
                </c:pt>
                <c:pt idx="5269">
                  <c:v>52.680240875022719</c:v>
                </c:pt>
                <c:pt idx="5270">
                  <c:v>52.690239875024417</c:v>
                </c:pt>
                <c:pt idx="5271">
                  <c:v>52.700237875018502</c:v>
                </c:pt>
                <c:pt idx="5272">
                  <c:v>52.7102368750202</c:v>
                </c:pt>
                <c:pt idx="5273">
                  <c:v>52.720235875021899</c:v>
                </c:pt>
                <c:pt idx="5274">
                  <c:v>52.730233875015983</c:v>
                </c:pt>
                <c:pt idx="5275">
                  <c:v>52.740232875017682</c:v>
                </c:pt>
                <c:pt idx="5276">
                  <c:v>52.750231875019381</c:v>
                </c:pt>
                <c:pt idx="5277">
                  <c:v>52.760229875013465</c:v>
                </c:pt>
                <c:pt idx="5278">
                  <c:v>52.770228875015164</c:v>
                </c:pt>
                <c:pt idx="5279">
                  <c:v>52.780226875009248</c:v>
                </c:pt>
                <c:pt idx="5280">
                  <c:v>52.790225875010947</c:v>
                </c:pt>
                <c:pt idx="5281">
                  <c:v>52.800224875012645</c:v>
                </c:pt>
                <c:pt idx="5282">
                  <c:v>52.81022287500673</c:v>
                </c:pt>
                <c:pt idx="5283">
                  <c:v>52.820221875008428</c:v>
                </c:pt>
                <c:pt idx="5284">
                  <c:v>52.830219875002513</c:v>
                </c:pt>
                <c:pt idx="5285">
                  <c:v>52.840218875004211</c:v>
                </c:pt>
                <c:pt idx="5286">
                  <c:v>52.850218333362136</c:v>
                </c:pt>
                <c:pt idx="5287">
                  <c:v>52.86021633335622</c:v>
                </c:pt>
                <c:pt idx="5288">
                  <c:v>52.870215333357919</c:v>
                </c:pt>
                <c:pt idx="5289">
                  <c:v>52.880213333352003</c:v>
                </c:pt>
                <c:pt idx="5290">
                  <c:v>52.890212333353702</c:v>
                </c:pt>
                <c:pt idx="5291">
                  <c:v>52.900211333355401</c:v>
                </c:pt>
                <c:pt idx="5292">
                  <c:v>52.910209333349485</c:v>
                </c:pt>
                <c:pt idx="5293">
                  <c:v>52.920208333351184</c:v>
                </c:pt>
                <c:pt idx="5294">
                  <c:v>52.930207333352882</c:v>
                </c:pt>
                <c:pt idx="5295">
                  <c:v>52.940205333346967</c:v>
                </c:pt>
                <c:pt idx="5296">
                  <c:v>52.950204333348665</c:v>
                </c:pt>
                <c:pt idx="5297">
                  <c:v>52.96020233334275</c:v>
                </c:pt>
                <c:pt idx="5298">
                  <c:v>52.970201333344448</c:v>
                </c:pt>
                <c:pt idx="5299">
                  <c:v>52.980200333346147</c:v>
                </c:pt>
                <c:pt idx="5300">
                  <c:v>52.990198333340231</c:v>
                </c:pt>
                <c:pt idx="5301">
                  <c:v>53.00019733334193</c:v>
                </c:pt>
                <c:pt idx="5302">
                  <c:v>53.010195333336014</c:v>
                </c:pt>
                <c:pt idx="5303">
                  <c:v>53.020194333337713</c:v>
                </c:pt>
                <c:pt idx="5304">
                  <c:v>53.030193333339412</c:v>
                </c:pt>
                <c:pt idx="5305">
                  <c:v>53.040191333333496</c:v>
                </c:pt>
                <c:pt idx="5306">
                  <c:v>53.050190333335195</c:v>
                </c:pt>
                <c:pt idx="5307">
                  <c:v>53.060189333336893</c:v>
                </c:pt>
                <c:pt idx="5308">
                  <c:v>53.070187333360082</c:v>
                </c:pt>
                <c:pt idx="5309">
                  <c:v>53.08018633336178</c:v>
                </c:pt>
                <c:pt idx="5310">
                  <c:v>53.090184333355865</c:v>
                </c:pt>
                <c:pt idx="5311">
                  <c:v>53.100183333357563</c:v>
                </c:pt>
                <c:pt idx="5312">
                  <c:v>53.110182333359262</c:v>
                </c:pt>
                <c:pt idx="5313">
                  <c:v>53.120180333353346</c:v>
                </c:pt>
                <c:pt idx="5314">
                  <c:v>53.130179333355045</c:v>
                </c:pt>
                <c:pt idx="5315">
                  <c:v>53.140177333349129</c:v>
                </c:pt>
                <c:pt idx="5316">
                  <c:v>53.150176333350828</c:v>
                </c:pt>
                <c:pt idx="5317">
                  <c:v>53.160175333352527</c:v>
                </c:pt>
                <c:pt idx="5318">
                  <c:v>53.170173333346611</c:v>
                </c:pt>
                <c:pt idx="5319">
                  <c:v>53.18017233334831</c:v>
                </c:pt>
                <c:pt idx="5320">
                  <c:v>53.190171333350008</c:v>
                </c:pt>
                <c:pt idx="5321">
                  <c:v>53.200169333344093</c:v>
                </c:pt>
                <c:pt idx="5322">
                  <c:v>53.210168333345791</c:v>
                </c:pt>
                <c:pt idx="5323">
                  <c:v>53.220166333339876</c:v>
                </c:pt>
                <c:pt idx="5324">
                  <c:v>53.230165333341574</c:v>
                </c:pt>
                <c:pt idx="5325">
                  <c:v>53.240164333343273</c:v>
                </c:pt>
                <c:pt idx="5326">
                  <c:v>53.250162333337357</c:v>
                </c:pt>
                <c:pt idx="5327">
                  <c:v>53.260161333339056</c:v>
                </c:pt>
                <c:pt idx="5328">
                  <c:v>53.270160333340755</c:v>
                </c:pt>
                <c:pt idx="5329">
                  <c:v>53.280158333334839</c:v>
                </c:pt>
                <c:pt idx="5330">
                  <c:v>53.290157333336538</c:v>
                </c:pt>
                <c:pt idx="5331">
                  <c:v>53.300155333359726</c:v>
                </c:pt>
                <c:pt idx="5332">
                  <c:v>53.310154333361425</c:v>
                </c:pt>
                <c:pt idx="5333">
                  <c:v>53.320153333334019</c:v>
                </c:pt>
                <c:pt idx="5334">
                  <c:v>53.330151333357207</c:v>
                </c:pt>
                <c:pt idx="5335">
                  <c:v>53.340150333358906</c:v>
                </c:pt>
                <c:pt idx="5336">
                  <c:v>53.35014833335299</c:v>
                </c:pt>
                <c:pt idx="5337">
                  <c:v>53.360147333354689</c:v>
                </c:pt>
                <c:pt idx="5338">
                  <c:v>53.370146333356388</c:v>
                </c:pt>
                <c:pt idx="5339">
                  <c:v>53.380144333350472</c:v>
                </c:pt>
                <c:pt idx="5340">
                  <c:v>53.390143333352171</c:v>
                </c:pt>
                <c:pt idx="5341">
                  <c:v>53.400141333346255</c:v>
                </c:pt>
                <c:pt idx="5342">
                  <c:v>53.410140333347954</c:v>
                </c:pt>
                <c:pt idx="5343">
                  <c:v>53.420139333349653</c:v>
                </c:pt>
                <c:pt idx="5344">
                  <c:v>53.430137333343737</c:v>
                </c:pt>
                <c:pt idx="5345">
                  <c:v>53.440136333345436</c:v>
                </c:pt>
                <c:pt idx="5346">
                  <c:v>53.450135333347134</c:v>
                </c:pt>
                <c:pt idx="5347">
                  <c:v>53.460133333341219</c:v>
                </c:pt>
                <c:pt idx="5348">
                  <c:v>53.470132333342917</c:v>
                </c:pt>
                <c:pt idx="5349">
                  <c:v>53.480130333337002</c:v>
                </c:pt>
                <c:pt idx="5350">
                  <c:v>53.4901293333387</c:v>
                </c:pt>
                <c:pt idx="5351">
                  <c:v>53.500128333340399</c:v>
                </c:pt>
                <c:pt idx="5352">
                  <c:v>53.510126333334483</c:v>
                </c:pt>
                <c:pt idx="5353">
                  <c:v>53.520125333336182</c:v>
                </c:pt>
                <c:pt idx="5354">
                  <c:v>53.530124333337881</c:v>
                </c:pt>
                <c:pt idx="5355">
                  <c:v>53.540122333361069</c:v>
                </c:pt>
                <c:pt idx="5356">
                  <c:v>53.550121333333664</c:v>
                </c:pt>
                <c:pt idx="5357">
                  <c:v>53.560119333356852</c:v>
                </c:pt>
                <c:pt idx="5358">
                  <c:v>53.57011833335855</c:v>
                </c:pt>
                <c:pt idx="5359">
                  <c:v>53.580117333360249</c:v>
                </c:pt>
                <c:pt idx="5360">
                  <c:v>53.590115333354333</c:v>
                </c:pt>
                <c:pt idx="5361">
                  <c:v>53.600114333356032</c:v>
                </c:pt>
                <c:pt idx="5362">
                  <c:v>53.610113333357731</c:v>
                </c:pt>
                <c:pt idx="5363">
                  <c:v>53.620111333351815</c:v>
                </c:pt>
                <c:pt idx="5364">
                  <c:v>53.630110333353514</c:v>
                </c:pt>
                <c:pt idx="5365">
                  <c:v>53.640108333347598</c:v>
                </c:pt>
                <c:pt idx="5366">
                  <c:v>53.650107333349297</c:v>
                </c:pt>
                <c:pt idx="5367">
                  <c:v>53.660106333350996</c:v>
                </c:pt>
                <c:pt idx="5368">
                  <c:v>53.67010433334508</c:v>
                </c:pt>
                <c:pt idx="5369">
                  <c:v>53.680103333346779</c:v>
                </c:pt>
                <c:pt idx="5370">
                  <c:v>53.690101333340863</c:v>
                </c:pt>
                <c:pt idx="5371">
                  <c:v>53.700100333342561</c:v>
                </c:pt>
                <c:pt idx="5372">
                  <c:v>53.71009933334426</c:v>
                </c:pt>
                <c:pt idx="5373">
                  <c:v>53.720097333338344</c:v>
                </c:pt>
                <c:pt idx="5374">
                  <c:v>53.730096333340043</c:v>
                </c:pt>
                <c:pt idx="5375">
                  <c:v>53.740095333341742</c:v>
                </c:pt>
                <c:pt idx="5376">
                  <c:v>53.750093333335826</c:v>
                </c:pt>
                <c:pt idx="5377">
                  <c:v>53.760092333337525</c:v>
                </c:pt>
                <c:pt idx="5378">
                  <c:v>53.770090333360713</c:v>
                </c:pt>
                <c:pt idx="5379">
                  <c:v>53.780089333333308</c:v>
                </c:pt>
                <c:pt idx="5380">
                  <c:v>53.790088333335007</c:v>
                </c:pt>
                <c:pt idx="5381">
                  <c:v>53.800086333358195</c:v>
                </c:pt>
                <c:pt idx="5382">
                  <c:v>53.810085333359893</c:v>
                </c:pt>
                <c:pt idx="5383">
                  <c:v>53.820083333353978</c:v>
                </c:pt>
                <c:pt idx="5384">
                  <c:v>53.830082333355676</c:v>
                </c:pt>
                <c:pt idx="5385">
                  <c:v>53.840081333357375</c:v>
                </c:pt>
                <c:pt idx="5386">
                  <c:v>53.850079458352411</c:v>
                </c:pt>
                <c:pt idx="5387">
                  <c:v>53.86007845835411</c:v>
                </c:pt>
                <c:pt idx="5388">
                  <c:v>53.870077458355809</c:v>
                </c:pt>
                <c:pt idx="5389">
                  <c:v>53.880075458349893</c:v>
                </c:pt>
                <c:pt idx="5390">
                  <c:v>53.890074458351592</c:v>
                </c:pt>
                <c:pt idx="5391">
                  <c:v>53.900072458345676</c:v>
                </c:pt>
                <c:pt idx="5392">
                  <c:v>53.910071458347375</c:v>
                </c:pt>
                <c:pt idx="5393">
                  <c:v>53.920070458349073</c:v>
                </c:pt>
                <c:pt idx="5394">
                  <c:v>53.930068458343158</c:v>
                </c:pt>
                <c:pt idx="5395">
                  <c:v>53.940067458344856</c:v>
                </c:pt>
                <c:pt idx="5396">
                  <c:v>53.950066458346555</c:v>
                </c:pt>
                <c:pt idx="5397">
                  <c:v>53.960064458340639</c:v>
                </c:pt>
                <c:pt idx="5398">
                  <c:v>53.970063458342338</c:v>
                </c:pt>
                <c:pt idx="5399">
                  <c:v>53.980061458336422</c:v>
                </c:pt>
                <c:pt idx="5400">
                  <c:v>53.990060458338121</c:v>
                </c:pt>
                <c:pt idx="5401">
                  <c:v>54.00005945833982</c:v>
                </c:pt>
                <c:pt idx="5402">
                  <c:v>54.010057458333904</c:v>
                </c:pt>
                <c:pt idx="5403">
                  <c:v>54.020056458335603</c:v>
                </c:pt>
                <c:pt idx="5404">
                  <c:v>54.030054458358791</c:v>
                </c:pt>
                <c:pt idx="5405">
                  <c:v>54.040053458360489</c:v>
                </c:pt>
                <c:pt idx="5406">
                  <c:v>54.050052458362188</c:v>
                </c:pt>
                <c:pt idx="5407">
                  <c:v>54.060050458356272</c:v>
                </c:pt>
                <c:pt idx="5408">
                  <c:v>54.070049458357971</c:v>
                </c:pt>
                <c:pt idx="5409">
                  <c:v>54.08004845835967</c:v>
                </c:pt>
                <c:pt idx="5410">
                  <c:v>54.090046458353754</c:v>
                </c:pt>
                <c:pt idx="5411">
                  <c:v>54.100045458355453</c:v>
                </c:pt>
                <c:pt idx="5412">
                  <c:v>54.110043458349537</c:v>
                </c:pt>
                <c:pt idx="5413">
                  <c:v>54.120042458351236</c:v>
                </c:pt>
                <c:pt idx="5414">
                  <c:v>54.130041458352935</c:v>
                </c:pt>
                <c:pt idx="5415">
                  <c:v>54.140039458347019</c:v>
                </c:pt>
                <c:pt idx="5416">
                  <c:v>54.150038458348718</c:v>
                </c:pt>
                <c:pt idx="5417">
                  <c:v>54.160037458350416</c:v>
                </c:pt>
                <c:pt idx="5418">
                  <c:v>54.170035458344501</c:v>
                </c:pt>
                <c:pt idx="5419">
                  <c:v>54.180034458346199</c:v>
                </c:pt>
                <c:pt idx="5420">
                  <c:v>54.190032458340283</c:v>
                </c:pt>
                <c:pt idx="5421">
                  <c:v>54.200031458341982</c:v>
                </c:pt>
                <c:pt idx="5422">
                  <c:v>54.210030458343681</c:v>
                </c:pt>
                <c:pt idx="5423">
                  <c:v>54.220028458337765</c:v>
                </c:pt>
                <c:pt idx="5424">
                  <c:v>54.230027458339464</c:v>
                </c:pt>
                <c:pt idx="5425">
                  <c:v>54.240026458341163</c:v>
                </c:pt>
                <c:pt idx="5426">
                  <c:v>54.250024458335247</c:v>
                </c:pt>
                <c:pt idx="5427">
                  <c:v>54.260023458336946</c:v>
                </c:pt>
                <c:pt idx="5428">
                  <c:v>54.270021458360134</c:v>
                </c:pt>
                <c:pt idx="5429">
                  <c:v>54.280020458361832</c:v>
                </c:pt>
                <c:pt idx="5430">
                  <c:v>54.290019458334427</c:v>
                </c:pt>
                <c:pt idx="5431">
                  <c:v>54.300017458357615</c:v>
                </c:pt>
                <c:pt idx="5432">
                  <c:v>54.310016458359314</c:v>
                </c:pt>
                <c:pt idx="5433">
                  <c:v>54.320014458353398</c:v>
                </c:pt>
                <c:pt idx="5434">
                  <c:v>54.330013458355097</c:v>
                </c:pt>
                <c:pt idx="5435">
                  <c:v>54.340012458356796</c:v>
                </c:pt>
                <c:pt idx="5436">
                  <c:v>54.35001045835088</c:v>
                </c:pt>
                <c:pt idx="5437">
                  <c:v>54.360009458352579</c:v>
                </c:pt>
                <c:pt idx="5438">
                  <c:v>54.370008458354278</c:v>
                </c:pt>
                <c:pt idx="5439">
                  <c:v>54.380006458348362</c:v>
                </c:pt>
                <c:pt idx="5440">
                  <c:v>54.390005458350061</c:v>
                </c:pt>
                <c:pt idx="5441">
                  <c:v>54.400003458344145</c:v>
                </c:pt>
                <c:pt idx="5442">
                  <c:v>54.410002458345843</c:v>
                </c:pt>
                <c:pt idx="5443">
                  <c:v>54.420001458347542</c:v>
                </c:pt>
                <c:pt idx="5444">
                  <c:v>54.429999458341626</c:v>
                </c:pt>
                <c:pt idx="5445">
                  <c:v>54.439998458343325</c:v>
                </c:pt>
                <c:pt idx="5446">
                  <c:v>54.449997458345024</c:v>
                </c:pt>
                <c:pt idx="5447">
                  <c:v>54.459995458339108</c:v>
                </c:pt>
                <c:pt idx="5448">
                  <c:v>54.469994458340807</c:v>
                </c:pt>
                <c:pt idx="5449">
                  <c:v>54.479992458334891</c:v>
                </c:pt>
                <c:pt idx="5450">
                  <c:v>54.48999145833659</c:v>
                </c:pt>
                <c:pt idx="5451">
                  <c:v>54.499990458338289</c:v>
                </c:pt>
                <c:pt idx="5452">
                  <c:v>54.509988458361477</c:v>
                </c:pt>
                <c:pt idx="5453">
                  <c:v>54.519987458334072</c:v>
                </c:pt>
                <c:pt idx="5454">
                  <c:v>54.52998645833577</c:v>
                </c:pt>
                <c:pt idx="5455">
                  <c:v>54.539984458358958</c:v>
                </c:pt>
                <c:pt idx="5456">
                  <c:v>54.549983458360657</c:v>
                </c:pt>
                <c:pt idx="5457">
                  <c:v>54.559981458354741</c:v>
                </c:pt>
                <c:pt idx="5458">
                  <c:v>54.56998045835644</c:v>
                </c:pt>
                <c:pt idx="5459">
                  <c:v>54.579979458358139</c:v>
                </c:pt>
                <c:pt idx="5460">
                  <c:v>54.589977458352223</c:v>
                </c:pt>
                <c:pt idx="5461">
                  <c:v>54.599976458353922</c:v>
                </c:pt>
                <c:pt idx="5462">
                  <c:v>54.609975458355621</c:v>
                </c:pt>
                <c:pt idx="5463">
                  <c:v>54.619973458349705</c:v>
                </c:pt>
                <c:pt idx="5464">
                  <c:v>54.629972458351403</c:v>
                </c:pt>
                <c:pt idx="5465">
                  <c:v>54.639970458345488</c:v>
                </c:pt>
                <c:pt idx="5466">
                  <c:v>54.649969458347186</c:v>
                </c:pt>
                <c:pt idx="5467">
                  <c:v>54.659968458348885</c:v>
                </c:pt>
                <c:pt idx="5468">
                  <c:v>54.669966458342969</c:v>
                </c:pt>
                <c:pt idx="5469">
                  <c:v>54.679965458344668</c:v>
                </c:pt>
                <c:pt idx="5470">
                  <c:v>54.689964458346367</c:v>
                </c:pt>
                <c:pt idx="5471">
                  <c:v>54.699962458340451</c:v>
                </c:pt>
                <c:pt idx="5472">
                  <c:v>54.70996145834215</c:v>
                </c:pt>
                <c:pt idx="5473">
                  <c:v>54.719959458336234</c:v>
                </c:pt>
                <c:pt idx="5474">
                  <c:v>54.729958458337933</c:v>
                </c:pt>
                <c:pt idx="5475">
                  <c:v>54.739957458339632</c:v>
                </c:pt>
                <c:pt idx="5476">
                  <c:v>54.749955458333716</c:v>
                </c:pt>
                <c:pt idx="5477">
                  <c:v>54.759954458335415</c:v>
                </c:pt>
                <c:pt idx="5478">
                  <c:v>54.769952458358603</c:v>
                </c:pt>
                <c:pt idx="5479">
                  <c:v>54.779951458360301</c:v>
                </c:pt>
                <c:pt idx="5480">
                  <c:v>54.789950458362</c:v>
                </c:pt>
                <c:pt idx="5481">
                  <c:v>54.799948458356084</c:v>
                </c:pt>
                <c:pt idx="5482">
                  <c:v>54.809947458357783</c:v>
                </c:pt>
                <c:pt idx="5483">
                  <c:v>54.819946458359482</c:v>
                </c:pt>
                <c:pt idx="5484">
                  <c:v>54.829944458353566</c:v>
                </c:pt>
                <c:pt idx="5485">
                  <c:v>54.839943458355265</c:v>
                </c:pt>
                <c:pt idx="5486">
                  <c:v>54.849941250024131</c:v>
                </c:pt>
                <c:pt idx="5487">
                  <c:v>54.859940250025829</c:v>
                </c:pt>
                <c:pt idx="5488">
                  <c:v>54.869939250027528</c:v>
                </c:pt>
                <c:pt idx="5489">
                  <c:v>54.879937250021612</c:v>
                </c:pt>
                <c:pt idx="5490">
                  <c:v>54.889936250023311</c:v>
                </c:pt>
                <c:pt idx="5491">
                  <c:v>54.89993525002501</c:v>
                </c:pt>
                <c:pt idx="5492">
                  <c:v>54.909933250019094</c:v>
                </c:pt>
                <c:pt idx="5493">
                  <c:v>54.919932250020793</c:v>
                </c:pt>
                <c:pt idx="5494">
                  <c:v>54.929930250014877</c:v>
                </c:pt>
                <c:pt idx="5495">
                  <c:v>54.939929250016576</c:v>
                </c:pt>
                <c:pt idx="5496">
                  <c:v>54.949928250018274</c:v>
                </c:pt>
                <c:pt idx="5497">
                  <c:v>54.959926250012359</c:v>
                </c:pt>
                <c:pt idx="5498">
                  <c:v>54.969925250014057</c:v>
                </c:pt>
                <c:pt idx="5499">
                  <c:v>54.979924250015756</c:v>
                </c:pt>
                <c:pt idx="5500">
                  <c:v>54.98992225000984</c:v>
                </c:pt>
                <c:pt idx="5501">
                  <c:v>54.999921250011539</c:v>
                </c:pt>
                <c:pt idx="5502">
                  <c:v>55.009919250005623</c:v>
                </c:pt>
                <c:pt idx="5503">
                  <c:v>55.019918250007322</c:v>
                </c:pt>
                <c:pt idx="5504">
                  <c:v>55.029917250009021</c:v>
                </c:pt>
                <c:pt idx="5505">
                  <c:v>55.039915250003105</c:v>
                </c:pt>
                <c:pt idx="5506">
                  <c:v>55.049914250004804</c:v>
                </c:pt>
                <c:pt idx="5507">
                  <c:v>55.059913250006502</c:v>
                </c:pt>
                <c:pt idx="5508">
                  <c:v>55.069911250000587</c:v>
                </c:pt>
                <c:pt idx="5509">
                  <c:v>55.079910250002285</c:v>
                </c:pt>
                <c:pt idx="5510">
                  <c:v>55.089908250025474</c:v>
                </c:pt>
                <c:pt idx="5511">
                  <c:v>55.099907250027172</c:v>
                </c:pt>
                <c:pt idx="5512">
                  <c:v>55.109906250028871</c:v>
                </c:pt>
                <c:pt idx="5513">
                  <c:v>55.119904250022955</c:v>
                </c:pt>
                <c:pt idx="5514">
                  <c:v>55.129903250024654</c:v>
                </c:pt>
                <c:pt idx="5515">
                  <c:v>55.139902250026353</c:v>
                </c:pt>
                <c:pt idx="5516">
                  <c:v>55.149900250020437</c:v>
                </c:pt>
                <c:pt idx="5517">
                  <c:v>55.159899250022136</c:v>
                </c:pt>
                <c:pt idx="5518">
                  <c:v>55.16989725001622</c:v>
                </c:pt>
                <c:pt idx="5519">
                  <c:v>55.179896250017919</c:v>
                </c:pt>
                <c:pt idx="5520">
                  <c:v>55.189895250019617</c:v>
                </c:pt>
                <c:pt idx="5521">
                  <c:v>55.199893250013702</c:v>
                </c:pt>
                <c:pt idx="5522">
                  <c:v>55.2098922500154</c:v>
                </c:pt>
                <c:pt idx="5523">
                  <c:v>55.219891250017099</c:v>
                </c:pt>
                <c:pt idx="5524">
                  <c:v>55.229889250011183</c:v>
                </c:pt>
                <c:pt idx="5525">
                  <c:v>55.239888250012882</c:v>
                </c:pt>
                <c:pt idx="5526">
                  <c:v>55.249886250006966</c:v>
                </c:pt>
                <c:pt idx="5527">
                  <c:v>55.259885250008665</c:v>
                </c:pt>
                <c:pt idx="5528">
                  <c:v>55.269884250010364</c:v>
                </c:pt>
                <c:pt idx="5529">
                  <c:v>55.279882250004448</c:v>
                </c:pt>
                <c:pt idx="5530">
                  <c:v>55.289881250006147</c:v>
                </c:pt>
                <c:pt idx="5531">
                  <c:v>55.299880250007845</c:v>
                </c:pt>
                <c:pt idx="5532">
                  <c:v>55.30987825000193</c:v>
                </c:pt>
                <c:pt idx="5533">
                  <c:v>55.319877250003628</c:v>
                </c:pt>
                <c:pt idx="5534">
                  <c:v>55.329875250026817</c:v>
                </c:pt>
                <c:pt idx="5535">
                  <c:v>55.339874250028515</c:v>
                </c:pt>
                <c:pt idx="5536">
                  <c:v>55.34987325000111</c:v>
                </c:pt>
                <c:pt idx="5537">
                  <c:v>55.359871250024298</c:v>
                </c:pt>
                <c:pt idx="5538">
                  <c:v>55.369870250025997</c:v>
                </c:pt>
                <c:pt idx="5539">
                  <c:v>55.379869250027696</c:v>
                </c:pt>
                <c:pt idx="5540">
                  <c:v>55.38986725002178</c:v>
                </c:pt>
                <c:pt idx="5541">
                  <c:v>55.399866250023479</c:v>
                </c:pt>
                <c:pt idx="5542">
                  <c:v>55.409864250017563</c:v>
                </c:pt>
                <c:pt idx="5543">
                  <c:v>55.419863250019262</c:v>
                </c:pt>
                <c:pt idx="5544">
                  <c:v>55.42986225002096</c:v>
                </c:pt>
                <c:pt idx="5545">
                  <c:v>55.439860250015045</c:v>
                </c:pt>
                <c:pt idx="5546">
                  <c:v>55.449859250016743</c:v>
                </c:pt>
                <c:pt idx="5547">
                  <c:v>55.459858250018442</c:v>
                </c:pt>
                <c:pt idx="5548">
                  <c:v>55.469856250012526</c:v>
                </c:pt>
                <c:pt idx="5549">
                  <c:v>55.479855250014225</c:v>
                </c:pt>
                <c:pt idx="5550">
                  <c:v>55.489853250008309</c:v>
                </c:pt>
                <c:pt idx="5551">
                  <c:v>55.499852250010008</c:v>
                </c:pt>
                <c:pt idx="5552">
                  <c:v>55.509851250011707</c:v>
                </c:pt>
                <c:pt idx="5553">
                  <c:v>55.519849250005791</c:v>
                </c:pt>
                <c:pt idx="5554">
                  <c:v>55.52984825000749</c:v>
                </c:pt>
                <c:pt idx="5555">
                  <c:v>55.539847250009188</c:v>
                </c:pt>
                <c:pt idx="5556">
                  <c:v>55.549845250003273</c:v>
                </c:pt>
                <c:pt idx="5557">
                  <c:v>55.559844250004971</c:v>
                </c:pt>
                <c:pt idx="5558">
                  <c:v>55.569842250028159</c:v>
                </c:pt>
                <c:pt idx="5559">
                  <c:v>55.579841250000754</c:v>
                </c:pt>
                <c:pt idx="5560">
                  <c:v>55.589840250002453</c:v>
                </c:pt>
                <c:pt idx="5561">
                  <c:v>55.599838250025641</c:v>
                </c:pt>
                <c:pt idx="5562">
                  <c:v>55.60983725002734</c:v>
                </c:pt>
                <c:pt idx="5563">
                  <c:v>55.619836249999935</c:v>
                </c:pt>
                <c:pt idx="5564">
                  <c:v>55.629834250023123</c:v>
                </c:pt>
                <c:pt idx="5565">
                  <c:v>55.639833250024822</c:v>
                </c:pt>
                <c:pt idx="5566">
                  <c:v>55.649831250018906</c:v>
                </c:pt>
                <c:pt idx="5567">
                  <c:v>55.659830250020605</c:v>
                </c:pt>
                <c:pt idx="5568">
                  <c:v>55.669829250022303</c:v>
                </c:pt>
                <c:pt idx="5569">
                  <c:v>55.679827250016388</c:v>
                </c:pt>
                <c:pt idx="5570">
                  <c:v>55.689826250018086</c:v>
                </c:pt>
                <c:pt idx="5571">
                  <c:v>55.699825250019785</c:v>
                </c:pt>
                <c:pt idx="5572">
                  <c:v>55.709823250013869</c:v>
                </c:pt>
                <c:pt idx="5573">
                  <c:v>55.719822250015568</c:v>
                </c:pt>
                <c:pt idx="5574">
                  <c:v>55.729820250009652</c:v>
                </c:pt>
                <c:pt idx="5575">
                  <c:v>55.739819250011351</c:v>
                </c:pt>
                <c:pt idx="5576">
                  <c:v>55.74981825001305</c:v>
                </c:pt>
                <c:pt idx="5577">
                  <c:v>55.759816250007134</c:v>
                </c:pt>
                <c:pt idx="5578">
                  <c:v>55.769815250008833</c:v>
                </c:pt>
                <c:pt idx="5579">
                  <c:v>55.779814250010531</c:v>
                </c:pt>
                <c:pt idx="5580">
                  <c:v>55.789812250004616</c:v>
                </c:pt>
                <c:pt idx="5581">
                  <c:v>55.799811250006314</c:v>
                </c:pt>
                <c:pt idx="5582">
                  <c:v>55.809809250000399</c:v>
                </c:pt>
                <c:pt idx="5583">
                  <c:v>55.819808250002097</c:v>
                </c:pt>
                <c:pt idx="5584">
                  <c:v>55.829807250003796</c:v>
                </c:pt>
                <c:pt idx="5585">
                  <c:v>55.839805250026984</c:v>
                </c:pt>
                <c:pt idx="5586">
                  <c:v>55.849804625002434</c:v>
                </c:pt>
                <c:pt idx="5587">
                  <c:v>55.859803625004133</c:v>
                </c:pt>
                <c:pt idx="5588">
                  <c:v>55.869801625027321</c:v>
                </c:pt>
                <c:pt idx="5589">
                  <c:v>55.879800624999916</c:v>
                </c:pt>
                <c:pt idx="5590">
                  <c:v>55.889798625023104</c:v>
                </c:pt>
                <c:pt idx="5591">
                  <c:v>55.899797625024803</c:v>
                </c:pt>
                <c:pt idx="5592">
                  <c:v>55.909796625026502</c:v>
                </c:pt>
                <c:pt idx="5593">
                  <c:v>55.919794625020586</c:v>
                </c:pt>
                <c:pt idx="5594">
                  <c:v>55.929793625022285</c:v>
                </c:pt>
                <c:pt idx="5595">
                  <c:v>55.939792625023983</c:v>
                </c:pt>
                <c:pt idx="5596">
                  <c:v>55.949790625018068</c:v>
                </c:pt>
                <c:pt idx="5597">
                  <c:v>55.959789625019766</c:v>
                </c:pt>
                <c:pt idx="5598">
                  <c:v>55.969787625013851</c:v>
                </c:pt>
                <c:pt idx="5599">
                  <c:v>55.979786625015549</c:v>
                </c:pt>
                <c:pt idx="5600">
                  <c:v>55.989785625017248</c:v>
                </c:pt>
                <c:pt idx="5601">
                  <c:v>55.999783625011332</c:v>
                </c:pt>
                <c:pt idx="5602">
                  <c:v>56.009782625013031</c:v>
                </c:pt>
                <c:pt idx="5603">
                  <c:v>56.01978162501473</c:v>
                </c:pt>
                <c:pt idx="5604">
                  <c:v>56.029779625008814</c:v>
                </c:pt>
                <c:pt idx="5605">
                  <c:v>56.039778625010513</c:v>
                </c:pt>
                <c:pt idx="5606">
                  <c:v>56.049777625012212</c:v>
                </c:pt>
                <c:pt idx="5607">
                  <c:v>56.059775625006296</c:v>
                </c:pt>
                <c:pt idx="5608">
                  <c:v>56.069774625007994</c:v>
                </c:pt>
                <c:pt idx="5609">
                  <c:v>56.079772625002079</c:v>
                </c:pt>
                <c:pt idx="5610">
                  <c:v>56.089771625003777</c:v>
                </c:pt>
                <c:pt idx="5611">
                  <c:v>56.099770625005476</c:v>
                </c:pt>
                <c:pt idx="5612">
                  <c:v>56.109768625028664</c:v>
                </c:pt>
                <c:pt idx="5613">
                  <c:v>56.119767625001259</c:v>
                </c:pt>
                <c:pt idx="5614">
                  <c:v>56.129765625024447</c:v>
                </c:pt>
                <c:pt idx="5615">
                  <c:v>56.139764625026146</c:v>
                </c:pt>
                <c:pt idx="5616">
                  <c:v>56.149763625027845</c:v>
                </c:pt>
                <c:pt idx="5617">
                  <c:v>56.159761625021929</c:v>
                </c:pt>
                <c:pt idx="5618">
                  <c:v>56.169760625023628</c:v>
                </c:pt>
                <c:pt idx="5619">
                  <c:v>56.179759625025326</c:v>
                </c:pt>
                <c:pt idx="5620">
                  <c:v>56.189757625019411</c:v>
                </c:pt>
                <c:pt idx="5621">
                  <c:v>56.199756625021109</c:v>
                </c:pt>
                <c:pt idx="5622">
                  <c:v>56.209755625022808</c:v>
                </c:pt>
                <c:pt idx="5623">
                  <c:v>56.219753625016892</c:v>
                </c:pt>
                <c:pt idx="5624">
                  <c:v>56.229752625018591</c:v>
                </c:pt>
                <c:pt idx="5625">
                  <c:v>56.239750625012675</c:v>
                </c:pt>
                <c:pt idx="5626">
                  <c:v>56.249749625014374</c:v>
                </c:pt>
                <c:pt idx="5627">
                  <c:v>56.259748625016073</c:v>
                </c:pt>
                <c:pt idx="5628">
                  <c:v>56.269746625010157</c:v>
                </c:pt>
                <c:pt idx="5629">
                  <c:v>56.279745625011856</c:v>
                </c:pt>
                <c:pt idx="5630">
                  <c:v>56.289744625013554</c:v>
                </c:pt>
                <c:pt idx="5631">
                  <c:v>56.299742625007639</c:v>
                </c:pt>
                <c:pt idx="5632">
                  <c:v>56.309741625009337</c:v>
                </c:pt>
                <c:pt idx="5633">
                  <c:v>56.319739625003422</c:v>
                </c:pt>
                <c:pt idx="5634">
                  <c:v>56.32973862500512</c:v>
                </c:pt>
                <c:pt idx="5635">
                  <c:v>56.339737625006819</c:v>
                </c:pt>
                <c:pt idx="5636">
                  <c:v>56.349735625000903</c:v>
                </c:pt>
                <c:pt idx="5637">
                  <c:v>56.359734625002602</c:v>
                </c:pt>
                <c:pt idx="5638">
                  <c:v>56.369733625004301</c:v>
                </c:pt>
                <c:pt idx="5639">
                  <c:v>56.379731625027489</c:v>
                </c:pt>
                <c:pt idx="5640">
                  <c:v>56.389730625000084</c:v>
                </c:pt>
                <c:pt idx="5641">
                  <c:v>56.399728625023272</c:v>
                </c:pt>
                <c:pt idx="5642">
                  <c:v>56.409727625024971</c:v>
                </c:pt>
                <c:pt idx="5643">
                  <c:v>56.419726625026669</c:v>
                </c:pt>
                <c:pt idx="5644">
                  <c:v>56.429724625020754</c:v>
                </c:pt>
                <c:pt idx="5645">
                  <c:v>56.439723625022452</c:v>
                </c:pt>
                <c:pt idx="5646">
                  <c:v>56.449722625024151</c:v>
                </c:pt>
                <c:pt idx="5647">
                  <c:v>56.459720625018235</c:v>
                </c:pt>
                <c:pt idx="5648">
                  <c:v>56.469719625019934</c:v>
                </c:pt>
                <c:pt idx="5649">
                  <c:v>56.479718625021633</c:v>
                </c:pt>
                <c:pt idx="5650">
                  <c:v>56.489716625015717</c:v>
                </c:pt>
                <c:pt idx="5651">
                  <c:v>56.499715625017416</c:v>
                </c:pt>
                <c:pt idx="5652">
                  <c:v>56.5097136250115</c:v>
                </c:pt>
                <c:pt idx="5653">
                  <c:v>56.519712625013199</c:v>
                </c:pt>
                <c:pt idx="5654">
                  <c:v>56.529711625014897</c:v>
                </c:pt>
                <c:pt idx="5655">
                  <c:v>56.539709625008982</c:v>
                </c:pt>
                <c:pt idx="5656">
                  <c:v>56.54970862501068</c:v>
                </c:pt>
                <c:pt idx="5657">
                  <c:v>56.559707625012379</c:v>
                </c:pt>
                <c:pt idx="5658">
                  <c:v>56.569705625006463</c:v>
                </c:pt>
                <c:pt idx="5659">
                  <c:v>56.579704625008162</c:v>
                </c:pt>
                <c:pt idx="5660">
                  <c:v>56.589702625002246</c:v>
                </c:pt>
                <c:pt idx="5661">
                  <c:v>56.599701625003945</c:v>
                </c:pt>
                <c:pt idx="5662">
                  <c:v>56.609700625005644</c:v>
                </c:pt>
                <c:pt idx="5663">
                  <c:v>56.619698625028832</c:v>
                </c:pt>
                <c:pt idx="5664">
                  <c:v>56.629697625001427</c:v>
                </c:pt>
                <c:pt idx="5665">
                  <c:v>56.639696625003126</c:v>
                </c:pt>
                <c:pt idx="5666">
                  <c:v>56.649694625026314</c:v>
                </c:pt>
                <c:pt idx="5667">
                  <c:v>56.659693625028012</c:v>
                </c:pt>
                <c:pt idx="5668">
                  <c:v>56.669692625000607</c:v>
                </c:pt>
                <c:pt idx="5669">
                  <c:v>56.679690625023795</c:v>
                </c:pt>
                <c:pt idx="5670">
                  <c:v>56.689689625025494</c:v>
                </c:pt>
                <c:pt idx="5671">
                  <c:v>56.699687625019578</c:v>
                </c:pt>
                <c:pt idx="5672">
                  <c:v>56.709686625021277</c:v>
                </c:pt>
                <c:pt idx="5673">
                  <c:v>56.719685625022976</c:v>
                </c:pt>
                <c:pt idx="5674">
                  <c:v>56.72968362501706</c:v>
                </c:pt>
                <c:pt idx="5675">
                  <c:v>56.739682625018759</c:v>
                </c:pt>
                <c:pt idx="5676">
                  <c:v>56.749681625020457</c:v>
                </c:pt>
                <c:pt idx="5677">
                  <c:v>56.759679625014542</c:v>
                </c:pt>
                <c:pt idx="5678">
                  <c:v>56.76967862501624</c:v>
                </c:pt>
                <c:pt idx="5679">
                  <c:v>56.779676625010325</c:v>
                </c:pt>
                <c:pt idx="5680">
                  <c:v>56.789675625012023</c:v>
                </c:pt>
                <c:pt idx="5681">
                  <c:v>56.799674625013722</c:v>
                </c:pt>
                <c:pt idx="5682">
                  <c:v>56.809672625007806</c:v>
                </c:pt>
                <c:pt idx="5683">
                  <c:v>56.819671625009505</c:v>
                </c:pt>
                <c:pt idx="5684">
                  <c:v>56.829670625011204</c:v>
                </c:pt>
                <c:pt idx="5685">
                  <c:v>56.839668625005288</c:v>
                </c:pt>
                <c:pt idx="5686">
                  <c:v>56.849667583359405</c:v>
                </c:pt>
                <c:pt idx="5687">
                  <c:v>56.859666583361104</c:v>
                </c:pt>
                <c:pt idx="5688">
                  <c:v>56.869664583355188</c:v>
                </c:pt>
                <c:pt idx="5689">
                  <c:v>56.879663583356887</c:v>
                </c:pt>
                <c:pt idx="5690">
                  <c:v>56.889661583350971</c:v>
                </c:pt>
                <c:pt idx="5691">
                  <c:v>56.89966058335267</c:v>
                </c:pt>
                <c:pt idx="5692">
                  <c:v>56.909659583354369</c:v>
                </c:pt>
                <c:pt idx="5693">
                  <c:v>56.919657583348453</c:v>
                </c:pt>
                <c:pt idx="5694">
                  <c:v>56.929656583350152</c:v>
                </c:pt>
                <c:pt idx="5695">
                  <c:v>56.939655583351851</c:v>
                </c:pt>
                <c:pt idx="5696">
                  <c:v>56.949653583345935</c:v>
                </c:pt>
                <c:pt idx="5697">
                  <c:v>56.959652583347633</c:v>
                </c:pt>
                <c:pt idx="5698">
                  <c:v>56.969650583341718</c:v>
                </c:pt>
                <c:pt idx="5699">
                  <c:v>56.979649583343416</c:v>
                </c:pt>
                <c:pt idx="5700">
                  <c:v>56.989648583345115</c:v>
                </c:pt>
                <c:pt idx="5701">
                  <c:v>56.999646583339199</c:v>
                </c:pt>
                <c:pt idx="5702">
                  <c:v>57.009645583340898</c:v>
                </c:pt>
                <c:pt idx="5703">
                  <c:v>57.019644583342597</c:v>
                </c:pt>
                <c:pt idx="5704">
                  <c:v>57.029642583336681</c:v>
                </c:pt>
                <c:pt idx="5705">
                  <c:v>57.03964158333838</c:v>
                </c:pt>
                <c:pt idx="5706">
                  <c:v>57.049639583361568</c:v>
                </c:pt>
                <c:pt idx="5707">
                  <c:v>57.059638583334163</c:v>
                </c:pt>
                <c:pt idx="5708">
                  <c:v>57.069637583335862</c:v>
                </c:pt>
                <c:pt idx="5709">
                  <c:v>57.07963558335905</c:v>
                </c:pt>
                <c:pt idx="5710">
                  <c:v>57.089634583360748</c:v>
                </c:pt>
                <c:pt idx="5711">
                  <c:v>57.099633583333343</c:v>
                </c:pt>
                <c:pt idx="5712">
                  <c:v>57.109631583356531</c:v>
                </c:pt>
                <c:pt idx="5713">
                  <c:v>57.11963058335823</c:v>
                </c:pt>
                <c:pt idx="5714">
                  <c:v>57.129629583359929</c:v>
                </c:pt>
                <c:pt idx="5715">
                  <c:v>57.139627583354013</c:v>
                </c:pt>
                <c:pt idx="5716">
                  <c:v>57.149626583355712</c:v>
                </c:pt>
                <c:pt idx="5717">
                  <c:v>57.159624583349796</c:v>
                </c:pt>
                <c:pt idx="5718">
                  <c:v>57.169623583351495</c:v>
                </c:pt>
                <c:pt idx="5719">
                  <c:v>57.179622583353193</c:v>
                </c:pt>
                <c:pt idx="5720">
                  <c:v>57.189620583347278</c:v>
                </c:pt>
                <c:pt idx="5721">
                  <c:v>57.199619583348976</c:v>
                </c:pt>
                <c:pt idx="5722">
                  <c:v>57.209618583350675</c:v>
                </c:pt>
                <c:pt idx="5723">
                  <c:v>57.219616583344759</c:v>
                </c:pt>
                <c:pt idx="5724">
                  <c:v>57.229615583346458</c:v>
                </c:pt>
                <c:pt idx="5725">
                  <c:v>57.239613583340542</c:v>
                </c:pt>
                <c:pt idx="5726">
                  <c:v>57.249612583342241</c:v>
                </c:pt>
                <c:pt idx="5727">
                  <c:v>57.25961158334394</c:v>
                </c:pt>
                <c:pt idx="5728">
                  <c:v>57.269609583338024</c:v>
                </c:pt>
                <c:pt idx="5729">
                  <c:v>57.279608583339723</c:v>
                </c:pt>
                <c:pt idx="5730">
                  <c:v>57.289607583341422</c:v>
                </c:pt>
                <c:pt idx="5731">
                  <c:v>57.299605583335506</c:v>
                </c:pt>
                <c:pt idx="5732">
                  <c:v>57.309604583337205</c:v>
                </c:pt>
                <c:pt idx="5733">
                  <c:v>57.319603583338903</c:v>
                </c:pt>
                <c:pt idx="5734">
                  <c:v>57.329601583362091</c:v>
                </c:pt>
                <c:pt idx="5735">
                  <c:v>57.339600583334686</c:v>
                </c:pt>
                <c:pt idx="5736">
                  <c:v>57.349598583357874</c:v>
                </c:pt>
                <c:pt idx="5737">
                  <c:v>57.359597583359573</c:v>
                </c:pt>
                <c:pt idx="5738">
                  <c:v>57.369596583361272</c:v>
                </c:pt>
                <c:pt idx="5739">
                  <c:v>57.379594583355356</c:v>
                </c:pt>
                <c:pt idx="5740">
                  <c:v>57.389593583357055</c:v>
                </c:pt>
                <c:pt idx="5741">
                  <c:v>57.399592583358753</c:v>
                </c:pt>
                <c:pt idx="5742">
                  <c:v>57.409590583352838</c:v>
                </c:pt>
                <c:pt idx="5743">
                  <c:v>57.419589583354536</c:v>
                </c:pt>
                <c:pt idx="5744">
                  <c:v>57.429588583356235</c:v>
                </c:pt>
                <c:pt idx="5745">
                  <c:v>57.439586583350319</c:v>
                </c:pt>
                <c:pt idx="5746">
                  <c:v>57.449585583352018</c:v>
                </c:pt>
                <c:pt idx="5747">
                  <c:v>57.459583583346102</c:v>
                </c:pt>
                <c:pt idx="5748">
                  <c:v>57.469582583347801</c:v>
                </c:pt>
                <c:pt idx="5749">
                  <c:v>57.4795815833495</c:v>
                </c:pt>
                <c:pt idx="5750">
                  <c:v>57.489579583343584</c:v>
                </c:pt>
                <c:pt idx="5751">
                  <c:v>57.499578583345283</c:v>
                </c:pt>
                <c:pt idx="5752">
                  <c:v>57.509577583346982</c:v>
                </c:pt>
                <c:pt idx="5753">
                  <c:v>57.519575583341066</c:v>
                </c:pt>
                <c:pt idx="5754">
                  <c:v>57.529574583342765</c:v>
                </c:pt>
                <c:pt idx="5755">
                  <c:v>57.539573583344463</c:v>
                </c:pt>
                <c:pt idx="5756">
                  <c:v>57.549571583338547</c:v>
                </c:pt>
                <c:pt idx="5757">
                  <c:v>57.559570583340246</c:v>
                </c:pt>
                <c:pt idx="5758">
                  <c:v>57.56956858333433</c:v>
                </c:pt>
                <c:pt idx="5759">
                  <c:v>57.579567583336029</c:v>
                </c:pt>
                <c:pt idx="5760">
                  <c:v>57.589566583337728</c:v>
                </c:pt>
                <c:pt idx="5761">
                  <c:v>57.599564583360916</c:v>
                </c:pt>
                <c:pt idx="5762">
                  <c:v>57.609563583333511</c:v>
                </c:pt>
                <c:pt idx="5763">
                  <c:v>57.61956258333521</c:v>
                </c:pt>
                <c:pt idx="5764">
                  <c:v>57.629560583358398</c:v>
                </c:pt>
                <c:pt idx="5765">
                  <c:v>57.639559583360096</c:v>
                </c:pt>
                <c:pt idx="5766">
                  <c:v>57.649557583354181</c:v>
                </c:pt>
                <c:pt idx="5767">
                  <c:v>57.659556583355879</c:v>
                </c:pt>
                <c:pt idx="5768">
                  <c:v>57.669555583357578</c:v>
                </c:pt>
                <c:pt idx="5769">
                  <c:v>57.679553583351662</c:v>
                </c:pt>
                <c:pt idx="5770">
                  <c:v>57.689552583353361</c:v>
                </c:pt>
                <c:pt idx="5771">
                  <c:v>57.69955158335506</c:v>
                </c:pt>
                <c:pt idx="5772">
                  <c:v>57.709549583349144</c:v>
                </c:pt>
                <c:pt idx="5773">
                  <c:v>57.719548583350843</c:v>
                </c:pt>
                <c:pt idx="5774">
                  <c:v>57.729547583352542</c:v>
                </c:pt>
                <c:pt idx="5775">
                  <c:v>57.739545583346626</c:v>
                </c:pt>
                <c:pt idx="5776">
                  <c:v>57.749544583348325</c:v>
                </c:pt>
                <c:pt idx="5777">
                  <c:v>57.759542583342409</c:v>
                </c:pt>
                <c:pt idx="5778">
                  <c:v>57.769541583344107</c:v>
                </c:pt>
                <c:pt idx="5779">
                  <c:v>57.779540583345806</c:v>
                </c:pt>
                <c:pt idx="5780">
                  <c:v>57.78953858333989</c:v>
                </c:pt>
                <c:pt idx="5781">
                  <c:v>57.799537583341589</c:v>
                </c:pt>
                <c:pt idx="5782">
                  <c:v>57.809536583343288</c:v>
                </c:pt>
                <c:pt idx="5783">
                  <c:v>57.819534583337372</c:v>
                </c:pt>
                <c:pt idx="5784">
                  <c:v>57.829533583339071</c:v>
                </c:pt>
                <c:pt idx="5785">
                  <c:v>57.839531583362259</c:v>
                </c:pt>
                <c:pt idx="5786">
                  <c:v>57.849530583334854</c:v>
                </c:pt>
                <c:pt idx="5787">
                  <c:v>57.85952975001419</c:v>
                </c:pt>
                <c:pt idx="5788">
                  <c:v>57.869527750008274</c:v>
                </c:pt>
                <c:pt idx="5789">
                  <c:v>57.879526750009973</c:v>
                </c:pt>
                <c:pt idx="5790">
                  <c:v>57.889525750011671</c:v>
                </c:pt>
                <c:pt idx="5791">
                  <c:v>57.899523750005756</c:v>
                </c:pt>
                <c:pt idx="5792">
                  <c:v>57.909522750007454</c:v>
                </c:pt>
                <c:pt idx="5793">
                  <c:v>57.919521750009153</c:v>
                </c:pt>
                <c:pt idx="5794">
                  <c:v>57.929519750003237</c:v>
                </c:pt>
                <c:pt idx="5795">
                  <c:v>57.939518750004936</c:v>
                </c:pt>
                <c:pt idx="5796">
                  <c:v>57.949517750006635</c:v>
                </c:pt>
                <c:pt idx="5797">
                  <c:v>57.959515750000719</c:v>
                </c:pt>
                <c:pt idx="5798">
                  <c:v>57.969514750002418</c:v>
                </c:pt>
                <c:pt idx="5799">
                  <c:v>57.979512750025606</c:v>
                </c:pt>
                <c:pt idx="5800">
                  <c:v>57.989511750027305</c:v>
                </c:pt>
                <c:pt idx="5801">
                  <c:v>57.999510749999899</c:v>
                </c:pt>
                <c:pt idx="5802">
                  <c:v>58.009508750023087</c:v>
                </c:pt>
                <c:pt idx="5803">
                  <c:v>58.019507750024786</c:v>
                </c:pt>
                <c:pt idx="5804">
                  <c:v>58.029506750026485</c:v>
                </c:pt>
                <c:pt idx="5805">
                  <c:v>58.039504750020569</c:v>
                </c:pt>
                <c:pt idx="5806">
                  <c:v>58.049503750022268</c:v>
                </c:pt>
                <c:pt idx="5807">
                  <c:v>58.059502750023967</c:v>
                </c:pt>
                <c:pt idx="5808">
                  <c:v>58.069500750018051</c:v>
                </c:pt>
                <c:pt idx="5809">
                  <c:v>58.07949975001975</c:v>
                </c:pt>
                <c:pt idx="5810">
                  <c:v>58.089497750013834</c:v>
                </c:pt>
                <c:pt idx="5811">
                  <c:v>58.099496750015533</c:v>
                </c:pt>
                <c:pt idx="5812">
                  <c:v>58.109495750017231</c:v>
                </c:pt>
                <c:pt idx="5813">
                  <c:v>58.119493750011316</c:v>
                </c:pt>
                <c:pt idx="5814">
                  <c:v>58.129492750013014</c:v>
                </c:pt>
                <c:pt idx="5815">
                  <c:v>58.139491750014713</c:v>
                </c:pt>
                <c:pt idx="5816">
                  <c:v>58.149489750008797</c:v>
                </c:pt>
                <c:pt idx="5817">
                  <c:v>58.159488750010496</c:v>
                </c:pt>
                <c:pt idx="5818">
                  <c:v>58.169487750012195</c:v>
                </c:pt>
                <c:pt idx="5819">
                  <c:v>58.179485750006279</c:v>
                </c:pt>
                <c:pt idx="5820">
                  <c:v>58.189484750007978</c:v>
                </c:pt>
                <c:pt idx="5821">
                  <c:v>58.199482750002062</c:v>
                </c:pt>
                <c:pt idx="5822">
                  <c:v>58.209481750003761</c:v>
                </c:pt>
                <c:pt idx="5823">
                  <c:v>58.219480750005459</c:v>
                </c:pt>
                <c:pt idx="5824">
                  <c:v>58.229478750028647</c:v>
                </c:pt>
                <c:pt idx="5825">
                  <c:v>58.239477750001242</c:v>
                </c:pt>
                <c:pt idx="5826">
                  <c:v>58.249476750002941</c:v>
                </c:pt>
                <c:pt idx="5827">
                  <c:v>58.259474750026129</c:v>
                </c:pt>
                <c:pt idx="5828">
                  <c:v>58.269473750027828</c:v>
                </c:pt>
                <c:pt idx="5829">
                  <c:v>58.279472750000423</c:v>
                </c:pt>
                <c:pt idx="5830">
                  <c:v>58.289470750023611</c:v>
                </c:pt>
                <c:pt idx="5831">
                  <c:v>58.29946975002531</c:v>
                </c:pt>
                <c:pt idx="5832">
                  <c:v>58.309467750019394</c:v>
                </c:pt>
                <c:pt idx="5833">
                  <c:v>58.319466750021093</c:v>
                </c:pt>
                <c:pt idx="5834">
                  <c:v>58.329465750022791</c:v>
                </c:pt>
                <c:pt idx="5835">
                  <c:v>58.339463750016876</c:v>
                </c:pt>
                <c:pt idx="5836">
                  <c:v>58.349462750018574</c:v>
                </c:pt>
                <c:pt idx="5837">
                  <c:v>58.359461750020273</c:v>
                </c:pt>
                <c:pt idx="5838">
                  <c:v>58.369459750014357</c:v>
                </c:pt>
                <c:pt idx="5839">
                  <c:v>58.379458750016056</c:v>
                </c:pt>
                <c:pt idx="5840">
                  <c:v>58.38945675001014</c:v>
                </c:pt>
                <c:pt idx="5841">
                  <c:v>58.399455750011839</c:v>
                </c:pt>
                <c:pt idx="5842">
                  <c:v>58.409454750013538</c:v>
                </c:pt>
                <c:pt idx="5843">
                  <c:v>58.419452750007622</c:v>
                </c:pt>
                <c:pt idx="5844">
                  <c:v>58.429451750009321</c:v>
                </c:pt>
                <c:pt idx="5845">
                  <c:v>58.439450750011019</c:v>
                </c:pt>
                <c:pt idx="5846">
                  <c:v>58.449448750005104</c:v>
                </c:pt>
                <c:pt idx="5847">
                  <c:v>58.459447750006802</c:v>
                </c:pt>
                <c:pt idx="5848">
                  <c:v>58.469446750008501</c:v>
                </c:pt>
                <c:pt idx="5849">
                  <c:v>58.479444750002585</c:v>
                </c:pt>
                <c:pt idx="5850">
                  <c:v>58.489443750004284</c:v>
                </c:pt>
                <c:pt idx="5851">
                  <c:v>58.499442750005983</c:v>
                </c:pt>
                <c:pt idx="5852">
                  <c:v>58.509440750000067</c:v>
                </c:pt>
                <c:pt idx="5853">
                  <c:v>58.519439750001766</c:v>
                </c:pt>
                <c:pt idx="5854">
                  <c:v>58.529437750024954</c:v>
                </c:pt>
                <c:pt idx="5855">
                  <c:v>58.539436750026653</c:v>
                </c:pt>
                <c:pt idx="5856">
                  <c:v>58.549435750028351</c:v>
                </c:pt>
                <c:pt idx="5857">
                  <c:v>58.559433750022436</c:v>
                </c:pt>
                <c:pt idx="5858">
                  <c:v>58.569432750024134</c:v>
                </c:pt>
                <c:pt idx="5859">
                  <c:v>58.579431750025833</c:v>
                </c:pt>
                <c:pt idx="5860">
                  <c:v>58.589429750019917</c:v>
                </c:pt>
                <c:pt idx="5861">
                  <c:v>58.599428750021616</c:v>
                </c:pt>
                <c:pt idx="5862">
                  <c:v>58.609427750023315</c:v>
                </c:pt>
                <c:pt idx="5863">
                  <c:v>58.619425750017399</c:v>
                </c:pt>
                <c:pt idx="5864">
                  <c:v>58.629424750019098</c:v>
                </c:pt>
                <c:pt idx="5865">
                  <c:v>58.639422750013182</c:v>
                </c:pt>
                <c:pt idx="5866">
                  <c:v>58.649421750014881</c:v>
                </c:pt>
                <c:pt idx="5867">
                  <c:v>58.659420750016579</c:v>
                </c:pt>
                <c:pt idx="5868">
                  <c:v>58.669418750010664</c:v>
                </c:pt>
                <c:pt idx="5869">
                  <c:v>58.679417750012362</c:v>
                </c:pt>
                <c:pt idx="5870">
                  <c:v>58.689416750014061</c:v>
                </c:pt>
                <c:pt idx="5871">
                  <c:v>58.699414750008145</c:v>
                </c:pt>
                <c:pt idx="5872">
                  <c:v>58.709413750009844</c:v>
                </c:pt>
                <c:pt idx="5873">
                  <c:v>58.719412750011543</c:v>
                </c:pt>
                <c:pt idx="5874">
                  <c:v>58.729410750005627</c:v>
                </c:pt>
                <c:pt idx="5875">
                  <c:v>58.739409750007326</c:v>
                </c:pt>
                <c:pt idx="5876">
                  <c:v>58.74940775000141</c:v>
                </c:pt>
                <c:pt idx="5877">
                  <c:v>58.759406750003109</c:v>
                </c:pt>
                <c:pt idx="5878">
                  <c:v>58.769405750004807</c:v>
                </c:pt>
                <c:pt idx="5879">
                  <c:v>58.779403750027996</c:v>
                </c:pt>
                <c:pt idx="5880">
                  <c:v>58.78940275000059</c:v>
                </c:pt>
                <c:pt idx="5881">
                  <c:v>58.799401750002289</c:v>
                </c:pt>
                <c:pt idx="5882">
                  <c:v>58.809399750025477</c:v>
                </c:pt>
                <c:pt idx="5883">
                  <c:v>58.819398750027176</c:v>
                </c:pt>
                <c:pt idx="5884">
                  <c:v>58.829397750028875</c:v>
                </c:pt>
                <c:pt idx="5885">
                  <c:v>58.839395750022959</c:v>
                </c:pt>
                <c:pt idx="5886">
                  <c:v>58.849394750024658</c:v>
                </c:pt>
                <c:pt idx="5887">
                  <c:v>58.859391958336346</c:v>
                </c:pt>
                <c:pt idx="5888">
                  <c:v>58.869390958338045</c:v>
                </c:pt>
                <c:pt idx="5889">
                  <c:v>58.879389958339743</c:v>
                </c:pt>
                <c:pt idx="5890">
                  <c:v>58.889387958333828</c:v>
                </c:pt>
                <c:pt idx="5891">
                  <c:v>58.899386958335526</c:v>
                </c:pt>
                <c:pt idx="5892">
                  <c:v>58.909385958337225</c:v>
                </c:pt>
                <c:pt idx="5893">
                  <c:v>58.919383958360413</c:v>
                </c:pt>
                <c:pt idx="5894">
                  <c:v>58.929382958362112</c:v>
                </c:pt>
                <c:pt idx="5895">
                  <c:v>58.939381958334707</c:v>
                </c:pt>
                <c:pt idx="5896">
                  <c:v>58.949379958357895</c:v>
                </c:pt>
                <c:pt idx="5897">
                  <c:v>58.959378958359594</c:v>
                </c:pt>
                <c:pt idx="5898">
                  <c:v>58.969376958353678</c:v>
                </c:pt>
                <c:pt idx="5899">
                  <c:v>58.979375958355376</c:v>
                </c:pt>
                <c:pt idx="5900">
                  <c:v>58.989374958357075</c:v>
                </c:pt>
                <c:pt idx="5901">
                  <c:v>58.999372958351159</c:v>
                </c:pt>
                <c:pt idx="5902">
                  <c:v>59.009371958352858</c:v>
                </c:pt>
                <c:pt idx="5903">
                  <c:v>59.019370958354557</c:v>
                </c:pt>
                <c:pt idx="5904">
                  <c:v>59.029368958348641</c:v>
                </c:pt>
                <c:pt idx="5905">
                  <c:v>59.03936795835034</c:v>
                </c:pt>
                <c:pt idx="5906">
                  <c:v>59.049366958352039</c:v>
                </c:pt>
                <c:pt idx="5907">
                  <c:v>59.059364958346123</c:v>
                </c:pt>
                <c:pt idx="5908">
                  <c:v>59.069363958347822</c:v>
                </c:pt>
                <c:pt idx="5909">
                  <c:v>59.07936295834952</c:v>
                </c:pt>
                <c:pt idx="5910">
                  <c:v>59.089360958343605</c:v>
                </c:pt>
                <c:pt idx="5911">
                  <c:v>59.099359958345303</c:v>
                </c:pt>
                <c:pt idx="5912">
                  <c:v>59.109357958339388</c:v>
                </c:pt>
                <c:pt idx="5913">
                  <c:v>59.119356958341086</c:v>
                </c:pt>
                <c:pt idx="5914">
                  <c:v>59.129355958342785</c:v>
                </c:pt>
                <c:pt idx="5915">
                  <c:v>59.139353958336869</c:v>
                </c:pt>
                <c:pt idx="5916">
                  <c:v>59.149352958338568</c:v>
                </c:pt>
                <c:pt idx="5917">
                  <c:v>59.159351958340267</c:v>
                </c:pt>
                <c:pt idx="5918">
                  <c:v>59.169349958334351</c:v>
                </c:pt>
                <c:pt idx="5919">
                  <c:v>59.17934895833605</c:v>
                </c:pt>
                <c:pt idx="5920">
                  <c:v>59.189347958337748</c:v>
                </c:pt>
                <c:pt idx="5921">
                  <c:v>59.199345958360936</c:v>
                </c:pt>
                <c:pt idx="5922">
                  <c:v>59.209344958333531</c:v>
                </c:pt>
                <c:pt idx="5923">
                  <c:v>59.21934395833523</c:v>
                </c:pt>
                <c:pt idx="5924">
                  <c:v>59.229341958358418</c:v>
                </c:pt>
                <c:pt idx="5925">
                  <c:v>59.239340958360117</c:v>
                </c:pt>
                <c:pt idx="5926">
                  <c:v>59.249338958354201</c:v>
                </c:pt>
                <c:pt idx="5927">
                  <c:v>59.2593379583559</c:v>
                </c:pt>
                <c:pt idx="5928">
                  <c:v>59.269336958357599</c:v>
                </c:pt>
                <c:pt idx="5929">
                  <c:v>59.279334958351683</c:v>
                </c:pt>
                <c:pt idx="5930">
                  <c:v>59.289333958353382</c:v>
                </c:pt>
                <c:pt idx="5931">
                  <c:v>59.29933295835508</c:v>
                </c:pt>
                <c:pt idx="5932">
                  <c:v>59.309330958349165</c:v>
                </c:pt>
                <c:pt idx="5933">
                  <c:v>59.319329958350863</c:v>
                </c:pt>
                <c:pt idx="5934">
                  <c:v>59.329328958352562</c:v>
                </c:pt>
                <c:pt idx="5935">
                  <c:v>59.339326958346646</c:v>
                </c:pt>
                <c:pt idx="5936">
                  <c:v>59.349325958348345</c:v>
                </c:pt>
                <c:pt idx="5937">
                  <c:v>59.359323958342429</c:v>
                </c:pt>
                <c:pt idx="5938">
                  <c:v>59.369322958344128</c:v>
                </c:pt>
                <c:pt idx="5939">
                  <c:v>59.379321958345827</c:v>
                </c:pt>
                <c:pt idx="5940">
                  <c:v>59.389319958339911</c:v>
                </c:pt>
                <c:pt idx="5941">
                  <c:v>59.39931895834161</c:v>
                </c:pt>
                <c:pt idx="5942">
                  <c:v>59.409317958343308</c:v>
                </c:pt>
                <c:pt idx="5943">
                  <c:v>59.419315958337393</c:v>
                </c:pt>
                <c:pt idx="5944">
                  <c:v>59.429314958339091</c:v>
                </c:pt>
                <c:pt idx="5945">
                  <c:v>59.43931395834079</c:v>
                </c:pt>
                <c:pt idx="5946">
                  <c:v>59.449311958334874</c:v>
                </c:pt>
                <c:pt idx="5947">
                  <c:v>59.459310958336573</c:v>
                </c:pt>
                <c:pt idx="5948">
                  <c:v>59.469309958338272</c:v>
                </c:pt>
                <c:pt idx="5949">
                  <c:v>59.47930795836146</c:v>
                </c:pt>
                <c:pt idx="5950">
                  <c:v>59.489306958334055</c:v>
                </c:pt>
                <c:pt idx="5951">
                  <c:v>59.499304958357243</c:v>
                </c:pt>
                <c:pt idx="5952">
                  <c:v>59.509303958358942</c:v>
                </c:pt>
                <c:pt idx="5953">
                  <c:v>59.51930295836064</c:v>
                </c:pt>
                <c:pt idx="5954">
                  <c:v>59.529300958354725</c:v>
                </c:pt>
                <c:pt idx="5955">
                  <c:v>59.539299958356423</c:v>
                </c:pt>
                <c:pt idx="5956">
                  <c:v>59.549298958358122</c:v>
                </c:pt>
                <c:pt idx="5957">
                  <c:v>59.559296958352206</c:v>
                </c:pt>
                <c:pt idx="5958">
                  <c:v>59.569295958353905</c:v>
                </c:pt>
                <c:pt idx="5959">
                  <c:v>59.579294958355604</c:v>
                </c:pt>
                <c:pt idx="5960">
                  <c:v>59.589292958349688</c:v>
                </c:pt>
                <c:pt idx="5961">
                  <c:v>59.599291958351387</c:v>
                </c:pt>
                <c:pt idx="5962">
                  <c:v>59.609289958345471</c:v>
                </c:pt>
                <c:pt idx="5963">
                  <c:v>59.61928895834717</c:v>
                </c:pt>
                <c:pt idx="5964">
                  <c:v>59.629287958348868</c:v>
                </c:pt>
                <c:pt idx="5965">
                  <c:v>59.639285958342953</c:v>
                </c:pt>
                <c:pt idx="5966">
                  <c:v>59.649284958344651</c:v>
                </c:pt>
                <c:pt idx="5967">
                  <c:v>59.65928395834635</c:v>
                </c:pt>
                <c:pt idx="5968">
                  <c:v>59.669281958340434</c:v>
                </c:pt>
                <c:pt idx="5969">
                  <c:v>59.679280958342133</c:v>
                </c:pt>
                <c:pt idx="5970">
                  <c:v>59.689279958343832</c:v>
                </c:pt>
                <c:pt idx="5971">
                  <c:v>59.699277958337916</c:v>
                </c:pt>
                <c:pt idx="5972">
                  <c:v>59.709276958339615</c:v>
                </c:pt>
                <c:pt idx="5973">
                  <c:v>59.719275958341314</c:v>
                </c:pt>
                <c:pt idx="5974">
                  <c:v>59.729273958335398</c:v>
                </c:pt>
                <c:pt idx="5975">
                  <c:v>59.739272958337096</c:v>
                </c:pt>
                <c:pt idx="5976">
                  <c:v>59.749270958360285</c:v>
                </c:pt>
                <c:pt idx="5977">
                  <c:v>59.759269958361983</c:v>
                </c:pt>
                <c:pt idx="5978">
                  <c:v>59.769268958334578</c:v>
                </c:pt>
                <c:pt idx="5979">
                  <c:v>59.779266958357766</c:v>
                </c:pt>
                <c:pt idx="5980">
                  <c:v>59.789265958359465</c:v>
                </c:pt>
                <c:pt idx="5981">
                  <c:v>59.799264958361164</c:v>
                </c:pt>
                <c:pt idx="5982">
                  <c:v>59.809262958355248</c:v>
                </c:pt>
                <c:pt idx="5983">
                  <c:v>59.819261958356947</c:v>
                </c:pt>
                <c:pt idx="5984">
                  <c:v>59.829260958358645</c:v>
                </c:pt>
                <c:pt idx="5985">
                  <c:v>59.83925895835273</c:v>
                </c:pt>
                <c:pt idx="5986">
                  <c:v>59.849257958354428</c:v>
                </c:pt>
                <c:pt idx="5987">
                  <c:v>59.859257333358983</c:v>
                </c:pt>
                <c:pt idx="5988">
                  <c:v>59.869255333353067</c:v>
                </c:pt>
                <c:pt idx="5989">
                  <c:v>59.879254333354766</c:v>
                </c:pt>
                <c:pt idx="5990">
                  <c:v>59.88925233334885</c:v>
                </c:pt>
                <c:pt idx="5991">
                  <c:v>59.899251333350549</c:v>
                </c:pt>
                <c:pt idx="5992">
                  <c:v>59.909250333352247</c:v>
                </c:pt>
                <c:pt idx="5993">
                  <c:v>59.919248333346331</c:v>
                </c:pt>
                <c:pt idx="5994">
                  <c:v>59.92924733334803</c:v>
                </c:pt>
                <c:pt idx="5995">
                  <c:v>59.939246333349729</c:v>
                </c:pt>
                <c:pt idx="5996">
                  <c:v>59.949244333343813</c:v>
                </c:pt>
                <c:pt idx="5997">
                  <c:v>59.959243333345512</c:v>
                </c:pt>
                <c:pt idx="5998">
                  <c:v>59.969242333347211</c:v>
                </c:pt>
                <c:pt idx="5999">
                  <c:v>59.979240333341295</c:v>
                </c:pt>
                <c:pt idx="6000">
                  <c:v>59.989239333342994</c:v>
                </c:pt>
                <c:pt idx="6001">
                  <c:v>59.999238333344692</c:v>
                </c:pt>
                <c:pt idx="6002">
                  <c:v>60.009236333338777</c:v>
                </c:pt>
                <c:pt idx="6003">
                  <c:v>60.019235333340475</c:v>
                </c:pt>
                <c:pt idx="6004">
                  <c:v>60.02923333333456</c:v>
                </c:pt>
                <c:pt idx="6005">
                  <c:v>60.039232333336258</c:v>
                </c:pt>
                <c:pt idx="6006">
                  <c:v>60.049231333337957</c:v>
                </c:pt>
                <c:pt idx="6007">
                  <c:v>60.059229333361145</c:v>
                </c:pt>
                <c:pt idx="6008">
                  <c:v>60.06922833333374</c:v>
                </c:pt>
                <c:pt idx="6009">
                  <c:v>60.079227333335439</c:v>
                </c:pt>
                <c:pt idx="6010">
                  <c:v>60.089225333358627</c:v>
                </c:pt>
                <c:pt idx="6011">
                  <c:v>60.099224333360326</c:v>
                </c:pt>
                <c:pt idx="6012">
                  <c:v>60.109223333362024</c:v>
                </c:pt>
                <c:pt idx="6013">
                  <c:v>60.119221333356109</c:v>
                </c:pt>
                <c:pt idx="6014">
                  <c:v>60.129220333357807</c:v>
                </c:pt>
                <c:pt idx="6015">
                  <c:v>60.139219333359506</c:v>
                </c:pt>
                <c:pt idx="6016">
                  <c:v>60.14921733335359</c:v>
                </c:pt>
                <c:pt idx="6017">
                  <c:v>60.159216333355289</c:v>
                </c:pt>
                <c:pt idx="6018">
                  <c:v>60.169214333349373</c:v>
                </c:pt>
                <c:pt idx="6019">
                  <c:v>60.179213333351072</c:v>
                </c:pt>
                <c:pt idx="6020">
                  <c:v>60.189212333352771</c:v>
                </c:pt>
                <c:pt idx="6021">
                  <c:v>60.199210333346855</c:v>
                </c:pt>
                <c:pt idx="6022">
                  <c:v>60.209209333348554</c:v>
                </c:pt>
                <c:pt idx="6023">
                  <c:v>60.219208333350252</c:v>
                </c:pt>
                <c:pt idx="6024">
                  <c:v>60.229206333344337</c:v>
                </c:pt>
                <c:pt idx="6025">
                  <c:v>60.239205333346035</c:v>
                </c:pt>
                <c:pt idx="6026">
                  <c:v>60.249204333347734</c:v>
                </c:pt>
                <c:pt idx="6027">
                  <c:v>60.259202333341818</c:v>
                </c:pt>
                <c:pt idx="6028">
                  <c:v>60.269201333343517</c:v>
                </c:pt>
                <c:pt idx="6029">
                  <c:v>60.279200333345216</c:v>
                </c:pt>
                <c:pt idx="6030">
                  <c:v>60.2891983333393</c:v>
                </c:pt>
                <c:pt idx="6031">
                  <c:v>60.299197333340999</c:v>
                </c:pt>
                <c:pt idx="6032">
                  <c:v>60.309195333335083</c:v>
                </c:pt>
                <c:pt idx="6033">
                  <c:v>60.319194333336782</c:v>
                </c:pt>
                <c:pt idx="6034">
                  <c:v>60.32919333333848</c:v>
                </c:pt>
                <c:pt idx="6035">
                  <c:v>60.339191333361669</c:v>
                </c:pt>
                <c:pt idx="6036">
                  <c:v>60.349190333334263</c:v>
                </c:pt>
                <c:pt idx="6037">
                  <c:v>60.359189333335962</c:v>
                </c:pt>
                <c:pt idx="6038">
                  <c:v>60.36918733335915</c:v>
                </c:pt>
                <c:pt idx="6039">
                  <c:v>60.379186333360849</c:v>
                </c:pt>
                <c:pt idx="6040">
                  <c:v>60.389185333333444</c:v>
                </c:pt>
                <c:pt idx="6041">
                  <c:v>60.399183333356632</c:v>
                </c:pt>
                <c:pt idx="6042">
                  <c:v>60.409182333358331</c:v>
                </c:pt>
                <c:pt idx="6043">
                  <c:v>60.419181333360029</c:v>
                </c:pt>
                <c:pt idx="6044">
                  <c:v>60.429179333354114</c:v>
                </c:pt>
                <c:pt idx="6045">
                  <c:v>60.439178333355812</c:v>
                </c:pt>
                <c:pt idx="6046">
                  <c:v>60.449176333349897</c:v>
                </c:pt>
                <c:pt idx="6047">
                  <c:v>60.459175333351595</c:v>
                </c:pt>
                <c:pt idx="6048">
                  <c:v>60.469174333353294</c:v>
                </c:pt>
                <c:pt idx="6049">
                  <c:v>60.479172333347378</c:v>
                </c:pt>
                <c:pt idx="6050">
                  <c:v>60.489171333349077</c:v>
                </c:pt>
                <c:pt idx="6051">
                  <c:v>60.499170333350776</c:v>
                </c:pt>
                <c:pt idx="6052">
                  <c:v>60.50916833334486</c:v>
                </c:pt>
                <c:pt idx="6053">
                  <c:v>60.519167333346559</c:v>
                </c:pt>
                <c:pt idx="6054">
                  <c:v>60.529166333348257</c:v>
                </c:pt>
                <c:pt idx="6055">
                  <c:v>60.539164333342342</c:v>
                </c:pt>
                <c:pt idx="6056">
                  <c:v>60.54916333334404</c:v>
                </c:pt>
                <c:pt idx="6057">
                  <c:v>60.559162333345739</c:v>
                </c:pt>
                <c:pt idx="6058">
                  <c:v>60.569160333339823</c:v>
                </c:pt>
                <c:pt idx="6059">
                  <c:v>60.579159333341522</c:v>
                </c:pt>
                <c:pt idx="6060">
                  <c:v>60.589158333343221</c:v>
                </c:pt>
                <c:pt idx="6061">
                  <c:v>60.599156333337305</c:v>
                </c:pt>
                <c:pt idx="6062">
                  <c:v>60.609155333339004</c:v>
                </c:pt>
                <c:pt idx="6063">
                  <c:v>60.619153333362192</c:v>
                </c:pt>
                <c:pt idx="6064">
                  <c:v>60.629152333334787</c:v>
                </c:pt>
                <c:pt idx="6065">
                  <c:v>60.639151333336486</c:v>
                </c:pt>
                <c:pt idx="6066">
                  <c:v>60.649149333359674</c:v>
                </c:pt>
                <c:pt idx="6067">
                  <c:v>60.659148333361372</c:v>
                </c:pt>
                <c:pt idx="6068">
                  <c:v>60.669147333333967</c:v>
                </c:pt>
                <c:pt idx="6069">
                  <c:v>60.679145333357155</c:v>
                </c:pt>
                <c:pt idx="6070">
                  <c:v>60.689144333358854</c:v>
                </c:pt>
                <c:pt idx="6071">
                  <c:v>60.699143333360553</c:v>
                </c:pt>
                <c:pt idx="6072">
                  <c:v>60.709141333354637</c:v>
                </c:pt>
                <c:pt idx="6073">
                  <c:v>60.719140333356336</c:v>
                </c:pt>
                <c:pt idx="6074">
                  <c:v>60.729139333358034</c:v>
                </c:pt>
                <c:pt idx="6075">
                  <c:v>60.739137333352119</c:v>
                </c:pt>
                <c:pt idx="6076">
                  <c:v>60.749136333353817</c:v>
                </c:pt>
                <c:pt idx="6077">
                  <c:v>60.759134333347902</c:v>
                </c:pt>
                <c:pt idx="6078">
                  <c:v>60.7691333333496</c:v>
                </c:pt>
                <c:pt idx="6079">
                  <c:v>60.779132333351299</c:v>
                </c:pt>
                <c:pt idx="6080">
                  <c:v>60.789130333345383</c:v>
                </c:pt>
                <c:pt idx="6081">
                  <c:v>60.799129333347082</c:v>
                </c:pt>
                <c:pt idx="6082">
                  <c:v>60.809128333348781</c:v>
                </c:pt>
                <c:pt idx="6083">
                  <c:v>60.819126333342865</c:v>
                </c:pt>
                <c:pt idx="6084">
                  <c:v>60.829125333344564</c:v>
                </c:pt>
                <c:pt idx="6085">
                  <c:v>60.839124333346263</c:v>
                </c:pt>
                <c:pt idx="6086">
                  <c:v>60.849122333340347</c:v>
                </c:pt>
                <c:pt idx="6087">
                  <c:v>60.859121000015875</c:v>
                </c:pt>
                <c:pt idx="6088">
                  <c:v>60.869120000017574</c:v>
                </c:pt>
                <c:pt idx="6089">
                  <c:v>60.879118000011658</c:v>
                </c:pt>
                <c:pt idx="6090">
                  <c:v>60.889117000013357</c:v>
                </c:pt>
                <c:pt idx="6091">
                  <c:v>60.899115000007441</c:v>
                </c:pt>
                <c:pt idx="6092">
                  <c:v>60.90911400000914</c:v>
                </c:pt>
                <c:pt idx="6093">
                  <c:v>60.919113000010839</c:v>
                </c:pt>
                <c:pt idx="6094">
                  <c:v>60.929111000004923</c:v>
                </c:pt>
                <c:pt idx="6095">
                  <c:v>60.939110000006622</c:v>
                </c:pt>
                <c:pt idx="6096">
                  <c:v>60.94910900000832</c:v>
                </c:pt>
                <c:pt idx="6097">
                  <c:v>60.959107000002405</c:v>
                </c:pt>
                <c:pt idx="6098">
                  <c:v>60.969106000004103</c:v>
                </c:pt>
                <c:pt idx="6099">
                  <c:v>60.979105000005802</c:v>
                </c:pt>
                <c:pt idx="6100">
                  <c:v>60.989102999999886</c:v>
                </c:pt>
                <c:pt idx="6101">
                  <c:v>60.999102000001585</c:v>
                </c:pt>
                <c:pt idx="6102">
                  <c:v>61.009101000003284</c:v>
                </c:pt>
                <c:pt idx="6103">
                  <c:v>61.019099000026472</c:v>
                </c:pt>
                <c:pt idx="6104">
                  <c:v>61.029098000028171</c:v>
                </c:pt>
                <c:pt idx="6105">
                  <c:v>61.039097000000766</c:v>
                </c:pt>
                <c:pt idx="6106">
                  <c:v>61.049095000023954</c:v>
                </c:pt>
                <c:pt idx="6107">
                  <c:v>61.059094000025652</c:v>
                </c:pt>
                <c:pt idx="6108">
                  <c:v>61.069092000019737</c:v>
                </c:pt>
                <c:pt idx="6109">
                  <c:v>61.079091000021435</c:v>
                </c:pt>
                <c:pt idx="6110">
                  <c:v>61.089090000023134</c:v>
                </c:pt>
                <c:pt idx="6111">
                  <c:v>61.099088000017218</c:v>
                </c:pt>
                <c:pt idx="6112">
                  <c:v>61.109087000018917</c:v>
                </c:pt>
                <c:pt idx="6113">
                  <c:v>61.119086000020616</c:v>
                </c:pt>
                <c:pt idx="6114">
                  <c:v>61.1290840000147</c:v>
                </c:pt>
                <c:pt idx="6115">
                  <c:v>61.139083000016399</c:v>
                </c:pt>
                <c:pt idx="6116">
                  <c:v>61.149082000018097</c:v>
                </c:pt>
                <c:pt idx="6117">
                  <c:v>61.159080000012182</c:v>
                </c:pt>
                <c:pt idx="6118">
                  <c:v>61.16907900001388</c:v>
                </c:pt>
                <c:pt idx="6119">
                  <c:v>61.179078000015579</c:v>
                </c:pt>
                <c:pt idx="6120">
                  <c:v>61.189076000009663</c:v>
                </c:pt>
                <c:pt idx="6121">
                  <c:v>61.199075000011362</c:v>
                </c:pt>
                <c:pt idx="6122">
                  <c:v>61.209074000013061</c:v>
                </c:pt>
                <c:pt idx="6123">
                  <c:v>61.219072000007145</c:v>
                </c:pt>
                <c:pt idx="6124">
                  <c:v>61.229071000008844</c:v>
                </c:pt>
                <c:pt idx="6125">
                  <c:v>61.239069000002928</c:v>
                </c:pt>
                <c:pt idx="6126">
                  <c:v>61.249068000004627</c:v>
                </c:pt>
                <c:pt idx="6127">
                  <c:v>61.259067000006326</c:v>
                </c:pt>
                <c:pt idx="6128">
                  <c:v>61.26906500000041</c:v>
                </c:pt>
                <c:pt idx="6129">
                  <c:v>61.279064000002109</c:v>
                </c:pt>
                <c:pt idx="6130">
                  <c:v>61.289063000003807</c:v>
                </c:pt>
                <c:pt idx="6131">
                  <c:v>61.299061000026995</c:v>
                </c:pt>
                <c:pt idx="6132">
                  <c:v>61.309060000028694</c:v>
                </c:pt>
                <c:pt idx="6133">
                  <c:v>61.319059000001289</c:v>
                </c:pt>
                <c:pt idx="6134">
                  <c:v>61.329057000024477</c:v>
                </c:pt>
                <c:pt idx="6135">
                  <c:v>61.339056000026176</c:v>
                </c:pt>
                <c:pt idx="6136">
                  <c:v>61.349055000027874</c:v>
                </c:pt>
                <c:pt idx="6137">
                  <c:v>61.359053000021959</c:v>
                </c:pt>
                <c:pt idx="6138">
                  <c:v>61.369052000023657</c:v>
                </c:pt>
                <c:pt idx="6139">
                  <c:v>61.379051000025356</c:v>
                </c:pt>
                <c:pt idx="6140">
                  <c:v>61.38904900001944</c:v>
                </c:pt>
                <c:pt idx="6141">
                  <c:v>61.399048000021139</c:v>
                </c:pt>
                <c:pt idx="6142">
                  <c:v>61.409046000015223</c:v>
                </c:pt>
                <c:pt idx="6143">
                  <c:v>61.419045000016922</c:v>
                </c:pt>
                <c:pt idx="6144">
                  <c:v>61.429044000018621</c:v>
                </c:pt>
                <c:pt idx="6145">
                  <c:v>61.439042000012705</c:v>
                </c:pt>
                <c:pt idx="6146">
                  <c:v>61.449041000014404</c:v>
                </c:pt>
                <c:pt idx="6147">
                  <c:v>61.459040000016103</c:v>
                </c:pt>
                <c:pt idx="6148">
                  <c:v>61.469038000010187</c:v>
                </c:pt>
                <c:pt idx="6149">
                  <c:v>61.479037000011886</c:v>
                </c:pt>
                <c:pt idx="6150">
                  <c:v>61.489036000013584</c:v>
                </c:pt>
                <c:pt idx="6151">
                  <c:v>61.499034000007669</c:v>
                </c:pt>
                <c:pt idx="6152">
                  <c:v>61.509033000009367</c:v>
                </c:pt>
                <c:pt idx="6153">
                  <c:v>61.519032000011066</c:v>
                </c:pt>
                <c:pt idx="6154">
                  <c:v>61.52903000000515</c:v>
                </c:pt>
                <c:pt idx="6155">
                  <c:v>61.539029000006849</c:v>
                </c:pt>
                <c:pt idx="6156">
                  <c:v>61.549028000008548</c:v>
                </c:pt>
                <c:pt idx="6157">
                  <c:v>61.559026000002632</c:v>
                </c:pt>
                <c:pt idx="6158">
                  <c:v>61.569025000004331</c:v>
                </c:pt>
                <c:pt idx="6159">
                  <c:v>61.579023000027519</c:v>
                </c:pt>
                <c:pt idx="6160">
                  <c:v>61.589022000000114</c:v>
                </c:pt>
                <c:pt idx="6161">
                  <c:v>61.599021000001812</c:v>
                </c:pt>
                <c:pt idx="6162">
                  <c:v>61.609019000025</c:v>
                </c:pt>
                <c:pt idx="6163">
                  <c:v>61.619018000026699</c:v>
                </c:pt>
                <c:pt idx="6164">
                  <c:v>61.629017000028398</c:v>
                </c:pt>
                <c:pt idx="6165">
                  <c:v>61.639015000022482</c:v>
                </c:pt>
                <c:pt idx="6166">
                  <c:v>61.649014000024181</c:v>
                </c:pt>
                <c:pt idx="6167">
                  <c:v>61.65901300002588</c:v>
                </c:pt>
                <c:pt idx="6168">
                  <c:v>61.669011000019964</c:v>
                </c:pt>
                <c:pt idx="6169">
                  <c:v>61.679010000021663</c:v>
                </c:pt>
                <c:pt idx="6170">
                  <c:v>61.689009000023361</c:v>
                </c:pt>
                <c:pt idx="6171">
                  <c:v>61.699007000017446</c:v>
                </c:pt>
                <c:pt idx="6172">
                  <c:v>61.709006000019144</c:v>
                </c:pt>
                <c:pt idx="6173">
                  <c:v>61.719005000020843</c:v>
                </c:pt>
                <c:pt idx="6174">
                  <c:v>61.729003000014927</c:v>
                </c:pt>
                <c:pt idx="6175">
                  <c:v>61.739002000016626</c:v>
                </c:pt>
                <c:pt idx="6176">
                  <c:v>61.74900000001071</c:v>
                </c:pt>
                <c:pt idx="6177">
                  <c:v>61.758999000012409</c:v>
                </c:pt>
                <c:pt idx="6178">
                  <c:v>61.768998000014108</c:v>
                </c:pt>
                <c:pt idx="6179">
                  <c:v>61.778996000008192</c:v>
                </c:pt>
                <c:pt idx="6180">
                  <c:v>61.788995000009891</c:v>
                </c:pt>
                <c:pt idx="6181">
                  <c:v>61.798994000011589</c:v>
                </c:pt>
                <c:pt idx="6182">
                  <c:v>61.808992000005674</c:v>
                </c:pt>
                <c:pt idx="6183">
                  <c:v>61.818991000007372</c:v>
                </c:pt>
                <c:pt idx="6184">
                  <c:v>61.828990000009071</c:v>
                </c:pt>
                <c:pt idx="6185">
                  <c:v>61.838988000003155</c:v>
                </c:pt>
                <c:pt idx="6186">
                  <c:v>61.848987000004854</c:v>
                </c:pt>
                <c:pt idx="6187">
                  <c:v>61.858986125007505</c:v>
                </c:pt>
                <c:pt idx="6188">
                  <c:v>61.868984125001589</c:v>
                </c:pt>
                <c:pt idx="6189">
                  <c:v>61.878983125003288</c:v>
                </c:pt>
                <c:pt idx="6190">
                  <c:v>61.888982125004986</c:v>
                </c:pt>
                <c:pt idx="6191">
                  <c:v>61.898980125028174</c:v>
                </c:pt>
                <c:pt idx="6192">
                  <c:v>61.908979125000769</c:v>
                </c:pt>
                <c:pt idx="6193">
                  <c:v>61.918977125023957</c:v>
                </c:pt>
                <c:pt idx="6194">
                  <c:v>61.928976125025656</c:v>
                </c:pt>
                <c:pt idx="6195">
                  <c:v>61.938975125027355</c:v>
                </c:pt>
                <c:pt idx="6196">
                  <c:v>61.948973125021439</c:v>
                </c:pt>
                <c:pt idx="6197">
                  <c:v>61.958972125023138</c:v>
                </c:pt>
                <c:pt idx="6198">
                  <c:v>61.968971125024837</c:v>
                </c:pt>
                <c:pt idx="6199">
                  <c:v>61.978969125018921</c:v>
                </c:pt>
                <c:pt idx="6200">
                  <c:v>61.988968125020619</c:v>
                </c:pt>
                <c:pt idx="6201">
                  <c:v>61.998967125022318</c:v>
                </c:pt>
                <c:pt idx="6202">
                  <c:v>62.008965125016402</c:v>
                </c:pt>
                <c:pt idx="6203">
                  <c:v>62.018964125018101</c:v>
                </c:pt>
                <c:pt idx="6204">
                  <c:v>62.0289631250198</c:v>
                </c:pt>
                <c:pt idx="6205">
                  <c:v>62.038961125013884</c:v>
                </c:pt>
                <c:pt idx="6206">
                  <c:v>62.048960125015583</c:v>
                </c:pt>
                <c:pt idx="6207">
                  <c:v>62.058959125017282</c:v>
                </c:pt>
                <c:pt idx="6208">
                  <c:v>62.068957125011366</c:v>
                </c:pt>
                <c:pt idx="6209">
                  <c:v>62.078956125013065</c:v>
                </c:pt>
                <c:pt idx="6210">
                  <c:v>62.088954125007149</c:v>
                </c:pt>
                <c:pt idx="6211">
                  <c:v>62.098953125008848</c:v>
                </c:pt>
                <c:pt idx="6212">
                  <c:v>62.108952125010546</c:v>
                </c:pt>
                <c:pt idx="6213">
                  <c:v>62.118950125004631</c:v>
                </c:pt>
                <c:pt idx="6214">
                  <c:v>62.128949125006329</c:v>
                </c:pt>
                <c:pt idx="6215">
                  <c:v>62.138948125008028</c:v>
                </c:pt>
                <c:pt idx="6216">
                  <c:v>62.148946125002112</c:v>
                </c:pt>
                <c:pt idx="6217">
                  <c:v>62.158945125003811</c:v>
                </c:pt>
                <c:pt idx="6218">
                  <c:v>62.16894412500551</c:v>
                </c:pt>
                <c:pt idx="6219">
                  <c:v>62.178942125028698</c:v>
                </c:pt>
                <c:pt idx="6220">
                  <c:v>62.188941125001293</c:v>
                </c:pt>
                <c:pt idx="6221">
                  <c:v>62.198940125002991</c:v>
                </c:pt>
                <c:pt idx="6222">
                  <c:v>62.208938125026179</c:v>
                </c:pt>
                <c:pt idx="6223">
                  <c:v>62.218937125027878</c:v>
                </c:pt>
                <c:pt idx="6224">
                  <c:v>62.228936125000473</c:v>
                </c:pt>
                <c:pt idx="6225">
                  <c:v>62.238934125023661</c:v>
                </c:pt>
                <c:pt idx="6226">
                  <c:v>62.24893312502536</c:v>
                </c:pt>
                <c:pt idx="6227">
                  <c:v>62.258932125027059</c:v>
                </c:pt>
                <c:pt idx="6228">
                  <c:v>62.268930125021143</c:v>
                </c:pt>
                <c:pt idx="6229">
                  <c:v>62.278929125022842</c:v>
                </c:pt>
                <c:pt idx="6230">
                  <c:v>62.288927125016926</c:v>
                </c:pt>
                <c:pt idx="6231">
                  <c:v>62.298926125018625</c:v>
                </c:pt>
                <c:pt idx="6232">
                  <c:v>62.308925125020323</c:v>
                </c:pt>
                <c:pt idx="6233">
                  <c:v>62.318923125014408</c:v>
                </c:pt>
                <c:pt idx="6234">
                  <c:v>62.328922125016106</c:v>
                </c:pt>
                <c:pt idx="6235">
                  <c:v>62.338921125017805</c:v>
                </c:pt>
                <c:pt idx="6236">
                  <c:v>62.348919125011889</c:v>
                </c:pt>
                <c:pt idx="6237">
                  <c:v>62.358918125013588</c:v>
                </c:pt>
                <c:pt idx="6238">
                  <c:v>62.368917125015287</c:v>
                </c:pt>
                <c:pt idx="6239">
                  <c:v>62.378915125009371</c:v>
                </c:pt>
                <c:pt idx="6240">
                  <c:v>62.38891412501107</c:v>
                </c:pt>
                <c:pt idx="6241">
                  <c:v>62.398913125012768</c:v>
                </c:pt>
                <c:pt idx="6242">
                  <c:v>62.408911125006853</c:v>
                </c:pt>
                <c:pt idx="6243">
                  <c:v>62.418910125008551</c:v>
                </c:pt>
                <c:pt idx="6244">
                  <c:v>62.42890912501025</c:v>
                </c:pt>
                <c:pt idx="6245">
                  <c:v>62.438907125004334</c:v>
                </c:pt>
                <c:pt idx="6246">
                  <c:v>62.448906125006033</c:v>
                </c:pt>
                <c:pt idx="6247">
                  <c:v>62.458905125007732</c:v>
                </c:pt>
                <c:pt idx="6248">
                  <c:v>62.468903125001816</c:v>
                </c:pt>
                <c:pt idx="6249">
                  <c:v>62.478902125003515</c:v>
                </c:pt>
                <c:pt idx="6250">
                  <c:v>62.488900125026703</c:v>
                </c:pt>
                <c:pt idx="6251">
                  <c:v>62.498899125028402</c:v>
                </c:pt>
                <c:pt idx="6252">
                  <c:v>62.508898125000997</c:v>
                </c:pt>
                <c:pt idx="6253">
                  <c:v>62.518896125024185</c:v>
                </c:pt>
                <c:pt idx="6254">
                  <c:v>62.528895125025883</c:v>
                </c:pt>
                <c:pt idx="6255">
                  <c:v>62.538894125027582</c:v>
                </c:pt>
                <c:pt idx="6256">
                  <c:v>62.548892125021666</c:v>
                </c:pt>
                <c:pt idx="6257">
                  <c:v>62.558891125023365</c:v>
                </c:pt>
                <c:pt idx="6258">
                  <c:v>62.568890125025064</c:v>
                </c:pt>
                <c:pt idx="6259">
                  <c:v>62.578888125019148</c:v>
                </c:pt>
                <c:pt idx="6260">
                  <c:v>62.588887125020847</c:v>
                </c:pt>
                <c:pt idx="6261">
                  <c:v>62.598886125022545</c:v>
                </c:pt>
                <c:pt idx="6262">
                  <c:v>62.60888412501663</c:v>
                </c:pt>
                <c:pt idx="6263">
                  <c:v>62.618883125018328</c:v>
                </c:pt>
                <c:pt idx="6264">
                  <c:v>62.628882125020027</c:v>
                </c:pt>
                <c:pt idx="6265">
                  <c:v>62.638880125014111</c:v>
                </c:pt>
                <c:pt idx="6266">
                  <c:v>62.64887912501581</c:v>
                </c:pt>
                <c:pt idx="6267">
                  <c:v>62.658878125017509</c:v>
                </c:pt>
                <c:pt idx="6268">
                  <c:v>62.668876125011593</c:v>
                </c:pt>
                <c:pt idx="6269">
                  <c:v>62.678875125013292</c:v>
                </c:pt>
                <c:pt idx="6270">
                  <c:v>62.688873125007376</c:v>
                </c:pt>
                <c:pt idx="6271">
                  <c:v>62.698872125009075</c:v>
                </c:pt>
                <c:pt idx="6272">
                  <c:v>62.708871125010774</c:v>
                </c:pt>
                <c:pt idx="6273">
                  <c:v>62.718869125004858</c:v>
                </c:pt>
                <c:pt idx="6274">
                  <c:v>62.728868125006557</c:v>
                </c:pt>
                <c:pt idx="6275">
                  <c:v>62.738867125008255</c:v>
                </c:pt>
                <c:pt idx="6276">
                  <c:v>62.748865125002339</c:v>
                </c:pt>
                <c:pt idx="6277">
                  <c:v>62.758864125004038</c:v>
                </c:pt>
                <c:pt idx="6278">
                  <c:v>62.768863125005737</c:v>
                </c:pt>
                <c:pt idx="6279">
                  <c:v>62.778861125028925</c:v>
                </c:pt>
                <c:pt idx="6280">
                  <c:v>62.78886012500152</c:v>
                </c:pt>
                <c:pt idx="6281">
                  <c:v>62.798859125003219</c:v>
                </c:pt>
                <c:pt idx="6282">
                  <c:v>62.808857125026407</c:v>
                </c:pt>
                <c:pt idx="6283">
                  <c:v>62.818856125028105</c:v>
                </c:pt>
                <c:pt idx="6284">
                  <c:v>62.8288551250007</c:v>
                </c:pt>
                <c:pt idx="6285">
                  <c:v>62.838853125023888</c:v>
                </c:pt>
                <c:pt idx="6286">
                  <c:v>62.848852125025587</c:v>
                </c:pt>
                <c:pt idx="6287">
                  <c:v>62.858851250028238</c:v>
                </c:pt>
                <c:pt idx="6288">
                  <c:v>62.868849250022322</c:v>
                </c:pt>
                <c:pt idx="6289">
                  <c:v>62.878848250024021</c:v>
                </c:pt>
                <c:pt idx="6290">
                  <c:v>62.888846250018105</c:v>
                </c:pt>
                <c:pt idx="6291">
                  <c:v>62.898845250019804</c:v>
                </c:pt>
                <c:pt idx="6292">
                  <c:v>62.908844250021502</c:v>
                </c:pt>
                <c:pt idx="6293">
                  <c:v>62.918842250015587</c:v>
                </c:pt>
                <c:pt idx="6294">
                  <c:v>62.928841250017285</c:v>
                </c:pt>
                <c:pt idx="6295">
                  <c:v>62.938840250018984</c:v>
                </c:pt>
                <c:pt idx="6296">
                  <c:v>62.948838250013068</c:v>
                </c:pt>
                <c:pt idx="6297">
                  <c:v>62.958837250014767</c:v>
                </c:pt>
                <c:pt idx="6298">
                  <c:v>62.968836250016466</c:v>
                </c:pt>
                <c:pt idx="6299">
                  <c:v>62.97883425001055</c:v>
                </c:pt>
                <c:pt idx="6300">
                  <c:v>62.988833250012249</c:v>
                </c:pt>
                <c:pt idx="6301">
                  <c:v>62.998832250013947</c:v>
                </c:pt>
                <c:pt idx="6302">
                  <c:v>63.008830250008032</c:v>
                </c:pt>
                <c:pt idx="6303">
                  <c:v>63.01882925000973</c:v>
                </c:pt>
                <c:pt idx="6304">
                  <c:v>63.028828250011429</c:v>
                </c:pt>
                <c:pt idx="6305">
                  <c:v>63.038826250005513</c:v>
                </c:pt>
                <c:pt idx="6306">
                  <c:v>63.048825250007212</c:v>
                </c:pt>
                <c:pt idx="6307">
                  <c:v>63.058824250008911</c:v>
                </c:pt>
                <c:pt idx="6308">
                  <c:v>63.068822250002995</c:v>
                </c:pt>
                <c:pt idx="6309">
                  <c:v>63.078821250004694</c:v>
                </c:pt>
                <c:pt idx="6310">
                  <c:v>63.088820250006393</c:v>
                </c:pt>
                <c:pt idx="6311">
                  <c:v>63.098818250000477</c:v>
                </c:pt>
                <c:pt idx="6312">
                  <c:v>63.108817250002176</c:v>
                </c:pt>
                <c:pt idx="6313">
                  <c:v>63.118815250025364</c:v>
                </c:pt>
                <c:pt idx="6314">
                  <c:v>63.128814250027062</c:v>
                </c:pt>
                <c:pt idx="6315">
                  <c:v>63.138813250028761</c:v>
                </c:pt>
                <c:pt idx="6316">
                  <c:v>63.148811250022845</c:v>
                </c:pt>
                <c:pt idx="6317">
                  <c:v>63.158810250024544</c:v>
                </c:pt>
                <c:pt idx="6318">
                  <c:v>63.168809250026243</c:v>
                </c:pt>
                <c:pt idx="6319">
                  <c:v>63.178807250020327</c:v>
                </c:pt>
                <c:pt idx="6320">
                  <c:v>63.188806250022026</c:v>
                </c:pt>
                <c:pt idx="6321">
                  <c:v>63.198805250023725</c:v>
                </c:pt>
                <c:pt idx="6322">
                  <c:v>63.208803250017809</c:v>
                </c:pt>
                <c:pt idx="6323">
                  <c:v>63.218802250019507</c:v>
                </c:pt>
                <c:pt idx="6324">
                  <c:v>63.228801250021206</c:v>
                </c:pt>
                <c:pt idx="6325">
                  <c:v>63.23879925001529</c:v>
                </c:pt>
                <c:pt idx="6326">
                  <c:v>63.248798250016989</c:v>
                </c:pt>
                <c:pt idx="6327">
                  <c:v>63.258797250018688</c:v>
                </c:pt>
                <c:pt idx="6328">
                  <c:v>63.268795250012772</c:v>
                </c:pt>
                <c:pt idx="6329">
                  <c:v>63.278794250014471</c:v>
                </c:pt>
                <c:pt idx="6330">
                  <c:v>63.28879325001617</c:v>
                </c:pt>
                <c:pt idx="6331">
                  <c:v>63.298791250010254</c:v>
                </c:pt>
                <c:pt idx="6332">
                  <c:v>63.308790250011953</c:v>
                </c:pt>
                <c:pt idx="6333">
                  <c:v>63.318789250013651</c:v>
                </c:pt>
                <c:pt idx="6334">
                  <c:v>63.328787250007736</c:v>
                </c:pt>
                <c:pt idx="6335">
                  <c:v>63.338786250009434</c:v>
                </c:pt>
                <c:pt idx="6336">
                  <c:v>63.348784250003519</c:v>
                </c:pt>
                <c:pt idx="6337">
                  <c:v>63.358783250005217</c:v>
                </c:pt>
                <c:pt idx="6338">
                  <c:v>63.368782250006916</c:v>
                </c:pt>
                <c:pt idx="6339">
                  <c:v>63.378780250001</c:v>
                </c:pt>
                <c:pt idx="6340">
                  <c:v>63.388779250002699</c:v>
                </c:pt>
                <c:pt idx="6341">
                  <c:v>63.398778250004398</c:v>
                </c:pt>
                <c:pt idx="6342">
                  <c:v>63.408776250027586</c:v>
                </c:pt>
                <c:pt idx="6343">
                  <c:v>63.418775250000181</c:v>
                </c:pt>
                <c:pt idx="6344">
                  <c:v>63.428774250001879</c:v>
                </c:pt>
                <c:pt idx="6345">
                  <c:v>63.438772250025067</c:v>
                </c:pt>
                <c:pt idx="6346">
                  <c:v>63.448771250026766</c:v>
                </c:pt>
                <c:pt idx="6347">
                  <c:v>63.458770250028465</c:v>
                </c:pt>
                <c:pt idx="6348">
                  <c:v>63.468768250022549</c:v>
                </c:pt>
                <c:pt idx="6349">
                  <c:v>63.478767250024248</c:v>
                </c:pt>
                <c:pt idx="6350">
                  <c:v>63.488766250025947</c:v>
                </c:pt>
                <c:pt idx="6351">
                  <c:v>63.498764250020031</c:v>
                </c:pt>
                <c:pt idx="6352">
                  <c:v>63.50876325002173</c:v>
                </c:pt>
                <c:pt idx="6353">
                  <c:v>63.518762250023428</c:v>
                </c:pt>
                <c:pt idx="6354">
                  <c:v>63.528760250017513</c:v>
                </c:pt>
                <c:pt idx="6355">
                  <c:v>63.538759250019211</c:v>
                </c:pt>
                <c:pt idx="6356">
                  <c:v>63.54875825002091</c:v>
                </c:pt>
                <c:pt idx="6357">
                  <c:v>63.558756250014994</c:v>
                </c:pt>
                <c:pt idx="6358">
                  <c:v>63.568755250016693</c:v>
                </c:pt>
                <c:pt idx="6359">
                  <c:v>63.578754250018392</c:v>
                </c:pt>
                <c:pt idx="6360">
                  <c:v>63.588752250012476</c:v>
                </c:pt>
                <c:pt idx="6361">
                  <c:v>63.598751250014175</c:v>
                </c:pt>
                <c:pt idx="6362">
                  <c:v>63.608749250008259</c:v>
                </c:pt>
                <c:pt idx="6363">
                  <c:v>63.618748250009958</c:v>
                </c:pt>
                <c:pt idx="6364">
                  <c:v>63.628747250011656</c:v>
                </c:pt>
                <c:pt idx="6365">
                  <c:v>63.638745250005741</c:v>
                </c:pt>
                <c:pt idx="6366">
                  <c:v>63.648744250007439</c:v>
                </c:pt>
                <c:pt idx="6367">
                  <c:v>63.658743250009138</c:v>
                </c:pt>
                <c:pt idx="6368">
                  <c:v>63.668741250003222</c:v>
                </c:pt>
                <c:pt idx="6369">
                  <c:v>63.678740250004921</c:v>
                </c:pt>
                <c:pt idx="6370">
                  <c:v>63.68873925000662</c:v>
                </c:pt>
                <c:pt idx="6371">
                  <c:v>63.698737250000704</c:v>
                </c:pt>
                <c:pt idx="6372">
                  <c:v>63.708736250002403</c:v>
                </c:pt>
                <c:pt idx="6373">
                  <c:v>63.718735250004102</c:v>
                </c:pt>
                <c:pt idx="6374">
                  <c:v>63.72873325002729</c:v>
                </c:pt>
                <c:pt idx="6375">
                  <c:v>63.738732249999885</c:v>
                </c:pt>
                <c:pt idx="6376">
                  <c:v>63.748731250001583</c:v>
                </c:pt>
                <c:pt idx="6377">
                  <c:v>63.758729250024771</c:v>
                </c:pt>
                <c:pt idx="6378">
                  <c:v>63.76872825002647</c:v>
                </c:pt>
                <c:pt idx="6379">
                  <c:v>63.778727250028169</c:v>
                </c:pt>
                <c:pt idx="6380">
                  <c:v>63.788725250022253</c:v>
                </c:pt>
                <c:pt idx="6381">
                  <c:v>63.798724250023952</c:v>
                </c:pt>
                <c:pt idx="6382">
                  <c:v>63.80872325002565</c:v>
                </c:pt>
                <c:pt idx="6383">
                  <c:v>63.818721250019735</c:v>
                </c:pt>
                <c:pt idx="6384">
                  <c:v>63.828720250021433</c:v>
                </c:pt>
                <c:pt idx="6385">
                  <c:v>63.838719250023132</c:v>
                </c:pt>
                <c:pt idx="6386">
                  <c:v>63.848717250017216</c:v>
                </c:pt>
                <c:pt idx="6387">
                  <c:v>63.858716125017963</c:v>
                </c:pt>
                <c:pt idx="6388">
                  <c:v>63.868714125012048</c:v>
                </c:pt>
                <c:pt idx="6389">
                  <c:v>63.878713125013746</c:v>
                </c:pt>
                <c:pt idx="6390">
                  <c:v>63.888712125015445</c:v>
                </c:pt>
                <c:pt idx="6391">
                  <c:v>63.898710125009529</c:v>
                </c:pt>
                <c:pt idx="6392">
                  <c:v>63.908709125011228</c:v>
                </c:pt>
                <c:pt idx="6393">
                  <c:v>63.918708125012927</c:v>
                </c:pt>
                <c:pt idx="6394">
                  <c:v>63.928706125007011</c:v>
                </c:pt>
                <c:pt idx="6395">
                  <c:v>63.93870512500871</c:v>
                </c:pt>
                <c:pt idx="6396">
                  <c:v>63.948704125010408</c:v>
                </c:pt>
                <c:pt idx="6397">
                  <c:v>63.958702125004493</c:v>
                </c:pt>
                <c:pt idx="6398">
                  <c:v>63.968701125006191</c:v>
                </c:pt>
                <c:pt idx="6399">
                  <c:v>63.97870012500789</c:v>
                </c:pt>
                <c:pt idx="6400">
                  <c:v>63.988698125001974</c:v>
                </c:pt>
                <c:pt idx="6401">
                  <c:v>63.998697125003673</c:v>
                </c:pt>
                <c:pt idx="6402">
                  <c:v>64.008696125005372</c:v>
                </c:pt>
                <c:pt idx="6403">
                  <c:v>64.01869412502856</c:v>
                </c:pt>
                <c:pt idx="6404">
                  <c:v>64.028693125001155</c:v>
                </c:pt>
                <c:pt idx="6405">
                  <c:v>64.038692125002854</c:v>
                </c:pt>
                <c:pt idx="6406">
                  <c:v>64.048690125026042</c:v>
                </c:pt>
                <c:pt idx="6407">
                  <c:v>64.05868912502774</c:v>
                </c:pt>
                <c:pt idx="6408">
                  <c:v>64.068688125000335</c:v>
                </c:pt>
                <c:pt idx="6409">
                  <c:v>64.078686125023523</c:v>
                </c:pt>
                <c:pt idx="6410">
                  <c:v>64.088685125025222</c:v>
                </c:pt>
                <c:pt idx="6411">
                  <c:v>64.098684125026921</c:v>
                </c:pt>
                <c:pt idx="6412">
                  <c:v>64.108682125021005</c:v>
                </c:pt>
                <c:pt idx="6413">
                  <c:v>64.118681125022704</c:v>
                </c:pt>
                <c:pt idx="6414">
                  <c:v>64.128680125024403</c:v>
                </c:pt>
                <c:pt idx="6415">
                  <c:v>64.138678125018487</c:v>
                </c:pt>
                <c:pt idx="6416">
                  <c:v>64.148677125020185</c:v>
                </c:pt>
                <c:pt idx="6417">
                  <c:v>64.15867512501427</c:v>
                </c:pt>
                <c:pt idx="6418">
                  <c:v>64.168674125015968</c:v>
                </c:pt>
                <c:pt idx="6419">
                  <c:v>64.178673125017667</c:v>
                </c:pt>
                <c:pt idx="6420">
                  <c:v>64.188671125011751</c:v>
                </c:pt>
                <c:pt idx="6421">
                  <c:v>64.19867012501345</c:v>
                </c:pt>
                <c:pt idx="6422">
                  <c:v>64.208669125015149</c:v>
                </c:pt>
                <c:pt idx="6423">
                  <c:v>64.218667125009233</c:v>
                </c:pt>
                <c:pt idx="6424">
                  <c:v>64.228666125010932</c:v>
                </c:pt>
                <c:pt idx="6425">
                  <c:v>64.238665125012631</c:v>
                </c:pt>
                <c:pt idx="6426">
                  <c:v>64.248663125006715</c:v>
                </c:pt>
                <c:pt idx="6427">
                  <c:v>64.258662125008414</c:v>
                </c:pt>
                <c:pt idx="6428">
                  <c:v>64.268661125010112</c:v>
                </c:pt>
                <c:pt idx="6429">
                  <c:v>64.278659125004197</c:v>
                </c:pt>
                <c:pt idx="6430">
                  <c:v>64.288658125005895</c:v>
                </c:pt>
                <c:pt idx="6431">
                  <c:v>64.298657125007594</c:v>
                </c:pt>
                <c:pt idx="6432">
                  <c:v>64.308655125001678</c:v>
                </c:pt>
                <c:pt idx="6433">
                  <c:v>64.318654125003377</c:v>
                </c:pt>
                <c:pt idx="6434">
                  <c:v>64.328653125005076</c:v>
                </c:pt>
                <c:pt idx="6435">
                  <c:v>64.338651125028264</c:v>
                </c:pt>
                <c:pt idx="6436">
                  <c:v>64.348650125000859</c:v>
                </c:pt>
                <c:pt idx="6437">
                  <c:v>64.358648125024047</c:v>
                </c:pt>
                <c:pt idx="6438">
                  <c:v>64.368647125025745</c:v>
                </c:pt>
                <c:pt idx="6439">
                  <c:v>64.378646125027444</c:v>
                </c:pt>
                <c:pt idx="6440">
                  <c:v>64.388645125000039</c:v>
                </c:pt>
                <c:pt idx="6441">
                  <c:v>64.398643125023227</c:v>
                </c:pt>
                <c:pt idx="6442">
                  <c:v>64.408642125024926</c:v>
                </c:pt>
                <c:pt idx="6443">
                  <c:v>64.41864012501901</c:v>
                </c:pt>
                <c:pt idx="6444">
                  <c:v>64.428639125020709</c:v>
                </c:pt>
                <c:pt idx="6445">
                  <c:v>64.438638125022408</c:v>
                </c:pt>
                <c:pt idx="6446">
                  <c:v>64.448636125016492</c:v>
                </c:pt>
                <c:pt idx="6447">
                  <c:v>64.458635125018191</c:v>
                </c:pt>
                <c:pt idx="6448">
                  <c:v>64.468634125019889</c:v>
                </c:pt>
                <c:pt idx="6449">
                  <c:v>64.478632125013974</c:v>
                </c:pt>
                <c:pt idx="6450">
                  <c:v>64.488631125015672</c:v>
                </c:pt>
                <c:pt idx="6451">
                  <c:v>64.498630125017371</c:v>
                </c:pt>
                <c:pt idx="6452">
                  <c:v>64.508628125011455</c:v>
                </c:pt>
                <c:pt idx="6453">
                  <c:v>64.518627125013154</c:v>
                </c:pt>
                <c:pt idx="6454">
                  <c:v>64.528626125014853</c:v>
                </c:pt>
                <c:pt idx="6455">
                  <c:v>64.538624125008937</c:v>
                </c:pt>
                <c:pt idx="6456">
                  <c:v>64.548623125010636</c:v>
                </c:pt>
                <c:pt idx="6457">
                  <c:v>64.558622125012334</c:v>
                </c:pt>
                <c:pt idx="6458">
                  <c:v>64.568620125006419</c:v>
                </c:pt>
                <c:pt idx="6459">
                  <c:v>64.578619125008117</c:v>
                </c:pt>
                <c:pt idx="6460">
                  <c:v>64.588618125009816</c:v>
                </c:pt>
                <c:pt idx="6461">
                  <c:v>64.5986161250039</c:v>
                </c:pt>
                <c:pt idx="6462">
                  <c:v>64.608615125005599</c:v>
                </c:pt>
                <c:pt idx="6463">
                  <c:v>64.618614125007298</c:v>
                </c:pt>
                <c:pt idx="6464">
                  <c:v>64.628612125001382</c:v>
                </c:pt>
                <c:pt idx="6465">
                  <c:v>64.638611125003081</c:v>
                </c:pt>
                <c:pt idx="6466">
                  <c:v>64.64861012500478</c:v>
                </c:pt>
                <c:pt idx="6467">
                  <c:v>64.658608125027968</c:v>
                </c:pt>
                <c:pt idx="6468">
                  <c:v>64.668607125000563</c:v>
                </c:pt>
                <c:pt idx="6469">
                  <c:v>64.678606125002261</c:v>
                </c:pt>
                <c:pt idx="6470">
                  <c:v>64.688604125025449</c:v>
                </c:pt>
                <c:pt idx="6471">
                  <c:v>64.698603125027148</c:v>
                </c:pt>
                <c:pt idx="6472">
                  <c:v>64.708602125028847</c:v>
                </c:pt>
                <c:pt idx="6473">
                  <c:v>64.718600125022931</c:v>
                </c:pt>
                <c:pt idx="6474">
                  <c:v>64.72859912502463</c:v>
                </c:pt>
                <c:pt idx="6475">
                  <c:v>64.738597125018714</c:v>
                </c:pt>
                <c:pt idx="6476">
                  <c:v>64.748596125020413</c:v>
                </c:pt>
                <c:pt idx="6477">
                  <c:v>64.758595125022111</c:v>
                </c:pt>
                <c:pt idx="6478">
                  <c:v>64.768593125016196</c:v>
                </c:pt>
                <c:pt idx="6479">
                  <c:v>64.778592125017894</c:v>
                </c:pt>
                <c:pt idx="6480">
                  <c:v>64.788591125019593</c:v>
                </c:pt>
                <c:pt idx="6481">
                  <c:v>64.798589125013677</c:v>
                </c:pt>
                <c:pt idx="6482">
                  <c:v>64.808588125015376</c:v>
                </c:pt>
                <c:pt idx="6483">
                  <c:v>64.818587125017075</c:v>
                </c:pt>
                <c:pt idx="6484">
                  <c:v>64.828585125011159</c:v>
                </c:pt>
                <c:pt idx="6485">
                  <c:v>64.838584125012858</c:v>
                </c:pt>
                <c:pt idx="6486">
                  <c:v>64.848583125014557</c:v>
                </c:pt>
                <c:pt idx="6487">
                  <c:v>64.858580958360108</c:v>
                </c:pt>
                <c:pt idx="6488">
                  <c:v>64.868579958361806</c:v>
                </c:pt>
                <c:pt idx="6489">
                  <c:v>64.878578958334401</c:v>
                </c:pt>
                <c:pt idx="6490">
                  <c:v>64.888576958357589</c:v>
                </c:pt>
                <c:pt idx="6491">
                  <c:v>64.898575958359288</c:v>
                </c:pt>
                <c:pt idx="6492">
                  <c:v>64.908574958360987</c:v>
                </c:pt>
                <c:pt idx="6493">
                  <c:v>64.918572958355071</c:v>
                </c:pt>
                <c:pt idx="6494">
                  <c:v>64.92857195835677</c:v>
                </c:pt>
                <c:pt idx="6495">
                  <c:v>64.938570958358468</c:v>
                </c:pt>
                <c:pt idx="6496">
                  <c:v>64.948568958352553</c:v>
                </c:pt>
                <c:pt idx="6497">
                  <c:v>64.958567958354251</c:v>
                </c:pt>
                <c:pt idx="6498">
                  <c:v>64.96856695835595</c:v>
                </c:pt>
                <c:pt idx="6499">
                  <c:v>64.978564958350034</c:v>
                </c:pt>
                <c:pt idx="6500">
                  <c:v>64.988563958351733</c:v>
                </c:pt>
                <c:pt idx="6501">
                  <c:v>64.998562958353432</c:v>
                </c:pt>
                <c:pt idx="6502">
                  <c:v>65.008560958347516</c:v>
                </c:pt>
                <c:pt idx="6503">
                  <c:v>65.018559958349215</c:v>
                </c:pt>
                <c:pt idx="6504">
                  <c:v>65.028557958343299</c:v>
                </c:pt>
                <c:pt idx="6505">
                  <c:v>65.038556958344998</c:v>
                </c:pt>
                <c:pt idx="6506">
                  <c:v>65.048555958346697</c:v>
                </c:pt>
                <c:pt idx="6507">
                  <c:v>65.058553958340781</c:v>
                </c:pt>
                <c:pt idx="6508">
                  <c:v>65.06855295834248</c:v>
                </c:pt>
                <c:pt idx="6509">
                  <c:v>65.078551958344178</c:v>
                </c:pt>
                <c:pt idx="6510">
                  <c:v>65.088549958338263</c:v>
                </c:pt>
                <c:pt idx="6511">
                  <c:v>65.098548958339961</c:v>
                </c:pt>
                <c:pt idx="6512">
                  <c:v>65.10854795834166</c:v>
                </c:pt>
                <c:pt idx="6513">
                  <c:v>65.118545958335744</c:v>
                </c:pt>
                <c:pt idx="6514">
                  <c:v>65.128544958337443</c:v>
                </c:pt>
                <c:pt idx="6515">
                  <c:v>65.138543958339142</c:v>
                </c:pt>
                <c:pt idx="6516">
                  <c:v>65.148541958333226</c:v>
                </c:pt>
                <c:pt idx="6517">
                  <c:v>65.158540958334925</c:v>
                </c:pt>
                <c:pt idx="6518">
                  <c:v>65.168539958336623</c:v>
                </c:pt>
                <c:pt idx="6519">
                  <c:v>65.178537958359811</c:v>
                </c:pt>
                <c:pt idx="6520">
                  <c:v>65.18853695836151</c:v>
                </c:pt>
                <c:pt idx="6521">
                  <c:v>65.198535958334105</c:v>
                </c:pt>
                <c:pt idx="6522">
                  <c:v>65.208533958357293</c:v>
                </c:pt>
                <c:pt idx="6523">
                  <c:v>65.218532958358992</c:v>
                </c:pt>
                <c:pt idx="6524">
                  <c:v>65.228531958360691</c:v>
                </c:pt>
                <c:pt idx="6525">
                  <c:v>65.238529958354775</c:v>
                </c:pt>
                <c:pt idx="6526">
                  <c:v>65.248528958356474</c:v>
                </c:pt>
                <c:pt idx="6527">
                  <c:v>65.258527958358172</c:v>
                </c:pt>
                <c:pt idx="6528">
                  <c:v>65.268525958352257</c:v>
                </c:pt>
                <c:pt idx="6529">
                  <c:v>65.278524958353955</c:v>
                </c:pt>
                <c:pt idx="6530">
                  <c:v>65.288523958355654</c:v>
                </c:pt>
                <c:pt idx="6531">
                  <c:v>65.298521958349738</c:v>
                </c:pt>
                <c:pt idx="6532">
                  <c:v>65.308520958351437</c:v>
                </c:pt>
                <c:pt idx="6533">
                  <c:v>65.318519958353136</c:v>
                </c:pt>
                <c:pt idx="6534">
                  <c:v>65.32851795834722</c:v>
                </c:pt>
                <c:pt idx="6535">
                  <c:v>65.338516958348919</c:v>
                </c:pt>
                <c:pt idx="6536">
                  <c:v>65.348515958350617</c:v>
                </c:pt>
                <c:pt idx="6537">
                  <c:v>65.358513958344702</c:v>
                </c:pt>
                <c:pt idx="6538">
                  <c:v>65.3685129583464</c:v>
                </c:pt>
                <c:pt idx="6539">
                  <c:v>65.378511958348099</c:v>
                </c:pt>
                <c:pt idx="6540">
                  <c:v>65.388509958342183</c:v>
                </c:pt>
                <c:pt idx="6541">
                  <c:v>65.398508958343882</c:v>
                </c:pt>
                <c:pt idx="6542">
                  <c:v>65.408507958345581</c:v>
                </c:pt>
                <c:pt idx="6543">
                  <c:v>65.418505958339665</c:v>
                </c:pt>
                <c:pt idx="6544">
                  <c:v>65.428504958341364</c:v>
                </c:pt>
                <c:pt idx="6545">
                  <c:v>65.438502958335448</c:v>
                </c:pt>
                <c:pt idx="6546">
                  <c:v>65.448501958337147</c:v>
                </c:pt>
                <c:pt idx="6547">
                  <c:v>65.458500958338846</c:v>
                </c:pt>
                <c:pt idx="6548">
                  <c:v>65.468498958362034</c:v>
                </c:pt>
                <c:pt idx="6549">
                  <c:v>65.478497958334628</c:v>
                </c:pt>
                <c:pt idx="6550">
                  <c:v>65.488496958336327</c:v>
                </c:pt>
                <c:pt idx="6551">
                  <c:v>65.498494958359515</c:v>
                </c:pt>
                <c:pt idx="6552">
                  <c:v>65.508493958361214</c:v>
                </c:pt>
                <c:pt idx="6553">
                  <c:v>65.518492958333809</c:v>
                </c:pt>
                <c:pt idx="6554">
                  <c:v>65.528490958356997</c:v>
                </c:pt>
                <c:pt idx="6555">
                  <c:v>65.538489958358696</c:v>
                </c:pt>
                <c:pt idx="6556">
                  <c:v>65.548488958360394</c:v>
                </c:pt>
                <c:pt idx="6557">
                  <c:v>65.558486958354479</c:v>
                </c:pt>
                <c:pt idx="6558">
                  <c:v>65.568485958356177</c:v>
                </c:pt>
                <c:pt idx="6559">
                  <c:v>65.578484958357876</c:v>
                </c:pt>
                <c:pt idx="6560">
                  <c:v>65.58848295835196</c:v>
                </c:pt>
                <c:pt idx="6561">
                  <c:v>65.598481958353659</c:v>
                </c:pt>
                <c:pt idx="6562">
                  <c:v>65.608480958355358</c:v>
                </c:pt>
                <c:pt idx="6563">
                  <c:v>65.618478958349442</c:v>
                </c:pt>
                <c:pt idx="6564">
                  <c:v>65.628477958351141</c:v>
                </c:pt>
                <c:pt idx="6565">
                  <c:v>65.63847695835284</c:v>
                </c:pt>
                <c:pt idx="6566">
                  <c:v>65.648474958346924</c:v>
                </c:pt>
                <c:pt idx="6567">
                  <c:v>65.658473958348623</c:v>
                </c:pt>
                <c:pt idx="6568">
                  <c:v>65.668472958350321</c:v>
                </c:pt>
                <c:pt idx="6569">
                  <c:v>65.678470958344406</c:v>
                </c:pt>
                <c:pt idx="6570">
                  <c:v>65.688469958346104</c:v>
                </c:pt>
                <c:pt idx="6571">
                  <c:v>65.698468958347803</c:v>
                </c:pt>
                <c:pt idx="6572">
                  <c:v>65.708466958341887</c:v>
                </c:pt>
                <c:pt idx="6573">
                  <c:v>65.718465958343586</c:v>
                </c:pt>
                <c:pt idx="6574">
                  <c:v>65.728464958345285</c:v>
                </c:pt>
                <c:pt idx="6575">
                  <c:v>65.738462958339369</c:v>
                </c:pt>
                <c:pt idx="6576">
                  <c:v>65.748461958341068</c:v>
                </c:pt>
                <c:pt idx="6577">
                  <c:v>65.758460958342766</c:v>
                </c:pt>
                <c:pt idx="6578">
                  <c:v>65.768458958336851</c:v>
                </c:pt>
                <c:pt idx="6579">
                  <c:v>65.778457958338549</c:v>
                </c:pt>
                <c:pt idx="6580">
                  <c:v>65.788456958340248</c:v>
                </c:pt>
                <c:pt idx="6581">
                  <c:v>65.798454958334332</c:v>
                </c:pt>
                <c:pt idx="6582">
                  <c:v>65.808453958336031</c:v>
                </c:pt>
                <c:pt idx="6583">
                  <c:v>65.81845295833773</c:v>
                </c:pt>
                <c:pt idx="6584">
                  <c:v>65.828450958360918</c:v>
                </c:pt>
                <c:pt idx="6585">
                  <c:v>65.838449958333513</c:v>
                </c:pt>
                <c:pt idx="6586">
                  <c:v>65.848447958356701</c:v>
                </c:pt>
                <c:pt idx="6587">
                  <c:v>65.8584469583584</c:v>
                </c:pt>
                <c:pt idx="6588">
                  <c:v>65.868445708358195</c:v>
                </c:pt>
                <c:pt idx="6589">
                  <c:v>65.878443708352279</c:v>
                </c:pt>
                <c:pt idx="6590">
                  <c:v>65.888442708353978</c:v>
                </c:pt>
                <c:pt idx="6591">
                  <c:v>65.898441708355676</c:v>
                </c:pt>
                <c:pt idx="6592">
                  <c:v>65.908439708349761</c:v>
                </c:pt>
                <c:pt idx="6593">
                  <c:v>65.918438708351459</c:v>
                </c:pt>
                <c:pt idx="6594">
                  <c:v>65.928437708353158</c:v>
                </c:pt>
                <c:pt idx="6595">
                  <c:v>65.938435708347242</c:v>
                </c:pt>
                <c:pt idx="6596">
                  <c:v>65.948434708348941</c:v>
                </c:pt>
                <c:pt idx="6597">
                  <c:v>65.95843370835064</c:v>
                </c:pt>
                <c:pt idx="6598">
                  <c:v>65.968431708344724</c:v>
                </c:pt>
                <c:pt idx="6599">
                  <c:v>65.978430708346423</c:v>
                </c:pt>
                <c:pt idx="6600">
                  <c:v>65.988429708348121</c:v>
                </c:pt>
                <c:pt idx="6601">
                  <c:v>65.998427708342206</c:v>
                </c:pt>
                <c:pt idx="6602">
                  <c:v>66.008426708343904</c:v>
                </c:pt>
                <c:pt idx="6603">
                  <c:v>66.018425708345603</c:v>
                </c:pt>
                <c:pt idx="6604">
                  <c:v>66.028423708339687</c:v>
                </c:pt>
                <c:pt idx="6605">
                  <c:v>66.038422708341386</c:v>
                </c:pt>
                <c:pt idx="6606">
                  <c:v>66.048421708343085</c:v>
                </c:pt>
                <c:pt idx="6607">
                  <c:v>66.058419708337169</c:v>
                </c:pt>
                <c:pt idx="6608">
                  <c:v>66.068418708338868</c:v>
                </c:pt>
                <c:pt idx="6609">
                  <c:v>66.078417708340567</c:v>
                </c:pt>
                <c:pt idx="6610">
                  <c:v>66.088415708334651</c:v>
                </c:pt>
                <c:pt idx="6611">
                  <c:v>66.09841470833635</c:v>
                </c:pt>
                <c:pt idx="6612">
                  <c:v>66.108413708338048</c:v>
                </c:pt>
                <c:pt idx="6613">
                  <c:v>66.118411708361236</c:v>
                </c:pt>
                <c:pt idx="6614">
                  <c:v>66.128410708333831</c:v>
                </c:pt>
                <c:pt idx="6615">
                  <c:v>66.13840970833553</c:v>
                </c:pt>
                <c:pt idx="6616">
                  <c:v>66.148407708358718</c:v>
                </c:pt>
                <c:pt idx="6617">
                  <c:v>66.158406708360417</c:v>
                </c:pt>
                <c:pt idx="6618">
                  <c:v>66.168405708362116</c:v>
                </c:pt>
                <c:pt idx="6619">
                  <c:v>66.1784037083562</c:v>
                </c:pt>
                <c:pt idx="6620">
                  <c:v>66.188402708357899</c:v>
                </c:pt>
                <c:pt idx="6621">
                  <c:v>66.198401708359597</c:v>
                </c:pt>
                <c:pt idx="6622">
                  <c:v>66.208399708353681</c:v>
                </c:pt>
                <c:pt idx="6623">
                  <c:v>66.21839870835538</c:v>
                </c:pt>
                <c:pt idx="6624">
                  <c:v>66.228397708357079</c:v>
                </c:pt>
                <c:pt idx="6625">
                  <c:v>66.238395708351163</c:v>
                </c:pt>
                <c:pt idx="6626">
                  <c:v>66.248394708352862</c:v>
                </c:pt>
                <c:pt idx="6627">
                  <c:v>66.258393708354561</c:v>
                </c:pt>
                <c:pt idx="6628">
                  <c:v>66.268391708348645</c:v>
                </c:pt>
                <c:pt idx="6629">
                  <c:v>66.278390708350344</c:v>
                </c:pt>
                <c:pt idx="6630">
                  <c:v>66.288389708352042</c:v>
                </c:pt>
                <c:pt idx="6631">
                  <c:v>66.298387708346127</c:v>
                </c:pt>
                <c:pt idx="6632">
                  <c:v>66.308386708347825</c:v>
                </c:pt>
                <c:pt idx="6633">
                  <c:v>66.318385708349524</c:v>
                </c:pt>
                <c:pt idx="6634">
                  <c:v>66.328383708343608</c:v>
                </c:pt>
                <c:pt idx="6635">
                  <c:v>66.338382708345307</c:v>
                </c:pt>
                <c:pt idx="6636">
                  <c:v>66.348381708347006</c:v>
                </c:pt>
                <c:pt idx="6637">
                  <c:v>66.35837970834109</c:v>
                </c:pt>
                <c:pt idx="6638">
                  <c:v>66.368378708342789</c:v>
                </c:pt>
                <c:pt idx="6639">
                  <c:v>66.378376708336873</c:v>
                </c:pt>
                <c:pt idx="6640">
                  <c:v>66.388375708338572</c:v>
                </c:pt>
                <c:pt idx="6641">
                  <c:v>66.39837470834027</c:v>
                </c:pt>
                <c:pt idx="6642">
                  <c:v>66.408372708334355</c:v>
                </c:pt>
                <c:pt idx="6643">
                  <c:v>66.418371708336053</c:v>
                </c:pt>
                <c:pt idx="6644">
                  <c:v>66.428370708337752</c:v>
                </c:pt>
                <c:pt idx="6645">
                  <c:v>66.43836870836094</c:v>
                </c:pt>
                <c:pt idx="6646">
                  <c:v>66.448367708333535</c:v>
                </c:pt>
                <c:pt idx="6647">
                  <c:v>66.458366708335234</c:v>
                </c:pt>
                <c:pt idx="6648">
                  <c:v>66.468364708358422</c:v>
                </c:pt>
                <c:pt idx="6649">
                  <c:v>66.478363708360121</c:v>
                </c:pt>
                <c:pt idx="6650">
                  <c:v>66.488362708361819</c:v>
                </c:pt>
                <c:pt idx="6651">
                  <c:v>66.498360708355904</c:v>
                </c:pt>
                <c:pt idx="6652">
                  <c:v>66.508359708357602</c:v>
                </c:pt>
                <c:pt idx="6653">
                  <c:v>66.518358708359301</c:v>
                </c:pt>
                <c:pt idx="6654">
                  <c:v>66.528356708353385</c:v>
                </c:pt>
                <c:pt idx="6655">
                  <c:v>66.538355708355084</c:v>
                </c:pt>
                <c:pt idx="6656">
                  <c:v>66.548354708356783</c:v>
                </c:pt>
                <c:pt idx="6657">
                  <c:v>66.558352708350867</c:v>
                </c:pt>
                <c:pt idx="6658">
                  <c:v>66.568351708352566</c:v>
                </c:pt>
                <c:pt idx="6659">
                  <c:v>66.578350708354264</c:v>
                </c:pt>
                <c:pt idx="6660">
                  <c:v>66.588348708348349</c:v>
                </c:pt>
                <c:pt idx="6661">
                  <c:v>66.598347708350047</c:v>
                </c:pt>
                <c:pt idx="6662">
                  <c:v>66.608346708351746</c:v>
                </c:pt>
                <c:pt idx="6663">
                  <c:v>66.61834470834583</c:v>
                </c:pt>
                <c:pt idx="6664">
                  <c:v>66.628343708347529</c:v>
                </c:pt>
                <c:pt idx="6665">
                  <c:v>66.638342708349228</c:v>
                </c:pt>
                <c:pt idx="6666">
                  <c:v>66.648340708343312</c:v>
                </c:pt>
                <c:pt idx="6667">
                  <c:v>66.658339708345011</c:v>
                </c:pt>
                <c:pt idx="6668">
                  <c:v>66.66833870834671</c:v>
                </c:pt>
                <c:pt idx="6669">
                  <c:v>66.678336708340794</c:v>
                </c:pt>
                <c:pt idx="6670">
                  <c:v>66.688335708342493</c:v>
                </c:pt>
                <c:pt idx="6671">
                  <c:v>66.698334708344191</c:v>
                </c:pt>
                <c:pt idx="6672">
                  <c:v>66.708332708338276</c:v>
                </c:pt>
                <c:pt idx="6673">
                  <c:v>66.718331708339974</c:v>
                </c:pt>
                <c:pt idx="6674">
                  <c:v>66.728330708341673</c:v>
                </c:pt>
                <c:pt idx="6675">
                  <c:v>66.738328708335757</c:v>
                </c:pt>
                <c:pt idx="6676">
                  <c:v>66.748327708337456</c:v>
                </c:pt>
                <c:pt idx="6677">
                  <c:v>66.758326708339155</c:v>
                </c:pt>
                <c:pt idx="6678">
                  <c:v>66.768324708333239</c:v>
                </c:pt>
                <c:pt idx="6679">
                  <c:v>66.778323708334938</c:v>
                </c:pt>
                <c:pt idx="6680">
                  <c:v>66.788322708336636</c:v>
                </c:pt>
                <c:pt idx="6681">
                  <c:v>66.798320708359824</c:v>
                </c:pt>
                <c:pt idx="6682">
                  <c:v>66.808319708361523</c:v>
                </c:pt>
                <c:pt idx="6683">
                  <c:v>66.818318708334118</c:v>
                </c:pt>
                <c:pt idx="6684">
                  <c:v>66.828316708357306</c:v>
                </c:pt>
                <c:pt idx="6685">
                  <c:v>66.838315708359005</c:v>
                </c:pt>
                <c:pt idx="6686">
                  <c:v>66.848314708360704</c:v>
                </c:pt>
                <c:pt idx="6687">
                  <c:v>66.858312708354788</c:v>
                </c:pt>
                <c:pt idx="6688">
                  <c:v>66.868312458362198</c:v>
                </c:pt>
                <c:pt idx="6689">
                  <c:v>66.878311458334792</c:v>
                </c:pt>
                <c:pt idx="6690">
                  <c:v>66.88830945835798</c:v>
                </c:pt>
                <c:pt idx="6691">
                  <c:v>66.898308458359679</c:v>
                </c:pt>
                <c:pt idx="6692">
                  <c:v>66.908307458361378</c:v>
                </c:pt>
                <c:pt idx="6693">
                  <c:v>66.918305458355462</c:v>
                </c:pt>
                <c:pt idx="6694">
                  <c:v>66.928304458357161</c:v>
                </c:pt>
                <c:pt idx="6695">
                  <c:v>66.938302458351245</c:v>
                </c:pt>
                <c:pt idx="6696">
                  <c:v>66.948301458352944</c:v>
                </c:pt>
                <c:pt idx="6697">
                  <c:v>66.958300458354643</c:v>
                </c:pt>
                <c:pt idx="6698">
                  <c:v>66.968298458348727</c:v>
                </c:pt>
                <c:pt idx="6699">
                  <c:v>66.978297458350426</c:v>
                </c:pt>
                <c:pt idx="6700">
                  <c:v>66.988296458352124</c:v>
                </c:pt>
                <c:pt idx="6701">
                  <c:v>66.998294458346209</c:v>
                </c:pt>
                <c:pt idx="6702">
                  <c:v>67.008293458347907</c:v>
                </c:pt>
                <c:pt idx="6703">
                  <c:v>67.018292458349606</c:v>
                </c:pt>
                <c:pt idx="6704">
                  <c:v>67.02829045834369</c:v>
                </c:pt>
                <c:pt idx="6705">
                  <c:v>67.038289458345389</c:v>
                </c:pt>
                <c:pt idx="6706">
                  <c:v>67.048288458347088</c:v>
                </c:pt>
                <c:pt idx="6707">
                  <c:v>67.058286458341172</c:v>
                </c:pt>
                <c:pt idx="6708">
                  <c:v>67.068285458342871</c:v>
                </c:pt>
                <c:pt idx="6709">
                  <c:v>67.078284458344569</c:v>
                </c:pt>
                <c:pt idx="6710">
                  <c:v>67.088282458338654</c:v>
                </c:pt>
                <c:pt idx="6711">
                  <c:v>67.098281458340352</c:v>
                </c:pt>
                <c:pt idx="6712">
                  <c:v>67.108280458342051</c:v>
                </c:pt>
                <c:pt idx="6713">
                  <c:v>67.118278458336135</c:v>
                </c:pt>
                <c:pt idx="6714">
                  <c:v>67.128277458337834</c:v>
                </c:pt>
                <c:pt idx="6715">
                  <c:v>67.138276458339533</c:v>
                </c:pt>
                <c:pt idx="6716">
                  <c:v>67.148274458333617</c:v>
                </c:pt>
                <c:pt idx="6717">
                  <c:v>67.158273458335316</c:v>
                </c:pt>
                <c:pt idx="6718">
                  <c:v>67.168272458337015</c:v>
                </c:pt>
                <c:pt idx="6719">
                  <c:v>67.178270458360203</c:v>
                </c:pt>
                <c:pt idx="6720">
                  <c:v>67.188269458361901</c:v>
                </c:pt>
                <c:pt idx="6721">
                  <c:v>67.198268458334496</c:v>
                </c:pt>
                <c:pt idx="6722">
                  <c:v>67.208266458357684</c:v>
                </c:pt>
                <c:pt idx="6723">
                  <c:v>67.218265458359383</c:v>
                </c:pt>
                <c:pt idx="6724">
                  <c:v>67.228264458361082</c:v>
                </c:pt>
                <c:pt idx="6725">
                  <c:v>67.238262458355166</c:v>
                </c:pt>
                <c:pt idx="6726">
                  <c:v>67.248261458356865</c:v>
                </c:pt>
                <c:pt idx="6727">
                  <c:v>67.258260458358563</c:v>
                </c:pt>
                <c:pt idx="6728">
                  <c:v>67.268258458352648</c:v>
                </c:pt>
                <c:pt idx="6729">
                  <c:v>67.278257458354346</c:v>
                </c:pt>
                <c:pt idx="6730">
                  <c:v>67.288256458356045</c:v>
                </c:pt>
                <c:pt idx="6731">
                  <c:v>67.298254458350129</c:v>
                </c:pt>
                <c:pt idx="6732">
                  <c:v>67.308253458351828</c:v>
                </c:pt>
                <c:pt idx="6733">
                  <c:v>67.318252458353527</c:v>
                </c:pt>
                <c:pt idx="6734">
                  <c:v>67.328250458347611</c:v>
                </c:pt>
                <c:pt idx="6735">
                  <c:v>67.33824945834931</c:v>
                </c:pt>
                <c:pt idx="6736">
                  <c:v>67.348248458351009</c:v>
                </c:pt>
                <c:pt idx="6737">
                  <c:v>67.358246458345093</c:v>
                </c:pt>
                <c:pt idx="6738">
                  <c:v>67.368245458346792</c:v>
                </c:pt>
                <c:pt idx="6739">
                  <c:v>67.37824445834849</c:v>
                </c:pt>
                <c:pt idx="6740">
                  <c:v>67.388242458342575</c:v>
                </c:pt>
                <c:pt idx="6741">
                  <c:v>67.398241458344273</c:v>
                </c:pt>
                <c:pt idx="6742">
                  <c:v>67.408240458345972</c:v>
                </c:pt>
                <c:pt idx="6743">
                  <c:v>67.418238458340056</c:v>
                </c:pt>
                <c:pt idx="6744">
                  <c:v>67.428237458341755</c:v>
                </c:pt>
                <c:pt idx="6745">
                  <c:v>67.438236458343454</c:v>
                </c:pt>
                <c:pt idx="6746">
                  <c:v>67.448234458337538</c:v>
                </c:pt>
                <c:pt idx="6747">
                  <c:v>67.458233458339237</c:v>
                </c:pt>
                <c:pt idx="6748">
                  <c:v>67.468232458340935</c:v>
                </c:pt>
                <c:pt idx="6749">
                  <c:v>67.47823045833502</c:v>
                </c:pt>
                <c:pt idx="6750">
                  <c:v>67.488229458336718</c:v>
                </c:pt>
                <c:pt idx="6751">
                  <c:v>67.498228458338417</c:v>
                </c:pt>
                <c:pt idx="6752">
                  <c:v>67.508226458361605</c:v>
                </c:pt>
                <c:pt idx="6753">
                  <c:v>67.5182254583342</c:v>
                </c:pt>
                <c:pt idx="6754">
                  <c:v>67.528224458335899</c:v>
                </c:pt>
                <c:pt idx="6755">
                  <c:v>67.538222458359087</c:v>
                </c:pt>
                <c:pt idx="6756">
                  <c:v>67.548221458360786</c:v>
                </c:pt>
                <c:pt idx="6757">
                  <c:v>67.558220458333381</c:v>
                </c:pt>
                <c:pt idx="6758">
                  <c:v>67.568218458356569</c:v>
                </c:pt>
                <c:pt idx="6759">
                  <c:v>67.578217458358267</c:v>
                </c:pt>
                <c:pt idx="6760">
                  <c:v>67.588216458359966</c:v>
                </c:pt>
                <c:pt idx="6761">
                  <c:v>67.59821445835405</c:v>
                </c:pt>
                <c:pt idx="6762">
                  <c:v>67.608213458355749</c:v>
                </c:pt>
                <c:pt idx="6763">
                  <c:v>67.618212458357448</c:v>
                </c:pt>
                <c:pt idx="6764">
                  <c:v>67.628210458351532</c:v>
                </c:pt>
                <c:pt idx="6765">
                  <c:v>67.638209458353231</c:v>
                </c:pt>
                <c:pt idx="6766">
                  <c:v>67.648208458354929</c:v>
                </c:pt>
                <c:pt idx="6767">
                  <c:v>67.658206458349014</c:v>
                </c:pt>
                <c:pt idx="6768">
                  <c:v>67.668205458350712</c:v>
                </c:pt>
                <c:pt idx="6769">
                  <c:v>67.678204458352411</c:v>
                </c:pt>
                <c:pt idx="6770">
                  <c:v>67.688202458346495</c:v>
                </c:pt>
                <c:pt idx="6771">
                  <c:v>67.698201458348194</c:v>
                </c:pt>
                <c:pt idx="6772">
                  <c:v>67.708200458349893</c:v>
                </c:pt>
                <c:pt idx="6773">
                  <c:v>67.718198458343977</c:v>
                </c:pt>
                <c:pt idx="6774">
                  <c:v>67.728197458345676</c:v>
                </c:pt>
                <c:pt idx="6775">
                  <c:v>67.738196458347375</c:v>
                </c:pt>
                <c:pt idx="6776">
                  <c:v>67.748194458341459</c:v>
                </c:pt>
                <c:pt idx="6777">
                  <c:v>67.758193458343158</c:v>
                </c:pt>
                <c:pt idx="6778">
                  <c:v>67.768192458344856</c:v>
                </c:pt>
                <c:pt idx="6779">
                  <c:v>67.778190458338941</c:v>
                </c:pt>
                <c:pt idx="6780">
                  <c:v>67.788189458340639</c:v>
                </c:pt>
                <c:pt idx="6781">
                  <c:v>67.798188458342338</c:v>
                </c:pt>
                <c:pt idx="6782">
                  <c:v>67.808186458336422</c:v>
                </c:pt>
                <c:pt idx="6783">
                  <c:v>67.818185458338121</c:v>
                </c:pt>
                <c:pt idx="6784">
                  <c:v>67.82818445833982</c:v>
                </c:pt>
                <c:pt idx="6785">
                  <c:v>67.838182458333904</c:v>
                </c:pt>
                <c:pt idx="6786">
                  <c:v>67.848181458335603</c:v>
                </c:pt>
                <c:pt idx="6787">
                  <c:v>67.858180458337301</c:v>
                </c:pt>
                <c:pt idx="6788">
                  <c:v>67.868178208358586</c:v>
                </c:pt>
                <c:pt idx="6789">
                  <c:v>67.878177208360285</c:v>
                </c:pt>
                <c:pt idx="6790">
                  <c:v>67.888176208361983</c:v>
                </c:pt>
                <c:pt idx="6791">
                  <c:v>67.898174208356068</c:v>
                </c:pt>
                <c:pt idx="6792">
                  <c:v>67.908173208357766</c:v>
                </c:pt>
                <c:pt idx="6793">
                  <c:v>67.918172208359465</c:v>
                </c:pt>
                <c:pt idx="6794">
                  <c:v>67.928170208353549</c:v>
                </c:pt>
                <c:pt idx="6795">
                  <c:v>67.938169208355248</c:v>
                </c:pt>
                <c:pt idx="6796">
                  <c:v>67.948168208356947</c:v>
                </c:pt>
                <c:pt idx="6797">
                  <c:v>67.958166208351031</c:v>
                </c:pt>
                <c:pt idx="6798">
                  <c:v>67.96816520835273</c:v>
                </c:pt>
                <c:pt idx="6799">
                  <c:v>67.978164208354428</c:v>
                </c:pt>
                <c:pt idx="6800">
                  <c:v>67.988162208348513</c:v>
                </c:pt>
                <c:pt idx="6801">
                  <c:v>67.998161208350211</c:v>
                </c:pt>
                <c:pt idx="6802">
                  <c:v>68.00816020835191</c:v>
                </c:pt>
                <c:pt idx="6803">
                  <c:v>68.018158208345994</c:v>
                </c:pt>
                <c:pt idx="6804">
                  <c:v>68.028157208347693</c:v>
                </c:pt>
                <c:pt idx="6805">
                  <c:v>68.038156208349392</c:v>
                </c:pt>
                <c:pt idx="6806">
                  <c:v>68.048154208343476</c:v>
                </c:pt>
                <c:pt idx="6807">
                  <c:v>68.058153208345175</c:v>
                </c:pt>
                <c:pt idx="6808">
                  <c:v>68.068152208346874</c:v>
                </c:pt>
                <c:pt idx="6809">
                  <c:v>68.078150208340958</c:v>
                </c:pt>
                <c:pt idx="6810">
                  <c:v>68.088149208342656</c:v>
                </c:pt>
                <c:pt idx="6811">
                  <c:v>68.098147208336741</c:v>
                </c:pt>
                <c:pt idx="6812">
                  <c:v>68.108146208338439</c:v>
                </c:pt>
                <c:pt idx="6813">
                  <c:v>68.118145208340138</c:v>
                </c:pt>
                <c:pt idx="6814">
                  <c:v>68.128144208341837</c:v>
                </c:pt>
                <c:pt idx="6815">
                  <c:v>68.138142208335921</c:v>
                </c:pt>
                <c:pt idx="6816">
                  <c:v>68.14814120833762</c:v>
                </c:pt>
                <c:pt idx="6817">
                  <c:v>68.158140208339319</c:v>
                </c:pt>
                <c:pt idx="6818">
                  <c:v>68.168138208333403</c:v>
                </c:pt>
                <c:pt idx="6819">
                  <c:v>68.178137208335102</c:v>
                </c:pt>
                <c:pt idx="6820">
                  <c:v>68.1881362083368</c:v>
                </c:pt>
                <c:pt idx="6821">
                  <c:v>68.198134208359988</c:v>
                </c:pt>
                <c:pt idx="6822">
                  <c:v>68.208133208361687</c:v>
                </c:pt>
                <c:pt idx="6823">
                  <c:v>68.218132208334282</c:v>
                </c:pt>
                <c:pt idx="6824">
                  <c:v>68.22813020835747</c:v>
                </c:pt>
                <c:pt idx="6825">
                  <c:v>68.238129208359169</c:v>
                </c:pt>
                <c:pt idx="6826">
                  <c:v>68.248128208360868</c:v>
                </c:pt>
                <c:pt idx="6827">
                  <c:v>68.258126208354952</c:v>
                </c:pt>
                <c:pt idx="6828">
                  <c:v>68.268125208356651</c:v>
                </c:pt>
                <c:pt idx="6829">
                  <c:v>68.278124208358349</c:v>
                </c:pt>
                <c:pt idx="6830">
                  <c:v>68.288122208352434</c:v>
                </c:pt>
                <c:pt idx="6831">
                  <c:v>68.298121208354132</c:v>
                </c:pt>
                <c:pt idx="6832">
                  <c:v>68.308120208355831</c:v>
                </c:pt>
                <c:pt idx="6833">
                  <c:v>68.318118208349915</c:v>
                </c:pt>
                <c:pt idx="6834">
                  <c:v>68.328117208351614</c:v>
                </c:pt>
                <c:pt idx="6835">
                  <c:v>68.338116208353313</c:v>
                </c:pt>
                <c:pt idx="6836">
                  <c:v>68.348114208347397</c:v>
                </c:pt>
                <c:pt idx="6837">
                  <c:v>68.358113208349096</c:v>
                </c:pt>
                <c:pt idx="6838">
                  <c:v>68.368112208350794</c:v>
                </c:pt>
                <c:pt idx="6839">
                  <c:v>68.378110208344879</c:v>
                </c:pt>
                <c:pt idx="6840">
                  <c:v>68.388109208346577</c:v>
                </c:pt>
                <c:pt idx="6841">
                  <c:v>68.398108208348276</c:v>
                </c:pt>
                <c:pt idx="6842">
                  <c:v>68.40810620834236</c:v>
                </c:pt>
                <c:pt idx="6843">
                  <c:v>68.418105208344059</c:v>
                </c:pt>
                <c:pt idx="6844">
                  <c:v>68.428104208345758</c:v>
                </c:pt>
                <c:pt idx="6845">
                  <c:v>68.438102208339842</c:v>
                </c:pt>
                <c:pt idx="6846">
                  <c:v>68.448101208341541</c:v>
                </c:pt>
                <c:pt idx="6847">
                  <c:v>68.45810020834324</c:v>
                </c:pt>
                <c:pt idx="6848">
                  <c:v>68.468098208337324</c:v>
                </c:pt>
                <c:pt idx="6849">
                  <c:v>68.478097208339022</c:v>
                </c:pt>
                <c:pt idx="6850">
                  <c:v>68.488096208340721</c:v>
                </c:pt>
                <c:pt idx="6851">
                  <c:v>68.498094208334805</c:v>
                </c:pt>
                <c:pt idx="6852">
                  <c:v>68.508093208336504</c:v>
                </c:pt>
                <c:pt idx="6853">
                  <c:v>68.518092208338203</c:v>
                </c:pt>
                <c:pt idx="6854">
                  <c:v>68.528090208361391</c:v>
                </c:pt>
                <c:pt idx="6855">
                  <c:v>68.538089208333986</c:v>
                </c:pt>
                <c:pt idx="6856">
                  <c:v>68.548088208335685</c:v>
                </c:pt>
                <c:pt idx="6857">
                  <c:v>68.558086208358873</c:v>
                </c:pt>
                <c:pt idx="6858">
                  <c:v>68.568085208360571</c:v>
                </c:pt>
                <c:pt idx="6859">
                  <c:v>68.578084208333166</c:v>
                </c:pt>
                <c:pt idx="6860">
                  <c:v>68.588082208356354</c:v>
                </c:pt>
                <c:pt idx="6861">
                  <c:v>68.598081208358053</c:v>
                </c:pt>
                <c:pt idx="6862">
                  <c:v>68.608080208359752</c:v>
                </c:pt>
                <c:pt idx="6863">
                  <c:v>68.618078208353836</c:v>
                </c:pt>
                <c:pt idx="6864">
                  <c:v>68.628077208355535</c:v>
                </c:pt>
                <c:pt idx="6865">
                  <c:v>68.638076208357234</c:v>
                </c:pt>
                <c:pt idx="6866">
                  <c:v>68.648074208351318</c:v>
                </c:pt>
                <c:pt idx="6867">
                  <c:v>68.658073208353017</c:v>
                </c:pt>
                <c:pt idx="6868">
                  <c:v>68.668072208354715</c:v>
                </c:pt>
                <c:pt idx="6869">
                  <c:v>68.678070208348799</c:v>
                </c:pt>
                <c:pt idx="6870">
                  <c:v>68.688069208350498</c:v>
                </c:pt>
                <c:pt idx="6871">
                  <c:v>68.698067208344582</c:v>
                </c:pt>
                <c:pt idx="6872">
                  <c:v>68.708066208346281</c:v>
                </c:pt>
                <c:pt idx="6873">
                  <c:v>68.71806520834798</c:v>
                </c:pt>
                <c:pt idx="6874">
                  <c:v>68.728063208342064</c:v>
                </c:pt>
                <c:pt idx="6875">
                  <c:v>68.738062208343763</c:v>
                </c:pt>
                <c:pt idx="6876">
                  <c:v>68.748061208345462</c:v>
                </c:pt>
                <c:pt idx="6877">
                  <c:v>68.75806020834716</c:v>
                </c:pt>
                <c:pt idx="6878">
                  <c:v>68.768058208341245</c:v>
                </c:pt>
                <c:pt idx="6879">
                  <c:v>68.778057208342943</c:v>
                </c:pt>
                <c:pt idx="6880">
                  <c:v>68.788056208344642</c:v>
                </c:pt>
                <c:pt idx="6881">
                  <c:v>68.798054208338726</c:v>
                </c:pt>
                <c:pt idx="6882">
                  <c:v>68.808053208340425</c:v>
                </c:pt>
                <c:pt idx="6883">
                  <c:v>68.818052208342124</c:v>
                </c:pt>
                <c:pt idx="6884">
                  <c:v>68.828050208336208</c:v>
                </c:pt>
                <c:pt idx="6885">
                  <c:v>68.838049208337907</c:v>
                </c:pt>
                <c:pt idx="6886">
                  <c:v>68.848048208339605</c:v>
                </c:pt>
                <c:pt idx="6887">
                  <c:v>68.85804620833369</c:v>
                </c:pt>
                <c:pt idx="6888">
                  <c:v>68.86804500001017</c:v>
                </c:pt>
                <c:pt idx="6889">
                  <c:v>68.878044000011869</c:v>
                </c:pt>
                <c:pt idx="6890">
                  <c:v>68.888042000005953</c:v>
                </c:pt>
                <c:pt idx="6891">
                  <c:v>68.898041000007652</c:v>
                </c:pt>
                <c:pt idx="6892">
                  <c:v>68.90804000000935</c:v>
                </c:pt>
                <c:pt idx="6893">
                  <c:v>68.918038000003435</c:v>
                </c:pt>
                <c:pt idx="6894">
                  <c:v>68.928037000005133</c:v>
                </c:pt>
                <c:pt idx="6895">
                  <c:v>68.938036000006832</c:v>
                </c:pt>
                <c:pt idx="6896">
                  <c:v>68.948034000000916</c:v>
                </c:pt>
                <c:pt idx="6897">
                  <c:v>68.958033000002615</c:v>
                </c:pt>
                <c:pt idx="6898">
                  <c:v>68.968032000004314</c:v>
                </c:pt>
                <c:pt idx="6899">
                  <c:v>68.978030000027502</c:v>
                </c:pt>
                <c:pt idx="6900">
                  <c:v>68.988029000000097</c:v>
                </c:pt>
                <c:pt idx="6901">
                  <c:v>68.998028000001796</c:v>
                </c:pt>
                <c:pt idx="6902">
                  <c:v>69.008026000024984</c:v>
                </c:pt>
                <c:pt idx="6903">
                  <c:v>69.018025000026682</c:v>
                </c:pt>
                <c:pt idx="6904">
                  <c:v>69.028024000028381</c:v>
                </c:pt>
                <c:pt idx="6905">
                  <c:v>69.038022000022465</c:v>
                </c:pt>
                <c:pt idx="6906">
                  <c:v>69.048021000024164</c:v>
                </c:pt>
                <c:pt idx="6907">
                  <c:v>69.058020000025863</c:v>
                </c:pt>
                <c:pt idx="6908">
                  <c:v>69.068018000019947</c:v>
                </c:pt>
                <c:pt idx="6909">
                  <c:v>69.078017000021646</c:v>
                </c:pt>
                <c:pt idx="6910">
                  <c:v>69.088016000023345</c:v>
                </c:pt>
                <c:pt idx="6911">
                  <c:v>69.098014000017429</c:v>
                </c:pt>
                <c:pt idx="6912">
                  <c:v>69.108013000019128</c:v>
                </c:pt>
                <c:pt idx="6913">
                  <c:v>69.118012000020826</c:v>
                </c:pt>
                <c:pt idx="6914">
                  <c:v>69.12801000001491</c:v>
                </c:pt>
                <c:pt idx="6915">
                  <c:v>69.138009000016609</c:v>
                </c:pt>
                <c:pt idx="6916">
                  <c:v>69.148008000018308</c:v>
                </c:pt>
                <c:pt idx="6917">
                  <c:v>69.158006000012392</c:v>
                </c:pt>
                <c:pt idx="6918">
                  <c:v>69.168005000014091</c:v>
                </c:pt>
                <c:pt idx="6919">
                  <c:v>69.17800400001579</c:v>
                </c:pt>
                <c:pt idx="6920">
                  <c:v>69.188002000009874</c:v>
                </c:pt>
                <c:pt idx="6921">
                  <c:v>69.198001000011573</c:v>
                </c:pt>
                <c:pt idx="6922">
                  <c:v>69.208000000013271</c:v>
                </c:pt>
                <c:pt idx="6923">
                  <c:v>69.217998000007356</c:v>
                </c:pt>
                <c:pt idx="6924">
                  <c:v>69.227997000009054</c:v>
                </c:pt>
                <c:pt idx="6925">
                  <c:v>69.237996000010753</c:v>
                </c:pt>
                <c:pt idx="6926">
                  <c:v>69.247994000004837</c:v>
                </c:pt>
                <c:pt idx="6927">
                  <c:v>69.257993000006536</c:v>
                </c:pt>
                <c:pt idx="6928">
                  <c:v>69.267992000008235</c:v>
                </c:pt>
                <c:pt idx="6929">
                  <c:v>69.277990000002319</c:v>
                </c:pt>
                <c:pt idx="6930">
                  <c:v>69.287989000004018</c:v>
                </c:pt>
                <c:pt idx="6931">
                  <c:v>69.297988000005716</c:v>
                </c:pt>
                <c:pt idx="6932">
                  <c:v>69.307986000028905</c:v>
                </c:pt>
                <c:pt idx="6933">
                  <c:v>69.317985000001499</c:v>
                </c:pt>
                <c:pt idx="6934">
                  <c:v>69.327984000003198</c:v>
                </c:pt>
                <c:pt idx="6935">
                  <c:v>69.337982000026386</c:v>
                </c:pt>
                <c:pt idx="6936">
                  <c:v>69.347981000028085</c:v>
                </c:pt>
                <c:pt idx="6937">
                  <c:v>69.35798000000068</c:v>
                </c:pt>
                <c:pt idx="6938">
                  <c:v>69.367978000023868</c:v>
                </c:pt>
                <c:pt idx="6939">
                  <c:v>69.377977000025567</c:v>
                </c:pt>
                <c:pt idx="6940">
                  <c:v>69.387976000027265</c:v>
                </c:pt>
                <c:pt idx="6941">
                  <c:v>69.39797400002135</c:v>
                </c:pt>
                <c:pt idx="6942">
                  <c:v>69.407973000023048</c:v>
                </c:pt>
                <c:pt idx="6943">
                  <c:v>69.417972000024747</c:v>
                </c:pt>
                <c:pt idx="6944">
                  <c:v>69.427970000018831</c:v>
                </c:pt>
                <c:pt idx="6945">
                  <c:v>69.43796900002053</c:v>
                </c:pt>
                <c:pt idx="6946">
                  <c:v>69.447968000022229</c:v>
                </c:pt>
                <c:pt idx="6947">
                  <c:v>69.457966000016313</c:v>
                </c:pt>
                <c:pt idx="6948">
                  <c:v>69.467965000018012</c:v>
                </c:pt>
                <c:pt idx="6949">
                  <c:v>69.477964000019711</c:v>
                </c:pt>
                <c:pt idx="6950">
                  <c:v>69.487962000013795</c:v>
                </c:pt>
                <c:pt idx="6951">
                  <c:v>69.497961000015493</c:v>
                </c:pt>
                <c:pt idx="6952">
                  <c:v>69.507960000017192</c:v>
                </c:pt>
                <c:pt idx="6953">
                  <c:v>69.517958000011276</c:v>
                </c:pt>
                <c:pt idx="6954">
                  <c:v>69.527957000012975</c:v>
                </c:pt>
                <c:pt idx="6955">
                  <c:v>69.537956000014674</c:v>
                </c:pt>
                <c:pt idx="6956">
                  <c:v>69.547954000008758</c:v>
                </c:pt>
                <c:pt idx="6957">
                  <c:v>69.557953000010457</c:v>
                </c:pt>
                <c:pt idx="6958">
                  <c:v>69.567952000012156</c:v>
                </c:pt>
                <c:pt idx="6959">
                  <c:v>69.57795000000624</c:v>
                </c:pt>
                <c:pt idx="6960">
                  <c:v>69.587949000007939</c:v>
                </c:pt>
                <c:pt idx="6961">
                  <c:v>69.597948000009637</c:v>
                </c:pt>
                <c:pt idx="6962">
                  <c:v>69.607946000003722</c:v>
                </c:pt>
                <c:pt idx="6963">
                  <c:v>69.61794500000542</c:v>
                </c:pt>
                <c:pt idx="6964">
                  <c:v>69.627944000007119</c:v>
                </c:pt>
                <c:pt idx="6965">
                  <c:v>69.637942000001203</c:v>
                </c:pt>
                <c:pt idx="6966">
                  <c:v>69.647941000002902</c:v>
                </c:pt>
                <c:pt idx="6967">
                  <c:v>69.657940000004601</c:v>
                </c:pt>
                <c:pt idx="6968">
                  <c:v>69.667938000027789</c:v>
                </c:pt>
                <c:pt idx="6969">
                  <c:v>69.677937000000384</c:v>
                </c:pt>
                <c:pt idx="6970">
                  <c:v>69.687936000002082</c:v>
                </c:pt>
                <c:pt idx="6971">
                  <c:v>69.697934000025271</c:v>
                </c:pt>
                <c:pt idx="6972">
                  <c:v>69.707933000026969</c:v>
                </c:pt>
                <c:pt idx="6973">
                  <c:v>69.717932000028668</c:v>
                </c:pt>
                <c:pt idx="6974">
                  <c:v>69.727930000022752</c:v>
                </c:pt>
                <c:pt idx="6975">
                  <c:v>69.737929000024451</c:v>
                </c:pt>
                <c:pt idx="6976">
                  <c:v>69.74792800002615</c:v>
                </c:pt>
                <c:pt idx="6977">
                  <c:v>69.757926000020234</c:v>
                </c:pt>
                <c:pt idx="6978">
                  <c:v>69.767925000021933</c:v>
                </c:pt>
                <c:pt idx="6979">
                  <c:v>69.777924000023631</c:v>
                </c:pt>
                <c:pt idx="6980">
                  <c:v>69.787922000017716</c:v>
                </c:pt>
                <c:pt idx="6981">
                  <c:v>69.797921000019414</c:v>
                </c:pt>
                <c:pt idx="6982">
                  <c:v>69.807920000021113</c:v>
                </c:pt>
                <c:pt idx="6983">
                  <c:v>69.817918000015197</c:v>
                </c:pt>
                <c:pt idx="6984">
                  <c:v>69.827917000016896</c:v>
                </c:pt>
                <c:pt idx="6985">
                  <c:v>69.837916000018595</c:v>
                </c:pt>
                <c:pt idx="6986">
                  <c:v>69.847914000012679</c:v>
                </c:pt>
                <c:pt idx="6987">
                  <c:v>69.857913000014378</c:v>
                </c:pt>
                <c:pt idx="6988">
                  <c:v>69.86791225001798</c:v>
                </c:pt>
                <c:pt idx="6989">
                  <c:v>69.877910250012064</c:v>
                </c:pt>
                <c:pt idx="6990">
                  <c:v>69.887909250013763</c:v>
                </c:pt>
                <c:pt idx="6991">
                  <c:v>69.897908250015462</c:v>
                </c:pt>
                <c:pt idx="6992">
                  <c:v>69.907906250009546</c:v>
                </c:pt>
                <c:pt idx="6993">
                  <c:v>69.917905250011245</c:v>
                </c:pt>
                <c:pt idx="6994">
                  <c:v>69.927904250012944</c:v>
                </c:pt>
                <c:pt idx="6995">
                  <c:v>69.937902250007028</c:v>
                </c:pt>
                <c:pt idx="6996">
                  <c:v>69.947901250008726</c:v>
                </c:pt>
                <c:pt idx="6997">
                  <c:v>69.957900250010425</c:v>
                </c:pt>
                <c:pt idx="6998">
                  <c:v>69.967898250004509</c:v>
                </c:pt>
                <c:pt idx="6999">
                  <c:v>69.977897250006208</c:v>
                </c:pt>
                <c:pt idx="7000">
                  <c:v>69.987896250007907</c:v>
                </c:pt>
                <c:pt idx="7001">
                  <c:v>69.997894250001991</c:v>
                </c:pt>
              </c:numCache>
            </c:numRef>
          </c:xVal>
          <c:yVal>
            <c:numRef>
              <c:f>'Combined Data'!$F$2:$F$7003</c:f>
              <c:numCache>
                <c:formatCode>General</c:formatCode>
                <c:ptCount val="7002"/>
                <c:pt idx="0">
                  <c:v>-1.095450270920992E-2</c:v>
                </c:pt>
                <c:pt idx="1">
                  <c:v>-2.9199460074305537E-2</c:v>
                </c:pt>
                <c:pt idx="2">
                  <c:v>-3.0189649499952793E-2</c:v>
                </c:pt>
                <c:pt idx="3">
                  <c:v>-3.4609742537140845E-2</c:v>
                </c:pt>
                <c:pt idx="4">
                  <c:v>-2.3059445098042489E-2</c:v>
                </c:pt>
                <c:pt idx="5">
                  <c:v>-7.7547966688871388E-3</c:v>
                </c:pt>
                <c:pt idx="6">
                  <c:v>9.8283655196428309E-3</c:v>
                </c:pt>
                <c:pt idx="7">
                  <c:v>-3.5708507448434831E-2</c:v>
                </c:pt>
                <c:pt idx="8">
                  <c:v>-8.9486921243369585E-2</c:v>
                </c:pt>
                <c:pt idx="9">
                  <c:v>-5.5929312072694304E-2</c:v>
                </c:pt>
                <c:pt idx="10">
                  <c:v>-4.5812569186091424E-2</c:v>
                </c:pt>
                <c:pt idx="11">
                  <c:v>-5.6968289203941827E-2</c:v>
                </c:pt>
                <c:pt idx="12">
                  <c:v>-7.4741595536470418E-2</c:v>
                </c:pt>
                <c:pt idx="13">
                  <c:v>-4.8211352862417699E-2</c:v>
                </c:pt>
                <c:pt idx="14">
                  <c:v>-2.1007474400103095E-2</c:v>
                </c:pt>
                <c:pt idx="15">
                  <c:v>3.3638520017266277E-2</c:v>
                </c:pt>
                <c:pt idx="16">
                  <c:v>6.2080144397914414E-2</c:v>
                </c:pt>
                <c:pt idx="17">
                  <c:v>8.8639074973762041E-2</c:v>
                </c:pt>
                <c:pt idx="18">
                  <c:v>0.1118007367104292</c:v>
                </c:pt>
                <c:pt idx="19">
                  <c:v>0.13386407207697631</c:v>
                </c:pt>
                <c:pt idx="20">
                  <c:v>0.11276333458721638</c:v>
                </c:pt>
                <c:pt idx="21">
                  <c:v>0.10712431635707617</c:v>
                </c:pt>
                <c:pt idx="22">
                  <c:v>0.10038920100778342</c:v>
                </c:pt>
                <c:pt idx="23">
                  <c:v>5.3057050108909612E-2</c:v>
                </c:pt>
                <c:pt idx="24">
                  <c:v>1.2795060016214848E-2</c:v>
                </c:pt>
                <c:pt idx="25">
                  <c:v>-1.9349532946944237E-2</c:v>
                </c:pt>
                <c:pt idx="26">
                  <c:v>-6.9552575368434191E-2</c:v>
                </c:pt>
                <c:pt idx="27">
                  <c:v>-0.11635098511353135</c:v>
                </c:pt>
                <c:pt idx="28">
                  <c:v>-0.15942872017621995</c:v>
                </c:pt>
                <c:pt idx="29">
                  <c:v>-0.17461799573153258</c:v>
                </c:pt>
                <c:pt idx="30">
                  <c:v>-0.15484099477529525</c:v>
                </c:pt>
                <c:pt idx="31">
                  <c:v>-0.13261295065283776</c:v>
                </c:pt>
                <c:pt idx="32">
                  <c:v>-0.10030339311808348</c:v>
                </c:pt>
                <c:pt idx="33">
                  <c:v>-6.6269784048199651E-2</c:v>
                </c:pt>
                <c:pt idx="34">
                  <c:v>1.5305781327188015E-2</c:v>
                </c:pt>
                <c:pt idx="35">
                  <c:v>5.825639426708222E-2</c:v>
                </c:pt>
                <c:pt idx="36">
                  <c:v>7.9351540356874473E-2</c:v>
                </c:pt>
                <c:pt idx="37">
                  <c:v>9.0571616291999821E-2</c:v>
                </c:pt>
                <c:pt idx="38">
                  <c:v>6.9656929895281799E-2</c:v>
                </c:pt>
                <c:pt idx="39">
                  <c:v>6.4503413289785386E-2</c:v>
                </c:pt>
                <c:pt idx="40">
                  <c:v>4.400870315730572E-2</c:v>
                </c:pt>
                <c:pt idx="41">
                  <c:v>1.2190859913825989E-2</c:v>
                </c:pt>
                <c:pt idx="42">
                  <c:v>1.2537380531430244E-2</c:v>
                </c:pt>
                <c:pt idx="43">
                  <c:v>1.3175750300288201E-2</c:v>
                </c:pt>
                <c:pt idx="44">
                  <c:v>1.7649893537163737E-2</c:v>
                </c:pt>
                <c:pt idx="45">
                  <c:v>3.1840428113937377E-2</c:v>
                </c:pt>
                <c:pt idx="46">
                  <c:v>4.166195970028639E-2</c:v>
                </c:pt>
                <c:pt idx="47">
                  <c:v>5.5445418432354933E-2</c:v>
                </c:pt>
                <c:pt idx="48">
                  <c:v>3.8414927758276464E-2</c:v>
                </c:pt>
                <c:pt idx="49">
                  <c:v>2.1990245170891286E-2</c:v>
                </c:pt>
                <c:pt idx="50">
                  <c:v>-2.3040953278541565E-3</c:v>
                </c:pt>
                <c:pt idx="51">
                  <c:v>-3.612811826169491E-3</c:v>
                </c:pt>
                <c:pt idx="52">
                  <c:v>-2.7800513729453087E-2</c:v>
                </c:pt>
                <c:pt idx="53">
                  <c:v>-4.1037623248994355E-2</c:v>
                </c:pt>
                <c:pt idx="54">
                  <c:v>-8.1060681492090229E-3</c:v>
                </c:pt>
                <c:pt idx="55">
                  <c:v>3.6405641734600071E-2</c:v>
                </c:pt>
                <c:pt idx="56">
                  <c:v>5.2983704097568994E-2</c:v>
                </c:pt>
                <c:pt idx="57">
                  <c:v>5.8757464103400707E-2</c:v>
                </c:pt>
                <c:pt idx="58">
                  <c:v>6.8469835482537753E-2</c:v>
                </c:pt>
                <c:pt idx="59">
                  <c:v>6.3750547729432588E-2</c:v>
                </c:pt>
                <c:pt idx="60">
                  <c:v>4.9449464231729509E-2</c:v>
                </c:pt>
                <c:pt idx="61">
                  <c:v>4.5464294403791433E-2</c:v>
                </c:pt>
                <c:pt idx="62">
                  <c:v>3.2254520617425446E-2</c:v>
                </c:pt>
                <c:pt idx="63">
                  <c:v>-7.6368290930986407E-4</c:v>
                </c:pt>
                <c:pt idx="64">
                  <c:v>-1.6018118374049664E-2</c:v>
                </c:pt>
                <c:pt idx="65">
                  <c:v>-1.3917323425412178E-2</c:v>
                </c:pt>
                <c:pt idx="66">
                  <c:v>-7.9674160480499266E-3</c:v>
                </c:pt>
                <c:pt idx="67">
                  <c:v>2.1177884191274645E-4</c:v>
                </c:pt>
                <c:pt idx="68">
                  <c:v>-5.3996843844652176E-3</c:v>
                </c:pt>
                <c:pt idx="69">
                  <c:v>-5.9840770438313491E-3</c:v>
                </c:pt>
                <c:pt idx="70">
                  <c:v>1.8276203423738481E-4</c:v>
                </c:pt>
                <c:pt idx="71">
                  <c:v>7.1643009781837469E-3</c:v>
                </c:pt>
                <c:pt idx="72">
                  <c:v>-8.7631124630570423E-3</c:v>
                </c:pt>
                <c:pt idx="73">
                  <c:v>-1.5128720328211786E-2</c:v>
                </c:pt>
                <c:pt idx="74">
                  <c:v>-2.6529438681900504E-2</c:v>
                </c:pt>
                <c:pt idx="75">
                  <c:v>-9.4420838356018069E-3</c:v>
                </c:pt>
                <c:pt idx="76">
                  <c:v>4.880743995308876E-3</c:v>
                </c:pt>
                <c:pt idx="77">
                  <c:v>1.0081769227981568E-2</c:v>
                </c:pt>
                <c:pt idx="78">
                  <c:v>2.283089205622673E-2</c:v>
                </c:pt>
                <c:pt idx="79">
                  <c:v>3.5463545657694343E-2</c:v>
                </c:pt>
                <c:pt idx="80">
                  <c:v>6.3856747783720497E-2</c:v>
                </c:pt>
                <c:pt idx="81">
                  <c:v>7.9077452123165137E-2</c:v>
                </c:pt>
                <c:pt idx="82">
                  <c:v>7.3748957589268693E-2</c:v>
                </c:pt>
                <c:pt idx="83">
                  <c:v>8.4471398927271374E-2</c:v>
                </c:pt>
                <c:pt idx="84">
                  <c:v>7.6850174590945244E-2</c:v>
                </c:pt>
                <c:pt idx="85">
                  <c:v>5.2691526040434838E-2</c:v>
                </c:pt>
                <c:pt idx="86">
                  <c:v>4.4122541137039666E-2</c:v>
                </c:pt>
                <c:pt idx="87">
                  <c:v>2.0810532867908477E-2</c:v>
                </c:pt>
                <c:pt idx="88">
                  <c:v>4.1025526821613315E-3</c:v>
                </c:pt>
                <c:pt idx="89">
                  <c:v>-7.2765309736132627E-3</c:v>
                </c:pt>
                <c:pt idx="90">
                  <c:v>-1.851875323802233E-2</c:v>
                </c:pt>
                <c:pt idx="91">
                  <c:v>-2.0940048694610598E-2</c:v>
                </c:pt>
                <c:pt idx="92">
                  <c:v>-1.7153136022388937E-2</c:v>
                </c:pt>
                <c:pt idx="93">
                  <c:v>-1.2933565936982633E-2</c:v>
                </c:pt>
                <c:pt idx="94">
                  <c:v>1.3330080248415472E-2</c:v>
                </c:pt>
                <c:pt idx="95">
                  <c:v>1.864998668432236E-2</c:v>
                </c:pt>
                <c:pt idx="96">
                  <c:v>2.1941603645682334E-2</c:v>
                </c:pt>
                <c:pt idx="97">
                  <c:v>2.3863510340452195E-2</c:v>
                </c:pt>
                <c:pt idx="98">
                  <c:v>2.893991678953171E-2</c:v>
                </c:pt>
                <c:pt idx="99">
                  <c:v>2.631605185568333E-2</c:v>
                </c:pt>
                <c:pt idx="100">
                  <c:v>1.3591596968472005E-2</c:v>
                </c:pt>
                <c:pt idx="101">
                  <c:v>-5.1633472368121146E-3</c:v>
                </c:pt>
                <c:pt idx="102">
                  <c:v>-1.5160733833909035E-2</c:v>
                </c:pt>
                <c:pt idx="103">
                  <c:v>-2.2659203186631203E-2</c:v>
                </c:pt>
                <c:pt idx="104">
                  <c:v>-2.2756266966462137E-2</c:v>
                </c:pt>
                <c:pt idx="105">
                  <c:v>3.8229826837778095E-3</c:v>
                </c:pt>
                <c:pt idx="106">
                  <c:v>2.9482136406004431E-2</c:v>
                </c:pt>
                <c:pt idx="107">
                  <c:v>3.4313032887876037E-2</c:v>
                </c:pt>
                <c:pt idx="108">
                  <c:v>4.6668053381145005E-2</c:v>
                </c:pt>
                <c:pt idx="109">
                  <c:v>7.1314323171973226E-2</c:v>
                </c:pt>
                <c:pt idx="110">
                  <c:v>7.8272729068994532E-2</c:v>
                </c:pt>
                <c:pt idx="111">
                  <c:v>7.6961564049124728E-2</c:v>
                </c:pt>
                <c:pt idx="112">
                  <c:v>6.4461678788065913E-2</c:v>
                </c:pt>
                <c:pt idx="113">
                  <c:v>4.3917742408812049E-2</c:v>
                </c:pt>
                <c:pt idx="114">
                  <c:v>5.5386215373873712E-2</c:v>
                </c:pt>
                <c:pt idx="115">
                  <c:v>4.3408011384308338E-2</c:v>
                </c:pt>
                <c:pt idx="116">
                  <c:v>2.666896786540747E-2</c:v>
                </c:pt>
                <c:pt idx="117">
                  <c:v>1.164790939539671E-2</c:v>
                </c:pt>
                <c:pt idx="118">
                  <c:v>-1.8579893186688425E-2</c:v>
                </c:pt>
                <c:pt idx="119">
                  <c:v>-3.1939940415322783E-2</c:v>
                </c:pt>
                <c:pt idx="120">
                  <c:v>-4.7537241987884046E-2</c:v>
                </c:pt>
                <c:pt idx="121">
                  <c:v>-5.8953345827758317E-2</c:v>
                </c:pt>
                <c:pt idx="122">
                  <c:v>-5.5671120956540109E-2</c:v>
                </c:pt>
                <c:pt idx="123">
                  <c:v>-4.9659963995218277E-2</c:v>
                </c:pt>
                <c:pt idx="124">
                  <c:v>-2.1619385518133642E-2</c:v>
                </c:pt>
                <c:pt idx="125">
                  <c:v>6.8461028113961219E-3</c:v>
                </c:pt>
                <c:pt idx="126">
                  <c:v>1.0042446702718736E-2</c:v>
                </c:pt>
                <c:pt idx="127">
                  <c:v>1.4794917404651643E-2</c:v>
                </c:pt>
                <c:pt idx="128">
                  <c:v>1.5045580230653288E-2</c:v>
                </c:pt>
                <c:pt idx="129">
                  <c:v>3.379168052226305E-2</c:v>
                </c:pt>
                <c:pt idx="130">
                  <c:v>2.2992421388626099E-2</c:v>
                </c:pt>
                <c:pt idx="131">
                  <c:v>-1.0147550404071809E-2</c:v>
                </c:pt>
                <c:pt idx="132">
                  <c:v>-4.6656103134155275E-2</c:v>
                </c:pt>
                <c:pt idx="133">
                  <c:v>-5.5813135206699373E-2</c:v>
                </c:pt>
                <c:pt idx="134">
                  <c:v>-5.2478285394608977E-2</c:v>
                </c:pt>
                <c:pt idx="135">
                  <c:v>-5.5126781724393371E-2</c:v>
                </c:pt>
                <c:pt idx="136">
                  <c:v>-3.5346784070134162E-2</c:v>
                </c:pt>
                <c:pt idx="137">
                  <c:v>-6.4979376643896107E-3</c:v>
                </c:pt>
                <c:pt idx="138">
                  <c:v>2.7458963245153428E-2</c:v>
                </c:pt>
                <c:pt idx="139">
                  <c:v>3.2270856276154516E-2</c:v>
                </c:pt>
                <c:pt idx="140">
                  <c:v>4.0331096872687343E-2</c:v>
                </c:pt>
                <c:pt idx="141">
                  <c:v>6.8251624703407288E-2</c:v>
                </c:pt>
                <c:pt idx="142">
                  <c:v>4.5111232213675981E-2</c:v>
                </c:pt>
                <c:pt idx="143">
                  <c:v>1.2609922550618649E-2</c:v>
                </c:pt>
                <c:pt idx="144">
                  <c:v>-7.7602418884634974E-3</c:v>
                </c:pt>
                <c:pt idx="145">
                  <c:v>-1.9685418941080571E-2</c:v>
                </c:pt>
                <c:pt idx="146">
                  <c:v>-4.4390526339411734E-2</c:v>
                </c:pt>
                <c:pt idx="147">
                  <c:v>-6.0604672618210322E-2</c:v>
                </c:pt>
                <c:pt idx="148">
                  <c:v>-5.8958352506160737E-2</c:v>
                </c:pt>
                <c:pt idx="149">
                  <c:v>-7.4210266359150415E-2</c:v>
                </c:pt>
                <c:pt idx="150">
                  <c:v>-9.1034094505012042E-2</c:v>
                </c:pt>
                <c:pt idx="151">
                  <c:v>-0.10222318019717933</c:v>
                </c:pt>
                <c:pt idx="152">
                  <c:v>-8.0019365474581716E-2</c:v>
                </c:pt>
                <c:pt idx="153">
                  <c:v>-4.9897214770317083E-2</c:v>
                </c:pt>
                <c:pt idx="154">
                  <c:v>-2.0265060737729074E-2</c:v>
                </c:pt>
                <c:pt idx="155">
                  <c:v>2.2281582690775396E-2</c:v>
                </c:pt>
                <c:pt idx="156">
                  <c:v>3.5582609586417679E-2</c:v>
                </c:pt>
                <c:pt idx="157">
                  <c:v>5.8243530392646792E-2</c:v>
                </c:pt>
                <c:pt idx="158">
                  <c:v>7.3357632681727417E-2</c:v>
                </c:pt>
                <c:pt idx="159">
                  <c:v>8.9635367430746557E-2</c:v>
                </c:pt>
                <c:pt idx="160">
                  <c:v>6.5772734172642233E-2</c:v>
                </c:pt>
                <c:pt idx="161">
                  <c:v>3.9458071030676369E-2</c:v>
                </c:pt>
                <c:pt idx="162">
                  <c:v>4.3935978412628175E-2</c:v>
                </c:pt>
                <c:pt idx="163">
                  <c:v>4.6610604487359528E-2</c:v>
                </c:pt>
                <c:pt idx="164">
                  <c:v>3.1946006901562213E-2</c:v>
                </c:pt>
                <c:pt idx="165">
                  <c:v>4.2657777070999145E-2</c:v>
                </c:pt>
                <c:pt idx="166">
                  <c:v>6.1830102838575846E-2</c:v>
                </c:pt>
                <c:pt idx="167">
                  <c:v>4.2058327831327916E-2</c:v>
                </c:pt>
                <c:pt idx="168">
                  <c:v>2.1592013239860534E-2</c:v>
                </c:pt>
                <c:pt idx="169">
                  <c:v>1.4950964972376825E-3</c:v>
                </c:pt>
                <c:pt idx="170">
                  <c:v>-7.9201632365584369E-3</c:v>
                </c:pt>
                <c:pt idx="171">
                  <c:v>-2.0837503150105477E-2</c:v>
                </c:pt>
                <c:pt idx="172">
                  <c:v>-1.4076952412724495E-2</c:v>
                </c:pt>
                <c:pt idx="173">
                  <c:v>2.3374610021710397E-3</c:v>
                </c:pt>
                <c:pt idx="174">
                  <c:v>2.569467555731535E-2</c:v>
                </c:pt>
                <c:pt idx="175">
                  <c:v>3.7231451310217385E-2</c:v>
                </c:pt>
                <c:pt idx="176">
                  <c:v>5.2822613306343559E-2</c:v>
                </c:pt>
                <c:pt idx="177">
                  <c:v>7.1083211973309524E-2</c:v>
                </c:pt>
                <c:pt idx="178">
                  <c:v>8.3388786949217322E-2</c:v>
                </c:pt>
                <c:pt idx="179">
                  <c:v>5.9797135591506963E-2</c:v>
                </c:pt>
                <c:pt idx="180">
                  <c:v>3.3035927899181847E-2</c:v>
                </c:pt>
                <c:pt idx="181">
                  <c:v>1.0064081400632859E-2</c:v>
                </c:pt>
                <c:pt idx="182">
                  <c:v>-3.1040784828364851E-2</c:v>
                </c:pt>
                <c:pt idx="183">
                  <c:v>-5.16441435366869E-2</c:v>
                </c:pt>
                <c:pt idx="184">
                  <c:v>-4.1845123730599884E-2</c:v>
                </c:pt>
                <c:pt idx="185">
                  <c:v>-3.4858760833740239E-2</c:v>
                </c:pt>
                <c:pt idx="186">
                  <c:v>-1.7608963027596475E-2</c:v>
                </c:pt>
                <c:pt idx="187">
                  <c:v>-4.8377669602632529E-3</c:v>
                </c:pt>
                <c:pt idx="188">
                  <c:v>1.2113384306430818E-2</c:v>
                </c:pt>
                <c:pt idx="189">
                  <c:v>2.7604595459997654E-2</c:v>
                </c:pt>
                <c:pt idx="190">
                  <c:v>2.1014783419668677E-2</c:v>
                </c:pt>
                <c:pt idx="191">
                  <c:v>3.1649151071906093E-2</c:v>
                </c:pt>
                <c:pt idx="192">
                  <c:v>6.3727122321724894E-2</c:v>
                </c:pt>
                <c:pt idx="193">
                  <c:v>6.3731105737388133E-2</c:v>
                </c:pt>
                <c:pt idx="194">
                  <c:v>6.539405386894942E-2</c:v>
                </c:pt>
                <c:pt idx="195">
                  <c:v>5.2593219727277755E-2</c:v>
                </c:pt>
                <c:pt idx="196">
                  <c:v>4.3246810957789421E-2</c:v>
                </c:pt>
                <c:pt idx="197">
                  <c:v>2.9889431521296504E-2</c:v>
                </c:pt>
                <c:pt idx="198">
                  <c:v>2.6409716941416264E-2</c:v>
                </c:pt>
                <c:pt idx="199">
                  <c:v>1.1474247090518475E-2</c:v>
                </c:pt>
                <c:pt idx="200">
                  <c:v>-1.1168254986405373E-2</c:v>
                </c:pt>
                <c:pt idx="201">
                  <c:v>-1.832992471754551E-2</c:v>
                </c:pt>
                <c:pt idx="202">
                  <c:v>-1.7457922138273716E-2</c:v>
                </c:pt>
                <c:pt idx="203">
                  <c:v>-2.2875477075576783E-2</c:v>
                </c:pt>
                <c:pt idx="204">
                  <c:v>-2.290230117738247E-2</c:v>
                </c:pt>
                <c:pt idx="205">
                  <c:v>-2.5586282797157765E-2</c:v>
                </c:pt>
                <c:pt idx="206">
                  <c:v>-1.3920685574412346E-2</c:v>
                </c:pt>
                <c:pt idx="207">
                  <c:v>-8.1763809174299242E-3</c:v>
                </c:pt>
                <c:pt idx="208">
                  <c:v>-5.9151529893279077E-3</c:v>
                </c:pt>
                <c:pt idx="209">
                  <c:v>-1.8409337215125561E-2</c:v>
                </c:pt>
                <c:pt idx="210">
                  <c:v>-4.6709970608353614E-2</c:v>
                </c:pt>
                <c:pt idx="211">
                  <c:v>-6.1702925898134711E-2</c:v>
                </c:pt>
                <c:pt idx="212">
                  <c:v>-6.20357421040535E-2</c:v>
                </c:pt>
                <c:pt idx="213">
                  <c:v>-6.0483415983617311E-2</c:v>
                </c:pt>
                <c:pt idx="214">
                  <c:v>-6.3495280221104622E-2</c:v>
                </c:pt>
                <c:pt idx="215">
                  <c:v>-4.9022142402827741E-2</c:v>
                </c:pt>
                <c:pt idx="216">
                  <c:v>-3.1687633059918882E-2</c:v>
                </c:pt>
                <c:pt idx="217">
                  <c:v>-2.9123373180627823E-2</c:v>
                </c:pt>
                <c:pt idx="218">
                  <c:v>-4.5973842702805995E-2</c:v>
                </c:pt>
                <c:pt idx="219">
                  <c:v>-5.4688898362219338E-2</c:v>
                </c:pt>
                <c:pt idx="220">
                  <c:v>-4.0219086147844793E-2</c:v>
                </c:pt>
                <c:pt idx="221">
                  <c:v>-2.0674840919673445E-2</c:v>
                </c:pt>
                <c:pt idx="222">
                  <c:v>-2.1281160637736322E-2</c:v>
                </c:pt>
                <c:pt idx="223">
                  <c:v>-7.8002953156828883E-3</c:v>
                </c:pt>
                <c:pt idx="224">
                  <c:v>6.8086440861225127E-3</c:v>
                </c:pt>
                <c:pt idx="225">
                  <c:v>1.2483586147427559E-2</c:v>
                </c:pt>
                <c:pt idx="226">
                  <c:v>1.0852797701954842E-2</c:v>
                </c:pt>
                <c:pt idx="227">
                  <c:v>4.035053886473179E-3</c:v>
                </c:pt>
                <c:pt idx="228">
                  <c:v>3.9821000397205356E-3</c:v>
                </c:pt>
                <c:pt idx="229">
                  <c:v>1.1276318840682507E-2</c:v>
                </c:pt>
                <c:pt idx="230">
                  <c:v>2.5826493725180626E-2</c:v>
                </c:pt>
                <c:pt idx="231">
                  <c:v>1.9369925111532214E-2</c:v>
                </c:pt>
                <c:pt idx="232">
                  <c:v>1.0804338902235032E-2</c:v>
                </c:pt>
                <c:pt idx="233">
                  <c:v>-6.5609414130449303E-4</c:v>
                </c:pt>
                <c:pt idx="234">
                  <c:v>1.5307827852666378E-2</c:v>
                </c:pt>
                <c:pt idx="235">
                  <c:v>4.8734349757432939E-2</c:v>
                </c:pt>
                <c:pt idx="236">
                  <c:v>1.9756206795573234E-2</c:v>
                </c:pt>
                <c:pt idx="237">
                  <c:v>-1.5625916384160519E-2</c:v>
                </c:pt>
                <c:pt idx="238">
                  <c:v>-4.273053836077452E-2</c:v>
                </c:pt>
                <c:pt idx="239">
                  <c:v>-5.5078724920749667E-2</c:v>
                </c:pt>
                <c:pt idx="240">
                  <c:v>-7.2053082324564463E-2</c:v>
                </c:pt>
                <c:pt idx="241">
                  <c:v>-7.290425419807435E-2</c:v>
                </c:pt>
                <c:pt idx="242">
                  <c:v>-4.2664062827825547E-2</c:v>
                </c:pt>
                <c:pt idx="243">
                  <c:v>-2.9216563180088997E-2</c:v>
                </c:pt>
                <c:pt idx="244">
                  <c:v>-2.506774440407753E-3</c:v>
                </c:pt>
                <c:pt idx="245">
                  <c:v>1.2229597717523575E-2</c:v>
                </c:pt>
                <c:pt idx="246">
                  <c:v>5.9763660281896593E-3</c:v>
                </c:pt>
                <c:pt idx="247">
                  <c:v>-1.8978307843208315E-2</c:v>
                </c:pt>
                <c:pt idx="248">
                  <c:v>-2.6005528159439566E-2</c:v>
                </c:pt>
                <c:pt idx="249">
                  <c:v>-4.7337376847863197E-2</c:v>
                </c:pt>
                <c:pt idx="250">
                  <c:v>-5.2057797499001031E-2</c:v>
                </c:pt>
                <c:pt idx="251">
                  <c:v>-3.3328215591609478E-2</c:v>
                </c:pt>
                <c:pt idx="252">
                  <c:v>-3.4195467308163648E-2</c:v>
                </c:pt>
                <c:pt idx="253">
                  <c:v>-3.9154015816748142E-2</c:v>
                </c:pt>
                <c:pt idx="254">
                  <c:v>-2.1108740866184236E-2</c:v>
                </c:pt>
                <c:pt idx="255">
                  <c:v>-1.7760040462017061E-2</c:v>
                </c:pt>
                <c:pt idx="256">
                  <c:v>-1.2320704646408559E-2</c:v>
                </c:pt>
                <c:pt idx="257">
                  <c:v>1.1148849539458753E-2</c:v>
                </c:pt>
                <c:pt idx="258">
                  <c:v>3.3515618853271006E-2</c:v>
                </c:pt>
                <c:pt idx="259">
                  <c:v>6.9481476880609988E-2</c:v>
                </c:pt>
                <c:pt idx="260">
                  <c:v>0.11534725572913886</c:v>
                </c:pt>
                <c:pt idx="261">
                  <c:v>0.10689737129956485</c:v>
                </c:pt>
                <c:pt idx="262">
                  <c:v>7.6205226704478268E-2</c:v>
                </c:pt>
                <c:pt idx="263">
                  <c:v>4.7641030065715316E-2</c:v>
                </c:pt>
                <c:pt idx="264">
                  <c:v>2.8356912843883038E-2</c:v>
                </c:pt>
                <c:pt idx="265">
                  <c:v>3.2165716029703618E-2</c:v>
                </c:pt>
                <c:pt idx="266">
                  <c:v>4.9663106873631478E-2</c:v>
                </c:pt>
                <c:pt idx="267">
                  <c:v>6.9328024014830597E-2</c:v>
                </c:pt>
                <c:pt idx="268">
                  <c:v>4.8207405991852283E-2</c:v>
                </c:pt>
                <c:pt idx="269">
                  <c:v>-1.3695640861988068E-3</c:v>
                </c:pt>
                <c:pt idx="270">
                  <c:v>-5.7906255684792997E-2</c:v>
                </c:pt>
                <c:pt idx="271">
                  <c:v>-0.11422126471996308</c:v>
                </c:pt>
                <c:pt idx="272">
                  <c:v>-0.13694507963955402</c:v>
                </c:pt>
                <c:pt idx="273">
                  <c:v>-0.1306751833856106</c:v>
                </c:pt>
                <c:pt idx="274">
                  <c:v>-0.11476754084229469</c:v>
                </c:pt>
                <c:pt idx="275">
                  <c:v>-6.58172095566988E-2</c:v>
                </c:pt>
                <c:pt idx="276">
                  <c:v>-1.8748804628849029E-2</c:v>
                </c:pt>
                <c:pt idx="277">
                  <c:v>9.1401482373476041E-3</c:v>
                </c:pt>
                <c:pt idx="278">
                  <c:v>5.2843955643475056E-2</c:v>
                </c:pt>
                <c:pt idx="279">
                  <c:v>7.8340045139193543E-2</c:v>
                </c:pt>
                <c:pt idx="280">
                  <c:v>0.10338081926107408</c:v>
                </c:pt>
                <c:pt idx="281">
                  <c:v>0.12588170908391477</c:v>
                </c:pt>
                <c:pt idx="282">
                  <c:v>0.11579204611480237</c:v>
                </c:pt>
                <c:pt idx="283">
                  <c:v>8.2559944130480289E-2</c:v>
                </c:pt>
                <c:pt idx="284">
                  <c:v>5.0625558570027353E-2</c:v>
                </c:pt>
                <c:pt idx="285">
                  <c:v>1.579369492828846E-2</c:v>
                </c:pt>
                <c:pt idx="286">
                  <c:v>-1.8133348636329174E-2</c:v>
                </c:pt>
                <c:pt idx="287">
                  <c:v>-3.1162443459033969E-2</c:v>
                </c:pt>
                <c:pt idx="288">
                  <c:v>-3.1855009607970719E-2</c:v>
                </c:pt>
                <c:pt idx="289">
                  <c:v>-3.0837594084441665E-2</c:v>
                </c:pt>
                <c:pt idx="290">
                  <c:v>-1.3796688057482243E-2</c:v>
                </c:pt>
                <c:pt idx="291">
                  <c:v>-2.3410387672483924E-2</c:v>
                </c:pt>
                <c:pt idx="292">
                  <c:v>-2.0322875082492829E-2</c:v>
                </c:pt>
                <c:pt idx="293">
                  <c:v>-2.4264410063624384E-2</c:v>
                </c:pt>
                <c:pt idx="294">
                  <c:v>-1.3107776418328287E-2</c:v>
                </c:pt>
                <c:pt idx="295">
                  <c:v>-2.557623289525509E-2</c:v>
                </c:pt>
                <c:pt idx="296">
                  <c:v>-2.7162984497845176E-2</c:v>
                </c:pt>
                <c:pt idx="297">
                  <c:v>-6.0766457766294486E-3</c:v>
                </c:pt>
                <c:pt idx="298">
                  <c:v>2.0454473979771137E-2</c:v>
                </c:pt>
                <c:pt idx="299">
                  <c:v>5.198571229353547E-2</c:v>
                </c:pt>
                <c:pt idx="300">
                  <c:v>7.5037976279854784E-2</c:v>
                </c:pt>
                <c:pt idx="301">
                  <c:v>7.105682641267777E-2</c:v>
                </c:pt>
                <c:pt idx="302">
                  <c:v>9.0468814931809902E-2</c:v>
                </c:pt>
                <c:pt idx="303">
                  <c:v>0.12537475548684598</c:v>
                </c:pt>
                <c:pt idx="304">
                  <c:v>0.13898683598265052</c:v>
                </c:pt>
                <c:pt idx="305">
                  <c:v>0.12747609861195089</c:v>
                </c:pt>
                <c:pt idx="306">
                  <c:v>0.10731385750696064</c:v>
                </c:pt>
                <c:pt idx="307">
                  <c:v>0.10417664358392359</c:v>
                </c:pt>
                <c:pt idx="308">
                  <c:v>0.10911397766321898</c:v>
                </c:pt>
                <c:pt idx="309">
                  <c:v>0.11437758637592196</c:v>
                </c:pt>
                <c:pt idx="310">
                  <c:v>0.11398348404094577</c:v>
                </c:pt>
                <c:pt idx="311">
                  <c:v>0.1012426021322608</c:v>
                </c:pt>
                <c:pt idx="312">
                  <c:v>7.6454318091273316E-2</c:v>
                </c:pt>
                <c:pt idx="313">
                  <c:v>3.8676024209707976E-2</c:v>
                </c:pt>
                <c:pt idx="314">
                  <c:v>3.5746587440371514E-3</c:v>
                </c:pt>
                <c:pt idx="315">
                  <c:v>-1.4318369328975677E-2</c:v>
                </c:pt>
                <c:pt idx="316">
                  <c:v>-2.6981903538107872E-2</c:v>
                </c:pt>
                <c:pt idx="317">
                  <c:v>-3.4528283514082436E-2</c:v>
                </c:pt>
                <c:pt idx="318">
                  <c:v>-1.7501630075275897E-2</c:v>
                </c:pt>
                <c:pt idx="319">
                  <c:v>1.6425194218754769E-3</c:v>
                </c:pt>
                <c:pt idx="320">
                  <c:v>2.8452642727643251E-2</c:v>
                </c:pt>
                <c:pt idx="321">
                  <c:v>4.378013184294105E-2</c:v>
                </c:pt>
                <c:pt idx="322">
                  <c:v>4.6428226176649337E-2</c:v>
                </c:pt>
                <c:pt idx="323">
                  <c:v>2.9443252421915533E-2</c:v>
                </c:pt>
                <c:pt idx="324">
                  <c:v>1.7232658155262471E-2</c:v>
                </c:pt>
                <c:pt idx="325">
                  <c:v>1.8352856766432526E-2</c:v>
                </c:pt>
                <c:pt idx="326">
                  <c:v>7.9593578539788722E-3</c:v>
                </c:pt>
                <c:pt idx="327">
                  <c:v>6.2704078853130342E-3</c:v>
                </c:pt>
                <c:pt idx="328">
                  <c:v>2.9283586889505388E-3</c:v>
                </c:pt>
                <c:pt idx="329">
                  <c:v>1.2449891567230226E-2</c:v>
                </c:pt>
                <c:pt idx="330">
                  <c:v>-3.6761079356074336E-3</c:v>
                </c:pt>
                <c:pt idx="331">
                  <c:v>-2.3850335832685234E-2</c:v>
                </c:pt>
                <c:pt idx="332">
                  <c:v>-2.7790299374610188E-2</c:v>
                </c:pt>
                <c:pt idx="333">
                  <c:v>-6.1089516431093215E-3</c:v>
                </c:pt>
                <c:pt idx="334">
                  <c:v>1.1199044231325388E-2</c:v>
                </c:pt>
                <c:pt idx="335">
                  <c:v>-1.4090145193040372E-2</c:v>
                </c:pt>
                <c:pt idx="336">
                  <c:v>-2.8424009643495084E-2</c:v>
                </c:pt>
                <c:pt idx="337">
                  <c:v>-1.9780180379748345E-2</c:v>
                </c:pt>
                <c:pt idx="338">
                  <c:v>-2.3286993149667978E-2</c:v>
                </c:pt>
                <c:pt idx="339">
                  <c:v>-2.5123694948852065E-2</c:v>
                </c:pt>
                <c:pt idx="340">
                  <c:v>-6.0357554666697982E-2</c:v>
                </c:pt>
                <c:pt idx="341">
                  <c:v>-7.0571452695876363E-2</c:v>
                </c:pt>
                <c:pt idx="342">
                  <c:v>-2.7286616563796998E-2</c:v>
                </c:pt>
                <c:pt idx="343">
                  <c:v>1.2125663459300995E-2</c:v>
                </c:pt>
                <c:pt idx="344">
                  <c:v>9.3478340283036244E-3</c:v>
                </c:pt>
                <c:pt idx="345">
                  <c:v>-1.1764945071190596E-2</c:v>
                </c:pt>
                <c:pt idx="346">
                  <c:v>-6.2099294029176237E-2</c:v>
                </c:pt>
                <c:pt idx="347">
                  <c:v>-6.2636488694697623E-2</c:v>
                </c:pt>
                <c:pt idx="348">
                  <c:v>-4.7986819781363016E-2</c:v>
                </c:pt>
                <c:pt idx="349">
                  <c:v>-6.0830539595335728E-2</c:v>
                </c:pt>
                <c:pt idx="350">
                  <c:v>-6.8327053785324096E-2</c:v>
                </c:pt>
                <c:pt idx="351">
                  <c:v>-6.0765288323163989E-2</c:v>
                </c:pt>
                <c:pt idx="352">
                  <c:v>-3.8988649249076843E-2</c:v>
                </c:pt>
                <c:pt idx="353">
                  <c:v>-1.1654450967907907E-2</c:v>
                </c:pt>
                <c:pt idx="354">
                  <c:v>1.3642394654452801E-2</c:v>
                </c:pt>
                <c:pt idx="355">
                  <c:v>1.2654014211148024E-2</c:v>
                </c:pt>
                <c:pt idx="356">
                  <c:v>2.2771634180098772E-2</c:v>
                </c:pt>
                <c:pt idx="357">
                  <c:v>3.578808439895511E-2</c:v>
                </c:pt>
                <c:pt idx="358">
                  <c:v>5.7371747083961963E-2</c:v>
                </c:pt>
                <c:pt idx="359">
                  <c:v>5.7753844354301691E-2</c:v>
                </c:pt>
                <c:pt idx="360">
                  <c:v>3.6570752486586575E-2</c:v>
                </c:pt>
                <c:pt idx="361">
                  <c:v>1.4402550961822273E-2</c:v>
                </c:pt>
                <c:pt idx="362">
                  <c:v>-8.8094151020050061E-3</c:v>
                </c:pt>
                <c:pt idx="363">
                  <c:v>-1.5379145611077548E-2</c:v>
                </c:pt>
                <c:pt idx="364">
                  <c:v>-1.9900103118270635E-2</c:v>
                </c:pt>
                <c:pt idx="365">
                  <c:v>-3.5810102820396428E-2</c:v>
                </c:pt>
                <c:pt idx="366">
                  <c:v>-5.7090422920882705E-2</c:v>
                </c:pt>
                <c:pt idx="367">
                  <c:v>-4.8735994286835199E-2</c:v>
                </c:pt>
                <c:pt idx="368">
                  <c:v>-5.7691260874271393E-2</c:v>
                </c:pt>
                <c:pt idx="369">
                  <c:v>-6.6326319314539431E-2</c:v>
                </c:pt>
                <c:pt idx="370">
                  <c:v>-7.3820951431989676E-2</c:v>
                </c:pt>
                <c:pt idx="371">
                  <c:v>-5.6422999799251562E-2</c:v>
                </c:pt>
                <c:pt idx="372">
                  <c:v>-2.7071329392492773E-2</c:v>
                </c:pt>
                <c:pt idx="373">
                  <c:v>-1.2088204734027386E-2</c:v>
                </c:pt>
                <c:pt idx="374">
                  <c:v>-5.8390660956501965E-3</c:v>
                </c:pt>
                <c:pt idx="375">
                  <c:v>3.1351491250097754E-3</c:v>
                </c:pt>
                <c:pt idx="376">
                  <c:v>-3.6289464868605138E-3</c:v>
                </c:pt>
                <c:pt idx="377">
                  <c:v>-2.3672269843518735E-3</c:v>
                </c:pt>
                <c:pt idx="378">
                  <c:v>-1.2979338672012092E-2</c:v>
                </c:pt>
                <c:pt idx="379">
                  <c:v>-1.1421676967293024E-2</c:v>
                </c:pt>
                <c:pt idx="380">
                  <c:v>1.5564520619809629E-2</c:v>
                </c:pt>
                <c:pt idx="381">
                  <c:v>3.8837078455835582E-2</c:v>
                </c:pt>
                <c:pt idx="382">
                  <c:v>4.6439810972660783E-2</c:v>
                </c:pt>
                <c:pt idx="383">
                  <c:v>4.9900704827159643E-2</c:v>
                </c:pt>
                <c:pt idx="384">
                  <c:v>6.2330825496464973E-2</c:v>
                </c:pt>
                <c:pt idx="385">
                  <c:v>8.1716903541237118E-2</c:v>
                </c:pt>
                <c:pt idx="386">
                  <c:v>7.8225531075149776E-2</c:v>
                </c:pt>
                <c:pt idx="387">
                  <c:v>6.9664659183472394E-2</c:v>
                </c:pt>
                <c:pt idx="388">
                  <c:v>8.2360188625752936E-2</c:v>
                </c:pt>
                <c:pt idx="389">
                  <c:v>5.9055781736969952E-2</c:v>
                </c:pt>
                <c:pt idx="390">
                  <c:v>-5.7371052727103232E-3</c:v>
                </c:pt>
                <c:pt idx="391">
                  <c:v>-4.4369732178747658E-2</c:v>
                </c:pt>
                <c:pt idx="392">
                  <c:v>-7.3362767267972237E-2</c:v>
                </c:pt>
                <c:pt idx="393">
                  <c:v>-0.11153242260217668</c:v>
                </c:pt>
                <c:pt idx="394">
                  <c:v>-0.14181851461529732</c:v>
                </c:pt>
                <c:pt idx="395">
                  <c:v>-0.14480366438627243</c:v>
                </c:pt>
                <c:pt idx="396">
                  <c:v>-0.1208991139009595</c:v>
                </c:pt>
                <c:pt idx="397">
                  <c:v>-6.2316244002431631E-2</c:v>
                </c:pt>
                <c:pt idx="398">
                  <c:v>-2.2963843122124675E-3</c:v>
                </c:pt>
                <c:pt idx="399">
                  <c:v>2.1441246438771489E-2</c:v>
                </c:pt>
                <c:pt idx="400">
                  <c:v>4.2772693131119012E-2</c:v>
                </c:pt>
                <c:pt idx="401">
                  <c:v>6.5216609146445989E-2</c:v>
                </c:pt>
                <c:pt idx="402">
                  <c:v>8.6217889152467253E-2</c:v>
                </c:pt>
                <c:pt idx="403">
                  <c:v>7.4523677118122578E-2</c:v>
                </c:pt>
                <c:pt idx="404">
                  <c:v>4.1335465796291833E-2</c:v>
                </c:pt>
                <c:pt idx="405">
                  <c:v>3.5006823297590021E-2</c:v>
                </c:pt>
                <c:pt idx="406">
                  <c:v>4.4888197481632232E-2</c:v>
                </c:pt>
                <c:pt idx="407">
                  <c:v>3.7329264264553789E-2</c:v>
                </c:pt>
                <c:pt idx="408">
                  <c:v>2.853115987032652E-2</c:v>
                </c:pt>
                <c:pt idx="409">
                  <c:v>2.8197795487940314E-2</c:v>
                </c:pt>
                <c:pt idx="410">
                  <c:v>4.3413949962705374E-2</c:v>
                </c:pt>
                <c:pt idx="411">
                  <c:v>4.2119449507445096E-2</c:v>
                </c:pt>
                <c:pt idx="412">
                  <c:v>1.9071242026984691E-2</c:v>
                </c:pt>
                <c:pt idx="413">
                  <c:v>-3.7210035882890226E-3</c:v>
                </c:pt>
                <c:pt idx="414">
                  <c:v>-9.8764954134821902E-3</c:v>
                </c:pt>
                <c:pt idx="415">
                  <c:v>-7.1450417116284371E-3</c:v>
                </c:pt>
                <c:pt idx="416">
                  <c:v>1.3419305104762316E-2</c:v>
                </c:pt>
                <c:pt idx="417">
                  <c:v>2.672265261411667E-2</c:v>
                </c:pt>
                <c:pt idx="418">
                  <c:v>2.3898301273584367E-2</c:v>
                </c:pt>
                <c:pt idx="419">
                  <c:v>2.5152053944766523E-2</c:v>
                </c:pt>
                <c:pt idx="420">
                  <c:v>2.0095966570079327E-2</c:v>
                </c:pt>
                <c:pt idx="421">
                  <c:v>1.0343084950000048E-2</c:v>
                </c:pt>
                <c:pt idx="422">
                  <c:v>-3.5807800479233268E-3</c:v>
                </c:pt>
                <c:pt idx="423">
                  <c:v>-4.8408367484807967E-3</c:v>
                </c:pt>
                <c:pt idx="424">
                  <c:v>-1.9260235000401735E-2</c:v>
                </c:pt>
                <c:pt idx="425">
                  <c:v>-1.5940533131361009E-2</c:v>
                </c:pt>
                <c:pt idx="426">
                  <c:v>-3.5234590619802478E-3</c:v>
                </c:pt>
                <c:pt idx="427">
                  <c:v>1.5683529730886221E-2</c:v>
                </c:pt>
                <c:pt idx="428">
                  <c:v>2.6401585657149555E-2</c:v>
                </c:pt>
                <c:pt idx="429">
                  <c:v>3.752401309087873E-2</c:v>
                </c:pt>
                <c:pt idx="430">
                  <c:v>4.6501225009560589E-2</c:v>
                </c:pt>
                <c:pt idx="431">
                  <c:v>6.1316644214093691E-2</c:v>
                </c:pt>
                <c:pt idx="432">
                  <c:v>5.4360577203333378E-2</c:v>
                </c:pt>
                <c:pt idx="433">
                  <c:v>5.2951654046773912E-2</c:v>
                </c:pt>
                <c:pt idx="434">
                  <c:v>5.8835853338241581E-2</c:v>
                </c:pt>
                <c:pt idx="435">
                  <c:v>5.8759108632802967E-2</c:v>
                </c:pt>
                <c:pt idx="436">
                  <c:v>3.5366463605314494E-2</c:v>
                </c:pt>
                <c:pt idx="437">
                  <c:v>2.7988885436207058E-2</c:v>
                </c:pt>
                <c:pt idx="438">
                  <c:v>3.8966868370771408E-2</c:v>
                </c:pt>
                <c:pt idx="439">
                  <c:v>3.7710776813328267E-2</c:v>
                </c:pt>
                <c:pt idx="440">
                  <c:v>2.9255885705351831E-2</c:v>
                </c:pt>
                <c:pt idx="441">
                  <c:v>2.3277491424232723E-2</c:v>
                </c:pt>
                <c:pt idx="442">
                  <c:v>2.2075121160596609E-2</c:v>
                </c:pt>
                <c:pt idx="443">
                  <c:v>2.0589234028011563E-2</c:v>
                </c:pt>
                <c:pt idx="444">
                  <c:v>1.5708965118974447E-2</c:v>
                </c:pt>
                <c:pt idx="445">
                  <c:v>8.4503229707479487E-3</c:v>
                </c:pt>
                <c:pt idx="446">
                  <c:v>1.3591487333178521E-2</c:v>
                </c:pt>
                <c:pt idx="447">
                  <c:v>3.0630164109170438E-2</c:v>
                </c:pt>
                <c:pt idx="448">
                  <c:v>3.1878727376461032E-2</c:v>
                </c:pt>
                <c:pt idx="449">
                  <c:v>3.0886820331215859E-2</c:v>
                </c:pt>
                <c:pt idx="450">
                  <c:v>6.1041642352938656E-3</c:v>
                </c:pt>
                <c:pt idx="451">
                  <c:v>-9.7247418947517868E-3</c:v>
                </c:pt>
                <c:pt idx="452">
                  <c:v>-1.015582786872983E-2</c:v>
                </c:pt>
                <c:pt idx="453">
                  <c:v>-4.789746701717377E-3</c:v>
                </c:pt>
                <c:pt idx="454">
                  <c:v>-2.5608246400952339E-3</c:v>
                </c:pt>
                <c:pt idx="455">
                  <c:v>-1.3625181913375856E-2</c:v>
                </c:pt>
                <c:pt idx="456">
                  <c:v>-1.7905215863138438E-2</c:v>
                </c:pt>
                <c:pt idx="457">
                  <c:v>-1.1268242374062539E-2</c:v>
                </c:pt>
                <c:pt idx="458">
                  <c:v>2.3938391245901587E-2</c:v>
                </c:pt>
                <c:pt idx="459">
                  <c:v>1.0102453753352166E-2</c:v>
                </c:pt>
                <c:pt idx="460">
                  <c:v>4.019156768918038E-3</c:v>
                </c:pt>
                <c:pt idx="461">
                  <c:v>1.2675484456121922E-3</c:v>
                </c:pt>
                <c:pt idx="462">
                  <c:v>-1.037515327334404E-2</c:v>
                </c:pt>
                <c:pt idx="463">
                  <c:v>-1.4276013560593128E-2</c:v>
                </c:pt>
                <c:pt idx="464">
                  <c:v>1.946373637765646E-3</c:v>
                </c:pt>
                <c:pt idx="465">
                  <c:v>2.2032875027507545E-2</c:v>
                </c:pt>
                <c:pt idx="466">
                  <c:v>2.2817333824932576E-2</c:v>
                </c:pt>
                <c:pt idx="467">
                  <c:v>1.90859148837626E-2</c:v>
                </c:pt>
                <c:pt idx="468">
                  <c:v>1.2991106193512679E-2</c:v>
                </c:pt>
                <c:pt idx="469">
                  <c:v>3.0774352792650464E-2</c:v>
                </c:pt>
                <c:pt idx="470">
                  <c:v>3.3614162709563973E-2</c:v>
                </c:pt>
                <c:pt idx="471">
                  <c:v>3.1022475734353069E-2</c:v>
                </c:pt>
                <c:pt idx="472">
                  <c:v>3.488551184535027E-2</c:v>
                </c:pt>
                <c:pt idx="473">
                  <c:v>3.7550544831901789E-2</c:v>
                </c:pt>
                <c:pt idx="474">
                  <c:v>3.3018367979675535E-2</c:v>
                </c:pt>
                <c:pt idx="475">
                  <c:v>1.6219865586608651E-2</c:v>
                </c:pt>
                <c:pt idx="476">
                  <c:v>2.6157738491892814E-2</c:v>
                </c:pt>
                <c:pt idx="477">
                  <c:v>5.2433499377220874E-2</c:v>
                </c:pt>
                <c:pt idx="478">
                  <c:v>7.9963031206279997E-2</c:v>
                </c:pt>
                <c:pt idx="479">
                  <c:v>9.7190061416476972E-2</c:v>
                </c:pt>
                <c:pt idx="480">
                  <c:v>0.11576829180121423</c:v>
                </c:pt>
                <c:pt idx="481">
                  <c:v>0.10627177404239774</c:v>
                </c:pt>
                <c:pt idx="482">
                  <c:v>9.0924861207604415E-2</c:v>
                </c:pt>
                <c:pt idx="483">
                  <c:v>6.913121039047837E-2</c:v>
                </c:pt>
                <c:pt idx="484">
                  <c:v>7.1056954320520171E-2</c:v>
                </c:pt>
                <c:pt idx="485">
                  <c:v>7.1907925195991998E-2</c:v>
                </c:pt>
                <c:pt idx="486">
                  <c:v>6.3722389731556181E-2</c:v>
                </c:pt>
                <c:pt idx="487">
                  <c:v>5.8149225767701866E-2</c:v>
                </c:pt>
                <c:pt idx="488">
                  <c:v>5.2988674230873591E-2</c:v>
                </c:pt>
                <c:pt idx="489">
                  <c:v>4.0543679706752302E-2</c:v>
                </c:pt>
                <c:pt idx="490">
                  <c:v>4.5167219303548341E-2</c:v>
                </c:pt>
                <c:pt idx="491">
                  <c:v>4.2841324824839835E-2</c:v>
                </c:pt>
                <c:pt idx="492">
                  <c:v>2.5528925266116859E-2</c:v>
                </c:pt>
                <c:pt idx="493">
                  <c:v>5.2488828655332331E-2</c:v>
                </c:pt>
                <c:pt idx="494">
                  <c:v>9.382910013198853E-2</c:v>
                </c:pt>
                <c:pt idx="495">
                  <c:v>0.15464818283915521</c:v>
                </c:pt>
                <c:pt idx="496">
                  <c:v>0.18943334184587002</c:v>
                </c:pt>
                <c:pt idx="497">
                  <c:v>0.20602421326562764</c:v>
                </c:pt>
                <c:pt idx="498">
                  <c:v>0.18391950884833932</c:v>
                </c:pt>
                <c:pt idx="499">
                  <c:v>0.16710233191028237</c:v>
                </c:pt>
                <c:pt idx="500">
                  <c:v>0.17059110967442395</c:v>
                </c:pt>
                <c:pt idx="501">
                  <c:v>0.17507895732298495</c:v>
                </c:pt>
                <c:pt idx="502">
                  <c:v>0.16593332732096316</c:v>
                </c:pt>
                <c:pt idx="503">
                  <c:v>0.16988902352750301</c:v>
                </c:pt>
                <c:pt idx="504">
                  <c:v>0.18756564980372786</c:v>
                </c:pt>
                <c:pt idx="505">
                  <c:v>0.19626908412203195</c:v>
                </c:pt>
                <c:pt idx="506">
                  <c:v>0.1740474171191454</c:v>
                </c:pt>
                <c:pt idx="507">
                  <c:v>0.17247652608901262</c:v>
                </c:pt>
                <c:pt idx="508">
                  <c:v>0.17073233820497991</c:v>
                </c:pt>
                <c:pt idx="509">
                  <c:v>0.16729894453659655</c:v>
                </c:pt>
                <c:pt idx="510">
                  <c:v>0.16601617505773902</c:v>
                </c:pt>
                <c:pt idx="511">
                  <c:v>0.18443899741396308</c:v>
                </c:pt>
                <c:pt idx="512">
                  <c:v>0.2016279659047723</c:v>
                </c:pt>
                <c:pt idx="513">
                  <c:v>0.21995460156351329</c:v>
                </c:pt>
                <c:pt idx="514">
                  <c:v>0.20900766368955376</c:v>
                </c:pt>
                <c:pt idx="515">
                  <c:v>0.19098566796630623</c:v>
                </c:pt>
                <c:pt idx="516">
                  <c:v>0.16335976671427488</c:v>
                </c:pt>
                <c:pt idx="517">
                  <c:v>0.12413718315772714</c:v>
                </c:pt>
                <c:pt idx="518">
                  <c:v>6.7063242075964813E-2</c:v>
                </c:pt>
                <c:pt idx="519">
                  <c:v>2.4452151367440823E-2</c:v>
                </c:pt>
                <c:pt idx="520">
                  <c:v>3.6280017960816625E-2</c:v>
                </c:pt>
                <c:pt idx="521">
                  <c:v>6.1312765865586698E-2</c:v>
                </c:pt>
                <c:pt idx="522">
                  <c:v>9.7442514952272186E-2</c:v>
                </c:pt>
                <c:pt idx="523">
                  <c:v>0.14586058516055347</c:v>
                </c:pt>
                <c:pt idx="524">
                  <c:v>0.1830921095609665</c:v>
                </c:pt>
                <c:pt idx="525">
                  <c:v>0.23955962128937244</c:v>
                </c:pt>
                <c:pt idx="526">
                  <c:v>0.27430576840415599</c:v>
                </c:pt>
                <c:pt idx="527">
                  <c:v>0.30473305240273479</c:v>
                </c:pt>
                <c:pt idx="528">
                  <c:v>0.34687251035124067</c:v>
                </c:pt>
                <c:pt idx="529">
                  <c:v>0.38411985877901317</c:v>
                </c:pt>
                <c:pt idx="530">
                  <c:v>0.39251116141676906</c:v>
                </c:pt>
                <c:pt idx="531">
                  <c:v>0.38605221737176182</c:v>
                </c:pt>
                <c:pt idx="532">
                  <c:v>0.40374611120671033</c:v>
                </c:pt>
                <c:pt idx="533">
                  <c:v>0.43721816830337051</c:v>
                </c:pt>
                <c:pt idx="534">
                  <c:v>0.47110018830746414</c:v>
                </c:pt>
                <c:pt idx="535">
                  <c:v>0.44968680750578643</c:v>
                </c:pt>
                <c:pt idx="536">
                  <c:v>0.4142134312167764</c:v>
                </c:pt>
                <c:pt idx="537">
                  <c:v>0.40155720602720979</c:v>
                </c:pt>
                <c:pt idx="538">
                  <c:v>0.4006968978792429</c:v>
                </c:pt>
                <c:pt idx="539">
                  <c:v>0.3977390107512474</c:v>
                </c:pt>
                <c:pt idx="540">
                  <c:v>0.40670253653079275</c:v>
                </c:pt>
                <c:pt idx="541">
                  <c:v>0.42403503589332103</c:v>
                </c:pt>
                <c:pt idx="542">
                  <c:v>0.46007208377122882</c:v>
                </c:pt>
                <c:pt idx="543">
                  <c:v>0.47689481556415558</c:v>
                </c:pt>
                <c:pt idx="544">
                  <c:v>0.50529024694114921</c:v>
                </c:pt>
                <c:pt idx="545">
                  <c:v>0.55397672262042763</c:v>
                </c:pt>
                <c:pt idx="546">
                  <c:v>0.56381089881062507</c:v>
                </c:pt>
                <c:pt idx="547">
                  <c:v>0.56355596020817755</c:v>
                </c:pt>
                <c:pt idx="548">
                  <c:v>0.55897726144641635</c:v>
                </c:pt>
                <c:pt idx="549">
                  <c:v>0.55855472702533004</c:v>
                </c:pt>
                <c:pt idx="550">
                  <c:v>0.55636848963797092</c:v>
                </c:pt>
                <c:pt idx="551">
                  <c:v>0.58088359907269482</c:v>
                </c:pt>
                <c:pt idx="552">
                  <c:v>0.65335676729679115</c:v>
                </c:pt>
                <c:pt idx="553">
                  <c:v>0.71957699619233617</c:v>
                </c:pt>
                <c:pt idx="554">
                  <c:v>0.77428939305245881</c:v>
                </c:pt>
                <c:pt idx="555">
                  <c:v>0.78800001740455627</c:v>
                </c:pt>
                <c:pt idx="556">
                  <c:v>0.78243661098182204</c:v>
                </c:pt>
                <c:pt idx="557">
                  <c:v>0.74597461670637133</c:v>
                </c:pt>
                <c:pt idx="558">
                  <c:v>0.68079234167933467</c:v>
                </c:pt>
                <c:pt idx="559">
                  <c:v>0.58701623193919661</c:v>
                </c:pt>
                <c:pt idx="560">
                  <c:v>0.48572681553661828</c:v>
                </c:pt>
                <c:pt idx="561">
                  <c:v>0.41719339158385993</c:v>
                </c:pt>
                <c:pt idx="562">
                  <c:v>0.36345115743577483</c:v>
                </c:pt>
                <c:pt idx="563">
                  <c:v>0.33055603779852394</c:v>
                </c:pt>
                <c:pt idx="564">
                  <c:v>0.33463059693574909</c:v>
                </c:pt>
                <c:pt idx="565">
                  <c:v>0.37891843155026439</c:v>
                </c:pt>
                <c:pt idx="566">
                  <c:v>0.38733125925064088</c:v>
                </c:pt>
                <c:pt idx="567">
                  <c:v>0.42099536083638672</c:v>
                </c:pt>
                <c:pt idx="568">
                  <c:v>0.42277715362608437</c:v>
                </c:pt>
                <c:pt idx="569">
                  <c:v>0.42583663612604145</c:v>
                </c:pt>
                <c:pt idx="570">
                  <c:v>0.44244528673589234</c:v>
                </c:pt>
                <c:pt idx="571">
                  <c:v>0.47238076508045201</c:v>
                </c:pt>
                <c:pt idx="572">
                  <c:v>0.48849313326179983</c:v>
                </c:pt>
                <c:pt idx="573">
                  <c:v>0.44967507652938365</c:v>
                </c:pt>
                <c:pt idx="574">
                  <c:v>0.34735030096024277</c:v>
                </c:pt>
                <c:pt idx="575">
                  <c:v>0.18432473916560413</c:v>
                </c:pt>
                <c:pt idx="576">
                  <c:v>4.6643019989132881E-2</c:v>
                </c:pt>
                <c:pt idx="577">
                  <c:v>-5.2009667605161666E-2</c:v>
                </c:pt>
                <c:pt idx="578">
                  <c:v>-8.8138882219791423E-2</c:v>
                </c:pt>
                <c:pt idx="579">
                  <c:v>-4.2000751029700044E-2</c:v>
                </c:pt>
                <c:pt idx="580">
                  <c:v>8.0581027083098888E-2</c:v>
                </c:pt>
                <c:pt idx="581">
                  <c:v>0.2720897467620671</c:v>
                </c:pt>
                <c:pt idx="582">
                  <c:v>0.48260188076645139</c:v>
                </c:pt>
                <c:pt idx="583">
                  <c:v>0.70093483015894897</c:v>
                </c:pt>
                <c:pt idx="584">
                  <c:v>0.91631943069398403</c:v>
                </c:pt>
                <c:pt idx="585">
                  <c:v>1.1043561650812626</c:v>
                </c:pt>
                <c:pt idx="586">
                  <c:v>1.2457563114166261</c:v>
                </c:pt>
                <c:pt idx="587">
                  <c:v>1.3399748361110688</c:v>
                </c:pt>
                <c:pt idx="588">
                  <c:v>1.4227914364635945</c:v>
                </c:pt>
                <c:pt idx="589">
                  <c:v>1.482930780351162</c:v>
                </c:pt>
                <c:pt idx="590">
                  <c:v>1.5141163203120231</c:v>
                </c:pt>
                <c:pt idx="591">
                  <c:v>1.51558484852314</c:v>
                </c:pt>
                <c:pt idx="592">
                  <c:v>1.4617145968973637</c:v>
                </c:pt>
                <c:pt idx="593">
                  <c:v>1.3657613494992258</c:v>
                </c:pt>
                <c:pt idx="594">
                  <c:v>1.2660885420441628</c:v>
                </c:pt>
                <c:pt idx="595">
                  <c:v>1.1822047517448664</c:v>
                </c:pt>
                <c:pt idx="596">
                  <c:v>1.1293904341757297</c:v>
                </c:pt>
                <c:pt idx="597">
                  <c:v>1.1322040412575007</c:v>
                </c:pt>
                <c:pt idx="598">
                  <c:v>1.2141058447211981</c:v>
                </c:pt>
                <c:pt idx="599">
                  <c:v>1.3707398150861263</c:v>
                </c:pt>
                <c:pt idx="600">
                  <c:v>1.5208257079124452</c:v>
                </c:pt>
                <c:pt idx="601">
                  <c:v>1.6831819827854635</c:v>
                </c:pt>
                <c:pt idx="602">
                  <c:v>1.8565887643396854</c:v>
                </c:pt>
                <c:pt idx="603">
                  <c:v>1.9473850598931313</c:v>
                </c:pt>
                <c:pt idx="604">
                  <c:v>2.0070202276110649</c:v>
                </c:pt>
                <c:pt idx="605">
                  <c:v>2.0166349504888057</c:v>
                </c:pt>
                <c:pt idx="606">
                  <c:v>2.0007235072553158</c:v>
                </c:pt>
                <c:pt idx="607">
                  <c:v>1.904279678463936</c:v>
                </c:pt>
                <c:pt idx="608">
                  <c:v>1.7862998235225678</c:v>
                </c:pt>
                <c:pt idx="609">
                  <c:v>1.7539796313643456</c:v>
                </c:pt>
                <c:pt idx="610">
                  <c:v>1.7929834833741189</c:v>
                </c:pt>
                <c:pt idx="611">
                  <c:v>1.8499626995623113</c:v>
                </c:pt>
                <c:pt idx="612">
                  <c:v>1.8892073106765748</c:v>
                </c:pt>
                <c:pt idx="613">
                  <c:v>1.9101627083122732</c:v>
                </c:pt>
                <c:pt idx="614">
                  <c:v>1.8982096838951112</c:v>
                </c:pt>
                <c:pt idx="615">
                  <c:v>1.8145826594531538</c:v>
                </c:pt>
                <c:pt idx="616">
                  <c:v>1.8210650289058685</c:v>
                </c:pt>
                <c:pt idx="617">
                  <c:v>1.8343045869469643</c:v>
                </c:pt>
                <c:pt idx="618">
                  <c:v>1.7333654187619687</c:v>
                </c:pt>
                <c:pt idx="619">
                  <c:v>1.5040576475858689</c:v>
                </c:pt>
                <c:pt idx="620">
                  <c:v>1.2626538875699045</c:v>
                </c:pt>
                <c:pt idx="621">
                  <c:v>1.1195968595892192</c:v>
                </c:pt>
                <c:pt idx="622">
                  <c:v>1.1557794300466777</c:v>
                </c:pt>
                <c:pt idx="623">
                  <c:v>1.3654201644659043</c:v>
                </c:pt>
                <c:pt idx="624">
                  <c:v>1.6246959391236306</c:v>
                </c:pt>
                <c:pt idx="625">
                  <c:v>1.7982415920495989</c:v>
                </c:pt>
                <c:pt idx="626">
                  <c:v>1.8895898647606373</c:v>
                </c:pt>
                <c:pt idx="627">
                  <c:v>1.8558200016617776</c:v>
                </c:pt>
                <c:pt idx="628">
                  <c:v>1.7227951146662237</c:v>
                </c:pt>
                <c:pt idx="629">
                  <c:v>1.4976414978504182</c:v>
                </c:pt>
                <c:pt idx="630">
                  <c:v>1.1384755454957485</c:v>
                </c:pt>
                <c:pt idx="631">
                  <c:v>0.70500646568834791</c:v>
                </c:pt>
                <c:pt idx="632">
                  <c:v>0.25634504053741697</c:v>
                </c:pt>
                <c:pt idx="633">
                  <c:v>-0.12430771172046662</c:v>
                </c:pt>
                <c:pt idx="634">
                  <c:v>-0.38648556914180521</c:v>
                </c:pt>
                <c:pt idx="635">
                  <c:v>-0.58259003587067126</c:v>
                </c:pt>
                <c:pt idx="636">
                  <c:v>-0.74826190128922465</c:v>
                </c:pt>
                <c:pt idx="637">
                  <c:v>-0.84776981726288803</c:v>
                </c:pt>
                <c:pt idx="638">
                  <c:v>-0.90830647945404053</c:v>
                </c:pt>
                <c:pt idx="639">
                  <c:v>-0.89808233052492148</c:v>
                </c:pt>
                <c:pt idx="640">
                  <c:v>-0.75423892512917523</c:v>
                </c:pt>
                <c:pt idx="641">
                  <c:v>-0.5582860109210015</c:v>
                </c:pt>
                <c:pt idx="642">
                  <c:v>-0.50809504665434368</c:v>
                </c:pt>
                <c:pt idx="643">
                  <c:v>-0.59821138411760333</c:v>
                </c:pt>
                <c:pt idx="644">
                  <c:v>-0.7252651675790549</c:v>
                </c:pt>
                <c:pt idx="645">
                  <c:v>-0.85046209461987021</c:v>
                </c:pt>
                <c:pt idx="646">
                  <c:v>-1.0619887753576041</c:v>
                </c:pt>
                <c:pt idx="647">
                  <c:v>-1.1583106897026301</c:v>
                </c:pt>
                <c:pt idx="648">
                  <c:v>-1.0610952477157116</c:v>
                </c:pt>
                <c:pt idx="649">
                  <c:v>-0.97770730130374439</c:v>
                </c:pt>
                <c:pt idx="650">
                  <c:v>-0.96103389278054241</c:v>
                </c:pt>
                <c:pt idx="651">
                  <c:v>-0.90500791892409327</c:v>
                </c:pt>
                <c:pt idx="652">
                  <c:v>-0.83698024258017545</c:v>
                </c:pt>
                <c:pt idx="653">
                  <c:v>-0.69317506335675716</c:v>
                </c:pt>
                <c:pt idx="654">
                  <c:v>-0.45933928146958353</c:v>
                </c:pt>
                <c:pt idx="655">
                  <c:v>-0.21018516501411796</c:v>
                </c:pt>
                <c:pt idx="656">
                  <c:v>1.3940858468413354E-2</c:v>
                </c:pt>
                <c:pt idx="657">
                  <c:v>0.1639684618636966</c:v>
                </c:pt>
                <c:pt idx="658">
                  <c:v>0.30016553644090893</c:v>
                </c:pt>
                <c:pt idx="659">
                  <c:v>0.4941950821503997</c:v>
                </c:pt>
                <c:pt idx="660">
                  <c:v>0.72454793348908431</c:v>
                </c:pt>
                <c:pt idx="661">
                  <c:v>0.96593078970909119</c:v>
                </c:pt>
                <c:pt idx="662">
                  <c:v>1.12007786616683</c:v>
                </c:pt>
                <c:pt idx="663">
                  <c:v>1.2638591448962688</c:v>
                </c:pt>
                <c:pt idx="664">
                  <c:v>1.4615934133529664</c:v>
                </c:pt>
                <c:pt idx="665">
                  <c:v>1.5939796382188798</c:v>
                </c:pt>
                <c:pt idx="666">
                  <c:v>1.6753138232231142</c:v>
                </c:pt>
                <c:pt idx="667">
                  <c:v>1.8234305199980736</c:v>
                </c:pt>
                <c:pt idx="668">
                  <c:v>1.9936461836099626</c:v>
                </c:pt>
                <c:pt idx="669">
                  <c:v>2.0557213944196704</c:v>
                </c:pt>
                <c:pt idx="670">
                  <c:v>2.0521347123384475</c:v>
                </c:pt>
                <c:pt idx="671">
                  <c:v>2.0594277982413769</c:v>
                </c:pt>
                <c:pt idx="672">
                  <c:v>2.0758216367661952</c:v>
                </c:pt>
                <c:pt idx="673">
                  <c:v>2.054057569205761</c:v>
                </c:pt>
                <c:pt idx="674">
                  <c:v>2.0240815258026124</c:v>
                </c:pt>
                <c:pt idx="675">
                  <c:v>2.0648410043120387</c:v>
                </c:pt>
                <c:pt idx="676">
                  <c:v>2.0333957017958166</c:v>
                </c:pt>
                <c:pt idx="677">
                  <c:v>1.8874059297144414</c:v>
                </c:pt>
                <c:pt idx="678">
                  <c:v>1.6963749092817308</c:v>
                </c:pt>
                <c:pt idx="679">
                  <c:v>1.5757127903401853</c:v>
                </c:pt>
                <c:pt idx="680">
                  <c:v>1.400921241939068</c:v>
                </c:pt>
                <c:pt idx="681">
                  <c:v>1.1642282912135125</c:v>
                </c:pt>
                <c:pt idx="682">
                  <c:v>0.97178823798894887</c:v>
                </c:pt>
                <c:pt idx="683">
                  <c:v>0.85099894210696225</c:v>
                </c:pt>
                <c:pt idx="684">
                  <c:v>0.81255605734884739</c:v>
                </c:pt>
                <c:pt idx="685">
                  <c:v>0.72636364012956622</c:v>
                </c:pt>
                <c:pt idx="686">
                  <c:v>0.5163880795240402</c:v>
                </c:pt>
                <c:pt idx="687">
                  <c:v>0.26261298162862662</c:v>
                </c:pt>
                <c:pt idx="688">
                  <c:v>9.6567808035761121E-2</c:v>
                </c:pt>
                <c:pt idx="689">
                  <c:v>-5.1717964634299278E-2</c:v>
                </c:pt>
                <c:pt idx="690">
                  <c:v>-0.47426418978720908</c:v>
                </c:pt>
                <c:pt idx="691">
                  <c:v>-1.0874577118456363</c:v>
                </c:pt>
                <c:pt idx="692">
                  <c:v>-1.6234231464564801</c:v>
                </c:pt>
                <c:pt idx="693">
                  <c:v>-1.950967064201832</c:v>
                </c:pt>
                <c:pt idx="694">
                  <c:v>-1.93685641720891</c:v>
                </c:pt>
                <c:pt idx="695">
                  <c:v>-1.5480626231431962</c:v>
                </c:pt>
                <c:pt idx="696">
                  <c:v>-1.3139211049675943</c:v>
                </c:pt>
                <c:pt idx="697">
                  <c:v>-1.2061333854496479</c:v>
                </c:pt>
                <c:pt idx="698">
                  <c:v>-1.0423563833534719</c:v>
                </c:pt>
                <c:pt idx="699">
                  <c:v>-0.89283211559057241</c:v>
                </c:pt>
                <c:pt idx="700">
                  <c:v>-0.88403629526495942</c:v>
                </c:pt>
                <c:pt idx="701">
                  <c:v>-0.93090245962142948</c:v>
                </c:pt>
                <c:pt idx="702">
                  <c:v>-0.905694966763258</c:v>
                </c:pt>
                <c:pt idx="703">
                  <c:v>-0.89630887001752857</c:v>
                </c:pt>
                <c:pt idx="704">
                  <c:v>-0.96854522600769999</c:v>
                </c:pt>
                <c:pt idx="705">
                  <c:v>-1.0977008642256261</c:v>
                </c:pt>
                <c:pt idx="706">
                  <c:v>-1.2347499512135982</c:v>
                </c:pt>
                <c:pt idx="707">
                  <c:v>-1.3251430812478067</c:v>
                </c:pt>
                <c:pt idx="708">
                  <c:v>-1.3062881496548653</c:v>
                </c:pt>
                <c:pt idx="709">
                  <c:v>-1.1734549051523209</c:v>
                </c:pt>
                <c:pt idx="710">
                  <c:v>-0.97335521869361408</c:v>
                </c:pt>
                <c:pt idx="711">
                  <c:v>-0.70944070167839535</c:v>
                </c:pt>
                <c:pt idx="712">
                  <c:v>-0.38014495812356475</c:v>
                </c:pt>
                <c:pt idx="713">
                  <c:v>1.682448595762253E-2</c:v>
                </c:pt>
                <c:pt idx="714">
                  <c:v>0.41575406290590766</c:v>
                </c:pt>
                <c:pt idx="715">
                  <c:v>0.76210861958563336</c:v>
                </c:pt>
                <c:pt idx="716">
                  <c:v>1.0206072261929513</c:v>
                </c:pt>
                <c:pt idx="717">
                  <c:v>1.1889858408272267</c:v>
                </c:pt>
                <c:pt idx="718">
                  <c:v>1.2913093373179436</c:v>
                </c:pt>
                <c:pt idx="719">
                  <c:v>1.3135840129852296</c:v>
                </c:pt>
                <c:pt idx="720">
                  <c:v>1.265849390923977</c:v>
                </c:pt>
                <c:pt idx="721">
                  <c:v>1.1941704938560724</c:v>
                </c:pt>
                <c:pt idx="722">
                  <c:v>1.1142562320828437</c:v>
                </c:pt>
                <c:pt idx="723">
                  <c:v>1.0743141212314369</c:v>
                </c:pt>
                <c:pt idx="724">
                  <c:v>1.0777040445059538</c:v>
                </c:pt>
                <c:pt idx="725">
                  <c:v>1.122264578640461</c:v>
                </c:pt>
                <c:pt idx="726">
                  <c:v>1.241388441324234</c:v>
                </c:pt>
                <c:pt idx="727">
                  <c:v>1.4656908497214318</c:v>
                </c:pt>
                <c:pt idx="728">
                  <c:v>1.6793530797958376</c:v>
                </c:pt>
                <c:pt idx="729">
                  <c:v>1.7771313893795013</c:v>
                </c:pt>
                <c:pt idx="730">
                  <c:v>1.76677991732955</c:v>
                </c:pt>
                <c:pt idx="731">
                  <c:v>1.6154953452944756</c:v>
                </c:pt>
                <c:pt idx="732">
                  <c:v>1.3672345554828644</c:v>
                </c:pt>
                <c:pt idx="733">
                  <c:v>1.1500641421973705</c:v>
                </c:pt>
                <c:pt idx="734">
                  <c:v>1.0148216986656189</c:v>
                </c:pt>
                <c:pt idx="735">
                  <c:v>0.78126753330230714</c:v>
                </c:pt>
                <c:pt idx="736">
                  <c:v>0.4885179839283228</c:v>
                </c:pt>
                <c:pt idx="737">
                  <c:v>0.2829636127129197</c:v>
                </c:pt>
                <c:pt idx="738">
                  <c:v>0.22925695521757009</c:v>
                </c:pt>
                <c:pt idx="739">
                  <c:v>0.29076853098347782</c:v>
                </c:pt>
                <c:pt idx="740">
                  <c:v>0.28497140038758517</c:v>
                </c:pt>
                <c:pt idx="741">
                  <c:v>0.24931157100945711</c:v>
                </c:pt>
                <c:pt idx="742">
                  <c:v>0.39749587621539834</c:v>
                </c:pt>
                <c:pt idx="743">
                  <c:v>0.74406082302331933</c:v>
                </c:pt>
                <c:pt idx="744">
                  <c:v>0.83500417605042465</c:v>
                </c:pt>
                <c:pt idx="745">
                  <c:v>0.46106274828314786</c:v>
                </c:pt>
                <c:pt idx="746">
                  <c:v>-0.16576878301799297</c:v>
                </c:pt>
                <c:pt idx="747">
                  <c:v>-0.85061792291700844</c:v>
                </c:pt>
                <c:pt idx="748">
                  <c:v>-1.5444674625992776</c:v>
                </c:pt>
                <c:pt idx="749">
                  <c:v>-2.1692237439751625</c:v>
                </c:pt>
                <c:pt idx="750">
                  <c:v>-2.5569420889019967</c:v>
                </c:pt>
                <c:pt idx="751">
                  <c:v>-2.8306815361976625</c:v>
                </c:pt>
                <c:pt idx="752">
                  <c:v>-2.8362232348322869</c:v>
                </c:pt>
                <c:pt idx="753">
                  <c:v>-2.5408830034732821</c:v>
                </c:pt>
                <c:pt idx="754">
                  <c:v>-2.0924518489837647</c:v>
                </c:pt>
                <c:pt idx="755">
                  <c:v>-1.6645093381404878</c:v>
                </c:pt>
                <c:pt idx="756">
                  <c:v>-1.3786657159030438</c:v>
                </c:pt>
                <c:pt idx="757">
                  <c:v>-1.0722027647495271</c:v>
                </c:pt>
                <c:pt idx="758">
                  <c:v>-0.69235382191836836</c:v>
                </c:pt>
                <c:pt idx="759">
                  <c:v>-0.61526420384645464</c:v>
                </c:pt>
                <c:pt idx="760">
                  <c:v>-0.63108567304909235</c:v>
                </c:pt>
                <c:pt idx="761">
                  <c:v>-0.57569558389484887</c:v>
                </c:pt>
                <c:pt idx="762">
                  <c:v>-0.47832084182649853</c:v>
                </c:pt>
                <c:pt idx="763">
                  <c:v>-0.3265658612921834</c:v>
                </c:pt>
                <c:pt idx="764">
                  <c:v>-0.1440655630454421</c:v>
                </c:pt>
                <c:pt idx="765">
                  <c:v>-8.8740706890821461E-2</c:v>
                </c:pt>
                <c:pt idx="766">
                  <c:v>-0.11427774516865612</c:v>
                </c:pt>
                <c:pt idx="767">
                  <c:v>-0.25227773560211064</c:v>
                </c:pt>
                <c:pt idx="768">
                  <c:v>-0.37076697438955308</c:v>
                </c:pt>
                <c:pt idx="769">
                  <c:v>-0.36375323921442032</c:v>
                </c:pt>
                <c:pt idx="770">
                  <c:v>-0.31053093217313293</c:v>
                </c:pt>
                <c:pt idx="771">
                  <c:v>-0.28822884768247609</c:v>
                </c:pt>
                <c:pt idx="772">
                  <c:v>-0.31328716345131397</c:v>
                </c:pt>
                <c:pt idx="773">
                  <c:v>-0.2699683586508036</c:v>
                </c:pt>
                <c:pt idx="774">
                  <c:v>-0.12099701821804047</c:v>
                </c:pt>
                <c:pt idx="775">
                  <c:v>5.6260145707055932E-2</c:v>
                </c:pt>
                <c:pt idx="776">
                  <c:v>0.19819729484617712</c:v>
                </c:pt>
                <c:pt idx="777">
                  <c:v>0.34433668255805971</c:v>
                </c:pt>
                <c:pt idx="778">
                  <c:v>0.5255369254946709</c:v>
                </c:pt>
                <c:pt idx="779">
                  <c:v>0.71248819738626479</c:v>
                </c:pt>
                <c:pt idx="780">
                  <c:v>0.83709331311285495</c:v>
                </c:pt>
                <c:pt idx="781">
                  <c:v>0.8747754020243883</c:v>
                </c:pt>
                <c:pt idx="782">
                  <c:v>0.90951904579997067</c:v>
                </c:pt>
                <c:pt idx="783">
                  <c:v>1.0248941123485567</c:v>
                </c:pt>
                <c:pt idx="784">
                  <c:v>1.1644441996514798</c:v>
                </c:pt>
                <c:pt idx="785">
                  <c:v>1.2126783201098443</c:v>
                </c:pt>
                <c:pt idx="786">
                  <c:v>1.1417631424963475</c:v>
                </c:pt>
                <c:pt idx="787">
                  <c:v>1.0170197401195764</c:v>
                </c:pt>
                <c:pt idx="788">
                  <c:v>0.81908776268363004</c:v>
                </c:pt>
                <c:pt idx="789">
                  <c:v>0.53636881940066816</c:v>
                </c:pt>
                <c:pt idx="790">
                  <c:v>0.21814770229160788</c:v>
                </c:pt>
                <c:pt idx="791">
                  <c:v>8.3779307864606384E-2</c:v>
                </c:pt>
                <c:pt idx="792">
                  <c:v>0.25087233904749157</c:v>
                </c:pt>
                <c:pt idx="793">
                  <c:v>0.41771635193377737</c:v>
                </c:pt>
                <c:pt idx="794">
                  <c:v>0.52764616236090667</c:v>
                </c:pt>
                <c:pt idx="795">
                  <c:v>0.55252211809158325</c:v>
                </c:pt>
                <c:pt idx="796">
                  <c:v>0.54533406279981134</c:v>
                </c:pt>
                <c:pt idx="797">
                  <c:v>0.50636580571532253</c:v>
                </c:pt>
                <c:pt idx="798">
                  <c:v>0.39387860588729384</c:v>
                </c:pt>
                <c:pt idx="799">
                  <c:v>1.3156454488635064E-2</c:v>
                </c:pt>
                <c:pt idx="800">
                  <c:v>-0.69470571823418148</c:v>
                </c:pt>
                <c:pt idx="801">
                  <c:v>-1.487275700122118</c:v>
                </c:pt>
                <c:pt idx="802">
                  <c:v>-2.3826336666941645</c:v>
                </c:pt>
                <c:pt idx="803">
                  <c:v>-2.7571709257364274</c:v>
                </c:pt>
                <c:pt idx="804">
                  <c:v>-2.4878016874194144</c:v>
                </c:pt>
                <c:pt idx="805">
                  <c:v>-2.3446061535179616</c:v>
                </c:pt>
                <c:pt idx="806">
                  <c:v>-2.1767081800103187</c:v>
                </c:pt>
                <c:pt idx="807">
                  <c:v>-1.8364809206128121</c:v>
                </c:pt>
                <c:pt idx="808">
                  <c:v>-1.4021377551555634</c:v>
                </c:pt>
                <c:pt idx="809">
                  <c:v>-0.99435191228985786</c:v>
                </c:pt>
                <c:pt idx="810">
                  <c:v>-0.79207201838493346</c:v>
                </c:pt>
                <c:pt idx="811">
                  <c:v>-0.81803943000733859</c:v>
                </c:pt>
                <c:pt idx="812">
                  <c:v>-0.98471818596124649</c:v>
                </c:pt>
                <c:pt idx="813">
                  <c:v>-1.1337299452722074</c:v>
                </c:pt>
                <c:pt idx="814">
                  <c:v>-1.1989915231615305</c:v>
                </c:pt>
                <c:pt idx="815">
                  <c:v>-1.1798049813508988</c:v>
                </c:pt>
                <c:pt idx="816">
                  <c:v>-1.1684157016128303</c:v>
                </c:pt>
                <c:pt idx="817">
                  <c:v>-1.0942369736731052</c:v>
                </c:pt>
                <c:pt idx="818">
                  <c:v>-0.85876572556793696</c:v>
                </c:pt>
                <c:pt idx="819">
                  <c:v>-0.56626932408660657</c:v>
                </c:pt>
                <c:pt idx="820">
                  <c:v>-0.19347395058721306</c:v>
                </c:pt>
                <c:pt idx="821">
                  <c:v>8.7234975770115852E-2</c:v>
                </c:pt>
                <c:pt idx="822">
                  <c:v>0.32253691043704752</c:v>
                </c:pt>
                <c:pt idx="823">
                  <c:v>0.62137118205428121</c:v>
                </c:pt>
                <c:pt idx="824">
                  <c:v>0.93181023985147482</c:v>
                </c:pt>
                <c:pt idx="825">
                  <c:v>1.161929166018963</c:v>
                </c:pt>
                <c:pt idx="826">
                  <c:v>1.2174788841605186</c:v>
                </c:pt>
                <c:pt idx="827">
                  <c:v>1.1892902614921332</c:v>
                </c:pt>
                <c:pt idx="828">
                  <c:v>1.0954272475093603</c:v>
                </c:pt>
                <c:pt idx="829">
                  <c:v>0.94408018335700039</c:v>
                </c:pt>
                <c:pt idx="830">
                  <c:v>0.86753611050546175</c:v>
                </c:pt>
                <c:pt idx="831">
                  <c:v>0.87388918340206145</c:v>
                </c:pt>
                <c:pt idx="832">
                  <c:v>1.0764215308427811</c:v>
                </c:pt>
                <c:pt idx="833">
                  <c:v>1.3675989831984043</c:v>
                </c:pt>
                <c:pt idx="834">
                  <c:v>1.5564967931807041</c:v>
                </c:pt>
                <c:pt idx="835">
                  <c:v>1.5846150299906732</c:v>
                </c:pt>
                <c:pt idx="836">
                  <c:v>1.5314084373414518</c:v>
                </c:pt>
                <c:pt idx="837">
                  <c:v>1.4245808306336403</c:v>
                </c:pt>
                <c:pt idx="838">
                  <c:v>1.4015718908607961</c:v>
                </c:pt>
                <c:pt idx="839">
                  <c:v>1.4472057545185091</c:v>
                </c:pt>
                <c:pt idx="840">
                  <c:v>1.4114374592900276</c:v>
                </c:pt>
                <c:pt idx="841">
                  <c:v>1.1502491334825755</c:v>
                </c:pt>
                <c:pt idx="842">
                  <c:v>0.74565579727292064</c:v>
                </c:pt>
                <c:pt idx="843">
                  <c:v>0.40271776869893078</c:v>
                </c:pt>
                <c:pt idx="844">
                  <c:v>9.3342739697545765E-2</c:v>
                </c:pt>
                <c:pt idx="845">
                  <c:v>-0.23866329794749619</c:v>
                </c:pt>
                <c:pt idx="846">
                  <c:v>-0.52697490200400354</c:v>
                </c:pt>
                <c:pt idx="847">
                  <c:v>-0.51873244754970071</c:v>
                </c:pt>
                <c:pt idx="848">
                  <c:v>-0.18997652990743519</c:v>
                </c:pt>
                <c:pt idx="849">
                  <c:v>0.13794139036908745</c:v>
                </c:pt>
                <c:pt idx="850">
                  <c:v>0.46852079875767233</c:v>
                </c:pt>
                <c:pt idx="851">
                  <c:v>0.81923964411020278</c:v>
                </c:pt>
                <c:pt idx="852">
                  <c:v>0.8610410233587027</c:v>
                </c:pt>
                <c:pt idx="853">
                  <c:v>0.3813198830187321</c:v>
                </c:pt>
                <c:pt idx="854">
                  <c:v>-0.34242581248283388</c:v>
                </c:pt>
                <c:pt idx="855">
                  <c:v>-0.98127183705568322</c:v>
                </c:pt>
                <c:pt idx="856">
                  <c:v>-1.5960016053915025</c:v>
                </c:pt>
                <c:pt idx="857">
                  <c:v>-2.1298548795282843</c:v>
                </c:pt>
                <c:pt idx="858">
                  <c:v>-2.3559517984092238</c:v>
                </c:pt>
                <c:pt idx="859">
                  <c:v>-2.2353577995300293</c:v>
                </c:pt>
                <c:pt idx="860">
                  <c:v>-1.7856826499104501</c:v>
                </c:pt>
                <c:pt idx="861">
                  <c:v>-1.217000581920147</c:v>
                </c:pt>
                <c:pt idx="862">
                  <c:v>-0.80353336505591877</c:v>
                </c:pt>
                <c:pt idx="863">
                  <c:v>-0.57484609309583901</c:v>
                </c:pt>
                <c:pt idx="864">
                  <c:v>-0.47805760748684406</c:v>
                </c:pt>
                <c:pt idx="865">
                  <c:v>-0.44257008824497462</c:v>
                </c:pt>
                <c:pt idx="866">
                  <c:v>-0.4934787616878748</c:v>
                </c:pt>
                <c:pt idx="867">
                  <c:v>-0.62244224578142171</c:v>
                </c:pt>
                <c:pt idx="868">
                  <c:v>-0.73060111731290822</c:v>
                </c:pt>
                <c:pt idx="869">
                  <c:v>-0.77835854351520539</c:v>
                </c:pt>
                <c:pt idx="870">
                  <c:v>-0.8122857698053122</c:v>
                </c:pt>
                <c:pt idx="871">
                  <c:v>-0.81466215133666997</c:v>
                </c:pt>
                <c:pt idx="872">
                  <c:v>-0.79096397101879123</c:v>
                </c:pt>
                <c:pt idx="873">
                  <c:v>-0.77249283604323871</c:v>
                </c:pt>
                <c:pt idx="874">
                  <c:v>-0.71068601243197926</c:v>
                </c:pt>
                <c:pt idx="875">
                  <c:v>-0.59587271712720402</c:v>
                </c:pt>
                <c:pt idx="876">
                  <c:v>-0.46430831842124465</c:v>
                </c:pt>
                <c:pt idx="877">
                  <c:v>-0.35387195639312269</c:v>
                </c:pt>
                <c:pt idx="878">
                  <c:v>-0.23861259162425996</c:v>
                </c:pt>
                <c:pt idx="879">
                  <c:v>-6.6512297317385671E-2</c:v>
                </c:pt>
                <c:pt idx="880">
                  <c:v>9.324859952554107E-2</c:v>
                </c:pt>
                <c:pt idx="881">
                  <c:v>0.20692212631925941</c:v>
                </c:pt>
                <c:pt idx="882">
                  <c:v>0.30987304732203486</c:v>
                </c:pt>
                <c:pt idx="883">
                  <c:v>0.46556846648454669</c:v>
                </c:pt>
                <c:pt idx="884">
                  <c:v>0.60660367347300059</c:v>
                </c:pt>
                <c:pt idx="885">
                  <c:v>0.7392628902196885</c:v>
                </c:pt>
                <c:pt idx="886">
                  <c:v>0.85578393794596197</c:v>
                </c:pt>
                <c:pt idx="887">
                  <c:v>0.91748777747154242</c:v>
                </c:pt>
                <c:pt idx="888">
                  <c:v>0.93799250096082687</c:v>
                </c:pt>
                <c:pt idx="889">
                  <c:v>0.95390767179429536</c:v>
                </c:pt>
                <c:pt idx="890">
                  <c:v>1.0821050244569779</c:v>
                </c:pt>
                <c:pt idx="891">
                  <c:v>1.3180052389204502</c:v>
                </c:pt>
                <c:pt idx="892">
                  <c:v>1.4978002497553826</c:v>
                </c:pt>
                <c:pt idx="893">
                  <c:v>1.4855384923517705</c:v>
                </c:pt>
                <c:pt idx="894">
                  <c:v>1.4240681760013105</c:v>
                </c:pt>
                <c:pt idx="895">
                  <c:v>1.3517546367645263</c:v>
                </c:pt>
                <c:pt idx="896">
                  <c:v>1.2306935915350914</c:v>
                </c:pt>
                <c:pt idx="897">
                  <c:v>1.0037507267296315</c:v>
                </c:pt>
                <c:pt idx="898">
                  <c:v>0.88377850614488129</c:v>
                </c:pt>
                <c:pt idx="899">
                  <c:v>0.94399832233786585</c:v>
                </c:pt>
                <c:pt idx="900">
                  <c:v>1.0097922161221504</c:v>
                </c:pt>
                <c:pt idx="901">
                  <c:v>0.95869105964899071</c:v>
                </c:pt>
                <c:pt idx="902">
                  <c:v>0.84878270119428634</c:v>
                </c:pt>
                <c:pt idx="903">
                  <c:v>0.70508986160159115</c:v>
                </c:pt>
                <c:pt idx="904">
                  <c:v>0.53674775552004583</c:v>
                </c:pt>
                <c:pt idx="905">
                  <c:v>0.17090013502165677</c:v>
                </c:pt>
                <c:pt idx="906">
                  <c:v>-0.61187128387391565</c:v>
                </c:pt>
                <c:pt idx="907">
                  <c:v>-1.5014872115850448</c:v>
                </c:pt>
                <c:pt idx="908">
                  <c:v>-2.1291328945755961</c:v>
                </c:pt>
                <c:pt idx="909">
                  <c:v>-2.5581243959069253</c:v>
                </c:pt>
                <c:pt idx="910">
                  <c:v>-2.5639835983514785</c:v>
                </c:pt>
                <c:pt idx="911">
                  <c:v>-2.2717292350530625</c:v>
                </c:pt>
                <c:pt idx="912">
                  <c:v>-2.0207980218529702</c:v>
                </c:pt>
                <c:pt idx="913">
                  <c:v>-1.634361094236374</c:v>
                </c:pt>
                <c:pt idx="914">
                  <c:v>-1.2386800110340119</c:v>
                </c:pt>
                <c:pt idx="915">
                  <c:v>-1.0185661093890668</c:v>
                </c:pt>
                <c:pt idx="916">
                  <c:v>-0.93036626994609839</c:v>
                </c:pt>
                <c:pt idx="917">
                  <c:v>-0.91024848595261576</c:v>
                </c:pt>
                <c:pt idx="918">
                  <c:v>-0.94414428345859058</c:v>
                </c:pt>
                <c:pt idx="919">
                  <c:v>-1.061234265267849</c:v>
                </c:pt>
                <c:pt idx="920">
                  <c:v>-1.2951538816094399</c:v>
                </c:pt>
                <c:pt idx="921">
                  <c:v>-1.508098658323288</c:v>
                </c:pt>
                <c:pt idx="922">
                  <c:v>-1.589778413772583</c:v>
                </c:pt>
                <c:pt idx="923">
                  <c:v>-1.5095743493735791</c:v>
                </c:pt>
                <c:pt idx="924">
                  <c:v>-1.3340972149372101</c:v>
                </c:pt>
                <c:pt idx="925">
                  <c:v>-1.109710606634617</c:v>
                </c:pt>
                <c:pt idx="926">
                  <c:v>-0.85654911920428278</c:v>
                </c:pt>
                <c:pt idx="927">
                  <c:v>-0.54959427103400238</c:v>
                </c:pt>
                <c:pt idx="928">
                  <c:v>-0.28360761042684318</c:v>
                </c:pt>
                <c:pt idx="929">
                  <c:v>-8.9538184879347685E-2</c:v>
                </c:pt>
                <c:pt idx="930">
                  <c:v>0.11801371397450566</c:v>
                </c:pt>
                <c:pt idx="931">
                  <c:v>0.40438557732850317</c:v>
                </c:pt>
                <c:pt idx="932">
                  <c:v>0.71038809679448611</c:v>
                </c:pt>
                <c:pt idx="933">
                  <c:v>0.93866493076086044</c:v>
                </c:pt>
                <c:pt idx="934">
                  <c:v>1.04258910253644</c:v>
                </c:pt>
                <c:pt idx="935">
                  <c:v>1.0489982356131078</c:v>
                </c:pt>
                <c:pt idx="936">
                  <c:v>1.0309372097253799</c:v>
                </c:pt>
                <c:pt idx="937">
                  <c:v>1.0757267354428768</c:v>
                </c:pt>
                <c:pt idx="938">
                  <c:v>1.2195343266427519</c:v>
                </c:pt>
                <c:pt idx="939">
                  <c:v>1.3313474155962468</c:v>
                </c:pt>
                <c:pt idx="940">
                  <c:v>1.3462382273375988</c:v>
                </c:pt>
                <c:pt idx="941">
                  <c:v>1.2504735526442528</c:v>
                </c:pt>
                <c:pt idx="942">
                  <c:v>1.1069193651527167</c:v>
                </c:pt>
                <c:pt idx="943">
                  <c:v>0.91745612941682342</c:v>
                </c:pt>
                <c:pt idx="944">
                  <c:v>0.80870091497898111</c:v>
                </c:pt>
                <c:pt idx="945">
                  <c:v>0.88094428762793542</c:v>
                </c:pt>
                <c:pt idx="946">
                  <c:v>1.0598432126641275</c:v>
                </c:pt>
                <c:pt idx="947">
                  <c:v>1.2126888450980187</c:v>
                </c:pt>
                <c:pt idx="948">
                  <c:v>1.15775900490582</c:v>
                </c:pt>
                <c:pt idx="949">
                  <c:v>0.85367046184837825</c:v>
                </c:pt>
                <c:pt idx="950">
                  <c:v>0.37304435525089502</c:v>
                </c:pt>
                <c:pt idx="951">
                  <c:v>-2.787822687998414E-2</c:v>
                </c:pt>
                <c:pt idx="952">
                  <c:v>-0.19351935787126423</c:v>
                </c:pt>
                <c:pt idx="953">
                  <c:v>4.1563086938112975E-2</c:v>
                </c:pt>
                <c:pt idx="954">
                  <c:v>0.57440188743174081</c:v>
                </c:pt>
                <c:pt idx="955">
                  <c:v>1.0062821325659752</c:v>
                </c:pt>
                <c:pt idx="956">
                  <c:v>1.4459082573652269</c:v>
                </c:pt>
                <c:pt idx="957">
                  <c:v>1.6793127340078355</c:v>
                </c:pt>
                <c:pt idx="958">
                  <c:v>1.4269277568161489</c:v>
                </c:pt>
                <c:pt idx="959">
                  <c:v>0.63801498904824261</c:v>
                </c:pt>
                <c:pt idx="960">
                  <c:v>-0.3678751973435283</c:v>
                </c:pt>
                <c:pt idx="961">
                  <c:v>-1.1985896732658148</c:v>
                </c:pt>
                <c:pt idx="962">
                  <c:v>-1.8249924574792387</c:v>
                </c:pt>
                <c:pt idx="963">
                  <c:v>-2.3894839721918109</c:v>
                </c:pt>
                <c:pt idx="964">
                  <c:v>-2.7275296354293825</c:v>
                </c:pt>
                <c:pt idx="965">
                  <c:v>-2.6624331682920457</c:v>
                </c:pt>
                <c:pt idx="966">
                  <c:v>-2.3472387161850929</c:v>
                </c:pt>
                <c:pt idx="967">
                  <c:v>-1.9709665882587435</c:v>
                </c:pt>
                <c:pt idx="968">
                  <c:v>-1.6314121972024442</c:v>
                </c:pt>
                <c:pt idx="969">
                  <c:v>-1.4494268193840982</c:v>
                </c:pt>
                <c:pt idx="970">
                  <c:v>-1.4494882151484489</c:v>
                </c:pt>
                <c:pt idx="971">
                  <c:v>-1.5713542757928372</c:v>
                </c:pt>
                <c:pt idx="972">
                  <c:v>-1.6365561389923096</c:v>
                </c:pt>
                <c:pt idx="973">
                  <c:v>-1.5751476569473744</c:v>
                </c:pt>
                <c:pt idx="974">
                  <c:v>-1.4375742208957674</c:v>
                </c:pt>
                <c:pt idx="975">
                  <c:v>-1.2994710271060468</c:v>
                </c:pt>
                <c:pt idx="976">
                  <c:v>-1.2097442603856325</c:v>
                </c:pt>
                <c:pt idx="977">
                  <c:v>-1.1276784425228834</c:v>
                </c:pt>
                <c:pt idx="978">
                  <c:v>-0.98960411936044701</c:v>
                </c:pt>
                <c:pt idx="979">
                  <c:v>-0.82112610206007963</c:v>
                </c:pt>
                <c:pt idx="980">
                  <c:v>-0.69463211640715605</c:v>
                </c:pt>
                <c:pt idx="981">
                  <c:v>-0.47700814191251995</c:v>
                </c:pt>
                <c:pt idx="982">
                  <c:v>-0.18674729542806745</c:v>
                </c:pt>
                <c:pt idx="983">
                  <c:v>7.8147653471678499E-2</c:v>
                </c:pt>
                <c:pt idx="984">
                  <c:v>0.30800157286226754</c:v>
                </c:pt>
                <c:pt idx="985">
                  <c:v>0.40352702334523205</c:v>
                </c:pt>
                <c:pt idx="986">
                  <c:v>0.43864905506372454</c:v>
                </c:pt>
                <c:pt idx="987">
                  <c:v>0.55713619250804192</c:v>
                </c:pt>
                <c:pt idx="988">
                  <c:v>0.67664001457393175</c:v>
                </c:pt>
                <c:pt idx="989">
                  <c:v>0.77941528156399731</c:v>
                </c:pt>
                <c:pt idx="990">
                  <c:v>0.87545813754200941</c:v>
                </c:pt>
                <c:pt idx="991">
                  <c:v>0.92870873048901559</c:v>
                </c:pt>
                <c:pt idx="992">
                  <c:v>0.84583402343094349</c:v>
                </c:pt>
                <c:pt idx="993">
                  <c:v>0.84537348210811625</c:v>
                </c:pt>
                <c:pt idx="994">
                  <c:v>0.95157258622348317</c:v>
                </c:pt>
                <c:pt idx="995">
                  <c:v>1.1097658628225326</c:v>
                </c:pt>
                <c:pt idx="996">
                  <c:v>1.2934663751721382</c:v>
                </c:pt>
                <c:pt idx="997">
                  <c:v>1.3519170431792737</c:v>
                </c:pt>
                <c:pt idx="998">
                  <c:v>1.3220689076185228</c:v>
                </c:pt>
                <c:pt idx="999">
                  <c:v>1.1445113338530064</c:v>
                </c:pt>
                <c:pt idx="1000">
                  <c:v>0.84536332257092006</c:v>
                </c:pt>
                <c:pt idx="1001">
                  <c:v>0.54967708222568035</c:v>
                </c:pt>
                <c:pt idx="1002">
                  <c:v>0.41567914545536044</c:v>
                </c:pt>
                <c:pt idx="1003">
                  <c:v>0.4797355391085148</c:v>
                </c:pt>
                <c:pt idx="1004">
                  <c:v>0.71127899318933485</c:v>
                </c:pt>
                <c:pt idx="1005">
                  <c:v>1.0434427960216999</c:v>
                </c:pt>
                <c:pt idx="1006">
                  <c:v>1.3692400042712689</c:v>
                </c:pt>
                <c:pt idx="1007">
                  <c:v>1.6649003706872465</c:v>
                </c:pt>
                <c:pt idx="1008">
                  <c:v>1.7999106797575952</c:v>
                </c:pt>
                <c:pt idx="1009">
                  <c:v>1.7734379956126214</c:v>
                </c:pt>
                <c:pt idx="1010">
                  <c:v>1.4598157136142254</c:v>
                </c:pt>
                <c:pt idx="1011">
                  <c:v>0.7882743979990483</c:v>
                </c:pt>
                <c:pt idx="1012">
                  <c:v>-0.17580421306192875</c:v>
                </c:pt>
                <c:pt idx="1013">
                  <c:v>-1.2415566949546337</c:v>
                </c:pt>
                <c:pt idx="1014">
                  <c:v>-2.117965005040169</c:v>
                </c:pt>
                <c:pt idx="1015">
                  <c:v>-2.7198370385169985</c:v>
                </c:pt>
                <c:pt idx="1016">
                  <c:v>-3.0351475578546525</c:v>
                </c:pt>
                <c:pt idx="1017">
                  <c:v>-2.787348990440369</c:v>
                </c:pt>
                <c:pt idx="1018">
                  <c:v>-2.1876608920097351</c:v>
                </c:pt>
                <c:pt idx="1019">
                  <c:v>-1.8095774428546429</c:v>
                </c:pt>
                <c:pt idx="1020">
                  <c:v>-1.4460632085800171</c:v>
                </c:pt>
                <c:pt idx="1021">
                  <c:v>-1.1304570394009352</c:v>
                </c:pt>
                <c:pt idx="1022">
                  <c:v>-1.016988822966814</c:v>
                </c:pt>
                <c:pt idx="1023">
                  <c:v>-1.0577830924093723</c:v>
                </c:pt>
                <c:pt idx="1024">
                  <c:v>-1.1168656251579523</c:v>
                </c:pt>
                <c:pt idx="1025">
                  <c:v>-1.1986790625751018</c:v>
                </c:pt>
                <c:pt idx="1026">
                  <c:v>-1.3188415369391442</c:v>
                </c:pt>
                <c:pt idx="1027">
                  <c:v>-1.3409793877601623</c:v>
                </c:pt>
                <c:pt idx="1028">
                  <c:v>-1.1711283711344005</c:v>
                </c:pt>
                <c:pt idx="1029">
                  <c:v>-0.91286365315318108</c:v>
                </c:pt>
                <c:pt idx="1030">
                  <c:v>-0.64411853201687341</c:v>
                </c:pt>
                <c:pt idx="1031">
                  <c:v>-0.44521025229245426</c:v>
                </c:pt>
                <c:pt idx="1032">
                  <c:v>-0.29754137914627793</c:v>
                </c:pt>
                <c:pt idx="1033">
                  <c:v>-0.1845823821052909</c:v>
                </c:pt>
                <c:pt idx="1034">
                  <c:v>-1.7837479524314404E-2</c:v>
                </c:pt>
                <c:pt idx="1035">
                  <c:v>0.18738089606165886</c:v>
                </c:pt>
                <c:pt idx="1036">
                  <c:v>0.39285377170890573</c:v>
                </c:pt>
                <c:pt idx="1037">
                  <c:v>0.56436291251331572</c:v>
                </c:pt>
                <c:pt idx="1038">
                  <c:v>0.67096887320280074</c:v>
                </c:pt>
                <c:pt idx="1039">
                  <c:v>0.75049758419394497</c:v>
                </c:pt>
                <c:pt idx="1040">
                  <c:v>0.83155007958412175</c:v>
                </c:pt>
                <c:pt idx="1041">
                  <c:v>0.88164668440818794</c:v>
                </c:pt>
                <c:pt idx="1042">
                  <c:v>0.9695399835705758</c:v>
                </c:pt>
                <c:pt idx="1043">
                  <c:v>1.1246239301562311</c:v>
                </c:pt>
                <c:pt idx="1044">
                  <c:v>1.2409570629894735</c:v>
                </c:pt>
                <c:pt idx="1045">
                  <c:v>1.2474986355006696</c:v>
                </c:pt>
                <c:pt idx="1046">
                  <c:v>1.2070139761269094</c:v>
                </c:pt>
                <c:pt idx="1047">
                  <c:v>1.1846498380601407</c:v>
                </c:pt>
                <c:pt idx="1048">
                  <c:v>1.1230105371773242</c:v>
                </c:pt>
                <c:pt idx="1049">
                  <c:v>1.0051331546902658</c:v>
                </c:pt>
                <c:pt idx="1050">
                  <c:v>0.84762692593038091</c:v>
                </c:pt>
                <c:pt idx="1051">
                  <c:v>0.73544421985745434</c:v>
                </c:pt>
                <c:pt idx="1052">
                  <c:v>0.79535142928361902</c:v>
                </c:pt>
                <c:pt idx="1053">
                  <c:v>0.87990114435553557</c:v>
                </c:pt>
                <c:pt idx="1054">
                  <c:v>0.88178416706621654</c:v>
                </c:pt>
                <c:pt idx="1055">
                  <c:v>0.69847256764769561</c:v>
                </c:pt>
                <c:pt idx="1056">
                  <c:v>0.32151288025081159</c:v>
                </c:pt>
                <c:pt idx="1057">
                  <c:v>-1.9608418419957162E-2</c:v>
                </c:pt>
                <c:pt idx="1058">
                  <c:v>-0.2677937060594559</c:v>
                </c:pt>
                <c:pt idx="1059">
                  <c:v>-0.28179241541773081</c:v>
                </c:pt>
                <c:pt idx="1060">
                  <c:v>-4.8853377141058446E-2</c:v>
                </c:pt>
                <c:pt idx="1061">
                  <c:v>0.44389894109219313</c:v>
                </c:pt>
                <c:pt idx="1062">
                  <c:v>1.0325094529241323</c:v>
                </c:pt>
                <c:pt idx="1063">
                  <c:v>1.417372090816498</c:v>
                </c:pt>
                <c:pt idx="1064">
                  <c:v>1.3644536197185517</c:v>
                </c:pt>
                <c:pt idx="1065">
                  <c:v>0.8616212864220143</c:v>
                </c:pt>
                <c:pt idx="1066">
                  <c:v>0.25471922222524884</c:v>
                </c:pt>
                <c:pt idx="1067">
                  <c:v>-0.39376842241734267</c:v>
                </c:pt>
                <c:pt idx="1068">
                  <c:v>-1.0226840110123159</c:v>
                </c:pt>
                <c:pt idx="1069">
                  <c:v>-1.4867525205016137</c:v>
                </c:pt>
                <c:pt idx="1070">
                  <c:v>-1.7182737551629543</c:v>
                </c:pt>
                <c:pt idx="1071">
                  <c:v>-1.6137490743398668</c:v>
                </c:pt>
                <c:pt idx="1072">
                  <c:v>-1.3351982456445695</c:v>
                </c:pt>
                <c:pt idx="1073">
                  <c:v>-1.1421638960391283</c:v>
                </c:pt>
                <c:pt idx="1074">
                  <c:v>-1.1310382526367904</c:v>
                </c:pt>
                <c:pt idx="1075">
                  <c:v>-1.1978629374504091</c:v>
                </c:pt>
                <c:pt idx="1076">
                  <c:v>-1.267176416516304</c:v>
                </c:pt>
                <c:pt idx="1077">
                  <c:v>-1.3349602639675142</c:v>
                </c:pt>
                <c:pt idx="1078">
                  <c:v>-1.3409194537997247</c:v>
                </c:pt>
                <c:pt idx="1079">
                  <c:v>-1.2832545053958893</c:v>
                </c:pt>
                <c:pt idx="1080">
                  <c:v>-1.1973309870064259</c:v>
                </c:pt>
                <c:pt idx="1081">
                  <c:v>-1.0450222751498224</c:v>
                </c:pt>
                <c:pt idx="1082">
                  <c:v>-0.9596855979412795</c:v>
                </c:pt>
                <c:pt idx="1083">
                  <c:v>-0.91129199467599398</c:v>
                </c:pt>
                <c:pt idx="1084">
                  <c:v>-0.85833719775080686</c:v>
                </c:pt>
                <c:pt idx="1085">
                  <c:v>-0.81462502151727678</c:v>
                </c:pt>
                <c:pt idx="1086">
                  <c:v>-0.80976817801594736</c:v>
                </c:pt>
                <c:pt idx="1087">
                  <c:v>-0.76913382992148405</c:v>
                </c:pt>
                <c:pt idx="1088">
                  <c:v>-0.69620019346475603</c:v>
                </c:pt>
                <c:pt idx="1089">
                  <c:v>-0.55856002606451516</c:v>
                </c:pt>
                <c:pt idx="1090">
                  <c:v>-0.41052840627729897</c:v>
                </c:pt>
                <c:pt idx="1091">
                  <c:v>-0.28290327675640586</c:v>
                </c:pt>
                <c:pt idx="1092">
                  <c:v>-0.15016618240624666</c:v>
                </c:pt>
                <c:pt idx="1093">
                  <c:v>8.3787676692008983E-2</c:v>
                </c:pt>
                <c:pt idx="1094">
                  <c:v>0.37232829060405492</c:v>
                </c:pt>
                <c:pt idx="1095">
                  <c:v>0.68549986191093926</c:v>
                </c:pt>
                <c:pt idx="1096">
                  <c:v>0.94922821819782266</c:v>
                </c:pt>
                <c:pt idx="1097">
                  <c:v>1.1295768141746521</c:v>
                </c:pt>
                <c:pt idx="1098">
                  <c:v>1.1678636513650418</c:v>
                </c:pt>
                <c:pt idx="1099">
                  <c:v>1.1749838789552451</c:v>
                </c:pt>
                <c:pt idx="1100">
                  <c:v>1.1684729312360287</c:v>
                </c:pt>
                <c:pt idx="1101">
                  <c:v>1.1393703887611628</c:v>
                </c:pt>
                <c:pt idx="1102">
                  <c:v>1.0959424602985384</c:v>
                </c:pt>
                <c:pt idx="1103">
                  <c:v>0.96507504969835289</c:v>
                </c:pt>
                <c:pt idx="1104">
                  <c:v>0.73650344297289849</c:v>
                </c:pt>
                <c:pt idx="1105">
                  <c:v>0.47658187989145517</c:v>
                </c:pt>
                <c:pt idx="1106">
                  <c:v>0.3465405346825719</c:v>
                </c:pt>
                <c:pt idx="1107">
                  <c:v>0.3163331608101726</c:v>
                </c:pt>
                <c:pt idx="1108">
                  <c:v>0.3259006674215198</c:v>
                </c:pt>
                <c:pt idx="1109">
                  <c:v>0.44157061636447908</c:v>
                </c:pt>
                <c:pt idx="1110">
                  <c:v>0.68048346251249314</c:v>
                </c:pt>
                <c:pt idx="1111">
                  <c:v>1.0314720837771894</c:v>
                </c:pt>
                <c:pt idx="1112">
                  <c:v>1.3533861561119558</c:v>
                </c:pt>
                <c:pt idx="1113">
                  <c:v>1.5384652957320215</c:v>
                </c:pt>
                <c:pt idx="1114">
                  <c:v>1.5330016574263574</c:v>
                </c:pt>
                <c:pt idx="1115">
                  <c:v>1.1761335877329111</c:v>
                </c:pt>
                <c:pt idx="1116">
                  <c:v>0.49060222394764424</c:v>
                </c:pt>
                <c:pt idx="1117">
                  <c:v>-0.49574101287871603</c:v>
                </c:pt>
                <c:pt idx="1118">
                  <c:v>-1.6327854157984258</c:v>
                </c:pt>
                <c:pt idx="1119">
                  <c:v>-2.6548613163828851</c:v>
                </c:pt>
                <c:pt idx="1120">
                  <c:v>-3.4564034852385523</c:v>
                </c:pt>
                <c:pt idx="1121">
                  <c:v>-3.2733748179674151</c:v>
                </c:pt>
                <c:pt idx="1122">
                  <c:v>-2.3982116724550724</c:v>
                </c:pt>
                <c:pt idx="1123">
                  <c:v>-1.8302686925232412</c:v>
                </c:pt>
                <c:pt idx="1124">
                  <c:v>-1.3609463135898114</c:v>
                </c:pt>
                <c:pt idx="1125">
                  <c:v>-0.71662554100155829</c:v>
                </c:pt>
                <c:pt idx="1126">
                  <c:v>-0.22926567122340202</c:v>
                </c:pt>
                <c:pt idx="1127">
                  <c:v>-5.8774749934673312E-2</c:v>
                </c:pt>
                <c:pt idx="1128">
                  <c:v>-0.13441586650907994</c:v>
                </c:pt>
                <c:pt idx="1129">
                  <c:v>-0.43576118834316735</c:v>
                </c:pt>
                <c:pt idx="1130">
                  <c:v>-0.89943742275238037</c:v>
                </c:pt>
                <c:pt idx="1131">
                  <c:v>-1.2262999936938286</c:v>
                </c:pt>
                <c:pt idx="1132">
                  <c:v>-1.4262956728041172</c:v>
                </c:pt>
                <c:pt idx="1133">
                  <c:v>-1.5083802017569543</c:v>
                </c:pt>
                <c:pt idx="1134">
                  <c:v>-1.428555475473404</c:v>
                </c:pt>
                <c:pt idx="1135">
                  <c:v>-1.1909516747295856</c:v>
                </c:pt>
                <c:pt idx="1136">
                  <c:v>-0.85254574991762644</c:v>
                </c:pt>
                <c:pt idx="1137">
                  <c:v>-0.5055626541003585</c:v>
                </c:pt>
                <c:pt idx="1138">
                  <c:v>-0.25561132460832597</c:v>
                </c:pt>
                <c:pt idx="1139">
                  <c:v>-0.10311002008616925</c:v>
                </c:pt>
                <c:pt idx="1140">
                  <c:v>4.8945397697389127E-2</c:v>
                </c:pt>
                <c:pt idx="1141">
                  <c:v>0.15735175263136625</c:v>
                </c:pt>
                <c:pt idx="1142">
                  <c:v>0.28789234042167666</c:v>
                </c:pt>
                <c:pt idx="1143">
                  <c:v>0.4402205673605204</c:v>
                </c:pt>
                <c:pt idx="1144">
                  <c:v>0.49661513507366184</c:v>
                </c:pt>
                <c:pt idx="1145">
                  <c:v>0.45682943724095826</c:v>
                </c:pt>
                <c:pt idx="1146">
                  <c:v>0.38149888090789319</c:v>
                </c:pt>
                <c:pt idx="1147">
                  <c:v>0.37214688073843721</c:v>
                </c:pt>
                <c:pt idx="1148">
                  <c:v>0.45622114408761266</c:v>
                </c:pt>
                <c:pt idx="1149">
                  <c:v>0.61135058932006359</c:v>
                </c:pt>
                <c:pt idx="1150">
                  <c:v>0.7823550423234702</c:v>
                </c:pt>
                <c:pt idx="1151">
                  <c:v>0.96233460590243347</c:v>
                </c:pt>
                <c:pt idx="1152">
                  <c:v>1.1743760608881713</c:v>
                </c:pt>
                <c:pt idx="1153">
                  <c:v>1.3682781372964383</c:v>
                </c:pt>
                <c:pt idx="1154">
                  <c:v>1.5208602064847947</c:v>
                </c:pt>
                <c:pt idx="1155">
                  <c:v>1.6582918475568296</c:v>
                </c:pt>
                <c:pt idx="1156">
                  <c:v>1.7480235113203526</c:v>
                </c:pt>
                <c:pt idx="1157">
                  <c:v>1.7749869230389597</c:v>
                </c:pt>
                <c:pt idx="1158">
                  <c:v>1.6778721262514593</c:v>
                </c:pt>
                <c:pt idx="1159">
                  <c:v>1.3835655364394188</c:v>
                </c:pt>
                <c:pt idx="1160">
                  <c:v>0.92735626950860028</c:v>
                </c:pt>
                <c:pt idx="1161">
                  <c:v>0.45587239421904091</c:v>
                </c:pt>
                <c:pt idx="1162">
                  <c:v>9.6541413338854909E-2</c:v>
                </c:pt>
                <c:pt idx="1163">
                  <c:v>-0.1002480272948742</c:v>
                </c:pt>
                <c:pt idx="1164">
                  <c:v>-0.10321232808753848</c:v>
                </c:pt>
                <c:pt idx="1165">
                  <c:v>2.8511827513575554E-2</c:v>
                </c:pt>
                <c:pt idx="1166">
                  <c:v>0.25653423450887203</c:v>
                </c:pt>
                <c:pt idx="1167">
                  <c:v>0.48762577190995221</c:v>
                </c:pt>
                <c:pt idx="1168">
                  <c:v>0.56142008196562532</c:v>
                </c:pt>
                <c:pt idx="1169">
                  <c:v>0.26578025389462712</c:v>
                </c:pt>
                <c:pt idx="1170">
                  <c:v>-0.37151490636169915</c:v>
                </c:pt>
                <c:pt idx="1171">
                  <c:v>-1.1442387074232101</c:v>
                </c:pt>
                <c:pt idx="1172">
                  <c:v>-1.9291734682023527</c:v>
                </c:pt>
                <c:pt idx="1173">
                  <c:v>-2.5380196219682696</c:v>
                </c:pt>
                <c:pt idx="1174">
                  <c:v>-2.7363001665472986</c:v>
                </c:pt>
                <c:pt idx="1175">
                  <c:v>-2.3686218376457693</c:v>
                </c:pt>
                <c:pt idx="1176">
                  <c:v>-1.6509021364152432</c:v>
                </c:pt>
                <c:pt idx="1177">
                  <c:v>-0.93072463117539883</c:v>
                </c:pt>
                <c:pt idx="1178">
                  <c:v>-0.42783806495368482</c:v>
                </c:pt>
                <c:pt idx="1179">
                  <c:v>-0.27752310745418074</c:v>
                </c:pt>
                <c:pt idx="1180">
                  <c:v>-0.44907573692500591</c:v>
                </c:pt>
                <c:pt idx="1181">
                  <c:v>-0.70260764546692378</c:v>
                </c:pt>
                <c:pt idx="1182">
                  <c:v>-0.84649607442319397</c:v>
                </c:pt>
                <c:pt idx="1183">
                  <c:v>-0.96592362686991695</c:v>
                </c:pt>
                <c:pt idx="1184">
                  <c:v>-1.0509732788801194</c:v>
                </c:pt>
                <c:pt idx="1185">
                  <c:v>-1.1184187187254429</c:v>
                </c:pt>
                <c:pt idx="1186">
                  <c:v>-1.1499609388411045</c:v>
                </c:pt>
                <c:pt idx="1187">
                  <c:v>-1.1609776047617197</c:v>
                </c:pt>
                <c:pt idx="1188">
                  <c:v>-1.0968932906538249</c:v>
                </c:pt>
                <c:pt idx="1189">
                  <c:v>-0.88852432563900952</c:v>
                </c:pt>
                <c:pt idx="1190">
                  <c:v>-0.60101402767002587</c:v>
                </c:pt>
                <c:pt idx="1191">
                  <c:v>-0.37925355009734635</c:v>
                </c:pt>
                <c:pt idx="1192">
                  <c:v>-0.20482441943138838</c:v>
                </c:pt>
                <c:pt idx="1193">
                  <c:v>-7.9455218799412253E-2</c:v>
                </c:pt>
                <c:pt idx="1194">
                  <c:v>1.3790073394775391E-2</c:v>
                </c:pt>
                <c:pt idx="1195">
                  <c:v>5.0919234976172449E-2</c:v>
                </c:pt>
                <c:pt idx="1196">
                  <c:v>8.8255387991666795E-2</c:v>
                </c:pt>
                <c:pt idx="1197">
                  <c:v>0.11171880260109902</c:v>
                </c:pt>
                <c:pt idx="1198">
                  <c:v>0.19608250312507153</c:v>
                </c:pt>
                <c:pt idx="1199">
                  <c:v>0.30640996076166632</c:v>
                </c:pt>
                <c:pt idx="1200">
                  <c:v>0.4051364329084754</c:v>
                </c:pt>
                <c:pt idx="1201">
                  <c:v>0.59029191523790359</c:v>
                </c:pt>
                <c:pt idx="1202">
                  <c:v>0.78465424060821543</c:v>
                </c:pt>
                <c:pt idx="1203">
                  <c:v>0.89026284903287889</c:v>
                </c:pt>
                <c:pt idx="1204">
                  <c:v>0.9475220737606288</c:v>
                </c:pt>
                <c:pt idx="1205">
                  <c:v>0.93255685620009909</c:v>
                </c:pt>
                <c:pt idx="1206">
                  <c:v>0.9294747157394887</c:v>
                </c:pt>
                <c:pt idx="1207">
                  <c:v>1.004807757139206</c:v>
                </c:pt>
                <c:pt idx="1208">
                  <c:v>1.0706276710331442</c:v>
                </c:pt>
                <c:pt idx="1209">
                  <c:v>1.0585543401539326</c:v>
                </c:pt>
                <c:pt idx="1210">
                  <c:v>1.0551145693659782</c:v>
                </c:pt>
                <c:pt idx="1211">
                  <c:v>1.1366251941025258</c:v>
                </c:pt>
                <c:pt idx="1212">
                  <c:v>1.170985772162676</c:v>
                </c:pt>
                <c:pt idx="1213">
                  <c:v>1.1073002381622792</c:v>
                </c:pt>
                <c:pt idx="1214">
                  <c:v>1.1270904318988324</c:v>
                </c:pt>
                <c:pt idx="1215">
                  <c:v>1.3096655014157297</c:v>
                </c:pt>
                <c:pt idx="1216">
                  <c:v>1.4057681451737882</c:v>
                </c:pt>
                <c:pt idx="1217">
                  <c:v>1.3346972854435444</c:v>
                </c:pt>
                <c:pt idx="1218">
                  <c:v>1.1315550734102726</c:v>
                </c:pt>
                <c:pt idx="1219">
                  <c:v>0.87518244132399559</c:v>
                </c:pt>
                <c:pt idx="1220">
                  <c:v>0.52454238720238211</c:v>
                </c:pt>
                <c:pt idx="1221">
                  <c:v>-7.291638717055321E-2</c:v>
                </c:pt>
                <c:pt idx="1222">
                  <c:v>-0.95761246763169772</c:v>
                </c:pt>
                <c:pt idx="1223">
                  <c:v>-1.9102919317781926</c:v>
                </c:pt>
                <c:pt idx="1224">
                  <c:v>-2.7117652496695519</c:v>
                </c:pt>
                <c:pt idx="1225">
                  <c:v>-3.231472208797932</c:v>
                </c:pt>
                <c:pt idx="1226">
                  <c:v>-3.3276393181085586</c:v>
                </c:pt>
                <c:pt idx="1227">
                  <c:v>-2.9781705343723299</c:v>
                </c:pt>
                <c:pt idx="1228">
                  <c:v>-2.2982048428058626</c:v>
                </c:pt>
                <c:pt idx="1229">
                  <c:v>-1.6097715058922768</c:v>
                </c:pt>
                <c:pt idx="1230">
                  <c:v>-1.1205547796934843</c:v>
                </c:pt>
                <c:pt idx="1231">
                  <c:v>-0.85616378769278534</c:v>
                </c:pt>
                <c:pt idx="1232">
                  <c:v>-0.80279318064451222</c:v>
                </c:pt>
                <c:pt idx="1233">
                  <c:v>-0.91672098822891712</c:v>
                </c:pt>
                <c:pt idx="1234">
                  <c:v>-1.0997410308569671</c:v>
                </c:pt>
                <c:pt idx="1235">
                  <c:v>-1.2403179623186589</c:v>
                </c:pt>
                <c:pt idx="1236">
                  <c:v>-1.2633080448210241</c:v>
                </c:pt>
                <c:pt idx="1237">
                  <c:v>-1.189190274104476</c:v>
                </c:pt>
                <c:pt idx="1238">
                  <c:v>-1.033408900871873</c:v>
                </c:pt>
                <c:pt idx="1239">
                  <c:v>-0.8174334391951561</c:v>
                </c:pt>
                <c:pt idx="1240">
                  <c:v>-0.60761166036129</c:v>
                </c:pt>
                <c:pt idx="1241">
                  <c:v>-0.45618880167603493</c:v>
                </c:pt>
                <c:pt idx="1242">
                  <c:v>-0.31445211153477431</c:v>
                </c:pt>
                <c:pt idx="1243">
                  <c:v>-0.19118852980434894</c:v>
                </c:pt>
                <c:pt idx="1244">
                  <c:v>-8.9111529998481279E-2</c:v>
                </c:pt>
                <c:pt idx="1245">
                  <c:v>-2.5011483225971461E-2</c:v>
                </c:pt>
                <c:pt idx="1246">
                  <c:v>4.0999397076666354E-2</c:v>
                </c:pt>
                <c:pt idx="1247">
                  <c:v>0.20315482009202243</c:v>
                </c:pt>
                <c:pt idx="1248">
                  <c:v>0.41638790108263496</c:v>
                </c:pt>
                <c:pt idx="1249">
                  <c:v>0.57425720538944014</c:v>
                </c:pt>
                <c:pt idx="1250">
                  <c:v>0.62605238981544975</c:v>
                </c:pt>
                <c:pt idx="1251">
                  <c:v>0.67251480393111707</c:v>
                </c:pt>
                <c:pt idx="1252">
                  <c:v>0.70715560980141168</c:v>
                </c:pt>
                <c:pt idx="1253">
                  <c:v>0.72499115243554124</c:v>
                </c:pt>
                <c:pt idx="1254">
                  <c:v>0.77448600567877302</c:v>
                </c:pt>
                <c:pt idx="1255">
                  <c:v>0.89043592661619186</c:v>
                </c:pt>
                <c:pt idx="1256">
                  <c:v>0.98418294645845894</c:v>
                </c:pt>
                <c:pt idx="1257">
                  <c:v>0.99350881688296799</c:v>
                </c:pt>
                <c:pt idx="1258">
                  <c:v>0.92484693691134456</c:v>
                </c:pt>
                <c:pt idx="1259">
                  <c:v>0.90964739218354229</c:v>
                </c:pt>
                <c:pt idx="1260">
                  <c:v>0.92919141814112671</c:v>
                </c:pt>
                <c:pt idx="1261">
                  <c:v>0.98208905853331097</c:v>
                </c:pt>
                <c:pt idx="1262">
                  <c:v>0.95714571364223966</c:v>
                </c:pt>
                <c:pt idx="1263">
                  <c:v>0.91502756148576736</c:v>
                </c:pt>
                <c:pt idx="1264">
                  <c:v>0.82552123479545125</c:v>
                </c:pt>
                <c:pt idx="1265">
                  <c:v>0.53920917749404906</c:v>
                </c:pt>
                <c:pt idx="1266">
                  <c:v>0.146894464250654</c:v>
                </c:pt>
                <c:pt idx="1267">
                  <c:v>-0.1133060658350587</c:v>
                </c:pt>
                <c:pt idx="1268">
                  <c:v>-0.16599225629121067</c:v>
                </c:pt>
                <c:pt idx="1269">
                  <c:v>2.309112969785929E-2</c:v>
                </c:pt>
                <c:pt idx="1270">
                  <c:v>0.40767251651734115</c:v>
                </c:pt>
                <c:pt idx="1271">
                  <c:v>0.91934470698237425</c:v>
                </c:pt>
                <c:pt idx="1272">
                  <c:v>1.3551119618117811</c:v>
                </c:pt>
                <c:pt idx="1273">
                  <c:v>1.4197083458304407</c:v>
                </c:pt>
                <c:pt idx="1274">
                  <c:v>0.92866677671670916</c:v>
                </c:pt>
                <c:pt idx="1275">
                  <c:v>0.14587321149185301</c:v>
                </c:pt>
                <c:pt idx="1276">
                  <c:v>-0.60943858634680514</c:v>
                </c:pt>
                <c:pt idx="1277">
                  <c:v>-1.2466564902663231</c:v>
                </c:pt>
                <c:pt idx="1278">
                  <c:v>-1.7410507066547871</c:v>
                </c:pt>
                <c:pt idx="1279">
                  <c:v>-1.9483279234170914</c:v>
                </c:pt>
                <c:pt idx="1280">
                  <c:v>-1.7573781792819501</c:v>
                </c:pt>
                <c:pt idx="1281">
                  <c:v>-1.281014583259821</c:v>
                </c:pt>
                <c:pt idx="1282">
                  <c:v>-0.80409740209579472</c:v>
                </c:pt>
                <c:pt idx="1283">
                  <c:v>-0.45928004186600446</c:v>
                </c:pt>
                <c:pt idx="1284">
                  <c:v>-0.33188306339085105</c:v>
                </c:pt>
                <c:pt idx="1285">
                  <c:v>-0.4079796415194869</c:v>
                </c:pt>
                <c:pt idx="1286">
                  <c:v>-0.61163692016154536</c:v>
                </c:pt>
                <c:pt idx="1287">
                  <c:v>-0.7757272233814001</c:v>
                </c:pt>
                <c:pt idx="1288">
                  <c:v>-0.88353007256984717</c:v>
                </c:pt>
                <c:pt idx="1289">
                  <c:v>-1.0871884475648403</c:v>
                </c:pt>
                <c:pt idx="1290">
                  <c:v>-1.3196331037580968</c:v>
                </c:pt>
                <c:pt idx="1291">
                  <c:v>-1.4732736651599407</c:v>
                </c:pt>
                <c:pt idx="1292">
                  <c:v>-1.5515158425271511</c:v>
                </c:pt>
                <c:pt idx="1293">
                  <c:v>-1.5685227616131308</c:v>
                </c:pt>
                <c:pt idx="1294">
                  <c:v>-1.4857253108918667</c:v>
                </c:pt>
                <c:pt idx="1295">
                  <c:v>-1.3672728547453881</c:v>
                </c:pt>
                <c:pt idx="1296">
                  <c:v>-1.1698015648126603</c:v>
                </c:pt>
                <c:pt idx="1297">
                  <c:v>-0.92108425363898283</c:v>
                </c:pt>
                <c:pt idx="1298">
                  <c:v>-0.7049942596256733</c:v>
                </c:pt>
                <c:pt idx="1299">
                  <c:v>-0.47721575461328031</c:v>
                </c:pt>
                <c:pt idx="1300">
                  <c:v>-0.1980969785526395</c:v>
                </c:pt>
                <c:pt idx="1301">
                  <c:v>6.2864621467888362E-2</c:v>
                </c:pt>
                <c:pt idx="1302">
                  <c:v>0.22949128238484265</c:v>
                </c:pt>
                <c:pt idx="1303">
                  <c:v>0.34237940020859242</c:v>
                </c:pt>
                <c:pt idx="1304">
                  <c:v>0.47049269914627079</c:v>
                </c:pt>
                <c:pt idx="1305">
                  <c:v>0.64626336380839355</c:v>
                </c:pt>
                <c:pt idx="1306">
                  <c:v>0.83212303362786777</c:v>
                </c:pt>
                <c:pt idx="1307">
                  <c:v>0.95517037801444538</c:v>
                </c:pt>
                <c:pt idx="1308">
                  <c:v>1.0117359767854215</c:v>
                </c:pt>
                <c:pt idx="1309">
                  <c:v>1.0343619239330293</c:v>
                </c:pt>
                <c:pt idx="1310">
                  <c:v>1.0166093386709691</c:v>
                </c:pt>
                <c:pt idx="1311">
                  <c:v>0.95261492550373084</c:v>
                </c:pt>
                <c:pt idx="1312">
                  <c:v>0.87368482321500784</c:v>
                </c:pt>
                <c:pt idx="1313">
                  <c:v>0.88220312006771573</c:v>
                </c:pt>
                <c:pt idx="1314">
                  <c:v>0.86734512582421308</c:v>
                </c:pt>
                <c:pt idx="1315">
                  <c:v>0.7899394657462836</c:v>
                </c:pt>
                <c:pt idx="1316">
                  <c:v>0.67252584055066111</c:v>
                </c:pt>
                <c:pt idx="1317">
                  <c:v>0.58513467103242878</c:v>
                </c:pt>
                <c:pt idx="1318">
                  <c:v>0.56857458885759116</c:v>
                </c:pt>
                <c:pt idx="1319">
                  <c:v>0.59287784636020668</c:v>
                </c:pt>
                <c:pt idx="1320">
                  <c:v>0.68623207949101928</c:v>
                </c:pt>
                <c:pt idx="1321">
                  <c:v>0.78218211092054846</c:v>
                </c:pt>
                <c:pt idx="1322">
                  <c:v>0.90379257515072831</c:v>
                </c:pt>
                <c:pt idx="1323">
                  <c:v>0.99064185395836835</c:v>
                </c:pt>
                <c:pt idx="1324">
                  <c:v>0.99506476096808916</c:v>
                </c:pt>
                <c:pt idx="1325">
                  <c:v>0.97525709867477417</c:v>
                </c:pt>
                <c:pt idx="1326">
                  <c:v>0.9685358704626561</c:v>
                </c:pt>
                <c:pt idx="1327">
                  <c:v>0.78674388930201533</c:v>
                </c:pt>
                <c:pt idx="1328">
                  <c:v>0.23111410399898888</c:v>
                </c:pt>
                <c:pt idx="1329">
                  <c:v>-0.59673594888299708</c:v>
                </c:pt>
                <c:pt idx="1330">
                  <c:v>-1.4179666064679624</c:v>
                </c:pt>
                <c:pt idx="1331">
                  <c:v>-1.9852153757214548</c:v>
                </c:pt>
                <c:pt idx="1332">
                  <c:v>-2.2734075321257117</c:v>
                </c:pt>
                <c:pt idx="1333">
                  <c:v>-2.2256251090765002</c:v>
                </c:pt>
                <c:pt idx="1334">
                  <c:v>-1.9107183399796488</c:v>
                </c:pt>
                <c:pt idx="1335">
                  <c:v>-1.4990256799757482</c:v>
                </c:pt>
                <c:pt idx="1336">
                  <c:v>-1.1868891754746438</c:v>
                </c:pt>
                <c:pt idx="1337">
                  <c:v>-1.0605932642519476</c:v>
                </c:pt>
                <c:pt idx="1338">
                  <c:v>-0.99209583722054961</c:v>
                </c:pt>
                <c:pt idx="1339">
                  <c:v>-1.0009087606519462</c:v>
                </c:pt>
                <c:pt idx="1340">
                  <c:v>-1.0688871011137964</c:v>
                </c:pt>
                <c:pt idx="1341">
                  <c:v>-1.1924552862346174</c:v>
                </c:pt>
                <c:pt idx="1342">
                  <c:v>-1.322819543927908</c:v>
                </c:pt>
                <c:pt idx="1343">
                  <c:v>-1.4028533081710339</c:v>
                </c:pt>
                <c:pt idx="1344">
                  <c:v>-1.4240779700875283</c:v>
                </c:pt>
                <c:pt idx="1345">
                  <c:v>-1.4184814538061619</c:v>
                </c:pt>
                <c:pt idx="1346">
                  <c:v>-1.3353336086869241</c:v>
                </c:pt>
                <c:pt idx="1347">
                  <c:v>-1.1486202453821899</c:v>
                </c:pt>
                <c:pt idx="1348">
                  <c:v>-0.9017153517901898</c:v>
                </c:pt>
                <c:pt idx="1349">
                  <c:v>-0.63193052262067795</c:v>
                </c:pt>
                <c:pt idx="1350">
                  <c:v>-0.31531461238861086</c:v>
                </c:pt>
                <c:pt idx="1351">
                  <c:v>-2.5439810045063498E-2</c:v>
                </c:pt>
                <c:pt idx="1352">
                  <c:v>0.18493416521698236</c:v>
                </c:pt>
                <c:pt idx="1353">
                  <c:v>0.34533995512872934</c:v>
                </c:pt>
                <c:pt idx="1354">
                  <c:v>0.48796951510012154</c:v>
                </c:pt>
                <c:pt idx="1355">
                  <c:v>0.63470122575759891</c:v>
                </c:pt>
                <c:pt idx="1356">
                  <c:v>0.75538870699703697</c:v>
                </c:pt>
                <c:pt idx="1357">
                  <c:v>0.83473074562847616</c:v>
                </c:pt>
                <c:pt idx="1358">
                  <c:v>0.90385367855429655</c:v>
                </c:pt>
                <c:pt idx="1359">
                  <c:v>0.96849362432956698</c:v>
                </c:pt>
                <c:pt idx="1360">
                  <c:v>0.97786619938910013</c:v>
                </c:pt>
                <c:pt idx="1361">
                  <c:v>0.97613242685794832</c:v>
                </c:pt>
                <c:pt idx="1362">
                  <c:v>1.019350732639432</c:v>
                </c:pt>
                <c:pt idx="1363">
                  <c:v>1.1220295936614275</c:v>
                </c:pt>
                <c:pt idx="1364">
                  <c:v>1.2272684387862682</c:v>
                </c:pt>
                <c:pt idx="1365">
                  <c:v>1.3089205661416055</c:v>
                </c:pt>
                <c:pt idx="1366">
                  <c:v>1.369888314306736</c:v>
                </c:pt>
                <c:pt idx="1367">
                  <c:v>1.3320791946351529</c:v>
                </c:pt>
                <c:pt idx="1368">
                  <c:v>1.1862954638153316</c:v>
                </c:pt>
                <c:pt idx="1369">
                  <c:v>0.91132335036993029</c:v>
                </c:pt>
                <c:pt idx="1370">
                  <c:v>0.64537487939000138</c:v>
                </c:pt>
                <c:pt idx="1371">
                  <c:v>0.42048760324716572</c:v>
                </c:pt>
                <c:pt idx="1372">
                  <c:v>0.27786091206595304</c:v>
                </c:pt>
                <c:pt idx="1373">
                  <c:v>0.1737413153797388</c:v>
                </c:pt>
                <c:pt idx="1374">
                  <c:v>0.11831453494727612</c:v>
                </c:pt>
                <c:pt idx="1375">
                  <c:v>6.1179508734494452E-2</c:v>
                </c:pt>
                <c:pt idx="1376">
                  <c:v>8.8414998706430201E-2</c:v>
                </c:pt>
                <c:pt idx="1377">
                  <c:v>0.19054042076691985</c:v>
                </c:pt>
                <c:pt idx="1378">
                  <c:v>0.40478358998894692</c:v>
                </c:pt>
                <c:pt idx="1379">
                  <c:v>0.6608406917005778</c:v>
                </c:pt>
                <c:pt idx="1380">
                  <c:v>0.82928304098546513</c:v>
                </c:pt>
                <c:pt idx="1381">
                  <c:v>0.7994914041459561</c:v>
                </c:pt>
                <c:pt idx="1382">
                  <c:v>0.56522058941423892</c:v>
                </c:pt>
                <c:pt idx="1383">
                  <c:v>7.1944068297743802E-2</c:v>
                </c:pt>
                <c:pt idx="1384">
                  <c:v>-0.51065985471010211</c:v>
                </c:pt>
                <c:pt idx="1385">
                  <c:v>-1.0429280948638917</c:v>
                </c:pt>
                <c:pt idx="1386">
                  <c:v>-1.4407738173007967</c:v>
                </c:pt>
                <c:pt idx="1387">
                  <c:v>-1.65844124391675</c:v>
                </c:pt>
                <c:pt idx="1388">
                  <c:v>-1.497846442759037</c:v>
                </c:pt>
                <c:pt idx="1389">
                  <c:v>-1.0329773032665253</c:v>
                </c:pt>
                <c:pt idx="1390">
                  <c:v>-0.50986481610685586</c:v>
                </c:pt>
                <c:pt idx="1391">
                  <c:v>-0.21132312454283239</c:v>
                </c:pt>
                <c:pt idx="1392">
                  <c:v>-0.23319713803008199</c:v>
                </c:pt>
                <c:pt idx="1393">
                  <c:v>-0.43794870480895043</c:v>
                </c:pt>
                <c:pt idx="1394">
                  <c:v>-0.60902767326682805</c:v>
                </c:pt>
                <c:pt idx="1395">
                  <c:v>-0.67937782712280759</c:v>
                </c:pt>
                <c:pt idx="1396">
                  <c:v>-0.77292297184467318</c:v>
                </c:pt>
                <c:pt idx="1397">
                  <c:v>-0.93812099352478984</c:v>
                </c:pt>
                <c:pt idx="1398">
                  <c:v>-1.0386680328100921</c:v>
                </c:pt>
                <c:pt idx="1399">
                  <c:v>-1.0349155821651221</c:v>
                </c:pt>
                <c:pt idx="1400">
                  <c:v>-1.0029712928831578</c:v>
                </c:pt>
                <c:pt idx="1401">
                  <c:v>-0.98540888831019402</c:v>
                </c:pt>
                <c:pt idx="1402">
                  <c:v>-0.96918403431773192</c:v>
                </c:pt>
                <c:pt idx="1403">
                  <c:v>-0.90286476820707329</c:v>
                </c:pt>
                <c:pt idx="1404">
                  <c:v>-0.82302454680204395</c:v>
                </c:pt>
                <c:pt idx="1405">
                  <c:v>-0.74571222290396699</c:v>
                </c:pt>
                <c:pt idx="1406">
                  <c:v>-0.71128323242068292</c:v>
                </c:pt>
                <c:pt idx="1407">
                  <c:v>-0.67397726565599447</c:v>
                </c:pt>
                <c:pt idx="1408">
                  <c:v>-0.50526495773345237</c:v>
                </c:pt>
                <c:pt idx="1409">
                  <c:v>-0.19660451330244541</c:v>
                </c:pt>
                <c:pt idx="1410">
                  <c:v>0.12217106603085995</c:v>
                </c:pt>
                <c:pt idx="1411">
                  <c:v>0.46455211076885466</c:v>
                </c:pt>
                <c:pt idx="1412">
                  <c:v>0.83739166729152203</c:v>
                </c:pt>
                <c:pt idx="1413">
                  <c:v>1.1847428087890148</c:v>
                </c:pt>
                <c:pt idx="1414">
                  <c:v>1.5372997994720936</c:v>
                </c:pt>
                <c:pt idx="1415">
                  <c:v>1.7779894682765007</c:v>
                </c:pt>
                <c:pt idx="1416">
                  <c:v>1.8363201221823693</c:v>
                </c:pt>
                <c:pt idx="1417">
                  <c:v>1.7217760911583901</c:v>
                </c:pt>
                <c:pt idx="1418">
                  <c:v>1.5260061948001387</c:v>
                </c:pt>
                <c:pt idx="1419">
                  <c:v>1.2994210334122183</c:v>
                </c:pt>
                <c:pt idx="1420">
                  <c:v>1.0356950891017915</c:v>
                </c:pt>
                <c:pt idx="1421">
                  <c:v>0.72756458513438704</c:v>
                </c:pt>
                <c:pt idx="1422">
                  <c:v>0.54826227530837057</c:v>
                </c:pt>
                <c:pt idx="1423">
                  <c:v>0.50806953817605971</c:v>
                </c:pt>
                <c:pt idx="1424">
                  <c:v>0.48728356361389163</c:v>
                </c:pt>
                <c:pt idx="1425">
                  <c:v>0.55746623128652573</c:v>
                </c:pt>
                <c:pt idx="1426">
                  <c:v>0.65117378242313861</c:v>
                </c:pt>
                <c:pt idx="1427">
                  <c:v>0.75130903154611595</c:v>
                </c:pt>
                <c:pt idx="1428">
                  <c:v>0.93544340729713449</c:v>
                </c:pt>
                <c:pt idx="1429">
                  <c:v>1.1649570004642011</c:v>
                </c:pt>
                <c:pt idx="1430">
                  <c:v>1.3373260474205018</c:v>
                </c:pt>
                <c:pt idx="1431">
                  <c:v>1.2193345711380243</c:v>
                </c:pt>
                <c:pt idx="1432">
                  <c:v>0.86868041060864931</c:v>
                </c:pt>
                <c:pt idx="1433">
                  <c:v>0.347952929623425</c:v>
                </c:pt>
                <c:pt idx="1434">
                  <c:v>-0.42163541167974472</c:v>
                </c:pt>
                <c:pt idx="1435">
                  <c:v>-1.3197836695611478</c:v>
                </c:pt>
                <c:pt idx="1436">
                  <c:v>-2.065799947679043</c:v>
                </c:pt>
                <c:pt idx="1437">
                  <c:v>-2.6719968742132187</c:v>
                </c:pt>
                <c:pt idx="1438">
                  <c:v>-3.2051287481188777</c:v>
                </c:pt>
                <c:pt idx="1439">
                  <c:v>-3.5105001702904701</c:v>
                </c:pt>
                <c:pt idx="1440">
                  <c:v>-3.3584640848636629</c:v>
                </c:pt>
                <c:pt idx="1441">
                  <c:v>-2.6370957210659984</c:v>
                </c:pt>
                <c:pt idx="1442">
                  <c:v>-1.8216121821105482</c:v>
                </c:pt>
                <c:pt idx="1443">
                  <c:v>-1.1706711188703776</c:v>
                </c:pt>
                <c:pt idx="1444">
                  <c:v>-0.65824635520577435</c:v>
                </c:pt>
                <c:pt idx="1445">
                  <c:v>-0.43827457744628195</c:v>
                </c:pt>
                <c:pt idx="1446">
                  <c:v>-0.49969475392252211</c:v>
                </c:pt>
                <c:pt idx="1447">
                  <c:v>-0.65003072485327729</c:v>
                </c:pt>
                <c:pt idx="1448">
                  <c:v>-0.78882228210568428</c:v>
                </c:pt>
                <c:pt idx="1449">
                  <c:v>-0.82002463281154636</c:v>
                </c:pt>
                <c:pt idx="1450">
                  <c:v>-0.8248098479211331</c:v>
                </c:pt>
                <c:pt idx="1451">
                  <c:v>-0.91100350767374039</c:v>
                </c:pt>
                <c:pt idx="1452">
                  <c:v>-0.94524063639342792</c:v>
                </c:pt>
                <c:pt idx="1453">
                  <c:v>-0.84877838887274271</c:v>
                </c:pt>
                <c:pt idx="1454">
                  <c:v>-0.59009811658412226</c:v>
                </c:pt>
                <c:pt idx="1455">
                  <c:v>-0.32099624220281842</c:v>
                </c:pt>
                <c:pt idx="1456">
                  <c:v>-0.14679131571203471</c:v>
                </c:pt>
                <c:pt idx="1457">
                  <c:v>-5.5778490453958517E-2</c:v>
                </c:pt>
                <c:pt idx="1458">
                  <c:v>3.7851402349770072E-3</c:v>
                </c:pt>
                <c:pt idx="1459">
                  <c:v>8.8858628785237675E-2</c:v>
                </c:pt>
                <c:pt idx="1460">
                  <c:v>0.16598874796181917</c:v>
                </c:pt>
                <c:pt idx="1461">
                  <c:v>0.25776503685861829</c:v>
                </c:pt>
                <c:pt idx="1462">
                  <c:v>0.3989256300777197</c:v>
                </c:pt>
                <c:pt idx="1463">
                  <c:v>0.58139333009719851</c:v>
                </c:pt>
                <c:pt idx="1464">
                  <c:v>0.77580133683979513</c:v>
                </c:pt>
                <c:pt idx="1465">
                  <c:v>0.86204623281955728</c:v>
                </c:pt>
                <c:pt idx="1466">
                  <c:v>0.86628107875585558</c:v>
                </c:pt>
                <c:pt idx="1467">
                  <c:v>0.76894452631473542</c:v>
                </c:pt>
                <c:pt idx="1468">
                  <c:v>0.73189517922699454</c:v>
                </c:pt>
                <c:pt idx="1469">
                  <c:v>0.81644547902047637</c:v>
                </c:pt>
                <c:pt idx="1470">
                  <c:v>0.97118867911398421</c:v>
                </c:pt>
                <c:pt idx="1471">
                  <c:v>1.0962418377399445</c:v>
                </c:pt>
                <c:pt idx="1472">
                  <c:v>1.1842645065486432</c:v>
                </c:pt>
                <c:pt idx="1473">
                  <c:v>1.2293725593388081</c:v>
                </c:pt>
                <c:pt idx="1474">
                  <c:v>1.2753125247359276</c:v>
                </c:pt>
                <c:pt idx="1475">
                  <c:v>1.4038024574518204</c:v>
                </c:pt>
                <c:pt idx="1476">
                  <c:v>1.5717587569355966</c:v>
                </c:pt>
                <c:pt idx="1477">
                  <c:v>1.6880898432433606</c:v>
                </c:pt>
                <c:pt idx="1478">
                  <c:v>1.5495675502717496</c:v>
                </c:pt>
                <c:pt idx="1479">
                  <c:v>1.1585889440774919</c:v>
                </c:pt>
                <c:pt idx="1480">
                  <c:v>0.54088228516280656</c:v>
                </c:pt>
                <c:pt idx="1481">
                  <c:v>-0.15462640196084976</c:v>
                </c:pt>
                <c:pt idx="1482">
                  <c:v>-0.61415615648031241</c:v>
                </c:pt>
                <c:pt idx="1483">
                  <c:v>-0.60439985789358619</c:v>
                </c:pt>
                <c:pt idx="1484">
                  <c:v>-0.2414880695566535</c:v>
                </c:pt>
                <c:pt idx="1485">
                  <c:v>0.30624291311949492</c:v>
                </c:pt>
                <c:pt idx="1486">
                  <c:v>0.79925824642181398</c:v>
                </c:pt>
                <c:pt idx="1487">
                  <c:v>0.86621244706213474</c:v>
                </c:pt>
                <c:pt idx="1488">
                  <c:v>0.50469372130930423</c:v>
                </c:pt>
                <c:pt idx="1489">
                  <c:v>2.8814950827509168E-2</c:v>
                </c:pt>
                <c:pt idx="1490">
                  <c:v>-0.49714218847453595</c:v>
                </c:pt>
                <c:pt idx="1491">
                  <c:v>-1.0507820749282837</c:v>
                </c:pt>
                <c:pt idx="1492">
                  <c:v>-1.5565808469057083</c:v>
                </c:pt>
                <c:pt idx="1493">
                  <c:v>-1.7821349979937078</c:v>
                </c:pt>
                <c:pt idx="1494">
                  <c:v>-1.4771948079764843</c:v>
                </c:pt>
                <c:pt idx="1495">
                  <c:v>-0.83343580663204198</c:v>
                </c:pt>
                <c:pt idx="1496">
                  <c:v>-0.31268022246658805</c:v>
                </c:pt>
                <c:pt idx="1497">
                  <c:v>-0.16292758438736202</c:v>
                </c:pt>
                <c:pt idx="1498">
                  <c:v>-0.2818789542093873</c:v>
                </c:pt>
                <c:pt idx="1499">
                  <c:v>-0.54797861225903033</c:v>
                </c:pt>
                <c:pt idx="1500">
                  <c:v>-0.73315839707851416</c:v>
                </c:pt>
                <c:pt idx="1501">
                  <c:v>-0.77414949841797354</c:v>
                </c:pt>
                <c:pt idx="1502">
                  <c:v>-0.81015051282942296</c:v>
                </c:pt>
                <c:pt idx="1503">
                  <c:v>-1.0059143427014352</c:v>
                </c:pt>
                <c:pt idx="1504">
                  <c:v>-1.1778230676054955</c:v>
                </c:pt>
                <c:pt idx="1505">
                  <c:v>-1.265076389014721</c:v>
                </c:pt>
                <c:pt idx="1506">
                  <c:v>-1.3386223751306534</c:v>
                </c:pt>
                <c:pt idx="1507">
                  <c:v>-1.3584704563021661</c:v>
                </c:pt>
                <c:pt idx="1508">
                  <c:v>-1.2677680085599423</c:v>
                </c:pt>
                <c:pt idx="1509">
                  <c:v>-1.0939833506941796</c:v>
                </c:pt>
                <c:pt idx="1510">
                  <c:v>-0.87436441585421565</c:v>
                </c:pt>
                <c:pt idx="1511">
                  <c:v>-0.64181107454001907</c:v>
                </c:pt>
                <c:pt idx="1512">
                  <c:v>-0.42681578893214467</c:v>
                </c:pt>
                <c:pt idx="1513">
                  <c:v>-0.2460215803049505</c:v>
                </c:pt>
                <c:pt idx="1514">
                  <c:v>-0.1000939348898828</c:v>
                </c:pt>
                <c:pt idx="1515">
                  <c:v>1.5392009485512973E-2</c:v>
                </c:pt>
                <c:pt idx="1516">
                  <c:v>8.2528040260076527E-2</c:v>
                </c:pt>
                <c:pt idx="1517">
                  <c:v>0.18113884717226028</c:v>
                </c:pt>
                <c:pt idx="1518">
                  <c:v>0.28543274570256472</c:v>
                </c:pt>
                <c:pt idx="1519">
                  <c:v>0.40619499821215871</c:v>
                </c:pt>
                <c:pt idx="1520">
                  <c:v>0.63221915580332277</c:v>
                </c:pt>
                <c:pt idx="1521">
                  <c:v>0.98062060341238977</c:v>
                </c:pt>
                <c:pt idx="1522">
                  <c:v>1.2560510654747488</c:v>
                </c:pt>
                <c:pt idx="1523">
                  <c:v>1.395741485953331</c:v>
                </c:pt>
                <c:pt idx="1524">
                  <c:v>1.4634208144247534</c:v>
                </c:pt>
                <c:pt idx="1525">
                  <c:v>1.5130138278007508</c:v>
                </c:pt>
                <c:pt idx="1526">
                  <c:v>1.5118803450465204</c:v>
                </c:pt>
                <c:pt idx="1527">
                  <c:v>1.4968095852434635</c:v>
                </c:pt>
                <c:pt idx="1528">
                  <c:v>1.5072949585318567</c:v>
                </c:pt>
                <c:pt idx="1529">
                  <c:v>1.3573100763559343</c:v>
                </c:pt>
                <c:pt idx="1530">
                  <c:v>0.97455528661608704</c:v>
                </c:pt>
                <c:pt idx="1531">
                  <c:v>0.5343143270909787</c:v>
                </c:pt>
                <c:pt idx="1532">
                  <c:v>0.33542369864881039</c:v>
                </c:pt>
                <c:pt idx="1533">
                  <c:v>0.40656925655901432</c:v>
                </c:pt>
                <c:pt idx="1534">
                  <c:v>0.55609381668269642</c:v>
                </c:pt>
                <c:pt idx="1535">
                  <c:v>0.60805959362536677</c:v>
                </c:pt>
                <c:pt idx="1536">
                  <c:v>0.58139281846582891</c:v>
                </c:pt>
                <c:pt idx="1537">
                  <c:v>0.56779924806207416</c:v>
                </c:pt>
                <c:pt idx="1538">
                  <c:v>0.53515935938805348</c:v>
                </c:pt>
                <c:pt idx="1539">
                  <c:v>0.45219164505600934</c:v>
                </c:pt>
                <c:pt idx="1540">
                  <c:v>0.3040983005985618</c:v>
                </c:pt>
                <c:pt idx="1541">
                  <c:v>-0.11381303770467639</c:v>
                </c:pt>
                <c:pt idx="1542">
                  <c:v>-0.811783567070961</c:v>
                </c:pt>
                <c:pt idx="1543">
                  <c:v>-1.6033435155451299</c:v>
                </c:pt>
                <c:pt idx="1544">
                  <c:v>-2.3208351753652097</c:v>
                </c:pt>
                <c:pt idx="1545">
                  <c:v>-2.7837742951512339</c:v>
                </c:pt>
                <c:pt idx="1546">
                  <c:v>-2.8224153274297716</c:v>
                </c:pt>
                <c:pt idx="1547">
                  <c:v>-2.3807855080068112</c:v>
                </c:pt>
                <c:pt idx="1548">
                  <c:v>-1.7014114084839822</c:v>
                </c:pt>
                <c:pt idx="1549">
                  <c:v>-1.108617323487997</c:v>
                </c:pt>
                <c:pt idx="1550">
                  <c:v>-0.76880653202533722</c:v>
                </c:pt>
                <c:pt idx="1551">
                  <c:v>-0.68554598182439808</c:v>
                </c:pt>
                <c:pt idx="1552">
                  <c:v>-0.83062490388751031</c:v>
                </c:pt>
                <c:pt idx="1553">
                  <c:v>-1.0990322752296926</c:v>
                </c:pt>
                <c:pt idx="1554">
                  <c:v>-1.3233770759403707</c:v>
                </c:pt>
                <c:pt idx="1555">
                  <c:v>-1.405292912721634</c:v>
                </c:pt>
                <c:pt idx="1556">
                  <c:v>-1.3699093642830849</c:v>
                </c:pt>
                <c:pt idx="1557">
                  <c:v>-1.2333925200998783</c:v>
                </c:pt>
                <c:pt idx="1558">
                  <c:v>-1.0094187252223492</c:v>
                </c:pt>
                <c:pt idx="1559">
                  <c:v>-0.78689854815602311</c:v>
                </c:pt>
                <c:pt idx="1560">
                  <c:v>-0.62408633664250379</c:v>
                </c:pt>
                <c:pt idx="1561">
                  <c:v>-0.46252385783940558</c:v>
                </c:pt>
                <c:pt idx="1562">
                  <c:v>-0.27258915379643439</c:v>
                </c:pt>
                <c:pt idx="1563">
                  <c:v>-0.11747791715897621</c:v>
                </c:pt>
                <c:pt idx="1564">
                  <c:v>-1.0140707334503531E-2</c:v>
                </c:pt>
                <c:pt idx="1565">
                  <c:v>0.11795166039839387</c:v>
                </c:pt>
                <c:pt idx="1566">
                  <c:v>0.26083398453891277</c:v>
                </c:pt>
                <c:pt idx="1567">
                  <c:v>0.33342789776623249</c:v>
                </c:pt>
                <c:pt idx="1568">
                  <c:v>0.33096841268241406</c:v>
                </c:pt>
                <c:pt idx="1569">
                  <c:v>0.34190508138388398</c:v>
                </c:pt>
                <c:pt idx="1570">
                  <c:v>0.3677496649324894</c:v>
                </c:pt>
                <c:pt idx="1571">
                  <c:v>0.41107044316828251</c:v>
                </c:pt>
                <c:pt idx="1572">
                  <c:v>0.51905484840273863</c:v>
                </c:pt>
                <c:pt idx="1573">
                  <c:v>0.62735799998044972</c:v>
                </c:pt>
                <c:pt idx="1574">
                  <c:v>0.70949259571731094</c:v>
                </c:pt>
                <c:pt idx="1575">
                  <c:v>0.75888643831014635</c:v>
                </c:pt>
                <c:pt idx="1576">
                  <c:v>0.85223350860178471</c:v>
                </c:pt>
                <c:pt idx="1577">
                  <c:v>1.0114831577986478</c:v>
                </c:pt>
                <c:pt idx="1578">
                  <c:v>1.0644495029747487</c:v>
                </c:pt>
                <c:pt idx="1579">
                  <c:v>1.0068232192844153</c:v>
                </c:pt>
                <c:pt idx="1580">
                  <c:v>0.94887044169008739</c:v>
                </c:pt>
                <c:pt idx="1581">
                  <c:v>0.92521085299551487</c:v>
                </c:pt>
                <c:pt idx="1582">
                  <c:v>0.89615713477134706</c:v>
                </c:pt>
                <c:pt idx="1583">
                  <c:v>0.83423724062740812</c:v>
                </c:pt>
                <c:pt idx="1584">
                  <c:v>0.7615209744125605</c:v>
                </c:pt>
                <c:pt idx="1585">
                  <c:v>0.6226741609722376</c:v>
                </c:pt>
                <c:pt idx="1586">
                  <c:v>0.37680480927228932</c:v>
                </c:pt>
                <c:pt idx="1587">
                  <c:v>5.5977990143001082E-2</c:v>
                </c:pt>
                <c:pt idx="1588">
                  <c:v>-0.1196616603434086</c:v>
                </c:pt>
                <c:pt idx="1589">
                  <c:v>6.0639792457222945E-2</c:v>
                </c:pt>
                <c:pt idx="1590">
                  <c:v>0.52563504908233882</c:v>
                </c:pt>
                <c:pt idx="1591">
                  <c:v>1.0033503386378289</c:v>
                </c:pt>
                <c:pt idx="1592">
                  <c:v>1.2741816732287408</c:v>
                </c:pt>
                <c:pt idx="1593">
                  <c:v>1.2423029458522796</c:v>
                </c:pt>
                <c:pt idx="1594">
                  <c:v>0.9628854867070914</c:v>
                </c:pt>
                <c:pt idx="1595">
                  <c:v>0.41254869237542152</c:v>
                </c:pt>
                <c:pt idx="1596">
                  <c:v>-0.29404066940769552</c:v>
                </c:pt>
                <c:pt idx="1597">
                  <c:v>-1.0535510969907045</c:v>
                </c:pt>
                <c:pt idx="1598">
                  <c:v>-1.7627408069372179</c:v>
                </c:pt>
                <c:pt idx="1599">
                  <c:v>-2.2544755634665492</c:v>
                </c:pt>
                <c:pt idx="1600">
                  <c:v>-2.1947069330513478</c:v>
                </c:pt>
                <c:pt idx="1601">
                  <c:v>-1.6592692096531392</c:v>
                </c:pt>
                <c:pt idx="1602">
                  <c:v>-1.0933182299137116</c:v>
                </c:pt>
                <c:pt idx="1603">
                  <c:v>-0.71927023664116863</c:v>
                </c:pt>
                <c:pt idx="1604">
                  <c:v>-0.49571656420826915</c:v>
                </c:pt>
                <c:pt idx="1605">
                  <c:v>-0.46578061077743771</c:v>
                </c:pt>
                <c:pt idx="1606">
                  <c:v>-0.45235127404332165</c:v>
                </c:pt>
                <c:pt idx="1607">
                  <c:v>-0.30654813777655365</c:v>
                </c:pt>
                <c:pt idx="1608">
                  <c:v>-0.26387720447033647</c:v>
                </c:pt>
                <c:pt idx="1609">
                  <c:v>-0.46489380743354564</c:v>
                </c:pt>
                <c:pt idx="1610">
                  <c:v>-0.77900758445262908</c:v>
                </c:pt>
                <c:pt idx="1611">
                  <c:v>-0.94357885770499716</c:v>
                </c:pt>
                <c:pt idx="1612">
                  <c:v>-0.91246845446527014</c:v>
                </c:pt>
                <c:pt idx="1613">
                  <c:v>-0.72960212051868445</c:v>
                </c:pt>
                <c:pt idx="1614">
                  <c:v>-0.58694029122591018</c:v>
                </c:pt>
                <c:pt idx="1615">
                  <c:v>-0.48566965900361542</c:v>
                </c:pt>
                <c:pt idx="1616">
                  <c:v>-0.35781699970364572</c:v>
                </c:pt>
                <c:pt idx="1617">
                  <c:v>-0.23550830483436586</c:v>
                </c:pt>
                <c:pt idx="1618">
                  <c:v>-0.11722158070653678</c:v>
                </c:pt>
                <c:pt idx="1619">
                  <c:v>-3.3707261346280576E-2</c:v>
                </c:pt>
                <c:pt idx="1620">
                  <c:v>2.5103558599948884E-3</c:v>
                </c:pt>
                <c:pt idx="1621">
                  <c:v>2.6589957363903523E-2</c:v>
                </c:pt>
                <c:pt idx="1622">
                  <c:v>0.12398059654980899</c:v>
                </c:pt>
                <c:pt idx="1623">
                  <c:v>0.31115442808717492</c:v>
                </c:pt>
                <c:pt idx="1624">
                  <c:v>0.51290372371673587</c:v>
                </c:pt>
                <c:pt idx="1625">
                  <c:v>0.63804378658533101</c:v>
                </c:pt>
                <c:pt idx="1626">
                  <c:v>0.69389485560357578</c:v>
                </c:pt>
                <c:pt idx="1627">
                  <c:v>0.7642596640437842</c:v>
                </c:pt>
                <c:pt idx="1628">
                  <c:v>0.81421308517456059</c:v>
                </c:pt>
                <c:pt idx="1629">
                  <c:v>0.80030635982751852</c:v>
                </c:pt>
                <c:pt idx="1630">
                  <c:v>0.73370321139693262</c:v>
                </c:pt>
                <c:pt idx="1631">
                  <c:v>0.72016303338110454</c:v>
                </c:pt>
                <c:pt idx="1632">
                  <c:v>0.75171789810061462</c:v>
                </c:pt>
                <c:pt idx="1633">
                  <c:v>0.7001617551594973</c:v>
                </c:pt>
                <c:pt idx="1634">
                  <c:v>0.52099590472877033</c:v>
                </c:pt>
                <c:pt idx="1635">
                  <c:v>0.34137707781046633</c:v>
                </c:pt>
                <c:pt idx="1636">
                  <c:v>0.21346728025004269</c:v>
                </c:pt>
                <c:pt idx="1637">
                  <c:v>6.1957517322152857E-2</c:v>
                </c:pt>
                <c:pt idx="1638">
                  <c:v>5.2922783419489866E-3</c:v>
                </c:pt>
                <c:pt idx="1639">
                  <c:v>9.263970337808132E-2</c:v>
                </c:pt>
                <c:pt idx="1640">
                  <c:v>0.27314569909125569</c:v>
                </c:pt>
                <c:pt idx="1641">
                  <c:v>0.47465723231434825</c:v>
                </c:pt>
                <c:pt idx="1642">
                  <c:v>0.58557701289653785</c:v>
                </c:pt>
                <c:pt idx="1643">
                  <c:v>0.5961720945686102</c:v>
                </c:pt>
                <c:pt idx="1644">
                  <c:v>0.57409823421388873</c:v>
                </c:pt>
                <c:pt idx="1645">
                  <c:v>0.62807976566255097</c:v>
                </c:pt>
                <c:pt idx="1646">
                  <c:v>0.58666214648634196</c:v>
                </c:pt>
                <c:pt idx="1647">
                  <c:v>8.9232896268367778E-2</c:v>
                </c:pt>
                <c:pt idx="1648">
                  <c:v>-0.86043474018573762</c:v>
                </c:pt>
                <c:pt idx="1649">
                  <c:v>-1.8509250050783159</c:v>
                </c:pt>
                <c:pt idx="1650">
                  <c:v>-2.5840991896390917</c:v>
                </c:pt>
                <c:pt idx="1651">
                  <c:v>-2.9136488485336307</c:v>
                </c:pt>
                <c:pt idx="1652">
                  <c:v>-2.7430601325631141</c:v>
                </c:pt>
                <c:pt idx="1653">
                  <c:v>-2.1597120782732966</c:v>
                </c:pt>
                <c:pt idx="1654">
                  <c:v>-1.4170591185986996</c:v>
                </c:pt>
                <c:pt idx="1655">
                  <c:v>-0.77321701370179652</c:v>
                </c:pt>
                <c:pt idx="1656">
                  <c:v>-0.3382776515185833</c:v>
                </c:pt>
                <c:pt idx="1657">
                  <c:v>-0.13961616083979608</c:v>
                </c:pt>
                <c:pt idx="1658">
                  <c:v>-0.17536245591938496</c:v>
                </c:pt>
                <c:pt idx="1659">
                  <c:v>-0.4344494386017323</c:v>
                </c:pt>
                <c:pt idx="1660">
                  <c:v>-0.78354604706168174</c:v>
                </c:pt>
                <c:pt idx="1661">
                  <c:v>-1.0531158448755742</c:v>
                </c:pt>
                <c:pt idx="1662">
                  <c:v>-1.2638189452886581</c:v>
                </c:pt>
                <c:pt idx="1663">
                  <c:v>-1.4090614432096482</c:v>
                </c:pt>
                <c:pt idx="1664">
                  <c:v>-1.4300242960453033</c:v>
                </c:pt>
                <c:pt idx="1665">
                  <c:v>-1.3237765869498253</c:v>
                </c:pt>
                <c:pt idx="1666">
                  <c:v>-1.1372191250324251</c:v>
                </c:pt>
                <c:pt idx="1667">
                  <c:v>-0.93334571868181238</c:v>
                </c:pt>
                <c:pt idx="1668">
                  <c:v>-0.67062527619302281</c:v>
                </c:pt>
                <c:pt idx="1669">
                  <c:v>-0.39095178209245207</c:v>
                </c:pt>
                <c:pt idx="1670">
                  <c:v>-0.15495189087465405</c:v>
                </c:pt>
                <c:pt idx="1671">
                  <c:v>3.6896908348426224E-2</c:v>
                </c:pt>
                <c:pt idx="1672">
                  <c:v>0.20483118027448655</c:v>
                </c:pt>
                <c:pt idx="1673">
                  <c:v>0.35152166806161406</c:v>
                </c:pt>
                <c:pt idx="1674">
                  <c:v>0.4769179851561785</c:v>
                </c:pt>
                <c:pt idx="1675">
                  <c:v>0.63053084537386894</c:v>
                </c:pt>
                <c:pt idx="1676">
                  <c:v>0.78301278099417693</c:v>
                </c:pt>
                <c:pt idx="1677">
                  <c:v>0.87020112521946436</c:v>
                </c:pt>
                <c:pt idx="1678">
                  <c:v>0.94104438208043584</c:v>
                </c:pt>
                <c:pt idx="1679">
                  <c:v>0.94184552371501928</c:v>
                </c:pt>
                <c:pt idx="1680">
                  <c:v>0.86780720204114914</c:v>
                </c:pt>
                <c:pt idx="1681">
                  <c:v>0.71452185899019249</c:v>
                </c:pt>
                <c:pt idx="1682">
                  <c:v>0.58302930794656282</c:v>
                </c:pt>
                <c:pt idx="1683">
                  <c:v>0.57106188476085662</c:v>
                </c:pt>
                <c:pt idx="1684">
                  <c:v>0.53451232843101026</c:v>
                </c:pt>
                <c:pt idx="1685">
                  <c:v>0.5080711461603642</c:v>
                </c:pt>
                <c:pt idx="1686">
                  <c:v>0.45753753505647182</c:v>
                </c:pt>
                <c:pt idx="1687">
                  <c:v>0.39138834983110432</c:v>
                </c:pt>
                <c:pt idx="1688">
                  <c:v>0.42953953161835673</c:v>
                </c:pt>
                <c:pt idx="1689">
                  <c:v>0.52493648953735828</c:v>
                </c:pt>
                <c:pt idx="1690">
                  <c:v>0.65974353477358827</c:v>
                </c:pt>
                <c:pt idx="1691">
                  <c:v>0.68344719685614108</c:v>
                </c:pt>
                <c:pt idx="1692">
                  <c:v>0.41025925163179638</c:v>
                </c:pt>
                <c:pt idx="1693">
                  <c:v>0.11240142848342657</c:v>
                </c:pt>
                <c:pt idx="1694">
                  <c:v>-4.4412526488304144E-3</c:v>
                </c:pt>
                <c:pt idx="1695">
                  <c:v>-3.5001359805464746E-2</c:v>
                </c:pt>
                <c:pt idx="1696">
                  <c:v>6.2910266295075415E-2</c:v>
                </c:pt>
                <c:pt idx="1697">
                  <c:v>0.34548463717103006</c:v>
                </c:pt>
                <c:pt idx="1698">
                  <c:v>0.6895854576677084</c:v>
                </c:pt>
                <c:pt idx="1699">
                  <c:v>0.87352716766297822</c:v>
                </c:pt>
                <c:pt idx="1700">
                  <c:v>0.67388188295066365</c:v>
                </c:pt>
                <c:pt idx="1701">
                  <c:v>0.29884914547204972</c:v>
                </c:pt>
                <c:pt idx="1702">
                  <c:v>-7.0121198818087579E-2</c:v>
                </c:pt>
                <c:pt idx="1703">
                  <c:v>-0.62693663500249386</c:v>
                </c:pt>
                <c:pt idx="1704">
                  <c:v>-1.3689568528532983</c:v>
                </c:pt>
                <c:pt idx="1705">
                  <c:v>-1.9650246477127076</c:v>
                </c:pt>
                <c:pt idx="1706">
                  <c:v>-2.0868484622240069</c:v>
                </c:pt>
                <c:pt idx="1707">
                  <c:v>-1.8825542025268078</c:v>
                </c:pt>
                <c:pt idx="1708">
                  <c:v>-1.598438578695059</c:v>
                </c:pt>
                <c:pt idx="1709">
                  <c:v>-1.3289963963627816</c:v>
                </c:pt>
                <c:pt idx="1710">
                  <c:v>-1.1628360691666604</c:v>
                </c:pt>
                <c:pt idx="1711">
                  <c:v>-1.1176439626514911</c:v>
                </c:pt>
                <c:pt idx="1712">
                  <c:v>-1.1695355895906687</c:v>
                </c:pt>
                <c:pt idx="1713">
                  <c:v>-1.2766474440693856</c:v>
                </c:pt>
                <c:pt idx="1714">
                  <c:v>-1.2945887482166292</c:v>
                </c:pt>
                <c:pt idx="1715">
                  <c:v>-1.2300556603074075</c:v>
                </c:pt>
                <c:pt idx="1716">
                  <c:v>-1.1630555590242149</c:v>
                </c:pt>
                <c:pt idx="1717">
                  <c:v>-1.1534984312206507</c:v>
                </c:pt>
                <c:pt idx="1718">
                  <c:v>-1.1478294094651937</c:v>
                </c:pt>
                <c:pt idx="1719">
                  <c:v>-1.1642349424213172</c:v>
                </c:pt>
                <c:pt idx="1720">
                  <c:v>-1.1582680781185628</c:v>
                </c:pt>
                <c:pt idx="1721">
                  <c:v>-1.1160756663233042</c:v>
                </c:pt>
                <c:pt idx="1722">
                  <c:v>-1.0707318976521492</c:v>
                </c:pt>
                <c:pt idx="1723">
                  <c:v>-1.0176718508452178</c:v>
                </c:pt>
                <c:pt idx="1724">
                  <c:v>-0.91530873946845537</c:v>
                </c:pt>
                <c:pt idx="1725">
                  <c:v>-0.81168109461665161</c:v>
                </c:pt>
                <c:pt idx="1726">
                  <c:v>-0.66219505302608017</c:v>
                </c:pt>
                <c:pt idx="1727">
                  <c:v>-0.49981750890612603</c:v>
                </c:pt>
                <c:pt idx="1728">
                  <c:v>-0.33015499189496045</c:v>
                </c:pt>
                <c:pt idx="1729">
                  <c:v>-0.21323165573179723</c:v>
                </c:pt>
                <c:pt idx="1730">
                  <c:v>-5.9663234353065496E-2</c:v>
                </c:pt>
                <c:pt idx="1731">
                  <c:v>0.15839398227632046</c:v>
                </c:pt>
                <c:pt idx="1732">
                  <c:v>0.39070612594485282</c:v>
                </c:pt>
                <c:pt idx="1733">
                  <c:v>0.58291565269231804</c:v>
                </c:pt>
                <c:pt idx="1734">
                  <c:v>0.72202062070369721</c:v>
                </c:pt>
                <c:pt idx="1735">
                  <c:v>0.8757722792029381</c:v>
                </c:pt>
                <c:pt idx="1736">
                  <c:v>1.0046050780266524</c:v>
                </c:pt>
                <c:pt idx="1737">
                  <c:v>1.0789473087340593</c:v>
                </c:pt>
                <c:pt idx="1738">
                  <c:v>1.0531664232909681</c:v>
                </c:pt>
                <c:pt idx="1739">
                  <c:v>0.96403738819062712</c:v>
                </c:pt>
                <c:pt idx="1740">
                  <c:v>0.87758250407874594</c:v>
                </c:pt>
                <c:pt idx="1741">
                  <c:v>0.68526151478290565</c:v>
                </c:pt>
                <c:pt idx="1742">
                  <c:v>0.46141460448503496</c:v>
                </c:pt>
                <c:pt idx="1743">
                  <c:v>0.32021340966224671</c:v>
                </c:pt>
                <c:pt idx="1744">
                  <c:v>0.26443550392985343</c:v>
                </c:pt>
                <c:pt idx="1745">
                  <c:v>0.35017220377922059</c:v>
                </c:pt>
                <c:pt idx="1746">
                  <c:v>0.58475628308951855</c:v>
                </c:pt>
                <c:pt idx="1747">
                  <c:v>0.88915414385497571</c:v>
                </c:pt>
                <c:pt idx="1748">
                  <c:v>1.0889499212801457</c:v>
                </c:pt>
                <c:pt idx="1749">
                  <c:v>1.1880815689265729</c:v>
                </c:pt>
                <c:pt idx="1750">
                  <c:v>1.2198462025076151</c:v>
                </c:pt>
                <c:pt idx="1751">
                  <c:v>1.2113406233489514</c:v>
                </c:pt>
                <c:pt idx="1752">
                  <c:v>0.96240564957261088</c:v>
                </c:pt>
                <c:pt idx="1753">
                  <c:v>0.64268976487219331</c:v>
                </c:pt>
                <c:pt idx="1754">
                  <c:v>1.0516948252916337E-2</c:v>
                </c:pt>
                <c:pt idx="1755">
                  <c:v>-0.79042368829250342</c:v>
                </c:pt>
                <c:pt idx="1756">
                  <c:v>-1.6207332810759545</c:v>
                </c:pt>
                <c:pt idx="1757">
                  <c:v>-2.3869582673907281</c:v>
                </c:pt>
                <c:pt idx="1758">
                  <c:v>-2.8931713145971298</c:v>
                </c:pt>
                <c:pt idx="1759">
                  <c:v>-3.0347938013076785</c:v>
                </c:pt>
                <c:pt idx="1760">
                  <c:v>-2.8705326497554782</c:v>
                </c:pt>
                <c:pt idx="1761">
                  <c:v>-2.4888211494684223</c:v>
                </c:pt>
                <c:pt idx="1762">
                  <c:v>-2.085980735421181</c:v>
                </c:pt>
                <c:pt idx="1763">
                  <c:v>-1.7668623630702496</c:v>
                </c:pt>
                <c:pt idx="1764">
                  <c:v>-1.5627581378817559</c:v>
                </c:pt>
                <c:pt idx="1765">
                  <c:v>-1.4422198337316514</c:v>
                </c:pt>
                <c:pt idx="1766">
                  <c:v>-1.3976510404050351</c:v>
                </c:pt>
                <c:pt idx="1767">
                  <c:v>-1.479284749031067</c:v>
                </c:pt>
                <c:pt idx="1768">
                  <c:v>-1.7020500706136228</c:v>
                </c:pt>
                <c:pt idx="1769">
                  <c:v>-1.9027743127942087</c:v>
                </c:pt>
                <c:pt idx="1770">
                  <c:v>-1.940202194005251</c:v>
                </c:pt>
                <c:pt idx="1771">
                  <c:v>-1.8345392064750194</c:v>
                </c:pt>
                <c:pt idx="1772">
                  <c:v>-1.667735685557127</c:v>
                </c:pt>
                <c:pt idx="1773">
                  <c:v>-1.5395335820317269</c:v>
                </c:pt>
                <c:pt idx="1774">
                  <c:v>-1.3566244903206826</c:v>
                </c:pt>
                <c:pt idx="1775">
                  <c:v>-1.1389822067320348</c:v>
                </c:pt>
                <c:pt idx="1776">
                  <c:v>-0.95543196782469753</c:v>
                </c:pt>
                <c:pt idx="1777">
                  <c:v>-0.78282640099525458</c:v>
                </c:pt>
                <c:pt idx="1778">
                  <c:v>-0.6244976882636547</c:v>
                </c:pt>
                <c:pt idx="1779">
                  <c:v>-0.53607229247689248</c:v>
                </c:pt>
                <c:pt idx="1780">
                  <c:v>-0.45639659710228447</c:v>
                </c:pt>
                <c:pt idx="1781">
                  <c:v>-0.40509232297539716</c:v>
                </c:pt>
                <c:pt idx="1782">
                  <c:v>-0.47154432088136677</c:v>
                </c:pt>
                <c:pt idx="1783">
                  <c:v>-0.63326251834630964</c:v>
                </c:pt>
                <c:pt idx="1784">
                  <c:v>-0.6862040128558875</c:v>
                </c:pt>
                <c:pt idx="1785">
                  <c:v>-0.64247487969696526</c:v>
                </c:pt>
                <c:pt idx="1786">
                  <c:v>-0.5309022574871779</c:v>
                </c:pt>
                <c:pt idx="1787">
                  <c:v>-0.39249135397374629</c:v>
                </c:pt>
                <c:pt idx="1788">
                  <c:v>-0.15068676732480527</c:v>
                </c:pt>
                <c:pt idx="1789">
                  <c:v>4.6050039231777196E-2</c:v>
                </c:pt>
                <c:pt idx="1790">
                  <c:v>0.12762330226600171</c:v>
                </c:pt>
                <c:pt idx="1791">
                  <c:v>0.14132603287696838</c:v>
                </c:pt>
                <c:pt idx="1792">
                  <c:v>8.6820700541138648E-2</c:v>
                </c:pt>
                <c:pt idx="1793">
                  <c:v>9.1390518844127657E-3</c:v>
                </c:pt>
                <c:pt idx="1794">
                  <c:v>-7.6725117266178131E-2</c:v>
                </c:pt>
                <c:pt idx="1795">
                  <c:v>-0.12465225890278817</c:v>
                </c:pt>
                <c:pt idx="1796">
                  <c:v>-7.4564278721809388E-2</c:v>
                </c:pt>
                <c:pt idx="1797">
                  <c:v>8.4385152496397497E-2</c:v>
                </c:pt>
                <c:pt idx="1798">
                  <c:v>0.28994569983333351</c:v>
                </c:pt>
                <c:pt idx="1799">
                  <c:v>0.53689685951918364</c:v>
                </c:pt>
                <c:pt idx="1800">
                  <c:v>0.765883216559887</c:v>
                </c:pt>
                <c:pt idx="1801">
                  <c:v>0.83929383963346482</c:v>
                </c:pt>
                <c:pt idx="1802">
                  <c:v>0.79458551712334158</c:v>
                </c:pt>
                <c:pt idx="1803">
                  <c:v>0.64561366505920892</c:v>
                </c:pt>
                <c:pt idx="1804">
                  <c:v>0.51142825193703179</c:v>
                </c:pt>
                <c:pt idx="1805">
                  <c:v>0.40558020003139977</c:v>
                </c:pt>
                <c:pt idx="1806">
                  <c:v>0.26763802394270897</c:v>
                </c:pt>
                <c:pt idx="1807">
                  <c:v>-1.4017603173851968E-2</c:v>
                </c:pt>
                <c:pt idx="1808">
                  <c:v>-0.32922469988465308</c:v>
                </c:pt>
                <c:pt idx="1809">
                  <c:v>-0.58798869699239731</c:v>
                </c:pt>
                <c:pt idx="1810">
                  <c:v>-1.0761959744989873</c:v>
                </c:pt>
                <c:pt idx="1811">
                  <c:v>-1.7812038289010526</c:v>
                </c:pt>
                <c:pt idx="1812">
                  <c:v>-2.5614359664916995</c:v>
                </c:pt>
                <c:pt idx="1813">
                  <c:v>-3.2508946126699447</c:v>
                </c:pt>
                <c:pt idx="1814">
                  <c:v>-3.9120498114824298</c:v>
                </c:pt>
                <c:pt idx="1815">
                  <c:v>-4.576398467123509</c:v>
                </c:pt>
                <c:pt idx="1816">
                  <c:v>-5.0747943717241286</c:v>
                </c:pt>
                <c:pt idx="1817">
                  <c:v>-5.3860059928894044</c:v>
                </c:pt>
                <c:pt idx="1818">
                  <c:v>-5.5950223177671434</c:v>
                </c:pt>
                <c:pt idx="1819">
                  <c:v>-5.5529814219474796</c:v>
                </c:pt>
                <c:pt idx="1820">
                  <c:v>-5.1575880217552186</c:v>
                </c:pt>
                <c:pt idx="1821">
                  <c:v>-4.523387902379036</c:v>
                </c:pt>
                <c:pt idx="1822">
                  <c:v>-4.1424306929111481</c:v>
                </c:pt>
                <c:pt idx="1823">
                  <c:v>-3.7858183658123017</c:v>
                </c:pt>
                <c:pt idx="1824">
                  <c:v>-3.4637952429056171</c:v>
                </c:pt>
                <c:pt idx="1825">
                  <c:v>-3.6339229059219362</c:v>
                </c:pt>
                <c:pt idx="1826">
                  <c:v>-3.8068662956357002</c:v>
                </c:pt>
                <c:pt idx="1827">
                  <c:v>-3.8362213647365571</c:v>
                </c:pt>
                <c:pt idx="1828">
                  <c:v>-3.9671449086070063</c:v>
                </c:pt>
                <c:pt idx="1829">
                  <c:v>-4.2034855645895011</c:v>
                </c:pt>
                <c:pt idx="1830">
                  <c:v>-4.3892065823078159</c:v>
                </c:pt>
                <c:pt idx="1831">
                  <c:v>-4.4814855855703355</c:v>
                </c:pt>
                <c:pt idx="1832">
                  <c:v>-4.6429745721817017</c:v>
                </c:pt>
                <c:pt idx="1833">
                  <c:v>-4.4322110992670058</c:v>
                </c:pt>
                <c:pt idx="1834">
                  <c:v>-3.9787577712535862</c:v>
                </c:pt>
                <c:pt idx="1835">
                  <c:v>-3.5625380507111553</c:v>
                </c:pt>
                <c:pt idx="1836">
                  <c:v>-3.226707020401955</c:v>
                </c:pt>
                <c:pt idx="1837">
                  <c:v>-2.8306572702527046</c:v>
                </c:pt>
                <c:pt idx="1838">
                  <c:v>-2.395001258701086</c:v>
                </c:pt>
                <c:pt idx="1839">
                  <c:v>-1.9972822746634484</c:v>
                </c:pt>
                <c:pt idx="1840">
                  <c:v>-1.81097244232893</c:v>
                </c:pt>
                <c:pt idx="1841">
                  <c:v>-1.6935799401998521</c:v>
                </c:pt>
                <c:pt idx="1842">
                  <c:v>-1.626526409983635</c:v>
                </c:pt>
                <c:pt idx="1843">
                  <c:v>-1.6771432708203793</c:v>
                </c:pt>
                <c:pt idx="1844">
                  <c:v>-1.686714724302292</c:v>
                </c:pt>
                <c:pt idx="1845">
                  <c:v>-1.5825973020493984</c:v>
                </c:pt>
                <c:pt idx="1846">
                  <c:v>-1.4552010910212994</c:v>
                </c:pt>
                <c:pt idx="1847">
                  <c:v>-1.3557933086156846</c:v>
                </c:pt>
                <c:pt idx="1848">
                  <c:v>-1.2992112645506859</c:v>
                </c:pt>
                <c:pt idx="1849">
                  <c:v>-1.2828206419944763</c:v>
                </c:pt>
                <c:pt idx="1850">
                  <c:v>-1.2581641030311586</c:v>
                </c:pt>
                <c:pt idx="1851">
                  <c:v>-1.140766630768776</c:v>
                </c:pt>
                <c:pt idx="1852">
                  <c:v>-0.97795171491801747</c:v>
                </c:pt>
                <c:pt idx="1853">
                  <c:v>-0.82767220616340642</c:v>
                </c:pt>
                <c:pt idx="1854">
                  <c:v>-0.72016778424382211</c:v>
                </c:pt>
                <c:pt idx="1855">
                  <c:v>-0.64568755924701693</c:v>
                </c:pt>
                <c:pt idx="1856">
                  <c:v>-0.58722329646348959</c:v>
                </c:pt>
                <c:pt idx="1857">
                  <c:v>-0.57825607962906367</c:v>
                </c:pt>
                <c:pt idx="1858">
                  <c:v>-0.5371560008078814</c:v>
                </c:pt>
                <c:pt idx="1859">
                  <c:v>-0.29912570049986242</c:v>
                </c:pt>
                <c:pt idx="1860">
                  <c:v>7.9701240397989759E-2</c:v>
                </c:pt>
                <c:pt idx="1861">
                  <c:v>0.47707651779055599</c:v>
                </c:pt>
                <c:pt idx="1862">
                  <c:v>0.93277283772826203</c:v>
                </c:pt>
                <c:pt idx="1863">
                  <c:v>1.3384396496415139</c:v>
                </c:pt>
                <c:pt idx="1864">
                  <c:v>1.5619886443018913</c:v>
                </c:pt>
                <c:pt idx="1865">
                  <c:v>1.5878669589757921</c:v>
                </c:pt>
                <c:pt idx="1866">
                  <c:v>1.5421908491849901</c:v>
                </c:pt>
                <c:pt idx="1867">
                  <c:v>1.4376433642208577</c:v>
                </c:pt>
                <c:pt idx="1868">
                  <c:v>1.3367395716905595</c:v>
                </c:pt>
                <c:pt idx="1869">
                  <c:v>1.2504326221346855</c:v>
                </c:pt>
                <c:pt idx="1870">
                  <c:v>1.2705957220494748</c:v>
                </c:pt>
                <c:pt idx="1871">
                  <c:v>1.2793247379362584</c:v>
                </c:pt>
                <c:pt idx="1872">
                  <c:v>1.3712239645421507</c:v>
                </c:pt>
                <c:pt idx="1873">
                  <c:v>1.469163803458214</c:v>
                </c:pt>
                <c:pt idx="1874">
                  <c:v>1.4130303870141507</c:v>
                </c:pt>
                <c:pt idx="1875">
                  <c:v>1.3312414348125459</c:v>
                </c:pt>
                <c:pt idx="1876">
                  <c:v>1.2258585289120674</c:v>
                </c:pt>
                <c:pt idx="1877">
                  <c:v>0.88441300213336949</c:v>
                </c:pt>
                <c:pt idx="1878">
                  <c:v>0.41695215739309788</c:v>
                </c:pt>
                <c:pt idx="1879">
                  <c:v>1.240168858319521E-2</c:v>
                </c:pt>
                <c:pt idx="1880">
                  <c:v>-0.35555251926183701</c:v>
                </c:pt>
                <c:pt idx="1881">
                  <c:v>-0.70867362007498746</c:v>
                </c:pt>
                <c:pt idx="1882">
                  <c:v>-1.0576636630296707</c:v>
                </c:pt>
                <c:pt idx="1883">
                  <c:v>-1.4202303560078144</c:v>
                </c:pt>
                <c:pt idx="1884">
                  <c:v>-1.7301155363023282</c:v>
                </c:pt>
                <c:pt idx="1885">
                  <c:v>-1.6279752038419248</c:v>
                </c:pt>
                <c:pt idx="1886">
                  <c:v>-1.4644702434539796</c:v>
                </c:pt>
                <c:pt idx="1887">
                  <c:v>-1.4910475927591325</c:v>
                </c:pt>
                <c:pt idx="1888">
                  <c:v>-1.3791060112416744</c:v>
                </c:pt>
                <c:pt idx="1889">
                  <c:v>-1.0361578231304884</c:v>
                </c:pt>
                <c:pt idx="1890">
                  <c:v>-0.73032571345567709</c:v>
                </c:pt>
                <c:pt idx="1891">
                  <c:v>-0.59839622922241686</c:v>
                </c:pt>
                <c:pt idx="1892">
                  <c:v>-0.58420247867703445</c:v>
                </c:pt>
                <c:pt idx="1893">
                  <c:v>-0.72883262693881989</c:v>
                </c:pt>
                <c:pt idx="1894">
                  <c:v>-0.9580332478880883</c:v>
                </c:pt>
                <c:pt idx="1895">
                  <c:v>-1.1458154822140934</c:v>
                </c:pt>
                <c:pt idx="1896">
                  <c:v>-1.3348994529247284</c:v>
                </c:pt>
                <c:pt idx="1897">
                  <c:v>-1.4881254467368126</c:v>
                </c:pt>
                <c:pt idx="1898">
                  <c:v>-1.5565172584354878</c:v>
                </c:pt>
                <c:pt idx="1899">
                  <c:v>-1.5053769256174565</c:v>
                </c:pt>
                <c:pt idx="1900">
                  <c:v>-1.4144287486374378</c:v>
                </c:pt>
                <c:pt idx="1901">
                  <c:v>-1.2533173459768296</c:v>
                </c:pt>
                <c:pt idx="1902">
                  <c:v>-1.0318192622065545</c:v>
                </c:pt>
                <c:pt idx="1903">
                  <c:v>-0.7977215250581503</c:v>
                </c:pt>
                <c:pt idx="1904">
                  <c:v>-0.57774101302027703</c:v>
                </c:pt>
                <c:pt idx="1905">
                  <c:v>-0.4358878901973367</c:v>
                </c:pt>
                <c:pt idx="1906">
                  <c:v>-0.32029326070100073</c:v>
                </c:pt>
                <c:pt idx="1907">
                  <c:v>-0.21832052405923605</c:v>
                </c:pt>
                <c:pt idx="1908">
                  <c:v>-0.1478204256668687</c:v>
                </c:pt>
                <c:pt idx="1909">
                  <c:v>5.1043703011237089E-3</c:v>
                </c:pt>
                <c:pt idx="1910">
                  <c:v>0.3306110016256571</c:v>
                </c:pt>
                <c:pt idx="1911">
                  <c:v>0.6715910169482231</c:v>
                </c:pt>
                <c:pt idx="1912">
                  <c:v>0.79157851338386542</c:v>
                </c:pt>
                <c:pt idx="1913">
                  <c:v>0.79962771736085414</c:v>
                </c:pt>
                <c:pt idx="1914">
                  <c:v>0.8564538826793433</c:v>
                </c:pt>
                <c:pt idx="1915">
                  <c:v>1.0053419002890587</c:v>
                </c:pt>
                <c:pt idx="1916">
                  <c:v>1.1671006628125906</c:v>
                </c:pt>
                <c:pt idx="1917">
                  <c:v>1.2202316801995039</c:v>
                </c:pt>
                <c:pt idx="1918">
                  <c:v>1.1373415511101486</c:v>
                </c:pt>
                <c:pt idx="1919">
                  <c:v>0.9687107022106648</c:v>
                </c:pt>
                <c:pt idx="1920">
                  <c:v>0.77178905054926872</c:v>
                </c:pt>
                <c:pt idx="1921">
                  <c:v>0.58624418020248414</c:v>
                </c:pt>
                <c:pt idx="1922">
                  <c:v>0.47304164662957193</c:v>
                </c:pt>
                <c:pt idx="1923">
                  <c:v>0.53165333233773715</c:v>
                </c:pt>
                <c:pt idx="1924">
                  <c:v>0.66438373893499381</c:v>
                </c:pt>
                <c:pt idx="1925">
                  <c:v>0.86655143938958645</c:v>
                </c:pt>
                <c:pt idx="1926">
                  <c:v>1.1324033582210542</c:v>
                </c:pt>
                <c:pt idx="1927">
                  <c:v>1.3692696788907053</c:v>
                </c:pt>
                <c:pt idx="1928">
                  <c:v>1.5517963626980782</c:v>
                </c:pt>
                <c:pt idx="1929">
                  <c:v>1.5954579605162145</c:v>
                </c:pt>
                <c:pt idx="1930">
                  <c:v>1.5310203284025192</c:v>
                </c:pt>
                <c:pt idx="1931">
                  <c:v>1.4612574908137321</c:v>
                </c:pt>
                <c:pt idx="1932">
                  <c:v>1.488024728447199</c:v>
                </c:pt>
                <c:pt idx="1933">
                  <c:v>1.4620977357029916</c:v>
                </c:pt>
                <c:pt idx="1934">
                  <c:v>1.3738965806365013</c:v>
                </c:pt>
                <c:pt idx="1935">
                  <c:v>1.2740819782018662</c:v>
                </c:pt>
                <c:pt idx="1936">
                  <c:v>1.1659991204738618</c:v>
                </c:pt>
                <c:pt idx="1937">
                  <c:v>1.136508761420846</c:v>
                </c:pt>
                <c:pt idx="1938">
                  <c:v>1.0835014126449825</c:v>
                </c:pt>
                <c:pt idx="1939">
                  <c:v>0.94893907338380823</c:v>
                </c:pt>
                <c:pt idx="1940">
                  <c:v>0.88937816530466085</c:v>
                </c:pt>
                <c:pt idx="1941">
                  <c:v>0.8672091780602933</c:v>
                </c:pt>
                <c:pt idx="1942">
                  <c:v>0.58078902035951618</c:v>
                </c:pt>
                <c:pt idx="1943">
                  <c:v>2.9666643468663097E-2</c:v>
                </c:pt>
                <c:pt idx="1944">
                  <c:v>-0.69343913823366166</c:v>
                </c:pt>
                <c:pt idx="1945">
                  <c:v>-1.3340146230161192</c:v>
                </c:pt>
                <c:pt idx="1946">
                  <c:v>-1.6742703875899316</c:v>
                </c:pt>
                <c:pt idx="1947">
                  <c:v>-1.8001568475365639</c:v>
                </c:pt>
                <c:pt idx="1948">
                  <c:v>-1.8250284178555012</c:v>
                </c:pt>
                <c:pt idx="1949">
                  <c:v>-1.7834320566058159</c:v>
                </c:pt>
                <c:pt idx="1950">
                  <c:v>-1.7640166693925858</c:v>
                </c:pt>
                <c:pt idx="1951">
                  <c:v>-1.642072402238846</c:v>
                </c:pt>
                <c:pt idx="1952">
                  <c:v>-1.4306576956808568</c:v>
                </c:pt>
                <c:pt idx="1953">
                  <c:v>-1.4167449769377709</c:v>
                </c:pt>
                <c:pt idx="1954">
                  <c:v>-1.5115483693778515</c:v>
                </c:pt>
                <c:pt idx="1955">
                  <c:v>-1.6624686598777771</c:v>
                </c:pt>
                <c:pt idx="1956">
                  <c:v>-1.8247753795981407</c:v>
                </c:pt>
                <c:pt idx="1957">
                  <c:v>-1.9057044987380505</c:v>
                </c:pt>
                <c:pt idx="1958">
                  <c:v>-1.9812116409838201</c:v>
                </c:pt>
                <c:pt idx="1959">
                  <c:v>-2.0886453115940093</c:v>
                </c:pt>
                <c:pt idx="1960">
                  <c:v>-2.1376973113417628</c:v>
                </c:pt>
                <c:pt idx="1961">
                  <c:v>-2.0663593800365927</c:v>
                </c:pt>
                <c:pt idx="1962">
                  <c:v>-1.7180758269131184</c:v>
                </c:pt>
                <c:pt idx="1963">
                  <c:v>-1.3070580817759037</c:v>
                </c:pt>
                <c:pt idx="1964">
                  <c:v>-1.0950080021470785</c:v>
                </c:pt>
                <c:pt idx="1965">
                  <c:v>-1.0108083891123534</c:v>
                </c:pt>
                <c:pt idx="1966">
                  <c:v>-1.0345349284261465</c:v>
                </c:pt>
                <c:pt idx="1967">
                  <c:v>-1.2446889021992684</c:v>
                </c:pt>
                <c:pt idx="1968">
                  <c:v>-1.5064077897369863</c:v>
                </c:pt>
                <c:pt idx="1969">
                  <c:v>-1.8071901708841325</c:v>
                </c:pt>
                <c:pt idx="1970">
                  <c:v>-2.1377073977887631</c:v>
                </c:pt>
                <c:pt idx="1971">
                  <c:v>-2.2744920444488526</c:v>
                </c:pt>
                <c:pt idx="1972">
                  <c:v>-2.243331062793732</c:v>
                </c:pt>
                <c:pt idx="1973">
                  <c:v>-2.062757202833891</c:v>
                </c:pt>
                <c:pt idx="1974">
                  <c:v>-1.8348670890927317</c:v>
                </c:pt>
                <c:pt idx="1975">
                  <c:v>-1.5667658194899561</c:v>
                </c:pt>
                <c:pt idx="1976">
                  <c:v>-1.2425622698664667</c:v>
                </c:pt>
                <c:pt idx="1977">
                  <c:v>-0.84757751695811756</c:v>
                </c:pt>
                <c:pt idx="1978">
                  <c:v>-0.52824754849076272</c:v>
                </c:pt>
                <c:pt idx="1979">
                  <c:v>-0.32537240803241729</c:v>
                </c:pt>
                <c:pt idx="1980">
                  <c:v>-0.1811396511644125</c:v>
                </c:pt>
                <c:pt idx="1981">
                  <c:v>-0.14936303079128266</c:v>
                </c:pt>
                <c:pt idx="1982">
                  <c:v>-0.20443181544542313</c:v>
                </c:pt>
                <c:pt idx="1983">
                  <c:v>-0.20650421485304835</c:v>
                </c:pt>
                <c:pt idx="1984">
                  <c:v>-0.19426833137869837</c:v>
                </c:pt>
                <c:pt idx="1985">
                  <c:v>-0.3244970798492432</c:v>
                </c:pt>
                <c:pt idx="1986">
                  <c:v>-0.5434193189442158</c:v>
                </c:pt>
                <c:pt idx="1987">
                  <c:v>-0.73288211613893517</c:v>
                </c:pt>
                <c:pt idx="1988">
                  <c:v>-0.88632277585566044</c:v>
                </c:pt>
                <c:pt idx="1989">
                  <c:v>-0.85855690687894826</c:v>
                </c:pt>
                <c:pt idx="1990">
                  <c:v>-0.81382468387484552</c:v>
                </c:pt>
                <c:pt idx="1991">
                  <c:v>-0.71400138370692734</c:v>
                </c:pt>
                <c:pt idx="1992">
                  <c:v>-0.64498340830206879</c:v>
                </c:pt>
                <c:pt idx="1993">
                  <c:v>-0.53444208875298505</c:v>
                </c:pt>
                <c:pt idx="1994">
                  <c:v>-0.35504381150007247</c:v>
                </c:pt>
                <c:pt idx="1995">
                  <c:v>-0.15975214429199697</c:v>
                </c:pt>
                <c:pt idx="1996">
                  <c:v>-6.5934884771704672E-2</c:v>
                </c:pt>
                <c:pt idx="1997">
                  <c:v>-0.26870645642280577</c:v>
                </c:pt>
                <c:pt idx="1998">
                  <c:v>-0.40885405607521536</c:v>
                </c:pt>
                <c:pt idx="1999">
                  <c:v>-0.44265067018568516</c:v>
                </c:pt>
                <c:pt idx="2000">
                  <c:v>-0.43533763065934183</c:v>
                </c:pt>
                <c:pt idx="2001">
                  <c:v>-0.51385448098182684</c:v>
                </c:pt>
                <c:pt idx="2002">
                  <c:v>-0.64501198656857017</c:v>
                </c:pt>
                <c:pt idx="2003">
                  <c:v>-0.67812294155359276</c:v>
                </c:pt>
                <c:pt idx="2004">
                  <c:v>-0.58883091531693943</c:v>
                </c:pt>
                <c:pt idx="2005">
                  <c:v>-0.43719536416232591</c:v>
                </c:pt>
                <c:pt idx="2006">
                  <c:v>-0.29520684175193312</c:v>
                </c:pt>
                <c:pt idx="2007">
                  <c:v>-0.17070544101297858</c:v>
                </c:pt>
                <c:pt idx="2008">
                  <c:v>-5.1783818900585178E-2</c:v>
                </c:pt>
                <c:pt idx="2009">
                  <c:v>6.6191065907478336E-2</c:v>
                </c:pt>
                <c:pt idx="2010">
                  <c:v>0.13826530784368515</c:v>
                </c:pt>
                <c:pt idx="2011">
                  <c:v>0.11370787918567658</c:v>
                </c:pt>
                <c:pt idx="2012">
                  <c:v>2.3123399019241334E-2</c:v>
                </c:pt>
                <c:pt idx="2013">
                  <c:v>-7.8440690338611604E-2</c:v>
                </c:pt>
                <c:pt idx="2014">
                  <c:v>-8.5445947051048285E-2</c:v>
                </c:pt>
                <c:pt idx="2015">
                  <c:v>-6.8184089362621311E-2</c:v>
                </c:pt>
                <c:pt idx="2016">
                  <c:v>-8.2912202328443527E-2</c:v>
                </c:pt>
                <c:pt idx="2017">
                  <c:v>-9.8262166678905485E-2</c:v>
                </c:pt>
                <c:pt idx="2018">
                  <c:v>-4.778300777077675E-2</c:v>
                </c:pt>
                <c:pt idx="2019">
                  <c:v>3.4253135472536091E-2</c:v>
                </c:pt>
                <c:pt idx="2020">
                  <c:v>0.14951491221785546</c:v>
                </c:pt>
                <c:pt idx="2021">
                  <c:v>0.19669828802347183</c:v>
                </c:pt>
                <c:pt idx="2022">
                  <c:v>0.1996827068924904</c:v>
                </c:pt>
                <c:pt idx="2023">
                  <c:v>0.25439013361930851</c:v>
                </c:pt>
                <c:pt idx="2024">
                  <c:v>0.38928364455699921</c:v>
                </c:pt>
                <c:pt idx="2025">
                  <c:v>0.54240687355399131</c:v>
                </c:pt>
                <c:pt idx="2026">
                  <c:v>0.65689871817827228</c:v>
                </c:pt>
                <c:pt idx="2027">
                  <c:v>0.7049506978690625</c:v>
                </c:pt>
                <c:pt idx="2028">
                  <c:v>0.69342393547296532</c:v>
                </c:pt>
                <c:pt idx="2029">
                  <c:v>0.67018841609358792</c:v>
                </c:pt>
                <c:pt idx="2030">
                  <c:v>0.69430174872279171</c:v>
                </c:pt>
                <c:pt idx="2031">
                  <c:v>0.72285574927926066</c:v>
                </c:pt>
                <c:pt idx="2032">
                  <c:v>0.72708577126264573</c:v>
                </c:pt>
                <c:pt idx="2033">
                  <c:v>0.74604609891772278</c:v>
                </c:pt>
                <c:pt idx="2034">
                  <c:v>0.76956886276602754</c:v>
                </c:pt>
                <c:pt idx="2035">
                  <c:v>0.84998956650495539</c:v>
                </c:pt>
                <c:pt idx="2036">
                  <c:v>0.91800408661365518</c:v>
                </c:pt>
                <c:pt idx="2037">
                  <c:v>1.0273436571657659</c:v>
                </c:pt>
                <c:pt idx="2038">
                  <c:v>1.1908141189813615</c:v>
                </c:pt>
                <c:pt idx="2039">
                  <c:v>1.3420656542479992</c:v>
                </c:pt>
                <c:pt idx="2040">
                  <c:v>1.4689958421885967</c:v>
                </c:pt>
                <c:pt idx="2041">
                  <c:v>1.5854649227857591</c:v>
                </c:pt>
                <c:pt idx="2042">
                  <c:v>1.6908522140979767</c:v>
                </c:pt>
                <c:pt idx="2043">
                  <c:v>1.7208194866776467</c:v>
                </c:pt>
                <c:pt idx="2044">
                  <c:v>1.668601073473692</c:v>
                </c:pt>
                <c:pt idx="2045">
                  <c:v>1.6137897124886513</c:v>
                </c:pt>
                <c:pt idx="2046">
                  <c:v>1.5857568450272084</c:v>
                </c:pt>
                <c:pt idx="2047">
                  <c:v>1.6129377731680872</c:v>
                </c:pt>
                <c:pt idx="2048">
                  <c:v>1.6504447379708291</c:v>
                </c:pt>
                <c:pt idx="2049">
                  <c:v>1.6743019625544548</c:v>
                </c:pt>
                <c:pt idx="2050">
                  <c:v>1.6951883630454541</c:v>
                </c:pt>
                <c:pt idx="2051">
                  <c:v>1.6920438766479493</c:v>
                </c:pt>
                <c:pt idx="2052">
                  <c:v>1.6939024141430856</c:v>
                </c:pt>
                <c:pt idx="2053">
                  <c:v>1.6887713362276555</c:v>
                </c:pt>
                <c:pt idx="2054">
                  <c:v>1.6802629065513612</c:v>
                </c:pt>
                <c:pt idx="2055">
                  <c:v>1.692502883076668</c:v>
                </c:pt>
                <c:pt idx="2056">
                  <c:v>1.7125852914154531</c:v>
                </c:pt>
                <c:pt idx="2057">
                  <c:v>1.7136890995502472</c:v>
                </c:pt>
                <c:pt idx="2058">
                  <c:v>1.7765422824025154</c:v>
                </c:pt>
                <c:pt idx="2059">
                  <c:v>1.8109727346897126</c:v>
                </c:pt>
                <c:pt idx="2060">
                  <c:v>1.8058466269075872</c:v>
                </c:pt>
                <c:pt idx="2061">
                  <c:v>1.8341344329714775</c:v>
                </c:pt>
                <c:pt idx="2062">
                  <c:v>1.7914621840417386</c:v>
                </c:pt>
                <c:pt idx="2063">
                  <c:v>1.6741967126727104</c:v>
                </c:pt>
                <c:pt idx="2064">
                  <c:v>1.5056296715140343</c:v>
                </c:pt>
                <c:pt idx="2065">
                  <c:v>1.2041285944730045</c:v>
                </c:pt>
                <c:pt idx="2066">
                  <c:v>0.72766449943184852</c:v>
                </c:pt>
                <c:pt idx="2067">
                  <c:v>0.18015037536621095</c:v>
                </c:pt>
                <c:pt idx="2068">
                  <c:v>-0.28673386082053187</c:v>
                </c:pt>
                <c:pt idx="2069">
                  <c:v>-0.57712237760424612</c:v>
                </c:pt>
                <c:pt idx="2070">
                  <c:v>-0.71552253685891631</c:v>
                </c:pt>
                <c:pt idx="2071">
                  <c:v>-0.64177657596766957</c:v>
                </c:pt>
                <c:pt idx="2072">
                  <c:v>-0.38932282090187076</c:v>
                </c:pt>
                <c:pt idx="2073">
                  <c:v>-0.14218250378966332</c:v>
                </c:pt>
                <c:pt idx="2074">
                  <c:v>7.1054926067590715E-2</c:v>
                </c:pt>
                <c:pt idx="2075">
                  <c:v>0.23710678741335869</c:v>
                </c:pt>
                <c:pt idx="2076">
                  <c:v>0.3168838588893414</c:v>
                </c:pt>
                <c:pt idx="2077">
                  <c:v>0.30733440555632113</c:v>
                </c:pt>
                <c:pt idx="2078">
                  <c:v>0.24603066176176072</c:v>
                </c:pt>
                <c:pt idx="2079">
                  <c:v>0.13276220083236695</c:v>
                </c:pt>
                <c:pt idx="2080">
                  <c:v>-0.11672409228980542</c:v>
                </c:pt>
                <c:pt idx="2081">
                  <c:v>-0.43622355692088605</c:v>
                </c:pt>
                <c:pt idx="2082">
                  <c:v>-0.72207119911909112</c:v>
                </c:pt>
                <c:pt idx="2083">
                  <c:v>-1.0756777650117875</c:v>
                </c:pt>
                <c:pt idx="2084">
                  <c:v>-1.4210090589523316</c:v>
                </c:pt>
                <c:pt idx="2085">
                  <c:v>-1.7655878162384033</c:v>
                </c:pt>
                <c:pt idx="2086">
                  <c:v>-2.0980318468809127</c:v>
                </c:pt>
                <c:pt idx="2087">
                  <c:v>-2.2451369753479957</c:v>
                </c:pt>
                <c:pt idx="2088">
                  <c:v>-2.1869896316528323</c:v>
                </c:pt>
                <c:pt idx="2089">
                  <c:v>-1.9822689637541773</c:v>
                </c:pt>
                <c:pt idx="2090">
                  <c:v>-1.734920047223568</c:v>
                </c:pt>
                <c:pt idx="2091">
                  <c:v>-1.4361015996336937</c:v>
                </c:pt>
                <c:pt idx="2092">
                  <c:v>-1.0140165370702745</c:v>
                </c:pt>
                <c:pt idx="2093">
                  <c:v>-0.51798762191087011</c:v>
                </c:pt>
                <c:pt idx="2094">
                  <c:v>-8.0701698996126656E-2</c:v>
                </c:pt>
                <c:pt idx="2095">
                  <c:v>0.2612261134386063</c:v>
                </c:pt>
                <c:pt idx="2096">
                  <c:v>0.51648609347641472</c:v>
                </c:pt>
                <c:pt idx="2097">
                  <c:v>0.67739269740879537</c:v>
                </c:pt>
                <c:pt idx="2098">
                  <c:v>0.74090741962194451</c:v>
                </c:pt>
                <c:pt idx="2099">
                  <c:v>0.80047929123044015</c:v>
                </c:pt>
                <c:pt idx="2100">
                  <c:v>0.86539434850215913</c:v>
                </c:pt>
                <c:pt idx="2101">
                  <c:v>0.84624077036976819</c:v>
                </c:pt>
                <c:pt idx="2102">
                  <c:v>0.75629202872514734</c:v>
                </c:pt>
                <c:pt idx="2103">
                  <c:v>0.67416094131767756</c:v>
                </c:pt>
                <c:pt idx="2104">
                  <c:v>0.59143044121563437</c:v>
                </c:pt>
                <c:pt idx="2105">
                  <c:v>0.59824105873703959</c:v>
                </c:pt>
                <c:pt idx="2106">
                  <c:v>0.68915217898786074</c:v>
                </c:pt>
                <c:pt idx="2107">
                  <c:v>0.84392110683023935</c:v>
                </c:pt>
                <c:pt idx="2108">
                  <c:v>1.0307723182439805</c:v>
                </c:pt>
                <c:pt idx="2109">
                  <c:v>1.2097836560010911</c:v>
                </c:pt>
                <c:pt idx="2110">
                  <c:v>1.3650322017073633</c:v>
                </c:pt>
                <c:pt idx="2111">
                  <c:v>1.5157272282242775</c:v>
                </c:pt>
                <c:pt idx="2112">
                  <c:v>1.4707904988527298</c:v>
                </c:pt>
                <c:pt idx="2113">
                  <c:v>1.2373893843591215</c:v>
                </c:pt>
                <c:pt idx="2114">
                  <c:v>0.96733675271272668</c:v>
                </c:pt>
                <c:pt idx="2115">
                  <c:v>0.78301979765295981</c:v>
                </c:pt>
                <c:pt idx="2116">
                  <c:v>0.73599868208169938</c:v>
                </c:pt>
                <c:pt idx="2117">
                  <c:v>0.82321414276957516</c:v>
                </c:pt>
                <c:pt idx="2118">
                  <c:v>1.0532400251179934</c:v>
                </c:pt>
                <c:pt idx="2119">
                  <c:v>1.2764628182351589</c:v>
                </c:pt>
                <c:pt idx="2120">
                  <c:v>1.3274976088106634</c:v>
                </c:pt>
                <c:pt idx="2121">
                  <c:v>1.2736333505809307</c:v>
                </c:pt>
                <c:pt idx="2122">
                  <c:v>1.2354799760878086</c:v>
                </c:pt>
                <c:pt idx="2123">
                  <c:v>1.1746744881570339</c:v>
                </c:pt>
                <c:pt idx="2124">
                  <c:v>1.2650109001994134</c:v>
                </c:pt>
                <c:pt idx="2125">
                  <c:v>1.2989213888347149</c:v>
                </c:pt>
                <c:pt idx="2126">
                  <c:v>1.2671828484535217</c:v>
                </c:pt>
                <c:pt idx="2127">
                  <c:v>1.2001334112882616</c:v>
                </c:pt>
                <c:pt idx="2128">
                  <c:v>1.1290567774325611</c:v>
                </c:pt>
                <c:pt idx="2129">
                  <c:v>1.0858456344902516</c:v>
                </c:pt>
                <c:pt idx="2130">
                  <c:v>1.0285857519507409</c:v>
                </c:pt>
                <c:pt idx="2131">
                  <c:v>1.0377710699290037</c:v>
                </c:pt>
                <c:pt idx="2132">
                  <c:v>1.1171199790388346</c:v>
                </c:pt>
                <c:pt idx="2133">
                  <c:v>1.1325226414203644</c:v>
                </c:pt>
                <c:pt idx="2134">
                  <c:v>0.9196955399215222</c:v>
                </c:pt>
                <c:pt idx="2135">
                  <c:v>0.63109276279807092</c:v>
                </c:pt>
                <c:pt idx="2136">
                  <c:v>0.31156493917107586</c:v>
                </c:pt>
                <c:pt idx="2137">
                  <c:v>-7.6296479813754564E-2</c:v>
                </c:pt>
                <c:pt idx="2138">
                  <c:v>-0.57077244758605961</c:v>
                </c:pt>
                <c:pt idx="2139">
                  <c:v>-1.0146720099449158</c:v>
                </c:pt>
                <c:pt idx="2140">
                  <c:v>-1.3325713840126991</c:v>
                </c:pt>
                <c:pt idx="2141">
                  <c:v>-1.3903633631765844</c:v>
                </c:pt>
                <c:pt idx="2142">
                  <c:v>-1.1207248605787754</c:v>
                </c:pt>
                <c:pt idx="2143">
                  <c:v>-0.68444180823862555</c:v>
                </c:pt>
                <c:pt idx="2144">
                  <c:v>-0.15080623324960471</c:v>
                </c:pt>
                <c:pt idx="2145">
                  <c:v>0.22330679202452303</c:v>
                </c:pt>
                <c:pt idx="2146">
                  <c:v>0.33255838025361301</c:v>
                </c:pt>
                <c:pt idx="2147">
                  <c:v>0.23754920236766339</c:v>
                </c:pt>
                <c:pt idx="2148">
                  <c:v>-7.8273971602320677E-2</c:v>
                </c:pt>
                <c:pt idx="2149">
                  <c:v>-0.53609169792383915</c:v>
                </c:pt>
                <c:pt idx="2150">
                  <c:v>-1.0306322043389082</c:v>
                </c:pt>
                <c:pt idx="2151">
                  <c:v>-1.4825448641180994</c:v>
                </c:pt>
                <c:pt idx="2152">
                  <c:v>-1.8228509147465231</c:v>
                </c:pt>
                <c:pt idx="2153">
                  <c:v>-2.0156843394041064</c:v>
                </c:pt>
                <c:pt idx="2154">
                  <c:v>-2.0242901252210141</c:v>
                </c:pt>
                <c:pt idx="2155">
                  <c:v>-1.9451876762509348</c:v>
                </c:pt>
                <c:pt idx="2156">
                  <c:v>-1.7620715931057931</c:v>
                </c:pt>
                <c:pt idx="2157">
                  <c:v>-1.4688053691387177</c:v>
                </c:pt>
                <c:pt idx="2158">
                  <c:v>-1.079652848392725</c:v>
                </c:pt>
                <c:pt idx="2159">
                  <c:v>-0.69785407841205604</c:v>
                </c:pt>
                <c:pt idx="2160">
                  <c:v>-0.32020975515246392</c:v>
                </c:pt>
                <c:pt idx="2161">
                  <c:v>-3.8188265925273301E-2</c:v>
                </c:pt>
                <c:pt idx="2162">
                  <c:v>0.13210681932047011</c:v>
                </c:pt>
                <c:pt idx="2163">
                  <c:v>0.30675618901848795</c:v>
                </c:pt>
                <c:pt idx="2164">
                  <c:v>0.46015752620995048</c:v>
                </c:pt>
                <c:pt idx="2165">
                  <c:v>0.45332030385732652</c:v>
                </c:pt>
                <c:pt idx="2166">
                  <c:v>0.35992437276989225</c:v>
                </c:pt>
                <c:pt idx="2167">
                  <c:v>0.30421241266652943</c:v>
                </c:pt>
                <c:pt idx="2168">
                  <c:v>0.30858077611774209</c:v>
                </c:pt>
                <c:pt idx="2169">
                  <c:v>0.37981766022741797</c:v>
                </c:pt>
                <c:pt idx="2170">
                  <c:v>0.49204729020595556</c:v>
                </c:pt>
                <c:pt idx="2171">
                  <c:v>0.59797837257385256</c:v>
                </c:pt>
                <c:pt idx="2172">
                  <c:v>0.64778787910938262</c:v>
                </c:pt>
                <c:pt idx="2173">
                  <c:v>0.69254977673292162</c:v>
                </c:pt>
                <c:pt idx="2174">
                  <c:v>0.77625537313520909</c:v>
                </c:pt>
                <c:pt idx="2175">
                  <c:v>0.81872165389358997</c:v>
                </c:pt>
                <c:pt idx="2176">
                  <c:v>0.81179197244346146</c:v>
                </c:pt>
                <c:pt idx="2177">
                  <c:v>0.83277302473783499</c:v>
                </c:pt>
                <c:pt idx="2178">
                  <c:v>0.91601252496242525</c:v>
                </c:pt>
                <c:pt idx="2179">
                  <c:v>1.0043560597300529</c:v>
                </c:pt>
                <c:pt idx="2180">
                  <c:v>1.0819461994618178</c:v>
                </c:pt>
                <c:pt idx="2181">
                  <c:v>1.0511043296009304</c:v>
                </c:pt>
                <c:pt idx="2182">
                  <c:v>0.88269823305308825</c:v>
                </c:pt>
                <c:pt idx="2183">
                  <c:v>0.69344980940222745</c:v>
                </c:pt>
                <c:pt idx="2184">
                  <c:v>0.58103485923260456</c:v>
                </c:pt>
                <c:pt idx="2185">
                  <c:v>0.56278624735772609</c:v>
                </c:pt>
                <c:pt idx="2186">
                  <c:v>0.6518516208976507</c:v>
                </c:pt>
                <c:pt idx="2187">
                  <c:v>0.79188841581344604</c:v>
                </c:pt>
                <c:pt idx="2188">
                  <c:v>0.89000001668930062</c:v>
                </c:pt>
                <c:pt idx="2189">
                  <c:v>0.86476533427834512</c:v>
                </c:pt>
                <c:pt idx="2190">
                  <c:v>0.82889281243085866</c:v>
                </c:pt>
                <c:pt idx="2191">
                  <c:v>0.88615803055465225</c:v>
                </c:pt>
                <c:pt idx="2192">
                  <c:v>0.87041228279471405</c:v>
                </c:pt>
                <c:pt idx="2193">
                  <c:v>0.69247398220002654</c:v>
                </c:pt>
                <c:pt idx="2194">
                  <c:v>0.37083359610289335</c:v>
                </c:pt>
                <c:pt idx="2195">
                  <c:v>-0.16154407834634185</c:v>
                </c:pt>
                <c:pt idx="2196">
                  <c:v>-0.77771893121302127</c:v>
                </c:pt>
                <c:pt idx="2197">
                  <c:v>-1.2428543382883073</c:v>
                </c:pt>
                <c:pt idx="2198">
                  <c:v>-1.4151995578408243</c:v>
                </c:pt>
                <c:pt idx="2199">
                  <c:v>-1.378913491666317</c:v>
                </c:pt>
                <c:pt idx="2200">
                  <c:v>-1.2728761361539365</c:v>
                </c:pt>
                <c:pt idx="2201">
                  <c:v>-1.2556837141513826</c:v>
                </c:pt>
                <c:pt idx="2202">
                  <c:v>-1.3219953788816929</c:v>
                </c:pt>
                <c:pt idx="2203">
                  <c:v>-1.4424046057462694</c:v>
                </c:pt>
                <c:pt idx="2204">
                  <c:v>-1.661898263990879</c:v>
                </c:pt>
                <c:pt idx="2205">
                  <c:v>-1.8541161230206491</c:v>
                </c:pt>
                <c:pt idx="2206">
                  <c:v>-1.9732125037908554</c:v>
                </c:pt>
                <c:pt idx="2207">
                  <c:v>-1.9656833365559578</c:v>
                </c:pt>
                <c:pt idx="2208">
                  <c:v>-1.8670916792750361</c:v>
                </c:pt>
                <c:pt idx="2209">
                  <c:v>-1.6998018161952497</c:v>
                </c:pt>
                <c:pt idx="2210">
                  <c:v>-1.4434497955441477</c:v>
                </c:pt>
                <c:pt idx="2211">
                  <c:v>-1.1307206757366657</c:v>
                </c:pt>
                <c:pt idx="2212">
                  <c:v>-0.73229249753057957</c:v>
                </c:pt>
                <c:pt idx="2213">
                  <c:v>-0.2466106690093875</c:v>
                </c:pt>
                <c:pt idx="2214">
                  <c:v>0.1921417904086411</c:v>
                </c:pt>
                <c:pt idx="2215">
                  <c:v>0.4886160344257951</c:v>
                </c:pt>
                <c:pt idx="2216">
                  <c:v>0.66731297470629214</c:v>
                </c:pt>
                <c:pt idx="2217">
                  <c:v>0.7203382305800915</c:v>
                </c:pt>
                <c:pt idx="2218">
                  <c:v>0.64219158209860328</c:v>
                </c:pt>
                <c:pt idx="2219">
                  <c:v>0.52872566800564536</c:v>
                </c:pt>
                <c:pt idx="2220">
                  <c:v>0.3695337600633502</c:v>
                </c:pt>
                <c:pt idx="2221">
                  <c:v>0.21634182628244164</c:v>
                </c:pt>
                <c:pt idx="2222">
                  <c:v>0.12199108142405748</c:v>
                </c:pt>
                <c:pt idx="2223">
                  <c:v>8.843953873962164E-2</c:v>
                </c:pt>
                <c:pt idx="2224">
                  <c:v>8.3495206274092196E-2</c:v>
                </c:pt>
                <c:pt idx="2225">
                  <c:v>0.11910787420347334</c:v>
                </c:pt>
                <c:pt idx="2226">
                  <c:v>0.2589388471283019</c:v>
                </c:pt>
                <c:pt idx="2227">
                  <c:v>0.45111045833677055</c:v>
                </c:pt>
                <c:pt idx="2228">
                  <c:v>0.58052399531006815</c:v>
                </c:pt>
                <c:pt idx="2229">
                  <c:v>0.63500418461859232</c:v>
                </c:pt>
                <c:pt idx="2230">
                  <c:v>0.64869171246886259</c:v>
                </c:pt>
                <c:pt idx="2231">
                  <c:v>0.63516973391175269</c:v>
                </c:pt>
                <c:pt idx="2232">
                  <c:v>0.51211800411343578</c:v>
                </c:pt>
                <c:pt idx="2233">
                  <c:v>0.26015899658203129</c:v>
                </c:pt>
                <c:pt idx="2234">
                  <c:v>4.6049381420016293E-2</c:v>
                </c:pt>
                <c:pt idx="2235">
                  <c:v>-1.577341239899397E-2</c:v>
                </c:pt>
                <c:pt idx="2236">
                  <c:v>-4.1415499560534953E-2</c:v>
                </c:pt>
                <c:pt idx="2237">
                  <c:v>-1.788429379463196E-2</c:v>
                </c:pt>
                <c:pt idx="2238">
                  <c:v>1.8179322369396688E-2</c:v>
                </c:pt>
                <c:pt idx="2239">
                  <c:v>-5.9752112030982976E-2</c:v>
                </c:pt>
                <c:pt idx="2240">
                  <c:v>-0.34501897953450683</c:v>
                </c:pt>
                <c:pt idx="2241">
                  <c:v>-0.68964604943990715</c:v>
                </c:pt>
                <c:pt idx="2242">
                  <c:v>-0.7586196590960026</c:v>
                </c:pt>
                <c:pt idx="2243">
                  <c:v>-0.54147698353976015</c:v>
                </c:pt>
                <c:pt idx="2244">
                  <c:v>-0.28750847071409225</c:v>
                </c:pt>
                <c:pt idx="2245">
                  <c:v>6.3457346409559259E-2</c:v>
                </c:pt>
                <c:pt idx="2246">
                  <c:v>0.48997397717088464</c:v>
                </c:pt>
                <c:pt idx="2247">
                  <c:v>0.74276515312492852</c:v>
                </c:pt>
                <c:pt idx="2248">
                  <c:v>0.71863720245659357</c:v>
                </c:pt>
                <c:pt idx="2249">
                  <c:v>0.41750808142125606</c:v>
                </c:pt>
                <c:pt idx="2250">
                  <c:v>1.3110663481056691E-2</c:v>
                </c:pt>
                <c:pt idx="2251">
                  <c:v>-0.36622737888246776</c:v>
                </c:pt>
                <c:pt idx="2252">
                  <c:v>-0.7568194475769997</c:v>
                </c:pt>
                <c:pt idx="2253">
                  <c:v>-1.1945177453756333</c:v>
                </c:pt>
                <c:pt idx="2254">
                  <c:v>-1.6272241289913656</c:v>
                </c:pt>
                <c:pt idx="2255">
                  <c:v>-1.7183081075549127</c:v>
                </c:pt>
                <c:pt idx="2256">
                  <c:v>-1.4033409659564495</c:v>
                </c:pt>
                <c:pt idx="2257">
                  <c:v>-1.1094982796162367</c:v>
                </c:pt>
                <c:pt idx="2258">
                  <c:v>-0.77046217113733295</c:v>
                </c:pt>
                <c:pt idx="2259">
                  <c:v>-0.42562832906842235</c:v>
                </c:pt>
                <c:pt idx="2260">
                  <c:v>-0.38724567063152793</c:v>
                </c:pt>
                <c:pt idx="2261">
                  <c:v>-0.58831438690423965</c:v>
                </c:pt>
                <c:pt idx="2262">
                  <c:v>-0.79562624841928486</c:v>
                </c:pt>
                <c:pt idx="2263">
                  <c:v>-0.98941006489098082</c:v>
                </c:pt>
                <c:pt idx="2264">
                  <c:v>-1.1606461407244206</c:v>
                </c:pt>
                <c:pt idx="2265">
                  <c:v>-1.3495052129030229</c:v>
                </c:pt>
                <c:pt idx="2266">
                  <c:v>-1.4644487549364567</c:v>
                </c:pt>
                <c:pt idx="2267">
                  <c:v>-1.5045393119752408</c:v>
                </c:pt>
                <c:pt idx="2268">
                  <c:v>-1.5455513902008535</c:v>
                </c:pt>
                <c:pt idx="2269">
                  <c:v>-1.5586934459209443</c:v>
                </c:pt>
                <c:pt idx="2270">
                  <c:v>-1.5241192983090879</c:v>
                </c:pt>
                <c:pt idx="2271">
                  <c:v>-1.4612490123510362</c:v>
                </c:pt>
                <c:pt idx="2272">
                  <c:v>-1.4160789790749551</c:v>
                </c:pt>
                <c:pt idx="2273">
                  <c:v>-1.3625113208591939</c:v>
                </c:pt>
                <c:pt idx="2274">
                  <c:v>-1.2341349703073503</c:v>
                </c:pt>
                <c:pt idx="2275">
                  <c:v>-1.0221126649528742</c:v>
                </c:pt>
                <c:pt idx="2276">
                  <c:v>-0.79715595312416554</c:v>
                </c:pt>
                <c:pt idx="2277">
                  <c:v>-0.65126302555203441</c:v>
                </c:pt>
                <c:pt idx="2278">
                  <c:v>-0.56569830693304546</c:v>
                </c:pt>
                <c:pt idx="2279">
                  <c:v>-0.4427278534322977</c:v>
                </c:pt>
                <c:pt idx="2280">
                  <c:v>-0.27082534119486812</c:v>
                </c:pt>
                <c:pt idx="2281">
                  <c:v>-0.19649166204035284</c:v>
                </c:pt>
                <c:pt idx="2282">
                  <c:v>-0.11386728890240193</c:v>
                </c:pt>
                <c:pt idx="2283">
                  <c:v>-1.1169716790318489E-2</c:v>
                </c:pt>
                <c:pt idx="2284">
                  <c:v>-3.1605735495686529E-2</c:v>
                </c:pt>
                <c:pt idx="2285">
                  <c:v>-7.2223199754953393E-2</c:v>
                </c:pt>
                <c:pt idx="2286">
                  <c:v>9.0292777195572854E-2</c:v>
                </c:pt>
                <c:pt idx="2287">
                  <c:v>0.24758565567433835</c:v>
                </c:pt>
                <c:pt idx="2288">
                  <c:v>0.18260657139122488</c:v>
                </c:pt>
                <c:pt idx="2289">
                  <c:v>-7.4185159876942644E-2</c:v>
                </c:pt>
                <c:pt idx="2290">
                  <c:v>-0.38014481194317346</c:v>
                </c:pt>
                <c:pt idx="2291">
                  <c:v>-0.60529338553547862</c:v>
                </c:pt>
                <c:pt idx="2292">
                  <c:v>-0.71380996048450474</c:v>
                </c:pt>
                <c:pt idx="2293">
                  <c:v>-0.72339508183300494</c:v>
                </c:pt>
                <c:pt idx="2294">
                  <c:v>-0.7009905248880387</c:v>
                </c:pt>
                <c:pt idx="2295">
                  <c:v>-0.62246643863618378</c:v>
                </c:pt>
                <c:pt idx="2296">
                  <c:v>-0.4851397550851107</c:v>
                </c:pt>
                <c:pt idx="2297">
                  <c:v>-0.42704934865236283</c:v>
                </c:pt>
                <c:pt idx="2298">
                  <c:v>-0.26506137527525425</c:v>
                </c:pt>
                <c:pt idx="2299">
                  <c:v>0.10242297224700452</c:v>
                </c:pt>
                <c:pt idx="2300">
                  <c:v>0.65237129218876366</c:v>
                </c:pt>
                <c:pt idx="2301">
                  <c:v>1.3185371893644333</c:v>
                </c:pt>
                <c:pt idx="2302">
                  <c:v>1.5779898422956466</c:v>
                </c:pt>
                <c:pt idx="2303">
                  <c:v>1.3705554816126824</c:v>
                </c:pt>
                <c:pt idx="2304">
                  <c:v>0.65259823724627497</c:v>
                </c:pt>
                <c:pt idx="2305">
                  <c:v>0.42186389163136484</c:v>
                </c:pt>
                <c:pt idx="2306">
                  <c:v>0.68761779651045807</c:v>
                </c:pt>
                <c:pt idx="2307">
                  <c:v>0.55745241723954675</c:v>
                </c:pt>
                <c:pt idx="2308">
                  <c:v>-9.9995427578687679E-3</c:v>
                </c:pt>
                <c:pt idx="2309">
                  <c:v>-0.80408921599388128</c:v>
                </c:pt>
                <c:pt idx="2310">
                  <c:v>-1.4961878800392152</c:v>
                </c:pt>
                <c:pt idx="2311">
                  <c:v>-1.787161995470524</c:v>
                </c:pt>
                <c:pt idx="2312">
                  <c:v>-1.5934381860494615</c:v>
                </c:pt>
                <c:pt idx="2313">
                  <c:v>-1.2851982660591603</c:v>
                </c:pt>
                <c:pt idx="2314">
                  <c:v>-1.1975412674993278</c:v>
                </c:pt>
                <c:pt idx="2315">
                  <c:v>-1.2660499504208564</c:v>
                </c:pt>
                <c:pt idx="2316">
                  <c:v>-1.3104469817876816</c:v>
                </c:pt>
                <c:pt idx="2317">
                  <c:v>-1.4802317056059837</c:v>
                </c:pt>
                <c:pt idx="2318">
                  <c:v>-1.8888857138156891</c:v>
                </c:pt>
                <c:pt idx="2319">
                  <c:v>-2.448131545186043</c:v>
                </c:pt>
                <c:pt idx="2320">
                  <c:v>-3.0895067828893663</c:v>
                </c:pt>
                <c:pt idx="2321">
                  <c:v>-3.599116770029068</c:v>
                </c:pt>
                <c:pt idx="2322">
                  <c:v>-3.7592445248365403</c:v>
                </c:pt>
                <c:pt idx="2323">
                  <c:v>-3.6750352638959884</c:v>
                </c:pt>
                <c:pt idx="2324">
                  <c:v>-3.3690873062610627</c:v>
                </c:pt>
                <c:pt idx="2325">
                  <c:v>-2.8859681296348572</c:v>
                </c:pt>
                <c:pt idx="2326">
                  <c:v>-2.3227972085773945</c:v>
                </c:pt>
                <c:pt idx="2327">
                  <c:v>-1.8615683993697167</c:v>
                </c:pt>
                <c:pt idx="2328">
                  <c:v>-1.5136305628716946</c:v>
                </c:pt>
                <c:pt idx="2329">
                  <c:v>-1.2862877485156059</c:v>
                </c:pt>
                <c:pt idx="2330">
                  <c:v>-1.1637355902045965</c:v>
                </c:pt>
                <c:pt idx="2331">
                  <c:v>-1.1220772484689951</c:v>
                </c:pt>
                <c:pt idx="2332">
                  <c:v>-1.0963105425238611</c:v>
                </c:pt>
                <c:pt idx="2333">
                  <c:v>-1.1173012427240612</c:v>
                </c:pt>
                <c:pt idx="2334">
                  <c:v>-1.2221393343061209</c:v>
                </c:pt>
                <c:pt idx="2335">
                  <c:v>-1.2588163599371911</c:v>
                </c:pt>
                <c:pt idx="2336">
                  <c:v>-1.1497182793915273</c:v>
                </c:pt>
                <c:pt idx="2337">
                  <c:v>-1.0997243662923575</c:v>
                </c:pt>
                <c:pt idx="2338">
                  <c:v>-1.1401756965368988</c:v>
                </c:pt>
                <c:pt idx="2339">
                  <c:v>-1.0826831679046154</c:v>
                </c:pt>
                <c:pt idx="2340">
                  <c:v>-0.9452186362445355</c:v>
                </c:pt>
                <c:pt idx="2341">
                  <c:v>-0.83017444901168347</c:v>
                </c:pt>
                <c:pt idx="2342">
                  <c:v>-0.75722831413149838</c:v>
                </c:pt>
                <c:pt idx="2343">
                  <c:v>-0.65670736804604535</c:v>
                </c:pt>
                <c:pt idx="2344">
                  <c:v>-0.66897212214767932</c:v>
                </c:pt>
                <c:pt idx="2345">
                  <c:v>-0.78338100939989097</c:v>
                </c:pt>
                <c:pt idx="2346">
                  <c:v>-0.88756596699357038</c:v>
                </c:pt>
                <c:pt idx="2347">
                  <c:v>-0.97460498794913297</c:v>
                </c:pt>
                <c:pt idx="2348">
                  <c:v>-1.1558736433088781</c:v>
                </c:pt>
                <c:pt idx="2349">
                  <c:v>-1.3367531664669514</c:v>
                </c:pt>
                <c:pt idx="2350">
                  <c:v>-1.5249088186025621</c:v>
                </c:pt>
                <c:pt idx="2351">
                  <c:v>-1.7327380125224592</c:v>
                </c:pt>
                <c:pt idx="2352">
                  <c:v>-1.7217575262486935</c:v>
                </c:pt>
                <c:pt idx="2353">
                  <c:v>-1.5598583574593068</c:v>
                </c:pt>
                <c:pt idx="2354">
                  <c:v>-1.3501700413227082</c:v>
                </c:pt>
                <c:pt idx="2355">
                  <c:v>-1.2079390056431294</c:v>
                </c:pt>
                <c:pt idx="2356">
                  <c:v>-1.2574983975291252</c:v>
                </c:pt>
                <c:pt idx="2357">
                  <c:v>-1.5021725052595138</c:v>
                </c:pt>
                <c:pt idx="2358">
                  <c:v>-1.6622447115182877</c:v>
                </c:pt>
                <c:pt idx="2359">
                  <c:v>-1.5539610019326211</c:v>
                </c:pt>
                <c:pt idx="2360">
                  <c:v>-1.3057515214383604</c:v>
                </c:pt>
                <c:pt idx="2361">
                  <c:v>-1.4910401375591755</c:v>
                </c:pt>
                <c:pt idx="2362">
                  <c:v>-2.1410387027263642</c:v>
                </c:pt>
                <c:pt idx="2363">
                  <c:v>-2.6982666599750522</c:v>
                </c:pt>
                <c:pt idx="2364">
                  <c:v>-3.0088195922970775</c:v>
                </c:pt>
                <c:pt idx="2365">
                  <c:v>-3.1369730177521706</c:v>
                </c:pt>
                <c:pt idx="2366">
                  <c:v>-3.0816326299309731</c:v>
                </c:pt>
                <c:pt idx="2367">
                  <c:v>-2.9532912164926532</c:v>
                </c:pt>
                <c:pt idx="2368">
                  <c:v>-2.7182775861024857</c:v>
                </c:pt>
                <c:pt idx="2369">
                  <c:v>-2.2033985267579554</c:v>
                </c:pt>
                <c:pt idx="2370">
                  <c:v>-1.5396160277724267</c:v>
                </c:pt>
                <c:pt idx="2371">
                  <c:v>-1.0374293732643127</c:v>
                </c:pt>
                <c:pt idx="2372">
                  <c:v>-0.82351110823452478</c:v>
                </c:pt>
                <c:pt idx="2373">
                  <c:v>-1.0419381612539291</c:v>
                </c:pt>
                <c:pt idx="2374">
                  <c:v>-1.7552249421179296</c:v>
                </c:pt>
                <c:pt idx="2375">
                  <c:v>-2.4994063639640811</c:v>
                </c:pt>
                <c:pt idx="2376">
                  <c:v>-2.7750999507308007</c:v>
                </c:pt>
                <c:pt idx="2377">
                  <c:v>-2.7181910473108295</c:v>
                </c:pt>
                <c:pt idx="2378">
                  <c:v>-2.7049830642342569</c:v>
                </c:pt>
                <c:pt idx="2379">
                  <c:v>-2.8179503935575485</c:v>
                </c:pt>
                <c:pt idx="2380">
                  <c:v>-2.7843215945363045</c:v>
                </c:pt>
                <c:pt idx="2381">
                  <c:v>-2.5653930696845055</c:v>
                </c:pt>
                <c:pt idx="2382">
                  <c:v>-2.1494870522618297</c:v>
                </c:pt>
                <c:pt idx="2383">
                  <c:v>-1.694169047176838</c:v>
                </c:pt>
                <c:pt idx="2384">
                  <c:v>-1.3896396240592004</c:v>
                </c:pt>
                <c:pt idx="2385">
                  <c:v>-1.2485392937064173</c:v>
                </c:pt>
                <c:pt idx="2386">
                  <c:v>-1.175314319729805</c:v>
                </c:pt>
                <c:pt idx="2387">
                  <c:v>-1.0694140814244748</c:v>
                </c:pt>
                <c:pt idx="2388">
                  <c:v>-0.98234312005341062</c:v>
                </c:pt>
                <c:pt idx="2389">
                  <c:v>-0.86353237576782704</c:v>
                </c:pt>
                <c:pt idx="2390">
                  <c:v>-0.77767178803682335</c:v>
                </c:pt>
                <c:pt idx="2391">
                  <c:v>-0.80067999690771108</c:v>
                </c:pt>
                <c:pt idx="2392">
                  <c:v>-0.83222974531352523</c:v>
                </c:pt>
                <c:pt idx="2393">
                  <c:v>-0.85721497088670739</c:v>
                </c:pt>
                <c:pt idx="2394">
                  <c:v>-0.99176934331655509</c:v>
                </c:pt>
                <c:pt idx="2395">
                  <c:v>-1.1351647789031267</c:v>
                </c:pt>
                <c:pt idx="2396">
                  <c:v>-1.2612827154994011</c:v>
                </c:pt>
                <c:pt idx="2397">
                  <c:v>-1.3924363473057748</c:v>
                </c:pt>
                <c:pt idx="2398">
                  <c:v>-1.4389063628017904</c:v>
                </c:pt>
                <c:pt idx="2399">
                  <c:v>-1.3955879965424538</c:v>
                </c:pt>
                <c:pt idx="2400">
                  <c:v>-1.3440073683857918</c:v>
                </c:pt>
                <c:pt idx="2401">
                  <c:v>-1.3611217300593854</c:v>
                </c:pt>
                <c:pt idx="2402">
                  <c:v>-1.40014356225729</c:v>
                </c:pt>
                <c:pt idx="2403">
                  <c:v>-1.3892309036850929</c:v>
                </c:pt>
                <c:pt idx="2404">
                  <c:v>-1.3214512954652311</c:v>
                </c:pt>
                <c:pt idx="2405">
                  <c:v>-1.073724794983864</c:v>
                </c:pt>
                <c:pt idx="2406">
                  <c:v>-0.78347704991698264</c:v>
                </c:pt>
                <c:pt idx="2407">
                  <c:v>-0.66142694815993308</c:v>
                </c:pt>
                <c:pt idx="2408">
                  <c:v>-0.63628494411706926</c:v>
                </c:pt>
                <c:pt idx="2409">
                  <c:v>-0.5800998894497752</c:v>
                </c:pt>
                <c:pt idx="2410">
                  <c:v>-0.5797657941654325</c:v>
                </c:pt>
                <c:pt idx="2411">
                  <c:v>-0.57587326616048817</c:v>
                </c:pt>
                <c:pt idx="2412">
                  <c:v>-0.52734715037047863</c:v>
                </c:pt>
                <c:pt idx="2413">
                  <c:v>-0.40362054225057364</c:v>
                </c:pt>
                <c:pt idx="2414">
                  <c:v>-0.19188935514539482</c:v>
                </c:pt>
                <c:pt idx="2415">
                  <c:v>4.3620859170332552E-2</c:v>
                </c:pt>
                <c:pt idx="2416">
                  <c:v>0.14056294382549822</c:v>
                </c:pt>
                <c:pt idx="2417">
                  <c:v>0.20147242996841669</c:v>
                </c:pt>
                <c:pt idx="2418">
                  <c:v>0.27168817095458508</c:v>
                </c:pt>
                <c:pt idx="2419">
                  <c:v>0.22145050205290318</c:v>
                </c:pt>
                <c:pt idx="2420">
                  <c:v>4.5805991068482398E-3</c:v>
                </c:pt>
                <c:pt idx="2421">
                  <c:v>-0.29076164223253731</c:v>
                </c:pt>
                <c:pt idx="2422">
                  <c:v>-0.57155824027955537</c:v>
                </c:pt>
                <c:pt idx="2423">
                  <c:v>-0.86139324501156811</c:v>
                </c:pt>
                <c:pt idx="2424">
                  <c:v>-1.1238794334232807</c:v>
                </c:pt>
                <c:pt idx="2425">
                  <c:v>-1.2353687328100205</c:v>
                </c:pt>
                <c:pt idx="2426">
                  <c:v>-1.1309960795938969</c:v>
                </c:pt>
                <c:pt idx="2427">
                  <c:v>-0.80890322864055642</c:v>
                </c:pt>
                <c:pt idx="2428">
                  <c:v>-0.45997509308159351</c:v>
                </c:pt>
                <c:pt idx="2429">
                  <c:v>-0.18626045990735293</c:v>
                </c:pt>
                <c:pt idx="2430">
                  <c:v>6.4929163679480553E-2</c:v>
                </c:pt>
                <c:pt idx="2431">
                  <c:v>0.25698954988271</c:v>
                </c:pt>
                <c:pt idx="2432">
                  <c:v>0.40192675005644563</c:v>
                </c:pt>
                <c:pt idx="2433">
                  <c:v>0.43918524473905568</c:v>
                </c:pt>
                <c:pt idx="2434">
                  <c:v>0.39793949715793137</c:v>
                </c:pt>
                <c:pt idx="2435">
                  <c:v>0.26580428229644898</c:v>
                </c:pt>
                <c:pt idx="2436">
                  <c:v>-8.1535425153560943E-3</c:v>
                </c:pt>
                <c:pt idx="2437">
                  <c:v>-0.29545713912695648</c:v>
                </c:pt>
                <c:pt idx="2438">
                  <c:v>-0.5214548380672932</c:v>
                </c:pt>
                <c:pt idx="2439">
                  <c:v>-0.63512215219438084</c:v>
                </c:pt>
                <c:pt idx="2440">
                  <c:v>-0.67747229263186459</c:v>
                </c:pt>
                <c:pt idx="2441">
                  <c:v>-0.68276204936206342</c:v>
                </c:pt>
                <c:pt idx="2442">
                  <c:v>-0.63332713007926944</c:v>
                </c:pt>
                <c:pt idx="2443">
                  <c:v>-0.56720568258315329</c:v>
                </c:pt>
                <c:pt idx="2444">
                  <c:v>-0.5193241857737303</c:v>
                </c:pt>
                <c:pt idx="2445">
                  <c:v>-0.4891398718580604</c:v>
                </c:pt>
                <c:pt idx="2446">
                  <c:v>-0.46314402814954519</c:v>
                </c:pt>
                <c:pt idx="2447">
                  <c:v>-0.32567660942673687</c:v>
                </c:pt>
                <c:pt idx="2448">
                  <c:v>-0.10744832519441844</c:v>
                </c:pt>
                <c:pt idx="2449">
                  <c:v>0.13906984817236662</c:v>
                </c:pt>
                <c:pt idx="2450">
                  <c:v>0.39735605467110874</c:v>
                </c:pt>
                <c:pt idx="2451">
                  <c:v>0.55480242256075152</c:v>
                </c:pt>
                <c:pt idx="2452">
                  <c:v>0.7045519908517599</c:v>
                </c:pt>
                <c:pt idx="2453">
                  <c:v>0.7760592721402646</c:v>
                </c:pt>
                <c:pt idx="2454">
                  <c:v>0.77270720958709715</c:v>
                </c:pt>
                <c:pt idx="2455">
                  <c:v>0.79290144592523581</c:v>
                </c:pt>
                <c:pt idx="2456">
                  <c:v>0.7778467659652234</c:v>
                </c:pt>
                <c:pt idx="2457">
                  <c:v>0.70446581751108173</c:v>
                </c:pt>
                <c:pt idx="2458">
                  <c:v>0.59304313983768231</c:v>
                </c:pt>
                <c:pt idx="2459">
                  <c:v>0.4815963058546186</c:v>
                </c:pt>
                <c:pt idx="2460">
                  <c:v>0.3559540767967701</c:v>
                </c:pt>
                <c:pt idx="2461">
                  <c:v>0.19096876585856082</c:v>
                </c:pt>
                <c:pt idx="2462">
                  <c:v>3.2864549662917852E-2</c:v>
                </c:pt>
                <c:pt idx="2463">
                  <c:v>-3.4712288081645969E-2</c:v>
                </c:pt>
                <c:pt idx="2464">
                  <c:v>-1.938774084672332E-2</c:v>
                </c:pt>
                <c:pt idx="2465">
                  <c:v>-1.755827497690916E-2</c:v>
                </c:pt>
                <c:pt idx="2466">
                  <c:v>-2.3327357210218908E-2</c:v>
                </c:pt>
                <c:pt idx="2467">
                  <c:v>-4.278508191928268E-2</c:v>
                </c:pt>
                <c:pt idx="2468">
                  <c:v>-7.1074934508651502E-2</c:v>
                </c:pt>
                <c:pt idx="2469">
                  <c:v>-0.11583109455183149</c:v>
                </c:pt>
                <c:pt idx="2470">
                  <c:v>-0.16373124763369562</c:v>
                </c:pt>
                <c:pt idx="2471">
                  <c:v>-0.24350656494498255</c:v>
                </c:pt>
                <c:pt idx="2472">
                  <c:v>-0.41166104849427942</c:v>
                </c:pt>
                <c:pt idx="2473">
                  <c:v>-0.52946296535432347</c:v>
                </c:pt>
                <c:pt idx="2474">
                  <c:v>-0.54949472218751905</c:v>
                </c:pt>
                <c:pt idx="2475">
                  <c:v>-0.57252281159162521</c:v>
                </c:pt>
                <c:pt idx="2476">
                  <c:v>-0.67369426041841507</c:v>
                </c:pt>
                <c:pt idx="2477">
                  <c:v>-0.74639298498630524</c:v>
                </c:pt>
                <c:pt idx="2478">
                  <c:v>-0.77366381406784057</c:v>
                </c:pt>
                <c:pt idx="2479">
                  <c:v>-0.7682434451580048</c:v>
                </c:pt>
                <c:pt idx="2480">
                  <c:v>-0.71718146502971658</c:v>
                </c:pt>
                <c:pt idx="2481">
                  <c:v>-0.67906865559518337</c:v>
                </c:pt>
                <c:pt idx="2482">
                  <c:v>-0.64325906440615654</c:v>
                </c:pt>
                <c:pt idx="2483">
                  <c:v>-0.56003772709518673</c:v>
                </c:pt>
                <c:pt idx="2484">
                  <c:v>-0.47325404673814775</c:v>
                </c:pt>
                <c:pt idx="2485">
                  <c:v>-0.42152347404509782</c:v>
                </c:pt>
                <c:pt idx="2486">
                  <c:v>-0.39069954782724381</c:v>
                </c:pt>
                <c:pt idx="2487">
                  <c:v>-0.31392494849860669</c:v>
                </c:pt>
                <c:pt idx="2488">
                  <c:v>-0.17576507326215507</c:v>
                </c:pt>
                <c:pt idx="2489">
                  <c:v>-0.11209254931658506</c:v>
                </c:pt>
                <c:pt idx="2490">
                  <c:v>-0.24025028709322216</c:v>
                </c:pt>
                <c:pt idx="2491">
                  <c:v>-0.47956052463501692</c:v>
                </c:pt>
                <c:pt idx="2492">
                  <c:v>-0.66161193944513796</c:v>
                </c:pt>
                <c:pt idx="2493">
                  <c:v>-0.69829291194677356</c:v>
                </c:pt>
                <c:pt idx="2494">
                  <c:v>-0.67424389868974688</c:v>
                </c:pt>
                <c:pt idx="2495">
                  <c:v>-0.64815289154648781</c:v>
                </c:pt>
                <c:pt idx="2496">
                  <c:v>-0.52429954502731568</c:v>
                </c:pt>
                <c:pt idx="2497">
                  <c:v>-0.36402849689126016</c:v>
                </c:pt>
                <c:pt idx="2498">
                  <c:v>-0.25415383301675321</c:v>
                </c:pt>
                <c:pt idx="2499">
                  <c:v>-0.15862352203577756</c:v>
                </c:pt>
                <c:pt idx="2500">
                  <c:v>-4.9209216758608822E-2</c:v>
                </c:pt>
                <c:pt idx="2501">
                  <c:v>1.3884215850848706E-2</c:v>
                </c:pt>
                <c:pt idx="2502">
                  <c:v>3.7201411239802841E-2</c:v>
                </c:pt>
                <c:pt idx="2503">
                  <c:v>2.380339822266251E-2</c:v>
                </c:pt>
                <c:pt idx="2504">
                  <c:v>-2.1909142462536692E-2</c:v>
                </c:pt>
                <c:pt idx="2505">
                  <c:v>-8.1968571357429035E-2</c:v>
                </c:pt>
                <c:pt idx="2506">
                  <c:v>-0.10341150800697506</c:v>
                </c:pt>
                <c:pt idx="2507">
                  <c:v>-0.11923674135468901</c:v>
                </c:pt>
                <c:pt idx="2508">
                  <c:v>-0.12375533256679774</c:v>
                </c:pt>
                <c:pt idx="2509">
                  <c:v>-9.5908150747418403E-2</c:v>
                </c:pt>
                <c:pt idx="2510">
                  <c:v>-5.9225935712456705E-2</c:v>
                </c:pt>
                <c:pt idx="2511">
                  <c:v>-1.2034405781887473E-2</c:v>
                </c:pt>
                <c:pt idx="2512">
                  <c:v>5.0436291508376599E-2</c:v>
                </c:pt>
                <c:pt idx="2513">
                  <c:v>7.1492919065058239E-2</c:v>
                </c:pt>
                <c:pt idx="2514">
                  <c:v>4.2245621457695962E-2</c:v>
                </c:pt>
                <c:pt idx="2515">
                  <c:v>-2.0529208704829216E-2</c:v>
                </c:pt>
                <c:pt idx="2516">
                  <c:v>-9.9975473955273633E-2</c:v>
                </c:pt>
                <c:pt idx="2517">
                  <c:v>-0.14846234031021596</c:v>
                </c:pt>
                <c:pt idx="2518">
                  <c:v>-0.14032297957688572</c:v>
                </c:pt>
                <c:pt idx="2519">
                  <c:v>-0.10819464918226004</c:v>
                </c:pt>
                <c:pt idx="2520">
                  <c:v>-4.7241774871945384E-2</c:v>
                </c:pt>
                <c:pt idx="2521">
                  <c:v>8.5208915546536451E-3</c:v>
                </c:pt>
                <c:pt idx="2522">
                  <c:v>6.5197039246559146E-2</c:v>
                </c:pt>
                <c:pt idx="2523">
                  <c:v>0.15317534230649471</c:v>
                </c:pt>
                <c:pt idx="2524">
                  <c:v>0.24580766357481482</c:v>
                </c:pt>
                <c:pt idx="2525">
                  <c:v>0.31950637165457013</c:v>
                </c:pt>
                <c:pt idx="2526">
                  <c:v>0.40691712934523822</c:v>
                </c:pt>
                <c:pt idx="2527">
                  <c:v>0.46962073311209679</c:v>
                </c:pt>
                <c:pt idx="2528">
                  <c:v>0.50607311602681881</c:v>
                </c:pt>
                <c:pt idx="2529">
                  <c:v>0.51217709753662355</c:v>
                </c:pt>
                <c:pt idx="2530">
                  <c:v>0.49200858894735577</c:v>
                </c:pt>
                <c:pt idx="2531">
                  <c:v>0.43397109981626275</c:v>
                </c:pt>
                <c:pt idx="2532">
                  <c:v>0.31793416500091554</c:v>
                </c:pt>
                <c:pt idx="2533">
                  <c:v>0.15959562163800001</c:v>
                </c:pt>
                <c:pt idx="2534">
                  <c:v>-1.888142678886652E-2</c:v>
                </c:pt>
                <c:pt idx="2535">
                  <c:v>-0.14270360033959151</c:v>
                </c:pt>
                <c:pt idx="2536">
                  <c:v>-0.21162403687834741</c:v>
                </c:pt>
                <c:pt idx="2537">
                  <c:v>-0.21577581580728294</c:v>
                </c:pt>
                <c:pt idx="2538">
                  <c:v>-0.14725429642014207</c:v>
                </c:pt>
                <c:pt idx="2539">
                  <c:v>-1.5153424814343453E-3</c:v>
                </c:pt>
                <c:pt idx="2540">
                  <c:v>0.23670294580981135</c:v>
                </c:pt>
                <c:pt idx="2541">
                  <c:v>0.52608627140522002</c:v>
                </c:pt>
                <c:pt idx="2542">
                  <c:v>0.92128305897116669</c:v>
                </c:pt>
                <c:pt idx="2543">
                  <c:v>1.2527576212584972</c:v>
                </c:pt>
                <c:pt idx="2544">
                  <c:v>1.5238244524598124</c:v>
                </c:pt>
                <c:pt idx="2545">
                  <c:v>1.7786496189236642</c:v>
                </c:pt>
                <c:pt idx="2546">
                  <c:v>2.0455343753099444</c:v>
                </c:pt>
                <c:pt idx="2547">
                  <c:v>2.2382580184936525</c:v>
                </c:pt>
                <c:pt idx="2548">
                  <c:v>2.3360975776612758</c:v>
                </c:pt>
                <c:pt idx="2549">
                  <c:v>2.3038992999494079</c:v>
                </c:pt>
                <c:pt idx="2550">
                  <c:v>2.2083385469019414</c:v>
                </c:pt>
                <c:pt idx="2551">
                  <c:v>2.103380002677441</c:v>
                </c:pt>
                <c:pt idx="2552">
                  <c:v>1.9679033781588078</c:v>
                </c:pt>
                <c:pt idx="2553">
                  <c:v>1.8577644932270052</c:v>
                </c:pt>
                <c:pt idx="2554">
                  <c:v>1.7063638539612294</c:v>
                </c:pt>
                <c:pt idx="2555">
                  <c:v>1.6604978558421135</c:v>
                </c:pt>
                <c:pt idx="2556">
                  <c:v>1.6943032407760621</c:v>
                </c:pt>
                <c:pt idx="2557">
                  <c:v>1.6296192947030068</c:v>
                </c:pt>
                <c:pt idx="2558">
                  <c:v>1.6155883160233497</c:v>
                </c:pt>
                <c:pt idx="2559">
                  <c:v>1.7020933400094509</c:v>
                </c:pt>
                <c:pt idx="2560">
                  <c:v>1.7586229053139688</c:v>
                </c:pt>
                <c:pt idx="2561">
                  <c:v>1.7837445902824403</c:v>
                </c:pt>
                <c:pt idx="2562">
                  <c:v>1.7763474239408972</c:v>
                </c:pt>
                <c:pt idx="2563">
                  <c:v>1.7484110355377198</c:v>
                </c:pt>
                <c:pt idx="2564">
                  <c:v>1.7478830319643022</c:v>
                </c:pt>
                <c:pt idx="2565">
                  <c:v>1.7070656660199166</c:v>
                </c:pt>
                <c:pt idx="2566">
                  <c:v>1.6205151799321176</c:v>
                </c:pt>
                <c:pt idx="2567">
                  <c:v>1.4969500645995142</c:v>
                </c:pt>
                <c:pt idx="2568">
                  <c:v>1.3830110742151738</c:v>
                </c:pt>
                <c:pt idx="2569">
                  <c:v>1.3004245617985726</c:v>
                </c:pt>
                <c:pt idx="2570">
                  <c:v>1.191207709684968</c:v>
                </c:pt>
                <c:pt idx="2571">
                  <c:v>1.0641667900979519</c:v>
                </c:pt>
                <c:pt idx="2572">
                  <c:v>0.97654341302812109</c:v>
                </c:pt>
                <c:pt idx="2573">
                  <c:v>0.93498922482132918</c:v>
                </c:pt>
                <c:pt idx="2574">
                  <c:v>0.87107901155948642</c:v>
                </c:pt>
                <c:pt idx="2575">
                  <c:v>0.78062368176877506</c:v>
                </c:pt>
                <c:pt idx="2576">
                  <c:v>0.72299732498824598</c:v>
                </c:pt>
                <c:pt idx="2577">
                  <c:v>0.67492963090538982</c:v>
                </c:pt>
                <c:pt idx="2578">
                  <c:v>0.52076866731047633</c:v>
                </c:pt>
                <c:pt idx="2579">
                  <c:v>0.27688115626573562</c:v>
                </c:pt>
                <c:pt idx="2580">
                  <c:v>-5.6387167330831295E-2</c:v>
                </c:pt>
                <c:pt idx="2581">
                  <c:v>-0.43897295426577332</c:v>
                </c:pt>
                <c:pt idx="2582">
                  <c:v>-0.74922990784049037</c:v>
                </c:pt>
                <c:pt idx="2583">
                  <c:v>-0.92681467115879068</c:v>
                </c:pt>
                <c:pt idx="2584">
                  <c:v>-1.0503698462247848</c:v>
                </c:pt>
                <c:pt idx="2585">
                  <c:v>-1.1872840087115766</c:v>
                </c:pt>
                <c:pt idx="2586">
                  <c:v>-1.1886046754568815</c:v>
                </c:pt>
                <c:pt idx="2587">
                  <c:v>-1.1089517842233181</c:v>
                </c:pt>
                <c:pt idx="2588">
                  <c:v>-1.0175877971202136</c:v>
                </c:pt>
                <c:pt idx="2589">
                  <c:v>-0.90783650949597361</c:v>
                </c:pt>
                <c:pt idx="2590">
                  <c:v>-0.72497419551014908</c:v>
                </c:pt>
                <c:pt idx="2591">
                  <c:v>-0.38854605484753851</c:v>
                </c:pt>
                <c:pt idx="2592">
                  <c:v>-6.6178055852651602E-2</c:v>
                </c:pt>
                <c:pt idx="2593">
                  <c:v>0.12575986772775652</c:v>
                </c:pt>
                <c:pt idx="2594">
                  <c:v>0.21467365220189097</c:v>
                </c:pt>
                <c:pt idx="2595">
                  <c:v>0.19146649181842804</c:v>
                </c:pt>
                <c:pt idx="2596">
                  <c:v>4.2600181996822362E-2</c:v>
                </c:pt>
                <c:pt idx="2597">
                  <c:v>-0.33958607565611604</c:v>
                </c:pt>
                <c:pt idx="2598">
                  <c:v>-0.76464726135134697</c:v>
                </c:pt>
                <c:pt idx="2599">
                  <c:v>-1.000908979922533</c:v>
                </c:pt>
                <c:pt idx="2600">
                  <c:v>-1.0197044160962105</c:v>
                </c:pt>
                <c:pt idx="2601">
                  <c:v>-0.93182909712195405</c:v>
                </c:pt>
                <c:pt idx="2602">
                  <c:v>-0.83676996208727361</c:v>
                </c:pt>
                <c:pt idx="2603">
                  <c:v>-0.68112892203032971</c:v>
                </c:pt>
                <c:pt idx="2604">
                  <c:v>-0.48344749778509144</c:v>
                </c:pt>
                <c:pt idx="2605">
                  <c:v>-0.26310361783951525</c:v>
                </c:pt>
                <c:pt idx="2606">
                  <c:v>-4.84169190376997E-2</c:v>
                </c:pt>
                <c:pt idx="2607">
                  <c:v>0.13004547480493783</c:v>
                </c:pt>
                <c:pt idx="2608">
                  <c:v>0.2784697351232171</c:v>
                </c:pt>
                <c:pt idx="2609">
                  <c:v>0.41350025363266468</c:v>
                </c:pt>
                <c:pt idx="2610">
                  <c:v>0.46153922326862812</c:v>
                </c:pt>
                <c:pt idx="2611">
                  <c:v>0.39990905866026882</c:v>
                </c:pt>
                <c:pt idx="2612">
                  <c:v>0.26795106925070289</c:v>
                </c:pt>
                <c:pt idx="2613">
                  <c:v>0.21069250233471395</c:v>
                </c:pt>
                <c:pt idx="2614">
                  <c:v>0.24744676603004337</c:v>
                </c:pt>
                <c:pt idx="2615">
                  <c:v>0.29868907794356347</c:v>
                </c:pt>
                <c:pt idx="2616">
                  <c:v>0.32623246036469938</c:v>
                </c:pt>
                <c:pt idx="2617">
                  <c:v>0.35187162391841414</c:v>
                </c:pt>
                <c:pt idx="2618">
                  <c:v>0.37226609084755186</c:v>
                </c:pt>
                <c:pt idx="2619">
                  <c:v>0.42213165756314996</c:v>
                </c:pt>
                <c:pt idx="2620">
                  <c:v>0.57089958798140295</c:v>
                </c:pt>
                <c:pt idx="2621">
                  <c:v>0.76399500444531443</c:v>
                </c:pt>
                <c:pt idx="2622">
                  <c:v>0.98530941255390647</c:v>
                </c:pt>
                <c:pt idx="2623">
                  <c:v>1.236884915828705</c:v>
                </c:pt>
                <c:pt idx="2624">
                  <c:v>1.4164868223667146</c:v>
                </c:pt>
                <c:pt idx="2625">
                  <c:v>1.4985820224881172</c:v>
                </c:pt>
                <c:pt idx="2626">
                  <c:v>1.4656505039334298</c:v>
                </c:pt>
                <c:pt idx="2627">
                  <c:v>1.4080032433569432</c:v>
                </c:pt>
                <c:pt idx="2628">
                  <c:v>1.3028064250946045</c:v>
                </c:pt>
                <c:pt idx="2629">
                  <c:v>1.1106403139233589</c:v>
                </c:pt>
                <c:pt idx="2630">
                  <c:v>0.77977320425212382</c:v>
                </c:pt>
                <c:pt idx="2631">
                  <c:v>0.43015020020306111</c:v>
                </c:pt>
                <c:pt idx="2632">
                  <c:v>0.15270181833766402</c:v>
                </c:pt>
                <c:pt idx="2633">
                  <c:v>-8.2931827045977125E-2</c:v>
                </c:pt>
                <c:pt idx="2634">
                  <c:v>-0.31586267922073602</c:v>
                </c:pt>
                <c:pt idx="2635">
                  <c:v>-0.52100558917969464</c:v>
                </c:pt>
                <c:pt idx="2636">
                  <c:v>-0.53875916115939615</c:v>
                </c:pt>
                <c:pt idx="2637">
                  <c:v>-0.46652108754962685</c:v>
                </c:pt>
                <c:pt idx="2638">
                  <c:v>-0.36161520481109621</c:v>
                </c:pt>
                <c:pt idx="2639">
                  <c:v>-0.35649125318974256</c:v>
                </c:pt>
                <c:pt idx="2640">
                  <c:v>-0.57104046933352948</c:v>
                </c:pt>
                <c:pt idx="2641">
                  <c:v>-0.84279295966029166</c:v>
                </c:pt>
                <c:pt idx="2642">
                  <c:v>-0.92410682559013368</c:v>
                </c:pt>
                <c:pt idx="2643">
                  <c:v>-0.94257423296570786</c:v>
                </c:pt>
                <c:pt idx="2644">
                  <c:v>-1.0359069775789977</c:v>
                </c:pt>
                <c:pt idx="2645">
                  <c:v>-1.1789321382343769</c:v>
                </c:pt>
                <c:pt idx="2646">
                  <c:v>-1.2798653130233288</c:v>
                </c:pt>
                <c:pt idx="2647">
                  <c:v>-1.3951311828196049</c:v>
                </c:pt>
                <c:pt idx="2648">
                  <c:v>-1.4962913757562639</c:v>
                </c:pt>
                <c:pt idx="2649">
                  <c:v>-1.5395537549257279</c:v>
                </c:pt>
                <c:pt idx="2650">
                  <c:v>-1.4797149579226971</c:v>
                </c:pt>
                <c:pt idx="2651">
                  <c:v>-1.4125547160208225</c:v>
                </c:pt>
                <c:pt idx="2652">
                  <c:v>-1.2625087304413318</c:v>
                </c:pt>
                <c:pt idx="2653">
                  <c:v>-1.0426790765672922</c:v>
                </c:pt>
                <c:pt idx="2654">
                  <c:v>-1.0519341225922108</c:v>
                </c:pt>
                <c:pt idx="2655">
                  <c:v>-1.3816534969210625</c:v>
                </c:pt>
                <c:pt idx="2656">
                  <c:v>-1.6481513138115407</c:v>
                </c:pt>
                <c:pt idx="2657">
                  <c:v>-1.6704030391573907</c:v>
                </c:pt>
                <c:pt idx="2658">
                  <c:v>-1.4500084711611272</c:v>
                </c:pt>
                <c:pt idx="2659">
                  <c:v>-0.80426331683993346</c:v>
                </c:pt>
                <c:pt idx="2660">
                  <c:v>-0.10449708927422763</c:v>
                </c:pt>
                <c:pt idx="2661">
                  <c:v>0.50571464516222475</c:v>
                </c:pt>
                <c:pt idx="2662">
                  <c:v>1.1155318752676249</c:v>
                </c:pt>
                <c:pt idx="2663">
                  <c:v>1.7091259324550629</c:v>
                </c:pt>
                <c:pt idx="2664">
                  <c:v>2.1268877099454402</c:v>
                </c:pt>
                <c:pt idx="2665">
                  <c:v>2.2337797822058203</c:v>
                </c:pt>
                <c:pt idx="2666">
                  <c:v>2.045885062068701</c:v>
                </c:pt>
                <c:pt idx="2667">
                  <c:v>1.7134595963358881</c:v>
                </c:pt>
                <c:pt idx="2668">
                  <c:v>1.454592542052269</c:v>
                </c:pt>
                <c:pt idx="2669">
                  <c:v>1.2705277481675148</c:v>
                </c:pt>
                <c:pt idx="2670">
                  <c:v>1.0209538199007511</c:v>
                </c:pt>
                <c:pt idx="2671">
                  <c:v>0.78968715839087966</c:v>
                </c:pt>
                <c:pt idx="2672">
                  <c:v>0.64939864084124566</c:v>
                </c:pt>
                <c:pt idx="2673">
                  <c:v>0.5015424375236035</c:v>
                </c:pt>
                <c:pt idx="2674">
                  <c:v>0.39910945191979408</c:v>
                </c:pt>
                <c:pt idx="2675">
                  <c:v>0.38844632327556611</c:v>
                </c:pt>
                <c:pt idx="2676">
                  <c:v>0.41151154249906541</c:v>
                </c:pt>
                <c:pt idx="2677">
                  <c:v>0.43034352377057078</c:v>
                </c:pt>
                <c:pt idx="2678">
                  <c:v>0.49990576531738046</c:v>
                </c:pt>
                <c:pt idx="2679">
                  <c:v>0.5036811297386885</c:v>
                </c:pt>
                <c:pt idx="2680">
                  <c:v>0.47437974538654093</c:v>
                </c:pt>
                <c:pt idx="2681">
                  <c:v>0.49868333179503682</c:v>
                </c:pt>
                <c:pt idx="2682">
                  <c:v>0.44521218918263916</c:v>
                </c:pt>
                <c:pt idx="2683">
                  <c:v>0.24945199554786088</c:v>
                </c:pt>
                <c:pt idx="2684">
                  <c:v>6.2727668713778259E-2</c:v>
                </c:pt>
                <c:pt idx="2685">
                  <c:v>-8.9970814883708963E-2</c:v>
                </c:pt>
                <c:pt idx="2686">
                  <c:v>-0.20784428704530003</c:v>
                </c:pt>
                <c:pt idx="2687">
                  <c:v>-0.29583198219537737</c:v>
                </c:pt>
                <c:pt idx="2688">
                  <c:v>-0.34683019112795593</c:v>
                </c:pt>
                <c:pt idx="2689">
                  <c:v>-0.3123711605742574</c:v>
                </c:pt>
                <c:pt idx="2690">
                  <c:v>-0.13952889114618303</c:v>
                </c:pt>
                <c:pt idx="2691">
                  <c:v>0.14236325584352016</c:v>
                </c:pt>
                <c:pt idx="2692">
                  <c:v>0.4454957425966859</c:v>
                </c:pt>
                <c:pt idx="2693">
                  <c:v>0.6951847513765097</c:v>
                </c:pt>
                <c:pt idx="2694">
                  <c:v>0.80064315944910058</c:v>
                </c:pt>
                <c:pt idx="2695">
                  <c:v>0.7639642334729434</c:v>
                </c:pt>
                <c:pt idx="2696">
                  <c:v>0.38174943409860135</c:v>
                </c:pt>
                <c:pt idx="2697">
                  <c:v>-0.18177655912935733</c:v>
                </c:pt>
                <c:pt idx="2698">
                  <c:v>-0.68519602596759799</c:v>
                </c:pt>
                <c:pt idx="2699">
                  <c:v>-0.97212035983800893</c:v>
                </c:pt>
                <c:pt idx="2700">
                  <c:v>-1.0127392128109933</c:v>
                </c:pt>
                <c:pt idx="2701">
                  <c:v>-0.95905073650181294</c:v>
                </c:pt>
                <c:pt idx="2702">
                  <c:v>-1.0118729478120805</c:v>
                </c:pt>
                <c:pt idx="2703">
                  <c:v>-0.99494964390993124</c:v>
                </c:pt>
                <c:pt idx="2704">
                  <c:v>-1.0586114235967399</c:v>
                </c:pt>
                <c:pt idx="2705">
                  <c:v>-1.2095157804340124</c:v>
                </c:pt>
                <c:pt idx="2706">
                  <c:v>-1.3075844773650169</c:v>
                </c:pt>
                <c:pt idx="2707">
                  <c:v>-1.6004460740089417</c:v>
                </c:pt>
                <c:pt idx="2708">
                  <c:v>-1.7458432307839395</c:v>
                </c:pt>
                <c:pt idx="2709">
                  <c:v>-1.5696069815754892</c:v>
                </c:pt>
                <c:pt idx="2710">
                  <c:v>-1.2044851284474134</c:v>
                </c:pt>
                <c:pt idx="2711">
                  <c:v>-0.71197123043239119</c:v>
                </c:pt>
                <c:pt idx="2712">
                  <c:v>-2.8335058875381947E-2</c:v>
                </c:pt>
                <c:pt idx="2713">
                  <c:v>0.82595984905958175</c:v>
                </c:pt>
                <c:pt idx="2714">
                  <c:v>1.4810814522206783</c:v>
                </c:pt>
                <c:pt idx="2715">
                  <c:v>1.6232202480733395</c:v>
                </c:pt>
                <c:pt idx="2716">
                  <c:v>1.3588226048648357</c:v>
                </c:pt>
                <c:pt idx="2717">
                  <c:v>1.1525919666141273</c:v>
                </c:pt>
                <c:pt idx="2718">
                  <c:v>0.99000998921692374</c:v>
                </c:pt>
                <c:pt idx="2719">
                  <c:v>0.66125840216875076</c:v>
                </c:pt>
                <c:pt idx="2720">
                  <c:v>0.32705998755991461</c:v>
                </c:pt>
                <c:pt idx="2721">
                  <c:v>0.20936693854629995</c:v>
                </c:pt>
                <c:pt idx="2722">
                  <c:v>0.32568103138357402</c:v>
                </c:pt>
                <c:pt idx="2723">
                  <c:v>0.34004044085741048</c:v>
                </c:pt>
                <c:pt idx="2724">
                  <c:v>0.32098659429699183</c:v>
                </c:pt>
                <c:pt idx="2725">
                  <c:v>0.44388596758246424</c:v>
                </c:pt>
                <c:pt idx="2726">
                  <c:v>0.69962710037827491</c:v>
                </c:pt>
                <c:pt idx="2727">
                  <c:v>0.93386502452194697</c:v>
                </c:pt>
                <c:pt idx="2728">
                  <c:v>0.99198181651532658</c:v>
                </c:pt>
                <c:pt idx="2729">
                  <c:v>0.89853841334581375</c:v>
                </c:pt>
                <c:pt idx="2730">
                  <c:v>0.72877941727638251</c:v>
                </c:pt>
                <c:pt idx="2731">
                  <c:v>0.48972163327038293</c:v>
                </c:pt>
                <c:pt idx="2732">
                  <c:v>0.18747182026505471</c:v>
                </c:pt>
                <c:pt idx="2733">
                  <c:v>-0.11573521848767997</c:v>
                </c:pt>
                <c:pt idx="2734">
                  <c:v>-0.27226404860615733</c:v>
                </c:pt>
                <c:pt idx="2735">
                  <c:v>-0.23756617756560447</c:v>
                </c:pt>
                <c:pt idx="2736">
                  <c:v>-0.10019754024222494</c:v>
                </c:pt>
                <c:pt idx="2737">
                  <c:v>3.1377109363675118E-2</c:v>
                </c:pt>
                <c:pt idx="2738">
                  <c:v>9.4973838776350031E-2</c:v>
                </c:pt>
                <c:pt idx="2739">
                  <c:v>1.4571992307901383E-3</c:v>
                </c:pt>
                <c:pt idx="2740">
                  <c:v>-3.5306219011545181E-2</c:v>
                </c:pt>
                <c:pt idx="2741">
                  <c:v>0.10830859679728747</c:v>
                </c:pt>
                <c:pt idx="2742">
                  <c:v>0.1653732554242015</c:v>
                </c:pt>
                <c:pt idx="2743">
                  <c:v>1.9217130057513715E-2</c:v>
                </c:pt>
                <c:pt idx="2744">
                  <c:v>-0.2391475022211671</c:v>
                </c:pt>
                <c:pt idx="2745">
                  <c:v>-0.62418632403016094</c:v>
                </c:pt>
                <c:pt idx="2746">
                  <c:v>-1.0711254883557559</c:v>
                </c:pt>
                <c:pt idx="2747">
                  <c:v>-1.4918216179311277</c:v>
                </c:pt>
                <c:pt idx="2748">
                  <c:v>-1.9025842782855036</c:v>
                </c:pt>
                <c:pt idx="2749">
                  <c:v>-2.2953065241873265</c:v>
                </c:pt>
                <c:pt idx="2750">
                  <c:v>-2.6479349970817569</c:v>
                </c:pt>
                <c:pt idx="2751">
                  <c:v>-2.7544908544421198</c:v>
                </c:pt>
                <c:pt idx="2752">
                  <c:v>-2.427028943896294</c:v>
                </c:pt>
                <c:pt idx="2753">
                  <c:v>-1.9521530257165434</c:v>
                </c:pt>
                <c:pt idx="2754">
                  <c:v>-1.492149208188057</c:v>
                </c:pt>
                <c:pt idx="2755">
                  <c:v>-1.1356918323040008</c:v>
                </c:pt>
                <c:pt idx="2756">
                  <c:v>-0.70513108447194106</c:v>
                </c:pt>
                <c:pt idx="2757">
                  <c:v>-8.8250819854438306E-2</c:v>
                </c:pt>
                <c:pt idx="2758">
                  <c:v>0.73615904197096826</c:v>
                </c:pt>
                <c:pt idx="2759">
                  <c:v>1.5629739001393319</c:v>
                </c:pt>
                <c:pt idx="2760">
                  <c:v>2.1718666854500772</c:v>
                </c:pt>
                <c:pt idx="2761">
                  <c:v>2.5676056560873985</c:v>
                </c:pt>
                <c:pt idx="2762">
                  <c:v>2.7325792908668518</c:v>
                </c:pt>
                <c:pt idx="2763">
                  <c:v>2.5933372056484223</c:v>
                </c:pt>
                <c:pt idx="2764">
                  <c:v>2.1260378171503547</c:v>
                </c:pt>
                <c:pt idx="2765">
                  <c:v>1.4766035082936289</c:v>
                </c:pt>
                <c:pt idx="2766">
                  <c:v>0.83064909674227239</c:v>
                </c:pt>
                <c:pt idx="2767">
                  <c:v>0.31932035710662604</c:v>
                </c:pt>
                <c:pt idx="2768">
                  <c:v>-6.8239345550537109E-2</c:v>
                </c:pt>
                <c:pt idx="2769">
                  <c:v>-0.29726535402238369</c:v>
                </c:pt>
                <c:pt idx="2770">
                  <c:v>-0.3826897394657135</c:v>
                </c:pt>
                <c:pt idx="2771">
                  <c:v>-0.3847152149677277</c:v>
                </c:pt>
                <c:pt idx="2772">
                  <c:v>-0.3522315200418234</c:v>
                </c:pt>
                <c:pt idx="2773">
                  <c:v>-0.31361124537885193</c:v>
                </c:pt>
                <c:pt idx="2774">
                  <c:v>-0.15650500271469356</c:v>
                </c:pt>
                <c:pt idx="2775">
                  <c:v>5.5674081109464174E-2</c:v>
                </c:pt>
                <c:pt idx="2776">
                  <c:v>0.24282529123127461</c:v>
                </c:pt>
                <c:pt idx="2777">
                  <c:v>0.40337024487555029</c:v>
                </c:pt>
                <c:pt idx="2778">
                  <c:v>0.57882695060223344</c:v>
                </c:pt>
                <c:pt idx="2779">
                  <c:v>0.7511939875781537</c:v>
                </c:pt>
                <c:pt idx="2780">
                  <c:v>0.84263406157493592</c:v>
                </c:pt>
                <c:pt idx="2781">
                  <c:v>0.84871567748486998</c:v>
                </c:pt>
                <c:pt idx="2782">
                  <c:v>0.76910422839224346</c:v>
                </c:pt>
                <c:pt idx="2783">
                  <c:v>0.7008543578535319</c:v>
                </c:pt>
                <c:pt idx="2784">
                  <c:v>0.60742783851921567</c:v>
                </c:pt>
                <c:pt idx="2785">
                  <c:v>0.51413149282336235</c:v>
                </c:pt>
                <c:pt idx="2786">
                  <c:v>0.47476339582353833</c:v>
                </c:pt>
                <c:pt idx="2787">
                  <c:v>0.48148659747093919</c:v>
                </c:pt>
                <c:pt idx="2788">
                  <c:v>0.55356606535613539</c:v>
                </c:pt>
                <c:pt idx="2789">
                  <c:v>0.69466807678341869</c:v>
                </c:pt>
                <c:pt idx="2790">
                  <c:v>0.79774908006191259</c:v>
                </c:pt>
                <c:pt idx="2791">
                  <c:v>0.80770279526710509</c:v>
                </c:pt>
                <c:pt idx="2792">
                  <c:v>0.67093634806573399</c:v>
                </c:pt>
                <c:pt idx="2793">
                  <c:v>0.28510709233582021</c:v>
                </c:pt>
                <c:pt idx="2794">
                  <c:v>-0.41297352913767099</c:v>
                </c:pt>
                <c:pt idx="2795">
                  <c:v>-1.1460346066206695</c:v>
                </c:pt>
                <c:pt idx="2796">
                  <c:v>-1.5641176155209542</c:v>
                </c:pt>
                <c:pt idx="2797">
                  <c:v>-1.648794946074486</c:v>
                </c:pt>
                <c:pt idx="2798">
                  <c:v>-1.4482136683166027</c:v>
                </c:pt>
                <c:pt idx="2799">
                  <c:v>-1.1458056150376796</c:v>
                </c:pt>
                <c:pt idx="2800">
                  <c:v>-0.95967587694525724</c:v>
                </c:pt>
                <c:pt idx="2801">
                  <c:v>-0.81734178408980374</c:v>
                </c:pt>
                <c:pt idx="2802">
                  <c:v>-0.78977274700999267</c:v>
                </c:pt>
                <c:pt idx="2803">
                  <c:v>-0.96895745471119887</c:v>
                </c:pt>
                <c:pt idx="2804">
                  <c:v>-1.3883691702783107</c:v>
                </c:pt>
                <c:pt idx="2805">
                  <c:v>-1.8755504076182843</c:v>
                </c:pt>
                <c:pt idx="2806">
                  <c:v>-2.2071455687284471</c:v>
                </c:pt>
                <c:pt idx="2807">
                  <c:v>-2.1787310242652893</c:v>
                </c:pt>
                <c:pt idx="2808">
                  <c:v>-2.0318458972871305</c:v>
                </c:pt>
                <c:pt idx="2809">
                  <c:v>-1.6276088757812979</c:v>
                </c:pt>
                <c:pt idx="2810">
                  <c:v>-0.8935970775783062</c:v>
                </c:pt>
                <c:pt idx="2811">
                  <c:v>-0.10938072033226491</c:v>
                </c:pt>
                <c:pt idx="2812">
                  <c:v>0.52966791026294235</c:v>
                </c:pt>
                <c:pt idx="2813">
                  <c:v>0.9887346383929253</c:v>
                </c:pt>
                <c:pt idx="2814">
                  <c:v>1.2001077566295864</c:v>
                </c:pt>
                <c:pt idx="2815">
                  <c:v>1.1486831760406495</c:v>
                </c:pt>
                <c:pt idx="2816">
                  <c:v>1.0142133689671755</c:v>
                </c:pt>
                <c:pt idx="2817">
                  <c:v>0.92090883716940886</c:v>
                </c:pt>
                <c:pt idx="2818">
                  <c:v>0.86197087682783613</c:v>
                </c:pt>
                <c:pt idx="2819">
                  <c:v>0.8255828498303891</c:v>
                </c:pt>
                <c:pt idx="2820">
                  <c:v>0.79186575785279278</c:v>
                </c:pt>
                <c:pt idx="2821">
                  <c:v>0.79294025681912905</c:v>
                </c:pt>
                <c:pt idx="2822">
                  <c:v>0.90494864277541642</c:v>
                </c:pt>
                <c:pt idx="2823">
                  <c:v>0.99203641489148142</c:v>
                </c:pt>
                <c:pt idx="2824">
                  <c:v>1.0097287738323213</c:v>
                </c:pt>
                <c:pt idx="2825">
                  <c:v>0.91424067243933682</c:v>
                </c:pt>
                <c:pt idx="2826">
                  <c:v>0.75725901201367385</c:v>
                </c:pt>
                <c:pt idx="2827">
                  <c:v>0.62292186364531521</c:v>
                </c:pt>
                <c:pt idx="2828">
                  <c:v>0.47737436033785347</c:v>
                </c:pt>
                <c:pt idx="2829">
                  <c:v>0.30265517123043539</c:v>
                </c:pt>
                <c:pt idx="2830">
                  <c:v>0.15752932526171209</c:v>
                </c:pt>
                <c:pt idx="2831">
                  <c:v>0.13413172837346793</c:v>
                </c:pt>
                <c:pt idx="2832">
                  <c:v>0.13817010786384346</c:v>
                </c:pt>
                <c:pt idx="2833">
                  <c:v>8.9550619348883628E-2</c:v>
                </c:pt>
                <c:pt idx="2834">
                  <c:v>-1.3354857824742794E-2</c:v>
                </c:pt>
                <c:pt idx="2835">
                  <c:v>-0.15461247827857733</c:v>
                </c:pt>
                <c:pt idx="2836">
                  <c:v>-0.20260379310697318</c:v>
                </c:pt>
                <c:pt idx="2837">
                  <c:v>-0.17405225934460761</c:v>
                </c:pt>
                <c:pt idx="2838">
                  <c:v>-0.1429545920714736</c:v>
                </c:pt>
                <c:pt idx="2839">
                  <c:v>8.6417863927781585E-2</c:v>
                </c:pt>
                <c:pt idx="2840">
                  <c:v>0.48632845748215914</c:v>
                </c:pt>
                <c:pt idx="2841">
                  <c:v>0.81013523697853096</c:v>
                </c:pt>
                <c:pt idx="2842">
                  <c:v>0.70562802471220498</c:v>
                </c:pt>
                <c:pt idx="2843">
                  <c:v>0.13243066370487214</c:v>
                </c:pt>
                <c:pt idx="2844">
                  <c:v>-0.66850843794643877</c:v>
                </c:pt>
                <c:pt idx="2845">
                  <c:v>-1.3249480766057968</c:v>
                </c:pt>
                <c:pt idx="2846">
                  <c:v>-1.7850748318433762</c:v>
                </c:pt>
                <c:pt idx="2847">
                  <c:v>-2.1187571565806866</c:v>
                </c:pt>
                <c:pt idx="2848">
                  <c:v>-2.3401477977633478</c:v>
                </c:pt>
                <c:pt idx="2849">
                  <c:v>-2.3986048977077008</c:v>
                </c:pt>
                <c:pt idx="2850">
                  <c:v>-2.3029789482057095</c:v>
                </c:pt>
                <c:pt idx="2851">
                  <c:v>-2.0748002743721008</c:v>
                </c:pt>
                <c:pt idx="2852">
                  <c:v>-1.635878008157015</c:v>
                </c:pt>
                <c:pt idx="2853">
                  <c:v>-1.2406462834775449</c:v>
                </c:pt>
                <c:pt idx="2854">
                  <c:v>-0.86936987042427072</c:v>
                </c:pt>
                <c:pt idx="2855">
                  <c:v>-0.41845993503928186</c:v>
                </c:pt>
                <c:pt idx="2856">
                  <c:v>0.23529389474540949</c:v>
                </c:pt>
                <c:pt idx="2857">
                  <c:v>0.97303128294646746</c:v>
                </c:pt>
                <c:pt idx="2858">
                  <c:v>1.6469181360304357</c:v>
                </c:pt>
                <c:pt idx="2859">
                  <c:v>2.0757714968919756</c:v>
                </c:pt>
                <c:pt idx="2860">
                  <c:v>2.2870097637176516</c:v>
                </c:pt>
                <c:pt idx="2861">
                  <c:v>2.3058702501654627</c:v>
                </c:pt>
                <c:pt idx="2862">
                  <c:v>2.087703178972006</c:v>
                </c:pt>
                <c:pt idx="2863">
                  <c:v>1.6817824517190458</c:v>
                </c:pt>
                <c:pt idx="2864">
                  <c:v>1.203333592414856</c:v>
                </c:pt>
                <c:pt idx="2865">
                  <c:v>0.79882197104394437</c:v>
                </c:pt>
                <c:pt idx="2866">
                  <c:v>0.49899604819715027</c:v>
                </c:pt>
                <c:pt idx="2867">
                  <c:v>0.19900435678660872</c:v>
                </c:pt>
                <c:pt idx="2868">
                  <c:v>-0.1104997860454023</c:v>
                </c:pt>
                <c:pt idx="2869">
                  <c:v>-0.35082848064601424</c:v>
                </c:pt>
                <c:pt idx="2870">
                  <c:v>-0.4350753464922309</c:v>
                </c:pt>
                <c:pt idx="2871">
                  <c:v>-0.38468729451298717</c:v>
                </c:pt>
                <c:pt idx="2872">
                  <c:v>-0.30277940629050137</c:v>
                </c:pt>
                <c:pt idx="2873">
                  <c:v>-0.26057343626394869</c:v>
                </c:pt>
                <c:pt idx="2874">
                  <c:v>-0.29043891247361903</c:v>
                </c:pt>
                <c:pt idx="2875">
                  <c:v>-0.32382775638252498</c:v>
                </c:pt>
                <c:pt idx="2876">
                  <c:v>-0.23670998074114324</c:v>
                </c:pt>
                <c:pt idx="2877">
                  <c:v>-3.4158520214259626E-3</c:v>
                </c:pt>
                <c:pt idx="2878">
                  <c:v>0.33294842608273029</c:v>
                </c:pt>
                <c:pt idx="2879">
                  <c:v>0.62465760961174965</c:v>
                </c:pt>
                <c:pt idx="2880">
                  <c:v>0.77922298125922684</c:v>
                </c:pt>
                <c:pt idx="2881">
                  <c:v>0.83463982142508031</c:v>
                </c:pt>
                <c:pt idx="2882">
                  <c:v>0.80377470888197422</c:v>
                </c:pt>
                <c:pt idx="2883">
                  <c:v>0.69574235647916793</c:v>
                </c:pt>
                <c:pt idx="2884">
                  <c:v>0.47294048979878428</c:v>
                </c:pt>
                <c:pt idx="2885">
                  <c:v>0.20628390273079278</c:v>
                </c:pt>
                <c:pt idx="2886">
                  <c:v>-5.3115796353667977E-2</c:v>
                </c:pt>
                <c:pt idx="2887">
                  <c:v>-0.25253638353198771</c:v>
                </c:pt>
                <c:pt idx="2888">
                  <c:v>-0.33269399911165237</c:v>
                </c:pt>
                <c:pt idx="2889">
                  <c:v>-0.31222439546138048</c:v>
                </c:pt>
                <c:pt idx="2890">
                  <c:v>-0.22005616039037706</c:v>
                </c:pt>
                <c:pt idx="2891">
                  <c:v>-0.17535920340567829</c:v>
                </c:pt>
                <c:pt idx="2892">
                  <c:v>-0.31487153962254527</c:v>
                </c:pt>
                <c:pt idx="2893">
                  <c:v>-0.58982267618179329</c:v>
                </c:pt>
                <c:pt idx="2894">
                  <c:v>-1.0040873070806264</c:v>
                </c:pt>
                <c:pt idx="2895">
                  <c:v>-1.4797767922282219</c:v>
                </c:pt>
                <c:pt idx="2896">
                  <c:v>-1.7882525011897088</c:v>
                </c:pt>
                <c:pt idx="2897">
                  <c:v>-1.7793419292569161</c:v>
                </c:pt>
                <c:pt idx="2898">
                  <c:v>-1.3492336097359658</c:v>
                </c:pt>
                <c:pt idx="2899">
                  <c:v>-0.84724239841103555</c:v>
                </c:pt>
                <c:pt idx="2900">
                  <c:v>-0.52513609886169432</c:v>
                </c:pt>
                <c:pt idx="2901">
                  <c:v>-0.29667873211205009</c:v>
                </c:pt>
                <c:pt idx="2902">
                  <c:v>-5.8548407871276145E-2</c:v>
                </c:pt>
                <c:pt idx="2903">
                  <c:v>-0.21870165288448334</c:v>
                </c:pt>
                <c:pt idx="2904">
                  <c:v>-0.68533548206090933</c:v>
                </c:pt>
                <c:pt idx="2905">
                  <c:v>-1.1974984366446735</c:v>
                </c:pt>
                <c:pt idx="2906">
                  <c:v>-1.6589058052003385</c:v>
                </c:pt>
                <c:pt idx="2907">
                  <c:v>-2.000719268023968</c:v>
                </c:pt>
                <c:pt idx="2908">
                  <c:v>-2.1166081586480141</c:v>
                </c:pt>
                <c:pt idx="2909">
                  <c:v>-1.7525991037487985</c:v>
                </c:pt>
                <c:pt idx="2910">
                  <c:v>-0.94051645159721375</c:v>
                </c:pt>
                <c:pt idx="2911">
                  <c:v>-5.0605732854455715E-2</c:v>
                </c:pt>
                <c:pt idx="2912">
                  <c:v>0.76088589370250703</c:v>
                </c:pt>
                <c:pt idx="2913">
                  <c:v>1.3400289228558542</c:v>
                </c:pt>
                <c:pt idx="2914">
                  <c:v>1.680954632163048</c:v>
                </c:pt>
                <c:pt idx="2915">
                  <c:v>1.7848198932409287</c:v>
                </c:pt>
                <c:pt idx="2916">
                  <c:v>1.6846673217415811</c:v>
                </c:pt>
                <c:pt idx="2917">
                  <c:v>1.5018881843984129</c:v>
                </c:pt>
                <c:pt idx="2918">
                  <c:v>1.2624284774065018</c:v>
                </c:pt>
                <c:pt idx="2919">
                  <c:v>0.95091243557631977</c:v>
                </c:pt>
                <c:pt idx="2920">
                  <c:v>0.66234993115067486</c:v>
                </c:pt>
                <c:pt idx="2921">
                  <c:v>0.51234293919056662</c:v>
                </c:pt>
                <c:pt idx="2922">
                  <c:v>0.46846349604427817</c:v>
                </c:pt>
                <c:pt idx="2923">
                  <c:v>0.43983925580978395</c:v>
                </c:pt>
                <c:pt idx="2924">
                  <c:v>0.42184269547462466</c:v>
                </c:pt>
                <c:pt idx="2925">
                  <c:v>0.39362180348485709</c:v>
                </c:pt>
                <c:pt idx="2926">
                  <c:v>0.4141710023581982</c:v>
                </c:pt>
                <c:pt idx="2927">
                  <c:v>0.46179196916520598</c:v>
                </c:pt>
                <c:pt idx="2928">
                  <c:v>0.57726589020341634</c:v>
                </c:pt>
                <c:pt idx="2929">
                  <c:v>0.71197905108332638</c:v>
                </c:pt>
                <c:pt idx="2930">
                  <c:v>0.82937221102416514</c:v>
                </c:pt>
                <c:pt idx="2931">
                  <c:v>0.95977191746234902</c:v>
                </c:pt>
                <c:pt idx="2932">
                  <c:v>1.0040905961394311</c:v>
                </c:pt>
                <c:pt idx="2933">
                  <c:v>0.89237427860498431</c:v>
                </c:pt>
                <c:pt idx="2934">
                  <c:v>0.69317645207047462</c:v>
                </c:pt>
                <c:pt idx="2935">
                  <c:v>0.42795201256871224</c:v>
                </c:pt>
                <c:pt idx="2936">
                  <c:v>0.1362110348045826</c:v>
                </c:pt>
                <c:pt idx="2937">
                  <c:v>-0.17736479837447405</c:v>
                </c:pt>
                <c:pt idx="2938">
                  <c:v>-0.45497572369873523</c:v>
                </c:pt>
                <c:pt idx="2939">
                  <c:v>-0.62523816503584384</c:v>
                </c:pt>
                <c:pt idx="2940">
                  <c:v>-0.7443534761667252</c:v>
                </c:pt>
                <c:pt idx="2941">
                  <c:v>-0.86096405938267717</c:v>
                </c:pt>
                <c:pt idx="2942">
                  <c:v>-0.88970758281648166</c:v>
                </c:pt>
                <c:pt idx="2943">
                  <c:v>-0.88113607630133628</c:v>
                </c:pt>
                <c:pt idx="2944">
                  <c:v>-0.93035603731870653</c:v>
                </c:pt>
                <c:pt idx="2945">
                  <c:v>-1.1247749345004558</c:v>
                </c:pt>
                <c:pt idx="2946">
                  <c:v>-1.3467079049348831</c:v>
                </c:pt>
                <c:pt idx="2947">
                  <c:v>-1.5461309954524041</c:v>
                </c:pt>
                <c:pt idx="2948">
                  <c:v>-1.8523226357996465</c:v>
                </c:pt>
                <c:pt idx="2949">
                  <c:v>-2.118953915387392</c:v>
                </c:pt>
                <c:pt idx="2950">
                  <c:v>-2.181042428612709</c:v>
                </c:pt>
                <c:pt idx="2951">
                  <c:v>-2.0487249085307124</c:v>
                </c:pt>
                <c:pt idx="2952">
                  <c:v>-1.8709495259821416</c:v>
                </c:pt>
                <c:pt idx="2953">
                  <c:v>-1.597637510150671</c:v>
                </c:pt>
                <c:pt idx="2954">
                  <c:v>-1.137526834756136</c:v>
                </c:pt>
                <c:pt idx="2955">
                  <c:v>-0.5283582435920835</c:v>
                </c:pt>
                <c:pt idx="2956">
                  <c:v>0.19388760454952716</c:v>
                </c:pt>
                <c:pt idx="2957">
                  <c:v>1.2565052479505538</c:v>
                </c:pt>
                <c:pt idx="2958">
                  <c:v>1.9871287308633327</c:v>
                </c:pt>
                <c:pt idx="2959">
                  <c:v>2.461108563244343</c:v>
                </c:pt>
                <c:pt idx="2960">
                  <c:v>2.8637528032064439</c:v>
                </c:pt>
                <c:pt idx="2961">
                  <c:v>3.0345116731524469</c:v>
                </c:pt>
                <c:pt idx="2962">
                  <c:v>2.8257640278339387</c:v>
                </c:pt>
                <c:pt idx="2963">
                  <c:v>2.2891890209913255</c:v>
                </c:pt>
                <c:pt idx="2964">
                  <c:v>1.614846304357052</c:v>
                </c:pt>
                <c:pt idx="2965">
                  <c:v>1.0100569488108158</c:v>
                </c:pt>
                <c:pt idx="2966">
                  <c:v>0.56449970081448553</c:v>
                </c:pt>
                <c:pt idx="2967">
                  <c:v>0.28067424505949023</c:v>
                </c:pt>
                <c:pt idx="2968">
                  <c:v>0.12434783823788166</c:v>
                </c:pt>
                <c:pt idx="2969">
                  <c:v>4.4215548411011697E-2</c:v>
                </c:pt>
                <c:pt idx="2970">
                  <c:v>3.0268915817141535E-2</c:v>
                </c:pt>
                <c:pt idx="2971">
                  <c:v>9.2639995738863945E-2</c:v>
                </c:pt>
                <c:pt idx="2972">
                  <c:v>0.19106442265212537</c:v>
                </c:pt>
                <c:pt idx="2973">
                  <c:v>0.2574993905425072</c:v>
                </c:pt>
                <c:pt idx="2974">
                  <c:v>0.31569424286484721</c:v>
                </c:pt>
                <c:pt idx="2975">
                  <c:v>0.39479431640356782</c:v>
                </c:pt>
                <c:pt idx="2976">
                  <c:v>0.49227036148309711</c:v>
                </c:pt>
                <c:pt idx="2977">
                  <c:v>0.53339291553944357</c:v>
                </c:pt>
                <c:pt idx="2978">
                  <c:v>0.58671349234879022</c:v>
                </c:pt>
                <c:pt idx="2979">
                  <c:v>0.58977779880166059</c:v>
                </c:pt>
                <c:pt idx="2980">
                  <c:v>0.48988352805376056</c:v>
                </c:pt>
                <c:pt idx="2981">
                  <c:v>0.37636042088270188</c:v>
                </c:pt>
                <c:pt idx="2982">
                  <c:v>0.21505554847419264</c:v>
                </c:pt>
                <c:pt idx="2983">
                  <c:v>-7.9746921770274648E-2</c:v>
                </c:pt>
                <c:pt idx="2984">
                  <c:v>-0.35730405271053317</c:v>
                </c:pt>
                <c:pt idx="2985">
                  <c:v>-0.48582322150468826</c:v>
                </c:pt>
                <c:pt idx="2986">
                  <c:v>-0.52602904178202159</c:v>
                </c:pt>
                <c:pt idx="2987">
                  <c:v>-0.59001599974930286</c:v>
                </c:pt>
                <c:pt idx="2988">
                  <c:v>-0.67355253852903851</c:v>
                </c:pt>
                <c:pt idx="2989">
                  <c:v>-0.65911927141249183</c:v>
                </c:pt>
                <c:pt idx="2990">
                  <c:v>-0.55298393849283456</c:v>
                </c:pt>
                <c:pt idx="2991">
                  <c:v>-0.29316088272258639</c:v>
                </c:pt>
                <c:pt idx="2992">
                  <c:v>1.5992299262434246E-2</c:v>
                </c:pt>
                <c:pt idx="2993">
                  <c:v>0.12128651021048427</c:v>
                </c:pt>
                <c:pt idx="2994">
                  <c:v>-0.13379710318520666</c:v>
                </c:pt>
                <c:pt idx="2995">
                  <c:v>-0.59565563924610621</c:v>
                </c:pt>
                <c:pt idx="2996">
                  <c:v>-1.0348515551537276</c:v>
                </c:pt>
                <c:pt idx="2997">
                  <c:v>-1.1524374539405109</c:v>
                </c:pt>
                <c:pt idx="2998">
                  <c:v>-0.84650396816432483</c:v>
                </c:pt>
                <c:pt idx="2999">
                  <c:v>-0.38517232105135918</c:v>
                </c:pt>
                <c:pt idx="3000">
                  <c:v>5.6999818487092853E-2</c:v>
                </c:pt>
                <c:pt idx="3001">
                  <c:v>0.38323871992528441</c:v>
                </c:pt>
                <c:pt idx="3002">
                  <c:v>0.31979716099798683</c:v>
                </c:pt>
                <c:pt idx="3003">
                  <c:v>-0.25123881328850983</c:v>
                </c:pt>
                <c:pt idx="3004">
                  <c:v>-0.92061399132013322</c:v>
                </c:pt>
                <c:pt idx="3005">
                  <c:v>-1.4763447690010072</c:v>
                </c:pt>
                <c:pt idx="3006">
                  <c:v>-1.932352891713381</c:v>
                </c:pt>
                <c:pt idx="3007">
                  <c:v>-2.2329668730497363</c:v>
                </c:pt>
                <c:pt idx="3008">
                  <c:v>-2.1600759212672713</c:v>
                </c:pt>
                <c:pt idx="3009">
                  <c:v>-1.4442315682768823</c:v>
                </c:pt>
                <c:pt idx="3010">
                  <c:v>-0.51532724842429167</c:v>
                </c:pt>
                <c:pt idx="3011">
                  <c:v>0.28133991401642561</c:v>
                </c:pt>
                <c:pt idx="3012">
                  <c:v>0.80069432258605966</c:v>
                </c:pt>
                <c:pt idx="3013">
                  <c:v>1.0314217977225781</c:v>
                </c:pt>
                <c:pt idx="3014">
                  <c:v>1.0900385997444393</c:v>
                </c:pt>
                <c:pt idx="3015">
                  <c:v>0.9661284255981446</c:v>
                </c:pt>
                <c:pt idx="3016">
                  <c:v>0.77054754048585894</c:v>
                </c:pt>
                <c:pt idx="3017">
                  <c:v>0.66603996276855471</c:v>
                </c:pt>
                <c:pt idx="3018">
                  <c:v>0.51591620922088621</c:v>
                </c:pt>
                <c:pt idx="3019">
                  <c:v>0.26539848553016782</c:v>
                </c:pt>
                <c:pt idx="3020">
                  <c:v>0.11269165137782694</c:v>
                </c:pt>
                <c:pt idx="3021">
                  <c:v>0.16199776746332648</c:v>
                </c:pt>
                <c:pt idx="3022">
                  <c:v>0.3679417459666729</c:v>
                </c:pt>
                <c:pt idx="3023">
                  <c:v>0.55645385898649691</c:v>
                </c:pt>
                <c:pt idx="3024">
                  <c:v>0.65380956105887889</c:v>
                </c:pt>
                <c:pt idx="3025">
                  <c:v>0.66348677605390549</c:v>
                </c:pt>
                <c:pt idx="3026">
                  <c:v>0.60814079683274036</c:v>
                </c:pt>
                <c:pt idx="3027">
                  <c:v>0.52901291247457272</c:v>
                </c:pt>
                <c:pt idx="3028">
                  <c:v>0.39415525227785114</c:v>
                </c:pt>
                <c:pt idx="3029">
                  <c:v>0.33962799288332463</c:v>
                </c:pt>
                <c:pt idx="3030">
                  <c:v>0.37990328539162876</c:v>
                </c:pt>
                <c:pt idx="3031">
                  <c:v>0.38842388458549976</c:v>
                </c:pt>
                <c:pt idx="3032">
                  <c:v>0.34058679006993775</c:v>
                </c:pt>
                <c:pt idx="3033">
                  <c:v>0.2794227581843734</c:v>
                </c:pt>
                <c:pt idx="3034">
                  <c:v>0.1166368591412902</c:v>
                </c:pt>
                <c:pt idx="3035">
                  <c:v>-3.4578898474574092E-2</c:v>
                </c:pt>
                <c:pt idx="3036">
                  <c:v>-0.18652628894895315</c:v>
                </c:pt>
                <c:pt idx="3037">
                  <c:v>-0.15981480086222291</c:v>
                </c:pt>
                <c:pt idx="3038">
                  <c:v>7.2561388090252883E-3</c:v>
                </c:pt>
                <c:pt idx="3039">
                  <c:v>0.20005347518250347</c:v>
                </c:pt>
                <c:pt idx="3040">
                  <c:v>0.263953108638525</c:v>
                </c:pt>
                <c:pt idx="3041">
                  <c:v>7.6329955123364934E-2</c:v>
                </c:pt>
                <c:pt idx="3042">
                  <c:v>-0.31208314865827563</c:v>
                </c:pt>
                <c:pt idx="3043">
                  <c:v>-0.8880294319242239</c:v>
                </c:pt>
                <c:pt idx="3044">
                  <c:v>-1.6526317428052426</c:v>
                </c:pt>
                <c:pt idx="3045">
                  <c:v>-2.4318670763075354</c:v>
                </c:pt>
                <c:pt idx="3046">
                  <c:v>-3.026732245087624</c:v>
                </c:pt>
                <c:pt idx="3047">
                  <c:v>-3.3658672446012501</c:v>
                </c:pt>
                <c:pt idx="3048">
                  <c:v>-3.4754411423206331</c:v>
                </c:pt>
                <c:pt idx="3049">
                  <c:v>-3.2954556584358219</c:v>
                </c:pt>
                <c:pt idx="3050">
                  <c:v>-2.8393763458728793</c:v>
                </c:pt>
                <c:pt idx="3051">
                  <c:v>-2.1021213895082473</c:v>
                </c:pt>
                <c:pt idx="3052">
                  <c:v>-1.1418470500409603</c:v>
                </c:pt>
                <c:pt idx="3053">
                  <c:v>2.7383972704410554E-2</c:v>
                </c:pt>
                <c:pt idx="3054">
                  <c:v>1.1802663266658784</c:v>
                </c:pt>
                <c:pt idx="3055">
                  <c:v>2.071723761856556</c:v>
                </c:pt>
                <c:pt idx="3056">
                  <c:v>2.658251532018185</c:v>
                </c:pt>
                <c:pt idx="3057">
                  <c:v>2.9542519140243533</c:v>
                </c:pt>
                <c:pt idx="3058">
                  <c:v>2.9403922587633136</c:v>
                </c:pt>
                <c:pt idx="3059">
                  <c:v>2.6497868102788926</c:v>
                </c:pt>
                <c:pt idx="3060">
                  <c:v>2.1796338343620301</c:v>
                </c:pt>
                <c:pt idx="3061">
                  <c:v>1.674058133661747</c:v>
                </c:pt>
                <c:pt idx="3062">
                  <c:v>1.2059826734662056</c:v>
                </c:pt>
                <c:pt idx="3063">
                  <c:v>0.81832192361354827</c:v>
                </c:pt>
                <c:pt idx="3064">
                  <c:v>0.46367681913077835</c:v>
                </c:pt>
                <c:pt idx="3065">
                  <c:v>0.13064726293087006</c:v>
                </c:pt>
                <c:pt idx="3066">
                  <c:v>-0.15957457166165115</c:v>
                </c:pt>
                <c:pt idx="3067">
                  <c:v>-0.41114755332469943</c:v>
                </c:pt>
                <c:pt idx="3068">
                  <c:v>-0.57753647010773423</c:v>
                </c:pt>
                <c:pt idx="3069">
                  <c:v>-0.66623050890862945</c:v>
                </c:pt>
                <c:pt idx="3070">
                  <c:v>-0.61590973645448688</c:v>
                </c:pt>
                <c:pt idx="3071">
                  <c:v>-0.39721309024840595</c:v>
                </c:pt>
                <c:pt idx="3072">
                  <c:v>-9.7906253971159457E-2</c:v>
                </c:pt>
                <c:pt idx="3073">
                  <c:v>0.1640456085652113</c:v>
                </c:pt>
                <c:pt idx="3074">
                  <c:v>0.30365570291876792</c:v>
                </c:pt>
                <c:pt idx="3075">
                  <c:v>0.37200526848435406</c:v>
                </c:pt>
                <c:pt idx="3076">
                  <c:v>0.43847557548433547</c:v>
                </c:pt>
                <c:pt idx="3077">
                  <c:v>0.55393188178539277</c:v>
                </c:pt>
                <c:pt idx="3078">
                  <c:v>0.6708789722621441</c:v>
                </c:pt>
                <c:pt idx="3079">
                  <c:v>0.69916305072605611</c:v>
                </c:pt>
                <c:pt idx="3080">
                  <c:v>0.59865588214248422</c:v>
                </c:pt>
                <c:pt idx="3081">
                  <c:v>0.39525482118129734</c:v>
                </c:pt>
                <c:pt idx="3082">
                  <c:v>8.4586844891309743E-2</c:v>
                </c:pt>
                <c:pt idx="3083">
                  <c:v>-0.14934442933648825</c:v>
                </c:pt>
                <c:pt idx="3084">
                  <c:v>-0.23612842032685877</c:v>
                </c:pt>
                <c:pt idx="3085">
                  <c:v>-0.28043909562751651</c:v>
                </c:pt>
                <c:pt idx="3086">
                  <c:v>-0.33055647633969787</c:v>
                </c:pt>
                <c:pt idx="3087">
                  <c:v>-0.47843365654349329</c:v>
                </c:pt>
                <c:pt idx="3088">
                  <c:v>-0.57848032034933572</c:v>
                </c:pt>
                <c:pt idx="3089">
                  <c:v>-0.51866410821676256</c:v>
                </c:pt>
                <c:pt idx="3090">
                  <c:v>-0.29165760012343528</c:v>
                </c:pt>
                <c:pt idx="3091">
                  <c:v>3.202805978246033E-2</c:v>
                </c:pt>
                <c:pt idx="3092">
                  <c:v>0.38143605988472701</c:v>
                </c:pt>
                <c:pt idx="3093">
                  <c:v>0.64646158441901214</c:v>
                </c:pt>
                <c:pt idx="3094">
                  <c:v>0.55638676218688488</c:v>
                </c:pt>
                <c:pt idx="3095">
                  <c:v>-4.6024951022118329E-2</c:v>
                </c:pt>
                <c:pt idx="3096">
                  <c:v>-0.65421272657811647</c:v>
                </c:pt>
                <c:pt idx="3097">
                  <c:v>-0.90112902224063873</c:v>
                </c:pt>
                <c:pt idx="3098">
                  <c:v>-0.91081581205129625</c:v>
                </c:pt>
                <c:pt idx="3099">
                  <c:v>-0.76236670106649407</c:v>
                </c:pt>
                <c:pt idx="3100">
                  <c:v>-0.54547519996762284</c:v>
                </c:pt>
                <c:pt idx="3101">
                  <c:v>-0.50038096122443676</c:v>
                </c:pt>
                <c:pt idx="3102">
                  <c:v>-0.60395766220986846</c:v>
                </c:pt>
                <c:pt idx="3103">
                  <c:v>-0.8205586297810078</c:v>
                </c:pt>
                <c:pt idx="3104">
                  <c:v>-1.0905193139612674</c:v>
                </c:pt>
                <c:pt idx="3105">
                  <c:v>-1.3354936762154104</c:v>
                </c:pt>
                <c:pt idx="3106">
                  <c:v>-1.3945813983678819</c:v>
                </c:pt>
                <c:pt idx="3107">
                  <c:v>-1.1547813103348017</c:v>
                </c:pt>
                <c:pt idx="3108">
                  <c:v>-0.60254172239452608</c:v>
                </c:pt>
                <c:pt idx="3109">
                  <c:v>0.12088623175397516</c:v>
                </c:pt>
                <c:pt idx="3110">
                  <c:v>0.716748990342021</c:v>
                </c:pt>
                <c:pt idx="3111">
                  <c:v>1.0546152902394534</c:v>
                </c:pt>
                <c:pt idx="3112">
                  <c:v>1.073090006634593</c:v>
                </c:pt>
                <c:pt idx="3113">
                  <c:v>1.0091652484238147</c:v>
                </c:pt>
                <c:pt idx="3114">
                  <c:v>0.97854674220085147</c:v>
                </c:pt>
                <c:pt idx="3115">
                  <c:v>0.94715347990393639</c:v>
                </c:pt>
                <c:pt idx="3116">
                  <c:v>0.87559832453727726</c:v>
                </c:pt>
                <c:pt idx="3117">
                  <c:v>0.73002129279077055</c:v>
                </c:pt>
                <c:pt idx="3118">
                  <c:v>0.57088551811873911</c:v>
                </c:pt>
                <c:pt idx="3119">
                  <c:v>0.45621518723666671</c:v>
                </c:pt>
                <c:pt idx="3120">
                  <c:v>0.45341886598616843</c:v>
                </c:pt>
                <c:pt idx="3121">
                  <c:v>0.51247018922120335</c:v>
                </c:pt>
                <c:pt idx="3122">
                  <c:v>0.57658165633678438</c:v>
                </c:pt>
                <c:pt idx="3123">
                  <c:v>0.65121960997581485</c:v>
                </c:pt>
                <c:pt idx="3124">
                  <c:v>0.69637232087552547</c:v>
                </c:pt>
                <c:pt idx="3125">
                  <c:v>0.70006403356790547</c:v>
                </c:pt>
                <c:pt idx="3126">
                  <c:v>0.60394406743347651</c:v>
                </c:pt>
                <c:pt idx="3127">
                  <c:v>0.4248666195943952</c:v>
                </c:pt>
                <c:pt idx="3128">
                  <c:v>0.17868985053151848</c:v>
                </c:pt>
                <c:pt idx="3129">
                  <c:v>-4.0743179395794873E-2</c:v>
                </c:pt>
                <c:pt idx="3130">
                  <c:v>-0.11565352192148567</c:v>
                </c:pt>
                <c:pt idx="3131">
                  <c:v>-5.4770138114690781E-2</c:v>
                </c:pt>
                <c:pt idx="3132">
                  <c:v>0.11995716400444509</c:v>
                </c:pt>
                <c:pt idx="3133">
                  <c:v>0.15240705471485855</c:v>
                </c:pt>
                <c:pt idx="3134">
                  <c:v>-9.1080433689057824E-3</c:v>
                </c:pt>
                <c:pt idx="3135">
                  <c:v>-9.8237206377089034E-2</c:v>
                </c:pt>
                <c:pt idx="3136">
                  <c:v>6.1036388995125895E-2</c:v>
                </c:pt>
                <c:pt idx="3137">
                  <c:v>0.26382523734122515</c:v>
                </c:pt>
                <c:pt idx="3138">
                  <c:v>0.38598208732903005</c:v>
                </c:pt>
                <c:pt idx="3139">
                  <c:v>0.54034763038158418</c:v>
                </c:pt>
                <c:pt idx="3140">
                  <c:v>0.74836145013570787</c:v>
                </c:pt>
                <c:pt idx="3141">
                  <c:v>0.69690229788422586</c:v>
                </c:pt>
                <c:pt idx="3142">
                  <c:v>0.37604171108454471</c:v>
                </c:pt>
                <c:pt idx="3143">
                  <c:v>-2.7274008505046368E-2</c:v>
                </c:pt>
                <c:pt idx="3144">
                  <c:v>-0.34797087326645854</c:v>
                </c:pt>
                <c:pt idx="3145">
                  <c:v>-0.52457330435514449</c:v>
                </c:pt>
                <c:pt idx="3146">
                  <c:v>-0.79767087355256083</c:v>
                </c:pt>
                <c:pt idx="3147">
                  <c:v>-1.2561845281720163</c:v>
                </c:pt>
                <c:pt idx="3148">
                  <c:v>-1.7226658912003041</c:v>
                </c:pt>
                <c:pt idx="3149">
                  <c:v>-2.0098871174454689</c:v>
                </c:pt>
                <c:pt idx="3150">
                  <c:v>-2.1467631268501282</c:v>
                </c:pt>
                <c:pt idx="3151">
                  <c:v>-2.3511959655582908</c:v>
                </c:pt>
                <c:pt idx="3152">
                  <c:v>-2.5340093091130256</c:v>
                </c:pt>
                <c:pt idx="3153">
                  <c:v>-2.4291817425191402</c:v>
                </c:pt>
                <c:pt idx="3154">
                  <c:v>-2.0554319572448732</c:v>
                </c:pt>
                <c:pt idx="3155">
                  <c:v>-1.8039062283933163</c:v>
                </c:pt>
                <c:pt idx="3156">
                  <c:v>-1.5973042188584805</c:v>
                </c:pt>
                <c:pt idx="3157">
                  <c:v>-1.1051206885278226</c:v>
                </c:pt>
                <c:pt idx="3158">
                  <c:v>-0.39913711655884981</c:v>
                </c:pt>
                <c:pt idx="3159">
                  <c:v>0.55935144670307635</c:v>
                </c:pt>
                <c:pt idx="3160">
                  <c:v>1.6885415406525135</c:v>
                </c:pt>
                <c:pt idx="3161">
                  <c:v>2.3910318763554099</c:v>
                </c:pt>
                <c:pt idx="3162">
                  <c:v>2.7821695268154145</c:v>
                </c:pt>
                <c:pt idx="3163">
                  <c:v>3.0164224344491961</c:v>
                </c:pt>
                <c:pt idx="3164">
                  <c:v>2.9454764127731323</c:v>
                </c:pt>
                <c:pt idx="3165">
                  <c:v>2.5314964681863787</c:v>
                </c:pt>
                <c:pt idx="3166">
                  <c:v>1.8901706394553186</c:v>
                </c:pt>
                <c:pt idx="3167">
                  <c:v>1.3036257661879063</c:v>
                </c:pt>
                <c:pt idx="3168">
                  <c:v>0.82043218374252325</c:v>
                </c:pt>
                <c:pt idx="3169">
                  <c:v>0.48149927861988545</c:v>
                </c:pt>
                <c:pt idx="3170">
                  <c:v>0.29970199842005968</c:v>
                </c:pt>
                <c:pt idx="3171">
                  <c:v>0.11582683704793453</c:v>
                </c:pt>
                <c:pt idx="3172">
                  <c:v>-0.15203818676993253</c:v>
                </c:pt>
                <c:pt idx="3173">
                  <c:v>-0.39697317168116569</c:v>
                </c:pt>
                <c:pt idx="3174">
                  <c:v>-0.34774202786386016</c:v>
                </c:pt>
                <c:pt idx="3175">
                  <c:v>-0.2249749661050737</c:v>
                </c:pt>
                <c:pt idx="3176">
                  <c:v>-0.19424020992591978</c:v>
                </c:pt>
                <c:pt idx="3177">
                  <c:v>-6.7196238823235041E-2</c:v>
                </c:pt>
                <c:pt idx="3178">
                  <c:v>-2.0510570704936983E-2</c:v>
                </c:pt>
                <c:pt idx="3179">
                  <c:v>-0.1504574285633862</c:v>
                </c:pt>
                <c:pt idx="3180">
                  <c:v>-0.20044854596257211</c:v>
                </c:pt>
                <c:pt idx="3181">
                  <c:v>-0.10924137387424708</c:v>
                </c:pt>
                <c:pt idx="3182">
                  <c:v>1.6132614165544512E-2</c:v>
                </c:pt>
                <c:pt idx="3183">
                  <c:v>9.0121636502444744E-2</c:v>
                </c:pt>
                <c:pt idx="3184">
                  <c:v>5.6880964692682029E-2</c:v>
                </c:pt>
                <c:pt idx="3185">
                  <c:v>4.7722087092697624E-2</c:v>
                </c:pt>
                <c:pt idx="3186">
                  <c:v>0.13222121461294592</c:v>
                </c:pt>
                <c:pt idx="3187">
                  <c:v>0.31864255517721179</c:v>
                </c:pt>
                <c:pt idx="3188">
                  <c:v>0.41584995724260809</c:v>
                </c:pt>
                <c:pt idx="3189">
                  <c:v>0.39085084453225138</c:v>
                </c:pt>
                <c:pt idx="3190">
                  <c:v>0.24746043389663103</c:v>
                </c:pt>
                <c:pt idx="3191">
                  <c:v>8.5099353343248377E-2</c:v>
                </c:pt>
                <c:pt idx="3192">
                  <c:v>-9.8593119084835062E-2</c:v>
                </c:pt>
                <c:pt idx="3193">
                  <c:v>-0.3380147460848093</c:v>
                </c:pt>
                <c:pt idx="3194">
                  <c:v>-0.63909803956747058</c:v>
                </c:pt>
                <c:pt idx="3195">
                  <c:v>-0.902188245356083</c:v>
                </c:pt>
                <c:pt idx="3196">
                  <c:v>-1.0329726254940033</c:v>
                </c:pt>
                <c:pt idx="3197">
                  <c:v>-1.0629102965444326</c:v>
                </c:pt>
                <c:pt idx="3198">
                  <c:v>-0.84631663799285894</c:v>
                </c:pt>
                <c:pt idx="3199">
                  <c:v>-0.48158303998410706</c:v>
                </c:pt>
                <c:pt idx="3200">
                  <c:v>-8.6083951368927963E-2</c:v>
                </c:pt>
                <c:pt idx="3201">
                  <c:v>0.32273165926337244</c:v>
                </c:pt>
                <c:pt idx="3202">
                  <c:v>0.42443257346749308</c:v>
                </c:pt>
                <c:pt idx="3203">
                  <c:v>-0.20066774345934393</c:v>
                </c:pt>
                <c:pt idx="3204">
                  <c:v>-1.5496608133614065</c:v>
                </c:pt>
                <c:pt idx="3205">
                  <c:v>-2.9615012919902801</c:v>
                </c:pt>
                <c:pt idx="3206">
                  <c:v>-3.7674262413382533</c:v>
                </c:pt>
                <c:pt idx="3207">
                  <c:v>-3.8157566946744921</c:v>
                </c:pt>
                <c:pt idx="3208">
                  <c:v>-3.2855864354968074</c:v>
                </c:pt>
                <c:pt idx="3209">
                  <c:v>-2.5555045509338381</c:v>
                </c:pt>
                <c:pt idx="3210">
                  <c:v>-1.8551727148890496</c:v>
                </c:pt>
                <c:pt idx="3211">
                  <c:v>-1.4685828825831413</c:v>
                </c:pt>
                <c:pt idx="3212">
                  <c:v>-1.4634309008717539</c:v>
                </c:pt>
                <c:pt idx="3213">
                  <c:v>-1.330466094017029</c:v>
                </c:pt>
                <c:pt idx="3214">
                  <c:v>-0.99097551070153722</c:v>
                </c:pt>
                <c:pt idx="3215">
                  <c:v>-0.67102559119462968</c:v>
                </c:pt>
                <c:pt idx="3216">
                  <c:v>-0.38024509169161319</c:v>
                </c:pt>
                <c:pt idx="3217">
                  <c:v>-2.2832353860139848E-2</c:v>
                </c:pt>
                <c:pt idx="3218">
                  <c:v>0.34044433727860451</c:v>
                </c:pt>
                <c:pt idx="3219">
                  <c:v>0.68578206315636636</c:v>
                </c:pt>
                <c:pt idx="3220">
                  <c:v>0.8428061158955098</c:v>
                </c:pt>
                <c:pt idx="3221">
                  <c:v>0.79973844900727276</c:v>
                </c:pt>
                <c:pt idx="3222">
                  <c:v>0.60160868950188162</c:v>
                </c:pt>
                <c:pt idx="3223">
                  <c:v>0.30358476888388397</c:v>
                </c:pt>
                <c:pt idx="3224">
                  <c:v>4.0564254596829413E-2</c:v>
                </c:pt>
                <c:pt idx="3225">
                  <c:v>-0.11763870645314456</c:v>
                </c:pt>
                <c:pt idx="3226">
                  <c:v>-0.18553547825664282</c:v>
                </c:pt>
                <c:pt idx="3227">
                  <c:v>-0.21531246051192285</c:v>
                </c:pt>
                <c:pt idx="3228">
                  <c:v>-0.23864643238484862</c:v>
                </c:pt>
                <c:pt idx="3229">
                  <c:v>-0.24728284299373629</c:v>
                </c:pt>
                <c:pt idx="3230">
                  <c:v>-0.24791178412735462</c:v>
                </c:pt>
                <c:pt idx="3231">
                  <c:v>-0.22796890497207642</c:v>
                </c:pt>
                <c:pt idx="3232">
                  <c:v>-0.24217054925858975</c:v>
                </c:pt>
                <c:pt idx="3233">
                  <c:v>-0.33328595660626892</c:v>
                </c:pt>
                <c:pt idx="3234">
                  <c:v>-0.53873584538698194</c:v>
                </c:pt>
                <c:pt idx="3235">
                  <c:v>-0.82855279684066774</c:v>
                </c:pt>
                <c:pt idx="3236">
                  <c:v>-1.082084193751216</c:v>
                </c:pt>
                <c:pt idx="3237">
                  <c:v>-1.3307031986117364</c:v>
                </c:pt>
                <c:pt idx="3238">
                  <c:v>-1.562743227481842</c:v>
                </c:pt>
                <c:pt idx="3239">
                  <c:v>-1.6896656678617001</c:v>
                </c:pt>
                <c:pt idx="3240">
                  <c:v>-1.7666601955890657</c:v>
                </c:pt>
                <c:pt idx="3241">
                  <c:v>-1.812293766885996</c:v>
                </c:pt>
                <c:pt idx="3242">
                  <c:v>-1.7770341794192792</c:v>
                </c:pt>
                <c:pt idx="3243">
                  <c:v>-1.6840241280198098</c:v>
                </c:pt>
                <c:pt idx="3244">
                  <c:v>-1.5345511695742609</c:v>
                </c:pt>
                <c:pt idx="3245">
                  <c:v>-1.3273581527173519</c:v>
                </c:pt>
                <c:pt idx="3246">
                  <c:v>-0.98247431695461274</c:v>
                </c:pt>
                <c:pt idx="3247">
                  <c:v>-0.59696804679930215</c:v>
                </c:pt>
                <c:pt idx="3248">
                  <c:v>-0.18574217732995749</c:v>
                </c:pt>
                <c:pt idx="3249">
                  <c:v>0.21335558015853168</c:v>
                </c:pt>
                <c:pt idx="3250">
                  <c:v>0.48505475118756297</c:v>
                </c:pt>
                <c:pt idx="3251">
                  <c:v>0.67028328716754915</c:v>
                </c:pt>
                <c:pt idx="3252">
                  <c:v>0.76622352451086051</c:v>
                </c:pt>
                <c:pt idx="3253">
                  <c:v>0.72601748496294027</c:v>
                </c:pt>
                <c:pt idx="3254">
                  <c:v>0.58041724707931286</c:v>
                </c:pt>
                <c:pt idx="3255">
                  <c:v>0.38148422632366419</c:v>
                </c:pt>
                <c:pt idx="3256">
                  <c:v>0.18547908917069436</c:v>
                </c:pt>
                <c:pt idx="3257">
                  <c:v>2.6598764732480049E-2</c:v>
                </c:pt>
                <c:pt idx="3258">
                  <c:v>-7.8373520448803899E-2</c:v>
                </c:pt>
                <c:pt idx="3259">
                  <c:v>-0.18840861730277539</c:v>
                </c:pt>
                <c:pt idx="3260">
                  <c:v>-0.27980026904493571</c:v>
                </c:pt>
                <c:pt idx="3261">
                  <c:v>-0.33719164084643127</c:v>
                </c:pt>
                <c:pt idx="3262">
                  <c:v>-0.32833990652114153</c:v>
                </c:pt>
                <c:pt idx="3263">
                  <c:v>-0.21586571674793958</c:v>
                </c:pt>
                <c:pt idx="3264">
                  <c:v>-4.4473520256578927E-2</c:v>
                </c:pt>
                <c:pt idx="3265">
                  <c:v>8.3093328969553112E-2</c:v>
                </c:pt>
                <c:pt idx="3266">
                  <c:v>0.14023034689016642</c:v>
                </c:pt>
                <c:pt idx="3267">
                  <c:v>0.12806535176932812</c:v>
                </c:pt>
                <c:pt idx="3268">
                  <c:v>8.1572349406778821E-2</c:v>
                </c:pt>
                <c:pt idx="3269">
                  <c:v>6.1903631575405599E-2</c:v>
                </c:pt>
                <c:pt idx="3270">
                  <c:v>2.5422277534380557E-2</c:v>
                </c:pt>
                <c:pt idx="3271">
                  <c:v>-3.9548483602702619E-2</c:v>
                </c:pt>
                <c:pt idx="3272">
                  <c:v>-0.11652378860861064</c:v>
                </c:pt>
                <c:pt idx="3273">
                  <c:v>-0.2339057292044163</c:v>
                </c:pt>
                <c:pt idx="3274">
                  <c:v>-0.30601110756397248</c:v>
                </c:pt>
                <c:pt idx="3275">
                  <c:v>-0.31868732292205099</c:v>
                </c:pt>
                <c:pt idx="3276">
                  <c:v>-0.42436503812670712</c:v>
                </c:pt>
                <c:pt idx="3277">
                  <c:v>-0.56467873524874457</c:v>
                </c:pt>
                <c:pt idx="3278">
                  <c:v>-0.71774930275976656</c:v>
                </c:pt>
                <c:pt idx="3279">
                  <c:v>-0.90823455870151526</c:v>
                </c:pt>
                <c:pt idx="3280">
                  <c:v>-1.1326385624706745</c:v>
                </c:pt>
                <c:pt idx="3281">
                  <c:v>-1.2406379511952401</c:v>
                </c:pt>
                <c:pt idx="3282">
                  <c:v>-1.2953839695453644</c:v>
                </c:pt>
                <c:pt idx="3283">
                  <c:v>-1.3545836658775807</c:v>
                </c:pt>
                <c:pt idx="3284">
                  <c:v>-1.4133725953102112</c:v>
                </c:pt>
                <c:pt idx="3285">
                  <c:v>-1.5069492419064046</c:v>
                </c:pt>
                <c:pt idx="3286">
                  <c:v>-1.5522214552760125</c:v>
                </c:pt>
                <c:pt idx="3287">
                  <c:v>-1.5939299368858337</c:v>
                </c:pt>
                <c:pt idx="3288">
                  <c:v>-1.6611558137834073</c:v>
                </c:pt>
                <c:pt idx="3289">
                  <c:v>-1.7934810814261437</c:v>
                </c:pt>
                <c:pt idx="3290">
                  <c:v>-1.9707762613892557</c:v>
                </c:pt>
                <c:pt idx="3291">
                  <c:v>-2.1759955506026745</c:v>
                </c:pt>
                <c:pt idx="3292">
                  <c:v>-2.308749126791954</c:v>
                </c:pt>
                <c:pt idx="3293">
                  <c:v>-2.3565587393939498</c:v>
                </c:pt>
                <c:pt idx="3294">
                  <c:v>-2.5238611739873886</c:v>
                </c:pt>
                <c:pt idx="3295">
                  <c:v>-2.7673290011286737</c:v>
                </c:pt>
                <c:pt idx="3296">
                  <c:v>-2.959285781979561</c:v>
                </c:pt>
                <c:pt idx="3297">
                  <c:v>-3.1051358056068423</c:v>
                </c:pt>
                <c:pt idx="3298">
                  <c:v>-3.1975674211978915</c:v>
                </c:pt>
                <c:pt idx="3299">
                  <c:v>-3.2412733116745951</c:v>
                </c:pt>
                <c:pt idx="3300">
                  <c:v>-3.3106876552104954</c:v>
                </c:pt>
                <c:pt idx="3301">
                  <c:v>-3.4367866614460949</c:v>
                </c:pt>
                <c:pt idx="3302">
                  <c:v>-3.5953274819254877</c:v>
                </c:pt>
                <c:pt idx="3303">
                  <c:v>-3.649398439228535</c:v>
                </c:pt>
                <c:pt idx="3304">
                  <c:v>-3.6496101084351542</c:v>
                </c:pt>
                <c:pt idx="3305">
                  <c:v>-3.7009436917304996</c:v>
                </c:pt>
                <c:pt idx="3306">
                  <c:v>-3.6213695186376573</c:v>
                </c:pt>
                <c:pt idx="3307">
                  <c:v>-3.4454998898506166</c:v>
                </c:pt>
                <c:pt idx="3308">
                  <c:v>-3.3619022476673126</c:v>
                </c:pt>
                <c:pt idx="3309">
                  <c:v>-3.4117661333084106</c:v>
                </c:pt>
                <c:pt idx="3310">
                  <c:v>-3.5346342605352405</c:v>
                </c:pt>
                <c:pt idx="3311">
                  <c:v>-3.7047972992062572</c:v>
                </c:pt>
                <c:pt idx="3312">
                  <c:v>-3.9248818185925485</c:v>
                </c:pt>
                <c:pt idx="3313">
                  <c:v>-4.0777479162812238</c:v>
                </c:pt>
                <c:pt idx="3314">
                  <c:v>-4.1782235464453699</c:v>
                </c:pt>
                <c:pt idx="3315">
                  <c:v>-4.2605061498284345</c:v>
                </c:pt>
                <c:pt idx="3316">
                  <c:v>-4.3248380935192108</c:v>
                </c:pt>
                <c:pt idx="3317">
                  <c:v>-4.3818963932991029</c:v>
                </c:pt>
                <c:pt idx="3318">
                  <c:v>-4.3957499089837073</c:v>
                </c:pt>
                <c:pt idx="3319">
                  <c:v>-4.3842849808931357</c:v>
                </c:pt>
                <c:pt idx="3320">
                  <c:v>-4.3411307752132418</c:v>
                </c:pt>
                <c:pt idx="3321">
                  <c:v>-4.3147069153189666</c:v>
                </c:pt>
                <c:pt idx="3322">
                  <c:v>-4.3860242351889616</c:v>
                </c:pt>
                <c:pt idx="3323">
                  <c:v>-4.4460473656654358</c:v>
                </c:pt>
                <c:pt idx="3324">
                  <c:v>-4.5045975825190547</c:v>
                </c:pt>
                <c:pt idx="3325">
                  <c:v>-4.6264325067400938</c:v>
                </c:pt>
                <c:pt idx="3326">
                  <c:v>-4.7313850575685503</c:v>
                </c:pt>
                <c:pt idx="3327">
                  <c:v>-4.7736259281635283</c:v>
                </c:pt>
                <c:pt idx="3328">
                  <c:v>-4.7975998046994208</c:v>
                </c:pt>
                <c:pt idx="3329">
                  <c:v>-4.7792889565229419</c:v>
                </c:pt>
                <c:pt idx="3330">
                  <c:v>-4.7395851927995682</c:v>
                </c:pt>
                <c:pt idx="3331">
                  <c:v>-4.6752634817361836</c:v>
                </c:pt>
                <c:pt idx="3332">
                  <c:v>-4.5576707124710083</c:v>
                </c:pt>
                <c:pt idx="3333">
                  <c:v>-4.3834049749374389</c:v>
                </c:pt>
                <c:pt idx="3334">
                  <c:v>-4.1924217554926875</c:v>
                </c:pt>
                <c:pt idx="3335">
                  <c:v>-3.9977857804298402</c:v>
                </c:pt>
                <c:pt idx="3336">
                  <c:v>-3.7937214624881745</c:v>
                </c:pt>
                <c:pt idx="3337">
                  <c:v>-3.5838409191370011</c:v>
                </c:pt>
                <c:pt idx="3338">
                  <c:v>-3.3409715545177461</c:v>
                </c:pt>
                <c:pt idx="3339">
                  <c:v>-3.1554028567671777</c:v>
                </c:pt>
                <c:pt idx="3340">
                  <c:v>-2.9605458569526673</c:v>
                </c:pt>
                <c:pt idx="3341">
                  <c:v>-2.765576298236847</c:v>
                </c:pt>
                <c:pt idx="3342">
                  <c:v>-2.643522103428841</c:v>
                </c:pt>
                <c:pt idx="3343">
                  <c:v>-2.6354991388320923</c:v>
                </c:pt>
                <c:pt idx="3344">
                  <c:v>-2.7237476563453678</c:v>
                </c:pt>
                <c:pt idx="3345">
                  <c:v>-2.7782492610812191</c:v>
                </c:pt>
                <c:pt idx="3346">
                  <c:v>-2.7128949317336084</c:v>
                </c:pt>
                <c:pt idx="3347">
                  <c:v>-2.5677068129181864</c:v>
                </c:pt>
                <c:pt idx="3348">
                  <c:v>-2.4452417050302029</c:v>
                </c:pt>
                <c:pt idx="3349">
                  <c:v>-2.2876029637455941</c:v>
                </c:pt>
                <c:pt idx="3350">
                  <c:v>-1.9504247349500656</c:v>
                </c:pt>
                <c:pt idx="3351">
                  <c:v>-1.6534817817807199</c:v>
                </c:pt>
                <c:pt idx="3352">
                  <c:v>-1.4946727202832699</c:v>
                </c:pt>
                <c:pt idx="3353">
                  <c:v>-1.4295457014441491</c:v>
                </c:pt>
                <c:pt idx="3354">
                  <c:v>-1.4048007233440876</c:v>
                </c:pt>
                <c:pt idx="3355">
                  <c:v>-1.6034237685799599</c:v>
                </c:pt>
                <c:pt idx="3356">
                  <c:v>-1.8282041868567467</c:v>
                </c:pt>
                <c:pt idx="3357">
                  <c:v>-2.0988463640213015</c:v>
                </c:pt>
                <c:pt idx="3358">
                  <c:v>-2.2983716346323493</c:v>
                </c:pt>
                <c:pt idx="3359">
                  <c:v>-2.4054419007897376</c:v>
                </c:pt>
                <c:pt idx="3360">
                  <c:v>-2.4588971462845803</c:v>
                </c:pt>
                <c:pt idx="3361">
                  <c:v>-2.3438596102595333</c:v>
                </c:pt>
                <c:pt idx="3362">
                  <c:v>-1.9971684001386167</c:v>
                </c:pt>
                <c:pt idx="3363">
                  <c:v>-1.6066657572984697</c:v>
                </c:pt>
                <c:pt idx="3364">
                  <c:v>-1.2266153047978878</c:v>
                </c:pt>
                <c:pt idx="3365">
                  <c:v>-0.85745324492454533</c:v>
                </c:pt>
                <c:pt idx="3366">
                  <c:v>-0.57085240826010708</c:v>
                </c:pt>
                <c:pt idx="3367">
                  <c:v>-0.32119062557816508</c:v>
                </c:pt>
                <c:pt idx="3368">
                  <c:v>-0.16455323824658991</c:v>
                </c:pt>
                <c:pt idx="3369">
                  <c:v>-0.16971130471676588</c:v>
                </c:pt>
                <c:pt idx="3370">
                  <c:v>-0.32390139475464824</c:v>
                </c:pt>
                <c:pt idx="3371">
                  <c:v>-0.52227304626256232</c:v>
                </c:pt>
                <c:pt idx="3372">
                  <c:v>-0.72453433871269235</c:v>
                </c:pt>
                <c:pt idx="3373">
                  <c:v>-0.88006866708397868</c:v>
                </c:pt>
                <c:pt idx="3374">
                  <c:v>-1.068207581564784</c:v>
                </c:pt>
                <c:pt idx="3375">
                  <c:v>-1.341031720340252</c:v>
                </c:pt>
                <c:pt idx="3376">
                  <c:v>-1.559014165699482</c:v>
                </c:pt>
                <c:pt idx="3377">
                  <c:v>-1.6532929167151451</c:v>
                </c:pt>
                <c:pt idx="3378">
                  <c:v>-1.6441510874032974</c:v>
                </c:pt>
                <c:pt idx="3379">
                  <c:v>-1.5398007997870446</c:v>
                </c:pt>
                <c:pt idx="3380">
                  <c:v>-1.4022400814294815</c:v>
                </c:pt>
                <c:pt idx="3381">
                  <c:v>-1.2392036291956903</c:v>
                </c:pt>
                <c:pt idx="3382">
                  <c:v>-1.0531488816440107</c:v>
                </c:pt>
                <c:pt idx="3383">
                  <c:v>-0.93477857887744908</c:v>
                </c:pt>
                <c:pt idx="3384">
                  <c:v>-0.86658155255019664</c:v>
                </c:pt>
                <c:pt idx="3385">
                  <c:v>-0.82916704684495934</c:v>
                </c:pt>
                <c:pt idx="3386">
                  <c:v>-0.84276226177811631</c:v>
                </c:pt>
                <c:pt idx="3387">
                  <c:v>-0.80884607210755355</c:v>
                </c:pt>
                <c:pt idx="3388">
                  <c:v>-0.69225332289934161</c:v>
                </c:pt>
                <c:pt idx="3389">
                  <c:v>-0.6009992999956012</c:v>
                </c:pt>
                <c:pt idx="3390">
                  <c:v>-0.46780466102063656</c:v>
                </c:pt>
                <c:pt idx="3391">
                  <c:v>-0.29613590950146318</c:v>
                </c:pt>
                <c:pt idx="3392">
                  <c:v>6.1022305428050462E-2</c:v>
                </c:pt>
                <c:pt idx="3393">
                  <c:v>0.58917940936982638</c:v>
                </c:pt>
                <c:pt idx="3394">
                  <c:v>1.1218512535840273</c:v>
                </c:pt>
                <c:pt idx="3395">
                  <c:v>1.5306257875263691</c:v>
                </c:pt>
                <c:pt idx="3396">
                  <c:v>1.8516752028465271</c:v>
                </c:pt>
                <c:pt idx="3397">
                  <c:v>2.021261852234602</c:v>
                </c:pt>
                <c:pt idx="3398">
                  <c:v>1.9650135380029679</c:v>
                </c:pt>
                <c:pt idx="3399">
                  <c:v>1.6353527820110323</c:v>
                </c:pt>
                <c:pt idx="3400">
                  <c:v>1.1663957078754903</c:v>
                </c:pt>
                <c:pt idx="3401">
                  <c:v>0.70232522495090965</c:v>
                </c:pt>
                <c:pt idx="3402">
                  <c:v>0.25176265072077514</c:v>
                </c:pt>
                <c:pt idx="3403">
                  <c:v>-0.1389057606831193</c:v>
                </c:pt>
                <c:pt idx="3404">
                  <c:v>-0.3845202834159136</c:v>
                </c:pt>
                <c:pt idx="3405">
                  <c:v>-0.5476483542099595</c:v>
                </c:pt>
                <c:pt idx="3406">
                  <c:v>-0.6245685126632452</c:v>
                </c:pt>
                <c:pt idx="3407">
                  <c:v>-0.53453206278383736</c:v>
                </c:pt>
                <c:pt idx="3408">
                  <c:v>-0.26586045211181047</c:v>
                </c:pt>
                <c:pt idx="3409">
                  <c:v>4.7653035130351781E-2</c:v>
                </c:pt>
                <c:pt idx="3410">
                  <c:v>0.26261080719530583</c:v>
                </c:pt>
                <c:pt idx="3411">
                  <c:v>0.30754501495510339</c:v>
                </c:pt>
                <c:pt idx="3412">
                  <c:v>0.30178775506094102</c:v>
                </c:pt>
                <c:pt idx="3413">
                  <c:v>0.32696157161146405</c:v>
                </c:pt>
                <c:pt idx="3414">
                  <c:v>0.3670182878896594</c:v>
                </c:pt>
                <c:pt idx="3415">
                  <c:v>0.39498943068087106</c:v>
                </c:pt>
                <c:pt idx="3416">
                  <c:v>0.45891652777791025</c:v>
                </c:pt>
                <c:pt idx="3417">
                  <c:v>0.56277042333036664</c:v>
                </c:pt>
                <c:pt idx="3418">
                  <c:v>0.65974411949515344</c:v>
                </c:pt>
                <c:pt idx="3419">
                  <c:v>0.73351748920977122</c:v>
                </c:pt>
                <c:pt idx="3420">
                  <c:v>0.81733659468591213</c:v>
                </c:pt>
                <c:pt idx="3421">
                  <c:v>0.8578709553927184</c:v>
                </c:pt>
                <c:pt idx="3422">
                  <c:v>0.83218757227063178</c:v>
                </c:pt>
                <c:pt idx="3423">
                  <c:v>0.7887467799335719</c:v>
                </c:pt>
                <c:pt idx="3424">
                  <c:v>0.72532568626105787</c:v>
                </c:pt>
                <c:pt idx="3425">
                  <c:v>0.67339020520448689</c:v>
                </c:pt>
                <c:pt idx="3426">
                  <c:v>0.61710980437695984</c:v>
                </c:pt>
                <c:pt idx="3427">
                  <c:v>0.54188150122761725</c:v>
                </c:pt>
                <c:pt idx="3428">
                  <c:v>0.50376766853034494</c:v>
                </c:pt>
                <c:pt idx="3429">
                  <c:v>0.50370890401303769</c:v>
                </c:pt>
                <c:pt idx="3430">
                  <c:v>0.54980042193084955</c:v>
                </c:pt>
                <c:pt idx="3431">
                  <c:v>0.59457543924450873</c:v>
                </c:pt>
                <c:pt idx="3432">
                  <c:v>0.64302312925457961</c:v>
                </c:pt>
                <c:pt idx="3433">
                  <c:v>0.64351436845958232</c:v>
                </c:pt>
                <c:pt idx="3434">
                  <c:v>0.6393516625463963</c:v>
                </c:pt>
                <c:pt idx="3435">
                  <c:v>0.62527339451014996</c:v>
                </c:pt>
                <c:pt idx="3436">
                  <c:v>0.59249989695847038</c:v>
                </c:pt>
                <c:pt idx="3437">
                  <c:v>0.52156220756471161</c:v>
                </c:pt>
                <c:pt idx="3438">
                  <c:v>0.39926586493849758</c:v>
                </c:pt>
                <c:pt idx="3439">
                  <c:v>0.27590414134785535</c:v>
                </c:pt>
                <c:pt idx="3440">
                  <c:v>0.18714910877868535</c:v>
                </c:pt>
                <c:pt idx="3441">
                  <c:v>0.13329893868416548</c:v>
                </c:pt>
                <c:pt idx="3442">
                  <c:v>9.8859587665647272E-2</c:v>
                </c:pt>
                <c:pt idx="3443">
                  <c:v>4.8570152632892133E-2</c:v>
                </c:pt>
                <c:pt idx="3444">
                  <c:v>-3.4469153545796875E-2</c:v>
                </c:pt>
                <c:pt idx="3445">
                  <c:v>-8.7830551229417325E-2</c:v>
                </c:pt>
                <c:pt idx="3446">
                  <c:v>-0.13534011030569673</c:v>
                </c:pt>
                <c:pt idx="3447">
                  <c:v>-0.19375503720715642</c:v>
                </c:pt>
                <c:pt idx="3448">
                  <c:v>-0.25706972982734444</c:v>
                </c:pt>
                <c:pt idx="3449">
                  <c:v>-0.33601112455129623</c:v>
                </c:pt>
                <c:pt idx="3450">
                  <c:v>-0.42195368293672803</c:v>
                </c:pt>
                <c:pt idx="3451">
                  <c:v>-0.41660834111273293</c:v>
                </c:pt>
                <c:pt idx="3452">
                  <c:v>-0.30856601189821958</c:v>
                </c:pt>
                <c:pt idx="3453">
                  <c:v>-0.20177093032747509</c:v>
                </c:pt>
                <c:pt idx="3454">
                  <c:v>-0.18622113738209009</c:v>
                </c:pt>
                <c:pt idx="3455">
                  <c:v>-0.11674016299657525</c:v>
                </c:pt>
                <c:pt idx="3456">
                  <c:v>4.2823700951412323E-2</c:v>
                </c:pt>
                <c:pt idx="3457">
                  <c:v>0.13565675530582666</c:v>
                </c:pt>
                <c:pt idx="3458">
                  <c:v>0.15275969663634897</c:v>
                </c:pt>
                <c:pt idx="3459">
                  <c:v>0.10625901980325581</c:v>
                </c:pt>
                <c:pt idx="3460">
                  <c:v>-3.9086690610274671E-2</c:v>
                </c:pt>
                <c:pt idx="3461">
                  <c:v>-0.19533955955877902</c:v>
                </c:pt>
                <c:pt idx="3462">
                  <c:v>-0.29179820738732815</c:v>
                </c:pt>
                <c:pt idx="3463">
                  <c:v>-0.23265263434499503</c:v>
                </c:pt>
                <c:pt idx="3464">
                  <c:v>-0.10405695838853718</c:v>
                </c:pt>
                <c:pt idx="3465">
                  <c:v>8.0507973432540902E-2</c:v>
                </c:pt>
                <c:pt idx="3466">
                  <c:v>0.30635289559140805</c:v>
                </c:pt>
                <c:pt idx="3467">
                  <c:v>0.56199234165251255</c:v>
                </c:pt>
                <c:pt idx="3468">
                  <c:v>0.88227613717317588</c:v>
                </c:pt>
                <c:pt idx="3469">
                  <c:v>1.2199189272522928</c:v>
                </c:pt>
                <c:pt idx="3470">
                  <c:v>1.5599045504629612</c:v>
                </c:pt>
                <c:pt idx="3471">
                  <c:v>1.8412712520360948</c:v>
                </c:pt>
                <c:pt idx="3472">
                  <c:v>2.0353970575332641</c:v>
                </c:pt>
                <c:pt idx="3473">
                  <c:v>2.1235201522707938</c:v>
                </c:pt>
                <c:pt idx="3474">
                  <c:v>2.0815643334388736</c:v>
                </c:pt>
                <c:pt idx="3475">
                  <c:v>1.9478268170356752</c:v>
                </c:pt>
                <c:pt idx="3476">
                  <c:v>1.845751388669014</c:v>
                </c:pt>
                <c:pt idx="3477">
                  <c:v>1.7825744162499906</c:v>
                </c:pt>
                <c:pt idx="3478">
                  <c:v>1.6663181743025781</c:v>
                </c:pt>
                <c:pt idx="3479">
                  <c:v>1.5016708141565325</c:v>
                </c:pt>
                <c:pt idx="3480">
                  <c:v>1.3124897065758705</c:v>
                </c:pt>
                <c:pt idx="3481">
                  <c:v>1.144848206564784</c:v>
                </c:pt>
                <c:pt idx="3482">
                  <c:v>1.0439797896891834</c:v>
                </c:pt>
                <c:pt idx="3483">
                  <c:v>0.95030878365039828</c:v>
                </c:pt>
                <c:pt idx="3484">
                  <c:v>0.82780420705676083</c:v>
                </c:pt>
                <c:pt idx="3485">
                  <c:v>0.71677822642028333</c:v>
                </c:pt>
                <c:pt idx="3486">
                  <c:v>0.68140944220125677</c:v>
                </c:pt>
                <c:pt idx="3487">
                  <c:v>0.7041413701325655</c:v>
                </c:pt>
                <c:pt idx="3488">
                  <c:v>0.70722563020884999</c:v>
                </c:pt>
                <c:pt idx="3489">
                  <c:v>0.67872293896973135</c:v>
                </c:pt>
                <c:pt idx="3490">
                  <c:v>0.62041384667158128</c:v>
                </c:pt>
                <c:pt idx="3491">
                  <c:v>0.56790625210851431</c:v>
                </c:pt>
                <c:pt idx="3492">
                  <c:v>0.52067905873060227</c:v>
                </c:pt>
                <c:pt idx="3493">
                  <c:v>0.50286778204143046</c:v>
                </c:pt>
                <c:pt idx="3494">
                  <c:v>0.55780880503356456</c:v>
                </c:pt>
                <c:pt idx="3495">
                  <c:v>0.62803042978048329</c:v>
                </c:pt>
                <c:pt idx="3496">
                  <c:v>0.74357184961438183</c:v>
                </c:pt>
                <c:pt idx="3497">
                  <c:v>0.89902373224496845</c:v>
                </c:pt>
                <c:pt idx="3498">
                  <c:v>1.0245502960681916</c:v>
                </c:pt>
                <c:pt idx="3499">
                  <c:v>1.1817589746415615</c:v>
                </c:pt>
                <c:pt idx="3500">
                  <c:v>1.4295771302282811</c:v>
                </c:pt>
                <c:pt idx="3501">
                  <c:v>1.6535756295919419</c:v>
                </c:pt>
                <c:pt idx="3502">
                  <c:v>1.7830221667885782</c:v>
                </c:pt>
                <c:pt idx="3503">
                  <c:v>1.9089850790798666</c:v>
                </c:pt>
                <c:pt idx="3504">
                  <c:v>1.9199021230638029</c:v>
                </c:pt>
                <c:pt idx="3505">
                  <c:v>1.7744228129088879</c:v>
                </c:pt>
                <c:pt idx="3506">
                  <c:v>1.6149062383174897</c:v>
                </c:pt>
                <c:pt idx="3507">
                  <c:v>1.4629566916823389</c:v>
                </c:pt>
                <c:pt idx="3508">
                  <c:v>1.2808138775825502</c:v>
                </c:pt>
                <c:pt idx="3509">
                  <c:v>1.0926006303727627</c:v>
                </c:pt>
                <c:pt idx="3510">
                  <c:v>0.93794660031795507</c:v>
                </c:pt>
                <c:pt idx="3511">
                  <c:v>0.78230329446494584</c:v>
                </c:pt>
                <c:pt idx="3512">
                  <c:v>0.64970847018063071</c:v>
                </c:pt>
                <c:pt idx="3513">
                  <c:v>0.50398328460752961</c:v>
                </c:pt>
                <c:pt idx="3514">
                  <c:v>0.22727600991725921</c:v>
                </c:pt>
                <c:pt idx="3515">
                  <c:v>-8.7000511558726429E-2</c:v>
                </c:pt>
                <c:pt idx="3516">
                  <c:v>-0.4555180894955993</c:v>
                </c:pt>
                <c:pt idx="3517">
                  <c:v>-0.86246255457401277</c:v>
                </c:pt>
                <c:pt idx="3518">
                  <c:v>-1.1583892616629601</c:v>
                </c:pt>
                <c:pt idx="3519">
                  <c:v>-1.2226958430558443</c:v>
                </c:pt>
                <c:pt idx="3520">
                  <c:v>-1.113381488621235</c:v>
                </c:pt>
                <c:pt idx="3521">
                  <c:v>-0.85136103093624116</c:v>
                </c:pt>
                <c:pt idx="3522">
                  <c:v>-0.61651857778429986</c:v>
                </c:pt>
                <c:pt idx="3523">
                  <c:v>-0.43275608494877815</c:v>
                </c:pt>
                <c:pt idx="3524">
                  <c:v>-0.2606147139519453</c:v>
                </c:pt>
                <c:pt idx="3525">
                  <c:v>-0.15292692700400951</c:v>
                </c:pt>
                <c:pt idx="3526">
                  <c:v>-0.19344920955598355</c:v>
                </c:pt>
                <c:pt idx="3527">
                  <c:v>-0.42060195285826923</c:v>
                </c:pt>
                <c:pt idx="3528">
                  <c:v>-0.67147114902734761</c:v>
                </c:pt>
                <c:pt idx="3529">
                  <c:v>-0.87723313294351102</c:v>
                </c:pt>
                <c:pt idx="3530">
                  <c:v>-1.071230153515935</c:v>
                </c:pt>
                <c:pt idx="3531">
                  <c:v>-1.2323331508040429</c:v>
                </c:pt>
                <c:pt idx="3532">
                  <c:v>-1.3476222632825374</c:v>
                </c:pt>
                <c:pt idx="3533">
                  <c:v>-1.3811667162179948</c:v>
                </c:pt>
                <c:pt idx="3534">
                  <c:v>-1.4374683862924575</c:v>
                </c:pt>
                <c:pt idx="3535">
                  <c:v>-1.4427550001442433</c:v>
                </c:pt>
                <c:pt idx="3536">
                  <c:v>-1.3581737101078035</c:v>
                </c:pt>
                <c:pt idx="3537">
                  <c:v>-1.2419908507168294</c:v>
                </c:pt>
                <c:pt idx="3538">
                  <c:v>-1.1611146488785744</c:v>
                </c:pt>
                <c:pt idx="3539">
                  <c:v>-1.0713989187777042</c:v>
                </c:pt>
                <c:pt idx="3540">
                  <c:v>-0.97874759405851364</c:v>
                </c:pt>
                <c:pt idx="3541">
                  <c:v>-0.87748397849500182</c:v>
                </c:pt>
                <c:pt idx="3542">
                  <c:v>-0.78621932096779346</c:v>
                </c:pt>
                <c:pt idx="3543">
                  <c:v>-0.61992618888616569</c:v>
                </c:pt>
                <c:pt idx="3544">
                  <c:v>-0.44525143861770633</c:v>
                </c:pt>
                <c:pt idx="3545">
                  <c:v>-0.32181072279810907</c:v>
                </c:pt>
                <c:pt idx="3546">
                  <c:v>-0.18025511361658575</c:v>
                </c:pt>
                <c:pt idx="3547">
                  <c:v>-9.4700755532830957E-2</c:v>
                </c:pt>
                <c:pt idx="3548">
                  <c:v>-7.8405168503522873E-2</c:v>
                </c:pt>
                <c:pt idx="3549">
                  <c:v>-0.14073219330981374</c:v>
                </c:pt>
                <c:pt idx="3550">
                  <c:v>-0.18659362329170109</c:v>
                </c:pt>
                <c:pt idx="3551">
                  <c:v>-0.14919689677655698</c:v>
                </c:pt>
                <c:pt idx="3552">
                  <c:v>-0.12252857758663595</c:v>
                </c:pt>
                <c:pt idx="3553">
                  <c:v>-0.17070891279727221</c:v>
                </c:pt>
                <c:pt idx="3554">
                  <c:v>-0.25450914273038505</c:v>
                </c:pt>
                <c:pt idx="3555">
                  <c:v>-0.38784106336534024</c:v>
                </c:pt>
                <c:pt idx="3556">
                  <c:v>-0.56331520110368727</c:v>
                </c:pt>
                <c:pt idx="3557">
                  <c:v>-0.73747283823788168</c:v>
                </c:pt>
                <c:pt idx="3558">
                  <c:v>-0.85243552990257743</c:v>
                </c:pt>
                <c:pt idx="3559">
                  <c:v>-0.85039879851043232</c:v>
                </c:pt>
                <c:pt idx="3560">
                  <c:v>-0.7878666277974844</c:v>
                </c:pt>
                <c:pt idx="3561">
                  <c:v>-0.71581774815917021</c:v>
                </c:pt>
                <c:pt idx="3562">
                  <c:v>-0.5462573381513357</c:v>
                </c:pt>
                <c:pt idx="3563">
                  <c:v>-0.28653490930795672</c:v>
                </c:pt>
                <c:pt idx="3564">
                  <c:v>5.2498494833707809E-3</c:v>
                </c:pt>
                <c:pt idx="3565">
                  <c:v>0.26336999505758285</c:v>
                </c:pt>
                <c:pt idx="3566">
                  <c:v>0.50832736384123567</c:v>
                </c:pt>
                <c:pt idx="3567">
                  <c:v>0.76644440308213235</c:v>
                </c:pt>
                <c:pt idx="3568">
                  <c:v>0.80212016612291337</c:v>
                </c:pt>
                <c:pt idx="3569">
                  <c:v>0.67817205816507342</c:v>
                </c:pt>
                <c:pt idx="3570">
                  <c:v>0.39425977125763895</c:v>
                </c:pt>
                <c:pt idx="3571">
                  <c:v>4.05754282604903E-2</c:v>
                </c:pt>
                <c:pt idx="3572">
                  <c:v>-0.13871197116561235</c:v>
                </c:pt>
                <c:pt idx="3573">
                  <c:v>-0.2320471551641822</c:v>
                </c:pt>
                <c:pt idx="3574">
                  <c:v>-0.36677551880478859</c:v>
                </c:pt>
                <c:pt idx="3575">
                  <c:v>-0.54569991577416666</c:v>
                </c:pt>
                <c:pt idx="3576">
                  <c:v>-0.84069885246455678</c:v>
                </c:pt>
                <c:pt idx="3577">
                  <c:v>-1.284252917468548</c:v>
                </c:pt>
                <c:pt idx="3578">
                  <c:v>-1.6706889680027963</c:v>
                </c:pt>
                <c:pt idx="3579">
                  <c:v>-1.9017400865256788</c:v>
                </c:pt>
                <c:pt idx="3580">
                  <c:v>-1.9147407858073713</c:v>
                </c:pt>
                <c:pt idx="3581">
                  <c:v>-1.744634757488966</c:v>
                </c:pt>
                <c:pt idx="3582">
                  <c:v>-1.4942119596898558</c:v>
                </c:pt>
                <c:pt idx="3583">
                  <c:v>-1.2263293759524823</c:v>
                </c:pt>
                <c:pt idx="3584">
                  <c:v>-0.98803867354989061</c:v>
                </c:pt>
                <c:pt idx="3585">
                  <c:v>-0.75114128954708581</c:v>
                </c:pt>
                <c:pt idx="3586">
                  <c:v>-0.45515011690557006</c:v>
                </c:pt>
                <c:pt idx="3587">
                  <c:v>-0.27896579828113321</c:v>
                </c:pt>
                <c:pt idx="3588">
                  <c:v>-0.24672066975384951</c:v>
                </c:pt>
                <c:pt idx="3589">
                  <c:v>-0.26133030351251363</c:v>
                </c:pt>
                <c:pt idx="3590">
                  <c:v>-0.13048158572986723</c:v>
                </c:pt>
                <c:pt idx="3591">
                  <c:v>2.4346307627856733E-2</c:v>
                </c:pt>
                <c:pt idx="3592">
                  <c:v>9.8475462142378095E-2</c:v>
                </c:pt>
                <c:pt idx="3593">
                  <c:v>0.11959481935948134</c:v>
                </c:pt>
                <c:pt idx="3594">
                  <c:v>0.16567188369110228</c:v>
                </c:pt>
                <c:pt idx="3595">
                  <c:v>0.28139707054942847</c:v>
                </c:pt>
                <c:pt idx="3596">
                  <c:v>0.49955591909587388</c:v>
                </c:pt>
                <c:pt idx="3597">
                  <c:v>0.69258749127388008</c:v>
                </c:pt>
                <c:pt idx="3598">
                  <c:v>0.81251388430595406</c:v>
                </c:pt>
                <c:pt idx="3599">
                  <c:v>0.85577224351465708</c:v>
                </c:pt>
                <c:pt idx="3600">
                  <c:v>0.85593464992940427</c:v>
                </c:pt>
                <c:pt idx="3601">
                  <c:v>0.81110938310623171</c:v>
                </c:pt>
                <c:pt idx="3602">
                  <c:v>0.6794678011536599</c:v>
                </c:pt>
                <c:pt idx="3603">
                  <c:v>0.48738508589565754</c:v>
                </c:pt>
                <c:pt idx="3604">
                  <c:v>0.22702224075794222</c:v>
                </c:pt>
                <c:pt idx="3605">
                  <c:v>-9.7603550925850872E-3</c:v>
                </c:pt>
                <c:pt idx="3606">
                  <c:v>-0.15621081467717887</c:v>
                </c:pt>
                <c:pt idx="3607">
                  <c:v>-0.20864676257595421</c:v>
                </c:pt>
                <c:pt idx="3608">
                  <c:v>-0.15334677536040545</c:v>
                </c:pt>
                <c:pt idx="3609">
                  <c:v>-6.6456383317708978E-2</c:v>
                </c:pt>
                <c:pt idx="3610">
                  <c:v>8.5149187152273962E-3</c:v>
                </c:pt>
                <c:pt idx="3611">
                  <c:v>0.15045410295948386</c:v>
                </c:pt>
                <c:pt idx="3612">
                  <c:v>0.31061966367065907</c:v>
                </c:pt>
                <c:pt idx="3613">
                  <c:v>0.46386246822774413</c:v>
                </c:pt>
                <c:pt idx="3614">
                  <c:v>0.6069430677965284</c:v>
                </c:pt>
                <c:pt idx="3615">
                  <c:v>0.78503942593932152</c:v>
                </c:pt>
                <c:pt idx="3616">
                  <c:v>0.97786773428320894</c:v>
                </c:pt>
                <c:pt idx="3617">
                  <c:v>1.0873353588581085</c:v>
                </c:pt>
                <c:pt idx="3618">
                  <c:v>1.0970381554216146</c:v>
                </c:pt>
                <c:pt idx="3619">
                  <c:v>1.0666390659660101</c:v>
                </c:pt>
                <c:pt idx="3620">
                  <c:v>0.8475076427310706</c:v>
                </c:pt>
                <c:pt idx="3621">
                  <c:v>0.29720662605017423</c:v>
                </c:pt>
                <c:pt idx="3622">
                  <c:v>-0.40471718754619362</c:v>
                </c:pt>
                <c:pt idx="3623">
                  <c:v>-1.0371384742856027</c:v>
                </c:pt>
                <c:pt idx="3624">
                  <c:v>-1.4767318546772004</c:v>
                </c:pt>
                <c:pt idx="3625">
                  <c:v>-1.7496740341186525</c:v>
                </c:pt>
                <c:pt idx="3626">
                  <c:v>-1.9358490881323815</c:v>
                </c:pt>
                <c:pt idx="3627">
                  <c:v>-2.0006913475692274</c:v>
                </c:pt>
                <c:pt idx="3628">
                  <c:v>-1.9568454162776472</c:v>
                </c:pt>
                <c:pt idx="3629">
                  <c:v>-1.8484105561673643</c:v>
                </c:pt>
                <c:pt idx="3630">
                  <c:v>-1.6779172959923745</c:v>
                </c:pt>
                <c:pt idx="3631">
                  <c:v>-1.4540355947613717</c:v>
                </c:pt>
                <c:pt idx="3632">
                  <c:v>-1.169392186626792</c:v>
                </c:pt>
                <c:pt idx="3633">
                  <c:v>-0.89666109167039398</c:v>
                </c:pt>
                <c:pt idx="3634">
                  <c:v>-0.70216698467731475</c:v>
                </c:pt>
                <c:pt idx="3635">
                  <c:v>-0.54801113739609719</c:v>
                </c:pt>
                <c:pt idx="3636">
                  <c:v>-0.4292136955261231</c:v>
                </c:pt>
                <c:pt idx="3637">
                  <c:v>-0.36695678249001507</c:v>
                </c:pt>
                <c:pt idx="3638">
                  <c:v>-0.27221836723387244</c:v>
                </c:pt>
                <c:pt idx="3639">
                  <c:v>-0.26407699652016164</c:v>
                </c:pt>
                <c:pt idx="3640">
                  <c:v>-0.27573817178606991</c:v>
                </c:pt>
                <c:pt idx="3641">
                  <c:v>-0.18928661327809096</c:v>
                </c:pt>
                <c:pt idx="3642">
                  <c:v>-5.0385274551808835E-2</c:v>
                </c:pt>
                <c:pt idx="3643">
                  <c:v>0.12133294075727463</c:v>
                </c:pt>
                <c:pt idx="3644">
                  <c:v>0.15327321007847786</c:v>
                </c:pt>
                <c:pt idx="3645">
                  <c:v>6.090459823608399E-2</c:v>
                </c:pt>
                <c:pt idx="3646">
                  <c:v>-5.5367211923003201E-2</c:v>
                </c:pt>
                <c:pt idx="3647">
                  <c:v>-0.18034516073763371</c:v>
                </c:pt>
                <c:pt idx="3648">
                  <c:v>-0.28995638927444817</c:v>
                </c:pt>
                <c:pt idx="3649">
                  <c:v>-0.26140447178855541</c:v>
                </c:pt>
                <c:pt idx="3650">
                  <c:v>-0.11315001826733351</c:v>
                </c:pt>
                <c:pt idx="3651">
                  <c:v>1.8155604600906374E-3</c:v>
                </c:pt>
                <c:pt idx="3652">
                  <c:v>-1.5729448646306994E-2</c:v>
                </c:pt>
                <c:pt idx="3653">
                  <c:v>-8.3089939411729583E-2</c:v>
                </c:pt>
                <c:pt idx="3654">
                  <c:v>-0.17822945538908244</c:v>
                </c:pt>
                <c:pt idx="3655">
                  <c:v>-0.28929592799395326</c:v>
                </c:pt>
                <c:pt idx="3656">
                  <c:v>-0.35332831151783467</c:v>
                </c:pt>
                <c:pt idx="3657">
                  <c:v>-0.36561287306249146</c:v>
                </c:pt>
                <c:pt idx="3658">
                  <c:v>-0.39408702258020639</c:v>
                </c:pt>
                <c:pt idx="3659">
                  <c:v>-0.3725806345045567</c:v>
                </c:pt>
                <c:pt idx="3660">
                  <c:v>-0.30621546775102615</c:v>
                </c:pt>
                <c:pt idx="3661">
                  <c:v>-0.24256337251514198</c:v>
                </c:pt>
                <c:pt idx="3662">
                  <c:v>-0.15824688825756311</c:v>
                </c:pt>
                <c:pt idx="3663">
                  <c:v>3.5463472567498683E-2</c:v>
                </c:pt>
                <c:pt idx="3664">
                  <c:v>0.23012210559099913</c:v>
                </c:pt>
                <c:pt idx="3665">
                  <c:v>0.28525921130552889</c:v>
                </c:pt>
                <c:pt idx="3666">
                  <c:v>0.33303894829005004</c:v>
                </c:pt>
                <c:pt idx="3667">
                  <c:v>0.50072192698717122</c:v>
                </c:pt>
                <c:pt idx="3668">
                  <c:v>0.61362486384809023</c:v>
                </c:pt>
                <c:pt idx="3669">
                  <c:v>0.63588821053504951</c:v>
                </c:pt>
                <c:pt idx="3670">
                  <c:v>0.55052397832274436</c:v>
                </c:pt>
                <c:pt idx="3671">
                  <c:v>0.3697191167995334</c:v>
                </c:pt>
                <c:pt idx="3672">
                  <c:v>-4.1252216063439845E-2</c:v>
                </c:pt>
                <c:pt idx="3673">
                  <c:v>-0.58259091295301912</c:v>
                </c:pt>
                <c:pt idx="3674">
                  <c:v>-1.0499852456152439</c:v>
                </c:pt>
                <c:pt idx="3675">
                  <c:v>-1.4323368698358536</c:v>
                </c:pt>
                <c:pt idx="3676">
                  <c:v>-1.8269867965579034</c:v>
                </c:pt>
                <c:pt idx="3677">
                  <c:v>-2.1958468477427959</c:v>
                </c:pt>
                <c:pt idx="3678">
                  <c:v>-2.4927928707003595</c:v>
                </c:pt>
                <c:pt idx="3679">
                  <c:v>-2.6151160374283791</c:v>
                </c:pt>
                <c:pt idx="3680">
                  <c:v>-2.4711166575551036</c:v>
                </c:pt>
                <c:pt idx="3681">
                  <c:v>-2.0993585801124572</c:v>
                </c:pt>
                <c:pt idx="3682">
                  <c:v>-1.6280218353867533</c:v>
                </c:pt>
                <c:pt idx="3683">
                  <c:v>-1.1686009121686221</c:v>
                </c:pt>
                <c:pt idx="3684">
                  <c:v>-0.76889628678560262</c:v>
                </c:pt>
                <c:pt idx="3685">
                  <c:v>-0.47161017514765263</c:v>
                </c:pt>
                <c:pt idx="3686">
                  <c:v>-0.23412156455218794</c:v>
                </c:pt>
                <c:pt idx="3687">
                  <c:v>-0.16127110473811626</c:v>
                </c:pt>
                <c:pt idx="3688">
                  <c:v>-0.14751830734312535</c:v>
                </c:pt>
                <c:pt idx="3689">
                  <c:v>-4.6061806753277784E-2</c:v>
                </c:pt>
                <c:pt idx="3690">
                  <c:v>-2.1874433755874633E-3</c:v>
                </c:pt>
                <c:pt idx="3691">
                  <c:v>4.7488673552870751E-2</c:v>
                </c:pt>
                <c:pt idx="3692">
                  <c:v>8.568707160651684E-2</c:v>
                </c:pt>
                <c:pt idx="3693">
                  <c:v>0.14413291566073896</c:v>
                </c:pt>
                <c:pt idx="3694">
                  <c:v>0.31527923673391345</c:v>
                </c:pt>
                <c:pt idx="3695">
                  <c:v>0.53179556585848331</c:v>
                </c:pt>
                <c:pt idx="3696">
                  <c:v>0.71258321464061736</c:v>
                </c:pt>
                <c:pt idx="3697">
                  <c:v>0.83388881966471673</c:v>
                </c:pt>
                <c:pt idx="3698">
                  <c:v>0.87968245849013338</c:v>
                </c:pt>
                <c:pt idx="3699">
                  <c:v>0.78734198637306696</c:v>
                </c:pt>
                <c:pt idx="3700">
                  <c:v>0.62399424299597739</c:v>
                </c:pt>
                <c:pt idx="3701">
                  <c:v>0.51917829774320123</c:v>
                </c:pt>
                <c:pt idx="3702">
                  <c:v>0.38710855342447759</c:v>
                </c:pt>
                <c:pt idx="3703">
                  <c:v>0.35283371016383175</c:v>
                </c:pt>
                <c:pt idx="3704">
                  <c:v>0.44795018445700407</c:v>
                </c:pt>
                <c:pt idx="3705">
                  <c:v>0.60984259240329264</c:v>
                </c:pt>
                <c:pt idx="3706">
                  <c:v>0.76705784909427166</c:v>
                </c:pt>
                <c:pt idx="3707">
                  <c:v>0.90802332803606989</c:v>
                </c:pt>
                <c:pt idx="3708">
                  <c:v>1.0577835309505463</c:v>
                </c:pt>
                <c:pt idx="3709">
                  <c:v>1.2063426426798105</c:v>
                </c:pt>
                <c:pt idx="3710">
                  <c:v>1.2703798136115074</c:v>
                </c:pt>
                <c:pt idx="3711">
                  <c:v>1.2248248142749072</c:v>
                </c:pt>
                <c:pt idx="3712">
                  <c:v>1.0706085214018821</c:v>
                </c:pt>
                <c:pt idx="3713">
                  <c:v>0.88848843835294256</c:v>
                </c:pt>
                <c:pt idx="3714">
                  <c:v>0.72644732840359216</c:v>
                </c:pt>
                <c:pt idx="3715">
                  <c:v>0.65885819323360928</c:v>
                </c:pt>
                <c:pt idx="3716">
                  <c:v>0.6041949129849673</c:v>
                </c:pt>
                <c:pt idx="3717">
                  <c:v>0.57699669901281603</c:v>
                </c:pt>
                <c:pt idx="3718">
                  <c:v>0.64029503770172602</c:v>
                </c:pt>
                <c:pt idx="3719">
                  <c:v>0.69089764595031744</c:v>
                </c:pt>
                <c:pt idx="3720">
                  <c:v>0.53119450863450768</c:v>
                </c:pt>
                <c:pt idx="3721">
                  <c:v>0.17664646793156863</c:v>
                </c:pt>
                <c:pt idx="3722">
                  <c:v>-0.29551363784819845</c:v>
                </c:pt>
                <c:pt idx="3723">
                  <c:v>-0.85615136235952383</c:v>
                </c:pt>
                <c:pt idx="3724">
                  <c:v>-1.3610347527265549</c:v>
                </c:pt>
                <c:pt idx="3725">
                  <c:v>-1.7262541812658312</c:v>
                </c:pt>
                <c:pt idx="3726">
                  <c:v>-1.9233962729573251</c:v>
                </c:pt>
                <c:pt idx="3727">
                  <c:v>-2.0641777838766577</c:v>
                </c:pt>
                <c:pt idx="3728">
                  <c:v>-2.1694789749383929</c:v>
                </c:pt>
                <c:pt idx="3729">
                  <c:v>-2.2210189649462699</c:v>
                </c:pt>
                <c:pt idx="3730">
                  <c:v>-2.1155322709679605</c:v>
                </c:pt>
                <c:pt idx="3731">
                  <c:v>-1.8435396793484689</c:v>
                </c:pt>
                <c:pt idx="3732">
                  <c:v>-1.5451153340935708</c:v>
                </c:pt>
                <c:pt idx="3733">
                  <c:v>-1.2559037156403066</c:v>
                </c:pt>
                <c:pt idx="3734">
                  <c:v>-0.94509379819035533</c:v>
                </c:pt>
                <c:pt idx="3735">
                  <c:v>-0.6372054420411587</c:v>
                </c:pt>
                <c:pt idx="3736">
                  <c:v>-0.35995664209127426</c:v>
                </c:pt>
                <c:pt idx="3737">
                  <c:v>-0.10369302403181792</c:v>
                </c:pt>
                <c:pt idx="3738">
                  <c:v>9.0137679800391196E-2</c:v>
                </c:pt>
                <c:pt idx="3739">
                  <c:v>0.1419581899791956</c:v>
                </c:pt>
                <c:pt idx="3740">
                  <c:v>8.2532535307109356E-2</c:v>
                </c:pt>
                <c:pt idx="3741">
                  <c:v>5.5165263712406161E-2</c:v>
                </c:pt>
                <c:pt idx="3742">
                  <c:v>-3.5192143488675359E-2</c:v>
                </c:pt>
                <c:pt idx="3743">
                  <c:v>-8.7196749597787865E-2</c:v>
                </c:pt>
                <c:pt idx="3744">
                  <c:v>-0.10082551293075086</c:v>
                </c:pt>
                <c:pt idx="3745">
                  <c:v>-0.10120509772561491</c:v>
                </c:pt>
                <c:pt idx="3746">
                  <c:v>-2.1947204181924463E-2</c:v>
                </c:pt>
                <c:pt idx="3747">
                  <c:v>0.13116144332103433</c:v>
                </c:pt>
                <c:pt idx="3748">
                  <c:v>0.30962987624108795</c:v>
                </c:pt>
                <c:pt idx="3749">
                  <c:v>0.48724303510040046</c:v>
                </c:pt>
                <c:pt idx="3750">
                  <c:v>0.64362159177660949</c:v>
                </c:pt>
                <c:pt idx="3751">
                  <c:v>0.75314469181001187</c:v>
                </c:pt>
                <c:pt idx="3752">
                  <c:v>0.76630830913782122</c:v>
                </c:pt>
                <c:pt idx="3753">
                  <c:v>0.74087379813194276</c:v>
                </c:pt>
                <c:pt idx="3754">
                  <c:v>0.68255374230444432</c:v>
                </c:pt>
                <c:pt idx="3755">
                  <c:v>0.6002386137843132</c:v>
                </c:pt>
                <c:pt idx="3756">
                  <c:v>0.49746926710009576</c:v>
                </c:pt>
                <c:pt idx="3757">
                  <c:v>0.41557353012263776</c:v>
                </c:pt>
                <c:pt idx="3758">
                  <c:v>0.3060989985242486</c:v>
                </c:pt>
                <c:pt idx="3759">
                  <c:v>0.20890288889408112</c:v>
                </c:pt>
                <c:pt idx="3760">
                  <c:v>0.13312202386558056</c:v>
                </c:pt>
                <c:pt idx="3761">
                  <c:v>0.11892962548881769</c:v>
                </c:pt>
                <c:pt idx="3762">
                  <c:v>7.5448432546108959E-2</c:v>
                </c:pt>
                <c:pt idx="3763">
                  <c:v>1.2923461217433214E-2</c:v>
                </c:pt>
                <c:pt idx="3764">
                  <c:v>-2.0570650845766068E-2</c:v>
                </c:pt>
                <c:pt idx="3765">
                  <c:v>-0.10931152218952775</c:v>
                </c:pt>
                <c:pt idx="3766">
                  <c:v>-0.21512220673263074</c:v>
                </c:pt>
                <c:pt idx="3767">
                  <c:v>-0.2580994975939393</c:v>
                </c:pt>
                <c:pt idx="3768">
                  <c:v>-0.27108722336590291</c:v>
                </c:pt>
                <c:pt idx="3769">
                  <c:v>-0.31521798714995386</c:v>
                </c:pt>
                <c:pt idx="3770">
                  <c:v>-0.46830145508050919</c:v>
                </c:pt>
                <c:pt idx="3771">
                  <c:v>-0.68097177810966969</c:v>
                </c:pt>
                <c:pt idx="3772">
                  <c:v>-0.94396141178905968</c:v>
                </c:pt>
                <c:pt idx="3773">
                  <c:v>-1.1575156876444817</c:v>
                </c:pt>
                <c:pt idx="3774">
                  <c:v>-1.2059523410350086</c:v>
                </c:pt>
                <c:pt idx="3775">
                  <c:v>-1.170659789890051</c:v>
                </c:pt>
                <c:pt idx="3776">
                  <c:v>-1.1652125237882138</c:v>
                </c:pt>
                <c:pt idx="3777">
                  <c:v>-1.1510005737841129</c:v>
                </c:pt>
                <c:pt idx="3778">
                  <c:v>-1.1270634616166353</c:v>
                </c:pt>
                <c:pt idx="3779">
                  <c:v>-1.1213068047165871</c:v>
                </c:pt>
                <c:pt idx="3780">
                  <c:v>-1.1290299533307553</c:v>
                </c:pt>
                <c:pt idx="3781">
                  <c:v>-1.1756699035316707</c:v>
                </c:pt>
                <c:pt idx="3782">
                  <c:v>-1.2830600854754448</c:v>
                </c:pt>
                <c:pt idx="3783">
                  <c:v>-1.3791308619081974</c:v>
                </c:pt>
                <c:pt idx="3784">
                  <c:v>-1.3537086300551893</c:v>
                </c:pt>
                <c:pt idx="3785">
                  <c:v>-1.1645878949761392</c:v>
                </c:pt>
                <c:pt idx="3786">
                  <c:v>-0.95819806627929216</c:v>
                </c:pt>
                <c:pt idx="3787">
                  <c:v>-0.81482119560241706</c:v>
                </c:pt>
                <c:pt idx="3788">
                  <c:v>-0.68766530513763435</c:v>
                </c:pt>
                <c:pt idx="3789">
                  <c:v>-0.46408429697155956</c:v>
                </c:pt>
                <c:pt idx="3790">
                  <c:v>-0.16756007753312588</c:v>
                </c:pt>
                <c:pt idx="3791">
                  <c:v>2.5834789462387563E-2</c:v>
                </c:pt>
                <c:pt idx="3792">
                  <c:v>0.11361224066466094</c:v>
                </c:pt>
                <c:pt idx="3793">
                  <c:v>0.10697831869125367</c:v>
                </c:pt>
                <c:pt idx="3794">
                  <c:v>8.3722553327679639E-2</c:v>
                </c:pt>
                <c:pt idx="3795">
                  <c:v>5.6236400529742242E-2</c:v>
                </c:pt>
                <c:pt idx="3796">
                  <c:v>-5.4830675069242718E-2</c:v>
                </c:pt>
                <c:pt idx="3797">
                  <c:v>-0.16011675473302603</c:v>
                </c:pt>
                <c:pt idx="3798">
                  <c:v>-0.18349865550175309</c:v>
                </c:pt>
                <c:pt idx="3799">
                  <c:v>-0.16209837611764671</c:v>
                </c:pt>
                <c:pt idx="3800">
                  <c:v>-5.7624419890344149E-2</c:v>
                </c:pt>
                <c:pt idx="3801">
                  <c:v>0.11459345826879144</c:v>
                </c:pt>
                <c:pt idx="3802">
                  <c:v>0.26677161276340489</c:v>
                </c:pt>
                <c:pt idx="3803">
                  <c:v>0.34812911354005338</c:v>
                </c:pt>
                <c:pt idx="3804">
                  <c:v>0.44713292643427849</c:v>
                </c:pt>
                <c:pt idx="3805">
                  <c:v>0.57280479356646541</c:v>
                </c:pt>
                <c:pt idx="3806">
                  <c:v>0.64233549669384959</c:v>
                </c:pt>
                <c:pt idx="3807">
                  <c:v>0.62288838833570481</c:v>
                </c:pt>
                <c:pt idx="3808">
                  <c:v>0.55566806629300125</c:v>
                </c:pt>
                <c:pt idx="3809">
                  <c:v>0.53462181754410265</c:v>
                </c:pt>
                <c:pt idx="3810">
                  <c:v>0.51333882965147493</c:v>
                </c:pt>
                <c:pt idx="3811">
                  <c:v>0.44146068871021271</c:v>
                </c:pt>
                <c:pt idx="3812">
                  <c:v>0.37381231393665076</c:v>
                </c:pt>
                <c:pt idx="3813">
                  <c:v>0.43378621816635132</c:v>
                </c:pt>
                <c:pt idx="3814">
                  <c:v>0.61950570099055768</c:v>
                </c:pt>
                <c:pt idx="3815">
                  <c:v>0.84100831635296347</c:v>
                </c:pt>
                <c:pt idx="3816">
                  <c:v>1.0471653527766467</c:v>
                </c:pt>
                <c:pt idx="3817">
                  <c:v>1.0845974001288414</c:v>
                </c:pt>
                <c:pt idx="3818">
                  <c:v>1.0615587857365609</c:v>
                </c:pt>
                <c:pt idx="3819">
                  <c:v>1.024293457120657</c:v>
                </c:pt>
                <c:pt idx="3820">
                  <c:v>0.99753586739301692</c:v>
                </c:pt>
                <c:pt idx="3821">
                  <c:v>0.95705698214471346</c:v>
                </c:pt>
                <c:pt idx="3822">
                  <c:v>0.81750959917902954</c:v>
                </c:pt>
                <c:pt idx="3823">
                  <c:v>0.64349923878908155</c:v>
                </c:pt>
                <c:pt idx="3824">
                  <c:v>0.52316719517111776</c:v>
                </c:pt>
                <c:pt idx="3825">
                  <c:v>0.51953775532543667</c:v>
                </c:pt>
                <c:pt idx="3826">
                  <c:v>0.54886373452842241</c:v>
                </c:pt>
                <c:pt idx="3827">
                  <c:v>0.53079507071524856</c:v>
                </c:pt>
                <c:pt idx="3828">
                  <c:v>0.45411731589585547</c:v>
                </c:pt>
                <c:pt idx="3829">
                  <c:v>0.20691130897030235</c:v>
                </c:pt>
                <c:pt idx="3830">
                  <c:v>-0.26712697729468349</c:v>
                </c:pt>
                <c:pt idx="3831">
                  <c:v>-0.824567553922534</c:v>
                </c:pt>
                <c:pt idx="3832">
                  <c:v>-1.2310643050074579</c:v>
                </c:pt>
                <c:pt idx="3833">
                  <c:v>-1.4588629098236561</c:v>
                </c:pt>
                <c:pt idx="3834">
                  <c:v>-1.5464917686581612</c:v>
                </c:pt>
                <c:pt idx="3835">
                  <c:v>-1.6468156635761262</c:v>
                </c:pt>
                <c:pt idx="3836">
                  <c:v>-1.8113634748756886</c:v>
                </c:pt>
                <c:pt idx="3837">
                  <c:v>-1.9238750137388707</c:v>
                </c:pt>
                <c:pt idx="3838">
                  <c:v>-1.7917443121969701</c:v>
                </c:pt>
                <c:pt idx="3839">
                  <c:v>-1.4639132961630823</c:v>
                </c:pt>
                <c:pt idx="3840">
                  <c:v>-1.136811793372035</c:v>
                </c:pt>
                <c:pt idx="3841">
                  <c:v>-0.91006495647132402</c:v>
                </c:pt>
                <c:pt idx="3842">
                  <c:v>-0.74428433284163475</c:v>
                </c:pt>
                <c:pt idx="3843">
                  <c:v>-0.61164221920073036</c:v>
                </c:pt>
                <c:pt idx="3844">
                  <c:v>-0.4798988226056099</c:v>
                </c:pt>
                <c:pt idx="3845">
                  <c:v>-0.38478088650852443</c:v>
                </c:pt>
                <c:pt idx="3846">
                  <c:v>-0.31643775288015608</c:v>
                </c:pt>
                <c:pt idx="3847">
                  <c:v>-0.3195838838070631</c:v>
                </c:pt>
                <c:pt idx="3848">
                  <c:v>-0.27992963869124654</c:v>
                </c:pt>
                <c:pt idx="3849">
                  <c:v>-0.23815066158771517</c:v>
                </c:pt>
                <c:pt idx="3850">
                  <c:v>-0.21838469725102189</c:v>
                </c:pt>
                <c:pt idx="3851">
                  <c:v>-0.24854014053940773</c:v>
                </c:pt>
                <c:pt idx="3852">
                  <c:v>-0.23797396603971721</c:v>
                </c:pt>
                <c:pt idx="3853">
                  <c:v>-0.24319253291934731</c:v>
                </c:pt>
                <c:pt idx="3854">
                  <c:v>-0.13717889517545701</c:v>
                </c:pt>
                <c:pt idx="3855">
                  <c:v>6.4389803716912872E-2</c:v>
                </c:pt>
                <c:pt idx="3856">
                  <c:v>0.3035558434389532</c:v>
                </c:pt>
                <c:pt idx="3857">
                  <c:v>0.49184592671692373</c:v>
                </c:pt>
                <c:pt idx="3858">
                  <c:v>0.6006878992170096</c:v>
                </c:pt>
                <c:pt idx="3859">
                  <c:v>0.75007636539638045</c:v>
                </c:pt>
                <c:pt idx="3860">
                  <c:v>0.91727939732372765</c:v>
                </c:pt>
                <c:pt idx="3861">
                  <c:v>1.0175215774029494</c:v>
                </c:pt>
                <c:pt idx="3862">
                  <c:v>0.98226001650094996</c:v>
                </c:pt>
                <c:pt idx="3863">
                  <c:v>0.87635948583483703</c:v>
                </c:pt>
                <c:pt idx="3864">
                  <c:v>0.5926626322790981</c:v>
                </c:pt>
                <c:pt idx="3865">
                  <c:v>0.22411555331200361</c:v>
                </c:pt>
                <c:pt idx="3866">
                  <c:v>-8.61588231381029E-2</c:v>
                </c:pt>
                <c:pt idx="3867">
                  <c:v>-0.31123749509453774</c:v>
                </c:pt>
                <c:pt idx="3868">
                  <c:v>-0.41566101908683778</c:v>
                </c:pt>
                <c:pt idx="3869">
                  <c:v>-0.38296287752687935</c:v>
                </c:pt>
                <c:pt idx="3870">
                  <c:v>-0.28770831758156418</c:v>
                </c:pt>
                <c:pt idx="3871">
                  <c:v>-0.14751141859218478</c:v>
                </c:pt>
                <c:pt idx="3872">
                  <c:v>-1.4956245739012957E-2</c:v>
                </c:pt>
                <c:pt idx="3873">
                  <c:v>0.10025871673598886</c:v>
                </c:pt>
                <c:pt idx="3874">
                  <c:v>0.30829466454684734</c:v>
                </c:pt>
                <c:pt idx="3875">
                  <c:v>0.35817291241139176</c:v>
                </c:pt>
                <c:pt idx="3876">
                  <c:v>0.28074649471789598</c:v>
                </c:pt>
                <c:pt idx="3877">
                  <c:v>0.1794825685210526</c:v>
                </c:pt>
                <c:pt idx="3878">
                  <c:v>0.16021847801283004</c:v>
                </c:pt>
                <c:pt idx="3879">
                  <c:v>0.14294189264997842</c:v>
                </c:pt>
                <c:pt idx="3880">
                  <c:v>0.10343443091958762</c:v>
                </c:pt>
                <c:pt idx="3881">
                  <c:v>3.5813026428222657E-2</c:v>
                </c:pt>
                <c:pt idx="3882">
                  <c:v>-4.9813965037465095E-2</c:v>
                </c:pt>
                <c:pt idx="3883">
                  <c:v>-0.21236462328583003</c:v>
                </c:pt>
                <c:pt idx="3884">
                  <c:v>-0.49795835014432671</c:v>
                </c:pt>
                <c:pt idx="3885">
                  <c:v>-0.80491286940872675</c:v>
                </c:pt>
                <c:pt idx="3886">
                  <c:v>-1.1160228952020408</c:v>
                </c:pt>
                <c:pt idx="3887">
                  <c:v>-1.4189075696468354</c:v>
                </c:pt>
                <c:pt idx="3888">
                  <c:v>-1.7276019644737244</c:v>
                </c:pt>
                <c:pt idx="3889">
                  <c:v>-1.9404642954468727</c:v>
                </c:pt>
                <c:pt idx="3890">
                  <c:v>-2.042663538604975</c:v>
                </c:pt>
                <c:pt idx="3891">
                  <c:v>-2.0682531470060348</c:v>
                </c:pt>
                <c:pt idx="3892">
                  <c:v>-1.9733962525427342</c:v>
                </c:pt>
                <c:pt idx="3893">
                  <c:v>-1.7672436015307904</c:v>
                </c:pt>
                <c:pt idx="3894">
                  <c:v>-1.5323967629671098</c:v>
                </c:pt>
                <c:pt idx="3895">
                  <c:v>-1.2962423408031465</c:v>
                </c:pt>
                <c:pt idx="3896">
                  <c:v>-0.99247597932815557</c:v>
                </c:pt>
                <c:pt idx="3897">
                  <c:v>-0.74461638160049914</c:v>
                </c:pt>
                <c:pt idx="3898">
                  <c:v>-0.56981262713670733</c:v>
                </c:pt>
                <c:pt idx="3899">
                  <c:v>-0.42789332114160061</c:v>
                </c:pt>
                <c:pt idx="3900">
                  <c:v>-0.25177904119715094</c:v>
                </c:pt>
                <c:pt idx="3901">
                  <c:v>-3.2523154495283965E-2</c:v>
                </c:pt>
                <c:pt idx="3902">
                  <c:v>0.21039824120700359</c:v>
                </c:pt>
                <c:pt idx="3903">
                  <c:v>0.42822120375931266</c:v>
                </c:pt>
                <c:pt idx="3904">
                  <c:v>0.60269250746816405</c:v>
                </c:pt>
                <c:pt idx="3905">
                  <c:v>0.72509442888200282</c:v>
                </c:pt>
                <c:pt idx="3906">
                  <c:v>0.77298758357763298</c:v>
                </c:pt>
                <c:pt idx="3907">
                  <c:v>0.77553090311586859</c:v>
                </c:pt>
                <c:pt idx="3908">
                  <c:v>0.68524748146533965</c:v>
                </c:pt>
                <c:pt idx="3909">
                  <c:v>0.54193101983517411</c:v>
                </c:pt>
                <c:pt idx="3910">
                  <c:v>0.36417957432568077</c:v>
                </c:pt>
                <c:pt idx="3911">
                  <c:v>0.1743772366270423</c:v>
                </c:pt>
                <c:pt idx="3912">
                  <c:v>3.5074084550142291E-2</c:v>
                </c:pt>
                <c:pt idx="3913">
                  <c:v>4.9346407055854802E-2</c:v>
                </c:pt>
                <c:pt idx="3914">
                  <c:v>0.1342882875725627</c:v>
                </c:pt>
                <c:pt idx="3915">
                  <c:v>0.20904837492853404</c:v>
                </c:pt>
                <c:pt idx="3916">
                  <c:v>0.26244087249040604</c:v>
                </c:pt>
                <c:pt idx="3917">
                  <c:v>0.31642850697040559</c:v>
                </c:pt>
                <c:pt idx="3918">
                  <c:v>0.41697163593024017</c:v>
                </c:pt>
                <c:pt idx="3919">
                  <c:v>0.55457277316600084</c:v>
                </c:pt>
                <c:pt idx="3920">
                  <c:v>0.70508679181337364</c:v>
                </c:pt>
                <c:pt idx="3921">
                  <c:v>0.88686042733490467</c:v>
                </c:pt>
                <c:pt idx="3922">
                  <c:v>1.0585014228522778</c:v>
                </c:pt>
                <c:pt idx="3923">
                  <c:v>1.0956218867003917</c:v>
                </c:pt>
                <c:pt idx="3924">
                  <c:v>1.0536094960570337</c:v>
                </c:pt>
                <c:pt idx="3925">
                  <c:v>0.99253101624548445</c:v>
                </c:pt>
                <c:pt idx="3926">
                  <c:v>0.90697389900684366</c:v>
                </c:pt>
                <c:pt idx="3927">
                  <c:v>0.81200722306966788</c:v>
                </c:pt>
                <c:pt idx="3928">
                  <c:v>0.72062642522156239</c:v>
                </c:pt>
                <c:pt idx="3929">
                  <c:v>0.67902026988565922</c:v>
                </c:pt>
                <c:pt idx="3930">
                  <c:v>0.75849175125360491</c:v>
                </c:pt>
                <c:pt idx="3931">
                  <c:v>0.92634828262031088</c:v>
                </c:pt>
                <c:pt idx="3932">
                  <c:v>1.0816047220677139</c:v>
                </c:pt>
                <c:pt idx="3933">
                  <c:v>1.1505585973709822</c:v>
                </c:pt>
                <c:pt idx="3934">
                  <c:v>1.140534934848547</c:v>
                </c:pt>
                <c:pt idx="3935">
                  <c:v>1.0029807946085931</c:v>
                </c:pt>
                <c:pt idx="3936">
                  <c:v>0.69003167331218718</c:v>
                </c:pt>
                <c:pt idx="3937">
                  <c:v>0.20158078618347647</c:v>
                </c:pt>
                <c:pt idx="3938">
                  <c:v>-0.43236435804516077</c:v>
                </c:pt>
                <c:pt idx="3939">
                  <c:v>-1.0632970167696476</c:v>
                </c:pt>
                <c:pt idx="3940">
                  <c:v>-1.6012424647808077</c:v>
                </c:pt>
                <c:pt idx="3941">
                  <c:v>-2.0109510183334351</c:v>
                </c:pt>
                <c:pt idx="3942">
                  <c:v>-2.2462399064004424</c:v>
                </c:pt>
                <c:pt idx="3943">
                  <c:v>-2.3713766071200371</c:v>
                </c:pt>
                <c:pt idx="3944">
                  <c:v>-2.3565093304216864</c:v>
                </c:pt>
                <c:pt idx="3945">
                  <c:v>-2.1309638039767744</c:v>
                </c:pt>
                <c:pt idx="3946">
                  <c:v>-1.7456412094831468</c:v>
                </c:pt>
                <c:pt idx="3947">
                  <c:v>-1.3826638957858086</c:v>
                </c:pt>
                <c:pt idx="3948">
                  <c:v>-1.0783539625257255</c:v>
                </c:pt>
                <c:pt idx="3949">
                  <c:v>-0.730822434425354</c:v>
                </c:pt>
                <c:pt idx="3950">
                  <c:v>-0.41681197039783002</c:v>
                </c:pt>
                <c:pt idx="3951">
                  <c:v>-0.2451330776140094</c:v>
                </c:pt>
                <c:pt idx="3952">
                  <c:v>-0.23841544909402729</c:v>
                </c:pt>
                <c:pt idx="3953">
                  <c:v>-0.37610259521752598</c:v>
                </c:pt>
                <c:pt idx="3954">
                  <c:v>-0.51983603641390808</c:v>
                </c:pt>
                <c:pt idx="3955">
                  <c:v>-0.53768159240484237</c:v>
                </c:pt>
                <c:pt idx="3956">
                  <c:v>-0.5009839553385973</c:v>
                </c:pt>
                <c:pt idx="3957">
                  <c:v>-0.52242423333227639</c:v>
                </c:pt>
                <c:pt idx="3958">
                  <c:v>-0.53282135020941501</c:v>
                </c:pt>
                <c:pt idx="3959">
                  <c:v>-0.46728137176483869</c:v>
                </c:pt>
                <c:pt idx="3960">
                  <c:v>-0.31290727715939287</c:v>
                </c:pt>
                <c:pt idx="3961">
                  <c:v>-0.11829061618074775</c:v>
                </c:pt>
                <c:pt idx="3962">
                  <c:v>5.7760892990045255E-2</c:v>
                </c:pt>
                <c:pt idx="3963">
                  <c:v>0.19313638351857662</c:v>
                </c:pt>
                <c:pt idx="3964">
                  <c:v>0.30421067677438263</c:v>
                </c:pt>
                <c:pt idx="3965">
                  <c:v>0.43084905210882429</c:v>
                </c:pt>
                <c:pt idx="3966">
                  <c:v>0.54336139496415858</c:v>
                </c:pt>
                <c:pt idx="3967">
                  <c:v>0.55739270254969597</c:v>
                </c:pt>
                <c:pt idx="3968">
                  <c:v>0.49241467807441952</c:v>
                </c:pt>
                <c:pt idx="3969">
                  <c:v>0.35688433226197958</c:v>
                </c:pt>
                <c:pt idx="3970">
                  <c:v>0.15728138504549863</c:v>
                </c:pt>
                <c:pt idx="3971">
                  <c:v>-1.4032184667885304E-2</c:v>
                </c:pt>
                <c:pt idx="3972">
                  <c:v>-0.1390115404687822</c:v>
                </c:pt>
                <c:pt idx="3973">
                  <c:v>-0.20719319958239796</c:v>
                </c:pt>
                <c:pt idx="3974">
                  <c:v>-0.1832527435384691</c:v>
                </c:pt>
                <c:pt idx="3975">
                  <c:v>-0.13871015304699541</c:v>
                </c:pt>
                <c:pt idx="3976">
                  <c:v>-0.1255040154978633</c:v>
                </c:pt>
                <c:pt idx="3977">
                  <c:v>-9.0949821509420881E-2</c:v>
                </c:pt>
                <c:pt idx="3978">
                  <c:v>1.0537778958678246E-2</c:v>
                </c:pt>
                <c:pt idx="3979">
                  <c:v>0.14195312848314642</c:v>
                </c:pt>
                <c:pt idx="3980">
                  <c:v>0.25787335652858018</c:v>
                </c:pt>
                <c:pt idx="3981">
                  <c:v>0.35185985639691353</c:v>
                </c:pt>
                <c:pt idx="3982">
                  <c:v>0.34763944577425721</c:v>
                </c:pt>
                <c:pt idx="3983">
                  <c:v>0.28002067252993584</c:v>
                </c:pt>
                <c:pt idx="3984">
                  <c:v>0.13854407384991646</c:v>
                </c:pt>
                <c:pt idx="3985">
                  <c:v>-4.1331482380628587E-2</c:v>
                </c:pt>
                <c:pt idx="3986">
                  <c:v>-0.1732214979082346</c:v>
                </c:pt>
                <c:pt idx="3987">
                  <c:v>-0.21550245847553015</c:v>
                </c:pt>
                <c:pt idx="3988">
                  <c:v>-0.16826680490747095</c:v>
                </c:pt>
                <c:pt idx="3989">
                  <c:v>-0.10628319438546896</c:v>
                </c:pt>
                <c:pt idx="3990">
                  <c:v>-8.7613984979689127E-2</c:v>
                </c:pt>
                <c:pt idx="3991">
                  <c:v>-0.100468924138695</c:v>
                </c:pt>
                <c:pt idx="3992">
                  <c:v>-0.17491550937294961</c:v>
                </c:pt>
                <c:pt idx="3993">
                  <c:v>-0.39146882213652134</c:v>
                </c:pt>
                <c:pt idx="3994">
                  <c:v>-0.78964059993624691</c:v>
                </c:pt>
                <c:pt idx="3995">
                  <c:v>-1.2643256065249444</c:v>
                </c:pt>
                <c:pt idx="3996">
                  <c:v>-1.6829850777983666</c:v>
                </c:pt>
                <c:pt idx="3997">
                  <c:v>-1.9479841071367265</c:v>
                </c:pt>
                <c:pt idx="3998">
                  <c:v>-2.0336085404455662</c:v>
                </c:pt>
                <c:pt idx="3999">
                  <c:v>-1.9957967895269395</c:v>
                </c:pt>
                <c:pt idx="4000">
                  <c:v>-1.8134168708324434</c:v>
                </c:pt>
                <c:pt idx="4001">
                  <c:v>-1.5239802807569505</c:v>
                </c:pt>
                <c:pt idx="4002">
                  <c:v>-1.2457601121068</c:v>
                </c:pt>
                <c:pt idx="4003">
                  <c:v>-1.0118570872396231</c:v>
                </c:pt>
                <c:pt idx="4004">
                  <c:v>-0.78663783542811871</c:v>
                </c:pt>
                <c:pt idx="4005">
                  <c:v>-0.57920588672161111</c:v>
                </c:pt>
                <c:pt idx="4006">
                  <c:v>-0.45942359101027253</c:v>
                </c:pt>
                <c:pt idx="4007">
                  <c:v>-0.44768574412912132</c:v>
                </c:pt>
                <c:pt idx="4008">
                  <c:v>-0.49194540247321134</c:v>
                </c:pt>
                <c:pt idx="4009">
                  <c:v>-0.53619457237422474</c:v>
                </c:pt>
                <c:pt idx="4010">
                  <c:v>-0.60037076085805896</c:v>
                </c:pt>
                <c:pt idx="4011">
                  <c:v>-0.67805240951478485</c:v>
                </c:pt>
                <c:pt idx="4012">
                  <c:v>-0.65462809816002854</c:v>
                </c:pt>
                <c:pt idx="4013">
                  <c:v>-0.5677043404430151</c:v>
                </c:pt>
                <c:pt idx="4014">
                  <c:v>-0.4386093305423856</c:v>
                </c:pt>
                <c:pt idx="4015">
                  <c:v>-0.20498355505988003</c:v>
                </c:pt>
                <c:pt idx="4016">
                  <c:v>3.8095633238554E-2</c:v>
                </c:pt>
                <c:pt idx="4017">
                  <c:v>0.26770817225798965</c:v>
                </c:pt>
                <c:pt idx="4018">
                  <c:v>0.47779075518250469</c:v>
                </c:pt>
                <c:pt idx="4019">
                  <c:v>0.6309270673245192</c:v>
                </c:pt>
                <c:pt idx="4020">
                  <c:v>0.69805829241871842</c:v>
                </c:pt>
                <c:pt idx="4021">
                  <c:v>0.67988017603755002</c:v>
                </c:pt>
                <c:pt idx="4022">
                  <c:v>0.60549069251865151</c:v>
                </c:pt>
                <c:pt idx="4023">
                  <c:v>0.5525454704090953</c:v>
                </c:pt>
                <c:pt idx="4024">
                  <c:v>0.49333528563380241</c:v>
                </c:pt>
                <c:pt idx="4025">
                  <c:v>0.41051875837147239</c:v>
                </c:pt>
                <c:pt idx="4026">
                  <c:v>0.38278863050043582</c:v>
                </c:pt>
                <c:pt idx="4027">
                  <c:v>0.4029378067329526</c:v>
                </c:pt>
                <c:pt idx="4028">
                  <c:v>0.4226403653249145</c:v>
                </c:pt>
                <c:pt idx="4029">
                  <c:v>0.34730849336832764</c:v>
                </c:pt>
                <c:pt idx="4030">
                  <c:v>0.32799426298588513</c:v>
                </c:pt>
                <c:pt idx="4031">
                  <c:v>0.40421005122363568</c:v>
                </c:pt>
                <c:pt idx="4032">
                  <c:v>0.50562591366469867</c:v>
                </c:pt>
                <c:pt idx="4033">
                  <c:v>0.61497432813048369</c:v>
                </c:pt>
                <c:pt idx="4034">
                  <c:v>0.70478661037981516</c:v>
                </c:pt>
                <c:pt idx="4035">
                  <c:v>0.77003517821431167</c:v>
                </c:pt>
                <c:pt idx="4036">
                  <c:v>0.79055978223681456</c:v>
                </c:pt>
                <c:pt idx="4037">
                  <c:v>0.78324272274971007</c:v>
                </c:pt>
                <c:pt idx="4038">
                  <c:v>0.79786236986517911</c:v>
                </c:pt>
                <c:pt idx="4039">
                  <c:v>0.82529209703207018</c:v>
                </c:pt>
                <c:pt idx="4040">
                  <c:v>0.89985791064798837</c:v>
                </c:pt>
                <c:pt idx="4041">
                  <c:v>0.93850530177354818</c:v>
                </c:pt>
                <c:pt idx="4042">
                  <c:v>0.93253704875707633</c:v>
                </c:pt>
                <c:pt idx="4043">
                  <c:v>0.91861051596701149</c:v>
                </c:pt>
                <c:pt idx="4044">
                  <c:v>0.78639086365699773</c:v>
                </c:pt>
                <c:pt idx="4045">
                  <c:v>0.46652273207902911</c:v>
                </c:pt>
                <c:pt idx="4046">
                  <c:v>-4.2703677713871006E-2</c:v>
                </c:pt>
                <c:pt idx="4047">
                  <c:v>-0.60120121166110041</c:v>
                </c:pt>
                <c:pt idx="4048">
                  <c:v>-1.0729172945022583</c:v>
                </c:pt>
                <c:pt idx="4049">
                  <c:v>-1.3767718027532101</c:v>
                </c:pt>
                <c:pt idx="4050">
                  <c:v>-1.5715707689523697</c:v>
                </c:pt>
                <c:pt idx="4051">
                  <c:v>-1.7479830193519592</c:v>
                </c:pt>
                <c:pt idx="4052">
                  <c:v>-1.9308772006630899</c:v>
                </c:pt>
                <c:pt idx="4053">
                  <c:v>-1.9650340032577516</c:v>
                </c:pt>
                <c:pt idx="4054">
                  <c:v>-1.8585721398890021</c:v>
                </c:pt>
                <c:pt idx="4055">
                  <c:v>-1.6961609011888505</c:v>
                </c:pt>
                <c:pt idx="4056">
                  <c:v>-1.5250207927823067</c:v>
                </c:pt>
                <c:pt idx="4057">
                  <c:v>-1.3189657902717591</c:v>
                </c:pt>
                <c:pt idx="4058">
                  <c:v>-1.078316686525941</c:v>
                </c:pt>
                <c:pt idx="4059">
                  <c:v>-0.86485530830919743</c:v>
                </c:pt>
                <c:pt idx="4060">
                  <c:v>-0.73176610194146641</c:v>
                </c:pt>
                <c:pt idx="4061">
                  <c:v>-0.69755331225693229</c:v>
                </c:pt>
                <c:pt idx="4062">
                  <c:v>-0.68191639579832553</c:v>
                </c:pt>
                <c:pt idx="4063">
                  <c:v>-0.64502134211361406</c:v>
                </c:pt>
                <c:pt idx="4064">
                  <c:v>-0.62305401071906097</c:v>
                </c:pt>
                <c:pt idx="4065">
                  <c:v>-0.53184482865035532</c:v>
                </c:pt>
                <c:pt idx="4066">
                  <c:v>-0.42244050018489365</c:v>
                </c:pt>
                <c:pt idx="4067">
                  <c:v>-0.31515264451503755</c:v>
                </c:pt>
                <c:pt idx="4068">
                  <c:v>-0.20821775967255235</c:v>
                </c:pt>
                <c:pt idx="4069">
                  <c:v>-9.3609646819531919E-2</c:v>
                </c:pt>
                <c:pt idx="4070">
                  <c:v>-4.3759100139141084E-4</c:v>
                </c:pt>
                <c:pt idx="4071">
                  <c:v>8.6414099782705311E-2</c:v>
                </c:pt>
                <c:pt idx="4072">
                  <c:v>0.14721710264682772</c:v>
                </c:pt>
                <c:pt idx="4073">
                  <c:v>0.21146778831258417</c:v>
                </c:pt>
                <c:pt idx="4074">
                  <c:v>0.30627772232517603</c:v>
                </c:pt>
                <c:pt idx="4075">
                  <c:v>0.39471088394522669</c:v>
                </c:pt>
                <c:pt idx="4076">
                  <c:v>0.462797068990767</c:v>
                </c:pt>
                <c:pt idx="4077">
                  <c:v>0.48896390721201899</c:v>
                </c:pt>
                <c:pt idx="4078">
                  <c:v>0.43334782317280773</c:v>
                </c:pt>
                <c:pt idx="4079">
                  <c:v>0.30784866817295553</c:v>
                </c:pt>
                <c:pt idx="4080">
                  <c:v>0.22036650136113167</c:v>
                </c:pt>
                <c:pt idx="4081">
                  <c:v>0.14986333318054676</c:v>
                </c:pt>
                <c:pt idx="4082">
                  <c:v>9.2574726194143295E-2</c:v>
                </c:pt>
                <c:pt idx="4083">
                  <c:v>5.0218299999833106E-2</c:v>
                </c:pt>
                <c:pt idx="4084">
                  <c:v>9.4634261727333073E-3</c:v>
                </c:pt>
                <c:pt idx="4085">
                  <c:v>5.491302944719792E-3</c:v>
                </c:pt>
                <c:pt idx="4086">
                  <c:v>3.2215709723532202E-2</c:v>
                </c:pt>
                <c:pt idx="4087">
                  <c:v>0.15065530199557545</c:v>
                </c:pt>
                <c:pt idx="4088">
                  <c:v>0.29297952767461538</c:v>
                </c:pt>
                <c:pt idx="4089">
                  <c:v>0.34937274321913719</c:v>
                </c:pt>
                <c:pt idx="4090">
                  <c:v>0.33974727608263494</c:v>
                </c:pt>
                <c:pt idx="4091">
                  <c:v>0.32061569809913637</c:v>
                </c:pt>
                <c:pt idx="4092">
                  <c:v>0.27922143124043941</c:v>
                </c:pt>
                <c:pt idx="4093">
                  <c:v>0.23818165183067322</c:v>
                </c:pt>
                <c:pt idx="4094">
                  <c:v>0.24849687114357949</c:v>
                </c:pt>
                <c:pt idx="4095">
                  <c:v>0.23856164775788785</c:v>
                </c:pt>
                <c:pt idx="4096">
                  <c:v>0.13431529439985754</c:v>
                </c:pt>
                <c:pt idx="4097">
                  <c:v>8.9546087756752976E-2</c:v>
                </c:pt>
                <c:pt idx="4098">
                  <c:v>4.8096893616020681E-2</c:v>
                </c:pt>
                <c:pt idx="4099">
                  <c:v>-6.1858388744294647E-2</c:v>
                </c:pt>
                <c:pt idx="4100">
                  <c:v>-0.13088802203536035</c:v>
                </c:pt>
                <c:pt idx="4101">
                  <c:v>-2.6658552512526513E-2</c:v>
                </c:pt>
                <c:pt idx="4102">
                  <c:v>3.8252338618040088E-2</c:v>
                </c:pt>
                <c:pt idx="4103">
                  <c:v>7.8761812113225457E-2</c:v>
                </c:pt>
                <c:pt idx="4104">
                  <c:v>0.26608500346541408</c:v>
                </c:pt>
                <c:pt idx="4105">
                  <c:v>0.45888963058590893</c:v>
                </c:pt>
                <c:pt idx="4106">
                  <c:v>0.58353940442204477</c:v>
                </c:pt>
                <c:pt idx="4107">
                  <c:v>0.51873054720461376</c:v>
                </c:pt>
                <c:pt idx="4108">
                  <c:v>0.30224645085632801</c:v>
                </c:pt>
                <c:pt idx="4109">
                  <c:v>-0.12451517824083567</c:v>
                </c:pt>
                <c:pt idx="4110">
                  <c:v>-0.62262153603136539</c:v>
                </c:pt>
                <c:pt idx="4111">
                  <c:v>-0.99931605219841013</c:v>
                </c:pt>
                <c:pt idx="4112">
                  <c:v>-1.2813284325599672</c:v>
                </c:pt>
                <c:pt idx="4113">
                  <c:v>-1.5970801243185997</c:v>
                </c:pt>
                <c:pt idx="4114">
                  <c:v>-1.8395154793560506</c:v>
                </c:pt>
                <c:pt idx="4115">
                  <c:v>-1.934825386852026</c:v>
                </c:pt>
                <c:pt idx="4116">
                  <c:v>-1.8983228275179864</c:v>
                </c:pt>
                <c:pt idx="4117">
                  <c:v>-1.6912488014996052</c:v>
                </c:pt>
                <c:pt idx="4118">
                  <c:v>-1.4607411816716196</c:v>
                </c:pt>
                <c:pt idx="4119">
                  <c:v>-1.3020204131305217</c:v>
                </c:pt>
                <c:pt idx="4120">
                  <c:v>-1.1412922223657371</c:v>
                </c:pt>
                <c:pt idx="4121">
                  <c:v>-0.99431653663516051</c:v>
                </c:pt>
                <c:pt idx="4122">
                  <c:v>-0.84426090314984326</c:v>
                </c:pt>
                <c:pt idx="4123">
                  <c:v>-0.69739814177155501</c:v>
                </c:pt>
                <c:pt idx="4124">
                  <c:v>-0.63172433517873294</c:v>
                </c:pt>
                <c:pt idx="4125">
                  <c:v>-0.64926181599497801</c:v>
                </c:pt>
                <c:pt idx="4126">
                  <c:v>-0.5816501690447331</c:v>
                </c:pt>
                <c:pt idx="4127">
                  <c:v>-0.47106609173119068</c:v>
                </c:pt>
                <c:pt idx="4128">
                  <c:v>-0.43389066405594351</c:v>
                </c:pt>
                <c:pt idx="4129">
                  <c:v>-0.35398681763559581</c:v>
                </c:pt>
                <c:pt idx="4130">
                  <c:v>-0.16724779967218639</c:v>
                </c:pt>
                <c:pt idx="4131">
                  <c:v>-0.32395233862102035</c:v>
                </c:pt>
                <c:pt idx="4132">
                  <c:v>-0.43546955846250057</c:v>
                </c:pt>
                <c:pt idx="4133">
                  <c:v>-0.27338960107415916</c:v>
                </c:pt>
                <c:pt idx="4134">
                  <c:v>-0.11086730182170869</c:v>
                </c:pt>
                <c:pt idx="4135">
                  <c:v>-5.4755118079483509E-2</c:v>
                </c:pt>
                <c:pt idx="4136">
                  <c:v>6.1100626140832906E-2</c:v>
                </c:pt>
                <c:pt idx="4137">
                  <c:v>0.2711871011182666</c:v>
                </c:pt>
                <c:pt idx="4138">
                  <c:v>0.40386776983737949</c:v>
                </c:pt>
                <c:pt idx="4139">
                  <c:v>0.43133455373346807</c:v>
                </c:pt>
                <c:pt idx="4140">
                  <c:v>0.43074007462710145</c:v>
                </c:pt>
                <c:pt idx="4141">
                  <c:v>0.40706338282674553</c:v>
                </c:pt>
                <c:pt idx="4142">
                  <c:v>0.39235577166080476</c:v>
                </c:pt>
                <c:pt idx="4143">
                  <c:v>0.35378834120929242</c:v>
                </c:pt>
                <c:pt idx="4144">
                  <c:v>0.32807780507951978</c:v>
                </c:pt>
                <c:pt idx="4145">
                  <c:v>0.30661410167813302</c:v>
                </c:pt>
                <c:pt idx="4146">
                  <c:v>0.25352971583604816</c:v>
                </c:pt>
                <c:pt idx="4147">
                  <c:v>0.1639171525463462</c:v>
                </c:pt>
                <c:pt idx="4148">
                  <c:v>9.2397299744188796E-2</c:v>
                </c:pt>
                <c:pt idx="4149">
                  <c:v>9.2979682423174392E-2</c:v>
                </c:pt>
                <c:pt idx="4150">
                  <c:v>0.11337268754839898</c:v>
                </c:pt>
                <c:pt idx="4151">
                  <c:v>0.11821235485374929</c:v>
                </c:pt>
                <c:pt idx="4152">
                  <c:v>0.1528770612180233</c:v>
                </c:pt>
                <c:pt idx="4153">
                  <c:v>0.18878769960254432</c:v>
                </c:pt>
                <c:pt idx="4154">
                  <c:v>0.18178481832146645</c:v>
                </c:pt>
                <c:pt idx="4155">
                  <c:v>0.17461565684527158</c:v>
                </c:pt>
                <c:pt idx="4156">
                  <c:v>0.22817966055125</c:v>
                </c:pt>
                <c:pt idx="4157">
                  <c:v>0.358554260507226</c:v>
                </c:pt>
                <c:pt idx="4158">
                  <c:v>0.53641629148274661</c:v>
                </c:pt>
                <c:pt idx="4159">
                  <c:v>0.73663719803094863</c:v>
                </c:pt>
                <c:pt idx="4160">
                  <c:v>0.87344691462814816</c:v>
                </c:pt>
                <c:pt idx="4161">
                  <c:v>0.96021747529506685</c:v>
                </c:pt>
                <c:pt idx="4162">
                  <c:v>0.94852881811559209</c:v>
                </c:pt>
                <c:pt idx="4163">
                  <c:v>0.81396501705050472</c:v>
                </c:pt>
                <c:pt idx="4164">
                  <c:v>0.68710294917225845</c:v>
                </c:pt>
                <c:pt idx="4165">
                  <c:v>0.66997309237718583</c:v>
                </c:pt>
                <c:pt idx="4166">
                  <c:v>0.67488957747817047</c:v>
                </c:pt>
                <c:pt idx="4167">
                  <c:v>0.64020608693361281</c:v>
                </c:pt>
                <c:pt idx="4168">
                  <c:v>0.54399183444678789</c:v>
                </c:pt>
                <c:pt idx="4169">
                  <c:v>0.46385665755718947</c:v>
                </c:pt>
                <c:pt idx="4170">
                  <c:v>0.4626091540977359</c:v>
                </c:pt>
                <c:pt idx="4171">
                  <c:v>0.51952529344707732</c:v>
                </c:pt>
                <c:pt idx="4172">
                  <c:v>0.59114224657416348</c:v>
                </c:pt>
                <c:pt idx="4173">
                  <c:v>0.58559338510036474</c:v>
                </c:pt>
                <c:pt idx="4174">
                  <c:v>0.526523533500731</c:v>
                </c:pt>
                <c:pt idx="4175">
                  <c:v>0.31777391474694017</c:v>
                </c:pt>
                <c:pt idx="4176">
                  <c:v>-9.6407283693552018E-2</c:v>
                </c:pt>
                <c:pt idx="4177">
                  <c:v>-0.57929611656814817</c:v>
                </c:pt>
                <c:pt idx="4178">
                  <c:v>-1.0430055704712868</c:v>
                </c:pt>
                <c:pt idx="4179">
                  <c:v>-1.4439126026630402</c:v>
                </c:pt>
                <c:pt idx="4180">
                  <c:v>-1.7639957655966283</c:v>
                </c:pt>
                <c:pt idx="4181">
                  <c:v>-1.902048819512129</c:v>
                </c:pt>
                <c:pt idx="4182">
                  <c:v>-1.8510494045913219</c:v>
                </c:pt>
                <c:pt idx="4183">
                  <c:v>-1.6511990287899971</c:v>
                </c:pt>
                <c:pt idx="4184">
                  <c:v>-1.4207454957067966</c:v>
                </c:pt>
                <c:pt idx="4185">
                  <c:v>-1.2141291604936124</c:v>
                </c:pt>
                <c:pt idx="4186">
                  <c:v>-0.94592117920517926</c:v>
                </c:pt>
                <c:pt idx="4187">
                  <c:v>-0.59960678558796643</c:v>
                </c:pt>
                <c:pt idx="4188">
                  <c:v>-0.32943212985992432</c:v>
                </c:pt>
                <c:pt idx="4189">
                  <c:v>-0.26280007425695662</c:v>
                </c:pt>
                <c:pt idx="4190">
                  <c:v>-0.29949824122712015</c:v>
                </c:pt>
                <c:pt idx="4191">
                  <c:v>-0.3488466765359044</c:v>
                </c:pt>
                <c:pt idx="4192">
                  <c:v>-0.48941428899765016</c:v>
                </c:pt>
                <c:pt idx="4193">
                  <c:v>-0.63618013277649887</c:v>
                </c:pt>
                <c:pt idx="4194">
                  <c:v>-0.74177470788359645</c:v>
                </c:pt>
                <c:pt idx="4195">
                  <c:v>-0.84087171077728273</c:v>
                </c:pt>
                <c:pt idx="4196">
                  <c:v>-1.0109014329314232</c:v>
                </c:pt>
                <c:pt idx="4197">
                  <c:v>-1.1628101952373981</c:v>
                </c:pt>
                <c:pt idx="4198">
                  <c:v>-1.2104610559344293</c:v>
                </c:pt>
                <c:pt idx="4199">
                  <c:v>-1.1782904794067146</c:v>
                </c:pt>
                <c:pt idx="4200">
                  <c:v>-1.1746237635612489</c:v>
                </c:pt>
                <c:pt idx="4201">
                  <c:v>-1.1094027507305146</c:v>
                </c:pt>
                <c:pt idx="4202">
                  <c:v>-0.97673198573291309</c:v>
                </c:pt>
                <c:pt idx="4203">
                  <c:v>-0.76849794521927839</c:v>
                </c:pt>
                <c:pt idx="4204">
                  <c:v>-0.58720436610281468</c:v>
                </c:pt>
                <c:pt idx="4205">
                  <c:v>-0.46367828093469143</c:v>
                </c:pt>
                <c:pt idx="4206">
                  <c:v>-0.37743758764117957</c:v>
                </c:pt>
                <c:pt idx="4207">
                  <c:v>-0.300351331718266</c:v>
                </c:pt>
                <c:pt idx="4208">
                  <c:v>-0.22221542749553919</c:v>
                </c:pt>
                <c:pt idx="4209">
                  <c:v>-0.27728583840653304</c:v>
                </c:pt>
                <c:pt idx="4210">
                  <c:v>-0.50117428220808513</c:v>
                </c:pt>
                <c:pt idx="4211">
                  <c:v>-0.84859449394047259</c:v>
                </c:pt>
                <c:pt idx="4212">
                  <c:v>-1.193708052188158</c:v>
                </c:pt>
                <c:pt idx="4213">
                  <c:v>-1.4758424931764604</c:v>
                </c:pt>
                <c:pt idx="4214">
                  <c:v>-1.7344883765280248</c:v>
                </c:pt>
                <c:pt idx="4215">
                  <c:v>-1.9139619366824627</c:v>
                </c:pt>
                <c:pt idx="4216">
                  <c:v>-2.0440798804163935</c:v>
                </c:pt>
                <c:pt idx="4217">
                  <c:v>-2.0348665688931944</c:v>
                </c:pt>
                <c:pt idx="4218">
                  <c:v>-2.0156938411295413</c:v>
                </c:pt>
                <c:pt idx="4219">
                  <c:v>-1.9182279190421105</c:v>
                </c:pt>
                <c:pt idx="4220">
                  <c:v>-1.6880138294398785</c:v>
                </c:pt>
                <c:pt idx="4221">
                  <c:v>-1.403800410926342</c:v>
                </c:pt>
                <c:pt idx="4222">
                  <c:v>-1.1289074541628361</c:v>
                </c:pt>
                <c:pt idx="4223">
                  <c:v>-0.91702920958399781</c:v>
                </c:pt>
                <c:pt idx="4224">
                  <c:v>-0.72297167032957077</c:v>
                </c:pt>
                <c:pt idx="4225">
                  <c:v>-0.52475942853838209</c:v>
                </c:pt>
                <c:pt idx="4226">
                  <c:v>-0.35185547098517422</c:v>
                </c:pt>
                <c:pt idx="4227">
                  <c:v>-0.21602640554308891</c:v>
                </c:pt>
                <c:pt idx="4228">
                  <c:v>-0.10202808419242501</c:v>
                </c:pt>
                <c:pt idx="4229">
                  <c:v>-4.6945485491305596E-2</c:v>
                </c:pt>
                <c:pt idx="4230">
                  <c:v>-8.4667755737900738E-2</c:v>
                </c:pt>
                <c:pt idx="4231">
                  <c:v>-0.24015643928200009</c:v>
                </c:pt>
                <c:pt idx="4232">
                  <c:v>-0.39806345812976363</c:v>
                </c:pt>
                <c:pt idx="4233">
                  <c:v>-0.61486659318208703</c:v>
                </c:pt>
                <c:pt idx="4234">
                  <c:v>-0.83115919321775444</c:v>
                </c:pt>
                <c:pt idx="4235">
                  <c:v>-0.91707196734845642</c:v>
                </c:pt>
                <c:pt idx="4236">
                  <c:v>-0.97186483651399613</c:v>
                </c:pt>
                <c:pt idx="4237">
                  <c:v>-0.89790486752986909</c:v>
                </c:pt>
                <c:pt idx="4238">
                  <c:v>-0.71634852916002278</c:v>
                </c:pt>
                <c:pt idx="4239">
                  <c:v>-0.52389389444142587</c:v>
                </c:pt>
                <c:pt idx="4240">
                  <c:v>-0.3255441334471107</c:v>
                </c:pt>
                <c:pt idx="4241">
                  <c:v>-0.17082556474953892</c:v>
                </c:pt>
                <c:pt idx="4242">
                  <c:v>-0.22787841930985453</c:v>
                </c:pt>
                <c:pt idx="4243">
                  <c:v>-0.36402959324419498</c:v>
                </c:pt>
                <c:pt idx="4244">
                  <c:v>-0.42550579335540534</c:v>
                </c:pt>
                <c:pt idx="4245">
                  <c:v>-0.33614882647991184</c:v>
                </c:pt>
                <c:pt idx="4246">
                  <c:v>-0.14600267250090837</c:v>
                </c:pt>
                <c:pt idx="4247">
                  <c:v>2.9389567673206332E-3</c:v>
                </c:pt>
                <c:pt idx="4248">
                  <c:v>0.10318607043474913</c:v>
                </c:pt>
                <c:pt idx="4249">
                  <c:v>0.13613938814029097</c:v>
                </c:pt>
                <c:pt idx="4250">
                  <c:v>0.12445182731375098</c:v>
                </c:pt>
                <c:pt idx="4251">
                  <c:v>1.9006776474416256E-2</c:v>
                </c:pt>
                <c:pt idx="4252">
                  <c:v>-0.14103900767862798</c:v>
                </c:pt>
                <c:pt idx="4253">
                  <c:v>-0.20542467266321182</c:v>
                </c:pt>
                <c:pt idx="4254">
                  <c:v>-0.20296299487352373</c:v>
                </c:pt>
                <c:pt idx="4255">
                  <c:v>-0.26342338744550947</c:v>
                </c:pt>
                <c:pt idx="4256">
                  <c:v>-0.41430578067898755</c:v>
                </c:pt>
                <c:pt idx="4257">
                  <c:v>-0.60238443229347471</c:v>
                </c:pt>
                <c:pt idx="4258">
                  <c:v>-0.71338457554578782</c:v>
                </c:pt>
                <c:pt idx="4259">
                  <c:v>-0.76247531309723859</c:v>
                </c:pt>
                <c:pt idx="4260">
                  <c:v>-0.73637765474617489</c:v>
                </c:pt>
                <c:pt idx="4261">
                  <c:v>-0.81267197839915761</c:v>
                </c:pt>
                <c:pt idx="4262">
                  <c:v>-0.98564942814409739</c:v>
                </c:pt>
                <c:pt idx="4263">
                  <c:v>-1.161382305175066</c:v>
                </c:pt>
                <c:pt idx="4264">
                  <c:v>-1.4743061372637749</c:v>
                </c:pt>
                <c:pt idx="4265">
                  <c:v>-1.6376644787192345</c:v>
                </c:pt>
                <c:pt idx="4266">
                  <c:v>-1.714831060767174</c:v>
                </c:pt>
                <c:pt idx="4267">
                  <c:v>-1.8442670729756356</c:v>
                </c:pt>
                <c:pt idx="4268">
                  <c:v>-1.9853747123479843</c:v>
                </c:pt>
                <c:pt idx="4269">
                  <c:v>-2.1046177120506764</c:v>
                </c:pt>
                <c:pt idx="4270">
                  <c:v>-2.2085929007828238</c:v>
                </c:pt>
                <c:pt idx="4271">
                  <c:v>-2.3031438396871091</c:v>
                </c:pt>
                <c:pt idx="4272">
                  <c:v>-2.373401497900486</c:v>
                </c:pt>
                <c:pt idx="4273">
                  <c:v>-2.3807286438345909</c:v>
                </c:pt>
                <c:pt idx="4274">
                  <c:v>-2.3495343330502512</c:v>
                </c:pt>
                <c:pt idx="4275">
                  <c:v>-2.3286808231472969</c:v>
                </c:pt>
                <c:pt idx="4276">
                  <c:v>-2.3354586231708527</c:v>
                </c:pt>
                <c:pt idx="4277">
                  <c:v>-2.3269659809768202</c:v>
                </c:pt>
                <c:pt idx="4278">
                  <c:v>-2.3707651345431806</c:v>
                </c:pt>
                <c:pt idx="4279">
                  <c:v>-2.4498146662116054</c:v>
                </c:pt>
                <c:pt idx="4280">
                  <c:v>-2.4589985954761509</c:v>
                </c:pt>
                <c:pt idx="4281">
                  <c:v>-2.3680735149979593</c:v>
                </c:pt>
                <c:pt idx="4282">
                  <c:v>-2.1528206960856915</c:v>
                </c:pt>
                <c:pt idx="4283">
                  <c:v>-1.9535182043910027</c:v>
                </c:pt>
                <c:pt idx="4284">
                  <c:v>-1.8579321621358396</c:v>
                </c:pt>
                <c:pt idx="4285">
                  <c:v>-1.7837596468627455</c:v>
                </c:pt>
                <c:pt idx="4286">
                  <c:v>-1.7151234215497972</c:v>
                </c:pt>
                <c:pt idx="4287">
                  <c:v>-1.5558220244944096</c:v>
                </c:pt>
                <c:pt idx="4288">
                  <c:v>-1.3213684111833572</c:v>
                </c:pt>
                <c:pt idx="4289">
                  <c:v>-1.1262255556136371</c:v>
                </c:pt>
                <c:pt idx="4290">
                  <c:v>-0.91670154623687272</c:v>
                </c:pt>
                <c:pt idx="4291">
                  <c:v>-0.7152629204839468</c:v>
                </c:pt>
                <c:pt idx="4292">
                  <c:v>-0.54559035357087848</c:v>
                </c:pt>
                <c:pt idx="4293">
                  <c:v>-0.27777197957038879</c:v>
                </c:pt>
                <c:pt idx="4294">
                  <c:v>-0.1067217995133251</c:v>
                </c:pt>
                <c:pt idx="4295">
                  <c:v>3.0245127242524178E-2</c:v>
                </c:pt>
                <c:pt idx="4296">
                  <c:v>0.12627199245616794</c:v>
                </c:pt>
                <c:pt idx="4297">
                  <c:v>8.5409255772829054E-2</c:v>
                </c:pt>
                <c:pt idx="4298">
                  <c:v>-2.0018312805332245E-2</c:v>
                </c:pt>
                <c:pt idx="4299">
                  <c:v>-0.1164377249032259</c:v>
                </c:pt>
                <c:pt idx="4300">
                  <c:v>-0.21606972975656391</c:v>
                </c:pt>
                <c:pt idx="4301">
                  <c:v>-0.24753266528248788</c:v>
                </c:pt>
                <c:pt idx="4302">
                  <c:v>-0.18391746232286096</c:v>
                </c:pt>
                <c:pt idx="4303">
                  <c:v>-7.3677712921053171E-2</c:v>
                </c:pt>
                <c:pt idx="4304">
                  <c:v>4.4148314567282798E-2</c:v>
                </c:pt>
                <c:pt idx="4305">
                  <c:v>7.3759112558327622E-2</c:v>
                </c:pt>
                <c:pt idx="4306">
                  <c:v>8.5184713555499919E-2</c:v>
                </c:pt>
                <c:pt idx="4307">
                  <c:v>7.8356600068509585E-2</c:v>
                </c:pt>
                <c:pt idx="4308">
                  <c:v>4.5687347408384087E-2</c:v>
                </c:pt>
                <c:pt idx="4309">
                  <c:v>-0.10190207669511438</c:v>
                </c:pt>
                <c:pt idx="4310">
                  <c:v>-0.2712867230549455</c:v>
                </c:pt>
                <c:pt idx="4311">
                  <c:v>-0.37814868215471509</c:v>
                </c:pt>
                <c:pt idx="4312">
                  <c:v>-0.47550379950553179</c:v>
                </c:pt>
                <c:pt idx="4313">
                  <c:v>-0.54331249762326483</c:v>
                </c:pt>
                <c:pt idx="4314">
                  <c:v>-0.57404878869652753</c:v>
                </c:pt>
                <c:pt idx="4315">
                  <c:v>-0.49572014562785627</c:v>
                </c:pt>
                <c:pt idx="4316">
                  <c:v>-0.28932819731533527</c:v>
                </c:pt>
                <c:pt idx="4317">
                  <c:v>-1.7029979042708875E-2</c:v>
                </c:pt>
                <c:pt idx="4318">
                  <c:v>0.21398945488035681</c:v>
                </c:pt>
                <c:pt idx="4319">
                  <c:v>0.28955020878463983</c:v>
                </c:pt>
                <c:pt idx="4320">
                  <c:v>0.35155894406139854</c:v>
                </c:pt>
                <c:pt idx="4321">
                  <c:v>0.43443255476653581</c:v>
                </c:pt>
                <c:pt idx="4322">
                  <c:v>0.55856294967234132</c:v>
                </c:pt>
                <c:pt idx="4323">
                  <c:v>0.70336274027824408</c:v>
                </c:pt>
                <c:pt idx="4324">
                  <c:v>0.87426800988614561</c:v>
                </c:pt>
                <c:pt idx="4325">
                  <c:v>1.0324873065948488</c:v>
                </c:pt>
                <c:pt idx="4326">
                  <c:v>1.1839135274291039</c:v>
                </c:pt>
                <c:pt idx="4327">
                  <c:v>1.3211706291139127</c:v>
                </c:pt>
                <c:pt idx="4328">
                  <c:v>1.3795657485723496</c:v>
                </c:pt>
                <c:pt idx="4329">
                  <c:v>1.3721982568502427</c:v>
                </c:pt>
                <c:pt idx="4330">
                  <c:v>1.3226296555995942</c:v>
                </c:pt>
                <c:pt idx="4331">
                  <c:v>1.236900410950184</c:v>
                </c:pt>
                <c:pt idx="4332">
                  <c:v>1.1257853333652019</c:v>
                </c:pt>
                <c:pt idx="4333">
                  <c:v>1.0589013724029064</c:v>
                </c:pt>
                <c:pt idx="4334">
                  <c:v>1.1117360821366311</c:v>
                </c:pt>
                <c:pt idx="4335">
                  <c:v>1.214475388750434</c:v>
                </c:pt>
                <c:pt idx="4336">
                  <c:v>1.3482144400477409</c:v>
                </c:pt>
                <c:pt idx="4337">
                  <c:v>1.4379382100701332</c:v>
                </c:pt>
                <c:pt idx="4338">
                  <c:v>1.5151954239606857</c:v>
                </c:pt>
                <c:pt idx="4339">
                  <c:v>1.6239135816693306</c:v>
                </c:pt>
                <c:pt idx="4340">
                  <c:v>1.7337558665871622</c:v>
                </c:pt>
                <c:pt idx="4341">
                  <c:v>1.8092457595467568</c:v>
                </c:pt>
                <c:pt idx="4342">
                  <c:v>1.8226738902926445</c:v>
                </c:pt>
                <c:pt idx="4343">
                  <c:v>1.818838116824627</c:v>
                </c:pt>
                <c:pt idx="4344">
                  <c:v>1.8136000348627568</c:v>
                </c:pt>
                <c:pt idx="4345">
                  <c:v>1.7467220672965051</c:v>
                </c:pt>
                <c:pt idx="4346">
                  <c:v>1.6251309719681741</c:v>
                </c:pt>
                <c:pt idx="4347">
                  <c:v>1.4768933840095997</c:v>
                </c:pt>
                <c:pt idx="4348">
                  <c:v>1.3417575059831144</c:v>
                </c:pt>
                <c:pt idx="4349">
                  <c:v>1.198512124568224</c:v>
                </c:pt>
                <c:pt idx="4350">
                  <c:v>1.0712207248806953</c:v>
                </c:pt>
                <c:pt idx="4351">
                  <c:v>0.95696393832564364</c:v>
                </c:pt>
                <c:pt idx="4352">
                  <c:v>0.8146361312270165</c:v>
                </c:pt>
                <c:pt idx="4353">
                  <c:v>0.63381712675094604</c:v>
                </c:pt>
                <c:pt idx="4354">
                  <c:v>0.49169499546289447</c:v>
                </c:pt>
                <c:pt idx="4355">
                  <c:v>0.4402769929915667</c:v>
                </c:pt>
                <c:pt idx="4356">
                  <c:v>0.47332647912204268</c:v>
                </c:pt>
                <c:pt idx="4357">
                  <c:v>0.55468785367906093</c:v>
                </c:pt>
                <c:pt idx="4358">
                  <c:v>0.611685196235776</c:v>
                </c:pt>
                <c:pt idx="4359">
                  <c:v>0.63891736060380944</c:v>
                </c:pt>
                <c:pt idx="4360">
                  <c:v>0.62727328844368457</c:v>
                </c:pt>
                <c:pt idx="4361">
                  <c:v>0.52733509048819549</c:v>
                </c:pt>
                <c:pt idx="4362">
                  <c:v>0.34106516540050508</c:v>
                </c:pt>
                <c:pt idx="4363">
                  <c:v>0.15715181440114975</c:v>
                </c:pt>
                <c:pt idx="4364">
                  <c:v>-1.5270953848958017E-2</c:v>
                </c:pt>
                <c:pt idx="4365">
                  <c:v>-0.15479129344224932</c:v>
                </c:pt>
                <c:pt idx="4366">
                  <c:v>-0.28216206908226016</c:v>
                </c:pt>
                <c:pt idx="4367">
                  <c:v>-0.33469871699810028</c:v>
                </c:pt>
                <c:pt idx="4368">
                  <c:v>-0.2620058396458626</c:v>
                </c:pt>
                <c:pt idx="4369">
                  <c:v>-9.8040995746850976E-2</c:v>
                </c:pt>
                <c:pt idx="4370">
                  <c:v>0.10015600673854351</c:v>
                </c:pt>
                <c:pt idx="4371">
                  <c:v>0.2200817419588566</c:v>
                </c:pt>
                <c:pt idx="4372">
                  <c:v>0.30660043381154539</c:v>
                </c:pt>
                <c:pt idx="4373">
                  <c:v>0.39971193440258507</c:v>
                </c:pt>
                <c:pt idx="4374">
                  <c:v>0.45046013832092285</c:v>
                </c:pt>
                <c:pt idx="4375">
                  <c:v>0.44690400794148449</c:v>
                </c:pt>
                <c:pt idx="4376">
                  <c:v>0.32790103644132618</c:v>
                </c:pt>
                <c:pt idx="4377">
                  <c:v>3.6563626192510128E-2</c:v>
                </c:pt>
                <c:pt idx="4378">
                  <c:v>-0.26970654956996443</c:v>
                </c:pt>
                <c:pt idx="4379">
                  <c:v>-0.57761836767196661</c:v>
                </c:pt>
                <c:pt idx="4380">
                  <c:v>-0.90857472047209742</c:v>
                </c:pt>
                <c:pt idx="4381">
                  <c:v>-1.158206024542451</c:v>
                </c:pt>
                <c:pt idx="4382">
                  <c:v>-1.2220137653499843</c:v>
                </c:pt>
                <c:pt idx="4383">
                  <c:v>-1.0774254246801138</c:v>
                </c:pt>
                <c:pt idx="4384">
                  <c:v>-0.8631763534247876</c:v>
                </c:pt>
                <c:pt idx="4385">
                  <c:v>-0.68845241345465191</c:v>
                </c:pt>
                <c:pt idx="4386">
                  <c:v>-0.52409076288342482</c:v>
                </c:pt>
                <c:pt idx="4387">
                  <c:v>-0.35654910407960416</c:v>
                </c:pt>
                <c:pt idx="4388">
                  <c:v>-0.19613468952476978</c:v>
                </c:pt>
                <c:pt idx="4389">
                  <c:v>-2.2947544008493425E-2</c:v>
                </c:pt>
                <c:pt idx="4390">
                  <c:v>0.15822711735963821</c:v>
                </c:pt>
                <c:pt idx="4391">
                  <c:v>0.28651517495512963</c:v>
                </c:pt>
                <c:pt idx="4392">
                  <c:v>0.32305018633604049</c:v>
                </c:pt>
                <c:pt idx="4393">
                  <c:v>0.31489112779498102</c:v>
                </c:pt>
                <c:pt idx="4394">
                  <c:v>0.30563951700925829</c:v>
                </c:pt>
                <c:pt idx="4395">
                  <c:v>0.28029973089694976</c:v>
                </c:pt>
                <c:pt idx="4396">
                  <c:v>0.28019784316420554</c:v>
                </c:pt>
                <c:pt idx="4397">
                  <c:v>0.33639448262751104</c:v>
                </c:pt>
                <c:pt idx="4398">
                  <c:v>0.49158060930669312</c:v>
                </c:pt>
                <c:pt idx="4399">
                  <c:v>0.66281324990093715</c:v>
                </c:pt>
                <c:pt idx="4400">
                  <c:v>0.88646610572934159</c:v>
                </c:pt>
                <c:pt idx="4401">
                  <c:v>1.0631006965041161</c:v>
                </c:pt>
                <c:pt idx="4402">
                  <c:v>1.1906096126139165</c:v>
                </c:pt>
                <c:pt idx="4403">
                  <c:v>1.2496170817315579</c:v>
                </c:pt>
                <c:pt idx="4404">
                  <c:v>1.2485887026786804</c:v>
                </c:pt>
                <c:pt idx="4405">
                  <c:v>1.230324193686247</c:v>
                </c:pt>
                <c:pt idx="4406">
                  <c:v>1.1062424768507482</c:v>
                </c:pt>
                <c:pt idx="4407">
                  <c:v>0.88274932309985166</c:v>
                </c:pt>
                <c:pt idx="4408">
                  <c:v>0.69300417847931384</c:v>
                </c:pt>
                <c:pt idx="4409">
                  <c:v>0.54632911272346973</c:v>
                </c:pt>
                <c:pt idx="4410">
                  <c:v>0.41824899673461918</c:v>
                </c:pt>
                <c:pt idx="4411">
                  <c:v>0.20701007209718228</c:v>
                </c:pt>
                <c:pt idx="4412">
                  <c:v>5.2582000382244587E-2</c:v>
                </c:pt>
                <c:pt idx="4413">
                  <c:v>4.7690439037978649E-2</c:v>
                </c:pt>
                <c:pt idx="4414">
                  <c:v>0.13807735640555621</c:v>
                </c:pt>
                <c:pt idx="4415">
                  <c:v>0.27038038635626438</c:v>
                </c:pt>
                <c:pt idx="4416">
                  <c:v>0.42675735332071785</c:v>
                </c:pt>
                <c:pt idx="4417">
                  <c:v>0.53534862644970416</c:v>
                </c:pt>
                <c:pt idx="4418">
                  <c:v>0.57628564104437829</c:v>
                </c:pt>
                <c:pt idx="4419">
                  <c:v>0.56105470407754188</c:v>
                </c:pt>
                <c:pt idx="4420">
                  <c:v>0.36905264385044578</c:v>
                </c:pt>
                <c:pt idx="4421">
                  <c:v>-1.4551490508019925E-2</c:v>
                </c:pt>
                <c:pt idx="4422">
                  <c:v>-0.53492177970707422</c:v>
                </c:pt>
                <c:pt idx="4423">
                  <c:v>-1.154952414482832</c:v>
                </c:pt>
                <c:pt idx="4424">
                  <c:v>-1.6918618820607663</c:v>
                </c:pt>
                <c:pt idx="4425">
                  <c:v>-2.0872801329195498</c:v>
                </c:pt>
                <c:pt idx="4426">
                  <c:v>-2.3364468026161194</c:v>
                </c:pt>
                <c:pt idx="4427">
                  <c:v>-2.3975695019960406</c:v>
                </c:pt>
                <c:pt idx="4428">
                  <c:v>-2.2911411139369013</c:v>
                </c:pt>
                <c:pt idx="4429">
                  <c:v>-2.0351498664915564</c:v>
                </c:pt>
                <c:pt idx="4430">
                  <c:v>-1.6409678632020952</c:v>
                </c:pt>
                <c:pt idx="4431">
                  <c:v>-1.2540200351178648</c:v>
                </c:pt>
                <c:pt idx="4432">
                  <c:v>-1.022364168316126</c:v>
                </c:pt>
                <c:pt idx="4433">
                  <c:v>-0.87131136529147635</c:v>
                </c:pt>
                <c:pt idx="4434">
                  <c:v>-0.73625201269984253</c:v>
                </c:pt>
                <c:pt idx="4435">
                  <c:v>-0.68052256576716907</c:v>
                </c:pt>
                <c:pt idx="4436">
                  <c:v>-0.62518480919301511</c:v>
                </c:pt>
                <c:pt idx="4437">
                  <c:v>-0.53659598372876649</c:v>
                </c:pt>
                <c:pt idx="4438">
                  <c:v>-0.41045257519930606</c:v>
                </c:pt>
                <c:pt idx="4439">
                  <c:v>-0.21875144558027387</c:v>
                </c:pt>
                <c:pt idx="4440">
                  <c:v>-0.10599549310281874</c:v>
                </c:pt>
                <c:pt idx="4441">
                  <c:v>1.6317313089966774E-2</c:v>
                </c:pt>
                <c:pt idx="4442">
                  <c:v>0.11625309906899929</c:v>
                </c:pt>
                <c:pt idx="4443">
                  <c:v>0.14091663641855121</c:v>
                </c:pt>
                <c:pt idx="4444">
                  <c:v>0.14182158440351486</c:v>
                </c:pt>
                <c:pt idx="4445">
                  <c:v>0.17313461193814875</c:v>
                </c:pt>
                <c:pt idx="4446">
                  <c:v>0.21772434560582044</c:v>
                </c:pt>
                <c:pt idx="4447">
                  <c:v>0.20760542828589679</c:v>
                </c:pt>
                <c:pt idx="4448">
                  <c:v>0.21162418305873873</c:v>
                </c:pt>
                <c:pt idx="4449">
                  <c:v>0.29270704742521048</c:v>
                </c:pt>
                <c:pt idx="4450">
                  <c:v>0.39487749304622416</c:v>
                </c:pt>
                <c:pt idx="4451">
                  <c:v>0.48303497672080997</c:v>
                </c:pt>
                <c:pt idx="4452">
                  <c:v>0.56835429500788448</c:v>
                </c:pt>
                <c:pt idx="4453">
                  <c:v>0.64824337720870973</c:v>
                </c:pt>
                <c:pt idx="4454">
                  <c:v>0.71602203525602826</c:v>
                </c:pt>
                <c:pt idx="4455">
                  <c:v>0.73024297535419469</c:v>
                </c:pt>
                <c:pt idx="4456">
                  <c:v>0.71790856629610067</c:v>
                </c:pt>
                <c:pt idx="4457">
                  <c:v>0.73989124663174155</c:v>
                </c:pt>
                <c:pt idx="4458">
                  <c:v>0.77614888072013855</c:v>
                </c:pt>
                <c:pt idx="4459">
                  <c:v>0.72864588148891929</c:v>
                </c:pt>
                <c:pt idx="4460">
                  <c:v>0.61582012787461282</c:v>
                </c:pt>
                <c:pt idx="4461">
                  <c:v>0.5109937307238579</c:v>
                </c:pt>
                <c:pt idx="4462">
                  <c:v>0.43386146452277902</c:v>
                </c:pt>
                <c:pt idx="4463">
                  <c:v>0.41907944753766063</c:v>
                </c:pt>
                <c:pt idx="4464">
                  <c:v>0.45997428908944132</c:v>
                </c:pt>
                <c:pt idx="4465">
                  <c:v>0.49661637760698796</c:v>
                </c:pt>
                <c:pt idx="4466">
                  <c:v>0.55412378009408714</c:v>
                </c:pt>
                <c:pt idx="4467">
                  <c:v>0.59003142178058632</c:v>
                </c:pt>
                <c:pt idx="4468">
                  <c:v>0.51712713103741414</c:v>
                </c:pt>
                <c:pt idx="4469">
                  <c:v>0.45815236978232865</c:v>
                </c:pt>
                <c:pt idx="4470">
                  <c:v>0.40792442187666894</c:v>
                </c:pt>
                <c:pt idx="4471">
                  <c:v>0.37945096671581269</c:v>
                </c:pt>
                <c:pt idx="4472">
                  <c:v>0.50493612494319684</c:v>
                </c:pt>
                <c:pt idx="4473">
                  <c:v>0.6389996601641178</c:v>
                </c:pt>
                <c:pt idx="4474">
                  <c:v>0.67237783290445807</c:v>
                </c:pt>
                <c:pt idx="4475">
                  <c:v>0.72315578453242779</c:v>
                </c:pt>
                <c:pt idx="4476">
                  <c:v>0.46291324585676197</c:v>
                </c:pt>
                <c:pt idx="4477">
                  <c:v>-0.32890083722770214</c:v>
                </c:pt>
                <c:pt idx="4478">
                  <c:v>-1.3000746059417725</c:v>
                </c:pt>
                <c:pt idx="4479">
                  <c:v>-2.0479853819310665</c:v>
                </c:pt>
                <c:pt idx="4480">
                  <c:v>-2.6042747148871421</c:v>
                </c:pt>
                <c:pt idx="4481">
                  <c:v>-2.9676402837038043</c:v>
                </c:pt>
                <c:pt idx="4482">
                  <c:v>-3.0620003110170364</c:v>
                </c:pt>
                <c:pt idx="4483">
                  <c:v>-2.877779104113579</c:v>
                </c:pt>
                <c:pt idx="4484">
                  <c:v>-2.4737414726614952</c:v>
                </c:pt>
                <c:pt idx="4485">
                  <c:v>-1.9251032213866712</c:v>
                </c:pt>
                <c:pt idx="4486">
                  <c:v>-1.3034415788948537</c:v>
                </c:pt>
                <c:pt idx="4487">
                  <c:v>-0.69458453468978409</c:v>
                </c:pt>
                <c:pt idx="4488">
                  <c:v>-0.30036693647503854</c:v>
                </c:pt>
                <c:pt idx="4489">
                  <c:v>-0.29551181059330706</c:v>
                </c:pt>
                <c:pt idx="4490">
                  <c:v>-0.57146695062518127</c:v>
                </c:pt>
                <c:pt idx="4491">
                  <c:v>-0.84182904615998277</c:v>
                </c:pt>
                <c:pt idx="4492">
                  <c:v>-1.0692075285315514</c:v>
                </c:pt>
                <c:pt idx="4493">
                  <c:v>-1.2943611453473569</c:v>
                </c:pt>
                <c:pt idx="4494">
                  <c:v>-1.4523559820652008</c:v>
                </c:pt>
                <c:pt idx="4495">
                  <c:v>-1.5444100137054921</c:v>
                </c:pt>
                <c:pt idx="4496">
                  <c:v>-1.4863470160961152</c:v>
                </c:pt>
                <c:pt idx="4497">
                  <c:v>-1.3187640613317491</c:v>
                </c:pt>
                <c:pt idx="4498">
                  <c:v>-1.1580808941274883</c:v>
                </c:pt>
                <c:pt idx="4499">
                  <c:v>-1.0716442094743253</c:v>
                </c:pt>
                <c:pt idx="4500">
                  <c:v>-0.99434876941144468</c:v>
                </c:pt>
                <c:pt idx="4501">
                  <c:v>-0.88772625379264358</c:v>
                </c:pt>
                <c:pt idx="4502">
                  <c:v>-0.75445790335536012</c:v>
                </c:pt>
                <c:pt idx="4503">
                  <c:v>-0.62570996224880226</c:v>
                </c:pt>
                <c:pt idx="4504">
                  <c:v>-0.48085243038833142</c:v>
                </c:pt>
                <c:pt idx="4505">
                  <c:v>-0.34326539956033231</c:v>
                </c:pt>
                <c:pt idx="4506">
                  <c:v>-0.25132600989192727</c:v>
                </c:pt>
                <c:pt idx="4507">
                  <c:v>-0.17843485711142421</c:v>
                </c:pt>
                <c:pt idx="4508">
                  <c:v>-0.13053132360801101</c:v>
                </c:pt>
                <c:pt idx="4509">
                  <c:v>-9.9001364372670653E-2</c:v>
                </c:pt>
                <c:pt idx="4510">
                  <c:v>-0.13025739982724191</c:v>
                </c:pt>
                <c:pt idx="4511">
                  <c:v>-0.1824337678961456</c:v>
                </c:pt>
                <c:pt idx="4512">
                  <c:v>-0.26883610015735032</c:v>
                </c:pt>
                <c:pt idx="4513">
                  <c:v>-0.4445181977748871</c:v>
                </c:pt>
                <c:pt idx="4514">
                  <c:v>-0.61899282708764081</c:v>
                </c:pt>
                <c:pt idx="4515">
                  <c:v>-0.60176791649311789</c:v>
                </c:pt>
                <c:pt idx="4516">
                  <c:v>-0.46924680367112165</c:v>
                </c:pt>
                <c:pt idx="4517">
                  <c:v>-0.36024743143469096</c:v>
                </c:pt>
                <c:pt idx="4518">
                  <c:v>-0.3322914914041758</c:v>
                </c:pt>
                <c:pt idx="4519">
                  <c:v>-0.33235420279204847</c:v>
                </c:pt>
                <c:pt idx="4520">
                  <c:v>-0.3772891414538026</c:v>
                </c:pt>
                <c:pt idx="4521">
                  <c:v>-0.52177691001445059</c:v>
                </c:pt>
                <c:pt idx="4522">
                  <c:v>-0.68251566231250771</c:v>
                </c:pt>
                <c:pt idx="4523">
                  <c:v>-0.89068421401083475</c:v>
                </c:pt>
                <c:pt idx="4524">
                  <c:v>-1.0558607471734285</c:v>
                </c:pt>
                <c:pt idx="4525">
                  <c:v>-1.2349258062243462</c:v>
                </c:pt>
                <c:pt idx="4526">
                  <c:v>-1.5327120740711691</c:v>
                </c:pt>
                <c:pt idx="4527">
                  <c:v>-1.676185789257288</c:v>
                </c:pt>
                <c:pt idx="4528">
                  <c:v>-1.7729446367919446</c:v>
                </c:pt>
                <c:pt idx="4529">
                  <c:v>-1.877626315355301</c:v>
                </c:pt>
                <c:pt idx="4530">
                  <c:v>-1.8885649940371514</c:v>
                </c:pt>
                <c:pt idx="4531">
                  <c:v>-1.8282841475307943</c:v>
                </c:pt>
                <c:pt idx="4532">
                  <c:v>-1.779690861850977</c:v>
                </c:pt>
                <c:pt idx="4533">
                  <c:v>-1.7058215247094632</c:v>
                </c:pt>
                <c:pt idx="4534">
                  <c:v>-1.5052123264968396</c:v>
                </c:pt>
                <c:pt idx="4535">
                  <c:v>-1.1574496871978046</c:v>
                </c:pt>
                <c:pt idx="4536">
                  <c:v>-0.72885367691516878</c:v>
                </c:pt>
                <c:pt idx="4537">
                  <c:v>-0.38059866551309823</c:v>
                </c:pt>
                <c:pt idx="4538">
                  <c:v>-0.28773503204807643</c:v>
                </c:pt>
                <c:pt idx="4539">
                  <c:v>-0.44874975465238098</c:v>
                </c:pt>
                <c:pt idx="4540">
                  <c:v>-0.72131522722542285</c:v>
                </c:pt>
                <c:pt idx="4541">
                  <c:v>-1.1000632124394178</c:v>
                </c:pt>
                <c:pt idx="4542">
                  <c:v>-1.4633809071779251</c:v>
                </c:pt>
                <c:pt idx="4543">
                  <c:v>-1.7514530494809151</c:v>
                </c:pt>
                <c:pt idx="4544">
                  <c:v>-1.9380793623626233</c:v>
                </c:pt>
                <c:pt idx="4545">
                  <c:v>-2.0142080636322501</c:v>
                </c:pt>
                <c:pt idx="4546">
                  <c:v>-1.9104430823028089</c:v>
                </c:pt>
                <c:pt idx="4547">
                  <c:v>-1.7613987247645855</c:v>
                </c:pt>
                <c:pt idx="4548">
                  <c:v>-1.5623570188879967</c:v>
                </c:pt>
                <c:pt idx="4549">
                  <c:v>-1.3225551036000252</c:v>
                </c:pt>
                <c:pt idx="4550">
                  <c:v>-1.1516265182197094</c:v>
                </c:pt>
                <c:pt idx="4551">
                  <c:v>-1.0814018967747689</c:v>
                </c:pt>
                <c:pt idx="4552">
                  <c:v>-1.0619868019223213</c:v>
                </c:pt>
                <c:pt idx="4553">
                  <c:v>-1.1376705300807954</c:v>
                </c:pt>
                <c:pt idx="4554">
                  <c:v>-1.2234730111062528</c:v>
                </c:pt>
                <c:pt idx="4555">
                  <c:v>-1.3302678734064104</c:v>
                </c:pt>
                <c:pt idx="4556">
                  <c:v>-1.3887306743860246</c:v>
                </c:pt>
                <c:pt idx="4557">
                  <c:v>-1.2773879939317705</c:v>
                </c:pt>
                <c:pt idx="4558">
                  <c:v>-1.053726440370083</c:v>
                </c:pt>
                <c:pt idx="4559">
                  <c:v>-0.82588135018944742</c:v>
                </c:pt>
                <c:pt idx="4560">
                  <c:v>-0.70153797045350075</c:v>
                </c:pt>
                <c:pt idx="4561">
                  <c:v>-0.62346331581473358</c:v>
                </c:pt>
                <c:pt idx="4562">
                  <c:v>-0.46731751486659051</c:v>
                </c:pt>
                <c:pt idx="4563">
                  <c:v>-0.33310688562691215</c:v>
                </c:pt>
                <c:pt idx="4564">
                  <c:v>-0.3111608234792948</c:v>
                </c:pt>
                <c:pt idx="4565">
                  <c:v>-0.39760255135595801</c:v>
                </c:pt>
                <c:pt idx="4566">
                  <c:v>-0.49579659797251224</c:v>
                </c:pt>
                <c:pt idx="4567">
                  <c:v>-0.55296760283410551</c:v>
                </c:pt>
                <c:pt idx="4568">
                  <c:v>-0.62231389939785009</c:v>
                </c:pt>
                <c:pt idx="4569">
                  <c:v>-0.71617369741201409</c:v>
                </c:pt>
                <c:pt idx="4570">
                  <c:v>-0.81137309253215795</c:v>
                </c:pt>
                <c:pt idx="4571">
                  <c:v>-0.88099954381585122</c:v>
                </c:pt>
                <c:pt idx="4572">
                  <c:v>-0.95259058646857742</c:v>
                </c:pt>
                <c:pt idx="4573">
                  <c:v>-1.0024201197177172</c:v>
                </c:pt>
                <c:pt idx="4574">
                  <c:v>-1.0206792931258679</c:v>
                </c:pt>
                <c:pt idx="4575">
                  <c:v>-1.0150300788134337</c:v>
                </c:pt>
                <c:pt idx="4576">
                  <c:v>-1.0418710644543172</c:v>
                </c:pt>
                <c:pt idx="4577">
                  <c:v>-1.0845993004739285</c:v>
                </c:pt>
                <c:pt idx="4578">
                  <c:v>-1.1260819333791734</c:v>
                </c:pt>
                <c:pt idx="4579">
                  <c:v>-1.1616513501852752</c:v>
                </c:pt>
                <c:pt idx="4580">
                  <c:v>-1.1459110110998154</c:v>
                </c:pt>
                <c:pt idx="4581">
                  <c:v>-1.0455472820252181</c:v>
                </c:pt>
                <c:pt idx="4582">
                  <c:v>-1.1037341675162315</c:v>
                </c:pt>
                <c:pt idx="4583">
                  <c:v>-1.1751105442643166</c:v>
                </c:pt>
                <c:pt idx="4584">
                  <c:v>-1.210648605376482</c:v>
                </c:pt>
                <c:pt idx="4585">
                  <c:v>-1.2878290745615959</c:v>
                </c:pt>
                <c:pt idx="4586">
                  <c:v>-1.3363573099672794</c:v>
                </c:pt>
                <c:pt idx="4587">
                  <c:v>-1.3194603185355664</c:v>
                </c:pt>
                <c:pt idx="4588">
                  <c:v>-1.2232466507703066</c:v>
                </c:pt>
                <c:pt idx="4589">
                  <c:v>-1.0842883747816086</c:v>
                </c:pt>
                <c:pt idx="4590">
                  <c:v>-0.92389990724623205</c:v>
                </c:pt>
                <c:pt idx="4591">
                  <c:v>-0.73956073276698597</c:v>
                </c:pt>
                <c:pt idx="4592">
                  <c:v>-0.56494240812957286</c:v>
                </c:pt>
                <c:pt idx="4593">
                  <c:v>-0.4767126747965813</c:v>
                </c:pt>
                <c:pt idx="4594">
                  <c:v>-0.52974428951740271</c:v>
                </c:pt>
                <c:pt idx="4595">
                  <c:v>-0.65206270538270472</c:v>
                </c:pt>
                <c:pt idx="4596">
                  <c:v>-0.74959813624620442</c:v>
                </c:pt>
                <c:pt idx="4597">
                  <c:v>-0.77781526409089574</c:v>
                </c:pt>
                <c:pt idx="4598">
                  <c:v>-0.75984384678304195</c:v>
                </c:pt>
                <c:pt idx="4599">
                  <c:v>-0.74981784537434581</c:v>
                </c:pt>
                <c:pt idx="4600">
                  <c:v>-0.74579583808779726</c:v>
                </c:pt>
                <c:pt idx="4601">
                  <c:v>-0.51597497373819357</c:v>
                </c:pt>
                <c:pt idx="4602">
                  <c:v>-0.22023493900895119</c:v>
                </c:pt>
                <c:pt idx="4603">
                  <c:v>-2.6470052897930148E-2</c:v>
                </c:pt>
                <c:pt idx="4604">
                  <c:v>0.13167476490139962</c:v>
                </c:pt>
                <c:pt idx="4605">
                  <c:v>0.21928520500659943</c:v>
                </c:pt>
                <c:pt idx="4606">
                  <c:v>0.18344206541776659</c:v>
                </c:pt>
                <c:pt idx="4607">
                  <c:v>0.11877580717206002</c:v>
                </c:pt>
                <c:pt idx="4608">
                  <c:v>1.837107449769974E-2</c:v>
                </c:pt>
                <c:pt idx="4609">
                  <c:v>-0.17366318196058275</c:v>
                </c:pt>
                <c:pt idx="4610">
                  <c:v>-0.40964072585105898</c:v>
                </c:pt>
                <c:pt idx="4611">
                  <c:v>-0.48083496183156971</c:v>
                </c:pt>
                <c:pt idx="4612">
                  <c:v>-0.59754085466265683</c:v>
                </c:pt>
                <c:pt idx="4613">
                  <c:v>-0.6624917261302472</c:v>
                </c:pt>
                <c:pt idx="4614">
                  <c:v>-0.57851840034127233</c:v>
                </c:pt>
                <c:pt idx="4615">
                  <c:v>-0.40473125740885735</c:v>
                </c:pt>
                <c:pt idx="4616">
                  <c:v>-0.2494961602985859</c:v>
                </c:pt>
                <c:pt idx="4617">
                  <c:v>-0.22958639100193978</c:v>
                </c:pt>
                <c:pt idx="4618">
                  <c:v>-0.19800645634531977</c:v>
                </c:pt>
                <c:pt idx="4619">
                  <c:v>-0.16977960750460624</c:v>
                </c:pt>
                <c:pt idx="4620">
                  <c:v>-0.19798789143562318</c:v>
                </c:pt>
                <c:pt idx="4621">
                  <c:v>-0.30120922788977622</c:v>
                </c:pt>
                <c:pt idx="4622">
                  <c:v>-0.41981458872556687</c:v>
                </c:pt>
                <c:pt idx="4623">
                  <c:v>-0.56595010265707968</c:v>
                </c:pt>
                <c:pt idx="4624">
                  <c:v>-0.6691423492133618</c:v>
                </c:pt>
                <c:pt idx="4625">
                  <c:v>-0.71324263438582425</c:v>
                </c:pt>
                <c:pt idx="4626">
                  <c:v>-0.74768185749650007</c:v>
                </c:pt>
                <c:pt idx="4627">
                  <c:v>-0.67908261582255369</c:v>
                </c:pt>
                <c:pt idx="4628">
                  <c:v>-0.59187797248363494</c:v>
                </c:pt>
                <c:pt idx="4629">
                  <c:v>-0.5661152864992619</c:v>
                </c:pt>
                <c:pt idx="4630">
                  <c:v>-0.57176121175289152</c:v>
                </c:pt>
                <c:pt idx="4631">
                  <c:v>-0.56743237182497985</c:v>
                </c:pt>
                <c:pt idx="4632">
                  <c:v>-0.54532375708222391</c:v>
                </c:pt>
                <c:pt idx="4633">
                  <c:v>-0.52253584206104287</c:v>
                </c:pt>
                <c:pt idx="4634">
                  <c:v>-0.52994338721036915</c:v>
                </c:pt>
                <c:pt idx="4635">
                  <c:v>-0.552793575078249</c:v>
                </c:pt>
                <c:pt idx="4636">
                  <c:v>-0.62072886541485794</c:v>
                </c:pt>
                <c:pt idx="4637">
                  <c:v>-0.66825554586946967</c:v>
                </c:pt>
                <c:pt idx="4638">
                  <c:v>-0.69286267586052419</c:v>
                </c:pt>
                <c:pt idx="4639">
                  <c:v>-0.62192827552556995</c:v>
                </c:pt>
                <c:pt idx="4640">
                  <c:v>-0.5160529609769583</c:v>
                </c:pt>
                <c:pt idx="4641">
                  <c:v>-0.42694621838629249</c:v>
                </c:pt>
                <c:pt idx="4642">
                  <c:v>-0.36223142825067045</c:v>
                </c:pt>
                <c:pt idx="4643">
                  <c:v>-0.33665768042206767</c:v>
                </c:pt>
                <c:pt idx="4644">
                  <c:v>-0.41444552913308147</c:v>
                </c:pt>
                <c:pt idx="4645">
                  <c:v>-0.47967648223042492</c:v>
                </c:pt>
                <c:pt idx="4646">
                  <c:v>-0.55733233004808425</c:v>
                </c:pt>
                <c:pt idx="4647">
                  <c:v>-0.62255502395331863</c:v>
                </c:pt>
                <c:pt idx="4648">
                  <c:v>-0.61409907303750522</c:v>
                </c:pt>
                <c:pt idx="4649">
                  <c:v>-0.5226620688289404</c:v>
                </c:pt>
                <c:pt idx="4650">
                  <c:v>-0.50685667946934698</c:v>
                </c:pt>
                <c:pt idx="4651">
                  <c:v>-0.66452202558517459</c:v>
                </c:pt>
                <c:pt idx="4652">
                  <c:v>-0.8759787590056658</c:v>
                </c:pt>
                <c:pt idx="4653">
                  <c:v>-1.0608377509564162</c:v>
                </c:pt>
                <c:pt idx="4654">
                  <c:v>-1.260270854830742</c:v>
                </c:pt>
                <c:pt idx="4655">
                  <c:v>-1.4215645444393159</c:v>
                </c:pt>
                <c:pt idx="4656">
                  <c:v>-1.4469721582531929</c:v>
                </c:pt>
                <c:pt idx="4657">
                  <c:v>-1.3899109348654748</c:v>
                </c:pt>
                <c:pt idx="4658">
                  <c:v>-1.3016714805364609</c:v>
                </c:pt>
                <c:pt idx="4659">
                  <c:v>-1.0684769189357759</c:v>
                </c:pt>
                <c:pt idx="4660">
                  <c:v>-0.78592052824795255</c:v>
                </c:pt>
                <c:pt idx="4661">
                  <c:v>-0.62921536803245548</c:v>
                </c:pt>
                <c:pt idx="4662">
                  <c:v>-0.50060074344277383</c:v>
                </c:pt>
                <c:pt idx="4663">
                  <c:v>-0.40081033386290077</c:v>
                </c:pt>
                <c:pt idx="4664">
                  <c:v>-0.39228260837495327</c:v>
                </c:pt>
                <c:pt idx="4665">
                  <c:v>-0.42121470451354981</c:v>
                </c:pt>
                <c:pt idx="4666">
                  <c:v>-0.47636798143386844</c:v>
                </c:pt>
                <c:pt idx="4667">
                  <c:v>-0.4918766245990992</c:v>
                </c:pt>
                <c:pt idx="4668">
                  <c:v>-0.45513827629387382</c:v>
                </c:pt>
                <c:pt idx="4669">
                  <c:v>-0.37283506147563461</c:v>
                </c:pt>
                <c:pt idx="4670">
                  <c:v>-0.36545097827911377</c:v>
                </c:pt>
                <c:pt idx="4671">
                  <c:v>-0.32115283794701099</c:v>
                </c:pt>
                <c:pt idx="4672">
                  <c:v>-0.36462929829955104</c:v>
                </c:pt>
                <c:pt idx="4673">
                  <c:v>-0.54739666812121868</c:v>
                </c:pt>
                <c:pt idx="4674">
                  <c:v>-0.70144017577171325</c:v>
                </c:pt>
                <c:pt idx="4675">
                  <c:v>-0.73319267638027674</c:v>
                </c:pt>
                <c:pt idx="4676">
                  <c:v>-0.75127460606396201</c:v>
                </c:pt>
                <c:pt idx="4677">
                  <c:v>-0.65186236515641216</c:v>
                </c:pt>
                <c:pt idx="4678">
                  <c:v>-0.44394619390368462</c:v>
                </c:pt>
                <c:pt idx="4679">
                  <c:v>-0.1543895897269249</c:v>
                </c:pt>
                <c:pt idx="4680">
                  <c:v>0.18554889030754568</c:v>
                </c:pt>
                <c:pt idx="4681">
                  <c:v>0.49331028878688815</c:v>
                </c:pt>
                <c:pt idx="4682">
                  <c:v>0.60902215495705603</c:v>
                </c:pt>
                <c:pt idx="4683">
                  <c:v>0.54262278199195868</c:v>
                </c:pt>
                <c:pt idx="4684">
                  <c:v>0.44482035264372827</c:v>
                </c:pt>
                <c:pt idx="4685">
                  <c:v>0.42879240363836291</c:v>
                </c:pt>
                <c:pt idx="4686">
                  <c:v>0.43310245938599112</c:v>
                </c:pt>
                <c:pt idx="4687">
                  <c:v>0.44809179671108723</c:v>
                </c:pt>
                <c:pt idx="4688">
                  <c:v>0.40752586103975774</c:v>
                </c:pt>
                <c:pt idx="4689">
                  <c:v>0.29382865302264694</c:v>
                </c:pt>
                <c:pt idx="4690">
                  <c:v>0.18704336553812029</c:v>
                </c:pt>
                <c:pt idx="4691">
                  <c:v>0.16720917150378228</c:v>
                </c:pt>
                <c:pt idx="4692">
                  <c:v>0.168336660861969</c:v>
                </c:pt>
                <c:pt idx="4693">
                  <c:v>0.24285540439188483</c:v>
                </c:pt>
                <c:pt idx="4694">
                  <c:v>0.36946976959705352</c:v>
                </c:pt>
                <c:pt idx="4695">
                  <c:v>0.57603676892817024</c:v>
                </c:pt>
                <c:pt idx="4696">
                  <c:v>0.88823985859751708</c:v>
                </c:pt>
                <c:pt idx="4697">
                  <c:v>1.2101833862811329</c:v>
                </c:pt>
                <c:pt idx="4698">
                  <c:v>1.4280450135469438</c:v>
                </c:pt>
                <c:pt idx="4699">
                  <c:v>1.566065030694008</c:v>
                </c:pt>
                <c:pt idx="4700">
                  <c:v>1.5991509157419206</c:v>
                </c:pt>
                <c:pt idx="4701">
                  <c:v>1.4888648271560669</c:v>
                </c:pt>
                <c:pt idx="4702">
                  <c:v>1.2575422516465187</c:v>
                </c:pt>
                <c:pt idx="4703">
                  <c:v>0.9954996476322413</c:v>
                </c:pt>
                <c:pt idx="4704">
                  <c:v>0.82686141662299639</c:v>
                </c:pt>
                <c:pt idx="4705">
                  <c:v>0.56653153516352184</c:v>
                </c:pt>
                <c:pt idx="4706">
                  <c:v>0.26904683746397495</c:v>
                </c:pt>
                <c:pt idx="4707">
                  <c:v>0.21183044359087946</c:v>
                </c:pt>
                <c:pt idx="4708">
                  <c:v>0.15854323245584964</c:v>
                </c:pt>
                <c:pt idx="4709">
                  <c:v>4.4859765395522118E-2</c:v>
                </c:pt>
                <c:pt idx="4710">
                  <c:v>5.375769272446633E-2</c:v>
                </c:pt>
                <c:pt idx="4711">
                  <c:v>0.15074662819504739</c:v>
                </c:pt>
                <c:pt idx="4712">
                  <c:v>0.30185139834880831</c:v>
                </c:pt>
                <c:pt idx="4713">
                  <c:v>0.35927376039326192</c:v>
                </c:pt>
                <c:pt idx="4714">
                  <c:v>0.30463657334446909</c:v>
                </c:pt>
                <c:pt idx="4715">
                  <c:v>0.28101462610065936</c:v>
                </c:pt>
                <c:pt idx="4716">
                  <c:v>0.27310458585619929</c:v>
                </c:pt>
                <c:pt idx="4717">
                  <c:v>0.25292343266308309</c:v>
                </c:pt>
                <c:pt idx="4718">
                  <c:v>0.21771442361176016</c:v>
                </c:pt>
                <c:pt idx="4719">
                  <c:v>0.20780529342591764</c:v>
                </c:pt>
                <c:pt idx="4720">
                  <c:v>0.24532563373446467</c:v>
                </c:pt>
                <c:pt idx="4721">
                  <c:v>0.38480635844171052</c:v>
                </c:pt>
                <c:pt idx="4722">
                  <c:v>0.57951944366097452</c:v>
                </c:pt>
                <c:pt idx="4723">
                  <c:v>0.7092278630286456</c:v>
                </c:pt>
                <c:pt idx="4724">
                  <c:v>0.79091178461909295</c:v>
                </c:pt>
                <c:pt idx="4725">
                  <c:v>0.78575812183320526</c:v>
                </c:pt>
                <c:pt idx="4726">
                  <c:v>0.57522985316812991</c:v>
                </c:pt>
                <c:pt idx="4727">
                  <c:v>0.38648743294179444</c:v>
                </c:pt>
                <c:pt idx="4728">
                  <c:v>0.47379564508795741</c:v>
                </c:pt>
                <c:pt idx="4729">
                  <c:v>0.60620189666748048</c:v>
                </c:pt>
                <c:pt idx="4730">
                  <c:v>0.73354285150766374</c:v>
                </c:pt>
                <c:pt idx="4731">
                  <c:v>0.82318198308348656</c:v>
                </c:pt>
                <c:pt idx="4732">
                  <c:v>0.94909387841820725</c:v>
                </c:pt>
                <c:pt idx="4733">
                  <c:v>1.2273048377037048</c:v>
                </c:pt>
                <c:pt idx="4734">
                  <c:v>1.4985090784728528</c:v>
                </c:pt>
                <c:pt idx="4735">
                  <c:v>1.7353878244757652</c:v>
                </c:pt>
                <c:pt idx="4736">
                  <c:v>1.7313064679503443</c:v>
                </c:pt>
                <c:pt idx="4737">
                  <c:v>1.5447285407781601</c:v>
                </c:pt>
                <c:pt idx="4738">
                  <c:v>1.3293098071217537</c:v>
                </c:pt>
                <c:pt idx="4739">
                  <c:v>1.1350626718997956</c:v>
                </c:pt>
                <c:pt idx="4740">
                  <c:v>0.93255166679620749</c:v>
                </c:pt>
                <c:pt idx="4741">
                  <c:v>0.75542137831449507</c:v>
                </c:pt>
                <c:pt idx="4742">
                  <c:v>0.71909116566181186</c:v>
                </c:pt>
                <c:pt idx="4743">
                  <c:v>0.59494242511689666</c:v>
                </c:pt>
                <c:pt idx="4744">
                  <c:v>0.48863887511193754</c:v>
                </c:pt>
                <c:pt idx="4745">
                  <c:v>0.5710837387293578</c:v>
                </c:pt>
                <c:pt idx="4746">
                  <c:v>0.73123378604650502</c:v>
                </c:pt>
                <c:pt idx="4747">
                  <c:v>0.87689238645136358</c:v>
                </c:pt>
                <c:pt idx="4748">
                  <c:v>0.89564842700958258</c:v>
                </c:pt>
                <c:pt idx="4749">
                  <c:v>0.82134683445096024</c:v>
                </c:pt>
                <c:pt idx="4750">
                  <c:v>0.6635695141553879</c:v>
                </c:pt>
                <c:pt idx="4751">
                  <c:v>0.43657687492668629</c:v>
                </c:pt>
                <c:pt idx="4752">
                  <c:v>0.21162286743521691</c:v>
                </c:pt>
                <c:pt idx="4753">
                  <c:v>-2.7689928263425829E-2</c:v>
                </c:pt>
                <c:pt idx="4754">
                  <c:v>-0.21411429293453693</c:v>
                </c:pt>
                <c:pt idx="4755">
                  <c:v>-0.39098554976284505</c:v>
                </c:pt>
                <c:pt idx="4756">
                  <c:v>-0.55120152443647386</c:v>
                </c:pt>
                <c:pt idx="4757">
                  <c:v>-0.64508368805050853</c:v>
                </c:pt>
                <c:pt idx="4758">
                  <c:v>-0.61081403419375424</c:v>
                </c:pt>
                <c:pt idx="4759">
                  <c:v>-0.47141151599586012</c:v>
                </c:pt>
                <c:pt idx="4760">
                  <c:v>-0.24963568948209286</c:v>
                </c:pt>
                <c:pt idx="4761">
                  <c:v>0.14800633057951929</c:v>
                </c:pt>
                <c:pt idx="4762">
                  <c:v>0.64995821937918663</c:v>
                </c:pt>
                <c:pt idx="4763">
                  <c:v>1.086121403798461</c:v>
                </c:pt>
                <c:pt idx="4764">
                  <c:v>1.3632796449959279</c:v>
                </c:pt>
                <c:pt idx="4765">
                  <c:v>1.4814349164068699</c:v>
                </c:pt>
                <c:pt idx="4766">
                  <c:v>1.6963015267252923</c:v>
                </c:pt>
                <c:pt idx="4767">
                  <c:v>1.805709655880928</c:v>
                </c:pt>
                <c:pt idx="4768">
                  <c:v>1.8131245100498201</c:v>
                </c:pt>
                <c:pt idx="4769">
                  <c:v>1.8061882504820825</c:v>
                </c:pt>
                <c:pt idx="4770">
                  <c:v>1.6849880415201188</c:v>
                </c:pt>
                <c:pt idx="4771">
                  <c:v>1.4487885957956315</c:v>
                </c:pt>
                <c:pt idx="4772">
                  <c:v>0.97897366203367719</c:v>
                </c:pt>
                <c:pt idx="4773">
                  <c:v>0.45181362256407742</c:v>
                </c:pt>
                <c:pt idx="4774">
                  <c:v>7.4440610110759739E-2</c:v>
                </c:pt>
                <c:pt idx="4775">
                  <c:v>-0.16604513704776766</c:v>
                </c:pt>
                <c:pt idx="4776">
                  <c:v>-0.19632845163345339</c:v>
                </c:pt>
                <c:pt idx="4777">
                  <c:v>-0.10869294159114361</c:v>
                </c:pt>
                <c:pt idx="4778">
                  <c:v>-7.8683642148971555E-2</c:v>
                </c:pt>
                <c:pt idx="4779">
                  <c:v>-0.12421042867004872</c:v>
                </c:pt>
                <c:pt idx="4780">
                  <c:v>-0.19443877771496773</c:v>
                </c:pt>
                <c:pt idx="4781">
                  <c:v>-0.20758277032524347</c:v>
                </c:pt>
                <c:pt idx="4782">
                  <c:v>-0.11680968090891838</c:v>
                </c:pt>
                <c:pt idx="4783">
                  <c:v>2.4131787903606892E-2</c:v>
                </c:pt>
                <c:pt idx="4784">
                  <c:v>0.13624849352985621</c:v>
                </c:pt>
                <c:pt idx="4785">
                  <c:v>0.15156322840601208</c:v>
                </c:pt>
                <c:pt idx="4786">
                  <c:v>9.2485300339758394E-2</c:v>
                </c:pt>
                <c:pt idx="4787">
                  <c:v>0.12613646496087313</c:v>
                </c:pt>
                <c:pt idx="4788">
                  <c:v>0.25827484097331765</c:v>
                </c:pt>
                <c:pt idx="4789">
                  <c:v>0.44039167150855069</c:v>
                </c:pt>
                <c:pt idx="4790">
                  <c:v>0.64451548486948018</c:v>
                </c:pt>
                <c:pt idx="4791">
                  <c:v>0.75594309613108635</c:v>
                </c:pt>
                <c:pt idx="4792">
                  <c:v>0.94057762809097767</c:v>
                </c:pt>
                <c:pt idx="4793">
                  <c:v>1.2301752358675004</c:v>
                </c:pt>
                <c:pt idx="4794">
                  <c:v>1.5143393915891648</c:v>
                </c:pt>
                <c:pt idx="4795">
                  <c:v>1.812720613628626</c:v>
                </c:pt>
                <c:pt idx="4796">
                  <c:v>2.0795876821875572</c:v>
                </c:pt>
                <c:pt idx="4797">
                  <c:v>2.2753591865301135</c:v>
                </c:pt>
                <c:pt idx="4798">
                  <c:v>2.4352077367901805</c:v>
                </c:pt>
                <c:pt idx="4799">
                  <c:v>2.5231618469953538</c:v>
                </c:pt>
                <c:pt idx="4800">
                  <c:v>2.5391130512952804</c:v>
                </c:pt>
                <c:pt idx="4801">
                  <c:v>2.5087241944670677</c:v>
                </c:pt>
                <c:pt idx="4802">
                  <c:v>2.3991669613122943</c:v>
                </c:pt>
                <c:pt idx="4803">
                  <c:v>2.241259832829237</c:v>
                </c:pt>
                <c:pt idx="4804">
                  <c:v>2.1108224849402903</c:v>
                </c:pt>
                <c:pt idx="4805">
                  <c:v>1.9307994326949121</c:v>
                </c:pt>
                <c:pt idx="4806">
                  <c:v>1.7231244590878487</c:v>
                </c:pt>
                <c:pt idx="4807">
                  <c:v>1.4439599651098252</c:v>
                </c:pt>
                <c:pt idx="4808">
                  <c:v>1.1354371129721403</c:v>
                </c:pt>
                <c:pt idx="4809">
                  <c:v>0.82330579787492753</c:v>
                </c:pt>
                <c:pt idx="4810">
                  <c:v>0.55084140904247758</c:v>
                </c:pt>
                <c:pt idx="4811">
                  <c:v>0.35454752907156944</c:v>
                </c:pt>
                <c:pt idx="4812">
                  <c:v>0.23456434495747092</c:v>
                </c:pt>
                <c:pt idx="4813">
                  <c:v>0.18459038548171522</c:v>
                </c:pt>
                <c:pt idx="4814">
                  <c:v>0.14887310720980168</c:v>
                </c:pt>
                <c:pt idx="4815">
                  <c:v>8.6196364089846614E-2</c:v>
                </c:pt>
                <c:pt idx="4816">
                  <c:v>9.0515190660953523E-2</c:v>
                </c:pt>
                <c:pt idx="4817">
                  <c:v>0.11473048411309719</c:v>
                </c:pt>
                <c:pt idx="4818">
                  <c:v>9.7248259484767924E-2</c:v>
                </c:pt>
                <c:pt idx="4819">
                  <c:v>2.4372729733586312E-2</c:v>
                </c:pt>
                <c:pt idx="4820">
                  <c:v>-0.14353087171912193</c:v>
                </c:pt>
                <c:pt idx="4821">
                  <c:v>-0.50862385421991352</c:v>
                </c:pt>
                <c:pt idx="4822">
                  <c:v>-1.0469322681427002</c:v>
                </c:pt>
                <c:pt idx="4823">
                  <c:v>-1.6539754329621792</c:v>
                </c:pt>
                <c:pt idx="4824">
                  <c:v>-2.2487517240643502</c:v>
                </c:pt>
                <c:pt idx="4825">
                  <c:v>-2.695079342722893</c:v>
                </c:pt>
                <c:pt idx="4826">
                  <c:v>-2.9970158180594444</c:v>
                </c:pt>
                <c:pt idx="4827">
                  <c:v>-2.9604429459571842</c:v>
                </c:pt>
                <c:pt idx="4828">
                  <c:v>-2.2245215933024882</c:v>
                </c:pt>
                <c:pt idx="4829">
                  <c:v>-1.2120293522626162</c:v>
                </c:pt>
                <c:pt idx="4830">
                  <c:v>-0.32432992257177834</c:v>
                </c:pt>
                <c:pt idx="4831">
                  <c:v>0.66297631412744529</c:v>
                </c:pt>
                <c:pt idx="4832">
                  <c:v>1.793598025739193</c:v>
                </c:pt>
                <c:pt idx="4833">
                  <c:v>2.8084302493929862</c:v>
                </c:pt>
                <c:pt idx="4834">
                  <c:v>3.2703734421730042</c:v>
                </c:pt>
                <c:pt idx="4835">
                  <c:v>3.0960907477140429</c:v>
                </c:pt>
                <c:pt idx="4836">
                  <c:v>2.5942865011096004</c:v>
                </c:pt>
                <c:pt idx="4837">
                  <c:v>1.9005550020933153</c:v>
                </c:pt>
                <c:pt idx="4838">
                  <c:v>1.3331118129193784</c:v>
                </c:pt>
                <c:pt idx="4839">
                  <c:v>0.93653785988688476</c:v>
                </c:pt>
                <c:pt idx="4840">
                  <c:v>0.64836478002369402</c:v>
                </c:pt>
                <c:pt idx="4841">
                  <c:v>0.39161843776702882</c:v>
                </c:pt>
                <c:pt idx="4842">
                  <c:v>0.19016504779458046</c:v>
                </c:pt>
                <c:pt idx="4843">
                  <c:v>0.11511822760105134</c:v>
                </c:pt>
                <c:pt idx="4844">
                  <c:v>0.16707804769277573</c:v>
                </c:pt>
                <c:pt idx="4845">
                  <c:v>0.26854682743549346</c:v>
                </c:pt>
                <c:pt idx="4846">
                  <c:v>0.24308351889252663</c:v>
                </c:pt>
                <c:pt idx="4847">
                  <c:v>0.37247421517968182</c:v>
                </c:pt>
                <c:pt idx="4848">
                  <c:v>0.56598416268825535</c:v>
                </c:pt>
                <c:pt idx="4849">
                  <c:v>0.67777620166540153</c:v>
                </c:pt>
                <c:pt idx="4850">
                  <c:v>0.84382616266608246</c:v>
                </c:pt>
                <c:pt idx="4851">
                  <c:v>1.0951573254168034</c:v>
                </c:pt>
                <c:pt idx="4852">
                  <c:v>1.3051903349161149</c:v>
                </c:pt>
                <c:pt idx="4853">
                  <c:v>1.4796430371701719</c:v>
                </c:pt>
                <c:pt idx="4854">
                  <c:v>1.570334375202656</c:v>
                </c:pt>
                <c:pt idx="4855">
                  <c:v>1.6578391268849373</c:v>
                </c:pt>
                <c:pt idx="4856">
                  <c:v>1.7878858807682991</c:v>
                </c:pt>
                <c:pt idx="4857">
                  <c:v>1.8773906725645066</c:v>
                </c:pt>
                <c:pt idx="4858">
                  <c:v>1.8747538706660272</c:v>
                </c:pt>
                <c:pt idx="4859">
                  <c:v>1.8558656099438668</c:v>
                </c:pt>
                <c:pt idx="4860">
                  <c:v>1.9291639664769173</c:v>
                </c:pt>
                <c:pt idx="4861">
                  <c:v>2.0252379588782787</c:v>
                </c:pt>
                <c:pt idx="4862">
                  <c:v>2.0753459657728675</c:v>
                </c:pt>
                <c:pt idx="4863">
                  <c:v>2.0517851950228216</c:v>
                </c:pt>
                <c:pt idx="4864">
                  <c:v>1.9396293130517006</c:v>
                </c:pt>
                <c:pt idx="4865">
                  <c:v>1.7613306047022343</c:v>
                </c:pt>
                <c:pt idx="4866">
                  <c:v>1.4647867240011694</c:v>
                </c:pt>
                <c:pt idx="4867">
                  <c:v>1.1263560216128827</c:v>
                </c:pt>
                <c:pt idx="4868">
                  <c:v>0.82079792708158494</c:v>
                </c:pt>
                <c:pt idx="4869">
                  <c:v>0.55756665721535681</c:v>
                </c:pt>
                <c:pt idx="4870">
                  <c:v>0.36296079531311992</c:v>
                </c:pt>
                <c:pt idx="4871">
                  <c:v>0.34297026135027409</c:v>
                </c:pt>
                <c:pt idx="4872">
                  <c:v>0.52993425093591218</c:v>
                </c:pt>
                <c:pt idx="4873">
                  <c:v>0.75279977917671204</c:v>
                </c:pt>
                <c:pt idx="4874">
                  <c:v>1.0917000129818917</c:v>
                </c:pt>
                <c:pt idx="4875">
                  <c:v>1.3101882424950599</c:v>
                </c:pt>
                <c:pt idx="4876">
                  <c:v>1.2190162633359434</c:v>
                </c:pt>
                <c:pt idx="4877">
                  <c:v>0.7929995329678059</c:v>
                </c:pt>
                <c:pt idx="4878">
                  <c:v>0.26686553366482257</c:v>
                </c:pt>
                <c:pt idx="4879">
                  <c:v>-0.18073326967656614</c:v>
                </c:pt>
                <c:pt idx="4880">
                  <c:v>-0.52843297831714153</c:v>
                </c:pt>
                <c:pt idx="4881">
                  <c:v>-0.72030563235282896</c:v>
                </c:pt>
                <c:pt idx="4882">
                  <c:v>-0.86767498187720782</c:v>
                </c:pt>
                <c:pt idx="4883">
                  <c:v>-0.99501177057623869</c:v>
                </c:pt>
                <c:pt idx="4884">
                  <c:v>-1.0072271887958051</c:v>
                </c:pt>
                <c:pt idx="4885">
                  <c:v>-0.81487908303737644</c:v>
                </c:pt>
                <c:pt idx="4886">
                  <c:v>-0.48623793527483944</c:v>
                </c:pt>
                <c:pt idx="4887">
                  <c:v>-0.22469139441847802</c:v>
                </c:pt>
                <c:pt idx="4888">
                  <c:v>-2.0009409505873918E-2</c:v>
                </c:pt>
                <c:pt idx="4889">
                  <c:v>0.16179839568212628</c:v>
                </c:pt>
                <c:pt idx="4890">
                  <c:v>0.17643573062494397</c:v>
                </c:pt>
                <c:pt idx="4891">
                  <c:v>-0.10344309210777283</c:v>
                </c:pt>
                <c:pt idx="4892">
                  <c:v>-0.51844505690038212</c:v>
                </c:pt>
                <c:pt idx="4893">
                  <c:v>-0.82546882912516595</c:v>
                </c:pt>
                <c:pt idx="4894">
                  <c:v>-0.99458930924534805</c:v>
                </c:pt>
                <c:pt idx="4895">
                  <c:v>-1.1135074230283499</c:v>
                </c:pt>
                <c:pt idx="4896">
                  <c:v>-1.2980060072243214</c:v>
                </c:pt>
                <c:pt idx="4897">
                  <c:v>-1.5484923934936525</c:v>
                </c:pt>
                <c:pt idx="4898">
                  <c:v>-1.5699787183105947</c:v>
                </c:pt>
                <c:pt idx="4899">
                  <c:v>-1.4053107467293739</c:v>
                </c:pt>
                <c:pt idx="4900">
                  <c:v>-1.0702780806273222</c:v>
                </c:pt>
                <c:pt idx="4901">
                  <c:v>-0.73122655011713511</c:v>
                </c:pt>
                <c:pt idx="4902">
                  <c:v>-0.43460124693810942</c:v>
                </c:pt>
                <c:pt idx="4903">
                  <c:v>-0.15838477291166783</c:v>
                </c:pt>
                <c:pt idx="4904">
                  <c:v>0.14383119933307173</c:v>
                </c:pt>
                <c:pt idx="4905">
                  <c:v>0.40058594696223737</c:v>
                </c:pt>
                <c:pt idx="4906">
                  <c:v>0.53641362369060519</c:v>
                </c:pt>
                <c:pt idx="4907">
                  <c:v>0.47886002819985152</c:v>
                </c:pt>
                <c:pt idx="4908">
                  <c:v>0.27376122817397119</c:v>
                </c:pt>
                <c:pt idx="4909">
                  <c:v>7.3668850734829913E-2</c:v>
                </c:pt>
                <c:pt idx="4910">
                  <c:v>-3.1585928052663804E-4</c:v>
                </c:pt>
                <c:pt idx="4911">
                  <c:v>4.3944749236106877E-3</c:v>
                </c:pt>
                <c:pt idx="4912">
                  <c:v>3.472365360707045E-2</c:v>
                </c:pt>
                <c:pt idx="4913">
                  <c:v>0.12535871218889952</c:v>
                </c:pt>
                <c:pt idx="4914">
                  <c:v>0.25580844886600973</c:v>
                </c:pt>
                <c:pt idx="4915">
                  <c:v>0.54978328227996831</c:v>
                </c:pt>
                <c:pt idx="4916">
                  <c:v>0.81194304987788202</c:v>
                </c:pt>
                <c:pt idx="4917">
                  <c:v>1.1231349366903305</c:v>
                </c:pt>
                <c:pt idx="4918">
                  <c:v>1.4932891228795053</c:v>
                </c:pt>
                <c:pt idx="4919">
                  <c:v>1.8530235707759859</c:v>
                </c:pt>
                <c:pt idx="4920">
                  <c:v>2.1567487093806266</c:v>
                </c:pt>
                <c:pt idx="4921">
                  <c:v>2.2674705617129804</c:v>
                </c:pt>
                <c:pt idx="4922">
                  <c:v>2.0873551234602927</c:v>
                </c:pt>
                <c:pt idx="4923">
                  <c:v>1.7872783550620079</c:v>
                </c:pt>
                <c:pt idx="4924">
                  <c:v>1.541466671526432</c:v>
                </c:pt>
                <c:pt idx="4925">
                  <c:v>1.3075602114200593</c:v>
                </c:pt>
                <c:pt idx="4926">
                  <c:v>1.1087957366555929</c:v>
                </c:pt>
                <c:pt idx="4927">
                  <c:v>0.95741461247205739</c:v>
                </c:pt>
                <c:pt idx="4928">
                  <c:v>0.9691615225374699</c:v>
                </c:pt>
                <c:pt idx="4929">
                  <c:v>1.1300903458893299</c:v>
                </c:pt>
                <c:pt idx="4930">
                  <c:v>1.1858558993786574</c:v>
                </c:pt>
                <c:pt idx="4931">
                  <c:v>1.0937921467423439</c:v>
                </c:pt>
                <c:pt idx="4932">
                  <c:v>0.91092208519577988</c:v>
                </c:pt>
                <c:pt idx="4933">
                  <c:v>0.75764777876436717</c:v>
                </c:pt>
                <c:pt idx="4934">
                  <c:v>0.54768734782934192</c:v>
                </c:pt>
                <c:pt idx="4935">
                  <c:v>8.8497901260852815E-2</c:v>
                </c:pt>
                <c:pt idx="4936">
                  <c:v>-0.81013275191187861</c:v>
                </c:pt>
                <c:pt idx="4937">
                  <c:v>-1.7657934920489788</c:v>
                </c:pt>
                <c:pt idx="4938">
                  <c:v>-2.4670142510533335</c:v>
                </c:pt>
                <c:pt idx="4939">
                  <c:v>-2.9105039235949519</c:v>
                </c:pt>
                <c:pt idx="4940">
                  <c:v>-3.1268579193949702</c:v>
                </c:pt>
                <c:pt idx="4941">
                  <c:v>-3.0742008188366889</c:v>
                </c:pt>
                <c:pt idx="4942">
                  <c:v>-2.7581310385465625</c:v>
                </c:pt>
                <c:pt idx="4943">
                  <c:v>-2.2193549935519696</c:v>
                </c:pt>
                <c:pt idx="4944">
                  <c:v>-1.6781829057633877</c:v>
                </c:pt>
                <c:pt idx="4945">
                  <c:v>-1.3616178663074971</c:v>
                </c:pt>
                <c:pt idx="4946">
                  <c:v>-1.2036347240209579</c:v>
                </c:pt>
                <c:pt idx="4947">
                  <c:v>-1.1189835597574711</c:v>
                </c:pt>
                <c:pt idx="4948">
                  <c:v>-1.1505675874650478</c:v>
                </c:pt>
                <c:pt idx="4949">
                  <c:v>-1.3241288816928865</c:v>
                </c:pt>
                <c:pt idx="4950">
                  <c:v>-1.4502970312535763</c:v>
                </c:pt>
                <c:pt idx="4951">
                  <c:v>-1.44379331946373</c:v>
                </c:pt>
                <c:pt idx="4952">
                  <c:v>-1.3128884866833688</c:v>
                </c:pt>
                <c:pt idx="4953">
                  <c:v>-1.2124961062520743</c:v>
                </c:pt>
                <c:pt idx="4954">
                  <c:v>-1.1443747282773258</c:v>
                </c:pt>
                <c:pt idx="4955">
                  <c:v>-1.0652418006956579</c:v>
                </c:pt>
                <c:pt idx="4956">
                  <c:v>-0.86732714563608171</c:v>
                </c:pt>
                <c:pt idx="4957">
                  <c:v>-0.57024575963616375</c:v>
                </c:pt>
                <c:pt idx="4958">
                  <c:v>-0.33788033321499827</c:v>
                </c:pt>
                <c:pt idx="4959">
                  <c:v>-0.15247424287721514</c:v>
                </c:pt>
                <c:pt idx="4960">
                  <c:v>6.2761637382209301E-3</c:v>
                </c:pt>
                <c:pt idx="4961">
                  <c:v>0.16414329361170532</c:v>
                </c:pt>
                <c:pt idx="4962">
                  <c:v>0.32889926578849554</c:v>
                </c:pt>
                <c:pt idx="4963">
                  <c:v>0.45154490645974876</c:v>
                </c:pt>
                <c:pt idx="4964">
                  <c:v>0.49993054289370775</c:v>
                </c:pt>
                <c:pt idx="4965">
                  <c:v>0.48970292218029504</c:v>
                </c:pt>
                <c:pt idx="4966">
                  <c:v>0.39776473850011829</c:v>
                </c:pt>
                <c:pt idx="4967">
                  <c:v>0.29855174146592617</c:v>
                </c:pt>
                <c:pt idx="4968">
                  <c:v>0.24785901300609112</c:v>
                </c:pt>
                <c:pt idx="4969">
                  <c:v>0.21997225284576416</c:v>
                </c:pt>
                <c:pt idx="4970">
                  <c:v>0.19726371377706528</c:v>
                </c:pt>
                <c:pt idx="4971">
                  <c:v>0.21692596312612297</c:v>
                </c:pt>
                <c:pt idx="4972">
                  <c:v>0.27516881743445992</c:v>
                </c:pt>
                <c:pt idx="4973">
                  <c:v>0.35339537177234892</c:v>
                </c:pt>
                <c:pt idx="4974">
                  <c:v>0.4624684189260006</c:v>
                </c:pt>
                <c:pt idx="4975">
                  <c:v>0.6143063568323851</c:v>
                </c:pt>
                <c:pt idx="4976">
                  <c:v>0.80371652908623226</c:v>
                </c:pt>
                <c:pt idx="4977">
                  <c:v>1.0338643258810043</c:v>
                </c:pt>
                <c:pt idx="4978">
                  <c:v>1.3073489807546139</c:v>
                </c:pt>
                <c:pt idx="4979">
                  <c:v>1.5771877504885197</c:v>
                </c:pt>
                <c:pt idx="4980">
                  <c:v>1.7014236876368523</c:v>
                </c:pt>
                <c:pt idx="4981">
                  <c:v>1.6367248311638833</c:v>
                </c:pt>
                <c:pt idx="4982">
                  <c:v>1.3996352930366993</c:v>
                </c:pt>
                <c:pt idx="4983">
                  <c:v>0.97577253073453907</c:v>
                </c:pt>
                <c:pt idx="4984">
                  <c:v>0.59347122911363848</c:v>
                </c:pt>
                <c:pt idx="4985">
                  <c:v>0.37152075357735159</c:v>
                </c:pt>
                <c:pt idx="4986">
                  <c:v>0.36836559601128105</c:v>
                </c:pt>
                <c:pt idx="4987">
                  <c:v>0.5481000881642103</c:v>
                </c:pt>
                <c:pt idx="4988">
                  <c:v>0.6621392121165991</c:v>
                </c:pt>
                <c:pt idx="4989">
                  <c:v>0.57944335676729686</c:v>
                </c:pt>
                <c:pt idx="4990">
                  <c:v>0.25232288707047701</c:v>
                </c:pt>
                <c:pt idx="4991">
                  <c:v>-0.29405815623700621</c:v>
                </c:pt>
                <c:pt idx="4992">
                  <c:v>-0.95691270209848889</c:v>
                </c:pt>
                <c:pt idx="4993">
                  <c:v>-1.4806179141998292</c:v>
                </c:pt>
                <c:pt idx="4994">
                  <c:v>-1.8528700813651087</c:v>
                </c:pt>
                <c:pt idx="4995">
                  <c:v>-2.0639835101366044</c:v>
                </c:pt>
                <c:pt idx="4996">
                  <c:v>-1.9692206096649172</c:v>
                </c:pt>
                <c:pt idx="4997">
                  <c:v>-1.591342690140009</c:v>
                </c:pt>
                <c:pt idx="4998">
                  <c:v>-1.1911644402891397</c:v>
                </c:pt>
                <c:pt idx="4999">
                  <c:v>-1.016321801841259</c:v>
                </c:pt>
                <c:pt idx="5000">
                  <c:v>-1.0567788331210615</c:v>
                </c:pt>
                <c:pt idx="5001">
                  <c:v>-1.2572447745501996</c:v>
                </c:pt>
                <c:pt idx="5002">
                  <c:v>-1.4587285700440407</c:v>
                </c:pt>
                <c:pt idx="5003">
                  <c:v>-1.5896449510753154</c:v>
                </c:pt>
                <c:pt idx="5004">
                  <c:v>-1.6900238098204137</c:v>
                </c:pt>
                <c:pt idx="5005">
                  <c:v>-1.6859472772479058</c:v>
                </c:pt>
                <c:pt idx="5006">
                  <c:v>-1.5440650279819965</c:v>
                </c:pt>
                <c:pt idx="5007">
                  <c:v>-1.3951699206233026</c:v>
                </c:pt>
                <c:pt idx="5008">
                  <c:v>-1.3495433659851552</c:v>
                </c:pt>
                <c:pt idx="5009">
                  <c:v>-1.3042261290550232</c:v>
                </c:pt>
                <c:pt idx="5010">
                  <c:v>-1.1517974030971527</c:v>
                </c:pt>
                <c:pt idx="5011">
                  <c:v>-0.97437321893870832</c:v>
                </c:pt>
                <c:pt idx="5012">
                  <c:v>-0.7857025001943112</c:v>
                </c:pt>
                <c:pt idx="5013">
                  <c:v>-0.6756163132935763</c:v>
                </c:pt>
                <c:pt idx="5014">
                  <c:v>-0.58910624608397488</c:v>
                </c:pt>
                <c:pt idx="5015">
                  <c:v>-0.4328138262033463</c:v>
                </c:pt>
                <c:pt idx="5016">
                  <c:v>-0.27550026319921017</c:v>
                </c:pt>
                <c:pt idx="5017">
                  <c:v>-0.10113316783681513</c:v>
                </c:pt>
                <c:pt idx="5018">
                  <c:v>4.5554579067975283E-2</c:v>
                </c:pt>
                <c:pt idx="5019">
                  <c:v>0.11454739317297936</c:v>
                </c:pt>
                <c:pt idx="5020">
                  <c:v>0.10547046795487404</c:v>
                </c:pt>
                <c:pt idx="5021">
                  <c:v>9.811876371502877E-2</c:v>
                </c:pt>
                <c:pt idx="5022">
                  <c:v>0.18845219733193519</c:v>
                </c:pt>
                <c:pt idx="5023">
                  <c:v>0.35359443292021753</c:v>
                </c:pt>
                <c:pt idx="5024">
                  <c:v>0.59525411825627095</c:v>
                </c:pt>
                <c:pt idx="5025">
                  <c:v>0.80515633285045629</c:v>
                </c:pt>
                <c:pt idx="5026">
                  <c:v>0.96288475580513477</c:v>
                </c:pt>
                <c:pt idx="5027">
                  <c:v>1.0869530971348287</c:v>
                </c:pt>
                <c:pt idx="5028">
                  <c:v>1.2056730633974075</c:v>
                </c:pt>
                <c:pt idx="5029">
                  <c:v>1.259669030159712</c:v>
                </c:pt>
                <c:pt idx="5030">
                  <c:v>1.2036246375739574</c:v>
                </c:pt>
                <c:pt idx="5031">
                  <c:v>0.98218180999159821</c:v>
                </c:pt>
                <c:pt idx="5032">
                  <c:v>0.65719729162752627</c:v>
                </c:pt>
                <c:pt idx="5033">
                  <c:v>0.44935055606067181</c:v>
                </c:pt>
                <c:pt idx="5034">
                  <c:v>0.29387168487533927</c:v>
                </c:pt>
                <c:pt idx="5035">
                  <c:v>0.17783436633646488</c:v>
                </c:pt>
                <c:pt idx="5036">
                  <c:v>0.11026518478989601</c:v>
                </c:pt>
                <c:pt idx="5037">
                  <c:v>8.5169666111469269E-2</c:v>
                </c:pt>
                <c:pt idx="5038">
                  <c:v>0.17805506218224765</c:v>
                </c:pt>
                <c:pt idx="5039">
                  <c:v>0.39916953206062317</c:v>
                </c:pt>
                <c:pt idx="5040">
                  <c:v>0.65351573847234257</c:v>
                </c:pt>
                <c:pt idx="5041">
                  <c:v>0.76788939625024799</c:v>
                </c:pt>
                <c:pt idx="5042">
                  <c:v>0.69191389203071596</c:v>
                </c:pt>
                <c:pt idx="5043">
                  <c:v>0.39741671953350305</c:v>
                </c:pt>
                <c:pt idx="5044">
                  <c:v>-6.1783635746687653E-2</c:v>
                </c:pt>
                <c:pt idx="5045">
                  <c:v>-0.52647741358727218</c:v>
                </c:pt>
                <c:pt idx="5046">
                  <c:v>-1.1473831207305194</c:v>
                </c:pt>
                <c:pt idx="5047">
                  <c:v>-1.9849962513148787</c:v>
                </c:pt>
                <c:pt idx="5048">
                  <c:v>-2.759751009643078</c:v>
                </c:pt>
                <c:pt idx="5049">
                  <c:v>-3.2295125144720078</c:v>
                </c:pt>
                <c:pt idx="5050">
                  <c:v>-3.3313432368636131</c:v>
                </c:pt>
                <c:pt idx="5051">
                  <c:v>-2.997099433243275</c:v>
                </c:pt>
                <c:pt idx="5052">
                  <c:v>-2.3403825634717941</c:v>
                </c:pt>
                <c:pt idx="5053">
                  <c:v>-1.7296047820150853</c:v>
                </c:pt>
                <c:pt idx="5054">
                  <c:v>-1.2090056839585306</c:v>
                </c:pt>
                <c:pt idx="5055">
                  <c:v>-0.71641547977924347</c:v>
                </c:pt>
                <c:pt idx="5056">
                  <c:v>-0.28272913936525584</c:v>
                </c:pt>
                <c:pt idx="5057">
                  <c:v>-3.7348084989935158E-2</c:v>
                </c:pt>
                <c:pt idx="5058">
                  <c:v>-0.23272186903283001</c:v>
                </c:pt>
                <c:pt idx="5059">
                  <c:v>-0.76194394737482074</c:v>
                </c:pt>
                <c:pt idx="5060">
                  <c:v>-1.2655374419689178</c:v>
                </c:pt>
                <c:pt idx="5061">
                  <c:v>-1.5829892116785049</c:v>
                </c:pt>
                <c:pt idx="5062">
                  <c:v>-1.9328493203222752</c:v>
                </c:pt>
                <c:pt idx="5063">
                  <c:v>-2.2154874989390376</c:v>
                </c:pt>
                <c:pt idx="5064">
                  <c:v>-2.2733952529728412</c:v>
                </c:pt>
                <c:pt idx="5065">
                  <c:v>-2.2461780720949176</c:v>
                </c:pt>
                <c:pt idx="5066">
                  <c:v>-2.3628580909967423</c:v>
                </c:pt>
                <c:pt idx="5067">
                  <c:v>-2.4933068409562114</c:v>
                </c:pt>
                <c:pt idx="5068">
                  <c:v>-2.5759797459840774</c:v>
                </c:pt>
                <c:pt idx="5069">
                  <c:v>-2.6061072322726253</c:v>
                </c:pt>
                <c:pt idx="5070">
                  <c:v>-2.4977536484599114</c:v>
                </c:pt>
                <c:pt idx="5071">
                  <c:v>-2.4375808292627337</c:v>
                </c:pt>
                <c:pt idx="5072">
                  <c:v>-2.4455467835068703</c:v>
                </c:pt>
                <c:pt idx="5073">
                  <c:v>-2.5450818890333178</c:v>
                </c:pt>
                <c:pt idx="5074">
                  <c:v>-2.6691393399238588</c:v>
                </c:pt>
                <c:pt idx="5075">
                  <c:v>-2.761434423029423</c:v>
                </c:pt>
                <c:pt idx="5076">
                  <c:v>-2.9492481592297555</c:v>
                </c:pt>
                <c:pt idx="5077">
                  <c:v>-3.3094889760017399</c:v>
                </c:pt>
                <c:pt idx="5078">
                  <c:v>-3.6843191805481914</c:v>
                </c:pt>
                <c:pt idx="5079">
                  <c:v>-3.9560217502713204</c:v>
                </c:pt>
                <c:pt idx="5080">
                  <c:v>-4.1949632477760321</c:v>
                </c:pt>
                <c:pt idx="5081">
                  <c:v>-4.3886946585774425</c:v>
                </c:pt>
                <c:pt idx="5082">
                  <c:v>-4.3871518707275392</c:v>
                </c:pt>
                <c:pt idx="5083">
                  <c:v>-4.308323509991169</c:v>
                </c:pt>
                <c:pt idx="5084">
                  <c:v>-4.2794476202130323</c:v>
                </c:pt>
                <c:pt idx="5085">
                  <c:v>-4.1563798105716705</c:v>
                </c:pt>
                <c:pt idx="5086">
                  <c:v>-3.9817898449301721</c:v>
                </c:pt>
                <c:pt idx="5087">
                  <c:v>-3.8439010977745056</c:v>
                </c:pt>
                <c:pt idx="5088">
                  <c:v>-3.7942091202735901</c:v>
                </c:pt>
                <c:pt idx="5089">
                  <c:v>-3.8791978150606159</c:v>
                </c:pt>
                <c:pt idx="5090">
                  <c:v>-3.9999875494837762</c:v>
                </c:pt>
                <c:pt idx="5091">
                  <c:v>-4.0791614806652072</c:v>
                </c:pt>
                <c:pt idx="5092">
                  <c:v>-4.2104574921727185</c:v>
                </c:pt>
                <c:pt idx="5093">
                  <c:v>-4.4230189839005476</c:v>
                </c:pt>
                <c:pt idx="5094">
                  <c:v>-4.592986725568772</c:v>
                </c:pt>
                <c:pt idx="5095">
                  <c:v>-4.7516164237260821</c:v>
                </c:pt>
                <c:pt idx="5096">
                  <c:v>-4.7360838800668716</c:v>
                </c:pt>
                <c:pt idx="5097">
                  <c:v>-4.6059736838936809</c:v>
                </c:pt>
                <c:pt idx="5098">
                  <c:v>-4.4794022226333619</c:v>
                </c:pt>
                <c:pt idx="5099">
                  <c:v>-4.2194233202934264</c:v>
                </c:pt>
                <c:pt idx="5100">
                  <c:v>-3.7526626065373421</c:v>
                </c:pt>
                <c:pt idx="5101">
                  <c:v>-3.3627600342035295</c:v>
                </c:pt>
                <c:pt idx="5102">
                  <c:v>-3.260972873568535</c:v>
                </c:pt>
                <c:pt idx="5103">
                  <c:v>-3.4040779218077661</c:v>
                </c:pt>
                <c:pt idx="5104">
                  <c:v>-3.633504830002785</c:v>
                </c:pt>
                <c:pt idx="5105">
                  <c:v>-3.768443949222565</c:v>
                </c:pt>
                <c:pt idx="5106">
                  <c:v>-3.9573370814323425</c:v>
                </c:pt>
                <c:pt idx="5107">
                  <c:v>-4.2114947882294658</c:v>
                </c:pt>
                <c:pt idx="5108">
                  <c:v>-4.2644009801745417</c:v>
                </c:pt>
                <c:pt idx="5109">
                  <c:v>-4.2376137158274654</c:v>
                </c:pt>
                <c:pt idx="5110">
                  <c:v>-4.0979281193017965</c:v>
                </c:pt>
                <c:pt idx="5111">
                  <c:v>-3.9008857226371769</c:v>
                </c:pt>
                <c:pt idx="5112">
                  <c:v>-3.6981794205307961</c:v>
                </c:pt>
                <c:pt idx="5113">
                  <c:v>-3.44706723600626</c:v>
                </c:pt>
                <c:pt idx="5114">
                  <c:v>-3.0441069540381434</c:v>
                </c:pt>
                <c:pt idx="5115">
                  <c:v>-2.6856998240947725</c:v>
                </c:pt>
                <c:pt idx="5116">
                  <c:v>-2.3812965546548366</c:v>
                </c:pt>
                <c:pt idx="5117">
                  <c:v>-1.9674778470396996</c:v>
                </c:pt>
                <c:pt idx="5118">
                  <c:v>-1.7862346270680429</c:v>
                </c:pt>
                <c:pt idx="5119">
                  <c:v>-1.3963193370401861</c:v>
                </c:pt>
                <c:pt idx="5120">
                  <c:v>-1.3572663684189321</c:v>
                </c:pt>
                <c:pt idx="5121">
                  <c:v>-1.5741075834631921</c:v>
                </c:pt>
                <c:pt idx="5122">
                  <c:v>-1.8632424572110178</c:v>
                </c:pt>
                <c:pt idx="5123">
                  <c:v>-2.0019756884872915</c:v>
                </c:pt>
                <c:pt idx="5124">
                  <c:v>-1.8853206664323807</c:v>
                </c:pt>
                <c:pt idx="5125">
                  <c:v>-1.7243972517549992</c:v>
                </c:pt>
                <c:pt idx="5126">
                  <c:v>-1.3930409494042397</c:v>
                </c:pt>
                <c:pt idx="5127">
                  <c:v>-1.103663562387228</c:v>
                </c:pt>
                <c:pt idx="5128">
                  <c:v>-0.78245225228369242</c:v>
                </c:pt>
                <c:pt idx="5129">
                  <c:v>-0.57610039394348866</c:v>
                </c:pt>
                <c:pt idx="5130">
                  <c:v>-0.5548485059291125</c:v>
                </c:pt>
                <c:pt idx="5131">
                  <c:v>-0.57512390892952681</c:v>
                </c:pt>
                <c:pt idx="5132">
                  <c:v>-0.63839271917939189</c:v>
                </c:pt>
                <c:pt idx="5133">
                  <c:v>-0.67872973635792733</c:v>
                </c:pt>
                <c:pt idx="5134">
                  <c:v>-0.62784887373447418</c:v>
                </c:pt>
                <c:pt idx="5135">
                  <c:v>-0.53524834670126442</c:v>
                </c:pt>
                <c:pt idx="5136">
                  <c:v>-0.39192044645547869</c:v>
                </c:pt>
                <c:pt idx="5137">
                  <c:v>-0.22388495374470951</c:v>
                </c:pt>
                <c:pt idx="5138">
                  <c:v>-0.13576960656791925</c:v>
                </c:pt>
                <c:pt idx="5139">
                  <c:v>-4.6893244273960591E-2</c:v>
                </c:pt>
                <c:pt idx="5140">
                  <c:v>0.17333802195265891</c:v>
                </c:pt>
                <c:pt idx="5141">
                  <c:v>0.53111319579184058</c:v>
                </c:pt>
                <c:pt idx="5142">
                  <c:v>0.83847077094018463</c:v>
                </c:pt>
                <c:pt idx="5143">
                  <c:v>0.98312986291944982</c:v>
                </c:pt>
                <c:pt idx="5144">
                  <c:v>1.0387828575074673</c:v>
                </c:pt>
                <c:pt idx="5145">
                  <c:v>1.0641939796507358</c:v>
                </c:pt>
                <c:pt idx="5146">
                  <c:v>0.99276373542845253</c:v>
                </c:pt>
                <c:pt idx="5147">
                  <c:v>0.82857421226799488</c:v>
                </c:pt>
                <c:pt idx="5148">
                  <c:v>0.63370398312807086</c:v>
                </c:pt>
                <c:pt idx="5149">
                  <c:v>0.50664658170193433</c:v>
                </c:pt>
                <c:pt idx="5150">
                  <c:v>0.4119163525477052</c:v>
                </c:pt>
                <c:pt idx="5151">
                  <c:v>0.30158429022878408</c:v>
                </c:pt>
                <c:pt idx="5152">
                  <c:v>0.24428069975227118</c:v>
                </c:pt>
                <c:pt idx="5153">
                  <c:v>0.22455789517611266</c:v>
                </c:pt>
                <c:pt idx="5154">
                  <c:v>0.2051734982058406</c:v>
                </c:pt>
                <c:pt idx="5155">
                  <c:v>5.4942192435264589E-2</c:v>
                </c:pt>
                <c:pt idx="5156">
                  <c:v>-2.5614459067583084E-2</c:v>
                </c:pt>
                <c:pt idx="5157">
                  <c:v>0.39432050921022893</c:v>
                </c:pt>
                <c:pt idx="5158">
                  <c:v>0.93247477591037753</c:v>
                </c:pt>
                <c:pt idx="5159">
                  <c:v>1.0506283662468197</c:v>
                </c:pt>
                <c:pt idx="5160">
                  <c:v>1.0290681472420693</c:v>
                </c:pt>
                <c:pt idx="5161">
                  <c:v>1.1192678806185723</c:v>
                </c:pt>
                <c:pt idx="5162">
                  <c:v>1.4114275190234185</c:v>
                </c:pt>
                <c:pt idx="5163">
                  <c:v>1.7532230016589165</c:v>
                </c:pt>
                <c:pt idx="5164">
                  <c:v>1.9799791941046716</c:v>
                </c:pt>
                <c:pt idx="5165">
                  <c:v>2.07482468649745</c:v>
                </c:pt>
                <c:pt idx="5166">
                  <c:v>2.0388181172311306</c:v>
                </c:pt>
                <c:pt idx="5167">
                  <c:v>1.9692554005980492</c:v>
                </c:pt>
                <c:pt idx="5168">
                  <c:v>1.8782787184417249</c:v>
                </c:pt>
                <c:pt idx="5169">
                  <c:v>1.7502491077780724</c:v>
                </c:pt>
                <c:pt idx="5170">
                  <c:v>1.5590252754092218</c:v>
                </c:pt>
                <c:pt idx="5171">
                  <c:v>1.3618159407377244</c:v>
                </c:pt>
                <c:pt idx="5172">
                  <c:v>1.1828708957880736</c:v>
                </c:pt>
                <c:pt idx="5173">
                  <c:v>1.0827923646569253</c:v>
                </c:pt>
                <c:pt idx="5174">
                  <c:v>1.0766418246924878</c:v>
                </c:pt>
                <c:pt idx="5175">
                  <c:v>1.0667277974635363</c:v>
                </c:pt>
                <c:pt idx="5176">
                  <c:v>0.99573068574070933</c:v>
                </c:pt>
                <c:pt idx="5177">
                  <c:v>0.98730806395411497</c:v>
                </c:pt>
                <c:pt idx="5178">
                  <c:v>1.0994255004823208</c:v>
                </c:pt>
                <c:pt idx="5179">
                  <c:v>1.2515780916810035</c:v>
                </c:pt>
                <c:pt idx="5180">
                  <c:v>1.3344255360960962</c:v>
                </c:pt>
                <c:pt idx="5181">
                  <c:v>1.3566212743520738</c:v>
                </c:pt>
                <c:pt idx="5182">
                  <c:v>1.4304600597918034</c:v>
                </c:pt>
                <c:pt idx="5183">
                  <c:v>1.5113959032297135</c:v>
                </c:pt>
                <c:pt idx="5184">
                  <c:v>1.6133539487421513</c:v>
                </c:pt>
                <c:pt idx="5185">
                  <c:v>1.7150102779269218</c:v>
                </c:pt>
                <c:pt idx="5186">
                  <c:v>1.782280593663454</c:v>
                </c:pt>
                <c:pt idx="5187">
                  <c:v>1.8306345820426941</c:v>
                </c:pt>
                <c:pt idx="5188">
                  <c:v>1.8526364850997925</c:v>
                </c:pt>
                <c:pt idx="5189">
                  <c:v>1.8655102998018265</c:v>
                </c:pt>
                <c:pt idx="5190">
                  <c:v>1.8331287118792534</c:v>
                </c:pt>
                <c:pt idx="5191">
                  <c:v>1.7570111203193666</c:v>
                </c:pt>
                <c:pt idx="5192">
                  <c:v>1.6247248828411103</c:v>
                </c:pt>
                <c:pt idx="5193">
                  <c:v>1.5443715682625772</c:v>
                </c:pt>
                <c:pt idx="5194">
                  <c:v>1.5330914121866226</c:v>
                </c:pt>
                <c:pt idx="5195">
                  <c:v>1.5620450699329378</c:v>
                </c:pt>
                <c:pt idx="5196">
                  <c:v>1.710815485417843</c:v>
                </c:pt>
                <c:pt idx="5197">
                  <c:v>1.8222745254635813</c:v>
                </c:pt>
                <c:pt idx="5198">
                  <c:v>1.8609253518283368</c:v>
                </c:pt>
                <c:pt idx="5199">
                  <c:v>1.7252453903853895</c:v>
                </c:pt>
                <c:pt idx="5200">
                  <c:v>1.4457316714525223</c:v>
                </c:pt>
                <c:pt idx="5201">
                  <c:v>1.0830720077455045</c:v>
                </c:pt>
                <c:pt idx="5202">
                  <c:v>0.80908851228654388</c:v>
                </c:pt>
                <c:pt idx="5203">
                  <c:v>0.57629660457372667</c:v>
                </c:pt>
                <c:pt idx="5204">
                  <c:v>0.16028522763401271</c:v>
                </c:pt>
                <c:pt idx="5205">
                  <c:v>-0.40080185540020469</c:v>
                </c:pt>
                <c:pt idx="5206">
                  <c:v>-0.85115593984723092</c:v>
                </c:pt>
                <c:pt idx="5207">
                  <c:v>-1.0591860587149859</c:v>
                </c:pt>
                <c:pt idx="5208">
                  <c:v>-1.0710603649914265</c:v>
                </c:pt>
                <c:pt idx="5209">
                  <c:v>-1.0203697561472655</c:v>
                </c:pt>
                <c:pt idx="5210">
                  <c:v>-0.94836399972438812</c:v>
                </c:pt>
                <c:pt idx="5211">
                  <c:v>-0.88659043215215205</c:v>
                </c:pt>
                <c:pt idx="5212">
                  <c:v>-0.813767673522234</c:v>
                </c:pt>
                <c:pt idx="5213">
                  <c:v>-0.72489752389490603</c:v>
                </c:pt>
                <c:pt idx="5214">
                  <c:v>-0.58339015424251561</c:v>
                </c:pt>
                <c:pt idx="5215">
                  <c:v>-0.39518180407583714</c:v>
                </c:pt>
                <c:pt idx="5216">
                  <c:v>-0.23766358852386477</c:v>
                </c:pt>
                <c:pt idx="5217">
                  <c:v>-0.15894895613193513</c:v>
                </c:pt>
                <c:pt idx="5218">
                  <c:v>-0.1180424201488495</c:v>
                </c:pt>
                <c:pt idx="5219">
                  <c:v>-0.1033172307908535</c:v>
                </c:pt>
                <c:pt idx="5220">
                  <c:v>-3.4418392404913907E-2</c:v>
                </c:pt>
                <c:pt idx="5221">
                  <c:v>0.21711040623486044</c:v>
                </c:pt>
                <c:pt idx="5222">
                  <c:v>0.41292108692228796</c:v>
                </c:pt>
                <c:pt idx="5223">
                  <c:v>0.57397387124598032</c:v>
                </c:pt>
                <c:pt idx="5224">
                  <c:v>0.67926497586071499</c:v>
                </c:pt>
                <c:pt idx="5225">
                  <c:v>0.71066759370267396</c:v>
                </c:pt>
                <c:pt idx="5226">
                  <c:v>0.74900764055550106</c:v>
                </c:pt>
                <c:pt idx="5227">
                  <c:v>0.82441267579793931</c:v>
                </c:pt>
                <c:pt idx="5228">
                  <c:v>0.96275523997843271</c:v>
                </c:pt>
                <c:pt idx="5229">
                  <c:v>1.0856702180206776</c:v>
                </c:pt>
                <c:pt idx="5230">
                  <c:v>1.1961866138130428</c:v>
                </c:pt>
                <c:pt idx="5231">
                  <c:v>1.3007663315534592</c:v>
                </c:pt>
                <c:pt idx="5232">
                  <c:v>1.3965343683958054</c:v>
                </c:pt>
                <c:pt idx="5233">
                  <c:v>1.4277997228503228</c:v>
                </c:pt>
                <c:pt idx="5234">
                  <c:v>1.3630444407463074</c:v>
                </c:pt>
                <c:pt idx="5235">
                  <c:v>1.2921424193680286</c:v>
                </c:pt>
                <c:pt idx="5236">
                  <c:v>1.2257094980031253</c:v>
                </c:pt>
                <c:pt idx="5237">
                  <c:v>1.1889207174628973</c:v>
                </c:pt>
                <c:pt idx="5238">
                  <c:v>1.2348554934561253</c:v>
                </c:pt>
                <c:pt idx="5239">
                  <c:v>1.3427250739932062</c:v>
                </c:pt>
                <c:pt idx="5240">
                  <c:v>1.4464453241229058</c:v>
                </c:pt>
                <c:pt idx="5241">
                  <c:v>1.3971272760629654</c:v>
                </c:pt>
                <c:pt idx="5242">
                  <c:v>1.2489738880097867</c:v>
                </c:pt>
                <c:pt idx="5243">
                  <c:v>1.242034266293049</c:v>
                </c:pt>
                <c:pt idx="5244">
                  <c:v>1.3841391482949257</c:v>
                </c:pt>
                <c:pt idx="5245">
                  <c:v>1.5930701038241388</c:v>
                </c:pt>
                <c:pt idx="5246">
                  <c:v>1.8197499901056291</c:v>
                </c:pt>
                <c:pt idx="5247">
                  <c:v>1.9816437502205373</c:v>
                </c:pt>
                <c:pt idx="5248">
                  <c:v>2.0455241426825523</c:v>
                </c:pt>
                <c:pt idx="5249">
                  <c:v>2.0553384017944336</c:v>
                </c:pt>
                <c:pt idx="5250">
                  <c:v>2.0981251099705696</c:v>
                </c:pt>
                <c:pt idx="5251">
                  <c:v>2.1494243408739568</c:v>
                </c:pt>
                <c:pt idx="5252">
                  <c:v>2.2124051392078399</c:v>
                </c:pt>
                <c:pt idx="5253">
                  <c:v>2.1204377925395965</c:v>
                </c:pt>
                <c:pt idx="5254">
                  <c:v>1.8226646809279921</c:v>
                </c:pt>
                <c:pt idx="5255">
                  <c:v>1.3923749515414239</c:v>
                </c:pt>
                <c:pt idx="5256">
                  <c:v>0.93865630611777306</c:v>
                </c:pt>
                <c:pt idx="5257">
                  <c:v>0.60950849711894994</c:v>
                </c:pt>
                <c:pt idx="5258">
                  <c:v>0.53090298838913441</c:v>
                </c:pt>
                <c:pt idx="5259">
                  <c:v>0.69987918846309194</c:v>
                </c:pt>
                <c:pt idx="5260">
                  <c:v>0.95408652350306511</c:v>
                </c:pt>
                <c:pt idx="5261">
                  <c:v>1.2247940433025362</c:v>
                </c:pt>
                <c:pt idx="5262">
                  <c:v>1.5016193586587907</c:v>
                </c:pt>
                <c:pt idx="5263">
                  <c:v>1.6128968426585197</c:v>
                </c:pt>
                <c:pt idx="5264">
                  <c:v>1.631181816905737</c:v>
                </c:pt>
                <c:pt idx="5265">
                  <c:v>1.4977183887362482</c:v>
                </c:pt>
                <c:pt idx="5266">
                  <c:v>1.0409929588437081</c:v>
                </c:pt>
                <c:pt idx="5267">
                  <c:v>0.42201445743441585</c:v>
                </c:pt>
                <c:pt idx="5268">
                  <c:v>-0.1467001722380519</c:v>
                </c:pt>
                <c:pt idx="5269">
                  <c:v>-0.66074589371681214</c:v>
                </c:pt>
                <c:pt idx="5270">
                  <c:v>-1.1438810770958663</c:v>
                </c:pt>
                <c:pt idx="5271">
                  <c:v>-1.6057839971780778</c:v>
                </c:pt>
                <c:pt idx="5272">
                  <c:v>-1.946285929530859</c:v>
                </c:pt>
                <c:pt idx="5273">
                  <c:v>-1.9932248917222024</c:v>
                </c:pt>
                <c:pt idx="5274">
                  <c:v>-1.6641753159463406</c:v>
                </c:pt>
                <c:pt idx="5275">
                  <c:v>-1.1779771417379379</c:v>
                </c:pt>
                <c:pt idx="5276">
                  <c:v>-0.58739739730954177</c:v>
                </c:pt>
                <c:pt idx="5277">
                  <c:v>8.5214379038661719E-2</c:v>
                </c:pt>
                <c:pt idx="5278">
                  <c:v>0.63844834081828594</c:v>
                </c:pt>
                <c:pt idx="5279">
                  <c:v>0.97347713313996798</c:v>
                </c:pt>
                <c:pt idx="5280">
                  <c:v>0.99549796655774125</c:v>
                </c:pt>
                <c:pt idx="5281">
                  <c:v>0.74941438749432565</c:v>
                </c:pt>
                <c:pt idx="5282">
                  <c:v>0.31270755819976331</c:v>
                </c:pt>
                <c:pt idx="5283">
                  <c:v>-0.20294658612459898</c:v>
                </c:pt>
                <c:pt idx="5284">
                  <c:v>-0.67842495024204252</c:v>
                </c:pt>
                <c:pt idx="5285">
                  <c:v>-1.0659072138369083</c:v>
                </c:pt>
                <c:pt idx="5286">
                  <c:v>-1.2755905598402024</c:v>
                </c:pt>
                <c:pt idx="5287">
                  <c:v>-1.3558178669214249</c:v>
                </c:pt>
                <c:pt idx="5288">
                  <c:v>-1.2956902174651623</c:v>
                </c:pt>
                <c:pt idx="5289">
                  <c:v>-1.1143896216899156</c:v>
                </c:pt>
                <c:pt idx="5290">
                  <c:v>-0.91952765174210072</c:v>
                </c:pt>
                <c:pt idx="5291">
                  <c:v>-0.78675602227449426</c:v>
                </c:pt>
                <c:pt idx="5292">
                  <c:v>-0.70924123853445054</c:v>
                </c:pt>
                <c:pt idx="5293">
                  <c:v>-0.58635191515088081</c:v>
                </c:pt>
                <c:pt idx="5294">
                  <c:v>-0.34581964608281851</c:v>
                </c:pt>
                <c:pt idx="5295">
                  <c:v>-0.16806432679295541</c:v>
                </c:pt>
                <c:pt idx="5296">
                  <c:v>-6.4411538913846017E-2</c:v>
                </c:pt>
                <c:pt idx="5297">
                  <c:v>6.9455931857228287E-2</c:v>
                </c:pt>
                <c:pt idx="5298">
                  <c:v>0.20851021181792023</c:v>
                </c:pt>
                <c:pt idx="5299">
                  <c:v>0.41522880021482705</c:v>
                </c:pt>
                <c:pt idx="5300">
                  <c:v>0.63756891958415507</c:v>
                </c:pt>
                <c:pt idx="5301">
                  <c:v>0.90556457385420808</c:v>
                </c:pt>
                <c:pt idx="5302">
                  <c:v>1.0747090275585651</c:v>
                </c:pt>
                <c:pt idx="5303">
                  <c:v>1.1291160535812379</c:v>
                </c:pt>
                <c:pt idx="5304">
                  <c:v>1.1971728198230267</c:v>
                </c:pt>
                <c:pt idx="5305">
                  <c:v>1.3092290067672729</c:v>
                </c:pt>
                <c:pt idx="5306">
                  <c:v>1.3985143817961216</c:v>
                </c:pt>
                <c:pt idx="5307">
                  <c:v>1.424180588722229</c:v>
                </c:pt>
                <c:pt idx="5308">
                  <c:v>1.4142309665679933</c:v>
                </c:pt>
                <c:pt idx="5309">
                  <c:v>1.3865166261792183</c:v>
                </c:pt>
                <c:pt idx="5310">
                  <c:v>1.3669202676415444</c:v>
                </c:pt>
                <c:pt idx="5311">
                  <c:v>1.3087663458287717</c:v>
                </c:pt>
                <c:pt idx="5312">
                  <c:v>1.0867772421240807</c:v>
                </c:pt>
                <c:pt idx="5313">
                  <c:v>0.80568923346698285</c:v>
                </c:pt>
                <c:pt idx="5314">
                  <c:v>0.53369887109845882</c:v>
                </c:pt>
                <c:pt idx="5315">
                  <c:v>0.38972171064466238</c:v>
                </c:pt>
                <c:pt idx="5316">
                  <c:v>0.34938253730535507</c:v>
                </c:pt>
                <c:pt idx="5317">
                  <c:v>0.38274733453989029</c:v>
                </c:pt>
                <c:pt idx="5318">
                  <c:v>0.43335597272962334</c:v>
                </c:pt>
                <c:pt idx="5319">
                  <c:v>0.41169375635683536</c:v>
                </c:pt>
                <c:pt idx="5320">
                  <c:v>0.33793770901858811</c:v>
                </c:pt>
                <c:pt idx="5321">
                  <c:v>0.33393031977117066</c:v>
                </c:pt>
                <c:pt idx="5322">
                  <c:v>0.20699808530509473</c:v>
                </c:pt>
                <c:pt idx="5323">
                  <c:v>-0.29771029058843851</c:v>
                </c:pt>
                <c:pt idx="5324">
                  <c:v>-1.089071543365717</c:v>
                </c:pt>
                <c:pt idx="5325">
                  <c:v>-1.8564507700502872</c:v>
                </c:pt>
                <c:pt idx="5326">
                  <c:v>-2.3397481405735019</c:v>
                </c:pt>
                <c:pt idx="5327">
                  <c:v>-2.5509185796976093</c:v>
                </c:pt>
                <c:pt idx="5328">
                  <c:v>-2.5290216341614724</c:v>
                </c:pt>
                <c:pt idx="5329">
                  <c:v>-1.825720582008362</c:v>
                </c:pt>
                <c:pt idx="5330">
                  <c:v>-1.0641364576667547</c:v>
                </c:pt>
                <c:pt idx="5331">
                  <c:v>-0.55056640718132255</c:v>
                </c:pt>
                <c:pt idx="5332">
                  <c:v>-0.12339580189436675</c:v>
                </c:pt>
                <c:pt idx="5333">
                  <c:v>6.0842690840363506E-2</c:v>
                </c:pt>
                <c:pt idx="5334">
                  <c:v>1.7579324953258039E-2</c:v>
                </c:pt>
                <c:pt idx="5335">
                  <c:v>-0.15201817832887174</c:v>
                </c:pt>
                <c:pt idx="5336">
                  <c:v>-0.34063758775591851</c:v>
                </c:pt>
                <c:pt idx="5337">
                  <c:v>-0.50856589369475846</c:v>
                </c:pt>
                <c:pt idx="5338">
                  <c:v>-0.63459721840918071</c:v>
                </c:pt>
                <c:pt idx="5339">
                  <c:v>-0.75598373427987098</c:v>
                </c:pt>
                <c:pt idx="5340">
                  <c:v>-0.8097247624397278</c:v>
                </c:pt>
                <c:pt idx="5341">
                  <c:v>-0.75534295253455641</c:v>
                </c:pt>
                <c:pt idx="5342">
                  <c:v>-0.67088248059153566</c:v>
                </c:pt>
                <c:pt idx="5343">
                  <c:v>-0.56012766458094121</c:v>
                </c:pt>
                <c:pt idx="5344">
                  <c:v>-0.35917457699775696</c:v>
                </c:pt>
                <c:pt idx="5345">
                  <c:v>-0.16021337997168303</c:v>
                </c:pt>
                <c:pt idx="5346">
                  <c:v>3.6066832132637505E-2</c:v>
                </c:pt>
                <c:pt idx="5347">
                  <c:v>0.22673693317919971</c:v>
                </c:pt>
                <c:pt idx="5348">
                  <c:v>0.40655887775123123</c:v>
                </c:pt>
                <c:pt idx="5349">
                  <c:v>0.56408454850316048</c:v>
                </c:pt>
                <c:pt idx="5350">
                  <c:v>0.68168265335261824</c:v>
                </c:pt>
                <c:pt idx="5351">
                  <c:v>0.77047050341963774</c:v>
                </c:pt>
                <c:pt idx="5352">
                  <c:v>0.85927494496107104</c:v>
                </c:pt>
                <c:pt idx="5353">
                  <c:v>0.96848419569432742</c:v>
                </c:pt>
                <c:pt idx="5354">
                  <c:v>1.0566622542589903</c:v>
                </c:pt>
                <c:pt idx="5355">
                  <c:v>1.1232708113640548</c:v>
                </c:pt>
                <c:pt idx="5356">
                  <c:v>1.1963464620709421</c:v>
                </c:pt>
                <c:pt idx="5357">
                  <c:v>1.2470320276916027</c:v>
                </c:pt>
                <c:pt idx="5358">
                  <c:v>1.2585612751543522</c:v>
                </c:pt>
                <c:pt idx="5359">
                  <c:v>1.2580085670948029</c:v>
                </c:pt>
                <c:pt idx="5360">
                  <c:v>1.1999063931405545</c:v>
                </c:pt>
                <c:pt idx="5361">
                  <c:v>1.2043454530835151</c:v>
                </c:pt>
                <c:pt idx="5362">
                  <c:v>1.1698992864042521</c:v>
                </c:pt>
                <c:pt idx="5363">
                  <c:v>1.0783496502041818</c:v>
                </c:pt>
                <c:pt idx="5364">
                  <c:v>0.98304982915520678</c:v>
                </c:pt>
                <c:pt idx="5365">
                  <c:v>0.80532502502202996</c:v>
                </c:pt>
                <c:pt idx="5366">
                  <c:v>0.54047546513378619</c:v>
                </c:pt>
                <c:pt idx="5367">
                  <c:v>0.2525112405046821</c:v>
                </c:pt>
                <c:pt idx="5368">
                  <c:v>-7.6631963811814793E-2</c:v>
                </c:pt>
                <c:pt idx="5369">
                  <c:v>-0.29768578710034493</c:v>
                </c:pt>
                <c:pt idx="5370">
                  <c:v>-0.24589679706841708</c:v>
                </c:pt>
                <c:pt idx="5371">
                  <c:v>7.0344891361892231E-2</c:v>
                </c:pt>
                <c:pt idx="5372">
                  <c:v>0.54702496793121103</c:v>
                </c:pt>
                <c:pt idx="5373">
                  <c:v>0.98992644712328914</c:v>
                </c:pt>
                <c:pt idx="5374">
                  <c:v>1.1149502965807916</c:v>
                </c:pt>
                <c:pt idx="5375">
                  <c:v>0.82495310470461847</c:v>
                </c:pt>
                <c:pt idx="5376">
                  <c:v>0.24134452041238547</c:v>
                </c:pt>
                <c:pt idx="5377">
                  <c:v>-0.51319345325231558</c:v>
                </c:pt>
                <c:pt idx="5378">
                  <c:v>-1.2067784064263105</c:v>
                </c:pt>
                <c:pt idx="5379">
                  <c:v>-1.7525833162665367</c:v>
                </c:pt>
                <c:pt idx="5380">
                  <c:v>-1.9276151852309704</c:v>
                </c:pt>
                <c:pt idx="5381">
                  <c:v>-1.6989609865844251</c:v>
                </c:pt>
                <c:pt idx="5382">
                  <c:v>-1.2345189861953259</c:v>
                </c:pt>
                <c:pt idx="5383">
                  <c:v>-0.89928904965519907</c:v>
                </c:pt>
                <c:pt idx="5384">
                  <c:v>-0.72171605385839943</c:v>
                </c:pt>
                <c:pt idx="5385">
                  <c:v>-0.71272018566727646</c:v>
                </c:pt>
                <c:pt idx="5386">
                  <c:v>-0.8401766230165959</c:v>
                </c:pt>
                <c:pt idx="5387">
                  <c:v>-1.0385453143715859</c:v>
                </c:pt>
                <c:pt idx="5388">
                  <c:v>-1.1861181470006705</c:v>
                </c:pt>
                <c:pt idx="5389">
                  <c:v>-1.1828515268862247</c:v>
                </c:pt>
                <c:pt idx="5390">
                  <c:v>-1.1093931028246879</c:v>
                </c:pt>
                <c:pt idx="5391">
                  <c:v>-1.0304346415400505</c:v>
                </c:pt>
                <c:pt idx="5392">
                  <c:v>-0.88256111584603791</c:v>
                </c:pt>
                <c:pt idx="5393">
                  <c:v>-0.65891790792346006</c:v>
                </c:pt>
                <c:pt idx="5394">
                  <c:v>-0.51328613162040715</c:v>
                </c:pt>
                <c:pt idx="5395">
                  <c:v>-0.43756161913275721</c:v>
                </c:pt>
                <c:pt idx="5396">
                  <c:v>-0.35500741258263591</c:v>
                </c:pt>
                <c:pt idx="5397">
                  <c:v>-0.27352390430867674</c:v>
                </c:pt>
                <c:pt idx="5398">
                  <c:v>-0.14872656136751175</c:v>
                </c:pt>
                <c:pt idx="5399">
                  <c:v>-9.3327957205474373E-3</c:v>
                </c:pt>
                <c:pt idx="5400">
                  <c:v>0.1323567695170641</c:v>
                </c:pt>
                <c:pt idx="5401">
                  <c:v>0.25603077096864585</c:v>
                </c:pt>
                <c:pt idx="5402">
                  <c:v>0.26470420176163317</c:v>
                </c:pt>
                <c:pt idx="5403">
                  <c:v>0.29241905378177763</c:v>
                </c:pt>
                <c:pt idx="5404">
                  <c:v>0.47519601669162514</c:v>
                </c:pt>
                <c:pt idx="5405">
                  <c:v>0.76150686800479894</c:v>
                </c:pt>
                <c:pt idx="5406">
                  <c:v>0.92894451946020129</c:v>
                </c:pt>
                <c:pt idx="5407">
                  <c:v>1.0123720807582139</c:v>
                </c:pt>
                <c:pt idx="5408">
                  <c:v>1.1569698500633241</c:v>
                </c:pt>
                <c:pt idx="5409">
                  <c:v>1.3403174829483033</c:v>
                </c:pt>
                <c:pt idx="5410">
                  <c:v>1.4868669797480107</c:v>
                </c:pt>
                <c:pt idx="5411">
                  <c:v>1.5013728985190393</c:v>
                </c:pt>
                <c:pt idx="5412">
                  <c:v>1.4306253898143768</c:v>
                </c:pt>
                <c:pt idx="5413">
                  <c:v>1.3647611832618713</c:v>
                </c:pt>
                <c:pt idx="5414">
                  <c:v>1.3279272329807281</c:v>
                </c:pt>
                <c:pt idx="5415">
                  <c:v>1.2176803207397462</c:v>
                </c:pt>
                <c:pt idx="5416">
                  <c:v>1.1056941542029382</c:v>
                </c:pt>
                <c:pt idx="5417">
                  <c:v>1.1329279996454715</c:v>
                </c:pt>
                <c:pt idx="5418">
                  <c:v>1.1624337807297707</c:v>
                </c:pt>
                <c:pt idx="5419">
                  <c:v>1.0942299570143224</c:v>
                </c:pt>
                <c:pt idx="5420">
                  <c:v>1.136610502973199</c:v>
                </c:pt>
                <c:pt idx="5421">
                  <c:v>1.228265535235405</c:v>
                </c:pt>
                <c:pt idx="5422">
                  <c:v>1.1980167192220688</c:v>
                </c:pt>
                <c:pt idx="5423">
                  <c:v>1.0524774751067163</c:v>
                </c:pt>
                <c:pt idx="5424">
                  <c:v>0.71204424753785134</c:v>
                </c:pt>
                <c:pt idx="5425">
                  <c:v>0.31782840348780156</c:v>
                </c:pt>
                <c:pt idx="5426">
                  <c:v>-2.9131924733519554E-2</c:v>
                </c:pt>
                <c:pt idx="5427">
                  <c:v>-0.28669051833450798</c:v>
                </c:pt>
                <c:pt idx="5428">
                  <c:v>-0.64865107432007796</c:v>
                </c:pt>
                <c:pt idx="5429">
                  <c:v>-1.2851313154399395</c:v>
                </c:pt>
                <c:pt idx="5430">
                  <c:v>-1.9773906317353249</c:v>
                </c:pt>
                <c:pt idx="5431">
                  <c:v>-2.4034874689579011</c:v>
                </c:pt>
                <c:pt idx="5432">
                  <c:v>-2.5754637292027476</c:v>
                </c:pt>
                <c:pt idx="5433">
                  <c:v>-2.5727783954143524</c:v>
                </c:pt>
                <c:pt idx="5434">
                  <c:v>-2.3666032326221469</c:v>
                </c:pt>
                <c:pt idx="5435">
                  <c:v>-1.9667747193574907</c:v>
                </c:pt>
                <c:pt idx="5436">
                  <c:v>-1.5584183344244957</c:v>
                </c:pt>
                <c:pt idx="5437">
                  <c:v>-1.2458025044202805</c:v>
                </c:pt>
                <c:pt idx="5438">
                  <c:v>-1.0388058078289033</c:v>
                </c:pt>
                <c:pt idx="5439">
                  <c:v>-0.93782760947942734</c:v>
                </c:pt>
                <c:pt idx="5440">
                  <c:v>-0.93417909309267999</c:v>
                </c:pt>
                <c:pt idx="5441">
                  <c:v>-1.0343071062862874</c:v>
                </c:pt>
                <c:pt idx="5442">
                  <c:v>-1.1446043776720762</c:v>
                </c:pt>
                <c:pt idx="5443">
                  <c:v>-1.1006534157693386</c:v>
                </c:pt>
                <c:pt idx="5444">
                  <c:v>-0.93401683285832415</c:v>
                </c:pt>
                <c:pt idx="5445">
                  <c:v>-0.75647329241037375</c:v>
                </c:pt>
                <c:pt idx="5446">
                  <c:v>-0.51464363582432271</c:v>
                </c:pt>
                <c:pt idx="5447">
                  <c:v>-0.25715780351310968</c:v>
                </c:pt>
                <c:pt idx="5448">
                  <c:v>2.3639379255473614E-3</c:v>
                </c:pt>
                <c:pt idx="5449">
                  <c:v>0.2544890429265797</c:v>
                </c:pt>
                <c:pt idx="5450">
                  <c:v>0.49005039297044278</c:v>
                </c:pt>
                <c:pt idx="5451">
                  <c:v>0.71275278389453889</c:v>
                </c:pt>
                <c:pt idx="5452">
                  <c:v>0.85858760476112372</c:v>
                </c:pt>
                <c:pt idx="5453">
                  <c:v>0.94530400559306149</c:v>
                </c:pt>
                <c:pt idx="5454">
                  <c:v>1.0251840611547232</c:v>
                </c:pt>
                <c:pt idx="5455">
                  <c:v>1.08505472548306</c:v>
                </c:pt>
                <c:pt idx="5456">
                  <c:v>1.1010536576807499</c:v>
                </c:pt>
                <c:pt idx="5457">
                  <c:v>1.1004982452839613</c:v>
                </c:pt>
                <c:pt idx="5458">
                  <c:v>1.0968533834069967</c:v>
                </c:pt>
                <c:pt idx="5459">
                  <c:v>1.1353165872395039</c:v>
                </c:pt>
                <c:pt idx="5460">
                  <c:v>1.1013660451769829</c:v>
                </c:pt>
                <c:pt idx="5461">
                  <c:v>0.97531893298029904</c:v>
                </c:pt>
                <c:pt idx="5462">
                  <c:v>0.9084992913901806</c:v>
                </c:pt>
                <c:pt idx="5463">
                  <c:v>0.97876615896821029</c:v>
                </c:pt>
                <c:pt idx="5464">
                  <c:v>1.1038097427785396</c:v>
                </c:pt>
                <c:pt idx="5465">
                  <c:v>1.162404398471117</c:v>
                </c:pt>
                <c:pt idx="5466">
                  <c:v>1.2437548094987869</c:v>
                </c:pt>
                <c:pt idx="5467">
                  <c:v>1.284745545387268</c:v>
                </c:pt>
                <c:pt idx="5468">
                  <c:v>1.2844448523223402</c:v>
                </c:pt>
                <c:pt idx="5469">
                  <c:v>1.2340265044569969</c:v>
                </c:pt>
                <c:pt idx="5470">
                  <c:v>1.1386414602398873</c:v>
                </c:pt>
                <c:pt idx="5471">
                  <c:v>0.95846272587776193</c:v>
                </c:pt>
                <c:pt idx="5472">
                  <c:v>0.62386078029870995</c:v>
                </c:pt>
                <c:pt idx="5473">
                  <c:v>0.18146190583705904</c:v>
                </c:pt>
                <c:pt idx="5474">
                  <c:v>-0.20738542679697275</c:v>
                </c:pt>
                <c:pt idx="5475">
                  <c:v>-0.23018838012591006</c:v>
                </c:pt>
                <c:pt idx="5476">
                  <c:v>0.21596751311793924</c:v>
                </c:pt>
                <c:pt idx="5477">
                  <c:v>0.89117662265896802</c:v>
                </c:pt>
                <c:pt idx="5478">
                  <c:v>1.3945673650503159</c:v>
                </c:pt>
                <c:pt idx="5479">
                  <c:v>1.5196143110096456</c:v>
                </c:pt>
                <c:pt idx="5480">
                  <c:v>1.334592912644148</c:v>
                </c:pt>
                <c:pt idx="5481">
                  <c:v>0.64531794212758542</c:v>
                </c:pt>
                <c:pt idx="5482">
                  <c:v>-0.32533096589148047</c:v>
                </c:pt>
                <c:pt idx="5483">
                  <c:v>-1.2197826140373946</c:v>
                </c:pt>
                <c:pt idx="5484">
                  <c:v>-1.7468716098368169</c:v>
                </c:pt>
                <c:pt idx="5485">
                  <c:v>-1.9699930268526078</c:v>
                </c:pt>
                <c:pt idx="5486">
                  <c:v>-1.9340497536957264</c:v>
                </c:pt>
                <c:pt idx="5487">
                  <c:v>-1.5962506967782975</c:v>
                </c:pt>
                <c:pt idx="5488">
                  <c:v>-1.1146267993748189</c:v>
                </c:pt>
                <c:pt idx="5489">
                  <c:v>-0.70996293112635611</c:v>
                </c:pt>
                <c:pt idx="5490">
                  <c:v>-0.5192263910919428</c:v>
                </c:pt>
                <c:pt idx="5491">
                  <c:v>-0.61013922896236183</c:v>
                </c:pt>
                <c:pt idx="5492">
                  <c:v>-0.91805261850357056</c:v>
                </c:pt>
                <c:pt idx="5493">
                  <c:v>-1.302862412184477</c:v>
                </c:pt>
                <c:pt idx="5494">
                  <c:v>-1.550802336037159</c:v>
                </c:pt>
                <c:pt idx="5495">
                  <c:v>-1.6071102918684483</c:v>
                </c:pt>
                <c:pt idx="5496">
                  <c:v>-1.5239557224512101</c:v>
                </c:pt>
                <c:pt idx="5497">
                  <c:v>-1.4224588760733605</c:v>
                </c:pt>
                <c:pt idx="5498">
                  <c:v>-1.3100952717661858</c:v>
                </c:pt>
                <c:pt idx="5499">
                  <c:v>-1.0866038721799851</c:v>
                </c:pt>
                <c:pt idx="5500">
                  <c:v>-0.83552691712975502</c:v>
                </c:pt>
                <c:pt idx="5501">
                  <c:v>-0.52470523215830334</c:v>
                </c:pt>
                <c:pt idx="5502">
                  <c:v>-0.31385101776570085</c:v>
                </c:pt>
                <c:pt idx="5503">
                  <c:v>-0.18369194252416493</c:v>
                </c:pt>
                <c:pt idx="5504">
                  <c:v>-9.3660956136882315E-2</c:v>
                </c:pt>
                <c:pt idx="5505">
                  <c:v>-7.5950397737324246E-2</c:v>
                </c:pt>
                <c:pt idx="5506">
                  <c:v>-4.7602077559567989E-2</c:v>
                </c:pt>
                <c:pt idx="5507">
                  <c:v>-2.7225732430815698E-2</c:v>
                </c:pt>
                <c:pt idx="5508">
                  <c:v>8.7154942005872732E-2</c:v>
                </c:pt>
                <c:pt idx="5509">
                  <c:v>0.24044200267642737</c:v>
                </c:pt>
                <c:pt idx="5510">
                  <c:v>0.35882381714880468</c:v>
                </c:pt>
                <c:pt idx="5511">
                  <c:v>0.4717110396176577</c:v>
                </c:pt>
                <c:pt idx="5512">
                  <c:v>0.65470754720270641</c:v>
                </c:pt>
                <c:pt idx="5513">
                  <c:v>0.90414618551731119</c:v>
                </c:pt>
                <c:pt idx="5514">
                  <c:v>1.1617499488592149</c:v>
                </c:pt>
                <c:pt idx="5515">
                  <c:v>1.3063113923370839</c:v>
                </c:pt>
                <c:pt idx="5516">
                  <c:v>1.3581468129158021</c:v>
                </c:pt>
                <c:pt idx="5517">
                  <c:v>1.4235680928826333</c:v>
                </c:pt>
                <c:pt idx="5518">
                  <c:v>1.4943426449596882</c:v>
                </c:pt>
                <c:pt idx="5519">
                  <c:v>1.5504871711134911</c:v>
                </c:pt>
                <c:pt idx="5520">
                  <c:v>1.5379568803310395</c:v>
                </c:pt>
                <c:pt idx="5521">
                  <c:v>1.389050809442997</c:v>
                </c:pt>
                <c:pt idx="5522">
                  <c:v>1.1362970191240311</c:v>
                </c:pt>
                <c:pt idx="5523">
                  <c:v>0.93288773551583293</c:v>
                </c:pt>
                <c:pt idx="5524">
                  <c:v>0.82986966289579878</c:v>
                </c:pt>
                <c:pt idx="5525">
                  <c:v>0.84406984537839891</c:v>
                </c:pt>
                <c:pt idx="5526">
                  <c:v>0.99340371318161491</c:v>
                </c:pt>
                <c:pt idx="5527">
                  <c:v>1.2202461520582437</c:v>
                </c:pt>
                <c:pt idx="5528">
                  <c:v>1.3633910344541074</c:v>
                </c:pt>
                <c:pt idx="5529">
                  <c:v>1.366062627285719</c:v>
                </c:pt>
                <c:pt idx="5530">
                  <c:v>1.1656333771348</c:v>
                </c:pt>
                <c:pt idx="5531">
                  <c:v>0.80038719758391386</c:v>
                </c:pt>
                <c:pt idx="5532">
                  <c:v>0.16127042865380645</c:v>
                </c:pt>
                <c:pt idx="5533">
                  <c:v>-0.76185295008122922</c:v>
                </c:pt>
                <c:pt idx="5534">
                  <c:v>-1.6411359706521036</c:v>
                </c:pt>
                <c:pt idx="5535">
                  <c:v>-2.3068481969833377</c:v>
                </c:pt>
                <c:pt idx="5536">
                  <c:v>-2.5984491339325908</c:v>
                </c:pt>
                <c:pt idx="5537">
                  <c:v>-2.6025565105676653</c:v>
                </c:pt>
                <c:pt idx="5538">
                  <c:v>-2.2815834014117717</c:v>
                </c:pt>
                <c:pt idx="5539">
                  <c:v>-1.5659602193534374</c:v>
                </c:pt>
                <c:pt idx="5540">
                  <c:v>-0.92262689530849462</c:v>
                </c:pt>
                <c:pt idx="5541">
                  <c:v>-0.50489026084542277</c:v>
                </c:pt>
                <c:pt idx="5542">
                  <c:v>-0.29947096031159165</c:v>
                </c:pt>
                <c:pt idx="5543">
                  <c:v>-0.29313056856393815</c:v>
                </c:pt>
                <c:pt idx="5544">
                  <c:v>-0.4602363539859653</c:v>
                </c:pt>
                <c:pt idx="5545">
                  <c:v>-0.71885274544358257</c:v>
                </c:pt>
                <c:pt idx="5546">
                  <c:v>-1.0315966294705867</c:v>
                </c:pt>
                <c:pt idx="5547">
                  <c:v>-1.3125606040656568</c:v>
                </c:pt>
                <c:pt idx="5548">
                  <c:v>-1.4907230722904206</c:v>
                </c:pt>
                <c:pt idx="5549">
                  <c:v>-1.5814212808012964</c:v>
                </c:pt>
                <c:pt idx="5550">
                  <c:v>-1.513801886290312</c:v>
                </c:pt>
                <c:pt idx="5551">
                  <c:v>-1.3977327552437784</c:v>
                </c:pt>
                <c:pt idx="5552">
                  <c:v>-1.1576396486163141</c:v>
                </c:pt>
                <c:pt idx="5553">
                  <c:v>-0.85279454894363882</c:v>
                </c:pt>
                <c:pt idx="5554">
                  <c:v>-0.52076252773404119</c:v>
                </c:pt>
                <c:pt idx="5555">
                  <c:v>-0.16532837804406883</c:v>
                </c:pt>
                <c:pt idx="5556">
                  <c:v>0.19155889609828591</c:v>
                </c:pt>
                <c:pt idx="5557">
                  <c:v>0.46411565266549587</c:v>
                </c:pt>
                <c:pt idx="5558">
                  <c:v>0.60318407557904719</c:v>
                </c:pt>
                <c:pt idx="5559">
                  <c:v>0.65082119531929494</c:v>
                </c:pt>
                <c:pt idx="5560">
                  <c:v>0.73542273133993152</c:v>
                </c:pt>
                <c:pt idx="5561">
                  <c:v>0.86597103014588361</c:v>
                </c:pt>
                <c:pt idx="5562">
                  <c:v>0.9562338403612376</c:v>
                </c:pt>
                <c:pt idx="5563">
                  <c:v>0.96712625294923782</c:v>
                </c:pt>
                <c:pt idx="5564">
                  <c:v>0.9418288591504097</c:v>
                </c:pt>
                <c:pt idx="5565">
                  <c:v>0.89517838396131999</c:v>
                </c:pt>
                <c:pt idx="5566">
                  <c:v>0.86339898616075517</c:v>
                </c:pt>
                <c:pt idx="5567">
                  <c:v>0.93517041541635992</c:v>
                </c:pt>
                <c:pt idx="5568">
                  <c:v>1.0698945763707162</c:v>
                </c:pt>
                <c:pt idx="5569">
                  <c:v>1.2108048722147942</c:v>
                </c:pt>
                <c:pt idx="5570">
                  <c:v>1.3791757392883301</c:v>
                </c:pt>
                <c:pt idx="5571">
                  <c:v>1.5274165432155133</c:v>
                </c:pt>
                <c:pt idx="5572">
                  <c:v>1.5297111368179321</c:v>
                </c:pt>
                <c:pt idx="5573">
                  <c:v>1.5897972710430623</c:v>
                </c:pt>
                <c:pt idx="5574">
                  <c:v>1.552240458726883</c:v>
                </c:pt>
                <c:pt idx="5575">
                  <c:v>1.312068707048893</c:v>
                </c:pt>
                <c:pt idx="5576">
                  <c:v>0.94674834094941618</c:v>
                </c:pt>
                <c:pt idx="5577">
                  <c:v>0.6229812859743834</c:v>
                </c:pt>
                <c:pt idx="5578">
                  <c:v>0.30523803256452087</c:v>
                </c:pt>
                <c:pt idx="5579">
                  <c:v>2.8534229658544064E-2</c:v>
                </c:pt>
                <c:pt idx="5580">
                  <c:v>-6.2276062667369847E-2</c:v>
                </c:pt>
                <c:pt idx="5581">
                  <c:v>0.12457978997379542</c:v>
                </c:pt>
                <c:pt idx="5582">
                  <c:v>0.57701924733817578</c:v>
                </c:pt>
                <c:pt idx="5583">
                  <c:v>1.1653298335522413</c:v>
                </c:pt>
                <c:pt idx="5584">
                  <c:v>1.6716575592756273</c:v>
                </c:pt>
                <c:pt idx="5585">
                  <c:v>1.8480489058792593</c:v>
                </c:pt>
                <c:pt idx="5586">
                  <c:v>1.4837005662918092</c:v>
                </c:pt>
                <c:pt idx="5587">
                  <c:v>0.76084964096546182</c:v>
                </c:pt>
                <c:pt idx="5588">
                  <c:v>-4.1727612968534236E-2</c:v>
                </c:pt>
                <c:pt idx="5589">
                  <c:v>-0.73995300784707074</c:v>
                </c:pt>
                <c:pt idx="5590">
                  <c:v>-1.4489270286262037</c:v>
                </c:pt>
                <c:pt idx="5591">
                  <c:v>-1.8937001650035383</c:v>
                </c:pt>
                <c:pt idx="5592">
                  <c:v>-1.924794488400221</c:v>
                </c:pt>
                <c:pt idx="5593">
                  <c:v>-1.6444925647974016</c:v>
                </c:pt>
                <c:pt idx="5594">
                  <c:v>-1.3431244388222696</c:v>
                </c:pt>
                <c:pt idx="5595">
                  <c:v>-1.1584910032153131</c:v>
                </c:pt>
                <c:pt idx="5596">
                  <c:v>-1.1316087216138839</c:v>
                </c:pt>
                <c:pt idx="5597">
                  <c:v>-1.1756374514847994</c:v>
                </c:pt>
                <c:pt idx="5598">
                  <c:v>-1.2422911052405834</c:v>
                </c:pt>
                <c:pt idx="5599">
                  <c:v>-1.2996046359837057</c:v>
                </c:pt>
                <c:pt idx="5600">
                  <c:v>-1.2913811118900778</c:v>
                </c:pt>
                <c:pt idx="5601">
                  <c:v>-1.3268959303200245</c:v>
                </c:pt>
                <c:pt idx="5602">
                  <c:v>-1.3435574251413347</c:v>
                </c:pt>
                <c:pt idx="5603">
                  <c:v>-1.166357554793358</c:v>
                </c:pt>
                <c:pt idx="5604">
                  <c:v>-0.91895192027091988</c:v>
                </c:pt>
                <c:pt idx="5605">
                  <c:v>-0.79524866446852693</c:v>
                </c:pt>
                <c:pt idx="5606">
                  <c:v>-0.69371826969087125</c:v>
                </c:pt>
                <c:pt idx="5607">
                  <c:v>-0.5348113404214383</c:v>
                </c:pt>
                <c:pt idx="5608">
                  <c:v>-0.36902264032512905</c:v>
                </c:pt>
                <c:pt idx="5609">
                  <c:v>-0.23606388168409467</c:v>
                </c:pt>
                <c:pt idx="5610">
                  <c:v>-9.7561012431979191E-2</c:v>
                </c:pt>
                <c:pt idx="5611">
                  <c:v>9.7655993141233924E-2</c:v>
                </c:pt>
                <c:pt idx="5612">
                  <c:v>0.2608969517424703</c:v>
                </c:pt>
                <c:pt idx="5613">
                  <c:v>0.4143126511573792</c:v>
                </c:pt>
                <c:pt idx="5614">
                  <c:v>0.52671459127217535</c:v>
                </c:pt>
                <c:pt idx="5615">
                  <c:v>0.57270129784941681</c:v>
                </c:pt>
                <c:pt idx="5616">
                  <c:v>0.67436281643807894</c:v>
                </c:pt>
                <c:pt idx="5617">
                  <c:v>0.85896628506481654</c:v>
                </c:pt>
                <c:pt idx="5618">
                  <c:v>1.0727429012954235</c:v>
                </c:pt>
                <c:pt idx="5619">
                  <c:v>1.236364367455244</c:v>
                </c:pt>
                <c:pt idx="5620">
                  <c:v>1.3827260224521161</c:v>
                </c:pt>
                <c:pt idx="5621">
                  <c:v>1.5358811187744141</c:v>
                </c:pt>
                <c:pt idx="5622">
                  <c:v>1.6258263520896437</c:v>
                </c:pt>
                <c:pt idx="5623">
                  <c:v>1.6576622486114503</c:v>
                </c:pt>
                <c:pt idx="5624">
                  <c:v>1.651355587989092</c:v>
                </c:pt>
                <c:pt idx="5625">
                  <c:v>1.6531405967473984</c:v>
                </c:pt>
                <c:pt idx="5626">
                  <c:v>1.5932550220191479</c:v>
                </c:pt>
                <c:pt idx="5627">
                  <c:v>1.4454127058386803</c:v>
                </c:pt>
                <c:pt idx="5628">
                  <c:v>1.1907223907858133</c:v>
                </c:pt>
                <c:pt idx="5629">
                  <c:v>0.97239013575017452</c:v>
                </c:pt>
                <c:pt idx="5630">
                  <c:v>0.7099277016520501</c:v>
                </c:pt>
                <c:pt idx="5631">
                  <c:v>0.51787919260561466</c:v>
                </c:pt>
                <c:pt idx="5632">
                  <c:v>0.58149828761816025</c:v>
                </c:pt>
                <c:pt idx="5633">
                  <c:v>0.78641644522547727</c:v>
                </c:pt>
                <c:pt idx="5634">
                  <c:v>1.022936683818698</c:v>
                </c:pt>
                <c:pt idx="5635">
                  <c:v>1.3309192532300951</c:v>
                </c:pt>
                <c:pt idx="5636">
                  <c:v>1.5244303701817989</c:v>
                </c:pt>
                <c:pt idx="5637">
                  <c:v>1.4806163062155246</c:v>
                </c:pt>
                <c:pt idx="5638">
                  <c:v>1.1583891154825687</c:v>
                </c:pt>
                <c:pt idx="5639">
                  <c:v>0.25467346776276828</c:v>
                </c:pt>
                <c:pt idx="5640">
                  <c:v>-1.2284055760502817</c:v>
                </c:pt>
                <c:pt idx="5641">
                  <c:v>-2.6188369131088258</c:v>
                </c:pt>
                <c:pt idx="5642">
                  <c:v>-3.6356820407509804</c:v>
                </c:pt>
                <c:pt idx="5643">
                  <c:v>-4.1854515820741653</c:v>
                </c:pt>
                <c:pt idx="5644">
                  <c:v>-4.1165266504883764</c:v>
                </c:pt>
                <c:pt idx="5645">
                  <c:v>-3.531977870464325</c:v>
                </c:pt>
                <c:pt idx="5646">
                  <c:v>-2.5356096920371058</c:v>
                </c:pt>
                <c:pt idx="5647">
                  <c:v>-1.6928382208943369</c:v>
                </c:pt>
                <c:pt idx="5648">
                  <c:v>-1.0298984518647194</c:v>
                </c:pt>
                <c:pt idx="5649">
                  <c:v>-0.5389766775816679</c:v>
                </c:pt>
                <c:pt idx="5650">
                  <c:v>-0.33330536205321554</c:v>
                </c:pt>
                <c:pt idx="5651">
                  <c:v>-0.37844794996082787</c:v>
                </c:pt>
                <c:pt idx="5652">
                  <c:v>-0.47631729338318113</c:v>
                </c:pt>
                <c:pt idx="5653">
                  <c:v>-0.56923879601061345</c:v>
                </c:pt>
                <c:pt idx="5654">
                  <c:v>-0.60773361135274173</c:v>
                </c:pt>
                <c:pt idx="5655">
                  <c:v>-0.54080912187695507</c:v>
                </c:pt>
                <c:pt idx="5656">
                  <c:v>-0.4863798033446074</c:v>
                </c:pt>
                <c:pt idx="5657">
                  <c:v>-0.49600326050072913</c:v>
                </c:pt>
                <c:pt idx="5658">
                  <c:v>-0.46512685552239419</c:v>
                </c:pt>
                <c:pt idx="5659">
                  <c:v>-0.34209321554750205</c:v>
                </c:pt>
                <c:pt idx="5660">
                  <c:v>-0.20056556336581707</c:v>
                </c:pt>
                <c:pt idx="5661">
                  <c:v>-1.2007303023710848E-2</c:v>
                </c:pt>
                <c:pt idx="5662">
                  <c:v>0.10113760806620122</c:v>
                </c:pt>
                <c:pt idx="5663">
                  <c:v>0.16893263831734659</c:v>
                </c:pt>
                <c:pt idx="5664">
                  <c:v>0.27551104400306942</c:v>
                </c:pt>
                <c:pt idx="5665">
                  <c:v>0.38725524544715884</c:v>
                </c:pt>
                <c:pt idx="5666">
                  <c:v>0.42565628606826067</c:v>
                </c:pt>
                <c:pt idx="5667">
                  <c:v>0.41530835889279843</c:v>
                </c:pt>
                <c:pt idx="5668">
                  <c:v>0.42526945620775225</c:v>
                </c:pt>
                <c:pt idx="5669">
                  <c:v>0.53319575473666192</c:v>
                </c:pt>
                <c:pt idx="5670">
                  <c:v>0.72689741782844075</c:v>
                </c:pt>
                <c:pt idx="5671">
                  <c:v>0.99457520283758649</c:v>
                </c:pt>
                <c:pt idx="5672">
                  <c:v>1.238135050535202</c:v>
                </c:pt>
                <c:pt idx="5673">
                  <c:v>1.3760331532359125</c:v>
                </c:pt>
                <c:pt idx="5674">
                  <c:v>1.391337509304285</c:v>
                </c:pt>
                <c:pt idx="5675">
                  <c:v>1.4107336007058622</c:v>
                </c:pt>
                <c:pt idx="5676">
                  <c:v>1.5058904573321343</c:v>
                </c:pt>
                <c:pt idx="5677">
                  <c:v>1.6543927779793741</c:v>
                </c:pt>
                <c:pt idx="5678">
                  <c:v>1.6988398030400278</c:v>
                </c:pt>
                <c:pt idx="5679">
                  <c:v>1.6183884014189245</c:v>
                </c:pt>
                <c:pt idx="5680">
                  <c:v>1.5818172834813595</c:v>
                </c:pt>
                <c:pt idx="5681">
                  <c:v>1.4873484979569913</c:v>
                </c:pt>
                <c:pt idx="5682">
                  <c:v>1.2642177253961564</c:v>
                </c:pt>
                <c:pt idx="5683">
                  <c:v>0.950704055428505</c:v>
                </c:pt>
                <c:pt idx="5684">
                  <c:v>0.56102433510124683</c:v>
                </c:pt>
                <c:pt idx="5685">
                  <c:v>0.21471240827813745</c:v>
                </c:pt>
                <c:pt idx="5686">
                  <c:v>0.14047440418973567</c:v>
                </c:pt>
                <c:pt idx="5687">
                  <c:v>0.43313355926424268</c:v>
                </c:pt>
                <c:pt idx="5688">
                  <c:v>0.82909286029636864</c:v>
                </c:pt>
                <c:pt idx="5689">
                  <c:v>1.1831124588847162</c:v>
                </c:pt>
                <c:pt idx="5690">
                  <c:v>1.3897089135646821</c:v>
                </c:pt>
                <c:pt idx="5691">
                  <c:v>1.0809952960163356</c:v>
                </c:pt>
                <c:pt idx="5692">
                  <c:v>0.23611431391909721</c:v>
                </c:pt>
                <c:pt idx="5693">
                  <c:v>-0.69384793169796466</c:v>
                </c:pt>
                <c:pt idx="5694">
                  <c:v>-1.4587288624048234</c:v>
                </c:pt>
                <c:pt idx="5695">
                  <c:v>-2.0603994593024253</c:v>
                </c:pt>
                <c:pt idx="5696">
                  <c:v>-2.4489386071264745</c:v>
                </c:pt>
                <c:pt idx="5697">
                  <c:v>-2.3325930489599704</c:v>
                </c:pt>
                <c:pt idx="5698">
                  <c:v>-1.8118341757357121</c:v>
                </c:pt>
                <c:pt idx="5699">
                  <c:v>-1.2534527090191843</c:v>
                </c:pt>
                <c:pt idx="5700">
                  <c:v>-0.82164884313941011</c:v>
                </c:pt>
                <c:pt idx="5701">
                  <c:v>-0.66305605553090574</c:v>
                </c:pt>
                <c:pt idx="5702">
                  <c:v>-0.81853008449077613</c:v>
                </c:pt>
                <c:pt idx="5703">
                  <c:v>-1.0622247105091811</c:v>
                </c:pt>
                <c:pt idx="5704">
                  <c:v>-1.2557087109982967</c:v>
                </c:pt>
                <c:pt idx="5705">
                  <c:v>-1.200758917182684</c:v>
                </c:pt>
                <c:pt idx="5706">
                  <c:v>-1.164121798798442</c:v>
                </c:pt>
                <c:pt idx="5707">
                  <c:v>-1.3024450671672823</c:v>
                </c:pt>
                <c:pt idx="5708">
                  <c:v>-1.481697602570057</c:v>
                </c:pt>
                <c:pt idx="5709">
                  <c:v>-1.5133007799088956</c:v>
                </c:pt>
                <c:pt idx="5710">
                  <c:v>-1.444585617184639</c:v>
                </c:pt>
                <c:pt idx="5711">
                  <c:v>-1.353707168251276</c:v>
                </c:pt>
                <c:pt idx="5712">
                  <c:v>-1.2866678175330162</c:v>
                </c:pt>
                <c:pt idx="5713">
                  <c:v>-1.1344007670879364</c:v>
                </c:pt>
                <c:pt idx="5714">
                  <c:v>-0.81257177174091344</c:v>
                </c:pt>
                <c:pt idx="5715">
                  <c:v>-0.34604838185012343</c:v>
                </c:pt>
                <c:pt idx="5716">
                  <c:v>0.11209342639893294</c:v>
                </c:pt>
                <c:pt idx="5717">
                  <c:v>0.47440741002559667</c:v>
                </c:pt>
                <c:pt idx="5718">
                  <c:v>0.70906662605702886</c:v>
                </c:pt>
                <c:pt idx="5719">
                  <c:v>0.83573653981089602</c:v>
                </c:pt>
                <c:pt idx="5720">
                  <c:v>0.93478544935584074</c:v>
                </c:pt>
                <c:pt idx="5721">
                  <c:v>1.0621818065643311</c:v>
                </c:pt>
                <c:pt idx="5722">
                  <c:v>1.2091142228990794</c:v>
                </c:pt>
                <c:pt idx="5723">
                  <c:v>1.2836589865386487</c:v>
                </c:pt>
                <c:pt idx="5724">
                  <c:v>1.26484557017684</c:v>
                </c:pt>
                <c:pt idx="5725">
                  <c:v>1.3339210675656796</c:v>
                </c:pt>
                <c:pt idx="5726">
                  <c:v>1.4575364689528942</c:v>
                </c:pt>
                <c:pt idx="5727">
                  <c:v>1.4848963218927385</c:v>
                </c:pt>
                <c:pt idx="5728">
                  <c:v>1.4932293350994588</c:v>
                </c:pt>
                <c:pt idx="5729">
                  <c:v>1.4995620158314706</c:v>
                </c:pt>
                <c:pt idx="5730">
                  <c:v>1.4014426673948766</c:v>
                </c:pt>
                <c:pt idx="5731">
                  <c:v>1.225382711738348</c:v>
                </c:pt>
                <c:pt idx="5732">
                  <c:v>1.0232508985698223</c:v>
                </c:pt>
                <c:pt idx="5733">
                  <c:v>0.91743274055421353</c:v>
                </c:pt>
                <c:pt idx="5734">
                  <c:v>0.89489026241004477</c:v>
                </c:pt>
                <c:pt idx="5735">
                  <c:v>0.81389616608619697</c:v>
                </c:pt>
                <c:pt idx="5736">
                  <c:v>0.7431405443698168</c:v>
                </c:pt>
                <c:pt idx="5737">
                  <c:v>0.69145495869219309</c:v>
                </c:pt>
                <c:pt idx="5738">
                  <c:v>0.65447702072560787</c:v>
                </c:pt>
                <c:pt idx="5739">
                  <c:v>0.69585403829813008</c:v>
                </c:pt>
                <c:pt idx="5740">
                  <c:v>0.82301372945308693</c:v>
                </c:pt>
                <c:pt idx="5741">
                  <c:v>0.87411240085959441</c:v>
                </c:pt>
                <c:pt idx="5742">
                  <c:v>0.77985988922417171</c:v>
                </c:pt>
                <c:pt idx="5743">
                  <c:v>0.50882660642266275</c:v>
                </c:pt>
                <c:pt idx="5744">
                  <c:v>-1.8014321252703667E-2</c:v>
                </c:pt>
                <c:pt idx="5745">
                  <c:v>-0.93893624156713495</c:v>
                </c:pt>
                <c:pt idx="5746">
                  <c:v>-2.2103020419180393</c:v>
                </c:pt>
                <c:pt idx="5747">
                  <c:v>-3.1999413907527927</c:v>
                </c:pt>
                <c:pt idx="5748">
                  <c:v>-3.6131085723638536</c:v>
                </c:pt>
                <c:pt idx="5749">
                  <c:v>-3.5940826097130776</c:v>
                </c:pt>
                <c:pt idx="5750">
                  <c:v>-3.0162379547953608</c:v>
                </c:pt>
                <c:pt idx="5751">
                  <c:v>-2.3896491560339927</c:v>
                </c:pt>
                <c:pt idx="5752">
                  <c:v>-1.7999913713335991</c:v>
                </c:pt>
                <c:pt idx="5753">
                  <c:v>-1.1923422157019377</c:v>
                </c:pt>
                <c:pt idx="5754">
                  <c:v>-0.81991360880434516</c:v>
                </c:pt>
                <c:pt idx="5755">
                  <c:v>-0.68117840409278874</c:v>
                </c:pt>
                <c:pt idx="5756">
                  <c:v>-0.66293172910809517</c:v>
                </c:pt>
                <c:pt idx="5757">
                  <c:v>-0.67531759366393096</c:v>
                </c:pt>
                <c:pt idx="5758">
                  <c:v>-0.70984693698585033</c:v>
                </c:pt>
                <c:pt idx="5759">
                  <c:v>-0.66108313187956813</c:v>
                </c:pt>
                <c:pt idx="5760">
                  <c:v>-0.5894768864661456</c:v>
                </c:pt>
                <c:pt idx="5761">
                  <c:v>-0.48476059969514612</c:v>
                </c:pt>
                <c:pt idx="5762">
                  <c:v>-0.2624306033179164</c:v>
                </c:pt>
                <c:pt idx="5763">
                  <c:v>-4.8647500332444908E-2</c:v>
                </c:pt>
                <c:pt idx="5764">
                  <c:v>0.1064757139608264</c:v>
                </c:pt>
                <c:pt idx="5765">
                  <c:v>0.23738199027255177</c:v>
                </c:pt>
                <c:pt idx="5766">
                  <c:v>0.36308760680258279</c:v>
                </c:pt>
                <c:pt idx="5767">
                  <c:v>0.42607732214033606</c:v>
                </c:pt>
                <c:pt idx="5768">
                  <c:v>0.46453036643564705</c:v>
                </c:pt>
                <c:pt idx="5769">
                  <c:v>0.54373166989535093</c:v>
                </c:pt>
                <c:pt idx="5770">
                  <c:v>0.60769523900002242</c:v>
                </c:pt>
                <c:pt idx="5771">
                  <c:v>0.61410535879433159</c:v>
                </c:pt>
                <c:pt idx="5772">
                  <c:v>0.6168580086529255</c:v>
                </c:pt>
                <c:pt idx="5773">
                  <c:v>0.65405353613197803</c:v>
                </c:pt>
                <c:pt idx="5774">
                  <c:v>0.71977426663041122</c:v>
                </c:pt>
                <c:pt idx="5775">
                  <c:v>0.79559452727437019</c:v>
                </c:pt>
                <c:pt idx="5776">
                  <c:v>0.91093290254473691</c:v>
                </c:pt>
                <c:pt idx="5777">
                  <c:v>1.049930427968502</c:v>
                </c:pt>
                <c:pt idx="5778">
                  <c:v>1.1211266373842954</c:v>
                </c:pt>
                <c:pt idx="5779">
                  <c:v>1.092300741299987</c:v>
                </c:pt>
                <c:pt idx="5780">
                  <c:v>1.0759177201241255</c:v>
                </c:pt>
                <c:pt idx="5781">
                  <c:v>1.1649965422600508</c:v>
                </c:pt>
                <c:pt idx="5782">
                  <c:v>1.2848008015751839</c:v>
                </c:pt>
                <c:pt idx="5783">
                  <c:v>1.3811575068533422</c:v>
                </c:pt>
                <c:pt idx="5784">
                  <c:v>1.3650254774093629</c:v>
                </c:pt>
                <c:pt idx="5785">
                  <c:v>1.3137582600116731</c:v>
                </c:pt>
                <c:pt idx="5786">
                  <c:v>1.3084308618307114</c:v>
                </c:pt>
                <c:pt idx="5787">
                  <c:v>1.1323956837505103</c:v>
                </c:pt>
                <c:pt idx="5788">
                  <c:v>0.76747731372714045</c:v>
                </c:pt>
                <c:pt idx="5789">
                  <c:v>0.31922332987189295</c:v>
                </c:pt>
                <c:pt idx="5790">
                  <c:v>-0.21763988988474012</c:v>
                </c:pt>
                <c:pt idx="5791">
                  <c:v>-0.58049227416515359</c:v>
                </c:pt>
                <c:pt idx="5792">
                  <c:v>-0.43047866754233838</c:v>
                </c:pt>
                <c:pt idx="5793">
                  <c:v>0.16592007972300055</c:v>
                </c:pt>
                <c:pt idx="5794">
                  <c:v>0.83525984555482868</c:v>
                </c:pt>
                <c:pt idx="5795">
                  <c:v>1.2642039844393731</c:v>
                </c:pt>
                <c:pt idx="5796">
                  <c:v>1.2008726455271244</c:v>
                </c:pt>
                <c:pt idx="5797">
                  <c:v>0.60847565956413752</c:v>
                </c:pt>
                <c:pt idx="5798">
                  <c:v>-0.18287247352302075</c:v>
                </c:pt>
                <c:pt idx="5799">
                  <c:v>-0.98163297571241859</c:v>
                </c:pt>
                <c:pt idx="5800">
                  <c:v>-1.6346109165251257</c:v>
                </c:pt>
                <c:pt idx="5801">
                  <c:v>-1.9078185595571995</c:v>
                </c:pt>
                <c:pt idx="5802">
                  <c:v>-1.8627267327904702</c:v>
                </c:pt>
                <c:pt idx="5803">
                  <c:v>-1.3491469247639181</c:v>
                </c:pt>
                <c:pt idx="5804">
                  <c:v>-0.65258668899536132</c:v>
                </c:pt>
                <c:pt idx="5805">
                  <c:v>-0.26022695219144226</c:v>
                </c:pt>
                <c:pt idx="5806">
                  <c:v>-0.25012418780475854</c:v>
                </c:pt>
                <c:pt idx="5807">
                  <c:v>-0.4071862839907408</c:v>
                </c:pt>
                <c:pt idx="5808">
                  <c:v>-0.59985927566885955</c:v>
                </c:pt>
                <c:pt idx="5809">
                  <c:v>-0.82598046049475671</c:v>
                </c:pt>
                <c:pt idx="5810">
                  <c:v>-1.0399539086222649</c:v>
                </c:pt>
                <c:pt idx="5811">
                  <c:v>-1.1206770595908166</c:v>
                </c:pt>
                <c:pt idx="5812">
                  <c:v>-1.1142379595339298</c:v>
                </c:pt>
                <c:pt idx="5813">
                  <c:v>-1.1142313083261253</c:v>
                </c:pt>
                <c:pt idx="5814">
                  <c:v>-1.0274964887648821</c:v>
                </c:pt>
                <c:pt idx="5815">
                  <c:v>-0.90449248686432848</c:v>
                </c:pt>
                <c:pt idx="5816">
                  <c:v>-0.74592440374195579</c:v>
                </c:pt>
                <c:pt idx="5817">
                  <c:v>-0.58540565293282276</c:v>
                </c:pt>
                <c:pt idx="5818">
                  <c:v>-0.46337276391685012</c:v>
                </c:pt>
                <c:pt idx="5819">
                  <c:v>-0.3955429792776704</c:v>
                </c:pt>
                <c:pt idx="5820">
                  <c:v>-0.34824222061783078</c:v>
                </c:pt>
                <c:pt idx="5821">
                  <c:v>-0.24614060768857599</c:v>
                </c:pt>
                <c:pt idx="5822">
                  <c:v>-8.8771678861230621E-2</c:v>
                </c:pt>
                <c:pt idx="5823">
                  <c:v>7.1917755827307708E-2</c:v>
                </c:pt>
                <c:pt idx="5824">
                  <c:v>0.20250990875065328</c:v>
                </c:pt>
                <c:pt idx="5825">
                  <c:v>0.33498925052583217</c:v>
                </c:pt>
                <c:pt idx="5826">
                  <c:v>0.51434177331626418</c:v>
                </c:pt>
                <c:pt idx="5827">
                  <c:v>0.71128074735403068</c:v>
                </c:pt>
                <c:pt idx="5828">
                  <c:v>0.92116509139537817</c:v>
                </c:pt>
                <c:pt idx="5829">
                  <c:v>1.0718867958337068</c:v>
                </c:pt>
                <c:pt idx="5830">
                  <c:v>1.1372883414477111</c:v>
                </c:pt>
                <c:pt idx="5831">
                  <c:v>1.1494047224521637</c:v>
                </c:pt>
                <c:pt idx="5832">
                  <c:v>1.187598442733288</c:v>
                </c:pt>
                <c:pt idx="5833">
                  <c:v>1.3021075366437436</c:v>
                </c:pt>
                <c:pt idx="5834">
                  <c:v>1.5386737489700317</c:v>
                </c:pt>
                <c:pt idx="5835">
                  <c:v>1.7661887638270857</c:v>
                </c:pt>
                <c:pt idx="5836">
                  <c:v>1.7884239707887173</c:v>
                </c:pt>
                <c:pt idx="5837">
                  <c:v>1.573052161037922</c:v>
                </c:pt>
                <c:pt idx="5838">
                  <c:v>1.1853642947226763</c:v>
                </c:pt>
                <c:pt idx="5839">
                  <c:v>0.79348799474537379</c:v>
                </c:pt>
                <c:pt idx="5840">
                  <c:v>0.5461117059364915</c:v>
                </c:pt>
                <c:pt idx="5841">
                  <c:v>0.4760942951962352</c:v>
                </c:pt>
                <c:pt idx="5842">
                  <c:v>0.62368156313896184</c:v>
                </c:pt>
                <c:pt idx="5843">
                  <c:v>0.8430457786470652</c:v>
                </c:pt>
                <c:pt idx="5844">
                  <c:v>1.0793061815947296</c:v>
                </c:pt>
                <c:pt idx="5845">
                  <c:v>1.1969237284362317</c:v>
                </c:pt>
                <c:pt idx="5846">
                  <c:v>1.2355288003385068</c:v>
                </c:pt>
                <c:pt idx="5847">
                  <c:v>1.1259417463839054</c:v>
                </c:pt>
                <c:pt idx="5848">
                  <c:v>0.77612103335559368</c:v>
                </c:pt>
                <c:pt idx="5849">
                  <c:v>0.22413885081186891</c:v>
                </c:pt>
                <c:pt idx="5850">
                  <c:v>-0.71711239479482181</c:v>
                </c:pt>
                <c:pt idx="5851">
                  <c:v>-1.8792249441146851</c:v>
                </c:pt>
                <c:pt idx="5852">
                  <c:v>-2.7956689935922623</c:v>
                </c:pt>
                <c:pt idx="5853">
                  <c:v>-3.3506940123438835</c:v>
                </c:pt>
                <c:pt idx="5854">
                  <c:v>-3.4621720558404925</c:v>
                </c:pt>
                <c:pt idx="5855">
                  <c:v>-3.1470971792936329</c:v>
                </c:pt>
                <c:pt idx="5856">
                  <c:v>-2.4823848268389703</c:v>
                </c:pt>
                <c:pt idx="5857">
                  <c:v>-1.7526662005484106</c:v>
                </c:pt>
                <c:pt idx="5858">
                  <c:v>-1.1963527478277685</c:v>
                </c:pt>
                <c:pt idx="5859">
                  <c:v>-0.85960567809641364</c:v>
                </c:pt>
                <c:pt idx="5860">
                  <c:v>-0.65377118870615958</c:v>
                </c:pt>
                <c:pt idx="5861">
                  <c:v>-0.65031621515750893</c:v>
                </c:pt>
                <c:pt idx="5862">
                  <c:v>-0.7300839310884476</c:v>
                </c:pt>
                <c:pt idx="5863">
                  <c:v>-0.79219422519207006</c:v>
                </c:pt>
                <c:pt idx="5864">
                  <c:v>-0.73048534244298935</c:v>
                </c:pt>
                <c:pt idx="5865">
                  <c:v>-0.57888271842151884</c:v>
                </c:pt>
                <c:pt idx="5866">
                  <c:v>-0.41220743425190448</c:v>
                </c:pt>
                <c:pt idx="5867">
                  <c:v>-0.27256918190047147</c:v>
                </c:pt>
                <c:pt idx="5868">
                  <c:v>-0.16296727236360312</c:v>
                </c:pt>
                <c:pt idx="5869">
                  <c:v>-3.9591058641672137E-2</c:v>
                </c:pt>
                <c:pt idx="5870">
                  <c:v>0.14236817115917802</c:v>
                </c:pt>
                <c:pt idx="5871">
                  <c:v>0.32952013045549394</c:v>
                </c:pt>
                <c:pt idx="5872">
                  <c:v>0.46587321605533366</c:v>
                </c:pt>
                <c:pt idx="5873">
                  <c:v>0.48004354119300846</c:v>
                </c:pt>
                <c:pt idx="5874">
                  <c:v>0.52332550853490833</c:v>
                </c:pt>
                <c:pt idx="5875">
                  <c:v>0.60092069149017335</c:v>
                </c:pt>
                <c:pt idx="5876">
                  <c:v>0.7326638688147068</c:v>
                </c:pt>
                <c:pt idx="5877">
                  <c:v>0.78443109624087815</c:v>
                </c:pt>
                <c:pt idx="5878">
                  <c:v>0.75105453148484236</c:v>
                </c:pt>
                <c:pt idx="5879">
                  <c:v>0.82056593880057338</c:v>
                </c:pt>
                <c:pt idx="5880">
                  <c:v>1.0197697587311267</c:v>
                </c:pt>
                <c:pt idx="5881">
                  <c:v>1.151584345176816</c:v>
                </c:pt>
                <c:pt idx="5882">
                  <c:v>1.1653028632700444</c:v>
                </c:pt>
                <c:pt idx="5883">
                  <c:v>1.133125854805112</c:v>
                </c:pt>
                <c:pt idx="5884">
                  <c:v>1.0507956697046756</c:v>
                </c:pt>
                <c:pt idx="5885">
                  <c:v>0.98759391970932486</c:v>
                </c:pt>
                <c:pt idx="5886">
                  <c:v>0.99041045039892206</c:v>
                </c:pt>
                <c:pt idx="5887">
                  <c:v>0.90985686868429183</c:v>
                </c:pt>
                <c:pt idx="5888">
                  <c:v>0.90087539926171312</c:v>
                </c:pt>
                <c:pt idx="5889">
                  <c:v>1.006133540198207</c:v>
                </c:pt>
                <c:pt idx="5890">
                  <c:v>1.0845784697681666</c:v>
                </c:pt>
                <c:pt idx="5891">
                  <c:v>1.100242429599166</c:v>
                </c:pt>
                <c:pt idx="5892">
                  <c:v>1.027895341962576</c:v>
                </c:pt>
                <c:pt idx="5893">
                  <c:v>0.83385782942175868</c:v>
                </c:pt>
                <c:pt idx="5894">
                  <c:v>0.51195121228694918</c:v>
                </c:pt>
                <c:pt idx="5895">
                  <c:v>0.14521896287798883</c:v>
                </c:pt>
                <c:pt idx="5896">
                  <c:v>-4.8596794009208681E-2</c:v>
                </c:pt>
                <c:pt idx="5897">
                  <c:v>-1.9356037974357605E-2</c:v>
                </c:pt>
                <c:pt idx="5898">
                  <c:v>0.37350131515413526</c:v>
                </c:pt>
                <c:pt idx="5899">
                  <c:v>0.98387501746416095</c:v>
                </c:pt>
                <c:pt idx="5900">
                  <c:v>1.2246185537427665</c:v>
                </c:pt>
                <c:pt idx="5901">
                  <c:v>1.0571822179108858</c:v>
                </c:pt>
                <c:pt idx="5902">
                  <c:v>0.59680739454925058</c:v>
                </c:pt>
                <c:pt idx="5903">
                  <c:v>-1.5189494825899602E-2</c:v>
                </c:pt>
                <c:pt idx="5904">
                  <c:v>-0.73923964753746985</c:v>
                </c:pt>
                <c:pt idx="5905">
                  <c:v>-1.4113633458316326</c:v>
                </c:pt>
                <c:pt idx="5906">
                  <c:v>-1.8249393939971925</c:v>
                </c:pt>
                <c:pt idx="5907">
                  <c:v>-1.7943822835385801</c:v>
                </c:pt>
                <c:pt idx="5908">
                  <c:v>-1.3958901514112949</c:v>
                </c:pt>
                <c:pt idx="5909">
                  <c:v>-0.96724897138774402</c:v>
                </c:pt>
                <c:pt idx="5910">
                  <c:v>-0.64328844666481022</c:v>
                </c:pt>
                <c:pt idx="5911">
                  <c:v>-0.49914281331002713</c:v>
                </c:pt>
                <c:pt idx="5912">
                  <c:v>-0.62725618533790117</c:v>
                </c:pt>
                <c:pt idx="5913">
                  <c:v>-0.96036811418831358</c:v>
                </c:pt>
                <c:pt idx="5914">
                  <c:v>-1.3355036164820195</c:v>
                </c:pt>
                <c:pt idx="5915">
                  <c:v>-1.6190982533991338</c:v>
                </c:pt>
                <c:pt idx="5916">
                  <c:v>-1.7914330941438676</c:v>
                </c:pt>
                <c:pt idx="5917">
                  <c:v>-1.8049163348972799</c:v>
                </c:pt>
                <c:pt idx="5918">
                  <c:v>-1.7136334048211574</c:v>
                </c:pt>
                <c:pt idx="5919">
                  <c:v>-1.5190867459774018</c:v>
                </c:pt>
                <c:pt idx="5920">
                  <c:v>-1.2860288630425931</c:v>
                </c:pt>
                <c:pt idx="5921">
                  <c:v>-1.0547707530856134</c:v>
                </c:pt>
                <c:pt idx="5922">
                  <c:v>-0.84946923740208158</c:v>
                </c:pt>
                <c:pt idx="5923">
                  <c:v>-0.70662687532603741</c:v>
                </c:pt>
                <c:pt idx="5924">
                  <c:v>-0.6416102226823569</c:v>
                </c:pt>
                <c:pt idx="5925">
                  <c:v>-0.56955878488719469</c:v>
                </c:pt>
                <c:pt idx="5926">
                  <c:v>-0.40315104737877849</c:v>
                </c:pt>
                <c:pt idx="5927">
                  <c:v>-0.1850035826303065</c:v>
                </c:pt>
                <c:pt idx="5928">
                  <c:v>6.4033224061131478E-3</c:v>
                </c:pt>
                <c:pt idx="5929">
                  <c:v>0.12273155819624663</c:v>
                </c:pt>
                <c:pt idx="5930">
                  <c:v>0.21946266800165176</c:v>
                </c:pt>
                <c:pt idx="5931">
                  <c:v>0.34500034153461456</c:v>
                </c:pt>
                <c:pt idx="5932">
                  <c:v>0.50468093052506446</c:v>
                </c:pt>
                <c:pt idx="5933">
                  <c:v>0.66043145969510086</c:v>
                </c:pt>
                <c:pt idx="5934">
                  <c:v>0.82215565055608752</c:v>
                </c:pt>
                <c:pt idx="5935">
                  <c:v>0.96397738113999376</c:v>
                </c:pt>
                <c:pt idx="5936">
                  <c:v>1.0913512996584178</c:v>
                </c:pt>
                <c:pt idx="5937">
                  <c:v>1.1661453008651734</c:v>
                </c:pt>
                <c:pt idx="5938">
                  <c:v>1.154094481766224</c:v>
                </c:pt>
                <c:pt idx="5939">
                  <c:v>1.1768177850544452</c:v>
                </c:pt>
                <c:pt idx="5940">
                  <c:v>1.242279118448496</c:v>
                </c:pt>
                <c:pt idx="5941">
                  <c:v>1.2201156860589981</c:v>
                </c:pt>
                <c:pt idx="5942">
                  <c:v>1.1252998682856561</c:v>
                </c:pt>
                <c:pt idx="5943">
                  <c:v>1.0396848636120559</c:v>
                </c:pt>
                <c:pt idx="5944">
                  <c:v>0.98020822852849965</c:v>
                </c:pt>
                <c:pt idx="5945">
                  <c:v>0.85372827619314196</c:v>
                </c:pt>
                <c:pt idx="5946">
                  <c:v>0.83250704951584342</c:v>
                </c:pt>
                <c:pt idx="5947">
                  <c:v>0.84127728827297688</c:v>
                </c:pt>
                <c:pt idx="5948">
                  <c:v>0.82633056253194814</c:v>
                </c:pt>
                <c:pt idx="5949">
                  <c:v>0.75036456003785135</c:v>
                </c:pt>
                <c:pt idx="5950">
                  <c:v>0.61495437450706958</c:v>
                </c:pt>
                <c:pt idx="5951">
                  <c:v>0.37080987833440304</c:v>
                </c:pt>
                <c:pt idx="5952">
                  <c:v>0.11894599769264461</c:v>
                </c:pt>
                <c:pt idx="5953">
                  <c:v>-0.23342304155230523</c:v>
                </c:pt>
                <c:pt idx="5954">
                  <c:v>-1.0005729842931033</c:v>
                </c:pt>
                <c:pt idx="5955">
                  <c:v>-1.8944084089994431</c:v>
                </c:pt>
                <c:pt idx="5956">
                  <c:v>-2.5600291264057162</c:v>
                </c:pt>
                <c:pt idx="5957">
                  <c:v>-2.9708983522653583</c:v>
                </c:pt>
                <c:pt idx="5958">
                  <c:v>-2.9970535326004031</c:v>
                </c:pt>
                <c:pt idx="5959">
                  <c:v>-2.6086990106105805</c:v>
                </c:pt>
                <c:pt idx="5960">
                  <c:v>-1.9053634598851206</c:v>
                </c:pt>
                <c:pt idx="5961">
                  <c:v>-1.2758130463957786</c:v>
                </c:pt>
                <c:pt idx="5962">
                  <c:v>-0.85158534474670888</c:v>
                </c:pt>
                <c:pt idx="5963">
                  <c:v>-0.56150355096906424</c:v>
                </c:pt>
                <c:pt idx="5964">
                  <c:v>-0.42901956796646118</c:v>
                </c:pt>
                <c:pt idx="5965">
                  <c:v>-0.49450385168194771</c:v>
                </c:pt>
                <c:pt idx="5966">
                  <c:v>-0.74154586248099807</c:v>
                </c:pt>
                <c:pt idx="5967">
                  <c:v>-0.96985200561583051</c:v>
                </c:pt>
                <c:pt idx="5968">
                  <c:v>-0.95869361780583862</c:v>
                </c:pt>
                <c:pt idx="5969">
                  <c:v>-0.82399781584739684</c:v>
                </c:pt>
                <c:pt idx="5970">
                  <c:v>-0.70462500795722016</c:v>
                </c:pt>
                <c:pt idx="5971">
                  <c:v>-0.58189454611390834</c:v>
                </c:pt>
                <c:pt idx="5972">
                  <c:v>-0.4707921496778727</c:v>
                </c:pt>
                <c:pt idx="5973">
                  <c:v>-0.30668901912868024</c:v>
                </c:pt>
                <c:pt idx="5974">
                  <c:v>-8.5968742948025464E-2</c:v>
                </c:pt>
                <c:pt idx="5975">
                  <c:v>8.5469116643071177E-2</c:v>
                </c:pt>
                <c:pt idx="5976">
                  <c:v>0.2337888031639159</c:v>
                </c:pt>
                <c:pt idx="5977">
                  <c:v>0.40251377396285537</c:v>
                </c:pt>
                <c:pt idx="5978">
                  <c:v>0.61366806015372277</c:v>
                </c:pt>
                <c:pt idx="5979">
                  <c:v>0.74184648245573048</c:v>
                </c:pt>
                <c:pt idx="5980">
                  <c:v>0.81181492276489742</c:v>
                </c:pt>
                <c:pt idx="5981">
                  <c:v>0.83729511514306076</c:v>
                </c:pt>
                <c:pt idx="5982">
                  <c:v>0.84868227526545525</c:v>
                </c:pt>
                <c:pt idx="5983">
                  <c:v>0.83809121355414395</c:v>
                </c:pt>
                <c:pt idx="5984">
                  <c:v>0.78892614327371124</c:v>
                </c:pt>
                <c:pt idx="5985">
                  <c:v>0.77612161807715896</c:v>
                </c:pt>
                <c:pt idx="5986">
                  <c:v>0.87790161587297921</c:v>
                </c:pt>
                <c:pt idx="5987">
                  <c:v>1.0466021197289228</c:v>
                </c:pt>
                <c:pt idx="5988">
                  <c:v>1.1471609996259213</c:v>
                </c:pt>
                <c:pt idx="5989">
                  <c:v>1.1590044618397952</c:v>
                </c:pt>
                <c:pt idx="5990">
                  <c:v>1.1380695294588805</c:v>
                </c:pt>
                <c:pt idx="5991">
                  <c:v>1.0679436528682709</c:v>
                </c:pt>
                <c:pt idx="5992">
                  <c:v>0.98628611683845524</c:v>
                </c:pt>
                <c:pt idx="5993">
                  <c:v>0.98042355224490174</c:v>
                </c:pt>
                <c:pt idx="5994">
                  <c:v>1.0051612213253975</c:v>
                </c:pt>
                <c:pt idx="5995">
                  <c:v>1.0684342342615127</c:v>
                </c:pt>
                <c:pt idx="5996">
                  <c:v>1.1053958731144666</c:v>
                </c:pt>
                <c:pt idx="5997">
                  <c:v>1.0759964382648468</c:v>
                </c:pt>
                <c:pt idx="5998">
                  <c:v>0.76074804559350018</c:v>
                </c:pt>
                <c:pt idx="5999">
                  <c:v>0.25816685020923613</c:v>
                </c:pt>
                <c:pt idx="6000">
                  <c:v>-8.4840303417295218E-2</c:v>
                </c:pt>
                <c:pt idx="6001">
                  <c:v>-6.284247513860465E-2</c:v>
                </c:pt>
                <c:pt idx="6002">
                  <c:v>0.27999461587518454</c:v>
                </c:pt>
                <c:pt idx="6003">
                  <c:v>0.80015316277742388</c:v>
                </c:pt>
                <c:pt idx="6004">
                  <c:v>1.1875191398710012</c:v>
                </c:pt>
                <c:pt idx="6005">
                  <c:v>1.3840049546957016</c:v>
                </c:pt>
                <c:pt idx="6006">
                  <c:v>1.3097647579014302</c:v>
                </c:pt>
                <c:pt idx="6007">
                  <c:v>0.7180135238170624</c:v>
                </c:pt>
                <c:pt idx="6008">
                  <c:v>-0.19417208986356854</c:v>
                </c:pt>
                <c:pt idx="6009">
                  <c:v>-1.0942817048728466</c:v>
                </c:pt>
                <c:pt idx="6010">
                  <c:v>-1.7831929054856301</c:v>
                </c:pt>
                <c:pt idx="6011">
                  <c:v>-2.2353354339301585</c:v>
                </c:pt>
                <c:pt idx="6012">
                  <c:v>-2.2417866669595243</c:v>
                </c:pt>
                <c:pt idx="6013">
                  <c:v>-1.7425269824266434</c:v>
                </c:pt>
                <c:pt idx="6014">
                  <c:v>-1.1131870687007905</c:v>
                </c:pt>
                <c:pt idx="6015">
                  <c:v>-0.6764575083553791</c:v>
                </c:pt>
                <c:pt idx="6016">
                  <c:v>-0.55256589911878107</c:v>
                </c:pt>
                <c:pt idx="6017">
                  <c:v>-0.71094884477555753</c:v>
                </c:pt>
                <c:pt idx="6018">
                  <c:v>-0.98572507649660113</c:v>
                </c:pt>
                <c:pt idx="6019">
                  <c:v>-1.1886244828999044</c:v>
                </c:pt>
                <c:pt idx="6020">
                  <c:v>-1.222200072258711</c:v>
                </c:pt>
                <c:pt idx="6021">
                  <c:v>-1.1842414831370116</c:v>
                </c:pt>
                <c:pt idx="6022">
                  <c:v>-1.2190212334692478</c:v>
                </c:pt>
                <c:pt idx="6023">
                  <c:v>-1.1621068482846022</c:v>
                </c:pt>
                <c:pt idx="6024">
                  <c:v>-1.0430690127611162</c:v>
                </c:pt>
                <c:pt idx="6025">
                  <c:v>-0.90573575109243398</c:v>
                </c:pt>
                <c:pt idx="6026">
                  <c:v>-0.78994538605213172</c:v>
                </c:pt>
                <c:pt idx="6027">
                  <c:v>-0.69008049756288536</c:v>
                </c:pt>
                <c:pt idx="6028">
                  <c:v>-0.52476794354617595</c:v>
                </c:pt>
                <c:pt idx="6029">
                  <c:v>-0.35015484485775233</c:v>
                </c:pt>
                <c:pt idx="6030">
                  <c:v>-0.18633866641670466</c:v>
                </c:pt>
                <c:pt idx="6031">
                  <c:v>-8.4061198476701973E-2</c:v>
                </c:pt>
                <c:pt idx="6032">
                  <c:v>-1.5903604310005905E-2</c:v>
                </c:pt>
                <c:pt idx="6033">
                  <c:v>3.050549050793052E-2</c:v>
                </c:pt>
                <c:pt idx="6034">
                  <c:v>6.6151633746922026E-2</c:v>
                </c:pt>
                <c:pt idx="6035">
                  <c:v>0.22480353305116296</c:v>
                </c:pt>
                <c:pt idx="6036">
                  <c:v>0.45365249879658226</c:v>
                </c:pt>
                <c:pt idx="6037">
                  <c:v>0.66806960441172125</c:v>
                </c:pt>
                <c:pt idx="6038">
                  <c:v>0.81528941139578825</c:v>
                </c:pt>
                <c:pt idx="6039">
                  <c:v>0.90804942123591903</c:v>
                </c:pt>
                <c:pt idx="6040">
                  <c:v>1.1182287573069334</c:v>
                </c:pt>
                <c:pt idx="6041">
                  <c:v>1.2716416427493096</c:v>
                </c:pt>
                <c:pt idx="6042">
                  <c:v>1.278112463951111</c:v>
                </c:pt>
                <c:pt idx="6043">
                  <c:v>1.1680582905560732</c:v>
                </c:pt>
                <c:pt idx="6044">
                  <c:v>1.0642740865051747</c:v>
                </c:pt>
                <c:pt idx="6045">
                  <c:v>1.0043853688985109</c:v>
                </c:pt>
                <c:pt idx="6046">
                  <c:v>0.95858814865350728</c:v>
                </c:pt>
                <c:pt idx="6047">
                  <c:v>0.98896231435239323</c:v>
                </c:pt>
                <c:pt idx="6048">
                  <c:v>0.94817074924707423</c:v>
                </c:pt>
                <c:pt idx="6049">
                  <c:v>0.91418198101222514</c:v>
                </c:pt>
                <c:pt idx="6050">
                  <c:v>0.8997278831899167</c:v>
                </c:pt>
                <c:pt idx="6051">
                  <c:v>0.88806670792400844</c:v>
                </c:pt>
                <c:pt idx="6052">
                  <c:v>0.86162399075925356</c:v>
                </c:pt>
                <c:pt idx="6053">
                  <c:v>0.81650124683976177</c:v>
                </c:pt>
                <c:pt idx="6054">
                  <c:v>0.81778383359313012</c:v>
                </c:pt>
                <c:pt idx="6055">
                  <c:v>0.78738649830222129</c:v>
                </c:pt>
                <c:pt idx="6056">
                  <c:v>0.72220743924379349</c:v>
                </c:pt>
                <c:pt idx="6057">
                  <c:v>0.68143802046775825</c:v>
                </c:pt>
                <c:pt idx="6058">
                  <c:v>0.7366217029094696</c:v>
                </c:pt>
                <c:pt idx="6059">
                  <c:v>0.78997257560491563</c:v>
                </c:pt>
                <c:pt idx="6060">
                  <c:v>0.87365237116813665</c:v>
                </c:pt>
                <c:pt idx="6061">
                  <c:v>0.95040789395570757</c:v>
                </c:pt>
                <c:pt idx="6062">
                  <c:v>0.75958423040807255</c:v>
                </c:pt>
                <c:pt idx="6063">
                  <c:v>3.7761172503232958E-2</c:v>
                </c:pt>
                <c:pt idx="6064">
                  <c:v>-1.0125800223648549</c:v>
                </c:pt>
                <c:pt idx="6065">
                  <c:v>-1.8267245489358903</c:v>
                </c:pt>
                <c:pt idx="6066">
                  <c:v>-2.3063899214565757</c:v>
                </c:pt>
                <c:pt idx="6067">
                  <c:v>-2.466120504140854</c:v>
                </c:pt>
                <c:pt idx="6068">
                  <c:v>-2.2996539290249349</c:v>
                </c:pt>
                <c:pt idx="6069">
                  <c:v>-1.8600587944686413</c:v>
                </c:pt>
                <c:pt idx="6070">
                  <c:v>-1.4267837691307068</c:v>
                </c:pt>
                <c:pt idx="6071">
                  <c:v>-1.1232925191521645</c:v>
                </c:pt>
                <c:pt idx="6072">
                  <c:v>-0.99555322274565705</c:v>
                </c:pt>
                <c:pt idx="6073">
                  <c:v>-0.97700987465679645</c:v>
                </c:pt>
                <c:pt idx="6074">
                  <c:v>-1.037078101783991</c:v>
                </c:pt>
                <c:pt idx="6075">
                  <c:v>-1.1413919904828072</c:v>
                </c:pt>
                <c:pt idx="6076">
                  <c:v>-1.2375962296128273</c:v>
                </c:pt>
                <c:pt idx="6077">
                  <c:v>-1.2041109066456557</c:v>
                </c:pt>
                <c:pt idx="6078">
                  <c:v>-1.1023694273829461</c:v>
                </c:pt>
                <c:pt idx="6079">
                  <c:v>-0.92221196226775648</c:v>
                </c:pt>
                <c:pt idx="6080">
                  <c:v>-0.6284576419740916</c:v>
                </c:pt>
                <c:pt idx="6081">
                  <c:v>-0.33770820580422878</c:v>
                </c:pt>
                <c:pt idx="6082">
                  <c:v>-4.6450116690248254E-2</c:v>
                </c:pt>
                <c:pt idx="6083">
                  <c:v>0.24854836318641901</c:v>
                </c:pt>
                <c:pt idx="6084">
                  <c:v>0.56786305580288177</c:v>
                </c:pt>
                <c:pt idx="6085">
                  <c:v>0.82611787006258963</c:v>
                </c:pt>
                <c:pt idx="6086">
                  <c:v>1.020619578436017</c:v>
                </c:pt>
                <c:pt idx="6087">
                  <c:v>1.121916084587574</c:v>
                </c:pt>
                <c:pt idx="6088">
                  <c:v>1.1713137278705836</c:v>
                </c:pt>
                <c:pt idx="6089">
                  <c:v>1.2060265275835991</c:v>
                </c:pt>
                <c:pt idx="6090">
                  <c:v>1.1826214389503003</c:v>
                </c:pt>
                <c:pt idx="6091">
                  <c:v>1.0802163738012314</c:v>
                </c:pt>
                <c:pt idx="6092">
                  <c:v>0.97872449755668645</c:v>
                </c:pt>
                <c:pt idx="6093">
                  <c:v>0.93387525714933872</c:v>
                </c:pt>
                <c:pt idx="6094">
                  <c:v>0.89329813867807395</c:v>
                </c:pt>
                <c:pt idx="6095">
                  <c:v>0.87040044218301782</c:v>
                </c:pt>
                <c:pt idx="6096">
                  <c:v>0.94000328533351429</c:v>
                </c:pt>
                <c:pt idx="6097">
                  <c:v>1.0436641131341458</c:v>
                </c:pt>
                <c:pt idx="6098">
                  <c:v>1.1006316348910332</c:v>
                </c:pt>
                <c:pt idx="6099">
                  <c:v>1.1217171330749989</c:v>
                </c:pt>
                <c:pt idx="6100">
                  <c:v>1.0587111917138101</c:v>
                </c:pt>
                <c:pt idx="6101">
                  <c:v>0.88978980928659446</c:v>
                </c:pt>
                <c:pt idx="6102">
                  <c:v>0.71665675051510336</c:v>
                </c:pt>
                <c:pt idx="6103">
                  <c:v>0.54860517796128994</c:v>
                </c:pt>
                <c:pt idx="6104">
                  <c:v>0.48839544821530584</c:v>
                </c:pt>
                <c:pt idx="6105">
                  <c:v>0.48581923808902505</c:v>
                </c:pt>
                <c:pt idx="6106">
                  <c:v>0.44907800272107129</c:v>
                </c:pt>
                <c:pt idx="6107">
                  <c:v>0.2516151547059417</c:v>
                </c:pt>
                <c:pt idx="6108">
                  <c:v>-6.7349801324307929E-2</c:v>
                </c:pt>
                <c:pt idx="6109">
                  <c:v>-0.30842728670686487</c:v>
                </c:pt>
                <c:pt idx="6110">
                  <c:v>-0.20582330659031869</c:v>
                </c:pt>
                <c:pt idx="6111">
                  <c:v>0.13379816299304367</c:v>
                </c:pt>
                <c:pt idx="6112">
                  <c:v>0.41330323901027444</c:v>
                </c:pt>
                <c:pt idx="6113">
                  <c:v>0.35500839930027728</c:v>
                </c:pt>
                <c:pt idx="6114">
                  <c:v>7.8248207308351997E-2</c:v>
                </c:pt>
                <c:pt idx="6115">
                  <c:v>-0.24984823577106</c:v>
                </c:pt>
                <c:pt idx="6116">
                  <c:v>-0.76850678913295278</c:v>
                </c:pt>
                <c:pt idx="6117">
                  <c:v>-1.4646140849590301</c:v>
                </c:pt>
                <c:pt idx="6118">
                  <c:v>-2.1238668921589854</c:v>
                </c:pt>
                <c:pt idx="6119">
                  <c:v>-2.4367351756989959</c:v>
                </c:pt>
                <c:pt idx="6120">
                  <c:v>-2.1064443822205066</c:v>
                </c:pt>
                <c:pt idx="6121">
                  <c:v>-1.3735469171404839</c:v>
                </c:pt>
                <c:pt idx="6122">
                  <c:v>-0.69973753966391095</c:v>
                </c:pt>
                <c:pt idx="6123">
                  <c:v>-0.3836825601384044</c:v>
                </c:pt>
                <c:pt idx="6124">
                  <c:v>-0.4876512072980404</c:v>
                </c:pt>
                <c:pt idx="6125">
                  <c:v>-0.78049160778522497</c:v>
                </c:pt>
                <c:pt idx="6126">
                  <c:v>-1.0926496008038522</c:v>
                </c:pt>
                <c:pt idx="6127">
                  <c:v>-1.2637258283793926</c:v>
                </c:pt>
                <c:pt idx="6128">
                  <c:v>-1.3243718335032464</c:v>
                </c:pt>
                <c:pt idx="6129">
                  <c:v>-1.2794850978255272</c:v>
                </c:pt>
                <c:pt idx="6130">
                  <c:v>-1.3119016228616238</c:v>
                </c:pt>
                <c:pt idx="6131">
                  <c:v>-1.3199023680388928</c:v>
                </c:pt>
                <c:pt idx="6132">
                  <c:v>-1.1801353490352631</c:v>
                </c:pt>
                <c:pt idx="6133">
                  <c:v>-0.87528754502534867</c:v>
                </c:pt>
                <c:pt idx="6134">
                  <c:v>-0.54633539848029611</c:v>
                </c:pt>
                <c:pt idx="6135">
                  <c:v>-0.25525778733193877</c:v>
                </c:pt>
                <c:pt idx="6136">
                  <c:v>-8.5226822644472126E-4</c:v>
                </c:pt>
                <c:pt idx="6137">
                  <c:v>0.29161800350993872</c:v>
                </c:pt>
                <c:pt idx="6138">
                  <c:v>0.5275062677264214</c:v>
                </c:pt>
                <c:pt idx="6139">
                  <c:v>0.66937616474926476</c:v>
                </c:pt>
                <c:pt idx="6140">
                  <c:v>0.69161283351480962</c:v>
                </c:pt>
                <c:pt idx="6141">
                  <c:v>0.67202773086726664</c:v>
                </c:pt>
                <c:pt idx="6142">
                  <c:v>0.70534903943538674</c:v>
                </c:pt>
                <c:pt idx="6143">
                  <c:v>0.73104353226721286</c:v>
                </c:pt>
                <c:pt idx="6144">
                  <c:v>0.73728499643504619</c:v>
                </c:pt>
                <c:pt idx="6145">
                  <c:v>0.73969032168388371</c:v>
                </c:pt>
                <c:pt idx="6146">
                  <c:v>0.75821276597678666</c:v>
                </c:pt>
                <c:pt idx="6147">
                  <c:v>0.80919705122709273</c:v>
                </c:pt>
                <c:pt idx="6148">
                  <c:v>0.95298593133687981</c:v>
                </c:pt>
                <c:pt idx="6149">
                  <c:v>1.1802185256779194</c:v>
                </c:pt>
                <c:pt idx="6150">
                  <c:v>1.3128839550912381</c:v>
                </c:pt>
                <c:pt idx="6151">
                  <c:v>1.2634429693222047</c:v>
                </c:pt>
                <c:pt idx="6152">
                  <c:v>1.0733547393232585</c:v>
                </c:pt>
                <c:pt idx="6153">
                  <c:v>0.84821815252304078</c:v>
                </c:pt>
                <c:pt idx="6154">
                  <c:v>0.6926190662384033</c:v>
                </c:pt>
                <c:pt idx="6155">
                  <c:v>0.72631481587886815</c:v>
                </c:pt>
                <c:pt idx="6156">
                  <c:v>0.88200146421790127</c:v>
                </c:pt>
                <c:pt idx="6157">
                  <c:v>1.0272288324683905</c:v>
                </c:pt>
                <c:pt idx="6158">
                  <c:v>1.0913725689053535</c:v>
                </c:pt>
                <c:pt idx="6159">
                  <c:v>1.0824869938194752</c:v>
                </c:pt>
                <c:pt idx="6160">
                  <c:v>1.1085259607434272</c:v>
                </c:pt>
                <c:pt idx="6161">
                  <c:v>1.1775698831677437</c:v>
                </c:pt>
                <c:pt idx="6162">
                  <c:v>1.1380883867293596</c:v>
                </c:pt>
                <c:pt idx="6163">
                  <c:v>0.92343717321753505</c:v>
                </c:pt>
                <c:pt idx="6164">
                  <c:v>0.7086060847342015</c:v>
                </c:pt>
                <c:pt idx="6165">
                  <c:v>0.46712181586772206</c:v>
                </c:pt>
                <c:pt idx="6166">
                  <c:v>0.15844267861917616</c:v>
                </c:pt>
                <c:pt idx="6167">
                  <c:v>-0.23985536249354483</c:v>
                </c:pt>
                <c:pt idx="6168">
                  <c:v>-0.82225498013198384</c:v>
                </c:pt>
                <c:pt idx="6169">
                  <c:v>-1.5714851072430611</c:v>
                </c:pt>
                <c:pt idx="6170">
                  <c:v>-2.214707772731781</c:v>
                </c:pt>
                <c:pt idx="6171">
                  <c:v>-2.4829961532354354</c:v>
                </c:pt>
                <c:pt idx="6172">
                  <c:v>-2.3748745577037336</c:v>
                </c:pt>
                <c:pt idx="6173">
                  <c:v>-2.0644384235143662</c:v>
                </c:pt>
                <c:pt idx="6174">
                  <c:v>-1.6430798774957658</c:v>
                </c:pt>
                <c:pt idx="6175">
                  <c:v>-1.2686205326020719</c:v>
                </c:pt>
                <c:pt idx="6176">
                  <c:v>-1.0176116976141931</c:v>
                </c:pt>
                <c:pt idx="6177">
                  <c:v>-0.97682415246963505</c:v>
                </c:pt>
                <c:pt idx="6178">
                  <c:v>-1.0817065367102623</c:v>
                </c:pt>
                <c:pt idx="6179">
                  <c:v>-1.1884373719990253</c:v>
                </c:pt>
                <c:pt idx="6180">
                  <c:v>-1.2634130023419858</c:v>
                </c:pt>
                <c:pt idx="6181">
                  <c:v>-1.21875233463943</c:v>
                </c:pt>
                <c:pt idx="6182">
                  <c:v>-1.1984994799643756</c:v>
                </c:pt>
                <c:pt idx="6183">
                  <c:v>-1.0920807398110628</c:v>
                </c:pt>
                <c:pt idx="6184">
                  <c:v>-0.83865378879010677</c:v>
                </c:pt>
                <c:pt idx="6185">
                  <c:v>-0.48786229178309443</c:v>
                </c:pt>
                <c:pt idx="6186">
                  <c:v>-0.17145454242825509</c:v>
                </c:pt>
                <c:pt idx="6187">
                  <c:v>4.4166431799530982E-2</c:v>
                </c:pt>
                <c:pt idx="6188">
                  <c:v>0.24296527722850444</c:v>
                </c:pt>
                <c:pt idx="6189">
                  <c:v>0.42700103603303435</c:v>
                </c:pt>
                <c:pt idx="6190">
                  <c:v>0.56411809690296655</c:v>
                </c:pt>
                <c:pt idx="6191">
                  <c:v>0.72726776584982877</c:v>
                </c:pt>
                <c:pt idx="6192">
                  <c:v>0.85109001249074945</c:v>
                </c:pt>
                <c:pt idx="6193">
                  <c:v>0.85209602594375611</c:v>
                </c:pt>
                <c:pt idx="6194">
                  <c:v>0.83392799600958833</c:v>
                </c:pt>
                <c:pt idx="6195">
                  <c:v>0.83715039655566215</c:v>
                </c:pt>
                <c:pt idx="6196">
                  <c:v>0.82010459348559384</c:v>
                </c:pt>
                <c:pt idx="6197">
                  <c:v>0.82784016743302347</c:v>
                </c:pt>
                <c:pt idx="6198">
                  <c:v>0.82331361852586271</c:v>
                </c:pt>
                <c:pt idx="6199">
                  <c:v>0.84398221023380759</c:v>
                </c:pt>
                <c:pt idx="6200">
                  <c:v>0.94445352807641036</c:v>
                </c:pt>
                <c:pt idx="6201">
                  <c:v>1.0709016130864621</c:v>
                </c:pt>
                <c:pt idx="6202">
                  <c:v>1.1581413397192957</c:v>
                </c:pt>
                <c:pt idx="6203">
                  <c:v>1.1359548839181661</c:v>
                </c:pt>
                <c:pt idx="6204">
                  <c:v>1.145134939402342</c:v>
                </c:pt>
                <c:pt idx="6205">
                  <c:v>1.1891556293517351</c:v>
                </c:pt>
                <c:pt idx="6206">
                  <c:v>1.0556615033000709</c:v>
                </c:pt>
                <c:pt idx="6207">
                  <c:v>0.97822558388113978</c:v>
                </c:pt>
                <c:pt idx="6208">
                  <c:v>0.84315826445817954</c:v>
                </c:pt>
                <c:pt idx="6209">
                  <c:v>0.67211171150207527</c:v>
                </c:pt>
                <c:pt idx="6210">
                  <c:v>0.48073384154587989</c:v>
                </c:pt>
                <c:pt idx="6211">
                  <c:v>0.27380679991096257</c:v>
                </c:pt>
                <c:pt idx="6212">
                  <c:v>-1.0648547150194646E-2</c:v>
                </c:pt>
                <c:pt idx="6213">
                  <c:v>-0.32653088763356208</c:v>
                </c:pt>
                <c:pt idx="6214">
                  <c:v>-0.42353758402168751</c:v>
                </c:pt>
                <c:pt idx="6215">
                  <c:v>-0.26097451871261002</c:v>
                </c:pt>
                <c:pt idx="6216">
                  <c:v>7.0141134168952707E-2</c:v>
                </c:pt>
                <c:pt idx="6217">
                  <c:v>0.53831798873841763</c:v>
                </c:pt>
                <c:pt idx="6218">
                  <c:v>0.8967061883211136</c:v>
                </c:pt>
                <c:pt idx="6219">
                  <c:v>0.94751008696854122</c:v>
                </c:pt>
                <c:pt idx="6220">
                  <c:v>0.5922818323597312</c:v>
                </c:pt>
                <c:pt idx="6221">
                  <c:v>-4.0259980112314228E-2</c:v>
                </c:pt>
                <c:pt idx="6222">
                  <c:v>-0.76192406684160241</c:v>
                </c:pt>
                <c:pt idx="6223">
                  <c:v>-1.4001232431828976</c:v>
                </c:pt>
                <c:pt idx="6224">
                  <c:v>-1.8772463925182821</c:v>
                </c:pt>
                <c:pt idx="6225">
                  <c:v>-2.1050024588406089</c:v>
                </c:pt>
                <c:pt idx="6226">
                  <c:v>-1.8913006138801576</c:v>
                </c:pt>
                <c:pt idx="6227">
                  <c:v>-1.3832421854138375</c:v>
                </c:pt>
                <c:pt idx="6228">
                  <c:v>-0.85791459023952488</c:v>
                </c:pt>
                <c:pt idx="6229">
                  <c:v>-0.55520379737019543</c:v>
                </c:pt>
                <c:pt idx="6230">
                  <c:v>-0.50160602599382398</c:v>
                </c:pt>
                <c:pt idx="6231">
                  <c:v>-0.61709262818098076</c:v>
                </c:pt>
                <c:pt idx="6232">
                  <c:v>-0.7837845403701067</c:v>
                </c:pt>
                <c:pt idx="6233">
                  <c:v>-0.85298801869153984</c:v>
                </c:pt>
                <c:pt idx="6234">
                  <c:v>-0.89647683128714561</c:v>
                </c:pt>
                <c:pt idx="6235">
                  <c:v>-0.91960907422006133</c:v>
                </c:pt>
                <c:pt idx="6236">
                  <c:v>-1.0289031095802785</c:v>
                </c:pt>
                <c:pt idx="6237">
                  <c:v>-1.1715163338929415</c:v>
                </c:pt>
                <c:pt idx="6238">
                  <c:v>-1.1794799492508174</c:v>
                </c:pt>
                <c:pt idx="6239">
                  <c:v>-1.0787577858567239</c:v>
                </c:pt>
                <c:pt idx="6240">
                  <c:v>-0.96400281652808195</c:v>
                </c:pt>
                <c:pt idx="6241">
                  <c:v>-0.80895431868731982</c:v>
                </c:pt>
                <c:pt idx="6242">
                  <c:v>-0.61474365547299392</c:v>
                </c:pt>
                <c:pt idx="6243">
                  <c:v>-0.40159408003091812</c:v>
                </c:pt>
                <c:pt idx="6244">
                  <c:v>-0.14340270806103947</c:v>
                </c:pt>
                <c:pt idx="6245">
                  <c:v>0.13022710394114256</c:v>
                </c:pt>
                <c:pt idx="6246">
                  <c:v>0.31925643973052503</c:v>
                </c:pt>
                <c:pt idx="6247">
                  <c:v>0.48644076056778435</c:v>
                </c:pt>
                <c:pt idx="6248">
                  <c:v>0.52762335821986206</c:v>
                </c:pt>
                <c:pt idx="6249">
                  <c:v>0.57024316493421801</c:v>
                </c:pt>
                <c:pt idx="6250">
                  <c:v>0.69315050505101683</c:v>
                </c:pt>
                <c:pt idx="6251">
                  <c:v>0.81102138251066214</c:v>
                </c:pt>
                <c:pt idx="6252">
                  <c:v>0.95629837900400172</c:v>
                </c:pt>
                <c:pt idx="6253">
                  <c:v>1.0052796274423599</c:v>
                </c:pt>
                <c:pt idx="6254">
                  <c:v>1.0927024450153113</c:v>
                </c:pt>
                <c:pt idx="6255">
                  <c:v>1.1438191697001459</c:v>
                </c:pt>
                <c:pt idx="6256">
                  <c:v>1.1449562338739634</c:v>
                </c:pt>
                <c:pt idx="6257">
                  <c:v>1.0585570444911718</c:v>
                </c:pt>
                <c:pt idx="6258">
                  <c:v>0.93991667345166208</c:v>
                </c:pt>
                <c:pt idx="6259">
                  <c:v>0.7683658712357283</c:v>
                </c:pt>
                <c:pt idx="6260">
                  <c:v>0.64058177053928378</c:v>
                </c:pt>
                <c:pt idx="6261">
                  <c:v>0.53074862189590932</c:v>
                </c:pt>
                <c:pt idx="6262">
                  <c:v>0.47620933916419744</c:v>
                </c:pt>
                <c:pt idx="6263">
                  <c:v>0.40950547244399788</c:v>
                </c:pt>
                <c:pt idx="6264">
                  <c:v>0.31092781193554403</c:v>
                </c:pt>
                <c:pt idx="6265">
                  <c:v>0.19919961724430324</c:v>
                </c:pt>
                <c:pt idx="6266">
                  <c:v>0.22699103124439718</c:v>
                </c:pt>
                <c:pt idx="6267">
                  <c:v>0.42960048884153368</c:v>
                </c:pt>
                <c:pt idx="6268">
                  <c:v>0.60103759925812483</c:v>
                </c:pt>
                <c:pt idx="6269">
                  <c:v>0.77305482655763635</c:v>
                </c:pt>
                <c:pt idx="6270">
                  <c:v>0.88623835667967799</c:v>
                </c:pt>
                <c:pt idx="6271">
                  <c:v>0.99683266662061221</c:v>
                </c:pt>
                <c:pt idx="6272">
                  <c:v>1.1441265870630741</c:v>
                </c:pt>
                <c:pt idx="6273">
                  <c:v>1.0887756742537023</c:v>
                </c:pt>
                <c:pt idx="6274">
                  <c:v>0.75194330826401712</c:v>
                </c:pt>
                <c:pt idx="6275">
                  <c:v>-6.3945296555757522E-2</c:v>
                </c:pt>
                <c:pt idx="6276">
                  <c:v>-1.0677097642421722</c:v>
                </c:pt>
                <c:pt idx="6277">
                  <c:v>-1.8546197144687178</c:v>
                </c:pt>
                <c:pt idx="6278">
                  <c:v>-2.3562073217332364</c:v>
                </c:pt>
                <c:pt idx="6279">
                  <c:v>-2.6064013472199443</c:v>
                </c:pt>
                <c:pt idx="6280">
                  <c:v>-2.5894388669729236</c:v>
                </c:pt>
                <c:pt idx="6281">
                  <c:v>-2.3463901390135291</c:v>
                </c:pt>
                <c:pt idx="6282">
                  <c:v>-1.9552005945146085</c:v>
                </c:pt>
                <c:pt idx="6283">
                  <c:v>-1.6191755828261376</c:v>
                </c:pt>
                <c:pt idx="6284">
                  <c:v>-1.3495926287770272</c:v>
                </c:pt>
                <c:pt idx="6285">
                  <c:v>-1.1692650096863508</c:v>
                </c:pt>
                <c:pt idx="6286">
                  <c:v>-1.0959006527066231</c:v>
                </c:pt>
                <c:pt idx="6287">
                  <c:v>-1.0834737114608288</c:v>
                </c:pt>
                <c:pt idx="6288">
                  <c:v>-1.0767616926133634</c:v>
                </c:pt>
                <c:pt idx="6289">
                  <c:v>-0.99006670720875267</c:v>
                </c:pt>
                <c:pt idx="6290">
                  <c:v>-0.8961292874068022</c:v>
                </c:pt>
                <c:pt idx="6291">
                  <c:v>-0.86543893352150925</c:v>
                </c:pt>
                <c:pt idx="6292">
                  <c:v>-0.78788526579737672</c:v>
                </c:pt>
                <c:pt idx="6293">
                  <c:v>-0.65695397436618808</c:v>
                </c:pt>
                <c:pt idx="6294">
                  <c:v>-0.61142568949609999</c:v>
                </c:pt>
                <c:pt idx="6295">
                  <c:v>-0.59862522080540659</c:v>
                </c:pt>
                <c:pt idx="6296">
                  <c:v>-0.53061932533979417</c:v>
                </c:pt>
                <c:pt idx="6297">
                  <c:v>-0.4292938389256597</c:v>
                </c:pt>
                <c:pt idx="6298">
                  <c:v>-0.33179897312074902</c:v>
                </c:pt>
                <c:pt idx="6299">
                  <c:v>-0.23793932128697634</c:v>
                </c:pt>
                <c:pt idx="6300">
                  <c:v>-0.1197129879333079</c:v>
                </c:pt>
                <c:pt idx="6301">
                  <c:v>7.4440171569585805E-3</c:v>
                </c:pt>
                <c:pt idx="6302">
                  <c:v>0.11128798157908024</c:v>
                </c:pt>
                <c:pt idx="6303">
                  <c:v>0.22676298983395102</c:v>
                </c:pt>
                <c:pt idx="6304">
                  <c:v>0.35736347503960136</c:v>
                </c:pt>
                <c:pt idx="6305">
                  <c:v>0.44114903211593631</c:v>
                </c:pt>
                <c:pt idx="6306">
                  <c:v>0.52043099060654641</c:v>
                </c:pt>
                <c:pt idx="6307">
                  <c:v>0.63485281482338907</c:v>
                </c:pt>
                <c:pt idx="6308">
                  <c:v>0.73910866990685464</c:v>
                </c:pt>
                <c:pt idx="6309">
                  <c:v>0.83255426578223712</c:v>
                </c:pt>
                <c:pt idx="6310">
                  <c:v>0.93968483135104186</c:v>
                </c:pt>
                <c:pt idx="6311">
                  <c:v>1.0042865509539842</c:v>
                </c:pt>
                <c:pt idx="6312">
                  <c:v>0.95114208497107033</c:v>
                </c:pt>
                <c:pt idx="6313">
                  <c:v>0.76194570153951646</c:v>
                </c:pt>
                <c:pt idx="6314">
                  <c:v>0.59936471085995435</c:v>
                </c:pt>
                <c:pt idx="6315">
                  <c:v>0.50736034400761132</c:v>
                </c:pt>
                <c:pt idx="6316">
                  <c:v>0.54075426768511536</c:v>
                </c:pt>
                <c:pt idx="6317">
                  <c:v>0.60152332015335563</c:v>
                </c:pt>
                <c:pt idx="6318">
                  <c:v>0.55780178837478167</c:v>
                </c:pt>
                <c:pt idx="6319">
                  <c:v>0.41702802501618863</c:v>
                </c:pt>
                <c:pt idx="6320">
                  <c:v>0.16243915915489199</c:v>
                </c:pt>
                <c:pt idx="6321">
                  <c:v>3.469593415036798E-2</c:v>
                </c:pt>
                <c:pt idx="6322">
                  <c:v>0.13652640072628858</c:v>
                </c:pt>
                <c:pt idx="6323">
                  <c:v>0.48224772222340112</c:v>
                </c:pt>
                <c:pt idx="6324">
                  <c:v>0.79059925094246863</c:v>
                </c:pt>
                <c:pt idx="6325">
                  <c:v>0.8468749739974738</c:v>
                </c:pt>
                <c:pt idx="6326">
                  <c:v>0.63035893723368652</c:v>
                </c:pt>
                <c:pt idx="6327">
                  <c:v>0.1245419292524457</c:v>
                </c:pt>
                <c:pt idx="6328">
                  <c:v>-0.47299549017101528</c:v>
                </c:pt>
                <c:pt idx="6329">
                  <c:v>-1.0373709741979837</c:v>
                </c:pt>
                <c:pt idx="6330">
                  <c:v>-1.5567837452888489</c:v>
                </c:pt>
                <c:pt idx="6331">
                  <c:v>-2.1235926577448847</c:v>
                </c:pt>
                <c:pt idx="6332">
                  <c:v>-2.2408857572078706</c:v>
                </c:pt>
                <c:pt idx="6333">
                  <c:v>-1.9117990516126158</c:v>
                </c:pt>
                <c:pt idx="6334">
                  <c:v>-1.3935997970402241</c:v>
                </c:pt>
                <c:pt idx="6335">
                  <c:v>-0.79003514081239701</c:v>
                </c:pt>
                <c:pt idx="6336">
                  <c:v>-0.27858700834214689</c:v>
                </c:pt>
                <c:pt idx="6337">
                  <c:v>-0.14619314555078747</c:v>
                </c:pt>
                <c:pt idx="6338">
                  <c:v>-0.32960341673344373</c:v>
                </c:pt>
                <c:pt idx="6339">
                  <c:v>-0.59632635142654189</c:v>
                </c:pt>
                <c:pt idx="6340">
                  <c:v>-0.84374188967049124</c:v>
                </c:pt>
                <c:pt idx="6341">
                  <c:v>-1.0609472400695086</c:v>
                </c:pt>
                <c:pt idx="6342">
                  <c:v>-1.2340434613823892</c:v>
                </c:pt>
                <c:pt idx="6343">
                  <c:v>-1.3496341440081596</c:v>
                </c:pt>
                <c:pt idx="6344">
                  <c:v>-1.3972079676389695</c:v>
                </c:pt>
                <c:pt idx="6345">
                  <c:v>-1.4590738481283188</c:v>
                </c:pt>
                <c:pt idx="6346">
                  <c:v>-1.5369850730895998</c:v>
                </c:pt>
                <c:pt idx="6347">
                  <c:v>-1.511023727953434</c:v>
                </c:pt>
                <c:pt idx="6348">
                  <c:v>-1.3498677402734758</c:v>
                </c:pt>
                <c:pt idx="6349">
                  <c:v>-1.1904788542538882</c:v>
                </c:pt>
                <c:pt idx="6350">
                  <c:v>-1.1082587429881097</c:v>
                </c:pt>
                <c:pt idx="6351">
                  <c:v>-1.0550666952878238</c:v>
                </c:pt>
                <c:pt idx="6352">
                  <c:v>-0.98153890863060955</c:v>
                </c:pt>
                <c:pt idx="6353">
                  <c:v>-0.8572618947923184</c:v>
                </c:pt>
                <c:pt idx="6354">
                  <c:v>-0.74060899235308175</c:v>
                </c:pt>
                <c:pt idx="6355">
                  <c:v>-0.57708020456135278</c:v>
                </c:pt>
                <c:pt idx="6356">
                  <c:v>-0.38622752420604228</c:v>
                </c:pt>
                <c:pt idx="6357">
                  <c:v>-0.16214782163500788</c:v>
                </c:pt>
                <c:pt idx="6358">
                  <c:v>5.73089443333447E-2</c:v>
                </c:pt>
                <c:pt idx="6359">
                  <c:v>0.2774009006470442</c:v>
                </c:pt>
                <c:pt idx="6360">
                  <c:v>0.51212619021534922</c:v>
                </c:pt>
                <c:pt idx="6361">
                  <c:v>0.71116818845272067</c:v>
                </c:pt>
                <c:pt idx="6362">
                  <c:v>0.84599460259079939</c:v>
                </c:pt>
                <c:pt idx="6363">
                  <c:v>0.91953912690281869</c:v>
                </c:pt>
                <c:pt idx="6364">
                  <c:v>0.94933646477758893</c:v>
                </c:pt>
                <c:pt idx="6365">
                  <c:v>0.97412690497934828</c:v>
                </c:pt>
                <c:pt idx="6366">
                  <c:v>0.9557230860739947</c:v>
                </c:pt>
                <c:pt idx="6367">
                  <c:v>0.87288192741572856</c:v>
                </c:pt>
                <c:pt idx="6368">
                  <c:v>0.77080869175493716</c:v>
                </c:pt>
                <c:pt idx="6369">
                  <c:v>0.7154118052124977</c:v>
                </c:pt>
                <c:pt idx="6370">
                  <c:v>0.62287903279066092</c:v>
                </c:pt>
                <c:pt idx="6371">
                  <c:v>0.47154161654412746</c:v>
                </c:pt>
                <c:pt idx="6372">
                  <c:v>0.39440858289599423</c:v>
                </c:pt>
                <c:pt idx="6373">
                  <c:v>0.42238615762442355</c:v>
                </c:pt>
                <c:pt idx="6374">
                  <c:v>0.44406079933047299</c:v>
                </c:pt>
                <c:pt idx="6375">
                  <c:v>0.39329885445535184</c:v>
                </c:pt>
                <c:pt idx="6376">
                  <c:v>0.28414529845118525</c:v>
                </c:pt>
                <c:pt idx="6377">
                  <c:v>8.5644277296960364E-2</c:v>
                </c:pt>
                <c:pt idx="6378">
                  <c:v>-0.11731422252953053</c:v>
                </c:pt>
                <c:pt idx="6379">
                  <c:v>-0.3185544814914465</c:v>
                </c:pt>
                <c:pt idx="6380">
                  <c:v>-0.37289938084781171</c:v>
                </c:pt>
                <c:pt idx="6381">
                  <c:v>-0.42872775536030533</c:v>
                </c:pt>
                <c:pt idx="6382">
                  <c:v>-0.50546504214406018</c:v>
                </c:pt>
                <c:pt idx="6383">
                  <c:v>-0.5323903738707304</c:v>
                </c:pt>
                <c:pt idx="6384">
                  <c:v>-0.54610531054437161</c:v>
                </c:pt>
                <c:pt idx="6385">
                  <c:v>-0.57276576340198515</c:v>
                </c:pt>
                <c:pt idx="6386">
                  <c:v>-0.67547992698848247</c:v>
                </c:pt>
                <c:pt idx="6387">
                  <c:v>-0.95672551810741424</c:v>
                </c:pt>
                <c:pt idx="6388">
                  <c:v>-1.5100973828136921</c:v>
                </c:pt>
                <c:pt idx="6389">
                  <c:v>-2.2286878806352615</c:v>
                </c:pt>
                <c:pt idx="6390">
                  <c:v>-2.8440269288420676</c:v>
                </c:pt>
                <c:pt idx="6391">
                  <c:v>-3.1145278957486155</c:v>
                </c:pt>
                <c:pt idx="6392">
                  <c:v>-2.9410778447985653</c:v>
                </c:pt>
                <c:pt idx="6393">
                  <c:v>-2.479066531956196</c:v>
                </c:pt>
                <c:pt idx="6394">
                  <c:v>-2.039169973433018</c:v>
                </c:pt>
                <c:pt idx="6395">
                  <c:v>-1.7530344289541246</c:v>
                </c:pt>
                <c:pt idx="6396">
                  <c:v>-1.4733220508694649</c:v>
                </c:pt>
                <c:pt idx="6397">
                  <c:v>-1.2608984072506428</c:v>
                </c:pt>
                <c:pt idx="6398">
                  <c:v>-1.1851968450844288</c:v>
                </c:pt>
                <c:pt idx="6399">
                  <c:v>-1.3288069465756418</c:v>
                </c:pt>
                <c:pt idx="6400">
                  <c:v>-1.7289553025364877</c:v>
                </c:pt>
                <c:pt idx="6401">
                  <c:v>-2.15266004383564</c:v>
                </c:pt>
                <c:pt idx="6402">
                  <c:v>-2.3961386883258822</c:v>
                </c:pt>
                <c:pt idx="6403">
                  <c:v>-2.5465945637226106</c:v>
                </c:pt>
                <c:pt idx="6404">
                  <c:v>-2.5822742736339572</c:v>
                </c:pt>
                <c:pt idx="6405">
                  <c:v>-2.5007576555013658</c:v>
                </c:pt>
                <c:pt idx="6406">
                  <c:v>-2.2307947786152362</c:v>
                </c:pt>
                <c:pt idx="6407">
                  <c:v>-1.8181585241854192</c:v>
                </c:pt>
                <c:pt idx="6408">
                  <c:v>-1.4290310002863409</c:v>
                </c:pt>
                <c:pt idx="6409">
                  <c:v>-1.2224000470340253</c:v>
                </c:pt>
                <c:pt idx="6410">
                  <c:v>-1.221864515170455</c:v>
                </c:pt>
                <c:pt idx="6411">
                  <c:v>-1.3407361435890199</c:v>
                </c:pt>
                <c:pt idx="6412">
                  <c:v>-1.4734480583667755</c:v>
                </c:pt>
                <c:pt idx="6413">
                  <c:v>-1.6075611121952535</c:v>
                </c:pt>
                <c:pt idx="6414">
                  <c:v>-1.6909682813286782</c:v>
                </c:pt>
                <c:pt idx="6415">
                  <c:v>-1.6772188460826876</c:v>
                </c:pt>
                <c:pt idx="6416">
                  <c:v>-1.5977816440165045</c:v>
                </c:pt>
                <c:pt idx="6417">
                  <c:v>-1.4242837920784952</c:v>
                </c:pt>
                <c:pt idx="6418">
                  <c:v>-1.2315266735851764</c:v>
                </c:pt>
                <c:pt idx="6419">
                  <c:v>-1.1239061844348908</c:v>
                </c:pt>
                <c:pt idx="6420">
                  <c:v>-1.0945715805888176</c:v>
                </c:pt>
                <c:pt idx="6421">
                  <c:v>-1.0606284937262536</c:v>
                </c:pt>
                <c:pt idx="6422">
                  <c:v>-0.98397719755768775</c:v>
                </c:pt>
                <c:pt idx="6423">
                  <c:v>-0.9193860760331154</c:v>
                </c:pt>
                <c:pt idx="6424">
                  <c:v>-0.95706509515643123</c:v>
                </c:pt>
                <c:pt idx="6425">
                  <c:v>-1.0387293554842472</c:v>
                </c:pt>
                <c:pt idx="6426">
                  <c:v>-1.0692928247898819</c:v>
                </c:pt>
                <c:pt idx="6427">
                  <c:v>-1.0698309879004957</c:v>
                </c:pt>
                <c:pt idx="6428">
                  <c:v>-1.0941228067874909</c:v>
                </c:pt>
                <c:pt idx="6429">
                  <c:v>-1.1801661930978298</c:v>
                </c:pt>
                <c:pt idx="6430">
                  <c:v>-1.3023556047677995</c:v>
                </c:pt>
                <c:pt idx="6431">
                  <c:v>-1.3323281398415565</c:v>
                </c:pt>
                <c:pt idx="6432">
                  <c:v>-1.23862183123827</c:v>
                </c:pt>
                <c:pt idx="6433">
                  <c:v>-1.0599961173534393</c:v>
                </c:pt>
                <c:pt idx="6434">
                  <c:v>-0.91020850561559208</c:v>
                </c:pt>
                <c:pt idx="6435">
                  <c:v>-0.68589878819882877</c:v>
                </c:pt>
                <c:pt idx="6436">
                  <c:v>-0.4995446997508407</c:v>
                </c:pt>
                <c:pt idx="6437">
                  <c:v>-0.34227773174643517</c:v>
                </c:pt>
                <c:pt idx="6438">
                  <c:v>-0.19897438980638982</c:v>
                </c:pt>
                <c:pt idx="6439">
                  <c:v>-6.075191281735897E-2</c:v>
                </c:pt>
                <c:pt idx="6440">
                  <c:v>5.44948073476553E-2</c:v>
                </c:pt>
                <c:pt idx="6441">
                  <c:v>8.287441469728947E-2</c:v>
                </c:pt>
                <c:pt idx="6442">
                  <c:v>0.1574791853874922</c:v>
                </c:pt>
                <c:pt idx="6443">
                  <c:v>0.28669753499329093</c:v>
                </c:pt>
                <c:pt idx="6444">
                  <c:v>0.29495884671807293</c:v>
                </c:pt>
                <c:pt idx="6445">
                  <c:v>8.9507130682468419E-2</c:v>
                </c:pt>
                <c:pt idx="6446">
                  <c:v>-0.20364602275192739</c:v>
                </c:pt>
                <c:pt idx="6447">
                  <c:v>-0.41230910271406174</c:v>
                </c:pt>
                <c:pt idx="6448">
                  <c:v>-0.71121321201324461</c:v>
                </c:pt>
                <c:pt idx="6449">
                  <c:v>-1.041827137246728</c:v>
                </c:pt>
                <c:pt idx="6450">
                  <c:v>-1.2618990120291711</c:v>
                </c:pt>
                <c:pt idx="6451">
                  <c:v>-1.2532922029495239</c:v>
                </c:pt>
                <c:pt idx="6452">
                  <c:v>-1.0145632517337799</c:v>
                </c:pt>
                <c:pt idx="6453">
                  <c:v>-0.7280474189668894</c:v>
                </c:pt>
                <c:pt idx="6454">
                  <c:v>-0.49507315121591094</c:v>
                </c:pt>
                <c:pt idx="6455">
                  <c:v>-0.35018769890069962</c:v>
                </c:pt>
                <c:pt idx="6456">
                  <c:v>-0.31861894704401494</c:v>
                </c:pt>
                <c:pt idx="6457">
                  <c:v>-0.40851791426539424</c:v>
                </c:pt>
                <c:pt idx="6458">
                  <c:v>-0.55028541192412384</c:v>
                </c:pt>
                <c:pt idx="6459">
                  <c:v>-0.7037022442370654</c:v>
                </c:pt>
                <c:pt idx="6460">
                  <c:v>-0.82405986942350873</c:v>
                </c:pt>
                <c:pt idx="6461">
                  <c:v>-0.86077497504651546</c:v>
                </c:pt>
                <c:pt idx="6462">
                  <c:v>-0.89704459592700014</c:v>
                </c:pt>
                <c:pt idx="6463">
                  <c:v>-0.9637054125219584</c:v>
                </c:pt>
                <c:pt idx="6464">
                  <c:v>-1.0474028228223324</c:v>
                </c:pt>
                <c:pt idx="6465">
                  <c:v>-1.0088382428884506</c:v>
                </c:pt>
                <c:pt idx="6466">
                  <c:v>-0.91774944037199024</c:v>
                </c:pt>
                <c:pt idx="6467">
                  <c:v>-0.81920287974178796</c:v>
                </c:pt>
                <c:pt idx="6468">
                  <c:v>-0.68524675056338313</c:v>
                </c:pt>
                <c:pt idx="6469">
                  <c:v>-0.61005170345306403</c:v>
                </c:pt>
                <c:pt idx="6470">
                  <c:v>-0.588182239830494</c:v>
                </c:pt>
                <c:pt idx="6471">
                  <c:v>-0.55537044301629068</c:v>
                </c:pt>
                <c:pt idx="6472">
                  <c:v>-0.50941235125064854</c:v>
                </c:pt>
                <c:pt idx="6473">
                  <c:v>-0.43754977852106097</c:v>
                </c:pt>
                <c:pt idx="6474">
                  <c:v>-0.33887582167983055</c:v>
                </c:pt>
                <c:pt idx="6475">
                  <c:v>-0.22349834315478803</c:v>
                </c:pt>
                <c:pt idx="6476">
                  <c:v>-0.16175547346472741</c:v>
                </c:pt>
                <c:pt idx="6477">
                  <c:v>-0.13629877958446743</c:v>
                </c:pt>
                <c:pt idx="6478">
                  <c:v>-0.13598072759807112</c:v>
                </c:pt>
                <c:pt idx="6479">
                  <c:v>-0.14622552450746298</c:v>
                </c:pt>
                <c:pt idx="6480">
                  <c:v>-0.15669445250183345</c:v>
                </c:pt>
                <c:pt idx="6481">
                  <c:v>-0.1560293682664633</c:v>
                </c:pt>
                <c:pt idx="6482">
                  <c:v>-0.15646403566002848</c:v>
                </c:pt>
                <c:pt idx="6483">
                  <c:v>-0.14667893953621389</c:v>
                </c:pt>
                <c:pt idx="6484">
                  <c:v>-0.11659293193370104</c:v>
                </c:pt>
                <c:pt idx="6485">
                  <c:v>-9.860064737498761E-2</c:v>
                </c:pt>
                <c:pt idx="6486">
                  <c:v>-2.5981518030166628E-2</c:v>
                </c:pt>
                <c:pt idx="6487">
                  <c:v>8.8891126513481147E-2</c:v>
                </c:pt>
                <c:pt idx="6488">
                  <c:v>0.20564854793250562</c:v>
                </c:pt>
                <c:pt idx="6489">
                  <c:v>0.26621930669993166</c:v>
                </c:pt>
                <c:pt idx="6490">
                  <c:v>0.21778674636036158</c:v>
                </c:pt>
                <c:pt idx="6491">
                  <c:v>0.11671093605458736</c:v>
                </c:pt>
                <c:pt idx="6492">
                  <c:v>2.2889327667653562E-2</c:v>
                </c:pt>
                <c:pt idx="6493">
                  <c:v>-1.7595222070813179E-2</c:v>
                </c:pt>
                <c:pt idx="6494">
                  <c:v>-3.7196952737867835E-2</c:v>
                </c:pt>
                <c:pt idx="6495">
                  <c:v>-1.6624584272503854E-2</c:v>
                </c:pt>
                <c:pt idx="6496">
                  <c:v>8.9922867715358738E-3</c:v>
                </c:pt>
                <c:pt idx="6497">
                  <c:v>-1.0863139964640141E-2</c:v>
                </c:pt>
                <c:pt idx="6498">
                  <c:v>-5.3072508685290815E-2</c:v>
                </c:pt>
                <c:pt idx="6499">
                  <c:v>-6.7183740399777897E-2</c:v>
                </c:pt>
                <c:pt idx="6500">
                  <c:v>-5.6733158044517042E-2</c:v>
                </c:pt>
                <c:pt idx="6501">
                  <c:v>-6.0097938291728499E-2</c:v>
                </c:pt>
                <c:pt idx="6502">
                  <c:v>-5.6780885942280299E-2</c:v>
                </c:pt>
                <c:pt idx="6503">
                  <c:v>-0.10976089898496867</c:v>
                </c:pt>
                <c:pt idx="6504">
                  <c:v>-0.18664981137961151</c:v>
                </c:pt>
                <c:pt idx="6505">
                  <c:v>-0.19508847646415234</c:v>
                </c:pt>
                <c:pt idx="6506">
                  <c:v>-0.18797796986997128</c:v>
                </c:pt>
                <c:pt idx="6507">
                  <c:v>-0.21168930642306805</c:v>
                </c:pt>
                <c:pt idx="6508">
                  <c:v>-0.21170348592102528</c:v>
                </c:pt>
                <c:pt idx="6509">
                  <c:v>-0.20986457314342261</c:v>
                </c:pt>
                <c:pt idx="6510">
                  <c:v>-0.1925893034040928</c:v>
                </c:pt>
                <c:pt idx="6511">
                  <c:v>-0.1956408190727234</c:v>
                </c:pt>
                <c:pt idx="6512">
                  <c:v>-0.19478643123060466</c:v>
                </c:pt>
                <c:pt idx="6513">
                  <c:v>-0.19687509320676327</c:v>
                </c:pt>
                <c:pt idx="6514">
                  <c:v>-0.20318478707224133</c:v>
                </c:pt>
                <c:pt idx="6515">
                  <c:v>-0.16873368680477144</c:v>
                </c:pt>
                <c:pt idx="6516">
                  <c:v>-0.11842373169958592</c:v>
                </c:pt>
                <c:pt idx="6517">
                  <c:v>-5.616542994976044E-2</c:v>
                </c:pt>
                <c:pt idx="6518">
                  <c:v>1.0281597822904588E-2</c:v>
                </c:pt>
                <c:pt idx="6519">
                  <c:v>0.1183650402724743</c:v>
                </c:pt>
                <c:pt idx="6520">
                  <c:v>0.18683538738638164</c:v>
                </c:pt>
                <c:pt idx="6521">
                  <c:v>0.20755294952541592</c:v>
                </c:pt>
                <c:pt idx="6522">
                  <c:v>0.21365934301167727</c:v>
                </c:pt>
                <c:pt idx="6523">
                  <c:v>0.18636892575770617</c:v>
                </c:pt>
                <c:pt idx="6524">
                  <c:v>0.11679155454039575</c:v>
                </c:pt>
                <c:pt idx="6525">
                  <c:v>3.5261560901999472E-2</c:v>
                </c:pt>
                <c:pt idx="6526">
                  <c:v>-3.1931863948702816E-2</c:v>
                </c:pt>
                <c:pt idx="6527">
                  <c:v>-7.0738116614520549E-2</c:v>
                </c:pt>
                <c:pt idx="6528">
                  <c:v>-0.13635725174099209</c:v>
                </c:pt>
                <c:pt idx="6529">
                  <c:v>-0.22238064788281919</c:v>
                </c:pt>
                <c:pt idx="6530">
                  <c:v>-0.26090471757575873</c:v>
                </c:pt>
                <c:pt idx="6531">
                  <c:v>-0.20943628286942842</c:v>
                </c:pt>
                <c:pt idx="6532">
                  <c:v>-0.13999844083562493</c:v>
                </c:pt>
                <c:pt idx="6533">
                  <c:v>-7.2174740955233574E-2</c:v>
                </c:pt>
                <c:pt idx="6534">
                  <c:v>-4.6656760945916181E-3</c:v>
                </c:pt>
                <c:pt idx="6535">
                  <c:v>3.4682503826916219E-2</c:v>
                </c:pt>
                <c:pt idx="6536">
                  <c:v>7.6138696353882554E-2</c:v>
                </c:pt>
                <c:pt idx="6537">
                  <c:v>9.9133237358182677E-2</c:v>
                </c:pt>
                <c:pt idx="6538">
                  <c:v>0.10541977990418673</c:v>
                </c:pt>
                <c:pt idx="6539">
                  <c:v>8.1441664136946201E-2</c:v>
                </c:pt>
                <c:pt idx="6540">
                  <c:v>5.1899356227368118E-2</c:v>
                </c:pt>
                <c:pt idx="6541">
                  <c:v>5.3152725175023084E-2</c:v>
                </c:pt>
                <c:pt idx="6542">
                  <c:v>5.639968402683735E-2</c:v>
                </c:pt>
                <c:pt idx="6543">
                  <c:v>6.532929595559836E-2</c:v>
                </c:pt>
                <c:pt idx="6544">
                  <c:v>0.10067341223359108</c:v>
                </c:pt>
                <c:pt idx="6545">
                  <c:v>0.14265360664576293</c:v>
                </c:pt>
                <c:pt idx="6546">
                  <c:v>0.16524660838767888</c:v>
                </c:pt>
                <c:pt idx="6547">
                  <c:v>0.16812236040830614</c:v>
                </c:pt>
                <c:pt idx="6548">
                  <c:v>0.17342187467962505</c:v>
                </c:pt>
                <c:pt idx="6549">
                  <c:v>0.17941289529204368</c:v>
                </c:pt>
                <c:pt idx="6550">
                  <c:v>0.15500654406845571</c:v>
                </c:pt>
                <c:pt idx="6551">
                  <c:v>0.12044593641534448</c:v>
                </c:pt>
                <c:pt idx="6552">
                  <c:v>0.1003402123041451</c:v>
                </c:pt>
                <c:pt idx="6553">
                  <c:v>0.1056351218931377</c:v>
                </c:pt>
                <c:pt idx="6554">
                  <c:v>6.4949391391128306E-2</c:v>
                </c:pt>
                <c:pt idx="6555">
                  <c:v>-1.5836635418236256E-2</c:v>
                </c:pt>
                <c:pt idx="6556">
                  <c:v>-8.6586903277784594E-2</c:v>
                </c:pt>
                <c:pt idx="6557">
                  <c:v>-0.11975008120760322</c:v>
                </c:pt>
                <c:pt idx="6558">
                  <c:v>-0.10853713156655431</c:v>
                </c:pt>
                <c:pt idx="6559">
                  <c:v>-9.82272112928331E-2</c:v>
                </c:pt>
                <c:pt idx="6560">
                  <c:v>-0.10260991869494319</c:v>
                </c:pt>
                <c:pt idx="6561">
                  <c:v>-7.6208333037793646E-2</c:v>
                </c:pt>
                <c:pt idx="6562">
                  <c:v>-8.8397548422217379E-2</c:v>
                </c:pt>
                <c:pt idx="6563">
                  <c:v>-0.10752969285473228</c:v>
                </c:pt>
                <c:pt idx="6564">
                  <c:v>-0.13122569873929024</c:v>
                </c:pt>
                <c:pt idx="6565">
                  <c:v>-0.14486816648393872</c:v>
                </c:pt>
                <c:pt idx="6566">
                  <c:v>-0.15971804771572351</c:v>
                </c:pt>
                <c:pt idx="6567">
                  <c:v>-0.16090826673433187</c:v>
                </c:pt>
                <c:pt idx="6568">
                  <c:v>-0.14405063437297941</c:v>
                </c:pt>
                <c:pt idx="6569">
                  <c:v>-0.13058500835672021</c:v>
                </c:pt>
                <c:pt idx="6570">
                  <c:v>-0.1315880616568029</c:v>
                </c:pt>
                <c:pt idx="6571">
                  <c:v>-0.11964883301407099</c:v>
                </c:pt>
                <c:pt idx="6572">
                  <c:v>-9.5424184016883379E-2</c:v>
                </c:pt>
                <c:pt idx="6573">
                  <c:v>-8.3743585031479606E-2</c:v>
                </c:pt>
                <c:pt idx="6574">
                  <c:v>-6.4888361077755696E-2</c:v>
                </c:pt>
                <c:pt idx="6575">
                  <c:v>-5.8965698070824147E-3</c:v>
                </c:pt>
                <c:pt idx="6576">
                  <c:v>3.9785807467997078E-2</c:v>
                </c:pt>
                <c:pt idx="6577">
                  <c:v>7.3883242551237349E-2</c:v>
                </c:pt>
                <c:pt idx="6578">
                  <c:v>9.8243345953524117E-2</c:v>
                </c:pt>
                <c:pt idx="6579">
                  <c:v>0.10403358779847623</c:v>
                </c:pt>
                <c:pt idx="6580">
                  <c:v>0.12203371128067375</c:v>
                </c:pt>
                <c:pt idx="6581">
                  <c:v>0.14980917334556582</c:v>
                </c:pt>
                <c:pt idx="6582">
                  <c:v>0.17833541790023447</c:v>
                </c:pt>
                <c:pt idx="6583">
                  <c:v>0.19264693502336741</c:v>
                </c:pt>
                <c:pt idx="6584">
                  <c:v>0.14866271708160639</c:v>
                </c:pt>
                <c:pt idx="6585">
                  <c:v>9.4496395345777279E-2</c:v>
                </c:pt>
                <c:pt idx="6586">
                  <c:v>7.6101328991353509E-2</c:v>
                </c:pt>
                <c:pt idx="6587">
                  <c:v>8.7522878050804137E-2</c:v>
                </c:pt>
                <c:pt idx="6588">
                  <c:v>0.10143923303112388</c:v>
                </c:pt>
                <c:pt idx="6589">
                  <c:v>8.8634452018886811E-2</c:v>
                </c:pt>
                <c:pt idx="6590">
                  <c:v>5.1374733075499536E-2</c:v>
                </c:pt>
                <c:pt idx="6591">
                  <c:v>4.6466123443096877E-2</c:v>
                </c:pt>
                <c:pt idx="6592">
                  <c:v>5.1765235718339686E-2</c:v>
                </c:pt>
                <c:pt idx="6593">
                  <c:v>6.9592427797615528E-2</c:v>
                </c:pt>
                <c:pt idx="6594">
                  <c:v>7.4764290042221557E-2</c:v>
                </c:pt>
                <c:pt idx="6595">
                  <c:v>7.9978928323835144E-2</c:v>
                </c:pt>
                <c:pt idx="6596">
                  <c:v>7.9351503811776636E-2</c:v>
                </c:pt>
                <c:pt idx="6597">
                  <c:v>5.7018666621297599E-2</c:v>
                </c:pt>
                <c:pt idx="6598">
                  <c:v>3.3392041604965929E-2</c:v>
                </c:pt>
                <c:pt idx="6599">
                  <c:v>-1.1730026230216026E-2</c:v>
                </c:pt>
                <c:pt idx="6600">
                  <c:v>-9.4505403712391856E-2</c:v>
                </c:pt>
                <c:pt idx="6601">
                  <c:v>-0.16788785051554442</c:v>
                </c:pt>
                <c:pt idx="6602">
                  <c:v>-0.19669008364900947</c:v>
                </c:pt>
                <c:pt idx="6603">
                  <c:v>-0.20746058179065585</c:v>
                </c:pt>
                <c:pt idx="6604">
                  <c:v>-0.20731021698564292</c:v>
                </c:pt>
                <c:pt idx="6605">
                  <c:v>-0.19118704972788692</c:v>
                </c:pt>
                <c:pt idx="6606">
                  <c:v>-0.13690860763192178</c:v>
                </c:pt>
                <c:pt idx="6607">
                  <c:v>-7.6599694490432746E-2</c:v>
                </c:pt>
                <c:pt idx="6608">
                  <c:v>-1.3787021879106761E-2</c:v>
                </c:pt>
                <c:pt idx="6609">
                  <c:v>3.5332732480019335E-2</c:v>
                </c:pt>
                <c:pt idx="6610">
                  <c:v>8.4229141473770142E-2</c:v>
                </c:pt>
                <c:pt idx="6611">
                  <c:v>0.12117024198174477</c:v>
                </c:pt>
                <c:pt idx="6612">
                  <c:v>0.12852558245882392</c:v>
                </c:pt>
                <c:pt idx="6613">
                  <c:v>0.1115191019140184</c:v>
                </c:pt>
                <c:pt idx="6614">
                  <c:v>9.6614220310002566E-2</c:v>
                </c:pt>
                <c:pt idx="6615">
                  <c:v>0.10599870907142758</c:v>
                </c:pt>
                <c:pt idx="6616">
                  <c:v>0.10905418988317252</c:v>
                </c:pt>
                <c:pt idx="6617">
                  <c:v>0.1040774053707719</c:v>
                </c:pt>
                <c:pt idx="6618">
                  <c:v>7.956458000466228E-2</c:v>
                </c:pt>
                <c:pt idx="6619">
                  <c:v>6.0863905269652609E-2</c:v>
                </c:pt>
                <c:pt idx="6620">
                  <c:v>6.9767369180917749E-2</c:v>
                </c:pt>
                <c:pt idx="6621">
                  <c:v>0.10323582658544184</c:v>
                </c:pt>
                <c:pt idx="6622">
                  <c:v>0.13119810719043018</c:v>
                </c:pt>
                <c:pt idx="6623">
                  <c:v>0.17049159737303854</c:v>
                </c:pt>
                <c:pt idx="6624">
                  <c:v>0.20678206723183395</c:v>
                </c:pt>
                <c:pt idx="6625">
                  <c:v>0.22225933643057944</c:v>
                </c:pt>
                <c:pt idx="6626">
                  <c:v>0.22891796289011837</c:v>
                </c:pt>
                <c:pt idx="6627">
                  <c:v>0.25557552868500355</c:v>
                </c:pt>
                <c:pt idx="6628">
                  <c:v>0.26773106776177885</c:v>
                </c:pt>
                <c:pt idx="6629">
                  <c:v>0.25923842556774618</c:v>
                </c:pt>
                <c:pt idx="6630">
                  <c:v>0.2453099924325943</c:v>
                </c:pt>
                <c:pt idx="6631">
                  <c:v>0.21937329696491362</c:v>
                </c:pt>
                <c:pt idx="6632">
                  <c:v>0.16695722959935666</c:v>
                </c:pt>
                <c:pt idx="6633">
                  <c:v>0.10457083728164435</c:v>
                </c:pt>
                <c:pt idx="6634">
                  <c:v>3.4125867169350385E-2</c:v>
                </c:pt>
                <c:pt idx="6635">
                  <c:v>4.4428058154881E-3</c:v>
                </c:pt>
                <c:pt idx="6636">
                  <c:v>6.5416638739407068E-3</c:v>
                </c:pt>
                <c:pt idx="6637">
                  <c:v>3.10625839792192E-2</c:v>
                </c:pt>
                <c:pt idx="6638">
                  <c:v>3.6374962124973535E-2</c:v>
                </c:pt>
                <c:pt idx="6639">
                  <c:v>3.6016454715281726E-2</c:v>
                </c:pt>
                <c:pt idx="6640">
                  <c:v>2.4285971671342849E-2</c:v>
                </c:pt>
                <c:pt idx="6641">
                  <c:v>8.5424166172742844E-5</c:v>
                </c:pt>
                <c:pt idx="6642">
                  <c:v>-1.1936305034905673E-2</c:v>
                </c:pt>
                <c:pt idx="6643">
                  <c:v>-5.6903092749416833E-3</c:v>
                </c:pt>
                <c:pt idx="6644">
                  <c:v>5.9843145869672302E-3</c:v>
                </c:pt>
                <c:pt idx="6645">
                  <c:v>7.8632259741425511E-3</c:v>
                </c:pt>
                <c:pt idx="6646">
                  <c:v>1.0348109900951386E-2</c:v>
                </c:pt>
                <c:pt idx="6647">
                  <c:v>-3.9593507163226604E-3</c:v>
                </c:pt>
                <c:pt idx="6648">
                  <c:v>-2.5265288930386307E-2</c:v>
                </c:pt>
                <c:pt idx="6649">
                  <c:v>-1.2516696006059647E-4</c:v>
                </c:pt>
                <c:pt idx="6650">
                  <c:v>2.1634972002357245E-2</c:v>
                </c:pt>
                <c:pt idx="6651">
                  <c:v>5.3647691980004311E-2</c:v>
                </c:pt>
                <c:pt idx="6652">
                  <c:v>6.5915789958089596E-2</c:v>
                </c:pt>
                <c:pt idx="6653">
                  <c:v>8.0495639462023982E-2</c:v>
                </c:pt>
                <c:pt idx="6654">
                  <c:v>9.5332401003688574E-2</c:v>
                </c:pt>
                <c:pt idx="6655">
                  <c:v>0.11061106586828828</c:v>
                </c:pt>
                <c:pt idx="6656">
                  <c:v>0.11497694425284863</c:v>
                </c:pt>
                <c:pt idx="6657">
                  <c:v>9.7900096122175456E-2</c:v>
                </c:pt>
                <c:pt idx="6658">
                  <c:v>7.4759648814797408E-2</c:v>
                </c:pt>
                <c:pt idx="6659">
                  <c:v>6.973857164382935E-2</c:v>
                </c:pt>
                <c:pt idx="6660">
                  <c:v>7.5800782106816775E-2</c:v>
                </c:pt>
                <c:pt idx="6661">
                  <c:v>7.0936501678079369E-2</c:v>
                </c:pt>
                <c:pt idx="6662">
                  <c:v>7.6476427875459205E-2</c:v>
                </c:pt>
                <c:pt idx="6663">
                  <c:v>3.8149281442165374E-2</c:v>
                </c:pt>
                <c:pt idx="6664">
                  <c:v>9.9346934817731384E-3</c:v>
                </c:pt>
                <c:pt idx="6665">
                  <c:v>5.411413533613086E-2</c:v>
                </c:pt>
                <c:pt idx="6666">
                  <c:v>2.3488265275955203E-3</c:v>
                </c:pt>
                <c:pt idx="6667">
                  <c:v>-4.2951270751655106E-2</c:v>
                </c:pt>
                <c:pt idx="6668">
                  <c:v>-6.8938855268061167E-3</c:v>
                </c:pt>
                <c:pt idx="6669">
                  <c:v>-7.5221962574869392E-2</c:v>
                </c:pt>
                <c:pt idx="6670">
                  <c:v>-9.7096250150352725E-2</c:v>
                </c:pt>
                <c:pt idx="6671">
                  <c:v>-5.7581497672945264E-2</c:v>
                </c:pt>
                <c:pt idx="6672">
                  <c:v>-4.1775596681982281E-2</c:v>
                </c:pt>
                <c:pt idx="6673">
                  <c:v>-7.7698203586041931E-2</c:v>
                </c:pt>
                <c:pt idx="6674">
                  <c:v>-0.10830216486006976</c:v>
                </c:pt>
                <c:pt idx="6675">
                  <c:v>-8.2362966053187853E-2</c:v>
                </c:pt>
                <c:pt idx="6676">
                  <c:v>-8.0701150819659243E-2</c:v>
                </c:pt>
                <c:pt idx="6677">
                  <c:v>-7.2558153849095114E-2</c:v>
                </c:pt>
                <c:pt idx="6678">
                  <c:v>-4.069462923333049E-2</c:v>
                </c:pt>
                <c:pt idx="6679">
                  <c:v>1.252765953540802E-4</c:v>
                </c:pt>
                <c:pt idx="6680">
                  <c:v>1.3411685451865196E-3</c:v>
                </c:pt>
                <c:pt idx="6681">
                  <c:v>1.1295413654297591E-2</c:v>
                </c:pt>
                <c:pt idx="6682">
                  <c:v>3.2142838798463344E-2</c:v>
                </c:pt>
                <c:pt idx="6683">
                  <c:v>3.7570151276886468E-2</c:v>
                </c:pt>
                <c:pt idx="6684">
                  <c:v>4.8977429475635291E-2</c:v>
                </c:pt>
                <c:pt idx="6685">
                  <c:v>5.9121179189532996E-2</c:v>
                </c:pt>
                <c:pt idx="6686">
                  <c:v>7.0816359668970111E-2</c:v>
                </c:pt>
                <c:pt idx="6687">
                  <c:v>8.9495947882533081E-2</c:v>
                </c:pt>
                <c:pt idx="6688">
                  <c:v>7.1068283300846816E-2</c:v>
                </c:pt>
                <c:pt idx="6689">
                  <c:v>5.4452341943979264E-2</c:v>
                </c:pt>
                <c:pt idx="6690">
                  <c:v>3.9744237419217829E-2</c:v>
                </c:pt>
                <c:pt idx="6691">
                  <c:v>1.6630650758743287E-2</c:v>
                </c:pt>
                <c:pt idx="6692">
                  <c:v>-1.54260877892375E-2</c:v>
                </c:pt>
                <c:pt idx="6693">
                  <c:v>7.7731423079967509E-5</c:v>
                </c:pt>
                <c:pt idx="6694">
                  <c:v>3.2446875739842652E-2</c:v>
                </c:pt>
                <c:pt idx="6695">
                  <c:v>5.0361721236258747E-2</c:v>
                </c:pt>
                <c:pt idx="6696">
                  <c:v>5.0958594046533114E-2</c:v>
                </c:pt>
                <c:pt idx="6697">
                  <c:v>3.1432840637862683E-2</c:v>
                </c:pt>
                <c:pt idx="6698">
                  <c:v>1.4736481793224813E-2</c:v>
                </c:pt>
                <c:pt idx="6699">
                  <c:v>1.3635158725082875E-2</c:v>
                </c:pt>
                <c:pt idx="6700">
                  <c:v>3.7883927486836912E-3</c:v>
                </c:pt>
                <c:pt idx="6701">
                  <c:v>8.831104617565871E-3</c:v>
                </c:pt>
                <c:pt idx="6702">
                  <c:v>1.6326248366385698E-2</c:v>
                </c:pt>
                <c:pt idx="6703">
                  <c:v>2.5747556313872339E-2</c:v>
                </c:pt>
                <c:pt idx="6704">
                  <c:v>1.5866236947476864E-3</c:v>
                </c:pt>
                <c:pt idx="6705">
                  <c:v>-5.921274293214083E-3</c:v>
                </c:pt>
                <c:pt idx="6706">
                  <c:v>-5.7440122961997988E-3</c:v>
                </c:pt>
                <c:pt idx="6707">
                  <c:v>-2.0315127521753313E-2</c:v>
                </c:pt>
                <c:pt idx="6708">
                  <c:v>-4.68634052015841E-2</c:v>
                </c:pt>
                <c:pt idx="6709">
                  <c:v>-4.2059844452887775E-2</c:v>
                </c:pt>
                <c:pt idx="6710">
                  <c:v>-2.6533440370112658E-2</c:v>
                </c:pt>
                <c:pt idx="6711">
                  <c:v>-5.986927561461926E-3</c:v>
                </c:pt>
                <c:pt idx="6712">
                  <c:v>-1.3263823986053467E-2</c:v>
                </c:pt>
                <c:pt idx="6713">
                  <c:v>-1.4405547659844161E-2</c:v>
                </c:pt>
                <c:pt idx="6714">
                  <c:v>-2.6915409732609988E-2</c:v>
                </c:pt>
                <c:pt idx="6715">
                  <c:v>-2.2518011201173069E-2</c:v>
                </c:pt>
                <c:pt idx="6716">
                  <c:v>-6.8783355876803401E-4</c:v>
                </c:pt>
                <c:pt idx="6717">
                  <c:v>2.4822069983929398E-2</c:v>
                </c:pt>
                <c:pt idx="6718">
                  <c:v>5.8389089517295364E-2</c:v>
                </c:pt>
                <c:pt idx="6719">
                  <c:v>9.9028005748987208E-2</c:v>
                </c:pt>
                <c:pt idx="6720">
                  <c:v>0.13890596168115735</c:v>
                </c:pt>
                <c:pt idx="6721">
                  <c:v>0.13470342161133886</c:v>
                </c:pt>
                <c:pt idx="6722">
                  <c:v>0.10578669268637896</c:v>
                </c:pt>
                <c:pt idx="6723">
                  <c:v>7.2022055536508561E-2</c:v>
                </c:pt>
                <c:pt idx="6724">
                  <c:v>5.4689885079860688E-2</c:v>
                </c:pt>
                <c:pt idx="6725">
                  <c:v>5.6436832118779423E-2</c:v>
                </c:pt>
                <c:pt idx="6726">
                  <c:v>4.567579915747047E-2</c:v>
                </c:pt>
                <c:pt idx="6727">
                  <c:v>4.7516192011535167E-2</c:v>
                </c:pt>
                <c:pt idx="6728">
                  <c:v>6.5268430095165975E-2</c:v>
                </c:pt>
                <c:pt idx="6729">
                  <c:v>5.9097406603395942E-2</c:v>
                </c:pt>
                <c:pt idx="6730">
                  <c:v>4.7303919810801745E-2</c:v>
                </c:pt>
                <c:pt idx="6731">
                  <c:v>4.4538698438555006E-2</c:v>
                </c:pt>
                <c:pt idx="6732">
                  <c:v>5.8904357124120003E-2</c:v>
                </c:pt>
                <c:pt idx="6733">
                  <c:v>7.4296823423355821E-2</c:v>
                </c:pt>
                <c:pt idx="6734">
                  <c:v>6.3548910152167085E-2</c:v>
                </c:pt>
                <c:pt idx="6735">
                  <c:v>5.1901548933237791E-2</c:v>
                </c:pt>
                <c:pt idx="6736">
                  <c:v>5.7910147737711672E-2</c:v>
                </c:pt>
                <c:pt idx="6737">
                  <c:v>6.6252425126731393E-2</c:v>
                </c:pt>
                <c:pt idx="6738">
                  <c:v>5.5441033020615579E-2</c:v>
                </c:pt>
                <c:pt idx="6739">
                  <c:v>5.0000472944229844E-2</c:v>
                </c:pt>
                <c:pt idx="6740">
                  <c:v>4.3938682749867439E-2</c:v>
                </c:pt>
                <c:pt idx="6741">
                  <c:v>4.062784306704998E-2</c:v>
                </c:pt>
                <c:pt idx="6742">
                  <c:v>2.1459537260234356E-2</c:v>
                </c:pt>
                <c:pt idx="6743">
                  <c:v>1.4109240006655456E-2</c:v>
                </c:pt>
                <c:pt idx="6744">
                  <c:v>2.8652306869626047E-2</c:v>
                </c:pt>
                <c:pt idx="6745">
                  <c:v>5.826911196112633E-2</c:v>
                </c:pt>
                <c:pt idx="6746">
                  <c:v>6.259879242628813E-2</c:v>
                </c:pt>
                <c:pt idx="6747">
                  <c:v>4.5438822470605378E-2</c:v>
                </c:pt>
                <c:pt idx="6748">
                  <c:v>1.4314385913312435E-2</c:v>
                </c:pt>
                <c:pt idx="6749">
                  <c:v>-7.4181249551475053E-3</c:v>
                </c:pt>
                <c:pt idx="6750">
                  <c:v>1.7983440645039081E-2</c:v>
                </c:pt>
                <c:pt idx="6751">
                  <c:v>5.4057252891361714E-2</c:v>
                </c:pt>
                <c:pt idx="6752">
                  <c:v>3.1258940789848567E-2</c:v>
                </c:pt>
                <c:pt idx="6753">
                  <c:v>3.5022537689656019E-2</c:v>
                </c:pt>
                <c:pt idx="6754">
                  <c:v>7.2932430468499662E-2</c:v>
                </c:pt>
                <c:pt idx="6755">
                  <c:v>9.0913513954728853E-2</c:v>
                </c:pt>
                <c:pt idx="6756">
                  <c:v>0.10649066090583802</c:v>
                </c:pt>
                <c:pt idx="6757">
                  <c:v>9.0141955576837074E-2</c:v>
                </c:pt>
                <c:pt idx="6758">
                  <c:v>5.568919250741601E-2</c:v>
                </c:pt>
                <c:pt idx="6759">
                  <c:v>4.3500488754361868E-2</c:v>
                </c:pt>
                <c:pt idx="6760">
                  <c:v>5.9056804999709132E-2</c:v>
                </c:pt>
                <c:pt idx="6761">
                  <c:v>7.08590260706842E-2</c:v>
                </c:pt>
                <c:pt idx="6762">
                  <c:v>8.467807972803712E-2</c:v>
                </c:pt>
                <c:pt idx="6763">
                  <c:v>6.4072912037372587E-2</c:v>
                </c:pt>
                <c:pt idx="6764">
                  <c:v>3.0553693491965534E-2</c:v>
                </c:pt>
                <c:pt idx="6765">
                  <c:v>2.1608586441725492E-2</c:v>
                </c:pt>
                <c:pt idx="6766">
                  <c:v>2.8895039409399033E-2</c:v>
                </c:pt>
                <c:pt idx="6767">
                  <c:v>3.9204703867435457E-2</c:v>
                </c:pt>
                <c:pt idx="6768">
                  <c:v>4.8773708827793603E-2</c:v>
                </c:pt>
                <c:pt idx="6769">
                  <c:v>7.3593037929385902E-2</c:v>
                </c:pt>
                <c:pt idx="6770">
                  <c:v>9.1501926574856049E-2</c:v>
                </c:pt>
                <c:pt idx="6771">
                  <c:v>0.11255036802962423</c:v>
                </c:pt>
                <c:pt idx="6772">
                  <c:v>0.11559007963165642</c:v>
                </c:pt>
                <c:pt idx="6773">
                  <c:v>0.11117163112387062</c:v>
                </c:pt>
                <c:pt idx="6774">
                  <c:v>0.10060722906142473</c:v>
                </c:pt>
                <c:pt idx="6775">
                  <c:v>9.9376974888145925E-2</c:v>
                </c:pt>
                <c:pt idx="6776">
                  <c:v>7.4426869153976449E-2</c:v>
                </c:pt>
                <c:pt idx="6777">
                  <c:v>1.7719767764210703E-2</c:v>
                </c:pt>
                <c:pt idx="6778">
                  <c:v>-4.9662978965789084E-2</c:v>
                </c:pt>
                <c:pt idx="6779">
                  <c:v>-0.10861285300925375</c:v>
                </c:pt>
                <c:pt idx="6780">
                  <c:v>-0.16089043272659184</c:v>
                </c:pt>
                <c:pt idx="6781">
                  <c:v>-0.16887144355103376</c:v>
                </c:pt>
                <c:pt idx="6782">
                  <c:v>-0.14429809950292111</c:v>
                </c:pt>
                <c:pt idx="6783">
                  <c:v>-0.1122916104644537</c:v>
                </c:pt>
                <c:pt idx="6784">
                  <c:v>-7.0503423996269701E-2</c:v>
                </c:pt>
                <c:pt idx="6785">
                  <c:v>-4.6023799851536755E-2</c:v>
                </c:pt>
                <c:pt idx="6786">
                  <c:v>-3.7740780338644982E-2</c:v>
                </c:pt>
                <c:pt idx="6787">
                  <c:v>-4.6977699995040895E-2</c:v>
                </c:pt>
                <c:pt idx="6788">
                  <c:v>-3.7106065079569817E-2</c:v>
                </c:pt>
                <c:pt idx="6789">
                  <c:v>-3.0080818198621274E-2</c:v>
                </c:pt>
                <c:pt idx="6790">
                  <c:v>-4.5741635151207452E-2</c:v>
                </c:pt>
                <c:pt idx="6791">
                  <c:v>-6.1591792255640036E-2</c:v>
                </c:pt>
                <c:pt idx="6792">
                  <c:v>-6.9976699501276024E-2</c:v>
                </c:pt>
                <c:pt idx="6793">
                  <c:v>-6.6079237908124921E-2</c:v>
                </c:pt>
                <c:pt idx="6794">
                  <c:v>-5.8532565571367746E-2</c:v>
                </c:pt>
                <c:pt idx="6795">
                  <c:v>-5.1368337683379652E-2</c:v>
                </c:pt>
                <c:pt idx="6796">
                  <c:v>-4.2378316707909112E-2</c:v>
                </c:pt>
                <c:pt idx="6797">
                  <c:v>-4.2174102701246739E-2</c:v>
                </c:pt>
                <c:pt idx="6798">
                  <c:v>-3.6592971906065939E-2</c:v>
                </c:pt>
                <c:pt idx="6799">
                  <c:v>-2.4373716451227666E-2</c:v>
                </c:pt>
                <c:pt idx="6800">
                  <c:v>-3.9532294124364851E-3</c:v>
                </c:pt>
                <c:pt idx="6801">
                  <c:v>1.5705694332718852E-2</c:v>
                </c:pt>
                <c:pt idx="6802">
                  <c:v>4.2764306031167508E-2</c:v>
                </c:pt>
                <c:pt idx="6803">
                  <c:v>5.8096436373889448E-2</c:v>
                </c:pt>
                <c:pt idx="6804">
                  <c:v>6.8472430184483526E-2</c:v>
                </c:pt>
                <c:pt idx="6805">
                  <c:v>5.2783071510493759E-2</c:v>
                </c:pt>
                <c:pt idx="6806">
                  <c:v>2.1378407143056395E-2</c:v>
                </c:pt>
                <c:pt idx="6807">
                  <c:v>-3.4483223408460621E-3</c:v>
                </c:pt>
                <c:pt idx="6808">
                  <c:v>-3.6336681134998799E-2</c:v>
                </c:pt>
                <c:pt idx="6809">
                  <c:v>-1.7220561727881431E-2</c:v>
                </c:pt>
                <c:pt idx="6810">
                  <c:v>6.2998632341623312E-3</c:v>
                </c:pt>
                <c:pt idx="6811">
                  <c:v>3.6582520008087163E-2</c:v>
                </c:pt>
                <c:pt idx="6812">
                  <c:v>4.6947806105017663E-2</c:v>
                </c:pt>
                <c:pt idx="6813">
                  <c:v>2.6407122239470483E-2</c:v>
                </c:pt>
                <c:pt idx="6814">
                  <c:v>4.6421447061002256E-2</c:v>
                </c:pt>
                <c:pt idx="6815">
                  <c:v>4.8539674021303658E-2</c:v>
                </c:pt>
                <c:pt idx="6816">
                  <c:v>3.4672965556383134E-2</c:v>
                </c:pt>
                <c:pt idx="6817">
                  <c:v>-6.5990579500794415E-3</c:v>
                </c:pt>
                <c:pt idx="6818">
                  <c:v>-1.6450373791158199E-2</c:v>
                </c:pt>
                <c:pt idx="6819">
                  <c:v>-2.9438720829784871E-2</c:v>
                </c:pt>
                <c:pt idx="6820">
                  <c:v>-7.8397713303565986E-2</c:v>
                </c:pt>
                <c:pt idx="6821">
                  <c:v>-0.14774411950260402</c:v>
                </c:pt>
                <c:pt idx="6822">
                  <c:v>-0.18507241532206536</c:v>
                </c:pt>
                <c:pt idx="6823">
                  <c:v>-0.18547664064913988</c:v>
                </c:pt>
                <c:pt idx="6824">
                  <c:v>-0.20319991674274207</c:v>
                </c:pt>
                <c:pt idx="6825">
                  <c:v>-0.20897952396422625</c:v>
                </c:pt>
                <c:pt idx="6826">
                  <c:v>-0.18198599908500912</c:v>
                </c:pt>
                <c:pt idx="6827">
                  <c:v>-0.10768546633422375</c:v>
                </c:pt>
                <c:pt idx="6828">
                  <c:v>-4.4214525148272517E-2</c:v>
                </c:pt>
                <c:pt idx="6829">
                  <c:v>-8.2948235794901848E-3</c:v>
                </c:pt>
                <c:pt idx="6830">
                  <c:v>1.2810664772987366E-2</c:v>
                </c:pt>
                <c:pt idx="6831">
                  <c:v>3.3893239349126816E-2</c:v>
                </c:pt>
                <c:pt idx="6832">
                  <c:v>5.5755174681544305E-2</c:v>
                </c:pt>
                <c:pt idx="6833">
                  <c:v>8.5185709409415722E-2</c:v>
                </c:pt>
                <c:pt idx="6834">
                  <c:v>0.12452460687607528</c:v>
                </c:pt>
                <c:pt idx="6835">
                  <c:v>0.15296049367636444</c:v>
                </c:pt>
                <c:pt idx="6836">
                  <c:v>0.18010648470371962</c:v>
                </c:pt>
                <c:pt idx="6837">
                  <c:v>0.16078421439975502</c:v>
                </c:pt>
                <c:pt idx="6838">
                  <c:v>0.13517845306545498</c:v>
                </c:pt>
                <c:pt idx="6839">
                  <c:v>0.10413172965869308</c:v>
                </c:pt>
                <c:pt idx="6840">
                  <c:v>8.5521869491785765E-2</c:v>
                </c:pt>
                <c:pt idx="6841">
                  <c:v>9.2926582396030424E-2</c:v>
                </c:pt>
                <c:pt idx="6842">
                  <c:v>9.1489665694534789E-2</c:v>
                </c:pt>
                <c:pt idx="6843">
                  <c:v>7.8007813654839997E-2</c:v>
                </c:pt>
                <c:pt idx="6844">
                  <c:v>5.876075316220522E-2</c:v>
                </c:pt>
                <c:pt idx="6845">
                  <c:v>5.9067183807492256E-2</c:v>
                </c:pt>
                <c:pt idx="6846">
                  <c:v>7.9111804515123368E-2</c:v>
                </c:pt>
                <c:pt idx="6847">
                  <c:v>9.9162162803113463E-2</c:v>
                </c:pt>
                <c:pt idx="6848">
                  <c:v>0.11976051483303309</c:v>
                </c:pt>
                <c:pt idx="6849">
                  <c:v>0.11434847820550204</c:v>
                </c:pt>
                <c:pt idx="6850">
                  <c:v>7.2020703367888933E-2</c:v>
                </c:pt>
                <c:pt idx="6851">
                  <c:v>2.8893979601562026E-2</c:v>
                </c:pt>
                <c:pt idx="6852">
                  <c:v>7.1075464412570007E-3</c:v>
                </c:pt>
                <c:pt idx="6853">
                  <c:v>-7.9196881502866748E-4</c:v>
                </c:pt>
                <c:pt idx="6854">
                  <c:v>-1.2339196465909481E-2</c:v>
                </c:pt>
                <c:pt idx="6855">
                  <c:v>-1.5589956007897855E-2</c:v>
                </c:pt>
                <c:pt idx="6856">
                  <c:v>1.7946420460939409E-2</c:v>
                </c:pt>
                <c:pt idx="6857">
                  <c:v>4.0640670396387579E-2</c:v>
                </c:pt>
                <c:pt idx="6858">
                  <c:v>3.4883246049284937E-2</c:v>
                </c:pt>
                <c:pt idx="6859">
                  <c:v>1.7022341117262842E-3</c:v>
                </c:pt>
                <c:pt idx="6860">
                  <c:v>-2.3312446810305119E-2</c:v>
                </c:pt>
                <c:pt idx="6861">
                  <c:v>-2.6674632355570795E-2</c:v>
                </c:pt>
                <c:pt idx="6862">
                  <c:v>-2.7248024940490723E-4</c:v>
                </c:pt>
                <c:pt idx="6863">
                  <c:v>2.3216150477528574E-2</c:v>
                </c:pt>
                <c:pt idx="6864">
                  <c:v>5.5283706374466425E-2</c:v>
                </c:pt>
                <c:pt idx="6865">
                  <c:v>5.5723307356238365E-2</c:v>
                </c:pt>
                <c:pt idx="6866">
                  <c:v>7.2376762256026267E-2</c:v>
                </c:pt>
                <c:pt idx="6867">
                  <c:v>8.9233152084052567E-2</c:v>
                </c:pt>
                <c:pt idx="6868">
                  <c:v>9.345559095963836E-2</c:v>
                </c:pt>
                <c:pt idx="6869">
                  <c:v>8.0233008116483692E-2</c:v>
                </c:pt>
                <c:pt idx="6870">
                  <c:v>4.5030668545514345E-2</c:v>
                </c:pt>
                <c:pt idx="6871">
                  <c:v>4.3293680045753721E-2</c:v>
                </c:pt>
                <c:pt idx="6872">
                  <c:v>6.2301424965262413E-2</c:v>
                </c:pt>
                <c:pt idx="6873">
                  <c:v>5.0097664631903176E-2</c:v>
                </c:pt>
                <c:pt idx="6874">
                  <c:v>3.8128395918756726E-2</c:v>
                </c:pt>
                <c:pt idx="6875">
                  <c:v>3.9702703915536403E-2</c:v>
                </c:pt>
                <c:pt idx="6876">
                  <c:v>2.8190358560532335E-2</c:v>
                </c:pt>
                <c:pt idx="6877">
                  <c:v>3.5320636052638292E-2</c:v>
                </c:pt>
                <c:pt idx="6878">
                  <c:v>4.1525591667741536E-2</c:v>
                </c:pt>
                <c:pt idx="6879">
                  <c:v>3.9453100897371772E-2</c:v>
                </c:pt>
                <c:pt idx="6880">
                  <c:v>3.7934213541448117E-2</c:v>
                </c:pt>
                <c:pt idx="6881">
                  <c:v>3.0052057206630709E-2</c:v>
                </c:pt>
                <c:pt idx="6882">
                  <c:v>3.4894593302160506E-2</c:v>
                </c:pt>
                <c:pt idx="6883">
                  <c:v>2.4166249930858613E-2</c:v>
                </c:pt>
                <c:pt idx="6884">
                  <c:v>1.4498865567147733E-2</c:v>
                </c:pt>
                <c:pt idx="6885">
                  <c:v>5.8675529994070535E-3</c:v>
                </c:pt>
                <c:pt idx="6886">
                  <c:v>5.7690091431140903E-3</c:v>
                </c:pt>
                <c:pt idx="6887">
                  <c:v>2.1857696101069451E-2</c:v>
                </c:pt>
                <c:pt idx="6888">
                  <c:v>2.5010624416172505E-2</c:v>
                </c:pt>
                <c:pt idx="6889">
                  <c:v>-5.0315656140446667E-3</c:v>
                </c:pt>
                <c:pt idx="6890">
                  <c:v>-3.16377672739327E-2</c:v>
                </c:pt>
                <c:pt idx="6891">
                  <c:v>-2.9476873911917213E-2</c:v>
                </c:pt>
                <c:pt idx="6892">
                  <c:v>-5.9573625773191455E-3</c:v>
                </c:pt>
                <c:pt idx="6893">
                  <c:v>-1.239975169301033E-3</c:v>
                </c:pt>
                <c:pt idx="6894">
                  <c:v>-5.924508534371853E-4</c:v>
                </c:pt>
                <c:pt idx="6895">
                  <c:v>2.608384430408478E-2</c:v>
                </c:pt>
                <c:pt idx="6896">
                  <c:v>2.0122936852276327E-2</c:v>
                </c:pt>
                <c:pt idx="6897">
                  <c:v>-2.9708240926265717E-3</c:v>
                </c:pt>
                <c:pt idx="6898">
                  <c:v>1.1724581010639668E-2</c:v>
                </c:pt>
                <c:pt idx="6899">
                  <c:v>-1.7932167872786522E-2</c:v>
                </c:pt>
                <c:pt idx="6900">
                  <c:v>-7.2409397028386599E-2</c:v>
                </c:pt>
                <c:pt idx="6901">
                  <c:v>-0.11791564520448447</c:v>
                </c:pt>
                <c:pt idx="6902">
                  <c:v>-0.12333009380847217</c:v>
                </c:pt>
                <c:pt idx="6903">
                  <c:v>-0.12588021073490382</c:v>
                </c:pt>
                <c:pt idx="6904">
                  <c:v>-0.1076505657657981</c:v>
                </c:pt>
                <c:pt idx="6905">
                  <c:v>-8.8518403060734274E-2</c:v>
                </c:pt>
                <c:pt idx="6906">
                  <c:v>-4.6101001370698218E-2</c:v>
                </c:pt>
                <c:pt idx="6907">
                  <c:v>-4.0065487101674079E-3</c:v>
                </c:pt>
                <c:pt idx="6908">
                  <c:v>2.2843573205173016E-2</c:v>
                </c:pt>
                <c:pt idx="6909">
                  <c:v>3.68585816770792E-2</c:v>
                </c:pt>
                <c:pt idx="6910">
                  <c:v>4.8911703117191792E-2</c:v>
                </c:pt>
                <c:pt idx="6911">
                  <c:v>5.5793693214654924E-2</c:v>
                </c:pt>
                <c:pt idx="6912">
                  <c:v>3.5582043137401341E-2</c:v>
                </c:pt>
                <c:pt idx="6913">
                  <c:v>2.8896099217236043E-2</c:v>
                </c:pt>
                <c:pt idx="6914">
                  <c:v>2.6086968909949066E-2</c:v>
                </c:pt>
                <c:pt idx="6915">
                  <c:v>9.4425589218735707E-3</c:v>
                </c:pt>
                <c:pt idx="6916">
                  <c:v>9.2420725151896484E-3</c:v>
                </c:pt>
                <c:pt idx="6917">
                  <c:v>-9.2678368091583251E-5</c:v>
                </c:pt>
                <c:pt idx="6918">
                  <c:v>-1.2044990155845882E-2</c:v>
                </c:pt>
                <c:pt idx="6919">
                  <c:v>-1.1436240188777447E-2</c:v>
                </c:pt>
                <c:pt idx="6920">
                  <c:v>1.0018655844032764E-3</c:v>
                </c:pt>
                <c:pt idx="6921">
                  <c:v>1.2470685727894306E-2</c:v>
                </c:pt>
                <c:pt idx="6922">
                  <c:v>2.6859806366264821E-2</c:v>
                </c:pt>
                <c:pt idx="6923">
                  <c:v>1.4718848783522845E-2</c:v>
                </c:pt>
                <c:pt idx="6924">
                  <c:v>6.8111108802258969E-3</c:v>
                </c:pt>
                <c:pt idx="6925">
                  <c:v>-1.1737956516444683E-2</c:v>
                </c:pt>
                <c:pt idx="6926">
                  <c:v>-2.3232230320572853E-2</c:v>
                </c:pt>
                <c:pt idx="6927">
                  <c:v>-2.9538068678230049E-2</c:v>
                </c:pt>
                <c:pt idx="6928">
                  <c:v>-3.0727337524294854E-2</c:v>
                </c:pt>
                <c:pt idx="6929">
                  <c:v>-4.1721327211707834E-2</c:v>
                </c:pt>
                <c:pt idx="6930">
                  <c:v>-5.8046004138886935E-2</c:v>
                </c:pt>
                <c:pt idx="6931">
                  <c:v>-7.5606508366763595E-2</c:v>
                </c:pt>
                <c:pt idx="6932">
                  <c:v>-9.6296223141252996E-2</c:v>
                </c:pt>
                <c:pt idx="6933">
                  <c:v>-9.8182169459760188E-2</c:v>
                </c:pt>
                <c:pt idx="6934">
                  <c:v>-8.7205831054598101E-2</c:v>
                </c:pt>
                <c:pt idx="6935">
                  <c:v>-8.4080786649137734E-2</c:v>
                </c:pt>
                <c:pt idx="6936">
                  <c:v>-5.7778640203177932E-2</c:v>
                </c:pt>
                <c:pt idx="6937">
                  <c:v>-1.6124720424413683E-2</c:v>
                </c:pt>
                <c:pt idx="6938">
                  <c:v>2.9049058724194766E-2</c:v>
                </c:pt>
                <c:pt idx="6939">
                  <c:v>5.6408473122864962E-2</c:v>
                </c:pt>
                <c:pt idx="6940">
                  <c:v>7.6952025778591643E-2</c:v>
                </c:pt>
                <c:pt idx="6941">
                  <c:v>0.10971614951267838</c:v>
                </c:pt>
                <c:pt idx="6942">
                  <c:v>0.12760016921907663</c:v>
                </c:pt>
                <c:pt idx="6943">
                  <c:v>0.13643315590918065</c:v>
                </c:pt>
                <c:pt idx="6944">
                  <c:v>0.12458410229533912</c:v>
                </c:pt>
                <c:pt idx="6945">
                  <c:v>0.10242048718035221</c:v>
                </c:pt>
                <c:pt idx="6946">
                  <c:v>6.6136211715638646E-2</c:v>
                </c:pt>
                <c:pt idx="6947">
                  <c:v>7.9951866678893577E-2</c:v>
                </c:pt>
                <c:pt idx="6948">
                  <c:v>6.5163637027144436E-2</c:v>
                </c:pt>
                <c:pt idx="6949">
                  <c:v>3.6086676120758061E-2</c:v>
                </c:pt>
                <c:pt idx="6950">
                  <c:v>1.5786093547940257E-2</c:v>
                </c:pt>
                <c:pt idx="6951">
                  <c:v>1.2372854501008989E-2</c:v>
                </c:pt>
                <c:pt idx="6952">
                  <c:v>4.7113940119743349E-4</c:v>
                </c:pt>
                <c:pt idx="6953">
                  <c:v>2.5742366909980774E-4</c:v>
                </c:pt>
                <c:pt idx="6954">
                  <c:v>1.4514762684702875E-2</c:v>
                </c:pt>
                <c:pt idx="6955">
                  <c:v>5.709791466593743E-2</c:v>
                </c:pt>
                <c:pt idx="6956">
                  <c:v>9.585479490458966E-2</c:v>
                </c:pt>
                <c:pt idx="6957">
                  <c:v>9.4109803028404715E-2</c:v>
                </c:pt>
                <c:pt idx="6958">
                  <c:v>5.6091864667832857E-2</c:v>
                </c:pt>
                <c:pt idx="6959">
                  <c:v>3.2617961615324022E-2</c:v>
                </c:pt>
                <c:pt idx="6960">
                  <c:v>6.3912077061831954E-2</c:v>
                </c:pt>
                <c:pt idx="6961">
                  <c:v>9.1263195723295221E-2</c:v>
                </c:pt>
                <c:pt idx="6962">
                  <c:v>0.11421344406902791</c:v>
                </c:pt>
                <c:pt idx="6963">
                  <c:v>0.11613217134028674</c:v>
                </c:pt>
                <c:pt idx="6964">
                  <c:v>0.12789819449186327</c:v>
                </c:pt>
                <c:pt idx="6965">
                  <c:v>0.12204418145120144</c:v>
                </c:pt>
                <c:pt idx="6966">
                  <c:v>9.2187932878732684E-2</c:v>
                </c:pt>
                <c:pt idx="6967">
                  <c:v>5.5141509398818019E-2</c:v>
                </c:pt>
                <c:pt idx="6968">
                  <c:v>3.1997535489499573E-2</c:v>
                </c:pt>
                <c:pt idx="6969">
                  <c:v>1.0531347021460533E-2</c:v>
                </c:pt>
                <c:pt idx="6970">
                  <c:v>2.7913145720958709E-4</c:v>
                </c:pt>
                <c:pt idx="6971">
                  <c:v>-3.2838584370911125E-2</c:v>
                </c:pt>
                <c:pt idx="6972">
                  <c:v>-4.7929261252284056E-2</c:v>
                </c:pt>
                <c:pt idx="6973">
                  <c:v>-4.2591411173343662E-2</c:v>
                </c:pt>
                <c:pt idx="6974">
                  <c:v>-4.6963008865714077E-2</c:v>
                </c:pt>
                <c:pt idx="6975">
                  <c:v>-5.8398152701556683E-2</c:v>
                </c:pt>
                <c:pt idx="6976">
                  <c:v>-6.7336498908698555E-2</c:v>
                </c:pt>
                <c:pt idx="6977">
                  <c:v>-7.4543192200362693E-2</c:v>
                </c:pt>
                <c:pt idx="6978">
                  <c:v>-0.12450739413499833</c:v>
                </c:pt>
                <c:pt idx="6979">
                  <c:v>-0.18483436055481434</c:v>
                </c:pt>
                <c:pt idx="6980">
                  <c:v>-0.21849056839942932</c:v>
                </c:pt>
                <c:pt idx="6981">
                  <c:v>-0.17432713329792024</c:v>
                </c:pt>
                <c:pt idx="6982">
                  <c:v>-0.1071877221018076</c:v>
                </c:pt>
                <c:pt idx="6983">
                  <c:v>-1.4676072746515275E-2</c:v>
                </c:pt>
                <c:pt idx="6984">
                  <c:v>7.8488491326570514E-2</c:v>
                </c:pt>
                <c:pt idx="6985">
                  <c:v>0.16735940840095281</c:v>
                </c:pt>
                <c:pt idx="6986">
                  <c:v>0.22304905772209169</c:v>
                </c:pt>
                <c:pt idx="6987">
                  <c:v>0.22943290159106255</c:v>
                </c:pt>
                <c:pt idx="6988">
                  <c:v>0.22172579627484085</c:v>
                </c:pt>
                <c:pt idx="6989">
                  <c:v>0.20328090067952873</c:v>
                </c:pt>
                <c:pt idx="6990">
                  <c:v>0.18647329855710268</c:v>
                </c:pt>
                <c:pt idx="6991">
                  <c:v>0.15353955075144768</c:v>
                </c:pt>
                <c:pt idx="6992">
                  <c:v>0.14867854110896589</c:v>
                </c:pt>
                <c:pt idx="6993">
                  <c:v>0.12469059471040965</c:v>
                </c:pt>
                <c:pt idx="6994">
                  <c:v>9.3014107905328283E-2</c:v>
                </c:pt>
                <c:pt idx="6995">
                  <c:v>7.3507613763213159E-2</c:v>
                </c:pt>
                <c:pt idx="6996">
                  <c:v>8.1001697704195977E-2</c:v>
                </c:pt>
                <c:pt idx="6997">
                  <c:v>7.5293280333280574E-2</c:v>
                </c:pt>
                <c:pt idx="6998">
                  <c:v>7.9048837311565881E-2</c:v>
                </c:pt>
                <c:pt idx="6999">
                  <c:v>8.3343690298497683E-2</c:v>
                </c:pt>
                <c:pt idx="7000">
                  <c:v>8.6511821374297151E-2</c:v>
                </c:pt>
              </c:numCache>
            </c:numRef>
          </c:yVal>
          <c:smooth val="0"/>
          <c:extLst>
            <c:ext xmlns:c16="http://schemas.microsoft.com/office/drawing/2014/chart" uri="{C3380CC4-5D6E-409C-BE32-E72D297353CC}">
              <c16:uniqueId val="{00000004-5215-4512-BA8E-8B06FAA48FA2}"/>
            </c:ext>
          </c:extLst>
        </c:ser>
        <c:dLbls>
          <c:showLegendKey val="0"/>
          <c:showVal val="0"/>
          <c:showCatName val="0"/>
          <c:showSerName val="0"/>
          <c:showPercent val="0"/>
          <c:showBubbleSize val="0"/>
        </c:dLbls>
        <c:axId val="221107983"/>
        <c:axId val="119824735"/>
      </c:scatterChart>
      <c:scatterChart>
        <c:scatterStyle val="lineMarker"/>
        <c:varyColors val="0"/>
        <c:ser>
          <c:idx val="8"/>
          <c:order val="1"/>
          <c:tx>
            <c:strRef>
              <c:f>'Combined Data'!$J$1</c:f>
              <c:strCache>
                <c:ptCount val="1"/>
                <c:pt idx="0">
                  <c:v>z Angular Velocity</c:v>
                </c:pt>
              </c:strCache>
            </c:strRef>
          </c:tx>
          <c:spPr>
            <a:ln w="19050" cap="rnd">
              <a:noFill/>
              <a:round/>
            </a:ln>
            <a:effectLst/>
          </c:spPr>
          <c:marker>
            <c:symbol val="circle"/>
            <c:size val="3"/>
            <c:spPr>
              <a:solidFill>
                <a:schemeClr val="accent1"/>
              </a:solidFill>
              <a:ln w="9525">
                <a:solidFill>
                  <a:schemeClr val="accent1"/>
                </a:solidFill>
              </a:ln>
              <a:effectLst/>
            </c:spPr>
          </c:marker>
          <c:xVal>
            <c:numRef>
              <c:f>'Combined Data'!$A$2:$A$7003</c:f>
              <c:numCache>
                <c:formatCode>General</c:formatCode>
                <c:ptCount val="7002"/>
                <c:pt idx="0">
                  <c:v>-1.7076666408684105E-3</c:v>
                </c:pt>
                <c:pt idx="1">
                  <c:v>8.2903333532158285E-3</c:v>
                </c:pt>
                <c:pt idx="2">
                  <c:v>1.8289333354914561E-2</c:v>
                </c:pt>
                <c:pt idx="3">
                  <c:v>2.82873333489988E-2</c:v>
                </c:pt>
                <c:pt idx="4">
                  <c:v>3.8286333350697532E-2</c:v>
                </c:pt>
                <c:pt idx="5">
                  <c:v>4.8284333344781771E-2</c:v>
                </c:pt>
                <c:pt idx="6">
                  <c:v>5.828233333886601E-2</c:v>
                </c:pt>
                <c:pt idx="7">
                  <c:v>6.8281333340564743E-2</c:v>
                </c:pt>
                <c:pt idx="8">
                  <c:v>7.8279333334648982E-2</c:v>
                </c:pt>
                <c:pt idx="9">
                  <c:v>8.8277333357837051E-2</c:v>
                </c:pt>
                <c:pt idx="10">
                  <c:v>9.8276333359535784E-2</c:v>
                </c:pt>
                <c:pt idx="11">
                  <c:v>0.10827433335362002</c:v>
                </c:pt>
                <c:pt idx="12">
                  <c:v>0.11827233334770426</c:v>
                </c:pt>
                <c:pt idx="13">
                  <c:v>0.12827133334940299</c:v>
                </c:pt>
                <c:pt idx="14">
                  <c:v>0.13826933334348723</c:v>
                </c:pt>
                <c:pt idx="15">
                  <c:v>0.14826733333757147</c:v>
                </c:pt>
                <c:pt idx="16">
                  <c:v>0.1582663333392702</c:v>
                </c:pt>
                <c:pt idx="17">
                  <c:v>0.16826433333335444</c:v>
                </c:pt>
                <c:pt idx="18">
                  <c:v>0.17826233335654251</c:v>
                </c:pt>
                <c:pt idx="19">
                  <c:v>0.18826133335824125</c:v>
                </c:pt>
                <c:pt idx="20">
                  <c:v>0.19825933335232548</c:v>
                </c:pt>
                <c:pt idx="21">
                  <c:v>0.20825733334640972</c:v>
                </c:pt>
                <c:pt idx="22">
                  <c:v>0.21825633334810846</c:v>
                </c:pt>
                <c:pt idx="23">
                  <c:v>0.22825433334219269</c:v>
                </c:pt>
                <c:pt idx="24">
                  <c:v>0.23825233333627693</c:v>
                </c:pt>
                <c:pt idx="25">
                  <c:v>0.24825133333797567</c:v>
                </c:pt>
                <c:pt idx="26">
                  <c:v>0.25824933336116374</c:v>
                </c:pt>
                <c:pt idx="27">
                  <c:v>0.26824833333375864</c:v>
                </c:pt>
                <c:pt idx="28">
                  <c:v>0.27824633335694671</c:v>
                </c:pt>
                <c:pt idx="29">
                  <c:v>0.28824433335103095</c:v>
                </c:pt>
                <c:pt idx="30">
                  <c:v>0.29824333335272968</c:v>
                </c:pt>
                <c:pt idx="31">
                  <c:v>0.30824133334681392</c:v>
                </c:pt>
                <c:pt idx="32">
                  <c:v>0.31823933334089816</c:v>
                </c:pt>
                <c:pt idx="33">
                  <c:v>0.32823833334259689</c:v>
                </c:pt>
                <c:pt idx="34">
                  <c:v>0.33823633333668113</c:v>
                </c:pt>
                <c:pt idx="35">
                  <c:v>0.3482343333598692</c:v>
                </c:pt>
                <c:pt idx="36">
                  <c:v>0.35823333336156793</c:v>
                </c:pt>
                <c:pt idx="37">
                  <c:v>0.36823133335565217</c:v>
                </c:pt>
                <c:pt idx="38">
                  <c:v>0.37822933334973641</c:v>
                </c:pt>
                <c:pt idx="39">
                  <c:v>0.38822833335143514</c:v>
                </c:pt>
                <c:pt idx="40">
                  <c:v>0.39822633334551938</c:v>
                </c:pt>
                <c:pt idx="41">
                  <c:v>0.40822433333960362</c:v>
                </c:pt>
                <c:pt idx="42">
                  <c:v>0.41822333334130235</c:v>
                </c:pt>
                <c:pt idx="43">
                  <c:v>0.42822133333538659</c:v>
                </c:pt>
                <c:pt idx="44">
                  <c:v>0.43821933335857466</c:v>
                </c:pt>
                <c:pt idx="45">
                  <c:v>0.44821833336027339</c:v>
                </c:pt>
                <c:pt idx="46">
                  <c:v>0.45821633335435763</c:v>
                </c:pt>
                <c:pt idx="47">
                  <c:v>0.46821433334844187</c:v>
                </c:pt>
                <c:pt idx="48">
                  <c:v>0.4782133333501406</c:v>
                </c:pt>
                <c:pt idx="49">
                  <c:v>0.48821133334422484</c:v>
                </c:pt>
                <c:pt idx="50">
                  <c:v>0.49821033334592357</c:v>
                </c:pt>
                <c:pt idx="51">
                  <c:v>0.50820833334000781</c:v>
                </c:pt>
                <c:pt idx="52">
                  <c:v>0.51820633333409205</c:v>
                </c:pt>
                <c:pt idx="53">
                  <c:v>0.52820533333579078</c:v>
                </c:pt>
                <c:pt idx="54">
                  <c:v>0.53820333335897885</c:v>
                </c:pt>
                <c:pt idx="55">
                  <c:v>0.54820133335306309</c:v>
                </c:pt>
                <c:pt idx="56">
                  <c:v>0.55820033335476182</c:v>
                </c:pt>
                <c:pt idx="57">
                  <c:v>0.56819833334884606</c:v>
                </c:pt>
                <c:pt idx="58">
                  <c:v>0.5781963333429303</c:v>
                </c:pt>
                <c:pt idx="59">
                  <c:v>0.58819533334462903</c:v>
                </c:pt>
                <c:pt idx="60">
                  <c:v>0.59819333333871327</c:v>
                </c:pt>
                <c:pt idx="61">
                  <c:v>0.60819133336190134</c:v>
                </c:pt>
                <c:pt idx="62">
                  <c:v>0.61819033333449624</c:v>
                </c:pt>
                <c:pt idx="63">
                  <c:v>0.62818833335768431</c:v>
                </c:pt>
                <c:pt idx="64">
                  <c:v>0.63818633335176855</c:v>
                </c:pt>
                <c:pt idx="65">
                  <c:v>0.64818533335346729</c:v>
                </c:pt>
                <c:pt idx="66">
                  <c:v>0.65818333334755152</c:v>
                </c:pt>
                <c:pt idx="67">
                  <c:v>0.66818133334163576</c:v>
                </c:pt>
                <c:pt idx="68">
                  <c:v>0.6781803333433345</c:v>
                </c:pt>
                <c:pt idx="69">
                  <c:v>0.68817833333741874</c:v>
                </c:pt>
                <c:pt idx="70">
                  <c:v>0.6981763333606068</c:v>
                </c:pt>
                <c:pt idx="71">
                  <c:v>0.70817533333320171</c:v>
                </c:pt>
                <c:pt idx="72">
                  <c:v>0.71817333335638978</c:v>
                </c:pt>
                <c:pt idx="73">
                  <c:v>0.72817233335808851</c:v>
                </c:pt>
                <c:pt idx="74">
                  <c:v>0.73817033335217275</c:v>
                </c:pt>
                <c:pt idx="75">
                  <c:v>0.74816833334625699</c:v>
                </c:pt>
                <c:pt idx="76">
                  <c:v>0.75816733334795572</c:v>
                </c:pt>
                <c:pt idx="77">
                  <c:v>0.76816533334203996</c:v>
                </c:pt>
                <c:pt idx="78">
                  <c:v>0.7781633333361242</c:v>
                </c:pt>
                <c:pt idx="79">
                  <c:v>0.78816233333782293</c:v>
                </c:pt>
                <c:pt idx="80">
                  <c:v>0.7981607083347626</c:v>
                </c:pt>
                <c:pt idx="81">
                  <c:v>0.80815870835795067</c:v>
                </c:pt>
                <c:pt idx="82">
                  <c:v>0.8181577083596494</c:v>
                </c:pt>
                <c:pt idx="83">
                  <c:v>0.82815570835373364</c:v>
                </c:pt>
                <c:pt idx="84">
                  <c:v>0.83815370834781788</c:v>
                </c:pt>
                <c:pt idx="85">
                  <c:v>0.84815270834951662</c:v>
                </c:pt>
                <c:pt idx="86">
                  <c:v>0.85815070834360085</c:v>
                </c:pt>
                <c:pt idx="87">
                  <c:v>0.86814870833768509</c:v>
                </c:pt>
                <c:pt idx="88">
                  <c:v>0.87814770833938383</c:v>
                </c:pt>
                <c:pt idx="89">
                  <c:v>0.88814570833346806</c:v>
                </c:pt>
                <c:pt idx="90">
                  <c:v>0.89814370835665613</c:v>
                </c:pt>
                <c:pt idx="91">
                  <c:v>0.90814270835835487</c:v>
                </c:pt>
                <c:pt idx="92">
                  <c:v>0.91814070835243911</c:v>
                </c:pt>
                <c:pt idx="93">
                  <c:v>0.92813870834652334</c:v>
                </c:pt>
                <c:pt idx="94">
                  <c:v>0.93813770834822208</c:v>
                </c:pt>
                <c:pt idx="95">
                  <c:v>0.94813570834230632</c:v>
                </c:pt>
                <c:pt idx="96">
                  <c:v>0.95813470834400505</c:v>
                </c:pt>
                <c:pt idx="97">
                  <c:v>0.96813270833808929</c:v>
                </c:pt>
                <c:pt idx="98">
                  <c:v>0.97813070836127736</c:v>
                </c:pt>
                <c:pt idx="99">
                  <c:v>0.98812970833387226</c:v>
                </c:pt>
                <c:pt idx="100">
                  <c:v>0.99812770835706033</c:v>
                </c:pt>
                <c:pt idx="101">
                  <c:v>1.0081257083511446</c:v>
                </c:pt>
                <c:pt idx="102">
                  <c:v>1.0181247083528433</c:v>
                </c:pt>
                <c:pt idx="103">
                  <c:v>1.0281227083469275</c:v>
                </c:pt>
                <c:pt idx="104">
                  <c:v>1.0381207083410118</c:v>
                </c:pt>
                <c:pt idx="105">
                  <c:v>1.0481197083427105</c:v>
                </c:pt>
                <c:pt idx="106">
                  <c:v>1.0581177083367947</c:v>
                </c:pt>
                <c:pt idx="107">
                  <c:v>1.0681157083599828</c:v>
                </c:pt>
                <c:pt idx="108">
                  <c:v>1.0781147083616816</c:v>
                </c:pt>
                <c:pt idx="109">
                  <c:v>1.0881127083557658</c:v>
                </c:pt>
                <c:pt idx="110">
                  <c:v>1.09811070834985</c:v>
                </c:pt>
                <c:pt idx="111">
                  <c:v>1.1081097083515488</c:v>
                </c:pt>
                <c:pt idx="112">
                  <c:v>1.118107708345633</c:v>
                </c:pt>
                <c:pt idx="113">
                  <c:v>1.1281057083397172</c:v>
                </c:pt>
                <c:pt idx="114">
                  <c:v>1.138104708341416</c:v>
                </c:pt>
                <c:pt idx="115">
                  <c:v>1.1481027083355002</c:v>
                </c:pt>
                <c:pt idx="116">
                  <c:v>1.1581007083586883</c:v>
                </c:pt>
                <c:pt idx="117">
                  <c:v>1.168099708360387</c:v>
                </c:pt>
                <c:pt idx="118">
                  <c:v>1.1780977083544713</c:v>
                </c:pt>
                <c:pt idx="119">
                  <c:v>1.18809670835617</c:v>
                </c:pt>
                <c:pt idx="120">
                  <c:v>1.1980947083502542</c:v>
                </c:pt>
                <c:pt idx="121">
                  <c:v>1.2080927083443385</c:v>
                </c:pt>
                <c:pt idx="122">
                  <c:v>1.2180917083460372</c:v>
                </c:pt>
                <c:pt idx="123">
                  <c:v>1.2280897083401214</c:v>
                </c:pt>
                <c:pt idx="124">
                  <c:v>1.2380877083342057</c:v>
                </c:pt>
                <c:pt idx="125">
                  <c:v>1.2480867083359044</c:v>
                </c:pt>
                <c:pt idx="126">
                  <c:v>1.2580847083590925</c:v>
                </c:pt>
                <c:pt idx="127">
                  <c:v>1.2680827083531767</c:v>
                </c:pt>
                <c:pt idx="128">
                  <c:v>1.2780817083548754</c:v>
                </c:pt>
                <c:pt idx="129">
                  <c:v>1.2880797083489597</c:v>
                </c:pt>
                <c:pt idx="130">
                  <c:v>1.2980777083430439</c:v>
                </c:pt>
                <c:pt idx="131">
                  <c:v>1.3080767083447427</c:v>
                </c:pt>
                <c:pt idx="132">
                  <c:v>1.3180747083388269</c:v>
                </c:pt>
                <c:pt idx="133">
                  <c:v>1.328072708362015</c:v>
                </c:pt>
                <c:pt idx="134">
                  <c:v>1.3380717083346099</c:v>
                </c:pt>
                <c:pt idx="135">
                  <c:v>1.3480697083577979</c:v>
                </c:pt>
                <c:pt idx="136">
                  <c:v>1.3580677083518822</c:v>
                </c:pt>
                <c:pt idx="137">
                  <c:v>1.3680667083535809</c:v>
                </c:pt>
                <c:pt idx="138">
                  <c:v>1.3780647083476651</c:v>
                </c:pt>
                <c:pt idx="139">
                  <c:v>1.3880627083417494</c:v>
                </c:pt>
                <c:pt idx="140">
                  <c:v>1.3980617083434481</c:v>
                </c:pt>
                <c:pt idx="141">
                  <c:v>1.4080597083375324</c:v>
                </c:pt>
                <c:pt idx="142">
                  <c:v>1.4180587083392311</c:v>
                </c:pt>
                <c:pt idx="143">
                  <c:v>1.4280567083333153</c:v>
                </c:pt>
                <c:pt idx="144">
                  <c:v>1.4380547083565034</c:v>
                </c:pt>
                <c:pt idx="145">
                  <c:v>1.4480537083582021</c:v>
                </c:pt>
                <c:pt idx="146">
                  <c:v>1.4580517083522864</c:v>
                </c:pt>
                <c:pt idx="147">
                  <c:v>1.4680497083463706</c:v>
                </c:pt>
                <c:pt idx="148">
                  <c:v>1.4780487083480693</c:v>
                </c:pt>
                <c:pt idx="149">
                  <c:v>1.4880467083421536</c:v>
                </c:pt>
                <c:pt idx="150">
                  <c:v>1.4980447083362378</c:v>
                </c:pt>
                <c:pt idx="151">
                  <c:v>1.5080437083379366</c:v>
                </c:pt>
                <c:pt idx="152">
                  <c:v>1.5180417083611246</c:v>
                </c:pt>
                <c:pt idx="153">
                  <c:v>1.5280397083552089</c:v>
                </c:pt>
                <c:pt idx="154">
                  <c:v>1.5380387083569076</c:v>
                </c:pt>
                <c:pt idx="155">
                  <c:v>1.5480367083509918</c:v>
                </c:pt>
                <c:pt idx="156">
                  <c:v>1.5580347083450761</c:v>
                </c:pt>
                <c:pt idx="157">
                  <c:v>1.5680337083467748</c:v>
                </c:pt>
                <c:pt idx="158">
                  <c:v>1.578031708340859</c:v>
                </c:pt>
                <c:pt idx="159">
                  <c:v>1.5880297083349433</c:v>
                </c:pt>
                <c:pt idx="160">
                  <c:v>1.598028708336642</c:v>
                </c:pt>
                <c:pt idx="161">
                  <c:v>1.6080267083598301</c:v>
                </c:pt>
                <c:pt idx="162">
                  <c:v>1.6180247083539143</c:v>
                </c:pt>
                <c:pt idx="163">
                  <c:v>1.6280237083556131</c:v>
                </c:pt>
                <c:pt idx="164">
                  <c:v>1.6380217083496973</c:v>
                </c:pt>
                <c:pt idx="165">
                  <c:v>1.648020708351396</c:v>
                </c:pt>
                <c:pt idx="166">
                  <c:v>1.6580187083454803</c:v>
                </c:pt>
                <c:pt idx="167">
                  <c:v>1.6680167083395645</c:v>
                </c:pt>
                <c:pt idx="168">
                  <c:v>1.6780157083412632</c:v>
                </c:pt>
                <c:pt idx="169">
                  <c:v>1.6880137083353475</c:v>
                </c:pt>
                <c:pt idx="170">
                  <c:v>1.6980117083585355</c:v>
                </c:pt>
                <c:pt idx="171">
                  <c:v>1.7080107083602343</c:v>
                </c:pt>
                <c:pt idx="172">
                  <c:v>1.7180087083543185</c:v>
                </c:pt>
                <c:pt idx="173">
                  <c:v>1.7280067083484028</c:v>
                </c:pt>
                <c:pt idx="174">
                  <c:v>1.7380057083501015</c:v>
                </c:pt>
                <c:pt idx="175">
                  <c:v>1.7480037083441857</c:v>
                </c:pt>
                <c:pt idx="176">
                  <c:v>1.75800170833827</c:v>
                </c:pt>
                <c:pt idx="177">
                  <c:v>1.7680007083399687</c:v>
                </c:pt>
                <c:pt idx="178">
                  <c:v>1.7779987083340529</c:v>
                </c:pt>
                <c:pt idx="179">
                  <c:v>1.787996708357241</c:v>
                </c:pt>
                <c:pt idx="180">
                  <c:v>1.7979956250055693</c:v>
                </c:pt>
                <c:pt idx="181">
                  <c:v>1.8079936250287574</c:v>
                </c:pt>
                <c:pt idx="182">
                  <c:v>1.8179916250228416</c:v>
                </c:pt>
                <c:pt idx="183">
                  <c:v>1.8279906250245403</c:v>
                </c:pt>
                <c:pt idx="184">
                  <c:v>1.8379886250186246</c:v>
                </c:pt>
                <c:pt idx="185">
                  <c:v>1.8479866250127088</c:v>
                </c:pt>
                <c:pt idx="186">
                  <c:v>1.8579856250144076</c:v>
                </c:pt>
                <c:pt idx="187">
                  <c:v>1.8679836250084918</c:v>
                </c:pt>
                <c:pt idx="188">
                  <c:v>1.8779826250101905</c:v>
                </c:pt>
                <c:pt idx="189">
                  <c:v>1.8879806250042748</c:v>
                </c:pt>
                <c:pt idx="190">
                  <c:v>1.8979786250274628</c:v>
                </c:pt>
                <c:pt idx="191">
                  <c:v>1.9079776250000577</c:v>
                </c:pt>
                <c:pt idx="192">
                  <c:v>1.9179756250232458</c:v>
                </c:pt>
                <c:pt idx="193">
                  <c:v>1.9279736250173301</c:v>
                </c:pt>
                <c:pt idx="194">
                  <c:v>1.9379726250190288</c:v>
                </c:pt>
                <c:pt idx="195">
                  <c:v>1.947970625013113</c:v>
                </c:pt>
                <c:pt idx="196">
                  <c:v>1.9579686250071973</c:v>
                </c:pt>
                <c:pt idx="197">
                  <c:v>1.967967625008896</c:v>
                </c:pt>
                <c:pt idx="198">
                  <c:v>1.9779656250029802</c:v>
                </c:pt>
                <c:pt idx="199">
                  <c:v>1.9879636250261683</c:v>
                </c:pt>
                <c:pt idx="200">
                  <c:v>1.997962625027867</c:v>
                </c:pt>
                <c:pt idx="201">
                  <c:v>2.0079606250219513</c:v>
                </c:pt>
                <c:pt idx="202">
                  <c:v>2.0179586250160355</c:v>
                </c:pt>
                <c:pt idx="203">
                  <c:v>2.0279576250177342</c:v>
                </c:pt>
                <c:pt idx="204">
                  <c:v>2.0379556250118185</c:v>
                </c:pt>
                <c:pt idx="205">
                  <c:v>2.0479536250059027</c:v>
                </c:pt>
                <c:pt idx="206">
                  <c:v>2.0579526250076015</c:v>
                </c:pt>
                <c:pt idx="207">
                  <c:v>2.0679506250016857</c:v>
                </c:pt>
                <c:pt idx="208">
                  <c:v>2.0779486250248738</c:v>
                </c:pt>
                <c:pt idx="209">
                  <c:v>2.0879476250265725</c:v>
                </c:pt>
                <c:pt idx="210">
                  <c:v>2.0979456250206567</c:v>
                </c:pt>
                <c:pt idx="211">
                  <c:v>2.1079446250223555</c:v>
                </c:pt>
                <c:pt idx="212">
                  <c:v>2.1179426250164397</c:v>
                </c:pt>
                <c:pt idx="213">
                  <c:v>2.1279406250105239</c:v>
                </c:pt>
                <c:pt idx="214">
                  <c:v>2.1379396250122227</c:v>
                </c:pt>
                <c:pt idx="215">
                  <c:v>2.1479376250063069</c:v>
                </c:pt>
                <c:pt idx="216">
                  <c:v>2.1579356250003912</c:v>
                </c:pt>
                <c:pt idx="217">
                  <c:v>2.1679346250020899</c:v>
                </c:pt>
                <c:pt idx="218">
                  <c:v>2.177932625025278</c:v>
                </c:pt>
                <c:pt idx="219">
                  <c:v>2.1879306250193622</c:v>
                </c:pt>
                <c:pt idx="220">
                  <c:v>2.1979296250210609</c:v>
                </c:pt>
                <c:pt idx="221">
                  <c:v>2.2079276250151452</c:v>
                </c:pt>
                <c:pt idx="222">
                  <c:v>2.2179256250092294</c:v>
                </c:pt>
                <c:pt idx="223">
                  <c:v>2.2279246250109281</c:v>
                </c:pt>
                <c:pt idx="224">
                  <c:v>2.2379226250050124</c:v>
                </c:pt>
                <c:pt idx="225">
                  <c:v>2.2479206250282004</c:v>
                </c:pt>
                <c:pt idx="226">
                  <c:v>2.2579196250007953</c:v>
                </c:pt>
                <c:pt idx="227">
                  <c:v>2.2679176250239834</c:v>
                </c:pt>
                <c:pt idx="228">
                  <c:v>2.2779156250180677</c:v>
                </c:pt>
                <c:pt idx="229">
                  <c:v>2.2879146250197664</c:v>
                </c:pt>
                <c:pt idx="230">
                  <c:v>2.2979126250138506</c:v>
                </c:pt>
                <c:pt idx="231">
                  <c:v>2.3079106250079349</c:v>
                </c:pt>
                <c:pt idx="232">
                  <c:v>2.3179096250096336</c:v>
                </c:pt>
                <c:pt idx="233">
                  <c:v>2.3279076250037178</c:v>
                </c:pt>
                <c:pt idx="234">
                  <c:v>2.3379066250054166</c:v>
                </c:pt>
                <c:pt idx="235">
                  <c:v>2.3479046250286046</c:v>
                </c:pt>
                <c:pt idx="236">
                  <c:v>2.3579026250226889</c:v>
                </c:pt>
                <c:pt idx="237">
                  <c:v>2.3679016250243876</c:v>
                </c:pt>
                <c:pt idx="238">
                  <c:v>2.3778996250184719</c:v>
                </c:pt>
                <c:pt idx="239">
                  <c:v>2.3878976250125561</c:v>
                </c:pt>
                <c:pt idx="240">
                  <c:v>2.3978966250142548</c:v>
                </c:pt>
                <c:pt idx="241">
                  <c:v>2.4078946250083391</c:v>
                </c:pt>
                <c:pt idx="242">
                  <c:v>2.4178926250024233</c:v>
                </c:pt>
                <c:pt idx="243">
                  <c:v>2.427891625004122</c:v>
                </c:pt>
                <c:pt idx="244">
                  <c:v>2.4378896250273101</c:v>
                </c:pt>
                <c:pt idx="245">
                  <c:v>2.4478876250213943</c:v>
                </c:pt>
                <c:pt idx="246">
                  <c:v>2.4578866250230931</c:v>
                </c:pt>
                <c:pt idx="247">
                  <c:v>2.4678846250171773</c:v>
                </c:pt>
                <c:pt idx="248">
                  <c:v>2.4778826250112616</c:v>
                </c:pt>
                <c:pt idx="249">
                  <c:v>2.4878816250129603</c:v>
                </c:pt>
                <c:pt idx="250">
                  <c:v>2.4978796250070445</c:v>
                </c:pt>
                <c:pt idx="251">
                  <c:v>2.5078776250011288</c:v>
                </c:pt>
                <c:pt idx="252">
                  <c:v>2.5178766250028275</c:v>
                </c:pt>
                <c:pt idx="253">
                  <c:v>2.5278746250260156</c:v>
                </c:pt>
                <c:pt idx="254">
                  <c:v>2.5378726250200998</c:v>
                </c:pt>
                <c:pt idx="255">
                  <c:v>2.5478716250217985</c:v>
                </c:pt>
                <c:pt idx="256">
                  <c:v>2.5578696250158828</c:v>
                </c:pt>
                <c:pt idx="257">
                  <c:v>2.567867625009967</c:v>
                </c:pt>
                <c:pt idx="258">
                  <c:v>2.5778666250116657</c:v>
                </c:pt>
                <c:pt idx="259">
                  <c:v>2.58786462500575</c:v>
                </c:pt>
                <c:pt idx="260">
                  <c:v>2.5978636250074487</c:v>
                </c:pt>
                <c:pt idx="261">
                  <c:v>2.607861625001533</c:v>
                </c:pt>
                <c:pt idx="262">
                  <c:v>2.617859625024721</c:v>
                </c:pt>
                <c:pt idx="263">
                  <c:v>2.6278586250264198</c:v>
                </c:pt>
                <c:pt idx="264">
                  <c:v>2.637856625020504</c:v>
                </c:pt>
                <c:pt idx="265">
                  <c:v>2.6478546250145882</c:v>
                </c:pt>
                <c:pt idx="266">
                  <c:v>2.657853625016287</c:v>
                </c:pt>
                <c:pt idx="267">
                  <c:v>2.6678516250103712</c:v>
                </c:pt>
                <c:pt idx="268">
                  <c:v>2.6778496250044554</c:v>
                </c:pt>
                <c:pt idx="269">
                  <c:v>2.6878486250061542</c:v>
                </c:pt>
                <c:pt idx="270">
                  <c:v>2.6978466250002384</c:v>
                </c:pt>
                <c:pt idx="271">
                  <c:v>2.7078446250234265</c:v>
                </c:pt>
                <c:pt idx="272">
                  <c:v>2.7178436250251252</c:v>
                </c:pt>
                <c:pt idx="273">
                  <c:v>2.7278416250192095</c:v>
                </c:pt>
                <c:pt idx="274">
                  <c:v>2.7378396250132937</c:v>
                </c:pt>
                <c:pt idx="275">
                  <c:v>2.7478386250149924</c:v>
                </c:pt>
                <c:pt idx="276">
                  <c:v>2.7578366250090767</c:v>
                </c:pt>
                <c:pt idx="277">
                  <c:v>2.7678346250031609</c:v>
                </c:pt>
                <c:pt idx="278">
                  <c:v>2.7778336250048596</c:v>
                </c:pt>
                <c:pt idx="279">
                  <c:v>2.7878316250280477</c:v>
                </c:pt>
                <c:pt idx="280">
                  <c:v>2.7978306250006426</c:v>
                </c:pt>
                <c:pt idx="281">
                  <c:v>2.8078286250238307</c:v>
                </c:pt>
                <c:pt idx="282">
                  <c:v>2.8178266250179149</c:v>
                </c:pt>
                <c:pt idx="283">
                  <c:v>2.8278256250196137</c:v>
                </c:pt>
                <c:pt idx="284">
                  <c:v>2.8378236250136979</c:v>
                </c:pt>
                <c:pt idx="285">
                  <c:v>2.8478216250077821</c:v>
                </c:pt>
                <c:pt idx="286">
                  <c:v>2.8578206250094809</c:v>
                </c:pt>
                <c:pt idx="287">
                  <c:v>2.8678186250035651</c:v>
                </c:pt>
                <c:pt idx="288">
                  <c:v>2.8778166250267532</c:v>
                </c:pt>
                <c:pt idx="289">
                  <c:v>2.8878156250284519</c:v>
                </c:pt>
                <c:pt idx="290">
                  <c:v>2.8978136250225361</c:v>
                </c:pt>
                <c:pt idx="291">
                  <c:v>2.9078116250166204</c:v>
                </c:pt>
                <c:pt idx="292">
                  <c:v>2.9178106250183191</c:v>
                </c:pt>
                <c:pt idx="293">
                  <c:v>2.9278086250124034</c:v>
                </c:pt>
                <c:pt idx="294">
                  <c:v>2.9378066250064876</c:v>
                </c:pt>
                <c:pt idx="295">
                  <c:v>2.9478056250081863</c:v>
                </c:pt>
                <c:pt idx="296">
                  <c:v>2.9578036250022706</c:v>
                </c:pt>
                <c:pt idx="297">
                  <c:v>2.9678016250254586</c:v>
                </c:pt>
                <c:pt idx="298">
                  <c:v>2.9778006250271574</c:v>
                </c:pt>
                <c:pt idx="299">
                  <c:v>2.9877986250212416</c:v>
                </c:pt>
                <c:pt idx="300">
                  <c:v>2.9977966250153258</c:v>
                </c:pt>
                <c:pt idx="301">
                  <c:v>3.0077956250170246</c:v>
                </c:pt>
                <c:pt idx="302">
                  <c:v>3.0177936250111088</c:v>
                </c:pt>
                <c:pt idx="303">
                  <c:v>3.0277926250128075</c:v>
                </c:pt>
                <c:pt idx="304">
                  <c:v>3.0377906250068918</c:v>
                </c:pt>
                <c:pt idx="305">
                  <c:v>3.047788625000976</c:v>
                </c:pt>
                <c:pt idx="306">
                  <c:v>3.0577876250026748</c:v>
                </c:pt>
                <c:pt idx="307">
                  <c:v>3.0677856250258628</c:v>
                </c:pt>
                <c:pt idx="308">
                  <c:v>3.0777836250199471</c:v>
                </c:pt>
                <c:pt idx="309">
                  <c:v>3.0877826250216458</c:v>
                </c:pt>
                <c:pt idx="310">
                  <c:v>3.09778062501573</c:v>
                </c:pt>
                <c:pt idx="311">
                  <c:v>3.1077786250098143</c:v>
                </c:pt>
                <c:pt idx="312">
                  <c:v>3.117777625011513</c:v>
                </c:pt>
                <c:pt idx="313">
                  <c:v>3.1277756250055972</c:v>
                </c:pt>
                <c:pt idx="314">
                  <c:v>3.1377736250287853</c:v>
                </c:pt>
                <c:pt idx="315">
                  <c:v>3.1477726250013802</c:v>
                </c:pt>
                <c:pt idx="316">
                  <c:v>3.1577706250245683</c:v>
                </c:pt>
                <c:pt idx="317">
                  <c:v>3.1677686250186525</c:v>
                </c:pt>
                <c:pt idx="318">
                  <c:v>3.1777676250203513</c:v>
                </c:pt>
                <c:pt idx="319">
                  <c:v>3.1877656250144355</c:v>
                </c:pt>
                <c:pt idx="320">
                  <c:v>3.1977636250085197</c:v>
                </c:pt>
                <c:pt idx="321">
                  <c:v>3.2077626250102185</c:v>
                </c:pt>
                <c:pt idx="322">
                  <c:v>3.2177606250043027</c:v>
                </c:pt>
                <c:pt idx="323">
                  <c:v>3.2277586250274908</c:v>
                </c:pt>
                <c:pt idx="324">
                  <c:v>3.2377576250000857</c:v>
                </c:pt>
                <c:pt idx="325">
                  <c:v>3.2477556250232738</c:v>
                </c:pt>
                <c:pt idx="326">
                  <c:v>3.2577546250249725</c:v>
                </c:pt>
                <c:pt idx="327">
                  <c:v>3.2677526250190567</c:v>
                </c:pt>
                <c:pt idx="328">
                  <c:v>3.277750625013141</c:v>
                </c:pt>
                <c:pt idx="329">
                  <c:v>3.2877496250148397</c:v>
                </c:pt>
                <c:pt idx="330">
                  <c:v>3.2977476250089239</c:v>
                </c:pt>
                <c:pt idx="331">
                  <c:v>3.3077456250030082</c:v>
                </c:pt>
                <c:pt idx="332">
                  <c:v>3.3177446250047069</c:v>
                </c:pt>
                <c:pt idx="333">
                  <c:v>3.327742625027895</c:v>
                </c:pt>
                <c:pt idx="334">
                  <c:v>3.3377406250219792</c:v>
                </c:pt>
                <c:pt idx="335">
                  <c:v>3.3477396250236779</c:v>
                </c:pt>
                <c:pt idx="336">
                  <c:v>3.3577376250177622</c:v>
                </c:pt>
                <c:pt idx="337">
                  <c:v>3.3677356250118464</c:v>
                </c:pt>
                <c:pt idx="338">
                  <c:v>3.3777346250135452</c:v>
                </c:pt>
                <c:pt idx="339">
                  <c:v>3.3877326250076294</c:v>
                </c:pt>
                <c:pt idx="340">
                  <c:v>3.3977306250017136</c:v>
                </c:pt>
                <c:pt idx="341">
                  <c:v>3.4077296250034124</c:v>
                </c:pt>
                <c:pt idx="342">
                  <c:v>3.4177276250266004</c:v>
                </c:pt>
                <c:pt idx="343">
                  <c:v>3.4277256250206847</c:v>
                </c:pt>
                <c:pt idx="344">
                  <c:v>3.4377246250223834</c:v>
                </c:pt>
                <c:pt idx="345">
                  <c:v>3.4477226250164676</c:v>
                </c:pt>
                <c:pt idx="346">
                  <c:v>3.4577206250105519</c:v>
                </c:pt>
                <c:pt idx="347">
                  <c:v>3.4677196250122506</c:v>
                </c:pt>
                <c:pt idx="348">
                  <c:v>3.4777176250063349</c:v>
                </c:pt>
                <c:pt idx="349">
                  <c:v>3.4877166250080336</c:v>
                </c:pt>
                <c:pt idx="350">
                  <c:v>3.4977146250021178</c:v>
                </c:pt>
                <c:pt idx="351">
                  <c:v>3.5077126250253059</c:v>
                </c:pt>
                <c:pt idx="352">
                  <c:v>3.5177116250270046</c:v>
                </c:pt>
                <c:pt idx="353">
                  <c:v>3.5277096250210889</c:v>
                </c:pt>
                <c:pt idx="354">
                  <c:v>3.5377076250151731</c:v>
                </c:pt>
                <c:pt idx="355">
                  <c:v>3.5477066250168718</c:v>
                </c:pt>
                <c:pt idx="356">
                  <c:v>3.5577046250109561</c:v>
                </c:pt>
                <c:pt idx="357">
                  <c:v>3.5677026250050403</c:v>
                </c:pt>
                <c:pt idx="358">
                  <c:v>3.5777016250067391</c:v>
                </c:pt>
                <c:pt idx="359">
                  <c:v>3.5876996250008233</c:v>
                </c:pt>
                <c:pt idx="360">
                  <c:v>3.5976976250240114</c:v>
                </c:pt>
                <c:pt idx="361">
                  <c:v>3.6076966250257101</c:v>
                </c:pt>
                <c:pt idx="362">
                  <c:v>3.6176946250197943</c:v>
                </c:pt>
                <c:pt idx="363">
                  <c:v>3.6276926250138786</c:v>
                </c:pt>
                <c:pt idx="364">
                  <c:v>3.6376916250155773</c:v>
                </c:pt>
                <c:pt idx="365">
                  <c:v>3.6476896250096615</c:v>
                </c:pt>
                <c:pt idx="366">
                  <c:v>3.6576876250037458</c:v>
                </c:pt>
                <c:pt idx="367">
                  <c:v>3.6676866250054445</c:v>
                </c:pt>
                <c:pt idx="368">
                  <c:v>3.6776846250286326</c:v>
                </c:pt>
                <c:pt idx="369">
                  <c:v>3.6876836250012275</c:v>
                </c:pt>
                <c:pt idx="370">
                  <c:v>3.6976816250244156</c:v>
                </c:pt>
                <c:pt idx="371">
                  <c:v>3.7076796250184998</c:v>
                </c:pt>
                <c:pt idx="372">
                  <c:v>3.7176786250201985</c:v>
                </c:pt>
                <c:pt idx="373">
                  <c:v>3.7276766250142828</c:v>
                </c:pt>
                <c:pt idx="374">
                  <c:v>3.737674625008367</c:v>
                </c:pt>
                <c:pt idx="375">
                  <c:v>3.7476736250100657</c:v>
                </c:pt>
                <c:pt idx="376">
                  <c:v>3.75767162500415</c:v>
                </c:pt>
                <c:pt idx="377">
                  <c:v>3.767669625027338</c:v>
                </c:pt>
                <c:pt idx="378">
                  <c:v>3.7776686249999329</c:v>
                </c:pt>
                <c:pt idx="379">
                  <c:v>3.787666625023121</c:v>
                </c:pt>
                <c:pt idx="380">
                  <c:v>3.7976646250172053</c:v>
                </c:pt>
                <c:pt idx="381">
                  <c:v>3.8076635833422188</c:v>
                </c:pt>
                <c:pt idx="382">
                  <c:v>3.817661583336303</c:v>
                </c:pt>
                <c:pt idx="383">
                  <c:v>3.8276595833594911</c:v>
                </c:pt>
                <c:pt idx="384">
                  <c:v>3.8376585833611898</c:v>
                </c:pt>
                <c:pt idx="385">
                  <c:v>3.8476565833552741</c:v>
                </c:pt>
                <c:pt idx="386">
                  <c:v>3.8576545833493583</c:v>
                </c:pt>
                <c:pt idx="387">
                  <c:v>3.867653583351057</c:v>
                </c:pt>
                <c:pt idx="388">
                  <c:v>3.8776515833451413</c:v>
                </c:pt>
                <c:pt idx="389">
                  <c:v>3.88765058334684</c:v>
                </c:pt>
                <c:pt idx="390">
                  <c:v>3.8976485833409242</c:v>
                </c:pt>
                <c:pt idx="391">
                  <c:v>3.9076465833350085</c:v>
                </c:pt>
                <c:pt idx="392">
                  <c:v>3.9176455833367072</c:v>
                </c:pt>
                <c:pt idx="393">
                  <c:v>3.9276435833598953</c:v>
                </c:pt>
                <c:pt idx="394">
                  <c:v>3.9376415833539795</c:v>
                </c:pt>
                <c:pt idx="395">
                  <c:v>3.9476405833556782</c:v>
                </c:pt>
                <c:pt idx="396">
                  <c:v>3.9576385833497625</c:v>
                </c:pt>
                <c:pt idx="397">
                  <c:v>3.9676365833438467</c:v>
                </c:pt>
                <c:pt idx="398">
                  <c:v>3.9776355833455455</c:v>
                </c:pt>
                <c:pt idx="399">
                  <c:v>3.9876335833396297</c:v>
                </c:pt>
                <c:pt idx="400">
                  <c:v>3.9976315833337139</c:v>
                </c:pt>
                <c:pt idx="401">
                  <c:v>4.0076305833354127</c:v>
                </c:pt>
                <c:pt idx="402">
                  <c:v>4.0176285833586007</c:v>
                </c:pt>
                <c:pt idx="403">
                  <c:v>4.027626583352685</c:v>
                </c:pt>
                <c:pt idx="404">
                  <c:v>4.0376255833543837</c:v>
                </c:pt>
                <c:pt idx="405">
                  <c:v>4.0476235833484679</c:v>
                </c:pt>
                <c:pt idx="406">
                  <c:v>4.0576215833425522</c:v>
                </c:pt>
                <c:pt idx="407">
                  <c:v>4.0676205833442509</c:v>
                </c:pt>
                <c:pt idx="408">
                  <c:v>4.0776185833383352</c:v>
                </c:pt>
                <c:pt idx="409">
                  <c:v>4.0876165833615232</c:v>
                </c:pt>
                <c:pt idx="410">
                  <c:v>4.0976155833341181</c:v>
                </c:pt>
                <c:pt idx="411">
                  <c:v>4.1076135833573062</c:v>
                </c:pt>
                <c:pt idx="412">
                  <c:v>4.1176115833513904</c:v>
                </c:pt>
                <c:pt idx="413">
                  <c:v>4.1276105833530892</c:v>
                </c:pt>
                <c:pt idx="414">
                  <c:v>4.1376085833471734</c:v>
                </c:pt>
                <c:pt idx="415">
                  <c:v>4.1476075833488721</c:v>
                </c:pt>
                <c:pt idx="416">
                  <c:v>4.1576055833429564</c:v>
                </c:pt>
                <c:pt idx="417">
                  <c:v>4.1676035833370406</c:v>
                </c:pt>
                <c:pt idx="418">
                  <c:v>4.1776025833387394</c:v>
                </c:pt>
                <c:pt idx="419">
                  <c:v>4.1876005833619274</c:v>
                </c:pt>
                <c:pt idx="420">
                  <c:v>4.1975985833560117</c:v>
                </c:pt>
                <c:pt idx="421">
                  <c:v>4.2075975833577104</c:v>
                </c:pt>
                <c:pt idx="422">
                  <c:v>4.2175955833517946</c:v>
                </c:pt>
                <c:pt idx="423">
                  <c:v>4.2275935833458789</c:v>
                </c:pt>
                <c:pt idx="424">
                  <c:v>4.2375925833475776</c:v>
                </c:pt>
                <c:pt idx="425">
                  <c:v>4.2475905833416618</c:v>
                </c:pt>
                <c:pt idx="426">
                  <c:v>4.2575885833357461</c:v>
                </c:pt>
                <c:pt idx="427">
                  <c:v>4.2675875833374448</c:v>
                </c:pt>
                <c:pt idx="428">
                  <c:v>4.2775855833606329</c:v>
                </c:pt>
                <c:pt idx="429">
                  <c:v>4.2875835833547171</c:v>
                </c:pt>
                <c:pt idx="430">
                  <c:v>4.2975825833564159</c:v>
                </c:pt>
                <c:pt idx="431">
                  <c:v>4.3075805833505001</c:v>
                </c:pt>
                <c:pt idx="432">
                  <c:v>4.3175795833521988</c:v>
                </c:pt>
                <c:pt idx="433">
                  <c:v>4.3275775833462831</c:v>
                </c:pt>
                <c:pt idx="434">
                  <c:v>4.3375755833403673</c:v>
                </c:pt>
                <c:pt idx="435">
                  <c:v>4.3475735833344515</c:v>
                </c:pt>
                <c:pt idx="436">
                  <c:v>4.3575725833361503</c:v>
                </c:pt>
                <c:pt idx="437">
                  <c:v>4.3675705833593383</c:v>
                </c:pt>
                <c:pt idx="438">
                  <c:v>4.3775695833610371</c:v>
                </c:pt>
                <c:pt idx="439">
                  <c:v>4.3875675833551213</c:v>
                </c:pt>
                <c:pt idx="440">
                  <c:v>4.3975655833492056</c:v>
                </c:pt>
                <c:pt idx="441">
                  <c:v>4.4075645833509043</c:v>
                </c:pt>
                <c:pt idx="442">
                  <c:v>4.4175625833449885</c:v>
                </c:pt>
                <c:pt idx="443">
                  <c:v>4.4275605833390728</c:v>
                </c:pt>
                <c:pt idx="444">
                  <c:v>4.4375595833407715</c:v>
                </c:pt>
                <c:pt idx="445">
                  <c:v>4.4475575833348557</c:v>
                </c:pt>
                <c:pt idx="446">
                  <c:v>4.4575555833580438</c:v>
                </c:pt>
                <c:pt idx="447">
                  <c:v>4.4675545833597425</c:v>
                </c:pt>
                <c:pt idx="448">
                  <c:v>4.4775525833538268</c:v>
                </c:pt>
                <c:pt idx="449">
                  <c:v>4.487550583347911</c:v>
                </c:pt>
                <c:pt idx="450">
                  <c:v>4.4975495833496097</c:v>
                </c:pt>
                <c:pt idx="451">
                  <c:v>4.507547583343694</c:v>
                </c:pt>
                <c:pt idx="452">
                  <c:v>4.5175455833377782</c:v>
                </c:pt>
                <c:pt idx="453">
                  <c:v>4.527544583339477</c:v>
                </c:pt>
                <c:pt idx="454">
                  <c:v>4.5375425833335612</c:v>
                </c:pt>
                <c:pt idx="455">
                  <c:v>4.5475415833352599</c:v>
                </c:pt>
                <c:pt idx="456">
                  <c:v>4.557539583358448</c:v>
                </c:pt>
                <c:pt idx="457">
                  <c:v>4.5675375833525322</c:v>
                </c:pt>
                <c:pt idx="458">
                  <c:v>4.577536583354231</c:v>
                </c:pt>
                <c:pt idx="459">
                  <c:v>4.5875345833483152</c:v>
                </c:pt>
                <c:pt idx="460">
                  <c:v>4.5975325833423994</c:v>
                </c:pt>
                <c:pt idx="461">
                  <c:v>4.6075315833440982</c:v>
                </c:pt>
                <c:pt idx="462">
                  <c:v>4.6175295833381824</c:v>
                </c:pt>
                <c:pt idx="463">
                  <c:v>4.6275275833613705</c:v>
                </c:pt>
                <c:pt idx="464">
                  <c:v>4.6375265833339654</c:v>
                </c:pt>
                <c:pt idx="465">
                  <c:v>4.6475245833571535</c:v>
                </c:pt>
                <c:pt idx="466">
                  <c:v>4.6575225833512377</c:v>
                </c:pt>
                <c:pt idx="467">
                  <c:v>4.6675215833529364</c:v>
                </c:pt>
                <c:pt idx="468">
                  <c:v>4.6775195833470207</c:v>
                </c:pt>
                <c:pt idx="469">
                  <c:v>4.6875175833411049</c:v>
                </c:pt>
                <c:pt idx="470">
                  <c:v>4.6975165833428036</c:v>
                </c:pt>
                <c:pt idx="471">
                  <c:v>4.7075145833368879</c:v>
                </c:pt>
                <c:pt idx="472">
                  <c:v>4.7175135833385866</c:v>
                </c:pt>
                <c:pt idx="473">
                  <c:v>4.7275115833617747</c:v>
                </c:pt>
                <c:pt idx="474">
                  <c:v>4.7375095833558589</c:v>
                </c:pt>
                <c:pt idx="475">
                  <c:v>4.7475085833575577</c:v>
                </c:pt>
                <c:pt idx="476">
                  <c:v>4.7575065833516419</c:v>
                </c:pt>
                <c:pt idx="477">
                  <c:v>4.7675045833457261</c:v>
                </c:pt>
                <c:pt idx="478">
                  <c:v>4.7775035833474249</c:v>
                </c:pt>
                <c:pt idx="479">
                  <c:v>4.7875015833415091</c:v>
                </c:pt>
                <c:pt idx="480">
                  <c:v>4.7974995833355933</c:v>
                </c:pt>
                <c:pt idx="481">
                  <c:v>4.8074985000130255</c:v>
                </c:pt>
                <c:pt idx="482">
                  <c:v>4.8174965000071097</c:v>
                </c:pt>
                <c:pt idx="483">
                  <c:v>4.827494500001194</c:v>
                </c:pt>
                <c:pt idx="484">
                  <c:v>4.8374935000028927</c:v>
                </c:pt>
                <c:pt idx="485">
                  <c:v>4.8474915000260808</c:v>
                </c:pt>
                <c:pt idx="486">
                  <c:v>4.857489500020165</c:v>
                </c:pt>
                <c:pt idx="487">
                  <c:v>4.8674885000218637</c:v>
                </c:pt>
                <c:pt idx="488">
                  <c:v>4.877486500015948</c:v>
                </c:pt>
                <c:pt idx="489">
                  <c:v>4.8874845000100322</c:v>
                </c:pt>
                <c:pt idx="490">
                  <c:v>4.8974835000117309</c:v>
                </c:pt>
                <c:pt idx="491">
                  <c:v>4.9074815000058152</c:v>
                </c:pt>
                <c:pt idx="492">
                  <c:v>4.9174805000075139</c:v>
                </c:pt>
                <c:pt idx="493">
                  <c:v>4.9274785000015981</c:v>
                </c:pt>
                <c:pt idx="494">
                  <c:v>4.9374765000247862</c:v>
                </c:pt>
                <c:pt idx="495">
                  <c:v>4.947475500026485</c:v>
                </c:pt>
                <c:pt idx="496">
                  <c:v>4.9574735000205692</c:v>
                </c:pt>
                <c:pt idx="497">
                  <c:v>4.9674715000146534</c:v>
                </c:pt>
                <c:pt idx="498">
                  <c:v>4.9774705000163522</c:v>
                </c:pt>
                <c:pt idx="499">
                  <c:v>4.9874685000104364</c:v>
                </c:pt>
                <c:pt idx="500">
                  <c:v>4.9974665000045206</c:v>
                </c:pt>
                <c:pt idx="501">
                  <c:v>5.0074655000062194</c:v>
                </c:pt>
                <c:pt idx="502">
                  <c:v>5.0174635000003036</c:v>
                </c:pt>
                <c:pt idx="503">
                  <c:v>5.0274615000234917</c:v>
                </c:pt>
                <c:pt idx="504">
                  <c:v>5.0374605000251904</c:v>
                </c:pt>
                <c:pt idx="505">
                  <c:v>5.0474585000192747</c:v>
                </c:pt>
                <c:pt idx="506">
                  <c:v>5.0574565000133589</c:v>
                </c:pt>
                <c:pt idx="507">
                  <c:v>5.0674555000150576</c:v>
                </c:pt>
                <c:pt idx="508">
                  <c:v>5.0774535000091419</c:v>
                </c:pt>
                <c:pt idx="509">
                  <c:v>5.0874525000108406</c:v>
                </c:pt>
                <c:pt idx="510">
                  <c:v>5.0974505000049248</c:v>
                </c:pt>
                <c:pt idx="511">
                  <c:v>5.1074485000281129</c:v>
                </c:pt>
                <c:pt idx="512">
                  <c:v>5.1174475000007078</c:v>
                </c:pt>
                <c:pt idx="513">
                  <c:v>5.1274455000238959</c:v>
                </c:pt>
                <c:pt idx="514">
                  <c:v>5.1374435000179801</c:v>
                </c:pt>
                <c:pt idx="515">
                  <c:v>5.1474425000196788</c:v>
                </c:pt>
                <c:pt idx="516">
                  <c:v>5.1574405000137631</c:v>
                </c:pt>
                <c:pt idx="517">
                  <c:v>5.1674385000078473</c:v>
                </c:pt>
                <c:pt idx="518">
                  <c:v>5.1774375000095461</c:v>
                </c:pt>
                <c:pt idx="519">
                  <c:v>5.1874355000036303</c:v>
                </c:pt>
                <c:pt idx="520">
                  <c:v>5.1974335000268184</c:v>
                </c:pt>
                <c:pt idx="521">
                  <c:v>5.2074325000285171</c:v>
                </c:pt>
                <c:pt idx="522">
                  <c:v>5.2174305000226013</c:v>
                </c:pt>
                <c:pt idx="523">
                  <c:v>5.2274285000166856</c:v>
                </c:pt>
                <c:pt idx="524">
                  <c:v>5.2374275000183843</c:v>
                </c:pt>
                <c:pt idx="525">
                  <c:v>5.2474255000124685</c:v>
                </c:pt>
                <c:pt idx="526">
                  <c:v>5.2574235000065528</c:v>
                </c:pt>
                <c:pt idx="527">
                  <c:v>5.2674225000082515</c:v>
                </c:pt>
                <c:pt idx="528">
                  <c:v>5.2774205000023358</c:v>
                </c:pt>
                <c:pt idx="529">
                  <c:v>5.2874195000040345</c:v>
                </c:pt>
                <c:pt idx="530">
                  <c:v>5.2974175000272226</c:v>
                </c:pt>
                <c:pt idx="531">
                  <c:v>5.3074155000213068</c:v>
                </c:pt>
                <c:pt idx="532">
                  <c:v>5.3174145000230055</c:v>
                </c:pt>
                <c:pt idx="533">
                  <c:v>5.3274125000170898</c:v>
                </c:pt>
                <c:pt idx="534">
                  <c:v>5.337410500011174</c:v>
                </c:pt>
                <c:pt idx="535">
                  <c:v>5.3474095000128727</c:v>
                </c:pt>
                <c:pt idx="536">
                  <c:v>5.357407500006957</c:v>
                </c:pt>
                <c:pt idx="537">
                  <c:v>5.3674055000010412</c:v>
                </c:pt>
                <c:pt idx="538">
                  <c:v>5.37740450000274</c:v>
                </c:pt>
                <c:pt idx="539">
                  <c:v>5.387402500025928</c:v>
                </c:pt>
                <c:pt idx="540">
                  <c:v>5.3974005000200123</c:v>
                </c:pt>
                <c:pt idx="541">
                  <c:v>5.407399500021711</c:v>
                </c:pt>
                <c:pt idx="542">
                  <c:v>5.4173975000157952</c:v>
                </c:pt>
                <c:pt idx="543">
                  <c:v>5.427396500017494</c:v>
                </c:pt>
                <c:pt idx="544">
                  <c:v>5.4373945000115782</c:v>
                </c:pt>
                <c:pt idx="545">
                  <c:v>5.4473925000056624</c:v>
                </c:pt>
                <c:pt idx="546">
                  <c:v>5.4573915000073612</c:v>
                </c:pt>
                <c:pt idx="547">
                  <c:v>5.4673895000014454</c:v>
                </c:pt>
                <c:pt idx="548">
                  <c:v>5.4773875000246335</c:v>
                </c:pt>
                <c:pt idx="549">
                  <c:v>5.4873865000263322</c:v>
                </c:pt>
                <c:pt idx="550">
                  <c:v>5.4973845000204165</c:v>
                </c:pt>
                <c:pt idx="551">
                  <c:v>5.5073825000145007</c:v>
                </c:pt>
                <c:pt idx="552">
                  <c:v>5.5173815000161994</c:v>
                </c:pt>
                <c:pt idx="553">
                  <c:v>5.5273795000102837</c:v>
                </c:pt>
                <c:pt idx="554">
                  <c:v>5.5373775000043679</c:v>
                </c:pt>
                <c:pt idx="555">
                  <c:v>5.5473765000060666</c:v>
                </c:pt>
                <c:pt idx="556">
                  <c:v>5.5573745000001509</c:v>
                </c:pt>
                <c:pt idx="557">
                  <c:v>5.5673725000233389</c:v>
                </c:pt>
                <c:pt idx="558">
                  <c:v>5.5773715000250377</c:v>
                </c:pt>
                <c:pt idx="559">
                  <c:v>5.5873695000191219</c:v>
                </c:pt>
                <c:pt idx="560">
                  <c:v>5.5973685000208206</c:v>
                </c:pt>
                <c:pt idx="561">
                  <c:v>5.6073665000149049</c:v>
                </c:pt>
                <c:pt idx="562">
                  <c:v>5.6173645000089891</c:v>
                </c:pt>
                <c:pt idx="563">
                  <c:v>5.6273635000106879</c:v>
                </c:pt>
                <c:pt idx="564">
                  <c:v>5.6373615000047721</c:v>
                </c:pt>
                <c:pt idx="565">
                  <c:v>5.6473595000279602</c:v>
                </c:pt>
                <c:pt idx="566">
                  <c:v>5.6573585000005551</c:v>
                </c:pt>
                <c:pt idx="567">
                  <c:v>5.6673565000237431</c:v>
                </c:pt>
                <c:pt idx="568">
                  <c:v>5.6773545000178274</c:v>
                </c:pt>
                <c:pt idx="569">
                  <c:v>5.6873535000195261</c:v>
                </c:pt>
                <c:pt idx="570">
                  <c:v>5.6973515000136103</c:v>
                </c:pt>
                <c:pt idx="571">
                  <c:v>5.7073495000076946</c:v>
                </c:pt>
                <c:pt idx="572">
                  <c:v>5.7173485000093933</c:v>
                </c:pt>
                <c:pt idx="573">
                  <c:v>5.7273465000034776</c:v>
                </c:pt>
                <c:pt idx="574">
                  <c:v>5.7373445000266656</c:v>
                </c:pt>
                <c:pt idx="575">
                  <c:v>5.7473435000283644</c:v>
                </c:pt>
                <c:pt idx="576">
                  <c:v>5.7573415000224486</c:v>
                </c:pt>
                <c:pt idx="577">
                  <c:v>5.7673405000241473</c:v>
                </c:pt>
                <c:pt idx="578">
                  <c:v>5.7773385000182316</c:v>
                </c:pt>
                <c:pt idx="579">
                  <c:v>5.7873365000123158</c:v>
                </c:pt>
                <c:pt idx="580">
                  <c:v>5.7973355000140145</c:v>
                </c:pt>
                <c:pt idx="581">
                  <c:v>5.8073361250280868</c:v>
                </c:pt>
                <c:pt idx="582">
                  <c:v>5.8173341250221711</c:v>
                </c:pt>
                <c:pt idx="583">
                  <c:v>5.8273331250238698</c:v>
                </c:pt>
                <c:pt idx="584">
                  <c:v>5.837331125017954</c:v>
                </c:pt>
                <c:pt idx="585">
                  <c:v>5.8473291250120383</c:v>
                </c:pt>
                <c:pt idx="586">
                  <c:v>5.857328125013737</c:v>
                </c:pt>
                <c:pt idx="587">
                  <c:v>5.8673261250078212</c:v>
                </c:pt>
                <c:pt idx="588">
                  <c:v>5.8773241250019055</c:v>
                </c:pt>
                <c:pt idx="589">
                  <c:v>5.8873231250036042</c:v>
                </c:pt>
                <c:pt idx="590">
                  <c:v>5.8973211250267923</c:v>
                </c:pt>
                <c:pt idx="591">
                  <c:v>5.907320125028491</c:v>
                </c:pt>
                <c:pt idx="592">
                  <c:v>5.9173181250225753</c:v>
                </c:pt>
                <c:pt idx="593">
                  <c:v>5.9273161250166595</c:v>
                </c:pt>
                <c:pt idx="594">
                  <c:v>5.9373151250183582</c:v>
                </c:pt>
                <c:pt idx="595">
                  <c:v>5.9473131250124425</c:v>
                </c:pt>
                <c:pt idx="596">
                  <c:v>5.9573111250065267</c:v>
                </c:pt>
                <c:pt idx="597">
                  <c:v>5.9673101250082254</c:v>
                </c:pt>
                <c:pt idx="598">
                  <c:v>5.9773081250023097</c:v>
                </c:pt>
                <c:pt idx="599">
                  <c:v>5.9873061250254977</c:v>
                </c:pt>
                <c:pt idx="600">
                  <c:v>5.9973051250271965</c:v>
                </c:pt>
                <c:pt idx="601">
                  <c:v>6.0073031250212807</c:v>
                </c:pt>
                <c:pt idx="602">
                  <c:v>6.017301125015365</c:v>
                </c:pt>
                <c:pt idx="603">
                  <c:v>6.0273001250170637</c:v>
                </c:pt>
                <c:pt idx="604">
                  <c:v>6.0372981250111479</c:v>
                </c:pt>
                <c:pt idx="605">
                  <c:v>6.0472961250052322</c:v>
                </c:pt>
                <c:pt idx="606">
                  <c:v>6.0572951250069309</c:v>
                </c:pt>
                <c:pt idx="607">
                  <c:v>6.0672931250010151</c:v>
                </c:pt>
                <c:pt idx="608">
                  <c:v>6.0772921250027139</c:v>
                </c:pt>
                <c:pt idx="609">
                  <c:v>6.0872901250259019</c:v>
                </c:pt>
                <c:pt idx="610">
                  <c:v>6.0972881250199862</c:v>
                </c:pt>
                <c:pt idx="611">
                  <c:v>6.1072871250216849</c:v>
                </c:pt>
                <c:pt idx="612">
                  <c:v>6.1172851250157692</c:v>
                </c:pt>
                <c:pt idx="613">
                  <c:v>6.1272831250098534</c:v>
                </c:pt>
                <c:pt idx="614">
                  <c:v>6.1372821250115521</c:v>
                </c:pt>
                <c:pt idx="615">
                  <c:v>6.1472801250056364</c:v>
                </c:pt>
                <c:pt idx="616">
                  <c:v>6.1572781250288244</c:v>
                </c:pt>
                <c:pt idx="617">
                  <c:v>6.1672771250014193</c:v>
                </c:pt>
                <c:pt idx="618">
                  <c:v>6.1772751250246074</c:v>
                </c:pt>
                <c:pt idx="619">
                  <c:v>6.1872741250263061</c:v>
                </c:pt>
                <c:pt idx="620">
                  <c:v>6.1972721250203904</c:v>
                </c:pt>
                <c:pt idx="621">
                  <c:v>6.2072701250144746</c:v>
                </c:pt>
                <c:pt idx="622">
                  <c:v>6.2172691250161733</c:v>
                </c:pt>
                <c:pt idx="623">
                  <c:v>6.2272671250102576</c:v>
                </c:pt>
                <c:pt idx="624">
                  <c:v>6.2372651250043418</c:v>
                </c:pt>
                <c:pt idx="625">
                  <c:v>6.2472641250060406</c:v>
                </c:pt>
                <c:pt idx="626">
                  <c:v>6.2572621250001248</c:v>
                </c:pt>
                <c:pt idx="627">
                  <c:v>6.2672601250233129</c:v>
                </c:pt>
                <c:pt idx="628">
                  <c:v>6.2772591250250116</c:v>
                </c:pt>
                <c:pt idx="629">
                  <c:v>6.2872571250190958</c:v>
                </c:pt>
                <c:pt idx="630">
                  <c:v>6.2972551250131801</c:v>
                </c:pt>
                <c:pt idx="631">
                  <c:v>6.3072541250148788</c:v>
                </c:pt>
                <c:pt idx="632">
                  <c:v>6.317252125008963</c:v>
                </c:pt>
                <c:pt idx="633">
                  <c:v>6.3272501250030473</c:v>
                </c:pt>
                <c:pt idx="634">
                  <c:v>6.337249125004746</c:v>
                </c:pt>
                <c:pt idx="635">
                  <c:v>6.3472471250279341</c:v>
                </c:pt>
                <c:pt idx="636">
                  <c:v>6.357246125000529</c:v>
                </c:pt>
                <c:pt idx="637">
                  <c:v>6.3672441250237171</c:v>
                </c:pt>
                <c:pt idx="638">
                  <c:v>6.3772421250178013</c:v>
                </c:pt>
                <c:pt idx="639">
                  <c:v>6.3872411250195</c:v>
                </c:pt>
                <c:pt idx="640">
                  <c:v>6.3972391250135843</c:v>
                </c:pt>
                <c:pt idx="641">
                  <c:v>6.4072371250076685</c:v>
                </c:pt>
                <c:pt idx="642">
                  <c:v>6.4172361250093672</c:v>
                </c:pt>
                <c:pt idx="643">
                  <c:v>6.4272341250034515</c:v>
                </c:pt>
                <c:pt idx="644">
                  <c:v>6.4372321250266396</c:v>
                </c:pt>
                <c:pt idx="645">
                  <c:v>6.4472311250283383</c:v>
                </c:pt>
                <c:pt idx="646">
                  <c:v>6.4572291250224225</c:v>
                </c:pt>
                <c:pt idx="647">
                  <c:v>6.4672271250165068</c:v>
                </c:pt>
                <c:pt idx="648">
                  <c:v>6.4772261250182055</c:v>
                </c:pt>
                <c:pt idx="649">
                  <c:v>6.4872241250122897</c:v>
                </c:pt>
                <c:pt idx="650">
                  <c:v>6.4972231250139885</c:v>
                </c:pt>
                <c:pt idx="651">
                  <c:v>6.5072211250080727</c:v>
                </c:pt>
                <c:pt idx="652">
                  <c:v>6.5172191250021569</c:v>
                </c:pt>
                <c:pt idx="653">
                  <c:v>6.5272181250038557</c:v>
                </c:pt>
                <c:pt idx="654">
                  <c:v>6.5372161250270437</c:v>
                </c:pt>
                <c:pt idx="655">
                  <c:v>6.547214125021128</c:v>
                </c:pt>
                <c:pt idx="656">
                  <c:v>6.5572131250228267</c:v>
                </c:pt>
                <c:pt idx="657">
                  <c:v>6.567211125016911</c:v>
                </c:pt>
                <c:pt idx="658">
                  <c:v>6.5772091250109952</c:v>
                </c:pt>
                <c:pt idx="659">
                  <c:v>6.5872081250126939</c:v>
                </c:pt>
                <c:pt idx="660">
                  <c:v>6.5972061250067782</c:v>
                </c:pt>
                <c:pt idx="661">
                  <c:v>6.6072051250084769</c:v>
                </c:pt>
                <c:pt idx="662">
                  <c:v>6.6172031250025611</c:v>
                </c:pt>
                <c:pt idx="663">
                  <c:v>6.6272011250257492</c:v>
                </c:pt>
                <c:pt idx="664">
                  <c:v>6.6372001250274479</c:v>
                </c:pt>
                <c:pt idx="665">
                  <c:v>6.6471981250215322</c:v>
                </c:pt>
                <c:pt idx="666">
                  <c:v>6.6571961250156164</c:v>
                </c:pt>
                <c:pt idx="667">
                  <c:v>6.6671951250173151</c:v>
                </c:pt>
                <c:pt idx="668">
                  <c:v>6.6771931250113994</c:v>
                </c:pt>
                <c:pt idx="669">
                  <c:v>6.6871911250054836</c:v>
                </c:pt>
                <c:pt idx="670">
                  <c:v>6.6971901250071824</c:v>
                </c:pt>
                <c:pt idx="671">
                  <c:v>6.7071881250012666</c:v>
                </c:pt>
                <c:pt idx="672">
                  <c:v>6.7171861250244547</c:v>
                </c:pt>
                <c:pt idx="673">
                  <c:v>6.7271851250261534</c:v>
                </c:pt>
                <c:pt idx="674">
                  <c:v>6.7371831250202376</c:v>
                </c:pt>
                <c:pt idx="675">
                  <c:v>6.7471821250219364</c:v>
                </c:pt>
                <c:pt idx="676">
                  <c:v>6.7571801250160206</c:v>
                </c:pt>
                <c:pt idx="677">
                  <c:v>6.7671781250101048</c:v>
                </c:pt>
                <c:pt idx="678">
                  <c:v>6.7771771250118036</c:v>
                </c:pt>
                <c:pt idx="679">
                  <c:v>6.7871751250058878</c:v>
                </c:pt>
                <c:pt idx="680">
                  <c:v>6.7971731249999721</c:v>
                </c:pt>
                <c:pt idx="681">
                  <c:v>6.8071695000107866</c:v>
                </c:pt>
                <c:pt idx="682">
                  <c:v>6.8171675000048708</c:v>
                </c:pt>
                <c:pt idx="683">
                  <c:v>6.8271655000280589</c:v>
                </c:pt>
                <c:pt idx="684">
                  <c:v>6.8371645000006538</c:v>
                </c:pt>
                <c:pt idx="685">
                  <c:v>6.8471625000238419</c:v>
                </c:pt>
                <c:pt idx="686">
                  <c:v>6.8571605000179261</c:v>
                </c:pt>
                <c:pt idx="687">
                  <c:v>6.8671595000196248</c:v>
                </c:pt>
                <c:pt idx="688">
                  <c:v>6.8771575000137091</c:v>
                </c:pt>
                <c:pt idx="689">
                  <c:v>6.8871555000077933</c:v>
                </c:pt>
                <c:pt idx="690">
                  <c:v>6.897154500009492</c:v>
                </c:pt>
                <c:pt idx="691">
                  <c:v>6.9071525000035763</c:v>
                </c:pt>
                <c:pt idx="692">
                  <c:v>6.917151500005275</c:v>
                </c:pt>
                <c:pt idx="693">
                  <c:v>6.9271495000284631</c:v>
                </c:pt>
                <c:pt idx="694">
                  <c:v>6.9371475000225473</c:v>
                </c:pt>
                <c:pt idx="695">
                  <c:v>6.9471465000242461</c:v>
                </c:pt>
                <c:pt idx="696">
                  <c:v>6.9571445000183303</c:v>
                </c:pt>
                <c:pt idx="697">
                  <c:v>6.9671425000124145</c:v>
                </c:pt>
                <c:pt idx="698">
                  <c:v>6.9771415000141133</c:v>
                </c:pt>
                <c:pt idx="699">
                  <c:v>6.9871395000081975</c:v>
                </c:pt>
                <c:pt idx="700">
                  <c:v>6.9971375000022817</c:v>
                </c:pt>
                <c:pt idx="701">
                  <c:v>7.0071365000039805</c:v>
                </c:pt>
                <c:pt idx="702">
                  <c:v>7.0171345000271685</c:v>
                </c:pt>
                <c:pt idx="703">
                  <c:v>7.0271335000288673</c:v>
                </c:pt>
                <c:pt idx="704">
                  <c:v>7.0371315000229515</c:v>
                </c:pt>
                <c:pt idx="705">
                  <c:v>7.0471295000170358</c:v>
                </c:pt>
                <c:pt idx="706">
                  <c:v>7.0571285000187345</c:v>
                </c:pt>
                <c:pt idx="707">
                  <c:v>7.0671265000128187</c:v>
                </c:pt>
                <c:pt idx="708">
                  <c:v>7.077124500006903</c:v>
                </c:pt>
                <c:pt idx="709">
                  <c:v>7.0871235000086017</c:v>
                </c:pt>
                <c:pt idx="710">
                  <c:v>7.0971215000026859</c:v>
                </c:pt>
                <c:pt idx="711">
                  <c:v>7.107119500025874</c:v>
                </c:pt>
                <c:pt idx="712">
                  <c:v>7.1171185000275727</c:v>
                </c:pt>
                <c:pt idx="713">
                  <c:v>7.127116500021657</c:v>
                </c:pt>
                <c:pt idx="714">
                  <c:v>7.1371155000233557</c:v>
                </c:pt>
                <c:pt idx="715">
                  <c:v>7.1471135000174399</c:v>
                </c:pt>
                <c:pt idx="716">
                  <c:v>7.1571115000115242</c:v>
                </c:pt>
                <c:pt idx="717">
                  <c:v>7.1671105000132229</c:v>
                </c:pt>
                <c:pt idx="718">
                  <c:v>7.1771085000073072</c:v>
                </c:pt>
                <c:pt idx="719">
                  <c:v>7.1871065000013914</c:v>
                </c:pt>
                <c:pt idx="720">
                  <c:v>7.1971055000030901</c:v>
                </c:pt>
                <c:pt idx="721">
                  <c:v>7.2071035000262782</c:v>
                </c:pt>
                <c:pt idx="722">
                  <c:v>7.2171015000203624</c:v>
                </c:pt>
                <c:pt idx="723">
                  <c:v>7.2271005000220612</c:v>
                </c:pt>
                <c:pt idx="724">
                  <c:v>7.2370985000161454</c:v>
                </c:pt>
                <c:pt idx="725">
                  <c:v>7.2470965000102296</c:v>
                </c:pt>
                <c:pt idx="726">
                  <c:v>7.2570955000119284</c:v>
                </c:pt>
                <c:pt idx="727">
                  <c:v>7.2670935000060126</c:v>
                </c:pt>
                <c:pt idx="728">
                  <c:v>7.2770925000077114</c:v>
                </c:pt>
                <c:pt idx="729">
                  <c:v>7.2870905000017956</c:v>
                </c:pt>
                <c:pt idx="730">
                  <c:v>7.2970885000249837</c:v>
                </c:pt>
                <c:pt idx="731">
                  <c:v>7.3070875000266824</c:v>
                </c:pt>
                <c:pt idx="732">
                  <c:v>7.3170855000207666</c:v>
                </c:pt>
                <c:pt idx="733">
                  <c:v>7.3270835000148509</c:v>
                </c:pt>
                <c:pt idx="734">
                  <c:v>7.3370825000165496</c:v>
                </c:pt>
                <c:pt idx="735">
                  <c:v>7.3470805000106338</c:v>
                </c:pt>
                <c:pt idx="736">
                  <c:v>7.3570785000047181</c:v>
                </c:pt>
                <c:pt idx="737">
                  <c:v>7.3670775000064168</c:v>
                </c:pt>
                <c:pt idx="738">
                  <c:v>7.3770755000005011</c:v>
                </c:pt>
                <c:pt idx="739">
                  <c:v>7.3870745000021998</c:v>
                </c:pt>
                <c:pt idx="740">
                  <c:v>7.3970725000253879</c:v>
                </c:pt>
                <c:pt idx="741">
                  <c:v>7.4070705000194721</c:v>
                </c:pt>
                <c:pt idx="742">
                  <c:v>7.4170695000211708</c:v>
                </c:pt>
                <c:pt idx="743">
                  <c:v>7.4270675000152551</c:v>
                </c:pt>
                <c:pt idx="744">
                  <c:v>7.4370655000093393</c:v>
                </c:pt>
                <c:pt idx="745">
                  <c:v>7.447064500011038</c:v>
                </c:pt>
                <c:pt idx="746">
                  <c:v>7.4570625000051223</c:v>
                </c:pt>
                <c:pt idx="747">
                  <c:v>7.4670605000283103</c:v>
                </c:pt>
                <c:pt idx="748">
                  <c:v>7.4770595000009052</c:v>
                </c:pt>
                <c:pt idx="749">
                  <c:v>7.4870575000240933</c:v>
                </c:pt>
                <c:pt idx="750">
                  <c:v>7.497056500025792</c:v>
                </c:pt>
                <c:pt idx="751">
                  <c:v>7.5070545000198763</c:v>
                </c:pt>
                <c:pt idx="752">
                  <c:v>7.5170525000139605</c:v>
                </c:pt>
                <c:pt idx="753">
                  <c:v>7.5270515000156593</c:v>
                </c:pt>
                <c:pt idx="754">
                  <c:v>7.5370495000097435</c:v>
                </c:pt>
                <c:pt idx="755">
                  <c:v>7.5470475000038277</c:v>
                </c:pt>
                <c:pt idx="756">
                  <c:v>7.5570465000055265</c:v>
                </c:pt>
                <c:pt idx="757">
                  <c:v>7.5670445000287145</c:v>
                </c:pt>
                <c:pt idx="758">
                  <c:v>7.5770425000227988</c:v>
                </c:pt>
                <c:pt idx="759">
                  <c:v>7.5870415000244975</c:v>
                </c:pt>
                <c:pt idx="760">
                  <c:v>7.5970395000185817</c:v>
                </c:pt>
                <c:pt idx="761">
                  <c:v>7.607037500012666</c:v>
                </c:pt>
                <c:pt idx="762">
                  <c:v>7.6170365000143647</c:v>
                </c:pt>
                <c:pt idx="763">
                  <c:v>7.627034500008449</c:v>
                </c:pt>
                <c:pt idx="764">
                  <c:v>7.6370335000101477</c:v>
                </c:pt>
                <c:pt idx="765">
                  <c:v>7.6470315000042319</c:v>
                </c:pt>
                <c:pt idx="766">
                  <c:v>7.65702950002742</c:v>
                </c:pt>
                <c:pt idx="767">
                  <c:v>7.6670285000000149</c:v>
                </c:pt>
                <c:pt idx="768">
                  <c:v>7.677026500023203</c:v>
                </c:pt>
                <c:pt idx="769">
                  <c:v>7.6870245000172872</c:v>
                </c:pt>
                <c:pt idx="770">
                  <c:v>7.6970235000189859</c:v>
                </c:pt>
                <c:pt idx="771">
                  <c:v>7.7070215000130702</c:v>
                </c:pt>
                <c:pt idx="772">
                  <c:v>7.7170195000071544</c:v>
                </c:pt>
                <c:pt idx="773">
                  <c:v>7.7270185000088532</c:v>
                </c:pt>
                <c:pt idx="774">
                  <c:v>7.7370165000029374</c:v>
                </c:pt>
                <c:pt idx="775">
                  <c:v>7.7470155000046361</c:v>
                </c:pt>
                <c:pt idx="776">
                  <c:v>7.7570135000278242</c:v>
                </c:pt>
                <c:pt idx="777">
                  <c:v>7.7670115000219084</c:v>
                </c:pt>
                <c:pt idx="778">
                  <c:v>7.7770105000236072</c:v>
                </c:pt>
                <c:pt idx="779">
                  <c:v>7.7870085000176914</c:v>
                </c:pt>
                <c:pt idx="780">
                  <c:v>7.7970065000117756</c:v>
                </c:pt>
                <c:pt idx="781">
                  <c:v>7.8070058333396446</c:v>
                </c:pt>
                <c:pt idx="782">
                  <c:v>7.8170038333337288</c:v>
                </c:pt>
                <c:pt idx="783">
                  <c:v>7.8270018333569169</c:v>
                </c:pt>
                <c:pt idx="784">
                  <c:v>7.8370008333586156</c:v>
                </c:pt>
                <c:pt idx="785">
                  <c:v>7.8469988333526999</c:v>
                </c:pt>
                <c:pt idx="786">
                  <c:v>7.8569978333543986</c:v>
                </c:pt>
                <c:pt idx="787">
                  <c:v>7.8669958333484828</c:v>
                </c:pt>
                <c:pt idx="788">
                  <c:v>7.8769938333425671</c:v>
                </c:pt>
                <c:pt idx="789">
                  <c:v>7.8869928333442658</c:v>
                </c:pt>
                <c:pt idx="790">
                  <c:v>7.8969908333383501</c:v>
                </c:pt>
                <c:pt idx="791">
                  <c:v>7.9069888333615381</c:v>
                </c:pt>
                <c:pt idx="792">
                  <c:v>7.916987833334133</c:v>
                </c:pt>
                <c:pt idx="793">
                  <c:v>7.9269858333573211</c:v>
                </c:pt>
                <c:pt idx="794">
                  <c:v>7.9369838333514053</c:v>
                </c:pt>
                <c:pt idx="795">
                  <c:v>7.9469828333531041</c:v>
                </c:pt>
                <c:pt idx="796">
                  <c:v>7.9569808333471883</c:v>
                </c:pt>
                <c:pt idx="797">
                  <c:v>7.966979833348887</c:v>
                </c:pt>
                <c:pt idx="798">
                  <c:v>7.9769778333429713</c:v>
                </c:pt>
                <c:pt idx="799">
                  <c:v>7.9869758333370555</c:v>
                </c:pt>
                <c:pt idx="800">
                  <c:v>7.9969748333387543</c:v>
                </c:pt>
                <c:pt idx="801">
                  <c:v>8.0069728333619423</c:v>
                </c:pt>
                <c:pt idx="802">
                  <c:v>8.0169708333560266</c:v>
                </c:pt>
                <c:pt idx="803">
                  <c:v>8.0269698333577253</c:v>
                </c:pt>
                <c:pt idx="804">
                  <c:v>8.0369678333518095</c:v>
                </c:pt>
                <c:pt idx="805">
                  <c:v>8.0469658333458938</c:v>
                </c:pt>
                <c:pt idx="806">
                  <c:v>8.0569648333475925</c:v>
                </c:pt>
                <c:pt idx="807">
                  <c:v>8.0669628333416767</c:v>
                </c:pt>
                <c:pt idx="808">
                  <c:v>8.0769618333433755</c:v>
                </c:pt>
                <c:pt idx="809">
                  <c:v>8.0869598333374597</c:v>
                </c:pt>
                <c:pt idx="810">
                  <c:v>8.0969578333606478</c:v>
                </c:pt>
                <c:pt idx="811">
                  <c:v>8.1069568333332427</c:v>
                </c:pt>
                <c:pt idx="812">
                  <c:v>8.1169548333564308</c:v>
                </c:pt>
                <c:pt idx="813">
                  <c:v>8.126952833350515</c:v>
                </c:pt>
                <c:pt idx="814">
                  <c:v>8.1369518333522137</c:v>
                </c:pt>
                <c:pt idx="815">
                  <c:v>8.146949833346298</c:v>
                </c:pt>
                <c:pt idx="816">
                  <c:v>8.1569478333403822</c:v>
                </c:pt>
                <c:pt idx="817">
                  <c:v>8.1669468333420809</c:v>
                </c:pt>
                <c:pt idx="818">
                  <c:v>8.1769448333361652</c:v>
                </c:pt>
                <c:pt idx="819">
                  <c:v>8.1869438333378639</c:v>
                </c:pt>
                <c:pt idx="820">
                  <c:v>8.196941833361052</c:v>
                </c:pt>
                <c:pt idx="821">
                  <c:v>8.2069398333551362</c:v>
                </c:pt>
                <c:pt idx="822">
                  <c:v>8.2169388333568349</c:v>
                </c:pt>
                <c:pt idx="823">
                  <c:v>8.2269368333509192</c:v>
                </c:pt>
                <c:pt idx="824">
                  <c:v>8.2369348333450034</c:v>
                </c:pt>
                <c:pt idx="825">
                  <c:v>8.2469338333467022</c:v>
                </c:pt>
                <c:pt idx="826">
                  <c:v>8.2569318333407864</c:v>
                </c:pt>
                <c:pt idx="827">
                  <c:v>8.2669298333348706</c:v>
                </c:pt>
                <c:pt idx="828">
                  <c:v>8.2769288333365694</c:v>
                </c:pt>
                <c:pt idx="829">
                  <c:v>8.2869268333597574</c:v>
                </c:pt>
                <c:pt idx="830">
                  <c:v>8.2969258333614562</c:v>
                </c:pt>
                <c:pt idx="831">
                  <c:v>8.3069238333555404</c:v>
                </c:pt>
                <c:pt idx="832">
                  <c:v>8.3169218333496246</c:v>
                </c:pt>
                <c:pt idx="833">
                  <c:v>8.3269208333513234</c:v>
                </c:pt>
                <c:pt idx="834">
                  <c:v>8.3369188333454076</c:v>
                </c:pt>
                <c:pt idx="835">
                  <c:v>8.3469168333394919</c:v>
                </c:pt>
                <c:pt idx="836">
                  <c:v>8.3569158333411906</c:v>
                </c:pt>
                <c:pt idx="837">
                  <c:v>8.3669138333352748</c:v>
                </c:pt>
                <c:pt idx="838">
                  <c:v>8.3769118333584629</c:v>
                </c:pt>
                <c:pt idx="839">
                  <c:v>8.3869108333601616</c:v>
                </c:pt>
                <c:pt idx="840">
                  <c:v>8.3969088333542459</c:v>
                </c:pt>
                <c:pt idx="841">
                  <c:v>8.4069078333559446</c:v>
                </c:pt>
                <c:pt idx="842">
                  <c:v>8.4169058333500288</c:v>
                </c:pt>
                <c:pt idx="843">
                  <c:v>8.4269038333441131</c:v>
                </c:pt>
                <c:pt idx="844">
                  <c:v>8.4369028333458118</c:v>
                </c:pt>
                <c:pt idx="845">
                  <c:v>8.4469008333398961</c:v>
                </c:pt>
                <c:pt idx="846">
                  <c:v>8.4568988333339803</c:v>
                </c:pt>
                <c:pt idx="847">
                  <c:v>8.466897833335679</c:v>
                </c:pt>
                <c:pt idx="848">
                  <c:v>8.4768958333588671</c:v>
                </c:pt>
                <c:pt idx="849">
                  <c:v>8.4868948333605658</c:v>
                </c:pt>
                <c:pt idx="850">
                  <c:v>8.4968928333546501</c:v>
                </c:pt>
                <c:pt idx="851">
                  <c:v>8.5068908333487343</c:v>
                </c:pt>
                <c:pt idx="852">
                  <c:v>8.516889833350433</c:v>
                </c:pt>
                <c:pt idx="853">
                  <c:v>8.5268878333445173</c:v>
                </c:pt>
                <c:pt idx="854">
                  <c:v>8.5368858333386015</c:v>
                </c:pt>
                <c:pt idx="855">
                  <c:v>8.5468848333403002</c:v>
                </c:pt>
                <c:pt idx="856">
                  <c:v>8.5568828333343845</c:v>
                </c:pt>
                <c:pt idx="857">
                  <c:v>8.5668808333575726</c:v>
                </c:pt>
                <c:pt idx="858">
                  <c:v>8.5768798333592713</c:v>
                </c:pt>
                <c:pt idx="859">
                  <c:v>8.5868778333533555</c:v>
                </c:pt>
                <c:pt idx="860">
                  <c:v>8.5968768333550543</c:v>
                </c:pt>
                <c:pt idx="861">
                  <c:v>8.6068748333491385</c:v>
                </c:pt>
                <c:pt idx="862">
                  <c:v>8.6168728333432227</c:v>
                </c:pt>
                <c:pt idx="863">
                  <c:v>8.6268718333449215</c:v>
                </c:pt>
                <c:pt idx="864">
                  <c:v>8.6368698333390057</c:v>
                </c:pt>
                <c:pt idx="865">
                  <c:v>8.6468678333621938</c:v>
                </c:pt>
                <c:pt idx="866">
                  <c:v>8.6568668333347887</c:v>
                </c:pt>
                <c:pt idx="867">
                  <c:v>8.6668648333579767</c:v>
                </c:pt>
                <c:pt idx="868">
                  <c:v>8.6768638333596755</c:v>
                </c:pt>
                <c:pt idx="869">
                  <c:v>8.6868618333537597</c:v>
                </c:pt>
                <c:pt idx="870">
                  <c:v>8.696859833347844</c:v>
                </c:pt>
                <c:pt idx="871">
                  <c:v>8.7068588333495427</c:v>
                </c:pt>
                <c:pt idx="872">
                  <c:v>8.7168568333436269</c:v>
                </c:pt>
                <c:pt idx="873">
                  <c:v>8.7268548333377112</c:v>
                </c:pt>
                <c:pt idx="874">
                  <c:v>8.7368538333394099</c:v>
                </c:pt>
                <c:pt idx="875">
                  <c:v>8.7468518333334941</c:v>
                </c:pt>
                <c:pt idx="876">
                  <c:v>8.7568498333566822</c:v>
                </c:pt>
                <c:pt idx="877">
                  <c:v>8.7668488333583809</c:v>
                </c:pt>
                <c:pt idx="878">
                  <c:v>8.7768468333524652</c:v>
                </c:pt>
                <c:pt idx="879">
                  <c:v>8.7868458333541639</c:v>
                </c:pt>
                <c:pt idx="880">
                  <c:v>8.7968438333482482</c:v>
                </c:pt>
                <c:pt idx="881">
                  <c:v>8.8068417083413806</c:v>
                </c:pt>
                <c:pt idx="882">
                  <c:v>8.8168407083430793</c:v>
                </c:pt>
                <c:pt idx="883">
                  <c:v>8.8268387083371636</c:v>
                </c:pt>
                <c:pt idx="884">
                  <c:v>8.8368367083603516</c:v>
                </c:pt>
                <c:pt idx="885">
                  <c:v>8.8468357083620504</c:v>
                </c:pt>
                <c:pt idx="886">
                  <c:v>8.8568337083561346</c:v>
                </c:pt>
                <c:pt idx="887">
                  <c:v>8.8668317083502188</c:v>
                </c:pt>
                <c:pt idx="888">
                  <c:v>8.8768307083519176</c:v>
                </c:pt>
                <c:pt idx="889">
                  <c:v>8.8868287083460018</c:v>
                </c:pt>
                <c:pt idx="890">
                  <c:v>8.8968277083477005</c:v>
                </c:pt>
                <c:pt idx="891">
                  <c:v>8.9068257083417848</c:v>
                </c:pt>
                <c:pt idx="892">
                  <c:v>8.916823708335869</c:v>
                </c:pt>
                <c:pt idx="893">
                  <c:v>8.9268227083375677</c:v>
                </c:pt>
                <c:pt idx="894">
                  <c:v>8.9368207083607558</c:v>
                </c:pt>
                <c:pt idx="895">
                  <c:v>8.9468187083548401</c:v>
                </c:pt>
                <c:pt idx="896">
                  <c:v>8.9568177083565388</c:v>
                </c:pt>
                <c:pt idx="897">
                  <c:v>8.966815708350623</c:v>
                </c:pt>
                <c:pt idx="898">
                  <c:v>8.9768137083447073</c:v>
                </c:pt>
                <c:pt idx="899">
                  <c:v>8.986812708346406</c:v>
                </c:pt>
                <c:pt idx="900">
                  <c:v>8.9968107083404902</c:v>
                </c:pt>
                <c:pt idx="901">
                  <c:v>9.006809708342189</c:v>
                </c:pt>
                <c:pt idx="902">
                  <c:v>9.0168077083362732</c:v>
                </c:pt>
                <c:pt idx="903">
                  <c:v>9.0268057083594613</c:v>
                </c:pt>
                <c:pt idx="904">
                  <c:v>9.03680470836116</c:v>
                </c:pt>
                <c:pt idx="905">
                  <c:v>9.0468027083552442</c:v>
                </c:pt>
                <c:pt idx="906">
                  <c:v>9.0568007083493285</c:v>
                </c:pt>
                <c:pt idx="907">
                  <c:v>9.0667997083510272</c:v>
                </c:pt>
                <c:pt idx="908">
                  <c:v>9.0767977083451115</c:v>
                </c:pt>
                <c:pt idx="909">
                  <c:v>9.0867967083468102</c:v>
                </c:pt>
                <c:pt idx="910">
                  <c:v>9.0967947083408944</c:v>
                </c:pt>
                <c:pt idx="911">
                  <c:v>9.1067927083349787</c:v>
                </c:pt>
                <c:pt idx="912">
                  <c:v>9.1167917083366774</c:v>
                </c:pt>
                <c:pt idx="913">
                  <c:v>9.1267897083598655</c:v>
                </c:pt>
                <c:pt idx="914">
                  <c:v>9.1367877083539497</c:v>
                </c:pt>
                <c:pt idx="915">
                  <c:v>9.1467867083556484</c:v>
                </c:pt>
                <c:pt idx="916">
                  <c:v>9.1567847083497327</c:v>
                </c:pt>
                <c:pt idx="917">
                  <c:v>9.1667827083438169</c:v>
                </c:pt>
                <c:pt idx="918">
                  <c:v>9.1767817083455157</c:v>
                </c:pt>
                <c:pt idx="919">
                  <c:v>9.1867797083395999</c:v>
                </c:pt>
                <c:pt idx="920">
                  <c:v>9.1967787083412986</c:v>
                </c:pt>
                <c:pt idx="921">
                  <c:v>9.2067767083353829</c:v>
                </c:pt>
                <c:pt idx="922">
                  <c:v>9.2167747083585709</c:v>
                </c:pt>
                <c:pt idx="923">
                  <c:v>9.2267737083602697</c:v>
                </c:pt>
                <c:pt idx="924">
                  <c:v>9.2367717083543539</c:v>
                </c:pt>
                <c:pt idx="925">
                  <c:v>9.2467697083484381</c:v>
                </c:pt>
                <c:pt idx="926">
                  <c:v>9.2567687083501369</c:v>
                </c:pt>
                <c:pt idx="927">
                  <c:v>9.2667667083442211</c:v>
                </c:pt>
                <c:pt idx="928">
                  <c:v>9.2767657083459198</c:v>
                </c:pt>
                <c:pt idx="929">
                  <c:v>9.2867637083400041</c:v>
                </c:pt>
                <c:pt idx="930">
                  <c:v>9.2967617083340883</c:v>
                </c:pt>
                <c:pt idx="931">
                  <c:v>9.3067607083357871</c:v>
                </c:pt>
                <c:pt idx="932">
                  <c:v>9.3167587083589751</c:v>
                </c:pt>
                <c:pt idx="933">
                  <c:v>9.3267567083530594</c:v>
                </c:pt>
                <c:pt idx="934">
                  <c:v>9.3367557083547581</c:v>
                </c:pt>
                <c:pt idx="935">
                  <c:v>9.3467537083488423</c:v>
                </c:pt>
                <c:pt idx="936">
                  <c:v>9.3567517083429266</c:v>
                </c:pt>
                <c:pt idx="937">
                  <c:v>9.3667507083446253</c:v>
                </c:pt>
                <c:pt idx="938">
                  <c:v>9.3767487083387095</c:v>
                </c:pt>
                <c:pt idx="939">
                  <c:v>9.3867477083404083</c:v>
                </c:pt>
                <c:pt idx="940">
                  <c:v>9.3967457083344925</c:v>
                </c:pt>
                <c:pt idx="941">
                  <c:v>9.4067437083576806</c:v>
                </c:pt>
                <c:pt idx="942">
                  <c:v>9.4167427083593793</c:v>
                </c:pt>
                <c:pt idx="943">
                  <c:v>9.4267407083534636</c:v>
                </c:pt>
                <c:pt idx="944">
                  <c:v>9.4367387083475478</c:v>
                </c:pt>
                <c:pt idx="945">
                  <c:v>9.4467377083492465</c:v>
                </c:pt>
                <c:pt idx="946">
                  <c:v>9.4567357083433308</c:v>
                </c:pt>
                <c:pt idx="947">
                  <c:v>9.4667347083450295</c:v>
                </c:pt>
                <c:pt idx="948">
                  <c:v>9.4767327083391137</c:v>
                </c:pt>
                <c:pt idx="949">
                  <c:v>9.486730708333198</c:v>
                </c:pt>
                <c:pt idx="950">
                  <c:v>9.4967297083348967</c:v>
                </c:pt>
                <c:pt idx="951">
                  <c:v>9.5067277083580848</c:v>
                </c:pt>
                <c:pt idx="952">
                  <c:v>9.516725708352169</c:v>
                </c:pt>
                <c:pt idx="953">
                  <c:v>9.5267247083538678</c:v>
                </c:pt>
                <c:pt idx="954">
                  <c:v>9.536722708347952</c:v>
                </c:pt>
                <c:pt idx="955">
                  <c:v>9.5467217083496507</c:v>
                </c:pt>
                <c:pt idx="956">
                  <c:v>9.556719708343735</c:v>
                </c:pt>
                <c:pt idx="957">
                  <c:v>9.5667177083378192</c:v>
                </c:pt>
                <c:pt idx="958">
                  <c:v>9.5767167083395179</c:v>
                </c:pt>
                <c:pt idx="959">
                  <c:v>9.5867147083336022</c:v>
                </c:pt>
                <c:pt idx="960">
                  <c:v>9.5967127083567902</c:v>
                </c:pt>
                <c:pt idx="961">
                  <c:v>9.606711708358489</c:v>
                </c:pt>
                <c:pt idx="962">
                  <c:v>9.6167097083525732</c:v>
                </c:pt>
                <c:pt idx="963">
                  <c:v>9.6267077083466575</c:v>
                </c:pt>
                <c:pt idx="964">
                  <c:v>9.6367067083483562</c:v>
                </c:pt>
                <c:pt idx="965">
                  <c:v>9.6467047083424404</c:v>
                </c:pt>
                <c:pt idx="966">
                  <c:v>9.6567037083441392</c:v>
                </c:pt>
                <c:pt idx="967">
                  <c:v>9.6667017083382234</c:v>
                </c:pt>
                <c:pt idx="968">
                  <c:v>9.6766997083614115</c:v>
                </c:pt>
                <c:pt idx="969">
                  <c:v>9.6866987083340064</c:v>
                </c:pt>
                <c:pt idx="970">
                  <c:v>9.6966967083571944</c:v>
                </c:pt>
                <c:pt idx="971">
                  <c:v>9.7066947083512787</c:v>
                </c:pt>
                <c:pt idx="972">
                  <c:v>9.7166937083529774</c:v>
                </c:pt>
                <c:pt idx="973">
                  <c:v>9.7266917083470616</c:v>
                </c:pt>
                <c:pt idx="974">
                  <c:v>9.7366907083487604</c:v>
                </c:pt>
                <c:pt idx="975">
                  <c:v>9.7466887083428446</c:v>
                </c:pt>
                <c:pt idx="976">
                  <c:v>9.7566867083369289</c:v>
                </c:pt>
                <c:pt idx="977">
                  <c:v>9.7666857083386276</c:v>
                </c:pt>
                <c:pt idx="978">
                  <c:v>9.7766837083618157</c:v>
                </c:pt>
                <c:pt idx="979">
                  <c:v>9.7866817083558999</c:v>
                </c:pt>
                <c:pt idx="980">
                  <c:v>9.7966807083575986</c:v>
                </c:pt>
                <c:pt idx="981">
                  <c:v>9.8066784583497792</c:v>
                </c:pt>
                <c:pt idx="982">
                  <c:v>9.816677458351478</c:v>
                </c:pt>
                <c:pt idx="983">
                  <c:v>9.8266754583455622</c:v>
                </c:pt>
                <c:pt idx="984">
                  <c:v>9.8366734583396465</c:v>
                </c:pt>
                <c:pt idx="985">
                  <c:v>9.8466724583413452</c:v>
                </c:pt>
                <c:pt idx="986">
                  <c:v>9.8566704583354294</c:v>
                </c:pt>
                <c:pt idx="987">
                  <c:v>9.8666684583586175</c:v>
                </c:pt>
                <c:pt idx="988">
                  <c:v>9.8766674583603162</c:v>
                </c:pt>
                <c:pt idx="989">
                  <c:v>9.8866654583544005</c:v>
                </c:pt>
                <c:pt idx="990">
                  <c:v>9.8966644583560992</c:v>
                </c:pt>
                <c:pt idx="991">
                  <c:v>9.9066624583501834</c:v>
                </c:pt>
                <c:pt idx="992">
                  <c:v>9.9166604583442677</c:v>
                </c:pt>
                <c:pt idx="993">
                  <c:v>9.9266594583459664</c:v>
                </c:pt>
                <c:pt idx="994">
                  <c:v>9.9366574583400507</c:v>
                </c:pt>
                <c:pt idx="995">
                  <c:v>9.9466554583341349</c:v>
                </c:pt>
                <c:pt idx="996">
                  <c:v>9.9566544583358336</c:v>
                </c:pt>
                <c:pt idx="997">
                  <c:v>9.9666524583590217</c:v>
                </c:pt>
                <c:pt idx="998">
                  <c:v>9.9766504583531059</c:v>
                </c:pt>
                <c:pt idx="999">
                  <c:v>9.9866494583548047</c:v>
                </c:pt>
                <c:pt idx="1000">
                  <c:v>9.9966474583488889</c:v>
                </c:pt>
                <c:pt idx="1001">
                  <c:v>10.006646458350588</c:v>
                </c:pt>
                <c:pt idx="1002">
                  <c:v>10.016644458344672</c:v>
                </c:pt>
                <c:pt idx="1003">
                  <c:v>10.026642458338756</c:v>
                </c:pt>
                <c:pt idx="1004">
                  <c:v>10.036641458340455</c:v>
                </c:pt>
                <c:pt idx="1005">
                  <c:v>10.046639458334539</c:v>
                </c:pt>
                <c:pt idx="1006">
                  <c:v>10.056637458357727</c:v>
                </c:pt>
                <c:pt idx="1007">
                  <c:v>10.066636458359426</c:v>
                </c:pt>
                <c:pt idx="1008">
                  <c:v>10.07663445835351</c:v>
                </c:pt>
                <c:pt idx="1009">
                  <c:v>10.086633458355209</c:v>
                </c:pt>
                <c:pt idx="1010">
                  <c:v>10.096631458349293</c:v>
                </c:pt>
                <c:pt idx="1011">
                  <c:v>10.106629458343377</c:v>
                </c:pt>
                <c:pt idx="1012">
                  <c:v>10.116628458345076</c:v>
                </c:pt>
                <c:pt idx="1013">
                  <c:v>10.12662645833916</c:v>
                </c:pt>
                <c:pt idx="1014">
                  <c:v>10.136624458333245</c:v>
                </c:pt>
                <c:pt idx="1015">
                  <c:v>10.146623458334943</c:v>
                </c:pt>
                <c:pt idx="1016">
                  <c:v>10.156621458358131</c:v>
                </c:pt>
                <c:pt idx="1017">
                  <c:v>10.16662045835983</c:v>
                </c:pt>
                <c:pt idx="1018">
                  <c:v>10.176618458353914</c:v>
                </c:pt>
                <c:pt idx="1019">
                  <c:v>10.186616458347999</c:v>
                </c:pt>
                <c:pt idx="1020">
                  <c:v>10.196615458349697</c:v>
                </c:pt>
                <c:pt idx="1021">
                  <c:v>10.206613458343782</c:v>
                </c:pt>
                <c:pt idx="1022">
                  <c:v>10.216611458337866</c:v>
                </c:pt>
                <c:pt idx="1023">
                  <c:v>10.226610458339565</c:v>
                </c:pt>
                <c:pt idx="1024">
                  <c:v>10.236608458333649</c:v>
                </c:pt>
                <c:pt idx="1025">
                  <c:v>10.246607458335347</c:v>
                </c:pt>
                <c:pt idx="1026">
                  <c:v>10.256605458358536</c:v>
                </c:pt>
                <c:pt idx="1027">
                  <c:v>10.26660345835262</c:v>
                </c:pt>
                <c:pt idx="1028">
                  <c:v>10.276602458354319</c:v>
                </c:pt>
                <c:pt idx="1029">
                  <c:v>10.286600458348403</c:v>
                </c:pt>
                <c:pt idx="1030">
                  <c:v>10.296598458342487</c:v>
                </c:pt>
                <c:pt idx="1031">
                  <c:v>10.306597458344186</c:v>
                </c:pt>
                <c:pt idx="1032">
                  <c:v>10.31659545833827</c:v>
                </c:pt>
                <c:pt idx="1033">
                  <c:v>10.326594458339969</c:v>
                </c:pt>
                <c:pt idx="1034">
                  <c:v>10.336592458334053</c:v>
                </c:pt>
                <c:pt idx="1035">
                  <c:v>10.346590458357241</c:v>
                </c:pt>
                <c:pt idx="1036">
                  <c:v>10.35658945835894</c:v>
                </c:pt>
                <c:pt idx="1037">
                  <c:v>10.366587458353024</c:v>
                </c:pt>
                <c:pt idx="1038">
                  <c:v>10.376585458347108</c:v>
                </c:pt>
                <c:pt idx="1039">
                  <c:v>10.386584458348807</c:v>
                </c:pt>
                <c:pt idx="1040">
                  <c:v>10.396582458342891</c:v>
                </c:pt>
                <c:pt idx="1041">
                  <c:v>10.406580458336975</c:v>
                </c:pt>
                <c:pt idx="1042">
                  <c:v>10.416579458338674</c:v>
                </c:pt>
                <c:pt idx="1043">
                  <c:v>10.426577458361862</c:v>
                </c:pt>
                <c:pt idx="1044">
                  <c:v>10.436576458334457</c:v>
                </c:pt>
                <c:pt idx="1045">
                  <c:v>10.446574458357645</c:v>
                </c:pt>
                <c:pt idx="1046">
                  <c:v>10.456572458351729</c:v>
                </c:pt>
                <c:pt idx="1047">
                  <c:v>10.466571458353428</c:v>
                </c:pt>
                <c:pt idx="1048">
                  <c:v>10.476569458347512</c:v>
                </c:pt>
                <c:pt idx="1049">
                  <c:v>10.486567458341597</c:v>
                </c:pt>
                <c:pt idx="1050">
                  <c:v>10.496566458343295</c:v>
                </c:pt>
                <c:pt idx="1051">
                  <c:v>10.50656445833738</c:v>
                </c:pt>
                <c:pt idx="1052">
                  <c:v>10.516563458339078</c:v>
                </c:pt>
                <c:pt idx="1053">
                  <c:v>10.526561458333163</c:v>
                </c:pt>
                <c:pt idx="1054">
                  <c:v>10.536559458356351</c:v>
                </c:pt>
                <c:pt idx="1055">
                  <c:v>10.546558458358049</c:v>
                </c:pt>
                <c:pt idx="1056">
                  <c:v>10.556556458352134</c:v>
                </c:pt>
                <c:pt idx="1057">
                  <c:v>10.566554458346218</c:v>
                </c:pt>
                <c:pt idx="1058">
                  <c:v>10.576553458347917</c:v>
                </c:pt>
                <c:pt idx="1059">
                  <c:v>10.586551458342001</c:v>
                </c:pt>
                <c:pt idx="1060">
                  <c:v>10.5965504583437</c:v>
                </c:pt>
                <c:pt idx="1061">
                  <c:v>10.606548458337784</c:v>
                </c:pt>
                <c:pt idx="1062">
                  <c:v>10.616546458360972</c:v>
                </c:pt>
                <c:pt idx="1063">
                  <c:v>10.626545458333567</c:v>
                </c:pt>
                <c:pt idx="1064">
                  <c:v>10.636543458356755</c:v>
                </c:pt>
                <c:pt idx="1065">
                  <c:v>10.646541458350839</c:v>
                </c:pt>
                <c:pt idx="1066">
                  <c:v>10.656540458352538</c:v>
                </c:pt>
                <c:pt idx="1067">
                  <c:v>10.666538458346622</c:v>
                </c:pt>
                <c:pt idx="1068">
                  <c:v>10.676537458348321</c:v>
                </c:pt>
                <c:pt idx="1069">
                  <c:v>10.686535458342405</c:v>
                </c:pt>
                <c:pt idx="1070">
                  <c:v>10.696533458336489</c:v>
                </c:pt>
                <c:pt idx="1071">
                  <c:v>10.706532458338188</c:v>
                </c:pt>
                <c:pt idx="1072">
                  <c:v>10.716530458361376</c:v>
                </c:pt>
                <c:pt idx="1073">
                  <c:v>10.72652845835546</c:v>
                </c:pt>
                <c:pt idx="1074">
                  <c:v>10.736527458357159</c:v>
                </c:pt>
                <c:pt idx="1075">
                  <c:v>10.746525458351243</c:v>
                </c:pt>
                <c:pt idx="1076">
                  <c:v>10.756524458352942</c:v>
                </c:pt>
                <c:pt idx="1077">
                  <c:v>10.766522458347026</c:v>
                </c:pt>
                <c:pt idx="1078">
                  <c:v>10.77652045834111</c:v>
                </c:pt>
                <c:pt idx="1079">
                  <c:v>10.786519458342809</c:v>
                </c:pt>
                <c:pt idx="1080">
                  <c:v>10.796517458336893</c:v>
                </c:pt>
                <c:pt idx="1081">
                  <c:v>10.806515083357226</c:v>
                </c:pt>
                <c:pt idx="1082">
                  <c:v>10.816514083358925</c:v>
                </c:pt>
                <c:pt idx="1083">
                  <c:v>10.826512083353009</c:v>
                </c:pt>
                <c:pt idx="1084">
                  <c:v>10.836511083354708</c:v>
                </c:pt>
                <c:pt idx="1085">
                  <c:v>10.846509083348792</c:v>
                </c:pt>
                <c:pt idx="1086">
                  <c:v>10.856507083342876</c:v>
                </c:pt>
                <c:pt idx="1087">
                  <c:v>10.866506083344575</c:v>
                </c:pt>
                <c:pt idx="1088">
                  <c:v>10.876504083338659</c:v>
                </c:pt>
                <c:pt idx="1089">
                  <c:v>10.886502083361847</c:v>
                </c:pt>
                <c:pt idx="1090">
                  <c:v>10.896501083334442</c:v>
                </c:pt>
                <c:pt idx="1091">
                  <c:v>10.90649908335763</c:v>
                </c:pt>
                <c:pt idx="1092">
                  <c:v>10.916498083359329</c:v>
                </c:pt>
                <c:pt idx="1093">
                  <c:v>10.926496083353413</c:v>
                </c:pt>
                <c:pt idx="1094">
                  <c:v>10.936494083347498</c:v>
                </c:pt>
                <c:pt idx="1095">
                  <c:v>10.946493083349196</c:v>
                </c:pt>
                <c:pt idx="1096">
                  <c:v>10.95649108334328</c:v>
                </c:pt>
                <c:pt idx="1097">
                  <c:v>10.966489083337365</c:v>
                </c:pt>
                <c:pt idx="1098">
                  <c:v>10.976488083339063</c:v>
                </c:pt>
                <c:pt idx="1099">
                  <c:v>10.986486083362252</c:v>
                </c:pt>
                <c:pt idx="1100">
                  <c:v>10.996485083334846</c:v>
                </c:pt>
                <c:pt idx="1101">
                  <c:v>11.006483083358034</c:v>
                </c:pt>
                <c:pt idx="1102">
                  <c:v>11.016481083352119</c:v>
                </c:pt>
                <c:pt idx="1103">
                  <c:v>11.026480083353817</c:v>
                </c:pt>
                <c:pt idx="1104">
                  <c:v>11.036478083347902</c:v>
                </c:pt>
                <c:pt idx="1105">
                  <c:v>11.046476083341986</c:v>
                </c:pt>
                <c:pt idx="1106">
                  <c:v>11.056475083343685</c:v>
                </c:pt>
                <c:pt idx="1107">
                  <c:v>11.066473083337769</c:v>
                </c:pt>
                <c:pt idx="1108">
                  <c:v>11.076472083339468</c:v>
                </c:pt>
                <c:pt idx="1109">
                  <c:v>11.086470083333552</c:v>
                </c:pt>
                <c:pt idx="1110">
                  <c:v>11.09646808335674</c:v>
                </c:pt>
                <c:pt idx="1111">
                  <c:v>11.106467083358439</c:v>
                </c:pt>
                <c:pt idx="1112">
                  <c:v>11.116465083352523</c:v>
                </c:pt>
                <c:pt idx="1113">
                  <c:v>11.126463083346607</c:v>
                </c:pt>
                <c:pt idx="1114">
                  <c:v>11.136462083348306</c:v>
                </c:pt>
                <c:pt idx="1115">
                  <c:v>11.14646008334239</c:v>
                </c:pt>
                <c:pt idx="1116">
                  <c:v>11.156459083344089</c:v>
                </c:pt>
                <c:pt idx="1117">
                  <c:v>11.166457083338173</c:v>
                </c:pt>
                <c:pt idx="1118">
                  <c:v>11.176455083361361</c:v>
                </c:pt>
                <c:pt idx="1119">
                  <c:v>11.186454083333956</c:v>
                </c:pt>
                <c:pt idx="1120">
                  <c:v>11.196452083357144</c:v>
                </c:pt>
                <c:pt idx="1121">
                  <c:v>11.206450083351228</c:v>
                </c:pt>
                <c:pt idx="1122">
                  <c:v>11.216449083352927</c:v>
                </c:pt>
                <c:pt idx="1123">
                  <c:v>11.226447083347011</c:v>
                </c:pt>
                <c:pt idx="1124">
                  <c:v>11.23644608334871</c:v>
                </c:pt>
                <c:pt idx="1125">
                  <c:v>11.246444083342794</c:v>
                </c:pt>
                <c:pt idx="1126">
                  <c:v>11.256442083336879</c:v>
                </c:pt>
                <c:pt idx="1127">
                  <c:v>11.266441083338577</c:v>
                </c:pt>
                <c:pt idx="1128">
                  <c:v>11.276439083361765</c:v>
                </c:pt>
                <c:pt idx="1129">
                  <c:v>11.28643708335585</c:v>
                </c:pt>
                <c:pt idx="1130">
                  <c:v>11.296436083357548</c:v>
                </c:pt>
                <c:pt idx="1131">
                  <c:v>11.306434083351633</c:v>
                </c:pt>
                <c:pt idx="1132">
                  <c:v>11.316433083353331</c:v>
                </c:pt>
                <c:pt idx="1133">
                  <c:v>11.326431083347416</c:v>
                </c:pt>
                <c:pt idx="1134">
                  <c:v>11.3364290833415</c:v>
                </c:pt>
                <c:pt idx="1135">
                  <c:v>11.346428083343199</c:v>
                </c:pt>
                <c:pt idx="1136">
                  <c:v>11.356426083337283</c:v>
                </c:pt>
                <c:pt idx="1137">
                  <c:v>11.366425083338981</c:v>
                </c:pt>
                <c:pt idx="1138">
                  <c:v>11.37642308336217</c:v>
                </c:pt>
                <c:pt idx="1139">
                  <c:v>11.386421083356254</c:v>
                </c:pt>
                <c:pt idx="1140">
                  <c:v>11.396420083357953</c:v>
                </c:pt>
                <c:pt idx="1141">
                  <c:v>11.406418083352037</c:v>
                </c:pt>
                <c:pt idx="1142">
                  <c:v>11.416416083346121</c:v>
                </c:pt>
                <c:pt idx="1143">
                  <c:v>11.42641508334782</c:v>
                </c:pt>
                <c:pt idx="1144">
                  <c:v>11.436413083341904</c:v>
                </c:pt>
                <c:pt idx="1145">
                  <c:v>11.446412083343603</c:v>
                </c:pt>
                <c:pt idx="1146">
                  <c:v>11.456410083337687</c:v>
                </c:pt>
                <c:pt idx="1147">
                  <c:v>11.466408083360875</c:v>
                </c:pt>
                <c:pt idx="1148">
                  <c:v>11.47640708333347</c:v>
                </c:pt>
                <c:pt idx="1149">
                  <c:v>11.486405083356658</c:v>
                </c:pt>
                <c:pt idx="1150">
                  <c:v>11.496403083350742</c:v>
                </c:pt>
                <c:pt idx="1151">
                  <c:v>11.506402083352441</c:v>
                </c:pt>
                <c:pt idx="1152">
                  <c:v>11.516400083346525</c:v>
                </c:pt>
                <c:pt idx="1153">
                  <c:v>11.526399083348224</c:v>
                </c:pt>
                <c:pt idx="1154">
                  <c:v>11.536397083342308</c:v>
                </c:pt>
                <c:pt idx="1155">
                  <c:v>11.546395083336392</c:v>
                </c:pt>
                <c:pt idx="1156">
                  <c:v>11.556394083338091</c:v>
                </c:pt>
                <c:pt idx="1157">
                  <c:v>11.566392083361279</c:v>
                </c:pt>
                <c:pt idx="1158">
                  <c:v>11.576390083355363</c:v>
                </c:pt>
                <c:pt idx="1159">
                  <c:v>11.586389083357062</c:v>
                </c:pt>
                <c:pt idx="1160">
                  <c:v>11.596387083351146</c:v>
                </c:pt>
                <c:pt idx="1161">
                  <c:v>11.606386083352845</c:v>
                </c:pt>
                <c:pt idx="1162">
                  <c:v>11.616384083346929</c:v>
                </c:pt>
                <c:pt idx="1163">
                  <c:v>11.626382083341014</c:v>
                </c:pt>
                <c:pt idx="1164">
                  <c:v>11.636381083342712</c:v>
                </c:pt>
                <c:pt idx="1165">
                  <c:v>11.646379083336797</c:v>
                </c:pt>
                <c:pt idx="1166">
                  <c:v>11.656377083359985</c:v>
                </c:pt>
                <c:pt idx="1167">
                  <c:v>11.666376083361683</c:v>
                </c:pt>
                <c:pt idx="1168">
                  <c:v>11.676374083355768</c:v>
                </c:pt>
                <c:pt idx="1169">
                  <c:v>11.686373083357466</c:v>
                </c:pt>
                <c:pt idx="1170">
                  <c:v>11.696371083351551</c:v>
                </c:pt>
                <c:pt idx="1171">
                  <c:v>11.706369083345635</c:v>
                </c:pt>
                <c:pt idx="1172">
                  <c:v>11.716368083347334</c:v>
                </c:pt>
                <c:pt idx="1173">
                  <c:v>11.726366083341418</c:v>
                </c:pt>
                <c:pt idx="1174">
                  <c:v>11.736364083335502</c:v>
                </c:pt>
                <c:pt idx="1175">
                  <c:v>11.746363083337201</c:v>
                </c:pt>
                <c:pt idx="1176">
                  <c:v>11.756361083360389</c:v>
                </c:pt>
                <c:pt idx="1177">
                  <c:v>11.766360083362088</c:v>
                </c:pt>
                <c:pt idx="1178">
                  <c:v>11.776358083356172</c:v>
                </c:pt>
                <c:pt idx="1179">
                  <c:v>11.786356083350256</c:v>
                </c:pt>
                <c:pt idx="1180">
                  <c:v>11.796355083351955</c:v>
                </c:pt>
                <c:pt idx="1181">
                  <c:v>11.806353083346039</c:v>
                </c:pt>
                <c:pt idx="1182">
                  <c:v>11.816352458350593</c:v>
                </c:pt>
                <c:pt idx="1183">
                  <c:v>11.826350458344677</c:v>
                </c:pt>
                <c:pt idx="1184">
                  <c:v>11.836348458338762</c:v>
                </c:pt>
                <c:pt idx="1185">
                  <c:v>11.84634745834046</c:v>
                </c:pt>
                <c:pt idx="1186">
                  <c:v>11.856345458334545</c:v>
                </c:pt>
                <c:pt idx="1187">
                  <c:v>11.866343458357733</c:v>
                </c:pt>
                <c:pt idx="1188">
                  <c:v>11.876342458359431</c:v>
                </c:pt>
                <c:pt idx="1189">
                  <c:v>11.886340458353516</c:v>
                </c:pt>
                <c:pt idx="1190">
                  <c:v>11.896339458355214</c:v>
                </c:pt>
                <c:pt idx="1191">
                  <c:v>11.906337458349299</c:v>
                </c:pt>
                <c:pt idx="1192">
                  <c:v>11.916335458343383</c:v>
                </c:pt>
                <c:pt idx="1193">
                  <c:v>11.926334458345082</c:v>
                </c:pt>
                <c:pt idx="1194">
                  <c:v>11.936332458339166</c:v>
                </c:pt>
                <c:pt idx="1195">
                  <c:v>11.94633045833325</c:v>
                </c:pt>
                <c:pt idx="1196">
                  <c:v>11.956329458334949</c:v>
                </c:pt>
                <c:pt idx="1197">
                  <c:v>11.966327458358137</c:v>
                </c:pt>
                <c:pt idx="1198">
                  <c:v>11.976326458359836</c:v>
                </c:pt>
                <c:pt idx="1199">
                  <c:v>11.98632445835392</c:v>
                </c:pt>
                <c:pt idx="1200">
                  <c:v>11.996322458348004</c:v>
                </c:pt>
                <c:pt idx="1201">
                  <c:v>12.006321458349703</c:v>
                </c:pt>
                <c:pt idx="1202">
                  <c:v>12.016319458343787</c:v>
                </c:pt>
                <c:pt idx="1203">
                  <c:v>12.026318458345486</c:v>
                </c:pt>
                <c:pt idx="1204">
                  <c:v>12.03631645833957</c:v>
                </c:pt>
                <c:pt idx="1205">
                  <c:v>12.046314458333654</c:v>
                </c:pt>
                <c:pt idx="1206">
                  <c:v>12.056313458335353</c:v>
                </c:pt>
                <c:pt idx="1207">
                  <c:v>12.066311458358541</c:v>
                </c:pt>
                <c:pt idx="1208">
                  <c:v>12.076309458352625</c:v>
                </c:pt>
                <c:pt idx="1209">
                  <c:v>12.086308458354324</c:v>
                </c:pt>
                <c:pt idx="1210">
                  <c:v>12.096306458348408</c:v>
                </c:pt>
                <c:pt idx="1211">
                  <c:v>12.106305458350107</c:v>
                </c:pt>
                <c:pt idx="1212">
                  <c:v>12.116303458344191</c:v>
                </c:pt>
                <c:pt idx="1213">
                  <c:v>12.126301458338276</c:v>
                </c:pt>
                <c:pt idx="1214">
                  <c:v>12.136300458339974</c:v>
                </c:pt>
                <c:pt idx="1215">
                  <c:v>12.146298458334059</c:v>
                </c:pt>
                <c:pt idx="1216">
                  <c:v>12.156296458357247</c:v>
                </c:pt>
                <c:pt idx="1217">
                  <c:v>12.166295458358945</c:v>
                </c:pt>
                <c:pt idx="1218">
                  <c:v>12.17629345835303</c:v>
                </c:pt>
                <c:pt idx="1219">
                  <c:v>12.186292458354728</c:v>
                </c:pt>
                <c:pt idx="1220">
                  <c:v>12.196290458348813</c:v>
                </c:pt>
                <c:pt idx="1221">
                  <c:v>12.206288458342897</c:v>
                </c:pt>
                <c:pt idx="1222">
                  <c:v>12.216287458344596</c:v>
                </c:pt>
                <c:pt idx="1223">
                  <c:v>12.22628545833868</c:v>
                </c:pt>
                <c:pt idx="1224">
                  <c:v>12.236283458361868</c:v>
                </c:pt>
                <c:pt idx="1225">
                  <c:v>12.246282458334463</c:v>
                </c:pt>
                <c:pt idx="1226">
                  <c:v>12.256280458357651</c:v>
                </c:pt>
                <c:pt idx="1227">
                  <c:v>12.26627945835935</c:v>
                </c:pt>
                <c:pt idx="1228">
                  <c:v>12.276277458353434</c:v>
                </c:pt>
                <c:pt idx="1229">
                  <c:v>12.286275458347518</c:v>
                </c:pt>
                <c:pt idx="1230">
                  <c:v>12.296274458349217</c:v>
                </c:pt>
                <c:pt idx="1231">
                  <c:v>12.306272458343301</c:v>
                </c:pt>
                <c:pt idx="1232">
                  <c:v>12.316271458345</c:v>
                </c:pt>
                <c:pt idx="1233">
                  <c:v>12.326269458339084</c:v>
                </c:pt>
                <c:pt idx="1234">
                  <c:v>12.336267458333168</c:v>
                </c:pt>
                <c:pt idx="1235">
                  <c:v>12.346266458334867</c:v>
                </c:pt>
                <c:pt idx="1236">
                  <c:v>12.356264458358055</c:v>
                </c:pt>
                <c:pt idx="1237">
                  <c:v>12.366262458352139</c:v>
                </c:pt>
                <c:pt idx="1238">
                  <c:v>12.376261458353838</c:v>
                </c:pt>
                <c:pt idx="1239">
                  <c:v>12.386259458347922</c:v>
                </c:pt>
                <c:pt idx="1240">
                  <c:v>12.396258458349621</c:v>
                </c:pt>
                <c:pt idx="1241">
                  <c:v>12.406256458343705</c:v>
                </c:pt>
                <c:pt idx="1242">
                  <c:v>12.416254458337789</c:v>
                </c:pt>
                <c:pt idx="1243">
                  <c:v>12.426253458339488</c:v>
                </c:pt>
                <c:pt idx="1244">
                  <c:v>12.436251458333572</c:v>
                </c:pt>
                <c:pt idx="1245">
                  <c:v>12.446250458335271</c:v>
                </c:pt>
                <c:pt idx="1246">
                  <c:v>12.456248458358459</c:v>
                </c:pt>
                <c:pt idx="1247">
                  <c:v>12.466246458352543</c:v>
                </c:pt>
                <c:pt idx="1248">
                  <c:v>12.476245458354242</c:v>
                </c:pt>
                <c:pt idx="1249">
                  <c:v>12.486243458348326</c:v>
                </c:pt>
                <c:pt idx="1250">
                  <c:v>12.496241458342411</c:v>
                </c:pt>
                <c:pt idx="1251">
                  <c:v>12.506240458344109</c:v>
                </c:pt>
                <c:pt idx="1252">
                  <c:v>12.516238458338194</c:v>
                </c:pt>
                <c:pt idx="1253">
                  <c:v>12.526237458339892</c:v>
                </c:pt>
                <c:pt idx="1254">
                  <c:v>12.536235458333977</c:v>
                </c:pt>
                <c:pt idx="1255">
                  <c:v>12.546233458357165</c:v>
                </c:pt>
                <c:pt idx="1256">
                  <c:v>12.556232458358863</c:v>
                </c:pt>
                <c:pt idx="1257">
                  <c:v>12.566230458352948</c:v>
                </c:pt>
                <c:pt idx="1258">
                  <c:v>12.576228458347032</c:v>
                </c:pt>
                <c:pt idx="1259">
                  <c:v>12.586227458348731</c:v>
                </c:pt>
                <c:pt idx="1260">
                  <c:v>12.596225458342815</c:v>
                </c:pt>
                <c:pt idx="1261">
                  <c:v>12.606224458344514</c:v>
                </c:pt>
                <c:pt idx="1262">
                  <c:v>12.616222458338598</c:v>
                </c:pt>
                <c:pt idx="1263">
                  <c:v>12.626220458361786</c:v>
                </c:pt>
                <c:pt idx="1264">
                  <c:v>12.636219458334381</c:v>
                </c:pt>
                <c:pt idx="1265">
                  <c:v>12.646217458357569</c:v>
                </c:pt>
                <c:pt idx="1266">
                  <c:v>12.656216458359268</c:v>
                </c:pt>
                <c:pt idx="1267">
                  <c:v>12.666214458353352</c:v>
                </c:pt>
                <c:pt idx="1268">
                  <c:v>12.676212458347436</c:v>
                </c:pt>
                <c:pt idx="1269">
                  <c:v>12.686211458349135</c:v>
                </c:pt>
                <c:pt idx="1270">
                  <c:v>12.696209458343219</c:v>
                </c:pt>
                <c:pt idx="1271">
                  <c:v>12.706207458337303</c:v>
                </c:pt>
                <c:pt idx="1272">
                  <c:v>12.716206458339002</c:v>
                </c:pt>
                <c:pt idx="1273">
                  <c:v>12.72620445836219</c:v>
                </c:pt>
                <c:pt idx="1274">
                  <c:v>12.736203458334785</c:v>
                </c:pt>
                <c:pt idx="1275">
                  <c:v>12.746201458357973</c:v>
                </c:pt>
                <c:pt idx="1276">
                  <c:v>12.756199458352057</c:v>
                </c:pt>
                <c:pt idx="1277">
                  <c:v>12.766198458353756</c:v>
                </c:pt>
                <c:pt idx="1278">
                  <c:v>12.77619645834784</c:v>
                </c:pt>
                <c:pt idx="1279">
                  <c:v>12.786195458349539</c:v>
                </c:pt>
                <c:pt idx="1280">
                  <c:v>12.796193458343623</c:v>
                </c:pt>
                <c:pt idx="1281">
                  <c:v>12.806191458337707</c:v>
                </c:pt>
                <c:pt idx="1282">
                  <c:v>12.816190333338454</c:v>
                </c:pt>
                <c:pt idx="1283">
                  <c:v>12.826188333361642</c:v>
                </c:pt>
                <c:pt idx="1284">
                  <c:v>12.836186333355727</c:v>
                </c:pt>
                <c:pt idx="1285">
                  <c:v>12.846185333357425</c:v>
                </c:pt>
                <c:pt idx="1286">
                  <c:v>12.85618333335151</c:v>
                </c:pt>
                <c:pt idx="1287">
                  <c:v>12.866182333353208</c:v>
                </c:pt>
                <c:pt idx="1288">
                  <c:v>12.876180333347293</c:v>
                </c:pt>
                <c:pt idx="1289">
                  <c:v>12.886178333341377</c:v>
                </c:pt>
                <c:pt idx="1290">
                  <c:v>12.896177333343076</c:v>
                </c:pt>
                <c:pt idx="1291">
                  <c:v>12.90617533333716</c:v>
                </c:pt>
                <c:pt idx="1292">
                  <c:v>12.916174333338859</c:v>
                </c:pt>
                <c:pt idx="1293">
                  <c:v>12.926172333362047</c:v>
                </c:pt>
                <c:pt idx="1294">
                  <c:v>12.936170333356131</c:v>
                </c:pt>
                <c:pt idx="1295">
                  <c:v>12.94616933335783</c:v>
                </c:pt>
                <c:pt idx="1296">
                  <c:v>12.956167333351914</c:v>
                </c:pt>
                <c:pt idx="1297">
                  <c:v>12.966165333345998</c:v>
                </c:pt>
                <c:pt idx="1298">
                  <c:v>12.976164333347697</c:v>
                </c:pt>
                <c:pt idx="1299">
                  <c:v>12.986162333341781</c:v>
                </c:pt>
                <c:pt idx="1300">
                  <c:v>12.99616133334348</c:v>
                </c:pt>
                <c:pt idx="1301">
                  <c:v>13.006159333337564</c:v>
                </c:pt>
                <c:pt idx="1302">
                  <c:v>13.016157333360752</c:v>
                </c:pt>
                <c:pt idx="1303">
                  <c:v>13.026156333333347</c:v>
                </c:pt>
                <c:pt idx="1304">
                  <c:v>13.036154333356535</c:v>
                </c:pt>
                <c:pt idx="1305">
                  <c:v>13.046153333358234</c:v>
                </c:pt>
                <c:pt idx="1306">
                  <c:v>13.056151333352318</c:v>
                </c:pt>
                <c:pt idx="1307">
                  <c:v>13.066149333346402</c:v>
                </c:pt>
                <c:pt idx="1308">
                  <c:v>13.076148333348101</c:v>
                </c:pt>
                <c:pt idx="1309">
                  <c:v>13.086146333342185</c:v>
                </c:pt>
                <c:pt idx="1310">
                  <c:v>13.096144333336269</c:v>
                </c:pt>
                <c:pt idx="1311">
                  <c:v>13.106143333337968</c:v>
                </c:pt>
                <c:pt idx="1312">
                  <c:v>13.116141333361156</c:v>
                </c:pt>
                <c:pt idx="1313">
                  <c:v>13.126140333333751</c:v>
                </c:pt>
                <c:pt idx="1314">
                  <c:v>13.136138333356939</c:v>
                </c:pt>
                <c:pt idx="1315">
                  <c:v>13.146136333351023</c:v>
                </c:pt>
                <c:pt idx="1316">
                  <c:v>13.156135333352722</c:v>
                </c:pt>
                <c:pt idx="1317">
                  <c:v>13.166133333346806</c:v>
                </c:pt>
                <c:pt idx="1318">
                  <c:v>13.176132333348505</c:v>
                </c:pt>
                <c:pt idx="1319">
                  <c:v>13.186130333342589</c:v>
                </c:pt>
                <c:pt idx="1320">
                  <c:v>13.196128333336674</c:v>
                </c:pt>
                <c:pt idx="1321">
                  <c:v>13.206127333338372</c:v>
                </c:pt>
                <c:pt idx="1322">
                  <c:v>13.21612533336156</c:v>
                </c:pt>
                <c:pt idx="1323">
                  <c:v>13.226124333334155</c:v>
                </c:pt>
                <c:pt idx="1324">
                  <c:v>13.236122333357343</c:v>
                </c:pt>
                <c:pt idx="1325">
                  <c:v>13.246120333351428</c:v>
                </c:pt>
                <c:pt idx="1326">
                  <c:v>13.256119333353126</c:v>
                </c:pt>
                <c:pt idx="1327">
                  <c:v>13.266117333347211</c:v>
                </c:pt>
                <c:pt idx="1328">
                  <c:v>13.276115333341295</c:v>
                </c:pt>
                <c:pt idx="1329">
                  <c:v>13.286114333342994</c:v>
                </c:pt>
                <c:pt idx="1330">
                  <c:v>13.296112333337078</c:v>
                </c:pt>
                <c:pt idx="1331">
                  <c:v>13.306111333338777</c:v>
                </c:pt>
                <c:pt idx="1332">
                  <c:v>13.316109333361965</c:v>
                </c:pt>
                <c:pt idx="1333">
                  <c:v>13.326107333356049</c:v>
                </c:pt>
                <c:pt idx="1334">
                  <c:v>13.336106333357748</c:v>
                </c:pt>
                <c:pt idx="1335">
                  <c:v>13.346104333351832</c:v>
                </c:pt>
                <c:pt idx="1336">
                  <c:v>13.356103333353531</c:v>
                </c:pt>
                <c:pt idx="1337">
                  <c:v>13.366101333347615</c:v>
                </c:pt>
                <c:pt idx="1338">
                  <c:v>13.376099333341699</c:v>
                </c:pt>
                <c:pt idx="1339">
                  <c:v>13.386098333343398</c:v>
                </c:pt>
                <c:pt idx="1340">
                  <c:v>13.396096333337482</c:v>
                </c:pt>
                <c:pt idx="1341">
                  <c:v>13.40609433336067</c:v>
                </c:pt>
                <c:pt idx="1342">
                  <c:v>13.416093333333265</c:v>
                </c:pt>
                <c:pt idx="1343">
                  <c:v>13.426091333356453</c:v>
                </c:pt>
                <c:pt idx="1344">
                  <c:v>13.436090333358152</c:v>
                </c:pt>
                <c:pt idx="1345">
                  <c:v>13.446088333352236</c:v>
                </c:pt>
                <c:pt idx="1346">
                  <c:v>13.45608633334632</c:v>
                </c:pt>
                <c:pt idx="1347">
                  <c:v>13.466085333348019</c:v>
                </c:pt>
                <c:pt idx="1348">
                  <c:v>13.476083333342103</c:v>
                </c:pt>
                <c:pt idx="1349">
                  <c:v>13.486082333343802</c:v>
                </c:pt>
                <c:pt idx="1350">
                  <c:v>13.496080333337886</c:v>
                </c:pt>
                <c:pt idx="1351">
                  <c:v>13.506078333361074</c:v>
                </c:pt>
                <c:pt idx="1352">
                  <c:v>13.516077333333669</c:v>
                </c:pt>
                <c:pt idx="1353">
                  <c:v>13.526075333356857</c:v>
                </c:pt>
                <c:pt idx="1354">
                  <c:v>13.536073333350942</c:v>
                </c:pt>
                <c:pt idx="1355">
                  <c:v>13.54607233335264</c:v>
                </c:pt>
                <c:pt idx="1356">
                  <c:v>13.556070333346725</c:v>
                </c:pt>
                <c:pt idx="1357">
                  <c:v>13.566069333348423</c:v>
                </c:pt>
                <c:pt idx="1358">
                  <c:v>13.576067333342507</c:v>
                </c:pt>
                <c:pt idx="1359">
                  <c:v>13.586065333336592</c:v>
                </c:pt>
                <c:pt idx="1360">
                  <c:v>13.59606433333829</c:v>
                </c:pt>
                <c:pt idx="1361">
                  <c:v>13.606062333361479</c:v>
                </c:pt>
                <c:pt idx="1362">
                  <c:v>13.616061333334073</c:v>
                </c:pt>
                <c:pt idx="1363">
                  <c:v>13.626059333357261</c:v>
                </c:pt>
                <c:pt idx="1364">
                  <c:v>13.636057333351346</c:v>
                </c:pt>
                <c:pt idx="1365">
                  <c:v>13.646056333353044</c:v>
                </c:pt>
                <c:pt idx="1366">
                  <c:v>13.656054333347129</c:v>
                </c:pt>
                <c:pt idx="1367">
                  <c:v>13.666053333348827</c:v>
                </c:pt>
                <c:pt idx="1368">
                  <c:v>13.676051333342912</c:v>
                </c:pt>
                <c:pt idx="1369">
                  <c:v>13.686049333336996</c:v>
                </c:pt>
                <c:pt idx="1370">
                  <c:v>13.696048333338695</c:v>
                </c:pt>
                <c:pt idx="1371">
                  <c:v>13.706046333361883</c:v>
                </c:pt>
                <c:pt idx="1372">
                  <c:v>13.716044333355967</c:v>
                </c:pt>
                <c:pt idx="1373">
                  <c:v>13.726043333357666</c:v>
                </c:pt>
                <c:pt idx="1374">
                  <c:v>13.73604133335175</c:v>
                </c:pt>
                <c:pt idx="1375">
                  <c:v>13.746040333353449</c:v>
                </c:pt>
                <c:pt idx="1376">
                  <c:v>13.756038333347533</c:v>
                </c:pt>
                <c:pt idx="1377">
                  <c:v>13.766036333341617</c:v>
                </c:pt>
                <c:pt idx="1378">
                  <c:v>13.776035333343316</c:v>
                </c:pt>
                <c:pt idx="1379">
                  <c:v>13.7860333333374</c:v>
                </c:pt>
                <c:pt idx="1380">
                  <c:v>13.796032333339099</c:v>
                </c:pt>
                <c:pt idx="1381">
                  <c:v>13.806030333333183</c:v>
                </c:pt>
                <c:pt idx="1382">
                  <c:v>13.816027750028297</c:v>
                </c:pt>
                <c:pt idx="1383">
                  <c:v>13.826026750000892</c:v>
                </c:pt>
                <c:pt idx="1384">
                  <c:v>13.83602475002408</c:v>
                </c:pt>
                <c:pt idx="1385">
                  <c:v>13.846023750025779</c:v>
                </c:pt>
                <c:pt idx="1386">
                  <c:v>13.856021750019863</c:v>
                </c:pt>
                <c:pt idx="1387">
                  <c:v>13.866019750013947</c:v>
                </c:pt>
                <c:pt idx="1388">
                  <c:v>13.876018750015646</c:v>
                </c:pt>
                <c:pt idx="1389">
                  <c:v>13.88601675000973</c:v>
                </c:pt>
                <c:pt idx="1390">
                  <c:v>13.896015750011429</c:v>
                </c:pt>
                <c:pt idx="1391">
                  <c:v>13.906013750005513</c:v>
                </c:pt>
                <c:pt idx="1392">
                  <c:v>13.916011750028701</c:v>
                </c:pt>
                <c:pt idx="1393">
                  <c:v>13.926010750001296</c:v>
                </c:pt>
                <c:pt idx="1394">
                  <c:v>13.936008750024484</c:v>
                </c:pt>
                <c:pt idx="1395">
                  <c:v>13.946006750018569</c:v>
                </c:pt>
                <c:pt idx="1396">
                  <c:v>13.956005750020267</c:v>
                </c:pt>
                <c:pt idx="1397">
                  <c:v>13.966003750014352</c:v>
                </c:pt>
                <c:pt idx="1398">
                  <c:v>13.97600275001605</c:v>
                </c:pt>
                <c:pt idx="1399">
                  <c:v>13.986000750010135</c:v>
                </c:pt>
                <c:pt idx="1400">
                  <c:v>13.995998750004219</c:v>
                </c:pt>
                <c:pt idx="1401">
                  <c:v>14.005997750005918</c:v>
                </c:pt>
                <c:pt idx="1402">
                  <c:v>14.015995750000002</c:v>
                </c:pt>
                <c:pt idx="1403">
                  <c:v>14.025994750001701</c:v>
                </c:pt>
                <c:pt idx="1404">
                  <c:v>14.035992750024889</c:v>
                </c:pt>
                <c:pt idx="1405">
                  <c:v>14.045990750018973</c:v>
                </c:pt>
                <c:pt idx="1406">
                  <c:v>14.055989750020672</c:v>
                </c:pt>
                <c:pt idx="1407">
                  <c:v>14.065987750014756</c:v>
                </c:pt>
                <c:pt idx="1408">
                  <c:v>14.075986750016455</c:v>
                </c:pt>
                <c:pt idx="1409">
                  <c:v>14.085984750010539</c:v>
                </c:pt>
                <c:pt idx="1410">
                  <c:v>14.095982750004623</c:v>
                </c:pt>
                <c:pt idx="1411">
                  <c:v>14.105981750006322</c:v>
                </c:pt>
                <c:pt idx="1412">
                  <c:v>14.115979750000406</c:v>
                </c:pt>
                <c:pt idx="1413">
                  <c:v>14.125978750002105</c:v>
                </c:pt>
                <c:pt idx="1414">
                  <c:v>14.135976750025293</c:v>
                </c:pt>
                <c:pt idx="1415">
                  <c:v>14.145974750019377</c:v>
                </c:pt>
                <c:pt idx="1416">
                  <c:v>14.155973750021076</c:v>
                </c:pt>
                <c:pt idx="1417">
                  <c:v>14.16597175001516</c:v>
                </c:pt>
                <c:pt idx="1418">
                  <c:v>14.175969750009244</c:v>
                </c:pt>
                <c:pt idx="1419">
                  <c:v>14.185968750010943</c:v>
                </c:pt>
                <c:pt idx="1420">
                  <c:v>14.195966750005027</c:v>
                </c:pt>
                <c:pt idx="1421">
                  <c:v>14.205965750006726</c:v>
                </c:pt>
                <c:pt idx="1422">
                  <c:v>14.21596375000081</c:v>
                </c:pt>
                <c:pt idx="1423">
                  <c:v>14.225961750023998</c:v>
                </c:pt>
                <c:pt idx="1424">
                  <c:v>14.235960750025697</c:v>
                </c:pt>
                <c:pt idx="1425">
                  <c:v>14.245958750019781</c:v>
                </c:pt>
                <c:pt idx="1426">
                  <c:v>14.25595775002148</c:v>
                </c:pt>
                <c:pt idx="1427">
                  <c:v>14.265955750015564</c:v>
                </c:pt>
                <c:pt idx="1428">
                  <c:v>14.275953750009649</c:v>
                </c:pt>
                <c:pt idx="1429">
                  <c:v>14.285952750011347</c:v>
                </c:pt>
                <c:pt idx="1430">
                  <c:v>14.295950750005431</c:v>
                </c:pt>
                <c:pt idx="1431">
                  <c:v>14.30594975000713</c:v>
                </c:pt>
                <c:pt idx="1432">
                  <c:v>14.315947750001214</c:v>
                </c:pt>
                <c:pt idx="1433">
                  <c:v>14.325945750024403</c:v>
                </c:pt>
                <c:pt idx="1434">
                  <c:v>14.335944750026101</c:v>
                </c:pt>
                <c:pt idx="1435">
                  <c:v>14.345942750020185</c:v>
                </c:pt>
                <c:pt idx="1436">
                  <c:v>14.355941750021884</c:v>
                </c:pt>
                <c:pt idx="1437">
                  <c:v>14.365939750015968</c:v>
                </c:pt>
                <c:pt idx="1438">
                  <c:v>14.375937750010053</c:v>
                </c:pt>
                <c:pt idx="1439">
                  <c:v>14.385936750011751</c:v>
                </c:pt>
                <c:pt idx="1440">
                  <c:v>14.395934750005836</c:v>
                </c:pt>
                <c:pt idx="1441">
                  <c:v>14.40593274999992</c:v>
                </c:pt>
                <c:pt idx="1442">
                  <c:v>14.415931750001619</c:v>
                </c:pt>
                <c:pt idx="1443">
                  <c:v>14.425929750024807</c:v>
                </c:pt>
                <c:pt idx="1444">
                  <c:v>14.435928750026505</c:v>
                </c:pt>
                <c:pt idx="1445">
                  <c:v>14.44592675002059</c:v>
                </c:pt>
                <c:pt idx="1446">
                  <c:v>14.455924750014674</c:v>
                </c:pt>
                <c:pt idx="1447">
                  <c:v>14.465923750016373</c:v>
                </c:pt>
                <c:pt idx="1448">
                  <c:v>14.475921750010457</c:v>
                </c:pt>
                <c:pt idx="1449">
                  <c:v>14.485920750012156</c:v>
                </c:pt>
                <c:pt idx="1450">
                  <c:v>14.49591875000624</c:v>
                </c:pt>
                <c:pt idx="1451">
                  <c:v>14.505916750000324</c:v>
                </c:pt>
                <c:pt idx="1452">
                  <c:v>14.515915750002023</c:v>
                </c:pt>
                <c:pt idx="1453">
                  <c:v>14.525913750025211</c:v>
                </c:pt>
                <c:pt idx="1454">
                  <c:v>14.53591275002691</c:v>
                </c:pt>
                <c:pt idx="1455">
                  <c:v>14.545910750020994</c:v>
                </c:pt>
                <c:pt idx="1456">
                  <c:v>14.555908750015078</c:v>
                </c:pt>
                <c:pt idx="1457">
                  <c:v>14.565907750016777</c:v>
                </c:pt>
                <c:pt idx="1458">
                  <c:v>14.575905750010861</c:v>
                </c:pt>
                <c:pt idx="1459">
                  <c:v>14.58590475001256</c:v>
                </c:pt>
                <c:pt idx="1460">
                  <c:v>14.595902750006644</c:v>
                </c:pt>
                <c:pt idx="1461">
                  <c:v>14.605900750000728</c:v>
                </c:pt>
                <c:pt idx="1462">
                  <c:v>14.615899750002427</c:v>
                </c:pt>
                <c:pt idx="1463">
                  <c:v>14.625897750025615</c:v>
                </c:pt>
                <c:pt idx="1464">
                  <c:v>14.635896750027314</c:v>
                </c:pt>
                <c:pt idx="1465">
                  <c:v>14.645894750021398</c:v>
                </c:pt>
                <c:pt idx="1466">
                  <c:v>14.655892750015482</c:v>
                </c:pt>
                <c:pt idx="1467">
                  <c:v>14.665891750017181</c:v>
                </c:pt>
                <c:pt idx="1468">
                  <c:v>14.675889750011265</c:v>
                </c:pt>
                <c:pt idx="1469">
                  <c:v>14.685888750012964</c:v>
                </c:pt>
                <c:pt idx="1470">
                  <c:v>14.695886750007048</c:v>
                </c:pt>
                <c:pt idx="1471">
                  <c:v>14.705884750001132</c:v>
                </c:pt>
                <c:pt idx="1472">
                  <c:v>14.715883750002831</c:v>
                </c:pt>
                <c:pt idx="1473">
                  <c:v>14.725881750026019</c:v>
                </c:pt>
                <c:pt idx="1474">
                  <c:v>14.735879750020104</c:v>
                </c:pt>
                <c:pt idx="1475">
                  <c:v>14.745878750021802</c:v>
                </c:pt>
                <c:pt idx="1476">
                  <c:v>14.755876750015887</c:v>
                </c:pt>
                <c:pt idx="1477">
                  <c:v>14.765875750017585</c:v>
                </c:pt>
                <c:pt idx="1478">
                  <c:v>14.775873750011669</c:v>
                </c:pt>
                <c:pt idx="1479">
                  <c:v>14.785871750005754</c:v>
                </c:pt>
                <c:pt idx="1480">
                  <c:v>14.795870750007452</c:v>
                </c:pt>
                <c:pt idx="1481">
                  <c:v>14.805868750001537</c:v>
                </c:pt>
                <c:pt idx="1482">
                  <c:v>14.815868708334165</c:v>
                </c:pt>
                <c:pt idx="1483">
                  <c:v>14.825866708357353</c:v>
                </c:pt>
                <c:pt idx="1484">
                  <c:v>14.835864708351437</c:v>
                </c:pt>
                <c:pt idx="1485">
                  <c:v>14.845863708353136</c:v>
                </c:pt>
                <c:pt idx="1486">
                  <c:v>14.85586170834722</c:v>
                </c:pt>
                <c:pt idx="1487">
                  <c:v>14.865860708348919</c:v>
                </c:pt>
                <c:pt idx="1488">
                  <c:v>14.875858708343003</c:v>
                </c:pt>
                <c:pt idx="1489">
                  <c:v>14.885856708337087</c:v>
                </c:pt>
                <c:pt idx="1490">
                  <c:v>14.895855708338786</c:v>
                </c:pt>
                <c:pt idx="1491">
                  <c:v>14.905853708361974</c:v>
                </c:pt>
                <c:pt idx="1492">
                  <c:v>14.915852708334569</c:v>
                </c:pt>
                <c:pt idx="1493">
                  <c:v>14.925850708357757</c:v>
                </c:pt>
                <c:pt idx="1494">
                  <c:v>14.935848708351841</c:v>
                </c:pt>
                <c:pt idx="1495">
                  <c:v>14.94584770835354</c:v>
                </c:pt>
                <c:pt idx="1496">
                  <c:v>14.955845708347624</c:v>
                </c:pt>
                <c:pt idx="1497">
                  <c:v>14.965844708349323</c:v>
                </c:pt>
                <c:pt idx="1498">
                  <c:v>14.975842708343407</c:v>
                </c:pt>
                <c:pt idx="1499">
                  <c:v>14.985840708337491</c:v>
                </c:pt>
                <c:pt idx="1500">
                  <c:v>14.99583970833919</c:v>
                </c:pt>
                <c:pt idx="1501">
                  <c:v>15.005837708333274</c:v>
                </c:pt>
                <c:pt idx="1502">
                  <c:v>15.015836708334973</c:v>
                </c:pt>
                <c:pt idx="1503">
                  <c:v>15.025834708358161</c:v>
                </c:pt>
                <c:pt idx="1504">
                  <c:v>15.035832708352245</c:v>
                </c:pt>
                <c:pt idx="1505">
                  <c:v>15.045831708353944</c:v>
                </c:pt>
                <c:pt idx="1506">
                  <c:v>15.055829708348028</c:v>
                </c:pt>
                <c:pt idx="1507">
                  <c:v>15.065828708349727</c:v>
                </c:pt>
                <c:pt idx="1508">
                  <c:v>15.075826708343811</c:v>
                </c:pt>
                <c:pt idx="1509">
                  <c:v>15.085824708337896</c:v>
                </c:pt>
                <c:pt idx="1510">
                  <c:v>15.095823708339594</c:v>
                </c:pt>
                <c:pt idx="1511">
                  <c:v>15.105821708333679</c:v>
                </c:pt>
                <c:pt idx="1512">
                  <c:v>15.115820708335377</c:v>
                </c:pt>
                <c:pt idx="1513">
                  <c:v>15.125818708358565</c:v>
                </c:pt>
                <c:pt idx="1514">
                  <c:v>15.13581670835265</c:v>
                </c:pt>
                <c:pt idx="1515">
                  <c:v>15.145815708354348</c:v>
                </c:pt>
                <c:pt idx="1516">
                  <c:v>15.155813708348433</c:v>
                </c:pt>
                <c:pt idx="1517">
                  <c:v>15.165811708342517</c:v>
                </c:pt>
                <c:pt idx="1518">
                  <c:v>15.175810708344216</c:v>
                </c:pt>
                <c:pt idx="1519">
                  <c:v>15.1858087083383</c:v>
                </c:pt>
                <c:pt idx="1520">
                  <c:v>15.195807708339998</c:v>
                </c:pt>
                <c:pt idx="1521">
                  <c:v>15.205805708334083</c:v>
                </c:pt>
                <c:pt idx="1522">
                  <c:v>15.215803708357271</c:v>
                </c:pt>
                <c:pt idx="1523">
                  <c:v>15.22580270835897</c:v>
                </c:pt>
                <c:pt idx="1524">
                  <c:v>15.235800708353054</c:v>
                </c:pt>
                <c:pt idx="1525">
                  <c:v>15.245799708354753</c:v>
                </c:pt>
                <c:pt idx="1526">
                  <c:v>15.255797708348837</c:v>
                </c:pt>
                <c:pt idx="1527">
                  <c:v>15.265795708342921</c:v>
                </c:pt>
                <c:pt idx="1528">
                  <c:v>15.27579470834462</c:v>
                </c:pt>
                <c:pt idx="1529">
                  <c:v>15.285792708338704</c:v>
                </c:pt>
                <c:pt idx="1530">
                  <c:v>15.295791708340403</c:v>
                </c:pt>
                <c:pt idx="1531">
                  <c:v>15.305789708334487</c:v>
                </c:pt>
                <c:pt idx="1532">
                  <c:v>15.315787708357675</c:v>
                </c:pt>
                <c:pt idx="1533">
                  <c:v>15.325786708359374</c:v>
                </c:pt>
                <c:pt idx="1534">
                  <c:v>15.335784708353458</c:v>
                </c:pt>
                <c:pt idx="1535">
                  <c:v>15.345783708355157</c:v>
                </c:pt>
                <c:pt idx="1536">
                  <c:v>15.355781708349241</c:v>
                </c:pt>
                <c:pt idx="1537">
                  <c:v>15.365779708343325</c:v>
                </c:pt>
                <c:pt idx="1538">
                  <c:v>15.375778708345024</c:v>
                </c:pt>
                <c:pt idx="1539">
                  <c:v>15.385776708339108</c:v>
                </c:pt>
                <c:pt idx="1540">
                  <c:v>15.395775708340807</c:v>
                </c:pt>
                <c:pt idx="1541">
                  <c:v>15.405773708334891</c:v>
                </c:pt>
                <c:pt idx="1542">
                  <c:v>15.415771708358079</c:v>
                </c:pt>
                <c:pt idx="1543">
                  <c:v>15.425770708359778</c:v>
                </c:pt>
                <c:pt idx="1544">
                  <c:v>15.435768708353862</c:v>
                </c:pt>
                <c:pt idx="1545">
                  <c:v>15.445767708355561</c:v>
                </c:pt>
                <c:pt idx="1546">
                  <c:v>15.455765708349645</c:v>
                </c:pt>
                <c:pt idx="1547">
                  <c:v>15.465763708343729</c:v>
                </c:pt>
                <c:pt idx="1548">
                  <c:v>15.475762708345428</c:v>
                </c:pt>
                <c:pt idx="1549">
                  <c:v>15.485760708339512</c:v>
                </c:pt>
                <c:pt idx="1550">
                  <c:v>15.495759708341211</c:v>
                </c:pt>
                <c:pt idx="1551">
                  <c:v>15.505757708335295</c:v>
                </c:pt>
                <c:pt idx="1552">
                  <c:v>15.515755708358483</c:v>
                </c:pt>
                <c:pt idx="1553">
                  <c:v>15.525754708360182</c:v>
                </c:pt>
                <c:pt idx="1554">
                  <c:v>15.535752708354266</c:v>
                </c:pt>
                <c:pt idx="1555">
                  <c:v>15.545751708355965</c:v>
                </c:pt>
                <c:pt idx="1556">
                  <c:v>15.555749708350049</c:v>
                </c:pt>
                <c:pt idx="1557">
                  <c:v>15.565747708344134</c:v>
                </c:pt>
                <c:pt idx="1558">
                  <c:v>15.575746708345832</c:v>
                </c:pt>
                <c:pt idx="1559">
                  <c:v>15.585744708339917</c:v>
                </c:pt>
                <c:pt idx="1560">
                  <c:v>15.595743708341615</c:v>
                </c:pt>
                <c:pt idx="1561">
                  <c:v>15.6057417083357</c:v>
                </c:pt>
                <c:pt idx="1562">
                  <c:v>15.615739708358888</c:v>
                </c:pt>
                <c:pt idx="1563">
                  <c:v>15.625738708360586</c:v>
                </c:pt>
                <c:pt idx="1564">
                  <c:v>15.635736708354671</c:v>
                </c:pt>
                <c:pt idx="1565">
                  <c:v>15.645735708356369</c:v>
                </c:pt>
                <c:pt idx="1566">
                  <c:v>15.655733708350454</c:v>
                </c:pt>
                <c:pt idx="1567">
                  <c:v>15.665731708344538</c:v>
                </c:pt>
                <c:pt idx="1568">
                  <c:v>15.675730708346236</c:v>
                </c:pt>
                <c:pt idx="1569">
                  <c:v>15.685728708340321</c:v>
                </c:pt>
                <c:pt idx="1570">
                  <c:v>15.695727708342019</c:v>
                </c:pt>
                <c:pt idx="1571">
                  <c:v>15.705725708336104</c:v>
                </c:pt>
                <c:pt idx="1572">
                  <c:v>15.715723708359292</c:v>
                </c:pt>
                <c:pt idx="1573">
                  <c:v>15.725722708360991</c:v>
                </c:pt>
                <c:pt idx="1574">
                  <c:v>15.735720708355075</c:v>
                </c:pt>
                <c:pt idx="1575">
                  <c:v>15.745719708356773</c:v>
                </c:pt>
                <c:pt idx="1576">
                  <c:v>15.755717708350858</c:v>
                </c:pt>
                <c:pt idx="1577">
                  <c:v>15.765715708344942</c:v>
                </c:pt>
                <c:pt idx="1578">
                  <c:v>15.775714708346641</c:v>
                </c:pt>
                <c:pt idx="1579">
                  <c:v>15.785712708340725</c:v>
                </c:pt>
                <c:pt idx="1580">
                  <c:v>15.795711708342424</c:v>
                </c:pt>
                <c:pt idx="1581">
                  <c:v>15.805709708336508</c:v>
                </c:pt>
                <c:pt idx="1582">
                  <c:v>15.815706708352081</c:v>
                </c:pt>
                <c:pt idx="1583">
                  <c:v>15.82570570835378</c:v>
                </c:pt>
                <c:pt idx="1584">
                  <c:v>15.835703708347864</c:v>
                </c:pt>
                <c:pt idx="1585">
                  <c:v>15.845702708349563</c:v>
                </c:pt>
                <c:pt idx="1586">
                  <c:v>15.855700708343647</c:v>
                </c:pt>
                <c:pt idx="1587">
                  <c:v>15.865698708337732</c:v>
                </c:pt>
                <c:pt idx="1588">
                  <c:v>15.87569770833943</c:v>
                </c:pt>
                <c:pt idx="1589">
                  <c:v>15.885695708333515</c:v>
                </c:pt>
                <c:pt idx="1590">
                  <c:v>15.895694708335213</c:v>
                </c:pt>
                <c:pt idx="1591">
                  <c:v>15.905692708358401</c:v>
                </c:pt>
                <c:pt idx="1592">
                  <c:v>15.915690708352486</c:v>
                </c:pt>
                <c:pt idx="1593">
                  <c:v>15.925689708354184</c:v>
                </c:pt>
                <c:pt idx="1594">
                  <c:v>15.935687708348269</c:v>
                </c:pt>
                <c:pt idx="1595">
                  <c:v>15.945686708349967</c:v>
                </c:pt>
                <c:pt idx="1596">
                  <c:v>15.955684708344052</c:v>
                </c:pt>
                <c:pt idx="1597">
                  <c:v>15.965682708338136</c:v>
                </c:pt>
                <c:pt idx="1598">
                  <c:v>15.975681708339835</c:v>
                </c:pt>
                <c:pt idx="1599">
                  <c:v>15.985679708333919</c:v>
                </c:pt>
                <c:pt idx="1600">
                  <c:v>15.995678708335618</c:v>
                </c:pt>
                <c:pt idx="1601">
                  <c:v>16.005676708358806</c:v>
                </c:pt>
                <c:pt idx="1602">
                  <c:v>16.01567470835289</c:v>
                </c:pt>
                <c:pt idx="1603">
                  <c:v>16.025673708354589</c:v>
                </c:pt>
                <c:pt idx="1604">
                  <c:v>16.035671708348673</c:v>
                </c:pt>
                <c:pt idx="1605">
                  <c:v>16.045670708350372</c:v>
                </c:pt>
                <c:pt idx="1606">
                  <c:v>16.055668708344456</c:v>
                </c:pt>
                <c:pt idx="1607">
                  <c:v>16.06566670833854</c:v>
                </c:pt>
                <c:pt idx="1608">
                  <c:v>16.075665708340239</c:v>
                </c:pt>
                <c:pt idx="1609">
                  <c:v>16.085663708334323</c:v>
                </c:pt>
                <c:pt idx="1610">
                  <c:v>16.095662708336022</c:v>
                </c:pt>
                <c:pt idx="1611">
                  <c:v>16.10566070835921</c:v>
                </c:pt>
                <c:pt idx="1612">
                  <c:v>16.115659708360909</c:v>
                </c:pt>
                <c:pt idx="1613">
                  <c:v>16.125657708354993</c:v>
                </c:pt>
                <c:pt idx="1614">
                  <c:v>16.135655708349077</c:v>
                </c:pt>
                <c:pt idx="1615">
                  <c:v>16.145654708350776</c:v>
                </c:pt>
                <c:pt idx="1616">
                  <c:v>16.15565270834486</c:v>
                </c:pt>
                <c:pt idx="1617">
                  <c:v>16.165651708346559</c:v>
                </c:pt>
                <c:pt idx="1618">
                  <c:v>16.175649708340643</c:v>
                </c:pt>
                <c:pt idx="1619">
                  <c:v>16.185647708334727</c:v>
                </c:pt>
                <c:pt idx="1620">
                  <c:v>16.195646708336426</c:v>
                </c:pt>
                <c:pt idx="1621">
                  <c:v>16.205644708359614</c:v>
                </c:pt>
                <c:pt idx="1622">
                  <c:v>16.215643708361313</c:v>
                </c:pt>
                <c:pt idx="1623">
                  <c:v>16.225641708355397</c:v>
                </c:pt>
                <c:pt idx="1624">
                  <c:v>16.235639708349481</c:v>
                </c:pt>
                <c:pt idx="1625">
                  <c:v>16.24563870835118</c:v>
                </c:pt>
                <c:pt idx="1626">
                  <c:v>16.255636708345264</c:v>
                </c:pt>
                <c:pt idx="1627">
                  <c:v>16.265635708346963</c:v>
                </c:pt>
                <c:pt idx="1628">
                  <c:v>16.275633708341047</c:v>
                </c:pt>
                <c:pt idx="1629">
                  <c:v>16.285631708335131</c:v>
                </c:pt>
                <c:pt idx="1630">
                  <c:v>16.29563070833683</c:v>
                </c:pt>
                <c:pt idx="1631">
                  <c:v>16.305628708360018</c:v>
                </c:pt>
                <c:pt idx="1632">
                  <c:v>16.315627708361717</c:v>
                </c:pt>
                <c:pt idx="1633">
                  <c:v>16.325625708355801</c:v>
                </c:pt>
                <c:pt idx="1634">
                  <c:v>16.335623708349885</c:v>
                </c:pt>
                <c:pt idx="1635">
                  <c:v>16.345622708351584</c:v>
                </c:pt>
                <c:pt idx="1636">
                  <c:v>16.355620708345668</c:v>
                </c:pt>
                <c:pt idx="1637">
                  <c:v>16.365619708347367</c:v>
                </c:pt>
                <c:pt idx="1638">
                  <c:v>16.375617708341451</c:v>
                </c:pt>
                <c:pt idx="1639">
                  <c:v>16.385615708335536</c:v>
                </c:pt>
                <c:pt idx="1640">
                  <c:v>16.395614708337234</c:v>
                </c:pt>
                <c:pt idx="1641">
                  <c:v>16.405612708360422</c:v>
                </c:pt>
                <c:pt idx="1642">
                  <c:v>16.415611708362121</c:v>
                </c:pt>
                <c:pt idx="1643">
                  <c:v>16.425609708356205</c:v>
                </c:pt>
                <c:pt idx="1644">
                  <c:v>16.43560770835029</c:v>
                </c:pt>
                <c:pt idx="1645">
                  <c:v>16.445606708351988</c:v>
                </c:pt>
                <c:pt idx="1646">
                  <c:v>16.455604708346073</c:v>
                </c:pt>
                <c:pt idx="1647">
                  <c:v>16.465603708347771</c:v>
                </c:pt>
                <c:pt idx="1648">
                  <c:v>16.475601708341856</c:v>
                </c:pt>
                <c:pt idx="1649">
                  <c:v>16.48559970833594</c:v>
                </c:pt>
                <c:pt idx="1650">
                  <c:v>16.495598708337639</c:v>
                </c:pt>
                <c:pt idx="1651">
                  <c:v>16.505596708360827</c:v>
                </c:pt>
                <c:pt idx="1652">
                  <c:v>16.515595708333421</c:v>
                </c:pt>
                <c:pt idx="1653">
                  <c:v>16.52559370835661</c:v>
                </c:pt>
                <c:pt idx="1654">
                  <c:v>16.535591708350694</c:v>
                </c:pt>
                <c:pt idx="1655">
                  <c:v>16.545590708352393</c:v>
                </c:pt>
                <c:pt idx="1656">
                  <c:v>16.555588708346477</c:v>
                </c:pt>
                <c:pt idx="1657">
                  <c:v>16.565587708348176</c:v>
                </c:pt>
                <c:pt idx="1658">
                  <c:v>16.57558570834226</c:v>
                </c:pt>
                <c:pt idx="1659">
                  <c:v>16.585584708343958</c:v>
                </c:pt>
                <c:pt idx="1660">
                  <c:v>16.595582708338043</c:v>
                </c:pt>
                <c:pt idx="1661">
                  <c:v>16.605580708361231</c:v>
                </c:pt>
                <c:pt idx="1662">
                  <c:v>16.615579708333826</c:v>
                </c:pt>
                <c:pt idx="1663">
                  <c:v>16.625577708357014</c:v>
                </c:pt>
                <c:pt idx="1664">
                  <c:v>16.635576708358712</c:v>
                </c:pt>
                <c:pt idx="1665">
                  <c:v>16.645574708352797</c:v>
                </c:pt>
                <c:pt idx="1666">
                  <c:v>16.655572708346881</c:v>
                </c:pt>
                <c:pt idx="1667">
                  <c:v>16.66557170834858</c:v>
                </c:pt>
                <c:pt idx="1668">
                  <c:v>16.675569708342664</c:v>
                </c:pt>
                <c:pt idx="1669">
                  <c:v>16.685568708344363</c:v>
                </c:pt>
                <c:pt idx="1670">
                  <c:v>16.695566708338447</c:v>
                </c:pt>
                <c:pt idx="1671">
                  <c:v>16.705564708361635</c:v>
                </c:pt>
                <c:pt idx="1672">
                  <c:v>16.71556370833423</c:v>
                </c:pt>
                <c:pt idx="1673">
                  <c:v>16.725561708357418</c:v>
                </c:pt>
                <c:pt idx="1674">
                  <c:v>16.735560708359117</c:v>
                </c:pt>
                <c:pt idx="1675">
                  <c:v>16.745558708353201</c:v>
                </c:pt>
                <c:pt idx="1676">
                  <c:v>16.755556708347285</c:v>
                </c:pt>
                <c:pt idx="1677">
                  <c:v>16.765555708348984</c:v>
                </c:pt>
                <c:pt idx="1678">
                  <c:v>16.775553708343068</c:v>
                </c:pt>
                <c:pt idx="1679">
                  <c:v>16.785552708344767</c:v>
                </c:pt>
                <c:pt idx="1680">
                  <c:v>16.795550708338851</c:v>
                </c:pt>
                <c:pt idx="1681">
                  <c:v>16.805548708362039</c:v>
                </c:pt>
                <c:pt idx="1682">
                  <c:v>16.81554850001703</c:v>
                </c:pt>
                <c:pt idx="1683">
                  <c:v>16.825546500011114</c:v>
                </c:pt>
                <c:pt idx="1684">
                  <c:v>16.835545500012813</c:v>
                </c:pt>
                <c:pt idx="1685">
                  <c:v>16.845543500006897</c:v>
                </c:pt>
                <c:pt idx="1686">
                  <c:v>16.855541500000982</c:v>
                </c:pt>
                <c:pt idx="1687">
                  <c:v>16.86554050000268</c:v>
                </c:pt>
                <c:pt idx="1688">
                  <c:v>16.875538500025868</c:v>
                </c:pt>
                <c:pt idx="1689">
                  <c:v>16.885537500027567</c:v>
                </c:pt>
                <c:pt idx="1690">
                  <c:v>16.895535500021651</c:v>
                </c:pt>
                <c:pt idx="1691">
                  <c:v>16.905533500015736</c:v>
                </c:pt>
                <c:pt idx="1692">
                  <c:v>16.915532500017434</c:v>
                </c:pt>
                <c:pt idx="1693">
                  <c:v>16.925530500011519</c:v>
                </c:pt>
                <c:pt idx="1694">
                  <c:v>16.935529500013217</c:v>
                </c:pt>
                <c:pt idx="1695">
                  <c:v>16.945527500007302</c:v>
                </c:pt>
                <c:pt idx="1696">
                  <c:v>16.955526500009</c:v>
                </c:pt>
                <c:pt idx="1697">
                  <c:v>16.965524500003085</c:v>
                </c:pt>
                <c:pt idx="1698">
                  <c:v>16.975522500026273</c:v>
                </c:pt>
                <c:pt idx="1699">
                  <c:v>16.985521500027971</c:v>
                </c:pt>
                <c:pt idx="1700">
                  <c:v>16.995519500022056</c:v>
                </c:pt>
                <c:pt idx="1701">
                  <c:v>17.005518500023754</c:v>
                </c:pt>
                <c:pt idx="1702">
                  <c:v>17.015516500017839</c:v>
                </c:pt>
                <c:pt idx="1703">
                  <c:v>17.025514500011923</c:v>
                </c:pt>
                <c:pt idx="1704">
                  <c:v>17.035513500013622</c:v>
                </c:pt>
                <c:pt idx="1705">
                  <c:v>17.045511500007706</c:v>
                </c:pt>
                <c:pt idx="1706">
                  <c:v>17.055510500009404</c:v>
                </c:pt>
                <c:pt idx="1707">
                  <c:v>17.065508500003489</c:v>
                </c:pt>
                <c:pt idx="1708">
                  <c:v>17.075506500026677</c:v>
                </c:pt>
                <c:pt idx="1709">
                  <c:v>17.085505500028376</c:v>
                </c:pt>
                <c:pt idx="1710">
                  <c:v>17.09550350002246</c:v>
                </c:pt>
                <c:pt idx="1711">
                  <c:v>17.105502500024159</c:v>
                </c:pt>
                <c:pt idx="1712">
                  <c:v>17.115500500018243</c:v>
                </c:pt>
                <c:pt idx="1713">
                  <c:v>17.125498500012327</c:v>
                </c:pt>
                <c:pt idx="1714">
                  <c:v>17.135497500014026</c:v>
                </c:pt>
                <c:pt idx="1715">
                  <c:v>17.14549550000811</c:v>
                </c:pt>
                <c:pt idx="1716">
                  <c:v>17.155494500009809</c:v>
                </c:pt>
                <c:pt idx="1717">
                  <c:v>17.165492500003893</c:v>
                </c:pt>
                <c:pt idx="1718">
                  <c:v>17.175490500027081</c:v>
                </c:pt>
                <c:pt idx="1719">
                  <c:v>17.18548950002878</c:v>
                </c:pt>
                <c:pt idx="1720">
                  <c:v>17.195487500022864</c:v>
                </c:pt>
                <c:pt idx="1721">
                  <c:v>17.205486500024563</c:v>
                </c:pt>
                <c:pt idx="1722">
                  <c:v>17.215484500018647</c:v>
                </c:pt>
                <c:pt idx="1723">
                  <c:v>17.225483500020346</c:v>
                </c:pt>
                <c:pt idx="1724">
                  <c:v>17.23548150001443</c:v>
                </c:pt>
                <c:pt idx="1725">
                  <c:v>17.245479500008514</c:v>
                </c:pt>
                <c:pt idx="1726">
                  <c:v>17.255478500010213</c:v>
                </c:pt>
                <c:pt idx="1727">
                  <c:v>17.265476500004297</c:v>
                </c:pt>
                <c:pt idx="1728">
                  <c:v>17.275475500005996</c:v>
                </c:pt>
                <c:pt idx="1729">
                  <c:v>17.28547350000008</c:v>
                </c:pt>
                <c:pt idx="1730">
                  <c:v>17.295471500023268</c:v>
                </c:pt>
                <c:pt idx="1731">
                  <c:v>17.305470500024967</c:v>
                </c:pt>
                <c:pt idx="1732">
                  <c:v>17.315468500019051</c:v>
                </c:pt>
                <c:pt idx="1733">
                  <c:v>17.32546750002075</c:v>
                </c:pt>
                <c:pt idx="1734">
                  <c:v>17.335465500014834</c:v>
                </c:pt>
                <c:pt idx="1735">
                  <c:v>17.345463500008918</c:v>
                </c:pt>
                <c:pt idx="1736">
                  <c:v>17.355462500010617</c:v>
                </c:pt>
                <c:pt idx="1737">
                  <c:v>17.365460500004701</c:v>
                </c:pt>
                <c:pt idx="1738">
                  <c:v>17.3754595000064</c:v>
                </c:pt>
                <c:pt idx="1739">
                  <c:v>17.385457500000484</c:v>
                </c:pt>
                <c:pt idx="1740">
                  <c:v>17.395455500023672</c:v>
                </c:pt>
                <c:pt idx="1741">
                  <c:v>17.405454500025371</c:v>
                </c:pt>
                <c:pt idx="1742">
                  <c:v>17.415452500019455</c:v>
                </c:pt>
                <c:pt idx="1743">
                  <c:v>17.425451500021154</c:v>
                </c:pt>
                <c:pt idx="1744">
                  <c:v>17.435449500015238</c:v>
                </c:pt>
                <c:pt idx="1745">
                  <c:v>17.445447500009323</c:v>
                </c:pt>
                <c:pt idx="1746">
                  <c:v>17.455446500011021</c:v>
                </c:pt>
                <c:pt idx="1747">
                  <c:v>17.465444500005106</c:v>
                </c:pt>
                <c:pt idx="1748">
                  <c:v>17.475443500006804</c:v>
                </c:pt>
                <c:pt idx="1749">
                  <c:v>17.485441500000888</c:v>
                </c:pt>
                <c:pt idx="1750">
                  <c:v>17.495440500002587</c:v>
                </c:pt>
                <c:pt idx="1751">
                  <c:v>17.505438500025775</c:v>
                </c:pt>
                <c:pt idx="1752">
                  <c:v>17.51543650001986</c:v>
                </c:pt>
                <c:pt idx="1753">
                  <c:v>17.525435500021558</c:v>
                </c:pt>
                <c:pt idx="1754">
                  <c:v>17.535433500015642</c:v>
                </c:pt>
                <c:pt idx="1755">
                  <c:v>17.545432500017341</c:v>
                </c:pt>
                <c:pt idx="1756">
                  <c:v>17.555430500011425</c:v>
                </c:pt>
                <c:pt idx="1757">
                  <c:v>17.56542850000551</c:v>
                </c:pt>
                <c:pt idx="1758">
                  <c:v>17.575427500007208</c:v>
                </c:pt>
                <c:pt idx="1759">
                  <c:v>17.585425500001293</c:v>
                </c:pt>
                <c:pt idx="1760">
                  <c:v>17.595424500002991</c:v>
                </c:pt>
                <c:pt idx="1761">
                  <c:v>17.605422500026179</c:v>
                </c:pt>
                <c:pt idx="1762">
                  <c:v>17.615420500020264</c:v>
                </c:pt>
                <c:pt idx="1763">
                  <c:v>17.625419500021962</c:v>
                </c:pt>
                <c:pt idx="1764">
                  <c:v>17.635417500016047</c:v>
                </c:pt>
                <c:pt idx="1765">
                  <c:v>17.645416500017745</c:v>
                </c:pt>
                <c:pt idx="1766">
                  <c:v>17.65541450001183</c:v>
                </c:pt>
                <c:pt idx="1767">
                  <c:v>17.665412500005914</c:v>
                </c:pt>
                <c:pt idx="1768">
                  <c:v>17.675411500007613</c:v>
                </c:pt>
                <c:pt idx="1769">
                  <c:v>17.685409500001697</c:v>
                </c:pt>
                <c:pt idx="1770">
                  <c:v>17.695408500003396</c:v>
                </c:pt>
                <c:pt idx="1771">
                  <c:v>17.705406500026584</c:v>
                </c:pt>
                <c:pt idx="1772">
                  <c:v>17.715405500028282</c:v>
                </c:pt>
                <c:pt idx="1773">
                  <c:v>17.725403500022367</c:v>
                </c:pt>
                <c:pt idx="1774">
                  <c:v>17.735401500016451</c:v>
                </c:pt>
                <c:pt idx="1775">
                  <c:v>17.74540050001815</c:v>
                </c:pt>
                <c:pt idx="1776">
                  <c:v>17.755398500012234</c:v>
                </c:pt>
                <c:pt idx="1777">
                  <c:v>17.765397500013933</c:v>
                </c:pt>
                <c:pt idx="1778">
                  <c:v>17.775395500008017</c:v>
                </c:pt>
                <c:pt idx="1779">
                  <c:v>17.785393500002101</c:v>
                </c:pt>
                <c:pt idx="1780">
                  <c:v>17.7953925000038</c:v>
                </c:pt>
                <c:pt idx="1781">
                  <c:v>17.805390500026988</c:v>
                </c:pt>
                <c:pt idx="1782">
                  <c:v>17.815389708353905</c:v>
                </c:pt>
                <c:pt idx="1783">
                  <c:v>17.825387708347989</c:v>
                </c:pt>
                <c:pt idx="1784">
                  <c:v>17.835385708342073</c:v>
                </c:pt>
                <c:pt idx="1785">
                  <c:v>17.845384708343772</c:v>
                </c:pt>
                <c:pt idx="1786">
                  <c:v>17.855382708337856</c:v>
                </c:pt>
                <c:pt idx="1787">
                  <c:v>17.865381708339555</c:v>
                </c:pt>
                <c:pt idx="1788">
                  <c:v>17.875379708333639</c:v>
                </c:pt>
                <c:pt idx="1789">
                  <c:v>17.885378708335338</c:v>
                </c:pt>
                <c:pt idx="1790">
                  <c:v>17.895376708358526</c:v>
                </c:pt>
                <c:pt idx="1791">
                  <c:v>17.90537470835261</c:v>
                </c:pt>
                <c:pt idx="1792">
                  <c:v>17.915373708354309</c:v>
                </c:pt>
                <c:pt idx="1793">
                  <c:v>17.925371708348393</c:v>
                </c:pt>
                <c:pt idx="1794">
                  <c:v>17.935370708350092</c:v>
                </c:pt>
                <c:pt idx="1795">
                  <c:v>17.945368708344176</c:v>
                </c:pt>
                <c:pt idx="1796">
                  <c:v>17.955366708338261</c:v>
                </c:pt>
                <c:pt idx="1797">
                  <c:v>17.965365708339959</c:v>
                </c:pt>
                <c:pt idx="1798">
                  <c:v>17.975363708334044</c:v>
                </c:pt>
                <c:pt idx="1799">
                  <c:v>17.985362708335742</c:v>
                </c:pt>
                <c:pt idx="1800">
                  <c:v>17.99536070835893</c:v>
                </c:pt>
                <c:pt idx="1801">
                  <c:v>18.005358708353015</c:v>
                </c:pt>
                <c:pt idx="1802">
                  <c:v>18.015357708354713</c:v>
                </c:pt>
                <c:pt idx="1803">
                  <c:v>18.025355708348798</c:v>
                </c:pt>
                <c:pt idx="1804">
                  <c:v>18.035354708350496</c:v>
                </c:pt>
                <c:pt idx="1805">
                  <c:v>18.045352708344581</c:v>
                </c:pt>
                <c:pt idx="1806">
                  <c:v>18.055351708346279</c:v>
                </c:pt>
                <c:pt idx="1807">
                  <c:v>18.065349708340364</c:v>
                </c:pt>
                <c:pt idx="1808">
                  <c:v>18.075347708334448</c:v>
                </c:pt>
                <c:pt idx="1809">
                  <c:v>18.085346708336147</c:v>
                </c:pt>
                <c:pt idx="1810">
                  <c:v>18.095344708359335</c:v>
                </c:pt>
                <c:pt idx="1811">
                  <c:v>18.105343708361033</c:v>
                </c:pt>
                <c:pt idx="1812">
                  <c:v>18.115341708355118</c:v>
                </c:pt>
                <c:pt idx="1813">
                  <c:v>18.125339708349202</c:v>
                </c:pt>
                <c:pt idx="1814">
                  <c:v>18.135338708350901</c:v>
                </c:pt>
                <c:pt idx="1815">
                  <c:v>18.145336708344985</c:v>
                </c:pt>
                <c:pt idx="1816">
                  <c:v>18.155335708346684</c:v>
                </c:pt>
                <c:pt idx="1817">
                  <c:v>18.165333708340768</c:v>
                </c:pt>
                <c:pt idx="1818">
                  <c:v>18.175331708334852</c:v>
                </c:pt>
                <c:pt idx="1819">
                  <c:v>18.185330708336551</c:v>
                </c:pt>
                <c:pt idx="1820">
                  <c:v>18.195328708359739</c:v>
                </c:pt>
                <c:pt idx="1821">
                  <c:v>18.205327708361438</c:v>
                </c:pt>
                <c:pt idx="1822">
                  <c:v>18.215325708355522</c:v>
                </c:pt>
                <c:pt idx="1823">
                  <c:v>18.225324708357221</c:v>
                </c:pt>
                <c:pt idx="1824">
                  <c:v>18.235322708351305</c:v>
                </c:pt>
                <c:pt idx="1825">
                  <c:v>18.245320708345389</c:v>
                </c:pt>
                <c:pt idx="1826">
                  <c:v>18.255319708347088</c:v>
                </c:pt>
                <c:pt idx="1827">
                  <c:v>18.265317708341172</c:v>
                </c:pt>
                <c:pt idx="1828">
                  <c:v>18.275316708342871</c:v>
                </c:pt>
                <c:pt idx="1829">
                  <c:v>18.285314708336955</c:v>
                </c:pt>
                <c:pt idx="1830">
                  <c:v>18.295312708360143</c:v>
                </c:pt>
                <c:pt idx="1831">
                  <c:v>18.305311708361842</c:v>
                </c:pt>
                <c:pt idx="1832">
                  <c:v>18.315309708355926</c:v>
                </c:pt>
                <c:pt idx="1833">
                  <c:v>18.325308708357625</c:v>
                </c:pt>
                <c:pt idx="1834">
                  <c:v>18.335306708351709</c:v>
                </c:pt>
                <c:pt idx="1835">
                  <c:v>18.345304708345793</c:v>
                </c:pt>
                <c:pt idx="1836">
                  <c:v>18.355303708347492</c:v>
                </c:pt>
                <c:pt idx="1837">
                  <c:v>18.365301708341576</c:v>
                </c:pt>
                <c:pt idx="1838">
                  <c:v>18.375300708343275</c:v>
                </c:pt>
                <c:pt idx="1839">
                  <c:v>18.385298708337359</c:v>
                </c:pt>
                <c:pt idx="1840">
                  <c:v>18.395297708339058</c:v>
                </c:pt>
                <c:pt idx="1841">
                  <c:v>18.405295708362246</c:v>
                </c:pt>
                <c:pt idx="1842">
                  <c:v>18.41529370835633</c:v>
                </c:pt>
                <c:pt idx="1843">
                  <c:v>18.425292708358029</c:v>
                </c:pt>
                <c:pt idx="1844">
                  <c:v>18.435290708352113</c:v>
                </c:pt>
                <c:pt idx="1845">
                  <c:v>18.445289708353812</c:v>
                </c:pt>
                <c:pt idx="1846">
                  <c:v>18.455287708347896</c:v>
                </c:pt>
                <c:pt idx="1847">
                  <c:v>18.46528570834198</c:v>
                </c:pt>
                <c:pt idx="1848">
                  <c:v>18.475284708343679</c:v>
                </c:pt>
                <c:pt idx="1849">
                  <c:v>18.485282708337763</c:v>
                </c:pt>
                <c:pt idx="1850">
                  <c:v>18.495281708339462</c:v>
                </c:pt>
                <c:pt idx="1851">
                  <c:v>18.505279708333546</c:v>
                </c:pt>
                <c:pt idx="1852">
                  <c:v>18.515278708335245</c:v>
                </c:pt>
                <c:pt idx="1853">
                  <c:v>18.525276708358433</c:v>
                </c:pt>
                <c:pt idx="1854">
                  <c:v>18.535274708352517</c:v>
                </c:pt>
                <c:pt idx="1855">
                  <c:v>18.545273708354216</c:v>
                </c:pt>
                <c:pt idx="1856">
                  <c:v>18.5552717083483</c:v>
                </c:pt>
                <c:pt idx="1857">
                  <c:v>18.565270708349999</c:v>
                </c:pt>
                <c:pt idx="1858">
                  <c:v>18.575268708344083</c:v>
                </c:pt>
                <c:pt idx="1859">
                  <c:v>18.585266708338168</c:v>
                </c:pt>
                <c:pt idx="1860">
                  <c:v>18.595265708339866</c:v>
                </c:pt>
                <c:pt idx="1861">
                  <c:v>18.60526370833395</c:v>
                </c:pt>
                <c:pt idx="1862">
                  <c:v>18.615262708335649</c:v>
                </c:pt>
                <c:pt idx="1863">
                  <c:v>18.625260708358837</c:v>
                </c:pt>
                <c:pt idx="1864">
                  <c:v>18.635258708352922</c:v>
                </c:pt>
                <c:pt idx="1865">
                  <c:v>18.64525770835462</c:v>
                </c:pt>
                <c:pt idx="1866">
                  <c:v>18.655255708348705</c:v>
                </c:pt>
                <c:pt idx="1867">
                  <c:v>18.665254708350403</c:v>
                </c:pt>
                <c:pt idx="1868">
                  <c:v>18.675252708344487</c:v>
                </c:pt>
                <c:pt idx="1869">
                  <c:v>18.685251708346186</c:v>
                </c:pt>
                <c:pt idx="1870">
                  <c:v>18.69524970834027</c:v>
                </c:pt>
                <c:pt idx="1871">
                  <c:v>18.705247708334355</c:v>
                </c:pt>
                <c:pt idx="1872">
                  <c:v>18.715246708336053</c:v>
                </c:pt>
                <c:pt idx="1873">
                  <c:v>18.725244708359241</c:v>
                </c:pt>
                <c:pt idx="1874">
                  <c:v>18.73524370836094</c:v>
                </c:pt>
                <c:pt idx="1875">
                  <c:v>18.745241708355024</c:v>
                </c:pt>
                <c:pt idx="1876">
                  <c:v>18.755239708349109</c:v>
                </c:pt>
                <c:pt idx="1877">
                  <c:v>18.765238708350807</c:v>
                </c:pt>
                <c:pt idx="1878">
                  <c:v>18.775236708344892</c:v>
                </c:pt>
                <c:pt idx="1879">
                  <c:v>18.78523570834659</c:v>
                </c:pt>
                <c:pt idx="1880">
                  <c:v>18.795233708340675</c:v>
                </c:pt>
                <c:pt idx="1881">
                  <c:v>18.805232708342373</c:v>
                </c:pt>
                <c:pt idx="1882">
                  <c:v>18.815230458334554</c:v>
                </c:pt>
                <c:pt idx="1883">
                  <c:v>18.825228458357742</c:v>
                </c:pt>
                <c:pt idx="1884">
                  <c:v>18.835227458359441</c:v>
                </c:pt>
                <c:pt idx="1885">
                  <c:v>18.845225458353525</c:v>
                </c:pt>
                <c:pt idx="1886">
                  <c:v>18.855224458355224</c:v>
                </c:pt>
                <c:pt idx="1887">
                  <c:v>18.865222458349308</c:v>
                </c:pt>
                <c:pt idx="1888">
                  <c:v>18.875220458343392</c:v>
                </c:pt>
                <c:pt idx="1889">
                  <c:v>18.885219458345091</c:v>
                </c:pt>
                <c:pt idx="1890">
                  <c:v>18.895217458339175</c:v>
                </c:pt>
                <c:pt idx="1891">
                  <c:v>18.905216458340874</c:v>
                </c:pt>
                <c:pt idx="1892">
                  <c:v>18.915214458334958</c:v>
                </c:pt>
                <c:pt idx="1893">
                  <c:v>18.925213458336657</c:v>
                </c:pt>
                <c:pt idx="1894">
                  <c:v>18.935211458359845</c:v>
                </c:pt>
                <c:pt idx="1895">
                  <c:v>18.945209458353929</c:v>
                </c:pt>
                <c:pt idx="1896">
                  <c:v>18.955208458355628</c:v>
                </c:pt>
                <c:pt idx="1897">
                  <c:v>18.965206458349712</c:v>
                </c:pt>
                <c:pt idx="1898">
                  <c:v>18.975205458351411</c:v>
                </c:pt>
                <c:pt idx="1899">
                  <c:v>18.985203458345495</c:v>
                </c:pt>
                <c:pt idx="1900">
                  <c:v>18.995201458339579</c:v>
                </c:pt>
                <c:pt idx="1901">
                  <c:v>19.005200458341278</c:v>
                </c:pt>
                <c:pt idx="1902">
                  <c:v>19.015198458335362</c:v>
                </c:pt>
                <c:pt idx="1903">
                  <c:v>19.025197458337061</c:v>
                </c:pt>
                <c:pt idx="1904">
                  <c:v>19.035195458360249</c:v>
                </c:pt>
                <c:pt idx="1905">
                  <c:v>19.045193458354333</c:v>
                </c:pt>
                <c:pt idx="1906">
                  <c:v>19.055192458356032</c:v>
                </c:pt>
                <c:pt idx="1907">
                  <c:v>19.065190458350116</c:v>
                </c:pt>
                <c:pt idx="1908">
                  <c:v>19.075189458351815</c:v>
                </c:pt>
                <c:pt idx="1909">
                  <c:v>19.085187458345899</c:v>
                </c:pt>
                <c:pt idx="1910">
                  <c:v>19.095186458347598</c:v>
                </c:pt>
                <c:pt idx="1911">
                  <c:v>19.105184458341682</c:v>
                </c:pt>
                <c:pt idx="1912">
                  <c:v>19.115182458335767</c:v>
                </c:pt>
                <c:pt idx="1913">
                  <c:v>19.125181458337465</c:v>
                </c:pt>
                <c:pt idx="1914">
                  <c:v>19.135179458360653</c:v>
                </c:pt>
                <c:pt idx="1915">
                  <c:v>19.145178458333248</c:v>
                </c:pt>
                <c:pt idx="1916">
                  <c:v>19.155176458356436</c:v>
                </c:pt>
                <c:pt idx="1917">
                  <c:v>19.165175458358135</c:v>
                </c:pt>
                <c:pt idx="1918">
                  <c:v>19.175173458352219</c:v>
                </c:pt>
                <c:pt idx="1919">
                  <c:v>19.185171458346304</c:v>
                </c:pt>
                <c:pt idx="1920">
                  <c:v>19.195170458348002</c:v>
                </c:pt>
                <c:pt idx="1921">
                  <c:v>19.205168458342087</c:v>
                </c:pt>
                <c:pt idx="1922">
                  <c:v>19.215167458343785</c:v>
                </c:pt>
                <c:pt idx="1923">
                  <c:v>19.225165458337869</c:v>
                </c:pt>
                <c:pt idx="1924">
                  <c:v>19.235163458361058</c:v>
                </c:pt>
                <c:pt idx="1925">
                  <c:v>19.245162458333652</c:v>
                </c:pt>
                <c:pt idx="1926">
                  <c:v>19.255160458356841</c:v>
                </c:pt>
                <c:pt idx="1927">
                  <c:v>19.265159458358539</c:v>
                </c:pt>
                <c:pt idx="1928">
                  <c:v>19.275157458352624</c:v>
                </c:pt>
                <c:pt idx="1929">
                  <c:v>19.285156458354322</c:v>
                </c:pt>
                <c:pt idx="1930">
                  <c:v>19.295154458348406</c:v>
                </c:pt>
                <c:pt idx="1931">
                  <c:v>19.305152458342491</c:v>
                </c:pt>
                <c:pt idx="1932">
                  <c:v>19.315151458344189</c:v>
                </c:pt>
                <c:pt idx="1933">
                  <c:v>19.325149458338274</c:v>
                </c:pt>
                <c:pt idx="1934">
                  <c:v>19.335148458339972</c:v>
                </c:pt>
                <c:pt idx="1935">
                  <c:v>19.345146458334057</c:v>
                </c:pt>
                <c:pt idx="1936">
                  <c:v>19.355144458357245</c:v>
                </c:pt>
                <c:pt idx="1937">
                  <c:v>19.365143458358943</c:v>
                </c:pt>
                <c:pt idx="1938">
                  <c:v>19.375141458353028</c:v>
                </c:pt>
                <c:pt idx="1939">
                  <c:v>19.385140458354726</c:v>
                </c:pt>
                <c:pt idx="1940">
                  <c:v>19.395138458348811</c:v>
                </c:pt>
                <c:pt idx="1941">
                  <c:v>19.405137458350509</c:v>
                </c:pt>
                <c:pt idx="1942">
                  <c:v>19.415135458344594</c:v>
                </c:pt>
                <c:pt idx="1943">
                  <c:v>19.425133458338678</c:v>
                </c:pt>
                <c:pt idx="1944">
                  <c:v>19.435132458340377</c:v>
                </c:pt>
                <c:pt idx="1945">
                  <c:v>19.445130458334461</c:v>
                </c:pt>
                <c:pt idx="1946">
                  <c:v>19.45512945833616</c:v>
                </c:pt>
                <c:pt idx="1947">
                  <c:v>19.465127458359348</c:v>
                </c:pt>
                <c:pt idx="1948">
                  <c:v>19.475125458353432</c:v>
                </c:pt>
                <c:pt idx="1949">
                  <c:v>19.485124458355131</c:v>
                </c:pt>
                <c:pt idx="1950">
                  <c:v>19.495122458349215</c:v>
                </c:pt>
                <c:pt idx="1951">
                  <c:v>19.505121458350914</c:v>
                </c:pt>
                <c:pt idx="1952">
                  <c:v>19.515119458344998</c:v>
                </c:pt>
                <c:pt idx="1953">
                  <c:v>19.525118458346697</c:v>
                </c:pt>
                <c:pt idx="1954">
                  <c:v>19.535116458340781</c:v>
                </c:pt>
                <c:pt idx="1955">
                  <c:v>19.545114458334865</c:v>
                </c:pt>
                <c:pt idx="1956">
                  <c:v>19.555113458336564</c:v>
                </c:pt>
                <c:pt idx="1957">
                  <c:v>19.565111458359752</c:v>
                </c:pt>
                <c:pt idx="1958">
                  <c:v>19.575110458361451</c:v>
                </c:pt>
                <c:pt idx="1959">
                  <c:v>19.585108458355535</c:v>
                </c:pt>
                <c:pt idx="1960">
                  <c:v>19.595106458349619</c:v>
                </c:pt>
                <c:pt idx="1961">
                  <c:v>19.605105458351318</c:v>
                </c:pt>
                <c:pt idx="1962">
                  <c:v>19.615103458345402</c:v>
                </c:pt>
                <c:pt idx="1963">
                  <c:v>19.625102458347101</c:v>
                </c:pt>
                <c:pt idx="1964">
                  <c:v>19.635100458341185</c:v>
                </c:pt>
                <c:pt idx="1965">
                  <c:v>19.645099458342884</c:v>
                </c:pt>
                <c:pt idx="1966">
                  <c:v>19.655097458336968</c:v>
                </c:pt>
                <c:pt idx="1967">
                  <c:v>19.665095458360156</c:v>
                </c:pt>
                <c:pt idx="1968">
                  <c:v>19.675094458361855</c:v>
                </c:pt>
                <c:pt idx="1969">
                  <c:v>19.685092458355939</c:v>
                </c:pt>
                <c:pt idx="1970">
                  <c:v>19.695091458357638</c:v>
                </c:pt>
                <c:pt idx="1971">
                  <c:v>19.705089458351722</c:v>
                </c:pt>
                <c:pt idx="1972">
                  <c:v>19.715088458353421</c:v>
                </c:pt>
                <c:pt idx="1973">
                  <c:v>19.725086458347505</c:v>
                </c:pt>
                <c:pt idx="1974">
                  <c:v>19.735084458341589</c:v>
                </c:pt>
                <c:pt idx="1975">
                  <c:v>19.745083458343288</c:v>
                </c:pt>
                <c:pt idx="1976">
                  <c:v>19.755081458337372</c:v>
                </c:pt>
                <c:pt idx="1977">
                  <c:v>19.765080458339071</c:v>
                </c:pt>
                <c:pt idx="1978">
                  <c:v>19.775078458362259</c:v>
                </c:pt>
                <c:pt idx="1979">
                  <c:v>19.785076458356343</c:v>
                </c:pt>
                <c:pt idx="1980">
                  <c:v>19.795075458358042</c:v>
                </c:pt>
                <c:pt idx="1981">
                  <c:v>19.805073458352126</c:v>
                </c:pt>
                <c:pt idx="1982">
                  <c:v>19.815072458353825</c:v>
                </c:pt>
                <c:pt idx="1983">
                  <c:v>19.825070458347909</c:v>
                </c:pt>
                <c:pt idx="1984">
                  <c:v>19.835069458349608</c:v>
                </c:pt>
                <c:pt idx="1985">
                  <c:v>19.845067458343692</c:v>
                </c:pt>
                <c:pt idx="1986">
                  <c:v>19.855065458337776</c:v>
                </c:pt>
                <c:pt idx="1987">
                  <c:v>19.865064458339475</c:v>
                </c:pt>
                <c:pt idx="1988">
                  <c:v>19.875062458333559</c:v>
                </c:pt>
                <c:pt idx="1989">
                  <c:v>19.885061458335258</c:v>
                </c:pt>
                <c:pt idx="1990">
                  <c:v>19.895059458358446</c:v>
                </c:pt>
                <c:pt idx="1991">
                  <c:v>19.905058458360145</c:v>
                </c:pt>
                <c:pt idx="1992">
                  <c:v>19.915056458354229</c:v>
                </c:pt>
                <c:pt idx="1993">
                  <c:v>19.925054458348313</c:v>
                </c:pt>
                <c:pt idx="1994">
                  <c:v>19.935053458350012</c:v>
                </c:pt>
                <c:pt idx="1995">
                  <c:v>19.945051458344096</c:v>
                </c:pt>
                <c:pt idx="1996">
                  <c:v>19.955050458345795</c:v>
                </c:pt>
                <c:pt idx="1997">
                  <c:v>19.965048458339879</c:v>
                </c:pt>
                <c:pt idx="1998">
                  <c:v>19.975046458333964</c:v>
                </c:pt>
                <c:pt idx="1999">
                  <c:v>19.985045458335662</c:v>
                </c:pt>
                <c:pt idx="2000">
                  <c:v>19.99504345835885</c:v>
                </c:pt>
                <c:pt idx="2001">
                  <c:v>20.005042458360549</c:v>
                </c:pt>
                <c:pt idx="2002">
                  <c:v>20.015040458354633</c:v>
                </c:pt>
                <c:pt idx="2003">
                  <c:v>20.025039458356332</c:v>
                </c:pt>
                <c:pt idx="2004">
                  <c:v>20.035037458350416</c:v>
                </c:pt>
                <c:pt idx="2005">
                  <c:v>20.045035458344501</c:v>
                </c:pt>
                <c:pt idx="2006">
                  <c:v>20.055034458346199</c:v>
                </c:pt>
                <c:pt idx="2007">
                  <c:v>20.065032458340283</c:v>
                </c:pt>
                <c:pt idx="2008">
                  <c:v>20.075031458341982</c:v>
                </c:pt>
                <c:pt idx="2009">
                  <c:v>20.085029458336066</c:v>
                </c:pt>
                <c:pt idx="2010">
                  <c:v>20.095028458337765</c:v>
                </c:pt>
                <c:pt idx="2011">
                  <c:v>20.105026458360953</c:v>
                </c:pt>
                <c:pt idx="2012">
                  <c:v>20.115024458355037</c:v>
                </c:pt>
                <c:pt idx="2013">
                  <c:v>20.125023458356736</c:v>
                </c:pt>
                <c:pt idx="2014">
                  <c:v>20.13502145835082</c:v>
                </c:pt>
                <c:pt idx="2015">
                  <c:v>20.145020458352519</c:v>
                </c:pt>
                <c:pt idx="2016">
                  <c:v>20.155018458346603</c:v>
                </c:pt>
                <c:pt idx="2017">
                  <c:v>20.165016458340688</c:v>
                </c:pt>
                <c:pt idx="2018">
                  <c:v>20.175015458342386</c:v>
                </c:pt>
                <c:pt idx="2019">
                  <c:v>20.185013458336471</c:v>
                </c:pt>
                <c:pt idx="2020">
                  <c:v>20.195012458338169</c:v>
                </c:pt>
                <c:pt idx="2021">
                  <c:v>20.205010458361357</c:v>
                </c:pt>
                <c:pt idx="2022">
                  <c:v>20.215009458333952</c:v>
                </c:pt>
                <c:pt idx="2023">
                  <c:v>20.22500745835714</c:v>
                </c:pt>
                <c:pt idx="2024">
                  <c:v>20.235005458351225</c:v>
                </c:pt>
                <c:pt idx="2025">
                  <c:v>20.245004458352923</c:v>
                </c:pt>
                <c:pt idx="2026">
                  <c:v>20.255002458347008</c:v>
                </c:pt>
                <c:pt idx="2027">
                  <c:v>20.265001458348706</c:v>
                </c:pt>
                <c:pt idx="2028">
                  <c:v>20.274999458342791</c:v>
                </c:pt>
                <c:pt idx="2029">
                  <c:v>20.284998458344489</c:v>
                </c:pt>
                <c:pt idx="2030">
                  <c:v>20.294996458338574</c:v>
                </c:pt>
                <c:pt idx="2031">
                  <c:v>20.304994458361762</c:v>
                </c:pt>
                <c:pt idx="2032">
                  <c:v>20.314993458334357</c:v>
                </c:pt>
                <c:pt idx="2033">
                  <c:v>20.324991458357545</c:v>
                </c:pt>
                <c:pt idx="2034">
                  <c:v>20.334990458359243</c:v>
                </c:pt>
                <c:pt idx="2035">
                  <c:v>20.344988458353328</c:v>
                </c:pt>
                <c:pt idx="2036">
                  <c:v>20.354987458355026</c:v>
                </c:pt>
                <c:pt idx="2037">
                  <c:v>20.364985458349111</c:v>
                </c:pt>
                <c:pt idx="2038">
                  <c:v>20.374983458343195</c:v>
                </c:pt>
                <c:pt idx="2039">
                  <c:v>20.384982458344894</c:v>
                </c:pt>
                <c:pt idx="2040">
                  <c:v>20.394980458338978</c:v>
                </c:pt>
                <c:pt idx="2041">
                  <c:v>20.404979458340677</c:v>
                </c:pt>
                <c:pt idx="2042">
                  <c:v>20.414977458334761</c:v>
                </c:pt>
                <c:pt idx="2043">
                  <c:v>20.424975458357949</c:v>
                </c:pt>
                <c:pt idx="2044">
                  <c:v>20.434974458359648</c:v>
                </c:pt>
                <c:pt idx="2045">
                  <c:v>20.444972458353732</c:v>
                </c:pt>
                <c:pt idx="2046">
                  <c:v>20.454971458355431</c:v>
                </c:pt>
                <c:pt idx="2047">
                  <c:v>20.464969458349515</c:v>
                </c:pt>
                <c:pt idx="2048">
                  <c:v>20.474968458351213</c:v>
                </c:pt>
                <c:pt idx="2049">
                  <c:v>20.484966458345298</c:v>
                </c:pt>
                <c:pt idx="2050">
                  <c:v>20.494964458339382</c:v>
                </c:pt>
                <c:pt idx="2051">
                  <c:v>20.504963458341081</c:v>
                </c:pt>
                <c:pt idx="2052">
                  <c:v>20.514961458335165</c:v>
                </c:pt>
                <c:pt idx="2053">
                  <c:v>20.524960458336864</c:v>
                </c:pt>
                <c:pt idx="2054">
                  <c:v>20.534958458360052</c:v>
                </c:pt>
                <c:pt idx="2055">
                  <c:v>20.54495745836175</c:v>
                </c:pt>
                <c:pt idx="2056">
                  <c:v>20.554955458355835</c:v>
                </c:pt>
                <c:pt idx="2057">
                  <c:v>20.564953458349919</c:v>
                </c:pt>
                <c:pt idx="2058">
                  <c:v>20.574952458351618</c:v>
                </c:pt>
                <c:pt idx="2059">
                  <c:v>20.584950458345702</c:v>
                </c:pt>
                <c:pt idx="2060">
                  <c:v>20.594949458347401</c:v>
                </c:pt>
                <c:pt idx="2061">
                  <c:v>20.604947458341485</c:v>
                </c:pt>
                <c:pt idx="2062">
                  <c:v>20.614946458343184</c:v>
                </c:pt>
                <c:pt idx="2063">
                  <c:v>20.624944458337268</c:v>
                </c:pt>
                <c:pt idx="2064">
                  <c:v>20.634942458360456</c:v>
                </c:pt>
                <c:pt idx="2065">
                  <c:v>20.644941458362155</c:v>
                </c:pt>
                <c:pt idx="2066">
                  <c:v>20.654939458356239</c:v>
                </c:pt>
                <c:pt idx="2067">
                  <c:v>20.664938458357938</c:v>
                </c:pt>
                <c:pt idx="2068">
                  <c:v>20.674936458352022</c:v>
                </c:pt>
                <c:pt idx="2069">
                  <c:v>20.684934458346106</c:v>
                </c:pt>
                <c:pt idx="2070">
                  <c:v>20.694933458347805</c:v>
                </c:pt>
                <c:pt idx="2071">
                  <c:v>20.704931458341889</c:v>
                </c:pt>
                <c:pt idx="2072">
                  <c:v>20.714930458343588</c:v>
                </c:pt>
                <c:pt idx="2073">
                  <c:v>20.724928458337672</c:v>
                </c:pt>
                <c:pt idx="2074">
                  <c:v>20.734927458339371</c:v>
                </c:pt>
                <c:pt idx="2075">
                  <c:v>20.744925458333455</c:v>
                </c:pt>
                <c:pt idx="2076">
                  <c:v>20.754923458356643</c:v>
                </c:pt>
                <c:pt idx="2077">
                  <c:v>20.764922458358342</c:v>
                </c:pt>
                <c:pt idx="2078">
                  <c:v>20.774920458352426</c:v>
                </c:pt>
                <c:pt idx="2079">
                  <c:v>20.784919458354125</c:v>
                </c:pt>
                <c:pt idx="2080">
                  <c:v>20.794917458348209</c:v>
                </c:pt>
                <c:pt idx="2081">
                  <c:v>20.804916458349908</c:v>
                </c:pt>
                <c:pt idx="2082">
                  <c:v>20.814914458343992</c:v>
                </c:pt>
                <c:pt idx="2083">
                  <c:v>20.824912500014761</c:v>
                </c:pt>
                <c:pt idx="2084">
                  <c:v>20.83491150001646</c:v>
                </c:pt>
                <c:pt idx="2085">
                  <c:v>20.844909500010544</c:v>
                </c:pt>
                <c:pt idx="2086">
                  <c:v>20.854908500012243</c:v>
                </c:pt>
                <c:pt idx="2087">
                  <c:v>20.864906500006327</c:v>
                </c:pt>
                <c:pt idx="2088">
                  <c:v>20.874905500008026</c:v>
                </c:pt>
                <c:pt idx="2089">
                  <c:v>20.88490350000211</c:v>
                </c:pt>
                <c:pt idx="2090">
                  <c:v>20.894901500025298</c:v>
                </c:pt>
                <c:pt idx="2091">
                  <c:v>20.904900500026997</c:v>
                </c:pt>
                <c:pt idx="2092">
                  <c:v>20.914898500021081</c:v>
                </c:pt>
                <c:pt idx="2093">
                  <c:v>20.92489750002278</c:v>
                </c:pt>
                <c:pt idx="2094">
                  <c:v>20.934895500016864</c:v>
                </c:pt>
                <c:pt idx="2095">
                  <c:v>20.944894500018563</c:v>
                </c:pt>
                <c:pt idx="2096">
                  <c:v>20.954892500012647</c:v>
                </c:pt>
                <c:pt idx="2097">
                  <c:v>20.964890500006732</c:v>
                </c:pt>
                <c:pt idx="2098">
                  <c:v>20.97488950000843</c:v>
                </c:pt>
                <c:pt idx="2099">
                  <c:v>20.984887500002515</c:v>
                </c:pt>
                <c:pt idx="2100">
                  <c:v>20.994886500004213</c:v>
                </c:pt>
                <c:pt idx="2101">
                  <c:v>21.004884500027401</c:v>
                </c:pt>
                <c:pt idx="2102">
                  <c:v>21.014882500021486</c:v>
                </c:pt>
                <c:pt idx="2103">
                  <c:v>21.024881500023184</c:v>
                </c:pt>
                <c:pt idx="2104">
                  <c:v>21.034879500017269</c:v>
                </c:pt>
                <c:pt idx="2105">
                  <c:v>21.044878500018967</c:v>
                </c:pt>
                <c:pt idx="2106">
                  <c:v>21.054876500013052</c:v>
                </c:pt>
                <c:pt idx="2107">
                  <c:v>21.06487550001475</c:v>
                </c:pt>
                <c:pt idx="2108">
                  <c:v>21.074873500008835</c:v>
                </c:pt>
                <c:pt idx="2109">
                  <c:v>21.084872500010533</c:v>
                </c:pt>
                <c:pt idx="2110">
                  <c:v>21.094870500004617</c:v>
                </c:pt>
                <c:pt idx="2111">
                  <c:v>21.104868500027806</c:v>
                </c:pt>
                <c:pt idx="2112">
                  <c:v>21.1148675000004</c:v>
                </c:pt>
                <c:pt idx="2113">
                  <c:v>21.124865500023589</c:v>
                </c:pt>
                <c:pt idx="2114">
                  <c:v>21.134864500025287</c:v>
                </c:pt>
                <c:pt idx="2115">
                  <c:v>21.144862500019372</c:v>
                </c:pt>
                <c:pt idx="2116">
                  <c:v>21.15486150002107</c:v>
                </c:pt>
                <c:pt idx="2117">
                  <c:v>21.164859500015154</c:v>
                </c:pt>
                <c:pt idx="2118">
                  <c:v>21.174857500009239</c:v>
                </c:pt>
                <c:pt idx="2119">
                  <c:v>21.184856500010937</c:v>
                </c:pt>
                <c:pt idx="2120">
                  <c:v>21.194854500005022</c:v>
                </c:pt>
                <c:pt idx="2121">
                  <c:v>21.20485350000672</c:v>
                </c:pt>
                <c:pt idx="2122">
                  <c:v>21.214851500000805</c:v>
                </c:pt>
                <c:pt idx="2123">
                  <c:v>21.224849500023993</c:v>
                </c:pt>
                <c:pt idx="2124">
                  <c:v>21.234848500025691</c:v>
                </c:pt>
                <c:pt idx="2125">
                  <c:v>21.244846500019776</c:v>
                </c:pt>
                <c:pt idx="2126">
                  <c:v>21.254845500021474</c:v>
                </c:pt>
                <c:pt idx="2127">
                  <c:v>21.264843500015559</c:v>
                </c:pt>
                <c:pt idx="2128">
                  <c:v>21.274842500017257</c:v>
                </c:pt>
                <c:pt idx="2129">
                  <c:v>21.284840500011342</c:v>
                </c:pt>
                <c:pt idx="2130">
                  <c:v>21.294838500005426</c:v>
                </c:pt>
                <c:pt idx="2131">
                  <c:v>21.304837500007125</c:v>
                </c:pt>
                <c:pt idx="2132">
                  <c:v>21.314835500001209</c:v>
                </c:pt>
                <c:pt idx="2133">
                  <c:v>21.324834500002908</c:v>
                </c:pt>
                <c:pt idx="2134">
                  <c:v>21.334832500026096</c:v>
                </c:pt>
                <c:pt idx="2135">
                  <c:v>21.344831500027794</c:v>
                </c:pt>
                <c:pt idx="2136">
                  <c:v>21.354829500021879</c:v>
                </c:pt>
                <c:pt idx="2137">
                  <c:v>21.364827500015963</c:v>
                </c:pt>
                <c:pt idx="2138">
                  <c:v>21.374826500017662</c:v>
                </c:pt>
                <c:pt idx="2139">
                  <c:v>21.384824500011746</c:v>
                </c:pt>
                <c:pt idx="2140">
                  <c:v>21.394823500013445</c:v>
                </c:pt>
                <c:pt idx="2141">
                  <c:v>21.404821500007529</c:v>
                </c:pt>
                <c:pt idx="2142">
                  <c:v>21.414820500009228</c:v>
                </c:pt>
                <c:pt idx="2143">
                  <c:v>21.424818500003312</c:v>
                </c:pt>
                <c:pt idx="2144">
                  <c:v>21.4348165000265</c:v>
                </c:pt>
                <c:pt idx="2145">
                  <c:v>21.444815500028199</c:v>
                </c:pt>
                <c:pt idx="2146">
                  <c:v>21.454813500022283</c:v>
                </c:pt>
                <c:pt idx="2147">
                  <c:v>21.464812500023982</c:v>
                </c:pt>
                <c:pt idx="2148">
                  <c:v>21.474810500018066</c:v>
                </c:pt>
                <c:pt idx="2149">
                  <c:v>21.484809500019765</c:v>
                </c:pt>
                <c:pt idx="2150">
                  <c:v>21.494807500013849</c:v>
                </c:pt>
                <c:pt idx="2151">
                  <c:v>21.504805500007933</c:v>
                </c:pt>
                <c:pt idx="2152">
                  <c:v>21.514804500009632</c:v>
                </c:pt>
                <c:pt idx="2153">
                  <c:v>21.524802500003716</c:v>
                </c:pt>
                <c:pt idx="2154">
                  <c:v>21.534801500005415</c:v>
                </c:pt>
                <c:pt idx="2155">
                  <c:v>21.544799500028603</c:v>
                </c:pt>
                <c:pt idx="2156">
                  <c:v>21.554798500001198</c:v>
                </c:pt>
                <c:pt idx="2157">
                  <c:v>21.564796500024386</c:v>
                </c:pt>
                <c:pt idx="2158">
                  <c:v>21.574795500026084</c:v>
                </c:pt>
                <c:pt idx="2159">
                  <c:v>21.584793500020169</c:v>
                </c:pt>
                <c:pt idx="2160">
                  <c:v>21.594791500014253</c:v>
                </c:pt>
                <c:pt idx="2161">
                  <c:v>21.604790500015952</c:v>
                </c:pt>
                <c:pt idx="2162">
                  <c:v>21.614788500010036</c:v>
                </c:pt>
                <c:pt idx="2163">
                  <c:v>21.624787500011735</c:v>
                </c:pt>
                <c:pt idx="2164">
                  <c:v>21.634785500005819</c:v>
                </c:pt>
                <c:pt idx="2165">
                  <c:v>21.644783499999903</c:v>
                </c:pt>
                <c:pt idx="2166">
                  <c:v>21.654782500001602</c:v>
                </c:pt>
                <c:pt idx="2167">
                  <c:v>21.66478050002479</c:v>
                </c:pt>
                <c:pt idx="2168">
                  <c:v>21.674779500026489</c:v>
                </c:pt>
                <c:pt idx="2169">
                  <c:v>21.684777500020573</c:v>
                </c:pt>
                <c:pt idx="2170">
                  <c:v>21.694776500022272</c:v>
                </c:pt>
                <c:pt idx="2171">
                  <c:v>21.704774500016356</c:v>
                </c:pt>
                <c:pt idx="2172">
                  <c:v>21.71477250001044</c:v>
                </c:pt>
                <c:pt idx="2173">
                  <c:v>21.724771500012139</c:v>
                </c:pt>
                <c:pt idx="2174">
                  <c:v>21.734769500006223</c:v>
                </c:pt>
                <c:pt idx="2175">
                  <c:v>21.744768500007922</c:v>
                </c:pt>
                <c:pt idx="2176">
                  <c:v>21.754766500002006</c:v>
                </c:pt>
                <c:pt idx="2177">
                  <c:v>21.764765500003705</c:v>
                </c:pt>
                <c:pt idx="2178">
                  <c:v>21.774763500026893</c:v>
                </c:pt>
                <c:pt idx="2179">
                  <c:v>21.784761500020977</c:v>
                </c:pt>
                <c:pt idx="2180">
                  <c:v>21.794760500022676</c:v>
                </c:pt>
                <c:pt idx="2181">
                  <c:v>21.80475850001676</c:v>
                </c:pt>
                <c:pt idx="2182">
                  <c:v>21.814757500018459</c:v>
                </c:pt>
                <c:pt idx="2183">
                  <c:v>21.824755250010639</c:v>
                </c:pt>
                <c:pt idx="2184">
                  <c:v>21.834754250012338</c:v>
                </c:pt>
                <c:pt idx="2185">
                  <c:v>21.844752250006422</c:v>
                </c:pt>
                <c:pt idx="2186">
                  <c:v>21.854751250008121</c:v>
                </c:pt>
                <c:pt idx="2187">
                  <c:v>21.864749250002205</c:v>
                </c:pt>
                <c:pt idx="2188">
                  <c:v>21.874747250025393</c:v>
                </c:pt>
                <c:pt idx="2189">
                  <c:v>21.884746250027092</c:v>
                </c:pt>
                <c:pt idx="2190">
                  <c:v>21.894744250021176</c:v>
                </c:pt>
                <c:pt idx="2191">
                  <c:v>21.904743250022875</c:v>
                </c:pt>
                <c:pt idx="2192">
                  <c:v>21.914741250016959</c:v>
                </c:pt>
                <c:pt idx="2193">
                  <c:v>21.924740250018658</c:v>
                </c:pt>
                <c:pt idx="2194">
                  <c:v>21.934738250012742</c:v>
                </c:pt>
                <c:pt idx="2195">
                  <c:v>21.944736250006827</c:v>
                </c:pt>
                <c:pt idx="2196">
                  <c:v>21.954735250008525</c:v>
                </c:pt>
                <c:pt idx="2197">
                  <c:v>21.96473325000261</c:v>
                </c:pt>
                <c:pt idx="2198">
                  <c:v>21.974732250004308</c:v>
                </c:pt>
                <c:pt idx="2199">
                  <c:v>21.984730250027496</c:v>
                </c:pt>
                <c:pt idx="2200">
                  <c:v>21.994729250000091</c:v>
                </c:pt>
                <c:pt idx="2201">
                  <c:v>22.004727250023279</c:v>
                </c:pt>
                <c:pt idx="2202">
                  <c:v>22.014725250017364</c:v>
                </c:pt>
                <c:pt idx="2203">
                  <c:v>22.024724250019062</c:v>
                </c:pt>
                <c:pt idx="2204">
                  <c:v>22.034722250013147</c:v>
                </c:pt>
                <c:pt idx="2205">
                  <c:v>22.044721250014845</c:v>
                </c:pt>
                <c:pt idx="2206">
                  <c:v>22.05471925000893</c:v>
                </c:pt>
                <c:pt idx="2207">
                  <c:v>22.064718250010628</c:v>
                </c:pt>
                <c:pt idx="2208">
                  <c:v>22.074716250004712</c:v>
                </c:pt>
                <c:pt idx="2209">
                  <c:v>22.084714250027901</c:v>
                </c:pt>
                <c:pt idx="2210">
                  <c:v>22.094713250000495</c:v>
                </c:pt>
                <c:pt idx="2211">
                  <c:v>22.104711250023684</c:v>
                </c:pt>
                <c:pt idx="2212">
                  <c:v>22.114710250025382</c:v>
                </c:pt>
                <c:pt idx="2213">
                  <c:v>22.124708250019467</c:v>
                </c:pt>
                <c:pt idx="2214">
                  <c:v>22.134707250021165</c:v>
                </c:pt>
                <c:pt idx="2215">
                  <c:v>22.144705250015249</c:v>
                </c:pt>
                <c:pt idx="2216">
                  <c:v>22.154703250009334</c:v>
                </c:pt>
                <c:pt idx="2217">
                  <c:v>22.164702250011032</c:v>
                </c:pt>
                <c:pt idx="2218">
                  <c:v>22.174700250005117</c:v>
                </c:pt>
                <c:pt idx="2219">
                  <c:v>22.184699250006815</c:v>
                </c:pt>
                <c:pt idx="2220">
                  <c:v>22.1946972500009</c:v>
                </c:pt>
                <c:pt idx="2221">
                  <c:v>22.204696250002598</c:v>
                </c:pt>
                <c:pt idx="2222">
                  <c:v>22.214694250025786</c:v>
                </c:pt>
                <c:pt idx="2223">
                  <c:v>22.224692250019871</c:v>
                </c:pt>
                <c:pt idx="2224">
                  <c:v>22.234691250021569</c:v>
                </c:pt>
                <c:pt idx="2225">
                  <c:v>22.244689250015654</c:v>
                </c:pt>
                <c:pt idx="2226">
                  <c:v>22.254688250017352</c:v>
                </c:pt>
                <c:pt idx="2227">
                  <c:v>22.264686250011437</c:v>
                </c:pt>
                <c:pt idx="2228">
                  <c:v>22.274685250013135</c:v>
                </c:pt>
                <c:pt idx="2229">
                  <c:v>22.28468325000722</c:v>
                </c:pt>
                <c:pt idx="2230">
                  <c:v>22.294681250001304</c:v>
                </c:pt>
                <c:pt idx="2231">
                  <c:v>22.304680250003003</c:v>
                </c:pt>
                <c:pt idx="2232">
                  <c:v>22.314678250026191</c:v>
                </c:pt>
                <c:pt idx="2233">
                  <c:v>22.324677250027889</c:v>
                </c:pt>
                <c:pt idx="2234">
                  <c:v>22.334675250021974</c:v>
                </c:pt>
                <c:pt idx="2235">
                  <c:v>22.344674250023672</c:v>
                </c:pt>
                <c:pt idx="2236">
                  <c:v>22.354672250017757</c:v>
                </c:pt>
                <c:pt idx="2237">
                  <c:v>22.364671250019455</c:v>
                </c:pt>
                <c:pt idx="2238">
                  <c:v>22.37466925001354</c:v>
                </c:pt>
                <c:pt idx="2239">
                  <c:v>22.384667250007624</c:v>
                </c:pt>
                <c:pt idx="2240">
                  <c:v>22.394666250009323</c:v>
                </c:pt>
                <c:pt idx="2241">
                  <c:v>22.404664250003407</c:v>
                </c:pt>
                <c:pt idx="2242">
                  <c:v>22.414663250005106</c:v>
                </c:pt>
                <c:pt idx="2243">
                  <c:v>22.424661250028294</c:v>
                </c:pt>
                <c:pt idx="2244">
                  <c:v>22.434660250000888</c:v>
                </c:pt>
                <c:pt idx="2245">
                  <c:v>22.444658250024077</c:v>
                </c:pt>
                <c:pt idx="2246">
                  <c:v>22.454656250018161</c:v>
                </c:pt>
                <c:pt idx="2247">
                  <c:v>22.46465525001986</c:v>
                </c:pt>
                <c:pt idx="2248">
                  <c:v>22.474653250013944</c:v>
                </c:pt>
                <c:pt idx="2249">
                  <c:v>22.484652250015642</c:v>
                </c:pt>
                <c:pt idx="2250">
                  <c:v>22.494650250009727</c:v>
                </c:pt>
                <c:pt idx="2251">
                  <c:v>22.504649250011425</c:v>
                </c:pt>
                <c:pt idx="2252">
                  <c:v>22.51464725000551</c:v>
                </c:pt>
                <c:pt idx="2253">
                  <c:v>22.524645250028698</c:v>
                </c:pt>
                <c:pt idx="2254">
                  <c:v>22.534644250001293</c:v>
                </c:pt>
                <c:pt idx="2255">
                  <c:v>22.544642250024481</c:v>
                </c:pt>
                <c:pt idx="2256">
                  <c:v>22.554641250026179</c:v>
                </c:pt>
                <c:pt idx="2257">
                  <c:v>22.564639250020264</c:v>
                </c:pt>
                <c:pt idx="2258">
                  <c:v>22.574638250021962</c:v>
                </c:pt>
                <c:pt idx="2259">
                  <c:v>22.584636250016047</c:v>
                </c:pt>
                <c:pt idx="2260">
                  <c:v>22.594634250010131</c:v>
                </c:pt>
                <c:pt idx="2261">
                  <c:v>22.60463325001183</c:v>
                </c:pt>
                <c:pt idx="2262">
                  <c:v>22.614631250005914</c:v>
                </c:pt>
                <c:pt idx="2263">
                  <c:v>22.624630250007613</c:v>
                </c:pt>
                <c:pt idx="2264">
                  <c:v>22.634628250001697</c:v>
                </c:pt>
                <c:pt idx="2265">
                  <c:v>22.644627250003396</c:v>
                </c:pt>
                <c:pt idx="2266">
                  <c:v>22.654625250026584</c:v>
                </c:pt>
                <c:pt idx="2267">
                  <c:v>22.664624250028282</c:v>
                </c:pt>
                <c:pt idx="2268">
                  <c:v>22.674622250022367</c:v>
                </c:pt>
                <c:pt idx="2269">
                  <c:v>22.684620250016451</c:v>
                </c:pt>
                <c:pt idx="2270">
                  <c:v>22.69461925001815</c:v>
                </c:pt>
                <c:pt idx="2271">
                  <c:v>22.704617250012234</c:v>
                </c:pt>
                <c:pt idx="2272">
                  <c:v>22.714616250013933</c:v>
                </c:pt>
                <c:pt idx="2273">
                  <c:v>22.724614250008017</c:v>
                </c:pt>
                <c:pt idx="2274">
                  <c:v>22.734613250009716</c:v>
                </c:pt>
                <c:pt idx="2275">
                  <c:v>22.7446112500038</c:v>
                </c:pt>
                <c:pt idx="2276">
                  <c:v>22.754609250026988</c:v>
                </c:pt>
                <c:pt idx="2277">
                  <c:v>22.764608250028687</c:v>
                </c:pt>
                <c:pt idx="2278">
                  <c:v>22.774606250022771</c:v>
                </c:pt>
                <c:pt idx="2279">
                  <c:v>22.78460525002447</c:v>
                </c:pt>
                <c:pt idx="2280">
                  <c:v>22.794603250018554</c:v>
                </c:pt>
                <c:pt idx="2281">
                  <c:v>22.804602250020253</c:v>
                </c:pt>
                <c:pt idx="2282">
                  <c:v>22.814600250014337</c:v>
                </c:pt>
                <c:pt idx="2283">
                  <c:v>22.824598250008421</c:v>
                </c:pt>
                <c:pt idx="2284">
                  <c:v>22.83459725001012</c:v>
                </c:pt>
                <c:pt idx="2285">
                  <c:v>22.844595250004204</c:v>
                </c:pt>
                <c:pt idx="2286">
                  <c:v>22.854594250005903</c:v>
                </c:pt>
                <c:pt idx="2287">
                  <c:v>22.864592249999987</c:v>
                </c:pt>
                <c:pt idx="2288">
                  <c:v>22.874591250001686</c:v>
                </c:pt>
                <c:pt idx="2289">
                  <c:v>22.884589250024874</c:v>
                </c:pt>
                <c:pt idx="2290">
                  <c:v>22.894587250018958</c:v>
                </c:pt>
                <c:pt idx="2291">
                  <c:v>22.904586250020657</c:v>
                </c:pt>
                <c:pt idx="2292">
                  <c:v>22.914584250014741</c:v>
                </c:pt>
                <c:pt idx="2293">
                  <c:v>22.92458325001644</c:v>
                </c:pt>
                <c:pt idx="2294">
                  <c:v>22.934581250010524</c:v>
                </c:pt>
                <c:pt idx="2295">
                  <c:v>22.944580250012223</c:v>
                </c:pt>
                <c:pt idx="2296">
                  <c:v>22.954578250006307</c:v>
                </c:pt>
                <c:pt idx="2297">
                  <c:v>22.964577250008006</c:v>
                </c:pt>
                <c:pt idx="2298">
                  <c:v>22.97457525000209</c:v>
                </c:pt>
                <c:pt idx="2299">
                  <c:v>22.984573250025278</c:v>
                </c:pt>
                <c:pt idx="2300">
                  <c:v>22.994572250026977</c:v>
                </c:pt>
                <c:pt idx="2301">
                  <c:v>23.004570250021061</c:v>
                </c:pt>
                <c:pt idx="2302">
                  <c:v>23.01456925002276</c:v>
                </c:pt>
                <c:pt idx="2303">
                  <c:v>23.024567250016844</c:v>
                </c:pt>
                <c:pt idx="2304">
                  <c:v>23.034566250018543</c:v>
                </c:pt>
                <c:pt idx="2305">
                  <c:v>23.044564250012627</c:v>
                </c:pt>
                <c:pt idx="2306">
                  <c:v>23.054562250006711</c:v>
                </c:pt>
                <c:pt idx="2307">
                  <c:v>23.06456125000841</c:v>
                </c:pt>
                <c:pt idx="2308">
                  <c:v>23.074559250002494</c:v>
                </c:pt>
                <c:pt idx="2309">
                  <c:v>23.084558250004193</c:v>
                </c:pt>
                <c:pt idx="2310">
                  <c:v>23.094556250027381</c:v>
                </c:pt>
                <c:pt idx="2311">
                  <c:v>23.104555249999976</c:v>
                </c:pt>
                <c:pt idx="2312">
                  <c:v>23.114553250023164</c:v>
                </c:pt>
                <c:pt idx="2313">
                  <c:v>23.124552250024863</c:v>
                </c:pt>
                <c:pt idx="2314">
                  <c:v>23.134550250018947</c:v>
                </c:pt>
                <c:pt idx="2315">
                  <c:v>23.144548250013031</c:v>
                </c:pt>
                <c:pt idx="2316">
                  <c:v>23.15454725001473</c:v>
                </c:pt>
                <c:pt idx="2317">
                  <c:v>23.164545250008814</c:v>
                </c:pt>
                <c:pt idx="2318">
                  <c:v>23.174544250010513</c:v>
                </c:pt>
                <c:pt idx="2319">
                  <c:v>23.184542250004597</c:v>
                </c:pt>
                <c:pt idx="2320">
                  <c:v>23.194541250006296</c:v>
                </c:pt>
                <c:pt idx="2321">
                  <c:v>23.20453925000038</c:v>
                </c:pt>
                <c:pt idx="2322">
                  <c:v>23.214537250023568</c:v>
                </c:pt>
                <c:pt idx="2323">
                  <c:v>23.224536250025267</c:v>
                </c:pt>
                <c:pt idx="2324">
                  <c:v>23.234534250019351</c:v>
                </c:pt>
                <c:pt idx="2325">
                  <c:v>23.24453325002105</c:v>
                </c:pt>
                <c:pt idx="2326">
                  <c:v>23.254531250015134</c:v>
                </c:pt>
                <c:pt idx="2327">
                  <c:v>23.264530250016833</c:v>
                </c:pt>
                <c:pt idx="2328">
                  <c:v>23.274528250010917</c:v>
                </c:pt>
                <c:pt idx="2329">
                  <c:v>23.284527250012616</c:v>
                </c:pt>
                <c:pt idx="2330">
                  <c:v>23.2945252500067</c:v>
                </c:pt>
                <c:pt idx="2331">
                  <c:v>23.304523250000784</c:v>
                </c:pt>
                <c:pt idx="2332">
                  <c:v>23.314522250002483</c:v>
                </c:pt>
                <c:pt idx="2333">
                  <c:v>23.324520250025671</c:v>
                </c:pt>
                <c:pt idx="2334">
                  <c:v>23.33451925002737</c:v>
                </c:pt>
                <c:pt idx="2335">
                  <c:v>23.344517250021454</c:v>
                </c:pt>
                <c:pt idx="2336">
                  <c:v>23.354516250023153</c:v>
                </c:pt>
                <c:pt idx="2337">
                  <c:v>23.364514250017237</c:v>
                </c:pt>
                <c:pt idx="2338">
                  <c:v>23.374512250011321</c:v>
                </c:pt>
                <c:pt idx="2339">
                  <c:v>23.38451125001302</c:v>
                </c:pt>
                <c:pt idx="2340">
                  <c:v>23.394509250007104</c:v>
                </c:pt>
                <c:pt idx="2341">
                  <c:v>23.404508250008803</c:v>
                </c:pt>
                <c:pt idx="2342">
                  <c:v>23.414506250002887</c:v>
                </c:pt>
                <c:pt idx="2343">
                  <c:v>23.424505250004586</c:v>
                </c:pt>
                <c:pt idx="2344">
                  <c:v>23.434503250027774</c:v>
                </c:pt>
                <c:pt idx="2345">
                  <c:v>23.444502250000369</c:v>
                </c:pt>
                <c:pt idx="2346">
                  <c:v>23.454500250023557</c:v>
                </c:pt>
                <c:pt idx="2347">
                  <c:v>23.464498250017641</c:v>
                </c:pt>
                <c:pt idx="2348">
                  <c:v>23.47449725001934</c:v>
                </c:pt>
                <c:pt idx="2349">
                  <c:v>23.484495250013424</c:v>
                </c:pt>
                <c:pt idx="2350">
                  <c:v>23.494494250015123</c:v>
                </c:pt>
                <c:pt idx="2351">
                  <c:v>23.504492250009207</c:v>
                </c:pt>
                <c:pt idx="2352">
                  <c:v>23.514491250010906</c:v>
                </c:pt>
                <c:pt idx="2353">
                  <c:v>23.52448925000499</c:v>
                </c:pt>
                <c:pt idx="2354">
                  <c:v>23.534487250028178</c:v>
                </c:pt>
                <c:pt idx="2355">
                  <c:v>23.544486250000773</c:v>
                </c:pt>
                <c:pt idx="2356">
                  <c:v>23.554484250023961</c:v>
                </c:pt>
                <c:pt idx="2357">
                  <c:v>23.56448325002566</c:v>
                </c:pt>
                <c:pt idx="2358">
                  <c:v>23.574481250019744</c:v>
                </c:pt>
                <c:pt idx="2359">
                  <c:v>23.584480250021443</c:v>
                </c:pt>
                <c:pt idx="2360">
                  <c:v>23.594478250015527</c:v>
                </c:pt>
                <c:pt idx="2361">
                  <c:v>23.604477250017226</c:v>
                </c:pt>
                <c:pt idx="2362">
                  <c:v>23.61447525001131</c:v>
                </c:pt>
                <c:pt idx="2363">
                  <c:v>23.624473250005394</c:v>
                </c:pt>
                <c:pt idx="2364">
                  <c:v>23.634472250007093</c:v>
                </c:pt>
                <c:pt idx="2365">
                  <c:v>23.644470250001177</c:v>
                </c:pt>
                <c:pt idx="2366">
                  <c:v>23.654469250002876</c:v>
                </c:pt>
                <c:pt idx="2367">
                  <c:v>23.664467250026064</c:v>
                </c:pt>
                <c:pt idx="2368">
                  <c:v>23.674466250027763</c:v>
                </c:pt>
                <c:pt idx="2369">
                  <c:v>23.684464250021847</c:v>
                </c:pt>
                <c:pt idx="2370">
                  <c:v>23.694463250023546</c:v>
                </c:pt>
                <c:pt idx="2371">
                  <c:v>23.70446125001763</c:v>
                </c:pt>
                <c:pt idx="2372">
                  <c:v>23.714459250011714</c:v>
                </c:pt>
                <c:pt idx="2373">
                  <c:v>23.724458250013413</c:v>
                </c:pt>
                <c:pt idx="2374">
                  <c:v>23.734456250007497</c:v>
                </c:pt>
                <c:pt idx="2375">
                  <c:v>23.744455250009196</c:v>
                </c:pt>
                <c:pt idx="2376">
                  <c:v>23.75445325000328</c:v>
                </c:pt>
                <c:pt idx="2377">
                  <c:v>23.764452250004979</c:v>
                </c:pt>
                <c:pt idx="2378">
                  <c:v>23.774450250028167</c:v>
                </c:pt>
                <c:pt idx="2379">
                  <c:v>23.784449250000762</c:v>
                </c:pt>
                <c:pt idx="2380">
                  <c:v>23.79444725002395</c:v>
                </c:pt>
                <c:pt idx="2381">
                  <c:v>23.804445250018034</c:v>
                </c:pt>
                <c:pt idx="2382">
                  <c:v>23.814444250019733</c:v>
                </c:pt>
                <c:pt idx="2383">
                  <c:v>23.824442333338084</c:v>
                </c:pt>
                <c:pt idx="2384">
                  <c:v>23.834441333339782</c:v>
                </c:pt>
                <c:pt idx="2385">
                  <c:v>23.844439333333867</c:v>
                </c:pt>
                <c:pt idx="2386">
                  <c:v>23.854438333335565</c:v>
                </c:pt>
                <c:pt idx="2387">
                  <c:v>23.864436333358753</c:v>
                </c:pt>
                <c:pt idx="2388">
                  <c:v>23.874434333352838</c:v>
                </c:pt>
                <c:pt idx="2389">
                  <c:v>23.884433333354536</c:v>
                </c:pt>
                <c:pt idx="2390">
                  <c:v>23.894431333348621</c:v>
                </c:pt>
                <c:pt idx="2391">
                  <c:v>23.904430333350319</c:v>
                </c:pt>
                <c:pt idx="2392">
                  <c:v>23.914428333344404</c:v>
                </c:pt>
                <c:pt idx="2393">
                  <c:v>23.924427333346102</c:v>
                </c:pt>
                <c:pt idx="2394">
                  <c:v>23.934425333340187</c:v>
                </c:pt>
                <c:pt idx="2395">
                  <c:v>23.944424333341885</c:v>
                </c:pt>
                <c:pt idx="2396">
                  <c:v>23.95442233333597</c:v>
                </c:pt>
                <c:pt idx="2397">
                  <c:v>23.964420333359158</c:v>
                </c:pt>
                <c:pt idx="2398">
                  <c:v>23.974419333360856</c:v>
                </c:pt>
                <c:pt idx="2399">
                  <c:v>23.984417333354941</c:v>
                </c:pt>
                <c:pt idx="2400">
                  <c:v>23.994416333356639</c:v>
                </c:pt>
                <c:pt idx="2401">
                  <c:v>24.004414333350724</c:v>
                </c:pt>
                <c:pt idx="2402">
                  <c:v>24.014413333352422</c:v>
                </c:pt>
                <c:pt idx="2403">
                  <c:v>24.024411333346507</c:v>
                </c:pt>
                <c:pt idx="2404">
                  <c:v>24.034410333348205</c:v>
                </c:pt>
                <c:pt idx="2405">
                  <c:v>24.04440833334229</c:v>
                </c:pt>
                <c:pt idx="2406">
                  <c:v>24.054406333336374</c:v>
                </c:pt>
                <c:pt idx="2407">
                  <c:v>24.064405333338073</c:v>
                </c:pt>
                <c:pt idx="2408">
                  <c:v>24.074403333361261</c:v>
                </c:pt>
                <c:pt idx="2409">
                  <c:v>24.084402333333855</c:v>
                </c:pt>
                <c:pt idx="2410">
                  <c:v>24.094400333357044</c:v>
                </c:pt>
                <c:pt idx="2411">
                  <c:v>24.104399333358742</c:v>
                </c:pt>
                <c:pt idx="2412">
                  <c:v>24.114397333352827</c:v>
                </c:pt>
                <c:pt idx="2413">
                  <c:v>24.124396333354525</c:v>
                </c:pt>
                <c:pt idx="2414">
                  <c:v>24.13439433334861</c:v>
                </c:pt>
                <c:pt idx="2415">
                  <c:v>24.144392333342694</c:v>
                </c:pt>
                <c:pt idx="2416">
                  <c:v>24.154391333344392</c:v>
                </c:pt>
                <c:pt idx="2417">
                  <c:v>24.164389333338477</c:v>
                </c:pt>
                <c:pt idx="2418">
                  <c:v>24.174388333340175</c:v>
                </c:pt>
                <c:pt idx="2419">
                  <c:v>24.18438633333426</c:v>
                </c:pt>
                <c:pt idx="2420">
                  <c:v>24.194385333335958</c:v>
                </c:pt>
                <c:pt idx="2421">
                  <c:v>24.204383333359146</c:v>
                </c:pt>
                <c:pt idx="2422">
                  <c:v>24.214382333360845</c:v>
                </c:pt>
                <c:pt idx="2423">
                  <c:v>24.224380333354929</c:v>
                </c:pt>
                <c:pt idx="2424">
                  <c:v>24.234378333349014</c:v>
                </c:pt>
                <c:pt idx="2425">
                  <c:v>24.244377333350712</c:v>
                </c:pt>
                <c:pt idx="2426">
                  <c:v>24.254375333344797</c:v>
                </c:pt>
                <c:pt idx="2427">
                  <c:v>24.264374333346495</c:v>
                </c:pt>
                <c:pt idx="2428">
                  <c:v>24.27437233334058</c:v>
                </c:pt>
                <c:pt idx="2429">
                  <c:v>24.284371333342278</c:v>
                </c:pt>
                <c:pt idx="2430">
                  <c:v>24.294369333336363</c:v>
                </c:pt>
                <c:pt idx="2431">
                  <c:v>24.304368333338061</c:v>
                </c:pt>
                <c:pt idx="2432">
                  <c:v>24.314366333361249</c:v>
                </c:pt>
                <c:pt idx="2433">
                  <c:v>24.324364333355334</c:v>
                </c:pt>
                <c:pt idx="2434">
                  <c:v>24.334363333357032</c:v>
                </c:pt>
                <c:pt idx="2435">
                  <c:v>24.344361333351117</c:v>
                </c:pt>
                <c:pt idx="2436">
                  <c:v>24.354360333352815</c:v>
                </c:pt>
                <c:pt idx="2437">
                  <c:v>24.3643583333469</c:v>
                </c:pt>
                <c:pt idx="2438">
                  <c:v>24.374357333348598</c:v>
                </c:pt>
                <c:pt idx="2439">
                  <c:v>24.384355333342683</c:v>
                </c:pt>
                <c:pt idx="2440">
                  <c:v>24.394354333344381</c:v>
                </c:pt>
                <c:pt idx="2441">
                  <c:v>24.404352333338466</c:v>
                </c:pt>
                <c:pt idx="2442">
                  <c:v>24.414350333361654</c:v>
                </c:pt>
                <c:pt idx="2443">
                  <c:v>24.424349333334249</c:v>
                </c:pt>
                <c:pt idx="2444">
                  <c:v>24.434347333357437</c:v>
                </c:pt>
                <c:pt idx="2445">
                  <c:v>24.444346333359135</c:v>
                </c:pt>
                <c:pt idx="2446">
                  <c:v>24.45434433335322</c:v>
                </c:pt>
                <c:pt idx="2447">
                  <c:v>24.464343333354918</c:v>
                </c:pt>
                <c:pt idx="2448">
                  <c:v>24.474341333349003</c:v>
                </c:pt>
                <c:pt idx="2449">
                  <c:v>24.484340333350701</c:v>
                </c:pt>
                <c:pt idx="2450">
                  <c:v>24.494338333344785</c:v>
                </c:pt>
                <c:pt idx="2451">
                  <c:v>24.504337333346484</c:v>
                </c:pt>
                <c:pt idx="2452">
                  <c:v>24.514335333340568</c:v>
                </c:pt>
                <c:pt idx="2453">
                  <c:v>24.524333333334653</c:v>
                </c:pt>
                <c:pt idx="2454">
                  <c:v>24.534332333336351</c:v>
                </c:pt>
                <c:pt idx="2455">
                  <c:v>24.54433033335954</c:v>
                </c:pt>
                <c:pt idx="2456">
                  <c:v>24.554329333361238</c:v>
                </c:pt>
                <c:pt idx="2457">
                  <c:v>24.564327333355322</c:v>
                </c:pt>
                <c:pt idx="2458">
                  <c:v>24.574326333357021</c:v>
                </c:pt>
                <c:pt idx="2459">
                  <c:v>24.584324333351105</c:v>
                </c:pt>
                <c:pt idx="2460">
                  <c:v>24.594323333352804</c:v>
                </c:pt>
                <c:pt idx="2461">
                  <c:v>24.604321333346888</c:v>
                </c:pt>
                <c:pt idx="2462">
                  <c:v>24.614319333340973</c:v>
                </c:pt>
                <c:pt idx="2463">
                  <c:v>24.624318333342671</c:v>
                </c:pt>
                <c:pt idx="2464">
                  <c:v>24.634316333336756</c:v>
                </c:pt>
                <c:pt idx="2465">
                  <c:v>24.644315333338454</c:v>
                </c:pt>
                <c:pt idx="2466">
                  <c:v>24.654313333361642</c:v>
                </c:pt>
                <c:pt idx="2467">
                  <c:v>24.664312333334237</c:v>
                </c:pt>
                <c:pt idx="2468">
                  <c:v>24.674310333357425</c:v>
                </c:pt>
                <c:pt idx="2469">
                  <c:v>24.684309333359124</c:v>
                </c:pt>
                <c:pt idx="2470">
                  <c:v>24.694307333353208</c:v>
                </c:pt>
                <c:pt idx="2471">
                  <c:v>24.704305333347293</c:v>
                </c:pt>
                <c:pt idx="2472">
                  <c:v>24.714304333348991</c:v>
                </c:pt>
                <c:pt idx="2473">
                  <c:v>24.724302333343076</c:v>
                </c:pt>
                <c:pt idx="2474">
                  <c:v>24.734301333344774</c:v>
                </c:pt>
                <c:pt idx="2475">
                  <c:v>24.744299333338859</c:v>
                </c:pt>
                <c:pt idx="2476">
                  <c:v>24.754298333340557</c:v>
                </c:pt>
                <c:pt idx="2477">
                  <c:v>24.764296333334642</c:v>
                </c:pt>
                <c:pt idx="2478">
                  <c:v>24.77429533333634</c:v>
                </c:pt>
                <c:pt idx="2479">
                  <c:v>24.784293333359528</c:v>
                </c:pt>
                <c:pt idx="2480">
                  <c:v>24.794292333361227</c:v>
                </c:pt>
                <c:pt idx="2481">
                  <c:v>24.804290333355311</c:v>
                </c:pt>
                <c:pt idx="2482">
                  <c:v>24.814288333349396</c:v>
                </c:pt>
                <c:pt idx="2483">
                  <c:v>24.824287583352998</c:v>
                </c:pt>
                <c:pt idx="2484">
                  <c:v>24.834285583347082</c:v>
                </c:pt>
                <c:pt idx="2485">
                  <c:v>24.844284583348781</c:v>
                </c:pt>
                <c:pt idx="2486">
                  <c:v>24.854282583342865</c:v>
                </c:pt>
                <c:pt idx="2487">
                  <c:v>24.864281583344564</c:v>
                </c:pt>
                <c:pt idx="2488">
                  <c:v>24.874279583338648</c:v>
                </c:pt>
                <c:pt idx="2489">
                  <c:v>24.884278583340347</c:v>
                </c:pt>
                <c:pt idx="2490">
                  <c:v>24.894276583334431</c:v>
                </c:pt>
                <c:pt idx="2491">
                  <c:v>24.904274583357619</c:v>
                </c:pt>
                <c:pt idx="2492">
                  <c:v>24.914273583359318</c:v>
                </c:pt>
                <c:pt idx="2493">
                  <c:v>24.924271583353402</c:v>
                </c:pt>
                <c:pt idx="2494">
                  <c:v>24.934270583355101</c:v>
                </c:pt>
                <c:pt idx="2495">
                  <c:v>24.944268583349185</c:v>
                </c:pt>
                <c:pt idx="2496">
                  <c:v>24.954267583350884</c:v>
                </c:pt>
                <c:pt idx="2497">
                  <c:v>24.964265583344968</c:v>
                </c:pt>
                <c:pt idx="2498">
                  <c:v>24.974264583346667</c:v>
                </c:pt>
                <c:pt idx="2499">
                  <c:v>24.984262583340751</c:v>
                </c:pt>
                <c:pt idx="2500">
                  <c:v>24.99426158334245</c:v>
                </c:pt>
                <c:pt idx="2501">
                  <c:v>25.004259583336534</c:v>
                </c:pt>
                <c:pt idx="2502">
                  <c:v>25.014257583359722</c:v>
                </c:pt>
                <c:pt idx="2503">
                  <c:v>25.024256583361421</c:v>
                </c:pt>
                <c:pt idx="2504">
                  <c:v>25.034254583355505</c:v>
                </c:pt>
                <c:pt idx="2505">
                  <c:v>25.044253583357204</c:v>
                </c:pt>
                <c:pt idx="2506">
                  <c:v>25.054251583351288</c:v>
                </c:pt>
                <c:pt idx="2507">
                  <c:v>25.064250583352987</c:v>
                </c:pt>
                <c:pt idx="2508">
                  <c:v>25.074248583347071</c:v>
                </c:pt>
                <c:pt idx="2509">
                  <c:v>25.08424758334877</c:v>
                </c:pt>
                <c:pt idx="2510">
                  <c:v>25.094245583342854</c:v>
                </c:pt>
                <c:pt idx="2511">
                  <c:v>25.104244583344553</c:v>
                </c:pt>
                <c:pt idx="2512">
                  <c:v>25.114242583338637</c:v>
                </c:pt>
                <c:pt idx="2513">
                  <c:v>25.124240583361825</c:v>
                </c:pt>
                <c:pt idx="2514">
                  <c:v>25.13423958333442</c:v>
                </c:pt>
                <c:pt idx="2515">
                  <c:v>25.144237583357608</c:v>
                </c:pt>
                <c:pt idx="2516">
                  <c:v>25.154236583359307</c:v>
                </c:pt>
                <c:pt idx="2517">
                  <c:v>25.164234583353391</c:v>
                </c:pt>
                <c:pt idx="2518">
                  <c:v>25.17423358335509</c:v>
                </c:pt>
                <c:pt idx="2519">
                  <c:v>25.184231583349174</c:v>
                </c:pt>
                <c:pt idx="2520">
                  <c:v>25.194230583350873</c:v>
                </c:pt>
                <c:pt idx="2521">
                  <c:v>25.204228583344957</c:v>
                </c:pt>
                <c:pt idx="2522">
                  <c:v>25.214227583346656</c:v>
                </c:pt>
                <c:pt idx="2523">
                  <c:v>25.22422558334074</c:v>
                </c:pt>
                <c:pt idx="2524">
                  <c:v>25.234223583334824</c:v>
                </c:pt>
                <c:pt idx="2525">
                  <c:v>25.244222583336523</c:v>
                </c:pt>
                <c:pt idx="2526">
                  <c:v>25.254220583359711</c:v>
                </c:pt>
                <c:pt idx="2527">
                  <c:v>25.26421958336141</c:v>
                </c:pt>
                <c:pt idx="2528">
                  <c:v>25.274217583355494</c:v>
                </c:pt>
                <c:pt idx="2529">
                  <c:v>25.284216583357193</c:v>
                </c:pt>
                <c:pt idx="2530">
                  <c:v>25.294214583351277</c:v>
                </c:pt>
                <c:pt idx="2531">
                  <c:v>25.304213583352976</c:v>
                </c:pt>
                <c:pt idx="2532">
                  <c:v>25.31421158334706</c:v>
                </c:pt>
                <c:pt idx="2533">
                  <c:v>25.324210583348759</c:v>
                </c:pt>
                <c:pt idx="2534">
                  <c:v>25.334208583342843</c:v>
                </c:pt>
                <c:pt idx="2535">
                  <c:v>25.344206583336927</c:v>
                </c:pt>
                <c:pt idx="2536">
                  <c:v>25.354205583338626</c:v>
                </c:pt>
                <c:pt idx="2537">
                  <c:v>25.364203583361814</c:v>
                </c:pt>
                <c:pt idx="2538">
                  <c:v>25.374202583334409</c:v>
                </c:pt>
                <c:pt idx="2539">
                  <c:v>25.384200583357597</c:v>
                </c:pt>
                <c:pt idx="2540">
                  <c:v>25.394199583359296</c:v>
                </c:pt>
                <c:pt idx="2541">
                  <c:v>25.40419758335338</c:v>
                </c:pt>
                <c:pt idx="2542">
                  <c:v>25.414196583355078</c:v>
                </c:pt>
                <c:pt idx="2543">
                  <c:v>25.424194583349163</c:v>
                </c:pt>
                <c:pt idx="2544">
                  <c:v>25.434193583350861</c:v>
                </c:pt>
                <c:pt idx="2545">
                  <c:v>25.444191583344946</c:v>
                </c:pt>
                <c:pt idx="2546">
                  <c:v>25.45418958333903</c:v>
                </c:pt>
                <c:pt idx="2547">
                  <c:v>25.464188583340729</c:v>
                </c:pt>
                <c:pt idx="2548">
                  <c:v>25.474186583334813</c:v>
                </c:pt>
                <c:pt idx="2549">
                  <c:v>25.484185583336512</c:v>
                </c:pt>
                <c:pt idx="2550">
                  <c:v>25.4941835833597</c:v>
                </c:pt>
                <c:pt idx="2551">
                  <c:v>25.504182583361398</c:v>
                </c:pt>
                <c:pt idx="2552">
                  <c:v>25.514180583355483</c:v>
                </c:pt>
                <c:pt idx="2553">
                  <c:v>25.524179583357181</c:v>
                </c:pt>
                <c:pt idx="2554">
                  <c:v>25.534177583351266</c:v>
                </c:pt>
                <c:pt idx="2555">
                  <c:v>25.544176583352964</c:v>
                </c:pt>
                <c:pt idx="2556">
                  <c:v>25.554174583347049</c:v>
                </c:pt>
                <c:pt idx="2557">
                  <c:v>25.564172583341133</c:v>
                </c:pt>
                <c:pt idx="2558">
                  <c:v>25.574171583342832</c:v>
                </c:pt>
                <c:pt idx="2559">
                  <c:v>25.584169583336916</c:v>
                </c:pt>
                <c:pt idx="2560">
                  <c:v>25.594168583338615</c:v>
                </c:pt>
                <c:pt idx="2561">
                  <c:v>25.604166583361803</c:v>
                </c:pt>
                <c:pt idx="2562">
                  <c:v>25.614165583334398</c:v>
                </c:pt>
                <c:pt idx="2563">
                  <c:v>25.624163583357586</c:v>
                </c:pt>
                <c:pt idx="2564">
                  <c:v>25.634162583359284</c:v>
                </c:pt>
                <c:pt idx="2565">
                  <c:v>25.644160583353369</c:v>
                </c:pt>
                <c:pt idx="2566">
                  <c:v>25.654159583355067</c:v>
                </c:pt>
                <c:pt idx="2567">
                  <c:v>25.664157583349152</c:v>
                </c:pt>
                <c:pt idx="2568">
                  <c:v>25.674155583343236</c:v>
                </c:pt>
                <c:pt idx="2569">
                  <c:v>25.684154583344935</c:v>
                </c:pt>
                <c:pt idx="2570">
                  <c:v>25.694152583339019</c:v>
                </c:pt>
                <c:pt idx="2571">
                  <c:v>25.704151583340717</c:v>
                </c:pt>
                <c:pt idx="2572">
                  <c:v>25.714149583334802</c:v>
                </c:pt>
                <c:pt idx="2573">
                  <c:v>25.7241485833365</c:v>
                </c:pt>
                <c:pt idx="2574">
                  <c:v>25.734146583359689</c:v>
                </c:pt>
                <c:pt idx="2575">
                  <c:v>25.744145583361387</c:v>
                </c:pt>
                <c:pt idx="2576">
                  <c:v>25.754143583355471</c:v>
                </c:pt>
                <c:pt idx="2577">
                  <c:v>25.76414258335717</c:v>
                </c:pt>
                <c:pt idx="2578">
                  <c:v>25.774140583351254</c:v>
                </c:pt>
                <c:pt idx="2579">
                  <c:v>25.784139583352953</c:v>
                </c:pt>
                <c:pt idx="2580">
                  <c:v>25.794137583347037</c:v>
                </c:pt>
                <c:pt idx="2581">
                  <c:v>25.804135583341122</c:v>
                </c:pt>
                <c:pt idx="2582">
                  <c:v>25.81413458334282</c:v>
                </c:pt>
                <c:pt idx="2583">
                  <c:v>25.824132833338808</c:v>
                </c:pt>
                <c:pt idx="2584">
                  <c:v>25.834131833340507</c:v>
                </c:pt>
                <c:pt idx="2585">
                  <c:v>25.844129833334591</c:v>
                </c:pt>
                <c:pt idx="2586">
                  <c:v>25.85412883333629</c:v>
                </c:pt>
                <c:pt idx="2587">
                  <c:v>25.864126833359478</c:v>
                </c:pt>
                <c:pt idx="2588">
                  <c:v>25.874125833361177</c:v>
                </c:pt>
                <c:pt idx="2589">
                  <c:v>25.884123833355261</c:v>
                </c:pt>
                <c:pt idx="2590">
                  <c:v>25.89412283335696</c:v>
                </c:pt>
                <c:pt idx="2591">
                  <c:v>25.904120833351044</c:v>
                </c:pt>
                <c:pt idx="2592">
                  <c:v>25.914118833345128</c:v>
                </c:pt>
                <c:pt idx="2593">
                  <c:v>25.924117833346827</c:v>
                </c:pt>
                <c:pt idx="2594">
                  <c:v>25.934115833340911</c:v>
                </c:pt>
                <c:pt idx="2595">
                  <c:v>25.94411483334261</c:v>
                </c:pt>
                <c:pt idx="2596">
                  <c:v>25.954112833336694</c:v>
                </c:pt>
                <c:pt idx="2597">
                  <c:v>25.964111833338393</c:v>
                </c:pt>
                <c:pt idx="2598">
                  <c:v>25.974109833361581</c:v>
                </c:pt>
                <c:pt idx="2599">
                  <c:v>25.984108833334176</c:v>
                </c:pt>
                <c:pt idx="2600">
                  <c:v>25.994106833357364</c:v>
                </c:pt>
                <c:pt idx="2601">
                  <c:v>26.004105833359063</c:v>
                </c:pt>
                <c:pt idx="2602">
                  <c:v>26.014103833353147</c:v>
                </c:pt>
                <c:pt idx="2603">
                  <c:v>26.024102833354846</c:v>
                </c:pt>
                <c:pt idx="2604">
                  <c:v>26.03410083334893</c:v>
                </c:pt>
                <c:pt idx="2605">
                  <c:v>26.044098833343014</c:v>
                </c:pt>
                <c:pt idx="2606">
                  <c:v>26.054097833344713</c:v>
                </c:pt>
                <c:pt idx="2607">
                  <c:v>26.064095833338797</c:v>
                </c:pt>
                <c:pt idx="2608">
                  <c:v>26.074094833340496</c:v>
                </c:pt>
                <c:pt idx="2609">
                  <c:v>26.08409283333458</c:v>
                </c:pt>
                <c:pt idx="2610">
                  <c:v>26.094091833336279</c:v>
                </c:pt>
                <c:pt idx="2611">
                  <c:v>26.104089833359467</c:v>
                </c:pt>
                <c:pt idx="2612">
                  <c:v>26.114088833361166</c:v>
                </c:pt>
                <c:pt idx="2613">
                  <c:v>26.12408683335525</c:v>
                </c:pt>
                <c:pt idx="2614">
                  <c:v>26.134085833356949</c:v>
                </c:pt>
                <c:pt idx="2615">
                  <c:v>26.144083833351033</c:v>
                </c:pt>
                <c:pt idx="2616">
                  <c:v>26.154082833352732</c:v>
                </c:pt>
                <c:pt idx="2617">
                  <c:v>26.164080833346816</c:v>
                </c:pt>
                <c:pt idx="2618">
                  <c:v>26.1740788333409</c:v>
                </c:pt>
                <c:pt idx="2619">
                  <c:v>26.184077833342599</c:v>
                </c:pt>
                <c:pt idx="2620">
                  <c:v>26.194075833336683</c:v>
                </c:pt>
                <c:pt idx="2621">
                  <c:v>26.204074833338382</c:v>
                </c:pt>
                <c:pt idx="2622">
                  <c:v>26.21407283336157</c:v>
                </c:pt>
                <c:pt idx="2623">
                  <c:v>26.224071833334165</c:v>
                </c:pt>
                <c:pt idx="2624">
                  <c:v>26.234069833357353</c:v>
                </c:pt>
                <c:pt idx="2625">
                  <c:v>26.244068833359051</c:v>
                </c:pt>
                <c:pt idx="2626">
                  <c:v>26.254066833353136</c:v>
                </c:pt>
                <c:pt idx="2627">
                  <c:v>26.264065833354834</c:v>
                </c:pt>
                <c:pt idx="2628">
                  <c:v>26.274063833348919</c:v>
                </c:pt>
                <c:pt idx="2629">
                  <c:v>26.284062833350617</c:v>
                </c:pt>
                <c:pt idx="2630">
                  <c:v>26.294060833344702</c:v>
                </c:pt>
                <c:pt idx="2631">
                  <c:v>26.304058833338786</c:v>
                </c:pt>
                <c:pt idx="2632">
                  <c:v>26.314057833340485</c:v>
                </c:pt>
                <c:pt idx="2633">
                  <c:v>26.324055833334569</c:v>
                </c:pt>
                <c:pt idx="2634">
                  <c:v>26.334054833336268</c:v>
                </c:pt>
                <c:pt idx="2635">
                  <c:v>26.344052833359456</c:v>
                </c:pt>
                <c:pt idx="2636">
                  <c:v>26.354051833361154</c:v>
                </c:pt>
                <c:pt idx="2637">
                  <c:v>26.364049833355239</c:v>
                </c:pt>
                <c:pt idx="2638">
                  <c:v>26.374048833356937</c:v>
                </c:pt>
                <c:pt idx="2639">
                  <c:v>26.384046833351022</c:v>
                </c:pt>
                <c:pt idx="2640">
                  <c:v>26.39404583335272</c:v>
                </c:pt>
                <c:pt idx="2641">
                  <c:v>26.404043833346805</c:v>
                </c:pt>
                <c:pt idx="2642">
                  <c:v>26.414042833348503</c:v>
                </c:pt>
                <c:pt idx="2643">
                  <c:v>26.424040833342588</c:v>
                </c:pt>
                <c:pt idx="2644">
                  <c:v>26.434038833336672</c:v>
                </c:pt>
                <c:pt idx="2645">
                  <c:v>26.444037833338371</c:v>
                </c:pt>
                <c:pt idx="2646">
                  <c:v>26.454035833361559</c:v>
                </c:pt>
                <c:pt idx="2647">
                  <c:v>26.464034833334154</c:v>
                </c:pt>
                <c:pt idx="2648">
                  <c:v>26.474032833357342</c:v>
                </c:pt>
                <c:pt idx="2649">
                  <c:v>26.48403183335904</c:v>
                </c:pt>
                <c:pt idx="2650">
                  <c:v>26.494029833353125</c:v>
                </c:pt>
                <c:pt idx="2651">
                  <c:v>26.504028833354823</c:v>
                </c:pt>
                <c:pt idx="2652">
                  <c:v>26.514026833348908</c:v>
                </c:pt>
                <c:pt idx="2653">
                  <c:v>26.524025833350606</c:v>
                </c:pt>
                <c:pt idx="2654">
                  <c:v>26.534023833344691</c:v>
                </c:pt>
                <c:pt idx="2655">
                  <c:v>26.544022833346389</c:v>
                </c:pt>
                <c:pt idx="2656">
                  <c:v>26.554020833340473</c:v>
                </c:pt>
                <c:pt idx="2657">
                  <c:v>26.564019833342172</c:v>
                </c:pt>
                <c:pt idx="2658">
                  <c:v>26.574017833336256</c:v>
                </c:pt>
                <c:pt idx="2659">
                  <c:v>26.584015833359445</c:v>
                </c:pt>
                <c:pt idx="2660">
                  <c:v>26.594014833361143</c:v>
                </c:pt>
                <c:pt idx="2661">
                  <c:v>26.604012833355227</c:v>
                </c:pt>
                <c:pt idx="2662">
                  <c:v>26.614011833356926</c:v>
                </c:pt>
                <c:pt idx="2663">
                  <c:v>26.62400983335101</c:v>
                </c:pt>
                <c:pt idx="2664">
                  <c:v>26.634008833352709</c:v>
                </c:pt>
                <c:pt idx="2665">
                  <c:v>26.644006833346793</c:v>
                </c:pt>
                <c:pt idx="2666">
                  <c:v>26.654005833348492</c:v>
                </c:pt>
                <c:pt idx="2667">
                  <c:v>26.664003833342576</c:v>
                </c:pt>
                <c:pt idx="2668">
                  <c:v>26.674002833344275</c:v>
                </c:pt>
                <c:pt idx="2669">
                  <c:v>26.684000833338359</c:v>
                </c:pt>
                <c:pt idx="2670">
                  <c:v>26.693999833340058</c:v>
                </c:pt>
                <c:pt idx="2671">
                  <c:v>26.703997833334142</c:v>
                </c:pt>
                <c:pt idx="2672">
                  <c:v>26.713996833335841</c:v>
                </c:pt>
                <c:pt idx="2673">
                  <c:v>26.723994833359029</c:v>
                </c:pt>
                <c:pt idx="2674">
                  <c:v>26.733992833353113</c:v>
                </c:pt>
                <c:pt idx="2675">
                  <c:v>26.743991833354812</c:v>
                </c:pt>
                <c:pt idx="2676">
                  <c:v>26.753989833348896</c:v>
                </c:pt>
                <c:pt idx="2677">
                  <c:v>26.763988833350595</c:v>
                </c:pt>
                <c:pt idx="2678">
                  <c:v>26.773986833344679</c:v>
                </c:pt>
                <c:pt idx="2679">
                  <c:v>26.783985833346378</c:v>
                </c:pt>
                <c:pt idx="2680">
                  <c:v>26.793983833340462</c:v>
                </c:pt>
                <c:pt idx="2681">
                  <c:v>26.803982833342161</c:v>
                </c:pt>
                <c:pt idx="2682">
                  <c:v>26.813980833336245</c:v>
                </c:pt>
                <c:pt idx="2683">
                  <c:v>26.823979708336992</c:v>
                </c:pt>
                <c:pt idx="2684">
                  <c:v>26.83397770836018</c:v>
                </c:pt>
                <c:pt idx="2685">
                  <c:v>26.843976708361879</c:v>
                </c:pt>
                <c:pt idx="2686">
                  <c:v>26.853974708355963</c:v>
                </c:pt>
                <c:pt idx="2687">
                  <c:v>26.863972708350047</c:v>
                </c:pt>
                <c:pt idx="2688">
                  <c:v>26.873971708351746</c:v>
                </c:pt>
                <c:pt idx="2689">
                  <c:v>26.88396970834583</c:v>
                </c:pt>
                <c:pt idx="2690">
                  <c:v>26.893968708347529</c:v>
                </c:pt>
                <c:pt idx="2691">
                  <c:v>26.903966708341613</c:v>
                </c:pt>
                <c:pt idx="2692">
                  <c:v>26.913965708343312</c:v>
                </c:pt>
                <c:pt idx="2693">
                  <c:v>26.923963708337396</c:v>
                </c:pt>
                <c:pt idx="2694">
                  <c:v>26.933962708339095</c:v>
                </c:pt>
                <c:pt idx="2695">
                  <c:v>26.943960708333179</c:v>
                </c:pt>
                <c:pt idx="2696">
                  <c:v>26.953959708334878</c:v>
                </c:pt>
                <c:pt idx="2697">
                  <c:v>26.963957708358066</c:v>
                </c:pt>
                <c:pt idx="2698">
                  <c:v>26.973956708359765</c:v>
                </c:pt>
                <c:pt idx="2699">
                  <c:v>26.983954708353849</c:v>
                </c:pt>
                <c:pt idx="2700">
                  <c:v>26.993953708355548</c:v>
                </c:pt>
                <c:pt idx="2701">
                  <c:v>27.003951708349632</c:v>
                </c:pt>
                <c:pt idx="2702">
                  <c:v>27.013950708351331</c:v>
                </c:pt>
                <c:pt idx="2703">
                  <c:v>27.023948708345415</c:v>
                </c:pt>
                <c:pt idx="2704">
                  <c:v>27.033947708347114</c:v>
                </c:pt>
                <c:pt idx="2705">
                  <c:v>27.043945708341198</c:v>
                </c:pt>
                <c:pt idx="2706">
                  <c:v>27.053943708335282</c:v>
                </c:pt>
                <c:pt idx="2707">
                  <c:v>27.063942708336981</c:v>
                </c:pt>
                <c:pt idx="2708">
                  <c:v>27.073940708360169</c:v>
                </c:pt>
                <c:pt idx="2709">
                  <c:v>27.083939708361868</c:v>
                </c:pt>
                <c:pt idx="2710">
                  <c:v>27.093937708355952</c:v>
                </c:pt>
                <c:pt idx="2711">
                  <c:v>27.103936708357651</c:v>
                </c:pt>
                <c:pt idx="2712">
                  <c:v>27.113934708351735</c:v>
                </c:pt>
                <c:pt idx="2713">
                  <c:v>27.123933708353434</c:v>
                </c:pt>
                <c:pt idx="2714">
                  <c:v>27.133931708347518</c:v>
                </c:pt>
                <c:pt idx="2715">
                  <c:v>27.143930708349217</c:v>
                </c:pt>
                <c:pt idx="2716">
                  <c:v>27.153928708343301</c:v>
                </c:pt>
                <c:pt idx="2717">
                  <c:v>27.163927708345</c:v>
                </c:pt>
                <c:pt idx="2718">
                  <c:v>27.173925708339084</c:v>
                </c:pt>
                <c:pt idx="2719">
                  <c:v>27.183924708340783</c:v>
                </c:pt>
                <c:pt idx="2720">
                  <c:v>27.193922708334867</c:v>
                </c:pt>
                <c:pt idx="2721">
                  <c:v>27.203920708358055</c:v>
                </c:pt>
                <c:pt idx="2722">
                  <c:v>27.213919708359754</c:v>
                </c:pt>
                <c:pt idx="2723">
                  <c:v>27.223917708353838</c:v>
                </c:pt>
                <c:pt idx="2724">
                  <c:v>27.233916708355537</c:v>
                </c:pt>
                <c:pt idx="2725">
                  <c:v>27.243914708349621</c:v>
                </c:pt>
                <c:pt idx="2726">
                  <c:v>27.25391370835132</c:v>
                </c:pt>
                <c:pt idx="2727">
                  <c:v>27.263911708345404</c:v>
                </c:pt>
                <c:pt idx="2728">
                  <c:v>27.273910708347103</c:v>
                </c:pt>
                <c:pt idx="2729">
                  <c:v>27.283908708341187</c:v>
                </c:pt>
                <c:pt idx="2730">
                  <c:v>27.293907708342886</c:v>
                </c:pt>
                <c:pt idx="2731">
                  <c:v>27.30390570833697</c:v>
                </c:pt>
                <c:pt idx="2732">
                  <c:v>27.313904708338669</c:v>
                </c:pt>
                <c:pt idx="2733">
                  <c:v>27.323902708361857</c:v>
                </c:pt>
                <c:pt idx="2734">
                  <c:v>27.333901708334452</c:v>
                </c:pt>
                <c:pt idx="2735">
                  <c:v>27.34389970835764</c:v>
                </c:pt>
                <c:pt idx="2736">
                  <c:v>27.353898708359338</c:v>
                </c:pt>
                <c:pt idx="2737">
                  <c:v>27.363896708353423</c:v>
                </c:pt>
                <c:pt idx="2738">
                  <c:v>27.373895708355121</c:v>
                </c:pt>
                <c:pt idx="2739">
                  <c:v>27.383893708349206</c:v>
                </c:pt>
                <c:pt idx="2740">
                  <c:v>27.393892708350904</c:v>
                </c:pt>
                <c:pt idx="2741">
                  <c:v>27.403890708344989</c:v>
                </c:pt>
                <c:pt idx="2742">
                  <c:v>27.413888708339073</c:v>
                </c:pt>
                <c:pt idx="2743">
                  <c:v>27.423887708340771</c:v>
                </c:pt>
                <c:pt idx="2744">
                  <c:v>27.433885708334856</c:v>
                </c:pt>
                <c:pt idx="2745">
                  <c:v>27.443884708336554</c:v>
                </c:pt>
                <c:pt idx="2746">
                  <c:v>27.453882708359743</c:v>
                </c:pt>
                <c:pt idx="2747">
                  <c:v>27.463881708361441</c:v>
                </c:pt>
                <c:pt idx="2748">
                  <c:v>27.473879708355526</c:v>
                </c:pt>
                <c:pt idx="2749">
                  <c:v>27.483878708357224</c:v>
                </c:pt>
                <c:pt idx="2750">
                  <c:v>27.493876708351308</c:v>
                </c:pt>
                <c:pt idx="2751">
                  <c:v>27.503875708353007</c:v>
                </c:pt>
                <c:pt idx="2752">
                  <c:v>27.513873708347091</c:v>
                </c:pt>
                <c:pt idx="2753">
                  <c:v>27.52387270834879</c:v>
                </c:pt>
                <c:pt idx="2754">
                  <c:v>27.533870708342874</c:v>
                </c:pt>
                <c:pt idx="2755">
                  <c:v>27.543869708344573</c:v>
                </c:pt>
                <c:pt idx="2756">
                  <c:v>27.553867708338657</c:v>
                </c:pt>
                <c:pt idx="2757">
                  <c:v>27.563865708361845</c:v>
                </c:pt>
                <c:pt idx="2758">
                  <c:v>27.57386470833444</c:v>
                </c:pt>
                <c:pt idx="2759">
                  <c:v>27.583863708336139</c:v>
                </c:pt>
                <c:pt idx="2760">
                  <c:v>27.593861708359327</c:v>
                </c:pt>
                <c:pt idx="2761">
                  <c:v>27.603859708353411</c:v>
                </c:pt>
                <c:pt idx="2762">
                  <c:v>27.61385870835511</c:v>
                </c:pt>
                <c:pt idx="2763">
                  <c:v>27.623856708349194</c:v>
                </c:pt>
                <c:pt idx="2764">
                  <c:v>27.633855708350893</c:v>
                </c:pt>
                <c:pt idx="2765">
                  <c:v>27.643853708344977</c:v>
                </c:pt>
                <c:pt idx="2766">
                  <c:v>27.653852708346676</c:v>
                </c:pt>
                <c:pt idx="2767">
                  <c:v>27.66385070834076</c:v>
                </c:pt>
                <c:pt idx="2768">
                  <c:v>27.673849708342459</c:v>
                </c:pt>
                <c:pt idx="2769">
                  <c:v>27.683847708336543</c:v>
                </c:pt>
                <c:pt idx="2770">
                  <c:v>27.693846708338242</c:v>
                </c:pt>
                <c:pt idx="2771">
                  <c:v>27.70384470836143</c:v>
                </c:pt>
                <c:pt idx="2772">
                  <c:v>27.713843708334025</c:v>
                </c:pt>
                <c:pt idx="2773">
                  <c:v>27.723841708357213</c:v>
                </c:pt>
                <c:pt idx="2774">
                  <c:v>27.733840708358912</c:v>
                </c:pt>
                <c:pt idx="2775">
                  <c:v>27.743838708352996</c:v>
                </c:pt>
                <c:pt idx="2776">
                  <c:v>27.753837708354695</c:v>
                </c:pt>
                <c:pt idx="2777">
                  <c:v>27.763835708348779</c:v>
                </c:pt>
                <c:pt idx="2778">
                  <c:v>27.773834708350478</c:v>
                </c:pt>
                <c:pt idx="2779">
                  <c:v>27.783832708344562</c:v>
                </c:pt>
                <c:pt idx="2780">
                  <c:v>27.793830708338646</c:v>
                </c:pt>
                <c:pt idx="2781">
                  <c:v>27.803829708340345</c:v>
                </c:pt>
                <c:pt idx="2782">
                  <c:v>27.813827708334429</c:v>
                </c:pt>
                <c:pt idx="2783">
                  <c:v>27.823825833358569</c:v>
                </c:pt>
                <c:pt idx="2784">
                  <c:v>27.833823833352653</c:v>
                </c:pt>
                <c:pt idx="2785">
                  <c:v>27.843822833354352</c:v>
                </c:pt>
                <c:pt idx="2786">
                  <c:v>27.853820833348436</c:v>
                </c:pt>
                <c:pt idx="2787">
                  <c:v>27.863819833350135</c:v>
                </c:pt>
                <c:pt idx="2788">
                  <c:v>27.873817833344219</c:v>
                </c:pt>
                <c:pt idx="2789">
                  <c:v>27.883816833345918</c:v>
                </c:pt>
                <c:pt idx="2790">
                  <c:v>27.893814833340002</c:v>
                </c:pt>
                <c:pt idx="2791">
                  <c:v>27.903813833341701</c:v>
                </c:pt>
                <c:pt idx="2792">
                  <c:v>27.913811833335785</c:v>
                </c:pt>
                <c:pt idx="2793">
                  <c:v>27.923810833337484</c:v>
                </c:pt>
                <c:pt idx="2794">
                  <c:v>27.933808833360672</c:v>
                </c:pt>
                <c:pt idx="2795">
                  <c:v>27.943807833333267</c:v>
                </c:pt>
                <c:pt idx="2796">
                  <c:v>27.953805833356455</c:v>
                </c:pt>
                <c:pt idx="2797">
                  <c:v>27.963804833358154</c:v>
                </c:pt>
                <c:pt idx="2798">
                  <c:v>27.973802833352238</c:v>
                </c:pt>
                <c:pt idx="2799">
                  <c:v>27.983801833353937</c:v>
                </c:pt>
                <c:pt idx="2800">
                  <c:v>27.993799833348021</c:v>
                </c:pt>
                <c:pt idx="2801">
                  <c:v>28.00379883334972</c:v>
                </c:pt>
                <c:pt idx="2802">
                  <c:v>28.013796833343804</c:v>
                </c:pt>
                <c:pt idx="2803">
                  <c:v>28.023795833345503</c:v>
                </c:pt>
                <c:pt idx="2804">
                  <c:v>28.033793833339587</c:v>
                </c:pt>
                <c:pt idx="2805">
                  <c:v>28.043792833341286</c:v>
                </c:pt>
                <c:pt idx="2806">
                  <c:v>28.05379083333537</c:v>
                </c:pt>
                <c:pt idx="2807">
                  <c:v>28.063788833358558</c:v>
                </c:pt>
                <c:pt idx="2808">
                  <c:v>28.073787833360257</c:v>
                </c:pt>
                <c:pt idx="2809">
                  <c:v>28.083785833354341</c:v>
                </c:pt>
                <c:pt idx="2810">
                  <c:v>28.09378483335604</c:v>
                </c:pt>
                <c:pt idx="2811">
                  <c:v>28.103782833350124</c:v>
                </c:pt>
                <c:pt idx="2812">
                  <c:v>28.113781833351823</c:v>
                </c:pt>
                <c:pt idx="2813">
                  <c:v>28.123779833345907</c:v>
                </c:pt>
                <c:pt idx="2814">
                  <c:v>28.133778833347606</c:v>
                </c:pt>
                <c:pt idx="2815">
                  <c:v>28.14377683334169</c:v>
                </c:pt>
                <c:pt idx="2816">
                  <c:v>28.153775833343389</c:v>
                </c:pt>
                <c:pt idx="2817">
                  <c:v>28.163773833337473</c:v>
                </c:pt>
                <c:pt idx="2818">
                  <c:v>28.173772833339171</c:v>
                </c:pt>
                <c:pt idx="2819">
                  <c:v>28.183770833333256</c:v>
                </c:pt>
                <c:pt idx="2820">
                  <c:v>28.193769833334954</c:v>
                </c:pt>
                <c:pt idx="2821">
                  <c:v>28.203767833358143</c:v>
                </c:pt>
                <c:pt idx="2822">
                  <c:v>28.213766833359841</c:v>
                </c:pt>
                <c:pt idx="2823">
                  <c:v>28.223764833353925</c:v>
                </c:pt>
                <c:pt idx="2824">
                  <c:v>28.233763833355624</c:v>
                </c:pt>
                <c:pt idx="2825">
                  <c:v>28.243761833349708</c:v>
                </c:pt>
                <c:pt idx="2826">
                  <c:v>28.253760833351407</c:v>
                </c:pt>
                <c:pt idx="2827">
                  <c:v>28.263758833345491</c:v>
                </c:pt>
                <c:pt idx="2828">
                  <c:v>28.27375783334719</c:v>
                </c:pt>
                <c:pt idx="2829">
                  <c:v>28.283755833341274</c:v>
                </c:pt>
                <c:pt idx="2830">
                  <c:v>28.293754833342973</c:v>
                </c:pt>
                <c:pt idx="2831">
                  <c:v>28.303752833337057</c:v>
                </c:pt>
                <c:pt idx="2832">
                  <c:v>28.313750833360245</c:v>
                </c:pt>
                <c:pt idx="2833">
                  <c:v>28.323749833361944</c:v>
                </c:pt>
                <c:pt idx="2834">
                  <c:v>28.333747833356028</c:v>
                </c:pt>
                <c:pt idx="2835">
                  <c:v>28.343746833357727</c:v>
                </c:pt>
                <c:pt idx="2836">
                  <c:v>28.353744833351811</c:v>
                </c:pt>
                <c:pt idx="2837">
                  <c:v>28.36374383335351</c:v>
                </c:pt>
                <c:pt idx="2838">
                  <c:v>28.373741833347594</c:v>
                </c:pt>
                <c:pt idx="2839">
                  <c:v>28.383740833349293</c:v>
                </c:pt>
                <c:pt idx="2840">
                  <c:v>28.393738833343377</c:v>
                </c:pt>
                <c:pt idx="2841">
                  <c:v>28.403737833345076</c:v>
                </c:pt>
                <c:pt idx="2842">
                  <c:v>28.41373583333916</c:v>
                </c:pt>
                <c:pt idx="2843">
                  <c:v>28.423734833340859</c:v>
                </c:pt>
                <c:pt idx="2844">
                  <c:v>28.433732833334943</c:v>
                </c:pt>
                <c:pt idx="2845">
                  <c:v>28.443731833336642</c:v>
                </c:pt>
                <c:pt idx="2846">
                  <c:v>28.45372983335983</c:v>
                </c:pt>
                <c:pt idx="2847">
                  <c:v>28.463728833361529</c:v>
                </c:pt>
                <c:pt idx="2848">
                  <c:v>28.473726833355613</c:v>
                </c:pt>
                <c:pt idx="2849">
                  <c:v>28.483725833357312</c:v>
                </c:pt>
                <c:pt idx="2850">
                  <c:v>28.493723833351396</c:v>
                </c:pt>
                <c:pt idx="2851">
                  <c:v>28.503722833353095</c:v>
                </c:pt>
                <c:pt idx="2852">
                  <c:v>28.513720833347179</c:v>
                </c:pt>
                <c:pt idx="2853">
                  <c:v>28.523719833348878</c:v>
                </c:pt>
                <c:pt idx="2854">
                  <c:v>28.533717833342962</c:v>
                </c:pt>
                <c:pt idx="2855">
                  <c:v>28.543716833344661</c:v>
                </c:pt>
                <c:pt idx="2856">
                  <c:v>28.553714833338745</c:v>
                </c:pt>
                <c:pt idx="2857">
                  <c:v>28.563713833340444</c:v>
                </c:pt>
                <c:pt idx="2858">
                  <c:v>28.573711833334528</c:v>
                </c:pt>
                <c:pt idx="2859">
                  <c:v>28.583710833336227</c:v>
                </c:pt>
                <c:pt idx="2860">
                  <c:v>28.593708833359415</c:v>
                </c:pt>
                <c:pt idx="2861">
                  <c:v>28.603706833353499</c:v>
                </c:pt>
                <c:pt idx="2862">
                  <c:v>28.613705833355198</c:v>
                </c:pt>
                <c:pt idx="2863">
                  <c:v>28.623703833349282</c:v>
                </c:pt>
                <c:pt idx="2864">
                  <c:v>28.633702833350981</c:v>
                </c:pt>
                <c:pt idx="2865">
                  <c:v>28.643700833345065</c:v>
                </c:pt>
                <c:pt idx="2866">
                  <c:v>28.653699833346764</c:v>
                </c:pt>
                <c:pt idx="2867">
                  <c:v>28.663697833340848</c:v>
                </c:pt>
                <c:pt idx="2868">
                  <c:v>28.673696833342547</c:v>
                </c:pt>
                <c:pt idx="2869">
                  <c:v>28.683694833336631</c:v>
                </c:pt>
                <c:pt idx="2870">
                  <c:v>28.69369383333833</c:v>
                </c:pt>
                <c:pt idx="2871">
                  <c:v>28.703691833361518</c:v>
                </c:pt>
                <c:pt idx="2872">
                  <c:v>28.713690833334113</c:v>
                </c:pt>
                <c:pt idx="2873">
                  <c:v>28.723688833357301</c:v>
                </c:pt>
                <c:pt idx="2874">
                  <c:v>28.733687833358999</c:v>
                </c:pt>
                <c:pt idx="2875">
                  <c:v>28.743685833353084</c:v>
                </c:pt>
                <c:pt idx="2876">
                  <c:v>28.753684833354782</c:v>
                </c:pt>
                <c:pt idx="2877">
                  <c:v>28.763682833348867</c:v>
                </c:pt>
                <c:pt idx="2878">
                  <c:v>28.773681833350565</c:v>
                </c:pt>
                <c:pt idx="2879">
                  <c:v>28.78367983334465</c:v>
                </c:pt>
                <c:pt idx="2880">
                  <c:v>28.793678833346348</c:v>
                </c:pt>
                <c:pt idx="2881">
                  <c:v>28.803676833340432</c:v>
                </c:pt>
                <c:pt idx="2882">
                  <c:v>28.813675833342131</c:v>
                </c:pt>
                <c:pt idx="2883">
                  <c:v>28.823673625010997</c:v>
                </c:pt>
                <c:pt idx="2884">
                  <c:v>28.833672625012696</c:v>
                </c:pt>
                <c:pt idx="2885">
                  <c:v>28.84367062500678</c:v>
                </c:pt>
                <c:pt idx="2886">
                  <c:v>28.853669625008479</c:v>
                </c:pt>
                <c:pt idx="2887">
                  <c:v>28.863667625002563</c:v>
                </c:pt>
                <c:pt idx="2888">
                  <c:v>28.873666625004262</c:v>
                </c:pt>
                <c:pt idx="2889">
                  <c:v>28.88366462502745</c:v>
                </c:pt>
                <c:pt idx="2890">
                  <c:v>28.893663625000045</c:v>
                </c:pt>
                <c:pt idx="2891">
                  <c:v>28.903661625023233</c:v>
                </c:pt>
                <c:pt idx="2892">
                  <c:v>28.913660625024932</c:v>
                </c:pt>
                <c:pt idx="2893">
                  <c:v>28.923658625019016</c:v>
                </c:pt>
                <c:pt idx="2894">
                  <c:v>28.9336566250131</c:v>
                </c:pt>
                <c:pt idx="2895">
                  <c:v>28.943655625014799</c:v>
                </c:pt>
                <c:pt idx="2896">
                  <c:v>28.953654625016497</c:v>
                </c:pt>
                <c:pt idx="2897">
                  <c:v>28.963652625010582</c:v>
                </c:pt>
                <c:pt idx="2898">
                  <c:v>28.973650625004666</c:v>
                </c:pt>
                <c:pt idx="2899">
                  <c:v>28.983649625006365</c:v>
                </c:pt>
                <c:pt idx="2900">
                  <c:v>28.993647625000449</c:v>
                </c:pt>
                <c:pt idx="2901">
                  <c:v>29.003646625002148</c:v>
                </c:pt>
                <c:pt idx="2902">
                  <c:v>29.013644625025336</c:v>
                </c:pt>
                <c:pt idx="2903">
                  <c:v>29.023643625027034</c:v>
                </c:pt>
                <c:pt idx="2904">
                  <c:v>29.033641625021119</c:v>
                </c:pt>
                <c:pt idx="2905">
                  <c:v>29.043640625022817</c:v>
                </c:pt>
                <c:pt idx="2906">
                  <c:v>29.053638625016902</c:v>
                </c:pt>
                <c:pt idx="2907">
                  <c:v>29.0636376250186</c:v>
                </c:pt>
                <c:pt idx="2908">
                  <c:v>29.073635625012685</c:v>
                </c:pt>
                <c:pt idx="2909">
                  <c:v>29.083634625014383</c:v>
                </c:pt>
                <c:pt idx="2910">
                  <c:v>29.093632625008468</c:v>
                </c:pt>
                <c:pt idx="2911">
                  <c:v>29.103631625010166</c:v>
                </c:pt>
                <c:pt idx="2912">
                  <c:v>29.113629625004251</c:v>
                </c:pt>
                <c:pt idx="2913">
                  <c:v>29.123628625005949</c:v>
                </c:pt>
                <c:pt idx="2914">
                  <c:v>29.133626625000034</c:v>
                </c:pt>
                <c:pt idx="2915">
                  <c:v>29.143625625001732</c:v>
                </c:pt>
                <c:pt idx="2916">
                  <c:v>29.15362362502492</c:v>
                </c:pt>
                <c:pt idx="2917">
                  <c:v>29.163622625026619</c:v>
                </c:pt>
                <c:pt idx="2918">
                  <c:v>29.173620625020703</c:v>
                </c:pt>
                <c:pt idx="2919">
                  <c:v>29.183619625022402</c:v>
                </c:pt>
                <c:pt idx="2920">
                  <c:v>29.193617625016486</c:v>
                </c:pt>
                <c:pt idx="2921">
                  <c:v>29.203616625018185</c:v>
                </c:pt>
                <c:pt idx="2922">
                  <c:v>29.213614625012269</c:v>
                </c:pt>
                <c:pt idx="2923">
                  <c:v>29.223613625013968</c:v>
                </c:pt>
                <c:pt idx="2924">
                  <c:v>29.233611625008052</c:v>
                </c:pt>
                <c:pt idx="2925">
                  <c:v>29.243610625009751</c:v>
                </c:pt>
                <c:pt idx="2926">
                  <c:v>29.253608625003835</c:v>
                </c:pt>
                <c:pt idx="2927">
                  <c:v>29.263607625005534</c:v>
                </c:pt>
                <c:pt idx="2928">
                  <c:v>29.273605625028722</c:v>
                </c:pt>
                <c:pt idx="2929">
                  <c:v>29.283604625001317</c:v>
                </c:pt>
                <c:pt idx="2930">
                  <c:v>29.293602625024505</c:v>
                </c:pt>
                <c:pt idx="2931">
                  <c:v>29.303601625026204</c:v>
                </c:pt>
                <c:pt idx="2932">
                  <c:v>29.313599625020288</c:v>
                </c:pt>
                <c:pt idx="2933">
                  <c:v>29.323598625021987</c:v>
                </c:pt>
                <c:pt idx="2934">
                  <c:v>29.333596625016071</c:v>
                </c:pt>
                <c:pt idx="2935">
                  <c:v>29.34359562501777</c:v>
                </c:pt>
                <c:pt idx="2936">
                  <c:v>29.353593625011854</c:v>
                </c:pt>
                <c:pt idx="2937">
                  <c:v>29.363592625013553</c:v>
                </c:pt>
                <c:pt idx="2938">
                  <c:v>29.373590625007637</c:v>
                </c:pt>
                <c:pt idx="2939">
                  <c:v>29.383589625009336</c:v>
                </c:pt>
                <c:pt idx="2940">
                  <c:v>29.39358762500342</c:v>
                </c:pt>
                <c:pt idx="2941">
                  <c:v>29.403586625005119</c:v>
                </c:pt>
                <c:pt idx="2942">
                  <c:v>29.413584625028307</c:v>
                </c:pt>
                <c:pt idx="2943">
                  <c:v>29.423583625000902</c:v>
                </c:pt>
                <c:pt idx="2944">
                  <c:v>29.43358162502409</c:v>
                </c:pt>
                <c:pt idx="2945">
                  <c:v>29.443579625018174</c:v>
                </c:pt>
                <c:pt idx="2946">
                  <c:v>29.453578625019873</c:v>
                </c:pt>
                <c:pt idx="2947">
                  <c:v>29.463576625013957</c:v>
                </c:pt>
                <c:pt idx="2948">
                  <c:v>29.473575625015656</c:v>
                </c:pt>
                <c:pt idx="2949">
                  <c:v>29.48357362500974</c:v>
                </c:pt>
                <c:pt idx="2950">
                  <c:v>29.493572625011439</c:v>
                </c:pt>
                <c:pt idx="2951">
                  <c:v>29.503570625005523</c:v>
                </c:pt>
                <c:pt idx="2952">
                  <c:v>29.513569625007221</c:v>
                </c:pt>
                <c:pt idx="2953">
                  <c:v>29.523567625001306</c:v>
                </c:pt>
                <c:pt idx="2954">
                  <c:v>29.533566625003004</c:v>
                </c:pt>
                <c:pt idx="2955">
                  <c:v>29.543564625026193</c:v>
                </c:pt>
                <c:pt idx="2956">
                  <c:v>29.553563625027891</c:v>
                </c:pt>
                <c:pt idx="2957">
                  <c:v>29.563561625021975</c:v>
                </c:pt>
                <c:pt idx="2958">
                  <c:v>29.573560625023674</c:v>
                </c:pt>
                <c:pt idx="2959">
                  <c:v>29.583558625017758</c:v>
                </c:pt>
                <c:pt idx="2960">
                  <c:v>29.593557625019457</c:v>
                </c:pt>
                <c:pt idx="2961">
                  <c:v>29.603555625013541</c:v>
                </c:pt>
                <c:pt idx="2962">
                  <c:v>29.61355462501524</c:v>
                </c:pt>
                <c:pt idx="2963">
                  <c:v>29.623552625009324</c:v>
                </c:pt>
                <c:pt idx="2964">
                  <c:v>29.633551625011023</c:v>
                </c:pt>
                <c:pt idx="2965">
                  <c:v>29.643549625005107</c:v>
                </c:pt>
                <c:pt idx="2966">
                  <c:v>29.653548625006806</c:v>
                </c:pt>
                <c:pt idx="2967">
                  <c:v>29.66354662500089</c:v>
                </c:pt>
                <c:pt idx="2968">
                  <c:v>29.673545625002589</c:v>
                </c:pt>
                <c:pt idx="2969">
                  <c:v>29.683543625025777</c:v>
                </c:pt>
                <c:pt idx="2970">
                  <c:v>29.693542625027476</c:v>
                </c:pt>
                <c:pt idx="2971">
                  <c:v>29.70354062502156</c:v>
                </c:pt>
                <c:pt idx="2972">
                  <c:v>29.713539625023259</c:v>
                </c:pt>
                <c:pt idx="2973">
                  <c:v>29.723537625017343</c:v>
                </c:pt>
                <c:pt idx="2974">
                  <c:v>29.733536625019042</c:v>
                </c:pt>
                <c:pt idx="2975">
                  <c:v>29.743534625013126</c:v>
                </c:pt>
                <c:pt idx="2976">
                  <c:v>29.753533625014825</c:v>
                </c:pt>
                <c:pt idx="2977">
                  <c:v>29.763531625008909</c:v>
                </c:pt>
                <c:pt idx="2978">
                  <c:v>29.773530625010608</c:v>
                </c:pt>
                <c:pt idx="2979">
                  <c:v>29.783528625004692</c:v>
                </c:pt>
                <c:pt idx="2980">
                  <c:v>29.793527625006391</c:v>
                </c:pt>
                <c:pt idx="2981">
                  <c:v>29.803525625000475</c:v>
                </c:pt>
                <c:pt idx="2982">
                  <c:v>29.813524625002174</c:v>
                </c:pt>
                <c:pt idx="2983">
                  <c:v>29.823522625025362</c:v>
                </c:pt>
                <c:pt idx="2984">
                  <c:v>29.833522500004619</c:v>
                </c:pt>
                <c:pt idx="2985">
                  <c:v>29.843520500027807</c:v>
                </c:pt>
                <c:pt idx="2986">
                  <c:v>29.853519500000402</c:v>
                </c:pt>
                <c:pt idx="2987">
                  <c:v>29.86351750002359</c:v>
                </c:pt>
                <c:pt idx="2988">
                  <c:v>29.873516500025289</c:v>
                </c:pt>
                <c:pt idx="2989">
                  <c:v>29.883514500019373</c:v>
                </c:pt>
                <c:pt idx="2990">
                  <c:v>29.893513500021072</c:v>
                </c:pt>
                <c:pt idx="2991">
                  <c:v>29.903511500015156</c:v>
                </c:pt>
                <c:pt idx="2992">
                  <c:v>29.913510500016855</c:v>
                </c:pt>
                <c:pt idx="2993">
                  <c:v>29.923508500010939</c:v>
                </c:pt>
                <c:pt idx="2994">
                  <c:v>29.933507500012638</c:v>
                </c:pt>
                <c:pt idx="2995">
                  <c:v>29.943505500006722</c:v>
                </c:pt>
                <c:pt idx="2996">
                  <c:v>29.953504500008421</c:v>
                </c:pt>
                <c:pt idx="2997">
                  <c:v>29.963502500002505</c:v>
                </c:pt>
                <c:pt idx="2998">
                  <c:v>29.973501500004204</c:v>
                </c:pt>
                <c:pt idx="2999">
                  <c:v>29.983499500027392</c:v>
                </c:pt>
                <c:pt idx="3000">
                  <c:v>29.993498499999987</c:v>
                </c:pt>
                <c:pt idx="3001">
                  <c:v>30.003496500023175</c:v>
                </c:pt>
                <c:pt idx="3002">
                  <c:v>30.013495500024874</c:v>
                </c:pt>
                <c:pt idx="3003">
                  <c:v>30.023493500018958</c:v>
                </c:pt>
                <c:pt idx="3004">
                  <c:v>30.033492500020657</c:v>
                </c:pt>
                <c:pt idx="3005">
                  <c:v>30.043490500014741</c:v>
                </c:pt>
                <c:pt idx="3006">
                  <c:v>30.05348950001644</c:v>
                </c:pt>
                <c:pt idx="3007">
                  <c:v>30.063487500010524</c:v>
                </c:pt>
                <c:pt idx="3008">
                  <c:v>30.073486500012223</c:v>
                </c:pt>
                <c:pt idx="3009">
                  <c:v>30.083484500006307</c:v>
                </c:pt>
                <c:pt idx="3010">
                  <c:v>30.093483500008006</c:v>
                </c:pt>
                <c:pt idx="3011">
                  <c:v>30.10348150000209</c:v>
                </c:pt>
                <c:pt idx="3012">
                  <c:v>30.113480500003789</c:v>
                </c:pt>
                <c:pt idx="3013">
                  <c:v>30.123478500026977</c:v>
                </c:pt>
                <c:pt idx="3014">
                  <c:v>30.133477500028675</c:v>
                </c:pt>
                <c:pt idx="3015">
                  <c:v>30.14347550002276</c:v>
                </c:pt>
                <c:pt idx="3016">
                  <c:v>30.153474500024458</c:v>
                </c:pt>
                <c:pt idx="3017">
                  <c:v>30.163472500018543</c:v>
                </c:pt>
                <c:pt idx="3018">
                  <c:v>30.173471500020241</c:v>
                </c:pt>
                <c:pt idx="3019">
                  <c:v>30.183469500014326</c:v>
                </c:pt>
                <c:pt idx="3020">
                  <c:v>30.193468500016024</c:v>
                </c:pt>
                <c:pt idx="3021">
                  <c:v>30.203466500010109</c:v>
                </c:pt>
                <c:pt idx="3022">
                  <c:v>30.213465500011807</c:v>
                </c:pt>
                <c:pt idx="3023">
                  <c:v>30.223463500005892</c:v>
                </c:pt>
                <c:pt idx="3024">
                  <c:v>30.23346250000759</c:v>
                </c:pt>
                <c:pt idx="3025">
                  <c:v>30.243460500001675</c:v>
                </c:pt>
                <c:pt idx="3026">
                  <c:v>30.253459500003373</c:v>
                </c:pt>
                <c:pt idx="3027">
                  <c:v>30.263457500026561</c:v>
                </c:pt>
                <c:pt idx="3028">
                  <c:v>30.27345650002826</c:v>
                </c:pt>
                <c:pt idx="3029">
                  <c:v>30.283454500022344</c:v>
                </c:pt>
                <c:pt idx="3030">
                  <c:v>30.293453500024043</c:v>
                </c:pt>
                <c:pt idx="3031">
                  <c:v>30.303451500018127</c:v>
                </c:pt>
                <c:pt idx="3032">
                  <c:v>30.313450500019826</c:v>
                </c:pt>
                <c:pt idx="3033">
                  <c:v>30.32344850001391</c:v>
                </c:pt>
                <c:pt idx="3034">
                  <c:v>30.333447500015609</c:v>
                </c:pt>
                <c:pt idx="3035">
                  <c:v>30.343445500009693</c:v>
                </c:pt>
                <c:pt idx="3036">
                  <c:v>30.353444500011392</c:v>
                </c:pt>
                <c:pt idx="3037">
                  <c:v>30.363442500005476</c:v>
                </c:pt>
                <c:pt idx="3038">
                  <c:v>30.373441500007175</c:v>
                </c:pt>
                <c:pt idx="3039">
                  <c:v>30.383439500001259</c:v>
                </c:pt>
                <c:pt idx="3040">
                  <c:v>30.393438500002958</c:v>
                </c:pt>
                <c:pt idx="3041">
                  <c:v>30.403436500026146</c:v>
                </c:pt>
                <c:pt idx="3042">
                  <c:v>30.413435500027845</c:v>
                </c:pt>
                <c:pt idx="3043">
                  <c:v>30.423433500021929</c:v>
                </c:pt>
                <c:pt idx="3044">
                  <c:v>30.433432500023628</c:v>
                </c:pt>
                <c:pt idx="3045">
                  <c:v>30.443430500017712</c:v>
                </c:pt>
                <c:pt idx="3046">
                  <c:v>30.453429500019411</c:v>
                </c:pt>
                <c:pt idx="3047">
                  <c:v>30.463427500013495</c:v>
                </c:pt>
                <c:pt idx="3048">
                  <c:v>30.473426500015194</c:v>
                </c:pt>
                <c:pt idx="3049">
                  <c:v>30.483424500009278</c:v>
                </c:pt>
                <c:pt idx="3050">
                  <c:v>30.493423500010977</c:v>
                </c:pt>
                <c:pt idx="3051">
                  <c:v>30.503421500005061</c:v>
                </c:pt>
                <c:pt idx="3052">
                  <c:v>30.51342050000676</c:v>
                </c:pt>
                <c:pt idx="3053">
                  <c:v>30.523418500000844</c:v>
                </c:pt>
                <c:pt idx="3054">
                  <c:v>30.533416500024032</c:v>
                </c:pt>
                <c:pt idx="3055">
                  <c:v>30.543415500025731</c:v>
                </c:pt>
                <c:pt idx="3056">
                  <c:v>30.553414500027429</c:v>
                </c:pt>
                <c:pt idx="3057">
                  <c:v>30.563412500021514</c:v>
                </c:pt>
                <c:pt idx="3058">
                  <c:v>30.573411500023212</c:v>
                </c:pt>
                <c:pt idx="3059">
                  <c:v>30.583409500017297</c:v>
                </c:pt>
                <c:pt idx="3060">
                  <c:v>30.593408500018995</c:v>
                </c:pt>
                <c:pt idx="3061">
                  <c:v>30.603406500013079</c:v>
                </c:pt>
                <c:pt idx="3062">
                  <c:v>30.613405500014778</c:v>
                </c:pt>
                <c:pt idx="3063">
                  <c:v>30.623403500008862</c:v>
                </c:pt>
                <c:pt idx="3064">
                  <c:v>30.633402500010561</c:v>
                </c:pt>
                <c:pt idx="3065">
                  <c:v>30.643400500004645</c:v>
                </c:pt>
                <c:pt idx="3066">
                  <c:v>30.653399500006344</c:v>
                </c:pt>
                <c:pt idx="3067">
                  <c:v>30.663397500000428</c:v>
                </c:pt>
                <c:pt idx="3068">
                  <c:v>30.673396500002127</c:v>
                </c:pt>
                <c:pt idx="3069">
                  <c:v>30.683394500025315</c:v>
                </c:pt>
                <c:pt idx="3070">
                  <c:v>30.693392500019399</c:v>
                </c:pt>
                <c:pt idx="3071">
                  <c:v>30.703391500021098</c:v>
                </c:pt>
                <c:pt idx="3072">
                  <c:v>30.713390500022797</c:v>
                </c:pt>
                <c:pt idx="3073">
                  <c:v>30.723388500016881</c:v>
                </c:pt>
                <c:pt idx="3074">
                  <c:v>30.73338750001858</c:v>
                </c:pt>
                <c:pt idx="3075">
                  <c:v>30.743385500012664</c:v>
                </c:pt>
                <c:pt idx="3076">
                  <c:v>30.753384500014363</c:v>
                </c:pt>
                <c:pt idx="3077">
                  <c:v>30.763382500008447</c:v>
                </c:pt>
                <c:pt idx="3078">
                  <c:v>30.773381500010146</c:v>
                </c:pt>
                <c:pt idx="3079">
                  <c:v>30.78337950000423</c:v>
                </c:pt>
                <c:pt idx="3080">
                  <c:v>30.793378500005929</c:v>
                </c:pt>
                <c:pt idx="3081">
                  <c:v>30.803376500000013</c:v>
                </c:pt>
                <c:pt idx="3082">
                  <c:v>30.813375500001712</c:v>
                </c:pt>
                <c:pt idx="3083">
                  <c:v>30.8233735000249</c:v>
                </c:pt>
                <c:pt idx="3084">
                  <c:v>30.833372125023743</c:v>
                </c:pt>
                <c:pt idx="3085">
                  <c:v>30.843370125017827</c:v>
                </c:pt>
                <c:pt idx="3086">
                  <c:v>30.853369125019526</c:v>
                </c:pt>
                <c:pt idx="3087">
                  <c:v>30.86336712501361</c:v>
                </c:pt>
                <c:pt idx="3088">
                  <c:v>30.873366125015309</c:v>
                </c:pt>
                <c:pt idx="3089">
                  <c:v>30.883364125009393</c:v>
                </c:pt>
                <c:pt idx="3090">
                  <c:v>30.893363125011092</c:v>
                </c:pt>
                <c:pt idx="3091">
                  <c:v>30.903361125005176</c:v>
                </c:pt>
                <c:pt idx="3092">
                  <c:v>30.913360125006875</c:v>
                </c:pt>
                <c:pt idx="3093">
                  <c:v>30.923358125000959</c:v>
                </c:pt>
                <c:pt idx="3094">
                  <c:v>30.933357125002658</c:v>
                </c:pt>
                <c:pt idx="3095">
                  <c:v>30.943355125025846</c:v>
                </c:pt>
                <c:pt idx="3096">
                  <c:v>30.953354125027545</c:v>
                </c:pt>
                <c:pt idx="3097">
                  <c:v>30.963352125021629</c:v>
                </c:pt>
                <c:pt idx="3098">
                  <c:v>30.973351125023328</c:v>
                </c:pt>
                <c:pt idx="3099">
                  <c:v>30.983349125017412</c:v>
                </c:pt>
                <c:pt idx="3100">
                  <c:v>30.993348125019111</c:v>
                </c:pt>
                <c:pt idx="3101">
                  <c:v>31.003346125013195</c:v>
                </c:pt>
                <c:pt idx="3102">
                  <c:v>31.013345125014894</c:v>
                </c:pt>
                <c:pt idx="3103">
                  <c:v>31.023343125008978</c:v>
                </c:pt>
                <c:pt idx="3104">
                  <c:v>31.033342125010677</c:v>
                </c:pt>
                <c:pt idx="3105">
                  <c:v>31.043340125004761</c:v>
                </c:pt>
                <c:pt idx="3106">
                  <c:v>31.05333912500646</c:v>
                </c:pt>
                <c:pt idx="3107">
                  <c:v>31.063337125000544</c:v>
                </c:pt>
                <c:pt idx="3108">
                  <c:v>31.073336125002243</c:v>
                </c:pt>
                <c:pt idx="3109">
                  <c:v>31.083334125025431</c:v>
                </c:pt>
                <c:pt idx="3110">
                  <c:v>31.093333125027129</c:v>
                </c:pt>
                <c:pt idx="3111">
                  <c:v>31.103331125021214</c:v>
                </c:pt>
                <c:pt idx="3112">
                  <c:v>31.113330125022912</c:v>
                </c:pt>
                <c:pt idx="3113">
                  <c:v>31.123328125016997</c:v>
                </c:pt>
                <c:pt idx="3114">
                  <c:v>31.133327125018695</c:v>
                </c:pt>
                <c:pt idx="3115">
                  <c:v>31.14332512501278</c:v>
                </c:pt>
                <c:pt idx="3116">
                  <c:v>31.153324125014478</c:v>
                </c:pt>
                <c:pt idx="3117">
                  <c:v>31.163322125008563</c:v>
                </c:pt>
                <c:pt idx="3118">
                  <c:v>31.173321125010261</c:v>
                </c:pt>
                <c:pt idx="3119">
                  <c:v>31.183319125004346</c:v>
                </c:pt>
                <c:pt idx="3120">
                  <c:v>31.193318125006044</c:v>
                </c:pt>
                <c:pt idx="3121">
                  <c:v>31.203316125000129</c:v>
                </c:pt>
                <c:pt idx="3122">
                  <c:v>31.213315125001827</c:v>
                </c:pt>
                <c:pt idx="3123">
                  <c:v>31.223313125025015</c:v>
                </c:pt>
                <c:pt idx="3124">
                  <c:v>31.233312125026714</c:v>
                </c:pt>
                <c:pt idx="3125">
                  <c:v>31.243310125020798</c:v>
                </c:pt>
                <c:pt idx="3126">
                  <c:v>31.253309125022497</c:v>
                </c:pt>
                <c:pt idx="3127">
                  <c:v>31.263307125016581</c:v>
                </c:pt>
                <c:pt idx="3128">
                  <c:v>31.27330612501828</c:v>
                </c:pt>
                <c:pt idx="3129">
                  <c:v>31.283304125012364</c:v>
                </c:pt>
                <c:pt idx="3130">
                  <c:v>31.293303125014063</c:v>
                </c:pt>
                <c:pt idx="3131">
                  <c:v>31.303301125008147</c:v>
                </c:pt>
                <c:pt idx="3132">
                  <c:v>31.313300125009846</c:v>
                </c:pt>
                <c:pt idx="3133">
                  <c:v>31.32329812500393</c:v>
                </c:pt>
                <c:pt idx="3134">
                  <c:v>31.333297125005629</c:v>
                </c:pt>
                <c:pt idx="3135">
                  <c:v>31.343295125028817</c:v>
                </c:pt>
                <c:pt idx="3136">
                  <c:v>31.353294125001412</c:v>
                </c:pt>
                <c:pt idx="3137">
                  <c:v>31.3632921250246</c:v>
                </c:pt>
                <c:pt idx="3138">
                  <c:v>31.373291125026299</c:v>
                </c:pt>
                <c:pt idx="3139">
                  <c:v>31.383289125020383</c:v>
                </c:pt>
                <c:pt idx="3140">
                  <c:v>31.393288125022082</c:v>
                </c:pt>
                <c:pt idx="3141">
                  <c:v>31.403286125016166</c:v>
                </c:pt>
                <c:pt idx="3142">
                  <c:v>31.413285125017865</c:v>
                </c:pt>
                <c:pt idx="3143">
                  <c:v>31.423283125011949</c:v>
                </c:pt>
                <c:pt idx="3144">
                  <c:v>31.433282125013648</c:v>
                </c:pt>
                <c:pt idx="3145">
                  <c:v>31.443280125007732</c:v>
                </c:pt>
                <c:pt idx="3146">
                  <c:v>31.453279125009431</c:v>
                </c:pt>
                <c:pt idx="3147">
                  <c:v>31.463277125003515</c:v>
                </c:pt>
                <c:pt idx="3148">
                  <c:v>31.473276125005214</c:v>
                </c:pt>
                <c:pt idx="3149">
                  <c:v>31.483274125028402</c:v>
                </c:pt>
                <c:pt idx="3150">
                  <c:v>31.493273125000997</c:v>
                </c:pt>
                <c:pt idx="3151">
                  <c:v>31.503271125024185</c:v>
                </c:pt>
                <c:pt idx="3152">
                  <c:v>31.513270125025883</c:v>
                </c:pt>
                <c:pt idx="3153">
                  <c:v>31.523268125019968</c:v>
                </c:pt>
                <c:pt idx="3154">
                  <c:v>31.533267125021666</c:v>
                </c:pt>
                <c:pt idx="3155">
                  <c:v>31.543265125015751</c:v>
                </c:pt>
                <c:pt idx="3156">
                  <c:v>31.553264125017449</c:v>
                </c:pt>
                <c:pt idx="3157">
                  <c:v>31.563262125011533</c:v>
                </c:pt>
                <c:pt idx="3158">
                  <c:v>31.573261125013232</c:v>
                </c:pt>
                <c:pt idx="3159">
                  <c:v>31.583259125007316</c:v>
                </c:pt>
                <c:pt idx="3160">
                  <c:v>31.593258125009015</c:v>
                </c:pt>
                <c:pt idx="3161">
                  <c:v>31.603256125003099</c:v>
                </c:pt>
                <c:pt idx="3162">
                  <c:v>31.613255125004798</c:v>
                </c:pt>
                <c:pt idx="3163">
                  <c:v>31.623253125027986</c:v>
                </c:pt>
                <c:pt idx="3164">
                  <c:v>31.633252125000581</c:v>
                </c:pt>
                <c:pt idx="3165">
                  <c:v>31.643250125023769</c:v>
                </c:pt>
                <c:pt idx="3166">
                  <c:v>31.653249125025468</c:v>
                </c:pt>
                <c:pt idx="3167">
                  <c:v>31.663247125019552</c:v>
                </c:pt>
                <c:pt idx="3168">
                  <c:v>31.673246125021251</c:v>
                </c:pt>
                <c:pt idx="3169">
                  <c:v>31.68324512502295</c:v>
                </c:pt>
                <c:pt idx="3170">
                  <c:v>31.693243125017034</c:v>
                </c:pt>
                <c:pt idx="3171">
                  <c:v>31.703242125018733</c:v>
                </c:pt>
                <c:pt idx="3172">
                  <c:v>31.713240125012817</c:v>
                </c:pt>
                <c:pt idx="3173">
                  <c:v>31.723239125014516</c:v>
                </c:pt>
                <c:pt idx="3174">
                  <c:v>31.7332371250086</c:v>
                </c:pt>
                <c:pt idx="3175">
                  <c:v>31.743236125010299</c:v>
                </c:pt>
                <c:pt idx="3176">
                  <c:v>31.753234125004383</c:v>
                </c:pt>
                <c:pt idx="3177">
                  <c:v>31.763233125006082</c:v>
                </c:pt>
                <c:pt idx="3178">
                  <c:v>31.773231125000166</c:v>
                </c:pt>
                <c:pt idx="3179">
                  <c:v>31.783230125001865</c:v>
                </c:pt>
                <c:pt idx="3180">
                  <c:v>31.793228125025053</c:v>
                </c:pt>
                <c:pt idx="3181">
                  <c:v>31.803227125026751</c:v>
                </c:pt>
                <c:pt idx="3182">
                  <c:v>31.813225125020836</c:v>
                </c:pt>
                <c:pt idx="3183">
                  <c:v>31.823224125022534</c:v>
                </c:pt>
                <c:pt idx="3184">
                  <c:v>31.833222458342789</c:v>
                </c:pt>
                <c:pt idx="3185">
                  <c:v>31.843221458344487</c:v>
                </c:pt>
                <c:pt idx="3186">
                  <c:v>31.853219458338572</c:v>
                </c:pt>
                <c:pt idx="3187">
                  <c:v>31.86321845834027</c:v>
                </c:pt>
                <c:pt idx="3188">
                  <c:v>31.873216458334355</c:v>
                </c:pt>
                <c:pt idx="3189">
                  <c:v>31.883215458336053</c:v>
                </c:pt>
                <c:pt idx="3190">
                  <c:v>31.893213458359241</c:v>
                </c:pt>
                <c:pt idx="3191">
                  <c:v>31.90321245836094</c:v>
                </c:pt>
                <c:pt idx="3192">
                  <c:v>31.913210458355024</c:v>
                </c:pt>
                <c:pt idx="3193">
                  <c:v>31.923209458356723</c:v>
                </c:pt>
                <c:pt idx="3194">
                  <c:v>31.933207458350807</c:v>
                </c:pt>
                <c:pt idx="3195">
                  <c:v>31.943206458352506</c:v>
                </c:pt>
                <c:pt idx="3196">
                  <c:v>31.95320445834659</c:v>
                </c:pt>
                <c:pt idx="3197">
                  <c:v>31.963203458348289</c:v>
                </c:pt>
                <c:pt idx="3198">
                  <c:v>31.973201458342373</c:v>
                </c:pt>
                <c:pt idx="3199">
                  <c:v>31.983200458344072</c:v>
                </c:pt>
                <c:pt idx="3200">
                  <c:v>31.993198458338156</c:v>
                </c:pt>
                <c:pt idx="3201">
                  <c:v>32.003197458339855</c:v>
                </c:pt>
                <c:pt idx="3202">
                  <c:v>32.013195458333939</c:v>
                </c:pt>
                <c:pt idx="3203">
                  <c:v>32.023194458335638</c:v>
                </c:pt>
                <c:pt idx="3204">
                  <c:v>32.033192458358826</c:v>
                </c:pt>
                <c:pt idx="3205">
                  <c:v>32.043191458360525</c:v>
                </c:pt>
                <c:pt idx="3206">
                  <c:v>32.053189458354609</c:v>
                </c:pt>
                <c:pt idx="3207">
                  <c:v>32.063188458356308</c:v>
                </c:pt>
                <c:pt idx="3208">
                  <c:v>32.073186458350392</c:v>
                </c:pt>
                <c:pt idx="3209">
                  <c:v>32.083185458352091</c:v>
                </c:pt>
                <c:pt idx="3210">
                  <c:v>32.093183458346175</c:v>
                </c:pt>
                <c:pt idx="3211">
                  <c:v>32.103182458347874</c:v>
                </c:pt>
                <c:pt idx="3212">
                  <c:v>32.113180458341958</c:v>
                </c:pt>
                <c:pt idx="3213">
                  <c:v>32.123179458343657</c:v>
                </c:pt>
                <c:pt idx="3214">
                  <c:v>32.133178458345355</c:v>
                </c:pt>
                <c:pt idx="3215">
                  <c:v>32.14317645833944</c:v>
                </c:pt>
                <c:pt idx="3216">
                  <c:v>32.153175458341138</c:v>
                </c:pt>
                <c:pt idx="3217">
                  <c:v>32.163173458335223</c:v>
                </c:pt>
                <c:pt idx="3218">
                  <c:v>32.173172458336921</c:v>
                </c:pt>
                <c:pt idx="3219">
                  <c:v>32.183170458360109</c:v>
                </c:pt>
                <c:pt idx="3220">
                  <c:v>32.193169458361808</c:v>
                </c:pt>
                <c:pt idx="3221">
                  <c:v>32.203167458355892</c:v>
                </c:pt>
                <c:pt idx="3222">
                  <c:v>32.213166458357591</c:v>
                </c:pt>
                <c:pt idx="3223">
                  <c:v>32.223164458351675</c:v>
                </c:pt>
                <c:pt idx="3224">
                  <c:v>32.233163458353374</c:v>
                </c:pt>
                <c:pt idx="3225">
                  <c:v>32.243161458347458</c:v>
                </c:pt>
                <c:pt idx="3226">
                  <c:v>32.253160458349157</c:v>
                </c:pt>
                <c:pt idx="3227">
                  <c:v>32.263158458343241</c:v>
                </c:pt>
                <c:pt idx="3228">
                  <c:v>32.27315745834494</c:v>
                </c:pt>
                <c:pt idx="3229">
                  <c:v>32.283155458339024</c:v>
                </c:pt>
                <c:pt idx="3230">
                  <c:v>32.293154458340723</c:v>
                </c:pt>
                <c:pt idx="3231">
                  <c:v>32.303152458334807</c:v>
                </c:pt>
                <c:pt idx="3232">
                  <c:v>32.313151458336506</c:v>
                </c:pt>
                <c:pt idx="3233">
                  <c:v>32.323149458359694</c:v>
                </c:pt>
                <c:pt idx="3234">
                  <c:v>32.333148458361393</c:v>
                </c:pt>
                <c:pt idx="3235">
                  <c:v>32.343146458355477</c:v>
                </c:pt>
                <c:pt idx="3236">
                  <c:v>32.353145458357176</c:v>
                </c:pt>
                <c:pt idx="3237">
                  <c:v>32.36314345835126</c:v>
                </c:pt>
                <c:pt idx="3238">
                  <c:v>32.373142458352959</c:v>
                </c:pt>
                <c:pt idx="3239">
                  <c:v>32.383140458347043</c:v>
                </c:pt>
                <c:pt idx="3240">
                  <c:v>32.393139458348742</c:v>
                </c:pt>
                <c:pt idx="3241">
                  <c:v>32.403137458342826</c:v>
                </c:pt>
                <c:pt idx="3242">
                  <c:v>32.413136458344525</c:v>
                </c:pt>
                <c:pt idx="3243">
                  <c:v>32.423134458338609</c:v>
                </c:pt>
                <c:pt idx="3244">
                  <c:v>32.433133458340308</c:v>
                </c:pt>
                <c:pt idx="3245">
                  <c:v>32.443131458334392</c:v>
                </c:pt>
                <c:pt idx="3246">
                  <c:v>32.453130458336091</c:v>
                </c:pt>
                <c:pt idx="3247">
                  <c:v>32.463128458359279</c:v>
                </c:pt>
                <c:pt idx="3248">
                  <c:v>32.473127458360977</c:v>
                </c:pt>
                <c:pt idx="3249">
                  <c:v>32.483125458355062</c:v>
                </c:pt>
                <c:pt idx="3250">
                  <c:v>32.49312445835676</c:v>
                </c:pt>
                <c:pt idx="3251">
                  <c:v>32.503122458350845</c:v>
                </c:pt>
                <c:pt idx="3252">
                  <c:v>32.513121458352543</c:v>
                </c:pt>
                <c:pt idx="3253">
                  <c:v>32.523120458354242</c:v>
                </c:pt>
                <c:pt idx="3254">
                  <c:v>32.533118458348326</c:v>
                </c:pt>
                <c:pt idx="3255">
                  <c:v>32.543117458350025</c:v>
                </c:pt>
                <c:pt idx="3256">
                  <c:v>32.553115458344109</c:v>
                </c:pt>
                <c:pt idx="3257">
                  <c:v>32.563114458345808</c:v>
                </c:pt>
                <c:pt idx="3258">
                  <c:v>32.573112458339892</c:v>
                </c:pt>
                <c:pt idx="3259">
                  <c:v>32.583111458341591</c:v>
                </c:pt>
                <c:pt idx="3260">
                  <c:v>32.593109458335675</c:v>
                </c:pt>
                <c:pt idx="3261">
                  <c:v>32.603108458337374</c:v>
                </c:pt>
                <c:pt idx="3262">
                  <c:v>32.613106458360562</c:v>
                </c:pt>
                <c:pt idx="3263">
                  <c:v>32.623105458362261</c:v>
                </c:pt>
                <c:pt idx="3264">
                  <c:v>32.633103458356345</c:v>
                </c:pt>
                <c:pt idx="3265">
                  <c:v>32.643102458358044</c:v>
                </c:pt>
                <c:pt idx="3266">
                  <c:v>32.653100458352128</c:v>
                </c:pt>
                <c:pt idx="3267">
                  <c:v>32.663099458353827</c:v>
                </c:pt>
                <c:pt idx="3268">
                  <c:v>32.673097458347911</c:v>
                </c:pt>
                <c:pt idx="3269">
                  <c:v>32.68309645834961</c:v>
                </c:pt>
                <c:pt idx="3270">
                  <c:v>32.693094458343694</c:v>
                </c:pt>
                <c:pt idx="3271">
                  <c:v>32.703093458345393</c:v>
                </c:pt>
                <c:pt idx="3272">
                  <c:v>32.713091458339477</c:v>
                </c:pt>
                <c:pt idx="3273">
                  <c:v>32.723090458341176</c:v>
                </c:pt>
                <c:pt idx="3274">
                  <c:v>32.73308845833526</c:v>
                </c:pt>
                <c:pt idx="3275">
                  <c:v>32.743087458336959</c:v>
                </c:pt>
                <c:pt idx="3276">
                  <c:v>32.753085458360147</c:v>
                </c:pt>
                <c:pt idx="3277">
                  <c:v>32.763084458361845</c:v>
                </c:pt>
                <c:pt idx="3278">
                  <c:v>32.77308245835593</c:v>
                </c:pt>
                <c:pt idx="3279">
                  <c:v>32.783081458357628</c:v>
                </c:pt>
                <c:pt idx="3280">
                  <c:v>32.793079458351713</c:v>
                </c:pt>
                <c:pt idx="3281">
                  <c:v>32.803078458353411</c:v>
                </c:pt>
                <c:pt idx="3282">
                  <c:v>32.81307745835511</c:v>
                </c:pt>
                <c:pt idx="3283">
                  <c:v>32.823075458349194</c:v>
                </c:pt>
                <c:pt idx="3284">
                  <c:v>32.833074500027578</c:v>
                </c:pt>
                <c:pt idx="3285">
                  <c:v>32.843072500021663</c:v>
                </c:pt>
                <c:pt idx="3286">
                  <c:v>32.853071500023361</c:v>
                </c:pt>
                <c:pt idx="3287">
                  <c:v>32.863069500017446</c:v>
                </c:pt>
                <c:pt idx="3288">
                  <c:v>32.873068500019144</c:v>
                </c:pt>
                <c:pt idx="3289">
                  <c:v>32.883066500013229</c:v>
                </c:pt>
                <c:pt idx="3290">
                  <c:v>32.893065500014927</c:v>
                </c:pt>
                <c:pt idx="3291">
                  <c:v>32.903063500009011</c:v>
                </c:pt>
                <c:pt idx="3292">
                  <c:v>32.91306250001071</c:v>
                </c:pt>
                <c:pt idx="3293">
                  <c:v>32.923060500004794</c:v>
                </c:pt>
                <c:pt idx="3294">
                  <c:v>32.933059500006493</c:v>
                </c:pt>
                <c:pt idx="3295">
                  <c:v>32.943057500000577</c:v>
                </c:pt>
                <c:pt idx="3296">
                  <c:v>32.953056500002276</c:v>
                </c:pt>
                <c:pt idx="3297">
                  <c:v>32.963054500025464</c:v>
                </c:pt>
                <c:pt idx="3298">
                  <c:v>32.973053500027163</c:v>
                </c:pt>
                <c:pt idx="3299">
                  <c:v>32.983051500021247</c:v>
                </c:pt>
                <c:pt idx="3300">
                  <c:v>32.993050500022946</c:v>
                </c:pt>
                <c:pt idx="3301">
                  <c:v>33.00304850001703</c:v>
                </c:pt>
                <c:pt idx="3302">
                  <c:v>33.013047500018729</c:v>
                </c:pt>
                <c:pt idx="3303">
                  <c:v>33.023045500012813</c:v>
                </c:pt>
                <c:pt idx="3304">
                  <c:v>33.033044500014512</c:v>
                </c:pt>
                <c:pt idx="3305">
                  <c:v>33.043042500008596</c:v>
                </c:pt>
                <c:pt idx="3306">
                  <c:v>33.053041500010295</c:v>
                </c:pt>
                <c:pt idx="3307">
                  <c:v>33.063039500004379</c:v>
                </c:pt>
                <c:pt idx="3308">
                  <c:v>33.073038500006078</c:v>
                </c:pt>
                <c:pt idx="3309">
                  <c:v>33.083036500000162</c:v>
                </c:pt>
                <c:pt idx="3310">
                  <c:v>33.093035500001861</c:v>
                </c:pt>
                <c:pt idx="3311">
                  <c:v>33.103033500025049</c:v>
                </c:pt>
                <c:pt idx="3312">
                  <c:v>33.113032500026748</c:v>
                </c:pt>
                <c:pt idx="3313">
                  <c:v>33.123031500028446</c:v>
                </c:pt>
                <c:pt idx="3314">
                  <c:v>33.133029500022531</c:v>
                </c:pt>
                <c:pt idx="3315">
                  <c:v>33.143028500024229</c:v>
                </c:pt>
                <c:pt idx="3316">
                  <c:v>33.153026500018314</c:v>
                </c:pt>
                <c:pt idx="3317">
                  <c:v>33.163025500020012</c:v>
                </c:pt>
                <c:pt idx="3318">
                  <c:v>33.173023500014096</c:v>
                </c:pt>
                <c:pt idx="3319">
                  <c:v>33.183022500015795</c:v>
                </c:pt>
                <c:pt idx="3320">
                  <c:v>33.193020500009879</c:v>
                </c:pt>
                <c:pt idx="3321">
                  <c:v>33.203019500011578</c:v>
                </c:pt>
                <c:pt idx="3322">
                  <c:v>33.213017500005662</c:v>
                </c:pt>
                <c:pt idx="3323">
                  <c:v>33.223016500007361</c:v>
                </c:pt>
                <c:pt idx="3324">
                  <c:v>33.233014500001445</c:v>
                </c:pt>
                <c:pt idx="3325">
                  <c:v>33.243013500003144</c:v>
                </c:pt>
                <c:pt idx="3326">
                  <c:v>33.253011500026332</c:v>
                </c:pt>
                <c:pt idx="3327">
                  <c:v>33.263010500028031</c:v>
                </c:pt>
                <c:pt idx="3328">
                  <c:v>33.273008500022115</c:v>
                </c:pt>
                <c:pt idx="3329">
                  <c:v>33.283007500023814</c:v>
                </c:pt>
                <c:pt idx="3330">
                  <c:v>33.293005500017898</c:v>
                </c:pt>
                <c:pt idx="3331">
                  <c:v>33.303004500019597</c:v>
                </c:pt>
                <c:pt idx="3332">
                  <c:v>33.313002500013681</c:v>
                </c:pt>
                <c:pt idx="3333">
                  <c:v>33.32300150001538</c:v>
                </c:pt>
                <c:pt idx="3334">
                  <c:v>33.332999500009464</c:v>
                </c:pt>
                <c:pt idx="3335">
                  <c:v>33.342998500011163</c:v>
                </c:pt>
                <c:pt idx="3336">
                  <c:v>33.352996500005247</c:v>
                </c:pt>
                <c:pt idx="3337">
                  <c:v>33.362995500006946</c:v>
                </c:pt>
                <c:pt idx="3338">
                  <c:v>33.372994500008645</c:v>
                </c:pt>
                <c:pt idx="3339">
                  <c:v>33.382992500002729</c:v>
                </c:pt>
                <c:pt idx="3340">
                  <c:v>33.392991500004428</c:v>
                </c:pt>
                <c:pt idx="3341">
                  <c:v>33.402989500027616</c:v>
                </c:pt>
                <c:pt idx="3342">
                  <c:v>33.41298850000021</c:v>
                </c:pt>
                <c:pt idx="3343">
                  <c:v>33.422986500023399</c:v>
                </c:pt>
                <c:pt idx="3344">
                  <c:v>33.432985500025097</c:v>
                </c:pt>
                <c:pt idx="3345">
                  <c:v>33.442983500019182</c:v>
                </c:pt>
                <c:pt idx="3346">
                  <c:v>33.45298250002088</c:v>
                </c:pt>
                <c:pt idx="3347">
                  <c:v>33.462980500014964</c:v>
                </c:pt>
                <c:pt idx="3348">
                  <c:v>33.472979500016663</c:v>
                </c:pt>
                <c:pt idx="3349">
                  <c:v>33.482977500010747</c:v>
                </c:pt>
                <c:pt idx="3350">
                  <c:v>33.492976500012446</c:v>
                </c:pt>
                <c:pt idx="3351">
                  <c:v>33.50297450000653</c:v>
                </c:pt>
                <c:pt idx="3352">
                  <c:v>33.512973500008229</c:v>
                </c:pt>
                <c:pt idx="3353">
                  <c:v>33.522971500002313</c:v>
                </c:pt>
                <c:pt idx="3354">
                  <c:v>33.532970500004012</c:v>
                </c:pt>
                <c:pt idx="3355">
                  <c:v>33.5429685000272</c:v>
                </c:pt>
                <c:pt idx="3356">
                  <c:v>33.552967500028899</c:v>
                </c:pt>
                <c:pt idx="3357">
                  <c:v>33.562965500022983</c:v>
                </c:pt>
                <c:pt idx="3358">
                  <c:v>33.572964500024682</c:v>
                </c:pt>
                <c:pt idx="3359">
                  <c:v>33.582963500026381</c:v>
                </c:pt>
                <c:pt idx="3360">
                  <c:v>33.592961500020465</c:v>
                </c:pt>
                <c:pt idx="3361">
                  <c:v>33.602960500022164</c:v>
                </c:pt>
                <c:pt idx="3362">
                  <c:v>33.612958500016248</c:v>
                </c:pt>
                <c:pt idx="3363">
                  <c:v>33.622957500017947</c:v>
                </c:pt>
                <c:pt idx="3364">
                  <c:v>33.632955500012031</c:v>
                </c:pt>
                <c:pt idx="3365">
                  <c:v>33.64295450001373</c:v>
                </c:pt>
                <c:pt idx="3366">
                  <c:v>33.652952500007814</c:v>
                </c:pt>
                <c:pt idx="3367">
                  <c:v>33.662951500009513</c:v>
                </c:pt>
                <c:pt idx="3368">
                  <c:v>33.672949500003597</c:v>
                </c:pt>
                <c:pt idx="3369">
                  <c:v>33.682948500005296</c:v>
                </c:pt>
                <c:pt idx="3370">
                  <c:v>33.692946500028484</c:v>
                </c:pt>
                <c:pt idx="3371">
                  <c:v>33.702945500001078</c:v>
                </c:pt>
                <c:pt idx="3372">
                  <c:v>33.712943500024267</c:v>
                </c:pt>
                <c:pt idx="3373">
                  <c:v>33.722942500025965</c:v>
                </c:pt>
                <c:pt idx="3374">
                  <c:v>33.73294050002005</c:v>
                </c:pt>
                <c:pt idx="3375">
                  <c:v>33.742939500021748</c:v>
                </c:pt>
                <c:pt idx="3376">
                  <c:v>33.752937500015832</c:v>
                </c:pt>
                <c:pt idx="3377">
                  <c:v>33.762936500017531</c:v>
                </c:pt>
                <c:pt idx="3378">
                  <c:v>33.772934500011615</c:v>
                </c:pt>
                <c:pt idx="3379">
                  <c:v>33.782933500013314</c:v>
                </c:pt>
                <c:pt idx="3380">
                  <c:v>33.792931500007398</c:v>
                </c:pt>
                <c:pt idx="3381">
                  <c:v>33.802930500009097</c:v>
                </c:pt>
                <c:pt idx="3382">
                  <c:v>33.812928500003181</c:v>
                </c:pt>
                <c:pt idx="3383">
                  <c:v>33.82292750000488</c:v>
                </c:pt>
                <c:pt idx="3384">
                  <c:v>33.832926708360901</c:v>
                </c:pt>
                <c:pt idx="3385">
                  <c:v>33.842924708354985</c:v>
                </c:pt>
                <c:pt idx="3386">
                  <c:v>33.852923708356684</c:v>
                </c:pt>
                <c:pt idx="3387">
                  <c:v>33.862921708350768</c:v>
                </c:pt>
                <c:pt idx="3388">
                  <c:v>33.872920708352467</c:v>
                </c:pt>
                <c:pt idx="3389">
                  <c:v>33.882918708346551</c:v>
                </c:pt>
                <c:pt idx="3390">
                  <c:v>33.89291770834825</c:v>
                </c:pt>
                <c:pt idx="3391">
                  <c:v>33.902915708342334</c:v>
                </c:pt>
                <c:pt idx="3392">
                  <c:v>33.912914708344033</c:v>
                </c:pt>
                <c:pt idx="3393">
                  <c:v>33.922912708338117</c:v>
                </c:pt>
                <c:pt idx="3394">
                  <c:v>33.932911708339816</c:v>
                </c:pt>
                <c:pt idx="3395">
                  <c:v>33.9429097083339</c:v>
                </c:pt>
                <c:pt idx="3396">
                  <c:v>33.952908708335599</c:v>
                </c:pt>
                <c:pt idx="3397">
                  <c:v>33.962906708358787</c:v>
                </c:pt>
                <c:pt idx="3398">
                  <c:v>33.972905708360486</c:v>
                </c:pt>
                <c:pt idx="3399">
                  <c:v>33.98290370835457</c:v>
                </c:pt>
                <c:pt idx="3400">
                  <c:v>33.992902708356269</c:v>
                </c:pt>
                <c:pt idx="3401">
                  <c:v>34.002900708350353</c:v>
                </c:pt>
                <c:pt idx="3402">
                  <c:v>34.012899708352052</c:v>
                </c:pt>
                <c:pt idx="3403">
                  <c:v>34.022897708346136</c:v>
                </c:pt>
                <c:pt idx="3404">
                  <c:v>34.032896708347835</c:v>
                </c:pt>
                <c:pt idx="3405">
                  <c:v>34.042895708349533</c:v>
                </c:pt>
                <c:pt idx="3406">
                  <c:v>34.052893708343618</c:v>
                </c:pt>
                <c:pt idx="3407">
                  <c:v>34.062892708345316</c:v>
                </c:pt>
                <c:pt idx="3408">
                  <c:v>34.072890708339401</c:v>
                </c:pt>
                <c:pt idx="3409">
                  <c:v>34.082889708341099</c:v>
                </c:pt>
                <c:pt idx="3410">
                  <c:v>34.092887708335184</c:v>
                </c:pt>
                <c:pt idx="3411">
                  <c:v>34.102886708336882</c:v>
                </c:pt>
                <c:pt idx="3412">
                  <c:v>34.11288470836007</c:v>
                </c:pt>
                <c:pt idx="3413">
                  <c:v>34.122883708361769</c:v>
                </c:pt>
                <c:pt idx="3414">
                  <c:v>34.132881708355853</c:v>
                </c:pt>
                <c:pt idx="3415">
                  <c:v>34.142880708357552</c:v>
                </c:pt>
                <c:pt idx="3416">
                  <c:v>34.152878708351636</c:v>
                </c:pt>
                <c:pt idx="3417">
                  <c:v>34.162877708353335</c:v>
                </c:pt>
                <c:pt idx="3418">
                  <c:v>34.172875708347419</c:v>
                </c:pt>
                <c:pt idx="3419">
                  <c:v>34.182874708349118</c:v>
                </c:pt>
                <c:pt idx="3420">
                  <c:v>34.192872708343202</c:v>
                </c:pt>
                <c:pt idx="3421">
                  <c:v>34.202871708344901</c:v>
                </c:pt>
                <c:pt idx="3422">
                  <c:v>34.212869708338985</c:v>
                </c:pt>
                <c:pt idx="3423">
                  <c:v>34.222868708340684</c:v>
                </c:pt>
                <c:pt idx="3424">
                  <c:v>34.232867708342383</c:v>
                </c:pt>
                <c:pt idx="3425">
                  <c:v>34.242865708336467</c:v>
                </c:pt>
                <c:pt idx="3426">
                  <c:v>34.252864708338166</c:v>
                </c:pt>
                <c:pt idx="3427">
                  <c:v>34.262862708361354</c:v>
                </c:pt>
                <c:pt idx="3428">
                  <c:v>34.272861708333949</c:v>
                </c:pt>
                <c:pt idx="3429">
                  <c:v>34.282859708357137</c:v>
                </c:pt>
                <c:pt idx="3430">
                  <c:v>34.292858708358835</c:v>
                </c:pt>
                <c:pt idx="3431">
                  <c:v>34.30285670835292</c:v>
                </c:pt>
                <c:pt idx="3432">
                  <c:v>34.312855708354618</c:v>
                </c:pt>
                <c:pt idx="3433">
                  <c:v>34.322853708348703</c:v>
                </c:pt>
                <c:pt idx="3434">
                  <c:v>34.332852708350401</c:v>
                </c:pt>
                <c:pt idx="3435">
                  <c:v>34.342850708344486</c:v>
                </c:pt>
                <c:pt idx="3436">
                  <c:v>34.352849708346184</c:v>
                </c:pt>
                <c:pt idx="3437">
                  <c:v>34.362847708340269</c:v>
                </c:pt>
                <c:pt idx="3438">
                  <c:v>34.372846708341967</c:v>
                </c:pt>
                <c:pt idx="3439">
                  <c:v>34.382844708336052</c:v>
                </c:pt>
                <c:pt idx="3440">
                  <c:v>34.39284370833775</c:v>
                </c:pt>
                <c:pt idx="3441">
                  <c:v>34.402841708360938</c:v>
                </c:pt>
                <c:pt idx="3442">
                  <c:v>34.412840708333533</c:v>
                </c:pt>
                <c:pt idx="3443">
                  <c:v>34.422839708335232</c:v>
                </c:pt>
                <c:pt idx="3444">
                  <c:v>34.43283770835842</c:v>
                </c:pt>
                <c:pt idx="3445">
                  <c:v>34.442836708360119</c:v>
                </c:pt>
                <c:pt idx="3446">
                  <c:v>34.452834708354203</c:v>
                </c:pt>
                <c:pt idx="3447">
                  <c:v>34.462833708355902</c:v>
                </c:pt>
                <c:pt idx="3448">
                  <c:v>34.472831708349986</c:v>
                </c:pt>
                <c:pt idx="3449">
                  <c:v>34.482830708351685</c:v>
                </c:pt>
                <c:pt idx="3450">
                  <c:v>34.492828708345769</c:v>
                </c:pt>
                <c:pt idx="3451">
                  <c:v>34.502827708347468</c:v>
                </c:pt>
                <c:pt idx="3452">
                  <c:v>34.512825708341552</c:v>
                </c:pt>
                <c:pt idx="3453">
                  <c:v>34.522824708343251</c:v>
                </c:pt>
                <c:pt idx="3454">
                  <c:v>34.532822708337335</c:v>
                </c:pt>
                <c:pt idx="3455">
                  <c:v>34.542821708339034</c:v>
                </c:pt>
                <c:pt idx="3456">
                  <c:v>34.552819708362222</c:v>
                </c:pt>
                <c:pt idx="3457">
                  <c:v>34.562818708334817</c:v>
                </c:pt>
                <c:pt idx="3458">
                  <c:v>34.572816708358005</c:v>
                </c:pt>
                <c:pt idx="3459">
                  <c:v>34.582815708359703</c:v>
                </c:pt>
                <c:pt idx="3460">
                  <c:v>34.592813708353788</c:v>
                </c:pt>
                <c:pt idx="3461">
                  <c:v>34.602812708355486</c:v>
                </c:pt>
                <c:pt idx="3462">
                  <c:v>34.612811708357185</c:v>
                </c:pt>
                <c:pt idx="3463">
                  <c:v>34.622809708351269</c:v>
                </c:pt>
                <c:pt idx="3464">
                  <c:v>34.632808708352968</c:v>
                </c:pt>
                <c:pt idx="3465">
                  <c:v>34.642806708347052</c:v>
                </c:pt>
                <c:pt idx="3466">
                  <c:v>34.652805708348751</c:v>
                </c:pt>
                <c:pt idx="3467">
                  <c:v>34.662803708342835</c:v>
                </c:pt>
                <c:pt idx="3468">
                  <c:v>34.672802708344534</c:v>
                </c:pt>
                <c:pt idx="3469">
                  <c:v>34.682800708338618</c:v>
                </c:pt>
                <c:pt idx="3470">
                  <c:v>34.692799708340317</c:v>
                </c:pt>
                <c:pt idx="3471">
                  <c:v>34.702797708334401</c:v>
                </c:pt>
                <c:pt idx="3472">
                  <c:v>34.7127967083361</c:v>
                </c:pt>
                <c:pt idx="3473">
                  <c:v>34.722794708359288</c:v>
                </c:pt>
                <c:pt idx="3474">
                  <c:v>34.732793708360987</c:v>
                </c:pt>
                <c:pt idx="3475">
                  <c:v>34.742791708355071</c:v>
                </c:pt>
                <c:pt idx="3476">
                  <c:v>34.75279070835677</c:v>
                </c:pt>
                <c:pt idx="3477">
                  <c:v>34.762789708358468</c:v>
                </c:pt>
                <c:pt idx="3478">
                  <c:v>34.772787708352553</c:v>
                </c:pt>
                <c:pt idx="3479">
                  <c:v>34.782786708354251</c:v>
                </c:pt>
                <c:pt idx="3480">
                  <c:v>34.792784708348336</c:v>
                </c:pt>
                <c:pt idx="3481">
                  <c:v>34.802783708350034</c:v>
                </c:pt>
                <c:pt idx="3482">
                  <c:v>34.812781708344119</c:v>
                </c:pt>
                <c:pt idx="3483">
                  <c:v>34.822780708345817</c:v>
                </c:pt>
                <c:pt idx="3484">
                  <c:v>34.83277858333895</c:v>
                </c:pt>
                <c:pt idx="3485">
                  <c:v>34.842777583340649</c:v>
                </c:pt>
                <c:pt idx="3486">
                  <c:v>34.852775583334733</c:v>
                </c:pt>
                <c:pt idx="3487">
                  <c:v>34.862774583336432</c:v>
                </c:pt>
                <c:pt idx="3488">
                  <c:v>34.87277258335962</c:v>
                </c:pt>
                <c:pt idx="3489">
                  <c:v>34.882771583361318</c:v>
                </c:pt>
                <c:pt idx="3490">
                  <c:v>34.892769583355403</c:v>
                </c:pt>
                <c:pt idx="3491">
                  <c:v>34.902768583357101</c:v>
                </c:pt>
                <c:pt idx="3492">
                  <c:v>34.912766583351186</c:v>
                </c:pt>
                <c:pt idx="3493">
                  <c:v>34.922765583352884</c:v>
                </c:pt>
                <c:pt idx="3494">
                  <c:v>34.932764583354583</c:v>
                </c:pt>
                <c:pt idx="3495">
                  <c:v>34.942762583348667</c:v>
                </c:pt>
                <c:pt idx="3496">
                  <c:v>34.952761583350366</c:v>
                </c:pt>
                <c:pt idx="3497">
                  <c:v>34.96275958334445</c:v>
                </c:pt>
                <c:pt idx="3498">
                  <c:v>34.972758583346149</c:v>
                </c:pt>
                <c:pt idx="3499">
                  <c:v>34.982756583340233</c:v>
                </c:pt>
                <c:pt idx="3500">
                  <c:v>34.992755583341932</c:v>
                </c:pt>
                <c:pt idx="3501">
                  <c:v>35.002753583336016</c:v>
                </c:pt>
                <c:pt idx="3502">
                  <c:v>35.012752583337715</c:v>
                </c:pt>
                <c:pt idx="3503">
                  <c:v>35.022750583360903</c:v>
                </c:pt>
                <c:pt idx="3504">
                  <c:v>35.032749583333498</c:v>
                </c:pt>
                <c:pt idx="3505">
                  <c:v>35.042747583356686</c:v>
                </c:pt>
                <c:pt idx="3506">
                  <c:v>35.052746583358385</c:v>
                </c:pt>
                <c:pt idx="3507">
                  <c:v>35.062744583352469</c:v>
                </c:pt>
                <c:pt idx="3508">
                  <c:v>35.072743583354168</c:v>
                </c:pt>
                <c:pt idx="3509">
                  <c:v>35.082741583348252</c:v>
                </c:pt>
                <c:pt idx="3510">
                  <c:v>35.092740583349951</c:v>
                </c:pt>
                <c:pt idx="3511">
                  <c:v>35.102739583351649</c:v>
                </c:pt>
                <c:pt idx="3512">
                  <c:v>35.112737583345734</c:v>
                </c:pt>
                <c:pt idx="3513">
                  <c:v>35.122736583347432</c:v>
                </c:pt>
                <c:pt idx="3514">
                  <c:v>35.132734583341517</c:v>
                </c:pt>
                <c:pt idx="3515">
                  <c:v>35.142733583343215</c:v>
                </c:pt>
                <c:pt idx="3516">
                  <c:v>35.1527315833373</c:v>
                </c:pt>
                <c:pt idx="3517">
                  <c:v>35.162730583338998</c:v>
                </c:pt>
                <c:pt idx="3518">
                  <c:v>35.172728583362186</c:v>
                </c:pt>
                <c:pt idx="3519">
                  <c:v>35.182727583334781</c:v>
                </c:pt>
                <c:pt idx="3520">
                  <c:v>35.192725583357969</c:v>
                </c:pt>
                <c:pt idx="3521">
                  <c:v>35.202724583359668</c:v>
                </c:pt>
                <c:pt idx="3522">
                  <c:v>35.212722583353752</c:v>
                </c:pt>
                <c:pt idx="3523">
                  <c:v>35.222721583355451</c:v>
                </c:pt>
                <c:pt idx="3524">
                  <c:v>35.232719583349535</c:v>
                </c:pt>
                <c:pt idx="3525">
                  <c:v>35.242718583351234</c:v>
                </c:pt>
                <c:pt idx="3526">
                  <c:v>35.252717583352933</c:v>
                </c:pt>
                <c:pt idx="3527">
                  <c:v>35.262715583347017</c:v>
                </c:pt>
                <c:pt idx="3528">
                  <c:v>35.272714583348716</c:v>
                </c:pt>
                <c:pt idx="3529">
                  <c:v>35.2827125833428</c:v>
                </c:pt>
                <c:pt idx="3530">
                  <c:v>35.292711583344499</c:v>
                </c:pt>
                <c:pt idx="3531">
                  <c:v>35.302709583338583</c:v>
                </c:pt>
                <c:pt idx="3532">
                  <c:v>35.312708583340282</c:v>
                </c:pt>
                <c:pt idx="3533">
                  <c:v>35.322706583334366</c:v>
                </c:pt>
                <c:pt idx="3534">
                  <c:v>35.332705583336065</c:v>
                </c:pt>
                <c:pt idx="3535">
                  <c:v>35.342703583359253</c:v>
                </c:pt>
                <c:pt idx="3536">
                  <c:v>35.352702583360951</c:v>
                </c:pt>
                <c:pt idx="3537">
                  <c:v>35.362700583355036</c:v>
                </c:pt>
                <c:pt idx="3538">
                  <c:v>35.372699583356734</c:v>
                </c:pt>
                <c:pt idx="3539">
                  <c:v>35.382697583350819</c:v>
                </c:pt>
                <c:pt idx="3540">
                  <c:v>35.392696583352517</c:v>
                </c:pt>
                <c:pt idx="3541">
                  <c:v>35.402695583354216</c:v>
                </c:pt>
                <c:pt idx="3542">
                  <c:v>35.4126935833483</c:v>
                </c:pt>
                <c:pt idx="3543">
                  <c:v>35.422692583349999</c:v>
                </c:pt>
                <c:pt idx="3544">
                  <c:v>35.432690583344083</c:v>
                </c:pt>
                <c:pt idx="3545">
                  <c:v>35.442689583345782</c:v>
                </c:pt>
                <c:pt idx="3546">
                  <c:v>35.452687583339866</c:v>
                </c:pt>
                <c:pt idx="3547">
                  <c:v>35.462686583341565</c:v>
                </c:pt>
                <c:pt idx="3548">
                  <c:v>35.472684583335649</c:v>
                </c:pt>
                <c:pt idx="3549">
                  <c:v>35.482683583337348</c:v>
                </c:pt>
                <c:pt idx="3550">
                  <c:v>35.492681583360536</c:v>
                </c:pt>
                <c:pt idx="3551">
                  <c:v>35.502680583362235</c:v>
                </c:pt>
                <c:pt idx="3552">
                  <c:v>35.512678583356319</c:v>
                </c:pt>
                <c:pt idx="3553">
                  <c:v>35.522677583358018</c:v>
                </c:pt>
                <c:pt idx="3554">
                  <c:v>35.532675583352102</c:v>
                </c:pt>
                <c:pt idx="3555">
                  <c:v>35.542674583353801</c:v>
                </c:pt>
                <c:pt idx="3556">
                  <c:v>35.552673583355499</c:v>
                </c:pt>
                <c:pt idx="3557">
                  <c:v>35.562671583349584</c:v>
                </c:pt>
                <c:pt idx="3558">
                  <c:v>35.572670583351282</c:v>
                </c:pt>
                <c:pt idx="3559">
                  <c:v>35.582668583345367</c:v>
                </c:pt>
                <c:pt idx="3560">
                  <c:v>35.592667583347065</c:v>
                </c:pt>
                <c:pt idx="3561">
                  <c:v>35.60266558334115</c:v>
                </c:pt>
                <c:pt idx="3562">
                  <c:v>35.612664583342848</c:v>
                </c:pt>
                <c:pt idx="3563">
                  <c:v>35.622662583336933</c:v>
                </c:pt>
                <c:pt idx="3564">
                  <c:v>35.632661583338631</c:v>
                </c:pt>
                <c:pt idx="3565">
                  <c:v>35.642659583361819</c:v>
                </c:pt>
                <c:pt idx="3566">
                  <c:v>35.652658583334414</c:v>
                </c:pt>
                <c:pt idx="3567">
                  <c:v>35.662656583357602</c:v>
                </c:pt>
                <c:pt idx="3568">
                  <c:v>35.672655583359301</c:v>
                </c:pt>
                <c:pt idx="3569">
                  <c:v>35.682654583361</c:v>
                </c:pt>
                <c:pt idx="3570">
                  <c:v>35.692652583355084</c:v>
                </c:pt>
                <c:pt idx="3571">
                  <c:v>35.702651583356783</c:v>
                </c:pt>
                <c:pt idx="3572">
                  <c:v>35.712649583350867</c:v>
                </c:pt>
                <c:pt idx="3573">
                  <c:v>35.722648583352566</c:v>
                </c:pt>
                <c:pt idx="3574">
                  <c:v>35.73264658334665</c:v>
                </c:pt>
                <c:pt idx="3575">
                  <c:v>35.742645583348349</c:v>
                </c:pt>
                <c:pt idx="3576">
                  <c:v>35.752643583342433</c:v>
                </c:pt>
                <c:pt idx="3577">
                  <c:v>35.762642583344132</c:v>
                </c:pt>
                <c:pt idx="3578">
                  <c:v>35.772640583338216</c:v>
                </c:pt>
                <c:pt idx="3579">
                  <c:v>35.782639583339915</c:v>
                </c:pt>
                <c:pt idx="3580">
                  <c:v>35.792637583333999</c:v>
                </c:pt>
                <c:pt idx="3581">
                  <c:v>35.802636583335698</c:v>
                </c:pt>
                <c:pt idx="3582">
                  <c:v>35.812635583337396</c:v>
                </c:pt>
                <c:pt idx="3583">
                  <c:v>35.822633583360584</c:v>
                </c:pt>
                <c:pt idx="3584">
                  <c:v>35.83263233336038</c:v>
                </c:pt>
                <c:pt idx="3585">
                  <c:v>35.842630333354464</c:v>
                </c:pt>
                <c:pt idx="3586">
                  <c:v>35.852629333356163</c:v>
                </c:pt>
                <c:pt idx="3587">
                  <c:v>35.862627333350247</c:v>
                </c:pt>
                <c:pt idx="3588">
                  <c:v>35.872626333351946</c:v>
                </c:pt>
                <c:pt idx="3589">
                  <c:v>35.88262433334603</c:v>
                </c:pt>
                <c:pt idx="3590">
                  <c:v>35.892623333347728</c:v>
                </c:pt>
                <c:pt idx="3591">
                  <c:v>35.902621333341813</c:v>
                </c:pt>
                <c:pt idx="3592">
                  <c:v>35.912620333343511</c:v>
                </c:pt>
                <c:pt idx="3593">
                  <c:v>35.922618333337596</c:v>
                </c:pt>
                <c:pt idx="3594">
                  <c:v>35.932617333339294</c:v>
                </c:pt>
                <c:pt idx="3595">
                  <c:v>35.942615333333379</c:v>
                </c:pt>
                <c:pt idx="3596">
                  <c:v>35.952614333335077</c:v>
                </c:pt>
                <c:pt idx="3597">
                  <c:v>35.962613333336776</c:v>
                </c:pt>
                <c:pt idx="3598">
                  <c:v>35.972611333359964</c:v>
                </c:pt>
                <c:pt idx="3599">
                  <c:v>35.982610333361663</c:v>
                </c:pt>
                <c:pt idx="3600">
                  <c:v>35.992608333355747</c:v>
                </c:pt>
                <c:pt idx="3601">
                  <c:v>36.002607333357446</c:v>
                </c:pt>
                <c:pt idx="3602">
                  <c:v>36.01260533335153</c:v>
                </c:pt>
                <c:pt idx="3603">
                  <c:v>36.022604333353229</c:v>
                </c:pt>
                <c:pt idx="3604">
                  <c:v>36.032602333347313</c:v>
                </c:pt>
                <c:pt idx="3605">
                  <c:v>36.042601333349012</c:v>
                </c:pt>
                <c:pt idx="3606">
                  <c:v>36.052599333343096</c:v>
                </c:pt>
                <c:pt idx="3607">
                  <c:v>36.062598333344795</c:v>
                </c:pt>
                <c:pt idx="3608">
                  <c:v>36.072596333338879</c:v>
                </c:pt>
                <c:pt idx="3609">
                  <c:v>36.082595333340578</c:v>
                </c:pt>
                <c:pt idx="3610">
                  <c:v>36.092593333334662</c:v>
                </c:pt>
                <c:pt idx="3611">
                  <c:v>36.102592333336361</c:v>
                </c:pt>
                <c:pt idx="3612">
                  <c:v>36.112591333338059</c:v>
                </c:pt>
                <c:pt idx="3613">
                  <c:v>36.122589333361248</c:v>
                </c:pt>
                <c:pt idx="3614">
                  <c:v>36.132588333333842</c:v>
                </c:pt>
                <c:pt idx="3615">
                  <c:v>36.142586333357031</c:v>
                </c:pt>
                <c:pt idx="3616">
                  <c:v>36.152585333358729</c:v>
                </c:pt>
                <c:pt idx="3617">
                  <c:v>36.162583333352813</c:v>
                </c:pt>
                <c:pt idx="3618">
                  <c:v>36.172582333354512</c:v>
                </c:pt>
                <c:pt idx="3619">
                  <c:v>36.182580333348596</c:v>
                </c:pt>
                <c:pt idx="3620">
                  <c:v>36.192579333350295</c:v>
                </c:pt>
                <c:pt idx="3621">
                  <c:v>36.202577333344379</c:v>
                </c:pt>
                <c:pt idx="3622">
                  <c:v>36.212576333346078</c:v>
                </c:pt>
                <c:pt idx="3623">
                  <c:v>36.222575333347777</c:v>
                </c:pt>
                <c:pt idx="3624">
                  <c:v>36.232573333341861</c:v>
                </c:pt>
                <c:pt idx="3625">
                  <c:v>36.24257233334356</c:v>
                </c:pt>
                <c:pt idx="3626">
                  <c:v>36.252570333337644</c:v>
                </c:pt>
                <c:pt idx="3627">
                  <c:v>36.262569333339343</c:v>
                </c:pt>
                <c:pt idx="3628">
                  <c:v>36.272567333333427</c:v>
                </c:pt>
                <c:pt idx="3629">
                  <c:v>36.282566333335126</c:v>
                </c:pt>
                <c:pt idx="3630">
                  <c:v>36.292564333358314</c:v>
                </c:pt>
                <c:pt idx="3631">
                  <c:v>36.302563333360013</c:v>
                </c:pt>
                <c:pt idx="3632">
                  <c:v>36.312561333354097</c:v>
                </c:pt>
                <c:pt idx="3633">
                  <c:v>36.322560333355796</c:v>
                </c:pt>
                <c:pt idx="3634">
                  <c:v>36.33255833334988</c:v>
                </c:pt>
                <c:pt idx="3635">
                  <c:v>36.342557333351579</c:v>
                </c:pt>
                <c:pt idx="3636">
                  <c:v>36.352556333353277</c:v>
                </c:pt>
                <c:pt idx="3637">
                  <c:v>36.362554333347362</c:v>
                </c:pt>
                <c:pt idx="3638">
                  <c:v>36.37255333334906</c:v>
                </c:pt>
                <c:pt idx="3639">
                  <c:v>36.382551333343145</c:v>
                </c:pt>
                <c:pt idx="3640">
                  <c:v>36.392550333344843</c:v>
                </c:pt>
                <c:pt idx="3641">
                  <c:v>36.402548333338927</c:v>
                </c:pt>
                <c:pt idx="3642">
                  <c:v>36.412547333340626</c:v>
                </c:pt>
                <c:pt idx="3643">
                  <c:v>36.42254533333471</c:v>
                </c:pt>
                <c:pt idx="3644">
                  <c:v>36.432544333336409</c:v>
                </c:pt>
                <c:pt idx="3645">
                  <c:v>36.442542333359597</c:v>
                </c:pt>
                <c:pt idx="3646">
                  <c:v>36.452541333361296</c:v>
                </c:pt>
                <c:pt idx="3647">
                  <c:v>36.462540333333891</c:v>
                </c:pt>
                <c:pt idx="3648">
                  <c:v>36.472538333357079</c:v>
                </c:pt>
                <c:pt idx="3649">
                  <c:v>36.482537333358778</c:v>
                </c:pt>
                <c:pt idx="3650">
                  <c:v>36.492535333352862</c:v>
                </c:pt>
                <c:pt idx="3651">
                  <c:v>36.502534333354561</c:v>
                </c:pt>
                <c:pt idx="3652">
                  <c:v>36.512532333348645</c:v>
                </c:pt>
                <c:pt idx="3653">
                  <c:v>36.522531333350344</c:v>
                </c:pt>
                <c:pt idx="3654">
                  <c:v>36.532529333344428</c:v>
                </c:pt>
                <c:pt idx="3655">
                  <c:v>36.542528333346127</c:v>
                </c:pt>
                <c:pt idx="3656">
                  <c:v>36.552526333340211</c:v>
                </c:pt>
                <c:pt idx="3657">
                  <c:v>36.56252533334191</c:v>
                </c:pt>
                <c:pt idx="3658">
                  <c:v>36.572523333335994</c:v>
                </c:pt>
                <c:pt idx="3659">
                  <c:v>36.582522333337693</c:v>
                </c:pt>
                <c:pt idx="3660">
                  <c:v>36.592521333339391</c:v>
                </c:pt>
                <c:pt idx="3661">
                  <c:v>36.602519333333476</c:v>
                </c:pt>
                <c:pt idx="3662">
                  <c:v>36.612518333335174</c:v>
                </c:pt>
                <c:pt idx="3663">
                  <c:v>36.622516333358362</c:v>
                </c:pt>
                <c:pt idx="3664">
                  <c:v>36.632515333360061</c:v>
                </c:pt>
                <c:pt idx="3665">
                  <c:v>36.642513333354145</c:v>
                </c:pt>
                <c:pt idx="3666">
                  <c:v>36.652512333355844</c:v>
                </c:pt>
                <c:pt idx="3667">
                  <c:v>36.662510333349928</c:v>
                </c:pt>
                <c:pt idx="3668">
                  <c:v>36.672509333351627</c:v>
                </c:pt>
                <c:pt idx="3669">
                  <c:v>36.682507333345711</c:v>
                </c:pt>
                <c:pt idx="3670">
                  <c:v>36.69250633334741</c:v>
                </c:pt>
                <c:pt idx="3671">
                  <c:v>36.702504333341494</c:v>
                </c:pt>
                <c:pt idx="3672">
                  <c:v>36.712503333343193</c:v>
                </c:pt>
                <c:pt idx="3673">
                  <c:v>36.722502333344892</c:v>
                </c:pt>
                <c:pt idx="3674">
                  <c:v>36.732500333338976</c:v>
                </c:pt>
                <c:pt idx="3675">
                  <c:v>36.742499333340675</c:v>
                </c:pt>
                <c:pt idx="3676">
                  <c:v>36.752497333334759</c:v>
                </c:pt>
                <c:pt idx="3677">
                  <c:v>36.762496333336458</c:v>
                </c:pt>
                <c:pt idx="3678">
                  <c:v>36.772494333359646</c:v>
                </c:pt>
                <c:pt idx="3679">
                  <c:v>36.782493333361344</c:v>
                </c:pt>
                <c:pt idx="3680">
                  <c:v>36.792491333355429</c:v>
                </c:pt>
                <c:pt idx="3681">
                  <c:v>36.802490333357127</c:v>
                </c:pt>
                <c:pt idx="3682">
                  <c:v>36.812488333351212</c:v>
                </c:pt>
                <c:pt idx="3683">
                  <c:v>36.82248733335291</c:v>
                </c:pt>
                <c:pt idx="3684">
                  <c:v>36.832486625004094</c:v>
                </c:pt>
                <c:pt idx="3685">
                  <c:v>36.842484625027282</c:v>
                </c:pt>
                <c:pt idx="3686">
                  <c:v>36.852483624999877</c:v>
                </c:pt>
                <c:pt idx="3687">
                  <c:v>36.862481625023065</c:v>
                </c:pt>
                <c:pt idx="3688">
                  <c:v>36.872480625024764</c:v>
                </c:pt>
                <c:pt idx="3689">
                  <c:v>36.882478625018848</c:v>
                </c:pt>
                <c:pt idx="3690">
                  <c:v>36.892477625020547</c:v>
                </c:pt>
                <c:pt idx="3691">
                  <c:v>36.902475625014631</c:v>
                </c:pt>
                <c:pt idx="3692">
                  <c:v>36.91247462501633</c:v>
                </c:pt>
                <c:pt idx="3693">
                  <c:v>36.922472625010414</c:v>
                </c:pt>
                <c:pt idx="3694">
                  <c:v>36.932471625012113</c:v>
                </c:pt>
                <c:pt idx="3695">
                  <c:v>36.942470625013812</c:v>
                </c:pt>
                <c:pt idx="3696">
                  <c:v>36.952468625007896</c:v>
                </c:pt>
                <c:pt idx="3697">
                  <c:v>36.962467625009594</c:v>
                </c:pt>
                <c:pt idx="3698">
                  <c:v>36.972465625003679</c:v>
                </c:pt>
                <c:pt idx="3699">
                  <c:v>36.982464625005377</c:v>
                </c:pt>
                <c:pt idx="3700">
                  <c:v>36.992462625028566</c:v>
                </c:pt>
                <c:pt idx="3701">
                  <c:v>37.00246162500116</c:v>
                </c:pt>
                <c:pt idx="3702">
                  <c:v>37.012459625024348</c:v>
                </c:pt>
                <c:pt idx="3703">
                  <c:v>37.022458625026047</c:v>
                </c:pt>
                <c:pt idx="3704">
                  <c:v>37.032456625020131</c:v>
                </c:pt>
                <c:pt idx="3705">
                  <c:v>37.04245562502183</c:v>
                </c:pt>
                <c:pt idx="3706">
                  <c:v>37.052454625023529</c:v>
                </c:pt>
                <c:pt idx="3707">
                  <c:v>37.062452625017613</c:v>
                </c:pt>
                <c:pt idx="3708">
                  <c:v>37.072451625019312</c:v>
                </c:pt>
                <c:pt idx="3709">
                  <c:v>37.082449625013396</c:v>
                </c:pt>
                <c:pt idx="3710">
                  <c:v>37.092448625015095</c:v>
                </c:pt>
                <c:pt idx="3711">
                  <c:v>37.102446625009179</c:v>
                </c:pt>
                <c:pt idx="3712">
                  <c:v>37.112445625010878</c:v>
                </c:pt>
                <c:pt idx="3713">
                  <c:v>37.122443625004962</c:v>
                </c:pt>
                <c:pt idx="3714">
                  <c:v>37.132442625006661</c:v>
                </c:pt>
                <c:pt idx="3715">
                  <c:v>37.142440625000745</c:v>
                </c:pt>
                <c:pt idx="3716">
                  <c:v>37.152439625002444</c:v>
                </c:pt>
                <c:pt idx="3717">
                  <c:v>37.162437625025632</c:v>
                </c:pt>
                <c:pt idx="3718">
                  <c:v>37.172436625027331</c:v>
                </c:pt>
                <c:pt idx="3719">
                  <c:v>37.182435624999925</c:v>
                </c:pt>
                <c:pt idx="3720">
                  <c:v>37.192433625023114</c:v>
                </c:pt>
                <c:pt idx="3721">
                  <c:v>37.202432625024812</c:v>
                </c:pt>
                <c:pt idx="3722">
                  <c:v>37.212430625018897</c:v>
                </c:pt>
                <c:pt idx="3723">
                  <c:v>37.222429625020595</c:v>
                </c:pt>
                <c:pt idx="3724">
                  <c:v>37.23242762501468</c:v>
                </c:pt>
                <c:pt idx="3725">
                  <c:v>37.242426625016378</c:v>
                </c:pt>
                <c:pt idx="3726">
                  <c:v>37.252424625010462</c:v>
                </c:pt>
                <c:pt idx="3727">
                  <c:v>37.262423625012161</c:v>
                </c:pt>
                <c:pt idx="3728">
                  <c:v>37.27242262501386</c:v>
                </c:pt>
                <c:pt idx="3729">
                  <c:v>37.282420625007944</c:v>
                </c:pt>
                <c:pt idx="3730">
                  <c:v>37.292419625009643</c:v>
                </c:pt>
                <c:pt idx="3731">
                  <c:v>37.302417625003727</c:v>
                </c:pt>
                <c:pt idx="3732">
                  <c:v>37.312416625005426</c:v>
                </c:pt>
                <c:pt idx="3733">
                  <c:v>37.322414625028614</c:v>
                </c:pt>
                <c:pt idx="3734">
                  <c:v>37.332413625001209</c:v>
                </c:pt>
                <c:pt idx="3735">
                  <c:v>37.342411625024397</c:v>
                </c:pt>
                <c:pt idx="3736">
                  <c:v>37.352410625026096</c:v>
                </c:pt>
                <c:pt idx="3737">
                  <c:v>37.36240862502018</c:v>
                </c:pt>
                <c:pt idx="3738">
                  <c:v>37.372407625021879</c:v>
                </c:pt>
                <c:pt idx="3739">
                  <c:v>37.382406625023577</c:v>
                </c:pt>
                <c:pt idx="3740">
                  <c:v>37.392404625017662</c:v>
                </c:pt>
                <c:pt idx="3741">
                  <c:v>37.40240362501936</c:v>
                </c:pt>
                <c:pt idx="3742">
                  <c:v>37.412401625013445</c:v>
                </c:pt>
                <c:pt idx="3743">
                  <c:v>37.422400625015143</c:v>
                </c:pt>
                <c:pt idx="3744">
                  <c:v>37.432398625009228</c:v>
                </c:pt>
                <c:pt idx="3745">
                  <c:v>37.442397625010926</c:v>
                </c:pt>
                <c:pt idx="3746">
                  <c:v>37.452395625005011</c:v>
                </c:pt>
                <c:pt idx="3747">
                  <c:v>37.462394625006709</c:v>
                </c:pt>
                <c:pt idx="3748">
                  <c:v>37.472392625000793</c:v>
                </c:pt>
                <c:pt idx="3749">
                  <c:v>37.482391625002492</c:v>
                </c:pt>
                <c:pt idx="3750">
                  <c:v>37.492390625004191</c:v>
                </c:pt>
                <c:pt idx="3751">
                  <c:v>37.502388625027379</c:v>
                </c:pt>
                <c:pt idx="3752">
                  <c:v>37.512387624999974</c:v>
                </c:pt>
                <c:pt idx="3753">
                  <c:v>37.522385625023162</c:v>
                </c:pt>
                <c:pt idx="3754">
                  <c:v>37.532384625024861</c:v>
                </c:pt>
                <c:pt idx="3755">
                  <c:v>37.542382625018945</c:v>
                </c:pt>
                <c:pt idx="3756">
                  <c:v>37.552381625020644</c:v>
                </c:pt>
                <c:pt idx="3757">
                  <c:v>37.562379625014728</c:v>
                </c:pt>
                <c:pt idx="3758">
                  <c:v>37.572378625016427</c:v>
                </c:pt>
                <c:pt idx="3759">
                  <c:v>37.582376625010511</c:v>
                </c:pt>
                <c:pt idx="3760">
                  <c:v>37.59237562501221</c:v>
                </c:pt>
                <c:pt idx="3761">
                  <c:v>37.602374625013908</c:v>
                </c:pt>
                <c:pt idx="3762">
                  <c:v>37.612372625007993</c:v>
                </c:pt>
                <c:pt idx="3763">
                  <c:v>37.622371625009691</c:v>
                </c:pt>
                <c:pt idx="3764">
                  <c:v>37.632369625003776</c:v>
                </c:pt>
                <c:pt idx="3765">
                  <c:v>37.642368625005474</c:v>
                </c:pt>
                <c:pt idx="3766">
                  <c:v>37.652366625028662</c:v>
                </c:pt>
                <c:pt idx="3767">
                  <c:v>37.662365625001257</c:v>
                </c:pt>
                <c:pt idx="3768">
                  <c:v>37.672363625024445</c:v>
                </c:pt>
                <c:pt idx="3769">
                  <c:v>37.682362625026144</c:v>
                </c:pt>
                <c:pt idx="3770">
                  <c:v>37.692361625027843</c:v>
                </c:pt>
                <c:pt idx="3771">
                  <c:v>37.702359625021927</c:v>
                </c:pt>
                <c:pt idx="3772">
                  <c:v>37.712358625023626</c:v>
                </c:pt>
                <c:pt idx="3773">
                  <c:v>37.72235662501771</c:v>
                </c:pt>
                <c:pt idx="3774">
                  <c:v>37.732355625019409</c:v>
                </c:pt>
                <c:pt idx="3775">
                  <c:v>37.742353625013493</c:v>
                </c:pt>
                <c:pt idx="3776">
                  <c:v>37.752352625015192</c:v>
                </c:pt>
                <c:pt idx="3777">
                  <c:v>37.762350625009276</c:v>
                </c:pt>
                <c:pt idx="3778">
                  <c:v>37.772349625010975</c:v>
                </c:pt>
                <c:pt idx="3779">
                  <c:v>37.782347625005059</c:v>
                </c:pt>
                <c:pt idx="3780">
                  <c:v>37.792346625006758</c:v>
                </c:pt>
                <c:pt idx="3781">
                  <c:v>37.802345625008456</c:v>
                </c:pt>
                <c:pt idx="3782">
                  <c:v>37.812343625002541</c:v>
                </c:pt>
                <c:pt idx="3783">
                  <c:v>37.822342625004239</c:v>
                </c:pt>
                <c:pt idx="3784">
                  <c:v>37.832340625027427</c:v>
                </c:pt>
                <c:pt idx="3785">
                  <c:v>37.842339458351489</c:v>
                </c:pt>
                <c:pt idx="3786">
                  <c:v>37.852337458345573</c:v>
                </c:pt>
                <c:pt idx="3787">
                  <c:v>37.862336458347272</c:v>
                </c:pt>
                <c:pt idx="3788">
                  <c:v>37.872334458341356</c:v>
                </c:pt>
                <c:pt idx="3789">
                  <c:v>37.882333458343055</c:v>
                </c:pt>
                <c:pt idx="3790">
                  <c:v>37.892331458337139</c:v>
                </c:pt>
                <c:pt idx="3791">
                  <c:v>37.902330458338838</c:v>
                </c:pt>
                <c:pt idx="3792">
                  <c:v>37.912329458340537</c:v>
                </c:pt>
                <c:pt idx="3793">
                  <c:v>37.922327458334621</c:v>
                </c:pt>
                <c:pt idx="3794">
                  <c:v>37.93232645833632</c:v>
                </c:pt>
                <c:pt idx="3795">
                  <c:v>37.942324458359508</c:v>
                </c:pt>
                <c:pt idx="3796">
                  <c:v>37.952323458361207</c:v>
                </c:pt>
                <c:pt idx="3797">
                  <c:v>37.962321458355291</c:v>
                </c:pt>
                <c:pt idx="3798">
                  <c:v>37.97232045835699</c:v>
                </c:pt>
                <c:pt idx="3799">
                  <c:v>37.982318458351074</c:v>
                </c:pt>
                <c:pt idx="3800">
                  <c:v>37.992317458352773</c:v>
                </c:pt>
                <c:pt idx="3801">
                  <c:v>38.002316458354471</c:v>
                </c:pt>
                <c:pt idx="3802">
                  <c:v>38.012314458348555</c:v>
                </c:pt>
                <c:pt idx="3803">
                  <c:v>38.022313458350254</c:v>
                </c:pt>
                <c:pt idx="3804">
                  <c:v>38.032311458344338</c:v>
                </c:pt>
                <c:pt idx="3805">
                  <c:v>38.042310458346037</c:v>
                </c:pt>
                <c:pt idx="3806">
                  <c:v>38.052308458340121</c:v>
                </c:pt>
                <c:pt idx="3807">
                  <c:v>38.06230745834182</c:v>
                </c:pt>
                <c:pt idx="3808">
                  <c:v>38.072305458335904</c:v>
                </c:pt>
                <c:pt idx="3809">
                  <c:v>38.082304458337603</c:v>
                </c:pt>
                <c:pt idx="3810">
                  <c:v>38.092303458339302</c:v>
                </c:pt>
                <c:pt idx="3811">
                  <c:v>38.102301458333386</c:v>
                </c:pt>
                <c:pt idx="3812">
                  <c:v>38.112300458335085</c:v>
                </c:pt>
                <c:pt idx="3813">
                  <c:v>38.122298458358273</c:v>
                </c:pt>
                <c:pt idx="3814">
                  <c:v>38.132297458359972</c:v>
                </c:pt>
                <c:pt idx="3815">
                  <c:v>38.142295458354056</c:v>
                </c:pt>
                <c:pt idx="3816">
                  <c:v>38.152294458355755</c:v>
                </c:pt>
                <c:pt idx="3817">
                  <c:v>38.162292458349839</c:v>
                </c:pt>
                <c:pt idx="3818">
                  <c:v>38.172291458351538</c:v>
                </c:pt>
                <c:pt idx="3819">
                  <c:v>38.182289458345622</c:v>
                </c:pt>
                <c:pt idx="3820">
                  <c:v>38.192288458347321</c:v>
                </c:pt>
                <c:pt idx="3821">
                  <c:v>38.202287458349019</c:v>
                </c:pt>
                <c:pt idx="3822">
                  <c:v>38.212285458343104</c:v>
                </c:pt>
                <c:pt idx="3823">
                  <c:v>38.222284458344802</c:v>
                </c:pt>
                <c:pt idx="3824">
                  <c:v>38.232282458338886</c:v>
                </c:pt>
                <c:pt idx="3825">
                  <c:v>38.242281458340585</c:v>
                </c:pt>
                <c:pt idx="3826">
                  <c:v>38.252279458334669</c:v>
                </c:pt>
                <c:pt idx="3827">
                  <c:v>38.262278458336368</c:v>
                </c:pt>
                <c:pt idx="3828">
                  <c:v>38.272276458359556</c:v>
                </c:pt>
                <c:pt idx="3829">
                  <c:v>38.282275458361255</c:v>
                </c:pt>
                <c:pt idx="3830">
                  <c:v>38.29227445833385</c:v>
                </c:pt>
                <c:pt idx="3831">
                  <c:v>38.302272458357038</c:v>
                </c:pt>
                <c:pt idx="3832">
                  <c:v>38.312271458358737</c:v>
                </c:pt>
                <c:pt idx="3833">
                  <c:v>38.322269458352821</c:v>
                </c:pt>
                <c:pt idx="3834">
                  <c:v>38.33226845835452</c:v>
                </c:pt>
                <c:pt idx="3835">
                  <c:v>38.342266458348604</c:v>
                </c:pt>
                <c:pt idx="3836">
                  <c:v>38.352265458350303</c:v>
                </c:pt>
                <c:pt idx="3837">
                  <c:v>38.362263458344387</c:v>
                </c:pt>
                <c:pt idx="3838">
                  <c:v>38.372262458346086</c:v>
                </c:pt>
                <c:pt idx="3839">
                  <c:v>38.382261458347784</c:v>
                </c:pt>
                <c:pt idx="3840">
                  <c:v>38.392259458341869</c:v>
                </c:pt>
                <c:pt idx="3841">
                  <c:v>38.402258458343567</c:v>
                </c:pt>
                <c:pt idx="3842">
                  <c:v>38.412256458337652</c:v>
                </c:pt>
                <c:pt idx="3843">
                  <c:v>38.42225545833935</c:v>
                </c:pt>
                <c:pt idx="3844">
                  <c:v>38.432253458333435</c:v>
                </c:pt>
                <c:pt idx="3845">
                  <c:v>38.442252458335133</c:v>
                </c:pt>
                <c:pt idx="3846">
                  <c:v>38.452250458358321</c:v>
                </c:pt>
                <c:pt idx="3847">
                  <c:v>38.46224945836002</c:v>
                </c:pt>
                <c:pt idx="3848">
                  <c:v>38.472248458361719</c:v>
                </c:pt>
                <c:pt idx="3849">
                  <c:v>38.482246458355803</c:v>
                </c:pt>
                <c:pt idx="3850">
                  <c:v>38.492245458357502</c:v>
                </c:pt>
                <c:pt idx="3851">
                  <c:v>38.502243458351586</c:v>
                </c:pt>
                <c:pt idx="3852">
                  <c:v>38.512242458353285</c:v>
                </c:pt>
                <c:pt idx="3853">
                  <c:v>38.522240458347369</c:v>
                </c:pt>
                <c:pt idx="3854">
                  <c:v>38.532239458349068</c:v>
                </c:pt>
                <c:pt idx="3855">
                  <c:v>38.542237458343152</c:v>
                </c:pt>
                <c:pt idx="3856">
                  <c:v>38.552236458344851</c:v>
                </c:pt>
                <c:pt idx="3857">
                  <c:v>38.562235458346549</c:v>
                </c:pt>
                <c:pt idx="3858">
                  <c:v>38.572233458340634</c:v>
                </c:pt>
                <c:pt idx="3859">
                  <c:v>38.582232458342332</c:v>
                </c:pt>
                <c:pt idx="3860">
                  <c:v>38.592230458336417</c:v>
                </c:pt>
                <c:pt idx="3861">
                  <c:v>38.602229458338115</c:v>
                </c:pt>
                <c:pt idx="3862">
                  <c:v>38.612227458361303</c:v>
                </c:pt>
                <c:pt idx="3863">
                  <c:v>38.622226458333898</c:v>
                </c:pt>
                <c:pt idx="3864">
                  <c:v>38.632224458357086</c:v>
                </c:pt>
                <c:pt idx="3865">
                  <c:v>38.642223458358785</c:v>
                </c:pt>
                <c:pt idx="3866">
                  <c:v>38.652222458360484</c:v>
                </c:pt>
                <c:pt idx="3867">
                  <c:v>38.662220458354568</c:v>
                </c:pt>
                <c:pt idx="3868">
                  <c:v>38.672219458356267</c:v>
                </c:pt>
                <c:pt idx="3869">
                  <c:v>38.682217458350351</c:v>
                </c:pt>
                <c:pt idx="3870">
                  <c:v>38.69221645835205</c:v>
                </c:pt>
                <c:pt idx="3871">
                  <c:v>38.702214458346134</c:v>
                </c:pt>
                <c:pt idx="3872">
                  <c:v>38.712213458347833</c:v>
                </c:pt>
                <c:pt idx="3873">
                  <c:v>38.722211458341917</c:v>
                </c:pt>
                <c:pt idx="3874">
                  <c:v>38.732210458343616</c:v>
                </c:pt>
                <c:pt idx="3875">
                  <c:v>38.742209458345314</c:v>
                </c:pt>
                <c:pt idx="3876">
                  <c:v>38.752207458339399</c:v>
                </c:pt>
                <c:pt idx="3877">
                  <c:v>38.762206458341097</c:v>
                </c:pt>
                <c:pt idx="3878">
                  <c:v>38.772204458335182</c:v>
                </c:pt>
                <c:pt idx="3879">
                  <c:v>38.78220345833688</c:v>
                </c:pt>
                <c:pt idx="3880">
                  <c:v>38.792201458360069</c:v>
                </c:pt>
                <c:pt idx="3881">
                  <c:v>38.802200458361767</c:v>
                </c:pt>
                <c:pt idx="3882">
                  <c:v>38.812198458355851</c:v>
                </c:pt>
                <c:pt idx="3883">
                  <c:v>38.82219745835755</c:v>
                </c:pt>
                <c:pt idx="3884">
                  <c:v>38.832196458359249</c:v>
                </c:pt>
                <c:pt idx="3885">
                  <c:v>38.842194000026211</c:v>
                </c:pt>
                <c:pt idx="3886">
                  <c:v>38.85219300002791</c:v>
                </c:pt>
                <c:pt idx="3887">
                  <c:v>38.862191000021994</c:v>
                </c:pt>
                <c:pt idx="3888">
                  <c:v>38.872190000023693</c:v>
                </c:pt>
                <c:pt idx="3889">
                  <c:v>38.882188000017777</c:v>
                </c:pt>
                <c:pt idx="3890">
                  <c:v>38.892187000019476</c:v>
                </c:pt>
                <c:pt idx="3891">
                  <c:v>38.90218500001356</c:v>
                </c:pt>
                <c:pt idx="3892">
                  <c:v>38.912184000015259</c:v>
                </c:pt>
                <c:pt idx="3893">
                  <c:v>38.922183000016958</c:v>
                </c:pt>
                <c:pt idx="3894">
                  <c:v>38.932181000011042</c:v>
                </c:pt>
                <c:pt idx="3895">
                  <c:v>38.94218000001274</c:v>
                </c:pt>
                <c:pt idx="3896">
                  <c:v>38.952178000006825</c:v>
                </c:pt>
                <c:pt idx="3897">
                  <c:v>38.962177000008523</c:v>
                </c:pt>
                <c:pt idx="3898">
                  <c:v>38.972175000002608</c:v>
                </c:pt>
                <c:pt idx="3899">
                  <c:v>38.982174000004306</c:v>
                </c:pt>
                <c:pt idx="3900">
                  <c:v>38.992173000006005</c:v>
                </c:pt>
                <c:pt idx="3901">
                  <c:v>39.002171000000089</c:v>
                </c:pt>
                <c:pt idx="3902">
                  <c:v>39.012170000001788</c:v>
                </c:pt>
                <c:pt idx="3903">
                  <c:v>39.022168000024976</c:v>
                </c:pt>
                <c:pt idx="3904">
                  <c:v>39.032167000026675</c:v>
                </c:pt>
                <c:pt idx="3905">
                  <c:v>39.042165000020759</c:v>
                </c:pt>
                <c:pt idx="3906">
                  <c:v>39.052164000022458</c:v>
                </c:pt>
                <c:pt idx="3907">
                  <c:v>39.062162000016542</c:v>
                </c:pt>
                <c:pt idx="3908">
                  <c:v>39.072161000018241</c:v>
                </c:pt>
                <c:pt idx="3909">
                  <c:v>39.08216000001994</c:v>
                </c:pt>
                <c:pt idx="3910">
                  <c:v>39.092158000014024</c:v>
                </c:pt>
                <c:pt idx="3911">
                  <c:v>39.102157000015723</c:v>
                </c:pt>
                <c:pt idx="3912">
                  <c:v>39.112155000009807</c:v>
                </c:pt>
                <c:pt idx="3913">
                  <c:v>39.122154000011506</c:v>
                </c:pt>
                <c:pt idx="3914">
                  <c:v>39.13215200000559</c:v>
                </c:pt>
                <c:pt idx="3915">
                  <c:v>39.142151000007289</c:v>
                </c:pt>
                <c:pt idx="3916">
                  <c:v>39.152149000001373</c:v>
                </c:pt>
                <c:pt idx="3917">
                  <c:v>39.162148000003072</c:v>
                </c:pt>
                <c:pt idx="3918">
                  <c:v>39.17214700000477</c:v>
                </c:pt>
                <c:pt idx="3919">
                  <c:v>39.182145000027958</c:v>
                </c:pt>
                <c:pt idx="3920">
                  <c:v>39.192144000000553</c:v>
                </c:pt>
                <c:pt idx="3921">
                  <c:v>39.202142000023741</c:v>
                </c:pt>
                <c:pt idx="3922">
                  <c:v>39.21214100002544</c:v>
                </c:pt>
                <c:pt idx="3923">
                  <c:v>39.222139000019524</c:v>
                </c:pt>
                <c:pt idx="3924">
                  <c:v>39.232138000021223</c:v>
                </c:pt>
                <c:pt idx="3925">
                  <c:v>39.242136000015307</c:v>
                </c:pt>
                <c:pt idx="3926">
                  <c:v>39.252135000017006</c:v>
                </c:pt>
                <c:pt idx="3927">
                  <c:v>39.262134000018705</c:v>
                </c:pt>
                <c:pt idx="3928">
                  <c:v>39.272132000012789</c:v>
                </c:pt>
                <c:pt idx="3929">
                  <c:v>39.282131000014488</c:v>
                </c:pt>
                <c:pt idx="3930">
                  <c:v>39.292129000008572</c:v>
                </c:pt>
                <c:pt idx="3931">
                  <c:v>39.302128000010271</c:v>
                </c:pt>
                <c:pt idx="3932">
                  <c:v>39.312126000004355</c:v>
                </c:pt>
                <c:pt idx="3933">
                  <c:v>39.322125000006054</c:v>
                </c:pt>
                <c:pt idx="3934">
                  <c:v>39.332124000007752</c:v>
                </c:pt>
                <c:pt idx="3935">
                  <c:v>39.342122000001837</c:v>
                </c:pt>
                <c:pt idx="3936">
                  <c:v>39.352121000003535</c:v>
                </c:pt>
                <c:pt idx="3937">
                  <c:v>39.362119000026723</c:v>
                </c:pt>
                <c:pt idx="3938">
                  <c:v>39.372118000028422</c:v>
                </c:pt>
                <c:pt idx="3939">
                  <c:v>39.382116000022506</c:v>
                </c:pt>
                <c:pt idx="3940">
                  <c:v>39.392115000024205</c:v>
                </c:pt>
                <c:pt idx="3941">
                  <c:v>39.402114000025904</c:v>
                </c:pt>
                <c:pt idx="3942">
                  <c:v>39.412112000019988</c:v>
                </c:pt>
                <c:pt idx="3943">
                  <c:v>39.422111000021687</c:v>
                </c:pt>
                <c:pt idx="3944">
                  <c:v>39.432109000015771</c:v>
                </c:pt>
                <c:pt idx="3945">
                  <c:v>39.44210800001747</c:v>
                </c:pt>
                <c:pt idx="3946">
                  <c:v>39.452106000011554</c:v>
                </c:pt>
                <c:pt idx="3947">
                  <c:v>39.462105000013253</c:v>
                </c:pt>
                <c:pt idx="3948">
                  <c:v>39.472103000007337</c:v>
                </c:pt>
                <c:pt idx="3949">
                  <c:v>39.482102000009036</c:v>
                </c:pt>
                <c:pt idx="3950">
                  <c:v>39.492101000010734</c:v>
                </c:pt>
                <c:pt idx="3951">
                  <c:v>39.502099000004819</c:v>
                </c:pt>
                <c:pt idx="3952">
                  <c:v>39.512098000006517</c:v>
                </c:pt>
                <c:pt idx="3953">
                  <c:v>39.522096000000602</c:v>
                </c:pt>
                <c:pt idx="3954">
                  <c:v>39.5320950000023</c:v>
                </c:pt>
                <c:pt idx="3955">
                  <c:v>39.542093000025488</c:v>
                </c:pt>
                <c:pt idx="3956">
                  <c:v>39.552092000027187</c:v>
                </c:pt>
                <c:pt idx="3957">
                  <c:v>39.562091000028886</c:v>
                </c:pt>
                <c:pt idx="3958">
                  <c:v>39.57208900002297</c:v>
                </c:pt>
                <c:pt idx="3959">
                  <c:v>39.582088000024669</c:v>
                </c:pt>
                <c:pt idx="3960">
                  <c:v>39.592086000018753</c:v>
                </c:pt>
                <c:pt idx="3961">
                  <c:v>39.602085000020452</c:v>
                </c:pt>
                <c:pt idx="3962">
                  <c:v>39.612083000014536</c:v>
                </c:pt>
                <c:pt idx="3963">
                  <c:v>39.622082000016235</c:v>
                </c:pt>
                <c:pt idx="3964">
                  <c:v>39.632080000010319</c:v>
                </c:pt>
                <c:pt idx="3965">
                  <c:v>39.642079000012018</c:v>
                </c:pt>
                <c:pt idx="3966">
                  <c:v>39.652078000013717</c:v>
                </c:pt>
                <c:pt idx="3967">
                  <c:v>39.662076000007801</c:v>
                </c:pt>
                <c:pt idx="3968">
                  <c:v>39.672075000009499</c:v>
                </c:pt>
                <c:pt idx="3969">
                  <c:v>39.682073000003584</c:v>
                </c:pt>
                <c:pt idx="3970">
                  <c:v>39.692072000005282</c:v>
                </c:pt>
                <c:pt idx="3971">
                  <c:v>39.702070000028471</c:v>
                </c:pt>
                <c:pt idx="3972">
                  <c:v>39.712069000001065</c:v>
                </c:pt>
                <c:pt idx="3973">
                  <c:v>39.722068000002764</c:v>
                </c:pt>
                <c:pt idx="3974">
                  <c:v>39.732066000025952</c:v>
                </c:pt>
                <c:pt idx="3975">
                  <c:v>39.742065000027651</c:v>
                </c:pt>
                <c:pt idx="3976">
                  <c:v>39.752063000021735</c:v>
                </c:pt>
                <c:pt idx="3977">
                  <c:v>39.762062000023434</c:v>
                </c:pt>
                <c:pt idx="3978">
                  <c:v>39.772060000017518</c:v>
                </c:pt>
                <c:pt idx="3979">
                  <c:v>39.782059000019217</c:v>
                </c:pt>
                <c:pt idx="3980">
                  <c:v>39.792057000013301</c:v>
                </c:pt>
                <c:pt idx="3981">
                  <c:v>39.802056000015</c:v>
                </c:pt>
                <c:pt idx="3982">
                  <c:v>39.812055000016699</c:v>
                </c:pt>
                <c:pt idx="3983">
                  <c:v>39.822053000010783</c:v>
                </c:pt>
                <c:pt idx="3984">
                  <c:v>39.832052000012482</c:v>
                </c:pt>
                <c:pt idx="3985">
                  <c:v>39.842050083359936</c:v>
                </c:pt>
                <c:pt idx="3986">
                  <c:v>39.852049083361635</c:v>
                </c:pt>
                <c:pt idx="3987">
                  <c:v>39.862047083355719</c:v>
                </c:pt>
                <c:pt idx="3988">
                  <c:v>39.872046083357418</c:v>
                </c:pt>
                <c:pt idx="3989">
                  <c:v>39.882045083359117</c:v>
                </c:pt>
                <c:pt idx="3990">
                  <c:v>39.892043083353201</c:v>
                </c:pt>
                <c:pt idx="3991">
                  <c:v>39.9020420833549</c:v>
                </c:pt>
                <c:pt idx="3992">
                  <c:v>39.912040083348984</c:v>
                </c:pt>
                <c:pt idx="3993">
                  <c:v>39.922039083350683</c:v>
                </c:pt>
                <c:pt idx="3994">
                  <c:v>39.932037083344767</c:v>
                </c:pt>
                <c:pt idx="3995">
                  <c:v>39.942036083346466</c:v>
                </c:pt>
                <c:pt idx="3996">
                  <c:v>39.952035083348164</c:v>
                </c:pt>
                <c:pt idx="3997">
                  <c:v>39.962033083342249</c:v>
                </c:pt>
                <c:pt idx="3998">
                  <c:v>39.972032083343947</c:v>
                </c:pt>
                <c:pt idx="3999">
                  <c:v>39.982030083338032</c:v>
                </c:pt>
                <c:pt idx="4000">
                  <c:v>39.99202908333973</c:v>
                </c:pt>
                <c:pt idx="4001">
                  <c:v>40.002027083333815</c:v>
                </c:pt>
                <c:pt idx="4002">
                  <c:v>40.012026083335513</c:v>
                </c:pt>
                <c:pt idx="4003">
                  <c:v>40.022025083337212</c:v>
                </c:pt>
                <c:pt idx="4004">
                  <c:v>40.0320230833604</c:v>
                </c:pt>
                <c:pt idx="4005">
                  <c:v>40.042022083362099</c:v>
                </c:pt>
                <c:pt idx="4006">
                  <c:v>40.052020083356183</c:v>
                </c:pt>
                <c:pt idx="4007">
                  <c:v>40.062019083357882</c:v>
                </c:pt>
                <c:pt idx="4008">
                  <c:v>40.072017083351966</c:v>
                </c:pt>
                <c:pt idx="4009">
                  <c:v>40.082016083353665</c:v>
                </c:pt>
                <c:pt idx="4010">
                  <c:v>40.092014083347749</c:v>
                </c:pt>
                <c:pt idx="4011">
                  <c:v>40.102013083349448</c:v>
                </c:pt>
                <c:pt idx="4012">
                  <c:v>40.112012083351146</c:v>
                </c:pt>
                <c:pt idx="4013">
                  <c:v>40.122010083345231</c:v>
                </c:pt>
                <c:pt idx="4014">
                  <c:v>40.132009083346929</c:v>
                </c:pt>
                <c:pt idx="4015">
                  <c:v>40.142007083341014</c:v>
                </c:pt>
                <c:pt idx="4016">
                  <c:v>40.152006083342712</c:v>
                </c:pt>
                <c:pt idx="4017">
                  <c:v>40.162004083336797</c:v>
                </c:pt>
                <c:pt idx="4018">
                  <c:v>40.172003083338495</c:v>
                </c:pt>
                <c:pt idx="4019">
                  <c:v>40.182002083340194</c:v>
                </c:pt>
                <c:pt idx="4020">
                  <c:v>40.192000083334278</c:v>
                </c:pt>
                <c:pt idx="4021">
                  <c:v>40.201999083335977</c:v>
                </c:pt>
                <c:pt idx="4022">
                  <c:v>40.211997083359165</c:v>
                </c:pt>
                <c:pt idx="4023">
                  <c:v>40.221996083360864</c:v>
                </c:pt>
                <c:pt idx="4024">
                  <c:v>40.231994083354948</c:v>
                </c:pt>
                <c:pt idx="4025">
                  <c:v>40.241993083356647</c:v>
                </c:pt>
                <c:pt idx="4026">
                  <c:v>40.251992083358346</c:v>
                </c:pt>
                <c:pt idx="4027">
                  <c:v>40.26199008335243</c:v>
                </c:pt>
                <c:pt idx="4028">
                  <c:v>40.271989083354129</c:v>
                </c:pt>
                <c:pt idx="4029">
                  <c:v>40.281987083348213</c:v>
                </c:pt>
                <c:pt idx="4030">
                  <c:v>40.291986083349911</c:v>
                </c:pt>
                <c:pt idx="4031">
                  <c:v>40.301984083343996</c:v>
                </c:pt>
                <c:pt idx="4032">
                  <c:v>40.311983083345694</c:v>
                </c:pt>
                <c:pt idx="4033">
                  <c:v>40.321982083347393</c:v>
                </c:pt>
                <c:pt idx="4034">
                  <c:v>40.331980083341477</c:v>
                </c:pt>
                <c:pt idx="4035">
                  <c:v>40.341979083343176</c:v>
                </c:pt>
                <c:pt idx="4036">
                  <c:v>40.35197708333726</c:v>
                </c:pt>
                <c:pt idx="4037">
                  <c:v>40.361976083338959</c:v>
                </c:pt>
                <c:pt idx="4038">
                  <c:v>40.371974083362147</c:v>
                </c:pt>
                <c:pt idx="4039">
                  <c:v>40.381973083334742</c:v>
                </c:pt>
                <c:pt idx="4040">
                  <c:v>40.391972083336441</c:v>
                </c:pt>
                <c:pt idx="4041">
                  <c:v>40.401970083359629</c:v>
                </c:pt>
                <c:pt idx="4042">
                  <c:v>40.411969083361328</c:v>
                </c:pt>
                <c:pt idx="4043">
                  <c:v>40.421967083355412</c:v>
                </c:pt>
                <c:pt idx="4044">
                  <c:v>40.431966083357111</c:v>
                </c:pt>
                <c:pt idx="4045">
                  <c:v>40.441964083351195</c:v>
                </c:pt>
                <c:pt idx="4046">
                  <c:v>40.451963083352894</c:v>
                </c:pt>
                <c:pt idx="4047">
                  <c:v>40.461962083354592</c:v>
                </c:pt>
                <c:pt idx="4048">
                  <c:v>40.471960083348677</c:v>
                </c:pt>
                <c:pt idx="4049">
                  <c:v>40.481959083350375</c:v>
                </c:pt>
                <c:pt idx="4050">
                  <c:v>40.49195708334446</c:v>
                </c:pt>
                <c:pt idx="4051">
                  <c:v>40.501956083346158</c:v>
                </c:pt>
                <c:pt idx="4052">
                  <c:v>40.511954083340243</c:v>
                </c:pt>
                <c:pt idx="4053">
                  <c:v>40.521953083341941</c:v>
                </c:pt>
                <c:pt idx="4054">
                  <c:v>40.53195208334364</c:v>
                </c:pt>
                <c:pt idx="4055">
                  <c:v>40.541950083337724</c:v>
                </c:pt>
                <c:pt idx="4056">
                  <c:v>40.551949083339423</c:v>
                </c:pt>
                <c:pt idx="4057">
                  <c:v>40.561947083333507</c:v>
                </c:pt>
                <c:pt idx="4058">
                  <c:v>40.571946083335206</c:v>
                </c:pt>
                <c:pt idx="4059">
                  <c:v>40.581944083358394</c:v>
                </c:pt>
                <c:pt idx="4060">
                  <c:v>40.591943083360093</c:v>
                </c:pt>
                <c:pt idx="4061">
                  <c:v>40.601942083361791</c:v>
                </c:pt>
                <c:pt idx="4062">
                  <c:v>40.611940083355876</c:v>
                </c:pt>
                <c:pt idx="4063">
                  <c:v>40.621939083357574</c:v>
                </c:pt>
                <c:pt idx="4064">
                  <c:v>40.631937083351659</c:v>
                </c:pt>
                <c:pt idx="4065">
                  <c:v>40.641936083353357</c:v>
                </c:pt>
                <c:pt idx="4066">
                  <c:v>40.651934083347442</c:v>
                </c:pt>
                <c:pt idx="4067">
                  <c:v>40.66193308334914</c:v>
                </c:pt>
                <c:pt idx="4068">
                  <c:v>40.671932083350839</c:v>
                </c:pt>
                <c:pt idx="4069">
                  <c:v>40.681930083344923</c:v>
                </c:pt>
                <c:pt idx="4070">
                  <c:v>40.691929083346622</c:v>
                </c:pt>
                <c:pt idx="4071">
                  <c:v>40.701927083340706</c:v>
                </c:pt>
                <c:pt idx="4072">
                  <c:v>40.711926083342405</c:v>
                </c:pt>
                <c:pt idx="4073">
                  <c:v>40.721924083336489</c:v>
                </c:pt>
                <c:pt idx="4074">
                  <c:v>40.731923083338188</c:v>
                </c:pt>
                <c:pt idx="4075">
                  <c:v>40.741922083339887</c:v>
                </c:pt>
                <c:pt idx="4076">
                  <c:v>40.751920083333971</c:v>
                </c:pt>
                <c:pt idx="4077">
                  <c:v>40.76191908333567</c:v>
                </c:pt>
                <c:pt idx="4078">
                  <c:v>40.771917083358858</c:v>
                </c:pt>
                <c:pt idx="4079">
                  <c:v>40.781916083360557</c:v>
                </c:pt>
                <c:pt idx="4080">
                  <c:v>40.791914083354641</c:v>
                </c:pt>
                <c:pt idx="4081">
                  <c:v>40.801913083356339</c:v>
                </c:pt>
                <c:pt idx="4082">
                  <c:v>40.811912083358038</c:v>
                </c:pt>
                <c:pt idx="4083">
                  <c:v>40.821910083352122</c:v>
                </c:pt>
                <c:pt idx="4084">
                  <c:v>40.831909083353821</c:v>
                </c:pt>
                <c:pt idx="4085">
                  <c:v>40.841907833353616</c:v>
                </c:pt>
                <c:pt idx="4086">
                  <c:v>40.851906833355315</c:v>
                </c:pt>
                <c:pt idx="4087">
                  <c:v>40.861904833349399</c:v>
                </c:pt>
                <c:pt idx="4088">
                  <c:v>40.871903833351098</c:v>
                </c:pt>
                <c:pt idx="4089">
                  <c:v>40.881902833352797</c:v>
                </c:pt>
                <c:pt idx="4090">
                  <c:v>40.891900833346881</c:v>
                </c:pt>
                <c:pt idx="4091">
                  <c:v>40.90189983334858</c:v>
                </c:pt>
                <c:pt idx="4092">
                  <c:v>40.911897833342664</c:v>
                </c:pt>
                <c:pt idx="4093">
                  <c:v>40.921896833344363</c:v>
                </c:pt>
                <c:pt idx="4094">
                  <c:v>40.931894833338447</c:v>
                </c:pt>
                <c:pt idx="4095">
                  <c:v>40.941893833340146</c:v>
                </c:pt>
                <c:pt idx="4096">
                  <c:v>40.951892833341844</c:v>
                </c:pt>
                <c:pt idx="4097">
                  <c:v>40.961890833335929</c:v>
                </c:pt>
                <c:pt idx="4098">
                  <c:v>40.971889833337627</c:v>
                </c:pt>
                <c:pt idx="4099">
                  <c:v>40.981887833360815</c:v>
                </c:pt>
                <c:pt idx="4100">
                  <c:v>40.99188683333341</c:v>
                </c:pt>
                <c:pt idx="4101">
                  <c:v>41.001884833356598</c:v>
                </c:pt>
                <c:pt idx="4102">
                  <c:v>41.011883833358297</c:v>
                </c:pt>
                <c:pt idx="4103">
                  <c:v>41.021882833359996</c:v>
                </c:pt>
                <c:pt idx="4104">
                  <c:v>41.03188083335408</c:v>
                </c:pt>
                <c:pt idx="4105">
                  <c:v>41.041879833355779</c:v>
                </c:pt>
                <c:pt idx="4106">
                  <c:v>41.051877833349863</c:v>
                </c:pt>
                <c:pt idx="4107">
                  <c:v>41.061876833351562</c:v>
                </c:pt>
                <c:pt idx="4108">
                  <c:v>41.071874833345646</c:v>
                </c:pt>
                <c:pt idx="4109">
                  <c:v>41.081873833347345</c:v>
                </c:pt>
                <c:pt idx="4110">
                  <c:v>41.091872833349044</c:v>
                </c:pt>
                <c:pt idx="4111">
                  <c:v>41.101870833343128</c:v>
                </c:pt>
                <c:pt idx="4112">
                  <c:v>41.111869833344826</c:v>
                </c:pt>
                <c:pt idx="4113">
                  <c:v>41.121867833338911</c:v>
                </c:pt>
                <c:pt idx="4114">
                  <c:v>41.131866833340609</c:v>
                </c:pt>
                <c:pt idx="4115">
                  <c:v>41.141865833342308</c:v>
                </c:pt>
                <c:pt idx="4116">
                  <c:v>41.151863833336392</c:v>
                </c:pt>
                <c:pt idx="4117">
                  <c:v>41.161862833338091</c:v>
                </c:pt>
                <c:pt idx="4118">
                  <c:v>41.171860833361279</c:v>
                </c:pt>
                <c:pt idx="4119">
                  <c:v>41.181859833333874</c:v>
                </c:pt>
                <c:pt idx="4120">
                  <c:v>41.191857833357062</c:v>
                </c:pt>
                <c:pt idx="4121">
                  <c:v>41.201856833358761</c:v>
                </c:pt>
                <c:pt idx="4122">
                  <c:v>41.21185583336046</c:v>
                </c:pt>
                <c:pt idx="4123">
                  <c:v>41.221853833354544</c:v>
                </c:pt>
                <c:pt idx="4124">
                  <c:v>41.231852833356243</c:v>
                </c:pt>
                <c:pt idx="4125">
                  <c:v>41.241850833350327</c:v>
                </c:pt>
                <c:pt idx="4126">
                  <c:v>41.251849833352026</c:v>
                </c:pt>
                <c:pt idx="4127">
                  <c:v>41.26184783334611</c:v>
                </c:pt>
                <c:pt idx="4128">
                  <c:v>41.271846833347809</c:v>
                </c:pt>
                <c:pt idx="4129">
                  <c:v>41.281845833349507</c:v>
                </c:pt>
                <c:pt idx="4130">
                  <c:v>41.291843833343592</c:v>
                </c:pt>
                <c:pt idx="4131">
                  <c:v>41.30184283334529</c:v>
                </c:pt>
                <c:pt idx="4132">
                  <c:v>41.311840833339375</c:v>
                </c:pt>
                <c:pt idx="4133">
                  <c:v>41.321839833341073</c:v>
                </c:pt>
                <c:pt idx="4134">
                  <c:v>41.331837833335157</c:v>
                </c:pt>
                <c:pt idx="4135">
                  <c:v>41.341836833336856</c:v>
                </c:pt>
                <c:pt idx="4136">
                  <c:v>41.351835833338555</c:v>
                </c:pt>
                <c:pt idx="4137">
                  <c:v>41.361833833361743</c:v>
                </c:pt>
                <c:pt idx="4138">
                  <c:v>41.371832833334338</c:v>
                </c:pt>
                <c:pt idx="4139">
                  <c:v>41.381830833357526</c:v>
                </c:pt>
                <c:pt idx="4140">
                  <c:v>41.391829833359225</c:v>
                </c:pt>
                <c:pt idx="4141">
                  <c:v>41.401827833353309</c:v>
                </c:pt>
                <c:pt idx="4142">
                  <c:v>41.411826833355008</c:v>
                </c:pt>
                <c:pt idx="4143">
                  <c:v>41.421825833356706</c:v>
                </c:pt>
                <c:pt idx="4144">
                  <c:v>41.431823833350791</c:v>
                </c:pt>
                <c:pt idx="4145">
                  <c:v>41.441822833352489</c:v>
                </c:pt>
                <c:pt idx="4146">
                  <c:v>41.451820833346574</c:v>
                </c:pt>
                <c:pt idx="4147">
                  <c:v>41.461819833348272</c:v>
                </c:pt>
                <c:pt idx="4148">
                  <c:v>41.471818833349971</c:v>
                </c:pt>
                <c:pt idx="4149">
                  <c:v>41.481816833344055</c:v>
                </c:pt>
                <c:pt idx="4150">
                  <c:v>41.491815833345754</c:v>
                </c:pt>
                <c:pt idx="4151">
                  <c:v>41.501813833339838</c:v>
                </c:pt>
                <c:pt idx="4152">
                  <c:v>41.511812833341537</c:v>
                </c:pt>
                <c:pt idx="4153">
                  <c:v>41.521810833335621</c:v>
                </c:pt>
                <c:pt idx="4154">
                  <c:v>41.53180983333732</c:v>
                </c:pt>
                <c:pt idx="4155">
                  <c:v>41.541808833339019</c:v>
                </c:pt>
                <c:pt idx="4156">
                  <c:v>41.551806833362207</c:v>
                </c:pt>
                <c:pt idx="4157">
                  <c:v>41.561805833334802</c:v>
                </c:pt>
                <c:pt idx="4158">
                  <c:v>41.57180383335799</c:v>
                </c:pt>
                <c:pt idx="4159">
                  <c:v>41.581802833359689</c:v>
                </c:pt>
                <c:pt idx="4160">
                  <c:v>41.591800833353773</c:v>
                </c:pt>
                <c:pt idx="4161">
                  <c:v>41.601799833355471</c:v>
                </c:pt>
                <c:pt idx="4162">
                  <c:v>41.61179883335717</c:v>
                </c:pt>
                <c:pt idx="4163">
                  <c:v>41.621796833351254</c:v>
                </c:pt>
                <c:pt idx="4164">
                  <c:v>41.631795833352953</c:v>
                </c:pt>
                <c:pt idx="4165">
                  <c:v>41.641793833347037</c:v>
                </c:pt>
                <c:pt idx="4166">
                  <c:v>41.651792833348736</c:v>
                </c:pt>
                <c:pt idx="4167">
                  <c:v>41.66179083334282</c:v>
                </c:pt>
                <c:pt idx="4168">
                  <c:v>41.671789833344519</c:v>
                </c:pt>
                <c:pt idx="4169">
                  <c:v>41.681788833346218</c:v>
                </c:pt>
                <c:pt idx="4170">
                  <c:v>41.691786833340302</c:v>
                </c:pt>
                <c:pt idx="4171">
                  <c:v>41.701785833342001</c:v>
                </c:pt>
                <c:pt idx="4172">
                  <c:v>41.711783833336085</c:v>
                </c:pt>
                <c:pt idx="4173">
                  <c:v>41.721782833337784</c:v>
                </c:pt>
                <c:pt idx="4174">
                  <c:v>41.731781833339483</c:v>
                </c:pt>
                <c:pt idx="4175">
                  <c:v>41.741779833333567</c:v>
                </c:pt>
                <c:pt idx="4176">
                  <c:v>41.751778833335266</c:v>
                </c:pt>
                <c:pt idx="4177">
                  <c:v>41.761776833358454</c:v>
                </c:pt>
                <c:pt idx="4178">
                  <c:v>41.771775833360152</c:v>
                </c:pt>
                <c:pt idx="4179">
                  <c:v>41.781773833354237</c:v>
                </c:pt>
                <c:pt idx="4180">
                  <c:v>41.791772833355935</c:v>
                </c:pt>
                <c:pt idx="4181">
                  <c:v>41.801771833357634</c:v>
                </c:pt>
                <c:pt idx="4182">
                  <c:v>41.811769833351718</c:v>
                </c:pt>
                <c:pt idx="4183">
                  <c:v>41.821768833353417</c:v>
                </c:pt>
                <c:pt idx="4184">
                  <c:v>41.831766833347501</c:v>
                </c:pt>
                <c:pt idx="4185">
                  <c:v>41.841765125020174</c:v>
                </c:pt>
                <c:pt idx="4186">
                  <c:v>41.851763125014259</c:v>
                </c:pt>
                <c:pt idx="4187">
                  <c:v>41.861762125015957</c:v>
                </c:pt>
                <c:pt idx="4188">
                  <c:v>41.871761125017656</c:v>
                </c:pt>
                <c:pt idx="4189">
                  <c:v>41.88175912501174</c:v>
                </c:pt>
                <c:pt idx="4190">
                  <c:v>41.891758125013439</c:v>
                </c:pt>
                <c:pt idx="4191">
                  <c:v>41.901756125007523</c:v>
                </c:pt>
                <c:pt idx="4192">
                  <c:v>41.911755125009222</c:v>
                </c:pt>
                <c:pt idx="4193">
                  <c:v>41.921754125010921</c:v>
                </c:pt>
                <c:pt idx="4194">
                  <c:v>41.931752125005005</c:v>
                </c:pt>
                <c:pt idx="4195">
                  <c:v>41.941751125006704</c:v>
                </c:pt>
                <c:pt idx="4196">
                  <c:v>41.951749125000788</c:v>
                </c:pt>
                <c:pt idx="4197">
                  <c:v>41.961748125002487</c:v>
                </c:pt>
                <c:pt idx="4198">
                  <c:v>41.971746125025675</c:v>
                </c:pt>
                <c:pt idx="4199">
                  <c:v>41.981745125027373</c:v>
                </c:pt>
                <c:pt idx="4200">
                  <c:v>41.991744124999968</c:v>
                </c:pt>
                <c:pt idx="4201">
                  <c:v>42.001742125023156</c:v>
                </c:pt>
                <c:pt idx="4202">
                  <c:v>42.011741125024855</c:v>
                </c:pt>
                <c:pt idx="4203">
                  <c:v>42.021739125018939</c:v>
                </c:pt>
                <c:pt idx="4204">
                  <c:v>42.031738125020638</c:v>
                </c:pt>
                <c:pt idx="4205">
                  <c:v>42.041736125014722</c:v>
                </c:pt>
                <c:pt idx="4206">
                  <c:v>42.051735125016421</c:v>
                </c:pt>
                <c:pt idx="4207">
                  <c:v>42.06173412501812</c:v>
                </c:pt>
                <c:pt idx="4208">
                  <c:v>42.071732125012204</c:v>
                </c:pt>
                <c:pt idx="4209">
                  <c:v>42.081731125013903</c:v>
                </c:pt>
                <c:pt idx="4210">
                  <c:v>42.091729125007987</c:v>
                </c:pt>
                <c:pt idx="4211">
                  <c:v>42.101728125009686</c:v>
                </c:pt>
                <c:pt idx="4212">
                  <c:v>42.11172612500377</c:v>
                </c:pt>
                <c:pt idx="4213">
                  <c:v>42.121725125005469</c:v>
                </c:pt>
                <c:pt idx="4214">
                  <c:v>42.131724125007167</c:v>
                </c:pt>
                <c:pt idx="4215">
                  <c:v>42.141722125001252</c:v>
                </c:pt>
                <c:pt idx="4216">
                  <c:v>42.15172112500295</c:v>
                </c:pt>
                <c:pt idx="4217">
                  <c:v>42.161719125026138</c:v>
                </c:pt>
                <c:pt idx="4218">
                  <c:v>42.171718125027837</c:v>
                </c:pt>
                <c:pt idx="4219">
                  <c:v>42.181717125000432</c:v>
                </c:pt>
                <c:pt idx="4220">
                  <c:v>42.19171512502362</c:v>
                </c:pt>
                <c:pt idx="4221">
                  <c:v>42.201714125025319</c:v>
                </c:pt>
                <c:pt idx="4222">
                  <c:v>42.211712125019403</c:v>
                </c:pt>
                <c:pt idx="4223">
                  <c:v>42.221711125021102</c:v>
                </c:pt>
                <c:pt idx="4224">
                  <c:v>42.231709125015186</c:v>
                </c:pt>
                <c:pt idx="4225">
                  <c:v>42.241708125016885</c:v>
                </c:pt>
                <c:pt idx="4226">
                  <c:v>42.251707125018584</c:v>
                </c:pt>
                <c:pt idx="4227">
                  <c:v>42.261705125012668</c:v>
                </c:pt>
                <c:pt idx="4228">
                  <c:v>42.271704125014367</c:v>
                </c:pt>
                <c:pt idx="4229">
                  <c:v>42.281702125008451</c:v>
                </c:pt>
                <c:pt idx="4230">
                  <c:v>42.29170112501015</c:v>
                </c:pt>
                <c:pt idx="4231">
                  <c:v>42.301699125004234</c:v>
                </c:pt>
                <c:pt idx="4232">
                  <c:v>42.311698125005933</c:v>
                </c:pt>
                <c:pt idx="4233">
                  <c:v>42.321697125007631</c:v>
                </c:pt>
                <c:pt idx="4234">
                  <c:v>42.331695125001715</c:v>
                </c:pt>
                <c:pt idx="4235">
                  <c:v>42.341694125003414</c:v>
                </c:pt>
                <c:pt idx="4236">
                  <c:v>42.351692125026602</c:v>
                </c:pt>
                <c:pt idx="4237">
                  <c:v>42.361691125028301</c:v>
                </c:pt>
                <c:pt idx="4238">
                  <c:v>42.371690125000896</c:v>
                </c:pt>
                <c:pt idx="4239">
                  <c:v>42.381688125024084</c:v>
                </c:pt>
                <c:pt idx="4240">
                  <c:v>42.391687125025783</c:v>
                </c:pt>
                <c:pt idx="4241">
                  <c:v>42.401685125019867</c:v>
                </c:pt>
                <c:pt idx="4242">
                  <c:v>42.411684125021566</c:v>
                </c:pt>
                <c:pt idx="4243">
                  <c:v>42.42168212501565</c:v>
                </c:pt>
                <c:pt idx="4244">
                  <c:v>42.431681125017349</c:v>
                </c:pt>
                <c:pt idx="4245">
                  <c:v>42.441680125019047</c:v>
                </c:pt>
                <c:pt idx="4246">
                  <c:v>42.451678125013132</c:v>
                </c:pt>
                <c:pt idx="4247">
                  <c:v>42.46167712501483</c:v>
                </c:pt>
                <c:pt idx="4248">
                  <c:v>42.471675125008915</c:v>
                </c:pt>
                <c:pt idx="4249">
                  <c:v>42.481674125010613</c:v>
                </c:pt>
                <c:pt idx="4250">
                  <c:v>42.491673125012312</c:v>
                </c:pt>
                <c:pt idx="4251">
                  <c:v>42.501671125006396</c:v>
                </c:pt>
                <c:pt idx="4252">
                  <c:v>42.511670125008095</c:v>
                </c:pt>
                <c:pt idx="4253">
                  <c:v>42.521668125002179</c:v>
                </c:pt>
                <c:pt idx="4254">
                  <c:v>42.531667125003878</c:v>
                </c:pt>
                <c:pt idx="4255">
                  <c:v>42.541665125027066</c:v>
                </c:pt>
                <c:pt idx="4256">
                  <c:v>42.551664125028765</c:v>
                </c:pt>
                <c:pt idx="4257">
                  <c:v>42.56166312500136</c:v>
                </c:pt>
                <c:pt idx="4258">
                  <c:v>42.571661125024548</c:v>
                </c:pt>
                <c:pt idx="4259">
                  <c:v>42.581660125026247</c:v>
                </c:pt>
                <c:pt idx="4260">
                  <c:v>42.591658125020331</c:v>
                </c:pt>
                <c:pt idx="4261">
                  <c:v>42.60165712502203</c:v>
                </c:pt>
                <c:pt idx="4262">
                  <c:v>42.611656125023728</c:v>
                </c:pt>
                <c:pt idx="4263">
                  <c:v>42.621654125017812</c:v>
                </c:pt>
                <c:pt idx="4264">
                  <c:v>42.631653125019511</c:v>
                </c:pt>
                <c:pt idx="4265">
                  <c:v>42.641651125013595</c:v>
                </c:pt>
                <c:pt idx="4266">
                  <c:v>42.651650125015294</c:v>
                </c:pt>
                <c:pt idx="4267">
                  <c:v>42.661648125009378</c:v>
                </c:pt>
                <c:pt idx="4268">
                  <c:v>42.671647125011077</c:v>
                </c:pt>
                <c:pt idx="4269">
                  <c:v>42.681646125012776</c:v>
                </c:pt>
                <c:pt idx="4270">
                  <c:v>42.69164412500686</c:v>
                </c:pt>
                <c:pt idx="4271">
                  <c:v>42.701643125008559</c:v>
                </c:pt>
                <c:pt idx="4272">
                  <c:v>42.711641125002643</c:v>
                </c:pt>
                <c:pt idx="4273">
                  <c:v>42.721640125004342</c:v>
                </c:pt>
                <c:pt idx="4274">
                  <c:v>42.73163812502753</c:v>
                </c:pt>
                <c:pt idx="4275">
                  <c:v>42.741637125000125</c:v>
                </c:pt>
                <c:pt idx="4276">
                  <c:v>42.751636125001824</c:v>
                </c:pt>
                <c:pt idx="4277">
                  <c:v>42.761634125025012</c:v>
                </c:pt>
                <c:pt idx="4278">
                  <c:v>42.77163312502671</c:v>
                </c:pt>
                <c:pt idx="4279">
                  <c:v>42.781631125020795</c:v>
                </c:pt>
                <c:pt idx="4280">
                  <c:v>42.791630125022493</c:v>
                </c:pt>
                <c:pt idx="4281">
                  <c:v>42.801629125024192</c:v>
                </c:pt>
                <c:pt idx="4282">
                  <c:v>42.811627125018276</c:v>
                </c:pt>
                <c:pt idx="4283">
                  <c:v>42.821626125019975</c:v>
                </c:pt>
                <c:pt idx="4284">
                  <c:v>42.831624125014059</c:v>
                </c:pt>
                <c:pt idx="4285">
                  <c:v>42.841622750012903</c:v>
                </c:pt>
                <c:pt idx="4286">
                  <c:v>42.851620750006987</c:v>
                </c:pt>
                <c:pt idx="4287">
                  <c:v>42.861619750008686</c:v>
                </c:pt>
                <c:pt idx="4288">
                  <c:v>42.871618750010384</c:v>
                </c:pt>
                <c:pt idx="4289">
                  <c:v>42.881616750004468</c:v>
                </c:pt>
                <c:pt idx="4290">
                  <c:v>42.891615750006167</c:v>
                </c:pt>
                <c:pt idx="4291">
                  <c:v>42.901613750000251</c:v>
                </c:pt>
                <c:pt idx="4292">
                  <c:v>42.91161275000195</c:v>
                </c:pt>
                <c:pt idx="4293">
                  <c:v>42.921611750003649</c:v>
                </c:pt>
                <c:pt idx="4294">
                  <c:v>42.931609750026837</c:v>
                </c:pt>
                <c:pt idx="4295">
                  <c:v>42.941608750028536</c:v>
                </c:pt>
                <c:pt idx="4296">
                  <c:v>42.95160675002262</c:v>
                </c:pt>
                <c:pt idx="4297">
                  <c:v>42.961605750024319</c:v>
                </c:pt>
                <c:pt idx="4298">
                  <c:v>42.971603750018403</c:v>
                </c:pt>
                <c:pt idx="4299">
                  <c:v>42.981602750020102</c:v>
                </c:pt>
                <c:pt idx="4300">
                  <c:v>42.9916017500218</c:v>
                </c:pt>
                <c:pt idx="4301">
                  <c:v>43.001599750015885</c:v>
                </c:pt>
                <c:pt idx="4302">
                  <c:v>43.011598750017583</c:v>
                </c:pt>
                <c:pt idx="4303">
                  <c:v>43.021596750011668</c:v>
                </c:pt>
                <c:pt idx="4304">
                  <c:v>43.031595750013366</c:v>
                </c:pt>
                <c:pt idx="4305">
                  <c:v>43.041594750015065</c:v>
                </c:pt>
                <c:pt idx="4306">
                  <c:v>43.051592750009149</c:v>
                </c:pt>
                <c:pt idx="4307">
                  <c:v>43.061591750010848</c:v>
                </c:pt>
                <c:pt idx="4308">
                  <c:v>43.071589750004932</c:v>
                </c:pt>
                <c:pt idx="4309">
                  <c:v>43.081588750006631</c:v>
                </c:pt>
                <c:pt idx="4310">
                  <c:v>43.091586750000715</c:v>
                </c:pt>
                <c:pt idx="4311">
                  <c:v>43.101585750002414</c:v>
                </c:pt>
                <c:pt idx="4312">
                  <c:v>43.111584750004113</c:v>
                </c:pt>
                <c:pt idx="4313">
                  <c:v>43.121582750027301</c:v>
                </c:pt>
                <c:pt idx="4314">
                  <c:v>43.131581749999896</c:v>
                </c:pt>
                <c:pt idx="4315">
                  <c:v>43.141579750023084</c:v>
                </c:pt>
                <c:pt idx="4316">
                  <c:v>43.151578750024782</c:v>
                </c:pt>
                <c:pt idx="4317">
                  <c:v>43.161576750018867</c:v>
                </c:pt>
                <c:pt idx="4318">
                  <c:v>43.171575750020565</c:v>
                </c:pt>
                <c:pt idx="4319">
                  <c:v>43.181574750022264</c:v>
                </c:pt>
                <c:pt idx="4320">
                  <c:v>43.191572750016348</c:v>
                </c:pt>
                <c:pt idx="4321">
                  <c:v>43.201571750018047</c:v>
                </c:pt>
                <c:pt idx="4322">
                  <c:v>43.211569750012131</c:v>
                </c:pt>
                <c:pt idx="4323">
                  <c:v>43.22156875001383</c:v>
                </c:pt>
                <c:pt idx="4324">
                  <c:v>43.231567750015529</c:v>
                </c:pt>
                <c:pt idx="4325">
                  <c:v>43.241565750009613</c:v>
                </c:pt>
                <c:pt idx="4326">
                  <c:v>43.251564750011312</c:v>
                </c:pt>
                <c:pt idx="4327">
                  <c:v>43.261562750005396</c:v>
                </c:pt>
                <c:pt idx="4328">
                  <c:v>43.271561750007095</c:v>
                </c:pt>
                <c:pt idx="4329">
                  <c:v>43.281560750008794</c:v>
                </c:pt>
                <c:pt idx="4330">
                  <c:v>43.291558750002878</c:v>
                </c:pt>
                <c:pt idx="4331">
                  <c:v>43.301557750004577</c:v>
                </c:pt>
                <c:pt idx="4332">
                  <c:v>43.311555750027765</c:v>
                </c:pt>
                <c:pt idx="4333">
                  <c:v>43.321554750000359</c:v>
                </c:pt>
                <c:pt idx="4334">
                  <c:v>43.331552750023548</c:v>
                </c:pt>
                <c:pt idx="4335">
                  <c:v>43.341551750025246</c:v>
                </c:pt>
                <c:pt idx="4336">
                  <c:v>43.351550750026945</c:v>
                </c:pt>
                <c:pt idx="4337">
                  <c:v>43.361548750021029</c:v>
                </c:pt>
                <c:pt idx="4338">
                  <c:v>43.371547750022728</c:v>
                </c:pt>
                <c:pt idx="4339">
                  <c:v>43.381545750016812</c:v>
                </c:pt>
                <c:pt idx="4340">
                  <c:v>43.391544750018511</c:v>
                </c:pt>
                <c:pt idx="4341">
                  <c:v>43.40154375002021</c:v>
                </c:pt>
                <c:pt idx="4342">
                  <c:v>43.411541750014294</c:v>
                </c:pt>
                <c:pt idx="4343">
                  <c:v>43.421540750015993</c:v>
                </c:pt>
                <c:pt idx="4344">
                  <c:v>43.431538750010077</c:v>
                </c:pt>
                <c:pt idx="4345">
                  <c:v>43.441537750011776</c:v>
                </c:pt>
                <c:pt idx="4346">
                  <c:v>43.45153575000586</c:v>
                </c:pt>
                <c:pt idx="4347">
                  <c:v>43.461534750007559</c:v>
                </c:pt>
                <c:pt idx="4348">
                  <c:v>43.471533750009257</c:v>
                </c:pt>
                <c:pt idx="4349">
                  <c:v>43.481531750003342</c:v>
                </c:pt>
                <c:pt idx="4350">
                  <c:v>43.49153075000504</c:v>
                </c:pt>
                <c:pt idx="4351">
                  <c:v>43.501528750028228</c:v>
                </c:pt>
                <c:pt idx="4352">
                  <c:v>43.511527750000823</c:v>
                </c:pt>
                <c:pt idx="4353">
                  <c:v>43.521525750024011</c:v>
                </c:pt>
                <c:pt idx="4354">
                  <c:v>43.53152475002571</c:v>
                </c:pt>
                <c:pt idx="4355">
                  <c:v>43.541523750027409</c:v>
                </c:pt>
                <c:pt idx="4356">
                  <c:v>43.551521750021493</c:v>
                </c:pt>
                <c:pt idx="4357">
                  <c:v>43.561520750023192</c:v>
                </c:pt>
                <c:pt idx="4358">
                  <c:v>43.571518750017276</c:v>
                </c:pt>
                <c:pt idx="4359">
                  <c:v>43.581517750018975</c:v>
                </c:pt>
                <c:pt idx="4360">
                  <c:v>43.591516750020673</c:v>
                </c:pt>
                <c:pt idx="4361">
                  <c:v>43.601514750014758</c:v>
                </c:pt>
                <c:pt idx="4362">
                  <c:v>43.611513750016456</c:v>
                </c:pt>
                <c:pt idx="4363">
                  <c:v>43.621511750010541</c:v>
                </c:pt>
                <c:pt idx="4364">
                  <c:v>43.631510750012239</c:v>
                </c:pt>
                <c:pt idx="4365">
                  <c:v>43.641509750013938</c:v>
                </c:pt>
                <c:pt idx="4366">
                  <c:v>43.651507750008022</c:v>
                </c:pt>
                <c:pt idx="4367">
                  <c:v>43.661506750009721</c:v>
                </c:pt>
                <c:pt idx="4368">
                  <c:v>43.671504750003805</c:v>
                </c:pt>
                <c:pt idx="4369">
                  <c:v>43.681503750005504</c:v>
                </c:pt>
                <c:pt idx="4370">
                  <c:v>43.691501750028692</c:v>
                </c:pt>
                <c:pt idx="4371">
                  <c:v>43.701500750001287</c:v>
                </c:pt>
                <c:pt idx="4372">
                  <c:v>43.711499750002986</c:v>
                </c:pt>
                <c:pt idx="4373">
                  <c:v>43.721497750026174</c:v>
                </c:pt>
                <c:pt idx="4374">
                  <c:v>43.731496750027873</c:v>
                </c:pt>
                <c:pt idx="4375">
                  <c:v>43.741494750021957</c:v>
                </c:pt>
                <c:pt idx="4376">
                  <c:v>43.751493750023656</c:v>
                </c:pt>
                <c:pt idx="4377">
                  <c:v>43.761492750025354</c:v>
                </c:pt>
                <c:pt idx="4378">
                  <c:v>43.771490750019439</c:v>
                </c:pt>
                <c:pt idx="4379">
                  <c:v>43.781489750021137</c:v>
                </c:pt>
                <c:pt idx="4380">
                  <c:v>43.791487750015222</c:v>
                </c:pt>
                <c:pt idx="4381">
                  <c:v>43.80148675001692</c:v>
                </c:pt>
                <c:pt idx="4382">
                  <c:v>43.811484750011005</c:v>
                </c:pt>
                <c:pt idx="4383">
                  <c:v>43.821483750012703</c:v>
                </c:pt>
                <c:pt idx="4384">
                  <c:v>43.831482750014402</c:v>
                </c:pt>
                <c:pt idx="4385">
                  <c:v>43.841481708339415</c:v>
                </c:pt>
                <c:pt idx="4386">
                  <c:v>43.851480708341114</c:v>
                </c:pt>
                <c:pt idx="4387">
                  <c:v>43.861478708335198</c:v>
                </c:pt>
                <c:pt idx="4388">
                  <c:v>43.871477708336897</c:v>
                </c:pt>
                <c:pt idx="4389">
                  <c:v>43.881476708338596</c:v>
                </c:pt>
                <c:pt idx="4390">
                  <c:v>43.891474708361784</c:v>
                </c:pt>
                <c:pt idx="4391">
                  <c:v>43.901473708334379</c:v>
                </c:pt>
                <c:pt idx="4392">
                  <c:v>43.911471708357567</c:v>
                </c:pt>
                <c:pt idx="4393">
                  <c:v>43.921470708359266</c:v>
                </c:pt>
                <c:pt idx="4394">
                  <c:v>43.93146870835335</c:v>
                </c:pt>
                <c:pt idx="4395">
                  <c:v>43.941467708355049</c:v>
                </c:pt>
                <c:pt idx="4396">
                  <c:v>43.951466708356747</c:v>
                </c:pt>
                <c:pt idx="4397">
                  <c:v>43.961464708350832</c:v>
                </c:pt>
                <c:pt idx="4398">
                  <c:v>43.97146370835253</c:v>
                </c:pt>
                <c:pt idx="4399">
                  <c:v>43.981461708346615</c:v>
                </c:pt>
                <c:pt idx="4400">
                  <c:v>43.991460708348313</c:v>
                </c:pt>
                <c:pt idx="4401">
                  <c:v>44.001459708350012</c:v>
                </c:pt>
                <c:pt idx="4402">
                  <c:v>44.011457708344096</c:v>
                </c:pt>
                <c:pt idx="4403">
                  <c:v>44.021456708345795</c:v>
                </c:pt>
                <c:pt idx="4404">
                  <c:v>44.031454708339879</c:v>
                </c:pt>
                <c:pt idx="4405">
                  <c:v>44.041453708341578</c:v>
                </c:pt>
                <c:pt idx="4406">
                  <c:v>44.051451708335662</c:v>
                </c:pt>
                <c:pt idx="4407">
                  <c:v>44.061450708337361</c:v>
                </c:pt>
                <c:pt idx="4408">
                  <c:v>44.07144970833906</c:v>
                </c:pt>
                <c:pt idx="4409">
                  <c:v>44.081447708362248</c:v>
                </c:pt>
                <c:pt idx="4410">
                  <c:v>44.091446708334843</c:v>
                </c:pt>
                <c:pt idx="4411">
                  <c:v>44.101444708358031</c:v>
                </c:pt>
                <c:pt idx="4412">
                  <c:v>44.111443708359729</c:v>
                </c:pt>
                <c:pt idx="4413">
                  <c:v>44.121442708361428</c:v>
                </c:pt>
                <c:pt idx="4414">
                  <c:v>44.131440708355512</c:v>
                </c:pt>
                <c:pt idx="4415">
                  <c:v>44.141439708357211</c:v>
                </c:pt>
                <c:pt idx="4416">
                  <c:v>44.151437708351295</c:v>
                </c:pt>
                <c:pt idx="4417">
                  <c:v>44.161436708352994</c:v>
                </c:pt>
                <c:pt idx="4418">
                  <c:v>44.171435708354693</c:v>
                </c:pt>
                <c:pt idx="4419">
                  <c:v>44.181433708348777</c:v>
                </c:pt>
                <c:pt idx="4420">
                  <c:v>44.191432708350476</c:v>
                </c:pt>
                <c:pt idx="4421">
                  <c:v>44.20143070834456</c:v>
                </c:pt>
                <c:pt idx="4422">
                  <c:v>44.211429708346259</c:v>
                </c:pt>
                <c:pt idx="4423">
                  <c:v>44.221427708340343</c:v>
                </c:pt>
                <c:pt idx="4424">
                  <c:v>44.231426708342042</c:v>
                </c:pt>
                <c:pt idx="4425">
                  <c:v>44.241425708343741</c:v>
                </c:pt>
                <c:pt idx="4426">
                  <c:v>44.251423708337825</c:v>
                </c:pt>
                <c:pt idx="4427">
                  <c:v>44.261422708339524</c:v>
                </c:pt>
                <c:pt idx="4428">
                  <c:v>44.271420708333608</c:v>
                </c:pt>
                <c:pt idx="4429">
                  <c:v>44.281419708335306</c:v>
                </c:pt>
                <c:pt idx="4430">
                  <c:v>44.291418708337005</c:v>
                </c:pt>
                <c:pt idx="4431">
                  <c:v>44.301416708360193</c:v>
                </c:pt>
                <c:pt idx="4432">
                  <c:v>44.311415708361892</c:v>
                </c:pt>
                <c:pt idx="4433">
                  <c:v>44.321413708355976</c:v>
                </c:pt>
                <c:pt idx="4434">
                  <c:v>44.331412708357675</c:v>
                </c:pt>
                <c:pt idx="4435">
                  <c:v>44.341410708351759</c:v>
                </c:pt>
                <c:pt idx="4436">
                  <c:v>44.351409708353458</c:v>
                </c:pt>
                <c:pt idx="4437">
                  <c:v>44.361408708355157</c:v>
                </c:pt>
                <c:pt idx="4438">
                  <c:v>44.371406708349241</c:v>
                </c:pt>
                <c:pt idx="4439">
                  <c:v>44.38140570835094</c:v>
                </c:pt>
                <c:pt idx="4440">
                  <c:v>44.391403708345024</c:v>
                </c:pt>
                <c:pt idx="4441">
                  <c:v>44.401402708346723</c:v>
                </c:pt>
                <c:pt idx="4442">
                  <c:v>44.411401708348421</c:v>
                </c:pt>
                <c:pt idx="4443">
                  <c:v>44.421399708342506</c:v>
                </c:pt>
                <c:pt idx="4444">
                  <c:v>44.431398708344204</c:v>
                </c:pt>
                <c:pt idx="4445">
                  <c:v>44.441396708338289</c:v>
                </c:pt>
                <c:pt idx="4446">
                  <c:v>44.451395708339987</c:v>
                </c:pt>
                <c:pt idx="4447">
                  <c:v>44.461393708334072</c:v>
                </c:pt>
                <c:pt idx="4448">
                  <c:v>44.47139270833577</c:v>
                </c:pt>
                <c:pt idx="4449">
                  <c:v>44.481391708337469</c:v>
                </c:pt>
                <c:pt idx="4450">
                  <c:v>44.491389708360657</c:v>
                </c:pt>
                <c:pt idx="4451">
                  <c:v>44.501388708333252</c:v>
                </c:pt>
                <c:pt idx="4452">
                  <c:v>44.51138670835644</c:v>
                </c:pt>
                <c:pt idx="4453">
                  <c:v>44.521385708358139</c:v>
                </c:pt>
                <c:pt idx="4454">
                  <c:v>44.531384708359838</c:v>
                </c:pt>
                <c:pt idx="4455">
                  <c:v>44.541382708353922</c:v>
                </c:pt>
                <c:pt idx="4456">
                  <c:v>44.551381708355621</c:v>
                </c:pt>
                <c:pt idx="4457">
                  <c:v>44.561379708349705</c:v>
                </c:pt>
                <c:pt idx="4458">
                  <c:v>44.571378708351403</c:v>
                </c:pt>
                <c:pt idx="4459">
                  <c:v>44.581377708353102</c:v>
                </c:pt>
                <c:pt idx="4460">
                  <c:v>44.591375708347186</c:v>
                </c:pt>
                <c:pt idx="4461">
                  <c:v>44.601374708348885</c:v>
                </c:pt>
                <c:pt idx="4462">
                  <c:v>44.611372708342969</c:v>
                </c:pt>
                <c:pt idx="4463">
                  <c:v>44.621371708344668</c:v>
                </c:pt>
                <c:pt idx="4464">
                  <c:v>44.631369708338752</c:v>
                </c:pt>
                <c:pt idx="4465">
                  <c:v>44.641368708340451</c:v>
                </c:pt>
                <c:pt idx="4466">
                  <c:v>44.65136770834215</c:v>
                </c:pt>
                <c:pt idx="4467">
                  <c:v>44.661365708336234</c:v>
                </c:pt>
                <c:pt idx="4468">
                  <c:v>44.671364708337933</c:v>
                </c:pt>
                <c:pt idx="4469">
                  <c:v>44.681362708361121</c:v>
                </c:pt>
                <c:pt idx="4470">
                  <c:v>44.691361708333716</c:v>
                </c:pt>
                <c:pt idx="4471">
                  <c:v>44.701360708335415</c:v>
                </c:pt>
                <c:pt idx="4472">
                  <c:v>44.711358708358603</c:v>
                </c:pt>
                <c:pt idx="4473">
                  <c:v>44.721357708360301</c:v>
                </c:pt>
                <c:pt idx="4474">
                  <c:v>44.731355708354386</c:v>
                </c:pt>
                <c:pt idx="4475">
                  <c:v>44.741354708356084</c:v>
                </c:pt>
                <c:pt idx="4476">
                  <c:v>44.751352708350169</c:v>
                </c:pt>
                <c:pt idx="4477">
                  <c:v>44.761351708351867</c:v>
                </c:pt>
                <c:pt idx="4478">
                  <c:v>44.771350708353566</c:v>
                </c:pt>
                <c:pt idx="4479">
                  <c:v>44.78134870834765</c:v>
                </c:pt>
                <c:pt idx="4480">
                  <c:v>44.791347708349349</c:v>
                </c:pt>
                <c:pt idx="4481">
                  <c:v>44.801345708343433</c:v>
                </c:pt>
                <c:pt idx="4482">
                  <c:v>44.811344708345132</c:v>
                </c:pt>
                <c:pt idx="4483">
                  <c:v>44.821343708346831</c:v>
                </c:pt>
                <c:pt idx="4484">
                  <c:v>44.831341708340915</c:v>
                </c:pt>
                <c:pt idx="4485">
                  <c:v>44.841340208338806</c:v>
                </c:pt>
                <c:pt idx="4486">
                  <c:v>44.851338208361994</c:v>
                </c:pt>
                <c:pt idx="4487">
                  <c:v>44.861337208334589</c:v>
                </c:pt>
                <c:pt idx="4488">
                  <c:v>44.871336208336288</c:v>
                </c:pt>
                <c:pt idx="4489">
                  <c:v>44.881334208359476</c:v>
                </c:pt>
                <c:pt idx="4490">
                  <c:v>44.891333208361175</c:v>
                </c:pt>
                <c:pt idx="4491">
                  <c:v>44.901331208355259</c:v>
                </c:pt>
                <c:pt idx="4492">
                  <c:v>44.911330208356958</c:v>
                </c:pt>
                <c:pt idx="4493">
                  <c:v>44.921328208351042</c:v>
                </c:pt>
                <c:pt idx="4494">
                  <c:v>44.931327208352741</c:v>
                </c:pt>
                <c:pt idx="4495">
                  <c:v>44.94132620835444</c:v>
                </c:pt>
                <c:pt idx="4496">
                  <c:v>44.951324208348524</c:v>
                </c:pt>
                <c:pt idx="4497">
                  <c:v>44.961323208350223</c:v>
                </c:pt>
                <c:pt idx="4498">
                  <c:v>44.971321208344307</c:v>
                </c:pt>
                <c:pt idx="4499">
                  <c:v>44.981320208346006</c:v>
                </c:pt>
                <c:pt idx="4500">
                  <c:v>44.991319208347704</c:v>
                </c:pt>
                <c:pt idx="4501">
                  <c:v>45.001317208341789</c:v>
                </c:pt>
                <c:pt idx="4502">
                  <c:v>45.011316208343487</c:v>
                </c:pt>
                <c:pt idx="4503">
                  <c:v>45.021314208337571</c:v>
                </c:pt>
                <c:pt idx="4504">
                  <c:v>45.03131320833927</c:v>
                </c:pt>
                <c:pt idx="4505">
                  <c:v>45.041311208333354</c:v>
                </c:pt>
                <c:pt idx="4506">
                  <c:v>45.051310208335053</c:v>
                </c:pt>
                <c:pt idx="4507">
                  <c:v>45.061309208336752</c:v>
                </c:pt>
                <c:pt idx="4508">
                  <c:v>45.07130720835994</c:v>
                </c:pt>
                <c:pt idx="4509">
                  <c:v>45.081306208361639</c:v>
                </c:pt>
                <c:pt idx="4510">
                  <c:v>45.091304208355723</c:v>
                </c:pt>
                <c:pt idx="4511">
                  <c:v>45.101303208357422</c:v>
                </c:pt>
                <c:pt idx="4512">
                  <c:v>45.11130220835912</c:v>
                </c:pt>
                <c:pt idx="4513">
                  <c:v>45.121300208353205</c:v>
                </c:pt>
                <c:pt idx="4514">
                  <c:v>45.131299208354903</c:v>
                </c:pt>
                <c:pt idx="4515">
                  <c:v>45.141297208348988</c:v>
                </c:pt>
                <c:pt idx="4516">
                  <c:v>45.151296208350686</c:v>
                </c:pt>
                <c:pt idx="4517">
                  <c:v>45.161295208352385</c:v>
                </c:pt>
                <c:pt idx="4518">
                  <c:v>45.171293208346469</c:v>
                </c:pt>
                <c:pt idx="4519">
                  <c:v>45.181292208348168</c:v>
                </c:pt>
                <c:pt idx="4520">
                  <c:v>45.191290208342252</c:v>
                </c:pt>
                <c:pt idx="4521">
                  <c:v>45.201289208343951</c:v>
                </c:pt>
                <c:pt idx="4522">
                  <c:v>45.21128820834565</c:v>
                </c:pt>
                <c:pt idx="4523">
                  <c:v>45.221286208339734</c:v>
                </c:pt>
                <c:pt idx="4524">
                  <c:v>45.231285208341433</c:v>
                </c:pt>
                <c:pt idx="4525">
                  <c:v>45.241283208335517</c:v>
                </c:pt>
                <c:pt idx="4526">
                  <c:v>45.251282208337216</c:v>
                </c:pt>
                <c:pt idx="4527">
                  <c:v>45.261280208360404</c:v>
                </c:pt>
                <c:pt idx="4528">
                  <c:v>45.271279208362103</c:v>
                </c:pt>
                <c:pt idx="4529">
                  <c:v>45.281278208334697</c:v>
                </c:pt>
                <c:pt idx="4530">
                  <c:v>45.291276208357885</c:v>
                </c:pt>
                <c:pt idx="4531">
                  <c:v>45.301275208359584</c:v>
                </c:pt>
                <c:pt idx="4532">
                  <c:v>45.311273208353668</c:v>
                </c:pt>
                <c:pt idx="4533">
                  <c:v>45.321272208355367</c:v>
                </c:pt>
                <c:pt idx="4534">
                  <c:v>45.331271208357066</c:v>
                </c:pt>
                <c:pt idx="4535">
                  <c:v>45.34126920835115</c:v>
                </c:pt>
                <c:pt idx="4536">
                  <c:v>45.351268208352849</c:v>
                </c:pt>
                <c:pt idx="4537">
                  <c:v>45.361266208346933</c:v>
                </c:pt>
                <c:pt idx="4538">
                  <c:v>45.371265208348632</c:v>
                </c:pt>
                <c:pt idx="4539">
                  <c:v>45.381263208342716</c:v>
                </c:pt>
                <c:pt idx="4540">
                  <c:v>45.391262208344415</c:v>
                </c:pt>
                <c:pt idx="4541">
                  <c:v>45.401261208346114</c:v>
                </c:pt>
                <c:pt idx="4542">
                  <c:v>45.411259208340198</c:v>
                </c:pt>
                <c:pt idx="4543">
                  <c:v>45.421258208341897</c:v>
                </c:pt>
                <c:pt idx="4544">
                  <c:v>45.431256208335981</c:v>
                </c:pt>
                <c:pt idx="4545">
                  <c:v>45.44125520833768</c:v>
                </c:pt>
                <c:pt idx="4546">
                  <c:v>45.451254208339378</c:v>
                </c:pt>
                <c:pt idx="4547">
                  <c:v>45.461252208333462</c:v>
                </c:pt>
                <c:pt idx="4548">
                  <c:v>45.471251208335161</c:v>
                </c:pt>
                <c:pt idx="4549">
                  <c:v>45.481249208358349</c:v>
                </c:pt>
                <c:pt idx="4550">
                  <c:v>45.491248208360048</c:v>
                </c:pt>
                <c:pt idx="4551">
                  <c:v>45.501247208361747</c:v>
                </c:pt>
                <c:pt idx="4552">
                  <c:v>45.511245208355831</c:v>
                </c:pt>
                <c:pt idx="4553">
                  <c:v>45.52124420835753</c:v>
                </c:pt>
                <c:pt idx="4554">
                  <c:v>45.531242208351614</c:v>
                </c:pt>
                <c:pt idx="4555">
                  <c:v>45.541241208353313</c:v>
                </c:pt>
                <c:pt idx="4556">
                  <c:v>45.551239208347397</c:v>
                </c:pt>
                <c:pt idx="4557">
                  <c:v>45.561238208349096</c:v>
                </c:pt>
                <c:pt idx="4558">
                  <c:v>45.571237208350794</c:v>
                </c:pt>
                <c:pt idx="4559">
                  <c:v>45.581235208344879</c:v>
                </c:pt>
                <c:pt idx="4560">
                  <c:v>45.591234208346577</c:v>
                </c:pt>
                <c:pt idx="4561">
                  <c:v>45.601232208340662</c:v>
                </c:pt>
                <c:pt idx="4562">
                  <c:v>45.61123120834236</c:v>
                </c:pt>
                <c:pt idx="4563">
                  <c:v>45.621230208344059</c:v>
                </c:pt>
                <c:pt idx="4564">
                  <c:v>45.631228208338143</c:v>
                </c:pt>
                <c:pt idx="4565">
                  <c:v>45.641227208339842</c:v>
                </c:pt>
                <c:pt idx="4566">
                  <c:v>45.651225208333926</c:v>
                </c:pt>
                <c:pt idx="4567">
                  <c:v>45.661224208335625</c:v>
                </c:pt>
                <c:pt idx="4568">
                  <c:v>45.671223208337324</c:v>
                </c:pt>
                <c:pt idx="4569">
                  <c:v>45.681221208360512</c:v>
                </c:pt>
                <c:pt idx="4570">
                  <c:v>45.691220208362211</c:v>
                </c:pt>
                <c:pt idx="4571">
                  <c:v>45.701218208356295</c:v>
                </c:pt>
                <c:pt idx="4572">
                  <c:v>45.711217208357994</c:v>
                </c:pt>
                <c:pt idx="4573">
                  <c:v>45.721215208352078</c:v>
                </c:pt>
                <c:pt idx="4574">
                  <c:v>45.731214208353776</c:v>
                </c:pt>
                <c:pt idx="4575">
                  <c:v>45.741213208355475</c:v>
                </c:pt>
                <c:pt idx="4576">
                  <c:v>45.751211208349559</c:v>
                </c:pt>
                <c:pt idx="4577">
                  <c:v>45.761210208351258</c:v>
                </c:pt>
                <c:pt idx="4578">
                  <c:v>45.771208208345342</c:v>
                </c:pt>
                <c:pt idx="4579">
                  <c:v>45.781207208347041</c:v>
                </c:pt>
                <c:pt idx="4580">
                  <c:v>45.79120620834874</c:v>
                </c:pt>
                <c:pt idx="4581">
                  <c:v>45.801204208342824</c:v>
                </c:pt>
                <c:pt idx="4582">
                  <c:v>45.811203208344523</c:v>
                </c:pt>
                <c:pt idx="4583">
                  <c:v>45.821201208338607</c:v>
                </c:pt>
                <c:pt idx="4584">
                  <c:v>45.831200208340306</c:v>
                </c:pt>
                <c:pt idx="4585">
                  <c:v>45.841199375019642</c:v>
                </c:pt>
                <c:pt idx="4586">
                  <c:v>45.851197375013726</c:v>
                </c:pt>
                <c:pt idx="4587">
                  <c:v>45.861196375015425</c:v>
                </c:pt>
                <c:pt idx="4588">
                  <c:v>45.871194375009509</c:v>
                </c:pt>
                <c:pt idx="4589">
                  <c:v>45.881193375011208</c:v>
                </c:pt>
                <c:pt idx="4590">
                  <c:v>45.891192375012906</c:v>
                </c:pt>
                <c:pt idx="4591">
                  <c:v>45.901190375006991</c:v>
                </c:pt>
                <c:pt idx="4592">
                  <c:v>45.911189375008689</c:v>
                </c:pt>
                <c:pt idx="4593">
                  <c:v>45.921187375002773</c:v>
                </c:pt>
                <c:pt idx="4594">
                  <c:v>45.931186375004472</c:v>
                </c:pt>
                <c:pt idx="4595">
                  <c:v>45.94118437502766</c:v>
                </c:pt>
                <c:pt idx="4596">
                  <c:v>45.951183375000255</c:v>
                </c:pt>
                <c:pt idx="4597">
                  <c:v>45.961182375001954</c:v>
                </c:pt>
                <c:pt idx="4598">
                  <c:v>45.971180375025142</c:v>
                </c:pt>
                <c:pt idx="4599">
                  <c:v>45.981179375026841</c:v>
                </c:pt>
                <c:pt idx="4600">
                  <c:v>45.991177375020925</c:v>
                </c:pt>
                <c:pt idx="4601">
                  <c:v>46.001176375022624</c:v>
                </c:pt>
                <c:pt idx="4602">
                  <c:v>46.011175375024322</c:v>
                </c:pt>
                <c:pt idx="4603">
                  <c:v>46.021173375018407</c:v>
                </c:pt>
                <c:pt idx="4604">
                  <c:v>46.031172375020105</c:v>
                </c:pt>
                <c:pt idx="4605">
                  <c:v>46.04117037501419</c:v>
                </c:pt>
                <c:pt idx="4606">
                  <c:v>46.051169375015888</c:v>
                </c:pt>
                <c:pt idx="4607">
                  <c:v>46.061167375009973</c:v>
                </c:pt>
                <c:pt idx="4608">
                  <c:v>46.071166375011671</c:v>
                </c:pt>
                <c:pt idx="4609">
                  <c:v>46.08116537501337</c:v>
                </c:pt>
                <c:pt idx="4610">
                  <c:v>46.091163375007454</c:v>
                </c:pt>
                <c:pt idx="4611">
                  <c:v>46.101162375009153</c:v>
                </c:pt>
                <c:pt idx="4612">
                  <c:v>46.111160375003237</c:v>
                </c:pt>
                <c:pt idx="4613">
                  <c:v>46.121159375004936</c:v>
                </c:pt>
                <c:pt idx="4614">
                  <c:v>46.131158375006635</c:v>
                </c:pt>
                <c:pt idx="4615">
                  <c:v>46.141156375000719</c:v>
                </c:pt>
                <c:pt idx="4616">
                  <c:v>46.151155375002418</c:v>
                </c:pt>
                <c:pt idx="4617">
                  <c:v>46.161153375025606</c:v>
                </c:pt>
                <c:pt idx="4618">
                  <c:v>46.171152375027305</c:v>
                </c:pt>
                <c:pt idx="4619">
                  <c:v>46.181151374999899</c:v>
                </c:pt>
                <c:pt idx="4620">
                  <c:v>46.191149375023087</c:v>
                </c:pt>
                <c:pt idx="4621">
                  <c:v>46.201148375024786</c:v>
                </c:pt>
                <c:pt idx="4622">
                  <c:v>46.21114637501887</c:v>
                </c:pt>
                <c:pt idx="4623">
                  <c:v>46.221145375020569</c:v>
                </c:pt>
                <c:pt idx="4624">
                  <c:v>46.231144375022268</c:v>
                </c:pt>
                <c:pt idx="4625">
                  <c:v>46.241142375016352</c:v>
                </c:pt>
                <c:pt idx="4626">
                  <c:v>46.251141375018051</c:v>
                </c:pt>
                <c:pt idx="4627">
                  <c:v>46.261139375012135</c:v>
                </c:pt>
                <c:pt idx="4628">
                  <c:v>46.271138375013834</c:v>
                </c:pt>
                <c:pt idx="4629">
                  <c:v>46.281136375007918</c:v>
                </c:pt>
                <c:pt idx="4630">
                  <c:v>46.291135375009617</c:v>
                </c:pt>
                <c:pt idx="4631">
                  <c:v>46.301134375011316</c:v>
                </c:pt>
                <c:pt idx="4632">
                  <c:v>46.3111323750054</c:v>
                </c:pt>
                <c:pt idx="4633">
                  <c:v>46.321131375007099</c:v>
                </c:pt>
                <c:pt idx="4634">
                  <c:v>46.331129375001183</c:v>
                </c:pt>
                <c:pt idx="4635">
                  <c:v>46.341128375002882</c:v>
                </c:pt>
                <c:pt idx="4636">
                  <c:v>46.35112737500458</c:v>
                </c:pt>
                <c:pt idx="4637">
                  <c:v>46.361125375027768</c:v>
                </c:pt>
                <c:pt idx="4638">
                  <c:v>46.371124375000363</c:v>
                </c:pt>
                <c:pt idx="4639">
                  <c:v>46.381122375023551</c:v>
                </c:pt>
                <c:pt idx="4640">
                  <c:v>46.39112137502525</c:v>
                </c:pt>
                <c:pt idx="4641">
                  <c:v>46.401120375026949</c:v>
                </c:pt>
                <c:pt idx="4642">
                  <c:v>46.411118375021033</c:v>
                </c:pt>
                <c:pt idx="4643">
                  <c:v>46.421117375022732</c:v>
                </c:pt>
                <c:pt idx="4644">
                  <c:v>46.431115375016816</c:v>
                </c:pt>
                <c:pt idx="4645">
                  <c:v>46.441114375018515</c:v>
                </c:pt>
                <c:pt idx="4646">
                  <c:v>46.451112375012599</c:v>
                </c:pt>
                <c:pt idx="4647">
                  <c:v>46.461111375014298</c:v>
                </c:pt>
                <c:pt idx="4648">
                  <c:v>46.471110375015996</c:v>
                </c:pt>
                <c:pt idx="4649">
                  <c:v>46.481108375010081</c:v>
                </c:pt>
                <c:pt idx="4650">
                  <c:v>46.491107375011779</c:v>
                </c:pt>
                <c:pt idx="4651">
                  <c:v>46.501105375005864</c:v>
                </c:pt>
                <c:pt idx="4652">
                  <c:v>46.511104375007562</c:v>
                </c:pt>
                <c:pt idx="4653">
                  <c:v>46.521103375009261</c:v>
                </c:pt>
                <c:pt idx="4654">
                  <c:v>46.531101375003345</c:v>
                </c:pt>
                <c:pt idx="4655">
                  <c:v>46.541100375005044</c:v>
                </c:pt>
                <c:pt idx="4656">
                  <c:v>46.551098375028232</c:v>
                </c:pt>
                <c:pt idx="4657">
                  <c:v>46.561097375000827</c:v>
                </c:pt>
                <c:pt idx="4658">
                  <c:v>46.571096375002526</c:v>
                </c:pt>
                <c:pt idx="4659">
                  <c:v>46.581094375025714</c:v>
                </c:pt>
                <c:pt idx="4660">
                  <c:v>46.591093375027413</c:v>
                </c:pt>
                <c:pt idx="4661">
                  <c:v>46.601091375021497</c:v>
                </c:pt>
                <c:pt idx="4662">
                  <c:v>46.611090375023196</c:v>
                </c:pt>
                <c:pt idx="4663">
                  <c:v>46.621089375024894</c:v>
                </c:pt>
                <c:pt idx="4664">
                  <c:v>46.631087375018978</c:v>
                </c:pt>
                <c:pt idx="4665">
                  <c:v>46.641086375020677</c:v>
                </c:pt>
                <c:pt idx="4666">
                  <c:v>46.651084375014761</c:v>
                </c:pt>
                <c:pt idx="4667">
                  <c:v>46.66108337501646</c:v>
                </c:pt>
                <c:pt idx="4668">
                  <c:v>46.671082375018159</c:v>
                </c:pt>
                <c:pt idx="4669">
                  <c:v>46.681080375012243</c:v>
                </c:pt>
                <c:pt idx="4670">
                  <c:v>46.691079375013942</c:v>
                </c:pt>
                <c:pt idx="4671">
                  <c:v>46.701077375008026</c:v>
                </c:pt>
                <c:pt idx="4672">
                  <c:v>46.711076375009725</c:v>
                </c:pt>
                <c:pt idx="4673">
                  <c:v>46.721074375003809</c:v>
                </c:pt>
                <c:pt idx="4674">
                  <c:v>46.731073375005508</c:v>
                </c:pt>
                <c:pt idx="4675">
                  <c:v>46.741072375007207</c:v>
                </c:pt>
                <c:pt idx="4676">
                  <c:v>46.751070375001291</c:v>
                </c:pt>
                <c:pt idx="4677">
                  <c:v>46.76106937500299</c:v>
                </c:pt>
                <c:pt idx="4678">
                  <c:v>46.771067375026178</c:v>
                </c:pt>
                <c:pt idx="4679">
                  <c:v>46.781066375027876</c:v>
                </c:pt>
                <c:pt idx="4680">
                  <c:v>46.791065375000471</c:v>
                </c:pt>
                <c:pt idx="4681">
                  <c:v>46.801063375023659</c:v>
                </c:pt>
                <c:pt idx="4682">
                  <c:v>46.811062375025358</c:v>
                </c:pt>
                <c:pt idx="4683">
                  <c:v>46.821060375019442</c:v>
                </c:pt>
                <c:pt idx="4684">
                  <c:v>46.831059375021141</c:v>
                </c:pt>
                <c:pt idx="4685">
                  <c:v>46.841058083344251</c:v>
                </c:pt>
                <c:pt idx="4686">
                  <c:v>46.851056083338335</c:v>
                </c:pt>
                <c:pt idx="4687">
                  <c:v>46.861055083340034</c:v>
                </c:pt>
                <c:pt idx="4688">
                  <c:v>46.871053083334118</c:v>
                </c:pt>
                <c:pt idx="4689">
                  <c:v>46.881052083335817</c:v>
                </c:pt>
                <c:pt idx="4690">
                  <c:v>46.891050083359005</c:v>
                </c:pt>
                <c:pt idx="4691">
                  <c:v>46.901049083360704</c:v>
                </c:pt>
                <c:pt idx="4692">
                  <c:v>46.911048083333299</c:v>
                </c:pt>
                <c:pt idx="4693">
                  <c:v>46.921046083356487</c:v>
                </c:pt>
                <c:pt idx="4694">
                  <c:v>46.931045083358185</c:v>
                </c:pt>
                <c:pt idx="4695">
                  <c:v>46.94104308335227</c:v>
                </c:pt>
                <c:pt idx="4696">
                  <c:v>46.951042083353968</c:v>
                </c:pt>
                <c:pt idx="4697">
                  <c:v>46.961041083355667</c:v>
                </c:pt>
                <c:pt idx="4698">
                  <c:v>46.971039083349751</c:v>
                </c:pt>
                <c:pt idx="4699">
                  <c:v>46.98103808335145</c:v>
                </c:pt>
                <c:pt idx="4700">
                  <c:v>46.991036083345534</c:v>
                </c:pt>
                <c:pt idx="4701">
                  <c:v>47.001035083347233</c:v>
                </c:pt>
                <c:pt idx="4702">
                  <c:v>47.011034083348932</c:v>
                </c:pt>
                <c:pt idx="4703">
                  <c:v>47.021032083343016</c:v>
                </c:pt>
                <c:pt idx="4704">
                  <c:v>47.031031083344715</c:v>
                </c:pt>
                <c:pt idx="4705">
                  <c:v>47.041029083338799</c:v>
                </c:pt>
                <c:pt idx="4706">
                  <c:v>47.051028083340498</c:v>
                </c:pt>
                <c:pt idx="4707">
                  <c:v>47.061027083342196</c:v>
                </c:pt>
                <c:pt idx="4708">
                  <c:v>47.071025083336281</c:v>
                </c:pt>
                <c:pt idx="4709">
                  <c:v>47.081024083337979</c:v>
                </c:pt>
                <c:pt idx="4710">
                  <c:v>47.091022083361167</c:v>
                </c:pt>
                <c:pt idx="4711">
                  <c:v>47.101021083333762</c:v>
                </c:pt>
                <c:pt idx="4712">
                  <c:v>47.111020083335461</c:v>
                </c:pt>
                <c:pt idx="4713">
                  <c:v>47.121018083358649</c:v>
                </c:pt>
                <c:pt idx="4714">
                  <c:v>47.131017083360348</c:v>
                </c:pt>
                <c:pt idx="4715">
                  <c:v>47.141015083354432</c:v>
                </c:pt>
                <c:pt idx="4716">
                  <c:v>47.151014083356131</c:v>
                </c:pt>
                <c:pt idx="4717">
                  <c:v>47.161012083350215</c:v>
                </c:pt>
                <c:pt idx="4718">
                  <c:v>47.171011083351914</c:v>
                </c:pt>
                <c:pt idx="4719">
                  <c:v>47.181010083353613</c:v>
                </c:pt>
                <c:pt idx="4720">
                  <c:v>47.191008083347697</c:v>
                </c:pt>
                <c:pt idx="4721">
                  <c:v>47.201007083349396</c:v>
                </c:pt>
                <c:pt idx="4722">
                  <c:v>47.21100508334348</c:v>
                </c:pt>
                <c:pt idx="4723">
                  <c:v>47.221004083345179</c:v>
                </c:pt>
                <c:pt idx="4724">
                  <c:v>47.231003083346877</c:v>
                </c:pt>
                <c:pt idx="4725">
                  <c:v>47.241001083340961</c:v>
                </c:pt>
                <c:pt idx="4726">
                  <c:v>47.25100008334266</c:v>
                </c:pt>
                <c:pt idx="4727">
                  <c:v>47.260998083336744</c:v>
                </c:pt>
                <c:pt idx="4728">
                  <c:v>47.270997083338443</c:v>
                </c:pt>
                <c:pt idx="4729">
                  <c:v>47.280996083340142</c:v>
                </c:pt>
                <c:pt idx="4730">
                  <c:v>47.290994083334226</c:v>
                </c:pt>
                <c:pt idx="4731">
                  <c:v>47.300993083335925</c:v>
                </c:pt>
                <c:pt idx="4732">
                  <c:v>47.310991083359113</c:v>
                </c:pt>
                <c:pt idx="4733">
                  <c:v>47.320990083360812</c:v>
                </c:pt>
                <c:pt idx="4734">
                  <c:v>47.330989083333407</c:v>
                </c:pt>
                <c:pt idx="4735">
                  <c:v>47.340987083356595</c:v>
                </c:pt>
                <c:pt idx="4736">
                  <c:v>47.350986083358293</c:v>
                </c:pt>
                <c:pt idx="4737">
                  <c:v>47.360984083352378</c:v>
                </c:pt>
                <c:pt idx="4738">
                  <c:v>47.370983083354076</c:v>
                </c:pt>
                <c:pt idx="4739">
                  <c:v>47.380982083355775</c:v>
                </c:pt>
                <c:pt idx="4740">
                  <c:v>47.390980083349859</c:v>
                </c:pt>
                <c:pt idx="4741">
                  <c:v>47.400979083351558</c:v>
                </c:pt>
                <c:pt idx="4742">
                  <c:v>47.410977083345642</c:v>
                </c:pt>
                <c:pt idx="4743">
                  <c:v>47.420976083347341</c:v>
                </c:pt>
                <c:pt idx="4744">
                  <c:v>47.430974083341425</c:v>
                </c:pt>
                <c:pt idx="4745">
                  <c:v>47.440973083343124</c:v>
                </c:pt>
                <c:pt idx="4746">
                  <c:v>47.450972083344823</c:v>
                </c:pt>
                <c:pt idx="4747">
                  <c:v>47.460970083338907</c:v>
                </c:pt>
                <c:pt idx="4748">
                  <c:v>47.470969083340606</c:v>
                </c:pt>
                <c:pt idx="4749">
                  <c:v>47.48096708333469</c:v>
                </c:pt>
                <c:pt idx="4750">
                  <c:v>47.490966083336389</c:v>
                </c:pt>
                <c:pt idx="4751">
                  <c:v>47.500965083338087</c:v>
                </c:pt>
                <c:pt idx="4752">
                  <c:v>47.510963083361275</c:v>
                </c:pt>
                <c:pt idx="4753">
                  <c:v>47.52096208333387</c:v>
                </c:pt>
                <c:pt idx="4754">
                  <c:v>47.530960083357058</c:v>
                </c:pt>
                <c:pt idx="4755">
                  <c:v>47.540959083358757</c:v>
                </c:pt>
                <c:pt idx="4756">
                  <c:v>47.550958083360456</c:v>
                </c:pt>
                <c:pt idx="4757">
                  <c:v>47.56095608335454</c:v>
                </c:pt>
                <c:pt idx="4758">
                  <c:v>47.570955083356239</c:v>
                </c:pt>
                <c:pt idx="4759">
                  <c:v>47.580953083350323</c:v>
                </c:pt>
                <c:pt idx="4760">
                  <c:v>47.590952083352022</c:v>
                </c:pt>
                <c:pt idx="4761">
                  <c:v>47.600951083353721</c:v>
                </c:pt>
                <c:pt idx="4762">
                  <c:v>47.610949083347805</c:v>
                </c:pt>
                <c:pt idx="4763">
                  <c:v>47.620948083349504</c:v>
                </c:pt>
                <c:pt idx="4764">
                  <c:v>47.630946083343588</c:v>
                </c:pt>
                <c:pt idx="4765">
                  <c:v>47.640945083345287</c:v>
                </c:pt>
                <c:pt idx="4766">
                  <c:v>47.650944083346985</c:v>
                </c:pt>
                <c:pt idx="4767">
                  <c:v>47.66094208334107</c:v>
                </c:pt>
                <c:pt idx="4768">
                  <c:v>47.670941083342768</c:v>
                </c:pt>
                <c:pt idx="4769">
                  <c:v>47.680939083336852</c:v>
                </c:pt>
                <c:pt idx="4770">
                  <c:v>47.690938083338551</c:v>
                </c:pt>
                <c:pt idx="4771">
                  <c:v>47.700936083361739</c:v>
                </c:pt>
                <c:pt idx="4772">
                  <c:v>47.710935083334334</c:v>
                </c:pt>
                <c:pt idx="4773">
                  <c:v>47.720934083336033</c:v>
                </c:pt>
                <c:pt idx="4774">
                  <c:v>47.730932083359221</c:v>
                </c:pt>
                <c:pt idx="4775">
                  <c:v>47.74093108336092</c:v>
                </c:pt>
                <c:pt idx="4776">
                  <c:v>47.750929083355004</c:v>
                </c:pt>
                <c:pt idx="4777">
                  <c:v>47.760928083356703</c:v>
                </c:pt>
                <c:pt idx="4778">
                  <c:v>47.770927083358401</c:v>
                </c:pt>
                <c:pt idx="4779">
                  <c:v>47.780925083352486</c:v>
                </c:pt>
                <c:pt idx="4780">
                  <c:v>47.790924083354184</c:v>
                </c:pt>
                <c:pt idx="4781">
                  <c:v>47.800922083348269</c:v>
                </c:pt>
                <c:pt idx="4782">
                  <c:v>47.810921083349967</c:v>
                </c:pt>
                <c:pt idx="4783">
                  <c:v>47.820920083351666</c:v>
                </c:pt>
                <c:pt idx="4784">
                  <c:v>47.83091808334575</c:v>
                </c:pt>
                <c:pt idx="4785">
                  <c:v>47.840917083347449</c:v>
                </c:pt>
                <c:pt idx="4786">
                  <c:v>47.850915083341533</c:v>
                </c:pt>
                <c:pt idx="4787">
                  <c:v>47.860914083343232</c:v>
                </c:pt>
                <c:pt idx="4788">
                  <c:v>47.870913083344931</c:v>
                </c:pt>
                <c:pt idx="4789">
                  <c:v>47.880911083339015</c:v>
                </c:pt>
                <c:pt idx="4790">
                  <c:v>47.890910083340714</c:v>
                </c:pt>
                <c:pt idx="4791">
                  <c:v>47.900908083334798</c:v>
                </c:pt>
                <c:pt idx="4792">
                  <c:v>47.910907083336497</c:v>
                </c:pt>
                <c:pt idx="4793">
                  <c:v>47.920906083338195</c:v>
                </c:pt>
                <c:pt idx="4794">
                  <c:v>47.930904083361384</c:v>
                </c:pt>
                <c:pt idx="4795">
                  <c:v>47.940903083333978</c:v>
                </c:pt>
                <c:pt idx="4796">
                  <c:v>47.950901083357166</c:v>
                </c:pt>
                <c:pt idx="4797">
                  <c:v>47.960900083358865</c:v>
                </c:pt>
                <c:pt idx="4798">
                  <c:v>47.970899083360564</c:v>
                </c:pt>
                <c:pt idx="4799">
                  <c:v>47.980897083354648</c:v>
                </c:pt>
                <c:pt idx="4800">
                  <c:v>47.990896083356347</c:v>
                </c:pt>
                <c:pt idx="4801">
                  <c:v>48.000894083350431</c:v>
                </c:pt>
                <c:pt idx="4802">
                  <c:v>48.01089308335213</c:v>
                </c:pt>
                <c:pt idx="4803">
                  <c:v>48.020891083346214</c:v>
                </c:pt>
                <c:pt idx="4804">
                  <c:v>48.030890083347913</c:v>
                </c:pt>
                <c:pt idx="4805">
                  <c:v>48.040889083349612</c:v>
                </c:pt>
                <c:pt idx="4806">
                  <c:v>48.050887083343696</c:v>
                </c:pt>
                <c:pt idx="4807">
                  <c:v>48.060886083345395</c:v>
                </c:pt>
                <c:pt idx="4808">
                  <c:v>48.070884083339479</c:v>
                </c:pt>
                <c:pt idx="4809">
                  <c:v>48.080883083341178</c:v>
                </c:pt>
                <c:pt idx="4810">
                  <c:v>48.090882083342876</c:v>
                </c:pt>
                <c:pt idx="4811">
                  <c:v>48.100880083336961</c:v>
                </c:pt>
                <c:pt idx="4812">
                  <c:v>48.110879083338659</c:v>
                </c:pt>
                <c:pt idx="4813">
                  <c:v>48.120877083361847</c:v>
                </c:pt>
                <c:pt idx="4814">
                  <c:v>48.130876083334442</c:v>
                </c:pt>
                <c:pt idx="4815">
                  <c:v>48.140875083336141</c:v>
                </c:pt>
                <c:pt idx="4816">
                  <c:v>48.150873083359329</c:v>
                </c:pt>
                <c:pt idx="4817">
                  <c:v>48.160872083361028</c:v>
                </c:pt>
                <c:pt idx="4818">
                  <c:v>48.170870083355112</c:v>
                </c:pt>
                <c:pt idx="4819">
                  <c:v>48.180869083356811</c:v>
                </c:pt>
                <c:pt idx="4820">
                  <c:v>48.190868083358509</c:v>
                </c:pt>
                <c:pt idx="4821">
                  <c:v>48.200866083352594</c:v>
                </c:pt>
                <c:pt idx="4822">
                  <c:v>48.210865083354292</c:v>
                </c:pt>
                <c:pt idx="4823">
                  <c:v>48.220863083348377</c:v>
                </c:pt>
                <c:pt idx="4824">
                  <c:v>48.230862083350075</c:v>
                </c:pt>
                <c:pt idx="4825">
                  <c:v>48.240861083351774</c:v>
                </c:pt>
                <c:pt idx="4826">
                  <c:v>48.250859083345858</c:v>
                </c:pt>
                <c:pt idx="4827">
                  <c:v>48.260858083347557</c:v>
                </c:pt>
                <c:pt idx="4828">
                  <c:v>48.270856083341641</c:v>
                </c:pt>
                <c:pt idx="4829">
                  <c:v>48.28085508334334</c:v>
                </c:pt>
                <c:pt idx="4830">
                  <c:v>48.290854083345039</c:v>
                </c:pt>
                <c:pt idx="4831">
                  <c:v>48.300852083339123</c:v>
                </c:pt>
                <c:pt idx="4832">
                  <c:v>48.310851083340822</c:v>
                </c:pt>
                <c:pt idx="4833">
                  <c:v>48.320849083334906</c:v>
                </c:pt>
                <c:pt idx="4834">
                  <c:v>48.330848083336605</c:v>
                </c:pt>
                <c:pt idx="4835">
                  <c:v>48.340847083338303</c:v>
                </c:pt>
                <c:pt idx="4836">
                  <c:v>48.350845083361492</c:v>
                </c:pt>
                <c:pt idx="4837">
                  <c:v>48.360844083334086</c:v>
                </c:pt>
                <c:pt idx="4838">
                  <c:v>48.370842083357275</c:v>
                </c:pt>
                <c:pt idx="4839">
                  <c:v>48.380841083358973</c:v>
                </c:pt>
                <c:pt idx="4840">
                  <c:v>48.390840083360672</c:v>
                </c:pt>
                <c:pt idx="4841">
                  <c:v>48.400838083354756</c:v>
                </c:pt>
                <c:pt idx="4842">
                  <c:v>48.410837083356455</c:v>
                </c:pt>
                <c:pt idx="4843">
                  <c:v>48.420835083350539</c:v>
                </c:pt>
                <c:pt idx="4844">
                  <c:v>48.430834083352238</c:v>
                </c:pt>
                <c:pt idx="4845">
                  <c:v>48.440832083346322</c:v>
                </c:pt>
                <c:pt idx="4846">
                  <c:v>48.450831083348021</c:v>
                </c:pt>
                <c:pt idx="4847">
                  <c:v>48.46083008334972</c:v>
                </c:pt>
                <c:pt idx="4848">
                  <c:v>48.470828083343804</c:v>
                </c:pt>
                <c:pt idx="4849">
                  <c:v>48.480827083345503</c:v>
                </c:pt>
                <c:pt idx="4850">
                  <c:v>48.490825083339587</c:v>
                </c:pt>
                <c:pt idx="4851">
                  <c:v>48.500824083341286</c:v>
                </c:pt>
                <c:pt idx="4852">
                  <c:v>48.510823083342984</c:v>
                </c:pt>
                <c:pt idx="4853">
                  <c:v>48.520821083337069</c:v>
                </c:pt>
                <c:pt idx="4854">
                  <c:v>48.530820083338767</c:v>
                </c:pt>
                <c:pt idx="4855">
                  <c:v>48.540818083361955</c:v>
                </c:pt>
                <c:pt idx="4856">
                  <c:v>48.55081708333455</c:v>
                </c:pt>
                <c:pt idx="4857">
                  <c:v>48.560816083336249</c:v>
                </c:pt>
                <c:pt idx="4858">
                  <c:v>48.570814083359437</c:v>
                </c:pt>
                <c:pt idx="4859">
                  <c:v>48.580813083361136</c:v>
                </c:pt>
                <c:pt idx="4860">
                  <c:v>48.59081108335522</c:v>
                </c:pt>
                <c:pt idx="4861">
                  <c:v>48.600810083356919</c:v>
                </c:pt>
                <c:pt idx="4862">
                  <c:v>48.610809083358617</c:v>
                </c:pt>
                <c:pt idx="4863">
                  <c:v>48.620807083352702</c:v>
                </c:pt>
                <c:pt idx="4864">
                  <c:v>48.6308060833544</c:v>
                </c:pt>
                <c:pt idx="4865">
                  <c:v>48.640804083348485</c:v>
                </c:pt>
                <c:pt idx="4866">
                  <c:v>48.650803083350183</c:v>
                </c:pt>
                <c:pt idx="4867">
                  <c:v>48.660802083351882</c:v>
                </c:pt>
                <c:pt idx="4868">
                  <c:v>48.670800083345966</c:v>
                </c:pt>
                <c:pt idx="4869">
                  <c:v>48.680799083347665</c:v>
                </c:pt>
                <c:pt idx="4870">
                  <c:v>48.690797083341749</c:v>
                </c:pt>
                <c:pt idx="4871">
                  <c:v>48.700796083343448</c:v>
                </c:pt>
                <c:pt idx="4872">
                  <c:v>48.710795083345147</c:v>
                </c:pt>
                <c:pt idx="4873">
                  <c:v>48.720793083339231</c:v>
                </c:pt>
                <c:pt idx="4874">
                  <c:v>48.73079208334093</c:v>
                </c:pt>
                <c:pt idx="4875">
                  <c:v>48.740790083335014</c:v>
                </c:pt>
                <c:pt idx="4876">
                  <c:v>48.750789083336713</c:v>
                </c:pt>
                <c:pt idx="4877">
                  <c:v>48.760788083338412</c:v>
                </c:pt>
                <c:pt idx="4878">
                  <c:v>48.7707860833616</c:v>
                </c:pt>
                <c:pt idx="4879">
                  <c:v>48.780785083334194</c:v>
                </c:pt>
                <c:pt idx="4880">
                  <c:v>48.790783083357383</c:v>
                </c:pt>
                <c:pt idx="4881">
                  <c:v>48.800782083359081</c:v>
                </c:pt>
                <c:pt idx="4882">
                  <c:v>48.81078108336078</c:v>
                </c:pt>
                <c:pt idx="4883">
                  <c:v>48.820779083354864</c:v>
                </c:pt>
                <c:pt idx="4884">
                  <c:v>48.830778083356563</c:v>
                </c:pt>
                <c:pt idx="4885">
                  <c:v>48.840776083350647</c:v>
                </c:pt>
                <c:pt idx="4886">
                  <c:v>48.850775000028079</c:v>
                </c:pt>
                <c:pt idx="4887">
                  <c:v>48.860774000000674</c:v>
                </c:pt>
                <c:pt idx="4888">
                  <c:v>48.870772000023862</c:v>
                </c:pt>
                <c:pt idx="4889">
                  <c:v>48.880771000025561</c:v>
                </c:pt>
                <c:pt idx="4890">
                  <c:v>48.890769000019645</c:v>
                </c:pt>
                <c:pt idx="4891">
                  <c:v>48.900768000021344</c:v>
                </c:pt>
                <c:pt idx="4892">
                  <c:v>48.910767000023043</c:v>
                </c:pt>
                <c:pt idx="4893">
                  <c:v>48.920765000017127</c:v>
                </c:pt>
                <c:pt idx="4894">
                  <c:v>48.930764000018826</c:v>
                </c:pt>
                <c:pt idx="4895">
                  <c:v>48.94076200001291</c:v>
                </c:pt>
                <c:pt idx="4896">
                  <c:v>48.950761000014609</c:v>
                </c:pt>
                <c:pt idx="4897">
                  <c:v>48.960760000016307</c:v>
                </c:pt>
                <c:pt idx="4898">
                  <c:v>48.970758000010392</c:v>
                </c:pt>
                <c:pt idx="4899">
                  <c:v>48.98075700001209</c:v>
                </c:pt>
                <c:pt idx="4900">
                  <c:v>48.990755000006175</c:v>
                </c:pt>
                <c:pt idx="4901">
                  <c:v>49.000754000007873</c:v>
                </c:pt>
                <c:pt idx="4902">
                  <c:v>49.010753000009572</c:v>
                </c:pt>
                <c:pt idx="4903">
                  <c:v>49.020751000003656</c:v>
                </c:pt>
                <c:pt idx="4904">
                  <c:v>49.030750000005355</c:v>
                </c:pt>
                <c:pt idx="4905">
                  <c:v>49.040748000028543</c:v>
                </c:pt>
                <c:pt idx="4906">
                  <c:v>49.050747000001138</c:v>
                </c:pt>
                <c:pt idx="4907">
                  <c:v>49.060746000002837</c:v>
                </c:pt>
                <c:pt idx="4908">
                  <c:v>49.070744000026025</c:v>
                </c:pt>
                <c:pt idx="4909">
                  <c:v>49.080743000027724</c:v>
                </c:pt>
                <c:pt idx="4910">
                  <c:v>49.090741000021808</c:v>
                </c:pt>
                <c:pt idx="4911">
                  <c:v>49.100740000023507</c:v>
                </c:pt>
                <c:pt idx="4912">
                  <c:v>49.110739000025205</c:v>
                </c:pt>
                <c:pt idx="4913">
                  <c:v>49.12073700001929</c:v>
                </c:pt>
                <c:pt idx="4914">
                  <c:v>49.130736000020988</c:v>
                </c:pt>
                <c:pt idx="4915">
                  <c:v>49.140734000015073</c:v>
                </c:pt>
                <c:pt idx="4916">
                  <c:v>49.150733000016771</c:v>
                </c:pt>
                <c:pt idx="4917">
                  <c:v>49.16073200001847</c:v>
                </c:pt>
                <c:pt idx="4918">
                  <c:v>49.170730000012554</c:v>
                </c:pt>
                <c:pt idx="4919">
                  <c:v>49.180729000014253</c:v>
                </c:pt>
                <c:pt idx="4920">
                  <c:v>49.190727000008337</c:v>
                </c:pt>
                <c:pt idx="4921">
                  <c:v>49.200726000010036</c:v>
                </c:pt>
                <c:pt idx="4922">
                  <c:v>49.210725000011735</c:v>
                </c:pt>
                <c:pt idx="4923">
                  <c:v>49.220723000005819</c:v>
                </c:pt>
                <c:pt idx="4924">
                  <c:v>49.230722000007518</c:v>
                </c:pt>
                <c:pt idx="4925">
                  <c:v>49.240720000001602</c:v>
                </c:pt>
                <c:pt idx="4926">
                  <c:v>49.250719000003301</c:v>
                </c:pt>
                <c:pt idx="4927">
                  <c:v>49.260718000004999</c:v>
                </c:pt>
                <c:pt idx="4928">
                  <c:v>49.270716000028187</c:v>
                </c:pt>
                <c:pt idx="4929">
                  <c:v>49.280715000000782</c:v>
                </c:pt>
                <c:pt idx="4930">
                  <c:v>49.29071300002397</c:v>
                </c:pt>
                <c:pt idx="4931">
                  <c:v>49.300712000025669</c:v>
                </c:pt>
                <c:pt idx="4932">
                  <c:v>49.310711000027368</c:v>
                </c:pt>
                <c:pt idx="4933">
                  <c:v>49.320709000021452</c:v>
                </c:pt>
                <c:pt idx="4934">
                  <c:v>49.330708000023151</c:v>
                </c:pt>
                <c:pt idx="4935">
                  <c:v>49.340706000017235</c:v>
                </c:pt>
                <c:pt idx="4936">
                  <c:v>49.350705000018934</c:v>
                </c:pt>
                <c:pt idx="4937">
                  <c:v>49.360704000020633</c:v>
                </c:pt>
                <c:pt idx="4938">
                  <c:v>49.370702000014717</c:v>
                </c:pt>
                <c:pt idx="4939">
                  <c:v>49.380701000016415</c:v>
                </c:pt>
                <c:pt idx="4940">
                  <c:v>49.3906990000105</c:v>
                </c:pt>
                <c:pt idx="4941">
                  <c:v>49.400698000012198</c:v>
                </c:pt>
                <c:pt idx="4942">
                  <c:v>49.410697000013897</c:v>
                </c:pt>
                <c:pt idx="4943">
                  <c:v>49.420695000007981</c:v>
                </c:pt>
                <c:pt idx="4944">
                  <c:v>49.43069400000968</c:v>
                </c:pt>
                <c:pt idx="4945">
                  <c:v>49.440692000003764</c:v>
                </c:pt>
                <c:pt idx="4946">
                  <c:v>49.450691000005463</c:v>
                </c:pt>
                <c:pt idx="4947">
                  <c:v>49.460690000007162</c:v>
                </c:pt>
                <c:pt idx="4948">
                  <c:v>49.470688000001246</c:v>
                </c:pt>
                <c:pt idx="4949">
                  <c:v>49.480687000002945</c:v>
                </c:pt>
                <c:pt idx="4950">
                  <c:v>49.490685000026133</c:v>
                </c:pt>
                <c:pt idx="4951">
                  <c:v>49.500684000027832</c:v>
                </c:pt>
                <c:pt idx="4952">
                  <c:v>49.510683000000427</c:v>
                </c:pt>
                <c:pt idx="4953">
                  <c:v>49.520681000023615</c:v>
                </c:pt>
                <c:pt idx="4954">
                  <c:v>49.530680000025313</c:v>
                </c:pt>
                <c:pt idx="4955">
                  <c:v>49.540678000019398</c:v>
                </c:pt>
                <c:pt idx="4956">
                  <c:v>49.550677000021096</c:v>
                </c:pt>
                <c:pt idx="4957">
                  <c:v>49.560676000022795</c:v>
                </c:pt>
                <c:pt idx="4958">
                  <c:v>49.570674000016879</c:v>
                </c:pt>
                <c:pt idx="4959">
                  <c:v>49.580673000018578</c:v>
                </c:pt>
                <c:pt idx="4960">
                  <c:v>49.590671000012662</c:v>
                </c:pt>
                <c:pt idx="4961">
                  <c:v>49.600670000014361</c:v>
                </c:pt>
                <c:pt idx="4962">
                  <c:v>49.61066900001606</c:v>
                </c:pt>
                <c:pt idx="4963">
                  <c:v>49.620667000010144</c:v>
                </c:pt>
                <c:pt idx="4964">
                  <c:v>49.630666000011843</c:v>
                </c:pt>
                <c:pt idx="4965">
                  <c:v>49.640664000005927</c:v>
                </c:pt>
                <c:pt idx="4966">
                  <c:v>49.650663000007626</c:v>
                </c:pt>
                <c:pt idx="4967">
                  <c:v>49.660662000009324</c:v>
                </c:pt>
                <c:pt idx="4968">
                  <c:v>49.670660000003409</c:v>
                </c:pt>
                <c:pt idx="4969">
                  <c:v>49.680659000005107</c:v>
                </c:pt>
                <c:pt idx="4970">
                  <c:v>49.690657000028295</c:v>
                </c:pt>
                <c:pt idx="4971">
                  <c:v>49.70065600000089</c:v>
                </c:pt>
                <c:pt idx="4972">
                  <c:v>49.710655000002589</c:v>
                </c:pt>
                <c:pt idx="4973">
                  <c:v>49.720653000025777</c:v>
                </c:pt>
                <c:pt idx="4974">
                  <c:v>49.730652000027476</c:v>
                </c:pt>
                <c:pt idx="4975">
                  <c:v>49.74065000002156</c:v>
                </c:pt>
                <c:pt idx="4976">
                  <c:v>49.750649000023259</c:v>
                </c:pt>
                <c:pt idx="4977">
                  <c:v>49.760648000024958</c:v>
                </c:pt>
                <c:pt idx="4978">
                  <c:v>49.770646000019042</c:v>
                </c:pt>
                <c:pt idx="4979">
                  <c:v>49.780645000020741</c:v>
                </c:pt>
                <c:pt idx="4980">
                  <c:v>49.790643000014825</c:v>
                </c:pt>
                <c:pt idx="4981">
                  <c:v>49.800642000016524</c:v>
                </c:pt>
                <c:pt idx="4982">
                  <c:v>49.810641000018222</c:v>
                </c:pt>
                <c:pt idx="4983">
                  <c:v>49.820639000012306</c:v>
                </c:pt>
                <c:pt idx="4984">
                  <c:v>49.830638000014005</c:v>
                </c:pt>
                <c:pt idx="4985">
                  <c:v>49.840636000008089</c:v>
                </c:pt>
                <c:pt idx="4986">
                  <c:v>49.850635833339766</c:v>
                </c:pt>
                <c:pt idx="4987">
                  <c:v>49.860634833341464</c:v>
                </c:pt>
                <c:pt idx="4988">
                  <c:v>49.870632833335549</c:v>
                </c:pt>
                <c:pt idx="4989">
                  <c:v>49.880631833337247</c:v>
                </c:pt>
                <c:pt idx="4990">
                  <c:v>49.890629833360435</c:v>
                </c:pt>
                <c:pt idx="4991">
                  <c:v>49.900628833362134</c:v>
                </c:pt>
                <c:pt idx="4992">
                  <c:v>49.910627833334729</c:v>
                </c:pt>
                <c:pt idx="4993">
                  <c:v>49.920625833357917</c:v>
                </c:pt>
                <c:pt idx="4994">
                  <c:v>49.930624833359616</c:v>
                </c:pt>
                <c:pt idx="4995">
                  <c:v>49.9406228333537</c:v>
                </c:pt>
                <c:pt idx="4996">
                  <c:v>49.950621833355399</c:v>
                </c:pt>
                <c:pt idx="4997">
                  <c:v>49.960620833357098</c:v>
                </c:pt>
                <c:pt idx="4998">
                  <c:v>49.970618833351182</c:v>
                </c:pt>
                <c:pt idx="4999">
                  <c:v>49.980617833352881</c:v>
                </c:pt>
                <c:pt idx="5000">
                  <c:v>49.990615833346965</c:v>
                </c:pt>
                <c:pt idx="5001">
                  <c:v>50.000614833348664</c:v>
                </c:pt>
                <c:pt idx="5002">
                  <c:v>50.010613833350362</c:v>
                </c:pt>
                <c:pt idx="5003">
                  <c:v>50.020611833344446</c:v>
                </c:pt>
                <c:pt idx="5004">
                  <c:v>50.030610833346145</c:v>
                </c:pt>
                <c:pt idx="5005">
                  <c:v>50.040608833340229</c:v>
                </c:pt>
                <c:pt idx="5006">
                  <c:v>50.050607833341928</c:v>
                </c:pt>
                <c:pt idx="5007">
                  <c:v>50.060606833343627</c:v>
                </c:pt>
                <c:pt idx="5008">
                  <c:v>50.070604833337711</c:v>
                </c:pt>
                <c:pt idx="5009">
                  <c:v>50.08060383333941</c:v>
                </c:pt>
                <c:pt idx="5010">
                  <c:v>50.090601833333494</c:v>
                </c:pt>
                <c:pt idx="5011">
                  <c:v>50.100600833335193</c:v>
                </c:pt>
                <c:pt idx="5012">
                  <c:v>50.110599833336892</c:v>
                </c:pt>
                <c:pt idx="5013">
                  <c:v>50.12059783336008</c:v>
                </c:pt>
                <c:pt idx="5014">
                  <c:v>50.130596833361778</c:v>
                </c:pt>
                <c:pt idx="5015">
                  <c:v>50.140595833334373</c:v>
                </c:pt>
                <c:pt idx="5016">
                  <c:v>50.150593833357561</c:v>
                </c:pt>
                <c:pt idx="5017">
                  <c:v>50.16059283335926</c:v>
                </c:pt>
                <c:pt idx="5018">
                  <c:v>50.170590833353344</c:v>
                </c:pt>
                <c:pt idx="5019">
                  <c:v>50.180589833355043</c:v>
                </c:pt>
                <c:pt idx="5020">
                  <c:v>50.190588833356742</c:v>
                </c:pt>
                <c:pt idx="5021">
                  <c:v>50.200586833350826</c:v>
                </c:pt>
                <c:pt idx="5022">
                  <c:v>50.210585833352525</c:v>
                </c:pt>
                <c:pt idx="5023">
                  <c:v>50.220583833346609</c:v>
                </c:pt>
                <c:pt idx="5024">
                  <c:v>50.230582833348308</c:v>
                </c:pt>
                <c:pt idx="5025">
                  <c:v>50.240581833350006</c:v>
                </c:pt>
                <c:pt idx="5026">
                  <c:v>50.250579833344091</c:v>
                </c:pt>
                <c:pt idx="5027">
                  <c:v>50.260578833345789</c:v>
                </c:pt>
                <c:pt idx="5028">
                  <c:v>50.270576833339874</c:v>
                </c:pt>
                <c:pt idx="5029">
                  <c:v>50.280575833341572</c:v>
                </c:pt>
                <c:pt idx="5030">
                  <c:v>50.290574833343271</c:v>
                </c:pt>
                <c:pt idx="5031">
                  <c:v>50.300572833337355</c:v>
                </c:pt>
                <c:pt idx="5032">
                  <c:v>50.310571833339054</c:v>
                </c:pt>
                <c:pt idx="5033">
                  <c:v>50.320569833362242</c:v>
                </c:pt>
                <c:pt idx="5034">
                  <c:v>50.330568833334837</c:v>
                </c:pt>
                <c:pt idx="5035">
                  <c:v>50.340567833336536</c:v>
                </c:pt>
                <c:pt idx="5036">
                  <c:v>50.350565833359724</c:v>
                </c:pt>
                <c:pt idx="5037">
                  <c:v>50.360564833361423</c:v>
                </c:pt>
                <c:pt idx="5038">
                  <c:v>50.370562833355507</c:v>
                </c:pt>
                <c:pt idx="5039">
                  <c:v>50.380561833357206</c:v>
                </c:pt>
                <c:pt idx="5040">
                  <c:v>50.390560833358904</c:v>
                </c:pt>
                <c:pt idx="5041">
                  <c:v>50.400558833352989</c:v>
                </c:pt>
                <c:pt idx="5042">
                  <c:v>50.410557833354687</c:v>
                </c:pt>
                <c:pt idx="5043">
                  <c:v>50.420555833348772</c:v>
                </c:pt>
                <c:pt idx="5044">
                  <c:v>50.43055483335047</c:v>
                </c:pt>
                <c:pt idx="5045">
                  <c:v>50.440553833352169</c:v>
                </c:pt>
                <c:pt idx="5046">
                  <c:v>50.450551833346253</c:v>
                </c:pt>
                <c:pt idx="5047">
                  <c:v>50.460550833347952</c:v>
                </c:pt>
                <c:pt idx="5048">
                  <c:v>50.470548833342036</c:v>
                </c:pt>
                <c:pt idx="5049">
                  <c:v>50.480547833343735</c:v>
                </c:pt>
                <c:pt idx="5050">
                  <c:v>50.490546833345434</c:v>
                </c:pt>
                <c:pt idx="5051">
                  <c:v>50.500544833339518</c:v>
                </c:pt>
                <c:pt idx="5052">
                  <c:v>50.510543833341217</c:v>
                </c:pt>
                <c:pt idx="5053">
                  <c:v>50.520541833335301</c:v>
                </c:pt>
                <c:pt idx="5054">
                  <c:v>50.530540833337</c:v>
                </c:pt>
                <c:pt idx="5055">
                  <c:v>50.540539833338698</c:v>
                </c:pt>
                <c:pt idx="5056">
                  <c:v>50.550537833361886</c:v>
                </c:pt>
                <c:pt idx="5057">
                  <c:v>50.560536833334481</c:v>
                </c:pt>
                <c:pt idx="5058">
                  <c:v>50.570534833357669</c:v>
                </c:pt>
                <c:pt idx="5059">
                  <c:v>50.580533833359368</c:v>
                </c:pt>
                <c:pt idx="5060">
                  <c:v>50.590532833361067</c:v>
                </c:pt>
                <c:pt idx="5061">
                  <c:v>50.600530833355151</c:v>
                </c:pt>
                <c:pt idx="5062">
                  <c:v>50.61052983335685</c:v>
                </c:pt>
                <c:pt idx="5063">
                  <c:v>50.620528833358549</c:v>
                </c:pt>
                <c:pt idx="5064">
                  <c:v>50.630526833352633</c:v>
                </c:pt>
                <c:pt idx="5065">
                  <c:v>50.640525833354332</c:v>
                </c:pt>
                <c:pt idx="5066">
                  <c:v>50.650523833348416</c:v>
                </c:pt>
                <c:pt idx="5067">
                  <c:v>50.660522833350115</c:v>
                </c:pt>
                <c:pt idx="5068">
                  <c:v>50.670521833351813</c:v>
                </c:pt>
                <c:pt idx="5069">
                  <c:v>50.680519833345897</c:v>
                </c:pt>
                <c:pt idx="5070">
                  <c:v>50.690518833347596</c:v>
                </c:pt>
                <c:pt idx="5071">
                  <c:v>50.70051683334168</c:v>
                </c:pt>
                <c:pt idx="5072">
                  <c:v>50.710515833343379</c:v>
                </c:pt>
                <c:pt idx="5073">
                  <c:v>50.720514833345078</c:v>
                </c:pt>
                <c:pt idx="5074">
                  <c:v>50.730512833339162</c:v>
                </c:pt>
                <c:pt idx="5075">
                  <c:v>50.740511833340861</c:v>
                </c:pt>
                <c:pt idx="5076">
                  <c:v>50.750509833334945</c:v>
                </c:pt>
                <c:pt idx="5077">
                  <c:v>50.760508833336644</c:v>
                </c:pt>
                <c:pt idx="5078">
                  <c:v>50.770507833338343</c:v>
                </c:pt>
                <c:pt idx="5079">
                  <c:v>50.780505833361531</c:v>
                </c:pt>
                <c:pt idx="5080">
                  <c:v>50.790504833334126</c:v>
                </c:pt>
                <c:pt idx="5081">
                  <c:v>50.800502833357314</c:v>
                </c:pt>
                <c:pt idx="5082">
                  <c:v>50.810501833359012</c:v>
                </c:pt>
                <c:pt idx="5083">
                  <c:v>50.820500833360711</c:v>
                </c:pt>
                <c:pt idx="5084">
                  <c:v>50.830498833354795</c:v>
                </c:pt>
                <c:pt idx="5085">
                  <c:v>50.840497833356494</c:v>
                </c:pt>
                <c:pt idx="5086">
                  <c:v>50.850495583348675</c:v>
                </c:pt>
                <c:pt idx="5087">
                  <c:v>50.860494583350373</c:v>
                </c:pt>
                <c:pt idx="5088">
                  <c:v>50.870493583352072</c:v>
                </c:pt>
                <c:pt idx="5089">
                  <c:v>50.880491583346156</c:v>
                </c:pt>
                <c:pt idx="5090">
                  <c:v>50.890490583347855</c:v>
                </c:pt>
                <c:pt idx="5091">
                  <c:v>50.900489583349554</c:v>
                </c:pt>
                <c:pt idx="5092">
                  <c:v>50.910487583343638</c:v>
                </c:pt>
                <c:pt idx="5093">
                  <c:v>50.920486583345337</c:v>
                </c:pt>
                <c:pt idx="5094">
                  <c:v>50.930484583339421</c:v>
                </c:pt>
                <c:pt idx="5095">
                  <c:v>50.94048358334112</c:v>
                </c:pt>
                <c:pt idx="5096">
                  <c:v>50.950482583342819</c:v>
                </c:pt>
                <c:pt idx="5097">
                  <c:v>50.960480583336903</c:v>
                </c:pt>
                <c:pt idx="5098">
                  <c:v>50.970479583338602</c:v>
                </c:pt>
                <c:pt idx="5099">
                  <c:v>50.98047758336179</c:v>
                </c:pt>
                <c:pt idx="5100">
                  <c:v>50.990476583334384</c:v>
                </c:pt>
                <c:pt idx="5101">
                  <c:v>51.000475583336083</c:v>
                </c:pt>
                <c:pt idx="5102">
                  <c:v>51.010473583359271</c:v>
                </c:pt>
                <c:pt idx="5103">
                  <c:v>51.02047258336097</c:v>
                </c:pt>
                <c:pt idx="5104">
                  <c:v>51.030470583355054</c:v>
                </c:pt>
                <c:pt idx="5105">
                  <c:v>51.040469583356753</c:v>
                </c:pt>
                <c:pt idx="5106">
                  <c:v>51.050468583358452</c:v>
                </c:pt>
                <c:pt idx="5107">
                  <c:v>51.060466583352536</c:v>
                </c:pt>
                <c:pt idx="5108">
                  <c:v>51.070465583354235</c:v>
                </c:pt>
                <c:pt idx="5109">
                  <c:v>51.080463583348319</c:v>
                </c:pt>
                <c:pt idx="5110">
                  <c:v>51.090462583350018</c:v>
                </c:pt>
                <c:pt idx="5111">
                  <c:v>51.100461583351716</c:v>
                </c:pt>
                <c:pt idx="5112">
                  <c:v>51.110459583345801</c:v>
                </c:pt>
                <c:pt idx="5113">
                  <c:v>51.120458583347499</c:v>
                </c:pt>
                <c:pt idx="5114">
                  <c:v>51.130456583341584</c:v>
                </c:pt>
                <c:pt idx="5115">
                  <c:v>51.140455583343282</c:v>
                </c:pt>
                <c:pt idx="5116">
                  <c:v>51.150454583344981</c:v>
                </c:pt>
                <c:pt idx="5117">
                  <c:v>51.160452583339065</c:v>
                </c:pt>
                <c:pt idx="5118">
                  <c:v>51.170451583340764</c:v>
                </c:pt>
                <c:pt idx="5119">
                  <c:v>51.180449583334848</c:v>
                </c:pt>
                <c:pt idx="5120">
                  <c:v>51.190448583336547</c:v>
                </c:pt>
                <c:pt idx="5121">
                  <c:v>51.200447583338246</c:v>
                </c:pt>
                <c:pt idx="5122">
                  <c:v>51.210445583361434</c:v>
                </c:pt>
                <c:pt idx="5123">
                  <c:v>51.220444583334029</c:v>
                </c:pt>
                <c:pt idx="5124">
                  <c:v>51.230443583335727</c:v>
                </c:pt>
                <c:pt idx="5125">
                  <c:v>51.240441583358916</c:v>
                </c:pt>
                <c:pt idx="5126">
                  <c:v>51.250440583360614</c:v>
                </c:pt>
                <c:pt idx="5127">
                  <c:v>51.260438583354698</c:v>
                </c:pt>
                <c:pt idx="5128">
                  <c:v>51.270437583356397</c:v>
                </c:pt>
                <c:pt idx="5129">
                  <c:v>51.280436583358096</c:v>
                </c:pt>
                <c:pt idx="5130">
                  <c:v>51.29043458335218</c:v>
                </c:pt>
                <c:pt idx="5131">
                  <c:v>51.300433583353879</c:v>
                </c:pt>
                <c:pt idx="5132">
                  <c:v>51.310431583347963</c:v>
                </c:pt>
                <c:pt idx="5133">
                  <c:v>51.320430583349662</c:v>
                </c:pt>
                <c:pt idx="5134">
                  <c:v>51.330429583351361</c:v>
                </c:pt>
                <c:pt idx="5135">
                  <c:v>51.340427583345445</c:v>
                </c:pt>
                <c:pt idx="5136">
                  <c:v>51.350426583347144</c:v>
                </c:pt>
                <c:pt idx="5137">
                  <c:v>51.360424583341228</c:v>
                </c:pt>
                <c:pt idx="5138">
                  <c:v>51.370423583342927</c:v>
                </c:pt>
                <c:pt idx="5139">
                  <c:v>51.380422583344625</c:v>
                </c:pt>
                <c:pt idx="5140">
                  <c:v>51.39042058333871</c:v>
                </c:pt>
                <c:pt idx="5141">
                  <c:v>51.400419583340408</c:v>
                </c:pt>
                <c:pt idx="5142">
                  <c:v>51.410418583342107</c:v>
                </c:pt>
                <c:pt idx="5143">
                  <c:v>51.420416583336191</c:v>
                </c:pt>
                <c:pt idx="5144">
                  <c:v>51.43041558333789</c:v>
                </c:pt>
                <c:pt idx="5145">
                  <c:v>51.440413583361078</c:v>
                </c:pt>
                <c:pt idx="5146">
                  <c:v>51.450412583333673</c:v>
                </c:pt>
                <c:pt idx="5147">
                  <c:v>51.460411583335372</c:v>
                </c:pt>
                <c:pt idx="5148">
                  <c:v>51.47040958335856</c:v>
                </c:pt>
                <c:pt idx="5149">
                  <c:v>51.480408583360258</c:v>
                </c:pt>
                <c:pt idx="5150">
                  <c:v>51.490406583354343</c:v>
                </c:pt>
                <c:pt idx="5151">
                  <c:v>51.500405583356041</c:v>
                </c:pt>
                <c:pt idx="5152">
                  <c:v>51.51040458335774</c:v>
                </c:pt>
                <c:pt idx="5153">
                  <c:v>51.520402583351824</c:v>
                </c:pt>
                <c:pt idx="5154">
                  <c:v>51.530401583353523</c:v>
                </c:pt>
                <c:pt idx="5155">
                  <c:v>51.540399583347607</c:v>
                </c:pt>
                <c:pt idx="5156">
                  <c:v>51.550398583349306</c:v>
                </c:pt>
                <c:pt idx="5157">
                  <c:v>51.560397583351005</c:v>
                </c:pt>
                <c:pt idx="5158">
                  <c:v>51.570395583345089</c:v>
                </c:pt>
                <c:pt idx="5159">
                  <c:v>51.580394583346788</c:v>
                </c:pt>
                <c:pt idx="5160">
                  <c:v>51.590392583340872</c:v>
                </c:pt>
                <c:pt idx="5161">
                  <c:v>51.600391583342571</c:v>
                </c:pt>
                <c:pt idx="5162">
                  <c:v>51.61039058334427</c:v>
                </c:pt>
                <c:pt idx="5163">
                  <c:v>51.620388583338354</c:v>
                </c:pt>
                <c:pt idx="5164">
                  <c:v>51.630387583340053</c:v>
                </c:pt>
                <c:pt idx="5165">
                  <c:v>51.640385583334137</c:v>
                </c:pt>
                <c:pt idx="5166">
                  <c:v>51.650384583335835</c:v>
                </c:pt>
                <c:pt idx="5167">
                  <c:v>51.660383583337534</c:v>
                </c:pt>
                <c:pt idx="5168">
                  <c:v>51.670381583360722</c:v>
                </c:pt>
                <c:pt idx="5169">
                  <c:v>51.680380583333317</c:v>
                </c:pt>
                <c:pt idx="5170">
                  <c:v>51.690379583335016</c:v>
                </c:pt>
                <c:pt idx="5171">
                  <c:v>51.700377583358204</c:v>
                </c:pt>
                <c:pt idx="5172">
                  <c:v>51.710376583359903</c:v>
                </c:pt>
                <c:pt idx="5173">
                  <c:v>51.720374583353987</c:v>
                </c:pt>
                <c:pt idx="5174">
                  <c:v>51.730373583355686</c:v>
                </c:pt>
                <c:pt idx="5175">
                  <c:v>51.740372583357384</c:v>
                </c:pt>
                <c:pt idx="5176">
                  <c:v>51.750370583351469</c:v>
                </c:pt>
                <c:pt idx="5177">
                  <c:v>51.760369583353167</c:v>
                </c:pt>
                <c:pt idx="5178">
                  <c:v>51.770367583347252</c:v>
                </c:pt>
                <c:pt idx="5179">
                  <c:v>51.78036658334895</c:v>
                </c:pt>
                <c:pt idx="5180">
                  <c:v>51.790365583350649</c:v>
                </c:pt>
                <c:pt idx="5181">
                  <c:v>51.800363583344733</c:v>
                </c:pt>
                <c:pt idx="5182">
                  <c:v>51.810362583346432</c:v>
                </c:pt>
                <c:pt idx="5183">
                  <c:v>51.820361583348131</c:v>
                </c:pt>
                <c:pt idx="5184">
                  <c:v>51.830359583342215</c:v>
                </c:pt>
                <c:pt idx="5185">
                  <c:v>51.840358583343914</c:v>
                </c:pt>
                <c:pt idx="5186">
                  <c:v>51.850355875008972</c:v>
                </c:pt>
                <c:pt idx="5187">
                  <c:v>51.860354875010671</c:v>
                </c:pt>
                <c:pt idx="5188">
                  <c:v>51.87035387501237</c:v>
                </c:pt>
                <c:pt idx="5189">
                  <c:v>51.880351875006454</c:v>
                </c:pt>
                <c:pt idx="5190">
                  <c:v>51.890350875008153</c:v>
                </c:pt>
                <c:pt idx="5191">
                  <c:v>51.900348875002237</c:v>
                </c:pt>
                <c:pt idx="5192">
                  <c:v>51.910347875003936</c:v>
                </c:pt>
                <c:pt idx="5193">
                  <c:v>51.920346875005635</c:v>
                </c:pt>
                <c:pt idx="5194">
                  <c:v>51.930344875028823</c:v>
                </c:pt>
                <c:pt idx="5195">
                  <c:v>51.940343875001417</c:v>
                </c:pt>
                <c:pt idx="5196">
                  <c:v>51.950341875024606</c:v>
                </c:pt>
                <c:pt idx="5197">
                  <c:v>51.960340875026304</c:v>
                </c:pt>
                <c:pt idx="5198">
                  <c:v>51.970339875028003</c:v>
                </c:pt>
                <c:pt idx="5199">
                  <c:v>51.980337875022087</c:v>
                </c:pt>
                <c:pt idx="5200">
                  <c:v>51.990336875023786</c:v>
                </c:pt>
                <c:pt idx="5201">
                  <c:v>52.000335875025485</c:v>
                </c:pt>
                <c:pt idx="5202">
                  <c:v>52.010333875019569</c:v>
                </c:pt>
                <c:pt idx="5203">
                  <c:v>52.020332875021268</c:v>
                </c:pt>
                <c:pt idx="5204">
                  <c:v>52.030330875015352</c:v>
                </c:pt>
                <c:pt idx="5205">
                  <c:v>52.040329875017051</c:v>
                </c:pt>
                <c:pt idx="5206">
                  <c:v>52.050328875018749</c:v>
                </c:pt>
                <c:pt idx="5207">
                  <c:v>52.060326875012834</c:v>
                </c:pt>
                <c:pt idx="5208">
                  <c:v>52.070325875014532</c:v>
                </c:pt>
                <c:pt idx="5209">
                  <c:v>52.080323875008617</c:v>
                </c:pt>
                <c:pt idx="5210">
                  <c:v>52.090322875010315</c:v>
                </c:pt>
                <c:pt idx="5211">
                  <c:v>52.100321875012014</c:v>
                </c:pt>
                <c:pt idx="5212">
                  <c:v>52.110319875006098</c:v>
                </c:pt>
                <c:pt idx="5213">
                  <c:v>52.120318875007797</c:v>
                </c:pt>
                <c:pt idx="5214">
                  <c:v>52.130316875001881</c:v>
                </c:pt>
                <c:pt idx="5215">
                  <c:v>52.14031587500358</c:v>
                </c:pt>
                <c:pt idx="5216">
                  <c:v>52.150314875005279</c:v>
                </c:pt>
                <c:pt idx="5217">
                  <c:v>52.160312875028467</c:v>
                </c:pt>
                <c:pt idx="5218">
                  <c:v>52.170311875001062</c:v>
                </c:pt>
                <c:pt idx="5219">
                  <c:v>52.18031087500276</c:v>
                </c:pt>
                <c:pt idx="5220">
                  <c:v>52.190308875025949</c:v>
                </c:pt>
                <c:pt idx="5221">
                  <c:v>52.200307875027647</c:v>
                </c:pt>
                <c:pt idx="5222">
                  <c:v>52.210305875021731</c:v>
                </c:pt>
                <c:pt idx="5223">
                  <c:v>52.22030487502343</c:v>
                </c:pt>
                <c:pt idx="5224">
                  <c:v>52.230303875025129</c:v>
                </c:pt>
                <c:pt idx="5225">
                  <c:v>52.240301875019213</c:v>
                </c:pt>
                <c:pt idx="5226">
                  <c:v>52.250300875020912</c:v>
                </c:pt>
                <c:pt idx="5227">
                  <c:v>52.260298875014996</c:v>
                </c:pt>
                <c:pt idx="5228">
                  <c:v>52.270297875016695</c:v>
                </c:pt>
                <c:pt idx="5229">
                  <c:v>52.280296875018394</c:v>
                </c:pt>
                <c:pt idx="5230">
                  <c:v>52.290294875012478</c:v>
                </c:pt>
                <c:pt idx="5231">
                  <c:v>52.300293875014177</c:v>
                </c:pt>
                <c:pt idx="5232">
                  <c:v>52.310291875008261</c:v>
                </c:pt>
                <c:pt idx="5233">
                  <c:v>52.32029087500996</c:v>
                </c:pt>
                <c:pt idx="5234">
                  <c:v>52.330289875011658</c:v>
                </c:pt>
                <c:pt idx="5235">
                  <c:v>52.340287875005743</c:v>
                </c:pt>
                <c:pt idx="5236">
                  <c:v>52.350286875007441</c:v>
                </c:pt>
                <c:pt idx="5237">
                  <c:v>52.36028587500914</c:v>
                </c:pt>
                <c:pt idx="5238">
                  <c:v>52.370283875003224</c:v>
                </c:pt>
                <c:pt idx="5239">
                  <c:v>52.380282875004923</c:v>
                </c:pt>
                <c:pt idx="5240">
                  <c:v>52.390280875028111</c:v>
                </c:pt>
                <c:pt idx="5241">
                  <c:v>52.400279875000706</c:v>
                </c:pt>
                <c:pt idx="5242">
                  <c:v>52.410278875002405</c:v>
                </c:pt>
                <c:pt idx="5243">
                  <c:v>52.420276875025593</c:v>
                </c:pt>
                <c:pt idx="5244">
                  <c:v>52.430275875027291</c:v>
                </c:pt>
                <c:pt idx="5245">
                  <c:v>52.440273875021376</c:v>
                </c:pt>
                <c:pt idx="5246">
                  <c:v>52.450272875023074</c:v>
                </c:pt>
                <c:pt idx="5247">
                  <c:v>52.460271875024773</c:v>
                </c:pt>
                <c:pt idx="5248">
                  <c:v>52.470269875018857</c:v>
                </c:pt>
                <c:pt idx="5249">
                  <c:v>52.480268875020556</c:v>
                </c:pt>
                <c:pt idx="5250">
                  <c:v>52.49026687501464</c:v>
                </c:pt>
                <c:pt idx="5251">
                  <c:v>52.500265875016339</c:v>
                </c:pt>
                <c:pt idx="5252">
                  <c:v>52.510264875018038</c:v>
                </c:pt>
                <c:pt idx="5253">
                  <c:v>52.520262875012122</c:v>
                </c:pt>
                <c:pt idx="5254">
                  <c:v>52.530261875013821</c:v>
                </c:pt>
                <c:pt idx="5255">
                  <c:v>52.54026087501552</c:v>
                </c:pt>
                <c:pt idx="5256">
                  <c:v>52.550258875009604</c:v>
                </c:pt>
                <c:pt idx="5257">
                  <c:v>52.560257875011303</c:v>
                </c:pt>
                <c:pt idx="5258">
                  <c:v>52.570255875005387</c:v>
                </c:pt>
                <c:pt idx="5259">
                  <c:v>52.580254875007086</c:v>
                </c:pt>
                <c:pt idx="5260">
                  <c:v>52.590253875008784</c:v>
                </c:pt>
                <c:pt idx="5261">
                  <c:v>52.600251875002868</c:v>
                </c:pt>
                <c:pt idx="5262">
                  <c:v>52.610250875004567</c:v>
                </c:pt>
                <c:pt idx="5263">
                  <c:v>52.620249875006266</c:v>
                </c:pt>
                <c:pt idx="5264">
                  <c:v>52.63024787500035</c:v>
                </c:pt>
                <c:pt idx="5265">
                  <c:v>52.640246875002049</c:v>
                </c:pt>
                <c:pt idx="5266">
                  <c:v>52.650244875025237</c:v>
                </c:pt>
                <c:pt idx="5267">
                  <c:v>52.660243875026936</c:v>
                </c:pt>
                <c:pt idx="5268">
                  <c:v>52.670242875028634</c:v>
                </c:pt>
                <c:pt idx="5269">
                  <c:v>52.680240875022719</c:v>
                </c:pt>
                <c:pt idx="5270">
                  <c:v>52.690239875024417</c:v>
                </c:pt>
                <c:pt idx="5271">
                  <c:v>52.700237875018502</c:v>
                </c:pt>
                <c:pt idx="5272">
                  <c:v>52.7102368750202</c:v>
                </c:pt>
                <c:pt idx="5273">
                  <c:v>52.720235875021899</c:v>
                </c:pt>
                <c:pt idx="5274">
                  <c:v>52.730233875015983</c:v>
                </c:pt>
                <c:pt idx="5275">
                  <c:v>52.740232875017682</c:v>
                </c:pt>
                <c:pt idx="5276">
                  <c:v>52.750231875019381</c:v>
                </c:pt>
                <c:pt idx="5277">
                  <c:v>52.760229875013465</c:v>
                </c:pt>
                <c:pt idx="5278">
                  <c:v>52.770228875015164</c:v>
                </c:pt>
                <c:pt idx="5279">
                  <c:v>52.780226875009248</c:v>
                </c:pt>
                <c:pt idx="5280">
                  <c:v>52.790225875010947</c:v>
                </c:pt>
                <c:pt idx="5281">
                  <c:v>52.800224875012645</c:v>
                </c:pt>
                <c:pt idx="5282">
                  <c:v>52.81022287500673</c:v>
                </c:pt>
                <c:pt idx="5283">
                  <c:v>52.820221875008428</c:v>
                </c:pt>
                <c:pt idx="5284">
                  <c:v>52.830219875002513</c:v>
                </c:pt>
                <c:pt idx="5285">
                  <c:v>52.840218875004211</c:v>
                </c:pt>
                <c:pt idx="5286">
                  <c:v>52.850218333362136</c:v>
                </c:pt>
                <c:pt idx="5287">
                  <c:v>52.86021633335622</c:v>
                </c:pt>
                <c:pt idx="5288">
                  <c:v>52.870215333357919</c:v>
                </c:pt>
                <c:pt idx="5289">
                  <c:v>52.880213333352003</c:v>
                </c:pt>
                <c:pt idx="5290">
                  <c:v>52.890212333353702</c:v>
                </c:pt>
                <c:pt idx="5291">
                  <c:v>52.900211333355401</c:v>
                </c:pt>
                <c:pt idx="5292">
                  <c:v>52.910209333349485</c:v>
                </c:pt>
                <c:pt idx="5293">
                  <c:v>52.920208333351184</c:v>
                </c:pt>
                <c:pt idx="5294">
                  <c:v>52.930207333352882</c:v>
                </c:pt>
                <c:pt idx="5295">
                  <c:v>52.940205333346967</c:v>
                </c:pt>
                <c:pt idx="5296">
                  <c:v>52.950204333348665</c:v>
                </c:pt>
                <c:pt idx="5297">
                  <c:v>52.96020233334275</c:v>
                </c:pt>
                <c:pt idx="5298">
                  <c:v>52.970201333344448</c:v>
                </c:pt>
                <c:pt idx="5299">
                  <c:v>52.980200333346147</c:v>
                </c:pt>
                <c:pt idx="5300">
                  <c:v>52.990198333340231</c:v>
                </c:pt>
                <c:pt idx="5301">
                  <c:v>53.00019733334193</c:v>
                </c:pt>
                <c:pt idx="5302">
                  <c:v>53.010195333336014</c:v>
                </c:pt>
                <c:pt idx="5303">
                  <c:v>53.020194333337713</c:v>
                </c:pt>
                <c:pt idx="5304">
                  <c:v>53.030193333339412</c:v>
                </c:pt>
                <c:pt idx="5305">
                  <c:v>53.040191333333496</c:v>
                </c:pt>
                <c:pt idx="5306">
                  <c:v>53.050190333335195</c:v>
                </c:pt>
                <c:pt idx="5307">
                  <c:v>53.060189333336893</c:v>
                </c:pt>
                <c:pt idx="5308">
                  <c:v>53.070187333360082</c:v>
                </c:pt>
                <c:pt idx="5309">
                  <c:v>53.08018633336178</c:v>
                </c:pt>
                <c:pt idx="5310">
                  <c:v>53.090184333355865</c:v>
                </c:pt>
                <c:pt idx="5311">
                  <c:v>53.100183333357563</c:v>
                </c:pt>
                <c:pt idx="5312">
                  <c:v>53.110182333359262</c:v>
                </c:pt>
                <c:pt idx="5313">
                  <c:v>53.120180333353346</c:v>
                </c:pt>
                <c:pt idx="5314">
                  <c:v>53.130179333355045</c:v>
                </c:pt>
                <c:pt idx="5315">
                  <c:v>53.140177333349129</c:v>
                </c:pt>
                <c:pt idx="5316">
                  <c:v>53.150176333350828</c:v>
                </c:pt>
                <c:pt idx="5317">
                  <c:v>53.160175333352527</c:v>
                </c:pt>
                <c:pt idx="5318">
                  <c:v>53.170173333346611</c:v>
                </c:pt>
                <c:pt idx="5319">
                  <c:v>53.18017233334831</c:v>
                </c:pt>
                <c:pt idx="5320">
                  <c:v>53.190171333350008</c:v>
                </c:pt>
                <c:pt idx="5321">
                  <c:v>53.200169333344093</c:v>
                </c:pt>
                <c:pt idx="5322">
                  <c:v>53.210168333345791</c:v>
                </c:pt>
                <c:pt idx="5323">
                  <c:v>53.220166333339876</c:v>
                </c:pt>
                <c:pt idx="5324">
                  <c:v>53.230165333341574</c:v>
                </c:pt>
                <c:pt idx="5325">
                  <c:v>53.240164333343273</c:v>
                </c:pt>
                <c:pt idx="5326">
                  <c:v>53.250162333337357</c:v>
                </c:pt>
                <c:pt idx="5327">
                  <c:v>53.260161333339056</c:v>
                </c:pt>
                <c:pt idx="5328">
                  <c:v>53.270160333340755</c:v>
                </c:pt>
                <c:pt idx="5329">
                  <c:v>53.280158333334839</c:v>
                </c:pt>
                <c:pt idx="5330">
                  <c:v>53.290157333336538</c:v>
                </c:pt>
                <c:pt idx="5331">
                  <c:v>53.300155333359726</c:v>
                </c:pt>
                <c:pt idx="5332">
                  <c:v>53.310154333361425</c:v>
                </c:pt>
                <c:pt idx="5333">
                  <c:v>53.320153333334019</c:v>
                </c:pt>
                <c:pt idx="5334">
                  <c:v>53.330151333357207</c:v>
                </c:pt>
                <c:pt idx="5335">
                  <c:v>53.340150333358906</c:v>
                </c:pt>
                <c:pt idx="5336">
                  <c:v>53.35014833335299</c:v>
                </c:pt>
                <c:pt idx="5337">
                  <c:v>53.360147333354689</c:v>
                </c:pt>
                <c:pt idx="5338">
                  <c:v>53.370146333356388</c:v>
                </c:pt>
                <c:pt idx="5339">
                  <c:v>53.380144333350472</c:v>
                </c:pt>
                <c:pt idx="5340">
                  <c:v>53.390143333352171</c:v>
                </c:pt>
                <c:pt idx="5341">
                  <c:v>53.400141333346255</c:v>
                </c:pt>
                <c:pt idx="5342">
                  <c:v>53.410140333347954</c:v>
                </c:pt>
                <c:pt idx="5343">
                  <c:v>53.420139333349653</c:v>
                </c:pt>
                <c:pt idx="5344">
                  <c:v>53.430137333343737</c:v>
                </c:pt>
                <c:pt idx="5345">
                  <c:v>53.440136333345436</c:v>
                </c:pt>
                <c:pt idx="5346">
                  <c:v>53.450135333347134</c:v>
                </c:pt>
                <c:pt idx="5347">
                  <c:v>53.460133333341219</c:v>
                </c:pt>
                <c:pt idx="5348">
                  <c:v>53.470132333342917</c:v>
                </c:pt>
                <c:pt idx="5349">
                  <c:v>53.480130333337002</c:v>
                </c:pt>
                <c:pt idx="5350">
                  <c:v>53.4901293333387</c:v>
                </c:pt>
                <c:pt idx="5351">
                  <c:v>53.500128333340399</c:v>
                </c:pt>
                <c:pt idx="5352">
                  <c:v>53.510126333334483</c:v>
                </c:pt>
                <c:pt idx="5353">
                  <c:v>53.520125333336182</c:v>
                </c:pt>
                <c:pt idx="5354">
                  <c:v>53.530124333337881</c:v>
                </c:pt>
                <c:pt idx="5355">
                  <c:v>53.540122333361069</c:v>
                </c:pt>
                <c:pt idx="5356">
                  <c:v>53.550121333333664</c:v>
                </c:pt>
                <c:pt idx="5357">
                  <c:v>53.560119333356852</c:v>
                </c:pt>
                <c:pt idx="5358">
                  <c:v>53.57011833335855</c:v>
                </c:pt>
                <c:pt idx="5359">
                  <c:v>53.580117333360249</c:v>
                </c:pt>
                <c:pt idx="5360">
                  <c:v>53.590115333354333</c:v>
                </c:pt>
                <c:pt idx="5361">
                  <c:v>53.600114333356032</c:v>
                </c:pt>
                <c:pt idx="5362">
                  <c:v>53.610113333357731</c:v>
                </c:pt>
                <c:pt idx="5363">
                  <c:v>53.620111333351815</c:v>
                </c:pt>
                <c:pt idx="5364">
                  <c:v>53.630110333353514</c:v>
                </c:pt>
                <c:pt idx="5365">
                  <c:v>53.640108333347598</c:v>
                </c:pt>
                <c:pt idx="5366">
                  <c:v>53.650107333349297</c:v>
                </c:pt>
                <c:pt idx="5367">
                  <c:v>53.660106333350996</c:v>
                </c:pt>
                <c:pt idx="5368">
                  <c:v>53.67010433334508</c:v>
                </c:pt>
                <c:pt idx="5369">
                  <c:v>53.680103333346779</c:v>
                </c:pt>
                <c:pt idx="5370">
                  <c:v>53.690101333340863</c:v>
                </c:pt>
                <c:pt idx="5371">
                  <c:v>53.700100333342561</c:v>
                </c:pt>
                <c:pt idx="5372">
                  <c:v>53.71009933334426</c:v>
                </c:pt>
                <c:pt idx="5373">
                  <c:v>53.720097333338344</c:v>
                </c:pt>
                <c:pt idx="5374">
                  <c:v>53.730096333340043</c:v>
                </c:pt>
                <c:pt idx="5375">
                  <c:v>53.740095333341742</c:v>
                </c:pt>
                <c:pt idx="5376">
                  <c:v>53.750093333335826</c:v>
                </c:pt>
                <c:pt idx="5377">
                  <c:v>53.760092333337525</c:v>
                </c:pt>
                <c:pt idx="5378">
                  <c:v>53.770090333360713</c:v>
                </c:pt>
                <c:pt idx="5379">
                  <c:v>53.780089333333308</c:v>
                </c:pt>
                <c:pt idx="5380">
                  <c:v>53.790088333335007</c:v>
                </c:pt>
                <c:pt idx="5381">
                  <c:v>53.800086333358195</c:v>
                </c:pt>
                <c:pt idx="5382">
                  <c:v>53.810085333359893</c:v>
                </c:pt>
                <c:pt idx="5383">
                  <c:v>53.820083333353978</c:v>
                </c:pt>
                <c:pt idx="5384">
                  <c:v>53.830082333355676</c:v>
                </c:pt>
                <c:pt idx="5385">
                  <c:v>53.840081333357375</c:v>
                </c:pt>
                <c:pt idx="5386">
                  <c:v>53.850079458352411</c:v>
                </c:pt>
                <c:pt idx="5387">
                  <c:v>53.86007845835411</c:v>
                </c:pt>
                <c:pt idx="5388">
                  <c:v>53.870077458355809</c:v>
                </c:pt>
                <c:pt idx="5389">
                  <c:v>53.880075458349893</c:v>
                </c:pt>
                <c:pt idx="5390">
                  <c:v>53.890074458351592</c:v>
                </c:pt>
                <c:pt idx="5391">
                  <c:v>53.900072458345676</c:v>
                </c:pt>
                <c:pt idx="5392">
                  <c:v>53.910071458347375</c:v>
                </c:pt>
                <c:pt idx="5393">
                  <c:v>53.920070458349073</c:v>
                </c:pt>
                <c:pt idx="5394">
                  <c:v>53.930068458343158</c:v>
                </c:pt>
                <c:pt idx="5395">
                  <c:v>53.940067458344856</c:v>
                </c:pt>
                <c:pt idx="5396">
                  <c:v>53.950066458346555</c:v>
                </c:pt>
                <c:pt idx="5397">
                  <c:v>53.960064458340639</c:v>
                </c:pt>
                <c:pt idx="5398">
                  <c:v>53.970063458342338</c:v>
                </c:pt>
                <c:pt idx="5399">
                  <c:v>53.980061458336422</c:v>
                </c:pt>
                <c:pt idx="5400">
                  <c:v>53.990060458338121</c:v>
                </c:pt>
                <c:pt idx="5401">
                  <c:v>54.00005945833982</c:v>
                </c:pt>
                <c:pt idx="5402">
                  <c:v>54.010057458333904</c:v>
                </c:pt>
                <c:pt idx="5403">
                  <c:v>54.020056458335603</c:v>
                </c:pt>
                <c:pt idx="5404">
                  <c:v>54.030054458358791</c:v>
                </c:pt>
                <c:pt idx="5405">
                  <c:v>54.040053458360489</c:v>
                </c:pt>
                <c:pt idx="5406">
                  <c:v>54.050052458362188</c:v>
                </c:pt>
                <c:pt idx="5407">
                  <c:v>54.060050458356272</c:v>
                </c:pt>
                <c:pt idx="5408">
                  <c:v>54.070049458357971</c:v>
                </c:pt>
                <c:pt idx="5409">
                  <c:v>54.08004845835967</c:v>
                </c:pt>
                <c:pt idx="5410">
                  <c:v>54.090046458353754</c:v>
                </c:pt>
                <c:pt idx="5411">
                  <c:v>54.100045458355453</c:v>
                </c:pt>
                <c:pt idx="5412">
                  <c:v>54.110043458349537</c:v>
                </c:pt>
                <c:pt idx="5413">
                  <c:v>54.120042458351236</c:v>
                </c:pt>
                <c:pt idx="5414">
                  <c:v>54.130041458352935</c:v>
                </c:pt>
                <c:pt idx="5415">
                  <c:v>54.140039458347019</c:v>
                </c:pt>
                <c:pt idx="5416">
                  <c:v>54.150038458348718</c:v>
                </c:pt>
                <c:pt idx="5417">
                  <c:v>54.160037458350416</c:v>
                </c:pt>
                <c:pt idx="5418">
                  <c:v>54.170035458344501</c:v>
                </c:pt>
                <c:pt idx="5419">
                  <c:v>54.180034458346199</c:v>
                </c:pt>
                <c:pt idx="5420">
                  <c:v>54.190032458340283</c:v>
                </c:pt>
                <c:pt idx="5421">
                  <c:v>54.200031458341982</c:v>
                </c:pt>
                <c:pt idx="5422">
                  <c:v>54.210030458343681</c:v>
                </c:pt>
                <c:pt idx="5423">
                  <c:v>54.220028458337765</c:v>
                </c:pt>
                <c:pt idx="5424">
                  <c:v>54.230027458339464</c:v>
                </c:pt>
                <c:pt idx="5425">
                  <c:v>54.240026458341163</c:v>
                </c:pt>
                <c:pt idx="5426">
                  <c:v>54.250024458335247</c:v>
                </c:pt>
                <c:pt idx="5427">
                  <c:v>54.260023458336946</c:v>
                </c:pt>
                <c:pt idx="5428">
                  <c:v>54.270021458360134</c:v>
                </c:pt>
                <c:pt idx="5429">
                  <c:v>54.280020458361832</c:v>
                </c:pt>
                <c:pt idx="5430">
                  <c:v>54.290019458334427</c:v>
                </c:pt>
                <c:pt idx="5431">
                  <c:v>54.300017458357615</c:v>
                </c:pt>
                <c:pt idx="5432">
                  <c:v>54.310016458359314</c:v>
                </c:pt>
                <c:pt idx="5433">
                  <c:v>54.320014458353398</c:v>
                </c:pt>
                <c:pt idx="5434">
                  <c:v>54.330013458355097</c:v>
                </c:pt>
                <c:pt idx="5435">
                  <c:v>54.340012458356796</c:v>
                </c:pt>
                <c:pt idx="5436">
                  <c:v>54.35001045835088</c:v>
                </c:pt>
                <c:pt idx="5437">
                  <c:v>54.360009458352579</c:v>
                </c:pt>
                <c:pt idx="5438">
                  <c:v>54.370008458354278</c:v>
                </c:pt>
                <c:pt idx="5439">
                  <c:v>54.380006458348362</c:v>
                </c:pt>
                <c:pt idx="5440">
                  <c:v>54.390005458350061</c:v>
                </c:pt>
                <c:pt idx="5441">
                  <c:v>54.400003458344145</c:v>
                </c:pt>
                <c:pt idx="5442">
                  <c:v>54.410002458345843</c:v>
                </c:pt>
                <c:pt idx="5443">
                  <c:v>54.420001458347542</c:v>
                </c:pt>
                <c:pt idx="5444">
                  <c:v>54.429999458341626</c:v>
                </c:pt>
                <c:pt idx="5445">
                  <c:v>54.439998458343325</c:v>
                </c:pt>
                <c:pt idx="5446">
                  <c:v>54.449997458345024</c:v>
                </c:pt>
                <c:pt idx="5447">
                  <c:v>54.459995458339108</c:v>
                </c:pt>
                <c:pt idx="5448">
                  <c:v>54.469994458340807</c:v>
                </c:pt>
                <c:pt idx="5449">
                  <c:v>54.479992458334891</c:v>
                </c:pt>
                <c:pt idx="5450">
                  <c:v>54.48999145833659</c:v>
                </c:pt>
                <c:pt idx="5451">
                  <c:v>54.499990458338289</c:v>
                </c:pt>
                <c:pt idx="5452">
                  <c:v>54.509988458361477</c:v>
                </c:pt>
                <c:pt idx="5453">
                  <c:v>54.519987458334072</c:v>
                </c:pt>
                <c:pt idx="5454">
                  <c:v>54.52998645833577</c:v>
                </c:pt>
                <c:pt idx="5455">
                  <c:v>54.539984458358958</c:v>
                </c:pt>
                <c:pt idx="5456">
                  <c:v>54.549983458360657</c:v>
                </c:pt>
                <c:pt idx="5457">
                  <c:v>54.559981458354741</c:v>
                </c:pt>
                <c:pt idx="5458">
                  <c:v>54.56998045835644</c:v>
                </c:pt>
                <c:pt idx="5459">
                  <c:v>54.579979458358139</c:v>
                </c:pt>
                <c:pt idx="5460">
                  <c:v>54.589977458352223</c:v>
                </c:pt>
                <c:pt idx="5461">
                  <c:v>54.599976458353922</c:v>
                </c:pt>
                <c:pt idx="5462">
                  <c:v>54.609975458355621</c:v>
                </c:pt>
                <c:pt idx="5463">
                  <c:v>54.619973458349705</c:v>
                </c:pt>
                <c:pt idx="5464">
                  <c:v>54.629972458351403</c:v>
                </c:pt>
                <c:pt idx="5465">
                  <c:v>54.639970458345488</c:v>
                </c:pt>
                <c:pt idx="5466">
                  <c:v>54.649969458347186</c:v>
                </c:pt>
                <c:pt idx="5467">
                  <c:v>54.659968458348885</c:v>
                </c:pt>
                <c:pt idx="5468">
                  <c:v>54.669966458342969</c:v>
                </c:pt>
                <c:pt idx="5469">
                  <c:v>54.679965458344668</c:v>
                </c:pt>
                <c:pt idx="5470">
                  <c:v>54.689964458346367</c:v>
                </c:pt>
                <c:pt idx="5471">
                  <c:v>54.699962458340451</c:v>
                </c:pt>
                <c:pt idx="5472">
                  <c:v>54.70996145834215</c:v>
                </c:pt>
                <c:pt idx="5473">
                  <c:v>54.719959458336234</c:v>
                </c:pt>
                <c:pt idx="5474">
                  <c:v>54.729958458337933</c:v>
                </c:pt>
                <c:pt idx="5475">
                  <c:v>54.739957458339632</c:v>
                </c:pt>
                <c:pt idx="5476">
                  <c:v>54.749955458333716</c:v>
                </c:pt>
                <c:pt idx="5477">
                  <c:v>54.759954458335415</c:v>
                </c:pt>
                <c:pt idx="5478">
                  <c:v>54.769952458358603</c:v>
                </c:pt>
                <c:pt idx="5479">
                  <c:v>54.779951458360301</c:v>
                </c:pt>
                <c:pt idx="5480">
                  <c:v>54.789950458362</c:v>
                </c:pt>
                <c:pt idx="5481">
                  <c:v>54.799948458356084</c:v>
                </c:pt>
                <c:pt idx="5482">
                  <c:v>54.809947458357783</c:v>
                </c:pt>
                <c:pt idx="5483">
                  <c:v>54.819946458359482</c:v>
                </c:pt>
                <c:pt idx="5484">
                  <c:v>54.829944458353566</c:v>
                </c:pt>
                <c:pt idx="5485">
                  <c:v>54.839943458355265</c:v>
                </c:pt>
                <c:pt idx="5486">
                  <c:v>54.849941250024131</c:v>
                </c:pt>
                <c:pt idx="5487">
                  <c:v>54.859940250025829</c:v>
                </c:pt>
                <c:pt idx="5488">
                  <c:v>54.869939250027528</c:v>
                </c:pt>
                <c:pt idx="5489">
                  <c:v>54.879937250021612</c:v>
                </c:pt>
                <c:pt idx="5490">
                  <c:v>54.889936250023311</c:v>
                </c:pt>
                <c:pt idx="5491">
                  <c:v>54.89993525002501</c:v>
                </c:pt>
                <c:pt idx="5492">
                  <c:v>54.909933250019094</c:v>
                </c:pt>
                <c:pt idx="5493">
                  <c:v>54.919932250020793</c:v>
                </c:pt>
                <c:pt idx="5494">
                  <c:v>54.929930250014877</c:v>
                </c:pt>
                <c:pt idx="5495">
                  <c:v>54.939929250016576</c:v>
                </c:pt>
                <c:pt idx="5496">
                  <c:v>54.949928250018274</c:v>
                </c:pt>
                <c:pt idx="5497">
                  <c:v>54.959926250012359</c:v>
                </c:pt>
                <c:pt idx="5498">
                  <c:v>54.969925250014057</c:v>
                </c:pt>
                <c:pt idx="5499">
                  <c:v>54.979924250015756</c:v>
                </c:pt>
                <c:pt idx="5500">
                  <c:v>54.98992225000984</c:v>
                </c:pt>
                <c:pt idx="5501">
                  <c:v>54.999921250011539</c:v>
                </c:pt>
                <c:pt idx="5502">
                  <c:v>55.009919250005623</c:v>
                </c:pt>
                <c:pt idx="5503">
                  <c:v>55.019918250007322</c:v>
                </c:pt>
                <c:pt idx="5504">
                  <c:v>55.029917250009021</c:v>
                </c:pt>
                <c:pt idx="5505">
                  <c:v>55.039915250003105</c:v>
                </c:pt>
                <c:pt idx="5506">
                  <c:v>55.049914250004804</c:v>
                </c:pt>
                <c:pt idx="5507">
                  <c:v>55.059913250006502</c:v>
                </c:pt>
                <c:pt idx="5508">
                  <c:v>55.069911250000587</c:v>
                </c:pt>
                <c:pt idx="5509">
                  <c:v>55.079910250002285</c:v>
                </c:pt>
                <c:pt idx="5510">
                  <c:v>55.089908250025474</c:v>
                </c:pt>
                <c:pt idx="5511">
                  <c:v>55.099907250027172</c:v>
                </c:pt>
                <c:pt idx="5512">
                  <c:v>55.109906250028871</c:v>
                </c:pt>
                <c:pt idx="5513">
                  <c:v>55.119904250022955</c:v>
                </c:pt>
                <c:pt idx="5514">
                  <c:v>55.129903250024654</c:v>
                </c:pt>
                <c:pt idx="5515">
                  <c:v>55.139902250026353</c:v>
                </c:pt>
                <c:pt idx="5516">
                  <c:v>55.149900250020437</c:v>
                </c:pt>
                <c:pt idx="5517">
                  <c:v>55.159899250022136</c:v>
                </c:pt>
                <c:pt idx="5518">
                  <c:v>55.16989725001622</c:v>
                </c:pt>
                <c:pt idx="5519">
                  <c:v>55.179896250017919</c:v>
                </c:pt>
                <c:pt idx="5520">
                  <c:v>55.189895250019617</c:v>
                </c:pt>
                <c:pt idx="5521">
                  <c:v>55.199893250013702</c:v>
                </c:pt>
                <c:pt idx="5522">
                  <c:v>55.2098922500154</c:v>
                </c:pt>
                <c:pt idx="5523">
                  <c:v>55.219891250017099</c:v>
                </c:pt>
                <c:pt idx="5524">
                  <c:v>55.229889250011183</c:v>
                </c:pt>
                <c:pt idx="5525">
                  <c:v>55.239888250012882</c:v>
                </c:pt>
                <c:pt idx="5526">
                  <c:v>55.249886250006966</c:v>
                </c:pt>
                <c:pt idx="5527">
                  <c:v>55.259885250008665</c:v>
                </c:pt>
                <c:pt idx="5528">
                  <c:v>55.269884250010364</c:v>
                </c:pt>
                <c:pt idx="5529">
                  <c:v>55.279882250004448</c:v>
                </c:pt>
                <c:pt idx="5530">
                  <c:v>55.289881250006147</c:v>
                </c:pt>
                <c:pt idx="5531">
                  <c:v>55.299880250007845</c:v>
                </c:pt>
                <c:pt idx="5532">
                  <c:v>55.30987825000193</c:v>
                </c:pt>
                <c:pt idx="5533">
                  <c:v>55.319877250003628</c:v>
                </c:pt>
                <c:pt idx="5534">
                  <c:v>55.329875250026817</c:v>
                </c:pt>
                <c:pt idx="5535">
                  <c:v>55.339874250028515</c:v>
                </c:pt>
                <c:pt idx="5536">
                  <c:v>55.34987325000111</c:v>
                </c:pt>
                <c:pt idx="5537">
                  <c:v>55.359871250024298</c:v>
                </c:pt>
                <c:pt idx="5538">
                  <c:v>55.369870250025997</c:v>
                </c:pt>
                <c:pt idx="5539">
                  <c:v>55.379869250027696</c:v>
                </c:pt>
                <c:pt idx="5540">
                  <c:v>55.38986725002178</c:v>
                </c:pt>
                <c:pt idx="5541">
                  <c:v>55.399866250023479</c:v>
                </c:pt>
                <c:pt idx="5542">
                  <c:v>55.409864250017563</c:v>
                </c:pt>
                <c:pt idx="5543">
                  <c:v>55.419863250019262</c:v>
                </c:pt>
                <c:pt idx="5544">
                  <c:v>55.42986225002096</c:v>
                </c:pt>
                <c:pt idx="5545">
                  <c:v>55.439860250015045</c:v>
                </c:pt>
                <c:pt idx="5546">
                  <c:v>55.449859250016743</c:v>
                </c:pt>
                <c:pt idx="5547">
                  <c:v>55.459858250018442</c:v>
                </c:pt>
                <c:pt idx="5548">
                  <c:v>55.469856250012526</c:v>
                </c:pt>
                <c:pt idx="5549">
                  <c:v>55.479855250014225</c:v>
                </c:pt>
                <c:pt idx="5550">
                  <c:v>55.489853250008309</c:v>
                </c:pt>
                <c:pt idx="5551">
                  <c:v>55.499852250010008</c:v>
                </c:pt>
                <c:pt idx="5552">
                  <c:v>55.509851250011707</c:v>
                </c:pt>
                <c:pt idx="5553">
                  <c:v>55.519849250005791</c:v>
                </c:pt>
                <c:pt idx="5554">
                  <c:v>55.52984825000749</c:v>
                </c:pt>
                <c:pt idx="5555">
                  <c:v>55.539847250009188</c:v>
                </c:pt>
                <c:pt idx="5556">
                  <c:v>55.549845250003273</c:v>
                </c:pt>
                <c:pt idx="5557">
                  <c:v>55.559844250004971</c:v>
                </c:pt>
                <c:pt idx="5558">
                  <c:v>55.569842250028159</c:v>
                </c:pt>
                <c:pt idx="5559">
                  <c:v>55.579841250000754</c:v>
                </c:pt>
                <c:pt idx="5560">
                  <c:v>55.589840250002453</c:v>
                </c:pt>
                <c:pt idx="5561">
                  <c:v>55.599838250025641</c:v>
                </c:pt>
                <c:pt idx="5562">
                  <c:v>55.60983725002734</c:v>
                </c:pt>
                <c:pt idx="5563">
                  <c:v>55.619836249999935</c:v>
                </c:pt>
                <c:pt idx="5564">
                  <c:v>55.629834250023123</c:v>
                </c:pt>
                <c:pt idx="5565">
                  <c:v>55.639833250024822</c:v>
                </c:pt>
                <c:pt idx="5566">
                  <c:v>55.649831250018906</c:v>
                </c:pt>
                <c:pt idx="5567">
                  <c:v>55.659830250020605</c:v>
                </c:pt>
                <c:pt idx="5568">
                  <c:v>55.669829250022303</c:v>
                </c:pt>
                <c:pt idx="5569">
                  <c:v>55.679827250016388</c:v>
                </c:pt>
                <c:pt idx="5570">
                  <c:v>55.689826250018086</c:v>
                </c:pt>
                <c:pt idx="5571">
                  <c:v>55.699825250019785</c:v>
                </c:pt>
                <c:pt idx="5572">
                  <c:v>55.709823250013869</c:v>
                </c:pt>
                <c:pt idx="5573">
                  <c:v>55.719822250015568</c:v>
                </c:pt>
                <c:pt idx="5574">
                  <c:v>55.729820250009652</c:v>
                </c:pt>
                <c:pt idx="5575">
                  <c:v>55.739819250011351</c:v>
                </c:pt>
                <c:pt idx="5576">
                  <c:v>55.74981825001305</c:v>
                </c:pt>
                <c:pt idx="5577">
                  <c:v>55.759816250007134</c:v>
                </c:pt>
                <c:pt idx="5578">
                  <c:v>55.769815250008833</c:v>
                </c:pt>
                <c:pt idx="5579">
                  <c:v>55.779814250010531</c:v>
                </c:pt>
                <c:pt idx="5580">
                  <c:v>55.789812250004616</c:v>
                </c:pt>
                <c:pt idx="5581">
                  <c:v>55.799811250006314</c:v>
                </c:pt>
                <c:pt idx="5582">
                  <c:v>55.809809250000399</c:v>
                </c:pt>
                <c:pt idx="5583">
                  <c:v>55.819808250002097</c:v>
                </c:pt>
                <c:pt idx="5584">
                  <c:v>55.829807250003796</c:v>
                </c:pt>
                <c:pt idx="5585">
                  <c:v>55.839805250026984</c:v>
                </c:pt>
                <c:pt idx="5586">
                  <c:v>55.849804625002434</c:v>
                </c:pt>
                <c:pt idx="5587">
                  <c:v>55.859803625004133</c:v>
                </c:pt>
                <c:pt idx="5588">
                  <c:v>55.869801625027321</c:v>
                </c:pt>
                <c:pt idx="5589">
                  <c:v>55.879800624999916</c:v>
                </c:pt>
                <c:pt idx="5590">
                  <c:v>55.889798625023104</c:v>
                </c:pt>
                <c:pt idx="5591">
                  <c:v>55.899797625024803</c:v>
                </c:pt>
                <c:pt idx="5592">
                  <c:v>55.909796625026502</c:v>
                </c:pt>
                <c:pt idx="5593">
                  <c:v>55.919794625020586</c:v>
                </c:pt>
                <c:pt idx="5594">
                  <c:v>55.929793625022285</c:v>
                </c:pt>
                <c:pt idx="5595">
                  <c:v>55.939792625023983</c:v>
                </c:pt>
                <c:pt idx="5596">
                  <c:v>55.949790625018068</c:v>
                </c:pt>
                <c:pt idx="5597">
                  <c:v>55.959789625019766</c:v>
                </c:pt>
                <c:pt idx="5598">
                  <c:v>55.969787625013851</c:v>
                </c:pt>
                <c:pt idx="5599">
                  <c:v>55.979786625015549</c:v>
                </c:pt>
                <c:pt idx="5600">
                  <c:v>55.989785625017248</c:v>
                </c:pt>
                <c:pt idx="5601">
                  <c:v>55.999783625011332</c:v>
                </c:pt>
                <c:pt idx="5602">
                  <c:v>56.009782625013031</c:v>
                </c:pt>
                <c:pt idx="5603">
                  <c:v>56.01978162501473</c:v>
                </c:pt>
                <c:pt idx="5604">
                  <c:v>56.029779625008814</c:v>
                </c:pt>
                <c:pt idx="5605">
                  <c:v>56.039778625010513</c:v>
                </c:pt>
                <c:pt idx="5606">
                  <c:v>56.049777625012212</c:v>
                </c:pt>
                <c:pt idx="5607">
                  <c:v>56.059775625006296</c:v>
                </c:pt>
                <c:pt idx="5608">
                  <c:v>56.069774625007994</c:v>
                </c:pt>
                <c:pt idx="5609">
                  <c:v>56.079772625002079</c:v>
                </c:pt>
                <c:pt idx="5610">
                  <c:v>56.089771625003777</c:v>
                </c:pt>
                <c:pt idx="5611">
                  <c:v>56.099770625005476</c:v>
                </c:pt>
                <c:pt idx="5612">
                  <c:v>56.109768625028664</c:v>
                </c:pt>
                <c:pt idx="5613">
                  <c:v>56.119767625001259</c:v>
                </c:pt>
                <c:pt idx="5614">
                  <c:v>56.129765625024447</c:v>
                </c:pt>
                <c:pt idx="5615">
                  <c:v>56.139764625026146</c:v>
                </c:pt>
                <c:pt idx="5616">
                  <c:v>56.149763625027845</c:v>
                </c:pt>
                <c:pt idx="5617">
                  <c:v>56.159761625021929</c:v>
                </c:pt>
                <c:pt idx="5618">
                  <c:v>56.169760625023628</c:v>
                </c:pt>
                <c:pt idx="5619">
                  <c:v>56.179759625025326</c:v>
                </c:pt>
                <c:pt idx="5620">
                  <c:v>56.189757625019411</c:v>
                </c:pt>
                <c:pt idx="5621">
                  <c:v>56.199756625021109</c:v>
                </c:pt>
                <c:pt idx="5622">
                  <c:v>56.209755625022808</c:v>
                </c:pt>
                <c:pt idx="5623">
                  <c:v>56.219753625016892</c:v>
                </c:pt>
                <c:pt idx="5624">
                  <c:v>56.229752625018591</c:v>
                </c:pt>
                <c:pt idx="5625">
                  <c:v>56.239750625012675</c:v>
                </c:pt>
                <c:pt idx="5626">
                  <c:v>56.249749625014374</c:v>
                </c:pt>
                <c:pt idx="5627">
                  <c:v>56.259748625016073</c:v>
                </c:pt>
                <c:pt idx="5628">
                  <c:v>56.269746625010157</c:v>
                </c:pt>
                <c:pt idx="5629">
                  <c:v>56.279745625011856</c:v>
                </c:pt>
                <c:pt idx="5630">
                  <c:v>56.289744625013554</c:v>
                </c:pt>
                <c:pt idx="5631">
                  <c:v>56.299742625007639</c:v>
                </c:pt>
                <c:pt idx="5632">
                  <c:v>56.309741625009337</c:v>
                </c:pt>
                <c:pt idx="5633">
                  <c:v>56.319739625003422</c:v>
                </c:pt>
                <c:pt idx="5634">
                  <c:v>56.32973862500512</c:v>
                </c:pt>
                <c:pt idx="5635">
                  <c:v>56.339737625006819</c:v>
                </c:pt>
                <c:pt idx="5636">
                  <c:v>56.349735625000903</c:v>
                </c:pt>
                <c:pt idx="5637">
                  <c:v>56.359734625002602</c:v>
                </c:pt>
                <c:pt idx="5638">
                  <c:v>56.369733625004301</c:v>
                </c:pt>
                <c:pt idx="5639">
                  <c:v>56.379731625027489</c:v>
                </c:pt>
                <c:pt idx="5640">
                  <c:v>56.389730625000084</c:v>
                </c:pt>
                <c:pt idx="5641">
                  <c:v>56.399728625023272</c:v>
                </c:pt>
                <c:pt idx="5642">
                  <c:v>56.409727625024971</c:v>
                </c:pt>
                <c:pt idx="5643">
                  <c:v>56.419726625026669</c:v>
                </c:pt>
                <c:pt idx="5644">
                  <c:v>56.429724625020754</c:v>
                </c:pt>
                <c:pt idx="5645">
                  <c:v>56.439723625022452</c:v>
                </c:pt>
                <c:pt idx="5646">
                  <c:v>56.449722625024151</c:v>
                </c:pt>
                <c:pt idx="5647">
                  <c:v>56.459720625018235</c:v>
                </c:pt>
                <c:pt idx="5648">
                  <c:v>56.469719625019934</c:v>
                </c:pt>
                <c:pt idx="5649">
                  <c:v>56.479718625021633</c:v>
                </c:pt>
                <c:pt idx="5650">
                  <c:v>56.489716625015717</c:v>
                </c:pt>
                <c:pt idx="5651">
                  <c:v>56.499715625017416</c:v>
                </c:pt>
                <c:pt idx="5652">
                  <c:v>56.5097136250115</c:v>
                </c:pt>
                <c:pt idx="5653">
                  <c:v>56.519712625013199</c:v>
                </c:pt>
                <c:pt idx="5654">
                  <c:v>56.529711625014897</c:v>
                </c:pt>
                <c:pt idx="5655">
                  <c:v>56.539709625008982</c:v>
                </c:pt>
                <c:pt idx="5656">
                  <c:v>56.54970862501068</c:v>
                </c:pt>
                <c:pt idx="5657">
                  <c:v>56.559707625012379</c:v>
                </c:pt>
                <c:pt idx="5658">
                  <c:v>56.569705625006463</c:v>
                </c:pt>
                <c:pt idx="5659">
                  <c:v>56.579704625008162</c:v>
                </c:pt>
                <c:pt idx="5660">
                  <c:v>56.589702625002246</c:v>
                </c:pt>
                <c:pt idx="5661">
                  <c:v>56.599701625003945</c:v>
                </c:pt>
                <c:pt idx="5662">
                  <c:v>56.609700625005644</c:v>
                </c:pt>
                <c:pt idx="5663">
                  <c:v>56.619698625028832</c:v>
                </c:pt>
                <c:pt idx="5664">
                  <c:v>56.629697625001427</c:v>
                </c:pt>
                <c:pt idx="5665">
                  <c:v>56.639696625003126</c:v>
                </c:pt>
                <c:pt idx="5666">
                  <c:v>56.649694625026314</c:v>
                </c:pt>
                <c:pt idx="5667">
                  <c:v>56.659693625028012</c:v>
                </c:pt>
                <c:pt idx="5668">
                  <c:v>56.669692625000607</c:v>
                </c:pt>
                <c:pt idx="5669">
                  <c:v>56.679690625023795</c:v>
                </c:pt>
                <c:pt idx="5670">
                  <c:v>56.689689625025494</c:v>
                </c:pt>
                <c:pt idx="5671">
                  <c:v>56.699687625019578</c:v>
                </c:pt>
                <c:pt idx="5672">
                  <c:v>56.709686625021277</c:v>
                </c:pt>
                <c:pt idx="5673">
                  <c:v>56.719685625022976</c:v>
                </c:pt>
                <c:pt idx="5674">
                  <c:v>56.72968362501706</c:v>
                </c:pt>
                <c:pt idx="5675">
                  <c:v>56.739682625018759</c:v>
                </c:pt>
                <c:pt idx="5676">
                  <c:v>56.749681625020457</c:v>
                </c:pt>
                <c:pt idx="5677">
                  <c:v>56.759679625014542</c:v>
                </c:pt>
                <c:pt idx="5678">
                  <c:v>56.76967862501624</c:v>
                </c:pt>
                <c:pt idx="5679">
                  <c:v>56.779676625010325</c:v>
                </c:pt>
                <c:pt idx="5680">
                  <c:v>56.789675625012023</c:v>
                </c:pt>
                <c:pt idx="5681">
                  <c:v>56.799674625013722</c:v>
                </c:pt>
                <c:pt idx="5682">
                  <c:v>56.809672625007806</c:v>
                </c:pt>
                <c:pt idx="5683">
                  <c:v>56.819671625009505</c:v>
                </c:pt>
                <c:pt idx="5684">
                  <c:v>56.829670625011204</c:v>
                </c:pt>
                <c:pt idx="5685">
                  <c:v>56.839668625005288</c:v>
                </c:pt>
                <c:pt idx="5686">
                  <c:v>56.849667583359405</c:v>
                </c:pt>
                <c:pt idx="5687">
                  <c:v>56.859666583361104</c:v>
                </c:pt>
                <c:pt idx="5688">
                  <c:v>56.869664583355188</c:v>
                </c:pt>
                <c:pt idx="5689">
                  <c:v>56.879663583356887</c:v>
                </c:pt>
                <c:pt idx="5690">
                  <c:v>56.889661583350971</c:v>
                </c:pt>
                <c:pt idx="5691">
                  <c:v>56.89966058335267</c:v>
                </c:pt>
                <c:pt idx="5692">
                  <c:v>56.909659583354369</c:v>
                </c:pt>
                <c:pt idx="5693">
                  <c:v>56.919657583348453</c:v>
                </c:pt>
                <c:pt idx="5694">
                  <c:v>56.929656583350152</c:v>
                </c:pt>
                <c:pt idx="5695">
                  <c:v>56.939655583351851</c:v>
                </c:pt>
                <c:pt idx="5696">
                  <c:v>56.949653583345935</c:v>
                </c:pt>
                <c:pt idx="5697">
                  <c:v>56.959652583347633</c:v>
                </c:pt>
                <c:pt idx="5698">
                  <c:v>56.969650583341718</c:v>
                </c:pt>
                <c:pt idx="5699">
                  <c:v>56.979649583343416</c:v>
                </c:pt>
                <c:pt idx="5700">
                  <c:v>56.989648583345115</c:v>
                </c:pt>
                <c:pt idx="5701">
                  <c:v>56.999646583339199</c:v>
                </c:pt>
                <c:pt idx="5702">
                  <c:v>57.009645583340898</c:v>
                </c:pt>
                <c:pt idx="5703">
                  <c:v>57.019644583342597</c:v>
                </c:pt>
                <c:pt idx="5704">
                  <c:v>57.029642583336681</c:v>
                </c:pt>
                <c:pt idx="5705">
                  <c:v>57.03964158333838</c:v>
                </c:pt>
                <c:pt idx="5706">
                  <c:v>57.049639583361568</c:v>
                </c:pt>
                <c:pt idx="5707">
                  <c:v>57.059638583334163</c:v>
                </c:pt>
                <c:pt idx="5708">
                  <c:v>57.069637583335862</c:v>
                </c:pt>
                <c:pt idx="5709">
                  <c:v>57.07963558335905</c:v>
                </c:pt>
                <c:pt idx="5710">
                  <c:v>57.089634583360748</c:v>
                </c:pt>
                <c:pt idx="5711">
                  <c:v>57.099633583333343</c:v>
                </c:pt>
                <c:pt idx="5712">
                  <c:v>57.109631583356531</c:v>
                </c:pt>
                <c:pt idx="5713">
                  <c:v>57.11963058335823</c:v>
                </c:pt>
                <c:pt idx="5714">
                  <c:v>57.129629583359929</c:v>
                </c:pt>
                <c:pt idx="5715">
                  <c:v>57.139627583354013</c:v>
                </c:pt>
                <c:pt idx="5716">
                  <c:v>57.149626583355712</c:v>
                </c:pt>
                <c:pt idx="5717">
                  <c:v>57.159624583349796</c:v>
                </c:pt>
                <c:pt idx="5718">
                  <c:v>57.169623583351495</c:v>
                </c:pt>
                <c:pt idx="5719">
                  <c:v>57.179622583353193</c:v>
                </c:pt>
                <c:pt idx="5720">
                  <c:v>57.189620583347278</c:v>
                </c:pt>
                <c:pt idx="5721">
                  <c:v>57.199619583348976</c:v>
                </c:pt>
                <c:pt idx="5722">
                  <c:v>57.209618583350675</c:v>
                </c:pt>
                <c:pt idx="5723">
                  <c:v>57.219616583344759</c:v>
                </c:pt>
                <c:pt idx="5724">
                  <c:v>57.229615583346458</c:v>
                </c:pt>
                <c:pt idx="5725">
                  <c:v>57.239613583340542</c:v>
                </c:pt>
                <c:pt idx="5726">
                  <c:v>57.249612583342241</c:v>
                </c:pt>
                <c:pt idx="5727">
                  <c:v>57.25961158334394</c:v>
                </c:pt>
                <c:pt idx="5728">
                  <c:v>57.269609583338024</c:v>
                </c:pt>
                <c:pt idx="5729">
                  <c:v>57.279608583339723</c:v>
                </c:pt>
                <c:pt idx="5730">
                  <c:v>57.289607583341422</c:v>
                </c:pt>
                <c:pt idx="5731">
                  <c:v>57.299605583335506</c:v>
                </c:pt>
                <c:pt idx="5732">
                  <c:v>57.309604583337205</c:v>
                </c:pt>
                <c:pt idx="5733">
                  <c:v>57.319603583338903</c:v>
                </c:pt>
                <c:pt idx="5734">
                  <c:v>57.329601583362091</c:v>
                </c:pt>
                <c:pt idx="5735">
                  <c:v>57.339600583334686</c:v>
                </c:pt>
                <c:pt idx="5736">
                  <c:v>57.349598583357874</c:v>
                </c:pt>
                <c:pt idx="5737">
                  <c:v>57.359597583359573</c:v>
                </c:pt>
                <c:pt idx="5738">
                  <c:v>57.369596583361272</c:v>
                </c:pt>
                <c:pt idx="5739">
                  <c:v>57.379594583355356</c:v>
                </c:pt>
                <c:pt idx="5740">
                  <c:v>57.389593583357055</c:v>
                </c:pt>
                <c:pt idx="5741">
                  <c:v>57.399592583358753</c:v>
                </c:pt>
                <c:pt idx="5742">
                  <c:v>57.409590583352838</c:v>
                </c:pt>
                <c:pt idx="5743">
                  <c:v>57.419589583354536</c:v>
                </c:pt>
                <c:pt idx="5744">
                  <c:v>57.429588583356235</c:v>
                </c:pt>
                <c:pt idx="5745">
                  <c:v>57.439586583350319</c:v>
                </c:pt>
                <c:pt idx="5746">
                  <c:v>57.449585583352018</c:v>
                </c:pt>
                <c:pt idx="5747">
                  <c:v>57.459583583346102</c:v>
                </c:pt>
                <c:pt idx="5748">
                  <c:v>57.469582583347801</c:v>
                </c:pt>
                <c:pt idx="5749">
                  <c:v>57.4795815833495</c:v>
                </c:pt>
                <c:pt idx="5750">
                  <c:v>57.489579583343584</c:v>
                </c:pt>
                <c:pt idx="5751">
                  <c:v>57.499578583345283</c:v>
                </c:pt>
                <c:pt idx="5752">
                  <c:v>57.509577583346982</c:v>
                </c:pt>
                <c:pt idx="5753">
                  <c:v>57.519575583341066</c:v>
                </c:pt>
                <c:pt idx="5754">
                  <c:v>57.529574583342765</c:v>
                </c:pt>
                <c:pt idx="5755">
                  <c:v>57.539573583344463</c:v>
                </c:pt>
                <c:pt idx="5756">
                  <c:v>57.549571583338547</c:v>
                </c:pt>
                <c:pt idx="5757">
                  <c:v>57.559570583340246</c:v>
                </c:pt>
                <c:pt idx="5758">
                  <c:v>57.56956858333433</c:v>
                </c:pt>
                <c:pt idx="5759">
                  <c:v>57.579567583336029</c:v>
                </c:pt>
                <c:pt idx="5760">
                  <c:v>57.589566583337728</c:v>
                </c:pt>
                <c:pt idx="5761">
                  <c:v>57.599564583360916</c:v>
                </c:pt>
                <c:pt idx="5762">
                  <c:v>57.609563583333511</c:v>
                </c:pt>
                <c:pt idx="5763">
                  <c:v>57.61956258333521</c:v>
                </c:pt>
                <c:pt idx="5764">
                  <c:v>57.629560583358398</c:v>
                </c:pt>
                <c:pt idx="5765">
                  <c:v>57.639559583360096</c:v>
                </c:pt>
                <c:pt idx="5766">
                  <c:v>57.649557583354181</c:v>
                </c:pt>
                <c:pt idx="5767">
                  <c:v>57.659556583355879</c:v>
                </c:pt>
                <c:pt idx="5768">
                  <c:v>57.669555583357578</c:v>
                </c:pt>
                <c:pt idx="5769">
                  <c:v>57.679553583351662</c:v>
                </c:pt>
                <c:pt idx="5770">
                  <c:v>57.689552583353361</c:v>
                </c:pt>
                <c:pt idx="5771">
                  <c:v>57.69955158335506</c:v>
                </c:pt>
                <c:pt idx="5772">
                  <c:v>57.709549583349144</c:v>
                </c:pt>
                <c:pt idx="5773">
                  <c:v>57.719548583350843</c:v>
                </c:pt>
                <c:pt idx="5774">
                  <c:v>57.729547583352542</c:v>
                </c:pt>
                <c:pt idx="5775">
                  <c:v>57.739545583346626</c:v>
                </c:pt>
                <c:pt idx="5776">
                  <c:v>57.749544583348325</c:v>
                </c:pt>
                <c:pt idx="5777">
                  <c:v>57.759542583342409</c:v>
                </c:pt>
                <c:pt idx="5778">
                  <c:v>57.769541583344107</c:v>
                </c:pt>
                <c:pt idx="5779">
                  <c:v>57.779540583345806</c:v>
                </c:pt>
                <c:pt idx="5780">
                  <c:v>57.78953858333989</c:v>
                </c:pt>
                <c:pt idx="5781">
                  <c:v>57.799537583341589</c:v>
                </c:pt>
                <c:pt idx="5782">
                  <c:v>57.809536583343288</c:v>
                </c:pt>
                <c:pt idx="5783">
                  <c:v>57.819534583337372</c:v>
                </c:pt>
                <c:pt idx="5784">
                  <c:v>57.829533583339071</c:v>
                </c:pt>
                <c:pt idx="5785">
                  <c:v>57.839531583362259</c:v>
                </c:pt>
                <c:pt idx="5786">
                  <c:v>57.849530583334854</c:v>
                </c:pt>
                <c:pt idx="5787">
                  <c:v>57.85952975001419</c:v>
                </c:pt>
                <c:pt idx="5788">
                  <c:v>57.869527750008274</c:v>
                </c:pt>
                <c:pt idx="5789">
                  <c:v>57.879526750009973</c:v>
                </c:pt>
                <c:pt idx="5790">
                  <c:v>57.889525750011671</c:v>
                </c:pt>
                <c:pt idx="5791">
                  <c:v>57.899523750005756</c:v>
                </c:pt>
                <c:pt idx="5792">
                  <c:v>57.909522750007454</c:v>
                </c:pt>
                <c:pt idx="5793">
                  <c:v>57.919521750009153</c:v>
                </c:pt>
                <c:pt idx="5794">
                  <c:v>57.929519750003237</c:v>
                </c:pt>
                <c:pt idx="5795">
                  <c:v>57.939518750004936</c:v>
                </c:pt>
                <c:pt idx="5796">
                  <c:v>57.949517750006635</c:v>
                </c:pt>
                <c:pt idx="5797">
                  <c:v>57.959515750000719</c:v>
                </c:pt>
                <c:pt idx="5798">
                  <c:v>57.969514750002418</c:v>
                </c:pt>
                <c:pt idx="5799">
                  <c:v>57.979512750025606</c:v>
                </c:pt>
                <c:pt idx="5800">
                  <c:v>57.989511750027305</c:v>
                </c:pt>
                <c:pt idx="5801">
                  <c:v>57.999510749999899</c:v>
                </c:pt>
                <c:pt idx="5802">
                  <c:v>58.009508750023087</c:v>
                </c:pt>
                <c:pt idx="5803">
                  <c:v>58.019507750024786</c:v>
                </c:pt>
                <c:pt idx="5804">
                  <c:v>58.029506750026485</c:v>
                </c:pt>
                <c:pt idx="5805">
                  <c:v>58.039504750020569</c:v>
                </c:pt>
                <c:pt idx="5806">
                  <c:v>58.049503750022268</c:v>
                </c:pt>
                <c:pt idx="5807">
                  <c:v>58.059502750023967</c:v>
                </c:pt>
                <c:pt idx="5808">
                  <c:v>58.069500750018051</c:v>
                </c:pt>
                <c:pt idx="5809">
                  <c:v>58.07949975001975</c:v>
                </c:pt>
                <c:pt idx="5810">
                  <c:v>58.089497750013834</c:v>
                </c:pt>
                <c:pt idx="5811">
                  <c:v>58.099496750015533</c:v>
                </c:pt>
                <c:pt idx="5812">
                  <c:v>58.109495750017231</c:v>
                </c:pt>
                <c:pt idx="5813">
                  <c:v>58.119493750011316</c:v>
                </c:pt>
                <c:pt idx="5814">
                  <c:v>58.129492750013014</c:v>
                </c:pt>
                <c:pt idx="5815">
                  <c:v>58.139491750014713</c:v>
                </c:pt>
                <c:pt idx="5816">
                  <c:v>58.149489750008797</c:v>
                </c:pt>
                <c:pt idx="5817">
                  <c:v>58.159488750010496</c:v>
                </c:pt>
                <c:pt idx="5818">
                  <c:v>58.169487750012195</c:v>
                </c:pt>
                <c:pt idx="5819">
                  <c:v>58.179485750006279</c:v>
                </c:pt>
                <c:pt idx="5820">
                  <c:v>58.189484750007978</c:v>
                </c:pt>
                <c:pt idx="5821">
                  <c:v>58.199482750002062</c:v>
                </c:pt>
                <c:pt idx="5822">
                  <c:v>58.209481750003761</c:v>
                </c:pt>
                <c:pt idx="5823">
                  <c:v>58.219480750005459</c:v>
                </c:pt>
                <c:pt idx="5824">
                  <c:v>58.229478750028647</c:v>
                </c:pt>
                <c:pt idx="5825">
                  <c:v>58.239477750001242</c:v>
                </c:pt>
                <c:pt idx="5826">
                  <c:v>58.249476750002941</c:v>
                </c:pt>
                <c:pt idx="5827">
                  <c:v>58.259474750026129</c:v>
                </c:pt>
                <c:pt idx="5828">
                  <c:v>58.269473750027828</c:v>
                </c:pt>
                <c:pt idx="5829">
                  <c:v>58.279472750000423</c:v>
                </c:pt>
                <c:pt idx="5830">
                  <c:v>58.289470750023611</c:v>
                </c:pt>
                <c:pt idx="5831">
                  <c:v>58.29946975002531</c:v>
                </c:pt>
                <c:pt idx="5832">
                  <c:v>58.309467750019394</c:v>
                </c:pt>
                <c:pt idx="5833">
                  <c:v>58.319466750021093</c:v>
                </c:pt>
                <c:pt idx="5834">
                  <c:v>58.329465750022791</c:v>
                </c:pt>
                <c:pt idx="5835">
                  <c:v>58.339463750016876</c:v>
                </c:pt>
                <c:pt idx="5836">
                  <c:v>58.349462750018574</c:v>
                </c:pt>
                <c:pt idx="5837">
                  <c:v>58.359461750020273</c:v>
                </c:pt>
                <c:pt idx="5838">
                  <c:v>58.369459750014357</c:v>
                </c:pt>
                <c:pt idx="5839">
                  <c:v>58.379458750016056</c:v>
                </c:pt>
                <c:pt idx="5840">
                  <c:v>58.38945675001014</c:v>
                </c:pt>
                <c:pt idx="5841">
                  <c:v>58.399455750011839</c:v>
                </c:pt>
                <c:pt idx="5842">
                  <c:v>58.409454750013538</c:v>
                </c:pt>
                <c:pt idx="5843">
                  <c:v>58.419452750007622</c:v>
                </c:pt>
                <c:pt idx="5844">
                  <c:v>58.429451750009321</c:v>
                </c:pt>
                <c:pt idx="5845">
                  <c:v>58.439450750011019</c:v>
                </c:pt>
                <c:pt idx="5846">
                  <c:v>58.449448750005104</c:v>
                </c:pt>
                <c:pt idx="5847">
                  <c:v>58.459447750006802</c:v>
                </c:pt>
                <c:pt idx="5848">
                  <c:v>58.469446750008501</c:v>
                </c:pt>
                <c:pt idx="5849">
                  <c:v>58.479444750002585</c:v>
                </c:pt>
                <c:pt idx="5850">
                  <c:v>58.489443750004284</c:v>
                </c:pt>
                <c:pt idx="5851">
                  <c:v>58.499442750005983</c:v>
                </c:pt>
                <c:pt idx="5852">
                  <c:v>58.509440750000067</c:v>
                </c:pt>
                <c:pt idx="5853">
                  <c:v>58.519439750001766</c:v>
                </c:pt>
                <c:pt idx="5854">
                  <c:v>58.529437750024954</c:v>
                </c:pt>
                <c:pt idx="5855">
                  <c:v>58.539436750026653</c:v>
                </c:pt>
                <c:pt idx="5856">
                  <c:v>58.549435750028351</c:v>
                </c:pt>
                <c:pt idx="5857">
                  <c:v>58.559433750022436</c:v>
                </c:pt>
                <c:pt idx="5858">
                  <c:v>58.569432750024134</c:v>
                </c:pt>
                <c:pt idx="5859">
                  <c:v>58.579431750025833</c:v>
                </c:pt>
                <c:pt idx="5860">
                  <c:v>58.589429750019917</c:v>
                </c:pt>
                <c:pt idx="5861">
                  <c:v>58.599428750021616</c:v>
                </c:pt>
                <c:pt idx="5862">
                  <c:v>58.609427750023315</c:v>
                </c:pt>
                <c:pt idx="5863">
                  <c:v>58.619425750017399</c:v>
                </c:pt>
                <c:pt idx="5864">
                  <c:v>58.629424750019098</c:v>
                </c:pt>
                <c:pt idx="5865">
                  <c:v>58.639422750013182</c:v>
                </c:pt>
                <c:pt idx="5866">
                  <c:v>58.649421750014881</c:v>
                </c:pt>
                <c:pt idx="5867">
                  <c:v>58.659420750016579</c:v>
                </c:pt>
                <c:pt idx="5868">
                  <c:v>58.669418750010664</c:v>
                </c:pt>
                <c:pt idx="5869">
                  <c:v>58.679417750012362</c:v>
                </c:pt>
                <c:pt idx="5870">
                  <c:v>58.689416750014061</c:v>
                </c:pt>
                <c:pt idx="5871">
                  <c:v>58.699414750008145</c:v>
                </c:pt>
                <c:pt idx="5872">
                  <c:v>58.709413750009844</c:v>
                </c:pt>
                <c:pt idx="5873">
                  <c:v>58.719412750011543</c:v>
                </c:pt>
                <c:pt idx="5874">
                  <c:v>58.729410750005627</c:v>
                </c:pt>
                <c:pt idx="5875">
                  <c:v>58.739409750007326</c:v>
                </c:pt>
                <c:pt idx="5876">
                  <c:v>58.74940775000141</c:v>
                </c:pt>
                <c:pt idx="5877">
                  <c:v>58.759406750003109</c:v>
                </c:pt>
                <c:pt idx="5878">
                  <c:v>58.769405750004807</c:v>
                </c:pt>
                <c:pt idx="5879">
                  <c:v>58.779403750027996</c:v>
                </c:pt>
                <c:pt idx="5880">
                  <c:v>58.78940275000059</c:v>
                </c:pt>
                <c:pt idx="5881">
                  <c:v>58.799401750002289</c:v>
                </c:pt>
                <c:pt idx="5882">
                  <c:v>58.809399750025477</c:v>
                </c:pt>
                <c:pt idx="5883">
                  <c:v>58.819398750027176</c:v>
                </c:pt>
                <c:pt idx="5884">
                  <c:v>58.829397750028875</c:v>
                </c:pt>
                <c:pt idx="5885">
                  <c:v>58.839395750022959</c:v>
                </c:pt>
                <c:pt idx="5886">
                  <c:v>58.849394750024658</c:v>
                </c:pt>
                <c:pt idx="5887">
                  <c:v>58.859391958336346</c:v>
                </c:pt>
                <c:pt idx="5888">
                  <c:v>58.869390958338045</c:v>
                </c:pt>
                <c:pt idx="5889">
                  <c:v>58.879389958339743</c:v>
                </c:pt>
                <c:pt idx="5890">
                  <c:v>58.889387958333828</c:v>
                </c:pt>
                <c:pt idx="5891">
                  <c:v>58.899386958335526</c:v>
                </c:pt>
                <c:pt idx="5892">
                  <c:v>58.909385958337225</c:v>
                </c:pt>
                <c:pt idx="5893">
                  <c:v>58.919383958360413</c:v>
                </c:pt>
                <c:pt idx="5894">
                  <c:v>58.929382958362112</c:v>
                </c:pt>
                <c:pt idx="5895">
                  <c:v>58.939381958334707</c:v>
                </c:pt>
                <c:pt idx="5896">
                  <c:v>58.949379958357895</c:v>
                </c:pt>
                <c:pt idx="5897">
                  <c:v>58.959378958359594</c:v>
                </c:pt>
                <c:pt idx="5898">
                  <c:v>58.969376958353678</c:v>
                </c:pt>
                <c:pt idx="5899">
                  <c:v>58.979375958355376</c:v>
                </c:pt>
                <c:pt idx="5900">
                  <c:v>58.989374958357075</c:v>
                </c:pt>
                <c:pt idx="5901">
                  <c:v>58.999372958351159</c:v>
                </c:pt>
                <c:pt idx="5902">
                  <c:v>59.009371958352858</c:v>
                </c:pt>
                <c:pt idx="5903">
                  <c:v>59.019370958354557</c:v>
                </c:pt>
                <c:pt idx="5904">
                  <c:v>59.029368958348641</c:v>
                </c:pt>
                <c:pt idx="5905">
                  <c:v>59.03936795835034</c:v>
                </c:pt>
                <c:pt idx="5906">
                  <c:v>59.049366958352039</c:v>
                </c:pt>
                <c:pt idx="5907">
                  <c:v>59.059364958346123</c:v>
                </c:pt>
                <c:pt idx="5908">
                  <c:v>59.069363958347822</c:v>
                </c:pt>
                <c:pt idx="5909">
                  <c:v>59.07936295834952</c:v>
                </c:pt>
                <c:pt idx="5910">
                  <c:v>59.089360958343605</c:v>
                </c:pt>
                <c:pt idx="5911">
                  <c:v>59.099359958345303</c:v>
                </c:pt>
                <c:pt idx="5912">
                  <c:v>59.109357958339388</c:v>
                </c:pt>
                <c:pt idx="5913">
                  <c:v>59.119356958341086</c:v>
                </c:pt>
                <c:pt idx="5914">
                  <c:v>59.129355958342785</c:v>
                </c:pt>
                <c:pt idx="5915">
                  <c:v>59.139353958336869</c:v>
                </c:pt>
                <c:pt idx="5916">
                  <c:v>59.149352958338568</c:v>
                </c:pt>
                <c:pt idx="5917">
                  <c:v>59.159351958340267</c:v>
                </c:pt>
                <c:pt idx="5918">
                  <c:v>59.169349958334351</c:v>
                </c:pt>
                <c:pt idx="5919">
                  <c:v>59.17934895833605</c:v>
                </c:pt>
                <c:pt idx="5920">
                  <c:v>59.189347958337748</c:v>
                </c:pt>
                <c:pt idx="5921">
                  <c:v>59.199345958360936</c:v>
                </c:pt>
                <c:pt idx="5922">
                  <c:v>59.209344958333531</c:v>
                </c:pt>
                <c:pt idx="5923">
                  <c:v>59.21934395833523</c:v>
                </c:pt>
                <c:pt idx="5924">
                  <c:v>59.229341958358418</c:v>
                </c:pt>
                <c:pt idx="5925">
                  <c:v>59.239340958360117</c:v>
                </c:pt>
                <c:pt idx="5926">
                  <c:v>59.249338958354201</c:v>
                </c:pt>
                <c:pt idx="5927">
                  <c:v>59.2593379583559</c:v>
                </c:pt>
                <c:pt idx="5928">
                  <c:v>59.269336958357599</c:v>
                </c:pt>
                <c:pt idx="5929">
                  <c:v>59.279334958351683</c:v>
                </c:pt>
                <c:pt idx="5930">
                  <c:v>59.289333958353382</c:v>
                </c:pt>
                <c:pt idx="5931">
                  <c:v>59.29933295835508</c:v>
                </c:pt>
                <c:pt idx="5932">
                  <c:v>59.309330958349165</c:v>
                </c:pt>
                <c:pt idx="5933">
                  <c:v>59.319329958350863</c:v>
                </c:pt>
                <c:pt idx="5934">
                  <c:v>59.329328958352562</c:v>
                </c:pt>
                <c:pt idx="5935">
                  <c:v>59.339326958346646</c:v>
                </c:pt>
                <c:pt idx="5936">
                  <c:v>59.349325958348345</c:v>
                </c:pt>
                <c:pt idx="5937">
                  <c:v>59.359323958342429</c:v>
                </c:pt>
                <c:pt idx="5938">
                  <c:v>59.369322958344128</c:v>
                </c:pt>
                <c:pt idx="5939">
                  <c:v>59.379321958345827</c:v>
                </c:pt>
                <c:pt idx="5940">
                  <c:v>59.389319958339911</c:v>
                </c:pt>
                <c:pt idx="5941">
                  <c:v>59.39931895834161</c:v>
                </c:pt>
                <c:pt idx="5942">
                  <c:v>59.409317958343308</c:v>
                </c:pt>
                <c:pt idx="5943">
                  <c:v>59.419315958337393</c:v>
                </c:pt>
                <c:pt idx="5944">
                  <c:v>59.429314958339091</c:v>
                </c:pt>
                <c:pt idx="5945">
                  <c:v>59.43931395834079</c:v>
                </c:pt>
                <c:pt idx="5946">
                  <c:v>59.449311958334874</c:v>
                </c:pt>
                <c:pt idx="5947">
                  <c:v>59.459310958336573</c:v>
                </c:pt>
                <c:pt idx="5948">
                  <c:v>59.469309958338272</c:v>
                </c:pt>
                <c:pt idx="5949">
                  <c:v>59.47930795836146</c:v>
                </c:pt>
                <c:pt idx="5950">
                  <c:v>59.489306958334055</c:v>
                </c:pt>
                <c:pt idx="5951">
                  <c:v>59.499304958357243</c:v>
                </c:pt>
                <c:pt idx="5952">
                  <c:v>59.509303958358942</c:v>
                </c:pt>
                <c:pt idx="5953">
                  <c:v>59.51930295836064</c:v>
                </c:pt>
                <c:pt idx="5954">
                  <c:v>59.529300958354725</c:v>
                </c:pt>
                <c:pt idx="5955">
                  <c:v>59.539299958356423</c:v>
                </c:pt>
                <c:pt idx="5956">
                  <c:v>59.549298958358122</c:v>
                </c:pt>
                <c:pt idx="5957">
                  <c:v>59.559296958352206</c:v>
                </c:pt>
                <c:pt idx="5958">
                  <c:v>59.569295958353905</c:v>
                </c:pt>
                <c:pt idx="5959">
                  <c:v>59.579294958355604</c:v>
                </c:pt>
                <c:pt idx="5960">
                  <c:v>59.589292958349688</c:v>
                </c:pt>
                <c:pt idx="5961">
                  <c:v>59.599291958351387</c:v>
                </c:pt>
                <c:pt idx="5962">
                  <c:v>59.609289958345471</c:v>
                </c:pt>
                <c:pt idx="5963">
                  <c:v>59.61928895834717</c:v>
                </c:pt>
                <c:pt idx="5964">
                  <c:v>59.629287958348868</c:v>
                </c:pt>
                <c:pt idx="5965">
                  <c:v>59.639285958342953</c:v>
                </c:pt>
                <c:pt idx="5966">
                  <c:v>59.649284958344651</c:v>
                </c:pt>
                <c:pt idx="5967">
                  <c:v>59.65928395834635</c:v>
                </c:pt>
                <c:pt idx="5968">
                  <c:v>59.669281958340434</c:v>
                </c:pt>
                <c:pt idx="5969">
                  <c:v>59.679280958342133</c:v>
                </c:pt>
                <c:pt idx="5970">
                  <c:v>59.689279958343832</c:v>
                </c:pt>
                <c:pt idx="5971">
                  <c:v>59.699277958337916</c:v>
                </c:pt>
                <c:pt idx="5972">
                  <c:v>59.709276958339615</c:v>
                </c:pt>
                <c:pt idx="5973">
                  <c:v>59.719275958341314</c:v>
                </c:pt>
                <c:pt idx="5974">
                  <c:v>59.729273958335398</c:v>
                </c:pt>
                <c:pt idx="5975">
                  <c:v>59.739272958337096</c:v>
                </c:pt>
                <c:pt idx="5976">
                  <c:v>59.749270958360285</c:v>
                </c:pt>
                <c:pt idx="5977">
                  <c:v>59.759269958361983</c:v>
                </c:pt>
                <c:pt idx="5978">
                  <c:v>59.769268958334578</c:v>
                </c:pt>
                <c:pt idx="5979">
                  <c:v>59.779266958357766</c:v>
                </c:pt>
                <c:pt idx="5980">
                  <c:v>59.789265958359465</c:v>
                </c:pt>
                <c:pt idx="5981">
                  <c:v>59.799264958361164</c:v>
                </c:pt>
                <c:pt idx="5982">
                  <c:v>59.809262958355248</c:v>
                </c:pt>
                <c:pt idx="5983">
                  <c:v>59.819261958356947</c:v>
                </c:pt>
                <c:pt idx="5984">
                  <c:v>59.829260958358645</c:v>
                </c:pt>
                <c:pt idx="5985">
                  <c:v>59.83925895835273</c:v>
                </c:pt>
                <c:pt idx="5986">
                  <c:v>59.849257958354428</c:v>
                </c:pt>
                <c:pt idx="5987">
                  <c:v>59.859257333358983</c:v>
                </c:pt>
                <c:pt idx="5988">
                  <c:v>59.869255333353067</c:v>
                </c:pt>
                <c:pt idx="5989">
                  <c:v>59.879254333354766</c:v>
                </c:pt>
                <c:pt idx="5990">
                  <c:v>59.88925233334885</c:v>
                </c:pt>
                <c:pt idx="5991">
                  <c:v>59.899251333350549</c:v>
                </c:pt>
                <c:pt idx="5992">
                  <c:v>59.909250333352247</c:v>
                </c:pt>
                <c:pt idx="5993">
                  <c:v>59.919248333346331</c:v>
                </c:pt>
                <c:pt idx="5994">
                  <c:v>59.92924733334803</c:v>
                </c:pt>
                <c:pt idx="5995">
                  <c:v>59.939246333349729</c:v>
                </c:pt>
                <c:pt idx="5996">
                  <c:v>59.949244333343813</c:v>
                </c:pt>
                <c:pt idx="5997">
                  <c:v>59.959243333345512</c:v>
                </c:pt>
                <c:pt idx="5998">
                  <c:v>59.969242333347211</c:v>
                </c:pt>
                <c:pt idx="5999">
                  <c:v>59.979240333341295</c:v>
                </c:pt>
                <c:pt idx="6000">
                  <c:v>59.989239333342994</c:v>
                </c:pt>
                <c:pt idx="6001">
                  <c:v>59.999238333344692</c:v>
                </c:pt>
                <c:pt idx="6002">
                  <c:v>60.009236333338777</c:v>
                </c:pt>
                <c:pt idx="6003">
                  <c:v>60.019235333340475</c:v>
                </c:pt>
                <c:pt idx="6004">
                  <c:v>60.02923333333456</c:v>
                </c:pt>
                <c:pt idx="6005">
                  <c:v>60.039232333336258</c:v>
                </c:pt>
                <c:pt idx="6006">
                  <c:v>60.049231333337957</c:v>
                </c:pt>
                <c:pt idx="6007">
                  <c:v>60.059229333361145</c:v>
                </c:pt>
                <c:pt idx="6008">
                  <c:v>60.06922833333374</c:v>
                </c:pt>
                <c:pt idx="6009">
                  <c:v>60.079227333335439</c:v>
                </c:pt>
                <c:pt idx="6010">
                  <c:v>60.089225333358627</c:v>
                </c:pt>
                <c:pt idx="6011">
                  <c:v>60.099224333360326</c:v>
                </c:pt>
                <c:pt idx="6012">
                  <c:v>60.109223333362024</c:v>
                </c:pt>
                <c:pt idx="6013">
                  <c:v>60.119221333356109</c:v>
                </c:pt>
                <c:pt idx="6014">
                  <c:v>60.129220333357807</c:v>
                </c:pt>
                <c:pt idx="6015">
                  <c:v>60.139219333359506</c:v>
                </c:pt>
                <c:pt idx="6016">
                  <c:v>60.14921733335359</c:v>
                </c:pt>
                <c:pt idx="6017">
                  <c:v>60.159216333355289</c:v>
                </c:pt>
                <c:pt idx="6018">
                  <c:v>60.169214333349373</c:v>
                </c:pt>
                <c:pt idx="6019">
                  <c:v>60.179213333351072</c:v>
                </c:pt>
                <c:pt idx="6020">
                  <c:v>60.189212333352771</c:v>
                </c:pt>
                <c:pt idx="6021">
                  <c:v>60.199210333346855</c:v>
                </c:pt>
                <c:pt idx="6022">
                  <c:v>60.209209333348554</c:v>
                </c:pt>
                <c:pt idx="6023">
                  <c:v>60.219208333350252</c:v>
                </c:pt>
                <c:pt idx="6024">
                  <c:v>60.229206333344337</c:v>
                </c:pt>
                <c:pt idx="6025">
                  <c:v>60.239205333346035</c:v>
                </c:pt>
                <c:pt idx="6026">
                  <c:v>60.249204333347734</c:v>
                </c:pt>
                <c:pt idx="6027">
                  <c:v>60.259202333341818</c:v>
                </c:pt>
                <c:pt idx="6028">
                  <c:v>60.269201333343517</c:v>
                </c:pt>
                <c:pt idx="6029">
                  <c:v>60.279200333345216</c:v>
                </c:pt>
                <c:pt idx="6030">
                  <c:v>60.2891983333393</c:v>
                </c:pt>
                <c:pt idx="6031">
                  <c:v>60.299197333340999</c:v>
                </c:pt>
                <c:pt idx="6032">
                  <c:v>60.309195333335083</c:v>
                </c:pt>
                <c:pt idx="6033">
                  <c:v>60.319194333336782</c:v>
                </c:pt>
                <c:pt idx="6034">
                  <c:v>60.32919333333848</c:v>
                </c:pt>
                <c:pt idx="6035">
                  <c:v>60.339191333361669</c:v>
                </c:pt>
                <c:pt idx="6036">
                  <c:v>60.349190333334263</c:v>
                </c:pt>
                <c:pt idx="6037">
                  <c:v>60.359189333335962</c:v>
                </c:pt>
                <c:pt idx="6038">
                  <c:v>60.36918733335915</c:v>
                </c:pt>
                <c:pt idx="6039">
                  <c:v>60.379186333360849</c:v>
                </c:pt>
                <c:pt idx="6040">
                  <c:v>60.389185333333444</c:v>
                </c:pt>
                <c:pt idx="6041">
                  <c:v>60.399183333356632</c:v>
                </c:pt>
                <c:pt idx="6042">
                  <c:v>60.409182333358331</c:v>
                </c:pt>
                <c:pt idx="6043">
                  <c:v>60.419181333360029</c:v>
                </c:pt>
                <c:pt idx="6044">
                  <c:v>60.429179333354114</c:v>
                </c:pt>
                <c:pt idx="6045">
                  <c:v>60.439178333355812</c:v>
                </c:pt>
                <c:pt idx="6046">
                  <c:v>60.449176333349897</c:v>
                </c:pt>
                <c:pt idx="6047">
                  <c:v>60.459175333351595</c:v>
                </c:pt>
                <c:pt idx="6048">
                  <c:v>60.469174333353294</c:v>
                </c:pt>
                <c:pt idx="6049">
                  <c:v>60.479172333347378</c:v>
                </c:pt>
                <c:pt idx="6050">
                  <c:v>60.489171333349077</c:v>
                </c:pt>
                <c:pt idx="6051">
                  <c:v>60.499170333350776</c:v>
                </c:pt>
                <c:pt idx="6052">
                  <c:v>60.50916833334486</c:v>
                </c:pt>
                <c:pt idx="6053">
                  <c:v>60.519167333346559</c:v>
                </c:pt>
                <c:pt idx="6054">
                  <c:v>60.529166333348257</c:v>
                </c:pt>
                <c:pt idx="6055">
                  <c:v>60.539164333342342</c:v>
                </c:pt>
                <c:pt idx="6056">
                  <c:v>60.54916333334404</c:v>
                </c:pt>
                <c:pt idx="6057">
                  <c:v>60.559162333345739</c:v>
                </c:pt>
                <c:pt idx="6058">
                  <c:v>60.569160333339823</c:v>
                </c:pt>
                <c:pt idx="6059">
                  <c:v>60.579159333341522</c:v>
                </c:pt>
                <c:pt idx="6060">
                  <c:v>60.589158333343221</c:v>
                </c:pt>
                <c:pt idx="6061">
                  <c:v>60.599156333337305</c:v>
                </c:pt>
                <c:pt idx="6062">
                  <c:v>60.609155333339004</c:v>
                </c:pt>
                <c:pt idx="6063">
                  <c:v>60.619153333362192</c:v>
                </c:pt>
                <c:pt idx="6064">
                  <c:v>60.629152333334787</c:v>
                </c:pt>
                <c:pt idx="6065">
                  <c:v>60.639151333336486</c:v>
                </c:pt>
                <c:pt idx="6066">
                  <c:v>60.649149333359674</c:v>
                </c:pt>
                <c:pt idx="6067">
                  <c:v>60.659148333361372</c:v>
                </c:pt>
                <c:pt idx="6068">
                  <c:v>60.669147333333967</c:v>
                </c:pt>
                <c:pt idx="6069">
                  <c:v>60.679145333357155</c:v>
                </c:pt>
                <c:pt idx="6070">
                  <c:v>60.689144333358854</c:v>
                </c:pt>
                <c:pt idx="6071">
                  <c:v>60.699143333360553</c:v>
                </c:pt>
                <c:pt idx="6072">
                  <c:v>60.709141333354637</c:v>
                </c:pt>
                <c:pt idx="6073">
                  <c:v>60.719140333356336</c:v>
                </c:pt>
                <c:pt idx="6074">
                  <c:v>60.729139333358034</c:v>
                </c:pt>
                <c:pt idx="6075">
                  <c:v>60.739137333352119</c:v>
                </c:pt>
                <c:pt idx="6076">
                  <c:v>60.749136333353817</c:v>
                </c:pt>
                <c:pt idx="6077">
                  <c:v>60.759134333347902</c:v>
                </c:pt>
                <c:pt idx="6078">
                  <c:v>60.7691333333496</c:v>
                </c:pt>
                <c:pt idx="6079">
                  <c:v>60.779132333351299</c:v>
                </c:pt>
                <c:pt idx="6080">
                  <c:v>60.789130333345383</c:v>
                </c:pt>
                <c:pt idx="6081">
                  <c:v>60.799129333347082</c:v>
                </c:pt>
                <c:pt idx="6082">
                  <c:v>60.809128333348781</c:v>
                </c:pt>
                <c:pt idx="6083">
                  <c:v>60.819126333342865</c:v>
                </c:pt>
                <c:pt idx="6084">
                  <c:v>60.829125333344564</c:v>
                </c:pt>
                <c:pt idx="6085">
                  <c:v>60.839124333346263</c:v>
                </c:pt>
                <c:pt idx="6086">
                  <c:v>60.849122333340347</c:v>
                </c:pt>
                <c:pt idx="6087">
                  <c:v>60.859121000015875</c:v>
                </c:pt>
                <c:pt idx="6088">
                  <c:v>60.869120000017574</c:v>
                </c:pt>
                <c:pt idx="6089">
                  <c:v>60.879118000011658</c:v>
                </c:pt>
                <c:pt idx="6090">
                  <c:v>60.889117000013357</c:v>
                </c:pt>
                <c:pt idx="6091">
                  <c:v>60.899115000007441</c:v>
                </c:pt>
                <c:pt idx="6092">
                  <c:v>60.90911400000914</c:v>
                </c:pt>
                <c:pt idx="6093">
                  <c:v>60.919113000010839</c:v>
                </c:pt>
                <c:pt idx="6094">
                  <c:v>60.929111000004923</c:v>
                </c:pt>
                <c:pt idx="6095">
                  <c:v>60.939110000006622</c:v>
                </c:pt>
                <c:pt idx="6096">
                  <c:v>60.94910900000832</c:v>
                </c:pt>
                <c:pt idx="6097">
                  <c:v>60.959107000002405</c:v>
                </c:pt>
                <c:pt idx="6098">
                  <c:v>60.969106000004103</c:v>
                </c:pt>
                <c:pt idx="6099">
                  <c:v>60.979105000005802</c:v>
                </c:pt>
                <c:pt idx="6100">
                  <c:v>60.989102999999886</c:v>
                </c:pt>
                <c:pt idx="6101">
                  <c:v>60.999102000001585</c:v>
                </c:pt>
                <c:pt idx="6102">
                  <c:v>61.009101000003284</c:v>
                </c:pt>
                <c:pt idx="6103">
                  <c:v>61.019099000026472</c:v>
                </c:pt>
                <c:pt idx="6104">
                  <c:v>61.029098000028171</c:v>
                </c:pt>
                <c:pt idx="6105">
                  <c:v>61.039097000000766</c:v>
                </c:pt>
                <c:pt idx="6106">
                  <c:v>61.049095000023954</c:v>
                </c:pt>
                <c:pt idx="6107">
                  <c:v>61.059094000025652</c:v>
                </c:pt>
                <c:pt idx="6108">
                  <c:v>61.069092000019737</c:v>
                </c:pt>
                <c:pt idx="6109">
                  <c:v>61.079091000021435</c:v>
                </c:pt>
                <c:pt idx="6110">
                  <c:v>61.089090000023134</c:v>
                </c:pt>
                <c:pt idx="6111">
                  <c:v>61.099088000017218</c:v>
                </c:pt>
                <c:pt idx="6112">
                  <c:v>61.109087000018917</c:v>
                </c:pt>
                <c:pt idx="6113">
                  <c:v>61.119086000020616</c:v>
                </c:pt>
                <c:pt idx="6114">
                  <c:v>61.1290840000147</c:v>
                </c:pt>
                <c:pt idx="6115">
                  <c:v>61.139083000016399</c:v>
                </c:pt>
                <c:pt idx="6116">
                  <c:v>61.149082000018097</c:v>
                </c:pt>
                <c:pt idx="6117">
                  <c:v>61.159080000012182</c:v>
                </c:pt>
                <c:pt idx="6118">
                  <c:v>61.16907900001388</c:v>
                </c:pt>
                <c:pt idx="6119">
                  <c:v>61.179078000015579</c:v>
                </c:pt>
                <c:pt idx="6120">
                  <c:v>61.189076000009663</c:v>
                </c:pt>
                <c:pt idx="6121">
                  <c:v>61.199075000011362</c:v>
                </c:pt>
                <c:pt idx="6122">
                  <c:v>61.209074000013061</c:v>
                </c:pt>
                <c:pt idx="6123">
                  <c:v>61.219072000007145</c:v>
                </c:pt>
                <c:pt idx="6124">
                  <c:v>61.229071000008844</c:v>
                </c:pt>
                <c:pt idx="6125">
                  <c:v>61.239069000002928</c:v>
                </c:pt>
                <c:pt idx="6126">
                  <c:v>61.249068000004627</c:v>
                </c:pt>
                <c:pt idx="6127">
                  <c:v>61.259067000006326</c:v>
                </c:pt>
                <c:pt idx="6128">
                  <c:v>61.26906500000041</c:v>
                </c:pt>
                <c:pt idx="6129">
                  <c:v>61.279064000002109</c:v>
                </c:pt>
                <c:pt idx="6130">
                  <c:v>61.289063000003807</c:v>
                </c:pt>
                <c:pt idx="6131">
                  <c:v>61.299061000026995</c:v>
                </c:pt>
                <c:pt idx="6132">
                  <c:v>61.309060000028694</c:v>
                </c:pt>
                <c:pt idx="6133">
                  <c:v>61.319059000001289</c:v>
                </c:pt>
                <c:pt idx="6134">
                  <c:v>61.329057000024477</c:v>
                </c:pt>
                <c:pt idx="6135">
                  <c:v>61.339056000026176</c:v>
                </c:pt>
                <c:pt idx="6136">
                  <c:v>61.349055000027874</c:v>
                </c:pt>
                <c:pt idx="6137">
                  <c:v>61.359053000021959</c:v>
                </c:pt>
                <c:pt idx="6138">
                  <c:v>61.369052000023657</c:v>
                </c:pt>
                <c:pt idx="6139">
                  <c:v>61.379051000025356</c:v>
                </c:pt>
                <c:pt idx="6140">
                  <c:v>61.38904900001944</c:v>
                </c:pt>
                <c:pt idx="6141">
                  <c:v>61.399048000021139</c:v>
                </c:pt>
                <c:pt idx="6142">
                  <c:v>61.409046000015223</c:v>
                </c:pt>
                <c:pt idx="6143">
                  <c:v>61.419045000016922</c:v>
                </c:pt>
                <c:pt idx="6144">
                  <c:v>61.429044000018621</c:v>
                </c:pt>
                <c:pt idx="6145">
                  <c:v>61.439042000012705</c:v>
                </c:pt>
                <c:pt idx="6146">
                  <c:v>61.449041000014404</c:v>
                </c:pt>
                <c:pt idx="6147">
                  <c:v>61.459040000016103</c:v>
                </c:pt>
                <c:pt idx="6148">
                  <c:v>61.469038000010187</c:v>
                </c:pt>
                <c:pt idx="6149">
                  <c:v>61.479037000011886</c:v>
                </c:pt>
                <c:pt idx="6150">
                  <c:v>61.489036000013584</c:v>
                </c:pt>
                <c:pt idx="6151">
                  <c:v>61.499034000007669</c:v>
                </c:pt>
                <c:pt idx="6152">
                  <c:v>61.509033000009367</c:v>
                </c:pt>
                <c:pt idx="6153">
                  <c:v>61.519032000011066</c:v>
                </c:pt>
                <c:pt idx="6154">
                  <c:v>61.52903000000515</c:v>
                </c:pt>
                <c:pt idx="6155">
                  <c:v>61.539029000006849</c:v>
                </c:pt>
                <c:pt idx="6156">
                  <c:v>61.549028000008548</c:v>
                </c:pt>
                <c:pt idx="6157">
                  <c:v>61.559026000002632</c:v>
                </c:pt>
                <c:pt idx="6158">
                  <c:v>61.569025000004331</c:v>
                </c:pt>
                <c:pt idx="6159">
                  <c:v>61.579023000027519</c:v>
                </c:pt>
                <c:pt idx="6160">
                  <c:v>61.589022000000114</c:v>
                </c:pt>
                <c:pt idx="6161">
                  <c:v>61.599021000001812</c:v>
                </c:pt>
                <c:pt idx="6162">
                  <c:v>61.609019000025</c:v>
                </c:pt>
                <c:pt idx="6163">
                  <c:v>61.619018000026699</c:v>
                </c:pt>
                <c:pt idx="6164">
                  <c:v>61.629017000028398</c:v>
                </c:pt>
                <c:pt idx="6165">
                  <c:v>61.639015000022482</c:v>
                </c:pt>
                <c:pt idx="6166">
                  <c:v>61.649014000024181</c:v>
                </c:pt>
                <c:pt idx="6167">
                  <c:v>61.65901300002588</c:v>
                </c:pt>
                <c:pt idx="6168">
                  <c:v>61.669011000019964</c:v>
                </c:pt>
                <c:pt idx="6169">
                  <c:v>61.679010000021663</c:v>
                </c:pt>
                <c:pt idx="6170">
                  <c:v>61.689009000023361</c:v>
                </c:pt>
                <c:pt idx="6171">
                  <c:v>61.699007000017446</c:v>
                </c:pt>
                <c:pt idx="6172">
                  <c:v>61.709006000019144</c:v>
                </c:pt>
                <c:pt idx="6173">
                  <c:v>61.719005000020843</c:v>
                </c:pt>
                <c:pt idx="6174">
                  <c:v>61.729003000014927</c:v>
                </c:pt>
                <c:pt idx="6175">
                  <c:v>61.739002000016626</c:v>
                </c:pt>
                <c:pt idx="6176">
                  <c:v>61.74900000001071</c:v>
                </c:pt>
                <c:pt idx="6177">
                  <c:v>61.758999000012409</c:v>
                </c:pt>
                <c:pt idx="6178">
                  <c:v>61.768998000014108</c:v>
                </c:pt>
                <c:pt idx="6179">
                  <c:v>61.778996000008192</c:v>
                </c:pt>
                <c:pt idx="6180">
                  <c:v>61.788995000009891</c:v>
                </c:pt>
                <c:pt idx="6181">
                  <c:v>61.798994000011589</c:v>
                </c:pt>
                <c:pt idx="6182">
                  <c:v>61.808992000005674</c:v>
                </c:pt>
                <c:pt idx="6183">
                  <c:v>61.818991000007372</c:v>
                </c:pt>
                <c:pt idx="6184">
                  <c:v>61.828990000009071</c:v>
                </c:pt>
                <c:pt idx="6185">
                  <c:v>61.838988000003155</c:v>
                </c:pt>
                <c:pt idx="6186">
                  <c:v>61.848987000004854</c:v>
                </c:pt>
                <c:pt idx="6187">
                  <c:v>61.858986125007505</c:v>
                </c:pt>
                <c:pt idx="6188">
                  <c:v>61.868984125001589</c:v>
                </c:pt>
                <c:pt idx="6189">
                  <c:v>61.878983125003288</c:v>
                </c:pt>
                <c:pt idx="6190">
                  <c:v>61.888982125004986</c:v>
                </c:pt>
                <c:pt idx="6191">
                  <c:v>61.898980125028174</c:v>
                </c:pt>
                <c:pt idx="6192">
                  <c:v>61.908979125000769</c:v>
                </c:pt>
                <c:pt idx="6193">
                  <c:v>61.918977125023957</c:v>
                </c:pt>
                <c:pt idx="6194">
                  <c:v>61.928976125025656</c:v>
                </c:pt>
                <c:pt idx="6195">
                  <c:v>61.938975125027355</c:v>
                </c:pt>
                <c:pt idx="6196">
                  <c:v>61.948973125021439</c:v>
                </c:pt>
                <c:pt idx="6197">
                  <c:v>61.958972125023138</c:v>
                </c:pt>
                <c:pt idx="6198">
                  <c:v>61.968971125024837</c:v>
                </c:pt>
                <c:pt idx="6199">
                  <c:v>61.978969125018921</c:v>
                </c:pt>
                <c:pt idx="6200">
                  <c:v>61.988968125020619</c:v>
                </c:pt>
                <c:pt idx="6201">
                  <c:v>61.998967125022318</c:v>
                </c:pt>
                <c:pt idx="6202">
                  <c:v>62.008965125016402</c:v>
                </c:pt>
                <c:pt idx="6203">
                  <c:v>62.018964125018101</c:v>
                </c:pt>
                <c:pt idx="6204">
                  <c:v>62.0289631250198</c:v>
                </c:pt>
                <c:pt idx="6205">
                  <c:v>62.038961125013884</c:v>
                </c:pt>
                <c:pt idx="6206">
                  <c:v>62.048960125015583</c:v>
                </c:pt>
                <c:pt idx="6207">
                  <c:v>62.058959125017282</c:v>
                </c:pt>
                <c:pt idx="6208">
                  <c:v>62.068957125011366</c:v>
                </c:pt>
                <c:pt idx="6209">
                  <c:v>62.078956125013065</c:v>
                </c:pt>
                <c:pt idx="6210">
                  <c:v>62.088954125007149</c:v>
                </c:pt>
                <c:pt idx="6211">
                  <c:v>62.098953125008848</c:v>
                </c:pt>
                <c:pt idx="6212">
                  <c:v>62.108952125010546</c:v>
                </c:pt>
                <c:pt idx="6213">
                  <c:v>62.118950125004631</c:v>
                </c:pt>
                <c:pt idx="6214">
                  <c:v>62.128949125006329</c:v>
                </c:pt>
                <c:pt idx="6215">
                  <c:v>62.138948125008028</c:v>
                </c:pt>
                <c:pt idx="6216">
                  <c:v>62.148946125002112</c:v>
                </c:pt>
                <c:pt idx="6217">
                  <c:v>62.158945125003811</c:v>
                </c:pt>
                <c:pt idx="6218">
                  <c:v>62.16894412500551</c:v>
                </c:pt>
                <c:pt idx="6219">
                  <c:v>62.178942125028698</c:v>
                </c:pt>
                <c:pt idx="6220">
                  <c:v>62.188941125001293</c:v>
                </c:pt>
                <c:pt idx="6221">
                  <c:v>62.198940125002991</c:v>
                </c:pt>
                <c:pt idx="6222">
                  <c:v>62.208938125026179</c:v>
                </c:pt>
                <c:pt idx="6223">
                  <c:v>62.218937125027878</c:v>
                </c:pt>
                <c:pt idx="6224">
                  <c:v>62.228936125000473</c:v>
                </c:pt>
                <c:pt idx="6225">
                  <c:v>62.238934125023661</c:v>
                </c:pt>
                <c:pt idx="6226">
                  <c:v>62.24893312502536</c:v>
                </c:pt>
                <c:pt idx="6227">
                  <c:v>62.258932125027059</c:v>
                </c:pt>
                <c:pt idx="6228">
                  <c:v>62.268930125021143</c:v>
                </c:pt>
                <c:pt idx="6229">
                  <c:v>62.278929125022842</c:v>
                </c:pt>
                <c:pt idx="6230">
                  <c:v>62.288927125016926</c:v>
                </c:pt>
                <c:pt idx="6231">
                  <c:v>62.298926125018625</c:v>
                </c:pt>
                <c:pt idx="6232">
                  <c:v>62.308925125020323</c:v>
                </c:pt>
                <c:pt idx="6233">
                  <c:v>62.318923125014408</c:v>
                </c:pt>
                <c:pt idx="6234">
                  <c:v>62.328922125016106</c:v>
                </c:pt>
                <c:pt idx="6235">
                  <c:v>62.338921125017805</c:v>
                </c:pt>
                <c:pt idx="6236">
                  <c:v>62.348919125011889</c:v>
                </c:pt>
                <c:pt idx="6237">
                  <c:v>62.358918125013588</c:v>
                </c:pt>
                <c:pt idx="6238">
                  <c:v>62.368917125015287</c:v>
                </c:pt>
                <c:pt idx="6239">
                  <c:v>62.378915125009371</c:v>
                </c:pt>
                <c:pt idx="6240">
                  <c:v>62.38891412501107</c:v>
                </c:pt>
                <c:pt idx="6241">
                  <c:v>62.398913125012768</c:v>
                </c:pt>
                <c:pt idx="6242">
                  <c:v>62.408911125006853</c:v>
                </c:pt>
                <c:pt idx="6243">
                  <c:v>62.418910125008551</c:v>
                </c:pt>
                <c:pt idx="6244">
                  <c:v>62.42890912501025</c:v>
                </c:pt>
                <c:pt idx="6245">
                  <c:v>62.438907125004334</c:v>
                </c:pt>
                <c:pt idx="6246">
                  <c:v>62.448906125006033</c:v>
                </c:pt>
                <c:pt idx="6247">
                  <c:v>62.458905125007732</c:v>
                </c:pt>
                <c:pt idx="6248">
                  <c:v>62.468903125001816</c:v>
                </c:pt>
                <c:pt idx="6249">
                  <c:v>62.478902125003515</c:v>
                </c:pt>
                <c:pt idx="6250">
                  <c:v>62.488900125026703</c:v>
                </c:pt>
                <c:pt idx="6251">
                  <c:v>62.498899125028402</c:v>
                </c:pt>
                <c:pt idx="6252">
                  <c:v>62.508898125000997</c:v>
                </c:pt>
                <c:pt idx="6253">
                  <c:v>62.518896125024185</c:v>
                </c:pt>
                <c:pt idx="6254">
                  <c:v>62.528895125025883</c:v>
                </c:pt>
                <c:pt idx="6255">
                  <c:v>62.538894125027582</c:v>
                </c:pt>
                <c:pt idx="6256">
                  <c:v>62.548892125021666</c:v>
                </c:pt>
                <c:pt idx="6257">
                  <c:v>62.558891125023365</c:v>
                </c:pt>
                <c:pt idx="6258">
                  <c:v>62.568890125025064</c:v>
                </c:pt>
                <c:pt idx="6259">
                  <c:v>62.578888125019148</c:v>
                </c:pt>
                <c:pt idx="6260">
                  <c:v>62.588887125020847</c:v>
                </c:pt>
                <c:pt idx="6261">
                  <c:v>62.598886125022545</c:v>
                </c:pt>
                <c:pt idx="6262">
                  <c:v>62.60888412501663</c:v>
                </c:pt>
                <c:pt idx="6263">
                  <c:v>62.618883125018328</c:v>
                </c:pt>
                <c:pt idx="6264">
                  <c:v>62.628882125020027</c:v>
                </c:pt>
                <c:pt idx="6265">
                  <c:v>62.638880125014111</c:v>
                </c:pt>
                <c:pt idx="6266">
                  <c:v>62.64887912501581</c:v>
                </c:pt>
                <c:pt idx="6267">
                  <c:v>62.658878125017509</c:v>
                </c:pt>
                <c:pt idx="6268">
                  <c:v>62.668876125011593</c:v>
                </c:pt>
                <c:pt idx="6269">
                  <c:v>62.678875125013292</c:v>
                </c:pt>
                <c:pt idx="6270">
                  <c:v>62.688873125007376</c:v>
                </c:pt>
                <c:pt idx="6271">
                  <c:v>62.698872125009075</c:v>
                </c:pt>
                <c:pt idx="6272">
                  <c:v>62.708871125010774</c:v>
                </c:pt>
                <c:pt idx="6273">
                  <c:v>62.718869125004858</c:v>
                </c:pt>
                <c:pt idx="6274">
                  <c:v>62.728868125006557</c:v>
                </c:pt>
                <c:pt idx="6275">
                  <c:v>62.738867125008255</c:v>
                </c:pt>
                <c:pt idx="6276">
                  <c:v>62.748865125002339</c:v>
                </c:pt>
                <c:pt idx="6277">
                  <c:v>62.758864125004038</c:v>
                </c:pt>
                <c:pt idx="6278">
                  <c:v>62.768863125005737</c:v>
                </c:pt>
                <c:pt idx="6279">
                  <c:v>62.778861125028925</c:v>
                </c:pt>
                <c:pt idx="6280">
                  <c:v>62.78886012500152</c:v>
                </c:pt>
                <c:pt idx="6281">
                  <c:v>62.798859125003219</c:v>
                </c:pt>
                <c:pt idx="6282">
                  <c:v>62.808857125026407</c:v>
                </c:pt>
                <c:pt idx="6283">
                  <c:v>62.818856125028105</c:v>
                </c:pt>
                <c:pt idx="6284">
                  <c:v>62.8288551250007</c:v>
                </c:pt>
                <c:pt idx="6285">
                  <c:v>62.838853125023888</c:v>
                </c:pt>
                <c:pt idx="6286">
                  <c:v>62.848852125025587</c:v>
                </c:pt>
                <c:pt idx="6287">
                  <c:v>62.858851250028238</c:v>
                </c:pt>
                <c:pt idx="6288">
                  <c:v>62.868849250022322</c:v>
                </c:pt>
                <c:pt idx="6289">
                  <c:v>62.878848250024021</c:v>
                </c:pt>
                <c:pt idx="6290">
                  <c:v>62.888846250018105</c:v>
                </c:pt>
                <c:pt idx="6291">
                  <c:v>62.898845250019804</c:v>
                </c:pt>
                <c:pt idx="6292">
                  <c:v>62.908844250021502</c:v>
                </c:pt>
                <c:pt idx="6293">
                  <c:v>62.918842250015587</c:v>
                </c:pt>
                <c:pt idx="6294">
                  <c:v>62.928841250017285</c:v>
                </c:pt>
                <c:pt idx="6295">
                  <c:v>62.938840250018984</c:v>
                </c:pt>
                <c:pt idx="6296">
                  <c:v>62.948838250013068</c:v>
                </c:pt>
                <c:pt idx="6297">
                  <c:v>62.958837250014767</c:v>
                </c:pt>
                <c:pt idx="6298">
                  <c:v>62.968836250016466</c:v>
                </c:pt>
                <c:pt idx="6299">
                  <c:v>62.97883425001055</c:v>
                </c:pt>
                <c:pt idx="6300">
                  <c:v>62.988833250012249</c:v>
                </c:pt>
                <c:pt idx="6301">
                  <c:v>62.998832250013947</c:v>
                </c:pt>
                <c:pt idx="6302">
                  <c:v>63.008830250008032</c:v>
                </c:pt>
                <c:pt idx="6303">
                  <c:v>63.01882925000973</c:v>
                </c:pt>
                <c:pt idx="6304">
                  <c:v>63.028828250011429</c:v>
                </c:pt>
                <c:pt idx="6305">
                  <c:v>63.038826250005513</c:v>
                </c:pt>
                <c:pt idx="6306">
                  <c:v>63.048825250007212</c:v>
                </c:pt>
                <c:pt idx="6307">
                  <c:v>63.058824250008911</c:v>
                </c:pt>
                <c:pt idx="6308">
                  <c:v>63.068822250002995</c:v>
                </c:pt>
                <c:pt idx="6309">
                  <c:v>63.078821250004694</c:v>
                </c:pt>
                <c:pt idx="6310">
                  <c:v>63.088820250006393</c:v>
                </c:pt>
                <c:pt idx="6311">
                  <c:v>63.098818250000477</c:v>
                </c:pt>
                <c:pt idx="6312">
                  <c:v>63.108817250002176</c:v>
                </c:pt>
                <c:pt idx="6313">
                  <c:v>63.118815250025364</c:v>
                </c:pt>
                <c:pt idx="6314">
                  <c:v>63.128814250027062</c:v>
                </c:pt>
                <c:pt idx="6315">
                  <c:v>63.138813250028761</c:v>
                </c:pt>
                <c:pt idx="6316">
                  <c:v>63.148811250022845</c:v>
                </c:pt>
                <c:pt idx="6317">
                  <c:v>63.158810250024544</c:v>
                </c:pt>
                <c:pt idx="6318">
                  <c:v>63.168809250026243</c:v>
                </c:pt>
                <c:pt idx="6319">
                  <c:v>63.178807250020327</c:v>
                </c:pt>
                <c:pt idx="6320">
                  <c:v>63.188806250022026</c:v>
                </c:pt>
                <c:pt idx="6321">
                  <c:v>63.198805250023725</c:v>
                </c:pt>
                <c:pt idx="6322">
                  <c:v>63.208803250017809</c:v>
                </c:pt>
                <c:pt idx="6323">
                  <c:v>63.218802250019507</c:v>
                </c:pt>
                <c:pt idx="6324">
                  <c:v>63.228801250021206</c:v>
                </c:pt>
                <c:pt idx="6325">
                  <c:v>63.23879925001529</c:v>
                </c:pt>
                <c:pt idx="6326">
                  <c:v>63.248798250016989</c:v>
                </c:pt>
                <c:pt idx="6327">
                  <c:v>63.258797250018688</c:v>
                </c:pt>
                <c:pt idx="6328">
                  <c:v>63.268795250012772</c:v>
                </c:pt>
                <c:pt idx="6329">
                  <c:v>63.278794250014471</c:v>
                </c:pt>
                <c:pt idx="6330">
                  <c:v>63.28879325001617</c:v>
                </c:pt>
                <c:pt idx="6331">
                  <c:v>63.298791250010254</c:v>
                </c:pt>
                <c:pt idx="6332">
                  <c:v>63.308790250011953</c:v>
                </c:pt>
                <c:pt idx="6333">
                  <c:v>63.318789250013651</c:v>
                </c:pt>
                <c:pt idx="6334">
                  <c:v>63.328787250007736</c:v>
                </c:pt>
                <c:pt idx="6335">
                  <c:v>63.338786250009434</c:v>
                </c:pt>
                <c:pt idx="6336">
                  <c:v>63.348784250003519</c:v>
                </c:pt>
                <c:pt idx="6337">
                  <c:v>63.358783250005217</c:v>
                </c:pt>
                <c:pt idx="6338">
                  <c:v>63.368782250006916</c:v>
                </c:pt>
                <c:pt idx="6339">
                  <c:v>63.378780250001</c:v>
                </c:pt>
                <c:pt idx="6340">
                  <c:v>63.388779250002699</c:v>
                </c:pt>
                <c:pt idx="6341">
                  <c:v>63.398778250004398</c:v>
                </c:pt>
                <c:pt idx="6342">
                  <c:v>63.408776250027586</c:v>
                </c:pt>
                <c:pt idx="6343">
                  <c:v>63.418775250000181</c:v>
                </c:pt>
                <c:pt idx="6344">
                  <c:v>63.428774250001879</c:v>
                </c:pt>
                <c:pt idx="6345">
                  <c:v>63.438772250025067</c:v>
                </c:pt>
                <c:pt idx="6346">
                  <c:v>63.448771250026766</c:v>
                </c:pt>
                <c:pt idx="6347">
                  <c:v>63.458770250028465</c:v>
                </c:pt>
                <c:pt idx="6348">
                  <c:v>63.468768250022549</c:v>
                </c:pt>
                <c:pt idx="6349">
                  <c:v>63.478767250024248</c:v>
                </c:pt>
                <c:pt idx="6350">
                  <c:v>63.488766250025947</c:v>
                </c:pt>
                <c:pt idx="6351">
                  <c:v>63.498764250020031</c:v>
                </c:pt>
                <c:pt idx="6352">
                  <c:v>63.50876325002173</c:v>
                </c:pt>
                <c:pt idx="6353">
                  <c:v>63.518762250023428</c:v>
                </c:pt>
                <c:pt idx="6354">
                  <c:v>63.528760250017513</c:v>
                </c:pt>
                <c:pt idx="6355">
                  <c:v>63.538759250019211</c:v>
                </c:pt>
                <c:pt idx="6356">
                  <c:v>63.54875825002091</c:v>
                </c:pt>
                <c:pt idx="6357">
                  <c:v>63.558756250014994</c:v>
                </c:pt>
                <c:pt idx="6358">
                  <c:v>63.568755250016693</c:v>
                </c:pt>
                <c:pt idx="6359">
                  <c:v>63.578754250018392</c:v>
                </c:pt>
                <c:pt idx="6360">
                  <c:v>63.588752250012476</c:v>
                </c:pt>
                <c:pt idx="6361">
                  <c:v>63.598751250014175</c:v>
                </c:pt>
                <c:pt idx="6362">
                  <c:v>63.608749250008259</c:v>
                </c:pt>
                <c:pt idx="6363">
                  <c:v>63.618748250009958</c:v>
                </c:pt>
                <c:pt idx="6364">
                  <c:v>63.628747250011656</c:v>
                </c:pt>
                <c:pt idx="6365">
                  <c:v>63.638745250005741</c:v>
                </c:pt>
                <c:pt idx="6366">
                  <c:v>63.648744250007439</c:v>
                </c:pt>
                <c:pt idx="6367">
                  <c:v>63.658743250009138</c:v>
                </c:pt>
                <c:pt idx="6368">
                  <c:v>63.668741250003222</c:v>
                </c:pt>
                <c:pt idx="6369">
                  <c:v>63.678740250004921</c:v>
                </c:pt>
                <c:pt idx="6370">
                  <c:v>63.68873925000662</c:v>
                </c:pt>
                <c:pt idx="6371">
                  <c:v>63.698737250000704</c:v>
                </c:pt>
                <c:pt idx="6372">
                  <c:v>63.708736250002403</c:v>
                </c:pt>
                <c:pt idx="6373">
                  <c:v>63.718735250004102</c:v>
                </c:pt>
                <c:pt idx="6374">
                  <c:v>63.72873325002729</c:v>
                </c:pt>
                <c:pt idx="6375">
                  <c:v>63.738732249999885</c:v>
                </c:pt>
                <c:pt idx="6376">
                  <c:v>63.748731250001583</c:v>
                </c:pt>
                <c:pt idx="6377">
                  <c:v>63.758729250024771</c:v>
                </c:pt>
                <c:pt idx="6378">
                  <c:v>63.76872825002647</c:v>
                </c:pt>
                <c:pt idx="6379">
                  <c:v>63.778727250028169</c:v>
                </c:pt>
                <c:pt idx="6380">
                  <c:v>63.788725250022253</c:v>
                </c:pt>
                <c:pt idx="6381">
                  <c:v>63.798724250023952</c:v>
                </c:pt>
                <c:pt idx="6382">
                  <c:v>63.80872325002565</c:v>
                </c:pt>
                <c:pt idx="6383">
                  <c:v>63.818721250019735</c:v>
                </c:pt>
                <c:pt idx="6384">
                  <c:v>63.828720250021433</c:v>
                </c:pt>
                <c:pt idx="6385">
                  <c:v>63.838719250023132</c:v>
                </c:pt>
                <c:pt idx="6386">
                  <c:v>63.848717250017216</c:v>
                </c:pt>
                <c:pt idx="6387">
                  <c:v>63.858716125017963</c:v>
                </c:pt>
                <c:pt idx="6388">
                  <c:v>63.868714125012048</c:v>
                </c:pt>
                <c:pt idx="6389">
                  <c:v>63.878713125013746</c:v>
                </c:pt>
                <c:pt idx="6390">
                  <c:v>63.888712125015445</c:v>
                </c:pt>
                <c:pt idx="6391">
                  <c:v>63.898710125009529</c:v>
                </c:pt>
                <c:pt idx="6392">
                  <c:v>63.908709125011228</c:v>
                </c:pt>
                <c:pt idx="6393">
                  <c:v>63.918708125012927</c:v>
                </c:pt>
                <c:pt idx="6394">
                  <c:v>63.928706125007011</c:v>
                </c:pt>
                <c:pt idx="6395">
                  <c:v>63.93870512500871</c:v>
                </c:pt>
                <c:pt idx="6396">
                  <c:v>63.948704125010408</c:v>
                </c:pt>
                <c:pt idx="6397">
                  <c:v>63.958702125004493</c:v>
                </c:pt>
                <c:pt idx="6398">
                  <c:v>63.968701125006191</c:v>
                </c:pt>
                <c:pt idx="6399">
                  <c:v>63.97870012500789</c:v>
                </c:pt>
                <c:pt idx="6400">
                  <c:v>63.988698125001974</c:v>
                </c:pt>
                <c:pt idx="6401">
                  <c:v>63.998697125003673</c:v>
                </c:pt>
                <c:pt idx="6402">
                  <c:v>64.008696125005372</c:v>
                </c:pt>
                <c:pt idx="6403">
                  <c:v>64.01869412502856</c:v>
                </c:pt>
                <c:pt idx="6404">
                  <c:v>64.028693125001155</c:v>
                </c:pt>
                <c:pt idx="6405">
                  <c:v>64.038692125002854</c:v>
                </c:pt>
                <c:pt idx="6406">
                  <c:v>64.048690125026042</c:v>
                </c:pt>
                <c:pt idx="6407">
                  <c:v>64.05868912502774</c:v>
                </c:pt>
                <c:pt idx="6408">
                  <c:v>64.068688125000335</c:v>
                </c:pt>
                <c:pt idx="6409">
                  <c:v>64.078686125023523</c:v>
                </c:pt>
                <c:pt idx="6410">
                  <c:v>64.088685125025222</c:v>
                </c:pt>
                <c:pt idx="6411">
                  <c:v>64.098684125026921</c:v>
                </c:pt>
                <c:pt idx="6412">
                  <c:v>64.108682125021005</c:v>
                </c:pt>
                <c:pt idx="6413">
                  <c:v>64.118681125022704</c:v>
                </c:pt>
                <c:pt idx="6414">
                  <c:v>64.128680125024403</c:v>
                </c:pt>
                <c:pt idx="6415">
                  <c:v>64.138678125018487</c:v>
                </c:pt>
                <c:pt idx="6416">
                  <c:v>64.148677125020185</c:v>
                </c:pt>
                <c:pt idx="6417">
                  <c:v>64.15867512501427</c:v>
                </c:pt>
                <c:pt idx="6418">
                  <c:v>64.168674125015968</c:v>
                </c:pt>
                <c:pt idx="6419">
                  <c:v>64.178673125017667</c:v>
                </c:pt>
                <c:pt idx="6420">
                  <c:v>64.188671125011751</c:v>
                </c:pt>
                <c:pt idx="6421">
                  <c:v>64.19867012501345</c:v>
                </c:pt>
                <c:pt idx="6422">
                  <c:v>64.208669125015149</c:v>
                </c:pt>
                <c:pt idx="6423">
                  <c:v>64.218667125009233</c:v>
                </c:pt>
                <c:pt idx="6424">
                  <c:v>64.228666125010932</c:v>
                </c:pt>
                <c:pt idx="6425">
                  <c:v>64.238665125012631</c:v>
                </c:pt>
                <c:pt idx="6426">
                  <c:v>64.248663125006715</c:v>
                </c:pt>
                <c:pt idx="6427">
                  <c:v>64.258662125008414</c:v>
                </c:pt>
                <c:pt idx="6428">
                  <c:v>64.268661125010112</c:v>
                </c:pt>
                <c:pt idx="6429">
                  <c:v>64.278659125004197</c:v>
                </c:pt>
                <c:pt idx="6430">
                  <c:v>64.288658125005895</c:v>
                </c:pt>
                <c:pt idx="6431">
                  <c:v>64.298657125007594</c:v>
                </c:pt>
                <c:pt idx="6432">
                  <c:v>64.308655125001678</c:v>
                </c:pt>
                <c:pt idx="6433">
                  <c:v>64.318654125003377</c:v>
                </c:pt>
                <c:pt idx="6434">
                  <c:v>64.328653125005076</c:v>
                </c:pt>
                <c:pt idx="6435">
                  <c:v>64.338651125028264</c:v>
                </c:pt>
                <c:pt idx="6436">
                  <c:v>64.348650125000859</c:v>
                </c:pt>
                <c:pt idx="6437">
                  <c:v>64.358648125024047</c:v>
                </c:pt>
                <c:pt idx="6438">
                  <c:v>64.368647125025745</c:v>
                </c:pt>
                <c:pt idx="6439">
                  <c:v>64.378646125027444</c:v>
                </c:pt>
                <c:pt idx="6440">
                  <c:v>64.388645125000039</c:v>
                </c:pt>
                <c:pt idx="6441">
                  <c:v>64.398643125023227</c:v>
                </c:pt>
                <c:pt idx="6442">
                  <c:v>64.408642125024926</c:v>
                </c:pt>
                <c:pt idx="6443">
                  <c:v>64.41864012501901</c:v>
                </c:pt>
                <c:pt idx="6444">
                  <c:v>64.428639125020709</c:v>
                </c:pt>
                <c:pt idx="6445">
                  <c:v>64.438638125022408</c:v>
                </c:pt>
                <c:pt idx="6446">
                  <c:v>64.448636125016492</c:v>
                </c:pt>
                <c:pt idx="6447">
                  <c:v>64.458635125018191</c:v>
                </c:pt>
                <c:pt idx="6448">
                  <c:v>64.468634125019889</c:v>
                </c:pt>
                <c:pt idx="6449">
                  <c:v>64.478632125013974</c:v>
                </c:pt>
                <c:pt idx="6450">
                  <c:v>64.488631125015672</c:v>
                </c:pt>
                <c:pt idx="6451">
                  <c:v>64.498630125017371</c:v>
                </c:pt>
                <c:pt idx="6452">
                  <c:v>64.508628125011455</c:v>
                </c:pt>
                <c:pt idx="6453">
                  <c:v>64.518627125013154</c:v>
                </c:pt>
                <c:pt idx="6454">
                  <c:v>64.528626125014853</c:v>
                </c:pt>
                <c:pt idx="6455">
                  <c:v>64.538624125008937</c:v>
                </c:pt>
                <c:pt idx="6456">
                  <c:v>64.548623125010636</c:v>
                </c:pt>
                <c:pt idx="6457">
                  <c:v>64.558622125012334</c:v>
                </c:pt>
                <c:pt idx="6458">
                  <c:v>64.568620125006419</c:v>
                </c:pt>
                <c:pt idx="6459">
                  <c:v>64.578619125008117</c:v>
                </c:pt>
                <c:pt idx="6460">
                  <c:v>64.588618125009816</c:v>
                </c:pt>
                <c:pt idx="6461">
                  <c:v>64.5986161250039</c:v>
                </c:pt>
                <c:pt idx="6462">
                  <c:v>64.608615125005599</c:v>
                </c:pt>
                <c:pt idx="6463">
                  <c:v>64.618614125007298</c:v>
                </c:pt>
                <c:pt idx="6464">
                  <c:v>64.628612125001382</c:v>
                </c:pt>
                <c:pt idx="6465">
                  <c:v>64.638611125003081</c:v>
                </c:pt>
                <c:pt idx="6466">
                  <c:v>64.64861012500478</c:v>
                </c:pt>
                <c:pt idx="6467">
                  <c:v>64.658608125027968</c:v>
                </c:pt>
                <c:pt idx="6468">
                  <c:v>64.668607125000563</c:v>
                </c:pt>
                <c:pt idx="6469">
                  <c:v>64.678606125002261</c:v>
                </c:pt>
                <c:pt idx="6470">
                  <c:v>64.688604125025449</c:v>
                </c:pt>
                <c:pt idx="6471">
                  <c:v>64.698603125027148</c:v>
                </c:pt>
                <c:pt idx="6472">
                  <c:v>64.708602125028847</c:v>
                </c:pt>
                <c:pt idx="6473">
                  <c:v>64.718600125022931</c:v>
                </c:pt>
                <c:pt idx="6474">
                  <c:v>64.72859912502463</c:v>
                </c:pt>
                <c:pt idx="6475">
                  <c:v>64.738597125018714</c:v>
                </c:pt>
                <c:pt idx="6476">
                  <c:v>64.748596125020413</c:v>
                </c:pt>
                <c:pt idx="6477">
                  <c:v>64.758595125022111</c:v>
                </c:pt>
                <c:pt idx="6478">
                  <c:v>64.768593125016196</c:v>
                </c:pt>
                <c:pt idx="6479">
                  <c:v>64.778592125017894</c:v>
                </c:pt>
                <c:pt idx="6480">
                  <c:v>64.788591125019593</c:v>
                </c:pt>
                <c:pt idx="6481">
                  <c:v>64.798589125013677</c:v>
                </c:pt>
                <c:pt idx="6482">
                  <c:v>64.808588125015376</c:v>
                </c:pt>
                <c:pt idx="6483">
                  <c:v>64.818587125017075</c:v>
                </c:pt>
                <c:pt idx="6484">
                  <c:v>64.828585125011159</c:v>
                </c:pt>
                <c:pt idx="6485">
                  <c:v>64.838584125012858</c:v>
                </c:pt>
                <c:pt idx="6486">
                  <c:v>64.848583125014557</c:v>
                </c:pt>
                <c:pt idx="6487">
                  <c:v>64.858580958360108</c:v>
                </c:pt>
                <c:pt idx="6488">
                  <c:v>64.868579958361806</c:v>
                </c:pt>
                <c:pt idx="6489">
                  <c:v>64.878578958334401</c:v>
                </c:pt>
                <c:pt idx="6490">
                  <c:v>64.888576958357589</c:v>
                </c:pt>
                <c:pt idx="6491">
                  <c:v>64.898575958359288</c:v>
                </c:pt>
                <c:pt idx="6492">
                  <c:v>64.908574958360987</c:v>
                </c:pt>
                <c:pt idx="6493">
                  <c:v>64.918572958355071</c:v>
                </c:pt>
                <c:pt idx="6494">
                  <c:v>64.92857195835677</c:v>
                </c:pt>
                <c:pt idx="6495">
                  <c:v>64.938570958358468</c:v>
                </c:pt>
                <c:pt idx="6496">
                  <c:v>64.948568958352553</c:v>
                </c:pt>
                <c:pt idx="6497">
                  <c:v>64.958567958354251</c:v>
                </c:pt>
                <c:pt idx="6498">
                  <c:v>64.96856695835595</c:v>
                </c:pt>
                <c:pt idx="6499">
                  <c:v>64.978564958350034</c:v>
                </c:pt>
                <c:pt idx="6500">
                  <c:v>64.988563958351733</c:v>
                </c:pt>
                <c:pt idx="6501">
                  <c:v>64.998562958353432</c:v>
                </c:pt>
                <c:pt idx="6502">
                  <c:v>65.008560958347516</c:v>
                </c:pt>
                <c:pt idx="6503">
                  <c:v>65.018559958349215</c:v>
                </c:pt>
                <c:pt idx="6504">
                  <c:v>65.028557958343299</c:v>
                </c:pt>
                <c:pt idx="6505">
                  <c:v>65.038556958344998</c:v>
                </c:pt>
                <c:pt idx="6506">
                  <c:v>65.048555958346697</c:v>
                </c:pt>
                <c:pt idx="6507">
                  <c:v>65.058553958340781</c:v>
                </c:pt>
                <c:pt idx="6508">
                  <c:v>65.06855295834248</c:v>
                </c:pt>
                <c:pt idx="6509">
                  <c:v>65.078551958344178</c:v>
                </c:pt>
                <c:pt idx="6510">
                  <c:v>65.088549958338263</c:v>
                </c:pt>
                <c:pt idx="6511">
                  <c:v>65.098548958339961</c:v>
                </c:pt>
                <c:pt idx="6512">
                  <c:v>65.10854795834166</c:v>
                </c:pt>
                <c:pt idx="6513">
                  <c:v>65.118545958335744</c:v>
                </c:pt>
                <c:pt idx="6514">
                  <c:v>65.128544958337443</c:v>
                </c:pt>
                <c:pt idx="6515">
                  <c:v>65.138543958339142</c:v>
                </c:pt>
                <c:pt idx="6516">
                  <c:v>65.148541958333226</c:v>
                </c:pt>
                <c:pt idx="6517">
                  <c:v>65.158540958334925</c:v>
                </c:pt>
                <c:pt idx="6518">
                  <c:v>65.168539958336623</c:v>
                </c:pt>
                <c:pt idx="6519">
                  <c:v>65.178537958359811</c:v>
                </c:pt>
                <c:pt idx="6520">
                  <c:v>65.18853695836151</c:v>
                </c:pt>
                <c:pt idx="6521">
                  <c:v>65.198535958334105</c:v>
                </c:pt>
                <c:pt idx="6522">
                  <c:v>65.208533958357293</c:v>
                </c:pt>
                <c:pt idx="6523">
                  <c:v>65.218532958358992</c:v>
                </c:pt>
                <c:pt idx="6524">
                  <c:v>65.228531958360691</c:v>
                </c:pt>
                <c:pt idx="6525">
                  <c:v>65.238529958354775</c:v>
                </c:pt>
                <c:pt idx="6526">
                  <c:v>65.248528958356474</c:v>
                </c:pt>
                <c:pt idx="6527">
                  <c:v>65.258527958358172</c:v>
                </c:pt>
                <c:pt idx="6528">
                  <c:v>65.268525958352257</c:v>
                </c:pt>
                <c:pt idx="6529">
                  <c:v>65.278524958353955</c:v>
                </c:pt>
                <c:pt idx="6530">
                  <c:v>65.288523958355654</c:v>
                </c:pt>
                <c:pt idx="6531">
                  <c:v>65.298521958349738</c:v>
                </c:pt>
                <c:pt idx="6532">
                  <c:v>65.308520958351437</c:v>
                </c:pt>
                <c:pt idx="6533">
                  <c:v>65.318519958353136</c:v>
                </c:pt>
                <c:pt idx="6534">
                  <c:v>65.32851795834722</c:v>
                </c:pt>
                <c:pt idx="6535">
                  <c:v>65.338516958348919</c:v>
                </c:pt>
                <c:pt idx="6536">
                  <c:v>65.348515958350617</c:v>
                </c:pt>
                <c:pt idx="6537">
                  <c:v>65.358513958344702</c:v>
                </c:pt>
                <c:pt idx="6538">
                  <c:v>65.3685129583464</c:v>
                </c:pt>
                <c:pt idx="6539">
                  <c:v>65.378511958348099</c:v>
                </c:pt>
                <c:pt idx="6540">
                  <c:v>65.388509958342183</c:v>
                </c:pt>
                <c:pt idx="6541">
                  <c:v>65.398508958343882</c:v>
                </c:pt>
                <c:pt idx="6542">
                  <c:v>65.408507958345581</c:v>
                </c:pt>
                <c:pt idx="6543">
                  <c:v>65.418505958339665</c:v>
                </c:pt>
                <c:pt idx="6544">
                  <c:v>65.428504958341364</c:v>
                </c:pt>
                <c:pt idx="6545">
                  <c:v>65.438502958335448</c:v>
                </c:pt>
                <c:pt idx="6546">
                  <c:v>65.448501958337147</c:v>
                </c:pt>
                <c:pt idx="6547">
                  <c:v>65.458500958338846</c:v>
                </c:pt>
                <c:pt idx="6548">
                  <c:v>65.468498958362034</c:v>
                </c:pt>
                <c:pt idx="6549">
                  <c:v>65.478497958334628</c:v>
                </c:pt>
                <c:pt idx="6550">
                  <c:v>65.488496958336327</c:v>
                </c:pt>
                <c:pt idx="6551">
                  <c:v>65.498494958359515</c:v>
                </c:pt>
                <c:pt idx="6552">
                  <c:v>65.508493958361214</c:v>
                </c:pt>
                <c:pt idx="6553">
                  <c:v>65.518492958333809</c:v>
                </c:pt>
                <c:pt idx="6554">
                  <c:v>65.528490958356997</c:v>
                </c:pt>
                <c:pt idx="6555">
                  <c:v>65.538489958358696</c:v>
                </c:pt>
                <c:pt idx="6556">
                  <c:v>65.548488958360394</c:v>
                </c:pt>
                <c:pt idx="6557">
                  <c:v>65.558486958354479</c:v>
                </c:pt>
                <c:pt idx="6558">
                  <c:v>65.568485958356177</c:v>
                </c:pt>
                <c:pt idx="6559">
                  <c:v>65.578484958357876</c:v>
                </c:pt>
                <c:pt idx="6560">
                  <c:v>65.58848295835196</c:v>
                </c:pt>
                <c:pt idx="6561">
                  <c:v>65.598481958353659</c:v>
                </c:pt>
                <c:pt idx="6562">
                  <c:v>65.608480958355358</c:v>
                </c:pt>
                <c:pt idx="6563">
                  <c:v>65.618478958349442</c:v>
                </c:pt>
                <c:pt idx="6564">
                  <c:v>65.628477958351141</c:v>
                </c:pt>
                <c:pt idx="6565">
                  <c:v>65.63847695835284</c:v>
                </c:pt>
                <c:pt idx="6566">
                  <c:v>65.648474958346924</c:v>
                </c:pt>
                <c:pt idx="6567">
                  <c:v>65.658473958348623</c:v>
                </c:pt>
                <c:pt idx="6568">
                  <c:v>65.668472958350321</c:v>
                </c:pt>
                <c:pt idx="6569">
                  <c:v>65.678470958344406</c:v>
                </c:pt>
                <c:pt idx="6570">
                  <c:v>65.688469958346104</c:v>
                </c:pt>
                <c:pt idx="6571">
                  <c:v>65.698468958347803</c:v>
                </c:pt>
                <c:pt idx="6572">
                  <c:v>65.708466958341887</c:v>
                </c:pt>
                <c:pt idx="6573">
                  <c:v>65.718465958343586</c:v>
                </c:pt>
                <c:pt idx="6574">
                  <c:v>65.728464958345285</c:v>
                </c:pt>
                <c:pt idx="6575">
                  <c:v>65.738462958339369</c:v>
                </c:pt>
                <c:pt idx="6576">
                  <c:v>65.748461958341068</c:v>
                </c:pt>
                <c:pt idx="6577">
                  <c:v>65.758460958342766</c:v>
                </c:pt>
                <c:pt idx="6578">
                  <c:v>65.768458958336851</c:v>
                </c:pt>
                <c:pt idx="6579">
                  <c:v>65.778457958338549</c:v>
                </c:pt>
                <c:pt idx="6580">
                  <c:v>65.788456958340248</c:v>
                </c:pt>
                <c:pt idx="6581">
                  <c:v>65.798454958334332</c:v>
                </c:pt>
                <c:pt idx="6582">
                  <c:v>65.808453958336031</c:v>
                </c:pt>
                <c:pt idx="6583">
                  <c:v>65.81845295833773</c:v>
                </c:pt>
                <c:pt idx="6584">
                  <c:v>65.828450958360918</c:v>
                </c:pt>
                <c:pt idx="6585">
                  <c:v>65.838449958333513</c:v>
                </c:pt>
                <c:pt idx="6586">
                  <c:v>65.848447958356701</c:v>
                </c:pt>
                <c:pt idx="6587">
                  <c:v>65.8584469583584</c:v>
                </c:pt>
                <c:pt idx="6588">
                  <c:v>65.868445708358195</c:v>
                </c:pt>
                <c:pt idx="6589">
                  <c:v>65.878443708352279</c:v>
                </c:pt>
                <c:pt idx="6590">
                  <c:v>65.888442708353978</c:v>
                </c:pt>
                <c:pt idx="6591">
                  <c:v>65.898441708355676</c:v>
                </c:pt>
                <c:pt idx="6592">
                  <c:v>65.908439708349761</c:v>
                </c:pt>
                <c:pt idx="6593">
                  <c:v>65.918438708351459</c:v>
                </c:pt>
                <c:pt idx="6594">
                  <c:v>65.928437708353158</c:v>
                </c:pt>
                <c:pt idx="6595">
                  <c:v>65.938435708347242</c:v>
                </c:pt>
                <c:pt idx="6596">
                  <c:v>65.948434708348941</c:v>
                </c:pt>
                <c:pt idx="6597">
                  <c:v>65.95843370835064</c:v>
                </c:pt>
                <c:pt idx="6598">
                  <c:v>65.968431708344724</c:v>
                </c:pt>
                <c:pt idx="6599">
                  <c:v>65.978430708346423</c:v>
                </c:pt>
                <c:pt idx="6600">
                  <c:v>65.988429708348121</c:v>
                </c:pt>
                <c:pt idx="6601">
                  <c:v>65.998427708342206</c:v>
                </c:pt>
                <c:pt idx="6602">
                  <c:v>66.008426708343904</c:v>
                </c:pt>
                <c:pt idx="6603">
                  <c:v>66.018425708345603</c:v>
                </c:pt>
                <c:pt idx="6604">
                  <c:v>66.028423708339687</c:v>
                </c:pt>
                <c:pt idx="6605">
                  <c:v>66.038422708341386</c:v>
                </c:pt>
                <c:pt idx="6606">
                  <c:v>66.048421708343085</c:v>
                </c:pt>
                <c:pt idx="6607">
                  <c:v>66.058419708337169</c:v>
                </c:pt>
                <c:pt idx="6608">
                  <c:v>66.068418708338868</c:v>
                </c:pt>
                <c:pt idx="6609">
                  <c:v>66.078417708340567</c:v>
                </c:pt>
                <c:pt idx="6610">
                  <c:v>66.088415708334651</c:v>
                </c:pt>
                <c:pt idx="6611">
                  <c:v>66.09841470833635</c:v>
                </c:pt>
                <c:pt idx="6612">
                  <c:v>66.108413708338048</c:v>
                </c:pt>
                <c:pt idx="6613">
                  <c:v>66.118411708361236</c:v>
                </c:pt>
                <c:pt idx="6614">
                  <c:v>66.128410708333831</c:v>
                </c:pt>
                <c:pt idx="6615">
                  <c:v>66.13840970833553</c:v>
                </c:pt>
                <c:pt idx="6616">
                  <c:v>66.148407708358718</c:v>
                </c:pt>
                <c:pt idx="6617">
                  <c:v>66.158406708360417</c:v>
                </c:pt>
                <c:pt idx="6618">
                  <c:v>66.168405708362116</c:v>
                </c:pt>
                <c:pt idx="6619">
                  <c:v>66.1784037083562</c:v>
                </c:pt>
                <c:pt idx="6620">
                  <c:v>66.188402708357899</c:v>
                </c:pt>
                <c:pt idx="6621">
                  <c:v>66.198401708359597</c:v>
                </c:pt>
                <c:pt idx="6622">
                  <c:v>66.208399708353681</c:v>
                </c:pt>
                <c:pt idx="6623">
                  <c:v>66.21839870835538</c:v>
                </c:pt>
                <c:pt idx="6624">
                  <c:v>66.228397708357079</c:v>
                </c:pt>
                <c:pt idx="6625">
                  <c:v>66.238395708351163</c:v>
                </c:pt>
                <c:pt idx="6626">
                  <c:v>66.248394708352862</c:v>
                </c:pt>
                <c:pt idx="6627">
                  <c:v>66.258393708354561</c:v>
                </c:pt>
                <c:pt idx="6628">
                  <c:v>66.268391708348645</c:v>
                </c:pt>
                <c:pt idx="6629">
                  <c:v>66.278390708350344</c:v>
                </c:pt>
                <c:pt idx="6630">
                  <c:v>66.288389708352042</c:v>
                </c:pt>
                <c:pt idx="6631">
                  <c:v>66.298387708346127</c:v>
                </c:pt>
                <c:pt idx="6632">
                  <c:v>66.308386708347825</c:v>
                </c:pt>
                <c:pt idx="6633">
                  <c:v>66.318385708349524</c:v>
                </c:pt>
                <c:pt idx="6634">
                  <c:v>66.328383708343608</c:v>
                </c:pt>
                <c:pt idx="6635">
                  <c:v>66.338382708345307</c:v>
                </c:pt>
                <c:pt idx="6636">
                  <c:v>66.348381708347006</c:v>
                </c:pt>
                <c:pt idx="6637">
                  <c:v>66.35837970834109</c:v>
                </c:pt>
                <c:pt idx="6638">
                  <c:v>66.368378708342789</c:v>
                </c:pt>
                <c:pt idx="6639">
                  <c:v>66.378376708336873</c:v>
                </c:pt>
                <c:pt idx="6640">
                  <c:v>66.388375708338572</c:v>
                </c:pt>
                <c:pt idx="6641">
                  <c:v>66.39837470834027</c:v>
                </c:pt>
                <c:pt idx="6642">
                  <c:v>66.408372708334355</c:v>
                </c:pt>
                <c:pt idx="6643">
                  <c:v>66.418371708336053</c:v>
                </c:pt>
                <c:pt idx="6644">
                  <c:v>66.428370708337752</c:v>
                </c:pt>
                <c:pt idx="6645">
                  <c:v>66.43836870836094</c:v>
                </c:pt>
                <c:pt idx="6646">
                  <c:v>66.448367708333535</c:v>
                </c:pt>
                <c:pt idx="6647">
                  <c:v>66.458366708335234</c:v>
                </c:pt>
                <c:pt idx="6648">
                  <c:v>66.468364708358422</c:v>
                </c:pt>
                <c:pt idx="6649">
                  <c:v>66.478363708360121</c:v>
                </c:pt>
                <c:pt idx="6650">
                  <c:v>66.488362708361819</c:v>
                </c:pt>
                <c:pt idx="6651">
                  <c:v>66.498360708355904</c:v>
                </c:pt>
                <c:pt idx="6652">
                  <c:v>66.508359708357602</c:v>
                </c:pt>
                <c:pt idx="6653">
                  <c:v>66.518358708359301</c:v>
                </c:pt>
                <c:pt idx="6654">
                  <c:v>66.528356708353385</c:v>
                </c:pt>
                <c:pt idx="6655">
                  <c:v>66.538355708355084</c:v>
                </c:pt>
                <c:pt idx="6656">
                  <c:v>66.548354708356783</c:v>
                </c:pt>
                <c:pt idx="6657">
                  <c:v>66.558352708350867</c:v>
                </c:pt>
                <c:pt idx="6658">
                  <c:v>66.568351708352566</c:v>
                </c:pt>
                <c:pt idx="6659">
                  <c:v>66.578350708354264</c:v>
                </c:pt>
                <c:pt idx="6660">
                  <c:v>66.588348708348349</c:v>
                </c:pt>
                <c:pt idx="6661">
                  <c:v>66.598347708350047</c:v>
                </c:pt>
                <c:pt idx="6662">
                  <c:v>66.608346708351746</c:v>
                </c:pt>
                <c:pt idx="6663">
                  <c:v>66.61834470834583</c:v>
                </c:pt>
                <c:pt idx="6664">
                  <c:v>66.628343708347529</c:v>
                </c:pt>
                <c:pt idx="6665">
                  <c:v>66.638342708349228</c:v>
                </c:pt>
                <c:pt idx="6666">
                  <c:v>66.648340708343312</c:v>
                </c:pt>
                <c:pt idx="6667">
                  <c:v>66.658339708345011</c:v>
                </c:pt>
                <c:pt idx="6668">
                  <c:v>66.66833870834671</c:v>
                </c:pt>
                <c:pt idx="6669">
                  <c:v>66.678336708340794</c:v>
                </c:pt>
                <c:pt idx="6670">
                  <c:v>66.688335708342493</c:v>
                </c:pt>
                <c:pt idx="6671">
                  <c:v>66.698334708344191</c:v>
                </c:pt>
                <c:pt idx="6672">
                  <c:v>66.708332708338276</c:v>
                </c:pt>
                <c:pt idx="6673">
                  <c:v>66.718331708339974</c:v>
                </c:pt>
                <c:pt idx="6674">
                  <c:v>66.728330708341673</c:v>
                </c:pt>
                <c:pt idx="6675">
                  <c:v>66.738328708335757</c:v>
                </c:pt>
                <c:pt idx="6676">
                  <c:v>66.748327708337456</c:v>
                </c:pt>
                <c:pt idx="6677">
                  <c:v>66.758326708339155</c:v>
                </c:pt>
                <c:pt idx="6678">
                  <c:v>66.768324708333239</c:v>
                </c:pt>
                <c:pt idx="6679">
                  <c:v>66.778323708334938</c:v>
                </c:pt>
                <c:pt idx="6680">
                  <c:v>66.788322708336636</c:v>
                </c:pt>
                <c:pt idx="6681">
                  <c:v>66.798320708359824</c:v>
                </c:pt>
                <c:pt idx="6682">
                  <c:v>66.808319708361523</c:v>
                </c:pt>
                <c:pt idx="6683">
                  <c:v>66.818318708334118</c:v>
                </c:pt>
                <c:pt idx="6684">
                  <c:v>66.828316708357306</c:v>
                </c:pt>
                <c:pt idx="6685">
                  <c:v>66.838315708359005</c:v>
                </c:pt>
                <c:pt idx="6686">
                  <c:v>66.848314708360704</c:v>
                </c:pt>
                <c:pt idx="6687">
                  <c:v>66.858312708354788</c:v>
                </c:pt>
                <c:pt idx="6688">
                  <c:v>66.868312458362198</c:v>
                </c:pt>
                <c:pt idx="6689">
                  <c:v>66.878311458334792</c:v>
                </c:pt>
                <c:pt idx="6690">
                  <c:v>66.88830945835798</c:v>
                </c:pt>
                <c:pt idx="6691">
                  <c:v>66.898308458359679</c:v>
                </c:pt>
                <c:pt idx="6692">
                  <c:v>66.908307458361378</c:v>
                </c:pt>
                <c:pt idx="6693">
                  <c:v>66.918305458355462</c:v>
                </c:pt>
                <c:pt idx="6694">
                  <c:v>66.928304458357161</c:v>
                </c:pt>
                <c:pt idx="6695">
                  <c:v>66.938302458351245</c:v>
                </c:pt>
                <c:pt idx="6696">
                  <c:v>66.948301458352944</c:v>
                </c:pt>
                <c:pt idx="6697">
                  <c:v>66.958300458354643</c:v>
                </c:pt>
                <c:pt idx="6698">
                  <c:v>66.968298458348727</c:v>
                </c:pt>
                <c:pt idx="6699">
                  <c:v>66.978297458350426</c:v>
                </c:pt>
                <c:pt idx="6700">
                  <c:v>66.988296458352124</c:v>
                </c:pt>
                <c:pt idx="6701">
                  <c:v>66.998294458346209</c:v>
                </c:pt>
                <c:pt idx="6702">
                  <c:v>67.008293458347907</c:v>
                </c:pt>
                <c:pt idx="6703">
                  <c:v>67.018292458349606</c:v>
                </c:pt>
                <c:pt idx="6704">
                  <c:v>67.02829045834369</c:v>
                </c:pt>
                <c:pt idx="6705">
                  <c:v>67.038289458345389</c:v>
                </c:pt>
                <c:pt idx="6706">
                  <c:v>67.048288458347088</c:v>
                </c:pt>
                <c:pt idx="6707">
                  <c:v>67.058286458341172</c:v>
                </c:pt>
                <c:pt idx="6708">
                  <c:v>67.068285458342871</c:v>
                </c:pt>
                <c:pt idx="6709">
                  <c:v>67.078284458344569</c:v>
                </c:pt>
                <c:pt idx="6710">
                  <c:v>67.088282458338654</c:v>
                </c:pt>
                <c:pt idx="6711">
                  <c:v>67.098281458340352</c:v>
                </c:pt>
                <c:pt idx="6712">
                  <c:v>67.108280458342051</c:v>
                </c:pt>
                <c:pt idx="6713">
                  <c:v>67.118278458336135</c:v>
                </c:pt>
                <c:pt idx="6714">
                  <c:v>67.128277458337834</c:v>
                </c:pt>
                <c:pt idx="6715">
                  <c:v>67.138276458339533</c:v>
                </c:pt>
                <c:pt idx="6716">
                  <c:v>67.148274458333617</c:v>
                </c:pt>
                <c:pt idx="6717">
                  <c:v>67.158273458335316</c:v>
                </c:pt>
                <c:pt idx="6718">
                  <c:v>67.168272458337015</c:v>
                </c:pt>
                <c:pt idx="6719">
                  <c:v>67.178270458360203</c:v>
                </c:pt>
                <c:pt idx="6720">
                  <c:v>67.188269458361901</c:v>
                </c:pt>
                <c:pt idx="6721">
                  <c:v>67.198268458334496</c:v>
                </c:pt>
                <c:pt idx="6722">
                  <c:v>67.208266458357684</c:v>
                </c:pt>
                <c:pt idx="6723">
                  <c:v>67.218265458359383</c:v>
                </c:pt>
                <c:pt idx="6724">
                  <c:v>67.228264458361082</c:v>
                </c:pt>
                <c:pt idx="6725">
                  <c:v>67.238262458355166</c:v>
                </c:pt>
                <c:pt idx="6726">
                  <c:v>67.248261458356865</c:v>
                </c:pt>
                <c:pt idx="6727">
                  <c:v>67.258260458358563</c:v>
                </c:pt>
                <c:pt idx="6728">
                  <c:v>67.268258458352648</c:v>
                </c:pt>
                <c:pt idx="6729">
                  <c:v>67.278257458354346</c:v>
                </c:pt>
                <c:pt idx="6730">
                  <c:v>67.288256458356045</c:v>
                </c:pt>
                <c:pt idx="6731">
                  <c:v>67.298254458350129</c:v>
                </c:pt>
                <c:pt idx="6732">
                  <c:v>67.308253458351828</c:v>
                </c:pt>
                <c:pt idx="6733">
                  <c:v>67.318252458353527</c:v>
                </c:pt>
                <c:pt idx="6734">
                  <c:v>67.328250458347611</c:v>
                </c:pt>
                <c:pt idx="6735">
                  <c:v>67.33824945834931</c:v>
                </c:pt>
                <c:pt idx="6736">
                  <c:v>67.348248458351009</c:v>
                </c:pt>
                <c:pt idx="6737">
                  <c:v>67.358246458345093</c:v>
                </c:pt>
                <c:pt idx="6738">
                  <c:v>67.368245458346792</c:v>
                </c:pt>
                <c:pt idx="6739">
                  <c:v>67.37824445834849</c:v>
                </c:pt>
                <c:pt idx="6740">
                  <c:v>67.388242458342575</c:v>
                </c:pt>
                <c:pt idx="6741">
                  <c:v>67.398241458344273</c:v>
                </c:pt>
                <c:pt idx="6742">
                  <c:v>67.408240458345972</c:v>
                </c:pt>
                <c:pt idx="6743">
                  <c:v>67.418238458340056</c:v>
                </c:pt>
                <c:pt idx="6744">
                  <c:v>67.428237458341755</c:v>
                </c:pt>
                <c:pt idx="6745">
                  <c:v>67.438236458343454</c:v>
                </c:pt>
                <c:pt idx="6746">
                  <c:v>67.448234458337538</c:v>
                </c:pt>
                <c:pt idx="6747">
                  <c:v>67.458233458339237</c:v>
                </c:pt>
                <c:pt idx="6748">
                  <c:v>67.468232458340935</c:v>
                </c:pt>
                <c:pt idx="6749">
                  <c:v>67.47823045833502</c:v>
                </c:pt>
                <c:pt idx="6750">
                  <c:v>67.488229458336718</c:v>
                </c:pt>
                <c:pt idx="6751">
                  <c:v>67.498228458338417</c:v>
                </c:pt>
                <c:pt idx="6752">
                  <c:v>67.508226458361605</c:v>
                </c:pt>
                <c:pt idx="6753">
                  <c:v>67.5182254583342</c:v>
                </c:pt>
                <c:pt idx="6754">
                  <c:v>67.528224458335899</c:v>
                </c:pt>
                <c:pt idx="6755">
                  <c:v>67.538222458359087</c:v>
                </c:pt>
                <c:pt idx="6756">
                  <c:v>67.548221458360786</c:v>
                </c:pt>
                <c:pt idx="6757">
                  <c:v>67.558220458333381</c:v>
                </c:pt>
                <c:pt idx="6758">
                  <c:v>67.568218458356569</c:v>
                </c:pt>
                <c:pt idx="6759">
                  <c:v>67.578217458358267</c:v>
                </c:pt>
                <c:pt idx="6760">
                  <c:v>67.588216458359966</c:v>
                </c:pt>
                <c:pt idx="6761">
                  <c:v>67.59821445835405</c:v>
                </c:pt>
                <c:pt idx="6762">
                  <c:v>67.608213458355749</c:v>
                </c:pt>
                <c:pt idx="6763">
                  <c:v>67.618212458357448</c:v>
                </c:pt>
                <c:pt idx="6764">
                  <c:v>67.628210458351532</c:v>
                </c:pt>
                <c:pt idx="6765">
                  <c:v>67.638209458353231</c:v>
                </c:pt>
                <c:pt idx="6766">
                  <c:v>67.648208458354929</c:v>
                </c:pt>
                <c:pt idx="6767">
                  <c:v>67.658206458349014</c:v>
                </c:pt>
                <c:pt idx="6768">
                  <c:v>67.668205458350712</c:v>
                </c:pt>
                <c:pt idx="6769">
                  <c:v>67.678204458352411</c:v>
                </c:pt>
                <c:pt idx="6770">
                  <c:v>67.688202458346495</c:v>
                </c:pt>
                <c:pt idx="6771">
                  <c:v>67.698201458348194</c:v>
                </c:pt>
                <c:pt idx="6772">
                  <c:v>67.708200458349893</c:v>
                </c:pt>
                <c:pt idx="6773">
                  <c:v>67.718198458343977</c:v>
                </c:pt>
                <c:pt idx="6774">
                  <c:v>67.728197458345676</c:v>
                </c:pt>
                <c:pt idx="6775">
                  <c:v>67.738196458347375</c:v>
                </c:pt>
                <c:pt idx="6776">
                  <c:v>67.748194458341459</c:v>
                </c:pt>
                <c:pt idx="6777">
                  <c:v>67.758193458343158</c:v>
                </c:pt>
                <c:pt idx="6778">
                  <c:v>67.768192458344856</c:v>
                </c:pt>
                <c:pt idx="6779">
                  <c:v>67.778190458338941</c:v>
                </c:pt>
                <c:pt idx="6780">
                  <c:v>67.788189458340639</c:v>
                </c:pt>
                <c:pt idx="6781">
                  <c:v>67.798188458342338</c:v>
                </c:pt>
                <c:pt idx="6782">
                  <c:v>67.808186458336422</c:v>
                </c:pt>
                <c:pt idx="6783">
                  <c:v>67.818185458338121</c:v>
                </c:pt>
                <c:pt idx="6784">
                  <c:v>67.82818445833982</c:v>
                </c:pt>
                <c:pt idx="6785">
                  <c:v>67.838182458333904</c:v>
                </c:pt>
                <c:pt idx="6786">
                  <c:v>67.848181458335603</c:v>
                </c:pt>
                <c:pt idx="6787">
                  <c:v>67.858180458337301</c:v>
                </c:pt>
                <c:pt idx="6788">
                  <c:v>67.868178208358586</c:v>
                </c:pt>
                <c:pt idx="6789">
                  <c:v>67.878177208360285</c:v>
                </c:pt>
                <c:pt idx="6790">
                  <c:v>67.888176208361983</c:v>
                </c:pt>
                <c:pt idx="6791">
                  <c:v>67.898174208356068</c:v>
                </c:pt>
                <c:pt idx="6792">
                  <c:v>67.908173208357766</c:v>
                </c:pt>
                <c:pt idx="6793">
                  <c:v>67.918172208359465</c:v>
                </c:pt>
                <c:pt idx="6794">
                  <c:v>67.928170208353549</c:v>
                </c:pt>
                <c:pt idx="6795">
                  <c:v>67.938169208355248</c:v>
                </c:pt>
                <c:pt idx="6796">
                  <c:v>67.948168208356947</c:v>
                </c:pt>
                <c:pt idx="6797">
                  <c:v>67.958166208351031</c:v>
                </c:pt>
                <c:pt idx="6798">
                  <c:v>67.96816520835273</c:v>
                </c:pt>
                <c:pt idx="6799">
                  <c:v>67.978164208354428</c:v>
                </c:pt>
                <c:pt idx="6800">
                  <c:v>67.988162208348513</c:v>
                </c:pt>
                <c:pt idx="6801">
                  <c:v>67.998161208350211</c:v>
                </c:pt>
                <c:pt idx="6802">
                  <c:v>68.00816020835191</c:v>
                </c:pt>
                <c:pt idx="6803">
                  <c:v>68.018158208345994</c:v>
                </c:pt>
                <c:pt idx="6804">
                  <c:v>68.028157208347693</c:v>
                </c:pt>
                <c:pt idx="6805">
                  <c:v>68.038156208349392</c:v>
                </c:pt>
                <c:pt idx="6806">
                  <c:v>68.048154208343476</c:v>
                </c:pt>
                <c:pt idx="6807">
                  <c:v>68.058153208345175</c:v>
                </c:pt>
                <c:pt idx="6808">
                  <c:v>68.068152208346874</c:v>
                </c:pt>
                <c:pt idx="6809">
                  <c:v>68.078150208340958</c:v>
                </c:pt>
                <c:pt idx="6810">
                  <c:v>68.088149208342656</c:v>
                </c:pt>
                <c:pt idx="6811">
                  <c:v>68.098147208336741</c:v>
                </c:pt>
                <c:pt idx="6812">
                  <c:v>68.108146208338439</c:v>
                </c:pt>
                <c:pt idx="6813">
                  <c:v>68.118145208340138</c:v>
                </c:pt>
                <c:pt idx="6814">
                  <c:v>68.128144208341837</c:v>
                </c:pt>
                <c:pt idx="6815">
                  <c:v>68.138142208335921</c:v>
                </c:pt>
                <c:pt idx="6816">
                  <c:v>68.14814120833762</c:v>
                </c:pt>
                <c:pt idx="6817">
                  <c:v>68.158140208339319</c:v>
                </c:pt>
                <c:pt idx="6818">
                  <c:v>68.168138208333403</c:v>
                </c:pt>
                <c:pt idx="6819">
                  <c:v>68.178137208335102</c:v>
                </c:pt>
                <c:pt idx="6820">
                  <c:v>68.1881362083368</c:v>
                </c:pt>
                <c:pt idx="6821">
                  <c:v>68.198134208359988</c:v>
                </c:pt>
                <c:pt idx="6822">
                  <c:v>68.208133208361687</c:v>
                </c:pt>
                <c:pt idx="6823">
                  <c:v>68.218132208334282</c:v>
                </c:pt>
                <c:pt idx="6824">
                  <c:v>68.22813020835747</c:v>
                </c:pt>
                <c:pt idx="6825">
                  <c:v>68.238129208359169</c:v>
                </c:pt>
                <c:pt idx="6826">
                  <c:v>68.248128208360868</c:v>
                </c:pt>
                <c:pt idx="6827">
                  <c:v>68.258126208354952</c:v>
                </c:pt>
                <c:pt idx="6828">
                  <c:v>68.268125208356651</c:v>
                </c:pt>
                <c:pt idx="6829">
                  <c:v>68.278124208358349</c:v>
                </c:pt>
                <c:pt idx="6830">
                  <c:v>68.288122208352434</c:v>
                </c:pt>
                <c:pt idx="6831">
                  <c:v>68.298121208354132</c:v>
                </c:pt>
                <c:pt idx="6832">
                  <c:v>68.308120208355831</c:v>
                </c:pt>
                <c:pt idx="6833">
                  <c:v>68.318118208349915</c:v>
                </c:pt>
                <c:pt idx="6834">
                  <c:v>68.328117208351614</c:v>
                </c:pt>
                <c:pt idx="6835">
                  <c:v>68.338116208353313</c:v>
                </c:pt>
                <c:pt idx="6836">
                  <c:v>68.348114208347397</c:v>
                </c:pt>
                <c:pt idx="6837">
                  <c:v>68.358113208349096</c:v>
                </c:pt>
                <c:pt idx="6838">
                  <c:v>68.368112208350794</c:v>
                </c:pt>
                <c:pt idx="6839">
                  <c:v>68.378110208344879</c:v>
                </c:pt>
                <c:pt idx="6840">
                  <c:v>68.388109208346577</c:v>
                </c:pt>
                <c:pt idx="6841">
                  <c:v>68.398108208348276</c:v>
                </c:pt>
                <c:pt idx="6842">
                  <c:v>68.40810620834236</c:v>
                </c:pt>
                <c:pt idx="6843">
                  <c:v>68.418105208344059</c:v>
                </c:pt>
                <c:pt idx="6844">
                  <c:v>68.428104208345758</c:v>
                </c:pt>
                <c:pt idx="6845">
                  <c:v>68.438102208339842</c:v>
                </c:pt>
                <c:pt idx="6846">
                  <c:v>68.448101208341541</c:v>
                </c:pt>
                <c:pt idx="6847">
                  <c:v>68.45810020834324</c:v>
                </c:pt>
                <c:pt idx="6848">
                  <c:v>68.468098208337324</c:v>
                </c:pt>
                <c:pt idx="6849">
                  <c:v>68.478097208339022</c:v>
                </c:pt>
                <c:pt idx="6850">
                  <c:v>68.488096208340721</c:v>
                </c:pt>
                <c:pt idx="6851">
                  <c:v>68.498094208334805</c:v>
                </c:pt>
                <c:pt idx="6852">
                  <c:v>68.508093208336504</c:v>
                </c:pt>
                <c:pt idx="6853">
                  <c:v>68.518092208338203</c:v>
                </c:pt>
                <c:pt idx="6854">
                  <c:v>68.528090208361391</c:v>
                </c:pt>
                <c:pt idx="6855">
                  <c:v>68.538089208333986</c:v>
                </c:pt>
                <c:pt idx="6856">
                  <c:v>68.548088208335685</c:v>
                </c:pt>
                <c:pt idx="6857">
                  <c:v>68.558086208358873</c:v>
                </c:pt>
                <c:pt idx="6858">
                  <c:v>68.568085208360571</c:v>
                </c:pt>
                <c:pt idx="6859">
                  <c:v>68.578084208333166</c:v>
                </c:pt>
                <c:pt idx="6860">
                  <c:v>68.588082208356354</c:v>
                </c:pt>
                <c:pt idx="6861">
                  <c:v>68.598081208358053</c:v>
                </c:pt>
                <c:pt idx="6862">
                  <c:v>68.608080208359752</c:v>
                </c:pt>
                <c:pt idx="6863">
                  <c:v>68.618078208353836</c:v>
                </c:pt>
                <c:pt idx="6864">
                  <c:v>68.628077208355535</c:v>
                </c:pt>
                <c:pt idx="6865">
                  <c:v>68.638076208357234</c:v>
                </c:pt>
                <c:pt idx="6866">
                  <c:v>68.648074208351318</c:v>
                </c:pt>
                <c:pt idx="6867">
                  <c:v>68.658073208353017</c:v>
                </c:pt>
                <c:pt idx="6868">
                  <c:v>68.668072208354715</c:v>
                </c:pt>
                <c:pt idx="6869">
                  <c:v>68.678070208348799</c:v>
                </c:pt>
                <c:pt idx="6870">
                  <c:v>68.688069208350498</c:v>
                </c:pt>
                <c:pt idx="6871">
                  <c:v>68.698067208344582</c:v>
                </c:pt>
                <c:pt idx="6872">
                  <c:v>68.708066208346281</c:v>
                </c:pt>
                <c:pt idx="6873">
                  <c:v>68.71806520834798</c:v>
                </c:pt>
                <c:pt idx="6874">
                  <c:v>68.728063208342064</c:v>
                </c:pt>
                <c:pt idx="6875">
                  <c:v>68.738062208343763</c:v>
                </c:pt>
                <c:pt idx="6876">
                  <c:v>68.748061208345462</c:v>
                </c:pt>
                <c:pt idx="6877">
                  <c:v>68.75806020834716</c:v>
                </c:pt>
                <c:pt idx="6878">
                  <c:v>68.768058208341245</c:v>
                </c:pt>
                <c:pt idx="6879">
                  <c:v>68.778057208342943</c:v>
                </c:pt>
                <c:pt idx="6880">
                  <c:v>68.788056208344642</c:v>
                </c:pt>
                <c:pt idx="6881">
                  <c:v>68.798054208338726</c:v>
                </c:pt>
                <c:pt idx="6882">
                  <c:v>68.808053208340425</c:v>
                </c:pt>
                <c:pt idx="6883">
                  <c:v>68.818052208342124</c:v>
                </c:pt>
                <c:pt idx="6884">
                  <c:v>68.828050208336208</c:v>
                </c:pt>
                <c:pt idx="6885">
                  <c:v>68.838049208337907</c:v>
                </c:pt>
                <c:pt idx="6886">
                  <c:v>68.848048208339605</c:v>
                </c:pt>
                <c:pt idx="6887">
                  <c:v>68.85804620833369</c:v>
                </c:pt>
                <c:pt idx="6888">
                  <c:v>68.86804500001017</c:v>
                </c:pt>
                <c:pt idx="6889">
                  <c:v>68.878044000011869</c:v>
                </c:pt>
                <c:pt idx="6890">
                  <c:v>68.888042000005953</c:v>
                </c:pt>
                <c:pt idx="6891">
                  <c:v>68.898041000007652</c:v>
                </c:pt>
                <c:pt idx="6892">
                  <c:v>68.90804000000935</c:v>
                </c:pt>
                <c:pt idx="6893">
                  <c:v>68.918038000003435</c:v>
                </c:pt>
                <c:pt idx="6894">
                  <c:v>68.928037000005133</c:v>
                </c:pt>
                <c:pt idx="6895">
                  <c:v>68.938036000006832</c:v>
                </c:pt>
                <c:pt idx="6896">
                  <c:v>68.948034000000916</c:v>
                </c:pt>
                <c:pt idx="6897">
                  <c:v>68.958033000002615</c:v>
                </c:pt>
                <c:pt idx="6898">
                  <c:v>68.968032000004314</c:v>
                </c:pt>
                <c:pt idx="6899">
                  <c:v>68.978030000027502</c:v>
                </c:pt>
                <c:pt idx="6900">
                  <c:v>68.988029000000097</c:v>
                </c:pt>
                <c:pt idx="6901">
                  <c:v>68.998028000001796</c:v>
                </c:pt>
                <c:pt idx="6902">
                  <c:v>69.008026000024984</c:v>
                </c:pt>
                <c:pt idx="6903">
                  <c:v>69.018025000026682</c:v>
                </c:pt>
                <c:pt idx="6904">
                  <c:v>69.028024000028381</c:v>
                </c:pt>
                <c:pt idx="6905">
                  <c:v>69.038022000022465</c:v>
                </c:pt>
                <c:pt idx="6906">
                  <c:v>69.048021000024164</c:v>
                </c:pt>
                <c:pt idx="6907">
                  <c:v>69.058020000025863</c:v>
                </c:pt>
                <c:pt idx="6908">
                  <c:v>69.068018000019947</c:v>
                </c:pt>
                <c:pt idx="6909">
                  <c:v>69.078017000021646</c:v>
                </c:pt>
                <c:pt idx="6910">
                  <c:v>69.088016000023345</c:v>
                </c:pt>
                <c:pt idx="6911">
                  <c:v>69.098014000017429</c:v>
                </c:pt>
                <c:pt idx="6912">
                  <c:v>69.108013000019128</c:v>
                </c:pt>
                <c:pt idx="6913">
                  <c:v>69.118012000020826</c:v>
                </c:pt>
                <c:pt idx="6914">
                  <c:v>69.12801000001491</c:v>
                </c:pt>
                <c:pt idx="6915">
                  <c:v>69.138009000016609</c:v>
                </c:pt>
                <c:pt idx="6916">
                  <c:v>69.148008000018308</c:v>
                </c:pt>
                <c:pt idx="6917">
                  <c:v>69.158006000012392</c:v>
                </c:pt>
                <c:pt idx="6918">
                  <c:v>69.168005000014091</c:v>
                </c:pt>
                <c:pt idx="6919">
                  <c:v>69.17800400001579</c:v>
                </c:pt>
                <c:pt idx="6920">
                  <c:v>69.188002000009874</c:v>
                </c:pt>
                <c:pt idx="6921">
                  <c:v>69.198001000011573</c:v>
                </c:pt>
                <c:pt idx="6922">
                  <c:v>69.208000000013271</c:v>
                </c:pt>
                <c:pt idx="6923">
                  <c:v>69.217998000007356</c:v>
                </c:pt>
                <c:pt idx="6924">
                  <c:v>69.227997000009054</c:v>
                </c:pt>
                <c:pt idx="6925">
                  <c:v>69.237996000010753</c:v>
                </c:pt>
                <c:pt idx="6926">
                  <c:v>69.247994000004837</c:v>
                </c:pt>
                <c:pt idx="6927">
                  <c:v>69.257993000006536</c:v>
                </c:pt>
                <c:pt idx="6928">
                  <c:v>69.267992000008235</c:v>
                </c:pt>
                <c:pt idx="6929">
                  <c:v>69.277990000002319</c:v>
                </c:pt>
                <c:pt idx="6930">
                  <c:v>69.287989000004018</c:v>
                </c:pt>
                <c:pt idx="6931">
                  <c:v>69.297988000005716</c:v>
                </c:pt>
                <c:pt idx="6932">
                  <c:v>69.307986000028905</c:v>
                </c:pt>
                <c:pt idx="6933">
                  <c:v>69.317985000001499</c:v>
                </c:pt>
                <c:pt idx="6934">
                  <c:v>69.327984000003198</c:v>
                </c:pt>
                <c:pt idx="6935">
                  <c:v>69.337982000026386</c:v>
                </c:pt>
                <c:pt idx="6936">
                  <c:v>69.347981000028085</c:v>
                </c:pt>
                <c:pt idx="6937">
                  <c:v>69.35798000000068</c:v>
                </c:pt>
                <c:pt idx="6938">
                  <c:v>69.367978000023868</c:v>
                </c:pt>
                <c:pt idx="6939">
                  <c:v>69.377977000025567</c:v>
                </c:pt>
                <c:pt idx="6940">
                  <c:v>69.387976000027265</c:v>
                </c:pt>
                <c:pt idx="6941">
                  <c:v>69.39797400002135</c:v>
                </c:pt>
                <c:pt idx="6942">
                  <c:v>69.407973000023048</c:v>
                </c:pt>
                <c:pt idx="6943">
                  <c:v>69.417972000024747</c:v>
                </c:pt>
                <c:pt idx="6944">
                  <c:v>69.427970000018831</c:v>
                </c:pt>
                <c:pt idx="6945">
                  <c:v>69.43796900002053</c:v>
                </c:pt>
                <c:pt idx="6946">
                  <c:v>69.447968000022229</c:v>
                </c:pt>
                <c:pt idx="6947">
                  <c:v>69.457966000016313</c:v>
                </c:pt>
                <c:pt idx="6948">
                  <c:v>69.467965000018012</c:v>
                </c:pt>
                <c:pt idx="6949">
                  <c:v>69.477964000019711</c:v>
                </c:pt>
                <c:pt idx="6950">
                  <c:v>69.487962000013795</c:v>
                </c:pt>
                <c:pt idx="6951">
                  <c:v>69.497961000015493</c:v>
                </c:pt>
                <c:pt idx="6952">
                  <c:v>69.507960000017192</c:v>
                </c:pt>
                <c:pt idx="6953">
                  <c:v>69.517958000011276</c:v>
                </c:pt>
                <c:pt idx="6954">
                  <c:v>69.527957000012975</c:v>
                </c:pt>
                <c:pt idx="6955">
                  <c:v>69.537956000014674</c:v>
                </c:pt>
                <c:pt idx="6956">
                  <c:v>69.547954000008758</c:v>
                </c:pt>
                <c:pt idx="6957">
                  <c:v>69.557953000010457</c:v>
                </c:pt>
                <c:pt idx="6958">
                  <c:v>69.567952000012156</c:v>
                </c:pt>
                <c:pt idx="6959">
                  <c:v>69.57795000000624</c:v>
                </c:pt>
                <c:pt idx="6960">
                  <c:v>69.587949000007939</c:v>
                </c:pt>
                <c:pt idx="6961">
                  <c:v>69.597948000009637</c:v>
                </c:pt>
                <c:pt idx="6962">
                  <c:v>69.607946000003722</c:v>
                </c:pt>
                <c:pt idx="6963">
                  <c:v>69.61794500000542</c:v>
                </c:pt>
                <c:pt idx="6964">
                  <c:v>69.627944000007119</c:v>
                </c:pt>
                <c:pt idx="6965">
                  <c:v>69.637942000001203</c:v>
                </c:pt>
                <c:pt idx="6966">
                  <c:v>69.647941000002902</c:v>
                </c:pt>
                <c:pt idx="6967">
                  <c:v>69.657940000004601</c:v>
                </c:pt>
                <c:pt idx="6968">
                  <c:v>69.667938000027789</c:v>
                </c:pt>
                <c:pt idx="6969">
                  <c:v>69.677937000000384</c:v>
                </c:pt>
                <c:pt idx="6970">
                  <c:v>69.687936000002082</c:v>
                </c:pt>
                <c:pt idx="6971">
                  <c:v>69.697934000025271</c:v>
                </c:pt>
                <c:pt idx="6972">
                  <c:v>69.707933000026969</c:v>
                </c:pt>
                <c:pt idx="6973">
                  <c:v>69.717932000028668</c:v>
                </c:pt>
                <c:pt idx="6974">
                  <c:v>69.727930000022752</c:v>
                </c:pt>
                <c:pt idx="6975">
                  <c:v>69.737929000024451</c:v>
                </c:pt>
                <c:pt idx="6976">
                  <c:v>69.74792800002615</c:v>
                </c:pt>
                <c:pt idx="6977">
                  <c:v>69.757926000020234</c:v>
                </c:pt>
                <c:pt idx="6978">
                  <c:v>69.767925000021933</c:v>
                </c:pt>
                <c:pt idx="6979">
                  <c:v>69.777924000023631</c:v>
                </c:pt>
                <c:pt idx="6980">
                  <c:v>69.787922000017716</c:v>
                </c:pt>
                <c:pt idx="6981">
                  <c:v>69.797921000019414</c:v>
                </c:pt>
                <c:pt idx="6982">
                  <c:v>69.807920000021113</c:v>
                </c:pt>
                <c:pt idx="6983">
                  <c:v>69.817918000015197</c:v>
                </c:pt>
                <c:pt idx="6984">
                  <c:v>69.827917000016896</c:v>
                </c:pt>
                <c:pt idx="6985">
                  <c:v>69.837916000018595</c:v>
                </c:pt>
                <c:pt idx="6986">
                  <c:v>69.847914000012679</c:v>
                </c:pt>
                <c:pt idx="6987">
                  <c:v>69.857913000014378</c:v>
                </c:pt>
                <c:pt idx="6988">
                  <c:v>69.86791225001798</c:v>
                </c:pt>
                <c:pt idx="6989">
                  <c:v>69.877910250012064</c:v>
                </c:pt>
                <c:pt idx="6990">
                  <c:v>69.887909250013763</c:v>
                </c:pt>
                <c:pt idx="6991">
                  <c:v>69.897908250015462</c:v>
                </c:pt>
                <c:pt idx="6992">
                  <c:v>69.907906250009546</c:v>
                </c:pt>
                <c:pt idx="6993">
                  <c:v>69.917905250011245</c:v>
                </c:pt>
                <c:pt idx="6994">
                  <c:v>69.927904250012944</c:v>
                </c:pt>
                <c:pt idx="6995">
                  <c:v>69.937902250007028</c:v>
                </c:pt>
                <c:pt idx="6996">
                  <c:v>69.947901250008726</c:v>
                </c:pt>
                <c:pt idx="6997">
                  <c:v>69.957900250010425</c:v>
                </c:pt>
                <c:pt idx="6998">
                  <c:v>69.967898250004509</c:v>
                </c:pt>
                <c:pt idx="6999">
                  <c:v>69.977897250006208</c:v>
                </c:pt>
                <c:pt idx="7000">
                  <c:v>69.987896250007907</c:v>
                </c:pt>
                <c:pt idx="7001">
                  <c:v>69.997894250001991</c:v>
                </c:pt>
              </c:numCache>
            </c:numRef>
          </c:xVal>
          <c:yVal>
            <c:numRef>
              <c:f>'Combined Data'!$J$2:$J$7003</c:f>
              <c:numCache>
                <c:formatCode>General</c:formatCode>
                <c:ptCount val="7002"/>
                <c:pt idx="0">
                  <c:v>-1.3175075873732567E-2</c:v>
                </c:pt>
                <c:pt idx="1">
                  <c:v>-5.8415289968252182E-3</c:v>
                </c:pt>
                <c:pt idx="2">
                  <c:v>-1.0321615263819695E-4</c:v>
                </c:pt>
                <c:pt idx="3">
                  <c:v>-1.5508078504353762E-3</c:v>
                </c:pt>
                <c:pt idx="4">
                  <c:v>-1.0531519539654255E-2</c:v>
                </c:pt>
                <c:pt idx="5">
                  <c:v>-2.3093678057193756E-2</c:v>
                </c:pt>
                <c:pt idx="6">
                  <c:v>-1.915273442864418E-2</c:v>
                </c:pt>
                <c:pt idx="7">
                  <c:v>-1.297438982874155E-2</c:v>
                </c:pt>
                <c:pt idx="8">
                  <c:v>-7.1809492073953152E-3</c:v>
                </c:pt>
                <c:pt idx="9">
                  <c:v>-1.9503806252032518E-3</c:v>
                </c:pt>
                <c:pt idx="10">
                  <c:v>4.3304180726408958E-3</c:v>
                </c:pt>
                <c:pt idx="11">
                  <c:v>7.6650194823741913E-3</c:v>
                </c:pt>
                <c:pt idx="12">
                  <c:v>1.4314134605228901E-2</c:v>
                </c:pt>
                <c:pt idx="13">
                  <c:v>1.4749744907021523E-2</c:v>
                </c:pt>
                <c:pt idx="14">
                  <c:v>1.0776842013001442E-2</c:v>
                </c:pt>
                <c:pt idx="15">
                  <c:v>3.5689952783286572E-3</c:v>
                </c:pt>
                <c:pt idx="16">
                  <c:v>-7.1848486550152302E-3</c:v>
                </c:pt>
                <c:pt idx="17">
                  <c:v>-1.2840938754379749E-2</c:v>
                </c:pt>
                <c:pt idx="18">
                  <c:v>-2.3555900901556015E-2</c:v>
                </c:pt>
                <c:pt idx="19">
                  <c:v>-3.42283695936203E-2</c:v>
                </c:pt>
                <c:pt idx="20">
                  <c:v>-3.813549131155014E-2</c:v>
                </c:pt>
                <c:pt idx="21">
                  <c:v>-4.1761443018913269E-2</c:v>
                </c:pt>
                <c:pt idx="22">
                  <c:v>-4.1921235620975494E-2</c:v>
                </c:pt>
                <c:pt idx="23">
                  <c:v>-4.1803814470767975E-2</c:v>
                </c:pt>
                <c:pt idx="24">
                  <c:v>-4.2050689458847046E-2</c:v>
                </c:pt>
                <c:pt idx="25">
                  <c:v>-3.4619748592376709E-2</c:v>
                </c:pt>
                <c:pt idx="26">
                  <c:v>-2.9045483097434044E-2</c:v>
                </c:pt>
                <c:pt idx="27">
                  <c:v>-1.3142872601747513E-2</c:v>
                </c:pt>
                <c:pt idx="28">
                  <c:v>5.7439994998276234E-3</c:v>
                </c:pt>
                <c:pt idx="29">
                  <c:v>2.2649213671684265E-2</c:v>
                </c:pt>
                <c:pt idx="30">
                  <c:v>3.6020681262016296E-2</c:v>
                </c:pt>
                <c:pt idx="31">
                  <c:v>4.3618679046630859E-2</c:v>
                </c:pt>
                <c:pt idx="32">
                  <c:v>4.307965561747551E-2</c:v>
                </c:pt>
                <c:pt idx="33">
                  <c:v>4.4076744467020035E-2</c:v>
                </c:pt>
                <c:pt idx="34">
                  <c:v>4.17022705078125E-2</c:v>
                </c:pt>
                <c:pt idx="35">
                  <c:v>3.3810272812843323E-2</c:v>
                </c:pt>
                <c:pt idx="36">
                  <c:v>2.3360032588243484E-2</c:v>
                </c:pt>
                <c:pt idx="37">
                  <c:v>1.3548951596021652E-2</c:v>
                </c:pt>
                <c:pt idx="38">
                  <c:v>7.8652333468198776E-3</c:v>
                </c:pt>
                <c:pt idx="39">
                  <c:v>4.6092267148196697E-3</c:v>
                </c:pt>
                <c:pt idx="40">
                  <c:v>3.2808412797749043E-3</c:v>
                </c:pt>
                <c:pt idx="41">
                  <c:v>4.5474427752196789E-3</c:v>
                </c:pt>
                <c:pt idx="42">
                  <c:v>7.8532248735427856E-3</c:v>
                </c:pt>
                <c:pt idx="43">
                  <c:v>1.1086423881351948E-2</c:v>
                </c:pt>
                <c:pt idx="44">
                  <c:v>1.0126620531082153E-2</c:v>
                </c:pt>
                <c:pt idx="45">
                  <c:v>6.1419163830578327E-3</c:v>
                </c:pt>
                <c:pt idx="46">
                  <c:v>-1.0046763345599174E-3</c:v>
                </c:pt>
                <c:pt idx="47">
                  <c:v>-9.1939717531204224E-3</c:v>
                </c:pt>
                <c:pt idx="48">
                  <c:v>-9.4967735931277275E-3</c:v>
                </c:pt>
                <c:pt idx="49">
                  <c:v>-9.5379156991839409E-3</c:v>
                </c:pt>
                <c:pt idx="50">
                  <c:v>-5.2289208397269249E-3</c:v>
                </c:pt>
                <c:pt idx="51">
                  <c:v>-1.0079303756356239E-3</c:v>
                </c:pt>
                <c:pt idx="52">
                  <c:v>7.6609249226748943E-3</c:v>
                </c:pt>
                <c:pt idx="53">
                  <c:v>1.2814796529710293E-2</c:v>
                </c:pt>
                <c:pt idx="54">
                  <c:v>1.1686681769788265E-2</c:v>
                </c:pt>
                <c:pt idx="55">
                  <c:v>-6.8657100200653076E-4</c:v>
                </c:pt>
                <c:pt idx="56">
                  <c:v>-9.1764619573950768E-3</c:v>
                </c:pt>
                <c:pt idx="57">
                  <c:v>-1.6679404303431511E-2</c:v>
                </c:pt>
                <c:pt idx="58">
                  <c:v>-2.1558050066232681E-2</c:v>
                </c:pt>
                <c:pt idx="59">
                  <c:v>-2.0133625715970993E-2</c:v>
                </c:pt>
                <c:pt idx="60">
                  <c:v>-2.4783505126833916E-2</c:v>
                </c:pt>
                <c:pt idx="61">
                  <c:v>-1.8587233498692513E-2</c:v>
                </c:pt>
                <c:pt idx="62">
                  <c:v>-1.5557622537016869E-2</c:v>
                </c:pt>
                <c:pt idx="63">
                  <c:v>-1.1106804013252258E-2</c:v>
                </c:pt>
                <c:pt idx="64">
                  <c:v>-9.9131977185606956E-4</c:v>
                </c:pt>
                <c:pt idx="65">
                  <c:v>6.475220900028944E-3</c:v>
                </c:pt>
                <c:pt idx="66">
                  <c:v>7.7143902890384197E-3</c:v>
                </c:pt>
                <c:pt idx="67">
                  <c:v>6.0668177902698517E-3</c:v>
                </c:pt>
                <c:pt idx="68">
                  <c:v>6.6752545535564423E-4</c:v>
                </c:pt>
                <c:pt idx="69">
                  <c:v>-6.6706817597150803E-4</c:v>
                </c:pt>
                <c:pt idx="70">
                  <c:v>-7.5819659978151321E-3</c:v>
                </c:pt>
                <c:pt idx="71">
                  <c:v>-1.5281882137060165E-2</c:v>
                </c:pt>
                <c:pt idx="72">
                  <c:v>-1.4510098844766617E-2</c:v>
                </c:pt>
                <c:pt idx="73">
                  <c:v>-8.9676305651664734E-3</c:v>
                </c:pt>
                <c:pt idx="74">
                  <c:v>-4.1896533221006393E-3</c:v>
                </c:pt>
                <c:pt idx="75">
                  <c:v>3.1050317920744419E-3</c:v>
                </c:pt>
                <c:pt idx="76">
                  <c:v>1.4191238209605217E-2</c:v>
                </c:pt>
                <c:pt idx="77">
                  <c:v>1.0560490190982819E-2</c:v>
                </c:pt>
                <c:pt idx="78">
                  <c:v>1.2152792885899544E-2</c:v>
                </c:pt>
                <c:pt idx="79">
                  <c:v>9.624045342206955E-3</c:v>
                </c:pt>
                <c:pt idx="80">
                  <c:v>8.1643834710121155E-4</c:v>
                </c:pt>
                <c:pt idx="81">
                  <c:v>-1.7061324324458838E-3</c:v>
                </c:pt>
                <c:pt idx="82">
                  <c:v>-6.7091467790305614E-3</c:v>
                </c:pt>
                <c:pt idx="83">
                  <c:v>-1.4932597056031227E-2</c:v>
                </c:pt>
                <c:pt idx="84">
                  <c:v>-1.7273517325520515E-2</c:v>
                </c:pt>
                <c:pt idx="85">
                  <c:v>-1.4366901479661465E-2</c:v>
                </c:pt>
                <c:pt idx="86">
                  <c:v>-1.587531715631485E-2</c:v>
                </c:pt>
                <c:pt idx="87">
                  <c:v>-1.793266274034977E-2</c:v>
                </c:pt>
                <c:pt idx="88">
                  <c:v>-1.4251375570893288E-2</c:v>
                </c:pt>
                <c:pt idx="89">
                  <c:v>-1.1161665432155132E-2</c:v>
                </c:pt>
                <c:pt idx="90">
                  <c:v>-1.015126146376133E-2</c:v>
                </c:pt>
                <c:pt idx="91">
                  <c:v>-5.7309428229928017E-3</c:v>
                </c:pt>
                <c:pt idx="92">
                  <c:v>-2.8430111706256866E-3</c:v>
                </c:pt>
                <c:pt idx="93">
                  <c:v>-5.8603771030902863E-3</c:v>
                </c:pt>
                <c:pt idx="94">
                  <c:v>-8.639385923743248E-3</c:v>
                </c:pt>
                <c:pt idx="95">
                  <c:v>-1.4521099627017975E-2</c:v>
                </c:pt>
                <c:pt idx="96">
                  <c:v>-1.4337608590722084E-2</c:v>
                </c:pt>
                <c:pt idx="97">
                  <c:v>-1.4964884147047997E-2</c:v>
                </c:pt>
                <c:pt idx="98">
                  <c:v>-1.0147491469979286E-2</c:v>
                </c:pt>
                <c:pt idx="99">
                  <c:v>-1.0649457573890686E-2</c:v>
                </c:pt>
                <c:pt idx="100">
                  <c:v>-6.4003840088844299E-3</c:v>
                </c:pt>
                <c:pt idx="101">
                  <c:v>-1.2906170450150967E-3</c:v>
                </c:pt>
                <c:pt idx="102">
                  <c:v>2.8375484980642796E-3</c:v>
                </c:pt>
                <c:pt idx="103">
                  <c:v>9.3134753406047821E-3</c:v>
                </c:pt>
                <c:pt idx="104">
                  <c:v>1.3530855998396873E-2</c:v>
                </c:pt>
                <c:pt idx="105">
                  <c:v>1.3260504230856895E-2</c:v>
                </c:pt>
                <c:pt idx="106">
                  <c:v>1.3678887858986855E-2</c:v>
                </c:pt>
                <c:pt idx="107">
                  <c:v>1.2630462646484375E-2</c:v>
                </c:pt>
                <c:pt idx="108">
                  <c:v>6.6255670972168446E-3</c:v>
                </c:pt>
                <c:pt idx="109">
                  <c:v>9.5844268798828125E-4</c:v>
                </c:pt>
                <c:pt idx="110">
                  <c:v>-6.9537665694952011E-5</c:v>
                </c:pt>
                <c:pt idx="111">
                  <c:v>2.2720769047737122E-3</c:v>
                </c:pt>
                <c:pt idx="112">
                  <c:v>4.464923869818449E-3</c:v>
                </c:pt>
                <c:pt idx="113">
                  <c:v>1.4350078999996185E-3</c:v>
                </c:pt>
                <c:pt idx="114">
                  <c:v>-5.884622223675251E-4</c:v>
                </c:pt>
                <c:pt idx="115">
                  <c:v>-5.9169954620301723E-3</c:v>
                </c:pt>
                <c:pt idx="116">
                  <c:v>-1.229633204638958E-2</c:v>
                </c:pt>
                <c:pt idx="117">
                  <c:v>-1.1335463263094425E-2</c:v>
                </c:pt>
                <c:pt idx="118">
                  <c:v>-5.493819247931242E-3</c:v>
                </c:pt>
                <c:pt idx="119">
                  <c:v>2.4774698540568352E-3</c:v>
                </c:pt>
                <c:pt idx="120">
                  <c:v>8.0003337934613228E-3</c:v>
                </c:pt>
                <c:pt idx="121">
                  <c:v>1.2976620346307755E-2</c:v>
                </c:pt>
                <c:pt idx="122">
                  <c:v>1.6374813392758369E-2</c:v>
                </c:pt>
                <c:pt idx="123">
                  <c:v>1.5529217198491096E-2</c:v>
                </c:pt>
                <c:pt idx="124">
                  <c:v>1.2994952499866486E-2</c:v>
                </c:pt>
                <c:pt idx="125">
                  <c:v>6.0631320811808109E-3</c:v>
                </c:pt>
                <c:pt idx="126">
                  <c:v>6.9126999005675316E-4</c:v>
                </c:pt>
                <c:pt idx="127">
                  <c:v>-9.4040669500827789E-4</c:v>
                </c:pt>
                <c:pt idx="128">
                  <c:v>2.5949394330382347E-3</c:v>
                </c:pt>
                <c:pt idx="129">
                  <c:v>1.533296424895525E-3</c:v>
                </c:pt>
                <c:pt idx="130">
                  <c:v>1.3319617137312889E-3</c:v>
                </c:pt>
                <c:pt idx="131">
                  <c:v>1.6864510253071785E-3</c:v>
                </c:pt>
                <c:pt idx="132">
                  <c:v>8.157665841281414E-3</c:v>
                </c:pt>
                <c:pt idx="133">
                  <c:v>1.4713490381836891E-2</c:v>
                </c:pt>
                <c:pt idx="134">
                  <c:v>2.2151432931423187E-2</c:v>
                </c:pt>
                <c:pt idx="135">
                  <c:v>1.8890781328082085E-2</c:v>
                </c:pt>
                <c:pt idx="136">
                  <c:v>1.7768790945410728E-2</c:v>
                </c:pt>
                <c:pt idx="137">
                  <c:v>7.9608969390392303E-3</c:v>
                </c:pt>
                <c:pt idx="138">
                  <c:v>2.8111417777836323E-3</c:v>
                </c:pt>
                <c:pt idx="139">
                  <c:v>-5.6359716691076756E-3</c:v>
                </c:pt>
                <c:pt idx="140">
                  <c:v>-1.2043004855513573E-2</c:v>
                </c:pt>
                <c:pt idx="141">
                  <c:v>-1.4446510002017021E-2</c:v>
                </c:pt>
                <c:pt idx="142">
                  <c:v>-1.9819971174001694E-2</c:v>
                </c:pt>
                <c:pt idx="143">
                  <c:v>-1.7698230221867561E-2</c:v>
                </c:pt>
                <c:pt idx="144">
                  <c:v>-1.3965010643005371E-2</c:v>
                </c:pt>
                <c:pt idx="145">
                  <c:v>-9.289831854403019E-3</c:v>
                </c:pt>
                <c:pt idx="146">
                  <c:v>-8.5745062679052353E-3</c:v>
                </c:pt>
                <c:pt idx="147">
                  <c:v>-7.4281590059399605E-3</c:v>
                </c:pt>
                <c:pt idx="148">
                  <c:v>2.3295637220144272E-4</c:v>
                </c:pt>
                <c:pt idx="149">
                  <c:v>6.8714790977537632E-3</c:v>
                </c:pt>
                <c:pt idx="150">
                  <c:v>1.8154492601752281E-2</c:v>
                </c:pt>
                <c:pt idx="151">
                  <c:v>2.8724458068609238E-2</c:v>
                </c:pt>
                <c:pt idx="152">
                  <c:v>3.360656276345253E-2</c:v>
                </c:pt>
                <c:pt idx="153">
                  <c:v>3.0279844999313354E-2</c:v>
                </c:pt>
                <c:pt idx="154">
                  <c:v>3.0240431427955627E-2</c:v>
                </c:pt>
                <c:pt idx="155">
                  <c:v>2.5223651900887489E-2</c:v>
                </c:pt>
                <c:pt idx="156">
                  <c:v>2.4828704074025154E-2</c:v>
                </c:pt>
                <c:pt idx="157">
                  <c:v>1.9102441146969795E-2</c:v>
                </c:pt>
                <c:pt idx="158">
                  <c:v>1.3499150052666664E-2</c:v>
                </c:pt>
                <c:pt idx="159">
                  <c:v>7.7200471423566341E-3</c:v>
                </c:pt>
                <c:pt idx="160">
                  <c:v>6.5402672626078129E-3</c:v>
                </c:pt>
                <c:pt idx="161">
                  <c:v>6.1281905509531498E-3</c:v>
                </c:pt>
                <c:pt idx="162">
                  <c:v>6.5068923868238926E-3</c:v>
                </c:pt>
                <c:pt idx="163">
                  <c:v>2.5177034549415112E-3</c:v>
                </c:pt>
                <c:pt idx="164">
                  <c:v>-2.3886384442448616E-3</c:v>
                </c:pt>
                <c:pt idx="165">
                  <c:v>-7.1997414343059063E-3</c:v>
                </c:pt>
                <c:pt idx="166">
                  <c:v>-8.7097538635134697E-3</c:v>
                </c:pt>
                <c:pt idx="167">
                  <c:v>-6.038702093064785E-3</c:v>
                </c:pt>
                <c:pt idx="168">
                  <c:v>3.7817046977579594E-3</c:v>
                </c:pt>
                <c:pt idx="169">
                  <c:v>1.1327050626277924E-2</c:v>
                </c:pt>
                <c:pt idx="170">
                  <c:v>1.7076017335057259E-2</c:v>
                </c:pt>
                <c:pt idx="171">
                  <c:v>2.5048051029443741E-2</c:v>
                </c:pt>
                <c:pt idx="172">
                  <c:v>2.5766037404537201E-2</c:v>
                </c:pt>
                <c:pt idx="173">
                  <c:v>2.9160559177398682E-2</c:v>
                </c:pt>
                <c:pt idx="174">
                  <c:v>2.4072322994470596E-2</c:v>
                </c:pt>
                <c:pt idx="175">
                  <c:v>1.8151752650737762E-2</c:v>
                </c:pt>
                <c:pt idx="176">
                  <c:v>8.0519802868366241E-3</c:v>
                </c:pt>
                <c:pt idx="177">
                  <c:v>-8.6789019405841827E-4</c:v>
                </c:pt>
                <c:pt idx="178">
                  <c:v>-1.0075237601995468E-2</c:v>
                </c:pt>
                <c:pt idx="179">
                  <c:v>-1.1687638238072395E-2</c:v>
                </c:pt>
                <c:pt idx="180">
                  <c:v>-6.584756076335907E-3</c:v>
                </c:pt>
                <c:pt idx="181">
                  <c:v>6.8680383265018463E-5</c:v>
                </c:pt>
                <c:pt idx="182">
                  <c:v>9.4986679032444954E-3</c:v>
                </c:pt>
                <c:pt idx="183">
                  <c:v>1.5011824667453766E-2</c:v>
                </c:pt>
                <c:pt idx="184">
                  <c:v>1.6897609457373619E-2</c:v>
                </c:pt>
                <c:pt idx="185">
                  <c:v>2.0265378057956696E-2</c:v>
                </c:pt>
                <c:pt idx="186">
                  <c:v>2.0248599350452423E-2</c:v>
                </c:pt>
                <c:pt idx="187">
                  <c:v>1.8567653372883797E-2</c:v>
                </c:pt>
                <c:pt idx="188">
                  <c:v>1.8109856173396111E-2</c:v>
                </c:pt>
                <c:pt idx="189">
                  <c:v>1.9236363470554352E-2</c:v>
                </c:pt>
                <c:pt idx="190">
                  <c:v>1.5358269214630127E-2</c:v>
                </c:pt>
                <c:pt idx="191">
                  <c:v>1.7855441197752953E-2</c:v>
                </c:pt>
                <c:pt idx="192">
                  <c:v>1.428547315299511E-2</c:v>
                </c:pt>
                <c:pt idx="193">
                  <c:v>1.5228192321956158E-2</c:v>
                </c:pt>
                <c:pt idx="194">
                  <c:v>1.1541577987372875E-2</c:v>
                </c:pt>
                <c:pt idx="195">
                  <c:v>7.1368752978742123E-3</c:v>
                </c:pt>
                <c:pt idx="196">
                  <c:v>4.8593399114906788E-3</c:v>
                </c:pt>
                <c:pt idx="197">
                  <c:v>2.8436738066375256E-3</c:v>
                </c:pt>
                <c:pt idx="198">
                  <c:v>6.3252248801290989E-3</c:v>
                </c:pt>
                <c:pt idx="199">
                  <c:v>9.8264031112194061E-3</c:v>
                </c:pt>
                <c:pt idx="200">
                  <c:v>1.4928486198186874E-2</c:v>
                </c:pt>
                <c:pt idx="201">
                  <c:v>1.5777869150042534E-2</c:v>
                </c:pt>
                <c:pt idx="202">
                  <c:v>1.3039607554674149E-2</c:v>
                </c:pt>
                <c:pt idx="203">
                  <c:v>1.0036344639956951E-2</c:v>
                </c:pt>
                <c:pt idx="204">
                  <c:v>6.7151160910725594E-3</c:v>
                </c:pt>
                <c:pt idx="205">
                  <c:v>5.2684871479868889E-3</c:v>
                </c:pt>
                <c:pt idx="206">
                  <c:v>-1.1175069957971573E-3</c:v>
                </c:pt>
                <c:pt idx="207">
                  <c:v>-4.8745549283921719E-3</c:v>
                </c:pt>
                <c:pt idx="208">
                  <c:v>-5.4271607659757137E-3</c:v>
                </c:pt>
                <c:pt idx="209">
                  <c:v>-5.3418800234794617E-3</c:v>
                </c:pt>
                <c:pt idx="210">
                  <c:v>-2.4299183860421181E-4</c:v>
                </c:pt>
                <c:pt idx="211">
                  <c:v>3.9509148336946964E-3</c:v>
                </c:pt>
                <c:pt idx="212">
                  <c:v>9.3507394194602966E-3</c:v>
                </c:pt>
                <c:pt idx="213">
                  <c:v>9.9308416247367859E-3</c:v>
                </c:pt>
                <c:pt idx="214">
                  <c:v>8.0634318292140961E-3</c:v>
                </c:pt>
                <c:pt idx="215">
                  <c:v>4.2265737429261208E-3</c:v>
                </c:pt>
                <c:pt idx="216">
                  <c:v>3.5389456897974014E-3</c:v>
                </c:pt>
                <c:pt idx="217">
                  <c:v>4.5919972471892834E-3</c:v>
                </c:pt>
                <c:pt idx="218">
                  <c:v>3.0050198547542095E-3</c:v>
                </c:pt>
                <c:pt idx="219">
                  <c:v>1.0581452399492264E-2</c:v>
                </c:pt>
                <c:pt idx="220">
                  <c:v>1.0283444076776505E-2</c:v>
                </c:pt>
                <c:pt idx="221">
                  <c:v>1.2545919977128506E-2</c:v>
                </c:pt>
                <c:pt idx="222">
                  <c:v>7.2952313348650932E-3</c:v>
                </c:pt>
                <c:pt idx="223">
                  <c:v>8.5987653583288193E-3</c:v>
                </c:pt>
                <c:pt idx="224">
                  <c:v>7.9705249518156052E-3</c:v>
                </c:pt>
                <c:pt idx="225">
                  <c:v>7.5508109293878078E-3</c:v>
                </c:pt>
                <c:pt idx="226">
                  <c:v>5.2173496223986149E-3</c:v>
                </c:pt>
                <c:pt idx="227">
                  <c:v>1.9655078649520874E-3</c:v>
                </c:pt>
                <c:pt idx="228">
                  <c:v>2.5034663267433643E-3</c:v>
                </c:pt>
                <c:pt idx="229">
                  <c:v>-4.6878475695848465E-3</c:v>
                </c:pt>
                <c:pt idx="230">
                  <c:v>-8.3885760977864265E-3</c:v>
                </c:pt>
                <c:pt idx="231">
                  <c:v>-1.214289665222168E-2</c:v>
                </c:pt>
                <c:pt idx="232">
                  <c:v>-1.1619319207966328E-2</c:v>
                </c:pt>
                <c:pt idx="233">
                  <c:v>-1.8760377541184425E-2</c:v>
                </c:pt>
                <c:pt idx="234">
                  <c:v>-2.3994820192456245E-2</c:v>
                </c:pt>
                <c:pt idx="235">
                  <c:v>-2.624376118183136E-2</c:v>
                </c:pt>
                <c:pt idx="236">
                  <c:v>-2.8812380507588387E-2</c:v>
                </c:pt>
                <c:pt idx="237">
                  <c:v>-2.0190170034766197E-2</c:v>
                </c:pt>
                <c:pt idx="238">
                  <c:v>-1.2334112077951431E-2</c:v>
                </c:pt>
                <c:pt idx="239">
                  <c:v>-2.4159513413906097E-3</c:v>
                </c:pt>
                <c:pt idx="240">
                  <c:v>1.2046159245073795E-3</c:v>
                </c:pt>
                <c:pt idx="241">
                  <c:v>-4.2502898722887039E-3</c:v>
                </c:pt>
                <c:pt idx="242">
                  <c:v>-4.5349821448326111E-3</c:v>
                </c:pt>
                <c:pt idx="243">
                  <c:v>-1.4853421598672867E-2</c:v>
                </c:pt>
                <c:pt idx="244">
                  <c:v>-2.0479615777730942E-2</c:v>
                </c:pt>
                <c:pt idx="245">
                  <c:v>-2.0650055259466171E-2</c:v>
                </c:pt>
                <c:pt idx="246">
                  <c:v>-1.4152208343148232E-2</c:v>
                </c:pt>
                <c:pt idx="247">
                  <c:v>-7.5797704048454762E-3</c:v>
                </c:pt>
                <c:pt idx="248">
                  <c:v>-1.7221476882696152E-3</c:v>
                </c:pt>
                <c:pt idx="249">
                  <c:v>-1.5978016890585423E-3</c:v>
                </c:pt>
                <c:pt idx="250">
                  <c:v>-2.7509503997862339E-3</c:v>
                </c:pt>
                <c:pt idx="251">
                  <c:v>-4.7379536554217339E-3</c:v>
                </c:pt>
                <c:pt idx="252">
                  <c:v>-3.208500100299716E-3</c:v>
                </c:pt>
                <c:pt idx="253">
                  <c:v>-3.0543031170964241E-3</c:v>
                </c:pt>
                <c:pt idx="254">
                  <c:v>5.3423354402184486E-3</c:v>
                </c:pt>
                <c:pt idx="255">
                  <c:v>1.0025177150964737E-2</c:v>
                </c:pt>
                <c:pt idx="256">
                  <c:v>8.1670889630913734E-3</c:v>
                </c:pt>
                <c:pt idx="257">
                  <c:v>5.4738325998187065E-3</c:v>
                </c:pt>
                <c:pt idx="258">
                  <c:v>-2.993954811245203E-3</c:v>
                </c:pt>
                <c:pt idx="259">
                  <c:v>-1.4643417671322823E-2</c:v>
                </c:pt>
                <c:pt idx="260">
                  <c:v>-2.4414556100964546E-2</c:v>
                </c:pt>
                <c:pt idx="261">
                  <c:v>-2.9049891978502274E-2</c:v>
                </c:pt>
                <c:pt idx="262">
                  <c:v>-2.2194115445017815E-2</c:v>
                </c:pt>
                <c:pt idx="263">
                  <c:v>-1.2557940557599068E-2</c:v>
                </c:pt>
                <c:pt idx="264">
                  <c:v>-1.1239409446716309E-2</c:v>
                </c:pt>
                <c:pt idx="265">
                  <c:v>-1.4886667020618916E-2</c:v>
                </c:pt>
                <c:pt idx="266">
                  <c:v>-2.5455953553318977E-2</c:v>
                </c:pt>
                <c:pt idx="267">
                  <c:v>-3.3524699509143829E-2</c:v>
                </c:pt>
                <c:pt idx="268">
                  <c:v>-3.7485089153051376E-2</c:v>
                </c:pt>
                <c:pt idx="269">
                  <c:v>-3.1411357223987579E-2</c:v>
                </c:pt>
                <c:pt idx="270">
                  <c:v>-1.5443844720721245E-2</c:v>
                </c:pt>
                <c:pt idx="271">
                  <c:v>-5.5314647033810616E-4</c:v>
                </c:pt>
                <c:pt idx="272">
                  <c:v>1.6441283747553825E-2</c:v>
                </c:pt>
                <c:pt idx="273">
                  <c:v>2.1559190005064011E-2</c:v>
                </c:pt>
                <c:pt idx="274">
                  <c:v>2.5062577798962593E-2</c:v>
                </c:pt>
                <c:pt idx="275">
                  <c:v>3.0307071283459663E-2</c:v>
                </c:pt>
                <c:pt idx="276">
                  <c:v>2.9983764514327049E-2</c:v>
                </c:pt>
                <c:pt idx="277">
                  <c:v>2.8078846633434296E-2</c:v>
                </c:pt>
                <c:pt idx="278">
                  <c:v>2.6894807815551758E-2</c:v>
                </c:pt>
                <c:pt idx="279">
                  <c:v>1.5309257432818413E-2</c:v>
                </c:pt>
                <c:pt idx="280">
                  <c:v>2.2845356725156307E-3</c:v>
                </c:pt>
                <c:pt idx="281">
                  <c:v>-1.4393860474228859E-2</c:v>
                </c:pt>
                <c:pt idx="282">
                  <c:v>-2.6633482426404953E-2</c:v>
                </c:pt>
                <c:pt idx="283">
                  <c:v>-2.8644045814871788E-2</c:v>
                </c:pt>
                <c:pt idx="284">
                  <c:v>-2.4439714848995209E-2</c:v>
                </c:pt>
                <c:pt idx="285">
                  <c:v>-2.0306382328271866E-2</c:v>
                </c:pt>
                <c:pt idx="286">
                  <c:v>-1.1741122230887413E-2</c:v>
                </c:pt>
                <c:pt idx="287">
                  <c:v>-5.4705706425011158E-3</c:v>
                </c:pt>
                <c:pt idx="288">
                  <c:v>9.7694247961044312E-4</c:v>
                </c:pt>
                <c:pt idx="289">
                  <c:v>-8.2978745922446251E-4</c:v>
                </c:pt>
                <c:pt idx="290">
                  <c:v>-2.8127771802246571E-3</c:v>
                </c:pt>
                <c:pt idx="291">
                  <c:v>-6.7794295027852058E-3</c:v>
                </c:pt>
                <c:pt idx="292">
                  <c:v>-1.104714535176754E-2</c:v>
                </c:pt>
                <c:pt idx="293">
                  <c:v>-1.2126589193940163E-2</c:v>
                </c:pt>
                <c:pt idx="294">
                  <c:v>-8.0234566703438759E-3</c:v>
                </c:pt>
                <c:pt idx="295">
                  <c:v>-1.4979951083660126E-4</c:v>
                </c:pt>
                <c:pt idx="296">
                  <c:v>4.5749149285256863E-3</c:v>
                </c:pt>
                <c:pt idx="297">
                  <c:v>1.3981485739350319E-2</c:v>
                </c:pt>
                <c:pt idx="298">
                  <c:v>1.4504263177514076E-2</c:v>
                </c:pt>
                <c:pt idx="299">
                  <c:v>1.2403501197695732E-2</c:v>
                </c:pt>
                <c:pt idx="300">
                  <c:v>5.3325421176850796E-3</c:v>
                </c:pt>
                <c:pt idx="301">
                  <c:v>1.5254095196723938E-3</c:v>
                </c:pt>
                <c:pt idx="302">
                  <c:v>-9.0864887461066246E-3</c:v>
                </c:pt>
                <c:pt idx="303">
                  <c:v>-1.645885594189167E-2</c:v>
                </c:pt>
                <c:pt idx="304">
                  <c:v>-2.145468071103096E-2</c:v>
                </c:pt>
                <c:pt idx="305">
                  <c:v>-2.1231157705187798E-2</c:v>
                </c:pt>
                <c:pt idx="306">
                  <c:v>-2.0252445712685585E-2</c:v>
                </c:pt>
                <c:pt idx="307">
                  <c:v>-2.0228825509548187E-2</c:v>
                </c:pt>
                <c:pt idx="308">
                  <c:v>-2.3229409009218216E-2</c:v>
                </c:pt>
                <c:pt idx="309">
                  <c:v>-3.0993243679404259E-2</c:v>
                </c:pt>
                <c:pt idx="310">
                  <c:v>-3.526948019862175E-2</c:v>
                </c:pt>
                <c:pt idx="311">
                  <c:v>-4.1233114898204803E-2</c:v>
                </c:pt>
                <c:pt idx="312">
                  <c:v>-3.8125470280647278E-2</c:v>
                </c:pt>
                <c:pt idx="313">
                  <c:v>-3.3071491867303848E-2</c:v>
                </c:pt>
                <c:pt idx="314">
                  <c:v>-2.7875132858753204E-2</c:v>
                </c:pt>
                <c:pt idx="315">
                  <c:v>-1.8880603834986687E-2</c:v>
                </c:pt>
                <c:pt idx="316">
                  <c:v>-1.7498422414064407E-2</c:v>
                </c:pt>
                <c:pt idx="317">
                  <c:v>-1.0891087353229523E-2</c:v>
                </c:pt>
                <c:pt idx="318">
                  <c:v>-1.1845830827951431E-2</c:v>
                </c:pt>
                <c:pt idx="319">
                  <c:v>-1.4259533956646919E-2</c:v>
                </c:pt>
                <c:pt idx="320">
                  <c:v>-1.6670228913426399E-2</c:v>
                </c:pt>
                <c:pt idx="321">
                  <c:v>-1.7295395955443382E-2</c:v>
                </c:pt>
                <c:pt idx="322">
                  <c:v>-1.5512143261730671E-2</c:v>
                </c:pt>
                <c:pt idx="323">
                  <c:v>-1.2501666322350502E-2</c:v>
                </c:pt>
                <c:pt idx="324">
                  <c:v>-1.173813734203577E-2</c:v>
                </c:pt>
                <c:pt idx="325">
                  <c:v>-6.9704204797744751E-3</c:v>
                </c:pt>
                <c:pt idx="326">
                  <c:v>-5.7152728550136089E-3</c:v>
                </c:pt>
                <c:pt idx="327">
                  <c:v>-7.9481033608317375E-3</c:v>
                </c:pt>
                <c:pt idx="328">
                  <c:v>-1.0425375774502754E-2</c:v>
                </c:pt>
                <c:pt idx="329">
                  <c:v>-1.2890525162220001E-2</c:v>
                </c:pt>
                <c:pt idx="330">
                  <c:v>-1.3084136880934238E-2</c:v>
                </c:pt>
                <c:pt idx="331">
                  <c:v>-8.5685644298791885E-3</c:v>
                </c:pt>
                <c:pt idx="332">
                  <c:v>-8.9121125638484955E-3</c:v>
                </c:pt>
                <c:pt idx="333">
                  <c:v>-7.8813675791025162E-3</c:v>
                </c:pt>
                <c:pt idx="334">
                  <c:v>-8.7394379079341888E-3</c:v>
                </c:pt>
                <c:pt idx="335">
                  <c:v>-9.9349115043878555E-3</c:v>
                </c:pt>
                <c:pt idx="336">
                  <c:v>-6.4432406798005104E-3</c:v>
                </c:pt>
                <c:pt idx="337">
                  <c:v>-7.3963040485978127E-3</c:v>
                </c:pt>
                <c:pt idx="338">
                  <c:v>-1.1699173599481583E-2</c:v>
                </c:pt>
                <c:pt idx="339">
                  <c:v>-1.6036683693528175E-2</c:v>
                </c:pt>
                <c:pt idx="340">
                  <c:v>-1.2445411644876003E-2</c:v>
                </c:pt>
                <c:pt idx="341">
                  <c:v>-1.4237431809306145E-2</c:v>
                </c:pt>
                <c:pt idx="342">
                  <c:v>-1.9791454076766968E-2</c:v>
                </c:pt>
                <c:pt idx="343">
                  <c:v>-2.1049655973911285E-2</c:v>
                </c:pt>
                <c:pt idx="344">
                  <c:v>-2.3771937936544418E-2</c:v>
                </c:pt>
                <c:pt idx="345">
                  <c:v>-1.9478609785437584E-2</c:v>
                </c:pt>
                <c:pt idx="346">
                  <c:v>-1.7680177465081215E-2</c:v>
                </c:pt>
                <c:pt idx="347">
                  <c:v>-1.3314723968505859E-2</c:v>
                </c:pt>
                <c:pt idx="348">
                  <c:v>-5.4171201772987843E-3</c:v>
                </c:pt>
                <c:pt idx="349">
                  <c:v>-7.964172400534153E-4</c:v>
                </c:pt>
                <c:pt idx="350">
                  <c:v>3.2891384325921535E-3</c:v>
                </c:pt>
                <c:pt idx="351">
                  <c:v>1.2453529052436352E-3</c:v>
                </c:pt>
                <c:pt idx="352">
                  <c:v>1.4384323731064796E-3</c:v>
                </c:pt>
                <c:pt idx="353">
                  <c:v>1.6426905058324337E-3</c:v>
                </c:pt>
                <c:pt idx="354">
                  <c:v>1.4224466867744923E-3</c:v>
                </c:pt>
                <c:pt idx="355">
                  <c:v>-2.5161837693303823E-3</c:v>
                </c:pt>
                <c:pt idx="356">
                  <c:v>-5.5979937314987183E-3</c:v>
                </c:pt>
                <c:pt idx="357">
                  <c:v>-1.3374052941799164E-2</c:v>
                </c:pt>
                <c:pt idx="358">
                  <c:v>-2.4096738547086716E-2</c:v>
                </c:pt>
                <c:pt idx="359">
                  <c:v>-2.9529301449656487E-2</c:v>
                </c:pt>
                <c:pt idx="360">
                  <c:v>-2.9236353933811188E-2</c:v>
                </c:pt>
                <c:pt idx="361">
                  <c:v>-2.382032573223114E-2</c:v>
                </c:pt>
                <c:pt idx="362">
                  <c:v>-1.7263889312744141E-2</c:v>
                </c:pt>
                <c:pt idx="363">
                  <c:v>-8.4424754604697227E-3</c:v>
                </c:pt>
                <c:pt idx="364">
                  <c:v>-4.674102645367384E-3</c:v>
                </c:pt>
                <c:pt idx="365">
                  <c:v>-1.747532282024622E-3</c:v>
                </c:pt>
                <c:pt idx="366">
                  <c:v>-3.1155580654740334E-4</c:v>
                </c:pt>
                <c:pt idx="367">
                  <c:v>2.4643181823194027E-3</c:v>
                </c:pt>
                <c:pt idx="368">
                  <c:v>8.9797414839267731E-3</c:v>
                </c:pt>
                <c:pt idx="369">
                  <c:v>1.5001596882939339E-2</c:v>
                </c:pt>
                <c:pt idx="370">
                  <c:v>2.1352171897888184E-2</c:v>
                </c:pt>
                <c:pt idx="371">
                  <c:v>1.8675511702895164E-2</c:v>
                </c:pt>
                <c:pt idx="372">
                  <c:v>1.5306612476706505E-2</c:v>
                </c:pt>
                <c:pt idx="373">
                  <c:v>9.8637249320745468E-3</c:v>
                </c:pt>
                <c:pt idx="374">
                  <c:v>2.598887775093317E-3</c:v>
                </c:pt>
                <c:pt idx="375">
                  <c:v>-2.5155395269393921E-4</c:v>
                </c:pt>
                <c:pt idx="376">
                  <c:v>2.7607469819486141E-3</c:v>
                </c:pt>
                <c:pt idx="377">
                  <c:v>6.1977407895028591E-3</c:v>
                </c:pt>
                <c:pt idx="378">
                  <c:v>1.1171992868185043E-2</c:v>
                </c:pt>
                <c:pt idx="379">
                  <c:v>1.4788605272769928E-2</c:v>
                </c:pt>
                <c:pt idx="380">
                  <c:v>1.9217442721128464E-2</c:v>
                </c:pt>
                <c:pt idx="381">
                  <c:v>1.5987418591976166E-2</c:v>
                </c:pt>
                <c:pt idx="382">
                  <c:v>1.1927963234484196E-2</c:v>
                </c:pt>
                <c:pt idx="383">
                  <c:v>3.7181954830884933E-3</c:v>
                </c:pt>
                <c:pt idx="384">
                  <c:v>-4.0843342430889606E-3</c:v>
                </c:pt>
                <c:pt idx="385">
                  <c:v>-1.0662782937288284E-2</c:v>
                </c:pt>
                <c:pt idx="386">
                  <c:v>-1.9262395799160004E-2</c:v>
                </c:pt>
                <c:pt idx="387">
                  <c:v>-2.825557254254818E-2</c:v>
                </c:pt>
                <c:pt idx="388">
                  <c:v>-3.4418925642967224E-2</c:v>
                </c:pt>
                <c:pt idx="389">
                  <c:v>-3.4990891814231873E-2</c:v>
                </c:pt>
                <c:pt idx="390">
                  <c:v>-2.6666382327675819E-2</c:v>
                </c:pt>
                <c:pt idx="391">
                  <c:v>-1.537765096873045E-2</c:v>
                </c:pt>
                <c:pt idx="392">
                  <c:v>4.9454635009169579E-3</c:v>
                </c:pt>
                <c:pt idx="393">
                  <c:v>2.1997598931193352E-2</c:v>
                </c:pt>
                <c:pt idx="394">
                  <c:v>3.7825562059879303E-2</c:v>
                </c:pt>
                <c:pt idx="395">
                  <c:v>4.8553250730037689E-2</c:v>
                </c:pt>
                <c:pt idx="396">
                  <c:v>4.8535406589508057E-2</c:v>
                </c:pt>
                <c:pt idx="397">
                  <c:v>4.4943537563085556E-2</c:v>
                </c:pt>
                <c:pt idx="398">
                  <c:v>3.8147684186697006E-2</c:v>
                </c:pt>
                <c:pt idx="399">
                  <c:v>3.0628945678472519E-2</c:v>
                </c:pt>
                <c:pt idx="400">
                  <c:v>1.6954677179455757E-2</c:v>
                </c:pt>
                <c:pt idx="401">
                  <c:v>7.4480967596173286E-3</c:v>
                </c:pt>
                <c:pt idx="402">
                  <c:v>-2.3914847988635302E-3</c:v>
                </c:pt>
                <c:pt idx="403">
                  <c:v>-6.8828808143734932E-3</c:v>
                </c:pt>
                <c:pt idx="404">
                  <c:v>-3.3376808278262615E-3</c:v>
                </c:pt>
                <c:pt idx="405">
                  <c:v>9.7706448286771774E-4</c:v>
                </c:pt>
                <c:pt idx="406">
                  <c:v>5.0626196898519993E-3</c:v>
                </c:pt>
                <c:pt idx="407">
                  <c:v>2.8203888796269894E-3</c:v>
                </c:pt>
                <c:pt idx="408">
                  <c:v>1.4581819996237755E-3</c:v>
                </c:pt>
                <c:pt idx="409">
                  <c:v>-1.8986721988767385E-3</c:v>
                </c:pt>
                <c:pt idx="410">
                  <c:v>-7.9099591821432114E-3</c:v>
                </c:pt>
                <c:pt idx="411">
                  <c:v>-1.1515656486153603E-2</c:v>
                </c:pt>
                <c:pt idx="412">
                  <c:v>-8.1957597285509109E-3</c:v>
                </c:pt>
                <c:pt idx="413">
                  <c:v>-3.874925896525383E-3</c:v>
                </c:pt>
                <c:pt idx="414">
                  <c:v>5.7079261168837547E-3</c:v>
                </c:pt>
                <c:pt idx="415">
                  <c:v>7.7355974353849888E-3</c:v>
                </c:pt>
                <c:pt idx="416">
                  <c:v>1.12773347645998E-2</c:v>
                </c:pt>
                <c:pt idx="417">
                  <c:v>1.4100857079029083E-2</c:v>
                </c:pt>
                <c:pt idx="418">
                  <c:v>1.7306502908468246E-2</c:v>
                </c:pt>
                <c:pt idx="419">
                  <c:v>1.5374502167105675E-2</c:v>
                </c:pt>
                <c:pt idx="420">
                  <c:v>1.2620527297258377E-2</c:v>
                </c:pt>
                <c:pt idx="421">
                  <c:v>1.0895330458879471E-2</c:v>
                </c:pt>
                <c:pt idx="422">
                  <c:v>1.1921979486942291E-2</c:v>
                </c:pt>
                <c:pt idx="423">
                  <c:v>1.2450476177036762E-2</c:v>
                </c:pt>
                <c:pt idx="424">
                  <c:v>1.351813692599535E-2</c:v>
                </c:pt>
                <c:pt idx="425">
                  <c:v>1.1743146926164627E-2</c:v>
                </c:pt>
                <c:pt idx="426">
                  <c:v>1.2259000912308693E-2</c:v>
                </c:pt>
                <c:pt idx="427">
                  <c:v>1.1705329641699791E-2</c:v>
                </c:pt>
                <c:pt idx="428">
                  <c:v>1.3991121202707291E-2</c:v>
                </c:pt>
                <c:pt idx="429">
                  <c:v>1.1403216049075127E-2</c:v>
                </c:pt>
                <c:pt idx="430">
                  <c:v>1.3801125809550285E-2</c:v>
                </c:pt>
                <c:pt idx="431">
                  <c:v>1.1647326871752739E-2</c:v>
                </c:pt>
                <c:pt idx="432">
                  <c:v>1.4639655128121376E-2</c:v>
                </c:pt>
                <c:pt idx="433">
                  <c:v>1.5891261398792267E-2</c:v>
                </c:pt>
                <c:pt idx="434">
                  <c:v>1.4806291088461876E-2</c:v>
                </c:pt>
                <c:pt idx="435">
                  <c:v>1.139004435390234E-2</c:v>
                </c:pt>
                <c:pt idx="436">
                  <c:v>7.8254034742712975E-3</c:v>
                </c:pt>
                <c:pt idx="437">
                  <c:v>5.205898080021143E-3</c:v>
                </c:pt>
                <c:pt idx="438">
                  <c:v>5.0048292614519596E-3</c:v>
                </c:pt>
                <c:pt idx="439">
                  <c:v>1.0926299728453159E-3</c:v>
                </c:pt>
                <c:pt idx="440">
                  <c:v>1.7714696004986763E-3</c:v>
                </c:pt>
                <c:pt idx="441">
                  <c:v>7.8062284737825394E-3</c:v>
                </c:pt>
                <c:pt idx="442">
                  <c:v>1.2246250174939632E-2</c:v>
                </c:pt>
                <c:pt idx="443">
                  <c:v>1.8186002969741821E-2</c:v>
                </c:pt>
                <c:pt idx="444">
                  <c:v>1.9316514953970909E-2</c:v>
                </c:pt>
                <c:pt idx="445">
                  <c:v>1.5887551009654999E-2</c:v>
                </c:pt>
                <c:pt idx="446">
                  <c:v>1.2295746244490147E-2</c:v>
                </c:pt>
                <c:pt idx="447">
                  <c:v>9.1740954667329788E-4</c:v>
                </c:pt>
                <c:pt idx="448">
                  <c:v>-3.2911836169660091E-3</c:v>
                </c:pt>
                <c:pt idx="449">
                  <c:v>1.2370971962809563E-3</c:v>
                </c:pt>
                <c:pt idx="450">
                  <c:v>-3.3139786683022976E-3</c:v>
                </c:pt>
                <c:pt idx="451">
                  <c:v>2.8333291411399841E-3</c:v>
                </c:pt>
                <c:pt idx="452">
                  <c:v>2.2362484596669674E-3</c:v>
                </c:pt>
                <c:pt idx="453">
                  <c:v>2.8423429466784E-3</c:v>
                </c:pt>
                <c:pt idx="454">
                  <c:v>3.666325006633997E-3</c:v>
                </c:pt>
                <c:pt idx="455">
                  <c:v>6.1531844548881054E-3</c:v>
                </c:pt>
                <c:pt idx="456">
                  <c:v>2.829293254762888E-3</c:v>
                </c:pt>
                <c:pt idx="457">
                  <c:v>1.0325806215405464E-3</c:v>
                </c:pt>
                <c:pt idx="458">
                  <c:v>-2.367211040109396E-3</c:v>
                </c:pt>
                <c:pt idx="459">
                  <c:v>1.4883913099765778E-3</c:v>
                </c:pt>
                <c:pt idx="460">
                  <c:v>4.9560931511223316E-3</c:v>
                </c:pt>
                <c:pt idx="461">
                  <c:v>9.8106469959020615E-3</c:v>
                </c:pt>
                <c:pt idx="462">
                  <c:v>1.0712660849094391E-2</c:v>
                </c:pt>
                <c:pt idx="463">
                  <c:v>1.3312460854649544E-2</c:v>
                </c:pt>
                <c:pt idx="464">
                  <c:v>8.4649762138724327E-3</c:v>
                </c:pt>
                <c:pt idx="465">
                  <c:v>3.0238484032452106E-3</c:v>
                </c:pt>
                <c:pt idx="466">
                  <c:v>3.9990977384150028E-3</c:v>
                </c:pt>
                <c:pt idx="467">
                  <c:v>1.1100070551037788E-2</c:v>
                </c:pt>
                <c:pt idx="468">
                  <c:v>1.1555738747119904E-2</c:v>
                </c:pt>
                <c:pt idx="469">
                  <c:v>1.4824068173766136E-2</c:v>
                </c:pt>
                <c:pt idx="470">
                  <c:v>1.6789481043815613E-2</c:v>
                </c:pt>
                <c:pt idx="471">
                  <c:v>1.4922522008419037E-2</c:v>
                </c:pt>
                <c:pt idx="472">
                  <c:v>8.692057803273201E-3</c:v>
                </c:pt>
                <c:pt idx="473">
                  <c:v>1.0041996836662292E-2</c:v>
                </c:pt>
                <c:pt idx="474">
                  <c:v>1.7025338485836983E-2</c:v>
                </c:pt>
                <c:pt idx="475">
                  <c:v>2.5673191994428635E-2</c:v>
                </c:pt>
                <c:pt idx="476">
                  <c:v>2.9735846444964409E-2</c:v>
                </c:pt>
                <c:pt idx="477">
                  <c:v>2.7320504188537598E-2</c:v>
                </c:pt>
                <c:pt idx="478">
                  <c:v>2.1270599216222763E-2</c:v>
                </c:pt>
                <c:pt idx="479">
                  <c:v>1.7111130058765411E-2</c:v>
                </c:pt>
                <c:pt idx="480">
                  <c:v>8.0081792548298836E-3</c:v>
                </c:pt>
                <c:pt idx="481">
                  <c:v>6.7117749713361263E-3</c:v>
                </c:pt>
                <c:pt idx="482">
                  <c:v>8.6944978684186935E-3</c:v>
                </c:pt>
                <c:pt idx="483">
                  <c:v>7.3651517741382122E-3</c:v>
                </c:pt>
                <c:pt idx="484">
                  <c:v>1.1571614071726799E-2</c:v>
                </c:pt>
                <c:pt idx="485">
                  <c:v>1.1682625859975815E-2</c:v>
                </c:pt>
                <c:pt idx="486">
                  <c:v>1.2449882924556732E-2</c:v>
                </c:pt>
                <c:pt idx="487">
                  <c:v>1.5959292650222778E-2</c:v>
                </c:pt>
                <c:pt idx="488">
                  <c:v>1.838250458240509E-2</c:v>
                </c:pt>
                <c:pt idx="489">
                  <c:v>1.8011543899774551E-2</c:v>
                </c:pt>
                <c:pt idx="490">
                  <c:v>2.0000392571091652E-2</c:v>
                </c:pt>
                <c:pt idx="491">
                  <c:v>2.6218362152576447E-2</c:v>
                </c:pt>
                <c:pt idx="492">
                  <c:v>3.2573465257883072E-2</c:v>
                </c:pt>
                <c:pt idx="493">
                  <c:v>3.6866195499897003E-2</c:v>
                </c:pt>
                <c:pt idx="494">
                  <c:v>3.2381162047386169E-2</c:v>
                </c:pt>
                <c:pt idx="495">
                  <c:v>2.6800412684679031E-2</c:v>
                </c:pt>
                <c:pt idx="496">
                  <c:v>1.6995716840028763E-2</c:v>
                </c:pt>
                <c:pt idx="497">
                  <c:v>1.6460847109556198E-2</c:v>
                </c:pt>
                <c:pt idx="498">
                  <c:v>1.3796355575323105E-2</c:v>
                </c:pt>
                <c:pt idx="499">
                  <c:v>1.4643449336290359E-2</c:v>
                </c:pt>
                <c:pt idx="500">
                  <c:v>1.6085552051663399E-2</c:v>
                </c:pt>
                <c:pt idx="501">
                  <c:v>9.2829512432217598E-3</c:v>
                </c:pt>
                <c:pt idx="502">
                  <c:v>4.7161625698208809E-3</c:v>
                </c:pt>
                <c:pt idx="503">
                  <c:v>-3.2370197586715221E-3</c:v>
                </c:pt>
                <c:pt idx="504">
                  <c:v>-9.5353955402970314E-3</c:v>
                </c:pt>
                <c:pt idx="505">
                  <c:v>-9.1623663902282715E-3</c:v>
                </c:pt>
                <c:pt idx="506">
                  <c:v>-1.270490325987339E-2</c:v>
                </c:pt>
                <c:pt idx="507">
                  <c:v>-1.752401702105999E-2</c:v>
                </c:pt>
                <c:pt idx="508">
                  <c:v>-1.439720019698143E-2</c:v>
                </c:pt>
                <c:pt idx="509">
                  <c:v>-1.3970028609037399E-2</c:v>
                </c:pt>
                <c:pt idx="510">
                  <c:v>-1.8683496862649918E-2</c:v>
                </c:pt>
                <c:pt idx="511">
                  <c:v>-2.1964302286505699E-2</c:v>
                </c:pt>
                <c:pt idx="512">
                  <c:v>-2.9403043910861015E-2</c:v>
                </c:pt>
                <c:pt idx="513">
                  <c:v>-3.5471528768539429E-2</c:v>
                </c:pt>
                <c:pt idx="514">
                  <c:v>-3.5729054361581802E-2</c:v>
                </c:pt>
                <c:pt idx="515">
                  <c:v>-3.1248733401298523E-2</c:v>
                </c:pt>
                <c:pt idx="516">
                  <c:v>-2.5272868573665619E-2</c:v>
                </c:pt>
                <c:pt idx="517">
                  <c:v>-1.7231050878763199E-2</c:v>
                </c:pt>
                <c:pt idx="518">
                  <c:v>-5.6095481850206852E-3</c:v>
                </c:pt>
                <c:pt idx="519">
                  <c:v>3.3490695059299469E-3</c:v>
                </c:pt>
                <c:pt idx="520">
                  <c:v>1.4293329790234566E-2</c:v>
                </c:pt>
                <c:pt idx="521">
                  <c:v>1.380470022559166E-2</c:v>
                </c:pt>
                <c:pt idx="522">
                  <c:v>1.7131786793470383E-2</c:v>
                </c:pt>
                <c:pt idx="523">
                  <c:v>2.1887635812163353E-2</c:v>
                </c:pt>
                <c:pt idx="524">
                  <c:v>2.8017433360219002E-2</c:v>
                </c:pt>
                <c:pt idx="525">
                  <c:v>2.9626687988638878E-2</c:v>
                </c:pt>
                <c:pt idx="526">
                  <c:v>2.5615166872739792E-2</c:v>
                </c:pt>
                <c:pt idx="527">
                  <c:v>1.7631456255912781E-2</c:v>
                </c:pt>
                <c:pt idx="528">
                  <c:v>1.1481151916086674E-2</c:v>
                </c:pt>
                <c:pt idx="529">
                  <c:v>4.4379169121384621E-3</c:v>
                </c:pt>
                <c:pt idx="530">
                  <c:v>-3.1331838108599186E-3</c:v>
                </c:pt>
                <c:pt idx="531">
                  <c:v>-1.2401404790580273E-2</c:v>
                </c:pt>
                <c:pt idx="532">
                  <c:v>-2.9290108010172844E-2</c:v>
                </c:pt>
                <c:pt idx="533">
                  <c:v>-4.5268885791301727E-2</c:v>
                </c:pt>
                <c:pt idx="534">
                  <c:v>-5.4799806326627731E-2</c:v>
                </c:pt>
                <c:pt idx="535">
                  <c:v>-5.6705713272094727E-2</c:v>
                </c:pt>
                <c:pt idx="536">
                  <c:v>-5.0401214510202408E-2</c:v>
                </c:pt>
                <c:pt idx="537">
                  <c:v>-4.1141029447317123E-2</c:v>
                </c:pt>
                <c:pt idx="538">
                  <c:v>-3.0850840732455254E-2</c:v>
                </c:pt>
                <c:pt idx="539">
                  <c:v>-2.4979963898658752E-2</c:v>
                </c:pt>
                <c:pt idx="540">
                  <c:v>-1.9616888836026192E-2</c:v>
                </c:pt>
                <c:pt idx="541">
                  <c:v>-1.7239708453416824E-2</c:v>
                </c:pt>
                <c:pt idx="542">
                  <c:v>-1.8381938338279724E-2</c:v>
                </c:pt>
                <c:pt idx="543">
                  <c:v>-2.6543650776147842E-2</c:v>
                </c:pt>
                <c:pt idx="544">
                  <c:v>-2.6119142770767212E-2</c:v>
                </c:pt>
                <c:pt idx="545">
                  <c:v>-3.1395137310028076E-2</c:v>
                </c:pt>
                <c:pt idx="546">
                  <c:v>-3.0953852459788322E-2</c:v>
                </c:pt>
                <c:pt idx="547">
                  <c:v>-3.1811259686946869E-2</c:v>
                </c:pt>
                <c:pt idx="548">
                  <c:v>-2.9107086360454559E-2</c:v>
                </c:pt>
                <c:pt idx="549">
                  <c:v>-2.4896981194615364E-2</c:v>
                </c:pt>
                <c:pt idx="550">
                  <c:v>-2.5045320391654968E-2</c:v>
                </c:pt>
                <c:pt idx="551">
                  <c:v>-1.7703188583254814E-2</c:v>
                </c:pt>
                <c:pt idx="552">
                  <c:v>-9.7571145743131638E-3</c:v>
                </c:pt>
                <c:pt idx="553">
                  <c:v>-4.571977537125349E-3</c:v>
                </c:pt>
                <c:pt idx="554">
                  <c:v>-1.3314869254827499E-2</c:v>
                </c:pt>
                <c:pt idx="555">
                  <c:v>-2.3843960836529732E-2</c:v>
                </c:pt>
                <c:pt idx="556">
                  <c:v>-3.4474235028028488E-2</c:v>
                </c:pt>
                <c:pt idx="557">
                  <c:v>-3.9020292460918427E-2</c:v>
                </c:pt>
                <c:pt idx="558">
                  <c:v>-4.3750599026679993E-2</c:v>
                </c:pt>
                <c:pt idx="559">
                  <c:v>-4.2804475873708725E-2</c:v>
                </c:pt>
                <c:pt idx="560">
                  <c:v>-4.2036950588226318E-2</c:v>
                </c:pt>
                <c:pt idx="561">
                  <c:v>-3.3055894076824188E-2</c:v>
                </c:pt>
                <c:pt idx="562">
                  <c:v>-2.0583778619766235E-2</c:v>
                </c:pt>
                <c:pt idx="563">
                  <c:v>-1.3347825035452843E-2</c:v>
                </c:pt>
                <c:pt idx="564">
                  <c:v>-1.5993408858776093E-2</c:v>
                </c:pt>
                <c:pt idx="565">
                  <c:v>-3.5866964608430862E-2</c:v>
                </c:pt>
                <c:pt idx="566">
                  <c:v>-6.1599493026733398E-2</c:v>
                </c:pt>
                <c:pt idx="567">
                  <c:v>-8.4278300404548645E-2</c:v>
                </c:pt>
                <c:pt idx="568">
                  <c:v>-0.10461979359388351</c:v>
                </c:pt>
                <c:pt idx="569">
                  <c:v>-0.12446002662181854</c:v>
                </c:pt>
                <c:pt idx="570">
                  <c:v>-0.16746608912944794</c:v>
                </c:pt>
                <c:pt idx="571">
                  <c:v>-0.21175584197044373</c:v>
                </c:pt>
                <c:pt idx="572">
                  <c:v>-0.25631082057952881</c:v>
                </c:pt>
                <c:pt idx="573">
                  <c:v>-0.29631078243255615</c:v>
                </c:pt>
                <c:pt idx="574">
                  <c:v>-0.3015015721321106</c:v>
                </c:pt>
                <c:pt idx="575">
                  <c:v>-0.27685895562171936</c:v>
                </c:pt>
                <c:pt idx="576">
                  <c:v>-0.22664955258369446</c:v>
                </c:pt>
                <c:pt idx="577">
                  <c:v>-0.16266047954559326</c:v>
                </c:pt>
                <c:pt idx="578">
                  <c:v>-0.10134413093328476</c:v>
                </c:pt>
                <c:pt idx="579">
                  <c:v>-5.2291873842477798E-2</c:v>
                </c:pt>
                <c:pt idx="580">
                  <c:v>-1.6967970877885818E-2</c:v>
                </c:pt>
                <c:pt idx="581">
                  <c:v>1.2199708260595798E-2</c:v>
                </c:pt>
                <c:pt idx="582">
                  <c:v>1.952526718378067E-2</c:v>
                </c:pt>
                <c:pt idx="583">
                  <c:v>1.8491201102733612E-2</c:v>
                </c:pt>
                <c:pt idx="584">
                  <c:v>1.1352332308888435E-2</c:v>
                </c:pt>
                <c:pt idx="585">
                  <c:v>6.5772249363362789E-3</c:v>
                </c:pt>
                <c:pt idx="586">
                  <c:v>1.2761084362864494E-2</c:v>
                </c:pt>
                <c:pt idx="587">
                  <c:v>1.562256645411253E-2</c:v>
                </c:pt>
                <c:pt idx="588">
                  <c:v>1.3230516575276852E-2</c:v>
                </c:pt>
                <c:pt idx="589">
                  <c:v>-2.2621180396527052E-3</c:v>
                </c:pt>
                <c:pt idx="590">
                  <c:v>-2.2468585520982742E-2</c:v>
                </c:pt>
                <c:pt idx="591">
                  <c:v>-3.5954881459474564E-2</c:v>
                </c:pt>
                <c:pt idx="592">
                  <c:v>-3.010471910238266E-2</c:v>
                </c:pt>
                <c:pt idx="593">
                  <c:v>-1.1713942512869835E-2</c:v>
                </c:pt>
                <c:pt idx="594">
                  <c:v>2.0873825997114182E-2</c:v>
                </c:pt>
                <c:pt idx="595">
                  <c:v>6.7699946463108063E-2</c:v>
                </c:pt>
                <c:pt idx="596">
                  <c:v>0.11427091062068939</c:v>
                </c:pt>
                <c:pt idx="597">
                  <c:v>0.16451650857925415</c:v>
                </c:pt>
                <c:pt idx="598">
                  <c:v>0.20693907141685486</c:v>
                </c:pt>
                <c:pt idx="599">
                  <c:v>0.22687152028083801</c:v>
                </c:pt>
                <c:pt idx="600">
                  <c:v>0.21026217937469482</c:v>
                </c:pt>
                <c:pt idx="601">
                  <c:v>0.15924710035324097</c:v>
                </c:pt>
                <c:pt idx="602">
                  <c:v>9.8118230700492859E-2</c:v>
                </c:pt>
                <c:pt idx="603">
                  <c:v>3.4995913505554199E-2</c:v>
                </c:pt>
                <c:pt idx="604">
                  <c:v>-1.6362881287932396E-2</c:v>
                </c:pt>
                <c:pt idx="605">
                  <c:v>-4.2574752122163773E-2</c:v>
                </c:pt>
                <c:pt idx="606">
                  <c:v>-4.4644027948379517E-2</c:v>
                </c:pt>
                <c:pt idx="607">
                  <c:v>-2.2927343845367432E-2</c:v>
                </c:pt>
                <c:pt idx="608">
                  <c:v>2.3905294947326183E-3</c:v>
                </c:pt>
                <c:pt idx="609">
                  <c:v>2.0475417375564575E-2</c:v>
                </c:pt>
                <c:pt idx="610">
                  <c:v>2.5590285658836365E-2</c:v>
                </c:pt>
                <c:pt idx="611">
                  <c:v>1.2649551033973694E-2</c:v>
                </c:pt>
                <c:pt idx="612">
                  <c:v>-2.9714868869632483E-3</c:v>
                </c:pt>
                <c:pt idx="613">
                  <c:v>-1.3812469318509102E-2</c:v>
                </c:pt>
                <c:pt idx="614">
                  <c:v>-1.6584286466240883E-2</c:v>
                </c:pt>
                <c:pt idx="615">
                  <c:v>-4.3198589235544205E-2</c:v>
                </c:pt>
                <c:pt idx="616">
                  <c:v>-9.6478581428527832E-2</c:v>
                </c:pt>
                <c:pt idx="617">
                  <c:v>-0.12743020057678223</c:v>
                </c:pt>
                <c:pt idx="618">
                  <c:v>-8.5304319858551025E-2</c:v>
                </c:pt>
                <c:pt idx="619">
                  <c:v>2.1797923371195793E-2</c:v>
                </c:pt>
                <c:pt idx="620">
                  <c:v>0.16434389352798462</c:v>
                </c:pt>
                <c:pt idx="621">
                  <c:v>0.30171513557434082</c:v>
                </c:pt>
                <c:pt idx="622">
                  <c:v>0.3771933913230896</c:v>
                </c:pt>
                <c:pt idx="623">
                  <c:v>0.39506453275680542</c:v>
                </c:pt>
                <c:pt idx="624">
                  <c:v>0.37197256088256836</c:v>
                </c:pt>
                <c:pt idx="625">
                  <c:v>0.32224336266517639</c:v>
                </c:pt>
                <c:pt idx="626">
                  <c:v>0.2375415563583374</c:v>
                </c:pt>
                <c:pt idx="627">
                  <c:v>0.14674206078052521</c:v>
                </c:pt>
                <c:pt idx="628">
                  <c:v>5.3611844778060913E-2</c:v>
                </c:pt>
                <c:pt idx="629">
                  <c:v>-3.2246541231870651E-2</c:v>
                </c:pt>
                <c:pt idx="630">
                  <c:v>-0.10141948610544205</c:v>
                </c:pt>
                <c:pt idx="631">
                  <c:v>-0.14537845551967621</c:v>
                </c:pt>
                <c:pt idx="632">
                  <c:v>-0.14546181261539459</c:v>
                </c:pt>
                <c:pt idx="633">
                  <c:v>-0.11044604331254959</c:v>
                </c:pt>
                <c:pt idx="634">
                  <c:v>-4.063047468662262E-2</c:v>
                </c:pt>
                <c:pt idx="635">
                  <c:v>7.8299328684806824E-2</c:v>
                </c:pt>
                <c:pt idx="636">
                  <c:v>0.18384519219398499</c:v>
                </c:pt>
                <c:pt idx="637">
                  <c:v>0.20533086359500885</c:v>
                </c:pt>
                <c:pt idx="638">
                  <c:v>0.15357498824596405</c:v>
                </c:pt>
                <c:pt idx="639">
                  <c:v>8.3548605442047119E-2</c:v>
                </c:pt>
                <c:pt idx="640">
                  <c:v>1.7511263489723206E-2</c:v>
                </c:pt>
                <c:pt idx="641">
                  <c:v>-5.7187329977750778E-2</c:v>
                </c:pt>
                <c:pt idx="642">
                  <c:v>-0.12501324713230133</c:v>
                </c:pt>
                <c:pt idx="643">
                  <c:v>-0.16274213790893555</c:v>
                </c:pt>
                <c:pt idx="644">
                  <c:v>-0.16553393006324768</c:v>
                </c:pt>
                <c:pt idx="645">
                  <c:v>-0.14036926627159119</c:v>
                </c:pt>
                <c:pt idx="646">
                  <c:v>-0.11207905411720276</c:v>
                </c:pt>
                <c:pt idx="647">
                  <c:v>-8.9381381869316101E-2</c:v>
                </c:pt>
                <c:pt idx="648">
                  <c:v>-8.4858804941177368E-2</c:v>
                </c:pt>
                <c:pt idx="649">
                  <c:v>-7.5551189482212067E-2</c:v>
                </c:pt>
                <c:pt idx="650">
                  <c:v>-5.3488500416278839E-2</c:v>
                </c:pt>
                <c:pt idx="651">
                  <c:v>-1.6105398535728455E-2</c:v>
                </c:pt>
                <c:pt idx="652">
                  <c:v>2.5773873552680016E-2</c:v>
                </c:pt>
                <c:pt idx="653">
                  <c:v>6.8359836935997009E-2</c:v>
                </c:pt>
                <c:pt idx="654">
                  <c:v>0.10828834772109985</c:v>
                </c:pt>
                <c:pt idx="655">
                  <c:v>0.15574756264686584</c:v>
                </c:pt>
                <c:pt idx="656">
                  <c:v>0.19810274243354797</c:v>
                </c:pt>
                <c:pt idx="657">
                  <c:v>0.2439301460981369</c:v>
                </c:pt>
                <c:pt idx="658">
                  <c:v>0.27871820330619812</c:v>
                </c:pt>
                <c:pt idx="659">
                  <c:v>0.30469551682472229</c:v>
                </c:pt>
                <c:pt idx="660">
                  <c:v>0.31138777732849121</c:v>
                </c:pt>
                <c:pt idx="661">
                  <c:v>0.3234553337097168</c:v>
                </c:pt>
                <c:pt idx="662">
                  <c:v>0.33116865158081055</c:v>
                </c:pt>
                <c:pt idx="663">
                  <c:v>0.3047732412815094</c:v>
                </c:pt>
                <c:pt idx="664">
                  <c:v>0.25361683964729309</c:v>
                </c:pt>
                <c:pt idx="665">
                  <c:v>0.19071677327156067</c:v>
                </c:pt>
                <c:pt idx="666">
                  <c:v>0.13345986604690552</c:v>
                </c:pt>
                <c:pt idx="667">
                  <c:v>8.4107913076877594E-2</c:v>
                </c:pt>
                <c:pt idx="668">
                  <c:v>3.653426468372345E-2</c:v>
                </c:pt>
                <c:pt idx="669">
                  <c:v>-1.3745175674557686E-2</c:v>
                </c:pt>
                <c:pt idx="670">
                  <c:v>-6.0252755880355835E-2</c:v>
                </c:pt>
                <c:pt idx="671">
                  <c:v>-7.8829303383827209E-2</c:v>
                </c:pt>
                <c:pt idx="672">
                  <c:v>-7.4859060347080231E-2</c:v>
                </c:pt>
                <c:pt idx="673">
                  <c:v>-7.6208829879760742E-2</c:v>
                </c:pt>
                <c:pt idx="674">
                  <c:v>-9.9196970462799072E-2</c:v>
                </c:pt>
                <c:pt idx="675">
                  <c:v>-0.15305028855800629</c:v>
                </c:pt>
                <c:pt idx="676">
                  <c:v>-0.22206424176692963</c:v>
                </c:pt>
                <c:pt idx="677">
                  <c:v>-0.28034606575965881</c:v>
                </c:pt>
                <c:pt idx="678">
                  <c:v>-0.29799723625183105</c:v>
                </c:pt>
                <c:pt idx="679">
                  <c:v>-0.27280363440513611</c:v>
                </c:pt>
                <c:pt idx="680">
                  <c:v>-0.20522485673427582</c:v>
                </c:pt>
                <c:pt idx="681">
                  <c:v>-0.12934295833110809</c:v>
                </c:pt>
                <c:pt idx="682">
                  <c:v>-6.4433470368385315E-2</c:v>
                </c:pt>
                <c:pt idx="683">
                  <c:v>-2.8541870415210724E-2</c:v>
                </c:pt>
                <c:pt idx="684">
                  <c:v>-4.344172403216362E-2</c:v>
                </c:pt>
                <c:pt idx="685">
                  <c:v>-0.13160492479801178</c:v>
                </c:pt>
                <c:pt idx="686">
                  <c:v>-0.27903726696968079</c:v>
                </c:pt>
                <c:pt idx="687">
                  <c:v>-0.44419598579406738</c:v>
                </c:pt>
                <c:pt idx="688">
                  <c:v>-0.57317954301834106</c:v>
                </c:pt>
                <c:pt idx="689">
                  <c:v>-0.62571340799331665</c:v>
                </c:pt>
                <c:pt idx="690">
                  <c:v>-0.58969467878341675</c:v>
                </c:pt>
                <c:pt idx="691">
                  <c:v>-0.48698395490646362</c:v>
                </c:pt>
                <c:pt idx="692">
                  <c:v>-0.32311487197875977</c:v>
                </c:pt>
                <c:pt idx="693">
                  <c:v>-0.14952293038368225</c:v>
                </c:pt>
                <c:pt idx="694">
                  <c:v>-7.6785877346992493E-2</c:v>
                </c:pt>
                <c:pt idx="695">
                  <c:v>-0.15295784175395966</c:v>
                </c:pt>
                <c:pt idx="696">
                  <c:v>-0.26554030179977417</c:v>
                </c:pt>
                <c:pt idx="697">
                  <c:v>-0.31622785329818726</c:v>
                </c:pt>
                <c:pt idx="698">
                  <c:v>-0.31889873743057251</c:v>
                </c:pt>
                <c:pt idx="699">
                  <c:v>-0.30809399485588074</c:v>
                </c:pt>
                <c:pt idx="700">
                  <c:v>-0.29912501573562622</c:v>
                </c:pt>
                <c:pt idx="701">
                  <c:v>-0.30046308040618896</c:v>
                </c:pt>
                <c:pt idx="702">
                  <c:v>-0.30949866771697998</c:v>
                </c:pt>
                <c:pt idx="703">
                  <c:v>-0.31195399165153503</c:v>
                </c:pt>
                <c:pt idx="704">
                  <c:v>-0.3136269748210907</c:v>
                </c:pt>
                <c:pt idx="705">
                  <c:v>-0.29568734765052795</c:v>
                </c:pt>
                <c:pt idx="706">
                  <c:v>-0.24927167594432831</c:v>
                </c:pt>
                <c:pt idx="707">
                  <c:v>-0.17175416648387909</c:v>
                </c:pt>
                <c:pt idx="708">
                  <c:v>-7.3514409363269806E-2</c:v>
                </c:pt>
                <c:pt idx="709">
                  <c:v>2.7681883424520493E-2</c:v>
                </c:pt>
                <c:pt idx="710">
                  <c:v>0.12128560990095139</c:v>
                </c:pt>
                <c:pt idx="711">
                  <c:v>0.18880227208137512</c:v>
                </c:pt>
                <c:pt idx="712">
                  <c:v>0.21796788275241852</c:v>
                </c:pt>
                <c:pt idx="713">
                  <c:v>0.20540100336074829</c:v>
                </c:pt>
                <c:pt idx="714">
                  <c:v>0.17305265367031097</c:v>
                </c:pt>
                <c:pt idx="715">
                  <c:v>0.1315559446811676</c:v>
                </c:pt>
                <c:pt idx="716">
                  <c:v>9.8787613213062286E-2</c:v>
                </c:pt>
                <c:pt idx="717">
                  <c:v>6.5004356205463409E-2</c:v>
                </c:pt>
                <c:pt idx="718">
                  <c:v>5.0355374813079834E-2</c:v>
                </c:pt>
                <c:pt idx="719">
                  <c:v>4.3975986540317535E-2</c:v>
                </c:pt>
                <c:pt idx="720">
                  <c:v>4.2254254221916199E-2</c:v>
                </c:pt>
                <c:pt idx="721">
                  <c:v>5.0121203064918518E-2</c:v>
                </c:pt>
                <c:pt idx="722">
                  <c:v>6.9850169122219086E-2</c:v>
                </c:pt>
                <c:pt idx="723">
                  <c:v>9.1954819858074188E-2</c:v>
                </c:pt>
                <c:pt idx="724">
                  <c:v>0.11953025311231613</c:v>
                </c:pt>
                <c:pt idx="725">
                  <c:v>0.15334983170032501</c:v>
                </c:pt>
                <c:pt idx="726">
                  <c:v>0.17474140226840973</c:v>
                </c:pt>
                <c:pt idx="727">
                  <c:v>0.17813840508460999</c:v>
                </c:pt>
                <c:pt idx="728">
                  <c:v>0.16558533906936646</c:v>
                </c:pt>
                <c:pt idx="729">
                  <c:v>0.12734891474246979</c:v>
                </c:pt>
                <c:pt idx="730">
                  <c:v>7.9259157180786133E-2</c:v>
                </c:pt>
                <c:pt idx="731">
                  <c:v>4.9757521599531174E-2</c:v>
                </c:pt>
                <c:pt idx="732">
                  <c:v>5.3256381303071976E-2</c:v>
                </c:pt>
                <c:pt idx="733">
                  <c:v>8.6576148867607117E-2</c:v>
                </c:pt>
                <c:pt idx="734">
                  <c:v>0.13527417182922363</c:v>
                </c:pt>
                <c:pt idx="735">
                  <c:v>0.18572825193405151</c:v>
                </c:pt>
                <c:pt idx="736">
                  <c:v>0.25357282161712646</c:v>
                </c:pt>
                <c:pt idx="737">
                  <c:v>0.35249122977256775</c:v>
                </c:pt>
                <c:pt idx="738">
                  <c:v>0.46545451879501343</c:v>
                </c:pt>
                <c:pt idx="739">
                  <c:v>0.5429079532623291</c:v>
                </c:pt>
                <c:pt idx="740">
                  <c:v>0.55717241764068604</c:v>
                </c:pt>
                <c:pt idx="741">
                  <c:v>0.49343618750572205</c:v>
                </c:pt>
                <c:pt idx="742">
                  <c:v>0.33556321263313293</c:v>
                </c:pt>
                <c:pt idx="743">
                  <c:v>9.991726279258728E-2</c:v>
                </c:pt>
                <c:pt idx="744">
                  <c:v>-0.16594664752483368</c:v>
                </c:pt>
                <c:pt idx="745">
                  <c:v>-0.38462051749229431</c:v>
                </c:pt>
                <c:pt idx="746">
                  <c:v>-0.51681315898895264</c:v>
                </c:pt>
                <c:pt idx="747">
                  <c:v>-0.5374138355255127</c:v>
                </c:pt>
                <c:pt idx="748">
                  <c:v>-0.43903297185897827</c:v>
                </c:pt>
                <c:pt idx="749">
                  <c:v>-0.29583460092544556</c:v>
                </c:pt>
                <c:pt idx="750">
                  <c:v>-0.17822942137718201</c:v>
                </c:pt>
                <c:pt idx="751">
                  <c:v>-9.371967613697052E-2</c:v>
                </c:pt>
                <c:pt idx="752">
                  <c:v>-1.0002942755818367E-2</c:v>
                </c:pt>
                <c:pt idx="753">
                  <c:v>7.9728260636329651E-2</c:v>
                </c:pt>
                <c:pt idx="754">
                  <c:v>0.14529502391815186</c:v>
                </c:pt>
                <c:pt idx="755">
                  <c:v>0.16373570263385773</c:v>
                </c:pt>
                <c:pt idx="756">
                  <c:v>0.15252725780010223</c:v>
                </c:pt>
                <c:pt idx="757">
                  <c:v>0.10340781509876251</c:v>
                </c:pt>
                <c:pt idx="758">
                  <c:v>4.5109353959560394E-2</c:v>
                </c:pt>
                <c:pt idx="759">
                  <c:v>1.1045766994357109E-2</c:v>
                </c:pt>
                <c:pt idx="760">
                  <c:v>7.6963086612522602E-3</c:v>
                </c:pt>
                <c:pt idx="761">
                  <c:v>1.4757959172129631E-2</c:v>
                </c:pt>
                <c:pt idx="762">
                  <c:v>2.6353631168603897E-2</c:v>
                </c:pt>
                <c:pt idx="763">
                  <c:v>2.0009849220514297E-2</c:v>
                </c:pt>
                <c:pt idx="764">
                  <c:v>6.5985321998596191E-4</c:v>
                </c:pt>
                <c:pt idx="765">
                  <c:v>-2.8441306203603745E-2</c:v>
                </c:pt>
                <c:pt idx="766">
                  <c:v>-4.4848877936601639E-2</c:v>
                </c:pt>
                <c:pt idx="767">
                  <c:v>-4.799773171544075E-2</c:v>
                </c:pt>
                <c:pt idx="768">
                  <c:v>-4.1216522455215454E-2</c:v>
                </c:pt>
                <c:pt idx="769">
                  <c:v>-1.6764823347330093E-2</c:v>
                </c:pt>
                <c:pt idx="770">
                  <c:v>1.7810463905334473E-2</c:v>
                </c:pt>
                <c:pt idx="771">
                  <c:v>5.8904118835926056E-2</c:v>
                </c:pt>
                <c:pt idx="772">
                  <c:v>0.10559971630573273</c:v>
                </c:pt>
                <c:pt idx="773">
                  <c:v>0.14658880233764648</c:v>
                </c:pt>
                <c:pt idx="774">
                  <c:v>0.18260085582733154</c:v>
                </c:pt>
                <c:pt idx="775">
                  <c:v>0.20696386694908142</c:v>
                </c:pt>
                <c:pt idx="776">
                  <c:v>0.22789043188095093</c:v>
                </c:pt>
                <c:pt idx="777">
                  <c:v>0.23941740393638611</c:v>
                </c:pt>
                <c:pt idx="778">
                  <c:v>0.24455064535140991</c:v>
                </c:pt>
                <c:pt idx="779">
                  <c:v>0.25622490048408508</c:v>
                </c:pt>
                <c:pt idx="780">
                  <c:v>0.27221503853797913</c:v>
                </c:pt>
                <c:pt idx="781">
                  <c:v>0.27567529678344727</c:v>
                </c:pt>
                <c:pt idx="782">
                  <c:v>0.25121521949768066</c:v>
                </c:pt>
                <c:pt idx="783">
                  <c:v>0.20056813955307007</c:v>
                </c:pt>
                <c:pt idx="784">
                  <c:v>0.12311409413814545</c:v>
                </c:pt>
                <c:pt idx="785">
                  <c:v>3.7210717797279358E-2</c:v>
                </c:pt>
                <c:pt idx="786">
                  <c:v>-4.0404714643955231E-2</c:v>
                </c:pt>
                <c:pt idx="787">
                  <c:v>-9.8023742437362671E-2</c:v>
                </c:pt>
                <c:pt idx="788">
                  <c:v>-0.1161809042096138</c:v>
                </c:pt>
                <c:pt idx="789">
                  <c:v>-8.8583722710609436E-2</c:v>
                </c:pt>
                <c:pt idx="790">
                  <c:v>-1.7219265922904015E-2</c:v>
                </c:pt>
                <c:pt idx="791">
                  <c:v>7.132364809513092E-2</c:v>
                </c:pt>
                <c:pt idx="792">
                  <c:v>0.14765997231006622</c:v>
                </c:pt>
                <c:pt idx="793">
                  <c:v>0.16995926201343536</c:v>
                </c:pt>
                <c:pt idx="794">
                  <c:v>0.11414473503828049</c:v>
                </c:pt>
                <c:pt idx="795">
                  <c:v>-3.2676029950380325E-2</c:v>
                </c:pt>
                <c:pt idx="796">
                  <c:v>-0.25746384263038635</c:v>
                </c:pt>
                <c:pt idx="797">
                  <c:v>-0.51965361833572388</c:v>
                </c:pt>
                <c:pt idx="798">
                  <c:v>-0.72986090183258057</c:v>
                </c:pt>
                <c:pt idx="799">
                  <c:v>-0.81842237710952759</c:v>
                </c:pt>
                <c:pt idx="800">
                  <c:v>-0.76264059543609619</c:v>
                </c:pt>
                <c:pt idx="801">
                  <c:v>-0.5875510573387146</c:v>
                </c:pt>
                <c:pt idx="802">
                  <c:v>-0.32782971858978271</c:v>
                </c:pt>
                <c:pt idx="803">
                  <c:v>-8.1163376569747925E-2</c:v>
                </c:pt>
                <c:pt idx="804">
                  <c:v>7.1450136601924896E-2</c:v>
                </c:pt>
                <c:pt idx="805">
                  <c:v>8.0693960189819336E-2</c:v>
                </c:pt>
                <c:pt idx="806">
                  <c:v>-6.3818600028753281E-4</c:v>
                </c:pt>
                <c:pt idx="807">
                  <c:v>-0.10540837794542313</c:v>
                </c:pt>
                <c:pt idx="808">
                  <c:v>-0.18731176853179932</c:v>
                </c:pt>
                <c:pt idx="809">
                  <c:v>-0.25427153706550598</c:v>
                </c:pt>
                <c:pt idx="810">
                  <c:v>-0.30685672163963318</c:v>
                </c:pt>
                <c:pt idx="811">
                  <c:v>-0.32949173450469971</c:v>
                </c:pt>
                <c:pt idx="812">
                  <c:v>-0.29075205326080322</c:v>
                </c:pt>
                <c:pt idx="813">
                  <c:v>-0.20826886594295502</c:v>
                </c:pt>
                <c:pt idx="814">
                  <c:v>-9.7538352012634277E-2</c:v>
                </c:pt>
                <c:pt idx="815">
                  <c:v>2.9909424483776093E-2</c:v>
                </c:pt>
                <c:pt idx="816">
                  <c:v>0.16563315689563751</c:v>
                </c:pt>
                <c:pt idx="817">
                  <c:v>0.29207006096839905</c:v>
                </c:pt>
                <c:pt idx="818">
                  <c:v>0.3923516571521759</c:v>
                </c:pt>
                <c:pt idx="819">
                  <c:v>0.43611198663711548</c:v>
                </c:pt>
                <c:pt idx="820">
                  <c:v>0.43133321404457092</c:v>
                </c:pt>
                <c:pt idx="821">
                  <c:v>0.38296794891357422</c:v>
                </c:pt>
                <c:pt idx="822">
                  <c:v>0.31777510046958923</c:v>
                </c:pt>
                <c:pt idx="823">
                  <c:v>0.25614094734191895</c:v>
                </c:pt>
                <c:pt idx="824">
                  <c:v>0.18053913116455078</c:v>
                </c:pt>
                <c:pt idx="825">
                  <c:v>0.11839379370212555</c:v>
                </c:pt>
                <c:pt idx="826">
                  <c:v>7.9651191830635071E-2</c:v>
                </c:pt>
                <c:pt idx="827">
                  <c:v>7.8307509422302246E-2</c:v>
                </c:pt>
                <c:pt idx="828">
                  <c:v>0.10252976417541504</c:v>
                </c:pt>
                <c:pt idx="829">
                  <c:v>0.15570522844791412</c:v>
                </c:pt>
                <c:pt idx="830">
                  <c:v>0.21357811987400055</c:v>
                </c:pt>
                <c:pt idx="831">
                  <c:v>0.24333678185939789</c:v>
                </c:pt>
                <c:pt idx="832">
                  <c:v>0.22991526126861572</c:v>
                </c:pt>
                <c:pt idx="833">
                  <c:v>0.20368432998657227</c:v>
                </c:pt>
                <c:pt idx="834">
                  <c:v>0.18050365149974823</c:v>
                </c:pt>
                <c:pt idx="835">
                  <c:v>0.17094403505325317</c:v>
                </c:pt>
                <c:pt idx="836">
                  <c:v>0.1779143363237381</c:v>
                </c:pt>
                <c:pt idx="837">
                  <c:v>0.1749396026134491</c:v>
                </c:pt>
                <c:pt idx="838">
                  <c:v>0.13661700487136841</c:v>
                </c:pt>
                <c:pt idx="839">
                  <c:v>6.9098755717277527E-2</c:v>
                </c:pt>
                <c:pt idx="840">
                  <c:v>-2.4260268546640873E-3</c:v>
                </c:pt>
                <c:pt idx="841">
                  <c:v>-2.6454398408532143E-2</c:v>
                </c:pt>
                <c:pt idx="842">
                  <c:v>-7.6021952554583549E-4</c:v>
                </c:pt>
                <c:pt idx="843">
                  <c:v>6.9765359163284302E-2</c:v>
                </c:pt>
                <c:pt idx="844">
                  <c:v>0.1980852484703064</c:v>
                </c:pt>
                <c:pt idx="845">
                  <c:v>0.37202689051628113</c:v>
                </c:pt>
                <c:pt idx="846">
                  <c:v>0.55119931697845459</c:v>
                </c:pt>
                <c:pt idx="847">
                  <c:v>0.66034042835235596</c:v>
                </c:pt>
                <c:pt idx="848">
                  <c:v>0.64172416925430298</c:v>
                </c:pt>
                <c:pt idx="849">
                  <c:v>0.50392276048660278</c:v>
                </c:pt>
                <c:pt idx="850">
                  <c:v>0.27300959825515747</c:v>
                </c:pt>
                <c:pt idx="851">
                  <c:v>9.5990439876914024E-4</c:v>
                </c:pt>
                <c:pt idx="852">
                  <c:v>-0.23686224222183228</c:v>
                </c:pt>
                <c:pt idx="853">
                  <c:v>-0.37151530385017395</c:v>
                </c:pt>
                <c:pt idx="854">
                  <c:v>-0.38524016737937927</c:v>
                </c:pt>
                <c:pt idx="855">
                  <c:v>-0.30182531476020813</c:v>
                </c:pt>
                <c:pt idx="856">
                  <c:v>-0.14764611423015594</c:v>
                </c:pt>
                <c:pt idx="857">
                  <c:v>2.3732459172606468E-2</c:v>
                </c:pt>
                <c:pt idx="858">
                  <c:v>0.14264845848083496</c:v>
                </c:pt>
                <c:pt idx="859">
                  <c:v>0.21427993476390839</c:v>
                </c:pt>
                <c:pt idx="860">
                  <c:v>0.22679813206195831</c:v>
                </c:pt>
                <c:pt idx="861">
                  <c:v>0.17902462184429169</c:v>
                </c:pt>
                <c:pt idx="862">
                  <c:v>9.7547076642513275E-2</c:v>
                </c:pt>
                <c:pt idx="863">
                  <c:v>7.7446149662137032E-3</c:v>
                </c:pt>
                <c:pt idx="864">
                  <c:v>-6.8352550268173218E-2</c:v>
                </c:pt>
                <c:pt idx="865">
                  <c:v>-0.11812784522771835</c:v>
                </c:pt>
                <c:pt idx="866">
                  <c:v>-0.13818250596523285</c:v>
                </c:pt>
                <c:pt idx="867">
                  <c:v>-0.1269092857837677</c:v>
                </c:pt>
                <c:pt idx="868">
                  <c:v>-9.8640084266662598E-2</c:v>
                </c:pt>
                <c:pt idx="869">
                  <c:v>-4.6072248369455338E-2</c:v>
                </c:pt>
                <c:pt idx="870">
                  <c:v>7.4170771986246109E-3</c:v>
                </c:pt>
                <c:pt idx="871">
                  <c:v>6.6034704446792603E-2</c:v>
                </c:pt>
                <c:pt idx="872">
                  <c:v>0.11437826603651047</c:v>
                </c:pt>
                <c:pt idx="873">
                  <c:v>0.14136020839214325</c:v>
                </c:pt>
                <c:pt idx="874">
                  <c:v>0.15383686125278473</c:v>
                </c:pt>
                <c:pt idx="875">
                  <c:v>0.16471764445304871</c:v>
                </c:pt>
                <c:pt idx="876">
                  <c:v>0.17019124329090118</c:v>
                </c:pt>
                <c:pt idx="877">
                  <c:v>0.17251725494861603</c:v>
                </c:pt>
                <c:pt idx="878">
                  <c:v>0.16643406450748444</c:v>
                </c:pt>
                <c:pt idx="879">
                  <c:v>0.15500335395336151</c:v>
                </c:pt>
                <c:pt idx="880">
                  <c:v>0.14567723870277405</c:v>
                </c:pt>
                <c:pt idx="881">
                  <c:v>0.14413070678710938</c:v>
                </c:pt>
                <c:pt idx="882">
                  <c:v>0.14391286671161652</c:v>
                </c:pt>
                <c:pt idx="883">
                  <c:v>0.13868264853954315</c:v>
                </c:pt>
                <c:pt idx="884">
                  <c:v>0.12880179286003113</c:v>
                </c:pt>
                <c:pt idx="885">
                  <c:v>0.13963975012302399</c:v>
                </c:pt>
                <c:pt idx="886">
                  <c:v>0.15699371695518494</c:v>
                </c:pt>
                <c:pt idx="887">
                  <c:v>0.19779746234416962</c:v>
                </c:pt>
                <c:pt idx="888">
                  <c:v>0.24615113437175751</c:v>
                </c:pt>
                <c:pt idx="889">
                  <c:v>0.26885458827018738</c:v>
                </c:pt>
                <c:pt idx="890">
                  <c:v>0.22857853770256042</c:v>
                </c:pt>
                <c:pt idx="891">
                  <c:v>0.11878377944231033</c:v>
                </c:pt>
                <c:pt idx="892">
                  <c:v>-2.2085456177592278E-2</c:v>
                </c:pt>
                <c:pt idx="893">
                  <c:v>-0.14530491828918457</c:v>
                </c:pt>
                <c:pt idx="894">
                  <c:v>-0.20542845129966736</c:v>
                </c:pt>
                <c:pt idx="895">
                  <c:v>-0.20726290345191956</c:v>
                </c:pt>
                <c:pt idx="896">
                  <c:v>-0.15930390357971191</c:v>
                </c:pt>
                <c:pt idx="897">
                  <c:v>-9.0670078992843628E-2</c:v>
                </c:pt>
                <c:pt idx="898">
                  <c:v>-2.074718289077282E-2</c:v>
                </c:pt>
                <c:pt idx="899">
                  <c:v>4.9323700368404388E-3</c:v>
                </c:pt>
                <c:pt idx="900">
                  <c:v>-4.6191003173589706E-2</c:v>
                </c:pt>
                <c:pt idx="901">
                  <c:v>-0.1785002201795578</c:v>
                </c:pt>
                <c:pt idx="902">
                  <c:v>-0.36994501948356628</c:v>
                </c:pt>
                <c:pt idx="903">
                  <c:v>-0.57370668649673462</c:v>
                </c:pt>
                <c:pt idx="904">
                  <c:v>-0.72749406099319458</c:v>
                </c:pt>
                <c:pt idx="905">
                  <c:v>-0.76528018712997437</c:v>
                </c:pt>
                <c:pt idx="906">
                  <c:v>-0.67567175626754761</c:v>
                </c:pt>
                <c:pt idx="907">
                  <c:v>-0.51184940338134766</c:v>
                </c:pt>
                <c:pt idx="908">
                  <c:v>-0.30060264468193054</c:v>
                </c:pt>
                <c:pt idx="909">
                  <c:v>-0.10327563434839249</c:v>
                </c:pt>
                <c:pt idx="910">
                  <c:v>-1.6170024871826172E-2</c:v>
                </c:pt>
                <c:pt idx="911">
                  <c:v>-4.0797680616378784E-2</c:v>
                </c:pt>
                <c:pt idx="912">
                  <c:v>-9.6105143427848816E-2</c:v>
                </c:pt>
                <c:pt idx="913">
                  <c:v>-0.15382209420204163</c:v>
                </c:pt>
                <c:pt idx="914">
                  <c:v>-0.22388826310634613</c:v>
                </c:pt>
                <c:pt idx="915">
                  <c:v>-0.31160932779312134</c:v>
                </c:pt>
                <c:pt idx="916">
                  <c:v>-0.39829203486442566</c:v>
                </c:pt>
                <c:pt idx="917">
                  <c:v>-0.46728035807609558</c:v>
                </c:pt>
                <c:pt idx="918">
                  <c:v>-0.49449679255485535</c:v>
                </c:pt>
                <c:pt idx="919">
                  <c:v>-0.47254806756973267</c:v>
                </c:pt>
                <c:pt idx="920">
                  <c:v>-0.40316152572631836</c:v>
                </c:pt>
                <c:pt idx="921">
                  <c:v>-0.31426772475242615</c:v>
                </c:pt>
                <c:pt idx="922">
                  <c:v>-0.21608923375606537</c:v>
                </c:pt>
                <c:pt idx="923">
                  <c:v>-0.12152223289012909</c:v>
                </c:pt>
                <c:pt idx="924">
                  <c:v>-4.6345725655555725E-2</c:v>
                </c:pt>
                <c:pt idx="925">
                  <c:v>1.4777681790292263E-3</c:v>
                </c:pt>
                <c:pt idx="926">
                  <c:v>2.8106717392802238E-2</c:v>
                </c:pt>
                <c:pt idx="927">
                  <c:v>4.9047313630580902E-2</c:v>
                </c:pt>
                <c:pt idx="928">
                  <c:v>6.7583449184894562E-2</c:v>
                </c:pt>
                <c:pt idx="929">
                  <c:v>9.948403388261795E-2</c:v>
                </c:pt>
                <c:pt idx="930">
                  <c:v>0.11966040730476379</c:v>
                </c:pt>
                <c:pt idx="931">
                  <c:v>0.11436841636896133</c:v>
                </c:pt>
                <c:pt idx="932">
                  <c:v>8.7859839200973511E-2</c:v>
                </c:pt>
                <c:pt idx="933">
                  <c:v>6.9937705993652344E-2</c:v>
                </c:pt>
                <c:pt idx="934">
                  <c:v>7.4714630842208862E-2</c:v>
                </c:pt>
                <c:pt idx="935">
                  <c:v>9.4309307634830475E-2</c:v>
                </c:pt>
                <c:pt idx="936">
                  <c:v>0.11336022615432739</c:v>
                </c:pt>
                <c:pt idx="937">
                  <c:v>0.1143401712179184</c:v>
                </c:pt>
                <c:pt idx="938">
                  <c:v>9.2651918530464172E-2</c:v>
                </c:pt>
                <c:pt idx="939">
                  <c:v>5.2401375025510788E-2</c:v>
                </c:pt>
                <c:pt idx="940">
                  <c:v>1.2768479064106941E-2</c:v>
                </c:pt>
                <c:pt idx="941">
                  <c:v>2.8445469215512276E-3</c:v>
                </c:pt>
                <c:pt idx="942">
                  <c:v>3.4478642046451569E-2</c:v>
                </c:pt>
                <c:pt idx="943">
                  <c:v>0.1048227995634079</c:v>
                </c:pt>
                <c:pt idx="944">
                  <c:v>0.15616960823535919</c:v>
                </c:pt>
                <c:pt idx="945">
                  <c:v>0.15214729309082031</c:v>
                </c:pt>
                <c:pt idx="946">
                  <c:v>9.9215365946292877E-2</c:v>
                </c:pt>
                <c:pt idx="947">
                  <c:v>3.5370044410228729E-2</c:v>
                </c:pt>
                <c:pt idx="948">
                  <c:v>1.0692926123738289E-2</c:v>
                </c:pt>
                <c:pt idx="949">
                  <c:v>4.3358437716960907E-2</c:v>
                </c:pt>
                <c:pt idx="950">
                  <c:v>0.16779009997844696</c:v>
                </c:pt>
                <c:pt idx="951">
                  <c:v>0.37811914086341858</c:v>
                </c:pt>
                <c:pt idx="952">
                  <c:v>0.59631514549255371</c:v>
                </c:pt>
                <c:pt idx="953">
                  <c:v>0.69279712438583374</c:v>
                </c:pt>
                <c:pt idx="954">
                  <c:v>0.61554598808288574</c:v>
                </c:pt>
                <c:pt idx="955">
                  <c:v>0.40115994215011597</c:v>
                </c:pt>
                <c:pt idx="956">
                  <c:v>0.13300175964832306</c:v>
                </c:pt>
                <c:pt idx="957">
                  <c:v>-0.13701485097408295</c:v>
                </c:pt>
                <c:pt idx="958">
                  <c:v>-0.36136007308959961</c:v>
                </c:pt>
                <c:pt idx="959">
                  <c:v>-0.49486386775970459</c:v>
                </c:pt>
                <c:pt idx="960">
                  <c:v>-0.52468061447143555</c:v>
                </c:pt>
                <c:pt idx="961">
                  <c:v>-0.45847856998443604</c:v>
                </c:pt>
                <c:pt idx="962">
                  <c:v>-0.3253447413444519</c:v>
                </c:pt>
                <c:pt idx="963">
                  <c:v>-0.17033740878105164</c:v>
                </c:pt>
                <c:pt idx="964">
                  <c:v>-4.623863473534584E-2</c:v>
                </c:pt>
                <c:pt idx="965">
                  <c:v>2.1107811480760574E-2</c:v>
                </c:pt>
                <c:pt idx="966">
                  <c:v>2.6000570505857468E-2</c:v>
                </c:pt>
                <c:pt idx="967">
                  <c:v>-2.3666182532906532E-2</c:v>
                </c:pt>
                <c:pt idx="968">
                  <c:v>-9.4924651086330414E-2</c:v>
                </c:pt>
                <c:pt idx="969">
                  <c:v>-0.15067823231220245</c:v>
                </c:pt>
                <c:pt idx="970">
                  <c:v>-0.16804017126560211</c:v>
                </c:pt>
                <c:pt idx="971">
                  <c:v>-0.14719665050506592</c:v>
                </c:pt>
                <c:pt idx="972">
                  <c:v>-0.10474373400211334</c:v>
                </c:pt>
                <c:pt idx="973">
                  <c:v>-5.4946374148130417E-2</c:v>
                </c:pt>
                <c:pt idx="974">
                  <c:v>-4.7753844410181046E-4</c:v>
                </c:pt>
                <c:pt idx="975">
                  <c:v>6.1509616672992706E-2</c:v>
                </c:pt>
                <c:pt idx="976">
                  <c:v>0.1304553896188736</c:v>
                </c:pt>
                <c:pt idx="977">
                  <c:v>0.20473673939704895</c:v>
                </c:pt>
                <c:pt idx="978">
                  <c:v>0.26351138949394226</c:v>
                </c:pt>
                <c:pt idx="979">
                  <c:v>0.3041401207447052</c:v>
                </c:pt>
                <c:pt idx="980">
                  <c:v>0.31543859839439392</c:v>
                </c:pt>
                <c:pt idx="981">
                  <c:v>0.30226537585258484</c:v>
                </c:pt>
                <c:pt idx="982">
                  <c:v>0.27669212222099304</c:v>
                </c:pt>
                <c:pt idx="983">
                  <c:v>0.25701940059661865</c:v>
                </c:pt>
                <c:pt idx="984">
                  <c:v>0.24475099146366119</c:v>
                </c:pt>
                <c:pt idx="985">
                  <c:v>0.24483844637870789</c:v>
                </c:pt>
                <c:pt idx="986">
                  <c:v>0.24938845634460449</c:v>
                </c:pt>
                <c:pt idx="987">
                  <c:v>0.24593999981880188</c:v>
                </c:pt>
                <c:pt idx="988">
                  <c:v>0.22738920152187347</c:v>
                </c:pt>
                <c:pt idx="989">
                  <c:v>0.2149806022644043</c:v>
                </c:pt>
                <c:pt idx="990">
                  <c:v>0.22098550200462341</c:v>
                </c:pt>
                <c:pt idx="991">
                  <c:v>0.25954297184944153</c:v>
                </c:pt>
                <c:pt idx="992">
                  <c:v>0.30794590711593628</c:v>
                </c:pt>
                <c:pt idx="993">
                  <c:v>0.34560498595237732</c:v>
                </c:pt>
                <c:pt idx="994">
                  <c:v>0.33771190047264099</c:v>
                </c:pt>
                <c:pt idx="995">
                  <c:v>0.28198131918907166</c:v>
                </c:pt>
                <c:pt idx="996">
                  <c:v>0.16215585172176361</c:v>
                </c:pt>
                <c:pt idx="997">
                  <c:v>4.7109564766287804E-3</c:v>
                </c:pt>
                <c:pt idx="998">
                  <c:v>-0.1222752258181572</c:v>
                </c:pt>
                <c:pt idx="999">
                  <c:v>-0.1666378378868103</c:v>
                </c:pt>
                <c:pt idx="1000">
                  <c:v>-0.10787385702133179</c:v>
                </c:pt>
                <c:pt idx="1001">
                  <c:v>2.0752573385834694E-2</c:v>
                </c:pt>
                <c:pt idx="1002">
                  <c:v>0.16960036754608154</c:v>
                </c:pt>
                <c:pt idx="1003">
                  <c:v>0.28649249672889709</c:v>
                </c:pt>
                <c:pt idx="1004">
                  <c:v>0.33987504243850708</c:v>
                </c:pt>
                <c:pt idx="1005">
                  <c:v>0.34458738565444946</c:v>
                </c:pt>
                <c:pt idx="1006">
                  <c:v>0.27456784248352051</c:v>
                </c:pt>
                <c:pt idx="1007">
                  <c:v>0.1272997260093689</c:v>
                </c:pt>
                <c:pt idx="1008">
                  <c:v>-9.4071544706821442E-2</c:v>
                </c:pt>
                <c:pt idx="1009">
                  <c:v>-0.36309844255447388</c:v>
                </c:pt>
                <c:pt idx="1010">
                  <c:v>-0.60303646326065063</c:v>
                </c:pt>
                <c:pt idx="1011">
                  <c:v>-0.72372013330459595</c:v>
                </c:pt>
                <c:pt idx="1012">
                  <c:v>-0.6755526065826416</c:v>
                </c:pt>
                <c:pt idx="1013">
                  <c:v>-0.49403712153434753</c:v>
                </c:pt>
                <c:pt idx="1014">
                  <c:v>-0.25933781266212463</c:v>
                </c:pt>
                <c:pt idx="1015">
                  <c:v>-1.8142415210604668E-2</c:v>
                </c:pt>
                <c:pt idx="1016">
                  <c:v>0.13696248829364777</c:v>
                </c:pt>
                <c:pt idx="1017">
                  <c:v>0.13077123463153839</c:v>
                </c:pt>
                <c:pt idx="1018">
                  <c:v>2.5038149207830429E-2</c:v>
                </c:pt>
                <c:pt idx="1019">
                  <c:v>-8.7488777935504913E-2</c:v>
                </c:pt>
                <c:pt idx="1020">
                  <c:v>-0.17944879829883575</c:v>
                </c:pt>
                <c:pt idx="1021">
                  <c:v>-0.26889133453369141</c:v>
                </c:pt>
                <c:pt idx="1022">
                  <c:v>-0.3583870530128479</c:v>
                </c:pt>
                <c:pt idx="1023">
                  <c:v>-0.40760812163352966</c:v>
                </c:pt>
                <c:pt idx="1024">
                  <c:v>-0.40427440404891968</c:v>
                </c:pt>
                <c:pt idx="1025">
                  <c:v>-0.35613939166069031</c:v>
                </c:pt>
                <c:pt idx="1026">
                  <c:v>-0.28394481539726257</c:v>
                </c:pt>
                <c:pt idx="1027">
                  <c:v>-0.20207865536212921</c:v>
                </c:pt>
                <c:pt idx="1028">
                  <c:v>-0.13851778209209442</c:v>
                </c:pt>
                <c:pt idx="1029">
                  <c:v>-9.0209998190402985E-2</c:v>
                </c:pt>
                <c:pt idx="1030">
                  <c:v>-5.384213849902153E-2</c:v>
                </c:pt>
                <c:pt idx="1031">
                  <c:v>-2.2682767361402512E-2</c:v>
                </c:pt>
                <c:pt idx="1032">
                  <c:v>9.1827530413866043E-3</c:v>
                </c:pt>
                <c:pt idx="1033">
                  <c:v>3.5559661686420441E-2</c:v>
                </c:pt>
                <c:pt idx="1034">
                  <c:v>5.7195711880922318E-2</c:v>
                </c:pt>
                <c:pt idx="1035">
                  <c:v>7.1395456790924072E-2</c:v>
                </c:pt>
                <c:pt idx="1036">
                  <c:v>8.7829820811748505E-2</c:v>
                </c:pt>
                <c:pt idx="1037">
                  <c:v>0.10863963514566422</c:v>
                </c:pt>
                <c:pt idx="1038">
                  <c:v>0.14175444841384888</c:v>
                </c:pt>
                <c:pt idx="1039">
                  <c:v>0.17181381583213806</c:v>
                </c:pt>
                <c:pt idx="1040">
                  <c:v>0.19584591686725616</c:v>
                </c:pt>
                <c:pt idx="1041">
                  <c:v>0.20598475635051727</c:v>
                </c:pt>
                <c:pt idx="1042">
                  <c:v>0.19897265732288361</c:v>
                </c:pt>
                <c:pt idx="1043">
                  <c:v>0.17936766147613525</c:v>
                </c:pt>
                <c:pt idx="1044">
                  <c:v>0.15023587644100189</c:v>
                </c:pt>
                <c:pt idx="1045">
                  <c:v>0.11249510943889618</c:v>
                </c:pt>
                <c:pt idx="1046">
                  <c:v>7.1904540061950684E-2</c:v>
                </c:pt>
                <c:pt idx="1047">
                  <c:v>4.3772220611572266E-2</c:v>
                </c:pt>
                <c:pt idx="1048">
                  <c:v>3.7954017519950867E-2</c:v>
                </c:pt>
                <c:pt idx="1049">
                  <c:v>6.7093968391418457E-2</c:v>
                </c:pt>
                <c:pt idx="1050">
                  <c:v>0.12188716977834702</c:v>
                </c:pt>
                <c:pt idx="1051">
                  <c:v>0.15915226936340332</c:v>
                </c:pt>
                <c:pt idx="1052">
                  <c:v>0.15587924420833588</c:v>
                </c:pt>
                <c:pt idx="1053">
                  <c:v>0.1298946738243103</c:v>
                </c:pt>
                <c:pt idx="1054">
                  <c:v>0.11411517113447189</c:v>
                </c:pt>
                <c:pt idx="1055">
                  <c:v>0.12609709799289703</c:v>
                </c:pt>
                <c:pt idx="1056">
                  <c:v>0.16763468086719513</c:v>
                </c:pt>
                <c:pt idx="1057">
                  <c:v>0.26454010605812073</c:v>
                </c:pt>
                <c:pt idx="1058">
                  <c:v>0.40984857082366943</c:v>
                </c:pt>
                <c:pt idx="1059">
                  <c:v>0.5550849437713623</c:v>
                </c:pt>
                <c:pt idx="1060">
                  <c:v>0.57922041416168213</c:v>
                </c:pt>
                <c:pt idx="1061">
                  <c:v>0.46864804625511169</c:v>
                </c:pt>
                <c:pt idx="1062">
                  <c:v>0.2743091881275177</c:v>
                </c:pt>
                <c:pt idx="1063">
                  <c:v>7.6513633131980896E-2</c:v>
                </c:pt>
                <c:pt idx="1064">
                  <c:v>-8.2167357206344604E-2</c:v>
                </c:pt>
                <c:pt idx="1065">
                  <c:v>-0.19288712739944458</c:v>
                </c:pt>
                <c:pt idx="1066">
                  <c:v>-0.23808468878269196</c:v>
                </c:pt>
                <c:pt idx="1067">
                  <c:v>-0.19553181529045105</c:v>
                </c:pt>
                <c:pt idx="1068">
                  <c:v>-9.9306754767894745E-2</c:v>
                </c:pt>
                <c:pt idx="1069">
                  <c:v>-1.0633386671543121E-2</c:v>
                </c:pt>
                <c:pt idx="1070">
                  <c:v>2.9874891042709351E-2</c:v>
                </c:pt>
                <c:pt idx="1071">
                  <c:v>5.8493330143392086E-3</c:v>
                </c:pt>
                <c:pt idx="1072">
                  <c:v>-5.9400778263807297E-2</c:v>
                </c:pt>
                <c:pt idx="1073">
                  <c:v>-0.12947072088718414</c:v>
                </c:pt>
                <c:pt idx="1074">
                  <c:v>-0.18184524774551392</c:v>
                </c:pt>
                <c:pt idx="1075">
                  <c:v>-0.21636958420276642</c:v>
                </c:pt>
                <c:pt idx="1076">
                  <c:v>-0.25301361083984375</c:v>
                </c:pt>
                <c:pt idx="1077">
                  <c:v>-0.28154629468917847</c:v>
                </c:pt>
                <c:pt idx="1078">
                  <c:v>-0.29969173669815063</c:v>
                </c:pt>
                <c:pt idx="1079">
                  <c:v>-0.30232009291648865</c:v>
                </c:pt>
                <c:pt idx="1080">
                  <c:v>-0.27840599417686462</c:v>
                </c:pt>
                <c:pt idx="1081">
                  <c:v>-0.2350267618894577</c:v>
                </c:pt>
                <c:pt idx="1082">
                  <c:v>-0.18140427768230438</c:v>
                </c:pt>
                <c:pt idx="1083">
                  <c:v>-0.12953723967075348</c:v>
                </c:pt>
                <c:pt idx="1084">
                  <c:v>-7.4463866651058197E-2</c:v>
                </c:pt>
                <c:pt idx="1085">
                  <c:v>-1.7239395529031754E-2</c:v>
                </c:pt>
                <c:pt idx="1086">
                  <c:v>3.2875437289476395E-2</c:v>
                </c:pt>
                <c:pt idx="1087">
                  <c:v>8.7891697883605957E-2</c:v>
                </c:pt>
                <c:pt idx="1088">
                  <c:v>0.13868670165538788</c:v>
                </c:pt>
                <c:pt idx="1089">
                  <c:v>0.17478840053081512</c:v>
                </c:pt>
                <c:pt idx="1090">
                  <c:v>0.19543083012104034</c:v>
                </c:pt>
                <c:pt idx="1091">
                  <c:v>0.20328772068023682</c:v>
                </c:pt>
                <c:pt idx="1092">
                  <c:v>0.20638152956962585</c:v>
                </c:pt>
                <c:pt idx="1093">
                  <c:v>0.20281815528869629</c:v>
                </c:pt>
                <c:pt idx="1094">
                  <c:v>0.18058954179286957</c:v>
                </c:pt>
                <c:pt idx="1095">
                  <c:v>0.15879799425601959</c:v>
                </c:pt>
                <c:pt idx="1096">
                  <c:v>0.14048103988170624</c:v>
                </c:pt>
                <c:pt idx="1097">
                  <c:v>0.12531577050685883</c:v>
                </c:pt>
                <c:pt idx="1098">
                  <c:v>0.11371397972106934</c:v>
                </c:pt>
                <c:pt idx="1099">
                  <c:v>0.10650942474603653</c:v>
                </c:pt>
                <c:pt idx="1100">
                  <c:v>0.10435625910758972</c:v>
                </c:pt>
                <c:pt idx="1101">
                  <c:v>0.10131249576807022</c:v>
                </c:pt>
                <c:pt idx="1102">
                  <c:v>9.7283929586410522E-2</c:v>
                </c:pt>
                <c:pt idx="1103">
                  <c:v>9.5219157636165619E-2</c:v>
                </c:pt>
                <c:pt idx="1104">
                  <c:v>9.8315618932247162E-2</c:v>
                </c:pt>
                <c:pt idx="1105">
                  <c:v>0.11036442965269089</c:v>
                </c:pt>
                <c:pt idx="1106">
                  <c:v>0.14926920831203461</c:v>
                </c:pt>
                <c:pt idx="1107">
                  <c:v>0.22084535658359528</c:v>
                </c:pt>
                <c:pt idx="1108">
                  <c:v>0.2899642288684845</c:v>
                </c:pt>
                <c:pt idx="1109">
                  <c:v>0.34549102187156677</c:v>
                </c:pt>
                <c:pt idx="1110">
                  <c:v>0.36678111553192139</c:v>
                </c:pt>
                <c:pt idx="1111">
                  <c:v>0.31547865271568298</c:v>
                </c:pt>
                <c:pt idx="1112">
                  <c:v>0.1549595445394516</c:v>
                </c:pt>
                <c:pt idx="1113">
                  <c:v>-0.10662238299846649</c:v>
                </c:pt>
                <c:pt idx="1114">
                  <c:v>-0.41789451241493225</c:v>
                </c:pt>
                <c:pt idx="1115">
                  <c:v>-0.6716952919960022</c:v>
                </c:pt>
                <c:pt idx="1116">
                  <c:v>-0.76934093236923218</c:v>
                </c:pt>
                <c:pt idx="1117">
                  <c:v>-0.6722533106803894</c:v>
                </c:pt>
                <c:pt idx="1118">
                  <c:v>-0.42082080245018005</c:v>
                </c:pt>
                <c:pt idx="1119">
                  <c:v>-7.3261186480522156E-2</c:v>
                </c:pt>
                <c:pt idx="1120">
                  <c:v>0.25958123803138733</c:v>
                </c:pt>
                <c:pt idx="1121">
                  <c:v>0.41946431994438171</c:v>
                </c:pt>
                <c:pt idx="1122">
                  <c:v>0.35759109258651733</c:v>
                </c:pt>
                <c:pt idx="1123">
                  <c:v>0.19986803829669952</c:v>
                </c:pt>
                <c:pt idx="1124">
                  <c:v>5.0942730158567429E-2</c:v>
                </c:pt>
                <c:pt idx="1125">
                  <c:v>-0.10314798355102539</c:v>
                </c:pt>
                <c:pt idx="1126">
                  <c:v>-0.28602990508079529</c:v>
                </c:pt>
                <c:pt idx="1127">
                  <c:v>-0.46120730042457581</c:v>
                </c:pt>
                <c:pt idx="1128">
                  <c:v>-0.57885777950286865</c:v>
                </c:pt>
                <c:pt idx="1129">
                  <c:v>-0.61318075656890869</c:v>
                </c:pt>
                <c:pt idx="1130">
                  <c:v>-0.58439195156097412</c:v>
                </c:pt>
                <c:pt idx="1131">
                  <c:v>-0.51611620187759399</c:v>
                </c:pt>
                <c:pt idx="1132">
                  <c:v>-0.42521768808364868</c:v>
                </c:pt>
                <c:pt idx="1133">
                  <c:v>-0.33290591835975647</c:v>
                </c:pt>
                <c:pt idx="1134">
                  <c:v>-0.25047549605369568</c:v>
                </c:pt>
                <c:pt idx="1135">
                  <c:v>-0.19727733731269836</c:v>
                </c:pt>
                <c:pt idx="1136">
                  <c:v>-0.16499742865562439</c:v>
                </c:pt>
                <c:pt idx="1137">
                  <c:v>-0.13890558481216431</c:v>
                </c:pt>
                <c:pt idx="1138">
                  <c:v>-0.11000657081604004</c:v>
                </c:pt>
                <c:pt idx="1139">
                  <c:v>-7.6462298631668091E-2</c:v>
                </c:pt>
                <c:pt idx="1140">
                  <c:v>-3.6828067153692245E-2</c:v>
                </c:pt>
                <c:pt idx="1141">
                  <c:v>7.7730966731905937E-3</c:v>
                </c:pt>
                <c:pt idx="1142">
                  <c:v>4.9701638519763947E-2</c:v>
                </c:pt>
                <c:pt idx="1143">
                  <c:v>9.2105701565742493E-2</c:v>
                </c:pt>
                <c:pt idx="1144">
                  <c:v>0.13862472772598267</c:v>
                </c:pt>
                <c:pt idx="1145">
                  <c:v>0.19149042665958405</c:v>
                </c:pt>
                <c:pt idx="1146">
                  <c:v>0.25080379843711853</c:v>
                </c:pt>
                <c:pt idx="1147">
                  <c:v>0.30910375714302063</c:v>
                </c:pt>
                <c:pt idx="1148">
                  <c:v>0.34964561462402344</c:v>
                </c:pt>
                <c:pt idx="1149">
                  <c:v>0.36730018258094788</c:v>
                </c:pt>
                <c:pt idx="1150">
                  <c:v>0.35887742042541504</c:v>
                </c:pt>
                <c:pt idx="1151">
                  <c:v>0.35052812099456787</c:v>
                </c:pt>
                <c:pt idx="1152">
                  <c:v>0.33907359838485718</c:v>
                </c:pt>
                <c:pt idx="1153">
                  <c:v>0.33380866050720215</c:v>
                </c:pt>
                <c:pt idx="1154">
                  <c:v>0.31818735599517822</c:v>
                </c:pt>
                <c:pt idx="1155">
                  <c:v>0.2716141939163208</c:v>
                </c:pt>
                <c:pt idx="1156">
                  <c:v>0.19758898019790649</c:v>
                </c:pt>
                <c:pt idx="1157">
                  <c:v>0.11393794417381287</c:v>
                </c:pt>
                <c:pt idx="1158">
                  <c:v>4.2735140770673752E-2</c:v>
                </c:pt>
                <c:pt idx="1159">
                  <c:v>3.2153211534023285E-2</c:v>
                </c:pt>
                <c:pt idx="1160">
                  <c:v>8.7515801191329956E-2</c:v>
                </c:pt>
                <c:pt idx="1161">
                  <c:v>0.20485241711139679</c:v>
                </c:pt>
                <c:pt idx="1162">
                  <c:v>0.35625952482223511</c:v>
                </c:pt>
                <c:pt idx="1163">
                  <c:v>0.49640661478042603</c:v>
                </c:pt>
                <c:pt idx="1164">
                  <c:v>0.57348918914794922</c:v>
                </c:pt>
                <c:pt idx="1165">
                  <c:v>0.54426425695419312</c:v>
                </c:pt>
                <c:pt idx="1166">
                  <c:v>0.38908052444458008</c:v>
                </c:pt>
                <c:pt idx="1167">
                  <c:v>0.16506081819534302</c:v>
                </c:pt>
                <c:pt idx="1168">
                  <c:v>-5.9274543076753616E-2</c:v>
                </c:pt>
                <c:pt idx="1169">
                  <c:v>-0.23117972910404205</c:v>
                </c:pt>
                <c:pt idx="1170">
                  <c:v>-0.3051450252532959</c:v>
                </c:pt>
                <c:pt idx="1171">
                  <c:v>-0.24582898616790771</c:v>
                </c:pt>
                <c:pt idx="1172">
                  <c:v>-6.3152648508548737E-2</c:v>
                </c:pt>
                <c:pt idx="1173">
                  <c:v>0.1612798273563385</c:v>
                </c:pt>
                <c:pt idx="1174">
                  <c:v>0.3227267861366272</c:v>
                </c:pt>
                <c:pt idx="1175">
                  <c:v>0.35962787270545959</c:v>
                </c:pt>
                <c:pt idx="1176">
                  <c:v>0.26789316534996033</c:v>
                </c:pt>
                <c:pt idx="1177">
                  <c:v>0.13209429383277893</c:v>
                </c:pt>
                <c:pt idx="1178">
                  <c:v>-7.1581266820430756E-3</c:v>
                </c:pt>
                <c:pt idx="1179">
                  <c:v>-0.11796920001506805</c:v>
                </c:pt>
                <c:pt idx="1180">
                  <c:v>-0.19637958705425262</c:v>
                </c:pt>
                <c:pt idx="1181">
                  <c:v>-0.24715520441532135</c:v>
                </c:pt>
                <c:pt idx="1182">
                  <c:v>-0.27062615752220154</c:v>
                </c:pt>
                <c:pt idx="1183">
                  <c:v>-0.26889786124229431</c:v>
                </c:pt>
                <c:pt idx="1184">
                  <c:v>-0.219159334897995</c:v>
                </c:pt>
                <c:pt idx="1185">
                  <c:v>-0.12958638370037079</c:v>
                </c:pt>
                <c:pt idx="1186">
                  <c:v>-2.0724084228277206E-2</c:v>
                </c:pt>
                <c:pt idx="1187">
                  <c:v>8.3297476172447205E-2</c:v>
                </c:pt>
                <c:pt idx="1188">
                  <c:v>0.15336018800735474</c:v>
                </c:pt>
                <c:pt idx="1189">
                  <c:v>0.1978377103805542</c:v>
                </c:pt>
                <c:pt idx="1190">
                  <c:v>0.20506846904754639</c:v>
                </c:pt>
                <c:pt idx="1191">
                  <c:v>0.19893451035022736</c:v>
                </c:pt>
                <c:pt idx="1192">
                  <c:v>0.1903197169303894</c:v>
                </c:pt>
                <c:pt idx="1193">
                  <c:v>0.18653643131256104</c:v>
                </c:pt>
                <c:pt idx="1194">
                  <c:v>0.17333807051181793</c:v>
                </c:pt>
                <c:pt idx="1195">
                  <c:v>0.15901634097099304</c:v>
                </c:pt>
                <c:pt idx="1196">
                  <c:v>0.1479668915271759</c:v>
                </c:pt>
                <c:pt idx="1197">
                  <c:v>0.14113740622997284</c:v>
                </c:pt>
                <c:pt idx="1198">
                  <c:v>0.13172607123851776</c:v>
                </c:pt>
                <c:pt idx="1199">
                  <c:v>0.10474003106355667</c:v>
                </c:pt>
                <c:pt idx="1200">
                  <c:v>4.6902026981115341E-2</c:v>
                </c:pt>
                <c:pt idx="1201">
                  <c:v>-5.5264630354940891E-3</c:v>
                </c:pt>
                <c:pt idx="1202">
                  <c:v>-4.1961967945098877E-2</c:v>
                </c:pt>
                <c:pt idx="1203">
                  <c:v>-5.3648814558982849E-2</c:v>
                </c:pt>
                <c:pt idx="1204">
                  <c:v>-4.6114999800920486E-2</c:v>
                </c:pt>
                <c:pt idx="1205">
                  <c:v>-2.2073183208703995E-2</c:v>
                </c:pt>
                <c:pt idx="1206">
                  <c:v>-1.5727016143500805E-3</c:v>
                </c:pt>
                <c:pt idx="1207">
                  <c:v>6.1569875106215477E-4</c:v>
                </c:pt>
                <c:pt idx="1208">
                  <c:v>-2.0494379103183746E-2</c:v>
                </c:pt>
                <c:pt idx="1209">
                  <c:v>-2.9522368684411049E-2</c:v>
                </c:pt>
                <c:pt idx="1210">
                  <c:v>-2.405676431953907E-2</c:v>
                </c:pt>
                <c:pt idx="1211">
                  <c:v>3.4811794757843018E-3</c:v>
                </c:pt>
                <c:pt idx="1212">
                  <c:v>4.4672291725873947E-2</c:v>
                </c:pt>
                <c:pt idx="1213">
                  <c:v>9.3226537108421326E-2</c:v>
                </c:pt>
                <c:pt idx="1214">
                  <c:v>0.12350054830312729</c:v>
                </c:pt>
                <c:pt idx="1215">
                  <c:v>0.11846676468849182</c:v>
                </c:pt>
                <c:pt idx="1216">
                  <c:v>6.3929498195648193E-2</c:v>
                </c:pt>
                <c:pt idx="1217">
                  <c:v>-4.1708715260028839E-2</c:v>
                </c:pt>
                <c:pt idx="1218">
                  <c:v>-0.20579537749290466</c:v>
                </c:pt>
                <c:pt idx="1219">
                  <c:v>-0.3937397301197052</c:v>
                </c:pt>
                <c:pt idx="1220">
                  <c:v>-0.54712420701980591</c:v>
                </c:pt>
                <c:pt idx="1221">
                  <c:v>-0.58592194318771362</c:v>
                </c:pt>
                <c:pt idx="1222">
                  <c:v>-0.50501722097396851</c:v>
                </c:pt>
                <c:pt idx="1223">
                  <c:v>-0.31927487254142761</c:v>
                </c:pt>
                <c:pt idx="1224">
                  <c:v>-9.223426878452301E-2</c:v>
                </c:pt>
                <c:pt idx="1225">
                  <c:v>9.7878411412239075E-2</c:v>
                </c:pt>
                <c:pt idx="1226">
                  <c:v>0.20066976547241211</c:v>
                </c:pt>
                <c:pt idx="1227">
                  <c:v>0.17734906077384949</c:v>
                </c:pt>
                <c:pt idx="1228">
                  <c:v>6.7995399236679077E-2</c:v>
                </c:pt>
                <c:pt idx="1229">
                  <c:v>-6.4962975680828094E-2</c:v>
                </c:pt>
                <c:pt idx="1230">
                  <c:v>-0.18411679565906525</c:v>
                </c:pt>
                <c:pt idx="1231">
                  <c:v>-0.29004412889480591</c:v>
                </c:pt>
                <c:pt idx="1232">
                  <c:v>-0.35413205623626709</c:v>
                </c:pt>
                <c:pt idx="1233">
                  <c:v>-0.37582159042358398</c:v>
                </c:pt>
                <c:pt idx="1234">
                  <c:v>-0.35836777091026306</c:v>
                </c:pt>
                <c:pt idx="1235">
                  <c:v>-0.31459003686904907</c:v>
                </c:pt>
                <c:pt idx="1236">
                  <c:v>-0.25509315729141235</c:v>
                </c:pt>
                <c:pt idx="1237">
                  <c:v>-0.20117378234863281</c:v>
                </c:pt>
                <c:pt idx="1238">
                  <c:v>-0.1597970575094223</c:v>
                </c:pt>
                <c:pt idx="1239">
                  <c:v>-0.13143661618232727</c:v>
                </c:pt>
                <c:pt idx="1240">
                  <c:v>-0.12005293369293213</c:v>
                </c:pt>
                <c:pt idx="1241">
                  <c:v>-0.11180046200752258</c:v>
                </c:pt>
                <c:pt idx="1242">
                  <c:v>-9.271065890789032E-2</c:v>
                </c:pt>
                <c:pt idx="1243">
                  <c:v>-6.1377476900815964E-2</c:v>
                </c:pt>
                <c:pt idx="1244">
                  <c:v>-1.2975059449672699E-2</c:v>
                </c:pt>
                <c:pt idx="1245">
                  <c:v>4.5708943158388138E-2</c:v>
                </c:pt>
                <c:pt idx="1246">
                  <c:v>0.11049087345600128</c:v>
                </c:pt>
                <c:pt idx="1247">
                  <c:v>0.16338947415351868</c:v>
                </c:pt>
                <c:pt idx="1248">
                  <c:v>0.19733068346977234</c:v>
                </c:pt>
                <c:pt idx="1249">
                  <c:v>0.22145722806453705</c:v>
                </c:pt>
                <c:pt idx="1250">
                  <c:v>0.23766389489173889</c:v>
                </c:pt>
                <c:pt idx="1251">
                  <c:v>0.25519847869873047</c:v>
                </c:pt>
                <c:pt idx="1252">
                  <c:v>0.27396765351295471</c:v>
                </c:pt>
                <c:pt idx="1253">
                  <c:v>0.27632147073745728</c:v>
                </c:pt>
                <c:pt idx="1254">
                  <c:v>0.2559533417224884</c:v>
                </c:pt>
                <c:pt idx="1255">
                  <c:v>0.22396957874298096</c:v>
                </c:pt>
                <c:pt idx="1256">
                  <c:v>0.19239833950996399</c:v>
                </c:pt>
                <c:pt idx="1257">
                  <c:v>0.18110087513923645</c:v>
                </c:pt>
                <c:pt idx="1258">
                  <c:v>0.18677873909473419</c:v>
                </c:pt>
                <c:pt idx="1259">
                  <c:v>0.20592761039733887</c:v>
                </c:pt>
                <c:pt idx="1260">
                  <c:v>0.22317424416542053</c:v>
                </c:pt>
                <c:pt idx="1261">
                  <c:v>0.22445482015609741</c:v>
                </c:pt>
                <c:pt idx="1262">
                  <c:v>0.20198039710521698</c:v>
                </c:pt>
                <c:pt idx="1263">
                  <c:v>0.18786917626857758</c:v>
                </c:pt>
                <c:pt idx="1264">
                  <c:v>0.20203480124473572</c:v>
                </c:pt>
                <c:pt idx="1265">
                  <c:v>0.2547275722026825</c:v>
                </c:pt>
                <c:pt idx="1266">
                  <c:v>0.35966941714286804</c:v>
                </c:pt>
                <c:pt idx="1267">
                  <c:v>0.50866848230361938</c:v>
                </c:pt>
                <c:pt idx="1268">
                  <c:v>0.65775543451309204</c:v>
                </c:pt>
                <c:pt idx="1269">
                  <c:v>0.72606128454208374</c:v>
                </c:pt>
                <c:pt idx="1270">
                  <c:v>0.64560878276824951</c:v>
                </c:pt>
                <c:pt idx="1271">
                  <c:v>0.4368349015712738</c:v>
                </c:pt>
                <c:pt idx="1272">
                  <c:v>0.17313216626644135</c:v>
                </c:pt>
                <c:pt idx="1273">
                  <c:v>-7.1878790855407715E-2</c:v>
                </c:pt>
                <c:pt idx="1274">
                  <c:v>-0.23159201443195343</c:v>
                </c:pt>
                <c:pt idx="1275">
                  <c:v>-0.28002053499221802</c:v>
                </c:pt>
                <c:pt idx="1276">
                  <c:v>-0.22285711765289307</c:v>
                </c:pt>
                <c:pt idx="1277">
                  <c:v>-9.1849289834499359E-2</c:v>
                </c:pt>
                <c:pt idx="1278">
                  <c:v>6.4237363636493683E-2</c:v>
                </c:pt>
                <c:pt idx="1279">
                  <c:v>0.1675056517124176</c:v>
                </c:pt>
                <c:pt idx="1280">
                  <c:v>0.19302621483802795</c:v>
                </c:pt>
                <c:pt idx="1281">
                  <c:v>0.13592498004436493</c:v>
                </c:pt>
                <c:pt idx="1282">
                  <c:v>2.8070677071809769E-2</c:v>
                </c:pt>
                <c:pt idx="1283">
                  <c:v>-9.8673060536384583E-2</c:v>
                </c:pt>
                <c:pt idx="1284">
                  <c:v>-0.2236405611038208</c:v>
                </c:pt>
                <c:pt idx="1285">
                  <c:v>-0.32825231552124023</c:v>
                </c:pt>
                <c:pt idx="1286">
                  <c:v>-0.41643568873405457</c:v>
                </c:pt>
                <c:pt idx="1287">
                  <c:v>-0.47965672612190247</c:v>
                </c:pt>
                <c:pt idx="1288">
                  <c:v>-0.49780884385108948</c:v>
                </c:pt>
                <c:pt idx="1289">
                  <c:v>-0.46447479724884033</c:v>
                </c:pt>
                <c:pt idx="1290">
                  <c:v>-0.38299351930618286</c:v>
                </c:pt>
                <c:pt idx="1291">
                  <c:v>-0.27072063088417053</c:v>
                </c:pt>
                <c:pt idx="1292">
                  <c:v>-0.15338149666786194</c:v>
                </c:pt>
                <c:pt idx="1293">
                  <c:v>-3.870927169919014E-2</c:v>
                </c:pt>
                <c:pt idx="1294">
                  <c:v>6.4372099936008453E-2</c:v>
                </c:pt>
                <c:pt idx="1295">
                  <c:v>0.14942647516727448</c:v>
                </c:pt>
                <c:pt idx="1296">
                  <c:v>0.20669694244861603</c:v>
                </c:pt>
                <c:pt idx="1297">
                  <c:v>0.21389265358448029</c:v>
                </c:pt>
                <c:pt idx="1298">
                  <c:v>0.19248217344284058</c:v>
                </c:pt>
                <c:pt idx="1299">
                  <c:v>0.15949359536170959</c:v>
                </c:pt>
                <c:pt idx="1300">
                  <c:v>0.13164384663105011</c:v>
                </c:pt>
                <c:pt idx="1301">
                  <c:v>0.10090272128582001</c:v>
                </c:pt>
                <c:pt idx="1302">
                  <c:v>7.5620278716087341E-2</c:v>
                </c:pt>
                <c:pt idx="1303">
                  <c:v>5.4073378443717957E-2</c:v>
                </c:pt>
                <c:pt idx="1304">
                  <c:v>3.7856858223676682E-2</c:v>
                </c:pt>
                <c:pt idx="1305">
                  <c:v>2.4955438449978828E-2</c:v>
                </c:pt>
                <c:pt idx="1306">
                  <c:v>1.5433239750564098E-3</c:v>
                </c:pt>
                <c:pt idx="1307">
                  <c:v>-2.2756781429052353E-2</c:v>
                </c:pt>
                <c:pt idx="1308">
                  <c:v>-3.0485276132822037E-2</c:v>
                </c:pt>
                <c:pt idx="1309">
                  <c:v>-2.2852867841720581E-2</c:v>
                </c:pt>
                <c:pt idx="1310">
                  <c:v>9.9365059286355972E-3</c:v>
                </c:pt>
                <c:pt idx="1311">
                  <c:v>5.1443297415971756E-2</c:v>
                </c:pt>
                <c:pt idx="1312">
                  <c:v>7.3706522583961487E-2</c:v>
                </c:pt>
                <c:pt idx="1313">
                  <c:v>7.7836140990257263E-2</c:v>
                </c:pt>
                <c:pt idx="1314">
                  <c:v>6.4052417874336243E-2</c:v>
                </c:pt>
                <c:pt idx="1315">
                  <c:v>4.0048129856586456E-2</c:v>
                </c:pt>
                <c:pt idx="1316">
                  <c:v>4.0800739079713821E-2</c:v>
                </c:pt>
                <c:pt idx="1317">
                  <c:v>7.3087573051452637E-2</c:v>
                </c:pt>
                <c:pt idx="1318">
                  <c:v>0.12571828067302704</c:v>
                </c:pt>
                <c:pt idx="1319">
                  <c:v>0.18067264556884766</c:v>
                </c:pt>
                <c:pt idx="1320">
                  <c:v>0.23388978838920593</c:v>
                </c:pt>
                <c:pt idx="1321">
                  <c:v>0.27061331272125244</c:v>
                </c:pt>
                <c:pt idx="1322">
                  <c:v>0.28258821368217468</c:v>
                </c:pt>
                <c:pt idx="1323">
                  <c:v>0.23111295700073242</c:v>
                </c:pt>
                <c:pt idx="1324">
                  <c:v>0.10478432476520538</c:v>
                </c:pt>
                <c:pt idx="1325">
                  <c:v>-0.10772837698459625</c:v>
                </c:pt>
                <c:pt idx="1326">
                  <c:v>-0.34125751256942749</c:v>
                </c:pt>
                <c:pt idx="1327">
                  <c:v>-0.49363455176353455</c:v>
                </c:pt>
                <c:pt idx="1328">
                  <c:v>-0.52979177236557007</c:v>
                </c:pt>
                <c:pt idx="1329">
                  <c:v>-0.45195874571800232</c:v>
                </c:pt>
                <c:pt idx="1330">
                  <c:v>-0.30194181203842163</c:v>
                </c:pt>
                <c:pt idx="1331">
                  <c:v>-0.14998652040958405</c:v>
                </c:pt>
                <c:pt idx="1332">
                  <c:v>-5.506746843457222E-2</c:v>
                </c:pt>
                <c:pt idx="1333">
                  <c:v>-3.8891933858394623E-2</c:v>
                </c:pt>
                <c:pt idx="1334">
                  <c:v>-9.2463016510009766E-2</c:v>
                </c:pt>
                <c:pt idx="1335">
                  <c:v>-0.1826791912317276</c:v>
                </c:pt>
                <c:pt idx="1336">
                  <c:v>-0.28199273347854614</c:v>
                </c:pt>
                <c:pt idx="1337">
                  <c:v>-0.37992328405380249</c:v>
                </c:pt>
                <c:pt idx="1338">
                  <c:v>-0.46466109156608582</c:v>
                </c:pt>
                <c:pt idx="1339">
                  <c:v>-0.52425575256347656</c:v>
                </c:pt>
                <c:pt idx="1340">
                  <c:v>-0.55687445402145386</c:v>
                </c:pt>
                <c:pt idx="1341">
                  <c:v>-0.54952210187911987</c:v>
                </c:pt>
                <c:pt idx="1342">
                  <c:v>-0.49957206845283508</c:v>
                </c:pt>
                <c:pt idx="1343">
                  <c:v>-0.42092472314834595</c:v>
                </c:pt>
                <c:pt idx="1344">
                  <c:v>-0.32567143440246582</c:v>
                </c:pt>
                <c:pt idx="1345">
                  <c:v>-0.23195667564868927</c:v>
                </c:pt>
                <c:pt idx="1346">
                  <c:v>-0.14348006248474121</c:v>
                </c:pt>
                <c:pt idx="1347">
                  <c:v>-6.7665725946426392E-2</c:v>
                </c:pt>
                <c:pt idx="1348">
                  <c:v>-2.4949777871370316E-3</c:v>
                </c:pt>
                <c:pt idx="1349">
                  <c:v>3.6898776888847351E-2</c:v>
                </c:pt>
                <c:pt idx="1350">
                  <c:v>6.1596401035785675E-2</c:v>
                </c:pt>
                <c:pt idx="1351">
                  <c:v>8.0938063561916351E-2</c:v>
                </c:pt>
                <c:pt idx="1352">
                  <c:v>0.1105090007185936</c:v>
                </c:pt>
                <c:pt idx="1353">
                  <c:v>0.14585763216018677</c:v>
                </c:pt>
                <c:pt idx="1354">
                  <c:v>0.18550731241703033</c:v>
                </c:pt>
                <c:pt idx="1355">
                  <c:v>0.22768595814704895</c:v>
                </c:pt>
                <c:pt idx="1356">
                  <c:v>0.25499534606933594</c:v>
                </c:pt>
                <c:pt idx="1357">
                  <c:v>0.26936757564544678</c:v>
                </c:pt>
                <c:pt idx="1358">
                  <c:v>0.26561704277992249</c:v>
                </c:pt>
                <c:pt idx="1359">
                  <c:v>0.25590461492538452</c:v>
                </c:pt>
                <c:pt idx="1360">
                  <c:v>0.23878368735313416</c:v>
                </c:pt>
                <c:pt idx="1361">
                  <c:v>0.21728618443012238</c:v>
                </c:pt>
                <c:pt idx="1362">
                  <c:v>0.1875850111246109</c:v>
                </c:pt>
                <c:pt idx="1363">
                  <c:v>0.143996462225914</c:v>
                </c:pt>
                <c:pt idx="1364">
                  <c:v>8.7264999747276306E-2</c:v>
                </c:pt>
                <c:pt idx="1365">
                  <c:v>3.7978723645210266E-2</c:v>
                </c:pt>
                <c:pt idx="1366">
                  <c:v>5.025569349527359E-3</c:v>
                </c:pt>
                <c:pt idx="1367">
                  <c:v>-1.0180044919252396E-2</c:v>
                </c:pt>
                <c:pt idx="1368">
                  <c:v>4.2750611901283264E-3</c:v>
                </c:pt>
                <c:pt idx="1369">
                  <c:v>4.9788165837526321E-2</c:v>
                </c:pt>
                <c:pt idx="1370">
                  <c:v>0.11307366192340851</c:v>
                </c:pt>
                <c:pt idx="1371">
                  <c:v>0.17291867733001709</c:v>
                </c:pt>
                <c:pt idx="1372">
                  <c:v>0.21715857088565826</c:v>
                </c:pt>
                <c:pt idx="1373">
                  <c:v>0.26757851243019104</c:v>
                </c:pt>
                <c:pt idx="1374">
                  <c:v>0.35027605295181274</c:v>
                </c:pt>
                <c:pt idx="1375">
                  <c:v>0.45275136828422546</c:v>
                </c:pt>
                <c:pt idx="1376">
                  <c:v>0.5266498327255249</c:v>
                </c:pt>
                <c:pt idx="1377">
                  <c:v>0.51778864860534668</c:v>
                </c:pt>
                <c:pt idx="1378">
                  <c:v>0.41760450601577759</c:v>
                </c:pt>
                <c:pt idx="1379">
                  <c:v>0.26636406779289246</c:v>
                </c:pt>
                <c:pt idx="1380">
                  <c:v>8.4944471716880798E-2</c:v>
                </c:pt>
                <c:pt idx="1381">
                  <c:v>-0.11372780054807663</c:v>
                </c:pt>
                <c:pt idx="1382">
                  <c:v>-0.30050408840179443</c:v>
                </c:pt>
                <c:pt idx="1383">
                  <c:v>-0.42315226793289185</c:v>
                </c:pt>
                <c:pt idx="1384">
                  <c:v>-0.41840970516204834</c:v>
                </c:pt>
                <c:pt idx="1385">
                  <c:v>-0.28732296824455261</c:v>
                </c:pt>
                <c:pt idx="1386">
                  <c:v>-9.2906869947910309E-2</c:v>
                </c:pt>
                <c:pt idx="1387">
                  <c:v>6.6098481416702271E-2</c:v>
                </c:pt>
                <c:pt idx="1388">
                  <c:v>0.10193717479705811</c:v>
                </c:pt>
                <c:pt idx="1389">
                  <c:v>3.7264283746480942E-2</c:v>
                </c:pt>
                <c:pt idx="1390">
                  <c:v>-7.6747767627239227E-2</c:v>
                </c:pt>
                <c:pt idx="1391">
                  <c:v>-0.1789281964302063</c:v>
                </c:pt>
                <c:pt idx="1392">
                  <c:v>-0.23985306918621063</c:v>
                </c:pt>
                <c:pt idx="1393">
                  <c:v>-0.27350911498069763</c:v>
                </c:pt>
                <c:pt idx="1394">
                  <c:v>-0.29454594850540161</c:v>
                </c:pt>
                <c:pt idx="1395">
                  <c:v>-0.3131805956363678</c:v>
                </c:pt>
                <c:pt idx="1396">
                  <c:v>-0.32581889629364014</c:v>
                </c:pt>
                <c:pt idx="1397">
                  <c:v>-0.3153516948223114</c:v>
                </c:pt>
                <c:pt idx="1398">
                  <c:v>-0.275034099817276</c:v>
                </c:pt>
                <c:pt idx="1399">
                  <c:v>-0.22371964156627655</c:v>
                </c:pt>
                <c:pt idx="1400">
                  <c:v>-0.16667607426643372</c:v>
                </c:pt>
                <c:pt idx="1401">
                  <c:v>-0.11545008420944214</c:v>
                </c:pt>
                <c:pt idx="1402">
                  <c:v>-6.2059290707111359E-2</c:v>
                </c:pt>
                <c:pt idx="1403">
                  <c:v>-8.6187375709414482E-3</c:v>
                </c:pt>
                <c:pt idx="1404">
                  <c:v>4.5591771602630615E-2</c:v>
                </c:pt>
                <c:pt idx="1405">
                  <c:v>0.12357179075479507</c:v>
                </c:pt>
                <c:pt idx="1406">
                  <c:v>0.21840403974056244</c:v>
                </c:pt>
                <c:pt idx="1407">
                  <c:v>0.3233761191368103</c:v>
                </c:pt>
                <c:pt idx="1408">
                  <c:v>0.40735223889350891</c:v>
                </c:pt>
                <c:pt idx="1409">
                  <c:v>0.44326838850975037</c:v>
                </c:pt>
                <c:pt idx="1410">
                  <c:v>0.4348812997341156</c:v>
                </c:pt>
                <c:pt idx="1411">
                  <c:v>0.3856067955493927</c:v>
                </c:pt>
                <c:pt idx="1412">
                  <c:v>0.29763141274452209</c:v>
                </c:pt>
                <c:pt idx="1413">
                  <c:v>0.19067585468292236</c:v>
                </c:pt>
                <c:pt idx="1414">
                  <c:v>9.1038733720779419E-2</c:v>
                </c:pt>
                <c:pt idx="1415">
                  <c:v>1.3557784259319305E-2</c:v>
                </c:pt>
                <c:pt idx="1416">
                  <c:v>-3.8630586117506027E-2</c:v>
                </c:pt>
                <c:pt idx="1417">
                  <c:v>-6.7229509353637695E-2</c:v>
                </c:pt>
                <c:pt idx="1418">
                  <c:v>-6.0448300093412399E-2</c:v>
                </c:pt>
                <c:pt idx="1419">
                  <c:v>-2.7883760631084442E-2</c:v>
                </c:pt>
                <c:pt idx="1420">
                  <c:v>2.3172501474618912E-2</c:v>
                </c:pt>
                <c:pt idx="1421">
                  <c:v>6.6518723964691162E-2</c:v>
                </c:pt>
                <c:pt idx="1422">
                  <c:v>9.2100784182548523E-2</c:v>
                </c:pt>
                <c:pt idx="1423">
                  <c:v>0.10913778096437454</c:v>
                </c:pt>
                <c:pt idx="1424">
                  <c:v>0.13542184233665466</c:v>
                </c:pt>
                <c:pt idx="1425">
                  <c:v>0.17584502696990967</c:v>
                </c:pt>
                <c:pt idx="1426">
                  <c:v>0.21256256103515625</c:v>
                </c:pt>
                <c:pt idx="1427">
                  <c:v>0.22656810283660889</c:v>
                </c:pt>
                <c:pt idx="1428">
                  <c:v>0.18820099532604218</c:v>
                </c:pt>
                <c:pt idx="1429">
                  <c:v>7.2685003280639648E-2</c:v>
                </c:pt>
                <c:pt idx="1430">
                  <c:v>-9.8944805562496185E-2</c:v>
                </c:pt>
                <c:pt idx="1431">
                  <c:v>-0.30623775720596313</c:v>
                </c:pt>
                <c:pt idx="1432">
                  <c:v>-0.50676637887954712</c:v>
                </c:pt>
                <c:pt idx="1433">
                  <c:v>-0.63711816072463989</c:v>
                </c:pt>
                <c:pt idx="1434">
                  <c:v>-0.66868084669113159</c:v>
                </c:pt>
                <c:pt idx="1435">
                  <c:v>-0.59444838762283325</c:v>
                </c:pt>
                <c:pt idx="1436">
                  <c:v>-0.43347093462944031</c:v>
                </c:pt>
                <c:pt idx="1437">
                  <c:v>-0.21721872687339783</c:v>
                </c:pt>
                <c:pt idx="1438">
                  <c:v>-6.7895976826548576E-4</c:v>
                </c:pt>
                <c:pt idx="1439">
                  <c:v>0.21843704581260681</c:v>
                </c:pt>
                <c:pt idx="1440">
                  <c:v>0.30743962526321411</c:v>
                </c:pt>
                <c:pt idx="1441">
                  <c:v>0.22115612030029297</c:v>
                </c:pt>
                <c:pt idx="1442">
                  <c:v>6.568504124879837E-2</c:v>
                </c:pt>
                <c:pt idx="1443">
                  <c:v>-8.5109591484069824E-2</c:v>
                </c:pt>
                <c:pt idx="1444">
                  <c:v>-0.22142669558525085</c:v>
                </c:pt>
                <c:pt idx="1445">
                  <c:v>-0.33919891715049744</c:v>
                </c:pt>
                <c:pt idx="1446">
                  <c:v>-0.42099869251251221</c:v>
                </c:pt>
                <c:pt idx="1447">
                  <c:v>-0.44575712084770203</c:v>
                </c:pt>
                <c:pt idx="1448">
                  <c:v>-0.43542724847793579</c:v>
                </c:pt>
                <c:pt idx="1449">
                  <c:v>-0.40528124570846558</c:v>
                </c:pt>
                <c:pt idx="1450">
                  <c:v>-0.36344298720359802</c:v>
                </c:pt>
                <c:pt idx="1451">
                  <c:v>-0.30743858218193054</c:v>
                </c:pt>
                <c:pt idx="1452">
                  <c:v>-0.23227298259735107</c:v>
                </c:pt>
                <c:pt idx="1453">
                  <c:v>-0.17644001543521881</c:v>
                </c:pt>
                <c:pt idx="1454">
                  <c:v>-0.14440459012985229</c:v>
                </c:pt>
                <c:pt idx="1455">
                  <c:v>-0.12498047202825546</c:v>
                </c:pt>
                <c:pt idx="1456">
                  <c:v>-0.11209743469953537</c:v>
                </c:pt>
                <c:pt idx="1457">
                  <c:v>-8.7872296571731567E-2</c:v>
                </c:pt>
                <c:pt idx="1458">
                  <c:v>-5.0730522722005844E-2</c:v>
                </c:pt>
                <c:pt idx="1459">
                  <c:v>-1.3429410755634308E-3</c:v>
                </c:pt>
                <c:pt idx="1460">
                  <c:v>5.3940821439027786E-2</c:v>
                </c:pt>
                <c:pt idx="1461">
                  <c:v>0.10323864966630936</c:v>
                </c:pt>
                <c:pt idx="1462">
                  <c:v>0.12723958492279053</c:v>
                </c:pt>
                <c:pt idx="1463">
                  <c:v>0.12862725555896759</c:v>
                </c:pt>
                <c:pt idx="1464">
                  <c:v>0.12443199008703232</c:v>
                </c:pt>
                <c:pt idx="1465">
                  <c:v>0.12881411612033844</c:v>
                </c:pt>
                <c:pt idx="1466">
                  <c:v>0.14715103805065155</c:v>
                </c:pt>
                <c:pt idx="1467">
                  <c:v>0.17324738204479218</c:v>
                </c:pt>
                <c:pt idx="1468">
                  <c:v>0.20599201321601868</c:v>
                </c:pt>
                <c:pt idx="1469">
                  <c:v>0.21884812414646149</c:v>
                </c:pt>
                <c:pt idx="1470">
                  <c:v>0.22896014153957367</c:v>
                </c:pt>
                <c:pt idx="1471">
                  <c:v>0.25253412127494812</c:v>
                </c:pt>
                <c:pt idx="1472">
                  <c:v>0.29102769494056702</c:v>
                </c:pt>
                <c:pt idx="1473">
                  <c:v>0.32954496145248413</c:v>
                </c:pt>
                <c:pt idx="1474">
                  <c:v>0.33064645528793335</c:v>
                </c:pt>
                <c:pt idx="1475">
                  <c:v>0.26525741815567017</c:v>
                </c:pt>
                <c:pt idx="1476">
                  <c:v>0.14949566125869751</c:v>
                </c:pt>
                <c:pt idx="1477">
                  <c:v>2.6007562875747681E-2</c:v>
                </c:pt>
                <c:pt idx="1478">
                  <c:v>-5.5141087621450424E-2</c:v>
                </c:pt>
                <c:pt idx="1479">
                  <c:v>-5.1350109279155731E-2</c:v>
                </c:pt>
                <c:pt idx="1480">
                  <c:v>5.1593050360679626E-2</c:v>
                </c:pt>
                <c:pt idx="1481">
                  <c:v>0.23681513965129852</c:v>
                </c:pt>
                <c:pt idx="1482">
                  <c:v>0.43770164251327515</c:v>
                </c:pt>
                <c:pt idx="1483">
                  <c:v>0.55095285177230835</c:v>
                </c:pt>
                <c:pt idx="1484">
                  <c:v>0.51839250326156616</c:v>
                </c:pt>
                <c:pt idx="1485">
                  <c:v>0.37577071785926819</c:v>
                </c:pt>
                <c:pt idx="1486">
                  <c:v>0.20681551098823547</c:v>
                </c:pt>
                <c:pt idx="1487">
                  <c:v>3.8490336388349533E-2</c:v>
                </c:pt>
                <c:pt idx="1488">
                  <c:v>-9.872184693813324E-2</c:v>
                </c:pt>
                <c:pt idx="1489">
                  <c:v>-0.1491534411907196</c:v>
                </c:pt>
                <c:pt idx="1490">
                  <c:v>-8.2052707672119141E-2</c:v>
                </c:pt>
                <c:pt idx="1491">
                  <c:v>8.4712371230125427E-2</c:v>
                </c:pt>
                <c:pt idx="1492">
                  <c:v>0.26852905750274658</c:v>
                </c:pt>
                <c:pt idx="1493">
                  <c:v>0.38975295424461365</c:v>
                </c:pt>
                <c:pt idx="1494">
                  <c:v>0.38679713010787964</c:v>
                </c:pt>
                <c:pt idx="1495">
                  <c:v>0.2884087860584259</c:v>
                </c:pt>
                <c:pt idx="1496">
                  <c:v>0.15636420249938965</c:v>
                </c:pt>
                <c:pt idx="1497">
                  <c:v>4.2210489511489868E-2</c:v>
                </c:pt>
                <c:pt idx="1498">
                  <c:v>-3.6718413233757019E-2</c:v>
                </c:pt>
                <c:pt idx="1499">
                  <c:v>-0.10702551156282425</c:v>
                </c:pt>
                <c:pt idx="1500">
                  <c:v>-0.18492589890956879</c:v>
                </c:pt>
                <c:pt idx="1501">
                  <c:v>-0.26043632626533508</c:v>
                </c:pt>
                <c:pt idx="1502">
                  <c:v>-0.30251160264015198</c:v>
                </c:pt>
                <c:pt idx="1503">
                  <c:v>-0.30409571528434753</c:v>
                </c:pt>
                <c:pt idx="1504">
                  <c:v>-0.2626979649066925</c:v>
                </c:pt>
                <c:pt idx="1505">
                  <c:v>-0.18680800497531891</c:v>
                </c:pt>
                <c:pt idx="1506">
                  <c:v>-9.6343614161014557E-2</c:v>
                </c:pt>
                <c:pt idx="1507">
                  <c:v>-3.5206486936658621E-3</c:v>
                </c:pt>
                <c:pt idx="1508">
                  <c:v>6.8554878234863281E-2</c:v>
                </c:pt>
                <c:pt idx="1509">
                  <c:v>0.10858794301748276</c:v>
                </c:pt>
                <c:pt idx="1510">
                  <c:v>0.11276032030582428</c:v>
                </c:pt>
                <c:pt idx="1511">
                  <c:v>8.4769099950790405E-2</c:v>
                </c:pt>
                <c:pt idx="1512">
                  <c:v>4.4324733316898346E-2</c:v>
                </c:pt>
                <c:pt idx="1513">
                  <c:v>1.5418116934597492E-2</c:v>
                </c:pt>
                <c:pt idx="1514">
                  <c:v>-2.7885842137038708E-3</c:v>
                </c:pt>
                <c:pt idx="1515">
                  <c:v>-3.1670667231082916E-3</c:v>
                </c:pt>
                <c:pt idx="1516">
                  <c:v>1.7090532928705215E-2</c:v>
                </c:pt>
                <c:pt idx="1517">
                  <c:v>5.049172043800354E-2</c:v>
                </c:pt>
                <c:pt idx="1518">
                  <c:v>0.10178793221712112</c:v>
                </c:pt>
                <c:pt idx="1519">
                  <c:v>0.14740452170372009</c:v>
                </c:pt>
                <c:pt idx="1520">
                  <c:v>0.16923792660236359</c:v>
                </c:pt>
                <c:pt idx="1521">
                  <c:v>0.17111694812774658</c:v>
                </c:pt>
                <c:pt idx="1522">
                  <c:v>0.16334106028079987</c:v>
                </c:pt>
                <c:pt idx="1523">
                  <c:v>0.16085255146026611</c:v>
                </c:pt>
                <c:pt idx="1524">
                  <c:v>0.14132893085479736</c:v>
                </c:pt>
                <c:pt idx="1525">
                  <c:v>9.7455553710460663E-2</c:v>
                </c:pt>
                <c:pt idx="1526">
                  <c:v>2.0819902420043945E-2</c:v>
                </c:pt>
                <c:pt idx="1527">
                  <c:v>-8.771071583032608E-2</c:v>
                </c:pt>
                <c:pt idx="1528">
                  <c:v>-0.20780862867832184</c:v>
                </c:pt>
                <c:pt idx="1529">
                  <c:v>-0.26140573620796204</c:v>
                </c:pt>
                <c:pt idx="1530">
                  <c:v>-0.23360526561737061</c:v>
                </c:pt>
                <c:pt idx="1531">
                  <c:v>-0.14029745757579803</c:v>
                </c:pt>
                <c:pt idx="1532">
                  <c:v>-3.5309527069330215E-2</c:v>
                </c:pt>
                <c:pt idx="1533">
                  <c:v>5.2767869085073471E-2</c:v>
                </c:pt>
                <c:pt idx="1534">
                  <c:v>0.11390585452318192</c:v>
                </c:pt>
                <c:pt idx="1535">
                  <c:v>0.13589426875114441</c:v>
                </c:pt>
                <c:pt idx="1536">
                  <c:v>8.0642461776733398E-2</c:v>
                </c:pt>
                <c:pt idx="1537">
                  <c:v>-3.0615475028753281E-2</c:v>
                </c:pt>
                <c:pt idx="1538">
                  <c:v>-0.18913507461547852</c:v>
                </c:pt>
                <c:pt idx="1539">
                  <c:v>-0.35910516977310181</c:v>
                </c:pt>
                <c:pt idx="1540">
                  <c:v>-0.46013617515563965</c:v>
                </c:pt>
                <c:pt idx="1541">
                  <c:v>-0.44960024952888489</c:v>
                </c:pt>
                <c:pt idx="1542">
                  <c:v>-0.35527056455612183</c:v>
                </c:pt>
                <c:pt idx="1543">
                  <c:v>-0.20108221471309662</c:v>
                </c:pt>
                <c:pt idx="1544">
                  <c:v>-2.7384186163544655E-2</c:v>
                </c:pt>
                <c:pt idx="1545">
                  <c:v>0.1216302216053009</c:v>
                </c:pt>
                <c:pt idx="1546">
                  <c:v>0.19077226519584656</c:v>
                </c:pt>
                <c:pt idx="1547">
                  <c:v>0.16138270497322083</c:v>
                </c:pt>
                <c:pt idx="1548">
                  <c:v>4.2189732193946838E-2</c:v>
                </c:pt>
                <c:pt idx="1549">
                  <c:v>-0.11648000776767731</c:v>
                </c:pt>
                <c:pt idx="1550">
                  <c:v>-0.27238065004348755</c:v>
                </c:pt>
                <c:pt idx="1551">
                  <c:v>-0.3782443106174469</c:v>
                </c:pt>
                <c:pt idx="1552">
                  <c:v>-0.42757537961006165</c:v>
                </c:pt>
                <c:pt idx="1553">
                  <c:v>-0.43363127112388611</c:v>
                </c:pt>
                <c:pt idx="1554">
                  <c:v>-0.41287884116172791</c:v>
                </c:pt>
                <c:pt idx="1555">
                  <c:v>-0.37144950032234192</c:v>
                </c:pt>
                <c:pt idx="1556">
                  <c:v>-0.32897689938545227</c:v>
                </c:pt>
                <c:pt idx="1557">
                  <c:v>-0.29605424404144287</c:v>
                </c:pt>
                <c:pt idx="1558">
                  <c:v>-0.26603749394416809</c:v>
                </c:pt>
                <c:pt idx="1559">
                  <c:v>-0.23611545562744141</c:v>
                </c:pt>
                <c:pt idx="1560">
                  <c:v>-0.20221821963787079</c:v>
                </c:pt>
                <c:pt idx="1561">
                  <c:v>-0.16839504241943359</c:v>
                </c:pt>
                <c:pt idx="1562">
                  <c:v>-0.11963870376348495</c:v>
                </c:pt>
                <c:pt idx="1563">
                  <c:v>-5.9844456613063812E-2</c:v>
                </c:pt>
                <c:pt idx="1564">
                  <c:v>-4.5042335987091064E-3</c:v>
                </c:pt>
                <c:pt idx="1565">
                  <c:v>4.5929484069347382E-2</c:v>
                </c:pt>
                <c:pt idx="1566">
                  <c:v>9.8414264619350433E-2</c:v>
                </c:pt>
                <c:pt idx="1567">
                  <c:v>0.15059539675712585</c:v>
                </c:pt>
                <c:pt idx="1568">
                  <c:v>0.21534030139446259</c:v>
                </c:pt>
                <c:pt idx="1569">
                  <c:v>0.2853584885597229</c:v>
                </c:pt>
                <c:pt idx="1570">
                  <c:v>0.32886919379234314</c:v>
                </c:pt>
                <c:pt idx="1571">
                  <c:v>0.34604483842849731</c:v>
                </c:pt>
                <c:pt idx="1572">
                  <c:v>0.34848377108573914</c:v>
                </c:pt>
                <c:pt idx="1573">
                  <c:v>0.33405673503875732</c:v>
                </c:pt>
                <c:pt idx="1574">
                  <c:v>0.29750910401344299</c:v>
                </c:pt>
                <c:pt idx="1575">
                  <c:v>0.26773607730865479</c:v>
                </c:pt>
                <c:pt idx="1576">
                  <c:v>0.24932004511356354</c:v>
                </c:pt>
                <c:pt idx="1577">
                  <c:v>0.23836246132850647</c:v>
                </c:pt>
                <c:pt idx="1578">
                  <c:v>0.2429385632276535</c:v>
                </c:pt>
                <c:pt idx="1579">
                  <c:v>0.26474899053573608</c:v>
                </c:pt>
                <c:pt idx="1580">
                  <c:v>0.2856002151966095</c:v>
                </c:pt>
                <c:pt idx="1581">
                  <c:v>0.27632564306259155</c:v>
                </c:pt>
                <c:pt idx="1582">
                  <c:v>0.24045738577842712</c:v>
                </c:pt>
                <c:pt idx="1583">
                  <c:v>0.2083507627248764</c:v>
                </c:pt>
                <c:pt idx="1584">
                  <c:v>0.20050163567066193</c:v>
                </c:pt>
                <c:pt idx="1585">
                  <c:v>0.23057295382022858</c:v>
                </c:pt>
                <c:pt idx="1586">
                  <c:v>0.31892305612564087</c:v>
                </c:pt>
                <c:pt idx="1587">
                  <c:v>0.47234469652175903</c:v>
                </c:pt>
                <c:pt idx="1588">
                  <c:v>0.62458854913711548</c:v>
                </c:pt>
                <c:pt idx="1589">
                  <c:v>0.67354297637939453</c:v>
                </c:pt>
                <c:pt idx="1590">
                  <c:v>0.59132266044616699</c:v>
                </c:pt>
                <c:pt idx="1591">
                  <c:v>0.41785183548927307</c:v>
                </c:pt>
                <c:pt idx="1592">
                  <c:v>0.20101489126682281</c:v>
                </c:pt>
                <c:pt idx="1593">
                  <c:v>-3.5734478384256363E-2</c:v>
                </c:pt>
                <c:pt idx="1594">
                  <c:v>-0.23984766006469727</c:v>
                </c:pt>
                <c:pt idx="1595">
                  <c:v>-0.35795870423316956</c:v>
                </c:pt>
                <c:pt idx="1596">
                  <c:v>-0.33567044138908386</c:v>
                </c:pt>
                <c:pt idx="1597">
                  <c:v>-0.17322896420955658</c:v>
                </c:pt>
                <c:pt idx="1598">
                  <c:v>5.7897195219993591E-2</c:v>
                </c:pt>
                <c:pt idx="1599">
                  <c:v>0.25811901688575745</c:v>
                </c:pt>
                <c:pt idx="1600">
                  <c:v>0.36532428860664368</c:v>
                </c:pt>
                <c:pt idx="1601">
                  <c:v>0.35922819375991821</c:v>
                </c:pt>
                <c:pt idx="1602">
                  <c:v>0.29445719718933105</c:v>
                </c:pt>
                <c:pt idx="1603">
                  <c:v>0.21648512780666351</c:v>
                </c:pt>
                <c:pt idx="1604">
                  <c:v>0.15142810344696045</c:v>
                </c:pt>
                <c:pt idx="1605">
                  <c:v>6.6440887749195099E-2</c:v>
                </c:pt>
                <c:pt idx="1606">
                  <c:v>-4.4796951115131378E-2</c:v>
                </c:pt>
                <c:pt idx="1607">
                  <c:v>-0.16837587952613831</c:v>
                </c:pt>
                <c:pt idx="1608">
                  <c:v>-0.24118749797344208</c:v>
                </c:pt>
                <c:pt idx="1609">
                  <c:v>-0.243730828166008</c:v>
                </c:pt>
                <c:pt idx="1610">
                  <c:v>-0.1760985255241394</c:v>
                </c:pt>
                <c:pt idx="1611">
                  <c:v>-9.3689098954200745E-2</c:v>
                </c:pt>
                <c:pt idx="1612">
                  <c:v>-2.3276185616850853E-2</c:v>
                </c:pt>
                <c:pt idx="1613">
                  <c:v>3.155507892370224E-2</c:v>
                </c:pt>
                <c:pt idx="1614">
                  <c:v>6.4549513161182404E-2</c:v>
                </c:pt>
                <c:pt idx="1615">
                  <c:v>7.6095156371593475E-2</c:v>
                </c:pt>
                <c:pt idx="1616">
                  <c:v>6.3930369913578033E-2</c:v>
                </c:pt>
                <c:pt idx="1617">
                  <c:v>4.2564909905195236E-2</c:v>
                </c:pt>
                <c:pt idx="1618">
                  <c:v>2.7347341179847717E-2</c:v>
                </c:pt>
                <c:pt idx="1619">
                  <c:v>1.7814543098211288E-2</c:v>
                </c:pt>
                <c:pt idx="1620">
                  <c:v>1.9844936206936836E-2</c:v>
                </c:pt>
                <c:pt idx="1621">
                  <c:v>2.6601003482937813E-2</c:v>
                </c:pt>
                <c:pt idx="1622">
                  <c:v>1.870313286781311E-2</c:v>
                </c:pt>
                <c:pt idx="1623">
                  <c:v>-2.6510529220104218E-2</c:v>
                </c:pt>
                <c:pt idx="1624">
                  <c:v>-9.0572603046894073E-2</c:v>
                </c:pt>
                <c:pt idx="1625">
                  <c:v>-0.15351462364196777</c:v>
                </c:pt>
                <c:pt idx="1626">
                  <c:v>-0.20311306416988373</c:v>
                </c:pt>
                <c:pt idx="1627">
                  <c:v>-0.2263781726360321</c:v>
                </c:pt>
                <c:pt idx="1628">
                  <c:v>-0.22056183218955994</c:v>
                </c:pt>
                <c:pt idx="1629">
                  <c:v>-0.19663788378238678</c:v>
                </c:pt>
                <c:pt idx="1630">
                  <c:v>-0.1860097348690033</c:v>
                </c:pt>
                <c:pt idx="1631">
                  <c:v>-0.19348618388175964</c:v>
                </c:pt>
                <c:pt idx="1632">
                  <c:v>-0.22685159742832184</c:v>
                </c:pt>
                <c:pt idx="1633">
                  <c:v>-0.25988593697547913</c:v>
                </c:pt>
                <c:pt idx="1634">
                  <c:v>-0.25630849599838257</c:v>
                </c:pt>
                <c:pt idx="1635">
                  <c:v>-0.20306900143623352</c:v>
                </c:pt>
                <c:pt idx="1636">
                  <c:v>-0.1005314365029335</c:v>
                </c:pt>
                <c:pt idx="1637">
                  <c:v>2.1034687757492065E-2</c:v>
                </c:pt>
                <c:pt idx="1638">
                  <c:v>0.11326288431882858</c:v>
                </c:pt>
                <c:pt idx="1639">
                  <c:v>0.16126346588134766</c:v>
                </c:pt>
                <c:pt idx="1640">
                  <c:v>0.16382943093776703</c:v>
                </c:pt>
                <c:pt idx="1641">
                  <c:v>0.1087978333234787</c:v>
                </c:pt>
                <c:pt idx="1642">
                  <c:v>-6.6302279010415077E-3</c:v>
                </c:pt>
                <c:pt idx="1643">
                  <c:v>-0.16232818365097046</c:v>
                </c:pt>
                <c:pt idx="1644">
                  <c:v>-0.35325953364372253</c:v>
                </c:pt>
                <c:pt idx="1645">
                  <c:v>-0.54290246963500977</c:v>
                </c:pt>
                <c:pt idx="1646">
                  <c:v>-0.6450120210647583</c:v>
                </c:pt>
                <c:pt idx="1647">
                  <c:v>-0.61382263898849487</c:v>
                </c:pt>
                <c:pt idx="1648">
                  <c:v>-0.46123841404914856</c:v>
                </c:pt>
                <c:pt idx="1649">
                  <c:v>-0.2408897876739502</c:v>
                </c:pt>
                <c:pt idx="1650">
                  <c:v>-3.781069815158844E-2</c:v>
                </c:pt>
                <c:pt idx="1651">
                  <c:v>0.10429610311985016</c:v>
                </c:pt>
                <c:pt idx="1652">
                  <c:v>0.16033089160919189</c:v>
                </c:pt>
                <c:pt idx="1653">
                  <c:v>0.12178739160299301</c:v>
                </c:pt>
                <c:pt idx="1654">
                  <c:v>1.8511279486119747E-3</c:v>
                </c:pt>
                <c:pt idx="1655">
                  <c:v>-0.16464224457740784</c:v>
                </c:pt>
                <c:pt idx="1656">
                  <c:v>-0.34057411551475525</c:v>
                </c:pt>
                <c:pt idx="1657">
                  <c:v>-0.50019979476928711</c:v>
                </c:pt>
                <c:pt idx="1658">
                  <c:v>-0.61594104766845703</c:v>
                </c:pt>
                <c:pt idx="1659">
                  <c:v>-0.6745833158493042</c:v>
                </c:pt>
                <c:pt idx="1660">
                  <c:v>-0.68535768985748291</c:v>
                </c:pt>
                <c:pt idx="1661">
                  <c:v>-0.64340323209762573</c:v>
                </c:pt>
                <c:pt idx="1662">
                  <c:v>-0.56176644563674927</c:v>
                </c:pt>
                <c:pt idx="1663">
                  <c:v>-0.46034538745880127</c:v>
                </c:pt>
                <c:pt idx="1664">
                  <c:v>-0.35269269347190857</c:v>
                </c:pt>
                <c:pt idx="1665">
                  <c:v>-0.25412946939468384</c:v>
                </c:pt>
                <c:pt idx="1666">
                  <c:v>-0.16273297369480133</c:v>
                </c:pt>
                <c:pt idx="1667">
                  <c:v>-8.7807655334472656E-2</c:v>
                </c:pt>
                <c:pt idx="1668">
                  <c:v>-2.5970920920372009E-2</c:v>
                </c:pt>
                <c:pt idx="1669">
                  <c:v>2.5691991671919823E-2</c:v>
                </c:pt>
                <c:pt idx="1670">
                  <c:v>8.3637580275535583E-2</c:v>
                </c:pt>
                <c:pt idx="1671">
                  <c:v>0.15129479765892029</c:v>
                </c:pt>
                <c:pt idx="1672">
                  <c:v>0.22223848104476929</c:v>
                </c:pt>
                <c:pt idx="1673">
                  <c:v>0.28720080852508545</c:v>
                </c:pt>
                <c:pt idx="1674">
                  <c:v>0.33553346991539001</c:v>
                </c:pt>
                <c:pt idx="1675">
                  <c:v>0.36840376257896423</c:v>
                </c:pt>
                <c:pt idx="1676">
                  <c:v>0.37158438563346863</c:v>
                </c:pt>
                <c:pt idx="1677">
                  <c:v>0.35129648447036743</c:v>
                </c:pt>
                <c:pt idx="1678">
                  <c:v>0.31652864813804626</c:v>
                </c:pt>
                <c:pt idx="1679">
                  <c:v>0.28879740834236145</c:v>
                </c:pt>
                <c:pt idx="1680">
                  <c:v>0.27421286702156067</c:v>
                </c:pt>
                <c:pt idx="1681">
                  <c:v>0.28286871314048767</c:v>
                </c:pt>
                <c:pt idx="1682">
                  <c:v>0.30503499507904053</c:v>
                </c:pt>
                <c:pt idx="1683">
                  <c:v>0.3624018132686615</c:v>
                </c:pt>
                <c:pt idx="1684">
                  <c:v>0.43698576092720032</c:v>
                </c:pt>
                <c:pt idx="1685">
                  <c:v>0.50404423475265503</c:v>
                </c:pt>
                <c:pt idx="1686">
                  <c:v>0.56265002489089966</c:v>
                </c:pt>
                <c:pt idx="1687">
                  <c:v>0.5891488790512085</c:v>
                </c:pt>
                <c:pt idx="1688">
                  <c:v>0.56694507598876953</c:v>
                </c:pt>
                <c:pt idx="1689">
                  <c:v>0.51926523447036743</c:v>
                </c:pt>
                <c:pt idx="1690">
                  <c:v>0.45906528830528259</c:v>
                </c:pt>
                <c:pt idx="1691">
                  <c:v>0.41118267178535461</c:v>
                </c:pt>
                <c:pt idx="1692">
                  <c:v>0.40616101026535034</c:v>
                </c:pt>
                <c:pt idx="1693">
                  <c:v>0.46995431184768677</c:v>
                </c:pt>
                <c:pt idx="1694">
                  <c:v>0.57840389013290405</c:v>
                </c:pt>
                <c:pt idx="1695">
                  <c:v>0.65328848361968994</c:v>
                </c:pt>
                <c:pt idx="1696">
                  <c:v>0.65914559364318848</c:v>
                </c:pt>
                <c:pt idx="1697">
                  <c:v>0.59167444705963135</c:v>
                </c:pt>
                <c:pt idx="1698">
                  <c:v>0.46661588549613953</c:v>
                </c:pt>
                <c:pt idx="1699">
                  <c:v>0.2894236147403717</c:v>
                </c:pt>
                <c:pt idx="1700">
                  <c:v>8.6948543787002563E-2</c:v>
                </c:pt>
                <c:pt idx="1701">
                  <c:v>-8.8845677673816681E-2</c:v>
                </c:pt>
                <c:pt idx="1702">
                  <c:v>-0.17682959139347076</c:v>
                </c:pt>
                <c:pt idx="1703">
                  <c:v>-0.15072780847549438</c:v>
                </c:pt>
                <c:pt idx="1704">
                  <c:v>-4.1383739560842514E-2</c:v>
                </c:pt>
                <c:pt idx="1705">
                  <c:v>7.5764276087284088E-2</c:v>
                </c:pt>
                <c:pt idx="1706">
                  <c:v>0.1471971869468689</c:v>
                </c:pt>
                <c:pt idx="1707">
                  <c:v>0.14233069121837616</c:v>
                </c:pt>
                <c:pt idx="1708">
                  <c:v>6.3690729439258575E-2</c:v>
                </c:pt>
                <c:pt idx="1709">
                  <c:v>-5.2587658166885376E-2</c:v>
                </c:pt>
                <c:pt idx="1710">
                  <c:v>-0.17861615121364594</c:v>
                </c:pt>
                <c:pt idx="1711">
                  <c:v>-0.29719480872154236</c:v>
                </c:pt>
                <c:pt idx="1712">
                  <c:v>-0.38264581561088562</c:v>
                </c:pt>
                <c:pt idx="1713">
                  <c:v>-0.43923491239547729</c:v>
                </c:pt>
                <c:pt idx="1714">
                  <c:v>-0.47606590390205383</c:v>
                </c:pt>
                <c:pt idx="1715">
                  <c:v>-0.49093806743621826</c:v>
                </c:pt>
                <c:pt idx="1716">
                  <c:v>-0.47931787371635437</c:v>
                </c:pt>
                <c:pt idx="1717">
                  <c:v>-0.44462010264396667</c:v>
                </c:pt>
                <c:pt idx="1718">
                  <c:v>-0.38920822739601135</c:v>
                </c:pt>
                <c:pt idx="1719">
                  <c:v>-0.31469395756721497</c:v>
                </c:pt>
                <c:pt idx="1720">
                  <c:v>-0.23553760349750519</c:v>
                </c:pt>
                <c:pt idx="1721">
                  <c:v>-0.15289320051670074</c:v>
                </c:pt>
                <c:pt idx="1722">
                  <c:v>-6.8658202886581421E-2</c:v>
                </c:pt>
                <c:pt idx="1723">
                  <c:v>6.2149781733751297E-3</c:v>
                </c:pt>
                <c:pt idx="1724">
                  <c:v>7.36217200756073E-2</c:v>
                </c:pt>
                <c:pt idx="1725">
                  <c:v>0.12719258666038513</c:v>
                </c:pt>
                <c:pt idx="1726">
                  <c:v>0.17338964343070984</c:v>
                </c:pt>
                <c:pt idx="1727">
                  <c:v>0.21881842613220215</c:v>
                </c:pt>
                <c:pt idx="1728">
                  <c:v>0.25248289108276367</c:v>
                </c:pt>
                <c:pt idx="1729">
                  <c:v>0.27651730179786682</c:v>
                </c:pt>
                <c:pt idx="1730">
                  <c:v>0.28738194704055786</c:v>
                </c:pt>
                <c:pt idx="1731">
                  <c:v>0.28555184602737427</c:v>
                </c:pt>
                <c:pt idx="1732">
                  <c:v>0.28475713729858398</c:v>
                </c:pt>
                <c:pt idx="1733">
                  <c:v>0.26130029559135437</c:v>
                </c:pt>
                <c:pt idx="1734">
                  <c:v>0.21055106818675995</c:v>
                </c:pt>
                <c:pt idx="1735">
                  <c:v>0.1514451801776886</c:v>
                </c:pt>
                <c:pt idx="1736">
                  <c:v>7.5387172400951385E-2</c:v>
                </c:pt>
                <c:pt idx="1737">
                  <c:v>-1.6782794147729874E-2</c:v>
                </c:pt>
                <c:pt idx="1738">
                  <c:v>-0.11195192486047745</c:v>
                </c:pt>
                <c:pt idx="1739">
                  <c:v>-0.20333963632583618</c:v>
                </c:pt>
                <c:pt idx="1740">
                  <c:v>-0.26368126273155212</c:v>
                </c:pt>
                <c:pt idx="1741">
                  <c:v>-0.26720362901687622</c:v>
                </c:pt>
                <c:pt idx="1742">
                  <c:v>-0.20734402537345886</c:v>
                </c:pt>
                <c:pt idx="1743">
                  <c:v>-0.11261292546987534</c:v>
                </c:pt>
                <c:pt idx="1744">
                  <c:v>1.0230951011180878E-3</c:v>
                </c:pt>
                <c:pt idx="1745">
                  <c:v>0.10108157992362976</c:v>
                </c:pt>
                <c:pt idx="1746">
                  <c:v>0.1564130038022995</c:v>
                </c:pt>
                <c:pt idx="1747">
                  <c:v>0.15862472355365753</c:v>
                </c:pt>
                <c:pt idx="1748">
                  <c:v>0.11066357791423798</c:v>
                </c:pt>
                <c:pt idx="1749">
                  <c:v>1.698186993598938E-2</c:v>
                </c:pt>
                <c:pt idx="1750">
                  <c:v>-0.14265519380569458</c:v>
                </c:pt>
                <c:pt idx="1751">
                  <c:v>-0.3418266773223877</c:v>
                </c:pt>
                <c:pt idx="1752">
                  <c:v>-0.55004698038101196</c:v>
                </c:pt>
                <c:pt idx="1753">
                  <c:v>-0.67515790462493896</c:v>
                </c:pt>
                <c:pt idx="1754">
                  <c:v>-0.67373257875442505</c:v>
                </c:pt>
                <c:pt idx="1755">
                  <c:v>-0.55713164806365967</c:v>
                </c:pt>
                <c:pt idx="1756">
                  <c:v>-0.37006241083145142</c:v>
                </c:pt>
                <c:pt idx="1757">
                  <c:v>-0.17553241550922394</c:v>
                </c:pt>
                <c:pt idx="1758">
                  <c:v>-3.1681232154369354E-2</c:v>
                </c:pt>
                <c:pt idx="1759">
                  <c:v>3.5079002380371094E-2</c:v>
                </c:pt>
                <c:pt idx="1760">
                  <c:v>3.4678727388381958E-2</c:v>
                </c:pt>
                <c:pt idx="1761">
                  <c:v>-1.1428896337747574E-2</c:v>
                </c:pt>
                <c:pt idx="1762">
                  <c:v>-8.9900270104408264E-2</c:v>
                </c:pt>
                <c:pt idx="1763">
                  <c:v>-0.18221016228199005</c:v>
                </c:pt>
                <c:pt idx="1764">
                  <c:v>-0.26700681447982788</c:v>
                </c:pt>
                <c:pt idx="1765">
                  <c:v>-0.33873069286346436</c:v>
                </c:pt>
                <c:pt idx="1766">
                  <c:v>-0.3804192841053009</c:v>
                </c:pt>
                <c:pt idx="1767">
                  <c:v>-0.37765049934387207</c:v>
                </c:pt>
                <c:pt idx="1768">
                  <c:v>-0.34476420283317566</c:v>
                </c:pt>
                <c:pt idx="1769">
                  <c:v>-0.29630473256111145</c:v>
                </c:pt>
                <c:pt idx="1770">
                  <c:v>-0.24490731954574585</c:v>
                </c:pt>
                <c:pt idx="1771">
                  <c:v>-0.19597700238227844</c:v>
                </c:pt>
                <c:pt idx="1772">
                  <c:v>-0.15154188871383667</c:v>
                </c:pt>
                <c:pt idx="1773">
                  <c:v>-0.10636350512504578</c:v>
                </c:pt>
                <c:pt idx="1774">
                  <c:v>-6.8398281931877136E-2</c:v>
                </c:pt>
                <c:pt idx="1775">
                  <c:v>-2.5322014465928078E-2</c:v>
                </c:pt>
                <c:pt idx="1776">
                  <c:v>1.5069350600242615E-2</c:v>
                </c:pt>
                <c:pt idx="1777">
                  <c:v>4.339122399687767E-2</c:v>
                </c:pt>
                <c:pt idx="1778">
                  <c:v>6.5280541777610779E-2</c:v>
                </c:pt>
                <c:pt idx="1779">
                  <c:v>7.5529880821704865E-2</c:v>
                </c:pt>
                <c:pt idx="1780">
                  <c:v>8.4235750138759613E-2</c:v>
                </c:pt>
                <c:pt idx="1781">
                  <c:v>0.1109485849738121</c:v>
                </c:pt>
                <c:pt idx="1782">
                  <c:v>0.15094739198684692</c:v>
                </c:pt>
                <c:pt idx="1783">
                  <c:v>0.20807662606239319</c:v>
                </c:pt>
                <c:pt idx="1784">
                  <c:v>0.25662311911582947</c:v>
                </c:pt>
                <c:pt idx="1785">
                  <c:v>0.29641434550285339</c:v>
                </c:pt>
                <c:pt idx="1786">
                  <c:v>0.30697670578956604</c:v>
                </c:pt>
                <c:pt idx="1787">
                  <c:v>0.26307851076126099</c:v>
                </c:pt>
                <c:pt idx="1788">
                  <c:v>0.18429821729660034</c:v>
                </c:pt>
                <c:pt idx="1789">
                  <c:v>8.3181716501712799E-2</c:v>
                </c:pt>
                <c:pt idx="1790">
                  <c:v>-1.3680282980203629E-2</c:v>
                </c:pt>
                <c:pt idx="1791">
                  <c:v>-8.5919171571731567E-2</c:v>
                </c:pt>
                <c:pt idx="1792">
                  <c:v>-0.12726767361164093</c:v>
                </c:pt>
                <c:pt idx="1793">
                  <c:v>-0.14720840752124786</c:v>
                </c:pt>
                <c:pt idx="1794">
                  <c:v>-0.1655525267124176</c:v>
                </c:pt>
                <c:pt idx="1795">
                  <c:v>-0.18509975075721741</c:v>
                </c:pt>
                <c:pt idx="1796">
                  <c:v>-0.22288228571414948</c:v>
                </c:pt>
                <c:pt idx="1797">
                  <c:v>-0.2871147096157074</c:v>
                </c:pt>
                <c:pt idx="1798">
                  <c:v>-0.37456783652305603</c:v>
                </c:pt>
                <c:pt idx="1799">
                  <c:v>-0.47998562455177307</c:v>
                </c:pt>
                <c:pt idx="1800">
                  <c:v>-0.61723536252975464</c:v>
                </c:pt>
                <c:pt idx="1801">
                  <c:v>-0.78087300062179565</c:v>
                </c:pt>
                <c:pt idx="1802">
                  <c:v>-0.93182361125946045</c:v>
                </c:pt>
                <c:pt idx="1803">
                  <c:v>-1.049537181854248</c:v>
                </c:pt>
                <c:pt idx="1804">
                  <c:v>-1.1284534931182861</c:v>
                </c:pt>
                <c:pt idx="1805">
                  <c:v>-1.1947145462036133</c:v>
                </c:pt>
                <c:pt idx="1806">
                  <c:v>-1.3091984987258911</c:v>
                </c:pt>
                <c:pt idx="1807">
                  <c:v>-1.4972366094589233</c:v>
                </c:pt>
                <c:pt idx="1808">
                  <c:v>-1.7227551937103271</c:v>
                </c:pt>
                <c:pt idx="1809">
                  <c:v>-1.935373067855835</c:v>
                </c:pt>
                <c:pt idx="1810">
                  <c:v>-2.1410431861877441</c:v>
                </c:pt>
                <c:pt idx="1811">
                  <c:v>-2.3358087539672852</c:v>
                </c:pt>
                <c:pt idx="1812">
                  <c:v>-2.5261919498443604</c:v>
                </c:pt>
                <c:pt idx="1813">
                  <c:v>-2.6807827949523926</c:v>
                </c:pt>
                <c:pt idx="1814">
                  <c:v>-2.7770049571990967</c:v>
                </c:pt>
                <c:pt idx="1815">
                  <c:v>-2.7874627113342285</c:v>
                </c:pt>
                <c:pt idx="1816">
                  <c:v>-2.7000658512115479</c:v>
                </c:pt>
                <c:pt idx="1817">
                  <c:v>-2.5312645435333252</c:v>
                </c:pt>
                <c:pt idx="1818">
                  <c:v>-2.3515694141387939</c:v>
                </c:pt>
                <c:pt idx="1819">
                  <c:v>-2.2474780082702637</c:v>
                </c:pt>
                <c:pt idx="1820">
                  <c:v>-2.2420628070831299</c:v>
                </c:pt>
                <c:pt idx="1821">
                  <c:v>-2.3369152545928955</c:v>
                </c:pt>
                <c:pt idx="1822">
                  <c:v>-2.4849052429199219</c:v>
                </c:pt>
                <c:pt idx="1823">
                  <c:v>-2.6169993877410889</c:v>
                </c:pt>
                <c:pt idx="1824">
                  <c:v>-2.7343654632568359</c:v>
                </c:pt>
                <c:pt idx="1825">
                  <c:v>-2.8295414447784424</c:v>
                </c:pt>
                <c:pt idx="1826">
                  <c:v>-2.8987205028533936</c:v>
                </c:pt>
                <c:pt idx="1827">
                  <c:v>-2.9502031803131104</c:v>
                </c:pt>
                <c:pt idx="1828">
                  <c:v>-2.9713716506958008</c:v>
                </c:pt>
                <c:pt idx="1829">
                  <c:v>-2.9316432476043701</c:v>
                </c:pt>
                <c:pt idx="1830">
                  <c:v>-2.860288143157959</c:v>
                </c:pt>
                <c:pt idx="1831">
                  <c:v>-2.7756867408752441</c:v>
                </c:pt>
                <c:pt idx="1832">
                  <c:v>-2.6610689163208008</c:v>
                </c:pt>
                <c:pt idx="1833">
                  <c:v>-2.5266079902648926</c:v>
                </c:pt>
                <c:pt idx="1834">
                  <c:v>-2.4198784828186035</c:v>
                </c:pt>
                <c:pt idx="1835">
                  <c:v>-2.3763160705566406</c:v>
                </c:pt>
                <c:pt idx="1836">
                  <c:v>-2.3879163265228271</c:v>
                </c:pt>
                <c:pt idx="1837">
                  <c:v>-2.4045436382293701</c:v>
                </c:pt>
                <c:pt idx="1838">
                  <c:v>-2.4115607738494873</c:v>
                </c:pt>
                <c:pt idx="1839">
                  <c:v>-2.4309158325195312</c:v>
                </c:pt>
                <c:pt idx="1840">
                  <c:v>-2.4609444141387939</c:v>
                </c:pt>
                <c:pt idx="1841">
                  <c:v>-2.478201150894165</c:v>
                </c:pt>
                <c:pt idx="1842">
                  <c:v>-2.461756706237793</c:v>
                </c:pt>
                <c:pt idx="1843">
                  <c:v>-2.4127452373504639</c:v>
                </c:pt>
                <c:pt idx="1844">
                  <c:v>-2.3602073192596436</c:v>
                </c:pt>
                <c:pt idx="1845">
                  <c:v>-2.3220834732055664</c:v>
                </c:pt>
                <c:pt idx="1846">
                  <c:v>-2.2944207191467285</c:v>
                </c:pt>
                <c:pt idx="1847">
                  <c:v>-2.2560989856719971</c:v>
                </c:pt>
                <c:pt idx="1848">
                  <c:v>-2.2050876617431641</c:v>
                </c:pt>
                <c:pt idx="1849">
                  <c:v>-2.1479039192199707</c:v>
                </c:pt>
                <c:pt idx="1850">
                  <c:v>-2.0957174301147461</c:v>
                </c:pt>
                <c:pt idx="1851">
                  <c:v>-2.0552983283996582</c:v>
                </c:pt>
                <c:pt idx="1852">
                  <c:v>-2.0261497497558594</c:v>
                </c:pt>
                <c:pt idx="1853">
                  <c:v>-1.9785003662109375</c:v>
                </c:pt>
                <c:pt idx="1854">
                  <c:v>-1.9063612222671509</c:v>
                </c:pt>
                <c:pt idx="1855">
                  <c:v>-1.8009492158889771</c:v>
                </c:pt>
                <c:pt idx="1856">
                  <c:v>-1.6579704284667969</c:v>
                </c:pt>
                <c:pt idx="1857">
                  <c:v>-1.4807925224304199</c:v>
                </c:pt>
                <c:pt idx="1858">
                  <c:v>-1.3111952543258667</c:v>
                </c:pt>
                <c:pt idx="1859">
                  <c:v>-1.18559730052948</c:v>
                </c:pt>
                <c:pt idx="1860">
                  <c:v>-1.1161990165710449</c:v>
                </c:pt>
                <c:pt idx="1861">
                  <c:v>-1.0921833515167236</c:v>
                </c:pt>
                <c:pt idx="1862">
                  <c:v>-1.106358528137207</c:v>
                </c:pt>
                <c:pt idx="1863">
                  <c:v>-1.1149430274963379</c:v>
                </c:pt>
                <c:pt idx="1864">
                  <c:v>-1.1048514842987061</c:v>
                </c:pt>
                <c:pt idx="1865">
                  <c:v>-1.0444738864898682</c:v>
                </c:pt>
                <c:pt idx="1866">
                  <c:v>-0.94157969951629639</c:v>
                </c:pt>
                <c:pt idx="1867">
                  <c:v>-0.80329197645187378</c:v>
                </c:pt>
                <c:pt idx="1868">
                  <c:v>-0.65999794006347656</c:v>
                </c:pt>
                <c:pt idx="1869">
                  <c:v>-0.52998590469360352</c:v>
                </c:pt>
                <c:pt idx="1870">
                  <c:v>-0.41810411214828491</c:v>
                </c:pt>
                <c:pt idx="1871">
                  <c:v>-0.3238292932510376</c:v>
                </c:pt>
                <c:pt idx="1872">
                  <c:v>-0.25817969441413879</c:v>
                </c:pt>
                <c:pt idx="1873">
                  <c:v>-0.24157485365867615</c:v>
                </c:pt>
                <c:pt idx="1874">
                  <c:v>-0.25653994083404541</c:v>
                </c:pt>
                <c:pt idx="1875">
                  <c:v>-0.31131073832511902</c:v>
                </c:pt>
                <c:pt idx="1876">
                  <c:v>-0.396076500415802</c:v>
                </c:pt>
                <c:pt idx="1877">
                  <c:v>-0.49338707327842712</c:v>
                </c:pt>
                <c:pt idx="1878">
                  <c:v>-0.57262647151947021</c:v>
                </c:pt>
                <c:pt idx="1879">
                  <c:v>-0.62920421361923218</c:v>
                </c:pt>
                <c:pt idx="1880">
                  <c:v>-0.66094613075256348</c:v>
                </c:pt>
                <c:pt idx="1881">
                  <c:v>-0.65571707487106323</c:v>
                </c:pt>
                <c:pt idx="1882">
                  <c:v>-0.56316608190536499</c:v>
                </c:pt>
                <c:pt idx="1883">
                  <c:v>-0.35965293645858765</c:v>
                </c:pt>
                <c:pt idx="1884">
                  <c:v>-0.19417792558670044</c:v>
                </c:pt>
                <c:pt idx="1885">
                  <c:v>-0.13376882672309875</c:v>
                </c:pt>
                <c:pt idx="1886">
                  <c:v>-0.15211427211761475</c:v>
                </c:pt>
                <c:pt idx="1887">
                  <c:v>-0.19752666354179382</c:v>
                </c:pt>
                <c:pt idx="1888">
                  <c:v>-0.23163829743862152</c:v>
                </c:pt>
                <c:pt idx="1889">
                  <c:v>-0.27418458461761475</c:v>
                </c:pt>
                <c:pt idx="1890">
                  <c:v>-0.35483920574188232</c:v>
                </c:pt>
                <c:pt idx="1891">
                  <c:v>-0.45642971992492676</c:v>
                </c:pt>
                <c:pt idx="1892">
                  <c:v>-0.53137713670730591</c:v>
                </c:pt>
                <c:pt idx="1893">
                  <c:v>-0.59181058406829834</c:v>
                </c:pt>
                <c:pt idx="1894">
                  <c:v>-0.63273191452026367</c:v>
                </c:pt>
                <c:pt idx="1895">
                  <c:v>-0.6458020806312561</c:v>
                </c:pt>
                <c:pt idx="1896">
                  <c:v>-0.62842071056365967</c:v>
                </c:pt>
                <c:pt idx="1897">
                  <c:v>-0.59512823820114136</c:v>
                </c:pt>
                <c:pt idx="1898">
                  <c:v>-0.53713202476501465</c:v>
                </c:pt>
                <c:pt idx="1899">
                  <c:v>-0.47338807582855225</c:v>
                </c:pt>
                <c:pt idx="1900">
                  <c:v>-0.41790270805358887</c:v>
                </c:pt>
                <c:pt idx="1901">
                  <c:v>-0.39752680063247681</c:v>
                </c:pt>
                <c:pt idx="1902">
                  <c:v>-0.39306360483169556</c:v>
                </c:pt>
                <c:pt idx="1903">
                  <c:v>-0.36992555856704712</c:v>
                </c:pt>
                <c:pt idx="1904">
                  <c:v>-0.32526195049285889</c:v>
                </c:pt>
                <c:pt idx="1905">
                  <c:v>-0.27161329984664917</c:v>
                </c:pt>
                <c:pt idx="1906">
                  <c:v>-0.19689752161502838</c:v>
                </c:pt>
                <c:pt idx="1907">
                  <c:v>-9.3701466917991638E-2</c:v>
                </c:pt>
                <c:pt idx="1908">
                  <c:v>1.5561645850539207E-2</c:v>
                </c:pt>
                <c:pt idx="1909">
                  <c:v>8.6571261286735535E-2</c:v>
                </c:pt>
                <c:pt idx="1910">
                  <c:v>0.11174957454204559</c:v>
                </c:pt>
                <c:pt idx="1911">
                  <c:v>0.10657224059104919</c:v>
                </c:pt>
                <c:pt idx="1912">
                  <c:v>6.5909765660762787E-2</c:v>
                </c:pt>
                <c:pt idx="1913">
                  <c:v>-1.4828480780124664E-3</c:v>
                </c:pt>
                <c:pt idx="1914">
                  <c:v>-7.1872591972351074E-2</c:v>
                </c:pt>
                <c:pt idx="1915">
                  <c:v>-0.14008468389511108</c:v>
                </c:pt>
                <c:pt idx="1916">
                  <c:v>-0.19173616170883179</c:v>
                </c:pt>
                <c:pt idx="1917">
                  <c:v>-0.22490182518959045</c:v>
                </c:pt>
                <c:pt idx="1918">
                  <c:v>-0.21952037513256073</c:v>
                </c:pt>
                <c:pt idx="1919">
                  <c:v>-0.18424750864505768</c:v>
                </c:pt>
                <c:pt idx="1920">
                  <c:v>-0.12365367263555527</c:v>
                </c:pt>
                <c:pt idx="1921">
                  <c:v>-5.0630576908588409E-2</c:v>
                </c:pt>
                <c:pt idx="1922">
                  <c:v>1.0573924519121647E-2</c:v>
                </c:pt>
                <c:pt idx="1923">
                  <c:v>5.6272901594638824E-2</c:v>
                </c:pt>
                <c:pt idx="1924">
                  <c:v>7.9036004841327667E-2</c:v>
                </c:pt>
                <c:pt idx="1925">
                  <c:v>7.4427962303161621E-2</c:v>
                </c:pt>
                <c:pt idx="1926">
                  <c:v>4.3979771435260773E-2</c:v>
                </c:pt>
                <c:pt idx="1927">
                  <c:v>1.2593403458595276E-2</c:v>
                </c:pt>
                <c:pt idx="1928">
                  <c:v>-6.6037261858582497E-3</c:v>
                </c:pt>
                <c:pt idx="1929">
                  <c:v>1.5938540920615196E-2</c:v>
                </c:pt>
                <c:pt idx="1930">
                  <c:v>6.2871962785720825E-2</c:v>
                </c:pt>
                <c:pt idx="1931">
                  <c:v>0.10704457759857178</c:v>
                </c:pt>
                <c:pt idx="1932">
                  <c:v>0.11890683323144913</c:v>
                </c:pt>
                <c:pt idx="1933">
                  <c:v>0.12973421812057495</c:v>
                </c:pt>
                <c:pt idx="1934">
                  <c:v>0.14924880862236023</c:v>
                </c:pt>
                <c:pt idx="1935">
                  <c:v>0.17110313475131989</c:v>
                </c:pt>
                <c:pt idx="1936">
                  <c:v>0.17196759581565857</c:v>
                </c:pt>
                <c:pt idx="1937">
                  <c:v>0.13280507922172546</c:v>
                </c:pt>
                <c:pt idx="1938">
                  <c:v>4.503767192363739E-2</c:v>
                </c:pt>
                <c:pt idx="1939">
                  <c:v>-7.6234430074691772E-2</c:v>
                </c:pt>
                <c:pt idx="1940">
                  <c:v>-0.221601203083992</c:v>
                </c:pt>
                <c:pt idx="1941">
                  <c:v>-0.34607008099555969</c:v>
                </c:pt>
                <c:pt idx="1942">
                  <c:v>-0.43817418813705444</c:v>
                </c:pt>
                <c:pt idx="1943">
                  <c:v>-0.45794880390167236</c:v>
                </c:pt>
                <c:pt idx="1944">
                  <c:v>-0.39549261331558228</c:v>
                </c:pt>
                <c:pt idx="1945">
                  <c:v>-0.26871028542518616</c:v>
                </c:pt>
                <c:pt idx="1946">
                  <c:v>-0.10847534239292145</c:v>
                </c:pt>
                <c:pt idx="1947">
                  <c:v>2.793576754629612E-2</c:v>
                </c:pt>
                <c:pt idx="1948">
                  <c:v>0.10849026590585709</c:v>
                </c:pt>
                <c:pt idx="1949">
                  <c:v>0.15005481243133545</c:v>
                </c:pt>
                <c:pt idx="1950">
                  <c:v>0.16077589988708496</c:v>
                </c:pt>
                <c:pt idx="1951">
                  <c:v>0.15850350260734558</c:v>
                </c:pt>
                <c:pt idx="1952">
                  <c:v>0.14460739493370056</c:v>
                </c:pt>
                <c:pt idx="1953">
                  <c:v>0.13886387646198273</c:v>
                </c:pt>
                <c:pt idx="1954">
                  <c:v>0.14439553022384644</c:v>
                </c:pt>
                <c:pt idx="1955">
                  <c:v>0.17842155694961548</c:v>
                </c:pt>
                <c:pt idx="1956">
                  <c:v>0.20133751630783081</c:v>
                </c:pt>
                <c:pt idx="1957">
                  <c:v>0.23593741655349731</c:v>
                </c:pt>
                <c:pt idx="1958">
                  <c:v>0.2937682569026947</c:v>
                </c:pt>
                <c:pt idx="1959">
                  <c:v>0.34791254997253418</c:v>
                </c:pt>
                <c:pt idx="1960">
                  <c:v>0.35267907381057739</c:v>
                </c:pt>
                <c:pt idx="1961">
                  <c:v>0.26944968104362488</c:v>
                </c:pt>
                <c:pt idx="1962">
                  <c:v>0.11899306625127792</c:v>
                </c:pt>
                <c:pt idx="1963">
                  <c:v>-6.688777357339859E-2</c:v>
                </c:pt>
                <c:pt idx="1964">
                  <c:v>-0.24811907112598419</c:v>
                </c:pt>
                <c:pt idx="1965">
                  <c:v>-0.41888940334320068</c:v>
                </c:pt>
                <c:pt idx="1966">
                  <c:v>-0.55962812900543213</c:v>
                </c:pt>
                <c:pt idx="1967">
                  <c:v>-0.65731388330459595</c:v>
                </c:pt>
                <c:pt idx="1968">
                  <c:v>-0.69483596086502075</c:v>
                </c:pt>
                <c:pt idx="1969">
                  <c:v>-0.67079859972000122</c:v>
                </c:pt>
                <c:pt idx="1970">
                  <c:v>-0.5943073034286499</c:v>
                </c:pt>
                <c:pt idx="1971">
                  <c:v>-0.48752549290657043</c:v>
                </c:pt>
                <c:pt idx="1972">
                  <c:v>-0.3748261034488678</c:v>
                </c:pt>
                <c:pt idx="1973">
                  <c:v>-0.27206045389175415</c:v>
                </c:pt>
                <c:pt idx="1974">
                  <c:v>-0.19020393490791321</c:v>
                </c:pt>
                <c:pt idx="1975">
                  <c:v>-0.14452676475048065</c:v>
                </c:pt>
                <c:pt idx="1976">
                  <c:v>-0.12532271444797516</c:v>
                </c:pt>
                <c:pt idx="1977">
                  <c:v>-0.13622027635574341</c:v>
                </c:pt>
                <c:pt idx="1978">
                  <c:v>-0.17535249888896942</c:v>
                </c:pt>
                <c:pt idx="1979">
                  <c:v>-0.22836767137050629</c:v>
                </c:pt>
                <c:pt idx="1980">
                  <c:v>-0.27082136273384094</c:v>
                </c:pt>
                <c:pt idx="1981">
                  <c:v>-0.28849220275878906</c:v>
                </c:pt>
                <c:pt idx="1982">
                  <c:v>-0.27421075105667114</c:v>
                </c:pt>
                <c:pt idx="1983">
                  <c:v>-0.24265828728675842</c:v>
                </c:pt>
                <c:pt idx="1984">
                  <c:v>-0.18238694965839386</c:v>
                </c:pt>
                <c:pt idx="1985">
                  <c:v>-0.11019538342952728</c:v>
                </c:pt>
                <c:pt idx="1986">
                  <c:v>-4.0609113872051239E-2</c:v>
                </c:pt>
                <c:pt idx="1987">
                  <c:v>1.5521911904215813E-2</c:v>
                </c:pt>
                <c:pt idx="1988">
                  <c:v>5.6869085878133774E-2</c:v>
                </c:pt>
                <c:pt idx="1989">
                  <c:v>7.9769447445869446E-2</c:v>
                </c:pt>
                <c:pt idx="1990">
                  <c:v>6.6821426153182983E-2</c:v>
                </c:pt>
                <c:pt idx="1991">
                  <c:v>5.2856441587209702E-2</c:v>
                </c:pt>
                <c:pt idx="1992">
                  <c:v>3.3010564744472504E-2</c:v>
                </c:pt>
                <c:pt idx="1993">
                  <c:v>1.1431770399212837E-2</c:v>
                </c:pt>
                <c:pt idx="1994">
                  <c:v>-3.230692446231842E-2</c:v>
                </c:pt>
                <c:pt idx="1995">
                  <c:v>-7.7870041131973267E-2</c:v>
                </c:pt>
                <c:pt idx="1996">
                  <c:v>-7.9385116696357727E-2</c:v>
                </c:pt>
                <c:pt idx="1997">
                  <c:v>-6.2566325068473816E-2</c:v>
                </c:pt>
                <c:pt idx="1998">
                  <c:v>-5.4090015590190887E-2</c:v>
                </c:pt>
                <c:pt idx="1999">
                  <c:v>-5.1476988941431046E-2</c:v>
                </c:pt>
                <c:pt idx="2000">
                  <c:v>-3.4211453050374985E-2</c:v>
                </c:pt>
                <c:pt idx="2001">
                  <c:v>-1.4488974586129189E-2</c:v>
                </c:pt>
                <c:pt idx="2002">
                  <c:v>-7.4333464726805687E-4</c:v>
                </c:pt>
                <c:pt idx="2003">
                  <c:v>3.244178369641304E-4</c:v>
                </c:pt>
                <c:pt idx="2004">
                  <c:v>-1.2092837132513523E-2</c:v>
                </c:pt>
                <c:pt idx="2005">
                  <c:v>-3.84230837225914E-2</c:v>
                </c:pt>
                <c:pt idx="2006">
                  <c:v>-6.8681128323078156E-2</c:v>
                </c:pt>
                <c:pt idx="2007">
                  <c:v>-0.10342323035001755</c:v>
                </c:pt>
                <c:pt idx="2008">
                  <c:v>-0.14271791279315948</c:v>
                </c:pt>
                <c:pt idx="2009">
                  <c:v>-0.17615415155887604</c:v>
                </c:pt>
                <c:pt idx="2010">
                  <c:v>-0.19890527427196503</c:v>
                </c:pt>
                <c:pt idx="2011">
                  <c:v>-0.20454637706279755</c:v>
                </c:pt>
                <c:pt idx="2012">
                  <c:v>-0.18191669881343842</c:v>
                </c:pt>
                <c:pt idx="2013">
                  <c:v>-0.14726045727729797</c:v>
                </c:pt>
                <c:pt idx="2014">
                  <c:v>-0.10051532834768295</c:v>
                </c:pt>
                <c:pt idx="2015">
                  <c:v>-5.4811481386423111E-2</c:v>
                </c:pt>
                <c:pt idx="2016">
                  <c:v>-3.1080730259418488E-3</c:v>
                </c:pt>
                <c:pt idx="2017">
                  <c:v>5.3061936050653458E-2</c:v>
                </c:pt>
                <c:pt idx="2018">
                  <c:v>9.6369460225105286E-2</c:v>
                </c:pt>
                <c:pt idx="2019">
                  <c:v>0.11388000845909119</c:v>
                </c:pt>
                <c:pt idx="2020">
                  <c:v>0.12750899791717529</c:v>
                </c:pt>
                <c:pt idx="2021">
                  <c:v>0.13937002420425415</c:v>
                </c:pt>
                <c:pt idx="2022">
                  <c:v>0.14537173509597778</c:v>
                </c:pt>
                <c:pt idx="2023">
                  <c:v>0.14012561738491058</c:v>
                </c:pt>
                <c:pt idx="2024">
                  <c:v>0.12974728643894196</c:v>
                </c:pt>
                <c:pt idx="2025">
                  <c:v>0.11407484859228134</c:v>
                </c:pt>
                <c:pt idx="2026">
                  <c:v>0.10109193623065948</c:v>
                </c:pt>
                <c:pt idx="2027">
                  <c:v>9.5781378448009491E-2</c:v>
                </c:pt>
                <c:pt idx="2028">
                  <c:v>8.916502445936203E-2</c:v>
                </c:pt>
                <c:pt idx="2029">
                  <c:v>8.1840842962265015E-2</c:v>
                </c:pt>
                <c:pt idx="2030">
                  <c:v>7.4669219553470612E-2</c:v>
                </c:pt>
                <c:pt idx="2031">
                  <c:v>6.4474321901798248E-2</c:v>
                </c:pt>
                <c:pt idx="2032">
                  <c:v>5.438840389251709E-2</c:v>
                </c:pt>
                <c:pt idx="2033">
                  <c:v>5.2075181156396866E-2</c:v>
                </c:pt>
                <c:pt idx="2034">
                  <c:v>4.3466247618198395E-2</c:v>
                </c:pt>
                <c:pt idx="2035">
                  <c:v>2.7311131358146667E-2</c:v>
                </c:pt>
                <c:pt idx="2036">
                  <c:v>1.3214485719799995E-2</c:v>
                </c:pt>
                <c:pt idx="2037">
                  <c:v>-5.2993218414485455E-3</c:v>
                </c:pt>
                <c:pt idx="2038">
                  <c:v>-2.0430870354175568E-2</c:v>
                </c:pt>
                <c:pt idx="2039">
                  <c:v>-3.3709660172462463E-2</c:v>
                </c:pt>
                <c:pt idx="2040">
                  <c:v>-3.8096152245998383E-2</c:v>
                </c:pt>
                <c:pt idx="2041">
                  <c:v>-4.0302373468875885E-2</c:v>
                </c:pt>
                <c:pt idx="2042">
                  <c:v>-4.0760170668363571E-2</c:v>
                </c:pt>
                <c:pt idx="2043">
                  <c:v>-3.1962364912033081E-2</c:v>
                </c:pt>
                <c:pt idx="2044">
                  <c:v>-1.3857395388185978E-2</c:v>
                </c:pt>
                <c:pt idx="2045">
                  <c:v>1.7577828839421272E-3</c:v>
                </c:pt>
                <c:pt idx="2046">
                  <c:v>3.8689207285642624E-3</c:v>
                </c:pt>
                <c:pt idx="2047">
                  <c:v>-5.6533161550760269E-3</c:v>
                </c:pt>
                <c:pt idx="2048">
                  <c:v>-2.5078944861888885E-2</c:v>
                </c:pt>
                <c:pt idx="2049">
                  <c:v>-4.4576376676559448E-2</c:v>
                </c:pt>
                <c:pt idx="2050">
                  <c:v>-5.4892130196094513E-2</c:v>
                </c:pt>
                <c:pt idx="2051">
                  <c:v>-5.2353393286466599E-2</c:v>
                </c:pt>
                <c:pt idx="2052">
                  <c:v>-3.9798717945814133E-2</c:v>
                </c:pt>
                <c:pt idx="2053">
                  <c:v>-2.0674768835306168E-2</c:v>
                </c:pt>
                <c:pt idx="2054">
                  <c:v>-6.6146086901426315E-3</c:v>
                </c:pt>
                <c:pt idx="2055">
                  <c:v>1.0588778182864189E-2</c:v>
                </c:pt>
                <c:pt idx="2056">
                  <c:v>2.1047279238700867E-2</c:v>
                </c:pt>
                <c:pt idx="2057">
                  <c:v>1.8532924354076385E-2</c:v>
                </c:pt>
                <c:pt idx="2058">
                  <c:v>8.5442066192626953E-3</c:v>
                </c:pt>
                <c:pt idx="2059">
                  <c:v>-1.4932570047676563E-2</c:v>
                </c:pt>
                <c:pt idx="2060">
                  <c:v>-5.3011246025562286E-2</c:v>
                </c:pt>
                <c:pt idx="2061">
                  <c:v>-0.1081228107213974</c:v>
                </c:pt>
                <c:pt idx="2062">
                  <c:v>-0.17574739456176758</c:v>
                </c:pt>
                <c:pt idx="2063">
                  <c:v>-0.23679684102535248</c:v>
                </c:pt>
                <c:pt idx="2064">
                  <c:v>-0.27927717566490173</c:v>
                </c:pt>
                <c:pt idx="2065">
                  <c:v>-0.28447428345680237</c:v>
                </c:pt>
                <c:pt idx="2066">
                  <c:v>-0.23433363437652588</c:v>
                </c:pt>
                <c:pt idx="2067">
                  <c:v>-0.15016794204711914</c:v>
                </c:pt>
                <c:pt idx="2068">
                  <c:v>-5.9739239513874054E-2</c:v>
                </c:pt>
                <c:pt idx="2069">
                  <c:v>2.6041015982627869E-2</c:v>
                </c:pt>
                <c:pt idx="2070">
                  <c:v>7.6394200325012207E-2</c:v>
                </c:pt>
                <c:pt idx="2071">
                  <c:v>8.3600126206874847E-2</c:v>
                </c:pt>
                <c:pt idx="2072">
                  <c:v>5.3867802023887634E-2</c:v>
                </c:pt>
                <c:pt idx="2073">
                  <c:v>5.2647395059466362E-3</c:v>
                </c:pt>
                <c:pt idx="2074">
                  <c:v>-6.4506351947784424E-2</c:v>
                </c:pt>
                <c:pt idx="2075">
                  <c:v>-0.13670423626899719</c:v>
                </c:pt>
                <c:pt idx="2076">
                  <c:v>-0.19964218139648438</c:v>
                </c:pt>
                <c:pt idx="2077">
                  <c:v>-0.26062780618667603</c:v>
                </c:pt>
                <c:pt idx="2078">
                  <c:v>-0.29873311519622803</c:v>
                </c:pt>
                <c:pt idx="2079">
                  <c:v>-0.31889635324478149</c:v>
                </c:pt>
                <c:pt idx="2080">
                  <c:v>-0.33535149693489075</c:v>
                </c:pt>
                <c:pt idx="2081">
                  <c:v>-0.34968090057373047</c:v>
                </c:pt>
                <c:pt idx="2082">
                  <c:v>-0.34947237372398376</c:v>
                </c:pt>
                <c:pt idx="2083">
                  <c:v>-0.33698803186416626</c:v>
                </c:pt>
                <c:pt idx="2084">
                  <c:v>-0.30494037270545959</c:v>
                </c:pt>
                <c:pt idx="2085">
                  <c:v>-0.25364518165588379</c:v>
                </c:pt>
                <c:pt idx="2086">
                  <c:v>-0.18520806729793549</c:v>
                </c:pt>
                <c:pt idx="2087">
                  <c:v>-8.9433915913105011E-2</c:v>
                </c:pt>
                <c:pt idx="2088">
                  <c:v>2.3721402511000633E-2</c:v>
                </c:pt>
                <c:pt idx="2089">
                  <c:v>0.13065925240516663</c:v>
                </c:pt>
                <c:pt idx="2090">
                  <c:v>0.22203870117664337</c:v>
                </c:pt>
                <c:pt idx="2091">
                  <c:v>0.28917384147644043</c:v>
                </c:pt>
                <c:pt idx="2092">
                  <c:v>0.32356670498847961</c:v>
                </c:pt>
                <c:pt idx="2093">
                  <c:v>0.32777711749076843</c:v>
                </c:pt>
                <c:pt idx="2094">
                  <c:v>0.29850739240646362</c:v>
                </c:pt>
                <c:pt idx="2095">
                  <c:v>0.26816967129707336</c:v>
                </c:pt>
                <c:pt idx="2096">
                  <c:v>0.24388642609119415</c:v>
                </c:pt>
                <c:pt idx="2097">
                  <c:v>0.23624283075332642</c:v>
                </c:pt>
                <c:pt idx="2098">
                  <c:v>0.22542080283164978</c:v>
                </c:pt>
                <c:pt idx="2099">
                  <c:v>0.22273096442222595</c:v>
                </c:pt>
                <c:pt idx="2100">
                  <c:v>0.22910842299461365</c:v>
                </c:pt>
                <c:pt idx="2101">
                  <c:v>0.24854743480682373</c:v>
                </c:pt>
                <c:pt idx="2102">
                  <c:v>0.27370843291282654</c:v>
                </c:pt>
                <c:pt idx="2103">
                  <c:v>0.30598756670951843</c:v>
                </c:pt>
                <c:pt idx="2104">
                  <c:v>0.34847429394721985</c:v>
                </c:pt>
                <c:pt idx="2105">
                  <c:v>0.39139553904533386</c:v>
                </c:pt>
                <c:pt idx="2106">
                  <c:v>0.42016115784645081</c:v>
                </c:pt>
                <c:pt idx="2107">
                  <c:v>0.40997931361198425</c:v>
                </c:pt>
                <c:pt idx="2108">
                  <c:v>0.36075982451438904</c:v>
                </c:pt>
                <c:pt idx="2109">
                  <c:v>0.28939568996429443</c:v>
                </c:pt>
                <c:pt idx="2110">
                  <c:v>0.20074091851711273</c:v>
                </c:pt>
                <c:pt idx="2111">
                  <c:v>0.11660069227218628</c:v>
                </c:pt>
                <c:pt idx="2112">
                  <c:v>6.774553656578064E-2</c:v>
                </c:pt>
                <c:pt idx="2113">
                  <c:v>8.7810590863227844E-2</c:v>
                </c:pt>
                <c:pt idx="2114">
                  <c:v>0.15714864432811737</c:v>
                </c:pt>
                <c:pt idx="2115">
                  <c:v>0.22630561888217926</c:v>
                </c:pt>
                <c:pt idx="2116">
                  <c:v>0.27308270335197449</c:v>
                </c:pt>
                <c:pt idx="2117">
                  <c:v>0.2852177619934082</c:v>
                </c:pt>
                <c:pt idx="2118">
                  <c:v>0.27094748616218567</c:v>
                </c:pt>
                <c:pt idx="2119">
                  <c:v>0.2695850133895874</c:v>
                </c:pt>
                <c:pt idx="2120">
                  <c:v>0.28749608993530273</c:v>
                </c:pt>
                <c:pt idx="2121">
                  <c:v>0.32763069868087769</c:v>
                </c:pt>
                <c:pt idx="2122">
                  <c:v>0.37890958786010742</c:v>
                </c:pt>
                <c:pt idx="2123">
                  <c:v>0.41535729169845581</c:v>
                </c:pt>
                <c:pt idx="2124">
                  <c:v>0.41890060901641846</c:v>
                </c:pt>
                <c:pt idx="2125">
                  <c:v>0.42026239633560181</c:v>
                </c:pt>
                <c:pt idx="2126">
                  <c:v>0.44383671879768372</c:v>
                </c:pt>
                <c:pt idx="2127">
                  <c:v>0.51245474815368652</c:v>
                </c:pt>
                <c:pt idx="2128">
                  <c:v>0.60209280252456665</c:v>
                </c:pt>
                <c:pt idx="2129">
                  <c:v>0.66941487789154053</c:v>
                </c:pt>
                <c:pt idx="2130">
                  <c:v>0.67128604650497437</c:v>
                </c:pt>
                <c:pt idx="2131">
                  <c:v>0.58717465400695801</c:v>
                </c:pt>
                <c:pt idx="2132">
                  <c:v>0.44568571448326111</c:v>
                </c:pt>
                <c:pt idx="2133">
                  <c:v>0.26879081130027771</c:v>
                </c:pt>
                <c:pt idx="2134">
                  <c:v>8.2978606224060059E-2</c:v>
                </c:pt>
                <c:pt idx="2135">
                  <c:v>-7.4530594050884247E-2</c:v>
                </c:pt>
                <c:pt idx="2136">
                  <c:v>-0.14501833915710449</c:v>
                </c:pt>
                <c:pt idx="2137">
                  <c:v>-0.10376070439815521</c:v>
                </c:pt>
                <c:pt idx="2138">
                  <c:v>2.7558695524930954E-2</c:v>
                </c:pt>
                <c:pt idx="2139">
                  <c:v>0.20786258578300476</c:v>
                </c:pt>
                <c:pt idx="2140">
                  <c:v>0.39168381690979004</c:v>
                </c:pt>
                <c:pt idx="2141">
                  <c:v>0.51790904998779297</c:v>
                </c:pt>
                <c:pt idx="2142">
                  <c:v>0.53636741638183594</c:v>
                </c:pt>
                <c:pt idx="2143">
                  <c:v>0.46356683969497681</c:v>
                </c:pt>
                <c:pt idx="2144">
                  <c:v>0.32682868838310242</c:v>
                </c:pt>
                <c:pt idx="2145">
                  <c:v>0.16075707972049713</c:v>
                </c:pt>
                <c:pt idx="2146">
                  <c:v>-1.2433620169758797E-2</c:v>
                </c:pt>
                <c:pt idx="2147">
                  <c:v>-0.15535524487495422</c:v>
                </c:pt>
                <c:pt idx="2148">
                  <c:v>-0.25418835878372192</c:v>
                </c:pt>
                <c:pt idx="2149">
                  <c:v>-0.28887039422988892</c:v>
                </c:pt>
                <c:pt idx="2150">
                  <c:v>-0.25877931714057922</c:v>
                </c:pt>
                <c:pt idx="2151">
                  <c:v>-0.161911740899086</c:v>
                </c:pt>
                <c:pt idx="2152">
                  <c:v>-2.8533708304166794E-2</c:v>
                </c:pt>
                <c:pt idx="2153">
                  <c:v>0.1106327623128891</c:v>
                </c:pt>
                <c:pt idx="2154">
                  <c:v>0.23984268307685852</c:v>
                </c:pt>
                <c:pt idx="2155">
                  <c:v>0.35853391885757446</c:v>
                </c:pt>
                <c:pt idx="2156">
                  <c:v>0.43746227025985718</c:v>
                </c:pt>
                <c:pt idx="2157">
                  <c:v>0.46834298968315125</c:v>
                </c:pt>
                <c:pt idx="2158">
                  <c:v>0.45502796769142151</c:v>
                </c:pt>
                <c:pt idx="2159">
                  <c:v>0.41857615113258362</c:v>
                </c:pt>
                <c:pt idx="2160">
                  <c:v>0.37764814496040344</c:v>
                </c:pt>
                <c:pt idx="2161">
                  <c:v>0.33770883083343506</c:v>
                </c:pt>
                <c:pt idx="2162">
                  <c:v>0.30218786001205444</c:v>
                </c:pt>
                <c:pt idx="2163">
                  <c:v>0.27504831552505493</c:v>
                </c:pt>
                <c:pt idx="2164">
                  <c:v>0.2620832622051239</c:v>
                </c:pt>
                <c:pt idx="2165">
                  <c:v>0.26421657204627991</c:v>
                </c:pt>
                <c:pt idx="2166">
                  <c:v>0.27757072448730469</c:v>
                </c:pt>
                <c:pt idx="2167">
                  <c:v>0.29023846983909607</c:v>
                </c:pt>
                <c:pt idx="2168">
                  <c:v>0.28804880380630493</c:v>
                </c:pt>
                <c:pt idx="2169">
                  <c:v>0.26665219664573669</c:v>
                </c:pt>
                <c:pt idx="2170">
                  <c:v>0.2356569916009903</c:v>
                </c:pt>
                <c:pt idx="2171">
                  <c:v>0.19876947999000549</c:v>
                </c:pt>
                <c:pt idx="2172">
                  <c:v>0.1622607409954071</c:v>
                </c:pt>
                <c:pt idx="2173">
                  <c:v>0.12192402780056</c:v>
                </c:pt>
                <c:pt idx="2174">
                  <c:v>8.9612431824207306E-2</c:v>
                </c:pt>
                <c:pt idx="2175">
                  <c:v>6.5694898366928101E-2</c:v>
                </c:pt>
                <c:pt idx="2176">
                  <c:v>4.8118837177753448E-2</c:v>
                </c:pt>
                <c:pt idx="2177">
                  <c:v>2.1804407238960266E-2</c:v>
                </c:pt>
                <c:pt idx="2178">
                  <c:v>-2.8567686676979065E-2</c:v>
                </c:pt>
                <c:pt idx="2179">
                  <c:v>-0.1030520498752594</c:v>
                </c:pt>
                <c:pt idx="2180">
                  <c:v>-0.16797031462192535</c:v>
                </c:pt>
                <c:pt idx="2181">
                  <c:v>-0.18568673729896545</c:v>
                </c:pt>
                <c:pt idx="2182">
                  <c:v>-0.13917756080627441</c:v>
                </c:pt>
                <c:pt idx="2183">
                  <c:v>-4.1888236999511719E-2</c:v>
                </c:pt>
                <c:pt idx="2184">
                  <c:v>6.3013680279254913E-2</c:v>
                </c:pt>
                <c:pt idx="2185">
                  <c:v>0.14181874692440033</c:v>
                </c:pt>
                <c:pt idx="2186">
                  <c:v>0.19556640088558197</c:v>
                </c:pt>
                <c:pt idx="2187">
                  <c:v>0.21818782389163971</c:v>
                </c:pt>
                <c:pt idx="2188">
                  <c:v>0.17455005645751953</c:v>
                </c:pt>
                <c:pt idx="2189">
                  <c:v>5.6848354637622833E-2</c:v>
                </c:pt>
                <c:pt idx="2190">
                  <c:v>-0.10385556519031525</c:v>
                </c:pt>
                <c:pt idx="2191">
                  <c:v>-0.27379357814788818</c:v>
                </c:pt>
                <c:pt idx="2192">
                  <c:v>-0.42218226194381714</c:v>
                </c:pt>
                <c:pt idx="2193">
                  <c:v>-0.50689256191253662</c:v>
                </c:pt>
                <c:pt idx="2194">
                  <c:v>-0.50657886266708374</c:v>
                </c:pt>
                <c:pt idx="2195">
                  <c:v>-0.4432140588760376</c:v>
                </c:pt>
                <c:pt idx="2196">
                  <c:v>-0.36145207285881042</c:v>
                </c:pt>
                <c:pt idx="2197">
                  <c:v>-0.31800419092178345</c:v>
                </c:pt>
                <c:pt idx="2198">
                  <c:v>-0.31967774033546448</c:v>
                </c:pt>
                <c:pt idx="2199">
                  <c:v>-0.34913524985313416</c:v>
                </c:pt>
                <c:pt idx="2200">
                  <c:v>-0.37417909502983093</c:v>
                </c:pt>
                <c:pt idx="2201">
                  <c:v>-0.37323105335235596</c:v>
                </c:pt>
                <c:pt idx="2202">
                  <c:v>-0.35425814986228943</c:v>
                </c:pt>
                <c:pt idx="2203">
                  <c:v>-0.31555908918380737</c:v>
                </c:pt>
                <c:pt idx="2204">
                  <c:v>-0.27672725915908813</c:v>
                </c:pt>
                <c:pt idx="2205">
                  <c:v>-0.244400754570961</c:v>
                </c:pt>
                <c:pt idx="2206">
                  <c:v>-0.23121730983257294</c:v>
                </c:pt>
                <c:pt idx="2207">
                  <c:v>-0.23070833086967468</c:v>
                </c:pt>
                <c:pt idx="2208">
                  <c:v>-0.22816367447376251</c:v>
                </c:pt>
                <c:pt idx="2209">
                  <c:v>-0.21742469072341919</c:v>
                </c:pt>
                <c:pt idx="2210">
                  <c:v>-0.20451049506664276</c:v>
                </c:pt>
                <c:pt idx="2211">
                  <c:v>-0.19444641470909119</c:v>
                </c:pt>
                <c:pt idx="2212">
                  <c:v>-0.21312315762042999</c:v>
                </c:pt>
                <c:pt idx="2213">
                  <c:v>-0.25244808197021484</c:v>
                </c:pt>
                <c:pt idx="2214">
                  <c:v>-0.3081614077091217</c:v>
                </c:pt>
                <c:pt idx="2215">
                  <c:v>-0.36589288711547852</c:v>
                </c:pt>
                <c:pt idx="2216">
                  <c:v>-0.40824484825134277</c:v>
                </c:pt>
                <c:pt idx="2217">
                  <c:v>-0.42325469851493835</c:v>
                </c:pt>
                <c:pt idx="2218">
                  <c:v>-0.39856612682342529</c:v>
                </c:pt>
                <c:pt idx="2219">
                  <c:v>-0.31366774439811707</c:v>
                </c:pt>
                <c:pt idx="2220">
                  <c:v>-0.19218528270721436</c:v>
                </c:pt>
                <c:pt idx="2221">
                  <c:v>-6.9612808525562286E-2</c:v>
                </c:pt>
                <c:pt idx="2222">
                  <c:v>4.0709439665079117E-2</c:v>
                </c:pt>
                <c:pt idx="2223">
                  <c:v>0.118686743080616</c:v>
                </c:pt>
                <c:pt idx="2224">
                  <c:v>0.15034028887748718</c:v>
                </c:pt>
                <c:pt idx="2225">
                  <c:v>0.13066717982292175</c:v>
                </c:pt>
                <c:pt idx="2226">
                  <c:v>9.0233214199542999E-2</c:v>
                </c:pt>
                <c:pt idx="2227">
                  <c:v>4.5022856444120407E-2</c:v>
                </c:pt>
                <c:pt idx="2228">
                  <c:v>4.5618647709488869E-4</c:v>
                </c:pt>
                <c:pt idx="2229">
                  <c:v>-3.7363894283771515E-2</c:v>
                </c:pt>
                <c:pt idx="2230">
                  <c:v>-6.3765943050384521E-2</c:v>
                </c:pt>
                <c:pt idx="2231">
                  <c:v>-7.0938579738140106E-2</c:v>
                </c:pt>
                <c:pt idx="2232">
                  <c:v>-5.3180091083049774E-2</c:v>
                </c:pt>
                <c:pt idx="2233">
                  <c:v>-1.8813647329807281E-2</c:v>
                </c:pt>
                <c:pt idx="2234">
                  <c:v>2.0087413489818573E-2</c:v>
                </c:pt>
                <c:pt idx="2235">
                  <c:v>6.5013818442821503E-2</c:v>
                </c:pt>
                <c:pt idx="2236">
                  <c:v>9.868176281452179E-2</c:v>
                </c:pt>
                <c:pt idx="2237">
                  <c:v>0.13386212289333344</c:v>
                </c:pt>
                <c:pt idx="2238">
                  <c:v>0.1865980476140976</c:v>
                </c:pt>
                <c:pt idx="2239">
                  <c:v>0.26204365491867065</c:v>
                </c:pt>
                <c:pt idx="2240">
                  <c:v>0.36773413419723511</c:v>
                </c:pt>
                <c:pt idx="2241">
                  <c:v>0.51856720447540283</c:v>
                </c:pt>
                <c:pt idx="2242">
                  <c:v>0.68054890632629395</c:v>
                </c:pt>
                <c:pt idx="2243">
                  <c:v>0.8215559720993042</c:v>
                </c:pt>
                <c:pt idx="2244">
                  <c:v>0.87152379751205444</c:v>
                </c:pt>
                <c:pt idx="2245">
                  <c:v>0.83793622255325317</c:v>
                </c:pt>
                <c:pt idx="2246">
                  <c:v>0.74071592092514038</c:v>
                </c:pt>
                <c:pt idx="2247">
                  <c:v>0.58320909738540649</c:v>
                </c:pt>
                <c:pt idx="2248">
                  <c:v>0.37247341871261597</c:v>
                </c:pt>
                <c:pt idx="2249">
                  <c:v>0.1490873247385025</c:v>
                </c:pt>
                <c:pt idx="2250">
                  <c:v>-2.8921568766236305E-2</c:v>
                </c:pt>
                <c:pt idx="2251">
                  <c:v>-0.10354243218898773</c:v>
                </c:pt>
                <c:pt idx="2252">
                  <c:v>-6.5585464239120483E-2</c:v>
                </c:pt>
                <c:pt idx="2253">
                  <c:v>6.5743155777454376E-2</c:v>
                </c:pt>
                <c:pt idx="2254">
                  <c:v>0.23424588143825531</c:v>
                </c:pt>
                <c:pt idx="2255">
                  <c:v>0.30763638019561768</c:v>
                </c:pt>
                <c:pt idx="2256">
                  <c:v>0.28029316663742065</c:v>
                </c:pt>
                <c:pt idx="2257">
                  <c:v>0.19819104671478271</c:v>
                </c:pt>
                <c:pt idx="2258">
                  <c:v>8.2174964249134064E-2</c:v>
                </c:pt>
                <c:pt idx="2259">
                  <c:v>-4.9445856362581253E-2</c:v>
                </c:pt>
                <c:pt idx="2260">
                  <c:v>-0.18943704664707184</c:v>
                </c:pt>
                <c:pt idx="2261">
                  <c:v>-0.2955939769744873</c:v>
                </c:pt>
                <c:pt idx="2262">
                  <c:v>-0.37561586499214172</c:v>
                </c:pt>
                <c:pt idx="2263">
                  <c:v>-0.42384853959083557</c:v>
                </c:pt>
                <c:pt idx="2264">
                  <c:v>-0.45604482293128967</c:v>
                </c:pt>
                <c:pt idx="2265">
                  <c:v>-0.46000859141349792</c:v>
                </c:pt>
                <c:pt idx="2266">
                  <c:v>-0.44024232029914856</c:v>
                </c:pt>
                <c:pt idx="2267">
                  <c:v>-0.39971348643302917</c:v>
                </c:pt>
                <c:pt idx="2268">
                  <c:v>-0.34032127261161804</c:v>
                </c:pt>
                <c:pt idx="2269">
                  <c:v>-0.27151885628700256</c:v>
                </c:pt>
                <c:pt idx="2270">
                  <c:v>-0.21618318557739258</c:v>
                </c:pt>
                <c:pt idx="2271">
                  <c:v>-0.16646435856819153</c:v>
                </c:pt>
                <c:pt idx="2272">
                  <c:v>-0.12610813975334167</c:v>
                </c:pt>
                <c:pt idx="2273">
                  <c:v>-0.10399149358272552</c:v>
                </c:pt>
                <c:pt idx="2274">
                  <c:v>-0.10400187969207764</c:v>
                </c:pt>
                <c:pt idx="2275">
                  <c:v>-0.11403635144233704</c:v>
                </c:pt>
                <c:pt idx="2276">
                  <c:v>-0.13402470946311951</c:v>
                </c:pt>
                <c:pt idx="2277">
                  <c:v>-0.1389567106962204</c:v>
                </c:pt>
                <c:pt idx="2278">
                  <c:v>-0.12215111404657364</c:v>
                </c:pt>
                <c:pt idx="2279">
                  <c:v>-0.10069535672664642</c:v>
                </c:pt>
                <c:pt idx="2280">
                  <c:v>-8.0758139491081238E-2</c:v>
                </c:pt>
                <c:pt idx="2281">
                  <c:v>-6.5037071704864502E-2</c:v>
                </c:pt>
                <c:pt idx="2282">
                  <c:v>-7.9087376594543457E-2</c:v>
                </c:pt>
                <c:pt idx="2283">
                  <c:v>-0.10407225042581558</c:v>
                </c:pt>
                <c:pt idx="2284">
                  <c:v>-0.14453685283660889</c:v>
                </c:pt>
                <c:pt idx="2285">
                  <c:v>-0.21433408558368683</c:v>
                </c:pt>
                <c:pt idx="2286">
                  <c:v>-0.30176299810409546</c:v>
                </c:pt>
                <c:pt idx="2287">
                  <c:v>-0.37219482660293579</c:v>
                </c:pt>
                <c:pt idx="2288">
                  <c:v>-0.40714961290359497</c:v>
                </c:pt>
                <c:pt idx="2289">
                  <c:v>-0.38234803080558777</c:v>
                </c:pt>
                <c:pt idx="2290">
                  <c:v>-0.32003805041313171</c:v>
                </c:pt>
                <c:pt idx="2291">
                  <c:v>-0.23632605373859406</c:v>
                </c:pt>
                <c:pt idx="2292">
                  <c:v>-0.15245485305786133</c:v>
                </c:pt>
                <c:pt idx="2293">
                  <c:v>-5.2257142961025238E-2</c:v>
                </c:pt>
                <c:pt idx="2294">
                  <c:v>5.7503178715705872E-2</c:v>
                </c:pt>
                <c:pt idx="2295">
                  <c:v>0.1814347505569458</c:v>
                </c:pt>
                <c:pt idx="2296">
                  <c:v>0.31467112898826599</c:v>
                </c:pt>
                <c:pt idx="2297">
                  <c:v>0.44792348146438599</c:v>
                </c:pt>
                <c:pt idx="2298">
                  <c:v>0.54098999500274658</c:v>
                </c:pt>
                <c:pt idx="2299">
                  <c:v>0.56230491399765015</c:v>
                </c:pt>
                <c:pt idx="2300">
                  <c:v>0.47442167997360229</c:v>
                </c:pt>
                <c:pt idx="2301">
                  <c:v>0.31205487251281738</c:v>
                </c:pt>
                <c:pt idx="2302">
                  <c:v>0.10703909397125244</c:v>
                </c:pt>
                <c:pt idx="2303">
                  <c:v>-0.10946808010339737</c:v>
                </c:pt>
                <c:pt idx="2304">
                  <c:v>-0.35297420620918274</c:v>
                </c:pt>
                <c:pt idx="2305">
                  <c:v>-0.6269538402557373</c:v>
                </c:pt>
                <c:pt idx="2306">
                  <c:v>-0.89325505495071411</c:v>
                </c:pt>
                <c:pt idx="2307">
                  <c:v>-1.0147800445556641</c:v>
                </c:pt>
                <c:pt idx="2308">
                  <c:v>-0.948200523853302</c:v>
                </c:pt>
                <c:pt idx="2309">
                  <c:v>-0.76302701234817505</c:v>
                </c:pt>
                <c:pt idx="2310">
                  <c:v>-0.57941347360610962</c:v>
                </c:pt>
                <c:pt idx="2311">
                  <c:v>-0.48643574118614197</c:v>
                </c:pt>
                <c:pt idx="2312">
                  <c:v>-0.44447818398475647</c:v>
                </c:pt>
                <c:pt idx="2313">
                  <c:v>-0.45973178744316101</c:v>
                </c:pt>
                <c:pt idx="2314">
                  <c:v>-0.54058271646499634</c:v>
                </c:pt>
                <c:pt idx="2315">
                  <c:v>-0.67156678438186646</c:v>
                </c:pt>
                <c:pt idx="2316">
                  <c:v>-0.82110965251922607</c:v>
                </c:pt>
                <c:pt idx="2317">
                  <c:v>-0.92444980144500732</c:v>
                </c:pt>
                <c:pt idx="2318">
                  <c:v>-0.95632201433181763</c:v>
                </c:pt>
                <c:pt idx="2319">
                  <c:v>-0.90740793943405151</c:v>
                </c:pt>
                <c:pt idx="2320">
                  <c:v>-0.79101502895355225</c:v>
                </c:pt>
                <c:pt idx="2321">
                  <c:v>-0.64132839441299438</c:v>
                </c:pt>
                <c:pt idx="2322">
                  <c:v>-0.49557679891586304</c:v>
                </c:pt>
                <c:pt idx="2323">
                  <c:v>-0.38698539137840271</c:v>
                </c:pt>
                <c:pt idx="2324">
                  <c:v>-0.3473874032497406</c:v>
                </c:pt>
                <c:pt idx="2325">
                  <c:v>-0.38092216849327087</c:v>
                </c:pt>
                <c:pt idx="2326">
                  <c:v>-0.459288090467453</c:v>
                </c:pt>
                <c:pt idx="2327">
                  <c:v>-0.55034530162811279</c:v>
                </c:pt>
                <c:pt idx="2328">
                  <c:v>-0.64573734998703003</c:v>
                </c:pt>
                <c:pt idx="2329">
                  <c:v>-0.7390364408493042</c:v>
                </c:pt>
                <c:pt idx="2330">
                  <c:v>-0.83491158485412598</c:v>
                </c:pt>
                <c:pt idx="2331">
                  <c:v>-0.91933643817901611</c:v>
                </c:pt>
                <c:pt idx="2332">
                  <c:v>-0.98583877086639404</c:v>
                </c:pt>
                <c:pt idx="2333">
                  <c:v>-1.065481424331665</c:v>
                </c:pt>
                <c:pt idx="2334">
                  <c:v>-1.1500916481018066</c:v>
                </c:pt>
                <c:pt idx="2335">
                  <c:v>-1.2535853385925293</c:v>
                </c:pt>
                <c:pt idx="2336">
                  <c:v>-1.3603087663650513</c:v>
                </c:pt>
                <c:pt idx="2337">
                  <c:v>-1.4775369167327881</c:v>
                </c:pt>
                <c:pt idx="2338">
                  <c:v>-1.6021411418914795</c:v>
                </c:pt>
                <c:pt idx="2339">
                  <c:v>-1.7447762489318848</c:v>
                </c:pt>
                <c:pt idx="2340">
                  <c:v>-1.908893346786499</c:v>
                </c:pt>
                <c:pt idx="2341">
                  <c:v>-2.0899436473846436</c:v>
                </c:pt>
                <c:pt idx="2342">
                  <c:v>-2.2855660915374756</c:v>
                </c:pt>
                <c:pt idx="2343">
                  <c:v>-2.4998762607574463</c:v>
                </c:pt>
                <c:pt idx="2344">
                  <c:v>-2.7157747745513916</c:v>
                </c:pt>
                <c:pt idx="2345">
                  <c:v>-2.9025847911834717</c:v>
                </c:pt>
                <c:pt idx="2346">
                  <c:v>-3.0322649478912354</c:v>
                </c:pt>
                <c:pt idx="2347">
                  <c:v>-3.0801804065704346</c:v>
                </c:pt>
                <c:pt idx="2348">
                  <c:v>-3.0563197135925293</c:v>
                </c:pt>
                <c:pt idx="2349">
                  <c:v>-2.9642832279205322</c:v>
                </c:pt>
                <c:pt idx="2350">
                  <c:v>-2.8086140155792236</c:v>
                </c:pt>
                <c:pt idx="2351">
                  <c:v>-2.6155049800872803</c:v>
                </c:pt>
                <c:pt idx="2352">
                  <c:v>-2.4386286735534668</c:v>
                </c:pt>
                <c:pt idx="2353">
                  <c:v>-2.3381087779998779</c:v>
                </c:pt>
                <c:pt idx="2354">
                  <c:v>-2.3175938129425049</c:v>
                </c:pt>
                <c:pt idx="2355">
                  <c:v>-2.3194849491119385</c:v>
                </c:pt>
                <c:pt idx="2356">
                  <c:v>-2.3018276691436768</c:v>
                </c:pt>
                <c:pt idx="2357">
                  <c:v>-2.2741982936859131</c:v>
                </c:pt>
                <c:pt idx="2358">
                  <c:v>-2.2731881141662598</c:v>
                </c:pt>
                <c:pt idx="2359">
                  <c:v>-2.3116533756256104</c:v>
                </c:pt>
                <c:pt idx="2360">
                  <c:v>-2.3282632827758789</c:v>
                </c:pt>
                <c:pt idx="2361">
                  <c:v>-2.2700533866882324</c:v>
                </c:pt>
                <c:pt idx="2362">
                  <c:v>-2.1421306133270264</c:v>
                </c:pt>
                <c:pt idx="2363">
                  <c:v>-1.9462158679962158</c:v>
                </c:pt>
                <c:pt idx="2364">
                  <c:v>-1.7030452489852905</c:v>
                </c:pt>
                <c:pt idx="2365">
                  <c:v>-1.4696218967437744</c:v>
                </c:pt>
                <c:pt idx="2366">
                  <c:v>-1.2812874317169189</c:v>
                </c:pt>
                <c:pt idx="2367">
                  <c:v>-1.1681301593780518</c:v>
                </c:pt>
                <c:pt idx="2368">
                  <c:v>-1.15631103515625</c:v>
                </c:pt>
                <c:pt idx="2369">
                  <c:v>-1.2596957683563232</c:v>
                </c:pt>
                <c:pt idx="2370">
                  <c:v>-1.4835277795791626</c:v>
                </c:pt>
                <c:pt idx="2371">
                  <c:v>-1.7669727802276611</c:v>
                </c:pt>
                <c:pt idx="2372">
                  <c:v>-1.9999858140945435</c:v>
                </c:pt>
                <c:pt idx="2373">
                  <c:v>-2.1414916515350342</c:v>
                </c:pt>
                <c:pt idx="2374">
                  <c:v>-2.1650376319885254</c:v>
                </c:pt>
                <c:pt idx="2375">
                  <c:v>-2.1273288726806641</c:v>
                </c:pt>
                <c:pt idx="2376">
                  <c:v>-2.0230007171630859</c:v>
                </c:pt>
                <c:pt idx="2377">
                  <c:v>-1.8682444095611572</c:v>
                </c:pt>
                <c:pt idx="2378">
                  <c:v>-1.6927902698516846</c:v>
                </c:pt>
                <c:pt idx="2379">
                  <c:v>-1.5385507345199585</c:v>
                </c:pt>
                <c:pt idx="2380">
                  <c:v>-1.4271081686019897</c:v>
                </c:pt>
                <c:pt idx="2381">
                  <c:v>-1.3889725208282471</c:v>
                </c:pt>
                <c:pt idx="2382">
                  <c:v>-1.4046785831451416</c:v>
                </c:pt>
                <c:pt idx="2383">
                  <c:v>-1.4586257934570312</c:v>
                </c:pt>
                <c:pt idx="2384">
                  <c:v>-1.5203450918197632</c:v>
                </c:pt>
                <c:pt idx="2385">
                  <c:v>-1.5430037975311279</c:v>
                </c:pt>
                <c:pt idx="2386">
                  <c:v>-1.5389372110366821</c:v>
                </c:pt>
                <c:pt idx="2387">
                  <c:v>-1.5321952104568481</c:v>
                </c:pt>
                <c:pt idx="2388">
                  <c:v>-1.5547590255737305</c:v>
                </c:pt>
                <c:pt idx="2389">
                  <c:v>-1.6080881357192993</c:v>
                </c:pt>
                <c:pt idx="2390">
                  <c:v>-1.6698243618011475</c:v>
                </c:pt>
                <c:pt idx="2391">
                  <c:v>-1.7247045040130615</c:v>
                </c:pt>
                <c:pt idx="2392">
                  <c:v>-1.7631024122238159</c:v>
                </c:pt>
                <c:pt idx="2393">
                  <c:v>-1.7717152833938599</c:v>
                </c:pt>
                <c:pt idx="2394">
                  <c:v>-1.7466205358505249</c:v>
                </c:pt>
                <c:pt idx="2395">
                  <c:v>-1.6888178586959839</c:v>
                </c:pt>
                <c:pt idx="2396">
                  <c:v>-1.5859700441360474</c:v>
                </c:pt>
                <c:pt idx="2397">
                  <c:v>-1.4890642166137695</c:v>
                </c:pt>
                <c:pt idx="2398">
                  <c:v>-1.4084234237670898</c:v>
                </c:pt>
                <c:pt idx="2399">
                  <c:v>-1.3478662967681885</c:v>
                </c:pt>
                <c:pt idx="2400">
                  <c:v>-1.2897380590438843</c:v>
                </c:pt>
                <c:pt idx="2401">
                  <c:v>-1.2179259061813354</c:v>
                </c:pt>
                <c:pt idx="2402">
                  <c:v>-1.1195852756500244</c:v>
                </c:pt>
                <c:pt idx="2403">
                  <c:v>-1.0053601264953613</c:v>
                </c:pt>
                <c:pt idx="2404">
                  <c:v>-0.91315567493438721</c:v>
                </c:pt>
                <c:pt idx="2405">
                  <c:v>-0.87977129220962524</c:v>
                </c:pt>
                <c:pt idx="2406">
                  <c:v>-0.88240593671798706</c:v>
                </c:pt>
                <c:pt idx="2407">
                  <c:v>-0.89036828279495239</c:v>
                </c:pt>
                <c:pt idx="2408">
                  <c:v>-0.88555938005447388</c:v>
                </c:pt>
                <c:pt idx="2409">
                  <c:v>-0.8426164984703064</c:v>
                </c:pt>
                <c:pt idx="2410">
                  <c:v>-0.78863394260406494</c:v>
                </c:pt>
                <c:pt idx="2411">
                  <c:v>-0.72917068004608154</c:v>
                </c:pt>
                <c:pt idx="2412">
                  <c:v>-0.66631287336349487</c:v>
                </c:pt>
                <c:pt idx="2413">
                  <c:v>-0.62316161394119263</c:v>
                </c:pt>
                <c:pt idx="2414">
                  <c:v>-0.61721688508987427</c:v>
                </c:pt>
                <c:pt idx="2415">
                  <c:v>-0.6694333553314209</c:v>
                </c:pt>
                <c:pt idx="2416">
                  <c:v>-0.73465949296951294</c:v>
                </c:pt>
                <c:pt idx="2417">
                  <c:v>-0.81347733736038208</c:v>
                </c:pt>
                <c:pt idx="2418">
                  <c:v>-0.89098572731018066</c:v>
                </c:pt>
                <c:pt idx="2419">
                  <c:v>-0.94925415515899658</c:v>
                </c:pt>
                <c:pt idx="2420">
                  <c:v>-0.95132339000701904</c:v>
                </c:pt>
                <c:pt idx="2421">
                  <c:v>-0.88975894451141357</c:v>
                </c:pt>
                <c:pt idx="2422">
                  <c:v>-0.7604249119758606</c:v>
                </c:pt>
                <c:pt idx="2423">
                  <c:v>-0.57432430982589722</c:v>
                </c:pt>
                <c:pt idx="2424">
                  <c:v>-0.37455472350120544</c:v>
                </c:pt>
                <c:pt idx="2425">
                  <c:v>-0.20462478697299957</c:v>
                </c:pt>
                <c:pt idx="2426">
                  <c:v>-0.10295514762401581</c:v>
                </c:pt>
                <c:pt idx="2427">
                  <c:v>-7.2149619460105896E-2</c:v>
                </c:pt>
                <c:pt idx="2428">
                  <c:v>-8.6777299642562866E-2</c:v>
                </c:pt>
                <c:pt idx="2429">
                  <c:v>-0.12145553529262543</c:v>
                </c:pt>
                <c:pt idx="2430">
                  <c:v>-0.16560143232345581</c:v>
                </c:pt>
                <c:pt idx="2431">
                  <c:v>-0.21620021760463715</c:v>
                </c:pt>
                <c:pt idx="2432">
                  <c:v>-0.26401779055595398</c:v>
                </c:pt>
                <c:pt idx="2433">
                  <c:v>-0.30550685524940491</c:v>
                </c:pt>
                <c:pt idx="2434">
                  <c:v>-0.33120396733283997</c:v>
                </c:pt>
                <c:pt idx="2435">
                  <c:v>-0.32036304473876953</c:v>
                </c:pt>
                <c:pt idx="2436">
                  <c:v>-0.2730351984500885</c:v>
                </c:pt>
                <c:pt idx="2437">
                  <c:v>-0.2072238028049469</c:v>
                </c:pt>
                <c:pt idx="2438">
                  <c:v>-0.14039923250675201</c:v>
                </c:pt>
                <c:pt idx="2439">
                  <c:v>-8.3820290863513947E-2</c:v>
                </c:pt>
                <c:pt idx="2440">
                  <c:v>-4.9137141555547714E-2</c:v>
                </c:pt>
                <c:pt idx="2441">
                  <c:v>-2.9828207567334175E-2</c:v>
                </c:pt>
                <c:pt idx="2442">
                  <c:v>-1.6062861308455467E-2</c:v>
                </c:pt>
                <c:pt idx="2443">
                  <c:v>-5.5411923676729202E-3</c:v>
                </c:pt>
                <c:pt idx="2444">
                  <c:v>1.8994243815541267E-2</c:v>
                </c:pt>
                <c:pt idx="2445">
                  <c:v>5.4487474262714386E-2</c:v>
                </c:pt>
                <c:pt idx="2446">
                  <c:v>9.970209002494812E-2</c:v>
                </c:pt>
                <c:pt idx="2447">
                  <c:v>0.13274131715297699</c:v>
                </c:pt>
                <c:pt idx="2448">
                  <c:v>0.14546802639961243</c:v>
                </c:pt>
                <c:pt idx="2449">
                  <c:v>0.13388897478580475</c:v>
                </c:pt>
                <c:pt idx="2450">
                  <c:v>0.10784539580345154</c:v>
                </c:pt>
                <c:pt idx="2451">
                  <c:v>7.975277304649353E-2</c:v>
                </c:pt>
                <c:pt idx="2452">
                  <c:v>4.2613133788108826E-2</c:v>
                </c:pt>
                <c:pt idx="2453">
                  <c:v>1.6158090904355049E-2</c:v>
                </c:pt>
                <c:pt idx="2454">
                  <c:v>-8.1464489921927452E-3</c:v>
                </c:pt>
                <c:pt idx="2455">
                  <c:v>-1.9156591966748238E-2</c:v>
                </c:pt>
                <c:pt idx="2456">
                  <c:v>-2.7224905788898468E-2</c:v>
                </c:pt>
                <c:pt idx="2457">
                  <c:v>-3.0518338084220886E-2</c:v>
                </c:pt>
                <c:pt idx="2458">
                  <c:v>-2.4785617366433144E-2</c:v>
                </c:pt>
                <c:pt idx="2459">
                  <c:v>-1.4946730807423592E-2</c:v>
                </c:pt>
                <c:pt idx="2460">
                  <c:v>-8.2898931577801704E-3</c:v>
                </c:pt>
                <c:pt idx="2461">
                  <c:v>-5.6717917323112488E-3</c:v>
                </c:pt>
                <c:pt idx="2462">
                  <c:v>-1.4607762917876244E-2</c:v>
                </c:pt>
                <c:pt idx="2463">
                  <c:v>-3.4580081701278687E-2</c:v>
                </c:pt>
                <c:pt idx="2464">
                  <c:v>-5.6656088680028915E-2</c:v>
                </c:pt>
                <c:pt idx="2465">
                  <c:v>-7.8862056136131287E-2</c:v>
                </c:pt>
                <c:pt idx="2466">
                  <c:v>-8.9228413999080658E-2</c:v>
                </c:pt>
                <c:pt idx="2467">
                  <c:v>-0.10085859149694443</c:v>
                </c:pt>
                <c:pt idx="2468">
                  <c:v>-0.11358637362718582</c:v>
                </c:pt>
                <c:pt idx="2469">
                  <c:v>-0.12135743349790573</c:v>
                </c:pt>
                <c:pt idx="2470">
                  <c:v>-0.12168846279382706</c:v>
                </c:pt>
                <c:pt idx="2471">
                  <c:v>-0.10479496419429779</c:v>
                </c:pt>
                <c:pt idx="2472">
                  <c:v>-7.5282610952854156E-2</c:v>
                </c:pt>
                <c:pt idx="2473">
                  <c:v>-4.4917885214090347E-2</c:v>
                </c:pt>
                <c:pt idx="2474">
                  <c:v>-1.2907222844660282E-2</c:v>
                </c:pt>
                <c:pt idx="2475">
                  <c:v>2.820415236055851E-2</c:v>
                </c:pt>
                <c:pt idx="2476">
                  <c:v>7.0214718580245972E-2</c:v>
                </c:pt>
                <c:pt idx="2477">
                  <c:v>0.11725425720214844</c:v>
                </c:pt>
                <c:pt idx="2478">
                  <c:v>0.16332320868968964</c:v>
                </c:pt>
                <c:pt idx="2479">
                  <c:v>0.19465252757072449</c:v>
                </c:pt>
                <c:pt idx="2480">
                  <c:v>0.21198864281177521</c:v>
                </c:pt>
                <c:pt idx="2481">
                  <c:v>0.22222746908664703</c:v>
                </c:pt>
                <c:pt idx="2482">
                  <c:v>0.23562556505203247</c:v>
                </c:pt>
                <c:pt idx="2483">
                  <c:v>0.24260114133358002</c:v>
                </c:pt>
                <c:pt idx="2484">
                  <c:v>0.25105375051498413</c:v>
                </c:pt>
                <c:pt idx="2485">
                  <c:v>0.25614193081855774</c:v>
                </c:pt>
                <c:pt idx="2486">
                  <c:v>0.24667038023471832</c:v>
                </c:pt>
                <c:pt idx="2487">
                  <c:v>0.21261191368103027</c:v>
                </c:pt>
                <c:pt idx="2488">
                  <c:v>0.17198300361633301</c:v>
                </c:pt>
                <c:pt idx="2489">
                  <c:v>0.14065571129322052</c:v>
                </c:pt>
                <c:pt idx="2490">
                  <c:v>0.12994208931922913</c:v>
                </c:pt>
                <c:pt idx="2491">
                  <c:v>0.14546526968479156</c:v>
                </c:pt>
                <c:pt idx="2492">
                  <c:v>0.16525095701217651</c:v>
                </c:pt>
                <c:pt idx="2493">
                  <c:v>0.17928574979305267</c:v>
                </c:pt>
                <c:pt idx="2494">
                  <c:v>0.1818663477897644</c:v>
                </c:pt>
                <c:pt idx="2495">
                  <c:v>0.1727568656206131</c:v>
                </c:pt>
                <c:pt idx="2496">
                  <c:v>0.15966795384883881</c:v>
                </c:pt>
                <c:pt idx="2497">
                  <c:v>0.15335382521152496</c:v>
                </c:pt>
                <c:pt idx="2498">
                  <c:v>0.14658913016319275</c:v>
                </c:pt>
                <c:pt idx="2499">
                  <c:v>0.12875264883041382</c:v>
                </c:pt>
                <c:pt idx="2500">
                  <c:v>0.10199587047100067</c:v>
                </c:pt>
                <c:pt idx="2501">
                  <c:v>6.4768142998218536E-2</c:v>
                </c:pt>
                <c:pt idx="2502">
                  <c:v>3.1917255371809006E-2</c:v>
                </c:pt>
                <c:pt idx="2503">
                  <c:v>1.3213804922997952E-2</c:v>
                </c:pt>
                <c:pt idx="2504">
                  <c:v>7.9239672049880028E-3</c:v>
                </c:pt>
                <c:pt idx="2505">
                  <c:v>5.0761457532644272E-3</c:v>
                </c:pt>
                <c:pt idx="2506">
                  <c:v>5.2670938894152641E-3</c:v>
                </c:pt>
                <c:pt idx="2507">
                  <c:v>5.6981481611728668E-4</c:v>
                </c:pt>
                <c:pt idx="2508">
                  <c:v>-9.2262076213955879E-4</c:v>
                </c:pt>
                <c:pt idx="2509">
                  <c:v>-4.3407361954450607E-3</c:v>
                </c:pt>
                <c:pt idx="2510">
                  <c:v>-1.0015133768320084E-2</c:v>
                </c:pt>
                <c:pt idx="2511">
                  <c:v>-2.6175672188401222E-2</c:v>
                </c:pt>
                <c:pt idx="2512">
                  <c:v>-4.2517628520727158E-2</c:v>
                </c:pt>
                <c:pt idx="2513">
                  <c:v>-4.7185558825731277E-2</c:v>
                </c:pt>
                <c:pt idx="2514">
                  <c:v>-4.0365472435951233E-2</c:v>
                </c:pt>
                <c:pt idx="2515">
                  <c:v>-2.2156622260808945E-2</c:v>
                </c:pt>
                <c:pt idx="2516">
                  <c:v>1.2797280214726925E-3</c:v>
                </c:pt>
                <c:pt idx="2517">
                  <c:v>2.1288629621267319E-2</c:v>
                </c:pt>
                <c:pt idx="2518">
                  <c:v>3.3193223178386688E-2</c:v>
                </c:pt>
                <c:pt idx="2519">
                  <c:v>3.591209277510643E-2</c:v>
                </c:pt>
                <c:pt idx="2520">
                  <c:v>3.7020500749349594E-2</c:v>
                </c:pt>
                <c:pt idx="2521">
                  <c:v>4.0628645569086075E-2</c:v>
                </c:pt>
                <c:pt idx="2522">
                  <c:v>3.7846975028514862E-2</c:v>
                </c:pt>
                <c:pt idx="2523">
                  <c:v>3.4569334238767624E-2</c:v>
                </c:pt>
                <c:pt idx="2524">
                  <c:v>3.0456617474555969E-2</c:v>
                </c:pt>
                <c:pt idx="2525">
                  <c:v>2.3608550429344177E-2</c:v>
                </c:pt>
                <c:pt idx="2526">
                  <c:v>1.165042445063591E-2</c:v>
                </c:pt>
                <c:pt idx="2527">
                  <c:v>-7.2459271177649498E-3</c:v>
                </c:pt>
                <c:pt idx="2528">
                  <c:v>-3.7987861782312393E-2</c:v>
                </c:pt>
                <c:pt idx="2529">
                  <c:v>-8.2113876938819885E-2</c:v>
                </c:pt>
                <c:pt idx="2530">
                  <c:v>-0.13964109122753143</c:v>
                </c:pt>
                <c:pt idx="2531">
                  <c:v>-0.19824756681919098</c:v>
                </c:pt>
                <c:pt idx="2532">
                  <c:v>-0.24204137921333313</c:v>
                </c:pt>
                <c:pt idx="2533">
                  <c:v>-0.25568035244941711</c:v>
                </c:pt>
                <c:pt idx="2534">
                  <c:v>-0.24156612157821655</c:v>
                </c:pt>
                <c:pt idx="2535">
                  <c:v>-0.20764355361461639</c:v>
                </c:pt>
                <c:pt idx="2536">
                  <c:v>-0.15639369189739227</c:v>
                </c:pt>
                <c:pt idx="2537">
                  <c:v>-0.10249133408069611</c:v>
                </c:pt>
                <c:pt idx="2538">
                  <c:v>-5.5930484086275101E-2</c:v>
                </c:pt>
                <c:pt idx="2539">
                  <c:v>-6.3070072792470455E-3</c:v>
                </c:pt>
                <c:pt idx="2540">
                  <c:v>4.3581187725067139E-2</c:v>
                </c:pt>
                <c:pt idx="2541">
                  <c:v>8.439963310956955E-2</c:v>
                </c:pt>
                <c:pt idx="2542">
                  <c:v>0.11841379851102829</c:v>
                </c:pt>
                <c:pt idx="2543">
                  <c:v>0.12262152135372162</c:v>
                </c:pt>
                <c:pt idx="2544">
                  <c:v>9.1010339558124542E-2</c:v>
                </c:pt>
                <c:pt idx="2545">
                  <c:v>3.7208743393421173E-2</c:v>
                </c:pt>
                <c:pt idx="2546">
                  <c:v>-8.6487578228116035E-3</c:v>
                </c:pt>
                <c:pt idx="2547">
                  <c:v>-4.9139626324176788E-2</c:v>
                </c:pt>
                <c:pt idx="2548">
                  <c:v>-8.5398301482200623E-2</c:v>
                </c:pt>
                <c:pt idx="2549">
                  <c:v>-0.1108911857008934</c:v>
                </c:pt>
                <c:pt idx="2550">
                  <c:v>-0.12197393178939819</c:v>
                </c:pt>
                <c:pt idx="2551">
                  <c:v>-0.11209313571453094</c:v>
                </c:pt>
                <c:pt idx="2552">
                  <c:v>-8.4835417568683624E-2</c:v>
                </c:pt>
                <c:pt idx="2553">
                  <c:v>-5.7866796851158142E-2</c:v>
                </c:pt>
                <c:pt idx="2554">
                  <c:v>-5.2334554493427277E-4</c:v>
                </c:pt>
                <c:pt idx="2555">
                  <c:v>8.8136330246925354E-2</c:v>
                </c:pt>
                <c:pt idx="2556">
                  <c:v>0.16466625034809113</c:v>
                </c:pt>
                <c:pt idx="2557">
                  <c:v>0.20843210816383362</c:v>
                </c:pt>
                <c:pt idx="2558">
                  <c:v>0.2261410653591156</c:v>
                </c:pt>
                <c:pt idx="2559">
                  <c:v>0.22410814464092255</c:v>
                </c:pt>
                <c:pt idx="2560">
                  <c:v>0.21048846840858459</c:v>
                </c:pt>
                <c:pt idx="2561">
                  <c:v>0.18281783163547516</c:v>
                </c:pt>
                <c:pt idx="2562">
                  <c:v>0.15651325881481171</c:v>
                </c:pt>
                <c:pt idx="2563">
                  <c:v>0.13248224556446075</c:v>
                </c:pt>
                <c:pt idx="2564">
                  <c:v>0.11907508969306946</c:v>
                </c:pt>
                <c:pt idx="2565">
                  <c:v>0.11638898402452469</c:v>
                </c:pt>
                <c:pt idx="2566">
                  <c:v>0.122279092669487</c:v>
                </c:pt>
                <c:pt idx="2567">
                  <c:v>0.13417112827301025</c:v>
                </c:pt>
                <c:pt idx="2568">
                  <c:v>0.13077932596206665</c:v>
                </c:pt>
                <c:pt idx="2569">
                  <c:v>0.1158866211771965</c:v>
                </c:pt>
                <c:pt idx="2570">
                  <c:v>9.8501771688461304E-2</c:v>
                </c:pt>
                <c:pt idx="2571">
                  <c:v>0.10589813441038132</c:v>
                </c:pt>
                <c:pt idx="2572">
                  <c:v>0.14208570122718811</c:v>
                </c:pt>
                <c:pt idx="2573">
                  <c:v>0.17143872380256653</c:v>
                </c:pt>
                <c:pt idx="2574">
                  <c:v>0.16537550091743469</c:v>
                </c:pt>
                <c:pt idx="2575">
                  <c:v>0.11096560955047607</c:v>
                </c:pt>
                <c:pt idx="2576">
                  <c:v>2.95431949198246E-2</c:v>
                </c:pt>
                <c:pt idx="2577">
                  <c:v>-5.0397586077451706E-2</c:v>
                </c:pt>
                <c:pt idx="2578">
                  <c:v>-0.1096515953540802</c:v>
                </c:pt>
                <c:pt idx="2579">
                  <c:v>-0.12641945481300354</c:v>
                </c:pt>
                <c:pt idx="2580">
                  <c:v>-9.9502086639404297E-2</c:v>
                </c:pt>
                <c:pt idx="2581">
                  <c:v>-6.1485443264245987E-2</c:v>
                </c:pt>
                <c:pt idx="2582">
                  <c:v>-2.0720969885587692E-2</c:v>
                </c:pt>
                <c:pt idx="2583">
                  <c:v>5.3394390270113945E-3</c:v>
                </c:pt>
                <c:pt idx="2584">
                  <c:v>3.813653439283371E-2</c:v>
                </c:pt>
                <c:pt idx="2585">
                  <c:v>9.3710578978061676E-2</c:v>
                </c:pt>
                <c:pt idx="2586">
                  <c:v>0.18582692742347717</c:v>
                </c:pt>
                <c:pt idx="2587">
                  <c:v>0.26844742894172668</c:v>
                </c:pt>
                <c:pt idx="2588">
                  <c:v>0.30031004548072815</c:v>
                </c:pt>
                <c:pt idx="2589">
                  <c:v>0.27781730890274048</c:v>
                </c:pt>
                <c:pt idx="2590">
                  <c:v>0.21834251284599304</c:v>
                </c:pt>
                <c:pt idx="2591">
                  <c:v>0.13834072649478912</c:v>
                </c:pt>
                <c:pt idx="2592">
                  <c:v>2.0653510466217995E-2</c:v>
                </c:pt>
                <c:pt idx="2593">
                  <c:v>-0.11513114720582962</c:v>
                </c:pt>
                <c:pt idx="2594">
                  <c:v>-0.23341144621372223</c:v>
                </c:pt>
                <c:pt idx="2595">
                  <c:v>-0.30137127637863159</c:v>
                </c:pt>
                <c:pt idx="2596">
                  <c:v>-0.31942886114120483</c:v>
                </c:pt>
                <c:pt idx="2597">
                  <c:v>-0.29847627878189087</c:v>
                </c:pt>
                <c:pt idx="2598">
                  <c:v>-0.24266493320465088</c:v>
                </c:pt>
                <c:pt idx="2599">
                  <c:v>-0.15442171692848206</c:v>
                </c:pt>
                <c:pt idx="2600">
                  <c:v>-5.5748939514160156E-2</c:v>
                </c:pt>
                <c:pt idx="2601">
                  <c:v>2.9591020196676254E-2</c:v>
                </c:pt>
                <c:pt idx="2602">
                  <c:v>9.7714409232139587E-2</c:v>
                </c:pt>
                <c:pt idx="2603">
                  <c:v>0.14606250822544098</c:v>
                </c:pt>
                <c:pt idx="2604">
                  <c:v>0.17270371317863464</c:v>
                </c:pt>
                <c:pt idx="2605">
                  <c:v>0.18213461339473724</c:v>
                </c:pt>
                <c:pt idx="2606">
                  <c:v>0.16786700487136841</c:v>
                </c:pt>
                <c:pt idx="2607">
                  <c:v>0.13932637870311737</c:v>
                </c:pt>
                <c:pt idx="2608">
                  <c:v>0.10249140113592148</c:v>
                </c:pt>
                <c:pt idx="2609">
                  <c:v>6.4125210046768188E-2</c:v>
                </c:pt>
                <c:pt idx="2610">
                  <c:v>4.1768506169319153E-2</c:v>
                </c:pt>
                <c:pt idx="2611">
                  <c:v>4.2367331683635712E-2</c:v>
                </c:pt>
                <c:pt idx="2612">
                  <c:v>5.8893844485282898E-2</c:v>
                </c:pt>
                <c:pt idx="2613">
                  <c:v>8.288545161485672E-2</c:v>
                </c:pt>
                <c:pt idx="2614">
                  <c:v>9.7336292266845703E-2</c:v>
                </c:pt>
                <c:pt idx="2615">
                  <c:v>9.676726907491684E-2</c:v>
                </c:pt>
                <c:pt idx="2616">
                  <c:v>9.2186629772186279E-2</c:v>
                </c:pt>
                <c:pt idx="2617">
                  <c:v>8.8398836553096771E-2</c:v>
                </c:pt>
                <c:pt idx="2618">
                  <c:v>8.1749461591243744E-2</c:v>
                </c:pt>
                <c:pt idx="2619">
                  <c:v>6.2561780214309692E-2</c:v>
                </c:pt>
                <c:pt idx="2620">
                  <c:v>2.6842402294278145E-2</c:v>
                </c:pt>
                <c:pt idx="2621">
                  <c:v>-3.6553729325532913E-2</c:v>
                </c:pt>
                <c:pt idx="2622">
                  <c:v>-0.12504550814628601</c:v>
                </c:pt>
                <c:pt idx="2623">
                  <c:v>-0.21017998456954956</c:v>
                </c:pt>
                <c:pt idx="2624">
                  <c:v>-0.30240043997764587</c:v>
                </c:pt>
                <c:pt idx="2625">
                  <c:v>-0.38097977638244629</c:v>
                </c:pt>
                <c:pt idx="2626">
                  <c:v>-0.45173302292823792</c:v>
                </c:pt>
                <c:pt idx="2627">
                  <c:v>-0.51700103282928467</c:v>
                </c:pt>
                <c:pt idx="2628">
                  <c:v>-0.5645027756690979</c:v>
                </c:pt>
                <c:pt idx="2629">
                  <c:v>-0.57944804430007935</c:v>
                </c:pt>
                <c:pt idx="2630">
                  <c:v>-0.55996650457382202</c:v>
                </c:pt>
                <c:pt idx="2631">
                  <c:v>-0.51029640436172485</c:v>
                </c:pt>
                <c:pt idx="2632">
                  <c:v>-0.44275757670402527</c:v>
                </c:pt>
                <c:pt idx="2633">
                  <c:v>-0.36980730295181274</c:v>
                </c:pt>
                <c:pt idx="2634">
                  <c:v>-0.29877039790153503</c:v>
                </c:pt>
                <c:pt idx="2635">
                  <c:v>-0.25455975532531738</c:v>
                </c:pt>
                <c:pt idx="2636">
                  <c:v>-0.2388782799243927</c:v>
                </c:pt>
                <c:pt idx="2637">
                  <c:v>-0.27200329303741455</c:v>
                </c:pt>
                <c:pt idx="2638">
                  <c:v>-0.33766618371009827</c:v>
                </c:pt>
                <c:pt idx="2639">
                  <c:v>-0.42372775077819824</c:v>
                </c:pt>
                <c:pt idx="2640">
                  <c:v>-0.5015636682510376</c:v>
                </c:pt>
                <c:pt idx="2641">
                  <c:v>-0.58399766683578491</c:v>
                </c:pt>
                <c:pt idx="2642">
                  <c:v>-0.65150272846221924</c:v>
                </c:pt>
                <c:pt idx="2643">
                  <c:v>-0.65661168098449707</c:v>
                </c:pt>
                <c:pt idx="2644">
                  <c:v>-0.58108741044998169</c:v>
                </c:pt>
                <c:pt idx="2645">
                  <c:v>-0.43463283777236938</c:v>
                </c:pt>
                <c:pt idx="2646">
                  <c:v>-0.2714684009552002</c:v>
                </c:pt>
                <c:pt idx="2647">
                  <c:v>-0.16667242348194122</c:v>
                </c:pt>
                <c:pt idx="2648">
                  <c:v>-0.13326840102672577</c:v>
                </c:pt>
                <c:pt idx="2649">
                  <c:v>-0.17398937046527863</c:v>
                </c:pt>
                <c:pt idx="2650">
                  <c:v>-0.25730797648429871</c:v>
                </c:pt>
                <c:pt idx="2651">
                  <c:v>-0.33687755465507507</c:v>
                </c:pt>
                <c:pt idx="2652">
                  <c:v>-0.4032650887966156</c:v>
                </c:pt>
                <c:pt idx="2653">
                  <c:v>-0.42038619518280029</c:v>
                </c:pt>
                <c:pt idx="2654">
                  <c:v>-0.36300891637802124</c:v>
                </c:pt>
                <c:pt idx="2655">
                  <c:v>-0.18610672652721405</c:v>
                </c:pt>
                <c:pt idx="2656">
                  <c:v>7.9176068305969238E-2</c:v>
                </c:pt>
                <c:pt idx="2657">
                  <c:v>0.36839571595191956</c:v>
                </c:pt>
                <c:pt idx="2658">
                  <c:v>0.59122753143310547</c:v>
                </c:pt>
                <c:pt idx="2659">
                  <c:v>0.70581459999084473</c:v>
                </c:pt>
                <c:pt idx="2660">
                  <c:v>0.70604819059371948</c:v>
                </c:pt>
                <c:pt idx="2661">
                  <c:v>0.62471508979797363</c:v>
                </c:pt>
                <c:pt idx="2662">
                  <c:v>0.49909189343452454</c:v>
                </c:pt>
                <c:pt idx="2663">
                  <c:v>0.34905984997749329</c:v>
                </c:pt>
                <c:pt idx="2664">
                  <c:v>0.19285321235656738</c:v>
                </c:pt>
                <c:pt idx="2665">
                  <c:v>6.0470186173915863E-2</c:v>
                </c:pt>
                <c:pt idx="2666">
                  <c:v>-1.7761766910552979E-2</c:v>
                </c:pt>
                <c:pt idx="2667">
                  <c:v>-3.8057334721088409E-2</c:v>
                </c:pt>
                <c:pt idx="2668">
                  <c:v>-1.6334995627403259E-2</c:v>
                </c:pt>
                <c:pt idx="2669">
                  <c:v>3.8099586963653564E-2</c:v>
                </c:pt>
                <c:pt idx="2670">
                  <c:v>0.11279405653476715</c:v>
                </c:pt>
                <c:pt idx="2671">
                  <c:v>0.1964370459318161</c:v>
                </c:pt>
                <c:pt idx="2672">
                  <c:v>0.27766156196594238</c:v>
                </c:pt>
                <c:pt idx="2673">
                  <c:v>0.35270026326179504</c:v>
                </c:pt>
                <c:pt idx="2674">
                  <c:v>0.40892678499221802</c:v>
                </c:pt>
                <c:pt idx="2675">
                  <c:v>0.44876500964164734</c:v>
                </c:pt>
                <c:pt idx="2676">
                  <c:v>0.47331535816192627</c:v>
                </c:pt>
                <c:pt idx="2677">
                  <c:v>0.48104888200759888</c:v>
                </c:pt>
                <c:pt idx="2678">
                  <c:v>0.47930023074150085</c:v>
                </c:pt>
                <c:pt idx="2679">
                  <c:v>0.47725778818130493</c:v>
                </c:pt>
                <c:pt idx="2680">
                  <c:v>0.47226622700691223</c:v>
                </c:pt>
                <c:pt idx="2681">
                  <c:v>0.46222051978111267</c:v>
                </c:pt>
                <c:pt idx="2682">
                  <c:v>0.44949167966842651</c:v>
                </c:pt>
                <c:pt idx="2683">
                  <c:v>0.43369406461715698</c:v>
                </c:pt>
                <c:pt idx="2684">
                  <c:v>0.42189198732376099</c:v>
                </c:pt>
                <c:pt idx="2685">
                  <c:v>0.41723296046257019</c:v>
                </c:pt>
                <c:pt idx="2686">
                  <c:v>0.42607811093330383</c:v>
                </c:pt>
                <c:pt idx="2687">
                  <c:v>0.46420839428901672</c:v>
                </c:pt>
                <c:pt idx="2688">
                  <c:v>0.52700549364089966</c:v>
                </c:pt>
                <c:pt idx="2689">
                  <c:v>0.59644913673400879</c:v>
                </c:pt>
                <c:pt idx="2690">
                  <c:v>0.65534359216690063</c:v>
                </c:pt>
                <c:pt idx="2691">
                  <c:v>0.65019911527633667</c:v>
                </c:pt>
                <c:pt idx="2692">
                  <c:v>0.53654474020004272</c:v>
                </c:pt>
                <c:pt idx="2693">
                  <c:v>0.33017915487289429</c:v>
                </c:pt>
                <c:pt idx="2694">
                  <c:v>0.10409064590930939</c:v>
                </c:pt>
                <c:pt idx="2695">
                  <c:v>-5.3962092846632004E-2</c:v>
                </c:pt>
                <c:pt idx="2696">
                  <c:v>-0.105530746281147</c:v>
                </c:pt>
                <c:pt idx="2697">
                  <c:v>-5.2196010947227478E-2</c:v>
                </c:pt>
                <c:pt idx="2698">
                  <c:v>8.9445017278194427E-2</c:v>
                </c:pt>
                <c:pt idx="2699">
                  <c:v>0.21529468894004822</c:v>
                </c:pt>
                <c:pt idx="2700">
                  <c:v>0.20538133382797241</c:v>
                </c:pt>
                <c:pt idx="2701">
                  <c:v>2.115948311984539E-2</c:v>
                </c:pt>
                <c:pt idx="2702">
                  <c:v>-0.26204290986061096</c:v>
                </c:pt>
                <c:pt idx="2703">
                  <c:v>-0.49980103969573975</c:v>
                </c:pt>
                <c:pt idx="2704">
                  <c:v>-0.62692064046859741</c:v>
                </c:pt>
                <c:pt idx="2705">
                  <c:v>-0.62020701169967651</c:v>
                </c:pt>
                <c:pt idx="2706">
                  <c:v>-0.49268233776092529</c:v>
                </c:pt>
                <c:pt idx="2707">
                  <c:v>-0.23433040082454681</c:v>
                </c:pt>
                <c:pt idx="2708">
                  <c:v>7.5132906436920166E-2</c:v>
                </c:pt>
                <c:pt idx="2709">
                  <c:v>0.31837138533592224</c:v>
                </c:pt>
                <c:pt idx="2710">
                  <c:v>0.42071986198425293</c:v>
                </c:pt>
                <c:pt idx="2711">
                  <c:v>0.38967564702033997</c:v>
                </c:pt>
                <c:pt idx="2712">
                  <c:v>0.29829192161560059</c:v>
                </c:pt>
                <c:pt idx="2713">
                  <c:v>0.18286716938018799</c:v>
                </c:pt>
                <c:pt idx="2714">
                  <c:v>6.3534118235111237E-2</c:v>
                </c:pt>
                <c:pt idx="2715">
                  <c:v>-5.5896475911140442E-2</c:v>
                </c:pt>
                <c:pt idx="2716">
                  <c:v>-0.16004949808120728</c:v>
                </c:pt>
                <c:pt idx="2717">
                  <c:v>-0.22443903982639313</c:v>
                </c:pt>
                <c:pt idx="2718">
                  <c:v>-0.22939971089363098</c:v>
                </c:pt>
                <c:pt idx="2719">
                  <c:v>-0.20800045132637024</c:v>
                </c:pt>
                <c:pt idx="2720">
                  <c:v>-0.137467160820961</c:v>
                </c:pt>
                <c:pt idx="2721">
                  <c:v>3.8022873923182487E-3</c:v>
                </c:pt>
                <c:pt idx="2722">
                  <c:v>0.14510215818881989</c:v>
                </c:pt>
                <c:pt idx="2723">
                  <c:v>0.19764922559261322</c:v>
                </c:pt>
                <c:pt idx="2724">
                  <c:v>0.16463054716587067</c:v>
                </c:pt>
                <c:pt idx="2725">
                  <c:v>7.628941535949707E-2</c:v>
                </c:pt>
                <c:pt idx="2726">
                  <c:v>-5.0191562622785568E-2</c:v>
                </c:pt>
                <c:pt idx="2727">
                  <c:v>-0.19748528301715851</c:v>
                </c:pt>
                <c:pt idx="2728">
                  <c:v>-0.34001445770263672</c:v>
                </c:pt>
                <c:pt idx="2729">
                  <c:v>-0.44255355000495911</c:v>
                </c:pt>
                <c:pt idx="2730">
                  <c:v>-0.49101829528808594</c:v>
                </c:pt>
                <c:pt idx="2731">
                  <c:v>-0.48049551248550415</c:v>
                </c:pt>
                <c:pt idx="2732">
                  <c:v>-0.42217442393302917</c:v>
                </c:pt>
                <c:pt idx="2733">
                  <c:v>-0.32692486047744751</c:v>
                </c:pt>
                <c:pt idx="2734">
                  <c:v>-0.23696702718734741</c:v>
                </c:pt>
                <c:pt idx="2735">
                  <c:v>-0.14815530180931091</c:v>
                </c:pt>
                <c:pt idx="2736">
                  <c:v>-9.2263005673885345E-2</c:v>
                </c:pt>
                <c:pt idx="2737">
                  <c:v>-6.0745485126972198E-2</c:v>
                </c:pt>
                <c:pt idx="2738">
                  <c:v>-4.2562488466501236E-2</c:v>
                </c:pt>
                <c:pt idx="2739">
                  <c:v>-5.6546773761510849E-2</c:v>
                </c:pt>
                <c:pt idx="2740">
                  <c:v>-0.13580803573131561</c:v>
                </c:pt>
                <c:pt idx="2741">
                  <c:v>-0.2850983738899231</c:v>
                </c:pt>
                <c:pt idx="2742">
                  <c:v>-0.46021613478660583</c:v>
                </c:pt>
                <c:pt idx="2743">
                  <c:v>-0.61572092771530151</c:v>
                </c:pt>
                <c:pt idx="2744">
                  <c:v>-0.70450907945632935</c:v>
                </c:pt>
                <c:pt idx="2745">
                  <c:v>-0.70828104019165039</c:v>
                </c:pt>
                <c:pt idx="2746">
                  <c:v>-0.6546180248260498</c:v>
                </c:pt>
                <c:pt idx="2747">
                  <c:v>-0.56231820583343506</c:v>
                </c:pt>
                <c:pt idx="2748">
                  <c:v>-0.46436929702758789</c:v>
                </c:pt>
                <c:pt idx="2749">
                  <c:v>-0.38485357165336609</c:v>
                </c:pt>
                <c:pt idx="2750">
                  <c:v>-0.33477017283439636</c:v>
                </c:pt>
                <c:pt idx="2751">
                  <c:v>-0.29162347316741943</c:v>
                </c:pt>
                <c:pt idx="2752">
                  <c:v>-0.22630225121974945</c:v>
                </c:pt>
                <c:pt idx="2753">
                  <c:v>-0.14653176069259644</c:v>
                </c:pt>
                <c:pt idx="2754">
                  <c:v>-1.6954870894551277E-2</c:v>
                </c:pt>
                <c:pt idx="2755">
                  <c:v>0.18875665962696075</c:v>
                </c:pt>
                <c:pt idx="2756">
                  <c:v>0.39961829781532288</c:v>
                </c:pt>
                <c:pt idx="2757">
                  <c:v>0.5204729437828064</c:v>
                </c:pt>
                <c:pt idx="2758">
                  <c:v>0.5149034857749939</c:v>
                </c:pt>
                <c:pt idx="2759">
                  <c:v>0.38335072994232178</c:v>
                </c:pt>
                <c:pt idx="2760">
                  <c:v>0.19292061030864716</c:v>
                </c:pt>
                <c:pt idx="2761">
                  <c:v>1.2320699170231819E-2</c:v>
                </c:pt>
                <c:pt idx="2762">
                  <c:v>-0.14905834197998047</c:v>
                </c:pt>
                <c:pt idx="2763">
                  <c:v>-0.27072873711585999</c:v>
                </c:pt>
                <c:pt idx="2764">
                  <c:v>-0.31900358200073242</c:v>
                </c:pt>
                <c:pt idx="2765">
                  <c:v>-0.29376569390296936</c:v>
                </c:pt>
                <c:pt idx="2766">
                  <c:v>-0.21729357540607452</c:v>
                </c:pt>
                <c:pt idx="2767">
                  <c:v>-0.10374098271131516</c:v>
                </c:pt>
                <c:pt idx="2768">
                  <c:v>3.0026135966181755E-2</c:v>
                </c:pt>
                <c:pt idx="2769">
                  <c:v>0.15642699599266052</c:v>
                </c:pt>
                <c:pt idx="2770">
                  <c:v>0.26017364859580994</c:v>
                </c:pt>
                <c:pt idx="2771">
                  <c:v>0.33577179908752441</c:v>
                </c:pt>
                <c:pt idx="2772">
                  <c:v>0.38759371638298035</c:v>
                </c:pt>
                <c:pt idx="2773">
                  <c:v>0.41071507334709167</c:v>
                </c:pt>
                <c:pt idx="2774">
                  <c:v>0.41945183277130127</c:v>
                </c:pt>
                <c:pt idx="2775">
                  <c:v>0.41540011763572693</c:v>
                </c:pt>
                <c:pt idx="2776">
                  <c:v>0.40053433179855347</c:v>
                </c:pt>
                <c:pt idx="2777">
                  <c:v>0.37821096181869507</c:v>
                </c:pt>
                <c:pt idx="2778">
                  <c:v>0.35573041439056396</c:v>
                </c:pt>
                <c:pt idx="2779">
                  <c:v>0.34176015853881836</c:v>
                </c:pt>
                <c:pt idx="2780">
                  <c:v>0.33782824873924255</c:v>
                </c:pt>
                <c:pt idx="2781">
                  <c:v>0.35061070322990417</c:v>
                </c:pt>
                <c:pt idx="2782">
                  <c:v>0.386147141456604</c:v>
                </c:pt>
                <c:pt idx="2783">
                  <c:v>0.43238037824630737</c:v>
                </c:pt>
                <c:pt idx="2784">
                  <c:v>0.48136895895004272</c:v>
                </c:pt>
                <c:pt idx="2785">
                  <c:v>0.52954721450805664</c:v>
                </c:pt>
                <c:pt idx="2786">
                  <c:v>0.5756148099899292</c:v>
                </c:pt>
                <c:pt idx="2787">
                  <c:v>0.607086181640625</c:v>
                </c:pt>
                <c:pt idx="2788">
                  <c:v>0.59976166486740112</c:v>
                </c:pt>
                <c:pt idx="2789">
                  <c:v>0.51438486576080322</c:v>
                </c:pt>
                <c:pt idx="2790">
                  <c:v>0.3340529203414917</c:v>
                </c:pt>
                <c:pt idx="2791">
                  <c:v>7.4633084237575531E-2</c:v>
                </c:pt>
                <c:pt idx="2792">
                  <c:v>-0.16487617790699005</c:v>
                </c:pt>
                <c:pt idx="2793">
                  <c:v>-0.29459872841835022</c:v>
                </c:pt>
                <c:pt idx="2794">
                  <c:v>-0.28789901733398438</c:v>
                </c:pt>
                <c:pt idx="2795">
                  <c:v>-0.16662466526031494</c:v>
                </c:pt>
                <c:pt idx="2796">
                  <c:v>-2.3254724219441414E-3</c:v>
                </c:pt>
                <c:pt idx="2797">
                  <c:v>0.11506284773349762</c:v>
                </c:pt>
                <c:pt idx="2798">
                  <c:v>0.10073211044073105</c:v>
                </c:pt>
                <c:pt idx="2799">
                  <c:v>-7.4641101062297821E-2</c:v>
                </c:pt>
                <c:pt idx="2800">
                  <c:v>-0.33171096444129944</c:v>
                </c:pt>
                <c:pt idx="2801">
                  <c:v>-0.56139677762985229</c:v>
                </c:pt>
                <c:pt idx="2802">
                  <c:v>-0.70716893672943115</c:v>
                </c:pt>
                <c:pt idx="2803">
                  <c:v>-0.73894578218460083</c:v>
                </c:pt>
                <c:pt idx="2804">
                  <c:v>-0.64658790826797485</c:v>
                </c:pt>
                <c:pt idx="2805">
                  <c:v>-0.45186731219291687</c:v>
                </c:pt>
                <c:pt idx="2806">
                  <c:v>-0.19057604670524597</c:v>
                </c:pt>
                <c:pt idx="2807">
                  <c:v>9.1514989733695984E-2</c:v>
                </c:pt>
                <c:pt idx="2808">
                  <c:v>0.33492657542228699</c:v>
                </c:pt>
                <c:pt idx="2809">
                  <c:v>0.49183914065361023</c:v>
                </c:pt>
                <c:pt idx="2810">
                  <c:v>0.53552615642547607</c:v>
                </c:pt>
                <c:pt idx="2811">
                  <c:v>0.46896091103553772</c:v>
                </c:pt>
                <c:pt idx="2812">
                  <c:v>0.33592268824577332</c:v>
                </c:pt>
                <c:pt idx="2813">
                  <c:v>0.18051153421401978</c:v>
                </c:pt>
                <c:pt idx="2814">
                  <c:v>4.7693897038698196E-2</c:v>
                </c:pt>
                <c:pt idx="2815">
                  <c:v>-3.6886222660541534E-2</c:v>
                </c:pt>
                <c:pt idx="2816">
                  <c:v>-6.7357577383518219E-2</c:v>
                </c:pt>
                <c:pt idx="2817">
                  <c:v>-5.3359717130661011E-2</c:v>
                </c:pt>
                <c:pt idx="2818">
                  <c:v>-1.9251815974712372E-2</c:v>
                </c:pt>
                <c:pt idx="2819">
                  <c:v>2.8271800838410854E-3</c:v>
                </c:pt>
                <c:pt idx="2820">
                  <c:v>-6.4984112977981567E-3</c:v>
                </c:pt>
                <c:pt idx="2821">
                  <c:v>-3.294556587934494E-2</c:v>
                </c:pt>
                <c:pt idx="2822">
                  <c:v>-8.0790847539901733E-2</c:v>
                </c:pt>
                <c:pt idx="2823">
                  <c:v>-0.13621893525123596</c:v>
                </c:pt>
                <c:pt idx="2824">
                  <c:v>-0.19371019303798676</c:v>
                </c:pt>
                <c:pt idx="2825">
                  <c:v>-0.25575095415115356</c:v>
                </c:pt>
                <c:pt idx="2826">
                  <c:v>-0.30304098129272461</c:v>
                </c:pt>
                <c:pt idx="2827">
                  <c:v>-0.33735045790672302</c:v>
                </c:pt>
                <c:pt idx="2828">
                  <c:v>-0.35020899772644043</c:v>
                </c:pt>
                <c:pt idx="2829">
                  <c:v>-0.34269008040428162</c:v>
                </c:pt>
                <c:pt idx="2830">
                  <c:v>-0.33517518639564514</c:v>
                </c:pt>
                <c:pt idx="2831">
                  <c:v>-0.32701832056045532</c:v>
                </c:pt>
                <c:pt idx="2832">
                  <c:v>-0.32577568292617798</c:v>
                </c:pt>
                <c:pt idx="2833">
                  <c:v>-0.3122355043888092</c:v>
                </c:pt>
                <c:pt idx="2834">
                  <c:v>-0.27359065413475037</c:v>
                </c:pt>
                <c:pt idx="2835">
                  <c:v>-0.20584166049957275</c:v>
                </c:pt>
                <c:pt idx="2836">
                  <c:v>-0.11080223321914673</c:v>
                </c:pt>
                <c:pt idx="2837">
                  <c:v>-1.7263436689972878E-2</c:v>
                </c:pt>
                <c:pt idx="2838">
                  <c:v>9.0728290379047394E-3</c:v>
                </c:pt>
                <c:pt idx="2839">
                  <c:v>-6.8696297705173492E-2</c:v>
                </c:pt>
                <c:pt idx="2840">
                  <c:v>-0.24770013988018036</c:v>
                </c:pt>
                <c:pt idx="2841">
                  <c:v>-0.47858348488807678</c:v>
                </c:pt>
                <c:pt idx="2842">
                  <c:v>-0.68321114778518677</c:v>
                </c:pt>
                <c:pt idx="2843">
                  <c:v>-0.79122751951217651</c:v>
                </c:pt>
                <c:pt idx="2844">
                  <c:v>-0.78048324584960938</c:v>
                </c:pt>
                <c:pt idx="2845">
                  <c:v>-0.66002154350280762</c:v>
                </c:pt>
                <c:pt idx="2846">
                  <c:v>-0.48574963212013245</c:v>
                </c:pt>
                <c:pt idx="2847">
                  <c:v>-0.32056483626365662</c:v>
                </c:pt>
                <c:pt idx="2848">
                  <c:v>-0.21787440776824951</c:v>
                </c:pt>
                <c:pt idx="2849">
                  <c:v>-0.1696208119392395</c:v>
                </c:pt>
                <c:pt idx="2850">
                  <c:v>-0.13520105183124542</c:v>
                </c:pt>
                <c:pt idx="2851">
                  <c:v>-8.4613889455795288E-2</c:v>
                </c:pt>
                <c:pt idx="2852">
                  <c:v>-5.3821899928152561E-3</c:v>
                </c:pt>
                <c:pt idx="2853">
                  <c:v>9.8116137087345123E-2</c:v>
                </c:pt>
                <c:pt idx="2854">
                  <c:v>0.20118792355060577</c:v>
                </c:pt>
                <c:pt idx="2855">
                  <c:v>0.27938055992126465</c:v>
                </c:pt>
                <c:pt idx="2856">
                  <c:v>0.30257830023765564</c:v>
                </c:pt>
                <c:pt idx="2857">
                  <c:v>0.25751057267189026</c:v>
                </c:pt>
                <c:pt idx="2858">
                  <c:v>0.16807842254638672</c:v>
                </c:pt>
                <c:pt idx="2859">
                  <c:v>5.1799140870571136E-2</c:v>
                </c:pt>
                <c:pt idx="2860">
                  <c:v>-6.6809795796871185E-2</c:v>
                </c:pt>
                <c:pt idx="2861">
                  <c:v>-0.16957797110080719</c:v>
                </c:pt>
                <c:pt idx="2862">
                  <c:v>-0.22998644411563873</c:v>
                </c:pt>
                <c:pt idx="2863">
                  <c:v>-0.24793457984924316</c:v>
                </c:pt>
                <c:pt idx="2864">
                  <c:v>-0.22561968863010406</c:v>
                </c:pt>
                <c:pt idx="2865">
                  <c:v>-0.18304358422756195</c:v>
                </c:pt>
                <c:pt idx="2866">
                  <c:v>-0.11233054101467133</c:v>
                </c:pt>
                <c:pt idx="2867">
                  <c:v>-2.8681792318820953E-2</c:v>
                </c:pt>
                <c:pt idx="2868">
                  <c:v>6.7373365163803101E-2</c:v>
                </c:pt>
                <c:pt idx="2869">
                  <c:v>0.14779181778430939</c:v>
                </c:pt>
                <c:pt idx="2870">
                  <c:v>0.21877545118331909</c:v>
                </c:pt>
                <c:pt idx="2871">
                  <c:v>0.26655220985412598</c:v>
                </c:pt>
                <c:pt idx="2872">
                  <c:v>0.31097826361656189</c:v>
                </c:pt>
                <c:pt idx="2873">
                  <c:v>0.36451634764671326</c:v>
                </c:pt>
                <c:pt idx="2874">
                  <c:v>0.43809497356414795</c:v>
                </c:pt>
                <c:pt idx="2875">
                  <c:v>0.50312697887420654</c:v>
                </c:pt>
                <c:pt idx="2876">
                  <c:v>0.53786128759384155</c:v>
                </c:pt>
                <c:pt idx="2877">
                  <c:v>0.53055340051651001</c:v>
                </c:pt>
                <c:pt idx="2878">
                  <c:v>0.49578285217285156</c:v>
                </c:pt>
                <c:pt idx="2879">
                  <c:v>0.44982588291168213</c:v>
                </c:pt>
                <c:pt idx="2880">
                  <c:v>0.40856152772903442</c:v>
                </c:pt>
                <c:pt idx="2881">
                  <c:v>0.37682640552520752</c:v>
                </c:pt>
                <c:pt idx="2882">
                  <c:v>0.35535573959350586</c:v>
                </c:pt>
                <c:pt idx="2883">
                  <c:v>0.3487834632396698</c:v>
                </c:pt>
                <c:pt idx="2884">
                  <c:v>0.37076064944267273</c:v>
                </c:pt>
                <c:pt idx="2885">
                  <c:v>0.42905771732330322</c:v>
                </c:pt>
                <c:pt idx="2886">
                  <c:v>0.49689775705337524</c:v>
                </c:pt>
                <c:pt idx="2887">
                  <c:v>0.56029927730560303</c:v>
                </c:pt>
                <c:pt idx="2888">
                  <c:v>0.58966302871704102</c:v>
                </c:pt>
                <c:pt idx="2889">
                  <c:v>0.55104559659957886</c:v>
                </c:pt>
                <c:pt idx="2890">
                  <c:v>0.41618072986602783</c:v>
                </c:pt>
                <c:pt idx="2891">
                  <c:v>0.21895802021026611</c:v>
                </c:pt>
                <c:pt idx="2892">
                  <c:v>2.6416268199682236E-2</c:v>
                </c:pt>
                <c:pt idx="2893">
                  <c:v>-7.7010273933410645E-2</c:v>
                </c:pt>
                <c:pt idx="2894">
                  <c:v>-6.1015062034130096E-2</c:v>
                </c:pt>
                <c:pt idx="2895">
                  <c:v>4.9312546849250793E-2</c:v>
                </c:pt>
                <c:pt idx="2896">
                  <c:v>0.19632649421691895</c:v>
                </c:pt>
                <c:pt idx="2897">
                  <c:v>0.30738949775695801</c:v>
                </c:pt>
                <c:pt idx="2898">
                  <c:v>0.33074381947517395</c:v>
                </c:pt>
                <c:pt idx="2899">
                  <c:v>0.21958398818969727</c:v>
                </c:pt>
                <c:pt idx="2900">
                  <c:v>-5.8958686888217926E-2</c:v>
                </c:pt>
                <c:pt idx="2901">
                  <c:v>-0.41748747229576111</c:v>
                </c:pt>
                <c:pt idx="2902">
                  <c:v>-0.69487541913986206</c:v>
                </c:pt>
                <c:pt idx="2903">
                  <c:v>-0.8483123779296875</c:v>
                </c:pt>
                <c:pt idx="2904">
                  <c:v>-0.84967648983001709</c:v>
                </c:pt>
                <c:pt idx="2905">
                  <c:v>-0.69836556911468506</c:v>
                </c:pt>
                <c:pt idx="2906">
                  <c:v>-0.41571098566055298</c:v>
                </c:pt>
                <c:pt idx="2907">
                  <c:v>-6.1576511710882187E-2</c:v>
                </c:pt>
                <c:pt idx="2908">
                  <c:v>0.27305927872657776</c:v>
                </c:pt>
                <c:pt idx="2909">
                  <c:v>0.48693445324897766</c:v>
                </c:pt>
                <c:pt idx="2910">
                  <c:v>0.56726974248886108</c:v>
                </c:pt>
                <c:pt idx="2911">
                  <c:v>0.53084272146224976</c:v>
                </c:pt>
                <c:pt idx="2912">
                  <c:v>0.40012997388839722</c:v>
                </c:pt>
                <c:pt idx="2913">
                  <c:v>0.21128381788730621</c:v>
                </c:pt>
                <c:pt idx="2914">
                  <c:v>1.3684455305337906E-2</c:v>
                </c:pt>
                <c:pt idx="2915">
                  <c:v>-0.14742821455001831</c:v>
                </c:pt>
                <c:pt idx="2916">
                  <c:v>-0.26219660043716431</c:v>
                </c:pt>
                <c:pt idx="2917">
                  <c:v>-0.31411457061767578</c:v>
                </c:pt>
                <c:pt idx="2918">
                  <c:v>-0.31087109446525574</c:v>
                </c:pt>
                <c:pt idx="2919">
                  <c:v>-0.26674884557723999</c:v>
                </c:pt>
                <c:pt idx="2920">
                  <c:v>-0.20186968147754669</c:v>
                </c:pt>
                <c:pt idx="2921">
                  <c:v>-0.14527851343154907</c:v>
                </c:pt>
                <c:pt idx="2922">
                  <c:v>-9.9162675440311432E-2</c:v>
                </c:pt>
                <c:pt idx="2923">
                  <c:v>-7.4995853006839752E-2</c:v>
                </c:pt>
                <c:pt idx="2924">
                  <c:v>-5.5978216230869293E-2</c:v>
                </c:pt>
                <c:pt idx="2925">
                  <c:v>-5.605219304561615E-2</c:v>
                </c:pt>
                <c:pt idx="2926">
                  <c:v>-7.8059494495391846E-2</c:v>
                </c:pt>
                <c:pt idx="2927">
                  <c:v>-0.12015243619680405</c:v>
                </c:pt>
                <c:pt idx="2928">
                  <c:v>-0.17882640659809113</c:v>
                </c:pt>
                <c:pt idx="2929">
                  <c:v>-0.25607940554618835</c:v>
                </c:pt>
                <c:pt idx="2930">
                  <c:v>-0.33918121457099915</c:v>
                </c:pt>
                <c:pt idx="2931">
                  <c:v>-0.41676849126815796</c:v>
                </c:pt>
                <c:pt idx="2932">
                  <c:v>-0.47079336643218994</c:v>
                </c:pt>
                <c:pt idx="2933">
                  <c:v>-0.49445527791976929</c:v>
                </c:pt>
                <c:pt idx="2934">
                  <c:v>-0.47827151417732239</c:v>
                </c:pt>
                <c:pt idx="2935">
                  <c:v>-0.43086084723472595</c:v>
                </c:pt>
                <c:pt idx="2936">
                  <c:v>-0.38355085253715515</c:v>
                </c:pt>
                <c:pt idx="2937">
                  <c:v>-0.35188671946525574</c:v>
                </c:pt>
                <c:pt idx="2938">
                  <c:v>-0.34633749723434448</c:v>
                </c:pt>
                <c:pt idx="2939">
                  <c:v>-0.37418669462203979</c:v>
                </c:pt>
                <c:pt idx="2940">
                  <c:v>-0.42100131511688232</c:v>
                </c:pt>
                <c:pt idx="2941">
                  <c:v>-0.47577452659606934</c:v>
                </c:pt>
                <c:pt idx="2942">
                  <c:v>-0.51343482732772827</c:v>
                </c:pt>
                <c:pt idx="2943">
                  <c:v>-0.52426767349243164</c:v>
                </c:pt>
                <c:pt idx="2944">
                  <c:v>-0.50695902109146118</c:v>
                </c:pt>
                <c:pt idx="2945">
                  <c:v>-0.48507922887802124</c:v>
                </c:pt>
                <c:pt idx="2946">
                  <c:v>-0.48076066374778748</c:v>
                </c:pt>
                <c:pt idx="2947">
                  <c:v>-0.48169267177581787</c:v>
                </c:pt>
                <c:pt idx="2948">
                  <c:v>-0.46381726861000061</c:v>
                </c:pt>
                <c:pt idx="2949">
                  <c:v>-0.39904364943504333</c:v>
                </c:pt>
                <c:pt idx="2950">
                  <c:v>-0.29037067294120789</c:v>
                </c:pt>
                <c:pt idx="2951">
                  <c:v>-0.14927117526531219</c:v>
                </c:pt>
                <c:pt idx="2952">
                  <c:v>1.9415311515331268E-2</c:v>
                </c:pt>
                <c:pt idx="2953">
                  <c:v>0.19622030854225159</c:v>
                </c:pt>
                <c:pt idx="2954">
                  <c:v>0.36114907264709473</c:v>
                </c:pt>
                <c:pt idx="2955">
                  <c:v>0.46853822469711304</c:v>
                </c:pt>
                <c:pt idx="2956">
                  <c:v>0.48936015367507935</c:v>
                </c:pt>
                <c:pt idx="2957">
                  <c:v>0.42208719253540039</c:v>
                </c:pt>
                <c:pt idx="2958">
                  <c:v>0.27475020289421082</c:v>
                </c:pt>
                <c:pt idx="2959">
                  <c:v>8.7804757058620453E-2</c:v>
                </c:pt>
                <c:pt idx="2960">
                  <c:v>-0.11190489679574966</c:v>
                </c:pt>
                <c:pt idx="2961">
                  <c:v>-0.2822190523147583</c:v>
                </c:pt>
                <c:pt idx="2962">
                  <c:v>-0.39310535788536072</c:v>
                </c:pt>
                <c:pt idx="2963">
                  <c:v>-0.42536324262619019</c:v>
                </c:pt>
                <c:pt idx="2964">
                  <c:v>-0.38356864452362061</c:v>
                </c:pt>
                <c:pt idx="2965">
                  <c:v>-0.28170469403266907</c:v>
                </c:pt>
                <c:pt idx="2966">
                  <c:v>-0.15630018711090088</c:v>
                </c:pt>
                <c:pt idx="2967">
                  <c:v>-2.4991130456328392E-2</c:v>
                </c:pt>
                <c:pt idx="2968">
                  <c:v>9.7131311893463135E-2</c:v>
                </c:pt>
                <c:pt idx="2969">
                  <c:v>0.19688805937767029</c:v>
                </c:pt>
                <c:pt idx="2970">
                  <c:v>0.26999157667160034</c:v>
                </c:pt>
                <c:pt idx="2971">
                  <c:v>0.32278913259506226</c:v>
                </c:pt>
                <c:pt idx="2972">
                  <c:v>0.36544898152351379</c:v>
                </c:pt>
                <c:pt idx="2973">
                  <c:v>0.39851143956184387</c:v>
                </c:pt>
                <c:pt idx="2974">
                  <c:v>0.42116481065750122</c:v>
                </c:pt>
                <c:pt idx="2975">
                  <c:v>0.42978590726852417</c:v>
                </c:pt>
                <c:pt idx="2976">
                  <c:v>0.43048843741416931</c:v>
                </c:pt>
                <c:pt idx="2977">
                  <c:v>0.41899740695953369</c:v>
                </c:pt>
                <c:pt idx="2978">
                  <c:v>0.39704468846321106</c:v>
                </c:pt>
                <c:pt idx="2979">
                  <c:v>0.37598726153373718</c:v>
                </c:pt>
                <c:pt idx="2980">
                  <c:v>0.35337623953819275</c:v>
                </c:pt>
                <c:pt idx="2981">
                  <c:v>0.33241912722587585</c:v>
                </c:pt>
                <c:pt idx="2982">
                  <c:v>0.32020881772041321</c:v>
                </c:pt>
                <c:pt idx="2983">
                  <c:v>0.30713528394699097</c:v>
                </c:pt>
                <c:pt idx="2984">
                  <c:v>0.31327334046363831</c:v>
                </c:pt>
                <c:pt idx="2985">
                  <c:v>0.35538238286972046</c:v>
                </c:pt>
                <c:pt idx="2986">
                  <c:v>0.42613649368286133</c:v>
                </c:pt>
                <c:pt idx="2987">
                  <c:v>0.51911658048629761</c:v>
                </c:pt>
                <c:pt idx="2988">
                  <c:v>0.60208970308303833</c:v>
                </c:pt>
                <c:pt idx="2989">
                  <c:v>0.61270874738693237</c:v>
                </c:pt>
                <c:pt idx="2990">
                  <c:v>0.51545780897140503</c:v>
                </c:pt>
                <c:pt idx="2991">
                  <c:v>0.31640523672103882</c:v>
                </c:pt>
                <c:pt idx="2992">
                  <c:v>9.4175636768341064E-2</c:v>
                </c:pt>
                <c:pt idx="2993">
                  <c:v>-7.3247164487838745E-2</c:v>
                </c:pt>
                <c:pt idx="2994">
                  <c:v>-0.12712371349334717</c:v>
                </c:pt>
                <c:pt idx="2995">
                  <c:v>-5.5963851511478424E-2</c:v>
                </c:pt>
                <c:pt idx="2996">
                  <c:v>0.10154055058956146</c:v>
                </c:pt>
                <c:pt idx="2997">
                  <c:v>0.24366405606269836</c:v>
                </c:pt>
                <c:pt idx="2998">
                  <c:v>0.27024641633033752</c:v>
                </c:pt>
                <c:pt idx="2999">
                  <c:v>0.14901505410671234</c:v>
                </c:pt>
                <c:pt idx="3000">
                  <c:v>-0.10509365051984787</c:v>
                </c:pt>
                <c:pt idx="3001">
                  <c:v>-0.40540653467178345</c:v>
                </c:pt>
                <c:pt idx="3002">
                  <c:v>-0.63728982210159302</c:v>
                </c:pt>
                <c:pt idx="3003">
                  <c:v>-0.74210596084594727</c:v>
                </c:pt>
                <c:pt idx="3004">
                  <c:v>-0.69508868455886841</c:v>
                </c:pt>
                <c:pt idx="3005">
                  <c:v>-0.49522444605827332</c:v>
                </c:pt>
                <c:pt idx="3006">
                  <c:v>-0.18712919950485229</c:v>
                </c:pt>
                <c:pt idx="3007">
                  <c:v>0.14906072616577148</c:v>
                </c:pt>
                <c:pt idx="3008">
                  <c:v>0.39563030004501343</c:v>
                </c:pt>
                <c:pt idx="3009">
                  <c:v>0.50254106521606445</c:v>
                </c:pt>
                <c:pt idx="3010">
                  <c:v>0.48253226280212402</c:v>
                </c:pt>
                <c:pt idx="3011">
                  <c:v>0.3833191990852356</c:v>
                </c:pt>
                <c:pt idx="3012">
                  <c:v>0.25372818112373352</c:v>
                </c:pt>
                <c:pt idx="3013">
                  <c:v>0.13120612502098083</c:v>
                </c:pt>
                <c:pt idx="3014">
                  <c:v>3.736511617898941E-2</c:v>
                </c:pt>
                <c:pt idx="3015">
                  <c:v>-3.1111292541027069E-2</c:v>
                </c:pt>
                <c:pt idx="3016">
                  <c:v>-7.3922939598560333E-2</c:v>
                </c:pt>
                <c:pt idx="3017">
                  <c:v>-8.4761582314968109E-2</c:v>
                </c:pt>
                <c:pt idx="3018">
                  <c:v>-6.1167038977146149E-2</c:v>
                </c:pt>
                <c:pt idx="3019">
                  <c:v>-1.3890942558646202E-2</c:v>
                </c:pt>
                <c:pt idx="3020">
                  <c:v>3.2019291073083878E-2</c:v>
                </c:pt>
                <c:pt idx="3021">
                  <c:v>4.5255709439516068E-2</c:v>
                </c:pt>
                <c:pt idx="3022">
                  <c:v>3.3830218017101288E-2</c:v>
                </c:pt>
                <c:pt idx="3023">
                  <c:v>-2.6593874208629131E-3</c:v>
                </c:pt>
                <c:pt idx="3024">
                  <c:v>-5.1603760570287704E-2</c:v>
                </c:pt>
                <c:pt idx="3025">
                  <c:v>-0.10210756957530975</c:v>
                </c:pt>
                <c:pt idx="3026">
                  <c:v>-0.1512727290391922</c:v>
                </c:pt>
                <c:pt idx="3027">
                  <c:v>-0.18973153829574585</c:v>
                </c:pt>
                <c:pt idx="3028">
                  <c:v>-0.23512405157089233</c:v>
                </c:pt>
                <c:pt idx="3029">
                  <c:v>-0.2840883731842041</c:v>
                </c:pt>
                <c:pt idx="3030">
                  <c:v>-0.31761065125465393</c:v>
                </c:pt>
                <c:pt idx="3031">
                  <c:v>-0.32627299427986145</c:v>
                </c:pt>
                <c:pt idx="3032">
                  <c:v>-0.32225054502487183</c:v>
                </c:pt>
                <c:pt idx="3033">
                  <c:v>-0.29169374704360962</c:v>
                </c:pt>
                <c:pt idx="3034">
                  <c:v>-0.22385184466838837</c:v>
                </c:pt>
                <c:pt idx="3035">
                  <c:v>-0.12878502905368805</c:v>
                </c:pt>
                <c:pt idx="3036">
                  <c:v>-3.6732595413923264E-2</c:v>
                </c:pt>
                <c:pt idx="3037">
                  <c:v>-8.190009742975235E-3</c:v>
                </c:pt>
                <c:pt idx="3038">
                  <c:v>-7.9731300473213196E-2</c:v>
                </c:pt>
                <c:pt idx="3039">
                  <c:v>-0.25553324818611145</c:v>
                </c:pt>
                <c:pt idx="3040">
                  <c:v>-0.46634373068809509</c:v>
                </c:pt>
                <c:pt idx="3041">
                  <c:v>-0.63910567760467529</c:v>
                </c:pt>
                <c:pt idx="3042">
                  <c:v>-0.73003530502319336</c:v>
                </c:pt>
                <c:pt idx="3043">
                  <c:v>-0.73581421375274658</c:v>
                </c:pt>
                <c:pt idx="3044">
                  <c:v>-0.69325929880142212</c:v>
                </c:pt>
                <c:pt idx="3045">
                  <c:v>-0.62175989151000977</c:v>
                </c:pt>
                <c:pt idx="3046">
                  <c:v>-0.51298171281814575</c:v>
                </c:pt>
                <c:pt idx="3047">
                  <c:v>-0.35053014755249023</c:v>
                </c:pt>
                <c:pt idx="3048">
                  <c:v>-0.15413826704025269</c:v>
                </c:pt>
                <c:pt idx="3049">
                  <c:v>6.8285278975963593E-2</c:v>
                </c:pt>
                <c:pt idx="3050">
                  <c:v>0.27762147784233093</c:v>
                </c:pt>
                <c:pt idx="3051">
                  <c:v>0.42817601561546326</c:v>
                </c:pt>
                <c:pt idx="3052">
                  <c:v>0.46659824252128601</c:v>
                </c:pt>
                <c:pt idx="3053">
                  <c:v>0.38926717638969421</c:v>
                </c:pt>
                <c:pt idx="3054">
                  <c:v>0.24268519878387451</c:v>
                </c:pt>
                <c:pt idx="3055">
                  <c:v>7.8941613435745239E-2</c:v>
                </c:pt>
                <c:pt idx="3056">
                  <c:v>-7.9024314880371094E-2</c:v>
                </c:pt>
                <c:pt idx="3057">
                  <c:v>-0.21687766909599304</c:v>
                </c:pt>
                <c:pt idx="3058">
                  <c:v>-0.33454331755638123</c:v>
                </c:pt>
                <c:pt idx="3059">
                  <c:v>-0.40892240405082703</c:v>
                </c:pt>
                <c:pt idx="3060">
                  <c:v>-0.44343775510787964</c:v>
                </c:pt>
                <c:pt idx="3061">
                  <c:v>-0.43812182545661926</c:v>
                </c:pt>
                <c:pt idx="3062">
                  <c:v>-0.39985433220863342</c:v>
                </c:pt>
                <c:pt idx="3063">
                  <c:v>-0.34156125783920288</c:v>
                </c:pt>
                <c:pt idx="3064">
                  <c:v>-0.26069891452789307</c:v>
                </c:pt>
                <c:pt idx="3065">
                  <c:v>-0.15617075562477112</c:v>
                </c:pt>
                <c:pt idx="3066">
                  <c:v>-3.2029364258050919E-2</c:v>
                </c:pt>
                <c:pt idx="3067">
                  <c:v>0.10646539181470871</c:v>
                </c:pt>
                <c:pt idx="3068">
                  <c:v>0.24654792249202728</c:v>
                </c:pt>
                <c:pt idx="3069">
                  <c:v>0.3629072904586792</c:v>
                </c:pt>
                <c:pt idx="3070">
                  <c:v>0.43947955965995789</c:v>
                </c:pt>
                <c:pt idx="3071">
                  <c:v>0.47678613662719727</c:v>
                </c:pt>
                <c:pt idx="3072">
                  <c:v>0.48799005150794983</c:v>
                </c:pt>
                <c:pt idx="3073">
                  <c:v>0.49224922060966492</c:v>
                </c:pt>
                <c:pt idx="3074">
                  <c:v>0.49417921900749207</c:v>
                </c:pt>
                <c:pt idx="3075">
                  <c:v>0.4897371232509613</c:v>
                </c:pt>
                <c:pt idx="3076">
                  <c:v>0.50100362300872803</c:v>
                </c:pt>
                <c:pt idx="3077">
                  <c:v>0.49567493796348572</c:v>
                </c:pt>
                <c:pt idx="3078">
                  <c:v>0.47137889266014099</c:v>
                </c:pt>
                <c:pt idx="3079">
                  <c:v>0.44303563237190247</c:v>
                </c:pt>
                <c:pt idx="3080">
                  <c:v>0.40725657343864441</c:v>
                </c:pt>
                <c:pt idx="3081">
                  <c:v>0.40292850136756897</c:v>
                </c:pt>
                <c:pt idx="3082">
                  <c:v>0.41486319899559021</c:v>
                </c:pt>
                <c:pt idx="3083">
                  <c:v>0.42609766125679016</c:v>
                </c:pt>
                <c:pt idx="3084">
                  <c:v>0.43735751509666443</c:v>
                </c:pt>
                <c:pt idx="3085">
                  <c:v>0.45918676257133484</c:v>
                </c:pt>
                <c:pt idx="3086">
                  <c:v>0.51381748914718628</c:v>
                </c:pt>
                <c:pt idx="3087">
                  <c:v>0.59826242923736572</c:v>
                </c:pt>
                <c:pt idx="3088">
                  <c:v>0.68973511457443237</c:v>
                </c:pt>
                <c:pt idx="3089">
                  <c:v>0.7278677225112915</c:v>
                </c:pt>
                <c:pt idx="3090">
                  <c:v>0.64939659833908081</c:v>
                </c:pt>
                <c:pt idx="3091">
                  <c:v>0.46354436874389648</c:v>
                </c:pt>
                <c:pt idx="3092">
                  <c:v>0.22432354092597961</c:v>
                </c:pt>
                <c:pt idx="3093">
                  <c:v>3.5974778234958649E-2</c:v>
                </c:pt>
                <c:pt idx="3094">
                  <c:v>-4.5199703425168991E-2</c:v>
                </c:pt>
                <c:pt idx="3095">
                  <c:v>-2.0649779587984085E-2</c:v>
                </c:pt>
                <c:pt idx="3096">
                  <c:v>6.7078210413455963E-2</c:v>
                </c:pt>
                <c:pt idx="3097">
                  <c:v>0.15310946106910706</c:v>
                </c:pt>
                <c:pt idx="3098">
                  <c:v>0.15053656697273254</c:v>
                </c:pt>
                <c:pt idx="3099">
                  <c:v>1.8670585006475449E-2</c:v>
                </c:pt>
                <c:pt idx="3100">
                  <c:v>-0.21481460332870483</c:v>
                </c:pt>
                <c:pt idx="3101">
                  <c:v>-0.41786229610443115</c:v>
                </c:pt>
                <c:pt idx="3102">
                  <c:v>-0.51098048686981201</c:v>
                </c:pt>
                <c:pt idx="3103">
                  <c:v>-0.4826008677482605</c:v>
                </c:pt>
                <c:pt idx="3104">
                  <c:v>-0.35067638754844666</c:v>
                </c:pt>
                <c:pt idx="3105">
                  <c:v>-0.16129551827907562</c:v>
                </c:pt>
                <c:pt idx="3106">
                  <c:v>3.4694496542215347E-2</c:v>
                </c:pt>
                <c:pt idx="3107">
                  <c:v>0.17414778470993042</c:v>
                </c:pt>
                <c:pt idx="3108">
                  <c:v>0.23168191313743591</c:v>
                </c:pt>
                <c:pt idx="3109">
                  <c:v>0.23205520212650299</c:v>
                </c:pt>
                <c:pt idx="3110">
                  <c:v>0.21200372278690338</c:v>
                </c:pt>
                <c:pt idx="3111">
                  <c:v>0.17920359969139099</c:v>
                </c:pt>
                <c:pt idx="3112">
                  <c:v>0.14441660046577454</c:v>
                </c:pt>
                <c:pt idx="3113">
                  <c:v>9.2655733227729797E-2</c:v>
                </c:pt>
                <c:pt idx="3114">
                  <c:v>3.6682207137346268E-2</c:v>
                </c:pt>
                <c:pt idx="3115">
                  <c:v>-1.9581802189350128E-2</c:v>
                </c:pt>
                <c:pt idx="3116">
                  <c:v>-5.3557347506284714E-2</c:v>
                </c:pt>
                <c:pt idx="3117">
                  <c:v>-5.5030692368745804E-2</c:v>
                </c:pt>
                <c:pt idx="3118">
                  <c:v>-3.4092649817466736E-2</c:v>
                </c:pt>
                <c:pt idx="3119">
                  <c:v>-8.1332968547940254E-3</c:v>
                </c:pt>
                <c:pt idx="3120">
                  <c:v>1.383218914270401E-2</c:v>
                </c:pt>
                <c:pt idx="3121">
                  <c:v>1.431620679795742E-2</c:v>
                </c:pt>
                <c:pt idx="3122">
                  <c:v>-5.4060979746282101E-3</c:v>
                </c:pt>
                <c:pt idx="3123">
                  <c:v>-5.2608378231525421E-2</c:v>
                </c:pt>
                <c:pt idx="3124">
                  <c:v>-0.12331423908472061</c:v>
                </c:pt>
                <c:pt idx="3125">
                  <c:v>-0.20026475191116333</c:v>
                </c:pt>
                <c:pt idx="3126">
                  <c:v>-0.26833462715148926</c:v>
                </c:pt>
                <c:pt idx="3127">
                  <c:v>-0.30890920758247375</c:v>
                </c:pt>
                <c:pt idx="3128">
                  <c:v>-0.32059437036514282</c:v>
                </c:pt>
                <c:pt idx="3129">
                  <c:v>-0.30573713779449463</c:v>
                </c:pt>
                <c:pt idx="3130">
                  <c:v>-0.28940263390541077</c:v>
                </c:pt>
                <c:pt idx="3131">
                  <c:v>-0.2642749547958374</c:v>
                </c:pt>
                <c:pt idx="3132">
                  <c:v>-0.21498012542724609</c:v>
                </c:pt>
                <c:pt idx="3133">
                  <c:v>-0.14437516033649445</c:v>
                </c:pt>
                <c:pt idx="3134">
                  <c:v>-5.683518573641777E-2</c:v>
                </c:pt>
                <c:pt idx="3135">
                  <c:v>2.9551979154348373E-2</c:v>
                </c:pt>
                <c:pt idx="3136">
                  <c:v>8.3953700959682465E-2</c:v>
                </c:pt>
                <c:pt idx="3137">
                  <c:v>9.5288313925266266E-2</c:v>
                </c:pt>
                <c:pt idx="3138">
                  <c:v>5.8125764131546021E-2</c:v>
                </c:pt>
                <c:pt idx="3139">
                  <c:v>-2.3377785459160805E-2</c:v>
                </c:pt>
                <c:pt idx="3140">
                  <c:v>-0.11980418860912323</c:v>
                </c:pt>
                <c:pt idx="3141">
                  <c:v>-0.22324573993682861</c:v>
                </c:pt>
                <c:pt idx="3142">
                  <c:v>-0.31323340535163879</c:v>
                </c:pt>
                <c:pt idx="3143">
                  <c:v>-0.38480457663536072</c:v>
                </c:pt>
                <c:pt idx="3144">
                  <c:v>-0.44042202830314636</c:v>
                </c:pt>
                <c:pt idx="3145">
                  <c:v>-0.46948137879371643</c:v>
                </c:pt>
                <c:pt idx="3146">
                  <c:v>-0.44296616315841675</c:v>
                </c:pt>
                <c:pt idx="3147">
                  <c:v>-0.36455443501472473</c:v>
                </c:pt>
                <c:pt idx="3148">
                  <c:v>-0.26831686496734619</c:v>
                </c:pt>
                <c:pt idx="3149">
                  <c:v>-0.19379973411560059</c:v>
                </c:pt>
                <c:pt idx="3150">
                  <c:v>-0.15321795642375946</c:v>
                </c:pt>
                <c:pt idx="3151">
                  <c:v>-0.14095713198184967</c:v>
                </c:pt>
                <c:pt idx="3152">
                  <c:v>-0.11208207905292511</c:v>
                </c:pt>
                <c:pt idx="3153">
                  <c:v>-4.8978894948959351E-2</c:v>
                </c:pt>
                <c:pt idx="3154">
                  <c:v>4.7199305146932602E-2</c:v>
                </c:pt>
                <c:pt idx="3155">
                  <c:v>0.19438295066356659</c:v>
                </c:pt>
                <c:pt idx="3156">
                  <c:v>0.37292525172233582</c:v>
                </c:pt>
                <c:pt idx="3157">
                  <c:v>0.49728333950042725</c:v>
                </c:pt>
                <c:pt idx="3158">
                  <c:v>0.59819877147674561</c:v>
                </c:pt>
                <c:pt idx="3159">
                  <c:v>0.61290436983108521</c:v>
                </c:pt>
                <c:pt idx="3160">
                  <c:v>0.47640913724899292</c:v>
                </c:pt>
                <c:pt idx="3161">
                  <c:v>0.2434438019990921</c:v>
                </c:pt>
                <c:pt idx="3162">
                  <c:v>1.865800004452467E-3</c:v>
                </c:pt>
                <c:pt idx="3163">
                  <c:v>-0.19104647636413574</c:v>
                </c:pt>
                <c:pt idx="3164">
                  <c:v>-0.321788489818573</c:v>
                </c:pt>
                <c:pt idx="3165">
                  <c:v>-0.38940182328224182</c:v>
                </c:pt>
                <c:pt idx="3166">
                  <c:v>-0.39843499660491943</c:v>
                </c:pt>
                <c:pt idx="3167">
                  <c:v>-0.33886617422103882</c:v>
                </c:pt>
                <c:pt idx="3168">
                  <c:v>-0.24738737940788269</c:v>
                </c:pt>
                <c:pt idx="3169">
                  <c:v>-0.14119693636894226</c:v>
                </c:pt>
                <c:pt idx="3170">
                  <c:v>-3.4235056489706039E-2</c:v>
                </c:pt>
                <c:pt idx="3171">
                  <c:v>5.7046566158533096E-2</c:v>
                </c:pt>
                <c:pt idx="3172">
                  <c:v>0.12199600785970688</c:v>
                </c:pt>
                <c:pt idx="3173">
                  <c:v>0.16224431991577148</c:v>
                </c:pt>
                <c:pt idx="3174">
                  <c:v>0.15846742689609528</c:v>
                </c:pt>
                <c:pt idx="3175">
                  <c:v>0.13859398663043976</c:v>
                </c:pt>
                <c:pt idx="3176">
                  <c:v>0.14166194200515747</c:v>
                </c:pt>
                <c:pt idx="3177">
                  <c:v>0.18412414193153381</c:v>
                </c:pt>
                <c:pt idx="3178">
                  <c:v>0.24210621416568756</c:v>
                </c:pt>
                <c:pt idx="3179">
                  <c:v>0.312153160572052</c:v>
                </c:pt>
                <c:pt idx="3180">
                  <c:v>0.37279891967773438</c:v>
                </c:pt>
                <c:pt idx="3181">
                  <c:v>0.41205987334251404</c:v>
                </c:pt>
                <c:pt idx="3182">
                  <c:v>0.42520442605018616</c:v>
                </c:pt>
                <c:pt idx="3183">
                  <c:v>0.42820990085601807</c:v>
                </c:pt>
                <c:pt idx="3184">
                  <c:v>0.43648165464401245</c:v>
                </c:pt>
                <c:pt idx="3185">
                  <c:v>0.43209367990493774</c:v>
                </c:pt>
                <c:pt idx="3186">
                  <c:v>0.40619975328445435</c:v>
                </c:pt>
                <c:pt idx="3187">
                  <c:v>0.36455968022346497</c:v>
                </c:pt>
                <c:pt idx="3188">
                  <c:v>0.31249594688415527</c:v>
                </c:pt>
                <c:pt idx="3189">
                  <c:v>0.2788863480091095</c:v>
                </c:pt>
                <c:pt idx="3190">
                  <c:v>0.27885091304779053</c:v>
                </c:pt>
                <c:pt idx="3191">
                  <c:v>0.30176442861557007</c:v>
                </c:pt>
                <c:pt idx="3192">
                  <c:v>0.35134768486022949</c:v>
                </c:pt>
                <c:pt idx="3193">
                  <c:v>0.40506324172019958</c:v>
                </c:pt>
                <c:pt idx="3194">
                  <c:v>0.46432071924209595</c:v>
                </c:pt>
                <c:pt idx="3195">
                  <c:v>0.54973214864730835</c:v>
                </c:pt>
                <c:pt idx="3196">
                  <c:v>0.69634127616882324</c:v>
                </c:pt>
                <c:pt idx="3197">
                  <c:v>0.89961177110671997</c:v>
                </c:pt>
                <c:pt idx="3198">
                  <c:v>1.0597180128097534</c:v>
                </c:pt>
                <c:pt idx="3199">
                  <c:v>0.98606443405151367</c:v>
                </c:pt>
                <c:pt idx="3200">
                  <c:v>0.62036633491516113</c:v>
                </c:pt>
                <c:pt idx="3201">
                  <c:v>9.5317594707012177E-2</c:v>
                </c:pt>
                <c:pt idx="3202">
                  <c:v>-0.33414533734321594</c:v>
                </c:pt>
                <c:pt idx="3203">
                  <c:v>-0.44188061356544495</c:v>
                </c:pt>
                <c:pt idx="3204">
                  <c:v>-0.21831357479095459</c:v>
                </c:pt>
                <c:pt idx="3205">
                  <c:v>0.14797011017799377</c:v>
                </c:pt>
                <c:pt idx="3206">
                  <c:v>0.39657196402549744</c:v>
                </c:pt>
                <c:pt idx="3207">
                  <c:v>0.38891702890396118</c:v>
                </c:pt>
                <c:pt idx="3208">
                  <c:v>0.20331627130508423</c:v>
                </c:pt>
                <c:pt idx="3209">
                  <c:v>-8.1899203360080719E-3</c:v>
                </c:pt>
                <c:pt idx="3210">
                  <c:v>-0.1255469024181366</c:v>
                </c:pt>
                <c:pt idx="3211">
                  <c:v>-0.15773317217826843</c:v>
                </c:pt>
                <c:pt idx="3212">
                  <c:v>-0.1519160270690918</c:v>
                </c:pt>
                <c:pt idx="3213">
                  <c:v>-0.10921610891819</c:v>
                </c:pt>
                <c:pt idx="3214">
                  <c:v>-5.2616473287343979E-2</c:v>
                </c:pt>
                <c:pt idx="3215">
                  <c:v>-1.0627559386193752E-2</c:v>
                </c:pt>
                <c:pt idx="3216">
                  <c:v>7.6979179866611958E-3</c:v>
                </c:pt>
                <c:pt idx="3217">
                  <c:v>7.5254999101161957E-3</c:v>
                </c:pt>
                <c:pt idx="3218">
                  <c:v>-1.2835964560508728E-2</c:v>
                </c:pt>
                <c:pt idx="3219">
                  <c:v>-4.4578459113836288E-2</c:v>
                </c:pt>
                <c:pt idx="3220">
                  <c:v>-7.0894487202167511E-2</c:v>
                </c:pt>
                <c:pt idx="3221">
                  <c:v>-7.8728549182415009E-2</c:v>
                </c:pt>
                <c:pt idx="3222">
                  <c:v>-6.104728952050209E-2</c:v>
                </c:pt>
                <c:pt idx="3223">
                  <c:v>-2.8667531907558441E-2</c:v>
                </c:pt>
                <c:pt idx="3224">
                  <c:v>-6.9427955895662308E-3</c:v>
                </c:pt>
                <c:pt idx="3225">
                  <c:v>5.9386012144386768E-3</c:v>
                </c:pt>
                <c:pt idx="3226">
                  <c:v>-2.780156210064888E-4</c:v>
                </c:pt>
                <c:pt idx="3227">
                  <c:v>-3.0559755861759186E-2</c:v>
                </c:pt>
                <c:pt idx="3228">
                  <c:v>-7.9727038741111755E-2</c:v>
                </c:pt>
                <c:pt idx="3229">
                  <c:v>-0.15694405138492584</c:v>
                </c:pt>
                <c:pt idx="3230">
                  <c:v>-0.27632558345794678</c:v>
                </c:pt>
                <c:pt idx="3231">
                  <c:v>-0.41499966382980347</c:v>
                </c:pt>
                <c:pt idx="3232">
                  <c:v>-0.53813064098358154</c:v>
                </c:pt>
                <c:pt idx="3233">
                  <c:v>-0.62238752841949463</c:v>
                </c:pt>
                <c:pt idx="3234">
                  <c:v>-0.65648984909057617</c:v>
                </c:pt>
                <c:pt idx="3235">
                  <c:v>-0.64848315715789795</c:v>
                </c:pt>
                <c:pt idx="3236">
                  <c:v>-0.61305886507034302</c:v>
                </c:pt>
                <c:pt idx="3237">
                  <c:v>-0.54222327470779419</c:v>
                </c:pt>
                <c:pt idx="3238">
                  <c:v>-0.44268792867660522</c:v>
                </c:pt>
                <c:pt idx="3239">
                  <c:v>-0.33142957091331482</c:v>
                </c:pt>
                <c:pt idx="3240">
                  <c:v>-0.21697358787059784</c:v>
                </c:pt>
                <c:pt idx="3241">
                  <c:v>-8.982761949300766E-2</c:v>
                </c:pt>
                <c:pt idx="3242">
                  <c:v>5.3389459848403931E-2</c:v>
                </c:pt>
                <c:pt idx="3243">
                  <c:v>0.19951948523521423</c:v>
                </c:pt>
                <c:pt idx="3244">
                  <c:v>0.31939953565597534</c:v>
                </c:pt>
                <c:pt idx="3245">
                  <c:v>0.38452082872390747</c:v>
                </c:pt>
                <c:pt idx="3246">
                  <c:v>0.40705278515815735</c:v>
                </c:pt>
                <c:pt idx="3247">
                  <c:v>0.38937792181968689</c:v>
                </c:pt>
                <c:pt idx="3248">
                  <c:v>0.35213443636894226</c:v>
                </c:pt>
                <c:pt idx="3249">
                  <c:v>0.30345919728279114</c:v>
                </c:pt>
                <c:pt idx="3250">
                  <c:v>0.24610614776611328</c:v>
                </c:pt>
                <c:pt idx="3251">
                  <c:v>0.194987952709198</c:v>
                </c:pt>
                <c:pt idx="3252">
                  <c:v>0.18032112717628479</c:v>
                </c:pt>
                <c:pt idx="3253">
                  <c:v>0.21519920229911804</c:v>
                </c:pt>
                <c:pt idx="3254">
                  <c:v>0.2921845018863678</c:v>
                </c:pt>
                <c:pt idx="3255">
                  <c:v>0.39033100008964539</c:v>
                </c:pt>
                <c:pt idx="3256">
                  <c:v>0.49460011720657349</c:v>
                </c:pt>
                <c:pt idx="3257">
                  <c:v>0.59564965963363647</c:v>
                </c:pt>
                <c:pt idx="3258">
                  <c:v>0.69164407253265381</c:v>
                </c:pt>
                <c:pt idx="3259">
                  <c:v>0.77698463201522827</c:v>
                </c:pt>
                <c:pt idx="3260">
                  <c:v>0.85769492387771606</c:v>
                </c:pt>
                <c:pt idx="3261">
                  <c:v>0.94590985774993896</c:v>
                </c:pt>
                <c:pt idx="3262">
                  <c:v>1.0252320766448975</c:v>
                </c:pt>
                <c:pt idx="3263">
                  <c:v>1.0871114730834961</c:v>
                </c:pt>
                <c:pt idx="3264">
                  <c:v>1.1372151374816895</c:v>
                </c:pt>
                <c:pt idx="3265">
                  <c:v>1.1793842315673828</c:v>
                </c:pt>
                <c:pt idx="3266">
                  <c:v>1.2356187105178833</c:v>
                </c:pt>
                <c:pt idx="3267">
                  <c:v>1.3038171529769897</c:v>
                </c:pt>
                <c:pt idx="3268">
                  <c:v>1.3811342716217041</c:v>
                </c:pt>
                <c:pt idx="3269">
                  <c:v>1.4468351602554321</c:v>
                </c:pt>
                <c:pt idx="3270">
                  <c:v>1.5118615627288818</c:v>
                </c:pt>
                <c:pt idx="3271">
                  <c:v>1.5858272314071655</c:v>
                </c:pt>
                <c:pt idx="3272">
                  <c:v>1.6671191453933716</c:v>
                </c:pt>
                <c:pt idx="3273">
                  <c:v>1.7517331838607788</c:v>
                </c:pt>
                <c:pt idx="3274">
                  <c:v>1.827940821647644</c:v>
                </c:pt>
                <c:pt idx="3275">
                  <c:v>1.8987357616424561</c:v>
                </c:pt>
                <c:pt idx="3276">
                  <c:v>1.9859321117401123</c:v>
                </c:pt>
                <c:pt idx="3277">
                  <c:v>2.0821464061737061</c:v>
                </c:pt>
                <c:pt idx="3278">
                  <c:v>2.1790440082550049</c:v>
                </c:pt>
                <c:pt idx="3279">
                  <c:v>2.2782933712005615</c:v>
                </c:pt>
                <c:pt idx="3280">
                  <c:v>2.3713397979736328</c:v>
                </c:pt>
                <c:pt idx="3281">
                  <c:v>2.4712047576904297</c:v>
                </c:pt>
                <c:pt idx="3282">
                  <c:v>2.558185338973999</c:v>
                </c:pt>
                <c:pt idx="3283">
                  <c:v>2.6281952857971191</c:v>
                </c:pt>
                <c:pt idx="3284">
                  <c:v>2.68204665184021</c:v>
                </c:pt>
                <c:pt idx="3285">
                  <c:v>2.7120034694671631</c:v>
                </c:pt>
                <c:pt idx="3286">
                  <c:v>2.7257235050201416</c:v>
                </c:pt>
                <c:pt idx="3287">
                  <c:v>2.7396225929260254</c:v>
                </c:pt>
                <c:pt idx="3288">
                  <c:v>2.7586631774902344</c:v>
                </c:pt>
                <c:pt idx="3289">
                  <c:v>2.7807316780090332</c:v>
                </c:pt>
                <c:pt idx="3290">
                  <c:v>2.8102710247039795</c:v>
                </c:pt>
                <c:pt idx="3291">
                  <c:v>2.8457250595092773</c:v>
                </c:pt>
                <c:pt idx="3292">
                  <c:v>2.8822343349456787</c:v>
                </c:pt>
                <c:pt idx="3293">
                  <c:v>2.9062776565551758</c:v>
                </c:pt>
                <c:pt idx="3294">
                  <c:v>2.9154644012451172</c:v>
                </c:pt>
                <c:pt idx="3295">
                  <c:v>2.9284868240356445</c:v>
                </c:pt>
                <c:pt idx="3296">
                  <c:v>2.9498076438903809</c:v>
                </c:pt>
                <c:pt idx="3297">
                  <c:v>2.961768627166748</c:v>
                </c:pt>
                <c:pt idx="3298">
                  <c:v>2.9579744338989258</c:v>
                </c:pt>
                <c:pt idx="3299">
                  <c:v>2.9402883052825928</c:v>
                </c:pt>
                <c:pt idx="3300">
                  <c:v>2.9269213676452637</c:v>
                </c:pt>
                <c:pt idx="3301">
                  <c:v>2.9422626495361328</c:v>
                </c:pt>
                <c:pt idx="3302">
                  <c:v>2.9865372180938721</c:v>
                </c:pt>
                <c:pt idx="3303">
                  <c:v>3.0475010871887207</c:v>
                </c:pt>
                <c:pt idx="3304">
                  <c:v>3.1124265193939209</c:v>
                </c:pt>
                <c:pt idx="3305">
                  <c:v>3.1512484550476074</c:v>
                </c:pt>
                <c:pt idx="3306">
                  <c:v>3.1674730777740479</c:v>
                </c:pt>
                <c:pt idx="3307">
                  <c:v>3.1792759895324707</c:v>
                </c:pt>
                <c:pt idx="3308">
                  <c:v>3.1888809204101562</c:v>
                </c:pt>
                <c:pt idx="3309">
                  <c:v>3.2042026519775391</c:v>
                </c:pt>
                <c:pt idx="3310">
                  <c:v>3.2335069179534912</c:v>
                </c:pt>
                <c:pt idx="3311">
                  <c:v>3.2784855365753174</c:v>
                </c:pt>
                <c:pt idx="3312">
                  <c:v>3.33359694480896</c:v>
                </c:pt>
                <c:pt idx="3313">
                  <c:v>3.3985869884490967</c:v>
                </c:pt>
                <c:pt idx="3314">
                  <c:v>3.4536409378051758</c:v>
                </c:pt>
                <c:pt idx="3315">
                  <c:v>3.4906070232391357</c:v>
                </c:pt>
                <c:pt idx="3316">
                  <c:v>3.5060665607452393</c:v>
                </c:pt>
                <c:pt idx="3317">
                  <c:v>3.5056214332580566</c:v>
                </c:pt>
                <c:pt idx="3318">
                  <c:v>3.4908230304718018</c:v>
                </c:pt>
                <c:pt idx="3319">
                  <c:v>3.467484712600708</c:v>
                </c:pt>
                <c:pt idx="3320">
                  <c:v>3.4377756118774414</c:v>
                </c:pt>
                <c:pt idx="3321">
                  <c:v>3.4030060768127441</c:v>
                </c:pt>
                <c:pt idx="3322">
                  <c:v>3.3712847232818604</c:v>
                </c:pt>
                <c:pt idx="3323">
                  <c:v>3.3457179069519043</c:v>
                </c:pt>
                <c:pt idx="3324">
                  <c:v>3.3373045921325684</c:v>
                </c:pt>
                <c:pt idx="3325">
                  <c:v>3.3427309989929199</c:v>
                </c:pt>
                <c:pt idx="3326">
                  <c:v>3.3527095317840576</c:v>
                </c:pt>
                <c:pt idx="3327">
                  <c:v>3.3523256778717041</c:v>
                </c:pt>
                <c:pt idx="3328">
                  <c:v>3.3337781429290771</c:v>
                </c:pt>
                <c:pt idx="3329">
                  <c:v>3.3198039531707764</c:v>
                </c:pt>
                <c:pt idx="3330">
                  <c:v>3.31290602684021</c:v>
                </c:pt>
                <c:pt idx="3331">
                  <c:v>3.3019731044769287</c:v>
                </c:pt>
                <c:pt idx="3332">
                  <c:v>3.292503833770752</c:v>
                </c:pt>
                <c:pt idx="3333">
                  <c:v>3.2871294021606445</c:v>
                </c:pt>
                <c:pt idx="3334">
                  <c:v>3.2807068824768066</c:v>
                </c:pt>
                <c:pt idx="3335">
                  <c:v>3.2758421897888184</c:v>
                </c:pt>
                <c:pt idx="3336">
                  <c:v>3.2580347061157227</c:v>
                </c:pt>
                <c:pt idx="3337">
                  <c:v>3.2210066318511963</c:v>
                </c:pt>
                <c:pt idx="3338">
                  <c:v>3.1656863689422607</c:v>
                </c:pt>
                <c:pt idx="3339">
                  <c:v>3.1135873794555664</c:v>
                </c:pt>
                <c:pt idx="3340">
                  <c:v>3.0552220344543457</c:v>
                </c:pt>
                <c:pt idx="3341">
                  <c:v>2.9968497753143311</c:v>
                </c:pt>
                <c:pt idx="3342">
                  <c:v>2.9396107196807861</c:v>
                </c:pt>
                <c:pt idx="3343">
                  <c:v>2.9011023044586182</c:v>
                </c:pt>
                <c:pt idx="3344">
                  <c:v>2.8877825736999512</c:v>
                </c:pt>
                <c:pt idx="3345">
                  <c:v>2.8896443843841553</c:v>
                </c:pt>
                <c:pt idx="3346">
                  <c:v>2.8953111171722412</c:v>
                </c:pt>
                <c:pt idx="3347">
                  <c:v>2.8956406116485596</c:v>
                </c:pt>
                <c:pt idx="3348">
                  <c:v>2.8763010501861572</c:v>
                </c:pt>
                <c:pt idx="3349">
                  <c:v>2.8505618572235107</c:v>
                </c:pt>
                <c:pt idx="3350">
                  <c:v>2.7951533794403076</c:v>
                </c:pt>
                <c:pt idx="3351">
                  <c:v>2.667564868927002</c:v>
                </c:pt>
                <c:pt idx="3352">
                  <c:v>2.4945399761199951</c:v>
                </c:pt>
                <c:pt idx="3353">
                  <c:v>2.319793701171875</c:v>
                </c:pt>
                <c:pt idx="3354">
                  <c:v>2.1739170551300049</c:v>
                </c:pt>
                <c:pt idx="3355">
                  <c:v>2.0793116092681885</c:v>
                </c:pt>
                <c:pt idx="3356">
                  <c:v>2.0326905250549316</c:v>
                </c:pt>
                <c:pt idx="3357">
                  <c:v>2.0393047332763672</c:v>
                </c:pt>
                <c:pt idx="3358">
                  <c:v>2.0835950374603271</c:v>
                </c:pt>
                <c:pt idx="3359">
                  <c:v>2.1487476825714111</c:v>
                </c:pt>
                <c:pt idx="3360">
                  <c:v>2.1981115341186523</c:v>
                </c:pt>
                <c:pt idx="3361">
                  <c:v>2.2049870491027832</c:v>
                </c:pt>
                <c:pt idx="3362">
                  <c:v>2.1699361801147461</c:v>
                </c:pt>
                <c:pt idx="3363">
                  <c:v>2.0963602066040039</c:v>
                </c:pt>
                <c:pt idx="3364">
                  <c:v>1.9821826219558716</c:v>
                </c:pt>
                <c:pt idx="3365">
                  <c:v>1.8412142992019653</c:v>
                </c:pt>
                <c:pt idx="3366">
                  <c:v>1.6732460260391235</c:v>
                </c:pt>
                <c:pt idx="3367">
                  <c:v>1.4926562309265137</c:v>
                </c:pt>
                <c:pt idx="3368">
                  <c:v>1.3228106498718262</c:v>
                </c:pt>
                <c:pt idx="3369">
                  <c:v>1.1759140491485596</c:v>
                </c:pt>
                <c:pt idx="3370">
                  <c:v>1.0578643083572388</c:v>
                </c:pt>
                <c:pt idx="3371">
                  <c:v>0.97870320081710815</c:v>
                </c:pt>
                <c:pt idx="3372">
                  <c:v>0.94266480207443237</c:v>
                </c:pt>
                <c:pt idx="3373">
                  <c:v>0.92139554023742676</c:v>
                </c:pt>
                <c:pt idx="3374">
                  <c:v>0.89981591701507568</c:v>
                </c:pt>
                <c:pt idx="3375">
                  <c:v>0.88034045696258545</c:v>
                </c:pt>
                <c:pt idx="3376">
                  <c:v>0.86062854528427124</c:v>
                </c:pt>
                <c:pt idx="3377">
                  <c:v>0.83074450492858887</c:v>
                </c:pt>
                <c:pt idx="3378">
                  <c:v>0.78839147090911865</c:v>
                </c:pt>
                <c:pt idx="3379">
                  <c:v>0.73684018850326538</c:v>
                </c:pt>
                <c:pt idx="3380">
                  <c:v>0.6739581823348999</c:v>
                </c:pt>
                <c:pt idx="3381">
                  <c:v>0.62518095970153809</c:v>
                </c:pt>
                <c:pt idx="3382">
                  <c:v>0.59264141321182251</c:v>
                </c:pt>
                <c:pt idx="3383">
                  <c:v>0.57472521066665649</c:v>
                </c:pt>
                <c:pt idx="3384">
                  <c:v>0.56939679384231567</c:v>
                </c:pt>
                <c:pt idx="3385">
                  <c:v>0.56930714845657349</c:v>
                </c:pt>
                <c:pt idx="3386">
                  <c:v>0.58957833051681519</c:v>
                </c:pt>
                <c:pt idx="3387">
                  <c:v>0.63684427738189697</c:v>
                </c:pt>
                <c:pt idx="3388">
                  <c:v>0.72281378507614136</c:v>
                </c:pt>
                <c:pt idx="3389">
                  <c:v>0.81946063041687012</c:v>
                </c:pt>
                <c:pt idx="3390">
                  <c:v>0.90752416849136353</c:v>
                </c:pt>
                <c:pt idx="3391">
                  <c:v>0.95839881896972656</c:v>
                </c:pt>
                <c:pt idx="3392">
                  <c:v>0.94683802127838135</c:v>
                </c:pt>
                <c:pt idx="3393">
                  <c:v>0.86514687538146973</c:v>
                </c:pt>
                <c:pt idx="3394">
                  <c:v>0.72151088714599609</c:v>
                </c:pt>
                <c:pt idx="3395">
                  <c:v>0.52629274129867554</c:v>
                </c:pt>
                <c:pt idx="3396">
                  <c:v>0.30218133330345154</c:v>
                </c:pt>
                <c:pt idx="3397">
                  <c:v>8.680049329996109E-2</c:v>
                </c:pt>
                <c:pt idx="3398">
                  <c:v>-7.2260528802871704E-2</c:v>
                </c:pt>
                <c:pt idx="3399">
                  <c:v>-0.16927926242351532</c:v>
                </c:pt>
                <c:pt idx="3400">
                  <c:v>-0.20456108450889587</c:v>
                </c:pt>
                <c:pt idx="3401">
                  <c:v>-0.18880942463874817</c:v>
                </c:pt>
                <c:pt idx="3402">
                  <c:v>-0.12414094805717468</c:v>
                </c:pt>
                <c:pt idx="3403">
                  <c:v>-4.2380522936582565E-2</c:v>
                </c:pt>
                <c:pt idx="3404">
                  <c:v>4.2541023343801498E-2</c:v>
                </c:pt>
                <c:pt idx="3405">
                  <c:v>0.11722331494092941</c:v>
                </c:pt>
                <c:pt idx="3406">
                  <c:v>0.16429761052131653</c:v>
                </c:pt>
                <c:pt idx="3407">
                  <c:v>0.16502419114112854</c:v>
                </c:pt>
                <c:pt idx="3408">
                  <c:v>0.11387606710195541</c:v>
                </c:pt>
                <c:pt idx="3409">
                  <c:v>3.8079649209976196E-2</c:v>
                </c:pt>
                <c:pt idx="3410">
                  <c:v>-3.7137605249881744E-2</c:v>
                </c:pt>
                <c:pt idx="3411">
                  <c:v>-8.1006623804569244E-2</c:v>
                </c:pt>
                <c:pt idx="3412">
                  <c:v>-8.9975886046886444E-2</c:v>
                </c:pt>
                <c:pt idx="3413">
                  <c:v>-7.4004076421260834E-2</c:v>
                </c:pt>
                <c:pt idx="3414">
                  <c:v>-4.8504840582609177E-2</c:v>
                </c:pt>
                <c:pt idx="3415">
                  <c:v>-2.5199998170137405E-2</c:v>
                </c:pt>
                <c:pt idx="3416">
                  <c:v>-1.5952706336975098E-2</c:v>
                </c:pt>
                <c:pt idx="3417">
                  <c:v>-1.6099682077765465E-2</c:v>
                </c:pt>
                <c:pt idx="3418">
                  <c:v>-2.7308395132422447E-2</c:v>
                </c:pt>
                <c:pt idx="3419">
                  <c:v>-4.7697443515062332E-2</c:v>
                </c:pt>
                <c:pt idx="3420">
                  <c:v>-7.2530359029769897E-2</c:v>
                </c:pt>
                <c:pt idx="3421">
                  <c:v>-0.10351590812206268</c:v>
                </c:pt>
                <c:pt idx="3422">
                  <c:v>-0.1361183226108551</c:v>
                </c:pt>
                <c:pt idx="3423">
                  <c:v>-0.15376521646976471</c:v>
                </c:pt>
                <c:pt idx="3424">
                  <c:v>-0.15546324849128723</c:v>
                </c:pt>
                <c:pt idx="3425">
                  <c:v>-0.14534313976764679</c:v>
                </c:pt>
                <c:pt idx="3426">
                  <c:v>-0.1318981796503067</c:v>
                </c:pt>
                <c:pt idx="3427">
                  <c:v>-0.10229506343603134</c:v>
                </c:pt>
                <c:pt idx="3428">
                  <c:v>-7.617264986038208E-2</c:v>
                </c:pt>
                <c:pt idx="3429">
                  <c:v>-5.6725133210420609E-2</c:v>
                </c:pt>
                <c:pt idx="3430">
                  <c:v>-5.4612182080745697E-2</c:v>
                </c:pt>
                <c:pt idx="3431">
                  <c:v>-6.9532781839370728E-2</c:v>
                </c:pt>
                <c:pt idx="3432">
                  <c:v>-8.9726999402046204E-2</c:v>
                </c:pt>
                <c:pt idx="3433">
                  <c:v>-0.11540061235427856</c:v>
                </c:pt>
                <c:pt idx="3434">
                  <c:v>-0.15629744529724121</c:v>
                </c:pt>
                <c:pt idx="3435">
                  <c:v>-0.18614639341831207</c:v>
                </c:pt>
                <c:pt idx="3436">
                  <c:v>-0.20681358873844147</c:v>
                </c:pt>
                <c:pt idx="3437">
                  <c:v>-0.21596089005470276</c:v>
                </c:pt>
                <c:pt idx="3438">
                  <c:v>-0.20784810185432434</c:v>
                </c:pt>
                <c:pt idx="3439">
                  <c:v>-0.18695223331451416</c:v>
                </c:pt>
                <c:pt idx="3440">
                  <c:v>-0.16466157138347626</c:v>
                </c:pt>
                <c:pt idx="3441">
                  <c:v>-0.1512380838394165</c:v>
                </c:pt>
                <c:pt idx="3442">
                  <c:v>-0.15032461285591125</c:v>
                </c:pt>
                <c:pt idx="3443">
                  <c:v>-0.16203971207141876</c:v>
                </c:pt>
                <c:pt idx="3444">
                  <c:v>-0.17921577394008636</c:v>
                </c:pt>
                <c:pt idx="3445">
                  <c:v>-0.19628879427909851</c:v>
                </c:pt>
                <c:pt idx="3446">
                  <c:v>-0.21776957809925079</c:v>
                </c:pt>
                <c:pt idx="3447">
                  <c:v>-0.23597952723503113</c:v>
                </c:pt>
                <c:pt idx="3448">
                  <c:v>-0.25128740072250366</c:v>
                </c:pt>
                <c:pt idx="3449">
                  <c:v>-0.24993148446083069</c:v>
                </c:pt>
                <c:pt idx="3450">
                  <c:v>-0.23717467486858368</c:v>
                </c:pt>
                <c:pt idx="3451">
                  <c:v>-0.21196779608726501</c:v>
                </c:pt>
                <c:pt idx="3452">
                  <c:v>-0.1926521509885788</c:v>
                </c:pt>
                <c:pt idx="3453">
                  <c:v>-0.18218052387237549</c:v>
                </c:pt>
                <c:pt idx="3454">
                  <c:v>-0.18373873829841614</c:v>
                </c:pt>
                <c:pt idx="3455">
                  <c:v>-0.21693065762519836</c:v>
                </c:pt>
                <c:pt idx="3456">
                  <c:v>-0.28706315159797668</c:v>
                </c:pt>
                <c:pt idx="3457">
                  <c:v>-0.37492355704307556</c:v>
                </c:pt>
                <c:pt idx="3458">
                  <c:v>-0.44440490007400513</c:v>
                </c:pt>
                <c:pt idx="3459">
                  <c:v>-0.46458843350410461</c:v>
                </c:pt>
                <c:pt idx="3460">
                  <c:v>-0.42946988344192505</c:v>
                </c:pt>
                <c:pt idx="3461">
                  <c:v>-0.35076805949211121</c:v>
                </c:pt>
                <c:pt idx="3462">
                  <c:v>-0.2530345618724823</c:v>
                </c:pt>
                <c:pt idx="3463">
                  <c:v>-0.14334662258625031</c:v>
                </c:pt>
                <c:pt idx="3464">
                  <c:v>-3.2786279916763306E-2</c:v>
                </c:pt>
                <c:pt idx="3465">
                  <c:v>5.532710999250412E-2</c:v>
                </c:pt>
                <c:pt idx="3466">
                  <c:v>0.13034489750862122</c:v>
                </c:pt>
                <c:pt idx="3467">
                  <c:v>0.17654420435428619</c:v>
                </c:pt>
                <c:pt idx="3468">
                  <c:v>0.18983523547649384</c:v>
                </c:pt>
                <c:pt idx="3469">
                  <c:v>0.17107588052749634</c:v>
                </c:pt>
                <c:pt idx="3470">
                  <c:v>0.13012126088142395</c:v>
                </c:pt>
                <c:pt idx="3471">
                  <c:v>8.2096725702285767E-2</c:v>
                </c:pt>
                <c:pt idx="3472">
                  <c:v>4.3259579688310623E-2</c:v>
                </c:pt>
                <c:pt idx="3473">
                  <c:v>9.4990748912096024E-3</c:v>
                </c:pt>
                <c:pt idx="3474">
                  <c:v>-8.0697992816567421E-3</c:v>
                </c:pt>
                <c:pt idx="3475">
                  <c:v>-2.0790291950106621E-2</c:v>
                </c:pt>
                <c:pt idx="3476">
                  <c:v>-2.7190400287508965E-2</c:v>
                </c:pt>
                <c:pt idx="3477">
                  <c:v>-2.816082164645195E-2</c:v>
                </c:pt>
                <c:pt idx="3478">
                  <c:v>-2.2976977750658989E-2</c:v>
                </c:pt>
                <c:pt idx="3479">
                  <c:v>-1.1181874200701714E-2</c:v>
                </c:pt>
                <c:pt idx="3480">
                  <c:v>8.7249875068664551E-3</c:v>
                </c:pt>
                <c:pt idx="3481">
                  <c:v>3.7021264433860779E-2</c:v>
                </c:pt>
                <c:pt idx="3482">
                  <c:v>5.9653341770172119E-2</c:v>
                </c:pt>
                <c:pt idx="3483">
                  <c:v>8.099152147769928E-2</c:v>
                </c:pt>
                <c:pt idx="3484">
                  <c:v>8.8872082531452179E-2</c:v>
                </c:pt>
                <c:pt idx="3485">
                  <c:v>8.6362458765506744E-2</c:v>
                </c:pt>
                <c:pt idx="3486">
                  <c:v>6.4454495906829834E-2</c:v>
                </c:pt>
                <c:pt idx="3487">
                  <c:v>3.6259382963180542E-2</c:v>
                </c:pt>
                <c:pt idx="3488">
                  <c:v>3.1046252697706223E-3</c:v>
                </c:pt>
                <c:pt idx="3489">
                  <c:v>-1.6445014625787735E-2</c:v>
                </c:pt>
                <c:pt idx="3490">
                  <c:v>-1.1678755283355713E-2</c:v>
                </c:pt>
                <c:pt idx="3491">
                  <c:v>1.5788944438099861E-2</c:v>
                </c:pt>
                <c:pt idx="3492">
                  <c:v>5.664023756980896E-2</c:v>
                </c:pt>
                <c:pt idx="3493">
                  <c:v>0.10167763382196426</c:v>
                </c:pt>
                <c:pt idx="3494">
                  <c:v>0.13550963997840881</c:v>
                </c:pt>
                <c:pt idx="3495">
                  <c:v>0.14921823143959045</c:v>
                </c:pt>
                <c:pt idx="3496">
                  <c:v>0.16020455956459045</c:v>
                </c:pt>
                <c:pt idx="3497">
                  <c:v>0.17634308338165283</c:v>
                </c:pt>
                <c:pt idx="3498">
                  <c:v>0.19454179704189301</c:v>
                </c:pt>
                <c:pt idx="3499">
                  <c:v>0.20920619368553162</c:v>
                </c:pt>
                <c:pt idx="3500">
                  <c:v>0.21494956314563751</c:v>
                </c:pt>
                <c:pt idx="3501">
                  <c:v>0.2214876264333725</c:v>
                </c:pt>
                <c:pt idx="3502">
                  <c:v>0.21540656685829163</c:v>
                </c:pt>
                <c:pt idx="3503">
                  <c:v>0.19789829850196838</c:v>
                </c:pt>
                <c:pt idx="3504">
                  <c:v>0.18914715945720673</c:v>
                </c:pt>
                <c:pt idx="3505">
                  <c:v>0.19889061152935028</c:v>
                </c:pt>
                <c:pt idx="3506">
                  <c:v>0.23246242105960846</c:v>
                </c:pt>
                <c:pt idx="3507">
                  <c:v>0.27907922863960266</c:v>
                </c:pt>
                <c:pt idx="3508">
                  <c:v>0.32483634352684021</c:v>
                </c:pt>
                <c:pt idx="3509">
                  <c:v>0.34340402483940125</c:v>
                </c:pt>
                <c:pt idx="3510">
                  <c:v>0.30910784006118774</c:v>
                </c:pt>
                <c:pt idx="3511">
                  <c:v>0.21494151651859283</c:v>
                </c:pt>
                <c:pt idx="3512">
                  <c:v>7.6542623341083527E-2</c:v>
                </c:pt>
                <c:pt idx="3513">
                  <c:v>-5.0458483397960663E-2</c:v>
                </c:pt>
                <c:pt idx="3514">
                  <c:v>-0.12167593836784363</c:v>
                </c:pt>
                <c:pt idx="3515">
                  <c:v>-0.14288216829299927</c:v>
                </c:pt>
                <c:pt idx="3516">
                  <c:v>-9.8287008702754974E-2</c:v>
                </c:pt>
                <c:pt idx="3517">
                  <c:v>-1.205670740455389E-2</c:v>
                </c:pt>
                <c:pt idx="3518">
                  <c:v>0.10994642972946167</c:v>
                </c:pt>
                <c:pt idx="3519">
                  <c:v>0.22552457451820374</c:v>
                </c:pt>
                <c:pt idx="3520">
                  <c:v>0.29944539070129395</c:v>
                </c:pt>
                <c:pt idx="3521">
                  <c:v>0.31975284218788147</c:v>
                </c:pt>
                <c:pt idx="3522">
                  <c:v>0.29979619383811951</c:v>
                </c:pt>
                <c:pt idx="3523">
                  <c:v>0.25084748864173889</c:v>
                </c:pt>
                <c:pt idx="3524">
                  <c:v>0.18296003341674805</c:v>
                </c:pt>
                <c:pt idx="3525">
                  <c:v>0.1081882119178772</c:v>
                </c:pt>
                <c:pt idx="3526">
                  <c:v>4.2697355151176453E-2</c:v>
                </c:pt>
                <c:pt idx="3527">
                  <c:v>4.2669977992773056E-3</c:v>
                </c:pt>
                <c:pt idx="3528">
                  <c:v>-2.5807886850088835E-3</c:v>
                </c:pt>
                <c:pt idx="3529">
                  <c:v>4.292018711566925E-3</c:v>
                </c:pt>
                <c:pt idx="3530">
                  <c:v>1.8366292119026184E-2</c:v>
                </c:pt>
                <c:pt idx="3531">
                  <c:v>2.7781318873167038E-2</c:v>
                </c:pt>
                <c:pt idx="3532">
                  <c:v>3.1992577016353607E-2</c:v>
                </c:pt>
                <c:pt idx="3533">
                  <c:v>3.6420911550521851E-2</c:v>
                </c:pt>
                <c:pt idx="3534">
                  <c:v>3.5140193998813629E-2</c:v>
                </c:pt>
                <c:pt idx="3535">
                  <c:v>3.9143219590187073E-2</c:v>
                </c:pt>
                <c:pt idx="3536">
                  <c:v>4.5941203832626343E-2</c:v>
                </c:pt>
                <c:pt idx="3537">
                  <c:v>5.7768531143665314E-2</c:v>
                </c:pt>
                <c:pt idx="3538">
                  <c:v>9.0080663561820984E-2</c:v>
                </c:pt>
                <c:pt idx="3539">
                  <c:v>0.12735472619533539</c:v>
                </c:pt>
                <c:pt idx="3540">
                  <c:v>0.15998430550098419</c:v>
                </c:pt>
                <c:pt idx="3541">
                  <c:v>0.18882642686367035</c:v>
                </c:pt>
                <c:pt idx="3542">
                  <c:v>0.20417103171348572</c:v>
                </c:pt>
                <c:pt idx="3543">
                  <c:v>0.21080511808395386</c:v>
                </c:pt>
                <c:pt idx="3544">
                  <c:v>0.21008552610874176</c:v>
                </c:pt>
                <c:pt idx="3545">
                  <c:v>0.20107041299343109</c:v>
                </c:pt>
                <c:pt idx="3546">
                  <c:v>0.1881365031003952</c:v>
                </c:pt>
                <c:pt idx="3547">
                  <c:v>0.1626344621181488</c:v>
                </c:pt>
                <c:pt idx="3548">
                  <c:v>0.13852487504482269</c:v>
                </c:pt>
                <c:pt idx="3549">
                  <c:v>0.10907518863677979</c:v>
                </c:pt>
                <c:pt idx="3550">
                  <c:v>7.9083733260631561E-2</c:v>
                </c:pt>
                <c:pt idx="3551">
                  <c:v>3.9103783667087555E-2</c:v>
                </c:pt>
                <c:pt idx="3552">
                  <c:v>3.988141193985939E-3</c:v>
                </c:pt>
                <c:pt idx="3553">
                  <c:v>-2.1179648116230965E-2</c:v>
                </c:pt>
                <c:pt idx="3554">
                  <c:v>-2.5690244510769844E-2</c:v>
                </c:pt>
                <c:pt idx="3555">
                  <c:v>-1.0832922533154488E-2</c:v>
                </c:pt>
                <c:pt idx="3556">
                  <c:v>1.6373930498957634E-2</c:v>
                </c:pt>
                <c:pt idx="3557">
                  <c:v>5.1619559526443481E-2</c:v>
                </c:pt>
                <c:pt idx="3558">
                  <c:v>8.5910417139530182E-2</c:v>
                </c:pt>
                <c:pt idx="3559">
                  <c:v>0.12677560746669769</c:v>
                </c:pt>
                <c:pt idx="3560">
                  <c:v>0.17671813070774078</c:v>
                </c:pt>
                <c:pt idx="3561">
                  <c:v>0.2316700667142868</c:v>
                </c:pt>
                <c:pt idx="3562">
                  <c:v>0.27377304434776306</c:v>
                </c:pt>
                <c:pt idx="3563">
                  <c:v>0.28948280215263367</c:v>
                </c:pt>
                <c:pt idx="3564">
                  <c:v>0.26299738883972168</c:v>
                </c:pt>
                <c:pt idx="3565">
                  <c:v>0.17180941998958588</c:v>
                </c:pt>
                <c:pt idx="3566">
                  <c:v>3.0260270461440086E-2</c:v>
                </c:pt>
                <c:pt idx="3567">
                  <c:v>-0.12697498500347137</c:v>
                </c:pt>
                <c:pt idx="3568">
                  <c:v>-0.26767483353614807</c:v>
                </c:pt>
                <c:pt idx="3569">
                  <c:v>-0.36282038688659668</c:v>
                </c:pt>
                <c:pt idx="3570">
                  <c:v>-0.42033639550209045</c:v>
                </c:pt>
                <c:pt idx="3571">
                  <c:v>-0.46788504719734192</c:v>
                </c:pt>
                <c:pt idx="3572">
                  <c:v>-0.52093201875686646</c:v>
                </c:pt>
                <c:pt idx="3573">
                  <c:v>-0.59591042995452881</c:v>
                </c:pt>
                <c:pt idx="3574">
                  <c:v>-0.67753469944000244</c:v>
                </c:pt>
                <c:pt idx="3575">
                  <c:v>-0.75498932600021362</c:v>
                </c:pt>
                <c:pt idx="3576">
                  <c:v>-0.78750652074813843</c:v>
                </c:pt>
                <c:pt idx="3577">
                  <c:v>-0.76302766799926758</c:v>
                </c:pt>
                <c:pt idx="3578">
                  <c:v>-0.6896093487739563</c:v>
                </c:pt>
                <c:pt idx="3579">
                  <c:v>-0.58871877193450928</c:v>
                </c:pt>
                <c:pt idx="3580">
                  <c:v>-0.49656355381011963</c:v>
                </c:pt>
                <c:pt idx="3581">
                  <c:v>-0.42267310619354248</c:v>
                </c:pt>
                <c:pt idx="3582">
                  <c:v>-0.37827003002166748</c:v>
                </c:pt>
                <c:pt idx="3583">
                  <c:v>-0.35483968257904053</c:v>
                </c:pt>
                <c:pt idx="3584">
                  <c:v>-0.35260659456253052</c:v>
                </c:pt>
                <c:pt idx="3585">
                  <c:v>-0.35272538661956787</c:v>
                </c:pt>
                <c:pt idx="3586">
                  <c:v>-0.34431514143943787</c:v>
                </c:pt>
                <c:pt idx="3587">
                  <c:v>-0.32834738492965698</c:v>
                </c:pt>
                <c:pt idx="3588">
                  <c:v>-0.30745461583137512</c:v>
                </c:pt>
                <c:pt idx="3589">
                  <c:v>-0.29426854848861694</c:v>
                </c:pt>
                <c:pt idx="3590">
                  <c:v>-0.2800089418888092</c:v>
                </c:pt>
                <c:pt idx="3591">
                  <c:v>-0.26478055119514465</c:v>
                </c:pt>
                <c:pt idx="3592">
                  <c:v>-0.2362048327922821</c:v>
                </c:pt>
                <c:pt idx="3593">
                  <c:v>-0.20692023634910583</c:v>
                </c:pt>
                <c:pt idx="3594">
                  <c:v>-0.18511959910392761</c:v>
                </c:pt>
                <c:pt idx="3595">
                  <c:v>-0.17514173686504364</c:v>
                </c:pt>
                <c:pt idx="3596">
                  <c:v>-0.18128138780593872</c:v>
                </c:pt>
                <c:pt idx="3597">
                  <c:v>-0.20900198817253113</c:v>
                </c:pt>
                <c:pt idx="3598">
                  <c:v>-0.24616560339927673</c:v>
                </c:pt>
                <c:pt idx="3599">
                  <c:v>-0.27207043766975403</c:v>
                </c:pt>
                <c:pt idx="3600">
                  <c:v>-0.28154674172401428</c:v>
                </c:pt>
                <c:pt idx="3601">
                  <c:v>-0.26903524994850159</c:v>
                </c:pt>
                <c:pt idx="3602">
                  <c:v>-0.22003041207790375</c:v>
                </c:pt>
                <c:pt idx="3603">
                  <c:v>-0.13529239594936371</c:v>
                </c:pt>
                <c:pt idx="3604">
                  <c:v>-2.5115560740232468E-2</c:v>
                </c:pt>
                <c:pt idx="3605">
                  <c:v>9.1302007436752319E-2</c:v>
                </c:pt>
                <c:pt idx="3606">
                  <c:v>0.20088496804237366</c:v>
                </c:pt>
                <c:pt idx="3607">
                  <c:v>0.29066371917724609</c:v>
                </c:pt>
                <c:pt idx="3608">
                  <c:v>0.36563757061958313</c:v>
                </c:pt>
                <c:pt idx="3609">
                  <c:v>0.42747771739959717</c:v>
                </c:pt>
                <c:pt idx="3610">
                  <c:v>0.48633864521980286</c:v>
                </c:pt>
                <c:pt idx="3611">
                  <c:v>0.54480153322219849</c:v>
                </c:pt>
                <c:pt idx="3612">
                  <c:v>0.59853905439376831</c:v>
                </c:pt>
                <c:pt idx="3613">
                  <c:v>0.6498183012008667</c:v>
                </c:pt>
                <c:pt idx="3614">
                  <c:v>0.69268399477005005</c:v>
                </c:pt>
                <c:pt idx="3615">
                  <c:v>0.70600706338882446</c:v>
                </c:pt>
                <c:pt idx="3616">
                  <c:v>0.66755664348602295</c:v>
                </c:pt>
                <c:pt idx="3617">
                  <c:v>0.57573086023330688</c:v>
                </c:pt>
                <c:pt idx="3618">
                  <c:v>0.44617316126823425</c:v>
                </c:pt>
                <c:pt idx="3619">
                  <c:v>0.32339301705360413</c:v>
                </c:pt>
                <c:pt idx="3620">
                  <c:v>0.24525026977062225</c:v>
                </c:pt>
                <c:pt idx="3621">
                  <c:v>0.21796195209026337</c:v>
                </c:pt>
                <c:pt idx="3622">
                  <c:v>0.21075651049613953</c:v>
                </c:pt>
                <c:pt idx="3623">
                  <c:v>0.22544687986373901</c:v>
                </c:pt>
                <c:pt idx="3624">
                  <c:v>0.25782132148742676</c:v>
                </c:pt>
                <c:pt idx="3625">
                  <c:v>0.29995551705360413</c:v>
                </c:pt>
                <c:pt idx="3626">
                  <c:v>0.34410968422889709</c:v>
                </c:pt>
                <c:pt idx="3627">
                  <c:v>0.39662089943885803</c:v>
                </c:pt>
                <c:pt idx="3628">
                  <c:v>0.44854322075843811</c:v>
                </c:pt>
                <c:pt idx="3629">
                  <c:v>0.48995092511177063</c:v>
                </c:pt>
                <c:pt idx="3630">
                  <c:v>0.49886426329612732</c:v>
                </c:pt>
                <c:pt idx="3631">
                  <c:v>0.47373917698860168</c:v>
                </c:pt>
                <c:pt idx="3632">
                  <c:v>0.41964426636695862</c:v>
                </c:pt>
                <c:pt idx="3633">
                  <c:v>0.3504367470741272</c:v>
                </c:pt>
                <c:pt idx="3634">
                  <c:v>0.28141933679580688</c:v>
                </c:pt>
                <c:pt idx="3635">
                  <c:v>0.22041219472885132</c:v>
                </c:pt>
                <c:pt idx="3636">
                  <c:v>0.18442276120185852</c:v>
                </c:pt>
                <c:pt idx="3637">
                  <c:v>0.15291690826416016</c:v>
                </c:pt>
                <c:pt idx="3638">
                  <c:v>0.13506200909614563</c:v>
                </c:pt>
                <c:pt idx="3639">
                  <c:v>0.11953885853290558</c:v>
                </c:pt>
                <c:pt idx="3640">
                  <c:v>0.10702173411846161</c:v>
                </c:pt>
                <c:pt idx="3641">
                  <c:v>8.3468236029148102E-2</c:v>
                </c:pt>
                <c:pt idx="3642">
                  <c:v>4.5885708183050156E-2</c:v>
                </c:pt>
                <c:pt idx="3643">
                  <c:v>9.6820173785090446E-3</c:v>
                </c:pt>
                <c:pt idx="3644">
                  <c:v>-9.0743601322174072E-3</c:v>
                </c:pt>
                <c:pt idx="3645">
                  <c:v>3.6195600405335426E-3</c:v>
                </c:pt>
                <c:pt idx="3646">
                  <c:v>4.2455375194549561E-2</c:v>
                </c:pt>
                <c:pt idx="3647">
                  <c:v>8.4146000444889069E-2</c:v>
                </c:pt>
                <c:pt idx="3648">
                  <c:v>0.10876372456550598</c:v>
                </c:pt>
                <c:pt idx="3649">
                  <c:v>0.10628525912761688</c:v>
                </c:pt>
                <c:pt idx="3650">
                  <c:v>7.2289474308490753E-2</c:v>
                </c:pt>
                <c:pt idx="3651">
                  <c:v>4.6028226613998413E-2</c:v>
                </c:pt>
                <c:pt idx="3652">
                  <c:v>3.1972061842679977E-2</c:v>
                </c:pt>
                <c:pt idx="3653">
                  <c:v>5.0197005271911621E-2</c:v>
                </c:pt>
                <c:pt idx="3654">
                  <c:v>8.3866015076637268E-2</c:v>
                </c:pt>
                <c:pt idx="3655">
                  <c:v>0.12934575974941254</c:v>
                </c:pt>
                <c:pt idx="3656">
                  <c:v>0.17052462697029114</c:v>
                </c:pt>
                <c:pt idx="3657">
                  <c:v>0.19264329969882965</c:v>
                </c:pt>
                <c:pt idx="3658">
                  <c:v>0.18865868449211121</c:v>
                </c:pt>
                <c:pt idx="3659">
                  <c:v>0.16962794959545135</c:v>
                </c:pt>
                <c:pt idx="3660">
                  <c:v>0.14294068515300751</c:v>
                </c:pt>
                <c:pt idx="3661">
                  <c:v>0.11091846972703934</c:v>
                </c:pt>
                <c:pt idx="3662">
                  <c:v>8.6201667785644531E-2</c:v>
                </c:pt>
                <c:pt idx="3663">
                  <c:v>6.3885673880577087E-2</c:v>
                </c:pt>
                <c:pt idx="3664">
                  <c:v>3.9218679070472717E-2</c:v>
                </c:pt>
                <c:pt idx="3665">
                  <c:v>-1.420922763645649E-2</c:v>
                </c:pt>
                <c:pt idx="3666">
                  <c:v>-0.10319316387176514</c:v>
                </c:pt>
                <c:pt idx="3667">
                  <c:v>-0.20996542274951935</c:v>
                </c:pt>
                <c:pt idx="3668">
                  <c:v>-0.31912308931350708</c:v>
                </c:pt>
                <c:pt idx="3669">
                  <c:v>-0.43217399716377258</c:v>
                </c:pt>
                <c:pt idx="3670">
                  <c:v>-0.53294289112091064</c:v>
                </c:pt>
                <c:pt idx="3671">
                  <c:v>-0.60722923278808594</c:v>
                </c:pt>
                <c:pt idx="3672">
                  <c:v>-0.66316092014312744</c:v>
                </c:pt>
                <c:pt idx="3673">
                  <c:v>-0.70192068815231323</c:v>
                </c:pt>
                <c:pt idx="3674">
                  <c:v>-0.73176723718643188</c:v>
                </c:pt>
                <c:pt idx="3675">
                  <c:v>-0.75301122665405273</c:v>
                </c:pt>
                <c:pt idx="3676">
                  <c:v>-0.7323341965675354</c:v>
                </c:pt>
                <c:pt idx="3677">
                  <c:v>-0.64984816312789917</c:v>
                </c:pt>
                <c:pt idx="3678">
                  <c:v>-0.51258325576782227</c:v>
                </c:pt>
                <c:pt idx="3679">
                  <c:v>-0.37192395329475403</c:v>
                </c:pt>
                <c:pt idx="3680">
                  <c:v>-0.27557769417762756</c:v>
                </c:pt>
                <c:pt idx="3681">
                  <c:v>-0.23541973531246185</c:v>
                </c:pt>
                <c:pt idx="3682">
                  <c:v>-0.23846451938152313</c:v>
                </c:pt>
                <c:pt idx="3683">
                  <c:v>-0.25151744484901428</c:v>
                </c:pt>
                <c:pt idx="3684">
                  <c:v>-0.27207517623901367</c:v>
                </c:pt>
                <c:pt idx="3685">
                  <c:v>-0.29445070028305054</c:v>
                </c:pt>
                <c:pt idx="3686">
                  <c:v>-0.30595663189888</c:v>
                </c:pt>
                <c:pt idx="3687">
                  <c:v>-0.30947604775428772</c:v>
                </c:pt>
                <c:pt idx="3688">
                  <c:v>-0.31149685382843018</c:v>
                </c:pt>
                <c:pt idx="3689">
                  <c:v>-0.29360184073448181</c:v>
                </c:pt>
                <c:pt idx="3690">
                  <c:v>-0.26717931032180786</c:v>
                </c:pt>
                <c:pt idx="3691">
                  <c:v>-0.23010174930095673</c:v>
                </c:pt>
                <c:pt idx="3692">
                  <c:v>-0.19843809306621552</c:v>
                </c:pt>
                <c:pt idx="3693">
                  <c:v>-0.18451710045337677</c:v>
                </c:pt>
                <c:pt idx="3694">
                  <c:v>-0.2016390860080719</c:v>
                </c:pt>
                <c:pt idx="3695">
                  <c:v>-0.23960286378860474</c:v>
                </c:pt>
                <c:pt idx="3696">
                  <c:v>-0.28283399343490601</c:v>
                </c:pt>
                <c:pt idx="3697">
                  <c:v>-0.31535452604293823</c:v>
                </c:pt>
                <c:pt idx="3698">
                  <c:v>-0.32380899786949158</c:v>
                </c:pt>
                <c:pt idx="3699">
                  <c:v>-0.29693636298179626</c:v>
                </c:pt>
                <c:pt idx="3700">
                  <c:v>-0.23827037215232849</c:v>
                </c:pt>
                <c:pt idx="3701">
                  <c:v>-0.14624170958995819</c:v>
                </c:pt>
                <c:pt idx="3702">
                  <c:v>-4.5943338423967361E-2</c:v>
                </c:pt>
                <c:pt idx="3703">
                  <c:v>4.8813577741384506E-2</c:v>
                </c:pt>
                <c:pt idx="3704">
                  <c:v>0.14281357824802399</c:v>
                </c:pt>
                <c:pt idx="3705">
                  <c:v>0.21911527216434479</c:v>
                </c:pt>
                <c:pt idx="3706">
                  <c:v>0.26750889420509338</c:v>
                </c:pt>
                <c:pt idx="3707">
                  <c:v>0.28684639930725098</c:v>
                </c:pt>
                <c:pt idx="3708">
                  <c:v>0.28419575095176697</c:v>
                </c:pt>
                <c:pt idx="3709">
                  <c:v>0.25298994779586792</c:v>
                </c:pt>
                <c:pt idx="3710">
                  <c:v>0.20900546014308929</c:v>
                </c:pt>
                <c:pt idx="3711">
                  <c:v>0.17791377007961273</c:v>
                </c:pt>
                <c:pt idx="3712">
                  <c:v>0.17755797505378723</c:v>
                </c:pt>
                <c:pt idx="3713">
                  <c:v>0.22518861293792725</c:v>
                </c:pt>
                <c:pt idx="3714">
                  <c:v>0.30005112290382385</c:v>
                </c:pt>
                <c:pt idx="3715">
                  <c:v>0.37758493423461914</c:v>
                </c:pt>
                <c:pt idx="3716">
                  <c:v>0.4229462742805481</c:v>
                </c:pt>
                <c:pt idx="3717">
                  <c:v>0.40331029891967773</c:v>
                </c:pt>
                <c:pt idx="3718">
                  <c:v>0.34217292070388794</c:v>
                </c:pt>
                <c:pt idx="3719">
                  <c:v>0.24508607387542725</c:v>
                </c:pt>
                <c:pt idx="3720">
                  <c:v>0.15328292548656464</c:v>
                </c:pt>
                <c:pt idx="3721">
                  <c:v>0.10113921016454697</c:v>
                </c:pt>
                <c:pt idx="3722">
                  <c:v>8.7583981454372406E-2</c:v>
                </c:pt>
                <c:pt idx="3723">
                  <c:v>9.4883352518081665E-2</c:v>
                </c:pt>
                <c:pt idx="3724">
                  <c:v>0.10161662101745605</c:v>
                </c:pt>
                <c:pt idx="3725">
                  <c:v>0.12003558129072189</c:v>
                </c:pt>
                <c:pt idx="3726">
                  <c:v>0.16487495601177216</c:v>
                </c:pt>
                <c:pt idx="3727">
                  <c:v>0.2215370386838913</c:v>
                </c:pt>
                <c:pt idx="3728">
                  <c:v>0.29759612679481506</c:v>
                </c:pt>
                <c:pt idx="3729">
                  <c:v>0.39177274703979492</c:v>
                </c:pt>
                <c:pt idx="3730">
                  <c:v>0.47632652521133423</c:v>
                </c:pt>
                <c:pt idx="3731">
                  <c:v>0.53710675239562988</c:v>
                </c:pt>
                <c:pt idx="3732">
                  <c:v>0.5666733980178833</c:v>
                </c:pt>
                <c:pt idx="3733">
                  <c:v>0.56437587738037109</c:v>
                </c:pt>
                <c:pt idx="3734">
                  <c:v>0.52779626846313477</c:v>
                </c:pt>
                <c:pt idx="3735">
                  <c:v>0.46712279319763184</c:v>
                </c:pt>
                <c:pt idx="3736">
                  <c:v>0.38489583134651184</c:v>
                </c:pt>
                <c:pt idx="3737">
                  <c:v>0.29284483194351196</c:v>
                </c:pt>
                <c:pt idx="3738">
                  <c:v>0.20880213379859924</c:v>
                </c:pt>
                <c:pt idx="3739">
                  <c:v>0.13611839711666107</c:v>
                </c:pt>
                <c:pt idx="3740">
                  <c:v>9.3716084957122803E-2</c:v>
                </c:pt>
                <c:pt idx="3741">
                  <c:v>7.7873960137367249E-2</c:v>
                </c:pt>
                <c:pt idx="3742">
                  <c:v>7.8156523406505585E-2</c:v>
                </c:pt>
                <c:pt idx="3743">
                  <c:v>8.7194234132766724E-2</c:v>
                </c:pt>
                <c:pt idx="3744">
                  <c:v>0.11518032848834991</c:v>
                </c:pt>
                <c:pt idx="3745">
                  <c:v>0.14349421858787537</c:v>
                </c:pt>
                <c:pt idx="3746">
                  <c:v>0.16232222318649292</c:v>
                </c:pt>
                <c:pt idx="3747">
                  <c:v>0.16567040979862213</c:v>
                </c:pt>
                <c:pt idx="3748">
                  <c:v>0.13499905169010162</c:v>
                </c:pt>
                <c:pt idx="3749">
                  <c:v>8.568042516708374E-2</c:v>
                </c:pt>
                <c:pt idx="3750">
                  <c:v>3.4984756261110306E-2</c:v>
                </c:pt>
                <c:pt idx="3751">
                  <c:v>-1.1252127587795258E-2</c:v>
                </c:pt>
                <c:pt idx="3752">
                  <c:v>-4.3747752904891968E-2</c:v>
                </c:pt>
                <c:pt idx="3753">
                  <c:v>-6.2659524381160736E-2</c:v>
                </c:pt>
                <c:pt idx="3754">
                  <c:v>-6.6241204738616943E-2</c:v>
                </c:pt>
                <c:pt idx="3755">
                  <c:v>-6.0415491461753845E-2</c:v>
                </c:pt>
                <c:pt idx="3756">
                  <c:v>-4.2025033384561539E-2</c:v>
                </c:pt>
                <c:pt idx="3757">
                  <c:v>-1.8258774653077126E-2</c:v>
                </c:pt>
                <c:pt idx="3758">
                  <c:v>6.9528380408883095E-3</c:v>
                </c:pt>
                <c:pt idx="3759">
                  <c:v>3.062083013355732E-2</c:v>
                </c:pt>
                <c:pt idx="3760">
                  <c:v>3.7880338728427887E-2</c:v>
                </c:pt>
                <c:pt idx="3761">
                  <c:v>3.958660364151001E-2</c:v>
                </c:pt>
                <c:pt idx="3762">
                  <c:v>2.66439039260149E-2</c:v>
                </c:pt>
                <c:pt idx="3763">
                  <c:v>4.9041043967008591E-3</c:v>
                </c:pt>
                <c:pt idx="3764">
                  <c:v>-6.8990252912044525E-3</c:v>
                </c:pt>
                <c:pt idx="3765">
                  <c:v>-2.2363919764757156E-2</c:v>
                </c:pt>
                <c:pt idx="3766">
                  <c:v>-5.637967586517334E-2</c:v>
                </c:pt>
                <c:pt idx="3767">
                  <c:v>-9.9368497729301453E-2</c:v>
                </c:pt>
                <c:pt idx="3768">
                  <c:v>-0.15654255449771881</c:v>
                </c:pt>
                <c:pt idx="3769">
                  <c:v>-0.20635917782783508</c:v>
                </c:pt>
                <c:pt idx="3770">
                  <c:v>-0.24525171518325806</c:v>
                </c:pt>
                <c:pt idx="3771">
                  <c:v>-0.26319140195846558</c:v>
                </c:pt>
                <c:pt idx="3772">
                  <c:v>-0.25977855920791626</c:v>
                </c:pt>
                <c:pt idx="3773">
                  <c:v>-0.25303304195404053</c:v>
                </c:pt>
                <c:pt idx="3774">
                  <c:v>-0.24985934793949127</c:v>
                </c:pt>
                <c:pt idx="3775">
                  <c:v>-0.26374736428260803</c:v>
                </c:pt>
                <c:pt idx="3776">
                  <c:v>-0.29178938269615173</c:v>
                </c:pt>
                <c:pt idx="3777">
                  <c:v>-0.34265530109405518</c:v>
                </c:pt>
                <c:pt idx="3778">
                  <c:v>-0.39973348379135132</c:v>
                </c:pt>
                <c:pt idx="3779">
                  <c:v>-0.45337986946105957</c:v>
                </c:pt>
                <c:pt idx="3780">
                  <c:v>-0.48487123847007751</c:v>
                </c:pt>
                <c:pt idx="3781">
                  <c:v>-0.48529797792434692</c:v>
                </c:pt>
                <c:pt idx="3782">
                  <c:v>-0.4394868016242981</c:v>
                </c:pt>
                <c:pt idx="3783">
                  <c:v>-0.37588715553283691</c:v>
                </c:pt>
                <c:pt idx="3784">
                  <c:v>-0.30492508411407471</c:v>
                </c:pt>
                <c:pt idx="3785">
                  <c:v>-0.24153020977973938</c:v>
                </c:pt>
                <c:pt idx="3786">
                  <c:v>-0.18560035526752472</c:v>
                </c:pt>
                <c:pt idx="3787">
                  <c:v>-0.15288950502872467</c:v>
                </c:pt>
                <c:pt idx="3788">
                  <c:v>-0.14264139533042908</c:v>
                </c:pt>
                <c:pt idx="3789">
                  <c:v>-0.16645319759845734</c:v>
                </c:pt>
                <c:pt idx="3790">
                  <c:v>-0.2135607898235321</c:v>
                </c:pt>
                <c:pt idx="3791">
                  <c:v>-0.26891690492630005</c:v>
                </c:pt>
                <c:pt idx="3792">
                  <c:v>-0.3088880181312561</c:v>
                </c:pt>
                <c:pt idx="3793">
                  <c:v>-0.33241063356399536</c:v>
                </c:pt>
                <c:pt idx="3794">
                  <c:v>-0.34337142109870911</c:v>
                </c:pt>
                <c:pt idx="3795">
                  <c:v>-0.33383733034133911</c:v>
                </c:pt>
                <c:pt idx="3796">
                  <c:v>-0.30705603957176208</c:v>
                </c:pt>
                <c:pt idx="3797">
                  <c:v>-0.25923806428909302</c:v>
                </c:pt>
                <c:pt idx="3798">
                  <c:v>-0.21931996941566467</c:v>
                </c:pt>
                <c:pt idx="3799">
                  <c:v>-0.20531469583511353</c:v>
                </c:pt>
                <c:pt idx="3800">
                  <c:v>-0.22086596488952637</c:v>
                </c:pt>
                <c:pt idx="3801">
                  <c:v>-0.24691186845302582</c:v>
                </c:pt>
                <c:pt idx="3802">
                  <c:v>-0.27126994729042053</c:v>
                </c:pt>
                <c:pt idx="3803">
                  <c:v>-0.28222516179084778</c:v>
                </c:pt>
                <c:pt idx="3804">
                  <c:v>-0.29112276434898376</c:v>
                </c:pt>
                <c:pt idx="3805">
                  <c:v>-0.29214733839035034</c:v>
                </c:pt>
                <c:pt idx="3806">
                  <c:v>-0.28347447514533997</c:v>
                </c:pt>
                <c:pt idx="3807">
                  <c:v>-0.25882890820503235</c:v>
                </c:pt>
                <c:pt idx="3808">
                  <c:v>-0.22289328277111053</c:v>
                </c:pt>
                <c:pt idx="3809">
                  <c:v>-0.16506075859069824</c:v>
                </c:pt>
                <c:pt idx="3810">
                  <c:v>-6.8107306957244873E-2</c:v>
                </c:pt>
                <c:pt idx="3811">
                  <c:v>3.9172057062387466E-2</c:v>
                </c:pt>
                <c:pt idx="3812">
                  <c:v>0.14581115543842316</c:v>
                </c:pt>
                <c:pt idx="3813">
                  <c:v>0.22984781861305237</c:v>
                </c:pt>
                <c:pt idx="3814">
                  <c:v>0.27776980400085449</c:v>
                </c:pt>
                <c:pt idx="3815">
                  <c:v>0.29345005750656128</c:v>
                </c:pt>
                <c:pt idx="3816">
                  <c:v>0.30111196637153625</c:v>
                </c:pt>
                <c:pt idx="3817">
                  <c:v>0.30993324518203735</c:v>
                </c:pt>
                <c:pt idx="3818">
                  <c:v>0.30345907807350159</c:v>
                </c:pt>
                <c:pt idx="3819">
                  <c:v>0.29708805680274963</c:v>
                </c:pt>
                <c:pt idx="3820">
                  <c:v>0.28985333442687988</c:v>
                </c:pt>
                <c:pt idx="3821">
                  <c:v>0.31741073727607727</c:v>
                </c:pt>
                <c:pt idx="3822">
                  <c:v>0.38491308689117432</c:v>
                </c:pt>
                <c:pt idx="3823">
                  <c:v>0.46297016739845276</c:v>
                </c:pt>
                <c:pt idx="3824">
                  <c:v>0.49501866102218628</c:v>
                </c:pt>
                <c:pt idx="3825">
                  <c:v>0.45854401588439941</c:v>
                </c:pt>
                <c:pt idx="3826">
                  <c:v>0.38126707077026367</c:v>
                </c:pt>
                <c:pt idx="3827">
                  <c:v>0.27033260464668274</c:v>
                </c:pt>
                <c:pt idx="3828">
                  <c:v>0.14616936445236206</c:v>
                </c:pt>
                <c:pt idx="3829">
                  <c:v>5.4944343864917755E-2</c:v>
                </c:pt>
                <c:pt idx="3830">
                  <c:v>2.102432306855917E-3</c:v>
                </c:pt>
                <c:pt idx="3831">
                  <c:v>-1.3108249753713608E-2</c:v>
                </c:pt>
                <c:pt idx="3832">
                  <c:v>-7.4753984808921814E-3</c:v>
                </c:pt>
                <c:pt idx="3833">
                  <c:v>1.2106260284781456E-2</c:v>
                </c:pt>
                <c:pt idx="3834">
                  <c:v>5.4727755486965179E-2</c:v>
                </c:pt>
                <c:pt idx="3835">
                  <c:v>0.12720488011837006</c:v>
                </c:pt>
                <c:pt idx="3836">
                  <c:v>0.21628601849079132</c:v>
                </c:pt>
                <c:pt idx="3837">
                  <c:v>0.31461900472640991</c:v>
                </c:pt>
                <c:pt idx="3838">
                  <c:v>0.38530123233795166</c:v>
                </c:pt>
                <c:pt idx="3839">
                  <c:v>0.42374446988105774</c:v>
                </c:pt>
                <c:pt idx="3840">
                  <c:v>0.43923848867416382</c:v>
                </c:pt>
                <c:pt idx="3841">
                  <c:v>0.43097797036170959</c:v>
                </c:pt>
                <c:pt idx="3842">
                  <c:v>0.40833872556686401</c:v>
                </c:pt>
                <c:pt idx="3843">
                  <c:v>0.38633018732070923</c:v>
                </c:pt>
                <c:pt idx="3844">
                  <c:v>0.36008527874946594</c:v>
                </c:pt>
                <c:pt idx="3845">
                  <c:v>0.32109349966049194</c:v>
                </c:pt>
                <c:pt idx="3846">
                  <c:v>0.2764599621295929</c:v>
                </c:pt>
                <c:pt idx="3847">
                  <c:v>0.22231528162956238</c:v>
                </c:pt>
                <c:pt idx="3848">
                  <c:v>0.18113163113594055</c:v>
                </c:pt>
                <c:pt idx="3849">
                  <c:v>0.16248363256454468</c:v>
                </c:pt>
                <c:pt idx="3850">
                  <c:v>0.17350272834300995</c:v>
                </c:pt>
                <c:pt idx="3851">
                  <c:v>0.19660945236682892</c:v>
                </c:pt>
                <c:pt idx="3852">
                  <c:v>0.24072179198265076</c:v>
                </c:pt>
                <c:pt idx="3853">
                  <c:v>0.28876209259033203</c:v>
                </c:pt>
                <c:pt idx="3854">
                  <c:v>0.31594362854957581</c:v>
                </c:pt>
                <c:pt idx="3855">
                  <c:v>0.32194080948829651</c:v>
                </c:pt>
                <c:pt idx="3856">
                  <c:v>0.29124653339385986</c:v>
                </c:pt>
                <c:pt idx="3857">
                  <c:v>0.24518992006778717</c:v>
                </c:pt>
                <c:pt idx="3858">
                  <c:v>0.1766236424446106</c:v>
                </c:pt>
                <c:pt idx="3859">
                  <c:v>9.4200685620307922E-2</c:v>
                </c:pt>
                <c:pt idx="3860">
                  <c:v>3.1610541045665741E-3</c:v>
                </c:pt>
                <c:pt idx="3861">
                  <c:v>-8.6827687919139862E-2</c:v>
                </c:pt>
                <c:pt idx="3862">
                  <c:v>-0.1654905378818512</c:v>
                </c:pt>
                <c:pt idx="3863">
                  <c:v>-0.20665520429611206</c:v>
                </c:pt>
                <c:pt idx="3864">
                  <c:v>-0.18793505430221558</c:v>
                </c:pt>
                <c:pt idx="3865">
                  <c:v>-0.12909452617168427</c:v>
                </c:pt>
                <c:pt idx="3866">
                  <c:v>-3.5062562674283981E-2</c:v>
                </c:pt>
                <c:pt idx="3867">
                  <c:v>5.5062476545572281E-2</c:v>
                </c:pt>
                <c:pt idx="3868">
                  <c:v>0.12989863753318787</c:v>
                </c:pt>
                <c:pt idx="3869">
                  <c:v>0.17776194214820862</c:v>
                </c:pt>
                <c:pt idx="3870">
                  <c:v>0.19188335537910461</c:v>
                </c:pt>
                <c:pt idx="3871">
                  <c:v>0.17945756018161774</c:v>
                </c:pt>
                <c:pt idx="3872">
                  <c:v>0.13949255645275116</c:v>
                </c:pt>
                <c:pt idx="3873">
                  <c:v>7.7059023082256317E-2</c:v>
                </c:pt>
                <c:pt idx="3874">
                  <c:v>1.7465204000473022E-2</c:v>
                </c:pt>
                <c:pt idx="3875">
                  <c:v>-2.9156340286135674E-2</c:v>
                </c:pt>
                <c:pt idx="3876">
                  <c:v>-6.5096497535705566E-2</c:v>
                </c:pt>
                <c:pt idx="3877">
                  <c:v>-9.7456671297550201E-2</c:v>
                </c:pt>
                <c:pt idx="3878">
                  <c:v>-0.13666878640651703</c:v>
                </c:pt>
                <c:pt idx="3879">
                  <c:v>-0.16446349024772644</c:v>
                </c:pt>
                <c:pt idx="3880">
                  <c:v>-0.21909052133560181</c:v>
                </c:pt>
                <c:pt idx="3881">
                  <c:v>-0.28778818249702454</c:v>
                </c:pt>
                <c:pt idx="3882">
                  <c:v>-0.36916267871856689</c:v>
                </c:pt>
                <c:pt idx="3883">
                  <c:v>-0.4530089795589447</c:v>
                </c:pt>
                <c:pt idx="3884">
                  <c:v>-0.51778161525726318</c:v>
                </c:pt>
                <c:pt idx="3885">
                  <c:v>-0.55584502220153809</c:v>
                </c:pt>
                <c:pt idx="3886">
                  <c:v>-0.56839406490325928</c:v>
                </c:pt>
                <c:pt idx="3887">
                  <c:v>-0.55187618732452393</c:v>
                </c:pt>
                <c:pt idx="3888">
                  <c:v>-0.51501965522766113</c:v>
                </c:pt>
                <c:pt idx="3889">
                  <c:v>-0.46282577514648438</c:v>
                </c:pt>
                <c:pt idx="3890">
                  <c:v>-0.41102197766304016</c:v>
                </c:pt>
                <c:pt idx="3891">
                  <c:v>-0.36744186282157898</c:v>
                </c:pt>
                <c:pt idx="3892">
                  <c:v>-0.32062402367591858</c:v>
                </c:pt>
                <c:pt idx="3893">
                  <c:v>-0.28644800186157227</c:v>
                </c:pt>
                <c:pt idx="3894">
                  <c:v>-0.27240863442420959</c:v>
                </c:pt>
                <c:pt idx="3895">
                  <c:v>-0.27102890610694885</c:v>
                </c:pt>
                <c:pt idx="3896">
                  <c:v>-0.26406821608543396</c:v>
                </c:pt>
                <c:pt idx="3897">
                  <c:v>-0.25788289308547974</c:v>
                </c:pt>
                <c:pt idx="3898">
                  <c:v>-0.24619881808757782</c:v>
                </c:pt>
                <c:pt idx="3899">
                  <c:v>-0.23428471386432648</c:v>
                </c:pt>
                <c:pt idx="3900">
                  <c:v>-0.22043654322624207</c:v>
                </c:pt>
                <c:pt idx="3901">
                  <c:v>-0.21577244997024536</c:v>
                </c:pt>
                <c:pt idx="3902">
                  <c:v>-0.23134954273700714</c:v>
                </c:pt>
                <c:pt idx="3903">
                  <c:v>-0.26087763905525208</c:v>
                </c:pt>
                <c:pt idx="3904">
                  <c:v>-0.3017803430557251</c:v>
                </c:pt>
                <c:pt idx="3905">
                  <c:v>-0.35664069652557373</c:v>
                </c:pt>
                <c:pt idx="3906">
                  <c:v>-0.41574767231941223</c:v>
                </c:pt>
                <c:pt idx="3907">
                  <c:v>-0.45578497648239136</c:v>
                </c:pt>
                <c:pt idx="3908">
                  <c:v>-0.4673345685005188</c:v>
                </c:pt>
                <c:pt idx="3909">
                  <c:v>-0.44182154536247253</c:v>
                </c:pt>
                <c:pt idx="3910">
                  <c:v>-0.37956321239471436</c:v>
                </c:pt>
                <c:pt idx="3911">
                  <c:v>-0.30147689580917358</c:v>
                </c:pt>
                <c:pt idx="3912">
                  <c:v>-0.23036384582519531</c:v>
                </c:pt>
                <c:pt idx="3913">
                  <c:v>-0.16289468109607697</c:v>
                </c:pt>
                <c:pt idx="3914">
                  <c:v>-0.10035565495491028</c:v>
                </c:pt>
                <c:pt idx="3915">
                  <c:v>-3.8995590060949326E-2</c:v>
                </c:pt>
                <c:pt idx="3916">
                  <c:v>2.512533962726593E-2</c:v>
                </c:pt>
                <c:pt idx="3917">
                  <c:v>9.1119319200515747E-2</c:v>
                </c:pt>
                <c:pt idx="3918">
                  <c:v>0.1506340503692627</c:v>
                </c:pt>
                <c:pt idx="3919">
                  <c:v>0.19474002718925476</c:v>
                </c:pt>
                <c:pt idx="3920">
                  <c:v>0.22429072856903076</c:v>
                </c:pt>
                <c:pt idx="3921">
                  <c:v>0.23495551943778992</c:v>
                </c:pt>
                <c:pt idx="3922">
                  <c:v>0.23420503735542297</c:v>
                </c:pt>
                <c:pt idx="3923">
                  <c:v>0.24217234551906586</c:v>
                </c:pt>
                <c:pt idx="3924">
                  <c:v>0.26515117287635803</c:v>
                </c:pt>
                <c:pt idx="3925">
                  <c:v>0.29798567295074463</c:v>
                </c:pt>
                <c:pt idx="3926">
                  <c:v>0.34084126353263855</c:v>
                </c:pt>
                <c:pt idx="3927">
                  <c:v>0.39365550875663757</c:v>
                </c:pt>
                <c:pt idx="3928">
                  <c:v>0.45147886872291565</c:v>
                </c:pt>
                <c:pt idx="3929">
                  <c:v>0.5059923529624939</c:v>
                </c:pt>
                <c:pt idx="3930">
                  <c:v>0.53501600027084351</c:v>
                </c:pt>
                <c:pt idx="3931">
                  <c:v>0.52854979038238525</c:v>
                </c:pt>
                <c:pt idx="3932">
                  <c:v>0.47707036137580872</c:v>
                </c:pt>
                <c:pt idx="3933">
                  <c:v>0.3748907744884491</c:v>
                </c:pt>
                <c:pt idx="3934">
                  <c:v>0.24052578210830688</c:v>
                </c:pt>
                <c:pt idx="3935">
                  <c:v>0.10833829641342163</c:v>
                </c:pt>
                <c:pt idx="3936">
                  <c:v>1.3217370957136154E-2</c:v>
                </c:pt>
                <c:pt idx="3937">
                  <c:v>-4.5972805470228195E-2</c:v>
                </c:pt>
                <c:pt idx="3938">
                  <c:v>-6.8516723811626434E-2</c:v>
                </c:pt>
                <c:pt idx="3939">
                  <c:v>-6.2253754585981369E-2</c:v>
                </c:pt>
                <c:pt idx="3940">
                  <c:v>-2.3595307022333145E-2</c:v>
                </c:pt>
                <c:pt idx="3941">
                  <c:v>2.571127749979496E-2</c:v>
                </c:pt>
                <c:pt idx="3942">
                  <c:v>0.11254151165485382</c:v>
                </c:pt>
                <c:pt idx="3943">
                  <c:v>0.20799921452999115</c:v>
                </c:pt>
                <c:pt idx="3944">
                  <c:v>0.29248985648155212</c:v>
                </c:pt>
                <c:pt idx="3945">
                  <c:v>0.34333866834640503</c:v>
                </c:pt>
                <c:pt idx="3946">
                  <c:v>0.3637765645980835</c:v>
                </c:pt>
                <c:pt idx="3947">
                  <c:v>0.34428423643112183</c:v>
                </c:pt>
                <c:pt idx="3948">
                  <c:v>0.29389268159866333</c:v>
                </c:pt>
                <c:pt idx="3949">
                  <c:v>0.21864096820354462</c:v>
                </c:pt>
                <c:pt idx="3950">
                  <c:v>0.15076391398906708</c:v>
                </c:pt>
                <c:pt idx="3951">
                  <c:v>0.10470350086688995</c:v>
                </c:pt>
                <c:pt idx="3952">
                  <c:v>9.811776876449585E-2</c:v>
                </c:pt>
                <c:pt idx="3953">
                  <c:v>0.11150667816400528</c:v>
                </c:pt>
                <c:pt idx="3954">
                  <c:v>0.13250596821308136</c:v>
                </c:pt>
                <c:pt idx="3955">
                  <c:v>0.15206840634346008</c:v>
                </c:pt>
                <c:pt idx="3956">
                  <c:v>0.18565325438976288</c:v>
                </c:pt>
                <c:pt idx="3957">
                  <c:v>0.23435698449611664</c:v>
                </c:pt>
                <c:pt idx="3958">
                  <c:v>0.27760219573974609</c:v>
                </c:pt>
                <c:pt idx="3959">
                  <c:v>0.29381230473518372</c:v>
                </c:pt>
                <c:pt idx="3960">
                  <c:v>0.28017237782478333</c:v>
                </c:pt>
                <c:pt idx="3961">
                  <c:v>0.25237599015235901</c:v>
                </c:pt>
                <c:pt idx="3962">
                  <c:v>0.21383607387542725</c:v>
                </c:pt>
                <c:pt idx="3963">
                  <c:v>0.16574126482009888</c:v>
                </c:pt>
                <c:pt idx="3964">
                  <c:v>0.11797614395618439</c:v>
                </c:pt>
                <c:pt idx="3965">
                  <c:v>5.4171349853277206E-2</c:v>
                </c:pt>
                <c:pt idx="3966">
                  <c:v>-1.4497194439172745E-2</c:v>
                </c:pt>
                <c:pt idx="3967">
                  <c:v>-6.2481474131345749E-2</c:v>
                </c:pt>
                <c:pt idx="3968">
                  <c:v>-8.7642215192317963E-2</c:v>
                </c:pt>
                <c:pt idx="3969">
                  <c:v>-8.9688107371330261E-2</c:v>
                </c:pt>
                <c:pt idx="3970">
                  <c:v>-7.4498496949672699E-2</c:v>
                </c:pt>
                <c:pt idx="3971">
                  <c:v>-3.9916381239891052E-2</c:v>
                </c:pt>
                <c:pt idx="3972">
                  <c:v>1.9591646268963814E-3</c:v>
                </c:pt>
                <c:pt idx="3973">
                  <c:v>4.1549917310476303E-2</c:v>
                </c:pt>
                <c:pt idx="3974">
                  <c:v>7.5487643480300903E-2</c:v>
                </c:pt>
                <c:pt idx="3975">
                  <c:v>9.6028693020343781E-2</c:v>
                </c:pt>
                <c:pt idx="3976">
                  <c:v>0.1062333956360817</c:v>
                </c:pt>
                <c:pt idx="3977">
                  <c:v>0.11539948731660843</c:v>
                </c:pt>
                <c:pt idx="3978">
                  <c:v>0.11883097141981125</c:v>
                </c:pt>
                <c:pt idx="3979">
                  <c:v>0.11814264953136444</c:v>
                </c:pt>
                <c:pt idx="3980">
                  <c:v>9.8322339355945587E-2</c:v>
                </c:pt>
                <c:pt idx="3981">
                  <c:v>6.7028000950813293E-2</c:v>
                </c:pt>
                <c:pt idx="3982">
                  <c:v>3.8699157536029816E-2</c:v>
                </c:pt>
                <c:pt idx="3983">
                  <c:v>2.5515491142868996E-2</c:v>
                </c:pt>
                <c:pt idx="3984">
                  <c:v>4.0228389203548431E-2</c:v>
                </c:pt>
                <c:pt idx="3985">
                  <c:v>5.7501520961523056E-2</c:v>
                </c:pt>
                <c:pt idx="3986">
                  <c:v>6.4844384789466858E-2</c:v>
                </c:pt>
                <c:pt idx="3987">
                  <c:v>4.4239602982997894E-2</c:v>
                </c:pt>
                <c:pt idx="3988">
                  <c:v>-1.0403666645288467E-2</c:v>
                </c:pt>
                <c:pt idx="3989">
                  <c:v>-0.10353527963161469</c:v>
                </c:pt>
                <c:pt idx="3990">
                  <c:v>-0.22956910729408264</c:v>
                </c:pt>
                <c:pt idx="3991">
                  <c:v>-0.35832446813583374</c:v>
                </c:pt>
                <c:pt idx="3992">
                  <c:v>-0.47031810879707336</c:v>
                </c:pt>
                <c:pt idx="3993">
                  <c:v>-0.5410580039024353</c:v>
                </c:pt>
                <c:pt idx="3994">
                  <c:v>-0.55882400274276733</c:v>
                </c:pt>
                <c:pt idx="3995">
                  <c:v>-0.52174270153045654</c:v>
                </c:pt>
                <c:pt idx="3996">
                  <c:v>-0.43671643733978271</c:v>
                </c:pt>
                <c:pt idx="3997">
                  <c:v>-0.32571780681610107</c:v>
                </c:pt>
                <c:pt idx="3998">
                  <c:v>-0.21694152057170868</c:v>
                </c:pt>
                <c:pt idx="3999">
                  <c:v>-0.12595713138580322</c:v>
                </c:pt>
                <c:pt idx="4000">
                  <c:v>-6.8525522947311401E-2</c:v>
                </c:pt>
                <c:pt idx="4001">
                  <c:v>-4.2289212346076965E-2</c:v>
                </c:pt>
                <c:pt idx="4002">
                  <c:v>-4.5660506933927536E-2</c:v>
                </c:pt>
                <c:pt idx="4003">
                  <c:v>-7.0439264178276062E-2</c:v>
                </c:pt>
                <c:pt idx="4004">
                  <c:v>-0.11184928566217422</c:v>
                </c:pt>
                <c:pt idx="4005">
                  <c:v>-0.15667137503623962</c:v>
                </c:pt>
                <c:pt idx="4006">
                  <c:v>-0.18758614361286163</c:v>
                </c:pt>
                <c:pt idx="4007">
                  <c:v>-0.1894700676202774</c:v>
                </c:pt>
                <c:pt idx="4008">
                  <c:v>-0.17238348722457886</c:v>
                </c:pt>
                <c:pt idx="4009">
                  <c:v>-0.14795458316802979</c:v>
                </c:pt>
                <c:pt idx="4010">
                  <c:v>-0.11232015490531921</c:v>
                </c:pt>
                <c:pt idx="4011">
                  <c:v>-6.9374889135360718E-2</c:v>
                </c:pt>
                <c:pt idx="4012">
                  <c:v>-1.5741489827632904E-2</c:v>
                </c:pt>
                <c:pt idx="4013">
                  <c:v>2.7879755944013596E-2</c:v>
                </c:pt>
                <c:pt idx="4014">
                  <c:v>4.6760503202676773E-2</c:v>
                </c:pt>
                <c:pt idx="4015">
                  <c:v>4.5267332345247269E-2</c:v>
                </c:pt>
                <c:pt idx="4016">
                  <c:v>2.1477581933140755E-2</c:v>
                </c:pt>
                <c:pt idx="4017">
                  <c:v>-1.5713237226009369E-2</c:v>
                </c:pt>
                <c:pt idx="4018">
                  <c:v>-6.1474867165088654E-2</c:v>
                </c:pt>
                <c:pt idx="4019">
                  <c:v>-0.10388188809156418</c:v>
                </c:pt>
                <c:pt idx="4020">
                  <c:v>-0.12258686870336533</c:v>
                </c:pt>
                <c:pt idx="4021">
                  <c:v>-0.11476791650056839</c:v>
                </c:pt>
                <c:pt idx="4022">
                  <c:v>-8.4808148443698883E-2</c:v>
                </c:pt>
                <c:pt idx="4023">
                  <c:v>-4.9392573535442352E-2</c:v>
                </c:pt>
                <c:pt idx="4024">
                  <c:v>-1.0410184040665627E-3</c:v>
                </c:pt>
                <c:pt idx="4025">
                  <c:v>4.6681493520736694E-2</c:v>
                </c:pt>
                <c:pt idx="4026">
                  <c:v>8.7565809488296509E-2</c:v>
                </c:pt>
                <c:pt idx="4027">
                  <c:v>0.1265396922826767</c:v>
                </c:pt>
                <c:pt idx="4028">
                  <c:v>0.15899670124053955</c:v>
                </c:pt>
                <c:pt idx="4029">
                  <c:v>0.20393849909305573</c:v>
                </c:pt>
                <c:pt idx="4030">
                  <c:v>0.24743112921714783</c:v>
                </c:pt>
                <c:pt idx="4031">
                  <c:v>0.28288295865058899</c:v>
                </c:pt>
                <c:pt idx="4032">
                  <c:v>0.31222006678581238</c:v>
                </c:pt>
                <c:pt idx="4033">
                  <c:v>0.34234955906867981</c:v>
                </c:pt>
                <c:pt idx="4034">
                  <c:v>0.37671446800231934</c:v>
                </c:pt>
                <c:pt idx="4035">
                  <c:v>0.40407863259315491</c:v>
                </c:pt>
                <c:pt idx="4036">
                  <c:v>0.43298086524009705</c:v>
                </c:pt>
                <c:pt idx="4037">
                  <c:v>0.45932683348655701</c:v>
                </c:pt>
                <c:pt idx="4038">
                  <c:v>0.49998635053634644</c:v>
                </c:pt>
                <c:pt idx="4039">
                  <c:v>0.53819859027862549</c:v>
                </c:pt>
                <c:pt idx="4040">
                  <c:v>0.53971952199935913</c:v>
                </c:pt>
                <c:pt idx="4041">
                  <c:v>0.48470181226730347</c:v>
                </c:pt>
                <c:pt idx="4042">
                  <c:v>0.39110499620437622</c:v>
                </c:pt>
                <c:pt idx="4043">
                  <c:v>0.28941205143928528</c:v>
                </c:pt>
                <c:pt idx="4044">
                  <c:v>0.19635185599327087</c:v>
                </c:pt>
                <c:pt idx="4045">
                  <c:v>0.12613028287887573</c:v>
                </c:pt>
                <c:pt idx="4046">
                  <c:v>0.10004489868879318</c:v>
                </c:pt>
                <c:pt idx="4047">
                  <c:v>9.8945677280426025E-2</c:v>
                </c:pt>
                <c:pt idx="4048">
                  <c:v>0.11284897476434708</c:v>
                </c:pt>
                <c:pt idx="4049">
                  <c:v>0.12681445479393005</c:v>
                </c:pt>
                <c:pt idx="4050">
                  <c:v>0.14461715519428253</c:v>
                </c:pt>
                <c:pt idx="4051">
                  <c:v>0.19335111975669861</c:v>
                </c:pt>
                <c:pt idx="4052">
                  <c:v>0.2590252161026001</c:v>
                </c:pt>
                <c:pt idx="4053">
                  <c:v>0.33498930931091309</c:v>
                </c:pt>
                <c:pt idx="4054">
                  <c:v>0.40317767858505249</c:v>
                </c:pt>
                <c:pt idx="4055">
                  <c:v>0.4553605318069458</c:v>
                </c:pt>
                <c:pt idx="4056">
                  <c:v>0.47894841432571411</c:v>
                </c:pt>
                <c:pt idx="4057">
                  <c:v>0.4836941659450531</c:v>
                </c:pt>
                <c:pt idx="4058">
                  <c:v>0.47219303250312805</c:v>
                </c:pt>
                <c:pt idx="4059">
                  <c:v>0.46401715278625488</c:v>
                </c:pt>
                <c:pt idx="4060">
                  <c:v>0.46485179662704468</c:v>
                </c:pt>
                <c:pt idx="4061">
                  <c:v>0.47609463334083557</c:v>
                </c:pt>
                <c:pt idx="4062">
                  <c:v>0.49374741315841675</c:v>
                </c:pt>
                <c:pt idx="4063">
                  <c:v>0.51611065864562988</c:v>
                </c:pt>
                <c:pt idx="4064">
                  <c:v>0.52938461303710938</c:v>
                </c:pt>
                <c:pt idx="4065">
                  <c:v>0.53685975074768066</c:v>
                </c:pt>
                <c:pt idx="4066">
                  <c:v>0.53500783443450928</c:v>
                </c:pt>
                <c:pt idx="4067">
                  <c:v>0.51656806468963623</c:v>
                </c:pt>
                <c:pt idx="4068">
                  <c:v>0.48487621545791626</c:v>
                </c:pt>
                <c:pt idx="4069">
                  <c:v>0.44955971837043762</c:v>
                </c:pt>
                <c:pt idx="4070">
                  <c:v>0.41023734211921692</c:v>
                </c:pt>
                <c:pt idx="4071">
                  <c:v>0.37451857328414917</c:v>
                </c:pt>
                <c:pt idx="4072">
                  <c:v>0.33578100800514221</c:v>
                </c:pt>
                <c:pt idx="4073">
                  <c:v>0.29622176289558411</c:v>
                </c:pt>
                <c:pt idx="4074">
                  <c:v>0.24450132250785828</c:v>
                </c:pt>
                <c:pt idx="4075">
                  <c:v>0.18237423896789551</c:v>
                </c:pt>
                <c:pt idx="4076">
                  <c:v>0.12644092738628387</c:v>
                </c:pt>
                <c:pt idx="4077">
                  <c:v>8.2254961133003235E-2</c:v>
                </c:pt>
                <c:pt idx="4078">
                  <c:v>6.9086961448192596E-2</c:v>
                </c:pt>
                <c:pt idx="4079">
                  <c:v>8.5921265184879303E-2</c:v>
                </c:pt>
                <c:pt idx="4080">
                  <c:v>0.10924762487411499</c:v>
                </c:pt>
                <c:pt idx="4081">
                  <c:v>0.13675022125244141</c:v>
                </c:pt>
                <c:pt idx="4082">
                  <c:v>0.17146745324134827</c:v>
                </c:pt>
                <c:pt idx="4083">
                  <c:v>0.21084725856781006</c:v>
                </c:pt>
                <c:pt idx="4084">
                  <c:v>0.24063977599143982</c:v>
                </c:pt>
                <c:pt idx="4085">
                  <c:v>0.24668733775615692</c:v>
                </c:pt>
                <c:pt idx="4086">
                  <c:v>0.2364828884601593</c:v>
                </c:pt>
                <c:pt idx="4087">
                  <c:v>0.21167610585689545</c:v>
                </c:pt>
                <c:pt idx="4088">
                  <c:v>0.18025213479995728</c:v>
                </c:pt>
                <c:pt idx="4089">
                  <c:v>0.14916668832302094</c:v>
                </c:pt>
                <c:pt idx="4090">
                  <c:v>0.13623012602329254</c:v>
                </c:pt>
                <c:pt idx="4091">
                  <c:v>0.12458368390798569</c:v>
                </c:pt>
                <c:pt idx="4092">
                  <c:v>0.12548516690731049</c:v>
                </c:pt>
                <c:pt idx="4093">
                  <c:v>0.11489270627498627</c:v>
                </c:pt>
                <c:pt idx="4094">
                  <c:v>0.10800952464342117</c:v>
                </c:pt>
                <c:pt idx="4095">
                  <c:v>9.1340310871601105E-2</c:v>
                </c:pt>
                <c:pt idx="4096">
                  <c:v>6.8397708237171173E-2</c:v>
                </c:pt>
                <c:pt idx="4097">
                  <c:v>6.5781377255916595E-2</c:v>
                </c:pt>
                <c:pt idx="4098">
                  <c:v>6.976945698261261E-2</c:v>
                </c:pt>
                <c:pt idx="4099">
                  <c:v>7.3804862797260284E-2</c:v>
                </c:pt>
                <c:pt idx="4100">
                  <c:v>7.4861332774162292E-2</c:v>
                </c:pt>
                <c:pt idx="4101">
                  <c:v>9.4206295907497406E-2</c:v>
                </c:pt>
                <c:pt idx="4102">
                  <c:v>0.10612446814775467</c:v>
                </c:pt>
                <c:pt idx="4103">
                  <c:v>8.676619827747345E-2</c:v>
                </c:pt>
                <c:pt idx="4104">
                  <c:v>2.628740668296814E-2</c:v>
                </c:pt>
                <c:pt idx="4105">
                  <c:v>-7.4508152902126312E-2</c:v>
                </c:pt>
                <c:pt idx="4106">
                  <c:v>-0.19496080279350281</c:v>
                </c:pt>
                <c:pt idx="4107">
                  <c:v>-0.3283441960811615</c:v>
                </c:pt>
                <c:pt idx="4108">
                  <c:v>-0.45370984077453613</c:v>
                </c:pt>
                <c:pt idx="4109">
                  <c:v>-0.55485540628433228</c:v>
                </c:pt>
                <c:pt idx="4110">
                  <c:v>-0.63513773679733276</c:v>
                </c:pt>
                <c:pt idx="4111">
                  <c:v>-0.68838268518447876</c:v>
                </c:pt>
                <c:pt idx="4112">
                  <c:v>-0.70909273624420166</c:v>
                </c:pt>
                <c:pt idx="4113">
                  <c:v>-0.69120961427688599</c:v>
                </c:pt>
                <c:pt idx="4114">
                  <c:v>-0.64475852251052856</c:v>
                </c:pt>
                <c:pt idx="4115">
                  <c:v>-0.5751044750213623</c:v>
                </c:pt>
                <c:pt idx="4116">
                  <c:v>-0.52494168281555176</c:v>
                </c:pt>
                <c:pt idx="4117">
                  <c:v>-0.49619355797767639</c:v>
                </c:pt>
                <c:pt idx="4118">
                  <c:v>-0.47990486025810242</c:v>
                </c:pt>
                <c:pt idx="4119">
                  <c:v>-0.4606931209564209</c:v>
                </c:pt>
                <c:pt idx="4120">
                  <c:v>-0.44939783215522766</c:v>
                </c:pt>
                <c:pt idx="4121">
                  <c:v>-0.45708185434341431</c:v>
                </c:pt>
                <c:pt idx="4122">
                  <c:v>-0.47015422582626343</c:v>
                </c:pt>
                <c:pt idx="4123">
                  <c:v>-0.48491126298904419</c:v>
                </c:pt>
                <c:pt idx="4124">
                  <c:v>-0.49254655838012695</c:v>
                </c:pt>
                <c:pt idx="4125">
                  <c:v>-0.50384765863418579</c:v>
                </c:pt>
                <c:pt idx="4126">
                  <c:v>-0.51948124170303345</c:v>
                </c:pt>
                <c:pt idx="4127">
                  <c:v>-0.530525803565979</c:v>
                </c:pt>
                <c:pt idx="4128">
                  <c:v>-0.53584468364715576</c:v>
                </c:pt>
                <c:pt idx="4129">
                  <c:v>-0.53436607122421265</c:v>
                </c:pt>
                <c:pt idx="4130">
                  <c:v>-0.53964418172836304</c:v>
                </c:pt>
                <c:pt idx="4131">
                  <c:v>-0.49644038081169128</c:v>
                </c:pt>
                <c:pt idx="4132">
                  <c:v>-0.41119766235351562</c:v>
                </c:pt>
                <c:pt idx="4133">
                  <c:v>-0.31730490922927856</c:v>
                </c:pt>
                <c:pt idx="4134">
                  <c:v>-0.24539104104042053</c:v>
                </c:pt>
                <c:pt idx="4135">
                  <c:v>-0.21792301535606384</c:v>
                </c:pt>
                <c:pt idx="4136">
                  <c:v>-0.2292286604642868</c:v>
                </c:pt>
                <c:pt idx="4137">
                  <c:v>-0.24242264032363892</c:v>
                </c:pt>
                <c:pt idx="4138">
                  <c:v>-0.24594546854496002</c:v>
                </c:pt>
                <c:pt idx="4139">
                  <c:v>-0.25151708722114563</c:v>
                </c:pt>
                <c:pt idx="4140">
                  <c:v>-0.24708530306816101</c:v>
                </c:pt>
                <c:pt idx="4141">
                  <c:v>-0.24472858011722565</c:v>
                </c:pt>
                <c:pt idx="4142">
                  <c:v>-0.23998787999153137</c:v>
                </c:pt>
                <c:pt idx="4143">
                  <c:v>-0.22861255705356598</c:v>
                </c:pt>
                <c:pt idx="4144">
                  <c:v>-0.20888811349868774</c:v>
                </c:pt>
                <c:pt idx="4145">
                  <c:v>-0.17428341507911682</c:v>
                </c:pt>
                <c:pt idx="4146">
                  <c:v>-0.13019610941410065</c:v>
                </c:pt>
                <c:pt idx="4147">
                  <c:v>-8.4093689918518066E-2</c:v>
                </c:pt>
                <c:pt idx="4148">
                  <c:v>-4.2224008589982986E-2</c:v>
                </c:pt>
                <c:pt idx="4149">
                  <c:v>-2.8223630506545305E-3</c:v>
                </c:pt>
                <c:pt idx="4150">
                  <c:v>3.9623364806175232E-2</c:v>
                </c:pt>
                <c:pt idx="4151">
                  <c:v>7.6588772237300873E-2</c:v>
                </c:pt>
                <c:pt idx="4152">
                  <c:v>0.11933783441781998</c:v>
                </c:pt>
                <c:pt idx="4153">
                  <c:v>0.17000910639762878</c:v>
                </c:pt>
                <c:pt idx="4154">
                  <c:v>0.20575618743896484</c:v>
                </c:pt>
                <c:pt idx="4155">
                  <c:v>0.2378094345331192</c:v>
                </c:pt>
                <c:pt idx="4156">
                  <c:v>0.25354954600334167</c:v>
                </c:pt>
                <c:pt idx="4157">
                  <c:v>0.2638280987739563</c:v>
                </c:pt>
                <c:pt idx="4158">
                  <c:v>0.2582213282585144</c:v>
                </c:pt>
                <c:pt idx="4159">
                  <c:v>0.25040560960769653</c:v>
                </c:pt>
                <c:pt idx="4160">
                  <c:v>0.25634551048278809</c:v>
                </c:pt>
                <c:pt idx="4161">
                  <c:v>0.29141193628311157</c:v>
                </c:pt>
                <c:pt idx="4162">
                  <c:v>0.35867539048194885</c:v>
                </c:pt>
                <c:pt idx="4163">
                  <c:v>0.44245514273643494</c:v>
                </c:pt>
                <c:pt idx="4164">
                  <c:v>0.5113375186920166</c:v>
                </c:pt>
                <c:pt idx="4165">
                  <c:v>0.55821442604064941</c:v>
                </c:pt>
                <c:pt idx="4166">
                  <c:v>0.60274457931518555</c:v>
                </c:pt>
                <c:pt idx="4167">
                  <c:v>0.65846741199493408</c:v>
                </c:pt>
                <c:pt idx="4168">
                  <c:v>0.7439732551574707</c:v>
                </c:pt>
                <c:pt idx="4169">
                  <c:v>0.84014010429382324</c:v>
                </c:pt>
                <c:pt idx="4170">
                  <c:v>0.90786159038543701</c:v>
                </c:pt>
                <c:pt idx="4171">
                  <c:v>0.90673971176147461</c:v>
                </c:pt>
                <c:pt idx="4172">
                  <c:v>0.82143336534500122</c:v>
                </c:pt>
                <c:pt idx="4173">
                  <c:v>0.66378617286682129</c:v>
                </c:pt>
                <c:pt idx="4174">
                  <c:v>0.47612199187278748</c:v>
                </c:pt>
                <c:pt idx="4175">
                  <c:v>0.31869563460350037</c:v>
                </c:pt>
                <c:pt idx="4176">
                  <c:v>0.21627072989940643</c:v>
                </c:pt>
                <c:pt idx="4177">
                  <c:v>0.18055297434329987</c:v>
                </c:pt>
                <c:pt idx="4178">
                  <c:v>0.20777501165866852</c:v>
                </c:pt>
                <c:pt idx="4179">
                  <c:v>0.28999173641204834</c:v>
                </c:pt>
                <c:pt idx="4180">
                  <c:v>0.39942315220832825</c:v>
                </c:pt>
                <c:pt idx="4181">
                  <c:v>0.50490021705627441</c:v>
                </c:pt>
                <c:pt idx="4182">
                  <c:v>0.58666056394577026</c:v>
                </c:pt>
                <c:pt idx="4183">
                  <c:v>0.64892500638961792</c:v>
                </c:pt>
                <c:pt idx="4184">
                  <c:v>0.67115390300750732</c:v>
                </c:pt>
                <c:pt idx="4185">
                  <c:v>0.64428544044494629</c:v>
                </c:pt>
                <c:pt idx="4186">
                  <c:v>0.57194602489471436</c:v>
                </c:pt>
                <c:pt idx="4187">
                  <c:v>0.47008168697357178</c:v>
                </c:pt>
                <c:pt idx="4188">
                  <c:v>0.36799180507659912</c:v>
                </c:pt>
                <c:pt idx="4189">
                  <c:v>0.28263035416603088</c:v>
                </c:pt>
                <c:pt idx="4190">
                  <c:v>0.20021802186965942</c:v>
                </c:pt>
                <c:pt idx="4191">
                  <c:v>0.12248405069112778</c:v>
                </c:pt>
                <c:pt idx="4192">
                  <c:v>4.6693947166204453E-2</c:v>
                </c:pt>
                <c:pt idx="4193">
                  <c:v>-1.6930880025029182E-2</c:v>
                </c:pt>
                <c:pt idx="4194">
                  <c:v>-5.4370399564504623E-2</c:v>
                </c:pt>
                <c:pt idx="4195">
                  <c:v>-5.3620960563421249E-2</c:v>
                </c:pt>
                <c:pt idx="4196">
                  <c:v>-7.932836189866066E-3</c:v>
                </c:pt>
                <c:pt idx="4197">
                  <c:v>5.1269877701997757E-2</c:v>
                </c:pt>
                <c:pt idx="4198">
                  <c:v>0.12307216972112656</c:v>
                </c:pt>
                <c:pt idx="4199">
                  <c:v>0.20286314189434052</c:v>
                </c:pt>
                <c:pt idx="4200">
                  <c:v>0.26196962594985962</c:v>
                </c:pt>
                <c:pt idx="4201">
                  <c:v>0.28670698404312134</c:v>
                </c:pt>
                <c:pt idx="4202">
                  <c:v>0.27274376153945923</c:v>
                </c:pt>
                <c:pt idx="4203">
                  <c:v>0.23366326093673706</c:v>
                </c:pt>
                <c:pt idx="4204">
                  <c:v>0.18236730992794037</c:v>
                </c:pt>
                <c:pt idx="4205">
                  <c:v>0.1258351057767868</c:v>
                </c:pt>
                <c:pt idx="4206">
                  <c:v>5.9437170624732971E-2</c:v>
                </c:pt>
                <c:pt idx="4207">
                  <c:v>-4.2711611837148666E-2</c:v>
                </c:pt>
                <c:pt idx="4208">
                  <c:v>-0.16547560691833496</c:v>
                </c:pt>
                <c:pt idx="4209">
                  <c:v>-0.28679090738296509</c:v>
                </c:pt>
                <c:pt idx="4210">
                  <c:v>-0.34998771548271179</c:v>
                </c:pt>
                <c:pt idx="4211">
                  <c:v>-0.35579571127891541</c:v>
                </c:pt>
                <c:pt idx="4212">
                  <c:v>-0.31414172053337097</c:v>
                </c:pt>
                <c:pt idx="4213">
                  <c:v>-0.25075241923332214</c:v>
                </c:pt>
                <c:pt idx="4214">
                  <c:v>-0.1638750433921814</c:v>
                </c:pt>
                <c:pt idx="4215">
                  <c:v>-6.8240158259868622E-2</c:v>
                </c:pt>
                <c:pt idx="4216">
                  <c:v>2.436726912856102E-2</c:v>
                </c:pt>
                <c:pt idx="4217">
                  <c:v>0.11657700687646866</c:v>
                </c:pt>
                <c:pt idx="4218">
                  <c:v>0.20291881263256073</c:v>
                </c:pt>
                <c:pt idx="4219">
                  <c:v>0.27605548501014709</c:v>
                </c:pt>
                <c:pt idx="4220">
                  <c:v>0.33289745450019836</c:v>
                </c:pt>
                <c:pt idx="4221">
                  <c:v>0.37694177031517029</c:v>
                </c:pt>
                <c:pt idx="4222">
                  <c:v>0.41107791662216187</c:v>
                </c:pt>
                <c:pt idx="4223">
                  <c:v>0.43653124570846558</c:v>
                </c:pt>
                <c:pt idx="4224">
                  <c:v>0.45403808355331421</c:v>
                </c:pt>
                <c:pt idx="4225">
                  <c:v>0.45463168621063232</c:v>
                </c:pt>
                <c:pt idx="4226">
                  <c:v>0.43608754873275757</c:v>
                </c:pt>
                <c:pt idx="4227">
                  <c:v>0.41794750094413757</c:v>
                </c:pt>
                <c:pt idx="4228">
                  <c:v>0.40982803702354431</c:v>
                </c:pt>
                <c:pt idx="4229">
                  <c:v>0.41863781213760376</c:v>
                </c:pt>
                <c:pt idx="4230">
                  <c:v>0.45510315895080566</c:v>
                </c:pt>
                <c:pt idx="4231">
                  <c:v>0.50726062059402466</c:v>
                </c:pt>
                <c:pt idx="4232">
                  <c:v>0.57092803716659546</c:v>
                </c:pt>
                <c:pt idx="4233">
                  <c:v>0.64102846384048462</c:v>
                </c:pt>
                <c:pt idx="4234">
                  <c:v>0.71024000644683838</c:v>
                </c:pt>
                <c:pt idx="4235">
                  <c:v>0.77502399682998657</c:v>
                </c:pt>
                <c:pt idx="4236">
                  <c:v>0.82313907146453857</c:v>
                </c:pt>
                <c:pt idx="4237">
                  <c:v>0.85095256567001343</c:v>
                </c:pt>
                <c:pt idx="4238">
                  <c:v>0.86537975072860718</c:v>
                </c:pt>
                <c:pt idx="4239">
                  <c:v>0.8641696572303772</c:v>
                </c:pt>
                <c:pt idx="4240">
                  <c:v>0.85449862480163574</c:v>
                </c:pt>
                <c:pt idx="4241">
                  <c:v>0.87573802471160889</c:v>
                </c:pt>
                <c:pt idx="4242">
                  <c:v>0.93289446830749512</c:v>
                </c:pt>
                <c:pt idx="4243">
                  <c:v>1.0343871116638184</c:v>
                </c:pt>
                <c:pt idx="4244">
                  <c:v>1.1451607942581177</c:v>
                </c:pt>
                <c:pt idx="4245">
                  <c:v>1.2497069835662842</c:v>
                </c:pt>
                <c:pt idx="4246">
                  <c:v>1.3218600749969482</c:v>
                </c:pt>
                <c:pt idx="4247">
                  <c:v>1.3614423274993896</c:v>
                </c:pt>
                <c:pt idx="4248">
                  <c:v>1.3907676935195923</c:v>
                </c:pt>
                <c:pt idx="4249">
                  <c:v>1.4256775379180908</c:v>
                </c:pt>
                <c:pt idx="4250">
                  <c:v>1.4787615537643433</c:v>
                </c:pt>
                <c:pt idx="4251">
                  <c:v>1.5542013645172119</c:v>
                </c:pt>
                <c:pt idx="4252">
                  <c:v>1.6188637018203735</c:v>
                </c:pt>
                <c:pt idx="4253">
                  <c:v>1.6802598237991333</c:v>
                </c:pt>
                <c:pt idx="4254">
                  <c:v>1.7473876476287842</c:v>
                </c:pt>
                <c:pt idx="4255">
                  <c:v>1.8441461324691772</c:v>
                </c:pt>
                <c:pt idx="4256">
                  <c:v>1.9528595209121704</c:v>
                </c:pt>
                <c:pt idx="4257">
                  <c:v>2.0630993843078613</c:v>
                </c:pt>
                <c:pt idx="4258">
                  <c:v>2.1560969352722168</c:v>
                </c:pt>
                <c:pt idx="4259">
                  <c:v>2.2100765705108643</c:v>
                </c:pt>
                <c:pt idx="4260">
                  <c:v>2.2504026889801025</c:v>
                </c:pt>
                <c:pt idx="4261">
                  <c:v>2.2992992401123047</c:v>
                </c:pt>
                <c:pt idx="4262">
                  <c:v>2.3463029861450195</c:v>
                </c:pt>
                <c:pt idx="4263">
                  <c:v>2.4158985614776611</c:v>
                </c:pt>
                <c:pt idx="4264">
                  <c:v>2.4791667461395264</c:v>
                </c:pt>
                <c:pt idx="4265">
                  <c:v>2.5395298004150391</c:v>
                </c:pt>
                <c:pt idx="4266">
                  <c:v>2.589972972869873</c:v>
                </c:pt>
                <c:pt idx="4267">
                  <c:v>2.6256296634674072</c:v>
                </c:pt>
                <c:pt idx="4268">
                  <c:v>2.639315128326416</c:v>
                </c:pt>
                <c:pt idx="4269">
                  <c:v>2.6535358428955078</c:v>
                </c:pt>
                <c:pt idx="4270">
                  <c:v>2.6544613838195801</c:v>
                </c:pt>
                <c:pt idx="4271">
                  <c:v>2.6306149959564209</c:v>
                </c:pt>
                <c:pt idx="4272">
                  <c:v>2.585606575012207</c:v>
                </c:pt>
                <c:pt idx="4273">
                  <c:v>2.5278651714324951</c:v>
                </c:pt>
                <c:pt idx="4274">
                  <c:v>2.4743039608001709</c:v>
                </c:pt>
                <c:pt idx="4275">
                  <c:v>2.4349629878997803</c:v>
                </c:pt>
                <c:pt idx="4276">
                  <c:v>2.3962585926055908</c:v>
                </c:pt>
                <c:pt idx="4277">
                  <c:v>2.36527419090271</c:v>
                </c:pt>
                <c:pt idx="4278">
                  <c:v>2.341998815536499</c:v>
                </c:pt>
                <c:pt idx="4279">
                  <c:v>2.3277604579925537</c:v>
                </c:pt>
                <c:pt idx="4280">
                  <c:v>2.3052732944488525</c:v>
                </c:pt>
                <c:pt idx="4281">
                  <c:v>2.2586417198181152</c:v>
                </c:pt>
                <c:pt idx="4282">
                  <c:v>2.1952929496765137</c:v>
                </c:pt>
                <c:pt idx="4283">
                  <c:v>2.1463263034820557</c:v>
                </c:pt>
                <c:pt idx="4284">
                  <c:v>2.1015782356262207</c:v>
                </c:pt>
                <c:pt idx="4285">
                  <c:v>2.0655663013458252</c:v>
                </c:pt>
                <c:pt idx="4286">
                  <c:v>2.0271310806274414</c:v>
                </c:pt>
                <c:pt idx="4287">
                  <c:v>1.9843610525131226</c:v>
                </c:pt>
                <c:pt idx="4288">
                  <c:v>1.9454808235168457</c:v>
                </c:pt>
                <c:pt idx="4289">
                  <c:v>1.909410834312439</c:v>
                </c:pt>
                <c:pt idx="4290">
                  <c:v>1.8610310554504395</c:v>
                </c:pt>
                <c:pt idx="4291">
                  <c:v>1.7837140560150146</c:v>
                </c:pt>
                <c:pt idx="4292">
                  <c:v>1.660489559173584</c:v>
                </c:pt>
                <c:pt idx="4293">
                  <c:v>1.5293866395950317</c:v>
                </c:pt>
                <c:pt idx="4294">
                  <c:v>1.3946692943572998</c:v>
                </c:pt>
                <c:pt idx="4295">
                  <c:v>1.2633751630783081</c:v>
                </c:pt>
                <c:pt idx="4296">
                  <c:v>1.1543416976928711</c:v>
                </c:pt>
                <c:pt idx="4297">
                  <c:v>1.0726488828659058</c:v>
                </c:pt>
                <c:pt idx="4298">
                  <c:v>1.015831470489502</c:v>
                </c:pt>
                <c:pt idx="4299">
                  <c:v>0.97713726758956909</c:v>
                </c:pt>
                <c:pt idx="4300">
                  <c:v>0.95627731084823608</c:v>
                </c:pt>
                <c:pt idx="4301">
                  <c:v>0.93213218450546265</c:v>
                </c:pt>
                <c:pt idx="4302">
                  <c:v>0.8868829607963562</c:v>
                </c:pt>
                <c:pt idx="4303">
                  <c:v>0.81545841693878174</c:v>
                </c:pt>
                <c:pt idx="4304">
                  <c:v>0.73095124959945679</c:v>
                </c:pt>
                <c:pt idx="4305">
                  <c:v>0.63004350662231445</c:v>
                </c:pt>
                <c:pt idx="4306">
                  <c:v>0.52325129508972168</c:v>
                </c:pt>
                <c:pt idx="4307">
                  <c:v>0.41336521506309509</c:v>
                </c:pt>
                <c:pt idx="4308">
                  <c:v>0.31976896524429321</c:v>
                </c:pt>
                <c:pt idx="4309">
                  <c:v>0.26369199156761169</c:v>
                </c:pt>
                <c:pt idx="4310">
                  <c:v>0.24730265140533447</c:v>
                </c:pt>
                <c:pt idx="4311">
                  <c:v>0.27339881658554077</c:v>
                </c:pt>
                <c:pt idx="4312">
                  <c:v>0.32648414373397827</c:v>
                </c:pt>
                <c:pt idx="4313">
                  <c:v>0.40924146771430969</c:v>
                </c:pt>
                <c:pt idx="4314">
                  <c:v>0.46898230910301208</c:v>
                </c:pt>
                <c:pt idx="4315">
                  <c:v>0.47737360000610352</c:v>
                </c:pt>
                <c:pt idx="4316">
                  <c:v>0.45891070365905762</c:v>
                </c:pt>
                <c:pt idx="4317">
                  <c:v>0.43739178776741028</c:v>
                </c:pt>
                <c:pt idx="4318">
                  <c:v>0.42145010828971863</c:v>
                </c:pt>
                <c:pt idx="4319">
                  <c:v>0.41086477041244507</c:v>
                </c:pt>
                <c:pt idx="4320">
                  <c:v>0.39870131015777588</c:v>
                </c:pt>
                <c:pt idx="4321">
                  <c:v>0.38532251119613647</c:v>
                </c:pt>
                <c:pt idx="4322">
                  <c:v>0.36517781019210815</c:v>
                </c:pt>
                <c:pt idx="4323">
                  <c:v>0.3356938362121582</c:v>
                </c:pt>
                <c:pt idx="4324">
                  <c:v>0.27245974540710449</c:v>
                </c:pt>
                <c:pt idx="4325">
                  <c:v>0.18986214697360992</c:v>
                </c:pt>
                <c:pt idx="4326">
                  <c:v>9.6522621810436249E-2</c:v>
                </c:pt>
                <c:pt idx="4327">
                  <c:v>2.17086561024189E-2</c:v>
                </c:pt>
                <c:pt idx="4328">
                  <c:v>-1.7522368580102921E-2</c:v>
                </c:pt>
                <c:pt idx="4329">
                  <c:v>-1.5590999275445938E-2</c:v>
                </c:pt>
                <c:pt idx="4330">
                  <c:v>2.0659416913986206E-2</c:v>
                </c:pt>
                <c:pt idx="4331">
                  <c:v>0.10037126392126083</c:v>
                </c:pt>
                <c:pt idx="4332">
                  <c:v>0.19496196508407593</c:v>
                </c:pt>
                <c:pt idx="4333">
                  <c:v>0.2926030158996582</c:v>
                </c:pt>
                <c:pt idx="4334">
                  <c:v>0.3620489239692688</c:v>
                </c:pt>
                <c:pt idx="4335">
                  <c:v>0.40309703350067139</c:v>
                </c:pt>
                <c:pt idx="4336">
                  <c:v>0.42149442434310913</c:v>
                </c:pt>
                <c:pt idx="4337">
                  <c:v>0.42214694619178772</c:v>
                </c:pt>
                <c:pt idx="4338">
                  <c:v>0.41012009978294373</c:v>
                </c:pt>
                <c:pt idx="4339">
                  <c:v>0.39020857214927673</c:v>
                </c:pt>
                <c:pt idx="4340">
                  <c:v>0.35851109027862549</c:v>
                </c:pt>
                <c:pt idx="4341">
                  <c:v>0.31163811683654785</c:v>
                </c:pt>
                <c:pt idx="4342">
                  <c:v>0.25524407625198364</c:v>
                </c:pt>
                <c:pt idx="4343">
                  <c:v>0.20159734785556793</c:v>
                </c:pt>
                <c:pt idx="4344">
                  <c:v>0.16439405083656311</c:v>
                </c:pt>
                <c:pt idx="4345">
                  <c:v>0.13311012089252472</c:v>
                </c:pt>
                <c:pt idx="4346">
                  <c:v>0.11301445215940475</c:v>
                </c:pt>
                <c:pt idx="4347">
                  <c:v>0.10525055974721909</c:v>
                </c:pt>
                <c:pt idx="4348">
                  <c:v>0.10177886486053467</c:v>
                </c:pt>
                <c:pt idx="4349">
                  <c:v>9.6461065113544464E-2</c:v>
                </c:pt>
                <c:pt idx="4350">
                  <c:v>9.2416979372501373E-2</c:v>
                </c:pt>
                <c:pt idx="4351">
                  <c:v>0.10066745430231094</c:v>
                </c:pt>
                <c:pt idx="4352">
                  <c:v>0.13727873563766479</c:v>
                </c:pt>
                <c:pt idx="4353">
                  <c:v>0.19809713959693909</c:v>
                </c:pt>
                <c:pt idx="4354">
                  <c:v>0.25971871614456177</c:v>
                </c:pt>
                <c:pt idx="4355">
                  <c:v>0.32517907023429871</c:v>
                </c:pt>
                <c:pt idx="4356">
                  <c:v>0.37801083922386169</c:v>
                </c:pt>
                <c:pt idx="4357">
                  <c:v>0.39552780985832214</c:v>
                </c:pt>
                <c:pt idx="4358">
                  <c:v>0.36069658398628235</c:v>
                </c:pt>
                <c:pt idx="4359">
                  <c:v>0.27739578485488892</c:v>
                </c:pt>
                <c:pt idx="4360">
                  <c:v>0.17275966703891754</c:v>
                </c:pt>
                <c:pt idx="4361">
                  <c:v>7.7756434679031372E-2</c:v>
                </c:pt>
                <c:pt idx="4362">
                  <c:v>2.0684361457824707E-2</c:v>
                </c:pt>
                <c:pt idx="4363">
                  <c:v>6.0005406849086285E-3</c:v>
                </c:pt>
                <c:pt idx="4364">
                  <c:v>2.2223185747861862E-2</c:v>
                </c:pt>
                <c:pt idx="4365">
                  <c:v>9.4122044742107391E-2</c:v>
                </c:pt>
                <c:pt idx="4366">
                  <c:v>0.19311760365962982</c:v>
                </c:pt>
                <c:pt idx="4367">
                  <c:v>0.29996305704116821</c:v>
                </c:pt>
                <c:pt idx="4368">
                  <c:v>0.37901926040649414</c:v>
                </c:pt>
                <c:pt idx="4369">
                  <c:v>0.40671250224113464</c:v>
                </c:pt>
                <c:pt idx="4370">
                  <c:v>0.38942191004753113</c:v>
                </c:pt>
                <c:pt idx="4371">
                  <c:v>0.33705064654350281</c:v>
                </c:pt>
                <c:pt idx="4372">
                  <c:v>0.24969418346881866</c:v>
                </c:pt>
                <c:pt idx="4373">
                  <c:v>0.13189157843589783</c:v>
                </c:pt>
                <c:pt idx="4374">
                  <c:v>-1.2448291294276714E-2</c:v>
                </c:pt>
                <c:pt idx="4375">
                  <c:v>-0.17088238894939423</c:v>
                </c:pt>
                <c:pt idx="4376">
                  <c:v>-0.31654691696166992</c:v>
                </c:pt>
                <c:pt idx="4377">
                  <c:v>-0.41908678412437439</c:v>
                </c:pt>
                <c:pt idx="4378">
                  <c:v>-0.4689459502696991</c:v>
                </c:pt>
                <c:pt idx="4379">
                  <c:v>-0.45663699507713318</c:v>
                </c:pt>
                <c:pt idx="4380">
                  <c:v>-0.39631852507591248</c:v>
                </c:pt>
                <c:pt idx="4381">
                  <c:v>-0.31544014811515808</c:v>
                </c:pt>
                <c:pt idx="4382">
                  <c:v>-0.24224318563938141</c:v>
                </c:pt>
                <c:pt idx="4383">
                  <c:v>-0.17479649186134338</c:v>
                </c:pt>
                <c:pt idx="4384">
                  <c:v>-0.1132361963391304</c:v>
                </c:pt>
                <c:pt idx="4385">
                  <c:v>-5.7627953588962555E-2</c:v>
                </c:pt>
                <c:pt idx="4386">
                  <c:v>-2.0986054092645645E-2</c:v>
                </c:pt>
                <c:pt idx="4387">
                  <c:v>-1.4064689166843891E-3</c:v>
                </c:pt>
                <c:pt idx="4388">
                  <c:v>5.7359132915735245E-4</c:v>
                </c:pt>
                <c:pt idx="4389">
                  <c:v>-1.0150138288736343E-2</c:v>
                </c:pt>
                <c:pt idx="4390">
                  <c:v>-3.2705515623092651E-2</c:v>
                </c:pt>
                <c:pt idx="4391">
                  <c:v>-5.9504590928554535E-2</c:v>
                </c:pt>
                <c:pt idx="4392">
                  <c:v>-7.482176274061203E-2</c:v>
                </c:pt>
                <c:pt idx="4393">
                  <c:v>-5.5107384920120239E-2</c:v>
                </c:pt>
                <c:pt idx="4394">
                  <c:v>-7.2360038757324219E-5</c:v>
                </c:pt>
                <c:pt idx="4395">
                  <c:v>6.5828315913677216E-2</c:v>
                </c:pt>
                <c:pt idx="4396">
                  <c:v>0.13645933568477631</c:v>
                </c:pt>
                <c:pt idx="4397">
                  <c:v>0.18761299550533295</c:v>
                </c:pt>
                <c:pt idx="4398">
                  <c:v>0.21354179084300995</c:v>
                </c:pt>
                <c:pt idx="4399">
                  <c:v>0.22069856524467468</c:v>
                </c:pt>
                <c:pt idx="4400">
                  <c:v>0.19642038643360138</c:v>
                </c:pt>
                <c:pt idx="4401">
                  <c:v>0.13267773389816284</c:v>
                </c:pt>
                <c:pt idx="4402">
                  <c:v>4.741504043340683E-2</c:v>
                </c:pt>
                <c:pt idx="4403">
                  <c:v>-3.9211772382259369E-2</c:v>
                </c:pt>
                <c:pt idx="4404">
                  <c:v>-0.10966543853282928</c:v>
                </c:pt>
                <c:pt idx="4405">
                  <c:v>-0.16618017852306366</c:v>
                </c:pt>
                <c:pt idx="4406">
                  <c:v>-0.20738513767719269</c:v>
                </c:pt>
                <c:pt idx="4407">
                  <c:v>-0.21973688900470734</c:v>
                </c:pt>
                <c:pt idx="4408">
                  <c:v>-0.19767472147941589</c:v>
                </c:pt>
                <c:pt idx="4409">
                  <c:v>-0.14358948171138763</c:v>
                </c:pt>
                <c:pt idx="4410">
                  <c:v>-7.7656812965869904E-2</c:v>
                </c:pt>
                <c:pt idx="4411">
                  <c:v>-1.7518505454063416E-2</c:v>
                </c:pt>
                <c:pt idx="4412">
                  <c:v>2.9882296919822693E-2</c:v>
                </c:pt>
                <c:pt idx="4413">
                  <c:v>6.9982901215553284E-2</c:v>
                </c:pt>
                <c:pt idx="4414">
                  <c:v>9.2960387468338013E-2</c:v>
                </c:pt>
                <c:pt idx="4415">
                  <c:v>8.079182356595993E-2</c:v>
                </c:pt>
                <c:pt idx="4416">
                  <c:v>2.6597287505865097E-2</c:v>
                </c:pt>
                <c:pt idx="4417">
                  <c:v>-8.8790066540241241E-2</c:v>
                </c:pt>
                <c:pt idx="4418">
                  <c:v>-0.26133361458778381</c:v>
                </c:pt>
                <c:pt idx="4419">
                  <c:v>-0.44925624132156372</c:v>
                </c:pt>
                <c:pt idx="4420">
                  <c:v>-0.6096336841583252</c:v>
                </c:pt>
                <c:pt idx="4421">
                  <c:v>-0.69723731279373169</c:v>
                </c:pt>
                <c:pt idx="4422">
                  <c:v>-0.69920808076858521</c:v>
                </c:pt>
                <c:pt idx="4423">
                  <c:v>-0.62745451927185059</c:v>
                </c:pt>
                <c:pt idx="4424">
                  <c:v>-0.5137750506401062</c:v>
                </c:pt>
                <c:pt idx="4425">
                  <c:v>-0.38131430745124817</c:v>
                </c:pt>
                <c:pt idx="4426">
                  <c:v>-0.25732630491256714</c:v>
                </c:pt>
                <c:pt idx="4427">
                  <c:v>-0.1600741446018219</c:v>
                </c:pt>
                <c:pt idx="4428">
                  <c:v>-0.10170058906078339</c:v>
                </c:pt>
                <c:pt idx="4429">
                  <c:v>-9.2022746801376343E-2</c:v>
                </c:pt>
                <c:pt idx="4430">
                  <c:v>-0.10728105902671814</c:v>
                </c:pt>
                <c:pt idx="4431">
                  <c:v>-0.13917630910873413</c:v>
                </c:pt>
                <c:pt idx="4432">
                  <c:v>-0.179197758436203</c:v>
                </c:pt>
                <c:pt idx="4433">
                  <c:v>-0.19711840152740479</c:v>
                </c:pt>
                <c:pt idx="4434">
                  <c:v>-0.19036543369293213</c:v>
                </c:pt>
                <c:pt idx="4435">
                  <c:v>-0.16161185503005981</c:v>
                </c:pt>
                <c:pt idx="4436">
                  <c:v>-0.12398858368396759</c:v>
                </c:pt>
                <c:pt idx="4437">
                  <c:v>-9.5018647611141205E-2</c:v>
                </c:pt>
                <c:pt idx="4438">
                  <c:v>-0.10413544625043869</c:v>
                </c:pt>
                <c:pt idx="4439">
                  <c:v>-0.12453097105026245</c:v>
                </c:pt>
                <c:pt idx="4440">
                  <c:v>-0.16035501658916473</c:v>
                </c:pt>
                <c:pt idx="4441">
                  <c:v>-0.18651889264583588</c:v>
                </c:pt>
                <c:pt idx="4442">
                  <c:v>-0.19869059324264526</c:v>
                </c:pt>
                <c:pt idx="4443">
                  <c:v>-0.18352814018726349</c:v>
                </c:pt>
                <c:pt idx="4444">
                  <c:v>-0.15060640871524811</c:v>
                </c:pt>
                <c:pt idx="4445">
                  <c:v>-9.9720805883407593E-2</c:v>
                </c:pt>
                <c:pt idx="4446">
                  <c:v>-2.8313741087913513E-2</c:v>
                </c:pt>
                <c:pt idx="4447">
                  <c:v>4.9774337559938431E-2</c:v>
                </c:pt>
                <c:pt idx="4448">
                  <c:v>0.1183352917432785</c:v>
                </c:pt>
                <c:pt idx="4449">
                  <c:v>0.16699621081352234</c:v>
                </c:pt>
                <c:pt idx="4450">
                  <c:v>0.19368001818656921</c:v>
                </c:pt>
                <c:pt idx="4451">
                  <c:v>0.2088765949010849</c:v>
                </c:pt>
                <c:pt idx="4452">
                  <c:v>0.2171425074338913</c:v>
                </c:pt>
                <c:pt idx="4453">
                  <c:v>0.21167916059494019</c:v>
                </c:pt>
                <c:pt idx="4454">
                  <c:v>0.2063182145357132</c:v>
                </c:pt>
                <c:pt idx="4455">
                  <c:v>0.19501854479312897</c:v>
                </c:pt>
                <c:pt idx="4456">
                  <c:v>0.18050937354564667</c:v>
                </c:pt>
                <c:pt idx="4457">
                  <c:v>0.16000509262084961</c:v>
                </c:pt>
                <c:pt idx="4458">
                  <c:v>0.15011970698833466</c:v>
                </c:pt>
                <c:pt idx="4459">
                  <c:v>0.16662028431892395</c:v>
                </c:pt>
                <c:pt idx="4460">
                  <c:v>0.2058292031288147</c:v>
                </c:pt>
                <c:pt idx="4461">
                  <c:v>0.27454265952110291</c:v>
                </c:pt>
                <c:pt idx="4462">
                  <c:v>0.33191859722137451</c:v>
                </c:pt>
                <c:pt idx="4463">
                  <c:v>0.35620954632759094</c:v>
                </c:pt>
                <c:pt idx="4464">
                  <c:v>0.33980926871299744</c:v>
                </c:pt>
                <c:pt idx="4465">
                  <c:v>0.30618113279342651</c:v>
                </c:pt>
                <c:pt idx="4466">
                  <c:v>0.29857087135314941</c:v>
                </c:pt>
                <c:pt idx="4467">
                  <c:v>0.33618509769439697</c:v>
                </c:pt>
                <c:pt idx="4468">
                  <c:v>0.39768946170806885</c:v>
                </c:pt>
                <c:pt idx="4469">
                  <c:v>0.45246708393096924</c:v>
                </c:pt>
                <c:pt idx="4470">
                  <c:v>0.49224326014518738</c:v>
                </c:pt>
                <c:pt idx="4471">
                  <c:v>0.46345949172973633</c:v>
                </c:pt>
                <c:pt idx="4472">
                  <c:v>0.33036774396896362</c:v>
                </c:pt>
                <c:pt idx="4473">
                  <c:v>0.10634274035692215</c:v>
                </c:pt>
                <c:pt idx="4474">
                  <c:v>-0.18284539878368378</c:v>
                </c:pt>
                <c:pt idx="4475">
                  <c:v>-0.45640745759010315</c:v>
                </c:pt>
                <c:pt idx="4476">
                  <c:v>-0.64255684614181519</c:v>
                </c:pt>
                <c:pt idx="4477">
                  <c:v>-0.70011383295059204</c:v>
                </c:pt>
                <c:pt idx="4478">
                  <c:v>-0.64610940217971802</c:v>
                </c:pt>
                <c:pt idx="4479">
                  <c:v>-0.48481765389442444</c:v>
                </c:pt>
                <c:pt idx="4480">
                  <c:v>-0.24788926541805267</c:v>
                </c:pt>
                <c:pt idx="4481">
                  <c:v>2.5745853781700134E-2</c:v>
                </c:pt>
                <c:pt idx="4482">
                  <c:v>0.25876873731613159</c:v>
                </c:pt>
                <c:pt idx="4483">
                  <c:v>0.41105377674102783</c:v>
                </c:pt>
                <c:pt idx="4484">
                  <c:v>0.45849665999412537</c:v>
                </c:pt>
                <c:pt idx="4485">
                  <c:v>0.40761318802833557</c:v>
                </c:pt>
                <c:pt idx="4486">
                  <c:v>0.27026838064193726</c:v>
                </c:pt>
                <c:pt idx="4487">
                  <c:v>0.10330642759799957</c:v>
                </c:pt>
                <c:pt idx="4488">
                  <c:v>-4.9464739859104156E-2</c:v>
                </c:pt>
                <c:pt idx="4489">
                  <c:v>-0.16863273084163666</c:v>
                </c:pt>
                <c:pt idx="4490">
                  <c:v>-0.23676759004592896</c:v>
                </c:pt>
                <c:pt idx="4491">
                  <c:v>-0.25780254602432251</c:v>
                </c:pt>
                <c:pt idx="4492">
                  <c:v>-0.239235520362854</c:v>
                </c:pt>
                <c:pt idx="4493">
                  <c:v>-0.18530508875846863</c:v>
                </c:pt>
                <c:pt idx="4494">
                  <c:v>-0.13093212246894836</c:v>
                </c:pt>
                <c:pt idx="4495">
                  <c:v>-7.9990655183792114E-2</c:v>
                </c:pt>
                <c:pt idx="4496">
                  <c:v>-4.1322082281112671E-2</c:v>
                </c:pt>
                <c:pt idx="4497">
                  <c:v>-1.5026452019810677E-2</c:v>
                </c:pt>
                <c:pt idx="4498">
                  <c:v>-4.9624498933553696E-4</c:v>
                </c:pt>
                <c:pt idx="4499">
                  <c:v>1.0100604966282845E-2</c:v>
                </c:pt>
                <c:pt idx="4500">
                  <c:v>2.3884594440460205E-2</c:v>
                </c:pt>
                <c:pt idx="4501">
                  <c:v>3.3494032919406891E-2</c:v>
                </c:pt>
                <c:pt idx="4502">
                  <c:v>3.6697816103696823E-2</c:v>
                </c:pt>
                <c:pt idx="4503">
                  <c:v>2.9747497290372849E-2</c:v>
                </c:pt>
                <c:pt idx="4504">
                  <c:v>1.2947479262948036E-2</c:v>
                </c:pt>
                <c:pt idx="4505">
                  <c:v>-8.3151534199714661E-3</c:v>
                </c:pt>
                <c:pt idx="4506">
                  <c:v>-4.2948231101036072E-2</c:v>
                </c:pt>
                <c:pt idx="4507">
                  <c:v>-8.9954882860183716E-2</c:v>
                </c:pt>
                <c:pt idx="4508">
                  <c:v>-0.14530469477176666</c:v>
                </c:pt>
                <c:pt idx="4509">
                  <c:v>-0.20909743010997772</c:v>
                </c:pt>
                <c:pt idx="4510">
                  <c:v>-0.25941389799118042</c:v>
                </c:pt>
                <c:pt idx="4511">
                  <c:v>-0.28348422050476074</c:v>
                </c:pt>
                <c:pt idx="4512">
                  <c:v>-0.28439849615097046</c:v>
                </c:pt>
                <c:pt idx="4513">
                  <c:v>-0.28590691089630127</c:v>
                </c:pt>
                <c:pt idx="4514">
                  <c:v>-0.2946399450302124</c:v>
                </c:pt>
                <c:pt idx="4515">
                  <c:v>-0.32237473130226135</c:v>
                </c:pt>
                <c:pt idx="4516">
                  <c:v>-0.35933166742324829</c:v>
                </c:pt>
                <c:pt idx="4517">
                  <c:v>-0.39967399835586548</c:v>
                </c:pt>
                <c:pt idx="4518">
                  <c:v>-0.44203343987464905</c:v>
                </c:pt>
                <c:pt idx="4519">
                  <c:v>-0.49048024415969849</c:v>
                </c:pt>
                <c:pt idx="4520">
                  <c:v>-0.50582641363143921</c:v>
                </c:pt>
                <c:pt idx="4521">
                  <c:v>-0.48870992660522461</c:v>
                </c:pt>
                <c:pt idx="4522">
                  <c:v>-0.43630370497703552</c:v>
                </c:pt>
                <c:pt idx="4523">
                  <c:v>-0.36341497302055359</c:v>
                </c:pt>
                <c:pt idx="4524">
                  <c:v>-0.292061448097229</c:v>
                </c:pt>
                <c:pt idx="4525">
                  <c:v>-0.23239573836326599</c:v>
                </c:pt>
                <c:pt idx="4526">
                  <c:v>-0.20660355687141418</c:v>
                </c:pt>
                <c:pt idx="4527">
                  <c:v>-0.19875378906726837</c:v>
                </c:pt>
                <c:pt idx="4528">
                  <c:v>-0.17556165158748627</c:v>
                </c:pt>
                <c:pt idx="4529">
                  <c:v>-0.11904652416706085</c:v>
                </c:pt>
                <c:pt idx="4530">
                  <c:v>-3.4369189292192459E-2</c:v>
                </c:pt>
                <c:pt idx="4531">
                  <c:v>4.323907196521759E-2</c:v>
                </c:pt>
                <c:pt idx="4532">
                  <c:v>0.10561190545558929</c:v>
                </c:pt>
                <c:pt idx="4533">
                  <c:v>0.14933671057224274</c:v>
                </c:pt>
                <c:pt idx="4534">
                  <c:v>0.14817877113819122</c:v>
                </c:pt>
                <c:pt idx="4535">
                  <c:v>8.5712984204292297E-2</c:v>
                </c:pt>
                <c:pt idx="4536">
                  <c:v>-2.8132356703281403E-2</c:v>
                </c:pt>
                <c:pt idx="4537">
                  <c:v>-0.1545892059803009</c:v>
                </c:pt>
                <c:pt idx="4538">
                  <c:v>-0.25392511487007141</c:v>
                </c:pt>
                <c:pt idx="4539">
                  <c:v>-0.3101716935634613</c:v>
                </c:pt>
                <c:pt idx="4540">
                  <c:v>-0.31740111112594604</c:v>
                </c:pt>
                <c:pt idx="4541">
                  <c:v>-0.27914196252822876</c:v>
                </c:pt>
                <c:pt idx="4542">
                  <c:v>-0.21184651553630829</c:v>
                </c:pt>
                <c:pt idx="4543">
                  <c:v>-0.13540589809417725</c:v>
                </c:pt>
                <c:pt idx="4544">
                  <c:v>-7.1335308253765106E-2</c:v>
                </c:pt>
                <c:pt idx="4545">
                  <c:v>-2.8161851689219475E-2</c:v>
                </c:pt>
                <c:pt idx="4546">
                  <c:v>-8.1529896706342697E-3</c:v>
                </c:pt>
                <c:pt idx="4547">
                  <c:v>-2.5641055777668953E-2</c:v>
                </c:pt>
                <c:pt idx="4548">
                  <c:v>-6.660153716802597E-2</c:v>
                </c:pt>
                <c:pt idx="4549">
                  <c:v>-0.11244452744722366</c:v>
                </c:pt>
                <c:pt idx="4550">
                  <c:v>-0.15890337526798248</c:v>
                </c:pt>
                <c:pt idx="4551">
                  <c:v>-0.18909274041652679</c:v>
                </c:pt>
                <c:pt idx="4552">
                  <c:v>-0.19351385533809662</c:v>
                </c:pt>
                <c:pt idx="4553">
                  <c:v>-0.16197596490383148</c:v>
                </c:pt>
                <c:pt idx="4554">
                  <c:v>-0.10767944157123566</c:v>
                </c:pt>
                <c:pt idx="4555">
                  <c:v>-3.2518845051527023E-2</c:v>
                </c:pt>
                <c:pt idx="4556">
                  <c:v>3.880087286233902E-2</c:v>
                </c:pt>
                <c:pt idx="4557">
                  <c:v>8.6412087082862854E-2</c:v>
                </c:pt>
                <c:pt idx="4558">
                  <c:v>9.9217362701892853E-2</c:v>
                </c:pt>
                <c:pt idx="4559">
                  <c:v>8.0305926501750946E-2</c:v>
                </c:pt>
                <c:pt idx="4560">
                  <c:v>3.1634524464607239E-2</c:v>
                </c:pt>
                <c:pt idx="4561">
                  <c:v>-1.7200985923409462E-2</c:v>
                </c:pt>
                <c:pt idx="4562">
                  <c:v>-6.6000483930110931E-2</c:v>
                </c:pt>
                <c:pt idx="4563">
                  <c:v>-0.10477875173091888</c:v>
                </c:pt>
                <c:pt idx="4564">
                  <c:v>-0.13849356770515442</c:v>
                </c:pt>
                <c:pt idx="4565">
                  <c:v>-0.14961650967597961</c:v>
                </c:pt>
                <c:pt idx="4566">
                  <c:v>-0.14022247493267059</c:v>
                </c:pt>
                <c:pt idx="4567">
                  <c:v>-0.11416908353567123</c:v>
                </c:pt>
                <c:pt idx="4568">
                  <c:v>-8.3561904728412628E-2</c:v>
                </c:pt>
                <c:pt idx="4569">
                  <c:v>-5.7363055646419525E-2</c:v>
                </c:pt>
                <c:pt idx="4570">
                  <c:v>-3.6423154175281525E-2</c:v>
                </c:pt>
                <c:pt idx="4571">
                  <c:v>-2.4952832609415054E-2</c:v>
                </c:pt>
                <c:pt idx="4572">
                  <c:v>-1.258697547018528E-2</c:v>
                </c:pt>
                <c:pt idx="4573">
                  <c:v>-2.0465316250920296E-2</c:v>
                </c:pt>
                <c:pt idx="4574">
                  <c:v>-3.4234125167131424E-2</c:v>
                </c:pt>
                <c:pt idx="4575">
                  <c:v>-4.2628053575754166E-2</c:v>
                </c:pt>
                <c:pt idx="4576">
                  <c:v>-5.1784534007310867E-2</c:v>
                </c:pt>
                <c:pt idx="4577">
                  <c:v>-5.6235004216432571E-2</c:v>
                </c:pt>
                <c:pt idx="4578">
                  <c:v>-5.1895648241043091E-2</c:v>
                </c:pt>
                <c:pt idx="4579">
                  <c:v>-3.4867774695158005E-2</c:v>
                </c:pt>
                <c:pt idx="4580">
                  <c:v>-1.9470445811748505E-2</c:v>
                </c:pt>
                <c:pt idx="4581">
                  <c:v>-3.1342063099145889E-2</c:v>
                </c:pt>
                <c:pt idx="4582">
                  <c:v>-2.8716454282402992E-2</c:v>
                </c:pt>
                <c:pt idx="4583">
                  <c:v>-1.1633340269327164E-2</c:v>
                </c:pt>
                <c:pt idx="4584">
                  <c:v>1.3114349916577339E-2</c:v>
                </c:pt>
                <c:pt idx="4585">
                  <c:v>3.218875452876091E-2</c:v>
                </c:pt>
                <c:pt idx="4586">
                  <c:v>4.6534404158592224E-2</c:v>
                </c:pt>
                <c:pt idx="4587">
                  <c:v>6.8813703954219818E-2</c:v>
                </c:pt>
                <c:pt idx="4588">
                  <c:v>7.9764090478420258E-2</c:v>
                </c:pt>
                <c:pt idx="4589">
                  <c:v>7.6193876564502716E-2</c:v>
                </c:pt>
                <c:pt idx="4590">
                  <c:v>4.4964578002691269E-2</c:v>
                </c:pt>
                <c:pt idx="4591">
                  <c:v>-3.8165627047419548E-3</c:v>
                </c:pt>
                <c:pt idx="4592">
                  <c:v>-6.0055866837501526E-2</c:v>
                </c:pt>
                <c:pt idx="4593">
                  <c:v>-0.10669161379337311</c:v>
                </c:pt>
                <c:pt idx="4594">
                  <c:v>-0.13322548568248749</c:v>
                </c:pt>
                <c:pt idx="4595">
                  <c:v>-0.12909747660160065</c:v>
                </c:pt>
                <c:pt idx="4596">
                  <c:v>-0.10472368448972702</c:v>
                </c:pt>
                <c:pt idx="4597">
                  <c:v>-6.8241603672504425E-2</c:v>
                </c:pt>
                <c:pt idx="4598">
                  <c:v>-2.4474415928125381E-2</c:v>
                </c:pt>
                <c:pt idx="4599">
                  <c:v>2.31049545109272E-2</c:v>
                </c:pt>
                <c:pt idx="4600">
                  <c:v>5.8129247277975082E-2</c:v>
                </c:pt>
                <c:pt idx="4601">
                  <c:v>7.3127247393131256E-2</c:v>
                </c:pt>
                <c:pt idx="4602">
                  <c:v>6.8658463656902313E-2</c:v>
                </c:pt>
                <c:pt idx="4603">
                  <c:v>5.282263457775116E-2</c:v>
                </c:pt>
                <c:pt idx="4604">
                  <c:v>4.6513073146343231E-2</c:v>
                </c:pt>
                <c:pt idx="4605">
                  <c:v>4.9493417143821716E-2</c:v>
                </c:pt>
                <c:pt idx="4606">
                  <c:v>7.1163177490234375E-2</c:v>
                </c:pt>
                <c:pt idx="4607">
                  <c:v>9.8364725708961487E-2</c:v>
                </c:pt>
                <c:pt idx="4608">
                  <c:v>0.14568164944648743</c:v>
                </c:pt>
                <c:pt idx="4609">
                  <c:v>0.21492312848567963</c:v>
                </c:pt>
                <c:pt idx="4610">
                  <c:v>0.2740788459777832</c:v>
                </c:pt>
                <c:pt idx="4611">
                  <c:v>0.32689970731735229</c:v>
                </c:pt>
                <c:pt idx="4612">
                  <c:v>0.36305958032608032</c:v>
                </c:pt>
                <c:pt idx="4613">
                  <c:v>0.38916406035423279</c:v>
                </c:pt>
                <c:pt idx="4614">
                  <c:v>0.39712637662887573</c:v>
                </c:pt>
                <c:pt idx="4615">
                  <c:v>0.40249192714691162</c:v>
                </c:pt>
                <c:pt idx="4616">
                  <c:v>0.38325855135917664</c:v>
                </c:pt>
                <c:pt idx="4617">
                  <c:v>0.3397725522518158</c:v>
                </c:pt>
                <c:pt idx="4618">
                  <c:v>0.29165270924568176</c:v>
                </c:pt>
                <c:pt idx="4619">
                  <c:v>0.26637318730354309</c:v>
                </c:pt>
                <c:pt idx="4620">
                  <c:v>0.25509947538375854</c:v>
                </c:pt>
                <c:pt idx="4621">
                  <c:v>0.24680395424365997</c:v>
                </c:pt>
                <c:pt idx="4622">
                  <c:v>0.24970574676990509</c:v>
                </c:pt>
                <c:pt idx="4623">
                  <c:v>0.25529977679252625</c:v>
                </c:pt>
                <c:pt idx="4624">
                  <c:v>0.27358931303024292</c:v>
                </c:pt>
                <c:pt idx="4625">
                  <c:v>0.30254623293876648</c:v>
                </c:pt>
                <c:pt idx="4626">
                  <c:v>0.32251620292663574</c:v>
                </c:pt>
                <c:pt idx="4627">
                  <c:v>0.33631542325019836</c:v>
                </c:pt>
                <c:pt idx="4628">
                  <c:v>0.34161269664764404</c:v>
                </c:pt>
                <c:pt idx="4629">
                  <c:v>0.34323745965957642</c:v>
                </c:pt>
                <c:pt idx="4630">
                  <c:v>0.34508010745048523</c:v>
                </c:pt>
                <c:pt idx="4631">
                  <c:v>0.34865599870681763</c:v>
                </c:pt>
                <c:pt idx="4632">
                  <c:v>0.34782108664512634</c:v>
                </c:pt>
                <c:pt idx="4633">
                  <c:v>0.34109869599342346</c:v>
                </c:pt>
                <c:pt idx="4634">
                  <c:v>0.34180256724357605</c:v>
                </c:pt>
                <c:pt idx="4635">
                  <c:v>0.34120079874992371</c:v>
                </c:pt>
                <c:pt idx="4636">
                  <c:v>0.347898930311203</c:v>
                </c:pt>
                <c:pt idx="4637">
                  <c:v>0.37534394860267639</c:v>
                </c:pt>
                <c:pt idx="4638">
                  <c:v>0.39349845051765442</c:v>
                </c:pt>
                <c:pt idx="4639">
                  <c:v>0.39051875472068787</c:v>
                </c:pt>
                <c:pt idx="4640">
                  <c:v>0.36907443404197693</c:v>
                </c:pt>
                <c:pt idx="4641">
                  <c:v>0.33752384781837463</c:v>
                </c:pt>
                <c:pt idx="4642">
                  <c:v>0.30909621715545654</c:v>
                </c:pt>
                <c:pt idx="4643">
                  <c:v>0.30041724443435669</c:v>
                </c:pt>
                <c:pt idx="4644">
                  <c:v>0.2972603440284729</c:v>
                </c:pt>
                <c:pt idx="4645">
                  <c:v>0.3235531747341156</c:v>
                </c:pt>
                <c:pt idx="4646">
                  <c:v>0.35711008310317993</c:v>
                </c:pt>
                <c:pt idx="4647">
                  <c:v>0.39035990834236145</c:v>
                </c:pt>
                <c:pt idx="4648">
                  <c:v>0.39934408664703369</c:v>
                </c:pt>
                <c:pt idx="4649">
                  <c:v>0.39243292808532715</c:v>
                </c:pt>
                <c:pt idx="4650">
                  <c:v>0.37600710988044739</c:v>
                </c:pt>
                <c:pt idx="4651">
                  <c:v>0.37361374497413635</c:v>
                </c:pt>
                <c:pt idx="4652">
                  <c:v>0.38644221425056458</c:v>
                </c:pt>
                <c:pt idx="4653">
                  <c:v>0.42371860146522522</c:v>
                </c:pt>
                <c:pt idx="4654">
                  <c:v>0.47433304786682129</c:v>
                </c:pt>
                <c:pt idx="4655">
                  <c:v>0.52578878402709961</c:v>
                </c:pt>
                <c:pt idx="4656">
                  <c:v>0.57972502708435059</c:v>
                </c:pt>
                <c:pt idx="4657">
                  <c:v>0.63258165121078491</c:v>
                </c:pt>
                <c:pt idx="4658">
                  <c:v>0.67044144868850708</c:v>
                </c:pt>
                <c:pt idx="4659">
                  <c:v>0.700001060962677</c:v>
                </c:pt>
                <c:pt idx="4660">
                  <c:v>0.72039449214935303</c:v>
                </c:pt>
                <c:pt idx="4661">
                  <c:v>0.72089266777038574</c:v>
                </c:pt>
                <c:pt idx="4662">
                  <c:v>0.7067376971244812</c:v>
                </c:pt>
                <c:pt idx="4663">
                  <c:v>0.70412319898605347</c:v>
                </c:pt>
                <c:pt idx="4664">
                  <c:v>0.69775420427322388</c:v>
                </c:pt>
                <c:pt idx="4665">
                  <c:v>0.67956942319869995</c:v>
                </c:pt>
                <c:pt idx="4666">
                  <c:v>0.65421319007873535</c:v>
                </c:pt>
                <c:pt idx="4667">
                  <c:v>0.61096048355102539</c:v>
                </c:pt>
                <c:pt idx="4668">
                  <c:v>0.54870587587356567</c:v>
                </c:pt>
                <c:pt idx="4669">
                  <c:v>0.48133003711700439</c:v>
                </c:pt>
                <c:pt idx="4670">
                  <c:v>0.40430235862731934</c:v>
                </c:pt>
                <c:pt idx="4671">
                  <c:v>0.33991667628288269</c:v>
                </c:pt>
                <c:pt idx="4672">
                  <c:v>0.30254507064819336</c:v>
                </c:pt>
                <c:pt idx="4673">
                  <c:v>0.29554679989814758</c:v>
                </c:pt>
                <c:pt idx="4674">
                  <c:v>0.32348573207855225</c:v>
                </c:pt>
                <c:pt idx="4675">
                  <c:v>0.38695073127746582</c:v>
                </c:pt>
                <c:pt idx="4676">
                  <c:v>0.45131745934486389</c:v>
                </c:pt>
                <c:pt idx="4677">
                  <c:v>0.50645250082015991</c:v>
                </c:pt>
                <c:pt idx="4678">
                  <c:v>0.51928174495697021</c:v>
                </c:pt>
                <c:pt idx="4679">
                  <c:v>0.49516934156417847</c:v>
                </c:pt>
                <c:pt idx="4680">
                  <c:v>0.42360168695449829</c:v>
                </c:pt>
                <c:pt idx="4681">
                  <c:v>0.33545005321502686</c:v>
                </c:pt>
                <c:pt idx="4682">
                  <c:v>0.26160246133804321</c:v>
                </c:pt>
                <c:pt idx="4683">
                  <c:v>0.20317676663398743</c:v>
                </c:pt>
                <c:pt idx="4684">
                  <c:v>0.16071133315563202</c:v>
                </c:pt>
                <c:pt idx="4685">
                  <c:v>0.13142000138759613</c:v>
                </c:pt>
                <c:pt idx="4686">
                  <c:v>0.10644354671239853</c:v>
                </c:pt>
                <c:pt idx="4687">
                  <c:v>0.10004878044128418</c:v>
                </c:pt>
                <c:pt idx="4688">
                  <c:v>0.12455625087022781</c:v>
                </c:pt>
                <c:pt idx="4689">
                  <c:v>0.17485921084880829</c:v>
                </c:pt>
                <c:pt idx="4690">
                  <c:v>0.2434031218290329</c:v>
                </c:pt>
                <c:pt idx="4691">
                  <c:v>0.32565730810165405</c:v>
                </c:pt>
                <c:pt idx="4692">
                  <c:v>0.40586480498313904</c:v>
                </c:pt>
                <c:pt idx="4693">
                  <c:v>0.47418230772018433</c:v>
                </c:pt>
                <c:pt idx="4694">
                  <c:v>0.52820879220962524</c:v>
                </c:pt>
                <c:pt idx="4695">
                  <c:v>0.54298543930053711</c:v>
                </c:pt>
                <c:pt idx="4696">
                  <c:v>0.51573944091796875</c:v>
                </c:pt>
                <c:pt idx="4697">
                  <c:v>0.44004246592521667</c:v>
                </c:pt>
                <c:pt idx="4698">
                  <c:v>0.34949445724487305</c:v>
                </c:pt>
                <c:pt idx="4699">
                  <c:v>0.25341564416885376</c:v>
                </c:pt>
                <c:pt idx="4700">
                  <c:v>0.16177307069301605</c:v>
                </c:pt>
                <c:pt idx="4701">
                  <c:v>9.2197537422180176E-2</c:v>
                </c:pt>
                <c:pt idx="4702">
                  <c:v>4.0125288069248199E-2</c:v>
                </c:pt>
                <c:pt idx="4703">
                  <c:v>7.2820293717086315E-3</c:v>
                </c:pt>
                <c:pt idx="4704">
                  <c:v>6.0354038141667843E-3</c:v>
                </c:pt>
                <c:pt idx="4705">
                  <c:v>4.5889519155025482E-2</c:v>
                </c:pt>
                <c:pt idx="4706">
                  <c:v>8.8284917175769806E-2</c:v>
                </c:pt>
                <c:pt idx="4707">
                  <c:v>0.1228477954864502</c:v>
                </c:pt>
                <c:pt idx="4708">
                  <c:v>0.16242876648902893</c:v>
                </c:pt>
                <c:pt idx="4709">
                  <c:v>0.21733801066875458</c:v>
                </c:pt>
                <c:pt idx="4710">
                  <c:v>0.24045264720916748</c:v>
                </c:pt>
                <c:pt idx="4711">
                  <c:v>0.20529422163963318</c:v>
                </c:pt>
                <c:pt idx="4712">
                  <c:v>0.15781912207603455</c:v>
                </c:pt>
                <c:pt idx="4713">
                  <c:v>0.10256505757570267</c:v>
                </c:pt>
                <c:pt idx="4714">
                  <c:v>4.5038912445306778E-2</c:v>
                </c:pt>
                <c:pt idx="4715">
                  <c:v>-4.5702885836362839E-4</c:v>
                </c:pt>
                <c:pt idx="4716">
                  <c:v>-2.1103184670209885E-2</c:v>
                </c:pt>
                <c:pt idx="4717">
                  <c:v>2.4086642079055309E-3</c:v>
                </c:pt>
                <c:pt idx="4718">
                  <c:v>5.2871305495500565E-2</c:v>
                </c:pt>
                <c:pt idx="4719">
                  <c:v>0.10421372205018997</c:v>
                </c:pt>
                <c:pt idx="4720">
                  <c:v>0.13077104091644287</c:v>
                </c:pt>
                <c:pt idx="4721">
                  <c:v>0.13746422529220581</c:v>
                </c:pt>
                <c:pt idx="4722">
                  <c:v>0.12521740794181824</c:v>
                </c:pt>
                <c:pt idx="4723">
                  <c:v>0.12072603404521942</c:v>
                </c:pt>
                <c:pt idx="4724">
                  <c:v>0.10614123195409775</c:v>
                </c:pt>
                <c:pt idx="4725">
                  <c:v>9.8396226763725281E-2</c:v>
                </c:pt>
                <c:pt idx="4726">
                  <c:v>0.10676521062850952</c:v>
                </c:pt>
                <c:pt idx="4727">
                  <c:v>0.13551279902458191</c:v>
                </c:pt>
                <c:pt idx="4728">
                  <c:v>0.165299192070961</c:v>
                </c:pt>
                <c:pt idx="4729">
                  <c:v>0.18959885835647583</c:v>
                </c:pt>
                <c:pt idx="4730">
                  <c:v>0.19867119193077087</c:v>
                </c:pt>
                <c:pt idx="4731">
                  <c:v>0.16531200706958771</c:v>
                </c:pt>
                <c:pt idx="4732">
                  <c:v>8.4181204438209534E-2</c:v>
                </c:pt>
                <c:pt idx="4733">
                  <c:v>9.1034732758998871E-3</c:v>
                </c:pt>
                <c:pt idx="4734">
                  <c:v>-5.3232870995998383E-2</c:v>
                </c:pt>
                <c:pt idx="4735">
                  <c:v>-0.1252332478761673</c:v>
                </c:pt>
                <c:pt idx="4736">
                  <c:v>-0.19815404713153839</c:v>
                </c:pt>
                <c:pt idx="4737">
                  <c:v>-0.25579214096069336</c:v>
                </c:pt>
                <c:pt idx="4738">
                  <c:v>-0.29473182559013367</c:v>
                </c:pt>
                <c:pt idx="4739">
                  <c:v>-0.30937865376472473</c:v>
                </c:pt>
                <c:pt idx="4740">
                  <c:v>-0.30962100625038147</c:v>
                </c:pt>
                <c:pt idx="4741">
                  <c:v>-0.33764740824699402</c:v>
                </c:pt>
                <c:pt idx="4742">
                  <c:v>-0.32347750663757324</c:v>
                </c:pt>
                <c:pt idx="4743">
                  <c:v>-0.29060456156730652</c:v>
                </c:pt>
                <c:pt idx="4744">
                  <c:v>-0.30975696444511414</c:v>
                </c:pt>
                <c:pt idx="4745">
                  <c:v>-0.38029861450195312</c:v>
                </c:pt>
                <c:pt idx="4746">
                  <c:v>-0.47334384918212891</c:v>
                </c:pt>
                <c:pt idx="4747">
                  <c:v>-0.56150233745574951</c:v>
                </c:pt>
                <c:pt idx="4748">
                  <c:v>-0.64637088775634766</c:v>
                </c:pt>
                <c:pt idx="4749">
                  <c:v>-0.74048119783401489</c:v>
                </c:pt>
                <c:pt idx="4750">
                  <c:v>-0.82348126173019409</c:v>
                </c:pt>
                <c:pt idx="4751">
                  <c:v>-0.87306398153305054</c:v>
                </c:pt>
                <c:pt idx="4752">
                  <c:v>-0.88664233684539795</c:v>
                </c:pt>
                <c:pt idx="4753">
                  <c:v>-0.86087727546691895</c:v>
                </c:pt>
                <c:pt idx="4754">
                  <c:v>-0.79297786951065063</c:v>
                </c:pt>
                <c:pt idx="4755">
                  <c:v>-0.70061922073364258</c:v>
                </c:pt>
                <c:pt idx="4756">
                  <c:v>-0.59517139196395874</c:v>
                </c:pt>
                <c:pt idx="4757">
                  <c:v>-0.49069297313690186</c:v>
                </c:pt>
                <c:pt idx="4758">
                  <c:v>-0.39005106687545776</c:v>
                </c:pt>
                <c:pt idx="4759">
                  <c:v>-0.30506187677383423</c:v>
                </c:pt>
                <c:pt idx="4760">
                  <c:v>-0.24886414408683777</c:v>
                </c:pt>
                <c:pt idx="4761">
                  <c:v>-0.23017744719982147</c:v>
                </c:pt>
                <c:pt idx="4762">
                  <c:v>-0.2602221667766571</c:v>
                </c:pt>
                <c:pt idx="4763">
                  <c:v>-0.2730061411857605</c:v>
                </c:pt>
                <c:pt idx="4764">
                  <c:v>-0.26146692037582397</c:v>
                </c:pt>
                <c:pt idx="4765">
                  <c:v>-0.26657739281654358</c:v>
                </c:pt>
                <c:pt idx="4766">
                  <c:v>-0.29583007097244263</c:v>
                </c:pt>
                <c:pt idx="4767">
                  <c:v>-0.33166170120239258</c:v>
                </c:pt>
                <c:pt idx="4768">
                  <c:v>-0.38597953319549561</c:v>
                </c:pt>
                <c:pt idx="4769">
                  <c:v>-0.45993569493293762</c:v>
                </c:pt>
                <c:pt idx="4770">
                  <c:v>-0.54657900333404541</c:v>
                </c:pt>
                <c:pt idx="4771">
                  <c:v>-0.59106963872909546</c:v>
                </c:pt>
                <c:pt idx="4772">
                  <c:v>-0.57777512073516846</c:v>
                </c:pt>
                <c:pt idx="4773">
                  <c:v>-0.5407257080078125</c:v>
                </c:pt>
                <c:pt idx="4774">
                  <c:v>-0.49853083491325378</c:v>
                </c:pt>
                <c:pt idx="4775">
                  <c:v>-0.46687042713165283</c:v>
                </c:pt>
                <c:pt idx="4776">
                  <c:v>-0.44751003384590149</c:v>
                </c:pt>
                <c:pt idx="4777">
                  <c:v>-0.42905759811401367</c:v>
                </c:pt>
                <c:pt idx="4778">
                  <c:v>-0.40393814444541931</c:v>
                </c:pt>
                <c:pt idx="4779">
                  <c:v>-0.36697918176651001</c:v>
                </c:pt>
                <c:pt idx="4780">
                  <c:v>-0.33190295100212097</c:v>
                </c:pt>
                <c:pt idx="4781">
                  <c:v>-0.32138323783874512</c:v>
                </c:pt>
                <c:pt idx="4782">
                  <c:v>-0.33662822842597961</c:v>
                </c:pt>
                <c:pt idx="4783">
                  <c:v>-0.36856180429458618</c:v>
                </c:pt>
                <c:pt idx="4784">
                  <c:v>-0.37647140026092529</c:v>
                </c:pt>
                <c:pt idx="4785">
                  <c:v>-0.3517630398273468</c:v>
                </c:pt>
                <c:pt idx="4786">
                  <c:v>-0.30419206619262695</c:v>
                </c:pt>
                <c:pt idx="4787">
                  <c:v>-0.25852391123771667</c:v>
                </c:pt>
                <c:pt idx="4788">
                  <c:v>-0.21163390576839447</c:v>
                </c:pt>
                <c:pt idx="4789">
                  <c:v>-0.1537054032087326</c:v>
                </c:pt>
                <c:pt idx="4790">
                  <c:v>-7.4681699275970459E-2</c:v>
                </c:pt>
                <c:pt idx="4791">
                  <c:v>1.0535813868045807E-2</c:v>
                </c:pt>
                <c:pt idx="4792">
                  <c:v>7.5340636074542999E-2</c:v>
                </c:pt>
                <c:pt idx="4793">
                  <c:v>0.11616352945566177</c:v>
                </c:pt>
                <c:pt idx="4794">
                  <c:v>0.11621812731027603</c:v>
                </c:pt>
                <c:pt idx="4795">
                  <c:v>9.5001600682735443E-2</c:v>
                </c:pt>
                <c:pt idx="4796">
                  <c:v>6.09259232878685E-2</c:v>
                </c:pt>
                <c:pt idx="4797">
                  <c:v>2.9137592762708664E-2</c:v>
                </c:pt>
                <c:pt idx="4798">
                  <c:v>-8.1882057711482048E-3</c:v>
                </c:pt>
                <c:pt idx="4799">
                  <c:v>-5.3888384252786636E-2</c:v>
                </c:pt>
                <c:pt idx="4800">
                  <c:v>-9.6393495798110962E-2</c:v>
                </c:pt>
                <c:pt idx="4801">
                  <c:v>-0.14037470519542694</c:v>
                </c:pt>
                <c:pt idx="4802">
                  <c:v>-0.18746951222419739</c:v>
                </c:pt>
                <c:pt idx="4803">
                  <c:v>-0.23687267303466797</c:v>
                </c:pt>
                <c:pt idx="4804">
                  <c:v>-0.27588105201721191</c:v>
                </c:pt>
                <c:pt idx="4805">
                  <c:v>-0.2999546229839325</c:v>
                </c:pt>
                <c:pt idx="4806">
                  <c:v>-0.31801030039787292</c:v>
                </c:pt>
                <c:pt idx="4807">
                  <c:v>-0.33415305614471436</c:v>
                </c:pt>
                <c:pt idx="4808">
                  <c:v>-0.33750516176223755</c:v>
                </c:pt>
                <c:pt idx="4809">
                  <c:v>-0.32314410805702209</c:v>
                </c:pt>
                <c:pt idx="4810">
                  <c:v>-0.30406734347343445</c:v>
                </c:pt>
                <c:pt idx="4811">
                  <c:v>-0.28569230437278748</c:v>
                </c:pt>
                <c:pt idx="4812">
                  <c:v>-0.26837137341499329</c:v>
                </c:pt>
                <c:pt idx="4813">
                  <c:v>-0.23929141461849213</c:v>
                </c:pt>
                <c:pt idx="4814">
                  <c:v>-0.1972278505563736</c:v>
                </c:pt>
                <c:pt idx="4815">
                  <c:v>-0.16915413737297058</c:v>
                </c:pt>
                <c:pt idx="4816">
                  <c:v>-0.17829836905002594</c:v>
                </c:pt>
                <c:pt idx="4817">
                  <c:v>-0.23720519244670868</c:v>
                </c:pt>
                <c:pt idx="4818">
                  <c:v>-0.3376537561416626</c:v>
                </c:pt>
                <c:pt idx="4819">
                  <c:v>-0.46325632929801941</c:v>
                </c:pt>
                <c:pt idx="4820">
                  <c:v>-0.58588266372680664</c:v>
                </c:pt>
                <c:pt idx="4821">
                  <c:v>-0.67300409078598022</c:v>
                </c:pt>
                <c:pt idx="4822">
                  <c:v>-0.69118708372116089</c:v>
                </c:pt>
                <c:pt idx="4823">
                  <c:v>-0.5878787636756897</c:v>
                </c:pt>
                <c:pt idx="4824">
                  <c:v>-0.35239377617835999</c:v>
                </c:pt>
                <c:pt idx="4825">
                  <c:v>-5.0179198384284973E-2</c:v>
                </c:pt>
                <c:pt idx="4826">
                  <c:v>0.28710800409317017</c:v>
                </c:pt>
                <c:pt idx="4827">
                  <c:v>0.59379881620407104</c:v>
                </c:pt>
                <c:pt idx="4828">
                  <c:v>0.80302524566650391</c:v>
                </c:pt>
                <c:pt idx="4829">
                  <c:v>0.87977343797683716</c:v>
                </c:pt>
                <c:pt idx="4830">
                  <c:v>0.79725486040115356</c:v>
                </c:pt>
                <c:pt idx="4831">
                  <c:v>0.5741201639175415</c:v>
                </c:pt>
                <c:pt idx="4832">
                  <c:v>0.27875137329101562</c:v>
                </c:pt>
                <c:pt idx="4833">
                  <c:v>-1.1931790970265865E-2</c:v>
                </c:pt>
                <c:pt idx="4834">
                  <c:v>-0.25076621770858765</c:v>
                </c:pt>
                <c:pt idx="4835">
                  <c:v>-0.41444975137710571</c:v>
                </c:pt>
                <c:pt idx="4836">
                  <c:v>-0.50104880332946777</c:v>
                </c:pt>
                <c:pt idx="4837">
                  <c:v>-0.54227101802825928</c:v>
                </c:pt>
                <c:pt idx="4838">
                  <c:v>-0.55481636524200439</c:v>
                </c:pt>
                <c:pt idx="4839">
                  <c:v>-0.55948412418365479</c:v>
                </c:pt>
                <c:pt idx="4840">
                  <c:v>-0.54952949285507202</c:v>
                </c:pt>
                <c:pt idx="4841">
                  <c:v>-0.52281731367111206</c:v>
                </c:pt>
                <c:pt idx="4842">
                  <c:v>-0.49076563119888306</c:v>
                </c:pt>
                <c:pt idx="4843">
                  <c:v>-0.45325765013694763</c:v>
                </c:pt>
                <c:pt idx="4844">
                  <c:v>-0.42207682132720947</c:v>
                </c:pt>
                <c:pt idx="4845">
                  <c:v>-0.3752129077911377</c:v>
                </c:pt>
                <c:pt idx="4846">
                  <c:v>-0.30828899145126343</c:v>
                </c:pt>
                <c:pt idx="4847">
                  <c:v>-0.23810794949531555</c:v>
                </c:pt>
                <c:pt idx="4848">
                  <c:v>-0.17665311694145203</c:v>
                </c:pt>
                <c:pt idx="4849">
                  <c:v>-0.13673929870128632</c:v>
                </c:pt>
                <c:pt idx="4850">
                  <c:v>-0.10989224165678024</c:v>
                </c:pt>
                <c:pt idx="4851">
                  <c:v>-9.6916072070598602E-2</c:v>
                </c:pt>
                <c:pt idx="4852">
                  <c:v>-9.3697108328342438E-2</c:v>
                </c:pt>
                <c:pt idx="4853">
                  <c:v>-0.10286974906921387</c:v>
                </c:pt>
                <c:pt idx="4854">
                  <c:v>-0.10912924259901047</c:v>
                </c:pt>
                <c:pt idx="4855">
                  <c:v>-0.12008257955312729</c:v>
                </c:pt>
                <c:pt idx="4856">
                  <c:v>-0.1219039186835289</c:v>
                </c:pt>
                <c:pt idx="4857">
                  <c:v>-0.12075793743133545</c:v>
                </c:pt>
                <c:pt idx="4858">
                  <c:v>-0.1223563626408577</c:v>
                </c:pt>
                <c:pt idx="4859">
                  <c:v>-0.11342878639698029</c:v>
                </c:pt>
                <c:pt idx="4860">
                  <c:v>-9.1834276914596558E-2</c:v>
                </c:pt>
                <c:pt idx="4861">
                  <c:v>-7.7289953827857971E-2</c:v>
                </c:pt>
                <c:pt idx="4862">
                  <c:v>-8.1880226731300354E-2</c:v>
                </c:pt>
                <c:pt idx="4863">
                  <c:v>-9.972633421421051E-2</c:v>
                </c:pt>
                <c:pt idx="4864">
                  <c:v>-0.11445574462413788</c:v>
                </c:pt>
                <c:pt idx="4865">
                  <c:v>-0.10122664272785187</c:v>
                </c:pt>
                <c:pt idx="4866">
                  <c:v>-4.1717246174812317E-2</c:v>
                </c:pt>
                <c:pt idx="4867">
                  <c:v>8.1841036677360535E-2</c:v>
                </c:pt>
                <c:pt idx="4868">
                  <c:v>0.22698651254177094</c:v>
                </c:pt>
                <c:pt idx="4869">
                  <c:v>0.3897174596786499</c:v>
                </c:pt>
                <c:pt idx="4870">
                  <c:v>0.54690808057785034</c:v>
                </c:pt>
                <c:pt idx="4871">
                  <c:v>0.63514858484268188</c:v>
                </c:pt>
                <c:pt idx="4872">
                  <c:v>0.63109016418457031</c:v>
                </c:pt>
                <c:pt idx="4873">
                  <c:v>0.52648830413818359</c:v>
                </c:pt>
                <c:pt idx="4874">
                  <c:v>0.38804978132247925</c:v>
                </c:pt>
                <c:pt idx="4875">
                  <c:v>0.24882924556732178</c:v>
                </c:pt>
                <c:pt idx="4876">
                  <c:v>0.12999419867992401</c:v>
                </c:pt>
                <c:pt idx="4877">
                  <c:v>3.080209344625473E-2</c:v>
                </c:pt>
                <c:pt idx="4878">
                  <c:v>-3.2393388450145721E-2</c:v>
                </c:pt>
                <c:pt idx="4879">
                  <c:v>-6.1509590595960617E-2</c:v>
                </c:pt>
                <c:pt idx="4880">
                  <c:v>-4.4446185231208801E-2</c:v>
                </c:pt>
                <c:pt idx="4881">
                  <c:v>1.757623627781868E-2</c:v>
                </c:pt>
                <c:pt idx="4882">
                  <c:v>0.10114916414022446</c:v>
                </c:pt>
                <c:pt idx="4883">
                  <c:v>0.19538812339305878</c:v>
                </c:pt>
                <c:pt idx="4884">
                  <c:v>0.2780773937702179</c:v>
                </c:pt>
                <c:pt idx="4885">
                  <c:v>0.30055266618728638</c:v>
                </c:pt>
                <c:pt idx="4886">
                  <c:v>0.23210732638835907</c:v>
                </c:pt>
                <c:pt idx="4887">
                  <c:v>9.7612544894218445E-2</c:v>
                </c:pt>
                <c:pt idx="4888">
                  <c:v>-5.1147371530532837E-2</c:v>
                </c:pt>
                <c:pt idx="4889">
                  <c:v>-0.17567895352840424</c:v>
                </c:pt>
                <c:pt idx="4890">
                  <c:v>-0.26962888240814209</c:v>
                </c:pt>
                <c:pt idx="4891">
                  <c:v>-0.33941954374313354</c:v>
                </c:pt>
                <c:pt idx="4892">
                  <c:v>-0.3925839364528656</c:v>
                </c:pt>
                <c:pt idx="4893">
                  <c:v>-0.41701817512512207</c:v>
                </c:pt>
                <c:pt idx="4894">
                  <c:v>-0.4057234525680542</c:v>
                </c:pt>
                <c:pt idx="4895">
                  <c:v>-0.34747925400733948</c:v>
                </c:pt>
                <c:pt idx="4896">
                  <c:v>-0.239248126745224</c:v>
                </c:pt>
                <c:pt idx="4897">
                  <c:v>-0.10420753806829453</c:v>
                </c:pt>
                <c:pt idx="4898">
                  <c:v>4.5629620552062988E-2</c:v>
                </c:pt>
                <c:pt idx="4899">
                  <c:v>0.16958564519882202</c:v>
                </c:pt>
                <c:pt idx="4900">
                  <c:v>0.25401505827903748</c:v>
                </c:pt>
                <c:pt idx="4901">
                  <c:v>0.2959880530834198</c:v>
                </c:pt>
                <c:pt idx="4902">
                  <c:v>0.30263131856918335</c:v>
                </c:pt>
                <c:pt idx="4903">
                  <c:v>0.26463660597801208</c:v>
                </c:pt>
                <c:pt idx="4904">
                  <c:v>0.19783653318881989</c:v>
                </c:pt>
                <c:pt idx="4905">
                  <c:v>0.1220003142952919</c:v>
                </c:pt>
                <c:pt idx="4906">
                  <c:v>8.5058011114597321E-2</c:v>
                </c:pt>
                <c:pt idx="4907">
                  <c:v>8.4355860948562622E-2</c:v>
                </c:pt>
                <c:pt idx="4908">
                  <c:v>0.1204206570982933</c:v>
                </c:pt>
                <c:pt idx="4909">
                  <c:v>0.17563502490520477</c:v>
                </c:pt>
                <c:pt idx="4910">
                  <c:v>0.24057753384113312</c:v>
                </c:pt>
                <c:pt idx="4911">
                  <c:v>0.29717892408370972</c:v>
                </c:pt>
                <c:pt idx="4912">
                  <c:v>0.34314879775047302</c:v>
                </c:pt>
                <c:pt idx="4913">
                  <c:v>0.37297138571739197</c:v>
                </c:pt>
                <c:pt idx="4914">
                  <c:v>0.36791563034057617</c:v>
                </c:pt>
                <c:pt idx="4915">
                  <c:v>0.33951312303543091</c:v>
                </c:pt>
                <c:pt idx="4916">
                  <c:v>0.29070618748664856</c:v>
                </c:pt>
                <c:pt idx="4917">
                  <c:v>0.23115383088588715</c:v>
                </c:pt>
                <c:pt idx="4918">
                  <c:v>0.16484032571315765</c:v>
                </c:pt>
                <c:pt idx="4919">
                  <c:v>7.3259875178337097E-2</c:v>
                </c:pt>
                <c:pt idx="4920">
                  <c:v>-3.4327305853366852E-2</c:v>
                </c:pt>
                <c:pt idx="4921">
                  <c:v>-0.13307696580886841</c:v>
                </c:pt>
                <c:pt idx="4922">
                  <c:v>-0.19777633249759674</c:v>
                </c:pt>
                <c:pt idx="4923">
                  <c:v>-0.20689815282821655</c:v>
                </c:pt>
                <c:pt idx="4924">
                  <c:v>-0.15850025415420532</c:v>
                </c:pt>
                <c:pt idx="4925">
                  <c:v>-6.2267526984214783E-2</c:v>
                </c:pt>
                <c:pt idx="4926">
                  <c:v>3.5569552332162857E-2</c:v>
                </c:pt>
                <c:pt idx="4927">
                  <c:v>8.4947042167186737E-2</c:v>
                </c:pt>
                <c:pt idx="4928">
                  <c:v>0.10578788071870804</c:v>
                </c:pt>
                <c:pt idx="4929">
                  <c:v>8.5767142474651337E-2</c:v>
                </c:pt>
                <c:pt idx="4930">
                  <c:v>1.0441762395203114E-2</c:v>
                </c:pt>
                <c:pt idx="4931">
                  <c:v>-0.14451977610588074</c:v>
                </c:pt>
                <c:pt idx="4932">
                  <c:v>-0.36761730909347534</c:v>
                </c:pt>
                <c:pt idx="4933">
                  <c:v>-0.60289686918258667</c:v>
                </c:pt>
                <c:pt idx="4934">
                  <c:v>-0.78593170642852783</c:v>
                </c:pt>
                <c:pt idx="4935">
                  <c:v>-0.84350854158401489</c:v>
                </c:pt>
                <c:pt idx="4936">
                  <c:v>-0.79261928796768188</c:v>
                </c:pt>
                <c:pt idx="4937">
                  <c:v>-0.65496039390563965</c:v>
                </c:pt>
                <c:pt idx="4938">
                  <c:v>-0.45436471700668335</c:v>
                </c:pt>
                <c:pt idx="4939">
                  <c:v>-0.23796553909778595</c:v>
                </c:pt>
                <c:pt idx="4940">
                  <c:v>-7.0081733167171478E-2</c:v>
                </c:pt>
                <c:pt idx="4941">
                  <c:v>2.1826405078172684E-2</c:v>
                </c:pt>
                <c:pt idx="4942">
                  <c:v>1.9854333251714706E-2</c:v>
                </c:pt>
                <c:pt idx="4943">
                  <c:v>-4.5699488371610641E-2</c:v>
                </c:pt>
                <c:pt idx="4944">
                  <c:v>-0.1407889723777771</c:v>
                </c:pt>
                <c:pt idx="4945">
                  <c:v>-0.23904553055763245</c:v>
                </c:pt>
                <c:pt idx="4946">
                  <c:v>-0.31423801183700562</c:v>
                </c:pt>
                <c:pt idx="4947">
                  <c:v>-0.34936174750328064</c:v>
                </c:pt>
                <c:pt idx="4948">
                  <c:v>-0.33939513564109802</c:v>
                </c:pt>
                <c:pt idx="4949">
                  <c:v>-0.29703801870346069</c:v>
                </c:pt>
                <c:pt idx="4950">
                  <c:v>-0.23513098061084747</c:v>
                </c:pt>
                <c:pt idx="4951">
                  <c:v>-0.18142999708652496</c:v>
                </c:pt>
                <c:pt idx="4952">
                  <c:v>-0.14543232321739197</c:v>
                </c:pt>
                <c:pt idx="4953">
                  <c:v>-0.11998945474624634</c:v>
                </c:pt>
                <c:pt idx="4954">
                  <c:v>-9.9802695214748383E-2</c:v>
                </c:pt>
                <c:pt idx="4955">
                  <c:v>-8.6046561598777771E-2</c:v>
                </c:pt>
                <c:pt idx="4956">
                  <c:v>-7.1491584181785583E-2</c:v>
                </c:pt>
                <c:pt idx="4957">
                  <c:v>-6.3562177121639252E-2</c:v>
                </c:pt>
                <c:pt idx="4958">
                  <c:v>-5.2747346460819244E-2</c:v>
                </c:pt>
                <c:pt idx="4959">
                  <c:v>-4.8858713358640671E-2</c:v>
                </c:pt>
                <c:pt idx="4960">
                  <c:v>-4.4918566942214966E-2</c:v>
                </c:pt>
                <c:pt idx="4961">
                  <c:v>-4.4571775943040848E-2</c:v>
                </c:pt>
                <c:pt idx="4962">
                  <c:v>-4.7633875161409378E-2</c:v>
                </c:pt>
                <c:pt idx="4963">
                  <c:v>-5.8987822383642197E-2</c:v>
                </c:pt>
                <c:pt idx="4964">
                  <c:v>-7.1368061006069183E-2</c:v>
                </c:pt>
                <c:pt idx="4965">
                  <c:v>-7.681690901517868E-2</c:v>
                </c:pt>
                <c:pt idx="4966">
                  <c:v>-7.5460024178028107E-2</c:v>
                </c:pt>
                <c:pt idx="4967">
                  <c:v>-6.724122166633606E-2</c:v>
                </c:pt>
                <c:pt idx="4968">
                  <c:v>-5.2774928510189056E-2</c:v>
                </c:pt>
                <c:pt idx="4969">
                  <c:v>-3.2418612390756607E-2</c:v>
                </c:pt>
                <c:pt idx="4970">
                  <c:v>-1.1093351989984512E-2</c:v>
                </c:pt>
                <c:pt idx="4971">
                  <c:v>3.0573170632123947E-2</c:v>
                </c:pt>
                <c:pt idx="4972">
                  <c:v>8.7533928453922272E-2</c:v>
                </c:pt>
                <c:pt idx="4973">
                  <c:v>0.1800064742565155</c:v>
                </c:pt>
                <c:pt idx="4974">
                  <c:v>0.29336205124855042</c:v>
                </c:pt>
                <c:pt idx="4975">
                  <c:v>0.40808165073394775</c:v>
                </c:pt>
                <c:pt idx="4976">
                  <c:v>0.46749809384346008</c:v>
                </c:pt>
                <c:pt idx="4977">
                  <c:v>0.43850290775299072</c:v>
                </c:pt>
                <c:pt idx="4978">
                  <c:v>0.33402708172798157</c:v>
                </c:pt>
                <c:pt idx="4979">
                  <c:v>0.21166542172431946</c:v>
                </c:pt>
                <c:pt idx="4980">
                  <c:v>0.11623504012823105</c:v>
                </c:pt>
                <c:pt idx="4981">
                  <c:v>8.9846581220626831E-2</c:v>
                </c:pt>
                <c:pt idx="4982">
                  <c:v>0.16095644235610962</c:v>
                </c:pt>
                <c:pt idx="4983">
                  <c:v>0.30400952696800232</c:v>
                </c:pt>
                <c:pt idx="4984">
                  <c:v>0.46130087971687317</c:v>
                </c:pt>
                <c:pt idx="4985">
                  <c:v>0.52710986137390137</c:v>
                </c:pt>
                <c:pt idx="4986">
                  <c:v>0.43714988231658936</c:v>
                </c:pt>
                <c:pt idx="4987">
                  <c:v>0.2274581640958786</c:v>
                </c:pt>
                <c:pt idx="4988">
                  <c:v>-2.298256941139698E-2</c:v>
                </c:pt>
                <c:pt idx="4989">
                  <c:v>-0.242046058177948</c:v>
                </c:pt>
                <c:pt idx="4990">
                  <c:v>-0.37247118353843689</c:v>
                </c:pt>
                <c:pt idx="4991">
                  <c:v>-0.39795011281967163</c:v>
                </c:pt>
                <c:pt idx="4992">
                  <c:v>-0.31877195835113525</c:v>
                </c:pt>
                <c:pt idx="4993">
                  <c:v>-0.18120436370372772</c:v>
                </c:pt>
                <c:pt idx="4994">
                  <c:v>-2.9540535062551498E-2</c:v>
                </c:pt>
                <c:pt idx="4995">
                  <c:v>7.6435469090938568E-2</c:v>
                </c:pt>
                <c:pt idx="4996">
                  <c:v>8.8136866688728333E-2</c:v>
                </c:pt>
                <c:pt idx="4997">
                  <c:v>2.0489729940891266E-2</c:v>
                </c:pt>
                <c:pt idx="4998">
                  <c:v>-0.10262074321508408</c:v>
                </c:pt>
                <c:pt idx="4999">
                  <c:v>-0.22771133482456207</c:v>
                </c:pt>
                <c:pt idx="5000">
                  <c:v>-0.31679114699363708</c:v>
                </c:pt>
                <c:pt idx="5001">
                  <c:v>-0.35640883445739746</c:v>
                </c:pt>
                <c:pt idx="5002">
                  <c:v>-0.34630107879638672</c:v>
                </c:pt>
                <c:pt idx="5003">
                  <c:v>-0.31595951318740845</c:v>
                </c:pt>
                <c:pt idx="5004">
                  <c:v>-0.28610441088676453</c:v>
                </c:pt>
                <c:pt idx="5005">
                  <c:v>-0.26593387126922607</c:v>
                </c:pt>
                <c:pt idx="5006">
                  <c:v>-0.24220936000347137</c:v>
                </c:pt>
                <c:pt idx="5007">
                  <c:v>-0.19765269756317139</c:v>
                </c:pt>
                <c:pt idx="5008">
                  <c:v>-0.13996675610542297</c:v>
                </c:pt>
                <c:pt idx="5009">
                  <c:v>-6.4593836665153503E-2</c:v>
                </c:pt>
                <c:pt idx="5010">
                  <c:v>4.2371544986963272E-3</c:v>
                </c:pt>
                <c:pt idx="5011">
                  <c:v>6.4428307116031647E-2</c:v>
                </c:pt>
                <c:pt idx="5012">
                  <c:v>0.11355137825012207</c:v>
                </c:pt>
                <c:pt idx="5013">
                  <c:v>0.14377647638320923</c:v>
                </c:pt>
                <c:pt idx="5014">
                  <c:v>0.16226679086685181</c:v>
                </c:pt>
                <c:pt idx="5015">
                  <c:v>0.18162743747234344</c:v>
                </c:pt>
                <c:pt idx="5016">
                  <c:v>0.19065555930137634</c:v>
                </c:pt>
                <c:pt idx="5017">
                  <c:v>0.19498753547668457</c:v>
                </c:pt>
                <c:pt idx="5018">
                  <c:v>0.18711522221565247</c:v>
                </c:pt>
                <c:pt idx="5019">
                  <c:v>0.18979315459728241</c:v>
                </c:pt>
                <c:pt idx="5020">
                  <c:v>0.19340120255947113</c:v>
                </c:pt>
                <c:pt idx="5021">
                  <c:v>0.19728553295135498</c:v>
                </c:pt>
                <c:pt idx="5022">
                  <c:v>0.18952827155590057</c:v>
                </c:pt>
                <c:pt idx="5023">
                  <c:v>0.16562344133853912</c:v>
                </c:pt>
                <c:pt idx="5024">
                  <c:v>0.12749204039573669</c:v>
                </c:pt>
                <c:pt idx="5025">
                  <c:v>7.6973073184490204E-2</c:v>
                </c:pt>
                <c:pt idx="5026">
                  <c:v>2.2496514022350311E-2</c:v>
                </c:pt>
                <c:pt idx="5027">
                  <c:v>-5.406951904296875E-2</c:v>
                </c:pt>
                <c:pt idx="5028">
                  <c:v>-0.14131148159503937</c:v>
                </c:pt>
                <c:pt idx="5029">
                  <c:v>-0.22850829362869263</c:v>
                </c:pt>
                <c:pt idx="5030">
                  <c:v>-0.2757282555103302</c:v>
                </c:pt>
                <c:pt idx="5031">
                  <c:v>-0.26410740613937378</c:v>
                </c:pt>
                <c:pt idx="5032">
                  <c:v>-0.20751391351222992</c:v>
                </c:pt>
                <c:pt idx="5033">
                  <c:v>-0.12203653156757355</c:v>
                </c:pt>
                <c:pt idx="5034">
                  <c:v>-3.4199357032775879E-2</c:v>
                </c:pt>
                <c:pt idx="5035">
                  <c:v>3.9513427764177322E-2</c:v>
                </c:pt>
                <c:pt idx="5036">
                  <c:v>9.8126679658889771E-2</c:v>
                </c:pt>
                <c:pt idx="5037">
                  <c:v>0.13039720058441162</c:v>
                </c:pt>
                <c:pt idx="5038">
                  <c:v>0.12390280514955521</c:v>
                </c:pt>
                <c:pt idx="5039">
                  <c:v>6.3296936452388763E-2</c:v>
                </c:pt>
                <c:pt idx="5040">
                  <c:v>-2.3094141855835915E-2</c:v>
                </c:pt>
                <c:pt idx="5041">
                  <c:v>-0.14062871038913727</c:v>
                </c:pt>
                <c:pt idx="5042">
                  <c:v>-0.29484224319458008</c:v>
                </c:pt>
                <c:pt idx="5043">
                  <c:v>-0.46893611550331116</c:v>
                </c:pt>
                <c:pt idx="5044">
                  <c:v>-0.62327563762664795</c:v>
                </c:pt>
                <c:pt idx="5045">
                  <c:v>-0.68243271112442017</c:v>
                </c:pt>
                <c:pt idx="5046">
                  <c:v>-0.61553996801376343</c:v>
                </c:pt>
                <c:pt idx="5047">
                  <c:v>-0.4486076831817627</c:v>
                </c:pt>
                <c:pt idx="5048">
                  <c:v>-0.23143757879734039</c:v>
                </c:pt>
                <c:pt idx="5049">
                  <c:v>-2.9733303934335709E-2</c:v>
                </c:pt>
                <c:pt idx="5050">
                  <c:v>6.9186612963676453E-2</c:v>
                </c:pt>
                <c:pt idx="5051">
                  <c:v>4.8792257905006409E-2</c:v>
                </c:pt>
                <c:pt idx="5052">
                  <c:v>-3.7827588617801666E-2</c:v>
                </c:pt>
                <c:pt idx="5053">
                  <c:v>-0.16301988065242767</c:v>
                </c:pt>
                <c:pt idx="5054">
                  <c:v>-0.31281307339668274</c:v>
                </c:pt>
                <c:pt idx="5055">
                  <c:v>-0.48520034551620483</c:v>
                </c:pt>
                <c:pt idx="5056">
                  <c:v>-0.65313684940338135</c:v>
                </c:pt>
                <c:pt idx="5057">
                  <c:v>-0.78373414278030396</c:v>
                </c:pt>
                <c:pt idx="5058">
                  <c:v>-0.85942834615707397</c:v>
                </c:pt>
                <c:pt idx="5059">
                  <c:v>-0.88562208414077759</c:v>
                </c:pt>
                <c:pt idx="5060">
                  <c:v>-0.84771835803985596</c:v>
                </c:pt>
                <c:pt idx="5061">
                  <c:v>-0.73377436399459839</c:v>
                </c:pt>
                <c:pt idx="5062">
                  <c:v>-0.58443278074264526</c:v>
                </c:pt>
                <c:pt idx="5063">
                  <c:v>-0.45014879107475281</c:v>
                </c:pt>
                <c:pt idx="5064">
                  <c:v>-0.33583447337150574</c:v>
                </c:pt>
                <c:pt idx="5065">
                  <c:v>-0.20427858829498291</c:v>
                </c:pt>
                <c:pt idx="5066">
                  <c:v>-1.5644494444131851E-2</c:v>
                </c:pt>
                <c:pt idx="5067">
                  <c:v>0.22247153520584106</c:v>
                </c:pt>
                <c:pt idx="5068">
                  <c:v>0.49608364701271057</c:v>
                </c:pt>
                <c:pt idx="5069">
                  <c:v>0.78953433036804199</c:v>
                </c:pt>
                <c:pt idx="5070">
                  <c:v>1.0583696365356445</c:v>
                </c:pt>
                <c:pt idx="5071">
                  <c:v>1.2821712493896484</c:v>
                </c:pt>
                <c:pt idx="5072">
                  <c:v>1.46775221824646</c:v>
                </c:pt>
                <c:pt idx="5073">
                  <c:v>1.6237198114395142</c:v>
                </c:pt>
                <c:pt idx="5074">
                  <c:v>1.7524927854537964</c:v>
                </c:pt>
                <c:pt idx="5075">
                  <c:v>1.8948346376419067</c:v>
                </c:pt>
                <c:pt idx="5076">
                  <c:v>2.105093240737915</c:v>
                </c:pt>
                <c:pt idx="5077">
                  <c:v>2.3744711875915527</c:v>
                </c:pt>
                <c:pt idx="5078">
                  <c:v>2.6874797344207764</c:v>
                </c:pt>
                <c:pt idx="5079">
                  <c:v>3.024911642074585</c:v>
                </c:pt>
                <c:pt idx="5080">
                  <c:v>3.3334412574768066</c:v>
                </c:pt>
                <c:pt idx="5081">
                  <c:v>3.5996379852294922</c:v>
                </c:pt>
                <c:pt idx="5082">
                  <c:v>3.8218708038330078</c:v>
                </c:pt>
                <c:pt idx="5083">
                  <c:v>3.9906761646270752</c:v>
                </c:pt>
                <c:pt idx="5084">
                  <c:v>4.0948972702026367</c:v>
                </c:pt>
                <c:pt idx="5085">
                  <c:v>4.1370301246643066</c:v>
                </c:pt>
                <c:pt idx="5086">
                  <c:v>4.139162540435791</c:v>
                </c:pt>
                <c:pt idx="5087">
                  <c:v>4.1053466796875</c:v>
                </c:pt>
                <c:pt idx="5088">
                  <c:v>4.0346436500549316</c:v>
                </c:pt>
                <c:pt idx="5089">
                  <c:v>3.9409406185150146</c:v>
                </c:pt>
                <c:pt idx="5090">
                  <c:v>3.8568494319915771</c:v>
                </c:pt>
                <c:pt idx="5091">
                  <c:v>3.7965734004974365</c:v>
                </c:pt>
                <c:pt idx="5092">
                  <c:v>3.7709944248199463</c:v>
                </c:pt>
                <c:pt idx="5093">
                  <c:v>3.8049666881561279</c:v>
                </c:pt>
                <c:pt idx="5094">
                  <c:v>3.8872776031494141</c:v>
                </c:pt>
                <c:pt idx="5095">
                  <c:v>4.0102372169494629</c:v>
                </c:pt>
                <c:pt idx="5096">
                  <c:v>4.1386914253234863</c:v>
                </c:pt>
                <c:pt idx="5097">
                  <c:v>4.2221589088439941</c:v>
                </c:pt>
                <c:pt idx="5098">
                  <c:v>4.2217864990234375</c:v>
                </c:pt>
                <c:pt idx="5099">
                  <c:v>4.1417074203491211</c:v>
                </c:pt>
                <c:pt idx="5100">
                  <c:v>3.9867186546325684</c:v>
                </c:pt>
                <c:pt idx="5101">
                  <c:v>3.7923111915588379</c:v>
                </c:pt>
                <c:pt idx="5102">
                  <c:v>3.6181597709655762</c:v>
                </c:pt>
                <c:pt idx="5103">
                  <c:v>3.4770913124084473</c:v>
                </c:pt>
                <c:pt idx="5104">
                  <c:v>3.3739235401153564</c:v>
                </c:pt>
                <c:pt idx="5105">
                  <c:v>3.3220136165618896</c:v>
                </c:pt>
                <c:pt idx="5106">
                  <c:v>3.295665979385376</c:v>
                </c:pt>
                <c:pt idx="5107">
                  <c:v>3.2806155681610107</c:v>
                </c:pt>
                <c:pt idx="5108">
                  <c:v>3.2770333290100098</c:v>
                </c:pt>
                <c:pt idx="5109">
                  <c:v>3.2726898193359375</c:v>
                </c:pt>
                <c:pt idx="5110">
                  <c:v>3.2189257144927979</c:v>
                </c:pt>
                <c:pt idx="5111">
                  <c:v>3.1146957874298096</c:v>
                </c:pt>
                <c:pt idx="5112">
                  <c:v>2.992396354675293</c:v>
                </c:pt>
                <c:pt idx="5113">
                  <c:v>2.8266313076019287</c:v>
                </c:pt>
                <c:pt idx="5114">
                  <c:v>2.6136894226074219</c:v>
                </c:pt>
                <c:pt idx="5115">
                  <c:v>2.368504524230957</c:v>
                </c:pt>
                <c:pt idx="5116">
                  <c:v>2.103856086730957</c:v>
                </c:pt>
                <c:pt idx="5117">
                  <c:v>1.8299493789672852</c:v>
                </c:pt>
                <c:pt idx="5118">
                  <c:v>1.5712122917175293</c:v>
                </c:pt>
                <c:pt idx="5119">
                  <c:v>1.3567818403244019</c:v>
                </c:pt>
                <c:pt idx="5120">
                  <c:v>1.2163965702056885</c:v>
                </c:pt>
                <c:pt idx="5121">
                  <c:v>1.1577410697937012</c:v>
                </c:pt>
                <c:pt idx="5122">
                  <c:v>1.133698582649231</c:v>
                </c:pt>
                <c:pt idx="5123">
                  <c:v>1.1142796277999878</c:v>
                </c:pt>
                <c:pt idx="5124">
                  <c:v>1.0658160448074341</c:v>
                </c:pt>
                <c:pt idx="5125">
                  <c:v>0.98176312446594238</c:v>
                </c:pt>
                <c:pt idx="5126">
                  <c:v>0.86025559902191162</c:v>
                </c:pt>
                <c:pt idx="5127">
                  <c:v>0.71448546648025513</c:v>
                </c:pt>
                <c:pt idx="5128">
                  <c:v>0.57462561130523682</c:v>
                </c:pt>
                <c:pt idx="5129">
                  <c:v>0.45739424228668213</c:v>
                </c:pt>
                <c:pt idx="5130">
                  <c:v>0.40199890732765198</c:v>
                </c:pt>
                <c:pt idx="5131">
                  <c:v>0.42013108730316162</c:v>
                </c:pt>
                <c:pt idx="5132">
                  <c:v>0.4935443103313446</c:v>
                </c:pt>
                <c:pt idx="5133">
                  <c:v>0.5832027792930603</c:v>
                </c:pt>
                <c:pt idx="5134">
                  <c:v>0.66998589038848877</c:v>
                </c:pt>
                <c:pt idx="5135">
                  <c:v>0.74040323495864868</c:v>
                </c:pt>
                <c:pt idx="5136">
                  <c:v>0.78135812282562256</c:v>
                </c:pt>
                <c:pt idx="5137">
                  <c:v>0.78547793626785278</c:v>
                </c:pt>
                <c:pt idx="5138">
                  <c:v>0.76979565620422363</c:v>
                </c:pt>
                <c:pt idx="5139">
                  <c:v>0.71447235345840454</c:v>
                </c:pt>
                <c:pt idx="5140">
                  <c:v>0.60370135307312012</c:v>
                </c:pt>
                <c:pt idx="5141">
                  <c:v>0.44795051217079163</c:v>
                </c:pt>
                <c:pt idx="5142">
                  <c:v>0.29651251435279846</c:v>
                </c:pt>
                <c:pt idx="5143">
                  <c:v>0.16298010945320129</c:v>
                </c:pt>
                <c:pt idx="5144">
                  <c:v>7.3198288679122925E-2</c:v>
                </c:pt>
                <c:pt idx="5145">
                  <c:v>2.2383671253919601E-2</c:v>
                </c:pt>
                <c:pt idx="5146">
                  <c:v>1.1758562177419662E-3</c:v>
                </c:pt>
                <c:pt idx="5147">
                  <c:v>-5.3438092581927776E-3</c:v>
                </c:pt>
                <c:pt idx="5148">
                  <c:v>3.2070684246718884E-3</c:v>
                </c:pt>
                <c:pt idx="5149">
                  <c:v>1.8697816878557205E-2</c:v>
                </c:pt>
                <c:pt idx="5150">
                  <c:v>1.3044989667832851E-2</c:v>
                </c:pt>
                <c:pt idx="5151">
                  <c:v>-6.5789008513092995E-3</c:v>
                </c:pt>
                <c:pt idx="5152">
                  <c:v>-2.6494285091757774E-2</c:v>
                </c:pt>
                <c:pt idx="5153">
                  <c:v>-2.0855719223618507E-2</c:v>
                </c:pt>
                <c:pt idx="5154">
                  <c:v>3.4379571676254272E-2</c:v>
                </c:pt>
                <c:pt idx="5155">
                  <c:v>0.13550156354904175</c:v>
                </c:pt>
                <c:pt idx="5156">
                  <c:v>0.19988508522510529</c:v>
                </c:pt>
                <c:pt idx="5157">
                  <c:v>0.20950867235660553</c:v>
                </c:pt>
                <c:pt idx="5158">
                  <c:v>0.19264048337936401</c:v>
                </c:pt>
                <c:pt idx="5159">
                  <c:v>0.16202974319458008</c:v>
                </c:pt>
                <c:pt idx="5160">
                  <c:v>0.11974327266216278</c:v>
                </c:pt>
                <c:pt idx="5161">
                  <c:v>6.6523559391498566E-2</c:v>
                </c:pt>
                <c:pt idx="5162">
                  <c:v>1.0902290232479572E-3</c:v>
                </c:pt>
                <c:pt idx="5163">
                  <c:v>-7.1154482662677765E-2</c:v>
                </c:pt>
                <c:pt idx="5164">
                  <c:v>-0.14031757414340973</c:v>
                </c:pt>
                <c:pt idx="5165">
                  <c:v>-0.20780366659164429</c:v>
                </c:pt>
                <c:pt idx="5166">
                  <c:v>-0.26691094040870667</c:v>
                </c:pt>
                <c:pt idx="5167">
                  <c:v>-0.29731804132461548</c:v>
                </c:pt>
                <c:pt idx="5168">
                  <c:v>-0.30360683798789978</c:v>
                </c:pt>
                <c:pt idx="5169">
                  <c:v>-0.28893294930458069</c:v>
                </c:pt>
                <c:pt idx="5170">
                  <c:v>-0.23677201569080353</c:v>
                </c:pt>
                <c:pt idx="5171">
                  <c:v>-0.15440879762172699</c:v>
                </c:pt>
                <c:pt idx="5172">
                  <c:v>-7.0750914514064789E-2</c:v>
                </c:pt>
                <c:pt idx="5173">
                  <c:v>-4.5914854854345322E-3</c:v>
                </c:pt>
                <c:pt idx="5174">
                  <c:v>5.3321879357099533E-2</c:v>
                </c:pt>
                <c:pt idx="5175">
                  <c:v>9.8589114844799042E-2</c:v>
                </c:pt>
                <c:pt idx="5176">
                  <c:v>0.13678710162639618</c:v>
                </c:pt>
                <c:pt idx="5177">
                  <c:v>0.16630193591117859</c:v>
                </c:pt>
                <c:pt idx="5178">
                  <c:v>0.19423530995845795</c:v>
                </c:pt>
                <c:pt idx="5179">
                  <c:v>0.22199656069278717</c:v>
                </c:pt>
                <c:pt idx="5180">
                  <c:v>0.24122191965579987</c:v>
                </c:pt>
                <c:pt idx="5181">
                  <c:v>0.24913240969181061</c:v>
                </c:pt>
                <c:pt idx="5182">
                  <c:v>0.25022828578948975</c:v>
                </c:pt>
                <c:pt idx="5183">
                  <c:v>0.24716563522815704</c:v>
                </c:pt>
                <c:pt idx="5184">
                  <c:v>0.24040652811527252</c:v>
                </c:pt>
                <c:pt idx="5185">
                  <c:v>0.24190531671047211</c:v>
                </c:pt>
                <c:pt idx="5186">
                  <c:v>0.23396642506122589</c:v>
                </c:pt>
                <c:pt idx="5187">
                  <c:v>0.22169917821884155</c:v>
                </c:pt>
                <c:pt idx="5188">
                  <c:v>0.21313977241516113</c:v>
                </c:pt>
                <c:pt idx="5189">
                  <c:v>0.21767950057983398</c:v>
                </c:pt>
                <c:pt idx="5190">
                  <c:v>0.24138936400413513</c:v>
                </c:pt>
                <c:pt idx="5191">
                  <c:v>0.2887633740901947</c:v>
                </c:pt>
                <c:pt idx="5192">
                  <c:v>0.34090408682823181</c:v>
                </c:pt>
                <c:pt idx="5193">
                  <c:v>0.37428149580955505</c:v>
                </c:pt>
                <c:pt idx="5194">
                  <c:v>0.38511604070663452</c:v>
                </c:pt>
                <c:pt idx="5195">
                  <c:v>0.35576406121253967</c:v>
                </c:pt>
                <c:pt idx="5196">
                  <c:v>0.27766311168670654</c:v>
                </c:pt>
                <c:pt idx="5197">
                  <c:v>0.14782701432704926</c:v>
                </c:pt>
                <c:pt idx="5198">
                  <c:v>-2.9048951342701912E-2</c:v>
                </c:pt>
                <c:pt idx="5199">
                  <c:v>-0.21418187022209167</c:v>
                </c:pt>
                <c:pt idx="5200">
                  <c:v>-0.38770624995231628</c:v>
                </c:pt>
                <c:pt idx="5201">
                  <c:v>-0.55091100931167603</c:v>
                </c:pt>
                <c:pt idx="5202">
                  <c:v>-0.67487823963165283</c:v>
                </c:pt>
                <c:pt idx="5203">
                  <c:v>-0.73861879110336304</c:v>
                </c:pt>
                <c:pt idx="5204">
                  <c:v>-0.72580069303512573</c:v>
                </c:pt>
                <c:pt idx="5205">
                  <c:v>-0.66749489307403564</c:v>
                </c:pt>
                <c:pt idx="5206">
                  <c:v>-0.59258896112442017</c:v>
                </c:pt>
                <c:pt idx="5207">
                  <c:v>-0.53970366716384888</c:v>
                </c:pt>
                <c:pt idx="5208">
                  <c:v>-0.50892609357833862</c:v>
                </c:pt>
                <c:pt idx="5209">
                  <c:v>-0.49559643864631653</c:v>
                </c:pt>
                <c:pt idx="5210">
                  <c:v>-0.48169606924057007</c:v>
                </c:pt>
                <c:pt idx="5211">
                  <c:v>-0.45583182573318481</c:v>
                </c:pt>
                <c:pt idx="5212">
                  <c:v>-0.42480039596557617</c:v>
                </c:pt>
                <c:pt idx="5213">
                  <c:v>-0.38171887397766113</c:v>
                </c:pt>
                <c:pt idx="5214">
                  <c:v>-0.35865113139152527</c:v>
                </c:pt>
                <c:pt idx="5215">
                  <c:v>-0.35492393374443054</c:v>
                </c:pt>
                <c:pt idx="5216">
                  <c:v>-0.35045674443244934</c:v>
                </c:pt>
                <c:pt idx="5217">
                  <c:v>-0.32994189858436584</c:v>
                </c:pt>
                <c:pt idx="5218">
                  <c:v>-0.29588860273361206</c:v>
                </c:pt>
                <c:pt idx="5219">
                  <c:v>-0.25663521885871887</c:v>
                </c:pt>
                <c:pt idx="5220">
                  <c:v>-0.24144616723060608</c:v>
                </c:pt>
                <c:pt idx="5221">
                  <c:v>-0.24381805956363678</c:v>
                </c:pt>
                <c:pt idx="5222">
                  <c:v>-0.26336273550987244</c:v>
                </c:pt>
                <c:pt idx="5223">
                  <c:v>-0.27641004323959351</c:v>
                </c:pt>
                <c:pt idx="5224">
                  <c:v>-0.27906122803688049</c:v>
                </c:pt>
                <c:pt idx="5225">
                  <c:v>-0.26302033662796021</c:v>
                </c:pt>
                <c:pt idx="5226">
                  <c:v>-0.23659217357635498</c:v>
                </c:pt>
                <c:pt idx="5227">
                  <c:v>-0.20235437154769897</c:v>
                </c:pt>
                <c:pt idx="5228">
                  <c:v>-0.1670839935541153</c:v>
                </c:pt>
                <c:pt idx="5229">
                  <c:v>-0.13176894187927246</c:v>
                </c:pt>
                <c:pt idx="5230">
                  <c:v>-0.11360964179039001</c:v>
                </c:pt>
                <c:pt idx="5231">
                  <c:v>-0.11429167538881302</c:v>
                </c:pt>
                <c:pt idx="5232">
                  <c:v>-0.12138473987579346</c:v>
                </c:pt>
                <c:pt idx="5233">
                  <c:v>-0.12744353711605072</c:v>
                </c:pt>
                <c:pt idx="5234">
                  <c:v>-0.12144531309604645</c:v>
                </c:pt>
                <c:pt idx="5235">
                  <c:v>-0.11886900663375854</c:v>
                </c:pt>
                <c:pt idx="5236">
                  <c:v>-0.11574458330869675</c:v>
                </c:pt>
                <c:pt idx="5237">
                  <c:v>-0.11498500406742096</c:v>
                </c:pt>
                <c:pt idx="5238">
                  <c:v>-0.12500327825546265</c:v>
                </c:pt>
                <c:pt idx="5239">
                  <c:v>-0.14353689551353455</c:v>
                </c:pt>
                <c:pt idx="5240">
                  <c:v>-0.1547892838716507</c:v>
                </c:pt>
                <c:pt idx="5241">
                  <c:v>-0.14655108749866486</c:v>
                </c:pt>
                <c:pt idx="5242">
                  <c:v>-0.11287593841552734</c:v>
                </c:pt>
                <c:pt idx="5243">
                  <c:v>-5.0401866436004639E-2</c:v>
                </c:pt>
                <c:pt idx="5244">
                  <c:v>4.5234318822622299E-3</c:v>
                </c:pt>
                <c:pt idx="5245">
                  <c:v>3.4322142601013184E-2</c:v>
                </c:pt>
                <c:pt idx="5246">
                  <c:v>4.5078914612531662E-2</c:v>
                </c:pt>
                <c:pt idx="5247">
                  <c:v>4.4537603855133057E-2</c:v>
                </c:pt>
                <c:pt idx="5248">
                  <c:v>3.7727639079093933E-2</c:v>
                </c:pt>
                <c:pt idx="5249">
                  <c:v>8.5943397134542465E-3</c:v>
                </c:pt>
                <c:pt idx="5250">
                  <c:v>-4.451654851436615E-2</c:v>
                </c:pt>
                <c:pt idx="5251">
                  <c:v>-0.11632600426673889</c:v>
                </c:pt>
                <c:pt idx="5252">
                  <c:v>-0.17034076154232025</c:v>
                </c:pt>
                <c:pt idx="5253">
                  <c:v>-0.1775384396314621</c:v>
                </c:pt>
                <c:pt idx="5254">
                  <c:v>-0.11837897449731827</c:v>
                </c:pt>
                <c:pt idx="5255">
                  <c:v>2.5188885629177094E-3</c:v>
                </c:pt>
                <c:pt idx="5256">
                  <c:v>0.14702759683132172</c:v>
                </c:pt>
                <c:pt idx="5257">
                  <c:v>0.2951977550983429</c:v>
                </c:pt>
                <c:pt idx="5258">
                  <c:v>0.43134307861328125</c:v>
                </c:pt>
                <c:pt idx="5259">
                  <c:v>0.53002554178237915</c:v>
                </c:pt>
                <c:pt idx="5260">
                  <c:v>0.58672928810119629</c:v>
                </c:pt>
                <c:pt idx="5261">
                  <c:v>0.57414817810058594</c:v>
                </c:pt>
                <c:pt idx="5262">
                  <c:v>0.49669656157493591</c:v>
                </c:pt>
                <c:pt idx="5263">
                  <c:v>0.33974793553352356</c:v>
                </c:pt>
                <c:pt idx="5264">
                  <c:v>0.15644201636314392</c:v>
                </c:pt>
                <c:pt idx="5265">
                  <c:v>-4.1558165103197098E-3</c:v>
                </c:pt>
                <c:pt idx="5266">
                  <c:v>-0.12438182532787323</c:v>
                </c:pt>
                <c:pt idx="5267">
                  <c:v>-0.19322200119495392</c:v>
                </c:pt>
                <c:pt idx="5268">
                  <c:v>-0.19814804196357727</c:v>
                </c:pt>
                <c:pt idx="5269">
                  <c:v>-0.11682970821857452</c:v>
                </c:pt>
                <c:pt idx="5270">
                  <c:v>3.5111621022224426E-2</c:v>
                </c:pt>
                <c:pt idx="5271">
                  <c:v>0.24272878468036652</c:v>
                </c:pt>
                <c:pt idx="5272">
                  <c:v>0.459085613489151</c:v>
                </c:pt>
                <c:pt idx="5273">
                  <c:v>0.63266384601593018</c:v>
                </c:pt>
                <c:pt idx="5274">
                  <c:v>0.73043942451477051</c:v>
                </c:pt>
                <c:pt idx="5275">
                  <c:v>0.7182762622833252</c:v>
                </c:pt>
                <c:pt idx="5276">
                  <c:v>0.62034410238265991</c:v>
                </c:pt>
                <c:pt idx="5277">
                  <c:v>0.42613956332206726</c:v>
                </c:pt>
                <c:pt idx="5278">
                  <c:v>0.18729527294635773</c:v>
                </c:pt>
                <c:pt idx="5279">
                  <c:v>-4.7791659832000732E-2</c:v>
                </c:pt>
                <c:pt idx="5280">
                  <c:v>-0.25531423091888428</c:v>
                </c:pt>
                <c:pt idx="5281">
                  <c:v>-0.39628750085830688</c:v>
                </c:pt>
                <c:pt idx="5282">
                  <c:v>-0.46835529804229736</c:v>
                </c:pt>
                <c:pt idx="5283">
                  <c:v>-0.47511348128318787</c:v>
                </c:pt>
                <c:pt idx="5284">
                  <c:v>-0.41542750597000122</c:v>
                </c:pt>
                <c:pt idx="5285">
                  <c:v>-0.32238715887069702</c:v>
                </c:pt>
                <c:pt idx="5286">
                  <c:v>-0.22020754218101501</c:v>
                </c:pt>
                <c:pt idx="5287">
                  <c:v>-0.12493064254522324</c:v>
                </c:pt>
                <c:pt idx="5288">
                  <c:v>-3.1013207510113716E-2</c:v>
                </c:pt>
                <c:pt idx="5289">
                  <c:v>5.2050605416297913E-2</c:v>
                </c:pt>
                <c:pt idx="5290">
                  <c:v>0.11655662953853607</c:v>
                </c:pt>
                <c:pt idx="5291">
                  <c:v>0.15810911357402802</c:v>
                </c:pt>
                <c:pt idx="5292">
                  <c:v>0.17908629775047302</c:v>
                </c:pt>
                <c:pt idx="5293">
                  <c:v>0.17681464552879333</c:v>
                </c:pt>
                <c:pt idx="5294">
                  <c:v>0.15809555351734161</c:v>
                </c:pt>
                <c:pt idx="5295">
                  <c:v>0.13492310047149658</c:v>
                </c:pt>
                <c:pt idx="5296">
                  <c:v>0.14912973344326019</c:v>
                </c:pt>
                <c:pt idx="5297">
                  <c:v>0.20821677148342133</c:v>
                </c:pt>
                <c:pt idx="5298">
                  <c:v>0.28092533349990845</c:v>
                </c:pt>
                <c:pt idx="5299">
                  <c:v>0.32890838384628296</c:v>
                </c:pt>
                <c:pt idx="5300">
                  <c:v>0.3311731219291687</c:v>
                </c:pt>
                <c:pt idx="5301">
                  <c:v>0.29762497544288635</c:v>
                </c:pt>
                <c:pt idx="5302">
                  <c:v>0.26594027876853943</c:v>
                </c:pt>
                <c:pt idx="5303">
                  <c:v>0.24181611835956573</c:v>
                </c:pt>
                <c:pt idx="5304">
                  <c:v>0.23131127655506134</c:v>
                </c:pt>
                <c:pt idx="5305">
                  <c:v>0.21814775466918945</c:v>
                </c:pt>
                <c:pt idx="5306">
                  <c:v>0.17372035980224609</c:v>
                </c:pt>
                <c:pt idx="5307">
                  <c:v>0.1071825698018074</c:v>
                </c:pt>
                <c:pt idx="5308">
                  <c:v>2.7962047606706619E-2</c:v>
                </c:pt>
                <c:pt idx="5309">
                  <c:v>-2.6074605062603951E-2</c:v>
                </c:pt>
                <c:pt idx="5310">
                  <c:v>-5.5324632674455643E-2</c:v>
                </c:pt>
                <c:pt idx="5311">
                  <c:v>-6.5151624381542206E-2</c:v>
                </c:pt>
                <c:pt idx="5312">
                  <c:v>-6.3179284334182739E-2</c:v>
                </c:pt>
                <c:pt idx="5313">
                  <c:v>-1.8359299749135971E-2</c:v>
                </c:pt>
                <c:pt idx="5314">
                  <c:v>6.7006193101406097E-2</c:v>
                </c:pt>
                <c:pt idx="5315">
                  <c:v>0.17036671936511993</c:v>
                </c:pt>
                <c:pt idx="5316">
                  <c:v>0.25601211190223694</c:v>
                </c:pt>
                <c:pt idx="5317">
                  <c:v>0.27112910151481628</c:v>
                </c:pt>
                <c:pt idx="5318">
                  <c:v>0.17621722817420959</c:v>
                </c:pt>
                <c:pt idx="5319">
                  <c:v>-4.5564539730548859E-2</c:v>
                </c:pt>
                <c:pt idx="5320">
                  <c:v>-0.34521225094795227</c:v>
                </c:pt>
                <c:pt idx="5321">
                  <c:v>-0.6245652437210083</c:v>
                </c:pt>
                <c:pt idx="5322">
                  <c:v>-0.76672583818435669</c:v>
                </c:pt>
                <c:pt idx="5323">
                  <c:v>-0.73668265342712402</c:v>
                </c:pt>
                <c:pt idx="5324">
                  <c:v>-0.56277209520339966</c:v>
                </c:pt>
                <c:pt idx="5325">
                  <c:v>-0.32312408089637756</c:v>
                </c:pt>
                <c:pt idx="5326">
                  <c:v>-6.7834004759788513E-2</c:v>
                </c:pt>
                <c:pt idx="5327">
                  <c:v>0.18827584385871887</c:v>
                </c:pt>
                <c:pt idx="5328">
                  <c:v>0.289061039686203</c:v>
                </c:pt>
                <c:pt idx="5329">
                  <c:v>0.18620751798152924</c:v>
                </c:pt>
                <c:pt idx="5330">
                  <c:v>1.4142240397632122E-3</c:v>
                </c:pt>
                <c:pt idx="5331">
                  <c:v>-0.17930474877357483</c:v>
                </c:pt>
                <c:pt idx="5332">
                  <c:v>-0.33401471376419067</c:v>
                </c:pt>
                <c:pt idx="5333">
                  <c:v>-0.47059082984924316</c:v>
                </c:pt>
                <c:pt idx="5334">
                  <c:v>-0.56951290369033813</c:v>
                </c:pt>
                <c:pt idx="5335">
                  <c:v>-0.61611706018447876</c:v>
                </c:pt>
                <c:pt idx="5336">
                  <c:v>-0.60358661413192749</c:v>
                </c:pt>
                <c:pt idx="5337">
                  <c:v>-0.56088155508041382</c:v>
                </c:pt>
                <c:pt idx="5338">
                  <c:v>-0.48917749524116516</c:v>
                </c:pt>
                <c:pt idx="5339">
                  <c:v>-0.40825274586677551</c:v>
                </c:pt>
                <c:pt idx="5340">
                  <c:v>-0.32883143424987793</c:v>
                </c:pt>
                <c:pt idx="5341">
                  <c:v>-0.25020292401313782</c:v>
                </c:pt>
                <c:pt idx="5342">
                  <c:v>-0.18636643886566162</c:v>
                </c:pt>
                <c:pt idx="5343">
                  <c:v>-0.13925713300704956</c:v>
                </c:pt>
                <c:pt idx="5344">
                  <c:v>-0.10321683436632156</c:v>
                </c:pt>
                <c:pt idx="5345">
                  <c:v>-7.2211712598800659E-2</c:v>
                </c:pt>
                <c:pt idx="5346">
                  <c:v>-4.2261794209480286E-2</c:v>
                </c:pt>
                <c:pt idx="5347">
                  <c:v>-6.3057728111743927E-3</c:v>
                </c:pt>
                <c:pt idx="5348">
                  <c:v>3.9763186126947403E-2</c:v>
                </c:pt>
                <c:pt idx="5349">
                  <c:v>8.5810929536819458E-2</c:v>
                </c:pt>
                <c:pt idx="5350">
                  <c:v>0.13562881946563721</c:v>
                </c:pt>
                <c:pt idx="5351">
                  <c:v>0.18005956709384918</c:v>
                </c:pt>
                <c:pt idx="5352">
                  <c:v>0.21069097518920898</c:v>
                </c:pt>
                <c:pt idx="5353">
                  <c:v>0.21894870698451996</c:v>
                </c:pt>
                <c:pt idx="5354">
                  <c:v>0.21215684711933136</c:v>
                </c:pt>
                <c:pt idx="5355">
                  <c:v>0.20550514757633209</c:v>
                </c:pt>
                <c:pt idx="5356">
                  <c:v>0.20137538015842438</c:v>
                </c:pt>
                <c:pt idx="5357">
                  <c:v>0.19197256863117218</c:v>
                </c:pt>
                <c:pt idx="5358">
                  <c:v>0.18209517002105713</c:v>
                </c:pt>
                <c:pt idx="5359">
                  <c:v>0.1820768415927887</c:v>
                </c:pt>
                <c:pt idx="5360">
                  <c:v>0.19179257750511169</c:v>
                </c:pt>
                <c:pt idx="5361">
                  <c:v>0.20019729435443878</c:v>
                </c:pt>
                <c:pt idx="5362">
                  <c:v>0.19005890190601349</c:v>
                </c:pt>
                <c:pt idx="5363">
                  <c:v>0.15409356355667114</c:v>
                </c:pt>
                <c:pt idx="5364">
                  <c:v>0.12372580915689468</c:v>
                </c:pt>
                <c:pt idx="5365">
                  <c:v>0.12068954110145569</c:v>
                </c:pt>
                <c:pt idx="5366">
                  <c:v>0.15308795869350433</c:v>
                </c:pt>
                <c:pt idx="5367">
                  <c:v>0.23668386042118073</c:v>
                </c:pt>
                <c:pt idx="5368">
                  <c:v>0.37282624840736389</c:v>
                </c:pt>
                <c:pt idx="5369">
                  <c:v>0.52397966384887695</c:v>
                </c:pt>
                <c:pt idx="5370">
                  <c:v>0.60973131656646729</c:v>
                </c:pt>
                <c:pt idx="5371">
                  <c:v>0.55187928676605225</c:v>
                </c:pt>
                <c:pt idx="5372">
                  <c:v>0.37178432941436768</c:v>
                </c:pt>
                <c:pt idx="5373">
                  <c:v>0.14065629243850708</c:v>
                </c:pt>
                <c:pt idx="5374">
                  <c:v>-9.063219279050827E-2</c:v>
                </c:pt>
                <c:pt idx="5375">
                  <c:v>-0.25320088863372803</c:v>
                </c:pt>
                <c:pt idx="5376">
                  <c:v>-0.29223081469535828</c:v>
                </c:pt>
                <c:pt idx="5377">
                  <c:v>-0.2232581228017807</c:v>
                </c:pt>
                <c:pt idx="5378">
                  <c:v>-7.0178568363189697E-2</c:v>
                </c:pt>
                <c:pt idx="5379">
                  <c:v>9.5422327518463135E-2</c:v>
                </c:pt>
                <c:pt idx="5380">
                  <c:v>0.19610020518302917</c:v>
                </c:pt>
                <c:pt idx="5381">
                  <c:v>0.19560977816581726</c:v>
                </c:pt>
                <c:pt idx="5382">
                  <c:v>0.10632438957691193</c:v>
                </c:pt>
                <c:pt idx="5383">
                  <c:v>-2.1522516384720802E-2</c:v>
                </c:pt>
                <c:pt idx="5384">
                  <c:v>-0.13524721562862396</c:v>
                </c:pt>
                <c:pt idx="5385">
                  <c:v>-0.20877809822559357</c:v>
                </c:pt>
                <c:pt idx="5386">
                  <c:v>-0.24383541941642761</c:v>
                </c:pt>
                <c:pt idx="5387">
                  <c:v>-0.23595720529556274</c:v>
                </c:pt>
                <c:pt idx="5388">
                  <c:v>-0.21613769233226776</c:v>
                </c:pt>
                <c:pt idx="5389">
                  <c:v>-0.17380663752555847</c:v>
                </c:pt>
                <c:pt idx="5390">
                  <c:v>-0.1210443526506424</c:v>
                </c:pt>
                <c:pt idx="5391">
                  <c:v>-5.9933304786682129E-2</c:v>
                </c:pt>
                <c:pt idx="5392">
                  <c:v>-5.3406325168907642E-3</c:v>
                </c:pt>
                <c:pt idx="5393">
                  <c:v>4.5612089335918427E-2</c:v>
                </c:pt>
                <c:pt idx="5394">
                  <c:v>9.4862192869186401E-2</c:v>
                </c:pt>
                <c:pt idx="5395">
                  <c:v>0.14197300374507904</c:v>
                </c:pt>
                <c:pt idx="5396">
                  <c:v>0.17224861681461334</c:v>
                </c:pt>
                <c:pt idx="5397">
                  <c:v>0.18792051076889038</c:v>
                </c:pt>
                <c:pt idx="5398">
                  <c:v>0.18914955854415894</c:v>
                </c:pt>
                <c:pt idx="5399">
                  <c:v>0.19256883859634399</c:v>
                </c:pt>
                <c:pt idx="5400">
                  <c:v>0.19950132071971893</c:v>
                </c:pt>
                <c:pt idx="5401">
                  <c:v>0.19522589445114136</c:v>
                </c:pt>
                <c:pt idx="5402">
                  <c:v>0.19410763680934906</c:v>
                </c:pt>
                <c:pt idx="5403">
                  <c:v>0.19294476509094238</c:v>
                </c:pt>
                <c:pt idx="5404">
                  <c:v>0.18933644890785217</c:v>
                </c:pt>
                <c:pt idx="5405">
                  <c:v>0.18239530920982361</c:v>
                </c:pt>
                <c:pt idx="5406">
                  <c:v>0.16556838154792786</c:v>
                </c:pt>
                <c:pt idx="5407">
                  <c:v>0.12279180437326431</c:v>
                </c:pt>
                <c:pt idx="5408">
                  <c:v>7.4927344918251038E-2</c:v>
                </c:pt>
                <c:pt idx="5409">
                  <c:v>3.4703165292739868E-2</c:v>
                </c:pt>
                <c:pt idx="5410">
                  <c:v>8.0458400771021843E-4</c:v>
                </c:pt>
                <c:pt idx="5411">
                  <c:v>-1.3963598757982254E-2</c:v>
                </c:pt>
                <c:pt idx="5412">
                  <c:v>-1.8808953464031219E-2</c:v>
                </c:pt>
                <c:pt idx="5413">
                  <c:v>-2.6212498545646667E-2</c:v>
                </c:pt>
                <c:pt idx="5414">
                  <c:v>-4.5595515519380569E-2</c:v>
                </c:pt>
                <c:pt idx="5415">
                  <c:v>-5.1015719771385193E-2</c:v>
                </c:pt>
                <c:pt idx="5416">
                  <c:v>-5.0102788954973221E-2</c:v>
                </c:pt>
                <c:pt idx="5417">
                  <c:v>-3.6971084773540497E-2</c:v>
                </c:pt>
                <c:pt idx="5418">
                  <c:v>-1.6208015382289886E-2</c:v>
                </c:pt>
                <c:pt idx="5419">
                  <c:v>3.6419322714209557E-3</c:v>
                </c:pt>
                <c:pt idx="5420">
                  <c:v>2.6517156511545181E-2</c:v>
                </c:pt>
                <c:pt idx="5421">
                  <c:v>3.0961886048316956E-2</c:v>
                </c:pt>
                <c:pt idx="5422">
                  <c:v>-1.0779170319437981E-2</c:v>
                </c:pt>
                <c:pt idx="5423">
                  <c:v>-0.10891641676425934</c:v>
                </c:pt>
                <c:pt idx="5424">
                  <c:v>-0.24582420289516449</c:v>
                </c:pt>
                <c:pt idx="5425">
                  <c:v>-0.38378676772117615</c:v>
                </c:pt>
                <c:pt idx="5426">
                  <c:v>-0.50636672973632812</c:v>
                </c:pt>
                <c:pt idx="5427">
                  <c:v>-0.573372483253479</c:v>
                </c:pt>
                <c:pt idx="5428">
                  <c:v>-0.54443085193634033</c:v>
                </c:pt>
                <c:pt idx="5429">
                  <c:v>-0.43745997548103333</c:v>
                </c:pt>
                <c:pt idx="5430">
                  <c:v>-0.30096229910850525</c:v>
                </c:pt>
                <c:pt idx="5431">
                  <c:v>-0.1653093546628952</c:v>
                </c:pt>
                <c:pt idx="5432">
                  <c:v>-5.1954835653305054E-2</c:v>
                </c:pt>
                <c:pt idx="5433">
                  <c:v>1.7221167683601379E-2</c:v>
                </c:pt>
                <c:pt idx="5434">
                  <c:v>2.0251844078302383E-2</c:v>
                </c:pt>
                <c:pt idx="5435">
                  <c:v>-3.4442972391843796E-2</c:v>
                </c:pt>
                <c:pt idx="5436">
                  <c:v>-0.11425843834877014</c:v>
                </c:pt>
                <c:pt idx="5437">
                  <c:v>-0.19418784976005554</c:v>
                </c:pt>
                <c:pt idx="5438">
                  <c:v>-0.26700958609580994</c:v>
                </c:pt>
                <c:pt idx="5439">
                  <c:v>-0.30146023631095886</c:v>
                </c:pt>
                <c:pt idx="5440">
                  <c:v>-0.29065230488777161</c:v>
                </c:pt>
                <c:pt idx="5441">
                  <c:v>-0.22092291712760925</c:v>
                </c:pt>
                <c:pt idx="5442">
                  <c:v>-0.14385849237442017</c:v>
                </c:pt>
                <c:pt idx="5443">
                  <c:v>-7.4705697596073151E-2</c:v>
                </c:pt>
                <c:pt idx="5444">
                  <c:v>-1.7415774986147881E-2</c:v>
                </c:pt>
                <c:pt idx="5445">
                  <c:v>1.5988675877451897E-2</c:v>
                </c:pt>
                <c:pt idx="5446">
                  <c:v>2.3139795288443565E-2</c:v>
                </c:pt>
                <c:pt idx="5447">
                  <c:v>2.5972496718168259E-2</c:v>
                </c:pt>
                <c:pt idx="5448">
                  <c:v>1.851591095328331E-2</c:v>
                </c:pt>
                <c:pt idx="5449">
                  <c:v>1.7693422734737396E-2</c:v>
                </c:pt>
                <c:pt idx="5450">
                  <c:v>1.5386859886348248E-2</c:v>
                </c:pt>
                <c:pt idx="5451">
                  <c:v>2.2237464785575867E-2</c:v>
                </c:pt>
                <c:pt idx="5452">
                  <c:v>3.3212881535291672E-2</c:v>
                </c:pt>
                <c:pt idx="5453">
                  <c:v>5.463767796754837E-2</c:v>
                </c:pt>
                <c:pt idx="5454">
                  <c:v>8.0946780741214752E-2</c:v>
                </c:pt>
                <c:pt idx="5455">
                  <c:v>0.11955028027296066</c:v>
                </c:pt>
                <c:pt idx="5456">
                  <c:v>0.15393808484077454</c:v>
                </c:pt>
                <c:pt idx="5457">
                  <c:v>0.17422550916671753</c:v>
                </c:pt>
                <c:pt idx="5458">
                  <c:v>0.16737213730812073</c:v>
                </c:pt>
                <c:pt idx="5459">
                  <c:v>0.15120561420917511</c:v>
                </c:pt>
                <c:pt idx="5460">
                  <c:v>0.13767330348491669</c:v>
                </c:pt>
                <c:pt idx="5461">
                  <c:v>0.11209482699632645</c:v>
                </c:pt>
                <c:pt idx="5462">
                  <c:v>8.0744899809360504E-2</c:v>
                </c:pt>
                <c:pt idx="5463">
                  <c:v>5.4358117282390594E-2</c:v>
                </c:pt>
                <c:pt idx="5464">
                  <c:v>4.9297843128442764E-2</c:v>
                </c:pt>
                <c:pt idx="5465">
                  <c:v>5.0819948315620422E-2</c:v>
                </c:pt>
                <c:pt idx="5466">
                  <c:v>6.2802843749523163E-2</c:v>
                </c:pt>
                <c:pt idx="5467">
                  <c:v>7.4954472482204437E-2</c:v>
                </c:pt>
                <c:pt idx="5468">
                  <c:v>7.5611472129821777E-2</c:v>
                </c:pt>
                <c:pt idx="5469">
                  <c:v>5.453578382730484E-2</c:v>
                </c:pt>
                <c:pt idx="5470">
                  <c:v>3.4370593726634979E-2</c:v>
                </c:pt>
                <c:pt idx="5471">
                  <c:v>4.6295057982206345E-2</c:v>
                </c:pt>
                <c:pt idx="5472">
                  <c:v>0.13541534543037415</c:v>
                </c:pt>
                <c:pt idx="5473">
                  <c:v>0.31647619605064392</c:v>
                </c:pt>
                <c:pt idx="5474">
                  <c:v>0.54398822784423828</c:v>
                </c:pt>
                <c:pt idx="5475">
                  <c:v>0.69923746585845947</c:v>
                </c:pt>
                <c:pt idx="5476">
                  <c:v>0.66702252626419067</c:v>
                </c:pt>
                <c:pt idx="5477">
                  <c:v>0.43298116326332092</c:v>
                </c:pt>
                <c:pt idx="5478">
                  <c:v>9.0623289346694946E-2</c:v>
                </c:pt>
                <c:pt idx="5479">
                  <c:v>-0.2606651782989502</c:v>
                </c:pt>
                <c:pt idx="5480">
                  <c:v>-0.51354300975799561</c:v>
                </c:pt>
                <c:pt idx="5481">
                  <c:v>-0.61510908603668213</c:v>
                </c:pt>
                <c:pt idx="5482">
                  <c:v>-0.58187681436538696</c:v>
                </c:pt>
                <c:pt idx="5483">
                  <c:v>-0.44211789965629578</c:v>
                </c:pt>
                <c:pt idx="5484">
                  <c:v>-0.21930959820747375</c:v>
                </c:pt>
                <c:pt idx="5485">
                  <c:v>-1.9850471988320351E-2</c:v>
                </c:pt>
                <c:pt idx="5486">
                  <c:v>7.6848901808261871E-2</c:v>
                </c:pt>
                <c:pt idx="5487">
                  <c:v>4.7028228640556335E-2</c:v>
                </c:pt>
                <c:pt idx="5488">
                  <c:v>-5.2652027457952499E-2</c:v>
                </c:pt>
                <c:pt idx="5489">
                  <c:v>-0.16674788296222687</c:v>
                </c:pt>
                <c:pt idx="5490">
                  <c:v>-0.24861530959606171</c:v>
                </c:pt>
                <c:pt idx="5491">
                  <c:v>-0.28956583142280579</c:v>
                </c:pt>
                <c:pt idx="5492">
                  <c:v>-0.28474175930023193</c:v>
                </c:pt>
                <c:pt idx="5493">
                  <c:v>-0.23103487491607666</c:v>
                </c:pt>
                <c:pt idx="5494">
                  <c:v>-0.14911870658397675</c:v>
                </c:pt>
                <c:pt idx="5495">
                  <c:v>-6.4010106027126312E-2</c:v>
                </c:pt>
                <c:pt idx="5496">
                  <c:v>2.4192456156015396E-2</c:v>
                </c:pt>
                <c:pt idx="5497">
                  <c:v>0.10517240315675735</c:v>
                </c:pt>
                <c:pt idx="5498">
                  <c:v>0.1650831550359726</c:v>
                </c:pt>
                <c:pt idx="5499">
                  <c:v>0.19899022579193115</c:v>
                </c:pt>
                <c:pt idx="5500">
                  <c:v>0.18958874046802521</c:v>
                </c:pt>
                <c:pt idx="5501">
                  <c:v>0.16146805882453918</c:v>
                </c:pt>
                <c:pt idx="5502">
                  <c:v>0.13586363196372986</c:v>
                </c:pt>
                <c:pt idx="5503">
                  <c:v>0.11623819917440414</c:v>
                </c:pt>
                <c:pt idx="5504">
                  <c:v>0.11038297414779663</c:v>
                </c:pt>
                <c:pt idx="5505">
                  <c:v>0.1123136579990387</c:v>
                </c:pt>
                <c:pt idx="5506">
                  <c:v>0.11592862755060196</c:v>
                </c:pt>
                <c:pt idx="5507">
                  <c:v>0.12819662690162659</c:v>
                </c:pt>
                <c:pt idx="5508">
                  <c:v>0.14579080045223236</c:v>
                </c:pt>
                <c:pt idx="5509">
                  <c:v>0.15457186102867126</c:v>
                </c:pt>
                <c:pt idx="5510">
                  <c:v>0.16052748262882233</c:v>
                </c:pt>
                <c:pt idx="5511">
                  <c:v>0.15179054439067841</c:v>
                </c:pt>
                <c:pt idx="5512">
                  <c:v>0.12587426602840424</c:v>
                </c:pt>
                <c:pt idx="5513">
                  <c:v>9.1941818594932556E-2</c:v>
                </c:pt>
                <c:pt idx="5514">
                  <c:v>6.8457797169685364E-2</c:v>
                </c:pt>
                <c:pt idx="5515">
                  <c:v>7.1058601140975952E-2</c:v>
                </c:pt>
                <c:pt idx="5516">
                  <c:v>6.5259039402008057E-2</c:v>
                </c:pt>
                <c:pt idx="5517">
                  <c:v>4.8121269792318344E-2</c:v>
                </c:pt>
                <c:pt idx="5518">
                  <c:v>1.5040280297398567E-2</c:v>
                </c:pt>
                <c:pt idx="5519">
                  <c:v>-2.4872196838259697E-2</c:v>
                </c:pt>
                <c:pt idx="5520">
                  <c:v>-4.9104303121566772E-2</c:v>
                </c:pt>
                <c:pt idx="5521">
                  <c:v>-3.6502454429864883E-2</c:v>
                </c:pt>
                <c:pt idx="5522">
                  <c:v>1.1971605941653252E-2</c:v>
                </c:pt>
                <c:pt idx="5523">
                  <c:v>8.8032662868499756E-2</c:v>
                </c:pt>
                <c:pt idx="5524">
                  <c:v>0.16426378488540649</c:v>
                </c:pt>
                <c:pt idx="5525">
                  <c:v>0.21778400242328644</c:v>
                </c:pt>
                <c:pt idx="5526">
                  <c:v>0.21295197308063507</c:v>
                </c:pt>
                <c:pt idx="5527">
                  <c:v>0.14238685369491577</c:v>
                </c:pt>
                <c:pt idx="5528">
                  <c:v>-9.4473548233509064E-4</c:v>
                </c:pt>
                <c:pt idx="5529">
                  <c:v>-0.21588227152824402</c:v>
                </c:pt>
                <c:pt idx="5530">
                  <c:v>-0.44373327493667603</c:v>
                </c:pt>
                <c:pt idx="5531">
                  <c:v>-0.60835117101669312</c:v>
                </c:pt>
                <c:pt idx="5532">
                  <c:v>-0.63306427001953125</c:v>
                </c:pt>
                <c:pt idx="5533">
                  <c:v>-0.52333474159240723</c:v>
                </c:pt>
                <c:pt idx="5534">
                  <c:v>-0.32505732774734497</c:v>
                </c:pt>
                <c:pt idx="5535">
                  <c:v>-9.5597110688686371E-2</c:v>
                </c:pt>
                <c:pt idx="5536">
                  <c:v>0.10889637470245361</c:v>
                </c:pt>
                <c:pt idx="5537">
                  <c:v>0.20933625102043152</c:v>
                </c:pt>
                <c:pt idx="5538">
                  <c:v>0.16568410396575928</c:v>
                </c:pt>
                <c:pt idx="5539">
                  <c:v>1.9049813970923424E-2</c:v>
                </c:pt>
                <c:pt idx="5540">
                  <c:v>-0.16038653254508972</c:v>
                </c:pt>
                <c:pt idx="5541">
                  <c:v>-0.33133009076118469</c:v>
                </c:pt>
                <c:pt idx="5542">
                  <c:v>-0.47210025787353516</c:v>
                </c:pt>
                <c:pt idx="5543">
                  <c:v>-0.57612550258636475</c:v>
                </c:pt>
                <c:pt idx="5544">
                  <c:v>-0.62960255146026611</c:v>
                </c:pt>
                <c:pt idx="5545">
                  <c:v>-0.62591111660003662</c:v>
                </c:pt>
                <c:pt idx="5546">
                  <c:v>-0.56704461574554443</c:v>
                </c:pt>
                <c:pt idx="5547">
                  <c:v>-0.45791572332382202</c:v>
                </c:pt>
                <c:pt idx="5548">
                  <c:v>-0.3220691978931427</c:v>
                </c:pt>
                <c:pt idx="5549">
                  <c:v>-0.20117539167404175</c:v>
                </c:pt>
                <c:pt idx="5550">
                  <c:v>-0.10186052322387695</c:v>
                </c:pt>
                <c:pt idx="5551">
                  <c:v>-3.9574466645717621E-2</c:v>
                </c:pt>
                <c:pt idx="5552">
                  <c:v>-1.0588997974991798E-4</c:v>
                </c:pt>
                <c:pt idx="5553">
                  <c:v>1.9268006086349487E-2</c:v>
                </c:pt>
                <c:pt idx="5554">
                  <c:v>1.9329523667693138E-2</c:v>
                </c:pt>
                <c:pt idx="5555">
                  <c:v>-7.2138765826821327E-3</c:v>
                </c:pt>
                <c:pt idx="5556">
                  <c:v>-2.9203863814473152E-2</c:v>
                </c:pt>
                <c:pt idx="5557">
                  <c:v>-3.0901841819286346E-2</c:v>
                </c:pt>
                <c:pt idx="5558">
                  <c:v>-1.7222516238689423E-2</c:v>
                </c:pt>
                <c:pt idx="5559">
                  <c:v>7.9763662070035934E-3</c:v>
                </c:pt>
                <c:pt idx="5560">
                  <c:v>4.5617219060659409E-2</c:v>
                </c:pt>
                <c:pt idx="5561">
                  <c:v>8.4364511072635651E-2</c:v>
                </c:pt>
                <c:pt idx="5562">
                  <c:v>0.12160402536392212</c:v>
                </c:pt>
                <c:pt idx="5563">
                  <c:v>0.16092291474342346</c:v>
                </c:pt>
                <c:pt idx="5564">
                  <c:v>0.20541767776012421</c:v>
                </c:pt>
                <c:pt idx="5565">
                  <c:v>0.24315574765205383</c:v>
                </c:pt>
                <c:pt idx="5566">
                  <c:v>0.26505041122436523</c:v>
                </c:pt>
                <c:pt idx="5567">
                  <c:v>0.26174107193946838</c:v>
                </c:pt>
                <c:pt idx="5568">
                  <c:v>0.2385697215795517</c:v>
                </c:pt>
                <c:pt idx="5569">
                  <c:v>0.19962967932224274</c:v>
                </c:pt>
                <c:pt idx="5570">
                  <c:v>0.16596944630146027</c:v>
                </c:pt>
                <c:pt idx="5571">
                  <c:v>0.14774882793426514</c:v>
                </c:pt>
                <c:pt idx="5572">
                  <c:v>0.14577941596508026</c:v>
                </c:pt>
                <c:pt idx="5573">
                  <c:v>0.13487999141216278</c:v>
                </c:pt>
                <c:pt idx="5574">
                  <c:v>0.13193267583847046</c:v>
                </c:pt>
                <c:pt idx="5575">
                  <c:v>0.13656674325466156</c:v>
                </c:pt>
                <c:pt idx="5576">
                  <c:v>0.16442687809467316</c:v>
                </c:pt>
                <c:pt idx="5577">
                  <c:v>0.22212500870227814</c:v>
                </c:pt>
                <c:pt idx="5578">
                  <c:v>0.32454460859298706</c:v>
                </c:pt>
                <c:pt idx="5579">
                  <c:v>0.47810375690460205</c:v>
                </c:pt>
                <c:pt idx="5580">
                  <c:v>0.65626972913742065</c:v>
                </c:pt>
                <c:pt idx="5581">
                  <c:v>0.77063345909118652</c:v>
                </c:pt>
                <c:pt idx="5582">
                  <c:v>0.73580330610275269</c:v>
                </c:pt>
                <c:pt idx="5583">
                  <c:v>0.53449416160583496</c:v>
                </c:pt>
                <c:pt idx="5584">
                  <c:v>0.24872496724128723</c:v>
                </c:pt>
                <c:pt idx="5585">
                  <c:v>-2.0702004432678223E-2</c:v>
                </c:pt>
                <c:pt idx="5586">
                  <c:v>-0.19286711513996124</c:v>
                </c:pt>
                <c:pt idx="5587">
                  <c:v>-0.27410209178924561</c:v>
                </c:pt>
                <c:pt idx="5588">
                  <c:v>-0.25594413280487061</c:v>
                </c:pt>
                <c:pt idx="5589">
                  <c:v>-0.1588674932718277</c:v>
                </c:pt>
                <c:pt idx="5590">
                  <c:v>-2.853504940867424E-2</c:v>
                </c:pt>
                <c:pt idx="5591">
                  <c:v>6.9378957152366638E-2</c:v>
                </c:pt>
                <c:pt idx="5592">
                  <c:v>9.2404916882514954E-2</c:v>
                </c:pt>
                <c:pt idx="5593">
                  <c:v>5.0992824137210846E-2</c:v>
                </c:pt>
                <c:pt idx="5594">
                  <c:v>-2.1431306377053261E-2</c:v>
                </c:pt>
                <c:pt idx="5595">
                  <c:v>-8.518972247838974E-2</c:v>
                </c:pt>
                <c:pt idx="5596">
                  <c:v>-0.13571573793888092</c:v>
                </c:pt>
                <c:pt idx="5597">
                  <c:v>-0.15566779673099518</c:v>
                </c:pt>
                <c:pt idx="5598">
                  <c:v>-0.17092877626419067</c:v>
                </c:pt>
                <c:pt idx="5599">
                  <c:v>-0.16805602610111237</c:v>
                </c:pt>
                <c:pt idx="5600">
                  <c:v>-0.14591076970100403</c:v>
                </c:pt>
                <c:pt idx="5601">
                  <c:v>-0.10066550970077515</c:v>
                </c:pt>
                <c:pt idx="5602">
                  <c:v>-4.5522090047597885E-2</c:v>
                </c:pt>
                <c:pt idx="5603">
                  <c:v>1.8838789314031601E-2</c:v>
                </c:pt>
                <c:pt idx="5604">
                  <c:v>8.5509158670902252E-2</c:v>
                </c:pt>
                <c:pt idx="5605">
                  <c:v>0.1507597416639328</c:v>
                </c:pt>
                <c:pt idx="5606">
                  <c:v>0.21079431474208832</c:v>
                </c:pt>
                <c:pt idx="5607">
                  <c:v>0.25599187612533569</c:v>
                </c:pt>
                <c:pt idx="5608">
                  <c:v>0.28336730599403381</c:v>
                </c:pt>
                <c:pt idx="5609">
                  <c:v>0.29472354054450989</c:v>
                </c:pt>
                <c:pt idx="5610">
                  <c:v>0.29391604661941528</c:v>
                </c:pt>
                <c:pt idx="5611">
                  <c:v>0.2760852575302124</c:v>
                </c:pt>
                <c:pt idx="5612">
                  <c:v>0.24232754111289978</c:v>
                </c:pt>
                <c:pt idx="5613">
                  <c:v>0.2160027027130127</c:v>
                </c:pt>
                <c:pt idx="5614">
                  <c:v>0.19953663647174835</c:v>
                </c:pt>
                <c:pt idx="5615">
                  <c:v>0.19789157807826996</c:v>
                </c:pt>
                <c:pt idx="5616">
                  <c:v>0.20395107567310333</c:v>
                </c:pt>
                <c:pt idx="5617">
                  <c:v>0.21057842671871185</c:v>
                </c:pt>
                <c:pt idx="5618">
                  <c:v>0.20911741256713867</c:v>
                </c:pt>
                <c:pt idx="5619">
                  <c:v>0.19883134961128235</c:v>
                </c:pt>
                <c:pt idx="5620">
                  <c:v>0.18867112696170807</c:v>
                </c:pt>
                <c:pt idx="5621">
                  <c:v>0.18339748680591583</c:v>
                </c:pt>
                <c:pt idx="5622">
                  <c:v>0.15136419236660004</c:v>
                </c:pt>
                <c:pt idx="5623">
                  <c:v>0.101665198802948</c:v>
                </c:pt>
                <c:pt idx="5624">
                  <c:v>1.0441550984978676E-2</c:v>
                </c:pt>
                <c:pt idx="5625">
                  <c:v>-9.2469915747642517E-2</c:v>
                </c:pt>
                <c:pt idx="5626">
                  <c:v>-0.19557073712348938</c:v>
                </c:pt>
                <c:pt idx="5627">
                  <c:v>-0.27855822443962097</c:v>
                </c:pt>
                <c:pt idx="5628">
                  <c:v>-0.28679192066192627</c:v>
                </c:pt>
                <c:pt idx="5629">
                  <c:v>-0.21526631712913513</c:v>
                </c:pt>
                <c:pt idx="5630">
                  <c:v>-0.11137394607067108</c:v>
                </c:pt>
                <c:pt idx="5631">
                  <c:v>-7.8801568597555161E-3</c:v>
                </c:pt>
                <c:pt idx="5632">
                  <c:v>6.0713548213243484E-2</c:v>
                </c:pt>
                <c:pt idx="5633">
                  <c:v>6.6220700740814209E-2</c:v>
                </c:pt>
                <c:pt idx="5634">
                  <c:v>-2.4143556132912636E-2</c:v>
                </c:pt>
                <c:pt idx="5635">
                  <c:v>-0.26251193881034851</c:v>
                </c:pt>
                <c:pt idx="5636">
                  <c:v>-0.65711253881454468</c:v>
                </c:pt>
                <c:pt idx="5637">
                  <c:v>-1.0990822315216064</c:v>
                </c:pt>
                <c:pt idx="5638">
                  <c:v>-1.4130483865737915</c:v>
                </c:pt>
                <c:pt idx="5639">
                  <c:v>-1.4657968282699585</c:v>
                </c:pt>
                <c:pt idx="5640">
                  <c:v>-1.2628735303878784</c:v>
                </c:pt>
                <c:pt idx="5641">
                  <c:v>-0.87401425838470459</c:v>
                </c:pt>
                <c:pt idx="5642">
                  <c:v>-0.44245937466621399</c:v>
                </c:pt>
                <c:pt idx="5643">
                  <c:v>-8.8394500315189362E-2</c:v>
                </c:pt>
                <c:pt idx="5644">
                  <c:v>0.15380027890205383</c:v>
                </c:pt>
                <c:pt idx="5645">
                  <c:v>0.19941061735153198</c:v>
                </c:pt>
                <c:pt idx="5646">
                  <c:v>8.6203649640083313E-2</c:v>
                </c:pt>
                <c:pt idx="5647">
                  <c:v>-8.9776471257209778E-2</c:v>
                </c:pt>
                <c:pt idx="5648">
                  <c:v>-0.248106449842453</c:v>
                </c:pt>
                <c:pt idx="5649">
                  <c:v>-0.3828977644443512</c:v>
                </c:pt>
                <c:pt idx="5650">
                  <c:v>-0.48136070370674133</c:v>
                </c:pt>
                <c:pt idx="5651">
                  <c:v>-0.53511369228363037</c:v>
                </c:pt>
                <c:pt idx="5652">
                  <c:v>-0.53478074073791504</c:v>
                </c:pt>
                <c:pt idx="5653">
                  <c:v>-0.48496782779693604</c:v>
                </c:pt>
                <c:pt idx="5654">
                  <c:v>-0.41166591644287109</c:v>
                </c:pt>
                <c:pt idx="5655">
                  <c:v>-0.31871005892753601</c:v>
                </c:pt>
                <c:pt idx="5656">
                  <c:v>-0.23072504997253418</c:v>
                </c:pt>
                <c:pt idx="5657">
                  <c:v>-0.15019166469573975</c:v>
                </c:pt>
                <c:pt idx="5658">
                  <c:v>-9.7833916544914246E-2</c:v>
                </c:pt>
                <c:pt idx="5659">
                  <c:v>-5.4025843739509583E-2</c:v>
                </c:pt>
                <c:pt idx="5660">
                  <c:v>-2.6275176554918289E-2</c:v>
                </c:pt>
                <c:pt idx="5661">
                  <c:v>2.0555648952722549E-3</c:v>
                </c:pt>
                <c:pt idx="5662">
                  <c:v>4.7314655035734177E-2</c:v>
                </c:pt>
                <c:pt idx="5663">
                  <c:v>0.10404834896326065</c:v>
                </c:pt>
                <c:pt idx="5664">
                  <c:v>0.17067903280258179</c:v>
                </c:pt>
                <c:pt idx="5665">
                  <c:v>0.24258391559123993</c:v>
                </c:pt>
                <c:pt idx="5666">
                  <c:v>0.32618588209152222</c:v>
                </c:pt>
                <c:pt idx="5667">
                  <c:v>0.41104623675346375</c:v>
                </c:pt>
                <c:pt idx="5668">
                  <c:v>0.49829515814781189</c:v>
                </c:pt>
                <c:pt idx="5669">
                  <c:v>0.54289311170578003</c:v>
                </c:pt>
                <c:pt idx="5670">
                  <c:v>0.528026282787323</c:v>
                </c:pt>
                <c:pt idx="5671">
                  <c:v>0.46925768256187439</c:v>
                </c:pt>
                <c:pt idx="5672">
                  <c:v>0.40214520692825317</c:v>
                </c:pt>
                <c:pt idx="5673">
                  <c:v>0.3534887433052063</c:v>
                </c:pt>
                <c:pt idx="5674">
                  <c:v>0.32903239130973816</c:v>
                </c:pt>
                <c:pt idx="5675">
                  <c:v>0.32735097408294678</c:v>
                </c:pt>
                <c:pt idx="5676">
                  <c:v>0.32863861322402954</c:v>
                </c:pt>
                <c:pt idx="5677">
                  <c:v>0.32372540235519409</c:v>
                </c:pt>
                <c:pt idx="5678">
                  <c:v>0.30773258209228516</c:v>
                </c:pt>
                <c:pt idx="5679">
                  <c:v>0.27244806289672852</c:v>
                </c:pt>
                <c:pt idx="5680">
                  <c:v>0.21965144574642181</c:v>
                </c:pt>
                <c:pt idx="5681">
                  <c:v>0.19094738364219666</c:v>
                </c:pt>
                <c:pt idx="5682">
                  <c:v>0.19569234549999237</c:v>
                </c:pt>
                <c:pt idx="5683">
                  <c:v>0.26134753227233887</c:v>
                </c:pt>
                <c:pt idx="5684">
                  <c:v>0.37145671248435974</c:v>
                </c:pt>
                <c:pt idx="5685">
                  <c:v>0.49908074736595154</c:v>
                </c:pt>
                <c:pt idx="5686">
                  <c:v>0.57591855525970459</c:v>
                </c:pt>
                <c:pt idx="5687">
                  <c:v>0.53260928392410278</c:v>
                </c:pt>
                <c:pt idx="5688">
                  <c:v>0.33476808667182922</c:v>
                </c:pt>
                <c:pt idx="5689">
                  <c:v>4.6360377222299576E-2</c:v>
                </c:pt>
                <c:pt idx="5690">
                  <c:v>-0.23165446519851685</c:v>
                </c:pt>
                <c:pt idx="5691">
                  <c:v>-0.40930449962615967</c:v>
                </c:pt>
                <c:pt idx="5692">
                  <c:v>-0.46807938814163208</c:v>
                </c:pt>
                <c:pt idx="5693">
                  <c:v>-0.41369673609733582</c:v>
                </c:pt>
                <c:pt idx="5694">
                  <c:v>-0.25858518481254578</c:v>
                </c:pt>
                <c:pt idx="5695">
                  <c:v>-5.5952515453100204E-2</c:v>
                </c:pt>
                <c:pt idx="5696">
                  <c:v>0.10688380897045135</c:v>
                </c:pt>
                <c:pt idx="5697">
                  <c:v>0.13992196321487427</c:v>
                </c:pt>
                <c:pt idx="5698">
                  <c:v>5.9087291359901428E-2</c:v>
                </c:pt>
                <c:pt idx="5699">
                  <c:v>-6.4322136342525482E-2</c:v>
                </c:pt>
                <c:pt idx="5700">
                  <c:v>-0.1799752414226532</c:v>
                </c:pt>
                <c:pt idx="5701">
                  <c:v>-0.25258278846740723</c:v>
                </c:pt>
                <c:pt idx="5702">
                  <c:v>-0.27143317461013794</c:v>
                </c:pt>
                <c:pt idx="5703">
                  <c:v>-0.26638558506965637</c:v>
                </c:pt>
                <c:pt idx="5704">
                  <c:v>-0.27803665399551392</c:v>
                </c:pt>
                <c:pt idx="5705">
                  <c:v>-0.28213468194007874</c:v>
                </c:pt>
                <c:pt idx="5706">
                  <c:v>-0.25084200501441956</c:v>
                </c:pt>
                <c:pt idx="5707">
                  <c:v>-0.16387003660202026</c:v>
                </c:pt>
                <c:pt idx="5708">
                  <c:v>-3.8826372474431992E-2</c:v>
                </c:pt>
                <c:pt idx="5709">
                  <c:v>9.7346320748329163E-2</c:v>
                </c:pt>
                <c:pt idx="5710">
                  <c:v>0.22621455788612366</c:v>
                </c:pt>
                <c:pt idx="5711">
                  <c:v>0.3455665111541748</c:v>
                </c:pt>
                <c:pt idx="5712">
                  <c:v>0.44733282923698425</c:v>
                </c:pt>
                <c:pt idx="5713">
                  <c:v>0.52472412586212158</c:v>
                </c:pt>
                <c:pt idx="5714">
                  <c:v>0.55210942029953003</c:v>
                </c:pt>
                <c:pt idx="5715">
                  <c:v>0.52985727787017822</c:v>
                </c:pt>
                <c:pt idx="5716">
                  <c:v>0.47052732110023499</c:v>
                </c:pt>
                <c:pt idx="5717">
                  <c:v>0.40193304419517517</c:v>
                </c:pt>
                <c:pt idx="5718">
                  <c:v>0.34308463335037231</c:v>
                </c:pt>
                <c:pt idx="5719">
                  <c:v>0.30223828554153442</c:v>
                </c:pt>
                <c:pt idx="5720">
                  <c:v>0.27973884344100952</c:v>
                </c:pt>
                <c:pt idx="5721">
                  <c:v>0.26824134588241577</c:v>
                </c:pt>
                <c:pt idx="5722">
                  <c:v>0.25547948479652405</c:v>
                </c:pt>
                <c:pt idx="5723">
                  <c:v>0.24606010317802429</c:v>
                </c:pt>
                <c:pt idx="5724">
                  <c:v>0.24053031206130981</c:v>
                </c:pt>
                <c:pt idx="5725">
                  <c:v>0.2160080224275589</c:v>
                </c:pt>
                <c:pt idx="5726">
                  <c:v>0.16654965281486511</c:v>
                </c:pt>
                <c:pt idx="5727">
                  <c:v>0.1027156338095665</c:v>
                </c:pt>
                <c:pt idx="5728">
                  <c:v>4.694850742816925E-2</c:v>
                </c:pt>
                <c:pt idx="5729">
                  <c:v>1.8462073057889938E-2</c:v>
                </c:pt>
                <c:pt idx="5730">
                  <c:v>5.5816955864429474E-3</c:v>
                </c:pt>
                <c:pt idx="5731">
                  <c:v>2.1108989603817463E-3</c:v>
                </c:pt>
                <c:pt idx="5732">
                  <c:v>3.1785439699888229E-2</c:v>
                </c:pt>
                <c:pt idx="5733">
                  <c:v>8.7791860103607178E-2</c:v>
                </c:pt>
                <c:pt idx="5734">
                  <c:v>0.15819491446018219</c:v>
                </c:pt>
                <c:pt idx="5735">
                  <c:v>0.24698756635189056</c:v>
                </c:pt>
                <c:pt idx="5736">
                  <c:v>0.33754223585128784</c:v>
                </c:pt>
                <c:pt idx="5737">
                  <c:v>0.39711925387382507</c:v>
                </c:pt>
                <c:pt idx="5738">
                  <c:v>0.39106401801109314</c:v>
                </c:pt>
                <c:pt idx="5739">
                  <c:v>0.3144441545009613</c:v>
                </c:pt>
                <c:pt idx="5740">
                  <c:v>0.15593229234218597</c:v>
                </c:pt>
                <c:pt idx="5741">
                  <c:v>-0.10853724926710129</c:v>
                </c:pt>
                <c:pt idx="5742">
                  <c:v>-0.40554440021514893</c:v>
                </c:pt>
                <c:pt idx="5743">
                  <c:v>-0.65273839235305786</c:v>
                </c:pt>
                <c:pt idx="5744">
                  <c:v>-0.73459416627883911</c:v>
                </c:pt>
                <c:pt idx="5745">
                  <c:v>-0.61753338575363159</c:v>
                </c:pt>
                <c:pt idx="5746">
                  <c:v>-0.37395960092544556</c:v>
                </c:pt>
                <c:pt idx="5747">
                  <c:v>-9.1632567346096039E-2</c:v>
                </c:pt>
                <c:pt idx="5748">
                  <c:v>0.18911413848400116</c:v>
                </c:pt>
                <c:pt idx="5749">
                  <c:v>0.32403922080993652</c:v>
                </c:pt>
                <c:pt idx="5750">
                  <c:v>0.27157840132713318</c:v>
                </c:pt>
                <c:pt idx="5751">
                  <c:v>0.13947601616382599</c:v>
                </c:pt>
                <c:pt idx="5752">
                  <c:v>2.2707322612404823E-2</c:v>
                </c:pt>
                <c:pt idx="5753">
                  <c:v>-8.7019391357898712E-2</c:v>
                </c:pt>
                <c:pt idx="5754">
                  <c:v>-0.20819081366062164</c:v>
                </c:pt>
                <c:pt idx="5755">
                  <c:v>-0.3177369236946106</c:v>
                </c:pt>
                <c:pt idx="5756">
                  <c:v>-0.37544709444046021</c:v>
                </c:pt>
                <c:pt idx="5757">
                  <c:v>-0.38628476858139038</c:v>
                </c:pt>
                <c:pt idx="5758">
                  <c:v>-0.38076242804527283</c:v>
                </c:pt>
                <c:pt idx="5759">
                  <c:v>-0.35772952437400818</c:v>
                </c:pt>
                <c:pt idx="5760">
                  <c:v>-0.31817811727523804</c:v>
                </c:pt>
                <c:pt idx="5761">
                  <c:v>-0.2795751690864563</c:v>
                </c:pt>
                <c:pt idx="5762">
                  <c:v>-0.24901540577411652</c:v>
                </c:pt>
                <c:pt idx="5763">
                  <c:v>-0.22918187081813812</c:v>
                </c:pt>
                <c:pt idx="5764">
                  <c:v>-0.21598696708679199</c:v>
                </c:pt>
                <c:pt idx="5765">
                  <c:v>-0.19155044853687286</c:v>
                </c:pt>
                <c:pt idx="5766">
                  <c:v>-0.1571488082408905</c:v>
                </c:pt>
                <c:pt idx="5767">
                  <c:v>-0.11061947792768478</c:v>
                </c:pt>
                <c:pt idx="5768">
                  <c:v>-6.4775027334690094E-2</c:v>
                </c:pt>
                <c:pt idx="5769">
                  <c:v>-4.4107246212661266E-3</c:v>
                </c:pt>
                <c:pt idx="5770">
                  <c:v>6.4654357731342316E-2</c:v>
                </c:pt>
                <c:pt idx="5771">
                  <c:v>0.13178451359272003</c:v>
                </c:pt>
                <c:pt idx="5772">
                  <c:v>0.19035515189170837</c:v>
                </c:pt>
                <c:pt idx="5773">
                  <c:v>0.22999805212020874</c:v>
                </c:pt>
                <c:pt idx="5774">
                  <c:v>0.24848039448261261</c:v>
                </c:pt>
                <c:pt idx="5775">
                  <c:v>0.24453596770763397</c:v>
                </c:pt>
                <c:pt idx="5776">
                  <c:v>0.2174055427312851</c:v>
                </c:pt>
                <c:pt idx="5777">
                  <c:v>0.17958365380764008</c:v>
                </c:pt>
                <c:pt idx="5778">
                  <c:v>0.14454576373100281</c:v>
                </c:pt>
                <c:pt idx="5779">
                  <c:v>0.13922056555747986</c:v>
                </c:pt>
                <c:pt idx="5780">
                  <c:v>0.15639981627464294</c:v>
                </c:pt>
                <c:pt idx="5781">
                  <c:v>0.19040720164775848</c:v>
                </c:pt>
                <c:pt idx="5782">
                  <c:v>0.2245076447725296</c:v>
                </c:pt>
                <c:pt idx="5783">
                  <c:v>0.22780966758728027</c:v>
                </c:pt>
                <c:pt idx="5784">
                  <c:v>0.18911260366439819</c:v>
                </c:pt>
                <c:pt idx="5785">
                  <c:v>0.10275868326425552</c:v>
                </c:pt>
                <c:pt idx="5786">
                  <c:v>4.5050806365907192E-3</c:v>
                </c:pt>
                <c:pt idx="5787">
                  <c:v>-6.9188922643661499E-2</c:v>
                </c:pt>
                <c:pt idx="5788">
                  <c:v>-5.794665589928627E-2</c:v>
                </c:pt>
                <c:pt idx="5789">
                  <c:v>8.0214068293571472E-2</c:v>
                </c:pt>
                <c:pt idx="5790">
                  <c:v>0.3204498291015625</c:v>
                </c:pt>
                <c:pt idx="5791">
                  <c:v>0.560985267162323</c:v>
                </c:pt>
                <c:pt idx="5792">
                  <c:v>0.67177307605743408</c:v>
                </c:pt>
                <c:pt idx="5793">
                  <c:v>0.5712440013885498</c:v>
                </c:pt>
                <c:pt idx="5794">
                  <c:v>0.29937118291854858</c:v>
                </c:pt>
                <c:pt idx="5795">
                  <c:v>-3.2604224979877472E-2</c:v>
                </c:pt>
                <c:pt idx="5796">
                  <c:v>-0.29672324657440186</c:v>
                </c:pt>
                <c:pt idx="5797">
                  <c:v>-0.41329434514045715</c:v>
                </c:pt>
                <c:pt idx="5798">
                  <c:v>-0.37681195139884949</c:v>
                </c:pt>
                <c:pt idx="5799">
                  <c:v>-0.22390967607498169</c:v>
                </c:pt>
                <c:pt idx="5800">
                  <c:v>-8.0495504662394524E-3</c:v>
                </c:pt>
                <c:pt idx="5801">
                  <c:v>0.17078904807567596</c:v>
                </c:pt>
                <c:pt idx="5802">
                  <c:v>0.23749376833438873</c:v>
                </c:pt>
                <c:pt idx="5803">
                  <c:v>0.17816297709941864</c:v>
                </c:pt>
                <c:pt idx="5804">
                  <c:v>5.4236233234405518E-2</c:v>
                </c:pt>
                <c:pt idx="5805">
                  <c:v>-6.4107209444046021E-2</c:v>
                </c:pt>
                <c:pt idx="5806">
                  <c:v>-0.14722552895545959</c:v>
                </c:pt>
                <c:pt idx="5807">
                  <c:v>-0.19455581903457642</c:v>
                </c:pt>
                <c:pt idx="5808">
                  <c:v>-0.2251368910074234</c:v>
                </c:pt>
                <c:pt idx="5809">
                  <c:v>-0.23293280601501465</c:v>
                </c:pt>
                <c:pt idx="5810">
                  <c:v>-0.22157628834247589</c:v>
                </c:pt>
                <c:pt idx="5811">
                  <c:v>-0.18278674781322479</c:v>
                </c:pt>
                <c:pt idx="5812">
                  <c:v>-0.12816157937049866</c:v>
                </c:pt>
                <c:pt idx="5813">
                  <c:v>-7.9635702073574066E-2</c:v>
                </c:pt>
                <c:pt idx="5814">
                  <c:v>-2.8851885348558426E-2</c:v>
                </c:pt>
                <c:pt idx="5815">
                  <c:v>1.4152845367789268E-2</c:v>
                </c:pt>
                <c:pt idx="5816">
                  <c:v>5.3014226257801056E-2</c:v>
                </c:pt>
                <c:pt idx="5817">
                  <c:v>8.9191168546676636E-2</c:v>
                </c:pt>
                <c:pt idx="5818">
                  <c:v>0.11748458445072174</c:v>
                </c:pt>
                <c:pt idx="5819">
                  <c:v>0.13992655277252197</c:v>
                </c:pt>
                <c:pt idx="5820">
                  <c:v>0.16037562489509583</c:v>
                </c:pt>
                <c:pt idx="5821">
                  <c:v>0.17339763045310974</c:v>
                </c:pt>
                <c:pt idx="5822">
                  <c:v>0.18525828421115875</c:v>
                </c:pt>
                <c:pt idx="5823">
                  <c:v>0.19303064048290253</c:v>
                </c:pt>
                <c:pt idx="5824">
                  <c:v>0.20132692158222198</c:v>
                </c:pt>
                <c:pt idx="5825">
                  <c:v>0.20381337404251099</c:v>
                </c:pt>
                <c:pt idx="5826">
                  <c:v>0.18913297355175018</c:v>
                </c:pt>
                <c:pt idx="5827">
                  <c:v>0.15822336077690125</c:v>
                </c:pt>
                <c:pt idx="5828">
                  <c:v>0.12679380178451538</c:v>
                </c:pt>
                <c:pt idx="5829">
                  <c:v>0.11112546175718307</c:v>
                </c:pt>
                <c:pt idx="5830">
                  <c:v>0.11338409036397934</c:v>
                </c:pt>
                <c:pt idx="5831">
                  <c:v>0.12894043326377869</c:v>
                </c:pt>
                <c:pt idx="5832">
                  <c:v>0.13194847106933594</c:v>
                </c:pt>
                <c:pt idx="5833">
                  <c:v>8.1179253756999969E-2</c:v>
                </c:pt>
                <c:pt idx="5834">
                  <c:v>-1.835346594452858E-2</c:v>
                </c:pt>
                <c:pt idx="5835">
                  <c:v>-0.14836975932121277</c:v>
                </c:pt>
                <c:pt idx="5836">
                  <c:v>-0.2453082799911499</c:v>
                </c:pt>
                <c:pt idx="5837">
                  <c:v>-0.26622816920280457</c:v>
                </c:pt>
                <c:pt idx="5838">
                  <c:v>-0.2037605494260788</c:v>
                </c:pt>
                <c:pt idx="5839">
                  <c:v>-8.1699967384338379E-2</c:v>
                </c:pt>
                <c:pt idx="5840">
                  <c:v>4.5871835201978683E-2</c:v>
                </c:pt>
                <c:pt idx="5841">
                  <c:v>0.13332313299179077</c:v>
                </c:pt>
                <c:pt idx="5842">
                  <c:v>0.1724494993686676</c:v>
                </c:pt>
                <c:pt idx="5843">
                  <c:v>0.14304938912391663</c:v>
                </c:pt>
                <c:pt idx="5844">
                  <c:v>4.3656487017869949E-2</c:v>
                </c:pt>
                <c:pt idx="5845">
                  <c:v>-0.14461274445056915</c:v>
                </c:pt>
                <c:pt idx="5846">
                  <c:v>-0.40335962176322937</c:v>
                </c:pt>
                <c:pt idx="5847">
                  <c:v>-0.6670801043510437</c:v>
                </c:pt>
                <c:pt idx="5848">
                  <c:v>-0.88031703233718872</c:v>
                </c:pt>
                <c:pt idx="5849">
                  <c:v>-0.96006137132644653</c:v>
                </c:pt>
                <c:pt idx="5850">
                  <c:v>-0.87083965539932251</c:v>
                </c:pt>
                <c:pt idx="5851">
                  <c:v>-0.63868844509124756</c:v>
                </c:pt>
                <c:pt idx="5852">
                  <c:v>-0.3528577983379364</c:v>
                </c:pt>
                <c:pt idx="5853">
                  <c:v>-9.2037275433540344E-2</c:v>
                </c:pt>
                <c:pt idx="5854">
                  <c:v>6.973564624786377E-2</c:v>
                </c:pt>
                <c:pt idx="5855">
                  <c:v>0.10376264154911041</c:v>
                </c:pt>
                <c:pt idx="5856">
                  <c:v>5.1597442477941513E-2</c:v>
                </c:pt>
                <c:pt idx="5857">
                  <c:v>-4.9702927470207214E-2</c:v>
                </c:pt>
                <c:pt idx="5858">
                  <c:v>-0.16045686602592468</c:v>
                </c:pt>
                <c:pt idx="5859">
                  <c:v>-0.26406684517860413</c:v>
                </c:pt>
                <c:pt idx="5860">
                  <c:v>-0.33194363117218018</c:v>
                </c:pt>
                <c:pt idx="5861">
                  <c:v>-0.3424839973449707</c:v>
                </c:pt>
                <c:pt idx="5862">
                  <c:v>-0.31666812300682068</c:v>
                </c:pt>
                <c:pt idx="5863">
                  <c:v>-0.28145313262939453</c:v>
                </c:pt>
                <c:pt idx="5864">
                  <c:v>-0.2635476291179657</c:v>
                </c:pt>
                <c:pt idx="5865">
                  <c:v>-0.25143200159072876</c:v>
                </c:pt>
                <c:pt idx="5866">
                  <c:v>-0.22964175045490265</c:v>
                </c:pt>
                <c:pt idx="5867">
                  <c:v>-0.19936035573482513</c:v>
                </c:pt>
                <c:pt idx="5868">
                  <c:v>-0.16478027403354645</c:v>
                </c:pt>
                <c:pt idx="5869">
                  <c:v>-0.13137604296207428</c:v>
                </c:pt>
                <c:pt idx="5870">
                  <c:v>-9.6071586012840271E-2</c:v>
                </c:pt>
                <c:pt idx="5871">
                  <c:v>-4.9891285598278046E-2</c:v>
                </c:pt>
                <c:pt idx="5872">
                  <c:v>5.8465413749217987E-3</c:v>
                </c:pt>
                <c:pt idx="5873">
                  <c:v>5.660257488489151E-2</c:v>
                </c:pt>
                <c:pt idx="5874">
                  <c:v>0.1109587550163269</c:v>
                </c:pt>
                <c:pt idx="5875">
                  <c:v>0.16965264081954956</c:v>
                </c:pt>
                <c:pt idx="5876">
                  <c:v>0.23037564754486084</c:v>
                </c:pt>
                <c:pt idx="5877">
                  <c:v>0.27986240386962891</c:v>
                </c:pt>
                <c:pt idx="5878">
                  <c:v>0.31755253672599792</c:v>
                </c:pt>
                <c:pt idx="5879">
                  <c:v>0.31352981925010681</c:v>
                </c:pt>
                <c:pt idx="5880">
                  <c:v>0.28190556168556213</c:v>
                </c:pt>
                <c:pt idx="5881">
                  <c:v>0.23210364580154419</c:v>
                </c:pt>
                <c:pt idx="5882">
                  <c:v>0.19092823565006256</c:v>
                </c:pt>
                <c:pt idx="5883">
                  <c:v>0.17313143610954285</c:v>
                </c:pt>
                <c:pt idx="5884">
                  <c:v>0.18826459348201752</c:v>
                </c:pt>
                <c:pt idx="5885">
                  <c:v>0.24643521010875702</c:v>
                </c:pt>
                <c:pt idx="5886">
                  <c:v>0.32625547051429749</c:v>
                </c:pt>
                <c:pt idx="5887">
                  <c:v>0.40236657857894897</c:v>
                </c:pt>
                <c:pt idx="5888">
                  <c:v>0.42690655589103699</c:v>
                </c:pt>
                <c:pt idx="5889">
                  <c:v>0.39375969767570496</c:v>
                </c:pt>
                <c:pt idx="5890">
                  <c:v>0.32830291986465454</c:v>
                </c:pt>
                <c:pt idx="5891">
                  <c:v>0.23611575365066528</c:v>
                </c:pt>
                <c:pt idx="5892">
                  <c:v>0.13707894086837769</c:v>
                </c:pt>
                <c:pt idx="5893">
                  <c:v>9.2850849032402039E-2</c:v>
                </c:pt>
                <c:pt idx="5894">
                  <c:v>0.15167129039764404</c:v>
                </c:pt>
                <c:pt idx="5895">
                  <c:v>0.30271771550178528</c:v>
                </c:pt>
                <c:pt idx="5896">
                  <c:v>0.47204813361167908</c:v>
                </c:pt>
                <c:pt idx="5897">
                  <c:v>0.51897245645523071</c:v>
                </c:pt>
                <c:pt idx="5898">
                  <c:v>0.40049558877944946</c:v>
                </c:pt>
                <c:pt idx="5899">
                  <c:v>0.19130201637744904</c:v>
                </c:pt>
                <c:pt idx="5900">
                  <c:v>-2.8803441673517227E-2</c:v>
                </c:pt>
                <c:pt idx="5901">
                  <c:v>-0.21715466678142548</c:v>
                </c:pt>
                <c:pt idx="5902">
                  <c:v>-0.3355364203453064</c:v>
                </c:pt>
                <c:pt idx="5903">
                  <c:v>-0.35288020968437195</c:v>
                </c:pt>
                <c:pt idx="5904">
                  <c:v>-0.25737634301185608</c:v>
                </c:pt>
                <c:pt idx="5905">
                  <c:v>-8.6415834724903107E-2</c:v>
                </c:pt>
                <c:pt idx="5906">
                  <c:v>4.715874046087265E-2</c:v>
                </c:pt>
                <c:pt idx="5907">
                  <c:v>8.4450773894786835E-2</c:v>
                </c:pt>
                <c:pt idx="5908">
                  <c:v>1.7599571496248245E-2</c:v>
                </c:pt>
                <c:pt idx="5909">
                  <c:v>-0.11280024796724319</c:v>
                </c:pt>
                <c:pt idx="5910">
                  <c:v>-0.24900816380977631</c:v>
                </c:pt>
                <c:pt idx="5911">
                  <c:v>-0.34714782238006592</c:v>
                </c:pt>
                <c:pt idx="5912">
                  <c:v>-0.40744766592979431</c:v>
                </c:pt>
                <c:pt idx="5913">
                  <c:v>-0.43524864315986633</c:v>
                </c:pt>
                <c:pt idx="5914">
                  <c:v>-0.42695903778076172</c:v>
                </c:pt>
                <c:pt idx="5915">
                  <c:v>-0.37086173892021179</c:v>
                </c:pt>
                <c:pt idx="5916">
                  <c:v>-0.29323163628578186</c:v>
                </c:pt>
                <c:pt idx="5917">
                  <c:v>-0.20261998474597931</c:v>
                </c:pt>
                <c:pt idx="5918">
                  <c:v>-0.1209392249584198</c:v>
                </c:pt>
                <c:pt idx="5919">
                  <c:v>-5.2620932459831238E-2</c:v>
                </c:pt>
                <c:pt idx="5920">
                  <c:v>7.9803615808486938E-3</c:v>
                </c:pt>
                <c:pt idx="5921">
                  <c:v>7.2978630661964417E-2</c:v>
                </c:pt>
                <c:pt idx="5922">
                  <c:v>0.14843450486660004</c:v>
                </c:pt>
                <c:pt idx="5923">
                  <c:v>0.2286040186882019</c:v>
                </c:pt>
                <c:pt idx="5924">
                  <c:v>0.29321920871734619</c:v>
                </c:pt>
                <c:pt idx="5925">
                  <c:v>0.34843045473098755</c:v>
                </c:pt>
                <c:pt idx="5926">
                  <c:v>0.37937211990356445</c:v>
                </c:pt>
                <c:pt idx="5927">
                  <c:v>0.38616394996643066</c:v>
                </c:pt>
                <c:pt idx="5928">
                  <c:v>0.36463972926139832</c:v>
                </c:pt>
                <c:pt idx="5929">
                  <c:v>0.32358038425445557</c:v>
                </c:pt>
                <c:pt idx="5930">
                  <c:v>0.2674659788608551</c:v>
                </c:pt>
                <c:pt idx="5931">
                  <c:v>0.21619749069213867</c:v>
                </c:pt>
                <c:pt idx="5932">
                  <c:v>0.17715767025947571</c:v>
                </c:pt>
                <c:pt idx="5933">
                  <c:v>0.13313348591327667</c:v>
                </c:pt>
                <c:pt idx="5934">
                  <c:v>0.10924653708934784</c:v>
                </c:pt>
                <c:pt idx="5935">
                  <c:v>0.10044880211353302</c:v>
                </c:pt>
                <c:pt idx="5936">
                  <c:v>0.11558807641267776</c:v>
                </c:pt>
                <c:pt idx="5937">
                  <c:v>0.13397853076457977</c:v>
                </c:pt>
                <c:pt idx="5938">
                  <c:v>0.1317092627286911</c:v>
                </c:pt>
                <c:pt idx="5939">
                  <c:v>0.10652884095907211</c:v>
                </c:pt>
                <c:pt idx="5940">
                  <c:v>6.1601847410202026E-2</c:v>
                </c:pt>
                <c:pt idx="5941">
                  <c:v>8.6821475997567177E-3</c:v>
                </c:pt>
                <c:pt idx="5942">
                  <c:v>-3.5244829952716827E-2</c:v>
                </c:pt>
                <c:pt idx="5943">
                  <c:v>-6.2824293971061707E-2</c:v>
                </c:pt>
                <c:pt idx="5944">
                  <c:v>-3.4497581422328949E-2</c:v>
                </c:pt>
                <c:pt idx="5945">
                  <c:v>2.4519821628928185E-2</c:v>
                </c:pt>
                <c:pt idx="5946">
                  <c:v>0.10185348987579346</c:v>
                </c:pt>
                <c:pt idx="5947">
                  <c:v>0.14910748600959778</c:v>
                </c:pt>
                <c:pt idx="5948">
                  <c:v>0.13348458707332611</c:v>
                </c:pt>
                <c:pt idx="5949">
                  <c:v>7.154456339776516E-3</c:v>
                </c:pt>
                <c:pt idx="5950">
                  <c:v>-0.19956676661968231</c:v>
                </c:pt>
                <c:pt idx="5951">
                  <c:v>-0.46336072683334351</c:v>
                </c:pt>
                <c:pt idx="5952">
                  <c:v>-0.67636597156524658</c:v>
                </c:pt>
                <c:pt idx="5953">
                  <c:v>-0.74180328845977783</c:v>
                </c:pt>
                <c:pt idx="5954">
                  <c:v>-0.66484135389328003</c:v>
                </c:pt>
                <c:pt idx="5955">
                  <c:v>-0.49413308501243591</c:v>
                </c:pt>
                <c:pt idx="5956">
                  <c:v>-0.27623271942138672</c:v>
                </c:pt>
                <c:pt idx="5957">
                  <c:v>-7.1044817566871643E-2</c:v>
                </c:pt>
                <c:pt idx="5958">
                  <c:v>6.1290048062801361E-2</c:v>
                </c:pt>
                <c:pt idx="5959">
                  <c:v>8.6263783276081085E-2</c:v>
                </c:pt>
                <c:pt idx="5960">
                  <c:v>2.8158670291304588E-2</c:v>
                </c:pt>
                <c:pt idx="5961">
                  <c:v>-6.8825967609882355E-2</c:v>
                </c:pt>
                <c:pt idx="5962">
                  <c:v>-0.17955860495567322</c:v>
                </c:pt>
                <c:pt idx="5963">
                  <c:v>-0.27539023756980896</c:v>
                </c:pt>
                <c:pt idx="5964">
                  <c:v>-0.34175887703895569</c:v>
                </c:pt>
                <c:pt idx="5965">
                  <c:v>-0.35756376385688782</c:v>
                </c:pt>
                <c:pt idx="5966">
                  <c:v>-0.32953640818595886</c:v>
                </c:pt>
                <c:pt idx="5967">
                  <c:v>-0.28796142339706421</c:v>
                </c:pt>
                <c:pt idx="5968">
                  <c:v>-0.24943320453166962</c:v>
                </c:pt>
                <c:pt idx="5969">
                  <c:v>-0.22083738446235657</c:v>
                </c:pt>
                <c:pt idx="5970">
                  <c:v>-0.211016446352005</c:v>
                </c:pt>
                <c:pt idx="5971">
                  <c:v>-0.19594243168830872</c:v>
                </c:pt>
                <c:pt idx="5972">
                  <c:v>-0.17222858965396881</c:v>
                </c:pt>
                <c:pt idx="5973">
                  <c:v>-0.14903169870376587</c:v>
                </c:pt>
                <c:pt idx="5974">
                  <c:v>-0.13514837622642517</c:v>
                </c:pt>
                <c:pt idx="5975">
                  <c:v>-0.11397179961204529</c:v>
                </c:pt>
                <c:pt idx="5976">
                  <c:v>-8.3651445806026459E-2</c:v>
                </c:pt>
                <c:pt idx="5977">
                  <c:v>-6.2543183565139771E-2</c:v>
                </c:pt>
                <c:pt idx="5978">
                  <c:v>-3.1567953526973724E-2</c:v>
                </c:pt>
                <c:pt idx="5979">
                  <c:v>1.8241028301417828E-3</c:v>
                </c:pt>
                <c:pt idx="5980">
                  <c:v>4.8644073307514191E-2</c:v>
                </c:pt>
                <c:pt idx="5981">
                  <c:v>0.11297563463449478</c:v>
                </c:pt>
                <c:pt idx="5982">
                  <c:v>0.17980019748210907</c:v>
                </c:pt>
                <c:pt idx="5983">
                  <c:v>0.23956766724586487</c:v>
                </c:pt>
                <c:pt idx="5984">
                  <c:v>0.2724744975566864</c:v>
                </c:pt>
                <c:pt idx="5985">
                  <c:v>0.26675105094909668</c:v>
                </c:pt>
                <c:pt idx="5986">
                  <c:v>0.22206854820251465</c:v>
                </c:pt>
                <c:pt idx="5987">
                  <c:v>0.16178596019744873</c:v>
                </c:pt>
                <c:pt idx="5988">
                  <c:v>0.11908057332038879</c:v>
                </c:pt>
                <c:pt idx="5989">
                  <c:v>0.11170712113380432</c:v>
                </c:pt>
                <c:pt idx="5990">
                  <c:v>0.15503115952014923</c:v>
                </c:pt>
                <c:pt idx="5991">
                  <c:v>0.22075863182544708</c:v>
                </c:pt>
                <c:pt idx="5992">
                  <c:v>0.27847811579704285</c:v>
                </c:pt>
                <c:pt idx="5993">
                  <c:v>0.30532702803611755</c:v>
                </c:pt>
                <c:pt idx="5994">
                  <c:v>0.27685755491256714</c:v>
                </c:pt>
                <c:pt idx="5995">
                  <c:v>0.20146052539348602</c:v>
                </c:pt>
                <c:pt idx="5996">
                  <c:v>0.13000604510307312</c:v>
                </c:pt>
                <c:pt idx="5997">
                  <c:v>0.11004181951284409</c:v>
                </c:pt>
                <c:pt idx="5998">
                  <c:v>0.15395708382129669</c:v>
                </c:pt>
                <c:pt idx="5999">
                  <c:v>0.2777443528175354</c:v>
                </c:pt>
                <c:pt idx="6000">
                  <c:v>0.45430633425712585</c:v>
                </c:pt>
                <c:pt idx="6001">
                  <c:v>0.60626178979873657</c:v>
                </c:pt>
                <c:pt idx="6002">
                  <c:v>0.63330274820327759</c:v>
                </c:pt>
                <c:pt idx="6003">
                  <c:v>0.49841925501823425</c:v>
                </c:pt>
                <c:pt idx="6004">
                  <c:v>0.25688064098358154</c:v>
                </c:pt>
                <c:pt idx="6005">
                  <c:v>-5.1309987902641296E-3</c:v>
                </c:pt>
                <c:pt idx="6006">
                  <c:v>-0.22537548840045929</c:v>
                </c:pt>
                <c:pt idx="6007">
                  <c:v>-0.33628535270690918</c:v>
                </c:pt>
                <c:pt idx="6008">
                  <c:v>-0.3161017894744873</c:v>
                </c:pt>
                <c:pt idx="6009">
                  <c:v>-0.17748390138149261</c:v>
                </c:pt>
                <c:pt idx="6010">
                  <c:v>2.8891641646623611E-2</c:v>
                </c:pt>
                <c:pt idx="6011">
                  <c:v>0.21478720009326935</c:v>
                </c:pt>
                <c:pt idx="6012">
                  <c:v>0.30538684129714966</c:v>
                </c:pt>
                <c:pt idx="6013">
                  <c:v>0.28084838390350342</c:v>
                </c:pt>
                <c:pt idx="6014">
                  <c:v>0.1703634113073349</c:v>
                </c:pt>
                <c:pt idx="6015">
                  <c:v>4.6877600252628326E-2</c:v>
                </c:pt>
                <c:pt idx="6016">
                  <c:v>-3.2027602195739746E-2</c:v>
                </c:pt>
                <c:pt idx="6017">
                  <c:v>-6.5282568335533142E-2</c:v>
                </c:pt>
                <c:pt idx="6018">
                  <c:v>-7.7592507004737854E-2</c:v>
                </c:pt>
                <c:pt idx="6019">
                  <c:v>-9.8311528563499451E-2</c:v>
                </c:pt>
                <c:pt idx="6020">
                  <c:v>-0.11916780471801758</c:v>
                </c:pt>
                <c:pt idx="6021">
                  <c:v>-0.12905660271644592</c:v>
                </c:pt>
                <c:pt idx="6022">
                  <c:v>-0.1255209892988205</c:v>
                </c:pt>
                <c:pt idx="6023">
                  <c:v>-0.10848487168550491</c:v>
                </c:pt>
                <c:pt idx="6024">
                  <c:v>-7.6028928160667419E-2</c:v>
                </c:pt>
                <c:pt idx="6025">
                  <c:v>-4.4638071209192276E-2</c:v>
                </c:pt>
                <c:pt idx="6026">
                  <c:v>-7.7804545871913433E-3</c:v>
                </c:pt>
                <c:pt idx="6027">
                  <c:v>3.2452467828989029E-2</c:v>
                </c:pt>
                <c:pt idx="6028">
                  <c:v>6.8399548530578613E-2</c:v>
                </c:pt>
                <c:pt idx="6029">
                  <c:v>9.278474748134613E-2</c:v>
                </c:pt>
                <c:pt idx="6030">
                  <c:v>0.12258151173591614</c:v>
                </c:pt>
                <c:pt idx="6031">
                  <c:v>0.14141501486301422</c:v>
                </c:pt>
                <c:pt idx="6032">
                  <c:v>0.16629160940647125</c:v>
                </c:pt>
                <c:pt idx="6033">
                  <c:v>0.20218925178050995</c:v>
                </c:pt>
                <c:pt idx="6034">
                  <c:v>0.23534801602363586</c:v>
                </c:pt>
                <c:pt idx="6035">
                  <c:v>0.2482927143573761</c:v>
                </c:pt>
                <c:pt idx="6036">
                  <c:v>0.24497362971305847</c:v>
                </c:pt>
                <c:pt idx="6037">
                  <c:v>0.21560855209827423</c:v>
                </c:pt>
                <c:pt idx="6038">
                  <c:v>0.1770036369562149</c:v>
                </c:pt>
                <c:pt idx="6039">
                  <c:v>0.1237017810344696</c:v>
                </c:pt>
                <c:pt idx="6040">
                  <c:v>6.7138642072677612E-2</c:v>
                </c:pt>
                <c:pt idx="6041">
                  <c:v>2.4835284799337387E-2</c:v>
                </c:pt>
                <c:pt idx="6042">
                  <c:v>1.1695780791342258E-2</c:v>
                </c:pt>
                <c:pt idx="6043">
                  <c:v>2.6920981705188751E-2</c:v>
                </c:pt>
                <c:pt idx="6044">
                  <c:v>5.5958226323127747E-2</c:v>
                </c:pt>
                <c:pt idx="6045">
                  <c:v>7.8271582722663879E-2</c:v>
                </c:pt>
                <c:pt idx="6046">
                  <c:v>7.1091160178184509E-2</c:v>
                </c:pt>
                <c:pt idx="6047">
                  <c:v>3.0436033383011818E-2</c:v>
                </c:pt>
                <c:pt idx="6048">
                  <c:v>-2.7670411393046379E-2</c:v>
                </c:pt>
                <c:pt idx="6049">
                  <c:v>-7.7978812158107758E-2</c:v>
                </c:pt>
                <c:pt idx="6050">
                  <c:v>-9.8627366125583649E-2</c:v>
                </c:pt>
                <c:pt idx="6051">
                  <c:v>-8.0855421721935272E-2</c:v>
                </c:pt>
                <c:pt idx="6052">
                  <c:v>-4.4168245047330856E-2</c:v>
                </c:pt>
                <c:pt idx="6053">
                  <c:v>-1.4708931557834148E-3</c:v>
                </c:pt>
                <c:pt idx="6054">
                  <c:v>4.0298923850059509E-2</c:v>
                </c:pt>
                <c:pt idx="6055">
                  <c:v>7.8873254358768463E-2</c:v>
                </c:pt>
                <c:pt idx="6056">
                  <c:v>9.9118605256080627E-2</c:v>
                </c:pt>
                <c:pt idx="6057">
                  <c:v>7.4040114879608154E-2</c:v>
                </c:pt>
                <c:pt idx="6058">
                  <c:v>-4.9082296900451183E-3</c:v>
                </c:pt>
                <c:pt idx="6059">
                  <c:v>-0.15980459749698639</c:v>
                </c:pt>
                <c:pt idx="6060">
                  <c:v>-0.36791279911994934</c:v>
                </c:pt>
                <c:pt idx="6061">
                  <c:v>-0.55136978626251221</c:v>
                </c:pt>
                <c:pt idx="6062">
                  <c:v>-0.61891579627990723</c:v>
                </c:pt>
                <c:pt idx="6063">
                  <c:v>-0.5426904559135437</c:v>
                </c:pt>
                <c:pt idx="6064">
                  <c:v>-0.39711037278175354</c:v>
                </c:pt>
                <c:pt idx="6065">
                  <c:v>-0.24251627922058105</c:v>
                </c:pt>
                <c:pt idx="6066">
                  <c:v>-0.10513017326593399</c:v>
                </c:pt>
                <c:pt idx="6067">
                  <c:v>-2.9073923826217651E-2</c:v>
                </c:pt>
                <c:pt idx="6068">
                  <c:v>-2.7327157557010651E-2</c:v>
                </c:pt>
                <c:pt idx="6069">
                  <c:v>-8.4129780530929565E-2</c:v>
                </c:pt>
                <c:pt idx="6070">
                  <c:v>-0.17642241716384888</c:v>
                </c:pt>
                <c:pt idx="6071">
                  <c:v>-0.26490491628646851</c:v>
                </c:pt>
                <c:pt idx="6072">
                  <c:v>-0.33275267481803894</c:v>
                </c:pt>
                <c:pt idx="6073">
                  <c:v>-0.3626326322555542</c:v>
                </c:pt>
                <c:pt idx="6074">
                  <c:v>-0.35564395785331726</c:v>
                </c:pt>
                <c:pt idx="6075">
                  <c:v>-0.32849332690238953</c:v>
                </c:pt>
                <c:pt idx="6076">
                  <c:v>-0.28584706783294678</c:v>
                </c:pt>
                <c:pt idx="6077">
                  <c:v>-0.23890684545040131</c:v>
                </c:pt>
                <c:pt idx="6078">
                  <c:v>-0.19398809969425201</c:v>
                </c:pt>
                <c:pt idx="6079">
                  <c:v>-0.14181701838970184</c:v>
                </c:pt>
                <c:pt idx="6080">
                  <c:v>-9.3382366001605988E-2</c:v>
                </c:pt>
                <c:pt idx="6081">
                  <c:v>-5.1599465310573578E-2</c:v>
                </c:pt>
                <c:pt idx="6082">
                  <c:v>-2.6242440566420555E-2</c:v>
                </c:pt>
                <c:pt idx="6083">
                  <c:v>-1.60850640386343E-2</c:v>
                </c:pt>
                <c:pt idx="6084">
                  <c:v>-2.06991215236485E-3</c:v>
                </c:pt>
                <c:pt idx="6085">
                  <c:v>6.716633215546608E-3</c:v>
                </c:pt>
                <c:pt idx="6086">
                  <c:v>2.7009120211005211E-2</c:v>
                </c:pt>
                <c:pt idx="6087">
                  <c:v>5.6907698512077332E-2</c:v>
                </c:pt>
                <c:pt idx="6088">
                  <c:v>9.9936388432979584E-2</c:v>
                </c:pt>
                <c:pt idx="6089">
                  <c:v>0.14780293405056</c:v>
                </c:pt>
                <c:pt idx="6090">
                  <c:v>0.19072483479976654</c:v>
                </c:pt>
                <c:pt idx="6091">
                  <c:v>0.23452296853065491</c:v>
                </c:pt>
                <c:pt idx="6092">
                  <c:v>0.26916670799255371</c:v>
                </c:pt>
                <c:pt idx="6093">
                  <c:v>0.28829047083854675</c:v>
                </c:pt>
                <c:pt idx="6094">
                  <c:v>0.27937313914299011</c:v>
                </c:pt>
                <c:pt idx="6095">
                  <c:v>0.25947126746177673</c:v>
                </c:pt>
                <c:pt idx="6096">
                  <c:v>0.22888645529747009</c:v>
                </c:pt>
                <c:pt idx="6097">
                  <c:v>0.18515953421592712</c:v>
                </c:pt>
                <c:pt idx="6098">
                  <c:v>0.15185457468032837</c:v>
                </c:pt>
                <c:pt idx="6099">
                  <c:v>0.15023529529571533</c:v>
                </c:pt>
                <c:pt idx="6100">
                  <c:v>0.18753792345523834</c:v>
                </c:pt>
                <c:pt idx="6101">
                  <c:v>0.24337871372699738</c:v>
                </c:pt>
                <c:pt idx="6102">
                  <c:v>0.28775817155838013</c:v>
                </c:pt>
                <c:pt idx="6103">
                  <c:v>0.30580249428749084</c:v>
                </c:pt>
                <c:pt idx="6104">
                  <c:v>0.30307939648628235</c:v>
                </c:pt>
                <c:pt idx="6105">
                  <c:v>0.2981555163860321</c:v>
                </c:pt>
                <c:pt idx="6106">
                  <c:v>0.31918171048164368</c:v>
                </c:pt>
                <c:pt idx="6107">
                  <c:v>0.37367954850196838</c:v>
                </c:pt>
                <c:pt idx="6108">
                  <c:v>0.45216238498687744</c:v>
                </c:pt>
                <c:pt idx="6109">
                  <c:v>0.51982641220092773</c:v>
                </c:pt>
                <c:pt idx="6110">
                  <c:v>0.51806926727294922</c:v>
                </c:pt>
                <c:pt idx="6111">
                  <c:v>0.4165225625038147</c:v>
                </c:pt>
                <c:pt idx="6112">
                  <c:v>0.25182843208312988</c:v>
                </c:pt>
                <c:pt idx="6113">
                  <c:v>4.1220307350158691E-2</c:v>
                </c:pt>
                <c:pt idx="6114">
                  <c:v>-0.16500662267208099</c:v>
                </c:pt>
                <c:pt idx="6115">
                  <c:v>-0.28114202618598938</c:v>
                </c:pt>
                <c:pt idx="6116">
                  <c:v>-0.25860956311225891</c:v>
                </c:pt>
                <c:pt idx="6117">
                  <c:v>-0.12265031039714813</c:v>
                </c:pt>
                <c:pt idx="6118">
                  <c:v>4.9584567546844482E-2</c:v>
                </c:pt>
                <c:pt idx="6119">
                  <c:v>0.16817010939121246</c:v>
                </c:pt>
                <c:pt idx="6120">
                  <c:v>0.18123157322406769</c:v>
                </c:pt>
                <c:pt idx="6121">
                  <c:v>9.7610771656036377E-2</c:v>
                </c:pt>
                <c:pt idx="6122">
                  <c:v>-5.8298669755458832E-2</c:v>
                </c:pt>
                <c:pt idx="6123">
                  <c:v>-0.19498179852962494</c:v>
                </c:pt>
                <c:pt idx="6124">
                  <c:v>-0.26929596066474915</c:v>
                </c:pt>
                <c:pt idx="6125">
                  <c:v>-0.30524647235870361</c:v>
                </c:pt>
                <c:pt idx="6126">
                  <c:v>-0.31236377358436584</c:v>
                </c:pt>
                <c:pt idx="6127">
                  <c:v>-0.30841547250747681</c:v>
                </c:pt>
                <c:pt idx="6128">
                  <c:v>-0.29853540658950806</c:v>
                </c:pt>
                <c:pt idx="6129">
                  <c:v>-0.26076063513755798</c:v>
                </c:pt>
                <c:pt idx="6130">
                  <c:v>-0.18910267949104309</c:v>
                </c:pt>
                <c:pt idx="6131">
                  <c:v>-8.5791870951652527E-2</c:v>
                </c:pt>
                <c:pt idx="6132">
                  <c:v>2.0132435485720634E-2</c:v>
                </c:pt>
                <c:pt idx="6133">
                  <c:v>9.1248661279678345E-2</c:v>
                </c:pt>
                <c:pt idx="6134">
                  <c:v>0.13596205413341522</c:v>
                </c:pt>
                <c:pt idx="6135">
                  <c:v>0.15024980902671814</c:v>
                </c:pt>
                <c:pt idx="6136">
                  <c:v>0.1458800882101059</c:v>
                </c:pt>
                <c:pt idx="6137">
                  <c:v>0.14066147804260254</c:v>
                </c:pt>
                <c:pt idx="6138">
                  <c:v>0.13879247009754181</c:v>
                </c:pt>
                <c:pt idx="6139">
                  <c:v>0.15100114047527313</c:v>
                </c:pt>
                <c:pt idx="6140">
                  <c:v>0.17038735747337341</c:v>
                </c:pt>
                <c:pt idx="6141">
                  <c:v>0.19606529176235199</c:v>
                </c:pt>
                <c:pt idx="6142">
                  <c:v>0.23253694176673889</c:v>
                </c:pt>
                <c:pt idx="6143">
                  <c:v>0.2660754919052124</c:v>
                </c:pt>
                <c:pt idx="6144">
                  <c:v>0.28418976068496704</c:v>
                </c:pt>
                <c:pt idx="6145">
                  <c:v>0.29437056183815002</c:v>
                </c:pt>
                <c:pt idx="6146">
                  <c:v>0.29615673422813416</c:v>
                </c:pt>
                <c:pt idx="6147">
                  <c:v>0.28304412961006165</c:v>
                </c:pt>
                <c:pt idx="6148">
                  <c:v>0.21791549026966095</c:v>
                </c:pt>
                <c:pt idx="6149">
                  <c:v>0.12500973045825958</c:v>
                </c:pt>
                <c:pt idx="6150">
                  <c:v>3.2760228961706161E-2</c:v>
                </c:pt>
                <c:pt idx="6151">
                  <c:v>-3.1722061336040497E-2</c:v>
                </c:pt>
                <c:pt idx="6152">
                  <c:v>-5.2339721471071243E-2</c:v>
                </c:pt>
                <c:pt idx="6153">
                  <c:v>-4.0878769010305405E-2</c:v>
                </c:pt>
                <c:pt idx="6154">
                  <c:v>-2.6301424950361252E-2</c:v>
                </c:pt>
                <c:pt idx="6155">
                  <c:v>-7.4487682431936264E-3</c:v>
                </c:pt>
                <c:pt idx="6156">
                  <c:v>5.8212303556501865E-3</c:v>
                </c:pt>
                <c:pt idx="6157">
                  <c:v>-1.8674223683774471E-3</c:v>
                </c:pt>
                <c:pt idx="6158">
                  <c:v>-1.1308328248560429E-2</c:v>
                </c:pt>
                <c:pt idx="6159">
                  <c:v>-3.4066639840602875E-2</c:v>
                </c:pt>
                <c:pt idx="6160">
                  <c:v>-7.3655061423778534E-2</c:v>
                </c:pt>
                <c:pt idx="6161">
                  <c:v>-0.1491142213344574</c:v>
                </c:pt>
                <c:pt idx="6162">
                  <c:v>-0.26441073417663574</c:v>
                </c:pt>
                <c:pt idx="6163">
                  <c:v>-0.40581265091896057</c:v>
                </c:pt>
                <c:pt idx="6164">
                  <c:v>-0.56901812553405762</c:v>
                </c:pt>
                <c:pt idx="6165">
                  <c:v>-0.70968300104141235</c:v>
                </c:pt>
                <c:pt idx="6166">
                  <c:v>-0.77005982398986816</c:v>
                </c:pt>
                <c:pt idx="6167">
                  <c:v>-0.71210193634033203</c:v>
                </c:pt>
                <c:pt idx="6168">
                  <c:v>-0.55794882774353027</c:v>
                </c:pt>
                <c:pt idx="6169">
                  <c:v>-0.38632088899612427</c:v>
                </c:pt>
                <c:pt idx="6170">
                  <c:v>-0.24240978062152863</c:v>
                </c:pt>
                <c:pt idx="6171">
                  <c:v>-0.15165689587593079</c:v>
                </c:pt>
                <c:pt idx="6172">
                  <c:v>-0.12227822840213776</c:v>
                </c:pt>
                <c:pt idx="6173">
                  <c:v>-0.15383361279964447</c:v>
                </c:pt>
                <c:pt idx="6174">
                  <c:v>-0.22580182552337646</c:v>
                </c:pt>
                <c:pt idx="6175">
                  <c:v>-0.303232342004776</c:v>
                </c:pt>
                <c:pt idx="6176">
                  <c:v>-0.37664797902107239</c:v>
                </c:pt>
                <c:pt idx="6177">
                  <c:v>-0.42967227101325989</c:v>
                </c:pt>
                <c:pt idx="6178">
                  <c:v>-0.45587748289108276</c:v>
                </c:pt>
                <c:pt idx="6179">
                  <c:v>-0.45036411285400391</c:v>
                </c:pt>
                <c:pt idx="6180">
                  <c:v>-0.42569312453269958</c:v>
                </c:pt>
                <c:pt idx="6181">
                  <c:v>-0.37073582410812378</c:v>
                </c:pt>
                <c:pt idx="6182">
                  <c:v>-0.30999204516410828</c:v>
                </c:pt>
                <c:pt idx="6183">
                  <c:v>-0.25473570823669434</c:v>
                </c:pt>
                <c:pt idx="6184">
                  <c:v>-0.22039158642292023</c:v>
                </c:pt>
                <c:pt idx="6185">
                  <c:v>-0.19996760785579681</c:v>
                </c:pt>
                <c:pt idx="6186">
                  <c:v>-0.17677786946296692</c:v>
                </c:pt>
                <c:pt idx="6187">
                  <c:v>-0.15740390121936798</c:v>
                </c:pt>
                <c:pt idx="6188">
                  <c:v>-0.14041906595230103</c:v>
                </c:pt>
                <c:pt idx="6189">
                  <c:v>-0.12127231806516647</c:v>
                </c:pt>
                <c:pt idx="6190">
                  <c:v>-0.10086610913276672</c:v>
                </c:pt>
                <c:pt idx="6191">
                  <c:v>-6.4451053738594055E-2</c:v>
                </c:pt>
                <c:pt idx="6192">
                  <c:v>-1.8737625330686569E-2</c:v>
                </c:pt>
                <c:pt idx="6193">
                  <c:v>3.9821583777666092E-2</c:v>
                </c:pt>
                <c:pt idx="6194">
                  <c:v>0.10120478272438049</c:v>
                </c:pt>
                <c:pt idx="6195">
                  <c:v>0.16215671598911285</c:v>
                </c:pt>
                <c:pt idx="6196">
                  <c:v>0.21020041406154633</c:v>
                </c:pt>
                <c:pt idx="6197">
                  <c:v>0.2534649670124054</c:v>
                </c:pt>
                <c:pt idx="6198">
                  <c:v>0.27486294507980347</c:v>
                </c:pt>
                <c:pt idx="6199">
                  <c:v>0.27341106534004211</c:v>
                </c:pt>
                <c:pt idx="6200">
                  <c:v>0.25536391139030457</c:v>
                </c:pt>
                <c:pt idx="6201">
                  <c:v>0.23774272203445435</c:v>
                </c:pt>
                <c:pt idx="6202">
                  <c:v>0.2258133590221405</c:v>
                </c:pt>
                <c:pt idx="6203">
                  <c:v>0.22100946307182312</c:v>
                </c:pt>
                <c:pt idx="6204">
                  <c:v>0.21988427639007568</c:v>
                </c:pt>
                <c:pt idx="6205">
                  <c:v>0.23704896867275238</c:v>
                </c:pt>
                <c:pt idx="6206">
                  <c:v>0.24851758778095245</c:v>
                </c:pt>
                <c:pt idx="6207">
                  <c:v>0.2475462406873703</c:v>
                </c:pt>
                <c:pt idx="6208">
                  <c:v>0.23094780743122101</c:v>
                </c:pt>
                <c:pt idx="6209">
                  <c:v>0.2117459774017334</c:v>
                </c:pt>
                <c:pt idx="6210">
                  <c:v>0.21532207727432251</c:v>
                </c:pt>
                <c:pt idx="6211">
                  <c:v>0.24573791027069092</c:v>
                </c:pt>
                <c:pt idx="6212">
                  <c:v>0.32371523976325989</c:v>
                </c:pt>
                <c:pt idx="6213">
                  <c:v>0.44600957632064819</c:v>
                </c:pt>
                <c:pt idx="6214">
                  <c:v>0.58801543712615967</c:v>
                </c:pt>
                <c:pt idx="6215">
                  <c:v>0.65072876214981079</c:v>
                </c:pt>
                <c:pt idx="6216">
                  <c:v>0.5822564959526062</c:v>
                </c:pt>
                <c:pt idx="6217">
                  <c:v>0.3888835608959198</c:v>
                </c:pt>
                <c:pt idx="6218">
                  <c:v>0.1517585963010788</c:v>
                </c:pt>
                <c:pt idx="6219">
                  <c:v>-6.1133846640586853E-2</c:v>
                </c:pt>
                <c:pt idx="6220">
                  <c:v>-0.20391124486923218</c:v>
                </c:pt>
                <c:pt idx="6221">
                  <c:v>-0.23133519291877747</c:v>
                </c:pt>
                <c:pt idx="6222">
                  <c:v>-0.14784856140613556</c:v>
                </c:pt>
                <c:pt idx="6223">
                  <c:v>2.5641519576311111E-2</c:v>
                </c:pt>
                <c:pt idx="6224">
                  <c:v>0.21843253076076508</c:v>
                </c:pt>
                <c:pt idx="6225">
                  <c:v>0.35587972402572632</c:v>
                </c:pt>
                <c:pt idx="6226">
                  <c:v>0.39538025856018066</c:v>
                </c:pt>
                <c:pt idx="6227">
                  <c:v>0.36661085486412048</c:v>
                </c:pt>
                <c:pt idx="6228">
                  <c:v>0.27762505412101746</c:v>
                </c:pt>
                <c:pt idx="6229">
                  <c:v>0.17412212491035461</c:v>
                </c:pt>
                <c:pt idx="6230">
                  <c:v>8.5237257182598114E-2</c:v>
                </c:pt>
                <c:pt idx="6231">
                  <c:v>-8.2699591293931007E-3</c:v>
                </c:pt>
                <c:pt idx="6232">
                  <c:v>-0.1057262048125267</c:v>
                </c:pt>
                <c:pt idx="6233">
                  <c:v>-0.19306519627571106</c:v>
                </c:pt>
                <c:pt idx="6234">
                  <c:v>-0.25504228472709656</c:v>
                </c:pt>
                <c:pt idx="6235">
                  <c:v>-0.28114122152328491</c:v>
                </c:pt>
                <c:pt idx="6236">
                  <c:v>-0.25988814234733582</c:v>
                </c:pt>
                <c:pt idx="6237">
                  <c:v>-0.19164338707923889</c:v>
                </c:pt>
                <c:pt idx="6238">
                  <c:v>-9.2799626290798187E-2</c:v>
                </c:pt>
                <c:pt idx="6239">
                  <c:v>2.1554712206125259E-2</c:v>
                </c:pt>
                <c:pt idx="6240">
                  <c:v>0.12983298301696777</c:v>
                </c:pt>
                <c:pt idx="6241">
                  <c:v>0.20867732167243958</c:v>
                </c:pt>
                <c:pt idx="6242">
                  <c:v>0.25291803479194641</c:v>
                </c:pt>
                <c:pt idx="6243">
                  <c:v>0.26971149444580078</c:v>
                </c:pt>
                <c:pt idx="6244">
                  <c:v>0.25983250141143799</c:v>
                </c:pt>
                <c:pt idx="6245">
                  <c:v>0.2377491295337677</c:v>
                </c:pt>
                <c:pt idx="6246">
                  <c:v>0.21189916133880615</c:v>
                </c:pt>
                <c:pt idx="6247">
                  <c:v>0.1996004730463028</c:v>
                </c:pt>
                <c:pt idx="6248">
                  <c:v>0.19949367642402649</c:v>
                </c:pt>
                <c:pt idx="6249">
                  <c:v>0.19059890508651733</c:v>
                </c:pt>
                <c:pt idx="6250">
                  <c:v>0.17711877822875977</c:v>
                </c:pt>
                <c:pt idx="6251">
                  <c:v>0.15932650864124298</c:v>
                </c:pt>
                <c:pt idx="6252">
                  <c:v>0.13369810581207275</c:v>
                </c:pt>
                <c:pt idx="6253">
                  <c:v>9.9721707403659821E-2</c:v>
                </c:pt>
                <c:pt idx="6254">
                  <c:v>6.0872588306665421E-2</c:v>
                </c:pt>
                <c:pt idx="6255">
                  <c:v>2.0396929234266281E-2</c:v>
                </c:pt>
                <c:pt idx="6256">
                  <c:v>-1.9948629662394524E-2</c:v>
                </c:pt>
                <c:pt idx="6257">
                  <c:v>-8.1194497644901276E-2</c:v>
                </c:pt>
                <c:pt idx="6258">
                  <c:v>-0.13544921576976776</c:v>
                </c:pt>
                <c:pt idx="6259">
                  <c:v>-0.17635531723499298</c:v>
                </c:pt>
                <c:pt idx="6260">
                  <c:v>-0.1989370584487915</c:v>
                </c:pt>
                <c:pt idx="6261">
                  <c:v>-0.19570708274841309</c:v>
                </c:pt>
                <c:pt idx="6262">
                  <c:v>-0.14989645779132843</c:v>
                </c:pt>
                <c:pt idx="6263">
                  <c:v>-7.7548295259475708E-2</c:v>
                </c:pt>
                <c:pt idx="6264">
                  <c:v>1.0466780513525009E-2</c:v>
                </c:pt>
                <c:pt idx="6265">
                  <c:v>8.399287611246109E-2</c:v>
                </c:pt>
                <c:pt idx="6266">
                  <c:v>0.12269072979688644</c:v>
                </c:pt>
                <c:pt idx="6267">
                  <c:v>0.14898432791233063</c:v>
                </c:pt>
                <c:pt idx="6268">
                  <c:v>0.15098462998867035</c:v>
                </c:pt>
                <c:pt idx="6269">
                  <c:v>9.6120253205299377E-2</c:v>
                </c:pt>
                <c:pt idx="6270">
                  <c:v>-2.6652541011571884E-2</c:v>
                </c:pt>
                <c:pt idx="6271">
                  <c:v>-0.22268231213092804</c:v>
                </c:pt>
                <c:pt idx="6272">
                  <c:v>-0.45480263233184814</c:v>
                </c:pt>
                <c:pt idx="6273">
                  <c:v>-0.64032906293869019</c:v>
                </c:pt>
                <c:pt idx="6274">
                  <c:v>-0.72046780586242676</c:v>
                </c:pt>
                <c:pt idx="6275">
                  <c:v>-0.66919904947280884</c:v>
                </c:pt>
                <c:pt idx="6276">
                  <c:v>-0.53408008813858032</c:v>
                </c:pt>
                <c:pt idx="6277">
                  <c:v>-0.3624022901058197</c:v>
                </c:pt>
                <c:pt idx="6278">
                  <c:v>-0.20447444915771484</c:v>
                </c:pt>
                <c:pt idx="6279">
                  <c:v>-8.8889002799987793E-2</c:v>
                </c:pt>
                <c:pt idx="6280">
                  <c:v>-3.7146180868148804E-2</c:v>
                </c:pt>
                <c:pt idx="6281">
                  <c:v>-4.9241639673709869E-2</c:v>
                </c:pt>
                <c:pt idx="6282">
                  <c:v>-0.10620984435081482</c:v>
                </c:pt>
                <c:pt idx="6283">
                  <c:v>-0.20420554280281067</c:v>
                </c:pt>
                <c:pt idx="6284">
                  <c:v>-0.31158900260925293</c:v>
                </c:pt>
                <c:pt idx="6285">
                  <c:v>-0.41849151253700256</c:v>
                </c:pt>
                <c:pt idx="6286">
                  <c:v>-0.50259840488433838</c:v>
                </c:pt>
                <c:pt idx="6287">
                  <c:v>-0.562122642993927</c:v>
                </c:pt>
                <c:pt idx="6288">
                  <c:v>-0.61441779136657715</c:v>
                </c:pt>
                <c:pt idx="6289">
                  <c:v>-0.64850175380706787</c:v>
                </c:pt>
                <c:pt idx="6290">
                  <c:v>-0.66878843307495117</c:v>
                </c:pt>
                <c:pt idx="6291">
                  <c:v>-0.67909032106399536</c:v>
                </c:pt>
                <c:pt idx="6292">
                  <c:v>-0.69010674953460693</c:v>
                </c:pt>
                <c:pt idx="6293">
                  <c:v>-0.67037671804428101</c:v>
                </c:pt>
                <c:pt idx="6294">
                  <c:v>-0.61112219095230103</c:v>
                </c:pt>
                <c:pt idx="6295">
                  <c:v>-0.53090530633926392</c:v>
                </c:pt>
                <c:pt idx="6296">
                  <c:v>-0.44557490944862366</c:v>
                </c:pt>
                <c:pt idx="6297">
                  <c:v>-0.35588350892066956</c:v>
                </c:pt>
                <c:pt idx="6298">
                  <c:v>-0.25577741861343384</c:v>
                </c:pt>
                <c:pt idx="6299">
                  <c:v>-0.15088802576065063</c:v>
                </c:pt>
                <c:pt idx="6300">
                  <c:v>-4.1212394833564758E-2</c:v>
                </c:pt>
                <c:pt idx="6301">
                  <c:v>6.9909632205963135E-2</c:v>
                </c:pt>
                <c:pt idx="6302">
                  <c:v>0.17348688840866089</c:v>
                </c:pt>
                <c:pt idx="6303">
                  <c:v>0.26478943228721619</c:v>
                </c:pt>
                <c:pt idx="6304">
                  <c:v>0.32957270741462708</c:v>
                </c:pt>
                <c:pt idx="6305">
                  <c:v>0.3711489737033844</c:v>
                </c:pt>
                <c:pt idx="6306">
                  <c:v>0.38655084371566772</c:v>
                </c:pt>
                <c:pt idx="6307">
                  <c:v>0.38285458087921143</c:v>
                </c:pt>
                <c:pt idx="6308">
                  <c:v>0.35186868906021118</c:v>
                </c:pt>
                <c:pt idx="6309">
                  <c:v>0.30860620737075806</c:v>
                </c:pt>
                <c:pt idx="6310">
                  <c:v>0.26849019527435303</c:v>
                </c:pt>
                <c:pt idx="6311">
                  <c:v>0.25782620906829834</c:v>
                </c:pt>
                <c:pt idx="6312">
                  <c:v>0.30362164974212646</c:v>
                </c:pt>
                <c:pt idx="6313">
                  <c:v>0.35747838020324707</c:v>
                </c:pt>
                <c:pt idx="6314">
                  <c:v>0.38831484317779541</c:v>
                </c:pt>
                <c:pt idx="6315">
                  <c:v>0.38263526558876038</c:v>
                </c:pt>
                <c:pt idx="6316">
                  <c:v>0.35064351558685303</c:v>
                </c:pt>
                <c:pt idx="6317">
                  <c:v>0.31124997138977051</c:v>
                </c:pt>
                <c:pt idx="6318">
                  <c:v>0.29506593942642212</c:v>
                </c:pt>
                <c:pt idx="6319">
                  <c:v>0.34935319423675537</c:v>
                </c:pt>
                <c:pt idx="6320">
                  <c:v>0.4794190526008606</c:v>
                </c:pt>
                <c:pt idx="6321">
                  <c:v>0.59450942277908325</c:v>
                </c:pt>
                <c:pt idx="6322">
                  <c:v>0.60955363512039185</c:v>
                </c:pt>
                <c:pt idx="6323">
                  <c:v>0.51153391599655151</c:v>
                </c:pt>
                <c:pt idx="6324">
                  <c:v>0.32423031330108643</c:v>
                </c:pt>
                <c:pt idx="6325">
                  <c:v>9.4585299491882324E-2</c:v>
                </c:pt>
                <c:pt idx="6326">
                  <c:v>-0.11747635155916214</c:v>
                </c:pt>
                <c:pt idx="6327">
                  <c:v>-0.25691816210746765</c:v>
                </c:pt>
                <c:pt idx="6328">
                  <c:v>-0.29805707931518555</c:v>
                </c:pt>
                <c:pt idx="6329">
                  <c:v>-0.22925394773483276</c:v>
                </c:pt>
                <c:pt idx="6330">
                  <c:v>-2.3956984281539917E-2</c:v>
                </c:pt>
                <c:pt idx="6331">
                  <c:v>0.21007633209228516</c:v>
                </c:pt>
                <c:pt idx="6332">
                  <c:v>0.36308425664901733</c:v>
                </c:pt>
                <c:pt idx="6333">
                  <c:v>0.3939799964427948</c:v>
                </c:pt>
                <c:pt idx="6334">
                  <c:v>0.34487342834472656</c:v>
                </c:pt>
                <c:pt idx="6335">
                  <c:v>0.22615927457809448</c:v>
                </c:pt>
                <c:pt idx="6336">
                  <c:v>8.1532306969165802E-2</c:v>
                </c:pt>
                <c:pt idx="6337">
                  <c:v>-5.597957968711853E-2</c:v>
                </c:pt>
                <c:pt idx="6338">
                  <c:v>-0.15495249629020691</c:v>
                </c:pt>
                <c:pt idx="6339">
                  <c:v>-0.22163030505180359</c:v>
                </c:pt>
                <c:pt idx="6340">
                  <c:v>-0.25908607244491577</c:v>
                </c:pt>
                <c:pt idx="6341">
                  <c:v>-0.28137773275375366</c:v>
                </c:pt>
                <c:pt idx="6342">
                  <c:v>-0.28707343339920044</c:v>
                </c:pt>
                <c:pt idx="6343">
                  <c:v>-0.26991716027259827</c:v>
                </c:pt>
                <c:pt idx="6344">
                  <c:v>-0.226265549659729</c:v>
                </c:pt>
                <c:pt idx="6345">
                  <c:v>-0.16310642659664154</c:v>
                </c:pt>
                <c:pt idx="6346">
                  <c:v>-9.9236100912094116E-2</c:v>
                </c:pt>
                <c:pt idx="6347">
                  <c:v>-3.9082225412130356E-2</c:v>
                </c:pt>
                <c:pt idx="6348">
                  <c:v>4.7784377820789814E-3</c:v>
                </c:pt>
                <c:pt idx="6349">
                  <c:v>3.9690501987934113E-2</c:v>
                </c:pt>
                <c:pt idx="6350">
                  <c:v>6.6493086516857147E-2</c:v>
                </c:pt>
                <c:pt idx="6351">
                  <c:v>8.8116183876991272E-2</c:v>
                </c:pt>
                <c:pt idx="6352">
                  <c:v>0.11066357046365738</c:v>
                </c:pt>
                <c:pt idx="6353">
                  <c:v>0.1344505250453949</c:v>
                </c:pt>
                <c:pt idx="6354">
                  <c:v>0.16325581073760986</c:v>
                </c:pt>
                <c:pt idx="6355">
                  <c:v>0.19326646625995636</c:v>
                </c:pt>
                <c:pt idx="6356">
                  <c:v>0.21199594438076019</c:v>
                </c:pt>
                <c:pt idx="6357">
                  <c:v>0.21842169761657715</c:v>
                </c:pt>
                <c:pt idx="6358">
                  <c:v>0.21045005321502686</c:v>
                </c:pt>
                <c:pt idx="6359">
                  <c:v>0.18053366243839264</c:v>
                </c:pt>
                <c:pt idx="6360">
                  <c:v>0.13595899939537048</c:v>
                </c:pt>
                <c:pt idx="6361">
                  <c:v>7.3715850710868835E-2</c:v>
                </c:pt>
                <c:pt idx="6362">
                  <c:v>-1.1085951700806618E-3</c:v>
                </c:pt>
                <c:pt idx="6363">
                  <c:v>-6.997198611497879E-2</c:v>
                </c:pt>
                <c:pt idx="6364">
                  <c:v>-0.13578961789608002</c:v>
                </c:pt>
                <c:pt idx="6365">
                  <c:v>-0.18976293504238129</c:v>
                </c:pt>
                <c:pt idx="6366">
                  <c:v>-0.2310432642698288</c:v>
                </c:pt>
                <c:pt idx="6367">
                  <c:v>-0.26150786876678467</c:v>
                </c:pt>
                <c:pt idx="6368">
                  <c:v>-0.27907809615135193</c:v>
                </c:pt>
                <c:pt idx="6369">
                  <c:v>-0.29996782541275024</c:v>
                </c:pt>
                <c:pt idx="6370">
                  <c:v>-0.30809766054153442</c:v>
                </c:pt>
                <c:pt idx="6371">
                  <c:v>-0.30287769436836243</c:v>
                </c:pt>
                <c:pt idx="6372">
                  <c:v>-0.29143756628036499</c:v>
                </c:pt>
                <c:pt idx="6373">
                  <c:v>-0.27396106719970703</c:v>
                </c:pt>
                <c:pt idx="6374">
                  <c:v>-0.24055251479148865</c:v>
                </c:pt>
                <c:pt idx="6375">
                  <c:v>-0.19169706106185913</c:v>
                </c:pt>
                <c:pt idx="6376">
                  <c:v>-0.12625333666801453</c:v>
                </c:pt>
                <c:pt idx="6377">
                  <c:v>-5.2198700606822968E-2</c:v>
                </c:pt>
                <c:pt idx="6378">
                  <c:v>3.2779574394226074E-2</c:v>
                </c:pt>
                <c:pt idx="6379">
                  <c:v>0.1083323061466217</c:v>
                </c:pt>
                <c:pt idx="6380">
                  <c:v>0.18943141400814056</c:v>
                </c:pt>
                <c:pt idx="6381">
                  <c:v>0.25036251544952393</c:v>
                </c:pt>
                <c:pt idx="6382">
                  <c:v>0.22907616198062897</c:v>
                </c:pt>
                <c:pt idx="6383">
                  <c:v>8.6502701044082642E-2</c:v>
                </c:pt>
                <c:pt idx="6384">
                  <c:v>-0.16323521733283997</c:v>
                </c:pt>
                <c:pt idx="6385">
                  <c:v>-0.44618237018585205</c:v>
                </c:pt>
                <c:pt idx="6386">
                  <c:v>-0.6359635591506958</c:v>
                </c:pt>
                <c:pt idx="6387">
                  <c:v>-0.66360408067703247</c:v>
                </c:pt>
                <c:pt idx="6388">
                  <c:v>-0.52330183982849121</c:v>
                </c:pt>
                <c:pt idx="6389">
                  <c:v>-0.29915770888328552</c:v>
                </c:pt>
                <c:pt idx="6390">
                  <c:v>-7.3094218969345093E-2</c:v>
                </c:pt>
                <c:pt idx="6391">
                  <c:v>8.5669264197349548E-2</c:v>
                </c:pt>
                <c:pt idx="6392">
                  <c:v>0.1435600072145462</c:v>
                </c:pt>
                <c:pt idx="6393">
                  <c:v>0.10413486510515213</c:v>
                </c:pt>
                <c:pt idx="6394">
                  <c:v>8.5755838081240654E-3</c:v>
                </c:pt>
                <c:pt idx="6395">
                  <c:v>-0.11948013305664062</c:v>
                </c:pt>
                <c:pt idx="6396">
                  <c:v>-0.2515910267829895</c:v>
                </c:pt>
                <c:pt idx="6397">
                  <c:v>-0.37218776345252991</c:v>
                </c:pt>
                <c:pt idx="6398">
                  <c:v>-0.4670754075050354</c:v>
                </c:pt>
                <c:pt idx="6399">
                  <c:v>-0.51648640632629395</c:v>
                </c:pt>
                <c:pt idx="6400">
                  <c:v>-0.50861835479736328</c:v>
                </c:pt>
                <c:pt idx="6401">
                  <c:v>-0.44160857796669006</c:v>
                </c:pt>
                <c:pt idx="6402">
                  <c:v>-0.3212030827999115</c:v>
                </c:pt>
                <c:pt idx="6403">
                  <c:v>-0.18786478042602539</c:v>
                </c:pt>
                <c:pt idx="6404">
                  <c:v>-7.1329101920127869E-2</c:v>
                </c:pt>
                <c:pt idx="6405">
                  <c:v>-1.4207943342626095E-2</c:v>
                </c:pt>
                <c:pt idx="6406">
                  <c:v>-2.7523482218384743E-2</c:v>
                </c:pt>
                <c:pt idx="6407">
                  <c:v>-8.9607290923595428E-2</c:v>
                </c:pt>
                <c:pt idx="6408">
                  <c:v>-0.16575610637664795</c:v>
                </c:pt>
                <c:pt idx="6409">
                  <c:v>-0.22643303871154785</c:v>
                </c:pt>
                <c:pt idx="6410">
                  <c:v>-0.26113057136535645</c:v>
                </c:pt>
                <c:pt idx="6411">
                  <c:v>-0.25942602753639221</c:v>
                </c:pt>
                <c:pt idx="6412">
                  <c:v>-0.21642290055751801</c:v>
                </c:pt>
                <c:pt idx="6413">
                  <c:v>-0.15546032786369324</c:v>
                </c:pt>
                <c:pt idx="6414">
                  <c:v>-8.7639749050140381E-2</c:v>
                </c:pt>
                <c:pt idx="6415">
                  <c:v>-3.0298210680484772E-2</c:v>
                </c:pt>
                <c:pt idx="6416">
                  <c:v>-3.464200533926487E-3</c:v>
                </c:pt>
                <c:pt idx="6417">
                  <c:v>-5.5881985463202E-3</c:v>
                </c:pt>
                <c:pt idx="6418">
                  <c:v>-1.267433725297451E-2</c:v>
                </c:pt>
                <c:pt idx="6419">
                  <c:v>-2.5333225727081299E-2</c:v>
                </c:pt>
                <c:pt idx="6420">
                  <c:v>-3.6440204828977585E-2</c:v>
                </c:pt>
                <c:pt idx="6421">
                  <c:v>-4.8089794814586639E-2</c:v>
                </c:pt>
                <c:pt idx="6422">
                  <c:v>-6.3418157398700714E-2</c:v>
                </c:pt>
                <c:pt idx="6423">
                  <c:v>-7.8551061451435089E-2</c:v>
                </c:pt>
                <c:pt idx="6424">
                  <c:v>-8.8748037815093994E-2</c:v>
                </c:pt>
                <c:pt idx="6425">
                  <c:v>-8.937399834394455E-2</c:v>
                </c:pt>
                <c:pt idx="6426">
                  <c:v>-7.2792626917362213E-2</c:v>
                </c:pt>
                <c:pt idx="6427">
                  <c:v>-4.9667537212371826E-2</c:v>
                </c:pt>
                <c:pt idx="6428">
                  <c:v>-1.4387043192982674E-2</c:v>
                </c:pt>
                <c:pt idx="6429">
                  <c:v>4.8525091260671616E-2</c:v>
                </c:pt>
                <c:pt idx="6430">
                  <c:v>0.13005563616752625</c:v>
                </c:pt>
                <c:pt idx="6431">
                  <c:v>0.20207288861274719</c:v>
                </c:pt>
                <c:pt idx="6432">
                  <c:v>0.27217313647270203</c:v>
                </c:pt>
                <c:pt idx="6433">
                  <c:v>0.33161488175392151</c:v>
                </c:pt>
                <c:pt idx="6434">
                  <c:v>0.36990046501159668</c:v>
                </c:pt>
                <c:pt idx="6435">
                  <c:v>0.39650115370750427</c:v>
                </c:pt>
                <c:pt idx="6436">
                  <c:v>0.41358241438865662</c:v>
                </c:pt>
                <c:pt idx="6437">
                  <c:v>0.41915124654769897</c:v>
                </c:pt>
                <c:pt idx="6438">
                  <c:v>0.40934151411056519</c:v>
                </c:pt>
                <c:pt idx="6439">
                  <c:v>0.38765361905097961</c:v>
                </c:pt>
                <c:pt idx="6440">
                  <c:v>0.34911367297172546</c:v>
                </c:pt>
                <c:pt idx="6441">
                  <c:v>0.27087372541427612</c:v>
                </c:pt>
                <c:pt idx="6442">
                  <c:v>0.15653061866760254</c:v>
                </c:pt>
                <c:pt idx="6443">
                  <c:v>1.277286559343338E-2</c:v>
                </c:pt>
                <c:pt idx="6444">
                  <c:v>-0.17016632854938507</c:v>
                </c:pt>
                <c:pt idx="6445">
                  <c:v>-0.28251761198043823</c:v>
                </c:pt>
                <c:pt idx="6446">
                  <c:v>-0.29735514521598816</c:v>
                </c:pt>
                <c:pt idx="6447">
                  <c:v>-0.23290309309959412</c:v>
                </c:pt>
                <c:pt idx="6448">
                  <c:v>-0.13305079936981201</c:v>
                </c:pt>
                <c:pt idx="6449">
                  <c:v>-2.5955649092793465E-2</c:v>
                </c:pt>
                <c:pt idx="6450">
                  <c:v>6.1764612793922424E-2</c:v>
                </c:pt>
                <c:pt idx="6451">
                  <c:v>0.11610564589500427</c:v>
                </c:pt>
                <c:pt idx="6452">
                  <c:v>0.1320156455039978</c:v>
                </c:pt>
                <c:pt idx="6453">
                  <c:v>0.10871366411447525</c:v>
                </c:pt>
                <c:pt idx="6454">
                  <c:v>6.5643154084682465E-2</c:v>
                </c:pt>
                <c:pt idx="6455">
                  <c:v>1.0620445013046265E-2</c:v>
                </c:pt>
                <c:pt idx="6456">
                  <c:v>-4.0181219577789307E-2</c:v>
                </c:pt>
                <c:pt idx="6457">
                  <c:v>-7.2428062558174133E-2</c:v>
                </c:pt>
                <c:pt idx="6458">
                  <c:v>-8.5453316569328308E-2</c:v>
                </c:pt>
                <c:pt idx="6459">
                  <c:v>-8.3830177783966064E-2</c:v>
                </c:pt>
                <c:pt idx="6460">
                  <c:v>-8.2195796072483063E-2</c:v>
                </c:pt>
                <c:pt idx="6461">
                  <c:v>-6.9381490349769592E-2</c:v>
                </c:pt>
                <c:pt idx="6462">
                  <c:v>-5.1910091191530228E-2</c:v>
                </c:pt>
                <c:pt idx="6463">
                  <c:v>-2.056865394115448E-2</c:v>
                </c:pt>
                <c:pt idx="6464">
                  <c:v>1.2882247567176819E-2</c:v>
                </c:pt>
                <c:pt idx="6465">
                  <c:v>4.7762483358383179E-2</c:v>
                </c:pt>
                <c:pt idx="6466">
                  <c:v>6.9826513528823853E-2</c:v>
                </c:pt>
                <c:pt idx="6467">
                  <c:v>7.2616957128047943E-2</c:v>
                </c:pt>
                <c:pt idx="6468">
                  <c:v>8.0101773142814636E-2</c:v>
                </c:pt>
                <c:pt idx="6469">
                  <c:v>9.6274882555007935E-2</c:v>
                </c:pt>
                <c:pt idx="6470">
                  <c:v>0.12493688613176346</c:v>
                </c:pt>
                <c:pt idx="6471">
                  <c:v>0.16340488195419312</c:v>
                </c:pt>
                <c:pt idx="6472">
                  <c:v>0.19541260600090027</c:v>
                </c:pt>
                <c:pt idx="6473">
                  <c:v>0.21474947035312653</c:v>
                </c:pt>
                <c:pt idx="6474">
                  <c:v>0.22030961513519287</c:v>
                </c:pt>
                <c:pt idx="6475">
                  <c:v>0.21469448506832123</c:v>
                </c:pt>
                <c:pt idx="6476">
                  <c:v>0.20524266362190247</c:v>
                </c:pt>
                <c:pt idx="6477">
                  <c:v>0.19932453334331512</c:v>
                </c:pt>
                <c:pt idx="6478">
                  <c:v>0.19925422966480255</c:v>
                </c:pt>
                <c:pt idx="6479">
                  <c:v>0.20524775981903076</c:v>
                </c:pt>
                <c:pt idx="6480">
                  <c:v>0.2078147828578949</c:v>
                </c:pt>
                <c:pt idx="6481">
                  <c:v>0.21449877321720123</c:v>
                </c:pt>
                <c:pt idx="6482">
                  <c:v>0.21552301943302155</c:v>
                </c:pt>
                <c:pt idx="6483">
                  <c:v>0.20508131384849548</c:v>
                </c:pt>
                <c:pt idx="6484">
                  <c:v>0.19484280049800873</c:v>
                </c:pt>
                <c:pt idx="6485">
                  <c:v>0.17354133725166321</c:v>
                </c:pt>
                <c:pt idx="6486">
                  <c:v>0.13464453816413879</c:v>
                </c:pt>
                <c:pt idx="6487">
                  <c:v>8.3031371235847473E-2</c:v>
                </c:pt>
                <c:pt idx="6488">
                  <c:v>2.862539142370224E-2</c:v>
                </c:pt>
                <c:pt idx="6489">
                  <c:v>-5.0732288509607315E-3</c:v>
                </c:pt>
                <c:pt idx="6490">
                  <c:v>-2.239575982093811E-2</c:v>
                </c:pt>
                <c:pt idx="6491">
                  <c:v>-2.0360011607408524E-2</c:v>
                </c:pt>
                <c:pt idx="6492">
                  <c:v>-1.0461574420332909E-2</c:v>
                </c:pt>
                <c:pt idx="6493">
                  <c:v>5.261620506644249E-3</c:v>
                </c:pt>
                <c:pt idx="6494">
                  <c:v>3.082888200879097E-3</c:v>
                </c:pt>
                <c:pt idx="6495">
                  <c:v>5.2930261008441448E-3</c:v>
                </c:pt>
                <c:pt idx="6496">
                  <c:v>3.8141724653542042E-3</c:v>
                </c:pt>
                <c:pt idx="6497">
                  <c:v>4.980131983757019E-3</c:v>
                </c:pt>
                <c:pt idx="6498">
                  <c:v>3.7263156846165657E-3</c:v>
                </c:pt>
                <c:pt idx="6499">
                  <c:v>-7.9058343544602394E-4</c:v>
                </c:pt>
                <c:pt idx="6500">
                  <c:v>-8.3052245900034904E-3</c:v>
                </c:pt>
                <c:pt idx="6501">
                  <c:v>-2.1979212760925293E-2</c:v>
                </c:pt>
                <c:pt idx="6502">
                  <c:v>-3.2287243753671646E-2</c:v>
                </c:pt>
                <c:pt idx="6503">
                  <c:v>-3.1616859138011932E-2</c:v>
                </c:pt>
                <c:pt idx="6504">
                  <c:v>-3.6805495619773865E-2</c:v>
                </c:pt>
                <c:pt idx="6505">
                  <c:v>-3.7585955113172531E-2</c:v>
                </c:pt>
                <c:pt idx="6506">
                  <c:v>-4.2380444705486298E-2</c:v>
                </c:pt>
                <c:pt idx="6507">
                  <c:v>-5.0905078649520874E-2</c:v>
                </c:pt>
                <c:pt idx="6508">
                  <c:v>-5.5017266422510147E-2</c:v>
                </c:pt>
                <c:pt idx="6509">
                  <c:v>-5.9643939137458801E-2</c:v>
                </c:pt>
                <c:pt idx="6510">
                  <c:v>-5.7404752820730209E-2</c:v>
                </c:pt>
                <c:pt idx="6511">
                  <c:v>-5.1498178392648697E-2</c:v>
                </c:pt>
                <c:pt idx="6512">
                  <c:v>-3.9699312299489975E-2</c:v>
                </c:pt>
                <c:pt idx="6513">
                  <c:v>-1.7746999859809875E-2</c:v>
                </c:pt>
                <c:pt idx="6514">
                  <c:v>-2.1395441144704819E-3</c:v>
                </c:pt>
                <c:pt idx="6515">
                  <c:v>1.3505485840141773E-2</c:v>
                </c:pt>
                <c:pt idx="6516">
                  <c:v>1.7105545848608017E-2</c:v>
                </c:pt>
                <c:pt idx="6517">
                  <c:v>1.3490138575434685E-2</c:v>
                </c:pt>
                <c:pt idx="6518">
                  <c:v>-7.6732030138373375E-3</c:v>
                </c:pt>
                <c:pt idx="6519">
                  <c:v>-3.5544414073228836E-2</c:v>
                </c:pt>
                <c:pt idx="6520">
                  <c:v>-6.3405871391296387E-2</c:v>
                </c:pt>
                <c:pt idx="6521">
                  <c:v>-8.5026636719703674E-2</c:v>
                </c:pt>
                <c:pt idx="6522">
                  <c:v>-9.64321568608284E-2</c:v>
                </c:pt>
                <c:pt idx="6523">
                  <c:v>-9.966152161359787E-2</c:v>
                </c:pt>
                <c:pt idx="6524">
                  <c:v>-9.5344804227352142E-2</c:v>
                </c:pt>
                <c:pt idx="6525">
                  <c:v>-9.0057224035263062E-2</c:v>
                </c:pt>
                <c:pt idx="6526">
                  <c:v>-7.9636804759502411E-2</c:v>
                </c:pt>
                <c:pt idx="6527">
                  <c:v>-6.2574014067649841E-2</c:v>
                </c:pt>
                <c:pt idx="6528">
                  <c:v>-3.2006252557039261E-2</c:v>
                </c:pt>
                <c:pt idx="6529">
                  <c:v>-6.1241267248988152E-3</c:v>
                </c:pt>
                <c:pt idx="6530">
                  <c:v>1.5340685844421387E-2</c:v>
                </c:pt>
                <c:pt idx="6531">
                  <c:v>2.1985311061143875E-2</c:v>
                </c:pt>
                <c:pt idx="6532">
                  <c:v>2.2022329270839691E-2</c:v>
                </c:pt>
                <c:pt idx="6533">
                  <c:v>1.3157721608877182E-2</c:v>
                </c:pt>
                <c:pt idx="6534">
                  <c:v>4.305907990783453E-3</c:v>
                </c:pt>
                <c:pt idx="6535">
                  <c:v>-1.4541894197463989E-3</c:v>
                </c:pt>
                <c:pt idx="6536">
                  <c:v>-2.0505910739302635E-2</c:v>
                </c:pt>
                <c:pt idx="6537">
                  <c:v>-3.4890651702880859E-2</c:v>
                </c:pt>
                <c:pt idx="6538">
                  <c:v>-3.4243501722812653E-2</c:v>
                </c:pt>
                <c:pt idx="6539">
                  <c:v>-2.4937864392995834E-2</c:v>
                </c:pt>
                <c:pt idx="6540">
                  <c:v>-1.1867070570588112E-2</c:v>
                </c:pt>
                <c:pt idx="6541">
                  <c:v>-2.0508759189397097E-3</c:v>
                </c:pt>
                <c:pt idx="6542">
                  <c:v>8.4020309150218964E-3</c:v>
                </c:pt>
                <c:pt idx="6543">
                  <c:v>7.0388275198638439E-3</c:v>
                </c:pt>
                <c:pt idx="6544">
                  <c:v>3.5903002135455608E-3</c:v>
                </c:pt>
                <c:pt idx="6545">
                  <c:v>-7.8523913398385048E-3</c:v>
                </c:pt>
                <c:pt idx="6546">
                  <c:v>-2.4975718930363655E-2</c:v>
                </c:pt>
                <c:pt idx="6547">
                  <c:v>-3.5957112908363342E-2</c:v>
                </c:pt>
                <c:pt idx="6548">
                  <c:v>-4.0457591414451599E-2</c:v>
                </c:pt>
                <c:pt idx="6549">
                  <c:v>-4.8037711530923843E-2</c:v>
                </c:pt>
                <c:pt idx="6550">
                  <c:v>-4.8796180635690689E-2</c:v>
                </c:pt>
                <c:pt idx="6551">
                  <c:v>-5.5175866931676865E-2</c:v>
                </c:pt>
                <c:pt idx="6552">
                  <c:v>-6.9891698658466339E-2</c:v>
                </c:pt>
                <c:pt idx="6553">
                  <c:v>-8.1327520310878754E-2</c:v>
                </c:pt>
                <c:pt idx="6554">
                  <c:v>-8.781365305185318E-2</c:v>
                </c:pt>
                <c:pt idx="6555">
                  <c:v>-8.4310829639434814E-2</c:v>
                </c:pt>
                <c:pt idx="6556">
                  <c:v>-8.3226650953292847E-2</c:v>
                </c:pt>
                <c:pt idx="6557">
                  <c:v>-8.4355942904949188E-2</c:v>
                </c:pt>
                <c:pt idx="6558">
                  <c:v>-9.0750724077224731E-2</c:v>
                </c:pt>
                <c:pt idx="6559">
                  <c:v>-9.5447100698947906E-2</c:v>
                </c:pt>
                <c:pt idx="6560">
                  <c:v>-0.10346721112728119</c:v>
                </c:pt>
                <c:pt idx="6561">
                  <c:v>-0.11015141755342484</c:v>
                </c:pt>
                <c:pt idx="6562">
                  <c:v>-0.11564578115940094</c:v>
                </c:pt>
                <c:pt idx="6563">
                  <c:v>-0.11003053933382034</c:v>
                </c:pt>
                <c:pt idx="6564">
                  <c:v>-9.3565814197063446E-2</c:v>
                </c:pt>
                <c:pt idx="6565">
                  <c:v>-6.9630861282348633E-2</c:v>
                </c:pt>
                <c:pt idx="6566">
                  <c:v>-4.668213427066803E-2</c:v>
                </c:pt>
                <c:pt idx="6567">
                  <c:v>-2.5363687425851822E-2</c:v>
                </c:pt>
                <c:pt idx="6568">
                  <c:v>-1.0192190296947956E-2</c:v>
                </c:pt>
                <c:pt idx="6569">
                  <c:v>3.3760522492229939E-3</c:v>
                </c:pt>
                <c:pt idx="6570">
                  <c:v>1.5174921602010727E-2</c:v>
                </c:pt>
                <c:pt idx="6571">
                  <c:v>2.8196128085255623E-2</c:v>
                </c:pt>
                <c:pt idx="6572">
                  <c:v>3.906608372926712E-2</c:v>
                </c:pt>
                <c:pt idx="6573">
                  <c:v>4.9879364669322968E-2</c:v>
                </c:pt>
                <c:pt idx="6574">
                  <c:v>5.4985709488391876E-2</c:v>
                </c:pt>
                <c:pt idx="6575">
                  <c:v>5.4465927183628082E-2</c:v>
                </c:pt>
                <c:pt idx="6576">
                  <c:v>4.926583543419838E-2</c:v>
                </c:pt>
                <c:pt idx="6577">
                  <c:v>4.6136192977428436E-2</c:v>
                </c:pt>
                <c:pt idx="6578">
                  <c:v>4.5317802578210831E-2</c:v>
                </c:pt>
                <c:pt idx="6579">
                  <c:v>4.4465675950050354E-2</c:v>
                </c:pt>
                <c:pt idx="6580">
                  <c:v>3.7743054330348969E-2</c:v>
                </c:pt>
                <c:pt idx="6581">
                  <c:v>2.558942511677742E-2</c:v>
                </c:pt>
                <c:pt idx="6582">
                  <c:v>1.3989759609103203E-2</c:v>
                </c:pt>
                <c:pt idx="6583">
                  <c:v>9.4537250697612762E-3</c:v>
                </c:pt>
                <c:pt idx="6584">
                  <c:v>1.4176309108734131E-2</c:v>
                </c:pt>
                <c:pt idx="6585">
                  <c:v>2.3263376206159592E-2</c:v>
                </c:pt>
                <c:pt idx="6586">
                  <c:v>2.9077058658003807E-2</c:v>
                </c:pt>
                <c:pt idx="6587">
                  <c:v>3.0725624412298203E-2</c:v>
                </c:pt>
                <c:pt idx="6588">
                  <c:v>2.6212364435195923E-2</c:v>
                </c:pt>
                <c:pt idx="6589">
                  <c:v>2.4872435256838799E-2</c:v>
                </c:pt>
                <c:pt idx="6590">
                  <c:v>2.6574995368719101E-2</c:v>
                </c:pt>
                <c:pt idx="6591">
                  <c:v>2.913203090429306E-2</c:v>
                </c:pt>
                <c:pt idx="6592">
                  <c:v>3.3780310302972794E-2</c:v>
                </c:pt>
                <c:pt idx="6593">
                  <c:v>3.3150322735309601E-2</c:v>
                </c:pt>
                <c:pt idx="6594">
                  <c:v>3.0830973759293556E-2</c:v>
                </c:pt>
                <c:pt idx="6595">
                  <c:v>1.8811119720339775E-2</c:v>
                </c:pt>
                <c:pt idx="6596">
                  <c:v>1.2536980211734772E-3</c:v>
                </c:pt>
                <c:pt idx="6597">
                  <c:v>-1.479780301451683E-2</c:v>
                </c:pt>
                <c:pt idx="6598">
                  <c:v>-2.7334634214639664E-2</c:v>
                </c:pt>
                <c:pt idx="6599">
                  <c:v>-2.8922609984874725E-2</c:v>
                </c:pt>
                <c:pt idx="6600">
                  <c:v>-1.5729043632745743E-2</c:v>
                </c:pt>
                <c:pt idx="6601">
                  <c:v>5.1487493328750134E-3</c:v>
                </c:pt>
                <c:pt idx="6602">
                  <c:v>2.4385826662182808E-2</c:v>
                </c:pt>
                <c:pt idx="6603">
                  <c:v>4.3729852885007858E-2</c:v>
                </c:pt>
                <c:pt idx="6604">
                  <c:v>5.5801961570978165E-2</c:v>
                </c:pt>
                <c:pt idx="6605">
                  <c:v>7.1849189698696136E-2</c:v>
                </c:pt>
                <c:pt idx="6606">
                  <c:v>7.3126710951328278E-2</c:v>
                </c:pt>
                <c:pt idx="6607">
                  <c:v>6.9029577076435089E-2</c:v>
                </c:pt>
                <c:pt idx="6608">
                  <c:v>6.1760473996400833E-2</c:v>
                </c:pt>
                <c:pt idx="6609">
                  <c:v>4.2184293270111084E-2</c:v>
                </c:pt>
                <c:pt idx="6610">
                  <c:v>2.9698329046368599E-2</c:v>
                </c:pt>
                <c:pt idx="6611">
                  <c:v>1.9170470535755157E-2</c:v>
                </c:pt>
                <c:pt idx="6612">
                  <c:v>1.7241008579730988E-2</c:v>
                </c:pt>
                <c:pt idx="6613">
                  <c:v>1.3533169403672218E-2</c:v>
                </c:pt>
                <c:pt idx="6614">
                  <c:v>1.5190189704298973E-2</c:v>
                </c:pt>
                <c:pt idx="6615">
                  <c:v>1.6177253797650337E-2</c:v>
                </c:pt>
                <c:pt idx="6616">
                  <c:v>1.5636896714568138E-2</c:v>
                </c:pt>
                <c:pt idx="6617">
                  <c:v>1.246099267154932E-2</c:v>
                </c:pt>
                <c:pt idx="6618">
                  <c:v>1.6778510063886642E-2</c:v>
                </c:pt>
                <c:pt idx="6619">
                  <c:v>2.4079844355583191E-2</c:v>
                </c:pt>
                <c:pt idx="6620">
                  <c:v>2.8448758646845818E-2</c:v>
                </c:pt>
                <c:pt idx="6621">
                  <c:v>2.9478410258889198E-2</c:v>
                </c:pt>
                <c:pt idx="6622">
                  <c:v>2.5365425273776054E-2</c:v>
                </c:pt>
                <c:pt idx="6623">
                  <c:v>2.1167751401662827E-2</c:v>
                </c:pt>
                <c:pt idx="6624">
                  <c:v>1.2066930532455444E-2</c:v>
                </c:pt>
                <c:pt idx="6625">
                  <c:v>6.1136274598538876E-3</c:v>
                </c:pt>
                <c:pt idx="6626">
                  <c:v>-5.3384979255497456E-3</c:v>
                </c:pt>
                <c:pt idx="6627">
                  <c:v>-1.9942933693528175E-2</c:v>
                </c:pt>
                <c:pt idx="6628">
                  <c:v>-2.9906352981925011E-2</c:v>
                </c:pt>
                <c:pt idx="6629">
                  <c:v>-4.561566561460495E-2</c:v>
                </c:pt>
                <c:pt idx="6630">
                  <c:v>-5.6243009865283966E-2</c:v>
                </c:pt>
                <c:pt idx="6631">
                  <c:v>-5.727686733007431E-2</c:v>
                </c:pt>
                <c:pt idx="6632">
                  <c:v>-4.7631960362195969E-2</c:v>
                </c:pt>
                <c:pt idx="6633">
                  <c:v>-3.1998675316572189E-2</c:v>
                </c:pt>
                <c:pt idx="6634">
                  <c:v>-2.0112719386816025E-2</c:v>
                </c:pt>
                <c:pt idx="6635">
                  <c:v>-6.1452961526811123E-3</c:v>
                </c:pt>
                <c:pt idx="6636">
                  <c:v>-4.885887261480093E-3</c:v>
                </c:pt>
                <c:pt idx="6637">
                  <c:v>-2.7384390123188496E-3</c:v>
                </c:pt>
                <c:pt idx="6638">
                  <c:v>-2.7496244292706251E-3</c:v>
                </c:pt>
                <c:pt idx="6639">
                  <c:v>-1.4129253104329109E-3</c:v>
                </c:pt>
                <c:pt idx="6640">
                  <c:v>5.7826698757708073E-3</c:v>
                </c:pt>
                <c:pt idx="6641">
                  <c:v>1.4117911458015442E-2</c:v>
                </c:pt>
                <c:pt idx="6642">
                  <c:v>2.4430204182863235E-2</c:v>
                </c:pt>
                <c:pt idx="6643">
                  <c:v>3.1383618712425232E-2</c:v>
                </c:pt>
                <c:pt idx="6644">
                  <c:v>3.2745294272899628E-2</c:v>
                </c:pt>
                <c:pt idx="6645">
                  <c:v>3.2754309475421906E-2</c:v>
                </c:pt>
                <c:pt idx="6646">
                  <c:v>3.6174342036247253E-2</c:v>
                </c:pt>
                <c:pt idx="6647">
                  <c:v>4.3062947690486908E-2</c:v>
                </c:pt>
                <c:pt idx="6648">
                  <c:v>4.7998048365116119E-2</c:v>
                </c:pt>
                <c:pt idx="6649">
                  <c:v>4.6793907880783081E-2</c:v>
                </c:pt>
                <c:pt idx="6650">
                  <c:v>4.0810581296682358E-2</c:v>
                </c:pt>
                <c:pt idx="6651">
                  <c:v>3.741028904914856E-2</c:v>
                </c:pt>
                <c:pt idx="6652">
                  <c:v>2.9696442186832428E-2</c:v>
                </c:pt>
                <c:pt idx="6653">
                  <c:v>2.338767983019352E-2</c:v>
                </c:pt>
                <c:pt idx="6654">
                  <c:v>1.2398047372698784E-2</c:v>
                </c:pt>
                <c:pt idx="6655">
                  <c:v>9.931245818734169E-3</c:v>
                </c:pt>
                <c:pt idx="6656">
                  <c:v>6.4707337878644466E-3</c:v>
                </c:pt>
                <c:pt idx="6657">
                  <c:v>7.2022434324026108E-5</c:v>
                </c:pt>
                <c:pt idx="6658">
                  <c:v>-7.9084141179919243E-4</c:v>
                </c:pt>
                <c:pt idx="6659">
                  <c:v>-4.4531747698783875E-3</c:v>
                </c:pt>
                <c:pt idx="6660">
                  <c:v>-1.5376130118966103E-2</c:v>
                </c:pt>
                <c:pt idx="6661">
                  <c:v>-3.0984062701463699E-2</c:v>
                </c:pt>
                <c:pt idx="6662">
                  <c:v>-3.796767070889473E-2</c:v>
                </c:pt>
                <c:pt idx="6663">
                  <c:v>-5.0880599766969681E-2</c:v>
                </c:pt>
                <c:pt idx="6664">
                  <c:v>-5.761893093585968E-2</c:v>
                </c:pt>
                <c:pt idx="6665">
                  <c:v>-4.5587565749883652E-2</c:v>
                </c:pt>
                <c:pt idx="6666">
                  <c:v>-4.0130484849214554E-2</c:v>
                </c:pt>
                <c:pt idx="6667">
                  <c:v>-4.9543231725692749E-2</c:v>
                </c:pt>
                <c:pt idx="6668">
                  <c:v>-3.708735853433609E-2</c:v>
                </c:pt>
                <c:pt idx="6669">
                  <c:v>-3.2897960394620895E-2</c:v>
                </c:pt>
                <c:pt idx="6670">
                  <c:v>-3.0218556523323059E-2</c:v>
                </c:pt>
                <c:pt idx="6671">
                  <c:v>-3.1221227720379829E-2</c:v>
                </c:pt>
                <c:pt idx="6672">
                  <c:v>-3.201005607843399E-2</c:v>
                </c:pt>
                <c:pt idx="6673">
                  <c:v>-2.5325896218419075E-2</c:v>
                </c:pt>
                <c:pt idx="6674">
                  <c:v>-1.2651380151510239E-2</c:v>
                </c:pt>
                <c:pt idx="6675">
                  <c:v>-1.8303426913917065E-3</c:v>
                </c:pt>
                <c:pt idx="6676">
                  <c:v>6.8710031919181347E-3</c:v>
                </c:pt>
                <c:pt idx="6677">
                  <c:v>3.4191026352345943E-3</c:v>
                </c:pt>
                <c:pt idx="6678">
                  <c:v>3.2321480102837086E-3</c:v>
                </c:pt>
                <c:pt idx="6679">
                  <c:v>6.317193154245615E-3</c:v>
                </c:pt>
                <c:pt idx="6680">
                  <c:v>5.7217101566493511E-3</c:v>
                </c:pt>
                <c:pt idx="6681">
                  <c:v>6.484523881226778E-3</c:v>
                </c:pt>
                <c:pt idx="6682">
                  <c:v>3.8863443769514561E-3</c:v>
                </c:pt>
                <c:pt idx="6683">
                  <c:v>6.5668155439198017E-3</c:v>
                </c:pt>
                <c:pt idx="6684">
                  <c:v>6.6536352969706059E-3</c:v>
                </c:pt>
                <c:pt idx="6685">
                  <c:v>-1.2804428115487099E-3</c:v>
                </c:pt>
                <c:pt idx="6686">
                  <c:v>-6.2373843975365162E-3</c:v>
                </c:pt>
                <c:pt idx="6687">
                  <c:v>-1.6345523297786713E-2</c:v>
                </c:pt>
                <c:pt idx="6688">
                  <c:v>-1.8885647878050804E-2</c:v>
                </c:pt>
                <c:pt idx="6689">
                  <c:v>-2.4671345949172974E-2</c:v>
                </c:pt>
                <c:pt idx="6690">
                  <c:v>-2.0158618688583374E-2</c:v>
                </c:pt>
                <c:pt idx="6691">
                  <c:v>-1.1904741637408733E-2</c:v>
                </c:pt>
                <c:pt idx="6692">
                  <c:v>-9.8085673525929451E-3</c:v>
                </c:pt>
                <c:pt idx="6693">
                  <c:v>-7.3244711384177208E-3</c:v>
                </c:pt>
                <c:pt idx="6694">
                  <c:v>-9.7351651638746262E-3</c:v>
                </c:pt>
                <c:pt idx="6695">
                  <c:v>-9.2284893617033958E-3</c:v>
                </c:pt>
                <c:pt idx="6696">
                  <c:v>-3.8587574381381273E-3</c:v>
                </c:pt>
                <c:pt idx="6697">
                  <c:v>3.5724695771932602E-3</c:v>
                </c:pt>
                <c:pt idx="6698">
                  <c:v>1.4080504886806011E-2</c:v>
                </c:pt>
                <c:pt idx="6699">
                  <c:v>2.0608877763152122E-2</c:v>
                </c:pt>
                <c:pt idx="6700">
                  <c:v>2.0514868199825287E-2</c:v>
                </c:pt>
                <c:pt idx="6701">
                  <c:v>1.5750646591186523E-2</c:v>
                </c:pt>
                <c:pt idx="6702">
                  <c:v>1.1591586284339428E-2</c:v>
                </c:pt>
                <c:pt idx="6703">
                  <c:v>6.7101935856044292E-3</c:v>
                </c:pt>
                <c:pt idx="6704">
                  <c:v>9.2953629791736603E-4</c:v>
                </c:pt>
                <c:pt idx="6705">
                  <c:v>2.3747188970446587E-3</c:v>
                </c:pt>
                <c:pt idx="6706">
                  <c:v>8.1953229382634163E-3</c:v>
                </c:pt>
                <c:pt idx="6707">
                  <c:v>1.231282576918602E-2</c:v>
                </c:pt>
                <c:pt idx="6708">
                  <c:v>1.5570404008030891E-2</c:v>
                </c:pt>
                <c:pt idx="6709">
                  <c:v>1.2538284063339233E-2</c:v>
                </c:pt>
                <c:pt idx="6710">
                  <c:v>1.6034215688705444E-2</c:v>
                </c:pt>
                <c:pt idx="6711">
                  <c:v>1.6072787344455719E-2</c:v>
                </c:pt>
                <c:pt idx="6712">
                  <c:v>2.0967412739992142E-2</c:v>
                </c:pt>
                <c:pt idx="6713">
                  <c:v>3.2101079821586609E-2</c:v>
                </c:pt>
                <c:pt idx="6714">
                  <c:v>4.7821715474128723E-2</c:v>
                </c:pt>
                <c:pt idx="6715">
                  <c:v>5.7097252458333969E-2</c:v>
                </c:pt>
                <c:pt idx="6716">
                  <c:v>6.4947456121444702E-2</c:v>
                </c:pt>
                <c:pt idx="6717">
                  <c:v>6.7402034997940063E-2</c:v>
                </c:pt>
                <c:pt idx="6718">
                  <c:v>5.8943301439285278E-2</c:v>
                </c:pt>
                <c:pt idx="6719">
                  <c:v>4.4863559305667877E-2</c:v>
                </c:pt>
                <c:pt idx="6720">
                  <c:v>3.3091321587562561E-2</c:v>
                </c:pt>
                <c:pt idx="6721">
                  <c:v>2.4402538314461708E-2</c:v>
                </c:pt>
                <c:pt idx="6722">
                  <c:v>2.6610564440488815E-2</c:v>
                </c:pt>
                <c:pt idx="6723">
                  <c:v>2.9820909723639488E-2</c:v>
                </c:pt>
                <c:pt idx="6724">
                  <c:v>3.3378362655639648E-2</c:v>
                </c:pt>
                <c:pt idx="6725">
                  <c:v>3.2631862908601761E-2</c:v>
                </c:pt>
                <c:pt idx="6726">
                  <c:v>3.3080872148275375E-2</c:v>
                </c:pt>
                <c:pt idx="6727">
                  <c:v>2.9266702011227608E-2</c:v>
                </c:pt>
                <c:pt idx="6728">
                  <c:v>3.0597483739256859E-2</c:v>
                </c:pt>
                <c:pt idx="6729">
                  <c:v>3.0493035912513733E-2</c:v>
                </c:pt>
                <c:pt idx="6730">
                  <c:v>3.1292781233787537E-2</c:v>
                </c:pt>
                <c:pt idx="6731">
                  <c:v>2.9205953702330589E-2</c:v>
                </c:pt>
                <c:pt idx="6732">
                  <c:v>2.1768011152744293E-2</c:v>
                </c:pt>
                <c:pt idx="6733">
                  <c:v>2.1986434236168861E-2</c:v>
                </c:pt>
                <c:pt idx="6734">
                  <c:v>1.8615404143929482E-2</c:v>
                </c:pt>
                <c:pt idx="6735">
                  <c:v>1.4320185407996178E-2</c:v>
                </c:pt>
                <c:pt idx="6736">
                  <c:v>8.179469034075737E-3</c:v>
                </c:pt>
                <c:pt idx="6737">
                  <c:v>-2.7643097564578056E-4</c:v>
                </c:pt>
                <c:pt idx="6738">
                  <c:v>-2.1257300395518541E-3</c:v>
                </c:pt>
                <c:pt idx="6739">
                  <c:v>-1.8199256155639887E-3</c:v>
                </c:pt>
                <c:pt idx="6740">
                  <c:v>4.5867497101426125E-4</c:v>
                </c:pt>
                <c:pt idx="6741">
                  <c:v>6.2736440449953079E-3</c:v>
                </c:pt>
                <c:pt idx="6742">
                  <c:v>1.7425099387764931E-2</c:v>
                </c:pt>
                <c:pt idx="6743">
                  <c:v>2.0451009273529053E-2</c:v>
                </c:pt>
                <c:pt idx="6744">
                  <c:v>1.4254099689424038E-2</c:v>
                </c:pt>
                <c:pt idx="6745">
                  <c:v>2.7131768874824047E-3</c:v>
                </c:pt>
                <c:pt idx="6746">
                  <c:v>2.2404654882848263E-3</c:v>
                </c:pt>
                <c:pt idx="6747">
                  <c:v>6.3651693053543568E-3</c:v>
                </c:pt>
                <c:pt idx="6748">
                  <c:v>1.6426591202616692E-2</c:v>
                </c:pt>
                <c:pt idx="6749">
                  <c:v>1.8997862935066223E-2</c:v>
                </c:pt>
                <c:pt idx="6750">
                  <c:v>2.0971529185771942E-2</c:v>
                </c:pt>
                <c:pt idx="6751">
                  <c:v>2.5893008336424828E-2</c:v>
                </c:pt>
                <c:pt idx="6752">
                  <c:v>2.7310343459248543E-2</c:v>
                </c:pt>
                <c:pt idx="6753">
                  <c:v>3.1323269009590149E-2</c:v>
                </c:pt>
                <c:pt idx="6754">
                  <c:v>2.7887789532542229E-2</c:v>
                </c:pt>
                <c:pt idx="6755">
                  <c:v>2.856585755944252E-2</c:v>
                </c:pt>
                <c:pt idx="6756">
                  <c:v>3.1543269753456116E-2</c:v>
                </c:pt>
                <c:pt idx="6757">
                  <c:v>3.3305585384368896E-2</c:v>
                </c:pt>
                <c:pt idx="6758">
                  <c:v>3.3592671155929565E-2</c:v>
                </c:pt>
                <c:pt idx="6759">
                  <c:v>2.4566013365983963E-2</c:v>
                </c:pt>
                <c:pt idx="6760">
                  <c:v>1.5915267169475555E-2</c:v>
                </c:pt>
                <c:pt idx="6761">
                  <c:v>6.7196511663496494E-3</c:v>
                </c:pt>
                <c:pt idx="6762">
                  <c:v>1.9464036449790001E-4</c:v>
                </c:pt>
                <c:pt idx="6763">
                  <c:v>1.6890699043869972E-4</c:v>
                </c:pt>
                <c:pt idx="6764">
                  <c:v>7.7075166627764702E-3</c:v>
                </c:pt>
                <c:pt idx="6765">
                  <c:v>2.0210256800055504E-2</c:v>
                </c:pt>
                <c:pt idx="6766">
                  <c:v>2.9413340613245964E-2</c:v>
                </c:pt>
                <c:pt idx="6767">
                  <c:v>2.7567479759454727E-2</c:v>
                </c:pt>
                <c:pt idx="6768">
                  <c:v>3.004741296172142E-2</c:v>
                </c:pt>
                <c:pt idx="6769">
                  <c:v>2.9999129474163055E-2</c:v>
                </c:pt>
                <c:pt idx="6770">
                  <c:v>2.4603832513093948E-2</c:v>
                </c:pt>
                <c:pt idx="6771">
                  <c:v>2.0739290863275528E-2</c:v>
                </c:pt>
                <c:pt idx="6772">
                  <c:v>1.4173533767461777E-2</c:v>
                </c:pt>
                <c:pt idx="6773">
                  <c:v>4.0589859709143639E-3</c:v>
                </c:pt>
                <c:pt idx="6774">
                  <c:v>-8.9723933488130569E-3</c:v>
                </c:pt>
                <c:pt idx="6775">
                  <c:v>-1.855834387242794E-2</c:v>
                </c:pt>
                <c:pt idx="6776">
                  <c:v>-2.7428533881902695E-2</c:v>
                </c:pt>
                <c:pt idx="6777">
                  <c:v>-2.6125701144337654E-2</c:v>
                </c:pt>
                <c:pt idx="6778">
                  <c:v>-1.6569480299949646E-2</c:v>
                </c:pt>
                <c:pt idx="6779">
                  <c:v>-1.4696083962917328E-3</c:v>
                </c:pt>
                <c:pt idx="6780">
                  <c:v>1.32339708507061E-2</c:v>
                </c:pt>
                <c:pt idx="6781">
                  <c:v>2.2182747721672058E-2</c:v>
                </c:pt>
                <c:pt idx="6782">
                  <c:v>2.4731658399105072E-2</c:v>
                </c:pt>
                <c:pt idx="6783">
                  <c:v>1.8176447600126266E-2</c:v>
                </c:pt>
                <c:pt idx="6784">
                  <c:v>1.0615198872983456E-2</c:v>
                </c:pt>
                <c:pt idx="6785">
                  <c:v>1.1244362220168114E-2</c:v>
                </c:pt>
                <c:pt idx="6786">
                  <c:v>1.2816958129405975E-2</c:v>
                </c:pt>
                <c:pt idx="6787">
                  <c:v>1.8783574923872948E-2</c:v>
                </c:pt>
                <c:pt idx="6788">
                  <c:v>1.8893564119935036E-2</c:v>
                </c:pt>
                <c:pt idx="6789">
                  <c:v>2.0832907408475876E-2</c:v>
                </c:pt>
                <c:pt idx="6790">
                  <c:v>2.0185224711894989E-2</c:v>
                </c:pt>
                <c:pt idx="6791">
                  <c:v>1.9641084596514702E-2</c:v>
                </c:pt>
                <c:pt idx="6792">
                  <c:v>2.0809413865208626E-2</c:v>
                </c:pt>
                <c:pt idx="6793">
                  <c:v>1.8775278702378273E-2</c:v>
                </c:pt>
                <c:pt idx="6794">
                  <c:v>1.5793336555361748E-2</c:v>
                </c:pt>
                <c:pt idx="6795">
                  <c:v>1.2950653210282326E-2</c:v>
                </c:pt>
                <c:pt idx="6796">
                  <c:v>1.2892862781882286E-2</c:v>
                </c:pt>
                <c:pt idx="6797">
                  <c:v>9.4631556421518326E-3</c:v>
                </c:pt>
                <c:pt idx="6798">
                  <c:v>9.9814068526029587E-3</c:v>
                </c:pt>
                <c:pt idx="6799">
                  <c:v>1.4678958803415298E-2</c:v>
                </c:pt>
                <c:pt idx="6800">
                  <c:v>1.6188705340027809E-2</c:v>
                </c:pt>
                <c:pt idx="6801">
                  <c:v>1.3018772006034851E-2</c:v>
                </c:pt>
                <c:pt idx="6802">
                  <c:v>4.2380630038678646E-3</c:v>
                </c:pt>
                <c:pt idx="6803">
                  <c:v>-5.7347482070326805E-3</c:v>
                </c:pt>
                <c:pt idx="6804">
                  <c:v>-9.1121690347790718E-3</c:v>
                </c:pt>
                <c:pt idx="6805">
                  <c:v>-7.1971304714679718E-3</c:v>
                </c:pt>
                <c:pt idx="6806">
                  <c:v>2.2190390154719353E-4</c:v>
                </c:pt>
                <c:pt idx="6807">
                  <c:v>7.4593368917703629E-3</c:v>
                </c:pt>
                <c:pt idx="6808">
                  <c:v>8.9488429948687553E-3</c:v>
                </c:pt>
                <c:pt idx="6809">
                  <c:v>1.1789286509156227E-2</c:v>
                </c:pt>
                <c:pt idx="6810">
                  <c:v>9.2483647167682648E-3</c:v>
                </c:pt>
                <c:pt idx="6811">
                  <c:v>4.8585915938019753E-3</c:v>
                </c:pt>
                <c:pt idx="6812">
                  <c:v>-1.3196757063269615E-3</c:v>
                </c:pt>
                <c:pt idx="6813">
                  <c:v>-6.5102581866085529E-3</c:v>
                </c:pt>
                <c:pt idx="6814">
                  <c:v>-1.2101564556360245E-2</c:v>
                </c:pt>
                <c:pt idx="6815">
                  <c:v>-1.0434383526444435E-2</c:v>
                </c:pt>
                <c:pt idx="6816">
                  <c:v>-1.2738017365336418E-2</c:v>
                </c:pt>
                <c:pt idx="6817">
                  <c:v>-1.4062888920307159E-2</c:v>
                </c:pt>
                <c:pt idx="6818">
                  <c:v>-1.5408052131533623E-2</c:v>
                </c:pt>
                <c:pt idx="6819">
                  <c:v>-1.4460526406764984E-2</c:v>
                </c:pt>
                <c:pt idx="6820">
                  <c:v>-1.3272490352392197E-2</c:v>
                </c:pt>
                <c:pt idx="6821">
                  <c:v>-5.5220164358615875E-3</c:v>
                </c:pt>
                <c:pt idx="6822">
                  <c:v>8.0481208860874176E-3</c:v>
                </c:pt>
                <c:pt idx="6823">
                  <c:v>2.2122243419289589E-2</c:v>
                </c:pt>
                <c:pt idx="6824">
                  <c:v>3.5896647721529007E-2</c:v>
                </c:pt>
                <c:pt idx="6825">
                  <c:v>4.538746178150177E-2</c:v>
                </c:pt>
                <c:pt idx="6826">
                  <c:v>5.1259465515613556E-2</c:v>
                </c:pt>
                <c:pt idx="6827">
                  <c:v>5.1394488662481308E-2</c:v>
                </c:pt>
                <c:pt idx="6828">
                  <c:v>4.7566458582878113E-2</c:v>
                </c:pt>
                <c:pt idx="6829">
                  <c:v>4.1969209909439087E-2</c:v>
                </c:pt>
                <c:pt idx="6830">
                  <c:v>4.2517825961112976E-2</c:v>
                </c:pt>
                <c:pt idx="6831">
                  <c:v>4.571148008108139E-2</c:v>
                </c:pt>
                <c:pt idx="6832">
                  <c:v>3.9780355989933014E-2</c:v>
                </c:pt>
                <c:pt idx="6833">
                  <c:v>3.3984027802944183E-2</c:v>
                </c:pt>
                <c:pt idx="6834">
                  <c:v>2.1980360150337219E-2</c:v>
                </c:pt>
                <c:pt idx="6835">
                  <c:v>7.5500099919736385E-3</c:v>
                </c:pt>
                <c:pt idx="6836">
                  <c:v>-2.3103442508727312E-3</c:v>
                </c:pt>
                <c:pt idx="6837">
                  <c:v>-3.8360119797289371E-3</c:v>
                </c:pt>
                <c:pt idx="6838">
                  <c:v>-2.3917797952890396E-3</c:v>
                </c:pt>
                <c:pt idx="6839">
                  <c:v>5.3997733630239964E-3</c:v>
                </c:pt>
                <c:pt idx="6840">
                  <c:v>1.0501058772206306E-2</c:v>
                </c:pt>
                <c:pt idx="6841">
                  <c:v>1.3604975305497646E-2</c:v>
                </c:pt>
                <c:pt idx="6842">
                  <c:v>1.4696071855723858E-2</c:v>
                </c:pt>
                <c:pt idx="6843">
                  <c:v>1.0709809139370918E-2</c:v>
                </c:pt>
                <c:pt idx="6844">
                  <c:v>1.2316226959228516E-2</c:v>
                </c:pt>
                <c:pt idx="6845">
                  <c:v>1.3475475832819939E-2</c:v>
                </c:pt>
                <c:pt idx="6846">
                  <c:v>1.1951349675655365E-2</c:v>
                </c:pt>
                <c:pt idx="6847">
                  <c:v>3.3351513557136059E-3</c:v>
                </c:pt>
                <c:pt idx="6848">
                  <c:v>-7.0639597252011299E-3</c:v>
                </c:pt>
                <c:pt idx="6849">
                  <c:v>-1.253211684525013E-2</c:v>
                </c:pt>
                <c:pt idx="6850">
                  <c:v>-1.139095239341259E-2</c:v>
                </c:pt>
                <c:pt idx="6851">
                  <c:v>-1.0564585216343403E-2</c:v>
                </c:pt>
                <c:pt idx="6852">
                  <c:v>-4.7272024676203728E-3</c:v>
                </c:pt>
                <c:pt idx="6853">
                  <c:v>-1.898626796901226E-4</c:v>
                </c:pt>
                <c:pt idx="6854">
                  <c:v>-1.3238368555903435E-3</c:v>
                </c:pt>
                <c:pt idx="6855">
                  <c:v>-2.1035561803728342E-3</c:v>
                </c:pt>
                <c:pt idx="6856">
                  <c:v>-7.4599720537662506E-3</c:v>
                </c:pt>
                <c:pt idx="6857">
                  <c:v>-1.2176623567938805E-2</c:v>
                </c:pt>
                <c:pt idx="6858">
                  <c:v>-1.0302290320396423E-2</c:v>
                </c:pt>
                <c:pt idx="6859">
                  <c:v>-3.6583058536052704E-3</c:v>
                </c:pt>
                <c:pt idx="6860">
                  <c:v>7.2103207930922508E-3</c:v>
                </c:pt>
                <c:pt idx="6861">
                  <c:v>1.4738205820322037E-2</c:v>
                </c:pt>
                <c:pt idx="6862">
                  <c:v>1.6012793406844139E-2</c:v>
                </c:pt>
                <c:pt idx="6863">
                  <c:v>1.2347709387540817E-2</c:v>
                </c:pt>
                <c:pt idx="6864">
                  <c:v>1.0609198361635208E-2</c:v>
                </c:pt>
                <c:pt idx="6865">
                  <c:v>9.2044081538915634E-3</c:v>
                </c:pt>
                <c:pt idx="6866">
                  <c:v>5.3007462993264198E-3</c:v>
                </c:pt>
                <c:pt idx="6867">
                  <c:v>3.9338460192084312E-4</c:v>
                </c:pt>
                <c:pt idx="6868">
                  <c:v>1.0740887373685837E-3</c:v>
                </c:pt>
                <c:pt idx="6869">
                  <c:v>1.0036933235824108E-3</c:v>
                </c:pt>
                <c:pt idx="6870">
                  <c:v>-3.4792055375874043E-3</c:v>
                </c:pt>
                <c:pt idx="6871">
                  <c:v>-5.3458572365343571E-3</c:v>
                </c:pt>
                <c:pt idx="6872">
                  <c:v>-1.013155747205019E-2</c:v>
                </c:pt>
                <c:pt idx="6873">
                  <c:v>-1.0537196882069111E-2</c:v>
                </c:pt>
                <c:pt idx="6874">
                  <c:v>-9.485248476266861E-3</c:v>
                </c:pt>
                <c:pt idx="6875">
                  <c:v>-7.8685982152819633E-3</c:v>
                </c:pt>
                <c:pt idx="6876">
                  <c:v>-8.905632421374321E-3</c:v>
                </c:pt>
                <c:pt idx="6877">
                  <c:v>-7.5646759942173958E-3</c:v>
                </c:pt>
                <c:pt idx="6878">
                  <c:v>-1.13516915589571E-2</c:v>
                </c:pt>
                <c:pt idx="6879">
                  <c:v>-1.3887412846088409E-2</c:v>
                </c:pt>
                <c:pt idx="6880">
                  <c:v>-1.5262670814990997E-2</c:v>
                </c:pt>
                <c:pt idx="6881">
                  <c:v>-1.7260655760765076E-2</c:v>
                </c:pt>
                <c:pt idx="6882">
                  <c:v>-1.9074002280831337E-2</c:v>
                </c:pt>
                <c:pt idx="6883">
                  <c:v>-1.9251143559813499E-2</c:v>
                </c:pt>
                <c:pt idx="6884">
                  <c:v>-2.039923332631588E-2</c:v>
                </c:pt>
                <c:pt idx="6885">
                  <c:v>-2.1410675719380379E-2</c:v>
                </c:pt>
                <c:pt idx="6886">
                  <c:v>-2.6568420231342316E-2</c:v>
                </c:pt>
                <c:pt idx="6887">
                  <c:v>-2.9293406754732132E-2</c:v>
                </c:pt>
                <c:pt idx="6888">
                  <c:v>-3.1580265611410141E-2</c:v>
                </c:pt>
                <c:pt idx="6889">
                  <c:v>-3.0480057001113892E-2</c:v>
                </c:pt>
                <c:pt idx="6890">
                  <c:v>-2.6750033721327782E-2</c:v>
                </c:pt>
                <c:pt idx="6891">
                  <c:v>-1.8630476668477058E-2</c:v>
                </c:pt>
                <c:pt idx="6892">
                  <c:v>-1.5694873407483101E-2</c:v>
                </c:pt>
                <c:pt idx="6893">
                  <c:v>-2.0793452858924866E-2</c:v>
                </c:pt>
                <c:pt idx="6894">
                  <c:v>-2.515704371035099E-2</c:v>
                </c:pt>
                <c:pt idx="6895">
                  <c:v>-3.2395165413618088E-2</c:v>
                </c:pt>
                <c:pt idx="6896">
                  <c:v>-4.1660834103822708E-2</c:v>
                </c:pt>
                <c:pt idx="6897">
                  <c:v>-4.2394321411848068E-2</c:v>
                </c:pt>
                <c:pt idx="6898">
                  <c:v>-4.0856346487998962E-2</c:v>
                </c:pt>
                <c:pt idx="6899">
                  <c:v>-3.0787525698542595E-2</c:v>
                </c:pt>
                <c:pt idx="6900">
                  <c:v>-1.8003819510340691E-2</c:v>
                </c:pt>
                <c:pt idx="6901">
                  <c:v>-2.7764488477259874E-3</c:v>
                </c:pt>
                <c:pt idx="6902">
                  <c:v>1.1277850717306137E-2</c:v>
                </c:pt>
                <c:pt idx="6903">
                  <c:v>2.1198879927396774E-2</c:v>
                </c:pt>
                <c:pt idx="6904">
                  <c:v>2.3832479491829872E-2</c:v>
                </c:pt>
                <c:pt idx="6905">
                  <c:v>2.775237150490284E-2</c:v>
                </c:pt>
                <c:pt idx="6906">
                  <c:v>2.5793882086873055E-2</c:v>
                </c:pt>
                <c:pt idx="6907">
                  <c:v>1.5405650250613689E-2</c:v>
                </c:pt>
                <c:pt idx="6908">
                  <c:v>3.2714894041419029E-3</c:v>
                </c:pt>
                <c:pt idx="6909">
                  <c:v>-9.2957010492682457E-3</c:v>
                </c:pt>
                <c:pt idx="6910">
                  <c:v>-2.0250614732503891E-2</c:v>
                </c:pt>
                <c:pt idx="6911">
                  <c:v>-2.2421162575483322E-2</c:v>
                </c:pt>
                <c:pt idx="6912">
                  <c:v>-2.5867026299238205E-2</c:v>
                </c:pt>
                <c:pt idx="6913">
                  <c:v>-2.973470464348793E-2</c:v>
                </c:pt>
                <c:pt idx="6914">
                  <c:v>-2.486005611717701E-2</c:v>
                </c:pt>
                <c:pt idx="6915">
                  <c:v>-2.323746494948864E-2</c:v>
                </c:pt>
                <c:pt idx="6916">
                  <c:v>-2.028694748878479E-2</c:v>
                </c:pt>
                <c:pt idx="6917">
                  <c:v>-1.6389902681112289E-2</c:v>
                </c:pt>
                <c:pt idx="6918">
                  <c:v>-2.0834451541304588E-2</c:v>
                </c:pt>
                <c:pt idx="6919">
                  <c:v>-1.7428940162062645E-2</c:v>
                </c:pt>
                <c:pt idx="6920">
                  <c:v>-1.7333598807454109E-2</c:v>
                </c:pt>
                <c:pt idx="6921">
                  <c:v>-1.9365549087524414E-2</c:v>
                </c:pt>
                <c:pt idx="6922">
                  <c:v>-1.6253910958766937E-2</c:v>
                </c:pt>
                <c:pt idx="6923">
                  <c:v>-1.2982441112399101E-2</c:v>
                </c:pt>
                <c:pt idx="6924">
                  <c:v>-9.9261980503797531E-3</c:v>
                </c:pt>
                <c:pt idx="6925">
                  <c:v>-1.4407837763428688E-2</c:v>
                </c:pt>
                <c:pt idx="6926">
                  <c:v>-1.3136710971593857E-2</c:v>
                </c:pt>
                <c:pt idx="6927">
                  <c:v>-1.4746786095201969E-2</c:v>
                </c:pt>
                <c:pt idx="6928">
                  <c:v>-1.4681538566946983E-2</c:v>
                </c:pt>
                <c:pt idx="6929">
                  <c:v>-1.3044635765254498E-2</c:v>
                </c:pt>
                <c:pt idx="6930">
                  <c:v>-7.0285550318658352E-3</c:v>
                </c:pt>
                <c:pt idx="6931">
                  <c:v>-1.4915214851498604E-3</c:v>
                </c:pt>
                <c:pt idx="6932">
                  <c:v>6.7496299743652344E-3</c:v>
                </c:pt>
                <c:pt idx="6933">
                  <c:v>1.1860949918627739E-2</c:v>
                </c:pt>
                <c:pt idx="6934">
                  <c:v>1.8289554864168167E-2</c:v>
                </c:pt>
                <c:pt idx="6935">
                  <c:v>2.2809110581874847E-2</c:v>
                </c:pt>
                <c:pt idx="6936">
                  <c:v>2.2876221686601639E-2</c:v>
                </c:pt>
                <c:pt idx="6937">
                  <c:v>1.8457731232047081E-2</c:v>
                </c:pt>
                <c:pt idx="6938">
                  <c:v>1.857118122279644E-2</c:v>
                </c:pt>
                <c:pt idx="6939">
                  <c:v>1.8136551603674889E-2</c:v>
                </c:pt>
                <c:pt idx="6940">
                  <c:v>1.3982020318508148E-2</c:v>
                </c:pt>
                <c:pt idx="6941">
                  <c:v>7.4615804478526115E-3</c:v>
                </c:pt>
                <c:pt idx="6942">
                  <c:v>3.0782837420701981E-3</c:v>
                </c:pt>
                <c:pt idx="6943">
                  <c:v>2.6736892759799957E-3</c:v>
                </c:pt>
                <c:pt idx="6944">
                  <c:v>3.3836346119642258E-4</c:v>
                </c:pt>
                <c:pt idx="6945">
                  <c:v>-1.6016007866710424E-3</c:v>
                </c:pt>
                <c:pt idx="6946">
                  <c:v>-3.8373703137040138E-4</c:v>
                </c:pt>
                <c:pt idx="6947">
                  <c:v>-2.9636053368449211E-3</c:v>
                </c:pt>
                <c:pt idx="6948">
                  <c:v>-4.6275481581687927E-3</c:v>
                </c:pt>
                <c:pt idx="6949">
                  <c:v>-1.3662953861057758E-3</c:v>
                </c:pt>
                <c:pt idx="6950">
                  <c:v>4.4934577308595181E-3</c:v>
                </c:pt>
                <c:pt idx="6951">
                  <c:v>1.2550209648907185E-2</c:v>
                </c:pt>
                <c:pt idx="6952">
                  <c:v>1.5995539724826813E-2</c:v>
                </c:pt>
                <c:pt idx="6953">
                  <c:v>1.2886242941021919E-2</c:v>
                </c:pt>
                <c:pt idx="6954">
                  <c:v>6.4802751876413822E-3</c:v>
                </c:pt>
                <c:pt idx="6955">
                  <c:v>-6.2722992151975632E-3</c:v>
                </c:pt>
                <c:pt idx="6956">
                  <c:v>-1.1415129527449608E-2</c:v>
                </c:pt>
                <c:pt idx="6957">
                  <c:v>-1.0241249576210976E-2</c:v>
                </c:pt>
                <c:pt idx="6958">
                  <c:v>5.3256796672940254E-4</c:v>
                </c:pt>
                <c:pt idx="6959">
                  <c:v>1.3756534084677696E-2</c:v>
                </c:pt>
                <c:pt idx="6960">
                  <c:v>1.8025048077106476E-2</c:v>
                </c:pt>
                <c:pt idx="6961">
                  <c:v>1.3898647390305996E-2</c:v>
                </c:pt>
                <c:pt idx="6962">
                  <c:v>5.1214005798101425E-3</c:v>
                </c:pt>
                <c:pt idx="6963">
                  <c:v>-7.7087380923330784E-3</c:v>
                </c:pt>
                <c:pt idx="6964">
                  <c:v>-1.1514129117131233E-2</c:v>
                </c:pt>
                <c:pt idx="6965">
                  <c:v>-1.1412172578275204E-2</c:v>
                </c:pt>
                <c:pt idx="6966">
                  <c:v>-6.028858944773674E-3</c:v>
                </c:pt>
                <c:pt idx="6967">
                  <c:v>-3.1462255865335464E-3</c:v>
                </c:pt>
                <c:pt idx="6968">
                  <c:v>-5.9225410223007202E-4</c:v>
                </c:pt>
                <c:pt idx="6969">
                  <c:v>6.1372597701847553E-3</c:v>
                </c:pt>
                <c:pt idx="6970">
                  <c:v>7.8339595347642899E-3</c:v>
                </c:pt>
                <c:pt idx="6971">
                  <c:v>1.1950938031077385E-2</c:v>
                </c:pt>
                <c:pt idx="6972">
                  <c:v>1.1457987129688263E-2</c:v>
                </c:pt>
                <c:pt idx="6973">
                  <c:v>9.796779602766037E-3</c:v>
                </c:pt>
                <c:pt idx="6974">
                  <c:v>1.2283246032893658E-3</c:v>
                </c:pt>
                <c:pt idx="6975">
                  <c:v>-5.5700261145830154E-3</c:v>
                </c:pt>
                <c:pt idx="6976">
                  <c:v>-8.599638007581234E-3</c:v>
                </c:pt>
                <c:pt idx="6977">
                  <c:v>2.6866993866860867E-3</c:v>
                </c:pt>
                <c:pt idx="6978">
                  <c:v>1.8562335520982742E-2</c:v>
                </c:pt>
                <c:pt idx="6979">
                  <c:v>4.2939037084579468E-2</c:v>
                </c:pt>
                <c:pt idx="6980">
                  <c:v>6.7214280366897583E-2</c:v>
                </c:pt>
                <c:pt idx="6981">
                  <c:v>8.5242100059986115E-2</c:v>
                </c:pt>
                <c:pt idx="6982">
                  <c:v>8.8305532932281494E-2</c:v>
                </c:pt>
                <c:pt idx="6983">
                  <c:v>8.2176670432090759E-2</c:v>
                </c:pt>
                <c:pt idx="6984">
                  <c:v>7.1857720613479614E-2</c:v>
                </c:pt>
                <c:pt idx="6985">
                  <c:v>5.8772064745426178E-2</c:v>
                </c:pt>
                <c:pt idx="6986">
                  <c:v>4.2041279375553131E-2</c:v>
                </c:pt>
                <c:pt idx="6987">
                  <c:v>2.9303267598152161E-2</c:v>
                </c:pt>
                <c:pt idx="6988">
                  <c:v>1.7214382067322731E-2</c:v>
                </c:pt>
                <c:pt idx="6989">
                  <c:v>1.172906905412674E-2</c:v>
                </c:pt>
                <c:pt idx="6990">
                  <c:v>4.7446629032492638E-3</c:v>
                </c:pt>
                <c:pt idx="6991">
                  <c:v>4.2057270184159279E-4</c:v>
                </c:pt>
                <c:pt idx="6992">
                  <c:v>3.6211595870554447E-3</c:v>
                </c:pt>
                <c:pt idx="6993">
                  <c:v>4.4226869940757751E-3</c:v>
                </c:pt>
                <c:pt idx="6994">
                  <c:v>9.6605923026800156E-3</c:v>
                </c:pt>
                <c:pt idx="6995">
                  <c:v>1.5268679708242416E-2</c:v>
                </c:pt>
                <c:pt idx="6996">
                  <c:v>1.5438321977853775E-2</c:v>
                </c:pt>
                <c:pt idx="6997">
                  <c:v>1.3491213321685791E-2</c:v>
                </c:pt>
                <c:pt idx="6998">
                  <c:v>1.2203576043248177E-2</c:v>
                </c:pt>
                <c:pt idx="6999">
                  <c:v>1.0741386562585831E-2</c:v>
                </c:pt>
                <c:pt idx="7000">
                  <c:v>6.6193467937409878E-3</c:v>
                </c:pt>
              </c:numCache>
            </c:numRef>
          </c:yVal>
          <c:smooth val="0"/>
          <c:extLst>
            <c:ext xmlns:c16="http://schemas.microsoft.com/office/drawing/2014/chart" uri="{C3380CC4-5D6E-409C-BE32-E72D297353CC}">
              <c16:uniqueId val="{00000008-5215-4512-BA8E-8B06FAA48FA2}"/>
            </c:ext>
          </c:extLst>
        </c:ser>
        <c:dLbls>
          <c:showLegendKey val="0"/>
          <c:showVal val="0"/>
          <c:showCatName val="0"/>
          <c:showSerName val="0"/>
          <c:showPercent val="0"/>
          <c:showBubbleSize val="0"/>
        </c:dLbls>
        <c:axId val="219599375"/>
        <c:axId val="219600207"/>
      </c:scatterChart>
      <c:valAx>
        <c:axId val="221107983"/>
        <c:scaling>
          <c:orientation val="minMax"/>
          <c:max val="70"/>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Time (s)</a:t>
                </a:r>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119824735"/>
        <c:crosses val="autoZero"/>
        <c:crossBetween val="midCat"/>
      </c:valAx>
      <c:valAx>
        <c:axId val="119824735"/>
        <c:scaling>
          <c:orientation val="minMax"/>
          <c:min val="-5"/>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Acceleration (m/s</a:t>
                </a:r>
                <a:r>
                  <a:rPr lang="en-US" sz="2400" baseline="30000" dirty="0"/>
                  <a:t>2</a:t>
                </a:r>
                <a:r>
                  <a:rPr lang="en-US" sz="2400" dirty="0"/>
                  <a:t>)</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21107983"/>
        <c:crosses val="autoZero"/>
        <c:crossBetween val="midCat"/>
      </c:valAx>
      <c:valAx>
        <c:axId val="219600207"/>
        <c:scaling>
          <c:orientation val="minMax"/>
          <c:max val="8"/>
          <c:min val="-10"/>
        </c:scaling>
        <c:delete val="0"/>
        <c:axPos val="r"/>
        <c:title>
          <c:tx>
            <c:rich>
              <a:bodyPr rot="-5400000" spcFirstLastPara="1" vertOverflow="ellipsis" vert="horz" wrap="square" anchor="ctr" anchorCtr="1"/>
              <a:lstStyle/>
              <a:p>
                <a:pPr>
                  <a:defRPr sz="2400" b="0" i="0" u="none" strike="noStrike" kern="1200" baseline="0">
                    <a:solidFill>
                      <a:schemeClr val="tx1">
                        <a:lumMod val="65000"/>
                        <a:lumOff val="35000"/>
                      </a:schemeClr>
                    </a:solidFill>
                    <a:latin typeface="+mn-lt"/>
                    <a:ea typeface="+mn-ea"/>
                    <a:cs typeface="+mn-cs"/>
                  </a:defRPr>
                </a:pPr>
                <a:r>
                  <a:rPr lang="en-US" sz="2400" baseline="0" dirty="0"/>
                  <a:t>Angular Velocity (rad/s)</a:t>
                </a:r>
              </a:p>
            </c:rich>
          </c:tx>
          <c:overlay val="0"/>
          <c:spPr>
            <a:noFill/>
            <a:ln>
              <a:noFill/>
            </a:ln>
            <a:effectLst/>
          </c:spPr>
          <c:txPr>
            <a:bodyPr rot="-5400000" spcFirstLastPara="1" vertOverflow="ellipsis" vert="horz" wrap="square" anchor="ctr" anchorCtr="1"/>
            <a:lstStyle/>
            <a:p>
              <a:pPr>
                <a:defRPr sz="2400" b="0" i="0" u="none" strike="noStrike" kern="1200" baseline="0">
                  <a:solidFill>
                    <a:schemeClr val="tx1">
                      <a:lumMod val="65000"/>
                      <a:lumOff val="35000"/>
                    </a:schemeClr>
                  </a:solidFill>
                  <a:latin typeface="+mn-lt"/>
                  <a:ea typeface="+mn-ea"/>
                  <a:cs typeface="+mn-cs"/>
                </a:defRPr>
              </a:pPr>
              <a:endParaRPr lang="en-US"/>
            </a:p>
          </c:txPr>
        </c:title>
        <c:numFmt formatCode="#,##0.0" sourceLinked="0"/>
        <c:majorTickMark val="out"/>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19599375"/>
        <c:crosses val="max"/>
        <c:crossBetween val="midCat"/>
      </c:valAx>
      <c:valAx>
        <c:axId val="219599375"/>
        <c:scaling>
          <c:orientation val="minMax"/>
        </c:scaling>
        <c:delete val="1"/>
        <c:axPos val="b"/>
        <c:numFmt formatCode="General" sourceLinked="1"/>
        <c:majorTickMark val="out"/>
        <c:minorTickMark val="none"/>
        <c:tickLblPos val="nextTo"/>
        <c:crossAx val="219600207"/>
        <c:crosses val="autoZero"/>
        <c:crossBetween val="midCat"/>
      </c:valAx>
      <c:spPr>
        <a:noFill/>
        <a:ln>
          <a:noFill/>
        </a:ln>
        <a:effectLst/>
      </c:spPr>
    </c:plotArea>
    <c:legend>
      <c:legendPos val="b"/>
      <c:layout>
        <c:manualLayout>
          <c:xMode val="edge"/>
          <c:yMode val="edge"/>
          <c:x val="9.717734533749102E-2"/>
          <c:y val="4.0040220513485297E-2"/>
          <c:w val="0.2136502975148126"/>
          <c:h val="0.12793978180627291"/>
        </c:manualLayout>
      </c:layout>
      <c:overlay val="0"/>
      <c:spPr>
        <a:solidFill>
          <a:schemeClr val="bg1"/>
        </a:solidFill>
        <a:ln>
          <a:solidFill>
            <a:schemeClr val="tx1"/>
          </a:solidFill>
        </a:ln>
        <a:effectLst/>
      </c:spPr>
      <c:txPr>
        <a:bodyPr rot="0" spcFirstLastPara="1" vertOverflow="ellipsis" vert="horz" wrap="square" anchor="ctr" anchorCtr="1"/>
        <a:lstStyle/>
        <a:p>
          <a:pPr>
            <a:defRPr sz="16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lt1"/>
    </a:solid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3329985782477989E-2"/>
          <c:y val="2.3947921428425226E-2"/>
          <c:w val="0.80291294339123087"/>
          <c:h val="0.81717030436592142"/>
        </c:manualLayout>
      </c:layout>
      <c:scatterChart>
        <c:scatterStyle val="lineMarker"/>
        <c:varyColors val="0"/>
        <c:ser>
          <c:idx val="4"/>
          <c:order val="0"/>
          <c:tx>
            <c:strRef>
              <c:f>'Combined Data'!$F$1</c:f>
              <c:strCache>
                <c:ptCount val="1"/>
                <c:pt idx="0">
                  <c:v>y Acceleration without g</c:v>
                </c:pt>
              </c:strCache>
            </c:strRef>
          </c:tx>
          <c:spPr>
            <a:ln w="19050" cap="rnd">
              <a:solidFill>
                <a:srgbClr val="00B050"/>
              </a:solidFill>
              <a:round/>
            </a:ln>
            <a:effectLst/>
          </c:spPr>
          <c:marker>
            <c:symbol val="circle"/>
            <c:size val="5"/>
            <c:spPr>
              <a:solidFill>
                <a:srgbClr val="00B050"/>
              </a:solidFill>
              <a:ln w="9525">
                <a:solidFill>
                  <a:srgbClr val="00B050"/>
                </a:solidFill>
              </a:ln>
              <a:effectLst/>
            </c:spPr>
          </c:marker>
          <c:xVal>
            <c:numRef>
              <c:f>'Combined Data'!$A$2:$A$7003</c:f>
              <c:numCache>
                <c:formatCode>General</c:formatCode>
                <c:ptCount val="7002"/>
                <c:pt idx="0">
                  <c:v>-1.7076666408684105E-3</c:v>
                </c:pt>
                <c:pt idx="1">
                  <c:v>8.2903333532158285E-3</c:v>
                </c:pt>
                <c:pt idx="2">
                  <c:v>1.8289333354914561E-2</c:v>
                </c:pt>
                <c:pt idx="3">
                  <c:v>2.82873333489988E-2</c:v>
                </c:pt>
                <c:pt idx="4">
                  <c:v>3.8286333350697532E-2</c:v>
                </c:pt>
                <c:pt idx="5">
                  <c:v>4.8284333344781771E-2</c:v>
                </c:pt>
                <c:pt idx="6">
                  <c:v>5.828233333886601E-2</c:v>
                </c:pt>
                <c:pt idx="7">
                  <c:v>6.8281333340564743E-2</c:v>
                </c:pt>
                <c:pt idx="8">
                  <c:v>7.8279333334648982E-2</c:v>
                </c:pt>
                <c:pt idx="9">
                  <c:v>8.8277333357837051E-2</c:v>
                </c:pt>
                <c:pt idx="10">
                  <c:v>9.8276333359535784E-2</c:v>
                </c:pt>
                <c:pt idx="11">
                  <c:v>0.10827433335362002</c:v>
                </c:pt>
                <c:pt idx="12">
                  <c:v>0.11827233334770426</c:v>
                </c:pt>
                <c:pt idx="13">
                  <c:v>0.12827133334940299</c:v>
                </c:pt>
                <c:pt idx="14">
                  <c:v>0.13826933334348723</c:v>
                </c:pt>
                <c:pt idx="15">
                  <c:v>0.14826733333757147</c:v>
                </c:pt>
                <c:pt idx="16">
                  <c:v>0.1582663333392702</c:v>
                </c:pt>
                <c:pt idx="17">
                  <c:v>0.16826433333335444</c:v>
                </c:pt>
                <c:pt idx="18">
                  <c:v>0.17826233335654251</c:v>
                </c:pt>
                <c:pt idx="19">
                  <c:v>0.18826133335824125</c:v>
                </c:pt>
                <c:pt idx="20">
                  <c:v>0.19825933335232548</c:v>
                </c:pt>
                <c:pt idx="21">
                  <c:v>0.20825733334640972</c:v>
                </c:pt>
                <c:pt idx="22">
                  <c:v>0.21825633334810846</c:v>
                </c:pt>
                <c:pt idx="23">
                  <c:v>0.22825433334219269</c:v>
                </c:pt>
                <c:pt idx="24">
                  <c:v>0.23825233333627693</c:v>
                </c:pt>
                <c:pt idx="25">
                  <c:v>0.24825133333797567</c:v>
                </c:pt>
                <c:pt idx="26">
                  <c:v>0.25824933336116374</c:v>
                </c:pt>
                <c:pt idx="27">
                  <c:v>0.26824833333375864</c:v>
                </c:pt>
                <c:pt idx="28">
                  <c:v>0.27824633335694671</c:v>
                </c:pt>
                <c:pt idx="29">
                  <c:v>0.28824433335103095</c:v>
                </c:pt>
                <c:pt idx="30">
                  <c:v>0.29824333335272968</c:v>
                </c:pt>
                <c:pt idx="31">
                  <c:v>0.30824133334681392</c:v>
                </c:pt>
                <c:pt idx="32">
                  <c:v>0.31823933334089816</c:v>
                </c:pt>
                <c:pt idx="33">
                  <c:v>0.32823833334259689</c:v>
                </c:pt>
                <c:pt idx="34">
                  <c:v>0.33823633333668113</c:v>
                </c:pt>
                <c:pt idx="35">
                  <c:v>0.3482343333598692</c:v>
                </c:pt>
                <c:pt idx="36">
                  <c:v>0.35823333336156793</c:v>
                </c:pt>
                <c:pt idx="37">
                  <c:v>0.36823133335565217</c:v>
                </c:pt>
                <c:pt idx="38">
                  <c:v>0.37822933334973641</c:v>
                </c:pt>
                <c:pt idx="39">
                  <c:v>0.38822833335143514</c:v>
                </c:pt>
                <c:pt idx="40">
                  <c:v>0.39822633334551938</c:v>
                </c:pt>
                <c:pt idx="41">
                  <c:v>0.40822433333960362</c:v>
                </c:pt>
                <c:pt idx="42">
                  <c:v>0.41822333334130235</c:v>
                </c:pt>
                <c:pt idx="43">
                  <c:v>0.42822133333538659</c:v>
                </c:pt>
                <c:pt idx="44">
                  <c:v>0.43821933335857466</c:v>
                </c:pt>
                <c:pt idx="45">
                  <c:v>0.44821833336027339</c:v>
                </c:pt>
                <c:pt idx="46">
                  <c:v>0.45821633335435763</c:v>
                </c:pt>
                <c:pt idx="47">
                  <c:v>0.46821433334844187</c:v>
                </c:pt>
                <c:pt idx="48">
                  <c:v>0.4782133333501406</c:v>
                </c:pt>
                <c:pt idx="49">
                  <c:v>0.48821133334422484</c:v>
                </c:pt>
                <c:pt idx="50">
                  <c:v>0.49821033334592357</c:v>
                </c:pt>
                <c:pt idx="51">
                  <c:v>0.50820833334000781</c:v>
                </c:pt>
                <c:pt idx="52">
                  <c:v>0.51820633333409205</c:v>
                </c:pt>
                <c:pt idx="53">
                  <c:v>0.52820533333579078</c:v>
                </c:pt>
                <c:pt idx="54">
                  <c:v>0.53820333335897885</c:v>
                </c:pt>
                <c:pt idx="55">
                  <c:v>0.54820133335306309</c:v>
                </c:pt>
                <c:pt idx="56">
                  <c:v>0.55820033335476182</c:v>
                </c:pt>
                <c:pt idx="57">
                  <c:v>0.56819833334884606</c:v>
                </c:pt>
                <c:pt idx="58">
                  <c:v>0.5781963333429303</c:v>
                </c:pt>
                <c:pt idx="59">
                  <c:v>0.58819533334462903</c:v>
                </c:pt>
                <c:pt idx="60">
                  <c:v>0.59819333333871327</c:v>
                </c:pt>
                <c:pt idx="61">
                  <c:v>0.60819133336190134</c:v>
                </c:pt>
                <c:pt idx="62">
                  <c:v>0.61819033333449624</c:v>
                </c:pt>
                <c:pt idx="63">
                  <c:v>0.62818833335768431</c:v>
                </c:pt>
                <c:pt idx="64">
                  <c:v>0.63818633335176855</c:v>
                </c:pt>
                <c:pt idx="65">
                  <c:v>0.64818533335346729</c:v>
                </c:pt>
                <c:pt idx="66">
                  <c:v>0.65818333334755152</c:v>
                </c:pt>
                <c:pt idx="67">
                  <c:v>0.66818133334163576</c:v>
                </c:pt>
                <c:pt idx="68">
                  <c:v>0.6781803333433345</c:v>
                </c:pt>
                <c:pt idx="69">
                  <c:v>0.68817833333741874</c:v>
                </c:pt>
                <c:pt idx="70">
                  <c:v>0.6981763333606068</c:v>
                </c:pt>
                <c:pt idx="71">
                  <c:v>0.70817533333320171</c:v>
                </c:pt>
                <c:pt idx="72">
                  <c:v>0.71817333335638978</c:v>
                </c:pt>
                <c:pt idx="73">
                  <c:v>0.72817233335808851</c:v>
                </c:pt>
                <c:pt idx="74">
                  <c:v>0.73817033335217275</c:v>
                </c:pt>
                <c:pt idx="75">
                  <c:v>0.74816833334625699</c:v>
                </c:pt>
                <c:pt idx="76">
                  <c:v>0.75816733334795572</c:v>
                </c:pt>
                <c:pt idx="77">
                  <c:v>0.76816533334203996</c:v>
                </c:pt>
                <c:pt idx="78">
                  <c:v>0.7781633333361242</c:v>
                </c:pt>
                <c:pt idx="79">
                  <c:v>0.78816233333782293</c:v>
                </c:pt>
                <c:pt idx="80">
                  <c:v>0.7981607083347626</c:v>
                </c:pt>
                <c:pt idx="81">
                  <c:v>0.80815870835795067</c:v>
                </c:pt>
                <c:pt idx="82">
                  <c:v>0.8181577083596494</c:v>
                </c:pt>
                <c:pt idx="83">
                  <c:v>0.82815570835373364</c:v>
                </c:pt>
                <c:pt idx="84">
                  <c:v>0.83815370834781788</c:v>
                </c:pt>
                <c:pt idx="85">
                  <c:v>0.84815270834951662</c:v>
                </c:pt>
                <c:pt idx="86">
                  <c:v>0.85815070834360085</c:v>
                </c:pt>
                <c:pt idx="87">
                  <c:v>0.86814870833768509</c:v>
                </c:pt>
                <c:pt idx="88">
                  <c:v>0.87814770833938383</c:v>
                </c:pt>
                <c:pt idx="89">
                  <c:v>0.88814570833346806</c:v>
                </c:pt>
                <c:pt idx="90">
                  <c:v>0.89814370835665613</c:v>
                </c:pt>
                <c:pt idx="91">
                  <c:v>0.90814270835835487</c:v>
                </c:pt>
                <c:pt idx="92">
                  <c:v>0.91814070835243911</c:v>
                </c:pt>
                <c:pt idx="93">
                  <c:v>0.92813870834652334</c:v>
                </c:pt>
                <c:pt idx="94">
                  <c:v>0.93813770834822208</c:v>
                </c:pt>
                <c:pt idx="95">
                  <c:v>0.94813570834230632</c:v>
                </c:pt>
                <c:pt idx="96">
                  <c:v>0.95813470834400505</c:v>
                </c:pt>
                <c:pt idx="97">
                  <c:v>0.96813270833808929</c:v>
                </c:pt>
                <c:pt idx="98">
                  <c:v>0.97813070836127736</c:v>
                </c:pt>
                <c:pt idx="99">
                  <c:v>0.98812970833387226</c:v>
                </c:pt>
                <c:pt idx="100">
                  <c:v>0.99812770835706033</c:v>
                </c:pt>
                <c:pt idx="101">
                  <c:v>1.0081257083511446</c:v>
                </c:pt>
                <c:pt idx="102">
                  <c:v>1.0181247083528433</c:v>
                </c:pt>
                <c:pt idx="103">
                  <c:v>1.0281227083469275</c:v>
                </c:pt>
                <c:pt idx="104">
                  <c:v>1.0381207083410118</c:v>
                </c:pt>
                <c:pt idx="105">
                  <c:v>1.0481197083427105</c:v>
                </c:pt>
                <c:pt idx="106">
                  <c:v>1.0581177083367947</c:v>
                </c:pt>
                <c:pt idx="107">
                  <c:v>1.0681157083599828</c:v>
                </c:pt>
                <c:pt idx="108">
                  <c:v>1.0781147083616816</c:v>
                </c:pt>
                <c:pt idx="109">
                  <c:v>1.0881127083557658</c:v>
                </c:pt>
                <c:pt idx="110">
                  <c:v>1.09811070834985</c:v>
                </c:pt>
                <c:pt idx="111">
                  <c:v>1.1081097083515488</c:v>
                </c:pt>
                <c:pt idx="112">
                  <c:v>1.118107708345633</c:v>
                </c:pt>
                <c:pt idx="113">
                  <c:v>1.1281057083397172</c:v>
                </c:pt>
                <c:pt idx="114">
                  <c:v>1.138104708341416</c:v>
                </c:pt>
                <c:pt idx="115">
                  <c:v>1.1481027083355002</c:v>
                </c:pt>
                <c:pt idx="116">
                  <c:v>1.1581007083586883</c:v>
                </c:pt>
                <c:pt idx="117">
                  <c:v>1.168099708360387</c:v>
                </c:pt>
                <c:pt idx="118">
                  <c:v>1.1780977083544713</c:v>
                </c:pt>
                <c:pt idx="119">
                  <c:v>1.18809670835617</c:v>
                </c:pt>
                <c:pt idx="120">
                  <c:v>1.1980947083502542</c:v>
                </c:pt>
                <c:pt idx="121">
                  <c:v>1.2080927083443385</c:v>
                </c:pt>
                <c:pt idx="122">
                  <c:v>1.2180917083460372</c:v>
                </c:pt>
                <c:pt idx="123">
                  <c:v>1.2280897083401214</c:v>
                </c:pt>
                <c:pt idx="124">
                  <c:v>1.2380877083342057</c:v>
                </c:pt>
                <c:pt idx="125">
                  <c:v>1.2480867083359044</c:v>
                </c:pt>
                <c:pt idx="126">
                  <c:v>1.2580847083590925</c:v>
                </c:pt>
                <c:pt idx="127">
                  <c:v>1.2680827083531767</c:v>
                </c:pt>
                <c:pt idx="128">
                  <c:v>1.2780817083548754</c:v>
                </c:pt>
                <c:pt idx="129">
                  <c:v>1.2880797083489597</c:v>
                </c:pt>
                <c:pt idx="130">
                  <c:v>1.2980777083430439</c:v>
                </c:pt>
                <c:pt idx="131">
                  <c:v>1.3080767083447427</c:v>
                </c:pt>
                <c:pt idx="132">
                  <c:v>1.3180747083388269</c:v>
                </c:pt>
                <c:pt idx="133">
                  <c:v>1.328072708362015</c:v>
                </c:pt>
                <c:pt idx="134">
                  <c:v>1.3380717083346099</c:v>
                </c:pt>
                <c:pt idx="135">
                  <c:v>1.3480697083577979</c:v>
                </c:pt>
                <c:pt idx="136">
                  <c:v>1.3580677083518822</c:v>
                </c:pt>
                <c:pt idx="137">
                  <c:v>1.3680667083535809</c:v>
                </c:pt>
                <c:pt idx="138">
                  <c:v>1.3780647083476651</c:v>
                </c:pt>
                <c:pt idx="139">
                  <c:v>1.3880627083417494</c:v>
                </c:pt>
                <c:pt idx="140">
                  <c:v>1.3980617083434481</c:v>
                </c:pt>
                <c:pt idx="141">
                  <c:v>1.4080597083375324</c:v>
                </c:pt>
                <c:pt idx="142">
                  <c:v>1.4180587083392311</c:v>
                </c:pt>
                <c:pt idx="143">
                  <c:v>1.4280567083333153</c:v>
                </c:pt>
                <c:pt idx="144">
                  <c:v>1.4380547083565034</c:v>
                </c:pt>
                <c:pt idx="145">
                  <c:v>1.4480537083582021</c:v>
                </c:pt>
                <c:pt idx="146">
                  <c:v>1.4580517083522864</c:v>
                </c:pt>
                <c:pt idx="147">
                  <c:v>1.4680497083463706</c:v>
                </c:pt>
                <c:pt idx="148">
                  <c:v>1.4780487083480693</c:v>
                </c:pt>
                <c:pt idx="149">
                  <c:v>1.4880467083421536</c:v>
                </c:pt>
                <c:pt idx="150">
                  <c:v>1.4980447083362378</c:v>
                </c:pt>
                <c:pt idx="151">
                  <c:v>1.5080437083379366</c:v>
                </c:pt>
                <c:pt idx="152">
                  <c:v>1.5180417083611246</c:v>
                </c:pt>
                <c:pt idx="153">
                  <c:v>1.5280397083552089</c:v>
                </c:pt>
                <c:pt idx="154">
                  <c:v>1.5380387083569076</c:v>
                </c:pt>
                <c:pt idx="155">
                  <c:v>1.5480367083509918</c:v>
                </c:pt>
                <c:pt idx="156">
                  <c:v>1.5580347083450761</c:v>
                </c:pt>
                <c:pt idx="157">
                  <c:v>1.5680337083467748</c:v>
                </c:pt>
                <c:pt idx="158">
                  <c:v>1.578031708340859</c:v>
                </c:pt>
                <c:pt idx="159">
                  <c:v>1.5880297083349433</c:v>
                </c:pt>
                <c:pt idx="160">
                  <c:v>1.598028708336642</c:v>
                </c:pt>
                <c:pt idx="161">
                  <c:v>1.6080267083598301</c:v>
                </c:pt>
                <c:pt idx="162">
                  <c:v>1.6180247083539143</c:v>
                </c:pt>
                <c:pt idx="163">
                  <c:v>1.6280237083556131</c:v>
                </c:pt>
                <c:pt idx="164">
                  <c:v>1.6380217083496973</c:v>
                </c:pt>
                <c:pt idx="165">
                  <c:v>1.648020708351396</c:v>
                </c:pt>
                <c:pt idx="166">
                  <c:v>1.6580187083454803</c:v>
                </c:pt>
                <c:pt idx="167">
                  <c:v>1.6680167083395645</c:v>
                </c:pt>
                <c:pt idx="168">
                  <c:v>1.6780157083412632</c:v>
                </c:pt>
                <c:pt idx="169">
                  <c:v>1.6880137083353475</c:v>
                </c:pt>
                <c:pt idx="170">
                  <c:v>1.6980117083585355</c:v>
                </c:pt>
                <c:pt idx="171">
                  <c:v>1.7080107083602343</c:v>
                </c:pt>
                <c:pt idx="172">
                  <c:v>1.7180087083543185</c:v>
                </c:pt>
                <c:pt idx="173">
                  <c:v>1.7280067083484028</c:v>
                </c:pt>
                <c:pt idx="174">
                  <c:v>1.7380057083501015</c:v>
                </c:pt>
                <c:pt idx="175">
                  <c:v>1.7480037083441857</c:v>
                </c:pt>
                <c:pt idx="176">
                  <c:v>1.75800170833827</c:v>
                </c:pt>
                <c:pt idx="177">
                  <c:v>1.7680007083399687</c:v>
                </c:pt>
                <c:pt idx="178">
                  <c:v>1.7779987083340529</c:v>
                </c:pt>
                <c:pt idx="179">
                  <c:v>1.787996708357241</c:v>
                </c:pt>
                <c:pt idx="180">
                  <c:v>1.7979956250055693</c:v>
                </c:pt>
                <c:pt idx="181">
                  <c:v>1.8079936250287574</c:v>
                </c:pt>
                <c:pt idx="182">
                  <c:v>1.8179916250228416</c:v>
                </c:pt>
                <c:pt idx="183">
                  <c:v>1.8279906250245403</c:v>
                </c:pt>
                <c:pt idx="184">
                  <c:v>1.8379886250186246</c:v>
                </c:pt>
                <c:pt idx="185">
                  <c:v>1.8479866250127088</c:v>
                </c:pt>
                <c:pt idx="186">
                  <c:v>1.8579856250144076</c:v>
                </c:pt>
                <c:pt idx="187">
                  <c:v>1.8679836250084918</c:v>
                </c:pt>
                <c:pt idx="188">
                  <c:v>1.8779826250101905</c:v>
                </c:pt>
                <c:pt idx="189">
                  <c:v>1.8879806250042748</c:v>
                </c:pt>
                <c:pt idx="190">
                  <c:v>1.8979786250274628</c:v>
                </c:pt>
                <c:pt idx="191">
                  <c:v>1.9079776250000577</c:v>
                </c:pt>
                <c:pt idx="192">
                  <c:v>1.9179756250232458</c:v>
                </c:pt>
                <c:pt idx="193">
                  <c:v>1.9279736250173301</c:v>
                </c:pt>
                <c:pt idx="194">
                  <c:v>1.9379726250190288</c:v>
                </c:pt>
                <c:pt idx="195">
                  <c:v>1.947970625013113</c:v>
                </c:pt>
                <c:pt idx="196">
                  <c:v>1.9579686250071973</c:v>
                </c:pt>
                <c:pt idx="197">
                  <c:v>1.967967625008896</c:v>
                </c:pt>
                <c:pt idx="198">
                  <c:v>1.9779656250029802</c:v>
                </c:pt>
                <c:pt idx="199">
                  <c:v>1.9879636250261683</c:v>
                </c:pt>
                <c:pt idx="200">
                  <c:v>1.997962625027867</c:v>
                </c:pt>
                <c:pt idx="201">
                  <c:v>2.0079606250219513</c:v>
                </c:pt>
                <c:pt idx="202">
                  <c:v>2.0179586250160355</c:v>
                </c:pt>
                <c:pt idx="203">
                  <c:v>2.0279576250177342</c:v>
                </c:pt>
                <c:pt idx="204">
                  <c:v>2.0379556250118185</c:v>
                </c:pt>
                <c:pt idx="205">
                  <c:v>2.0479536250059027</c:v>
                </c:pt>
                <c:pt idx="206">
                  <c:v>2.0579526250076015</c:v>
                </c:pt>
                <c:pt idx="207">
                  <c:v>2.0679506250016857</c:v>
                </c:pt>
                <c:pt idx="208">
                  <c:v>2.0779486250248738</c:v>
                </c:pt>
                <c:pt idx="209">
                  <c:v>2.0879476250265725</c:v>
                </c:pt>
                <c:pt idx="210">
                  <c:v>2.0979456250206567</c:v>
                </c:pt>
                <c:pt idx="211">
                  <c:v>2.1079446250223555</c:v>
                </c:pt>
                <c:pt idx="212">
                  <c:v>2.1179426250164397</c:v>
                </c:pt>
                <c:pt idx="213">
                  <c:v>2.1279406250105239</c:v>
                </c:pt>
                <c:pt idx="214">
                  <c:v>2.1379396250122227</c:v>
                </c:pt>
                <c:pt idx="215">
                  <c:v>2.1479376250063069</c:v>
                </c:pt>
                <c:pt idx="216">
                  <c:v>2.1579356250003912</c:v>
                </c:pt>
                <c:pt idx="217">
                  <c:v>2.1679346250020899</c:v>
                </c:pt>
                <c:pt idx="218">
                  <c:v>2.177932625025278</c:v>
                </c:pt>
                <c:pt idx="219">
                  <c:v>2.1879306250193622</c:v>
                </c:pt>
                <c:pt idx="220">
                  <c:v>2.1979296250210609</c:v>
                </c:pt>
                <c:pt idx="221">
                  <c:v>2.2079276250151452</c:v>
                </c:pt>
                <c:pt idx="222">
                  <c:v>2.2179256250092294</c:v>
                </c:pt>
                <c:pt idx="223">
                  <c:v>2.2279246250109281</c:v>
                </c:pt>
                <c:pt idx="224">
                  <c:v>2.2379226250050124</c:v>
                </c:pt>
                <c:pt idx="225">
                  <c:v>2.2479206250282004</c:v>
                </c:pt>
                <c:pt idx="226">
                  <c:v>2.2579196250007953</c:v>
                </c:pt>
                <c:pt idx="227">
                  <c:v>2.2679176250239834</c:v>
                </c:pt>
                <c:pt idx="228">
                  <c:v>2.2779156250180677</c:v>
                </c:pt>
                <c:pt idx="229">
                  <c:v>2.2879146250197664</c:v>
                </c:pt>
                <c:pt idx="230">
                  <c:v>2.2979126250138506</c:v>
                </c:pt>
                <c:pt idx="231">
                  <c:v>2.3079106250079349</c:v>
                </c:pt>
                <c:pt idx="232">
                  <c:v>2.3179096250096336</c:v>
                </c:pt>
                <c:pt idx="233">
                  <c:v>2.3279076250037178</c:v>
                </c:pt>
                <c:pt idx="234">
                  <c:v>2.3379066250054166</c:v>
                </c:pt>
                <c:pt idx="235">
                  <c:v>2.3479046250286046</c:v>
                </c:pt>
                <c:pt idx="236">
                  <c:v>2.3579026250226889</c:v>
                </c:pt>
                <c:pt idx="237">
                  <c:v>2.3679016250243876</c:v>
                </c:pt>
                <c:pt idx="238">
                  <c:v>2.3778996250184719</c:v>
                </c:pt>
                <c:pt idx="239">
                  <c:v>2.3878976250125561</c:v>
                </c:pt>
                <c:pt idx="240">
                  <c:v>2.3978966250142548</c:v>
                </c:pt>
                <c:pt idx="241">
                  <c:v>2.4078946250083391</c:v>
                </c:pt>
                <c:pt idx="242">
                  <c:v>2.4178926250024233</c:v>
                </c:pt>
                <c:pt idx="243">
                  <c:v>2.427891625004122</c:v>
                </c:pt>
                <c:pt idx="244">
                  <c:v>2.4378896250273101</c:v>
                </c:pt>
                <c:pt idx="245">
                  <c:v>2.4478876250213943</c:v>
                </c:pt>
                <c:pt idx="246">
                  <c:v>2.4578866250230931</c:v>
                </c:pt>
                <c:pt idx="247">
                  <c:v>2.4678846250171773</c:v>
                </c:pt>
                <c:pt idx="248">
                  <c:v>2.4778826250112616</c:v>
                </c:pt>
                <c:pt idx="249">
                  <c:v>2.4878816250129603</c:v>
                </c:pt>
                <c:pt idx="250">
                  <c:v>2.4978796250070445</c:v>
                </c:pt>
                <c:pt idx="251">
                  <c:v>2.5078776250011288</c:v>
                </c:pt>
                <c:pt idx="252">
                  <c:v>2.5178766250028275</c:v>
                </c:pt>
                <c:pt idx="253">
                  <c:v>2.5278746250260156</c:v>
                </c:pt>
                <c:pt idx="254">
                  <c:v>2.5378726250200998</c:v>
                </c:pt>
                <c:pt idx="255">
                  <c:v>2.5478716250217985</c:v>
                </c:pt>
                <c:pt idx="256">
                  <c:v>2.5578696250158828</c:v>
                </c:pt>
                <c:pt idx="257">
                  <c:v>2.567867625009967</c:v>
                </c:pt>
                <c:pt idx="258">
                  <c:v>2.5778666250116657</c:v>
                </c:pt>
                <c:pt idx="259">
                  <c:v>2.58786462500575</c:v>
                </c:pt>
                <c:pt idx="260">
                  <c:v>2.5978636250074487</c:v>
                </c:pt>
                <c:pt idx="261">
                  <c:v>2.607861625001533</c:v>
                </c:pt>
                <c:pt idx="262">
                  <c:v>2.617859625024721</c:v>
                </c:pt>
                <c:pt idx="263">
                  <c:v>2.6278586250264198</c:v>
                </c:pt>
                <c:pt idx="264">
                  <c:v>2.637856625020504</c:v>
                </c:pt>
                <c:pt idx="265">
                  <c:v>2.6478546250145882</c:v>
                </c:pt>
                <c:pt idx="266">
                  <c:v>2.657853625016287</c:v>
                </c:pt>
                <c:pt idx="267">
                  <c:v>2.6678516250103712</c:v>
                </c:pt>
                <c:pt idx="268">
                  <c:v>2.6778496250044554</c:v>
                </c:pt>
                <c:pt idx="269">
                  <c:v>2.6878486250061542</c:v>
                </c:pt>
                <c:pt idx="270">
                  <c:v>2.6978466250002384</c:v>
                </c:pt>
                <c:pt idx="271">
                  <c:v>2.7078446250234265</c:v>
                </c:pt>
                <c:pt idx="272">
                  <c:v>2.7178436250251252</c:v>
                </c:pt>
                <c:pt idx="273">
                  <c:v>2.7278416250192095</c:v>
                </c:pt>
                <c:pt idx="274">
                  <c:v>2.7378396250132937</c:v>
                </c:pt>
                <c:pt idx="275">
                  <c:v>2.7478386250149924</c:v>
                </c:pt>
                <c:pt idx="276">
                  <c:v>2.7578366250090767</c:v>
                </c:pt>
                <c:pt idx="277">
                  <c:v>2.7678346250031609</c:v>
                </c:pt>
                <c:pt idx="278">
                  <c:v>2.7778336250048596</c:v>
                </c:pt>
                <c:pt idx="279">
                  <c:v>2.7878316250280477</c:v>
                </c:pt>
                <c:pt idx="280">
                  <c:v>2.7978306250006426</c:v>
                </c:pt>
                <c:pt idx="281">
                  <c:v>2.8078286250238307</c:v>
                </c:pt>
                <c:pt idx="282">
                  <c:v>2.8178266250179149</c:v>
                </c:pt>
                <c:pt idx="283">
                  <c:v>2.8278256250196137</c:v>
                </c:pt>
                <c:pt idx="284">
                  <c:v>2.8378236250136979</c:v>
                </c:pt>
                <c:pt idx="285">
                  <c:v>2.8478216250077821</c:v>
                </c:pt>
                <c:pt idx="286">
                  <c:v>2.8578206250094809</c:v>
                </c:pt>
                <c:pt idx="287">
                  <c:v>2.8678186250035651</c:v>
                </c:pt>
                <c:pt idx="288">
                  <c:v>2.8778166250267532</c:v>
                </c:pt>
                <c:pt idx="289">
                  <c:v>2.8878156250284519</c:v>
                </c:pt>
                <c:pt idx="290">
                  <c:v>2.8978136250225361</c:v>
                </c:pt>
                <c:pt idx="291">
                  <c:v>2.9078116250166204</c:v>
                </c:pt>
                <c:pt idx="292">
                  <c:v>2.9178106250183191</c:v>
                </c:pt>
                <c:pt idx="293">
                  <c:v>2.9278086250124034</c:v>
                </c:pt>
                <c:pt idx="294">
                  <c:v>2.9378066250064876</c:v>
                </c:pt>
                <c:pt idx="295">
                  <c:v>2.9478056250081863</c:v>
                </c:pt>
                <c:pt idx="296">
                  <c:v>2.9578036250022706</c:v>
                </c:pt>
                <c:pt idx="297">
                  <c:v>2.9678016250254586</c:v>
                </c:pt>
                <c:pt idx="298">
                  <c:v>2.9778006250271574</c:v>
                </c:pt>
                <c:pt idx="299">
                  <c:v>2.9877986250212416</c:v>
                </c:pt>
                <c:pt idx="300">
                  <c:v>2.9977966250153258</c:v>
                </c:pt>
                <c:pt idx="301">
                  <c:v>3.0077956250170246</c:v>
                </c:pt>
                <c:pt idx="302">
                  <c:v>3.0177936250111088</c:v>
                </c:pt>
                <c:pt idx="303">
                  <c:v>3.0277926250128075</c:v>
                </c:pt>
                <c:pt idx="304">
                  <c:v>3.0377906250068918</c:v>
                </c:pt>
                <c:pt idx="305">
                  <c:v>3.047788625000976</c:v>
                </c:pt>
                <c:pt idx="306">
                  <c:v>3.0577876250026748</c:v>
                </c:pt>
                <c:pt idx="307">
                  <c:v>3.0677856250258628</c:v>
                </c:pt>
                <c:pt idx="308">
                  <c:v>3.0777836250199471</c:v>
                </c:pt>
                <c:pt idx="309">
                  <c:v>3.0877826250216458</c:v>
                </c:pt>
                <c:pt idx="310">
                  <c:v>3.09778062501573</c:v>
                </c:pt>
                <c:pt idx="311">
                  <c:v>3.1077786250098143</c:v>
                </c:pt>
                <c:pt idx="312">
                  <c:v>3.117777625011513</c:v>
                </c:pt>
                <c:pt idx="313">
                  <c:v>3.1277756250055972</c:v>
                </c:pt>
                <c:pt idx="314">
                  <c:v>3.1377736250287853</c:v>
                </c:pt>
                <c:pt idx="315">
                  <c:v>3.1477726250013802</c:v>
                </c:pt>
                <c:pt idx="316">
                  <c:v>3.1577706250245683</c:v>
                </c:pt>
                <c:pt idx="317">
                  <c:v>3.1677686250186525</c:v>
                </c:pt>
                <c:pt idx="318">
                  <c:v>3.1777676250203513</c:v>
                </c:pt>
                <c:pt idx="319">
                  <c:v>3.1877656250144355</c:v>
                </c:pt>
                <c:pt idx="320">
                  <c:v>3.1977636250085197</c:v>
                </c:pt>
                <c:pt idx="321">
                  <c:v>3.2077626250102185</c:v>
                </c:pt>
                <c:pt idx="322">
                  <c:v>3.2177606250043027</c:v>
                </c:pt>
                <c:pt idx="323">
                  <c:v>3.2277586250274908</c:v>
                </c:pt>
                <c:pt idx="324">
                  <c:v>3.2377576250000857</c:v>
                </c:pt>
                <c:pt idx="325">
                  <c:v>3.2477556250232738</c:v>
                </c:pt>
                <c:pt idx="326">
                  <c:v>3.2577546250249725</c:v>
                </c:pt>
                <c:pt idx="327">
                  <c:v>3.2677526250190567</c:v>
                </c:pt>
                <c:pt idx="328">
                  <c:v>3.277750625013141</c:v>
                </c:pt>
                <c:pt idx="329">
                  <c:v>3.2877496250148397</c:v>
                </c:pt>
                <c:pt idx="330">
                  <c:v>3.2977476250089239</c:v>
                </c:pt>
                <c:pt idx="331">
                  <c:v>3.3077456250030082</c:v>
                </c:pt>
                <c:pt idx="332">
                  <c:v>3.3177446250047069</c:v>
                </c:pt>
                <c:pt idx="333">
                  <c:v>3.327742625027895</c:v>
                </c:pt>
                <c:pt idx="334">
                  <c:v>3.3377406250219792</c:v>
                </c:pt>
                <c:pt idx="335">
                  <c:v>3.3477396250236779</c:v>
                </c:pt>
                <c:pt idx="336">
                  <c:v>3.3577376250177622</c:v>
                </c:pt>
                <c:pt idx="337">
                  <c:v>3.3677356250118464</c:v>
                </c:pt>
                <c:pt idx="338">
                  <c:v>3.3777346250135452</c:v>
                </c:pt>
                <c:pt idx="339">
                  <c:v>3.3877326250076294</c:v>
                </c:pt>
                <c:pt idx="340">
                  <c:v>3.3977306250017136</c:v>
                </c:pt>
                <c:pt idx="341">
                  <c:v>3.4077296250034124</c:v>
                </c:pt>
                <c:pt idx="342">
                  <c:v>3.4177276250266004</c:v>
                </c:pt>
                <c:pt idx="343">
                  <c:v>3.4277256250206847</c:v>
                </c:pt>
                <c:pt idx="344">
                  <c:v>3.4377246250223834</c:v>
                </c:pt>
                <c:pt idx="345">
                  <c:v>3.4477226250164676</c:v>
                </c:pt>
                <c:pt idx="346">
                  <c:v>3.4577206250105519</c:v>
                </c:pt>
                <c:pt idx="347">
                  <c:v>3.4677196250122506</c:v>
                </c:pt>
                <c:pt idx="348">
                  <c:v>3.4777176250063349</c:v>
                </c:pt>
                <c:pt idx="349">
                  <c:v>3.4877166250080336</c:v>
                </c:pt>
                <c:pt idx="350">
                  <c:v>3.4977146250021178</c:v>
                </c:pt>
                <c:pt idx="351">
                  <c:v>3.5077126250253059</c:v>
                </c:pt>
                <c:pt idx="352">
                  <c:v>3.5177116250270046</c:v>
                </c:pt>
                <c:pt idx="353">
                  <c:v>3.5277096250210889</c:v>
                </c:pt>
                <c:pt idx="354">
                  <c:v>3.5377076250151731</c:v>
                </c:pt>
                <c:pt idx="355">
                  <c:v>3.5477066250168718</c:v>
                </c:pt>
                <c:pt idx="356">
                  <c:v>3.5577046250109561</c:v>
                </c:pt>
                <c:pt idx="357">
                  <c:v>3.5677026250050403</c:v>
                </c:pt>
                <c:pt idx="358">
                  <c:v>3.5777016250067391</c:v>
                </c:pt>
                <c:pt idx="359">
                  <c:v>3.5876996250008233</c:v>
                </c:pt>
                <c:pt idx="360">
                  <c:v>3.5976976250240114</c:v>
                </c:pt>
                <c:pt idx="361">
                  <c:v>3.6076966250257101</c:v>
                </c:pt>
                <c:pt idx="362">
                  <c:v>3.6176946250197943</c:v>
                </c:pt>
                <c:pt idx="363">
                  <c:v>3.6276926250138786</c:v>
                </c:pt>
                <c:pt idx="364">
                  <c:v>3.6376916250155773</c:v>
                </c:pt>
                <c:pt idx="365">
                  <c:v>3.6476896250096615</c:v>
                </c:pt>
                <c:pt idx="366">
                  <c:v>3.6576876250037458</c:v>
                </c:pt>
                <c:pt idx="367">
                  <c:v>3.6676866250054445</c:v>
                </c:pt>
                <c:pt idx="368">
                  <c:v>3.6776846250286326</c:v>
                </c:pt>
                <c:pt idx="369">
                  <c:v>3.6876836250012275</c:v>
                </c:pt>
                <c:pt idx="370">
                  <c:v>3.6976816250244156</c:v>
                </c:pt>
                <c:pt idx="371">
                  <c:v>3.7076796250184998</c:v>
                </c:pt>
                <c:pt idx="372">
                  <c:v>3.7176786250201985</c:v>
                </c:pt>
                <c:pt idx="373">
                  <c:v>3.7276766250142828</c:v>
                </c:pt>
                <c:pt idx="374">
                  <c:v>3.737674625008367</c:v>
                </c:pt>
                <c:pt idx="375">
                  <c:v>3.7476736250100657</c:v>
                </c:pt>
                <c:pt idx="376">
                  <c:v>3.75767162500415</c:v>
                </c:pt>
                <c:pt idx="377">
                  <c:v>3.767669625027338</c:v>
                </c:pt>
                <c:pt idx="378">
                  <c:v>3.7776686249999329</c:v>
                </c:pt>
                <c:pt idx="379">
                  <c:v>3.787666625023121</c:v>
                </c:pt>
                <c:pt idx="380">
                  <c:v>3.7976646250172053</c:v>
                </c:pt>
                <c:pt idx="381">
                  <c:v>3.8076635833422188</c:v>
                </c:pt>
                <c:pt idx="382">
                  <c:v>3.817661583336303</c:v>
                </c:pt>
                <c:pt idx="383">
                  <c:v>3.8276595833594911</c:v>
                </c:pt>
                <c:pt idx="384">
                  <c:v>3.8376585833611898</c:v>
                </c:pt>
                <c:pt idx="385">
                  <c:v>3.8476565833552741</c:v>
                </c:pt>
                <c:pt idx="386">
                  <c:v>3.8576545833493583</c:v>
                </c:pt>
                <c:pt idx="387">
                  <c:v>3.867653583351057</c:v>
                </c:pt>
                <c:pt idx="388">
                  <c:v>3.8776515833451413</c:v>
                </c:pt>
                <c:pt idx="389">
                  <c:v>3.88765058334684</c:v>
                </c:pt>
                <c:pt idx="390">
                  <c:v>3.8976485833409242</c:v>
                </c:pt>
                <c:pt idx="391">
                  <c:v>3.9076465833350085</c:v>
                </c:pt>
                <c:pt idx="392">
                  <c:v>3.9176455833367072</c:v>
                </c:pt>
                <c:pt idx="393">
                  <c:v>3.9276435833598953</c:v>
                </c:pt>
                <c:pt idx="394">
                  <c:v>3.9376415833539795</c:v>
                </c:pt>
                <c:pt idx="395">
                  <c:v>3.9476405833556782</c:v>
                </c:pt>
                <c:pt idx="396">
                  <c:v>3.9576385833497625</c:v>
                </c:pt>
                <c:pt idx="397">
                  <c:v>3.9676365833438467</c:v>
                </c:pt>
                <c:pt idx="398">
                  <c:v>3.9776355833455455</c:v>
                </c:pt>
                <c:pt idx="399">
                  <c:v>3.9876335833396297</c:v>
                </c:pt>
                <c:pt idx="400">
                  <c:v>3.9976315833337139</c:v>
                </c:pt>
                <c:pt idx="401">
                  <c:v>4.0076305833354127</c:v>
                </c:pt>
                <c:pt idx="402">
                  <c:v>4.0176285833586007</c:v>
                </c:pt>
                <c:pt idx="403">
                  <c:v>4.027626583352685</c:v>
                </c:pt>
                <c:pt idx="404">
                  <c:v>4.0376255833543837</c:v>
                </c:pt>
                <c:pt idx="405">
                  <c:v>4.0476235833484679</c:v>
                </c:pt>
                <c:pt idx="406">
                  <c:v>4.0576215833425522</c:v>
                </c:pt>
                <c:pt idx="407">
                  <c:v>4.0676205833442509</c:v>
                </c:pt>
                <c:pt idx="408">
                  <c:v>4.0776185833383352</c:v>
                </c:pt>
                <c:pt idx="409">
                  <c:v>4.0876165833615232</c:v>
                </c:pt>
                <c:pt idx="410">
                  <c:v>4.0976155833341181</c:v>
                </c:pt>
                <c:pt idx="411">
                  <c:v>4.1076135833573062</c:v>
                </c:pt>
                <c:pt idx="412">
                  <c:v>4.1176115833513904</c:v>
                </c:pt>
                <c:pt idx="413">
                  <c:v>4.1276105833530892</c:v>
                </c:pt>
                <c:pt idx="414">
                  <c:v>4.1376085833471734</c:v>
                </c:pt>
                <c:pt idx="415">
                  <c:v>4.1476075833488721</c:v>
                </c:pt>
                <c:pt idx="416">
                  <c:v>4.1576055833429564</c:v>
                </c:pt>
                <c:pt idx="417">
                  <c:v>4.1676035833370406</c:v>
                </c:pt>
                <c:pt idx="418">
                  <c:v>4.1776025833387394</c:v>
                </c:pt>
                <c:pt idx="419">
                  <c:v>4.1876005833619274</c:v>
                </c:pt>
                <c:pt idx="420">
                  <c:v>4.1975985833560117</c:v>
                </c:pt>
                <c:pt idx="421">
                  <c:v>4.2075975833577104</c:v>
                </c:pt>
                <c:pt idx="422">
                  <c:v>4.2175955833517946</c:v>
                </c:pt>
                <c:pt idx="423">
                  <c:v>4.2275935833458789</c:v>
                </c:pt>
                <c:pt idx="424">
                  <c:v>4.2375925833475776</c:v>
                </c:pt>
                <c:pt idx="425">
                  <c:v>4.2475905833416618</c:v>
                </c:pt>
                <c:pt idx="426">
                  <c:v>4.2575885833357461</c:v>
                </c:pt>
                <c:pt idx="427">
                  <c:v>4.2675875833374448</c:v>
                </c:pt>
                <c:pt idx="428">
                  <c:v>4.2775855833606329</c:v>
                </c:pt>
                <c:pt idx="429">
                  <c:v>4.2875835833547171</c:v>
                </c:pt>
                <c:pt idx="430">
                  <c:v>4.2975825833564159</c:v>
                </c:pt>
                <c:pt idx="431">
                  <c:v>4.3075805833505001</c:v>
                </c:pt>
                <c:pt idx="432">
                  <c:v>4.3175795833521988</c:v>
                </c:pt>
                <c:pt idx="433">
                  <c:v>4.3275775833462831</c:v>
                </c:pt>
                <c:pt idx="434">
                  <c:v>4.3375755833403673</c:v>
                </c:pt>
                <c:pt idx="435">
                  <c:v>4.3475735833344515</c:v>
                </c:pt>
                <c:pt idx="436">
                  <c:v>4.3575725833361503</c:v>
                </c:pt>
                <c:pt idx="437">
                  <c:v>4.3675705833593383</c:v>
                </c:pt>
                <c:pt idx="438">
                  <c:v>4.3775695833610371</c:v>
                </c:pt>
                <c:pt idx="439">
                  <c:v>4.3875675833551213</c:v>
                </c:pt>
                <c:pt idx="440">
                  <c:v>4.3975655833492056</c:v>
                </c:pt>
                <c:pt idx="441">
                  <c:v>4.4075645833509043</c:v>
                </c:pt>
                <c:pt idx="442">
                  <c:v>4.4175625833449885</c:v>
                </c:pt>
                <c:pt idx="443">
                  <c:v>4.4275605833390728</c:v>
                </c:pt>
                <c:pt idx="444">
                  <c:v>4.4375595833407715</c:v>
                </c:pt>
                <c:pt idx="445">
                  <c:v>4.4475575833348557</c:v>
                </c:pt>
                <c:pt idx="446">
                  <c:v>4.4575555833580438</c:v>
                </c:pt>
                <c:pt idx="447">
                  <c:v>4.4675545833597425</c:v>
                </c:pt>
                <c:pt idx="448">
                  <c:v>4.4775525833538268</c:v>
                </c:pt>
                <c:pt idx="449">
                  <c:v>4.487550583347911</c:v>
                </c:pt>
                <c:pt idx="450">
                  <c:v>4.4975495833496097</c:v>
                </c:pt>
                <c:pt idx="451">
                  <c:v>4.507547583343694</c:v>
                </c:pt>
                <c:pt idx="452">
                  <c:v>4.5175455833377782</c:v>
                </c:pt>
                <c:pt idx="453">
                  <c:v>4.527544583339477</c:v>
                </c:pt>
                <c:pt idx="454">
                  <c:v>4.5375425833335612</c:v>
                </c:pt>
                <c:pt idx="455">
                  <c:v>4.5475415833352599</c:v>
                </c:pt>
                <c:pt idx="456">
                  <c:v>4.557539583358448</c:v>
                </c:pt>
                <c:pt idx="457">
                  <c:v>4.5675375833525322</c:v>
                </c:pt>
                <c:pt idx="458">
                  <c:v>4.577536583354231</c:v>
                </c:pt>
                <c:pt idx="459">
                  <c:v>4.5875345833483152</c:v>
                </c:pt>
                <c:pt idx="460">
                  <c:v>4.5975325833423994</c:v>
                </c:pt>
                <c:pt idx="461">
                  <c:v>4.6075315833440982</c:v>
                </c:pt>
                <c:pt idx="462">
                  <c:v>4.6175295833381824</c:v>
                </c:pt>
                <c:pt idx="463">
                  <c:v>4.6275275833613705</c:v>
                </c:pt>
                <c:pt idx="464">
                  <c:v>4.6375265833339654</c:v>
                </c:pt>
                <c:pt idx="465">
                  <c:v>4.6475245833571535</c:v>
                </c:pt>
                <c:pt idx="466">
                  <c:v>4.6575225833512377</c:v>
                </c:pt>
                <c:pt idx="467">
                  <c:v>4.6675215833529364</c:v>
                </c:pt>
                <c:pt idx="468">
                  <c:v>4.6775195833470207</c:v>
                </c:pt>
                <c:pt idx="469">
                  <c:v>4.6875175833411049</c:v>
                </c:pt>
                <c:pt idx="470">
                  <c:v>4.6975165833428036</c:v>
                </c:pt>
                <c:pt idx="471">
                  <c:v>4.7075145833368879</c:v>
                </c:pt>
                <c:pt idx="472">
                  <c:v>4.7175135833385866</c:v>
                </c:pt>
                <c:pt idx="473">
                  <c:v>4.7275115833617747</c:v>
                </c:pt>
                <c:pt idx="474">
                  <c:v>4.7375095833558589</c:v>
                </c:pt>
                <c:pt idx="475">
                  <c:v>4.7475085833575577</c:v>
                </c:pt>
                <c:pt idx="476">
                  <c:v>4.7575065833516419</c:v>
                </c:pt>
                <c:pt idx="477">
                  <c:v>4.7675045833457261</c:v>
                </c:pt>
                <c:pt idx="478">
                  <c:v>4.7775035833474249</c:v>
                </c:pt>
                <c:pt idx="479">
                  <c:v>4.7875015833415091</c:v>
                </c:pt>
                <c:pt idx="480">
                  <c:v>4.7974995833355933</c:v>
                </c:pt>
                <c:pt idx="481">
                  <c:v>4.8074985000130255</c:v>
                </c:pt>
                <c:pt idx="482">
                  <c:v>4.8174965000071097</c:v>
                </c:pt>
                <c:pt idx="483">
                  <c:v>4.827494500001194</c:v>
                </c:pt>
                <c:pt idx="484">
                  <c:v>4.8374935000028927</c:v>
                </c:pt>
                <c:pt idx="485">
                  <c:v>4.8474915000260808</c:v>
                </c:pt>
                <c:pt idx="486">
                  <c:v>4.857489500020165</c:v>
                </c:pt>
                <c:pt idx="487">
                  <c:v>4.8674885000218637</c:v>
                </c:pt>
                <c:pt idx="488">
                  <c:v>4.877486500015948</c:v>
                </c:pt>
                <c:pt idx="489">
                  <c:v>4.8874845000100322</c:v>
                </c:pt>
                <c:pt idx="490">
                  <c:v>4.8974835000117309</c:v>
                </c:pt>
                <c:pt idx="491">
                  <c:v>4.9074815000058152</c:v>
                </c:pt>
                <c:pt idx="492">
                  <c:v>4.9174805000075139</c:v>
                </c:pt>
                <c:pt idx="493">
                  <c:v>4.9274785000015981</c:v>
                </c:pt>
                <c:pt idx="494">
                  <c:v>4.9374765000247862</c:v>
                </c:pt>
                <c:pt idx="495">
                  <c:v>4.947475500026485</c:v>
                </c:pt>
                <c:pt idx="496">
                  <c:v>4.9574735000205692</c:v>
                </c:pt>
                <c:pt idx="497">
                  <c:v>4.9674715000146534</c:v>
                </c:pt>
                <c:pt idx="498">
                  <c:v>4.9774705000163522</c:v>
                </c:pt>
                <c:pt idx="499">
                  <c:v>4.9874685000104364</c:v>
                </c:pt>
                <c:pt idx="500">
                  <c:v>4.9974665000045206</c:v>
                </c:pt>
                <c:pt idx="501">
                  <c:v>5.0074655000062194</c:v>
                </c:pt>
                <c:pt idx="502">
                  <c:v>5.0174635000003036</c:v>
                </c:pt>
                <c:pt idx="503">
                  <c:v>5.0274615000234917</c:v>
                </c:pt>
                <c:pt idx="504">
                  <c:v>5.0374605000251904</c:v>
                </c:pt>
                <c:pt idx="505">
                  <c:v>5.0474585000192747</c:v>
                </c:pt>
                <c:pt idx="506">
                  <c:v>5.0574565000133589</c:v>
                </c:pt>
                <c:pt idx="507">
                  <c:v>5.0674555000150576</c:v>
                </c:pt>
                <c:pt idx="508">
                  <c:v>5.0774535000091419</c:v>
                </c:pt>
                <c:pt idx="509">
                  <c:v>5.0874525000108406</c:v>
                </c:pt>
                <c:pt idx="510">
                  <c:v>5.0974505000049248</c:v>
                </c:pt>
                <c:pt idx="511">
                  <c:v>5.1074485000281129</c:v>
                </c:pt>
                <c:pt idx="512">
                  <c:v>5.1174475000007078</c:v>
                </c:pt>
                <c:pt idx="513">
                  <c:v>5.1274455000238959</c:v>
                </c:pt>
                <c:pt idx="514">
                  <c:v>5.1374435000179801</c:v>
                </c:pt>
                <c:pt idx="515">
                  <c:v>5.1474425000196788</c:v>
                </c:pt>
                <c:pt idx="516">
                  <c:v>5.1574405000137631</c:v>
                </c:pt>
                <c:pt idx="517">
                  <c:v>5.1674385000078473</c:v>
                </c:pt>
                <c:pt idx="518">
                  <c:v>5.1774375000095461</c:v>
                </c:pt>
                <c:pt idx="519">
                  <c:v>5.1874355000036303</c:v>
                </c:pt>
                <c:pt idx="520">
                  <c:v>5.1974335000268184</c:v>
                </c:pt>
                <c:pt idx="521">
                  <c:v>5.2074325000285171</c:v>
                </c:pt>
                <c:pt idx="522">
                  <c:v>5.2174305000226013</c:v>
                </c:pt>
                <c:pt idx="523">
                  <c:v>5.2274285000166856</c:v>
                </c:pt>
                <c:pt idx="524">
                  <c:v>5.2374275000183843</c:v>
                </c:pt>
                <c:pt idx="525">
                  <c:v>5.2474255000124685</c:v>
                </c:pt>
                <c:pt idx="526">
                  <c:v>5.2574235000065528</c:v>
                </c:pt>
                <c:pt idx="527">
                  <c:v>5.2674225000082515</c:v>
                </c:pt>
                <c:pt idx="528">
                  <c:v>5.2774205000023358</c:v>
                </c:pt>
                <c:pt idx="529">
                  <c:v>5.2874195000040345</c:v>
                </c:pt>
                <c:pt idx="530">
                  <c:v>5.2974175000272226</c:v>
                </c:pt>
                <c:pt idx="531">
                  <c:v>5.3074155000213068</c:v>
                </c:pt>
                <c:pt idx="532">
                  <c:v>5.3174145000230055</c:v>
                </c:pt>
                <c:pt idx="533">
                  <c:v>5.3274125000170898</c:v>
                </c:pt>
                <c:pt idx="534">
                  <c:v>5.337410500011174</c:v>
                </c:pt>
                <c:pt idx="535">
                  <c:v>5.3474095000128727</c:v>
                </c:pt>
                <c:pt idx="536">
                  <c:v>5.357407500006957</c:v>
                </c:pt>
                <c:pt idx="537">
                  <c:v>5.3674055000010412</c:v>
                </c:pt>
                <c:pt idx="538">
                  <c:v>5.37740450000274</c:v>
                </c:pt>
                <c:pt idx="539">
                  <c:v>5.387402500025928</c:v>
                </c:pt>
                <c:pt idx="540">
                  <c:v>5.3974005000200123</c:v>
                </c:pt>
                <c:pt idx="541">
                  <c:v>5.407399500021711</c:v>
                </c:pt>
                <c:pt idx="542">
                  <c:v>5.4173975000157952</c:v>
                </c:pt>
                <c:pt idx="543">
                  <c:v>5.427396500017494</c:v>
                </c:pt>
                <c:pt idx="544">
                  <c:v>5.4373945000115782</c:v>
                </c:pt>
                <c:pt idx="545">
                  <c:v>5.4473925000056624</c:v>
                </c:pt>
                <c:pt idx="546">
                  <c:v>5.4573915000073612</c:v>
                </c:pt>
                <c:pt idx="547">
                  <c:v>5.4673895000014454</c:v>
                </c:pt>
                <c:pt idx="548">
                  <c:v>5.4773875000246335</c:v>
                </c:pt>
                <c:pt idx="549">
                  <c:v>5.4873865000263322</c:v>
                </c:pt>
                <c:pt idx="550">
                  <c:v>5.4973845000204165</c:v>
                </c:pt>
                <c:pt idx="551">
                  <c:v>5.5073825000145007</c:v>
                </c:pt>
                <c:pt idx="552">
                  <c:v>5.5173815000161994</c:v>
                </c:pt>
                <c:pt idx="553">
                  <c:v>5.5273795000102837</c:v>
                </c:pt>
                <c:pt idx="554">
                  <c:v>5.5373775000043679</c:v>
                </c:pt>
                <c:pt idx="555">
                  <c:v>5.5473765000060666</c:v>
                </c:pt>
                <c:pt idx="556">
                  <c:v>5.5573745000001509</c:v>
                </c:pt>
                <c:pt idx="557">
                  <c:v>5.5673725000233389</c:v>
                </c:pt>
                <c:pt idx="558">
                  <c:v>5.5773715000250377</c:v>
                </c:pt>
                <c:pt idx="559">
                  <c:v>5.5873695000191219</c:v>
                </c:pt>
                <c:pt idx="560">
                  <c:v>5.5973685000208206</c:v>
                </c:pt>
                <c:pt idx="561">
                  <c:v>5.6073665000149049</c:v>
                </c:pt>
                <c:pt idx="562">
                  <c:v>5.6173645000089891</c:v>
                </c:pt>
                <c:pt idx="563">
                  <c:v>5.6273635000106879</c:v>
                </c:pt>
                <c:pt idx="564">
                  <c:v>5.6373615000047721</c:v>
                </c:pt>
                <c:pt idx="565">
                  <c:v>5.6473595000279602</c:v>
                </c:pt>
                <c:pt idx="566">
                  <c:v>5.6573585000005551</c:v>
                </c:pt>
                <c:pt idx="567">
                  <c:v>5.6673565000237431</c:v>
                </c:pt>
                <c:pt idx="568">
                  <c:v>5.6773545000178274</c:v>
                </c:pt>
                <c:pt idx="569">
                  <c:v>5.6873535000195261</c:v>
                </c:pt>
                <c:pt idx="570">
                  <c:v>5.6973515000136103</c:v>
                </c:pt>
                <c:pt idx="571">
                  <c:v>5.7073495000076946</c:v>
                </c:pt>
                <c:pt idx="572">
                  <c:v>5.7173485000093933</c:v>
                </c:pt>
                <c:pt idx="573">
                  <c:v>5.7273465000034776</c:v>
                </c:pt>
                <c:pt idx="574">
                  <c:v>5.7373445000266656</c:v>
                </c:pt>
                <c:pt idx="575">
                  <c:v>5.7473435000283644</c:v>
                </c:pt>
                <c:pt idx="576">
                  <c:v>5.7573415000224486</c:v>
                </c:pt>
                <c:pt idx="577">
                  <c:v>5.7673405000241473</c:v>
                </c:pt>
                <c:pt idx="578">
                  <c:v>5.7773385000182316</c:v>
                </c:pt>
                <c:pt idx="579">
                  <c:v>5.7873365000123158</c:v>
                </c:pt>
                <c:pt idx="580">
                  <c:v>5.7973355000140145</c:v>
                </c:pt>
                <c:pt idx="581">
                  <c:v>5.8073361250280868</c:v>
                </c:pt>
                <c:pt idx="582">
                  <c:v>5.8173341250221711</c:v>
                </c:pt>
                <c:pt idx="583">
                  <c:v>5.8273331250238698</c:v>
                </c:pt>
                <c:pt idx="584">
                  <c:v>5.837331125017954</c:v>
                </c:pt>
                <c:pt idx="585">
                  <c:v>5.8473291250120383</c:v>
                </c:pt>
                <c:pt idx="586">
                  <c:v>5.857328125013737</c:v>
                </c:pt>
                <c:pt idx="587">
                  <c:v>5.8673261250078212</c:v>
                </c:pt>
                <c:pt idx="588">
                  <c:v>5.8773241250019055</c:v>
                </c:pt>
                <c:pt idx="589">
                  <c:v>5.8873231250036042</c:v>
                </c:pt>
                <c:pt idx="590">
                  <c:v>5.8973211250267923</c:v>
                </c:pt>
                <c:pt idx="591">
                  <c:v>5.907320125028491</c:v>
                </c:pt>
                <c:pt idx="592">
                  <c:v>5.9173181250225753</c:v>
                </c:pt>
                <c:pt idx="593">
                  <c:v>5.9273161250166595</c:v>
                </c:pt>
                <c:pt idx="594">
                  <c:v>5.9373151250183582</c:v>
                </c:pt>
                <c:pt idx="595">
                  <c:v>5.9473131250124425</c:v>
                </c:pt>
                <c:pt idx="596">
                  <c:v>5.9573111250065267</c:v>
                </c:pt>
                <c:pt idx="597">
                  <c:v>5.9673101250082254</c:v>
                </c:pt>
                <c:pt idx="598">
                  <c:v>5.9773081250023097</c:v>
                </c:pt>
                <c:pt idx="599">
                  <c:v>5.9873061250254977</c:v>
                </c:pt>
                <c:pt idx="600">
                  <c:v>5.9973051250271965</c:v>
                </c:pt>
                <c:pt idx="601">
                  <c:v>6.0073031250212807</c:v>
                </c:pt>
                <c:pt idx="602">
                  <c:v>6.017301125015365</c:v>
                </c:pt>
                <c:pt idx="603">
                  <c:v>6.0273001250170637</c:v>
                </c:pt>
                <c:pt idx="604">
                  <c:v>6.0372981250111479</c:v>
                </c:pt>
                <c:pt idx="605">
                  <c:v>6.0472961250052322</c:v>
                </c:pt>
                <c:pt idx="606">
                  <c:v>6.0572951250069309</c:v>
                </c:pt>
                <c:pt idx="607">
                  <c:v>6.0672931250010151</c:v>
                </c:pt>
                <c:pt idx="608">
                  <c:v>6.0772921250027139</c:v>
                </c:pt>
                <c:pt idx="609">
                  <c:v>6.0872901250259019</c:v>
                </c:pt>
                <c:pt idx="610">
                  <c:v>6.0972881250199862</c:v>
                </c:pt>
                <c:pt idx="611">
                  <c:v>6.1072871250216849</c:v>
                </c:pt>
                <c:pt idx="612">
                  <c:v>6.1172851250157692</c:v>
                </c:pt>
                <c:pt idx="613">
                  <c:v>6.1272831250098534</c:v>
                </c:pt>
                <c:pt idx="614">
                  <c:v>6.1372821250115521</c:v>
                </c:pt>
                <c:pt idx="615">
                  <c:v>6.1472801250056364</c:v>
                </c:pt>
                <c:pt idx="616">
                  <c:v>6.1572781250288244</c:v>
                </c:pt>
                <c:pt idx="617">
                  <c:v>6.1672771250014193</c:v>
                </c:pt>
                <c:pt idx="618">
                  <c:v>6.1772751250246074</c:v>
                </c:pt>
                <c:pt idx="619">
                  <c:v>6.1872741250263061</c:v>
                </c:pt>
                <c:pt idx="620">
                  <c:v>6.1972721250203904</c:v>
                </c:pt>
                <c:pt idx="621">
                  <c:v>6.2072701250144746</c:v>
                </c:pt>
                <c:pt idx="622">
                  <c:v>6.2172691250161733</c:v>
                </c:pt>
                <c:pt idx="623">
                  <c:v>6.2272671250102576</c:v>
                </c:pt>
                <c:pt idx="624">
                  <c:v>6.2372651250043418</c:v>
                </c:pt>
                <c:pt idx="625">
                  <c:v>6.2472641250060406</c:v>
                </c:pt>
                <c:pt idx="626">
                  <c:v>6.2572621250001248</c:v>
                </c:pt>
                <c:pt idx="627">
                  <c:v>6.2672601250233129</c:v>
                </c:pt>
                <c:pt idx="628">
                  <c:v>6.2772591250250116</c:v>
                </c:pt>
                <c:pt idx="629">
                  <c:v>6.2872571250190958</c:v>
                </c:pt>
                <c:pt idx="630">
                  <c:v>6.2972551250131801</c:v>
                </c:pt>
                <c:pt idx="631">
                  <c:v>6.3072541250148788</c:v>
                </c:pt>
                <c:pt idx="632">
                  <c:v>6.317252125008963</c:v>
                </c:pt>
                <c:pt idx="633">
                  <c:v>6.3272501250030473</c:v>
                </c:pt>
                <c:pt idx="634">
                  <c:v>6.337249125004746</c:v>
                </c:pt>
                <c:pt idx="635">
                  <c:v>6.3472471250279341</c:v>
                </c:pt>
                <c:pt idx="636">
                  <c:v>6.357246125000529</c:v>
                </c:pt>
                <c:pt idx="637">
                  <c:v>6.3672441250237171</c:v>
                </c:pt>
                <c:pt idx="638">
                  <c:v>6.3772421250178013</c:v>
                </c:pt>
                <c:pt idx="639">
                  <c:v>6.3872411250195</c:v>
                </c:pt>
                <c:pt idx="640">
                  <c:v>6.3972391250135843</c:v>
                </c:pt>
                <c:pt idx="641">
                  <c:v>6.4072371250076685</c:v>
                </c:pt>
                <c:pt idx="642">
                  <c:v>6.4172361250093672</c:v>
                </c:pt>
                <c:pt idx="643">
                  <c:v>6.4272341250034515</c:v>
                </c:pt>
                <c:pt idx="644">
                  <c:v>6.4372321250266396</c:v>
                </c:pt>
                <c:pt idx="645">
                  <c:v>6.4472311250283383</c:v>
                </c:pt>
                <c:pt idx="646">
                  <c:v>6.4572291250224225</c:v>
                </c:pt>
                <c:pt idx="647">
                  <c:v>6.4672271250165068</c:v>
                </c:pt>
                <c:pt idx="648">
                  <c:v>6.4772261250182055</c:v>
                </c:pt>
                <c:pt idx="649">
                  <c:v>6.4872241250122897</c:v>
                </c:pt>
                <c:pt idx="650">
                  <c:v>6.4972231250139885</c:v>
                </c:pt>
                <c:pt idx="651">
                  <c:v>6.5072211250080727</c:v>
                </c:pt>
                <c:pt idx="652">
                  <c:v>6.5172191250021569</c:v>
                </c:pt>
                <c:pt idx="653">
                  <c:v>6.5272181250038557</c:v>
                </c:pt>
                <c:pt idx="654">
                  <c:v>6.5372161250270437</c:v>
                </c:pt>
                <c:pt idx="655">
                  <c:v>6.547214125021128</c:v>
                </c:pt>
                <c:pt idx="656">
                  <c:v>6.5572131250228267</c:v>
                </c:pt>
                <c:pt idx="657">
                  <c:v>6.567211125016911</c:v>
                </c:pt>
                <c:pt idx="658">
                  <c:v>6.5772091250109952</c:v>
                </c:pt>
                <c:pt idx="659">
                  <c:v>6.5872081250126939</c:v>
                </c:pt>
                <c:pt idx="660">
                  <c:v>6.5972061250067782</c:v>
                </c:pt>
                <c:pt idx="661">
                  <c:v>6.6072051250084769</c:v>
                </c:pt>
                <c:pt idx="662">
                  <c:v>6.6172031250025611</c:v>
                </c:pt>
                <c:pt idx="663">
                  <c:v>6.6272011250257492</c:v>
                </c:pt>
                <c:pt idx="664">
                  <c:v>6.6372001250274479</c:v>
                </c:pt>
                <c:pt idx="665">
                  <c:v>6.6471981250215322</c:v>
                </c:pt>
                <c:pt idx="666">
                  <c:v>6.6571961250156164</c:v>
                </c:pt>
                <c:pt idx="667">
                  <c:v>6.6671951250173151</c:v>
                </c:pt>
                <c:pt idx="668">
                  <c:v>6.6771931250113994</c:v>
                </c:pt>
                <c:pt idx="669">
                  <c:v>6.6871911250054836</c:v>
                </c:pt>
                <c:pt idx="670">
                  <c:v>6.6971901250071824</c:v>
                </c:pt>
                <c:pt idx="671">
                  <c:v>6.7071881250012666</c:v>
                </c:pt>
                <c:pt idx="672">
                  <c:v>6.7171861250244547</c:v>
                </c:pt>
                <c:pt idx="673">
                  <c:v>6.7271851250261534</c:v>
                </c:pt>
                <c:pt idx="674">
                  <c:v>6.7371831250202376</c:v>
                </c:pt>
                <c:pt idx="675">
                  <c:v>6.7471821250219364</c:v>
                </c:pt>
                <c:pt idx="676">
                  <c:v>6.7571801250160206</c:v>
                </c:pt>
                <c:pt idx="677">
                  <c:v>6.7671781250101048</c:v>
                </c:pt>
                <c:pt idx="678">
                  <c:v>6.7771771250118036</c:v>
                </c:pt>
                <c:pt idx="679">
                  <c:v>6.7871751250058878</c:v>
                </c:pt>
                <c:pt idx="680">
                  <c:v>6.7971731249999721</c:v>
                </c:pt>
                <c:pt idx="681">
                  <c:v>6.8071695000107866</c:v>
                </c:pt>
                <c:pt idx="682">
                  <c:v>6.8171675000048708</c:v>
                </c:pt>
                <c:pt idx="683">
                  <c:v>6.8271655000280589</c:v>
                </c:pt>
                <c:pt idx="684">
                  <c:v>6.8371645000006538</c:v>
                </c:pt>
                <c:pt idx="685">
                  <c:v>6.8471625000238419</c:v>
                </c:pt>
                <c:pt idx="686">
                  <c:v>6.8571605000179261</c:v>
                </c:pt>
                <c:pt idx="687">
                  <c:v>6.8671595000196248</c:v>
                </c:pt>
                <c:pt idx="688">
                  <c:v>6.8771575000137091</c:v>
                </c:pt>
                <c:pt idx="689">
                  <c:v>6.8871555000077933</c:v>
                </c:pt>
                <c:pt idx="690">
                  <c:v>6.897154500009492</c:v>
                </c:pt>
                <c:pt idx="691">
                  <c:v>6.9071525000035763</c:v>
                </c:pt>
                <c:pt idx="692">
                  <c:v>6.917151500005275</c:v>
                </c:pt>
                <c:pt idx="693">
                  <c:v>6.9271495000284631</c:v>
                </c:pt>
                <c:pt idx="694">
                  <c:v>6.9371475000225473</c:v>
                </c:pt>
                <c:pt idx="695">
                  <c:v>6.9471465000242461</c:v>
                </c:pt>
                <c:pt idx="696">
                  <c:v>6.9571445000183303</c:v>
                </c:pt>
                <c:pt idx="697">
                  <c:v>6.9671425000124145</c:v>
                </c:pt>
                <c:pt idx="698">
                  <c:v>6.9771415000141133</c:v>
                </c:pt>
                <c:pt idx="699">
                  <c:v>6.9871395000081975</c:v>
                </c:pt>
                <c:pt idx="700">
                  <c:v>6.9971375000022817</c:v>
                </c:pt>
                <c:pt idx="701">
                  <c:v>7.0071365000039805</c:v>
                </c:pt>
                <c:pt idx="702">
                  <c:v>7.0171345000271685</c:v>
                </c:pt>
                <c:pt idx="703">
                  <c:v>7.0271335000288673</c:v>
                </c:pt>
                <c:pt idx="704">
                  <c:v>7.0371315000229515</c:v>
                </c:pt>
                <c:pt idx="705">
                  <c:v>7.0471295000170358</c:v>
                </c:pt>
                <c:pt idx="706">
                  <c:v>7.0571285000187345</c:v>
                </c:pt>
                <c:pt idx="707">
                  <c:v>7.0671265000128187</c:v>
                </c:pt>
                <c:pt idx="708">
                  <c:v>7.077124500006903</c:v>
                </c:pt>
                <c:pt idx="709">
                  <c:v>7.0871235000086017</c:v>
                </c:pt>
                <c:pt idx="710">
                  <c:v>7.0971215000026859</c:v>
                </c:pt>
                <c:pt idx="711">
                  <c:v>7.107119500025874</c:v>
                </c:pt>
                <c:pt idx="712">
                  <c:v>7.1171185000275727</c:v>
                </c:pt>
                <c:pt idx="713">
                  <c:v>7.127116500021657</c:v>
                </c:pt>
                <c:pt idx="714">
                  <c:v>7.1371155000233557</c:v>
                </c:pt>
                <c:pt idx="715">
                  <c:v>7.1471135000174399</c:v>
                </c:pt>
                <c:pt idx="716">
                  <c:v>7.1571115000115242</c:v>
                </c:pt>
                <c:pt idx="717">
                  <c:v>7.1671105000132229</c:v>
                </c:pt>
                <c:pt idx="718">
                  <c:v>7.1771085000073072</c:v>
                </c:pt>
                <c:pt idx="719">
                  <c:v>7.1871065000013914</c:v>
                </c:pt>
                <c:pt idx="720">
                  <c:v>7.1971055000030901</c:v>
                </c:pt>
                <c:pt idx="721">
                  <c:v>7.2071035000262782</c:v>
                </c:pt>
                <c:pt idx="722">
                  <c:v>7.2171015000203624</c:v>
                </c:pt>
                <c:pt idx="723">
                  <c:v>7.2271005000220612</c:v>
                </c:pt>
                <c:pt idx="724">
                  <c:v>7.2370985000161454</c:v>
                </c:pt>
                <c:pt idx="725">
                  <c:v>7.2470965000102296</c:v>
                </c:pt>
                <c:pt idx="726">
                  <c:v>7.2570955000119284</c:v>
                </c:pt>
                <c:pt idx="727">
                  <c:v>7.2670935000060126</c:v>
                </c:pt>
                <c:pt idx="728">
                  <c:v>7.2770925000077114</c:v>
                </c:pt>
                <c:pt idx="729">
                  <c:v>7.2870905000017956</c:v>
                </c:pt>
                <c:pt idx="730">
                  <c:v>7.2970885000249837</c:v>
                </c:pt>
                <c:pt idx="731">
                  <c:v>7.3070875000266824</c:v>
                </c:pt>
                <c:pt idx="732">
                  <c:v>7.3170855000207666</c:v>
                </c:pt>
                <c:pt idx="733">
                  <c:v>7.3270835000148509</c:v>
                </c:pt>
                <c:pt idx="734">
                  <c:v>7.3370825000165496</c:v>
                </c:pt>
                <c:pt idx="735">
                  <c:v>7.3470805000106338</c:v>
                </c:pt>
                <c:pt idx="736">
                  <c:v>7.3570785000047181</c:v>
                </c:pt>
                <c:pt idx="737">
                  <c:v>7.3670775000064168</c:v>
                </c:pt>
                <c:pt idx="738">
                  <c:v>7.3770755000005011</c:v>
                </c:pt>
                <c:pt idx="739">
                  <c:v>7.3870745000021998</c:v>
                </c:pt>
                <c:pt idx="740">
                  <c:v>7.3970725000253879</c:v>
                </c:pt>
                <c:pt idx="741">
                  <c:v>7.4070705000194721</c:v>
                </c:pt>
                <c:pt idx="742">
                  <c:v>7.4170695000211708</c:v>
                </c:pt>
                <c:pt idx="743">
                  <c:v>7.4270675000152551</c:v>
                </c:pt>
                <c:pt idx="744">
                  <c:v>7.4370655000093393</c:v>
                </c:pt>
                <c:pt idx="745">
                  <c:v>7.447064500011038</c:v>
                </c:pt>
                <c:pt idx="746">
                  <c:v>7.4570625000051223</c:v>
                </c:pt>
                <c:pt idx="747">
                  <c:v>7.4670605000283103</c:v>
                </c:pt>
                <c:pt idx="748">
                  <c:v>7.4770595000009052</c:v>
                </c:pt>
                <c:pt idx="749">
                  <c:v>7.4870575000240933</c:v>
                </c:pt>
                <c:pt idx="750">
                  <c:v>7.497056500025792</c:v>
                </c:pt>
                <c:pt idx="751">
                  <c:v>7.5070545000198763</c:v>
                </c:pt>
                <c:pt idx="752">
                  <c:v>7.5170525000139605</c:v>
                </c:pt>
                <c:pt idx="753">
                  <c:v>7.5270515000156593</c:v>
                </c:pt>
                <c:pt idx="754">
                  <c:v>7.5370495000097435</c:v>
                </c:pt>
                <c:pt idx="755">
                  <c:v>7.5470475000038277</c:v>
                </c:pt>
                <c:pt idx="756">
                  <c:v>7.5570465000055265</c:v>
                </c:pt>
                <c:pt idx="757">
                  <c:v>7.5670445000287145</c:v>
                </c:pt>
                <c:pt idx="758">
                  <c:v>7.5770425000227988</c:v>
                </c:pt>
                <c:pt idx="759">
                  <c:v>7.5870415000244975</c:v>
                </c:pt>
                <c:pt idx="760">
                  <c:v>7.5970395000185817</c:v>
                </c:pt>
                <c:pt idx="761">
                  <c:v>7.607037500012666</c:v>
                </c:pt>
                <c:pt idx="762">
                  <c:v>7.6170365000143647</c:v>
                </c:pt>
                <c:pt idx="763">
                  <c:v>7.627034500008449</c:v>
                </c:pt>
                <c:pt idx="764">
                  <c:v>7.6370335000101477</c:v>
                </c:pt>
                <c:pt idx="765">
                  <c:v>7.6470315000042319</c:v>
                </c:pt>
                <c:pt idx="766">
                  <c:v>7.65702950002742</c:v>
                </c:pt>
                <c:pt idx="767">
                  <c:v>7.6670285000000149</c:v>
                </c:pt>
                <c:pt idx="768">
                  <c:v>7.677026500023203</c:v>
                </c:pt>
                <c:pt idx="769">
                  <c:v>7.6870245000172872</c:v>
                </c:pt>
                <c:pt idx="770">
                  <c:v>7.6970235000189859</c:v>
                </c:pt>
                <c:pt idx="771">
                  <c:v>7.7070215000130702</c:v>
                </c:pt>
                <c:pt idx="772">
                  <c:v>7.7170195000071544</c:v>
                </c:pt>
                <c:pt idx="773">
                  <c:v>7.7270185000088532</c:v>
                </c:pt>
                <c:pt idx="774">
                  <c:v>7.7370165000029374</c:v>
                </c:pt>
                <c:pt idx="775">
                  <c:v>7.7470155000046361</c:v>
                </c:pt>
                <c:pt idx="776">
                  <c:v>7.7570135000278242</c:v>
                </c:pt>
                <c:pt idx="777">
                  <c:v>7.7670115000219084</c:v>
                </c:pt>
                <c:pt idx="778">
                  <c:v>7.7770105000236072</c:v>
                </c:pt>
                <c:pt idx="779">
                  <c:v>7.7870085000176914</c:v>
                </c:pt>
                <c:pt idx="780">
                  <c:v>7.7970065000117756</c:v>
                </c:pt>
                <c:pt idx="781">
                  <c:v>7.8070058333396446</c:v>
                </c:pt>
                <c:pt idx="782">
                  <c:v>7.8170038333337288</c:v>
                </c:pt>
                <c:pt idx="783">
                  <c:v>7.8270018333569169</c:v>
                </c:pt>
                <c:pt idx="784">
                  <c:v>7.8370008333586156</c:v>
                </c:pt>
                <c:pt idx="785">
                  <c:v>7.8469988333526999</c:v>
                </c:pt>
                <c:pt idx="786">
                  <c:v>7.8569978333543986</c:v>
                </c:pt>
                <c:pt idx="787">
                  <c:v>7.8669958333484828</c:v>
                </c:pt>
                <c:pt idx="788">
                  <c:v>7.8769938333425671</c:v>
                </c:pt>
                <c:pt idx="789">
                  <c:v>7.8869928333442658</c:v>
                </c:pt>
                <c:pt idx="790">
                  <c:v>7.8969908333383501</c:v>
                </c:pt>
                <c:pt idx="791">
                  <c:v>7.9069888333615381</c:v>
                </c:pt>
                <c:pt idx="792">
                  <c:v>7.916987833334133</c:v>
                </c:pt>
                <c:pt idx="793">
                  <c:v>7.9269858333573211</c:v>
                </c:pt>
                <c:pt idx="794">
                  <c:v>7.9369838333514053</c:v>
                </c:pt>
                <c:pt idx="795">
                  <c:v>7.9469828333531041</c:v>
                </c:pt>
                <c:pt idx="796">
                  <c:v>7.9569808333471883</c:v>
                </c:pt>
                <c:pt idx="797">
                  <c:v>7.966979833348887</c:v>
                </c:pt>
                <c:pt idx="798">
                  <c:v>7.9769778333429713</c:v>
                </c:pt>
                <c:pt idx="799">
                  <c:v>7.9869758333370555</c:v>
                </c:pt>
                <c:pt idx="800">
                  <c:v>7.9969748333387543</c:v>
                </c:pt>
                <c:pt idx="801">
                  <c:v>8.0069728333619423</c:v>
                </c:pt>
                <c:pt idx="802">
                  <c:v>8.0169708333560266</c:v>
                </c:pt>
                <c:pt idx="803">
                  <c:v>8.0269698333577253</c:v>
                </c:pt>
                <c:pt idx="804">
                  <c:v>8.0369678333518095</c:v>
                </c:pt>
                <c:pt idx="805">
                  <c:v>8.0469658333458938</c:v>
                </c:pt>
                <c:pt idx="806">
                  <c:v>8.0569648333475925</c:v>
                </c:pt>
                <c:pt idx="807">
                  <c:v>8.0669628333416767</c:v>
                </c:pt>
                <c:pt idx="808">
                  <c:v>8.0769618333433755</c:v>
                </c:pt>
                <c:pt idx="809">
                  <c:v>8.0869598333374597</c:v>
                </c:pt>
                <c:pt idx="810">
                  <c:v>8.0969578333606478</c:v>
                </c:pt>
                <c:pt idx="811">
                  <c:v>8.1069568333332427</c:v>
                </c:pt>
                <c:pt idx="812">
                  <c:v>8.1169548333564308</c:v>
                </c:pt>
                <c:pt idx="813">
                  <c:v>8.126952833350515</c:v>
                </c:pt>
                <c:pt idx="814">
                  <c:v>8.1369518333522137</c:v>
                </c:pt>
                <c:pt idx="815">
                  <c:v>8.146949833346298</c:v>
                </c:pt>
                <c:pt idx="816">
                  <c:v>8.1569478333403822</c:v>
                </c:pt>
                <c:pt idx="817">
                  <c:v>8.1669468333420809</c:v>
                </c:pt>
                <c:pt idx="818">
                  <c:v>8.1769448333361652</c:v>
                </c:pt>
                <c:pt idx="819">
                  <c:v>8.1869438333378639</c:v>
                </c:pt>
                <c:pt idx="820">
                  <c:v>8.196941833361052</c:v>
                </c:pt>
                <c:pt idx="821">
                  <c:v>8.2069398333551362</c:v>
                </c:pt>
                <c:pt idx="822">
                  <c:v>8.2169388333568349</c:v>
                </c:pt>
                <c:pt idx="823">
                  <c:v>8.2269368333509192</c:v>
                </c:pt>
                <c:pt idx="824">
                  <c:v>8.2369348333450034</c:v>
                </c:pt>
                <c:pt idx="825">
                  <c:v>8.2469338333467022</c:v>
                </c:pt>
                <c:pt idx="826">
                  <c:v>8.2569318333407864</c:v>
                </c:pt>
                <c:pt idx="827">
                  <c:v>8.2669298333348706</c:v>
                </c:pt>
                <c:pt idx="828">
                  <c:v>8.2769288333365694</c:v>
                </c:pt>
                <c:pt idx="829">
                  <c:v>8.2869268333597574</c:v>
                </c:pt>
                <c:pt idx="830">
                  <c:v>8.2969258333614562</c:v>
                </c:pt>
                <c:pt idx="831">
                  <c:v>8.3069238333555404</c:v>
                </c:pt>
                <c:pt idx="832">
                  <c:v>8.3169218333496246</c:v>
                </c:pt>
                <c:pt idx="833">
                  <c:v>8.3269208333513234</c:v>
                </c:pt>
                <c:pt idx="834">
                  <c:v>8.3369188333454076</c:v>
                </c:pt>
                <c:pt idx="835">
                  <c:v>8.3469168333394919</c:v>
                </c:pt>
                <c:pt idx="836">
                  <c:v>8.3569158333411906</c:v>
                </c:pt>
                <c:pt idx="837">
                  <c:v>8.3669138333352748</c:v>
                </c:pt>
                <c:pt idx="838">
                  <c:v>8.3769118333584629</c:v>
                </c:pt>
                <c:pt idx="839">
                  <c:v>8.3869108333601616</c:v>
                </c:pt>
                <c:pt idx="840">
                  <c:v>8.3969088333542459</c:v>
                </c:pt>
                <c:pt idx="841">
                  <c:v>8.4069078333559446</c:v>
                </c:pt>
                <c:pt idx="842">
                  <c:v>8.4169058333500288</c:v>
                </c:pt>
                <c:pt idx="843">
                  <c:v>8.4269038333441131</c:v>
                </c:pt>
                <c:pt idx="844">
                  <c:v>8.4369028333458118</c:v>
                </c:pt>
                <c:pt idx="845">
                  <c:v>8.4469008333398961</c:v>
                </c:pt>
                <c:pt idx="846">
                  <c:v>8.4568988333339803</c:v>
                </c:pt>
                <c:pt idx="847">
                  <c:v>8.466897833335679</c:v>
                </c:pt>
                <c:pt idx="848">
                  <c:v>8.4768958333588671</c:v>
                </c:pt>
                <c:pt idx="849">
                  <c:v>8.4868948333605658</c:v>
                </c:pt>
                <c:pt idx="850">
                  <c:v>8.4968928333546501</c:v>
                </c:pt>
                <c:pt idx="851">
                  <c:v>8.5068908333487343</c:v>
                </c:pt>
                <c:pt idx="852">
                  <c:v>8.516889833350433</c:v>
                </c:pt>
                <c:pt idx="853">
                  <c:v>8.5268878333445173</c:v>
                </c:pt>
                <c:pt idx="854">
                  <c:v>8.5368858333386015</c:v>
                </c:pt>
                <c:pt idx="855">
                  <c:v>8.5468848333403002</c:v>
                </c:pt>
                <c:pt idx="856">
                  <c:v>8.5568828333343845</c:v>
                </c:pt>
                <c:pt idx="857">
                  <c:v>8.5668808333575726</c:v>
                </c:pt>
                <c:pt idx="858">
                  <c:v>8.5768798333592713</c:v>
                </c:pt>
                <c:pt idx="859">
                  <c:v>8.5868778333533555</c:v>
                </c:pt>
                <c:pt idx="860">
                  <c:v>8.5968768333550543</c:v>
                </c:pt>
                <c:pt idx="861">
                  <c:v>8.6068748333491385</c:v>
                </c:pt>
                <c:pt idx="862">
                  <c:v>8.6168728333432227</c:v>
                </c:pt>
                <c:pt idx="863">
                  <c:v>8.6268718333449215</c:v>
                </c:pt>
                <c:pt idx="864">
                  <c:v>8.6368698333390057</c:v>
                </c:pt>
                <c:pt idx="865">
                  <c:v>8.6468678333621938</c:v>
                </c:pt>
                <c:pt idx="866">
                  <c:v>8.6568668333347887</c:v>
                </c:pt>
                <c:pt idx="867">
                  <c:v>8.6668648333579767</c:v>
                </c:pt>
                <c:pt idx="868">
                  <c:v>8.6768638333596755</c:v>
                </c:pt>
                <c:pt idx="869">
                  <c:v>8.6868618333537597</c:v>
                </c:pt>
                <c:pt idx="870">
                  <c:v>8.696859833347844</c:v>
                </c:pt>
                <c:pt idx="871">
                  <c:v>8.7068588333495427</c:v>
                </c:pt>
                <c:pt idx="872">
                  <c:v>8.7168568333436269</c:v>
                </c:pt>
                <c:pt idx="873">
                  <c:v>8.7268548333377112</c:v>
                </c:pt>
                <c:pt idx="874">
                  <c:v>8.7368538333394099</c:v>
                </c:pt>
                <c:pt idx="875">
                  <c:v>8.7468518333334941</c:v>
                </c:pt>
                <c:pt idx="876">
                  <c:v>8.7568498333566822</c:v>
                </c:pt>
                <c:pt idx="877">
                  <c:v>8.7668488333583809</c:v>
                </c:pt>
                <c:pt idx="878">
                  <c:v>8.7768468333524652</c:v>
                </c:pt>
                <c:pt idx="879">
                  <c:v>8.7868458333541639</c:v>
                </c:pt>
                <c:pt idx="880">
                  <c:v>8.7968438333482482</c:v>
                </c:pt>
                <c:pt idx="881">
                  <c:v>8.8068417083413806</c:v>
                </c:pt>
                <c:pt idx="882">
                  <c:v>8.8168407083430793</c:v>
                </c:pt>
                <c:pt idx="883">
                  <c:v>8.8268387083371636</c:v>
                </c:pt>
                <c:pt idx="884">
                  <c:v>8.8368367083603516</c:v>
                </c:pt>
                <c:pt idx="885">
                  <c:v>8.8468357083620504</c:v>
                </c:pt>
                <c:pt idx="886">
                  <c:v>8.8568337083561346</c:v>
                </c:pt>
                <c:pt idx="887">
                  <c:v>8.8668317083502188</c:v>
                </c:pt>
                <c:pt idx="888">
                  <c:v>8.8768307083519176</c:v>
                </c:pt>
                <c:pt idx="889">
                  <c:v>8.8868287083460018</c:v>
                </c:pt>
                <c:pt idx="890">
                  <c:v>8.8968277083477005</c:v>
                </c:pt>
                <c:pt idx="891">
                  <c:v>8.9068257083417848</c:v>
                </c:pt>
                <c:pt idx="892">
                  <c:v>8.916823708335869</c:v>
                </c:pt>
                <c:pt idx="893">
                  <c:v>8.9268227083375677</c:v>
                </c:pt>
                <c:pt idx="894">
                  <c:v>8.9368207083607558</c:v>
                </c:pt>
                <c:pt idx="895">
                  <c:v>8.9468187083548401</c:v>
                </c:pt>
                <c:pt idx="896">
                  <c:v>8.9568177083565388</c:v>
                </c:pt>
                <c:pt idx="897">
                  <c:v>8.966815708350623</c:v>
                </c:pt>
                <c:pt idx="898">
                  <c:v>8.9768137083447073</c:v>
                </c:pt>
                <c:pt idx="899">
                  <c:v>8.986812708346406</c:v>
                </c:pt>
                <c:pt idx="900">
                  <c:v>8.9968107083404902</c:v>
                </c:pt>
                <c:pt idx="901">
                  <c:v>9.006809708342189</c:v>
                </c:pt>
                <c:pt idx="902">
                  <c:v>9.0168077083362732</c:v>
                </c:pt>
                <c:pt idx="903">
                  <c:v>9.0268057083594613</c:v>
                </c:pt>
                <c:pt idx="904">
                  <c:v>9.03680470836116</c:v>
                </c:pt>
                <c:pt idx="905">
                  <c:v>9.0468027083552442</c:v>
                </c:pt>
                <c:pt idx="906">
                  <c:v>9.0568007083493285</c:v>
                </c:pt>
                <c:pt idx="907">
                  <c:v>9.0667997083510272</c:v>
                </c:pt>
                <c:pt idx="908">
                  <c:v>9.0767977083451115</c:v>
                </c:pt>
                <c:pt idx="909">
                  <c:v>9.0867967083468102</c:v>
                </c:pt>
                <c:pt idx="910">
                  <c:v>9.0967947083408944</c:v>
                </c:pt>
                <c:pt idx="911">
                  <c:v>9.1067927083349787</c:v>
                </c:pt>
                <c:pt idx="912">
                  <c:v>9.1167917083366774</c:v>
                </c:pt>
                <c:pt idx="913">
                  <c:v>9.1267897083598655</c:v>
                </c:pt>
                <c:pt idx="914">
                  <c:v>9.1367877083539497</c:v>
                </c:pt>
                <c:pt idx="915">
                  <c:v>9.1467867083556484</c:v>
                </c:pt>
                <c:pt idx="916">
                  <c:v>9.1567847083497327</c:v>
                </c:pt>
                <c:pt idx="917">
                  <c:v>9.1667827083438169</c:v>
                </c:pt>
                <c:pt idx="918">
                  <c:v>9.1767817083455157</c:v>
                </c:pt>
                <c:pt idx="919">
                  <c:v>9.1867797083395999</c:v>
                </c:pt>
                <c:pt idx="920">
                  <c:v>9.1967787083412986</c:v>
                </c:pt>
                <c:pt idx="921">
                  <c:v>9.2067767083353829</c:v>
                </c:pt>
                <c:pt idx="922">
                  <c:v>9.2167747083585709</c:v>
                </c:pt>
                <c:pt idx="923">
                  <c:v>9.2267737083602697</c:v>
                </c:pt>
                <c:pt idx="924">
                  <c:v>9.2367717083543539</c:v>
                </c:pt>
                <c:pt idx="925">
                  <c:v>9.2467697083484381</c:v>
                </c:pt>
                <c:pt idx="926">
                  <c:v>9.2567687083501369</c:v>
                </c:pt>
                <c:pt idx="927">
                  <c:v>9.2667667083442211</c:v>
                </c:pt>
                <c:pt idx="928">
                  <c:v>9.2767657083459198</c:v>
                </c:pt>
                <c:pt idx="929">
                  <c:v>9.2867637083400041</c:v>
                </c:pt>
                <c:pt idx="930">
                  <c:v>9.2967617083340883</c:v>
                </c:pt>
                <c:pt idx="931">
                  <c:v>9.3067607083357871</c:v>
                </c:pt>
                <c:pt idx="932">
                  <c:v>9.3167587083589751</c:v>
                </c:pt>
                <c:pt idx="933">
                  <c:v>9.3267567083530594</c:v>
                </c:pt>
                <c:pt idx="934">
                  <c:v>9.3367557083547581</c:v>
                </c:pt>
                <c:pt idx="935">
                  <c:v>9.3467537083488423</c:v>
                </c:pt>
                <c:pt idx="936">
                  <c:v>9.3567517083429266</c:v>
                </c:pt>
                <c:pt idx="937">
                  <c:v>9.3667507083446253</c:v>
                </c:pt>
                <c:pt idx="938">
                  <c:v>9.3767487083387095</c:v>
                </c:pt>
                <c:pt idx="939">
                  <c:v>9.3867477083404083</c:v>
                </c:pt>
                <c:pt idx="940">
                  <c:v>9.3967457083344925</c:v>
                </c:pt>
                <c:pt idx="941">
                  <c:v>9.4067437083576806</c:v>
                </c:pt>
                <c:pt idx="942">
                  <c:v>9.4167427083593793</c:v>
                </c:pt>
                <c:pt idx="943">
                  <c:v>9.4267407083534636</c:v>
                </c:pt>
                <c:pt idx="944">
                  <c:v>9.4367387083475478</c:v>
                </c:pt>
                <c:pt idx="945">
                  <c:v>9.4467377083492465</c:v>
                </c:pt>
                <c:pt idx="946">
                  <c:v>9.4567357083433308</c:v>
                </c:pt>
                <c:pt idx="947">
                  <c:v>9.4667347083450295</c:v>
                </c:pt>
                <c:pt idx="948">
                  <c:v>9.4767327083391137</c:v>
                </c:pt>
                <c:pt idx="949">
                  <c:v>9.486730708333198</c:v>
                </c:pt>
                <c:pt idx="950">
                  <c:v>9.4967297083348967</c:v>
                </c:pt>
                <c:pt idx="951">
                  <c:v>9.5067277083580848</c:v>
                </c:pt>
                <c:pt idx="952">
                  <c:v>9.516725708352169</c:v>
                </c:pt>
                <c:pt idx="953">
                  <c:v>9.5267247083538678</c:v>
                </c:pt>
                <c:pt idx="954">
                  <c:v>9.536722708347952</c:v>
                </c:pt>
                <c:pt idx="955">
                  <c:v>9.5467217083496507</c:v>
                </c:pt>
                <c:pt idx="956">
                  <c:v>9.556719708343735</c:v>
                </c:pt>
                <c:pt idx="957">
                  <c:v>9.5667177083378192</c:v>
                </c:pt>
                <c:pt idx="958">
                  <c:v>9.5767167083395179</c:v>
                </c:pt>
                <c:pt idx="959">
                  <c:v>9.5867147083336022</c:v>
                </c:pt>
                <c:pt idx="960">
                  <c:v>9.5967127083567902</c:v>
                </c:pt>
                <c:pt idx="961">
                  <c:v>9.606711708358489</c:v>
                </c:pt>
                <c:pt idx="962">
                  <c:v>9.6167097083525732</c:v>
                </c:pt>
                <c:pt idx="963">
                  <c:v>9.6267077083466575</c:v>
                </c:pt>
                <c:pt idx="964">
                  <c:v>9.6367067083483562</c:v>
                </c:pt>
                <c:pt idx="965">
                  <c:v>9.6467047083424404</c:v>
                </c:pt>
                <c:pt idx="966">
                  <c:v>9.6567037083441392</c:v>
                </c:pt>
                <c:pt idx="967">
                  <c:v>9.6667017083382234</c:v>
                </c:pt>
                <c:pt idx="968">
                  <c:v>9.6766997083614115</c:v>
                </c:pt>
                <c:pt idx="969">
                  <c:v>9.6866987083340064</c:v>
                </c:pt>
                <c:pt idx="970">
                  <c:v>9.6966967083571944</c:v>
                </c:pt>
                <c:pt idx="971">
                  <c:v>9.7066947083512787</c:v>
                </c:pt>
                <c:pt idx="972">
                  <c:v>9.7166937083529774</c:v>
                </c:pt>
                <c:pt idx="973">
                  <c:v>9.7266917083470616</c:v>
                </c:pt>
                <c:pt idx="974">
                  <c:v>9.7366907083487604</c:v>
                </c:pt>
                <c:pt idx="975">
                  <c:v>9.7466887083428446</c:v>
                </c:pt>
                <c:pt idx="976">
                  <c:v>9.7566867083369289</c:v>
                </c:pt>
                <c:pt idx="977">
                  <c:v>9.7666857083386276</c:v>
                </c:pt>
                <c:pt idx="978">
                  <c:v>9.7766837083618157</c:v>
                </c:pt>
                <c:pt idx="979">
                  <c:v>9.7866817083558999</c:v>
                </c:pt>
                <c:pt idx="980">
                  <c:v>9.7966807083575986</c:v>
                </c:pt>
                <c:pt idx="981">
                  <c:v>9.8066784583497792</c:v>
                </c:pt>
                <c:pt idx="982">
                  <c:v>9.816677458351478</c:v>
                </c:pt>
                <c:pt idx="983">
                  <c:v>9.8266754583455622</c:v>
                </c:pt>
                <c:pt idx="984">
                  <c:v>9.8366734583396465</c:v>
                </c:pt>
                <c:pt idx="985">
                  <c:v>9.8466724583413452</c:v>
                </c:pt>
                <c:pt idx="986">
                  <c:v>9.8566704583354294</c:v>
                </c:pt>
                <c:pt idx="987">
                  <c:v>9.8666684583586175</c:v>
                </c:pt>
                <c:pt idx="988">
                  <c:v>9.8766674583603162</c:v>
                </c:pt>
                <c:pt idx="989">
                  <c:v>9.8866654583544005</c:v>
                </c:pt>
                <c:pt idx="990">
                  <c:v>9.8966644583560992</c:v>
                </c:pt>
                <c:pt idx="991">
                  <c:v>9.9066624583501834</c:v>
                </c:pt>
                <c:pt idx="992">
                  <c:v>9.9166604583442677</c:v>
                </c:pt>
                <c:pt idx="993">
                  <c:v>9.9266594583459664</c:v>
                </c:pt>
                <c:pt idx="994">
                  <c:v>9.9366574583400507</c:v>
                </c:pt>
                <c:pt idx="995">
                  <c:v>9.9466554583341349</c:v>
                </c:pt>
                <c:pt idx="996">
                  <c:v>9.9566544583358336</c:v>
                </c:pt>
                <c:pt idx="997">
                  <c:v>9.9666524583590217</c:v>
                </c:pt>
                <c:pt idx="998">
                  <c:v>9.9766504583531059</c:v>
                </c:pt>
                <c:pt idx="999">
                  <c:v>9.9866494583548047</c:v>
                </c:pt>
                <c:pt idx="1000">
                  <c:v>9.9966474583488889</c:v>
                </c:pt>
                <c:pt idx="1001">
                  <c:v>10.006646458350588</c:v>
                </c:pt>
                <c:pt idx="1002">
                  <c:v>10.016644458344672</c:v>
                </c:pt>
                <c:pt idx="1003">
                  <c:v>10.026642458338756</c:v>
                </c:pt>
                <c:pt idx="1004">
                  <c:v>10.036641458340455</c:v>
                </c:pt>
                <c:pt idx="1005">
                  <c:v>10.046639458334539</c:v>
                </c:pt>
                <c:pt idx="1006">
                  <c:v>10.056637458357727</c:v>
                </c:pt>
                <c:pt idx="1007">
                  <c:v>10.066636458359426</c:v>
                </c:pt>
                <c:pt idx="1008">
                  <c:v>10.07663445835351</c:v>
                </c:pt>
                <c:pt idx="1009">
                  <c:v>10.086633458355209</c:v>
                </c:pt>
                <c:pt idx="1010">
                  <c:v>10.096631458349293</c:v>
                </c:pt>
                <c:pt idx="1011">
                  <c:v>10.106629458343377</c:v>
                </c:pt>
                <c:pt idx="1012">
                  <c:v>10.116628458345076</c:v>
                </c:pt>
                <c:pt idx="1013">
                  <c:v>10.12662645833916</c:v>
                </c:pt>
                <c:pt idx="1014">
                  <c:v>10.136624458333245</c:v>
                </c:pt>
                <c:pt idx="1015">
                  <c:v>10.146623458334943</c:v>
                </c:pt>
                <c:pt idx="1016">
                  <c:v>10.156621458358131</c:v>
                </c:pt>
                <c:pt idx="1017">
                  <c:v>10.16662045835983</c:v>
                </c:pt>
                <c:pt idx="1018">
                  <c:v>10.176618458353914</c:v>
                </c:pt>
                <c:pt idx="1019">
                  <c:v>10.186616458347999</c:v>
                </c:pt>
                <c:pt idx="1020">
                  <c:v>10.196615458349697</c:v>
                </c:pt>
                <c:pt idx="1021">
                  <c:v>10.206613458343782</c:v>
                </c:pt>
                <c:pt idx="1022">
                  <c:v>10.216611458337866</c:v>
                </c:pt>
                <c:pt idx="1023">
                  <c:v>10.226610458339565</c:v>
                </c:pt>
                <c:pt idx="1024">
                  <c:v>10.236608458333649</c:v>
                </c:pt>
                <c:pt idx="1025">
                  <c:v>10.246607458335347</c:v>
                </c:pt>
                <c:pt idx="1026">
                  <c:v>10.256605458358536</c:v>
                </c:pt>
                <c:pt idx="1027">
                  <c:v>10.26660345835262</c:v>
                </c:pt>
                <c:pt idx="1028">
                  <c:v>10.276602458354319</c:v>
                </c:pt>
                <c:pt idx="1029">
                  <c:v>10.286600458348403</c:v>
                </c:pt>
                <c:pt idx="1030">
                  <c:v>10.296598458342487</c:v>
                </c:pt>
                <c:pt idx="1031">
                  <c:v>10.306597458344186</c:v>
                </c:pt>
                <c:pt idx="1032">
                  <c:v>10.31659545833827</c:v>
                </c:pt>
                <c:pt idx="1033">
                  <c:v>10.326594458339969</c:v>
                </c:pt>
                <c:pt idx="1034">
                  <c:v>10.336592458334053</c:v>
                </c:pt>
                <c:pt idx="1035">
                  <c:v>10.346590458357241</c:v>
                </c:pt>
                <c:pt idx="1036">
                  <c:v>10.35658945835894</c:v>
                </c:pt>
                <c:pt idx="1037">
                  <c:v>10.366587458353024</c:v>
                </c:pt>
                <c:pt idx="1038">
                  <c:v>10.376585458347108</c:v>
                </c:pt>
                <c:pt idx="1039">
                  <c:v>10.386584458348807</c:v>
                </c:pt>
                <c:pt idx="1040">
                  <c:v>10.396582458342891</c:v>
                </c:pt>
                <c:pt idx="1041">
                  <c:v>10.406580458336975</c:v>
                </c:pt>
                <c:pt idx="1042">
                  <c:v>10.416579458338674</c:v>
                </c:pt>
                <c:pt idx="1043">
                  <c:v>10.426577458361862</c:v>
                </c:pt>
                <c:pt idx="1044">
                  <c:v>10.436576458334457</c:v>
                </c:pt>
                <c:pt idx="1045">
                  <c:v>10.446574458357645</c:v>
                </c:pt>
                <c:pt idx="1046">
                  <c:v>10.456572458351729</c:v>
                </c:pt>
                <c:pt idx="1047">
                  <c:v>10.466571458353428</c:v>
                </c:pt>
                <c:pt idx="1048">
                  <c:v>10.476569458347512</c:v>
                </c:pt>
                <c:pt idx="1049">
                  <c:v>10.486567458341597</c:v>
                </c:pt>
                <c:pt idx="1050">
                  <c:v>10.496566458343295</c:v>
                </c:pt>
                <c:pt idx="1051">
                  <c:v>10.50656445833738</c:v>
                </c:pt>
                <c:pt idx="1052">
                  <c:v>10.516563458339078</c:v>
                </c:pt>
                <c:pt idx="1053">
                  <c:v>10.526561458333163</c:v>
                </c:pt>
                <c:pt idx="1054">
                  <c:v>10.536559458356351</c:v>
                </c:pt>
                <c:pt idx="1055">
                  <c:v>10.546558458358049</c:v>
                </c:pt>
                <c:pt idx="1056">
                  <c:v>10.556556458352134</c:v>
                </c:pt>
                <c:pt idx="1057">
                  <c:v>10.566554458346218</c:v>
                </c:pt>
                <c:pt idx="1058">
                  <c:v>10.576553458347917</c:v>
                </c:pt>
                <c:pt idx="1059">
                  <c:v>10.586551458342001</c:v>
                </c:pt>
                <c:pt idx="1060">
                  <c:v>10.5965504583437</c:v>
                </c:pt>
                <c:pt idx="1061">
                  <c:v>10.606548458337784</c:v>
                </c:pt>
                <c:pt idx="1062">
                  <c:v>10.616546458360972</c:v>
                </c:pt>
                <c:pt idx="1063">
                  <c:v>10.626545458333567</c:v>
                </c:pt>
                <c:pt idx="1064">
                  <c:v>10.636543458356755</c:v>
                </c:pt>
                <c:pt idx="1065">
                  <c:v>10.646541458350839</c:v>
                </c:pt>
                <c:pt idx="1066">
                  <c:v>10.656540458352538</c:v>
                </c:pt>
                <c:pt idx="1067">
                  <c:v>10.666538458346622</c:v>
                </c:pt>
                <c:pt idx="1068">
                  <c:v>10.676537458348321</c:v>
                </c:pt>
                <c:pt idx="1069">
                  <c:v>10.686535458342405</c:v>
                </c:pt>
                <c:pt idx="1070">
                  <c:v>10.696533458336489</c:v>
                </c:pt>
                <c:pt idx="1071">
                  <c:v>10.706532458338188</c:v>
                </c:pt>
                <c:pt idx="1072">
                  <c:v>10.716530458361376</c:v>
                </c:pt>
                <c:pt idx="1073">
                  <c:v>10.72652845835546</c:v>
                </c:pt>
                <c:pt idx="1074">
                  <c:v>10.736527458357159</c:v>
                </c:pt>
                <c:pt idx="1075">
                  <c:v>10.746525458351243</c:v>
                </c:pt>
                <c:pt idx="1076">
                  <c:v>10.756524458352942</c:v>
                </c:pt>
                <c:pt idx="1077">
                  <c:v>10.766522458347026</c:v>
                </c:pt>
                <c:pt idx="1078">
                  <c:v>10.77652045834111</c:v>
                </c:pt>
                <c:pt idx="1079">
                  <c:v>10.786519458342809</c:v>
                </c:pt>
                <c:pt idx="1080">
                  <c:v>10.796517458336893</c:v>
                </c:pt>
                <c:pt idx="1081">
                  <c:v>10.806515083357226</c:v>
                </c:pt>
                <c:pt idx="1082">
                  <c:v>10.816514083358925</c:v>
                </c:pt>
                <c:pt idx="1083">
                  <c:v>10.826512083353009</c:v>
                </c:pt>
                <c:pt idx="1084">
                  <c:v>10.836511083354708</c:v>
                </c:pt>
                <c:pt idx="1085">
                  <c:v>10.846509083348792</c:v>
                </c:pt>
                <c:pt idx="1086">
                  <c:v>10.856507083342876</c:v>
                </c:pt>
                <c:pt idx="1087">
                  <c:v>10.866506083344575</c:v>
                </c:pt>
                <c:pt idx="1088">
                  <c:v>10.876504083338659</c:v>
                </c:pt>
                <c:pt idx="1089">
                  <c:v>10.886502083361847</c:v>
                </c:pt>
                <c:pt idx="1090">
                  <c:v>10.896501083334442</c:v>
                </c:pt>
                <c:pt idx="1091">
                  <c:v>10.90649908335763</c:v>
                </c:pt>
                <c:pt idx="1092">
                  <c:v>10.916498083359329</c:v>
                </c:pt>
                <c:pt idx="1093">
                  <c:v>10.926496083353413</c:v>
                </c:pt>
                <c:pt idx="1094">
                  <c:v>10.936494083347498</c:v>
                </c:pt>
                <c:pt idx="1095">
                  <c:v>10.946493083349196</c:v>
                </c:pt>
                <c:pt idx="1096">
                  <c:v>10.95649108334328</c:v>
                </c:pt>
                <c:pt idx="1097">
                  <c:v>10.966489083337365</c:v>
                </c:pt>
                <c:pt idx="1098">
                  <c:v>10.976488083339063</c:v>
                </c:pt>
                <c:pt idx="1099">
                  <c:v>10.986486083362252</c:v>
                </c:pt>
                <c:pt idx="1100">
                  <c:v>10.996485083334846</c:v>
                </c:pt>
                <c:pt idx="1101">
                  <c:v>11.006483083358034</c:v>
                </c:pt>
                <c:pt idx="1102">
                  <c:v>11.016481083352119</c:v>
                </c:pt>
                <c:pt idx="1103">
                  <c:v>11.026480083353817</c:v>
                </c:pt>
                <c:pt idx="1104">
                  <c:v>11.036478083347902</c:v>
                </c:pt>
                <c:pt idx="1105">
                  <c:v>11.046476083341986</c:v>
                </c:pt>
                <c:pt idx="1106">
                  <c:v>11.056475083343685</c:v>
                </c:pt>
                <c:pt idx="1107">
                  <c:v>11.066473083337769</c:v>
                </c:pt>
                <c:pt idx="1108">
                  <c:v>11.076472083339468</c:v>
                </c:pt>
                <c:pt idx="1109">
                  <c:v>11.086470083333552</c:v>
                </c:pt>
                <c:pt idx="1110">
                  <c:v>11.09646808335674</c:v>
                </c:pt>
                <c:pt idx="1111">
                  <c:v>11.106467083358439</c:v>
                </c:pt>
                <c:pt idx="1112">
                  <c:v>11.116465083352523</c:v>
                </c:pt>
                <c:pt idx="1113">
                  <c:v>11.126463083346607</c:v>
                </c:pt>
                <c:pt idx="1114">
                  <c:v>11.136462083348306</c:v>
                </c:pt>
                <c:pt idx="1115">
                  <c:v>11.14646008334239</c:v>
                </c:pt>
                <c:pt idx="1116">
                  <c:v>11.156459083344089</c:v>
                </c:pt>
                <c:pt idx="1117">
                  <c:v>11.166457083338173</c:v>
                </c:pt>
                <c:pt idx="1118">
                  <c:v>11.176455083361361</c:v>
                </c:pt>
                <c:pt idx="1119">
                  <c:v>11.186454083333956</c:v>
                </c:pt>
                <c:pt idx="1120">
                  <c:v>11.196452083357144</c:v>
                </c:pt>
                <c:pt idx="1121">
                  <c:v>11.206450083351228</c:v>
                </c:pt>
                <c:pt idx="1122">
                  <c:v>11.216449083352927</c:v>
                </c:pt>
                <c:pt idx="1123">
                  <c:v>11.226447083347011</c:v>
                </c:pt>
                <c:pt idx="1124">
                  <c:v>11.23644608334871</c:v>
                </c:pt>
                <c:pt idx="1125">
                  <c:v>11.246444083342794</c:v>
                </c:pt>
                <c:pt idx="1126">
                  <c:v>11.256442083336879</c:v>
                </c:pt>
                <c:pt idx="1127">
                  <c:v>11.266441083338577</c:v>
                </c:pt>
                <c:pt idx="1128">
                  <c:v>11.276439083361765</c:v>
                </c:pt>
                <c:pt idx="1129">
                  <c:v>11.28643708335585</c:v>
                </c:pt>
                <c:pt idx="1130">
                  <c:v>11.296436083357548</c:v>
                </c:pt>
                <c:pt idx="1131">
                  <c:v>11.306434083351633</c:v>
                </c:pt>
                <c:pt idx="1132">
                  <c:v>11.316433083353331</c:v>
                </c:pt>
                <c:pt idx="1133">
                  <c:v>11.326431083347416</c:v>
                </c:pt>
                <c:pt idx="1134">
                  <c:v>11.3364290833415</c:v>
                </c:pt>
                <c:pt idx="1135">
                  <c:v>11.346428083343199</c:v>
                </c:pt>
                <c:pt idx="1136">
                  <c:v>11.356426083337283</c:v>
                </c:pt>
                <c:pt idx="1137">
                  <c:v>11.366425083338981</c:v>
                </c:pt>
                <c:pt idx="1138">
                  <c:v>11.37642308336217</c:v>
                </c:pt>
                <c:pt idx="1139">
                  <c:v>11.386421083356254</c:v>
                </c:pt>
                <c:pt idx="1140">
                  <c:v>11.396420083357953</c:v>
                </c:pt>
                <c:pt idx="1141">
                  <c:v>11.406418083352037</c:v>
                </c:pt>
                <c:pt idx="1142">
                  <c:v>11.416416083346121</c:v>
                </c:pt>
                <c:pt idx="1143">
                  <c:v>11.42641508334782</c:v>
                </c:pt>
                <c:pt idx="1144">
                  <c:v>11.436413083341904</c:v>
                </c:pt>
                <c:pt idx="1145">
                  <c:v>11.446412083343603</c:v>
                </c:pt>
                <c:pt idx="1146">
                  <c:v>11.456410083337687</c:v>
                </c:pt>
                <c:pt idx="1147">
                  <c:v>11.466408083360875</c:v>
                </c:pt>
                <c:pt idx="1148">
                  <c:v>11.47640708333347</c:v>
                </c:pt>
                <c:pt idx="1149">
                  <c:v>11.486405083356658</c:v>
                </c:pt>
                <c:pt idx="1150">
                  <c:v>11.496403083350742</c:v>
                </c:pt>
                <c:pt idx="1151">
                  <c:v>11.506402083352441</c:v>
                </c:pt>
                <c:pt idx="1152">
                  <c:v>11.516400083346525</c:v>
                </c:pt>
                <c:pt idx="1153">
                  <c:v>11.526399083348224</c:v>
                </c:pt>
                <c:pt idx="1154">
                  <c:v>11.536397083342308</c:v>
                </c:pt>
                <c:pt idx="1155">
                  <c:v>11.546395083336392</c:v>
                </c:pt>
                <c:pt idx="1156">
                  <c:v>11.556394083338091</c:v>
                </c:pt>
                <c:pt idx="1157">
                  <c:v>11.566392083361279</c:v>
                </c:pt>
                <c:pt idx="1158">
                  <c:v>11.576390083355363</c:v>
                </c:pt>
                <c:pt idx="1159">
                  <c:v>11.586389083357062</c:v>
                </c:pt>
                <c:pt idx="1160">
                  <c:v>11.596387083351146</c:v>
                </c:pt>
                <c:pt idx="1161">
                  <c:v>11.606386083352845</c:v>
                </c:pt>
                <c:pt idx="1162">
                  <c:v>11.616384083346929</c:v>
                </c:pt>
                <c:pt idx="1163">
                  <c:v>11.626382083341014</c:v>
                </c:pt>
                <c:pt idx="1164">
                  <c:v>11.636381083342712</c:v>
                </c:pt>
                <c:pt idx="1165">
                  <c:v>11.646379083336797</c:v>
                </c:pt>
                <c:pt idx="1166">
                  <c:v>11.656377083359985</c:v>
                </c:pt>
                <c:pt idx="1167">
                  <c:v>11.666376083361683</c:v>
                </c:pt>
                <c:pt idx="1168">
                  <c:v>11.676374083355768</c:v>
                </c:pt>
                <c:pt idx="1169">
                  <c:v>11.686373083357466</c:v>
                </c:pt>
                <c:pt idx="1170">
                  <c:v>11.696371083351551</c:v>
                </c:pt>
                <c:pt idx="1171">
                  <c:v>11.706369083345635</c:v>
                </c:pt>
                <c:pt idx="1172">
                  <c:v>11.716368083347334</c:v>
                </c:pt>
                <c:pt idx="1173">
                  <c:v>11.726366083341418</c:v>
                </c:pt>
                <c:pt idx="1174">
                  <c:v>11.736364083335502</c:v>
                </c:pt>
                <c:pt idx="1175">
                  <c:v>11.746363083337201</c:v>
                </c:pt>
                <c:pt idx="1176">
                  <c:v>11.756361083360389</c:v>
                </c:pt>
                <c:pt idx="1177">
                  <c:v>11.766360083362088</c:v>
                </c:pt>
                <c:pt idx="1178">
                  <c:v>11.776358083356172</c:v>
                </c:pt>
                <c:pt idx="1179">
                  <c:v>11.786356083350256</c:v>
                </c:pt>
                <c:pt idx="1180">
                  <c:v>11.796355083351955</c:v>
                </c:pt>
                <c:pt idx="1181">
                  <c:v>11.806353083346039</c:v>
                </c:pt>
                <c:pt idx="1182">
                  <c:v>11.816352458350593</c:v>
                </c:pt>
                <c:pt idx="1183">
                  <c:v>11.826350458344677</c:v>
                </c:pt>
                <c:pt idx="1184">
                  <c:v>11.836348458338762</c:v>
                </c:pt>
                <c:pt idx="1185">
                  <c:v>11.84634745834046</c:v>
                </c:pt>
                <c:pt idx="1186">
                  <c:v>11.856345458334545</c:v>
                </c:pt>
                <c:pt idx="1187">
                  <c:v>11.866343458357733</c:v>
                </c:pt>
                <c:pt idx="1188">
                  <c:v>11.876342458359431</c:v>
                </c:pt>
                <c:pt idx="1189">
                  <c:v>11.886340458353516</c:v>
                </c:pt>
                <c:pt idx="1190">
                  <c:v>11.896339458355214</c:v>
                </c:pt>
                <c:pt idx="1191">
                  <c:v>11.906337458349299</c:v>
                </c:pt>
                <c:pt idx="1192">
                  <c:v>11.916335458343383</c:v>
                </c:pt>
                <c:pt idx="1193">
                  <c:v>11.926334458345082</c:v>
                </c:pt>
                <c:pt idx="1194">
                  <c:v>11.936332458339166</c:v>
                </c:pt>
                <c:pt idx="1195">
                  <c:v>11.94633045833325</c:v>
                </c:pt>
                <c:pt idx="1196">
                  <c:v>11.956329458334949</c:v>
                </c:pt>
                <c:pt idx="1197">
                  <c:v>11.966327458358137</c:v>
                </c:pt>
                <c:pt idx="1198">
                  <c:v>11.976326458359836</c:v>
                </c:pt>
                <c:pt idx="1199">
                  <c:v>11.98632445835392</c:v>
                </c:pt>
                <c:pt idx="1200">
                  <c:v>11.996322458348004</c:v>
                </c:pt>
                <c:pt idx="1201">
                  <c:v>12.006321458349703</c:v>
                </c:pt>
                <c:pt idx="1202">
                  <c:v>12.016319458343787</c:v>
                </c:pt>
                <c:pt idx="1203">
                  <c:v>12.026318458345486</c:v>
                </c:pt>
                <c:pt idx="1204">
                  <c:v>12.03631645833957</c:v>
                </c:pt>
                <c:pt idx="1205">
                  <c:v>12.046314458333654</c:v>
                </c:pt>
                <c:pt idx="1206">
                  <c:v>12.056313458335353</c:v>
                </c:pt>
                <c:pt idx="1207">
                  <c:v>12.066311458358541</c:v>
                </c:pt>
                <c:pt idx="1208">
                  <c:v>12.076309458352625</c:v>
                </c:pt>
                <c:pt idx="1209">
                  <c:v>12.086308458354324</c:v>
                </c:pt>
                <c:pt idx="1210">
                  <c:v>12.096306458348408</c:v>
                </c:pt>
                <c:pt idx="1211">
                  <c:v>12.106305458350107</c:v>
                </c:pt>
                <c:pt idx="1212">
                  <c:v>12.116303458344191</c:v>
                </c:pt>
                <c:pt idx="1213">
                  <c:v>12.126301458338276</c:v>
                </c:pt>
                <c:pt idx="1214">
                  <c:v>12.136300458339974</c:v>
                </c:pt>
                <c:pt idx="1215">
                  <c:v>12.146298458334059</c:v>
                </c:pt>
                <c:pt idx="1216">
                  <c:v>12.156296458357247</c:v>
                </c:pt>
                <c:pt idx="1217">
                  <c:v>12.166295458358945</c:v>
                </c:pt>
                <c:pt idx="1218">
                  <c:v>12.17629345835303</c:v>
                </c:pt>
                <c:pt idx="1219">
                  <c:v>12.186292458354728</c:v>
                </c:pt>
                <c:pt idx="1220">
                  <c:v>12.196290458348813</c:v>
                </c:pt>
                <c:pt idx="1221">
                  <c:v>12.206288458342897</c:v>
                </c:pt>
                <c:pt idx="1222">
                  <c:v>12.216287458344596</c:v>
                </c:pt>
                <c:pt idx="1223">
                  <c:v>12.22628545833868</c:v>
                </c:pt>
                <c:pt idx="1224">
                  <c:v>12.236283458361868</c:v>
                </c:pt>
                <c:pt idx="1225">
                  <c:v>12.246282458334463</c:v>
                </c:pt>
                <c:pt idx="1226">
                  <c:v>12.256280458357651</c:v>
                </c:pt>
                <c:pt idx="1227">
                  <c:v>12.26627945835935</c:v>
                </c:pt>
                <c:pt idx="1228">
                  <c:v>12.276277458353434</c:v>
                </c:pt>
                <c:pt idx="1229">
                  <c:v>12.286275458347518</c:v>
                </c:pt>
                <c:pt idx="1230">
                  <c:v>12.296274458349217</c:v>
                </c:pt>
                <c:pt idx="1231">
                  <c:v>12.306272458343301</c:v>
                </c:pt>
                <c:pt idx="1232">
                  <c:v>12.316271458345</c:v>
                </c:pt>
                <c:pt idx="1233">
                  <c:v>12.326269458339084</c:v>
                </c:pt>
                <c:pt idx="1234">
                  <c:v>12.336267458333168</c:v>
                </c:pt>
                <c:pt idx="1235">
                  <c:v>12.346266458334867</c:v>
                </c:pt>
                <c:pt idx="1236">
                  <c:v>12.356264458358055</c:v>
                </c:pt>
                <c:pt idx="1237">
                  <c:v>12.366262458352139</c:v>
                </c:pt>
                <c:pt idx="1238">
                  <c:v>12.376261458353838</c:v>
                </c:pt>
                <c:pt idx="1239">
                  <c:v>12.386259458347922</c:v>
                </c:pt>
                <c:pt idx="1240">
                  <c:v>12.396258458349621</c:v>
                </c:pt>
                <c:pt idx="1241">
                  <c:v>12.406256458343705</c:v>
                </c:pt>
                <c:pt idx="1242">
                  <c:v>12.416254458337789</c:v>
                </c:pt>
                <c:pt idx="1243">
                  <c:v>12.426253458339488</c:v>
                </c:pt>
                <c:pt idx="1244">
                  <c:v>12.436251458333572</c:v>
                </c:pt>
                <c:pt idx="1245">
                  <c:v>12.446250458335271</c:v>
                </c:pt>
                <c:pt idx="1246">
                  <c:v>12.456248458358459</c:v>
                </c:pt>
                <c:pt idx="1247">
                  <c:v>12.466246458352543</c:v>
                </c:pt>
                <c:pt idx="1248">
                  <c:v>12.476245458354242</c:v>
                </c:pt>
                <c:pt idx="1249">
                  <c:v>12.486243458348326</c:v>
                </c:pt>
                <c:pt idx="1250">
                  <c:v>12.496241458342411</c:v>
                </c:pt>
                <c:pt idx="1251">
                  <c:v>12.506240458344109</c:v>
                </c:pt>
                <c:pt idx="1252">
                  <c:v>12.516238458338194</c:v>
                </c:pt>
                <c:pt idx="1253">
                  <c:v>12.526237458339892</c:v>
                </c:pt>
                <c:pt idx="1254">
                  <c:v>12.536235458333977</c:v>
                </c:pt>
                <c:pt idx="1255">
                  <c:v>12.546233458357165</c:v>
                </c:pt>
                <c:pt idx="1256">
                  <c:v>12.556232458358863</c:v>
                </c:pt>
                <c:pt idx="1257">
                  <c:v>12.566230458352948</c:v>
                </c:pt>
                <c:pt idx="1258">
                  <c:v>12.576228458347032</c:v>
                </c:pt>
                <c:pt idx="1259">
                  <c:v>12.586227458348731</c:v>
                </c:pt>
                <c:pt idx="1260">
                  <c:v>12.596225458342815</c:v>
                </c:pt>
                <c:pt idx="1261">
                  <c:v>12.606224458344514</c:v>
                </c:pt>
                <c:pt idx="1262">
                  <c:v>12.616222458338598</c:v>
                </c:pt>
                <c:pt idx="1263">
                  <c:v>12.626220458361786</c:v>
                </c:pt>
                <c:pt idx="1264">
                  <c:v>12.636219458334381</c:v>
                </c:pt>
                <c:pt idx="1265">
                  <c:v>12.646217458357569</c:v>
                </c:pt>
                <c:pt idx="1266">
                  <c:v>12.656216458359268</c:v>
                </c:pt>
                <c:pt idx="1267">
                  <c:v>12.666214458353352</c:v>
                </c:pt>
                <c:pt idx="1268">
                  <c:v>12.676212458347436</c:v>
                </c:pt>
                <c:pt idx="1269">
                  <c:v>12.686211458349135</c:v>
                </c:pt>
                <c:pt idx="1270">
                  <c:v>12.696209458343219</c:v>
                </c:pt>
                <c:pt idx="1271">
                  <c:v>12.706207458337303</c:v>
                </c:pt>
                <c:pt idx="1272">
                  <c:v>12.716206458339002</c:v>
                </c:pt>
                <c:pt idx="1273">
                  <c:v>12.72620445836219</c:v>
                </c:pt>
                <c:pt idx="1274">
                  <c:v>12.736203458334785</c:v>
                </c:pt>
                <c:pt idx="1275">
                  <c:v>12.746201458357973</c:v>
                </c:pt>
                <c:pt idx="1276">
                  <c:v>12.756199458352057</c:v>
                </c:pt>
                <c:pt idx="1277">
                  <c:v>12.766198458353756</c:v>
                </c:pt>
                <c:pt idx="1278">
                  <c:v>12.77619645834784</c:v>
                </c:pt>
                <c:pt idx="1279">
                  <c:v>12.786195458349539</c:v>
                </c:pt>
                <c:pt idx="1280">
                  <c:v>12.796193458343623</c:v>
                </c:pt>
                <c:pt idx="1281">
                  <c:v>12.806191458337707</c:v>
                </c:pt>
                <c:pt idx="1282">
                  <c:v>12.816190333338454</c:v>
                </c:pt>
                <c:pt idx="1283">
                  <c:v>12.826188333361642</c:v>
                </c:pt>
                <c:pt idx="1284">
                  <c:v>12.836186333355727</c:v>
                </c:pt>
                <c:pt idx="1285">
                  <c:v>12.846185333357425</c:v>
                </c:pt>
                <c:pt idx="1286">
                  <c:v>12.85618333335151</c:v>
                </c:pt>
                <c:pt idx="1287">
                  <c:v>12.866182333353208</c:v>
                </c:pt>
                <c:pt idx="1288">
                  <c:v>12.876180333347293</c:v>
                </c:pt>
                <c:pt idx="1289">
                  <c:v>12.886178333341377</c:v>
                </c:pt>
                <c:pt idx="1290">
                  <c:v>12.896177333343076</c:v>
                </c:pt>
                <c:pt idx="1291">
                  <c:v>12.90617533333716</c:v>
                </c:pt>
                <c:pt idx="1292">
                  <c:v>12.916174333338859</c:v>
                </c:pt>
                <c:pt idx="1293">
                  <c:v>12.926172333362047</c:v>
                </c:pt>
                <c:pt idx="1294">
                  <c:v>12.936170333356131</c:v>
                </c:pt>
                <c:pt idx="1295">
                  <c:v>12.94616933335783</c:v>
                </c:pt>
                <c:pt idx="1296">
                  <c:v>12.956167333351914</c:v>
                </c:pt>
                <c:pt idx="1297">
                  <c:v>12.966165333345998</c:v>
                </c:pt>
                <c:pt idx="1298">
                  <c:v>12.976164333347697</c:v>
                </c:pt>
                <c:pt idx="1299">
                  <c:v>12.986162333341781</c:v>
                </c:pt>
                <c:pt idx="1300">
                  <c:v>12.99616133334348</c:v>
                </c:pt>
                <c:pt idx="1301">
                  <c:v>13.006159333337564</c:v>
                </c:pt>
                <c:pt idx="1302">
                  <c:v>13.016157333360752</c:v>
                </c:pt>
                <c:pt idx="1303">
                  <c:v>13.026156333333347</c:v>
                </c:pt>
                <c:pt idx="1304">
                  <c:v>13.036154333356535</c:v>
                </c:pt>
                <c:pt idx="1305">
                  <c:v>13.046153333358234</c:v>
                </c:pt>
                <c:pt idx="1306">
                  <c:v>13.056151333352318</c:v>
                </c:pt>
                <c:pt idx="1307">
                  <c:v>13.066149333346402</c:v>
                </c:pt>
                <c:pt idx="1308">
                  <c:v>13.076148333348101</c:v>
                </c:pt>
                <c:pt idx="1309">
                  <c:v>13.086146333342185</c:v>
                </c:pt>
                <c:pt idx="1310">
                  <c:v>13.096144333336269</c:v>
                </c:pt>
                <c:pt idx="1311">
                  <c:v>13.106143333337968</c:v>
                </c:pt>
                <c:pt idx="1312">
                  <c:v>13.116141333361156</c:v>
                </c:pt>
                <c:pt idx="1313">
                  <c:v>13.126140333333751</c:v>
                </c:pt>
                <c:pt idx="1314">
                  <c:v>13.136138333356939</c:v>
                </c:pt>
                <c:pt idx="1315">
                  <c:v>13.146136333351023</c:v>
                </c:pt>
                <c:pt idx="1316">
                  <c:v>13.156135333352722</c:v>
                </c:pt>
                <c:pt idx="1317">
                  <c:v>13.166133333346806</c:v>
                </c:pt>
                <c:pt idx="1318">
                  <c:v>13.176132333348505</c:v>
                </c:pt>
                <c:pt idx="1319">
                  <c:v>13.186130333342589</c:v>
                </c:pt>
                <c:pt idx="1320">
                  <c:v>13.196128333336674</c:v>
                </c:pt>
                <c:pt idx="1321">
                  <c:v>13.206127333338372</c:v>
                </c:pt>
                <c:pt idx="1322">
                  <c:v>13.21612533336156</c:v>
                </c:pt>
                <c:pt idx="1323">
                  <c:v>13.226124333334155</c:v>
                </c:pt>
                <c:pt idx="1324">
                  <c:v>13.236122333357343</c:v>
                </c:pt>
                <c:pt idx="1325">
                  <c:v>13.246120333351428</c:v>
                </c:pt>
                <c:pt idx="1326">
                  <c:v>13.256119333353126</c:v>
                </c:pt>
                <c:pt idx="1327">
                  <c:v>13.266117333347211</c:v>
                </c:pt>
                <c:pt idx="1328">
                  <c:v>13.276115333341295</c:v>
                </c:pt>
                <c:pt idx="1329">
                  <c:v>13.286114333342994</c:v>
                </c:pt>
                <c:pt idx="1330">
                  <c:v>13.296112333337078</c:v>
                </c:pt>
                <c:pt idx="1331">
                  <c:v>13.306111333338777</c:v>
                </c:pt>
                <c:pt idx="1332">
                  <c:v>13.316109333361965</c:v>
                </c:pt>
                <c:pt idx="1333">
                  <c:v>13.326107333356049</c:v>
                </c:pt>
                <c:pt idx="1334">
                  <c:v>13.336106333357748</c:v>
                </c:pt>
                <c:pt idx="1335">
                  <c:v>13.346104333351832</c:v>
                </c:pt>
                <c:pt idx="1336">
                  <c:v>13.356103333353531</c:v>
                </c:pt>
                <c:pt idx="1337">
                  <c:v>13.366101333347615</c:v>
                </c:pt>
                <c:pt idx="1338">
                  <c:v>13.376099333341699</c:v>
                </c:pt>
                <c:pt idx="1339">
                  <c:v>13.386098333343398</c:v>
                </c:pt>
                <c:pt idx="1340">
                  <c:v>13.396096333337482</c:v>
                </c:pt>
                <c:pt idx="1341">
                  <c:v>13.40609433336067</c:v>
                </c:pt>
                <c:pt idx="1342">
                  <c:v>13.416093333333265</c:v>
                </c:pt>
                <c:pt idx="1343">
                  <c:v>13.426091333356453</c:v>
                </c:pt>
                <c:pt idx="1344">
                  <c:v>13.436090333358152</c:v>
                </c:pt>
                <c:pt idx="1345">
                  <c:v>13.446088333352236</c:v>
                </c:pt>
                <c:pt idx="1346">
                  <c:v>13.45608633334632</c:v>
                </c:pt>
                <c:pt idx="1347">
                  <c:v>13.466085333348019</c:v>
                </c:pt>
                <c:pt idx="1348">
                  <c:v>13.476083333342103</c:v>
                </c:pt>
                <c:pt idx="1349">
                  <c:v>13.486082333343802</c:v>
                </c:pt>
                <c:pt idx="1350">
                  <c:v>13.496080333337886</c:v>
                </c:pt>
                <c:pt idx="1351">
                  <c:v>13.506078333361074</c:v>
                </c:pt>
                <c:pt idx="1352">
                  <c:v>13.516077333333669</c:v>
                </c:pt>
                <c:pt idx="1353">
                  <c:v>13.526075333356857</c:v>
                </c:pt>
                <c:pt idx="1354">
                  <c:v>13.536073333350942</c:v>
                </c:pt>
                <c:pt idx="1355">
                  <c:v>13.54607233335264</c:v>
                </c:pt>
                <c:pt idx="1356">
                  <c:v>13.556070333346725</c:v>
                </c:pt>
                <c:pt idx="1357">
                  <c:v>13.566069333348423</c:v>
                </c:pt>
                <c:pt idx="1358">
                  <c:v>13.576067333342507</c:v>
                </c:pt>
                <c:pt idx="1359">
                  <c:v>13.586065333336592</c:v>
                </c:pt>
                <c:pt idx="1360">
                  <c:v>13.59606433333829</c:v>
                </c:pt>
                <c:pt idx="1361">
                  <c:v>13.606062333361479</c:v>
                </c:pt>
                <c:pt idx="1362">
                  <c:v>13.616061333334073</c:v>
                </c:pt>
                <c:pt idx="1363">
                  <c:v>13.626059333357261</c:v>
                </c:pt>
                <c:pt idx="1364">
                  <c:v>13.636057333351346</c:v>
                </c:pt>
                <c:pt idx="1365">
                  <c:v>13.646056333353044</c:v>
                </c:pt>
                <c:pt idx="1366">
                  <c:v>13.656054333347129</c:v>
                </c:pt>
                <c:pt idx="1367">
                  <c:v>13.666053333348827</c:v>
                </c:pt>
                <c:pt idx="1368">
                  <c:v>13.676051333342912</c:v>
                </c:pt>
                <c:pt idx="1369">
                  <c:v>13.686049333336996</c:v>
                </c:pt>
                <c:pt idx="1370">
                  <c:v>13.696048333338695</c:v>
                </c:pt>
                <c:pt idx="1371">
                  <c:v>13.706046333361883</c:v>
                </c:pt>
                <c:pt idx="1372">
                  <c:v>13.716044333355967</c:v>
                </c:pt>
                <c:pt idx="1373">
                  <c:v>13.726043333357666</c:v>
                </c:pt>
                <c:pt idx="1374">
                  <c:v>13.73604133335175</c:v>
                </c:pt>
                <c:pt idx="1375">
                  <c:v>13.746040333353449</c:v>
                </c:pt>
                <c:pt idx="1376">
                  <c:v>13.756038333347533</c:v>
                </c:pt>
                <c:pt idx="1377">
                  <c:v>13.766036333341617</c:v>
                </c:pt>
                <c:pt idx="1378">
                  <c:v>13.776035333343316</c:v>
                </c:pt>
                <c:pt idx="1379">
                  <c:v>13.7860333333374</c:v>
                </c:pt>
                <c:pt idx="1380">
                  <c:v>13.796032333339099</c:v>
                </c:pt>
                <c:pt idx="1381">
                  <c:v>13.806030333333183</c:v>
                </c:pt>
                <c:pt idx="1382">
                  <c:v>13.816027750028297</c:v>
                </c:pt>
                <c:pt idx="1383">
                  <c:v>13.826026750000892</c:v>
                </c:pt>
                <c:pt idx="1384">
                  <c:v>13.83602475002408</c:v>
                </c:pt>
                <c:pt idx="1385">
                  <c:v>13.846023750025779</c:v>
                </c:pt>
                <c:pt idx="1386">
                  <c:v>13.856021750019863</c:v>
                </c:pt>
                <c:pt idx="1387">
                  <c:v>13.866019750013947</c:v>
                </c:pt>
                <c:pt idx="1388">
                  <c:v>13.876018750015646</c:v>
                </c:pt>
                <c:pt idx="1389">
                  <c:v>13.88601675000973</c:v>
                </c:pt>
                <c:pt idx="1390">
                  <c:v>13.896015750011429</c:v>
                </c:pt>
                <c:pt idx="1391">
                  <c:v>13.906013750005513</c:v>
                </c:pt>
                <c:pt idx="1392">
                  <c:v>13.916011750028701</c:v>
                </c:pt>
                <c:pt idx="1393">
                  <c:v>13.926010750001296</c:v>
                </c:pt>
                <c:pt idx="1394">
                  <c:v>13.936008750024484</c:v>
                </c:pt>
                <c:pt idx="1395">
                  <c:v>13.946006750018569</c:v>
                </c:pt>
                <c:pt idx="1396">
                  <c:v>13.956005750020267</c:v>
                </c:pt>
                <c:pt idx="1397">
                  <c:v>13.966003750014352</c:v>
                </c:pt>
                <c:pt idx="1398">
                  <c:v>13.97600275001605</c:v>
                </c:pt>
                <c:pt idx="1399">
                  <c:v>13.986000750010135</c:v>
                </c:pt>
                <c:pt idx="1400">
                  <c:v>13.995998750004219</c:v>
                </c:pt>
                <c:pt idx="1401">
                  <c:v>14.005997750005918</c:v>
                </c:pt>
                <c:pt idx="1402">
                  <c:v>14.015995750000002</c:v>
                </c:pt>
                <c:pt idx="1403">
                  <c:v>14.025994750001701</c:v>
                </c:pt>
                <c:pt idx="1404">
                  <c:v>14.035992750024889</c:v>
                </c:pt>
                <c:pt idx="1405">
                  <c:v>14.045990750018973</c:v>
                </c:pt>
                <c:pt idx="1406">
                  <c:v>14.055989750020672</c:v>
                </c:pt>
                <c:pt idx="1407">
                  <c:v>14.065987750014756</c:v>
                </c:pt>
                <c:pt idx="1408">
                  <c:v>14.075986750016455</c:v>
                </c:pt>
                <c:pt idx="1409">
                  <c:v>14.085984750010539</c:v>
                </c:pt>
                <c:pt idx="1410">
                  <c:v>14.095982750004623</c:v>
                </c:pt>
                <c:pt idx="1411">
                  <c:v>14.105981750006322</c:v>
                </c:pt>
                <c:pt idx="1412">
                  <c:v>14.115979750000406</c:v>
                </c:pt>
                <c:pt idx="1413">
                  <c:v>14.125978750002105</c:v>
                </c:pt>
                <c:pt idx="1414">
                  <c:v>14.135976750025293</c:v>
                </c:pt>
                <c:pt idx="1415">
                  <c:v>14.145974750019377</c:v>
                </c:pt>
                <c:pt idx="1416">
                  <c:v>14.155973750021076</c:v>
                </c:pt>
                <c:pt idx="1417">
                  <c:v>14.16597175001516</c:v>
                </c:pt>
                <c:pt idx="1418">
                  <c:v>14.175969750009244</c:v>
                </c:pt>
                <c:pt idx="1419">
                  <c:v>14.185968750010943</c:v>
                </c:pt>
                <c:pt idx="1420">
                  <c:v>14.195966750005027</c:v>
                </c:pt>
                <c:pt idx="1421">
                  <c:v>14.205965750006726</c:v>
                </c:pt>
                <c:pt idx="1422">
                  <c:v>14.21596375000081</c:v>
                </c:pt>
                <c:pt idx="1423">
                  <c:v>14.225961750023998</c:v>
                </c:pt>
                <c:pt idx="1424">
                  <c:v>14.235960750025697</c:v>
                </c:pt>
                <c:pt idx="1425">
                  <c:v>14.245958750019781</c:v>
                </c:pt>
                <c:pt idx="1426">
                  <c:v>14.25595775002148</c:v>
                </c:pt>
                <c:pt idx="1427">
                  <c:v>14.265955750015564</c:v>
                </c:pt>
                <c:pt idx="1428">
                  <c:v>14.275953750009649</c:v>
                </c:pt>
                <c:pt idx="1429">
                  <c:v>14.285952750011347</c:v>
                </c:pt>
                <c:pt idx="1430">
                  <c:v>14.295950750005431</c:v>
                </c:pt>
                <c:pt idx="1431">
                  <c:v>14.30594975000713</c:v>
                </c:pt>
                <c:pt idx="1432">
                  <c:v>14.315947750001214</c:v>
                </c:pt>
                <c:pt idx="1433">
                  <c:v>14.325945750024403</c:v>
                </c:pt>
                <c:pt idx="1434">
                  <c:v>14.335944750026101</c:v>
                </c:pt>
                <c:pt idx="1435">
                  <c:v>14.345942750020185</c:v>
                </c:pt>
                <c:pt idx="1436">
                  <c:v>14.355941750021884</c:v>
                </c:pt>
                <c:pt idx="1437">
                  <c:v>14.365939750015968</c:v>
                </c:pt>
                <c:pt idx="1438">
                  <c:v>14.375937750010053</c:v>
                </c:pt>
                <c:pt idx="1439">
                  <c:v>14.385936750011751</c:v>
                </c:pt>
                <c:pt idx="1440">
                  <c:v>14.395934750005836</c:v>
                </c:pt>
                <c:pt idx="1441">
                  <c:v>14.40593274999992</c:v>
                </c:pt>
                <c:pt idx="1442">
                  <c:v>14.415931750001619</c:v>
                </c:pt>
                <c:pt idx="1443">
                  <c:v>14.425929750024807</c:v>
                </c:pt>
                <c:pt idx="1444">
                  <c:v>14.435928750026505</c:v>
                </c:pt>
                <c:pt idx="1445">
                  <c:v>14.44592675002059</c:v>
                </c:pt>
                <c:pt idx="1446">
                  <c:v>14.455924750014674</c:v>
                </c:pt>
                <c:pt idx="1447">
                  <c:v>14.465923750016373</c:v>
                </c:pt>
                <c:pt idx="1448">
                  <c:v>14.475921750010457</c:v>
                </c:pt>
                <c:pt idx="1449">
                  <c:v>14.485920750012156</c:v>
                </c:pt>
                <c:pt idx="1450">
                  <c:v>14.49591875000624</c:v>
                </c:pt>
                <c:pt idx="1451">
                  <c:v>14.505916750000324</c:v>
                </c:pt>
                <c:pt idx="1452">
                  <c:v>14.515915750002023</c:v>
                </c:pt>
                <c:pt idx="1453">
                  <c:v>14.525913750025211</c:v>
                </c:pt>
                <c:pt idx="1454">
                  <c:v>14.53591275002691</c:v>
                </c:pt>
                <c:pt idx="1455">
                  <c:v>14.545910750020994</c:v>
                </c:pt>
                <c:pt idx="1456">
                  <c:v>14.555908750015078</c:v>
                </c:pt>
                <c:pt idx="1457">
                  <c:v>14.565907750016777</c:v>
                </c:pt>
                <c:pt idx="1458">
                  <c:v>14.575905750010861</c:v>
                </c:pt>
                <c:pt idx="1459">
                  <c:v>14.58590475001256</c:v>
                </c:pt>
                <c:pt idx="1460">
                  <c:v>14.595902750006644</c:v>
                </c:pt>
                <c:pt idx="1461">
                  <c:v>14.605900750000728</c:v>
                </c:pt>
                <c:pt idx="1462">
                  <c:v>14.615899750002427</c:v>
                </c:pt>
                <c:pt idx="1463">
                  <c:v>14.625897750025615</c:v>
                </c:pt>
                <c:pt idx="1464">
                  <c:v>14.635896750027314</c:v>
                </c:pt>
                <c:pt idx="1465">
                  <c:v>14.645894750021398</c:v>
                </c:pt>
                <c:pt idx="1466">
                  <c:v>14.655892750015482</c:v>
                </c:pt>
                <c:pt idx="1467">
                  <c:v>14.665891750017181</c:v>
                </c:pt>
                <c:pt idx="1468">
                  <c:v>14.675889750011265</c:v>
                </c:pt>
                <c:pt idx="1469">
                  <c:v>14.685888750012964</c:v>
                </c:pt>
                <c:pt idx="1470">
                  <c:v>14.695886750007048</c:v>
                </c:pt>
                <c:pt idx="1471">
                  <c:v>14.705884750001132</c:v>
                </c:pt>
                <c:pt idx="1472">
                  <c:v>14.715883750002831</c:v>
                </c:pt>
                <c:pt idx="1473">
                  <c:v>14.725881750026019</c:v>
                </c:pt>
                <c:pt idx="1474">
                  <c:v>14.735879750020104</c:v>
                </c:pt>
                <c:pt idx="1475">
                  <c:v>14.745878750021802</c:v>
                </c:pt>
                <c:pt idx="1476">
                  <c:v>14.755876750015887</c:v>
                </c:pt>
                <c:pt idx="1477">
                  <c:v>14.765875750017585</c:v>
                </c:pt>
                <c:pt idx="1478">
                  <c:v>14.775873750011669</c:v>
                </c:pt>
                <c:pt idx="1479">
                  <c:v>14.785871750005754</c:v>
                </c:pt>
                <c:pt idx="1480">
                  <c:v>14.795870750007452</c:v>
                </c:pt>
                <c:pt idx="1481">
                  <c:v>14.805868750001537</c:v>
                </c:pt>
                <c:pt idx="1482">
                  <c:v>14.815868708334165</c:v>
                </c:pt>
                <c:pt idx="1483">
                  <c:v>14.825866708357353</c:v>
                </c:pt>
                <c:pt idx="1484">
                  <c:v>14.835864708351437</c:v>
                </c:pt>
                <c:pt idx="1485">
                  <c:v>14.845863708353136</c:v>
                </c:pt>
                <c:pt idx="1486">
                  <c:v>14.85586170834722</c:v>
                </c:pt>
                <c:pt idx="1487">
                  <c:v>14.865860708348919</c:v>
                </c:pt>
                <c:pt idx="1488">
                  <c:v>14.875858708343003</c:v>
                </c:pt>
                <c:pt idx="1489">
                  <c:v>14.885856708337087</c:v>
                </c:pt>
                <c:pt idx="1490">
                  <c:v>14.895855708338786</c:v>
                </c:pt>
                <c:pt idx="1491">
                  <c:v>14.905853708361974</c:v>
                </c:pt>
                <c:pt idx="1492">
                  <c:v>14.915852708334569</c:v>
                </c:pt>
                <c:pt idx="1493">
                  <c:v>14.925850708357757</c:v>
                </c:pt>
                <c:pt idx="1494">
                  <c:v>14.935848708351841</c:v>
                </c:pt>
                <c:pt idx="1495">
                  <c:v>14.94584770835354</c:v>
                </c:pt>
                <c:pt idx="1496">
                  <c:v>14.955845708347624</c:v>
                </c:pt>
                <c:pt idx="1497">
                  <c:v>14.965844708349323</c:v>
                </c:pt>
                <c:pt idx="1498">
                  <c:v>14.975842708343407</c:v>
                </c:pt>
                <c:pt idx="1499">
                  <c:v>14.985840708337491</c:v>
                </c:pt>
                <c:pt idx="1500">
                  <c:v>14.99583970833919</c:v>
                </c:pt>
                <c:pt idx="1501">
                  <c:v>15.005837708333274</c:v>
                </c:pt>
                <c:pt idx="1502">
                  <c:v>15.015836708334973</c:v>
                </c:pt>
                <c:pt idx="1503">
                  <c:v>15.025834708358161</c:v>
                </c:pt>
                <c:pt idx="1504">
                  <c:v>15.035832708352245</c:v>
                </c:pt>
                <c:pt idx="1505">
                  <c:v>15.045831708353944</c:v>
                </c:pt>
                <c:pt idx="1506">
                  <c:v>15.055829708348028</c:v>
                </c:pt>
                <c:pt idx="1507">
                  <c:v>15.065828708349727</c:v>
                </c:pt>
                <c:pt idx="1508">
                  <c:v>15.075826708343811</c:v>
                </c:pt>
                <c:pt idx="1509">
                  <c:v>15.085824708337896</c:v>
                </c:pt>
                <c:pt idx="1510">
                  <c:v>15.095823708339594</c:v>
                </c:pt>
                <c:pt idx="1511">
                  <c:v>15.105821708333679</c:v>
                </c:pt>
                <c:pt idx="1512">
                  <c:v>15.115820708335377</c:v>
                </c:pt>
                <c:pt idx="1513">
                  <c:v>15.125818708358565</c:v>
                </c:pt>
                <c:pt idx="1514">
                  <c:v>15.13581670835265</c:v>
                </c:pt>
                <c:pt idx="1515">
                  <c:v>15.145815708354348</c:v>
                </c:pt>
                <c:pt idx="1516">
                  <c:v>15.155813708348433</c:v>
                </c:pt>
                <c:pt idx="1517">
                  <c:v>15.165811708342517</c:v>
                </c:pt>
                <c:pt idx="1518">
                  <c:v>15.175810708344216</c:v>
                </c:pt>
                <c:pt idx="1519">
                  <c:v>15.1858087083383</c:v>
                </c:pt>
                <c:pt idx="1520">
                  <c:v>15.195807708339998</c:v>
                </c:pt>
                <c:pt idx="1521">
                  <c:v>15.205805708334083</c:v>
                </c:pt>
                <c:pt idx="1522">
                  <c:v>15.215803708357271</c:v>
                </c:pt>
                <c:pt idx="1523">
                  <c:v>15.22580270835897</c:v>
                </c:pt>
                <c:pt idx="1524">
                  <c:v>15.235800708353054</c:v>
                </c:pt>
                <c:pt idx="1525">
                  <c:v>15.245799708354753</c:v>
                </c:pt>
                <c:pt idx="1526">
                  <c:v>15.255797708348837</c:v>
                </c:pt>
                <c:pt idx="1527">
                  <c:v>15.265795708342921</c:v>
                </c:pt>
                <c:pt idx="1528">
                  <c:v>15.27579470834462</c:v>
                </c:pt>
                <c:pt idx="1529">
                  <c:v>15.285792708338704</c:v>
                </c:pt>
                <c:pt idx="1530">
                  <c:v>15.295791708340403</c:v>
                </c:pt>
                <c:pt idx="1531">
                  <c:v>15.305789708334487</c:v>
                </c:pt>
                <c:pt idx="1532">
                  <c:v>15.315787708357675</c:v>
                </c:pt>
                <c:pt idx="1533">
                  <c:v>15.325786708359374</c:v>
                </c:pt>
                <c:pt idx="1534">
                  <c:v>15.335784708353458</c:v>
                </c:pt>
                <c:pt idx="1535">
                  <c:v>15.345783708355157</c:v>
                </c:pt>
                <c:pt idx="1536">
                  <c:v>15.355781708349241</c:v>
                </c:pt>
                <c:pt idx="1537">
                  <c:v>15.365779708343325</c:v>
                </c:pt>
                <c:pt idx="1538">
                  <c:v>15.375778708345024</c:v>
                </c:pt>
                <c:pt idx="1539">
                  <c:v>15.385776708339108</c:v>
                </c:pt>
                <c:pt idx="1540">
                  <c:v>15.395775708340807</c:v>
                </c:pt>
                <c:pt idx="1541">
                  <c:v>15.405773708334891</c:v>
                </c:pt>
                <c:pt idx="1542">
                  <c:v>15.415771708358079</c:v>
                </c:pt>
                <c:pt idx="1543">
                  <c:v>15.425770708359778</c:v>
                </c:pt>
                <c:pt idx="1544">
                  <c:v>15.435768708353862</c:v>
                </c:pt>
                <c:pt idx="1545">
                  <c:v>15.445767708355561</c:v>
                </c:pt>
                <c:pt idx="1546">
                  <c:v>15.455765708349645</c:v>
                </c:pt>
                <c:pt idx="1547">
                  <c:v>15.465763708343729</c:v>
                </c:pt>
                <c:pt idx="1548">
                  <c:v>15.475762708345428</c:v>
                </c:pt>
                <c:pt idx="1549">
                  <c:v>15.485760708339512</c:v>
                </c:pt>
                <c:pt idx="1550">
                  <c:v>15.495759708341211</c:v>
                </c:pt>
                <c:pt idx="1551">
                  <c:v>15.505757708335295</c:v>
                </c:pt>
                <c:pt idx="1552">
                  <c:v>15.515755708358483</c:v>
                </c:pt>
                <c:pt idx="1553">
                  <c:v>15.525754708360182</c:v>
                </c:pt>
                <c:pt idx="1554">
                  <c:v>15.535752708354266</c:v>
                </c:pt>
                <c:pt idx="1555">
                  <c:v>15.545751708355965</c:v>
                </c:pt>
                <c:pt idx="1556">
                  <c:v>15.555749708350049</c:v>
                </c:pt>
                <c:pt idx="1557">
                  <c:v>15.565747708344134</c:v>
                </c:pt>
                <c:pt idx="1558">
                  <c:v>15.575746708345832</c:v>
                </c:pt>
                <c:pt idx="1559">
                  <c:v>15.585744708339917</c:v>
                </c:pt>
                <c:pt idx="1560">
                  <c:v>15.595743708341615</c:v>
                </c:pt>
                <c:pt idx="1561">
                  <c:v>15.6057417083357</c:v>
                </c:pt>
                <c:pt idx="1562">
                  <c:v>15.615739708358888</c:v>
                </c:pt>
                <c:pt idx="1563">
                  <c:v>15.625738708360586</c:v>
                </c:pt>
                <c:pt idx="1564">
                  <c:v>15.635736708354671</c:v>
                </c:pt>
                <c:pt idx="1565">
                  <c:v>15.645735708356369</c:v>
                </c:pt>
                <c:pt idx="1566">
                  <c:v>15.655733708350454</c:v>
                </c:pt>
                <c:pt idx="1567">
                  <c:v>15.665731708344538</c:v>
                </c:pt>
                <c:pt idx="1568">
                  <c:v>15.675730708346236</c:v>
                </c:pt>
                <c:pt idx="1569">
                  <c:v>15.685728708340321</c:v>
                </c:pt>
                <c:pt idx="1570">
                  <c:v>15.695727708342019</c:v>
                </c:pt>
                <c:pt idx="1571">
                  <c:v>15.705725708336104</c:v>
                </c:pt>
                <c:pt idx="1572">
                  <c:v>15.715723708359292</c:v>
                </c:pt>
                <c:pt idx="1573">
                  <c:v>15.725722708360991</c:v>
                </c:pt>
                <c:pt idx="1574">
                  <c:v>15.735720708355075</c:v>
                </c:pt>
                <c:pt idx="1575">
                  <c:v>15.745719708356773</c:v>
                </c:pt>
                <c:pt idx="1576">
                  <c:v>15.755717708350858</c:v>
                </c:pt>
                <c:pt idx="1577">
                  <c:v>15.765715708344942</c:v>
                </c:pt>
                <c:pt idx="1578">
                  <c:v>15.775714708346641</c:v>
                </c:pt>
                <c:pt idx="1579">
                  <c:v>15.785712708340725</c:v>
                </c:pt>
                <c:pt idx="1580">
                  <c:v>15.795711708342424</c:v>
                </c:pt>
                <c:pt idx="1581">
                  <c:v>15.805709708336508</c:v>
                </c:pt>
                <c:pt idx="1582">
                  <c:v>15.815706708352081</c:v>
                </c:pt>
                <c:pt idx="1583">
                  <c:v>15.82570570835378</c:v>
                </c:pt>
                <c:pt idx="1584">
                  <c:v>15.835703708347864</c:v>
                </c:pt>
                <c:pt idx="1585">
                  <c:v>15.845702708349563</c:v>
                </c:pt>
                <c:pt idx="1586">
                  <c:v>15.855700708343647</c:v>
                </c:pt>
                <c:pt idx="1587">
                  <c:v>15.865698708337732</c:v>
                </c:pt>
                <c:pt idx="1588">
                  <c:v>15.87569770833943</c:v>
                </c:pt>
                <c:pt idx="1589">
                  <c:v>15.885695708333515</c:v>
                </c:pt>
                <c:pt idx="1590">
                  <c:v>15.895694708335213</c:v>
                </c:pt>
                <c:pt idx="1591">
                  <c:v>15.905692708358401</c:v>
                </c:pt>
                <c:pt idx="1592">
                  <c:v>15.915690708352486</c:v>
                </c:pt>
                <c:pt idx="1593">
                  <c:v>15.925689708354184</c:v>
                </c:pt>
                <c:pt idx="1594">
                  <c:v>15.935687708348269</c:v>
                </c:pt>
                <c:pt idx="1595">
                  <c:v>15.945686708349967</c:v>
                </c:pt>
                <c:pt idx="1596">
                  <c:v>15.955684708344052</c:v>
                </c:pt>
                <c:pt idx="1597">
                  <c:v>15.965682708338136</c:v>
                </c:pt>
                <c:pt idx="1598">
                  <c:v>15.975681708339835</c:v>
                </c:pt>
                <c:pt idx="1599">
                  <c:v>15.985679708333919</c:v>
                </c:pt>
                <c:pt idx="1600">
                  <c:v>15.995678708335618</c:v>
                </c:pt>
                <c:pt idx="1601">
                  <c:v>16.005676708358806</c:v>
                </c:pt>
                <c:pt idx="1602">
                  <c:v>16.01567470835289</c:v>
                </c:pt>
                <c:pt idx="1603">
                  <c:v>16.025673708354589</c:v>
                </c:pt>
                <c:pt idx="1604">
                  <c:v>16.035671708348673</c:v>
                </c:pt>
                <c:pt idx="1605">
                  <c:v>16.045670708350372</c:v>
                </c:pt>
                <c:pt idx="1606">
                  <c:v>16.055668708344456</c:v>
                </c:pt>
                <c:pt idx="1607">
                  <c:v>16.06566670833854</c:v>
                </c:pt>
                <c:pt idx="1608">
                  <c:v>16.075665708340239</c:v>
                </c:pt>
                <c:pt idx="1609">
                  <c:v>16.085663708334323</c:v>
                </c:pt>
                <c:pt idx="1610">
                  <c:v>16.095662708336022</c:v>
                </c:pt>
                <c:pt idx="1611">
                  <c:v>16.10566070835921</c:v>
                </c:pt>
                <c:pt idx="1612">
                  <c:v>16.115659708360909</c:v>
                </c:pt>
                <c:pt idx="1613">
                  <c:v>16.125657708354993</c:v>
                </c:pt>
                <c:pt idx="1614">
                  <c:v>16.135655708349077</c:v>
                </c:pt>
                <c:pt idx="1615">
                  <c:v>16.145654708350776</c:v>
                </c:pt>
                <c:pt idx="1616">
                  <c:v>16.15565270834486</c:v>
                </c:pt>
                <c:pt idx="1617">
                  <c:v>16.165651708346559</c:v>
                </c:pt>
                <c:pt idx="1618">
                  <c:v>16.175649708340643</c:v>
                </c:pt>
                <c:pt idx="1619">
                  <c:v>16.185647708334727</c:v>
                </c:pt>
                <c:pt idx="1620">
                  <c:v>16.195646708336426</c:v>
                </c:pt>
                <c:pt idx="1621">
                  <c:v>16.205644708359614</c:v>
                </c:pt>
                <c:pt idx="1622">
                  <c:v>16.215643708361313</c:v>
                </c:pt>
                <c:pt idx="1623">
                  <c:v>16.225641708355397</c:v>
                </c:pt>
                <c:pt idx="1624">
                  <c:v>16.235639708349481</c:v>
                </c:pt>
                <c:pt idx="1625">
                  <c:v>16.24563870835118</c:v>
                </c:pt>
                <c:pt idx="1626">
                  <c:v>16.255636708345264</c:v>
                </c:pt>
                <c:pt idx="1627">
                  <c:v>16.265635708346963</c:v>
                </c:pt>
                <c:pt idx="1628">
                  <c:v>16.275633708341047</c:v>
                </c:pt>
                <c:pt idx="1629">
                  <c:v>16.285631708335131</c:v>
                </c:pt>
                <c:pt idx="1630">
                  <c:v>16.29563070833683</c:v>
                </c:pt>
                <c:pt idx="1631">
                  <c:v>16.305628708360018</c:v>
                </c:pt>
                <c:pt idx="1632">
                  <c:v>16.315627708361717</c:v>
                </c:pt>
                <c:pt idx="1633">
                  <c:v>16.325625708355801</c:v>
                </c:pt>
                <c:pt idx="1634">
                  <c:v>16.335623708349885</c:v>
                </c:pt>
                <c:pt idx="1635">
                  <c:v>16.345622708351584</c:v>
                </c:pt>
                <c:pt idx="1636">
                  <c:v>16.355620708345668</c:v>
                </c:pt>
                <c:pt idx="1637">
                  <c:v>16.365619708347367</c:v>
                </c:pt>
                <c:pt idx="1638">
                  <c:v>16.375617708341451</c:v>
                </c:pt>
                <c:pt idx="1639">
                  <c:v>16.385615708335536</c:v>
                </c:pt>
                <c:pt idx="1640">
                  <c:v>16.395614708337234</c:v>
                </c:pt>
                <c:pt idx="1641">
                  <c:v>16.405612708360422</c:v>
                </c:pt>
                <c:pt idx="1642">
                  <c:v>16.415611708362121</c:v>
                </c:pt>
                <c:pt idx="1643">
                  <c:v>16.425609708356205</c:v>
                </c:pt>
                <c:pt idx="1644">
                  <c:v>16.43560770835029</c:v>
                </c:pt>
                <c:pt idx="1645">
                  <c:v>16.445606708351988</c:v>
                </c:pt>
                <c:pt idx="1646">
                  <c:v>16.455604708346073</c:v>
                </c:pt>
                <c:pt idx="1647">
                  <c:v>16.465603708347771</c:v>
                </c:pt>
                <c:pt idx="1648">
                  <c:v>16.475601708341856</c:v>
                </c:pt>
                <c:pt idx="1649">
                  <c:v>16.48559970833594</c:v>
                </c:pt>
                <c:pt idx="1650">
                  <c:v>16.495598708337639</c:v>
                </c:pt>
                <c:pt idx="1651">
                  <c:v>16.505596708360827</c:v>
                </c:pt>
                <c:pt idx="1652">
                  <c:v>16.515595708333421</c:v>
                </c:pt>
                <c:pt idx="1653">
                  <c:v>16.52559370835661</c:v>
                </c:pt>
                <c:pt idx="1654">
                  <c:v>16.535591708350694</c:v>
                </c:pt>
                <c:pt idx="1655">
                  <c:v>16.545590708352393</c:v>
                </c:pt>
                <c:pt idx="1656">
                  <c:v>16.555588708346477</c:v>
                </c:pt>
                <c:pt idx="1657">
                  <c:v>16.565587708348176</c:v>
                </c:pt>
                <c:pt idx="1658">
                  <c:v>16.57558570834226</c:v>
                </c:pt>
                <c:pt idx="1659">
                  <c:v>16.585584708343958</c:v>
                </c:pt>
                <c:pt idx="1660">
                  <c:v>16.595582708338043</c:v>
                </c:pt>
                <c:pt idx="1661">
                  <c:v>16.605580708361231</c:v>
                </c:pt>
                <c:pt idx="1662">
                  <c:v>16.615579708333826</c:v>
                </c:pt>
                <c:pt idx="1663">
                  <c:v>16.625577708357014</c:v>
                </c:pt>
                <c:pt idx="1664">
                  <c:v>16.635576708358712</c:v>
                </c:pt>
                <c:pt idx="1665">
                  <c:v>16.645574708352797</c:v>
                </c:pt>
                <c:pt idx="1666">
                  <c:v>16.655572708346881</c:v>
                </c:pt>
                <c:pt idx="1667">
                  <c:v>16.66557170834858</c:v>
                </c:pt>
                <c:pt idx="1668">
                  <c:v>16.675569708342664</c:v>
                </c:pt>
                <c:pt idx="1669">
                  <c:v>16.685568708344363</c:v>
                </c:pt>
                <c:pt idx="1670">
                  <c:v>16.695566708338447</c:v>
                </c:pt>
                <c:pt idx="1671">
                  <c:v>16.705564708361635</c:v>
                </c:pt>
                <c:pt idx="1672">
                  <c:v>16.71556370833423</c:v>
                </c:pt>
                <c:pt idx="1673">
                  <c:v>16.725561708357418</c:v>
                </c:pt>
                <c:pt idx="1674">
                  <c:v>16.735560708359117</c:v>
                </c:pt>
                <c:pt idx="1675">
                  <c:v>16.745558708353201</c:v>
                </c:pt>
                <c:pt idx="1676">
                  <c:v>16.755556708347285</c:v>
                </c:pt>
                <c:pt idx="1677">
                  <c:v>16.765555708348984</c:v>
                </c:pt>
                <c:pt idx="1678">
                  <c:v>16.775553708343068</c:v>
                </c:pt>
                <c:pt idx="1679">
                  <c:v>16.785552708344767</c:v>
                </c:pt>
                <c:pt idx="1680">
                  <c:v>16.795550708338851</c:v>
                </c:pt>
                <c:pt idx="1681">
                  <c:v>16.805548708362039</c:v>
                </c:pt>
                <c:pt idx="1682">
                  <c:v>16.81554850001703</c:v>
                </c:pt>
                <c:pt idx="1683">
                  <c:v>16.825546500011114</c:v>
                </c:pt>
                <c:pt idx="1684">
                  <c:v>16.835545500012813</c:v>
                </c:pt>
                <c:pt idx="1685">
                  <c:v>16.845543500006897</c:v>
                </c:pt>
                <c:pt idx="1686">
                  <c:v>16.855541500000982</c:v>
                </c:pt>
                <c:pt idx="1687">
                  <c:v>16.86554050000268</c:v>
                </c:pt>
                <c:pt idx="1688">
                  <c:v>16.875538500025868</c:v>
                </c:pt>
                <c:pt idx="1689">
                  <c:v>16.885537500027567</c:v>
                </c:pt>
                <c:pt idx="1690">
                  <c:v>16.895535500021651</c:v>
                </c:pt>
                <c:pt idx="1691">
                  <c:v>16.905533500015736</c:v>
                </c:pt>
                <c:pt idx="1692">
                  <c:v>16.915532500017434</c:v>
                </c:pt>
                <c:pt idx="1693">
                  <c:v>16.925530500011519</c:v>
                </c:pt>
                <c:pt idx="1694">
                  <c:v>16.935529500013217</c:v>
                </c:pt>
                <c:pt idx="1695">
                  <c:v>16.945527500007302</c:v>
                </c:pt>
                <c:pt idx="1696">
                  <c:v>16.955526500009</c:v>
                </c:pt>
                <c:pt idx="1697">
                  <c:v>16.965524500003085</c:v>
                </c:pt>
                <c:pt idx="1698">
                  <c:v>16.975522500026273</c:v>
                </c:pt>
                <c:pt idx="1699">
                  <c:v>16.985521500027971</c:v>
                </c:pt>
                <c:pt idx="1700">
                  <c:v>16.995519500022056</c:v>
                </c:pt>
                <c:pt idx="1701">
                  <c:v>17.005518500023754</c:v>
                </c:pt>
                <c:pt idx="1702">
                  <c:v>17.015516500017839</c:v>
                </c:pt>
                <c:pt idx="1703">
                  <c:v>17.025514500011923</c:v>
                </c:pt>
                <c:pt idx="1704">
                  <c:v>17.035513500013622</c:v>
                </c:pt>
                <c:pt idx="1705">
                  <c:v>17.045511500007706</c:v>
                </c:pt>
                <c:pt idx="1706">
                  <c:v>17.055510500009404</c:v>
                </c:pt>
                <c:pt idx="1707">
                  <c:v>17.065508500003489</c:v>
                </c:pt>
                <c:pt idx="1708">
                  <c:v>17.075506500026677</c:v>
                </c:pt>
                <c:pt idx="1709">
                  <c:v>17.085505500028376</c:v>
                </c:pt>
                <c:pt idx="1710">
                  <c:v>17.09550350002246</c:v>
                </c:pt>
                <c:pt idx="1711">
                  <c:v>17.105502500024159</c:v>
                </c:pt>
                <c:pt idx="1712">
                  <c:v>17.115500500018243</c:v>
                </c:pt>
                <c:pt idx="1713">
                  <c:v>17.125498500012327</c:v>
                </c:pt>
                <c:pt idx="1714">
                  <c:v>17.135497500014026</c:v>
                </c:pt>
                <c:pt idx="1715">
                  <c:v>17.14549550000811</c:v>
                </c:pt>
                <c:pt idx="1716">
                  <c:v>17.155494500009809</c:v>
                </c:pt>
                <c:pt idx="1717">
                  <c:v>17.165492500003893</c:v>
                </c:pt>
                <c:pt idx="1718">
                  <c:v>17.175490500027081</c:v>
                </c:pt>
                <c:pt idx="1719">
                  <c:v>17.18548950002878</c:v>
                </c:pt>
                <c:pt idx="1720">
                  <c:v>17.195487500022864</c:v>
                </c:pt>
                <c:pt idx="1721">
                  <c:v>17.205486500024563</c:v>
                </c:pt>
                <c:pt idx="1722">
                  <c:v>17.215484500018647</c:v>
                </c:pt>
                <c:pt idx="1723">
                  <c:v>17.225483500020346</c:v>
                </c:pt>
                <c:pt idx="1724">
                  <c:v>17.23548150001443</c:v>
                </c:pt>
                <c:pt idx="1725">
                  <c:v>17.245479500008514</c:v>
                </c:pt>
                <c:pt idx="1726">
                  <c:v>17.255478500010213</c:v>
                </c:pt>
                <c:pt idx="1727">
                  <c:v>17.265476500004297</c:v>
                </c:pt>
                <c:pt idx="1728">
                  <c:v>17.275475500005996</c:v>
                </c:pt>
                <c:pt idx="1729">
                  <c:v>17.28547350000008</c:v>
                </c:pt>
                <c:pt idx="1730">
                  <c:v>17.295471500023268</c:v>
                </c:pt>
                <c:pt idx="1731">
                  <c:v>17.305470500024967</c:v>
                </c:pt>
                <c:pt idx="1732">
                  <c:v>17.315468500019051</c:v>
                </c:pt>
                <c:pt idx="1733">
                  <c:v>17.32546750002075</c:v>
                </c:pt>
                <c:pt idx="1734">
                  <c:v>17.335465500014834</c:v>
                </c:pt>
                <c:pt idx="1735">
                  <c:v>17.345463500008918</c:v>
                </c:pt>
                <c:pt idx="1736">
                  <c:v>17.355462500010617</c:v>
                </c:pt>
                <c:pt idx="1737">
                  <c:v>17.365460500004701</c:v>
                </c:pt>
                <c:pt idx="1738">
                  <c:v>17.3754595000064</c:v>
                </c:pt>
                <c:pt idx="1739">
                  <c:v>17.385457500000484</c:v>
                </c:pt>
                <c:pt idx="1740">
                  <c:v>17.395455500023672</c:v>
                </c:pt>
                <c:pt idx="1741">
                  <c:v>17.405454500025371</c:v>
                </c:pt>
                <c:pt idx="1742">
                  <c:v>17.415452500019455</c:v>
                </c:pt>
                <c:pt idx="1743">
                  <c:v>17.425451500021154</c:v>
                </c:pt>
                <c:pt idx="1744">
                  <c:v>17.435449500015238</c:v>
                </c:pt>
                <c:pt idx="1745">
                  <c:v>17.445447500009323</c:v>
                </c:pt>
                <c:pt idx="1746">
                  <c:v>17.455446500011021</c:v>
                </c:pt>
                <c:pt idx="1747">
                  <c:v>17.465444500005106</c:v>
                </c:pt>
                <c:pt idx="1748">
                  <c:v>17.475443500006804</c:v>
                </c:pt>
                <c:pt idx="1749">
                  <c:v>17.485441500000888</c:v>
                </c:pt>
                <c:pt idx="1750">
                  <c:v>17.495440500002587</c:v>
                </c:pt>
                <c:pt idx="1751">
                  <c:v>17.505438500025775</c:v>
                </c:pt>
                <c:pt idx="1752">
                  <c:v>17.51543650001986</c:v>
                </c:pt>
                <c:pt idx="1753">
                  <c:v>17.525435500021558</c:v>
                </c:pt>
                <c:pt idx="1754">
                  <c:v>17.535433500015642</c:v>
                </c:pt>
                <c:pt idx="1755">
                  <c:v>17.545432500017341</c:v>
                </c:pt>
                <c:pt idx="1756">
                  <c:v>17.555430500011425</c:v>
                </c:pt>
                <c:pt idx="1757">
                  <c:v>17.56542850000551</c:v>
                </c:pt>
                <c:pt idx="1758">
                  <c:v>17.575427500007208</c:v>
                </c:pt>
                <c:pt idx="1759">
                  <c:v>17.585425500001293</c:v>
                </c:pt>
                <c:pt idx="1760">
                  <c:v>17.595424500002991</c:v>
                </c:pt>
                <c:pt idx="1761">
                  <c:v>17.605422500026179</c:v>
                </c:pt>
                <c:pt idx="1762">
                  <c:v>17.615420500020264</c:v>
                </c:pt>
                <c:pt idx="1763">
                  <c:v>17.625419500021962</c:v>
                </c:pt>
                <c:pt idx="1764">
                  <c:v>17.635417500016047</c:v>
                </c:pt>
                <c:pt idx="1765">
                  <c:v>17.645416500017745</c:v>
                </c:pt>
                <c:pt idx="1766">
                  <c:v>17.65541450001183</c:v>
                </c:pt>
                <c:pt idx="1767">
                  <c:v>17.665412500005914</c:v>
                </c:pt>
                <c:pt idx="1768">
                  <c:v>17.675411500007613</c:v>
                </c:pt>
                <c:pt idx="1769">
                  <c:v>17.685409500001697</c:v>
                </c:pt>
                <c:pt idx="1770">
                  <c:v>17.695408500003396</c:v>
                </c:pt>
                <c:pt idx="1771">
                  <c:v>17.705406500026584</c:v>
                </c:pt>
                <c:pt idx="1772">
                  <c:v>17.715405500028282</c:v>
                </c:pt>
                <c:pt idx="1773">
                  <c:v>17.725403500022367</c:v>
                </c:pt>
                <c:pt idx="1774">
                  <c:v>17.735401500016451</c:v>
                </c:pt>
                <c:pt idx="1775">
                  <c:v>17.74540050001815</c:v>
                </c:pt>
                <c:pt idx="1776">
                  <c:v>17.755398500012234</c:v>
                </c:pt>
                <c:pt idx="1777">
                  <c:v>17.765397500013933</c:v>
                </c:pt>
                <c:pt idx="1778">
                  <c:v>17.775395500008017</c:v>
                </c:pt>
                <c:pt idx="1779">
                  <c:v>17.785393500002101</c:v>
                </c:pt>
                <c:pt idx="1780">
                  <c:v>17.7953925000038</c:v>
                </c:pt>
                <c:pt idx="1781">
                  <c:v>17.805390500026988</c:v>
                </c:pt>
                <c:pt idx="1782">
                  <c:v>17.815389708353905</c:v>
                </c:pt>
                <c:pt idx="1783">
                  <c:v>17.825387708347989</c:v>
                </c:pt>
                <c:pt idx="1784">
                  <c:v>17.835385708342073</c:v>
                </c:pt>
                <c:pt idx="1785">
                  <c:v>17.845384708343772</c:v>
                </c:pt>
                <c:pt idx="1786">
                  <c:v>17.855382708337856</c:v>
                </c:pt>
                <c:pt idx="1787">
                  <c:v>17.865381708339555</c:v>
                </c:pt>
                <c:pt idx="1788">
                  <c:v>17.875379708333639</c:v>
                </c:pt>
                <c:pt idx="1789">
                  <c:v>17.885378708335338</c:v>
                </c:pt>
                <c:pt idx="1790">
                  <c:v>17.895376708358526</c:v>
                </c:pt>
                <c:pt idx="1791">
                  <c:v>17.90537470835261</c:v>
                </c:pt>
                <c:pt idx="1792">
                  <c:v>17.915373708354309</c:v>
                </c:pt>
                <c:pt idx="1793">
                  <c:v>17.925371708348393</c:v>
                </c:pt>
                <c:pt idx="1794">
                  <c:v>17.935370708350092</c:v>
                </c:pt>
                <c:pt idx="1795">
                  <c:v>17.945368708344176</c:v>
                </c:pt>
                <c:pt idx="1796">
                  <c:v>17.955366708338261</c:v>
                </c:pt>
                <c:pt idx="1797">
                  <c:v>17.965365708339959</c:v>
                </c:pt>
                <c:pt idx="1798">
                  <c:v>17.975363708334044</c:v>
                </c:pt>
                <c:pt idx="1799">
                  <c:v>17.985362708335742</c:v>
                </c:pt>
                <c:pt idx="1800">
                  <c:v>17.99536070835893</c:v>
                </c:pt>
                <c:pt idx="1801">
                  <c:v>18.005358708353015</c:v>
                </c:pt>
                <c:pt idx="1802">
                  <c:v>18.015357708354713</c:v>
                </c:pt>
                <c:pt idx="1803">
                  <c:v>18.025355708348798</c:v>
                </c:pt>
                <c:pt idx="1804">
                  <c:v>18.035354708350496</c:v>
                </c:pt>
                <c:pt idx="1805">
                  <c:v>18.045352708344581</c:v>
                </c:pt>
                <c:pt idx="1806">
                  <c:v>18.055351708346279</c:v>
                </c:pt>
                <c:pt idx="1807">
                  <c:v>18.065349708340364</c:v>
                </c:pt>
                <c:pt idx="1808">
                  <c:v>18.075347708334448</c:v>
                </c:pt>
                <c:pt idx="1809">
                  <c:v>18.085346708336147</c:v>
                </c:pt>
                <c:pt idx="1810">
                  <c:v>18.095344708359335</c:v>
                </c:pt>
                <c:pt idx="1811">
                  <c:v>18.105343708361033</c:v>
                </c:pt>
                <c:pt idx="1812">
                  <c:v>18.115341708355118</c:v>
                </c:pt>
                <c:pt idx="1813">
                  <c:v>18.125339708349202</c:v>
                </c:pt>
                <c:pt idx="1814">
                  <c:v>18.135338708350901</c:v>
                </c:pt>
                <c:pt idx="1815">
                  <c:v>18.145336708344985</c:v>
                </c:pt>
                <c:pt idx="1816">
                  <c:v>18.155335708346684</c:v>
                </c:pt>
                <c:pt idx="1817">
                  <c:v>18.165333708340768</c:v>
                </c:pt>
                <c:pt idx="1818">
                  <c:v>18.175331708334852</c:v>
                </c:pt>
                <c:pt idx="1819">
                  <c:v>18.185330708336551</c:v>
                </c:pt>
                <c:pt idx="1820">
                  <c:v>18.195328708359739</c:v>
                </c:pt>
                <c:pt idx="1821">
                  <c:v>18.205327708361438</c:v>
                </c:pt>
                <c:pt idx="1822">
                  <c:v>18.215325708355522</c:v>
                </c:pt>
                <c:pt idx="1823">
                  <c:v>18.225324708357221</c:v>
                </c:pt>
                <c:pt idx="1824">
                  <c:v>18.235322708351305</c:v>
                </c:pt>
                <c:pt idx="1825">
                  <c:v>18.245320708345389</c:v>
                </c:pt>
                <c:pt idx="1826">
                  <c:v>18.255319708347088</c:v>
                </c:pt>
                <c:pt idx="1827">
                  <c:v>18.265317708341172</c:v>
                </c:pt>
                <c:pt idx="1828">
                  <c:v>18.275316708342871</c:v>
                </c:pt>
                <c:pt idx="1829">
                  <c:v>18.285314708336955</c:v>
                </c:pt>
                <c:pt idx="1830">
                  <c:v>18.295312708360143</c:v>
                </c:pt>
                <c:pt idx="1831">
                  <c:v>18.305311708361842</c:v>
                </c:pt>
                <c:pt idx="1832">
                  <c:v>18.315309708355926</c:v>
                </c:pt>
                <c:pt idx="1833">
                  <c:v>18.325308708357625</c:v>
                </c:pt>
                <c:pt idx="1834">
                  <c:v>18.335306708351709</c:v>
                </c:pt>
                <c:pt idx="1835">
                  <c:v>18.345304708345793</c:v>
                </c:pt>
                <c:pt idx="1836">
                  <c:v>18.355303708347492</c:v>
                </c:pt>
                <c:pt idx="1837">
                  <c:v>18.365301708341576</c:v>
                </c:pt>
                <c:pt idx="1838">
                  <c:v>18.375300708343275</c:v>
                </c:pt>
                <c:pt idx="1839">
                  <c:v>18.385298708337359</c:v>
                </c:pt>
                <c:pt idx="1840">
                  <c:v>18.395297708339058</c:v>
                </c:pt>
                <c:pt idx="1841">
                  <c:v>18.405295708362246</c:v>
                </c:pt>
                <c:pt idx="1842">
                  <c:v>18.41529370835633</c:v>
                </c:pt>
                <c:pt idx="1843">
                  <c:v>18.425292708358029</c:v>
                </c:pt>
                <c:pt idx="1844">
                  <c:v>18.435290708352113</c:v>
                </c:pt>
                <c:pt idx="1845">
                  <c:v>18.445289708353812</c:v>
                </c:pt>
                <c:pt idx="1846">
                  <c:v>18.455287708347896</c:v>
                </c:pt>
                <c:pt idx="1847">
                  <c:v>18.46528570834198</c:v>
                </c:pt>
                <c:pt idx="1848">
                  <c:v>18.475284708343679</c:v>
                </c:pt>
                <c:pt idx="1849">
                  <c:v>18.485282708337763</c:v>
                </c:pt>
                <c:pt idx="1850">
                  <c:v>18.495281708339462</c:v>
                </c:pt>
                <c:pt idx="1851">
                  <c:v>18.505279708333546</c:v>
                </c:pt>
                <c:pt idx="1852">
                  <c:v>18.515278708335245</c:v>
                </c:pt>
                <c:pt idx="1853">
                  <c:v>18.525276708358433</c:v>
                </c:pt>
                <c:pt idx="1854">
                  <c:v>18.535274708352517</c:v>
                </c:pt>
                <c:pt idx="1855">
                  <c:v>18.545273708354216</c:v>
                </c:pt>
                <c:pt idx="1856">
                  <c:v>18.5552717083483</c:v>
                </c:pt>
                <c:pt idx="1857">
                  <c:v>18.565270708349999</c:v>
                </c:pt>
                <c:pt idx="1858">
                  <c:v>18.575268708344083</c:v>
                </c:pt>
                <c:pt idx="1859">
                  <c:v>18.585266708338168</c:v>
                </c:pt>
                <c:pt idx="1860">
                  <c:v>18.595265708339866</c:v>
                </c:pt>
                <c:pt idx="1861">
                  <c:v>18.60526370833395</c:v>
                </c:pt>
                <c:pt idx="1862">
                  <c:v>18.615262708335649</c:v>
                </c:pt>
                <c:pt idx="1863">
                  <c:v>18.625260708358837</c:v>
                </c:pt>
                <c:pt idx="1864">
                  <c:v>18.635258708352922</c:v>
                </c:pt>
                <c:pt idx="1865">
                  <c:v>18.64525770835462</c:v>
                </c:pt>
                <c:pt idx="1866">
                  <c:v>18.655255708348705</c:v>
                </c:pt>
                <c:pt idx="1867">
                  <c:v>18.665254708350403</c:v>
                </c:pt>
                <c:pt idx="1868">
                  <c:v>18.675252708344487</c:v>
                </c:pt>
                <c:pt idx="1869">
                  <c:v>18.685251708346186</c:v>
                </c:pt>
                <c:pt idx="1870">
                  <c:v>18.69524970834027</c:v>
                </c:pt>
                <c:pt idx="1871">
                  <c:v>18.705247708334355</c:v>
                </c:pt>
                <c:pt idx="1872">
                  <c:v>18.715246708336053</c:v>
                </c:pt>
                <c:pt idx="1873">
                  <c:v>18.725244708359241</c:v>
                </c:pt>
                <c:pt idx="1874">
                  <c:v>18.73524370836094</c:v>
                </c:pt>
                <c:pt idx="1875">
                  <c:v>18.745241708355024</c:v>
                </c:pt>
                <c:pt idx="1876">
                  <c:v>18.755239708349109</c:v>
                </c:pt>
                <c:pt idx="1877">
                  <c:v>18.765238708350807</c:v>
                </c:pt>
                <c:pt idx="1878">
                  <c:v>18.775236708344892</c:v>
                </c:pt>
                <c:pt idx="1879">
                  <c:v>18.78523570834659</c:v>
                </c:pt>
                <c:pt idx="1880">
                  <c:v>18.795233708340675</c:v>
                </c:pt>
                <c:pt idx="1881">
                  <c:v>18.805232708342373</c:v>
                </c:pt>
                <c:pt idx="1882">
                  <c:v>18.815230458334554</c:v>
                </c:pt>
                <c:pt idx="1883">
                  <c:v>18.825228458357742</c:v>
                </c:pt>
                <c:pt idx="1884">
                  <c:v>18.835227458359441</c:v>
                </c:pt>
                <c:pt idx="1885">
                  <c:v>18.845225458353525</c:v>
                </c:pt>
                <c:pt idx="1886">
                  <c:v>18.855224458355224</c:v>
                </c:pt>
                <c:pt idx="1887">
                  <c:v>18.865222458349308</c:v>
                </c:pt>
                <c:pt idx="1888">
                  <c:v>18.875220458343392</c:v>
                </c:pt>
                <c:pt idx="1889">
                  <c:v>18.885219458345091</c:v>
                </c:pt>
                <c:pt idx="1890">
                  <c:v>18.895217458339175</c:v>
                </c:pt>
                <c:pt idx="1891">
                  <c:v>18.905216458340874</c:v>
                </c:pt>
                <c:pt idx="1892">
                  <c:v>18.915214458334958</c:v>
                </c:pt>
                <c:pt idx="1893">
                  <c:v>18.925213458336657</c:v>
                </c:pt>
                <c:pt idx="1894">
                  <c:v>18.935211458359845</c:v>
                </c:pt>
                <c:pt idx="1895">
                  <c:v>18.945209458353929</c:v>
                </c:pt>
                <c:pt idx="1896">
                  <c:v>18.955208458355628</c:v>
                </c:pt>
                <c:pt idx="1897">
                  <c:v>18.965206458349712</c:v>
                </c:pt>
                <c:pt idx="1898">
                  <c:v>18.975205458351411</c:v>
                </c:pt>
                <c:pt idx="1899">
                  <c:v>18.985203458345495</c:v>
                </c:pt>
                <c:pt idx="1900">
                  <c:v>18.995201458339579</c:v>
                </c:pt>
                <c:pt idx="1901">
                  <c:v>19.005200458341278</c:v>
                </c:pt>
                <c:pt idx="1902">
                  <c:v>19.015198458335362</c:v>
                </c:pt>
                <c:pt idx="1903">
                  <c:v>19.025197458337061</c:v>
                </c:pt>
                <c:pt idx="1904">
                  <c:v>19.035195458360249</c:v>
                </c:pt>
                <c:pt idx="1905">
                  <c:v>19.045193458354333</c:v>
                </c:pt>
                <c:pt idx="1906">
                  <c:v>19.055192458356032</c:v>
                </c:pt>
                <c:pt idx="1907">
                  <c:v>19.065190458350116</c:v>
                </c:pt>
                <c:pt idx="1908">
                  <c:v>19.075189458351815</c:v>
                </c:pt>
                <c:pt idx="1909">
                  <c:v>19.085187458345899</c:v>
                </c:pt>
                <c:pt idx="1910">
                  <c:v>19.095186458347598</c:v>
                </c:pt>
                <c:pt idx="1911">
                  <c:v>19.105184458341682</c:v>
                </c:pt>
                <c:pt idx="1912">
                  <c:v>19.115182458335767</c:v>
                </c:pt>
                <c:pt idx="1913">
                  <c:v>19.125181458337465</c:v>
                </c:pt>
                <c:pt idx="1914">
                  <c:v>19.135179458360653</c:v>
                </c:pt>
                <c:pt idx="1915">
                  <c:v>19.145178458333248</c:v>
                </c:pt>
                <c:pt idx="1916">
                  <c:v>19.155176458356436</c:v>
                </c:pt>
                <c:pt idx="1917">
                  <c:v>19.165175458358135</c:v>
                </c:pt>
                <c:pt idx="1918">
                  <c:v>19.175173458352219</c:v>
                </c:pt>
                <c:pt idx="1919">
                  <c:v>19.185171458346304</c:v>
                </c:pt>
                <c:pt idx="1920">
                  <c:v>19.195170458348002</c:v>
                </c:pt>
                <c:pt idx="1921">
                  <c:v>19.205168458342087</c:v>
                </c:pt>
                <c:pt idx="1922">
                  <c:v>19.215167458343785</c:v>
                </c:pt>
                <c:pt idx="1923">
                  <c:v>19.225165458337869</c:v>
                </c:pt>
                <c:pt idx="1924">
                  <c:v>19.235163458361058</c:v>
                </c:pt>
                <c:pt idx="1925">
                  <c:v>19.245162458333652</c:v>
                </c:pt>
                <c:pt idx="1926">
                  <c:v>19.255160458356841</c:v>
                </c:pt>
                <c:pt idx="1927">
                  <c:v>19.265159458358539</c:v>
                </c:pt>
                <c:pt idx="1928">
                  <c:v>19.275157458352624</c:v>
                </c:pt>
                <c:pt idx="1929">
                  <c:v>19.285156458354322</c:v>
                </c:pt>
                <c:pt idx="1930">
                  <c:v>19.295154458348406</c:v>
                </c:pt>
                <c:pt idx="1931">
                  <c:v>19.305152458342491</c:v>
                </c:pt>
                <c:pt idx="1932">
                  <c:v>19.315151458344189</c:v>
                </c:pt>
                <c:pt idx="1933">
                  <c:v>19.325149458338274</c:v>
                </c:pt>
                <c:pt idx="1934">
                  <c:v>19.335148458339972</c:v>
                </c:pt>
                <c:pt idx="1935">
                  <c:v>19.345146458334057</c:v>
                </c:pt>
                <c:pt idx="1936">
                  <c:v>19.355144458357245</c:v>
                </c:pt>
                <c:pt idx="1937">
                  <c:v>19.365143458358943</c:v>
                </c:pt>
                <c:pt idx="1938">
                  <c:v>19.375141458353028</c:v>
                </c:pt>
                <c:pt idx="1939">
                  <c:v>19.385140458354726</c:v>
                </c:pt>
                <c:pt idx="1940">
                  <c:v>19.395138458348811</c:v>
                </c:pt>
                <c:pt idx="1941">
                  <c:v>19.405137458350509</c:v>
                </c:pt>
                <c:pt idx="1942">
                  <c:v>19.415135458344594</c:v>
                </c:pt>
                <c:pt idx="1943">
                  <c:v>19.425133458338678</c:v>
                </c:pt>
                <c:pt idx="1944">
                  <c:v>19.435132458340377</c:v>
                </c:pt>
                <c:pt idx="1945">
                  <c:v>19.445130458334461</c:v>
                </c:pt>
                <c:pt idx="1946">
                  <c:v>19.45512945833616</c:v>
                </c:pt>
                <c:pt idx="1947">
                  <c:v>19.465127458359348</c:v>
                </c:pt>
                <c:pt idx="1948">
                  <c:v>19.475125458353432</c:v>
                </c:pt>
                <c:pt idx="1949">
                  <c:v>19.485124458355131</c:v>
                </c:pt>
                <c:pt idx="1950">
                  <c:v>19.495122458349215</c:v>
                </c:pt>
                <c:pt idx="1951">
                  <c:v>19.505121458350914</c:v>
                </c:pt>
                <c:pt idx="1952">
                  <c:v>19.515119458344998</c:v>
                </c:pt>
                <c:pt idx="1953">
                  <c:v>19.525118458346697</c:v>
                </c:pt>
                <c:pt idx="1954">
                  <c:v>19.535116458340781</c:v>
                </c:pt>
                <c:pt idx="1955">
                  <c:v>19.545114458334865</c:v>
                </c:pt>
                <c:pt idx="1956">
                  <c:v>19.555113458336564</c:v>
                </c:pt>
                <c:pt idx="1957">
                  <c:v>19.565111458359752</c:v>
                </c:pt>
                <c:pt idx="1958">
                  <c:v>19.575110458361451</c:v>
                </c:pt>
                <c:pt idx="1959">
                  <c:v>19.585108458355535</c:v>
                </c:pt>
                <c:pt idx="1960">
                  <c:v>19.595106458349619</c:v>
                </c:pt>
                <c:pt idx="1961">
                  <c:v>19.605105458351318</c:v>
                </c:pt>
                <c:pt idx="1962">
                  <c:v>19.615103458345402</c:v>
                </c:pt>
                <c:pt idx="1963">
                  <c:v>19.625102458347101</c:v>
                </c:pt>
                <c:pt idx="1964">
                  <c:v>19.635100458341185</c:v>
                </c:pt>
                <c:pt idx="1965">
                  <c:v>19.645099458342884</c:v>
                </c:pt>
                <c:pt idx="1966">
                  <c:v>19.655097458336968</c:v>
                </c:pt>
                <c:pt idx="1967">
                  <c:v>19.665095458360156</c:v>
                </c:pt>
                <c:pt idx="1968">
                  <c:v>19.675094458361855</c:v>
                </c:pt>
                <c:pt idx="1969">
                  <c:v>19.685092458355939</c:v>
                </c:pt>
                <c:pt idx="1970">
                  <c:v>19.695091458357638</c:v>
                </c:pt>
                <c:pt idx="1971">
                  <c:v>19.705089458351722</c:v>
                </c:pt>
                <c:pt idx="1972">
                  <c:v>19.715088458353421</c:v>
                </c:pt>
                <c:pt idx="1973">
                  <c:v>19.725086458347505</c:v>
                </c:pt>
                <c:pt idx="1974">
                  <c:v>19.735084458341589</c:v>
                </c:pt>
                <c:pt idx="1975">
                  <c:v>19.745083458343288</c:v>
                </c:pt>
                <c:pt idx="1976">
                  <c:v>19.755081458337372</c:v>
                </c:pt>
                <c:pt idx="1977">
                  <c:v>19.765080458339071</c:v>
                </c:pt>
                <c:pt idx="1978">
                  <c:v>19.775078458362259</c:v>
                </c:pt>
                <c:pt idx="1979">
                  <c:v>19.785076458356343</c:v>
                </c:pt>
                <c:pt idx="1980">
                  <c:v>19.795075458358042</c:v>
                </c:pt>
                <c:pt idx="1981">
                  <c:v>19.805073458352126</c:v>
                </c:pt>
                <c:pt idx="1982">
                  <c:v>19.815072458353825</c:v>
                </c:pt>
                <c:pt idx="1983">
                  <c:v>19.825070458347909</c:v>
                </c:pt>
                <c:pt idx="1984">
                  <c:v>19.835069458349608</c:v>
                </c:pt>
                <c:pt idx="1985">
                  <c:v>19.845067458343692</c:v>
                </c:pt>
                <c:pt idx="1986">
                  <c:v>19.855065458337776</c:v>
                </c:pt>
                <c:pt idx="1987">
                  <c:v>19.865064458339475</c:v>
                </c:pt>
                <c:pt idx="1988">
                  <c:v>19.875062458333559</c:v>
                </c:pt>
                <c:pt idx="1989">
                  <c:v>19.885061458335258</c:v>
                </c:pt>
                <c:pt idx="1990">
                  <c:v>19.895059458358446</c:v>
                </c:pt>
                <c:pt idx="1991">
                  <c:v>19.905058458360145</c:v>
                </c:pt>
                <c:pt idx="1992">
                  <c:v>19.915056458354229</c:v>
                </c:pt>
                <c:pt idx="1993">
                  <c:v>19.925054458348313</c:v>
                </c:pt>
                <c:pt idx="1994">
                  <c:v>19.935053458350012</c:v>
                </c:pt>
                <c:pt idx="1995">
                  <c:v>19.945051458344096</c:v>
                </c:pt>
                <c:pt idx="1996">
                  <c:v>19.955050458345795</c:v>
                </c:pt>
                <c:pt idx="1997">
                  <c:v>19.965048458339879</c:v>
                </c:pt>
                <c:pt idx="1998">
                  <c:v>19.975046458333964</c:v>
                </c:pt>
                <c:pt idx="1999">
                  <c:v>19.985045458335662</c:v>
                </c:pt>
                <c:pt idx="2000">
                  <c:v>19.99504345835885</c:v>
                </c:pt>
                <c:pt idx="2001">
                  <c:v>20.005042458360549</c:v>
                </c:pt>
                <c:pt idx="2002">
                  <c:v>20.015040458354633</c:v>
                </c:pt>
                <c:pt idx="2003">
                  <c:v>20.025039458356332</c:v>
                </c:pt>
                <c:pt idx="2004">
                  <c:v>20.035037458350416</c:v>
                </c:pt>
                <c:pt idx="2005">
                  <c:v>20.045035458344501</c:v>
                </c:pt>
                <c:pt idx="2006">
                  <c:v>20.055034458346199</c:v>
                </c:pt>
                <c:pt idx="2007">
                  <c:v>20.065032458340283</c:v>
                </c:pt>
                <c:pt idx="2008">
                  <c:v>20.075031458341982</c:v>
                </c:pt>
                <c:pt idx="2009">
                  <c:v>20.085029458336066</c:v>
                </c:pt>
                <c:pt idx="2010">
                  <c:v>20.095028458337765</c:v>
                </c:pt>
                <c:pt idx="2011">
                  <c:v>20.105026458360953</c:v>
                </c:pt>
                <c:pt idx="2012">
                  <c:v>20.115024458355037</c:v>
                </c:pt>
                <c:pt idx="2013">
                  <c:v>20.125023458356736</c:v>
                </c:pt>
                <c:pt idx="2014">
                  <c:v>20.13502145835082</c:v>
                </c:pt>
                <c:pt idx="2015">
                  <c:v>20.145020458352519</c:v>
                </c:pt>
                <c:pt idx="2016">
                  <c:v>20.155018458346603</c:v>
                </c:pt>
                <c:pt idx="2017">
                  <c:v>20.165016458340688</c:v>
                </c:pt>
                <c:pt idx="2018">
                  <c:v>20.175015458342386</c:v>
                </c:pt>
                <c:pt idx="2019">
                  <c:v>20.185013458336471</c:v>
                </c:pt>
                <c:pt idx="2020">
                  <c:v>20.195012458338169</c:v>
                </c:pt>
                <c:pt idx="2021">
                  <c:v>20.205010458361357</c:v>
                </c:pt>
                <c:pt idx="2022">
                  <c:v>20.215009458333952</c:v>
                </c:pt>
                <c:pt idx="2023">
                  <c:v>20.22500745835714</c:v>
                </c:pt>
                <c:pt idx="2024">
                  <c:v>20.235005458351225</c:v>
                </c:pt>
                <c:pt idx="2025">
                  <c:v>20.245004458352923</c:v>
                </c:pt>
                <c:pt idx="2026">
                  <c:v>20.255002458347008</c:v>
                </c:pt>
                <c:pt idx="2027">
                  <c:v>20.265001458348706</c:v>
                </c:pt>
                <c:pt idx="2028">
                  <c:v>20.274999458342791</c:v>
                </c:pt>
                <c:pt idx="2029">
                  <c:v>20.284998458344489</c:v>
                </c:pt>
                <c:pt idx="2030">
                  <c:v>20.294996458338574</c:v>
                </c:pt>
                <c:pt idx="2031">
                  <c:v>20.304994458361762</c:v>
                </c:pt>
                <c:pt idx="2032">
                  <c:v>20.314993458334357</c:v>
                </c:pt>
                <c:pt idx="2033">
                  <c:v>20.324991458357545</c:v>
                </c:pt>
                <c:pt idx="2034">
                  <c:v>20.334990458359243</c:v>
                </c:pt>
                <c:pt idx="2035">
                  <c:v>20.344988458353328</c:v>
                </c:pt>
                <c:pt idx="2036">
                  <c:v>20.354987458355026</c:v>
                </c:pt>
                <c:pt idx="2037">
                  <c:v>20.364985458349111</c:v>
                </c:pt>
                <c:pt idx="2038">
                  <c:v>20.374983458343195</c:v>
                </c:pt>
                <c:pt idx="2039">
                  <c:v>20.384982458344894</c:v>
                </c:pt>
                <c:pt idx="2040">
                  <c:v>20.394980458338978</c:v>
                </c:pt>
                <c:pt idx="2041">
                  <c:v>20.404979458340677</c:v>
                </c:pt>
                <c:pt idx="2042">
                  <c:v>20.414977458334761</c:v>
                </c:pt>
                <c:pt idx="2043">
                  <c:v>20.424975458357949</c:v>
                </c:pt>
                <c:pt idx="2044">
                  <c:v>20.434974458359648</c:v>
                </c:pt>
                <c:pt idx="2045">
                  <c:v>20.444972458353732</c:v>
                </c:pt>
                <c:pt idx="2046">
                  <c:v>20.454971458355431</c:v>
                </c:pt>
                <c:pt idx="2047">
                  <c:v>20.464969458349515</c:v>
                </c:pt>
                <c:pt idx="2048">
                  <c:v>20.474968458351213</c:v>
                </c:pt>
                <c:pt idx="2049">
                  <c:v>20.484966458345298</c:v>
                </c:pt>
                <c:pt idx="2050">
                  <c:v>20.494964458339382</c:v>
                </c:pt>
                <c:pt idx="2051">
                  <c:v>20.504963458341081</c:v>
                </c:pt>
                <c:pt idx="2052">
                  <c:v>20.514961458335165</c:v>
                </c:pt>
                <c:pt idx="2053">
                  <c:v>20.524960458336864</c:v>
                </c:pt>
                <c:pt idx="2054">
                  <c:v>20.534958458360052</c:v>
                </c:pt>
                <c:pt idx="2055">
                  <c:v>20.54495745836175</c:v>
                </c:pt>
                <c:pt idx="2056">
                  <c:v>20.554955458355835</c:v>
                </c:pt>
                <c:pt idx="2057">
                  <c:v>20.564953458349919</c:v>
                </c:pt>
                <c:pt idx="2058">
                  <c:v>20.574952458351618</c:v>
                </c:pt>
                <c:pt idx="2059">
                  <c:v>20.584950458345702</c:v>
                </c:pt>
                <c:pt idx="2060">
                  <c:v>20.594949458347401</c:v>
                </c:pt>
                <c:pt idx="2061">
                  <c:v>20.604947458341485</c:v>
                </c:pt>
                <c:pt idx="2062">
                  <c:v>20.614946458343184</c:v>
                </c:pt>
                <c:pt idx="2063">
                  <c:v>20.624944458337268</c:v>
                </c:pt>
                <c:pt idx="2064">
                  <c:v>20.634942458360456</c:v>
                </c:pt>
                <c:pt idx="2065">
                  <c:v>20.644941458362155</c:v>
                </c:pt>
                <c:pt idx="2066">
                  <c:v>20.654939458356239</c:v>
                </c:pt>
                <c:pt idx="2067">
                  <c:v>20.664938458357938</c:v>
                </c:pt>
                <c:pt idx="2068">
                  <c:v>20.674936458352022</c:v>
                </c:pt>
                <c:pt idx="2069">
                  <c:v>20.684934458346106</c:v>
                </c:pt>
                <c:pt idx="2070">
                  <c:v>20.694933458347805</c:v>
                </c:pt>
                <c:pt idx="2071">
                  <c:v>20.704931458341889</c:v>
                </c:pt>
                <c:pt idx="2072">
                  <c:v>20.714930458343588</c:v>
                </c:pt>
                <c:pt idx="2073">
                  <c:v>20.724928458337672</c:v>
                </c:pt>
                <c:pt idx="2074">
                  <c:v>20.734927458339371</c:v>
                </c:pt>
                <c:pt idx="2075">
                  <c:v>20.744925458333455</c:v>
                </c:pt>
                <c:pt idx="2076">
                  <c:v>20.754923458356643</c:v>
                </c:pt>
                <c:pt idx="2077">
                  <c:v>20.764922458358342</c:v>
                </c:pt>
                <c:pt idx="2078">
                  <c:v>20.774920458352426</c:v>
                </c:pt>
                <c:pt idx="2079">
                  <c:v>20.784919458354125</c:v>
                </c:pt>
                <c:pt idx="2080">
                  <c:v>20.794917458348209</c:v>
                </c:pt>
                <c:pt idx="2081">
                  <c:v>20.804916458349908</c:v>
                </c:pt>
                <c:pt idx="2082">
                  <c:v>20.814914458343992</c:v>
                </c:pt>
                <c:pt idx="2083">
                  <c:v>20.824912500014761</c:v>
                </c:pt>
                <c:pt idx="2084">
                  <c:v>20.83491150001646</c:v>
                </c:pt>
                <c:pt idx="2085">
                  <c:v>20.844909500010544</c:v>
                </c:pt>
                <c:pt idx="2086">
                  <c:v>20.854908500012243</c:v>
                </c:pt>
                <c:pt idx="2087">
                  <c:v>20.864906500006327</c:v>
                </c:pt>
                <c:pt idx="2088">
                  <c:v>20.874905500008026</c:v>
                </c:pt>
                <c:pt idx="2089">
                  <c:v>20.88490350000211</c:v>
                </c:pt>
                <c:pt idx="2090">
                  <c:v>20.894901500025298</c:v>
                </c:pt>
                <c:pt idx="2091">
                  <c:v>20.904900500026997</c:v>
                </c:pt>
                <c:pt idx="2092">
                  <c:v>20.914898500021081</c:v>
                </c:pt>
                <c:pt idx="2093">
                  <c:v>20.92489750002278</c:v>
                </c:pt>
                <c:pt idx="2094">
                  <c:v>20.934895500016864</c:v>
                </c:pt>
                <c:pt idx="2095">
                  <c:v>20.944894500018563</c:v>
                </c:pt>
                <c:pt idx="2096">
                  <c:v>20.954892500012647</c:v>
                </c:pt>
                <c:pt idx="2097">
                  <c:v>20.964890500006732</c:v>
                </c:pt>
                <c:pt idx="2098">
                  <c:v>20.97488950000843</c:v>
                </c:pt>
                <c:pt idx="2099">
                  <c:v>20.984887500002515</c:v>
                </c:pt>
                <c:pt idx="2100">
                  <c:v>20.994886500004213</c:v>
                </c:pt>
                <c:pt idx="2101">
                  <c:v>21.004884500027401</c:v>
                </c:pt>
                <c:pt idx="2102">
                  <c:v>21.014882500021486</c:v>
                </c:pt>
                <c:pt idx="2103">
                  <c:v>21.024881500023184</c:v>
                </c:pt>
                <c:pt idx="2104">
                  <c:v>21.034879500017269</c:v>
                </c:pt>
                <c:pt idx="2105">
                  <c:v>21.044878500018967</c:v>
                </c:pt>
                <c:pt idx="2106">
                  <c:v>21.054876500013052</c:v>
                </c:pt>
                <c:pt idx="2107">
                  <c:v>21.06487550001475</c:v>
                </c:pt>
                <c:pt idx="2108">
                  <c:v>21.074873500008835</c:v>
                </c:pt>
                <c:pt idx="2109">
                  <c:v>21.084872500010533</c:v>
                </c:pt>
                <c:pt idx="2110">
                  <c:v>21.094870500004617</c:v>
                </c:pt>
                <c:pt idx="2111">
                  <c:v>21.104868500027806</c:v>
                </c:pt>
                <c:pt idx="2112">
                  <c:v>21.1148675000004</c:v>
                </c:pt>
                <c:pt idx="2113">
                  <c:v>21.124865500023589</c:v>
                </c:pt>
                <c:pt idx="2114">
                  <c:v>21.134864500025287</c:v>
                </c:pt>
                <c:pt idx="2115">
                  <c:v>21.144862500019372</c:v>
                </c:pt>
                <c:pt idx="2116">
                  <c:v>21.15486150002107</c:v>
                </c:pt>
                <c:pt idx="2117">
                  <c:v>21.164859500015154</c:v>
                </c:pt>
                <c:pt idx="2118">
                  <c:v>21.174857500009239</c:v>
                </c:pt>
                <c:pt idx="2119">
                  <c:v>21.184856500010937</c:v>
                </c:pt>
                <c:pt idx="2120">
                  <c:v>21.194854500005022</c:v>
                </c:pt>
                <c:pt idx="2121">
                  <c:v>21.20485350000672</c:v>
                </c:pt>
                <c:pt idx="2122">
                  <c:v>21.214851500000805</c:v>
                </c:pt>
                <c:pt idx="2123">
                  <c:v>21.224849500023993</c:v>
                </c:pt>
                <c:pt idx="2124">
                  <c:v>21.234848500025691</c:v>
                </c:pt>
                <c:pt idx="2125">
                  <c:v>21.244846500019776</c:v>
                </c:pt>
                <c:pt idx="2126">
                  <c:v>21.254845500021474</c:v>
                </c:pt>
                <c:pt idx="2127">
                  <c:v>21.264843500015559</c:v>
                </c:pt>
                <c:pt idx="2128">
                  <c:v>21.274842500017257</c:v>
                </c:pt>
                <c:pt idx="2129">
                  <c:v>21.284840500011342</c:v>
                </c:pt>
                <c:pt idx="2130">
                  <c:v>21.294838500005426</c:v>
                </c:pt>
                <c:pt idx="2131">
                  <c:v>21.304837500007125</c:v>
                </c:pt>
                <c:pt idx="2132">
                  <c:v>21.314835500001209</c:v>
                </c:pt>
                <c:pt idx="2133">
                  <c:v>21.324834500002908</c:v>
                </c:pt>
                <c:pt idx="2134">
                  <c:v>21.334832500026096</c:v>
                </c:pt>
                <c:pt idx="2135">
                  <c:v>21.344831500027794</c:v>
                </c:pt>
                <c:pt idx="2136">
                  <c:v>21.354829500021879</c:v>
                </c:pt>
                <c:pt idx="2137">
                  <c:v>21.364827500015963</c:v>
                </c:pt>
                <c:pt idx="2138">
                  <c:v>21.374826500017662</c:v>
                </c:pt>
                <c:pt idx="2139">
                  <c:v>21.384824500011746</c:v>
                </c:pt>
                <c:pt idx="2140">
                  <c:v>21.394823500013445</c:v>
                </c:pt>
                <c:pt idx="2141">
                  <c:v>21.404821500007529</c:v>
                </c:pt>
                <c:pt idx="2142">
                  <c:v>21.414820500009228</c:v>
                </c:pt>
                <c:pt idx="2143">
                  <c:v>21.424818500003312</c:v>
                </c:pt>
                <c:pt idx="2144">
                  <c:v>21.4348165000265</c:v>
                </c:pt>
                <c:pt idx="2145">
                  <c:v>21.444815500028199</c:v>
                </c:pt>
                <c:pt idx="2146">
                  <c:v>21.454813500022283</c:v>
                </c:pt>
                <c:pt idx="2147">
                  <c:v>21.464812500023982</c:v>
                </c:pt>
                <c:pt idx="2148">
                  <c:v>21.474810500018066</c:v>
                </c:pt>
                <c:pt idx="2149">
                  <c:v>21.484809500019765</c:v>
                </c:pt>
                <c:pt idx="2150">
                  <c:v>21.494807500013849</c:v>
                </c:pt>
                <c:pt idx="2151">
                  <c:v>21.504805500007933</c:v>
                </c:pt>
                <c:pt idx="2152">
                  <c:v>21.514804500009632</c:v>
                </c:pt>
                <c:pt idx="2153">
                  <c:v>21.524802500003716</c:v>
                </c:pt>
                <c:pt idx="2154">
                  <c:v>21.534801500005415</c:v>
                </c:pt>
                <c:pt idx="2155">
                  <c:v>21.544799500028603</c:v>
                </c:pt>
                <c:pt idx="2156">
                  <c:v>21.554798500001198</c:v>
                </c:pt>
                <c:pt idx="2157">
                  <c:v>21.564796500024386</c:v>
                </c:pt>
                <c:pt idx="2158">
                  <c:v>21.574795500026084</c:v>
                </c:pt>
                <c:pt idx="2159">
                  <c:v>21.584793500020169</c:v>
                </c:pt>
                <c:pt idx="2160">
                  <c:v>21.594791500014253</c:v>
                </c:pt>
                <c:pt idx="2161">
                  <c:v>21.604790500015952</c:v>
                </c:pt>
                <c:pt idx="2162">
                  <c:v>21.614788500010036</c:v>
                </c:pt>
                <c:pt idx="2163">
                  <c:v>21.624787500011735</c:v>
                </c:pt>
                <c:pt idx="2164">
                  <c:v>21.634785500005819</c:v>
                </c:pt>
                <c:pt idx="2165">
                  <c:v>21.644783499999903</c:v>
                </c:pt>
                <c:pt idx="2166">
                  <c:v>21.654782500001602</c:v>
                </c:pt>
                <c:pt idx="2167">
                  <c:v>21.66478050002479</c:v>
                </c:pt>
                <c:pt idx="2168">
                  <c:v>21.674779500026489</c:v>
                </c:pt>
                <c:pt idx="2169">
                  <c:v>21.684777500020573</c:v>
                </c:pt>
                <c:pt idx="2170">
                  <c:v>21.694776500022272</c:v>
                </c:pt>
                <c:pt idx="2171">
                  <c:v>21.704774500016356</c:v>
                </c:pt>
                <c:pt idx="2172">
                  <c:v>21.71477250001044</c:v>
                </c:pt>
                <c:pt idx="2173">
                  <c:v>21.724771500012139</c:v>
                </c:pt>
                <c:pt idx="2174">
                  <c:v>21.734769500006223</c:v>
                </c:pt>
                <c:pt idx="2175">
                  <c:v>21.744768500007922</c:v>
                </c:pt>
                <c:pt idx="2176">
                  <c:v>21.754766500002006</c:v>
                </c:pt>
                <c:pt idx="2177">
                  <c:v>21.764765500003705</c:v>
                </c:pt>
                <c:pt idx="2178">
                  <c:v>21.774763500026893</c:v>
                </c:pt>
                <c:pt idx="2179">
                  <c:v>21.784761500020977</c:v>
                </c:pt>
                <c:pt idx="2180">
                  <c:v>21.794760500022676</c:v>
                </c:pt>
                <c:pt idx="2181">
                  <c:v>21.80475850001676</c:v>
                </c:pt>
                <c:pt idx="2182">
                  <c:v>21.814757500018459</c:v>
                </c:pt>
                <c:pt idx="2183">
                  <c:v>21.824755250010639</c:v>
                </c:pt>
                <c:pt idx="2184">
                  <c:v>21.834754250012338</c:v>
                </c:pt>
                <c:pt idx="2185">
                  <c:v>21.844752250006422</c:v>
                </c:pt>
                <c:pt idx="2186">
                  <c:v>21.854751250008121</c:v>
                </c:pt>
                <c:pt idx="2187">
                  <c:v>21.864749250002205</c:v>
                </c:pt>
                <c:pt idx="2188">
                  <c:v>21.874747250025393</c:v>
                </c:pt>
                <c:pt idx="2189">
                  <c:v>21.884746250027092</c:v>
                </c:pt>
                <c:pt idx="2190">
                  <c:v>21.894744250021176</c:v>
                </c:pt>
                <c:pt idx="2191">
                  <c:v>21.904743250022875</c:v>
                </c:pt>
                <c:pt idx="2192">
                  <c:v>21.914741250016959</c:v>
                </c:pt>
                <c:pt idx="2193">
                  <c:v>21.924740250018658</c:v>
                </c:pt>
                <c:pt idx="2194">
                  <c:v>21.934738250012742</c:v>
                </c:pt>
                <c:pt idx="2195">
                  <c:v>21.944736250006827</c:v>
                </c:pt>
                <c:pt idx="2196">
                  <c:v>21.954735250008525</c:v>
                </c:pt>
                <c:pt idx="2197">
                  <c:v>21.96473325000261</c:v>
                </c:pt>
                <c:pt idx="2198">
                  <c:v>21.974732250004308</c:v>
                </c:pt>
                <c:pt idx="2199">
                  <c:v>21.984730250027496</c:v>
                </c:pt>
                <c:pt idx="2200">
                  <c:v>21.994729250000091</c:v>
                </c:pt>
                <c:pt idx="2201">
                  <c:v>22.004727250023279</c:v>
                </c:pt>
                <c:pt idx="2202">
                  <c:v>22.014725250017364</c:v>
                </c:pt>
                <c:pt idx="2203">
                  <c:v>22.024724250019062</c:v>
                </c:pt>
                <c:pt idx="2204">
                  <c:v>22.034722250013147</c:v>
                </c:pt>
                <c:pt idx="2205">
                  <c:v>22.044721250014845</c:v>
                </c:pt>
                <c:pt idx="2206">
                  <c:v>22.05471925000893</c:v>
                </c:pt>
                <c:pt idx="2207">
                  <c:v>22.064718250010628</c:v>
                </c:pt>
                <c:pt idx="2208">
                  <c:v>22.074716250004712</c:v>
                </c:pt>
                <c:pt idx="2209">
                  <c:v>22.084714250027901</c:v>
                </c:pt>
                <c:pt idx="2210">
                  <c:v>22.094713250000495</c:v>
                </c:pt>
                <c:pt idx="2211">
                  <c:v>22.104711250023684</c:v>
                </c:pt>
                <c:pt idx="2212">
                  <c:v>22.114710250025382</c:v>
                </c:pt>
                <c:pt idx="2213">
                  <c:v>22.124708250019467</c:v>
                </c:pt>
                <c:pt idx="2214">
                  <c:v>22.134707250021165</c:v>
                </c:pt>
                <c:pt idx="2215">
                  <c:v>22.144705250015249</c:v>
                </c:pt>
                <c:pt idx="2216">
                  <c:v>22.154703250009334</c:v>
                </c:pt>
                <c:pt idx="2217">
                  <c:v>22.164702250011032</c:v>
                </c:pt>
                <c:pt idx="2218">
                  <c:v>22.174700250005117</c:v>
                </c:pt>
                <c:pt idx="2219">
                  <c:v>22.184699250006815</c:v>
                </c:pt>
                <c:pt idx="2220">
                  <c:v>22.1946972500009</c:v>
                </c:pt>
                <c:pt idx="2221">
                  <c:v>22.204696250002598</c:v>
                </c:pt>
                <c:pt idx="2222">
                  <c:v>22.214694250025786</c:v>
                </c:pt>
                <c:pt idx="2223">
                  <c:v>22.224692250019871</c:v>
                </c:pt>
                <c:pt idx="2224">
                  <c:v>22.234691250021569</c:v>
                </c:pt>
                <c:pt idx="2225">
                  <c:v>22.244689250015654</c:v>
                </c:pt>
                <c:pt idx="2226">
                  <c:v>22.254688250017352</c:v>
                </c:pt>
                <c:pt idx="2227">
                  <c:v>22.264686250011437</c:v>
                </c:pt>
                <c:pt idx="2228">
                  <c:v>22.274685250013135</c:v>
                </c:pt>
                <c:pt idx="2229">
                  <c:v>22.28468325000722</c:v>
                </c:pt>
                <c:pt idx="2230">
                  <c:v>22.294681250001304</c:v>
                </c:pt>
                <c:pt idx="2231">
                  <c:v>22.304680250003003</c:v>
                </c:pt>
                <c:pt idx="2232">
                  <c:v>22.314678250026191</c:v>
                </c:pt>
                <c:pt idx="2233">
                  <c:v>22.324677250027889</c:v>
                </c:pt>
                <c:pt idx="2234">
                  <c:v>22.334675250021974</c:v>
                </c:pt>
                <c:pt idx="2235">
                  <c:v>22.344674250023672</c:v>
                </c:pt>
                <c:pt idx="2236">
                  <c:v>22.354672250017757</c:v>
                </c:pt>
                <c:pt idx="2237">
                  <c:v>22.364671250019455</c:v>
                </c:pt>
                <c:pt idx="2238">
                  <c:v>22.37466925001354</c:v>
                </c:pt>
                <c:pt idx="2239">
                  <c:v>22.384667250007624</c:v>
                </c:pt>
                <c:pt idx="2240">
                  <c:v>22.394666250009323</c:v>
                </c:pt>
                <c:pt idx="2241">
                  <c:v>22.404664250003407</c:v>
                </c:pt>
                <c:pt idx="2242">
                  <c:v>22.414663250005106</c:v>
                </c:pt>
                <c:pt idx="2243">
                  <c:v>22.424661250028294</c:v>
                </c:pt>
                <c:pt idx="2244">
                  <c:v>22.434660250000888</c:v>
                </c:pt>
                <c:pt idx="2245">
                  <c:v>22.444658250024077</c:v>
                </c:pt>
                <c:pt idx="2246">
                  <c:v>22.454656250018161</c:v>
                </c:pt>
                <c:pt idx="2247">
                  <c:v>22.46465525001986</c:v>
                </c:pt>
                <c:pt idx="2248">
                  <c:v>22.474653250013944</c:v>
                </c:pt>
                <c:pt idx="2249">
                  <c:v>22.484652250015642</c:v>
                </c:pt>
                <c:pt idx="2250">
                  <c:v>22.494650250009727</c:v>
                </c:pt>
                <c:pt idx="2251">
                  <c:v>22.504649250011425</c:v>
                </c:pt>
                <c:pt idx="2252">
                  <c:v>22.51464725000551</c:v>
                </c:pt>
                <c:pt idx="2253">
                  <c:v>22.524645250028698</c:v>
                </c:pt>
                <c:pt idx="2254">
                  <c:v>22.534644250001293</c:v>
                </c:pt>
                <c:pt idx="2255">
                  <c:v>22.544642250024481</c:v>
                </c:pt>
                <c:pt idx="2256">
                  <c:v>22.554641250026179</c:v>
                </c:pt>
                <c:pt idx="2257">
                  <c:v>22.564639250020264</c:v>
                </c:pt>
                <c:pt idx="2258">
                  <c:v>22.574638250021962</c:v>
                </c:pt>
                <c:pt idx="2259">
                  <c:v>22.584636250016047</c:v>
                </c:pt>
                <c:pt idx="2260">
                  <c:v>22.594634250010131</c:v>
                </c:pt>
                <c:pt idx="2261">
                  <c:v>22.60463325001183</c:v>
                </c:pt>
                <c:pt idx="2262">
                  <c:v>22.614631250005914</c:v>
                </c:pt>
                <c:pt idx="2263">
                  <c:v>22.624630250007613</c:v>
                </c:pt>
                <c:pt idx="2264">
                  <c:v>22.634628250001697</c:v>
                </c:pt>
                <c:pt idx="2265">
                  <c:v>22.644627250003396</c:v>
                </c:pt>
                <c:pt idx="2266">
                  <c:v>22.654625250026584</c:v>
                </c:pt>
                <c:pt idx="2267">
                  <c:v>22.664624250028282</c:v>
                </c:pt>
                <c:pt idx="2268">
                  <c:v>22.674622250022367</c:v>
                </c:pt>
                <c:pt idx="2269">
                  <c:v>22.684620250016451</c:v>
                </c:pt>
                <c:pt idx="2270">
                  <c:v>22.69461925001815</c:v>
                </c:pt>
                <c:pt idx="2271">
                  <c:v>22.704617250012234</c:v>
                </c:pt>
                <c:pt idx="2272">
                  <c:v>22.714616250013933</c:v>
                </c:pt>
                <c:pt idx="2273">
                  <c:v>22.724614250008017</c:v>
                </c:pt>
                <c:pt idx="2274">
                  <c:v>22.734613250009716</c:v>
                </c:pt>
                <c:pt idx="2275">
                  <c:v>22.7446112500038</c:v>
                </c:pt>
                <c:pt idx="2276">
                  <c:v>22.754609250026988</c:v>
                </c:pt>
                <c:pt idx="2277">
                  <c:v>22.764608250028687</c:v>
                </c:pt>
                <c:pt idx="2278">
                  <c:v>22.774606250022771</c:v>
                </c:pt>
                <c:pt idx="2279">
                  <c:v>22.78460525002447</c:v>
                </c:pt>
                <c:pt idx="2280">
                  <c:v>22.794603250018554</c:v>
                </c:pt>
                <c:pt idx="2281">
                  <c:v>22.804602250020253</c:v>
                </c:pt>
                <c:pt idx="2282">
                  <c:v>22.814600250014337</c:v>
                </c:pt>
                <c:pt idx="2283">
                  <c:v>22.824598250008421</c:v>
                </c:pt>
                <c:pt idx="2284">
                  <c:v>22.83459725001012</c:v>
                </c:pt>
                <c:pt idx="2285">
                  <c:v>22.844595250004204</c:v>
                </c:pt>
                <c:pt idx="2286">
                  <c:v>22.854594250005903</c:v>
                </c:pt>
                <c:pt idx="2287">
                  <c:v>22.864592249999987</c:v>
                </c:pt>
                <c:pt idx="2288">
                  <c:v>22.874591250001686</c:v>
                </c:pt>
                <c:pt idx="2289">
                  <c:v>22.884589250024874</c:v>
                </c:pt>
                <c:pt idx="2290">
                  <c:v>22.894587250018958</c:v>
                </c:pt>
                <c:pt idx="2291">
                  <c:v>22.904586250020657</c:v>
                </c:pt>
                <c:pt idx="2292">
                  <c:v>22.914584250014741</c:v>
                </c:pt>
                <c:pt idx="2293">
                  <c:v>22.92458325001644</c:v>
                </c:pt>
                <c:pt idx="2294">
                  <c:v>22.934581250010524</c:v>
                </c:pt>
                <c:pt idx="2295">
                  <c:v>22.944580250012223</c:v>
                </c:pt>
                <c:pt idx="2296">
                  <c:v>22.954578250006307</c:v>
                </c:pt>
                <c:pt idx="2297">
                  <c:v>22.964577250008006</c:v>
                </c:pt>
                <c:pt idx="2298">
                  <c:v>22.97457525000209</c:v>
                </c:pt>
                <c:pt idx="2299">
                  <c:v>22.984573250025278</c:v>
                </c:pt>
                <c:pt idx="2300">
                  <c:v>22.994572250026977</c:v>
                </c:pt>
                <c:pt idx="2301">
                  <c:v>23.004570250021061</c:v>
                </c:pt>
                <c:pt idx="2302">
                  <c:v>23.01456925002276</c:v>
                </c:pt>
                <c:pt idx="2303">
                  <c:v>23.024567250016844</c:v>
                </c:pt>
                <c:pt idx="2304">
                  <c:v>23.034566250018543</c:v>
                </c:pt>
                <c:pt idx="2305">
                  <c:v>23.044564250012627</c:v>
                </c:pt>
                <c:pt idx="2306">
                  <c:v>23.054562250006711</c:v>
                </c:pt>
                <c:pt idx="2307">
                  <c:v>23.06456125000841</c:v>
                </c:pt>
                <c:pt idx="2308">
                  <c:v>23.074559250002494</c:v>
                </c:pt>
                <c:pt idx="2309">
                  <c:v>23.084558250004193</c:v>
                </c:pt>
                <c:pt idx="2310">
                  <c:v>23.094556250027381</c:v>
                </c:pt>
                <c:pt idx="2311">
                  <c:v>23.104555249999976</c:v>
                </c:pt>
                <c:pt idx="2312">
                  <c:v>23.114553250023164</c:v>
                </c:pt>
                <c:pt idx="2313">
                  <c:v>23.124552250024863</c:v>
                </c:pt>
                <c:pt idx="2314">
                  <c:v>23.134550250018947</c:v>
                </c:pt>
                <c:pt idx="2315">
                  <c:v>23.144548250013031</c:v>
                </c:pt>
                <c:pt idx="2316">
                  <c:v>23.15454725001473</c:v>
                </c:pt>
                <c:pt idx="2317">
                  <c:v>23.164545250008814</c:v>
                </c:pt>
                <c:pt idx="2318">
                  <c:v>23.174544250010513</c:v>
                </c:pt>
                <c:pt idx="2319">
                  <c:v>23.184542250004597</c:v>
                </c:pt>
                <c:pt idx="2320">
                  <c:v>23.194541250006296</c:v>
                </c:pt>
                <c:pt idx="2321">
                  <c:v>23.20453925000038</c:v>
                </c:pt>
                <c:pt idx="2322">
                  <c:v>23.214537250023568</c:v>
                </c:pt>
                <c:pt idx="2323">
                  <c:v>23.224536250025267</c:v>
                </c:pt>
                <c:pt idx="2324">
                  <c:v>23.234534250019351</c:v>
                </c:pt>
                <c:pt idx="2325">
                  <c:v>23.24453325002105</c:v>
                </c:pt>
                <c:pt idx="2326">
                  <c:v>23.254531250015134</c:v>
                </c:pt>
                <c:pt idx="2327">
                  <c:v>23.264530250016833</c:v>
                </c:pt>
                <c:pt idx="2328">
                  <c:v>23.274528250010917</c:v>
                </c:pt>
                <c:pt idx="2329">
                  <c:v>23.284527250012616</c:v>
                </c:pt>
                <c:pt idx="2330">
                  <c:v>23.2945252500067</c:v>
                </c:pt>
                <c:pt idx="2331">
                  <c:v>23.304523250000784</c:v>
                </c:pt>
                <c:pt idx="2332">
                  <c:v>23.314522250002483</c:v>
                </c:pt>
                <c:pt idx="2333">
                  <c:v>23.324520250025671</c:v>
                </c:pt>
                <c:pt idx="2334">
                  <c:v>23.33451925002737</c:v>
                </c:pt>
                <c:pt idx="2335">
                  <c:v>23.344517250021454</c:v>
                </c:pt>
                <c:pt idx="2336">
                  <c:v>23.354516250023153</c:v>
                </c:pt>
                <c:pt idx="2337">
                  <c:v>23.364514250017237</c:v>
                </c:pt>
                <c:pt idx="2338">
                  <c:v>23.374512250011321</c:v>
                </c:pt>
                <c:pt idx="2339">
                  <c:v>23.38451125001302</c:v>
                </c:pt>
                <c:pt idx="2340">
                  <c:v>23.394509250007104</c:v>
                </c:pt>
                <c:pt idx="2341">
                  <c:v>23.404508250008803</c:v>
                </c:pt>
                <c:pt idx="2342">
                  <c:v>23.414506250002887</c:v>
                </c:pt>
                <c:pt idx="2343">
                  <c:v>23.424505250004586</c:v>
                </c:pt>
                <c:pt idx="2344">
                  <c:v>23.434503250027774</c:v>
                </c:pt>
                <c:pt idx="2345">
                  <c:v>23.444502250000369</c:v>
                </c:pt>
                <c:pt idx="2346">
                  <c:v>23.454500250023557</c:v>
                </c:pt>
                <c:pt idx="2347">
                  <c:v>23.464498250017641</c:v>
                </c:pt>
                <c:pt idx="2348">
                  <c:v>23.47449725001934</c:v>
                </c:pt>
                <c:pt idx="2349">
                  <c:v>23.484495250013424</c:v>
                </c:pt>
                <c:pt idx="2350">
                  <c:v>23.494494250015123</c:v>
                </c:pt>
                <c:pt idx="2351">
                  <c:v>23.504492250009207</c:v>
                </c:pt>
                <c:pt idx="2352">
                  <c:v>23.514491250010906</c:v>
                </c:pt>
                <c:pt idx="2353">
                  <c:v>23.52448925000499</c:v>
                </c:pt>
                <c:pt idx="2354">
                  <c:v>23.534487250028178</c:v>
                </c:pt>
                <c:pt idx="2355">
                  <c:v>23.544486250000773</c:v>
                </c:pt>
                <c:pt idx="2356">
                  <c:v>23.554484250023961</c:v>
                </c:pt>
                <c:pt idx="2357">
                  <c:v>23.56448325002566</c:v>
                </c:pt>
                <c:pt idx="2358">
                  <c:v>23.574481250019744</c:v>
                </c:pt>
                <c:pt idx="2359">
                  <c:v>23.584480250021443</c:v>
                </c:pt>
                <c:pt idx="2360">
                  <c:v>23.594478250015527</c:v>
                </c:pt>
                <c:pt idx="2361">
                  <c:v>23.604477250017226</c:v>
                </c:pt>
                <c:pt idx="2362">
                  <c:v>23.61447525001131</c:v>
                </c:pt>
                <c:pt idx="2363">
                  <c:v>23.624473250005394</c:v>
                </c:pt>
                <c:pt idx="2364">
                  <c:v>23.634472250007093</c:v>
                </c:pt>
                <c:pt idx="2365">
                  <c:v>23.644470250001177</c:v>
                </c:pt>
                <c:pt idx="2366">
                  <c:v>23.654469250002876</c:v>
                </c:pt>
                <c:pt idx="2367">
                  <c:v>23.664467250026064</c:v>
                </c:pt>
                <c:pt idx="2368">
                  <c:v>23.674466250027763</c:v>
                </c:pt>
                <c:pt idx="2369">
                  <c:v>23.684464250021847</c:v>
                </c:pt>
                <c:pt idx="2370">
                  <c:v>23.694463250023546</c:v>
                </c:pt>
                <c:pt idx="2371">
                  <c:v>23.70446125001763</c:v>
                </c:pt>
                <c:pt idx="2372">
                  <c:v>23.714459250011714</c:v>
                </c:pt>
                <c:pt idx="2373">
                  <c:v>23.724458250013413</c:v>
                </c:pt>
                <c:pt idx="2374">
                  <c:v>23.734456250007497</c:v>
                </c:pt>
                <c:pt idx="2375">
                  <c:v>23.744455250009196</c:v>
                </c:pt>
                <c:pt idx="2376">
                  <c:v>23.75445325000328</c:v>
                </c:pt>
                <c:pt idx="2377">
                  <c:v>23.764452250004979</c:v>
                </c:pt>
                <c:pt idx="2378">
                  <c:v>23.774450250028167</c:v>
                </c:pt>
                <c:pt idx="2379">
                  <c:v>23.784449250000762</c:v>
                </c:pt>
                <c:pt idx="2380">
                  <c:v>23.79444725002395</c:v>
                </c:pt>
                <c:pt idx="2381">
                  <c:v>23.804445250018034</c:v>
                </c:pt>
                <c:pt idx="2382">
                  <c:v>23.814444250019733</c:v>
                </c:pt>
                <c:pt idx="2383">
                  <c:v>23.824442333338084</c:v>
                </c:pt>
                <c:pt idx="2384">
                  <c:v>23.834441333339782</c:v>
                </c:pt>
                <c:pt idx="2385">
                  <c:v>23.844439333333867</c:v>
                </c:pt>
                <c:pt idx="2386">
                  <c:v>23.854438333335565</c:v>
                </c:pt>
                <c:pt idx="2387">
                  <c:v>23.864436333358753</c:v>
                </c:pt>
                <c:pt idx="2388">
                  <c:v>23.874434333352838</c:v>
                </c:pt>
                <c:pt idx="2389">
                  <c:v>23.884433333354536</c:v>
                </c:pt>
                <c:pt idx="2390">
                  <c:v>23.894431333348621</c:v>
                </c:pt>
                <c:pt idx="2391">
                  <c:v>23.904430333350319</c:v>
                </c:pt>
                <c:pt idx="2392">
                  <c:v>23.914428333344404</c:v>
                </c:pt>
                <c:pt idx="2393">
                  <c:v>23.924427333346102</c:v>
                </c:pt>
                <c:pt idx="2394">
                  <c:v>23.934425333340187</c:v>
                </c:pt>
                <c:pt idx="2395">
                  <c:v>23.944424333341885</c:v>
                </c:pt>
                <c:pt idx="2396">
                  <c:v>23.95442233333597</c:v>
                </c:pt>
                <c:pt idx="2397">
                  <c:v>23.964420333359158</c:v>
                </c:pt>
                <c:pt idx="2398">
                  <c:v>23.974419333360856</c:v>
                </c:pt>
                <c:pt idx="2399">
                  <c:v>23.984417333354941</c:v>
                </c:pt>
                <c:pt idx="2400">
                  <c:v>23.994416333356639</c:v>
                </c:pt>
                <c:pt idx="2401">
                  <c:v>24.004414333350724</c:v>
                </c:pt>
                <c:pt idx="2402">
                  <c:v>24.014413333352422</c:v>
                </c:pt>
                <c:pt idx="2403">
                  <c:v>24.024411333346507</c:v>
                </c:pt>
                <c:pt idx="2404">
                  <c:v>24.034410333348205</c:v>
                </c:pt>
                <c:pt idx="2405">
                  <c:v>24.04440833334229</c:v>
                </c:pt>
                <c:pt idx="2406">
                  <c:v>24.054406333336374</c:v>
                </c:pt>
                <c:pt idx="2407">
                  <c:v>24.064405333338073</c:v>
                </c:pt>
                <c:pt idx="2408">
                  <c:v>24.074403333361261</c:v>
                </c:pt>
                <c:pt idx="2409">
                  <c:v>24.084402333333855</c:v>
                </c:pt>
                <c:pt idx="2410">
                  <c:v>24.094400333357044</c:v>
                </c:pt>
                <c:pt idx="2411">
                  <c:v>24.104399333358742</c:v>
                </c:pt>
                <c:pt idx="2412">
                  <c:v>24.114397333352827</c:v>
                </c:pt>
                <c:pt idx="2413">
                  <c:v>24.124396333354525</c:v>
                </c:pt>
                <c:pt idx="2414">
                  <c:v>24.13439433334861</c:v>
                </c:pt>
                <c:pt idx="2415">
                  <c:v>24.144392333342694</c:v>
                </c:pt>
                <c:pt idx="2416">
                  <c:v>24.154391333344392</c:v>
                </c:pt>
                <c:pt idx="2417">
                  <c:v>24.164389333338477</c:v>
                </c:pt>
                <c:pt idx="2418">
                  <c:v>24.174388333340175</c:v>
                </c:pt>
                <c:pt idx="2419">
                  <c:v>24.18438633333426</c:v>
                </c:pt>
                <c:pt idx="2420">
                  <c:v>24.194385333335958</c:v>
                </c:pt>
                <c:pt idx="2421">
                  <c:v>24.204383333359146</c:v>
                </c:pt>
                <c:pt idx="2422">
                  <c:v>24.214382333360845</c:v>
                </c:pt>
                <c:pt idx="2423">
                  <c:v>24.224380333354929</c:v>
                </c:pt>
                <c:pt idx="2424">
                  <c:v>24.234378333349014</c:v>
                </c:pt>
                <c:pt idx="2425">
                  <c:v>24.244377333350712</c:v>
                </c:pt>
                <c:pt idx="2426">
                  <c:v>24.254375333344797</c:v>
                </c:pt>
                <c:pt idx="2427">
                  <c:v>24.264374333346495</c:v>
                </c:pt>
                <c:pt idx="2428">
                  <c:v>24.27437233334058</c:v>
                </c:pt>
                <c:pt idx="2429">
                  <c:v>24.284371333342278</c:v>
                </c:pt>
                <c:pt idx="2430">
                  <c:v>24.294369333336363</c:v>
                </c:pt>
                <c:pt idx="2431">
                  <c:v>24.304368333338061</c:v>
                </c:pt>
                <c:pt idx="2432">
                  <c:v>24.314366333361249</c:v>
                </c:pt>
                <c:pt idx="2433">
                  <c:v>24.324364333355334</c:v>
                </c:pt>
                <c:pt idx="2434">
                  <c:v>24.334363333357032</c:v>
                </c:pt>
                <c:pt idx="2435">
                  <c:v>24.344361333351117</c:v>
                </c:pt>
                <c:pt idx="2436">
                  <c:v>24.354360333352815</c:v>
                </c:pt>
                <c:pt idx="2437">
                  <c:v>24.3643583333469</c:v>
                </c:pt>
                <c:pt idx="2438">
                  <c:v>24.374357333348598</c:v>
                </c:pt>
                <c:pt idx="2439">
                  <c:v>24.384355333342683</c:v>
                </c:pt>
                <c:pt idx="2440">
                  <c:v>24.394354333344381</c:v>
                </c:pt>
                <c:pt idx="2441">
                  <c:v>24.404352333338466</c:v>
                </c:pt>
                <c:pt idx="2442">
                  <c:v>24.414350333361654</c:v>
                </c:pt>
                <c:pt idx="2443">
                  <c:v>24.424349333334249</c:v>
                </c:pt>
                <c:pt idx="2444">
                  <c:v>24.434347333357437</c:v>
                </c:pt>
                <c:pt idx="2445">
                  <c:v>24.444346333359135</c:v>
                </c:pt>
                <c:pt idx="2446">
                  <c:v>24.45434433335322</c:v>
                </c:pt>
                <c:pt idx="2447">
                  <c:v>24.464343333354918</c:v>
                </c:pt>
                <c:pt idx="2448">
                  <c:v>24.474341333349003</c:v>
                </c:pt>
                <c:pt idx="2449">
                  <c:v>24.484340333350701</c:v>
                </c:pt>
                <c:pt idx="2450">
                  <c:v>24.494338333344785</c:v>
                </c:pt>
                <c:pt idx="2451">
                  <c:v>24.504337333346484</c:v>
                </c:pt>
                <c:pt idx="2452">
                  <c:v>24.514335333340568</c:v>
                </c:pt>
                <c:pt idx="2453">
                  <c:v>24.524333333334653</c:v>
                </c:pt>
                <c:pt idx="2454">
                  <c:v>24.534332333336351</c:v>
                </c:pt>
                <c:pt idx="2455">
                  <c:v>24.54433033335954</c:v>
                </c:pt>
                <c:pt idx="2456">
                  <c:v>24.554329333361238</c:v>
                </c:pt>
                <c:pt idx="2457">
                  <c:v>24.564327333355322</c:v>
                </c:pt>
                <c:pt idx="2458">
                  <c:v>24.574326333357021</c:v>
                </c:pt>
                <c:pt idx="2459">
                  <c:v>24.584324333351105</c:v>
                </c:pt>
                <c:pt idx="2460">
                  <c:v>24.594323333352804</c:v>
                </c:pt>
                <c:pt idx="2461">
                  <c:v>24.604321333346888</c:v>
                </c:pt>
                <c:pt idx="2462">
                  <c:v>24.614319333340973</c:v>
                </c:pt>
                <c:pt idx="2463">
                  <c:v>24.624318333342671</c:v>
                </c:pt>
                <c:pt idx="2464">
                  <c:v>24.634316333336756</c:v>
                </c:pt>
                <c:pt idx="2465">
                  <c:v>24.644315333338454</c:v>
                </c:pt>
                <c:pt idx="2466">
                  <c:v>24.654313333361642</c:v>
                </c:pt>
                <c:pt idx="2467">
                  <c:v>24.664312333334237</c:v>
                </c:pt>
                <c:pt idx="2468">
                  <c:v>24.674310333357425</c:v>
                </c:pt>
                <c:pt idx="2469">
                  <c:v>24.684309333359124</c:v>
                </c:pt>
                <c:pt idx="2470">
                  <c:v>24.694307333353208</c:v>
                </c:pt>
                <c:pt idx="2471">
                  <c:v>24.704305333347293</c:v>
                </c:pt>
                <c:pt idx="2472">
                  <c:v>24.714304333348991</c:v>
                </c:pt>
                <c:pt idx="2473">
                  <c:v>24.724302333343076</c:v>
                </c:pt>
                <c:pt idx="2474">
                  <c:v>24.734301333344774</c:v>
                </c:pt>
                <c:pt idx="2475">
                  <c:v>24.744299333338859</c:v>
                </c:pt>
                <c:pt idx="2476">
                  <c:v>24.754298333340557</c:v>
                </c:pt>
                <c:pt idx="2477">
                  <c:v>24.764296333334642</c:v>
                </c:pt>
                <c:pt idx="2478">
                  <c:v>24.77429533333634</c:v>
                </c:pt>
                <c:pt idx="2479">
                  <c:v>24.784293333359528</c:v>
                </c:pt>
                <c:pt idx="2480">
                  <c:v>24.794292333361227</c:v>
                </c:pt>
                <c:pt idx="2481">
                  <c:v>24.804290333355311</c:v>
                </c:pt>
                <c:pt idx="2482">
                  <c:v>24.814288333349396</c:v>
                </c:pt>
                <c:pt idx="2483">
                  <c:v>24.824287583352998</c:v>
                </c:pt>
                <c:pt idx="2484">
                  <c:v>24.834285583347082</c:v>
                </c:pt>
                <c:pt idx="2485">
                  <c:v>24.844284583348781</c:v>
                </c:pt>
                <c:pt idx="2486">
                  <c:v>24.854282583342865</c:v>
                </c:pt>
                <c:pt idx="2487">
                  <c:v>24.864281583344564</c:v>
                </c:pt>
                <c:pt idx="2488">
                  <c:v>24.874279583338648</c:v>
                </c:pt>
                <c:pt idx="2489">
                  <c:v>24.884278583340347</c:v>
                </c:pt>
                <c:pt idx="2490">
                  <c:v>24.894276583334431</c:v>
                </c:pt>
                <c:pt idx="2491">
                  <c:v>24.904274583357619</c:v>
                </c:pt>
                <c:pt idx="2492">
                  <c:v>24.914273583359318</c:v>
                </c:pt>
                <c:pt idx="2493">
                  <c:v>24.924271583353402</c:v>
                </c:pt>
                <c:pt idx="2494">
                  <c:v>24.934270583355101</c:v>
                </c:pt>
                <c:pt idx="2495">
                  <c:v>24.944268583349185</c:v>
                </c:pt>
                <c:pt idx="2496">
                  <c:v>24.954267583350884</c:v>
                </c:pt>
                <c:pt idx="2497">
                  <c:v>24.964265583344968</c:v>
                </c:pt>
                <c:pt idx="2498">
                  <c:v>24.974264583346667</c:v>
                </c:pt>
                <c:pt idx="2499">
                  <c:v>24.984262583340751</c:v>
                </c:pt>
                <c:pt idx="2500">
                  <c:v>24.99426158334245</c:v>
                </c:pt>
                <c:pt idx="2501">
                  <c:v>25.004259583336534</c:v>
                </c:pt>
                <c:pt idx="2502">
                  <c:v>25.014257583359722</c:v>
                </c:pt>
                <c:pt idx="2503">
                  <c:v>25.024256583361421</c:v>
                </c:pt>
                <c:pt idx="2504">
                  <c:v>25.034254583355505</c:v>
                </c:pt>
                <c:pt idx="2505">
                  <c:v>25.044253583357204</c:v>
                </c:pt>
                <c:pt idx="2506">
                  <c:v>25.054251583351288</c:v>
                </c:pt>
                <c:pt idx="2507">
                  <c:v>25.064250583352987</c:v>
                </c:pt>
                <c:pt idx="2508">
                  <c:v>25.074248583347071</c:v>
                </c:pt>
                <c:pt idx="2509">
                  <c:v>25.08424758334877</c:v>
                </c:pt>
                <c:pt idx="2510">
                  <c:v>25.094245583342854</c:v>
                </c:pt>
                <c:pt idx="2511">
                  <c:v>25.104244583344553</c:v>
                </c:pt>
                <c:pt idx="2512">
                  <c:v>25.114242583338637</c:v>
                </c:pt>
                <c:pt idx="2513">
                  <c:v>25.124240583361825</c:v>
                </c:pt>
                <c:pt idx="2514">
                  <c:v>25.13423958333442</c:v>
                </c:pt>
                <c:pt idx="2515">
                  <c:v>25.144237583357608</c:v>
                </c:pt>
                <c:pt idx="2516">
                  <c:v>25.154236583359307</c:v>
                </c:pt>
                <c:pt idx="2517">
                  <c:v>25.164234583353391</c:v>
                </c:pt>
                <c:pt idx="2518">
                  <c:v>25.17423358335509</c:v>
                </c:pt>
                <c:pt idx="2519">
                  <c:v>25.184231583349174</c:v>
                </c:pt>
                <c:pt idx="2520">
                  <c:v>25.194230583350873</c:v>
                </c:pt>
                <c:pt idx="2521">
                  <c:v>25.204228583344957</c:v>
                </c:pt>
                <c:pt idx="2522">
                  <c:v>25.214227583346656</c:v>
                </c:pt>
                <c:pt idx="2523">
                  <c:v>25.22422558334074</c:v>
                </c:pt>
                <c:pt idx="2524">
                  <c:v>25.234223583334824</c:v>
                </c:pt>
                <c:pt idx="2525">
                  <c:v>25.244222583336523</c:v>
                </c:pt>
                <c:pt idx="2526">
                  <c:v>25.254220583359711</c:v>
                </c:pt>
                <c:pt idx="2527">
                  <c:v>25.26421958336141</c:v>
                </c:pt>
                <c:pt idx="2528">
                  <c:v>25.274217583355494</c:v>
                </c:pt>
                <c:pt idx="2529">
                  <c:v>25.284216583357193</c:v>
                </c:pt>
                <c:pt idx="2530">
                  <c:v>25.294214583351277</c:v>
                </c:pt>
                <c:pt idx="2531">
                  <c:v>25.304213583352976</c:v>
                </c:pt>
                <c:pt idx="2532">
                  <c:v>25.31421158334706</c:v>
                </c:pt>
                <c:pt idx="2533">
                  <c:v>25.324210583348759</c:v>
                </c:pt>
                <c:pt idx="2534">
                  <c:v>25.334208583342843</c:v>
                </c:pt>
                <c:pt idx="2535">
                  <c:v>25.344206583336927</c:v>
                </c:pt>
                <c:pt idx="2536">
                  <c:v>25.354205583338626</c:v>
                </c:pt>
                <c:pt idx="2537">
                  <c:v>25.364203583361814</c:v>
                </c:pt>
                <c:pt idx="2538">
                  <c:v>25.374202583334409</c:v>
                </c:pt>
                <c:pt idx="2539">
                  <c:v>25.384200583357597</c:v>
                </c:pt>
                <c:pt idx="2540">
                  <c:v>25.394199583359296</c:v>
                </c:pt>
                <c:pt idx="2541">
                  <c:v>25.40419758335338</c:v>
                </c:pt>
                <c:pt idx="2542">
                  <c:v>25.414196583355078</c:v>
                </c:pt>
                <c:pt idx="2543">
                  <c:v>25.424194583349163</c:v>
                </c:pt>
                <c:pt idx="2544">
                  <c:v>25.434193583350861</c:v>
                </c:pt>
                <c:pt idx="2545">
                  <c:v>25.444191583344946</c:v>
                </c:pt>
                <c:pt idx="2546">
                  <c:v>25.45418958333903</c:v>
                </c:pt>
                <c:pt idx="2547">
                  <c:v>25.464188583340729</c:v>
                </c:pt>
                <c:pt idx="2548">
                  <c:v>25.474186583334813</c:v>
                </c:pt>
                <c:pt idx="2549">
                  <c:v>25.484185583336512</c:v>
                </c:pt>
                <c:pt idx="2550">
                  <c:v>25.4941835833597</c:v>
                </c:pt>
                <c:pt idx="2551">
                  <c:v>25.504182583361398</c:v>
                </c:pt>
                <c:pt idx="2552">
                  <c:v>25.514180583355483</c:v>
                </c:pt>
                <c:pt idx="2553">
                  <c:v>25.524179583357181</c:v>
                </c:pt>
                <c:pt idx="2554">
                  <c:v>25.534177583351266</c:v>
                </c:pt>
                <c:pt idx="2555">
                  <c:v>25.544176583352964</c:v>
                </c:pt>
                <c:pt idx="2556">
                  <c:v>25.554174583347049</c:v>
                </c:pt>
                <c:pt idx="2557">
                  <c:v>25.564172583341133</c:v>
                </c:pt>
                <c:pt idx="2558">
                  <c:v>25.574171583342832</c:v>
                </c:pt>
                <c:pt idx="2559">
                  <c:v>25.584169583336916</c:v>
                </c:pt>
                <c:pt idx="2560">
                  <c:v>25.594168583338615</c:v>
                </c:pt>
                <c:pt idx="2561">
                  <c:v>25.604166583361803</c:v>
                </c:pt>
                <c:pt idx="2562">
                  <c:v>25.614165583334398</c:v>
                </c:pt>
                <c:pt idx="2563">
                  <c:v>25.624163583357586</c:v>
                </c:pt>
                <c:pt idx="2564">
                  <c:v>25.634162583359284</c:v>
                </c:pt>
                <c:pt idx="2565">
                  <c:v>25.644160583353369</c:v>
                </c:pt>
                <c:pt idx="2566">
                  <c:v>25.654159583355067</c:v>
                </c:pt>
                <c:pt idx="2567">
                  <c:v>25.664157583349152</c:v>
                </c:pt>
                <c:pt idx="2568">
                  <c:v>25.674155583343236</c:v>
                </c:pt>
                <c:pt idx="2569">
                  <c:v>25.684154583344935</c:v>
                </c:pt>
                <c:pt idx="2570">
                  <c:v>25.694152583339019</c:v>
                </c:pt>
                <c:pt idx="2571">
                  <c:v>25.704151583340717</c:v>
                </c:pt>
                <c:pt idx="2572">
                  <c:v>25.714149583334802</c:v>
                </c:pt>
                <c:pt idx="2573">
                  <c:v>25.7241485833365</c:v>
                </c:pt>
                <c:pt idx="2574">
                  <c:v>25.734146583359689</c:v>
                </c:pt>
                <c:pt idx="2575">
                  <c:v>25.744145583361387</c:v>
                </c:pt>
                <c:pt idx="2576">
                  <c:v>25.754143583355471</c:v>
                </c:pt>
                <c:pt idx="2577">
                  <c:v>25.76414258335717</c:v>
                </c:pt>
                <c:pt idx="2578">
                  <c:v>25.774140583351254</c:v>
                </c:pt>
                <c:pt idx="2579">
                  <c:v>25.784139583352953</c:v>
                </c:pt>
                <c:pt idx="2580">
                  <c:v>25.794137583347037</c:v>
                </c:pt>
                <c:pt idx="2581">
                  <c:v>25.804135583341122</c:v>
                </c:pt>
                <c:pt idx="2582">
                  <c:v>25.81413458334282</c:v>
                </c:pt>
                <c:pt idx="2583">
                  <c:v>25.824132833338808</c:v>
                </c:pt>
                <c:pt idx="2584">
                  <c:v>25.834131833340507</c:v>
                </c:pt>
                <c:pt idx="2585">
                  <c:v>25.844129833334591</c:v>
                </c:pt>
                <c:pt idx="2586">
                  <c:v>25.85412883333629</c:v>
                </c:pt>
                <c:pt idx="2587">
                  <c:v>25.864126833359478</c:v>
                </c:pt>
                <c:pt idx="2588">
                  <c:v>25.874125833361177</c:v>
                </c:pt>
                <c:pt idx="2589">
                  <c:v>25.884123833355261</c:v>
                </c:pt>
                <c:pt idx="2590">
                  <c:v>25.89412283335696</c:v>
                </c:pt>
                <c:pt idx="2591">
                  <c:v>25.904120833351044</c:v>
                </c:pt>
                <c:pt idx="2592">
                  <c:v>25.914118833345128</c:v>
                </c:pt>
                <c:pt idx="2593">
                  <c:v>25.924117833346827</c:v>
                </c:pt>
                <c:pt idx="2594">
                  <c:v>25.934115833340911</c:v>
                </c:pt>
                <c:pt idx="2595">
                  <c:v>25.94411483334261</c:v>
                </c:pt>
                <c:pt idx="2596">
                  <c:v>25.954112833336694</c:v>
                </c:pt>
                <c:pt idx="2597">
                  <c:v>25.964111833338393</c:v>
                </c:pt>
                <c:pt idx="2598">
                  <c:v>25.974109833361581</c:v>
                </c:pt>
                <c:pt idx="2599">
                  <c:v>25.984108833334176</c:v>
                </c:pt>
                <c:pt idx="2600">
                  <c:v>25.994106833357364</c:v>
                </c:pt>
                <c:pt idx="2601">
                  <c:v>26.004105833359063</c:v>
                </c:pt>
                <c:pt idx="2602">
                  <c:v>26.014103833353147</c:v>
                </c:pt>
                <c:pt idx="2603">
                  <c:v>26.024102833354846</c:v>
                </c:pt>
                <c:pt idx="2604">
                  <c:v>26.03410083334893</c:v>
                </c:pt>
                <c:pt idx="2605">
                  <c:v>26.044098833343014</c:v>
                </c:pt>
                <c:pt idx="2606">
                  <c:v>26.054097833344713</c:v>
                </c:pt>
                <c:pt idx="2607">
                  <c:v>26.064095833338797</c:v>
                </c:pt>
                <c:pt idx="2608">
                  <c:v>26.074094833340496</c:v>
                </c:pt>
                <c:pt idx="2609">
                  <c:v>26.08409283333458</c:v>
                </c:pt>
                <c:pt idx="2610">
                  <c:v>26.094091833336279</c:v>
                </c:pt>
                <c:pt idx="2611">
                  <c:v>26.104089833359467</c:v>
                </c:pt>
                <c:pt idx="2612">
                  <c:v>26.114088833361166</c:v>
                </c:pt>
                <c:pt idx="2613">
                  <c:v>26.12408683335525</c:v>
                </c:pt>
                <c:pt idx="2614">
                  <c:v>26.134085833356949</c:v>
                </c:pt>
                <c:pt idx="2615">
                  <c:v>26.144083833351033</c:v>
                </c:pt>
                <c:pt idx="2616">
                  <c:v>26.154082833352732</c:v>
                </c:pt>
                <c:pt idx="2617">
                  <c:v>26.164080833346816</c:v>
                </c:pt>
                <c:pt idx="2618">
                  <c:v>26.1740788333409</c:v>
                </c:pt>
                <c:pt idx="2619">
                  <c:v>26.184077833342599</c:v>
                </c:pt>
                <c:pt idx="2620">
                  <c:v>26.194075833336683</c:v>
                </c:pt>
                <c:pt idx="2621">
                  <c:v>26.204074833338382</c:v>
                </c:pt>
                <c:pt idx="2622">
                  <c:v>26.21407283336157</c:v>
                </c:pt>
                <c:pt idx="2623">
                  <c:v>26.224071833334165</c:v>
                </c:pt>
                <c:pt idx="2624">
                  <c:v>26.234069833357353</c:v>
                </c:pt>
                <c:pt idx="2625">
                  <c:v>26.244068833359051</c:v>
                </c:pt>
                <c:pt idx="2626">
                  <c:v>26.254066833353136</c:v>
                </c:pt>
                <c:pt idx="2627">
                  <c:v>26.264065833354834</c:v>
                </c:pt>
                <c:pt idx="2628">
                  <c:v>26.274063833348919</c:v>
                </c:pt>
                <c:pt idx="2629">
                  <c:v>26.284062833350617</c:v>
                </c:pt>
                <c:pt idx="2630">
                  <c:v>26.294060833344702</c:v>
                </c:pt>
                <c:pt idx="2631">
                  <c:v>26.304058833338786</c:v>
                </c:pt>
                <c:pt idx="2632">
                  <c:v>26.314057833340485</c:v>
                </c:pt>
                <c:pt idx="2633">
                  <c:v>26.324055833334569</c:v>
                </c:pt>
                <c:pt idx="2634">
                  <c:v>26.334054833336268</c:v>
                </c:pt>
                <c:pt idx="2635">
                  <c:v>26.344052833359456</c:v>
                </c:pt>
                <c:pt idx="2636">
                  <c:v>26.354051833361154</c:v>
                </c:pt>
                <c:pt idx="2637">
                  <c:v>26.364049833355239</c:v>
                </c:pt>
                <c:pt idx="2638">
                  <c:v>26.374048833356937</c:v>
                </c:pt>
                <c:pt idx="2639">
                  <c:v>26.384046833351022</c:v>
                </c:pt>
                <c:pt idx="2640">
                  <c:v>26.39404583335272</c:v>
                </c:pt>
                <c:pt idx="2641">
                  <c:v>26.404043833346805</c:v>
                </c:pt>
                <c:pt idx="2642">
                  <c:v>26.414042833348503</c:v>
                </c:pt>
                <c:pt idx="2643">
                  <c:v>26.424040833342588</c:v>
                </c:pt>
                <c:pt idx="2644">
                  <c:v>26.434038833336672</c:v>
                </c:pt>
                <c:pt idx="2645">
                  <c:v>26.444037833338371</c:v>
                </c:pt>
                <c:pt idx="2646">
                  <c:v>26.454035833361559</c:v>
                </c:pt>
                <c:pt idx="2647">
                  <c:v>26.464034833334154</c:v>
                </c:pt>
                <c:pt idx="2648">
                  <c:v>26.474032833357342</c:v>
                </c:pt>
                <c:pt idx="2649">
                  <c:v>26.48403183335904</c:v>
                </c:pt>
                <c:pt idx="2650">
                  <c:v>26.494029833353125</c:v>
                </c:pt>
                <c:pt idx="2651">
                  <c:v>26.504028833354823</c:v>
                </c:pt>
                <c:pt idx="2652">
                  <c:v>26.514026833348908</c:v>
                </c:pt>
                <c:pt idx="2653">
                  <c:v>26.524025833350606</c:v>
                </c:pt>
                <c:pt idx="2654">
                  <c:v>26.534023833344691</c:v>
                </c:pt>
                <c:pt idx="2655">
                  <c:v>26.544022833346389</c:v>
                </c:pt>
                <c:pt idx="2656">
                  <c:v>26.554020833340473</c:v>
                </c:pt>
                <c:pt idx="2657">
                  <c:v>26.564019833342172</c:v>
                </c:pt>
                <c:pt idx="2658">
                  <c:v>26.574017833336256</c:v>
                </c:pt>
                <c:pt idx="2659">
                  <c:v>26.584015833359445</c:v>
                </c:pt>
                <c:pt idx="2660">
                  <c:v>26.594014833361143</c:v>
                </c:pt>
                <c:pt idx="2661">
                  <c:v>26.604012833355227</c:v>
                </c:pt>
                <c:pt idx="2662">
                  <c:v>26.614011833356926</c:v>
                </c:pt>
                <c:pt idx="2663">
                  <c:v>26.62400983335101</c:v>
                </c:pt>
                <c:pt idx="2664">
                  <c:v>26.634008833352709</c:v>
                </c:pt>
                <c:pt idx="2665">
                  <c:v>26.644006833346793</c:v>
                </c:pt>
                <c:pt idx="2666">
                  <c:v>26.654005833348492</c:v>
                </c:pt>
                <c:pt idx="2667">
                  <c:v>26.664003833342576</c:v>
                </c:pt>
                <c:pt idx="2668">
                  <c:v>26.674002833344275</c:v>
                </c:pt>
                <c:pt idx="2669">
                  <c:v>26.684000833338359</c:v>
                </c:pt>
                <c:pt idx="2670">
                  <c:v>26.693999833340058</c:v>
                </c:pt>
                <c:pt idx="2671">
                  <c:v>26.703997833334142</c:v>
                </c:pt>
                <c:pt idx="2672">
                  <c:v>26.713996833335841</c:v>
                </c:pt>
                <c:pt idx="2673">
                  <c:v>26.723994833359029</c:v>
                </c:pt>
                <c:pt idx="2674">
                  <c:v>26.733992833353113</c:v>
                </c:pt>
                <c:pt idx="2675">
                  <c:v>26.743991833354812</c:v>
                </c:pt>
                <c:pt idx="2676">
                  <c:v>26.753989833348896</c:v>
                </c:pt>
                <c:pt idx="2677">
                  <c:v>26.763988833350595</c:v>
                </c:pt>
                <c:pt idx="2678">
                  <c:v>26.773986833344679</c:v>
                </c:pt>
                <c:pt idx="2679">
                  <c:v>26.783985833346378</c:v>
                </c:pt>
                <c:pt idx="2680">
                  <c:v>26.793983833340462</c:v>
                </c:pt>
                <c:pt idx="2681">
                  <c:v>26.803982833342161</c:v>
                </c:pt>
                <c:pt idx="2682">
                  <c:v>26.813980833336245</c:v>
                </c:pt>
                <c:pt idx="2683">
                  <c:v>26.823979708336992</c:v>
                </c:pt>
                <c:pt idx="2684">
                  <c:v>26.83397770836018</c:v>
                </c:pt>
                <c:pt idx="2685">
                  <c:v>26.843976708361879</c:v>
                </c:pt>
                <c:pt idx="2686">
                  <c:v>26.853974708355963</c:v>
                </c:pt>
                <c:pt idx="2687">
                  <c:v>26.863972708350047</c:v>
                </c:pt>
                <c:pt idx="2688">
                  <c:v>26.873971708351746</c:v>
                </c:pt>
                <c:pt idx="2689">
                  <c:v>26.88396970834583</c:v>
                </c:pt>
                <c:pt idx="2690">
                  <c:v>26.893968708347529</c:v>
                </c:pt>
                <c:pt idx="2691">
                  <c:v>26.903966708341613</c:v>
                </c:pt>
                <c:pt idx="2692">
                  <c:v>26.913965708343312</c:v>
                </c:pt>
                <c:pt idx="2693">
                  <c:v>26.923963708337396</c:v>
                </c:pt>
                <c:pt idx="2694">
                  <c:v>26.933962708339095</c:v>
                </c:pt>
                <c:pt idx="2695">
                  <c:v>26.943960708333179</c:v>
                </c:pt>
                <c:pt idx="2696">
                  <c:v>26.953959708334878</c:v>
                </c:pt>
                <c:pt idx="2697">
                  <c:v>26.963957708358066</c:v>
                </c:pt>
                <c:pt idx="2698">
                  <c:v>26.973956708359765</c:v>
                </c:pt>
                <c:pt idx="2699">
                  <c:v>26.983954708353849</c:v>
                </c:pt>
                <c:pt idx="2700">
                  <c:v>26.993953708355548</c:v>
                </c:pt>
                <c:pt idx="2701">
                  <c:v>27.003951708349632</c:v>
                </c:pt>
                <c:pt idx="2702">
                  <c:v>27.013950708351331</c:v>
                </c:pt>
                <c:pt idx="2703">
                  <c:v>27.023948708345415</c:v>
                </c:pt>
                <c:pt idx="2704">
                  <c:v>27.033947708347114</c:v>
                </c:pt>
                <c:pt idx="2705">
                  <c:v>27.043945708341198</c:v>
                </c:pt>
                <c:pt idx="2706">
                  <c:v>27.053943708335282</c:v>
                </c:pt>
                <c:pt idx="2707">
                  <c:v>27.063942708336981</c:v>
                </c:pt>
                <c:pt idx="2708">
                  <c:v>27.073940708360169</c:v>
                </c:pt>
                <c:pt idx="2709">
                  <c:v>27.083939708361868</c:v>
                </c:pt>
                <c:pt idx="2710">
                  <c:v>27.093937708355952</c:v>
                </c:pt>
                <c:pt idx="2711">
                  <c:v>27.103936708357651</c:v>
                </c:pt>
                <c:pt idx="2712">
                  <c:v>27.113934708351735</c:v>
                </c:pt>
                <c:pt idx="2713">
                  <c:v>27.123933708353434</c:v>
                </c:pt>
                <c:pt idx="2714">
                  <c:v>27.133931708347518</c:v>
                </c:pt>
                <c:pt idx="2715">
                  <c:v>27.143930708349217</c:v>
                </c:pt>
                <c:pt idx="2716">
                  <c:v>27.153928708343301</c:v>
                </c:pt>
                <c:pt idx="2717">
                  <c:v>27.163927708345</c:v>
                </c:pt>
                <c:pt idx="2718">
                  <c:v>27.173925708339084</c:v>
                </c:pt>
                <c:pt idx="2719">
                  <c:v>27.183924708340783</c:v>
                </c:pt>
                <c:pt idx="2720">
                  <c:v>27.193922708334867</c:v>
                </c:pt>
                <c:pt idx="2721">
                  <c:v>27.203920708358055</c:v>
                </c:pt>
                <c:pt idx="2722">
                  <c:v>27.213919708359754</c:v>
                </c:pt>
                <c:pt idx="2723">
                  <c:v>27.223917708353838</c:v>
                </c:pt>
                <c:pt idx="2724">
                  <c:v>27.233916708355537</c:v>
                </c:pt>
                <c:pt idx="2725">
                  <c:v>27.243914708349621</c:v>
                </c:pt>
                <c:pt idx="2726">
                  <c:v>27.25391370835132</c:v>
                </c:pt>
                <c:pt idx="2727">
                  <c:v>27.263911708345404</c:v>
                </c:pt>
                <c:pt idx="2728">
                  <c:v>27.273910708347103</c:v>
                </c:pt>
                <c:pt idx="2729">
                  <c:v>27.283908708341187</c:v>
                </c:pt>
                <c:pt idx="2730">
                  <c:v>27.293907708342886</c:v>
                </c:pt>
                <c:pt idx="2731">
                  <c:v>27.30390570833697</c:v>
                </c:pt>
                <c:pt idx="2732">
                  <c:v>27.313904708338669</c:v>
                </c:pt>
                <c:pt idx="2733">
                  <c:v>27.323902708361857</c:v>
                </c:pt>
                <c:pt idx="2734">
                  <c:v>27.333901708334452</c:v>
                </c:pt>
                <c:pt idx="2735">
                  <c:v>27.34389970835764</c:v>
                </c:pt>
                <c:pt idx="2736">
                  <c:v>27.353898708359338</c:v>
                </c:pt>
                <c:pt idx="2737">
                  <c:v>27.363896708353423</c:v>
                </c:pt>
                <c:pt idx="2738">
                  <c:v>27.373895708355121</c:v>
                </c:pt>
                <c:pt idx="2739">
                  <c:v>27.383893708349206</c:v>
                </c:pt>
                <c:pt idx="2740">
                  <c:v>27.393892708350904</c:v>
                </c:pt>
                <c:pt idx="2741">
                  <c:v>27.403890708344989</c:v>
                </c:pt>
                <c:pt idx="2742">
                  <c:v>27.413888708339073</c:v>
                </c:pt>
                <c:pt idx="2743">
                  <c:v>27.423887708340771</c:v>
                </c:pt>
                <c:pt idx="2744">
                  <c:v>27.433885708334856</c:v>
                </c:pt>
                <c:pt idx="2745">
                  <c:v>27.443884708336554</c:v>
                </c:pt>
                <c:pt idx="2746">
                  <c:v>27.453882708359743</c:v>
                </c:pt>
                <c:pt idx="2747">
                  <c:v>27.463881708361441</c:v>
                </c:pt>
                <c:pt idx="2748">
                  <c:v>27.473879708355526</c:v>
                </c:pt>
                <c:pt idx="2749">
                  <c:v>27.483878708357224</c:v>
                </c:pt>
                <c:pt idx="2750">
                  <c:v>27.493876708351308</c:v>
                </c:pt>
                <c:pt idx="2751">
                  <c:v>27.503875708353007</c:v>
                </c:pt>
                <c:pt idx="2752">
                  <c:v>27.513873708347091</c:v>
                </c:pt>
                <c:pt idx="2753">
                  <c:v>27.52387270834879</c:v>
                </c:pt>
                <c:pt idx="2754">
                  <c:v>27.533870708342874</c:v>
                </c:pt>
                <c:pt idx="2755">
                  <c:v>27.543869708344573</c:v>
                </c:pt>
                <c:pt idx="2756">
                  <c:v>27.553867708338657</c:v>
                </c:pt>
                <c:pt idx="2757">
                  <c:v>27.563865708361845</c:v>
                </c:pt>
                <c:pt idx="2758">
                  <c:v>27.57386470833444</c:v>
                </c:pt>
                <c:pt idx="2759">
                  <c:v>27.583863708336139</c:v>
                </c:pt>
                <c:pt idx="2760">
                  <c:v>27.593861708359327</c:v>
                </c:pt>
                <c:pt idx="2761">
                  <c:v>27.603859708353411</c:v>
                </c:pt>
                <c:pt idx="2762">
                  <c:v>27.61385870835511</c:v>
                </c:pt>
                <c:pt idx="2763">
                  <c:v>27.623856708349194</c:v>
                </c:pt>
                <c:pt idx="2764">
                  <c:v>27.633855708350893</c:v>
                </c:pt>
                <c:pt idx="2765">
                  <c:v>27.643853708344977</c:v>
                </c:pt>
                <c:pt idx="2766">
                  <c:v>27.653852708346676</c:v>
                </c:pt>
                <c:pt idx="2767">
                  <c:v>27.66385070834076</c:v>
                </c:pt>
                <c:pt idx="2768">
                  <c:v>27.673849708342459</c:v>
                </c:pt>
                <c:pt idx="2769">
                  <c:v>27.683847708336543</c:v>
                </c:pt>
                <c:pt idx="2770">
                  <c:v>27.693846708338242</c:v>
                </c:pt>
                <c:pt idx="2771">
                  <c:v>27.70384470836143</c:v>
                </c:pt>
                <c:pt idx="2772">
                  <c:v>27.713843708334025</c:v>
                </c:pt>
                <c:pt idx="2773">
                  <c:v>27.723841708357213</c:v>
                </c:pt>
                <c:pt idx="2774">
                  <c:v>27.733840708358912</c:v>
                </c:pt>
                <c:pt idx="2775">
                  <c:v>27.743838708352996</c:v>
                </c:pt>
                <c:pt idx="2776">
                  <c:v>27.753837708354695</c:v>
                </c:pt>
                <c:pt idx="2777">
                  <c:v>27.763835708348779</c:v>
                </c:pt>
                <c:pt idx="2778">
                  <c:v>27.773834708350478</c:v>
                </c:pt>
                <c:pt idx="2779">
                  <c:v>27.783832708344562</c:v>
                </c:pt>
                <c:pt idx="2780">
                  <c:v>27.793830708338646</c:v>
                </c:pt>
                <c:pt idx="2781">
                  <c:v>27.803829708340345</c:v>
                </c:pt>
                <c:pt idx="2782">
                  <c:v>27.813827708334429</c:v>
                </c:pt>
                <c:pt idx="2783">
                  <c:v>27.823825833358569</c:v>
                </c:pt>
                <c:pt idx="2784">
                  <c:v>27.833823833352653</c:v>
                </c:pt>
                <c:pt idx="2785">
                  <c:v>27.843822833354352</c:v>
                </c:pt>
                <c:pt idx="2786">
                  <c:v>27.853820833348436</c:v>
                </c:pt>
                <c:pt idx="2787">
                  <c:v>27.863819833350135</c:v>
                </c:pt>
                <c:pt idx="2788">
                  <c:v>27.873817833344219</c:v>
                </c:pt>
                <c:pt idx="2789">
                  <c:v>27.883816833345918</c:v>
                </c:pt>
                <c:pt idx="2790">
                  <c:v>27.893814833340002</c:v>
                </c:pt>
                <c:pt idx="2791">
                  <c:v>27.903813833341701</c:v>
                </c:pt>
                <c:pt idx="2792">
                  <c:v>27.913811833335785</c:v>
                </c:pt>
                <c:pt idx="2793">
                  <c:v>27.923810833337484</c:v>
                </c:pt>
                <c:pt idx="2794">
                  <c:v>27.933808833360672</c:v>
                </c:pt>
                <c:pt idx="2795">
                  <c:v>27.943807833333267</c:v>
                </c:pt>
                <c:pt idx="2796">
                  <c:v>27.953805833356455</c:v>
                </c:pt>
                <c:pt idx="2797">
                  <c:v>27.963804833358154</c:v>
                </c:pt>
                <c:pt idx="2798">
                  <c:v>27.973802833352238</c:v>
                </c:pt>
                <c:pt idx="2799">
                  <c:v>27.983801833353937</c:v>
                </c:pt>
                <c:pt idx="2800">
                  <c:v>27.993799833348021</c:v>
                </c:pt>
                <c:pt idx="2801">
                  <c:v>28.00379883334972</c:v>
                </c:pt>
                <c:pt idx="2802">
                  <c:v>28.013796833343804</c:v>
                </c:pt>
                <c:pt idx="2803">
                  <c:v>28.023795833345503</c:v>
                </c:pt>
                <c:pt idx="2804">
                  <c:v>28.033793833339587</c:v>
                </c:pt>
                <c:pt idx="2805">
                  <c:v>28.043792833341286</c:v>
                </c:pt>
                <c:pt idx="2806">
                  <c:v>28.05379083333537</c:v>
                </c:pt>
                <c:pt idx="2807">
                  <c:v>28.063788833358558</c:v>
                </c:pt>
                <c:pt idx="2808">
                  <c:v>28.073787833360257</c:v>
                </c:pt>
                <c:pt idx="2809">
                  <c:v>28.083785833354341</c:v>
                </c:pt>
                <c:pt idx="2810">
                  <c:v>28.09378483335604</c:v>
                </c:pt>
                <c:pt idx="2811">
                  <c:v>28.103782833350124</c:v>
                </c:pt>
                <c:pt idx="2812">
                  <c:v>28.113781833351823</c:v>
                </c:pt>
                <c:pt idx="2813">
                  <c:v>28.123779833345907</c:v>
                </c:pt>
                <c:pt idx="2814">
                  <c:v>28.133778833347606</c:v>
                </c:pt>
                <c:pt idx="2815">
                  <c:v>28.14377683334169</c:v>
                </c:pt>
                <c:pt idx="2816">
                  <c:v>28.153775833343389</c:v>
                </c:pt>
                <c:pt idx="2817">
                  <c:v>28.163773833337473</c:v>
                </c:pt>
                <c:pt idx="2818">
                  <c:v>28.173772833339171</c:v>
                </c:pt>
                <c:pt idx="2819">
                  <c:v>28.183770833333256</c:v>
                </c:pt>
                <c:pt idx="2820">
                  <c:v>28.193769833334954</c:v>
                </c:pt>
                <c:pt idx="2821">
                  <c:v>28.203767833358143</c:v>
                </c:pt>
                <c:pt idx="2822">
                  <c:v>28.213766833359841</c:v>
                </c:pt>
                <c:pt idx="2823">
                  <c:v>28.223764833353925</c:v>
                </c:pt>
                <c:pt idx="2824">
                  <c:v>28.233763833355624</c:v>
                </c:pt>
                <c:pt idx="2825">
                  <c:v>28.243761833349708</c:v>
                </c:pt>
                <c:pt idx="2826">
                  <c:v>28.253760833351407</c:v>
                </c:pt>
                <c:pt idx="2827">
                  <c:v>28.263758833345491</c:v>
                </c:pt>
                <c:pt idx="2828">
                  <c:v>28.27375783334719</c:v>
                </c:pt>
                <c:pt idx="2829">
                  <c:v>28.283755833341274</c:v>
                </c:pt>
                <c:pt idx="2830">
                  <c:v>28.293754833342973</c:v>
                </c:pt>
                <c:pt idx="2831">
                  <c:v>28.303752833337057</c:v>
                </c:pt>
                <c:pt idx="2832">
                  <c:v>28.313750833360245</c:v>
                </c:pt>
                <c:pt idx="2833">
                  <c:v>28.323749833361944</c:v>
                </c:pt>
                <c:pt idx="2834">
                  <c:v>28.333747833356028</c:v>
                </c:pt>
                <c:pt idx="2835">
                  <c:v>28.343746833357727</c:v>
                </c:pt>
                <c:pt idx="2836">
                  <c:v>28.353744833351811</c:v>
                </c:pt>
                <c:pt idx="2837">
                  <c:v>28.36374383335351</c:v>
                </c:pt>
                <c:pt idx="2838">
                  <c:v>28.373741833347594</c:v>
                </c:pt>
                <c:pt idx="2839">
                  <c:v>28.383740833349293</c:v>
                </c:pt>
                <c:pt idx="2840">
                  <c:v>28.393738833343377</c:v>
                </c:pt>
                <c:pt idx="2841">
                  <c:v>28.403737833345076</c:v>
                </c:pt>
                <c:pt idx="2842">
                  <c:v>28.41373583333916</c:v>
                </c:pt>
                <c:pt idx="2843">
                  <c:v>28.423734833340859</c:v>
                </c:pt>
                <c:pt idx="2844">
                  <c:v>28.433732833334943</c:v>
                </c:pt>
                <c:pt idx="2845">
                  <c:v>28.443731833336642</c:v>
                </c:pt>
                <c:pt idx="2846">
                  <c:v>28.45372983335983</c:v>
                </c:pt>
                <c:pt idx="2847">
                  <c:v>28.463728833361529</c:v>
                </c:pt>
                <c:pt idx="2848">
                  <c:v>28.473726833355613</c:v>
                </c:pt>
                <c:pt idx="2849">
                  <c:v>28.483725833357312</c:v>
                </c:pt>
                <c:pt idx="2850">
                  <c:v>28.493723833351396</c:v>
                </c:pt>
                <c:pt idx="2851">
                  <c:v>28.503722833353095</c:v>
                </c:pt>
                <c:pt idx="2852">
                  <c:v>28.513720833347179</c:v>
                </c:pt>
                <c:pt idx="2853">
                  <c:v>28.523719833348878</c:v>
                </c:pt>
                <c:pt idx="2854">
                  <c:v>28.533717833342962</c:v>
                </c:pt>
                <c:pt idx="2855">
                  <c:v>28.543716833344661</c:v>
                </c:pt>
                <c:pt idx="2856">
                  <c:v>28.553714833338745</c:v>
                </c:pt>
                <c:pt idx="2857">
                  <c:v>28.563713833340444</c:v>
                </c:pt>
                <c:pt idx="2858">
                  <c:v>28.573711833334528</c:v>
                </c:pt>
                <c:pt idx="2859">
                  <c:v>28.583710833336227</c:v>
                </c:pt>
                <c:pt idx="2860">
                  <c:v>28.593708833359415</c:v>
                </c:pt>
                <c:pt idx="2861">
                  <c:v>28.603706833353499</c:v>
                </c:pt>
                <c:pt idx="2862">
                  <c:v>28.613705833355198</c:v>
                </c:pt>
                <c:pt idx="2863">
                  <c:v>28.623703833349282</c:v>
                </c:pt>
                <c:pt idx="2864">
                  <c:v>28.633702833350981</c:v>
                </c:pt>
                <c:pt idx="2865">
                  <c:v>28.643700833345065</c:v>
                </c:pt>
                <c:pt idx="2866">
                  <c:v>28.653699833346764</c:v>
                </c:pt>
                <c:pt idx="2867">
                  <c:v>28.663697833340848</c:v>
                </c:pt>
                <c:pt idx="2868">
                  <c:v>28.673696833342547</c:v>
                </c:pt>
                <c:pt idx="2869">
                  <c:v>28.683694833336631</c:v>
                </c:pt>
                <c:pt idx="2870">
                  <c:v>28.69369383333833</c:v>
                </c:pt>
                <c:pt idx="2871">
                  <c:v>28.703691833361518</c:v>
                </c:pt>
                <c:pt idx="2872">
                  <c:v>28.713690833334113</c:v>
                </c:pt>
                <c:pt idx="2873">
                  <c:v>28.723688833357301</c:v>
                </c:pt>
                <c:pt idx="2874">
                  <c:v>28.733687833358999</c:v>
                </c:pt>
                <c:pt idx="2875">
                  <c:v>28.743685833353084</c:v>
                </c:pt>
                <c:pt idx="2876">
                  <c:v>28.753684833354782</c:v>
                </c:pt>
                <c:pt idx="2877">
                  <c:v>28.763682833348867</c:v>
                </c:pt>
                <c:pt idx="2878">
                  <c:v>28.773681833350565</c:v>
                </c:pt>
                <c:pt idx="2879">
                  <c:v>28.78367983334465</c:v>
                </c:pt>
                <c:pt idx="2880">
                  <c:v>28.793678833346348</c:v>
                </c:pt>
                <c:pt idx="2881">
                  <c:v>28.803676833340432</c:v>
                </c:pt>
                <c:pt idx="2882">
                  <c:v>28.813675833342131</c:v>
                </c:pt>
                <c:pt idx="2883">
                  <c:v>28.823673625010997</c:v>
                </c:pt>
                <c:pt idx="2884">
                  <c:v>28.833672625012696</c:v>
                </c:pt>
                <c:pt idx="2885">
                  <c:v>28.84367062500678</c:v>
                </c:pt>
                <c:pt idx="2886">
                  <c:v>28.853669625008479</c:v>
                </c:pt>
                <c:pt idx="2887">
                  <c:v>28.863667625002563</c:v>
                </c:pt>
                <c:pt idx="2888">
                  <c:v>28.873666625004262</c:v>
                </c:pt>
                <c:pt idx="2889">
                  <c:v>28.88366462502745</c:v>
                </c:pt>
                <c:pt idx="2890">
                  <c:v>28.893663625000045</c:v>
                </c:pt>
                <c:pt idx="2891">
                  <c:v>28.903661625023233</c:v>
                </c:pt>
                <c:pt idx="2892">
                  <c:v>28.913660625024932</c:v>
                </c:pt>
                <c:pt idx="2893">
                  <c:v>28.923658625019016</c:v>
                </c:pt>
                <c:pt idx="2894">
                  <c:v>28.9336566250131</c:v>
                </c:pt>
                <c:pt idx="2895">
                  <c:v>28.943655625014799</c:v>
                </c:pt>
                <c:pt idx="2896">
                  <c:v>28.953654625016497</c:v>
                </c:pt>
                <c:pt idx="2897">
                  <c:v>28.963652625010582</c:v>
                </c:pt>
                <c:pt idx="2898">
                  <c:v>28.973650625004666</c:v>
                </c:pt>
                <c:pt idx="2899">
                  <c:v>28.983649625006365</c:v>
                </c:pt>
                <c:pt idx="2900">
                  <c:v>28.993647625000449</c:v>
                </c:pt>
                <c:pt idx="2901">
                  <c:v>29.003646625002148</c:v>
                </c:pt>
                <c:pt idx="2902">
                  <c:v>29.013644625025336</c:v>
                </c:pt>
                <c:pt idx="2903">
                  <c:v>29.023643625027034</c:v>
                </c:pt>
                <c:pt idx="2904">
                  <c:v>29.033641625021119</c:v>
                </c:pt>
                <c:pt idx="2905">
                  <c:v>29.043640625022817</c:v>
                </c:pt>
                <c:pt idx="2906">
                  <c:v>29.053638625016902</c:v>
                </c:pt>
                <c:pt idx="2907">
                  <c:v>29.0636376250186</c:v>
                </c:pt>
                <c:pt idx="2908">
                  <c:v>29.073635625012685</c:v>
                </c:pt>
                <c:pt idx="2909">
                  <c:v>29.083634625014383</c:v>
                </c:pt>
                <c:pt idx="2910">
                  <c:v>29.093632625008468</c:v>
                </c:pt>
                <c:pt idx="2911">
                  <c:v>29.103631625010166</c:v>
                </c:pt>
                <c:pt idx="2912">
                  <c:v>29.113629625004251</c:v>
                </c:pt>
                <c:pt idx="2913">
                  <c:v>29.123628625005949</c:v>
                </c:pt>
                <c:pt idx="2914">
                  <c:v>29.133626625000034</c:v>
                </c:pt>
                <c:pt idx="2915">
                  <c:v>29.143625625001732</c:v>
                </c:pt>
                <c:pt idx="2916">
                  <c:v>29.15362362502492</c:v>
                </c:pt>
                <c:pt idx="2917">
                  <c:v>29.163622625026619</c:v>
                </c:pt>
                <c:pt idx="2918">
                  <c:v>29.173620625020703</c:v>
                </c:pt>
                <c:pt idx="2919">
                  <c:v>29.183619625022402</c:v>
                </c:pt>
                <c:pt idx="2920">
                  <c:v>29.193617625016486</c:v>
                </c:pt>
                <c:pt idx="2921">
                  <c:v>29.203616625018185</c:v>
                </c:pt>
                <c:pt idx="2922">
                  <c:v>29.213614625012269</c:v>
                </c:pt>
                <c:pt idx="2923">
                  <c:v>29.223613625013968</c:v>
                </c:pt>
                <c:pt idx="2924">
                  <c:v>29.233611625008052</c:v>
                </c:pt>
                <c:pt idx="2925">
                  <c:v>29.243610625009751</c:v>
                </c:pt>
                <c:pt idx="2926">
                  <c:v>29.253608625003835</c:v>
                </c:pt>
                <c:pt idx="2927">
                  <c:v>29.263607625005534</c:v>
                </c:pt>
                <c:pt idx="2928">
                  <c:v>29.273605625028722</c:v>
                </c:pt>
                <c:pt idx="2929">
                  <c:v>29.283604625001317</c:v>
                </c:pt>
                <c:pt idx="2930">
                  <c:v>29.293602625024505</c:v>
                </c:pt>
                <c:pt idx="2931">
                  <c:v>29.303601625026204</c:v>
                </c:pt>
                <c:pt idx="2932">
                  <c:v>29.313599625020288</c:v>
                </c:pt>
                <c:pt idx="2933">
                  <c:v>29.323598625021987</c:v>
                </c:pt>
                <c:pt idx="2934">
                  <c:v>29.333596625016071</c:v>
                </c:pt>
                <c:pt idx="2935">
                  <c:v>29.34359562501777</c:v>
                </c:pt>
                <c:pt idx="2936">
                  <c:v>29.353593625011854</c:v>
                </c:pt>
                <c:pt idx="2937">
                  <c:v>29.363592625013553</c:v>
                </c:pt>
                <c:pt idx="2938">
                  <c:v>29.373590625007637</c:v>
                </c:pt>
                <c:pt idx="2939">
                  <c:v>29.383589625009336</c:v>
                </c:pt>
                <c:pt idx="2940">
                  <c:v>29.39358762500342</c:v>
                </c:pt>
                <c:pt idx="2941">
                  <c:v>29.403586625005119</c:v>
                </c:pt>
                <c:pt idx="2942">
                  <c:v>29.413584625028307</c:v>
                </c:pt>
                <c:pt idx="2943">
                  <c:v>29.423583625000902</c:v>
                </c:pt>
                <c:pt idx="2944">
                  <c:v>29.43358162502409</c:v>
                </c:pt>
                <c:pt idx="2945">
                  <c:v>29.443579625018174</c:v>
                </c:pt>
                <c:pt idx="2946">
                  <c:v>29.453578625019873</c:v>
                </c:pt>
                <c:pt idx="2947">
                  <c:v>29.463576625013957</c:v>
                </c:pt>
                <c:pt idx="2948">
                  <c:v>29.473575625015656</c:v>
                </c:pt>
                <c:pt idx="2949">
                  <c:v>29.48357362500974</c:v>
                </c:pt>
                <c:pt idx="2950">
                  <c:v>29.493572625011439</c:v>
                </c:pt>
                <c:pt idx="2951">
                  <c:v>29.503570625005523</c:v>
                </c:pt>
                <c:pt idx="2952">
                  <c:v>29.513569625007221</c:v>
                </c:pt>
                <c:pt idx="2953">
                  <c:v>29.523567625001306</c:v>
                </c:pt>
                <c:pt idx="2954">
                  <c:v>29.533566625003004</c:v>
                </c:pt>
                <c:pt idx="2955">
                  <c:v>29.543564625026193</c:v>
                </c:pt>
                <c:pt idx="2956">
                  <c:v>29.553563625027891</c:v>
                </c:pt>
                <c:pt idx="2957">
                  <c:v>29.563561625021975</c:v>
                </c:pt>
                <c:pt idx="2958">
                  <c:v>29.573560625023674</c:v>
                </c:pt>
                <c:pt idx="2959">
                  <c:v>29.583558625017758</c:v>
                </c:pt>
                <c:pt idx="2960">
                  <c:v>29.593557625019457</c:v>
                </c:pt>
                <c:pt idx="2961">
                  <c:v>29.603555625013541</c:v>
                </c:pt>
                <c:pt idx="2962">
                  <c:v>29.61355462501524</c:v>
                </c:pt>
                <c:pt idx="2963">
                  <c:v>29.623552625009324</c:v>
                </c:pt>
                <c:pt idx="2964">
                  <c:v>29.633551625011023</c:v>
                </c:pt>
                <c:pt idx="2965">
                  <c:v>29.643549625005107</c:v>
                </c:pt>
                <c:pt idx="2966">
                  <c:v>29.653548625006806</c:v>
                </c:pt>
                <c:pt idx="2967">
                  <c:v>29.66354662500089</c:v>
                </c:pt>
                <c:pt idx="2968">
                  <c:v>29.673545625002589</c:v>
                </c:pt>
                <c:pt idx="2969">
                  <c:v>29.683543625025777</c:v>
                </c:pt>
                <c:pt idx="2970">
                  <c:v>29.693542625027476</c:v>
                </c:pt>
                <c:pt idx="2971">
                  <c:v>29.70354062502156</c:v>
                </c:pt>
                <c:pt idx="2972">
                  <c:v>29.713539625023259</c:v>
                </c:pt>
                <c:pt idx="2973">
                  <c:v>29.723537625017343</c:v>
                </c:pt>
                <c:pt idx="2974">
                  <c:v>29.733536625019042</c:v>
                </c:pt>
                <c:pt idx="2975">
                  <c:v>29.743534625013126</c:v>
                </c:pt>
                <c:pt idx="2976">
                  <c:v>29.753533625014825</c:v>
                </c:pt>
                <c:pt idx="2977">
                  <c:v>29.763531625008909</c:v>
                </c:pt>
                <c:pt idx="2978">
                  <c:v>29.773530625010608</c:v>
                </c:pt>
                <c:pt idx="2979">
                  <c:v>29.783528625004692</c:v>
                </c:pt>
                <c:pt idx="2980">
                  <c:v>29.793527625006391</c:v>
                </c:pt>
                <c:pt idx="2981">
                  <c:v>29.803525625000475</c:v>
                </c:pt>
                <c:pt idx="2982">
                  <c:v>29.813524625002174</c:v>
                </c:pt>
                <c:pt idx="2983">
                  <c:v>29.823522625025362</c:v>
                </c:pt>
                <c:pt idx="2984">
                  <c:v>29.833522500004619</c:v>
                </c:pt>
                <c:pt idx="2985">
                  <c:v>29.843520500027807</c:v>
                </c:pt>
                <c:pt idx="2986">
                  <c:v>29.853519500000402</c:v>
                </c:pt>
                <c:pt idx="2987">
                  <c:v>29.86351750002359</c:v>
                </c:pt>
                <c:pt idx="2988">
                  <c:v>29.873516500025289</c:v>
                </c:pt>
                <c:pt idx="2989">
                  <c:v>29.883514500019373</c:v>
                </c:pt>
                <c:pt idx="2990">
                  <c:v>29.893513500021072</c:v>
                </c:pt>
                <c:pt idx="2991">
                  <c:v>29.903511500015156</c:v>
                </c:pt>
                <c:pt idx="2992">
                  <c:v>29.913510500016855</c:v>
                </c:pt>
                <c:pt idx="2993">
                  <c:v>29.923508500010939</c:v>
                </c:pt>
                <c:pt idx="2994">
                  <c:v>29.933507500012638</c:v>
                </c:pt>
                <c:pt idx="2995">
                  <c:v>29.943505500006722</c:v>
                </c:pt>
                <c:pt idx="2996">
                  <c:v>29.953504500008421</c:v>
                </c:pt>
                <c:pt idx="2997">
                  <c:v>29.963502500002505</c:v>
                </c:pt>
                <c:pt idx="2998">
                  <c:v>29.973501500004204</c:v>
                </c:pt>
                <c:pt idx="2999">
                  <c:v>29.983499500027392</c:v>
                </c:pt>
                <c:pt idx="3000">
                  <c:v>29.993498499999987</c:v>
                </c:pt>
                <c:pt idx="3001">
                  <c:v>30.003496500023175</c:v>
                </c:pt>
                <c:pt idx="3002">
                  <c:v>30.013495500024874</c:v>
                </c:pt>
                <c:pt idx="3003">
                  <c:v>30.023493500018958</c:v>
                </c:pt>
                <c:pt idx="3004">
                  <c:v>30.033492500020657</c:v>
                </c:pt>
                <c:pt idx="3005">
                  <c:v>30.043490500014741</c:v>
                </c:pt>
                <c:pt idx="3006">
                  <c:v>30.05348950001644</c:v>
                </c:pt>
                <c:pt idx="3007">
                  <c:v>30.063487500010524</c:v>
                </c:pt>
                <c:pt idx="3008">
                  <c:v>30.073486500012223</c:v>
                </c:pt>
                <c:pt idx="3009">
                  <c:v>30.083484500006307</c:v>
                </c:pt>
                <c:pt idx="3010">
                  <c:v>30.093483500008006</c:v>
                </c:pt>
                <c:pt idx="3011">
                  <c:v>30.10348150000209</c:v>
                </c:pt>
                <c:pt idx="3012">
                  <c:v>30.113480500003789</c:v>
                </c:pt>
                <c:pt idx="3013">
                  <c:v>30.123478500026977</c:v>
                </c:pt>
                <c:pt idx="3014">
                  <c:v>30.133477500028675</c:v>
                </c:pt>
                <c:pt idx="3015">
                  <c:v>30.14347550002276</c:v>
                </c:pt>
                <c:pt idx="3016">
                  <c:v>30.153474500024458</c:v>
                </c:pt>
                <c:pt idx="3017">
                  <c:v>30.163472500018543</c:v>
                </c:pt>
                <c:pt idx="3018">
                  <c:v>30.173471500020241</c:v>
                </c:pt>
                <c:pt idx="3019">
                  <c:v>30.183469500014326</c:v>
                </c:pt>
                <c:pt idx="3020">
                  <c:v>30.193468500016024</c:v>
                </c:pt>
                <c:pt idx="3021">
                  <c:v>30.203466500010109</c:v>
                </c:pt>
                <c:pt idx="3022">
                  <c:v>30.213465500011807</c:v>
                </c:pt>
                <c:pt idx="3023">
                  <c:v>30.223463500005892</c:v>
                </c:pt>
                <c:pt idx="3024">
                  <c:v>30.23346250000759</c:v>
                </c:pt>
                <c:pt idx="3025">
                  <c:v>30.243460500001675</c:v>
                </c:pt>
                <c:pt idx="3026">
                  <c:v>30.253459500003373</c:v>
                </c:pt>
                <c:pt idx="3027">
                  <c:v>30.263457500026561</c:v>
                </c:pt>
                <c:pt idx="3028">
                  <c:v>30.27345650002826</c:v>
                </c:pt>
                <c:pt idx="3029">
                  <c:v>30.283454500022344</c:v>
                </c:pt>
                <c:pt idx="3030">
                  <c:v>30.293453500024043</c:v>
                </c:pt>
                <c:pt idx="3031">
                  <c:v>30.303451500018127</c:v>
                </c:pt>
                <c:pt idx="3032">
                  <c:v>30.313450500019826</c:v>
                </c:pt>
                <c:pt idx="3033">
                  <c:v>30.32344850001391</c:v>
                </c:pt>
                <c:pt idx="3034">
                  <c:v>30.333447500015609</c:v>
                </c:pt>
                <c:pt idx="3035">
                  <c:v>30.343445500009693</c:v>
                </c:pt>
                <c:pt idx="3036">
                  <c:v>30.353444500011392</c:v>
                </c:pt>
                <c:pt idx="3037">
                  <c:v>30.363442500005476</c:v>
                </c:pt>
                <c:pt idx="3038">
                  <c:v>30.373441500007175</c:v>
                </c:pt>
                <c:pt idx="3039">
                  <c:v>30.383439500001259</c:v>
                </c:pt>
                <c:pt idx="3040">
                  <c:v>30.393438500002958</c:v>
                </c:pt>
                <c:pt idx="3041">
                  <c:v>30.403436500026146</c:v>
                </c:pt>
                <c:pt idx="3042">
                  <c:v>30.413435500027845</c:v>
                </c:pt>
                <c:pt idx="3043">
                  <c:v>30.423433500021929</c:v>
                </c:pt>
                <c:pt idx="3044">
                  <c:v>30.433432500023628</c:v>
                </c:pt>
                <c:pt idx="3045">
                  <c:v>30.443430500017712</c:v>
                </c:pt>
                <c:pt idx="3046">
                  <c:v>30.453429500019411</c:v>
                </c:pt>
                <c:pt idx="3047">
                  <c:v>30.463427500013495</c:v>
                </c:pt>
                <c:pt idx="3048">
                  <c:v>30.473426500015194</c:v>
                </c:pt>
                <c:pt idx="3049">
                  <c:v>30.483424500009278</c:v>
                </c:pt>
                <c:pt idx="3050">
                  <c:v>30.493423500010977</c:v>
                </c:pt>
                <c:pt idx="3051">
                  <c:v>30.503421500005061</c:v>
                </c:pt>
                <c:pt idx="3052">
                  <c:v>30.51342050000676</c:v>
                </c:pt>
                <c:pt idx="3053">
                  <c:v>30.523418500000844</c:v>
                </c:pt>
                <c:pt idx="3054">
                  <c:v>30.533416500024032</c:v>
                </c:pt>
                <c:pt idx="3055">
                  <c:v>30.543415500025731</c:v>
                </c:pt>
                <c:pt idx="3056">
                  <c:v>30.553414500027429</c:v>
                </c:pt>
                <c:pt idx="3057">
                  <c:v>30.563412500021514</c:v>
                </c:pt>
                <c:pt idx="3058">
                  <c:v>30.573411500023212</c:v>
                </c:pt>
                <c:pt idx="3059">
                  <c:v>30.583409500017297</c:v>
                </c:pt>
                <c:pt idx="3060">
                  <c:v>30.593408500018995</c:v>
                </c:pt>
                <c:pt idx="3061">
                  <c:v>30.603406500013079</c:v>
                </c:pt>
                <c:pt idx="3062">
                  <c:v>30.613405500014778</c:v>
                </c:pt>
                <c:pt idx="3063">
                  <c:v>30.623403500008862</c:v>
                </c:pt>
                <c:pt idx="3064">
                  <c:v>30.633402500010561</c:v>
                </c:pt>
                <c:pt idx="3065">
                  <c:v>30.643400500004645</c:v>
                </c:pt>
                <c:pt idx="3066">
                  <c:v>30.653399500006344</c:v>
                </c:pt>
                <c:pt idx="3067">
                  <c:v>30.663397500000428</c:v>
                </c:pt>
                <c:pt idx="3068">
                  <c:v>30.673396500002127</c:v>
                </c:pt>
                <c:pt idx="3069">
                  <c:v>30.683394500025315</c:v>
                </c:pt>
                <c:pt idx="3070">
                  <c:v>30.693392500019399</c:v>
                </c:pt>
                <c:pt idx="3071">
                  <c:v>30.703391500021098</c:v>
                </c:pt>
                <c:pt idx="3072">
                  <c:v>30.713390500022797</c:v>
                </c:pt>
                <c:pt idx="3073">
                  <c:v>30.723388500016881</c:v>
                </c:pt>
                <c:pt idx="3074">
                  <c:v>30.73338750001858</c:v>
                </c:pt>
                <c:pt idx="3075">
                  <c:v>30.743385500012664</c:v>
                </c:pt>
                <c:pt idx="3076">
                  <c:v>30.753384500014363</c:v>
                </c:pt>
                <c:pt idx="3077">
                  <c:v>30.763382500008447</c:v>
                </c:pt>
                <c:pt idx="3078">
                  <c:v>30.773381500010146</c:v>
                </c:pt>
                <c:pt idx="3079">
                  <c:v>30.78337950000423</c:v>
                </c:pt>
                <c:pt idx="3080">
                  <c:v>30.793378500005929</c:v>
                </c:pt>
                <c:pt idx="3081">
                  <c:v>30.803376500000013</c:v>
                </c:pt>
                <c:pt idx="3082">
                  <c:v>30.813375500001712</c:v>
                </c:pt>
                <c:pt idx="3083">
                  <c:v>30.8233735000249</c:v>
                </c:pt>
                <c:pt idx="3084">
                  <c:v>30.833372125023743</c:v>
                </c:pt>
                <c:pt idx="3085">
                  <c:v>30.843370125017827</c:v>
                </c:pt>
                <c:pt idx="3086">
                  <c:v>30.853369125019526</c:v>
                </c:pt>
                <c:pt idx="3087">
                  <c:v>30.86336712501361</c:v>
                </c:pt>
                <c:pt idx="3088">
                  <c:v>30.873366125015309</c:v>
                </c:pt>
                <c:pt idx="3089">
                  <c:v>30.883364125009393</c:v>
                </c:pt>
                <c:pt idx="3090">
                  <c:v>30.893363125011092</c:v>
                </c:pt>
                <c:pt idx="3091">
                  <c:v>30.903361125005176</c:v>
                </c:pt>
                <c:pt idx="3092">
                  <c:v>30.913360125006875</c:v>
                </c:pt>
                <c:pt idx="3093">
                  <c:v>30.923358125000959</c:v>
                </c:pt>
                <c:pt idx="3094">
                  <c:v>30.933357125002658</c:v>
                </c:pt>
                <c:pt idx="3095">
                  <c:v>30.943355125025846</c:v>
                </c:pt>
                <c:pt idx="3096">
                  <c:v>30.953354125027545</c:v>
                </c:pt>
                <c:pt idx="3097">
                  <c:v>30.963352125021629</c:v>
                </c:pt>
                <c:pt idx="3098">
                  <c:v>30.973351125023328</c:v>
                </c:pt>
                <c:pt idx="3099">
                  <c:v>30.983349125017412</c:v>
                </c:pt>
                <c:pt idx="3100">
                  <c:v>30.993348125019111</c:v>
                </c:pt>
                <c:pt idx="3101">
                  <c:v>31.003346125013195</c:v>
                </c:pt>
                <c:pt idx="3102">
                  <c:v>31.013345125014894</c:v>
                </c:pt>
                <c:pt idx="3103">
                  <c:v>31.023343125008978</c:v>
                </c:pt>
                <c:pt idx="3104">
                  <c:v>31.033342125010677</c:v>
                </c:pt>
                <c:pt idx="3105">
                  <c:v>31.043340125004761</c:v>
                </c:pt>
                <c:pt idx="3106">
                  <c:v>31.05333912500646</c:v>
                </c:pt>
                <c:pt idx="3107">
                  <c:v>31.063337125000544</c:v>
                </c:pt>
                <c:pt idx="3108">
                  <c:v>31.073336125002243</c:v>
                </c:pt>
                <c:pt idx="3109">
                  <c:v>31.083334125025431</c:v>
                </c:pt>
                <c:pt idx="3110">
                  <c:v>31.093333125027129</c:v>
                </c:pt>
                <c:pt idx="3111">
                  <c:v>31.103331125021214</c:v>
                </c:pt>
                <c:pt idx="3112">
                  <c:v>31.113330125022912</c:v>
                </c:pt>
                <c:pt idx="3113">
                  <c:v>31.123328125016997</c:v>
                </c:pt>
                <c:pt idx="3114">
                  <c:v>31.133327125018695</c:v>
                </c:pt>
                <c:pt idx="3115">
                  <c:v>31.14332512501278</c:v>
                </c:pt>
                <c:pt idx="3116">
                  <c:v>31.153324125014478</c:v>
                </c:pt>
                <c:pt idx="3117">
                  <c:v>31.163322125008563</c:v>
                </c:pt>
                <c:pt idx="3118">
                  <c:v>31.173321125010261</c:v>
                </c:pt>
                <c:pt idx="3119">
                  <c:v>31.183319125004346</c:v>
                </c:pt>
                <c:pt idx="3120">
                  <c:v>31.193318125006044</c:v>
                </c:pt>
                <c:pt idx="3121">
                  <c:v>31.203316125000129</c:v>
                </c:pt>
                <c:pt idx="3122">
                  <c:v>31.213315125001827</c:v>
                </c:pt>
                <c:pt idx="3123">
                  <c:v>31.223313125025015</c:v>
                </c:pt>
                <c:pt idx="3124">
                  <c:v>31.233312125026714</c:v>
                </c:pt>
                <c:pt idx="3125">
                  <c:v>31.243310125020798</c:v>
                </c:pt>
                <c:pt idx="3126">
                  <c:v>31.253309125022497</c:v>
                </c:pt>
                <c:pt idx="3127">
                  <c:v>31.263307125016581</c:v>
                </c:pt>
                <c:pt idx="3128">
                  <c:v>31.27330612501828</c:v>
                </c:pt>
                <c:pt idx="3129">
                  <c:v>31.283304125012364</c:v>
                </c:pt>
                <c:pt idx="3130">
                  <c:v>31.293303125014063</c:v>
                </c:pt>
                <c:pt idx="3131">
                  <c:v>31.303301125008147</c:v>
                </c:pt>
                <c:pt idx="3132">
                  <c:v>31.313300125009846</c:v>
                </c:pt>
                <c:pt idx="3133">
                  <c:v>31.32329812500393</c:v>
                </c:pt>
                <c:pt idx="3134">
                  <c:v>31.333297125005629</c:v>
                </c:pt>
                <c:pt idx="3135">
                  <c:v>31.343295125028817</c:v>
                </c:pt>
                <c:pt idx="3136">
                  <c:v>31.353294125001412</c:v>
                </c:pt>
                <c:pt idx="3137">
                  <c:v>31.3632921250246</c:v>
                </c:pt>
                <c:pt idx="3138">
                  <c:v>31.373291125026299</c:v>
                </c:pt>
                <c:pt idx="3139">
                  <c:v>31.383289125020383</c:v>
                </c:pt>
                <c:pt idx="3140">
                  <c:v>31.393288125022082</c:v>
                </c:pt>
                <c:pt idx="3141">
                  <c:v>31.403286125016166</c:v>
                </c:pt>
                <c:pt idx="3142">
                  <c:v>31.413285125017865</c:v>
                </c:pt>
                <c:pt idx="3143">
                  <c:v>31.423283125011949</c:v>
                </c:pt>
                <c:pt idx="3144">
                  <c:v>31.433282125013648</c:v>
                </c:pt>
                <c:pt idx="3145">
                  <c:v>31.443280125007732</c:v>
                </c:pt>
                <c:pt idx="3146">
                  <c:v>31.453279125009431</c:v>
                </c:pt>
                <c:pt idx="3147">
                  <c:v>31.463277125003515</c:v>
                </c:pt>
                <c:pt idx="3148">
                  <c:v>31.473276125005214</c:v>
                </c:pt>
                <c:pt idx="3149">
                  <c:v>31.483274125028402</c:v>
                </c:pt>
                <c:pt idx="3150">
                  <c:v>31.493273125000997</c:v>
                </c:pt>
                <c:pt idx="3151">
                  <c:v>31.503271125024185</c:v>
                </c:pt>
                <c:pt idx="3152">
                  <c:v>31.513270125025883</c:v>
                </c:pt>
                <c:pt idx="3153">
                  <c:v>31.523268125019968</c:v>
                </c:pt>
                <c:pt idx="3154">
                  <c:v>31.533267125021666</c:v>
                </c:pt>
                <c:pt idx="3155">
                  <c:v>31.543265125015751</c:v>
                </c:pt>
                <c:pt idx="3156">
                  <c:v>31.553264125017449</c:v>
                </c:pt>
                <c:pt idx="3157">
                  <c:v>31.563262125011533</c:v>
                </c:pt>
                <c:pt idx="3158">
                  <c:v>31.573261125013232</c:v>
                </c:pt>
                <c:pt idx="3159">
                  <c:v>31.583259125007316</c:v>
                </c:pt>
                <c:pt idx="3160">
                  <c:v>31.593258125009015</c:v>
                </c:pt>
                <c:pt idx="3161">
                  <c:v>31.603256125003099</c:v>
                </c:pt>
                <c:pt idx="3162">
                  <c:v>31.613255125004798</c:v>
                </c:pt>
                <c:pt idx="3163">
                  <c:v>31.623253125027986</c:v>
                </c:pt>
                <c:pt idx="3164">
                  <c:v>31.633252125000581</c:v>
                </c:pt>
                <c:pt idx="3165">
                  <c:v>31.643250125023769</c:v>
                </c:pt>
                <c:pt idx="3166">
                  <c:v>31.653249125025468</c:v>
                </c:pt>
                <c:pt idx="3167">
                  <c:v>31.663247125019552</c:v>
                </c:pt>
                <c:pt idx="3168">
                  <c:v>31.673246125021251</c:v>
                </c:pt>
                <c:pt idx="3169">
                  <c:v>31.68324512502295</c:v>
                </c:pt>
                <c:pt idx="3170">
                  <c:v>31.693243125017034</c:v>
                </c:pt>
                <c:pt idx="3171">
                  <c:v>31.703242125018733</c:v>
                </c:pt>
                <c:pt idx="3172">
                  <c:v>31.713240125012817</c:v>
                </c:pt>
                <c:pt idx="3173">
                  <c:v>31.723239125014516</c:v>
                </c:pt>
                <c:pt idx="3174">
                  <c:v>31.7332371250086</c:v>
                </c:pt>
                <c:pt idx="3175">
                  <c:v>31.743236125010299</c:v>
                </c:pt>
                <c:pt idx="3176">
                  <c:v>31.753234125004383</c:v>
                </c:pt>
                <c:pt idx="3177">
                  <c:v>31.763233125006082</c:v>
                </c:pt>
                <c:pt idx="3178">
                  <c:v>31.773231125000166</c:v>
                </c:pt>
                <c:pt idx="3179">
                  <c:v>31.783230125001865</c:v>
                </c:pt>
                <c:pt idx="3180">
                  <c:v>31.793228125025053</c:v>
                </c:pt>
                <c:pt idx="3181">
                  <c:v>31.803227125026751</c:v>
                </c:pt>
                <c:pt idx="3182">
                  <c:v>31.813225125020836</c:v>
                </c:pt>
                <c:pt idx="3183">
                  <c:v>31.823224125022534</c:v>
                </c:pt>
                <c:pt idx="3184">
                  <c:v>31.833222458342789</c:v>
                </c:pt>
                <c:pt idx="3185">
                  <c:v>31.843221458344487</c:v>
                </c:pt>
                <c:pt idx="3186">
                  <c:v>31.853219458338572</c:v>
                </c:pt>
                <c:pt idx="3187">
                  <c:v>31.86321845834027</c:v>
                </c:pt>
                <c:pt idx="3188">
                  <c:v>31.873216458334355</c:v>
                </c:pt>
                <c:pt idx="3189">
                  <c:v>31.883215458336053</c:v>
                </c:pt>
                <c:pt idx="3190">
                  <c:v>31.893213458359241</c:v>
                </c:pt>
                <c:pt idx="3191">
                  <c:v>31.90321245836094</c:v>
                </c:pt>
                <c:pt idx="3192">
                  <c:v>31.913210458355024</c:v>
                </c:pt>
                <c:pt idx="3193">
                  <c:v>31.923209458356723</c:v>
                </c:pt>
                <c:pt idx="3194">
                  <c:v>31.933207458350807</c:v>
                </c:pt>
                <c:pt idx="3195">
                  <c:v>31.943206458352506</c:v>
                </c:pt>
                <c:pt idx="3196">
                  <c:v>31.95320445834659</c:v>
                </c:pt>
                <c:pt idx="3197">
                  <c:v>31.963203458348289</c:v>
                </c:pt>
                <c:pt idx="3198">
                  <c:v>31.973201458342373</c:v>
                </c:pt>
                <c:pt idx="3199">
                  <c:v>31.983200458344072</c:v>
                </c:pt>
                <c:pt idx="3200">
                  <c:v>31.993198458338156</c:v>
                </c:pt>
                <c:pt idx="3201">
                  <c:v>32.003197458339855</c:v>
                </c:pt>
                <c:pt idx="3202">
                  <c:v>32.013195458333939</c:v>
                </c:pt>
                <c:pt idx="3203">
                  <c:v>32.023194458335638</c:v>
                </c:pt>
                <c:pt idx="3204">
                  <c:v>32.033192458358826</c:v>
                </c:pt>
                <c:pt idx="3205">
                  <c:v>32.043191458360525</c:v>
                </c:pt>
                <c:pt idx="3206">
                  <c:v>32.053189458354609</c:v>
                </c:pt>
                <c:pt idx="3207">
                  <c:v>32.063188458356308</c:v>
                </c:pt>
                <c:pt idx="3208">
                  <c:v>32.073186458350392</c:v>
                </c:pt>
                <c:pt idx="3209">
                  <c:v>32.083185458352091</c:v>
                </c:pt>
                <c:pt idx="3210">
                  <c:v>32.093183458346175</c:v>
                </c:pt>
                <c:pt idx="3211">
                  <c:v>32.103182458347874</c:v>
                </c:pt>
                <c:pt idx="3212">
                  <c:v>32.113180458341958</c:v>
                </c:pt>
                <c:pt idx="3213">
                  <c:v>32.123179458343657</c:v>
                </c:pt>
                <c:pt idx="3214">
                  <c:v>32.133178458345355</c:v>
                </c:pt>
                <c:pt idx="3215">
                  <c:v>32.14317645833944</c:v>
                </c:pt>
                <c:pt idx="3216">
                  <c:v>32.153175458341138</c:v>
                </c:pt>
                <c:pt idx="3217">
                  <c:v>32.163173458335223</c:v>
                </c:pt>
                <c:pt idx="3218">
                  <c:v>32.173172458336921</c:v>
                </c:pt>
                <c:pt idx="3219">
                  <c:v>32.183170458360109</c:v>
                </c:pt>
                <c:pt idx="3220">
                  <c:v>32.193169458361808</c:v>
                </c:pt>
                <c:pt idx="3221">
                  <c:v>32.203167458355892</c:v>
                </c:pt>
                <c:pt idx="3222">
                  <c:v>32.213166458357591</c:v>
                </c:pt>
                <c:pt idx="3223">
                  <c:v>32.223164458351675</c:v>
                </c:pt>
                <c:pt idx="3224">
                  <c:v>32.233163458353374</c:v>
                </c:pt>
                <c:pt idx="3225">
                  <c:v>32.243161458347458</c:v>
                </c:pt>
                <c:pt idx="3226">
                  <c:v>32.253160458349157</c:v>
                </c:pt>
                <c:pt idx="3227">
                  <c:v>32.263158458343241</c:v>
                </c:pt>
                <c:pt idx="3228">
                  <c:v>32.27315745834494</c:v>
                </c:pt>
                <c:pt idx="3229">
                  <c:v>32.283155458339024</c:v>
                </c:pt>
                <c:pt idx="3230">
                  <c:v>32.293154458340723</c:v>
                </c:pt>
                <c:pt idx="3231">
                  <c:v>32.303152458334807</c:v>
                </c:pt>
                <c:pt idx="3232">
                  <c:v>32.313151458336506</c:v>
                </c:pt>
                <c:pt idx="3233">
                  <c:v>32.323149458359694</c:v>
                </c:pt>
                <c:pt idx="3234">
                  <c:v>32.333148458361393</c:v>
                </c:pt>
                <c:pt idx="3235">
                  <c:v>32.343146458355477</c:v>
                </c:pt>
                <c:pt idx="3236">
                  <c:v>32.353145458357176</c:v>
                </c:pt>
                <c:pt idx="3237">
                  <c:v>32.36314345835126</c:v>
                </c:pt>
                <c:pt idx="3238">
                  <c:v>32.373142458352959</c:v>
                </c:pt>
                <c:pt idx="3239">
                  <c:v>32.383140458347043</c:v>
                </c:pt>
                <c:pt idx="3240">
                  <c:v>32.393139458348742</c:v>
                </c:pt>
                <c:pt idx="3241">
                  <c:v>32.403137458342826</c:v>
                </c:pt>
                <c:pt idx="3242">
                  <c:v>32.413136458344525</c:v>
                </c:pt>
                <c:pt idx="3243">
                  <c:v>32.423134458338609</c:v>
                </c:pt>
                <c:pt idx="3244">
                  <c:v>32.433133458340308</c:v>
                </c:pt>
                <c:pt idx="3245">
                  <c:v>32.443131458334392</c:v>
                </c:pt>
                <c:pt idx="3246">
                  <c:v>32.453130458336091</c:v>
                </c:pt>
                <c:pt idx="3247">
                  <c:v>32.463128458359279</c:v>
                </c:pt>
                <c:pt idx="3248">
                  <c:v>32.473127458360977</c:v>
                </c:pt>
                <c:pt idx="3249">
                  <c:v>32.483125458355062</c:v>
                </c:pt>
                <c:pt idx="3250">
                  <c:v>32.49312445835676</c:v>
                </c:pt>
                <c:pt idx="3251">
                  <c:v>32.503122458350845</c:v>
                </c:pt>
                <c:pt idx="3252">
                  <c:v>32.513121458352543</c:v>
                </c:pt>
                <c:pt idx="3253">
                  <c:v>32.523120458354242</c:v>
                </c:pt>
                <c:pt idx="3254">
                  <c:v>32.533118458348326</c:v>
                </c:pt>
                <c:pt idx="3255">
                  <c:v>32.543117458350025</c:v>
                </c:pt>
                <c:pt idx="3256">
                  <c:v>32.553115458344109</c:v>
                </c:pt>
                <c:pt idx="3257">
                  <c:v>32.563114458345808</c:v>
                </c:pt>
                <c:pt idx="3258">
                  <c:v>32.573112458339892</c:v>
                </c:pt>
                <c:pt idx="3259">
                  <c:v>32.583111458341591</c:v>
                </c:pt>
                <c:pt idx="3260">
                  <c:v>32.593109458335675</c:v>
                </c:pt>
                <c:pt idx="3261">
                  <c:v>32.603108458337374</c:v>
                </c:pt>
                <c:pt idx="3262">
                  <c:v>32.613106458360562</c:v>
                </c:pt>
                <c:pt idx="3263">
                  <c:v>32.623105458362261</c:v>
                </c:pt>
                <c:pt idx="3264">
                  <c:v>32.633103458356345</c:v>
                </c:pt>
                <c:pt idx="3265">
                  <c:v>32.643102458358044</c:v>
                </c:pt>
                <c:pt idx="3266">
                  <c:v>32.653100458352128</c:v>
                </c:pt>
                <c:pt idx="3267">
                  <c:v>32.663099458353827</c:v>
                </c:pt>
                <c:pt idx="3268">
                  <c:v>32.673097458347911</c:v>
                </c:pt>
                <c:pt idx="3269">
                  <c:v>32.68309645834961</c:v>
                </c:pt>
                <c:pt idx="3270">
                  <c:v>32.693094458343694</c:v>
                </c:pt>
                <c:pt idx="3271">
                  <c:v>32.703093458345393</c:v>
                </c:pt>
                <c:pt idx="3272">
                  <c:v>32.713091458339477</c:v>
                </c:pt>
                <c:pt idx="3273">
                  <c:v>32.723090458341176</c:v>
                </c:pt>
                <c:pt idx="3274">
                  <c:v>32.73308845833526</c:v>
                </c:pt>
                <c:pt idx="3275">
                  <c:v>32.743087458336959</c:v>
                </c:pt>
                <c:pt idx="3276">
                  <c:v>32.753085458360147</c:v>
                </c:pt>
                <c:pt idx="3277">
                  <c:v>32.763084458361845</c:v>
                </c:pt>
                <c:pt idx="3278">
                  <c:v>32.77308245835593</c:v>
                </c:pt>
                <c:pt idx="3279">
                  <c:v>32.783081458357628</c:v>
                </c:pt>
                <c:pt idx="3280">
                  <c:v>32.793079458351713</c:v>
                </c:pt>
                <c:pt idx="3281">
                  <c:v>32.803078458353411</c:v>
                </c:pt>
                <c:pt idx="3282">
                  <c:v>32.81307745835511</c:v>
                </c:pt>
                <c:pt idx="3283">
                  <c:v>32.823075458349194</c:v>
                </c:pt>
                <c:pt idx="3284">
                  <c:v>32.833074500027578</c:v>
                </c:pt>
                <c:pt idx="3285">
                  <c:v>32.843072500021663</c:v>
                </c:pt>
                <c:pt idx="3286">
                  <c:v>32.853071500023361</c:v>
                </c:pt>
                <c:pt idx="3287">
                  <c:v>32.863069500017446</c:v>
                </c:pt>
                <c:pt idx="3288">
                  <c:v>32.873068500019144</c:v>
                </c:pt>
                <c:pt idx="3289">
                  <c:v>32.883066500013229</c:v>
                </c:pt>
                <c:pt idx="3290">
                  <c:v>32.893065500014927</c:v>
                </c:pt>
                <c:pt idx="3291">
                  <c:v>32.903063500009011</c:v>
                </c:pt>
                <c:pt idx="3292">
                  <c:v>32.91306250001071</c:v>
                </c:pt>
                <c:pt idx="3293">
                  <c:v>32.923060500004794</c:v>
                </c:pt>
                <c:pt idx="3294">
                  <c:v>32.933059500006493</c:v>
                </c:pt>
                <c:pt idx="3295">
                  <c:v>32.943057500000577</c:v>
                </c:pt>
                <c:pt idx="3296">
                  <c:v>32.953056500002276</c:v>
                </c:pt>
                <c:pt idx="3297">
                  <c:v>32.963054500025464</c:v>
                </c:pt>
                <c:pt idx="3298">
                  <c:v>32.973053500027163</c:v>
                </c:pt>
                <c:pt idx="3299">
                  <c:v>32.983051500021247</c:v>
                </c:pt>
                <c:pt idx="3300">
                  <c:v>32.993050500022946</c:v>
                </c:pt>
                <c:pt idx="3301">
                  <c:v>33.00304850001703</c:v>
                </c:pt>
                <c:pt idx="3302">
                  <c:v>33.013047500018729</c:v>
                </c:pt>
                <c:pt idx="3303">
                  <c:v>33.023045500012813</c:v>
                </c:pt>
                <c:pt idx="3304">
                  <c:v>33.033044500014512</c:v>
                </c:pt>
                <c:pt idx="3305">
                  <c:v>33.043042500008596</c:v>
                </c:pt>
                <c:pt idx="3306">
                  <c:v>33.053041500010295</c:v>
                </c:pt>
                <c:pt idx="3307">
                  <c:v>33.063039500004379</c:v>
                </c:pt>
                <c:pt idx="3308">
                  <c:v>33.073038500006078</c:v>
                </c:pt>
                <c:pt idx="3309">
                  <c:v>33.083036500000162</c:v>
                </c:pt>
                <c:pt idx="3310">
                  <c:v>33.093035500001861</c:v>
                </c:pt>
                <c:pt idx="3311">
                  <c:v>33.103033500025049</c:v>
                </c:pt>
                <c:pt idx="3312">
                  <c:v>33.113032500026748</c:v>
                </c:pt>
                <c:pt idx="3313">
                  <c:v>33.123031500028446</c:v>
                </c:pt>
                <c:pt idx="3314">
                  <c:v>33.133029500022531</c:v>
                </c:pt>
                <c:pt idx="3315">
                  <c:v>33.143028500024229</c:v>
                </c:pt>
                <c:pt idx="3316">
                  <c:v>33.153026500018314</c:v>
                </c:pt>
                <c:pt idx="3317">
                  <c:v>33.163025500020012</c:v>
                </c:pt>
                <c:pt idx="3318">
                  <c:v>33.173023500014096</c:v>
                </c:pt>
                <c:pt idx="3319">
                  <c:v>33.183022500015795</c:v>
                </c:pt>
                <c:pt idx="3320">
                  <c:v>33.193020500009879</c:v>
                </c:pt>
                <c:pt idx="3321">
                  <c:v>33.203019500011578</c:v>
                </c:pt>
                <c:pt idx="3322">
                  <c:v>33.213017500005662</c:v>
                </c:pt>
                <c:pt idx="3323">
                  <c:v>33.223016500007361</c:v>
                </c:pt>
                <c:pt idx="3324">
                  <c:v>33.233014500001445</c:v>
                </c:pt>
                <c:pt idx="3325">
                  <c:v>33.243013500003144</c:v>
                </c:pt>
                <c:pt idx="3326">
                  <c:v>33.253011500026332</c:v>
                </c:pt>
                <c:pt idx="3327">
                  <c:v>33.263010500028031</c:v>
                </c:pt>
                <c:pt idx="3328">
                  <c:v>33.273008500022115</c:v>
                </c:pt>
                <c:pt idx="3329">
                  <c:v>33.283007500023814</c:v>
                </c:pt>
                <c:pt idx="3330">
                  <c:v>33.293005500017898</c:v>
                </c:pt>
                <c:pt idx="3331">
                  <c:v>33.303004500019597</c:v>
                </c:pt>
                <c:pt idx="3332">
                  <c:v>33.313002500013681</c:v>
                </c:pt>
                <c:pt idx="3333">
                  <c:v>33.32300150001538</c:v>
                </c:pt>
                <c:pt idx="3334">
                  <c:v>33.332999500009464</c:v>
                </c:pt>
                <c:pt idx="3335">
                  <c:v>33.342998500011163</c:v>
                </c:pt>
                <c:pt idx="3336">
                  <c:v>33.352996500005247</c:v>
                </c:pt>
                <c:pt idx="3337">
                  <c:v>33.362995500006946</c:v>
                </c:pt>
                <c:pt idx="3338">
                  <c:v>33.372994500008645</c:v>
                </c:pt>
                <c:pt idx="3339">
                  <c:v>33.382992500002729</c:v>
                </c:pt>
                <c:pt idx="3340">
                  <c:v>33.392991500004428</c:v>
                </c:pt>
                <c:pt idx="3341">
                  <c:v>33.402989500027616</c:v>
                </c:pt>
                <c:pt idx="3342">
                  <c:v>33.41298850000021</c:v>
                </c:pt>
                <c:pt idx="3343">
                  <c:v>33.422986500023399</c:v>
                </c:pt>
                <c:pt idx="3344">
                  <c:v>33.432985500025097</c:v>
                </c:pt>
                <c:pt idx="3345">
                  <c:v>33.442983500019182</c:v>
                </c:pt>
                <c:pt idx="3346">
                  <c:v>33.45298250002088</c:v>
                </c:pt>
                <c:pt idx="3347">
                  <c:v>33.462980500014964</c:v>
                </c:pt>
                <c:pt idx="3348">
                  <c:v>33.472979500016663</c:v>
                </c:pt>
                <c:pt idx="3349">
                  <c:v>33.482977500010747</c:v>
                </c:pt>
                <c:pt idx="3350">
                  <c:v>33.492976500012446</c:v>
                </c:pt>
                <c:pt idx="3351">
                  <c:v>33.50297450000653</c:v>
                </c:pt>
                <c:pt idx="3352">
                  <c:v>33.512973500008229</c:v>
                </c:pt>
                <c:pt idx="3353">
                  <c:v>33.522971500002313</c:v>
                </c:pt>
                <c:pt idx="3354">
                  <c:v>33.532970500004012</c:v>
                </c:pt>
                <c:pt idx="3355">
                  <c:v>33.5429685000272</c:v>
                </c:pt>
                <c:pt idx="3356">
                  <c:v>33.552967500028899</c:v>
                </c:pt>
                <c:pt idx="3357">
                  <c:v>33.562965500022983</c:v>
                </c:pt>
                <c:pt idx="3358">
                  <c:v>33.572964500024682</c:v>
                </c:pt>
                <c:pt idx="3359">
                  <c:v>33.582963500026381</c:v>
                </c:pt>
                <c:pt idx="3360">
                  <c:v>33.592961500020465</c:v>
                </c:pt>
                <c:pt idx="3361">
                  <c:v>33.602960500022164</c:v>
                </c:pt>
                <c:pt idx="3362">
                  <c:v>33.612958500016248</c:v>
                </c:pt>
                <c:pt idx="3363">
                  <c:v>33.622957500017947</c:v>
                </c:pt>
                <c:pt idx="3364">
                  <c:v>33.632955500012031</c:v>
                </c:pt>
                <c:pt idx="3365">
                  <c:v>33.64295450001373</c:v>
                </c:pt>
                <c:pt idx="3366">
                  <c:v>33.652952500007814</c:v>
                </c:pt>
                <c:pt idx="3367">
                  <c:v>33.662951500009513</c:v>
                </c:pt>
                <c:pt idx="3368">
                  <c:v>33.672949500003597</c:v>
                </c:pt>
                <c:pt idx="3369">
                  <c:v>33.682948500005296</c:v>
                </c:pt>
                <c:pt idx="3370">
                  <c:v>33.692946500028484</c:v>
                </c:pt>
                <c:pt idx="3371">
                  <c:v>33.702945500001078</c:v>
                </c:pt>
                <c:pt idx="3372">
                  <c:v>33.712943500024267</c:v>
                </c:pt>
                <c:pt idx="3373">
                  <c:v>33.722942500025965</c:v>
                </c:pt>
                <c:pt idx="3374">
                  <c:v>33.73294050002005</c:v>
                </c:pt>
                <c:pt idx="3375">
                  <c:v>33.742939500021748</c:v>
                </c:pt>
                <c:pt idx="3376">
                  <c:v>33.752937500015832</c:v>
                </c:pt>
                <c:pt idx="3377">
                  <c:v>33.762936500017531</c:v>
                </c:pt>
                <c:pt idx="3378">
                  <c:v>33.772934500011615</c:v>
                </c:pt>
                <c:pt idx="3379">
                  <c:v>33.782933500013314</c:v>
                </c:pt>
                <c:pt idx="3380">
                  <c:v>33.792931500007398</c:v>
                </c:pt>
                <c:pt idx="3381">
                  <c:v>33.802930500009097</c:v>
                </c:pt>
                <c:pt idx="3382">
                  <c:v>33.812928500003181</c:v>
                </c:pt>
                <c:pt idx="3383">
                  <c:v>33.82292750000488</c:v>
                </c:pt>
                <c:pt idx="3384">
                  <c:v>33.832926708360901</c:v>
                </c:pt>
                <c:pt idx="3385">
                  <c:v>33.842924708354985</c:v>
                </c:pt>
                <c:pt idx="3386">
                  <c:v>33.852923708356684</c:v>
                </c:pt>
                <c:pt idx="3387">
                  <c:v>33.862921708350768</c:v>
                </c:pt>
                <c:pt idx="3388">
                  <c:v>33.872920708352467</c:v>
                </c:pt>
                <c:pt idx="3389">
                  <c:v>33.882918708346551</c:v>
                </c:pt>
                <c:pt idx="3390">
                  <c:v>33.89291770834825</c:v>
                </c:pt>
                <c:pt idx="3391">
                  <c:v>33.902915708342334</c:v>
                </c:pt>
                <c:pt idx="3392">
                  <c:v>33.912914708344033</c:v>
                </c:pt>
                <c:pt idx="3393">
                  <c:v>33.922912708338117</c:v>
                </c:pt>
                <c:pt idx="3394">
                  <c:v>33.932911708339816</c:v>
                </c:pt>
                <c:pt idx="3395">
                  <c:v>33.9429097083339</c:v>
                </c:pt>
                <c:pt idx="3396">
                  <c:v>33.952908708335599</c:v>
                </c:pt>
                <c:pt idx="3397">
                  <c:v>33.962906708358787</c:v>
                </c:pt>
                <c:pt idx="3398">
                  <c:v>33.972905708360486</c:v>
                </c:pt>
                <c:pt idx="3399">
                  <c:v>33.98290370835457</c:v>
                </c:pt>
                <c:pt idx="3400">
                  <c:v>33.992902708356269</c:v>
                </c:pt>
                <c:pt idx="3401">
                  <c:v>34.002900708350353</c:v>
                </c:pt>
                <c:pt idx="3402">
                  <c:v>34.012899708352052</c:v>
                </c:pt>
                <c:pt idx="3403">
                  <c:v>34.022897708346136</c:v>
                </c:pt>
                <c:pt idx="3404">
                  <c:v>34.032896708347835</c:v>
                </c:pt>
                <c:pt idx="3405">
                  <c:v>34.042895708349533</c:v>
                </c:pt>
                <c:pt idx="3406">
                  <c:v>34.052893708343618</c:v>
                </c:pt>
                <c:pt idx="3407">
                  <c:v>34.062892708345316</c:v>
                </c:pt>
                <c:pt idx="3408">
                  <c:v>34.072890708339401</c:v>
                </c:pt>
                <c:pt idx="3409">
                  <c:v>34.082889708341099</c:v>
                </c:pt>
                <c:pt idx="3410">
                  <c:v>34.092887708335184</c:v>
                </c:pt>
                <c:pt idx="3411">
                  <c:v>34.102886708336882</c:v>
                </c:pt>
                <c:pt idx="3412">
                  <c:v>34.11288470836007</c:v>
                </c:pt>
                <c:pt idx="3413">
                  <c:v>34.122883708361769</c:v>
                </c:pt>
                <c:pt idx="3414">
                  <c:v>34.132881708355853</c:v>
                </c:pt>
                <c:pt idx="3415">
                  <c:v>34.142880708357552</c:v>
                </c:pt>
                <c:pt idx="3416">
                  <c:v>34.152878708351636</c:v>
                </c:pt>
                <c:pt idx="3417">
                  <c:v>34.162877708353335</c:v>
                </c:pt>
                <c:pt idx="3418">
                  <c:v>34.172875708347419</c:v>
                </c:pt>
                <c:pt idx="3419">
                  <c:v>34.182874708349118</c:v>
                </c:pt>
                <c:pt idx="3420">
                  <c:v>34.192872708343202</c:v>
                </c:pt>
                <c:pt idx="3421">
                  <c:v>34.202871708344901</c:v>
                </c:pt>
                <c:pt idx="3422">
                  <c:v>34.212869708338985</c:v>
                </c:pt>
                <c:pt idx="3423">
                  <c:v>34.222868708340684</c:v>
                </c:pt>
                <c:pt idx="3424">
                  <c:v>34.232867708342383</c:v>
                </c:pt>
                <c:pt idx="3425">
                  <c:v>34.242865708336467</c:v>
                </c:pt>
                <c:pt idx="3426">
                  <c:v>34.252864708338166</c:v>
                </c:pt>
                <c:pt idx="3427">
                  <c:v>34.262862708361354</c:v>
                </c:pt>
                <c:pt idx="3428">
                  <c:v>34.272861708333949</c:v>
                </c:pt>
                <c:pt idx="3429">
                  <c:v>34.282859708357137</c:v>
                </c:pt>
                <c:pt idx="3430">
                  <c:v>34.292858708358835</c:v>
                </c:pt>
                <c:pt idx="3431">
                  <c:v>34.30285670835292</c:v>
                </c:pt>
                <c:pt idx="3432">
                  <c:v>34.312855708354618</c:v>
                </c:pt>
                <c:pt idx="3433">
                  <c:v>34.322853708348703</c:v>
                </c:pt>
                <c:pt idx="3434">
                  <c:v>34.332852708350401</c:v>
                </c:pt>
                <c:pt idx="3435">
                  <c:v>34.342850708344486</c:v>
                </c:pt>
                <c:pt idx="3436">
                  <c:v>34.352849708346184</c:v>
                </c:pt>
                <c:pt idx="3437">
                  <c:v>34.362847708340269</c:v>
                </c:pt>
                <c:pt idx="3438">
                  <c:v>34.372846708341967</c:v>
                </c:pt>
                <c:pt idx="3439">
                  <c:v>34.382844708336052</c:v>
                </c:pt>
                <c:pt idx="3440">
                  <c:v>34.39284370833775</c:v>
                </c:pt>
                <c:pt idx="3441">
                  <c:v>34.402841708360938</c:v>
                </c:pt>
                <c:pt idx="3442">
                  <c:v>34.412840708333533</c:v>
                </c:pt>
                <c:pt idx="3443">
                  <c:v>34.422839708335232</c:v>
                </c:pt>
                <c:pt idx="3444">
                  <c:v>34.43283770835842</c:v>
                </c:pt>
                <c:pt idx="3445">
                  <c:v>34.442836708360119</c:v>
                </c:pt>
                <c:pt idx="3446">
                  <c:v>34.452834708354203</c:v>
                </c:pt>
                <c:pt idx="3447">
                  <c:v>34.462833708355902</c:v>
                </c:pt>
                <c:pt idx="3448">
                  <c:v>34.472831708349986</c:v>
                </c:pt>
                <c:pt idx="3449">
                  <c:v>34.482830708351685</c:v>
                </c:pt>
                <c:pt idx="3450">
                  <c:v>34.492828708345769</c:v>
                </c:pt>
                <c:pt idx="3451">
                  <c:v>34.502827708347468</c:v>
                </c:pt>
                <c:pt idx="3452">
                  <c:v>34.512825708341552</c:v>
                </c:pt>
                <c:pt idx="3453">
                  <c:v>34.522824708343251</c:v>
                </c:pt>
                <c:pt idx="3454">
                  <c:v>34.532822708337335</c:v>
                </c:pt>
                <c:pt idx="3455">
                  <c:v>34.542821708339034</c:v>
                </c:pt>
                <c:pt idx="3456">
                  <c:v>34.552819708362222</c:v>
                </c:pt>
                <c:pt idx="3457">
                  <c:v>34.562818708334817</c:v>
                </c:pt>
                <c:pt idx="3458">
                  <c:v>34.572816708358005</c:v>
                </c:pt>
                <c:pt idx="3459">
                  <c:v>34.582815708359703</c:v>
                </c:pt>
                <c:pt idx="3460">
                  <c:v>34.592813708353788</c:v>
                </c:pt>
                <c:pt idx="3461">
                  <c:v>34.602812708355486</c:v>
                </c:pt>
                <c:pt idx="3462">
                  <c:v>34.612811708357185</c:v>
                </c:pt>
                <c:pt idx="3463">
                  <c:v>34.622809708351269</c:v>
                </c:pt>
                <c:pt idx="3464">
                  <c:v>34.632808708352968</c:v>
                </c:pt>
                <c:pt idx="3465">
                  <c:v>34.642806708347052</c:v>
                </c:pt>
                <c:pt idx="3466">
                  <c:v>34.652805708348751</c:v>
                </c:pt>
                <c:pt idx="3467">
                  <c:v>34.662803708342835</c:v>
                </c:pt>
                <c:pt idx="3468">
                  <c:v>34.672802708344534</c:v>
                </c:pt>
                <c:pt idx="3469">
                  <c:v>34.682800708338618</c:v>
                </c:pt>
                <c:pt idx="3470">
                  <c:v>34.692799708340317</c:v>
                </c:pt>
                <c:pt idx="3471">
                  <c:v>34.702797708334401</c:v>
                </c:pt>
                <c:pt idx="3472">
                  <c:v>34.7127967083361</c:v>
                </c:pt>
                <c:pt idx="3473">
                  <c:v>34.722794708359288</c:v>
                </c:pt>
                <c:pt idx="3474">
                  <c:v>34.732793708360987</c:v>
                </c:pt>
                <c:pt idx="3475">
                  <c:v>34.742791708355071</c:v>
                </c:pt>
                <c:pt idx="3476">
                  <c:v>34.75279070835677</c:v>
                </c:pt>
                <c:pt idx="3477">
                  <c:v>34.762789708358468</c:v>
                </c:pt>
                <c:pt idx="3478">
                  <c:v>34.772787708352553</c:v>
                </c:pt>
                <c:pt idx="3479">
                  <c:v>34.782786708354251</c:v>
                </c:pt>
                <c:pt idx="3480">
                  <c:v>34.792784708348336</c:v>
                </c:pt>
                <c:pt idx="3481">
                  <c:v>34.802783708350034</c:v>
                </c:pt>
                <c:pt idx="3482">
                  <c:v>34.812781708344119</c:v>
                </c:pt>
                <c:pt idx="3483">
                  <c:v>34.822780708345817</c:v>
                </c:pt>
                <c:pt idx="3484">
                  <c:v>34.83277858333895</c:v>
                </c:pt>
                <c:pt idx="3485">
                  <c:v>34.842777583340649</c:v>
                </c:pt>
                <c:pt idx="3486">
                  <c:v>34.852775583334733</c:v>
                </c:pt>
                <c:pt idx="3487">
                  <c:v>34.862774583336432</c:v>
                </c:pt>
                <c:pt idx="3488">
                  <c:v>34.87277258335962</c:v>
                </c:pt>
                <c:pt idx="3489">
                  <c:v>34.882771583361318</c:v>
                </c:pt>
                <c:pt idx="3490">
                  <c:v>34.892769583355403</c:v>
                </c:pt>
                <c:pt idx="3491">
                  <c:v>34.902768583357101</c:v>
                </c:pt>
                <c:pt idx="3492">
                  <c:v>34.912766583351186</c:v>
                </c:pt>
                <c:pt idx="3493">
                  <c:v>34.922765583352884</c:v>
                </c:pt>
                <c:pt idx="3494">
                  <c:v>34.932764583354583</c:v>
                </c:pt>
                <c:pt idx="3495">
                  <c:v>34.942762583348667</c:v>
                </c:pt>
                <c:pt idx="3496">
                  <c:v>34.952761583350366</c:v>
                </c:pt>
                <c:pt idx="3497">
                  <c:v>34.96275958334445</c:v>
                </c:pt>
                <c:pt idx="3498">
                  <c:v>34.972758583346149</c:v>
                </c:pt>
                <c:pt idx="3499">
                  <c:v>34.982756583340233</c:v>
                </c:pt>
                <c:pt idx="3500">
                  <c:v>34.992755583341932</c:v>
                </c:pt>
                <c:pt idx="3501">
                  <c:v>35.002753583336016</c:v>
                </c:pt>
                <c:pt idx="3502">
                  <c:v>35.012752583337715</c:v>
                </c:pt>
                <c:pt idx="3503">
                  <c:v>35.022750583360903</c:v>
                </c:pt>
                <c:pt idx="3504">
                  <c:v>35.032749583333498</c:v>
                </c:pt>
                <c:pt idx="3505">
                  <c:v>35.042747583356686</c:v>
                </c:pt>
                <c:pt idx="3506">
                  <c:v>35.052746583358385</c:v>
                </c:pt>
                <c:pt idx="3507">
                  <c:v>35.062744583352469</c:v>
                </c:pt>
                <c:pt idx="3508">
                  <c:v>35.072743583354168</c:v>
                </c:pt>
                <c:pt idx="3509">
                  <c:v>35.082741583348252</c:v>
                </c:pt>
                <c:pt idx="3510">
                  <c:v>35.092740583349951</c:v>
                </c:pt>
                <c:pt idx="3511">
                  <c:v>35.102739583351649</c:v>
                </c:pt>
                <c:pt idx="3512">
                  <c:v>35.112737583345734</c:v>
                </c:pt>
                <c:pt idx="3513">
                  <c:v>35.122736583347432</c:v>
                </c:pt>
                <c:pt idx="3514">
                  <c:v>35.132734583341517</c:v>
                </c:pt>
                <c:pt idx="3515">
                  <c:v>35.142733583343215</c:v>
                </c:pt>
                <c:pt idx="3516">
                  <c:v>35.1527315833373</c:v>
                </c:pt>
                <c:pt idx="3517">
                  <c:v>35.162730583338998</c:v>
                </c:pt>
                <c:pt idx="3518">
                  <c:v>35.172728583362186</c:v>
                </c:pt>
                <c:pt idx="3519">
                  <c:v>35.182727583334781</c:v>
                </c:pt>
                <c:pt idx="3520">
                  <c:v>35.192725583357969</c:v>
                </c:pt>
                <c:pt idx="3521">
                  <c:v>35.202724583359668</c:v>
                </c:pt>
                <c:pt idx="3522">
                  <c:v>35.212722583353752</c:v>
                </c:pt>
                <c:pt idx="3523">
                  <c:v>35.222721583355451</c:v>
                </c:pt>
                <c:pt idx="3524">
                  <c:v>35.232719583349535</c:v>
                </c:pt>
                <c:pt idx="3525">
                  <c:v>35.242718583351234</c:v>
                </c:pt>
                <c:pt idx="3526">
                  <c:v>35.252717583352933</c:v>
                </c:pt>
                <c:pt idx="3527">
                  <c:v>35.262715583347017</c:v>
                </c:pt>
                <c:pt idx="3528">
                  <c:v>35.272714583348716</c:v>
                </c:pt>
                <c:pt idx="3529">
                  <c:v>35.2827125833428</c:v>
                </c:pt>
                <c:pt idx="3530">
                  <c:v>35.292711583344499</c:v>
                </c:pt>
                <c:pt idx="3531">
                  <c:v>35.302709583338583</c:v>
                </c:pt>
                <c:pt idx="3532">
                  <c:v>35.312708583340282</c:v>
                </c:pt>
                <c:pt idx="3533">
                  <c:v>35.322706583334366</c:v>
                </c:pt>
                <c:pt idx="3534">
                  <c:v>35.332705583336065</c:v>
                </c:pt>
                <c:pt idx="3535">
                  <c:v>35.342703583359253</c:v>
                </c:pt>
                <c:pt idx="3536">
                  <c:v>35.352702583360951</c:v>
                </c:pt>
                <c:pt idx="3537">
                  <c:v>35.362700583355036</c:v>
                </c:pt>
                <c:pt idx="3538">
                  <c:v>35.372699583356734</c:v>
                </c:pt>
                <c:pt idx="3539">
                  <c:v>35.382697583350819</c:v>
                </c:pt>
                <c:pt idx="3540">
                  <c:v>35.392696583352517</c:v>
                </c:pt>
                <c:pt idx="3541">
                  <c:v>35.402695583354216</c:v>
                </c:pt>
                <c:pt idx="3542">
                  <c:v>35.4126935833483</c:v>
                </c:pt>
                <c:pt idx="3543">
                  <c:v>35.422692583349999</c:v>
                </c:pt>
                <c:pt idx="3544">
                  <c:v>35.432690583344083</c:v>
                </c:pt>
                <c:pt idx="3545">
                  <c:v>35.442689583345782</c:v>
                </c:pt>
                <c:pt idx="3546">
                  <c:v>35.452687583339866</c:v>
                </c:pt>
                <c:pt idx="3547">
                  <c:v>35.462686583341565</c:v>
                </c:pt>
                <c:pt idx="3548">
                  <c:v>35.472684583335649</c:v>
                </c:pt>
                <c:pt idx="3549">
                  <c:v>35.482683583337348</c:v>
                </c:pt>
                <c:pt idx="3550">
                  <c:v>35.492681583360536</c:v>
                </c:pt>
                <c:pt idx="3551">
                  <c:v>35.502680583362235</c:v>
                </c:pt>
                <c:pt idx="3552">
                  <c:v>35.512678583356319</c:v>
                </c:pt>
                <c:pt idx="3553">
                  <c:v>35.522677583358018</c:v>
                </c:pt>
                <c:pt idx="3554">
                  <c:v>35.532675583352102</c:v>
                </c:pt>
                <c:pt idx="3555">
                  <c:v>35.542674583353801</c:v>
                </c:pt>
                <c:pt idx="3556">
                  <c:v>35.552673583355499</c:v>
                </c:pt>
                <c:pt idx="3557">
                  <c:v>35.562671583349584</c:v>
                </c:pt>
                <c:pt idx="3558">
                  <c:v>35.572670583351282</c:v>
                </c:pt>
                <c:pt idx="3559">
                  <c:v>35.582668583345367</c:v>
                </c:pt>
                <c:pt idx="3560">
                  <c:v>35.592667583347065</c:v>
                </c:pt>
                <c:pt idx="3561">
                  <c:v>35.60266558334115</c:v>
                </c:pt>
                <c:pt idx="3562">
                  <c:v>35.612664583342848</c:v>
                </c:pt>
                <c:pt idx="3563">
                  <c:v>35.622662583336933</c:v>
                </c:pt>
                <c:pt idx="3564">
                  <c:v>35.632661583338631</c:v>
                </c:pt>
                <c:pt idx="3565">
                  <c:v>35.642659583361819</c:v>
                </c:pt>
                <c:pt idx="3566">
                  <c:v>35.652658583334414</c:v>
                </c:pt>
                <c:pt idx="3567">
                  <c:v>35.662656583357602</c:v>
                </c:pt>
                <c:pt idx="3568">
                  <c:v>35.672655583359301</c:v>
                </c:pt>
                <c:pt idx="3569">
                  <c:v>35.682654583361</c:v>
                </c:pt>
                <c:pt idx="3570">
                  <c:v>35.692652583355084</c:v>
                </c:pt>
                <c:pt idx="3571">
                  <c:v>35.702651583356783</c:v>
                </c:pt>
                <c:pt idx="3572">
                  <c:v>35.712649583350867</c:v>
                </c:pt>
                <c:pt idx="3573">
                  <c:v>35.722648583352566</c:v>
                </c:pt>
                <c:pt idx="3574">
                  <c:v>35.73264658334665</c:v>
                </c:pt>
                <c:pt idx="3575">
                  <c:v>35.742645583348349</c:v>
                </c:pt>
                <c:pt idx="3576">
                  <c:v>35.752643583342433</c:v>
                </c:pt>
                <c:pt idx="3577">
                  <c:v>35.762642583344132</c:v>
                </c:pt>
                <c:pt idx="3578">
                  <c:v>35.772640583338216</c:v>
                </c:pt>
                <c:pt idx="3579">
                  <c:v>35.782639583339915</c:v>
                </c:pt>
                <c:pt idx="3580">
                  <c:v>35.792637583333999</c:v>
                </c:pt>
                <c:pt idx="3581">
                  <c:v>35.802636583335698</c:v>
                </c:pt>
                <c:pt idx="3582">
                  <c:v>35.812635583337396</c:v>
                </c:pt>
                <c:pt idx="3583">
                  <c:v>35.822633583360584</c:v>
                </c:pt>
                <c:pt idx="3584">
                  <c:v>35.83263233336038</c:v>
                </c:pt>
                <c:pt idx="3585">
                  <c:v>35.842630333354464</c:v>
                </c:pt>
                <c:pt idx="3586">
                  <c:v>35.852629333356163</c:v>
                </c:pt>
                <c:pt idx="3587">
                  <c:v>35.862627333350247</c:v>
                </c:pt>
                <c:pt idx="3588">
                  <c:v>35.872626333351946</c:v>
                </c:pt>
                <c:pt idx="3589">
                  <c:v>35.88262433334603</c:v>
                </c:pt>
                <c:pt idx="3590">
                  <c:v>35.892623333347728</c:v>
                </c:pt>
                <c:pt idx="3591">
                  <c:v>35.902621333341813</c:v>
                </c:pt>
                <c:pt idx="3592">
                  <c:v>35.912620333343511</c:v>
                </c:pt>
                <c:pt idx="3593">
                  <c:v>35.922618333337596</c:v>
                </c:pt>
                <c:pt idx="3594">
                  <c:v>35.932617333339294</c:v>
                </c:pt>
                <c:pt idx="3595">
                  <c:v>35.942615333333379</c:v>
                </c:pt>
                <c:pt idx="3596">
                  <c:v>35.952614333335077</c:v>
                </c:pt>
                <c:pt idx="3597">
                  <c:v>35.962613333336776</c:v>
                </c:pt>
                <c:pt idx="3598">
                  <c:v>35.972611333359964</c:v>
                </c:pt>
                <c:pt idx="3599">
                  <c:v>35.982610333361663</c:v>
                </c:pt>
                <c:pt idx="3600">
                  <c:v>35.992608333355747</c:v>
                </c:pt>
                <c:pt idx="3601">
                  <c:v>36.002607333357446</c:v>
                </c:pt>
                <c:pt idx="3602">
                  <c:v>36.01260533335153</c:v>
                </c:pt>
                <c:pt idx="3603">
                  <c:v>36.022604333353229</c:v>
                </c:pt>
                <c:pt idx="3604">
                  <c:v>36.032602333347313</c:v>
                </c:pt>
                <c:pt idx="3605">
                  <c:v>36.042601333349012</c:v>
                </c:pt>
                <c:pt idx="3606">
                  <c:v>36.052599333343096</c:v>
                </c:pt>
                <c:pt idx="3607">
                  <c:v>36.062598333344795</c:v>
                </c:pt>
                <c:pt idx="3608">
                  <c:v>36.072596333338879</c:v>
                </c:pt>
                <c:pt idx="3609">
                  <c:v>36.082595333340578</c:v>
                </c:pt>
                <c:pt idx="3610">
                  <c:v>36.092593333334662</c:v>
                </c:pt>
                <c:pt idx="3611">
                  <c:v>36.102592333336361</c:v>
                </c:pt>
                <c:pt idx="3612">
                  <c:v>36.112591333338059</c:v>
                </c:pt>
                <c:pt idx="3613">
                  <c:v>36.122589333361248</c:v>
                </c:pt>
                <c:pt idx="3614">
                  <c:v>36.132588333333842</c:v>
                </c:pt>
                <c:pt idx="3615">
                  <c:v>36.142586333357031</c:v>
                </c:pt>
                <c:pt idx="3616">
                  <c:v>36.152585333358729</c:v>
                </c:pt>
                <c:pt idx="3617">
                  <c:v>36.162583333352813</c:v>
                </c:pt>
                <c:pt idx="3618">
                  <c:v>36.172582333354512</c:v>
                </c:pt>
                <c:pt idx="3619">
                  <c:v>36.182580333348596</c:v>
                </c:pt>
                <c:pt idx="3620">
                  <c:v>36.192579333350295</c:v>
                </c:pt>
                <c:pt idx="3621">
                  <c:v>36.202577333344379</c:v>
                </c:pt>
                <c:pt idx="3622">
                  <c:v>36.212576333346078</c:v>
                </c:pt>
                <c:pt idx="3623">
                  <c:v>36.222575333347777</c:v>
                </c:pt>
                <c:pt idx="3624">
                  <c:v>36.232573333341861</c:v>
                </c:pt>
                <c:pt idx="3625">
                  <c:v>36.24257233334356</c:v>
                </c:pt>
                <c:pt idx="3626">
                  <c:v>36.252570333337644</c:v>
                </c:pt>
                <c:pt idx="3627">
                  <c:v>36.262569333339343</c:v>
                </c:pt>
                <c:pt idx="3628">
                  <c:v>36.272567333333427</c:v>
                </c:pt>
                <c:pt idx="3629">
                  <c:v>36.282566333335126</c:v>
                </c:pt>
                <c:pt idx="3630">
                  <c:v>36.292564333358314</c:v>
                </c:pt>
                <c:pt idx="3631">
                  <c:v>36.302563333360013</c:v>
                </c:pt>
                <c:pt idx="3632">
                  <c:v>36.312561333354097</c:v>
                </c:pt>
                <c:pt idx="3633">
                  <c:v>36.322560333355796</c:v>
                </c:pt>
                <c:pt idx="3634">
                  <c:v>36.33255833334988</c:v>
                </c:pt>
                <c:pt idx="3635">
                  <c:v>36.342557333351579</c:v>
                </c:pt>
                <c:pt idx="3636">
                  <c:v>36.352556333353277</c:v>
                </c:pt>
                <c:pt idx="3637">
                  <c:v>36.362554333347362</c:v>
                </c:pt>
                <c:pt idx="3638">
                  <c:v>36.37255333334906</c:v>
                </c:pt>
                <c:pt idx="3639">
                  <c:v>36.382551333343145</c:v>
                </c:pt>
                <c:pt idx="3640">
                  <c:v>36.392550333344843</c:v>
                </c:pt>
                <c:pt idx="3641">
                  <c:v>36.402548333338927</c:v>
                </c:pt>
                <c:pt idx="3642">
                  <c:v>36.412547333340626</c:v>
                </c:pt>
                <c:pt idx="3643">
                  <c:v>36.42254533333471</c:v>
                </c:pt>
                <c:pt idx="3644">
                  <c:v>36.432544333336409</c:v>
                </c:pt>
                <c:pt idx="3645">
                  <c:v>36.442542333359597</c:v>
                </c:pt>
                <c:pt idx="3646">
                  <c:v>36.452541333361296</c:v>
                </c:pt>
                <c:pt idx="3647">
                  <c:v>36.462540333333891</c:v>
                </c:pt>
                <c:pt idx="3648">
                  <c:v>36.472538333357079</c:v>
                </c:pt>
                <c:pt idx="3649">
                  <c:v>36.482537333358778</c:v>
                </c:pt>
                <c:pt idx="3650">
                  <c:v>36.492535333352862</c:v>
                </c:pt>
                <c:pt idx="3651">
                  <c:v>36.502534333354561</c:v>
                </c:pt>
                <c:pt idx="3652">
                  <c:v>36.512532333348645</c:v>
                </c:pt>
                <c:pt idx="3653">
                  <c:v>36.522531333350344</c:v>
                </c:pt>
                <c:pt idx="3654">
                  <c:v>36.532529333344428</c:v>
                </c:pt>
                <c:pt idx="3655">
                  <c:v>36.542528333346127</c:v>
                </c:pt>
                <c:pt idx="3656">
                  <c:v>36.552526333340211</c:v>
                </c:pt>
                <c:pt idx="3657">
                  <c:v>36.56252533334191</c:v>
                </c:pt>
                <c:pt idx="3658">
                  <c:v>36.572523333335994</c:v>
                </c:pt>
                <c:pt idx="3659">
                  <c:v>36.582522333337693</c:v>
                </c:pt>
                <c:pt idx="3660">
                  <c:v>36.592521333339391</c:v>
                </c:pt>
                <c:pt idx="3661">
                  <c:v>36.602519333333476</c:v>
                </c:pt>
                <c:pt idx="3662">
                  <c:v>36.612518333335174</c:v>
                </c:pt>
                <c:pt idx="3663">
                  <c:v>36.622516333358362</c:v>
                </c:pt>
                <c:pt idx="3664">
                  <c:v>36.632515333360061</c:v>
                </c:pt>
                <c:pt idx="3665">
                  <c:v>36.642513333354145</c:v>
                </c:pt>
                <c:pt idx="3666">
                  <c:v>36.652512333355844</c:v>
                </c:pt>
                <c:pt idx="3667">
                  <c:v>36.662510333349928</c:v>
                </c:pt>
                <c:pt idx="3668">
                  <c:v>36.672509333351627</c:v>
                </c:pt>
                <c:pt idx="3669">
                  <c:v>36.682507333345711</c:v>
                </c:pt>
                <c:pt idx="3670">
                  <c:v>36.69250633334741</c:v>
                </c:pt>
                <c:pt idx="3671">
                  <c:v>36.702504333341494</c:v>
                </c:pt>
                <c:pt idx="3672">
                  <c:v>36.712503333343193</c:v>
                </c:pt>
                <c:pt idx="3673">
                  <c:v>36.722502333344892</c:v>
                </c:pt>
                <c:pt idx="3674">
                  <c:v>36.732500333338976</c:v>
                </c:pt>
                <c:pt idx="3675">
                  <c:v>36.742499333340675</c:v>
                </c:pt>
                <c:pt idx="3676">
                  <c:v>36.752497333334759</c:v>
                </c:pt>
                <c:pt idx="3677">
                  <c:v>36.762496333336458</c:v>
                </c:pt>
                <c:pt idx="3678">
                  <c:v>36.772494333359646</c:v>
                </c:pt>
                <c:pt idx="3679">
                  <c:v>36.782493333361344</c:v>
                </c:pt>
                <c:pt idx="3680">
                  <c:v>36.792491333355429</c:v>
                </c:pt>
                <c:pt idx="3681">
                  <c:v>36.802490333357127</c:v>
                </c:pt>
                <c:pt idx="3682">
                  <c:v>36.812488333351212</c:v>
                </c:pt>
                <c:pt idx="3683">
                  <c:v>36.82248733335291</c:v>
                </c:pt>
                <c:pt idx="3684">
                  <c:v>36.832486625004094</c:v>
                </c:pt>
                <c:pt idx="3685">
                  <c:v>36.842484625027282</c:v>
                </c:pt>
                <c:pt idx="3686">
                  <c:v>36.852483624999877</c:v>
                </c:pt>
                <c:pt idx="3687">
                  <c:v>36.862481625023065</c:v>
                </c:pt>
                <c:pt idx="3688">
                  <c:v>36.872480625024764</c:v>
                </c:pt>
                <c:pt idx="3689">
                  <c:v>36.882478625018848</c:v>
                </c:pt>
                <c:pt idx="3690">
                  <c:v>36.892477625020547</c:v>
                </c:pt>
                <c:pt idx="3691">
                  <c:v>36.902475625014631</c:v>
                </c:pt>
                <c:pt idx="3692">
                  <c:v>36.91247462501633</c:v>
                </c:pt>
                <c:pt idx="3693">
                  <c:v>36.922472625010414</c:v>
                </c:pt>
                <c:pt idx="3694">
                  <c:v>36.932471625012113</c:v>
                </c:pt>
                <c:pt idx="3695">
                  <c:v>36.942470625013812</c:v>
                </c:pt>
                <c:pt idx="3696">
                  <c:v>36.952468625007896</c:v>
                </c:pt>
                <c:pt idx="3697">
                  <c:v>36.962467625009594</c:v>
                </c:pt>
                <c:pt idx="3698">
                  <c:v>36.972465625003679</c:v>
                </c:pt>
                <c:pt idx="3699">
                  <c:v>36.982464625005377</c:v>
                </c:pt>
                <c:pt idx="3700">
                  <c:v>36.992462625028566</c:v>
                </c:pt>
                <c:pt idx="3701">
                  <c:v>37.00246162500116</c:v>
                </c:pt>
                <c:pt idx="3702">
                  <c:v>37.012459625024348</c:v>
                </c:pt>
                <c:pt idx="3703">
                  <c:v>37.022458625026047</c:v>
                </c:pt>
                <c:pt idx="3704">
                  <c:v>37.032456625020131</c:v>
                </c:pt>
                <c:pt idx="3705">
                  <c:v>37.04245562502183</c:v>
                </c:pt>
                <c:pt idx="3706">
                  <c:v>37.052454625023529</c:v>
                </c:pt>
                <c:pt idx="3707">
                  <c:v>37.062452625017613</c:v>
                </c:pt>
                <c:pt idx="3708">
                  <c:v>37.072451625019312</c:v>
                </c:pt>
                <c:pt idx="3709">
                  <c:v>37.082449625013396</c:v>
                </c:pt>
                <c:pt idx="3710">
                  <c:v>37.092448625015095</c:v>
                </c:pt>
                <c:pt idx="3711">
                  <c:v>37.102446625009179</c:v>
                </c:pt>
                <c:pt idx="3712">
                  <c:v>37.112445625010878</c:v>
                </c:pt>
                <c:pt idx="3713">
                  <c:v>37.122443625004962</c:v>
                </c:pt>
                <c:pt idx="3714">
                  <c:v>37.132442625006661</c:v>
                </c:pt>
                <c:pt idx="3715">
                  <c:v>37.142440625000745</c:v>
                </c:pt>
                <c:pt idx="3716">
                  <c:v>37.152439625002444</c:v>
                </c:pt>
                <c:pt idx="3717">
                  <c:v>37.162437625025632</c:v>
                </c:pt>
                <c:pt idx="3718">
                  <c:v>37.172436625027331</c:v>
                </c:pt>
                <c:pt idx="3719">
                  <c:v>37.182435624999925</c:v>
                </c:pt>
                <c:pt idx="3720">
                  <c:v>37.192433625023114</c:v>
                </c:pt>
                <c:pt idx="3721">
                  <c:v>37.202432625024812</c:v>
                </c:pt>
                <c:pt idx="3722">
                  <c:v>37.212430625018897</c:v>
                </c:pt>
                <c:pt idx="3723">
                  <c:v>37.222429625020595</c:v>
                </c:pt>
                <c:pt idx="3724">
                  <c:v>37.23242762501468</c:v>
                </c:pt>
                <c:pt idx="3725">
                  <c:v>37.242426625016378</c:v>
                </c:pt>
                <c:pt idx="3726">
                  <c:v>37.252424625010462</c:v>
                </c:pt>
                <c:pt idx="3727">
                  <c:v>37.262423625012161</c:v>
                </c:pt>
                <c:pt idx="3728">
                  <c:v>37.27242262501386</c:v>
                </c:pt>
                <c:pt idx="3729">
                  <c:v>37.282420625007944</c:v>
                </c:pt>
                <c:pt idx="3730">
                  <c:v>37.292419625009643</c:v>
                </c:pt>
                <c:pt idx="3731">
                  <c:v>37.302417625003727</c:v>
                </c:pt>
                <c:pt idx="3732">
                  <c:v>37.312416625005426</c:v>
                </c:pt>
                <c:pt idx="3733">
                  <c:v>37.322414625028614</c:v>
                </c:pt>
                <c:pt idx="3734">
                  <c:v>37.332413625001209</c:v>
                </c:pt>
                <c:pt idx="3735">
                  <c:v>37.342411625024397</c:v>
                </c:pt>
                <c:pt idx="3736">
                  <c:v>37.352410625026096</c:v>
                </c:pt>
                <c:pt idx="3737">
                  <c:v>37.36240862502018</c:v>
                </c:pt>
                <c:pt idx="3738">
                  <c:v>37.372407625021879</c:v>
                </c:pt>
                <c:pt idx="3739">
                  <c:v>37.382406625023577</c:v>
                </c:pt>
                <c:pt idx="3740">
                  <c:v>37.392404625017662</c:v>
                </c:pt>
                <c:pt idx="3741">
                  <c:v>37.40240362501936</c:v>
                </c:pt>
                <c:pt idx="3742">
                  <c:v>37.412401625013445</c:v>
                </c:pt>
                <c:pt idx="3743">
                  <c:v>37.422400625015143</c:v>
                </c:pt>
                <c:pt idx="3744">
                  <c:v>37.432398625009228</c:v>
                </c:pt>
                <c:pt idx="3745">
                  <c:v>37.442397625010926</c:v>
                </c:pt>
                <c:pt idx="3746">
                  <c:v>37.452395625005011</c:v>
                </c:pt>
                <c:pt idx="3747">
                  <c:v>37.462394625006709</c:v>
                </c:pt>
                <c:pt idx="3748">
                  <c:v>37.472392625000793</c:v>
                </c:pt>
                <c:pt idx="3749">
                  <c:v>37.482391625002492</c:v>
                </c:pt>
                <c:pt idx="3750">
                  <c:v>37.492390625004191</c:v>
                </c:pt>
                <c:pt idx="3751">
                  <c:v>37.502388625027379</c:v>
                </c:pt>
                <c:pt idx="3752">
                  <c:v>37.512387624999974</c:v>
                </c:pt>
                <c:pt idx="3753">
                  <c:v>37.522385625023162</c:v>
                </c:pt>
                <c:pt idx="3754">
                  <c:v>37.532384625024861</c:v>
                </c:pt>
                <c:pt idx="3755">
                  <c:v>37.542382625018945</c:v>
                </c:pt>
                <c:pt idx="3756">
                  <c:v>37.552381625020644</c:v>
                </c:pt>
                <c:pt idx="3757">
                  <c:v>37.562379625014728</c:v>
                </c:pt>
                <c:pt idx="3758">
                  <c:v>37.572378625016427</c:v>
                </c:pt>
                <c:pt idx="3759">
                  <c:v>37.582376625010511</c:v>
                </c:pt>
                <c:pt idx="3760">
                  <c:v>37.59237562501221</c:v>
                </c:pt>
                <c:pt idx="3761">
                  <c:v>37.602374625013908</c:v>
                </c:pt>
                <c:pt idx="3762">
                  <c:v>37.612372625007993</c:v>
                </c:pt>
                <c:pt idx="3763">
                  <c:v>37.622371625009691</c:v>
                </c:pt>
                <c:pt idx="3764">
                  <c:v>37.632369625003776</c:v>
                </c:pt>
                <c:pt idx="3765">
                  <c:v>37.642368625005474</c:v>
                </c:pt>
                <c:pt idx="3766">
                  <c:v>37.652366625028662</c:v>
                </c:pt>
                <c:pt idx="3767">
                  <c:v>37.662365625001257</c:v>
                </c:pt>
                <c:pt idx="3768">
                  <c:v>37.672363625024445</c:v>
                </c:pt>
                <c:pt idx="3769">
                  <c:v>37.682362625026144</c:v>
                </c:pt>
                <c:pt idx="3770">
                  <c:v>37.692361625027843</c:v>
                </c:pt>
                <c:pt idx="3771">
                  <c:v>37.702359625021927</c:v>
                </c:pt>
                <c:pt idx="3772">
                  <c:v>37.712358625023626</c:v>
                </c:pt>
                <c:pt idx="3773">
                  <c:v>37.72235662501771</c:v>
                </c:pt>
                <c:pt idx="3774">
                  <c:v>37.732355625019409</c:v>
                </c:pt>
                <c:pt idx="3775">
                  <c:v>37.742353625013493</c:v>
                </c:pt>
                <c:pt idx="3776">
                  <c:v>37.752352625015192</c:v>
                </c:pt>
                <c:pt idx="3777">
                  <c:v>37.762350625009276</c:v>
                </c:pt>
                <c:pt idx="3778">
                  <c:v>37.772349625010975</c:v>
                </c:pt>
                <c:pt idx="3779">
                  <c:v>37.782347625005059</c:v>
                </c:pt>
                <c:pt idx="3780">
                  <c:v>37.792346625006758</c:v>
                </c:pt>
                <c:pt idx="3781">
                  <c:v>37.802345625008456</c:v>
                </c:pt>
                <c:pt idx="3782">
                  <c:v>37.812343625002541</c:v>
                </c:pt>
                <c:pt idx="3783">
                  <c:v>37.822342625004239</c:v>
                </c:pt>
                <c:pt idx="3784">
                  <c:v>37.832340625027427</c:v>
                </c:pt>
                <c:pt idx="3785">
                  <c:v>37.842339458351489</c:v>
                </c:pt>
                <c:pt idx="3786">
                  <c:v>37.852337458345573</c:v>
                </c:pt>
                <c:pt idx="3787">
                  <c:v>37.862336458347272</c:v>
                </c:pt>
                <c:pt idx="3788">
                  <c:v>37.872334458341356</c:v>
                </c:pt>
                <c:pt idx="3789">
                  <c:v>37.882333458343055</c:v>
                </c:pt>
                <c:pt idx="3790">
                  <c:v>37.892331458337139</c:v>
                </c:pt>
                <c:pt idx="3791">
                  <c:v>37.902330458338838</c:v>
                </c:pt>
                <c:pt idx="3792">
                  <c:v>37.912329458340537</c:v>
                </c:pt>
                <c:pt idx="3793">
                  <c:v>37.922327458334621</c:v>
                </c:pt>
                <c:pt idx="3794">
                  <c:v>37.93232645833632</c:v>
                </c:pt>
                <c:pt idx="3795">
                  <c:v>37.942324458359508</c:v>
                </c:pt>
                <c:pt idx="3796">
                  <c:v>37.952323458361207</c:v>
                </c:pt>
                <c:pt idx="3797">
                  <c:v>37.962321458355291</c:v>
                </c:pt>
                <c:pt idx="3798">
                  <c:v>37.97232045835699</c:v>
                </c:pt>
                <c:pt idx="3799">
                  <c:v>37.982318458351074</c:v>
                </c:pt>
                <c:pt idx="3800">
                  <c:v>37.992317458352773</c:v>
                </c:pt>
                <c:pt idx="3801">
                  <c:v>38.002316458354471</c:v>
                </c:pt>
                <c:pt idx="3802">
                  <c:v>38.012314458348555</c:v>
                </c:pt>
                <c:pt idx="3803">
                  <c:v>38.022313458350254</c:v>
                </c:pt>
                <c:pt idx="3804">
                  <c:v>38.032311458344338</c:v>
                </c:pt>
                <c:pt idx="3805">
                  <c:v>38.042310458346037</c:v>
                </c:pt>
                <c:pt idx="3806">
                  <c:v>38.052308458340121</c:v>
                </c:pt>
                <c:pt idx="3807">
                  <c:v>38.06230745834182</c:v>
                </c:pt>
                <c:pt idx="3808">
                  <c:v>38.072305458335904</c:v>
                </c:pt>
                <c:pt idx="3809">
                  <c:v>38.082304458337603</c:v>
                </c:pt>
                <c:pt idx="3810">
                  <c:v>38.092303458339302</c:v>
                </c:pt>
                <c:pt idx="3811">
                  <c:v>38.102301458333386</c:v>
                </c:pt>
                <c:pt idx="3812">
                  <c:v>38.112300458335085</c:v>
                </c:pt>
                <c:pt idx="3813">
                  <c:v>38.122298458358273</c:v>
                </c:pt>
                <c:pt idx="3814">
                  <c:v>38.132297458359972</c:v>
                </c:pt>
                <c:pt idx="3815">
                  <c:v>38.142295458354056</c:v>
                </c:pt>
                <c:pt idx="3816">
                  <c:v>38.152294458355755</c:v>
                </c:pt>
                <c:pt idx="3817">
                  <c:v>38.162292458349839</c:v>
                </c:pt>
                <c:pt idx="3818">
                  <c:v>38.172291458351538</c:v>
                </c:pt>
                <c:pt idx="3819">
                  <c:v>38.182289458345622</c:v>
                </c:pt>
                <c:pt idx="3820">
                  <c:v>38.192288458347321</c:v>
                </c:pt>
                <c:pt idx="3821">
                  <c:v>38.202287458349019</c:v>
                </c:pt>
                <c:pt idx="3822">
                  <c:v>38.212285458343104</c:v>
                </c:pt>
                <c:pt idx="3823">
                  <c:v>38.222284458344802</c:v>
                </c:pt>
                <c:pt idx="3824">
                  <c:v>38.232282458338886</c:v>
                </c:pt>
                <c:pt idx="3825">
                  <c:v>38.242281458340585</c:v>
                </c:pt>
                <c:pt idx="3826">
                  <c:v>38.252279458334669</c:v>
                </c:pt>
                <c:pt idx="3827">
                  <c:v>38.262278458336368</c:v>
                </c:pt>
                <c:pt idx="3828">
                  <c:v>38.272276458359556</c:v>
                </c:pt>
                <c:pt idx="3829">
                  <c:v>38.282275458361255</c:v>
                </c:pt>
                <c:pt idx="3830">
                  <c:v>38.29227445833385</c:v>
                </c:pt>
                <c:pt idx="3831">
                  <c:v>38.302272458357038</c:v>
                </c:pt>
                <c:pt idx="3832">
                  <c:v>38.312271458358737</c:v>
                </c:pt>
                <c:pt idx="3833">
                  <c:v>38.322269458352821</c:v>
                </c:pt>
                <c:pt idx="3834">
                  <c:v>38.33226845835452</c:v>
                </c:pt>
                <c:pt idx="3835">
                  <c:v>38.342266458348604</c:v>
                </c:pt>
                <c:pt idx="3836">
                  <c:v>38.352265458350303</c:v>
                </c:pt>
                <c:pt idx="3837">
                  <c:v>38.362263458344387</c:v>
                </c:pt>
                <c:pt idx="3838">
                  <c:v>38.372262458346086</c:v>
                </c:pt>
                <c:pt idx="3839">
                  <c:v>38.382261458347784</c:v>
                </c:pt>
                <c:pt idx="3840">
                  <c:v>38.392259458341869</c:v>
                </c:pt>
                <c:pt idx="3841">
                  <c:v>38.402258458343567</c:v>
                </c:pt>
                <c:pt idx="3842">
                  <c:v>38.412256458337652</c:v>
                </c:pt>
                <c:pt idx="3843">
                  <c:v>38.42225545833935</c:v>
                </c:pt>
                <c:pt idx="3844">
                  <c:v>38.432253458333435</c:v>
                </c:pt>
                <c:pt idx="3845">
                  <c:v>38.442252458335133</c:v>
                </c:pt>
                <c:pt idx="3846">
                  <c:v>38.452250458358321</c:v>
                </c:pt>
                <c:pt idx="3847">
                  <c:v>38.46224945836002</c:v>
                </c:pt>
                <c:pt idx="3848">
                  <c:v>38.472248458361719</c:v>
                </c:pt>
                <c:pt idx="3849">
                  <c:v>38.482246458355803</c:v>
                </c:pt>
                <c:pt idx="3850">
                  <c:v>38.492245458357502</c:v>
                </c:pt>
                <c:pt idx="3851">
                  <c:v>38.502243458351586</c:v>
                </c:pt>
                <c:pt idx="3852">
                  <c:v>38.512242458353285</c:v>
                </c:pt>
                <c:pt idx="3853">
                  <c:v>38.522240458347369</c:v>
                </c:pt>
                <c:pt idx="3854">
                  <c:v>38.532239458349068</c:v>
                </c:pt>
                <c:pt idx="3855">
                  <c:v>38.542237458343152</c:v>
                </c:pt>
                <c:pt idx="3856">
                  <c:v>38.552236458344851</c:v>
                </c:pt>
                <c:pt idx="3857">
                  <c:v>38.562235458346549</c:v>
                </c:pt>
                <c:pt idx="3858">
                  <c:v>38.572233458340634</c:v>
                </c:pt>
                <c:pt idx="3859">
                  <c:v>38.582232458342332</c:v>
                </c:pt>
                <c:pt idx="3860">
                  <c:v>38.592230458336417</c:v>
                </c:pt>
                <c:pt idx="3861">
                  <c:v>38.602229458338115</c:v>
                </c:pt>
                <c:pt idx="3862">
                  <c:v>38.612227458361303</c:v>
                </c:pt>
                <c:pt idx="3863">
                  <c:v>38.622226458333898</c:v>
                </c:pt>
                <c:pt idx="3864">
                  <c:v>38.632224458357086</c:v>
                </c:pt>
                <c:pt idx="3865">
                  <c:v>38.642223458358785</c:v>
                </c:pt>
                <c:pt idx="3866">
                  <c:v>38.652222458360484</c:v>
                </c:pt>
                <c:pt idx="3867">
                  <c:v>38.662220458354568</c:v>
                </c:pt>
                <c:pt idx="3868">
                  <c:v>38.672219458356267</c:v>
                </c:pt>
                <c:pt idx="3869">
                  <c:v>38.682217458350351</c:v>
                </c:pt>
                <c:pt idx="3870">
                  <c:v>38.69221645835205</c:v>
                </c:pt>
                <c:pt idx="3871">
                  <c:v>38.702214458346134</c:v>
                </c:pt>
                <c:pt idx="3872">
                  <c:v>38.712213458347833</c:v>
                </c:pt>
                <c:pt idx="3873">
                  <c:v>38.722211458341917</c:v>
                </c:pt>
                <c:pt idx="3874">
                  <c:v>38.732210458343616</c:v>
                </c:pt>
                <c:pt idx="3875">
                  <c:v>38.742209458345314</c:v>
                </c:pt>
                <c:pt idx="3876">
                  <c:v>38.752207458339399</c:v>
                </c:pt>
                <c:pt idx="3877">
                  <c:v>38.762206458341097</c:v>
                </c:pt>
                <c:pt idx="3878">
                  <c:v>38.772204458335182</c:v>
                </c:pt>
                <c:pt idx="3879">
                  <c:v>38.78220345833688</c:v>
                </c:pt>
                <c:pt idx="3880">
                  <c:v>38.792201458360069</c:v>
                </c:pt>
                <c:pt idx="3881">
                  <c:v>38.802200458361767</c:v>
                </c:pt>
                <c:pt idx="3882">
                  <c:v>38.812198458355851</c:v>
                </c:pt>
                <c:pt idx="3883">
                  <c:v>38.82219745835755</c:v>
                </c:pt>
                <c:pt idx="3884">
                  <c:v>38.832196458359249</c:v>
                </c:pt>
                <c:pt idx="3885">
                  <c:v>38.842194000026211</c:v>
                </c:pt>
                <c:pt idx="3886">
                  <c:v>38.85219300002791</c:v>
                </c:pt>
                <c:pt idx="3887">
                  <c:v>38.862191000021994</c:v>
                </c:pt>
                <c:pt idx="3888">
                  <c:v>38.872190000023693</c:v>
                </c:pt>
                <c:pt idx="3889">
                  <c:v>38.882188000017777</c:v>
                </c:pt>
                <c:pt idx="3890">
                  <c:v>38.892187000019476</c:v>
                </c:pt>
                <c:pt idx="3891">
                  <c:v>38.90218500001356</c:v>
                </c:pt>
                <c:pt idx="3892">
                  <c:v>38.912184000015259</c:v>
                </c:pt>
                <c:pt idx="3893">
                  <c:v>38.922183000016958</c:v>
                </c:pt>
                <c:pt idx="3894">
                  <c:v>38.932181000011042</c:v>
                </c:pt>
                <c:pt idx="3895">
                  <c:v>38.94218000001274</c:v>
                </c:pt>
                <c:pt idx="3896">
                  <c:v>38.952178000006825</c:v>
                </c:pt>
                <c:pt idx="3897">
                  <c:v>38.962177000008523</c:v>
                </c:pt>
                <c:pt idx="3898">
                  <c:v>38.972175000002608</c:v>
                </c:pt>
                <c:pt idx="3899">
                  <c:v>38.982174000004306</c:v>
                </c:pt>
                <c:pt idx="3900">
                  <c:v>38.992173000006005</c:v>
                </c:pt>
                <c:pt idx="3901">
                  <c:v>39.002171000000089</c:v>
                </c:pt>
                <c:pt idx="3902">
                  <c:v>39.012170000001788</c:v>
                </c:pt>
                <c:pt idx="3903">
                  <c:v>39.022168000024976</c:v>
                </c:pt>
                <c:pt idx="3904">
                  <c:v>39.032167000026675</c:v>
                </c:pt>
                <c:pt idx="3905">
                  <c:v>39.042165000020759</c:v>
                </c:pt>
                <c:pt idx="3906">
                  <c:v>39.052164000022458</c:v>
                </c:pt>
                <c:pt idx="3907">
                  <c:v>39.062162000016542</c:v>
                </c:pt>
                <c:pt idx="3908">
                  <c:v>39.072161000018241</c:v>
                </c:pt>
                <c:pt idx="3909">
                  <c:v>39.08216000001994</c:v>
                </c:pt>
                <c:pt idx="3910">
                  <c:v>39.092158000014024</c:v>
                </c:pt>
                <c:pt idx="3911">
                  <c:v>39.102157000015723</c:v>
                </c:pt>
                <c:pt idx="3912">
                  <c:v>39.112155000009807</c:v>
                </c:pt>
                <c:pt idx="3913">
                  <c:v>39.122154000011506</c:v>
                </c:pt>
                <c:pt idx="3914">
                  <c:v>39.13215200000559</c:v>
                </c:pt>
                <c:pt idx="3915">
                  <c:v>39.142151000007289</c:v>
                </c:pt>
                <c:pt idx="3916">
                  <c:v>39.152149000001373</c:v>
                </c:pt>
                <c:pt idx="3917">
                  <c:v>39.162148000003072</c:v>
                </c:pt>
                <c:pt idx="3918">
                  <c:v>39.17214700000477</c:v>
                </c:pt>
                <c:pt idx="3919">
                  <c:v>39.182145000027958</c:v>
                </c:pt>
                <c:pt idx="3920">
                  <c:v>39.192144000000553</c:v>
                </c:pt>
                <c:pt idx="3921">
                  <c:v>39.202142000023741</c:v>
                </c:pt>
                <c:pt idx="3922">
                  <c:v>39.21214100002544</c:v>
                </c:pt>
                <c:pt idx="3923">
                  <c:v>39.222139000019524</c:v>
                </c:pt>
                <c:pt idx="3924">
                  <c:v>39.232138000021223</c:v>
                </c:pt>
                <c:pt idx="3925">
                  <c:v>39.242136000015307</c:v>
                </c:pt>
                <c:pt idx="3926">
                  <c:v>39.252135000017006</c:v>
                </c:pt>
                <c:pt idx="3927">
                  <c:v>39.262134000018705</c:v>
                </c:pt>
                <c:pt idx="3928">
                  <c:v>39.272132000012789</c:v>
                </c:pt>
                <c:pt idx="3929">
                  <c:v>39.282131000014488</c:v>
                </c:pt>
                <c:pt idx="3930">
                  <c:v>39.292129000008572</c:v>
                </c:pt>
                <c:pt idx="3931">
                  <c:v>39.302128000010271</c:v>
                </c:pt>
                <c:pt idx="3932">
                  <c:v>39.312126000004355</c:v>
                </c:pt>
                <c:pt idx="3933">
                  <c:v>39.322125000006054</c:v>
                </c:pt>
                <c:pt idx="3934">
                  <c:v>39.332124000007752</c:v>
                </c:pt>
                <c:pt idx="3935">
                  <c:v>39.342122000001837</c:v>
                </c:pt>
                <c:pt idx="3936">
                  <c:v>39.352121000003535</c:v>
                </c:pt>
                <c:pt idx="3937">
                  <c:v>39.362119000026723</c:v>
                </c:pt>
                <c:pt idx="3938">
                  <c:v>39.372118000028422</c:v>
                </c:pt>
                <c:pt idx="3939">
                  <c:v>39.382116000022506</c:v>
                </c:pt>
                <c:pt idx="3940">
                  <c:v>39.392115000024205</c:v>
                </c:pt>
                <c:pt idx="3941">
                  <c:v>39.402114000025904</c:v>
                </c:pt>
                <c:pt idx="3942">
                  <c:v>39.412112000019988</c:v>
                </c:pt>
                <c:pt idx="3943">
                  <c:v>39.422111000021687</c:v>
                </c:pt>
                <c:pt idx="3944">
                  <c:v>39.432109000015771</c:v>
                </c:pt>
                <c:pt idx="3945">
                  <c:v>39.44210800001747</c:v>
                </c:pt>
                <c:pt idx="3946">
                  <c:v>39.452106000011554</c:v>
                </c:pt>
                <c:pt idx="3947">
                  <c:v>39.462105000013253</c:v>
                </c:pt>
                <c:pt idx="3948">
                  <c:v>39.472103000007337</c:v>
                </c:pt>
                <c:pt idx="3949">
                  <c:v>39.482102000009036</c:v>
                </c:pt>
                <c:pt idx="3950">
                  <c:v>39.492101000010734</c:v>
                </c:pt>
                <c:pt idx="3951">
                  <c:v>39.502099000004819</c:v>
                </c:pt>
                <c:pt idx="3952">
                  <c:v>39.512098000006517</c:v>
                </c:pt>
                <c:pt idx="3953">
                  <c:v>39.522096000000602</c:v>
                </c:pt>
                <c:pt idx="3954">
                  <c:v>39.5320950000023</c:v>
                </c:pt>
                <c:pt idx="3955">
                  <c:v>39.542093000025488</c:v>
                </c:pt>
                <c:pt idx="3956">
                  <c:v>39.552092000027187</c:v>
                </c:pt>
                <c:pt idx="3957">
                  <c:v>39.562091000028886</c:v>
                </c:pt>
                <c:pt idx="3958">
                  <c:v>39.57208900002297</c:v>
                </c:pt>
                <c:pt idx="3959">
                  <c:v>39.582088000024669</c:v>
                </c:pt>
                <c:pt idx="3960">
                  <c:v>39.592086000018753</c:v>
                </c:pt>
                <c:pt idx="3961">
                  <c:v>39.602085000020452</c:v>
                </c:pt>
                <c:pt idx="3962">
                  <c:v>39.612083000014536</c:v>
                </c:pt>
                <c:pt idx="3963">
                  <c:v>39.622082000016235</c:v>
                </c:pt>
                <c:pt idx="3964">
                  <c:v>39.632080000010319</c:v>
                </c:pt>
                <c:pt idx="3965">
                  <c:v>39.642079000012018</c:v>
                </c:pt>
                <c:pt idx="3966">
                  <c:v>39.652078000013717</c:v>
                </c:pt>
                <c:pt idx="3967">
                  <c:v>39.662076000007801</c:v>
                </c:pt>
                <c:pt idx="3968">
                  <c:v>39.672075000009499</c:v>
                </c:pt>
                <c:pt idx="3969">
                  <c:v>39.682073000003584</c:v>
                </c:pt>
                <c:pt idx="3970">
                  <c:v>39.692072000005282</c:v>
                </c:pt>
                <c:pt idx="3971">
                  <c:v>39.702070000028471</c:v>
                </c:pt>
                <c:pt idx="3972">
                  <c:v>39.712069000001065</c:v>
                </c:pt>
                <c:pt idx="3973">
                  <c:v>39.722068000002764</c:v>
                </c:pt>
                <c:pt idx="3974">
                  <c:v>39.732066000025952</c:v>
                </c:pt>
                <c:pt idx="3975">
                  <c:v>39.742065000027651</c:v>
                </c:pt>
                <c:pt idx="3976">
                  <c:v>39.752063000021735</c:v>
                </c:pt>
                <c:pt idx="3977">
                  <c:v>39.762062000023434</c:v>
                </c:pt>
                <c:pt idx="3978">
                  <c:v>39.772060000017518</c:v>
                </c:pt>
                <c:pt idx="3979">
                  <c:v>39.782059000019217</c:v>
                </c:pt>
                <c:pt idx="3980">
                  <c:v>39.792057000013301</c:v>
                </c:pt>
                <c:pt idx="3981">
                  <c:v>39.802056000015</c:v>
                </c:pt>
                <c:pt idx="3982">
                  <c:v>39.812055000016699</c:v>
                </c:pt>
                <c:pt idx="3983">
                  <c:v>39.822053000010783</c:v>
                </c:pt>
                <c:pt idx="3984">
                  <c:v>39.832052000012482</c:v>
                </c:pt>
                <c:pt idx="3985">
                  <c:v>39.842050083359936</c:v>
                </c:pt>
                <c:pt idx="3986">
                  <c:v>39.852049083361635</c:v>
                </c:pt>
                <c:pt idx="3987">
                  <c:v>39.862047083355719</c:v>
                </c:pt>
                <c:pt idx="3988">
                  <c:v>39.872046083357418</c:v>
                </c:pt>
                <c:pt idx="3989">
                  <c:v>39.882045083359117</c:v>
                </c:pt>
                <c:pt idx="3990">
                  <c:v>39.892043083353201</c:v>
                </c:pt>
                <c:pt idx="3991">
                  <c:v>39.9020420833549</c:v>
                </c:pt>
                <c:pt idx="3992">
                  <c:v>39.912040083348984</c:v>
                </c:pt>
                <c:pt idx="3993">
                  <c:v>39.922039083350683</c:v>
                </c:pt>
                <c:pt idx="3994">
                  <c:v>39.932037083344767</c:v>
                </c:pt>
                <c:pt idx="3995">
                  <c:v>39.942036083346466</c:v>
                </c:pt>
                <c:pt idx="3996">
                  <c:v>39.952035083348164</c:v>
                </c:pt>
                <c:pt idx="3997">
                  <c:v>39.962033083342249</c:v>
                </c:pt>
                <c:pt idx="3998">
                  <c:v>39.972032083343947</c:v>
                </c:pt>
                <c:pt idx="3999">
                  <c:v>39.982030083338032</c:v>
                </c:pt>
                <c:pt idx="4000">
                  <c:v>39.99202908333973</c:v>
                </c:pt>
                <c:pt idx="4001">
                  <c:v>40.002027083333815</c:v>
                </c:pt>
                <c:pt idx="4002">
                  <c:v>40.012026083335513</c:v>
                </c:pt>
                <c:pt idx="4003">
                  <c:v>40.022025083337212</c:v>
                </c:pt>
                <c:pt idx="4004">
                  <c:v>40.0320230833604</c:v>
                </c:pt>
                <c:pt idx="4005">
                  <c:v>40.042022083362099</c:v>
                </c:pt>
                <c:pt idx="4006">
                  <c:v>40.052020083356183</c:v>
                </c:pt>
                <c:pt idx="4007">
                  <c:v>40.062019083357882</c:v>
                </c:pt>
                <c:pt idx="4008">
                  <c:v>40.072017083351966</c:v>
                </c:pt>
                <c:pt idx="4009">
                  <c:v>40.082016083353665</c:v>
                </c:pt>
                <c:pt idx="4010">
                  <c:v>40.092014083347749</c:v>
                </c:pt>
                <c:pt idx="4011">
                  <c:v>40.102013083349448</c:v>
                </c:pt>
                <c:pt idx="4012">
                  <c:v>40.112012083351146</c:v>
                </c:pt>
                <c:pt idx="4013">
                  <c:v>40.122010083345231</c:v>
                </c:pt>
                <c:pt idx="4014">
                  <c:v>40.132009083346929</c:v>
                </c:pt>
                <c:pt idx="4015">
                  <c:v>40.142007083341014</c:v>
                </c:pt>
                <c:pt idx="4016">
                  <c:v>40.152006083342712</c:v>
                </c:pt>
                <c:pt idx="4017">
                  <c:v>40.162004083336797</c:v>
                </c:pt>
                <c:pt idx="4018">
                  <c:v>40.172003083338495</c:v>
                </c:pt>
                <c:pt idx="4019">
                  <c:v>40.182002083340194</c:v>
                </c:pt>
                <c:pt idx="4020">
                  <c:v>40.192000083334278</c:v>
                </c:pt>
                <c:pt idx="4021">
                  <c:v>40.201999083335977</c:v>
                </c:pt>
                <c:pt idx="4022">
                  <c:v>40.211997083359165</c:v>
                </c:pt>
                <c:pt idx="4023">
                  <c:v>40.221996083360864</c:v>
                </c:pt>
                <c:pt idx="4024">
                  <c:v>40.231994083354948</c:v>
                </c:pt>
                <c:pt idx="4025">
                  <c:v>40.241993083356647</c:v>
                </c:pt>
                <c:pt idx="4026">
                  <c:v>40.251992083358346</c:v>
                </c:pt>
                <c:pt idx="4027">
                  <c:v>40.26199008335243</c:v>
                </c:pt>
                <c:pt idx="4028">
                  <c:v>40.271989083354129</c:v>
                </c:pt>
                <c:pt idx="4029">
                  <c:v>40.281987083348213</c:v>
                </c:pt>
                <c:pt idx="4030">
                  <c:v>40.291986083349911</c:v>
                </c:pt>
                <c:pt idx="4031">
                  <c:v>40.301984083343996</c:v>
                </c:pt>
                <c:pt idx="4032">
                  <c:v>40.311983083345694</c:v>
                </c:pt>
                <c:pt idx="4033">
                  <c:v>40.321982083347393</c:v>
                </c:pt>
                <c:pt idx="4034">
                  <c:v>40.331980083341477</c:v>
                </c:pt>
                <c:pt idx="4035">
                  <c:v>40.341979083343176</c:v>
                </c:pt>
                <c:pt idx="4036">
                  <c:v>40.35197708333726</c:v>
                </c:pt>
                <c:pt idx="4037">
                  <c:v>40.361976083338959</c:v>
                </c:pt>
                <c:pt idx="4038">
                  <c:v>40.371974083362147</c:v>
                </c:pt>
                <c:pt idx="4039">
                  <c:v>40.381973083334742</c:v>
                </c:pt>
                <c:pt idx="4040">
                  <c:v>40.391972083336441</c:v>
                </c:pt>
                <c:pt idx="4041">
                  <c:v>40.401970083359629</c:v>
                </c:pt>
                <c:pt idx="4042">
                  <c:v>40.411969083361328</c:v>
                </c:pt>
                <c:pt idx="4043">
                  <c:v>40.421967083355412</c:v>
                </c:pt>
                <c:pt idx="4044">
                  <c:v>40.431966083357111</c:v>
                </c:pt>
                <c:pt idx="4045">
                  <c:v>40.441964083351195</c:v>
                </c:pt>
                <c:pt idx="4046">
                  <c:v>40.451963083352894</c:v>
                </c:pt>
                <c:pt idx="4047">
                  <c:v>40.461962083354592</c:v>
                </c:pt>
                <c:pt idx="4048">
                  <c:v>40.471960083348677</c:v>
                </c:pt>
                <c:pt idx="4049">
                  <c:v>40.481959083350375</c:v>
                </c:pt>
                <c:pt idx="4050">
                  <c:v>40.49195708334446</c:v>
                </c:pt>
                <c:pt idx="4051">
                  <c:v>40.501956083346158</c:v>
                </c:pt>
                <c:pt idx="4052">
                  <c:v>40.511954083340243</c:v>
                </c:pt>
                <c:pt idx="4053">
                  <c:v>40.521953083341941</c:v>
                </c:pt>
                <c:pt idx="4054">
                  <c:v>40.53195208334364</c:v>
                </c:pt>
                <c:pt idx="4055">
                  <c:v>40.541950083337724</c:v>
                </c:pt>
                <c:pt idx="4056">
                  <c:v>40.551949083339423</c:v>
                </c:pt>
                <c:pt idx="4057">
                  <c:v>40.561947083333507</c:v>
                </c:pt>
                <c:pt idx="4058">
                  <c:v>40.571946083335206</c:v>
                </c:pt>
                <c:pt idx="4059">
                  <c:v>40.581944083358394</c:v>
                </c:pt>
                <c:pt idx="4060">
                  <c:v>40.591943083360093</c:v>
                </c:pt>
                <c:pt idx="4061">
                  <c:v>40.601942083361791</c:v>
                </c:pt>
                <c:pt idx="4062">
                  <c:v>40.611940083355876</c:v>
                </c:pt>
                <c:pt idx="4063">
                  <c:v>40.621939083357574</c:v>
                </c:pt>
                <c:pt idx="4064">
                  <c:v>40.631937083351659</c:v>
                </c:pt>
                <c:pt idx="4065">
                  <c:v>40.641936083353357</c:v>
                </c:pt>
                <c:pt idx="4066">
                  <c:v>40.651934083347442</c:v>
                </c:pt>
                <c:pt idx="4067">
                  <c:v>40.66193308334914</c:v>
                </c:pt>
                <c:pt idx="4068">
                  <c:v>40.671932083350839</c:v>
                </c:pt>
                <c:pt idx="4069">
                  <c:v>40.681930083344923</c:v>
                </c:pt>
                <c:pt idx="4070">
                  <c:v>40.691929083346622</c:v>
                </c:pt>
                <c:pt idx="4071">
                  <c:v>40.701927083340706</c:v>
                </c:pt>
                <c:pt idx="4072">
                  <c:v>40.711926083342405</c:v>
                </c:pt>
                <c:pt idx="4073">
                  <c:v>40.721924083336489</c:v>
                </c:pt>
                <c:pt idx="4074">
                  <c:v>40.731923083338188</c:v>
                </c:pt>
                <c:pt idx="4075">
                  <c:v>40.741922083339887</c:v>
                </c:pt>
                <c:pt idx="4076">
                  <c:v>40.751920083333971</c:v>
                </c:pt>
                <c:pt idx="4077">
                  <c:v>40.76191908333567</c:v>
                </c:pt>
                <c:pt idx="4078">
                  <c:v>40.771917083358858</c:v>
                </c:pt>
                <c:pt idx="4079">
                  <c:v>40.781916083360557</c:v>
                </c:pt>
                <c:pt idx="4080">
                  <c:v>40.791914083354641</c:v>
                </c:pt>
                <c:pt idx="4081">
                  <c:v>40.801913083356339</c:v>
                </c:pt>
                <c:pt idx="4082">
                  <c:v>40.811912083358038</c:v>
                </c:pt>
                <c:pt idx="4083">
                  <c:v>40.821910083352122</c:v>
                </c:pt>
                <c:pt idx="4084">
                  <c:v>40.831909083353821</c:v>
                </c:pt>
                <c:pt idx="4085">
                  <c:v>40.841907833353616</c:v>
                </c:pt>
                <c:pt idx="4086">
                  <c:v>40.851906833355315</c:v>
                </c:pt>
                <c:pt idx="4087">
                  <c:v>40.861904833349399</c:v>
                </c:pt>
                <c:pt idx="4088">
                  <c:v>40.871903833351098</c:v>
                </c:pt>
                <c:pt idx="4089">
                  <c:v>40.881902833352797</c:v>
                </c:pt>
                <c:pt idx="4090">
                  <c:v>40.891900833346881</c:v>
                </c:pt>
                <c:pt idx="4091">
                  <c:v>40.90189983334858</c:v>
                </c:pt>
                <c:pt idx="4092">
                  <c:v>40.911897833342664</c:v>
                </c:pt>
                <c:pt idx="4093">
                  <c:v>40.921896833344363</c:v>
                </c:pt>
                <c:pt idx="4094">
                  <c:v>40.931894833338447</c:v>
                </c:pt>
                <c:pt idx="4095">
                  <c:v>40.941893833340146</c:v>
                </c:pt>
                <c:pt idx="4096">
                  <c:v>40.951892833341844</c:v>
                </c:pt>
                <c:pt idx="4097">
                  <c:v>40.961890833335929</c:v>
                </c:pt>
                <c:pt idx="4098">
                  <c:v>40.971889833337627</c:v>
                </c:pt>
                <c:pt idx="4099">
                  <c:v>40.981887833360815</c:v>
                </c:pt>
                <c:pt idx="4100">
                  <c:v>40.99188683333341</c:v>
                </c:pt>
                <c:pt idx="4101">
                  <c:v>41.001884833356598</c:v>
                </c:pt>
                <c:pt idx="4102">
                  <c:v>41.011883833358297</c:v>
                </c:pt>
                <c:pt idx="4103">
                  <c:v>41.021882833359996</c:v>
                </c:pt>
                <c:pt idx="4104">
                  <c:v>41.03188083335408</c:v>
                </c:pt>
                <c:pt idx="4105">
                  <c:v>41.041879833355779</c:v>
                </c:pt>
                <c:pt idx="4106">
                  <c:v>41.051877833349863</c:v>
                </c:pt>
                <c:pt idx="4107">
                  <c:v>41.061876833351562</c:v>
                </c:pt>
                <c:pt idx="4108">
                  <c:v>41.071874833345646</c:v>
                </c:pt>
                <c:pt idx="4109">
                  <c:v>41.081873833347345</c:v>
                </c:pt>
                <c:pt idx="4110">
                  <c:v>41.091872833349044</c:v>
                </c:pt>
                <c:pt idx="4111">
                  <c:v>41.101870833343128</c:v>
                </c:pt>
                <c:pt idx="4112">
                  <c:v>41.111869833344826</c:v>
                </c:pt>
                <c:pt idx="4113">
                  <c:v>41.121867833338911</c:v>
                </c:pt>
                <c:pt idx="4114">
                  <c:v>41.131866833340609</c:v>
                </c:pt>
                <c:pt idx="4115">
                  <c:v>41.141865833342308</c:v>
                </c:pt>
                <c:pt idx="4116">
                  <c:v>41.151863833336392</c:v>
                </c:pt>
                <c:pt idx="4117">
                  <c:v>41.161862833338091</c:v>
                </c:pt>
                <c:pt idx="4118">
                  <c:v>41.171860833361279</c:v>
                </c:pt>
                <c:pt idx="4119">
                  <c:v>41.181859833333874</c:v>
                </c:pt>
                <c:pt idx="4120">
                  <c:v>41.191857833357062</c:v>
                </c:pt>
                <c:pt idx="4121">
                  <c:v>41.201856833358761</c:v>
                </c:pt>
                <c:pt idx="4122">
                  <c:v>41.21185583336046</c:v>
                </c:pt>
                <c:pt idx="4123">
                  <c:v>41.221853833354544</c:v>
                </c:pt>
                <c:pt idx="4124">
                  <c:v>41.231852833356243</c:v>
                </c:pt>
                <c:pt idx="4125">
                  <c:v>41.241850833350327</c:v>
                </c:pt>
                <c:pt idx="4126">
                  <c:v>41.251849833352026</c:v>
                </c:pt>
                <c:pt idx="4127">
                  <c:v>41.26184783334611</c:v>
                </c:pt>
                <c:pt idx="4128">
                  <c:v>41.271846833347809</c:v>
                </c:pt>
                <c:pt idx="4129">
                  <c:v>41.281845833349507</c:v>
                </c:pt>
                <c:pt idx="4130">
                  <c:v>41.291843833343592</c:v>
                </c:pt>
                <c:pt idx="4131">
                  <c:v>41.30184283334529</c:v>
                </c:pt>
                <c:pt idx="4132">
                  <c:v>41.311840833339375</c:v>
                </c:pt>
                <c:pt idx="4133">
                  <c:v>41.321839833341073</c:v>
                </c:pt>
                <c:pt idx="4134">
                  <c:v>41.331837833335157</c:v>
                </c:pt>
                <c:pt idx="4135">
                  <c:v>41.341836833336856</c:v>
                </c:pt>
                <c:pt idx="4136">
                  <c:v>41.351835833338555</c:v>
                </c:pt>
                <c:pt idx="4137">
                  <c:v>41.361833833361743</c:v>
                </c:pt>
                <c:pt idx="4138">
                  <c:v>41.371832833334338</c:v>
                </c:pt>
                <c:pt idx="4139">
                  <c:v>41.381830833357526</c:v>
                </c:pt>
                <c:pt idx="4140">
                  <c:v>41.391829833359225</c:v>
                </c:pt>
                <c:pt idx="4141">
                  <c:v>41.401827833353309</c:v>
                </c:pt>
                <c:pt idx="4142">
                  <c:v>41.411826833355008</c:v>
                </c:pt>
                <c:pt idx="4143">
                  <c:v>41.421825833356706</c:v>
                </c:pt>
                <c:pt idx="4144">
                  <c:v>41.431823833350791</c:v>
                </c:pt>
                <c:pt idx="4145">
                  <c:v>41.441822833352489</c:v>
                </c:pt>
                <c:pt idx="4146">
                  <c:v>41.451820833346574</c:v>
                </c:pt>
                <c:pt idx="4147">
                  <c:v>41.461819833348272</c:v>
                </c:pt>
                <c:pt idx="4148">
                  <c:v>41.471818833349971</c:v>
                </c:pt>
                <c:pt idx="4149">
                  <c:v>41.481816833344055</c:v>
                </c:pt>
                <c:pt idx="4150">
                  <c:v>41.491815833345754</c:v>
                </c:pt>
                <c:pt idx="4151">
                  <c:v>41.501813833339838</c:v>
                </c:pt>
                <c:pt idx="4152">
                  <c:v>41.511812833341537</c:v>
                </c:pt>
                <c:pt idx="4153">
                  <c:v>41.521810833335621</c:v>
                </c:pt>
                <c:pt idx="4154">
                  <c:v>41.53180983333732</c:v>
                </c:pt>
                <c:pt idx="4155">
                  <c:v>41.541808833339019</c:v>
                </c:pt>
                <c:pt idx="4156">
                  <c:v>41.551806833362207</c:v>
                </c:pt>
                <c:pt idx="4157">
                  <c:v>41.561805833334802</c:v>
                </c:pt>
                <c:pt idx="4158">
                  <c:v>41.57180383335799</c:v>
                </c:pt>
                <c:pt idx="4159">
                  <c:v>41.581802833359689</c:v>
                </c:pt>
                <c:pt idx="4160">
                  <c:v>41.591800833353773</c:v>
                </c:pt>
                <c:pt idx="4161">
                  <c:v>41.601799833355471</c:v>
                </c:pt>
                <c:pt idx="4162">
                  <c:v>41.61179883335717</c:v>
                </c:pt>
                <c:pt idx="4163">
                  <c:v>41.621796833351254</c:v>
                </c:pt>
                <c:pt idx="4164">
                  <c:v>41.631795833352953</c:v>
                </c:pt>
                <c:pt idx="4165">
                  <c:v>41.641793833347037</c:v>
                </c:pt>
                <c:pt idx="4166">
                  <c:v>41.651792833348736</c:v>
                </c:pt>
                <c:pt idx="4167">
                  <c:v>41.66179083334282</c:v>
                </c:pt>
                <c:pt idx="4168">
                  <c:v>41.671789833344519</c:v>
                </c:pt>
                <c:pt idx="4169">
                  <c:v>41.681788833346218</c:v>
                </c:pt>
                <c:pt idx="4170">
                  <c:v>41.691786833340302</c:v>
                </c:pt>
                <c:pt idx="4171">
                  <c:v>41.701785833342001</c:v>
                </c:pt>
                <c:pt idx="4172">
                  <c:v>41.711783833336085</c:v>
                </c:pt>
                <c:pt idx="4173">
                  <c:v>41.721782833337784</c:v>
                </c:pt>
                <c:pt idx="4174">
                  <c:v>41.731781833339483</c:v>
                </c:pt>
                <c:pt idx="4175">
                  <c:v>41.741779833333567</c:v>
                </c:pt>
                <c:pt idx="4176">
                  <c:v>41.751778833335266</c:v>
                </c:pt>
                <c:pt idx="4177">
                  <c:v>41.761776833358454</c:v>
                </c:pt>
                <c:pt idx="4178">
                  <c:v>41.771775833360152</c:v>
                </c:pt>
                <c:pt idx="4179">
                  <c:v>41.781773833354237</c:v>
                </c:pt>
                <c:pt idx="4180">
                  <c:v>41.791772833355935</c:v>
                </c:pt>
                <c:pt idx="4181">
                  <c:v>41.801771833357634</c:v>
                </c:pt>
                <c:pt idx="4182">
                  <c:v>41.811769833351718</c:v>
                </c:pt>
                <c:pt idx="4183">
                  <c:v>41.821768833353417</c:v>
                </c:pt>
                <c:pt idx="4184">
                  <c:v>41.831766833347501</c:v>
                </c:pt>
                <c:pt idx="4185">
                  <c:v>41.841765125020174</c:v>
                </c:pt>
                <c:pt idx="4186">
                  <c:v>41.851763125014259</c:v>
                </c:pt>
                <c:pt idx="4187">
                  <c:v>41.861762125015957</c:v>
                </c:pt>
                <c:pt idx="4188">
                  <c:v>41.871761125017656</c:v>
                </c:pt>
                <c:pt idx="4189">
                  <c:v>41.88175912501174</c:v>
                </c:pt>
                <c:pt idx="4190">
                  <c:v>41.891758125013439</c:v>
                </c:pt>
                <c:pt idx="4191">
                  <c:v>41.901756125007523</c:v>
                </c:pt>
                <c:pt idx="4192">
                  <c:v>41.911755125009222</c:v>
                </c:pt>
                <c:pt idx="4193">
                  <c:v>41.921754125010921</c:v>
                </c:pt>
                <c:pt idx="4194">
                  <c:v>41.931752125005005</c:v>
                </c:pt>
                <c:pt idx="4195">
                  <c:v>41.941751125006704</c:v>
                </c:pt>
                <c:pt idx="4196">
                  <c:v>41.951749125000788</c:v>
                </c:pt>
                <c:pt idx="4197">
                  <c:v>41.961748125002487</c:v>
                </c:pt>
                <c:pt idx="4198">
                  <c:v>41.971746125025675</c:v>
                </c:pt>
                <c:pt idx="4199">
                  <c:v>41.981745125027373</c:v>
                </c:pt>
                <c:pt idx="4200">
                  <c:v>41.991744124999968</c:v>
                </c:pt>
                <c:pt idx="4201">
                  <c:v>42.001742125023156</c:v>
                </c:pt>
                <c:pt idx="4202">
                  <c:v>42.011741125024855</c:v>
                </c:pt>
                <c:pt idx="4203">
                  <c:v>42.021739125018939</c:v>
                </c:pt>
                <c:pt idx="4204">
                  <c:v>42.031738125020638</c:v>
                </c:pt>
                <c:pt idx="4205">
                  <c:v>42.041736125014722</c:v>
                </c:pt>
                <c:pt idx="4206">
                  <c:v>42.051735125016421</c:v>
                </c:pt>
                <c:pt idx="4207">
                  <c:v>42.06173412501812</c:v>
                </c:pt>
                <c:pt idx="4208">
                  <c:v>42.071732125012204</c:v>
                </c:pt>
                <c:pt idx="4209">
                  <c:v>42.081731125013903</c:v>
                </c:pt>
                <c:pt idx="4210">
                  <c:v>42.091729125007987</c:v>
                </c:pt>
                <c:pt idx="4211">
                  <c:v>42.101728125009686</c:v>
                </c:pt>
                <c:pt idx="4212">
                  <c:v>42.11172612500377</c:v>
                </c:pt>
                <c:pt idx="4213">
                  <c:v>42.121725125005469</c:v>
                </c:pt>
                <c:pt idx="4214">
                  <c:v>42.131724125007167</c:v>
                </c:pt>
                <c:pt idx="4215">
                  <c:v>42.141722125001252</c:v>
                </c:pt>
                <c:pt idx="4216">
                  <c:v>42.15172112500295</c:v>
                </c:pt>
                <c:pt idx="4217">
                  <c:v>42.161719125026138</c:v>
                </c:pt>
                <c:pt idx="4218">
                  <c:v>42.171718125027837</c:v>
                </c:pt>
                <c:pt idx="4219">
                  <c:v>42.181717125000432</c:v>
                </c:pt>
                <c:pt idx="4220">
                  <c:v>42.19171512502362</c:v>
                </c:pt>
                <c:pt idx="4221">
                  <c:v>42.201714125025319</c:v>
                </c:pt>
                <c:pt idx="4222">
                  <c:v>42.211712125019403</c:v>
                </c:pt>
                <c:pt idx="4223">
                  <c:v>42.221711125021102</c:v>
                </c:pt>
                <c:pt idx="4224">
                  <c:v>42.231709125015186</c:v>
                </c:pt>
                <c:pt idx="4225">
                  <c:v>42.241708125016885</c:v>
                </c:pt>
                <c:pt idx="4226">
                  <c:v>42.251707125018584</c:v>
                </c:pt>
                <c:pt idx="4227">
                  <c:v>42.261705125012668</c:v>
                </c:pt>
                <c:pt idx="4228">
                  <c:v>42.271704125014367</c:v>
                </c:pt>
                <c:pt idx="4229">
                  <c:v>42.281702125008451</c:v>
                </c:pt>
                <c:pt idx="4230">
                  <c:v>42.29170112501015</c:v>
                </c:pt>
                <c:pt idx="4231">
                  <c:v>42.301699125004234</c:v>
                </c:pt>
                <c:pt idx="4232">
                  <c:v>42.311698125005933</c:v>
                </c:pt>
                <c:pt idx="4233">
                  <c:v>42.321697125007631</c:v>
                </c:pt>
                <c:pt idx="4234">
                  <c:v>42.331695125001715</c:v>
                </c:pt>
                <c:pt idx="4235">
                  <c:v>42.341694125003414</c:v>
                </c:pt>
                <c:pt idx="4236">
                  <c:v>42.351692125026602</c:v>
                </c:pt>
                <c:pt idx="4237">
                  <c:v>42.361691125028301</c:v>
                </c:pt>
                <c:pt idx="4238">
                  <c:v>42.371690125000896</c:v>
                </c:pt>
                <c:pt idx="4239">
                  <c:v>42.381688125024084</c:v>
                </c:pt>
                <c:pt idx="4240">
                  <c:v>42.391687125025783</c:v>
                </c:pt>
                <c:pt idx="4241">
                  <c:v>42.401685125019867</c:v>
                </c:pt>
                <c:pt idx="4242">
                  <c:v>42.411684125021566</c:v>
                </c:pt>
                <c:pt idx="4243">
                  <c:v>42.42168212501565</c:v>
                </c:pt>
                <c:pt idx="4244">
                  <c:v>42.431681125017349</c:v>
                </c:pt>
                <c:pt idx="4245">
                  <c:v>42.441680125019047</c:v>
                </c:pt>
                <c:pt idx="4246">
                  <c:v>42.451678125013132</c:v>
                </c:pt>
                <c:pt idx="4247">
                  <c:v>42.46167712501483</c:v>
                </c:pt>
                <c:pt idx="4248">
                  <c:v>42.471675125008915</c:v>
                </c:pt>
                <c:pt idx="4249">
                  <c:v>42.481674125010613</c:v>
                </c:pt>
                <c:pt idx="4250">
                  <c:v>42.491673125012312</c:v>
                </c:pt>
                <c:pt idx="4251">
                  <c:v>42.501671125006396</c:v>
                </c:pt>
                <c:pt idx="4252">
                  <c:v>42.511670125008095</c:v>
                </c:pt>
                <c:pt idx="4253">
                  <c:v>42.521668125002179</c:v>
                </c:pt>
                <c:pt idx="4254">
                  <c:v>42.531667125003878</c:v>
                </c:pt>
                <c:pt idx="4255">
                  <c:v>42.541665125027066</c:v>
                </c:pt>
                <c:pt idx="4256">
                  <c:v>42.551664125028765</c:v>
                </c:pt>
                <c:pt idx="4257">
                  <c:v>42.56166312500136</c:v>
                </c:pt>
                <c:pt idx="4258">
                  <c:v>42.571661125024548</c:v>
                </c:pt>
                <c:pt idx="4259">
                  <c:v>42.581660125026247</c:v>
                </c:pt>
                <c:pt idx="4260">
                  <c:v>42.591658125020331</c:v>
                </c:pt>
                <c:pt idx="4261">
                  <c:v>42.60165712502203</c:v>
                </c:pt>
                <c:pt idx="4262">
                  <c:v>42.611656125023728</c:v>
                </c:pt>
                <c:pt idx="4263">
                  <c:v>42.621654125017812</c:v>
                </c:pt>
                <c:pt idx="4264">
                  <c:v>42.631653125019511</c:v>
                </c:pt>
                <c:pt idx="4265">
                  <c:v>42.641651125013595</c:v>
                </c:pt>
                <c:pt idx="4266">
                  <c:v>42.651650125015294</c:v>
                </c:pt>
                <c:pt idx="4267">
                  <c:v>42.661648125009378</c:v>
                </c:pt>
                <c:pt idx="4268">
                  <c:v>42.671647125011077</c:v>
                </c:pt>
                <c:pt idx="4269">
                  <c:v>42.681646125012776</c:v>
                </c:pt>
                <c:pt idx="4270">
                  <c:v>42.69164412500686</c:v>
                </c:pt>
                <c:pt idx="4271">
                  <c:v>42.701643125008559</c:v>
                </c:pt>
                <c:pt idx="4272">
                  <c:v>42.711641125002643</c:v>
                </c:pt>
                <c:pt idx="4273">
                  <c:v>42.721640125004342</c:v>
                </c:pt>
                <c:pt idx="4274">
                  <c:v>42.73163812502753</c:v>
                </c:pt>
                <c:pt idx="4275">
                  <c:v>42.741637125000125</c:v>
                </c:pt>
                <c:pt idx="4276">
                  <c:v>42.751636125001824</c:v>
                </c:pt>
                <c:pt idx="4277">
                  <c:v>42.761634125025012</c:v>
                </c:pt>
                <c:pt idx="4278">
                  <c:v>42.77163312502671</c:v>
                </c:pt>
                <c:pt idx="4279">
                  <c:v>42.781631125020795</c:v>
                </c:pt>
                <c:pt idx="4280">
                  <c:v>42.791630125022493</c:v>
                </c:pt>
                <c:pt idx="4281">
                  <c:v>42.801629125024192</c:v>
                </c:pt>
                <c:pt idx="4282">
                  <c:v>42.811627125018276</c:v>
                </c:pt>
                <c:pt idx="4283">
                  <c:v>42.821626125019975</c:v>
                </c:pt>
                <c:pt idx="4284">
                  <c:v>42.831624125014059</c:v>
                </c:pt>
                <c:pt idx="4285">
                  <c:v>42.841622750012903</c:v>
                </c:pt>
                <c:pt idx="4286">
                  <c:v>42.851620750006987</c:v>
                </c:pt>
                <c:pt idx="4287">
                  <c:v>42.861619750008686</c:v>
                </c:pt>
                <c:pt idx="4288">
                  <c:v>42.871618750010384</c:v>
                </c:pt>
                <c:pt idx="4289">
                  <c:v>42.881616750004468</c:v>
                </c:pt>
                <c:pt idx="4290">
                  <c:v>42.891615750006167</c:v>
                </c:pt>
                <c:pt idx="4291">
                  <c:v>42.901613750000251</c:v>
                </c:pt>
                <c:pt idx="4292">
                  <c:v>42.91161275000195</c:v>
                </c:pt>
                <c:pt idx="4293">
                  <c:v>42.921611750003649</c:v>
                </c:pt>
                <c:pt idx="4294">
                  <c:v>42.931609750026837</c:v>
                </c:pt>
                <c:pt idx="4295">
                  <c:v>42.941608750028536</c:v>
                </c:pt>
                <c:pt idx="4296">
                  <c:v>42.95160675002262</c:v>
                </c:pt>
                <c:pt idx="4297">
                  <c:v>42.961605750024319</c:v>
                </c:pt>
                <c:pt idx="4298">
                  <c:v>42.971603750018403</c:v>
                </c:pt>
                <c:pt idx="4299">
                  <c:v>42.981602750020102</c:v>
                </c:pt>
                <c:pt idx="4300">
                  <c:v>42.9916017500218</c:v>
                </c:pt>
                <c:pt idx="4301">
                  <c:v>43.001599750015885</c:v>
                </c:pt>
                <c:pt idx="4302">
                  <c:v>43.011598750017583</c:v>
                </c:pt>
                <c:pt idx="4303">
                  <c:v>43.021596750011668</c:v>
                </c:pt>
                <c:pt idx="4304">
                  <c:v>43.031595750013366</c:v>
                </c:pt>
                <c:pt idx="4305">
                  <c:v>43.041594750015065</c:v>
                </c:pt>
                <c:pt idx="4306">
                  <c:v>43.051592750009149</c:v>
                </c:pt>
                <c:pt idx="4307">
                  <c:v>43.061591750010848</c:v>
                </c:pt>
                <c:pt idx="4308">
                  <c:v>43.071589750004932</c:v>
                </c:pt>
                <c:pt idx="4309">
                  <c:v>43.081588750006631</c:v>
                </c:pt>
                <c:pt idx="4310">
                  <c:v>43.091586750000715</c:v>
                </c:pt>
                <c:pt idx="4311">
                  <c:v>43.101585750002414</c:v>
                </c:pt>
                <c:pt idx="4312">
                  <c:v>43.111584750004113</c:v>
                </c:pt>
                <c:pt idx="4313">
                  <c:v>43.121582750027301</c:v>
                </c:pt>
                <c:pt idx="4314">
                  <c:v>43.131581749999896</c:v>
                </c:pt>
                <c:pt idx="4315">
                  <c:v>43.141579750023084</c:v>
                </c:pt>
                <c:pt idx="4316">
                  <c:v>43.151578750024782</c:v>
                </c:pt>
                <c:pt idx="4317">
                  <c:v>43.161576750018867</c:v>
                </c:pt>
                <c:pt idx="4318">
                  <c:v>43.171575750020565</c:v>
                </c:pt>
                <c:pt idx="4319">
                  <c:v>43.181574750022264</c:v>
                </c:pt>
                <c:pt idx="4320">
                  <c:v>43.191572750016348</c:v>
                </c:pt>
                <c:pt idx="4321">
                  <c:v>43.201571750018047</c:v>
                </c:pt>
                <c:pt idx="4322">
                  <c:v>43.211569750012131</c:v>
                </c:pt>
                <c:pt idx="4323">
                  <c:v>43.22156875001383</c:v>
                </c:pt>
                <c:pt idx="4324">
                  <c:v>43.231567750015529</c:v>
                </c:pt>
                <c:pt idx="4325">
                  <c:v>43.241565750009613</c:v>
                </c:pt>
                <c:pt idx="4326">
                  <c:v>43.251564750011312</c:v>
                </c:pt>
                <c:pt idx="4327">
                  <c:v>43.261562750005396</c:v>
                </c:pt>
                <c:pt idx="4328">
                  <c:v>43.271561750007095</c:v>
                </c:pt>
                <c:pt idx="4329">
                  <c:v>43.281560750008794</c:v>
                </c:pt>
                <c:pt idx="4330">
                  <c:v>43.291558750002878</c:v>
                </c:pt>
                <c:pt idx="4331">
                  <c:v>43.301557750004577</c:v>
                </c:pt>
                <c:pt idx="4332">
                  <c:v>43.311555750027765</c:v>
                </c:pt>
                <c:pt idx="4333">
                  <c:v>43.321554750000359</c:v>
                </c:pt>
                <c:pt idx="4334">
                  <c:v>43.331552750023548</c:v>
                </c:pt>
                <c:pt idx="4335">
                  <c:v>43.341551750025246</c:v>
                </c:pt>
                <c:pt idx="4336">
                  <c:v>43.351550750026945</c:v>
                </c:pt>
                <c:pt idx="4337">
                  <c:v>43.361548750021029</c:v>
                </c:pt>
                <c:pt idx="4338">
                  <c:v>43.371547750022728</c:v>
                </c:pt>
                <c:pt idx="4339">
                  <c:v>43.381545750016812</c:v>
                </c:pt>
                <c:pt idx="4340">
                  <c:v>43.391544750018511</c:v>
                </c:pt>
                <c:pt idx="4341">
                  <c:v>43.40154375002021</c:v>
                </c:pt>
                <c:pt idx="4342">
                  <c:v>43.411541750014294</c:v>
                </c:pt>
                <c:pt idx="4343">
                  <c:v>43.421540750015993</c:v>
                </c:pt>
                <c:pt idx="4344">
                  <c:v>43.431538750010077</c:v>
                </c:pt>
                <c:pt idx="4345">
                  <c:v>43.441537750011776</c:v>
                </c:pt>
                <c:pt idx="4346">
                  <c:v>43.45153575000586</c:v>
                </c:pt>
                <c:pt idx="4347">
                  <c:v>43.461534750007559</c:v>
                </c:pt>
                <c:pt idx="4348">
                  <c:v>43.471533750009257</c:v>
                </c:pt>
                <c:pt idx="4349">
                  <c:v>43.481531750003342</c:v>
                </c:pt>
                <c:pt idx="4350">
                  <c:v>43.49153075000504</c:v>
                </c:pt>
                <c:pt idx="4351">
                  <c:v>43.501528750028228</c:v>
                </c:pt>
                <c:pt idx="4352">
                  <c:v>43.511527750000823</c:v>
                </c:pt>
                <c:pt idx="4353">
                  <c:v>43.521525750024011</c:v>
                </c:pt>
                <c:pt idx="4354">
                  <c:v>43.53152475002571</c:v>
                </c:pt>
                <c:pt idx="4355">
                  <c:v>43.541523750027409</c:v>
                </c:pt>
                <c:pt idx="4356">
                  <c:v>43.551521750021493</c:v>
                </c:pt>
                <c:pt idx="4357">
                  <c:v>43.561520750023192</c:v>
                </c:pt>
                <c:pt idx="4358">
                  <c:v>43.571518750017276</c:v>
                </c:pt>
                <c:pt idx="4359">
                  <c:v>43.581517750018975</c:v>
                </c:pt>
                <c:pt idx="4360">
                  <c:v>43.591516750020673</c:v>
                </c:pt>
                <c:pt idx="4361">
                  <c:v>43.601514750014758</c:v>
                </c:pt>
                <c:pt idx="4362">
                  <c:v>43.611513750016456</c:v>
                </c:pt>
                <c:pt idx="4363">
                  <c:v>43.621511750010541</c:v>
                </c:pt>
                <c:pt idx="4364">
                  <c:v>43.631510750012239</c:v>
                </c:pt>
                <c:pt idx="4365">
                  <c:v>43.641509750013938</c:v>
                </c:pt>
                <c:pt idx="4366">
                  <c:v>43.651507750008022</c:v>
                </c:pt>
                <c:pt idx="4367">
                  <c:v>43.661506750009721</c:v>
                </c:pt>
                <c:pt idx="4368">
                  <c:v>43.671504750003805</c:v>
                </c:pt>
                <c:pt idx="4369">
                  <c:v>43.681503750005504</c:v>
                </c:pt>
                <c:pt idx="4370">
                  <c:v>43.691501750028692</c:v>
                </c:pt>
                <c:pt idx="4371">
                  <c:v>43.701500750001287</c:v>
                </c:pt>
                <c:pt idx="4372">
                  <c:v>43.711499750002986</c:v>
                </c:pt>
                <c:pt idx="4373">
                  <c:v>43.721497750026174</c:v>
                </c:pt>
                <c:pt idx="4374">
                  <c:v>43.731496750027873</c:v>
                </c:pt>
                <c:pt idx="4375">
                  <c:v>43.741494750021957</c:v>
                </c:pt>
                <c:pt idx="4376">
                  <c:v>43.751493750023656</c:v>
                </c:pt>
                <c:pt idx="4377">
                  <c:v>43.761492750025354</c:v>
                </c:pt>
                <c:pt idx="4378">
                  <c:v>43.771490750019439</c:v>
                </c:pt>
                <c:pt idx="4379">
                  <c:v>43.781489750021137</c:v>
                </c:pt>
                <c:pt idx="4380">
                  <c:v>43.791487750015222</c:v>
                </c:pt>
                <c:pt idx="4381">
                  <c:v>43.80148675001692</c:v>
                </c:pt>
                <c:pt idx="4382">
                  <c:v>43.811484750011005</c:v>
                </c:pt>
                <c:pt idx="4383">
                  <c:v>43.821483750012703</c:v>
                </c:pt>
                <c:pt idx="4384">
                  <c:v>43.831482750014402</c:v>
                </c:pt>
                <c:pt idx="4385">
                  <c:v>43.841481708339415</c:v>
                </c:pt>
                <c:pt idx="4386">
                  <c:v>43.851480708341114</c:v>
                </c:pt>
                <c:pt idx="4387">
                  <c:v>43.861478708335198</c:v>
                </c:pt>
                <c:pt idx="4388">
                  <c:v>43.871477708336897</c:v>
                </c:pt>
                <c:pt idx="4389">
                  <c:v>43.881476708338596</c:v>
                </c:pt>
                <c:pt idx="4390">
                  <c:v>43.891474708361784</c:v>
                </c:pt>
                <c:pt idx="4391">
                  <c:v>43.901473708334379</c:v>
                </c:pt>
                <c:pt idx="4392">
                  <c:v>43.911471708357567</c:v>
                </c:pt>
                <c:pt idx="4393">
                  <c:v>43.921470708359266</c:v>
                </c:pt>
                <c:pt idx="4394">
                  <c:v>43.93146870835335</c:v>
                </c:pt>
                <c:pt idx="4395">
                  <c:v>43.941467708355049</c:v>
                </c:pt>
                <c:pt idx="4396">
                  <c:v>43.951466708356747</c:v>
                </c:pt>
                <c:pt idx="4397">
                  <c:v>43.961464708350832</c:v>
                </c:pt>
                <c:pt idx="4398">
                  <c:v>43.97146370835253</c:v>
                </c:pt>
                <c:pt idx="4399">
                  <c:v>43.981461708346615</c:v>
                </c:pt>
                <c:pt idx="4400">
                  <c:v>43.991460708348313</c:v>
                </c:pt>
                <c:pt idx="4401">
                  <c:v>44.001459708350012</c:v>
                </c:pt>
                <c:pt idx="4402">
                  <c:v>44.011457708344096</c:v>
                </c:pt>
                <c:pt idx="4403">
                  <c:v>44.021456708345795</c:v>
                </c:pt>
                <c:pt idx="4404">
                  <c:v>44.031454708339879</c:v>
                </c:pt>
                <c:pt idx="4405">
                  <c:v>44.041453708341578</c:v>
                </c:pt>
                <c:pt idx="4406">
                  <c:v>44.051451708335662</c:v>
                </c:pt>
                <c:pt idx="4407">
                  <c:v>44.061450708337361</c:v>
                </c:pt>
                <c:pt idx="4408">
                  <c:v>44.07144970833906</c:v>
                </c:pt>
                <c:pt idx="4409">
                  <c:v>44.081447708362248</c:v>
                </c:pt>
                <c:pt idx="4410">
                  <c:v>44.091446708334843</c:v>
                </c:pt>
                <c:pt idx="4411">
                  <c:v>44.101444708358031</c:v>
                </c:pt>
                <c:pt idx="4412">
                  <c:v>44.111443708359729</c:v>
                </c:pt>
                <c:pt idx="4413">
                  <c:v>44.121442708361428</c:v>
                </c:pt>
                <c:pt idx="4414">
                  <c:v>44.131440708355512</c:v>
                </c:pt>
                <c:pt idx="4415">
                  <c:v>44.141439708357211</c:v>
                </c:pt>
                <c:pt idx="4416">
                  <c:v>44.151437708351295</c:v>
                </c:pt>
                <c:pt idx="4417">
                  <c:v>44.161436708352994</c:v>
                </c:pt>
                <c:pt idx="4418">
                  <c:v>44.171435708354693</c:v>
                </c:pt>
                <c:pt idx="4419">
                  <c:v>44.181433708348777</c:v>
                </c:pt>
                <c:pt idx="4420">
                  <c:v>44.191432708350476</c:v>
                </c:pt>
                <c:pt idx="4421">
                  <c:v>44.20143070834456</c:v>
                </c:pt>
                <c:pt idx="4422">
                  <c:v>44.211429708346259</c:v>
                </c:pt>
                <c:pt idx="4423">
                  <c:v>44.221427708340343</c:v>
                </c:pt>
                <c:pt idx="4424">
                  <c:v>44.231426708342042</c:v>
                </c:pt>
                <c:pt idx="4425">
                  <c:v>44.241425708343741</c:v>
                </c:pt>
                <c:pt idx="4426">
                  <c:v>44.251423708337825</c:v>
                </c:pt>
                <c:pt idx="4427">
                  <c:v>44.261422708339524</c:v>
                </c:pt>
                <c:pt idx="4428">
                  <c:v>44.271420708333608</c:v>
                </c:pt>
                <c:pt idx="4429">
                  <c:v>44.281419708335306</c:v>
                </c:pt>
                <c:pt idx="4430">
                  <c:v>44.291418708337005</c:v>
                </c:pt>
                <c:pt idx="4431">
                  <c:v>44.301416708360193</c:v>
                </c:pt>
                <c:pt idx="4432">
                  <c:v>44.311415708361892</c:v>
                </c:pt>
                <c:pt idx="4433">
                  <c:v>44.321413708355976</c:v>
                </c:pt>
                <c:pt idx="4434">
                  <c:v>44.331412708357675</c:v>
                </c:pt>
                <c:pt idx="4435">
                  <c:v>44.341410708351759</c:v>
                </c:pt>
                <c:pt idx="4436">
                  <c:v>44.351409708353458</c:v>
                </c:pt>
                <c:pt idx="4437">
                  <c:v>44.361408708355157</c:v>
                </c:pt>
                <c:pt idx="4438">
                  <c:v>44.371406708349241</c:v>
                </c:pt>
                <c:pt idx="4439">
                  <c:v>44.38140570835094</c:v>
                </c:pt>
                <c:pt idx="4440">
                  <c:v>44.391403708345024</c:v>
                </c:pt>
                <c:pt idx="4441">
                  <c:v>44.401402708346723</c:v>
                </c:pt>
                <c:pt idx="4442">
                  <c:v>44.411401708348421</c:v>
                </c:pt>
                <c:pt idx="4443">
                  <c:v>44.421399708342506</c:v>
                </c:pt>
                <c:pt idx="4444">
                  <c:v>44.431398708344204</c:v>
                </c:pt>
                <c:pt idx="4445">
                  <c:v>44.441396708338289</c:v>
                </c:pt>
                <c:pt idx="4446">
                  <c:v>44.451395708339987</c:v>
                </c:pt>
                <c:pt idx="4447">
                  <c:v>44.461393708334072</c:v>
                </c:pt>
                <c:pt idx="4448">
                  <c:v>44.47139270833577</c:v>
                </c:pt>
                <c:pt idx="4449">
                  <c:v>44.481391708337469</c:v>
                </c:pt>
                <c:pt idx="4450">
                  <c:v>44.491389708360657</c:v>
                </c:pt>
                <c:pt idx="4451">
                  <c:v>44.501388708333252</c:v>
                </c:pt>
                <c:pt idx="4452">
                  <c:v>44.51138670835644</c:v>
                </c:pt>
                <c:pt idx="4453">
                  <c:v>44.521385708358139</c:v>
                </c:pt>
                <c:pt idx="4454">
                  <c:v>44.531384708359838</c:v>
                </c:pt>
                <c:pt idx="4455">
                  <c:v>44.541382708353922</c:v>
                </c:pt>
                <c:pt idx="4456">
                  <c:v>44.551381708355621</c:v>
                </c:pt>
                <c:pt idx="4457">
                  <c:v>44.561379708349705</c:v>
                </c:pt>
                <c:pt idx="4458">
                  <c:v>44.571378708351403</c:v>
                </c:pt>
                <c:pt idx="4459">
                  <c:v>44.581377708353102</c:v>
                </c:pt>
                <c:pt idx="4460">
                  <c:v>44.591375708347186</c:v>
                </c:pt>
                <c:pt idx="4461">
                  <c:v>44.601374708348885</c:v>
                </c:pt>
                <c:pt idx="4462">
                  <c:v>44.611372708342969</c:v>
                </c:pt>
                <c:pt idx="4463">
                  <c:v>44.621371708344668</c:v>
                </c:pt>
                <c:pt idx="4464">
                  <c:v>44.631369708338752</c:v>
                </c:pt>
                <c:pt idx="4465">
                  <c:v>44.641368708340451</c:v>
                </c:pt>
                <c:pt idx="4466">
                  <c:v>44.65136770834215</c:v>
                </c:pt>
                <c:pt idx="4467">
                  <c:v>44.661365708336234</c:v>
                </c:pt>
                <c:pt idx="4468">
                  <c:v>44.671364708337933</c:v>
                </c:pt>
                <c:pt idx="4469">
                  <c:v>44.681362708361121</c:v>
                </c:pt>
                <c:pt idx="4470">
                  <c:v>44.691361708333716</c:v>
                </c:pt>
                <c:pt idx="4471">
                  <c:v>44.701360708335415</c:v>
                </c:pt>
                <c:pt idx="4472">
                  <c:v>44.711358708358603</c:v>
                </c:pt>
                <c:pt idx="4473">
                  <c:v>44.721357708360301</c:v>
                </c:pt>
                <c:pt idx="4474">
                  <c:v>44.731355708354386</c:v>
                </c:pt>
                <c:pt idx="4475">
                  <c:v>44.741354708356084</c:v>
                </c:pt>
                <c:pt idx="4476">
                  <c:v>44.751352708350169</c:v>
                </c:pt>
                <c:pt idx="4477">
                  <c:v>44.761351708351867</c:v>
                </c:pt>
                <c:pt idx="4478">
                  <c:v>44.771350708353566</c:v>
                </c:pt>
                <c:pt idx="4479">
                  <c:v>44.78134870834765</c:v>
                </c:pt>
                <c:pt idx="4480">
                  <c:v>44.791347708349349</c:v>
                </c:pt>
                <c:pt idx="4481">
                  <c:v>44.801345708343433</c:v>
                </c:pt>
                <c:pt idx="4482">
                  <c:v>44.811344708345132</c:v>
                </c:pt>
                <c:pt idx="4483">
                  <c:v>44.821343708346831</c:v>
                </c:pt>
                <c:pt idx="4484">
                  <c:v>44.831341708340915</c:v>
                </c:pt>
                <c:pt idx="4485">
                  <c:v>44.841340208338806</c:v>
                </c:pt>
                <c:pt idx="4486">
                  <c:v>44.851338208361994</c:v>
                </c:pt>
                <c:pt idx="4487">
                  <c:v>44.861337208334589</c:v>
                </c:pt>
                <c:pt idx="4488">
                  <c:v>44.871336208336288</c:v>
                </c:pt>
                <c:pt idx="4489">
                  <c:v>44.881334208359476</c:v>
                </c:pt>
                <c:pt idx="4490">
                  <c:v>44.891333208361175</c:v>
                </c:pt>
                <c:pt idx="4491">
                  <c:v>44.901331208355259</c:v>
                </c:pt>
                <c:pt idx="4492">
                  <c:v>44.911330208356958</c:v>
                </c:pt>
                <c:pt idx="4493">
                  <c:v>44.921328208351042</c:v>
                </c:pt>
                <c:pt idx="4494">
                  <c:v>44.931327208352741</c:v>
                </c:pt>
                <c:pt idx="4495">
                  <c:v>44.94132620835444</c:v>
                </c:pt>
                <c:pt idx="4496">
                  <c:v>44.951324208348524</c:v>
                </c:pt>
                <c:pt idx="4497">
                  <c:v>44.961323208350223</c:v>
                </c:pt>
                <c:pt idx="4498">
                  <c:v>44.971321208344307</c:v>
                </c:pt>
                <c:pt idx="4499">
                  <c:v>44.981320208346006</c:v>
                </c:pt>
                <c:pt idx="4500">
                  <c:v>44.991319208347704</c:v>
                </c:pt>
                <c:pt idx="4501">
                  <c:v>45.001317208341789</c:v>
                </c:pt>
                <c:pt idx="4502">
                  <c:v>45.011316208343487</c:v>
                </c:pt>
                <c:pt idx="4503">
                  <c:v>45.021314208337571</c:v>
                </c:pt>
                <c:pt idx="4504">
                  <c:v>45.03131320833927</c:v>
                </c:pt>
                <c:pt idx="4505">
                  <c:v>45.041311208333354</c:v>
                </c:pt>
                <c:pt idx="4506">
                  <c:v>45.051310208335053</c:v>
                </c:pt>
                <c:pt idx="4507">
                  <c:v>45.061309208336752</c:v>
                </c:pt>
                <c:pt idx="4508">
                  <c:v>45.07130720835994</c:v>
                </c:pt>
                <c:pt idx="4509">
                  <c:v>45.081306208361639</c:v>
                </c:pt>
                <c:pt idx="4510">
                  <c:v>45.091304208355723</c:v>
                </c:pt>
                <c:pt idx="4511">
                  <c:v>45.101303208357422</c:v>
                </c:pt>
                <c:pt idx="4512">
                  <c:v>45.11130220835912</c:v>
                </c:pt>
                <c:pt idx="4513">
                  <c:v>45.121300208353205</c:v>
                </c:pt>
                <c:pt idx="4514">
                  <c:v>45.131299208354903</c:v>
                </c:pt>
                <c:pt idx="4515">
                  <c:v>45.141297208348988</c:v>
                </c:pt>
                <c:pt idx="4516">
                  <c:v>45.151296208350686</c:v>
                </c:pt>
                <c:pt idx="4517">
                  <c:v>45.161295208352385</c:v>
                </c:pt>
                <c:pt idx="4518">
                  <c:v>45.171293208346469</c:v>
                </c:pt>
                <c:pt idx="4519">
                  <c:v>45.181292208348168</c:v>
                </c:pt>
                <c:pt idx="4520">
                  <c:v>45.191290208342252</c:v>
                </c:pt>
                <c:pt idx="4521">
                  <c:v>45.201289208343951</c:v>
                </c:pt>
                <c:pt idx="4522">
                  <c:v>45.21128820834565</c:v>
                </c:pt>
                <c:pt idx="4523">
                  <c:v>45.221286208339734</c:v>
                </c:pt>
                <c:pt idx="4524">
                  <c:v>45.231285208341433</c:v>
                </c:pt>
                <c:pt idx="4525">
                  <c:v>45.241283208335517</c:v>
                </c:pt>
                <c:pt idx="4526">
                  <c:v>45.251282208337216</c:v>
                </c:pt>
                <c:pt idx="4527">
                  <c:v>45.261280208360404</c:v>
                </c:pt>
                <c:pt idx="4528">
                  <c:v>45.271279208362103</c:v>
                </c:pt>
                <c:pt idx="4529">
                  <c:v>45.281278208334697</c:v>
                </c:pt>
                <c:pt idx="4530">
                  <c:v>45.291276208357885</c:v>
                </c:pt>
                <c:pt idx="4531">
                  <c:v>45.301275208359584</c:v>
                </c:pt>
                <c:pt idx="4532">
                  <c:v>45.311273208353668</c:v>
                </c:pt>
                <c:pt idx="4533">
                  <c:v>45.321272208355367</c:v>
                </c:pt>
                <c:pt idx="4534">
                  <c:v>45.331271208357066</c:v>
                </c:pt>
                <c:pt idx="4535">
                  <c:v>45.34126920835115</c:v>
                </c:pt>
                <c:pt idx="4536">
                  <c:v>45.351268208352849</c:v>
                </c:pt>
                <c:pt idx="4537">
                  <c:v>45.361266208346933</c:v>
                </c:pt>
                <c:pt idx="4538">
                  <c:v>45.371265208348632</c:v>
                </c:pt>
                <c:pt idx="4539">
                  <c:v>45.381263208342716</c:v>
                </c:pt>
                <c:pt idx="4540">
                  <c:v>45.391262208344415</c:v>
                </c:pt>
                <c:pt idx="4541">
                  <c:v>45.401261208346114</c:v>
                </c:pt>
                <c:pt idx="4542">
                  <c:v>45.411259208340198</c:v>
                </c:pt>
                <c:pt idx="4543">
                  <c:v>45.421258208341897</c:v>
                </c:pt>
                <c:pt idx="4544">
                  <c:v>45.431256208335981</c:v>
                </c:pt>
                <c:pt idx="4545">
                  <c:v>45.44125520833768</c:v>
                </c:pt>
                <c:pt idx="4546">
                  <c:v>45.451254208339378</c:v>
                </c:pt>
                <c:pt idx="4547">
                  <c:v>45.461252208333462</c:v>
                </c:pt>
                <c:pt idx="4548">
                  <c:v>45.471251208335161</c:v>
                </c:pt>
                <c:pt idx="4549">
                  <c:v>45.481249208358349</c:v>
                </c:pt>
                <c:pt idx="4550">
                  <c:v>45.491248208360048</c:v>
                </c:pt>
                <c:pt idx="4551">
                  <c:v>45.501247208361747</c:v>
                </c:pt>
                <c:pt idx="4552">
                  <c:v>45.511245208355831</c:v>
                </c:pt>
                <c:pt idx="4553">
                  <c:v>45.52124420835753</c:v>
                </c:pt>
                <c:pt idx="4554">
                  <c:v>45.531242208351614</c:v>
                </c:pt>
                <c:pt idx="4555">
                  <c:v>45.541241208353313</c:v>
                </c:pt>
                <c:pt idx="4556">
                  <c:v>45.551239208347397</c:v>
                </c:pt>
                <c:pt idx="4557">
                  <c:v>45.561238208349096</c:v>
                </c:pt>
                <c:pt idx="4558">
                  <c:v>45.571237208350794</c:v>
                </c:pt>
                <c:pt idx="4559">
                  <c:v>45.581235208344879</c:v>
                </c:pt>
                <c:pt idx="4560">
                  <c:v>45.591234208346577</c:v>
                </c:pt>
                <c:pt idx="4561">
                  <c:v>45.601232208340662</c:v>
                </c:pt>
                <c:pt idx="4562">
                  <c:v>45.61123120834236</c:v>
                </c:pt>
                <c:pt idx="4563">
                  <c:v>45.621230208344059</c:v>
                </c:pt>
                <c:pt idx="4564">
                  <c:v>45.631228208338143</c:v>
                </c:pt>
                <c:pt idx="4565">
                  <c:v>45.641227208339842</c:v>
                </c:pt>
                <c:pt idx="4566">
                  <c:v>45.651225208333926</c:v>
                </c:pt>
                <c:pt idx="4567">
                  <c:v>45.661224208335625</c:v>
                </c:pt>
                <c:pt idx="4568">
                  <c:v>45.671223208337324</c:v>
                </c:pt>
                <c:pt idx="4569">
                  <c:v>45.681221208360512</c:v>
                </c:pt>
                <c:pt idx="4570">
                  <c:v>45.691220208362211</c:v>
                </c:pt>
                <c:pt idx="4571">
                  <c:v>45.701218208356295</c:v>
                </c:pt>
                <c:pt idx="4572">
                  <c:v>45.711217208357994</c:v>
                </c:pt>
                <c:pt idx="4573">
                  <c:v>45.721215208352078</c:v>
                </c:pt>
                <c:pt idx="4574">
                  <c:v>45.731214208353776</c:v>
                </c:pt>
                <c:pt idx="4575">
                  <c:v>45.741213208355475</c:v>
                </c:pt>
                <c:pt idx="4576">
                  <c:v>45.751211208349559</c:v>
                </c:pt>
                <c:pt idx="4577">
                  <c:v>45.761210208351258</c:v>
                </c:pt>
                <c:pt idx="4578">
                  <c:v>45.771208208345342</c:v>
                </c:pt>
                <c:pt idx="4579">
                  <c:v>45.781207208347041</c:v>
                </c:pt>
                <c:pt idx="4580">
                  <c:v>45.79120620834874</c:v>
                </c:pt>
                <c:pt idx="4581">
                  <c:v>45.801204208342824</c:v>
                </c:pt>
                <c:pt idx="4582">
                  <c:v>45.811203208344523</c:v>
                </c:pt>
                <c:pt idx="4583">
                  <c:v>45.821201208338607</c:v>
                </c:pt>
                <c:pt idx="4584">
                  <c:v>45.831200208340306</c:v>
                </c:pt>
                <c:pt idx="4585">
                  <c:v>45.841199375019642</c:v>
                </c:pt>
                <c:pt idx="4586">
                  <c:v>45.851197375013726</c:v>
                </c:pt>
                <c:pt idx="4587">
                  <c:v>45.861196375015425</c:v>
                </c:pt>
                <c:pt idx="4588">
                  <c:v>45.871194375009509</c:v>
                </c:pt>
                <c:pt idx="4589">
                  <c:v>45.881193375011208</c:v>
                </c:pt>
                <c:pt idx="4590">
                  <c:v>45.891192375012906</c:v>
                </c:pt>
                <c:pt idx="4591">
                  <c:v>45.901190375006991</c:v>
                </c:pt>
                <c:pt idx="4592">
                  <c:v>45.911189375008689</c:v>
                </c:pt>
                <c:pt idx="4593">
                  <c:v>45.921187375002773</c:v>
                </c:pt>
                <c:pt idx="4594">
                  <c:v>45.931186375004472</c:v>
                </c:pt>
                <c:pt idx="4595">
                  <c:v>45.94118437502766</c:v>
                </c:pt>
                <c:pt idx="4596">
                  <c:v>45.951183375000255</c:v>
                </c:pt>
                <c:pt idx="4597">
                  <c:v>45.961182375001954</c:v>
                </c:pt>
                <c:pt idx="4598">
                  <c:v>45.971180375025142</c:v>
                </c:pt>
                <c:pt idx="4599">
                  <c:v>45.981179375026841</c:v>
                </c:pt>
                <c:pt idx="4600">
                  <c:v>45.991177375020925</c:v>
                </c:pt>
                <c:pt idx="4601">
                  <c:v>46.001176375022624</c:v>
                </c:pt>
                <c:pt idx="4602">
                  <c:v>46.011175375024322</c:v>
                </c:pt>
                <c:pt idx="4603">
                  <c:v>46.021173375018407</c:v>
                </c:pt>
                <c:pt idx="4604">
                  <c:v>46.031172375020105</c:v>
                </c:pt>
                <c:pt idx="4605">
                  <c:v>46.04117037501419</c:v>
                </c:pt>
                <c:pt idx="4606">
                  <c:v>46.051169375015888</c:v>
                </c:pt>
                <c:pt idx="4607">
                  <c:v>46.061167375009973</c:v>
                </c:pt>
                <c:pt idx="4608">
                  <c:v>46.071166375011671</c:v>
                </c:pt>
                <c:pt idx="4609">
                  <c:v>46.08116537501337</c:v>
                </c:pt>
                <c:pt idx="4610">
                  <c:v>46.091163375007454</c:v>
                </c:pt>
                <c:pt idx="4611">
                  <c:v>46.101162375009153</c:v>
                </c:pt>
                <c:pt idx="4612">
                  <c:v>46.111160375003237</c:v>
                </c:pt>
                <c:pt idx="4613">
                  <c:v>46.121159375004936</c:v>
                </c:pt>
                <c:pt idx="4614">
                  <c:v>46.131158375006635</c:v>
                </c:pt>
                <c:pt idx="4615">
                  <c:v>46.141156375000719</c:v>
                </c:pt>
                <c:pt idx="4616">
                  <c:v>46.151155375002418</c:v>
                </c:pt>
                <c:pt idx="4617">
                  <c:v>46.161153375025606</c:v>
                </c:pt>
                <c:pt idx="4618">
                  <c:v>46.171152375027305</c:v>
                </c:pt>
                <c:pt idx="4619">
                  <c:v>46.181151374999899</c:v>
                </c:pt>
                <c:pt idx="4620">
                  <c:v>46.191149375023087</c:v>
                </c:pt>
                <c:pt idx="4621">
                  <c:v>46.201148375024786</c:v>
                </c:pt>
                <c:pt idx="4622">
                  <c:v>46.21114637501887</c:v>
                </c:pt>
                <c:pt idx="4623">
                  <c:v>46.221145375020569</c:v>
                </c:pt>
                <c:pt idx="4624">
                  <c:v>46.231144375022268</c:v>
                </c:pt>
                <c:pt idx="4625">
                  <c:v>46.241142375016352</c:v>
                </c:pt>
                <c:pt idx="4626">
                  <c:v>46.251141375018051</c:v>
                </c:pt>
                <c:pt idx="4627">
                  <c:v>46.261139375012135</c:v>
                </c:pt>
                <c:pt idx="4628">
                  <c:v>46.271138375013834</c:v>
                </c:pt>
                <c:pt idx="4629">
                  <c:v>46.281136375007918</c:v>
                </c:pt>
                <c:pt idx="4630">
                  <c:v>46.291135375009617</c:v>
                </c:pt>
                <c:pt idx="4631">
                  <c:v>46.301134375011316</c:v>
                </c:pt>
                <c:pt idx="4632">
                  <c:v>46.3111323750054</c:v>
                </c:pt>
                <c:pt idx="4633">
                  <c:v>46.321131375007099</c:v>
                </c:pt>
                <c:pt idx="4634">
                  <c:v>46.331129375001183</c:v>
                </c:pt>
                <c:pt idx="4635">
                  <c:v>46.341128375002882</c:v>
                </c:pt>
                <c:pt idx="4636">
                  <c:v>46.35112737500458</c:v>
                </c:pt>
                <c:pt idx="4637">
                  <c:v>46.361125375027768</c:v>
                </c:pt>
                <c:pt idx="4638">
                  <c:v>46.371124375000363</c:v>
                </c:pt>
                <c:pt idx="4639">
                  <c:v>46.381122375023551</c:v>
                </c:pt>
                <c:pt idx="4640">
                  <c:v>46.39112137502525</c:v>
                </c:pt>
                <c:pt idx="4641">
                  <c:v>46.401120375026949</c:v>
                </c:pt>
                <c:pt idx="4642">
                  <c:v>46.411118375021033</c:v>
                </c:pt>
                <c:pt idx="4643">
                  <c:v>46.421117375022732</c:v>
                </c:pt>
                <c:pt idx="4644">
                  <c:v>46.431115375016816</c:v>
                </c:pt>
                <c:pt idx="4645">
                  <c:v>46.441114375018515</c:v>
                </c:pt>
                <c:pt idx="4646">
                  <c:v>46.451112375012599</c:v>
                </c:pt>
                <c:pt idx="4647">
                  <c:v>46.461111375014298</c:v>
                </c:pt>
                <c:pt idx="4648">
                  <c:v>46.471110375015996</c:v>
                </c:pt>
                <c:pt idx="4649">
                  <c:v>46.481108375010081</c:v>
                </c:pt>
                <c:pt idx="4650">
                  <c:v>46.491107375011779</c:v>
                </c:pt>
                <c:pt idx="4651">
                  <c:v>46.501105375005864</c:v>
                </c:pt>
                <c:pt idx="4652">
                  <c:v>46.511104375007562</c:v>
                </c:pt>
                <c:pt idx="4653">
                  <c:v>46.521103375009261</c:v>
                </c:pt>
                <c:pt idx="4654">
                  <c:v>46.531101375003345</c:v>
                </c:pt>
                <c:pt idx="4655">
                  <c:v>46.541100375005044</c:v>
                </c:pt>
                <c:pt idx="4656">
                  <c:v>46.551098375028232</c:v>
                </c:pt>
                <c:pt idx="4657">
                  <c:v>46.561097375000827</c:v>
                </c:pt>
                <c:pt idx="4658">
                  <c:v>46.571096375002526</c:v>
                </c:pt>
                <c:pt idx="4659">
                  <c:v>46.581094375025714</c:v>
                </c:pt>
                <c:pt idx="4660">
                  <c:v>46.591093375027413</c:v>
                </c:pt>
                <c:pt idx="4661">
                  <c:v>46.601091375021497</c:v>
                </c:pt>
                <c:pt idx="4662">
                  <c:v>46.611090375023196</c:v>
                </c:pt>
                <c:pt idx="4663">
                  <c:v>46.621089375024894</c:v>
                </c:pt>
                <c:pt idx="4664">
                  <c:v>46.631087375018978</c:v>
                </c:pt>
                <c:pt idx="4665">
                  <c:v>46.641086375020677</c:v>
                </c:pt>
                <c:pt idx="4666">
                  <c:v>46.651084375014761</c:v>
                </c:pt>
                <c:pt idx="4667">
                  <c:v>46.66108337501646</c:v>
                </c:pt>
                <c:pt idx="4668">
                  <c:v>46.671082375018159</c:v>
                </c:pt>
                <c:pt idx="4669">
                  <c:v>46.681080375012243</c:v>
                </c:pt>
                <c:pt idx="4670">
                  <c:v>46.691079375013942</c:v>
                </c:pt>
                <c:pt idx="4671">
                  <c:v>46.701077375008026</c:v>
                </c:pt>
                <c:pt idx="4672">
                  <c:v>46.711076375009725</c:v>
                </c:pt>
                <c:pt idx="4673">
                  <c:v>46.721074375003809</c:v>
                </c:pt>
                <c:pt idx="4674">
                  <c:v>46.731073375005508</c:v>
                </c:pt>
                <c:pt idx="4675">
                  <c:v>46.741072375007207</c:v>
                </c:pt>
                <c:pt idx="4676">
                  <c:v>46.751070375001291</c:v>
                </c:pt>
                <c:pt idx="4677">
                  <c:v>46.76106937500299</c:v>
                </c:pt>
                <c:pt idx="4678">
                  <c:v>46.771067375026178</c:v>
                </c:pt>
                <c:pt idx="4679">
                  <c:v>46.781066375027876</c:v>
                </c:pt>
                <c:pt idx="4680">
                  <c:v>46.791065375000471</c:v>
                </c:pt>
                <c:pt idx="4681">
                  <c:v>46.801063375023659</c:v>
                </c:pt>
                <c:pt idx="4682">
                  <c:v>46.811062375025358</c:v>
                </c:pt>
                <c:pt idx="4683">
                  <c:v>46.821060375019442</c:v>
                </c:pt>
                <c:pt idx="4684">
                  <c:v>46.831059375021141</c:v>
                </c:pt>
                <c:pt idx="4685">
                  <c:v>46.841058083344251</c:v>
                </c:pt>
                <c:pt idx="4686">
                  <c:v>46.851056083338335</c:v>
                </c:pt>
                <c:pt idx="4687">
                  <c:v>46.861055083340034</c:v>
                </c:pt>
                <c:pt idx="4688">
                  <c:v>46.871053083334118</c:v>
                </c:pt>
                <c:pt idx="4689">
                  <c:v>46.881052083335817</c:v>
                </c:pt>
                <c:pt idx="4690">
                  <c:v>46.891050083359005</c:v>
                </c:pt>
                <c:pt idx="4691">
                  <c:v>46.901049083360704</c:v>
                </c:pt>
                <c:pt idx="4692">
                  <c:v>46.911048083333299</c:v>
                </c:pt>
                <c:pt idx="4693">
                  <c:v>46.921046083356487</c:v>
                </c:pt>
                <c:pt idx="4694">
                  <c:v>46.931045083358185</c:v>
                </c:pt>
                <c:pt idx="4695">
                  <c:v>46.94104308335227</c:v>
                </c:pt>
                <c:pt idx="4696">
                  <c:v>46.951042083353968</c:v>
                </c:pt>
                <c:pt idx="4697">
                  <c:v>46.961041083355667</c:v>
                </c:pt>
                <c:pt idx="4698">
                  <c:v>46.971039083349751</c:v>
                </c:pt>
                <c:pt idx="4699">
                  <c:v>46.98103808335145</c:v>
                </c:pt>
                <c:pt idx="4700">
                  <c:v>46.991036083345534</c:v>
                </c:pt>
                <c:pt idx="4701">
                  <c:v>47.001035083347233</c:v>
                </c:pt>
                <c:pt idx="4702">
                  <c:v>47.011034083348932</c:v>
                </c:pt>
                <c:pt idx="4703">
                  <c:v>47.021032083343016</c:v>
                </c:pt>
                <c:pt idx="4704">
                  <c:v>47.031031083344715</c:v>
                </c:pt>
                <c:pt idx="4705">
                  <c:v>47.041029083338799</c:v>
                </c:pt>
                <c:pt idx="4706">
                  <c:v>47.051028083340498</c:v>
                </c:pt>
                <c:pt idx="4707">
                  <c:v>47.061027083342196</c:v>
                </c:pt>
                <c:pt idx="4708">
                  <c:v>47.071025083336281</c:v>
                </c:pt>
                <c:pt idx="4709">
                  <c:v>47.081024083337979</c:v>
                </c:pt>
                <c:pt idx="4710">
                  <c:v>47.091022083361167</c:v>
                </c:pt>
                <c:pt idx="4711">
                  <c:v>47.101021083333762</c:v>
                </c:pt>
                <c:pt idx="4712">
                  <c:v>47.111020083335461</c:v>
                </c:pt>
                <c:pt idx="4713">
                  <c:v>47.121018083358649</c:v>
                </c:pt>
                <c:pt idx="4714">
                  <c:v>47.131017083360348</c:v>
                </c:pt>
                <c:pt idx="4715">
                  <c:v>47.141015083354432</c:v>
                </c:pt>
                <c:pt idx="4716">
                  <c:v>47.151014083356131</c:v>
                </c:pt>
                <c:pt idx="4717">
                  <c:v>47.161012083350215</c:v>
                </c:pt>
                <c:pt idx="4718">
                  <c:v>47.171011083351914</c:v>
                </c:pt>
                <c:pt idx="4719">
                  <c:v>47.181010083353613</c:v>
                </c:pt>
                <c:pt idx="4720">
                  <c:v>47.191008083347697</c:v>
                </c:pt>
                <c:pt idx="4721">
                  <c:v>47.201007083349396</c:v>
                </c:pt>
                <c:pt idx="4722">
                  <c:v>47.21100508334348</c:v>
                </c:pt>
                <c:pt idx="4723">
                  <c:v>47.221004083345179</c:v>
                </c:pt>
                <c:pt idx="4724">
                  <c:v>47.231003083346877</c:v>
                </c:pt>
                <c:pt idx="4725">
                  <c:v>47.241001083340961</c:v>
                </c:pt>
                <c:pt idx="4726">
                  <c:v>47.25100008334266</c:v>
                </c:pt>
                <c:pt idx="4727">
                  <c:v>47.260998083336744</c:v>
                </c:pt>
                <c:pt idx="4728">
                  <c:v>47.270997083338443</c:v>
                </c:pt>
                <c:pt idx="4729">
                  <c:v>47.280996083340142</c:v>
                </c:pt>
                <c:pt idx="4730">
                  <c:v>47.290994083334226</c:v>
                </c:pt>
                <c:pt idx="4731">
                  <c:v>47.300993083335925</c:v>
                </c:pt>
                <c:pt idx="4732">
                  <c:v>47.310991083359113</c:v>
                </c:pt>
                <c:pt idx="4733">
                  <c:v>47.320990083360812</c:v>
                </c:pt>
                <c:pt idx="4734">
                  <c:v>47.330989083333407</c:v>
                </c:pt>
                <c:pt idx="4735">
                  <c:v>47.340987083356595</c:v>
                </c:pt>
                <c:pt idx="4736">
                  <c:v>47.350986083358293</c:v>
                </c:pt>
                <c:pt idx="4737">
                  <c:v>47.360984083352378</c:v>
                </c:pt>
                <c:pt idx="4738">
                  <c:v>47.370983083354076</c:v>
                </c:pt>
                <c:pt idx="4739">
                  <c:v>47.380982083355775</c:v>
                </c:pt>
                <c:pt idx="4740">
                  <c:v>47.390980083349859</c:v>
                </c:pt>
                <c:pt idx="4741">
                  <c:v>47.400979083351558</c:v>
                </c:pt>
                <c:pt idx="4742">
                  <c:v>47.410977083345642</c:v>
                </c:pt>
                <c:pt idx="4743">
                  <c:v>47.420976083347341</c:v>
                </c:pt>
                <c:pt idx="4744">
                  <c:v>47.430974083341425</c:v>
                </c:pt>
                <c:pt idx="4745">
                  <c:v>47.440973083343124</c:v>
                </c:pt>
                <c:pt idx="4746">
                  <c:v>47.450972083344823</c:v>
                </c:pt>
                <c:pt idx="4747">
                  <c:v>47.460970083338907</c:v>
                </c:pt>
                <c:pt idx="4748">
                  <c:v>47.470969083340606</c:v>
                </c:pt>
                <c:pt idx="4749">
                  <c:v>47.48096708333469</c:v>
                </c:pt>
                <c:pt idx="4750">
                  <c:v>47.490966083336389</c:v>
                </c:pt>
                <c:pt idx="4751">
                  <c:v>47.500965083338087</c:v>
                </c:pt>
                <c:pt idx="4752">
                  <c:v>47.510963083361275</c:v>
                </c:pt>
                <c:pt idx="4753">
                  <c:v>47.52096208333387</c:v>
                </c:pt>
                <c:pt idx="4754">
                  <c:v>47.530960083357058</c:v>
                </c:pt>
                <c:pt idx="4755">
                  <c:v>47.540959083358757</c:v>
                </c:pt>
                <c:pt idx="4756">
                  <c:v>47.550958083360456</c:v>
                </c:pt>
                <c:pt idx="4757">
                  <c:v>47.56095608335454</c:v>
                </c:pt>
                <c:pt idx="4758">
                  <c:v>47.570955083356239</c:v>
                </c:pt>
                <c:pt idx="4759">
                  <c:v>47.580953083350323</c:v>
                </c:pt>
                <c:pt idx="4760">
                  <c:v>47.590952083352022</c:v>
                </c:pt>
                <c:pt idx="4761">
                  <c:v>47.600951083353721</c:v>
                </c:pt>
                <c:pt idx="4762">
                  <c:v>47.610949083347805</c:v>
                </c:pt>
                <c:pt idx="4763">
                  <c:v>47.620948083349504</c:v>
                </c:pt>
                <c:pt idx="4764">
                  <c:v>47.630946083343588</c:v>
                </c:pt>
                <c:pt idx="4765">
                  <c:v>47.640945083345287</c:v>
                </c:pt>
                <c:pt idx="4766">
                  <c:v>47.650944083346985</c:v>
                </c:pt>
                <c:pt idx="4767">
                  <c:v>47.66094208334107</c:v>
                </c:pt>
                <c:pt idx="4768">
                  <c:v>47.670941083342768</c:v>
                </c:pt>
                <c:pt idx="4769">
                  <c:v>47.680939083336852</c:v>
                </c:pt>
                <c:pt idx="4770">
                  <c:v>47.690938083338551</c:v>
                </c:pt>
                <c:pt idx="4771">
                  <c:v>47.700936083361739</c:v>
                </c:pt>
                <c:pt idx="4772">
                  <c:v>47.710935083334334</c:v>
                </c:pt>
                <c:pt idx="4773">
                  <c:v>47.720934083336033</c:v>
                </c:pt>
                <c:pt idx="4774">
                  <c:v>47.730932083359221</c:v>
                </c:pt>
                <c:pt idx="4775">
                  <c:v>47.74093108336092</c:v>
                </c:pt>
                <c:pt idx="4776">
                  <c:v>47.750929083355004</c:v>
                </c:pt>
                <c:pt idx="4777">
                  <c:v>47.760928083356703</c:v>
                </c:pt>
                <c:pt idx="4778">
                  <c:v>47.770927083358401</c:v>
                </c:pt>
                <c:pt idx="4779">
                  <c:v>47.780925083352486</c:v>
                </c:pt>
                <c:pt idx="4780">
                  <c:v>47.790924083354184</c:v>
                </c:pt>
                <c:pt idx="4781">
                  <c:v>47.800922083348269</c:v>
                </c:pt>
                <c:pt idx="4782">
                  <c:v>47.810921083349967</c:v>
                </c:pt>
                <c:pt idx="4783">
                  <c:v>47.820920083351666</c:v>
                </c:pt>
                <c:pt idx="4784">
                  <c:v>47.83091808334575</c:v>
                </c:pt>
                <c:pt idx="4785">
                  <c:v>47.840917083347449</c:v>
                </c:pt>
                <c:pt idx="4786">
                  <c:v>47.850915083341533</c:v>
                </c:pt>
                <c:pt idx="4787">
                  <c:v>47.860914083343232</c:v>
                </c:pt>
                <c:pt idx="4788">
                  <c:v>47.870913083344931</c:v>
                </c:pt>
                <c:pt idx="4789">
                  <c:v>47.880911083339015</c:v>
                </c:pt>
                <c:pt idx="4790">
                  <c:v>47.890910083340714</c:v>
                </c:pt>
                <c:pt idx="4791">
                  <c:v>47.900908083334798</c:v>
                </c:pt>
                <c:pt idx="4792">
                  <c:v>47.910907083336497</c:v>
                </c:pt>
                <c:pt idx="4793">
                  <c:v>47.920906083338195</c:v>
                </c:pt>
                <c:pt idx="4794">
                  <c:v>47.930904083361384</c:v>
                </c:pt>
                <c:pt idx="4795">
                  <c:v>47.940903083333978</c:v>
                </c:pt>
                <c:pt idx="4796">
                  <c:v>47.950901083357166</c:v>
                </c:pt>
                <c:pt idx="4797">
                  <c:v>47.960900083358865</c:v>
                </c:pt>
                <c:pt idx="4798">
                  <c:v>47.970899083360564</c:v>
                </c:pt>
                <c:pt idx="4799">
                  <c:v>47.980897083354648</c:v>
                </c:pt>
                <c:pt idx="4800">
                  <c:v>47.990896083356347</c:v>
                </c:pt>
                <c:pt idx="4801">
                  <c:v>48.000894083350431</c:v>
                </c:pt>
                <c:pt idx="4802">
                  <c:v>48.01089308335213</c:v>
                </c:pt>
                <c:pt idx="4803">
                  <c:v>48.020891083346214</c:v>
                </c:pt>
                <c:pt idx="4804">
                  <c:v>48.030890083347913</c:v>
                </c:pt>
                <c:pt idx="4805">
                  <c:v>48.040889083349612</c:v>
                </c:pt>
                <c:pt idx="4806">
                  <c:v>48.050887083343696</c:v>
                </c:pt>
                <c:pt idx="4807">
                  <c:v>48.060886083345395</c:v>
                </c:pt>
                <c:pt idx="4808">
                  <c:v>48.070884083339479</c:v>
                </c:pt>
                <c:pt idx="4809">
                  <c:v>48.080883083341178</c:v>
                </c:pt>
                <c:pt idx="4810">
                  <c:v>48.090882083342876</c:v>
                </c:pt>
                <c:pt idx="4811">
                  <c:v>48.100880083336961</c:v>
                </c:pt>
                <c:pt idx="4812">
                  <c:v>48.110879083338659</c:v>
                </c:pt>
                <c:pt idx="4813">
                  <c:v>48.120877083361847</c:v>
                </c:pt>
                <c:pt idx="4814">
                  <c:v>48.130876083334442</c:v>
                </c:pt>
                <c:pt idx="4815">
                  <c:v>48.140875083336141</c:v>
                </c:pt>
                <c:pt idx="4816">
                  <c:v>48.150873083359329</c:v>
                </c:pt>
                <c:pt idx="4817">
                  <c:v>48.160872083361028</c:v>
                </c:pt>
                <c:pt idx="4818">
                  <c:v>48.170870083355112</c:v>
                </c:pt>
                <c:pt idx="4819">
                  <c:v>48.180869083356811</c:v>
                </c:pt>
                <c:pt idx="4820">
                  <c:v>48.190868083358509</c:v>
                </c:pt>
                <c:pt idx="4821">
                  <c:v>48.200866083352594</c:v>
                </c:pt>
                <c:pt idx="4822">
                  <c:v>48.210865083354292</c:v>
                </c:pt>
                <c:pt idx="4823">
                  <c:v>48.220863083348377</c:v>
                </c:pt>
                <c:pt idx="4824">
                  <c:v>48.230862083350075</c:v>
                </c:pt>
                <c:pt idx="4825">
                  <c:v>48.240861083351774</c:v>
                </c:pt>
                <c:pt idx="4826">
                  <c:v>48.250859083345858</c:v>
                </c:pt>
                <c:pt idx="4827">
                  <c:v>48.260858083347557</c:v>
                </c:pt>
                <c:pt idx="4828">
                  <c:v>48.270856083341641</c:v>
                </c:pt>
                <c:pt idx="4829">
                  <c:v>48.28085508334334</c:v>
                </c:pt>
                <c:pt idx="4830">
                  <c:v>48.290854083345039</c:v>
                </c:pt>
                <c:pt idx="4831">
                  <c:v>48.300852083339123</c:v>
                </c:pt>
                <c:pt idx="4832">
                  <c:v>48.310851083340822</c:v>
                </c:pt>
                <c:pt idx="4833">
                  <c:v>48.320849083334906</c:v>
                </c:pt>
                <c:pt idx="4834">
                  <c:v>48.330848083336605</c:v>
                </c:pt>
                <c:pt idx="4835">
                  <c:v>48.340847083338303</c:v>
                </c:pt>
                <c:pt idx="4836">
                  <c:v>48.350845083361492</c:v>
                </c:pt>
                <c:pt idx="4837">
                  <c:v>48.360844083334086</c:v>
                </c:pt>
                <c:pt idx="4838">
                  <c:v>48.370842083357275</c:v>
                </c:pt>
                <c:pt idx="4839">
                  <c:v>48.380841083358973</c:v>
                </c:pt>
                <c:pt idx="4840">
                  <c:v>48.390840083360672</c:v>
                </c:pt>
                <c:pt idx="4841">
                  <c:v>48.400838083354756</c:v>
                </c:pt>
                <c:pt idx="4842">
                  <c:v>48.410837083356455</c:v>
                </c:pt>
                <c:pt idx="4843">
                  <c:v>48.420835083350539</c:v>
                </c:pt>
                <c:pt idx="4844">
                  <c:v>48.430834083352238</c:v>
                </c:pt>
                <c:pt idx="4845">
                  <c:v>48.440832083346322</c:v>
                </c:pt>
                <c:pt idx="4846">
                  <c:v>48.450831083348021</c:v>
                </c:pt>
                <c:pt idx="4847">
                  <c:v>48.46083008334972</c:v>
                </c:pt>
                <c:pt idx="4848">
                  <c:v>48.470828083343804</c:v>
                </c:pt>
                <c:pt idx="4849">
                  <c:v>48.480827083345503</c:v>
                </c:pt>
                <c:pt idx="4850">
                  <c:v>48.490825083339587</c:v>
                </c:pt>
                <c:pt idx="4851">
                  <c:v>48.500824083341286</c:v>
                </c:pt>
                <c:pt idx="4852">
                  <c:v>48.510823083342984</c:v>
                </c:pt>
                <c:pt idx="4853">
                  <c:v>48.520821083337069</c:v>
                </c:pt>
                <c:pt idx="4854">
                  <c:v>48.530820083338767</c:v>
                </c:pt>
                <c:pt idx="4855">
                  <c:v>48.540818083361955</c:v>
                </c:pt>
                <c:pt idx="4856">
                  <c:v>48.55081708333455</c:v>
                </c:pt>
                <c:pt idx="4857">
                  <c:v>48.560816083336249</c:v>
                </c:pt>
                <c:pt idx="4858">
                  <c:v>48.570814083359437</c:v>
                </c:pt>
                <c:pt idx="4859">
                  <c:v>48.580813083361136</c:v>
                </c:pt>
                <c:pt idx="4860">
                  <c:v>48.59081108335522</c:v>
                </c:pt>
                <c:pt idx="4861">
                  <c:v>48.600810083356919</c:v>
                </c:pt>
                <c:pt idx="4862">
                  <c:v>48.610809083358617</c:v>
                </c:pt>
                <c:pt idx="4863">
                  <c:v>48.620807083352702</c:v>
                </c:pt>
                <c:pt idx="4864">
                  <c:v>48.6308060833544</c:v>
                </c:pt>
                <c:pt idx="4865">
                  <c:v>48.640804083348485</c:v>
                </c:pt>
                <c:pt idx="4866">
                  <c:v>48.650803083350183</c:v>
                </c:pt>
                <c:pt idx="4867">
                  <c:v>48.660802083351882</c:v>
                </c:pt>
                <c:pt idx="4868">
                  <c:v>48.670800083345966</c:v>
                </c:pt>
                <c:pt idx="4869">
                  <c:v>48.680799083347665</c:v>
                </c:pt>
                <c:pt idx="4870">
                  <c:v>48.690797083341749</c:v>
                </c:pt>
                <c:pt idx="4871">
                  <c:v>48.700796083343448</c:v>
                </c:pt>
                <c:pt idx="4872">
                  <c:v>48.710795083345147</c:v>
                </c:pt>
                <c:pt idx="4873">
                  <c:v>48.720793083339231</c:v>
                </c:pt>
                <c:pt idx="4874">
                  <c:v>48.73079208334093</c:v>
                </c:pt>
                <c:pt idx="4875">
                  <c:v>48.740790083335014</c:v>
                </c:pt>
                <c:pt idx="4876">
                  <c:v>48.750789083336713</c:v>
                </c:pt>
                <c:pt idx="4877">
                  <c:v>48.760788083338412</c:v>
                </c:pt>
                <c:pt idx="4878">
                  <c:v>48.7707860833616</c:v>
                </c:pt>
                <c:pt idx="4879">
                  <c:v>48.780785083334194</c:v>
                </c:pt>
                <c:pt idx="4880">
                  <c:v>48.790783083357383</c:v>
                </c:pt>
                <c:pt idx="4881">
                  <c:v>48.800782083359081</c:v>
                </c:pt>
                <c:pt idx="4882">
                  <c:v>48.81078108336078</c:v>
                </c:pt>
                <c:pt idx="4883">
                  <c:v>48.820779083354864</c:v>
                </c:pt>
                <c:pt idx="4884">
                  <c:v>48.830778083356563</c:v>
                </c:pt>
                <c:pt idx="4885">
                  <c:v>48.840776083350647</c:v>
                </c:pt>
                <c:pt idx="4886">
                  <c:v>48.850775000028079</c:v>
                </c:pt>
                <c:pt idx="4887">
                  <c:v>48.860774000000674</c:v>
                </c:pt>
                <c:pt idx="4888">
                  <c:v>48.870772000023862</c:v>
                </c:pt>
                <c:pt idx="4889">
                  <c:v>48.880771000025561</c:v>
                </c:pt>
                <c:pt idx="4890">
                  <c:v>48.890769000019645</c:v>
                </c:pt>
                <c:pt idx="4891">
                  <c:v>48.900768000021344</c:v>
                </c:pt>
                <c:pt idx="4892">
                  <c:v>48.910767000023043</c:v>
                </c:pt>
                <c:pt idx="4893">
                  <c:v>48.920765000017127</c:v>
                </c:pt>
                <c:pt idx="4894">
                  <c:v>48.930764000018826</c:v>
                </c:pt>
                <c:pt idx="4895">
                  <c:v>48.94076200001291</c:v>
                </c:pt>
                <c:pt idx="4896">
                  <c:v>48.950761000014609</c:v>
                </c:pt>
                <c:pt idx="4897">
                  <c:v>48.960760000016307</c:v>
                </c:pt>
                <c:pt idx="4898">
                  <c:v>48.970758000010392</c:v>
                </c:pt>
                <c:pt idx="4899">
                  <c:v>48.98075700001209</c:v>
                </c:pt>
                <c:pt idx="4900">
                  <c:v>48.990755000006175</c:v>
                </c:pt>
                <c:pt idx="4901">
                  <c:v>49.000754000007873</c:v>
                </c:pt>
                <c:pt idx="4902">
                  <c:v>49.010753000009572</c:v>
                </c:pt>
                <c:pt idx="4903">
                  <c:v>49.020751000003656</c:v>
                </c:pt>
                <c:pt idx="4904">
                  <c:v>49.030750000005355</c:v>
                </c:pt>
                <c:pt idx="4905">
                  <c:v>49.040748000028543</c:v>
                </c:pt>
                <c:pt idx="4906">
                  <c:v>49.050747000001138</c:v>
                </c:pt>
                <c:pt idx="4907">
                  <c:v>49.060746000002837</c:v>
                </c:pt>
                <c:pt idx="4908">
                  <c:v>49.070744000026025</c:v>
                </c:pt>
                <c:pt idx="4909">
                  <c:v>49.080743000027724</c:v>
                </c:pt>
                <c:pt idx="4910">
                  <c:v>49.090741000021808</c:v>
                </c:pt>
                <c:pt idx="4911">
                  <c:v>49.100740000023507</c:v>
                </c:pt>
                <c:pt idx="4912">
                  <c:v>49.110739000025205</c:v>
                </c:pt>
                <c:pt idx="4913">
                  <c:v>49.12073700001929</c:v>
                </c:pt>
                <c:pt idx="4914">
                  <c:v>49.130736000020988</c:v>
                </c:pt>
                <c:pt idx="4915">
                  <c:v>49.140734000015073</c:v>
                </c:pt>
                <c:pt idx="4916">
                  <c:v>49.150733000016771</c:v>
                </c:pt>
                <c:pt idx="4917">
                  <c:v>49.16073200001847</c:v>
                </c:pt>
                <c:pt idx="4918">
                  <c:v>49.170730000012554</c:v>
                </c:pt>
                <c:pt idx="4919">
                  <c:v>49.180729000014253</c:v>
                </c:pt>
                <c:pt idx="4920">
                  <c:v>49.190727000008337</c:v>
                </c:pt>
                <c:pt idx="4921">
                  <c:v>49.200726000010036</c:v>
                </c:pt>
                <c:pt idx="4922">
                  <c:v>49.210725000011735</c:v>
                </c:pt>
                <c:pt idx="4923">
                  <c:v>49.220723000005819</c:v>
                </c:pt>
                <c:pt idx="4924">
                  <c:v>49.230722000007518</c:v>
                </c:pt>
                <c:pt idx="4925">
                  <c:v>49.240720000001602</c:v>
                </c:pt>
                <c:pt idx="4926">
                  <c:v>49.250719000003301</c:v>
                </c:pt>
                <c:pt idx="4927">
                  <c:v>49.260718000004999</c:v>
                </c:pt>
                <c:pt idx="4928">
                  <c:v>49.270716000028187</c:v>
                </c:pt>
                <c:pt idx="4929">
                  <c:v>49.280715000000782</c:v>
                </c:pt>
                <c:pt idx="4930">
                  <c:v>49.29071300002397</c:v>
                </c:pt>
                <c:pt idx="4931">
                  <c:v>49.300712000025669</c:v>
                </c:pt>
                <c:pt idx="4932">
                  <c:v>49.310711000027368</c:v>
                </c:pt>
                <c:pt idx="4933">
                  <c:v>49.320709000021452</c:v>
                </c:pt>
                <c:pt idx="4934">
                  <c:v>49.330708000023151</c:v>
                </c:pt>
                <c:pt idx="4935">
                  <c:v>49.340706000017235</c:v>
                </c:pt>
                <c:pt idx="4936">
                  <c:v>49.350705000018934</c:v>
                </c:pt>
                <c:pt idx="4937">
                  <c:v>49.360704000020633</c:v>
                </c:pt>
                <c:pt idx="4938">
                  <c:v>49.370702000014717</c:v>
                </c:pt>
                <c:pt idx="4939">
                  <c:v>49.380701000016415</c:v>
                </c:pt>
                <c:pt idx="4940">
                  <c:v>49.3906990000105</c:v>
                </c:pt>
                <c:pt idx="4941">
                  <c:v>49.400698000012198</c:v>
                </c:pt>
                <c:pt idx="4942">
                  <c:v>49.410697000013897</c:v>
                </c:pt>
                <c:pt idx="4943">
                  <c:v>49.420695000007981</c:v>
                </c:pt>
                <c:pt idx="4944">
                  <c:v>49.43069400000968</c:v>
                </c:pt>
                <c:pt idx="4945">
                  <c:v>49.440692000003764</c:v>
                </c:pt>
                <c:pt idx="4946">
                  <c:v>49.450691000005463</c:v>
                </c:pt>
                <c:pt idx="4947">
                  <c:v>49.460690000007162</c:v>
                </c:pt>
                <c:pt idx="4948">
                  <c:v>49.470688000001246</c:v>
                </c:pt>
                <c:pt idx="4949">
                  <c:v>49.480687000002945</c:v>
                </c:pt>
                <c:pt idx="4950">
                  <c:v>49.490685000026133</c:v>
                </c:pt>
                <c:pt idx="4951">
                  <c:v>49.500684000027832</c:v>
                </c:pt>
                <c:pt idx="4952">
                  <c:v>49.510683000000427</c:v>
                </c:pt>
                <c:pt idx="4953">
                  <c:v>49.520681000023615</c:v>
                </c:pt>
                <c:pt idx="4954">
                  <c:v>49.530680000025313</c:v>
                </c:pt>
                <c:pt idx="4955">
                  <c:v>49.540678000019398</c:v>
                </c:pt>
                <c:pt idx="4956">
                  <c:v>49.550677000021096</c:v>
                </c:pt>
                <c:pt idx="4957">
                  <c:v>49.560676000022795</c:v>
                </c:pt>
                <c:pt idx="4958">
                  <c:v>49.570674000016879</c:v>
                </c:pt>
                <c:pt idx="4959">
                  <c:v>49.580673000018578</c:v>
                </c:pt>
                <c:pt idx="4960">
                  <c:v>49.590671000012662</c:v>
                </c:pt>
                <c:pt idx="4961">
                  <c:v>49.600670000014361</c:v>
                </c:pt>
                <c:pt idx="4962">
                  <c:v>49.61066900001606</c:v>
                </c:pt>
                <c:pt idx="4963">
                  <c:v>49.620667000010144</c:v>
                </c:pt>
                <c:pt idx="4964">
                  <c:v>49.630666000011843</c:v>
                </c:pt>
                <c:pt idx="4965">
                  <c:v>49.640664000005927</c:v>
                </c:pt>
                <c:pt idx="4966">
                  <c:v>49.650663000007626</c:v>
                </c:pt>
                <c:pt idx="4967">
                  <c:v>49.660662000009324</c:v>
                </c:pt>
                <c:pt idx="4968">
                  <c:v>49.670660000003409</c:v>
                </c:pt>
                <c:pt idx="4969">
                  <c:v>49.680659000005107</c:v>
                </c:pt>
                <c:pt idx="4970">
                  <c:v>49.690657000028295</c:v>
                </c:pt>
                <c:pt idx="4971">
                  <c:v>49.70065600000089</c:v>
                </c:pt>
                <c:pt idx="4972">
                  <c:v>49.710655000002589</c:v>
                </c:pt>
                <c:pt idx="4973">
                  <c:v>49.720653000025777</c:v>
                </c:pt>
                <c:pt idx="4974">
                  <c:v>49.730652000027476</c:v>
                </c:pt>
                <c:pt idx="4975">
                  <c:v>49.74065000002156</c:v>
                </c:pt>
                <c:pt idx="4976">
                  <c:v>49.750649000023259</c:v>
                </c:pt>
                <c:pt idx="4977">
                  <c:v>49.760648000024958</c:v>
                </c:pt>
                <c:pt idx="4978">
                  <c:v>49.770646000019042</c:v>
                </c:pt>
                <c:pt idx="4979">
                  <c:v>49.780645000020741</c:v>
                </c:pt>
                <c:pt idx="4980">
                  <c:v>49.790643000014825</c:v>
                </c:pt>
                <c:pt idx="4981">
                  <c:v>49.800642000016524</c:v>
                </c:pt>
                <c:pt idx="4982">
                  <c:v>49.810641000018222</c:v>
                </c:pt>
                <c:pt idx="4983">
                  <c:v>49.820639000012306</c:v>
                </c:pt>
                <c:pt idx="4984">
                  <c:v>49.830638000014005</c:v>
                </c:pt>
                <c:pt idx="4985">
                  <c:v>49.840636000008089</c:v>
                </c:pt>
                <c:pt idx="4986">
                  <c:v>49.850635833339766</c:v>
                </c:pt>
                <c:pt idx="4987">
                  <c:v>49.860634833341464</c:v>
                </c:pt>
                <c:pt idx="4988">
                  <c:v>49.870632833335549</c:v>
                </c:pt>
                <c:pt idx="4989">
                  <c:v>49.880631833337247</c:v>
                </c:pt>
                <c:pt idx="4990">
                  <c:v>49.890629833360435</c:v>
                </c:pt>
                <c:pt idx="4991">
                  <c:v>49.900628833362134</c:v>
                </c:pt>
                <c:pt idx="4992">
                  <c:v>49.910627833334729</c:v>
                </c:pt>
                <c:pt idx="4993">
                  <c:v>49.920625833357917</c:v>
                </c:pt>
                <c:pt idx="4994">
                  <c:v>49.930624833359616</c:v>
                </c:pt>
                <c:pt idx="4995">
                  <c:v>49.9406228333537</c:v>
                </c:pt>
                <c:pt idx="4996">
                  <c:v>49.950621833355399</c:v>
                </c:pt>
                <c:pt idx="4997">
                  <c:v>49.960620833357098</c:v>
                </c:pt>
                <c:pt idx="4998">
                  <c:v>49.970618833351182</c:v>
                </c:pt>
                <c:pt idx="4999">
                  <c:v>49.980617833352881</c:v>
                </c:pt>
                <c:pt idx="5000">
                  <c:v>49.990615833346965</c:v>
                </c:pt>
                <c:pt idx="5001">
                  <c:v>50.000614833348664</c:v>
                </c:pt>
                <c:pt idx="5002">
                  <c:v>50.010613833350362</c:v>
                </c:pt>
                <c:pt idx="5003">
                  <c:v>50.020611833344446</c:v>
                </c:pt>
                <c:pt idx="5004">
                  <c:v>50.030610833346145</c:v>
                </c:pt>
                <c:pt idx="5005">
                  <c:v>50.040608833340229</c:v>
                </c:pt>
                <c:pt idx="5006">
                  <c:v>50.050607833341928</c:v>
                </c:pt>
                <c:pt idx="5007">
                  <c:v>50.060606833343627</c:v>
                </c:pt>
                <c:pt idx="5008">
                  <c:v>50.070604833337711</c:v>
                </c:pt>
                <c:pt idx="5009">
                  <c:v>50.08060383333941</c:v>
                </c:pt>
                <c:pt idx="5010">
                  <c:v>50.090601833333494</c:v>
                </c:pt>
                <c:pt idx="5011">
                  <c:v>50.100600833335193</c:v>
                </c:pt>
                <c:pt idx="5012">
                  <c:v>50.110599833336892</c:v>
                </c:pt>
                <c:pt idx="5013">
                  <c:v>50.12059783336008</c:v>
                </c:pt>
                <c:pt idx="5014">
                  <c:v>50.130596833361778</c:v>
                </c:pt>
                <c:pt idx="5015">
                  <c:v>50.140595833334373</c:v>
                </c:pt>
                <c:pt idx="5016">
                  <c:v>50.150593833357561</c:v>
                </c:pt>
                <c:pt idx="5017">
                  <c:v>50.16059283335926</c:v>
                </c:pt>
                <c:pt idx="5018">
                  <c:v>50.170590833353344</c:v>
                </c:pt>
                <c:pt idx="5019">
                  <c:v>50.180589833355043</c:v>
                </c:pt>
                <c:pt idx="5020">
                  <c:v>50.190588833356742</c:v>
                </c:pt>
                <c:pt idx="5021">
                  <c:v>50.200586833350826</c:v>
                </c:pt>
                <c:pt idx="5022">
                  <c:v>50.210585833352525</c:v>
                </c:pt>
                <c:pt idx="5023">
                  <c:v>50.220583833346609</c:v>
                </c:pt>
                <c:pt idx="5024">
                  <c:v>50.230582833348308</c:v>
                </c:pt>
                <c:pt idx="5025">
                  <c:v>50.240581833350006</c:v>
                </c:pt>
                <c:pt idx="5026">
                  <c:v>50.250579833344091</c:v>
                </c:pt>
                <c:pt idx="5027">
                  <c:v>50.260578833345789</c:v>
                </c:pt>
                <c:pt idx="5028">
                  <c:v>50.270576833339874</c:v>
                </c:pt>
                <c:pt idx="5029">
                  <c:v>50.280575833341572</c:v>
                </c:pt>
                <c:pt idx="5030">
                  <c:v>50.290574833343271</c:v>
                </c:pt>
                <c:pt idx="5031">
                  <c:v>50.300572833337355</c:v>
                </c:pt>
                <c:pt idx="5032">
                  <c:v>50.310571833339054</c:v>
                </c:pt>
                <c:pt idx="5033">
                  <c:v>50.320569833362242</c:v>
                </c:pt>
                <c:pt idx="5034">
                  <c:v>50.330568833334837</c:v>
                </c:pt>
                <c:pt idx="5035">
                  <c:v>50.340567833336536</c:v>
                </c:pt>
                <c:pt idx="5036">
                  <c:v>50.350565833359724</c:v>
                </c:pt>
                <c:pt idx="5037">
                  <c:v>50.360564833361423</c:v>
                </c:pt>
                <c:pt idx="5038">
                  <c:v>50.370562833355507</c:v>
                </c:pt>
                <c:pt idx="5039">
                  <c:v>50.380561833357206</c:v>
                </c:pt>
                <c:pt idx="5040">
                  <c:v>50.390560833358904</c:v>
                </c:pt>
                <c:pt idx="5041">
                  <c:v>50.400558833352989</c:v>
                </c:pt>
                <c:pt idx="5042">
                  <c:v>50.410557833354687</c:v>
                </c:pt>
                <c:pt idx="5043">
                  <c:v>50.420555833348772</c:v>
                </c:pt>
                <c:pt idx="5044">
                  <c:v>50.43055483335047</c:v>
                </c:pt>
                <c:pt idx="5045">
                  <c:v>50.440553833352169</c:v>
                </c:pt>
                <c:pt idx="5046">
                  <c:v>50.450551833346253</c:v>
                </c:pt>
                <c:pt idx="5047">
                  <c:v>50.460550833347952</c:v>
                </c:pt>
                <c:pt idx="5048">
                  <c:v>50.470548833342036</c:v>
                </c:pt>
                <c:pt idx="5049">
                  <c:v>50.480547833343735</c:v>
                </c:pt>
                <c:pt idx="5050">
                  <c:v>50.490546833345434</c:v>
                </c:pt>
                <c:pt idx="5051">
                  <c:v>50.500544833339518</c:v>
                </c:pt>
                <c:pt idx="5052">
                  <c:v>50.510543833341217</c:v>
                </c:pt>
                <c:pt idx="5053">
                  <c:v>50.520541833335301</c:v>
                </c:pt>
                <c:pt idx="5054">
                  <c:v>50.530540833337</c:v>
                </c:pt>
                <c:pt idx="5055">
                  <c:v>50.540539833338698</c:v>
                </c:pt>
                <c:pt idx="5056">
                  <c:v>50.550537833361886</c:v>
                </c:pt>
                <c:pt idx="5057">
                  <c:v>50.560536833334481</c:v>
                </c:pt>
                <c:pt idx="5058">
                  <c:v>50.570534833357669</c:v>
                </c:pt>
                <c:pt idx="5059">
                  <c:v>50.580533833359368</c:v>
                </c:pt>
                <c:pt idx="5060">
                  <c:v>50.590532833361067</c:v>
                </c:pt>
                <c:pt idx="5061">
                  <c:v>50.600530833355151</c:v>
                </c:pt>
                <c:pt idx="5062">
                  <c:v>50.61052983335685</c:v>
                </c:pt>
                <c:pt idx="5063">
                  <c:v>50.620528833358549</c:v>
                </c:pt>
                <c:pt idx="5064">
                  <c:v>50.630526833352633</c:v>
                </c:pt>
                <c:pt idx="5065">
                  <c:v>50.640525833354332</c:v>
                </c:pt>
                <c:pt idx="5066">
                  <c:v>50.650523833348416</c:v>
                </c:pt>
                <c:pt idx="5067">
                  <c:v>50.660522833350115</c:v>
                </c:pt>
                <c:pt idx="5068">
                  <c:v>50.670521833351813</c:v>
                </c:pt>
                <c:pt idx="5069">
                  <c:v>50.680519833345897</c:v>
                </c:pt>
                <c:pt idx="5070">
                  <c:v>50.690518833347596</c:v>
                </c:pt>
                <c:pt idx="5071">
                  <c:v>50.70051683334168</c:v>
                </c:pt>
                <c:pt idx="5072">
                  <c:v>50.710515833343379</c:v>
                </c:pt>
                <c:pt idx="5073">
                  <c:v>50.720514833345078</c:v>
                </c:pt>
                <c:pt idx="5074">
                  <c:v>50.730512833339162</c:v>
                </c:pt>
                <c:pt idx="5075">
                  <c:v>50.740511833340861</c:v>
                </c:pt>
                <c:pt idx="5076">
                  <c:v>50.750509833334945</c:v>
                </c:pt>
                <c:pt idx="5077">
                  <c:v>50.760508833336644</c:v>
                </c:pt>
                <c:pt idx="5078">
                  <c:v>50.770507833338343</c:v>
                </c:pt>
                <c:pt idx="5079">
                  <c:v>50.780505833361531</c:v>
                </c:pt>
                <c:pt idx="5080">
                  <c:v>50.790504833334126</c:v>
                </c:pt>
                <c:pt idx="5081">
                  <c:v>50.800502833357314</c:v>
                </c:pt>
                <c:pt idx="5082">
                  <c:v>50.810501833359012</c:v>
                </c:pt>
                <c:pt idx="5083">
                  <c:v>50.820500833360711</c:v>
                </c:pt>
                <c:pt idx="5084">
                  <c:v>50.830498833354795</c:v>
                </c:pt>
                <c:pt idx="5085">
                  <c:v>50.840497833356494</c:v>
                </c:pt>
                <c:pt idx="5086">
                  <c:v>50.850495583348675</c:v>
                </c:pt>
                <c:pt idx="5087">
                  <c:v>50.860494583350373</c:v>
                </c:pt>
                <c:pt idx="5088">
                  <c:v>50.870493583352072</c:v>
                </c:pt>
                <c:pt idx="5089">
                  <c:v>50.880491583346156</c:v>
                </c:pt>
                <c:pt idx="5090">
                  <c:v>50.890490583347855</c:v>
                </c:pt>
                <c:pt idx="5091">
                  <c:v>50.900489583349554</c:v>
                </c:pt>
                <c:pt idx="5092">
                  <c:v>50.910487583343638</c:v>
                </c:pt>
                <c:pt idx="5093">
                  <c:v>50.920486583345337</c:v>
                </c:pt>
                <c:pt idx="5094">
                  <c:v>50.930484583339421</c:v>
                </c:pt>
                <c:pt idx="5095">
                  <c:v>50.94048358334112</c:v>
                </c:pt>
                <c:pt idx="5096">
                  <c:v>50.950482583342819</c:v>
                </c:pt>
                <c:pt idx="5097">
                  <c:v>50.960480583336903</c:v>
                </c:pt>
                <c:pt idx="5098">
                  <c:v>50.970479583338602</c:v>
                </c:pt>
                <c:pt idx="5099">
                  <c:v>50.98047758336179</c:v>
                </c:pt>
                <c:pt idx="5100">
                  <c:v>50.990476583334384</c:v>
                </c:pt>
                <c:pt idx="5101">
                  <c:v>51.000475583336083</c:v>
                </c:pt>
                <c:pt idx="5102">
                  <c:v>51.010473583359271</c:v>
                </c:pt>
                <c:pt idx="5103">
                  <c:v>51.02047258336097</c:v>
                </c:pt>
                <c:pt idx="5104">
                  <c:v>51.030470583355054</c:v>
                </c:pt>
                <c:pt idx="5105">
                  <c:v>51.040469583356753</c:v>
                </c:pt>
                <c:pt idx="5106">
                  <c:v>51.050468583358452</c:v>
                </c:pt>
                <c:pt idx="5107">
                  <c:v>51.060466583352536</c:v>
                </c:pt>
                <c:pt idx="5108">
                  <c:v>51.070465583354235</c:v>
                </c:pt>
                <c:pt idx="5109">
                  <c:v>51.080463583348319</c:v>
                </c:pt>
                <c:pt idx="5110">
                  <c:v>51.090462583350018</c:v>
                </c:pt>
                <c:pt idx="5111">
                  <c:v>51.100461583351716</c:v>
                </c:pt>
                <c:pt idx="5112">
                  <c:v>51.110459583345801</c:v>
                </c:pt>
                <c:pt idx="5113">
                  <c:v>51.120458583347499</c:v>
                </c:pt>
                <c:pt idx="5114">
                  <c:v>51.130456583341584</c:v>
                </c:pt>
                <c:pt idx="5115">
                  <c:v>51.140455583343282</c:v>
                </c:pt>
                <c:pt idx="5116">
                  <c:v>51.150454583344981</c:v>
                </c:pt>
                <c:pt idx="5117">
                  <c:v>51.160452583339065</c:v>
                </c:pt>
                <c:pt idx="5118">
                  <c:v>51.170451583340764</c:v>
                </c:pt>
                <c:pt idx="5119">
                  <c:v>51.180449583334848</c:v>
                </c:pt>
                <c:pt idx="5120">
                  <c:v>51.190448583336547</c:v>
                </c:pt>
                <c:pt idx="5121">
                  <c:v>51.200447583338246</c:v>
                </c:pt>
                <c:pt idx="5122">
                  <c:v>51.210445583361434</c:v>
                </c:pt>
                <c:pt idx="5123">
                  <c:v>51.220444583334029</c:v>
                </c:pt>
                <c:pt idx="5124">
                  <c:v>51.230443583335727</c:v>
                </c:pt>
                <c:pt idx="5125">
                  <c:v>51.240441583358916</c:v>
                </c:pt>
                <c:pt idx="5126">
                  <c:v>51.250440583360614</c:v>
                </c:pt>
                <c:pt idx="5127">
                  <c:v>51.260438583354698</c:v>
                </c:pt>
                <c:pt idx="5128">
                  <c:v>51.270437583356397</c:v>
                </c:pt>
                <c:pt idx="5129">
                  <c:v>51.280436583358096</c:v>
                </c:pt>
                <c:pt idx="5130">
                  <c:v>51.29043458335218</c:v>
                </c:pt>
                <c:pt idx="5131">
                  <c:v>51.300433583353879</c:v>
                </c:pt>
                <c:pt idx="5132">
                  <c:v>51.310431583347963</c:v>
                </c:pt>
                <c:pt idx="5133">
                  <c:v>51.320430583349662</c:v>
                </c:pt>
                <c:pt idx="5134">
                  <c:v>51.330429583351361</c:v>
                </c:pt>
                <c:pt idx="5135">
                  <c:v>51.340427583345445</c:v>
                </c:pt>
                <c:pt idx="5136">
                  <c:v>51.350426583347144</c:v>
                </c:pt>
                <c:pt idx="5137">
                  <c:v>51.360424583341228</c:v>
                </c:pt>
                <c:pt idx="5138">
                  <c:v>51.370423583342927</c:v>
                </c:pt>
                <c:pt idx="5139">
                  <c:v>51.380422583344625</c:v>
                </c:pt>
                <c:pt idx="5140">
                  <c:v>51.39042058333871</c:v>
                </c:pt>
                <c:pt idx="5141">
                  <c:v>51.400419583340408</c:v>
                </c:pt>
                <c:pt idx="5142">
                  <c:v>51.410418583342107</c:v>
                </c:pt>
                <c:pt idx="5143">
                  <c:v>51.420416583336191</c:v>
                </c:pt>
                <c:pt idx="5144">
                  <c:v>51.43041558333789</c:v>
                </c:pt>
                <c:pt idx="5145">
                  <c:v>51.440413583361078</c:v>
                </c:pt>
                <c:pt idx="5146">
                  <c:v>51.450412583333673</c:v>
                </c:pt>
                <c:pt idx="5147">
                  <c:v>51.460411583335372</c:v>
                </c:pt>
                <c:pt idx="5148">
                  <c:v>51.47040958335856</c:v>
                </c:pt>
                <c:pt idx="5149">
                  <c:v>51.480408583360258</c:v>
                </c:pt>
                <c:pt idx="5150">
                  <c:v>51.490406583354343</c:v>
                </c:pt>
                <c:pt idx="5151">
                  <c:v>51.500405583356041</c:v>
                </c:pt>
                <c:pt idx="5152">
                  <c:v>51.51040458335774</c:v>
                </c:pt>
                <c:pt idx="5153">
                  <c:v>51.520402583351824</c:v>
                </c:pt>
                <c:pt idx="5154">
                  <c:v>51.530401583353523</c:v>
                </c:pt>
                <c:pt idx="5155">
                  <c:v>51.540399583347607</c:v>
                </c:pt>
                <c:pt idx="5156">
                  <c:v>51.550398583349306</c:v>
                </c:pt>
                <c:pt idx="5157">
                  <c:v>51.560397583351005</c:v>
                </c:pt>
                <c:pt idx="5158">
                  <c:v>51.570395583345089</c:v>
                </c:pt>
                <c:pt idx="5159">
                  <c:v>51.580394583346788</c:v>
                </c:pt>
                <c:pt idx="5160">
                  <c:v>51.590392583340872</c:v>
                </c:pt>
                <c:pt idx="5161">
                  <c:v>51.600391583342571</c:v>
                </c:pt>
                <c:pt idx="5162">
                  <c:v>51.61039058334427</c:v>
                </c:pt>
                <c:pt idx="5163">
                  <c:v>51.620388583338354</c:v>
                </c:pt>
                <c:pt idx="5164">
                  <c:v>51.630387583340053</c:v>
                </c:pt>
                <c:pt idx="5165">
                  <c:v>51.640385583334137</c:v>
                </c:pt>
                <c:pt idx="5166">
                  <c:v>51.650384583335835</c:v>
                </c:pt>
                <c:pt idx="5167">
                  <c:v>51.660383583337534</c:v>
                </c:pt>
                <c:pt idx="5168">
                  <c:v>51.670381583360722</c:v>
                </c:pt>
                <c:pt idx="5169">
                  <c:v>51.680380583333317</c:v>
                </c:pt>
                <c:pt idx="5170">
                  <c:v>51.690379583335016</c:v>
                </c:pt>
                <c:pt idx="5171">
                  <c:v>51.700377583358204</c:v>
                </c:pt>
                <c:pt idx="5172">
                  <c:v>51.710376583359903</c:v>
                </c:pt>
                <c:pt idx="5173">
                  <c:v>51.720374583353987</c:v>
                </c:pt>
                <c:pt idx="5174">
                  <c:v>51.730373583355686</c:v>
                </c:pt>
                <c:pt idx="5175">
                  <c:v>51.740372583357384</c:v>
                </c:pt>
                <c:pt idx="5176">
                  <c:v>51.750370583351469</c:v>
                </c:pt>
                <c:pt idx="5177">
                  <c:v>51.760369583353167</c:v>
                </c:pt>
                <c:pt idx="5178">
                  <c:v>51.770367583347252</c:v>
                </c:pt>
                <c:pt idx="5179">
                  <c:v>51.78036658334895</c:v>
                </c:pt>
                <c:pt idx="5180">
                  <c:v>51.790365583350649</c:v>
                </c:pt>
                <c:pt idx="5181">
                  <c:v>51.800363583344733</c:v>
                </c:pt>
                <c:pt idx="5182">
                  <c:v>51.810362583346432</c:v>
                </c:pt>
                <c:pt idx="5183">
                  <c:v>51.820361583348131</c:v>
                </c:pt>
                <c:pt idx="5184">
                  <c:v>51.830359583342215</c:v>
                </c:pt>
                <c:pt idx="5185">
                  <c:v>51.840358583343914</c:v>
                </c:pt>
                <c:pt idx="5186">
                  <c:v>51.850355875008972</c:v>
                </c:pt>
                <c:pt idx="5187">
                  <c:v>51.860354875010671</c:v>
                </c:pt>
                <c:pt idx="5188">
                  <c:v>51.87035387501237</c:v>
                </c:pt>
                <c:pt idx="5189">
                  <c:v>51.880351875006454</c:v>
                </c:pt>
                <c:pt idx="5190">
                  <c:v>51.890350875008153</c:v>
                </c:pt>
                <c:pt idx="5191">
                  <c:v>51.900348875002237</c:v>
                </c:pt>
                <c:pt idx="5192">
                  <c:v>51.910347875003936</c:v>
                </c:pt>
                <c:pt idx="5193">
                  <c:v>51.920346875005635</c:v>
                </c:pt>
                <c:pt idx="5194">
                  <c:v>51.930344875028823</c:v>
                </c:pt>
                <c:pt idx="5195">
                  <c:v>51.940343875001417</c:v>
                </c:pt>
                <c:pt idx="5196">
                  <c:v>51.950341875024606</c:v>
                </c:pt>
                <c:pt idx="5197">
                  <c:v>51.960340875026304</c:v>
                </c:pt>
                <c:pt idx="5198">
                  <c:v>51.970339875028003</c:v>
                </c:pt>
                <c:pt idx="5199">
                  <c:v>51.980337875022087</c:v>
                </c:pt>
                <c:pt idx="5200">
                  <c:v>51.990336875023786</c:v>
                </c:pt>
                <c:pt idx="5201">
                  <c:v>52.000335875025485</c:v>
                </c:pt>
                <c:pt idx="5202">
                  <c:v>52.010333875019569</c:v>
                </c:pt>
                <c:pt idx="5203">
                  <c:v>52.020332875021268</c:v>
                </c:pt>
                <c:pt idx="5204">
                  <c:v>52.030330875015352</c:v>
                </c:pt>
                <c:pt idx="5205">
                  <c:v>52.040329875017051</c:v>
                </c:pt>
                <c:pt idx="5206">
                  <c:v>52.050328875018749</c:v>
                </c:pt>
                <c:pt idx="5207">
                  <c:v>52.060326875012834</c:v>
                </c:pt>
                <c:pt idx="5208">
                  <c:v>52.070325875014532</c:v>
                </c:pt>
                <c:pt idx="5209">
                  <c:v>52.080323875008617</c:v>
                </c:pt>
                <c:pt idx="5210">
                  <c:v>52.090322875010315</c:v>
                </c:pt>
                <c:pt idx="5211">
                  <c:v>52.100321875012014</c:v>
                </c:pt>
                <c:pt idx="5212">
                  <c:v>52.110319875006098</c:v>
                </c:pt>
                <c:pt idx="5213">
                  <c:v>52.120318875007797</c:v>
                </c:pt>
                <c:pt idx="5214">
                  <c:v>52.130316875001881</c:v>
                </c:pt>
                <c:pt idx="5215">
                  <c:v>52.14031587500358</c:v>
                </c:pt>
                <c:pt idx="5216">
                  <c:v>52.150314875005279</c:v>
                </c:pt>
                <c:pt idx="5217">
                  <c:v>52.160312875028467</c:v>
                </c:pt>
                <c:pt idx="5218">
                  <c:v>52.170311875001062</c:v>
                </c:pt>
                <c:pt idx="5219">
                  <c:v>52.18031087500276</c:v>
                </c:pt>
                <c:pt idx="5220">
                  <c:v>52.190308875025949</c:v>
                </c:pt>
                <c:pt idx="5221">
                  <c:v>52.200307875027647</c:v>
                </c:pt>
                <c:pt idx="5222">
                  <c:v>52.210305875021731</c:v>
                </c:pt>
                <c:pt idx="5223">
                  <c:v>52.22030487502343</c:v>
                </c:pt>
                <c:pt idx="5224">
                  <c:v>52.230303875025129</c:v>
                </c:pt>
                <c:pt idx="5225">
                  <c:v>52.240301875019213</c:v>
                </c:pt>
                <c:pt idx="5226">
                  <c:v>52.250300875020912</c:v>
                </c:pt>
                <c:pt idx="5227">
                  <c:v>52.260298875014996</c:v>
                </c:pt>
                <c:pt idx="5228">
                  <c:v>52.270297875016695</c:v>
                </c:pt>
                <c:pt idx="5229">
                  <c:v>52.280296875018394</c:v>
                </c:pt>
                <c:pt idx="5230">
                  <c:v>52.290294875012478</c:v>
                </c:pt>
                <c:pt idx="5231">
                  <c:v>52.300293875014177</c:v>
                </c:pt>
                <c:pt idx="5232">
                  <c:v>52.310291875008261</c:v>
                </c:pt>
                <c:pt idx="5233">
                  <c:v>52.32029087500996</c:v>
                </c:pt>
                <c:pt idx="5234">
                  <c:v>52.330289875011658</c:v>
                </c:pt>
                <c:pt idx="5235">
                  <c:v>52.340287875005743</c:v>
                </c:pt>
                <c:pt idx="5236">
                  <c:v>52.350286875007441</c:v>
                </c:pt>
                <c:pt idx="5237">
                  <c:v>52.36028587500914</c:v>
                </c:pt>
                <c:pt idx="5238">
                  <c:v>52.370283875003224</c:v>
                </c:pt>
                <c:pt idx="5239">
                  <c:v>52.380282875004923</c:v>
                </c:pt>
                <c:pt idx="5240">
                  <c:v>52.390280875028111</c:v>
                </c:pt>
                <c:pt idx="5241">
                  <c:v>52.400279875000706</c:v>
                </c:pt>
                <c:pt idx="5242">
                  <c:v>52.410278875002405</c:v>
                </c:pt>
                <c:pt idx="5243">
                  <c:v>52.420276875025593</c:v>
                </c:pt>
                <c:pt idx="5244">
                  <c:v>52.430275875027291</c:v>
                </c:pt>
                <c:pt idx="5245">
                  <c:v>52.440273875021376</c:v>
                </c:pt>
                <c:pt idx="5246">
                  <c:v>52.450272875023074</c:v>
                </c:pt>
                <c:pt idx="5247">
                  <c:v>52.460271875024773</c:v>
                </c:pt>
                <c:pt idx="5248">
                  <c:v>52.470269875018857</c:v>
                </c:pt>
                <c:pt idx="5249">
                  <c:v>52.480268875020556</c:v>
                </c:pt>
                <c:pt idx="5250">
                  <c:v>52.49026687501464</c:v>
                </c:pt>
                <c:pt idx="5251">
                  <c:v>52.500265875016339</c:v>
                </c:pt>
                <c:pt idx="5252">
                  <c:v>52.510264875018038</c:v>
                </c:pt>
                <c:pt idx="5253">
                  <c:v>52.520262875012122</c:v>
                </c:pt>
                <c:pt idx="5254">
                  <c:v>52.530261875013821</c:v>
                </c:pt>
                <c:pt idx="5255">
                  <c:v>52.54026087501552</c:v>
                </c:pt>
                <c:pt idx="5256">
                  <c:v>52.550258875009604</c:v>
                </c:pt>
                <c:pt idx="5257">
                  <c:v>52.560257875011303</c:v>
                </c:pt>
                <c:pt idx="5258">
                  <c:v>52.570255875005387</c:v>
                </c:pt>
                <c:pt idx="5259">
                  <c:v>52.580254875007086</c:v>
                </c:pt>
                <c:pt idx="5260">
                  <c:v>52.590253875008784</c:v>
                </c:pt>
                <c:pt idx="5261">
                  <c:v>52.600251875002868</c:v>
                </c:pt>
                <c:pt idx="5262">
                  <c:v>52.610250875004567</c:v>
                </c:pt>
                <c:pt idx="5263">
                  <c:v>52.620249875006266</c:v>
                </c:pt>
                <c:pt idx="5264">
                  <c:v>52.63024787500035</c:v>
                </c:pt>
                <c:pt idx="5265">
                  <c:v>52.640246875002049</c:v>
                </c:pt>
                <c:pt idx="5266">
                  <c:v>52.650244875025237</c:v>
                </c:pt>
                <c:pt idx="5267">
                  <c:v>52.660243875026936</c:v>
                </c:pt>
                <c:pt idx="5268">
                  <c:v>52.670242875028634</c:v>
                </c:pt>
                <c:pt idx="5269">
                  <c:v>52.680240875022719</c:v>
                </c:pt>
                <c:pt idx="5270">
                  <c:v>52.690239875024417</c:v>
                </c:pt>
                <c:pt idx="5271">
                  <c:v>52.700237875018502</c:v>
                </c:pt>
                <c:pt idx="5272">
                  <c:v>52.7102368750202</c:v>
                </c:pt>
                <c:pt idx="5273">
                  <c:v>52.720235875021899</c:v>
                </c:pt>
                <c:pt idx="5274">
                  <c:v>52.730233875015983</c:v>
                </c:pt>
                <c:pt idx="5275">
                  <c:v>52.740232875017682</c:v>
                </c:pt>
                <c:pt idx="5276">
                  <c:v>52.750231875019381</c:v>
                </c:pt>
                <c:pt idx="5277">
                  <c:v>52.760229875013465</c:v>
                </c:pt>
                <c:pt idx="5278">
                  <c:v>52.770228875015164</c:v>
                </c:pt>
                <c:pt idx="5279">
                  <c:v>52.780226875009248</c:v>
                </c:pt>
                <c:pt idx="5280">
                  <c:v>52.790225875010947</c:v>
                </c:pt>
                <c:pt idx="5281">
                  <c:v>52.800224875012645</c:v>
                </c:pt>
                <c:pt idx="5282">
                  <c:v>52.81022287500673</c:v>
                </c:pt>
                <c:pt idx="5283">
                  <c:v>52.820221875008428</c:v>
                </c:pt>
                <c:pt idx="5284">
                  <c:v>52.830219875002513</c:v>
                </c:pt>
                <c:pt idx="5285">
                  <c:v>52.840218875004211</c:v>
                </c:pt>
                <c:pt idx="5286">
                  <c:v>52.850218333362136</c:v>
                </c:pt>
                <c:pt idx="5287">
                  <c:v>52.86021633335622</c:v>
                </c:pt>
                <c:pt idx="5288">
                  <c:v>52.870215333357919</c:v>
                </c:pt>
                <c:pt idx="5289">
                  <c:v>52.880213333352003</c:v>
                </c:pt>
                <c:pt idx="5290">
                  <c:v>52.890212333353702</c:v>
                </c:pt>
                <c:pt idx="5291">
                  <c:v>52.900211333355401</c:v>
                </c:pt>
                <c:pt idx="5292">
                  <c:v>52.910209333349485</c:v>
                </c:pt>
                <c:pt idx="5293">
                  <c:v>52.920208333351184</c:v>
                </c:pt>
                <c:pt idx="5294">
                  <c:v>52.930207333352882</c:v>
                </c:pt>
                <c:pt idx="5295">
                  <c:v>52.940205333346967</c:v>
                </c:pt>
                <c:pt idx="5296">
                  <c:v>52.950204333348665</c:v>
                </c:pt>
                <c:pt idx="5297">
                  <c:v>52.96020233334275</c:v>
                </c:pt>
                <c:pt idx="5298">
                  <c:v>52.970201333344448</c:v>
                </c:pt>
                <c:pt idx="5299">
                  <c:v>52.980200333346147</c:v>
                </c:pt>
                <c:pt idx="5300">
                  <c:v>52.990198333340231</c:v>
                </c:pt>
                <c:pt idx="5301">
                  <c:v>53.00019733334193</c:v>
                </c:pt>
                <c:pt idx="5302">
                  <c:v>53.010195333336014</c:v>
                </c:pt>
                <c:pt idx="5303">
                  <c:v>53.020194333337713</c:v>
                </c:pt>
                <c:pt idx="5304">
                  <c:v>53.030193333339412</c:v>
                </c:pt>
                <c:pt idx="5305">
                  <c:v>53.040191333333496</c:v>
                </c:pt>
                <c:pt idx="5306">
                  <c:v>53.050190333335195</c:v>
                </c:pt>
                <c:pt idx="5307">
                  <c:v>53.060189333336893</c:v>
                </c:pt>
                <c:pt idx="5308">
                  <c:v>53.070187333360082</c:v>
                </c:pt>
                <c:pt idx="5309">
                  <c:v>53.08018633336178</c:v>
                </c:pt>
                <c:pt idx="5310">
                  <c:v>53.090184333355865</c:v>
                </c:pt>
                <c:pt idx="5311">
                  <c:v>53.100183333357563</c:v>
                </c:pt>
                <c:pt idx="5312">
                  <c:v>53.110182333359262</c:v>
                </c:pt>
                <c:pt idx="5313">
                  <c:v>53.120180333353346</c:v>
                </c:pt>
                <c:pt idx="5314">
                  <c:v>53.130179333355045</c:v>
                </c:pt>
                <c:pt idx="5315">
                  <c:v>53.140177333349129</c:v>
                </c:pt>
                <c:pt idx="5316">
                  <c:v>53.150176333350828</c:v>
                </c:pt>
                <c:pt idx="5317">
                  <c:v>53.160175333352527</c:v>
                </c:pt>
                <c:pt idx="5318">
                  <c:v>53.170173333346611</c:v>
                </c:pt>
                <c:pt idx="5319">
                  <c:v>53.18017233334831</c:v>
                </c:pt>
                <c:pt idx="5320">
                  <c:v>53.190171333350008</c:v>
                </c:pt>
                <c:pt idx="5321">
                  <c:v>53.200169333344093</c:v>
                </c:pt>
                <c:pt idx="5322">
                  <c:v>53.210168333345791</c:v>
                </c:pt>
                <c:pt idx="5323">
                  <c:v>53.220166333339876</c:v>
                </c:pt>
                <c:pt idx="5324">
                  <c:v>53.230165333341574</c:v>
                </c:pt>
                <c:pt idx="5325">
                  <c:v>53.240164333343273</c:v>
                </c:pt>
                <c:pt idx="5326">
                  <c:v>53.250162333337357</c:v>
                </c:pt>
                <c:pt idx="5327">
                  <c:v>53.260161333339056</c:v>
                </c:pt>
                <c:pt idx="5328">
                  <c:v>53.270160333340755</c:v>
                </c:pt>
                <c:pt idx="5329">
                  <c:v>53.280158333334839</c:v>
                </c:pt>
                <c:pt idx="5330">
                  <c:v>53.290157333336538</c:v>
                </c:pt>
                <c:pt idx="5331">
                  <c:v>53.300155333359726</c:v>
                </c:pt>
                <c:pt idx="5332">
                  <c:v>53.310154333361425</c:v>
                </c:pt>
                <c:pt idx="5333">
                  <c:v>53.320153333334019</c:v>
                </c:pt>
                <c:pt idx="5334">
                  <c:v>53.330151333357207</c:v>
                </c:pt>
                <c:pt idx="5335">
                  <c:v>53.340150333358906</c:v>
                </c:pt>
                <c:pt idx="5336">
                  <c:v>53.35014833335299</c:v>
                </c:pt>
                <c:pt idx="5337">
                  <c:v>53.360147333354689</c:v>
                </c:pt>
                <c:pt idx="5338">
                  <c:v>53.370146333356388</c:v>
                </c:pt>
                <c:pt idx="5339">
                  <c:v>53.380144333350472</c:v>
                </c:pt>
                <c:pt idx="5340">
                  <c:v>53.390143333352171</c:v>
                </c:pt>
                <c:pt idx="5341">
                  <c:v>53.400141333346255</c:v>
                </c:pt>
                <c:pt idx="5342">
                  <c:v>53.410140333347954</c:v>
                </c:pt>
                <c:pt idx="5343">
                  <c:v>53.420139333349653</c:v>
                </c:pt>
                <c:pt idx="5344">
                  <c:v>53.430137333343737</c:v>
                </c:pt>
                <c:pt idx="5345">
                  <c:v>53.440136333345436</c:v>
                </c:pt>
                <c:pt idx="5346">
                  <c:v>53.450135333347134</c:v>
                </c:pt>
                <c:pt idx="5347">
                  <c:v>53.460133333341219</c:v>
                </c:pt>
                <c:pt idx="5348">
                  <c:v>53.470132333342917</c:v>
                </c:pt>
                <c:pt idx="5349">
                  <c:v>53.480130333337002</c:v>
                </c:pt>
                <c:pt idx="5350">
                  <c:v>53.4901293333387</c:v>
                </c:pt>
                <c:pt idx="5351">
                  <c:v>53.500128333340399</c:v>
                </c:pt>
                <c:pt idx="5352">
                  <c:v>53.510126333334483</c:v>
                </c:pt>
                <c:pt idx="5353">
                  <c:v>53.520125333336182</c:v>
                </c:pt>
                <c:pt idx="5354">
                  <c:v>53.530124333337881</c:v>
                </c:pt>
                <c:pt idx="5355">
                  <c:v>53.540122333361069</c:v>
                </c:pt>
                <c:pt idx="5356">
                  <c:v>53.550121333333664</c:v>
                </c:pt>
                <c:pt idx="5357">
                  <c:v>53.560119333356852</c:v>
                </c:pt>
                <c:pt idx="5358">
                  <c:v>53.57011833335855</c:v>
                </c:pt>
                <c:pt idx="5359">
                  <c:v>53.580117333360249</c:v>
                </c:pt>
                <c:pt idx="5360">
                  <c:v>53.590115333354333</c:v>
                </c:pt>
                <c:pt idx="5361">
                  <c:v>53.600114333356032</c:v>
                </c:pt>
                <c:pt idx="5362">
                  <c:v>53.610113333357731</c:v>
                </c:pt>
                <c:pt idx="5363">
                  <c:v>53.620111333351815</c:v>
                </c:pt>
                <c:pt idx="5364">
                  <c:v>53.630110333353514</c:v>
                </c:pt>
                <c:pt idx="5365">
                  <c:v>53.640108333347598</c:v>
                </c:pt>
                <c:pt idx="5366">
                  <c:v>53.650107333349297</c:v>
                </c:pt>
                <c:pt idx="5367">
                  <c:v>53.660106333350996</c:v>
                </c:pt>
                <c:pt idx="5368">
                  <c:v>53.67010433334508</c:v>
                </c:pt>
                <c:pt idx="5369">
                  <c:v>53.680103333346779</c:v>
                </c:pt>
                <c:pt idx="5370">
                  <c:v>53.690101333340863</c:v>
                </c:pt>
                <c:pt idx="5371">
                  <c:v>53.700100333342561</c:v>
                </c:pt>
                <c:pt idx="5372">
                  <c:v>53.71009933334426</c:v>
                </c:pt>
                <c:pt idx="5373">
                  <c:v>53.720097333338344</c:v>
                </c:pt>
                <c:pt idx="5374">
                  <c:v>53.730096333340043</c:v>
                </c:pt>
                <c:pt idx="5375">
                  <c:v>53.740095333341742</c:v>
                </c:pt>
                <c:pt idx="5376">
                  <c:v>53.750093333335826</c:v>
                </c:pt>
                <c:pt idx="5377">
                  <c:v>53.760092333337525</c:v>
                </c:pt>
                <c:pt idx="5378">
                  <c:v>53.770090333360713</c:v>
                </c:pt>
                <c:pt idx="5379">
                  <c:v>53.780089333333308</c:v>
                </c:pt>
                <c:pt idx="5380">
                  <c:v>53.790088333335007</c:v>
                </c:pt>
                <c:pt idx="5381">
                  <c:v>53.800086333358195</c:v>
                </c:pt>
                <c:pt idx="5382">
                  <c:v>53.810085333359893</c:v>
                </c:pt>
                <c:pt idx="5383">
                  <c:v>53.820083333353978</c:v>
                </c:pt>
                <c:pt idx="5384">
                  <c:v>53.830082333355676</c:v>
                </c:pt>
                <c:pt idx="5385">
                  <c:v>53.840081333357375</c:v>
                </c:pt>
                <c:pt idx="5386">
                  <c:v>53.850079458352411</c:v>
                </c:pt>
                <c:pt idx="5387">
                  <c:v>53.86007845835411</c:v>
                </c:pt>
                <c:pt idx="5388">
                  <c:v>53.870077458355809</c:v>
                </c:pt>
                <c:pt idx="5389">
                  <c:v>53.880075458349893</c:v>
                </c:pt>
                <c:pt idx="5390">
                  <c:v>53.890074458351592</c:v>
                </c:pt>
                <c:pt idx="5391">
                  <c:v>53.900072458345676</c:v>
                </c:pt>
                <c:pt idx="5392">
                  <c:v>53.910071458347375</c:v>
                </c:pt>
                <c:pt idx="5393">
                  <c:v>53.920070458349073</c:v>
                </c:pt>
                <c:pt idx="5394">
                  <c:v>53.930068458343158</c:v>
                </c:pt>
                <c:pt idx="5395">
                  <c:v>53.940067458344856</c:v>
                </c:pt>
                <c:pt idx="5396">
                  <c:v>53.950066458346555</c:v>
                </c:pt>
                <c:pt idx="5397">
                  <c:v>53.960064458340639</c:v>
                </c:pt>
                <c:pt idx="5398">
                  <c:v>53.970063458342338</c:v>
                </c:pt>
                <c:pt idx="5399">
                  <c:v>53.980061458336422</c:v>
                </c:pt>
                <c:pt idx="5400">
                  <c:v>53.990060458338121</c:v>
                </c:pt>
                <c:pt idx="5401">
                  <c:v>54.00005945833982</c:v>
                </c:pt>
                <c:pt idx="5402">
                  <c:v>54.010057458333904</c:v>
                </c:pt>
                <c:pt idx="5403">
                  <c:v>54.020056458335603</c:v>
                </c:pt>
                <c:pt idx="5404">
                  <c:v>54.030054458358791</c:v>
                </c:pt>
                <c:pt idx="5405">
                  <c:v>54.040053458360489</c:v>
                </c:pt>
                <c:pt idx="5406">
                  <c:v>54.050052458362188</c:v>
                </c:pt>
                <c:pt idx="5407">
                  <c:v>54.060050458356272</c:v>
                </c:pt>
                <c:pt idx="5408">
                  <c:v>54.070049458357971</c:v>
                </c:pt>
                <c:pt idx="5409">
                  <c:v>54.08004845835967</c:v>
                </c:pt>
                <c:pt idx="5410">
                  <c:v>54.090046458353754</c:v>
                </c:pt>
                <c:pt idx="5411">
                  <c:v>54.100045458355453</c:v>
                </c:pt>
                <c:pt idx="5412">
                  <c:v>54.110043458349537</c:v>
                </c:pt>
                <c:pt idx="5413">
                  <c:v>54.120042458351236</c:v>
                </c:pt>
                <c:pt idx="5414">
                  <c:v>54.130041458352935</c:v>
                </c:pt>
                <c:pt idx="5415">
                  <c:v>54.140039458347019</c:v>
                </c:pt>
                <c:pt idx="5416">
                  <c:v>54.150038458348718</c:v>
                </c:pt>
                <c:pt idx="5417">
                  <c:v>54.160037458350416</c:v>
                </c:pt>
                <c:pt idx="5418">
                  <c:v>54.170035458344501</c:v>
                </c:pt>
                <c:pt idx="5419">
                  <c:v>54.180034458346199</c:v>
                </c:pt>
                <c:pt idx="5420">
                  <c:v>54.190032458340283</c:v>
                </c:pt>
                <c:pt idx="5421">
                  <c:v>54.200031458341982</c:v>
                </c:pt>
                <c:pt idx="5422">
                  <c:v>54.210030458343681</c:v>
                </c:pt>
                <c:pt idx="5423">
                  <c:v>54.220028458337765</c:v>
                </c:pt>
                <c:pt idx="5424">
                  <c:v>54.230027458339464</c:v>
                </c:pt>
                <c:pt idx="5425">
                  <c:v>54.240026458341163</c:v>
                </c:pt>
                <c:pt idx="5426">
                  <c:v>54.250024458335247</c:v>
                </c:pt>
                <c:pt idx="5427">
                  <c:v>54.260023458336946</c:v>
                </c:pt>
                <c:pt idx="5428">
                  <c:v>54.270021458360134</c:v>
                </c:pt>
                <c:pt idx="5429">
                  <c:v>54.280020458361832</c:v>
                </c:pt>
                <c:pt idx="5430">
                  <c:v>54.290019458334427</c:v>
                </c:pt>
                <c:pt idx="5431">
                  <c:v>54.300017458357615</c:v>
                </c:pt>
                <c:pt idx="5432">
                  <c:v>54.310016458359314</c:v>
                </c:pt>
                <c:pt idx="5433">
                  <c:v>54.320014458353398</c:v>
                </c:pt>
                <c:pt idx="5434">
                  <c:v>54.330013458355097</c:v>
                </c:pt>
                <c:pt idx="5435">
                  <c:v>54.340012458356796</c:v>
                </c:pt>
                <c:pt idx="5436">
                  <c:v>54.35001045835088</c:v>
                </c:pt>
                <c:pt idx="5437">
                  <c:v>54.360009458352579</c:v>
                </c:pt>
                <c:pt idx="5438">
                  <c:v>54.370008458354278</c:v>
                </c:pt>
                <c:pt idx="5439">
                  <c:v>54.380006458348362</c:v>
                </c:pt>
                <c:pt idx="5440">
                  <c:v>54.390005458350061</c:v>
                </c:pt>
                <c:pt idx="5441">
                  <c:v>54.400003458344145</c:v>
                </c:pt>
                <c:pt idx="5442">
                  <c:v>54.410002458345843</c:v>
                </c:pt>
                <c:pt idx="5443">
                  <c:v>54.420001458347542</c:v>
                </c:pt>
                <c:pt idx="5444">
                  <c:v>54.429999458341626</c:v>
                </c:pt>
                <c:pt idx="5445">
                  <c:v>54.439998458343325</c:v>
                </c:pt>
                <c:pt idx="5446">
                  <c:v>54.449997458345024</c:v>
                </c:pt>
                <c:pt idx="5447">
                  <c:v>54.459995458339108</c:v>
                </c:pt>
                <c:pt idx="5448">
                  <c:v>54.469994458340807</c:v>
                </c:pt>
                <c:pt idx="5449">
                  <c:v>54.479992458334891</c:v>
                </c:pt>
                <c:pt idx="5450">
                  <c:v>54.48999145833659</c:v>
                </c:pt>
                <c:pt idx="5451">
                  <c:v>54.499990458338289</c:v>
                </c:pt>
                <c:pt idx="5452">
                  <c:v>54.509988458361477</c:v>
                </c:pt>
                <c:pt idx="5453">
                  <c:v>54.519987458334072</c:v>
                </c:pt>
                <c:pt idx="5454">
                  <c:v>54.52998645833577</c:v>
                </c:pt>
                <c:pt idx="5455">
                  <c:v>54.539984458358958</c:v>
                </c:pt>
                <c:pt idx="5456">
                  <c:v>54.549983458360657</c:v>
                </c:pt>
                <c:pt idx="5457">
                  <c:v>54.559981458354741</c:v>
                </c:pt>
                <c:pt idx="5458">
                  <c:v>54.56998045835644</c:v>
                </c:pt>
                <c:pt idx="5459">
                  <c:v>54.579979458358139</c:v>
                </c:pt>
                <c:pt idx="5460">
                  <c:v>54.589977458352223</c:v>
                </c:pt>
                <c:pt idx="5461">
                  <c:v>54.599976458353922</c:v>
                </c:pt>
                <c:pt idx="5462">
                  <c:v>54.609975458355621</c:v>
                </c:pt>
                <c:pt idx="5463">
                  <c:v>54.619973458349705</c:v>
                </c:pt>
                <c:pt idx="5464">
                  <c:v>54.629972458351403</c:v>
                </c:pt>
                <c:pt idx="5465">
                  <c:v>54.639970458345488</c:v>
                </c:pt>
                <c:pt idx="5466">
                  <c:v>54.649969458347186</c:v>
                </c:pt>
                <c:pt idx="5467">
                  <c:v>54.659968458348885</c:v>
                </c:pt>
                <c:pt idx="5468">
                  <c:v>54.669966458342969</c:v>
                </c:pt>
                <c:pt idx="5469">
                  <c:v>54.679965458344668</c:v>
                </c:pt>
                <c:pt idx="5470">
                  <c:v>54.689964458346367</c:v>
                </c:pt>
                <c:pt idx="5471">
                  <c:v>54.699962458340451</c:v>
                </c:pt>
                <c:pt idx="5472">
                  <c:v>54.70996145834215</c:v>
                </c:pt>
                <c:pt idx="5473">
                  <c:v>54.719959458336234</c:v>
                </c:pt>
                <c:pt idx="5474">
                  <c:v>54.729958458337933</c:v>
                </c:pt>
                <c:pt idx="5475">
                  <c:v>54.739957458339632</c:v>
                </c:pt>
                <c:pt idx="5476">
                  <c:v>54.749955458333716</c:v>
                </c:pt>
                <c:pt idx="5477">
                  <c:v>54.759954458335415</c:v>
                </c:pt>
                <c:pt idx="5478">
                  <c:v>54.769952458358603</c:v>
                </c:pt>
                <c:pt idx="5479">
                  <c:v>54.779951458360301</c:v>
                </c:pt>
                <c:pt idx="5480">
                  <c:v>54.789950458362</c:v>
                </c:pt>
                <c:pt idx="5481">
                  <c:v>54.799948458356084</c:v>
                </c:pt>
                <c:pt idx="5482">
                  <c:v>54.809947458357783</c:v>
                </c:pt>
                <c:pt idx="5483">
                  <c:v>54.819946458359482</c:v>
                </c:pt>
                <c:pt idx="5484">
                  <c:v>54.829944458353566</c:v>
                </c:pt>
                <c:pt idx="5485">
                  <c:v>54.839943458355265</c:v>
                </c:pt>
                <c:pt idx="5486">
                  <c:v>54.849941250024131</c:v>
                </c:pt>
                <c:pt idx="5487">
                  <c:v>54.859940250025829</c:v>
                </c:pt>
                <c:pt idx="5488">
                  <c:v>54.869939250027528</c:v>
                </c:pt>
                <c:pt idx="5489">
                  <c:v>54.879937250021612</c:v>
                </c:pt>
                <c:pt idx="5490">
                  <c:v>54.889936250023311</c:v>
                </c:pt>
                <c:pt idx="5491">
                  <c:v>54.89993525002501</c:v>
                </c:pt>
                <c:pt idx="5492">
                  <c:v>54.909933250019094</c:v>
                </c:pt>
                <c:pt idx="5493">
                  <c:v>54.919932250020793</c:v>
                </c:pt>
                <c:pt idx="5494">
                  <c:v>54.929930250014877</c:v>
                </c:pt>
                <c:pt idx="5495">
                  <c:v>54.939929250016576</c:v>
                </c:pt>
                <c:pt idx="5496">
                  <c:v>54.949928250018274</c:v>
                </c:pt>
                <c:pt idx="5497">
                  <c:v>54.959926250012359</c:v>
                </c:pt>
                <c:pt idx="5498">
                  <c:v>54.969925250014057</c:v>
                </c:pt>
                <c:pt idx="5499">
                  <c:v>54.979924250015756</c:v>
                </c:pt>
                <c:pt idx="5500">
                  <c:v>54.98992225000984</c:v>
                </c:pt>
                <c:pt idx="5501">
                  <c:v>54.999921250011539</c:v>
                </c:pt>
                <c:pt idx="5502">
                  <c:v>55.009919250005623</c:v>
                </c:pt>
                <c:pt idx="5503">
                  <c:v>55.019918250007322</c:v>
                </c:pt>
                <c:pt idx="5504">
                  <c:v>55.029917250009021</c:v>
                </c:pt>
                <c:pt idx="5505">
                  <c:v>55.039915250003105</c:v>
                </c:pt>
                <c:pt idx="5506">
                  <c:v>55.049914250004804</c:v>
                </c:pt>
                <c:pt idx="5507">
                  <c:v>55.059913250006502</c:v>
                </c:pt>
                <c:pt idx="5508">
                  <c:v>55.069911250000587</c:v>
                </c:pt>
                <c:pt idx="5509">
                  <c:v>55.079910250002285</c:v>
                </c:pt>
                <c:pt idx="5510">
                  <c:v>55.089908250025474</c:v>
                </c:pt>
                <c:pt idx="5511">
                  <c:v>55.099907250027172</c:v>
                </c:pt>
                <c:pt idx="5512">
                  <c:v>55.109906250028871</c:v>
                </c:pt>
                <c:pt idx="5513">
                  <c:v>55.119904250022955</c:v>
                </c:pt>
                <c:pt idx="5514">
                  <c:v>55.129903250024654</c:v>
                </c:pt>
                <c:pt idx="5515">
                  <c:v>55.139902250026353</c:v>
                </c:pt>
                <c:pt idx="5516">
                  <c:v>55.149900250020437</c:v>
                </c:pt>
                <c:pt idx="5517">
                  <c:v>55.159899250022136</c:v>
                </c:pt>
                <c:pt idx="5518">
                  <c:v>55.16989725001622</c:v>
                </c:pt>
                <c:pt idx="5519">
                  <c:v>55.179896250017919</c:v>
                </c:pt>
                <c:pt idx="5520">
                  <c:v>55.189895250019617</c:v>
                </c:pt>
                <c:pt idx="5521">
                  <c:v>55.199893250013702</c:v>
                </c:pt>
                <c:pt idx="5522">
                  <c:v>55.2098922500154</c:v>
                </c:pt>
                <c:pt idx="5523">
                  <c:v>55.219891250017099</c:v>
                </c:pt>
                <c:pt idx="5524">
                  <c:v>55.229889250011183</c:v>
                </c:pt>
                <c:pt idx="5525">
                  <c:v>55.239888250012882</c:v>
                </c:pt>
                <c:pt idx="5526">
                  <c:v>55.249886250006966</c:v>
                </c:pt>
                <c:pt idx="5527">
                  <c:v>55.259885250008665</c:v>
                </c:pt>
                <c:pt idx="5528">
                  <c:v>55.269884250010364</c:v>
                </c:pt>
                <c:pt idx="5529">
                  <c:v>55.279882250004448</c:v>
                </c:pt>
                <c:pt idx="5530">
                  <c:v>55.289881250006147</c:v>
                </c:pt>
                <c:pt idx="5531">
                  <c:v>55.299880250007845</c:v>
                </c:pt>
                <c:pt idx="5532">
                  <c:v>55.30987825000193</c:v>
                </c:pt>
                <c:pt idx="5533">
                  <c:v>55.319877250003628</c:v>
                </c:pt>
                <c:pt idx="5534">
                  <c:v>55.329875250026817</c:v>
                </c:pt>
                <c:pt idx="5535">
                  <c:v>55.339874250028515</c:v>
                </c:pt>
                <c:pt idx="5536">
                  <c:v>55.34987325000111</c:v>
                </c:pt>
                <c:pt idx="5537">
                  <c:v>55.359871250024298</c:v>
                </c:pt>
                <c:pt idx="5538">
                  <c:v>55.369870250025997</c:v>
                </c:pt>
                <c:pt idx="5539">
                  <c:v>55.379869250027696</c:v>
                </c:pt>
                <c:pt idx="5540">
                  <c:v>55.38986725002178</c:v>
                </c:pt>
                <c:pt idx="5541">
                  <c:v>55.399866250023479</c:v>
                </c:pt>
                <c:pt idx="5542">
                  <c:v>55.409864250017563</c:v>
                </c:pt>
                <c:pt idx="5543">
                  <c:v>55.419863250019262</c:v>
                </c:pt>
                <c:pt idx="5544">
                  <c:v>55.42986225002096</c:v>
                </c:pt>
                <c:pt idx="5545">
                  <c:v>55.439860250015045</c:v>
                </c:pt>
                <c:pt idx="5546">
                  <c:v>55.449859250016743</c:v>
                </c:pt>
                <c:pt idx="5547">
                  <c:v>55.459858250018442</c:v>
                </c:pt>
                <c:pt idx="5548">
                  <c:v>55.469856250012526</c:v>
                </c:pt>
                <c:pt idx="5549">
                  <c:v>55.479855250014225</c:v>
                </c:pt>
                <c:pt idx="5550">
                  <c:v>55.489853250008309</c:v>
                </c:pt>
                <c:pt idx="5551">
                  <c:v>55.499852250010008</c:v>
                </c:pt>
                <c:pt idx="5552">
                  <c:v>55.509851250011707</c:v>
                </c:pt>
                <c:pt idx="5553">
                  <c:v>55.519849250005791</c:v>
                </c:pt>
                <c:pt idx="5554">
                  <c:v>55.52984825000749</c:v>
                </c:pt>
                <c:pt idx="5555">
                  <c:v>55.539847250009188</c:v>
                </c:pt>
                <c:pt idx="5556">
                  <c:v>55.549845250003273</c:v>
                </c:pt>
                <c:pt idx="5557">
                  <c:v>55.559844250004971</c:v>
                </c:pt>
                <c:pt idx="5558">
                  <c:v>55.569842250028159</c:v>
                </c:pt>
                <c:pt idx="5559">
                  <c:v>55.579841250000754</c:v>
                </c:pt>
                <c:pt idx="5560">
                  <c:v>55.589840250002453</c:v>
                </c:pt>
                <c:pt idx="5561">
                  <c:v>55.599838250025641</c:v>
                </c:pt>
                <c:pt idx="5562">
                  <c:v>55.60983725002734</c:v>
                </c:pt>
                <c:pt idx="5563">
                  <c:v>55.619836249999935</c:v>
                </c:pt>
                <c:pt idx="5564">
                  <c:v>55.629834250023123</c:v>
                </c:pt>
                <c:pt idx="5565">
                  <c:v>55.639833250024822</c:v>
                </c:pt>
                <c:pt idx="5566">
                  <c:v>55.649831250018906</c:v>
                </c:pt>
                <c:pt idx="5567">
                  <c:v>55.659830250020605</c:v>
                </c:pt>
                <c:pt idx="5568">
                  <c:v>55.669829250022303</c:v>
                </c:pt>
                <c:pt idx="5569">
                  <c:v>55.679827250016388</c:v>
                </c:pt>
                <c:pt idx="5570">
                  <c:v>55.689826250018086</c:v>
                </c:pt>
                <c:pt idx="5571">
                  <c:v>55.699825250019785</c:v>
                </c:pt>
                <c:pt idx="5572">
                  <c:v>55.709823250013869</c:v>
                </c:pt>
                <c:pt idx="5573">
                  <c:v>55.719822250015568</c:v>
                </c:pt>
                <c:pt idx="5574">
                  <c:v>55.729820250009652</c:v>
                </c:pt>
                <c:pt idx="5575">
                  <c:v>55.739819250011351</c:v>
                </c:pt>
                <c:pt idx="5576">
                  <c:v>55.74981825001305</c:v>
                </c:pt>
                <c:pt idx="5577">
                  <c:v>55.759816250007134</c:v>
                </c:pt>
                <c:pt idx="5578">
                  <c:v>55.769815250008833</c:v>
                </c:pt>
                <c:pt idx="5579">
                  <c:v>55.779814250010531</c:v>
                </c:pt>
                <c:pt idx="5580">
                  <c:v>55.789812250004616</c:v>
                </c:pt>
                <c:pt idx="5581">
                  <c:v>55.799811250006314</c:v>
                </c:pt>
                <c:pt idx="5582">
                  <c:v>55.809809250000399</c:v>
                </c:pt>
                <c:pt idx="5583">
                  <c:v>55.819808250002097</c:v>
                </c:pt>
                <c:pt idx="5584">
                  <c:v>55.829807250003796</c:v>
                </c:pt>
                <c:pt idx="5585">
                  <c:v>55.839805250026984</c:v>
                </c:pt>
                <c:pt idx="5586">
                  <c:v>55.849804625002434</c:v>
                </c:pt>
                <c:pt idx="5587">
                  <c:v>55.859803625004133</c:v>
                </c:pt>
                <c:pt idx="5588">
                  <c:v>55.869801625027321</c:v>
                </c:pt>
                <c:pt idx="5589">
                  <c:v>55.879800624999916</c:v>
                </c:pt>
                <c:pt idx="5590">
                  <c:v>55.889798625023104</c:v>
                </c:pt>
                <c:pt idx="5591">
                  <c:v>55.899797625024803</c:v>
                </c:pt>
                <c:pt idx="5592">
                  <c:v>55.909796625026502</c:v>
                </c:pt>
                <c:pt idx="5593">
                  <c:v>55.919794625020586</c:v>
                </c:pt>
                <c:pt idx="5594">
                  <c:v>55.929793625022285</c:v>
                </c:pt>
                <c:pt idx="5595">
                  <c:v>55.939792625023983</c:v>
                </c:pt>
                <c:pt idx="5596">
                  <c:v>55.949790625018068</c:v>
                </c:pt>
                <c:pt idx="5597">
                  <c:v>55.959789625019766</c:v>
                </c:pt>
                <c:pt idx="5598">
                  <c:v>55.969787625013851</c:v>
                </c:pt>
                <c:pt idx="5599">
                  <c:v>55.979786625015549</c:v>
                </c:pt>
                <c:pt idx="5600">
                  <c:v>55.989785625017248</c:v>
                </c:pt>
                <c:pt idx="5601">
                  <c:v>55.999783625011332</c:v>
                </c:pt>
                <c:pt idx="5602">
                  <c:v>56.009782625013031</c:v>
                </c:pt>
                <c:pt idx="5603">
                  <c:v>56.01978162501473</c:v>
                </c:pt>
                <c:pt idx="5604">
                  <c:v>56.029779625008814</c:v>
                </c:pt>
                <c:pt idx="5605">
                  <c:v>56.039778625010513</c:v>
                </c:pt>
                <c:pt idx="5606">
                  <c:v>56.049777625012212</c:v>
                </c:pt>
                <c:pt idx="5607">
                  <c:v>56.059775625006296</c:v>
                </c:pt>
                <c:pt idx="5608">
                  <c:v>56.069774625007994</c:v>
                </c:pt>
                <c:pt idx="5609">
                  <c:v>56.079772625002079</c:v>
                </c:pt>
                <c:pt idx="5610">
                  <c:v>56.089771625003777</c:v>
                </c:pt>
                <c:pt idx="5611">
                  <c:v>56.099770625005476</c:v>
                </c:pt>
                <c:pt idx="5612">
                  <c:v>56.109768625028664</c:v>
                </c:pt>
                <c:pt idx="5613">
                  <c:v>56.119767625001259</c:v>
                </c:pt>
                <c:pt idx="5614">
                  <c:v>56.129765625024447</c:v>
                </c:pt>
                <c:pt idx="5615">
                  <c:v>56.139764625026146</c:v>
                </c:pt>
                <c:pt idx="5616">
                  <c:v>56.149763625027845</c:v>
                </c:pt>
                <c:pt idx="5617">
                  <c:v>56.159761625021929</c:v>
                </c:pt>
                <c:pt idx="5618">
                  <c:v>56.169760625023628</c:v>
                </c:pt>
                <c:pt idx="5619">
                  <c:v>56.179759625025326</c:v>
                </c:pt>
                <c:pt idx="5620">
                  <c:v>56.189757625019411</c:v>
                </c:pt>
                <c:pt idx="5621">
                  <c:v>56.199756625021109</c:v>
                </c:pt>
                <c:pt idx="5622">
                  <c:v>56.209755625022808</c:v>
                </c:pt>
                <c:pt idx="5623">
                  <c:v>56.219753625016892</c:v>
                </c:pt>
                <c:pt idx="5624">
                  <c:v>56.229752625018591</c:v>
                </c:pt>
                <c:pt idx="5625">
                  <c:v>56.239750625012675</c:v>
                </c:pt>
                <c:pt idx="5626">
                  <c:v>56.249749625014374</c:v>
                </c:pt>
                <c:pt idx="5627">
                  <c:v>56.259748625016073</c:v>
                </c:pt>
                <c:pt idx="5628">
                  <c:v>56.269746625010157</c:v>
                </c:pt>
                <c:pt idx="5629">
                  <c:v>56.279745625011856</c:v>
                </c:pt>
                <c:pt idx="5630">
                  <c:v>56.289744625013554</c:v>
                </c:pt>
                <c:pt idx="5631">
                  <c:v>56.299742625007639</c:v>
                </c:pt>
                <c:pt idx="5632">
                  <c:v>56.309741625009337</c:v>
                </c:pt>
                <c:pt idx="5633">
                  <c:v>56.319739625003422</c:v>
                </c:pt>
                <c:pt idx="5634">
                  <c:v>56.32973862500512</c:v>
                </c:pt>
                <c:pt idx="5635">
                  <c:v>56.339737625006819</c:v>
                </c:pt>
                <c:pt idx="5636">
                  <c:v>56.349735625000903</c:v>
                </c:pt>
                <c:pt idx="5637">
                  <c:v>56.359734625002602</c:v>
                </c:pt>
                <c:pt idx="5638">
                  <c:v>56.369733625004301</c:v>
                </c:pt>
                <c:pt idx="5639">
                  <c:v>56.379731625027489</c:v>
                </c:pt>
                <c:pt idx="5640">
                  <c:v>56.389730625000084</c:v>
                </c:pt>
                <c:pt idx="5641">
                  <c:v>56.399728625023272</c:v>
                </c:pt>
                <c:pt idx="5642">
                  <c:v>56.409727625024971</c:v>
                </c:pt>
                <c:pt idx="5643">
                  <c:v>56.419726625026669</c:v>
                </c:pt>
                <c:pt idx="5644">
                  <c:v>56.429724625020754</c:v>
                </c:pt>
                <c:pt idx="5645">
                  <c:v>56.439723625022452</c:v>
                </c:pt>
                <c:pt idx="5646">
                  <c:v>56.449722625024151</c:v>
                </c:pt>
                <c:pt idx="5647">
                  <c:v>56.459720625018235</c:v>
                </c:pt>
                <c:pt idx="5648">
                  <c:v>56.469719625019934</c:v>
                </c:pt>
                <c:pt idx="5649">
                  <c:v>56.479718625021633</c:v>
                </c:pt>
                <c:pt idx="5650">
                  <c:v>56.489716625015717</c:v>
                </c:pt>
                <c:pt idx="5651">
                  <c:v>56.499715625017416</c:v>
                </c:pt>
                <c:pt idx="5652">
                  <c:v>56.5097136250115</c:v>
                </c:pt>
                <c:pt idx="5653">
                  <c:v>56.519712625013199</c:v>
                </c:pt>
                <c:pt idx="5654">
                  <c:v>56.529711625014897</c:v>
                </c:pt>
                <c:pt idx="5655">
                  <c:v>56.539709625008982</c:v>
                </c:pt>
                <c:pt idx="5656">
                  <c:v>56.54970862501068</c:v>
                </c:pt>
                <c:pt idx="5657">
                  <c:v>56.559707625012379</c:v>
                </c:pt>
                <c:pt idx="5658">
                  <c:v>56.569705625006463</c:v>
                </c:pt>
                <c:pt idx="5659">
                  <c:v>56.579704625008162</c:v>
                </c:pt>
                <c:pt idx="5660">
                  <c:v>56.589702625002246</c:v>
                </c:pt>
                <c:pt idx="5661">
                  <c:v>56.599701625003945</c:v>
                </c:pt>
                <c:pt idx="5662">
                  <c:v>56.609700625005644</c:v>
                </c:pt>
                <c:pt idx="5663">
                  <c:v>56.619698625028832</c:v>
                </c:pt>
                <c:pt idx="5664">
                  <c:v>56.629697625001427</c:v>
                </c:pt>
                <c:pt idx="5665">
                  <c:v>56.639696625003126</c:v>
                </c:pt>
                <c:pt idx="5666">
                  <c:v>56.649694625026314</c:v>
                </c:pt>
                <c:pt idx="5667">
                  <c:v>56.659693625028012</c:v>
                </c:pt>
                <c:pt idx="5668">
                  <c:v>56.669692625000607</c:v>
                </c:pt>
                <c:pt idx="5669">
                  <c:v>56.679690625023795</c:v>
                </c:pt>
                <c:pt idx="5670">
                  <c:v>56.689689625025494</c:v>
                </c:pt>
                <c:pt idx="5671">
                  <c:v>56.699687625019578</c:v>
                </c:pt>
                <c:pt idx="5672">
                  <c:v>56.709686625021277</c:v>
                </c:pt>
                <c:pt idx="5673">
                  <c:v>56.719685625022976</c:v>
                </c:pt>
                <c:pt idx="5674">
                  <c:v>56.72968362501706</c:v>
                </c:pt>
                <c:pt idx="5675">
                  <c:v>56.739682625018759</c:v>
                </c:pt>
                <c:pt idx="5676">
                  <c:v>56.749681625020457</c:v>
                </c:pt>
                <c:pt idx="5677">
                  <c:v>56.759679625014542</c:v>
                </c:pt>
                <c:pt idx="5678">
                  <c:v>56.76967862501624</c:v>
                </c:pt>
                <c:pt idx="5679">
                  <c:v>56.779676625010325</c:v>
                </c:pt>
                <c:pt idx="5680">
                  <c:v>56.789675625012023</c:v>
                </c:pt>
                <c:pt idx="5681">
                  <c:v>56.799674625013722</c:v>
                </c:pt>
                <c:pt idx="5682">
                  <c:v>56.809672625007806</c:v>
                </c:pt>
                <c:pt idx="5683">
                  <c:v>56.819671625009505</c:v>
                </c:pt>
                <c:pt idx="5684">
                  <c:v>56.829670625011204</c:v>
                </c:pt>
                <c:pt idx="5685">
                  <c:v>56.839668625005288</c:v>
                </c:pt>
                <c:pt idx="5686">
                  <c:v>56.849667583359405</c:v>
                </c:pt>
                <c:pt idx="5687">
                  <c:v>56.859666583361104</c:v>
                </c:pt>
                <c:pt idx="5688">
                  <c:v>56.869664583355188</c:v>
                </c:pt>
                <c:pt idx="5689">
                  <c:v>56.879663583356887</c:v>
                </c:pt>
                <c:pt idx="5690">
                  <c:v>56.889661583350971</c:v>
                </c:pt>
                <c:pt idx="5691">
                  <c:v>56.89966058335267</c:v>
                </c:pt>
                <c:pt idx="5692">
                  <c:v>56.909659583354369</c:v>
                </c:pt>
                <c:pt idx="5693">
                  <c:v>56.919657583348453</c:v>
                </c:pt>
                <c:pt idx="5694">
                  <c:v>56.929656583350152</c:v>
                </c:pt>
                <c:pt idx="5695">
                  <c:v>56.939655583351851</c:v>
                </c:pt>
                <c:pt idx="5696">
                  <c:v>56.949653583345935</c:v>
                </c:pt>
                <c:pt idx="5697">
                  <c:v>56.959652583347633</c:v>
                </c:pt>
                <c:pt idx="5698">
                  <c:v>56.969650583341718</c:v>
                </c:pt>
                <c:pt idx="5699">
                  <c:v>56.979649583343416</c:v>
                </c:pt>
                <c:pt idx="5700">
                  <c:v>56.989648583345115</c:v>
                </c:pt>
                <c:pt idx="5701">
                  <c:v>56.999646583339199</c:v>
                </c:pt>
                <c:pt idx="5702">
                  <c:v>57.009645583340898</c:v>
                </c:pt>
                <c:pt idx="5703">
                  <c:v>57.019644583342597</c:v>
                </c:pt>
                <c:pt idx="5704">
                  <c:v>57.029642583336681</c:v>
                </c:pt>
                <c:pt idx="5705">
                  <c:v>57.03964158333838</c:v>
                </c:pt>
                <c:pt idx="5706">
                  <c:v>57.049639583361568</c:v>
                </c:pt>
                <c:pt idx="5707">
                  <c:v>57.059638583334163</c:v>
                </c:pt>
                <c:pt idx="5708">
                  <c:v>57.069637583335862</c:v>
                </c:pt>
                <c:pt idx="5709">
                  <c:v>57.07963558335905</c:v>
                </c:pt>
                <c:pt idx="5710">
                  <c:v>57.089634583360748</c:v>
                </c:pt>
                <c:pt idx="5711">
                  <c:v>57.099633583333343</c:v>
                </c:pt>
                <c:pt idx="5712">
                  <c:v>57.109631583356531</c:v>
                </c:pt>
                <c:pt idx="5713">
                  <c:v>57.11963058335823</c:v>
                </c:pt>
                <c:pt idx="5714">
                  <c:v>57.129629583359929</c:v>
                </c:pt>
                <c:pt idx="5715">
                  <c:v>57.139627583354013</c:v>
                </c:pt>
                <c:pt idx="5716">
                  <c:v>57.149626583355712</c:v>
                </c:pt>
                <c:pt idx="5717">
                  <c:v>57.159624583349796</c:v>
                </c:pt>
                <c:pt idx="5718">
                  <c:v>57.169623583351495</c:v>
                </c:pt>
                <c:pt idx="5719">
                  <c:v>57.179622583353193</c:v>
                </c:pt>
                <c:pt idx="5720">
                  <c:v>57.189620583347278</c:v>
                </c:pt>
                <c:pt idx="5721">
                  <c:v>57.199619583348976</c:v>
                </c:pt>
                <c:pt idx="5722">
                  <c:v>57.209618583350675</c:v>
                </c:pt>
                <c:pt idx="5723">
                  <c:v>57.219616583344759</c:v>
                </c:pt>
                <c:pt idx="5724">
                  <c:v>57.229615583346458</c:v>
                </c:pt>
                <c:pt idx="5725">
                  <c:v>57.239613583340542</c:v>
                </c:pt>
                <c:pt idx="5726">
                  <c:v>57.249612583342241</c:v>
                </c:pt>
                <c:pt idx="5727">
                  <c:v>57.25961158334394</c:v>
                </c:pt>
                <c:pt idx="5728">
                  <c:v>57.269609583338024</c:v>
                </c:pt>
                <c:pt idx="5729">
                  <c:v>57.279608583339723</c:v>
                </c:pt>
                <c:pt idx="5730">
                  <c:v>57.289607583341422</c:v>
                </c:pt>
                <c:pt idx="5731">
                  <c:v>57.299605583335506</c:v>
                </c:pt>
                <c:pt idx="5732">
                  <c:v>57.309604583337205</c:v>
                </c:pt>
                <c:pt idx="5733">
                  <c:v>57.319603583338903</c:v>
                </c:pt>
                <c:pt idx="5734">
                  <c:v>57.329601583362091</c:v>
                </c:pt>
                <c:pt idx="5735">
                  <c:v>57.339600583334686</c:v>
                </c:pt>
                <c:pt idx="5736">
                  <c:v>57.349598583357874</c:v>
                </c:pt>
                <c:pt idx="5737">
                  <c:v>57.359597583359573</c:v>
                </c:pt>
                <c:pt idx="5738">
                  <c:v>57.369596583361272</c:v>
                </c:pt>
                <c:pt idx="5739">
                  <c:v>57.379594583355356</c:v>
                </c:pt>
                <c:pt idx="5740">
                  <c:v>57.389593583357055</c:v>
                </c:pt>
                <c:pt idx="5741">
                  <c:v>57.399592583358753</c:v>
                </c:pt>
                <c:pt idx="5742">
                  <c:v>57.409590583352838</c:v>
                </c:pt>
                <c:pt idx="5743">
                  <c:v>57.419589583354536</c:v>
                </c:pt>
                <c:pt idx="5744">
                  <c:v>57.429588583356235</c:v>
                </c:pt>
                <c:pt idx="5745">
                  <c:v>57.439586583350319</c:v>
                </c:pt>
                <c:pt idx="5746">
                  <c:v>57.449585583352018</c:v>
                </c:pt>
                <c:pt idx="5747">
                  <c:v>57.459583583346102</c:v>
                </c:pt>
                <c:pt idx="5748">
                  <c:v>57.469582583347801</c:v>
                </c:pt>
                <c:pt idx="5749">
                  <c:v>57.4795815833495</c:v>
                </c:pt>
                <c:pt idx="5750">
                  <c:v>57.489579583343584</c:v>
                </c:pt>
                <c:pt idx="5751">
                  <c:v>57.499578583345283</c:v>
                </c:pt>
                <c:pt idx="5752">
                  <c:v>57.509577583346982</c:v>
                </c:pt>
                <c:pt idx="5753">
                  <c:v>57.519575583341066</c:v>
                </c:pt>
                <c:pt idx="5754">
                  <c:v>57.529574583342765</c:v>
                </c:pt>
                <c:pt idx="5755">
                  <c:v>57.539573583344463</c:v>
                </c:pt>
                <c:pt idx="5756">
                  <c:v>57.549571583338547</c:v>
                </c:pt>
                <c:pt idx="5757">
                  <c:v>57.559570583340246</c:v>
                </c:pt>
                <c:pt idx="5758">
                  <c:v>57.56956858333433</c:v>
                </c:pt>
                <c:pt idx="5759">
                  <c:v>57.579567583336029</c:v>
                </c:pt>
                <c:pt idx="5760">
                  <c:v>57.589566583337728</c:v>
                </c:pt>
                <c:pt idx="5761">
                  <c:v>57.599564583360916</c:v>
                </c:pt>
                <c:pt idx="5762">
                  <c:v>57.609563583333511</c:v>
                </c:pt>
                <c:pt idx="5763">
                  <c:v>57.61956258333521</c:v>
                </c:pt>
                <c:pt idx="5764">
                  <c:v>57.629560583358398</c:v>
                </c:pt>
                <c:pt idx="5765">
                  <c:v>57.639559583360096</c:v>
                </c:pt>
                <c:pt idx="5766">
                  <c:v>57.649557583354181</c:v>
                </c:pt>
                <c:pt idx="5767">
                  <c:v>57.659556583355879</c:v>
                </c:pt>
                <c:pt idx="5768">
                  <c:v>57.669555583357578</c:v>
                </c:pt>
                <c:pt idx="5769">
                  <c:v>57.679553583351662</c:v>
                </c:pt>
                <c:pt idx="5770">
                  <c:v>57.689552583353361</c:v>
                </c:pt>
                <c:pt idx="5771">
                  <c:v>57.69955158335506</c:v>
                </c:pt>
                <c:pt idx="5772">
                  <c:v>57.709549583349144</c:v>
                </c:pt>
                <c:pt idx="5773">
                  <c:v>57.719548583350843</c:v>
                </c:pt>
                <c:pt idx="5774">
                  <c:v>57.729547583352542</c:v>
                </c:pt>
                <c:pt idx="5775">
                  <c:v>57.739545583346626</c:v>
                </c:pt>
                <c:pt idx="5776">
                  <c:v>57.749544583348325</c:v>
                </c:pt>
                <c:pt idx="5777">
                  <c:v>57.759542583342409</c:v>
                </c:pt>
                <c:pt idx="5778">
                  <c:v>57.769541583344107</c:v>
                </c:pt>
                <c:pt idx="5779">
                  <c:v>57.779540583345806</c:v>
                </c:pt>
                <c:pt idx="5780">
                  <c:v>57.78953858333989</c:v>
                </c:pt>
                <c:pt idx="5781">
                  <c:v>57.799537583341589</c:v>
                </c:pt>
                <c:pt idx="5782">
                  <c:v>57.809536583343288</c:v>
                </c:pt>
                <c:pt idx="5783">
                  <c:v>57.819534583337372</c:v>
                </c:pt>
                <c:pt idx="5784">
                  <c:v>57.829533583339071</c:v>
                </c:pt>
                <c:pt idx="5785">
                  <c:v>57.839531583362259</c:v>
                </c:pt>
                <c:pt idx="5786">
                  <c:v>57.849530583334854</c:v>
                </c:pt>
                <c:pt idx="5787">
                  <c:v>57.85952975001419</c:v>
                </c:pt>
                <c:pt idx="5788">
                  <c:v>57.869527750008274</c:v>
                </c:pt>
                <c:pt idx="5789">
                  <c:v>57.879526750009973</c:v>
                </c:pt>
                <c:pt idx="5790">
                  <c:v>57.889525750011671</c:v>
                </c:pt>
                <c:pt idx="5791">
                  <c:v>57.899523750005756</c:v>
                </c:pt>
                <c:pt idx="5792">
                  <c:v>57.909522750007454</c:v>
                </c:pt>
                <c:pt idx="5793">
                  <c:v>57.919521750009153</c:v>
                </c:pt>
                <c:pt idx="5794">
                  <c:v>57.929519750003237</c:v>
                </c:pt>
                <c:pt idx="5795">
                  <c:v>57.939518750004936</c:v>
                </c:pt>
                <c:pt idx="5796">
                  <c:v>57.949517750006635</c:v>
                </c:pt>
                <c:pt idx="5797">
                  <c:v>57.959515750000719</c:v>
                </c:pt>
                <c:pt idx="5798">
                  <c:v>57.969514750002418</c:v>
                </c:pt>
                <c:pt idx="5799">
                  <c:v>57.979512750025606</c:v>
                </c:pt>
                <c:pt idx="5800">
                  <c:v>57.989511750027305</c:v>
                </c:pt>
                <c:pt idx="5801">
                  <c:v>57.999510749999899</c:v>
                </c:pt>
                <c:pt idx="5802">
                  <c:v>58.009508750023087</c:v>
                </c:pt>
                <c:pt idx="5803">
                  <c:v>58.019507750024786</c:v>
                </c:pt>
                <c:pt idx="5804">
                  <c:v>58.029506750026485</c:v>
                </c:pt>
                <c:pt idx="5805">
                  <c:v>58.039504750020569</c:v>
                </c:pt>
                <c:pt idx="5806">
                  <c:v>58.049503750022268</c:v>
                </c:pt>
                <c:pt idx="5807">
                  <c:v>58.059502750023967</c:v>
                </c:pt>
                <c:pt idx="5808">
                  <c:v>58.069500750018051</c:v>
                </c:pt>
                <c:pt idx="5809">
                  <c:v>58.07949975001975</c:v>
                </c:pt>
                <c:pt idx="5810">
                  <c:v>58.089497750013834</c:v>
                </c:pt>
                <c:pt idx="5811">
                  <c:v>58.099496750015533</c:v>
                </c:pt>
                <c:pt idx="5812">
                  <c:v>58.109495750017231</c:v>
                </c:pt>
                <c:pt idx="5813">
                  <c:v>58.119493750011316</c:v>
                </c:pt>
                <c:pt idx="5814">
                  <c:v>58.129492750013014</c:v>
                </c:pt>
                <c:pt idx="5815">
                  <c:v>58.139491750014713</c:v>
                </c:pt>
                <c:pt idx="5816">
                  <c:v>58.149489750008797</c:v>
                </c:pt>
                <c:pt idx="5817">
                  <c:v>58.159488750010496</c:v>
                </c:pt>
                <c:pt idx="5818">
                  <c:v>58.169487750012195</c:v>
                </c:pt>
                <c:pt idx="5819">
                  <c:v>58.179485750006279</c:v>
                </c:pt>
                <c:pt idx="5820">
                  <c:v>58.189484750007978</c:v>
                </c:pt>
                <c:pt idx="5821">
                  <c:v>58.199482750002062</c:v>
                </c:pt>
                <c:pt idx="5822">
                  <c:v>58.209481750003761</c:v>
                </c:pt>
                <c:pt idx="5823">
                  <c:v>58.219480750005459</c:v>
                </c:pt>
                <c:pt idx="5824">
                  <c:v>58.229478750028647</c:v>
                </c:pt>
                <c:pt idx="5825">
                  <c:v>58.239477750001242</c:v>
                </c:pt>
                <c:pt idx="5826">
                  <c:v>58.249476750002941</c:v>
                </c:pt>
                <c:pt idx="5827">
                  <c:v>58.259474750026129</c:v>
                </c:pt>
                <c:pt idx="5828">
                  <c:v>58.269473750027828</c:v>
                </c:pt>
                <c:pt idx="5829">
                  <c:v>58.279472750000423</c:v>
                </c:pt>
                <c:pt idx="5830">
                  <c:v>58.289470750023611</c:v>
                </c:pt>
                <c:pt idx="5831">
                  <c:v>58.29946975002531</c:v>
                </c:pt>
                <c:pt idx="5832">
                  <c:v>58.309467750019394</c:v>
                </c:pt>
                <c:pt idx="5833">
                  <c:v>58.319466750021093</c:v>
                </c:pt>
                <c:pt idx="5834">
                  <c:v>58.329465750022791</c:v>
                </c:pt>
                <c:pt idx="5835">
                  <c:v>58.339463750016876</c:v>
                </c:pt>
                <c:pt idx="5836">
                  <c:v>58.349462750018574</c:v>
                </c:pt>
                <c:pt idx="5837">
                  <c:v>58.359461750020273</c:v>
                </c:pt>
                <c:pt idx="5838">
                  <c:v>58.369459750014357</c:v>
                </c:pt>
                <c:pt idx="5839">
                  <c:v>58.379458750016056</c:v>
                </c:pt>
                <c:pt idx="5840">
                  <c:v>58.38945675001014</c:v>
                </c:pt>
                <c:pt idx="5841">
                  <c:v>58.399455750011839</c:v>
                </c:pt>
                <c:pt idx="5842">
                  <c:v>58.409454750013538</c:v>
                </c:pt>
                <c:pt idx="5843">
                  <c:v>58.419452750007622</c:v>
                </c:pt>
                <c:pt idx="5844">
                  <c:v>58.429451750009321</c:v>
                </c:pt>
                <c:pt idx="5845">
                  <c:v>58.439450750011019</c:v>
                </c:pt>
                <c:pt idx="5846">
                  <c:v>58.449448750005104</c:v>
                </c:pt>
                <c:pt idx="5847">
                  <c:v>58.459447750006802</c:v>
                </c:pt>
                <c:pt idx="5848">
                  <c:v>58.469446750008501</c:v>
                </c:pt>
                <c:pt idx="5849">
                  <c:v>58.479444750002585</c:v>
                </c:pt>
                <c:pt idx="5850">
                  <c:v>58.489443750004284</c:v>
                </c:pt>
                <c:pt idx="5851">
                  <c:v>58.499442750005983</c:v>
                </c:pt>
                <c:pt idx="5852">
                  <c:v>58.509440750000067</c:v>
                </c:pt>
                <c:pt idx="5853">
                  <c:v>58.519439750001766</c:v>
                </c:pt>
                <c:pt idx="5854">
                  <c:v>58.529437750024954</c:v>
                </c:pt>
                <c:pt idx="5855">
                  <c:v>58.539436750026653</c:v>
                </c:pt>
                <c:pt idx="5856">
                  <c:v>58.549435750028351</c:v>
                </c:pt>
                <c:pt idx="5857">
                  <c:v>58.559433750022436</c:v>
                </c:pt>
                <c:pt idx="5858">
                  <c:v>58.569432750024134</c:v>
                </c:pt>
                <c:pt idx="5859">
                  <c:v>58.579431750025833</c:v>
                </c:pt>
                <c:pt idx="5860">
                  <c:v>58.589429750019917</c:v>
                </c:pt>
                <c:pt idx="5861">
                  <c:v>58.599428750021616</c:v>
                </c:pt>
                <c:pt idx="5862">
                  <c:v>58.609427750023315</c:v>
                </c:pt>
                <c:pt idx="5863">
                  <c:v>58.619425750017399</c:v>
                </c:pt>
                <c:pt idx="5864">
                  <c:v>58.629424750019098</c:v>
                </c:pt>
                <c:pt idx="5865">
                  <c:v>58.639422750013182</c:v>
                </c:pt>
                <c:pt idx="5866">
                  <c:v>58.649421750014881</c:v>
                </c:pt>
                <c:pt idx="5867">
                  <c:v>58.659420750016579</c:v>
                </c:pt>
                <c:pt idx="5868">
                  <c:v>58.669418750010664</c:v>
                </c:pt>
                <c:pt idx="5869">
                  <c:v>58.679417750012362</c:v>
                </c:pt>
                <c:pt idx="5870">
                  <c:v>58.689416750014061</c:v>
                </c:pt>
                <c:pt idx="5871">
                  <c:v>58.699414750008145</c:v>
                </c:pt>
                <c:pt idx="5872">
                  <c:v>58.709413750009844</c:v>
                </c:pt>
                <c:pt idx="5873">
                  <c:v>58.719412750011543</c:v>
                </c:pt>
                <c:pt idx="5874">
                  <c:v>58.729410750005627</c:v>
                </c:pt>
                <c:pt idx="5875">
                  <c:v>58.739409750007326</c:v>
                </c:pt>
                <c:pt idx="5876">
                  <c:v>58.74940775000141</c:v>
                </c:pt>
                <c:pt idx="5877">
                  <c:v>58.759406750003109</c:v>
                </c:pt>
                <c:pt idx="5878">
                  <c:v>58.769405750004807</c:v>
                </c:pt>
                <c:pt idx="5879">
                  <c:v>58.779403750027996</c:v>
                </c:pt>
                <c:pt idx="5880">
                  <c:v>58.78940275000059</c:v>
                </c:pt>
                <c:pt idx="5881">
                  <c:v>58.799401750002289</c:v>
                </c:pt>
                <c:pt idx="5882">
                  <c:v>58.809399750025477</c:v>
                </c:pt>
                <c:pt idx="5883">
                  <c:v>58.819398750027176</c:v>
                </c:pt>
                <c:pt idx="5884">
                  <c:v>58.829397750028875</c:v>
                </c:pt>
                <c:pt idx="5885">
                  <c:v>58.839395750022959</c:v>
                </c:pt>
                <c:pt idx="5886">
                  <c:v>58.849394750024658</c:v>
                </c:pt>
                <c:pt idx="5887">
                  <c:v>58.859391958336346</c:v>
                </c:pt>
                <c:pt idx="5888">
                  <c:v>58.869390958338045</c:v>
                </c:pt>
                <c:pt idx="5889">
                  <c:v>58.879389958339743</c:v>
                </c:pt>
                <c:pt idx="5890">
                  <c:v>58.889387958333828</c:v>
                </c:pt>
                <c:pt idx="5891">
                  <c:v>58.899386958335526</c:v>
                </c:pt>
                <c:pt idx="5892">
                  <c:v>58.909385958337225</c:v>
                </c:pt>
                <c:pt idx="5893">
                  <c:v>58.919383958360413</c:v>
                </c:pt>
                <c:pt idx="5894">
                  <c:v>58.929382958362112</c:v>
                </c:pt>
                <c:pt idx="5895">
                  <c:v>58.939381958334707</c:v>
                </c:pt>
                <c:pt idx="5896">
                  <c:v>58.949379958357895</c:v>
                </c:pt>
                <c:pt idx="5897">
                  <c:v>58.959378958359594</c:v>
                </c:pt>
                <c:pt idx="5898">
                  <c:v>58.969376958353678</c:v>
                </c:pt>
                <c:pt idx="5899">
                  <c:v>58.979375958355376</c:v>
                </c:pt>
                <c:pt idx="5900">
                  <c:v>58.989374958357075</c:v>
                </c:pt>
                <c:pt idx="5901">
                  <c:v>58.999372958351159</c:v>
                </c:pt>
                <c:pt idx="5902">
                  <c:v>59.009371958352858</c:v>
                </c:pt>
                <c:pt idx="5903">
                  <c:v>59.019370958354557</c:v>
                </c:pt>
                <c:pt idx="5904">
                  <c:v>59.029368958348641</c:v>
                </c:pt>
                <c:pt idx="5905">
                  <c:v>59.03936795835034</c:v>
                </c:pt>
                <c:pt idx="5906">
                  <c:v>59.049366958352039</c:v>
                </c:pt>
                <c:pt idx="5907">
                  <c:v>59.059364958346123</c:v>
                </c:pt>
                <c:pt idx="5908">
                  <c:v>59.069363958347822</c:v>
                </c:pt>
                <c:pt idx="5909">
                  <c:v>59.07936295834952</c:v>
                </c:pt>
                <c:pt idx="5910">
                  <c:v>59.089360958343605</c:v>
                </c:pt>
                <c:pt idx="5911">
                  <c:v>59.099359958345303</c:v>
                </c:pt>
                <c:pt idx="5912">
                  <c:v>59.109357958339388</c:v>
                </c:pt>
                <c:pt idx="5913">
                  <c:v>59.119356958341086</c:v>
                </c:pt>
                <c:pt idx="5914">
                  <c:v>59.129355958342785</c:v>
                </c:pt>
                <c:pt idx="5915">
                  <c:v>59.139353958336869</c:v>
                </c:pt>
                <c:pt idx="5916">
                  <c:v>59.149352958338568</c:v>
                </c:pt>
                <c:pt idx="5917">
                  <c:v>59.159351958340267</c:v>
                </c:pt>
                <c:pt idx="5918">
                  <c:v>59.169349958334351</c:v>
                </c:pt>
                <c:pt idx="5919">
                  <c:v>59.17934895833605</c:v>
                </c:pt>
                <c:pt idx="5920">
                  <c:v>59.189347958337748</c:v>
                </c:pt>
                <c:pt idx="5921">
                  <c:v>59.199345958360936</c:v>
                </c:pt>
                <c:pt idx="5922">
                  <c:v>59.209344958333531</c:v>
                </c:pt>
                <c:pt idx="5923">
                  <c:v>59.21934395833523</c:v>
                </c:pt>
                <c:pt idx="5924">
                  <c:v>59.229341958358418</c:v>
                </c:pt>
                <c:pt idx="5925">
                  <c:v>59.239340958360117</c:v>
                </c:pt>
                <c:pt idx="5926">
                  <c:v>59.249338958354201</c:v>
                </c:pt>
                <c:pt idx="5927">
                  <c:v>59.2593379583559</c:v>
                </c:pt>
                <c:pt idx="5928">
                  <c:v>59.269336958357599</c:v>
                </c:pt>
                <c:pt idx="5929">
                  <c:v>59.279334958351683</c:v>
                </c:pt>
                <c:pt idx="5930">
                  <c:v>59.289333958353382</c:v>
                </c:pt>
                <c:pt idx="5931">
                  <c:v>59.29933295835508</c:v>
                </c:pt>
                <c:pt idx="5932">
                  <c:v>59.309330958349165</c:v>
                </c:pt>
                <c:pt idx="5933">
                  <c:v>59.319329958350863</c:v>
                </c:pt>
                <c:pt idx="5934">
                  <c:v>59.329328958352562</c:v>
                </c:pt>
                <c:pt idx="5935">
                  <c:v>59.339326958346646</c:v>
                </c:pt>
                <c:pt idx="5936">
                  <c:v>59.349325958348345</c:v>
                </c:pt>
                <c:pt idx="5937">
                  <c:v>59.359323958342429</c:v>
                </c:pt>
                <c:pt idx="5938">
                  <c:v>59.369322958344128</c:v>
                </c:pt>
                <c:pt idx="5939">
                  <c:v>59.379321958345827</c:v>
                </c:pt>
                <c:pt idx="5940">
                  <c:v>59.389319958339911</c:v>
                </c:pt>
                <c:pt idx="5941">
                  <c:v>59.39931895834161</c:v>
                </c:pt>
                <c:pt idx="5942">
                  <c:v>59.409317958343308</c:v>
                </c:pt>
                <c:pt idx="5943">
                  <c:v>59.419315958337393</c:v>
                </c:pt>
                <c:pt idx="5944">
                  <c:v>59.429314958339091</c:v>
                </c:pt>
                <c:pt idx="5945">
                  <c:v>59.43931395834079</c:v>
                </c:pt>
                <c:pt idx="5946">
                  <c:v>59.449311958334874</c:v>
                </c:pt>
                <c:pt idx="5947">
                  <c:v>59.459310958336573</c:v>
                </c:pt>
                <c:pt idx="5948">
                  <c:v>59.469309958338272</c:v>
                </c:pt>
                <c:pt idx="5949">
                  <c:v>59.47930795836146</c:v>
                </c:pt>
                <c:pt idx="5950">
                  <c:v>59.489306958334055</c:v>
                </c:pt>
                <c:pt idx="5951">
                  <c:v>59.499304958357243</c:v>
                </c:pt>
                <c:pt idx="5952">
                  <c:v>59.509303958358942</c:v>
                </c:pt>
                <c:pt idx="5953">
                  <c:v>59.51930295836064</c:v>
                </c:pt>
                <c:pt idx="5954">
                  <c:v>59.529300958354725</c:v>
                </c:pt>
                <c:pt idx="5955">
                  <c:v>59.539299958356423</c:v>
                </c:pt>
                <c:pt idx="5956">
                  <c:v>59.549298958358122</c:v>
                </c:pt>
                <c:pt idx="5957">
                  <c:v>59.559296958352206</c:v>
                </c:pt>
                <c:pt idx="5958">
                  <c:v>59.569295958353905</c:v>
                </c:pt>
                <c:pt idx="5959">
                  <c:v>59.579294958355604</c:v>
                </c:pt>
                <c:pt idx="5960">
                  <c:v>59.589292958349688</c:v>
                </c:pt>
                <c:pt idx="5961">
                  <c:v>59.599291958351387</c:v>
                </c:pt>
                <c:pt idx="5962">
                  <c:v>59.609289958345471</c:v>
                </c:pt>
                <c:pt idx="5963">
                  <c:v>59.61928895834717</c:v>
                </c:pt>
                <c:pt idx="5964">
                  <c:v>59.629287958348868</c:v>
                </c:pt>
                <c:pt idx="5965">
                  <c:v>59.639285958342953</c:v>
                </c:pt>
                <c:pt idx="5966">
                  <c:v>59.649284958344651</c:v>
                </c:pt>
                <c:pt idx="5967">
                  <c:v>59.65928395834635</c:v>
                </c:pt>
                <c:pt idx="5968">
                  <c:v>59.669281958340434</c:v>
                </c:pt>
                <c:pt idx="5969">
                  <c:v>59.679280958342133</c:v>
                </c:pt>
                <c:pt idx="5970">
                  <c:v>59.689279958343832</c:v>
                </c:pt>
                <c:pt idx="5971">
                  <c:v>59.699277958337916</c:v>
                </c:pt>
                <c:pt idx="5972">
                  <c:v>59.709276958339615</c:v>
                </c:pt>
                <c:pt idx="5973">
                  <c:v>59.719275958341314</c:v>
                </c:pt>
                <c:pt idx="5974">
                  <c:v>59.729273958335398</c:v>
                </c:pt>
                <c:pt idx="5975">
                  <c:v>59.739272958337096</c:v>
                </c:pt>
                <c:pt idx="5976">
                  <c:v>59.749270958360285</c:v>
                </c:pt>
                <c:pt idx="5977">
                  <c:v>59.759269958361983</c:v>
                </c:pt>
                <c:pt idx="5978">
                  <c:v>59.769268958334578</c:v>
                </c:pt>
                <c:pt idx="5979">
                  <c:v>59.779266958357766</c:v>
                </c:pt>
                <c:pt idx="5980">
                  <c:v>59.789265958359465</c:v>
                </c:pt>
                <c:pt idx="5981">
                  <c:v>59.799264958361164</c:v>
                </c:pt>
                <c:pt idx="5982">
                  <c:v>59.809262958355248</c:v>
                </c:pt>
                <c:pt idx="5983">
                  <c:v>59.819261958356947</c:v>
                </c:pt>
                <c:pt idx="5984">
                  <c:v>59.829260958358645</c:v>
                </c:pt>
                <c:pt idx="5985">
                  <c:v>59.83925895835273</c:v>
                </c:pt>
                <c:pt idx="5986">
                  <c:v>59.849257958354428</c:v>
                </c:pt>
                <c:pt idx="5987">
                  <c:v>59.859257333358983</c:v>
                </c:pt>
                <c:pt idx="5988">
                  <c:v>59.869255333353067</c:v>
                </c:pt>
                <c:pt idx="5989">
                  <c:v>59.879254333354766</c:v>
                </c:pt>
                <c:pt idx="5990">
                  <c:v>59.88925233334885</c:v>
                </c:pt>
                <c:pt idx="5991">
                  <c:v>59.899251333350549</c:v>
                </c:pt>
                <c:pt idx="5992">
                  <c:v>59.909250333352247</c:v>
                </c:pt>
                <c:pt idx="5993">
                  <c:v>59.919248333346331</c:v>
                </c:pt>
                <c:pt idx="5994">
                  <c:v>59.92924733334803</c:v>
                </c:pt>
                <c:pt idx="5995">
                  <c:v>59.939246333349729</c:v>
                </c:pt>
                <c:pt idx="5996">
                  <c:v>59.949244333343813</c:v>
                </c:pt>
                <c:pt idx="5997">
                  <c:v>59.959243333345512</c:v>
                </c:pt>
                <c:pt idx="5998">
                  <c:v>59.969242333347211</c:v>
                </c:pt>
                <c:pt idx="5999">
                  <c:v>59.979240333341295</c:v>
                </c:pt>
                <c:pt idx="6000">
                  <c:v>59.989239333342994</c:v>
                </c:pt>
                <c:pt idx="6001">
                  <c:v>59.999238333344692</c:v>
                </c:pt>
                <c:pt idx="6002">
                  <c:v>60.009236333338777</c:v>
                </c:pt>
                <c:pt idx="6003">
                  <c:v>60.019235333340475</c:v>
                </c:pt>
                <c:pt idx="6004">
                  <c:v>60.02923333333456</c:v>
                </c:pt>
                <c:pt idx="6005">
                  <c:v>60.039232333336258</c:v>
                </c:pt>
                <c:pt idx="6006">
                  <c:v>60.049231333337957</c:v>
                </c:pt>
                <c:pt idx="6007">
                  <c:v>60.059229333361145</c:v>
                </c:pt>
                <c:pt idx="6008">
                  <c:v>60.06922833333374</c:v>
                </c:pt>
                <c:pt idx="6009">
                  <c:v>60.079227333335439</c:v>
                </c:pt>
                <c:pt idx="6010">
                  <c:v>60.089225333358627</c:v>
                </c:pt>
                <c:pt idx="6011">
                  <c:v>60.099224333360326</c:v>
                </c:pt>
                <c:pt idx="6012">
                  <c:v>60.109223333362024</c:v>
                </c:pt>
                <c:pt idx="6013">
                  <c:v>60.119221333356109</c:v>
                </c:pt>
                <c:pt idx="6014">
                  <c:v>60.129220333357807</c:v>
                </c:pt>
                <c:pt idx="6015">
                  <c:v>60.139219333359506</c:v>
                </c:pt>
                <c:pt idx="6016">
                  <c:v>60.14921733335359</c:v>
                </c:pt>
                <c:pt idx="6017">
                  <c:v>60.159216333355289</c:v>
                </c:pt>
                <c:pt idx="6018">
                  <c:v>60.169214333349373</c:v>
                </c:pt>
                <c:pt idx="6019">
                  <c:v>60.179213333351072</c:v>
                </c:pt>
                <c:pt idx="6020">
                  <c:v>60.189212333352771</c:v>
                </c:pt>
                <c:pt idx="6021">
                  <c:v>60.199210333346855</c:v>
                </c:pt>
                <c:pt idx="6022">
                  <c:v>60.209209333348554</c:v>
                </c:pt>
                <c:pt idx="6023">
                  <c:v>60.219208333350252</c:v>
                </c:pt>
                <c:pt idx="6024">
                  <c:v>60.229206333344337</c:v>
                </c:pt>
                <c:pt idx="6025">
                  <c:v>60.239205333346035</c:v>
                </c:pt>
                <c:pt idx="6026">
                  <c:v>60.249204333347734</c:v>
                </c:pt>
                <c:pt idx="6027">
                  <c:v>60.259202333341818</c:v>
                </c:pt>
                <c:pt idx="6028">
                  <c:v>60.269201333343517</c:v>
                </c:pt>
                <c:pt idx="6029">
                  <c:v>60.279200333345216</c:v>
                </c:pt>
                <c:pt idx="6030">
                  <c:v>60.2891983333393</c:v>
                </c:pt>
                <c:pt idx="6031">
                  <c:v>60.299197333340999</c:v>
                </c:pt>
                <c:pt idx="6032">
                  <c:v>60.309195333335083</c:v>
                </c:pt>
                <c:pt idx="6033">
                  <c:v>60.319194333336782</c:v>
                </c:pt>
                <c:pt idx="6034">
                  <c:v>60.32919333333848</c:v>
                </c:pt>
                <c:pt idx="6035">
                  <c:v>60.339191333361669</c:v>
                </c:pt>
                <c:pt idx="6036">
                  <c:v>60.349190333334263</c:v>
                </c:pt>
                <c:pt idx="6037">
                  <c:v>60.359189333335962</c:v>
                </c:pt>
                <c:pt idx="6038">
                  <c:v>60.36918733335915</c:v>
                </c:pt>
                <c:pt idx="6039">
                  <c:v>60.379186333360849</c:v>
                </c:pt>
                <c:pt idx="6040">
                  <c:v>60.389185333333444</c:v>
                </c:pt>
                <c:pt idx="6041">
                  <c:v>60.399183333356632</c:v>
                </c:pt>
                <c:pt idx="6042">
                  <c:v>60.409182333358331</c:v>
                </c:pt>
                <c:pt idx="6043">
                  <c:v>60.419181333360029</c:v>
                </c:pt>
                <c:pt idx="6044">
                  <c:v>60.429179333354114</c:v>
                </c:pt>
                <c:pt idx="6045">
                  <c:v>60.439178333355812</c:v>
                </c:pt>
                <c:pt idx="6046">
                  <c:v>60.449176333349897</c:v>
                </c:pt>
                <c:pt idx="6047">
                  <c:v>60.459175333351595</c:v>
                </c:pt>
                <c:pt idx="6048">
                  <c:v>60.469174333353294</c:v>
                </c:pt>
                <c:pt idx="6049">
                  <c:v>60.479172333347378</c:v>
                </c:pt>
                <c:pt idx="6050">
                  <c:v>60.489171333349077</c:v>
                </c:pt>
                <c:pt idx="6051">
                  <c:v>60.499170333350776</c:v>
                </c:pt>
                <c:pt idx="6052">
                  <c:v>60.50916833334486</c:v>
                </c:pt>
                <c:pt idx="6053">
                  <c:v>60.519167333346559</c:v>
                </c:pt>
                <c:pt idx="6054">
                  <c:v>60.529166333348257</c:v>
                </c:pt>
                <c:pt idx="6055">
                  <c:v>60.539164333342342</c:v>
                </c:pt>
                <c:pt idx="6056">
                  <c:v>60.54916333334404</c:v>
                </c:pt>
                <c:pt idx="6057">
                  <c:v>60.559162333345739</c:v>
                </c:pt>
                <c:pt idx="6058">
                  <c:v>60.569160333339823</c:v>
                </c:pt>
                <c:pt idx="6059">
                  <c:v>60.579159333341522</c:v>
                </c:pt>
                <c:pt idx="6060">
                  <c:v>60.589158333343221</c:v>
                </c:pt>
                <c:pt idx="6061">
                  <c:v>60.599156333337305</c:v>
                </c:pt>
                <c:pt idx="6062">
                  <c:v>60.609155333339004</c:v>
                </c:pt>
                <c:pt idx="6063">
                  <c:v>60.619153333362192</c:v>
                </c:pt>
                <c:pt idx="6064">
                  <c:v>60.629152333334787</c:v>
                </c:pt>
                <c:pt idx="6065">
                  <c:v>60.639151333336486</c:v>
                </c:pt>
                <c:pt idx="6066">
                  <c:v>60.649149333359674</c:v>
                </c:pt>
                <c:pt idx="6067">
                  <c:v>60.659148333361372</c:v>
                </c:pt>
                <c:pt idx="6068">
                  <c:v>60.669147333333967</c:v>
                </c:pt>
                <c:pt idx="6069">
                  <c:v>60.679145333357155</c:v>
                </c:pt>
                <c:pt idx="6070">
                  <c:v>60.689144333358854</c:v>
                </c:pt>
                <c:pt idx="6071">
                  <c:v>60.699143333360553</c:v>
                </c:pt>
                <c:pt idx="6072">
                  <c:v>60.709141333354637</c:v>
                </c:pt>
                <c:pt idx="6073">
                  <c:v>60.719140333356336</c:v>
                </c:pt>
                <c:pt idx="6074">
                  <c:v>60.729139333358034</c:v>
                </c:pt>
                <c:pt idx="6075">
                  <c:v>60.739137333352119</c:v>
                </c:pt>
                <c:pt idx="6076">
                  <c:v>60.749136333353817</c:v>
                </c:pt>
                <c:pt idx="6077">
                  <c:v>60.759134333347902</c:v>
                </c:pt>
                <c:pt idx="6078">
                  <c:v>60.7691333333496</c:v>
                </c:pt>
                <c:pt idx="6079">
                  <c:v>60.779132333351299</c:v>
                </c:pt>
                <c:pt idx="6080">
                  <c:v>60.789130333345383</c:v>
                </c:pt>
                <c:pt idx="6081">
                  <c:v>60.799129333347082</c:v>
                </c:pt>
                <c:pt idx="6082">
                  <c:v>60.809128333348781</c:v>
                </c:pt>
                <c:pt idx="6083">
                  <c:v>60.819126333342865</c:v>
                </c:pt>
                <c:pt idx="6084">
                  <c:v>60.829125333344564</c:v>
                </c:pt>
                <c:pt idx="6085">
                  <c:v>60.839124333346263</c:v>
                </c:pt>
                <c:pt idx="6086">
                  <c:v>60.849122333340347</c:v>
                </c:pt>
                <c:pt idx="6087">
                  <c:v>60.859121000015875</c:v>
                </c:pt>
                <c:pt idx="6088">
                  <c:v>60.869120000017574</c:v>
                </c:pt>
                <c:pt idx="6089">
                  <c:v>60.879118000011658</c:v>
                </c:pt>
                <c:pt idx="6090">
                  <c:v>60.889117000013357</c:v>
                </c:pt>
                <c:pt idx="6091">
                  <c:v>60.899115000007441</c:v>
                </c:pt>
                <c:pt idx="6092">
                  <c:v>60.90911400000914</c:v>
                </c:pt>
                <c:pt idx="6093">
                  <c:v>60.919113000010839</c:v>
                </c:pt>
                <c:pt idx="6094">
                  <c:v>60.929111000004923</c:v>
                </c:pt>
                <c:pt idx="6095">
                  <c:v>60.939110000006622</c:v>
                </c:pt>
                <c:pt idx="6096">
                  <c:v>60.94910900000832</c:v>
                </c:pt>
                <c:pt idx="6097">
                  <c:v>60.959107000002405</c:v>
                </c:pt>
                <c:pt idx="6098">
                  <c:v>60.969106000004103</c:v>
                </c:pt>
                <c:pt idx="6099">
                  <c:v>60.979105000005802</c:v>
                </c:pt>
                <c:pt idx="6100">
                  <c:v>60.989102999999886</c:v>
                </c:pt>
                <c:pt idx="6101">
                  <c:v>60.999102000001585</c:v>
                </c:pt>
                <c:pt idx="6102">
                  <c:v>61.009101000003284</c:v>
                </c:pt>
                <c:pt idx="6103">
                  <c:v>61.019099000026472</c:v>
                </c:pt>
                <c:pt idx="6104">
                  <c:v>61.029098000028171</c:v>
                </c:pt>
                <c:pt idx="6105">
                  <c:v>61.039097000000766</c:v>
                </c:pt>
                <c:pt idx="6106">
                  <c:v>61.049095000023954</c:v>
                </c:pt>
                <c:pt idx="6107">
                  <c:v>61.059094000025652</c:v>
                </c:pt>
                <c:pt idx="6108">
                  <c:v>61.069092000019737</c:v>
                </c:pt>
                <c:pt idx="6109">
                  <c:v>61.079091000021435</c:v>
                </c:pt>
                <c:pt idx="6110">
                  <c:v>61.089090000023134</c:v>
                </c:pt>
                <c:pt idx="6111">
                  <c:v>61.099088000017218</c:v>
                </c:pt>
                <c:pt idx="6112">
                  <c:v>61.109087000018917</c:v>
                </c:pt>
                <c:pt idx="6113">
                  <c:v>61.119086000020616</c:v>
                </c:pt>
                <c:pt idx="6114">
                  <c:v>61.1290840000147</c:v>
                </c:pt>
                <c:pt idx="6115">
                  <c:v>61.139083000016399</c:v>
                </c:pt>
                <c:pt idx="6116">
                  <c:v>61.149082000018097</c:v>
                </c:pt>
                <c:pt idx="6117">
                  <c:v>61.159080000012182</c:v>
                </c:pt>
                <c:pt idx="6118">
                  <c:v>61.16907900001388</c:v>
                </c:pt>
                <c:pt idx="6119">
                  <c:v>61.179078000015579</c:v>
                </c:pt>
                <c:pt idx="6120">
                  <c:v>61.189076000009663</c:v>
                </c:pt>
                <c:pt idx="6121">
                  <c:v>61.199075000011362</c:v>
                </c:pt>
                <c:pt idx="6122">
                  <c:v>61.209074000013061</c:v>
                </c:pt>
                <c:pt idx="6123">
                  <c:v>61.219072000007145</c:v>
                </c:pt>
                <c:pt idx="6124">
                  <c:v>61.229071000008844</c:v>
                </c:pt>
                <c:pt idx="6125">
                  <c:v>61.239069000002928</c:v>
                </c:pt>
                <c:pt idx="6126">
                  <c:v>61.249068000004627</c:v>
                </c:pt>
                <c:pt idx="6127">
                  <c:v>61.259067000006326</c:v>
                </c:pt>
                <c:pt idx="6128">
                  <c:v>61.26906500000041</c:v>
                </c:pt>
                <c:pt idx="6129">
                  <c:v>61.279064000002109</c:v>
                </c:pt>
                <c:pt idx="6130">
                  <c:v>61.289063000003807</c:v>
                </c:pt>
                <c:pt idx="6131">
                  <c:v>61.299061000026995</c:v>
                </c:pt>
                <c:pt idx="6132">
                  <c:v>61.309060000028694</c:v>
                </c:pt>
                <c:pt idx="6133">
                  <c:v>61.319059000001289</c:v>
                </c:pt>
                <c:pt idx="6134">
                  <c:v>61.329057000024477</c:v>
                </c:pt>
                <c:pt idx="6135">
                  <c:v>61.339056000026176</c:v>
                </c:pt>
                <c:pt idx="6136">
                  <c:v>61.349055000027874</c:v>
                </c:pt>
                <c:pt idx="6137">
                  <c:v>61.359053000021959</c:v>
                </c:pt>
                <c:pt idx="6138">
                  <c:v>61.369052000023657</c:v>
                </c:pt>
                <c:pt idx="6139">
                  <c:v>61.379051000025356</c:v>
                </c:pt>
                <c:pt idx="6140">
                  <c:v>61.38904900001944</c:v>
                </c:pt>
                <c:pt idx="6141">
                  <c:v>61.399048000021139</c:v>
                </c:pt>
                <c:pt idx="6142">
                  <c:v>61.409046000015223</c:v>
                </c:pt>
                <c:pt idx="6143">
                  <c:v>61.419045000016922</c:v>
                </c:pt>
                <c:pt idx="6144">
                  <c:v>61.429044000018621</c:v>
                </c:pt>
                <c:pt idx="6145">
                  <c:v>61.439042000012705</c:v>
                </c:pt>
                <c:pt idx="6146">
                  <c:v>61.449041000014404</c:v>
                </c:pt>
                <c:pt idx="6147">
                  <c:v>61.459040000016103</c:v>
                </c:pt>
                <c:pt idx="6148">
                  <c:v>61.469038000010187</c:v>
                </c:pt>
                <c:pt idx="6149">
                  <c:v>61.479037000011886</c:v>
                </c:pt>
                <c:pt idx="6150">
                  <c:v>61.489036000013584</c:v>
                </c:pt>
                <c:pt idx="6151">
                  <c:v>61.499034000007669</c:v>
                </c:pt>
                <c:pt idx="6152">
                  <c:v>61.509033000009367</c:v>
                </c:pt>
                <c:pt idx="6153">
                  <c:v>61.519032000011066</c:v>
                </c:pt>
                <c:pt idx="6154">
                  <c:v>61.52903000000515</c:v>
                </c:pt>
                <c:pt idx="6155">
                  <c:v>61.539029000006849</c:v>
                </c:pt>
                <c:pt idx="6156">
                  <c:v>61.549028000008548</c:v>
                </c:pt>
                <c:pt idx="6157">
                  <c:v>61.559026000002632</c:v>
                </c:pt>
                <c:pt idx="6158">
                  <c:v>61.569025000004331</c:v>
                </c:pt>
                <c:pt idx="6159">
                  <c:v>61.579023000027519</c:v>
                </c:pt>
                <c:pt idx="6160">
                  <c:v>61.589022000000114</c:v>
                </c:pt>
                <c:pt idx="6161">
                  <c:v>61.599021000001812</c:v>
                </c:pt>
                <c:pt idx="6162">
                  <c:v>61.609019000025</c:v>
                </c:pt>
                <c:pt idx="6163">
                  <c:v>61.619018000026699</c:v>
                </c:pt>
                <c:pt idx="6164">
                  <c:v>61.629017000028398</c:v>
                </c:pt>
                <c:pt idx="6165">
                  <c:v>61.639015000022482</c:v>
                </c:pt>
                <c:pt idx="6166">
                  <c:v>61.649014000024181</c:v>
                </c:pt>
                <c:pt idx="6167">
                  <c:v>61.65901300002588</c:v>
                </c:pt>
                <c:pt idx="6168">
                  <c:v>61.669011000019964</c:v>
                </c:pt>
                <c:pt idx="6169">
                  <c:v>61.679010000021663</c:v>
                </c:pt>
                <c:pt idx="6170">
                  <c:v>61.689009000023361</c:v>
                </c:pt>
                <c:pt idx="6171">
                  <c:v>61.699007000017446</c:v>
                </c:pt>
                <c:pt idx="6172">
                  <c:v>61.709006000019144</c:v>
                </c:pt>
                <c:pt idx="6173">
                  <c:v>61.719005000020843</c:v>
                </c:pt>
                <c:pt idx="6174">
                  <c:v>61.729003000014927</c:v>
                </c:pt>
                <c:pt idx="6175">
                  <c:v>61.739002000016626</c:v>
                </c:pt>
                <c:pt idx="6176">
                  <c:v>61.74900000001071</c:v>
                </c:pt>
                <c:pt idx="6177">
                  <c:v>61.758999000012409</c:v>
                </c:pt>
                <c:pt idx="6178">
                  <c:v>61.768998000014108</c:v>
                </c:pt>
                <c:pt idx="6179">
                  <c:v>61.778996000008192</c:v>
                </c:pt>
                <c:pt idx="6180">
                  <c:v>61.788995000009891</c:v>
                </c:pt>
                <c:pt idx="6181">
                  <c:v>61.798994000011589</c:v>
                </c:pt>
                <c:pt idx="6182">
                  <c:v>61.808992000005674</c:v>
                </c:pt>
                <c:pt idx="6183">
                  <c:v>61.818991000007372</c:v>
                </c:pt>
                <c:pt idx="6184">
                  <c:v>61.828990000009071</c:v>
                </c:pt>
                <c:pt idx="6185">
                  <c:v>61.838988000003155</c:v>
                </c:pt>
                <c:pt idx="6186">
                  <c:v>61.848987000004854</c:v>
                </c:pt>
                <c:pt idx="6187">
                  <c:v>61.858986125007505</c:v>
                </c:pt>
                <c:pt idx="6188">
                  <c:v>61.868984125001589</c:v>
                </c:pt>
                <c:pt idx="6189">
                  <c:v>61.878983125003288</c:v>
                </c:pt>
                <c:pt idx="6190">
                  <c:v>61.888982125004986</c:v>
                </c:pt>
                <c:pt idx="6191">
                  <c:v>61.898980125028174</c:v>
                </c:pt>
                <c:pt idx="6192">
                  <c:v>61.908979125000769</c:v>
                </c:pt>
                <c:pt idx="6193">
                  <c:v>61.918977125023957</c:v>
                </c:pt>
                <c:pt idx="6194">
                  <c:v>61.928976125025656</c:v>
                </c:pt>
                <c:pt idx="6195">
                  <c:v>61.938975125027355</c:v>
                </c:pt>
                <c:pt idx="6196">
                  <c:v>61.948973125021439</c:v>
                </c:pt>
                <c:pt idx="6197">
                  <c:v>61.958972125023138</c:v>
                </c:pt>
                <c:pt idx="6198">
                  <c:v>61.968971125024837</c:v>
                </c:pt>
                <c:pt idx="6199">
                  <c:v>61.978969125018921</c:v>
                </c:pt>
                <c:pt idx="6200">
                  <c:v>61.988968125020619</c:v>
                </c:pt>
                <c:pt idx="6201">
                  <c:v>61.998967125022318</c:v>
                </c:pt>
                <c:pt idx="6202">
                  <c:v>62.008965125016402</c:v>
                </c:pt>
                <c:pt idx="6203">
                  <c:v>62.018964125018101</c:v>
                </c:pt>
                <c:pt idx="6204">
                  <c:v>62.0289631250198</c:v>
                </c:pt>
                <c:pt idx="6205">
                  <c:v>62.038961125013884</c:v>
                </c:pt>
                <c:pt idx="6206">
                  <c:v>62.048960125015583</c:v>
                </c:pt>
                <c:pt idx="6207">
                  <c:v>62.058959125017282</c:v>
                </c:pt>
                <c:pt idx="6208">
                  <c:v>62.068957125011366</c:v>
                </c:pt>
                <c:pt idx="6209">
                  <c:v>62.078956125013065</c:v>
                </c:pt>
                <c:pt idx="6210">
                  <c:v>62.088954125007149</c:v>
                </c:pt>
                <c:pt idx="6211">
                  <c:v>62.098953125008848</c:v>
                </c:pt>
                <c:pt idx="6212">
                  <c:v>62.108952125010546</c:v>
                </c:pt>
                <c:pt idx="6213">
                  <c:v>62.118950125004631</c:v>
                </c:pt>
                <c:pt idx="6214">
                  <c:v>62.128949125006329</c:v>
                </c:pt>
                <c:pt idx="6215">
                  <c:v>62.138948125008028</c:v>
                </c:pt>
                <c:pt idx="6216">
                  <c:v>62.148946125002112</c:v>
                </c:pt>
                <c:pt idx="6217">
                  <c:v>62.158945125003811</c:v>
                </c:pt>
                <c:pt idx="6218">
                  <c:v>62.16894412500551</c:v>
                </c:pt>
                <c:pt idx="6219">
                  <c:v>62.178942125028698</c:v>
                </c:pt>
                <c:pt idx="6220">
                  <c:v>62.188941125001293</c:v>
                </c:pt>
                <c:pt idx="6221">
                  <c:v>62.198940125002991</c:v>
                </c:pt>
                <c:pt idx="6222">
                  <c:v>62.208938125026179</c:v>
                </c:pt>
                <c:pt idx="6223">
                  <c:v>62.218937125027878</c:v>
                </c:pt>
                <c:pt idx="6224">
                  <c:v>62.228936125000473</c:v>
                </c:pt>
                <c:pt idx="6225">
                  <c:v>62.238934125023661</c:v>
                </c:pt>
                <c:pt idx="6226">
                  <c:v>62.24893312502536</c:v>
                </c:pt>
                <c:pt idx="6227">
                  <c:v>62.258932125027059</c:v>
                </c:pt>
                <c:pt idx="6228">
                  <c:v>62.268930125021143</c:v>
                </c:pt>
                <c:pt idx="6229">
                  <c:v>62.278929125022842</c:v>
                </c:pt>
                <c:pt idx="6230">
                  <c:v>62.288927125016926</c:v>
                </c:pt>
                <c:pt idx="6231">
                  <c:v>62.298926125018625</c:v>
                </c:pt>
                <c:pt idx="6232">
                  <c:v>62.308925125020323</c:v>
                </c:pt>
                <c:pt idx="6233">
                  <c:v>62.318923125014408</c:v>
                </c:pt>
                <c:pt idx="6234">
                  <c:v>62.328922125016106</c:v>
                </c:pt>
                <c:pt idx="6235">
                  <c:v>62.338921125017805</c:v>
                </c:pt>
                <c:pt idx="6236">
                  <c:v>62.348919125011889</c:v>
                </c:pt>
                <c:pt idx="6237">
                  <c:v>62.358918125013588</c:v>
                </c:pt>
                <c:pt idx="6238">
                  <c:v>62.368917125015287</c:v>
                </c:pt>
                <c:pt idx="6239">
                  <c:v>62.378915125009371</c:v>
                </c:pt>
                <c:pt idx="6240">
                  <c:v>62.38891412501107</c:v>
                </c:pt>
                <c:pt idx="6241">
                  <c:v>62.398913125012768</c:v>
                </c:pt>
                <c:pt idx="6242">
                  <c:v>62.408911125006853</c:v>
                </c:pt>
                <c:pt idx="6243">
                  <c:v>62.418910125008551</c:v>
                </c:pt>
                <c:pt idx="6244">
                  <c:v>62.42890912501025</c:v>
                </c:pt>
                <c:pt idx="6245">
                  <c:v>62.438907125004334</c:v>
                </c:pt>
                <c:pt idx="6246">
                  <c:v>62.448906125006033</c:v>
                </c:pt>
                <c:pt idx="6247">
                  <c:v>62.458905125007732</c:v>
                </c:pt>
                <c:pt idx="6248">
                  <c:v>62.468903125001816</c:v>
                </c:pt>
                <c:pt idx="6249">
                  <c:v>62.478902125003515</c:v>
                </c:pt>
                <c:pt idx="6250">
                  <c:v>62.488900125026703</c:v>
                </c:pt>
                <c:pt idx="6251">
                  <c:v>62.498899125028402</c:v>
                </c:pt>
                <c:pt idx="6252">
                  <c:v>62.508898125000997</c:v>
                </c:pt>
                <c:pt idx="6253">
                  <c:v>62.518896125024185</c:v>
                </c:pt>
                <c:pt idx="6254">
                  <c:v>62.528895125025883</c:v>
                </c:pt>
                <c:pt idx="6255">
                  <c:v>62.538894125027582</c:v>
                </c:pt>
                <c:pt idx="6256">
                  <c:v>62.548892125021666</c:v>
                </c:pt>
                <c:pt idx="6257">
                  <c:v>62.558891125023365</c:v>
                </c:pt>
                <c:pt idx="6258">
                  <c:v>62.568890125025064</c:v>
                </c:pt>
                <c:pt idx="6259">
                  <c:v>62.578888125019148</c:v>
                </c:pt>
                <c:pt idx="6260">
                  <c:v>62.588887125020847</c:v>
                </c:pt>
                <c:pt idx="6261">
                  <c:v>62.598886125022545</c:v>
                </c:pt>
                <c:pt idx="6262">
                  <c:v>62.60888412501663</c:v>
                </c:pt>
                <c:pt idx="6263">
                  <c:v>62.618883125018328</c:v>
                </c:pt>
                <c:pt idx="6264">
                  <c:v>62.628882125020027</c:v>
                </c:pt>
                <c:pt idx="6265">
                  <c:v>62.638880125014111</c:v>
                </c:pt>
                <c:pt idx="6266">
                  <c:v>62.64887912501581</c:v>
                </c:pt>
                <c:pt idx="6267">
                  <c:v>62.658878125017509</c:v>
                </c:pt>
                <c:pt idx="6268">
                  <c:v>62.668876125011593</c:v>
                </c:pt>
                <c:pt idx="6269">
                  <c:v>62.678875125013292</c:v>
                </c:pt>
                <c:pt idx="6270">
                  <c:v>62.688873125007376</c:v>
                </c:pt>
                <c:pt idx="6271">
                  <c:v>62.698872125009075</c:v>
                </c:pt>
                <c:pt idx="6272">
                  <c:v>62.708871125010774</c:v>
                </c:pt>
                <c:pt idx="6273">
                  <c:v>62.718869125004858</c:v>
                </c:pt>
                <c:pt idx="6274">
                  <c:v>62.728868125006557</c:v>
                </c:pt>
                <c:pt idx="6275">
                  <c:v>62.738867125008255</c:v>
                </c:pt>
                <c:pt idx="6276">
                  <c:v>62.748865125002339</c:v>
                </c:pt>
                <c:pt idx="6277">
                  <c:v>62.758864125004038</c:v>
                </c:pt>
                <c:pt idx="6278">
                  <c:v>62.768863125005737</c:v>
                </c:pt>
                <c:pt idx="6279">
                  <c:v>62.778861125028925</c:v>
                </c:pt>
                <c:pt idx="6280">
                  <c:v>62.78886012500152</c:v>
                </c:pt>
                <c:pt idx="6281">
                  <c:v>62.798859125003219</c:v>
                </c:pt>
                <c:pt idx="6282">
                  <c:v>62.808857125026407</c:v>
                </c:pt>
                <c:pt idx="6283">
                  <c:v>62.818856125028105</c:v>
                </c:pt>
                <c:pt idx="6284">
                  <c:v>62.8288551250007</c:v>
                </c:pt>
                <c:pt idx="6285">
                  <c:v>62.838853125023888</c:v>
                </c:pt>
                <c:pt idx="6286">
                  <c:v>62.848852125025587</c:v>
                </c:pt>
                <c:pt idx="6287">
                  <c:v>62.858851250028238</c:v>
                </c:pt>
                <c:pt idx="6288">
                  <c:v>62.868849250022322</c:v>
                </c:pt>
                <c:pt idx="6289">
                  <c:v>62.878848250024021</c:v>
                </c:pt>
                <c:pt idx="6290">
                  <c:v>62.888846250018105</c:v>
                </c:pt>
                <c:pt idx="6291">
                  <c:v>62.898845250019804</c:v>
                </c:pt>
                <c:pt idx="6292">
                  <c:v>62.908844250021502</c:v>
                </c:pt>
                <c:pt idx="6293">
                  <c:v>62.918842250015587</c:v>
                </c:pt>
                <c:pt idx="6294">
                  <c:v>62.928841250017285</c:v>
                </c:pt>
                <c:pt idx="6295">
                  <c:v>62.938840250018984</c:v>
                </c:pt>
                <c:pt idx="6296">
                  <c:v>62.948838250013068</c:v>
                </c:pt>
                <c:pt idx="6297">
                  <c:v>62.958837250014767</c:v>
                </c:pt>
                <c:pt idx="6298">
                  <c:v>62.968836250016466</c:v>
                </c:pt>
                <c:pt idx="6299">
                  <c:v>62.97883425001055</c:v>
                </c:pt>
                <c:pt idx="6300">
                  <c:v>62.988833250012249</c:v>
                </c:pt>
                <c:pt idx="6301">
                  <c:v>62.998832250013947</c:v>
                </c:pt>
                <c:pt idx="6302">
                  <c:v>63.008830250008032</c:v>
                </c:pt>
                <c:pt idx="6303">
                  <c:v>63.01882925000973</c:v>
                </c:pt>
                <c:pt idx="6304">
                  <c:v>63.028828250011429</c:v>
                </c:pt>
                <c:pt idx="6305">
                  <c:v>63.038826250005513</c:v>
                </c:pt>
                <c:pt idx="6306">
                  <c:v>63.048825250007212</c:v>
                </c:pt>
                <c:pt idx="6307">
                  <c:v>63.058824250008911</c:v>
                </c:pt>
                <c:pt idx="6308">
                  <c:v>63.068822250002995</c:v>
                </c:pt>
                <c:pt idx="6309">
                  <c:v>63.078821250004694</c:v>
                </c:pt>
                <c:pt idx="6310">
                  <c:v>63.088820250006393</c:v>
                </c:pt>
                <c:pt idx="6311">
                  <c:v>63.098818250000477</c:v>
                </c:pt>
                <c:pt idx="6312">
                  <c:v>63.108817250002176</c:v>
                </c:pt>
                <c:pt idx="6313">
                  <c:v>63.118815250025364</c:v>
                </c:pt>
                <c:pt idx="6314">
                  <c:v>63.128814250027062</c:v>
                </c:pt>
                <c:pt idx="6315">
                  <c:v>63.138813250028761</c:v>
                </c:pt>
                <c:pt idx="6316">
                  <c:v>63.148811250022845</c:v>
                </c:pt>
                <c:pt idx="6317">
                  <c:v>63.158810250024544</c:v>
                </c:pt>
                <c:pt idx="6318">
                  <c:v>63.168809250026243</c:v>
                </c:pt>
                <c:pt idx="6319">
                  <c:v>63.178807250020327</c:v>
                </c:pt>
                <c:pt idx="6320">
                  <c:v>63.188806250022026</c:v>
                </c:pt>
                <c:pt idx="6321">
                  <c:v>63.198805250023725</c:v>
                </c:pt>
                <c:pt idx="6322">
                  <c:v>63.208803250017809</c:v>
                </c:pt>
                <c:pt idx="6323">
                  <c:v>63.218802250019507</c:v>
                </c:pt>
                <c:pt idx="6324">
                  <c:v>63.228801250021206</c:v>
                </c:pt>
                <c:pt idx="6325">
                  <c:v>63.23879925001529</c:v>
                </c:pt>
                <c:pt idx="6326">
                  <c:v>63.248798250016989</c:v>
                </c:pt>
                <c:pt idx="6327">
                  <c:v>63.258797250018688</c:v>
                </c:pt>
                <c:pt idx="6328">
                  <c:v>63.268795250012772</c:v>
                </c:pt>
                <c:pt idx="6329">
                  <c:v>63.278794250014471</c:v>
                </c:pt>
                <c:pt idx="6330">
                  <c:v>63.28879325001617</c:v>
                </c:pt>
                <c:pt idx="6331">
                  <c:v>63.298791250010254</c:v>
                </c:pt>
                <c:pt idx="6332">
                  <c:v>63.308790250011953</c:v>
                </c:pt>
                <c:pt idx="6333">
                  <c:v>63.318789250013651</c:v>
                </c:pt>
                <c:pt idx="6334">
                  <c:v>63.328787250007736</c:v>
                </c:pt>
                <c:pt idx="6335">
                  <c:v>63.338786250009434</c:v>
                </c:pt>
                <c:pt idx="6336">
                  <c:v>63.348784250003519</c:v>
                </c:pt>
                <c:pt idx="6337">
                  <c:v>63.358783250005217</c:v>
                </c:pt>
                <c:pt idx="6338">
                  <c:v>63.368782250006916</c:v>
                </c:pt>
                <c:pt idx="6339">
                  <c:v>63.378780250001</c:v>
                </c:pt>
                <c:pt idx="6340">
                  <c:v>63.388779250002699</c:v>
                </c:pt>
                <c:pt idx="6341">
                  <c:v>63.398778250004398</c:v>
                </c:pt>
                <c:pt idx="6342">
                  <c:v>63.408776250027586</c:v>
                </c:pt>
                <c:pt idx="6343">
                  <c:v>63.418775250000181</c:v>
                </c:pt>
                <c:pt idx="6344">
                  <c:v>63.428774250001879</c:v>
                </c:pt>
                <c:pt idx="6345">
                  <c:v>63.438772250025067</c:v>
                </c:pt>
                <c:pt idx="6346">
                  <c:v>63.448771250026766</c:v>
                </c:pt>
                <c:pt idx="6347">
                  <c:v>63.458770250028465</c:v>
                </c:pt>
                <c:pt idx="6348">
                  <c:v>63.468768250022549</c:v>
                </c:pt>
                <c:pt idx="6349">
                  <c:v>63.478767250024248</c:v>
                </c:pt>
                <c:pt idx="6350">
                  <c:v>63.488766250025947</c:v>
                </c:pt>
                <c:pt idx="6351">
                  <c:v>63.498764250020031</c:v>
                </c:pt>
                <c:pt idx="6352">
                  <c:v>63.50876325002173</c:v>
                </c:pt>
                <c:pt idx="6353">
                  <c:v>63.518762250023428</c:v>
                </c:pt>
                <c:pt idx="6354">
                  <c:v>63.528760250017513</c:v>
                </c:pt>
                <c:pt idx="6355">
                  <c:v>63.538759250019211</c:v>
                </c:pt>
                <c:pt idx="6356">
                  <c:v>63.54875825002091</c:v>
                </c:pt>
                <c:pt idx="6357">
                  <c:v>63.558756250014994</c:v>
                </c:pt>
                <c:pt idx="6358">
                  <c:v>63.568755250016693</c:v>
                </c:pt>
                <c:pt idx="6359">
                  <c:v>63.578754250018392</c:v>
                </c:pt>
                <c:pt idx="6360">
                  <c:v>63.588752250012476</c:v>
                </c:pt>
                <c:pt idx="6361">
                  <c:v>63.598751250014175</c:v>
                </c:pt>
                <c:pt idx="6362">
                  <c:v>63.608749250008259</c:v>
                </c:pt>
                <c:pt idx="6363">
                  <c:v>63.618748250009958</c:v>
                </c:pt>
                <c:pt idx="6364">
                  <c:v>63.628747250011656</c:v>
                </c:pt>
                <c:pt idx="6365">
                  <c:v>63.638745250005741</c:v>
                </c:pt>
                <c:pt idx="6366">
                  <c:v>63.648744250007439</c:v>
                </c:pt>
                <c:pt idx="6367">
                  <c:v>63.658743250009138</c:v>
                </c:pt>
                <c:pt idx="6368">
                  <c:v>63.668741250003222</c:v>
                </c:pt>
                <c:pt idx="6369">
                  <c:v>63.678740250004921</c:v>
                </c:pt>
                <c:pt idx="6370">
                  <c:v>63.68873925000662</c:v>
                </c:pt>
                <c:pt idx="6371">
                  <c:v>63.698737250000704</c:v>
                </c:pt>
                <c:pt idx="6372">
                  <c:v>63.708736250002403</c:v>
                </c:pt>
                <c:pt idx="6373">
                  <c:v>63.718735250004102</c:v>
                </c:pt>
                <c:pt idx="6374">
                  <c:v>63.72873325002729</c:v>
                </c:pt>
                <c:pt idx="6375">
                  <c:v>63.738732249999885</c:v>
                </c:pt>
                <c:pt idx="6376">
                  <c:v>63.748731250001583</c:v>
                </c:pt>
                <c:pt idx="6377">
                  <c:v>63.758729250024771</c:v>
                </c:pt>
                <c:pt idx="6378">
                  <c:v>63.76872825002647</c:v>
                </c:pt>
                <c:pt idx="6379">
                  <c:v>63.778727250028169</c:v>
                </c:pt>
                <c:pt idx="6380">
                  <c:v>63.788725250022253</c:v>
                </c:pt>
                <c:pt idx="6381">
                  <c:v>63.798724250023952</c:v>
                </c:pt>
                <c:pt idx="6382">
                  <c:v>63.80872325002565</c:v>
                </c:pt>
                <c:pt idx="6383">
                  <c:v>63.818721250019735</c:v>
                </c:pt>
                <c:pt idx="6384">
                  <c:v>63.828720250021433</c:v>
                </c:pt>
                <c:pt idx="6385">
                  <c:v>63.838719250023132</c:v>
                </c:pt>
                <c:pt idx="6386">
                  <c:v>63.848717250017216</c:v>
                </c:pt>
                <c:pt idx="6387">
                  <c:v>63.858716125017963</c:v>
                </c:pt>
                <c:pt idx="6388">
                  <c:v>63.868714125012048</c:v>
                </c:pt>
                <c:pt idx="6389">
                  <c:v>63.878713125013746</c:v>
                </c:pt>
                <c:pt idx="6390">
                  <c:v>63.888712125015445</c:v>
                </c:pt>
                <c:pt idx="6391">
                  <c:v>63.898710125009529</c:v>
                </c:pt>
                <c:pt idx="6392">
                  <c:v>63.908709125011228</c:v>
                </c:pt>
                <c:pt idx="6393">
                  <c:v>63.918708125012927</c:v>
                </c:pt>
                <c:pt idx="6394">
                  <c:v>63.928706125007011</c:v>
                </c:pt>
                <c:pt idx="6395">
                  <c:v>63.93870512500871</c:v>
                </c:pt>
                <c:pt idx="6396">
                  <c:v>63.948704125010408</c:v>
                </c:pt>
                <c:pt idx="6397">
                  <c:v>63.958702125004493</c:v>
                </c:pt>
                <c:pt idx="6398">
                  <c:v>63.968701125006191</c:v>
                </c:pt>
                <c:pt idx="6399">
                  <c:v>63.97870012500789</c:v>
                </c:pt>
                <c:pt idx="6400">
                  <c:v>63.988698125001974</c:v>
                </c:pt>
                <c:pt idx="6401">
                  <c:v>63.998697125003673</c:v>
                </c:pt>
                <c:pt idx="6402">
                  <c:v>64.008696125005372</c:v>
                </c:pt>
                <c:pt idx="6403">
                  <c:v>64.01869412502856</c:v>
                </c:pt>
                <c:pt idx="6404">
                  <c:v>64.028693125001155</c:v>
                </c:pt>
                <c:pt idx="6405">
                  <c:v>64.038692125002854</c:v>
                </c:pt>
                <c:pt idx="6406">
                  <c:v>64.048690125026042</c:v>
                </c:pt>
                <c:pt idx="6407">
                  <c:v>64.05868912502774</c:v>
                </c:pt>
                <c:pt idx="6408">
                  <c:v>64.068688125000335</c:v>
                </c:pt>
                <c:pt idx="6409">
                  <c:v>64.078686125023523</c:v>
                </c:pt>
                <c:pt idx="6410">
                  <c:v>64.088685125025222</c:v>
                </c:pt>
                <c:pt idx="6411">
                  <c:v>64.098684125026921</c:v>
                </c:pt>
                <c:pt idx="6412">
                  <c:v>64.108682125021005</c:v>
                </c:pt>
                <c:pt idx="6413">
                  <c:v>64.118681125022704</c:v>
                </c:pt>
                <c:pt idx="6414">
                  <c:v>64.128680125024403</c:v>
                </c:pt>
                <c:pt idx="6415">
                  <c:v>64.138678125018487</c:v>
                </c:pt>
                <c:pt idx="6416">
                  <c:v>64.148677125020185</c:v>
                </c:pt>
                <c:pt idx="6417">
                  <c:v>64.15867512501427</c:v>
                </c:pt>
                <c:pt idx="6418">
                  <c:v>64.168674125015968</c:v>
                </c:pt>
                <c:pt idx="6419">
                  <c:v>64.178673125017667</c:v>
                </c:pt>
                <c:pt idx="6420">
                  <c:v>64.188671125011751</c:v>
                </c:pt>
                <c:pt idx="6421">
                  <c:v>64.19867012501345</c:v>
                </c:pt>
                <c:pt idx="6422">
                  <c:v>64.208669125015149</c:v>
                </c:pt>
                <c:pt idx="6423">
                  <c:v>64.218667125009233</c:v>
                </c:pt>
                <c:pt idx="6424">
                  <c:v>64.228666125010932</c:v>
                </c:pt>
                <c:pt idx="6425">
                  <c:v>64.238665125012631</c:v>
                </c:pt>
                <c:pt idx="6426">
                  <c:v>64.248663125006715</c:v>
                </c:pt>
                <c:pt idx="6427">
                  <c:v>64.258662125008414</c:v>
                </c:pt>
                <c:pt idx="6428">
                  <c:v>64.268661125010112</c:v>
                </c:pt>
                <c:pt idx="6429">
                  <c:v>64.278659125004197</c:v>
                </c:pt>
                <c:pt idx="6430">
                  <c:v>64.288658125005895</c:v>
                </c:pt>
                <c:pt idx="6431">
                  <c:v>64.298657125007594</c:v>
                </c:pt>
                <c:pt idx="6432">
                  <c:v>64.308655125001678</c:v>
                </c:pt>
                <c:pt idx="6433">
                  <c:v>64.318654125003377</c:v>
                </c:pt>
                <c:pt idx="6434">
                  <c:v>64.328653125005076</c:v>
                </c:pt>
                <c:pt idx="6435">
                  <c:v>64.338651125028264</c:v>
                </c:pt>
                <c:pt idx="6436">
                  <c:v>64.348650125000859</c:v>
                </c:pt>
                <c:pt idx="6437">
                  <c:v>64.358648125024047</c:v>
                </c:pt>
                <c:pt idx="6438">
                  <c:v>64.368647125025745</c:v>
                </c:pt>
                <c:pt idx="6439">
                  <c:v>64.378646125027444</c:v>
                </c:pt>
                <c:pt idx="6440">
                  <c:v>64.388645125000039</c:v>
                </c:pt>
                <c:pt idx="6441">
                  <c:v>64.398643125023227</c:v>
                </c:pt>
                <c:pt idx="6442">
                  <c:v>64.408642125024926</c:v>
                </c:pt>
                <c:pt idx="6443">
                  <c:v>64.41864012501901</c:v>
                </c:pt>
                <c:pt idx="6444">
                  <c:v>64.428639125020709</c:v>
                </c:pt>
                <c:pt idx="6445">
                  <c:v>64.438638125022408</c:v>
                </c:pt>
                <c:pt idx="6446">
                  <c:v>64.448636125016492</c:v>
                </c:pt>
                <c:pt idx="6447">
                  <c:v>64.458635125018191</c:v>
                </c:pt>
                <c:pt idx="6448">
                  <c:v>64.468634125019889</c:v>
                </c:pt>
                <c:pt idx="6449">
                  <c:v>64.478632125013974</c:v>
                </c:pt>
                <c:pt idx="6450">
                  <c:v>64.488631125015672</c:v>
                </c:pt>
                <c:pt idx="6451">
                  <c:v>64.498630125017371</c:v>
                </c:pt>
                <c:pt idx="6452">
                  <c:v>64.508628125011455</c:v>
                </c:pt>
                <c:pt idx="6453">
                  <c:v>64.518627125013154</c:v>
                </c:pt>
                <c:pt idx="6454">
                  <c:v>64.528626125014853</c:v>
                </c:pt>
                <c:pt idx="6455">
                  <c:v>64.538624125008937</c:v>
                </c:pt>
                <c:pt idx="6456">
                  <c:v>64.548623125010636</c:v>
                </c:pt>
                <c:pt idx="6457">
                  <c:v>64.558622125012334</c:v>
                </c:pt>
                <c:pt idx="6458">
                  <c:v>64.568620125006419</c:v>
                </c:pt>
                <c:pt idx="6459">
                  <c:v>64.578619125008117</c:v>
                </c:pt>
                <c:pt idx="6460">
                  <c:v>64.588618125009816</c:v>
                </c:pt>
                <c:pt idx="6461">
                  <c:v>64.5986161250039</c:v>
                </c:pt>
                <c:pt idx="6462">
                  <c:v>64.608615125005599</c:v>
                </c:pt>
                <c:pt idx="6463">
                  <c:v>64.618614125007298</c:v>
                </c:pt>
                <c:pt idx="6464">
                  <c:v>64.628612125001382</c:v>
                </c:pt>
                <c:pt idx="6465">
                  <c:v>64.638611125003081</c:v>
                </c:pt>
                <c:pt idx="6466">
                  <c:v>64.64861012500478</c:v>
                </c:pt>
                <c:pt idx="6467">
                  <c:v>64.658608125027968</c:v>
                </c:pt>
                <c:pt idx="6468">
                  <c:v>64.668607125000563</c:v>
                </c:pt>
                <c:pt idx="6469">
                  <c:v>64.678606125002261</c:v>
                </c:pt>
                <c:pt idx="6470">
                  <c:v>64.688604125025449</c:v>
                </c:pt>
                <c:pt idx="6471">
                  <c:v>64.698603125027148</c:v>
                </c:pt>
                <c:pt idx="6472">
                  <c:v>64.708602125028847</c:v>
                </c:pt>
                <c:pt idx="6473">
                  <c:v>64.718600125022931</c:v>
                </c:pt>
                <c:pt idx="6474">
                  <c:v>64.72859912502463</c:v>
                </c:pt>
                <c:pt idx="6475">
                  <c:v>64.738597125018714</c:v>
                </c:pt>
                <c:pt idx="6476">
                  <c:v>64.748596125020413</c:v>
                </c:pt>
                <c:pt idx="6477">
                  <c:v>64.758595125022111</c:v>
                </c:pt>
                <c:pt idx="6478">
                  <c:v>64.768593125016196</c:v>
                </c:pt>
                <c:pt idx="6479">
                  <c:v>64.778592125017894</c:v>
                </c:pt>
                <c:pt idx="6480">
                  <c:v>64.788591125019593</c:v>
                </c:pt>
                <c:pt idx="6481">
                  <c:v>64.798589125013677</c:v>
                </c:pt>
                <c:pt idx="6482">
                  <c:v>64.808588125015376</c:v>
                </c:pt>
                <c:pt idx="6483">
                  <c:v>64.818587125017075</c:v>
                </c:pt>
                <c:pt idx="6484">
                  <c:v>64.828585125011159</c:v>
                </c:pt>
                <c:pt idx="6485">
                  <c:v>64.838584125012858</c:v>
                </c:pt>
                <c:pt idx="6486">
                  <c:v>64.848583125014557</c:v>
                </c:pt>
                <c:pt idx="6487">
                  <c:v>64.858580958360108</c:v>
                </c:pt>
                <c:pt idx="6488">
                  <c:v>64.868579958361806</c:v>
                </c:pt>
                <c:pt idx="6489">
                  <c:v>64.878578958334401</c:v>
                </c:pt>
                <c:pt idx="6490">
                  <c:v>64.888576958357589</c:v>
                </c:pt>
                <c:pt idx="6491">
                  <c:v>64.898575958359288</c:v>
                </c:pt>
                <c:pt idx="6492">
                  <c:v>64.908574958360987</c:v>
                </c:pt>
                <c:pt idx="6493">
                  <c:v>64.918572958355071</c:v>
                </c:pt>
                <c:pt idx="6494">
                  <c:v>64.92857195835677</c:v>
                </c:pt>
                <c:pt idx="6495">
                  <c:v>64.938570958358468</c:v>
                </c:pt>
                <c:pt idx="6496">
                  <c:v>64.948568958352553</c:v>
                </c:pt>
                <c:pt idx="6497">
                  <c:v>64.958567958354251</c:v>
                </c:pt>
                <c:pt idx="6498">
                  <c:v>64.96856695835595</c:v>
                </c:pt>
                <c:pt idx="6499">
                  <c:v>64.978564958350034</c:v>
                </c:pt>
                <c:pt idx="6500">
                  <c:v>64.988563958351733</c:v>
                </c:pt>
                <c:pt idx="6501">
                  <c:v>64.998562958353432</c:v>
                </c:pt>
                <c:pt idx="6502">
                  <c:v>65.008560958347516</c:v>
                </c:pt>
                <c:pt idx="6503">
                  <c:v>65.018559958349215</c:v>
                </c:pt>
                <c:pt idx="6504">
                  <c:v>65.028557958343299</c:v>
                </c:pt>
                <c:pt idx="6505">
                  <c:v>65.038556958344998</c:v>
                </c:pt>
                <c:pt idx="6506">
                  <c:v>65.048555958346697</c:v>
                </c:pt>
                <c:pt idx="6507">
                  <c:v>65.058553958340781</c:v>
                </c:pt>
                <c:pt idx="6508">
                  <c:v>65.06855295834248</c:v>
                </c:pt>
                <c:pt idx="6509">
                  <c:v>65.078551958344178</c:v>
                </c:pt>
                <c:pt idx="6510">
                  <c:v>65.088549958338263</c:v>
                </c:pt>
                <c:pt idx="6511">
                  <c:v>65.098548958339961</c:v>
                </c:pt>
                <c:pt idx="6512">
                  <c:v>65.10854795834166</c:v>
                </c:pt>
                <c:pt idx="6513">
                  <c:v>65.118545958335744</c:v>
                </c:pt>
                <c:pt idx="6514">
                  <c:v>65.128544958337443</c:v>
                </c:pt>
                <c:pt idx="6515">
                  <c:v>65.138543958339142</c:v>
                </c:pt>
                <c:pt idx="6516">
                  <c:v>65.148541958333226</c:v>
                </c:pt>
                <c:pt idx="6517">
                  <c:v>65.158540958334925</c:v>
                </c:pt>
                <c:pt idx="6518">
                  <c:v>65.168539958336623</c:v>
                </c:pt>
                <c:pt idx="6519">
                  <c:v>65.178537958359811</c:v>
                </c:pt>
                <c:pt idx="6520">
                  <c:v>65.18853695836151</c:v>
                </c:pt>
                <c:pt idx="6521">
                  <c:v>65.198535958334105</c:v>
                </c:pt>
                <c:pt idx="6522">
                  <c:v>65.208533958357293</c:v>
                </c:pt>
                <c:pt idx="6523">
                  <c:v>65.218532958358992</c:v>
                </c:pt>
                <c:pt idx="6524">
                  <c:v>65.228531958360691</c:v>
                </c:pt>
                <c:pt idx="6525">
                  <c:v>65.238529958354775</c:v>
                </c:pt>
                <c:pt idx="6526">
                  <c:v>65.248528958356474</c:v>
                </c:pt>
                <c:pt idx="6527">
                  <c:v>65.258527958358172</c:v>
                </c:pt>
                <c:pt idx="6528">
                  <c:v>65.268525958352257</c:v>
                </c:pt>
                <c:pt idx="6529">
                  <c:v>65.278524958353955</c:v>
                </c:pt>
                <c:pt idx="6530">
                  <c:v>65.288523958355654</c:v>
                </c:pt>
                <c:pt idx="6531">
                  <c:v>65.298521958349738</c:v>
                </c:pt>
                <c:pt idx="6532">
                  <c:v>65.308520958351437</c:v>
                </c:pt>
                <c:pt idx="6533">
                  <c:v>65.318519958353136</c:v>
                </c:pt>
                <c:pt idx="6534">
                  <c:v>65.32851795834722</c:v>
                </c:pt>
                <c:pt idx="6535">
                  <c:v>65.338516958348919</c:v>
                </c:pt>
                <c:pt idx="6536">
                  <c:v>65.348515958350617</c:v>
                </c:pt>
                <c:pt idx="6537">
                  <c:v>65.358513958344702</c:v>
                </c:pt>
                <c:pt idx="6538">
                  <c:v>65.3685129583464</c:v>
                </c:pt>
                <c:pt idx="6539">
                  <c:v>65.378511958348099</c:v>
                </c:pt>
                <c:pt idx="6540">
                  <c:v>65.388509958342183</c:v>
                </c:pt>
                <c:pt idx="6541">
                  <c:v>65.398508958343882</c:v>
                </c:pt>
                <c:pt idx="6542">
                  <c:v>65.408507958345581</c:v>
                </c:pt>
                <c:pt idx="6543">
                  <c:v>65.418505958339665</c:v>
                </c:pt>
                <c:pt idx="6544">
                  <c:v>65.428504958341364</c:v>
                </c:pt>
                <c:pt idx="6545">
                  <c:v>65.438502958335448</c:v>
                </c:pt>
                <c:pt idx="6546">
                  <c:v>65.448501958337147</c:v>
                </c:pt>
                <c:pt idx="6547">
                  <c:v>65.458500958338846</c:v>
                </c:pt>
                <c:pt idx="6548">
                  <c:v>65.468498958362034</c:v>
                </c:pt>
                <c:pt idx="6549">
                  <c:v>65.478497958334628</c:v>
                </c:pt>
                <c:pt idx="6550">
                  <c:v>65.488496958336327</c:v>
                </c:pt>
                <c:pt idx="6551">
                  <c:v>65.498494958359515</c:v>
                </c:pt>
                <c:pt idx="6552">
                  <c:v>65.508493958361214</c:v>
                </c:pt>
                <c:pt idx="6553">
                  <c:v>65.518492958333809</c:v>
                </c:pt>
                <c:pt idx="6554">
                  <c:v>65.528490958356997</c:v>
                </c:pt>
                <c:pt idx="6555">
                  <c:v>65.538489958358696</c:v>
                </c:pt>
                <c:pt idx="6556">
                  <c:v>65.548488958360394</c:v>
                </c:pt>
                <c:pt idx="6557">
                  <c:v>65.558486958354479</c:v>
                </c:pt>
                <c:pt idx="6558">
                  <c:v>65.568485958356177</c:v>
                </c:pt>
                <c:pt idx="6559">
                  <c:v>65.578484958357876</c:v>
                </c:pt>
                <c:pt idx="6560">
                  <c:v>65.58848295835196</c:v>
                </c:pt>
                <c:pt idx="6561">
                  <c:v>65.598481958353659</c:v>
                </c:pt>
                <c:pt idx="6562">
                  <c:v>65.608480958355358</c:v>
                </c:pt>
                <c:pt idx="6563">
                  <c:v>65.618478958349442</c:v>
                </c:pt>
                <c:pt idx="6564">
                  <c:v>65.628477958351141</c:v>
                </c:pt>
                <c:pt idx="6565">
                  <c:v>65.63847695835284</c:v>
                </c:pt>
                <c:pt idx="6566">
                  <c:v>65.648474958346924</c:v>
                </c:pt>
                <c:pt idx="6567">
                  <c:v>65.658473958348623</c:v>
                </c:pt>
                <c:pt idx="6568">
                  <c:v>65.668472958350321</c:v>
                </c:pt>
                <c:pt idx="6569">
                  <c:v>65.678470958344406</c:v>
                </c:pt>
                <c:pt idx="6570">
                  <c:v>65.688469958346104</c:v>
                </c:pt>
                <c:pt idx="6571">
                  <c:v>65.698468958347803</c:v>
                </c:pt>
                <c:pt idx="6572">
                  <c:v>65.708466958341887</c:v>
                </c:pt>
                <c:pt idx="6573">
                  <c:v>65.718465958343586</c:v>
                </c:pt>
                <c:pt idx="6574">
                  <c:v>65.728464958345285</c:v>
                </c:pt>
                <c:pt idx="6575">
                  <c:v>65.738462958339369</c:v>
                </c:pt>
                <c:pt idx="6576">
                  <c:v>65.748461958341068</c:v>
                </c:pt>
                <c:pt idx="6577">
                  <c:v>65.758460958342766</c:v>
                </c:pt>
                <c:pt idx="6578">
                  <c:v>65.768458958336851</c:v>
                </c:pt>
                <c:pt idx="6579">
                  <c:v>65.778457958338549</c:v>
                </c:pt>
                <c:pt idx="6580">
                  <c:v>65.788456958340248</c:v>
                </c:pt>
                <c:pt idx="6581">
                  <c:v>65.798454958334332</c:v>
                </c:pt>
                <c:pt idx="6582">
                  <c:v>65.808453958336031</c:v>
                </c:pt>
                <c:pt idx="6583">
                  <c:v>65.81845295833773</c:v>
                </c:pt>
                <c:pt idx="6584">
                  <c:v>65.828450958360918</c:v>
                </c:pt>
                <c:pt idx="6585">
                  <c:v>65.838449958333513</c:v>
                </c:pt>
                <c:pt idx="6586">
                  <c:v>65.848447958356701</c:v>
                </c:pt>
                <c:pt idx="6587">
                  <c:v>65.8584469583584</c:v>
                </c:pt>
                <c:pt idx="6588">
                  <c:v>65.868445708358195</c:v>
                </c:pt>
                <c:pt idx="6589">
                  <c:v>65.878443708352279</c:v>
                </c:pt>
                <c:pt idx="6590">
                  <c:v>65.888442708353978</c:v>
                </c:pt>
                <c:pt idx="6591">
                  <c:v>65.898441708355676</c:v>
                </c:pt>
                <c:pt idx="6592">
                  <c:v>65.908439708349761</c:v>
                </c:pt>
                <c:pt idx="6593">
                  <c:v>65.918438708351459</c:v>
                </c:pt>
                <c:pt idx="6594">
                  <c:v>65.928437708353158</c:v>
                </c:pt>
                <c:pt idx="6595">
                  <c:v>65.938435708347242</c:v>
                </c:pt>
                <c:pt idx="6596">
                  <c:v>65.948434708348941</c:v>
                </c:pt>
                <c:pt idx="6597">
                  <c:v>65.95843370835064</c:v>
                </c:pt>
                <c:pt idx="6598">
                  <c:v>65.968431708344724</c:v>
                </c:pt>
                <c:pt idx="6599">
                  <c:v>65.978430708346423</c:v>
                </c:pt>
                <c:pt idx="6600">
                  <c:v>65.988429708348121</c:v>
                </c:pt>
                <c:pt idx="6601">
                  <c:v>65.998427708342206</c:v>
                </c:pt>
                <c:pt idx="6602">
                  <c:v>66.008426708343904</c:v>
                </c:pt>
                <c:pt idx="6603">
                  <c:v>66.018425708345603</c:v>
                </c:pt>
                <c:pt idx="6604">
                  <c:v>66.028423708339687</c:v>
                </c:pt>
                <c:pt idx="6605">
                  <c:v>66.038422708341386</c:v>
                </c:pt>
                <c:pt idx="6606">
                  <c:v>66.048421708343085</c:v>
                </c:pt>
                <c:pt idx="6607">
                  <c:v>66.058419708337169</c:v>
                </c:pt>
                <c:pt idx="6608">
                  <c:v>66.068418708338868</c:v>
                </c:pt>
                <c:pt idx="6609">
                  <c:v>66.078417708340567</c:v>
                </c:pt>
                <c:pt idx="6610">
                  <c:v>66.088415708334651</c:v>
                </c:pt>
                <c:pt idx="6611">
                  <c:v>66.09841470833635</c:v>
                </c:pt>
                <c:pt idx="6612">
                  <c:v>66.108413708338048</c:v>
                </c:pt>
                <c:pt idx="6613">
                  <c:v>66.118411708361236</c:v>
                </c:pt>
                <c:pt idx="6614">
                  <c:v>66.128410708333831</c:v>
                </c:pt>
                <c:pt idx="6615">
                  <c:v>66.13840970833553</c:v>
                </c:pt>
                <c:pt idx="6616">
                  <c:v>66.148407708358718</c:v>
                </c:pt>
                <c:pt idx="6617">
                  <c:v>66.158406708360417</c:v>
                </c:pt>
                <c:pt idx="6618">
                  <c:v>66.168405708362116</c:v>
                </c:pt>
                <c:pt idx="6619">
                  <c:v>66.1784037083562</c:v>
                </c:pt>
                <c:pt idx="6620">
                  <c:v>66.188402708357899</c:v>
                </c:pt>
                <c:pt idx="6621">
                  <c:v>66.198401708359597</c:v>
                </c:pt>
                <c:pt idx="6622">
                  <c:v>66.208399708353681</c:v>
                </c:pt>
                <c:pt idx="6623">
                  <c:v>66.21839870835538</c:v>
                </c:pt>
                <c:pt idx="6624">
                  <c:v>66.228397708357079</c:v>
                </c:pt>
                <c:pt idx="6625">
                  <c:v>66.238395708351163</c:v>
                </c:pt>
                <c:pt idx="6626">
                  <c:v>66.248394708352862</c:v>
                </c:pt>
                <c:pt idx="6627">
                  <c:v>66.258393708354561</c:v>
                </c:pt>
                <c:pt idx="6628">
                  <c:v>66.268391708348645</c:v>
                </c:pt>
                <c:pt idx="6629">
                  <c:v>66.278390708350344</c:v>
                </c:pt>
                <c:pt idx="6630">
                  <c:v>66.288389708352042</c:v>
                </c:pt>
                <c:pt idx="6631">
                  <c:v>66.298387708346127</c:v>
                </c:pt>
                <c:pt idx="6632">
                  <c:v>66.308386708347825</c:v>
                </c:pt>
                <c:pt idx="6633">
                  <c:v>66.318385708349524</c:v>
                </c:pt>
                <c:pt idx="6634">
                  <c:v>66.328383708343608</c:v>
                </c:pt>
                <c:pt idx="6635">
                  <c:v>66.338382708345307</c:v>
                </c:pt>
                <c:pt idx="6636">
                  <c:v>66.348381708347006</c:v>
                </c:pt>
                <c:pt idx="6637">
                  <c:v>66.35837970834109</c:v>
                </c:pt>
                <c:pt idx="6638">
                  <c:v>66.368378708342789</c:v>
                </c:pt>
                <c:pt idx="6639">
                  <c:v>66.378376708336873</c:v>
                </c:pt>
                <c:pt idx="6640">
                  <c:v>66.388375708338572</c:v>
                </c:pt>
                <c:pt idx="6641">
                  <c:v>66.39837470834027</c:v>
                </c:pt>
                <c:pt idx="6642">
                  <c:v>66.408372708334355</c:v>
                </c:pt>
                <c:pt idx="6643">
                  <c:v>66.418371708336053</c:v>
                </c:pt>
                <c:pt idx="6644">
                  <c:v>66.428370708337752</c:v>
                </c:pt>
                <c:pt idx="6645">
                  <c:v>66.43836870836094</c:v>
                </c:pt>
                <c:pt idx="6646">
                  <c:v>66.448367708333535</c:v>
                </c:pt>
                <c:pt idx="6647">
                  <c:v>66.458366708335234</c:v>
                </c:pt>
                <c:pt idx="6648">
                  <c:v>66.468364708358422</c:v>
                </c:pt>
                <c:pt idx="6649">
                  <c:v>66.478363708360121</c:v>
                </c:pt>
                <c:pt idx="6650">
                  <c:v>66.488362708361819</c:v>
                </c:pt>
                <c:pt idx="6651">
                  <c:v>66.498360708355904</c:v>
                </c:pt>
                <c:pt idx="6652">
                  <c:v>66.508359708357602</c:v>
                </c:pt>
                <c:pt idx="6653">
                  <c:v>66.518358708359301</c:v>
                </c:pt>
                <c:pt idx="6654">
                  <c:v>66.528356708353385</c:v>
                </c:pt>
                <c:pt idx="6655">
                  <c:v>66.538355708355084</c:v>
                </c:pt>
                <c:pt idx="6656">
                  <c:v>66.548354708356783</c:v>
                </c:pt>
                <c:pt idx="6657">
                  <c:v>66.558352708350867</c:v>
                </c:pt>
                <c:pt idx="6658">
                  <c:v>66.568351708352566</c:v>
                </c:pt>
                <c:pt idx="6659">
                  <c:v>66.578350708354264</c:v>
                </c:pt>
                <c:pt idx="6660">
                  <c:v>66.588348708348349</c:v>
                </c:pt>
                <c:pt idx="6661">
                  <c:v>66.598347708350047</c:v>
                </c:pt>
                <c:pt idx="6662">
                  <c:v>66.608346708351746</c:v>
                </c:pt>
                <c:pt idx="6663">
                  <c:v>66.61834470834583</c:v>
                </c:pt>
                <c:pt idx="6664">
                  <c:v>66.628343708347529</c:v>
                </c:pt>
                <c:pt idx="6665">
                  <c:v>66.638342708349228</c:v>
                </c:pt>
                <c:pt idx="6666">
                  <c:v>66.648340708343312</c:v>
                </c:pt>
                <c:pt idx="6667">
                  <c:v>66.658339708345011</c:v>
                </c:pt>
                <c:pt idx="6668">
                  <c:v>66.66833870834671</c:v>
                </c:pt>
                <c:pt idx="6669">
                  <c:v>66.678336708340794</c:v>
                </c:pt>
                <c:pt idx="6670">
                  <c:v>66.688335708342493</c:v>
                </c:pt>
                <c:pt idx="6671">
                  <c:v>66.698334708344191</c:v>
                </c:pt>
                <c:pt idx="6672">
                  <c:v>66.708332708338276</c:v>
                </c:pt>
                <c:pt idx="6673">
                  <c:v>66.718331708339974</c:v>
                </c:pt>
                <c:pt idx="6674">
                  <c:v>66.728330708341673</c:v>
                </c:pt>
                <c:pt idx="6675">
                  <c:v>66.738328708335757</c:v>
                </c:pt>
                <c:pt idx="6676">
                  <c:v>66.748327708337456</c:v>
                </c:pt>
                <c:pt idx="6677">
                  <c:v>66.758326708339155</c:v>
                </c:pt>
                <c:pt idx="6678">
                  <c:v>66.768324708333239</c:v>
                </c:pt>
                <c:pt idx="6679">
                  <c:v>66.778323708334938</c:v>
                </c:pt>
                <c:pt idx="6680">
                  <c:v>66.788322708336636</c:v>
                </c:pt>
                <c:pt idx="6681">
                  <c:v>66.798320708359824</c:v>
                </c:pt>
                <c:pt idx="6682">
                  <c:v>66.808319708361523</c:v>
                </c:pt>
                <c:pt idx="6683">
                  <c:v>66.818318708334118</c:v>
                </c:pt>
                <c:pt idx="6684">
                  <c:v>66.828316708357306</c:v>
                </c:pt>
                <c:pt idx="6685">
                  <c:v>66.838315708359005</c:v>
                </c:pt>
                <c:pt idx="6686">
                  <c:v>66.848314708360704</c:v>
                </c:pt>
                <c:pt idx="6687">
                  <c:v>66.858312708354788</c:v>
                </c:pt>
                <c:pt idx="6688">
                  <c:v>66.868312458362198</c:v>
                </c:pt>
                <c:pt idx="6689">
                  <c:v>66.878311458334792</c:v>
                </c:pt>
                <c:pt idx="6690">
                  <c:v>66.88830945835798</c:v>
                </c:pt>
                <c:pt idx="6691">
                  <c:v>66.898308458359679</c:v>
                </c:pt>
                <c:pt idx="6692">
                  <c:v>66.908307458361378</c:v>
                </c:pt>
                <c:pt idx="6693">
                  <c:v>66.918305458355462</c:v>
                </c:pt>
                <c:pt idx="6694">
                  <c:v>66.928304458357161</c:v>
                </c:pt>
                <c:pt idx="6695">
                  <c:v>66.938302458351245</c:v>
                </c:pt>
                <c:pt idx="6696">
                  <c:v>66.948301458352944</c:v>
                </c:pt>
                <c:pt idx="6697">
                  <c:v>66.958300458354643</c:v>
                </c:pt>
                <c:pt idx="6698">
                  <c:v>66.968298458348727</c:v>
                </c:pt>
                <c:pt idx="6699">
                  <c:v>66.978297458350426</c:v>
                </c:pt>
                <c:pt idx="6700">
                  <c:v>66.988296458352124</c:v>
                </c:pt>
                <c:pt idx="6701">
                  <c:v>66.998294458346209</c:v>
                </c:pt>
                <c:pt idx="6702">
                  <c:v>67.008293458347907</c:v>
                </c:pt>
                <c:pt idx="6703">
                  <c:v>67.018292458349606</c:v>
                </c:pt>
                <c:pt idx="6704">
                  <c:v>67.02829045834369</c:v>
                </c:pt>
                <c:pt idx="6705">
                  <c:v>67.038289458345389</c:v>
                </c:pt>
                <c:pt idx="6706">
                  <c:v>67.048288458347088</c:v>
                </c:pt>
                <c:pt idx="6707">
                  <c:v>67.058286458341172</c:v>
                </c:pt>
                <c:pt idx="6708">
                  <c:v>67.068285458342871</c:v>
                </c:pt>
                <c:pt idx="6709">
                  <c:v>67.078284458344569</c:v>
                </c:pt>
                <c:pt idx="6710">
                  <c:v>67.088282458338654</c:v>
                </c:pt>
                <c:pt idx="6711">
                  <c:v>67.098281458340352</c:v>
                </c:pt>
                <c:pt idx="6712">
                  <c:v>67.108280458342051</c:v>
                </c:pt>
                <c:pt idx="6713">
                  <c:v>67.118278458336135</c:v>
                </c:pt>
                <c:pt idx="6714">
                  <c:v>67.128277458337834</c:v>
                </c:pt>
                <c:pt idx="6715">
                  <c:v>67.138276458339533</c:v>
                </c:pt>
                <c:pt idx="6716">
                  <c:v>67.148274458333617</c:v>
                </c:pt>
                <c:pt idx="6717">
                  <c:v>67.158273458335316</c:v>
                </c:pt>
                <c:pt idx="6718">
                  <c:v>67.168272458337015</c:v>
                </c:pt>
                <c:pt idx="6719">
                  <c:v>67.178270458360203</c:v>
                </c:pt>
                <c:pt idx="6720">
                  <c:v>67.188269458361901</c:v>
                </c:pt>
                <c:pt idx="6721">
                  <c:v>67.198268458334496</c:v>
                </c:pt>
                <c:pt idx="6722">
                  <c:v>67.208266458357684</c:v>
                </c:pt>
                <c:pt idx="6723">
                  <c:v>67.218265458359383</c:v>
                </c:pt>
                <c:pt idx="6724">
                  <c:v>67.228264458361082</c:v>
                </c:pt>
                <c:pt idx="6725">
                  <c:v>67.238262458355166</c:v>
                </c:pt>
                <c:pt idx="6726">
                  <c:v>67.248261458356865</c:v>
                </c:pt>
                <c:pt idx="6727">
                  <c:v>67.258260458358563</c:v>
                </c:pt>
                <c:pt idx="6728">
                  <c:v>67.268258458352648</c:v>
                </c:pt>
                <c:pt idx="6729">
                  <c:v>67.278257458354346</c:v>
                </c:pt>
                <c:pt idx="6730">
                  <c:v>67.288256458356045</c:v>
                </c:pt>
                <c:pt idx="6731">
                  <c:v>67.298254458350129</c:v>
                </c:pt>
                <c:pt idx="6732">
                  <c:v>67.308253458351828</c:v>
                </c:pt>
                <c:pt idx="6733">
                  <c:v>67.318252458353527</c:v>
                </c:pt>
                <c:pt idx="6734">
                  <c:v>67.328250458347611</c:v>
                </c:pt>
                <c:pt idx="6735">
                  <c:v>67.33824945834931</c:v>
                </c:pt>
                <c:pt idx="6736">
                  <c:v>67.348248458351009</c:v>
                </c:pt>
                <c:pt idx="6737">
                  <c:v>67.358246458345093</c:v>
                </c:pt>
                <c:pt idx="6738">
                  <c:v>67.368245458346792</c:v>
                </c:pt>
                <c:pt idx="6739">
                  <c:v>67.37824445834849</c:v>
                </c:pt>
                <c:pt idx="6740">
                  <c:v>67.388242458342575</c:v>
                </c:pt>
                <c:pt idx="6741">
                  <c:v>67.398241458344273</c:v>
                </c:pt>
                <c:pt idx="6742">
                  <c:v>67.408240458345972</c:v>
                </c:pt>
                <c:pt idx="6743">
                  <c:v>67.418238458340056</c:v>
                </c:pt>
                <c:pt idx="6744">
                  <c:v>67.428237458341755</c:v>
                </c:pt>
                <c:pt idx="6745">
                  <c:v>67.438236458343454</c:v>
                </c:pt>
                <c:pt idx="6746">
                  <c:v>67.448234458337538</c:v>
                </c:pt>
                <c:pt idx="6747">
                  <c:v>67.458233458339237</c:v>
                </c:pt>
                <c:pt idx="6748">
                  <c:v>67.468232458340935</c:v>
                </c:pt>
                <c:pt idx="6749">
                  <c:v>67.47823045833502</c:v>
                </c:pt>
                <c:pt idx="6750">
                  <c:v>67.488229458336718</c:v>
                </c:pt>
                <c:pt idx="6751">
                  <c:v>67.498228458338417</c:v>
                </c:pt>
                <c:pt idx="6752">
                  <c:v>67.508226458361605</c:v>
                </c:pt>
                <c:pt idx="6753">
                  <c:v>67.5182254583342</c:v>
                </c:pt>
                <c:pt idx="6754">
                  <c:v>67.528224458335899</c:v>
                </c:pt>
                <c:pt idx="6755">
                  <c:v>67.538222458359087</c:v>
                </c:pt>
                <c:pt idx="6756">
                  <c:v>67.548221458360786</c:v>
                </c:pt>
                <c:pt idx="6757">
                  <c:v>67.558220458333381</c:v>
                </c:pt>
                <c:pt idx="6758">
                  <c:v>67.568218458356569</c:v>
                </c:pt>
                <c:pt idx="6759">
                  <c:v>67.578217458358267</c:v>
                </c:pt>
                <c:pt idx="6760">
                  <c:v>67.588216458359966</c:v>
                </c:pt>
                <c:pt idx="6761">
                  <c:v>67.59821445835405</c:v>
                </c:pt>
                <c:pt idx="6762">
                  <c:v>67.608213458355749</c:v>
                </c:pt>
                <c:pt idx="6763">
                  <c:v>67.618212458357448</c:v>
                </c:pt>
                <c:pt idx="6764">
                  <c:v>67.628210458351532</c:v>
                </c:pt>
                <c:pt idx="6765">
                  <c:v>67.638209458353231</c:v>
                </c:pt>
                <c:pt idx="6766">
                  <c:v>67.648208458354929</c:v>
                </c:pt>
                <c:pt idx="6767">
                  <c:v>67.658206458349014</c:v>
                </c:pt>
                <c:pt idx="6768">
                  <c:v>67.668205458350712</c:v>
                </c:pt>
                <c:pt idx="6769">
                  <c:v>67.678204458352411</c:v>
                </c:pt>
                <c:pt idx="6770">
                  <c:v>67.688202458346495</c:v>
                </c:pt>
                <c:pt idx="6771">
                  <c:v>67.698201458348194</c:v>
                </c:pt>
                <c:pt idx="6772">
                  <c:v>67.708200458349893</c:v>
                </c:pt>
                <c:pt idx="6773">
                  <c:v>67.718198458343977</c:v>
                </c:pt>
                <c:pt idx="6774">
                  <c:v>67.728197458345676</c:v>
                </c:pt>
                <c:pt idx="6775">
                  <c:v>67.738196458347375</c:v>
                </c:pt>
                <c:pt idx="6776">
                  <c:v>67.748194458341459</c:v>
                </c:pt>
                <c:pt idx="6777">
                  <c:v>67.758193458343158</c:v>
                </c:pt>
                <c:pt idx="6778">
                  <c:v>67.768192458344856</c:v>
                </c:pt>
                <c:pt idx="6779">
                  <c:v>67.778190458338941</c:v>
                </c:pt>
                <c:pt idx="6780">
                  <c:v>67.788189458340639</c:v>
                </c:pt>
                <c:pt idx="6781">
                  <c:v>67.798188458342338</c:v>
                </c:pt>
                <c:pt idx="6782">
                  <c:v>67.808186458336422</c:v>
                </c:pt>
                <c:pt idx="6783">
                  <c:v>67.818185458338121</c:v>
                </c:pt>
                <c:pt idx="6784">
                  <c:v>67.82818445833982</c:v>
                </c:pt>
                <c:pt idx="6785">
                  <c:v>67.838182458333904</c:v>
                </c:pt>
                <c:pt idx="6786">
                  <c:v>67.848181458335603</c:v>
                </c:pt>
                <c:pt idx="6787">
                  <c:v>67.858180458337301</c:v>
                </c:pt>
                <c:pt idx="6788">
                  <c:v>67.868178208358586</c:v>
                </c:pt>
                <c:pt idx="6789">
                  <c:v>67.878177208360285</c:v>
                </c:pt>
                <c:pt idx="6790">
                  <c:v>67.888176208361983</c:v>
                </c:pt>
                <c:pt idx="6791">
                  <c:v>67.898174208356068</c:v>
                </c:pt>
                <c:pt idx="6792">
                  <c:v>67.908173208357766</c:v>
                </c:pt>
                <c:pt idx="6793">
                  <c:v>67.918172208359465</c:v>
                </c:pt>
                <c:pt idx="6794">
                  <c:v>67.928170208353549</c:v>
                </c:pt>
                <c:pt idx="6795">
                  <c:v>67.938169208355248</c:v>
                </c:pt>
                <c:pt idx="6796">
                  <c:v>67.948168208356947</c:v>
                </c:pt>
                <c:pt idx="6797">
                  <c:v>67.958166208351031</c:v>
                </c:pt>
                <c:pt idx="6798">
                  <c:v>67.96816520835273</c:v>
                </c:pt>
                <c:pt idx="6799">
                  <c:v>67.978164208354428</c:v>
                </c:pt>
                <c:pt idx="6800">
                  <c:v>67.988162208348513</c:v>
                </c:pt>
                <c:pt idx="6801">
                  <c:v>67.998161208350211</c:v>
                </c:pt>
                <c:pt idx="6802">
                  <c:v>68.00816020835191</c:v>
                </c:pt>
                <c:pt idx="6803">
                  <c:v>68.018158208345994</c:v>
                </c:pt>
                <c:pt idx="6804">
                  <c:v>68.028157208347693</c:v>
                </c:pt>
                <c:pt idx="6805">
                  <c:v>68.038156208349392</c:v>
                </c:pt>
                <c:pt idx="6806">
                  <c:v>68.048154208343476</c:v>
                </c:pt>
                <c:pt idx="6807">
                  <c:v>68.058153208345175</c:v>
                </c:pt>
                <c:pt idx="6808">
                  <c:v>68.068152208346874</c:v>
                </c:pt>
                <c:pt idx="6809">
                  <c:v>68.078150208340958</c:v>
                </c:pt>
                <c:pt idx="6810">
                  <c:v>68.088149208342656</c:v>
                </c:pt>
                <c:pt idx="6811">
                  <c:v>68.098147208336741</c:v>
                </c:pt>
                <c:pt idx="6812">
                  <c:v>68.108146208338439</c:v>
                </c:pt>
                <c:pt idx="6813">
                  <c:v>68.118145208340138</c:v>
                </c:pt>
                <c:pt idx="6814">
                  <c:v>68.128144208341837</c:v>
                </c:pt>
                <c:pt idx="6815">
                  <c:v>68.138142208335921</c:v>
                </c:pt>
                <c:pt idx="6816">
                  <c:v>68.14814120833762</c:v>
                </c:pt>
                <c:pt idx="6817">
                  <c:v>68.158140208339319</c:v>
                </c:pt>
                <c:pt idx="6818">
                  <c:v>68.168138208333403</c:v>
                </c:pt>
                <c:pt idx="6819">
                  <c:v>68.178137208335102</c:v>
                </c:pt>
                <c:pt idx="6820">
                  <c:v>68.1881362083368</c:v>
                </c:pt>
                <c:pt idx="6821">
                  <c:v>68.198134208359988</c:v>
                </c:pt>
                <c:pt idx="6822">
                  <c:v>68.208133208361687</c:v>
                </c:pt>
                <c:pt idx="6823">
                  <c:v>68.218132208334282</c:v>
                </c:pt>
                <c:pt idx="6824">
                  <c:v>68.22813020835747</c:v>
                </c:pt>
                <c:pt idx="6825">
                  <c:v>68.238129208359169</c:v>
                </c:pt>
                <c:pt idx="6826">
                  <c:v>68.248128208360868</c:v>
                </c:pt>
                <c:pt idx="6827">
                  <c:v>68.258126208354952</c:v>
                </c:pt>
                <c:pt idx="6828">
                  <c:v>68.268125208356651</c:v>
                </c:pt>
                <c:pt idx="6829">
                  <c:v>68.278124208358349</c:v>
                </c:pt>
                <c:pt idx="6830">
                  <c:v>68.288122208352434</c:v>
                </c:pt>
                <c:pt idx="6831">
                  <c:v>68.298121208354132</c:v>
                </c:pt>
                <c:pt idx="6832">
                  <c:v>68.308120208355831</c:v>
                </c:pt>
                <c:pt idx="6833">
                  <c:v>68.318118208349915</c:v>
                </c:pt>
                <c:pt idx="6834">
                  <c:v>68.328117208351614</c:v>
                </c:pt>
                <c:pt idx="6835">
                  <c:v>68.338116208353313</c:v>
                </c:pt>
                <c:pt idx="6836">
                  <c:v>68.348114208347397</c:v>
                </c:pt>
                <c:pt idx="6837">
                  <c:v>68.358113208349096</c:v>
                </c:pt>
                <c:pt idx="6838">
                  <c:v>68.368112208350794</c:v>
                </c:pt>
                <c:pt idx="6839">
                  <c:v>68.378110208344879</c:v>
                </c:pt>
                <c:pt idx="6840">
                  <c:v>68.388109208346577</c:v>
                </c:pt>
                <c:pt idx="6841">
                  <c:v>68.398108208348276</c:v>
                </c:pt>
                <c:pt idx="6842">
                  <c:v>68.40810620834236</c:v>
                </c:pt>
                <c:pt idx="6843">
                  <c:v>68.418105208344059</c:v>
                </c:pt>
                <c:pt idx="6844">
                  <c:v>68.428104208345758</c:v>
                </c:pt>
                <c:pt idx="6845">
                  <c:v>68.438102208339842</c:v>
                </c:pt>
                <c:pt idx="6846">
                  <c:v>68.448101208341541</c:v>
                </c:pt>
                <c:pt idx="6847">
                  <c:v>68.45810020834324</c:v>
                </c:pt>
                <c:pt idx="6848">
                  <c:v>68.468098208337324</c:v>
                </c:pt>
                <c:pt idx="6849">
                  <c:v>68.478097208339022</c:v>
                </c:pt>
                <c:pt idx="6850">
                  <c:v>68.488096208340721</c:v>
                </c:pt>
                <c:pt idx="6851">
                  <c:v>68.498094208334805</c:v>
                </c:pt>
                <c:pt idx="6852">
                  <c:v>68.508093208336504</c:v>
                </c:pt>
                <c:pt idx="6853">
                  <c:v>68.518092208338203</c:v>
                </c:pt>
                <c:pt idx="6854">
                  <c:v>68.528090208361391</c:v>
                </c:pt>
                <c:pt idx="6855">
                  <c:v>68.538089208333986</c:v>
                </c:pt>
                <c:pt idx="6856">
                  <c:v>68.548088208335685</c:v>
                </c:pt>
                <c:pt idx="6857">
                  <c:v>68.558086208358873</c:v>
                </c:pt>
                <c:pt idx="6858">
                  <c:v>68.568085208360571</c:v>
                </c:pt>
                <c:pt idx="6859">
                  <c:v>68.578084208333166</c:v>
                </c:pt>
                <c:pt idx="6860">
                  <c:v>68.588082208356354</c:v>
                </c:pt>
                <c:pt idx="6861">
                  <c:v>68.598081208358053</c:v>
                </c:pt>
                <c:pt idx="6862">
                  <c:v>68.608080208359752</c:v>
                </c:pt>
                <c:pt idx="6863">
                  <c:v>68.618078208353836</c:v>
                </c:pt>
                <c:pt idx="6864">
                  <c:v>68.628077208355535</c:v>
                </c:pt>
                <c:pt idx="6865">
                  <c:v>68.638076208357234</c:v>
                </c:pt>
                <c:pt idx="6866">
                  <c:v>68.648074208351318</c:v>
                </c:pt>
                <c:pt idx="6867">
                  <c:v>68.658073208353017</c:v>
                </c:pt>
                <c:pt idx="6868">
                  <c:v>68.668072208354715</c:v>
                </c:pt>
                <c:pt idx="6869">
                  <c:v>68.678070208348799</c:v>
                </c:pt>
                <c:pt idx="6870">
                  <c:v>68.688069208350498</c:v>
                </c:pt>
                <c:pt idx="6871">
                  <c:v>68.698067208344582</c:v>
                </c:pt>
                <c:pt idx="6872">
                  <c:v>68.708066208346281</c:v>
                </c:pt>
                <c:pt idx="6873">
                  <c:v>68.71806520834798</c:v>
                </c:pt>
                <c:pt idx="6874">
                  <c:v>68.728063208342064</c:v>
                </c:pt>
                <c:pt idx="6875">
                  <c:v>68.738062208343763</c:v>
                </c:pt>
                <c:pt idx="6876">
                  <c:v>68.748061208345462</c:v>
                </c:pt>
                <c:pt idx="6877">
                  <c:v>68.75806020834716</c:v>
                </c:pt>
                <c:pt idx="6878">
                  <c:v>68.768058208341245</c:v>
                </c:pt>
                <c:pt idx="6879">
                  <c:v>68.778057208342943</c:v>
                </c:pt>
                <c:pt idx="6880">
                  <c:v>68.788056208344642</c:v>
                </c:pt>
                <c:pt idx="6881">
                  <c:v>68.798054208338726</c:v>
                </c:pt>
                <c:pt idx="6882">
                  <c:v>68.808053208340425</c:v>
                </c:pt>
                <c:pt idx="6883">
                  <c:v>68.818052208342124</c:v>
                </c:pt>
                <c:pt idx="6884">
                  <c:v>68.828050208336208</c:v>
                </c:pt>
                <c:pt idx="6885">
                  <c:v>68.838049208337907</c:v>
                </c:pt>
                <c:pt idx="6886">
                  <c:v>68.848048208339605</c:v>
                </c:pt>
                <c:pt idx="6887">
                  <c:v>68.85804620833369</c:v>
                </c:pt>
                <c:pt idx="6888">
                  <c:v>68.86804500001017</c:v>
                </c:pt>
                <c:pt idx="6889">
                  <c:v>68.878044000011869</c:v>
                </c:pt>
                <c:pt idx="6890">
                  <c:v>68.888042000005953</c:v>
                </c:pt>
                <c:pt idx="6891">
                  <c:v>68.898041000007652</c:v>
                </c:pt>
                <c:pt idx="6892">
                  <c:v>68.90804000000935</c:v>
                </c:pt>
                <c:pt idx="6893">
                  <c:v>68.918038000003435</c:v>
                </c:pt>
                <c:pt idx="6894">
                  <c:v>68.928037000005133</c:v>
                </c:pt>
                <c:pt idx="6895">
                  <c:v>68.938036000006832</c:v>
                </c:pt>
                <c:pt idx="6896">
                  <c:v>68.948034000000916</c:v>
                </c:pt>
                <c:pt idx="6897">
                  <c:v>68.958033000002615</c:v>
                </c:pt>
                <c:pt idx="6898">
                  <c:v>68.968032000004314</c:v>
                </c:pt>
                <c:pt idx="6899">
                  <c:v>68.978030000027502</c:v>
                </c:pt>
                <c:pt idx="6900">
                  <c:v>68.988029000000097</c:v>
                </c:pt>
                <c:pt idx="6901">
                  <c:v>68.998028000001796</c:v>
                </c:pt>
                <c:pt idx="6902">
                  <c:v>69.008026000024984</c:v>
                </c:pt>
                <c:pt idx="6903">
                  <c:v>69.018025000026682</c:v>
                </c:pt>
                <c:pt idx="6904">
                  <c:v>69.028024000028381</c:v>
                </c:pt>
                <c:pt idx="6905">
                  <c:v>69.038022000022465</c:v>
                </c:pt>
                <c:pt idx="6906">
                  <c:v>69.048021000024164</c:v>
                </c:pt>
                <c:pt idx="6907">
                  <c:v>69.058020000025863</c:v>
                </c:pt>
                <c:pt idx="6908">
                  <c:v>69.068018000019947</c:v>
                </c:pt>
                <c:pt idx="6909">
                  <c:v>69.078017000021646</c:v>
                </c:pt>
                <c:pt idx="6910">
                  <c:v>69.088016000023345</c:v>
                </c:pt>
                <c:pt idx="6911">
                  <c:v>69.098014000017429</c:v>
                </c:pt>
                <c:pt idx="6912">
                  <c:v>69.108013000019128</c:v>
                </c:pt>
                <c:pt idx="6913">
                  <c:v>69.118012000020826</c:v>
                </c:pt>
                <c:pt idx="6914">
                  <c:v>69.12801000001491</c:v>
                </c:pt>
                <c:pt idx="6915">
                  <c:v>69.138009000016609</c:v>
                </c:pt>
                <c:pt idx="6916">
                  <c:v>69.148008000018308</c:v>
                </c:pt>
                <c:pt idx="6917">
                  <c:v>69.158006000012392</c:v>
                </c:pt>
                <c:pt idx="6918">
                  <c:v>69.168005000014091</c:v>
                </c:pt>
                <c:pt idx="6919">
                  <c:v>69.17800400001579</c:v>
                </c:pt>
                <c:pt idx="6920">
                  <c:v>69.188002000009874</c:v>
                </c:pt>
                <c:pt idx="6921">
                  <c:v>69.198001000011573</c:v>
                </c:pt>
                <c:pt idx="6922">
                  <c:v>69.208000000013271</c:v>
                </c:pt>
                <c:pt idx="6923">
                  <c:v>69.217998000007356</c:v>
                </c:pt>
                <c:pt idx="6924">
                  <c:v>69.227997000009054</c:v>
                </c:pt>
                <c:pt idx="6925">
                  <c:v>69.237996000010753</c:v>
                </c:pt>
                <c:pt idx="6926">
                  <c:v>69.247994000004837</c:v>
                </c:pt>
                <c:pt idx="6927">
                  <c:v>69.257993000006536</c:v>
                </c:pt>
                <c:pt idx="6928">
                  <c:v>69.267992000008235</c:v>
                </c:pt>
                <c:pt idx="6929">
                  <c:v>69.277990000002319</c:v>
                </c:pt>
                <c:pt idx="6930">
                  <c:v>69.287989000004018</c:v>
                </c:pt>
                <c:pt idx="6931">
                  <c:v>69.297988000005716</c:v>
                </c:pt>
                <c:pt idx="6932">
                  <c:v>69.307986000028905</c:v>
                </c:pt>
                <c:pt idx="6933">
                  <c:v>69.317985000001499</c:v>
                </c:pt>
                <c:pt idx="6934">
                  <c:v>69.327984000003198</c:v>
                </c:pt>
                <c:pt idx="6935">
                  <c:v>69.337982000026386</c:v>
                </c:pt>
                <c:pt idx="6936">
                  <c:v>69.347981000028085</c:v>
                </c:pt>
                <c:pt idx="6937">
                  <c:v>69.35798000000068</c:v>
                </c:pt>
                <c:pt idx="6938">
                  <c:v>69.367978000023868</c:v>
                </c:pt>
                <c:pt idx="6939">
                  <c:v>69.377977000025567</c:v>
                </c:pt>
                <c:pt idx="6940">
                  <c:v>69.387976000027265</c:v>
                </c:pt>
                <c:pt idx="6941">
                  <c:v>69.39797400002135</c:v>
                </c:pt>
                <c:pt idx="6942">
                  <c:v>69.407973000023048</c:v>
                </c:pt>
                <c:pt idx="6943">
                  <c:v>69.417972000024747</c:v>
                </c:pt>
                <c:pt idx="6944">
                  <c:v>69.427970000018831</c:v>
                </c:pt>
                <c:pt idx="6945">
                  <c:v>69.43796900002053</c:v>
                </c:pt>
                <c:pt idx="6946">
                  <c:v>69.447968000022229</c:v>
                </c:pt>
                <c:pt idx="6947">
                  <c:v>69.457966000016313</c:v>
                </c:pt>
                <c:pt idx="6948">
                  <c:v>69.467965000018012</c:v>
                </c:pt>
                <c:pt idx="6949">
                  <c:v>69.477964000019711</c:v>
                </c:pt>
                <c:pt idx="6950">
                  <c:v>69.487962000013795</c:v>
                </c:pt>
                <c:pt idx="6951">
                  <c:v>69.497961000015493</c:v>
                </c:pt>
                <c:pt idx="6952">
                  <c:v>69.507960000017192</c:v>
                </c:pt>
                <c:pt idx="6953">
                  <c:v>69.517958000011276</c:v>
                </c:pt>
                <c:pt idx="6954">
                  <c:v>69.527957000012975</c:v>
                </c:pt>
                <c:pt idx="6955">
                  <c:v>69.537956000014674</c:v>
                </c:pt>
                <c:pt idx="6956">
                  <c:v>69.547954000008758</c:v>
                </c:pt>
                <c:pt idx="6957">
                  <c:v>69.557953000010457</c:v>
                </c:pt>
                <c:pt idx="6958">
                  <c:v>69.567952000012156</c:v>
                </c:pt>
                <c:pt idx="6959">
                  <c:v>69.57795000000624</c:v>
                </c:pt>
                <c:pt idx="6960">
                  <c:v>69.587949000007939</c:v>
                </c:pt>
                <c:pt idx="6961">
                  <c:v>69.597948000009637</c:v>
                </c:pt>
                <c:pt idx="6962">
                  <c:v>69.607946000003722</c:v>
                </c:pt>
                <c:pt idx="6963">
                  <c:v>69.61794500000542</c:v>
                </c:pt>
                <c:pt idx="6964">
                  <c:v>69.627944000007119</c:v>
                </c:pt>
                <c:pt idx="6965">
                  <c:v>69.637942000001203</c:v>
                </c:pt>
                <c:pt idx="6966">
                  <c:v>69.647941000002902</c:v>
                </c:pt>
                <c:pt idx="6967">
                  <c:v>69.657940000004601</c:v>
                </c:pt>
                <c:pt idx="6968">
                  <c:v>69.667938000027789</c:v>
                </c:pt>
                <c:pt idx="6969">
                  <c:v>69.677937000000384</c:v>
                </c:pt>
                <c:pt idx="6970">
                  <c:v>69.687936000002082</c:v>
                </c:pt>
                <c:pt idx="6971">
                  <c:v>69.697934000025271</c:v>
                </c:pt>
                <c:pt idx="6972">
                  <c:v>69.707933000026969</c:v>
                </c:pt>
                <c:pt idx="6973">
                  <c:v>69.717932000028668</c:v>
                </c:pt>
                <c:pt idx="6974">
                  <c:v>69.727930000022752</c:v>
                </c:pt>
                <c:pt idx="6975">
                  <c:v>69.737929000024451</c:v>
                </c:pt>
                <c:pt idx="6976">
                  <c:v>69.74792800002615</c:v>
                </c:pt>
                <c:pt idx="6977">
                  <c:v>69.757926000020234</c:v>
                </c:pt>
                <c:pt idx="6978">
                  <c:v>69.767925000021933</c:v>
                </c:pt>
                <c:pt idx="6979">
                  <c:v>69.777924000023631</c:v>
                </c:pt>
                <c:pt idx="6980">
                  <c:v>69.787922000017716</c:v>
                </c:pt>
                <c:pt idx="6981">
                  <c:v>69.797921000019414</c:v>
                </c:pt>
                <c:pt idx="6982">
                  <c:v>69.807920000021113</c:v>
                </c:pt>
                <c:pt idx="6983">
                  <c:v>69.817918000015197</c:v>
                </c:pt>
                <c:pt idx="6984">
                  <c:v>69.827917000016896</c:v>
                </c:pt>
                <c:pt idx="6985">
                  <c:v>69.837916000018595</c:v>
                </c:pt>
                <c:pt idx="6986">
                  <c:v>69.847914000012679</c:v>
                </c:pt>
                <c:pt idx="6987">
                  <c:v>69.857913000014378</c:v>
                </c:pt>
                <c:pt idx="6988">
                  <c:v>69.86791225001798</c:v>
                </c:pt>
                <c:pt idx="6989">
                  <c:v>69.877910250012064</c:v>
                </c:pt>
                <c:pt idx="6990">
                  <c:v>69.887909250013763</c:v>
                </c:pt>
                <c:pt idx="6991">
                  <c:v>69.897908250015462</c:v>
                </c:pt>
                <c:pt idx="6992">
                  <c:v>69.907906250009546</c:v>
                </c:pt>
                <c:pt idx="6993">
                  <c:v>69.917905250011245</c:v>
                </c:pt>
                <c:pt idx="6994">
                  <c:v>69.927904250012944</c:v>
                </c:pt>
                <c:pt idx="6995">
                  <c:v>69.937902250007028</c:v>
                </c:pt>
                <c:pt idx="6996">
                  <c:v>69.947901250008726</c:v>
                </c:pt>
                <c:pt idx="6997">
                  <c:v>69.957900250010425</c:v>
                </c:pt>
                <c:pt idx="6998">
                  <c:v>69.967898250004509</c:v>
                </c:pt>
                <c:pt idx="6999">
                  <c:v>69.977897250006208</c:v>
                </c:pt>
                <c:pt idx="7000">
                  <c:v>69.987896250007907</c:v>
                </c:pt>
                <c:pt idx="7001">
                  <c:v>69.997894250001991</c:v>
                </c:pt>
              </c:numCache>
            </c:numRef>
          </c:xVal>
          <c:yVal>
            <c:numRef>
              <c:f>'Combined Data'!$F$2:$F$7003</c:f>
              <c:numCache>
                <c:formatCode>General</c:formatCode>
                <c:ptCount val="7002"/>
                <c:pt idx="0">
                  <c:v>-1.095450270920992E-2</c:v>
                </c:pt>
                <c:pt idx="1">
                  <c:v>-2.9199460074305537E-2</c:v>
                </c:pt>
                <c:pt idx="2">
                  <c:v>-3.0189649499952793E-2</c:v>
                </c:pt>
                <c:pt idx="3">
                  <c:v>-3.4609742537140845E-2</c:v>
                </c:pt>
                <c:pt idx="4">
                  <c:v>-2.3059445098042489E-2</c:v>
                </c:pt>
                <c:pt idx="5">
                  <c:v>-7.7547966688871388E-3</c:v>
                </c:pt>
                <c:pt idx="6">
                  <c:v>9.8283655196428309E-3</c:v>
                </c:pt>
                <c:pt idx="7">
                  <c:v>-3.5708507448434831E-2</c:v>
                </c:pt>
                <c:pt idx="8">
                  <c:v>-8.9486921243369585E-2</c:v>
                </c:pt>
                <c:pt idx="9">
                  <c:v>-5.5929312072694304E-2</c:v>
                </c:pt>
                <c:pt idx="10">
                  <c:v>-4.5812569186091424E-2</c:v>
                </c:pt>
                <c:pt idx="11">
                  <c:v>-5.6968289203941827E-2</c:v>
                </c:pt>
                <c:pt idx="12">
                  <c:v>-7.4741595536470418E-2</c:v>
                </c:pt>
                <c:pt idx="13">
                  <c:v>-4.8211352862417699E-2</c:v>
                </c:pt>
                <c:pt idx="14">
                  <c:v>-2.1007474400103095E-2</c:v>
                </c:pt>
                <c:pt idx="15">
                  <c:v>3.3638520017266277E-2</c:v>
                </c:pt>
                <c:pt idx="16">
                  <c:v>6.2080144397914414E-2</c:v>
                </c:pt>
                <c:pt idx="17">
                  <c:v>8.8639074973762041E-2</c:v>
                </c:pt>
                <c:pt idx="18">
                  <c:v>0.1118007367104292</c:v>
                </c:pt>
                <c:pt idx="19">
                  <c:v>0.13386407207697631</c:v>
                </c:pt>
                <c:pt idx="20">
                  <c:v>0.11276333458721638</c:v>
                </c:pt>
                <c:pt idx="21">
                  <c:v>0.10712431635707617</c:v>
                </c:pt>
                <c:pt idx="22">
                  <c:v>0.10038920100778342</c:v>
                </c:pt>
                <c:pt idx="23">
                  <c:v>5.3057050108909612E-2</c:v>
                </c:pt>
                <c:pt idx="24">
                  <c:v>1.2795060016214848E-2</c:v>
                </c:pt>
                <c:pt idx="25">
                  <c:v>-1.9349532946944237E-2</c:v>
                </c:pt>
                <c:pt idx="26">
                  <c:v>-6.9552575368434191E-2</c:v>
                </c:pt>
                <c:pt idx="27">
                  <c:v>-0.11635098511353135</c:v>
                </c:pt>
                <c:pt idx="28">
                  <c:v>-0.15942872017621995</c:v>
                </c:pt>
                <c:pt idx="29">
                  <c:v>-0.17461799573153258</c:v>
                </c:pt>
                <c:pt idx="30">
                  <c:v>-0.15484099477529525</c:v>
                </c:pt>
                <c:pt idx="31">
                  <c:v>-0.13261295065283776</c:v>
                </c:pt>
                <c:pt idx="32">
                  <c:v>-0.10030339311808348</c:v>
                </c:pt>
                <c:pt idx="33">
                  <c:v>-6.6269784048199651E-2</c:v>
                </c:pt>
                <c:pt idx="34">
                  <c:v>1.5305781327188015E-2</c:v>
                </c:pt>
                <c:pt idx="35">
                  <c:v>5.825639426708222E-2</c:v>
                </c:pt>
                <c:pt idx="36">
                  <c:v>7.9351540356874473E-2</c:v>
                </c:pt>
                <c:pt idx="37">
                  <c:v>9.0571616291999821E-2</c:v>
                </c:pt>
                <c:pt idx="38">
                  <c:v>6.9656929895281799E-2</c:v>
                </c:pt>
                <c:pt idx="39">
                  <c:v>6.4503413289785386E-2</c:v>
                </c:pt>
                <c:pt idx="40">
                  <c:v>4.400870315730572E-2</c:v>
                </c:pt>
                <c:pt idx="41">
                  <c:v>1.2190859913825989E-2</c:v>
                </c:pt>
                <c:pt idx="42">
                  <c:v>1.2537380531430244E-2</c:v>
                </c:pt>
                <c:pt idx="43">
                  <c:v>1.3175750300288201E-2</c:v>
                </c:pt>
                <c:pt idx="44">
                  <c:v>1.7649893537163737E-2</c:v>
                </c:pt>
                <c:pt idx="45">
                  <c:v>3.1840428113937377E-2</c:v>
                </c:pt>
                <c:pt idx="46">
                  <c:v>4.166195970028639E-2</c:v>
                </c:pt>
                <c:pt idx="47">
                  <c:v>5.5445418432354933E-2</c:v>
                </c:pt>
                <c:pt idx="48">
                  <c:v>3.8414927758276464E-2</c:v>
                </c:pt>
                <c:pt idx="49">
                  <c:v>2.1990245170891286E-2</c:v>
                </c:pt>
                <c:pt idx="50">
                  <c:v>-2.3040953278541565E-3</c:v>
                </c:pt>
                <c:pt idx="51">
                  <c:v>-3.612811826169491E-3</c:v>
                </c:pt>
                <c:pt idx="52">
                  <c:v>-2.7800513729453087E-2</c:v>
                </c:pt>
                <c:pt idx="53">
                  <c:v>-4.1037623248994355E-2</c:v>
                </c:pt>
                <c:pt idx="54">
                  <c:v>-8.1060681492090229E-3</c:v>
                </c:pt>
                <c:pt idx="55">
                  <c:v>3.6405641734600071E-2</c:v>
                </c:pt>
                <c:pt idx="56">
                  <c:v>5.2983704097568994E-2</c:v>
                </c:pt>
                <c:pt idx="57">
                  <c:v>5.8757464103400707E-2</c:v>
                </c:pt>
                <c:pt idx="58">
                  <c:v>6.8469835482537753E-2</c:v>
                </c:pt>
                <c:pt idx="59">
                  <c:v>6.3750547729432588E-2</c:v>
                </c:pt>
                <c:pt idx="60">
                  <c:v>4.9449464231729509E-2</c:v>
                </c:pt>
                <c:pt idx="61">
                  <c:v>4.5464294403791433E-2</c:v>
                </c:pt>
                <c:pt idx="62">
                  <c:v>3.2254520617425446E-2</c:v>
                </c:pt>
                <c:pt idx="63">
                  <c:v>-7.6368290930986407E-4</c:v>
                </c:pt>
                <c:pt idx="64">
                  <c:v>-1.6018118374049664E-2</c:v>
                </c:pt>
                <c:pt idx="65">
                  <c:v>-1.3917323425412178E-2</c:v>
                </c:pt>
                <c:pt idx="66">
                  <c:v>-7.9674160480499266E-3</c:v>
                </c:pt>
                <c:pt idx="67">
                  <c:v>2.1177884191274645E-4</c:v>
                </c:pt>
                <c:pt idx="68">
                  <c:v>-5.3996843844652176E-3</c:v>
                </c:pt>
                <c:pt idx="69">
                  <c:v>-5.9840770438313491E-3</c:v>
                </c:pt>
                <c:pt idx="70">
                  <c:v>1.8276203423738481E-4</c:v>
                </c:pt>
                <c:pt idx="71">
                  <c:v>7.1643009781837469E-3</c:v>
                </c:pt>
                <c:pt idx="72">
                  <c:v>-8.7631124630570423E-3</c:v>
                </c:pt>
                <c:pt idx="73">
                  <c:v>-1.5128720328211786E-2</c:v>
                </c:pt>
                <c:pt idx="74">
                  <c:v>-2.6529438681900504E-2</c:v>
                </c:pt>
                <c:pt idx="75">
                  <c:v>-9.4420838356018069E-3</c:v>
                </c:pt>
                <c:pt idx="76">
                  <c:v>4.880743995308876E-3</c:v>
                </c:pt>
                <c:pt idx="77">
                  <c:v>1.0081769227981568E-2</c:v>
                </c:pt>
                <c:pt idx="78">
                  <c:v>2.283089205622673E-2</c:v>
                </c:pt>
                <c:pt idx="79">
                  <c:v>3.5463545657694343E-2</c:v>
                </c:pt>
                <c:pt idx="80">
                  <c:v>6.3856747783720497E-2</c:v>
                </c:pt>
                <c:pt idx="81">
                  <c:v>7.9077452123165137E-2</c:v>
                </c:pt>
                <c:pt idx="82">
                  <c:v>7.3748957589268693E-2</c:v>
                </c:pt>
                <c:pt idx="83">
                  <c:v>8.4471398927271374E-2</c:v>
                </c:pt>
                <c:pt idx="84">
                  <c:v>7.6850174590945244E-2</c:v>
                </c:pt>
                <c:pt idx="85">
                  <c:v>5.2691526040434838E-2</c:v>
                </c:pt>
                <c:pt idx="86">
                  <c:v>4.4122541137039666E-2</c:v>
                </c:pt>
                <c:pt idx="87">
                  <c:v>2.0810532867908477E-2</c:v>
                </c:pt>
                <c:pt idx="88">
                  <c:v>4.1025526821613315E-3</c:v>
                </c:pt>
                <c:pt idx="89">
                  <c:v>-7.2765309736132627E-3</c:v>
                </c:pt>
                <c:pt idx="90">
                  <c:v>-1.851875323802233E-2</c:v>
                </c:pt>
                <c:pt idx="91">
                  <c:v>-2.0940048694610598E-2</c:v>
                </c:pt>
                <c:pt idx="92">
                  <c:v>-1.7153136022388937E-2</c:v>
                </c:pt>
                <c:pt idx="93">
                  <c:v>-1.2933565936982633E-2</c:v>
                </c:pt>
                <c:pt idx="94">
                  <c:v>1.3330080248415472E-2</c:v>
                </c:pt>
                <c:pt idx="95">
                  <c:v>1.864998668432236E-2</c:v>
                </c:pt>
                <c:pt idx="96">
                  <c:v>2.1941603645682334E-2</c:v>
                </c:pt>
                <c:pt idx="97">
                  <c:v>2.3863510340452195E-2</c:v>
                </c:pt>
                <c:pt idx="98">
                  <c:v>2.893991678953171E-2</c:v>
                </c:pt>
                <c:pt idx="99">
                  <c:v>2.631605185568333E-2</c:v>
                </c:pt>
                <c:pt idx="100">
                  <c:v>1.3591596968472005E-2</c:v>
                </c:pt>
                <c:pt idx="101">
                  <c:v>-5.1633472368121146E-3</c:v>
                </c:pt>
                <c:pt idx="102">
                  <c:v>-1.5160733833909035E-2</c:v>
                </c:pt>
                <c:pt idx="103">
                  <c:v>-2.2659203186631203E-2</c:v>
                </c:pt>
                <c:pt idx="104">
                  <c:v>-2.2756266966462137E-2</c:v>
                </c:pt>
                <c:pt idx="105">
                  <c:v>3.8229826837778095E-3</c:v>
                </c:pt>
                <c:pt idx="106">
                  <c:v>2.9482136406004431E-2</c:v>
                </c:pt>
                <c:pt idx="107">
                  <c:v>3.4313032887876037E-2</c:v>
                </c:pt>
                <c:pt idx="108">
                  <c:v>4.6668053381145005E-2</c:v>
                </c:pt>
                <c:pt idx="109">
                  <c:v>7.1314323171973226E-2</c:v>
                </c:pt>
                <c:pt idx="110">
                  <c:v>7.8272729068994532E-2</c:v>
                </c:pt>
                <c:pt idx="111">
                  <c:v>7.6961564049124728E-2</c:v>
                </c:pt>
                <c:pt idx="112">
                  <c:v>6.4461678788065913E-2</c:v>
                </c:pt>
                <c:pt idx="113">
                  <c:v>4.3917742408812049E-2</c:v>
                </c:pt>
                <c:pt idx="114">
                  <c:v>5.5386215373873712E-2</c:v>
                </c:pt>
                <c:pt idx="115">
                  <c:v>4.3408011384308338E-2</c:v>
                </c:pt>
                <c:pt idx="116">
                  <c:v>2.666896786540747E-2</c:v>
                </c:pt>
                <c:pt idx="117">
                  <c:v>1.164790939539671E-2</c:v>
                </c:pt>
                <c:pt idx="118">
                  <c:v>-1.8579893186688425E-2</c:v>
                </c:pt>
                <c:pt idx="119">
                  <c:v>-3.1939940415322783E-2</c:v>
                </c:pt>
                <c:pt idx="120">
                  <c:v>-4.7537241987884046E-2</c:v>
                </c:pt>
                <c:pt idx="121">
                  <c:v>-5.8953345827758317E-2</c:v>
                </c:pt>
                <c:pt idx="122">
                  <c:v>-5.5671120956540109E-2</c:v>
                </c:pt>
                <c:pt idx="123">
                  <c:v>-4.9659963995218277E-2</c:v>
                </c:pt>
                <c:pt idx="124">
                  <c:v>-2.1619385518133642E-2</c:v>
                </c:pt>
                <c:pt idx="125">
                  <c:v>6.8461028113961219E-3</c:v>
                </c:pt>
                <c:pt idx="126">
                  <c:v>1.0042446702718736E-2</c:v>
                </c:pt>
                <c:pt idx="127">
                  <c:v>1.4794917404651643E-2</c:v>
                </c:pt>
                <c:pt idx="128">
                  <c:v>1.5045580230653288E-2</c:v>
                </c:pt>
                <c:pt idx="129">
                  <c:v>3.379168052226305E-2</c:v>
                </c:pt>
                <c:pt idx="130">
                  <c:v>2.2992421388626099E-2</c:v>
                </c:pt>
                <c:pt idx="131">
                  <c:v>-1.0147550404071809E-2</c:v>
                </c:pt>
                <c:pt idx="132">
                  <c:v>-4.6656103134155275E-2</c:v>
                </c:pt>
                <c:pt idx="133">
                  <c:v>-5.5813135206699373E-2</c:v>
                </c:pt>
                <c:pt idx="134">
                  <c:v>-5.2478285394608977E-2</c:v>
                </c:pt>
                <c:pt idx="135">
                  <c:v>-5.5126781724393371E-2</c:v>
                </c:pt>
                <c:pt idx="136">
                  <c:v>-3.5346784070134162E-2</c:v>
                </c:pt>
                <c:pt idx="137">
                  <c:v>-6.4979376643896107E-3</c:v>
                </c:pt>
                <c:pt idx="138">
                  <c:v>2.7458963245153428E-2</c:v>
                </c:pt>
                <c:pt idx="139">
                  <c:v>3.2270856276154516E-2</c:v>
                </c:pt>
                <c:pt idx="140">
                  <c:v>4.0331096872687343E-2</c:v>
                </c:pt>
                <c:pt idx="141">
                  <c:v>6.8251624703407288E-2</c:v>
                </c:pt>
                <c:pt idx="142">
                  <c:v>4.5111232213675981E-2</c:v>
                </c:pt>
                <c:pt idx="143">
                  <c:v>1.2609922550618649E-2</c:v>
                </c:pt>
                <c:pt idx="144">
                  <c:v>-7.7602418884634974E-3</c:v>
                </c:pt>
                <c:pt idx="145">
                  <c:v>-1.9685418941080571E-2</c:v>
                </c:pt>
                <c:pt idx="146">
                  <c:v>-4.4390526339411734E-2</c:v>
                </c:pt>
                <c:pt idx="147">
                  <c:v>-6.0604672618210322E-2</c:v>
                </c:pt>
                <c:pt idx="148">
                  <c:v>-5.8958352506160737E-2</c:v>
                </c:pt>
                <c:pt idx="149">
                  <c:v>-7.4210266359150415E-2</c:v>
                </c:pt>
                <c:pt idx="150">
                  <c:v>-9.1034094505012042E-2</c:v>
                </c:pt>
                <c:pt idx="151">
                  <c:v>-0.10222318019717933</c:v>
                </c:pt>
                <c:pt idx="152">
                  <c:v>-8.0019365474581716E-2</c:v>
                </c:pt>
                <c:pt idx="153">
                  <c:v>-4.9897214770317083E-2</c:v>
                </c:pt>
                <c:pt idx="154">
                  <c:v>-2.0265060737729074E-2</c:v>
                </c:pt>
                <c:pt idx="155">
                  <c:v>2.2281582690775396E-2</c:v>
                </c:pt>
                <c:pt idx="156">
                  <c:v>3.5582609586417679E-2</c:v>
                </c:pt>
                <c:pt idx="157">
                  <c:v>5.8243530392646792E-2</c:v>
                </c:pt>
                <c:pt idx="158">
                  <c:v>7.3357632681727417E-2</c:v>
                </c:pt>
                <c:pt idx="159">
                  <c:v>8.9635367430746557E-2</c:v>
                </c:pt>
                <c:pt idx="160">
                  <c:v>6.5772734172642233E-2</c:v>
                </c:pt>
                <c:pt idx="161">
                  <c:v>3.9458071030676369E-2</c:v>
                </c:pt>
                <c:pt idx="162">
                  <c:v>4.3935978412628175E-2</c:v>
                </c:pt>
                <c:pt idx="163">
                  <c:v>4.6610604487359528E-2</c:v>
                </c:pt>
                <c:pt idx="164">
                  <c:v>3.1946006901562213E-2</c:v>
                </c:pt>
                <c:pt idx="165">
                  <c:v>4.2657777070999145E-2</c:v>
                </c:pt>
                <c:pt idx="166">
                  <c:v>6.1830102838575846E-2</c:v>
                </c:pt>
                <c:pt idx="167">
                  <c:v>4.2058327831327916E-2</c:v>
                </c:pt>
                <c:pt idx="168">
                  <c:v>2.1592013239860534E-2</c:v>
                </c:pt>
                <c:pt idx="169">
                  <c:v>1.4950964972376825E-3</c:v>
                </c:pt>
                <c:pt idx="170">
                  <c:v>-7.9201632365584369E-3</c:v>
                </c:pt>
                <c:pt idx="171">
                  <c:v>-2.0837503150105477E-2</c:v>
                </c:pt>
                <c:pt idx="172">
                  <c:v>-1.4076952412724495E-2</c:v>
                </c:pt>
                <c:pt idx="173">
                  <c:v>2.3374610021710397E-3</c:v>
                </c:pt>
                <c:pt idx="174">
                  <c:v>2.569467555731535E-2</c:v>
                </c:pt>
                <c:pt idx="175">
                  <c:v>3.7231451310217385E-2</c:v>
                </c:pt>
                <c:pt idx="176">
                  <c:v>5.2822613306343559E-2</c:v>
                </c:pt>
                <c:pt idx="177">
                  <c:v>7.1083211973309524E-2</c:v>
                </c:pt>
                <c:pt idx="178">
                  <c:v>8.3388786949217322E-2</c:v>
                </c:pt>
                <c:pt idx="179">
                  <c:v>5.9797135591506963E-2</c:v>
                </c:pt>
                <c:pt idx="180">
                  <c:v>3.3035927899181847E-2</c:v>
                </c:pt>
                <c:pt idx="181">
                  <c:v>1.0064081400632859E-2</c:v>
                </c:pt>
                <c:pt idx="182">
                  <c:v>-3.1040784828364851E-2</c:v>
                </c:pt>
                <c:pt idx="183">
                  <c:v>-5.16441435366869E-2</c:v>
                </c:pt>
                <c:pt idx="184">
                  <c:v>-4.1845123730599884E-2</c:v>
                </c:pt>
                <c:pt idx="185">
                  <c:v>-3.4858760833740239E-2</c:v>
                </c:pt>
                <c:pt idx="186">
                  <c:v>-1.7608963027596475E-2</c:v>
                </c:pt>
                <c:pt idx="187">
                  <c:v>-4.8377669602632529E-3</c:v>
                </c:pt>
                <c:pt idx="188">
                  <c:v>1.2113384306430818E-2</c:v>
                </c:pt>
                <c:pt idx="189">
                  <c:v>2.7604595459997654E-2</c:v>
                </c:pt>
                <c:pt idx="190">
                  <c:v>2.1014783419668677E-2</c:v>
                </c:pt>
                <c:pt idx="191">
                  <c:v>3.1649151071906093E-2</c:v>
                </c:pt>
                <c:pt idx="192">
                  <c:v>6.3727122321724894E-2</c:v>
                </c:pt>
                <c:pt idx="193">
                  <c:v>6.3731105737388133E-2</c:v>
                </c:pt>
                <c:pt idx="194">
                  <c:v>6.539405386894942E-2</c:v>
                </c:pt>
                <c:pt idx="195">
                  <c:v>5.2593219727277755E-2</c:v>
                </c:pt>
                <c:pt idx="196">
                  <c:v>4.3246810957789421E-2</c:v>
                </c:pt>
                <c:pt idx="197">
                  <c:v>2.9889431521296504E-2</c:v>
                </c:pt>
                <c:pt idx="198">
                  <c:v>2.6409716941416264E-2</c:v>
                </c:pt>
                <c:pt idx="199">
                  <c:v>1.1474247090518475E-2</c:v>
                </c:pt>
                <c:pt idx="200">
                  <c:v>-1.1168254986405373E-2</c:v>
                </c:pt>
                <c:pt idx="201">
                  <c:v>-1.832992471754551E-2</c:v>
                </c:pt>
                <c:pt idx="202">
                  <c:v>-1.7457922138273716E-2</c:v>
                </c:pt>
                <c:pt idx="203">
                  <c:v>-2.2875477075576783E-2</c:v>
                </c:pt>
                <c:pt idx="204">
                  <c:v>-2.290230117738247E-2</c:v>
                </c:pt>
                <c:pt idx="205">
                  <c:v>-2.5586282797157765E-2</c:v>
                </c:pt>
                <c:pt idx="206">
                  <c:v>-1.3920685574412346E-2</c:v>
                </c:pt>
                <c:pt idx="207">
                  <c:v>-8.1763809174299242E-3</c:v>
                </c:pt>
                <c:pt idx="208">
                  <c:v>-5.9151529893279077E-3</c:v>
                </c:pt>
                <c:pt idx="209">
                  <c:v>-1.8409337215125561E-2</c:v>
                </c:pt>
                <c:pt idx="210">
                  <c:v>-4.6709970608353614E-2</c:v>
                </c:pt>
                <c:pt idx="211">
                  <c:v>-6.1702925898134711E-2</c:v>
                </c:pt>
                <c:pt idx="212">
                  <c:v>-6.20357421040535E-2</c:v>
                </c:pt>
                <c:pt idx="213">
                  <c:v>-6.0483415983617311E-2</c:v>
                </c:pt>
                <c:pt idx="214">
                  <c:v>-6.3495280221104622E-2</c:v>
                </c:pt>
                <c:pt idx="215">
                  <c:v>-4.9022142402827741E-2</c:v>
                </c:pt>
                <c:pt idx="216">
                  <c:v>-3.1687633059918882E-2</c:v>
                </c:pt>
                <c:pt idx="217">
                  <c:v>-2.9123373180627823E-2</c:v>
                </c:pt>
                <c:pt idx="218">
                  <c:v>-4.5973842702805995E-2</c:v>
                </c:pt>
                <c:pt idx="219">
                  <c:v>-5.4688898362219338E-2</c:v>
                </c:pt>
                <c:pt idx="220">
                  <c:v>-4.0219086147844793E-2</c:v>
                </c:pt>
                <c:pt idx="221">
                  <c:v>-2.0674840919673445E-2</c:v>
                </c:pt>
                <c:pt idx="222">
                  <c:v>-2.1281160637736322E-2</c:v>
                </c:pt>
                <c:pt idx="223">
                  <c:v>-7.8002953156828883E-3</c:v>
                </c:pt>
                <c:pt idx="224">
                  <c:v>6.8086440861225127E-3</c:v>
                </c:pt>
                <c:pt idx="225">
                  <c:v>1.2483586147427559E-2</c:v>
                </c:pt>
                <c:pt idx="226">
                  <c:v>1.0852797701954842E-2</c:v>
                </c:pt>
                <c:pt idx="227">
                  <c:v>4.035053886473179E-3</c:v>
                </c:pt>
                <c:pt idx="228">
                  <c:v>3.9821000397205356E-3</c:v>
                </c:pt>
                <c:pt idx="229">
                  <c:v>1.1276318840682507E-2</c:v>
                </c:pt>
                <c:pt idx="230">
                  <c:v>2.5826493725180626E-2</c:v>
                </c:pt>
                <c:pt idx="231">
                  <c:v>1.9369925111532214E-2</c:v>
                </c:pt>
                <c:pt idx="232">
                  <c:v>1.0804338902235032E-2</c:v>
                </c:pt>
                <c:pt idx="233">
                  <c:v>-6.5609414130449303E-4</c:v>
                </c:pt>
                <c:pt idx="234">
                  <c:v>1.5307827852666378E-2</c:v>
                </c:pt>
                <c:pt idx="235">
                  <c:v>4.8734349757432939E-2</c:v>
                </c:pt>
                <c:pt idx="236">
                  <c:v>1.9756206795573234E-2</c:v>
                </c:pt>
                <c:pt idx="237">
                  <c:v>-1.5625916384160519E-2</c:v>
                </c:pt>
                <c:pt idx="238">
                  <c:v>-4.273053836077452E-2</c:v>
                </c:pt>
                <c:pt idx="239">
                  <c:v>-5.5078724920749667E-2</c:v>
                </c:pt>
                <c:pt idx="240">
                  <c:v>-7.2053082324564463E-2</c:v>
                </c:pt>
                <c:pt idx="241">
                  <c:v>-7.290425419807435E-2</c:v>
                </c:pt>
                <c:pt idx="242">
                  <c:v>-4.2664062827825547E-2</c:v>
                </c:pt>
                <c:pt idx="243">
                  <c:v>-2.9216563180088997E-2</c:v>
                </c:pt>
                <c:pt idx="244">
                  <c:v>-2.506774440407753E-3</c:v>
                </c:pt>
                <c:pt idx="245">
                  <c:v>1.2229597717523575E-2</c:v>
                </c:pt>
                <c:pt idx="246">
                  <c:v>5.9763660281896593E-3</c:v>
                </c:pt>
                <c:pt idx="247">
                  <c:v>-1.8978307843208315E-2</c:v>
                </c:pt>
                <c:pt idx="248">
                  <c:v>-2.6005528159439566E-2</c:v>
                </c:pt>
                <c:pt idx="249">
                  <c:v>-4.7337376847863197E-2</c:v>
                </c:pt>
                <c:pt idx="250">
                  <c:v>-5.2057797499001031E-2</c:v>
                </c:pt>
                <c:pt idx="251">
                  <c:v>-3.3328215591609478E-2</c:v>
                </c:pt>
                <c:pt idx="252">
                  <c:v>-3.4195467308163648E-2</c:v>
                </c:pt>
                <c:pt idx="253">
                  <c:v>-3.9154015816748142E-2</c:v>
                </c:pt>
                <c:pt idx="254">
                  <c:v>-2.1108740866184236E-2</c:v>
                </c:pt>
                <c:pt idx="255">
                  <c:v>-1.7760040462017061E-2</c:v>
                </c:pt>
                <c:pt idx="256">
                  <c:v>-1.2320704646408559E-2</c:v>
                </c:pt>
                <c:pt idx="257">
                  <c:v>1.1148849539458753E-2</c:v>
                </c:pt>
                <c:pt idx="258">
                  <c:v>3.3515618853271006E-2</c:v>
                </c:pt>
                <c:pt idx="259">
                  <c:v>6.9481476880609988E-2</c:v>
                </c:pt>
                <c:pt idx="260">
                  <c:v>0.11534725572913886</c:v>
                </c:pt>
                <c:pt idx="261">
                  <c:v>0.10689737129956485</c:v>
                </c:pt>
                <c:pt idx="262">
                  <c:v>7.6205226704478268E-2</c:v>
                </c:pt>
                <c:pt idx="263">
                  <c:v>4.7641030065715316E-2</c:v>
                </c:pt>
                <c:pt idx="264">
                  <c:v>2.8356912843883038E-2</c:v>
                </c:pt>
                <c:pt idx="265">
                  <c:v>3.2165716029703618E-2</c:v>
                </c:pt>
                <c:pt idx="266">
                  <c:v>4.9663106873631478E-2</c:v>
                </c:pt>
                <c:pt idx="267">
                  <c:v>6.9328024014830597E-2</c:v>
                </c:pt>
                <c:pt idx="268">
                  <c:v>4.8207405991852283E-2</c:v>
                </c:pt>
                <c:pt idx="269">
                  <c:v>-1.3695640861988068E-3</c:v>
                </c:pt>
                <c:pt idx="270">
                  <c:v>-5.7906255684792997E-2</c:v>
                </c:pt>
                <c:pt idx="271">
                  <c:v>-0.11422126471996308</c:v>
                </c:pt>
                <c:pt idx="272">
                  <c:v>-0.13694507963955402</c:v>
                </c:pt>
                <c:pt idx="273">
                  <c:v>-0.1306751833856106</c:v>
                </c:pt>
                <c:pt idx="274">
                  <c:v>-0.11476754084229469</c:v>
                </c:pt>
                <c:pt idx="275">
                  <c:v>-6.58172095566988E-2</c:v>
                </c:pt>
                <c:pt idx="276">
                  <c:v>-1.8748804628849029E-2</c:v>
                </c:pt>
                <c:pt idx="277">
                  <c:v>9.1401482373476041E-3</c:v>
                </c:pt>
                <c:pt idx="278">
                  <c:v>5.2843955643475056E-2</c:v>
                </c:pt>
                <c:pt idx="279">
                  <c:v>7.8340045139193543E-2</c:v>
                </c:pt>
                <c:pt idx="280">
                  <c:v>0.10338081926107408</c:v>
                </c:pt>
                <c:pt idx="281">
                  <c:v>0.12588170908391477</c:v>
                </c:pt>
                <c:pt idx="282">
                  <c:v>0.11579204611480237</c:v>
                </c:pt>
                <c:pt idx="283">
                  <c:v>8.2559944130480289E-2</c:v>
                </c:pt>
                <c:pt idx="284">
                  <c:v>5.0625558570027353E-2</c:v>
                </c:pt>
                <c:pt idx="285">
                  <c:v>1.579369492828846E-2</c:v>
                </c:pt>
                <c:pt idx="286">
                  <c:v>-1.8133348636329174E-2</c:v>
                </c:pt>
                <c:pt idx="287">
                  <c:v>-3.1162443459033969E-2</c:v>
                </c:pt>
                <c:pt idx="288">
                  <c:v>-3.1855009607970719E-2</c:v>
                </c:pt>
                <c:pt idx="289">
                  <c:v>-3.0837594084441665E-2</c:v>
                </c:pt>
                <c:pt idx="290">
                  <c:v>-1.3796688057482243E-2</c:v>
                </c:pt>
                <c:pt idx="291">
                  <c:v>-2.3410387672483924E-2</c:v>
                </c:pt>
                <c:pt idx="292">
                  <c:v>-2.0322875082492829E-2</c:v>
                </c:pt>
                <c:pt idx="293">
                  <c:v>-2.4264410063624384E-2</c:v>
                </c:pt>
                <c:pt idx="294">
                  <c:v>-1.3107776418328287E-2</c:v>
                </c:pt>
                <c:pt idx="295">
                  <c:v>-2.557623289525509E-2</c:v>
                </c:pt>
                <c:pt idx="296">
                  <c:v>-2.7162984497845176E-2</c:v>
                </c:pt>
                <c:pt idx="297">
                  <c:v>-6.0766457766294486E-3</c:v>
                </c:pt>
                <c:pt idx="298">
                  <c:v>2.0454473979771137E-2</c:v>
                </c:pt>
                <c:pt idx="299">
                  <c:v>5.198571229353547E-2</c:v>
                </c:pt>
                <c:pt idx="300">
                  <c:v>7.5037976279854784E-2</c:v>
                </c:pt>
                <c:pt idx="301">
                  <c:v>7.105682641267777E-2</c:v>
                </c:pt>
                <c:pt idx="302">
                  <c:v>9.0468814931809902E-2</c:v>
                </c:pt>
                <c:pt idx="303">
                  <c:v>0.12537475548684598</c:v>
                </c:pt>
                <c:pt idx="304">
                  <c:v>0.13898683598265052</c:v>
                </c:pt>
                <c:pt idx="305">
                  <c:v>0.12747609861195089</c:v>
                </c:pt>
                <c:pt idx="306">
                  <c:v>0.10731385750696064</c:v>
                </c:pt>
                <c:pt idx="307">
                  <c:v>0.10417664358392359</c:v>
                </c:pt>
                <c:pt idx="308">
                  <c:v>0.10911397766321898</c:v>
                </c:pt>
                <c:pt idx="309">
                  <c:v>0.11437758637592196</c:v>
                </c:pt>
                <c:pt idx="310">
                  <c:v>0.11398348404094577</c:v>
                </c:pt>
                <c:pt idx="311">
                  <c:v>0.1012426021322608</c:v>
                </c:pt>
                <c:pt idx="312">
                  <c:v>7.6454318091273316E-2</c:v>
                </c:pt>
                <c:pt idx="313">
                  <c:v>3.8676024209707976E-2</c:v>
                </c:pt>
                <c:pt idx="314">
                  <c:v>3.5746587440371514E-3</c:v>
                </c:pt>
                <c:pt idx="315">
                  <c:v>-1.4318369328975677E-2</c:v>
                </c:pt>
                <c:pt idx="316">
                  <c:v>-2.6981903538107872E-2</c:v>
                </c:pt>
                <c:pt idx="317">
                  <c:v>-3.4528283514082436E-2</c:v>
                </c:pt>
                <c:pt idx="318">
                  <c:v>-1.7501630075275897E-2</c:v>
                </c:pt>
                <c:pt idx="319">
                  <c:v>1.6425194218754769E-3</c:v>
                </c:pt>
                <c:pt idx="320">
                  <c:v>2.8452642727643251E-2</c:v>
                </c:pt>
                <c:pt idx="321">
                  <c:v>4.378013184294105E-2</c:v>
                </c:pt>
                <c:pt idx="322">
                  <c:v>4.6428226176649337E-2</c:v>
                </c:pt>
                <c:pt idx="323">
                  <c:v>2.9443252421915533E-2</c:v>
                </c:pt>
                <c:pt idx="324">
                  <c:v>1.7232658155262471E-2</c:v>
                </c:pt>
                <c:pt idx="325">
                  <c:v>1.8352856766432526E-2</c:v>
                </c:pt>
                <c:pt idx="326">
                  <c:v>7.9593578539788722E-3</c:v>
                </c:pt>
                <c:pt idx="327">
                  <c:v>6.2704078853130342E-3</c:v>
                </c:pt>
                <c:pt idx="328">
                  <c:v>2.9283586889505388E-3</c:v>
                </c:pt>
                <c:pt idx="329">
                  <c:v>1.2449891567230226E-2</c:v>
                </c:pt>
                <c:pt idx="330">
                  <c:v>-3.6761079356074336E-3</c:v>
                </c:pt>
                <c:pt idx="331">
                  <c:v>-2.3850335832685234E-2</c:v>
                </c:pt>
                <c:pt idx="332">
                  <c:v>-2.7790299374610188E-2</c:v>
                </c:pt>
                <c:pt idx="333">
                  <c:v>-6.1089516431093215E-3</c:v>
                </c:pt>
                <c:pt idx="334">
                  <c:v>1.1199044231325388E-2</c:v>
                </c:pt>
                <c:pt idx="335">
                  <c:v>-1.4090145193040372E-2</c:v>
                </c:pt>
                <c:pt idx="336">
                  <c:v>-2.8424009643495084E-2</c:v>
                </c:pt>
                <c:pt idx="337">
                  <c:v>-1.9780180379748345E-2</c:v>
                </c:pt>
                <c:pt idx="338">
                  <c:v>-2.3286993149667978E-2</c:v>
                </c:pt>
                <c:pt idx="339">
                  <c:v>-2.5123694948852065E-2</c:v>
                </c:pt>
                <c:pt idx="340">
                  <c:v>-6.0357554666697982E-2</c:v>
                </c:pt>
                <c:pt idx="341">
                  <c:v>-7.0571452695876363E-2</c:v>
                </c:pt>
                <c:pt idx="342">
                  <c:v>-2.7286616563796998E-2</c:v>
                </c:pt>
                <c:pt idx="343">
                  <c:v>1.2125663459300995E-2</c:v>
                </c:pt>
                <c:pt idx="344">
                  <c:v>9.3478340283036244E-3</c:v>
                </c:pt>
                <c:pt idx="345">
                  <c:v>-1.1764945071190596E-2</c:v>
                </c:pt>
                <c:pt idx="346">
                  <c:v>-6.2099294029176237E-2</c:v>
                </c:pt>
                <c:pt idx="347">
                  <c:v>-6.2636488694697623E-2</c:v>
                </c:pt>
                <c:pt idx="348">
                  <c:v>-4.7986819781363016E-2</c:v>
                </c:pt>
                <c:pt idx="349">
                  <c:v>-6.0830539595335728E-2</c:v>
                </c:pt>
                <c:pt idx="350">
                  <c:v>-6.8327053785324096E-2</c:v>
                </c:pt>
                <c:pt idx="351">
                  <c:v>-6.0765288323163989E-2</c:v>
                </c:pt>
                <c:pt idx="352">
                  <c:v>-3.8988649249076843E-2</c:v>
                </c:pt>
                <c:pt idx="353">
                  <c:v>-1.1654450967907907E-2</c:v>
                </c:pt>
                <c:pt idx="354">
                  <c:v>1.3642394654452801E-2</c:v>
                </c:pt>
                <c:pt idx="355">
                  <c:v>1.2654014211148024E-2</c:v>
                </c:pt>
                <c:pt idx="356">
                  <c:v>2.2771634180098772E-2</c:v>
                </c:pt>
                <c:pt idx="357">
                  <c:v>3.578808439895511E-2</c:v>
                </c:pt>
                <c:pt idx="358">
                  <c:v>5.7371747083961963E-2</c:v>
                </c:pt>
                <c:pt idx="359">
                  <c:v>5.7753844354301691E-2</c:v>
                </c:pt>
                <c:pt idx="360">
                  <c:v>3.6570752486586575E-2</c:v>
                </c:pt>
                <c:pt idx="361">
                  <c:v>1.4402550961822273E-2</c:v>
                </c:pt>
                <c:pt idx="362">
                  <c:v>-8.8094151020050061E-3</c:v>
                </c:pt>
                <c:pt idx="363">
                  <c:v>-1.5379145611077548E-2</c:v>
                </c:pt>
                <c:pt idx="364">
                  <c:v>-1.9900103118270635E-2</c:v>
                </c:pt>
                <c:pt idx="365">
                  <c:v>-3.5810102820396428E-2</c:v>
                </c:pt>
                <c:pt idx="366">
                  <c:v>-5.7090422920882705E-2</c:v>
                </c:pt>
                <c:pt idx="367">
                  <c:v>-4.8735994286835199E-2</c:v>
                </c:pt>
                <c:pt idx="368">
                  <c:v>-5.7691260874271393E-2</c:v>
                </c:pt>
                <c:pt idx="369">
                  <c:v>-6.6326319314539431E-2</c:v>
                </c:pt>
                <c:pt idx="370">
                  <c:v>-7.3820951431989676E-2</c:v>
                </c:pt>
                <c:pt idx="371">
                  <c:v>-5.6422999799251562E-2</c:v>
                </c:pt>
                <c:pt idx="372">
                  <c:v>-2.7071329392492773E-2</c:v>
                </c:pt>
                <c:pt idx="373">
                  <c:v>-1.2088204734027386E-2</c:v>
                </c:pt>
                <c:pt idx="374">
                  <c:v>-5.8390660956501965E-3</c:v>
                </c:pt>
                <c:pt idx="375">
                  <c:v>3.1351491250097754E-3</c:v>
                </c:pt>
                <c:pt idx="376">
                  <c:v>-3.6289464868605138E-3</c:v>
                </c:pt>
                <c:pt idx="377">
                  <c:v>-2.3672269843518735E-3</c:v>
                </c:pt>
                <c:pt idx="378">
                  <c:v>-1.2979338672012092E-2</c:v>
                </c:pt>
                <c:pt idx="379">
                  <c:v>-1.1421676967293024E-2</c:v>
                </c:pt>
                <c:pt idx="380">
                  <c:v>1.5564520619809629E-2</c:v>
                </c:pt>
                <c:pt idx="381">
                  <c:v>3.8837078455835582E-2</c:v>
                </c:pt>
                <c:pt idx="382">
                  <c:v>4.6439810972660783E-2</c:v>
                </c:pt>
                <c:pt idx="383">
                  <c:v>4.9900704827159643E-2</c:v>
                </c:pt>
                <c:pt idx="384">
                  <c:v>6.2330825496464973E-2</c:v>
                </c:pt>
                <c:pt idx="385">
                  <c:v>8.1716903541237118E-2</c:v>
                </c:pt>
                <c:pt idx="386">
                  <c:v>7.8225531075149776E-2</c:v>
                </c:pt>
                <c:pt idx="387">
                  <c:v>6.9664659183472394E-2</c:v>
                </c:pt>
                <c:pt idx="388">
                  <c:v>8.2360188625752936E-2</c:v>
                </c:pt>
                <c:pt idx="389">
                  <c:v>5.9055781736969952E-2</c:v>
                </c:pt>
                <c:pt idx="390">
                  <c:v>-5.7371052727103232E-3</c:v>
                </c:pt>
                <c:pt idx="391">
                  <c:v>-4.4369732178747658E-2</c:v>
                </c:pt>
                <c:pt idx="392">
                  <c:v>-7.3362767267972237E-2</c:v>
                </c:pt>
                <c:pt idx="393">
                  <c:v>-0.11153242260217668</c:v>
                </c:pt>
                <c:pt idx="394">
                  <c:v>-0.14181851461529732</c:v>
                </c:pt>
                <c:pt idx="395">
                  <c:v>-0.14480366438627243</c:v>
                </c:pt>
                <c:pt idx="396">
                  <c:v>-0.1208991139009595</c:v>
                </c:pt>
                <c:pt idx="397">
                  <c:v>-6.2316244002431631E-2</c:v>
                </c:pt>
                <c:pt idx="398">
                  <c:v>-2.2963843122124675E-3</c:v>
                </c:pt>
                <c:pt idx="399">
                  <c:v>2.1441246438771489E-2</c:v>
                </c:pt>
                <c:pt idx="400">
                  <c:v>4.2772693131119012E-2</c:v>
                </c:pt>
                <c:pt idx="401">
                  <c:v>6.5216609146445989E-2</c:v>
                </c:pt>
                <c:pt idx="402">
                  <c:v>8.6217889152467253E-2</c:v>
                </c:pt>
                <c:pt idx="403">
                  <c:v>7.4523677118122578E-2</c:v>
                </c:pt>
                <c:pt idx="404">
                  <c:v>4.1335465796291833E-2</c:v>
                </c:pt>
                <c:pt idx="405">
                  <c:v>3.5006823297590021E-2</c:v>
                </c:pt>
                <c:pt idx="406">
                  <c:v>4.4888197481632232E-2</c:v>
                </c:pt>
                <c:pt idx="407">
                  <c:v>3.7329264264553789E-2</c:v>
                </c:pt>
                <c:pt idx="408">
                  <c:v>2.853115987032652E-2</c:v>
                </c:pt>
                <c:pt idx="409">
                  <c:v>2.8197795487940314E-2</c:v>
                </c:pt>
                <c:pt idx="410">
                  <c:v>4.3413949962705374E-2</c:v>
                </c:pt>
                <c:pt idx="411">
                  <c:v>4.2119449507445096E-2</c:v>
                </c:pt>
                <c:pt idx="412">
                  <c:v>1.9071242026984691E-2</c:v>
                </c:pt>
                <c:pt idx="413">
                  <c:v>-3.7210035882890226E-3</c:v>
                </c:pt>
                <c:pt idx="414">
                  <c:v>-9.8764954134821902E-3</c:v>
                </c:pt>
                <c:pt idx="415">
                  <c:v>-7.1450417116284371E-3</c:v>
                </c:pt>
                <c:pt idx="416">
                  <c:v>1.3419305104762316E-2</c:v>
                </c:pt>
                <c:pt idx="417">
                  <c:v>2.672265261411667E-2</c:v>
                </c:pt>
                <c:pt idx="418">
                  <c:v>2.3898301273584367E-2</c:v>
                </c:pt>
                <c:pt idx="419">
                  <c:v>2.5152053944766523E-2</c:v>
                </c:pt>
                <c:pt idx="420">
                  <c:v>2.0095966570079327E-2</c:v>
                </c:pt>
                <c:pt idx="421">
                  <c:v>1.0343084950000048E-2</c:v>
                </c:pt>
                <c:pt idx="422">
                  <c:v>-3.5807800479233268E-3</c:v>
                </c:pt>
                <c:pt idx="423">
                  <c:v>-4.8408367484807967E-3</c:v>
                </c:pt>
                <c:pt idx="424">
                  <c:v>-1.9260235000401735E-2</c:v>
                </c:pt>
                <c:pt idx="425">
                  <c:v>-1.5940533131361009E-2</c:v>
                </c:pt>
                <c:pt idx="426">
                  <c:v>-3.5234590619802478E-3</c:v>
                </c:pt>
                <c:pt idx="427">
                  <c:v>1.5683529730886221E-2</c:v>
                </c:pt>
                <c:pt idx="428">
                  <c:v>2.6401585657149555E-2</c:v>
                </c:pt>
                <c:pt idx="429">
                  <c:v>3.752401309087873E-2</c:v>
                </c:pt>
                <c:pt idx="430">
                  <c:v>4.6501225009560589E-2</c:v>
                </c:pt>
                <c:pt idx="431">
                  <c:v>6.1316644214093691E-2</c:v>
                </c:pt>
                <c:pt idx="432">
                  <c:v>5.4360577203333378E-2</c:v>
                </c:pt>
                <c:pt idx="433">
                  <c:v>5.2951654046773912E-2</c:v>
                </c:pt>
                <c:pt idx="434">
                  <c:v>5.8835853338241581E-2</c:v>
                </c:pt>
                <c:pt idx="435">
                  <c:v>5.8759108632802967E-2</c:v>
                </c:pt>
                <c:pt idx="436">
                  <c:v>3.5366463605314494E-2</c:v>
                </c:pt>
                <c:pt idx="437">
                  <c:v>2.7988885436207058E-2</c:v>
                </c:pt>
                <c:pt idx="438">
                  <c:v>3.8966868370771408E-2</c:v>
                </c:pt>
                <c:pt idx="439">
                  <c:v>3.7710776813328267E-2</c:v>
                </c:pt>
                <c:pt idx="440">
                  <c:v>2.9255885705351831E-2</c:v>
                </c:pt>
                <c:pt idx="441">
                  <c:v>2.3277491424232723E-2</c:v>
                </c:pt>
                <c:pt idx="442">
                  <c:v>2.2075121160596609E-2</c:v>
                </c:pt>
                <c:pt idx="443">
                  <c:v>2.0589234028011563E-2</c:v>
                </c:pt>
                <c:pt idx="444">
                  <c:v>1.5708965118974447E-2</c:v>
                </c:pt>
                <c:pt idx="445">
                  <c:v>8.4503229707479487E-3</c:v>
                </c:pt>
                <c:pt idx="446">
                  <c:v>1.3591487333178521E-2</c:v>
                </c:pt>
                <c:pt idx="447">
                  <c:v>3.0630164109170438E-2</c:v>
                </c:pt>
                <c:pt idx="448">
                  <c:v>3.1878727376461032E-2</c:v>
                </c:pt>
                <c:pt idx="449">
                  <c:v>3.0886820331215859E-2</c:v>
                </c:pt>
                <c:pt idx="450">
                  <c:v>6.1041642352938656E-3</c:v>
                </c:pt>
                <c:pt idx="451">
                  <c:v>-9.7247418947517868E-3</c:v>
                </c:pt>
                <c:pt idx="452">
                  <c:v>-1.015582786872983E-2</c:v>
                </c:pt>
                <c:pt idx="453">
                  <c:v>-4.789746701717377E-3</c:v>
                </c:pt>
                <c:pt idx="454">
                  <c:v>-2.5608246400952339E-3</c:v>
                </c:pt>
                <c:pt idx="455">
                  <c:v>-1.3625181913375856E-2</c:v>
                </c:pt>
                <c:pt idx="456">
                  <c:v>-1.7905215863138438E-2</c:v>
                </c:pt>
                <c:pt idx="457">
                  <c:v>-1.1268242374062539E-2</c:v>
                </c:pt>
                <c:pt idx="458">
                  <c:v>2.3938391245901587E-2</c:v>
                </c:pt>
                <c:pt idx="459">
                  <c:v>1.0102453753352166E-2</c:v>
                </c:pt>
                <c:pt idx="460">
                  <c:v>4.019156768918038E-3</c:v>
                </c:pt>
                <c:pt idx="461">
                  <c:v>1.2675484456121922E-3</c:v>
                </c:pt>
                <c:pt idx="462">
                  <c:v>-1.037515327334404E-2</c:v>
                </c:pt>
                <c:pt idx="463">
                  <c:v>-1.4276013560593128E-2</c:v>
                </c:pt>
                <c:pt idx="464">
                  <c:v>1.946373637765646E-3</c:v>
                </c:pt>
                <c:pt idx="465">
                  <c:v>2.2032875027507545E-2</c:v>
                </c:pt>
                <c:pt idx="466">
                  <c:v>2.2817333824932576E-2</c:v>
                </c:pt>
                <c:pt idx="467">
                  <c:v>1.90859148837626E-2</c:v>
                </c:pt>
                <c:pt idx="468">
                  <c:v>1.2991106193512679E-2</c:v>
                </c:pt>
                <c:pt idx="469">
                  <c:v>3.0774352792650464E-2</c:v>
                </c:pt>
                <c:pt idx="470">
                  <c:v>3.3614162709563973E-2</c:v>
                </c:pt>
                <c:pt idx="471">
                  <c:v>3.1022475734353069E-2</c:v>
                </c:pt>
                <c:pt idx="472">
                  <c:v>3.488551184535027E-2</c:v>
                </c:pt>
                <c:pt idx="473">
                  <c:v>3.7550544831901789E-2</c:v>
                </c:pt>
                <c:pt idx="474">
                  <c:v>3.3018367979675535E-2</c:v>
                </c:pt>
                <c:pt idx="475">
                  <c:v>1.6219865586608651E-2</c:v>
                </c:pt>
                <c:pt idx="476">
                  <c:v>2.6157738491892814E-2</c:v>
                </c:pt>
                <c:pt idx="477">
                  <c:v>5.2433499377220874E-2</c:v>
                </c:pt>
                <c:pt idx="478">
                  <c:v>7.9963031206279997E-2</c:v>
                </c:pt>
                <c:pt idx="479">
                  <c:v>9.7190061416476972E-2</c:v>
                </c:pt>
                <c:pt idx="480">
                  <c:v>0.11576829180121423</c:v>
                </c:pt>
                <c:pt idx="481">
                  <c:v>0.10627177404239774</c:v>
                </c:pt>
                <c:pt idx="482">
                  <c:v>9.0924861207604415E-2</c:v>
                </c:pt>
                <c:pt idx="483">
                  <c:v>6.913121039047837E-2</c:v>
                </c:pt>
                <c:pt idx="484">
                  <c:v>7.1056954320520171E-2</c:v>
                </c:pt>
                <c:pt idx="485">
                  <c:v>7.1907925195991998E-2</c:v>
                </c:pt>
                <c:pt idx="486">
                  <c:v>6.3722389731556181E-2</c:v>
                </c:pt>
                <c:pt idx="487">
                  <c:v>5.8149225767701866E-2</c:v>
                </c:pt>
                <c:pt idx="488">
                  <c:v>5.2988674230873591E-2</c:v>
                </c:pt>
                <c:pt idx="489">
                  <c:v>4.0543679706752302E-2</c:v>
                </c:pt>
                <c:pt idx="490">
                  <c:v>4.5167219303548341E-2</c:v>
                </c:pt>
                <c:pt idx="491">
                  <c:v>4.2841324824839835E-2</c:v>
                </c:pt>
                <c:pt idx="492">
                  <c:v>2.5528925266116859E-2</c:v>
                </c:pt>
                <c:pt idx="493">
                  <c:v>5.2488828655332331E-2</c:v>
                </c:pt>
                <c:pt idx="494">
                  <c:v>9.382910013198853E-2</c:v>
                </c:pt>
                <c:pt idx="495">
                  <c:v>0.15464818283915521</c:v>
                </c:pt>
                <c:pt idx="496">
                  <c:v>0.18943334184587002</c:v>
                </c:pt>
                <c:pt idx="497">
                  <c:v>0.20602421326562764</c:v>
                </c:pt>
                <c:pt idx="498">
                  <c:v>0.18391950884833932</c:v>
                </c:pt>
                <c:pt idx="499">
                  <c:v>0.16710233191028237</c:v>
                </c:pt>
                <c:pt idx="500">
                  <c:v>0.17059110967442395</c:v>
                </c:pt>
                <c:pt idx="501">
                  <c:v>0.17507895732298495</c:v>
                </c:pt>
                <c:pt idx="502">
                  <c:v>0.16593332732096316</c:v>
                </c:pt>
                <c:pt idx="503">
                  <c:v>0.16988902352750301</c:v>
                </c:pt>
                <c:pt idx="504">
                  <c:v>0.18756564980372786</c:v>
                </c:pt>
                <c:pt idx="505">
                  <c:v>0.19626908412203195</c:v>
                </c:pt>
                <c:pt idx="506">
                  <c:v>0.1740474171191454</c:v>
                </c:pt>
                <c:pt idx="507">
                  <c:v>0.17247652608901262</c:v>
                </c:pt>
                <c:pt idx="508">
                  <c:v>0.17073233820497991</c:v>
                </c:pt>
                <c:pt idx="509">
                  <c:v>0.16729894453659655</c:v>
                </c:pt>
                <c:pt idx="510">
                  <c:v>0.16601617505773902</c:v>
                </c:pt>
                <c:pt idx="511">
                  <c:v>0.18443899741396308</c:v>
                </c:pt>
                <c:pt idx="512">
                  <c:v>0.2016279659047723</c:v>
                </c:pt>
                <c:pt idx="513">
                  <c:v>0.21995460156351329</c:v>
                </c:pt>
                <c:pt idx="514">
                  <c:v>0.20900766368955376</c:v>
                </c:pt>
                <c:pt idx="515">
                  <c:v>0.19098566796630623</c:v>
                </c:pt>
                <c:pt idx="516">
                  <c:v>0.16335976671427488</c:v>
                </c:pt>
                <c:pt idx="517">
                  <c:v>0.12413718315772714</c:v>
                </c:pt>
                <c:pt idx="518">
                  <c:v>6.7063242075964813E-2</c:v>
                </c:pt>
                <c:pt idx="519">
                  <c:v>2.4452151367440823E-2</c:v>
                </c:pt>
                <c:pt idx="520">
                  <c:v>3.6280017960816625E-2</c:v>
                </c:pt>
                <c:pt idx="521">
                  <c:v>6.1312765865586698E-2</c:v>
                </c:pt>
                <c:pt idx="522">
                  <c:v>9.7442514952272186E-2</c:v>
                </c:pt>
                <c:pt idx="523">
                  <c:v>0.14586058516055347</c:v>
                </c:pt>
                <c:pt idx="524">
                  <c:v>0.1830921095609665</c:v>
                </c:pt>
                <c:pt idx="525">
                  <c:v>0.23955962128937244</c:v>
                </c:pt>
                <c:pt idx="526">
                  <c:v>0.27430576840415599</c:v>
                </c:pt>
                <c:pt idx="527">
                  <c:v>0.30473305240273479</c:v>
                </c:pt>
                <c:pt idx="528">
                  <c:v>0.34687251035124067</c:v>
                </c:pt>
                <c:pt idx="529">
                  <c:v>0.38411985877901317</c:v>
                </c:pt>
                <c:pt idx="530">
                  <c:v>0.39251116141676906</c:v>
                </c:pt>
                <c:pt idx="531">
                  <c:v>0.38605221737176182</c:v>
                </c:pt>
                <c:pt idx="532">
                  <c:v>0.40374611120671033</c:v>
                </c:pt>
                <c:pt idx="533">
                  <c:v>0.43721816830337051</c:v>
                </c:pt>
                <c:pt idx="534">
                  <c:v>0.47110018830746414</c:v>
                </c:pt>
                <c:pt idx="535">
                  <c:v>0.44968680750578643</c:v>
                </c:pt>
                <c:pt idx="536">
                  <c:v>0.4142134312167764</c:v>
                </c:pt>
                <c:pt idx="537">
                  <c:v>0.40155720602720979</c:v>
                </c:pt>
                <c:pt idx="538">
                  <c:v>0.4006968978792429</c:v>
                </c:pt>
                <c:pt idx="539">
                  <c:v>0.3977390107512474</c:v>
                </c:pt>
                <c:pt idx="540">
                  <c:v>0.40670253653079275</c:v>
                </c:pt>
                <c:pt idx="541">
                  <c:v>0.42403503589332103</c:v>
                </c:pt>
                <c:pt idx="542">
                  <c:v>0.46007208377122882</c:v>
                </c:pt>
                <c:pt idx="543">
                  <c:v>0.47689481556415558</c:v>
                </c:pt>
                <c:pt idx="544">
                  <c:v>0.50529024694114921</c:v>
                </c:pt>
                <c:pt idx="545">
                  <c:v>0.55397672262042763</c:v>
                </c:pt>
                <c:pt idx="546">
                  <c:v>0.56381089881062507</c:v>
                </c:pt>
                <c:pt idx="547">
                  <c:v>0.56355596020817755</c:v>
                </c:pt>
                <c:pt idx="548">
                  <c:v>0.55897726144641635</c:v>
                </c:pt>
                <c:pt idx="549">
                  <c:v>0.55855472702533004</c:v>
                </c:pt>
                <c:pt idx="550">
                  <c:v>0.55636848963797092</c:v>
                </c:pt>
                <c:pt idx="551">
                  <c:v>0.58088359907269482</c:v>
                </c:pt>
                <c:pt idx="552">
                  <c:v>0.65335676729679115</c:v>
                </c:pt>
                <c:pt idx="553">
                  <c:v>0.71957699619233617</c:v>
                </c:pt>
                <c:pt idx="554">
                  <c:v>0.77428939305245881</c:v>
                </c:pt>
                <c:pt idx="555">
                  <c:v>0.78800001740455627</c:v>
                </c:pt>
                <c:pt idx="556">
                  <c:v>0.78243661098182204</c:v>
                </c:pt>
                <c:pt idx="557">
                  <c:v>0.74597461670637133</c:v>
                </c:pt>
                <c:pt idx="558">
                  <c:v>0.68079234167933467</c:v>
                </c:pt>
                <c:pt idx="559">
                  <c:v>0.58701623193919661</c:v>
                </c:pt>
                <c:pt idx="560">
                  <c:v>0.48572681553661828</c:v>
                </c:pt>
                <c:pt idx="561">
                  <c:v>0.41719339158385993</c:v>
                </c:pt>
                <c:pt idx="562">
                  <c:v>0.36345115743577483</c:v>
                </c:pt>
                <c:pt idx="563">
                  <c:v>0.33055603779852394</c:v>
                </c:pt>
                <c:pt idx="564">
                  <c:v>0.33463059693574909</c:v>
                </c:pt>
                <c:pt idx="565">
                  <c:v>0.37891843155026439</c:v>
                </c:pt>
                <c:pt idx="566">
                  <c:v>0.38733125925064088</c:v>
                </c:pt>
                <c:pt idx="567">
                  <c:v>0.42099536083638672</c:v>
                </c:pt>
                <c:pt idx="568">
                  <c:v>0.42277715362608437</c:v>
                </c:pt>
                <c:pt idx="569">
                  <c:v>0.42583663612604145</c:v>
                </c:pt>
                <c:pt idx="570">
                  <c:v>0.44244528673589234</c:v>
                </c:pt>
                <c:pt idx="571">
                  <c:v>0.47238076508045201</c:v>
                </c:pt>
                <c:pt idx="572">
                  <c:v>0.48849313326179983</c:v>
                </c:pt>
                <c:pt idx="573">
                  <c:v>0.44967507652938365</c:v>
                </c:pt>
                <c:pt idx="574">
                  <c:v>0.34735030096024277</c:v>
                </c:pt>
                <c:pt idx="575">
                  <c:v>0.18432473916560413</c:v>
                </c:pt>
                <c:pt idx="576">
                  <c:v>4.6643019989132881E-2</c:v>
                </c:pt>
                <c:pt idx="577">
                  <c:v>-5.2009667605161666E-2</c:v>
                </c:pt>
                <c:pt idx="578">
                  <c:v>-8.8138882219791423E-2</c:v>
                </c:pt>
                <c:pt idx="579">
                  <c:v>-4.2000751029700044E-2</c:v>
                </c:pt>
                <c:pt idx="580">
                  <c:v>8.0581027083098888E-2</c:v>
                </c:pt>
                <c:pt idx="581">
                  <c:v>0.2720897467620671</c:v>
                </c:pt>
                <c:pt idx="582">
                  <c:v>0.48260188076645139</c:v>
                </c:pt>
                <c:pt idx="583">
                  <c:v>0.70093483015894897</c:v>
                </c:pt>
                <c:pt idx="584">
                  <c:v>0.91631943069398403</c:v>
                </c:pt>
                <c:pt idx="585">
                  <c:v>1.1043561650812626</c:v>
                </c:pt>
                <c:pt idx="586">
                  <c:v>1.2457563114166261</c:v>
                </c:pt>
                <c:pt idx="587">
                  <c:v>1.3399748361110688</c:v>
                </c:pt>
                <c:pt idx="588">
                  <c:v>1.4227914364635945</c:v>
                </c:pt>
                <c:pt idx="589">
                  <c:v>1.482930780351162</c:v>
                </c:pt>
                <c:pt idx="590">
                  <c:v>1.5141163203120231</c:v>
                </c:pt>
                <c:pt idx="591">
                  <c:v>1.51558484852314</c:v>
                </c:pt>
                <c:pt idx="592">
                  <c:v>1.4617145968973637</c:v>
                </c:pt>
                <c:pt idx="593">
                  <c:v>1.3657613494992258</c:v>
                </c:pt>
                <c:pt idx="594">
                  <c:v>1.2660885420441628</c:v>
                </c:pt>
                <c:pt idx="595">
                  <c:v>1.1822047517448664</c:v>
                </c:pt>
                <c:pt idx="596">
                  <c:v>1.1293904341757297</c:v>
                </c:pt>
                <c:pt idx="597">
                  <c:v>1.1322040412575007</c:v>
                </c:pt>
                <c:pt idx="598">
                  <c:v>1.2141058447211981</c:v>
                </c:pt>
                <c:pt idx="599">
                  <c:v>1.3707398150861263</c:v>
                </c:pt>
                <c:pt idx="600">
                  <c:v>1.5208257079124452</c:v>
                </c:pt>
                <c:pt idx="601">
                  <c:v>1.6831819827854635</c:v>
                </c:pt>
                <c:pt idx="602">
                  <c:v>1.8565887643396854</c:v>
                </c:pt>
                <c:pt idx="603">
                  <c:v>1.9473850598931313</c:v>
                </c:pt>
                <c:pt idx="604">
                  <c:v>2.0070202276110649</c:v>
                </c:pt>
                <c:pt idx="605">
                  <c:v>2.0166349504888057</c:v>
                </c:pt>
                <c:pt idx="606">
                  <c:v>2.0007235072553158</c:v>
                </c:pt>
                <c:pt idx="607">
                  <c:v>1.904279678463936</c:v>
                </c:pt>
                <c:pt idx="608">
                  <c:v>1.7862998235225678</c:v>
                </c:pt>
                <c:pt idx="609">
                  <c:v>1.7539796313643456</c:v>
                </c:pt>
                <c:pt idx="610">
                  <c:v>1.7929834833741189</c:v>
                </c:pt>
                <c:pt idx="611">
                  <c:v>1.8499626995623113</c:v>
                </c:pt>
                <c:pt idx="612">
                  <c:v>1.8892073106765748</c:v>
                </c:pt>
                <c:pt idx="613">
                  <c:v>1.9101627083122732</c:v>
                </c:pt>
                <c:pt idx="614">
                  <c:v>1.8982096838951112</c:v>
                </c:pt>
                <c:pt idx="615">
                  <c:v>1.8145826594531538</c:v>
                </c:pt>
                <c:pt idx="616">
                  <c:v>1.8210650289058685</c:v>
                </c:pt>
                <c:pt idx="617">
                  <c:v>1.8343045869469643</c:v>
                </c:pt>
                <c:pt idx="618">
                  <c:v>1.7333654187619687</c:v>
                </c:pt>
                <c:pt idx="619">
                  <c:v>1.5040576475858689</c:v>
                </c:pt>
                <c:pt idx="620">
                  <c:v>1.2626538875699045</c:v>
                </c:pt>
                <c:pt idx="621">
                  <c:v>1.1195968595892192</c:v>
                </c:pt>
                <c:pt idx="622">
                  <c:v>1.1557794300466777</c:v>
                </c:pt>
                <c:pt idx="623">
                  <c:v>1.3654201644659043</c:v>
                </c:pt>
                <c:pt idx="624">
                  <c:v>1.6246959391236306</c:v>
                </c:pt>
                <c:pt idx="625">
                  <c:v>1.7982415920495989</c:v>
                </c:pt>
                <c:pt idx="626">
                  <c:v>1.8895898647606373</c:v>
                </c:pt>
                <c:pt idx="627">
                  <c:v>1.8558200016617776</c:v>
                </c:pt>
                <c:pt idx="628">
                  <c:v>1.7227951146662237</c:v>
                </c:pt>
                <c:pt idx="629">
                  <c:v>1.4976414978504182</c:v>
                </c:pt>
                <c:pt idx="630">
                  <c:v>1.1384755454957485</c:v>
                </c:pt>
                <c:pt idx="631">
                  <c:v>0.70500646568834791</c:v>
                </c:pt>
                <c:pt idx="632">
                  <c:v>0.25634504053741697</c:v>
                </c:pt>
                <c:pt idx="633">
                  <c:v>-0.12430771172046662</c:v>
                </c:pt>
                <c:pt idx="634">
                  <c:v>-0.38648556914180521</c:v>
                </c:pt>
                <c:pt idx="635">
                  <c:v>-0.58259003587067126</c:v>
                </c:pt>
                <c:pt idx="636">
                  <c:v>-0.74826190128922465</c:v>
                </c:pt>
                <c:pt idx="637">
                  <c:v>-0.84776981726288803</c:v>
                </c:pt>
                <c:pt idx="638">
                  <c:v>-0.90830647945404053</c:v>
                </c:pt>
                <c:pt idx="639">
                  <c:v>-0.89808233052492148</c:v>
                </c:pt>
                <c:pt idx="640">
                  <c:v>-0.75423892512917523</c:v>
                </c:pt>
                <c:pt idx="641">
                  <c:v>-0.5582860109210015</c:v>
                </c:pt>
                <c:pt idx="642">
                  <c:v>-0.50809504665434368</c:v>
                </c:pt>
                <c:pt idx="643">
                  <c:v>-0.59821138411760333</c:v>
                </c:pt>
                <c:pt idx="644">
                  <c:v>-0.7252651675790549</c:v>
                </c:pt>
                <c:pt idx="645">
                  <c:v>-0.85046209461987021</c:v>
                </c:pt>
                <c:pt idx="646">
                  <c:v>-1.0619887753576041</c:v>
                </c:pt>
                <c:pt idx="647">
                  <c:v>-1.1583106897026301</c:v>
                </c:pt>
                <c:pt idx="648">
                  <c:v>-1.0610952477157116</c:v>
                </c:pt>
                <c:pt idx="649">
                  <c:v>-0.97770730130374439</c:v>
                </c:pt>
                <c:pt idx="650">
                  <c:v>-0.96103389278054241</c:v>
                </c:pt>
                <c:pt idx="651">
                  <c:v>-0.90500791892409327</c:v>
                </c:pt>
                <c:pt idx="652">
                  <c:v>-0.83698024258017545</c:v>
                </c:pt>
                <c:pt idx="653">
                  <c:v>-0.69317506335675716</c:v>
                </c:pt>
                <c:pt idx="654">
                  <c:v>-0.45933928146958353</c:v>
                </c:pt>
                <c:pt idx="655">
                  <c:v>-0.21018516501411796</c:v>
                </c:pt>
                <c:pt idx="656">
                  <c:v>1.3940858468413354E-2</c:v>
                </c:pt>
                <c:pt idx="657">
                  <c:v>0.1639684618636966</c:v>
                </c:pt>
                <c:pt idx="658">
                  <c:v>0.30016553644090893</c:v>
                </c:pt>
                <c:pt idx="659">
                  <c:v>0.4941950821503997</c:v>
                </c:pt>
                <c:pt idx="660">
                  <c:v>0.72454793348908431</c:v>
                </c:pt>
                <c:pt idx="661">
                  <c:v>0.96593078970909119</c:v>
                </c:pt>
                <c:pt idx="662">
                  <c:v>1.12007786616683</c:v>
                </c:pt>
                <c:pt idx="663">
                  <c:v>1.2638591448962688</c:v>
                </c:pt>
                <c:pt idx="664">
                  <c:v>1.4615934133529664</c:v>
                </c:pt>
                <c:pt idx="665">
                  <c:v>1.5939796382188798</c:v>
                </c:pt>
                <c:pt idx="666">
                  <c:v>1.6753138232231142</c:v>
                </c:pt>
                <c:pt idx="667">
                  <c:v>1.8234305199980736</c:v>
                </c:pt>
                <c:pt idx="668">
                  <c:v>1.9936461836099626</c:v>
                </c:pt>
                <c:pt idx="669">
                  <c:v>2.0557213944196704</c:v>
                </c:pt>
                <c:pt idx="670">
                  <c:v>2.0521347123384475</c:v>
                </c:pt>
                <c:pt idx="671">
                  <c:v>2.0594277982413769</c:v>
                </c:pt>
                <c:pt idx="672">
                  <c:v>2.0758216367661952</c:v>
                </c:pt>
                <c:pt idx="673">
                  <c:v>2.054057569205761</c:v>
                </c:pt>
                <c:pt idx="674">
                  <c:v>2.0240815258026124</c:v>
                </c:pt>
                <c:pt idx="675">
                  <c:v>2.0648410043120387</c:v>
                </c:pt>
                <c:pt idx="676">
                  <c:v>2.0333957017958166</c:v>
                </c:pt>
                <c:pt idx="677">
                  <c:v>1.8874059297144414</c:v>
                </c:pt>
                <c:pt idx="678">
                  <c:v>1.6963749092817308</c:v>
                </c:pt>
                <c:pt idx="679">
                  <c:v>1.5757127903401853</c:v>
                </c:pt>
                <c:pt idx="680">
                  <c:v>1.400921241939068</c:v>
                </c:pt>
                <c:pt idx="681">
                  <c:v>1.1642282912135125</c:v>
                </c:pt>
                <c:pt idx="682">
                  <c:v>0.97178823798894887</c:v>
                </c:pt>
                <c:pt idx="683">
                  <c:v>0.85099894210696225</c:v>
                </c:pt>
                <c:pt idx="684">
                  <c:v>0.81255605734884739</c:v>
                </c:pt>
                <c:pt idx="685">
                  <c:v>0.72636364012956622</c:v>
                </c:pt>
                <c:pt idx="686">
                  <c:v>0.5163880795240402</c:v>
                </c:pt>
                <c:pt idx="687">
                  <c:v>0.26261298162862662</c:v>
                </c:pt>
                <c:pt idx="688">
                  <c:v>9.6567808035761121E-2</c:v>
                </c:pt>
                <c:pt idx="689">
                  <c:v>-5.1717964634299278E-2</c:v>
                </c:pt>
                <c:pt idx="690">
                  <c:v>-0.47426418978720908</c:v>
                </c:pt>
                <c:pt idx="691">
                  <c:v>-1.0874577118456363</c:v>
                </c:pt>
                <c:pt idx="692">
                  <c:v>-1.6234231464564801</c:v>
                </c:pt>
                <c:pt idx="693">
                  <c:v>-1.950967064201832</c:v>
                </c:pt>
                <c:pt idx="694">
                  <c:v>-1.93685641720891</c:v>
                </c:pt>
                <c:pt idx="695">
                  <c:v>-1.5480626231431962</c:v>
                </c:pt>
                <c:pt idx="696">
                  <c:v>-1.3139211049675943</c:v>
                </c:pt>
                <c:pt idx="697">
                  <c:v>-1.2061333854496479</c:v>
                </c:pt>
                <c:pt idx="698">
                  <c:v>-1.0423563833534719</c:v>
                </c:pt>
                <c:pt idx="699">
                  <c:v>-0.89283211559057241</c:v>
                </c:pt>
                <c:pt idx="700">
                  <c:v>-0.88403629526495942</c:v>
                </c:pt>
                <c:pt idx="701">
                  <c:v>-0.93090245962142948</c:v>
                </c:pt>
                <c:pt idx="702">
                  <c:v>-0.905694966763258</c:v>
                </c:pt>
                <c:pt idx="703">
                  <c:v>-0.89630887001752857</c:v>
                </c:pt>
                <c:pt idx="704">
                  <c:v>-0.96854522600769999</c:v>
                </c:pt>
                <c:pt idx="705">
                  <c:v>-1.0977008642256261</c:v>
                </c:pt>
                <c:pt idx="706">
                  <c:v>-1.2347499512135982</c:v>
                </c:pt>
                <c:pt idx="707">
                  <c:v>-1.3251430812478067</c:v>
                </c:pt>
                <c:pt idx="708">
                  <c:v>-1.3062881496548653</c:v>
                </c:pt>
                <c:pt idx="709">
                  <c:v>-1.1734549051523209</c:v>
                </c:pt>
                <c:pt idx="710">
                  <c:v>-0.97335521869361408</c:v>
                </c:pt>
                <c:pt idx="711">
                  <c:v>-0.70944070167839535</c:v>
                </c:pt>
                <c:pt idx="712">
                  <c:v>-0.38014495812356475</c:v>
                </c:pt>
                <c:pt idx="713">
                  <c:v>1.682448595762253E-2</c:v>
                </c:pt>
                <c:pt idx="714">
                  <c:v>0.41575406290590766</c:v>
                </c:pt>
                <c:pt idx="715">
                  <c:v>0.76210861958563336</c:v>
                </c:pt>
                <c:pt idx="716">
                  <c:v>1.0206072261929513</c:v>
                </c:pt>
                <c:pt idx="717">
                  <c:v>1.1889858408272267</c:v>
                </c:pt>
                <c:pt idx="718">
                  <c:v>1.2913093373179436</c:v>
                </c:pt>
                <c:pt idx="719">
                  <c:v>1.3135840129852296</c:v>
                </c:pt>
                <c:pt idx="720">
                  <c:v>1.265849390923977</c:v>
                </c:pt>
                <c:pt idx="721">
                  <c:v>1.1941704938560724</c:v>
                </c:pt>
                <c:pt idx="722">
                  <c:v>1.1142562320828437</c:v>
                </c:pt>
                <c:pt idx="723">
                  <c:v>1.0743141212314369</c:v>
                </c:pt>
                <c:pt idx="724">
                  <c:v>1.0777040445059538</c:v>
                </c:pt>
                <c:pt idx="725">
                  <c:v>1.122264578640461</c:v>
                </c:pt>
                <c:pt idx="726">
                  <c:v>1.241388441324234</c:v>
                </c:pt>
                <c:pt idx="727">
                  <c:v>1.4656908497214318</c:v>
                </c:pt>
                <c:pt idx="728">
                  <c:v>1.6793530797958376</c:v>
                </c:pt>
                <c:pt idx="729">
                  <c:v>1.7771313893795013</c:v>
                </c:pt>
                <c:pt idx="730">
                  <c:v>1.76677991732955</c:v>
                </c:pt>
                <c:pt idx="731">
                  <c:v>1.6154953452944756</c:v>
                </c:pt>
                <c:pt idx="732">
                  <c:v>1.3672345554828644</c:v>
                </c:pt>
                <c:pt idx="733">
                  <c:v>1.1500641421973705</c:v>
                </c:pt>
                <c:pt idx="734">
                  <c:v>1.0148216986656189</c:v>
                </c:pt>
                <c:pt idx="735">
                  <c:v>0.78126753330230714</c:v>
                </c:pt>
                <c:pt idx="736">
                  <c:v>0.4885179839283228</c:v>
                </c:pt>
                <c:pt idx="737">
                  <c:v>0.2829636127129197</c:v>
                </c:pt>
                <c:pt idx="738">
                  <c:v>0.22925695521757009</c:v>
                </c:pt>
                <c:pt idx="739">
                  <c:v>0.29076853098347782</c:v>
                </c:pt>
                <c:pt idx="740">
                  <c:v>0.28497140038758517</c:v>
                </c:pt>
                <c:pt idx="741">
                  <c:v>0.24931157100945711</c:v>
                </c:pt>
                <c:pt idx="742">
                  <c:v>0.39749587621539834</c:v>
                </c:pt>
                <c:pt idx="743">
                  <c:v>0.74406082302331933</c:v>
                </c:pt>
                <c:pt idx="744">
                  <c:v>0.83500417605042465</c:v>
                </c:pt>
                <c:pt idx="745">
                  <c:v>0.46106274828314786</c:v>
                </c:pt>
                <c:pt idx="746">
                  <c:v>-0.16576878301799297</c:v>
                </c:pt>
                <c:pt idx="747">
                  <c:v>-0.85061792291700844</c:v>
                </c:pt>
                <c:pt idx="748">
                  <c:v>-1.5444674625992776</c:v>
                </c:pt>
                <c:pt idx="749">
                  <c:v>-2.1692237439751625</c:v>
                </c:pt>
                <c:pt idx="750">
                  <c:v>-2.5569420889019967</c:v>
                </c:pt>
                <c:pt idx="751">
                  <c:v>-2.8306815361976625</c:v>
                </c:pt>
                <c:pt idx="752">
                  <c:v>-2.8362232348322869</c:v>
                </c:pt>
                <c:pt idx="753">
                  <c:v>-2.5408830034732821</c:v>
                </c:pt>
                <c:pt idx="754">
                  <c:v>-2.0924518489837647</c:v>
                </c:pt>
                <c:pt idx="755">
                  <c:v>-1.6645093381404878</c:v>
                </c:pt>
                <c:pt idx="756">
                  <c:v>-1.3786657159030438</c:v>
                </c:pt>
                <c:pt idx="757">
                  <c:v>-1.0722027647495271</c:v>
                </c:pt>
                <c:pt idx="758">
                  <c:v>-0.69235382191836836</c:v>
                </c:pt>
                <c:pt idx="759">
                  <c:v>-0.61526420384645464</c:v>
                </c:pt>
                <c:pt idx="760">
                  <c:v>-0.63108567304909235</c:v>
                </c:pt>
                <c:pt idx="761">
                  <c:v>-0.57569558389484887</c:v>
                </c:pt>
                <c:pt idx="762">
                  <c:v>-0.47832084182649853</c:v>
                </c:pt>
                <c:pt idx="763">
                  <c:v>-0.3265658612921834</c:v>
                </c:pt>
                <c:pt idx="764">
                  <c:v>-0.1440655630454421</c:v>
                </c:pt>
                <c:pt idx="765">
                  <c:v>-8.8740706890821461E-2</c:v>
                </c:pt>
                <c:pt idx="766">
                  <c:v>-0.11427774516865612</c:v>
                </c:pt>
                <c:pt idx="767">
                  <c:v>-0.25227773560211064</c:v>
                </c:pt>
                <c:pt idx="768">
                  <c:v>-0.37076697438955308</c:v>
                </c:pt>
                <c:pt idx="769">
                  <c:v>-0.36375323921442032</c:v>
                </c:pt>
                <c:pt idx="770">
                  <c:v>-0.31053093217313293</c:v>
                </c:pt>
                <c:pt idx="771">
                  <c:v>-0.28822884768247609</c:v>
                </c:pt>
                <c:pt idx="772">
                  <c:v>-0.31328716345131397</c:v>
                </c:pt>
                <c:pt idx="773">
                  <c:v>-0.2699683586508036</c:v>
                </c:pt>
                <c:pt idx="774">
                  <c:v>-0.12099701821804047</c:v>
                </c:pt>
                <c:pt idx="775">
                  <c:v>5.6260145707055932E-2</c:v>
                </c:pt>
                <c:pt idx="776">
                  <c:v>0.19819729484617712</c:v>
                </c:pt>
                <c:pt idx="777">
                  <c:v>0.34433668255805971</c:v>
                </c:pt>
                <c:pt idx="778">
                  <c:v>0.5255369254946709</c:v>
                </c:pt>
                <c:pt idx="779">
                  <c:v>0.71248819738626479</c:v>
                </c:pt>
                <c:pt idx="780">
                  <c:v>0.83709331311285495</c:v>
                </c:pt>
                <c:pt idx="781">
                  <c:v>0.8747754020243883</c:v>
                </c:pt>
                <c:pt idx="782">
                  <c:v>0.90951904579997067</c:v>
                </c:pt>
                <c:pt idx="783">
                  <c:v>1.0248941123485567</c:v>
                </c:pt>
                <c:pt idx="784">
                  <c:v>1.1644441996514798</c:v>
                </c:pt>
                <c:pt idx="785">
                  <c:v>1.2126783201098443</c:v>
                </c:pt>
                <c:pt idx="786">
                  <c:v>1.1417631424963475</c:v>
                </c:pt>
                <c:pt idx="787">
                  <c:v>1.0170197401195764</c:v>
                </c:pt>
                <c:pt idx="788">
                  <c:v>0.81908776268363004</c:v>
                </c:pt>
                <c:pt idx="789">
                  <c:v>0.53636881940066816</c:v>
                </c:pt>
                <c:pt idx="790">
                  <c:v>0.21814770229160788</c:v>
                </c:pt>
                <c:pt idx="791">
                  <c:v>8.3779307864606384E-2</c:v>
                </c:pt>
                <c:pt idx="792">
                  <c:v>0.25087233904749157</c:v>
                </c:pt>
                <c:pt idx="793">
                  <c:v>0.41771635193377737</c:v>
                </c:pt>
                <c:pt idx="794">
                  <c:v>0.52764616236090667</c:v>
                </c:pt>
                <c:pt idx="795">
                  <c:v>0.55252211809158325</c:v>
                </c:pt>
                <c:pt idx="796">
                  <c:v>0.54533406279981134</c:v>
                </c:pt>
                <c:pt idx="797">
                  <c:v>0.50636580571532253</c:v>
                </c:pt>
                <c:pt idx="798">
                  <c:v>0.39387860588729384</c:v>
                </c:pt>
                <c:pt idx="799">
                  <c:v>1.3156454488635064E-2</c:v>
                </c:pt>
                <c:pt idx="800">
                  <c:v>-0.69470571823418148</c:v>
                </c:pt>
                <c:pt idx="801">
                  <c:v>-1.487275700122118</c:v>
                </c:pt>
                <c:pt idx="802">
                  <c:v>-2.3826336666941645</c:v>
                </c:pt>
                <c:pt idx="803">
                  <c:v>-2.7571709257364274</c:v>
                </c:pt>
                <c:pt idx="804">
                  <c:v>-2.4878016874194144</c:v>
                </c:pt>
                <c:pt idx="805">
                  <c:v>-2.3446061535179616</c:v>
                </c:pt>
                <c:pt idx="806">
                  <c:v>-2.1767081800103187</c:v>
                </c:pt>
                <c:pt idx="807">
                  <c:v>-1.8364809206128121</c:v>
                </c:pt>
                <c:pt idx="808">
                  <c:v>-1.4021377551555634</c:v>
                </c:pt>
                <c:pt idx="809">
                  <c:v>-0.99435191228985786</c:v>
                </c:pt>
                <c:pt idx="810">
                  <c:v>-0.79207201838493346</c:v>
                </c:pt>
                <c:pt idx="811">
                  <c:v>-0.81803943000733859</c:v>
                </c:pt>
                <c:pt idx="812">
                  <c:v>-0.98471818596124649</c:v>
                </c:pt>
                <c:pt idx="813">
                  <c:v>-1.1337299452722074</c:v>
                </c:pt>
                <c:pt idx="814">
                  <c:v>-1.1989915231615305</c:v>
                </c:pt>
                <c:pt idx="815">
                  <c:v>-1.1798049813508988</c:v>
                </c:pt>
                <c:pt idx="816">
                  <c:v>-1.1684157016128303</c:v>
                </c:pt>
                <c:pt idx="817">
                  <c:v>-1.0942369736731052</c:v>
                </c:pt>
                <c:pt idx="818">
                  <c:v>-0.85876572556793696</c:v>
                </c:pt>
                <c:pt idx="819">
                  <c:v>-0.56626932408660657</c:v>
                </c:pt>
                <c:pt idx="820">
                  <c:v>-0.19347395058721306</c:v>
                </c:pt>
                <c:pt idx="821">
                  <c:v>8.7234975770115852E-2</c:v>
                </c:pt>
                <c:pt idx="822">
                  <c:v>0.32253691043704752</c:v>
                </c:pt>
                <c:pt idx="823">
                  <c:v>0.62137118205428121</c:v>
                </c:pt>
                <c:pt idx="824">
                  <c:v>0.93181023985147482</c:v>
                </c:pt>
                <c:pt idx="825">
                  <c:v>1.161929166018963</c:v>
                </c:pt>
                <c:pt idx="826">
                  <c:v>1.2174788841605186</c:v>
                </c:pt>
                <c:pt idx="827">
                  <c:v>1.1892902614921332</c:v>
                </c:pt>
                <c:pt idx="828">
                  <c:v>1.0954272475093603</c:v>
                </c:pt>
                <c:pt idx="829">
                  <c:v>0.94408018335700039</c:v>
                </c:pt>
                <c:pt idx="830">
                  <c:v>0.86753611050546175</c:v>
                </c:pt>
                <c:pt idx="831">
                  <c:v>0.87388918340206145</c:v>
                </c:pt>
                <c:pt idx="832">
                  <c:v>1.0764215308427811</c:v>
                </c:pt>
                <c:pt idx="833">
                  <c:v>1.3675989831984043</c:v>
                </c:pt>
                <c:pt idx="834">
                  <c:v>1.5564967931807041</c:v>
                </c:pt>
                <c:pt idx="835">
                  <c:v>1.5846150299906732</c:v>
                </c:pt>
                <c:pt idx="836">
                  <c:v>1.5314084373414518</c:v>
                </c:pt>
                <c:pt idx="837">
                  <c:v>1.4245808306336403</c:v>
                </c:pt>
                <c:pt idx="838">
                  <c:v>1.4015718908607961</c:v>
                </c:pt>
                <c:pt idx="839">
                  <c:v>1.4472057545185091</c:v>
                </c:pt>
                <c:pt idx="840">
                  <c:v>1.4114374592900276</c:v>
                </c:pt>
                <c:pt idx="841">
                  <c:v>1.1502491334825755</c:v>
                </c:pt>
                <c:pt idx="842">
                  <c:v>0.74565579727292064</c:v>
                </c:pt>
                <c:pt idx="843">
                  <c:v>0.40271776869893078</c:v>
                </c:pt>
                <c:pt idx="844">
                  <c:v>9.3342739697545765E-2</c:v>
                </c:pt>
                <c:pt idx="845">
                  <c:v>-0.23866329794749619</c:v>
                </c:pt>
                <c:pt idx="846">
                  <c:v>-0.52697490200400354</c:v>
                </c:pt>
                <c:pt idx="847">
                  <c:v>-0.51873244754970071</c:v>
                </c:pt>
                <c:pt idx="848">
                  <c:v>-0.18997652990743519</c:v>
                </c:pt>
                <c:pt idx="849">
                  <c:v>0.13794139036908745</c:v>
                </c:pt>
                <c:pt idx="850">
                  <c:v>0.46852079875767233</c:v>
                </c:pt>
                <c:pt idx="851">
                  <c:v>0.81923964411020278</c:v>
                </c:pt>
                <c:pt idx="852">
                  <c:v>0.8610410233587027</c:v>
                </c:pt>
                <c:pt idx="853">
                  <c:v>0.3813198830187321</c:v>
                </c:pt>
                <c:pt idx="854">
                  <c:v>-0.34242581248283388</c:v>
                </c:pt>
                <c:pt idx="855">
                  <c:v>-0.98127183705568322</c:v>
                </c:pt>
                <c:pt idx="856">
                  <c:v>-1.5960016053915025</c:v>
                </c:pt>
                <c:pt idx="857">
                  <c:v>-2.1298548795282843</c:v>
                </c:pt>
                <c:pt idx="858">
                  <c:v>-2.3559517984092238</c:v>
                </c:pt>
                <c:pt idx="859">
                  <c:v>-2.2353577995300293</c:v>
                </c:pt>
                <c:pt idx="860">
                  <c:v>-1.7856826499104501</c:v>
                </c:pt>
                <c:pt idx="861">
                  <c:v>-1.217000581920147</c:v>
                </c:pt>
                <c:pt idx="862">
                  <c:v>-0.80353336505591877</c:v>
                </c:pt>
                <c:pt idx="863">
                  <c:v>-0.57484609309583901</c:v>
                </c:pt>
                <c:pt idx="864">
                  <c:v>-0.47805760748684406</c:v>
                </c:pt>
                <c:pt idx="865">
                  <c:v>-0.44257008824497462</c:v>
                </c:pt>
                <c:pt idx="866">
                  <c:v>-0.4934787616878748</c:v>
                </c:pt>
                <c:pt idx="867">
                  <c:v>-0.62244224578142171</c:v>
                </c:pt>
                <c:pt idx="868">
                  <c:v>-0.73060111731290822</c:v>
                </c:pt>
                <c:pt idx="869">
                  <c:v>-0.77835854351520539</c:v>
                </c:pt>
                <c:pt idx="870">
                  <c:v>-0.8122857698053122</c:v>
                </c:pt>
                <c:pt idx="871">
                  <c:v>-0.81466215133666997</c:v>
                </c:pt>
                <c:pt idx="872">
                  <c:v>-0.79096397101879123</c:v>
                </c:pt>
                <c:pt idx="873">
                  <c:v>-0.77249283604323871</c:v>
                </c:pt>
                <c:pt idx="874">
                  <c:v>-0.71068601243197926</c:v>
                </c:pt>
                <c:pt idx="875">
                  <c:v>-0.59587271712720402</c:v>
                </c:pt>
                <c:pt idx="876">
                  <c:v>-0.46430831842124465</c:v>
                </c:pt>
                <c:pt idx="877">
                  <c:v>-0.35387195639312269</c:v>
                </c:pt>
                <c:pt idx="878">
                  <c:v>-0.23861259162425996</c:v>
                </c:pt>
                <c:pt idx="879">
                  <c:v>-6.6512297317385671E-2</c:v>
                </c:pt>
                <c:pt idx="880">
                  <c:v>9.324859952554107E-2</c:v>
                </c:pt>
                <c:pt idx="881">
                  <c:v>0.20692212631925941</c:v>
                </c:pt>
                <c:pt idx="882">
                  <c:v>0.30987304732203486</c:v>
                </c:pt>
                <c:pt idx="883">
                  <c:v>0.46556846648454669</c:v>
                </c:pt>
                <c:pt idx="884">
                  <c:v>0.60660367347300059</c:v>
                </c:pt>
                <c:pt idx="885">
                  <c:v>0.7392628902196885</c:v>
                </c:pt>
                <c:pt idx="886">
                  <c:v>0.85578393794596197</c:v>
                </c:pt>
                <c:pt idx="887">
                  <c:v>0.91748777747154242</c:v>
                </c:pt>
                <c:pt idx="888">
                  <c:v>0.93799250096082687</c:v>
                </c:pt>
                <c:pt idx="889">
                  <c:v>0.95390767179429536</c:v>
                </c:pt>
                <c:pt idx="890">
                  <c:v>1.0821050244569779</c:v>
                </c:pt>
                <c:pt idx="891">
                  <c:v>1.3180052389204502</c:v>
                </c:pt>
                <c:pt idx="892">
                  <c:v>1.4978002497553826</c:v>
                </c:pt>
                <c:pt idx="893">
                  <c:v>1.4855384923517705</c:v>
                </c:pt>
                <c:pt idx="894">
                  <c:v>1.4240681760013105</c:v>
                </c:pt>
                <c:pt idx="895">
                  <c:v>1.3517546367645263</c:v>
                </c:pt>
                <c:pt idx="896">
                  <c:v>1.2306935915350914</c:v>
                </c:pt>
                <c:pt idx="897">
                  <c:v>1.0037507267296315</c:v>
                </c:pt>
                <c:pt idx="898">
                  <c:v>0.88377850614488129</c:v>
                </c:pt>
                <c:pt idx="899">
                  <c:v>0.94399832233786585</c:v>
                </c:pt>
                <c:pt idx="900">
                  <c:v>1.0097922161221504</c:v>
                </c:pt>
                <c:pt idx="901">
                  <c:v>0.95869105964899071</c:v>
                </c:pt>
                <c:pt idx="902">
                  <c:v>0.84878270119428634</c:v>
                </c:pt>
                <c:pt idx="903">
                  <c:v>0.70508986160159115</c:v>
                </c:pt>
                <c:pt idx="904">
                  <c:v>0.53674775552004583</c:v>
                </c:pt>
                <c:pt idx="905">
                  <c:v>0.17090013502165677</c:v>
                </c:pt>
                <c:pt idx="906">
                  <c:v>-0.61187128387391565</c:v>
                </c:pt>
                <c:pt idx="907">
                  <c:v>-1.5014872115850448</c:v>
                </c:pt>
                <c:pt idx="908">
                  <c:v>-2.1291328945755961</c:v>
                </c:pt>
                <c:pt idx="909">
                  <c:v>-2.5581243959069253</c:v>
                </c:pt>
                <c:pt idx="910">
                  <c:v>-2.5639835983514785</c:v>
                </c:pt>
                <c:pt idx="911">
                  <c:v>-2.2717292350530625</c:v>
                </c:pt>
                <c:pt idx="912">
                  <c:v>-2.0207980218529702</c:v>
                </c:pt>
                <c:pt idx="913">
                  <c:v>-1.634361094236374</c:v>
                </c:pt>
                <c:pt idx="914">
                  <c:v>-1.2386800110340119</c:v>
                </c:pt>
                <c:pt idx="915">
                  <c:v>-1.0185661093890668</c:v>
                </c:pt>
                <c:pt idx="916">
                  <c:v>-0.93036626994609839</c:v>
                </c:pt>
                <c:pt idx="917">
                  <c:v>-0.91024848595261576</c:v>
                </c:pt>
                <c:pt idx="918">
                  <c:v>-0.94414428345859058</c:v>
                </c:pt>
                <c:pt idx="919">
                  <c:v>-1.061234265267849</c:v>
                </c:pt>
                <c:pt idx="920">
                  <c:v>-1.2951538816094399</c:v>
                </c:pt>
                <c:pt idx="921">
                  <c:v>-1.508098658323288</c:v>
                </c:pt>
                <c:pt idx="922">
                  <c:v>-1.589778413772583</c:v>
                </c:pt>
                <c:pt idx="923">
                  <c:v>-1.5095743493735791</c:v>
                </c:pt>
                <c:pt idx="924">
                  <c:v>-1.3340972149372101</c:v>
                </c:pt>
                <c:pt idx="925">
                  <c:v>-1.109710606634617</c:v>
                </c:pt>
                <c:pt idx="926">
                  <c:v>-0.85654911920428278</c:v>
                </c:pt>
                <c:pt idx="927">
                  <c:v>-0.54959427103400238</c:v>
                </c:pt>
                <c:pt idx="928">
                  <c:v>-0.28360761042684318</c:v>
                </c:pt>
                <c:pt idx="929">
                  <c:v>-8.9538184879347685E-2</c:v>
                </c:pt>
                <c:pt idx="930">
                  <c:v>0.11801371397450566</c:v>
                </c:pt>
                <c:pt idx="931">
                  <c:v>0.40438557732850317</c:v>
                </c:pt>
                <c:pt idx="932">
                  <c:v>0.71038809679448611</c:v>
                </c:pt>
                <c:pt idx="933">
                  <c:v>0.93866493076086044</c:v>
                </c:pt>
                <c:pt idx="934">
                  <c:v>1.04258910253644</c:v>
                </c:pt>
                <c:pt idx="935">
                  <c:v>1.0489982356131078</c:v>
                </c:pt>
                <c:pt idx="936">
                  <c:v>1.0309372097253799</c:v>
                </c:pt>
                <c:pt idx="937">
                  <c:v>1.0757267354428768</c:v>
                </c:pt>
                <c:pt idx="938">
                  <c:v>1.2195343266427519</c:v>
                </c:pt>
                <c:pt idx="939">
                  <c:v>1.3313474155962468</c:v>
                </c:pt>
                <c:pt idx="940">
                  <c:v>1.3462382273375988</c:v>
                </c:pt>
                <c:pt idx="941">
                  <c:v>1.2504735526442528</c:v>
                </c:pt>
                <c:pt idx="942">
                  <c:v>1.1069193651527167</c:v>
                </c:pt>
                <c:pt idx="943">
                  <c:v>0.91745612941682342</c:v>
                </c:pt>
                <c:pt idx="944">
                  <c:v>0.80870091497898111</c:v>
                </c:pt>
                <c:pt idx="945">
                  <c:v>0.88094428762793542</c:v>
                </c:pt>
                <c:pt idx="946">
                  <c:v>1.0598432126641275</c:v>
                </c:pt>
                <c:pt idx="947">
                  <c:v>1.2126888450980187</c:v>
                </c:pt>
                <c:pt idx="948">
                  <c:v>1.15775900490582</c:v>
                </c:pt>
                <c:pt idx="949">
                  <c:v>0.85367046184837825</c:v>
                </c:pt>
                <c:pt idx="950">
                  <c:v>0.37304435525089502</c:v>
                </c:pt>
                <c:pt idx="951">
                  <c:v>-2.787822687998414E-2</c:v>
                </c:pt>
                <c:pt idx="952">
                  <c:v>-0.19351935787126423</c:v>
                </c:pt>
                <c:pt idx="953">
                  <c:v>4.1563086938112975E-2</c:v>
                </c:pt>
                <c:pt idx="954">
                  <c:v>0.57440188743174081</c:v>
                </c:pt>
                <c:pt idx="955">
                  <c:v>1.0062821325659752</c:v>
                </c:pt>
                <c:pt idx="956">
                  <c:v>1.4459082573652269</c:v>
                </c:pt>
                <c:pt idx="957">
                  <c:v>1.6793127340078355</c:v>
                </c:pt>
                <c:pt idx="958">
                  <c:v>1.4269277568161489</c:v>
                </c:pt>
                <c:pt idx="959">
                  <c:v>0.63801498904824261</c:v>
                </c:pt>
                <c:pt idx="960">
                  <c:v>-0.3678751973435283</c:v>
                </c:pt>
                <c:pt idx="961">
                  <c:v>-1.1985896732658148</c:v>
                </c:pt>
                <c:pt idx="962">
                  <c:v>-1.8249924574792387</c:v>
                </c:pt>
                <c:pt idx="963">
                  <c:v>-2.3894839721918109</c:v>
                </c:pt>
                <c:pt idx="964">
                  <c:v>-2.7275296354293825</c:v>
                </c:pt>
                <c:pt idx="965">
                  <c:v>-2.6624331682920457</c:v>
                </c:pt>
                <c:pt idx="966">
                  <c:v>-2.3472387161850929</c:v>
                </c:pt>
                <c:pt idx="967">
                  <c:v>-1.9709665882587435</c:v>
                </c:pt>
                <c:pt idx="968">
                  <c:v>-1.6314121972024442</c:v>
                </c:pt>
                <c:pt idx="969">
                  <c:v>-1.4494268193840982</c:v>
                </c:pt>
                <c:pt idx="970">
                  <c:v>-1.4494882151484489</c:v>
                </c:pt>
                <c:pt idx="971">
                  <c:v>-1.5713542757928372</c:v>
                </c:pt>
                <c:pt idx="972">
                  <c:v>-1.6365561389923096</c:v>
                </c:pt>
                <c:pt idx="973">
                  <c:v>-1.5751476569473744</c:v>
                </c:pt>
                <c:pt idx="974">
                  <c:v>-1.4375742208957674</c:v>
                </c:pt>
                <c:pt idx="975">
                  <c:v>-1.2994710271060468</c:v>
                </c:pt>
                <c:pt idx="976">
                  <c:v>-1.2097442603856325</c:v>
                </c:pt>
                <c:pt idx="977">
                  <c:v>-1.1276784425228834</c:v>
                </c:pt>
                <c:pt idx="978">
                  <c:v>-0.98960411936044701</c:v>
                </c:pt>
                <c:pt idx="979">
                  <c:v>-0.82112610206007963</c:v>
                </c:pt>
                <c:pt idx="980">
                  <c:v>-0.69463211640715605</c:v>
                </c:pt>
                <c:pt idx="981">
                  <c:v>-0.47700814191251995</c:v>
                </c:pt>
                <c:pt idx="982">
                  <c:v>-0.18674729542806745</c:v>
                </c:pt>
                <c:pt idx="983">
                  <c:v>7.8147653471678499E-2</c:v>
                </c:pt>
                <c:pt idx="984">
                  <c:v>0.30800157286226754</c:v>
                </c:pt>
                <c:pt idx="985">
                  <c:v>0.40352702334523205</c:v>
                </c:pt>
                <c:pt idx="986">
                  <c:v>0.43864905506372454</c:v>
                </c:pt>
                <c:pt idx="987">
                  <c:v>0.55713619250804192</c:v>
                </c:pt>
                <c:pt idx="988">
                  <c:v>0.67664001457393175</c:v>
                </c:pt>
                <c:pt idx="989">
                  <c:v>0.77941528156399731</c:v>
                </c:pt>
                <c:pt idx="990">
                  <c:v>0.87545813754200941</c:v>
                </c:pt>
                <c:pt idx="991">
                  <c:v>0.92870873048901559</c:v>
                </c:pt>
                <c:pt idx="992">
                  <c:v>0.84583402343094349</c:v>
                </c:pt>
                <c:pt idx="993">
                  <c:v>0.84537348210811625</c:v>
                </c:pt>
                <c:pt idx="994">
                  <c:v>0.95157258622348317</c:v>
                </c:pt>
                <c:pt idx="995">
                  <c:v>1.1097658628225326</c:v>
                </c:pt>
                <c:pt idx="996">
                  <c:v>1.2934663751721382</c:v>
                </c:pt>
                <c:pt idx="997">
                  <c:v>1.3519170431792737</c:v>
                </c:pt>
                <c:pt idx="998">
                  <c:v>1.3220689076185228</c:v>
                </c:pt>
                <c:pt idx="999">
                  <c:v>1.1445113338530064</c:v>
                </c:pt>
                <c:pt idx="1000">
                  <c:v>0.84536332257092006</c:v>
                </c:pt>
                <c:pt idx="1001">
                  <c:v>0.54967708222568035</c:v>
                </c:pt>
                <c:pt idx="1002">
                  <c:v>0.41567914545536044</c:v>
                </c:pt>
                <c:pt idx="1003">
                  <c:v>0.4797355391085148</c:v>
                </c:pt>
                <c:pt idx="1004">
                  <c:v>0.71127899318933485</c:v>
                </c:pt>
                <c:pt idx="1005">
                  <c:v>1.0434427960216999</c:v>
                </c:pt>
                <c:pt idx="1006">
                  <c:v>1.3692400042712689</c:v>
                </c:pt>
                <c:pt idx="1007">
                  <c:v>1.6649003706872465</c:v>
                </c:pt>
                <c:pt idx="1008">
                  <c:v>1.7999106797575952</c:v>
                </c:pt>
                <c:pt idx="1009">
                  <c:v>1.7734379956126214</c:v>
                </c:pt>
                <c:pt idx="1010">
                  <c:v>1.4598157136142254</c:v>
                </c:pt>
                <c:pt idx="1011">
                  <c:v>0.7882743979990483</c:v>
                </c:pt>
                <c:pt idx="1012">
                  <c:v>-0.17580421306192875</c:v>
                </c:pt>
                <c:pt idx="1013">
                  <c:v>-1.2415566949546337</c:v>
                </c:pt>
                <c:pt idx="1014">
                  <c:v>-2.117965005040169</c:v>
                </c:pt>
                <c:pt idx="1015">
                  <c:v>-2.7198370385169985</c:v>
                </c:pt>
                <c:pt idx="1016">
                  <c:v>-3.0351475578546525</c:v>
                </c:pt>
                <c:pt idx="1017">
                  <c:v>-2.787348990440369</c:v>
                </c:pt>
                <c:pt idx="1018">
                  <c:v>-2.1876608920097351</c:v>
                </c:pt>
                <c:pt idx="1019">
                  <c:v>-1.8095774428546429</c:v>
                </c:pt>
                <c:pt idx="1020">
                  <c:v>-1.4460632085800171</c:v>
                </c:pt>
                <c:pt idx="1021">
                  <c:v>-1.1304570394009352</c:v>
                </c:pt>
                <c:pt idx="1022">
                  <c:v>-1.016988822966814</c:v>
                </c:pt>
                <c:pt idx="1023">
                  <c:v>-1.0577830924093723</c:v>
                </c:pt>
                <c:pt idx="1024">
                  <c:v>-1.1168656251579523</c:v>
                </c:pt>
                <c:pt idx="1025">
                  <c:v>-1.1986790625751018</c:v>
                </c:pt>
                <c:pt idx="1026">
                  <c:v>-1.3188415369391442</c:v>
                </c:pt>
                <c:pt idx="1027">
                  <c:v>-1.3409793877601623</c:v>
                </c:pt>
                <c:pt idx="1028">
                  <c:v>-1.1711283711344005</c:v>
                </c:pt>
                <c:pt idx="1029">
                  <c:v>-0.91286365315318108</c:v>
                </c:pt>
                <c:pt idx="1030">
                  <c:v>-0.64411853201687341</c:v>
                </c:pt>
                <c:pt idx="1031">
                  <c:v>-0.44521025229245426</c:v>
                </c:pt>
                <c:pt idx="1032">
                  <c:v>-0.29754137914627793</c:v>
                </c:pt>
                <c:pt idx="1033">
                  <c:v>-0.1845823821052909</c:v>
                </c:pt>
                <c:pt idx="1034">
                  <c:v>-1.7837479524314404E-2</c:v>
                </c:pt>
                <c:pt idx="1035">
                  <c:v>0.18738089606165886</c:v>
                </c:pt>
                <c:pt idx="1036">
                  <c:v>0.39285377170890573</c:v>
                </c:pt>
                <c:pt idx="1037">
                  <c:v>0.56436291251331572</c:v>
                </c:pt>
                <c:pt idx="1038">
                  <c:v>0.67096887320280074</c:v>
                </c:pt>
                <c:pt idx="1039">
                  <c:v>0.75049758419394497</c:v>
                </c:pt>
                <c:pt idx="1040">
                  <c:v>0.83155007958412175</c:v>
                </c:pt>
                <c:pt idx="1041">
                  <c:v>0.88164668440818794</c:v>
                </c:pt>
                <c:pt idx="1042">
                  <c:v>0.9695399835705758</c:v>
                </c:pt>
                <c:pt idx="1043">
                  <c:v>1.1246239301562311</c:v>
                </c:pt>
                <c:pt idx="1044">
                  <c:v>1.2409570629894735</c:v>
                </c:pt>
                <c:pt idx="1045">
                  <c:v>1.2474986355006696</c:v>
                </c:pt>
                <c:pt idx="1046">
                  <c:v>1.2070139761269094</c:v>
                </c:pt>
                <c:pt idx="1047">
                  <c:v>1.1846498380601407</c:v>
                </c:pt>
                <c:pt idx="1048">
                  <c:v>1.1230105371773242</c:v>
                </c:pt>
                <c:pt idx="1049">
                  <c:v>1.0051331546902658</c:v>
                </c:pt>
                <c:pt idx="1050">
                  <c:v>0.84762692593038091</c:v>
                </c:pt>
                <c:pt idx="1051">
                  <c:v>0.73544421985745434</c:v>
                </c:pt>
                <c:pt idx="1052">
                  <c:v>0.79535142928361902</c:v>
                </c:pt>
                <c:pt idx="1053">
                  <c:v>0.87990114435553557</c:v>
                </c:pt>
                <c:pt idx="1054">
                  <c:v>0.88178416706621654</c:v>
                </c:pt>
                <c:pt idx="1055">
                  <c:v>0.69847256764769561</c:v>
                </c:pt>
                <c:pt idx="1056">
                  <c:v>0.32151288025081159</c:v>
                </c:pt>
                <c:pt idx="1057">
                  <c:v>-1.9608418419957162E-2</c:v>
                </c:pt>
                <c:pt idx="1058">
                  <c:v>-0.2677937060594559</c:v>
                </c:pt>
                <c:pt idx="1059">
                  <c:v>-0.28179241541773081</c:v>
                </c:pt>
                <c:pt idx="1060">
                  <c:v>-4.8853377141058446E-2</c:v>
                </c:pt>
                <c:pt idx="1061">
                  <c:v>0.44389894109219313</c:v>
                </c:pt>
                <c:pt idx="1062">
                  <c:v>1.0325094529241323</c:v>
                </c:pt>
                <c:pt idx="1063">
                  <c:v>1.417372090816498</c:v>
                </c:pt>
                <c:pt idx="1064">
                  <c:v>1.3644536197185517</c:v>
                </c:pt>
                <c:pt idx="1065">
                  <c:v>0.8616212864220143</c:v>
                </c:pt>
                <c:pt idx="1066">
                  <c:v>0.25471922222524884</c:v>
                </c:pt>
                <c:pt idx="1067">
                  <c:v>-0.39376842241734267</c:v>
                </c:pt>
                <c:pt idx="1068">
                  <c:v>-1.0226840110123159</c:v>
                </c:pt>
                <c:pt idx="1069">
                  <c:v>-1.4867525205016137</c:v>
                </c:pt>
                <c:pt idx="1070">
                  <c:v>-1.7182737551629543</c:v>
                </c:pt>
                <c:pt idx="1071">
                  <c:v>-1.6137490743398668</c:v>
                </c:pt>
                <c:pt idx="1072">
                  <c:v>-1.3351982456445695</c:v>
                </c:pt>
                <c:pt idx="1073">
                  <c:v>-1.1421638960391283</c:v>
                </c:pt>
                <c:pt idx="1074">
                  <c:v>-1.1310382526367904</c:v>
                </c:pt>
                <c:pt idx="1075">
                  <c:v>-1.1978629374504091</c:v>
                </c:pt>
                <c:pt idx="1076">
                  <c:v>-1.267176416516304</c:v>
                </c:pt>
                <c:pt idx="1077">
                  <c:v>-1.3349602639675142</c:v>
                </c:pt>
                <c:pt idx="1078">
                  <c:v>-1.3409194537997247</c:v>
                </c:pt>
                <c:pt idx="1079">
                  <c:v>-1.2832545053958893</c:v>
                </c:pt>
                <c:pt idx="1080">
                  <c:v>-1.1973309870064259</c:v>
                </c:pt>
                <c:pt idx="1081">
                  <c:v>-1.0450222751498224</c:v>
                </c:pt>
                <c:pt idx="1082">
                  <c:v>-0.9596855979412795</c:v>
                </c:pt>
                <c:pt idx="1083">
                  <c:v>-0.91129199467599398</c:v>
                </c:pt>
                <c:pt idx="1084">
                  <c:v>-0.85833719775080686</c:v>
                </c:pt>
                <c:pt idx="1085">
                  <c:v>-0.81462502151727678</c:v>
                </c:pt>
                <c:pt idx="1086">
                  <c:v>-0.80976817801594736</c:v>
                </c:pt>
                <c:pt idx="1087">
                  <c:v>-0.76913382992148405</c:v>
                </c:pt>
                <c:pt idx="1088">
                  <c:v>-0.69620019346475603</c:v>
                </c:pt>
                <c:pt idx="1089">
                  <c:v>-0.55856002606451516</c:v>
                </c:pt>
                <c:pt idx="1090">
                  <c:v>-0.41052840627729897</c:v>
                </c:pt>
                <c:pt idx="1091">
                  <c:v>-0.28290327675640586</c:v>
                </c:pt>
                <c:pt idx="1092">
                  <c:v>-0.15016618240624666</c:v>
                </c:pt>
                <c:pt idx="1093">
                  <c:v>8.3787676692008983E-2</c:v>
                </c:pt>
                <c:pt idx="1094">
                  <c:v>0.37232829060405492</c:v>
                </c:pt>
                <c:pt idx="1095">
                  <c:v>0.68549986191093926</c:v>
                </c:pt>
                <c:pt idx="1096">
                  <c:v>0.94922821819782266</c:v>
                </c:pt>
                <c:pt idx="1097">
                  <c:v>1.1295768141746521</c:v>
                </c:pt>
                <c:pt idx="1098">
                  <c:v>1.1678636513650418</c:v>
                </c:pt>
                <c:pt idx="1099">
                  <c:v>1.1749838789552451</c:v>
                </c:pt>
                <c:pt idx="1100">
                  <c:v>1.1684729312360287</c:v>
                </c:pt>
                <c:pt idx="1101">
                  <c:v>1.1393703887611628</c:v>
                </c:pt>
                <c:pt idx="1102">
                  <c:v>1.0959424602985384</c:v>
                </c:pt>
                <c:pt idx="1103">
                  <c:v>0.96507504969835289</c:v>
                </c:pt>
                <c:pt idx="1104">
                  <c:v>0.73650344297289849</c:v>
                </c:pt>
                <c:pt idx="1105">
                  <c:v>0.47658187989145517</c:v>
                </c:pt>
                <c:pt idx="1106">
                  <c:v>0.3465405346825719</c:v>
                </c:pt>
                <c:pt idx="1107">
                  <c:v>0.3163331608101726</c:v>
                </c:pt>
                <c:pt idx="1108">
                  <c:v>0.3259006674215198</c:v>
                </c:pt>
                <c:pt idx="1109">
                  <c:v>0.44157061636447908</c:v>
                </c:pt>
                <c:pt idx="1110">
                  <c:v>0.68048346251249314</c:v>
                </c:pt>
                <c:pt idx="1111">
                  <c:v>1.0314720837771894</c:v>
                </c:pt>
                <c:pt idx="1112">
                  <c:v>1.3533861561119558</c:v>
                </c:pt>
                <c:pt idx="1113">
                  <c:v>1.5384652957320215</c:v>
                </c:pt>
                <c:pt idx="1114">
                  <c:v>1.5330016574263574</c:v>
                </c:pt>
                <c:pt idx="1115">
                  <c:v>1.1761335877329111</c:v>
                </c:pt>
                <c:pt idx="1116">
                  <c:v>0.49060222394764424</c:v>
                </c:pt>
                <c:pt idx="1117">
                  <c:v>-0.49574101287871603</c:v>
                </c:pt>
                <c:pt idx="1118">
                  <c:v>-1.6327854157984258</c:v>
                </c:pt>
                <c:pt idx="1119">
                  <c:v>-2.6548613163828851</c:v>
                </c:pt>
                <c:pt idx="1120">
                  <c:v>-3.4564034852385523</c:v>
                </c:pt>
                <c:pt idx="1121">
                  <c:v>-3.2733748179674151</c:v>
                </c:pt>
                <c:pt idx="1122">
                  <c:v>-2.3982116724550724</c:v>
                </c:pt>
                <c:pt idx="1123">
                  <c:v>-1.8302686925232412</c:v>
                </c:pt>
                <c:pt idx="1124">
                  <c:v>-1.3609463135898114</c:v>
                </c:pt>
                <c:pt idx="1125">
                  <c:v>-0.71662554100155829</c:v>
                </c:pt>
                <c:pt idx="1126">
                  <c:v>-0.22926567122340202</c:v>
                </c:pt>
                <c:pt idx="1127">
                  <c:v>-5.8774749934673312E-2</c:v>
                </c:pt>
                <c:pt idx="1128">
                  <c:v>-0.13441586650907994</c:v>
                </c:pt>
                <c:pt idx="1129">
                  <c:v>-0.43576118834316735</c:v>
                </c:pt>
                <c:pt idx="1130">
                  <c:v>-0.89943742275238037</c:v>
                </c:pt>
                <c:pt idx="1131">
                  <c:v>-1.2262999936938286</c:v>
                </c:pt>
                <c:pt idx="1132">
                  <c:v>-1.4262956728041172</c:v>
                </c:pt>
                <c:pt idx="1133">
                  <c:v>-1.5083802017569543</c:v>
                </c:pt>
                <c:pt idx="1134">
                  <c:v>-1.428555475473404</c:v>
                </c:pt>
                <c:pt idx="1135">
                  <c:v>-1.1909516747295856</c:v>
                </c:pt>
                <c:pt idx="1136">
                  <c:v>-0.85254574991762644</c:v>
                </c:pt>
                <c:pt idx="1137">
                  <c:v>-0.5055626541003585</c:v>
                </c:pt>
                <c:pt idx="1138">
                  <c:v>-0.25561132460832597</c:v>
                </c:pt>
                <c:pt idx="1139">
                  <c:v>-0.10311002008616925</c:v>
                </c:pt>
                <c:pt idx="1140">
                  <c:v>4.8945397697389127E-2</c:v>
                </c:pt>
                <c:pt idx="1141">
                  <c:v>0.15735175263136625</c:v>
                </c:pt>
                <c:pt idx="1142">
                  <c:v>0.28789234042167666</c:v>
                </c:pt>
                <c:pt idx="1143">
                  <c:v>0.4402205673605204</c:v>
                </c:pt>
                <c:pt idx="1144">
                  <c:v>0.49661513507366184</c:v>
                </c:pt>
                <c:pt idx="1145">
                  <c:v>0.45682943724095826</c:v>
                </c:pt>
                <c:pt idx="1146">
                  <c:v>0.38149888090789319</c:v>
                </c:pt>
                <c:pt idx="1147">
                  <c:v>0.37214688073843721</c:v>
                </c:pt>
                <c:pt idx="1148">
                  <c:v>0.45622114408761266</c:v>
                </c:pt>
                <c:pt idx="1149">
                  <c:v>0.61135058932006359</c:v>
                </c:pt>
                <c:pt idx="1150">
                  <c:v>0.7823550423234702</c:v>
                </c:pt>
                <c:pt idx="1151">
                  <c:v>0.96233460590243347</c:v>
                </c:pt>
                <c:pt idx="1152">
                  <c:v>1.1743760608881713</c:v>
                </c:pt>
                <c:pt idx="1153">
                  <c:v>1.3682781372964383</c:v>
                </c:pt>
                <c:pt idx="1154">
                  <c:v>1.5208602064847947</c:v>
                </c:pt>
                <c:pt idx="1155">
                  <c:v>1.6582918475568296</c:v>
                </c:pt>
                <c:pt idx="1156">
                  <c:v>1.7480235113203526</c:v>
                </c:pt>
                <c:pt idx="1157">
                  <c:v>1.7749869230389597</c:v>
                </c:pt>
                <c:pt idx="1158">
                  <c:v>1.6778721262514593</c:v>
                </c:pt>
                <c:pt idx="1159">
                  <c:v>1.3835655364394188</c:v>
                </c:pt>
                <c:pt idx="1160">
                  <c:v>0.92735626950860028</c:v>
                </c:pt>
                <c:pt idx="1161">
                  <c:v>0.45587239421904091</c:v>
                </c:pt>
                <c:pt idx="1162">
                  <c:v>9.6541413338854909E-2</c:v>
                </c:pt>
                <c:pt idx="1163">
                  <c:v>-0.1002480272948742</c:v>
                </c:pt>
                <c:pt idx="1164">
                  <c:v>-0.10321232808753848</c:v>
                </c:pt>
                <c:pt idx="1165">
                  <c:v>2.8511827513575554E-2</c:v>
                </c:pt>
                <c:pt idx="1166">
                  <c:v>0.25653423450887203</c:v>
                </c:pt>
                <c:pt idx="1167">
                  <c:v>0.48762577190995221</c:v>
                </c:pt>
                <c:pt idx="1168">
                  <c:v>0.56142008196562532</c:v>
                </c:pt>
                <c:pt idx="1169">
                  <c:v>0.26578025389462712</c:v>
                </c:pt>
                <c:pt idx="1170">
                  <c:v>-0.37151490636169915</c:v>
                </c:pt>
                <c:pt idx="1171">
                  <c:v>-1.1442387074232101</c:v>
                </c:pt>
                <c:pt idx="1172">
                  <c:v>-1.9291734682023527</c:v>
                </c:pt>
                <c:pt idx="1173">
                  <c:v>-2.5380196219682696</c:v>
                </c:pt>
                <c:pt idx="1174">
                  <c:v>-2.7363001665472986</c:v>
                </c:pt>
                <c:pt idx="1175">
                  <c:v>-2.3686218376457693</c:v>
                </c:pt>
                <c:pt idx="1176">
                  <c:v>-1.6509021364152432</c:v>
                </c:pt>
                <c:pt idx="1177">
                  <c:v>-0.93072463117539883</c:v>
                </c:pt>
                <c:pt idx="1178">
                  <c:v>-0.42783806495368482</c:v>
                </c:pt>
                <c:pt idx="1179">
                  <c:v>-0.27752310745418074</c:v>
                </c:pt>
                <c:pt idx="1180">
                  <c:v>-0.44907573692500591</c:v>
                </c:pt>
                <c:pt idx="1181">
                  <c:v>-0.70260764546692378</c:v>
                </c:pt>
                <c:pt idx="1182">
                  <c:v>-0.84649607442319397</c:v>
                </c:pt>
                <c:pt idx="1183">
                  <c:v>-0.96592362686991695</c:v>
                </c:pt>
                <c:pt idx="1184">
                  <c:v>-1.0509732788801194</c:v>
                </c:pt>
                <c:pt idx="1185">
                  <c:v>-1.1184187187254429</c:v>
                </c:pt>
                <c:pt idx="1186">
                  <c:v>-1.1499609388411045</c:v>
                </c:pt>
                <c:pt idx="1187">
                  <c:v>-1.1609776047617197</c:v>
                </c:pt>
                <c:pt idx="1188">
                  <c:v>-1.0968932906538249</c:v>
                </c:pt>
                <c:pt idx="1189">
                  <c:v>-0.88852432563900952</c:v>
                </c:pt>
                <c:pt idx="1190">
                  <c:v>-0.60101402767002587</c:v>
                </c:pt>
                <c:pt idx="1191">
                  <c:v>-0.37925355009734635</c:v>
                </c:pt>
                <c:pt idx="1192">
                  <c:v>-0.20482441943138838</c:v>
                </c:pt>
                <c:pt idx="1193">
                  <c:v>-7.9455218799412253E-2</c:v>
                </c:pt>
                <c:pt idx="1194">
                  <c:v>1.3790073394775391E-2</c:v>
                </c:pt>
                <c:pt idx="1195">
                  <c:v>5.0919234976172449E-2</c:v>
                </c:pt>
                <c:pt idx="1196">
                  <c:v>8.8255387991666795E-2</c:v>
                </c:pt>
                <c:pt idx="1197">
                  <c:v>0.11171880260109902</c:v>
                </c:pt>
                <c:pt idx="1198">
                  <c:v>0.19608250312507153</c:v>
                </c:pt>
                <c:pt idx="1199">
                  <c:v>0.30640996076166632</c:v>
                </c:pt>
                <c:pt idx="1200">
                  <c:v>0.4051364329084754</c:v>
                </c:pt>
                <c:pt idx="1201">
                  <c:v>0.59029191523790359</c:v>
                </c:pt>
                <c:pt idx="1202">
                  <c:v>0.78465424060821543</c:v>
                </c:pt>
                <c:pt idx="1203">
                  <c:v>0.89026284903287889</c:v>
                </c:pt>
                <c:pt idx="1204">
                  <c:v>0.9475220737606288</c:v>
                </c:pt>
                <c:pt idx="1205">
                  <c:v>0.93255685620009909</c:v>
                </c:pt>
                <c:pt idx="1206">
                  <c:v>0.9294747157394887</c:v>
                </c:pt>
                <c:pt idx="1207">
                  <c:v>1.004807757139206</c:v>
                </c:pt>
                <c:pt idx="1208">
                  <c:v>1.0706276710331442</c:v>
                </c:pt>
                <c:pt idx="1209">
                  <c:v>1.0585543401539326</c:v>
                </c:pt>
                <c:pt idx="1210">
                  <c:v>1.0551145693659782</c:v>
                </c:pt>
                <c:pt idx="1211">
                  <c:v>1.1366251941025258</c:v>
                </c:pt>
                <c:pt idx="1212">
                  <c:v>1.170985772162676</c:v>
                </c:pt>
                <c:pt idx="1213">
                  <c:v>1.1073002381622792</c:v>
                </c:pt>
                <c:pt idx="1214">
                  <c:v>1.1270904318988324</c:v>
                </c:pt>
                <c:pt idx="1215">
                  <c:v>1.3096655014157297</c:v>
                </c:pt>
                <c:pt idx="1216">
                  <c:v>1.4057681451737882</c:v>
                </c:pt>
                <c:pt idx="1217">
                  <c:v>1.3346972854435444</c:v>
                </c:pt>
                <c:pt idx="1218">
                  <c:v>1.1315550734102726</c:v>
                </c:pt>
                <c:pt idx="1219">
                  <c:v>0.87518244132399559</c:v>
                </c:pt>
                <c:pt idx="1220">
                  <c:v>0.52454238720238211</c:v>
                </c:pt>
                <c:pt idx="1221">
                  <c:v>-7.291638717055321E-2</c:v>
                </c:pt>
                <c:pt idx="1222">
                  <c:v>-0.95761246763169772</c:v>
                </c:pt>
                <c:pt idx="1223">
                  <c:v>-1.9102919317781926</c:v>
                </c:pt>
                <c:pt idx="1224">
                  <c:v>-2.7117652496695519</c:v>
                </c:pt>
                <c:pt idx="1225">
                  <c:v>-3.231472208797932</c:v>
                </c:pt>
                <c:pt idx="1226">
                  <c:v>-3.3276393181085586</c:v>
                </c:pt>
                <c:pt idx="1227">
                  <c:v>-2.9781705343723299</c:v>
                </c:pt>
                <c:pt idx="1228">
                  <c:v>-2.2982048428058626</c:v>
                </c:pt>
                <c:pt idx="1229">
                  <c:v>-1.6097715058922768</c:v>
                </c:pt>
                <c:pt idx="1230">
                  <c:v>-1.1205547796934843</c:v>
                </c:pt>
                <c:pt idx="1231">
                  <c:v>-0.85616378769278534</c:v>
                </c:pt>
                <c:pt idx="1232">
                  <c:v>-0.80279318064451222</c:v>
                </c:pt>
                <c:pt idx="1233">
                  <c:v>-0.91672098822891712</c:v>
                </c:pt>
                <c:pt idx="1234">
                  <c:v>-1.0997410308569671</c:v>
                </c:pt>
                <c:pt idx="1235">
                  <c:v>-1.2403179623186589</c:v>
                </c:pt>
                <c:pt idx="1236">
                  <c:v>-1.2633080448210241</c:v>
                </c:pt>
                <c:pt idx="1237">
                  <c:v>-1.189190274104476</c:v>
                </c:pt>
                <c:pt idx="1238">
                  <c:v>-1.033408900871873</c:v>
                </c:pt>
                <c:pt idx="1239">
                  <c:v>-0.8174334391951561</c:v>
                </c:pt>
                <c:pt idx="1240">
                  <c:v>-0.60761166036129</c:v>
                </c:pt>
                <c:pt idx="1241">
                  <c:v>-0.45618880167603493</c:v>
                </c:pt>
                <c:pt idx="1242">
                  <c:v>-0.31445211153477431</c:v>
                </c:pt>
                <c:pt idx="1243">
                  <c:v>-0.19118852980434894</c:v>
                </c:pt>
                <c:pt idx="1244">
                  <c:v>-8.9111529998481279E-2</c:v>
                </c:pt>
                <c:pt idx="1245">
                  <c:v>-2.5011483225971461E-2</c:v>
                </c:pt>
                <c:pt idx="1246">
                  <c:v>4.0999397076666354E-2</c:v>
                </c:pt>
                <c:pt idx="1247">
                  <c:v>0.20315482009202243</c:v>
                </c:pt>
                <c:pt idx="1248">
                  <c:v>0.41638790108263496</c:v>
                </c:pt>
                <c:pt idx="1249">
                  <c:v>0.57425720538944014</c:v>
                </c:pt>
                <c:pt idx="1250">
                  <c:v>0.62605238981544975</c:v>
                </c:pt>
                <c:pt idx="1251">
                  <c:v>0.67251480393111707</c:v>
                </c:pt>
                <c:pt idx="1252">
                  <c:v>0.70715560980141168</c:v>
                </c:pt>
                <c:pt idx="1253">
                  <c:v>0.72499115243554124</c:v>
                </c:pt>
                <c:pt idx="1254">
                  <c:v>0.77448600567877302</c:v>
                </c:pt>
                <c:pt idx="1255">
                  <c:v>0.89043592661619186</c:v>
                </c:pt>
                <c:pt idx="1256">
                  <c:v>0.98418294645845894</c:v>
                </c:pt>
                <c:pt idx="1257">
                  <c:v>0.99350881688296799</c:v>
                </c:pt>
                <c:pt idx="1258">
                  <c:v>0.92484693691134456</c:v>
                </c:pt>
                <c:pt idx="1259">
                  <c:v>0.90964739218354229</c:v>
                </c:pt>
                <c:pt idx="1260">
                  <c:v>0.92919141814112671</c:v>
                </c:pt>
                <c:pt idx="1261">
                  <c:v>0.98208905853331097</c:v>
                </c:pt>
                <c:pt idx="1262">
                  <c:v>0.95714571364223966</c:v>
                </c:pt>
                <c:pt idx="1263">
                  <c:v>0.91502756148576736</c:v>
                </c:pt>
                <c:pt idx="1264">
                  <c:v>0.82552123479545125</c:v>
                </c:pt>
                <c:pt idx="1265">
                  <c:v>0.53920917749404906</c:v>
                </c:pt>
                <c:pt idx="1266">
                  <c:v>0.146894464250654</c:v>
                </c:pt>
                <c:pt idx="1267">
                  <c:v>-0.1133060658350587</c:v>
                </c:pt>
                <c:pt idx="1268">
                  <c:v>-0.16599225629121067</c:v>
                </c:pt>
                <c:pt idx="1269">
                  <c:v>2.309112969785929E-2</c:v>
                </c:pt>
                <c:pt idx="1270">
                  <c:v>0.40767251651734115</c:v>
                </c:pt>
                <c:pt idx="1271">
                  <c:v>0.91934470698237425</c:v>
                </c:pt>
                <c:pt idx="1272">
                  <c:v>1.3551119618117811</c:v>
                </c:pt>
                <c:pt idx="1273">
                  <c:v>1.4197083458304407</c:v>
                </c:pt>
                <c:pt idx="1274">
                  <c:v>0.92866677671670916</c:v>
                </c:pt>
                <c:pt idx="1275">
                  <c:v>0.14587321149185301</c:v>
                </c:pt>
                <c:pt idx="1276">
                  <c:v>-0.60943858634680514</c:v>
                </c:pt>
                <c:pt idx="1277">
                  <c:v>-1.2466564902663231</c:v>
                </c:pt>
                <c:pt idx="1278">
                  <c:v>-1.7410507066547871</c:v>
                </c:pt>
                <c:pt idx="1279">
                  <c:v>-1.9483279234170914</c:v>
                </c:pt>
                <c:pt idx="1280">
                  <c:v>-1.7573781792819501</c:v>
                </c:pt>
                <c:pt idx="1281">
                  <c:v>-1.281014583259821</c:v>
                </c:pt>
                <c:pt idx="1282">
                  <c:v>-0.80409740209579472</c:v>
                </c:pt>
                <c:pt idx="1283">
                  <c:v>-0.45928004186600446</c:v>
                </c:pt>
                <c:pt idx="1284">
                  <c:v>-0.33188306339085105</c:v>
                </c:pt>
                <c:pt idx="1285">
                  <c:v>-0.4079796415194869</c:v>
                </c:pt>
                <c:pt idx="1286">
                  <c:v>-0.61163692016154536</c:v>
                </c:pt>
                <c:pt idx="1287">
                  <c:v>-0.7757272233814001</c:v>
                </c:pt>
                <c:pt idx="1288">
                  <c:v>-0.88353007256984717</c:v>
                </c:pt>
                <c:pt idx="1289">
                  <c:v>-1.0871884475648403</c:v>
                </c:pt>
                <c:pt idx="1290">
                  <c:v>-1.3196331037580968</c:v>
                </c:pt>
                <c:pt idx="1291">
                  <c:v>-1.4732736651599407</c:v>
                </c:pt>
                <c:pt idx="1292">
                  <c:v>-1.5515158425271511</c:v>
                </c:pt>
                <c:pt idx="1293">
                  <c:v>-1.5685227616131308</c:v>
                </c:pt>
                <c:pt idx="1294">
                  <c:v>-1.4857253108918667</c:v>
                </c:pt>
                <c:pt idx="1295">
                  <c:v>-1.3672728547453881</c:v>
                </c:pt>
                <c:pt idx="1296">
                  <c:v>-1.1698015648126603</c:v>
                </c:pt>
                <c:pt idx="1297">
                  <c:v>-0.92108425363898283</c:v>
                </c:pt>
                <c:pt idx="1298">
                  <c:v>-0.7049942596256733</c:v>
                </c:pt>
                <c:pt idx="1299">
                  <c:v>-0.47721575461328031</c:v>
                </c:pt>
                <c:pt idx="1300">
                  <c:v>-0.1980969785526395</c:v>
                </c:pt>
                <c:pt idx="1301">
                  <c:v>6.2864621467888362E-2</c:v>
                </c:pt>
                <c:pt idx="1302">
                  <c:v>0.22949128238484265</c:v>
                </c:pt>
                <c:pt idx="1303">
                  <c:v>0.34237940020859242</c:v>
                </c:pt>
                <c:pt idx="1304">
                  <c:v>0.47049269914627079</c:v>
                </c:pt>
                <c:pt idx="1305">
                  <c:v>0.64626336380839355</c:v>
                </c:pt>
                <c:pt idx="1306">
                  <c:v>0.83212303362786777</c:v>
                </c:pt>
                <c:pt idx="1307">
                  <c:v>0.95517037801444538</c:v>
                </c:pt>
                <c:pt idx="1308">
                  <c:v>1.0117359767854215</c:v>
                </c:pt>
                <c:pt idx="1309">
                  <c:v>1.0343619239330293</c:v>
                </c:pt>
                <c:pt idx="1310">
                  <c:v>1.0166093386709691</c:v>
                </c:pt>
                <c:pt idx="1311">
                  <c:v>0.95261492550373084</c:v>
                </c:pt>
                <c:pt idx="1312">
                  <c:v>0.87368482321500784</c:v>
                </c:pt>
                <c:pt idx="1313">
                  <c:v>0.88220312006771573</c:v>
                </c:pt>
                <c:pt idx="1314">
                  <c:v>0.86734512582421308</c:v>
                </c:pt>
                <c:pt idx="1315">
                  <c:v>0.7899394657462836</c:v>
                </c:pt>
                <c:pt idx="1316">
                  <c:v>0.67252584055066111</c:v>
                </c:pt>
                <c:pt idx="1317">
                  <c:v>0.58513467103242878</c:v>
                </c:pt>
                <c:pt idx="1318">
                  <c:v>0.56857458885759116</c:v>
                </c:pt>
                <c:pt idx="1319">
                  <c:v>0.59287784636020668</c:v>
                </c:pt>
                <c:pt idx="1320">
                  <c:v>0.68623207949101928</c:v>
                </c:pt>
                <c:pt idx="1321">
                  <c:v>0.78218211092054846</c:v>
                </c:pt>
                <c:pt idx="1322">
                  <c:v>0.90379257515072831</c:v>
                </c:pt>
                <c:pt idx="1323">
                  <c:v>0.99064185395836835</c:v>
                </c:pt>
                <c:pt idx="1324">
                  <c:v>0.99506476096808916</c:v>
                </c:pt>
                <c:pt idx="1325">
                  <c:v>0.97525709867477417</c:v>
                </c:pt>
                <c:pt idx="1326">
                  <c:v>0.9685358704626561</c:v>
                </c:pt>
                <c:pt idx="1327">
                  <c:v>0.78674388930201533</c:v>
                </c:pt>
                <c:pt idx="1328">
                  <c:v>0.23111410399898888</c:v>
                </c:pt>
                <c:pt idx="1329">
                  <c:v>-0.59673594888299708</c:v>
                </c:pt>
                <c:pt idx="1330">
                  <c:v>-1.4179666064679624</c:v>
                </c:pt>
                <c:pt idx="1331">
                  <c:v>-1.9852153757214548</c:v>
                </c:pt>
                <c:pt idx="1332">
                  <c:v>-2.2734075321257117</c:v>
                </c:pt>
                <c:pt idx="1333">
                  <c:v>-2.2256251090765002</c:v>
                </c:pt>
                <c:pt idx="1334">
                  <c:v>-1.9107183399796488</c:v>
                </c:pt>
                <c:pt idx="1335">
                  <c:v>-1.4990256799757482</c:v>
                </c:pt>
                <c:pt idx="1336">
                  <c:v>-1.1868891754746438</c:v>
                </c:pt>
                <c:pt idx="1337">
                  <c:v>-1.0605932642519476</c:v>
                </c:pt>
                <c:pt idx="1338">
                  <c:v>-0.99209583722054961</c:v>
                </c:pt>
                <c:pt idx="1339">
                  <c:v>-1.0009087606519462</c:v>
                </c:pt>
                <c:pt idx="1340">
                  <c:v>-1.0688871011137964</c:v>
                </c:pt>
                <c:pt idx="1341">
                  <c:v>-1.1924552862346174</c:v>
                </c:pt>
                <c:pt idx="1342">
                  <c:v>-1.322819543927908</c:v>
                </c:pt>
                <c:pt idx="1343">
                  <c:v>-1.4028533081710339</c:v>
                </c:pt>
                <c:pt idx="1344">
                  <c:v>-1.4240779700875283</c:v>
                </c:pt>
                <c:pt idx="1345">
                  <c:v>-1.4184814538061619</c:v>
                </c:pt>
                <c:pt idx="1346">
                  <c:v>-1.3353336086869241</c:v>
                </c:pt>
                <c:pt idx="1347">
                  <c:v>-1.1486202453821899</c:v>
                </c:pt>
                <c:pt idx="1348">
                  <c:v>-0.9017153517901898</c:v>
                </c:pt>
                <c:pt idx="1349">
                  <c:v>-0.63193052262067795</c:v>
                </c:pt>
                <c:pt idx="1350">
                  <c:v>-0.31531461238861086</c:v>
                </c:pt>
                <c:pt idx="1351">
                  <c:v>-2.5439810045063498E-2</c:v>
                </c:pt>
                <c:pt idx="1352">
                  <c:v>0.18493416521698236</c:v>
                </c:pt>
                <c:pt idx="1353">
                  <c:v>0.34533995512872934</c:v>
                </c:pt>
                <c:pt idx="1354">
                  <c:v>0.48796951510012154</c:v>
                </c:pt>
                <c:pt idx="1355">
                  <c:v>0.63470122575759891</c:v>
                </c:pt>
                <c:pt idx="1356">
                  <c:v>0.75538870699703697</c:v>
                </c:pt>
                <c:pt idx="1357">
                  <c:v>0.83473074562847616</c:v>
                </c:pt>
                <c:pt idx="1358">
                  <c:v>0.90385367855429655</c:v>
                </c:pt>
                <c:pt idx="1359">
                  <c:v>0.96849362432956698</c:v>
                </c:pt>
                <c:pt idx="1360">
                  <c:v>0.97786619938910013</c:v>
                </c:pt>
                <c:pt idx="1361">
                  <c:v>0.97613242685794832</c:v>
                </c:pt>
                <c:pt idx="1362">
                  <c:v>1.019350732639432</c:v>
                </c:pt>
                <c:pt idx="1363">
                  <c:v>1.1220295936614275</c:v>
                </c:pt>
                <c:pt idx="1364">
                  <c:v>1.2272684387862682</c:v>
                </c:pt>
                <c:pt idx="1365">
                  <c:v>1.3089205661416055</c:v>
                </c:pt>
                <c:pt idx="1366">
                  <c:v>1.369888314306736</c:v>
                </c:pt>
                <c:pt idx="1367">
                  <c:v>1.3320791946351529</c:v>
                </c:pt>
                <c:pt idx="1368">
                  <c:v>1.1862954638153316</c:v>
                </c:pt>
                <c:pt idx="1369">
                  <c:v>0.91132335036993029</c:v>
                </c:pt>
                <c:pt idx="1370">
                  <c:v>0.64537487939000138</c:v>
                </c:pt>
                <c:pt idx="1371">
                  <c:v>0.42048760324716572</c:v>
                </c:pt>
                <c:pt idx="1372">
                  <c:v>0.27786091206595304</c:v>
                </c:pt>
                <c:pt idx="1373">
                  <c:v>0.1737413153797388</c:v>
                </c:pt>
                <c:pt idx="1374">
                  <c:v>0.11831453494727612</c:v>
                </c:pt>
                <c:pt idx="1375">
                  <c:v>6.1179508734494452E-2</c:v>
                </c:pt>
                <c:pt idx="1376">
                  <c:v>8.8414998706430201E-2</c:v>
                </c:pt>
                <c:pt idx="1377">
                  <c:v>0.19054042076691985</c:v>
                </c:pt>
                <c:pt idx="1378">
                  <c:v>0.40478358998894692</c:v>
                </c:pt>
                <c:pt idx="1379">
                  <c:v>0.6608406917005778</c:v>
                </c:pt>
                <c:pt idx="1380">
                  <c:v>0.82928304098546513</c:v>
                </c:pt>
                <c:pt idx="1381">
                  <c:v>0.7994914041459561</c:v>
                </c:pt>
                <c:pt idx="1382">
                  <c:v>0.56522058941423892</c:v>
                </c:pt>
                <c:pt idx="1383">
                  <c:v>7.1944068297743802E-2</c:v>
                </c:pt>
                <c:pt idx="1384">
                  <c:v>-0.51065985471010211</c:v>
                </c:pt>
                <c:pt idx="1385">
                  <c:v>-1.0429280948638917</c:v>
                </c:pt>
                <c:pt idx="1386">
                  <c:v>-1.4407738173007967</c:v>
                </c:pt>
                <c:pt idx="1387">
                  <c:v>-1.65844124391675</c:v>
                </c:pt>
                <c:pt idx="1388">
                  <c:v>-1.497846442759037</c:v>
                </c:pt>
                <c:pt idx="1389">
                  <c:v>-1.0329773032665253</c:v>
                </c:pt>
                <c:pt idx="1390">
                  <c:v>-0.50986481610685586</c:v>
                </c:pt>
                <c:pt idx="1391">
                  <c:v>-0.21132312454283239</c:v>
                </c:pt>
                <c:pt idx="1392">
                  <c:v>-0.23319713803008199</c:v>
                </c:pt>
                <c:pt idx="1393">
                  <c:v>-0.43794870480895043</c:v>
                </c:pt>
                <c:pt idx="1394">
                  <c:v>-0.60902767326682805</c:v>
                </c:pt>
                <c:pt idx="1395">
                  <c:v>-0.67937782712280759</c:v>
                </c:pt>
                <c:pt idx="1396">
                  <c:v>-0.77292297184467318</c:v>
                </c:pt>
                <c:pt idx="1397">
                  <c:v>-0.93812099352478984</c:v>
                </c:pt>
                <c:pt idx="1398">
                  <c:v>-1.0386680328100921</c:v>
                </c:pt>
                <c:pt idx="1399">
                  <c:v>-1.0349155821651221</c:v>
                </c:pt>
                <c:pt idx="1400">
                  <c:v>-1.0029712928831578</c:v>
                </c:pt>
                <c:pt idx="1401">
                  <c:v>-0.98540888831019402</c:v>
                </c:pt>
                <c:pt idx="1402">
                  <c:v>-0.96918403431773192</c:v>
                </c:pt>
                <c:pt idx="1403">
                  <c:v>-0.90286476820707329</c:v>
                </c:pt>
                <c:pt idx="1404">
                  <c:v>-0.82302454680204395</c:v>
                </c:pt>
                <c:pt idx="1405">
                  <c:v>-0.74571222290396699</c:v>
                </c:pt>
                <c:pt idx="1406">
                  <c:v>-0.71128323242068292</c:v>
                </c:pt>
                <c:pt idx="1407">
                  <c:v>-0.67397726565599447</c:v>
                </c:pt>
                <c:pt idx="1408">
                  <c:v>-0.50526495773345237</c:v>
                </c:pt>
                <c:pt idx="1409">
                  <c:v>-0.19660451330244541</c:v>
                </c:pt>
                <c:pt idx="1410">
                  <c:v>0.12217106603085995</c:v>
                </c:pt>
                <c:pt idx="1411">
                  <c:v>0.46455211076885466</c:v>
                </c:pt>
                <c:pt idx="1412">
                  <c:v>0.83739166729152203</c:v>
                </c:pt>
                <c:pt idx="1413">
                  <c:v>1.1847428087890148</c:v>
                </c:pt>
                <c:pt idx="1414">
                  <c:v>1.5372997994720936</c:v>
                </c:pt>
                <c:pt idx="1415">
                  <c:v>1.7779894682765007</c:v>
                </c:pt>
                <c:pt idx="1416">
                  <c:v>1.8363201221823693</c:v>
                </c:pt>
                <c:pt idx="1417">
                  <c:v>1.7217760911583901</c:v>
                </c:pt>
                <c:pt idx="1418">
                  <c:v>1.5260061948001387</c:v>
                </c:pt>
                <c:pt idx="1419">
                  <c:v>1.2994210334122183</c:v>
                </c:pt>
                <c:pt idx="1420">
                  <c:v>1.0356950891017915</c:v>
                </c:pt>
                <c:pt idx="1421">
                  <c:v>0.72756458513438704</c:v>
                </c:pt>
                <c:pt idx="1422">
                  <c:v>0.54826227530837057</c:v>
                </c:pt>
                <c:pt idx="1423">
                  <c:v>0.50806953817605971</c:v>
                </c:pt>
                <c:pt idx="1424">
                  <c:v>0.48728356361389163</c:v>
                </c:pt>
                <c:pt idx="1425">
                  <c:v>0.55746623128652573</c:v>
                </c:pt>
                <c:pt idx="1426">
                  <c:v>0.65117378242313861</c:v>
                </c:pt>
                <c:pt idx="1427">
                  <c:v>0.75130903154611595</c:v>
                </c:pt>
                <c:pt idx="1428">
                  <c:v>0.93544340729713449</c:v>
                </c:pt>
                <c:pt idx="1429">
                  <c:v>1.1649570004642011</c:v>
                </c:pt>
                <c:pt idx="1430">
                  <c:v>1.3373260474205018</c:v>
                </c:pt>
                <c:pt idx="1431">
                  <c:v>1.2193345711380243</c:v>
                </c:pt>
                <c:pt idx="1432">
                  <c:v>0.86868041060864931</c:v>
                </c:pt>
                <c:pt idx="1433">
                  <c:v>0.347952929623425</c:v>
                </c:pt>
                <c:pt idx="1434">
                  <c:v>-0.42163541167974472</c:v>
                </c:pt>
                <c:pt idx="1435">
                  <c:v>-1.3197836695611478</c:v>
                </c:pt>
                <c:pt idx="1436">
                  <c:v>-2.065799947679043</c:v>
                </c:pt>
                <c:pt idx="1437">
                  <c:v>-2.6719968742132187</c:v>
                </c:pt>
                <c:pt idx="1438">
                  <c:v>-3.2051287481188777</c:v>
                </c:pt>
                <c:pt idx="1439">
                  <c:v>-3.5105001702904701</c:v>
                </c:pt>
                <c:pt idx="1440">
                  <c:v>-3.3584640848636629</c:v>
                </c:pt>
                <c:pt idx="1441">
                  <c:v>-2.6370957210659984</c:v>
                </c:pt>
                <c:pt idx="1442">
                  <c:v>-1.8216121821105482</c:v>
                </c:pt>
                <c:pt idx="1443">
                  <c:v>-1.1706711188703776</c:v>
                </c:pt>
                <c:pt idx="1444">
                  <c:v>-0.65824635520577435</c:v>
                </c:pt>
                <c:pt idx="1445">
                  <c:v>-0.43827457744628195</c:v>
                </c:pt>
                <c:pt idx="1446">
                  <c:v>-0.49969475392252211</c:v>
                </c:pt>
                <c:pt idx="1447">
                  <c:v>-0.65003072485327729</c:v>
                </c:pt>
                <c:pt idx="1448">
                  <c:v>-0.78882228210568428</c:v>
                </c:pt>
                <c:pt idx="1449">
                  <c:v>-0.82002463281154636</c:v>
                </c:pt>
                <c:pt idx="1450">
                  <c:v>-0.8248098479211331</c:v>
                </c:pt>
                <c:pt idx="1451">
                  <c:v>-0.91100350767374039</c:v>
                </c:pt>
                <c:pt idx="1452">
                  <c:v>-0.94524063639342792</c:v>
                </c:pt>
                <c:pt idx="1453">
                  <c:v>-0.84877838887274271</c:v>
                </c:pt>
                <c:pt idx="1454">
                  <c:v>-0.59009811658412226</c:v>
                </c:pt>
                <c:pt idx="1455">
                  <c:v>-0.32099624220281842</c:v>
                </c:pt>
                <c:pt idx="1456">
                  <c:v>-0.14679131571203471</c:v>
                </c:pt>
                <c:pt idx="1457">
                  <c:v>-5.5778490453958517E-2</c:v>
                </c:pt>
                <c:pt idx="1458">
                  <c:v>3.7851402349770072E-3</c:v>
                </c:pt>
                <c:pt idx="1459">
                  <c:v>8.8858628785237675E-2</c:v>
                </c:pt>
                <c:pt idx="1460">
                  <c:v>0.16598874796181917</c:v>
                </c:pt>
                <c:pt idx="1461">
                  <c:v>0.25776503685861829</c:v>
                </c:pt>
                <c:pt idx="1462">
                  <c:v>0.3989256300777197</c:v>
                </c:pt>
                <c:pt idx="1463">
                  <c:v>0.58139333009719851</c:v>
                </c:pt>
                <c:pt idx="1464">
                  <c:v>0.77580133683979513</c:v>
                </c:pt>
                <c:pt idx="1465">
                  <c:v>0.86204623281955728</c:v>
                </c:pt>
                <c:pt idx="1466">
                  <c:v>0.86628107875585558</c:v>
                </c:pt>
                <c:pt idx="1467">
                  <c:v>0.76894452631473542</c:v>
                </c:pt>
                <c:pt idx="1468">
                  <c:v>0.73189517922699454</c:v>
                </c:pt>
                <c:pt idx="1469">
                  <c:v>0.81644547902047637</c:v>
                </c:pt>
                <c:pt idx="1470">
                  <c:v>0.97118867911398421</c:v>
                </c:pt>
                <c:pt idx="1471">
                  <c:v>1.0962418377399445</c:v>
                </c:pt>
                <c:pt idx="1472">
                  <c:v>1.1842645065486432</c:v>
                </c:pt>
                <c:pt idx="1473">
                  <c:v>1.2293725593388081</c:v>
                </c:pt>
                <c:pt idx="1474">
                  <c:v>1.2753125247359276</c:v>
                </c:pt>
                <c:pt idx="1475">
                  <c:v>1.4038024574518204</c:v>
                </c:pt>
                <c:pt idx="1476">
                  <c:v>1.5717587569355966</c:v>
                </c:pt>
                <c:pt idx="1477">
                  <c:v>1.6880898432433606</c:v>
                </c:pt>
                <c:pt idx="1478">
                  <c:v>1.5495675502717496</c:v>
                </c:pt>
                <c:pt idx="1479">
                  <c:v>1.1585889440774919</c:v>
                </c:pt>
                <c:pt idx="1480">
                  <c:v>0.54088228516280656</c:v>
                </c:pt>
                <c:pt idx="1481">
                  <c:v>-0.15462640196084976</c:v>
                </c:pt>
                <c:pt idx="1482">
                  <c:v>-0.61415615648031241</c:v>
                </c:pt>
                <c:pt idx="1483">
                  <c:v>-0.60439985789358619</c:v>
                </c:pt>
                <c:pt idx="1484">
                  <c:v>-0.2414880695566535</c:v>
                </c:pt>
                <c:pt idx="1485">
                  <c:v>0.30624291311949492</c:v>
                </c:pt>
                <c:pt idx="1486">
                  <c:v>0.79925824642181398</c:v>
                </c:pt>
                <c:pt idx="1487">
                  <c:v>0.86621244706213474</c:v>
                </c:pt>
                <c:pt idx="1488">
                  <c:v>0.50469372130930423</c:v>
                </c:pt>
                <c:pt idx="1489">
                  <c:v>2.8814950827509168E-2</c:v>
                </c:pt>
                <c:pt idx="1490">
                  <c:v>-0.49714218847453595</c:v>
                </c:pt>
                <c:pt idx="1491">
                  <c:v>-1.0507820749282837</c:v>
                </c:pt>
                <c:pt idx="1492">
                  <c:v>-1.5565808469057083</c:v>
                </c:pt>
                <c:pt idx="1493">
                  <c:v>-1.7821349979937078</c:v>
                </c:pt>
                <c:pt idx="1494">
                  <c:v>-1.4771948079764843</c:v>
                </c:pt>
                <c:pt idx="1495">
                  <c:v>-0.83343580663204198</c:v>
                </c:pt>
                <c:pt idx="1496">
                  <c:v>-0.31268022246658805</c:v>
                </c:pt>
                <c:pt idx="1497">
                  <c:v>-0.16292758438736202</c:v>
                </c:pt>
                <c:pt idx="1498">
                  <c:v>-0.2818789542093873</c:v>
                </c:pt>
                <c:pt idx="1499">
                  <c:v>-0.54797861225903033</c:v>
                </c:pt>
                <c:pt idx="1500">
                  <c:v>-0.73315839707851416</c:v>
                </c:pt>
                <c:pt idx="1501">
                  <c:v>-0.77414949841797354</c:v>
                </c:pt>
                <c:pt idx="1502">
                  <c:v>-0.81015051282942296</c:v>
                </c:pt>
                <c:pt idx="1503">
                  <c:v>-1.0059143427014352</c:v>
                </c:pt>
                <c:pt idx="1504">
                  <c:v>-1.1778230676054955</c:v>
                </c:pt>
                <c:pt idx="1505">
                  <c:v>-1.265076389014721</c:v>
                </c:pt>
                <c:pt idx="1506">
                  <c:v>-1.3386223751306534</c:v>
                </c:pt>
                <c:pt idx="1507">
                  <c:v>-1.3584704563021661</c:v>
                </c:pt>
                <c:pt idx="1508">
                  <c:v>-1.2677680085599423</c:v>
                </c:pt>
                <c:pt idx="1509">
                  <c:v>-1.0939833506941796</c:v>
                </c:pt>
                <c:pt idx="1510">
                  <c:v>-0.87436441585421565</c:v>
                </c:pt>
                <c:pt idx="1511">
                  <c:v>-0.64181107454001907</c:v>
                </c:pt>
                <c:pt idx="1512">
                  <c:v>-0.42681578893214467</c:v>
                </c:pt>
                <c:pt idx="1513">
                  <c:v>-0.2460215803049505</c:v>
                </c:pt>
                <c:pt idx="1514">
                  <c:v>-0.1000939348898828</c:v>
                </c:pt>
                <c:pt idx="1515">
                  <c:v>1.5392009485512973E-2</c:v>
                </c:pt>
                <c:pt idx="1516">
                  <c:v>8.2528040260076527E-2</c:v>
                </c:pt>
                <c:pt idx="1517">
                  <c:v>0.18113884717226028</c:v>
                </c:pt>
                <c:pt idx="1518">
                  <c:v>0.28543274570256472</c:v>
                </c:pt>
                <c:pt idx="1519">
                  <c:v>0.40619499821215871</c:v>
                </c:pt>
                <c:pt idx="1520">
                  <c:v>0.63221915580332277</c:v>
                </c:pt>
                <c:pt idx="1521">
                  <c:v>0.98062060341238977</c:v>
                </c:pt>
                <c:pt idx="1522">
                  <c:v>1.2560510654747488</c:v>
                </c:pt>
                <c:pt idx="1523">
                  <c:v>1.395741485953331</c:v>
                </c:pt>
                <c:pt idx="1524">
                  <c:v>1.4634208144247534</c:v>
                </c:pt>
                <c:pt idx="1525">
                  <c:v>1.5130138278007508</c:v>
                </c:pt>
                <c:pt idx="1526">
                  <c:v>1.5118803450465204</c:v>
                </c:pt>
                <c:pt idx="1527">
                  <c:v>1.4968095852434635</c:v>
                </c:pt>
                <c:pt idx="1528">
                  <c:v>1.5072949585318567</c:v>
                </c:pt>
                <c:pt idx="1529">
                  <c:v>1.3573100763559343</c:v>
                </c:pt>
                <c:pt idx="1530">
                  <c:v>0.97455528661608704</c:v>
                </c:pt>
                <c:pt idx="1531">
                  <c:v>0.5343143270909787</c:v>
                </c:pt>
                <c:pt idx="1532">
                  <c:v>0.33542369864881039</c:v>
                </c:pt>
                <c:pt idx="1533">
                  <c:v>0.40656925655901432</c:v>
                </c:pt>
                <c:pt idx="1534">
                  <c:v>0.55609381668269642</c:v>
                </c:pt>
                <c:pt idx="1535">
                  <c:v>0.60805959362536677</c:v>
                </c:pt>
                <c:pt idx="1536">
                  <c:v>0.58139281846582891</c:v>
                </c:pt>
                <c:pt idx="1537">
                  <c:v>0.56779924806207416</c:v>
                </c:pt>
                <c:pt idx="1538">
                  <c:v>0.53515935938805348</c:v>
                </c:pt>
                <c:pt idx="1539">
                  <c:v>0.45219164505600934</c:v>
                </c:pt>
                <c:pt idx="1540">
                  <c:v>0.3040983005985618</c:v>
                </c:pt>
                <c:pt idx="1541">
                  <c:v>-0.11381303770467639</c:v>
                </c:pt>
                <c:pt idx="1542">
                  <c:v>-0.811783567070961</c:v>
                </c:pt>
                <c:pt idx="1543">
                  <c:v>-1.6033435155451299</c:v>
                </c:pt>
                <c:pt idx="1544">
                  <c:v>-2.3208351753652097</c:v>
                </c:pt>
                <c:pt idx="1545">
                  <c:v>-2.7837742951512339</c:v>
                </c:pt>
                <c:pt idx="1546">
                  <c:v>-2.8224153274297716</c:v>
                </c:pt>
                <c:pt idx="1547">
                  <c:v>-2.3807855080068112</c:v>
                </c:pt>
                <c:pt idx="1548">
                  <c:v>-1.7014114084839822</c:v>
                </c:pt>
                <c:pt idx="1549">
                  <c:v>-1.108617323487997</c:v>
                </c:pt>
                <c:pt idx="1550">
                  <c:v>-0.76880653202533722</c:v>
                </c:pt>
                <c:pt idx="1551">
                  <c:v>-0.68554598182439808</c:v>
                </c:pt>
                <c:pt idx="1552">
                  <c:v>-0.83062490388751031</c:v>
                </c:pt>
                <c:pt idx="1553">
                  <c:v>-1.0990322752296926</c:v>
                </c:pt>
                <c:pt idx="1554">
                  <c:v>-1.3233770759403707</c:v>
                </c:pt>
                <c:pt idx="1555">
                  <c:v>-1.405292912721634</c:v>
                </c:pt>
                <c:pt idx="1556">
                  <c:v>-1.3699093642830849</c:v>
                </c:pt>
                <c:pt idx="1557">
                  <c:v>-1.2333925200998783</c:v>
                </c:pt>
                <c:pt idx="1558">
                  <c:v>-1.0094187252223492</c:v>
                </c:pt>
                <c:pt idx="1559">
                  <c:v>-0.78689854815602311</c:v>
                </c:pt>
                <c:pt idx="1560">
                  <c:v>-0.62408633664250379</c:v>
                </c:pt>
                <c:pt idx="1561">
                  <c:v>-0.46252385783940558</c:v>
                </c:pt>
                <c:pt idx="1562">
                  <c:v>-0.27258915379643439</c:v>
                </c:pt>
                <c:pt idx="1563">
                  <c:v>-0.11747791715897621</c:v>
                </c:pt>
                <c:pt idx="1564">
                  <c:v>-1.0140707334503531E-2</c:v>
                </c:pt>
                <c:pt idx="1565">
                  <c:v>0.11795166039839387</c:v>
                </c:pt>
                <c:pt idx="1566">
                  <c:v>0.26083398453891277</c:v>
                </c:pt>
                <c:pt idx="1567">
                  <c:v>0.33342789776623249</c:v>
                </c:pt>
                <c:pt idx="1568">
                  <c:v>0.33096841268241406</c:v>
                </c:pt>
                <c:pt idx="1569">
                  <c:v>0.34190508138388398</c:v>
                </c:pt>
                <c:pt idx="1570">
                  <c:v>0.3677496649324894</c:v>
                </c:pt>
                <c:pt idx="1571">
                  <c:v>0.41107044316828251</c:v>
                </c:pt>
                <c:pt idx="1572">
                  <c:v>0.51905484840273863</c:v>
                </c:pt>
                <c:pt idx="1573">
                  <c:v>0.62735799998044972</c:v>
                </c:pt>
                <c:pt idx="1574">
                  <c:v>0.70949259571731094</c:v>
                </c:pt>
                <c:pt idx="1575">
                  <c:v>0.75888643831014635</c:v>
                </c:pt>
                <c:pt idx="1576">
                  <c:v>0.85223350860178471</c:v>
                </c:pt>
                <c:pt idx="1577">
                  <c:v>1.0114831577986478</c:v>
                </c:pt>
                <c:pt idx="1578">
                  <c:v>1.0644495029747487</c:v>
                </c:pt>
                <c:pt idx="1579">
                  <c:v>1.0068232192844153</c:v>
                </c:pt>
                <c:pt idx="1580">
                  <c:v>0.94887044169008739</c:v>
                </c:pt>
                <c:pt idx="1581">
                  <c:v>0.92521085299551487</c:v>
                </c:pt>
                <c:pt idx="1582">
                  <c:v>0.89615713477134706</c:v>
                </c:pt>
                <c:pt idx="1583">
                  <c:v>0.83423724062740812</c:v>
                </c:pt>
                <c:pt idx="1584">
                  <c:v>0.7615209744125605</c:v>
                </c:pt>
                <c:pt idx="1585">
                  <c:v>0.6226741609722376</c:v>
                </c:pt>
                <c:pt idx="1586">
                  <c:v>0.37680480927228932</c:v>
                </c:pt>
                <c:pt idx="1587">
                  <c:v>5.5977990143001082E-2</c:v>
                </c:pt>
                <c:pt idx="1588">
                  <c:v>-0.1196616603434086</c:v>
                </c:pt>
                <c:pt idx="1589">
                  <c:v>6.0639792457222945E-2</c:v>
                </c:pt>
                <c:pt idx="1590">
                  <c:v>0.52563504908233882</c:v>
                </c:pt>
                <c:pt idx="1591">
                  <c:v>1.0033503386378289</c:v>
                </c:pt>
                <c:pt idx="1592">
                  <c:v>1.2741816732287408</c:v>
                </c:pt>
                <c:pt idx="1593">
                  <c:v>1.2423029458522796</c:v>
                </c:pt>
                <c:pt idx="1594">
                  <c:v>0.9628854867070914</c:v>
                </c:pt>
                <c:pt idx="1595">
                  <c:v>0.41254869237542152</c:v>
                </c:pt>
                <c:pt idx="1596">
                  <c:v>-0.29404066940769552</c:v>
                </c:pt>
                <c:pt idx="1597">
                  <c:v>-1.0535510969907045</c:v>
                </c:pt>
                <c:pt idx="1598">
                  <c:v>-1.7627408069372179</c:v>
                </c:pt>
                <c:pt idx="1599">
                  <c:v>-2.2544755634665492</c:v>
                </c:pt>
                <c:pt idx="1600">
                  <c:v>-2.1947069330513478</c:v>
                </c:pt>
                <c:pt idx="1601">
                  <c:v>-1.6592692096531392</c:v>
                </c:pt>
                <c:pt idx="1602">
                  <c:v>-1.0933182299137116</c:v>
                </c:pt>
                <c:pt idx="1603">
                  <c:v>-0.71927023664116863</c:v>
                </c:pt>
                <c:pt idx="1604">
                  <c:v>-0.49571656420826915</c:v>
                </c:pt>
                <c:pt idx="1605">
                  <c:v>-0.46578061077743771</c:v>
                </c:pt>
                <c:pt idx="1606">
                  <c:v>-0.45235127404332165</c:v>
                </c:pt>
                <c:pt idx="1607">
                  <c:v>-0.30654813777655365</c:v>
                </c:pt>
                <c:pt idx="1608">
                  <c:v>-0.26387720447033647</c:v>
                </c:pt>
                <c:pt idx="1609">
                  <c:v>-0.46489380743354564</c:v>
                </c:pt>
                <c:pt idx="1610">
                  <c:v>-0.77900758445262908</c:v>
                </c:pt>
                <c:pt idx="1611">
                  <c:v>-0.94357885770499716</c:v>
                </c:pt>
                <c:pt idx="1612">
                  <c:v>-0.91246845446527014</c:v>
                </c:pt>
                <c:pt idx="1613">
                  <c:v>-0.72960212051868445</c:v>
                </c:pt>
                <c:pt idx="1614">
                  <c:v>-0.58694029122591018</c:v>
                </c:pt>
                <c:pt idx="1615">
                  <c:v>-0.48566965900361542</c:v>
                </c:pt>
                <c:pt idx="1616">
                  <c:v>-0.35781699970364572</c:v>
                </c:pt>
                <c:pt idx="1617">
                  <c:v>-0.23550830483436586</c:v>
                </c:pt>
                <c:pt idx="1618">
                  <c:v>-0.11722158070653678</c:v>
                </c:pt>
                <c:pt idx="1619">
                  <c:v>-3.3707261346280576E-2</c:v>
                </c:pt>
                <c:pt idx="1620">
                  <c:v>2.5103558599948884E-3</c:v>
                </c:pt>
                <c:pt idx="1621">
                  <c:v>2.6589957363903523E-2</c:v>
                </c:pt>
                <c:pt idx="1622">
                  <c:v>0.12398059654980899</c:v>
                </c:pt>
                <c:pt idx="1623">
                  <c:v>0.31115442808717492</c:v>
                </c:pt>
                <c:pt idx="1624">
                  <c:v>0.51290372371673587</c:v>
                </c:pt>
                <c:pt idx="1625">
                  <c:v>0.63804378658533101</c:v>
                </c:pt>
                <c:pt idx="1626">
                  <c:v>0.69389485560357578</c:v>
                </c:pt>
                <c:pt idx="1627">
                  <c:v>0.7642596640437842</c:v>
                </c:pt>
                <c:pt idx="1628">
                  <c:v>0.81421308517456059</c:v>
                </c:pt>
                <c:pt idx="1629">
                  <c:v>0.80030635982751852</c:v>
                </c:pt>
                <c:pt idx="1630">
                  <c:v>0.73370321139693262</c:v>
                </c:pt>
                <c:pt idx="1631">
                  <c:v>0.72016303338110454</c:v>
                </c:pt>
                <c:pt idx="1632">
                  <c:v>0.75171789810061462</c:v>
                </c:pt>
                <c:pt idx="1633">
                  <c:v>0.7001617551594973</c:v>
                </c:pt>
                <c:pt idx="1634">
                  <c:v>0.52099590472877033</c:v>
                </c:pt>
                <c:pt idx="1635">
                  <c:v>0.34137707781046633</c:v>
                </c:pt>
                <c:pt idx="1636">
                  <c:v>0.21346728025004269</c:v>
                </c:pt>
                <c:pt idx="1637">
                  <c:v>6.1957517322152857E-2</c:v>
                </c:pt>
                <c:pt idx="1638">
                  <c:v>5.2922783419489866E-3</c:v>
                </c:pt>
                <c:pt idx="1639">
                  <c:v>9.263970337808132E-2</c:v>
                </c:pt>
                <c:pt idx="1640">
                  <c:v>0.27314569909125569</c:v>
                </c:pt>
                <c:pt idx="1641">
                  <c:v>0.47465723231434825</c:v>
                </c:pt>
                <c:pt idx="1642">
                  <c:v>0.58557701289653785</c:v>
                </c:pt>
                <c:pt idx="1643">
                  <c:v>0.5961720945686102</c:v>
                </c:pt>
                <c:pt idx="1644">
                  <c:v>0.57409823421388873</c:v>
                </c:pt>
                <c:pt idx="1645">
                  <c:v>0.62807976566255097</c:v>
                </c:pt>
                <c:pt idx="1646">
                  <c:v>0.58666214648634196</c:v>
                </c:pt>
                <c:pt idx="1647">
                  <c:v>8.9232896268367778E-2</c:v>
                </c:pt>
                <c:pt idx="1648">
                  <c:v>-0.86043474018573762</c:v>
                </c:pt>
                <c:pt idx="1649">
                  <c:v>-1.8509250050783159</c:v>
                </c:pt>
                <c:pt idx="1650">
                  <c:v>-2.5840991896390917</c:v>
                </c:pt>
                <c:pt idx="1651">
                  <c:v>-2.9136488485336307</c:v>
                </c:pt>
                <c:pt idx="1652">
                  <c:v>-2.7430601325631141</c:v>
                </c:pt>
                <c:pt idx="1653">
                  <c:v>-2.1597120782732966</c:v>
                </c:pt>
                <c:pt idx="1654">
                  <c:v>-1.4170591185986996</c:v>
                </c:pt>
                <c:pt idx="1655">
                  <c:v>-0.77321701370179652</c:v>
                </c:pt>
                <c:pt idx="1656">
                  <c:v>-0.3382776515185833</c:v>
                </c:pt>
                <c:pt idx="1657">
                  <c:v>-0.13961616083979608</c:v>
                </c:pt>
                <c:pt idx="1658">
                  <c:v>-0.17536245591938496</c:v>
                </c:pt>
                <c:pt idx="1659">
                  <c:v>-0.4344494386017323</c:v>
                </c:pt>
                <c:pt idx="1660">
                  <c:v>-0.78354604706168174</c:v>
                </c:pt>
                <c:pt idx="1661">
                  <c:v>-1.0531158448755742</c:v>
                </c:pt>
                <c:pt idx="1662">
                  <c:v>-1.2638189452886581</c:v>
                </c:pt>
                <c:pt idx="1663">
                  <c:v>-1.4090614432096482</c:v>
                </c:pt>
                <c:pt idx="1664">
                  <c:v>-1.4300242960453033</c:v>
                </c:pt>
                <c:pt idx="1665">
                  <c:v>-1.3237765869498253</c:v>
                </c:pt>
                <c:pt idx="1666">
                  <c:v>-1.1372191250324251</c:v>
                </c:pt>
                <c:pt idx="1667">
                  <c:v>-0.93334571868181238</c:v>
                </c:pt>
                <c:pt idx="1668">
                  <c:v>-0.67062527619302281</c:v>
                </c:pt>
                <c:pt idx="1669">
                  <c:v>-0.39095178209245207</c:v>
                </c:pt>
                <c:pt idx="1670">
                  <c:v>-0.15495189087465405</c:v>
                </c:pt>
                <c:pt idx="1671">
                  <c:v>3.6896908348426224E-2</c:v>
                </c:pt>
                <c:pt idx="1672">
                  <c:v>0.20483118027448655</c:v>
                </c:pt>
                <c:pt idx="1673">
                  <c:v>0.35152166806161406</c:v>
                </c:pt>
                <c:pt idx="1674">
                  <c:v>0.4769179851561785</c:v>
                </c:pt>
                <c:pt idx="1675">
                  <c:v>0.63053084537386894</c:v>
                </c:pt>
                <c:pt idx="1676">
                  <c:v>0.78301278099417693</c:v>
                </c:pt>
                <c:pt idx="1677">
                  <c:v>0.87020112521946436</c:v>
                </c:pt>
                <c:pt idx="1678">
                  <c:v>0.94104438208043584</c:v>
                </c:pt>
                <c:pt idx="1679">
                  <c:v>0.94184552371501928</c:v>
                </c:pt>
                <c:pt idx="1680">
                  <c:v>0.86780720204114914</c:v>
                </c:pt>
                <c:pt idx="1681">
                  <c:v>0.71452185899019249</c:v>
                </c:pt>
                <c:pt idx="1682">
                  <c:v>0.58302930794656282</c:v>
                </c:pt>
                <c:pt idx="1683">
                  <c:v>0.57106188476085662</c:v>
                </c:pt>
                <c:pt idx="1684">
                  <c:v>0.53451232843101026</c:v>
                </c:pt>
                <c:pt idx="1685">
                  <c:v>0.5080711461603642</c:v>
                </c:pt>
                <c:pt idx="1686">
                  <c:v>0.45753753505647182</c:v>
                </c:pt>
                <c:pt idx="1687">
                  <c:v>0.39138834983110432</c:v>
                </c:pt>
                <c:pt idx="1688">
                  <c:v>0.42953953161835673</c:v>
                </c:pt>
                <c:pt idx="1689">
                  <c:v>0.52493648953735828</c:v>
                </c:pt>
                <c:pt idx="1690">
                  <c:v>0.65974353477358827</c:v>
                </c:pt>
                <c:pt idx="1691">
                  <c:v>0.68344719685614108</c:v>
                </c:pt>
                <c:pt idx="1692">
                  <c:v>0.41025925163179638</c:v>
                </c:pt>
                <c:pt idx="1693">
                  <c:v>0.11240142848342657</c:v>
                </c:pt>
                <c:pt idx="1694">
                  <c:v>-4.4412526488304144E-3</c:v>
                </c:pt>
                <c:pt idx="1695">
                  <c:v>-3.5001359805464746E-2</c:v>
                </c:pt>
                <c:pt idx="1696">
                  <c:v>6.2910266295075415E-2</c:v>
                </c:pt>
                <c:pt idx="1697">
                  <c:v>0.34548463717103006</c:v>
                </c:pt>
                <c:pt idx="1698">
                  <c:v>0.6895854576677084</c:v>
                </c:pt>
                <c:pt idx="1699">
                  <c:v>0.87352716766297822</c:v>
                </c:pt>
                <c:pt idx="1700">
                  <c:v>0.67388188295066365</c:v>
                </c:pt>
                <c:pt idx="1701">
                  <c:v>0.29884914547204972</c:v>
                </c:pt>
                <c:pt idx="1702">
                  <c:v>-7.0121198818087579E-2</c:v>
                </c:pt>
                <c:pt idx="1703">
                  <c:v>-0.62693663500249386</c:v>
                </c:pt>
                <c:pt idx="1704">
                  <c:v>-1.3689568528532983</c:v>
                </c:pt>
                <c:pt idx="1705">
                  <c:v>-1.9650246477127076</c:v>
                </c:pt>
                <c:pt idx="1706">
                  <c:v>-2.0868484622240069</c:v>
                </c:pt>
                <c:pt idx="1707">
                  <c:v>-1.8825542025268078</c:v>
                </c:pt>
                <c:pt idx="1708">
                  <c:v>-1.598438578695059</c:v>
                </c:pt>
                <c:pt idx="1709">
                  <c:v>-1.3289963963627816</c:v>
                </c:pt>
                <c:pt idx="1710">
                  <c:v>-1.1628360691666604</c:v>
                </c:pt>
                <c:pt idx="1711">
                  <c:v>-1.1176439626514911</c:v>
                </c:pt>
                <c:pt idx="1712">
                  <c:v>-1.1695355895906687</c:v>
                </c:pt>
                <c:pt idx="1713">
                  <c:v>-1.2766474440693856</c:v>
                </c:pt>
                <c:pt idx="1714">
                  <c:v>-1.2945887482166292</c:v>
                </c:pt>
                <c:pt idx="1715">
                  <c:v>-1.2300556603074075</c:v>
                </c:pt>
                <c:pt idx="1716">
                  <c:v>-1.1630555590242149</c:v>
                </c:pt>
                <c:pt idx="1717">
                  <c:v>-1.1534984312206507</c:v>
                </c:pt>
                <c:pt idx="1718">
                  <c:v>-1.1478294094651937</c:v>
                </c:pt>
                <c:pt idx="1719">
                  <c:v>-1.1642349424213172</c:v>
                </c:pt>
                <c:pt idx="1720">
                  <c:v>-1.1582680781185628</c:v>
                </c:pt>
                <c:pt idx="1721">
                  <c:v>-1.1160756663233042</c:v>
                </c:pt>
                <c:pt idx="1722">
                  <c:v>-1.0707318976521492</c:v>
                </c:pt>
                <c:pt idx="1723">
                  <c:v>-1.0176718508452178</c:v>
                </c:pt>
                <c:pt idx="1724">
                  <c:v>-0.91530873946845537</c:v>
                </c:pt>
                <c:pt idx="1725">
                  <c:v>-0.81168109461665161</c:v>
                </c:pt>
                <c:pt idx="1726">
                  <c:v>-0.66219505302608017</c:v>
                </c:pt>
                <c:pt idx="1727">
                  <c:v>-0.49981750890612603</c:v>
                </c:pt>
                <c:pt idx="1728">
                  <c:v>-0.33015499189496045</c:v>
                </c:pt>
                <c:pt idx="1729">
                  <c:v>-0.21323165573179723</c:v>
                </c:pt>
                <c:pt idx="1730">
                  <c:v>-5.9663234353065496E-2</c:v>
                </c:pt>
                <c:pt idx="1731">
                  <c:v>0.15839398227632046</c:v>
                </c:pt>
                <c:pt idx="1732">
                  <c:v>0.39070612594485282</c:v>
                </c:pt>
                <c:pt idx="1733">
                  <c:v>0.58291565269231804</c:v>
                </c:pt>
                <c:pt idx="1734">
                  <c:v>0.72202062070369721</c:v>
                </c:pt>
                <c:pt idx="1735">
                  <c:v>0.8757722792029381</c:v>
                </c:pt>
                <c:pt idx="1736">
                  <c:v>1.0046050780266524</c:v>
                </c:pt>
                <c:pt idx="1737">
                  <c:v>1.0789473087340593</c:v>
                </c:pt>
                <c:pt idx="1738">
                  <c:v>1.0531664232909681</c:v>
                </c:pt>
                <c:pt idx="1739">
                  <c:v>0.96403738819062712</c:v>
                </c:pt>
                <c:pt idx="1740">
                  <c:v>0.87758250407874594</c:v>
                </c:pt>
                <c:pt idx="1741">
                  <c:v>0.68526151478290565</c:v>
                </c:pt>
                <c:pt idx="1742">
                  <c:v>0.46141460448503496</c:v>
                </c:pt>
                <c:pt idx="1743">
                  <c:v>0.32021340966224671</c:v>
                </c:pt>
                <c:pt idx="1744">
                  <c:v>0.26443550392985343</c:v>
                </c:pt>
                <c:pt idx="1745">
                  <c:v>0.35017220377922059</c:v>
                </c:pt>
                <c:pt idx="1746">
                  <c:v>0.58475628308951855</c:v>
                </c:pt>
                <c:pt idx="1747">
                  <c:v>0.88915414385497571</c:v>
                </c:pt>
                <c:pt idx="1748">
                  <c:v>1.0889499212801457</c:v>
                </c:pt>
                <c:pt idx="1749">
                  <c:v>1.1880815689265729</c:v>
                </c:pt>
                <c:pt idx="1750">
                  <c:v>1.2198462025076151</c:v>
                </c:pt>
                <c:pt idx="1751">
                  <c:v>1.2113406233489514</c:v>
                </c:pt>
                <c:pt idx="1752">
                  <c:v>0.96240564957261088</c:v>
                </c:pt>
                <c:pt idx="1753">
                  <c:v>0.64268976487219331</c:v>
                </c:pt>
                <c:pt idx="1754">
                  <c:v>1.0516948252916337E-2</c:v>
                </c:pt>
                <c:pt idx="1755">
                  <c:v>-0.79042368829250342</c:v>
                </c:pt>
                <c:pt idx="1756">
                  <c:v>-1.6207332810759545</c:v>
                </c:pt>
                <c:pt idx="1757">
                  <c:v>-2.3869582673907281</c:v>
                </c:pt>
                <c:pt idx="1758">
                  <c:v>-2.8931713145971298</c:v>
                </c:pt>
                <c:pt idx="1759">
                  <c:v>-3.0347938013076785</c:v>
                </c:pt>
                <c:pt idx="1760">
                  <c:v>-2.8705326497554782</c:v>
                </c:pt>
                <c:pt idx="1761">
                  <c:v>-2.4888211494684223</c:v>
                </c:pt>
                <c:pt idx="1762">
                  <c:v>-2.085980735421181</c:v>
                </c:pt>
                <c:pt idx="1763">
                  <c:v>-1.7668623630702496</c:v>
                </c:pt>
                <c:pt idx="1764">
                  <c:v>-1.5627581378817559</c:v>
                </c:pt>
                <c:pt idx="1765">
                  <c:v>-1.4422198337316514</c:v>
                </c:pt>
                <c:pt idx="1766">
                  <c:v>-1.3976510404050351</c:v>
                </c:pt>
                <c:pt idx="1767">
                  <c:v>-1.479284749031067</c:v>
                </c:pt>
                <c:pt idx="1768">
                  <c:v>-1.7020500706136228</c:v>
                </c:pt>
                <c:pt idx="1769">
                  <c:v>-1.9027743127942087</c:v>
                </c:pt>
                <c:pt idx="1770">
                  <c:v>-1.940202194005251</c:v>
                </c:pt>
                <c:pt idx="1771">
                  <c:v>-1.8345392064750194</c:v>
                </c:pt>
                <c:pt idx="1772">
                  <c:v>-1.667735685557127</c:v>
                </c:pt>
                <c:pt idx="1773">
                  <c:v>-1.5395335820317269</c:v>
                </c:pt>
                <c:pt idx="1774">
                  <c:v>-1.3566244903206826</c:v>
                </c:pt>
                <c:pt idx="1775">
                  <c:v>-1.1389822067320348</c:v>
                </c:pt>
                <c:pt idx="1776">
                  <c:v>-0.95543196782469753</c:v>
                </c:pt>
                <c:pt idx="1777">
                  <c:v>-0.78282640099525458</c:v>
                </c:pt>
                <c:pt idx="1778">
                  <c:v>-0.6244976882636547</c:v>
                </c:pt>
                <c:pt idx="1779">
                  <c:v>-0.53607229247689248</c:v>
                </c:pt>
                <c:pt idx="1780">
                  <c:v>-0.45639659710228447</c:v>
                </c:pt>
                <c:pt idx="1781">
                  <c:v>-0.40509232297539716</c:v>
                </c:pt>
                <c:pt idx="1782">
                  <c:v>-0.47154432088136677</c:v>
                </c:pt>
                <c:pt idx="1783">
                  <c:v>-0.63326251834630964</c:v>
                </c:pt>
                <c:pt idx="1784">
                  <c:v>-0.6862040128558875</c:v>
                </c:pt>
                <c:pt idx="1785">
                  <c:v>-0.64247487969696526</c:v>
                </c:pt>
                <c:pt idx="1786">
                  <c:v>-0.5309022574871779</c:v>
                </c:pt>
                <c:pt idx="1787">
                  <c:v>-0.39249135397374629</c:v>
                </c:pt>
                <c:pt idx="1788">
                  <c:v>-0.15068676732480527</c:v>
                </c:pt>
                <c:pt idx="1789">
                  <c:v>4.6050039231777196E-2</c:v>
                </c:pt>
                <c:pt idx="1790">
                  <c:v>0.12762330226600171</c:v>
                </c:pt>
                <c:pt idx="1791">
                  <c:v>0.14132603287696838</c:v>
                </c:pt>
                <c:pt idx="1792">
                  <c:v>8.6820700541138648E-2</c:v>
                </c:pt>
                <c:pt idx="1793">
                  <c:v>9.1390518844127657E-3</c:v>
                </c:pt>
                <c:pt idx="1794">
                  <c:v>-7.6725117266178131E-2</c:v>
                </c:pt>
                <c:pt idx="1795">
                  <c:v>-0.12465225890278817</c:v>
                </c:pt>
                <c:pt idx="1796">
                  <c:v>-7.4564278721809388E-2</c:v>
                </c:pt>
                <c:pt idx="1797">
                  <c:v>8.4385152496397497E-2</c:v>
                </c:pt>
                <c:pt idx="1798">
                  <c:v>0.28994569983333351</c:v>
                </c:pt>
                <c:pt idx="1799">
                  <c:v>0.53689685951918364</c:v>
                </c:pt>
                <c:pt idx="1800">
                  <c:v>0.765883216559887</c:v>
                </c:pt>
                <c:pt idx="1801">
                  <c:v>0.83929383963346482</c:v>
                </c:pt>
                <c:pt idx="1802">
                  <c:v>0.79458551712334158</c:v>
                </c:pt>
                <c:pt idx="1803">
                  <c:v>0.64561366505920892</c:v>
                </c:pt>
                <c:pt idx="1804">
                  <c:v>0.51142825193703179</c:v>
                </c:pt>
                <c:pt idx="1805">
                  <c:v>0.40558020003139977</c:v>
                </c:pt>
                <c:pt idx="1806">
                  <c:v>0.26763802394270897</c:v>
                </c:pt>
                <c:pt idx="1807">
                  <c:v>-1.4017603173851968E-2</c:v>
                </c:pt>
                <c:pt idx="1808">
                  <c:v>-0.32922469988465308</c:v>
                </c:pt>
                <c:pt idx="1809">
                  <c:v>-0.58798869699239731</c:v>
                </c:pt>
                <c:pt idx="1810">
                  <c:v>-1.0761959744989873</c:v>
                </c:pt>
                <c:pt idx="1811">
                  <c:v>-1.7812038289010526</c:v>
                </c:pt>
                <c:pt idx="1812">
                  <c:v>-2.5614359664916995</c:v>
                </c:pt>
                <c:pt idx="1813">
                  <c:v>-3.2508946126699447</c:v>
                </c:pt>
                <c:pt idx="1814">
                  <c:v>-3.9120498114824298</c:v>
                </c:pt>
                <c:pt idx="1815">
                  <c:v>-4.576398467123509</c:v>
                </c:pt>
                <c:pt idx="1816">
                  <c:v>-5.0747943717241286</c:v>
                </c:pt>
                <c:pt idx="1817">
                  <c:v>-5.3860059928894044</c:v>
                </c:pt>
                <c:pt idx="1818">
                  <c:v>-5.5950223177671434</c:v>
                </c:pt>
                <c:pt idx="1819">
                  <c:v>-5.5529814219474796</c:v>
                </c:pt>
                <c:pt idx="1820">
                  <c:v>-5.1575880217552186</c:v>
                </c:pt>
                <c:pt idx="1821">
                  <c:v>-4.523387902379036</c:v>
                </c:pt>
                <c:pt idx="1822">
                  <c:v>-4.1424306929111481</c:v>
                </c:pt>
                <c:pt idx="1823">
                  <c:v>-3.7858183658123017</c:v>
                </c:pt>
                <c:pt idx="1824">
                  <c:v>-3.4637952429056171</c:v>
                </c:pt>
                <c:pt idx="1825">
                  <c:v>-3.6339229059219362</c:v>
                </c:pt>
                <c:pt idx="1826">
                  <c:v>-3.8068662956357002</c:v>
                </c:pt>
                <c:pt idx="1827">
                  <c:v>-3.8362213647365571</c:v>
                </c:pt>
                <c:pt idx="1828">
                  <c:v>-3.9671449086070063</c:v>
                </c:pt>
                <c:pt idx="1829">
                  <c:v>-4.2034855645895011</c:v>
                </c:pt>
                <c:pt idx="1830">
                  <c:v>-4.3892065823078159</c:v>
                </c:pt>
                <c:pt idx="1831">
                  <c:v>-4.4814855855703355</c:v>
                </c:pt>
                <c:pt idx="1832">
                  <c:v>-4.6429745721817017</c:v>
                </c:pt>
                <c:pt idx="1833">
                  <c:v>-4.4322110992670058</c:v>
                </c:pt>
                <c:pt idx="1834">
                  <c:v>-3.9787577712535862</c:v>
                </c:pt>
                <c:pt idx="1835">
                  <c:v>-3.5625380507111553</c:v>
                </c:pt>
                <c:pt idx="1836">
                  <c:v>-3.226707020401955</c:v>
                </c:pt>
                <c:pt idx="1837">
                  <c:v>-2.8306572702527046</c:v>
                </c:pt>
                <c:pt idx="1838">
                  <c:v>-2.395001258701086</c:v>
                </c:pt>
                <c:pt idx="1839">
                  <c:v>-1.9972822746634484</c:v>
                </c:pt>
                <c:pt idx="1840">
                  <c:v>-1.81097244232893</c:v>
                </c:pt>
                <c:pt idx="1841">
                  <c:v>-1.6935799401998521</c:v>
                </c:pt>
                <c:pt idx="1842">
                  <c:v>-1.626526409983635</c:v>
                </c:pt>
                <c:pt idx="1843">
                  <c:v>-1.6771432708203793</c:v>
                </c:pt>
                <c:pt idx="1844">
                  <c:v>-1.686714724302292</c:v>
                </c:pt>
                <c:pt idx="1845">
                  <c:v>-1.5825973020493984</c:v>
                </c:pt>
                <c:pt idx="1846">
                  <c:v>-1.4552010910212994</c:v>
                </c:pt>
                <c:pt idx="1847">
                  <c:v>-1.3557933086156846</c:v>
                </c:pt>
                <c:pt idx="1848">
                  <c:v>-1.2992112645506859</c:v>
                </c:pt>
                <c:pt idx="1849">
                  <c:v>-1.2828206419944763</c:v>
                </c:pt>
                <c:pt idx="1850">
                  <c:v>-1.2581641030311586</c:v>
                </c:pt>
                <c:pt idx="1851">
                  <c:v>-1.140766630768776</c:v>
                </c:pt>
                <c:pt idx="1852">
                  <c:v>-0.97795171491801747</c:v>
                </c:pt>
                <c:pt idx="1853">
                  <c:v>-0.82767220616340642</c:v>
                </c:pt>
                <c:pt idx="1854">
                  <c:v>-0.72016778424382211</c:v>
                </c:pt>
                <c:pt idx="1855">
                  <c:v>-0.64568755924701693</c:v>
                </c:pt>
                <c:pt idx="1856">
                  <c:v>-0.58722329646348959</c:v>
                </c:pt>
                <c:pt idx="1857">
                  <c:v>-0.57825607962906367</c:v>
                </c:pt>
                <c:pt idx="1858">
                  <c:v>-0.5371560008078814</c:v>
                </c:pt>
                <c:pt idx="1859">
                  <c:v>-0.29912570049986242</c:v>
                </c:pt>
                <c:pt idx="1860">
                  <c:v>7.9701240397989759E-2</c:v>
                </c:pt>
                <c:pt idx="1861">
                  <c:v>0.47707651779055599</c:v>
                </c:pt>
                <c:pt idx="1862">
                  <c:v>0.93277283772826203</c:v>
                </c:pt>
                <c:pt idx="1863">
                  <c:v>1.3384396496415139</c:v>
                </c:pt>
                <c:pt idx="1864">
                  <c:v>1.5619886443018913</c:v>
                </c:pt>
                <c:pt idx="1865">
                  <c:v>1.5878669589757921</c:v>
                </c:pt>
                <c:pt idx="1866">
                  <c:v>1.5421908491849901</c:v>
                </c:pt>
                <c:pt idx="1867">
                  <c:v>1.4376433642208577</c:v>
                </c:pt>
                <c:pt idx="1868">
                  <c:v>1.3367395716905595</c:v>
                </c:pt>
                <c:pt idx="1869">
                  <c:v>1.2504326221346855</c:v>
                </c:pt>
                <c:pt idx="1870">
                  <c:v>1.2705957220494748</c:v>
                </c:pt>
                <c:pt idx="1871">
                  <c:v>1.2793247379362584</c:v>
                </c:pt>
                <c:pt idx="1872">
                  <c:v>1.3712239645421507</c:v>
                </c:pt>
                <c:pt idx="1873">
                  <c:v>1.469163803458214</c:v>
                </c:pt>
                <c:pt idx="1874">
                  <c:v>1.4130303870141507</c:v>
                </c:pt>
                <c:pt idx="1875">
                  <c:v>1.3312414348125459</c:v>
                </c:pt>
                <c:pt idx="1876">
                  <c:v>1.2258585289120674</c:v>
                </c:pt>
                <c:pt idx="1877">
                  <c:v>0.88441300213336949</c:v>
                </c:pt>
                <c:pt idx="1878">
                  <c:v>0.41695215739309788</c:v>
                </c:pt>
                <c:pt idx="1879">
                  <c:v>1.240168858319521E-2</c:v>
                </c:pt>
                <c:pt idx="1880">
                  <c:v>-0.35555251926183701</c:v>
                </c:pt>
                <c:pt idx="1881">
                  <c:v>-0.70867362007498746</c:v>
                </c:pt>
                <c:pt idx="1882">
                  <c:v>-1.0576636630296707</c:v>
                </c:pt>
                <c:pt idx="1883">
                  <c:v>-1.4202303560078144</c:v>
                </c:pt>
                <c:pt idx="1884">
                  <c:v>-1.7301155363023282</c:v>
                </c:pt>
                <c:pt idx="1885">
                  <c:v>-1.6279752038419248</c:v>
                </c:pt>
                <c:pt idx="1886">
                  <c:v>-1.4644702434539796</c:v>
                </c:pt>
                <c:pt idx="1887">
                  <c:v>-1.4910475927591325</c:v>
                </c:pt>
                <c:pt idx="1888">
                  <c:v>-1.3791060112416744</c:v>
                </c:pt>
                <c:pt idx="1889">
                  <c:v>-1.0361578231304884</c:v>
                </c:pt>
                <c:pt idx="1890">
                  <c:v>-0.73032571345567709</c:v>
                </c:pt>
                <c:pt idx="1891">
                  <c:v>-0.59839622922241686</c:v>
                </c:pt>
                <c:pt idx="1892">
                  <c:v>-0.58420247867703445</c:v>
                </c:pt>
                <c:pt idx="1893">
                  <c:v>-0.72883262693881989</c:v>
                </c:pt>
                <c:pt idx="1894">
                  <c:v>-0.9580332478880883</c:v>
                </c:pt>
                <c:pt idx="1895">
                  <c:v>-1.1458154822140934</c:v>
                </c:pt>
                <c:pt idx="1896">
                  <c:v>-1.3348994529247284</c:v>
                </c:pt>
                <c:pt idx="1897">
                  <c:v>-1.4881254467368126</c:v>
                </c:pt>
                <c:pt idx="1898">
                  <c:v>-1.5565172584354878</c:v>
                </c:pt>
                <c:pt idx="1899">
                  <c:v>-1.5053769256174565</c:v>
                </c:pt>
                <c:pt idx="1900">
                  <c:v>-1.4144287486374378</c:v>
                </c:pt>
                <c:pt idx="1901">
                  <c:v>-1.2533173459768296</c:v>
                </c:pt>
                <c:pt idx="1902">
                  <c:v>-1.0318192622065545</c:v>
                </c:pt>
                <c:pt idx="1903">
                  <c:v>-0.7977215250581503</c:v>
                </c:pt>
                <c:pt idx="1904">
                  <c:v>-0.57774101302027703</c:v>
                </c:pt>
                <c:pt idx="1905">
                  <c:v>-0.4358878901973367</c:v>
                </c:pt>
                <c:pt idx="1906">
                  <c:v>-0.32029326070100073</c:v>
                </c:pt>
                <c:pt idx="1907">
                  <c:v>-0.21832052405923605</c:v>
                </c:pt>
                <c:pt idx="1908">
                  <c:v>-0.1478204256668687</c:v>
                </c:pt>
                <c:pt idx="1909">
                  <c:v>5.1043703011237089E-3</c:v>
                </c:pt>
                <c:pt idx="1910">
                  <c:v>0.3306110016256571</c:v>
                </c:pt>
                <c:pt idx="1911">
                  <c:v>0.6715910169482231</c:v>
                </c:pt>
                <c:pt idx="1912">
                  <c:v>0.79157851338386542</c:v>
                </c:pt>
                <c:pt idx="1913">
                  <c:v>0.79962771736085414</c:v>
                </c:pt>
                <c:pt idx="1914">
                  <c:v>0.8564538826793433</c:v>
                </c:pt>
                <c:pt idx="1915">
                  <c:v>1.0053419002890587</c:v>
                </c:pt>
                <c:pt idx="1916">
                  <c:v>1.1671006628125906</c:v>
                </c:pt>
                <c:pt idx="1917">
                  <c:v>1.2202316801995039</c:v>
                </c:pt>
                <c:pt idx="1918">
                  <c:v>1.1373415511101486</c:v>
                </c:pt>
                <c:pt idx="1919">
                  <c:v>0.9687107022106648</c:v>
                </c:pt>
                <c:pt idx="1920">
                  <c:v>0.77178905054926872</c:v>
                </c:pt>
                <c:pt idx="1921">
                  <c:v>0.58624418020248414</c:v>
                </c:pt>
                <c:pt idx="1922">
                  <c:v>0.47304164662957193</c:v>
                </c:pt>
                <c:pt idx="1923">
                  <c:v>0.53165333233773715</c:v>
                </c:pt>
                <c:pt idx="1924">
                  <c:v>0.66438373893499381</c:v>
                </c:pt>
                <c:pt idx="1925">
                  <c:v>0.86655143938958645</c:v>
                </c:pt>
                <c:pt idx="1926">
                  <c:v>1.1324033582210542</c:v>
                </c:pt>
                <c:pt idx="1927">
                  <c:v>1.3692696788907053</c:v>
                </c:pt>
                <c:pt idx="1928">
                  <c:v>1.5517963626980782</c:v>
                </c:pt>
                <c:pt idx="1929">
                  <c:v>1.5954579605162145</c:v>
                </c:pt>
                <c:pt idx="1930">
                  <c:v>1.5310203284025192</c:v>
                </c:pt>
                <c:pt idx="1931">
                  <c:v>1.4612574908137321</c:v>
                </c:pt>
                <c:pt idx="1932">
                  <c:v>1.488024728447199</c:v>
                </c:pt>
                <c:pt idx="1933">
                  <c:v>1.4620977357029916</c:v>
                </c:pt>
                <c:pt idx="1934">
                  <c:v>1.3738965806365013</c:v>
                </c:pt>
                <c:pt idx="1935">
                  <c:v>1.2740819782018662</c:v>
                </c:pt>
                <c:pt idx="1936">
                  <c:v>1.1659991204738618</c:v>
                </c:pt>
                <c:pt idx="1937">
                  <c:v>1.136508761420846</c:v>
                </c:pt>
                <c:pt idx="1938">
                  <c:v>1.0835014126449825</c:v>
                </c:pt>
                <c:pt idx="1939">
                  <c:v>0.94893907338380823</c:v>
                </c:pt>
                <c:pt idx="1940">
                  <c:v>0.88937816530466085</c:v>
                </c:pt>
                <c:pt idx="1941">
                  <c:v>0.8672091780602933</c:v>
                </c:pt>
                <c:pt idx="1942">
                  <c:v>0.58078902035951618</c:v>
                </c:pt>
                <c:pt idx="1943">
                  <c:v>2.9666643468663097E-2</c:v>
                </c:pt>
                <c:pt idx="1944">
                  <c:v>-0.69343913823366166</c:v>
                </c:pt>
                <c:pt idx="1945">
                  <c:v>-1.3340146230161192</c:v>
                </c:pt>
                <c:pt idx="1946">
                  <c:v>-1.6742703875899316</c:v>
                </c:pt>
                <c:pt idx="1947">
                  <c:v>-1.8001568475365639</c:v>
                </c:pt>
                <c:pt idx="1948">
                  <c:v>-1.8250284178555012</c:v>
                </c:pt>
                <c:pt idx="1949">
                  <c:v>-1.7834320566058159</c:v>
                </c:pt>
                <c:pt idx="1950">
                  <c:v>-1.7640166693925858</c:v>
                </c:pt>
                <c:pt idx="1951">
                  <c:v>-1.642072402238846</c:v>
                </c:pt>
                <c:pt idx="1952">
                  <c:v>-1.4306576956808568</c:v>
                </c:pt>
                <c:pt idx="1953">
                  <c:v>-1.4167449769377709</c:v>
                </c:pt>
                <c:pt idx="1954">
                  <c:v>-1.5115483693778515</c:v>
                </c:pt>
                <c:pt idx="1955">
                  <c:v>-1.6624686598777771</c:v>
                </c:pt>
                <c:pt idx="1956">
                  <c:v>-1.8247753795981407</c:v>
                </c:pt>
                <c:pt idx="1957">
                  <c:v>-1.9057044987380505</c:v>
                </c:pt>
                <c:pt idx="1958">
                  <c:v>-1.9812116409838201</c:v>
                </c:pt>
                <c:pt idx="1959">
                  <c:v>-2.0886453115940093</c:v>
                </c:pt>
                <c:pt idx="1960">
                  <c:v>-2.1376973113417628</c:v>
                </c:pt>
                <c:pt idx="1961">
                  <c:v>-2.0663593800365927</c:v>
                </c:pt>
                <c:pt idx="1962">
                  <c:v>-1.7180758269131184</c:v>
                </c:pt>
                <c:pt idx="1963">
                  <c:v>-1.3070580817759037</c:v>
                </c:pt>
                <c:pt idx="1964">
                  <c:v>-1.0950080021470785</c:v>
                </c:pt>
                <c:pt idx="1965">
                  <c:v>-1.0108083891123534</c:v>
                </c:pt>
                <c:pt idx="1966">
                  <c:v>-1.0345349284261465</c:v>
                </c:pt>
                <c:pt idx="1967">
                  <c:v>-1.2446889021992684</c:v>
                </c:pt>
                <c:pt idx="1968">
                  <c:v>-1.5064077897369863</c:v>
                </c:pt>
                <c:pt idx="1969">
                  <c:v>-1.8071901708841325</c:v>
                </c:pt>
                <c:pt idx="1970">
                  <c:v>-2.1377073977887631</c:v>
                </c:pt>
                <c:pt idx="1971">
                  <c:v>-2.2744920444488526</c:v>
                </c:pt>
                <c:pt idx="1972">
                  <c:v>-2.243331062793732</c:v>
                </c:pt>
                <c:pt idx="1973">
                  <c:v>-2.062757202833891</c:v>
                </c:pt>
                <c:pt idx="1974">
                  <c:v>-1.8348670890927317</c:v>
                </c:pt>
                <c:pt idx="1975">
                  <c:v>-1.5667658194899561</c:v>
                </c:pt>
                <c:pt idx="1976">
                  <c:v>-1.2425622698664667</c:v>
                </c:pt>
                <c:pt idx="1977">
                  <c:v>-0.84757751695811756</c:v>
                </c:pt>
                <c:pt idx="1978">
                  <c:v>-0.52824754849076272</c:v>
                </c:pt>
                <c:pt idx="1979">
                  <c:v>-0.32537240803241729</c:v>
                </c:pt>
                <c:pt idx="1980">
                  <c:v>-0.1811396511644125</c:v>
                </c:pt>
                <c:pt idx="1981">
                  <c:v>-0.14936303079128266</c:v>
                </c:pt>
                <c:pt idx="1982">
                  <c:v>-0.20443181544542313</c:v>
                </c:pt>
                <c:pt idx="1983">
                  <c:v>-0.20650421485304835</c:v>
                </c:pt>
                <c:pt idx="1984">
                  <c:v>-0.19426833137869837</c:v>
                </c:pt>
                <c:pt idx="1985">
                  <c:v>-0.3244970798492432</c:v>
                </c:pt>
                <c:pt idx="1986">
                  <c:v>-0.5434193189442158</c:v>
                </c:pt>
                <c:pt idx="1987">
                  <c:v>-0.73288211613893517</c:v>
                </c:pt>
                <c:pt idx="1988">
                  <c:v>-0.88632277585566044</c:v>
                </c:pt>
                <c:pt idx="1989">
                  <c:v>-0.85855690687894826</c:v>
                </c:pt>
                <c:pt idx="1990">
                  <c:v>-0.81382468387484552</c:v>
                </c:pt>
                <c:pt idx="1991">
                  <c:v>-0.71400138370692734</c:v>
                </c:pt>
                <c:pt idx="1992">
                  <c:v>-0.64498340830206879</c:v>
                </c:pt>
                <c:pt idx="1993">
                  <c:v>-0.53444208875298505</c:v>
                </c:pt>
                <c:pt idx="1994">
                  <c:v>-0.35504381150007247</c:v>
                </c:pt>
                <c:pt idx="1995">
                  <c:v>-0.15975214429199697</c:v>
                </c:pt>
                <c:pt idx="1996">
                  <c:v>-6.5934884771704672E-2</c:v>
                </c:pt>
                <c:pt idx="1997">
                  <c:v>-0.26870645642280577</c:v>
                </c:pt>
                <c:pt idx="1998">
                  <c:v>-0.40885405607521536</c:v>
                </c:pt>
                <c:pt idx="1999">
                  <c:v>-0.44265067018568516</c:v>
                </c:pt>
                <c:pt idx="2000">
                  <c:v>-0.43533763065934183</c:v>
                </c:pt>
                <c:pt idx="2001">
                  <c:v>-0.51385448098182684</c:v>
                </c:pt>
                <c:pt idx="2002">
                  <c:v>-0.64501198656857017</c:v>
                </c:pt>
                <c:pt idx="2003">
                  <c:v>-0.67812294155359276</c:v>
                </c:pt>
                <c:pt idx="2004">
                  <c:v>-0.58883091531693943</c:v>
                </c:pt>
                <c:pt idx="2005">
                  <c:v>-0.43719536416232591</c:v>
                </c:pt>
                <c:pt idx="2006">
                  <c:v>-0.29520684175193312</c:v>
                </c:pt>
                <c:pt idx="2007">
                  <c:v>-0.17070544101297858</c:v>
                </c:pt>
                <c:pt idx="2008">
                  <c:v>-5.1783818900585178E-2</c:v>
                </c:pt>
                <c:pt idx="2009">
                  <c:v>6.6191065907478336E-2</c:v>
                </c:pt>
                <c:pt idx="2010">
                  <c:v>0.13826530784368515</c:v>
                </c:pt>
                <c:pt idx="2011">
                  <c:v>0.11370787918567658</c:v>
                </c:pt>
                <c:pt idx="2012">
                  <c:v>2.3123399019241334E-2</c:v>
                </c:pt>
                <c:pt idx="2013">
                  <c:v>-7.8440690338611604E-2</c:v>
                </c:pt>
                <c:pt idx="2014">
                  <c:v>-8.5445947051048285E-2</c:v>
                </c:pt>
                <c:pt idx="2015">
                  <c:v>-6.8184089362621311E-2</c:v>
                </c:pt>
                <c:pt idx="2016">
                  <c:v>-8.2912202328443527E-2</c:v>
                </c:pt>
                <c:pt idx="2017">
                  <c:v>-9.8262166678905485E-2</c:v>
                </c:pt>
                <c:pt idx="2018">
                  <c:v>-4.778300777077675E-2</c:v>
                </c:pt>
                <c:pt idx="2019">
                  <c:v>3.4253135472536091E-2</c:v>
                </c:pt>
                <c:pt idx="2020">
                  <c:v>0.14951491221785546</c:v>
                </c:pt>
                <c:pt idx="2021">
                  <c:v>0.19669828802347183</c:v>
                </c:pt>
                <c:pt idx="2022">
                  <c:v>0.1996827068924904</c:v>
                </c:pt>
                <c:pt idx="2023">
                  <c:v>0.25439013361930851</c:v>
                </c:pt>
                <c:pt idx="2024">
                  <c:v>0.38928364455699921</c:v>
                </c:pt>
                <c:pt idx="2025">
                  <c:v>0.54240687355399131</c:v>
                </c:pt>
                <c:pt idx="2026">
                  <c:v>0.65689871817827228</c:v>
                </c:pt>
                <c:pt idx="2027">
                  <c:v>0.7049506978690625</c:v>
                </c:pt>
                <c:pt idx="2028">
                  <c:v>0.69342393547296532</c:v>
                </c:pt>
                <c:pt idx="2029">
                  <c:v>0.67018841609358792</c:v>
                </c:pt>
                <c:pt idx="2030">
                  <c:v>0.69430174872279171</c:v>
                </c:pt>
                <c:pt idx="2031">
                  <c:v>0.72285574927926066</c:v>
                </c:pt>
                <c:pt idx="2032">
                  <c:v>0.72708577126264573</c:v>
                </c:pt>
                <c:pt idx="2033">
                  <c:v>0.74604609891772278</c:v>
                </c:pt>
                <c:pt idx="2034">
                  <c:v>0.76956886276602754</c:v>
                </c:pt>
                <c:pt idx="2035">
                  <c:v>0.84998956650495539</c:v>
                </c:pt>
                <c:pt idx="2036">
                  <c:v>0.91800408661365518</c:v>
                </c:pt>
                <c:pt idx="2037">
                  <c:v>1.0273436571657659</c:v>
                </c:pt>
                <c:pt idx="2038">
                  <c:v>1.1908141189813615</c:v>
                </c:pt>
                <c:pt idx="2039">
                  <c:v>1.3420656542479992</c:v>
                </c:pt>
                <c:pt idx="2040">
                  <c:v>1.4689958421885967</c:v>
                </c:pt>
                <c:pt idx="2041">
                  <c:v>1.5854649227857591</c:v>
                </c:pt>
                <c:pt idx="2042">
                  <c:v>1.6908522140979767</c:v>
                </c:pt>
                <c:pt idx="2043">
                  <c:v>1.7208194866776467</c:v>
                </c:pt>
                <c:pt idx="2044">
                  <c:v>1.668601073473692</c:v>
                </c:pt>
                <c:pt idx="2045">
                  <c:v>1.6137897124886513</c:v>
                </c:pt>
                <c:pt idx="2046">
                  <c:v>1.5857568450272084</c:v>
                </c:pt>
                <c:pt idx="2047">
                  <c:v>1.6129377731680872</c:v>
                </c:pt>
                <c:pt idx="2048">
                  <c:v>1.6504447379708291</c:v>
                </c:pt>
                <c:pt idx="2049">
                  <c:v>1.6743019625544548</c:v>
                </c:pt>
                <c:pt idx="2050">
                  <c:v>1.6951883630454541</c:v>
                </c:pt>
                <c:pt idx="2051">
                  <c:v>1.6920438766479493</c:v>
                </c:pt>
                <c:pt idx="2052">
                  <c:v>1.6939024141430856</c:v>
                </c:pt>
                <c:pt idx="2053">
                  <c:v>1.6887713362276555</c:v>
                </c:pt>
                <c:pt idx="2054">
                  <c:v>1.6802629065513612</c:v>
                </c:pt>
                <c:pt idx="2055">
                  <c:v>1.692502883076668</c:v>
                </c:pt>
                <c:pt idx="2056">
                  <c:v>1.7125852914154531</c:v>
                </c:pt>
                <c:pt idx="2057">
                  <c:v>1.7136890995502472</c:v>
                </c:pt>
                <c:pt idx="2058">
                  <c:v>1.7765422824025154</c:v>
                </c:pt>
                <c:pt idx="2059">
                  <c:v>1.8109727346897126</c:v>
                </c:pt>
                <c:pt idx="2060">
                  <c:v>1.8058466269075872</c:v>
                </c:pt>
                <c:pt idx="2061">
                  <c:v>1.8341344329714775</c:v>
                </c:pt>
                <c:pt idx="2062">
                  <c:v>1.7914621840417386</c:v>
                </c:pt>
                <c:pt idx="2063">
                  <c:v>1.6741967126727104</c:v>
                </c:pt>
                <c:pt idx="2064">
                  <c:v>1.5056296715140343</c:v>
                </c:pt>
                <c:pt idx="2065">
                  <c:v>1.2041285944730045</c:v>
                </c:pt>
                <c:pt idx="2066">
                  <c:v>0.72766449943184852</c:v>
                </c:pt>
                <c:pt idx="2067">
                  <c:v>0.18015037536621095</c:v>
                </c:pt>
                <c:pt idx="2068">
                  <c:v>-0.28673386082053187</c:v>
                </c:pt>
                <c:pt idx="2069">
                  <c:v>-0.57712237760424612</c:v>
                </c:pt>
                <c:pt idx="2070">
                  <c:v>-0.71552253685891631</c:v>
                </c:pt>
                <c:pt idx="2071">
                  <c:v>-0.64177657596766957</c:v>
                </c:pt>
                <c:pt idx="2072">
                  <c:v>-0.38932282090187076</c:v>
                </c:pt>
                <c:pt idx="2073">
                  <c:v>-0.14218250378966332</c:v>
                </c:pt>
                <c:pt idx="2074">
                  <c:v>7.1054926067590715E-2</c:v>
                </c:pt>
                <c:pt idx="2075">
                  <c:v>0.23710678741335869</c:v>
                </c:pt>
                <c:pt idx="2076">
                  <c:v>0.3168838588893414</c:v>
                </c:pt>
                <c:pt idx="2077">
                  <c:v>0.30733440555632113</c:v>
                </c:pt>
                <c:pt idx="2078">
                  <c:v>0.24603066176176072</c:v>
                </c:pt>
                <c:pt idx="2079">
                  <c:v>0.13276220083236695</c:v>
                </c:pt>
                <c:pt idx="2080">
                  <c:v>-0.11672409228980542</c:v>
                </c:pt>
                <c:pt idx="2081">
                  <c:v>-0.43622355692088605</c:v>
                </c:pt>
                <c:pt idx="2082">
                  <c:v>-0.72207119911909112</c:v>
                </c:pt>
                <c:pt idx="2083">
                  <c:v>-1.0756777650117875</c:v>
                </c:pt>
                <c:pt idx="2084">
                  <c:v>-1.4210090589523316</c:v>
                </c:pt>
                <c:pt idx="2085">
                  <c:v>-1.7655878162384033</c:v>
                </c:pt>
                <c:pt idx="2086">
                  <c:v>-2.0980318468809127</c:v>
                </c:pt>
                <c:pt idx="2087">
                  <c:v>-2.2451369753479957</c:v>
                </c:pt>
                <c:pt idx="2088">
                  <c:v>-2.1869896316528323</c:v>
                </c:pt>
                <c:pt idx="2089">
                  <c:v>-1.9822689637541773</c:v>
                </c:pt>
                <c:pt idx="2090">
                  <c:v>-1.734920047223568</c:v>
                </c:pt>
                <c:pt idx="2091">
                  <c:v>-1.4361015996336937</c:v>
                </c:pt>
                <c:pt idx="2092">
                  <c:v>-1.0140165370702745</c:v>
                </c:pt>
                <c:pt idx="2093">
                  <c:v>-0.51798762191087011</c:v>
                </c:pt>
                <c:pt idx="2094">
                  <c:v>-8.0701698996126656E-2</c:v>
                </c:pt>
                <c:pt idx="2095">
                  <c:v>0.2612261134386063</c:v>
                </c:pt>
                <c:pt idx="2096">
                  <c:v>0.51648609347641472</c:v>
                </c:pt>
                <c:pt idx="2097">
                  <c:v>0.67739269740879537</c:v>
                </c:pt>
                <c:pt idx="2098">
                  <c:v>0.74090741962194451</c:v>
                </c:pt>
                <c:pt idx="2099">
                  <c:v>0.80047929123044015</c:v>
                </c:pt>
                <c:pt idx="2100">
                  <c:v>0.86539434850215913</c:v>
                </c:pt>
                <c:pt idx="2101">
                  <c:v>0.84624077036976819</c:v>
                </c:pt>
                <c:pt idx="2102">
                  <c:v>0.75629202872514734</c:v>
                </c:pt>
                <c:pt idx="2103">
                  <c:v>0.67416094131767756</c:v>
                </c:pt>
                <c:pt idx="2104">
                  <c:v>0.59143044121563437</c:v>
                </c:pt>
                <c:pt idx="2105">
                  <c:v>0.59824105873703959</c:v>
                </c:pt>
                <c:pt idx="2106">
                  <c:v>0.68915217898786074</c:v>
                </c:pt>
                <c:pt idx="2107">
                  <c:v>0.84392110683023935</c:v>
                </c:pt>
                <c:pt idx="2108">
                  <c:v>1.0307723182439805</c:v>
                </c:pt>
                <c:pt idx="2109">
                  <c:v>1.2097836560010911</c:v>
                </c:pt>
                <c:pt idx="2110">
                  <c:v>1.3650322017073633</c:v>
                </c:pt>
                <c:pt idx="2111">
                  <c:v>1.5157272282242775</c:v>
                </c:pt>
                <c:pt idx="2112">
                  <c:v>1.4707904988527298</c:v>
                </c:pt>
                <c:pt idx="2113">
                  <c:v>1.2373893843591215</c:v>
                </c:pt>
                <c:pt idx="2114">
                  <c:v>0.96733675271272668</c:v>
                </c:pt>
                <c:pt idx="2115">
                  <c:v>0.78301979765295981</c:v>
                </c:pt>
                <c:pt idx="2116">
                  <c:v>0.73599868208169938</c:v>
                </c:pt>
                <c:pt idx="2117">
                  <c:v>0.82321414276957516</c:v>
                </c:pt>
                <c:pt idx="2118">
                  <c:v>1.0532400251179934</c:v>
                </c:pt>
                <c:pt idx="2119">
                  <c:v>1.2764628182351589</c:v>
                </c:pt>
                <c:pt idx="2120">
                  <c:v>1.3274976088106634</c:v>
                </c:pt>
                <c:pt idx="2121">
                  <c:v>1.2736333505809307</c:v>
                </c:pt>
                <c:pt idx="2122">
                  <c:v>1.2354799760878086</c:v>
                </c:pt>
                <c:pt idx="2123">
                  <c:v>1.1746744881570339</c:v>
                </c:pt>
                <c:pt idx="2124">
                  <c:v>1.2650109001994134</c:v>
                </c:pt>
                <c:pt idx="2125">
                  <c:v>1.2989213888347149</c:v>
                </c:pt>
                <c:pt idx="2126">
                  <c:v>1.2671828484535217</c:v>
                </c:pt>
                <c:pt idx="2127">
                  <c:v>1.2001334112882616</c:v>
                </c:pt>
                <c:pt idx="2128">
                  <c:v>1.1290567774325611</c:v>
                </c:pt>
                <c:pt idx="2129">
                  <c:v>1.0858456344902516</c:v>
                </c:pt>
                <c:pt idx="2130">
                  <c:v>1.0285857519507409</c:v>
                </c:pt>
                <c:pt idx="2131">
                  <c:v>1.0377710699290037</c:v>
                </c:pt>
                <c:pt idx="2132">
                  <c:v>1.1171199790388346</c:v>
                </c:pt>
                <c:pt idx="2133">
                  <c:v>1.1325226414203644</c:v>
                </c:pt>
                <c:pt idx="2134">
                  <c:v>0.9196955399215222</c:v>
                </c:pt>
                <c:pt idx="2135">
                  <c:v>0.63109276279807092</c:v>
                </c:pt>
                <c:pt idx="2136">
                  <c:v>0.31156493917107586</c:v>
                </c:pt>
                <c:pt idx="2137">
                  <c:v>-7.6296479813754564E-2</c:v>
                </c:pt>
                <c:pt idx="2138">
                  <c:v>-0.57077244758605961</c:v>
                </c:pt>
                <c:pt idx="2139">
                  <c:v>-1.0146720099449158</c:v>
                </c:pt>
                <c:pt idx="2140">
                  <c:v>-1.3325713840126991</c:v>
                </c:pt>
                <c:pt idx="2141">
                  <c:v>-1.3903633631765844</c:v>
                </c:pt>
                <c:pt idx="2142">
                  <c:v>-1.1207248605787754</c:v>
                </c:pt>
                <c:pt idx="2143">
                  <c:v>-0.68444180823862555</c:v>
                </c:pt>
                <c:pt idx="2144">
                  <c:v>-0.15080623324960471</c:v>
                </c:pt>
                <c:pt idx="2145">
                  <c:v>0.22330679202452303</c:v>
                </c:pt>
                <c:pt idx="2146">
                  <c:v>0.33255838025361301</c:v>
                </c:pt>
                <c:pt idx="2147">
                  <c:v>0.23754920236766339</c:v>
                </c:pt>
                <c:pt idx="2148">
                  <c:v>-7.8273971602320677E-2</c:v>
                </c:pt>
                <c:pt idx="2149">
                  <c:v>-0.53609169792383915</c:v>
                </c:pt>
                <c:pt idx="2150">
                  <c:v>-1.0306322043389082</c:v>
                </c:pt>
                <c:pt idx="2151">
                  <c:v>-1.4825448641180994</c:v>
                </c:pt>
                <c:pt idx="2152">
                  <c:v>-1.8228509147465231</c:v>
                </c:pt>
                <c:pt idx="2153">
                  <c:v>-2.0156843394041064</c:v>
                </c:pt>
                <c:pt idx="2154">
                  <c:v>-2.0242901252210141</c:v>
                </c:pt>
                <c:pt idx="2155">
                  <c:v>-1.9451876762509348</c:v>
                </c:pt>
                <c:pt idx="2156">
                  <c:v>-1.7620715931057931</c:v>
                </c:pt>
                <c:pt idx="2157">
                  <c:v>-1.4688053691387177</c:v>
                </c:pt>
                <c:pt idx="2158">
                  <c:v>-1.079652848392725</c:v>
                </c:pt>
                <c:pt idx="2159">
                  <c:v>-0.69785407841205604</c:v>
                </c:pt>
                <c:pt idx="2160">
                  <c:v>-0.32020975515246392</c:v>
                </c:pt>
                <c:pt idx="2161">
                  <c:v>-3.8188265925273301E-2</c:v>
                </c:pt>
                <c:pt idx="2162">
                  <c:v>0.13210681932047011</c:v>
                </c:pt>
                <c:pt idx="2163">
                  <c:v>0.30675618901848795</c:v>
                </c:pt>
                <c:pt idx="2164">
                  <c:v>0.46015752620995048</c:v>
                </c:pt>
                <c:pt idx="2165">
                  <c:v>0.45332030385732652</c:v>
                </c:pt>
                <c:pt idx="2166">
                  <c:v>0.35992437276989225</c:v>
                </c:pt>
                <c:pt idx="2167">
                  <c:v>0.30421241266652943</c:v>
                </c:pt>
                <c:pt idx="2168">
                  <c:v>0.30858077611774209</c:v>
                </c:pt>
                <c:pt idx="2169">
                  <c:v>0.37981766022741797</c:v>
                </c:pt>
                <c:pt idx="2170">
                  <c:v>0.49204729020595556</c:v>
                </c:pt>
                <c:pt idx="2171">
                  <c:v>0.59797837257385256</c:v>
                </c:pt>
                <c:pt idx="2172">
                  <c:v>0.64778787910938262</c:v>
                </c:pt>
                <c:pt idx="2173">
                  <c:v>0.69254977673292162</c:v>
                </c:pt>
                <c:pt idx="2174">
                  <c:v>0.77625537313520909</c:v>
                </c:pt>
                <c:pt idx="2175">
                  <c:v>0.81872165389358997</c:v>
                </c:pt>
                <c:pt idx="2176">
                  <c:v>0.81179197244346146</c:v>
                </c:pt>
                <c:pt idx="2177">
                  <c:v>0.83277302473783499</c:v>
                </c:pt>
                <c:pt idx="2178">
                  <c:v>0.91601252496242525</c:v>
                </c:pt>
                <c:pt idx="2179">
                  <c:v>1.0043560597300529</c:v>
                </c:pt>
                <c:pt idx="2180">
                  <c:v>1.0819461994618178</c:v>
                </c:pt>
                <c:pt idx="2181">
                  <c:v>1.0511043296009304</c:v>
                </c:pt>
                <c:pt idx="2182">
                  <c:v>0.88269823305308825</c:v>
                </c:pt>
                <c:pt idx="2183">
                  <c:v>0.69344980940222745</c:v>
                </c:pt>
                <c:pt idx="2184">
                  <c:v>0.58103485923260456</c:v>
                </c:pt>
                <c:pt idx="2185">
                  <c:v>0.56278624735772609</c:v>
                </c:pt>
                <c:pt idx="2186">
                  <c:v>0.6518516208976507</c:v>
                </c:pt>
                <c:pt idx="2187">
                  <c:v>0.79188841581344604</c:v>
                </c:pt>
                <c:pt idx="2188">
                  <c:v>0.89000001668930062</c:v>
                </c:pt>
                <c:pt idx="2189">
                  <c:v>0.86476533427834512</c:v>
                </c:pt>
                <c:pt idx="2190">
                  <c:v>0.82889281243085866</c:v>
                </c:pt>
                <c:pt idx="2191">
                  <c:v>0.88615803055465225</c:v>
                </c:pt>
                <c:pt idx="2192">
                  <c:v>0.87041228279471405</c:v>
                </c:pt>
                <c:pt idx="2193">
                  <c:v>0.69247398220002654</c:v>
                </c:pt>
                <c:pt idx="2194">
                  <c:v>0.37083359610289335</c:v>
                </c:pt>
                <c:pt idx="2195">
                  <c:v>-0.16154407834634185</c:v>
                </c:pt>
                <c:pt idx="2196">
                  <c:v>-0.77771893121302127</c:v>
                </c:pt>
                <c:pt idx="2197">
                  <c:v>-1.2428543382883073</c:v>
                </c:pt>
                <c:pt idx="2198">
                  <c:v>-1.4151995578408243</c:v>
                </c:pt>
                <c:pt idx="2199">
                  <c:v>-1.378913491666317</c:v>
                </c:pt>
                <c:pt idx="2200">
                  <c:v>-1.2728761361539365</c:v>
                </c:pt>
                <c:pt idx="2201">
                  <c:v>-1.2556837141513826</c:v>
                </c:pt>
                <c:pt idx="2202">
                  <c:v>-1.3219953788816929</c:v>
                </c:pt>
                <c:pt idx="2203">
                  <c:v>-1.4424046057462694</c:v>
                </c:pt>
                <c:pt idx="2204">
                  <c:v>-1.661898263990879</c:v>
                </c:pt>
                <c:pt idx="2205">
                  <c:v>-1.8541161230206491</c:v>
                </c:pt>
                <c:pt idx="2206">
                  <c:v>-1.9732125037908554</c:v>
                </c:pt>
                <c:pt idx="2207">
                  <c:v>-1.9656833365559578</c:v>
                </c:pt>
                <c:pt idx="2208">
                  <c:v>-1.8670916792750361</c:v>
                </c:pt>
                <c:pt idx="2209">
                  <c:v>-1.6998018161952497</c:v>
                </c:pt>
                <c:pt idx="2210">
                  <c:v>-1.4434497955441477</c:v>
                </c:pt>
                <c:pt idx="2211">
                  <c:v>-1.1307206757366657</c:v>
                </c:pt>
                <c:pt idx="2212">
                  <c:v>-0.73229249753057957</c:v>
                </c:pt>
                <c:pt idx="2213">
                  <c:v>-0.2466106690093875</c:v>
                </c:pt>
                <c:pt idx="2214">
                  <c:v>0.1921417904086411</c:v>
                </c:pt>
                <c:pt idx="2215">
                  <c:v>0.4886160344257951</c:v>
                </c:pt>
                <c:pt idx="2216">
                  <c:v>0.66731297470629214</c:v>
                </c:pt>
                <c:pt idx="2217">
                  <c:v>0.7203382305800915</c:v>
                </c:pt>
                <c:pt idx="2218">
                  <c:v>0.64219158209860328</c:v>
                </c:pt>
                <c:pt idx="2219">
                  <c:v>0.52872566800564536</c:v>
                </c:pt>
                <c:pt idx="2220">
                  <c:v>0.3695337600633502</c:v>
                </c:pt>
                <c:pt idx="2221">
                  <c:v>0.21634182628244164</c:v>
                </c:pt>
                <c:pt idx="2222">
                  <c:v>0.12199108142405748</c:v>
                </c:pt>
                <c:pt idx="2223">
                  <c:v>8.843953873962164E-2</c:v>
                </c:pt>
                <c:pt idx="2224">
                  <c:v>8.3495206274092196E-2</c:v>
                </c:pt>
                <c:pt idx="2225">
                  <c:v>0.11910787420347334</c:v>
                </c:pt>
                <c:pt idx="2226">
                  <c:v>0.2589388471283019</c:v>
                </c:pt>
                <c:pt idx="2227">
                  <c:v>0.45111045833677055</c:v>
                </c:pt>
                <c:pt idx="2228">
                  <c:v>0.58052399531006815</c:v>
                </c:pt>
                <c:pt idx="2229">
                  <c:v>0.63500418461859232</c:v>
                </c:pt>
                <c:pt idx="2230">
                  <c:v>0.64869171246886259</c:v>
                </c:pt>
                <c:pt idx="2231">
                  <c:v>0.63516973391175269</c:v>
                </c:pt>
                <c:pt idx="2232">
                  <c:v>0.51211800411343578</c:v>
                </c:pt>
                <c:pt idx="2233">
                  <c:v>0.26015899658203129</c:v>
                </c:pt>
                <c:pt idx="2234">
                  <c:v>4.6049381420016293E-2</c:v>
                </c:pt>
                <c:pt idx="2235">
                  <c:v>-1.577341239899397E-2</c:v>
                </c:pt>
                <c:pt idx="2236">
                  <c:v>-4.1415499560534953E-2</c:v>
                </c:pt>
                <c:pt idx="2237">
                  <c:v>-1.788429379463196E-2</c:v>
                </c:pt>
                <c:pt idx="2238">
                  <c:v>1.8179322369396688E-2</c:v>
                </c:pt>
                <c:pt idx="2239">
                  <c:v>-5.9752112030982976E-2</c:v>
                </c:pt>
                <c:pt idx="2240">
                  <c:v>-0.34501897953450683</c:v>
                </c:pt>
                <c:pt idx="2241">
                  <c:v>-0.68964604943990715</c:v>
                </c:pt>
                <c:pt idx="2242">
                  <c:v>-0.7586196590960026</c:v>
                </c:pt>
                <c:pt idx="2243">
                  <c:v>-0.54147698353976015</c:v>
                </c:pt>
                <c:pt idx="2244">
                  <c:v>-0.28750847071409225</c:v>
                </c:pt>
                <c:pt idx="2245">
                  <c:v>6.3457346409559259E-2</c:v>
                </c:pt>
                <c:pt idx="2246">
                  <c:v>0.48997397717088464</c:v>
                </c:pt>
                <c:pt idx="2247">
                  <c:v>0.74276515312492852</c:v>
                </c:pt>
                <c:pt idx="2248">
                  <c:v>0.71863720245659357</c:v>
                </c:pt>
                <c:pt idx="2249">
                  <c:v>0.41750808142125606</c:v>
                </c:pt>
                <c:pt idx="2250">
                  <c:v>1.3110663481056691E-2</c:v>
                </c:pt>
                <c:pt idx="2251">
                  <c:v>-0.36622737888246776</c:v>
                </c:pt>
                <c:pt idx="2252">
                  <c:v>-0.7568194475769997</c:v>
                </c:pt>
                <c:pt idx="2253">
                  <c:v>-1.1945177453756333</c:v>
                </c:pt>
                <c:pt idx="2254">
                  <c:v>-1.6272241289913656</c:v>
                </c:pt>
                <c:pt idx="2255">
                  <c:v>-1.7183081075549127</c:v>
                </c:pt>
                <c:pt idx="2256">
                  <c:v>-1.4033409659564495</c:v>
                </c:pt>
                <c:pt idx="2257">
                  <c:v>-1.1094982796162367</c:v>
                </c:pt>
                <c:pt idx="2258">
                  <c:v>-0.77046217113733295</c:v>
                </c:pt>
                <c:pt idx="2259">
                  <c:v>-0.42562832906842235</c:v>
                </c:pt>
                <c:pt idx="2260">
                  <c:v>-0.38724567063152793</c:v>
                </c:pt>
                <c:pt idx="2261">
                  <c:v>-0.58831438690423965</c:v>
                </c:pt>
                <c:pt idx="2262">
                  <c:v>-0.79562624841928486</c:v>
                </c:pt>
                <c:pt idx="2263">
                  <c:v>-0.98941006489098082</c:v>
                </c:pt>
                <c:pt idx="2264">
                  <c:v>-1.1606461407244206</c:v>
                </c:pt>
                <c:pt idx="2265">
                  <c:v>-1.3495052129030229</c:v>
                </c:pt>
                <c:pt idx="2266">
                  <c:v>-1.4644487549364567</c:v>
                </c:pt>
                <c:pt idx="2267">
                  <c:v>-1.5045393119752408</c:v>
                </c:pt>
                <c:pt idx="2268">
                  <c:v>-1.5455513902008535</c:v>
                </c:pt>
                <c:pt idx="2269">
                  <c:v>-1.5586934459209443</c:v>
                </c:pt>
                <c:pt idx="2270">
                  <c:v>-1.5241192983090879</c:v>
                </c:pt>
                <c:pt idx="2271">
                  <c:v>-1.4612490123510362</c:v>
                </c:pt>
                <c:pt idx="2272">
                  <c:v>-1.4160789790749551</c:v>
                </c:pt>
                <c:pt idx="2273">
                  <c:v>-1.3625113208591939</c:v>
                </c:pt>
                <c:pt idx="2274">
                  <c:v>-1.2341349703073503</c:v>
                </c:pt>
                <c:pt idx="2275">
                  <c:v>-1.0221126649528742</c:v>
                </c:pt>
                <c:pt idx="2276">
                  <c:v>-0.79715595312416554</c:v>
                </c:pt>
                <c:pt idx="2277">
                  <c:v>-0.65126302555203441</c:v>
                </c:pt>
                <c:pt idx="2278">
                  <c:v>-0.56569830693304546</c:v>
                </c:pt>
                <c:pt idx="2279">
                  <c:v>-0.4427278534322977</c:v>
                </c:pt>
                <c:pt idx="2280">
                  <c:v>-0.27082534119486812</c:v>
                </c:pt>
                <c:pt idx="2281">
                  <c:v>-0.19649166204035284</c:v>
                </c:pt>
                <c:pt idx="2282">
                  <c:v>-0.11386728890240193</c:v>
                </c:pt>
                <c:pt idx="2283">
                  <c:v>-1.1169716790318489E-2</c:v>
                </c:pt>
                <c:pt idx="2284">
                  <c:v>-3.1605735495686529E-2</c:v>
                </c:pt>
                <c:pt idx="2285">
                  <c:v>-7.2223199754953393E-2</c:v>
                </c:pt>
                <c:pt idx="2286">
                  <c:v>9.0292777195572854E-2</c:v>
                </c:pt>
                <c:pt idx="2287">
                  <c:v>0.24758565567433835</c:v>
                </c:pt>
                <c:pt idx="2288">
                  <c:v>0.18260657139122488</c:v>
                </c:pt>
                <c:pt idx="2289">
                  <c:v>-7.4185159876942644E-2</c:v>
                </c:pt>
                <c:pt idx="2290">
                  <c:v>-0.38014481194317346</c:v>
                </c:pt>
                <c:pt idx="2291">
                  <c:v>-0.60529338553547862</c:v>
                </c:pt>
                <c:pt idx="2292">
                  <c:v>-0.71380996048450474</c:v>
                </c:pt>
                <c:pt idx="2293">
                  <c:v>-0.72339508183300494</c:v>
                </c:pt>
                <c:pt idx="2294">
                  <c:v>-0.7009905248880387</c:v>
                </c:pt>
                <c:pt idx="2295">
                  <c:v>-0.62246643863618378</c:v>
                </c:pt>
                <c:pt idx="2296">
                  <c:v>-0.4851397550851107</c:v>
                </c:pt>
                <c:pt idx="2297">
                  <c:v>-0.42704934865236283</c:v>
                </c:pt>
                <c:pt idx="2298">
                  <c:v>-0.26506137527525425</c:v>
                </c:pt>
                <c:pt idx="2299">
                  <c:v>0.10242297224700452</c:v>
                </c:pt>
                <c:pt idx="2300">
                  <c:v>0.65237129218876366</c:v>
                </c:pt>
                <c:pt idx="2301">
                  <c:v>1.3185371893644333</c:v>
                </c:pt>
                <c:pt idx="2302">
                  <c:v>1.5779898422956466</c:v>
                </c:pt>
                <c:pt idx="2303">
                  <c:v>1.3705554816126824</c:v>
                </c:pt>
                <c:pt idx="2304">
                  <c:v>0.65259823724627497</c:v>
                </c:pt>
                <c:pt idx="2305">
                  <c:v>0.42186389163136484</c:v>
                </c:pt>
                <c:pt idx="2306">
                  <c:v>0.68761779651045807</c:v>
                </c:pt>
                <c:pt idx="2307">
                  <c:v>0.55745241723954675</c:v>
                </c:pt>
                <c:pt idx="2308">
                  <c:v>-9.9995427578687679E-3</c:v>
                </c:pt>
                <c:pt idx="2309">
                  <c:v>-0.80408921599388128</c:v>
                </c:pt>
                <c:pt idx="2310">
                  <c:v>-1.4961878800392152</c:v>
                </c:pt>
                <c:pt idx="2311">
                  <c:v>-1.787161995470524</c:v>
                </c:pt>
                <c:pt idx="2312">
                  <c:v>-1.5934381860494615</c:v>
                </c:pt>
                <c:pt idx="2313">
                  <c:v>-1.2851982660591603</c:v>
                </c:pt>
                <c:pt idx="2314">
                  <c:v>-1.1975412674993278</c:v>
                </c:pt>
                <c:pt idx="2315">
                  <c:v>-1.2660499504208564</c:v>
                </c:pt>
                <c:pt idx="2316">
                  <c:v>-1.3104469817876816</c:v>
                </c:pt>
                <c:pt idx="2317">
                  <c:v>-1.4802317056059837</c:v>
                </c:pt>
                <c:pt idx="2318">
                  <c:v>-1.8888857138156891</c:v>
                </c:pt>
                <c:pt idx="2319">
                  <c:v>-2.448131545186043</c:v>
                </c:pt>
                <c:pt idx="2320">
                  <c:v>-3.0895067828893663</c:v>
                </c:pt>
                <c:pt idx="2321">
                  <c:v>-3.599116770029068</c:v>
                </c:pt>
                <c:pt idx="2322">
                  <c:v>-3.7592445248365403</c:v>
                </c:pt>
                <c:pt idx="2323">
                  <c:v>-3.6750352638959884</c:v>
                </c:pt>
                <c:pt idx="2324">
                  <c:v>-3.3690873062610627</c:v>
                </c:pt>
                <c:pt idx="2325">
                  <c:v>-2.8859681296348572</c:v>
                </c:pt>
                <c:pt idx="2326">
                  <c:v>-2.3227972085773945</c:v>
                </c:pt>
                <c:pt idx="2327">
                  <c:v>-1.8615683993697167</c:v>
                </c:pt>
                <c:pt idx="2328">
                  <c:v>-1.5136305628716946</c:v>
                </c:pt>
                <c:pt idx="2329">
                  <c:v>-1.2862877485156059</c:v>
                </c:pt>
                <c:pt idx="2330">
                  <c:v>-1.1637355902045965</c:v>
                </c:pt>
                <c:pt idx="2331">
                  <c:v>-1.1220772484689951</c:v>
                </c:pt>
                <c:pt idx="2332">
                  <c:v>-1.0963105425238611</c:v>
                </c:pt>
                <c:pt idx="2333">
                  <c:v>-1.1173012427240612</c:v>
                </c:pt>
                <c:pt idx="2334">
                  <c:v>-1.2221393343061209</c:v>
                </c:pt>
                <c:pt idx="2335">
                  <c:v>-1.2588163599371911</c:v>
                </c:pt>
                <c:pt idx="2336">
                  <c:v>-1.1497182793915273</c:v>
                </c:pt>
                <c:pt idx="2337">
                  <c:v>-1.0997243662923575</c:v>
                </c:pt>
                <c:pt idx="2338">
                  <c:v>-1.1401756965368988</c:v>
                </c:pt>
                <c:pt idx="2339">
                  <c:v>-1.0826831679046154</c:v>
                </c:pt>
                <c:pt idx="2340">
                  <c:v>-0.9452186362445355</c:v>
                </c:pt>
                <c:pt idx="2341">
                  <c:v>-0.83017444901168347</c:v>
                </c:pt>
                <c:pt idx="2342">
                  <c:v>-0.75722831413149838</c:v>
                </c:pt>
                <c:pt idx="2343">
                  <c:v>-0.65670736804604535</c:v>
                </c:pt>
                <c:pt idx="2344">
                  <c:v>-0.66897212214767932</c:v>
                </c:pt>
                <c:pt idx="2345">
                  <c:v>-0.78338100939989097</c:v>
                </c:pt>
                <c:pt idx="2346">
                  <c:v>-0.88756596699357038</c:v>
                </c:pt>
                <c:pt idx="2347">
                  <c:v>-0.97460498794913297</c:v>
                </c:pt>
                <c:pt idx="2348">
                  <c:v>-1.1558736433088781</c:v>
                </c:pt>
                <c:pt idx="2349">
                  <c:v>-1.3367531664669514</c:v>
                </c:pt>
                <c:pt idx="2350">
                  <c:v>-1.5249088186025621</c:v>
                </c:pt>
                <c:pt idx="2351">
                  <c:v>-1.7327380125224592</c:v>
                </c:pt>
                <c:pt idx="2352">
                  <c:v>-1.7217575262486935</c:v>
                </c:pt>
                <c:pt idx="2353">
                  <c:v>-1.5598583574593068</c:v>
                </c:pt>
                <c:pt idx="2354">
                  <c:v>-1.3501700413227082</c:v>
                </c:pt>
                <c:pt idx="2355">
                  <c:v>-1.2079390056431294</c:v>
                </c:pt>
                <c:pt idx="2356">
                  <c:v>-1.2574983975291252</c:v>
                </c:pt>
                <c:pt idx="2357">
                  <c:v>-1.5021725052595138</c:v>
                </c:pt>
                <c:pt idx="2358">
                  <c:v>-1.6622447115182877</c:v>
                </c:pt>
                <c:pt idx="2359">
                  <c:v>-1.5539610019326211</c:v>
                </c:pt>
                <c:pt idx="2360">
                  <c:v>-1.3057515214383604</c:v>
                </c:pt>
                <c:pt idx="2361">
                  <c:v>-1.4910401375591755</c:v>
                </c:pt>
                <c:pt idx="2362">
                  <c:v>-2.1410387027263642</c:v>
                </c:pt>
                <c:pt idx="2363">
                  <c:v>-2.6982666599750522</c:v>
                </c:pt>
                <c:pt idx="2364">
                  <c:v>-3.0088195922970775</c:v>
                </c:pt>
                <c:pt idx="2365">
                  <c:v>-3.1369730177521706</c:v>
                </c:pt>
                <c:pt idx="2366">
                  <c:v>-3.0816326299309731</c:v>
                </c:pt>
                <c:pt idx="2367">
                  <c:v>-2.9532912164926532</c:v>
                </c:pt>
                <c:pt idx="2368">
                  <c:v>-2.7182775861024857</c:v>
                </c:pt>
                <c:pt idx="2369">
                  <c:v>-2.2033985267579554</c:v>
                </c:pt>
                <c:pt idx="2370">
                  <c:v>-1.5396160277724267</c:v>
                </c:pt>
                <c:pt idx="2371">
                  <c:v>-1.0374293732643127</c:v>
                </c:pt>
                <c:pt idx="2372">
                  <c:v>-0.82351110823452478</c:v>
                </c:pt>
                <c:pt idx="2373">
                  <c:v>-1.0419381612539291</c:v>
                </c:pt>
                <c:pt idx="2374">
                  <c:v>-1.7552249421179296</c:v>
                </c:pt>
                <c:pt idx="2375">
                  <c:v>-2.4994063639640811</c:v>
                </c:pt>
                <c:pt idx="2376">
                  <c:v>-2.7750999507308007</c:v>
                </c:pt>
                <c:pt idx="2377">
                  <c:v>-2.7181910473108295</c:v>
                </c:pt>
                <c:pt idx="2378">
                  <c:v>-2.7049830642342569</c:v>
                </c:pt>
                <c:pt idx="2379">
                  <c:v>-2.8179503935575485</c:v>
                </c:pt>
                <c:pt idx="2380">
                  <c:v>-2.7843215945363045</c:v>
                </c:pt>
                <c:pt idx="2381">
                  <c:v>-2.5653930696845055</c:v>
                </c:pt>
                <c:pt idx="2382">
                  <c:v>-2.1494870522618297</c:v>
                </c:pt>
                <c:pt idx="2383">
                  <c:v>-1.694169047176838</c:v>
                </c:pt>
                <c:pt idx="2384">
                  <c:v>-1.3896396240592004</c:v>
                </c:pt>
                <c:pt idx="2385">
                  <c:v>-1.2485392937064173</c:v>
                </c:pt>
                <c:pt idx="2386">
                  <c:v>-1.175314319729805</c:v>
                </c:pt>
                <c:pt idx="2387">
                  <c:v>-1.0694140814244748</c:v>
                </c:pt>
                <c:pt idx="2388">
                  <c:v>-0.98234312005341062</c:v>
                </c:pt>
                <c:pt idx="2389">
                  <c:v>-0.86353237576782704</c:v>
                </c:pt>
                <c:pt idx="2390">
                  <c:v>-0.77767178803682335</c:v>
                </c:pt>
                <c:pt idx="2391">
                  <c:v>-0.80067999690771108</c:v>
                </c:pt>
                <c:pt idx="2392">
                  <c:v>-0.83222974531352523</c:v>
                </c:pt>
                <c:pt idx="2393">
                  <c:v>-0.85721497088670739</c:v>
                </c:pt>
                <c:pt idx="2394">
                  <c:v>-0.99176934331655509</c:v>
                </c:pt>
                <c:pt idx="2395">
                  <c:v>-1.1351647789031267</c:v>
                </c:pt>
                <c:pt idx="2396">
                  <c:v>-1.2612827154994011</c:v>
                </c:pt>
                <c:pt idx="2397">
                  <c:v>-1.3924363473057748</c:v>
                </c:pt>
                <c:pt idx="2398">
                  <c:v>-1.4389063628017904</c:v>
                </c:pt>
                <c:pt idx="2399">
                  <c:v>-1.3955879965424538</c:v>
                </c:pt>
                <c:pt idx="2400">
                  <c:v>-1.3440073683857918</c:v>
                </c:pt>
                <c:pt idx="2401">
                  <c:v>-1.3611217300593854</c:v>
                </c:pt>
                <c:pt idx="2402">
                  <c:v>-1.40014356225729</c:v>
                </c:pt>
                <c:pt idx="2403">
                  <c:v>-1.3892309036850929</c:v>
                </c:pt>
                <c:pt idx="2404">
                  <c:v>-1.3214512954652311</c:v>
                </c:pt>
                <c:pt idx="2405">
                  <c:v>-1.073724794983864</c:v>
                </c:pt>
                <c:pt idx="2406">
                  <c:v>-0.78347704991698264</c:v>
                </c:pt>
                <c:pt idx="2407">
                  <c:v>-0.66142694815993308</c:v>
                </c:pt>
                <c:pt idx="2408">
                  <c:v>-0.63628494411706926</c:v>
                </c:pt>
                <c:pt idx="2409">
                  <c:v>-0.5800998894497752</c:v>
                </c:pt>
                <c:pt idx="2410">
                  <c:v>-0.5797657941654325</c:v>
                </c:pt>
                <c:pt idx="2411">
                  <c:v>-0.57587326616048817</c:v>
                </c:pt>
                <c:pt idx="2412">
                  <c:v>-0.52734715037047863</c:v>
                </c:pt>
                <c:pt idx="2413">
                  <c:v>-0.40362054225057364</c:v>
                </c:pt>
                <c:pt idx="2414">
                  <c:v>-0.19188935514539482</c:v>
                </c:pt>
                <c:pt idx="2415">
                  <c:v>4.3620859170332552E-2</c:v>
                </c:pt>
                <c:pt idx="2416">
                  <c:v>0.14056294382549822</c:v>
                </c:pt>
                <c:pt idx="2417">
                  <c:v>0.20147242996841669</c:v>
                </c:pt>
                <c:pt idx="2418">
                  <c:v>0.27168817095458508</c:v>
                </c:pt>
                <c:pt idx="2419">
                  <c:v>0.22145050205290318</c:v>
                </c:pt>
                <c:pt idx="2420">
                  <c:v>4.5805991068482398E-3</c:v>
                </c:pt>
                <c:pt idx="2421">
                  <c:v>-0.29076164223253731</c:v>
                </c:pt>
                <c:pt idx="2422">
                  <c:v>-0.57155824027955537</c:v>
                </c:pt>
                <c:pt idx="2423">
                  <c:v>-0.86139324501156811</c:v>
                </c:pt>
                <c:pt idx="2424">
                  <c:v>-1.1238794334232807</c:v>
                </c:pt>
                <c:pt idx="2425">
                  <c:v>-1.2353687328100205</c:v>
                </c:pt>
                <c:pt idx="2426">
                  <c:v>-1.1309960795938969</c:v>
                </c:pt>
                <c:pt idx="2427">
                  <c:v>-0.80890322864055642</c:v>
                </c:pt>
                <c:pt idx="2428">
                  <c:v>-0.45997509308159351</c:v>
                </c:pt>
                <c:pt idx="2429">
                  <c:v>-0.18626045990735293</c:v>
                </c:pt>
                <c:pt idx="2430">
                  <c:v>6.4929163679480553E-2</c:v>
                </c:pt>
                <c:pt idx="2431">
                  <c:v>0.25698954988271</c:v>
                </c:pt>
                <c:pt idx="2432">
                  <c:v>0.40192675005644563</c:v>
                </c:pt>
                <c:pt idx="2433">
                  <c:v>0.43918524473905568</c:v>
                </c:pt>
                <c:pt idx="2434">
                  <c:v>0.39793949715793137</c:v>
                </c:pt>
                <c:pt idx="2435">
                  <c:v>0.26580428229644898</c:v>
                </c:pt>
                <c:pt idx="2436">
                  <c:v>-8.1535425153560943E-3</c:v>
                </c:pt>
                <c:pt idx="2437">
                  <c:v>-0.29545713912695648</c:v>
                </c:pt>
                <c:pt idx="2438">
                  <c:v>-0.5214548380672932</c:v>
                </c:pt>
                <c:pt idx="2439">
                  <c:v>-0.63512215219438084</c:v>
                </c:pt>
                <c:pt idx="2440">
                  <c:v>-0.67747229263186459</c:v>
                </c:pt>
                <c:pt idx="2441">
                  <c:v>-0.68276204936206342</c:v>
                </c:pt>
                <c:pt idx="2442">
                  <c:v>-0.63332713007926944</c:v>
                </c:pt>
                <c:pt idx="2443">
                  <c:v>-0.56720568258315329</c:v>
                </c:pt>
                <c:pt idx="2444">
                  <c:v>-0.5193241857737303</c:v>
                </c:pt>
                <c:pt idx="2445">
                  <c:v>-0.4891398718580604</c:v>
                </c:pt>
                <c:pt idx="2446">
                  <c:v>-0.46314402814954519</c:v>
                </c:pt>
                <c:pt idx="2447">
                  <c:v>-0.32567660942673687</c:v>
                </c:pt>
                <c:pt idx="2448">
                  <c:v>-0.10744832519441844</c:v>
                </c:pt>
                <c:pt idx="2449">
                  <c:v>0.13906984817236662</c:v>
                </c:pt>
                <c:pt idx="2450">
                  <c:v>0.39735605467110874</c:v>
                </c:pt>
                <c:pt idx="2451">
                  <c:v>0.55480242256075152</c:v>
                </c:pt>
                <c:pt idx="2452">
                  <c:v>0.7045519908517599</c:v>
                </c:pt>
                <c:pt idx="2453">
                  <c:v>0.7760592721402646</c:v>
                </c:pt>
                <c:pt idx="2454">
                  <c:v>0.77270720958709715</c:v>
                </c:pt>
                <c:pt idx="2455">
                  <c:v>0.79290144592523581</c:v>
                </c:pt>
                <c:pt idx="2456">
                  <c:v>0.7778467659652234</c:v>
                </c:pt>
                <c:pt idx="2457">
                  <c:v>0.70446581751108173</c:v>
                </c:pt>
                <c:pt idx="2458">
                  <c:v>0.59304313983768231</c:v>
                </c:pt>
                <c:pt idx="2459">
                  <c:v>0.4815963058546186</c:v>
                </c:pt>
                <c:pt idx="2460">
                  <c:v>0.3559540767967701</c:v>
                </c:pt>
                <c:pt idx="2461">
                  <c:v>0.19096876585856082</c:v>
                </c:pt>
                <c:pt idx="2462">
                  <c:v>3.2864549662917852E-2</c:v>
                </c:pt>
                <c:pt idx="2463">
                  <c:v>-3.4712288081645969E-2</c:v>
                </c:pt>
                <c:pt idx="2464">
                  <c:v>-1.938774084672332E-2</c:v>
                </c:pt>
                <c:pt idx="2465">
                  <c:v>-1.755827497690916E-2</c:v>
                </c:pt>
                <c:pt idx="2466">
                  <c:v>-2.3327357210218908E-2</c:v>
                </c:pt>
                <c:pt idx="2467">
                  <c:v>-4.278508191928268E-2</c:v>
                </c:pt>
                <c:pt idx="2468">
                  <c:v>-7.1074934508651502E-2</c:v>
                </c:pt>
                <c:pt idx="2469">
                  <c:v>-0.11583109455183149</c:v>
                </c:pt>
                <c:pt idx="2470">
                  <c:v>-0.16373124763369562</c:v>
                </c:pt>
                <c:pt idx="2471">
                  <c:v>-0.24350656494498255</c:v>
                </c:pt>
                <c:pt idx="2472">
                  <c:v>-0.41166104849427942</c:v>
                </c:pt>
                <c:pt idx="2473">
                  <c:v>-0.52946296535432347</c:v>
                </c:pt>
                <c:pt idx="2474">
                  <c:v>-0.54949472218751905</c:v>
                </c:pt>
                <c:pt idx="2475">
                  <c:v>-0.57252281159162521</c:v>
                </c:pt>
                <c:pt idx="2476">
                  <c:v>-0.67369426041841507</c:v>
                </c:pt>
                <c:pt idx="2477">
                  <c:v>-0.74639298498630524</c:v>
                </c:pt>
                <c:pt idx="2478">
                  <c:v>-0.77366381406784057</c:v>
                </c:pt>
                <c:pt idx="2479">
                  <c:v>-0.7682434451580048</c:v>
                </c:pt>
                <c:pt idx="2480">
                  <c:v>-0.71718146502971658</c:v>
                </c:pt>
                <c:pt idx="2481">
                  <c:v>-0.67906865559518337</c:v>
                </c:pt>
                <c:pt idx="2482">
                  <c:v>-0.64325906440615654</c:v>
                </c:pt>
                <c:pt idx="2483">
                  <c:v>-0.56003772709518673</c:v>
                </c:pt>
                <c:pt idx="2484">
                  <c:v>-0.47325404673814775</c:v>
                </c:pt>
                <c:pt idx="2485">
                  <c:v>-0.42152347404509782</c:v>
                </c:pt>
                <c:pt idx="2486">
                  <c:v>-0.39069954782724381</c:v>
                </c:pt>
                <c:pt idx="2487">
                  <c:v>-0.31392494849860669</c:v>
                </c:pt>
                <c:pt idx="2488">
                  <c:v>-0.17576507326215507</c:v>
                </c:pt>
                <c:pt idx="2489">
                  <c:v>-0.11209254931658506</c:v>
                </c:pt>
                <c:pt idx="2490">
                  <c:v>-0.24025028709322216</c:v>
                </c:pt>
                <c:pt idx="2491">
                  <c:v>-0.47956052463501692</c:v>
                </c:pt>
                <c:pt idx="2492">
                  <c:v>-0.66161193944513796</c:v>
                </c:pt>
                <c:pt idx="2493">
                  <c:v>-0.69829291194677356</c:v>
                </c:pt>
                <c:pt idx="2494">
                  <c:v>-0.67424389868974688</c:v>
                </c:pt>
                <c:pt idx="2495">
                  <c:v>-0.64815289154648781</c:v>
                </c:pt>
                <c:pt idx="2496">
                  <c:v>-0.52429954502731568</c:v>
                </c:pt>
                <c:pt idx="2497">
                  <c:v>-0.36402849689126016</c:v>
                </c:pt>
                <c:pt idx="2498">
                  <c:v>-0.25415383301675321</c:v>
                </c:pt>
                <c:pt idx="2499">
                  <c:v>-0.15862352203577756</c:v>
                </c:pt>
                <c:pt idx="2500">
                  <c:v>-4.9209216758608822E-2</c:v>
                </c:pt>
                <c:pt idx="2501">
                  <c:v>1.3884215850848706E-2</c:v>
                </c:pt>
                <c:pt idx="2502">
                  <c:v>3.7201411239802841E-2</c:v>
                </c:pt>
                <c:pt idx="2503">
                  <c:v>2.380339822266251E-2</c:v>
                </c:pt>
                <c:pt idx="2504">
                  <c:v>-2.1909142462536692E-2</c:v>
                </c:pt>
                <c:pt idx="2505">
                  <c:v>-8.1968571357429035E-2</c:v>
                </c:pt>
                <c:pt idx="2506">
                  <c:v>-0.10341150800697506</c:v>
                </c:pt>
                <c:pt idx="2507">
                  <c:v>-0.11923674135468901</c:v>
                </c:pt>
                <c:pt idx="2508">
                  <c:v>-0.12375533256679774</c:v>
                </c:pt>
                <c:pt idx="2509">
                  <c:v>-9.5908150747418403E-2</c:v>
                </c:pt>
                <c:pt idx="2510">
                  <c:v>-5.9225935712456705E-2</c:v>
                </c:pt>
                <c:pt idx="2511">
                  <c:v>-1.2034405781887473E-2</c:v>
                </c:pt>
                <c:pt idx="2512">
                  <c:v>5.0436291508376599E-2</c:v>
                </c:pt>
                <c:pt idx="2513">
                  <c:v>7.1492919065058239E-2</c:v>
                </c:pt>
                <c:pt idx="2514">
                  <c:v>4.2245621457695962E-2</c:v>
                </c:pt>
                <c:pt idx="2515">
                  <c:v>-2.0529208704829216E-2</c:v>
                </c:pt>
                <c:pt idx="2516">
                  <c:v>-9.9975473955273633E-2</c:v>
                </c:pt>
                <c:pt idx="2517">
                  <c:v>-0.14846234031021596</c:v>
                </c:pt>
                <c:pt idx="2518">
                  <c:v>-0.14032297957688572</c:v>
                </c:pt>
                <c:pt idx="2519">
                  <c:v>-0.10819464918226004</c:v>
                </c:pt>
                <c:pt idx="2520">
                  <c:v>-4.7241774871945384E-2</c:v>
                </c:pt>
                <c:pt idx="2521">
                  <c:v>8.5208915546536451E-3</c:v>
                </c:pt>
                <c:pt idx="2522">
                  <c:v>6.5197039246559146E-2</c:v>
                </c:pt>
                <c:pt idx="2523">
                  <c:v>0.15317534230649471</c:v>
                </c:pt>
                <c:pt idx="2524">
                  <c:v>0.24580766357481482</c:v>
                </c:pt>
                <c:pt idx="2525">
                  <c:v>0.31950637165457013</c:v>
                </c:pt>
                <c:pt idx="2526">
                  <c:v>0.40691712934523822</c:v>
                </c:pt>
                <c:pt idx="2527">
                  <c:v>0.46962073311209679</c:v>
                </c:pt>
                <c:pt idx="2528">
                  <c:v>0.50607311602681881</c:v>
                </c:pt>
                <c:pt idx="2529">
                  <c:v>0.51217709753662355</c:v>
                </c:pt>
                <c:pt idx="2530">
                  <c:v>0.49200858894735577</c:v>
                </c:pt>
                <c:pt idx="2531">
                  <c:v>0.43397109981626275</c:v>
                </c:pt>
                <c:pt idx="2532">
                  <c:v>0.31793416500091554</c:v>
                </c:pt>
                <c:pt idx="2533">
                  <c:v>0.15959562163800001</c:v>
                </c:pt>
                <c:pt idx="2534">
                  <c:v>-1.888142678886652E-2</c:v>
                </c:pt>
                <c:pt idx="2535">
                  <c:v>-0.14270360033959151</c:v>
                </c:pt>
                <c:pt idx="2536">
                  <c:v>-0.21162403687834741</c:v>
                </c:pt>
                <c:pt idx="2537">
                  <c:v>-0.21577581580728294</c:v>
                </c:pt>
                <c:pt idx="2538">
                  <c:v>-0.14725429642014207</c:v>
                </c:pt>
                <c:pt idx="2539">
                  <c:v>-1.5153424814343453E-3</c:v>
                </c:pt>
                <c:pt idx="2540">
                  <c:v>0.23670294580981135</c:v>
                </c:pt>
                <c:pt idx="2541">
                  <c:v>0.52608627140522002</c:v>
                </c:pt>
                <c:pt idx="2542">
                  <c:v>0.92128305897116669</c:v>
                </c:pt>
                <c:pt idx="2543">
                  <c:v>1.2527576212584972</c:v>
                </c:pt>
                <c:pt idx="2544">
                  <c:v>1.5238244524598124</c:v>
                </c:pt>
                <c:pt idx="2545">
                  <c:v>1.7786496189236642</c:v>
                </c:pt>
                <c:pt idx="2546">
                  <c:v>2.0455343753099444</c:v>
                </c:pt>
                <c:pt idx="2547">
                  <c:v>2.2382580184936525</c:v>
                </c:pt>
                <c:pt idx="2548">
                  <c:v>2.3360975776612758</c:v>
                </c:pt>
                <c:pt idx="2549">
                  <c:v>2.3038992999494079</c:v>
                </c:pt>
                <c:pt idx="2550">
                  <c:v>2.2083385469019414</c:v>
                </c:pt>
                <c:pt idx="2551">
                  <c:v>2.103380002677441</c:v>
                </c:pt>
                <c:pt idx="2552">
                  <c:v>1.9679033781588078</c:v>
                </c:pt>
                <c:pt idx="2553">
                  <c:v>1.8577644932270052</c:v>
                </c:pt>
                <c:pt idx="2554">
                  <c:v>1.7063638539612294</c:v>
                </c:pt>
                <c:pt idx="2555">
                  <c:v>1.6604978558421135</c:v>
                </c:pt>
                <c:pt idx="2556">
                  <c:v>1.6943032407760621</c:v>
                </c:pt>
                <c:pt idx="2557">
                  <c:v>1.6296192947030068</c:v>
                </c:pt>
                <c:pt idx="2558">
                  <c:v>1.6155883160233497</c:v>
                </c:pt>
                <c:pt idx="2559">
                  <c:v>1.7020933400094509</c:v>
                </c:pt>
                <c:pt idx="2560">
                  <c:v>1.7586229053139688</c:v>
                </c:pt>
                <c:pt idx="2561">
                  <c:v>1.7837445902824403</c:v>
                </c:pt>
                <c:pt idx="2562">
                  <c:v>1.7763474239408972</c:v>
                </c:pt>
                <c:pt idx="2563">
                  <c:v>1.7484110355377198</c:v>
                </c:pt>
                <c:pt idx="2564">
                  <c:v>1.7478830319643022</c:v>
                </c:pt>
                <c:pt idx="2565">
                  <c:v>1.7070656660199166</c:v>
                </c:pt>
                <c:pt idx="2566">
                  <c:v>1.6205151799321176</c:v>
                </c:pt>
                <c:pt idx="2567">
                  <c:v>1.4969500645995142</c:v>
                </c:pt>
                <c:pt idx="2568">
                  <c:v>1.3830110742151738</c:v>
                </c:pt>
                <c:pt idx="2569">
                  <c:v>1.3004245617985726</c:v>
                </c:pt>
                <c:pt idx="2570">
                  <c:v>1.191207709684968</c:v>
                </c:pt>
                <c:pt idx="2571">
                  <c:v>1.0641667900979519</c:v>
                </c:pt>
                <c:pt idx="2572">
                  <c:v>0.97654341302812109</c:v>
                </c:pt>
                <c:pt idx="2573">
                  <c:v>0.93498922482132918</c:v>
                </c:pt>
                <c:pt idx="2574">
                  <c:v>0.87107901155948642</c:v>
                </c:pt>
                <c:pt idx="2575">
                  <c:v>0.78062368176877506</c:v>
                </c:pt>
                <c:pt idx="2576">
                  <c:v>0.72299732498824598</c:v>
                </c:pt>
                <c:pt idx="2577">
                  <c:v>0.67492963090538982</c:v>
                </c:pt>
                <c:pt idx="2578">
                  <c:v>0.52076866731047633</c:v>
                </c:pt>
                <c:pt idx="2579">
                  <c:v>0.27688115626573562</c:v>
                </c:pt>
                <c:pt idx="2580">
                  <c:v>-5.6387167330831295E-2</c:v>
                </c:pt>
                <c:pt idx="2581">
                  <c:v>-0.43897295426577332</c:v>
                </c:pt>
                <c:pt idx="2582">
                  <c:v>-0.74922990784049037</c:v>
                </c:pt>
                <c:pt idx="2583">
                  <c:v>-0.92681467115879068</c:v>
                </c:pt>
                <c:pt idx="2584">
                  <c:v>-1.0503698462247848</c:v>
                </c:pt>
                <c:pt idx="2585">
                  <c:v>-1.1872840087115766</c:v>
                </c:pt>
                <c:pt idx="2586">
                  <c:v>-1.1886046754568815</c:v>
                </c:pt>
                <c:pt idx="2587">
                  <c:v>-1.1089517842233181</c:v>
                </c:pt>
                <c:pt idx="2588">
                  <c:v>-1.0175877971202136</c:v>
                </c:pt>
                <c:pt idx="2589">
                  <c:v>-0.90783650949597361</c:v>
                </c:pt>
                <c:pt idx="2590">
                  <c:v>-0.72497419551014908</c:v>
                </c:pt>
                <c:pt idx="2591">
                  <c:v>-0.38854605484753851</c:v>
                </c:pt>
                <c:pt idx="2592">
                  <c:v>-6.6178055852651602E-2</c:v>
                </c:pt>
                <c:pt idx="2593">
                  <c:v>0.12575986772775652</c:v>
                </c:pt>
                <c:pt idx="2594">
                  <c:v>0.21467365220189097</c:v>
                </c:pt>
                <c:pt idx="2595">
                  <c:v>0.19146649181842804</c:v>
                </c:pt>
                <c:pt idx="2596">
                  <c:v>4.2600181996822362E-2</c:v>
                </c:pt>
                <c:pt idx="2597">
                  <c:v>-0.33958607565611604</c:v>
                </c:pt>
                <c:pt idx="2598">
                  <c:v>-0.76464726135134697</c:v>
                </c:pt>
                <c:pt idx="2599">
                  <c:v>-1.000908979922533</c:v>
                </c:pt>
                <c:pt idx="2600">
                  <c:v>-1.0197044160962105</c:v>
                </c:pt>
                <c:pt idx="2601">
                  <c:v>-0.93182909712195405</c:v>
                </c:pt>
                <c:pt idx="2602">
                  <c:v>-0.83676996208727361</c:v>
                </c:pt>
                <c:pt idx="2603">
                  <c:v>-0.68112892203032971</c:v>
                </c:pt>
                <c:pt idx="2604">
                  <c:v>-0.48344749778509144</c:v>
                </c:pt>
                <c:pt idx="2605">
                  <c:v>-0.26310361783951525</c:v>
                </c:pt>
                <c:pt idx="2606">
                  <c:v>-4.84169190376997E-2</c:v>
                </c:pt>
                <c:pt idx="2607">
                  <c:v>0.13004547480493783</c:v>
                </c:pt>
                <c:pt idx="2608">
                  <c:v>0.2784697351232171</c:v>
                </c:pt>
                <c:pt idx="2609">
                  <c:v>0.41350025363266468</c:v>
                </c:pt>
                <c:pt idx="2610">
                  <c:v>0.46153922326862812</c:v>
                </c:pt>
                <c:pt idx="2611">
                  <c:v>0.39990905866026882</c:v>
                </c:pt>
                <c:pt idx="2612">
                  <c:v>0.26795106925070289</c:v>
                </c:pt>
                <c:pt idx="2613">
                  <c:v>0.21069250233471395</c:v>
                </c:pt>
                <c:pt idx="2614">
                  <c:v>0.24744676603004337</c:v>
                </c:pt>
                <c:pt idx="2615">
                  <c:v>0.29868907794356347</c:v>
                </c:pt>
                <c:pt idx="2616">
                  <c:v>0.32623246036469938</c:v>
                </c:pt>
                <c:pt idx="2617">
                  <c:v>0.35187162391841414</c:v>
                </c:pt>
                <c:pt idx="2618">
                  <c:v>0.37226609084755186</c:v>
                </c:pt>
                <c:pt idx="2619">
                  <c:v>0.42213165756314996</c:v>
                </c:pt>
                <c:pt idx="2620">
                  <c:v>0.57089958798140295</c:v>
                </c:pt>
                <c:pt idx="2621">
                  <c:v>0.76399500444531443</c:v>
                </c:pt>
                <c:pt idx="2622">
                  <c:v>0.98530941255390647</c:v>
                </c:pt>
                <c:pt idx="2623">
                  <c:v>1.236884915828705</c:v>
                </c:pt>
                <c:pt idx="2624">
                  <c:v>1.4164868223667146</c:v>
                </c:pt>
                <c:pt idx="2625">
                  <c:v>1.4985820224881172</c:v>
                </c:pt>
                <c:pt idx="2626">
                  <c:v>1.4656505039334298</c:v>
                </c:pt>
                <c:pt idx="2627">
                  <c:v>1.4080032433569432</c:v>
                </c:pt>
                <c:pt idx="2628">
                  <c:v>1.3028064250946045</c:v>
                </c:pt>
                <c:pt idx="2629">
                  <c:v>1.1106403139233589</c:v>
                </c:pt>
                <c:pt idx="2630">
                  <c:v>0.77977320425212382</c:v>
                </c:pt>
                <c:pt idx="2631">
                  <c:v>0.43015020020306111</c:v>
                </c:pt>
                <c:pt idx="2632">
                  <c:v>0.15270181833766402</c:v>
                </c:pt>
                <c:pt idx="2633">
                  <c:v>-8.2931827045977125E-2</c:v>
                </c:pt>
                <c:pt idx="2634">
                  <c:v>-0.31586267922073602</c:v>
                </c:pt>
                <c:pt idx="2635">
                  <c:v>-0.52100558917969464</c:v>
                </c:pt>
                <c:pt idx="2636">
                  <c:v>-0.53875916115939615</c:v>
                </c:pt>
                <c:pt idx="2637">
                  <c:v>-0.46652108754962685</c:v>
                </c:pt>
                <c:pt idx="2638">
                  <c:v>-0.36161520481109621</c:v>
                </c:pt>
                <c:pt idx="2639">
                  <c:v>-0.35649125318974256</c:v>
                </c:pt>
                <c:pt idx="2640">
                  <c:v>-0.57104046933352948</c:v>
                </c:pt>
                <c:pt idx="2641">
                  <c:v>-0.84279295966029166</c:v>
                </c:pt>
                <c:pt idx="2642">
                  <c:v>-0.92410682559013368</c:v>
                </c:pt>
                <c:pt idx="2643">
                  <c:v>-0.94257423296570786</c:v>
                </c:pt>
                <c:pt idx="2644">
                  <c:v>-1.0359069775789977</c:v>
                </c:pt>
                <c:pt idx="2645">
                  <c:v>-1.1789321382343769</c:v>
                </c:pt>
                <c:pt idx="2646">
                  <c:v>-1.2798653130233288</c:v>
                </c:pt>
                <c:pt idx="2647">
                  <c:v>-1.3951311828196049</c:v>
                </c:pt>
                <c:pt idx="2648">
                  <c:v>-1.4962913757562639</c:v>
                </c:pt>
                <c:pt idx="2649">
                  <c:v>-1.5395537549257279</c:v>
                </c:pt>
                <c:pt idx="2650">
                  <c:v>-1.4797149579226971</c:v>
                </c:pt>
                <c:pt idx="2651">
                  <c:v>-1.4125547160208225</c:v>
                </c:pt>
                <c:pt idx="2652">
                  <c:v>-1.2625087304413318</c:v>
                </c:pt>
                <c:pt idx="2653">
                  <c:v>-1.0426790765672922</c:v>
                </c:pt>
                <c:pt idx="2654">
                  <c:v>-1.0519341225922108</c:v>
                </c:pt>
                <c:pt idx="2655">
                  <c:v>-1.3816534969210625</c:v>
                </c:pt>
                <c:pt idx="2656">
                  <c:v>-1.6481513138115407</c:v>
                </c:pt>
                <c:pt idx="2657">
                  <c:v>-1.6704030391573907</c:v>
                </c:pt>
                <c:pt idx="2658">
                  <c:v>-1.4500084711611272</c:v>
                </c:pt>
                <c:pt idx="2659">
                  <c:v>-0.80426331683993346</c:v>
                </c:pt>
                <c:pt idx="2660">
                  <c:v>-0.10449708927422763</c:v>
                </c:pt>
                <c:pt idx="2661">
                  <c:v>0.50571464516222475</c:v>
                </c:pt>
                <c:pt idx="2662">
                  <c:v>1.1155318752676249</c:v>
                </c:pt>
                <c:pt idx="2663">
                  <c:v>1.7091259324550629</c:v>
                </c:pt>
                <c:pt idx="2664">
                  <c:v>2.1268877099454402</c:v>
                </c:pt>
                <c:pt idx="2665">
                  <c:v>2.2337797822058203</c:v>
                </c:pt>
                <c:pt idx="2666">
                  <c:v>2.045885062068701</c:v>
                </c:pt>
                <c:pt idx="2667">
                  <c:v>1.7134595963358881</c:v>
                </c:pt>
                <c:pt idx="2668">
                  <c:v>1.454592542052269</c:v>
                </c:pt>
                <c:pt idx="2669">
                  <c:v>1.2705277481675148</c:v>
                </c:pt>
                <c:pt idx="2670">
                  <c:v>1.0209538199007511</c:v>
                </c:pt>
                <c:pt idx="2671">
                  <c:v>0.78968715839087966</c:v>
                </c:pt>
                <c:pt idx="2672">
                  <c:v>0.64939864084124566</c:v>
                </c:pt>
                <c:pt idx="2673">
                  <c:v>0.5015424375236035</c:v>
                </c:pt>
                <c:pt idx="2674">
                  <c:v>0.39910945191979408</c:v>
                </c:pt>
                <c:pt idx="2675">
                  <c:v>0.38844632327556611</c:v>
                </c:pt>
                <c:pt idx="2676">
                  <c:v>0.41151154249906541</c:v>
                </c:pt>
                <c:pt idx="2677">
                  <c:v>0.43034352377057078</c:v>
                </c:pt>
                <c:pt idx="2678">
                  <c:v>0.49990576531738046</c:v>
                </c:pt>
                <c:pt idx="2679">
                  <c:v>0.5036811297386885</c:v>
                </c:pt>
                <c:pt idx="2680">
                  <c:v>0.47437974538654093</c:v>
                </c:pt>
                <c:pt idx="2681">
                  <c:v>0.49868333179503682</c:v>
                </c:pt>
                <c:pt idx="2682">
                  <c:v>0.44521218918263916</c:v>
                </c:pt>
                <c:pt idx="2683">
                  <c:v>0.24945199554786088</c:v>
                </c:pt>
                <c:pt idx="2684">
                  <c:v>6.2727668713778259E-2</c:v>
                </c:pt>
                <c:pt idx="2685">
                  <c:v>-8.9970814883708963E-2</c:v>
                </c:pt>
                <c:pt idx="2686">
                  <c:v>-0.20784428704530003</c:v>
                </c:pt>
                <c:pt idx="2687">
                  <c:v>-0.29583198219537737</c:v>
                </c:pt>
                <c:pt idx="2688">
                  <c:v>-0.34683019112795593</c:v>
                </c:pt>
                <c:pt idx="2689">
                  <c:v>-0.3123711605742574</c:v>
                </c:pt>
                <c:pt idx="2690">
                  <c:v>-0.13952889114618303</c:v>
                </c:pt>
                <c:pt idx="2691">
                  <c:v>0.14236325584352016</c:v>
                </c:pt>
                <c:pt idx="2692">
                  <c:v>0.4454957425966859</c:v>
                </c:pt>
                <c:pt idx="2693">
                  <c:v>0.6951847513765097</c:v>
                </c:pt>
                <c:pt idx="2694">
                  <c:v>0.80064315944910058</c:v>
                </c:pt>
                <c:pt idx="2695">
                  <c:v>0.7639642334729434</c:v>
                </c:pt>
                <c:pt idx="2696">
                  <c:v>0.38174943409860135</c:v>
                </c:pt>
                <c:pt idx="2697">
                  <c:v>-0.18177655912935733</c:v>
                </c:pt>
                <c:pt idx="2698">
                  <c:v>-0.68519602596759799</c:v>
                </c:pt>
                <c:pt idx="2699">
                  <c:v>-0.97212035983800893</c:v>
                </c:pt>
                <c:pt idx="2700">
                  <c:v>-1.0127392128109933</c:v>
                </c:pt>
                <c:pt idx="2701">
                  <c:v>-0.95905073650181294</c:v>
                </c:pt>
                <c:pt idx="2702">
                  <c:v>-1.0118729478120805</c:v>
                </c:pt>
                <c:pt idx="2703">
                  <c:v>-0.99494964390993124</c:v>
                </c:pt>
                <c:pt idx="2704">
                  <c:v>-1.0586114235967399</c:v>
                </c:pt>
                <c:pt idx="2705">
                  <c:v>-1.2095157804340124</c:v>
                </c:pt>
                <c:pt idx="2706">
                  <c:v>-1.3075844773650169</c:v>
                </c:pt>
                <c:pt idx="2707">
                  <c:v>-1.6004460740089417</c:v>
                </c:pt>
                <c:pt idx="2708">
                  <c:v>-1.7458432307839395</c:v>
                </c:pt>
                <c:pt idx="2709">
                  <c:v>-1.5696069815754892</c:v>
                </c:pt>
                <c:pt idx="2710">
                  <c:v>-1.2044851284474134</c:v>
                </c:pt>
                <c:pt idx="2711">
                  <c:v>-0.71197123043239119</c:v>
                </c:pt>
                <c:pt idx="2712">
                  <c:v>-2.8335058875381947E-2</c:v>
                </c:pt>
                <c:pt idx="2713">
                  <c:v>0.82595984905958175</c:v>
                </c:pt>
                <c:pt idx="2714">
                  <c:v>1.4810814522206783</c:v>
                </c:pt>
                <c:pt idx="2715">
                  <c:v>1.6232202480733395</c:v>
                </c:pt>
                <c:pt idx="2716">
                  <c:v>1.3588226048648357</c:v>
                </c:pt>
                <c:pt idx="2717">
                  <c:v>1.1525919666141273</c:v>
                </c:pt>
                <c:pt idx="2718">
                  <c:v>0.99000998921692374</c:v>
                </c:pt>
                <c:pt idx="2719">
                  <c:v>0.66125840216875076</c:v>
                </c:pt>
                <c:pt idx="2720">
                  <c:v>0.32705998755991461</c:v>
                </c:pt>
                <c:pt idx="2721">
                  <c:v>0.20936693854629995</c:v>
                </c:pt>
                <c:pt idx="2722">
                  <c:v>0.32568103138357402</c:v>
                </c:pt>
                <c:pt idx="2723">
                  <c:v>0.34004044085741048</c:v>
                </c:pt>
                <c:pt idx="2724">
                  <c:v>0.32098659429699183</c:v>
                </c:pt>
                <c:pt idx="2725">
                  <c:v>0.44388596758246424</c:v>
                </c:pt>
                <c:pt idx="2726">
                  <c:v>0.69962710037827491</c:v>
                </c:pt>
                <c:pt idx="2727">
                  <c:v>0.93386502452194697</c:v>
                </c:pt>
                <c:pt idx="2728">
                  <c:v>0.99198181651532658</c:v>
                </c:pt>
                <c:pt idx="2729">
                  <c:v>0.89853841334581375</c:v>
                </c:pt>
                <c:pt idx="2730">
                  <c:v>0.72877941727638251</c:v>
                </c:pt>
                <c:pt idx="2731">
                  <c:v>0.48972163327038293</c:v>
                </c:pt>
                <c:pt idx="2732">
                  <c:v>0.18747182026505471</c:v>
                </c:pt>
                <c:pt idx="2733">
                  <c:v>-0.11573521848767997</c:v>
                </c:pt>
                <c:pt idx="2734">
                  <c:v>-0.27226404860615733</c:v>
                </c:pt>
                <c:pt idx="2735">
                  <c:v>-0.23756617756560447</c:v>
                </c:pt>
                <c:pt idx="2736">
                  <c:v>-0.10019754024222494</c:v>
                </c:pt>
                <c:pt idx="2737">
                  <c:v>3.1377109363675118E-2</c:v>
                </c:pt>
                <c:pt idx="2738">
                  <c:v>9.4973838776350031E-2</c:v>
                </c:pt>
                <c:pt idx="2739">
                  <c:v>1.4571992307901383E-3</c:v>
                </c:pt>
                <c:pt idx="2740">
                  <c:v>-3.5306219011545181E-2</c:v>
                </c:pt>
                <c:pt idx="2741">
                  <c:v>0.10830859679728747</c:v>
                </c:pt>
                <c:pt idx="2742">
                  <c:v>0.1653732554242015</c:v>
                </c:pt>
                <c:pt idx="2743">
                  <c:v>1.9217130057513715E-2</c:v>
                </c:pt>
                <c:pt idx="2744">
                  <c:v>-0.2391475022211671</c:v>
                </c:pt>
                <c:pt idx="2745">
                  <c:v>-0.62418632403016094</c:v>
                </c:pt>
                <c:pt idx="2746">
                  <c:v>-1.0711254883557559</c:v>
                </c:pt>
                <c:pt idx="2747">
                  <c:v>-1.4918216179311277</c:v>
                </c:pt>
                <c:pt idx="2748">
                  <c:v>-1.9025842782855036</c:v>
                </c:pt>
                <c:pt idx="2749">
                  <c:v>-2.2953065241873265</c:v>
                </c:pt>
                <c:pt idx="2750">
                  <c:v>-2.6479349970817569</c:v>
                </c:pt>
                <c:pt idx="2751">
                  <c:v>-2.7544908544421198</c:v>
                </c:pt>
                <c:pt idx="2752">
                  <c:v>-2.427028943896294</c:v>
                </c:pt>
                <c:pt idx="2753">
                  <c:v>-1.9521530257165434</c:v>
                </c:pt>
                <c:pt idx="2754">
                  <c:v>-1.492149208188057</c:v>
                </c:pt>
                <c:pt idx="2755">
                  <c:v>-1.1356918323040008</c:v>
                </c:pt>
                <c:pt idx="2756">
                  <c:v>-0.70513108447194106</c:v>
                </c:pt>
                <c:pt idx="2757">
                  <c:v>-8.8250819854438306E-2</c:v>
                </c:pt>
                <c:pt idx="2758">
                  <c:v>0.73615904197096826</c:v>
                </c:pt>
                <c:pt idx="2759">
                  <c:v>1.5629739001393319</c:v>
                </c:pt>
                <c:pt idx="2760">
                  <c:v>2.1718666854500772</c:v>
                </c:pt>
                <c:pt idx="2761">
                  <c:v>2.5676056560873985</c:v>
                </c:pt>
                <c:pt idx="2762">
                  <c:v>2.7325792908668518</c:v>
                </c:pt>
                <c:pt idx="2763">
                  <c:v>2.5933372056484223</c:v>
                </c:pt>
                <c:pt idx="2764">
                  <c:v>2.1260378171503547</c:v>
                </c:pt>
                <c:pt idx="2765">
                  <c:v>1.4766035082936289</c:v>
                </c:pt>
                <c:pt idx="2766">
                  <c:v>0.83064909674227239</c:v>
                </c:pt>
                <c:pt idx="2767">
                  <c:v>0.31932035710662604</c:v>
                </c:pt>
                <c:pt idx="2768">
                  <c:v>-6.8239345550537109E-2</c:v>
                </c:pt>
                <c:pt idx="2769">
                  <c:v>-0.29726535402238369</c:v>
                </c:pt>
                <c:pt idx="2770">
                  <c:v>-0.3826897394657135</c:v>
                </c:pt>
                <c:pt idx="2771">
                  <c:v>-0.3847152149677277</c:v>
                </c:pt>
                <c:pt idx="2772">
                  <c:v>-0.3522315200418234</c:v>
                </c:pt>
                <c:pt idx="2773">
                  <c:v>-0.31361124537885193</c:v>
                </c:pt>
                <c:pt idx="2774">
                  <c:v>-0.15650500271469356</c:v>
                </c:pt>
                <c:pt idx="2775">
                  <c:v>5.5674081109464174E-2</c:v>
                </c:pt>
                <c:pt idx="2776">
                  <c:v>0.24282529123127461</c:v>
                </c:pt>
                <c:pt idx="2777">
                  <c:v>0.40337024487555029</c:v>
                </c:pt>
                <c:pt idx="2778">
                  <c:v>0.57882695060223344</c:v>
                </c:pt>
                <c:pt idx="2779">
                  <c:v>0.7511939875781537</c:v>
                </c:pt>
                <c:pt idx="2780">
                  <c:v>0.84263406157493592</c:v>
                </c:pt>
                <c:pt idx="2781">
                  <c:v>0.84871567748486998</c:v>
                </c:pt>
                <c:pt idx="2782">
                  <c:v>0.76910422839224346</c:v>
                </c:pt>
                <c:pt idx="2783">
                  <c:v>0.7008543578535319</c:v>
                </c:pt>
                <c:pt idx="2784">
                  <c:v>0.60742783851921567</c:v>
                </c:pt>
                <c:pt idx="2785">
                  <c:v>0.51413149282336235</c:v>
                </c:pt>
                <c:pt idx="2786">
                  <c:v>0.47476339582353833</c:v>
                </c:pt>
                <c:pt idx="2787">
                  <c:v>0.48148659747093919</c:v>
                </c:pt>
                <c:pt idx="2788">
                  <c:v>0.55356606535613539</c:v>
                </c:pt>
                <c:pt idx="2789">
                  <c:v>0.69466807678341869</c:v>
                </c:pt>
                <c:pt idx="2790">
                  <c:v>0.79774908006191259</c:v>
                </c:pt>
                <c:pt idx="2791">
                  <c:v>0.80770279526710509</c:v>
                </c:pt>
                <c:pt idx="2792">
                  <c:v>0.67093634806573399</c:v>
                </c:pt>
                <c:pt idx="2793">
                  <c:v>0.28510709233582021</c:v>
                </c:pt>
                <c:pt idx="2794">
                  <c:v>-0.41297352913767099</c:v>
                </c:pt>
                <c:pt idx="2795">
                  <c:v>-1.1460346066206695</c:v>
                </c:pt>
                <c:pt idx="2796">
                  <c:v>-1.5641176155209542</c:v>
                </c:pt>
                <c:pt idx="2797">
                  <c:v>-1.648794946074486</c:v>
                </c:pt>
                <c:pt idx="2798">
                  <c:v>-1.4482136683166027</c:v>
                </c:pt>
                <c:pt idx="2799">
                  <c:v>-1.1458056150376796</c:v>
                </c:pt>
                <c:pt idx="2800">
                  <c:v>-0.95967587694525724</c:v>
                </c:pt>
                <c:pt idx="2801">
                  <c:v>-0.81734178408980374</c:v>
                </c:pt>
                <c:pt idx="2802">
                  <c:v>-0.78977274700999267</c:v>
                </c:pt>
                <c:pt idx="2803">
                  <c:v>-0.96895745471119887</c:v>
                </c:pt>
                <c:pt idx="2804">
                  <c:v>-1.3883691702783107</c:v>
                </c:pt>
                <c:pt idx="2805">
                  <c:v>-1.8755504076182843</c:v>
                </c:pt>
                <c:pt idx="2806">
                  <c:v>-2.2071455687284471</c:v>
                </c:pt>
                <c:pt idx="2807">
                  <c:v>-2.1787310242652893</c:v>
                </c:pt>
                <c:pt idx="2808">
                  <c:v>-2.0318458972871305</c:v>
                </c:pt>
                <c:pt idx="2809">
                  <c:v>-1.6276088757812979</c:v>
                </c:pt>
                <c:pt idx="2810">
                  <c:v>-0.8935970775783062</c:v>
                </c:pt>
                <c:pt idx="2811">
                  <c:v>-0.10938072033226491</c:v>
                </c:pt>
                <c:pt idx="2812">
                  <c:v>0.52966791026294235</c:v>
                </c:pt>
                <c:pt idx="2813">
                  <c:v>0.9887346383929253</c:v>
                </c:pt>
                <c:pt idx="2814">
                  <c:v>1.2001077566295864</c:v>
                </c:pt>
                <c:pt idx="2815">
                  <c:v>1.1486831760406495</c:v>
                </c:pt>
                <c:pt idx="2816">
                  <c:v>1.0142133689671755</c:v>
                </c:pt>
                <c:pt idx="2817">
                  <c:v>0.92090883716940886</c:v>
                </c:pt>
                <c:pt idx="2818">
                  <c:v>0.86197087682783613</c:v>
                </c:pt>
                <c:pt idx="2819">
                  <c:v>0.8255828498303891</c:v>
                </c:pt>
                <c:pt idx="2820">
                  <c:v>0.79186575785279278</c:v>
                </c:pt>
                <c:pt idx="2821">
                  <c:v>0.79294025681912905</c:v>
                </c:pt>
                <c:pt idx="2822">
                  <c:v>0.90494864277541642</c:v>
                </c:pt>
                <c:pt idx="2823">
                  <c:v>0.99203641489148142</c:v>
                </c:pt>
                <c:pt idx="2824">
                  <c:v>1.0097287738323213</c:v>
                </c:pt>
                <c:pt idx="2825">
                  <c:v>0.91424067243933682</c:v>
                </c:pt>
                <c:pt idx="2826">
                  <c:v>0.75725901201367385</c:v>
                </c:pt>
                <c:pt idx="2827">
                  <c:v>0.62292186364531521</c:v>
                </c:pt>
                <c:pt idx="2828">
                  <c:v>0.47737436033785347</c:v>
                </c:pt>
                <c:pt idx="2829">
                  <c:v>0.30265517123043539</c:v>
                </c:pt>
                <c:pt idx="2830">
                  <c:v>0.15752932526171209</c:v>
                </c:pt>
                <c:pt idx="2831">
                  <c:v>0.13413172837346793</c:v>
                </c:pt>
                <c:pt idx="2832">
                  <c:v>0.13817010786384346</c:v>
                </c:pt>
                <c:pt idx="2833">
                  <c:v>8.9550619348883628E-2</c:v>
                </c:pt>
                <c:pt idx="2834">
                  <c:v>-1.3354857824742794E-2</c:v>
                </c:pt>
                <c:pt idx="2835">
                  <c:v>-0.15461247827857733</c:v>
                </c:pt>
                <c:pt idx="2836">
                  <c:v>-0.20260379310697318</c:v>
                </c:pt>
                <c:pt idx="2837">
                  <c:v>-0.17405225934460761</c:v>
                </c:pt>
                <c:pt idx="2838">
                  <c:v>-0.1429545920714736</c:v>
                </c:pt>
                <c:pt idx="2839">
                  <c:v>8.6417863927781585E-2</c:v>
                </c:pt>
                <c:pt idx="2840">
                  <c:v>0.48632845748215914</c:v>
                </c:pt>
                <c:pt idx="2841">
                  <c:v>0.81013523697853096</c:v>
                </c:pt>
                <c:pt idx="2842">
                  <c:v>0.70562802471220498</c:v>
                </c:pt>
                <c:pt idx="2843">
                  <c:v>0.13243066370487214</c:v>
                </c:pt>
                <c:pt idx="2844">
                  <c:v>-0.66850843794643877</c:v>
                </c:pt>
                <c:pt idx="2845">
                  <c:v>-1.3249480766057968</c:v>
                </c:pt>
                <c:pt idx="2846">
                  <c:v>-1.7850748318433762</c:v>
                </c:pt>
                <c:pt idx="2847">
                  <c:v>-2.1187571565806866</c:v>
                </c:pt>
                <c:pt idx="2848">
                  <c:v>-2.3401477977633478</c:v>
                </c:pt>
                <c:pt idx="2849">
                  <c:v>-2.3986048977077008</c:v>
                </c:pt>
                <c:pt idx="2850">
                  <c:v>-2.3029789482057095</c:v>
                </c:pt>
                <c:pt idx="2851">
                  <c:v>-2.0748002743721008</c:v>
                </c:pt>
                <c:pt idx="2852">
                  <c:v>-1.635878008157015</c:v>
                </c:pt>
                <c:pt idx="2853">
                  <c:v>-1.2406462834775449</c:v>
                </c:pt>
                <c:pt idx="2854">
                  <c:v>-0.86936987042427072</c:v>
                </c:pt>
                <c:pt idx="2855">
                  <c:v>-0.41845993503928186</c:v>
                </c:pt>
                <c:pt idx="2856">
                  <c:v>0.23529389474540949</c:v>
                </c:pt>
                <c:pt idx="2857">
                  <c:v>0.97303128294646746</c:v>
                </c:pt>
                <c:pt idx="2858">
                  <c:v>1.6469181360304357</c:v>
                </c:pt>
                <c:pt idx="2859">
                  <c:v>2.0757714968919756</c:v>
                </c:pt>
                <c:pt idx="2860">
                  <c:v>2.2870097637176516</c:v>
                </c:pt>
                <c:pt idx="2861">
                  <c:v>2.3058702501654627</c:v>
                </c:pt>
                <c:pt idx="2862">
                  <c:v>2.087703178972006</c:v>
                </c:pt>
                <c:pt idx="2863">
                  <c:v>1.6817824517190458</c:v>
                </c:pt>
                <c:pt idx="2864">
                  <c:v>1.203333592414856</c:v>
                </c:pt>
                <c:pt idx="2865">
                  <c:v>0.79882197104394437</c:v>
                </c:pt>
                <c:pt idx="2866">
                  <c:v>0.49899604819715027</c:v>
                </c:pt>
                <c:pt idx="2867">
                  <c:v>0.19900435678660872</c:v>
                </c:pt>
                <c:pt idx="2868">
                  <c:v>-0.1104997860454023</c:v>
                </c:pt>
                <c:pt idx="2869">
                  <c:v>-0.35082848064601424</c:v>
                </c:pt>
                <c:pt idx="2870">
                  <c:v>-0.4350753464922309</c:v>
                </c:pt>
                <c:pt idx="2871">
                  <c:v>-0.38468729451298717</c:v>
                </c:pt>
                <c:pt idx="2872">
                  <c:v>-0.30277940629050137</c:v>
                </c:pt>
                <c:pt idx="2873">
                  <c:v>-0.26057343626394869</c:v>
                </c:pt>
                <c:pt idx="2874">
                  <c:v>-0.29043891247361903</c:v>
                </c:pt>
                <c:pt idx="2875">
                  <c:v>-0.32382775638252498</c:v>
                </c:pt>
                <c:pt idx="2876">
                  <c:v>-0.23670998074114324</c:v>
                </c:pt>
                <c:pt idx="2877">
                  <c:v>-3.4158520214259626E-3</c:v>
                </c:pt>
                <c:pt idx="2878">
                  <c:v>0.33294842608273029</c:v>
                </c:pt>
                <c:pt idx="2879">
                  <c:v>0.62465760961174965</c:v>
                </c:pt>
                <c:pt idx="2880">
                  <c:v>0.77922298125922684</c:v>
                </c:pt>
                <c:pt idx="2881">
                  <c:v>0.83463982142508031</c:v>
                </c:pt>
                <c:pt idx="2882">
                  <c:v>0.80377470888197422</c:v>
                </c:pt>
                <c:pt idx="2883">
                  <c:v>0.69574235647916793</c:v>
                </c:pt>
                <c:pt idx="2884">
                  <c:v>0.47294048979878428</c:v>
                </c:pt>
                <c:pt idx="2885">
                  <c:v>0.20628390273079278</c:v>
                </c:pt>
                <c:pt idx="2886">
                  <c:v>-5.3115796353667977E-2</c:v>
                </c:pt>
                <c:pt idx="2887">
                  <c:v>-0.25253638353198771</c:v>
                </c:pt>
                <c:pt idx="2888">
                  <c:v>-0.33269399911165237</c:v>
                </c:pt>
                <c:pt idx="2889">
                  <c:v>-0.31222439546138048</c:v>
                </c:pt>
                <c:pt idx="2890">
                  <c:v>-0.22005616039037706</c:v>
                </c:pt>
                <c:pt idx="2891">
                  <c:v>-0.17535920340567829</c:v>
                </c:pt>
                <c:pt idx="2892">
                  <c:v>-0.31487153962254527</c:v>
                </c:pt>
                <c:pt idx="2893">
                  <c:v>-0.58982267618179329</c:v>
                </c:pt>
                <c:pt idx="2894">
                  <c:v>-1.0040873070806264</c:v>
                </c:pt>
                <c:pt idx="2895">
                  <c:v>-1.4797767922282219</c:v>
                </c:pt>
                <c:pt idx="2896">
                  <c:v>-1.7882525011897088</c:v>
                </c:pt>
                <c:pt idx="2897">
                  <c:v>-1.7793419292569161</c:v>
                </c:pt>
                <c:pt idx="2898">
                  <c:v>-1.3492336097359658</c:v>
                </c:pt>
                <c:pt idx="2899">
                  <c:v>-0.84724239841103555</c:v>
                </c:pt>
                <c:pt idx="2900">
                  <c:v>-0.52513609886169432</c:v>
                </c:pt>
                <c:pt idx="2901">
                  <c:v>-0.29667873211205009</c:v>
                </c:pt>
                <c:pt idx="2902">
                  <c:v>-5.8548407871276145E-2</c:v>
                </c:pt>
                <c:pt idx="2903">
                  <c:v>-0.21870165288448334</c:v>
                </c:pt>
                <c:pt idx="2904">
                  <c:v>-0.68533548206090933</c:v>
                </c:pt>
                <c:pt idx="2905">
                  <c:v>-1.1974984366446735</c:v>
                </c:pt>
                <c:pt idx="2906">
                  <c:v>-1.6589058052003385</c:v>
                </c:pt>
                <c:pt idx="2907">
                  <c:v>-2.000719268023968</c:v>
                </c:pt>
                <c:pt idx="2908">
                  <c:v>-2.1166081586480141</c:v>
                </c:pt>
                <c:pt idx="2909">
                  <c:v>-1.7525991037487985</c:v>
                </c:pt>
                <c:pt idx="2910">
                  <c:v>-0.94051645159721375</c:v>
                </c:pt>
                <c:pt idx="2911">
                  <c:v>-5.0605732854455715E-2</c:v>
                </c:pt>
                <c:pt idx="2912">
                  <c:v>0.76088589370250703</c:v>
                </c:pt>
                <c:pt idx="2913">
                  <c:v>1.3400289228558542</c:v>
                </c:pt>
                <c:pt idx="2914">
                  <c:v>1.680954632163048</c:v>
                </c:pt>
                <c:pt idx="2915">
                  <c:v>1.7848198932409287</c:v>
                </c:pt>
                <c:pt idx="2916">
                  <c:v>1.6846673217415811</c:v>
                </c:pt>
                <c:pt idx="2917">
                  <c:v>1.5018881843984129</c:v>
                </c:pt>
                <c:pt idx="2918">
                  <c:v>1.2624284774065018</c:v>
                </c:pt>
                <c:pt idx="2919">
                  <c:v>0.95091243557631977</c:v>
                </c:pt>
                <c:pt idx="2920">
                  <c:v>0.66234993115067486</c:v>
                </c:pt>
                <c:pt idx="2921">
                  <c:v>0.51234293919056662</c:v>
                </c:pt>
                <c:pt idx="2922">
                  <c:v>0.46846349604427817</c:v>
                </c:pt>
                <c:pt idx="2923">
                  <c:v>0.43983925580978395</c:v>
                </c:pt>
                <c:pt idx="2924">
                  <c:v>0.42184269547462466</c:v>
                </c:pt>
                <c:pt idx="2925">
                  <c:v>0.39362180348485709</c:v>
                </c:pt>
                <c:pt idx="2926">
                  <c:v>0.4141710023581982</c:v>
                </c:pt>
                <c:pt idx="2927">
                  <c:v>0.46179196916520598</c:v>
                </c:pt>
                <c:pt idx="2928">
                  <c:v>0.57726589020341634</c:v>
                </c:pt>
                <c:pt idx="2929">
                  <c:v>0.71197905108332638</c:v>
                </c:pt>
                <c:pt idx="2930">
                  <c:v>0.82937221102416514</c:v>
                </c:pt>
                <c:pt idx="2931">
                  <c:v>0.95977191746234902</c:v>
                </c:pt>
                <c:pt idx="2932">
                  <c:v>1.0040905961394311</c:v>
                </c:pt>
                <c:pt idx="2933">
                  <c:v>0.89237427860498431</c:v>
                </c:pt>
                <c:pt idx="2934">
                  <c:v>0.69317645207047462</c:v>
                </c:pt>
                <c:pt idx="2935">
                  <c:v>0.42795201256871224</c:v>
                </c:pt>
                <c:pt idx="2936">
                  <c:v>0.1362110348045826</c:v>
                </c:pt>
                <c:pt idx="2937">
                  <c:v>-0.17736479837447405</c:v>
                </c:pt>
                <c:pt idx="2938">
                  <c:v>-0.45497572369873523</c:v>
                </c:pt>
                <c:pt idx="2939">
                  <c:v>-0.62523816503584384</c:v>
                </c:pt>
                <c:pt idx="2940">
                  <c:v>-0.7443534761667252</c:v>
                </c:pt>
                <c:pt idx="2941">
                  <c:v>-0.86096405938267717</c:v>
                </c:pt>
                <c:pt idx="2942">
                  <c:v>-0.88970758281648166</c:v>
                </c:pt>
                <c:pt idx="2943">
                  <c:v>-0.88113607630133628</c:v>
                </c:pt>
                <c:pt idx="2944">
                  <c:v>-0.93035603731870653</c:v>
                </c:pt>
                <c:pt idx="2945">
                  <c:v>-1.1247749345004558</c:v>
                </c:pt>
                <c:pt idx="2946">
                  <c:v>-1.3467079049348831</c:v>
                </c:pt>
                <c:pt idx="2947">
                  <c:v>-1.5461309954524041</c:v>
                </c:pt>
                <c:pt idx="2948">
                  <c:v>-1.8523226357996465</c:v>
                </c:pt>
                <c:pt idx="2949">
                  <c:v>-2.118953915387392</c:v>
                </c:pt>
                <c:pt idx="2950">
                  <c:v>-2.181042428612709</c:v>
                </c:pt>
                <c:pt idx="2951">
                  <c:v>-2.0487249085307124</c:v>
                </c:pt>
                <c:pt idx="2952">
                  <c:v>-1.8709495259821416</c:v>
                </c:pt>
                <c:pt idx="2953">
                  <c:v>-1.597637510150671</c:v>
                </c:pt>
                <c:pt idx="2954">
                  <c:v>-1.137526834756136</c:v>
                </c:pt>
                <c:pt idx="2955">
                  <c:v>-0.5283582435920835</c:v>
                </c:pt>
                <c:pt idx="2956">
                  <c:v>0.19388760454952716</c:v>
                </c:pt>
                <c:pt idx="2957">
                  <c:v>1.2565052479505538</c:v>
                </c:pt>
                <c:pt idx="2958">
                  <c:v>1.9871287308633327</c:v>
                </c:pt>
                <c:pt idx="2959">
                  <c:v>2.461108563244343</c:v>
                </c:pt>
                <c:pt idx="2960">
                  <c:v>2.8637528032064439</c:v>
                </c:pt>
                <c:pt idx="2961">
                  <c:v>3.0345116731524469</c:v>
                </c:pt>
                <c:pt idx="2962">
                  <c:v>2.8257640278339387</c:v>
                </c:pt>
                <c:pt idx="2963">
                  <c:v>2.2891890209913255</c:v>
                </c:pt>
                <c:pt idx="2964">
                  <c:v>1.614846304357052</c:v>
                </c:pt>
                <c:pt idx="2965">
                  <c:v>1.0100569488108158</c:v>
                </c:pt>
                <c:pt idx="2966">
                  <c:v>0.56449970081448553</c:v>
                </c:pt>
                <c:pt idx="2967">
                  <c:v>0.28067424505949023</c:v>
                </c:pt>
                <c:pt idx="2968">
                  <c:v>0.12434783823788166</c:v>
                </c:pt>
                <c:pt idx="2969">
                  <c:v>4.4215548411011697E-2</c:v>
                </c:pt>
                <c:pt idx="2970">
                  <c:v>3.0268915817141535E-2</c:v>
                </c:pt>
                <c:pt idx="2971">
                  <c:v>9.2639995738863945E-2</c:v>
                </c:pt>
                <c:pt idx="2972">
                  <c:v>0.19106442265212537</c:v>
                </c:pt>
                <c:pt idx="2973">
                  <c:v>0.2574993905425072</c:v>
                </c:pt>
                <c:pt idx="2974">
                  <c:v>0.31569424286484721</c:v>
                </c:pt>
                <c:pt idx="2975">
                  <c:v>0.39479431640356782</c:v>
                </c:pt>
                <c:pt idx="2976">
                  <c:v>0.49227036148309711</c:v>
                </c:pt>
                <c:pt idx="2977">
                  <c:v>0.53339291553944357</c:v>
                </c:pt>
                <c:pt idx="2978">
                  <c:v>0.58671349234879022</c:v>
                </c:pt>
                <c:pt idx="2979">
                  <c:v>0.58977779880166059</c:v>
                </c:pt>
                <c:pt idx="2980">
                  <c:v>0.48988352805376056</c:v>
                </c:pt>
                <c:pt idx="2981">
                  <c:v>0.37636042088270188</c:v>
                </c:pt>
                <c:pt idx="2982">
                  <c:v>0.21505554847419264</c:v>
                </c:pt>
                <c:pt idx="2983">
                  <c:v>-7.9746921770274648E-2</c:v>
                </c:pt>
                <c:pt idx="2984">
                  <c:v>-0.35730405271053317</c:v>
                </c:pt>
                <c:pt idx="2985">
                  <c:v>-0.48582322150468826</c:v>
                </c:pt>
                <c:pt idx="2986">
                  <c:v>-0.52602904178202159</c:v>
                </c:pt>
                <c:pt idx="2987">
                  <c:v>-0.59001599974930286</c:v>
                </c:pt>
                <c:pt idx="2988">
                  <c:v>-0.67355253852903851</c:v>
                </c:pt>
                <c:pt idx="2989">
                  <c:v>-0.65911927141249183</c:v>
                </c:pt>
                <c:pt idx="2990">
                  <c:v>-0.55298393849283456</c:v>
                </c:pt>
                <c:pt idx="2991">
                  <c:v>-0.29316088272258639</c:v>
                </c:pt>
                <c:pt idx="2992">
                  <c:v>1.5992299262434246E-2</c:v>
                </c:pt>
                <c:pt idx="2993">
                  <c:v>0.12128651021048427</c:v>
                </c:pt>
                <c:pt idx="2994">
                  <c:v>-0.13379710318520666</c:v>
                </c:pt>
                <c:pt idx="2995">
                  <c:v>-0.59565563924610621</c:v>
                </c:pt>
                <c:pt idx="2996">
                  <c:v>-1.0348515551537276</c:v>
                </c:pt>
                <c:pt idx="2997">
                  <c:v>-1.1524374539405109</c:v>
                </c:pt>
                <c:pt idx="2998">
                  <c:v>-0.84650396816432483</c:v>
                </c:pt>
                <c:pt idx="2999">
                  <c:v>-0.38517232105135918</c:v>
                </c:pt>
                <c:pt idx="3000">
                  <c:v>5.6999818487092853E-2</c:v>
                </c:pt>
                <c:pt idx="3001">
                  <c:v>0.38323871992528441</c:v>
                </c:pt>
                <c:pt idx="3002">
                  <c:v>0.31979716099798683</c:v>
                </c:pt>
                <c:pt idx="3003">
                  <c:v>-0.25123881328850983</c:v>
                </c:pt>
                <c:pt idx="3004">
                  <c:v>-0.92061399132013322</c:v>
                </c:pt>
                <c:pt idx="3005">
                  <c:v>-1.4763447690010072</c:v>
                </c:pt>
                <c:pt idx="3006">
                  <c:v>-1.932352891713381</c:v>
                </c:pt>
                <c:pt idx="3007">
                  <c:v>-2.2329668730497363</c:v>
                </c:pt>
                <c:pt idx="3008">
                  <c:v>-2.1600759212672713</c:v>
                </c:pt>
                <c:pt idx="3009">
                  <c:v>-1.4442315682768823</c:v>
                </c:pt>
                <c:pt idx="3010">
                  <c:v>-0.51532724842429167</c:v>
                </c:pt>
                <c:pt idx="3011">
                  <c:v>0.28133991401642561</c:v>
                </c:pt>
                <c:pt idx="3012">
                  <c:v>0.80069432258605966</c:v>
                </c:pt>
                <c:pt idx="3013">
                  <c:v>1.0314217977225781</c:v>
                </c:pt>
                <c:pt idx="3014">
                  <c:v>1.0900385997444393</c:v>
                </c:pt>
                <c:pt idx="3015">
                  <c:v>0.9661284255981446</c:v>
                </c:pt>
                <c:pt idx="3016">
                  <c:v>0.77054754048585894</c:v>
                </c:pt>
                <c:pt idx="3017">
                  <c:v>0.66603996276855471</c:v>
                </c:pt>
                <c:pt idx="3018">
                  <c:v>0.51591620922088621</c:v>
                </c:pt>
                <c:pt idx="3019">
                  <c:v>0.26539848553016782</c:v>
                </c:pt>
                <c:pt idx="3020">
                  <c:v>0.11269165137782694</c:v>
                </c:pt>
                <c:pt idx="3021">
                  <c:v>0.16199776746332648</c:v>
                </c:pt>
                <c:pt idx="3022">
                  <c:v>0.3679417459666729</c:v>
                </c:pt>
                <c:pt idx="3023">
                  <c:v>0.55645385898649691</c:v>
                </c:pt>
                <c:pt idx="3024">
                  <c:v>0.65380956105887889</c:v>
                </c:pt>
                <c:pt idx="3025">
                  <c:v>0.66348677605390549</c:v>
                </c:pt>
                <c:pt idx="3026">
                  <c:v>0.60814079683274036</c:v>
                </c:pt>
                <c:pt idx="3027">
                  <c:v>0.52901291247457272</c:v>
                </c:pt>
                <c:pt idx="3028">
                  <c:v>0.39415525227785114</c:v>
                </c:pt>
                <c:pt idx="3029">
                  <c:v>0.33962799288332463</c:v>
                </c:pt>
                <c:pt idx="3030">
                  <c:v>0.37990328539162876</c:v>
                </c:pt>
                <c:pt idx="3031">
                  <c:v>0.38842388458549976</c:v>
                </c:pt>
                <c:pt idx="3032">
                  <c:v>0.34058679006993775</c:v>
                </c:pt>
                <c:pt idx="3033">
                  <c:v>0.2794227581843734</c:v>
                </c:pt>
                <c:pt idx="3034">
                  <c:v>0.1166368591412902</c:v>
                </c:pt>
                <c:pt idx="3035">
                  <c:v>-3.4578898474574092E-2</c:v>
                </c:pt>
                <c:pt idx="3036">
                  <c:v>-0.18652628894895315</c:v>
                </c:pt>
                <c:pt idx="3037">
                  <c:v>-0.15981480086222291</c:v>
                </c:pt>
                <c:pt idx="3038">
                  <c:v>7.2561388090252883E-3</c:v>
                </c:pt>
                <c:pt idx="3039">
                  <c:v>0.20005347518250347</c:v>
                </c:pt>
                <c:pt idx="3040">
                  <c:v>0.263953108638525</c:v>
                </c:pt>
                <c:pt idx="3041">
                  <c:v>7.6329955123364934E-2</c:v>
                </c:pt>
                <c:pt idx="3042">
                  <c:v>-0.31208314865827563</c:v>
                </c:pt>
                <c:pt idx="3043">
                  <c:v>-0.8880294319242239</c:v>
                </c:pt>
                <c:pt idx="3044">
                  <c:v>-1.6526317428052426</c:v>
                </c:pt>
                <c:pt idx="3045">
                  <c:v>-2.4318670763075354</c:v>
                </c:pt>
                <c:pt idx="3046">
                  <c:v>-3.026732245087624</c:v>
                </c:pt>
                <c:pt idx="3047">
                  <c:v>-3.3658672446012501</c:v>
                </c:pt>
                <c:pt idx="3048">
                  <c:v>-3.4754411423206331</c:v>
                </c:pt>
                <c:pt idx="3049">
                  <c:v>-3.2954556584358219</c:v>
                </c:pt>
                <c:pt idx="3050">
                  <c:v>-2.8393763458728793</c:v>
                </c:pt>
                <c:pt idx="3051">
                  <c:v>-2.1021213895082473</c:v>
                </c:pt>
                <c:pt idx="3052">
                  <c:v>-1.1418470500409603</c:v>
                </c:pt>
                <c:pt idx="3053">
                  <c:v>2.7383972704410554E-2</c:v>
                </c:pt>
                <c:pt idx="3054">
                  <c:v>1.1802663266658784</c:v>
                </c:pt>
                <c:pt idx="3055">
                  <c:v>2.071723761856556</c:v>
                </c:pt>
                <c:pt idx="3056">
                  <c:v>2.658251532018185</c:v>
                </c:pt>
                <c:pt idx="3057">
                  <c:v>2.9542519140243533</c:v>
                </c:pt>
                <c:pt idx="3058">
                  <c:v>2.9403922587633136</c:v>
                </c:pt>
                <c:pt idx="3059">
                  <c:v>2.6497868102788926</c:v>
                </c:pt>
                <c:pt idx="3060">
                  <c:v>2.1796338343620301</c:v>
                </c:pt>
                <c:pt idx="3061">
                  <c:v>1.674058133661747</c:v>
                </c:pt>
                <c:pt idx="3062">
                  <c:v>1.2059826734662056</c:v>
                </c:pt>
                <c:pt idx="3063">
                  <c:v>0.81832192361354827</c:v>
                </c:pt>
                <c:pt idx="3064">
                  <c:v>0.46367681913077835</c:v>
                </c:pt>
                <c:pt idx="3065">
                  <c:v>0.13064726293087006</c:v>
                </c:pt>
                <c:pt idx="3066">
                  <c:v>-0.15957457166165115</c:v>
                </c:pt>
                <c:pt idx="3067">
                  <c:v>-0.41114755332469943</c:v>
                </c:pt>
                <c:pt idx="3068">
                  <c:v>-0.57753647010773423</c:v>
                </c:pt>
                <c:pt idx="3069">
                  <c:v>-0.66623050890862945</c:v>
                </c:pt>
                <c:pt idx="3070">
                  <c:v>-0.61590973645448688</c:v>
                </c:pt>
                <c:pt idx="3071">
                  <c:v>-0.39721309024840595</c:v>
                </c:pt>
                <c:pt idx="3072">
                  <c:v>-9.7906253971159457E-2</c:v>
                </c:pt>
                <c:pt idx="3073">
                  <c:v>0.1640456085652113</c:v>
                </c:pt>
                <c:pt idx="3074">
                  <c:v>0.30365570291876792</c:v>
                </c:pt>
                <c:pt idx="3075">
                  <c:v>0.37200526848435406</c:v>
                </c:pt>
                <c:pt idx="3076">
                  <c:v>0.43847557548433547</c:v>
                </c:pt>
                <c:pt idx="3077">
                  <c:v>0.55393188178539277</c:v>
                </c:pt>
                <c:pt idx="3078">
                  <c:v>0.6708789722621441</c:v>
                </c:pt>
                <c:pt idx="3079">
                  <c:v>0.69916305072605611</c:v>
                </c:pt>
                <c:pt idx="3080">
                  <c:v>0.59865588214248422</c:v>
                </c:pt>
                <c:pt idx="3081">
                  <c:v>0.39525482118129734</c:v>
                </c:pt>
                <c:pt idx="3082">
                  <c:v>8.4586844891309743E-2</c:v>
                </c:pt>
                <c:pt idx="3083">
                  <c:v>-0.14934442933648825</c:v>
                </c:pt>
                <c:pt idx="3084">
                  <c:v>-0.23612842032685877</c:v>
                </c:pt>
                <c:pt idx="3085">
                  <c:v>-0.28043909562751651</c:v>
                </c:pt>
                <c:pt idx="3086">
                  <c:v>-0.33055647633969787</c:v>
                </c:pt>
                <c:pt idx="3087">
                  <c:v>-0.47843365654349329</c:v>
                </c:pt>
                <c:pt idx="3088">
                  <c:v>-0.57848032034933572</c:v>
                </c:pt>
                <c:pt idx="3089">
                  <c:v>-0.51866410821676256</c:v>
                </c:pt>
                <c:pt idx="3090">
                  <c:v>-0.29165760012343528</c:v>
                </c:pt>
                <c:pt idx="3091">
                  <c:v>3.202805978246033E-2</c:v>
                </c:pt>
                <c:pt idx="3092">
                  <c:v>0.38143605988472701</c:v>
                </c:pt>
                <c:pt idx="3093">
                  <c:v>0.64646158441901214</c:v>
                </c:pt>
                <c:pt idx="3094">
                  <c:v>0.55638676218688488</c:v>
                </c:pt>
                <c:pt idx="3095">
                  <c:v>-4.6024951022118329E-2</c:v>
                </c:pt>
                <c:pt idx="3096">
                  <c:v>-0.65421272657811647</c:v>
                </c:pt>
                <c:pt idx="3097">
                  <c:v>-0.90112902224063873</c:v>
                </c:pt>
                <c:pt idx="3098">
                  <c:v>-0.91081581205129625</c:v>
                </c:pt>
                <c:pt idx="3099">
                  <c:v>-0.76236670106649407</c:v>
                </c:pt>
                <c:pt idx="3100">
                  <c:v>-0.54547519996762284</c:v>
                </c:pt>
                <c:pt idx="3101">
                  <c:v>-0.50038096122443676</c:v>
                </c:pt>
                <c:pt idx="3102">
                  <c:v>-0.60395766220986846</c:v>
                </c:pt>
                <c:pt idx="3103">
                  <c:v>-0.8205586297810078</c:v>
                </c:pt>
                <c:pt idx="3104">
                  <c:v>-1.0905193139612674</c:v>
                </c:pt>
                <c:pt idx="3105">
                  <c:v>-1.3354936762154104</c:v>
                </c:pt>
                <c:pt idx="3106">
                  <c:v>-1.3945813983678819</c:v>
                </c:pt>
                <c:pt idx="3107">
                  <c:v>-1.1547813103348017</c:v>
                </c:pt>
                <c:pt idx="3108">
                  <c:v>-0.60254172239452608</c:v>
                </c:pt>
                <c:pt idx="3109">
                  <c:v>0.12088623175397516</c:v>
                </c:pt>
                <c:pt idx="3110">
                  <c:v>0.716748990342021</c:v>
                </c:pt>
                <c:pt idx="3111">
                  <c:v>1.0546152902394534</c:v>
                </c:pt>
                <c:pt idx="3112">
                  <c:v>1.073090006634593</c:v>
                </c:pt>
                <c:pt idx="3113">
                  <c:v>1.0091652484238147</c:v>
                </c:pt>
                <c:pt idx="3114">
                  <c:v>0.97854674220085147</c:v>
                </c:pt>
                <c:pt idx="3115">
                  <c:v>0.94715347990393639</c:v>
                </c:pt>
                <c:pt idx="3116">
                  <c:v>0.87559832453727726</c:v>
                </c:pt>
                <c:pt idx="3117">
                  <c:v>0.73002129279077055</c:v>
                </c:pt>
                <c:pt idx="3118">
                  <c:v>0.57088551811873911</c:v>
                </c:pt>
                <c:pt idx="3119">
                  <c:v>0.45621518723666671</c:v>
                </c:pt>
                <c:pt idx="3120">
                  <c:v>0.45341886598616843</c:v>
                </c:pt>
                <c:pt idx="3121">
                  <c:v>0.51247018922120335</c:v>
                </c:pt>
                <c:pt idx="3122">
                  <c:v>0.57658165633678438</c:v>
                </c:pt>
                <c:pt idx="3123">
                  <c:v>0.65121960997581485</c:v>
                </c:pt>
                <c:pt idx="3124">
                  <c:v>0.69637232087552547</c:v>
                </c:pt>
                <c:pt idx="3125">
                  <c:v>0.70006403356790547</c:v>
                </c:pt>
                <c:pt idx="3126">
                  <c:v>0.60394406743347651</c:v>
                </c:pt>
                <c:pt idx="3127">
                  <c:v>0.4248666195943952</c:v>
                </c:pt>
                <c:pt idx="3128">
                  <c:v>0.17868985053151848</c:v>
                </c:pt>
                <c:pt idx="3129">
                  <c:v>-4.0743179395794873E-2</c:v>
                </c:pt>
                <c:pt idx="3130">
                  <c:v>-0.11565352192148567</c:v>
                </c:pt>
                <c:pt idx="3131">
                  <c:v>-5.4770138114690781E-2</c:v>
                </c:pt>
                <c:pt idx="3132">
                  <c:v>0.11995716400444509</c:v>
                </c:pt>
                <c:pt idx="3133">
                  <c:v>0.15240705471485855</c:v>
                </c:pt>
                <c:pt idx="3134">
                  <c:v>-9.1080433689057824E-3</c:v>
                </c:pt>
                <c:pt idx="3135">
                  <c:v>-9.8237206377089034E-2</c:v>
                </c:pt>
                <c:pt idx="3136">
                  <c:v>6.1036388995125895E-2</c:v>
                </c:pt>
                <c:pt idx="3137">
                  <c:v>0.26382523734122515</c:v>
                </c:pt>
                <c:pt idx="3138">
                  <c:v>0.38598208732903005</c:v>
                </c:pt>
                <c:pt idx="3139">
                  <c:v>0.54034763038158418</c:v>
                </c:pt>
                <c:pt idx="3140">
                  <c:v>0.74836145013570787</c:v>
                </c:pt>
                <c:pt idx="3141">
                  <c:v>0.69690229788422586</c:v>
                </c:pt>
                <c:pt idx="3142">
                  <c:v>0.37604171108454471</c:v>
                </c:pt>
                <c:pt idx="3143">
                  <c:v>-2.7274008505046368E-2</c:v>
                </c:pt>
                <c:pt idx="3144">
                  <c:v>-0.34797087326645854</c:v>
                </c:pt>
                <c:pt idx="3145">
                  <c:v>-0.52457330435514449</c:v>
                </c:pt>
                <c:pt idx="3146">
                  <c:v>-0.79767087355256083</c:v>
                </c:pt>
                <c:pt idx="3147">
                  <c:v>-1.2561845281720163</c:v>
                </c:pt>
                <c:pt idx="3148">
                  <c:v>-1.7226658912003041</c:v>
                </c:pt>
                <c:pt idx="3149">
                  <c:v>-2.0098871174454689</c:v>
                </c:pt>
                <c:pt idx="3150">
                  <c:v>-2.1467631268501282</c:v>
                </c:pt>
                <c:pt idx="3151">
                  <c:v>-2.3511959655582908</c:v>
                </c:pt>
                <c:pt idx="3152">
                  <c:v>-2.5340093091130256</c:v>
                </c:pt>
                <c:pt idx="3153">
                  <c:v>-2.4291817425191402</c:v>
                </c:pt>
                <c:pt idx="3154">
                  <c:v>-2.0554319572448732</c:v>
                </c:pt>
                <c:pt idx="3155">
                  <c:v>-1.8039062283933163</c:v>
                </c:pt>
                <c:pt idx="3156">
                  <c:v>-1.5973042188584805</c:v>
                </c:pt>
                <c:pt idx="3157">
                  <c:v>-1.1051206885278226</c:v>
                </c:pt>
                <c:pt idx="3158">
                  <c:v>-0.39913711655884981</c:v>
                </c:pt>
                <c:pt idx="3159">
                  <c:v>0.55935144670307635</c:v>
                </c:pt>
                <c:pt idx="3160">
                  <c:v>1.6885415406525135</c:v>
                </c:pt>
                <c:pt idx="3161">
                  <c:v>2.3910318763554099</c:v>
                </c:pt>
                <c:pt idx="3162">
                  <c:v>2.7821695268154145</c:v>
                </c:pt>
                <c:pt idx="3163">
                  <c:v>3.0164224344491961</c:v>
                </c:pt>
                <c:pt idx="3164">
                  <c:v>2.9454764127731323</c:v>
                </c:pt>
                <c:pt idx="3165">
                  <c:v>2.5314964681863787</c:v>
                </c:pt>
                <c:pt idx="3166">
                  <c:v>1.8901706394553186</c:v>
                </c:pt>
                <c:pt idx="3167">
                  <c:v>1.3036257661879063</c:v>
                </c:pt>
                <c:pt idx="3168">
                  <c:v>0.82043218374252325</c:v>
                </c:pt>
                <c:pt idx="3169">
                  <c:v>0.48149927861988545</c:v>
                </c:pt>
                <c:pt idx="3170">
                  <c:v>0.29970199842005968</c:v>
                </c:pt>
                <c:pt idx="3171">
                  <c:v>0.11582683704793453</c:v>
                </c:pt>
                <c:pt idx="3172">
                  <c:v>-0.15203818676993253</c:v>
                </c:pt>
                <c:pt idx="3173">
                  <c:v>-0.39697317168116569</c:v>
                </c:pt>
                <c:pt idx="3174">
                  <c:v>-0.34774202786386016</c:v>
                </c:pt>
                <c:pt idx="3175">
                  <c:v>-0.2249749661050737</c:v>
                </c:pt>
                <c:pt idx="3176">
                  <c:v>-0.19424020992591978</c:v>
                </c:pt>
                <c:pt idx="3177">
                  <c:v>-6.7196238823235041E-2</c:v>
                </c:pt>
                <c:pt idx="3178">
                  <c:v>-2.0510570704936983E-2</c:v>
                </c:pt>
                <c:pt idx="3179">
                  <c:v>-0.1504574285633862</c:v>
                </c:pt>
                <c:pt idx="3180">
                  <c:v>-0.20044854596257211</c:v>
                </c:pt>
                <c:pt idx="3181">
                  <c:v>-0.10924137387424708</c:v>
                </c:pt>
                <c:pt idx="3182">
                  <c:v>1.6132614165544512E-2</c:v>
                </c:pt>
                <c:pt idx="3183">
                  <c:v>9.0121636502444744E-2</c:v>
                </c:pt>
                <c:pt idx="3184">
                  <c:v>5.6880964692682029E-2</c:v>
                </c:pt>
                <c:pt idx="3185">
                  <c:v>4.7722087092697624E-2</c:v>
                </c:pt>
                <c:pt idx="3186">
                  <c:v>0.13222121461294592</c:v>
                </c:pt>
                <c:pt idx="3187">
                  <c:v>0.31864255517721179</c:v>
                </c:pt>
                <c:pt idx="3188">
                  <c:v>0.41584995724260809</c:v>
                </c:pt>
                <c:pt idx="3189">
                  <c:v>0.39085084453225138</c:v>
                </c:pt>
                <c:pt idx="3190">
                  <c:v>0.24746043389663103</c:v>
                </c:pt>
                <c:pt idx="3191">
                  <c:v>8.5099353343248377E-2</c:v>
                </c:pt>
                <c:pt idx="3192">
                  <c:v>-9.8593119084835062E-2</c:v>
                </c:pt>
                <c:pt idx="3193">
                  <c:v>-0.3380147460848093</c:v>
                </c:pt>
                <c:pt idx="3194">
                  <c:v>-0.63909803956747058</c:v>
                </c:pt>
                <c:pt idx="3195">
                  <c:v>-0.902188245356083</c:v>
                </c:pt>
                <c:pt idx="3196">
                  <c:v>-1.0329726254940033</c:v>
                </c:pt>
                <c:pt idx="3197">
                  <c:v>-1.0629102965444326</c:v>
                </c:pt>
                <c:pt idx="3198">
                  <c:v>-0.84631663799285894</c:v>
                </c:pt>
                <c:pt idx="3199">
                  <c:v>-0.48158303998410706</c:v>
                </c:pt>
                <c:pt idx="3200">
                  <c:v>-8.6083951368927963E-2</c:v>
                </c:pt>
                <c:pt idx="3201">
                  <c:v>0.32273165926337244</c:v>
                </c:pt>
                <c:pt idx="3202">
                  <c:v>0.42443257346749308</c:v>
                </c:pt>
                <c:pt idx="3203">
                  <c:v>-0.20066774345934393</c:v>
                </c:pt>
                <c:pt idx="3204">
                  <c:v>-1.5496608133614065</c:v>
                </c:pt>
                <c:pt idx="3205">
                  <c:v>-2.9615012919902801</c:v>
                </c:pt>
                <c:pt idx="3206">
                  <c:v>-3.7674262413382533</c:v>
                </c:pt>
                <c:pt idx="3207">
                  <c:v>-3.8157566946744921</c:v>
                </c:pt>
                <c:pt idx="3208">
                  <c:v>-3.2855864354968074</c:v>
                </c:pt>
                <c:pt idx="3209">
                  <c:v>-2.5555045509338381</c:v>
                </c:pt>
                <c:pt idx="3210">
                  <c:v>-1.8551727148890496</c:v>
                </c:pt>
                <c:pt idx="3211">
                  <c:v>-1.4685828825831413</c:v>
                </c:pt>
                <c:pt idx="3212">
                  <c:v>-1.4634309008717539</c:v>
                </c:pt>
                <c:pt idx="3213">
                  <c:v>-1.330466094017029</c:v>
                </c:pt>
                <c:pt idx="3214">
                  <c:v>-0.99097551070153722</c:v>
                </c:pt>
                <c:pt idx="3215">
                  <c:v>-0.67102559119462968</c:v>
                </c:pt>
                <c:pt idx="3216">
                  <c:v>-0.38024509169161319</c:v>
                </c:pt>
                <c:pt idx="3217">
                  <c:v>-2.2832353860139848E-2</c:v>
                </c:pt>
                <c:pt idx="3218">
                  <c:v>0.34044433727860451</c:v>
                </c:pt>
                <c:pt idx="3219">
                  <c:v>0.68578206315636636</c:v>
                </c:pt>
                <c:pt idx="3220">
                  <c:v>0.8428061158955098</c:v>
                </c:pt>
                <c:pt idx="3221">
                  <c:v>0.79973844900727276</c:v>
                </c:pt>
                <c:pt idx="3222">
                  <c:v>0.60160868950188162</c:v>
                </c:pt>
                <c:pt idx="3223">
                  <c:v>0.30358476888388397</c:v>
                </c:pt>
                <c:pt idx="3224">
                  <c:v>4.0564254596829413E-2</c:v>
                </c:pt>
                <c:pt idx="3225">
                  <c:v>-0.11763870645314456</c:v>
                </c:pt>
                <c:pt idx="3226">
                  <c:v>-0.18553547825664282</c:v>
                </c:pt>
                <c:pt idx="3227">
                  <c:v>-0.21531246051192285</c:v>
                </c:pt>
                <c:pt idx="3228">
                  <c:v>-0.23864643238484862</c:v>
                </c:pt>
                <c:pt idx="3229">
                  <c:v>-0.24728284299373629</c:v>
                </c:pt>
                <c:pt idx="3230">
                  <c:v>-0.24791178412735462</c:v>
                </c:pt>
                <c:pt idx="3231">
                  <c:v>-0.22796890497207642</c:v>
                </c:pt>
                <c:pt idx="3232">
                  <c:v>-0.24217054925858975</c:v>
                </c:pt>
                <c:pt idx="3233">
                  <c:v>-0.33328595660626892</c:v>
                </c:pt>
                <c:pt idx="3234">
                  <c:v>-0.53873584538698194</c:v>
                </c:pt>
                <c:pt idx="3235">
                  <c:v>-0.82855279684066774</c:v>
                </c:pt>
                <c:pt idx="3236">
                  <c:v>-1.082084193751216</c:v>
                </c:pt>
                <c:pt idx="3237">
                  <c:v>-1.3307031986117364</c:v>
                </c:pt>
                <c:pt idx="3238">
                  <c:v>-1.562743227481842</c:v>
                </c:pt>
                <c:pt idx="3239">
                  <c:v>-1.6896656678617001</c:v>
                </c:pt>
                <c:pt idx="3240">
                  <c:v>-1.7666601955890657</c:v>
                </c:pt>
                <c:pt idx="3241">
                  <c:v>-1.812293766885996</c:v>
                </c:pt>
                <c:pt idx="3242">
                  <c:v>-1.7770341794192792</c:v>
                </c:pt>
                <c:pt idx="3243">
                  <c:v>-1.6840241280198098</c:v>
                </c:pt>
                <c:pt idx="3244">
                  <c:v>-1.5345511695742609</c:v>
                </c:pt>
                <c:pt idx="3245">
                  <c:v>-1.3273581527173519</c:v>
                </c:pt>
                <c:pt idx="3246">
                  <c:v>-0.98247431695461274</c:v>
                </c:pt>
                <c:pt idx="3247">
                  <c:v>-0.59696804679930215</c:v>
                </c:pt>
                <c:pt idx="3248">
                  <c:v>-0.18574217732995749</c:v>
                </c:pt>
                <c:pt idx="3249">
                  <c:v>0.21335558015853168</c:v>
                </c:pt>
                <c:pt idx="3250">
                  <c:v>0.48505475118756297</c:v>
                </c:pt>
                <c:pt idx="3251">
                  <c:v>0.67028328716754915</c:v>
                </c:pt>
                <c:pt idx="3252">
                  <c:v>0.76622352451086051</c:v>
                </c:pt>
                <c:pt idx="3253">
                  <c:v>0.72601748496294027</c:v>
                </c:pt>
                <c:pt idx="3254">
                  <c:v>0.58041724707931286</c:v>
                </c:pt>
                <c:pt idx="3255">
                  <c:v>0.38148422632366419</c:v>
                </c:pt>
                <c:pt idx="3256">
                  <c:v>0.18547908917069436</c:v>
                </c:pt>
                <c:pt idx="3257">
                  <c:v>2.6598764732480049E-2</c:v>
                </c:pt>
                <c:pt idx="3258">
                  <c:v>-7.8373520448803899E-2</c:v>
                </c:pt>
                <c:pt idx="3259">
                  <c:v>-0.18840861730277539</c:v>
                </c:pt>
                <c:pt idx="3260">
                  <c:v>-0.27980026904493571</c:v>
                </c:pt>
                <c:pt idx="3261">
                  <c:v>-0.33719164084643127</c:v>
                </c:pt>
                <c:pt idx="3262">
                  <c:v>-0.32833990652114153</c:v>
                </c:pt>
                <c:pt idx="3263">
                  <c:v>-0.21586571674793958</c:v>
                </c:pt>
                <c:pt idx="3264">
                  <c:v>-4.4473520256578927E-2</c:v>
                </c:pt>
                <c:pt idx="3265">
                  <c:v>8.3093328969553112E-2</c:v>
                </c:pt>
                <c:pt idx="3266">
                  <c:v>0.14023034689016642</c:v>
                </c:pt>
                <c:pt idx="3267">
                  <c:v>0.12806535176932812</c:v>
                </c:pt>
                <c:pt idx="3268">
                  <c:v>8.1572349406778821E-2</c:v>
                </c:pt>
                <c:pt idx="3269">
                  <c:v>6.1903631575405599E-2</c:v>
                </c:pt>
                <c:pt idx="3270">
                  <c:v>2.5422277534380557E-2</c:v>
                </c:pt>
                <c:pt idx="3271">
                  <c:v>-3.9548483602702619E-2</c:v>
                </c:pt>
                <c:pt idx="3272">
                  <c:v>-0.11652378860861064</c:v>
                </c:pt>
                <c:pt idx="3273">
                  <c:v>-0.2339057292044163</c:v>
                </c:pt>
                <c:pt idx="3274">
                  <c:v>-0.30601110756397248</c:v>
                </c:pt>
                <c:pt idx="3275">
                  <c:v>-0.31868732292205099</c:v>
                </c:pt>
                <c:pt idx="3276">
                  <c:v>-0.42436503812670712</c:v>
                </c:pt>
                <c:pt idx="3277">
                  <c:v>-0.56467873524874457</c:v>
                </c:pt>
                <c:pt idx="3278">
                  <c:v>-0.71774930275976656</c:v>
                </c:pt>
                <c:pt idx="3279">
                  <c:v>-0.90823455870151526</c:v>
                </c:pt>
                <c:pt idx="3280">
                  <c:v>-1.1326385624706745</c:v>
                </c:pt>
                <c:pt idx="3281">
                  <c:v>-1.2406379511952401</c:v>
                </c:pt>
                <c:pt idx="3282">
                  <c:v>-1.2953839695453644</c:v>
                </c:pt>
                <c:pt idx="3283">
                  <c:v>-1.3545836658775807</c:v>
                </c:pt>
                <c:pt idx="3284">
                  <c:v>-1.4133725953102112</c:v>
                </c:pt>
                <c:pt idx="3285">
                  <c:v>-1.5069492419064046</c:v>
                </c:pt>
                <c:pt idx="3286">
                  <c:v>-1.5522214552760125</c:v>
                </c:pt>
                <c:pt idx="3287">
                  <c:v>-1.5939299368858337</c:v>
                </c:pt>
                <c:pt idx="3288">
                  <c:v>-1.6611558137834073</c:v>
                </c:pt>
                <c:pt idx="3289">
                  <c:v>-1.7934810814261437</c:v>
                </c:pt>
                <c:pt idx="3290">
                  <c:v>-1.9707762613892557</c:v>
                </c:pt>
                <c:pt idx="3291">
                  <c:v>-2.1759955506026745</c:v>
                </c:pt>
                <c:pt idx="3292">
                  <c:v>-2.308749126791954</c:v>
                </c:pt>
                <c:pt idx="3293">
                  <c:v>-2.3565587393939498</c:v>
                </c:pt>
                <c:pt idx="3294">
                  <c:v>-2.5238611739873886</c:v>
                </c:pt>
                <c:pt idx="3295">
                  <c:v>-2.7673290011286737</c:v>
                </c:pt>
                <c:pt idx="3296">
                  <c:v>-2.959285781979561</c:v>
                </c:pt>
                <c:pt idx="3297">
                  <c:v>-3.1051358056068423</c:v>
                </c:pt>
                <c:pt idx="3298">
                  <c:v>-3.1975674211978915</c:v>
                </c:pt>
                <c:pt idx="3299">
                  <c:v>-3.2412733116745951</c:v>
                </c:pt>
                <c:pt idx="3300">
                  <c:v>-3.3106876552104954</c:v>
                </c:pt>
                <c:pt idx="3301">
                  <c:v>-3.4367866614460949</c:v>
                </c:pt>
                <c:pt idx="3302">
                  <c:v>-3.5953274819254877</c:v>
                </c:pt>
                <c:pt idx="3303">
                  <c:v>-3.649398439228535</c:v>
                </c:pt>
                <c:pt idx="3304">
                  <c:v>-3.6496101084351542</c:v>
                </c:pt>
                <c:pt idx="3305">
                  <c:v>-3.7009436917304996</c:v>
                </c:pt>
                <c:pt idx="3306">
                  <c:v>-3.6213695186376573</c:v>
                </c:pt>
                <c:pt idx="3307">
                  <c:v>-3.4454998898506166</c:v>
                </c:pt>
                <c:pt idx="3308">
                  <c:v>-3.3619022476673126</c:v>
                </c:pt>
                <c:pt idx="3309">
                  <c:v>-3.4117661333084106</c:v>
                </c:pt>
                <c:pt idx="3310">
                  <c:v>-3.5346342605352405</c:v>
                </c:pt>
                <c:pt idx="3311">
                  <c:v>-3.7047972992062572</c:v>
                </c:pt>
                <c:pt idx="3312">
                  <c:v>-3.9248818185925485</c:v>
                </c:pt>
                <c:pt idx="3313">
                  <c:v>-4.0777479162812238</c:v>
                </c:pt>
                <c:pt idx="3314">
                  <c:v>-4.1782235464453699</c:v>
                </c:pt>
                <c:pt idx="3315">
                  <c:v>-4.2605061498284345</c:v>
                </c:pt>
                <c:pt idx="3316">
                  <c:v>-4.3248380935192108</c:v>
                </c:pt>
                <c:pt idx="3317">
                  <c:v>-4.3818963932991029</c:v>
                </c:pt>
                <c:pt idx="3318">
                  <c:v>-4.3957499089837073</c:v>
                </c:pt>
                <c:pt idx="3319">
                  <c:v>-4.3842849808931357</c:v>
                </c:pt>
                <c:pt idx="3320">
                  <c:v>-4.3411307752132418</c:v>
                </c:pt>
                <c:pt idx="3321">
                  <c:v>-4.3147069153189666</c:v>
                </c:pt>
                <c:pt idx="3322">
                  <c:v>-4.3860242351889616</c:v>
                </c:pt>
                <c:pt idx="3323">
                  <c:v>-4.4460473656654358</c:v>
                </c:pt>
                <c:pt idx="3324">
                  <c:v>-4.5045975825190547</c:v>
                </c:pt>
                <c:pt idx="3325">
                  <c:v>-4.6264325067400938</c:v>
                </c:pt>
                <c:pt idx="3326">
                  <c:v>-4.7313850575685503</c:v>
                </c:pt>
                <c:pt idx="3327">
                  <c:v>-4.7736259281635283</c:v>
                </c:pt>
                <c:pt idx="3328">
                  <c:v>-4.7975998046994208</c:v>
                </c:pt>
                <c:pt idx="3329">
                  <c:v>-4.7792889565229419</c:v>
                </c:pt>
                <c:pt idx="3330">
                  <c:v>-4.7395851927995682</c:v>
                </c:pt>
                <c:pt idx="3331">
                  <c:v>-4.6752634817361836</c:v>
                </c:pt>
                <c:pt idx="3332">
                  <c:v>-4.5576707124710083</c:v>
                </c:pt>
                <c:pt idx="3333">
                  <c:v>-4.3834049749374389</c:v>
                </c:pt>
                <c:pt idx="3334">
                  <c:v>-4.1924217554926875</c:v>
                </c:pt>
                <c:pt idx="3335">
                  <c:v>-3.9977857804298402</c:v>
                </c:pt>
                <c:pt idx="3336">
                  <c:v>-3.7937214624881745</c:v>
                </c:pt>
                <c:pt idx="3337">
                  <c:v>-3.5838409191370011</c:v>
                </c:pt>
                <c:pt idx="3338">
                  <c:v>-3.3409715545177461</c:v>
                </c:pt>
                <c:pt idx="3339">
                  <c:v>-3.1554028567671777</c:v>
                </c:pt>
                <c:pt idx="3340">
                  <c:v>-2.9605458569526673</c:v>
                </c:pt>
                <c:pt idx="3341">
                  <c:v>-2.765576298236847</c:v>
                </c:pt>
                <c:pt idx="3342">
                  <c:v>-2.643522103428841</c:v>
                </c:pt>
                <c:pt idx="3343">
                  <c:v>-2.6354991388320923</c:v>
                </c:pt>
                <c:pt idx="3344">
                  <c:v>-2.7237476563453678</c:v>
                </c:pt>
                <c:pt idx="3345">
                  <c:v>-2.7782492610812191</c:v>
                </c:pt>
                <c:pt idx="3346">
                  <c:v>-2.7128949317336084</c:v>
                </c:pt>
                <c:pt idx="3347">
                  <c:v>-2.5677068129181864</c:v>
                </c:pt>
                <c:pt idx="3348">
                  <c:v>-2.4452417050302029</c:v>
                </c:pt>
                <c:pt idx="3349">
                  <c:v>-2.2876029637455941</c:v>
                </c:pt>
                <c:pt idx="3350">
                  <c:v>-1.9504247349500656</c:v>
                </c:pt>
                <c:pt idx="3351">
                  <c:v>-1.6534817817807199</c:v>
                </c:pt>
                <c:pt idx="3352">
                  <c:v>-1.4946727202832699</c:v>
                </c:pt>
                <c:pt idx="3353">
                  <c:v>-1.4295457014441491</c:v>
                </c:pt>
                <c:pt idx="3354">
                  <c:v>-1.4048007233440876</c:v>
                </c:pt>
                <c:pt idx="3355">
                  <c:v>-1.6034237685799599</c:v>
                </c:pt>
                <c:pt idx="3356">
                  <c:v>-1.8282041868567467</c:v>
                </c:pt>
                <c:pt idx="3357">
                  <c:v>-2.0988463640213015</c:v>
                </c:pt>
                <c:pt idx="3358">
                  <c:v>-2.2983716346323493</c:v>
                </c:pt>
                <c:pt idx="3359">
                  <c:v>-2.4054419007897376</c:v>
                </c:pt>
                <c:pt idx="3360">
                  <c:v>-2.4588971462845803</c:v>
                </c:pt>
                <c:pt idx="3361">
                  <c:v>-2.3438596102595333</c:v>
                </c:pt>
                <c:pt idx="3362">
                  <c:v>-1.9971684001386167</c:v>
                </c:pt>
                <c:pt idx="3363">
                  <c:v>-1.6066657572984697</c:v>
                </c:pt>
                <c:pt idx="3364">
                  <c:v>-1.2266153047978878</c:v>
                </c:pt>
                <c:pt idx="3365">
                  <c:v>-0.85745324492454533</c:v>
                </c:pt>
                <c:pt idx="3366">
                  <c:v>-0.57085240826010708</c:v>
                </c:pt>
                <c:pt idx="3367">
                  <c:v>-0.32119062557816508</c:v>
                </c:pt>
                <c:pt idx="3368">
                  <c:v>-0.16455323824658991</c:v>
                </c:pt>
                <c:pt idx="3369">
                  <c:v>-0.16971130471676588</c:v>
                </c:pt>
                <c:pt idx="3370">
                  <c:v>-0.32390139475464824</c:v>
                </c:pt>
                <c:pt idx="3371">
                  <c:v>-0.52227304626256232</c:v>
                </c:pt>
                <c:pt idx="3372">
                  <c:v>-0.72453433871269235</c:v>
                </c:pt>
                <c:pt idx="3373">
                  <c:v>-0.88006866708397868</c:v>
                </c:pt>
                <c:pt idx="3374">
                  <c:v>-1.068207581564784</c:v>
                </c:pt>
                <c:pt idx="3375">
                  <c:v>-1.341031720340252</c:v>
                </c:pt>
                <c:pt idx="3376">
                  <c:v>-1.559014165699482</c:v>
                </c:pt>
                <c:pt idx="3377">
                  <c:v>-1.6532929167151451</c:v>
                </c:pt>
                <c:pt idx="3378">
                  <c:v>-1.6441510874032974</c:v>
                </c:pt>
                <c:pt idx="3379">
                  <c:v>-1.5398007997870446</c:v>
                </c:pt>
                <c:pt idx="3380">
                  <c:v>-1.4022400814294815</c:v>
                </c:pt>
                <c:pt idx="3381">
                  <c:v>-1.2392036291956903</c:v>
                </c:pt>
                <c:pt idx="3382">
                  <c:v>-1.0531488816440107</c:v>
                </c:pt>
                <c:pt idx="3383">
                  <c:v>-0.93477857887744908</c:v>
                </c:pt>
                <c:pt idx="3384">
                  <c:v>-0.86658155255019664</c:v>
                </c:pt>
                <c:pt idx="3385">
                  <c:v>-0.82916704684495934</c:v>
                </c:pt>
                <c:pt idx="3386">
                  <c:v>-0.84276226177811631</c:v>
                </c:pt>
                <c:pt idx="3387">
                  <c:v>-0.80884607210755355</c:v>
                </c:pt>
                <c:pt idx="3388">
                  <c:v>-0.69225332289934161</c:v>
                </c:pt>
                <c:pt idx="3389">
                  <c:v>-0.6009992999956012</c:v>
                </c:pt>
                <c:pt idx="3390">
                  <c:v>-0.46780466102063656</c:v>
                </c:pt>
                <c:pt idx="3391">
                  <c:v>-0.29613590950146318</c:v>
                </c:pt>
                <c:pt idx="3392">
                  <c:v>6.1022305428050462E-2</c:v>
                </c:pt>
                <c:pt idx="3393">
                  <c:v>0.58917940936982638</c:v>
                </c:pt>
                <c:pt idx="3394">
                  <c:v>1.1218512535840273</c:v>
                </c:pt>
                <c:pt idx="3395">
                  <c:v>1.5306257875263691</c:v>
                </c:pt>
                <c:pt idx="3396">
                  <c:v>1.8516752028465271</c:v>
                </c:pt>
                <c:pt idx="3397">
                  <c:v>2.021261852234602</c:v>
                </c:pt>
                <c:pt idx="3398">
                  <c:v>1.9650135380029679</c:v>
                </c:pt>
                <c:pt idx="3399">
                  <c:v>1.6353527820110323</c:v>
                </c:pt>
                <c:pt idx="3400">
                  <c:v>1.1663957078754903</c:v>
                </c:pt>
                <c:pt idx="3401">
                  <c:v>0.70232522495090965</c:v>
                </c:pt>
                <c:pt idx="3402">
                  <c:v>0.25176265072077514</c:v>
                </c:pt>
                <c:pt idx="3403">
                  <c:v>-0.1389057606831193</c:v>
                </c:pt>
                <c:pt idx="3404">
                  <c:v>-0.3845202834159136</c:v>
                </c:pt>
                <c:pt idx="3405">
                  <c:v>-0.5476483542099595</c:v>
                </c:pt>
                <c:pt idx="3406">
                  <c:v>-0.6245685126632452</c:v>
                </c:pt>
                <c:pt idx="3407">
                  <c:v>-0.53453206278383736</c:v>
                </c:pt>
                <c:pt idx="3408">
                  <c:v>-0.26586045211181047</c:v>
                </c:pt>
                <c:pt idx="3409">
                  <c:v>4.7653035130351781E-2</c:v>
                </c:pt>
                <c:pt idx="3410">
                  <c:v>0.26261080719530583</c:v>
                </c:pt>
                <c:pt idx="3411">
                  <c:v>0.30754501495510339</c:v>
                </c:pt>
                <c:pt idx="3412">
                  <c:v>0.30178775506094102</c:v>
                </c:pt>
                <c:pt idx="3413">
                  <c:v>0.32696157161146405</c:v>
                </c:pt>
                <c:pt idx="3414">
                  <c:v>0.3670182878896594</c:v>
                </c:pt>
                <c:pt idx="3415">
                  <c:v>0.39498943068087106</c:v>
                </c:pt>
                <c:pt idx="3416">
                  <c:v>0.45891652777791025</c:v>
                </c:pt>
                <c:pt idx="3417">
                  <c:v>0.56277042333036664</c:v>
                </c:pt>
                <c:pt idx="3418">
                  <c:v>0.65974411949515344</c:v>
                </c:pt>
                <c:pt idx="3419">
                  <c:v>0.73351748920977122</c:v>
                </c:pt>
                <c:pt idx="3420">
                  <c:v>0.81733659468591213</c:v>
                </c:pt>
                <c:pt idx="3421">
                  <c:v>0.8578709553927184</c:v>
                </c:pt>
                <c:pt idx="3422">
                  <c:v>0.83218757227063178</c:v>
                </c:pt>
                <c:pt idx="3423">
                  <c:v>0.7887467799335719</c:v>
                </c:pt>
                <c:pt idx="3424">
                  <c:v>0.72532568626105787</c:v>
                </c:pt>
                <c:pt idx="3425">
                  <c:v>0.67339020520448689</c:v>
                </c:pt>
                <c:pt idx="3426">
                  <c:v>0.61710980437695984</c:v>
                </c:pt>
                <c:pt idx="3427">
                  <c:v>0.54188150122761725</c:v>
                </c:pt>
                <c:pt idx="3428">
                  <c:v>0.50376766853034494</c:v>
                </c:pt>
                <c:pt idx="3429">
                  <c:v>0.50370890401303769</c:v>
                </c:pt>
                <c:pt idx="3430">
                  <c:v>0.54980042193084955</c:v>
                </c:pt>
                <c:pt idx="3431">
                  <c:v>0.59457543924450873</c:v>
                </c:pt>
                <c:pt idx="3432">
                  <c:v>0.64302312925457961</c:v>
                </c:pt>
                <c:pt idx="3433">
                  <c:v>0.64351436845958232</c:v>
                </c:pt>
                <c:pt idx="3434">
                  <c:v>0.6393516625463963</c:v>
                </c:pt>
                <c:pt idx="3435">
                  <c:v>0.62527339451014996</c:v>
                </c:pt>
                <c:pt idx="3436">
                  <c:v>0.59249989695847038</c:v>
                </c:pt>
                <c:pt idx="3437">
                  <c:v>0.52156220756471161</c:v>
                </c:pt>
                <c:pt idx="3438">
                  <c:v>0.39926586493849758</c:v>
                </c:pt>
                <c:pt idx="3439">
                  <c:v>0.27590414134785535</c:v>
                </c:pt>
                <c:pt idx="3440">
                  <c:v>0.18714910877868535</c:v>
                </c:pt>
                <c:pt idx="3441">
                  <c:v>0.13329893868416548</c:v>
                </c:pt>
                <c:pt idx="3442">
                  <c:v>9.8859587665647272E-2</c:v>
                </c:pt>
                <c:pt idx="3443">
                  <c:v>4.8570152632892133E-2</c:v>
                </c:pt>
                <c:pt idx="3444">
                  <c:v>-3.4469153545796875E-2</c:v>
                </c:pt>
                <c:pt idx="3445">
                  <c:v>-8.7830551229417325E-2</c:v>
                </c:pt>
                <c:pt idx="3446">
                  <c:v>-0.13534011030569673</c:v>
                </c:pt>
                <c:pt idx="3447">
                  <c:v>-0.19375503720715642</c:v>
                </c:pt>
                <c:pt idx="3448">
                  <c:v>-0.25706972982734444</c:v>
                </c:pt>
                <c:pt idx="3449">
                  <c:v>-0.33601112455129623</c:v>
                </c:pt>
                <c:pt idx="3450">
                  <c:v>-0.42195368293672803</c:v>
                </c:pt>
                <c:pt idx="3451">
                  <c:v>-0.41660834111273293</c:v>
                </c:pt>
                <c:pt idx="3452">
                  <c:v>-0.30856601189821958</c:v>
                </c:pt>
                <c:pt idx="3453">
                  <c:v>-0.20177093032747509</c:v>
                </c:pt>
                <c:pt idx="3454">
                  <c:v>-0.18622113738209009</c:v>
                </c:pt>
                <c:pt idx="3455">
                  <c:v>-0.11674016299657525</c:v>
                </c:pt>
                <c:pt idx="3456">
                  <c:v>4.2823700951412323E-2</c:v>
                </c:pt>
                <c:pt idx="3457">
                  <c:v>0.13565675530582666</c:v>
                </c:pt>
                <c:pt idx="3458">
                  <c:v>0.15275969663634897</c:v>
                </c:pt>
                <c:pt idx="3459">
                  <c:v>0.10625901980325581</c:v>
                </c:pt>
                <c:pt idx="3460">
                  <c:v>-3.9086690610274671E-2</c:v>
                </c:pt>
                <c:pt idx="3461">
                  <c:v>-0.19533955955877902</c:v>
                </c:pt>
                <c:pt idx="3462">
                  <c:v>-0.29179820738732815</c:v>
                </c:pt>
                <c:pt idx="3463">
                  <c:v>-0.23265263434499503</c:v>
                </c:pt>
                <c:pt idx="3464">
                  <c:v>-0.10405695838853718</c:v>
                </c:pt>
                <c:pt idx="3465">
                  <c:v>8.0507973432540902E-2</c:v>
                </c:pt>
                <c:pt idx="3466">
                  <c:v>0.30635289559140805</c:v>
                </c:pt>
                <c:pt idx="3467">
                  <c:v>0.56199234165251255</c:v>
                </c:pt>
                <c:pt idx="3468">
                  <c:v>0.88227613717317588</c:v>
                </c:pt>
                <c:pt idx="3469">
                  <c:v>1.2199189272522928</c:v>
                </c:pt>
                <c:pt idx="3470">
                  <c:v>1.5599045504629612</c:v>
                </c:pt>
                <c:pt idx="3471">
                  <c:v>1.8412712520360948</c:v>
                </c:pt>
                <c:pt idx="3472">
                  <c:v>2.0353970575332641</c:v>
                </c:pt>
                <c:pt idx="3473">
                  <c:v>2.1235201522707938</c:v>
                </c:pt>
                <c:pt idx="3474">
                  <c:v>2.0815643334388736</c:v>
                </c:pt>
                <c:pt idx="3475">
                  <c:v>1.9478268170356752</c:v>
                </c:pt>
                <c:pt idx="3476">
                  <c:v>1.845751388669014</c:v>
                </c:pt>
                <c:pt idx="3477">
                  <c:v>1.7825744162499906</c:v>
                </c:pt>
                <c:pt idx="3478">
                  <c:v>1.6663181743025781</c:v>
                </c:pt>
                <c:pt idx="3479">
                  <c:v>1.5016708141565325</c:v>
                </c:pt>
                <c:pt idx="3480">
                  <c:v>1.3124897065758705</c:v>
                </c:pt>
                <c:pt idx="3481">
                  <c:v>1.144848206564784</c:v>
                </c:pt>
                <c:pt idx="3482">
                  <c:v>1.0439797896891834</c:v>
                </c:pt>
                <c:pt idx="3483">
                  <c:v>0.95030878365039828</c:v>
                </c:pt>
                <c:pt idx="3484">
                  <c:v>0.82780420705676083</c:v>
                </c:pt>
                <c:pt idx="3485">
                  <c:v>0.71677822642028333</c:v>
                </c:pt>
                <c:pt idx="3486">
                  <c:v>0.68140944220125677</c:v>
                </c:pt>
                <c:pt idx="3487">
                  <c:v>0.7041413701325655</c:v>
                </c:pt>
                <c:pt idx="3488">
                  <c:v>0.70722563020884999</c:v>
                </c:pt>
                <c:pt idx="3489">
                  <c:v>0.67872293896973135</c:v>
                </c:pt>
                <c:pt idx="3490">
                  <c:v>0.62041384667158128</c:v>
                </c:pt>
                <c:pt idx="3491">
                  <c:v>0.56790625210851431</c:v>
                </c:pt>
                <c:pt idx="3492">
                  <c:v>0.52067905873060227</c:v>
                </c:pt>
                <c:pt idx="3493">
                  <c:v>0.50286778204143046</c:v>
                </c:pt>
                <c:pt idx="3494">
                  <c:v>0.55780880503356456</c:v>
                </c:pt>
                <c:pt idx="3495">
                  <c:v>0.62803042978048329</c:v>
                </c:pt>
                <c:pt idx="3496">
                  <c:v>0.74357184961438183</c:v>
                </c:pt>
                <c:pt idx="3497">
                  <c:v>0.89902373224496845</c:v>
                </c:pt>
                <c:pt idx="3498">
                  <c:v>1.0245502960681916</c:v>
                </c:pt>
                <c:pt idx="3499">
                  <c:v>1.1817589746415615</c:v>
                </c:pt>
                <c:pt idx="3500">
                  <c:v>1.4295771302282811</c:v>
                </c:pt>
                <c:pt idx="3501">
                  <c:v>1.6535756295919419</c:v>
                </c:pt>
                <c:pt idx="3502">
                  <c:v>1.7830221667885782</c:v>
                </c:pt>
                <c:pt idx="3503">
                  <c:v>1.9089850790798666</c:v>
                </c:pt>
                <c:pt idx="3504">
                  <c:v>1.9199021230638029</c:v>
                </c:pt>
                <c:pt idx="3505">
                  <c:v>1.7744228129088879</c:v>
                </c:pt>
                <c:pt idx="3506">
                  <c:v>1.6149062383174897</c:v>
                </c:pt>
                <c:pt idx="3507">
                  <c:v>1.4629566916823389</c:v>
                </c:pt>
                <c:pt idx="3508">
                  <c:v>1.2808138775825502</c:v>
                </c:pt>
                <c:pt idx="3509">
                  <c:v>1.0926006303727627</c:v>
                </c:pt>
                <c:pt idx="3510">
                  <c:v>0.93794660031795507</c:v>
                </c:pt>
                <c:pt idx="3511">
                  <c:v>0.78230329446494584</c:v>
                </c:pt>
                <c:pt idx="3512">
                  <c:v>0.64970847018063071</c:v>
                </c:pt>
                <c:pt idx="3513">
                  <c:v>0.50398328460752961</c:v>
                </c:pt>
                <c:pt idx="3514">
                  <c:v>0.22727600991725921</c:v>
                </c:pt>
                <c:pt idx="3515">
                  <c:v>-8.7000511558726429E-2</c:v>
                </c:pt>
                <c:pt idx="3516">
                  <c:v>-0.4555180894955993</c:v>
                </c:pt>
                <c:pt idx="3517">
                  <c:v>-0.86246255457401277</c:v>
                </c:pt>
                <c:pt idx="3518">
                  <c:v>-1.1583892616629601</c:v>
                </c:pt>
                <c:pt idx="3519">
                  <c:v>-1.2226958430558443</c:v>
                </c:pt>
                <c:pt idx="3520">
                  <c:v>-1.113381488621235</c:v>
                </c:pt>
                <c:pt idx="3521">
                  <c:v>-0.85136103093624116</c:v>
                </c:pt>
                <c:pt idx="3522">
                  <c:v>-0.61651857778429986</c:v>
                </c:pt>
                <c:pt idx="3523">
                  <c:v>-0.43275608494877815</c:v>
                </c:pt>
                <c:pt idx="3524">
                  <c:v>-0.2606147139519453</c:v>
                </c:pt>
                <c:pt idx="3525">
                  <c:v>-0.15292692700400951</c:v>
                </c:pt>
                <c:pt idx="3526">
                  <c:v>-0.19344920955598355</c:v>
                </c:pt>
                <c:pt idx="3527">
                  <c:v>-0.42060195285826923</c:v>
                </c:pt>
                <c:pt idx="3528">
                  <c:v>-0.67147114902734761</c:v>
                </c:pt>
                <c:pt idx="3529">
                  <c:v>-0.87723313294351102</c:v>
                </c:pt>
                <c:pt idx="3530">
                  <c:v>-1.071230153515935</c:v>
                </c:pt>
                <c:pt idx="3531">
                  <c:v>-1.2323331508040429</c:v>
                </c:pt>
                <c:pt idx="3532">
                  <c:v>-1.3476222632825374</c:v>
                </c:pt>
                <c:pt idx="3533">
                  <c:v>-1.3811667162179948</c:v>
                </c:pt>
                <c:pt idx="3534">
                  <c:v>-1.4374683862924575</c:v>
                </c:pt>
                <c:pt idx="3535">
                  <c:v>-1.4427550001442433</c:v>
                </c:pt>
                <c:pt idx="3536">
                  <c:v>-1.3581737101078035</c:v>
                </c:pt>
                <c:pt idx="3537">
                  <c:v>-1.2419908507168294</c:v>
                </c:pt>
                <c:pt idx="3538">
                  <c:v>-1.1611146488785744</c:v>
                </c:pt>
                <c:pt idx="3539">
                  <c:v>-1.0713989187777042</c:v>
                </c:pt>
                <c:pt idx="3540">
                  <c:v>-0.97874759405851364</c:v>
                </c:pt>
                <c:pt idx="3541">
                  <c:v>-0.87748397849500182</c:v>
                </c:pt>
                <c:pt idx="3542">
                  <c:v>-0.78621932096779346</c:v>
                </c:pt>
                <c:pt idx="3543">
                  <c:v>-0.61992618888616569</c:v>
                </c:pt>
                <c:pt idx="3544">
                  <c:v>-0.44525143861770633</c:v>
                </c:pt>
                <c:pt idx="3545">
                  <c:v>-0.32181072279810907</c:v>
                </c:pt>
                <c:pt idx="3546">
                  <c:v>-0.18025511361658575</c:v>
                </c:pt>
                <c:pt idx="3547">
                  <c:v>-9.4700755532830957E-2</c:v>
                </c:pt>
                <c:pt idx="3548">
                  <c:v>-7.8405168503522873E-2</c:v>
                </c:pt>
                <c:pt idx="3549">
                  <c:v>-0.14073219330981374</c:v>
                </c:pt>
                <c:pt idx="3550">
                  <c:v>-0.18659362329170109</c:v>
                </c:pt>
                <c:pt idx="3551">
                  <c:v>-0.14919689677655698</c:v>
                </c:pt>
                <c:pt idx="3552">
                  <c:v>-0.12252857758663595</c:v>
                </c:pt>
                <c:pt idx="3553">
                  <c:v>-0.17070891279727221</c:v>
                </c:pt>
                <c:pt idx="3554">
                  <c:v>-0.25450914273038505</c:v>
                </c:pt>
                <c:pt idx="3555">
                  <c:v>-0.38784106336534024</c:v>
                </c:pt>
                <c:pt idx="3556">
                  <c:v>-0.56331520110368727</c:v>
                </c:pt>
                <c:pt idx="3557">
                  <c:v>-0.73747283823788168</c:v>
                </c:pt>
                <c:pt idx="3558">
                  <c:v>-0.85243552990257743</c:v>
                </c:pt>
                <c:pt idx="3559">
                  <c:v>-0.85039879851043232</c:v>
                </c:pt>
                <c:pt idx="3560">
                  <c:v>-0.7878666277974844</c:v>
                </c:pt>
                <c:pt idx="3561">
                  <c:v>-0.71581774815917021</c:v>
                </c:pt>
                <c:pt idx="3562">
                  <c:v>-0.5462573381513357</c:v>
                </c:pt>
                <c:pt idx="3563">
                  <c:v>-0.28653490930795672</c:v>
                </c:pt>
                <c:pt idx="3564">
                  <c:v>5.2498494833707809E-3</c:v>
                </c:pt>
                <c:pt idx="3565">
                  <c:v>0.26336999505758285</c:v>
                </c:pt>
                <c:pt idx="3566">
                  <c:v>0.50832736384123567</c:v>
                </c:pt>
                <c:pt idx="3567">
                  <c:v>0.76644440308213235</c:v>
                </c:pt>
                <c:pt idx="3568">
                  <c:v>0.80212016612291337</c:v>
                </c:pt>
                <c:pt idx="3569">
                  <c:v>0.67817205816507342</c:v>
                </c:pt>
                <c:pt idx="3570">
                  <c:v>0.39425977125763895</c:v>
                </c:pt>
                <c:pt idx="3571">
                  <c:v>4.05754282604903E-2</c:v>
                </c:pt>
                <c:pt idx="3572">
                  <c:v>-0.13871197116561235</c:v>
                </c:pt>
                <c:pt idx="3573">
                  <c:v>-0.2320471551641822</c:v>
                </c:pt>
                <c:pt idx="3574">
                  <c:v>-0.36677551880478859</c:v>
                </c:pt>
                <c:pt idx="3575">
                  <c:v>-0.54569991577416666</c:v>
                </c:pt>
                <c:pt idx="3576">
                  <c:v>-0.84069885246455678</c:v>
                </c:pt>
                <c:pt idx="3577">
                  <c:v>-1.284252917468548</c:v>
                </c:pt>
                <c:pt idx="3578">
                  <c:v>-1.6706889680027963</c:v>
                </c:pt>
                <c:pt idx="3579">
                  <c:v>-1.9017400865256788</c:v>
                </c:pt>
                <c:pt idx="3580">
                  <c:v>-1.9147407858073713</c:v>
                </c:pt>
                <c:pt idx="3581">
                  <c:v>-1.744634757488966</c:v>
                </c:pt>
                <c:pt idx="3582">
                  <c:v>-1.4942119596898558</c:v>
                </c:pt>
                <c:pt idx="3583">
                  <c:v>-1.2263293759524823</c:v>
                </c:pt>
                <c:pt idx="3584">
                  <c:v>-0.98803867354989061</c:v>
                </c:pt>
                <c:pt idx="3585">
                  <c:v>-0.75114128954708581</c:v>
                </c:pt>
                <c:pt idx="3586">
                  <c:v>-0.45515011690557006</c:v>
                </c:pt>
                <c:pt idx="3587">
                  <c:v>-0.27896579828113321</c:v>
                </c:pt>
                <c:pt idx="3588">
                  <c:v>-0.24672066975384951</c:v>
                </c:pt>
                <c:pt idx="3589">
                  <c:v>-0.26133030351251363</c:v>
                </c:pt>
                <c:pt idx="3590">
                  <c:v>-0.13048158572986723</c:v>
                </c:pt>
                <c:pt idx="3591">
                  <c:v>2.4346307627856733E-2</c:v>
                </c:pt>
                <c:pt idx="3592">
                  <c:v>9.8475462142378095E-2</c:v>
                </c:pt>
                <c:pt idx="3593">
                  <c:v>0.11959481935948134</c:v>
                </c:pt>
                <c:pt idx="3594">
                  <c:v>0.16567188369110228</c:v>
                </c:pt>
                <c:pt idx="3595">
                  <c:v>0.28139707054942847</c:v>
                </c:pt>
                <c:pt idx="3596">
                  <c:v>0.49955591909587388</c:v>
                </c:pt>
                <c:pt idx="3597">
                  <c:v>0.69258749127388008</c:v>
                </c:pt>
                <c:pt idx="3598">
                  <c:v>0.81251388430595406</c:v>
                </c:pt>
                <c:pt idx="3599">
                  <c:v>0.85577224351465708</c:v>
                </c:pt>
                <c:pt idx="3600">
                  <c:v>0.85593464992940427</c:v>
                </c:pt>
                <c:pt idx="3601">
                  <c:v>0.81110938310623171</c:v>
                </c:pt>
                <c:pt idx="3602">
                  <c:v>0.6794678011536599</c:v>
                </c:pt>
                <c:pt idx="3603">
                  <c:v>0.48738508589565754</c:v>
                </c:pt>
                <c:pt idx="3604">
                  <c:v>0.22702224075794222</c:v>
                </c:pt>
                <c:pt idx="3605">
                  <c:v>-9.7603550925850872E-3</c:v>
                </c:pt>
                <c:pt idx="3606">
                  <c:v>-0.15621081467717887</c:v>
                </c:pt>
                <c:pt idx="3607">
                  <c:v>-0.20864676257595421</c:v>
                </c:pt>
                <c:pt idx="3608">
                  <c:v>-0.15334677536040545</c:v>
                </c:pt>
                <c:pt idx="3609">
                  <c:v>-6.6456383317708978E-2</c:v>
                </c:pt>
                <c:pt idx="3610">
                  <c:v>8.5149187152273962E-3</c:v>
                </c:pt>
                <c:pt idx="3611">
                  <c:v>0.15045410295948386</c:v>
                </c:pt>
                <c:pt idx="3612">
                  <c:v>0.31061966367065907</c:v>
                </c:pt>
                <c:pt idx="3613">
                  <c:v>0.46386246822774413</c:v>
                </c:pt>
                <c:pt idx="3614">
                  <c:v>0.6069430677965284</c:v>
                </c:pt>
                <c:pt idx="3615">
                  <c:v>0.78503942593932152</c:v>
                </c:pt>
                <c:pt idx="3616">
                  <c:v>0.97786773428320894</c:v>
                </c:pt>
                <c:pt idx="3617">
                  <c:v>1.0873353588581085</c:v>
                </c:pt>
                <c:pt idx="3618">
                  <c:v>1.0970381554216146</c:v>
                </c:pt>
                <c:pt idx="3619">
                  <c:v>1.0666390659660101</c:v>
                </c:pt>
                <c:pt idx="3620">
                  <c:v>0.8475076427310706</c:v>
                </c:pt>
                <c:pt idx="3621">
                  <c:v>0.29720662605017423</c:v>
                </c:pt>
                <c:pt idx="3622">
                  <c:v>-0.40471718754619362</c:v>
                </c:pt>
                <c:pt idx="3623">
                  <c:v>-1.0371384742856027</c:v>
                </c:pt>
                <c:pt idx="3624">
                  <c:v>-1.4767318546772004</c:v>
                </c:pt>
                <c:pt idx="3625">
                  <c:v>-1.7496740341186525</c:v>
                </c:pt>
                <c:pt idx="3626">
                  <c:v>-1.9358490881323815</c:v>
                </c:pt>
                <c:pt idx="3627">
                  <c:v>-2.0006913475692274</c:v>
                </c:pt>
                <c:pt idx="3628">
                  <c:v>-1.9568454162776472</c:v>
                </c:pt>
                <c:pt idx="3629">
                  <c:v>-1.8484105561673643</c:v>
                </c:pt>
                <c:pt idx="3630">
                  <c:v>-1.6779172959923745</c:v>
                </c:pt>
                <c:pt idx="3631">
                  <c:v>-1.4540355947613717</c:v>
                </c:pt>
                <c:pt idx="3632">
                  <c:v>-1.169392186626792</c:v>
                </c:pt>
                <c:pt idx="3633">
                  <c:v>-0.89666109167039398</c:v>
                </c:pt>
                <c:pt idx="3634">
                  <c:v>-0.70216698467731475</c:v>
                </c:pt>
                <c:pt idx="3635">
                  <c:v>-0.54801113739609719</c:v>
                </c:pt>
                <c:pt idx="3636">
                  <c:v>-0.4292136955261231</c:v>
                </c:pt>
                <c:pt idx="3637">
                  <c:v>-0.36695678249001507</c:v>
                </c:pt>
                <c:pt idx="3638">
                  <c:v>-0.27221836723387244</c:v>
                </c:pt>
                <c:pt idx="3639">
                  <c:v>-0.26407699652016164</c:v>
                </c:pt>
                <c:pt idx="3640">
                  <c:v>-0.27573817178606991</c:v>
                </c:pt>
                <c:pt idx="3641">
                  <c:v>-0.18928661327809096</c:v>
                </c:pt>
                <c:pt idx="3642">
                  <c:v>-5.0385274551808835E-2</c:v>
                </c:pt>
                <c:pt idx="3643">
                  <c:v>0.12133294075727463</c:v>
                </c:pt>
                <c:pt idx="3644">
                  <c:v>0.15327321007847786</c:v>
                </c:pt>
                <c:pt idx="3645">
                  <c:v>6.090459823608399E-2</c:v>
                </c:pt>
                <c:pt idx="3646">
                  <c:v>-5.5367211923003201E-2</c:v>
                </c:pt>
                <c:pt idx="3647">
                  <c:v>-0.18034516073763371</c:v>
                </c:pt>
                <c:pt idx="3648">
                  <c:v>-0.28995638927444817</c:v>
                </c:pt>
                <c:pt idx="3649">
                  <c:v>-0.26140447178855541</c:v>
                </c:pt>
                <c:pt idx="3650">
                  <c:v>-0.11315001826733351</c:v>
                </c:pt>
                <c:pt idx="3651">
                  <c:v>1.8155604600906374E-3</c:v>
                </c:pt>
                <c:pt idx="3652">
                  <c:v>-1.5729448646306994E-2</c:v>
                </c:pt>
                <c:pt idx="3653">
                  <c:v>-8.3089939411729583E-2</c:v>
                </c:pt>
                <c:pt idx="3654">
                  <c:v>-0.17822945538908244</c:v>
                </c:pt>
                <c:pt idx="3655">
                  <c:v>-0.28929592799395326</c:v>
                </c:pt>
                <c:pt idx="3656">
                  <c:v>-0.35332831151783467</c:v>
                </c:pt>
                <c:pt idx="3657">
                  <c:v>-0.36561287306249146</c:v>
                </c:pt>
                <c:pt idx="3658">
                  <c:v>-0.39408702258020639</c:v>
                </c:pt>
                <c:pt idx="3659">
                  <c:v>-0.3725806345045567</c:v>
                </c:pt>
                <c:pt idx="3660">
                  <c:v>-0.30621546775102615</c:v>
                </c:pt>
                <c:pt idx="3661">
                  <c:v>-0.24256337251514198</c:v>
                </c:pt>
                <c:pt idx="3662">
                  <c:v>-0.15824688825756311</c:v>
                </c:pt>
                <c:pt idx="3663">
                  <c:v>3.5463472567498683E-2</c:v>
                </c:pt>
                <c:pt idx="3664">
                  <c:v>0.23012210559099913</c:v>
                </c:pt>
                <c:pt idx="3665">
                  <c:v>0.28525921130552889</c:v>
                </c:pt>
                <c:pt idx="3666">
                  <c:v>0.33303894829005004</c:v>
                </c:pt>
                <c:pt idx="3667">
                  <c:v>0.50072192698717122</c:v>
                </c:pt>
                <c:pt idx="3668">
                  <c:v>0.61362486384809023</c:v>
                </c:pt>
                <c:pt idx="3669">
                  <c:v>0.63588821053504951</c:v>
                </c:pt>
                <c:pt idx="3670">
                  <c:v>0.55052397832274436</c:v>
                </c:pt>
                <c:pt idx="3671">
                  <c:v>0.3697191167995334</c:v>
                </c:pt>
                <c:pt idx="3672">
                  <c:v>-4.1252216063439845E-2</c:v>
                </c:pt>
                <c:pt idx="3673">
                  <c:v>-0.58259091295301912</c:v>
                </c:pt>
                <c:pt idx="3674">
                  <c:v>-1.0499852456152439</c:v>
                </c:pt>
                <c:pt idx="3675">
                  <c:v>-1.4323368698358536</c:v>
                </c:pt>
                <c:pt idx="3676">
                  <c:v>-1.8269867965579034</c:v>
                </c:pt>
                <c:pt idx="3677">
                  <c:v>-2.1958468477427959</c:v>
                </c:pt>
                <c:pt idx="3678">
                  <c:v>-2.4927928707003595</c:v>
                </c:pt>
                <c:pt idx="3679">
                  <c:v>-2.6151160374283791</c:v>
                </c:pt>
                <c:pt idx="3680">
                  <c:v>-2.4711166575551036</c:v>
                </c:pt>
                <c:pt idx="3681">
                  <c:v>-2.0993585801124572</c:v>
                </c:pt>
                <c:pt idx="3682">
                  <c:v>-1.6280218353867533</c:v>
                </c:pt>
                <c:pt idx="3683">
                  <c:v>-1.1686009121686221</c:v>
                </c:pt>
                <c:pt idx="3684">
                  <c:v>-0.76889628678560262</c:v>
                </c:pt>
                <c:pt idx="3685">
                  <c:v>-0.47161017514765263</c:v>
                </c:pt>
                <c:pt idx="3686">
                  <c:v>-0.23412156455218794</c:v>
                </c:pt>
                <c:pt idx="3687">
                  <c:v>-0.16127110473811626</c:v>
                </c:pt>
                <c:pt idx="3688">
                  <c:v>-0.14751830734312535</c:v>
                </c:pt>
                <c:pt idx="3689">
                  <c:v>-4.6061806753277784E-2</c:v>
                </c:pt>
                <c:pt idx="3690">
                  <c:v>-2.1874433755874633E-3</c:v>
                </c:pt>
                <c:pt idx="3691">
                  <c:v>4.7488673552870751E-2</c:v>
                </c:pt>
                <c:pt idx="3692">
                  <c:v>8.568707160651684E-2</c:v>
                </c:pt>
                <c:pt idx="3693">
                  <c:v>0.14413291566073896</c:v>
                </c:pt>
                <c:pt idx="3694">
                  <c:v>0.31527923673391345</c:v>
                </c:pt>
                <c:pt idx="3695">
                  <c:v>0.53179556585848331</c:v>
                </c:pt>
                <c:pt idx="3696">
                  <c:v>0.71258321464061736</c:v>
                </c:pt>
                <c:pt idx="3697">
                  <c:v>0.83388881966471673</c:v>
                </c:pt>
                <c:pt idx="3698">
                  <c:v>0.87968245849013338</c:v>
                </c:pt>
                <c:pt idx="3699">
                  <c:v>0.78734198637306696</c:v>
                </c:pt>
                <c:pt idx="3700">
                  <c:v>0.62399424299597739</c:v>
                </c:pt>
                <c:pt idx="3701">
                  <c:v>0.51917829774320123</c:v>
                </c:pt>
                <c:pt idx="3702">
                  <c:v>0.38710855342447759</c:v>
                </c:pt>
                <c:pt idx="3703">
                  <c:v>0.35283371016383175</c:v>
                </c:pt>
                <c:pt idx="3704">
                  <c:v>0.44795018445700407</c:v>
                </c:pt>
                <c:pt idx="3705">
                  <c:v>0.60984259240329264</c:v>
                </c:pt>
                <c:pt idx="3706">
                  <c:v>0.76705784909427166</c:v>
                </c:pt>
                <c:pt idx="3707">
                  <c:v>0.90802332803606989</c:v>
                </c:pt>
                <c:pt idx="3708">
                  <c:v>1.0577835309505463</c:v>
                </c:pt>
                <c:pt idx="3709">
                  <c:v>1.2063426426798105</c:v>
                </c:pt>
                <c:pt idx="3710">
                  <c:v>1.2703798136115074</c:v>
                </c:pt>
                <c:pt idx="3711">
                  <c:v>1.2248248142749072</c:v>
                </c:pt>
                <c:pt idx="3712">
                  <c:v>1.0706085214018821</c:v>
                </c:pt>
                <c:pt idx="3713">
                  <c:v>0.88848843835294256</c:v>
                </c:pt>
                <c:pt idx="3714">
                  <c:v>0.72644732840359216</c:v>
                </c:pt>
                <c:pt idx="3715">
                  <c:v>0.65885819323360928</c:v>
                </c:pt>
                <c:pt idx="3716">
                  <c:v>0.6041949129849673</c:v>
                </c:pt>
                <c:pt idx="3717">
                  <c:v>0.57699669901281603</c:v>
                </c:pt>
                <c:pt idx="3718">
                  <c:v>0.64029503770172602</c:v>
                </c:pt>
                <c:pt idx="3719">
                  <c:v>0.69089764595031744</c:v>
                </c:pt>
                <c:pt idx="3720">
                  <c:v>0.53119450863450768</c:v>
                </c:pt>
                <c:pt idx="3721">
                  <c:v>0.17664646793156863</c:v>
                </c:pt>
                <c:pt idx="3722">
                  <c:v>-0.29551363784819845</c:v>
                </c:pt>
                <c:pt idx="3723">
                  <c:v>-0.85615136235952383</c:v>
                </c:pt>
                <c:pt idx="3724">
                  <c:v>-1.3610347527265549</c:v>
                </c:pt>
                <c:pt idx="3725">
                  <c:v>-1.7262541812658312</c:v>
                </c:pt>
                <c:pt idx="3726">
                  <c:v>-1.9233962729573251</c:v>
                </c:pt>
                <c:pt idx="3727">
                  <c:v>-2.0641777838766577</c:v>
                </c:pt>
                <c:pt idx="3728">
                  <c:v>-2.1694789749383929</c:v>
                </c:pt>
                <c:pt idx="3729">
                  <c:v>-2.2210189649462699</c:v>
                </c:pt>
                <c:pt idx="3730">
                  <c:v>-2.1155322709679605</c:v>
                </c:pt>
                <c:pt idx="3731">
                  <c:v>-1.8435396793484689</c:v>
                </c:pt>
                <c:pt idx="3732">
                  <c:v>-1.5451153340935708</c:v>
                </c:pt>
                <c:pt idx="3733">
                  <c:v>-1.2559037156403066</c:v>
                </c:pt>
                <c:pt idx="3734">
                  <c:v>-0.94509379819035533</c:v>
                </c:pt>
                <c:pt idx="3735">
                  <c:v>-0.6372054420411587</c:v>
                </c:pt>
                <c:pt idx="3736">
                  <c:v>-0.35995664209127426</c:v>
                </c:pt>
                <c:pt idx="3737">
                  <c:v>-0.10369302403181792</c:v>
                </c:pt>
                <c:pt idx="3738">
                  <c:v>9.0137679800391196E-2</c:v>
                </c:pt>
                <c:pt idx="3739">
                  <c:v>0.1419581899791956</c:v>
                </c:pt>
                <c:pt idx="3740">
                  <c:v>8.2532535307109356E-2</c:v>
                </c:pt>
                <c:pt idx="3741">
                  <c:v>5.5165263712406161E-2</c:v>
                </c:pt>
                <c:pt idx="3742">
                  <c:v>-3.5192143488675359E-2</c:v>
                </c:pt>
                <c:pt idx="3743">
                  <c:v>-8.7196749597787865E-2</c:v>
                </c:pt>
                <c:pt idx="3744">
                  <c:v>-0.10082551293075086</c:v>
                </c:pt>
                <c:pt idx="3745">
                  <c:v>-0.10120509772561491</c:v>
                </c:pt>
                <c:pt idx="3746">
                  <c:v>-2.1947204181924463E-2</c:v>
                </c:pt>
                <c:pt idx="3747">
                  <c:v>0.13116144332103433</c:v>
                </c:pt>
                <c:pt idx="3748">
                  <c:v>0.30962987624108795</c:v>
                </c:pt>
                <c:pt idx="3749">
                  <c:v>0.48724303510040046</c:v>
                </c:pt>
                <c:pt idx="3750">
                  <c:v>0.64362159177660949</c:v>
                </c:pt>
                <c:pt idx="3751">
                  <c:v>0.75314469181001187</c:v>
                </c:pt>
                <c:pt idx="3752">
                  <c:v>0.76630830913782122</c:v>
                </c:pt>
                <c:pt idx="3753">
                  <c:v>0.74087379813194276</c:v>
                </c:pt>
                <c:pt idx="3754">
                  <c:v>0.68255374230444432</c:v>
                </c:pt>
                <c:pt idx="3755">
                  <c:v>0.6002386137843132</c:v>
                </c:pt>
                <c:pt idx="3756">
                  <c:v>0.49746926710009576</c:v>
                </c:pt>
                <c:pt idx="3757">
                  <c:v>0.41557353012263776</c:v>
                </c:pt>
                <c:pt idx="3758">
                  <c:v>0.3060989985242486</c:v>
                </c:pt>
                <c:pt idx="3759">
                  <c:v>0.20890288889408112</c:v>
                </c:pt>
                <c:pt idx="3760">
                  <c:v>0.13312202386558056</c:v>
                </c:pt>
                <c:pt idx="3761">
                  <c:v>0.11892962548881769</c:v>
                </c:pt>
                <c:pt idx="3762">
                  <c:v>7.5448432546108959E-2</c:v>
                </c:pt>
                <c:pt idx="3763">
                  <c:v>1.2923461217433214E-2</c:v>
                </c:pt>
                <c:pt idx="3764">
                  <c:v>-2.0570650845766068E-2</c:v>
                </c:pt>
                <c:pt idx="3765">
                  <c:v>-0.10931152218952775</c:v>
                </c:pt>
                <c:pt idx="3766">
                  <c:v>-0.21512220673263074</c:v>
                </c:pt>
                <c:pt idx="3767">
                  <c:v>-0.2580994975939393</c:v>
                </c:pt>
                <c:pt idx="3768">
                  <c:v>-0.27108722336590291</c:v>
                </c:pt>
                <c:pt idx="3769">
                  <c:v>-0.31521798714995386</c:v>
                </c:pt>
                <c:pt idx="3770">
                  <c:v>-0.46830145508050919</c:v>
                </c:pt>
                <c:pt idx="3771">
                  <c:v>-0.68097177810966969</c:v>
                </c:pt>
                <c:pt idx="3772">
                  <c:v>-0.94396141178905968</c:v>
                </c:pt>
                <c:pt idx="3773">
                  <c:v>-1.1575156876444817</c:v>
                </c:pt>
                <c:pt idx="3774">
                  <c:v>-1.2059523410350086</c:v>
                </c:pt>
                <c:pt idx="3775">
                  <c:v>-1.170659789890051</c:v>
                </c:pt>
                <c:pt idx="3776">
                  <c:v>-1.1652125237882138</c:v>
                </c:pt>
                <c:pt idx="3777">
                  <c:v>-1.1510005737841129</c:v>
                </c:pt>
                <c:pt idx="3778">
                  <c:v>-1.1270634616166353</c:v>
                </c:pt>
                <c:pt idx="3779">
                  <c:v>-1.1213068047165871</c:v>
                </c:pt>
                <c:pt idx="3780">
                  <c:v>-1.1290299533307553</c:v>
                </c:pt>
                <c:pt idx="3781">
                  <c:v>-1.1756699035316707</c:v>
                </c:pt>
                <c:pt idx="3782">
                  <c:v>-1.2830600854754448</c:v>
                </c:pt>
                <c:pt idx="3783">
                  <c:v>-1.3791308619081974</c:v>
                </c:pt>
                <c:pt idx="3784">
                  <c:v>-1.3537086300551893</c:v>
                </c:pt>
                <c:pt idx="3785">
                  <c:v>-1.1645878949761392</c:v>
                </c:pt>
                <c:pt idx="3786">
                  <c:v>-0.95819806627929216</c:v>
                </c:pt>
                <c:pt idx="3787">
                  <c:v>-0.81482119560241706</c:v>
                </c:pt>
                <c:pt idx="3788">
                  <c:v>-0.68766530513763435</c:v>
                </c:pt>
                <c:pt idx="3789">
                  <c:v>-0.46408429697155956</c:v>
                </c:pt>
                <c:pt idx="3790">
                  <c:v>-0.16756007753312588</c:v>
                </c:pt>
                <c:pt idx="3791">
                  <c:v>2.5834789462387563E-2</c:v>
                </c:pt>
                <c:pt idx="3792">
                  <c:v>0.11361224066466094</c:v>
                </c:pt>
                <c:pt idx="3793">
                  <c:v>0.10697831869125367</c:v>
                </c:pt>
                <c:pt idx="3794">
                  <c:v>8.3722553327679639E-2</c:v>
                </c:pt>
                <c:pt idx="3795">
                  <c:v>5.6236400529742242E-2</c:v>
                </c:pt>
                <c:pt idx="3796">
                  <c:v>-5.4830675069242718E-2</c:v>
                </c:pt>
                <c:pt idx="3797">
                  <c:v>-0.16011675473302603</c:v>
                </c:pt>
                <c:pt idx="3798">
                  <c:v>-0.18349865550175309</c:v>
                </c:pt>
                <c:pt idx="3799">
                  <c:v>-0.16209837611764671</c:v>
                </c:pt>
                <c:pt idx="3800">
                  <c:v>-5.7624419890344149E-2</c:v>
                </c:pt>
                <c:pt idx="3801">
                  <c:v>0.11459345826879144</c:v>
                </c:pt>
                <c:pt idx="3802">
                  <c:v>0.26677161276340489</c:v>
                </c:pt>
                <c:pt idx="3803">
                  <c:v>0.34812911354005338</c:v>
                </c:pt>
                <c:pt idx="3804">
                  <c:v>0.44713292643427849</c:v>
                </c:pt>
                <c:pt idx="3805">
                  <c:v>0.57280479356646541</c:v>
                </c:pt>
                <c:pt idx="3806">
                  <c:v>0.64233549669384959</c:v>
                </c:pt>
                <c:pt idx="3807">
                  <c:v>0.62288838833570481</c:v>
                </c:pt>
                <c:pt idx="3808">
                  <c:v>0.55566806629300125</c:v>
                </c:pt>
                <c:pt idx="3809">
                  <c:v>0.53462181754410265</c:v>
                </c:pt>
                <c:pt idx="3810">
                  <c:v>0.51333882965147493</c:v>
                </c:pt>
                <c:pt idx="3811">
                  <c:v>0.44146068871021271</c:v>
                </c:pt>
                <c:pt idx="3812">
                  <c:v>0.37381231393665076</c:v>
                </c:pt>
                <c:pt idx="3813">
                  <c:v>0.43378621816635132</c:v>
                </c:pt>
                <c:pt idx="3814">
                  <c:v>0.61950570099055768</c:v>
                </c:pt>
                <c:pt idx="3815">
                  <c:v>0.84100831635296347</c:v>
                </c:pt>
                <c:pt idx="3816">
                  <c:v>1.0471653527766467</c:v>
                </c:pt>
                <c:pt idx="3817">
                  <c:v>1.0845974001288414</c:v>
                </c:pt>
                <c:pt idx="3818">
                  <c:v>1.0615587857365609</c:v>
                </c:pt>
                <c:pt idx="3819">
                  <c:v>1.024293457120657</c:v>
                </c:pt>
                <c:pt idx="3820">
                  <c:v>0.99753586739301692</c:v>
                </c:pt>
                <c:pt idx="3821">
                  <c:v>0.95705698214471346</c:v>
                </c:pt>
                <c:pt idx="3822">
                  <c:v>0.81750959917902954</c:v>
                </c:pt>
                <c:pt idx="3823">
                  <c:v>0.64349923878908155</c:v>
                </c:pt>
                <c:pt idx="3824">
                  <c:v>0.52316719517111776</c:v>
                </c:pt>
                <c:pt idx="3825">
                  <c:v>0.51953775532543667</c:v>
                </c:pt>
                <c:pt idx="3826">
                  <c:v>0.54886373452842241</c:v>
                </c:pt>
                <c:pt idx="3827">
                  <c:v>0.53079507071524856</c:v>
                </c:pt>
                <c:pt idx="3828">
                  <c:v>0.45411731589585547</c:v>
                </c:pt>
                <c:pt idx="3829">
                  <c:v>0.20691130897030235</c:v>
                </c:pt>
                <c:pt idx="3830">
                  <c:v>-0.26712697729468349</c:v>
                </c:pt>
                <c:pt idx="3831">
                  <c:v>-0.824567553922534</c:v>
                </c:pt>
                <c:pt idx="3832">
                  <c:v>-1.2310643050074579</c:v>
                </c:pt>
                <c:pt idx="3833">
                  <c:v>-1.4588629098236561</c:v>
                </c:pt>
                <c:pt idx="3834">
                  <c:v>-1.5464917686581612</c:v>
                </c:pt>
                <c:pt idx="3835">
                  <c:v>-1.6468156635761262</c:v>
                </c:pt>
                <c:pt idx="3836">
                  <c:v>-1.8113634748756886</c:v>
                </c:pt>
                <c:pt idx="3837">
                  <c:v>-1.9238750137388707</c:v>
                </c:pt>
                <c:pt idx="3838">
                  <c:v>-1.7917443121969701</c:v>
                </c:pt>
                <c:pt idx="3839">
                  <c:v>-1.4639132961630823</c:v>
                </c:pt>
                <c:pt idx="3840">
                  <c:v>-1.136811793372035</c:v>
                </c:pt>
                <c:pt idx="3841">
                  <c:v>-0.91006495647132402</c:v>
                </c:pt>
                <c:pt idx="3842">
                  <c:v>-0.74428433284163475</c:v>
                </c:pt>
                <c:pt idx="3843">
                  <c:v>-0.61164221920073036</c:v>
                </c:pt>
                <c:pt idx="3844">
                  <c:v>-0.4798988226056099</c:v>
                </c:pt>
                <c:pt idx="3845">
                  <c:v>-0.38478088650852443</c:v>
                </c:pt>
                <c:pt idx="3846">
                  <c:v>-0.31643775288015608</c:v>
                </c:pt>
                <c:pt idx="3847">
                  <c:v>-0.3195838838070631</c:v>
                </c:pt>
                <c:pt idx="3848">
                  <c:v>-0.27992963869124654</c:v>
                </c:pt>
                <c:pt idx="3849">
                  <c:v>-0.23815066158771517</c:v>
                </c:pt>
                <c:pt idx="3850">
                  <c:v>-0.21838469725102189</c:v>
                </c:pt>
                <c:pt idx="3851">
                  <c:v>-0.24854014053940773</c:v>
                </c:pt>
                <c:pt idx="3852">
                  <c:v>-0.23797396603971721</c:v>
                </c:pt>
                <c:pt idx="3853">
                  <c:v>-0.24319253291934731</c:v>
                </c:pt>
                <c:pt idx="3854">
                  <c:v>-0.13717889517545701</c:v>
                </c:pt>
                <c:pt idx="3855">
                  <c:v>6.4389803716912872E-2</c:v>
                </c:pt>
                <c:pt idx="3856">
                  <c:v>0.3035558434389532</c:v>
                </c:pt>
                <c:pt idx="3857">
                  <c:v>0.49184592671692373</c:v>
                </c:pt>
                <c:pt idx="3858">
                  <c:v>0.6006878992170096</c:v>
                </c:pt>
                <c:pt idx="3859">
                  <c:v>0.75007636539638045</c:v>
                </c:pt>
                <c:pt idx="3860">
                  <c:v>0.91727939732372765</c:v>
                </c:pt>
                <c:pt idx="3861">
                  <c:v>1.0175215774029494</c:v>
                </c:pt>
                <c:pt idx="3862">
                  <c:v>0.98226001650094996</c:v>
                </c:pt>
                <c:pt idx="3863">
                  <c:v>0.87635948583483703</c:v>
                </c:pt>
                <c:pt idx="3864">
                  <c:v>0.5926626322790981</c:v>
                </c:pt>
                <c:pt idx="3865">
                  <c:v>0.22411555331200361</c:v>
                </c:pt>
                <c:pt idx="3866">
                  <c:v>-8.61588231381029E-2</c:v>
                </c:pt>
                <c:pt idx="3867">
                  <c:v>-0.31123749509453774</c:v>
                </c:pt>
                <c:pt idx="3868">
                  <c:v>-0.41566101908683778</c:v>
                </c:pt>
                <c:pt idx="3869">
                  <c:v>-0.38296287752687935</c:v>
                </c:pt>
                <c:pt idx="3870">
                  <c:v>-0.28770831758156418</c:v>
                </c:pt>
                <c:pt idx="3871">
                  <c:v>-0.14751141859218478</c:v>
                </c:pt>
                <c:pt idx="3872">
                  <c:v>-1.4956245739012957E-2</c:v>
                </c:pt>
                <c:pt idx="3873">
                  <c:v>0.10025871673598886</c:v>
                </c:pt>
                <c:pt idx="3874">
                  <c:v>0.30829466454684734</c:v>
                </c:pt>
                <c:pt idx="3875">
                  <c:v>0.35817291241139176</c:v>
                </c:pt>
                <c:pt idx="3876">
                  <c:v>0.28074649471789598</c:v>
                </c:pt>
                <c:pt idx="3877">
                  <c:v>0.1794825685210526</c:v>
                </c:pt>
                <c:pt idx="3878">
                  <c:v>0.16021847801283004</c:v>
                </c:pt>
                <c:pt idx="3879">
                  <c:v>0.14294189264997842</c:v>
                </c:pt>
                <c:pt idx="3880">
                  <c:v>0.10343443091958762</c:v>
                </c:pt>
                <c:pt idx="3881">
                  <c:v>3.5813026428222657E-2</c:v>
                </c:pt>
                <c:pt idx="3882">
                  <c:v>-4.9813965037465095E-2</c:v>
                </c:pt>
                <c:pt idx="3883">
                  <c:v>-0.21236462328583003</c:v>
                </c:pt>
                <c:pt idx="3884">
                  <c:v>-0.49795835014432671</c:v>
                </c:pt>
                <c:pt idx="3885">
                  <c:v>-0.80491286940872675</c:v>
                </c:pt>
                <c:pt idx="3886">
                  <c:v>-1.1160228952020408</c:v>
                </c:pt>
                <c:pt idx="3887">
                  <c:v>-1.4189075696468354</c:v>
                </c:pt>
                <c:pt idx="3888">
                  <c:v>-1.7276019644737244</c:v>
                </c:pt>
                <c:pt idx="3889">
                  <c:v>-1.9404642954468727</c:v>
                </c:pt>
                <c:pt idx="3890">
                  <c:v>-2.042663538604975</c:v>
                </c:pt>
                <c:pt idx="3891">
                  <c:v>-2.0682531470060348</c:v>
                </c:pt>
                <c:pt idx="3892">
                  <c:v>-1.9733962525427342</c:v>
                </c:pt>
                <c:pt idx="3893">
                  <c:v>-1.7672436015307904</c:v>
                </c:pt>
                <c:pt idx="3894">
                  <c:v>-1.5323967629671098</c:v>
                </c:pt>
                <c:pt idx="3895">
                  <c:v>-1.2962423408031465</c:v>
                </c:pt>
                <c:pt idx="3896">
                  <c:v>-0.99247597932815557</c:v>
                </c:pt>
                <c:pt idx="3897">
                  <c:v>-0.74461638160049914</c:v>
                </c:pt>
                <c:pt idx="3898">
                  <c:v>-0.56981262713670733</c:v>
                </c:pt>
                <c:pt idx="3899">
                  <c:v>-0.42789332114160061</c:v>
                </c:pt>
                <c:pt idx="3900">
                  <c:v>-0.25177904119715094</c:v>
                </c:pt>
                <c:pt idx="3901">
                  <c:v>-3.2523154495283965E-2</c:v>
                </c:pt>
                <c:pt idx="3902">
                  <c:v>0.21039824120700359</c:v>
                </c:pt>
                <c:pt idx="3903">
                  <c:v>0.42822120375931266</c:v>
                </c:pt>
                <c:pt idx="3904">
                  <c:v>0.60269250746816405</c:v>
                </c:pt>
                <c:pt idx="3905">
                  <c:v>0.72509442888200282</c:v>
                </c:pt>
                <c:pt idx="3906">
                  <c:v>0.77298758357763298</c:v>
                </c:pt>
                <c:pt idx="3907">
                  <c:v>0.77553090311586859</c:v>
                </c:pt>
                <c:pt idx="3908">
                  <c:v>0.68524748146533965</c:v>
                </c:pt>
                <c:pt idx="3909">
                  <c:v>0.54193101983517411</c:v>
                </c:pt>
                <c:pt idx="3910">
                  <c:v>0.36417957432568077</c:v>
                </c:pt>
                <c:pt idx="3911">
                  <c:v>0.1743772366270423</c:v>
                </c:pt>
                <c:pt idx="3912">
                  <c:v>3.5074084550142291E-2</c:v>
                </c:pt>
                <c:pt idx="3913">
                  <c:v>4.9346407055854802E-2</c:v>
                </c:pt>
                <c:pt idx="3914">
                  <c:v>0.1342882875725627</c:v>
                </c:pt>
                <c:pt idx="3915">
                  <c:v>0.20904837492853404</c:v>
                </c:pt>
                <c:pt idx="3916">
                  <c:v>0.26244087249040604</c:v>
                </c:pt>
                <c:pt idx="3917">
                  <c:v>0.31642850697040559</c:v>
                </c:pt>
                <c:pt idx="3918">
                  <c:v>0.41697163593024017</c:v>
                </c:pt>
                <c:pt idx="3919">
                  <c:v>0.55457277316600084</c:v>
                </c:pt>
                <c:pt idx="3920">
                  <c:v>0.70508679181337364</c:v>
                </c:pt>
                <c:pt idx="3921">
                  <c:v>0.88686042733490467</c:v>
                </c:pt>
                <c:pt idx="3922">
                  <c:v>1.0585014228522778</c:v>
                </c:pt>
                <c:pt idx="3923">
                  <c:v>1.0956218867003917</c:v>
                </c:pt>
                <c:pt idx="3924">
                  <c:v>1.0536094960570337</c:v>
                </c:pt>
                <c:pt idx="3925">
                  <c:v>0.99253101624548445</c:v>
                </c:pt>
                <c:pt idx="3926">
                  <c:v>0.90697389900684366</c:v>
                </c:pt>
                <c:pt idx="3927">
                  <c:v>0.81200722306966788</c:v>
                </c:pt>
                <c:pt idx="3928">
                  <c:v>0.72062642522156239</c:v>
                </c:pt>
                <c:pt idx="3929">
                  <c:v>0.67902026988565922</c:v>
                </c:pt>
                <c:pt idx="3930">
                  <c:v>0.75849175125360491</c:v>
                </c:pt>
                <c:pt idx="3931">
                  <c:v>0.92634828262031088</c:v>
                </c:pt>
                <c:pt idx="3932">
                  <c:v>1.0816047220677139</c:v>
                </c:pt>
                <c:pt idx="3933">
                  <c:v>1.1505585973709822</c:v>
                </c:pt>
                <c:pt idx="3934">
                  <c:v>1.140534934848547</c:v>
                </c:pt>
                <c:pt idx="3935">
                  <c:v>1.0029807946085931</c:v>
                </c:pt>
                <c:pt idx="3936">
                  <c:v>0.69003167331218718</c:v>
                </c:pt>
                <c:pt idx="3937">
                  <c:v>0.20158078618347647</c:v>
                </c:pt>
                <c:pt idx="3938">
                  <c:v>-0.43236435804516077</c:v>
                </c:pt>
                <c:pt idx="3939">
                  <c:v>-1.0632970167696476</c:v>
                </c:pt>
                <c:pt idx="3940">
                  <c:v>-1.6012424647808077</c:v>
                </c:pt>
                <c:pt idx="3941">
                  <c:v>-2.0109510183334351</c:v>
                </c:pt>
                <c:pt idx="3942">
                  <c:v>-2.2462399064004424</c:v>
                </c:pt>
                <c:pt idx="3943">
                  <c:v>-2.3713766071200371</c:v>
                </c:pt>
                <c:pt idx="3944">
                  <c:v>-2.3565093304216864</c:v>
                </c:pt>
                <c:pt idx="3945">
                  <c:v>-2.1309638039767744</c:v>
                </c:pt>
                <c:pt idx="3946">
                  <c:v>-1.7456412094831468</c:v>
                </c:pt>
                <c:pt idx="3947">
                  <c:v>-1.3826638957858086</c:v>
                </c:pt>
                <c:pt idx="3948">
                  <c:v>-1.0783539625257255</c:v>
                </c:pt>
                <c:pt idx="3949">
                  <c:v>-0.730822434425354</c:v>
                </c:pt>
                <c:pt idx="3950">
                  <c:v>-0.41681197039783002</c:v>
                </c:pt>
                <c:pt idx="3951">
                  <c:v>-0.2451330776140094</c:v>
                </c:pt>
                <c:pt idx="3952">
                  <c:v>-0.23841544909402729</c:v>
                </c:pt>
                <c:pt idx="3953">
                  <c:v>-0.37610259521752598</c:v>
                </c:pt>
                <c:pt idx="3954">
                  <c:v>-0.51983603641390808</c:v>
                </c:pt>
                <c:pt idx="3955">
                  <c:v>-0.53768159240484237</c:v>
                </c:pt>
                <c:pt idx="3956">
                  <c:v>-0.5009839553385973</c:v>
                </c:pt>
                <c:pt idx="3957">
                  <c:v>-0.52242423333227639</c:v>
                </c:pt>
                <c:pt idx="3958">
                  <c:v>-0.53282135020941501</c:v>
                </c:pt>
                <c:pt idx="3959">
                  <c:v>-0.46728137176483869</c:v>
                </c:pt>
                <c:pt idx="3960">
                  <c:v>-0.31290727715939287</c:v>
                </c:pt>
                <c:pt idx="3961">
                  <c:v>-0.11829061618074775</c:v>
                </c:pt>
                <c:pt idx="3962">
                  <c:v>5.7760892990045255E-2</c:v>
                </c:pt>
                <c:pt idx="3963">
                  <c:v>0.19313638351857662</c:v>
                </c:pt>
                <c:pt idx="3964">
                  <c:v>0.30421067677438263</c:v>
                </c:pt>
                <c:pt idx="3965">
                  <c:v>0.43084905210882429</c:v>
                </c:pt>
                <c:pt idx="3966">
                  <c:v>0.54336139496415858</c:v>
                </c:pt>
                <c:pt idx="3967">
                  <c:v>0.55739270254969597</c:v>
                </c:pt>
                <c:pt idx="3968">
                  <c:v>0.49241467807441952</c:v>
                </c:pt>
                <c:pt idx="3969">
                  <c:v>0.35688433226197958</c:v>
                </c:pt>
                <c:pt idx="3970">
                  <c:v>0.15728138504549863</c:v>
                </c:pt>
                <c:pt idx="3971">
                  <c:v>-1.4032184667885304E-2</c:v>
                </c:pt>
                <c:pt idx="3972">
                  <c:v>-0.1390115404687822</c:v>
                </c:pt>
                <c:pt idx="3973">
                  <c:v>-0.20719319958239796</c:v>
                </c:pt>
                <c:pt idx="3974">
                  <c:v>-0.1832527435384691</c:v>
                </c:pt>
                <c:pt idx="3975">
                  <c:v>-0.13871015304699541</c:v>
                </c:pt>
                <c:pt idx="3976">
                  <c:v>-0.1255040154978633</c:v>
                </c:pt>
                <c:pt idx="3977">
                  <c:v>-9.0949821509420881E-2</c:v>
                </c:pt>
                <c:pt idx="3978">
                  <c:v>1.0537778958678246E-2</c:v>
                </c:pt>
                <c:pt idx="3979">
                  <c:v>0.14195312848314642</c:v>
                </c:pt>
                <c:pt idx="3980">
                  <c:v>0.25787335652858018</c:v>
                </c:pt>
                <c:pt idx="3981">
                  <c:v>0.35185985639691353</c:v>
                </c:pt>
                <c:pt idx="3982">
                  <c:v>0.34763944577425721</c:v>
                </c:pt>
                <c:pt idx="3983">
                  <c:v>0.28002067252993584</c:v>
                </c:pt>
                <c:pt idx="3984">
                  <c:v>0.13854407384991646</c:v>
                </c:pt>
                <c:pt idx="3985">
                  <c:v>-4.1331482380628587E-2</c:v>
                </c:pt>
                <c:pt idx="3986">
                  <c:v>-0.1732214979082346</c:v>
                </c:pt>
                <c:pt idx="3987">
                  <c:v>-0.21550245847553015</c:v>
                </c:pt>
                <c:pt idx="3988">
                  <c:v>-0.16826680490747095</c:v>
                </c:pt>
                <c:pt idx="3989">
                  <c:v>-0.10628319438546896</c:v>
                </c:pt>
                <c:pt idx="3990">
                  <c:v>-8.7613984979689127E-2</c:v>
                </c:pt>
                <c:pt idx="3991">
                  <c:v>-0.100468924138695</c:v>
                </c:pt>
                <c:pt idx="3992">
                  <c:v>-0.17491550937294961</c:v>
                </c:pt>
                <c:pt idx="3993">
                  <c:v>-0.39146882213652134</c:v>
                </c:pt>
                <c:pt idx="3994">
                  <c:v>-0.78964059993624691</c:v>
                </c:pt>
                <c:pt idx="3995">
                  <c:v>-1.2643256065249444</c:v>
                </c:pt>
                <c:pt idx="3996">
                  <c:v>-1.6829850777983666</c:v>
                </c:pt>
                <c:pt idx="3997">
                  <c:v>-1.9479841071367265</c:v>
                </c:pt>
                <c:pt idx="3998">
                  <c:v>-2.0336085404455662</c:v>
                </c:pt>
                <c:pt idx="3999">
                  <c:v>-1.9957967895269395</c:v>
                </c:pt>
                <c:pt idx="4000">
                  <c:v>-1.8134168708324434</c:v>
                </c:pt>
                <c:pt idx="4001">
                  <c:v>-1.5239802807569505</c:v>
                </c:pt>
                <c:pt idx="4002">
                  <c:v>-1.2457601121068</c:v>
                </c:pt>
                <c:pt idx="4003">
                  <c:v>-1.0118570872396231</c:v>
                </c:pt>
                <c:pt idx="4004">
                  <c:v>-0.78663783542811871</c:v>
                </c:pt>
                <c:pt idx="4005">
                  <c:v>-0.57920588672161111</c:v>
                </c:pt>
                <c:pt idx="4006">
                  <c:v>-0.45942359101027253</c:v>
                </c:pt>
                <c:pt idx="4007">
                  <c:v>-0.44768574412912132</c:v>
                </c:pt>
                <c:pt idx="4008">
                  <c:v>-0.49194540247321134</c:v>
                </c:pt>
                <c:pt idx="4009">
                  <c:v>-0.53619457237422474</c:v>
                </c:pt>
                <c:pt idx="4010">
                  <c:v>-0.60037076085805896</c:v>
                </c:pt>
                <c:pt idx="4011">
                  <c:v>-0.67805240951478485</c:v>
                </c:pt>
                <c:pt idx="4012">
                  <c:v>-0.65462809816002854</c:v>
                </c:pt>
                <c:pt idx="4013">
                  <c:v>-0.5677043404430151</c:v>
                </c:pt>
                <c:pt idx="4014">
                  <c:v>-0.4386093305423856</c:v>
                </c:pt>
                <c:pt idx="4015">
                  <c:v>-0.20498355505988003</c:v>
                </c:pt>
                <c:pt idx="4016">
                  <c:v>3.8095633238554E-2</c:v>
                </c:pt>
                <c:pt idx="4017">
                  <c:v>0.26770817225798965</c:v>
                </c:pt>
                <c:pt idx="4018">
                  <c:v>0.47779075518250469</c:v>
                </c:pt>
                <c:pt idx="4019">
                  <c:v>0.6309270673245192</c:v>
                </c:pt>
                <c:pt idx="4020">
                  <c:v>0.69805829241871842</c:v>
                </c:pt>
                <c:pt idx="4021">
                  <c:v>0.67988017603755002</c:v>
                </c:pt>
                <c:pt idx="4022">
                  <c:v>0.60549069251865151</c:v>
                </c:pt>
                <c:pt idx="4023">
                  <c:v>0.5525454704090953</c:v>
                </c:pt>
                <c:pt idx="4024">
                  <c:v>0.49333528563380241</c:v>
                </c:pt>
                <c:pt idx="4025">
                  <c:v>0.41051875837147239</c:v>
                </c:pt>
                <c:pt idx="4026">
                  <c:v>0.38278863050043582</c:v>
                </c:pt>
                <c:pt idx="4027">
                  <c:v>0.4029378067329526</c:v>
                </c:pt>
                <c:pt idx="4028">
                  <c:v>0.4226403653249145</c:v>
                </c:pt>
                <c:pt idx="4029">
                  <c:v>0.34730849336832764</c:v>
                </c:pt>
                <c:pt idx="4030">
                  <c:v>0.32799426298588513</c:v>
                </c:pt>
                <c:pt idx="4031">
                  <c:v>0.40421005122363568</c:v>
                </c:pt>
                <c:pt idx="4032">
                  <c:v>0.50562591366469867</c:v>
                </c:pt>
                <c:pt idx="4033">
                  <c:v>0.61497432813048369</c:v>
                </c:pt>
                <c:pt idx="4034">
                  <c:v>0.70478661037981516</c:v>
                </c:pt>
                <c:pt idx="4035">
                  <c:v>0.77003517821431167</c:v>
                </c:pt>
                <c:pt idx="4036">
                  <c:v>0.79055978223681456</c:v>
                </c:pt>
                <c:pt idx="4037">
                  <c:v>0.78324272274971007</c:v>
                </c:pt>
                <c:pt idx="4038">
                  <c:v>0.79786236986517911</c:v>
                </c:pt>
                <c:pt idx="4039">
                  <c:v>0.82529209703207018</c:v>
                </c:pt>
                <c:pt idx="4040">
                  <c:v>0.89985791064798837</c:v>
                </c:pt>
                <c:pt idx="4041">
                  <c:v>0.93850530177354818</c:v>
                </c:pt>
                <c:pt idx="4042">
                  <c:v>0.93253704875707633</c:v>
                </c:pt>
                <c:pt idx="4043">
                  <c:v>0.91861051596701149</c:v>
                </c:pt>
                <c:pt idx="4044">
                  <c:v>0.78639086365699773</c:v>
                </c:pt>
                <c:pt idx="4045">
                  <c:v>0.46652273207902911</c:v>
                </c:pt>
                <c:pt idx="4046">
                  <c:v>-4.2703677713871006E-2</c:v>
                </c:pt>
                <c:pt idx="4047">
                  <c:v>-0.60120121166110041</c:v>
                </c:pt>
                <c:pt idx="4048">
                  <c:v>-1.0729172945022583</c:v>
                </c:pt>
                <c:pt idx="4049">
                  <c:v>-1.3767718027532101</c:v>
                </c:pt>
                <c:pt idx="4050">
                  <c:v>-1.5715707689523697</c:v>
                </c:pt>
                <c:pt idx="4051">
                  <c:v>-1.7479830193519592</c:v>
                </c:pt>
                <c:pt idx="4052">
                  <c:v>-1.9308772006630899</c:v>
                </c:pt>
                <c:pt idx="4053">
                  <c:v>-1.9650340032577516</c:v>
                </c:pt>
                <c:pt idx="4054">
                  <c:v>-1.8585721398890021</c:v>
                </c:pt>
                <c:pt idx="4055">
                  <c:v>-1.6961609011888505</c:v>
                </c:pt>
                <c:pt idx="4056">
                  <c:v>-1.5250207927823067</c:v>
                </c:pt>
                <c:pt idx="4057">
                  <c:v>-1.3189657902717591</c:v>
                </c:pt>
                <c:pt idx="4058">
                  <c:v>-1.078316686525941</c:v>
                </c:pt>
                <c:pt idx="4059">
                  <c:v>-0.86485530830919743</c:v>
                </c:pt>
                <c:pt idx="4060">
                  <c:v>-0.73176610194146641</c:v>
                </c:pt>
                <c:pt idx="4061">
                  <c:v>-0.69755331225693229</c:v>
                </c:pt>
                <c:pt idx="4062">
                  <c:v>-0.68191639579832553</c:v>
                </c:pt>
                <c:pt idx="4063">
                  <c:v>-0.64502134211361406</c:v>
                </c:pt>
                <c:pt idx="4064">
                  <c:v>-0.62305401071906097</c:v>
                </c:pt>
                <c:pt idx="4065">
                  <c:v>-0.53184482865035532</c:v>
                </c:pt>
                <c:pt idx="4066">
                  <c:v>-0.42244050018489365</c:v>
                </c:pt>
                <c:pt idx="4067">
                  <c:v>-0.31515264451503755</c:v>
                </c:pt>
                <c:pt idx="4068">
                  <c:v>-0.20821775967255235</c:v>
                </c:pt>
                <c:pt idx="4069">
                  <c:v>-9.3609646819531919E-2</c:v>
                </c:pt>
                <c:pt idx="4070">
                  <c:v>-4.3759100139141084E-4</c:v>
                </c:pt>
                <c:pt idx="4071">
                  <c:v>8.6414099782705311E-2</c:v>
                </c:pt>
                <c:pt idx="4072">
                  <c:v>0.14721710264682772</c:v>
                </c:pt>
                <c:pt idx="4073">
                  <c:v>0.21146778831258417</c:v>
                </c:pt>
                <c:pt idx="4074">
                  <c:v>0.30627772232517603</c:v>
                </c:pt>
                <c:pt idx="4075">
                  <c:v>0.39471088394522669</c:v>
                </c:pt>
                <c:pt idx="4076">
                  <c:v>0.462797068990767</c:v>
                </c:pt>
                <c:pt idx="4077">
                  <c:v>0.48896390721201899</c:v>
                </c:pt>
                <c:pt idx="4078">
                  <c:v>0.43334782317280773</c:v>
                </c:pt>
                <c:pt idx="4079">
                  <c:v>0.30784866817295553</c:v>
                </c:pt>
                <c:pt idx="4080">
                  <c:v>0.22036650136113167</c:v>
                </c:pt>
                <c:pt idx="4081">
                  <c:v>0.14986333318054676</c:v>
                </c:pt>
                <c:pt idx="4082">
                  <c:v>9.2574726194143295E-2</c:v>
                </c:pt>
                <c:pt idx="4083">
                  <c:v>5.0218299999833106E-2</c:v>
                </c:pt>
                <c:pt idx="4084">
                  <c:v>9.4634261727333073E-3</c:v>
                </c:pt>
                <c:pt idx="4085">
                  <c:v>5.491302944719792E-3</c:v>
                </c:pt>
                <c:pt idx="4086">
                  <c:v>3.2215709723532202E-2</c:v>
                </c:pt>
                <c:pt idx="4087">
                  <c:v>0.15065530199557545</c:v>
                </c:pt>
                <c:pt idx="4088">
                  <c:v>0.29297952767461538</c:v>
                </c:pt>
                <c:pt idx="4089">
                  <c:v>0.34937274321913719</c:v>
                </c:pt>
                <c:pt idx="4090">
                  <c:v>0.33974727608263494</c:v>
                </c:pt>
                <c:pt idx="4091">
                  <c:v>0.32061569809913637</c:v>
                </c:pt>
                <c:pt idx="4092">
                  <c:v>0.27922143124043941</c:v>
                </c:pt>
                <c:pt idx="4093">
                  <c:v>0.23818165183067322</c:v>
                </c:pt>
                <c:pt idx="4094">
                  <c:v>0.24849687114357949</c:v>
                </c:pt>
                <c:pt idx="4095">
                  <c:v>0.23856164775788785</c:v>
                </c:pt>
                <c:pt idx="4096">
                  <c:v>0.13431529439985754</c:v>
                </c:pt>
                <c:pt idx="4097">
                  <c:v>8.9546087756752976E-2</c:v>
                </c:pt>
                <c:pt idx="4098">
                  <c:v>4.8096893616020681E-2</c:v>
                </c:pt>
                <c:pt idx="4099">
                  <c:v>-6.1858388744294647E-2</c:v>
                </c:pt>
                <c:pt idx="4100">
                  <c:v>-0.13088802203536035</c:v>
                </c:pt>
                <c:pt idx="4101">
                  <c:v>-2.6658552512526513E-2</c:v>
                </c:pt>
                <c:pt idx="4102">
                  <c:v>3.8252338618040088E-2</c:v>
                </c:pt>
                <c:pt idx="4103">
                  <c:v>7.8761812113225457E-2</c:v>
                </c:pt>
                <c:pt idx="4104">
                  <c:v>0.26608500346541408</c:v>
                </c:pt>
                <c:pt idx="4105">
                  <c:v>0.45888963058590893</c:v>
                </c:pt>
                <c:pt idx="4106">
                  <c:v>0.58353940442204477</c:v>
                </c:pt>
                <c:pt idx="4107">
                  <c:v>0.51873054720461376</c:v>
                </c:pt>
                <c:pt idx="4108">
                  <c:v>0.30224645085632801</c:v>
                </c:pt>
                <c:pt idx="4109">
                  <c:v>-0.12451517824083567</c:v>
                </c:pt>
                <c:pt idx="4110">
                  <c:v>-0.62262153603136539</c:v>
                </c:pt>
                <c:pt idx="4111">
                  <c:v>-0.99931605219841013</c:v>
                </c:pt>
                <c:pt idx="4112">
                  <c:v>-1.2813284325599672</c:v>
                </c:pt>
                <c:pt idx="4113">
                  <c:v>-1.5970801243185997</c:v>
                </c:pt>
                <c:pt idx="4114">
                  <c:v>-1.8395154793560506</c:v>
                </c:pt>
                <c:pt idx="4115">
                  <c:v>-1.934825386852026</c:v>
                </c:pt>
                <c:pt idx="4116">
                  <c:v>-1.8983228275179864</c:v>
                </c:pt>
                <c:pt idx="4117">
                  <c:v>-1.6912488014996052</c:v>
                </c:pt>
                <c:pt idx="4118">
                  <c:v>-1.4607411816716196</c:v>
                </c:pt>
                <c:pt idx="4119">
                  <c:v>-1.3020204131305217</c:v>
                </c:pt>
                <c:pt idx="4120">
                  <c:v>-1.1412922223657371</c:v>
                </c:pt>
                <c:pt idx="4121">
                  <c:v>-0.99431653663516051</c:v>
                </c:pt>
                <c:pt idx="4122">
                  <c:v>-0.84426090314984326</c:v>
                </c:pt>
                <c:pt idx="4123">
                  <c:v>-0.69739814177155501</c:v>
                </c:pt>
                <c:pt idx="4124">
                  <c:v>-0.63172433517873294</c:v>
                </c:pt>
                <c:pt idx="4125">
                  <c:v>-0.64926181599497801</c:v>
                </c:pt>
                <c:pt idx="4126">
                  <c:v>-0.5816501690447331</c:v>
                </c:pt>
                <c:pt idx="4127">
                  <c:v>-0.47106609173119068</c:v>
                </c:pt>
                <c:pt idx="4128">
                  <c:v>-0.43389066405594351</c:v>
                </c:pt>
                <c:pt idx="4129">
                  <c:v>-0.35398681763559581</c:v>
                </c:pt>
                <c:pt idx="4130">
                  <c:v>-0.16724779967218639</c:v>
                </c:pt>
                <c:pt idx="4131">
                  <c:v>-0.32395233862102035</c:v>
                </c:pt>
                <c:pt idx="4132">
                  <c:v>-0.43546955846250057</c:v>
                </c:pt>
                <c:pt idx="4133">
                  <c:v>-0.27338960107415916</c:v>
                </c:pt>
                <c:pt idx="4134">
                  <c:v>-0.11086730182170869</c:v>
                </c:pt>
                <c:pt idx="4135">
                  <c:v>-5.4755118079483509E-2</c:v>
                </c:pt>
                <c:pt idx="4136">
                  <c:v>6.1100626140832906E-2</c:v>
                </c:pt>
                <c:pt idx="4137">
                  <c:v>0.2711871011182666</c:v>
                </c:pt>
                <c:pt idx="4138">
                  <c:v>0.40386776983737949</c:v>
                </c:pt>
                <c:pt idx="4139">
                  <c:v>0.43133455373346807</c:v>
                </c:pt>
                <c:pt idx="4140">
                  <c:v>0.43074007462710145</c:v>
                </c:pt>
                <c:pt idx="4141">
                  <c:v>0.40706338282674553</c:v>
                </c:pt>
                <c:pt idx="4142">
                  <c:v>0.39235577166080476</c:v>
                </c:pt>
                <c:pt idx="4143">
                  <c:v>0.35378834120929242</c:v>
                </c:pt>
                <c:pt idx="4144">
                  <c:v>0.32807780507951978</c:v>
                </c:pt>
                <c:pt idx="4145">
                  <c:v>0.30661410167813302</c:v>
                </c:pt>
                <c:pt idx="4146">
                  <c:v>0.25352971583604816</c:v>
                </c:pt>
                <c:pt idx="4147">
                  <c:v>0.1639171525463462</c:v>
                </c:pt>
                <c:pt idx="4148">
                  <c:v>9.2397299744188796E-2</c:v>
                </c:pt>
                <c:pt idx="4149">
                  <c:v>9.2979682423174392E-2</c:v>
                </c:pt>
                <c:pt idx="4150">
                  <c:v>0.11337268754839898</c:v>
                </c:pt>
                <c:pt idx="4151">
                  <c:v>0.11821235485374929</c:v>
                </c:pt>
                <c:pt idx="4152">
                  <c:v>0.1528770612180233</c:v>
                </c:pt>
                <c:pt idx="4153">
                  <c:v>0.18878769960254432</c:v>
                </c:pt>
                <c:pt idx="4154">
                  <c:v>0.18178481832146645</c:v>
                </c:pt>
                <c:pt idx="4155">
                  <c:v>0.17461565684527158</c:v>
                </c:pt>
                <c:pt idx="4156">
                  <c:v>0.22817966055125</c:v>
                </c:pt>
                <c:pt idx="4157">
                  <c:v>0.358554260507226</c:v>
                </c:pt>
                <c:pt idx="4158">
                  <c:v>0.53641629148274661</c:v>
                </c:pt>
                <c:pt idx="4159">
                  <c:v>0.73663719803094863</c:v>
                </c:pt>
                <c:pt idx="4160">
                  <c:v>0.87344691462814816</c:v>
                </c:pt>
                <c:pt idx="4161">
                  <c:v>0.96021747529506685</c:v>
                </c:pt>
                <c:pt idx="4162">
                  <c:v>0.94852881811559209</c:v>
                </c:pt>
                <c:pt idx="4163">
                  <c:v>0.81396501705050472</c:v>
                </c:pt>
                <c:pt idx="4164">
                  <c:v>0.68710294917225845</c:v>
                </c:pt>
                <c:pt idx="4165">
                  <c:v>0.66997309237718583</c:v>
                </c:pt>
                <c:pt idx="4166">
                  <c:v>0.67488957747817047</c:v>
                </c:pt>
                <c:pt idx="4167">
                  <c:v>0.64020608693361281</c:v>
                </c:pt>
                <c:pt idx="4168">
                  <c:v>0.54399183444678789</c:v>
                </c:pt>
                <c:pt idx="4169">
                  <c:v>0.46385665755718947</c:v>
                </c:pt>
                <c:pt idx="4170">
                  <c:v>0.4626091540977359</c:v>
                </c:pt>
                <c:pt idx="4171">
                  <c:v>0.51952529344707732</c:v>
                </c:pt>
                <c:pt idx="4172">
                  <c:v>0.59114224657416348</c:v>
                </c:pt>
                <c:pt idx="4173">
                  <c:v>0.58559338510036474</c:v>
                </c:pt>
                <c:pt idx="4174">
                  <c:v>0.526523533500731</c:v>
                </c:pt>
                <c:pt idx="4175">
                  <c:v>0.31777391474694017</c:v>
                </c:pt>
                <c:pt idx="4176">
                  <c:v>-9.6407283693552018E-2</c:v>
                </c:pt>
                <c:pt idx="4177">
                  <c:v>-0.57929611656814817</c:v>
                </c:pt>
                <c:pt idx="4178">
                  <c:v>-1.0430055704712868</c:v>
                </c:pt>
                <c:pt idx="4179">
                  <c:v>-1.4439126026630402</c:v>
                </c:pt>
                <c:pt idx="4180">
                  <c:v>-1.7639957655966283</c:v>
                </c:pt>
                <c:pt idx="4181">
                  <c:v>-1.902048819512129</c:v>
                </c:pt>
                <c:pt idx="4182">
                  <c:v>-1.8510494045913219</c:v>
                </c:pt>
                <c:pt idx="4183">
                  <c:v>-1.6511990287899971</c:v>
                </c:pt>
                <c:pt idx="4184">
                  <c:v>-1.4207454957067966</c:v>
                </c:pt>
                <c:pt idx="4185">
                  <c:v>-1.2141291604936124</c:v>
                </c:pt>
                <c:pt idx="4186">
                  <c:v>-0.94592117920517926</c:v>
                </c:pt>
                <c:pt idx="4187">
                  <c:v>-0.59960678558796643</c:v>
                </c:pt>
                <c:pt idx="4188">
                  <c:v>-0.32943212985992432</c:v>
                </c:pt>
                <c:pt idx="4189">
                  <c:v>-0.26280007425695662</c:v>
                </c:pt>
                <c:pt idx="4190">
                  <c:v>-0.29949824122712015</c:v>
                </c:pt>
                <c:pt idx="4191">
                  <c:v>-0.3488466765359044</c:v>
                </c:pt>
                <c:pt idx="4192">
                  <c:v>-0.48941428899765016</c:v>
                </c:pt>
                <c:pt idx="4193">
                  <c:v>-0.63618013277649887</c:v>
                </c:pt>
                <c:pt idx="4194">
                  <c:v>-0.74177470788359645</c:v>
                </c:pt>
                <c:pt idx="4195">
                  <c:v>-0.84087171077728273</c:v>
                </c:pt>
                <c:pt idx="4196">
                  <c:v>-1.0109014329314232</c:v>
                </c:pt>
                <c:pt idx="4197">
                  <c:v>-1.1628101952373981</c:v>
                </c:pt>
                <c:pt idx="4198">
                  <c:v>-1.2104610559344293</c:v>
                </c:pt>
                <c:pt idx="4199">
                  <c:v>-1.1782904794067146</c:v>
                </c:pt>
                <c:pt idx="4200">
                  <c:v>-1.1746237635612489</c:v>
                </c:pt>
                <c:pt idx="4201">
                  <c:v>-1.1094027507305146</c:v>
                </c:pt>
                <c:pt idx="4202">
                  <c:v>-0.97673198573291309</c:v>
                </c:pt>
                <c:pt idx="4203">
                  <c:v>-0.76849794521927839</c:v>
                </c:pt>
                <c:pt idx="4204">
                  <c:v>-0.58720436610281468</c:v>
                </c:pt>
                <c:pt idx="4205">
                  <c:v>-0.46367828093469143</c:v>
                </c:pt>
                <c:pt idx="4206">
                  <c:v>-0.37743758764117957</c:v>
                </c:pt>
                <c:pt idx="4207">
                  <c:v>-0.300351331718266</c:v>
                </c:pt>
                <c:pt idx="4208">
                  <c:v>-0.22221542749553919</c:v>
                </c:pt>
                <c:pt idx="4209">
                  <c:v>-0.27728583840653304</c:v>
                </c:pt>
                <c:pt idx="4210">
                  <c:v>-0.50117428220808513</c:v>
                </c:pt>
                <c:pt idx="4211">
                  <c:v>-0.84859449394047259</c:v>
                </c:pt>
                <c:pt idx="4212">
                  <c:v>-1.193708052188158</c:v>
                </c:pt>
                <c:pt idx="4213">
                  <c:v>-1.4758424931764604</c:v>
                </c:pt>
                <c:pt idx="4214">
                  <c:v>-1.7344883765280248</c:v>
                </c:pt>
                <c:pt idx="4215">
                  <c:v>-1.9139619366824627</c:v>
                </c:pt>
                <c:pt idx="4216">
                  <c:v>-2.0440798804163935</c:v>
                </c:pt>
                <c:pt idx="4217">
                  <c:v>-2.0348665688931944</c:v>
                </c:pt>
                <c:pt idx="4218">
                  <c:v>-2.0156938411295413</c:v>
                </c:pt>
                <c:pt idx="4219">
                  <c:v>-1.9182279190421105</c:v>
                </c:pt>
                <c:pt idx="4220">
                  <c:v>-1.6880138294398785</c:v>
                </c:pt>
                <c:pt idx="4221">
                  <c:v>-1.403800410926342</c:v>
                </c:pt>
                <c:pt idx="4222">
                  <c:v>-1.1289074541628361</c:v>
                </c:pt>
                <c:pt idx="4223">
                  <c:v>-0.91702920958399781</c:v>
                </c:pt>
                <c:pt idx="4224">
                  <c:v>-0.72297167032957077</c:v>
                </c:pt>
                <c:pt idx="4225">
                  <c:v>-0.52475942853838209</c:v>
                </c:pt>
                <c:pt idx="4226">
                  <c:v>-0.35185547098517422</c:v>
                </c:pt>
                <c:pt idx="4227">
                  <c:v>-0.21602640554308891</c:v>
                </c:pt>
                <c:pt idx="4228">
                  <c:v>-0.10202808419242501</c:v>
                </c:pt>
                <c:pt idx="4229">
                  <c:v>-4.6945485491305596E-2</c:v>
                </c:pt>
                <c:pt idx="4230">
                  <c:v>-8.4667755737900738E-2</c:v>
                </c:pt>
                <c:pt idx="4231">
                  <c:v>-0.24015643928200009</c:v>
                </c:pt>
                <c:pt idx="4232">
                  <c:v>-0.39806345812976363</c:v>
                </c:pt>
                <c:pt idx="4233">
                  <c:v>-0.61486659318208703</c:v>
                </c:pt>
                <c:pt idx="4234">
                  <c:v>-0.83115919321775444</c:v>
                </c:pt>
                <c:pt idx="4235">
                  <c:v>-0.91707196734845642</c:v>
                </c:pt>
                <c:pt idx="4236">
                  <c:v>-0.97186483651399613</c:v>
                </c:pt>
                <c:pt idx="4237">
                  <c:v>-0.89790486752986909</c:v>
                </c:pt>
                <c:pt idx="4238">
                  <c:v>-0.71634852916002278</c:v>
                </c:pt>
                <c:pt idx="4239">
                  <c:v>-0.52389389444142587</c:v>
                </c:pt>
                <c:pt idx="4240">
                  <c:v>-0.3255441334471107</c:v>
                </c:pt>
                <c:pt idx="4241">
                  <c:v>-0.17082556474953892</c:v>
                </c:pt>
                <c:pt idx="4242">
                  <c:v>-0.22787841930985453</c:v>
                </c:pt>
                <c:pt idx="4243">
                  <c:v>-0.36402959324419498</c:v>
                </c:pt>
                <c:pt idx="4244">
                  <c:v>-0.42550579335540534</c:v>
                </c:pt>
                <c:pt idx="4245">
                  <c:v>-0.33614882647991184</c:v>
                </c:pt>
                <c:pt idx="4246">
                  <c:v>-0.14600267250090837</c:v>
                </c:pt>
                <c:pt idx="4247">
                  <c:v>2.9389567673206332E-3</c:v>
                </c:pt>
                <c:pt idx="4248">
                  <c:v>0.10318607043474913</c:v>
                </c:pt>
                <c:pt idx="4249">
                  <c:v>0.13613938814029097</c:v>
                </c:pt>
                <c:pt idx="4250">
                  <c:v>0.12445182731375098</c:v>
                </c:pt>
                <c:pt idx="4251">
                  <c:v>1.9006776474416256E-2</c:v>
                </c:pt>
                <c:pt idx="4252">
                  <c:v>-0.14103900767862798</c:v>
                </c:pt>
                <c:pt idx="4253">
                  <c:v>-0.20542467266321182</c:v>
                </c:pt>
                <c:pt idx="4254">
                  <c:v>-0.20296299487352373</c:v>
                </c:pt>
                <c:pt idx="4255">
                  <c:v>-0.26342338744550947</c:v>
                </c:pt>
                <c:pt idx="4256">
                  <c:v>-0.41430578067898755</c:v>
                </c:pt>
                <c:pt idx="4257">
                  <c:v>-0.60238443229347471</c:v>
                </c:pt>
                <c:pt idx="4258">
                  <c:v>-0.71338457554578782</c:v>
                </c:pt>
                <c:pt idx="4259">
                  <c:v>-0.76247531309723859</c:v>
                </c:pt>
                <c:pt idx="4260">
                  <c:v>-0.73637765474617489</c:v>
                </c:pt>
                <c:pt idx="4261">
                  <c:v>-0.81267197839915761</c:v>
                </c:pt>
                <c:pt idx="4262">
                  <c:v>-0.98564942814409739</c:v>
                </c:pt>
                <c:pt idx="4263">
                  <c:v>-1.161382305175066</c:v>
                </c:pt>
                <c:pt idx="4264">
                  <c:v>-1.4743061372637749</c:v>
                </c:pt>
                <c:pt idx="4265">
                  <c:v>-1.6376644787192345</c:v>
                </c:pt>
                <c:pt idx="4266">
                  <c:v>-1.714831060767174</c:v>
                </c:pt>
                <c:pt idx="4267">
                  <c:v>-1.8442670729756356</c:v>
                </c:pt>
                <c:pt idx="4268">
                  <c:v>-1.9853747123479843</c:v>
                </c:pt>
                <c:pt idx="4269">
                  <c:v>-2.1046177120506764</c:v>
                </c:pt>
                <c:pt idx="4270">
                  <c:v>-2.2085929007828238</c:v>
                </c:pt>
                <c:pt idx="4271">
                  <c:v>-2.3031438396871091</c:v>
                </c:pt>
                <c:pt idx="4272">
                  <c:v>-2.373401497900486</c:v>
                </c:pt>
                <c:pt idx="4273">
                  <c:v>-2.3807286438345909</c:v>
                </c:pt>
                <c:pt idx="4274">
                  <c:v>-2.3495343330502512</c:v>
                </c:pt>
                <c:pt idx="4275">
                  <c:v>-2.3286808231472969</c:v>
                </c:pt>
                <c:pt idx="4276">
                  <c:v>-2.3354586231708527</c:v>
                </c:pt>
                <c:pt idx="4277">
                  <c:v>-2.3269659809768202</c:v>
                </c:pt>
                <c:pt idx="4278">
                  <c:v>-2.3707651345431806</c:v>
                </c:pt>
                <c:pt idx="4279">
                  <c:v>-2.4498146662116054</c:v>
                </c:pt>
                <c:pt idx="4280">
                  <c:v>-2.4589985954761509</c:v>
                </c:pt>
                <c:pt idx="4281">
                  <c:v>-2.3680735149979593</c:v>
                </c:pt>
                <c:pt idx="4282">
                  <c:v>-2.1528206960856915</c:v>
                </c:pt>
                <c:pt idx="4283">
                  <c:v>-1.9535182043910027</c:v>
                </c:pt>
                <c:pt idx="4284">
                  <c:v>-1.8579321621358396</c:v>
                </c:pt>
                <c:pt idx="4285">
                  <c:v>-1.7837596468627455</c:v>
                </c:pt>
                <c:pt idx="4286">
                  <c:v>-1.7151234215497972</c:v>
                </c:pt>
                <c:pt idx="4287">
                  <c:v>-1.5558220244944096</c:v>
                </c:pt>
                <c:pt idx="4288">
                  <c:v>-1.3213684111833572</c:v>
                </c:pt>
                <c:pt idx="4289">
                  <c:v>-1.1262255556136371</c:v>
                </c:pt>
                <c:pt idx="4290">
                  <c:v>-0.91670154623687272</c:v>
                </c:pt>
                <c:pt idx="4291">
                  <c:v>-0.7152629204839468</c:v>
                </c:pt>
                <c:pt idx="4292">
                  <c:v>-0.54559035357087848</c:v>
                </c:pt>
                <c:pt idx="4293">
                  <c:v>-0.27777197957038879</c:v>
                </c:pt>
                <c:pt idx="4294">
                  <c:v>-0.1067217995133251</c:v>
                </c:pt>
                <c:pt idx="4295">
                  <c:v>3.0245127242524178E-2</c:v>
                </c:pt>
                <c:pt idx="4296">
                  <c:v>0.12627199245616794</c:v>
                </c:pt>
                <c:pt idx="4297">
                  <c:v>8.5409255772829054E-2</c:v>
                </c:pt>
                <c:pt idx="4298">
                  <c:v>-2.0018312805332245E-2</c:v>
                </c:pt>
                <c:pt idx="4299">
                  <c:v>-0.1164377249032259</c:v>
                </c:pt>
                <c:pt idx="4300">
                  <c:v>-0.21606972975656391</c:v>
                </c:pt>
                <c:pt idx="4301">
                  <c:v>-0.24753266528248788</c:v>
                </c:pt>
                <c:pt idx="4302">
                  <c:v>-0.18391746232286096</c:v>
                </c:pt>
                <c:pt idx="4303">
                  <c:v>-7.3677712921053171E-2</c:v>
                </c:pt>
                <c:pt idx="4304">
                  <c:v>4.4148314567282798E-2</c:v>
                </c:pt>
                <c:pt idx="4305">
                  <c:v>7.3759112558327622E-2</c:v>
                </c:pt>
                <c:pt idx="4306">
                  <c:v>8.5184713555499919E-2</c:v>
                </c:pt>
                <c:pt idx="4307">
                  <c:v>7.8356600068509585E-2</c:v>
                </c:pt>
                <c:pt idx="4308">
                  <c:v>4.5687347408384087E-2</c:v>
                </c:pt>
                <c:pt idx="4309">
                  <c:v>-0.10190207669511438</c:v>
                </c:pt>
                <c:pt idx="4310">
                  <c:v>-0.2712867230549455</c:v>
                </c:pt>
                <c:pt idx="4311">
                  <c:v>-0.37814868215471509</c:v>
                </c:pt>
                <c:pt idx="4312">
                  <c:v>-0.47550379950553179</c:v>
                </c:pt>
                <c:pt idx="4313">
                  <c:v>-0.54331249762326483</c:v>
                </c:pt>
                <c:pt idx="4314">
                  <c:v>-0.57404878869652753</c:v>
                </c:pt>
                <c:pt idx="4315">
                  <c:v>-0.49572014562785627</c:v>
                </c:pt>
                <c:pt idx="4316">
                  <c:v>-0.28932819731533527</c:v>
                </c:pt>
                <c:pt idx="4317">
                  <c:v>-1.7029979042708875E-2</c:v>
                </c:pt>
                <c:pt idx="4318">
                  <c:v>0.21398945488035681</c:v>
                </c:pt>
                <c:pt idx="4319">
                  <c:v>0.28955020878463983</c:v>
                </c:pt>
                <c:pt idx="4320">
                  <c:v>0.35155894406139854</c:v>
                </c:pt>
                <c:pt idx="4321">
                  <c:v>0.43443255476653581</c:v>
                </c:pt>
                <c:pt idx="4322">
                  <c:v>0.55856294967234132</c:v>
                </c:pt>
                <c:pt idx="4323">
                  <c:v>0.70336274027824408</c:v>
                </c:pt>
                <c:pt idx="4324">
                  <c:v>0.87426800988614561</c:v>
                </c:pt>
                <c:pt idx="4325">
                  <c:v>1.0324873065948488</c:v>
                </c:pt>
                <c:pt idx="4326">
                  <c:v>1.1839135274291039</c:v>
                </c:pt>
                <c:pt idx="4327">
                  <c:v>1.3211706291139127</c:v>
                </c:pt>
                <c:pt idx="4328">
                  <c:v>1.3795657485723496</c:v>
                </c:pt>
                <c:pt idx="4329">
                  <c:v>1.3721982568502427</c:v>
                </c:pt>
                <c:pt idx="4330">
                  <c:v>1.3226296555995942</c:v>
                </c:pt>
                <c:pt idx="4331">
                  <c:v>1.236900410950184</c:v>
                </c:pt>
                <c:pt idx="4332">
                  <c:v>1.1257853333652019</c:v>
                </c:pt>
                <c:pt idx="4333">
                  <c:v>1.0589013724029064</c:v>
                </c:pt>
                <c:pt idx="4334">
                  <c:v>1.1117360821366311</c:v>
                </c:pt>
                <c:pt idx="4335">
                  <c:v>1.214475388750434</c:v>
                </c:pt>
                <c:pt idx="4336">
                  <c:v>1.3482144400477409</c:v>
                </c:pt>
                <c:pt idx="4337">
                  <c:v>1.4379382100701332</c:v>
                </c:pt>
                <c:pt idx="4338">
                  <c:v>1.5151954239606857</c:v>
                </c:pt>
                <c:pt idx="4339">
                  <c:v>1.6239135816693306</c:v>
                </c:pt>
                <c:pt idx="4340">
                  <c:v>1.7337558665871622</c:v>
                </c:pt>
                <c:pt idx="4341">
                  <c:v>1.8092457595467568</c:v>
                </c:pt>
                <c:pt idx="4342">
                  <c:v>1.8226738902926445</c:v>
                </c:pt>
                <c:pt idx="4343">
                  <c:v>1.818838116824627</c:v>
                </c:pt>
                <c:pt idx="4344">
                  <c:v>1.8136000348627568</c:v>
                </c:pt>
                <c:pt idx="4345">
                  <c:v>1.7467220672965051</c:v>
                </c:pt>
                <c:pt idx="4346">
                  <c:v>1.6251309719681741</c:v>
                </c:pt>
                <c:pt idx="4347">
                  <c:v>1.4768933840095997</c:v>
                </c:pt>
                <c:pt idx="4348">
                  <c:v>1.3417575059831144</c:v>
                </c:pt>
                <c:pt idx="4349">
                  <c:v>1.198512124568224</c:v>
                </c:pt>
                <c:pt idx="4350">
                  <c:v>1.0712207248806953</c:v>
                </c:pt>
                <c:pt idx="4351">
                  <c:v>0.95696393832564364</c:v>
                </c:pt>
                <c:pt idx="4352">
                  <c:v>0.8146361312270165</c:v>
                </c:pt>
                <c:pt idx="4353">
                  <c:v>0.63381712675094604</c:v>
                </c:pt>
                <c:pt idx="4354">
                  <c:v>0.49169499546289447</c:v>
                </c:pt>
                <c:pt idx="4355">
                  <c:v>0.4402769929915667</c:v>
                </c:pt>
                <c:pt idx="4356">
                  <c:v>0.47332647912204268</c:v>
                </c:pt>
                <c:pt idx="4357">
                  <c:v>0.55468785367906093</c:v>
                </c:pt>
                <c:pt idx="4358">
                  <c:v>0.611685196235776</c:v>
                </c:pt>
                <c:pt idx="4359">
                  <c:v>0.63891736060380944</c:v>
                </c:pt>
                <c:pt idx="4360">
                  <c:v>0.62727328844368457</c:v>
                </c:pt>
                <c:pt idx="4361">
                  <c:v>0.52733509048819549</c:v>
                </c:pt>
                <c:pt idx="4362">
                  <c:v>0.34106516540050508</c:v>
                </c:pt>
                <c:pt idx="4363">
                  <c:v>0.15715181440114975</c:v>
                </c:pt>
                <c:pt idx="4364">
                  <c:v>-1.5270953848958017E-2</c:v>
                </c:pt>
                <c:pt idx="4365">
                  <c:v>-0.15479129344224932</c:v>
                </c:pt>
                <c:pt idx="4366">
                  <c:v>-0.28216206908226016</c:v>
                </c:pt>
                <c:pt idx="4367">
                  <c:v>-0.33469871699810028</c:v>
                </c:pt>
                <c:pt idx="4368">
                  <c:v>-0.2620058396458626</c:v>
                </c:pt>
                <c:pt idx="4369">
                  <c:v>-9.8040995746850976E-2</c:v>
                </c:pt>
                <c:pt idx="4370">
                  <c:v>0.10015600673854351</c:v>
                </c:pt>
                <c:pt idx="4371">
                  <c:v>0.2200817419588566</c:v>
                </c:pt>
                <c:pt idx="4372">
                  <c:v>0.30660043381154539</c:v>
                </c:pt>
                <c:pt idx="4373">
                  <c:v>0.39971193440258507</c:v>
                </c:pt>
                <c:pt idx="4374">
                  <c:v>0.45046013832092285</c:v>
                </c:pt>
                <c:pt idx="4375">
                  <c:v>0.44690400794148449</c:v>
                </c:pt>
                <c:pt idx="4376">
                  <c:v>0.32790103644132618</c:v>
                </c:pt>
                <c:pt idx="4377">
                  <c:v>3.6563626192510128E-2</c:v>
                </c:pt>
                <c:pt idx="4378">
                  <c:v>-0.26970654956996443</c:v>
                </c:pt>
                <c:pt idx="4379">
                  <c:v>-0.57761836767196661</c:v>
                </c:pt>
                <c:pt idx="4380">
                  <c:v>-0.90857472047209742</c:v>
                </c:pt>
                <c:pt idx="4381">
                  <c:v>-1.158206024542451</c:v>
                </c:pt>
                <c:pt idx="4382">
                  <c:v>-1.2220137653499843</c:v>
                </c:pt>
                <c:pt idx="4383">
                  <c:v>-1.0774254246801138</c:v>
                </c:pt>
                <c:pt idx="4384">
                  <c:v>-0.8631763534247876</c:v>
                </c:pt>
                <c:pt idx="4385">
                  <c:v>-0.68845241345465191</c:v>
                </c:pt>
                <c:pt idx="4386">
                  <c:v>-0.52409076288342482</c:v>
                </c:pt>
                <c:pt idx="4387">
                  <c:v>-0.35654910407960416</c:v>
                </c:pt>
                <c:pt idx="4388">
                  <c:v>-0.19613468952476978</c:v>
                </c:pt>
                <c:pt idx="4389">
                  <c:v>-2.2947544008493425E-2</c:v>
                </c:pt>
                <c:pt idx="4390">
                  <c:v>0.15822711735963821</c:v>
                </c:pt>
                <c:pt idx="4391">
                  <c:v>0.28651517495512963</c:v>
                </c:pt>
                <c:pt idx="4392">
                  <c:v>0.32305018633604049</c:v>
                </c:pt>
                <c:pt idx="4393">
                  <c:v>0.31489112779498102</c:v>
                </c:pt>
                <c:pt idx="4394">
                  <c:v>0.30563951700925829</c:v>
                </c:pt>
                <c:pt idx="4395">
                  <c:v>0.28029973089694976</c:v>
                </c:pt>
                <c:pt idx="4396">
                  <c:v>0.28019784316420554</c:v>
                </c:pt>
                <c:pt idx="4397">
                  <c:v>0.33639448262751104</c:v>
                </c:pt>
                <c:pt idx="4398">
                  <c:v>0.49158060930669312</c:v>
                </c:pt>
                <c:pt idx="4399">
                  <c:v>0.66281324990093715</c:v>
                </c:pt>
                <c:pt idx="4400">
                  <c:v>0.88646610572934159</c:v>
                </c:pt>
                <c:pt idx="4401">
                  <c:v>1.0631006965041161</c:v>
                </c:pt>
                <c:pt idx="4402">
                  <c:v>1.1906096126139165</c:v>
                </c:pt>
                <c:pt idx="4403">
                  <c:v>1.2496170817315579</c:v>
                </c:pt>
                <c:pt idx="4404">
                  <c:v>1.2485887026786804</c:v>
                </c:pt>
                <c:pt idx="4405">
                  <c:v>1.230324193686247</c:v>
                </c:pt>
                <c:pt idx="4406">
                  <c:v>1.1062424768507482</c:v>
                </c:pt>
                <c:pt idx="4407">
                  <c:v>0.88274932309985166</c:v>
                </c:pt>
                <c:pt idx="4408">
                  <c:v>0.69300417847931384</c:v>
                </c:pt>
                <c:pt idx="4409">
                  <c:v>0.54632911272346973</c:v>
                </c:pt>
                <c:pt idx="4410">
                  <c:v>0.41824899673461918</c:v>
                </c:pt>
                <c:pt idx="4411">
                  <c:v>0.20701007209718228</c:v>
                </c:pt>
                <c:pt idx="4412">
                  <c:v>5.2582000382244587E-2</c:v>
                </c:pt>
                <c:pt idx="4413">
                  <c:v>4.7690439037978649E-2</c:v>
                </c:pt>
                <c:pt idx="4414">
                  <c:v>0.13807735640555621</c:v>
                </c:pt>
                <c:pt idx="4415">
                  <c:v>0.27038038635626438</c:v>
                </c:pt>
                <c:pt idx="4416">
                  <c:v>0.42675735332071785</c:v>
                </c:pt>
                <c:pt idx="4417">
                  <c:v>0.53534862644970416</c:v>
                </c:pt>
                <c:pt idx="4418">
                  <c:v>0.57628564104437829</c:v>
                </c:pt>
                <c:pt idx="4419">
                  <c:v>0.56105470407754188</c:v>
                </c:pt>
                <c:pt idx="4420">
                  <c:v>0.36905264385044578</c:v>
                </c:pt>
                <c:pt idx="4421">
                  <c:v>-1.4551490508019925E-2</c:v>
                </c:pt>
                <c:pt idx="4422">
                  <c:v>-0.53492177970707422</c:v>
                </c:pt>
                <c:pt idx="4423">
                  <c:v>-1.154952414482832</c:v>
                </c:pt>
                <c:pt idx="4424">
                  <c:v>-1.6918618820607663</c:v>
                </c:pt>
                <c:pt idx="4425">
                  <c:v>-2.0872801329195498</c:v>
                </c:pt>
                <c:pt idx="4426">
                  <c:v>-2.3364468026161194</c:v>
                </c:pt>
                <c:pt idx="4427">
                  <c:v>-2.3975695019960406</c:v>
                </c:pt>
                <c:pt idx="4428">
                  <c:v>-2.2911411139369013</c:v>
                </c:pt>
                <c:pt idx="4429">
                  <c:v>-2.0351498664915564</c:v>
                </c:pt>
                <c:pt idx="4430">
                  <c:v>-1.6409678632020952</c:v>
                </c:pt>
                <c:pt idx="4431">
                  <c:v>-1.2540200351178648</c:v>
                </c:pt>
                <c:pt idx="4432">
                  <c:v>-1.022364168316126</c:v>
                </c:pt>
                <c:pt idx="4433">
                  <c:v>-0.87131136529147635</c:v>
                </c:pt>
                <c:pt idx="4434">
                  <c:v>-0.73625201269984253</c:v>
                </c:pt>
                <c:pt idx="4435">
                  <c:v>-0.68052256576716907</c:v>
                </c:pt>
                <c:pt idx="4436">
                  <c:v>-0.62518480919301511</c:v>
                </c:pt>
                <c:pt idx="4437">
                  <c:v>-0.53659598372876649</c:v>
                </c:pt>
                <c:pt idx="4438">
                  <c:v>-0.41045257519930606</c:v>
                </c:pt>
                <c:pt idx="4439">
                  <c:v>-0.21875144558027387</c:v>
                </c:pt>
                <c:pt idx="4440">
                  <c:v>-0.10599549310281874</c:v>
                </c:pt>
                <c:pt idx="4441">
                  <c:v>1.6317313089966774E-2</c:v>
                </c:pt>
                <c:pt idx="4442">
                  <c:v>0.11625309906899929</c:v>
                </c:pt>
                <c:pt idx="4443">
                  <c:v>0.14091663641855121</c:v>
                </c:pt>
                <c:pt idx="4444">
                  <c:v>0.14182158440351486</c:v>
                </c:pt>
                <c:pt idx="4445">
                  <c:v>0.17313461193814875</c:v>
                </c:pt>
                <c:pt idx="4446">
                  <c:v>0.21772434560582044</c:v>
                </c:pt>
                <c:pt idx="4447">
                  <c:v>0.20760542828589679</c:v>
                </c:pt>
                <c:pt idx="4448">
                  <c:v>0.21162418305873873</c:v>
                </c:pt>
                <c:pt idx="4449">
                  <c:v>0.29270704742521048</c:v>
                </c:pt>
                <c:pt idx="4450">
                  <c:v>0.39487749304622416</c:v>
                </c:pt>
                <c:pt idx="4451">
                  <c:v>0.48303497672080997</c:v>
                </c:pt>
                <c:pt idx="4452">
                  <c:v>0.56835429500788448</c:v>
                </c:pt>
                <c:pt idx="4453">
                  <c:v>0.64824337720870973</c:v>
                </c:pt>
                <c:pt idx="4454">
                  <c:v>0.71602203525602826</c:v>
                </c:pt>
                <c:pt idx="4455">
                  <c:v>0.73024297535419469</c:v>
                </c:pt>
                <c:pt idx="4456">
                  <c:v>0.71790856629610067</c:v>
                </c:pt>
                <c:pt idx="4457">
                  <c:v>0.73989124663174155</c:v>
                </c:pt>
                <c:pt idx="4458">
                  <c:v>0.77614888072013855</c:v>
                </c:pt>
                <c:pt idx="4459">
                  <c:v>0.72864588148891929</c:v>
                </c:pt>
                <c:pt idx="4460">
                  <c:v>0.61582012787461282</c:v>
                </c:pt>
                <c:pt idx="4461">
                  <c:v>0.5109937307238579</c:v>
                </c:pt>
                <c:pt idx="4462">
                  <c:v>0.43386146452277902</c:v>
                </c:pt>
                <c:pt idx="4463">
                  <c:v>0.41907944753766063</c:v>
                </c:pt>
                <c:pt idx="4464">
                  <c:v>0.45997428908944132</c:v>
                </c:pt>
                <c:pt idx="4465">
                  <c:v>0.49661637760698796</c:v>
                </c:pt>
                <c:pt idx="4466">
                  <c:v>0.55412378009408714</c:v>
                </c:pt>
                <c:pt idx="4467">
                  <c:v>0.59003142178058632</c:v>
                </c:pt>
                <c:pt idx="4468">
                  <c:v>0.51712713103741414</c:v>
                </c:pt>
                <c:pt idx="4469">
                  <c:v>0.45815236978232865</c:v>
                </c:pt>
                <c:pt idx="4470">
                  <c:v>0.40792442187666894</c:v>
                </c:pt>
                <c:pt idx="4471">
                  <c:v>0.37945096671581269</c:v>
                </c:pt>
                <c:pt idx="4472">
                  <c:v>0.50493612494319684</c:v>
                </c:pt>
                <c:pt idx="4473">
                  <c:v>0.6389996601641178</c:v>
                </c:pt>
                <c:pt idx="4474">
                  <c:v>0.67237783290445807</c:v>
                </c:pt>
                <c:pt idx="4475">
                  <c:v>0.72315578453242779</c:v>
                </c:pt>
                <c:pt idx="4476">
                  <c:v>0.46291324585676197</c:v>
                </c:pt>
                <c:pt idx="4477">
                  <c:v>-0.32890083722770214</c:v>
                </c:pt>
                <c:pt idx="4478">
                  <c:v>-1.3000746059417725</c:v>
                </c:pt>
                <c:pt idx="4479">
                  <c:v>-2.0479853819310665</c:v>
                </c:pt>
                <c:pt idx="4480">
                  <c:v>-2.6042747148871421</c:v>
                </c:pt>
                <c:pt idx="4481">
                  <c:v>-2.9676402837038043</c:v>
                </c:pt>
                <c:pt idx="4482">
                  <c:v>-3.0620003110170364</c:v>
                </c:pt>
                <c:pt idx="4483">
                  <c:v>-2.877779104113579</c:v>
                </c:pt>
                <c:pt idx="4484">
                  <c:v>-2.4737414726614952</c:v>
                </c:pt>
                <c:pt idx="4485">
                  <c:v>-1.9251032213866712</c:v>
                </c:pt>
                <c:pt idx="4486">
                  <c:v>-1.3034415788948537</c:v>
                </c:pt>
                <c:pt idx="4487">
                  <c:v>-0.69458453468978409</c:v>
                </c:pt>
                <c:pt idx="4488">
                  <c:v>-0.30036693647503854</c:v>
                </c:pt>
                <c:pt idx="4489">
                  <c:v>-0.29551181059330706</c:v>
                </c:pt>
                <c:pt idx="4490">
                  <c:v>-0.57146695062518127</c:v>
                </c:pt>
                <c:pt idx="4491">
                  <c:v>-0.84182904615998277</c:v>
                </c:pt>
                <c:pt idx="4492">
                  <c:v>-1.0692075285315514</c:v>
                </c:pt>
                <c:pt idx="4493">
                  <c:v>-1.2943611453473569</c:v>
                </c:pt>
                <c:pt idx="4494">
                  <c:v>-1.4523559820652008</c:v>
                </c:pt>
                <c:pt idx="4495">
                  <c:v>-1.5444100137054921</c:v>
                </c:pt>
                <c:pt idx="4496">
                  <c:v>-1.4863470160961152</c:v>
                </c:pt>
                <c:pt idx="4497">
                  <c:v>-1.3187640613317491</c:v>
                </c:pt>
                <c:pt idx="4498">
                  <c:v>-1.1580808941274883</c:v>
                </c:pt>
                <c:pt idx="4499">
                  <c:v>-1.0716442094743253</c:v>
                </c:pt>
                <c:pt idx="4500">
                  <c:v>-0.99434876941144468</c:v>
                </c:pt>
                <c:pt idx="4501">
                  <c:v>-0.88772625379264358</c:v>
                </c:pt>
                <c:pt idx="4502">
                  <c:v>-0.75445790335536012</c:v>
                </c:pt>
                <c:pt idx="4503">
                  <c:v>-0.62570996224880226</c:v>
                </c:pt>
                <c:pt idx="4504">
                  <c:v>-0.48085243038833142</c:v>
                </c:pt>
                <c:pt idx="4505">
                  <c:v>-0.34326539956033231</c:v>
                </c:pt>
                <c:pt idx="4506">
                  <c:v>-0.25132600989192727</c:v>
                </c:pt>
                <c:pt idx="4507">
                  <c:v>-0.17843485711142421</c:v>
                </c:pt>
                <c:pt idx="4508">
                  <c:v>-0.13053132360801101</c:v>
                </c:pt>
                <c:pt idx="4509">
                  <c:v>-9.9001364372670653E-2</c:v>
                </c:pt>
                <c:pt idx="4510">
                  <c:v>-0.13025739982724191</c:v>
                </c:pt>
                <c:pt idx="4511">
                  <c:v>-0.1824337678961456</c:v>
                </c:pt>
                <c:pt idx="4512">
                  <c:v>-0.26883610015735032</c:v>
                </c:pt>
                <c:pt idx="4513">
                  <c:v>-0.4445181977748871</c:v>
                </c:pt>
                <c:pt idx="4514">
                  <c:v>-0.61899282708764081</c:v>
                </c:pt>
                <c:pt idx="4515">
                  <c:v>-0.60176791649311789</c:v>
                </c:pt>
                <c:pt idx="4516">
                  <c:v>-0.46924680367112165</c:v>
                </c:pt>
                <c:pt idx="4517">
                  <c:v>-0.36024743143469096</c:v>
                </c:pt>
                <c:pt idx="4518">
                  <c:v>-0.3322914914041758</c:v>
                </c:pt>
                <c:pt idx="4519">
                  <c:v>-0.33235420279204847</c:v>
                </c:pt>
                <c:pt idx="4520">
                  <c:v>-0.3772891414538026</c:v>
                </c:pt>
                <c:pt idx="4521">
                  <c:v>-0.52177691001445059</c:v>
                </c:pt>
                <c:pt idx="4522">
                  <c:v>-0.68251566231250771</c:v>
                </c:pt>
                <c:pt idx="4523">
                  <c:v>-0.89068421401083475</c:v>
                </c:pt>
                <c:pt idx="4524">
                  <c:v>-1.0558607471734285</c:v>
                </c:pt>
                <c:pt idx="4525">
                  <c:v>-1.2349258062243462</c:v>
                </c:pt>
                <c:pt idx="4526">
                  <c:v>-1.5327120740711691</c:v>
                </c:pt>
                <c:pt idx="4527">
                  <c:v>-1.676185789257288</c:v>
                </c:pt>
                <c:pt idx="4528">
                  <c:v>-1.7729446367919446</c:v>
                </c:pt>
                <c:pt idx="4529">
                  <c:v>-1.877626315355301</c:v>
                </c:pt>
                <c:pt idx="4530">
                  <c:v>-1.8885649940371514</c:v>
                </c:pt>
                <c:pt idx="4531">
                  <c:v>-1.8282841475307943</c:v>
                </c:pt>
                <c:pt idx="4532">
                  <c:v>-1.779690861850977</c:v>
                </c:pt>
                <c:pt idx="4533">
                  <c:v>-1.7058215247094632</c:v>
                </c:pt>
                <c:pt idx="4534">
                  <c:v>-1.5052123264968396</c:v>
                </c:pt>
                <c:pt idx="4535">
                  <c:v>-1.1574496871978046</c:v>
                </c:pt>
                <c:pt idx="4536">
                  <c:v>-0.72885367691516878</c:v>
                </c:pt>
                <c:pt idx="4537">
                  <c:v>-0.38059866551309823</c:v>
                </c:pt>
                <c:pt idx="4538">
                  <c:v>-0.28773503204807643</c:v>
                </c:pt>
                <c:pt idx="4539">
                  <c:v>-0.44874975465238098</c:v>
                </c:pt>
                <c:pt idx="4540">
                  <c:v>-0.72131522722542285</c:v>
                </c:pt>
                <c:pt idx="4541">
                  <c:v>-1.1000632124394178</c:v>
                </c:pt>
                <c:pt idx="4542">
                  <c:v>-1.4633809071779251</c:v>
                </c:pt>
                <c:pt idx="4543">
                  <c:v>-1.7514530494809151</c:v>
                </c:pt>
                <c:pt idx="4544">
                  <c:v>-1.9380793623626233</c:v>
                </c:pt>
                <c:pt idx="4545">
                  <c:v>-2.0142080636322501</c:v>
                </c:pt>
                <c:pt idx="4546">
                  <c:v>-1.9104430823028089</c:v>
                </c:pt>
                <c:pt idx="4547">
                  <c:v>-1.7613987247645855</c:v>
                </c:pt>
                <c:pt idx="4548">
                  <c:v>-1.5623570188879967</c:v>
                </c:pt>
                <c:pt idx="4549">
                  <c:v>-1.3225551036000252</c:v>
                </c:pt>
                <c:pt idx="4550">
                  <c:v>-1.1516265182197094</c:v>
                </c:pt>
                <c:pt idx="4551">
                  <c:v>-1.0814018967747689</c:v>
                </c:pt>
                <c:pt idx="4552">
                  <c:v>-1.0619868019223213</c:v>
                </c:pt>
                <c:pt idx="4553">
                  <c:v>-1.1376705300807954</c:v>
                </c:pt>
                <c:pt idx="4554">
                  <c:v>-1.2234730111062528</c:v>
                </c:pt>
                <c:pt idx="4555">
                  <c:v>-1.3302678734064104</c:v>
                </c:pt>
                <c:pt idx="4556">
                  <c:v>-1.3887306743860246</c:v>
                </c:pt>
                <c:pt idx="4557">
                  <c:v>-1.2773879939317705</c:v>
                </c:pt>
                <c:pt idx="4558">
                  <c:v>-1.053726440370083</c:v>
                </c:pt>
                <c:pt idx="4559">
                  <c:v>-0.82588135018944742</c:v>
                </c:pt>
                <c:pt idx="4560">
                  <c:v>-0.70153797045350075</c:v>
                </c:pt>
                <c:pt idx="4561">
                  <c:v>-0.62346331581473358</c:v>
                </c:pt>
                <c:pt idx="4562">
                  <c:v>-0.46731751486659051</c:v>
                </c:pt>
                <c:pt idx="4563">
                  <c:v>-0.33310688562691215</c:v>
                </c:pt>
                <c:pt idx="4564">
                  <c:v>-0.3111608234792948</c:v>
                </c:pt>
                <c:pt idx="4565">
                  <c:v>-0.39760255135595801</c:v>
                </c:pt>
                <c:pt idx="4566">
                  <c:v>-0.49579659797251224</c:v>
                </c:pt>
                <c:pt idx="4567">
                  <c:v>-0.55296760283410551</c:v>
                </c:pt>
                <c:pt idx="4568">
                  <c:v>-0.62231389939785009</c:v>
                </c:pt>
                <c:pt idx="4569">
                  <c:v>-0.71617369741201409</c:v>
                </c:pt>
                <c:pt idx="4570">
                  <c:v>-0.81137309253215795</c:v>
                </c:pt>
                <c:pt idx="4571">
                  <c:v>-0.88099954381585122</c:v>
                </c:pt>
                <c:pt idx="4572">
                  <c:v>-0.95259058646857742</c:v>
                </c:pt>
                <c:pt idx="4573">
                  <c:v>-1.0024201197177172</c:v>
                </c:pt>
                <c:pt idx="4574">
                  <c:v>-1.0206792931258679</c:v>
                </c:pt>
                <c:pt idx="4575">
                  <c:v>-1.0150300788134337</c:v>
                </c:pt>
                <c:pt idx="4576">
                  <c:v>-1.0418710644543172</c:v>
                </c:pt>
                <c:pt idx="4577">
                  <c:v>-1.0845993004739285</c:v>
                </c:pt>
                <c:pt idx="4578">
                  <c:v>-1.1260819333791734</c:v>
                </c:pt>
                <c:pt idx="4579">
                  <c:v>-1.1616513501852752</c:v>
                </c:pt>
                <c:pt idx="4580">
                  <c:v>-1.1459110110998154</c:v>
                </c:pt>
                <c:pt idx="4581">
                  <c:v>-1.0455472820252181</c:v>
                </c:pt>
                <c:pt idx="4582">
                  <c:v>-1.1037341675162315</c:v>
                </c:pt>
                <c:pt idx="4583">
                  <c:v>-1.1751105442643166</c:v>
                </c:pt>
                <c:pt idx="4584">
                  <c:v>-1.210648605376482</c:v>
                </c:pt>
                <c:pt idx="4585">
                  <c:v>-1.2878290745615959</c:v>
                </c:pt>
                <c:pt idx="4586">
                  <c:v>-1.3363573099672794</c:v>
                </c:pt>
                <c:pt idx="4587">
                  <c:v>-1.3194603185355664</c:v>
                </c:pt>
                <c:pt idx="4588">
                  <c:v>-1.2232466507703066</c:v>
                </c:pt>
                <c:pt idx="4589">
                  <c:v>-1.0842883747816086</c:v>
                </c:pt>
                <c:pt idx="4590">
                  <c:v>-0.92389990724623205</c:v>
                </c:pt>
                <c:pt idx="4591">
                  <c:v>-0.73956073276698597</c:v>
                </c:pt>
                <c:pt idx="4592">
                  <c:v>-0.56494240812957286</c:v>
                </c:pt>
                <c:pt idx="4593">
                  <c:v>-0.4767126747965813</c:v>
                </c:pt>
                <c:pt idx="4594">
                  <c:v>-0.52974428951740271</c:v>
                </c:pt>
                <c:pt idx="4595">
                  <c:v>-0.65206270538270472</c:v>
                </c:pt>
                <c:pt idx="4596">
                  <c:v>-0.74959813624620442</c:v>
                </c:pt>
                <c:pt idx="4597">
                  <c:v>-0.77781526409089574</c:v>
                </c:pt>
                <c:pt idx="4598">
                  <c:v>-0.75984384678304195</c:v>
                </c:pt>
                <c:pt idx="4599">
                  <c:v>-0.74981784537434581</c:v>
                </c:pt>
                <c:pt idx="4600">
                  <c:v>-0.74579583808779726</c:v>
                </c:pt>
                <c:pt idx="4601">
                  <c:v>-0.51597497373819357</c:v>
                </c:pt>
                <c:pt idx="4602">
                  <c:v>-0.22023493900895119</c:v>
                </c:pt>
                <c:pt idx="4603">
                  <c:v>-2.6470052897930148E-2</c:v>
                </c:pt>
                <c:pt idx="4604">
                  <c:v>0.13167476490139962</c:v>
                </c:pt>
                <c:pt idx="4605">
                  <c:v>0.21928520500659943</c:v>
                </c:pt>
                <c:pt idx="4606">
                  <c:v>0.18344206541776659</c:v>
                </c:pt>
                <c:pt idx="4607">
                  <c:v>0.11877580717206002</c:v>
                </c:pt>
                <c:pt idx="4608">
                  <c:v>1.837107449769974E-2</c:v>
                </c:pt>
                <c:pt idx="4609">
                  <c:v>-0.17366318196058275</c:v>
                </c:pt>
                <c:pt idx="4610">
                  <c:v>-0.40964072585105898</c:v>
                </c:pt>
                <c:pt idx="4611">
                  <c:v>-0.48083496183156971</c:v>
                </c:pt>
                <c:pt idx="4612">
                  <c:v>-0.59754085466265683</c:v>
                </c:pt>
                <c:pt idx="4613">
                  <c:v>-0.6624917261302472</c:v>
                </c:pt>
                <c:pt idx="4614">
                  <c:v>-0.57851840034127233</c:v>
                </c:pt>
                <c:pt idx="4615">
                  <c:v>-0.40473125740885735</c:v>
                </c:pt>
                <c:pt idx="4616">
                  <c:v>-0.2494961602985859</c:v>
                </c:pt>
                <c:pt idx="4617">
                  <c:v>-0.22958639100193978</c:v>
                </c:pt>
                <c:pt idx="4618">
                  <c:v>-0.19800645634531977</c:v>
                </c:pt>
                <c:pt idx="4619">
                  <c:v>-0.16977960750460624</c:v>
                </c:pt>
                <c:pt idx="4620">
                  <c:v>-0.19798789143562318</c:v>
                </c:pt>
                <c:pt idx="4621">
                  <c:v>-0.30120922788977622</c:v>
                </c:pt>
                <c:pt idx="4622">
                  <c:v>-0.41981458872556687</c:v>
                </c:pt>
                <c:pt idx="4623">
                  <c:v>-0.56595010265707968</c:v>
                </c:pt>
                <c:pt idx="4624">
                  <c:v>-0.6691423492133618</c:v>
                </c:pt>
                <c:pt idx="4625">
                  <c:v>-0.71324263438582425</c:v>
                </c:pt>
                <c:pt idx="4626">
                  <c:v>-0.74768185749650007</c:v>
                </c:pt>
                <c:pt idx="4627">
                  <c:v>-0.67908261582255369</c:v>
                </c:pt>
                <c:pt idx="4628">
                  <c:v>-0.59187797248363494</c:v>
                </c:pt>
                <c:pt idx="4629">
                  <c:v>-0.5661152864992619</c:v>
                </c:pt>
                <c:pt idx="4630">
                  <c:v>-0.57176121175289152</c:v>
                </c:pt>
                <c:pt idx="4631">
                  <c:v>-0.56743237182497985</c:v>
                </c:pt>
                <c:pt idx="4632">
                  <c:v>-0.54532375708222391</c:v>
                </c:pt>
                <c:pt idx="4633">
                  <c:v>-0.52253584206104287</c:v>
                </c:pt>
                <c:pt idx="4634">
                  <c:v>-0.52994338721036915</c:v>
                </c:pt>
                <c:pt idx="4635">
                  <c:v>-0.552793575078249</c:v>
                </c:pt>
                <c:pt idx="4636">
                  <c:v>-0.62072886541485794</c:v>
                </c:pt>
                <c:pt idx="4637">
                  <c:v>-0.66825554586946967</c:v>
                </c:pt>
                <c:pt idx="4638">
                  <c:v>-0.69286267586052419</c:v>
                </c:pt>
                <c:pt idx="4639">
                  <c:v>-0.62192827552556995</c:v>
                </c:pt>
                <c:pt idx="4640">
                  <c:v>-0.5160529609769583</c:v>
                </c:pt>
                <c:pt idx="4641">
                  <c:v>-0.42694621838629249</c:v>
                </c:pt>
                <c:pt idx="4642">
                  <c:v>-0.36223142825067045</c:v>
                </c:pt>
                <c:pt idx="4643">
                  <c:v>-0.33665768042206767</c:v>
                </c:pt>
                <c:pt idx="4644">
                  <c:v>-0.41444552913308147</c:v>
                </c:pt>
                <c:pt idx="4645">
                  <c:v>-0.47967648223042492</c:v>
                </c:pt>
                <c:pt idx="4646">
                  <c:v>-0.55733233004808425</c:v>
                </c:pt>
                <c:pt idx="4647">
                  <c:v>-0.62255502395331863</c:v>
                </c:pt>
                <c:pt idx="4648">
                  <c:v>-0.61409907303750522</c:v>
                </c:pt>
                <c:pt idx="4649">
                  <c:v>-0.5226620688289404</c:v>
                </c:pt>
                <c:pt idx="4650">
                  <c:v>-0.50685667946934698</c:v>
                </c:pt>
                <c:pt idx="4651">
                  <c:v>-0.66452202558517459</c:v>
                </c:pt>
                <c:pt idx="4652">
                  <c:v>-0.8759787590056658</c:v>
                </c:pt>
                <c:pt idx="4653">
                  <c:v>-1.0608377509564162</c:v>
                </c:pt>
                <c:pt idx="4654">
                  <c:v>-1.260270854830742</c:v>
                </c:pt>
                <c:pt idx="4655">
                  <c:v>-1.4215645444393159</c:v>
                </c:pt>
                <c:pt idx="4656">
                  <c:v>-1.4469721582531929</c:v>
                </c:pt>
                <c:pt idx="4657">
                  <c:v>-1.3899109348654748</c:v>
                </c:pt>
                <c:pt idx="4658">
                  <c:v>-1.3016714805364609</c:v>
                </c:pt>
                <c:pt idx="4659">
                  <c:v>-1.0684769189357759</c:v>
                </c:pt>
                <c:pt idx="4660">
                  <c:v>-0.78592052824795255</c:v>
                </c:pt>
                <c:pt idx="4661">
                  <c:v>-0.62921536803245548</c:v>
                </c:pt>
                <c:pt idx="4662">
                  <c:v>-0.50060074344277383</c:v>
                </c:pt>
                <c:pt idx="4663">
                  <c:v>-0.40081033386290077</c:v>
                </c:pt>
                <c:pt idx="4664">
                  <c:v>-0.39228260837495327</c:v>
                </c:pt>
                <c:pt idx="4665">
                  <c:v>-0.42121470451354981</c:v>
                </c:pt>
                <c:pt idx="4666">
                  <c:v>-0.47636798143386844</c:v>
                </c:pt>
                <c:pt idx="4667">
                  <c:v>-0.4918766245990992</c:v>
                </c:pt>
                <c:pt idx="4668">
                  <c:v>-0.45513827629387382</c:v>
                </c:pt>
                <c:pt idx="4669">
                  <c:v>-0.37283506147563461</c:v>
                </c:pt>
                <c:pt idx="4670">
                  <c:v>-0.36545097827911377</c:v>
                </c:pt>
                <c:pt idx="4671">
                  <c:v>-0.32115283794701099</c:v>
                </c:pt>
                <c:pt idx="4672">
                  <c:v>-0.36462929829955104</c:v>
                </c:pt>
                <c:pt idx="4673">
                  <c:v>-0.54739666812121868</c:v>
                </c:pt>
                <c:pt idx="4674">
                  <c:v>-0.70144017577171325</c:v>
                </c:pt>
                <c:pt idx="4675">
                  <c:v>-0.73319267638027674</c:v>
                </c:pt>
                <c:pt idx="4676">
                  <c:v>-0.75127460606396201</c:v>
                </c:pt>
                <c:pt idx="4677">
                  <c:v>-0.65186236515641216</c:v>
                </c:pt>
                <c:pt idx="4678">
                  <c:v>-0.44394619390368462</c:v>
                </c:pt>
                <c:pt idx="4679">
                  <c:v>-0.1543895897269249</c:v>
                </c:pt>
                <c:pt idx="4680">
                  <c:v>0.18554889030754568</c:v>
                </c:pt>
                <c:pt idx="4681">
                  <c:v>0.49331028878688815</c:v>
                </c:pt>
                <c:pt idx="4682">
                  <c:v>0.60902215495705603</c:v>
                </c:pt>
                <c:pt idx="4683">
                  <c:v>0.54262278199195868</c:v>
                </c:pt>
                <c:pt idx="4684">
                  <c:v>0.44482035264372827</c:v>
                </c:pt>
                <c:pt idx="4685">
                  <c:v>0.42879240363836291</c:v>
                </c:pt>
                <c:pt idx="4686">
                  <c:v>0.43310245938599112</c:v>
                </c:pt>
                <c:pt idx="4687">
                  <c:v>0.44809179671108723</c:v>
                </c:pt>
                <c:pt idx="4688">
                  <c:v>0.40752586103975774</c:v>
                </c:pt>
                <c:pt idx="4689">
                  <c:v>0.29382865302264694</c:v>
                </c:pt>
                <c:pt idx="4690">
                  <c:v>0.18704336553812029</c:v>
                </c:pt>
                <c:pt idx="4691">
                  <c:v>0.16720917150378228</c:v>
                </c:pt>
                <c:pt idx="4692">
                  <c:v>0.168336660861969</c:v>
                </c:pt>
                <c:pt idx="4693">
                  <c:v>0.24285540439188483</c:v>
                </c:pt>
                <c:pt idx="4694">
                  <c:v>0.36946976959705352</c:v>
                </c:pt>
                <c:pt idx="4695">
                  <c:v>0.57603676892817024</c:v>
                </c:pt>
                <c:pt idx="4696">
                  <c:v>0.88823985859751708</c:v>
                </c:pt>
                <c:pt idx="4697">
                  <c:v>1.2101833862811329</c:v>
                </c:pt>
                <c:pt idx="4698">
                  <c:v>1.4280450135469438</c:v>
                </c:pt>
                <c:pt idx="4699">
                  <c:v>1.566065030694008</c:v>
                </c:pt>
                <c:pt idx="4700">
                  <c:v>1.5991509157419206</c:v>
                </c:pt>
                <c:pt idx="4701">
                  <c:v>1.4888648271560669</c:v>
                </c:pt>
                <c:pt idx="4702">
                  <c:v>1.2575422516465187</c:v>
                </c:pt>
                <c:pt idx="4703">
                  <c:v>0.9954996476322413</c:v>
                </c:pt>
                <c:pt idx="4704">
                  <c:v>0.82686141662299639</c:v>
                </c:pt>
                <c:pt idx="4705">
                  <c:v>0.56653153516352184</c:v>
                </c:pt>
                <c:pt idx="4706">
                  <c:v>0.26904683746397495</c:v>
                </c:pt>
                <c:pt idx="4707">
                  <c:v>0.21183044359087946</c:v>
                </c:pt>
                <c:pt idx="4708">
                  <c:v>0.15854323245584964</c:v>
                </c:pt>
                <c:pt idx="4709">
                  <c:v>4.4859765395522118E-2</c:v>
                </c:pt>
                <c:pt idx="4710">
                  <c:v>5.375769272446633E-2</c:v>
                </c:pt>
                <c:pt idx="4711">
                  <c:v>0.15074662819504739</c:v>
                </c:pt>
                <c:pt idx="4712">
                  <c:v>0.30185139834880831</c:v>
                </c:pt>
                <c:pt idx="4713">
                  <c:v>0.35927376039326192</c:v>
                </c:pt>
                <c:pt idx="4714">
                  <c:v>0.30463657334446909</c:v>
                </c:pt>
                <c:pt idx="4715">
                  <c:v>0.28101462610065936</c:v>
                </c:pt>
                <c:pt idx="4716">
                  <c:v>0.27310458585619929</c:v>
                </c:pt>
                <c:pt idx="4717">
                  <c:v>0.25292343266308309</c:v>
                </c:pt>
                <c:pt idx="4718">
                  <c:v>0.21771442361176016</c:v>
                </c:pt>
                <c:pt idx="4719">
                  <c:v>0.20780529342591764</c:v>
                </c:pt>
                <c:pt idx="4720">
                  <c:v>0.24532563373446467</c:v>
                </c:pt>
                <c:pt idx="4721">
                  <c:v>0.38480635844171052</c:v>
                </c:pt>
                <c:pt idx="4722">
                  <c:v>0.57951944366097452</c:v>
                </c:pt>
                <c:pt idx="4723">
                  <c:v>0.7092278630286456</c:v>
                </c:pt>
                <c:pt idx="4724">
                  <c:v>0.79091178461909295</c:v>
                </c:pt>
                <c:pt idx="4725">
                  <c:v>0.78575812183320526</c:v>
                </c:pt>
                <c:pt idx="4726">
                  <c:v>0.57522985316812991</c:v>
                </c:pt>
                <c:pt idx="4727">
                  <c:v>0.38648743294179444</c:v>
                </c:pt>
                <c:pt idx="4728">
                  <c:v>0.47379564508795741</c:v>
                </c:pt>
                <c:pt idx="4729">
                  <c:v>0.60620189666748048</c:v>
                </c:pt>
                <c:pt idx="4730">
                  <c:v>0.73354285150766374</c:v>
                </c:pt>
                <c:pt idx="4731">
                  <c:v>0.82318198308348656</c:v>
                </c:pt>
                <c:pt idx="4732">
                  <c:v>0.94909387841820725</c:v>
                </c:pt>
                <c:pt idx="4733">
                  <c:v>1.2273048377037048</c:v>
                </c:pt>
                <c:pt idx="4734">
                  <c:v>1.4985090784728528</c:v>
                </c:pt>
                <c:pt idx="4735">
                  <c:v>1.7353878244757652</c:v>
                </c:pt>
                <c:pt idx="4736">
                  <c:v>1.7313064679503443</c:v>
                </c:pt>
                <c:pt idx="4737">
                  <c:v>1.5447285407781601</c:v>
                </c:pt>
                <c:pt idx="4738">
                  <c:v>1.3293098071217537</c:v>
                </c:pt>
                <c:pt idx="4739">
                  <c:v>1.1350626718997956</c:v>
                </c:pt>
                <c:pt idx="4740">
                  <c:v>0.93255166679620749</c:v>
                </c:pt>
                <c:pt idx="4741">
                  <c:v>0.75542137831449507</c:v>
                </c:pt>
                <c:pt idx="4742">
                  <c:v>0.71909116566181186</c:v>
                </c:pt>
                <c:pt idx="4743">
                  <c:v>0.59494242511689666</c:v>
                </c:pt>
                <c:pt idx="4744">
                  <c:v>0.48863887511193754</c:v>
                </c:pt>
                <c:pt idx="4745">
                  <c:v>0.5710837387293578</c:v>
                </c:pt>
                <c:pt idx="4746">
                  <c:v>0.73123378604650502</c:v>
                </c:pt>
                <c:pt idx="4747">
                  <c:v>0.87689238645136358</c:v>
                </c:pt>
                <c:pt idx="4748">
                  <c:v>0.89564842700958258</c:v>
                </c:pt>
                <c:pt idx="4749">
                  <c:v>0.82134683445096024</c:v>
                </c:pt>
                <c:pt idx="4750">
                  <c:v>0.6635695141553879</c:v>
                </c:pt>
                <c:pt idx="4751">
                  <c:v>0.43657687492668629</c:v>
                </c:pt>
                <c:pt idx="4752">
                  <c:v>0.21162286743521691</c:v>
                </c:pt>
                <c:pt idx="4753">
                  <c:v>-2.7689928263425829E-2</c:v>
                </c:pt>
                <c:pt idx="4754">
                  <c:v>-0.21411429293453693</c:v>
                </c:pt>
                <c:pt idx="4755">
                  <c:v>-0.39098554976284505</c:v>
                </c:pt>
                <c:pt idx="4756">
                  <c:v>-0.55120152443647386</c:v>
                </c:pt>
                <c:pt idx="4757">
                  <c:v>-0.64508368805050853</c:v>
                </c:pt>
                <c:pt idx="4758">
                  <c:v>-0.61081403419375424</c:v>
                </c:pt>
                <c:pt idx="4759">
                  <c:v>-0.47141151599586012</c:v>
                </c:pt>
                <c:pt idx="4760">
                  <c:v>-0.24963568948209286</c:v>
                </c:pt>
                <c:pt idx="4761">
                  <c:v>0.14800633057951929</c:v>
                </c:pt>
                <c:pt idx="4762">
                  <c:v>0.64995821937918663</c:v>
                </c:pt>
                <c:pt idx="4763">
                  <c:v>1.086121403798461</c:v>
                </c:pt>
                <c:pt idx="4764">
                  <c:v>1.3632796449959279</c:v>
                </c:pt>
                <c:pt idx="4765">
                  <c:v>1.4814349164068699</c:v>
                </c:pt>
                <c:pt idx="4766">
                  <c:v>1.6963015267252923</c:v>
                </c:pt>
                <c:pt idx="4767">
                  <c:v>1.805709655880928</c:v>
                </c:pt>
                <c:pt idx="4768">
                  <c:v>1.8131245100498201</c:v>
                </c:pt>
                <c:pt idx="4769">
                  <c:v>1.8061882504820825</c:v>
                </c:pt>
                <c:pt idx="4770">
                  <c:v>1.6849880415201188</c:v>
                </c:pt>
                <c:pt idx="4771">
                  <c:v>1.4487885957956315</c:v>
                </c:pt>
                <c:pt idx="4772">
                  <c:v>0.97897366203367719</c:v>
                </c:pt>
                <c:pt idx="4773">
                  <c:v>0.45181362256407742</c:v>
                </c:pt>
                <c:pt idx="4774">
                  <c:v>7.4440610110759739E-2</c:v>
                </c:pt>
                <c:pt idx="4775">
                  <c:v>-0.16604513704776766</c:v>
                </c:pt>
                <c:pt idx="4776">
                  <c:v>-0.19632845163345339</c:v>
                </c:pt>
                <c:pt idx="4777">
                  <c:v>-0.10869294159114361</c:v>
                </c:pt>
                <c:pt idx="4778">
                  <c:v>-7.8683642148971555E-2</c:v>
                </c:pt>
                <c:pt idx="4779">
                  <c:v>-0.12421042867004872</c:v>
                </c:pt>
                <c:pt idx="4780">
                  <c:v>-0.19443877771496773</c:v>
                </c:pt>
                <c:pt idx="4781">
                  <c:v>-0.20758277032524347</c:v>
                </c:pt>
                <c:pt idx="4782">
                  <c:v>-0.11680968090891838</c:v>
                </c:pt>
                <c:pt idx="4783">
                  <c:v>2.4131787903606892E-2</c:v>
                </c:pt>
                <c:pt idx="4784">
                  <c:v>0.13624849352985621</c:v>
                </c:pt>
                <c:pt idx="4785">
                  <c:v>0.15156322840601208</c:v>
                </c:pt>
                <c:pt idx="4786">
                  <c:v>9.2485300339758394E-2</c:v>
                </c:pt>
                <c:pt idx="4787">
                  <c:v>0.12613646496087313</c:v>
                </c:pt>
                <c:pt idx="4788">
                  <c:v>0.25827484097331765</c:v>
                </c:pt>
                <c:pt idx="4789">
                  <c:v>0.44039167150855069</c:v>
                </c:pt>
                <c:pt idx="4790">
                  <c:v>0.64451548486948018</c:v>
                </c:pt>
                <c:pt idx="4791">
                  <c:v>0.75594309613108635</c:v>
                </c:pt>
                <c:pt idx="4792">
                  <c:v>0.94057762809097767</c:v>
                </c:pt>
                <c:pt idx="4793">
                  <c:v>1.2301752358675004</c:v>
                </c:pt>
                <c:pt idx="4794">
                  <c:v>1.5143393915891648</c:v>
                </c:pt>
                <c:pt idx="4795">
                  <c:v>1.812720613628626</c:v>
                </c:pt>
                <c:pt idx="4796">
                  <c:v>2.0795876821875572</c:v>
                </c:pt>
                <c:pt idx="4797">
                  <c:v>2.2753591865301135</c:v>
                </c:pt>
                <c:pt idx="4798">
                  <c:v>2.4352077367901805</c:v>
                </c:pt>
                <c:pt idx="4799">
                  <c:v>2.5231618469953538</c:v>
                </c:pt>
                <c:pt idx="4800">
                  <c:v>2.5391130512952804</c:v>
                </c:pt>
                <c:pt idx="4801">
                  <c:v>2.5087241944670677</c:v>
                </c:pt>
                <c:pt idx="4802">
                  <c:v>2.3991669613122943</c:v>
                </c:pt>
                <c:pt idx="4803">
                  <c:v>2.241259832829237</c:v>
                </c:pt>
                <c:pt idx="4804">
                  <c:v>2.1108224849402903</c:v>
                </c:pt>
                <c:pt idx="4805">
                  <c:v>1.9307994326949121</c:v>
                </c:pt>
                <c:pt idx="4806">
                  <c:v>1.7231244590878487</c:v>
                </c:pt>
                <c:pt idx="4807">
                  <c:v>1.4439599651098252</c:v>
                </c:pt>
                <c:pt idx="4808">
                  <c:v>1.1354371129721403</c:v>
                </c:pt>
                <c:pt idx="4809">
                  <c:v>0.82330579787492753</c:v>
                </c:pt>
                <c:pt idx="4810">
                  <c:v>0.55084140904247758</c:v>
                </c:pt>
                <c:pt idx="4811">
                  <c:v>0.35454752907156944</c:v>
                </c:pt>
                <c:pt idx="4812">
                  <c:v>0.23456434495747092</c:v>
                </c:pt>
                <c:pt idx="4813">
                  <c:v>0.18459038548171522</c:v>
                </c:pt>
                <c:pt idx="4814">
                  <c:v>0.14887310720980168</c:v>
                </c:pt>
                <c:pt idx="4815">
                  <c:v>8.6196364089846614E-2</c:v>
                </c:pt>
                <c:pt idx="4816">
                  <c:v>9.0515190660953523E-2</c:v>
                </c:pt>
                <c:pt idx="4817">
                  <c:v>0.11473048411309719</c:v>
                </c:pt>
                <c:pt idx="4818">
                  <c:v>9.7248259484767924E-2</c:v>
                </c:pt>
                <c:pt idx="4819">
                  <c:v>2.4372729733586312E-2</c:v>
                </c:pt>
                <c:pt idx="4820">
                  <c:v>-0.14353087171912193</c:v>
                </c:pt>
                <c:pt idx="4821">
                  <c:v>-0.50862385421991352</c:v>
                </c:pt>
                <c:pt idx="4822">
                  <c:v>-1.0469322681427002</c:v>
                </c:pt>
                <c:pt idx="4823">
                  <c:v>-1.6539754329621792</c:v>
                </c:pt>
                <c:pt idx="4824">
                  <c:v>-2.2487517240643502</c:v>
                </c:pt>
                <c:pt idx="4825">
                  <c:v>-2.695079342722893</c:v>
                </c:pt>
                <c:pt idx="4826">
                  <c:v>-2.9970158180594444</c:v>
                </c:pt>
                <c:pt idx="4827">
                  <c:v>-2.9604429459571842</c:v>
                </c:pt>
                <c:pt idx="4828">
                  <c:v>-2.2245215933024882</c:v>
                </c:pt>
                <c:pt idx="4829">
                  <c:v>-1.2120293522626162</c:v>
                </c:pt>
                <c:pt idx="4830">
                  <c:v>-0.32432992257177834</c:v>
                </c:pt>
                <c:pt idx="4831">
                  <c:v>0.66297631412744529</c:v>
                </c:pt>
                <c:pt idx="4832">
                  <c:v>1.793598025739193</c:v>
                </c:pt>
                <c:pt idx="4833">
                  <c:v>2.8084302493929862</c:v>
                </c:pt>
                <c:pt idx="4834">
                  <c:v>3.2703734421730042</c:v>
                </c:pt>
                <c:pt idx="4835">
                  <c:v>3.0960907477140429</c:v>
                </c:pt>
                <c:pt idx="4836">
                  <c:v>2.5942865011096004</c:v>
                </c:pt>
                <c:pt idx="4837">
                  <c:v>1.9005550020933153</c:v>
                </c:pt>
                <c:pt idx="4838">
                  <c:v>1.3331118129193784</c:v>
                </c:pt>
                <c:pt idx="4839">
                  <c:v>0.93653785988688476</c:v>
                </c:pt>
                <c:pt idx="4840">
                  <c:v>0.64836478002369402</c:v>
                </c:pt>
                <c:pt idx="4841">
                  <c:v>0.39161843776702882</c:v>
                </c:pt>
                <c:pt idx="4842">
                  <c:v>0.19016504779458046</c:v>
                </c:pt>
                <c:pt idx="4843">
                  <c:v>0.11511822760105134</c:v>
                </c:pt>
                <c:pt idx="4844">
                  <c:v>0.16707804769277573</c:v>
                </c:pt>
                <c:pt idx="4845">
                  <c:v>0.26854682743549346</c:v>
                </c:pt>
                <c:pt idx="4846">
                  <c:v>0.24308351889252663</c:v>
                </c:pt>
                <c:pt idx="4847">
                  <c:v>0.37247421517968182</c:v>
                </c:pt>
                <c:pt idx="4848">
                  <c:v>0.56598416268825535</c:v>
                </c:pt>
                <c:pt idx="4849">
                  <c:v>0.67777620166540153</c:v>
                </c:pt>
                <c:pt idx="4850">
                  <c:v>0.84382616266608246</c:v>
                </c:pt>
                <c:pt idx="4851">
                  <c:v>1.0951573254168034</c:v>
                </c:pt>
                <c:pt idx="4852">
                  <c:v>1.3051903349161149</c:v>
                </c:pt>
                <c:pt idx="4853">
                  <c:v>1.4796430371701719</c:v>
                </c:pt>
                <c:pt idx="4854">
                  <c:v>1.570334375202656</c:v>
                </c:pt>
                <c:pt idx="4855">
                  <c:v>1.6578391268849373</c:v>
                </c:pt>
                <c:pt idx="4856">
                  <c:v>1.7878858807682991</c:v>
                </c:pt>
                <c:pt idx="4857">
                  <c:v>1.8773906725645066</c:v>
                </c:pt>
                <c:pt idx="4858">
                  <c:v>1.8747538706660272</c:v>
                </c:pt>
                <c:pt idx="4859">
                  <c:v>1.8558656099438668</c:v>
                </c:pt>
                <c:pt idx="4860">
                  <c:v>1.9291639664769173</c:v>
                </c:pt>
                <c:pt idx="4861">
                  <c:v>2.0252379588782787</c:v>
                </c:pt>
                <c:pt idx="4862">
                  <c:v>2.0753459657728675</c:v>
                </c:pt>
                <c:pt idx="4863">
                  <c:v>2.0517851950228216</c:v>
                </c:pt>
                <c:pt idx="4864">
                  <c:v>1.9396293130517006</c:v>
                </c:pt>
                <c:pt idx="4865">
                  <c:v>1.7613306047022343</c:v>
                </c:pt>
                <c:pt idx="4866">
                  <c:v>1.4647867240011694</c:v>
                </c:pt>
                <c:pt idx="4867">
                  <c:v>1.1263560216128827</c:v>
                </c:pt>
                <c:pt idx="4868">
                  <c:v>0.82079792708158494</c:v>
                </c:pt>
                <c:pt idx="4869">
                  <c:v>0.55756665721535681</c:v>
                </c:pt>
                <c:pt idx="4870">
                  <c:v>0.36296079531311992</c:v>
                </c:pt>
                <c:pt idx="4871">
                  <c:v>0.34297026135027409</c:v>
                </c:pt>
                <c:pt idx="4872">
                  <c:v>0.52993425093591218</c:v>
                </c:pt>
                <c:pt idx="4873">
                  <c:v>0.75279977917671204</c:v>
                </c:pt>
                <c:pt idx="4874">
                  <c:v>1.0917000129818917</c:v>
                </c:pt>
                <c:pt idx="4875">
                  <c:v>1.3101882424950599</c:v>
                </c:pt>
                <c:pt idx="4876">
                  <c:v>1.2190162633359434</c:v>
                </c:pt>
                <c:pt idx="4877">
                  <c:v>0.7929995329678059</c:v>
                </c:pt>
                <c:pt idx="4878">
                  <c:v>0.26686553366482257</c:v>
                </c:pt>
                <c:pt idx="4879">
                  <c:v>-0.18073326967656614</c:v>
                </c:pt>
                <c:pt idx="4880">
                  <c:v>-0.52843297831714153</c:v>
                </c:pt>
                <c:pt idx="4881">
                  <c:v>-0.72030563235282896</c:v>
                </c:pt>
                <c:pt idx="4882">
                  <c:v>-0.86767498187720782</c:v>
                </c:pt>
                <c:pt idx="4883">
                  <c:v>-0.99501177057623869</c:v>
                </c:pt>
                <c:pt idx="4884">
                  <c:v>-1.0072271887958051</c:v>
                </c:pt>
                <c:pt idx="4885">
                  <c:v>-0.81487908303737644</c:v>
                </c:pt>
                <c:pt idx="4886">
                  <c:v>-0.48623793527483944</c:v>
                </c:pt>
                <c:pt idx="4887">
                  <c:v>-0.22469139441847802</c:v>
                </c:pt>
                <c:pt idx="4888">
                  <c:v>-2.0009409505873918E-2</c:v>
                </c:pt>
                <c:pt idx="4889">
                  <c:v>0.16179839568212628</c:v>
                </c:pt>
                <c:pt idx="4890">
                  <c:v>0.17643573062494397</c:v>
                </c:pt>
                <c:pt idx="4891">
                  <c:v>-0.10344309210777283</c:v>
                </c:pt>
                <c:pt idx="4892">
                  <c:v>-0.51844505690038212</c:v>
                </c:pt>
                <c:pt idx="4893">
                  <c:v>-0.82546882912516595</c:v>
                </c:pt>
                <c:pt idx="4894">
                  <c:v>-0.99458930924534805</c:v>
                </c:pt>
                <c:pt idx="4895">
                  <c:v>-1.1135074230283499</c:v>
                </c:pt>
                <c:pt idx="4896">
                  <c:v>-1.2980060072243214</c:v>
                </c:pt>
                <c:pt idx="4897">
                  <c:v>-1.5484923934936525</c:v>
                </c:pt>
                <c:pt idx="4898">
                  <c:v>-1.5699787183105947</c:v>
                </c:pt>
                <c:pt idx="4899">
                  <c:v>-1.4053107467293739</c:v>
                </c:pt>
                <c:pt idx="4900">
                  <c:v>-1.0702780806273222</c:v>
                </c:pt>
                <c:pt idx="4901">
                  <c:v>-0.73122655011713511</c:v>
                </c:pt>
                <c:pt idx="4902">
                  <c:v>-0.43460124693810942</c:v>
                </c:pt>
                <c:pt idx="4903">
                  <c:v>-0.15838477291166783</c:v>
                </c:pt>
                <c:pt idx="4904">
                  <c:v>0.14383119933307173</c:v>
                </c:pt>
                <c:pt idx="4905">
                  <c:v>0.40058594696223737</c:v>
                </c:pt>
                <c:pt idx="4906">
                  <c:v>0.53641362369060519</c:v>
                </c:pt>
                <c:pt idx="4907">
                  <c:v>0.47886002819985152</c:v>
                </c:pt>
                <c:pt idx="4908">
                  <c:v>0.27376122817397119</c:v>
                </c:pt>
                <c:pt idx="4909">
                  <c:v>7.3668850734829913E-2</c:v>
                </c:pt>
                <c:pt idx="4910">
                  <c:v>-3.1585928052663804E-4</c:v>
                </c:pt>
                <c:pt idx="4911">
                  <c:v>4.3944749236106877E-3</c:v>
                </c:pt>
                <c:pt idx="4912">
                  <c:v>3.472365360707045E-2</c:v>
                </c:pt>
                <c:pt idx="4913">
                  <c:v>0.12535871218889952</c:v>
                </c:pt>
                <c:pt idx="4914">
                  <c:v>0.25580844886600973</c:v>
                </c:pt>
                <c:pt idx="4915">
                  <c:v>0.54978328227996831</c:v>
                </c:pt>
                <c:pt idx="4916">
                  <c:v>0.81194304987788202</c:v>
                </c:pt>
                <c:pt idx="4917">
                  <c:v>1.1231349366903305</c:v>
                </c:pt>
                <c:pt idx="4918">
                  <c:v>1.4932891228795053</c:v>
                </c:pt>
                <c:pt idx="4919">
                  <c:v>1.8530235707759859</c:v>
                </c:pt>
                <c:pt idx="4920">
                  <c:v>2.1567487093806266</c:v>
                </c:pt>
                <c:pt idx="4921">
                  <c:v>2.2674705617129804</c:v>
                </c:pt>
                <c:pt idx="4922">
                  <c:v>2.0873551234602927</c:v>
                </c:pt>
                <c:pt idx="4923">
                  <c:v>1.7872783550620079</c:v>
                </c:pt>
                <c:pt idx="4924">
                  <c:v>1.541466671526432</c:v>
                </c:pt>
                <c:pt idx="4925">
                  <c:v>1.3075602114200593</c:v>
                </c:pt>
                <c:pt idx="4926">
                  <c:v>1.1087957366555929</c:v>
                </c:pt>
                <c:pt idx="4927">
                  <c:v>0.95741461247205739</c:v>
                </c:pt>
                <c:pt idx="4928">
                  <c:v>0.9691615225374699</c:v>
                </c:pt>
                <c:pt idx="4929">
                  <c:v>1.1300903458893299</c:v>
                </c:pt>
                <c:pt idx="4930">
                  <c:v>1.1858558993786574</c:v>
                </c:pt>
                <c:pt idx="4931">
                  <c:v>1.0937921467423439</c:v>
                </c:pt>
                <c:pt idx="4932">
                  <c:v>0.91092208519577988</c:v>
                </c:pt>
                <c:pt idx="4933">
                  <c:v>0.75764777876436717</c:v>
                </c:pt>
                <c:pt idx="4934">
                  <c:v>0.54768734782934192</c:v>
                </c:pt>
                <c:pt idx="4935">
                  <c:v>8.8497901260852815E-2</c:v>
                </c:pt>
                <c:pt idx="4936">
                  <c:v>-0.81013275191187861</c:v>
                </c:pt>
                <c:pt idx="4937">
                  <c:v>-1.7657934920489788</c:v>
                </c:pt>
                <c:pt idx="4938">
                  <c:v>-2.4670142510533335</c:v>
                </c:pt>
                <c:pt idx="4939">
                  <c:v>-2.9105039235949519</c:v>
                </c:pt>
                <c:pt idx="4940">
                  <c:v>-3.1268579193949702</c:v>
                </c:pt>
                <c:pt idx="4941">
                  <c:v>-3.0742008188366889</c:v>
                </c:pt>
                <c:pt idx="4942">
                  <c:v>-2.7581310385465625</c:v>
                </c:pt>
                <c:pt idx="4943">
                  <c:v>-2.2193549935519696</c:v>
                </c:pt>
                <c:pt idx="4944">
                  <c:v>-1.6781829057633877</c:v>
                </c:pt>
                <c:pt idx="4945">
                  <c:v>-1.3616178663074971</c:v>
                </c:pt>
                <c:pt idx="4946">
                  <c:v>-1.2036347240209579</c:v>
                </c:pt>
                <c:pt idx="4947">
                  <c:v>-1.1189835597574711</c:v>
                </c:pt>
                <c:pt idx="4948">
                  <c:v>-1.1505675874650478</c:v>
                </c:pt>
                <c:pt idx="4949">
                  <c:v>-1.3241288816928865</c:v>
                </c:pt>
                <c:pt idx="4950">
                  <c:v>-1.4502970312535763</c:v>
                </c:pt>
                <c:pt idx="4951">
                  <c:v>-1.44379331946373</c:v>
                </c:pt>
                <c:pt idx="4952">
                  <c:v>-1.3128884866833688</c:v>
                </c:pt>
                <c:pt idx="4953">
                  <c:v>-1.2124961062520743</c:v>
                </c:pt>
                <c:pt idx="4954">
                  <c:v>-1.1443747282773258</c:v>
                </c:pt>
                <c:pt idx="4955">
                  <c:v>-1.0652418006956579</c:v>
                </c:pt>
                <c:pt idx="4956">
                  <c:v>-0.86732714563608171</c:v>
                </c:pt>
                <c:pt idx="4957">
                  <c:v>-0.57024575963616375</c:v>
                </c:pt>
                <c:pt idx="4958">
                  <c:v>-0.33788033321499827</c:v>
                </c:pt>
                <c:pt idx="4959">
                  <c:v>-0.15247424287721514</c:v>
                </c:pt>
                <c:pt idx="4960">
                  <c:v>6.2761637382209301E-3</c:v>
                </c:pt>
                <c:pt idx="4961">
                  <c:v>0.16414329361170532</c:v>
                </c:pt>
                <c:pt idx="4962">
                  <c:v>0.32889926578849554</c:v>
                </c:pt>
                <c:pt idx="4963">
                  <c:v>0.45154490645974876</c:v>
                </c:pt>
                <c:pt idx="4964">
                  <c:v>0.49993054289370775</c:v>
                </c:pt>
                <c:pt idx="4965">
                  <c:v>0.48970292218029504</c:v>
                </c:pt>
                <c:pt idx="4966">
                  <c:v>0.39776473850011829</c:v>
                </c:pt>
                <c:pt idx="4967">
                  <c:v>0.29855174146592617</c:v>
                </c:pt>
                <c:pt idx="4968">
                  <c:v>0.24785901300609112</c:v>
                </c:pt>
                <c:pt idx="4969">
                  <c:v>0.21997225284576416</c:v>
                </c:pt>
                <c:pt idx="4970">
                  <c:v>0.19726371377706528</c:v>
                </c:pt>
                <c:pt idx="4971">
                  <c:v>0.21692596312612297</c:v>
                </c:pt>
                <c:pt idx="4972">
                  <c:v>0.27516881743445992</c:v>
                </c:pt>
                <c:pt idx="4973">
                  <c:v>0.35339537177234892</c:v>
                </c:pt>
                <c:pt idx="4974">
                  <c:v>0.4624684189260006</c:v>
                </c:pt>
                <c:pt idx="4975">
                  <c:v>0.6143063568323851</c:v>
                </c:pt>
                <c:pt idx="4976">
                  <c:v>0.80371652908623226</c:v>
                </c:pt>
                <c:pt idx="4977">
                  <c:v>1.0338643258810043</c:v>
                </c:pt>
                <c:pt idx="4978">
                  <c:v>1.3073489807546139</c:v>
                </c:pt>
                <c:pt idx="4979">
                  <c:v>1.5771877504885197</c:v>
                </c:pt>
                <c:pt idx="4980">
                  <c:v>1.7014236876368523</c:v>
                </c:pt>
                <c:pt idx="4981">
                  <c:v>1.6367248311638833</c:v>
                </c:pt>
                <c:pt idx="4982">
                  <c:v>1.3996352930366993</c:v>
                </c:pt>
                <c:pt idx="4983">
                  <c:v>0.97577253073453907</c:v>
                </c:pt>
                <c:pt idx="4984">
                  <c:v>0.59347122911363848</c:v>
                </c:pt>
                <c:pt idx="4985">
                  <c:v>0.37152075357735159</c:v>
                </c:pt>
                <c:pt idx="4986">
                  <c:v>0.36836559601128105</c:v>
                </c:pt>
                <c:pt idx="4987">
                  <c:v>0.5481000881642103</c:v>
                </c:pt>
                <c:pt idx="4988">
                  <c:v>0.6621392121165991</c:v>
                </c:pt>
                <c:pt idx="4989">
                  <c:v>0.57944335676729686</c:v>
                </c:pt>
                <c:pt idx="4990">
                  <c:v>0.25232288707047701</c:v>
                </c:pt>
                <c:pt idx="4991">
                  <c:v>-0.29405815623700621</c:v>
                </c:pt>
                <c:pt idx="4992">
                  <c:v>-0.95691270209848889</c:v>
                </c:pt>
                <c:pt idx="4993">
                  <c:v>-1.4806179141998292</c:v>
                </c:pt>
                <c:pt idx="4994">
                  <c:v>-1.8528700813651087</c:v>
                </c:pt>
                <c:pt idx="4995">
                  <c:v>-2.0639835101366044</c:v>
                </c:pt>
                <c:pt idx="4996">
                  <c:v>-1.9692206096649172</c:v>
                </c:pt>
                <c:pt idx="4997">
                  <c:v>-1.591342690140009</c:v>
                </c:pt>
                <c:pt idx="4998">
                  <c:v>-1.1911644402891397</c:v>
                </c:pt>
                <c:pt idx="4999">
                  <c:v>-1.016321801841259</c:v>
                </c:pt>
                <c:pt idx="5000">
                  <c:v>-1.0567788331210615</c:v>
                </c:pt>
                <c:pt idx="5001">
                  <c:v>-1.2572447745501996</c:v>
                </c:pt>
                <c:pt idx="5002">
                  <c:v>-1.4587285700440407</c:v>
                </c:pt>
                <c:pt idx="5003">
                  <c:v>-1.5896449510753154</c:v>
                </c:pt>
                <c:pt idx="5004">
                  <c:v>-1.6900238098204137</c:v>
                </c:pt>
                <c:pt idx="5005">
                  <c:v>-1.6859472772479058</c:v>
                </c:pt>
                <c:pt idx="5006">
                  <c:v>-1.5440650279819965</c:v>
                </c:pt>
                <c:pt idx="5007">
                  <c:v>-1.3951699206233026</c:v>
                </c:pt>
                <c:pt idx="5008">
                  <c:v>-1.3495433659851552</c:v>
                </c:pt>
                <c:pt idx="5009">
                  <c:v>-1.3042261290550232</c:v>
                </c:pt>
                <c:pt idx="5010">
                  <c:v>-1.1517974030971527</c:v>
                </c:pt>
                <c:pt idx="5011">
                  <c:v>-0.97437321893870832</c:v>
                </c:pt>
                <c:pt idx="5012">
                  <c:v>-0.7857025001943112</c:v>
                </c:pt>
                <c:pt idx="5013">
                  <c:v>-0.6756163132935763</c:v>
                </c:pt>
                <c:pt idx="5014">
                  <c:v>-0.58910624608397488</c:v>
                </c:pt>
                <c:pt idx="5015">
                  <c:v>-0.4328138262033463</c:v>
                </c:pt>
                <c:pt idx="5016">
                  <c:v>-0.27550026319921017</c:v>
                </c:pt>
                <c:pt idx="5017">
                  <c:v>-0.10113316783681513</c:v>
                </c:pt>
                <c:pt idx="5018">
                  <c:v>4.5554579067975283E-2</c:v>
                </c:pt>
                <c:pt idx="5019">
                  <c:v>0.11454739317297936</c:v>
                </c:pt>
                <c:pt idx="5020">
                  <c:v>0.10547046795487404</c:v>
                </c:pt>
                <c:pt idx="5021">
                  <c:v>9.811876371502877E-2</c:v>
                </c:pt>
                <c:pt idx="5022">
                  <c:v>0.18845219733193519</c:v>
                </c:pt>
                <c:pt idx="5023">
                  <c:v>0.35359443292021753</c:v>
                </c:pt>
                <c:pt idx="5024">
                  <c:v>0.59525411825627095</c:v>
                </c:pt>
                <c:pt idx="5025">
                  <c:v>0.80515633285045629</c:v>
                </c:pt>
                <c:pt idx="5026">
                  <c:v>0.96288475580513477</c:v>
                </c:pt>
                <c:pt idx="5027">
                  <c:v>1.0869530971348287</c:v>
                </c:pt>
                <c:pt idx="5028">
                  <c:v>1.2056730633974075</c:v>
                </c:pt>
                <c:pt idx="5029">
                  <c:v>1.259669030159712</c:v>
                </c:pt>
                <c:pt idx="5030">
                  <c:v>1.2036246375739574</c:v>
                </c:pt>
                <c:pt idx="5031">
                  <c:v>0.98218180999159821</c:v>
                </c:pt>
                <c:pt idx="5032">
                  <c:v>0.65719729162752627</c:v>
                </c:pt>
                <c:pt idx="5033">
                  <c:v>0.44935055606067181</c:v>
                </c:pt>
                <c:pt idx="5034">
                  <c:v>0.29387168487533927</c:v>
                </c:pt>
                <c:pt idx="5035">
                  <c:v>0.17783436633646488</c:v>
                </c:pt>
                <c:pt idx="5036">
                  <c:v>0.11026518478989601</c:v>
                </c:pt>
                <c:pt idx="5037">
                  <c:v>8.5169666111469269E-2</c:v>
                </c:pt>
                <c:pt idx="5038">
                  <c:v>0.17805506218224765</c:v>
                </c:pt>
                <c:pt idx="5039">
                  <c:v>0.39916953206062317</c:v>
                </c:pt>
                <c:pt idx="5040">
                  <c:v>0.65351573847234257</c:v>
                </c:pt>
                <c:pt idx="5041">
                  <c:v>0.76788939625024799</c:v>
                </c:pt>
                <c:pt idx="5042">
                  <c:v>0.69191389203071596</c:v>
                </c:pt>
                <c:pt idx="5043">
                  <c:v>0.39741671953350305</c:v>
                </c:pt>
                <c:pt idx="5044">
                  <c:v>-6.1783635746687653E-2</c:v>
                </c:pt>
                <c:pt idx="5045">
                  <c:v>-0.52647741358727218</c:v>
                </c:pt>
                <c:pt idx="5046">
                  <c:v>-1.1473831207305194</c:v>
                </c:pt>
                <c:pt idx="5047">
                  <c:v>-1.9849962513148787</c:v>
                </c:pt>
                <c:pt idx="5048">
                  <c:v>-2.759751009643078</c:v>
                </c:pt>
                <c:pt idx="5049">
                  <c:v>-3.2295125144720078</c:v>
                </c:pt>
                <c:pt idx="5050">
                  <c:v>-3.3313432368636131</c:v>
                </c:pt>
                <c:pt idx="5051">
                  <c:v>-2.997099433243275</c:v>
                </c:pt>
                <c:pt idx="5052">
                  <c:v>-2.3403825634717941</c:v>
                </c:pt>
                <c:pt idx="5053">
                  <c:v>-1.7296047820150853</c:v>
                </c:pt>
                <c:pt idx="5054">
                  <c:v>-1.2090056839585306</c:v>
                </c:pt>
                <c:pt idx="5055">
                  <c:v>-0.71641547977924347</c:v>
                </c:pt>
                <c:pt idx="5056">
                  <c:v>-0.28272913936525584</c:v>
                </c:pt>
                <c:pt idx="5057">
                  <c:v>-3.7348084989935158E-2</c:v>
                </c:pt>
                <c:pt idx="5058">
                  <c:v>-0.23272186903283001</c:v>
                </c:pt>
                <c:pt idx="5059">
                  <c:v>-0.76194394737482074</c:v>
                </c:pt>
                <c:pt idx="5060">
                  <c:v>-1.2655374419689178</c:v>
                </c:pt>
                <c:pt idx="5061">
                  <c:v>-1.5829892116785049</c:v>
                </c:pt>
                <c:pt idx="5062">
                  <c:v>-1.9328493203222752</c:v>
                </c:pt>
                <c:pt idx="5063">
                  <c:v>-2.2154874989390376</c:v>
                </c:pt>
                <c:pt idx="5064">
                  <c:v>-2.2733952529728412</c:v>
                </c:pt>
                <c:pt idx="5065">
                  <c:v>-2.2461780720949176</c:v>
                </c:pt>
                <c:pt idx="5066">
                  <c:v>-2.3628580909967423</c:v>
                </c:pt>
                <c:pt idx="5067">
                  <c:v>-2.4933068409562114</c:v>
                </c:pt>
                <c:pt idx="5068">
                  <c:v>-2.5759797459840774</c:v>
                </c:pt>
                <c:pt idx="5069">
                  <c:v>-2.6061072322726253</c:v>
                </c:pt>
                <c:pt idx="5070">
                  <c:v>-2.4977536484599114</c:v>
                </c:pt>
                <c:pt idx="5071">
                  <c:v>-2.4375808292627337</c:v>
                </c:pt>
                <c:pt idx="5072">
                  <c:v>-2.4455467835068703</c:v>
                </c:pt>
                <c:pt idx="5073">
                  <c:v>-2.5450818890333178</c:v>
                </c:pt>
                <c:pt idx="5074">
                  <c:v>-2.6691393399238588</c:v>
                </c:pt>
                <c:pt idx="5075">
                  <c:v>-2.761434423029423</c:v>
                </c:pt>
                <c:pt idx="5076">
                  <c:v>-2.9492481592297555</c:v>
                </c:pt>
                <c:pt idx="5077">
                  <c:v>-3.3094889760017399</c:v>
                </c:pt>
                <c:pt idx="5078">
                  <c:v>-3.6843191805481914</c:v>
                </c:pt>
                <c:pt idx="5079">
                  <c:v>-3.9560217502713204</c:v>
                </c:pt>
                <c:pt idx="5080">
                  <c:v>-4.1949632477760321</c:v>
                </c:pt>
                <c:pt idx="5081">
                  <c:v>-4.3886946585774425</c:v>
                </c:pt>
                <c:pt idx="5082">
                  <c:v>-4.3871518707275392</c:v>
                </c:pt>
                <c:pt idx="5083">
                  <c:v>-4.308323509991169</c:v>
                </c:pt>
                <c:pt idx="5084">
                  <c:v>-4.2794476202130323</c:v>
                </c:pt>
                <c:pt idx="5085">
                  <c:v>-4.1563798105716705</c:v>
                </c:pt>
                <c:pt idx="5086">
                  <c:v>-3.9817898449301721</c:v>
                </c:pt>
                <c:pt idx="5087">
                  <c:v>-3.8439010977745056</c:v>
                </c:pt>
                <c:pt idx="5088">
                  <c:v>-3.7942091202735901</c:v>
                </c:pt>
                <c:pt idx="5089">
                  <c:v>-3.8791978150606159</c:v>
                </c:pt>
                <c:pt idx="5090">
                  <c:v>-3.9999875494837762</c:v>
                </c:pt>
                <c:pt idx="5091">
                  <c:v>-4.0791614806652072</c:v>
                </c:pt>
                <c:pt idx="5092">
                  <c:v>-4.2104574921727185</c:v>
                </c:pt>
                <c:pt idx="5093">
                  <c:v>-4.4230189839005476</c:v>
                </c:pt>
                <c:pt idx="5094">
                  <c:v>-4.592986725568772</c:v>
                </c:pt>
                <c:pt idx="5095">
                  <c:v>-4.7516164237260821</c:v>
                </c:pt>
                <c:pt idx="5096">
                  <c:v>-4.7360838800668716</c:v>
                </c:pt>
                <c:pt idx="5097">
                  <c:v>-4.6059736838936809</c:v>
                </c:pt>
                <c:pt idx="5098">
                  <c:v>-4.4794022226333619</c:v>
                </c:pt>
                <c:pt idx="5099">
                  <c:v>-4.2194233202934264</c:v>
                </c:pt>
                <c:pt idx="5100">
                  <c:v>-3.7526626065373421</c:v>
                </c:pt>
                <c:pt idx="5101">
                  <c:v>-3.3627600342035295</c:v>
                </c:pt>
                <c:pt idx="5102">
                  <c:v>-3.260972873568535</c:v>
                </c:pt>
                <c:pt idx="5103">
                  <c:v>-3.4040779218077661</c:v>
                </c:pt>
                <c:pt idx="5104">
                  <c:v>-3.633504830002785</c:v>
                </c:pt>
                <c:pt idx="5105">
                  <c:v>-3.768443949222565</c:v>
                </c:pt>
                <c:pt idx="5106">
                  <c:v>-3.9573370814323425</c:v>
                </c:pt>
                <c:pt idx="5107">
                  <c:v>-4.2114947882294658</c:v>
                </c:pt>
                <c:pt idx="5108">
                  <c:v>-4.2644009801745417</c:v>
                </c:pt>
                <c:pt idx="5109">
                  <c:v>-4.2376137158274654</c:v>
                </c:pt>
                <c:pt idx="5110">
                  <c:v>-4.0979281193017965</c:v>
                </c:pt>
                <c:pt idx="5111">
                  <c:v>-3.9008857226371769</c:v>
                </c:pt>
                <c:pt idx="5112">
                  <c:v>-3.6981794205307961</c:v>
                </c:pt>
                <c:pt idx="5113">
                  <c:v>-3.44706723600626</c:v>
                </c:pt>
                <c:pt idx="5114">
                  <c:v>-3.0441069540381434</c:v>
                </c:pt>
                <c:pt idx="5115">
                  <c:v>-2.6856998240947725</c:v>
                </c:pt>
                <c:pt idx="5116">
                  <c:v>-2.3812965546548366</c:v>
                </c:pt>
                <c:pt idx="5117">
                  <c:v>-1.9674778470396996</c:v>
                </c:pt>
                <c:pt idx="5118">
                  <c:v>-1.7862346270680429</c:v>
                </c:pt>
                <c:pt idx="5119">
                  <c:v>-1.3963193370401861</c:v>
                </c:pt>
                <c:pt idx="5120">
                  <c:v>-1.3572663684189321</c:v>
                </c:pt>
                <c:pt idx="5121">
                  <c:v>-1.5741075834631921</c:v>
                </c:pt>
                <c:pt idx="5122">
                  <c:v>-1.8632424572110178</c:v>
                </c:pt>
                <c:pt idx="5123">
                  <c:v>-2.0019756884872915</c:v>
                </c:pt>
                <c:pt idx="5124">
                  <c:v>-1.8853206664323807</c:v>
                </c:pt>
                <c:pt idx="5125">
                  <c:v>-1.7243972517549992</c:v>
                </c:pt>
                <c:pt idx="5126">
                  <c:v>-1.3930409494042397</c:v>
                </c:pt>
                <c:pt idx="5127">
                  <c:v>-1.103663562387228</c:v>
                </c:pt>
                <c:pt idx="5128">
                  <c:v>-0.78245225228369242</c:v>
                </c:pt>
                <c:pt idx="5129">
                  <c:v>-0.57610039394348866</c:v>
                </c:pt>
                <c:pt idx="5130">
                  <c:v>-0.5548485059291125</c:v>
                </c:pt>
                <c:pt idx="5131">
                  <c:v>-0.57512390892952681</c:v>
                </c:pt>
                <c:pt idx="5132">
                  <c:v>-0.63839271917939189</c:v>
                </c:pt>
                <c:pt idx="5133">
                  <c:v>-0.67872973635792733</c:v>
                </c:pt>
                <c:pt idx="5134">
                  <c:v>-0.62784887373447418</c:v>
                </c:pt>
                <c:pt idx="5135">
                  <c:v>-0.53524834670126442</c:v>
                </c:pt>
                <c:pt idx="5136">
                  <c:v>-0.39192044645547869</c:v>
                </c:pt>
                <c:pt idx="5137">
                  <c:v>-0.22388495374470951</c:v>
                </c:pt>
                <c:pt idx="5138">
                  <c:v>-0.13576960656791925</c:v>
                </c:pt>
                <c:pt idx="5139">
                  <c:v>-4.6893244273960591E-2</c:v>
                </c:pt>
                <c:pt idx="5140">
                  <c:v>0.17333802195265891</c:v>
                </c:pt>
                <c:pt idx="5141">
                  <c:v>0.53111319579184058</c:v>
                </c:pt>
                <c:pt idx="5142">
                  <c:v>0.83847077094018463</c:v>
                </c:pt>
                <c:pt idx="5143">
                  <c:v>0.98312986291944982</c:v>
                </c:pt>
                <c:pt idx="5144">
                  <c:v>1.0387828575074673</c:v>
                </c:pt>
                <c:pt idx="5145">
                  <c:v>1.0641939796507358</c:v>
                </c:pt>
                <c:pt idx="5146">
                  <c:v>0.99276373542845253</c:v>
                </c:pt>
                <c:pt idx="5147">
                  <c:v>0.82857421226799488</c:v>
                </c:pt>
                <c:pt idx="5148">
                  <c:v>0.63370398312807086</c:v>
                </c:pt>
                <c:pt idx="5149">
                  <c:v>0.50664658170193433</c:v>
                </c:pt>
                <c:pt idx="5150">
                  <c:v>0.4119163525477052</c:v>
                </c:pt>
                <c:pt idx="5151">
                  <c:v>0.30158429022878408</c:v>
                </c:pt>
                <c:pt idx="5152">
                  <c:v>0.24428069975227118</c:v>
                </c:pt>
                <c:pt idx="5153">
                  <c:v>0.22455789517611266</c:v>
                </c:pt>
                <c:pt idx="5154">
                  <c:v>0.2051734982058406</c:v>
                </c:pt>
                <c:pt idx="5155">
                  <c:v>5.4942192435264589E-2</c:v>
                </c:pt>
                <c:pt idx="5156">
                  <c:v>-2.5614459067583084E-2</c:v>
                </c:pt>
                <c:pt idx="5157">
                  <c:v>0.39432050921022893</c:v>
                </c:pt>
                <c:pt idx="5158">
                  <c:v>0.93247477591037753</c:v>
                </c:pt>
                <c:pt idx="5159">
                  <c:v>1.0506283662468197</c:v>
                </c:pt>
                <c:pt idx="5160">
                  <c:v>1.0290681472420693</c:v>
                </c:pt>
                <c:pt idx="5161">
                  <c:v>1.1192678806185723</c:v>
                </c:pt>
                <c:pt idx="5162">
                  <c:v>1.4114275190234185</c:v>
                </c:pt>
                <c:pt idx="5163">
                  <c:v>1.7532230016589165</c:v>
                </c:pt>
                <c:pt idx="5164">
                  <c:v>1.9799791941046716</c:v>
                </c:pt>
                <c:pt idx="5165">
                  <c:v>2.07482468649745</c:v>
                </c:pt>
                <c:pt idx="5166">
                  <c:v>2.0388181172311306</c:v>
                </c:pt>
                <c:pt idx="5167">
                  <c:v>1.9692554005980492</c:v>
                </c:pt>
                <c:pt idx="5168">
                  <c:v>1.8782787184417249</c:v>
                </c:pt>
                <c:pt idx="5169">
                  <c:v>1.7502491077780724</c:v>
                </c:pt>
                <c:pt idx="5170">
                  <c:v>1.5590252754092218</c:v>
                </c:pt>
                <c:pt idx="5171">
                  <c:v>1.3618159407377244</c:v>
                </c:pt>
                <c:pt idx="5172">
                  <c:v>1.1828708957880736</c:v>
                </c:pt>
                <c:pt idx="5173">
                  <c:v>1.0827923646569253</c:v>
                </c:pt>
                <c:pt idx="5174">
                  <c:v>1.0766418246924878</c:v>
                </c:pt>
                <c:pt idx="5175">
                  <c:v>1.0667277974635363</c:v>
                </c:pt>
                <c:pt idx="5176">
                  <c:v>0.99573068574070933</c:v>
                </c:pt>
                <c:pt idx="5177">
                  <c:v>0.98730806395411497</c:v>
                </c:pt>
                <c:pt idx="5178">
                  <c:v>1.0994255004823208</c:v>
                </c:pt>
                <c:pt idx="5179">
                  <c:v>1.2515780916810035</c:v>
                </c:pt>
                <c:pt idx="5180">
                  <c:v>1.3344255360960962</c:v>
                </c:pt>
                <c:pt idx="5181">
                  <c:v>1.3566212743520738</c:v>
                </c:pt>
                <c:pt idx="5182">
                  <c:v>1.4304600597918034</c:v>
                </c:pt>
                <c:pt idx="5183">
                  <c:v>1.5113959032297135</c:v>
                </c:pt>
                <c:pt idx="5184">
                  <c:v>1.6133539487421513</c:v>
                </c:pt>
                <c:pt idx="5185">
                  <c:v>1.7150102779269218</c:v>
                </c:pt>
                <c:pt idx="5186">
                  <c:v>1.782280593663454</c:v>
                </c:pt>
                <c:pt idx="5187">
                  <c:v>1.8306345820426941</c:v>
                </c:pt>
                <c:pt idx="5188">
                  <c:v>1.8526364850997925</c:v>
                </c:pt>
                <c:pt idx="5189">
                  <c:v>1.8655102998018265</c:v>
                </c:pt>
                <c:pt idx="5190">
                  <c:v>1.8331287118792534</c:v>
                </c:pt>
                <c:pt idx="5191">
                  <c:v>1.7570111203193666</c:v>
                </c:pt>
                <c:pt idx="5192">
                  <c:v>1.6247248828411103</c:v>
                </c:pt>
                <c:pt idx="5193">
                  <c:v>1.5443715682625772</c:v>
                </c:pt>
                <c:pt idx="5194">
                  <c:v>1.5330914121866226</c:v>
                </c:pt>
                <c:pt idx="5195">
                  <c:v>1.5620450699329378</c:v>
                </c:pt>
                <c:pt idx="5196">
                  <c:v>1.710815485417843</c:v>
                </c:pt>
                <c:pt idx="5197">
                  <c:v>1.8222745254635813</c:v>
                </c:pt>
                <c:pt idx="5198">
                  <c:v>1.8609253518283368</c:v>
                </c:pt>
                <c:pt idx="5199">
                  <c:v>1.7252453903853895</c:v>
                </c:pt>
                <c:pt idx="5200">
                  <c:v>1.4457316714525223</c:v>
                </c:pt>
                <c:pt idx="5201">
                  <c:v>1.0830720077455045</c:v>
                </c:pt>
                <c:pt idx="5202">
                  <c:v>0.80908851228654388</c:v>
                </c:pt>
                <c:pt idx="5203">
                  <c:v>0.57629660457372667</c:v>
                </c:pt>
                <c:pt idx="5204">
                  <c:v>0.16028522763401271</c:v>
                </c:pt>
                <c:pt idx="5205">
                  <c:v>-0.40080185540020469</c:v>
                </c:pt>
                <c:pt idx="5206">
                  <c:v>-0.85115593984723092</c:v>
                </c:pt>
                <c:pt idx="5207">
                  <c:v>-1.0591860587149859</c:v>
                </c:pt>
                <c:pt idx="5208">
                  <c:v>-1.0710603649914265</c:v>
                </c:pt>
                <c:pt idx="5209">
                  <c:v>-1.0203697561472655</c:v>
                </c:pt>
                <c:pt idx="5210">
                  <c:v>-0.94836399972438812</c:v>
                </c:pt>
                <c:pt idx="5211">
                  <c:v>-0.88659043215215205</c:v>
                </c:pt>
                <c:pt idx="5212">
                  <c:v>-0.813767673522234</c:v>
                </c:pt>
                <c:pt idx="5213">
                  <c:v>-0.72489752389490603</c:v>
                </c:pt>
                <c:pt idx="5214">
                  <c:v>-0.58339015424251561</c:v>
                </c:pt>
                <c:pt idx="5215">
                  <c:v>-0.39518180407583714</c:v>
                </c:pt>
                <c:pt idx="5216">
                  <c:v>-0.23766358852386477</c:v>
                </c:pt>
                <c:pt idx="5217">
                  <c:v>-0.15894895613193513</c:v>
                </c:pt>
                <c:pt idx="5218">
                  <c:v>-0.1180424201488495</c:v>
                </c:pt>
                <c:pt idx="5219">
                  <c:v>-0.1033172307908535</c:v>
                </c:pt>
                <c:pt idx="5220">
                  <c:v>-3.4418392404913907E-2</c:v>
                </c:pt>
                <c:pt idx="5221">
                  <c:v>0.21711040623486044</c:v>
                </c:pt>
                <c:pt idx="5222">
                  <c:v>0.41292108692228796</c:v>
                </c:pt>
                <c:pt idx="5223">
                  <c:v>0.57397387124598032</c:v>
                </c:pt>
                <c:pt idx="5224">
                  <c:v>0.67926497586071499</c:v>
                </c:pt>
                <c:pt idx="5225">
                  <c:v>0.71066759370267396</c:v>
                </c:pt>
                <c:pt idx="5226">
                  <c:v>0.74900764055550106</c:v>
                </c:pt>
                <c:pt idx="5227">
                  <c:v>0.82441267579793931</c:v>
                </c:pt>
                <c:pt idx="5228">
                  <c:v>0.96275523997843271</c:v>
                </c:pt>
                <c:pt idx="5229">
                  <c:v>1.0856702180206776</c:v>
                </c:pt>
                <c:pt idx="5230">
                  <c:v>1.1961866138130428</c:v>
                </c:pt>
                <c:pt idx="5231">
                  <c:v>1.3007663315534592</c:v>
                </c:pt>
                <c:pt idx="5232">
                  <c:v>1.3965343683958054</c:v>
                </c:pt>
                <c:pt idx="5233">
                  <c:v>1.4277997228503228</c:v>
                </c:pt>
                <c:pt idx="5234">
                  <c:v>1.3630444407463074</c:v>
                </c:pt>
                <c:pt idx="5235">
                  <c:v>1.2921424193680286</c:v>
                </c:pt>
                <c:pt idx="5236">
                  <c:v>1.2257094980031253</c:v>
                </c:pt>
                <c:pt idx="5237">
                  <c:v>1.1889207174628973</c:v>
                </c:pt>
                <c:pt idx="5238">
                  <c:v>1.2348554934561253</c:v>
                </c:pt>
                <c:pt idx="5239">
                  <c:v>1.3427250739932062</c:v>
                </c:pt>
                <c:pt idx="5240">
                  <c:v>1.4464453241229058</c:v>
                </c:pt>
                <c:pt idx="5241">
                  <c:v>1.3971272760629654</c:v>
                </c:pt>
                <c:pt idx="5242">
                  <c:v>1.2489738880097867</c:v>
                </c:pt>
                <c:pt idx="5243">
                  <c:v>1.242034266293049</c:v>
                </c:pt>
                <c:pt idx="5244">
                  <c:v>1.3841391482949257</c:v>
                </c:pt>
                <c:pt idx="5245">
                  <c:v>1.5930701038241388</c:v>
                </c:pt>
                <c:pt idx="5246">
                  <c:v>1.8197499901056291</c:v>
                </c:pt>
                <c:pt idx="5247">
                  <c:v>1.9816437502205373</c:v>
                </c:pt>
                <c:pt idx="5248">
                  <c:v>2.0455241426825523</c:v>
                </c:pt>
                <c:pt idx="5249">
                  <c:v>2.0553384017944336</c:v>
                </c:pt>
                <c:pt idx="5250">
                  <c:v>2.0981251099705696</c:v>
                </c:pt>
                <c:pt idx="5251">
                  <c:v>2.1494243408739568</c:v>
                </c:pt>
                <c:pt idx="5252">
                  <c:v>2.2124051392078399</c:v>
                </c:pt>
                <c:pt idx="5253">
                  <c:v>2.1204377925395965</c:v>
                </c:pt>
                <c:pt idx="5254">
                  <c:v>1.8226646809279921</c:v>
                </c:pt>
                <c:pt idx="5255">
                  <c:v>1.3923749515414239</c:v>
                </c:pt>
                <c:pt idx="5256">
                  <c:v>0.93865630611777306</c:v>
                </c:pt>
                <c:pt idx="5257">
                  <c:v>0.60950849711894994</c:v>
                </c:pt>
                <c:pt idx="5258">
                  <c:v>0.53090298838913441</c:v>
                </c:pt>
                <c:pt idx="5259">
                  <c:v>0.69987918846309194</c:v>
                </c:pt>
                <c:pt idx="5260">
                  <c:v>0.95408652350306511</c:v>
                </c:pt>
                <c:pt idx="5261">
                  <c:v>1.2247940433025362</c:v>
                </c:pt>
                <c:pt idx="5262">
                  <c:v>1.5016193586587907</c:v>
                </c:pt>
                <c:pt idx="5263">
                  <c:v>1.6128968426585197</c:v>
                </c:pt>
                <c:pt idx="5264">
                  <c:v>1.631181816905737</c:v>
                </c:pt>
                <c:pt idx="5265">
                  <c:v>1.4977183887362482</c:v>
                </c:pt>
                <c:pt idx="5266">
                  <c:v>1.0409929588437081</c:v>
                </c:pt>
                <c:pt idx="5267">
                  <c:v>0.42201445743441585</c:v>
                </c:pt>
                <c:pt idx="5268">
                  <c:v>-0.1467001722380519</c:v>
                </c:pt>
                <c:pt idx="5269">
                  <c:v>-0.66074589371681214</c:v>
                </c:pt>
                <c:pt idx="5270">
                  <c:v>-1.1438810770958663</c:v>
                </c:pt>
                <c:pt idx="5271">
                  <c:v>-1.6057839971780778</c:v>
                </c:pt>
                <c:pt idx="5272">
                  <c:v>-1.946285929530859</c:v>
                </c:pt>
                <c:pt idx="5273">
                  <c:v>-1.9932248917222024</c:v>
                </c:pt>
                <c:pt idx="5274">
                  <c:v>-1.6641753159463406</c:v>
                </c:pt>
                <c:pt idx="5275">
                  <c:v>-1.1779771417379379</c:v>
                </c:pt>
                <c:pt idx="5276">
                  <c:v>-0.58739739730954177</c:v>
                </c:pt>
                <c:pt idx="5277">
                  <c:v>8.5214379038661719E-2</c:v>
                </c:pt>
                <c:pt idx="5278">
                  <c:v>0.63844834081828594</c:v>
                </c:pt>
                <c:pt idx="5279">
                  <c:v>0.97347713313996798</c:v>
                </c:pt>
                <c:pt idx="5280">
                  <c:v>0.99549796655774125</c:v>
                </c:pt>
                <c:pt idx="5281">
                  <c:v>0.74941438749432565</c:v>
                </c:pt>
                <c:pt idx="5282">
                  <c:v>0.31270755819976331</c:v>
                </c:pt>
                <c:pt idx="5283">
                  <c:v>-0.20294658612459898</c:v>
                </c:pt>
                <c:pt idx="5284">
                  <c:v>-0.67842495024204252</c:v>
                </c:pt>
                <c:pt idx="5285">
                  <c:v>-1.0659072138369083</c:v>
                </c:pt>
                <c:pt idx="5286">
                  <c:v>-1.2755905598402024</c:v>
                </c:pt>
                <c:pt idx="5287">
                  <c:v>-1.3558178669214249</c:v>
                </c:pt>
                <c:pt idx="5288">
                  <c:v>-1.2956902174651623</c:v>
                </c:pt>
                <c:pt idx="5289">
                  <c:v>-1.1143896216899156</c:v>
                </c:pt>
                <c:pt idx="5290">
                  <c:v>-0.91952765174210072</c:v>
                </c:pt>
                <c:pt idx="5291">
                  <c:v>-0.78675602227449426</c:v>
                </c:pt>
                <c:pt idx="5292">
                  <c:v>-0.70924123853445054</c:v>
                </c:pt>
                <c:pt idx="5293">
                  <c:v>-0.58635191515088081</c:v>
                </c:pt>
                <c:pt idx="5294">
                  <c:v>-0.34581964608281851</c:v>
                </c:pt>
                <c:pt idx="5295">
                  <c:v>-0.16806432679295541</c:v>
                </c:pt>
                <c:pt idx="5296">
                  <c:v>-6.4411538913846017E-2</c:v>
                </c:pt>
                <c:pt idx="5297">
                  <c:v>6.9455931857228287E-2</c:v>
                </c:pt>
                <c:pt idx="5298">
                  <c:v>0.20851021181792023</c:v>
                </c:pt>
                <c:pt idx="5299">
                  <c:v>0.41522880021482705</c:v>
                </c:pt>
                <c:pt idx="5300">
                  <c:v>0.63756891958415507</c:v>
                </c:pt>
                <c:pt idx="5301">
                  <c:v>0.90556457385420808</c:v>
                </c:pt>
                <c:pt idx="5302">
                  <c:v>1.0747090275585651</c:v>
                </c:pt>
                <c:pt idx="5303">
                  <c:v>1.1291160535812379</c:v>
                </c:pt>
                <c:pt idx="5304">
                  <c:v>1.1971728198230267</c:v>
                </c:pt>
                <c:pt idx="5305">
                  <c:v>1.3092290067672729</c:v>
                </c:pt>
                <c:pt idx="5306">
                  <c:v>1.3985143817961216</c:v>
                </c:pt>
                <c:pt idx="5307">
                  <c:v>1.424180588722229</c:v>
                </c:pt>
                <c:pt idx="5308">
                  <c:v>1.4142309665679933</c:v>
                </c:pt>
                <c:pt idx="5309">
                  <c:v>1.3865166261792183</c:v>
                </c:pt>
                <c:pt idx="5310">
                  <c:v>1.3669202676415444</c:v>
                </c:pt>
                <c:pt idx="5311">
                  <c:v>1.3087663458287717</c:v>
                </c:pt>
                <c:pt idx="5312">
                  <c:v>1.0867772421240807</c:v>
                </c:pt>
                <c:pt idx="5313">
                  <c:v>0.80568923346698285</c:v>
                </c:pt>
                <c:pt idx="5314">
                  <c:v>0.53369887109845882</c:v>
                </c:pt>
                <c:pt idx="5315">
                  <c:v>0.38972171064466238</c:v>
                </c:pt>
                <c:pt idx="5316">
                  <c:v>0.34938253730535507</c:v>
                </c:pt>
                <c:pt idx="5317">
                  <c:v>0.38274733453989029</c:v>
                </c:pt>
                <c:pt idx="5318">
                  <c:v>0.43335597272962334</c:v>
                </c:pt>
                <c:pt idx="5319">
                  <c:v>0.41169375635683536</c:v>
                </c:pt>
                <c:pt idx="5320">
                  <c:v>0.33793770901858811</c:v>
                </c:pt>
                <c:pt idx="5321">
                  <c:v>0.33393031977117066</c:v>
                </c:pt>
                <c:pt idx="5322">
                  <c:v>0.20699808530509473</c:v>
                </c:pt>
                <c:pt idx="5323">
                  <c:v>-0.29771029058843851</c:v>
                </c:pt>
                <c:pt idx="5324">
                  <c:v>-1.089071543365717</c:v>
                </c:pt>
                <c:pt idx="5325">
                  <c:v>-1.8564507700502872</c:v>
                </c:pt>
                <c:pt idx="5326">
                  <c:v>-2.3397481405735019</c:v>
                </c:pt>
                <c:pt idx="5327">
                  <c:v>-2.5509185796976093</c:v>
                </c:pt>
                <c:pt idx="5328">
                  <c:v>-2.5290216341614724</c:v>
                </c:pt>
                <c:pt idx="5329">
                  <c:v>-1.825720582008362</c:v>
                </c:pt>
                <c:pt idx="5330">
                  <c:v>-1.0641364576667547</c:v>
                </c:pt>
                <c:pt idx="5331">
                  <c:v>-0.55056640718132255</c:v>
                </c:pt>
                <c:pt idx="5332">
                  <c:v>-0.12339580189436675</c:v>
                </c:pt>
                <c:pt idx="5333">
                  <c:v>6.0842690840363506E-2</c:v>
                </c:pt>
                <c:pt idx="5334">
                  <c:v>1.7579324953258039E-2</c:v>
                </c:pt>
                <c:pt idx="5335">
                  <c:v>-0.15201817832887174</c:v>
                </c:pt>
                <c:pt idx="5336">
                  <c:v>-0.34063758775591851</c:v>
                </c:pt>
                <c:pt idx="5337">
                  <c:v>-0.50856589369475846</c:v>
                </c:pt>
                <c:pt idx="5338">
                  <c:v>-0.63459721840918071</c:v>
                </c:pt>
                <c:pt idx="5339">
                  <c:v>-0.75598373427987098</c:v>
                </c:pt>
                <c:pt idx="5340">
                  <c:v>-0.8097247624397278</c:v>
                </c:pt>
                <c:pt idx="5341">
                  <c:v>-0.75534295253455641</c:v>
                </c:pt>
                <c:pt idx="5342">
                  <c:v>-0.67088248059153566</c:v>
                </c:pt>
                <c:pt idx="5343">
                  <c:v>-0.56012766458094121</c:v>
                </c:pt>
                <c:pt idx="5344">
                  <c:v>-0.35917457699775696</c:v>
                </c:pt>
                <c:pt idx="5345">
                  <c:v>-0.16021337997168303</c:v>
                </c:pt>
                <c:pt idx="5346">
                  <c:v>3.6066832132637505E-2</c:v>
                </c:pt>
                <c:pt idx="5347">
                  <c:v>0.22673693317919971</c:v>
                </c:pt>
                <c:pt idx="5348">
                  <c:v>0.40655887775123123</c:v>
                </c:pt>
                <c:pt idx="5349">
                  <c:v>0.56408454850316048</c:v>
                </c:pt>
                <c:pt idx="5350">
                  <c:v>0.68168265335261824</c:v>
                </c:pt>
                <c:pt idx="5351">
                  <c:v>0.77047050341963774</c:v>
                </c:pt>
                <c:pt idx="5352">
                  <c:v>0.85927494496107104</c:v>
                </c:pt>
                <c:pt idx="5353">
                  <c:v>0.96848419569432742</c:v>
                </c:pt>
                <c:pt idx="5354">
                  <c:v>1.0566622542589903</c:v>
                </c:pt>
                <c:pt idx="5355">
                  <c:v>1.1232708113640548</c:v>
                </c:pt>
                <c:pt idx="5356">
                  <c:v>1.1963464620709421</c:v>
                </c:pt>
                <c:pt idx="5357">
                  <c:v>1.2470320276916027</c:v>
                </c:pt>
                <c:pt idx="5358">
                  <c:v>1.2585612751543522</c:v>
                </c:pt>
                <c:pt idx="5359">
                  <c:v>1.2580085670948029</c:v>
                </c:pt>
                <c:pt idx="5360">
                  <c:v>1.1999063931405545</c:v>
                </c:pt>
                <c:pt idx="5361">
                  <c:v>1.2043454530835151</c:v>
                </c:pt>
                <c:pt idx="5362">
                  <c:v>1.1698992864042521</c:v>
                </c:pt>
                <c:pt idx="5363">
                  <c:v>1.0783496502041818</c:v>
                </c:pt>
                <c:pt idx="5364">
                  <c:v>0.98304982915520678</c:v>
                </c:pt>
                <c:pt idx="5365">
                  <c:v>0.80532502502202996</c:v>
                </c:pt>
                <c:pt idx="5366">
                  <c:v>0.54047546513378619</c:v>
                </c:pt>
                <c:pt idx="5367">
                  <c:v>0.2525112405046821</c:v>
                </c:pt>
                <c:pt idx="5368">
                  <c:v>-7.6631963811814793E-2</c:v>
                </c:pt>
                <c:pt idx="5369">
                  <c:v>-0.29768578710034493</c:v>
                </c:pt>
                <c:pt idx="5370">
                  <c:v>-0.24589679706841708</c:v>
                </c:pt>
                <c:pt idx="5371">
                  <c:v>7.0344891361892231E-2</c:v>
                </c:pt>
                <c:pt idx="5372">
                  <c:v>0.54702496793121103</c:v>
                </c:pt>
                <c:pt idx="5373">
                  <c:v>0.98992644712328914</c:v>
                </c:pt>
                <c:pt idx="5374">
                  <c:v>1.1149502965807916</c:v>
                </c:pt>
                <c:pt idx="5375">
                  <c:v>0.82495310470461847</c:v>
                </c:pt>
                <c:pt idx="5376">
                  <c:v>0.24134452041238547</c:v>
                </c:pt>
                <c:pt idx="5377">
                  <c:v>-0.51319345325231558</c:v>
                </c:pt>
                <c:pt idx="5378">
                  <c:v>-1.2067784064263105</c:v>
                </c:pt>
                <c:pt idx="5379">
                  <c:v>-1.7525833162665367</c:v>
                </c:pt>
                <c:pt idx="5380">
                  <c:v>-1.9276151852309704</c:v>
                </c:pt>
                <c:pt idx="5381">
                  <c:v>-1.6989609865844251</c:v>
                </c:pt>
                <c:pt idx="5382">
                  <c:v>-1.2345189861953259</c:v>
                </c:pt>
                <c:pt idx="5383">
                  <c:v>-0.89928904965519907</c:v>
                </c:pt>
                <c:pt idx="5384">
                  <c:v>-0.72171605385839943</c:v>
                </c:pt>
                <c:pt idx="5385">
                  <c:v>-0.71272018566727646</c:v>
                </c:pt>
                <c:pt idx="5386">
                  <c:v>-0.8401766230165959</c:v>
                </c:pt>
                <c:pt idx="5387">
                  <c:v>-1.0385453143715859</c:v>
                </c:pt>
                <c:pt idx="5388">
                  <c:v>-1.1861181470006705</c:v>
                </c:pt>
                <c:pt idx="5389">
                  <c:v>-1.1828515268862247</c:v>
                </c:pt>
                <c:pt idx="5390">
                  <c:v>-1.1093931028246879</c:v>
                </c:pt>
                <c:pt idx="5391">
                  <c:v>-1.0304346415400505</c:v>
                </c:pt>
                <c:pt idx="5392">
                  <c:v>-0.88256111584603791</c:v>
                </c:pt>
                <c:pt idx="5393">
                  <c:v>-0.65891790792346006</c:v>
                </c:pt>
                <c:pt idx="5394">
                  <c:v>-0.51328613162040715</c:v>
                </c:pt>
                <c:pt idx="5395">
                  <c:v>-0.43756161913275721</c:v>
                </c:pt>
                <c:pt idx="5396">
                  <c:v>-0.35500741258263591</c:v>
                </c:pt>
                <c:pt idx="5397">
                  <c:v>-0.27352390430867674</c:v>
                </c:pt>
                <c:pt idx="5398">
                  <c:v>-0.14872656136751175</c:v>
                </c:pt>
                <c:pt idx="5399">
                  <c:v>-9.3327957205474373E-3</c:v>
                </c:pt>
                <c:pt idx="5400">
                  <c:v>0.1323567695170641</c:v>
                </c:pt>
                <c:pt idx="5401">
                  <c:v>0.25603077096864585</c:v>
                </c:pt>
                <c:pt idx="5402">
                  <c:v>0.26470420176163317</c:v>
                </c:pt>
                <c:pt idx="5403">
                  <c:v>0.29241905378177763</c:v>
                </c:pt>
                <c:pt idx="5404">
                  <c:v>0.47519601669162514</c:v>
                </c:pt>
                <c:pt idx="5405">
                  <c:v>0.76150686800479894</c:v>
                </c:pt>
                <c:pt idx="5406">
                  <c:v>0.92894451946020129</c:v>
                </c:pt>
                <c:pt idx="5407">
                  <c:v>1.0123720807582139</c:v>
                </c:pt>
                <c:pt idx="5408">
                  <c:v>1.1569698500633241</c:v>
                </c:pt>
                <c:pt idx="5409">
                  <c:v>1.3403174829483033</c:v>
                </c:pt>
                <c:pt idx="5410">
                  <c:v>1.4868669797480107</c:v>
                </c:pt>
                <c:pt idx="5411">
                  <c:v>1.5013728985190393</c:v>
                </c:pt>
                <c:pt idx="5412">
                  <c:v>1.4306253898143768</c:v>
                </c:pt>
                <c:pt idx="5413">
                  <c:v>1.3647611832618713</c:v>
                </c:pt>
                <c:pt idx="5414">
                  <c:v>1.3279272329807281</c:v>
                </c:pt>
                <c:pt idx="5415">
                  <c:v>1.2176803207397462</c:v>
                </c:pt>
                <c:pt idx="5416">
                  <c:v>1.1056941542029382</c:v>
                </c:pt>
                <c:pt idx="5417">
                  <c:v>1.1329279996454715</c:v>
                </c:pt>
                <c:pt idx="5418">
                  <c:v>1.1624337807297707</c:v>
                </c:pt>
                <c:pt idx="5419">
                  <c:v>1.0942299570143224</c:v>
                </c:pt>
                <c:pt idx="5420">
                  <c:v>1.136610502973199</c:v>
                </c:pt>
                <c:pt idx="5421">
                  <c:v>1.228265535235405</c:v>
                </c:pt>
                <c:pt idx="5422">
                  <c:v>1.1980167192220688</c:v>
                </c:pt>
                <c:pt idx="5423">
                  <c:v>1.0524774751067163</c:v>
                </c:pt>
                <c:pt idx="5424">
                  <c:v>0.71204424753785134</c:v>
                </c:pt>
                <c:pt idx="5425">
                  <c:v>0.31782840348780156</c:v>
                </c:pt>
                <c:pt idx="5426">
                  <c:v>-2.9131924733519554E-2</c:v>
                </c:pt>
                <c:pt idx="5427">
                  <c:v>-0.28669051833450798</c:v>
                </c:pt>
                <c:pt idx="5428">
                  <c:v>-0.64865107432007796</c:v>
                </c:pt>
                <c:pt idx="5429">
                  <c:v>-1.2851313154399395</c:v>
                </c:pt>
                <c:pt idx="5430">
                  <c:v>-1.9773906317353249</c:v>
                </c:pt>
                <c:pt idx="5431">
                  <c:v>-2.4034874689579011</c:v>
                </c:pt>
                <c:pt idx="5432">
                  <c:v>-2.5754637292027476</c:v>
                </c:pt>
                <c:pt idx="5433">
                  <c:v>-2.5727783954143524</c:v>
                </c:pt>
                <c:pt idx="5434">
                  <c:v>-2.3666032326221469</c:v>
                </c:pt>
                <c:pt idx="5435">
                  <c:v>-1.9667747193574907</c:v>
                </c:pt>
                <c:pt idx="5436">
                  <c:v>-1.5584183344244957</c:v>
                </c:pt>
                <c:pt idx="5437">
                  <c:v>-1.2458025044202805</c:v>
                </c:pt>
                <c:pt idx="5438">
                  <c:v>-1.0388058078289033</c:v>
                </c:pt>
                <c:pt idx="5439">
                  <c:v>-0.93782760947942734</c:v>
                </c:pt>
                <c:pt idx="5440">
                  <c:v>-0.93417909309267999</c:v>
                </c:pt>
                <c:pt idx="5441">
                  <c:v>-1.0343071062862874</c:v>
                </c:pt>
                <c:pt idx="5442">
                  <c:v>-1.1446043776720762</c:v>
                </c:pt>
                <c:pt idx="5443">
                  <c:v>-1.1006534157693386</c:v>
                </c:pt>
                <c:pt idx="5444">
                  <c:v>-0.93401683285832415</c:v>
                </c:pt>
                <c:pt idx="5445">
                  <c:v>-0.75647329241037375</c:v>
                </c:pt>
                <c:pt idx="5446">
                  <c:v>-0.51464363582432271</c:v>
                </c:pt>
                <c:pt idx="5447">
                  <c:v>-0.25715780351310968</c:v>
                </c:pt>
                <c:pt idx="5448">
                  <c:v>2.3639379255473614E-3</c:v>
                </c:pt>
                <c:pt idx="5449">
                  <c:v>0.2544890429265797</c:v>
                </c:pt>
                <c:pt idx="5450">
                  <c:v>0.49005039297044278</c:v>
                </c:pt>
                <c:pt idx="5451">
                  <c:v>0.71275278389453889</c:v>
                </c:pt>
                <c:pt idx="5452">
                  <c:v>0.85858760476112372</c:v>
                </c:pt>
                <c:pt idx="5453">
                  <c:v>0.94530400559306149</c:v>
                </c:pt>
                <c:pt idx="5454">
                  <c:v>1.0251840611547232</c:v>
                </c:pt>
                <c:pt idx="5455">
                  <c:v>1.08505472548306</c:v>
                </c:pt>
                <c:pt idx="5456">
                  <c:v>1.1010536576807499</c:v>
                </c:pt>
                <c:pt idx="5457">
                  <c:v>1.1004982452839613</c:v>
                </c:pt>
                <c:pt idx="5458">
                  <c:v>1.0968533834069967</c:v>
                </c:pt>
                <c:pt idx="5459">
                  <c:v>1.1353165872395039</c:v>
                </c:pt>
                <c:pt idx="5460">
                  <c:v>1.1013660451769829</c:v>
                </c:pt>
                <c:pt idx="5461">
                  <c:v>0.97531893298029904</c:v>
                </c:pt>
                <c:pt idx="5462">
                  <c:v>0.9084992913901806</c:v>
                </c:pt>
                <c:pt idx="5463">
                  <c:v>0.97876615896821029</c:v>
                </c:pt>
                <c:pt idx="5464">
                  <c:v>1.1038097427785396</c:v>
                </c:pt>
                <c:pt idx="5465">
                  <c:v>1.162404398471117</c:v>
                </c:pt>
                <c:pt idx="5466">
                  <c:v>1.2437548094987869</c:v>
                </c:pt>
                <c:pt idx="5467">
                  <c:v>1.284745545387268</c:v>
                </c:pt>
                <c:pt idx="5468">
                  <c:v>1.2844448523223402</c:v>
                </c:pt>
                <c:pt idx="5469">
                  <c:v>1.2340265044569969</c:v>
                </c:pt>
                <c:pt idx="5470">
                  <c:v>1.1386414602398873</c:v>
                </c:pt>
                <c:pt idx="5471">
                  <c:v>0.95846272587776193</c:v>
                </c:pt>
                <c:pt idx="5472">
                  <c:v>0.62386078029870995</c:v>
                </c:pt>
                <c:pt idx="5473">
                  <c:v>0.18146190583705904</c:v>
                </c:pt>
                <c:pt idx="5474">
                  <c:v>-0.20738542679697275</c:v>
                </c:pt>
                <c:pt idx="5475">
                  <c:v>-0.23018838012591006</c:v>
                </c:pt>
                <c:pt idx="5476">
                  <c:v>0.21596751311793924</c:v>
                </c:pt>
                <c:pt idx="5477">
                  <c:v>0.89117662265896802</c:v>
                </c:pt>
                <c:pt idx="5478">
                  <c:v>1.3945673650503159</c:v>
                </c:pt>
                <c:pt idx="5479">
                  <c:v>1.5196143110096456</c:v>
                </c:pt>
                <c:pt idx="5480">
                  <c:v>1.334592912644148</c:v>
                </c:pt>
                <c:pt idx="5481">
                  <c:v>0.64531794212758542</c:v>
                </c:pt>
                <c:pt idx="5482">
                  <c:v>-0.32533096589148047</c:v>
                </c:pt>
                <c:pt idx="5483">
                  <c:v>-1.2197826140373946</c:v>
                </c:pt>
                <c:pt idx="5484">
                  <c:v>-1.7468716098368169</c:v>
                </c:pt>
                <c:pt idx="5485">
                  <c:v>-1.9699930268526078</c:v>
                </c:pt>
                <c:pt idx="5486">
                  <c:v>-1.9340497536957264</c:v>
                </c:pt>
                <c:pt idx="5487">
                  <c:v>-1.5962506967782975</c:v>
                </c:pt>
                <c:pt idx="5488">
                  <c:v>-1.1146267993748189</c:v>
                </c:pt>
                <c:pt idx="5489">
                  <c:v>-0.70996293112635611</c:v>
                </c:pt>
                <c:pt idx="5490">
                  <c:v>-0.5192263910919428</c:v>
                </c:pt>
                <c:pt idx="5491">
                  <c:v>-0.61013922896236183</c:v>
                </c:pt>
                <c:pt idx="5492">
                  <c:v>-0.91805261850357056</c:v>
                </c:pt>
                <c:pt idx="5493">
                  <c:v>-1.302862412184477</c:v>
                </c:pt>
                <c:pt idx="5494">
                  <c:v>-1.550802336037159</c:v>
                </c:pt>
                <c:pt idx="5495">
                  <c:v>-1.6071102918684483</c:v>
                </c:pt>
                <c:pt idx="5496">
                  <c:v>-1.5239557224512101</c:v>
                </c:pt>
                <c:pt idx="5497">
                  <c:v>-1.4224588760733605</c:v>
                </c:pt>
                <c:pt idx="5498">
                  <c:v>-1.3100952717661858</c:v>
                </c:pt>
                <c:pt idx="5499">
                  <c:v>-1.0866038721799851</c:v>
                </c:pt>
                <c:pt idx="5500">
                  <c:v>-0.83552691712975502</c:v>
                </c:pt>
                <c:pt idx="5501">
                  <c:v>-0.52470523215830334</c:v>
                </c:pt>
                <c:pt idx="5502">
                  <c:v>-0.31385101776570085</c:v>
                </c:pt>
                <c:pt idx="5503">
                  <c:v>-0.18369194252416493</c:v>
                </c:pt>
                <c:pt idx="5504">
                  <c:v>-9.3660956136882315E-2</c:v>
                </c:pt>
                <c:pt idx="5505">
                  <c:v>-7.5950397737324246E-2</c:v>
                </c:pt>
                <c:pt idx="5506">
                  <c:v>-4.7602077559567989E-2</c:v>
                </c:pt>
                <c:pt idx="5507">
                  <c:v>-2.7225732430815698E-2</c:v>
                </c:pt>
                <c:pt idx="5508">
                  <c:v>8.7154942005872732E-2</c:v>
                </c:pt>
                <c:pt idx="5509">
                  <c:v>0.24044200267642737</c:v>
                </c:pt>
                <c:pt idx="5510">
                  <c:v>0.35882381714880468</c:v>
                </c:pt>
                <c:pt idx="5511">
                  <c:v>0.4717110396176577</c:v>
                </c:pt>
                <c:pt idx="5512">
                  <c:v>0.65470754720270641</c:v>
                </c:pt>
                <c:pt idx="5513">
                  <c:v>0.90414618551731119</c:v>
                </c:pt>
                <c:pt idx="5514">
                  <c:v>1.1617499488592149</c:v>
                </c:pt>
                <c:pt idx="5515">
                  <c:v>1.3063113923370839</c:v>
                </c:pt>
                <c:pt idx="5516">
                  <c:v>1.3581468129158021</c:v>
                </c:pt>
                <c:pt idx="5517">
                  <c:v>1.4235680928826333</c:v>
                </c:pt>
                <c:pt idx="5518">
                  <c:v>1.4943426449596882</c:v>
                </c:pt>
                <c:pt idx="5519">
                  <c:v>1.5504871711134911</c:v>
                </c:pt>
                <c:pt idx="5520">
                  <c:v>1.5379568803310395</c:v>
                </c:pt>
                <c:pt idx="5521">
                  <c:v>1.389050809442997</c:v>
                </c:pt>
                <c:pt idx="5522">
                  <c:v>1.1362970191240311</c:v>
                </c:pt>
                <c:pt idx="5523">
                  <c:v>0.93288773551583293</c:v>
                </c:pt>
                <c:pt idx="5524">
                  <c:v>0.82986966289579878</c:v>
                </c:pt>
                <c:pt idx="5525">
                  <c:v>0.84406984537839891</c:v>
                </c:pt>
                <c:pt idx="5526">
                  <c:v>0.99340371318161491</c:v>
                </c:pt>
                <c:pt idx="5527">
                  <c:v>1.2202461520582437</c:v>
                </c:pt>
                <c:pt idx="5528">
                  <c:v>1.3633910344541074</c:v>
                </c:pt>
                <c:pt idx="5529">
                  <c:v>1.366062627285719</c:v>
                </c:pt>
                <c:pt idx="5530">
                  <c:v>1.1656333771348</c:v>
                </c:pt>
                <c:pt idx="5531">
                  <c:v>0.80038719758391386</c:v>
                </c:pt>
                <c:pt idx="5532">
                  <c:v>0.16127042865380645</c:v>
                </c:pt>
                <c:pt idx="5533">
                  <c:v>-0.76185295008122922</c:v>
                </c:pt>
                <c:pt idx="5534">
                  <c:v>-1.6411359706521036</c:v>
                </c:pt>
                <c:pt idx="5535">
                  <c:v>-2.3068481969833377</c:v>
                </c:pt>
                <c:pt idx="5536">
                  <c:v>-2.5984491339325908</c:v>
                </c:pt>
                <c:pt idx="5537">
                  <c:v>-2.6025565105676653</c:v>
                </c:pt>
                <c:pt idx="5538">
                  <c:v>-2.2815834014117717</c:v>
                </c:pt>
                <c:pt idx="5539">
                  <c:v>-1.5659602193534374</c:v>
                </c:pt>
                <c:pt idx="5540">
                  <c:v>-0.92262689530849462</c:v>
                </c:pt>
                <c:pt idx="5541">
                  <c:v>-0.50489026084542277</c:v>
                </c:pt>
                <c:pt idx="5542">
                  <c:v>-0.29947096031159165</c:v>
                </c:pt>
                <c:pt idx="5543">
                  <c:v>-0.29313056856393815</c:v>
                </c:pt>
                <c:pt idx="5544">
                  <c:v>-0.4602363539859653</c:v>
                </c:pt>
                <c:pt idx="5545">
                  <c:v>-0.71885274544358257</c:v>
                </c:pt>
                <c:pt idx="5546">
                  <c:v>-1.0315966294705867</c:v>
                </c:pt>
                <c:pt idx="5547">
                  <c:v>-1.3125606040656568</c:v>
                </c:pt>
                <c:pt idx="5548">
                  <c:v>-1.4907230722904206</c:v>
                </c:pt>
                <c:pt idx="5549">
                  <c:v>-1.5814212808012964</c:v>
                </c:pt>
                <c:pt idx="5550">
                  <c:v>-1.513801886290312</c:v>
                </c:pt>
                <c:pt idx="5551">
                  <c:v>-1.3977327552437784</c:v>
                </c:pt>
                <c:pt idx="5552">
                  <c:v>-1.1576396486163141</c:v>
                </c:pt>
                <c:pt idx="5553">
                  <c:v>-0.85279454894363882</c:v>
                </c:pt>
                <c:pt idx="5554">
                  <c:v>-0.52076252773404119</c:v>
                </c:pt>
                <c:pt idx="5555">
                  <c:v>-0.16532837804406883</c:v>
                </c:pt>
                <c:pt idx="5556">
                  <c:v>0.19155889609828591</c:v>
                </c:pt>
                <c:pt idx="5557">
                  <c:v>0.46411565266549587</c:v>
                </c:pt>
                <c:pt idx="5558">
                  <c:v>0.60318407557904719</c:v>
                </c:pt>
                <c:pt idx="5559">
                  <c:v>0.65082119531929494</c:v>
                </c:pt>
                <c:pt idx="5560">
                  <c:v>0.73542273133993152</c:v>
                </c:pt>
                <c:pt idx="5561">
                  <c:v>0.86597103014588361</c:v>
                </c:pt>
                <c:pt idx="5562">
                  <c:v>0.9562338403612376</c:v>
                </c:pt>
                <c:pt idx="5563">
                  <c:v>0.96712625294923782</c:v>
                </c:pt>
                <c:pt idx="5564">
                  <c:v>0.9418288591504097</c:v>
                </c:pt>
                <c:pt idx="5565">
                  <c:v>0.89517838396131999</c:v>
                </c:pt>
                <c:pt idx="5566">
                  <c:v>0.86339898616075517</c:v>
                </c:pt>
                <c:pt idx="5567">
                  <c:v>0.93517041541635992</c:v>
                </c:pt>
                <c:pt idx="5568">
                  <c:v>1.0698945763707162</c:v>
                </c:pt>
                <c:pt idx="5569">
                  <c:v>1.2108048722147942</c:v>
                </c:pt>
                <c:pt idx="5570">
                  <c:v>1.3791757392883301</c:v>
                </c:pt>
                <c:pt idx="5571">
                  <c:v>1.5274165432155133</c:v>
                </c:pt>
                <c:pt idx="5572">
                  <c:v>1.5297111368179321</c:v>
                </c:pt>
                <c:pt idx="5573">
                  <c:v>1.5897972710430623</c:v>
                </c:pt>
                <c:pt idx="5574">
                  <c:v>1.552240458726883</c:v>
                </c:pt>
                <c:pt idx="5575">
                  <c:v>1.312068707048893</c:v>
                </c:pt>
                <c:pt idx="5576">
                  <c:v>0.94674834094941618</c:v>
                </c:pt>
                <c:pt idx="5577">
                  <c:v>0.6229812859743834</c:v>
                </c:pt>
                <c:pt idx="5578">
                  <c:v>0.30523803256452087</c:v>
                </c:pt>
                <c:pt idx="5579">
                  <c:v>2.8534229658544064E-2</c:v>
                </c:pt>
                <c:pt idx="5580">
                  <c:v>-6.2276062667369847E-2</c:v>
                </c:pt>
                <c:pt idx="5581">
                  <c:v>0.12457978997379542</c:v>
                </c:pt>
                <c:pt idx="5582">
                  <c:v>0.57701924733817578</c:v>
                </c:pt>
                <c:pt idx="5583">
                  <c:v>1.1653298335522413</c:v>
                </c:pt>
                <c:pt idx="5584">
                  <c:v>1.6716575592756273</c:v>
                </c:pt>
                <c:pt idx="5585">
                  <c:v>1.8480489058792593</c:v>
                </c:pt>
                <c:pt idx="5586">
                  <c:v>1.4837005662918092</c:v>
                </c:pt>
                <c:pt idx="5587">
                  <c:v>0.76084964096546182</c:v>
                </c:pt>
                <c:pt idx="5588">
                  <c:v>-4.1727612968534236E-2</c:v>
                </c:pt>
                <c:pt idx="5589">
                  <c:v>-0.73995300784707074</c:v>
                </c:pt>
                <c:pt idx="5590">
                  <c:v>-1.4489270286262037</c:v>
                </c:pt>
                <c:pt idx="5591">
                  <c:v>-1.8937001650035383</c:v>
                </c:pt>
                <c:pt idx="5592">
                  <c:v>-1.924794488400221</c:v>
                </c:pt>
                <c:pt idx="5593">
                  <c:v>-1.6444925647974016</c:v>
                </c:pt>
                <c:pt idx="5594">
                  <c:v>-1.3431244388222696</c:v>
                </c:pt>
                <c:pt idx="5595">
                  <c:v>-1.1584910032153131</c:v>
                </c:pt>
                <c:pt idx="5596">
                  <c:v>-1.1316087216138839</c:v>
                </c:pt>
                <c:pt idx="5597">
                  <c:v>-1.1756374514847994</c:v>
                </c:pt>
                <c:pt idx="5598">
                  <c:v>-1.2422911052405834</c:v>
                </c:pt>
                <c:pt idx="5599">
                  <c:v>-1.2996046359837057</c:v>
                </c:pt>
                <c:pt idx="5600">
                  <c:v>-1.2913811118900778</c:v>
                </c:pt>
                <c:pt idx="5601">
                  <c:v>-1.3268959303200245</c:v>
                </c:pt>
                <c:pt idx="5602">
                  <c:v>-1.3435574251413347</c:v>
                </c:pt>
                <c:pt idx="5603">
                  <c:v>-1.166357554793358</c:v>
                </c:pt>
                <c:pt idx="5604">
                  <c:v>-0.91895192027091988</c:v>
                </c:pt>
                <c:pt idx="5605">
                  <c:v>-0.79524866446852693</c:v>
                </c:pt>
                <c:pt idx="5606">
                  <c:v>-0.69371826969087125</c:v>
                </c:pt>
                <c:pt idx="5607">
                  <c:v>-0.5348113404214383</c:v>
                </c:pt>
                <c:pt idx="5608">
                  <c:v>-0.36902264032512905</c:v>
                </c:pt>
                <c:pt idx="5609">
                  <c:v>-0.23606388168409467</c:v>
                </c:pt>
                <c:pt idx="5610">
                  <c:v>-9.7561012431979191E-2</c:v>
                </c:pt>
                <c:pt idx="5611">
                  <c:v>9.7655993141233924E-2</c:v>
                </c:pt>
                <c:pt idx="5612">
                  <c:v>0.2608969517424703</c:v>
                </c:pt>
                <c:pt idx="5613">
                  <c:v>0.4143126511573792</c:v>
                </c:pt>
                <c:pt idx="5614">
                  <c:v>0.52671459127217535</c:v>
                </c:pt>
                <c:pt idx="5615">
                  <c:v>0.57270129784941681</c:v>
                </c:pt>
                <c:pt idx="5616">
                  <c:v>0.67436281643807894</c:v>
                </c:pt>
                <c:pt idx="5617">
                  <c:v>0.85896628506481654</c:v>
                </c:pt>
                <c:pt idx="5618">
                  <c:v>1.0727429012954235</c:v>
                </c:pt>
                <c:pt idx="5619">
                  <c:v>1.236364367455244</c:v>
                </c:pt>
                <c:pt idx="5620">
                  <c:v>1.3827260224521161</c:v>
                </c:pt>
                <c:pt idx="5621">
                  <c:v>1.5358811187744141</c:v>
                </c:pt>
                <c:pt idx="5622">
                  <c:v>1.6258263520896437</c:v>
                </c:pt>
                <c:pt idx="5623">
                  <c:v>1.6576622486114503</c:v>
                </c:pt>
                <c:pt idx="5624">
                  <c:v>1.651355587989092</c:v>
                </c:pt>
                <c:pt idx="5625">
                  <c:v>1.6531405967473984</c:v>
                </c:pt>
                <c:pt idx="5626">
                  <c:v>1.5932550220191479</c:v>
                </c:pt>
                <c:pt idx="5627">
                  <c:v>1.4454127058386803</c:v>
                </c:pt>
                <c:pt idx="5628">
                  <c:v>1.1907223907858133</c:v>
                </c:pt>
                <c:pt idx="5629">
                  <c:v>0.97239013575017452</c:v>
                </c:pt>
                <c:pt idx="5630">
                  <c:v>0.7099277016520501</c:v>
                </c:pt>
                <c:pt idx="5631">
                  <c:v>0.51787919260561466</c:v>
                </c:pt>
                <c:pt idx="5632">
                  <c:v>0.58149828761816025</c:v>
                </c:pt>
                <c:pt idx="5633">
                  <c:v>0.78641644522547727</c:v>
                </c:pt>
                <c:pt idx="5634">
                  <c:v>1.022936683818698</c:v>
                </c:pt>
                <c:pt idx="5635">
                  <c:v>1.3309192532300951</c:v>
                </c:pt>
                <c:pt idx="5636">
                  <c:v>1.5244303701817989</c:v>
                </c:pt>
                <c:pt idx="5637">
                  <c:v>1.4806163062155246</c:v>
                </c:pt>
                <c:pt idx="5638">
                  <c:v>1.1583891154825687</c:v>
                </c:pt>
                <c:pt idx="5639">
                  <c:v>0.25467346776276828</c:v>
                </c:pt>
                <c:pt idx="5640">
                  <c:v>-1.2284055760502817</c:v>
                </c:pt>
                <c:pt idx="5641">
                  <c:v>-2.6188369131088258</c:v>
                </c:pt>
                <c:pt idx="5642">
                  <c:v>-3.6356820407509804</c:v>
                </c:pt>
                <c:pt idx="5643">
                  <c:v>-4.1854515820741653</c:v>
                </c:pt>
                <c:pt idx="5644">
                  <c:v>-4.1165266504883764</c:v>
                </c:pt>
                <c:pt idx="5645">
                  <c:v>-3.531977870464325</c:v>
                </c:pt>
                <c:pt idx="5646">
                  <c:v>-2.5356096920371058</c:v>
                </c:pt>
                <c:pt idx="5647">
                  <c:v>-1.6928382208943369</c:v>
                </c:pt>
                <c:pt idx="5648">
                  <c:v>-1.0298984518647194</c:v>
                </c:pt>
                <c:pt idx="5649">
                  <c:v>-0.5389766775816679</c:v>
                </c:pt>
                <c:pt idx="5650">
                  <c:v>-0.33330536205321554</c:v>
                </c:pt>
                <c:pt idx="5651">
                  <c:v>-0.37844794996082787</c:v>
                </c:pt>
                <c:pt idx="5652">
                  <c:v>-0.47631729338318113</c:v>
                </c:pt>
                <c:pt idx="5653">
                  <c:v>-0.56923879601061345</c:v>
                </c:pt>
                <c:pt idx="5654">
                  <c:v>-0.60773361135274173</c:v>
                </c:pt>
                <c:pt idx="5655">
                  <c:v>-0.54080912187695507</c:v>
                </c:pt>
                <c:pt idx="5656">
                  <c:v>-0.4863798033446074</c:v>
                </c:pt>
                <c:pt idx="5657">
                  <c:v>-0.49600326050072913</c:v>
                </c:pt>
                <c:pt idx="5658">
                  <c:v>-0.46512685552239419</c:v>
                </c:pt>
                <c:pt idx="5659">
                  <c:v>-0.34209321554750205</c:v>
                </c:pt>
                <c:pt idx="5660">
                  <c:v>-0.20056556336581707</c:v>
                </c:pt>
                <c:pt idx="5661">
                  <c:v>-1.2007303023710848E-2</c:v>
                </c:pt>
                <c:pt idx="5662">
                  <c:v>0.10113760806620122</c:v>
                </c:pt>
                <c:pt idx="5663">
                  <c:v>0.16893263831734659</c:v>
                </c:pt>
                <c:pt idx="5664">
                  <c:v>0.27551104400306942</c:v>
                </c:pt>
                <c:pt idx="5665">
                  <c:v>0.38725524544715884</c:v>
                </c:pt>
                <c:pt idx="5666">
                  <c:v>0.42565628606826067</c:v>
                </c:pt>
                <c:pt idx="5667">
                  <c:v>0.41530835889279843</c:v>
                </c:pt>
                <c:pt idx="5668">
                  <c:v>0.42526945620775225</c:v>
                </c:pt>
                <c:pt idx="5669">
                  <c:v>0.53319575473666192</c:v>
                </c:pt>
                <c:pt idx="5670">
                  <c:v>0.72689741782844075</c:v>
                </c:pt>
                <c:pt idx="5671">
                  <c:v>0.99457520283758649</c:v>
                </c:pt>
                <c:pt idx="5672">
                  <c:v>1.238135050535202</c:v>
                </c:pt>
                <c:pt idx="5673">
                  <c:v>1.3760331532359125</c:v>
                </c:pt>
                <c:pt idx="5674">
                  <c:v>1.391337509304285</c:v>
                </c:pt>
                <c:pt idx="5675">
                  <c:v>1.4107336007058622</c:v>
                </c:pt>
                <c:pt idx="5676">
                  <c:v>1.5058904573321343</c:v>
                </c:pt>
                <c:pt idx="5677">
                  <c:v>1.6543927779793741</c:v>
                </c:pt>
                <c:pt idx="5678">
                  <c:v>1.6988398030400278</c:v>
                </c:pt>
                <c:pt idx="5679">
                  <c:v>1.6183884014189245</c:v>
                </c:pt>
                <c:pt idx="5680">
                  <c:v>1.5818172834813595</c:v>
                </c:pt>
                <c:pt idx="5681">
                  <c:v>1.4873484979569913</c:v>
                </c:pt>
                <c:pt idx="5682">
                  <c:v>1.2642177253961564</c:v>
                </c:pt>
                <c:pt idx="5683">
                  <c:v>0.950704055428505</c:v>
                </c:pt>
                <c:pt idx="5684">
                  <c:v>0.56102433510124683</c:v>
                </c:pt>
                <c:pt idx="5685">
                  <c:v>0.21471240827813745</c:v>
                </c:pt>
                <c:pt idx="5686">
                  <c:v>0.14047440418973567</c:v>
                </c:pt>
                <c:pt idx="5687">
                  <c:v>0.43313355926424268</c:v>
                </c:pt>
                <c:pt idx="5688">
                  <c:v>0.82909286029636864</c:v>
                </c:pt>
                <c:pt idx="5689">
                  <c:v>1.1831124588847162</c:v>
                </c:pt>
                <c:pt idx="5690">
                  <c:v>1.3897089135646821</c:v>
                </c:pt>
                <c:pt idx="5691">
                  <c:v>1.0809952960163356</c:v>
                </c:pt>
                <c:pt idx="5692">
                  <c:v>0.23611431391909721</c:v>
                </c:pt>
                <c:pt idx="5693">
                  <c:v>-0.69384793169796466</c:v>
                </c:pt>
                <c:pt idx="5694">
                  <c:v>-1.4587288624048234</c:v>
                </c:pt>
                <c:pt idx="5695">
                  <c:v>-2.0603994593024253</c:v>
                </c:pt>
                <c:pt idx="5696">
                  <c:v>-2.4489386071264745</c:v>
                </c:pt>
                <c:pt idx="5697">
                  <c:v>-2.3325930489599704</c:v>
                </c:pt>
                <c:pt idx="5698">
                  <c:v>-1.8118341757357121</c:v>
                </c:pt>
                <c:pt idx="5699">
                  <c:v>-1.2534527090191843</c:v>
                </c:pt>
                <c:pt idx="5700">
                  <c:v>-0.82164884313941011</c:v>
                </c:pt>
                <c:pt idx="5701">
                  <c:v>-0.66305605553090574</c:v>
                </c:pt>
                <c:pt idx="5702">
                  <c:v>-0.81853008449077613</c:v>
                </c:pt>
                <c:pt idx="5703">
                  <c:v>-1.0622247105091811</c:v>
                </c:pt>
                <c:pt idx="5704">
                  <c:v>-1.2557087109982967</c:v>
                </c:pt>
                <c:pt idx="5705">
                  <c:v>-1.200758917182684</c:v>
                </c:pt>
                <c:pt idx="5706">
                  <c:v>-1.164121798798442</c:v>
                </c:pt>
                <c:pt idx="5707">
                  <c:v>-1.3024450671672823</c:v>
                </c:pt>
                <c:pt idx="5708">
                  <c:v>-1.481697602570057</c:v>
                </c:pt>
                <c:pt idx="5709">
                  <c:v>-1.5133007799088956</c:v>
                </c:pt>
                <c:pt idx="5710">
                  <c:v>-1.444585617184639</c:v>
                </c:pt>
                <c:pt idx="5711">
                  <c:v>-1.353707168251276</c:v>
                </c:pt>
                <c:pt idx="5712">
                  <c:v>-1.2866678175330162</c:v>
                </c:pt>
                <c:pt idx="5713">
                  <c:v>-1.1344007670879364</c:v>
                </c:pt>
                <c:pt idx="5714">
                  <c:v>-0.81257177174091344</c:v>
                </c:pt>
                <c:pt idx="5715">
                  <c:v>-0.34604838185012343</c:v>
                </c:pt>
                <c:pt idx="5716">
                  <c:v>0.11209342639893294</c:v>
                </c:pt>
                <c:pt idx="5717">
                  <c:v>0.47440741002559667</c:v>
                </c:pt>
                <c:pt idx="5718">
                  <c:v>0.70906662605702886</c:v>
                </c:pt>
                <c:pt idx="5719">
                  <c:v>0.83573653981089602</c:v>
                </c:pt>
                <c:pt idx="5720">
                  <c:v>0.93478544935584074</c:v>
                </c:pt>
                <c:pt idx="5721">
                  <c:v>1.0621818065643311</c:v>
                </c:pt>
                <c:pt idx="5722">
                  <c:v>1.2091142228990794</c:v>
                </c:pt>
                <c:pt idx="5723">
                  <c:v>1.2836589865386487</c:v>
                </c:pt>
                <c:pt idx="5724">
                  <c:v>1.26484557017684</c:v>
                </c:pt>
                <c:pt idx="5725">
                  <c:v>1.3339210675656796</c:v>
                </c:pt>
                <c:pt idx="5726">
                  <c:v>1.4575364689528942</c:v>
                </c:pt>
                <c:pt idx="5727">
                  <c:v>1.4848963218927385</c:v>
                </c:pt>
                <c:pt idx="5728">
                  <c:v>1.4932293350994588</c:v>
                </c:pt>
                <c:pt idx="5729">
                  <c:v>1.4995620158314706</c:v>
                </c:pt>
                <c:pt idx="5730">
                  <c:v>1.4014426673948766</c:v>
                </c:pt>
                <c:pt idx="5731">
                  <c:v>1.225382711738348</c:v>
                </c:pt>
                <c:pt idx="5732">
                  <c:v>1.0232508985698223</c:v>
                </c:pt>
                <c:pt idx="5733">
                  <c:v>0.91743274055421353</c:v>
                </c:pt>
                <c:pt idx="5734">
                  <c:v>0.89489026241004477</c:v>
                </c:pt>
                <c:pt idx="5735">
                  <c:v>0.81389616608619697</c:v>
                </c:pt>
                <c:pt idx="5736">
                  <c:v>0.7431405443698168</c:v>
                </c:pt>
                <c:pt idx="5737">
                  <c:v>0.69145495869219309</c:v>
                </c:pt>
                <c:pt idx="5738">
                  <c:v>0.65447702072560787</c:v>
                </c:pt>
                <c:pt idx="5739">
                  <c:v>0.69585403829813008</c:v>
                </c:pt>
                <c:pt idx="5740">
                  <c:v>0.82301372945308693</c:v>
                </c:pt>
                <c:pt idx="5741">
                  <c:v>0.87411240085959441</c:v>
                </c:pt>
                <c:pt idx="5742">
                  <c:v>0.77985988922417171</c:v>
                </c:pt>
                <c:pt idx="5743">
                  <c:v>0.50882660642266275</c:v>
                </c:pt>
                <c:pt idx="5744">
                  <c:v>-1.8014321252703667E-2</c:v>
                </c:pt>
                <c:pt idx="5745">
                  <c:v>-0.93893624156713495</c:v>
                </c:pt>
                <c:pt idx="5746">
                  <c:v>-2.2103020419180393</c:v>
                </c:pt>
                <c:pt idx="5747">
                  <c:v>-3.1999413907527927</c:v>
                </c:pt>
                <c:pt idx="5748">
                  <c:v>-3.6131085723638536</c:v>
                </c:pt>
                <c:pt idx="5749">
                  <c:v>-3.5940826097130776</c:v>
                </c:pt>
                <c:pt idx="5750">
                  <c:v>-3.0162379547953608</c:v>
                </c:pt>
                <c:pt idx="5751">
                  <c:v>-2.3896491560339927</c:v>
                </c:pt>
                <c:pt idx="5752">
                  <c:v>-1.7999913713335991</c:v>
                </c:pt>
                <c:pt idx="5753">
                  <c:v>-1.1923422157019377</c:v>
                </c:pt>
                <c:pt idx="5754">
                  <c:v>-0.81991360880434516</c:v>
                </c:pt>
                <c:pt idx="5755">
                  <c:v>-0.68117840409278874</c:v>
                </c:pt>
                <c:pt idx="5756">
                  <c:v>-0.66293172910809517</c:v>
                </c:pt>
                <c:pt idx="5757">
                  <c:v>-0.67531759366393096</c:v>
                </c:pt>
                <c:pt idx="5758">
                  <c:v>-0.70984693698585033</c:v>
                </c:pt>
                <c:pt idx="5759">
                  <c:v>-0.66108313187956813</c:v>
                </c:pt>
                <c:pt idx="5760">
                  <c:v>-0.5894768864661456</c:v>
                </c:pt>
                <c:pt idx="5761">
                  <c:v>-0.48476059969514612</c:v>
                </c:pt>
                <c:pt idx="5762">
                  <c:v>-0.2624306033179164</c:v>
                </c:pt>
                <c:pt idx="5763">
                  <c:v>-4.8647500332444908E-2</c:v>
                </c:pt>
                <c:pt idx="5764">
                  <c:v>0.1064757139608264</c:v>
                </c:pt>
                <c:pt idx="5765">
                  <c:v>0.23738199027255177</c:v>
                </c:pt>
                <c:pt idx="5766">
                  <c:v>0.36308760680258279</c:v>
                </c:pt>
                <c:pt idx="5767">
                  <c:v>0.42607732214033606</c:v>
                </c:pt>
                <c:pt idx="5768">
                  <c:v>0.46453036643564705</c:v>
                </c:pt>
                <c:pt idx="5769">
                  <c:v>0.54373166989535093</c:v>
                </c:pt>
                <c:pt idx="5770">
                  <c:v>0.60769523900002242</c:v>
                </c:pt>
                <c:pt idx="5771">
                  <c:v>0.61410535879433159</c:v>
                </c:pt>
                <c:pt idx="5772">
                  <c:v>0.6168580086529255</c:v>
                </c:pt>
                <c:pt idx="5773">
                  <c:v>0.65405353613197803</c:v>
                </c:pt>
                <c:pt idx="5774">
                  <c:v>0.71977426663041122</c:v>
                </c:pt>
                <c:pt idx="5775">
                  <c:v>0.79559452727437019</c:v>
                </c:pt>
                <c:pt idx="5776">
                  <c:v>0.91093290254473691</c:v>
                </c:pt>
                <c:pt idx="5777">
                  <c:v>1.049930427968502</c:v>
                </c:pt>
                <c:pt idx="5778">
                  <c:v>1.1211266373842954</c:v>
                </c:pt>
                <c:pt idx="5779">
                  <c:v>1.092300741299987</c:v>
                </c:pt>
                <c:pt idx="5780">
                  <c:v>1.0759177201241255</c:v>
                </c:pt>
                <c:pt idx="5781">
                  <c:v>1.1649965422600508</c:v>
                </c:pt>
                <c:pt idx="5782">
                  <c:v>1.2848008015751839</c:v>
                </c:pt>
                <c:pt idx="5783">
                  <c:v>1.3811575068533422</c:v>
                </c:pt>
                <c:pt idx="5784">
                  <c:v>1.3650254774093629</c:v>
                </c:pt>
                <c:pt idx="5785">
                  <c:v>1.3137582600116731</c:v>
                </c:pt>
                <c:pt idx="5786">
                  <c:v>1.3084308618307114</c:v>
                </c:pt>
                <c:pt idx="5787">
                  <c:v>1.1323956837505103</c:v>
                </c:pt>
                <c:pt idx="5788">
                  <c:v>0.76747731372714045</c:v>
                </c:pt>
                <c:pt idx="5789">
                  <c:v>0.31922332987189295</c:v>
                </c:pt>
                <c:pt idx="5790">
                  <c:v>-0.21763988988474012</c:v>
                </c:pt>
                <c:pt idx="5791">
                  <c:v>-0.58049227416515359</c:v>
                </c:pt>
                <c:pt idx="5792">
                  <c:v>-0.43047866754233838</c:v>
                </c:pt>
                <c:pt idx="5793">
                  <c:v>0.16592007972300055</c:v>
                </c:pt>
                <c:pt idx="5794">
                  <c:v>0.83525984555482868</c:v>
                </c:pt>
                <c:pt idx="5795">
                  <c:v>1.2642039844393731</c:v>
                </c:pt>
                <c:pt idx="5796">
                  <c:v>1.2008726455271244</c:v>
                </c:pt>
                <c:pt idx="5797">
                  <c:v>0.60847565956413752</c:v>
                </c:pt>
                <c:pt idx="5798">
                  <c:v>-0.18287247352302075</c:v>
                </c:pt>
                <c:pt idx="5799">
                  <c:v>-0.98163297571241859</c:v>
                </c:pt>
                <c:pt idx="5800">
                  <c:v>-1.6346109165251257</c:v>
                </c:pt>
                <c:pt idx="5801">
                  <c:v>-1.9078185595571995</c:v>
                </c:pt>
                <c:pt idx="5802">
                  <c:v>-1.8627267327904702</c:v>
                </c:pt>
                <c:pt idx="5803">
                  <c:v>-1.3491469247639181</c:v>
                </c:pt>
                <c:pt idx="5804">
                  <c:v>-0.65258668899536132</c:v>
                </c:pt>
                <c:pt idx="5805">
                  <c:v>-0.26022695219144226</c:v>
                </c:pt>
                <c:pt idx="5806">
                  <c:v>-0.25012418780475854</c:v>
                </c:pt>
                <c:pt idx="5807">
                  <c:v>-0.4071862839907408</c:v>
                </c:pt>
                <c:pt idx="5808">
                  <c:v>-0.59985927566885955</c:v>
                </c:pt>
                <c:pt idx="5809">
                  <c:v>-0.82598046049475671</c:v>
                </c:pt>
                <c:pt idx="5810">
                  <c:v>-1.0399539086222649</c:v>
                </c:pt>
                <c:pt idx="5811">
                  <c:v>-1.1206770595908166</c:v>
                </c:pt>
                <c:pt idx="5812">
                  <c:v>-1.1142379595339298</c:v>
                </c:pt>
                <c:pt idx="5813">
                  <c:v>-1.1142313083261253</c:v>
                </c:pt>
                <c:pt idx="5814">
                  <c:v>-1.0274964887648821</c:v>
                </c:pt>
                <c:pt idx="5815">
                  <c:v>-0.90449248686432848</c:v>
                </c:pt>
                <c:pt idx="5816">
                  <c:v>-0.74592440374195579</c:v>
                </c:pt>
                <c:pt idx="5817">
                  <c:v>-0.58540565293282276</c:v>
                </c:pt>
                <c:pt idx="5818">
                  <c:v>-0.46337276391685012</c:v>
                </c:pt>
                <c:pt idx="5819">
                  <c:v>-0.3955429792776704</c:v>
                </c:pt>
                <c:pt idx="5820">
                  <c:v>-0.34824222061783078</c:v>
                </c:pt>
                <c:pt idx="5821">
                  <c:v>-0.24614060768857599</c:v>
                </c:pt>
                <c:pt idx="5822">
                  <c:v>-8.8771678861230621E-2</c:v>
                </c:pt>
                <c:pt idx="5823">
                  <c:v>7.1917755827307708E-2</c:v>
                </c:pt>
                <c:pt idx="5824">
                  <c:v>0.20250990875065328</c:v>
                </c:pt>
                <c:pt idx="5825">
                  <c:v>0.33498925052583217</c:v>
                </c:pt>
                <c:pt idx="5826">
                  <c:v>0.51434177331626418</c:v>
                </c:pt>
                <c:pt idx="5827">
                  <c:v>0.71128074735403068</c:v>
                </c:pt>
                <c:pt idx="5828">
                  <c:v>0.92116509139537817</c:v>
                </c:pt>
                <c:pt idx="5829">
                  <c:v>1.0718867958337068</c:v>
                </c:pt>
                <c:pt idx="5830">
                  <c:v>1.1372883414477111</c:v>
                </c:pt>
                <c:pt idx="5831">
                  <c:v>1.1494047224521637</c:v>
                </c:pt>
                <c:pt idx="5832">
                  <c:v>1.187598442733288</c:v>
                </c:pt>
                <c:pt idx="5833">
                  <c:v>1.3021075366437436</c:v>
                </c:pt>
                <c:pt idx="5834">
                  <c:v>1.5386737489700317</c:v>
                </c:pt>
                <c:pt idx="5835">
                  <c:v>1.7661887638270857</c:v>
                </c:pt>
                <c:pt idx="5836">
                  <c:v>1.7884239707887173</c:v>
                </c:pt>
                <c:pt idx="5837">
                  <c:v>1.573052161037922</c:v>
                </c:pt>
                <c:pt idx="5838">
                  <c:v>1.1853642947226763</c:v>
                </c:pt>
                <c:pt idx="5839">
                  <c:v>0.79348799474537379</c:v>
                </c:pt>
                <c:pt idx="5840">
                  <c:v>0.5461117059364915</c:v>
                </c:pt>
                <c:pt idx="5841">
                  <c:v>0.4760942951962352</c:v>
                </c:pt>
                <c:pt idx="5842">
                  <c:v>0.62368156313896184</c:v>
                </c:pt>
                <c:pt idx="5843">
                  <c:v>0.8430457786470652</c:v>
                </c:pt>
                <c:pt idx="5844">
                  <c:v>1.0793061815947296</c:v>
                </c:pt>
                <c:pt idx="5845">
                  <c:v>1.1969237284362317</c:v>
                </c:pt>
                <c:pt idx="5846">
                  <c:v>1.2355288003385068</c:v>
                </c:pt>
                <c:pt idx="5847">
                  <c:v>1.1259417463839054</c:v>
                </c:pt>
                <c:pt idx="5848">
                  <c:v>0.77612103335559368</c:v>
                </c:pt>
                <c:pt idx="5849">
                  <c:v>0.22413885081186891</c:v>
                </c:pt>
                <c:pt idx="5850">
                  <c:v>-0.71711239479482181</c:v>
                </c:pt>
                <c:pt idx="5851">
                  <c:v>-1.8792249441146851</c:v>
                </c:pt>
                <c:pt idx="5852">
                  <c:v>-2.7956689935922623</c:v>
                </c:pt>
                <c:pt idx="5853">
                  <c:v>-3.3506940123438835</c:v>
                </c:pt>
                <c:pt idx="5854">
                  <c:v>-3.4621720558404925</c:v>
                </c:pt>
                <c:pt idx="5855">
                  <c:v>-3.1470971792936329</c:v>
                </c:pt>
                <c:pt idx="5856">
                  <c:v>-2.4823848268389703</c:v>
                </c:pt>
                <c:pt idx="5857">
                  <c:v>-1.7526662005484106</c:v>
                </c:pt>
                <c:pt idx="5858">
                  <c:v>-1.1963527478277685</c:v>
                </c:pt>
                <c:pt idx="5859">
                  <c:v>-0.85960567809641364</c:v>
                </c:pt>
                <c:pt idx="5860">
                  <c:v>-0.65377118870615958</c:v>
                </c:pt>
                <c:pt idx="5861">
                  <c:v>-0.65031621515750893</c:v>
                </c:pt>
                <c:pt idx="5862">
                  <c:v>-0.7300839310884476</c:v>
                </c:pt>
                <c:pt idx="5863">
                  <c:v>-0.79219422519207006</c:v>
                </c:pt>
                <c:pt idx="5864">
                  <c:v>-0.73048534244298935</c:v>
                </c:pt>
                <c:pt idx="5865">
                  <c:v>-0.57888271842151884</c:v>
                </c:pt>
                <c:pt idx="5866">
                  <c:v>-0.41220743425190448</c:v>
                </c:pt>
                <c:pt idx="5867">
                  <c:v>-0.27256918190047147</c:v>
                </c:pt>
                <c:pt idx="5868">
                  <c:v>-0.16296727236360312</c:v>
                </c:pt>
                <c:pt idx="5869">
                  <c:v>-3.9591058641672137E-2</c:v>
                </c:pt>
                <c:pt idx="5870">
                  <c:v>0.14236817115917802</c:v>
                </c:pt>
                <c:pt idx="5871">
                  <c:v>0.32952013045549394</c:v>
                </c:pt>
                <c:pt idx="5872">
                  <c:v>0.46587321605533366</c:v>
                </c:pt>
                <c:pt idx="5873">
                  <c:v>0.48004354119300846</c:v>
                </c:pt>
                <c:pt idx="5874">
                  <c:v>0.52332550853490833</c:v>
                </c:pt>
                <c:pt idx="5875">
                  <c:v>0.60092069149017335</c:v>
                </c:pt>
                <c:pt idx="5876">
                  <c:v>0.7326638688147068</c:v>
                </c:pt>
                <c:pt idx="5877">
                  <c:v>0.78443109624087815</c:v>
                </c:pt>
                <c:pt idx="5878">
                  <c:v>0.75105453148484236</c:v>
                </c:pt>
                <c:pt idx="5879">
                  <c:v>0.82056593880057338</c:v>
                </c:pt>
                <c:pt idx="5880">
                  <c:v>1.0197697587311267</c:v>
                </c:pt>
                <c:pt idx="5881">
                  <c:v>1.151584345176816</c:v>
                </c:pt>
                <c:pt idx="5882">
                  <c:v>1.1653028632700444</c:v>
                </c:pt>
                <c:pt idx="5883">
                  <c:v>1.133125854805112</c:v>
                </c:pt>
                <c:pt idx="5884">
                  <c:v>1.0507956697046756</c:v>
                </c:pt>
                <c:pt idx="5885">
                  <c:v>0.98759391970932486</c:v>
                </c:pt>
                <c:pt idx="5886">
                  <c:v>0.99041045039892206</c:v>
                </c:pt>
                <c:pt idx="5887">
                  <c:v>0.90985686868429183</c:v>
                </c:pt>
                <c:pt idx="5888">
                  <c:v>0.90087539926171312</c:v>
                </c:pt>
                <c:pt idx="5889">
                  <c:v>1.006133540198207</c:v>
                </c:pt>
                <c:pt idx="5890">
                  <c:v>1.0845784697681666</c:v>
                </c:pt>
                <c:pt idx="5891">
                  <c:v>1.100242429599166</c:v>
                </c:pt>
                <c:pt idx="5892">
                  <c:v>1.027895341962576</c:v>
                </c:pt>
                <c:pt idx="5893">
                  <c:v>0.83385782942175868</c:v>
                </c:pt>
                <c:pt idx="5894">
                  <c:v>0.51195121228694918</c:v>
                </c:pt>
                <c:pt idx="5895">
                  <c:v>0.14521896287798883</c:v>
                </c:pt>
                <c:pt idx="5896">
                  <c:v>-4.8596794009208681E-2</c:v>
                </c:pt>
                <c:pt idx="5897">
                  <c:v>-1.9356037974357605E-2</c:v>
                </c:pt>
                <c:pt idx="5898">
                  <c:v>0.37350131515413526</c:v>
                </c:pt>
                <c:pt idx="5899">
                  <c:v>0.98387501746416095</c:v>
                </c:pt>
                <c:pt idx="5900">
                  <c:v>1.2246185537427665</c:v>
                </c:pt>
                <c:pt idx="5901">
                  <c:v>1.0571822179108858</c:v>
                </c:pt>
                <c:pt idx="5902">
                  <c:v>0.59680739454925058</c:v>
                </c:pt>
                <c:pt idx="5903">
                  <c:v>-1.5189494825899602E-2</c:v>
                </c:pt>
                <c:pt idx="5904">
                  <c:v>-0.73923964753746985</c:v>
                </c:pt>
                <c:pt idx="5905">
                  <c:v>-1.4113633458316326</c:v>
                </c:pt>
                <c:pt idx="5906">
                  <c:v>-1.8249393939971925</c:v>
                </c:pt>
                <c:pt idx="5907">
                  <c:v>-1.7943822835385801</c:v>
                </c:pt>
                <c:pt idx="5908">
                  <c:v>-1.3958901514112949</c:v>
                </c:pt>
                <c:pt idx="5909">
                  <c:v>-0.96724897138774402</c:v>
                </c:pt>
                <c:pt idx="5910">
                  <c:v>-0.64328844666481022</c:v>
                </c:pt>
                <c:pt idx="5911">
                  <c:v>-0.49914281331002713</c:v>
                </c:pt>
                <c:pt idx="5912">
                  <c:v>-0.62725618533790117</c:v>
                </c:pt>
                <c:pt idx="5913">
                  <c:v>-0.96036811418831358</c:v>
                </c:pt>
                <c:pt idx="5914">
                  <c:v>-1.3355036164820195</c:v>
                </c:pt>
                <c:pt idx="5915">
                  <c:v>-1.6190982533991338</c:v>
                </c:pt>
                <c:pt idx="5916">
                  <c:v>-1.7914330941438676</c:v>
                </c:pt>
                <c:pt idx="5917">
                  <c:v>-1.8049163348972799</c:v>
                </c:pt>
                <c:pt idx="5918">
                  <c:v>-1.7136334048211574</c:v>
                </c:pt>
                <c:pt idx="5919">
                  <c:v>-1.5190867459774018</c:v>
                </c:pt>
                <c:pt idx="5920">
                  <c:v>-1.2860288630425931</c:v>
                </c:pt>
                <c:pt idx="5921">
                  <c:v>-1.0547707530856134</c:v>
                </c:pt>
                <c:pt idx="5922">
                  <c:v>-0.84946923740208158</c:v>
                </c:pt>
                <c:pt idx="5923">
                  <c:v>-0.70662687532603741</c:v>
                </c:pt>
                <c:pt idx="5924">
                  <c:v>-0.6416102226823569</c:v>
                </c:pt>
                <c:pt idx="5925">
                  <c:v>-0.56955878488719469</c:v>
                </c:pt>
                <c:pt idx="5926">
                  <c:v>-0.40315104737877849</c:v>
                </c:pt>
                <c:pt idx="5927">
                  <c:v>-0.1850035826303065</c:v>
                </c:pt>
                <c:pt idx="5928">
                  <c:v>6.4033224061131478E-3</c:v>
                </c:pt>
                <c:pt idx="5929">
                  <c:v>0.12273155819624663</c:v>
                </c:pt>
                <c:pt idx="5930">
                  <c:v>0.21946266800165176</c:v>
                </c:pt>
                <c:pt idx="5931">
                  <c:v>0.34500034153461456</c:v>
                </c:pt>
                <c:pt idx="5932">
                  <c:v>0.50468093052506446</c:v>
                </c:pt>
                <c:pt idx="5933">
                  <c:v>0.66043145969510086</c:v>
                </c:pt>
                <c:pt idx="5934">
                  <c:v>0.82215565055608752</c:v>
                </c:pt>
                <c:pt idx="5935">
                  <c:v>0.96397738113999376</c:v>
                </c:pt>
                <c:pt idx="5936">
                  <c:v>1.0913512996584178</c:v>
                </c:pt>
                <c:pt idx="5937">
                  <c:v>1.1661453008651734</c:v>
                </c:pt>
                <c:pt idx="5938">
                  <c:v>1.154094481766224</c:v>
                </c:pt>
                <c:pt idx="5939">
                  <c:v>1.1768177850544452</c:v>
                </c:pt>
                <c:pt idx="5940">
                  <c:v>1.242279118448496</c:v>
                </c:pt>
                <c:pt idx="5941">
                  <c:v>1.2201156860589981</c:v>
                </c:pt>
                <c:pt idx="5942">
                  <c:v>1.1252998682856561</c:v>
                </c:pt>
                <c:pt idx="5943">
                  <c:v>1.0396848636120559</c:v>
                </c:pt>
                <c:pt idx="5944">
                  <c:v>0.98020822852849965</c:v>
                </c:pt>
                <c:pt idx="5945">
                  <c:v>0.85372827619314196</c:v>
                </c:pt>
                <c:pt idx="5946">
                  <c:v>0.83250704951584342</c:v>
                </c:pt>
                <c:pt idx="5947">
                  <c:v>0.84127728827297688</c:v>
                </c:pt>
                <c:pt idx="5948">
                  <c:v>0.82633056253194814</c:v>
                </c:pt>
                <c:pt idx="5949">
                  <c:v>0.75036456003785135</c:v>
                </c:pt>
                <c:pt idx="5950">
                  <c:v>0.61495437450706958</c:v>
                </c:pt>
                <c:pt idx="5951">
                  <c:v>0.37080987833440304</c:v>
                </c:pt>
                <c:pt idx="5952">
                  <c:v>0.11894599769264461</c:v>
                </c:pt>
                <c:pt idx="5953">
                  <c:v>-0.23342304155230523</c:v>
                </c:pt>
                <c:pt idx="5954">
                  <c:v>-1.0005729842931033</c:v>
                </c:pt>
                <c:pt idx="5955">
                  <c:v>-1.8944084089994431</c:v>
                </c:pt>
                <c:pt idx="5956">
                  <c:v>-2.5600291264057162</c:v>
                </c:pt>
                <c:pt idx="5957">
                  <c:v>-2.9708983522653583</c:v>
                </c:pt>
                <c:pt idx="5958">
                  <c:v>-2.9970535326004031</c:v>
                </c:pt>
                <c:pt idx="5959">
                  <c:v>-2.6086990106105805</c:v>
                </c:pt>
                <c:pt idx="5960">
                  <c:v>-1.9053634598851206</c:v>
                </c:pt>
                <c:pt idx="5961">
                  <c:v>-1.2758130463957786</c:v>
                </c:pt>
                <c:pt idx="5962">
                  <c:v>-0.85158534474670888</c:v>
                </c:pt>
                <c:pt idx="5963">
                  <c:v>-0.56150355096906424</c:v>
                </c:pt>
                <c:pt idx="5964">
                  <c:v>-0.42901956796646118</c:v>
                </c:pt>
                <c:pt idx="5965">
                  <c:v>-0.49450385168194771</c:v>
                </c:pt>
                <c:pt idx="5966">
                  <c:v>-0.74154586248099807</c:v>
                </c:pt>
                <c:pt idx="5967">
                  <c:v>-0.96985200561583051</c:v>
                </c:pt>
                <c:pt idx="5968">
                  <c:v>-0.95869361780583862</c:v>
                </c:pt>
                <c:pt idx="5969">
                  <c:v>-0.82399781584739684</c:v>
                </c:pt>
                <c:pt idx="5970">
                  <c:v>-0.70462500795722016</c:v>
                </c:pt>
                <c:pt idx="5971">
                  <c:v>-0.58189454611390834</c:v>
                </c:pt>
                <c:pt idx="5972">
                  <c:v>-0.4707921496778727</c:v>
                </c:pt>
                <c:pt idx="5973">
                  <c:v>-0.30668901912868024</c:v>
                </c:pt>
                <c:pt idx="5974">
                  <c:v>-8.5968742948025464E-2</c:v>
                </c:pt>
                <c:pt idx="5975">
                  <c:v>8.5469116643071177E-2</c:v>
                </c:pt>
                <c:pt idx="5976">
                  <c:v>0.2337888031639159</c:v>
                </c:pt>
                <c:pt idx="5977">
                  <c:v>0.40251377396285537</c:v>
                </c:pt>
                <c:pt idx="5978">
                  <c:v>0.61366806015372277</c:v>
                </c:pt>
                <c:pt idx="5979">
                  <c:v>0.74184648245573048</c:v>
                </c:pt>
                <c:pt idx="5980">
                  <c:v>0.81181492276489742</c:v>
                </c:pt>
                <c:pt idx="5981">
                  <c:v>0.83729511514306076</c:v>
                </c:pt>
                <c:pt idx="5982">
                  <c:v>0.84868227526545525</c:v>
                </c:pt>
                <c:pt idx="5983">
                  <c:v>0.83809121355414395</c:v>
                </c:pt>
                <c:pt idx="5984">
                  <c:v>0.78892614327371124</c:v>
                </c:pt>
                <c:pt idx="5985">
                  <c:v>0.77612161807715896</c:v>
                </c:pt>
                <c:pt idx="5986">
                  <c:v>0.87790161587297921</c:v>
                </c:pt>
                <c:pt idx="5987">
                  <c:v>1.0466021197289228</c:v>
                </c:pt>
                <c:pt idx="5988">
                  <c:v>1.1471609996259213</c:v>
                </c:pt>
                <c:pt idx="5989">
                  <c:v>1.1590044618397952</c:v>
                </c:pt>
                <c:pt idx="5990">
                  <c:v>1.1380695294588805</c:v>
                </c:pt>
                <c:pt idx="5991">
                  <c:v>1.0679436528682709</c:v>
                </c:pt>
                <c:pt idx="5992">
                  <c:v>0.98628611683845524</c:v>
                </c:pt>
                <c:pt idx="5993">
                  <c:v>0.98042355224490174</c:v>
                </c:pt>
                <c:pt idx="5994">
                  <c:v>1.0051612213253975</c:v>
                </c:pt>
                <c:pt idx="5995">
                  <c:v>1.0684342342615127</c:v>
                </c:pt>
                <c:pt idx="5996">
                  <c:v>1.1053958731144666</c:v>
                </c:pt>
                <c:pt idx="5997">
                  <c:v>1.0759964382648468</c:v>
                </c:pt>
                <c:pt idx="5998">
                  <c:v>0.76074804559350018</c:v>
                </c:pt>
                <c:pt idx="5999">
                  <c:v>0.25816685020923613</c:v>
                </c:pt>
                <c:pt idx="6000">
                  <c:v>-8.4840303417295218E-2</c:v>
                </c:pt>
                <c:pt idx="6001">
                  <c:v>-6.284247513860465E-2</c:v>
                </c:pt>
                <c:pt idx="6002">
                  <c:v>0.27999461587518454</c:v>
                </c:pt>
                <c:pt idx="6003">
                  <c:v>0.80015316277742388</c:v>
                </c:pt>
                <c:pt idx="6004">
                  <c:v>1.1875191398710012</c:v>
                </c:pt>
                <c:pt idx="6005">
                  <c:v>1.3840049546957016</c:v>
                </c:pt>
                <c:pt idx="6006">
                  <c:v>1.3097647579014302</c:v>
                </c:pt>
                <c:pt idx="6007">
                  <c:v>0.7180135238170624</c:v>
                </c:pt>
                <c:pt idx="6008">
                  <c:v>-0.19417208986356854</c:v>
                </c:pt>
                <c:pt idx="6009">
                  <c:v>-1.0942817048728466</c:v>
                </c:pt>
                <c:pt idx="6010">
                  <c:v>-1.7831929054856301</c:v>
                </c:pt>
                <c:pt idx="6011">
                  <c:v>-2.2353354339301585</c:v>
                </c:pt>
                <c:pt idx="6012">
                  <c:v>-2.2417866669595243</c:v>
                </c:pt>
                <c:pt idx="6013">
                  <c:v>-1.7425269824266434</c:v>
                </c:pt>
                <c:pt idx="6014">
                  <c:v>-1.1131870687007905</c:v>
                </c:pt>
                <c:pt idx="6015">
                  <c:v>-0.6764575083553791</c:v>
                </c:pt>
                <c:pt idx="6016">
                  <c:v>-0.55256589911878107</c:v>
                </c:pt>
                <c:pt idx="6017">
                  <c:v>-0.71094884477555753</c:v>
                </c:pt>
                <c:pt idx="6018">
                  <c:v>-0.98572507649660113</c:v>
                </c:pt>
                <c:pt idx="6019">
                  <c:v>-1.1886244828999044</c:v>
                </c:pt>
                <c:pt idx="6020">
                  <c:v>-1.222200072258711</c:v>
                </c:pt>
                <c:pt idx="6021">
                  <c:v>-1.1842414831370116</c:v>
                </c:pt>
                <c:pt idx="6022">
                  <c:v>-1.2190212334692478</c:v>
                </c:pt>
                <c:pt idx="6023">
                  <c:v>-1.1621068482846022</c:v>
                </c:pt>
                <c:pt idx="6024">
                  <c:v>-1.0430690127611162</c:v>
                </c:pt>
                <c:pt idx="6025">
                  <c:v>-0.90573575109243398</c:v>
                </c:pt>
                <c:pt idx="6026">
                  <c:v>-0.78994538605213172</c:v>
                </c:pt>
                <c:pt idx="6027">
                  <c:v>-0.69008049756288536</c:v>
                </c:pt>
                <c:pt idx="6028">
                  <c:v>-0.52476794354617595</c:v>
                </c:pt>
                <c:pt idx="6029">
                  <c:v>-0.35015484485775233</c:v>
                </c:pt>
                <c:pt idx="6030">
                  <c:v>-0.18633866641670466</c:v>
                </c:pt>
                <c:pt idx="6031">
                  <c:v>-8.4061198476701973E-2</c:v>
                </c:pt>
                <c:pt idx="6032">
                  <c:v>-1.5903604310005905E-2</c:v>
                </c:pt>
                <c:pt idx="6033">
                  <c:v>3.050549050793052E-2</c:v>
                </c:pt>
                <c:pt idx="6034">
                  <c:v>6.6151633746922026E-2</c:v>
                </c:pt>
                <c:pt idx="6035">
                  <c:v>0.22480353305116296</c:v>
                </c:pt>
                <c:pt idx="6036">
                  <c:v>0.45365249879658226</c:v>
                </c:pt>
                <c:pt idx="6037">
                  <c:v>0.66806960441172125</c:v>
                </c:pt>
                <c:pt idx="6038">
                  <c:v>0.81528941139578825</c:v>
                </c:pt>
                <c:pt idx="6039">
                  <c:v>0.90804942123591903</c:v>
                </c:pt>
                <c:pt idx="6040">
                  <c:v>1.1182287573069334</c:v>
                </c:pt>
                <c:pt idx="6041">
                  <c:v>1.2716416427493096</c:v>
                </c:pt>
                <c:pt idx="6042">
                  <c:v>1.278112463951111</c:v>
                </c:pt>
                <c:pt idx="6043">
                  <c:v>1.1680582905560732</c:v>
                </c:pt>
                <c:pt idx="6044">
                  <c:v>1.0642740865051747</c:v>
                </c:pt>
                <c:pt idx="6045">
                  <c:v>1.0043853688985109</c:v>
                </c:pt>
                <c:pt idx="6046">
                  <c:v>0.95858814865350728</c:v>
                </c:pt>
                <c:pt idx="6047">
                  <c:v>0.98896231435239323</c:v>
                </c:pt>
                <c:pt idx="6048">
                  <c:v>0.94817074924707423</c:v>
                </c:pt>
                <c:pt idx="6049">
                  <c:v>0.91418198101222514</c:v>
                </c:pt>
                <c:pt idx="6050">
                  <c:v>0.8997278831899167</c:v>
                </c:pt>
                <c:pt idx="6051">
                  <c:v>0.88806670792400844</c:v>
                </c:pt>
                <c:pt idx="6052">
                  <c:v>0.86162399075925356</c:v>
                </c:pt>
                <c:pt idx="6053">
                  <c:v>0.81650124683976177</c:v>
                </c:pt>
                <c:pt idx="6054">
                  <c:v>0.81778383359313012</c:v>
                </c:pt>
                <c:pt idx="6055">
                  <c:v>0.78738649830222129</c:v>
                </c:pt>
                <c:pt idx="6056">
                  <c:v>0.72220743924379349</c:v>
                </c:pt>
                <c:pt idx="6057">
                  <c:v>0.68143802046775825</c:v>
                </c:pt>
                <c:pt idx="6058">
                  <c:v>0.7366217029094696</c:v>
                </c:pt>
                <c:pt idx="6059">
                  <c:v>0.78997257560491563</c:v>
                </c:pt>
                <c:pt idx="6060">
                  <c:v>0.87365237116813665</c:v>
                </c:pt>
                <c:pt idx="6061">
                  <c:v>0.95040789395570757</c:v>
                </c:pt>
                <c:pt idx="6062">
                  <c:v>0.75958423040807255</c:v>
                </c:pt>
                <c:pt idx="6063">
                  <c:v>3.7761172503232958E-2</c:v>
                </c:pt>
                <c:pt idx="6064">
                  <c:v>-1.0125800223648549</c:v>
                </c:pt>
                <c:pt idx="6065">
                  <c:v>-1.8267245489358903</c:v>
                </c:pt>
                <c:pt idx="6066">
                  <c:v>-2.3063899214565757</c:v>
                </c:pt>
                <c:pt idx="6067">
                  <c:v>-2.466120504140854</c:v>
                </c:pt>
                <c:pt idx="6068">
                  <c:v>-2.2996539290249349</c:v>
                </c:pt>
                <c:pt idx="6069">
                  <c:v>-1.8600587944686413</c:v>
                </c:pt>
                <c:pt idx="6070">
                  <c:v>-1.4267837691307068</c:v>
                </c:pt>
                <c:pt idx="6071">
                  <c:v>-1.1232925191521645</c:v>
                </c:pt>
                <c:pt idx="6072">
                  <c:v>-0.99555322274565705</c:v>
                </c:pt>
                <c:pt idx="6073">
                  <c:v>-0.97700987465679645</c:v>
                </c:pt>
                <c:pt idx="6074">
                  <c:v>-1.037078101783991</c:v>
                </c:pt>
                <c:pt idx="6075">
                  <c:v>-1.1413919904828072</c:v>
                </c:pt>
                <c:pt idx="6076">
                  <c:v>-1.2375962296128273</c:v>
                </c:pt>
                <c:pt idx="6077">
                  <c:v>-1.2041109066456557</c:v>
                </c:pt>
                <c:pt idx="6078">
                  <c:v>-1.1023694273829461</c:v>
                </c:pt>
                <c:pt idx="6079">
                  <c:v>-0.92221196226775648</c:v>
                </c:pt>
                <c:pt idx="6080">
                  <c:v>-0.6284576419740916</c:v>
                </c:pt>
                <c:pt idx="6081">
                  <c:v>-0.33770820580422878</c:v>
                </c:pt>
                <c:pt idx="6082">
                  <c:v>-4.6450116690248254E-2</c:v>
                </c:pt>
                <c:pt idx="6083">
                  <c:v>0.24854836318641901</c:v>
                </c:pt>
                <c:pt idx="6084">
                  <c:v>0.56786305580288177</c:v>
                </c:pt>
                <c:pt idx="6085">
                  <c:v>0.82611787006258963</c:v>
                </c:pt>
                <c:pt idx="6086">
                  <c:v>1.020619578436017</c:v>
                </c:pt>
                <c:pt idx="6087">
                  <c:v>1.121916084587574</c:v>
                </c:pt>
                <c:pt idx="6088">
                  <c:v>1.1713137278705836</c:v>
                </c:pt>
                <c:pt idx="6089">
                  <c:v>1.2060265275835991</c:v>
                </c:pt>
                <c:pt idx="6090">
                  <c:v>1.1826214389503003</c:v>
                </c:pt>
                <c:pt idx="6091">
                  <c:v>1.0802163738012314</c:v>
                </c:pt>
                <c:pt idx="6092">
                  <c:v>0.97872449755668645</c:v>
                </c:pt>
                <c:pt idx="6093">
                  <c:v>0.93387525714933872</c:v>
                </c:pt>
                <c:pt idx="6094">
                  <c:v>0.89329813867807395</c:v>
                </c:pt>
                <c:pt idx="6095">
                  <c:v>0.87040044218301782</c:v>
                </c:pt>
                <c:pt idx="6096">
                  <c:v>0.94000328533351429</c:v>
                </c:pt>
                <c:pt idx="6097">
                  <c:v>1.0436641131341458</c:v>
                </c:pt>
                <c:pt idx="6098">
                  <c:v>1.1006316348910332</c:v>
                </c:pt>
                <c:pt idx="6099">
                  <c:v>1.1217171330749989</c:v>
                </c:pt>
                <c:pt idx="6100">
                  <c:v>1.0587111917138101</c:v>
                </c:pt>
                <c:pt idx="6101">
                  <c:v>0.88978980928659446</c:v>
                </c:pt>
                <c:pt idx="6102">
                  <c:v>0.71665675051510336</c:v>
                </c:pt>
                <c:pt idx="6103">
                  <c:v>0.54860517796128994</c:v>
                </c:pt>
                <c:pt idx="6104">
                  <c:v>0.48839544821530584</c:v>
                </c:pt>
                <c:pt idx="6105">
                  <c:v>0.48581923808902505</c:v>
                </c:pt>
                <c:pt idx="6106">
                  <c:v>0.44907800272107129</c:v>
                </c:pt>
                <c:pt idx="6107">
                  <c:v>0.2516151547059417</c:v>
                </c:pt>
                <c:pt idx="6108">
                  <c:v>-6.7349801324307929E-2</c:v>
                </c:pt>
                <c:pt idx="6109">
                  <c:v>-0.30842728670686487</c:v>
                </c:pt>
                <c:pt idx="6110">
                  <c:v>-0.20582330659031869</c:v>
                </c:pt>
                <c:pt idx="6111">
                  <c:v>0.13379816299304367</c:v>
                </c:pt>
                <c:pt idx="6112">
                  <c:v>0.41330323901027444</c:v>
                </c:pt>
                <c:pt idx="6113">
                  <c:v>0.35500839930027728</c:v>
                </c:pt>
                <c:pt idx="6114">
                  <c:v>7.8248207308351997E-2</c:v>
                </c:pt>
                <c:pt idx="6115">
                  <c:v>-0.24984823577106</c:v>
                </c:pt>
                <c:pt idx="6116">
                  <c:v>-0.76850678913295278</c:v>
                </c:pt>
                <c:pt idx="6117">
                  <c:v>-1.4646140849590301</c:v>
                </c:pt>
                <c:pt idx="6118">
                  <c:v>-2.1238668921589854</c:v>
                </c:pt>
                <c:pt idx="6119">
                  <c:v>-2.4367351756989959</c:v>
                </c:pt>
                <c:pt idx="6120">
                  <c:v>-2.1064443822205066</c:v>
                </c:pt>
                <c:pt idx="6121">
                  <c:v>-1.3735469171404839</c:v>
                </c:pt>
                <c:pt idx="6122">
                  <c:v>-0.69973753966391095</c:v>
                </c:pt>
                <c:pt idx="6123">
                  <c:v>-0.3836825601384044</c:v>
                </c:pt>
                <c:pt idx="6124">
                  <c:v>-0.4876512072980404</c:v>
                </c:pt>
                <c:pt idx="6125">
                  <c:v>-0.78049160778522497</c:v>
                </c:pt>
                <c:pt idx="6126">
                  <c:v>-1.0926496008038522</c:v>
                </c:pt>
                <c:pt idx="6127">
                  <c:v>-1.2637258283793926</c:v>
                </c:pt>
                <c:pt idx="6128">
                  <c:v>-1.3243718335032464</c:v>
                </c:pt>
                <c:pt idx="6129">
                  <c:v>-1.2794850978255272</c:v>
                </c:pt>
                <c:pt idx="6130">
                  <c:v>-1.3119016228616238</c:v>
                </c:pt>
                <c:pt idx="6131">
                  <c:v>-1.3199023680388928</c:v>
                </c:pt>
                <c:pt idx="6132">
                  <c:v>-1.1801353490352631</c:v>
                </c:pt>
                <c:pt idx="6133">
                  <c:v>-0.87528754502534867</c:v>
                </c:pt>
                <c:pt idx="6134">
                  <c:v>-0.54633539848029611</c:v>
                </c:pt>
                <c:pt idx="6135">
                  <c:v>-0.25525778733193877</c:v>
                </c:pt>
                <c:pt idx="6136">
                  <c:v>-8.5226822644472126E-4</c:v>
                </c:pt>
                <c:pt idx="6137">
                  <c:v>0.29161800350993872</c:v>
                </c:pt>
                <c:pt idx="6138">
                  <c:v>0.5275062677264214</c:v>
                </c:pt>
                <c:pt idx="6139">
                  <c:v>0.66937616474926476</c:v>
                </c:pt>
                <c:pt idx="6140">
                  <c:v>0.69161283351480962</c:v>
                </c:pt>
                <c:pt idx="6141">
                  <c:v>0.67202773086726664</c:v>
                </c:pt>
                <c:pt idx="6142">
                  <c:v>0.70534903943538674</c:v>
                </c:pt>
                <c:pt idx="6143">
                  <c:v>0.73104353226721286</c:v>
                </c:pt>
                <c:pt idx="6144">
                  <c:v>0.73728499643504619</c:v>
                </c:pt>
                <c:pt idx="6145">
                  <c:v>0.73969032168388371</c:v>
                </c:pt>
                <c:pt idx="6146">
                  <c:v>0.75821276597678666</c:v>
                </c:pt>
                <c:pt idx="6147">
                  <c:v>0.80919705122709273</c:v>
                </c:pt>
                <c:pt idx="6148">
                  <c:v>0.95298593133687981</c:v>
                </c:pt>
                <c:pt idx="6149">
                  <c:v>1.1802185256779194</c:v>
                </c:pt>
                <c:pt idx="6150">
                  <c:v>1.3128839550912381</c:v>
                </c:pt>
                <c:pt idx="6151">
                  <c:v>1.2634429693222047</c:v>
                </c:pt>
                <c:pt idx="6152">
                  <c:v>1.0733547393232585</c:v>
                </c:pt>
                <c:pt idx="6153">
                  <c:v>0.84821815252304078</c:v>
                </c:pt>
                <c:pt idx="6154">
                  <c:v>0.6926190662384033</c:v>
                </c:pt>
                <c:pt idx="6155">
                  <c:v>0.72631481587886815</c:v>
                </c:pt>
                <c:pt idx="6156">
                  <c:v>0.88200146421790127</c:v>
                </c:pt>
                <c:pt idx="6157">
                  <c:v>1.0272288324683905</c:v>
                </c:pt>
                <c:pt idx="6158">
                  <c:v>1.0913725689053535</c:v>
                </c:pt>
                <c:pt idx="6159">
                  <c:v>1.0824869938194752</c:v>
                </c:pt>
                <c:pt idx="6160">
                  <c:v>1.1085259607434272</c:v>
                </c:pt>
                <c:pt idx="6161">
                  <c:v>1.1775698831677437</c:v>
                </c:pt>
                <c:pt idx="6162">
                  <c:v>1.1380883867293596</c:v>
                </c:pt>
                <c:pt idx="6163">
                  <c:v>0.92343717321753505</c:v>
                </c:pt>
                <c:pt idx="6164">
                  <c:v>0.7086060847342015</c:v>
                </c:pt>
                <c:pt idx="6165">
                  <c:v>0.46712181586772206</c:v>
                </c:pt>
                <c:pt idx="6166">
                  <c:v>0.15844267861917616</c:v>
                </c:pt>
                <c:pt idx="6167">
                  <c:v>-0.23985536249354483</c:v>
                </c:pt>
                <c:pt idx="6168">
                  <c:v>-0.82225498013198384</c:v>
                </c:pt>
                <c:pt idx="6169">
                  <c:v>-1.5714851072430611</c:v>
                </c:pt>
                <c:pt idx="6170">
                  <c:v>-2.214707772731781</c:v>
                </c:pt>
                <c:pt idx="6171">
                  <c:v>-2.4829961532354354</c:v>
                </c:pt>
                <c:pt idx="6172">
                  <c:v>-2.3748745577037336</c:v>
                </c:pt>
                <c:pt idx="6173">
                  <c:v>-2.0644384235143662</c:v>
                </c:pt>
                <c:pt idx="6174">
                  <c:v>-1.6430798774957658</c:v>
                </c:pt>
                <c:pt idx="6175">
                  <c:v>-1.2686205326020719</c:v>
                </c:pt>
                <c:pt idx="6176">
                  <c:v>-1.0176116976141931</c:v>
                </c:pt>
                <c:pt idx="6177">
                  <c:v>-0.97682415246963505</c:v>
                </c:pt>
                <c:pt idx="6178">
                  <c:v>-1.0817065367102623</c:v>
                </c:pt>
                <c:pt idx="6179">
                  <c:v>-1.1884373719990253</c:v>
                </c:pt>
                <c:pt idx="6180">
                  <c:v>-1.2634130023419858</c:v>
                </c:pt>
                <c:pt idx="6181">
                  <c:v>-1.21875233463943</c:v>
                </c:pt>
                <c:pt idx="6182">
                  <c:v>-1.1984994799643756</c:v>
                </c:pt>
                <c:pt idx="6183">
                  <c:v>-1.0920807398110628</c:v>
                </c:pt>
                <c:pt idx="6184">
                  <c:v>-0.83865378879010677</c:v>
                </c:pt>
                <c:pt idx="6185">
                  <c:v>-0.48786229178309443</c:v>
                </c:pt>
                <c:pt idx="6186">
                  <c:v>-0.17145454242825509</c:v>
                </c:pt>
                <c:pt idx="6187">
                  <c:v>4.4166431799530982E-2</c:v>
                </c:pt>
                <c:pt idx="6188">
                  <c:v>0.24296527722850444</c:v>
                </c:pt>
                <c:pt idx="6189">
                  <c:v>0.42700103603303435</c:v>
                </c:pt>
                <c:pt idx="6190">
                  <c:v>0.56411809690296655</c:v>
                </c:pt>
                <c:pt idx="6191">
                  <c:v>0.72726776584982877</c:v>
                </c:pt>
                <c:pt idx="6192">
                  <c:v>0.85109001249074945</c:v>
                </c:pt>
                <c:pt idx="6193">
                  <c:v>0.85209602594375611</c:v>
                </c:pt>
                <c:pt idx="6194">
                  <c:v>0.83392799600958833</c:v>
                </c:pt>
                <c:pt idx="6195">
                  <c:v>0.83715039655566215</c:v>
                </c:pt>
                <c:pt idx="6196">
                  <c:v>0.82010459348559384</c:v>
                </c:pt>
                <c:pt idx="6197">
                  <c:v>0.82784016743302347</c:v>
                </c:pt>
                <c:pt idx="6198">
                  <c:v>0.82331361852586271</c:v>
                </c:pt>
                <c:pt idx="6199">
                  <c:v>0.84398221023380759</c:v>
                </c:pt>
                <c:pt idx="6200">
                  <c:v>0.94445352807641036</c:v>
                </c:pt>
                <c:pt idx="6201">
                  <c:v>1.0709016130864621</c:v>
                </c:pt>
                <c:pt idx="6202">
                  <c:v>1.1581413397192957</c:v>
                </c:pt>
                <c:pt idx="6203">
                  <c:v>1.1359548839181661</c:v>
                </c:pt>
                <c:pt idx="6204">
                  <c:v>1.145134939402342</c:v>
                </c:pt>
                <c:pt idx="6205">
                  <c:v>1.1891556293517351</c:v>
                </c:pt>
                <c:pt idx="6206">
                  <c:v>1.0556615033000709</c:v>
                </c:pt>
                <c:pt idx="6207">
                  <c:v>0.97822558388113978</c:v>
                </c:pt>
                <c:pt idx="6208">
                  <c:v>0.84315826445817954</c:v>
                </c:pt>
                <c:pt idx="6209">
                  <c:v>0.67211171150207527</c:v>
                </c:pt>
                <c:pt idx="6210">
                  <c:v>0.48073384154587989</c:v>
                </c:pt>
                <c:pt idx="6211">
                  <c:v>0.27380679991096257</c:v>
                </c:pt>
                <c:pt idx="6212">
                  <c:v>-1.0648547150194646E-2</c:v>
                </c:pt>
                <c:pt idx="6213">
                  <c:v>-0.32653088763356208</c:v>
                </c:pt>
                <c:pt idx="6214">
                  <c:v>-0.42353758402168751</c:v>
                </c:pt>
                <c:pt idx="6215">
                  <c:v>-0.26097451871261002</c:v>
                </c:pt>
                <c:pt idx="6216">
                  <c:v>7.0141134168952707E-2</c:v>
                </c:pt>
                <c:pt idx="6217">
                  <c:v>0.53831798873841763</c:v>
                </c:pt>
                <c:pt idx="6218">
                  <c:v>0.8967061883211136</c:v>
                </c:pt>
                <c:pt idx="6219">
                  <c:v>0.94751008696854122</c:v>
                </c:pt>
                <c:pt idx="6220">
                  <c:v>0.5922818323597312</c:v>
                </c:pt>
                <c:pt idx="6221">
                  <c:v>-4.0259980112314228E-2</c:v>
                </c:pt>
                <c:pt idx="6222">
                  <c:v>-0.76192406684160241</c:v>
                </c:pt>
                <c:pt idx="6223">
                  <c:v>-1.4001232431828976</c:v>
                </c:pt>
                <c:pt idx="6224">
                  <c:v>-1.8772463925182821</c:v>
                </c:pt>
                <c:pt idx="6225">
                  <c:v>-2.1050024588406089</c:v>
                </c:pt>
                <c:pt idx="6226">
                  <c:v>-1.8913006138801576</c:v>
                </c:pt>
                <c:pt idx="6227">
                  <c:v>-1.3832421854138375</c:v>
                </c:pt>
                <c:pt idx="6228">
                  <c:v>-0.85791459023952488</c:v>
                </c:pt>
                <c:pt idx="6229">
                  <c:v>-0.55520379737019543</c:v>
                </c:pt>
                <c:pt idx="6230">
                  <c:v>-0.50160602599382398</c:v>
                </c:pt>
                <c:pt idx="6231">
                  <c:v>-0.61709262818098076</c:v>
                </c:pt>
                <c:pt idx="6232">
                  <c:v>-0.7837845403701067</c:v>
                </c:pt>
                <c:pt idx="6233">
                  <c:v>-0.85298801869153984</c:v>
                </c:pt>
                <c:pt idx="6234">
                  <c:v>-0.89647683128714561</c:v>
                </c:pt>
                <c:pt idx="6235">
                  <c:v>-0.91960907422006133</c:v>
                </c:pt>
                <c:pt idx="6236">
                  <c:v>-1.0289031095802785</c:v>
                </c:pt>
                <c:pt idx="6237">
                  <c:v>-1.1715163338929415</c:v>
                </c:pt>
                <c:pt idx="6238">
                  <c:v>-1.1794799492508174</c:v>
                </c:pt>
                <c:pt idx="6239">
                  <c:v>-1.0787577858567239</c:v>
                </c:pt>
                <c:pt idx="6240">
                  <c:v>-0.96400281652808195</c:v>
                </c:pt>
                <c:pt idx="6241">
                  <c:v>-0.80895431868731982</c:v>
                </c:pt>
                <c:pt idx="6242">
                  <c:v>-0.61474365547299392</c:v>
                </c:pt>
                <c:pt idx="6243">
                  <c:v>-0.40159408003091812</c:v>
                </c:pt>
                <c:pt idx="6244">
                  <c:v>-0.14340270806103947</c:v>
                </c:pt>
                <c:pt idx="6245">
                  <c:v>0.13022710394114256</c:v>
                </c:pt>
                <c:pt idx="6246">
                  <c:v>0.31925643973052503</c:v>
                </c:pt>
                <c:pt idx="6247">
                  <c:v>0.48644076056778435</c:v>
                </c:pt>
                <c:pt idx="6248">
                  <c:v>0.52762335821986206</c:v>
                </c:pt>
                <c:pt idx="6249">
                  <c:v>0.57024316493421801</c:v>
                </c:pt>
                <c:pt idx="6250">
                  <c:v>0.69315050505101683</c:v>
                </c:pt>
                <c:pt idx="6251">
                  <c:v>0.81102138251066214</c:v>
                </c:pt>
                <c:pt idx="6252">
                  <c:v>0.95629837900400172</c:v>
                </c:pt>
                <c:pt idx="6253">
                  <c:v>1.0052796274423599</c:v>
                </c:pt>
                <c:pt idx="6254">
                  <c:v>1.0927024450153113</c:v>
                </c:pt>
                <c:pt idx="6255">
                  <c:v>1.1438191697001459</c:v>
                </c:pt>
                <c:pt idx="6256">
                  <c:v>1.1449562338739634</c:v>
                </c:pt>
                <c:pt idx="6257">
                  <c:v>1.0585570444911718</c:v>
                </c:pt>
                <c:pt idx="6258">
                  <c:v>0.93991667345166208</c:v>
                </c:pt>
                <c:pt idx="6259">
                  <c:v>0.7683658712357283</c:v>
                </c:pt>
                <c:pt idx="6260">
                  <c:v>0.64058177053928378</c:v>
                </c:pt>
                <c:pt idx="6261">
                  <c:v>0.53074862189590932</c:v>
                </c:pt>
                <c:pt idx="6262">
                  <c:v>0.47620933916419744</c:v>
                </c:pt>
                <c:pt idx="6263">
                  <c:v>0.40950547244399788</c:v>
                </c:pt>
                <c:pt idx="6264">
                  <c:v>0.31092781193554403</c:v>
                </c:pt>
                <c:pt idx="6265">
                  <c:v>0.19919961724430324</c:v>
                </c:pt>
                <c:pt idx="6266">
                  <c:v>0.22699103124439718</c:v>
                </c:pt>
                <c:pt idx="6267">
                  <c:v>0.42960048884153368</c:v>
                </c:pt>
                <c:pt idx="6268">
                  <c:v>0.60103759925812483</c:v>
                </c:pt>
                <c:pt idx="6269">
                  <c:v>0.77305482655763635</c:v>
                </c:pt>
                <c:pt idx="6270">
                  <c:v>0.88623835667967799</c:v>
                </c:pt>
                <c:pt idx="6271">
                  <c:v>0.99683266662061221</c:v>
                </c:pt>
                <c:pt idx="6272">
                  <c:v>1.1441265870630741</c:v>
                </c:pt>
                <c:pt idx="6273">
                  <c:v>1.0887756742537023</c:v>
                </c:pt>
                <c:pt idx="6274">
                  <c:v>0.75194330826401712</c:v>
                </c:pt>
                <c:pt idx="6275">
                  <c:v>-6.3945296555757522E-2</c:v>
                </c:pt>
                <c:pt idx="6276">
                  <c:v>-1.0677097642421722</c:v>
                </c:pt>
                <c:pt idx="6277">
                  <c:v>-1.8546197144687178</c:v>
                </c:pt>
                <c:pt idx="6278">
                  <c:v>-2.3562073217332364</c:v>
                </c:pt>
                <c:pt idx="6279">
                  <c:v>-2.6064013472199443</c:v>
                </c:pt>
                <c:pt idx="6280">
                  <c:v>-2.5894388669729236</c:v>
                </c:pt>
                <c:pt idx="6281">
                  <c:v>-2.3463901390135291</c:v>
                </c:pt>
                <c:pt idx="6282">
                  <c:v>-1.9552005945146085</c:v>
                </c:pt>
                <c:pt idx="6283">
                  <c:v>-1.6191755828261376</c:v>
                </c:pt>
                <c:pt idx="6284">
                  <c:v>-1.3495926287770272</c:v>
                </c:pt>
                <c:pt idx="6285">
                  <c:v>-1.1692650096863508</c:v>
                </c:pt>
                <c:pt idx="6286">
                  <c:v>-1.0959006527066231</c:v>
                </c:pt>
                <c:pt idx="6287">
                  <c:v>-1.0834737114608288</c:v>
                </c:pt>
                <c:pt idx="6288">
                  <c:v>-1.0767616926133634</c:v>
                </c:pt>
                <c:pt idx="6289">
                  <c:v>-0.99006670720875267</c:v>
                </c:pt>
                <c:pt idx="6290">
                  <c:v>-0.8961292874068022</c:v>
                </c:pt>
                <c:pt idx="6291">
                  <c:v>-0.86543893352150925</c:v>
                </c:pt>
                <c:pt idx="6292">
                  <c:v>-0.78788526579737672</c:v>
                </c:pt>
                <c:pt idx="6293">
                  <c:v>-0.65695397436618808</c:v>
                </c:pt>
                <c:pt idx="6294">
                  <c:v>-0.61142568949609999</c:v>
                </c:pt>
                <c:pt idx="6295">
                  <c:v>-0.59862522080540659</c:v>
                </c:pt>
                <c:pt idx="6296">
                  <c:v>-0.53061932533979417</c:v>
                </c:pt>
                <c:pt idx="6297">
                  <c:v>-0.4292938389256597</c:v>
                </c:pt>
                <c:pt idx="6298">
                  <c:v>-0.33179897312074902</c:v>
                </c:pt>
                <c:pt idx="6299">
                  <c:v>-0.23793932128697634</c:v>
                </c:pt>
                <c:pt idx="6300">
                  <c:v>-0.1197129879333079</c:v>
                </c:pt>
                <c:pt idx="6301">
                  <c:v>7.4440171569585805E-3</c:v>
                </c:pt>
                <c:pt idx="6302">
                  <c:v>0.11128798157908024</c:v>
                </c:pt>
                <c:pt idx="6303">
                  <c:v>0.22676298983395102</c:v>
                </c:pt>
                <c:pt idx="6304">
                  <c:v>0.35736347503960136</c:v>
                </c:pt>
                <c:pt idx="6305">
                  <c:v>0.44114903211593631</c:v>
                </c:pt>
                <c:pt idx="6306">
                  <c:v>0.52043099060654641</c:v>
                </c:pt>
                <c:pt idx="6307">
                  <c:v>0.63485281482338907</c:v>
                </c:pt>
                <c:pt idx="6308">
                  <c:v>0.73910866990685464</c:v>
                </c:pt>
                <c:pt idx="6309">
                  <c:v>0.83255426578223712</c:v>
                </c:pt>
                <c:pt idx="6310">
                  <c:v>0.93968483135104186</c:v>
                </c:pt>
                <c:pt idx="6311">
                  <c:v>1.0042865509539842</c:v>
                </c:pt>
                <c:pt idx="6312">
                  <c:v>0.95114208497107033</c:v>
                </c:pt>
                <c:pt idx="6313">
                  <c:v>0.76194570153951646</c:v>
                </c:pt>
                <c:pt idx="6314">
                  <c:v>0.59936471085995435</c:v>
                </c:pt>
                <c:pt idx="6315">
                  <c:v>0.50736034400761132</c:v>
                </c:pt>
                <c:pt idx="6316">
                  <c:v>0.54075426768511536</c:v>
                </c:pt>
                <c:pt idx="6317">
                  <c:v>0.60152332015335563</c:v>
                </c:pt>
                <c:pt idx="6318">
                  <c:v>0.55780178837478167</c:v>
                </c:pt>
                <c:pt idx="6319">
                  <c:v>0.41702802501618863</c:v>
                </c:pt>
                <c:pt idx="6320">
                  <c:v>0.16243915915489199</c:v>
                </c:pt>
                <c:pt idx="6321">
                  <c:v>3.469593415036798E-2</c:v>
                </c:pt>
                <c:pt idx="6322">
                  <c:v>0.13652640072628858</c:v>
                </c:pt>
                <c:pt idx="6323">
                  <c:v>0.48224772222340112</c:v>
                </c:pt>
                <c:pt idx="6324">
                  <c:v>0.79059925094246863</c:v>
                </c:pt>
                <c:pt idx="6325">
                  <c:v>0.8468749739974738</c:v>
                </c:pt>
                <c:pt idx="6326">
                  <c:v>0.63035893723368652</c:v>
                </c:pt>
                <c:pt idx="6327">
                  <c:v>0.1245419292524457</c:v>
                </c:pt>
                <c:pt idx="6328">
                  <c:v>-0.47299549017101528</c:v>
                </c:pt>
                <c:pt idx="6329">
                  <c:v>-1.0373709741979837</c:v>
                </c:pt>
                <c:pt idx="6330">
                  <c:v>-1.5567837452888489</c:v>
                </c:pt>
                <c:pt idx="6331">
                  <c:v>-2.1235926577448847</c:v>
                </c:pt>
                <c:pt idx="6332">
                  <c:v>-2.2408857572078706</c:v>
                </c:pt>
                <c:pt idx="6333">
                  <c:v>-1.9117990516126158</c:v>
                </c:pt>
                <c:pt idx="6334">
                  <c:v>-1.3935997970402241</c:v>
                </c:pt>
                <c:pt idx="6335">
                  <c:v>-0.79003514081239701</c:v>
                </c:pt>
                <c:pt idx="6336">
                  <c:v>-0.27858700834214689</c:v>
                </c:pt>
                <c:pt idx="6337">
                  <c:v>-0.14619314555078747</c:v>
                </c:pt>
                <c:pt idx="6338">
                  <c:v>-0.32960341673344373</c:v>
                </c:pt>
                <c:pt idx="6339">
                  <c:v>-0.59632635142654189</c:v>
                </c:pt>
                <c:pt idx="6340">
                  <c:v>-0.84374188967049124</c:v>
                </c:pt>
                <c:pt idx="6341">
                  <c:v>-1.0609472400695086</c:v>
                </c:pt>
                <c:pt idx="6342">
                  <c:v>-1.2340434613823892</c:v>
                </c:pt>
                <c:pt idx="6343">
                  <c:v>-1.3496341440081596</c:v>
                </c:pt>
                <c:pt idx="6344">
                  <c:v>-1.3972079676389695</c:v>
                </c:pt>
                <c:pt idx="6345">
                  <c:v>-1.4590738481283188</c:v>
                </c:pt>
                <c:pt idx="6346">
                  <c:v>-1.5369850730895998</c:v>
                </c:pt>
                <c:pt idx="6347">
                  <c:v>-1.511023727953434</c:v>
                </c:pt>
                <c:pt idx="6348">
                  <c:v>-1.3498677402734758</c:v>
                </c:pt>
                <c:pt idx="6349">
                  <c:v>-1.1904788542538882</c:v>
                </c:pt>
                <c:pt idx="6350">
                  <c:v>-1.1082587429881097</c:v>
                </c:pt>
                <c:pt idx="6351">
                  <c:v>-1.0550666952878238</c:v>
                </c:pt>
                <c:pt idx="6352">
                  <c:v>-0.98153890863060955</c:v>
                </c:pt>
                <c:pt idx="6353">
                  <c:v>-0.8572618947923184</c:v>
                </c:pt>
                <c:pt idx="6354">
                  <c:v>-0.74060899235308175</c:v>
                </c:pt>
                <c:pt idx="6355">
                  <c:v>-0.57708020456135278</c:v>
                </c:pt>
                <c:pt idx="6356">
                  <c:v>-0.38622752420604228</c:v>
                </c:pt>
                <c:pt idx="6357">
                  <c:v>-0.16214782163500788</c:v>
                </c:pt>
                <c:pt idx="6358">
                  <c:v>5.73089443333447E-2</c:v>
                </c:pt>
                <c:pt idx="6359">
                  <c:v>0.2774009006470442</c:v>
                </c:pt>
                <c:pt idx="6360">
                  <c:v>0.51212619021534922</c:v>
                </c:pt>
                <c:pt idx="6361">
                  <c:v>0.71116818845272067</c:v>
                </c:pt>
                <c:pt idx="6362">
                  <c:v>0.84599460259079939</c:v>
                </c:pt>
                <c:pt idx="6363">
                  <c:v>0.91953912690281869</c:v>
                </c:pt>
                <c:pt idx="6364">
                  <c:v>0.94933646477758893</c:v>
                </c:pt>
                <c:pt idx="6365">
                  <c:v>0.97412690497934828</c:v>
                </c:pt>
                <c:pt idx="6366">
                  <c:v>0.9557230860739947</c:v>
                </c:pt>
                <c:pt idx="6367">
                  <c:v>0.87288192741572856</c:v>
                </c:pt>
                <c:pt idx="6368">
                  <c:v>0.77080869175493716</c:v>
                </c:pt>
                <c:pt idx="6369">
                  <c:v>0.7154118052124977</c:v>
                </c:pt>
                <c:pt idx="6370">
                  <c:v>0.62287903279066092</c:v>
                </c:pt>
                <c:pt idx="6371">
                  <c:v>0.47154161654412746</c:v>
                </c:pt>
                <c:pt idx="6372">
                  <c:v>0.39440858289599423</c:v>
                </c:pt>
                <c:pt idx="6373">
                  <c:v>0.42238615762442355</c:v>
                </c:pt>
                <c:pt idx="6374">
                  <c:v>0.44406079933047299</c:v>
                </c:pt>
                <c:pt idx="6375">
                  <c:v>0.39329885445535184</c:v>
                </c:pt>
                <c:pt idx="6376">
                  <c:v>0.28414529845118525</c:v>
                </c:pt>
                <c:pt idx="6377">
                  <c:v>8.5644277296960364E-2</c:v>
                </c:pt>
                <c:pt idx="6378">
                  <c:v>-0.11731422252953053</c:v>
                </c:pt>
                <c:pt idx="6379">
                  <c:v>-0.3185544814914465</c:v>
                </c:pt>
                <c:pt idx="6380">
                  <c:v>-0.37289938084781171</c:v>
                </c:pt>
                <c:pt idx="6381">
                  <c:v>-0.42872775536030533</c:v>
                </c:pt>
                <c:pt idx="6382">
                  <c:v>-0.50546504214406018</c:v>
                </c:pt>
                <c:pt idx="6383">
                  <c:v>-0.5323903738707304</c:v>
                </c:pt>
                <c:pt idx="6384">
                  <c:v>-0.54610531054437161</c:v>
                </c:pt>
                <c:pt idx="6385">
                  <c:v>-0.57276576340198515</c:v>
                </c:pt>
                <c:pt idx="6386">
                  <c:v>-0.67547992698848247</c:v>
                </c:pt>
                <c:pt idx="6387">
                  <c:v>-0.95672551810741424</c:v>
                </c:pt>
                <c:pt idx="6388">
                  <c:v>-1.5100973828136921</c:v>
                </c:pt>
                <c:pt idx="6389">
                  <c:v>-2.2286878806352615</c:v>
                </c:pt>
                <c:pt idx="6390">
                  <c:v>-2.8440269288420676</c:v>
                </c:pt>
                <c:pt idx="6391">
                  <c:v>-3.1145278957486155</c:v>
                </c:pt>
                <c:pt idx="6392">
                  <c:v>-2.9410778447985653</c:v>
                </c:pt>
                <c:pt idx="6393">
                  <c:v>-2.479066531956196</c:v>
                </c:pt>
                <c:pt idx="6394">
                  <c:v>-2.039169973433018</c:v>
                </c:pt>
                <c:pt idx="6395">
                  <c:v>-1.7530344289541246</c:v>
                </c:pt>
                <c:pt idx="6396">
                  <c:v>-1.4733220508694649</c:v>
                </c:pt>
                <c:pt idx="6397">
                  <c:v>-1.2608984072506428</c:v>
                </c:pt>
                <c:pt idx="6398">
                  <c:v>-1.1851968450844288</c:v>
                </c:pt>
                <c:pt idx="6399">
                  <c:v>-1.3288069465756418</c:v>
                </c:pt>
                <c:pt idx="6400">
                  <c:v>-1.7289553025364877</c:v>
                </c:pt>
                <c:pt idx="6401">
                  <c:v>-2.15266004383564</c:v>
                </c:pt>
                <c:pt idx="6402">
                  <c:v>-2.3961386883258822</c:v>
                </c:pt>
                <c:pt idx="6403">
                  <c:v>-2.5465945637226106</c:v>
                </c:pt>
                <c:pt idx="6404">
                  <c:v>-2.5822742736339572</c:v>
                </c:pt>
                <c:pt idx="6405">
                  <c:v>-2.5007576555013658</c:v>
                </c:pt>
                <c:pt idx="6406">
                  <c:v>-2.2307947786152362</c:v>
                </c:pt>
                <c:pt idx="6407">
                  <c:v>-1.8181585241854192</c:v>
                </c:pt>
                <c:pt idx="6408">
                  <c:v>-1.4290310002863409</c:v>
                </c:pt>
                <c:pt idx="6409">
                  <c:v>-1.2224000470340253</c:v>
                </c:pt>
                <c:pt idx="6410">
                  <c:v>-1.221864515170455</c:v>
                </c:pt>
                <c:pt idx="6411">
                  <c:v>-1.3407361435890199</c:v>
                </c:pt>
                <c:pt idx="6412">
                  <c:v>-1.4734480583667755</c:v>
                </c:pt>
                <c:pt idx="6413">
                  <c:v>-1.6075611121952535</c:v>
                </c:pt>
                <c:pt idx="6414">
                  <c:v>-1.6909682813286782</c:v>
                </c:pt>
                <c:pt idx="6415">
                  <c:v>-1.6772188460826876</c:v>
                </c:pt>
                <c:pt idx="6416">
                  <c:v>-1.5977816440165045</c:v>
                </c:pt>
                <c:pt idx="6417">
                  <c:v>-1.4242837920784952</c:v>
                </c:pt>
                <c:pt idx="6418">
                  <c:v>-1.2315266735851764</c:v>
                </c:pt>
                <c:pt idx="6419">
                  <c:v>-1.1239061844348908</c:v>
                </c:pt>
                <c:pt idx="6420">
                  <c:v>-1.0945715805888176</c:v>
                </c:pt>
                <c:pt idx="6421">
                  <c:v>-1.0606284937262536</c:v>
                </c:pt>
                <c:pt idx="6422">
                  <c:v>-0.98397719755768775</c:v>
                </c:pt>
                <c:pt idx="6423">
                  <c:v>-0.9193860760331154</c:v>
                </c:pt>
                <c:pt idx="6424">
                  <c:v>-0.95706509515643123</c:v>
                </c:pt>
                <c:pt idx="6425">
                  <c:v>-1.0387293554842472</c:v>
                </c:pt>
                <c:pt idx="6426">
                  <c:v>-1.0692928247898819</c:v>
                </c:pt>
                <c:pt idx="6427">
                  <c:v>-1.0698309879004957</c:v>
                </c:pt>
                <c:pt idx="6428">
                  <c:v>-1.0941228067874909</c:v>
                </c:pt>
                <c:pt idx="6429">
                  <c:v>-1.1801661930978298</c:v>
                </c:pt>
                <c:pt idx="6430">
                  <c:v>-1.3023556047677995</c:v>
                </c:pt>
                <c:pt idx="6431">
                  <c:v>-1.3323281398415565</c:v>
                </c:pt>
                <c:pt idx="6432">
                  <c:v>-1.23862183123827</c:v>
                </c:pt>
                <c:pt idx="6433">
                  <c:v>-1.0599961173534393</c:v>
                </c:pt>
                <c:pt idx="6434">
                  <c:v>-0.91020850561559208</c:v>
                </c:pt>
                <c:pt idx="6435">
                  <c:v>-0.68589878819882877</c:v>
                </c:pt>
                <c:pt idx="6436">
                  <c:v>-0.4995446997508407</c:v>
                </c:pt>
                <c:pt idx="6437">
                  <c:v>-0.34227773174643517</c:v>
                </c:pt>
                <c:pt idx="6438">
                  <c:v>-0.19897438980638982</c:v>
                </c:pt>
                <c:pt idx="6439">
                  <c:v>-6.075191281735897E-2</c:v>
                </c:pt>
                <c:pt idx="6440">
                  <c:v>5.44948073476553E-2</c:v>
                </c:pt>
                <c:pt idx="6441">
                  <c:v>8.287441469728947E-2</c:v>
                </c:pt>
                <c:pt idx="6442">
                  <c:v>0.1574791853874922</c:v>
                </c:pt>
                <c:pt idx="6443">
                  <c:v>0.28669753499329093</c:v>
                </c:pt>
                <c:pt idx="6444">
                  <c:v>0.29495884671807293</c:v>
                </c:pt>
                <c:pt idx="6445">
                  <c:v>8.9507130682468419E-2</c:v>
                </c:pt>
                <c:pt idx="6446">
                  <c:v>-0.20364602275192739</c:v>
                </c:pt>
                <c:pt idx="6447">
                  <c:v>-0.41230910271406174</c:v>
                </c:pt>
                <c:pt idx="6448">
                  <c:v>-0.71121321201324461</c:v>
                </c:pt>
                <c:pt idx="6449">
                  <c:v>-1.041827137246728</c:v>
                </c:pt>
                <c:pt idx="6450">
                  <c:v>-1.2618990120291711</c:v>
                </c:pt>
                <c:pt idx="6451">
                  <c:v>-1.2532922029495239</c:v>
                </c:pt>
                <c:pt idx="6452">
                  <c:v>-1.0145632517337799</c:v>
                </c:pt>
                <c:pt idx="6453">
                  <c:v>-0.7280474189668894</c:v>
                </c:pt>
                <c:pt idx="6454">
                  <c:v>-0.49507315121591094</c:v>
                </c:pt>
                <c:pt idx="6455">
                  <c:v>-0.35018769890069962</c:v>
                </c:pt>
                <c:pt idx="6456">
                  <c:v>-0.31861894704401494</c:v>
                </c:pt>
                <c:pt idx="6457">
                  <c:v>-0.40851791426539424</c:v>
                </c:pt>
                <c:pt idx="6458">
                  <c:v>-0.55028541192412384</c:v>
                </c:pt>
                <c:pt idx="6459">
                  <c:v>-0.7037022442370654</c:v>
                </c:pt>
                <c:pt idx="6460">
                  <c:v>-0.82405986942350873</c:v>
                </c:pt>
                <c:pt idx="6461">
                  <c:v>-0.86077497504651546</c:v>
                </c:pt>
                <c:pt idx="6462">
                  <c:v>-0.89704459592700014</c:v>
                </c:pt>
                <c:pt idx="6463">
                  <c:v>-0.9637054125219584</c:v>
                </c:pt>
                <c:pt idx="6464">
                  <c:v>-1.0474028228223324</c:v>
                </c:pt>
                <c:pt idx="6465">
                  <c:v>-1.0088382428884506</c:v>
                </c:pt>
                <c:pt idx="6466">
                  <c:v>-0.91774944037199024</c:v>
                </c:pt>
                <c:pt idx="6467">
                  <c:v>-0.81920287974178796</c:v>
                </c:pt>
                <c:pt idx="6468">
                  <c:v>-0.68524675056338313</c:v>
                </c:pt>
                <c:pt idx="6469">
                  <c:v>-0.61005170345306403</c:v>
                </c:pt>
                <c:pt idx="6470">
                  <c:v>-0.588182239830494</c:v>
                </c:pt>
                <c:pt idx="6471">
                  <c:v>-0.55537044301629068</c:v>
                </c:pt>
                <c:pt idx="6472">
                  <c:v>-0.50941235125064854</c:v>
                </c:pt>
                <c:pt idx="6473">
                  <c:v>-0.43754977852106097</c:v>
                </c:pt>
                <c:pt idx="6474">
                  <c:v>-0.33887582167983055</c:v>
                </c:pt>
                <c:pt idx="6475">
                  <c:v>-0.22349834315478803</c:v>
                </c:pt>
                <c:pt idx="6476">
                  <c:v>-0.16175547346472741</c:v>
                </c:pt>
                <c:pt idx="6477">
                  <c:v>-0.13629877958446743</c:v>
                </c:pt>
                <c:pt idx="6478">
                  <c:v>-0.13598072759807112</c:v>
                </c:pt>
                <c:pt idx="6479">
                  <c:v>-0.14622552450746298</c:v>
                </c:pt>
                <c:pt idx="6480">
                  <c:v>-0.15669445250183345</c:v>
                </c:pt>
                <c:pt idx="6481">
                  <c:v>-0.1560293682664633</c:v>
                </c:pt>
                <c:pt idx="6482">
                  <c:v>-0.15646403566002848</c:v>
                </c:pt>
                <c:pt idx="6483">
                  <c:v>-0.14667893953621389</c:v>
                </c:pt>
                <c:pt idx="6484">
                  <c:v>-0.11659293193370104</c:v>
                </c:pt>
                <c:pt idx="6485">
                  <c:v>-9.860064737498761E-2</c:v>
                </c:pt>
                <c:pt idx="6486">
                  <c:v>-2.5981518030166628E-2</c:v>
                </c:pt>
                <c:pt idx="6487">
                  <c:v>8.8891126513481147E-2</c:v>
                </c:pt>
                <c:pt idx="6488">
                  <c:v>0.20564854793250562</c:v>
                </c:pt>
                <c:pt idx="6489">
                  <c:v>0.26621930669993166</c:v>
                </c:pt>
                <c:pt idx="6490">
                  <c:v>0.21778674636036158</c:v>
                </c:pt>
                <c:pt idx="6491">
                  <c:v>0.11671093605458736</c:v>
                </c:pt>
                <c:pt idx="6492">
                  <c:v>2.2889327667653562E-2</c:v>
                </c:pt>
                <c:pt idx="6493">
                  <c:v>-1.7595222070813179E-2</c:v>
                </c:pt>
                <c:pt idx="6494">
                  <c:v>-3.7196952737867835E-2</c:v>
                </c:pt>
                <c:pt idx="6495">
                  <c:v>-1.6624584272503854E-2</c:v>
                </c:pt>
                <c:pt idx="6496">
                  <c:v>8.9922867715358738E-3</c:v>
                </c:pt>
                <c:pt idx="6497">
                  <c:v>-1.0863139964640141E-2</c:v>
                </c:pt>
                <c:pt idx="6498">
                  <c:v>-5.3072508685290815E-2</c:v>
                </c:pt>
                <c:pt idx="6499">
                  <c:v>-6.7183740399777897E-2</c:v>
                </c:pt>
                <c:pt idx="6500">
                  <c:v>-5.6733158044517042E-2</c:v>
                </c:pt>
                <c:pt idx="6501">
                  <c:v>-6.0097938291728499E-2</c:v>
                </c:pt>
                <c:pt idx="6502">
                  <c:v>-5.6780885942280299E-2</c:v>
                </c:pt>
                <c:pt idx="6503">
                  <c:v>-0.10976089898496867</c:v>
                </c:pt>
                <c:pt idx="6504">
                  <c:v>-0.18664981137961151</c:v>
                </c:pt>
                <c:pt idx="6505">
                  <c:v>-0.19508847646415234</c:v>
                </c:pt>
                <c:pt idx="6506">
                  <c:v>-0.18797796986997128</c:v>
                </c:pt>
                <c:pt idx="6507">
                  <c:v>-0.21168930642306805</c:v>
                </c:pt>
                <c:pt idx="6508">
                  <c:v>-0.21170348592102528</c:v>
                </c:pt>
                <c:pt idx="6509">
                  <c:v>-0.20986457314342261</c:v>
                </c:pt>
                <c:pt idx="6510">
                  <c:v>-0.1925893034040928</c:v>
                </c:pt>
                <c:pt idx="6511">
                  <c:v>-0.1956408190727234</c:v>
                </c:pt>
                <c:pt idx="6512">
                  <c:v>-0.19478643123060466</c:v>
                </c:pt>
                <c:pt idx="6513">
                  <c:v>-0.19687509320676327</c:v>
                </c:pt>
                <c:pt idx="6514">
                  <c:v>-0.20318478707224133</c:v>
                </c:pt>
                <c:pt idx="6515">
                  <c:v>-0.16873368680477144</c:v>
                </c:pt>
                <c:pt idx="6516">
                  <c:v>-0.11842373169958592</c:v>
                </c:pt>
                <c:pt idx="6517">
                  <c:v>-5.616542994976044E-2</c:v>
                </c:pt>
                <c:pt idx="6518">
                  <c:v>1.0281597822904588E-2</c:v>
                </c:pt>
                <c:pt idx="6519">
                  <c:v>0.1183650402724743</c:v>
                </c:pt>
                <c:pt idx="6520">
                  <c:v>0.18683538738638164</c:v>
                </c:pt>
                <c:pt idx="6521">
                  <c:v>0.20755294952541592</c:v>
                </c:pt>
                <c:pt idx="6522">
                  <c:v>0.21365934301167727</c:v>
                </c:pt>
                <c:pt idx="6523">
                  <c:v>0.18636892575770617</c:v>
                </c:pt>
                <c:pt idx="6524">
                  <c:v>0.11679155454039575</c:v>
                </c:pt>
                <c:pt idx="6525">
                  <c:v>3.5261560901999472E-2</c:v>
                </c:pt>
                <c:pt idx="6526">
                  <c:v>-3.1931863948702816E-2</c:v>
                </c:pt>
                <c:pt idx="6527">
                  <c:v>-7.0738116614520549E-2</c:v>
                </c:pt>
                <c:pt idx="6528">
                  <c:v>-0.13635725174099209</c:v>
                </c:pt>
                <c:pt idx="6529">
                  <c:v>-0.22238064788281919</c:v>
                </c:pt>
                <c:pt idx="6530">
                  <c:v>-0.26090471757575873</c:v>
                </c:pt>
                <c:pt idx="6531">
                  <c:v>-0.20943628286942842</c:v>
                </c:pt>
                <c:pt idx="6532">
                  <c:v>-0.13999844083562493</c:v>
                </c:pt>
                <c:pt idx="6533">
                  <c:v>-7.2174740955233574E-2</c:v>
                </c:pt>
                <c:pt idx="6534">
                  <c:v>-4.6656760945916181E-3</c:v>
                </c:pt>
                <c:pt idx="6535">
                  <c:v>3.4682503826916219E-2</c:v>
                </c:pt>
                <c:pt idx="6536">
                  <c:v>7.6138696353882554E-2</c:v>
                </c:pt>
                <c:pt idx="6537">
                  <c:v>9.9133237358182677E-2</c:v>
                </c:pt>
                <c:pt idx="6538">
                  <c:v>0.10541977990418673</c:v>
                </c:pt>
                <c:pt idx="6539">
                  <c:v>8.1441664136946201E-2</c:v>
                </c:pt>
                <c:pt idx="6540">
                  <c:v>5.1899356227368118E-2</c:v>
                </c:pt>
                <c:pt idx="6541">
                  <c:v>5.3152725175023084E-2</c:v>
                </c:pt>
                <c:pt idx="6542">
                  <c:v>5.639968402683735E-2</c:v>
                </c:pt>
                <c:pt idx="6543">
                  <c:v>6.532929595559836E-2</c:v>
                </c:pt>
                <c:pt idx="6544">
                  <c:v>0.10067341223359108</c:v>
                </c:pt>
                <c:pt idx="6545">
                  <c:v>0.14265360664576293</c:v>
                </c:pt>
                <c:pt idx="6546">
                  <c:v>0.16524660838767888</c:v>
                </c:pt>
                <c:pt idx="6547">
                  <c:v>0.16812236040830614</c:v>
                </c:pt>
                <c:pt idx="6548">
                  <c:v>0.17342187467962505</c:v>
                </c:pt>
                <c:pt idx="6549">
                  <c:v>0.17941289529204368</c:v>
                </c:pt>
                <c:pt idx="6550">
                  <c:v>0.15500654406845571</c:v>
                </c:pt>
                <c:pt idx="6551">
                  <c:v>0.12044593641534448</c:v>
                </c:pt>
                <c:pt idx="6552">
                  <c:v>0.1003402123041451</c:v>
                </c:pt>
                <c:pt idx="6553">
                  <c:v>0.1056351218931377</c:v>
                </c:pt>
                <c:pt idx="6554">
                  <c:v>6.4949391391128306E-2</c:v>
                </c:pt>
                <c:pt idx="6555">
                  <c:v>-1.5836635418236256E-2</c:v>
                </c:pt>
                <c:pt idx="6556">
                  <c:v>-8.6586903277784594E-2</c:v>
                </c:pt>
                <c:pt idx="6557">
                  <c:v>-0.11975008120760322</c:v>
                </c:pt>
                <c:pt idx="6558">
                  <c:v>-0.10853713156655431</c:v>
                </c:pt>
                <c:pt idx="6559">
                  <c:v>-9.82272112928331E-2</c:v>
                </c:pt>
                <c:pt idx="6560">
                  <c:v>-0.10260991869494319</c:v>
                </c:pt>
                <c:pt idx="6561">
                  <c:v>-7.6208333037793646E-2</c:v>
                </c:pt>
                <c:pt idx="6562">
                  <c:v>-8.8397548422217379E-2</c:v>
                </c:pt>
                <c:pt idx="6563">
                  <c:v>-0.10752969285473228</c:v>
                </c:pt>
                <c:pt idx="6564">
                  <c:v>-0.13122569873929024</c:v>
                </c:pt>
                <c:pt idx="6565">
                  <c:v>-0.14486816648393872</c:v>
                </c:pt>
                <c:pt idx="6566">
                  <c:v>-0.15971804771572351</c:v>
                </c:pt>
                <c:pt idx="6567">
                  <c:v>-0.16090826673433187</c:v>
                </c:pt>
                <c:pt idx="6568">
                  <c:v>-0.14405063437297941</c:v>
                </c:pt>
                <c:pt idx="6569">
                  <c:v>-0.13058500835672021</c:v>
                </c:pt>
                <c:pt idx="6570">
                  <c:v>-0.1315880616568029</c:v>
                </c:pt>
                <c:pt idx="6571">
                  <c:v>-0.11964883301407099</c:v>
                </c:pt>
                <c:pt idx="6572">
                  <c:v>-9.5424184016883379E-2</c:v>
                </c:pt>
                <c:pt idx="6573">
                  <c:v>-8.3743585031479606E-2</c:v>
                </c:pt>
                <c:pt idx="6574">
                  <c:v>-6.4888361077755696E-2</c:v>
                </c:pt>
                <c:pt idx="6575">
                  <c:v>-5.8965698070824147E-3</c:v>
                </c:pt>
                <c:pt idx="6576">
                  <c:v>3.9785807467997078E-2</c:v>
                </c:pt>
                <c:pt idx="6577">
                  <c:v>7.3883242551237349E-2</c:v>
                </c:pt>
                <c:pt idx="6578">
                  <c:v>9.8243345953524117E-2</c:v>
                </c:pt>
                <c:pt idx="6579">
                  <c:v>0.10403358779847623</c:v>
                </c:pt>
                <c:pt idx="6580">
                  <c:v>0.12203371128067375</c:v>
                </c:pt>
                <c:pt idx="6581">
                  <c:v>0.14980917334556582</c:v>
                </c:pt>
                <c:pt idx="6582">
                  <c:v>0.17833541790023447</c:v>
                </c:pt>
                <c:pt idx="6583">
                  <c:v>0.19264693502336741</c:v>
                </c:pt>
                <c:pt idx="6584">
                  <c:v>0.14866271708160639</c:v>
                </c:pt>
                <c:pt idx="6585">
                  <c:v>9.4496395345777279E-2</c:v>
                </c:pt>
                <c:pt idx="6586">
                  <c:v>7.6101328991353509E-2</c:v>
                </c:pt>
                <c:pt idx="6587">
                  <c:v>8.7522878050804137E-2</c:v>
                </c:pt>
                <c:pt idx="6588">
                  <c:v>0.10143923303112388</c:v>
                </c:pt>
                <c:pt idx="6589">
                  <c:v>8.8634452018886811E-2</c:v>
                </c:pt>
                <c:pt idx="6590">
                  <c:v>5.1374733075499536E-2</c:v>
                </c:pt>
                <c:pt idx="6591">
                  <c:v>4.6466123443096877E-2</c:v>
                </c:pt>
                <c:pt idx="6592">
                  <c:v>5.1765235718339686E-2</c:v>
                </c:pt>
                <c:pt idx="6593">
                  <c:v>6.9592427797615528E-2</c:v>
                </c:pt>
                <c:pt idx="6594">
                  <c:v>7.4764290042221557E-2</c:v>
                </c:pt>
                <c:pt idx="6595">
                  <c:v>7.9978928323835144E-2</c:v>
                </c:pt>
                <c:pt idx="6596">
                  <c:v>7.9351503811776636E-2</c:v>
                </c:pt>
                <c:pt idx="6597">
                  <c:v>5.7018666621297599E-2</c:v>
                </c:pt>
                <c:pt idx="6598">
                  <c:v>3.3392041604965929E-2</c:v>
                </c:pt>
                <c:pt idx="6599">
                  <c:v>-1.1730026230216026E-2</c:v>
                </c:pt>
                <c:pt idx="6600">
                  <c:v>-9.4505403712391856E-2</c:v>
                </c:pt>
                <c:pt idx="6601">
                  <c:v>-0.16788785051554442</c:v>
                </c:pt>
                <c:pt idx="6602">
                  <c:v>-0.19669008364900947</c:v>
                </c:pt>
                <c:pt idx="6603">
                  <c:v>-0.20746058179065585</c:v>
                </c:pt>
                <c:pt idx="6604">
                  <c:v>-0.20731021698564292</c:v>
                </c:pt>
                <c:pt idx="6605">
                  <c:v>-0.19118704972788692</c:v>
                </c:pt>
                <c:pt idx="6606">
                  <c:v>-0.13690860763192178</c:v>
                </c:pt>
                <c:pt idx="6607">
                  <c:v>-7.6599694490432746E-2</c:v>
                </c:pt>
                <c:pt idx="6608">
                  <c:v>-1.3787021879106761E-2</c:v>
                </c:pt>
                <c:pt idx="6609">
                  <c:v>3.5332732480019335E-2</c:v>
                </c:pt>
                <c:pt idx="6610">
                  <c:v>8.4229141473770142E-2</c:v>
                </c:pt>
                <c:pt idx="6611">
                  <c:v>0.12117024198174477</c:v>
                </c:pt>
                <c:pt idx="6612">
                  <c:v>0.12852558245882392</c:v>
                </c:pt>
                <c:pt idx="6613">
                  <c:v>0.1115191019140184</c:v>
                </c:pt>
                <c:pt idx="6614">
                  <c:v>9.6614220310002566E-2</c:v>
                </c:pt>
                <c:pt idx="6615">
                  <c:v>0.10599870907142758</c:v>
                </c:pt>
                <c:pt idx="6616">
                  <c:v>0.10905418988317252</c:v>
                </c:pt>
                <c:pt idx="6617">
                  <c:v>0.1040774053707719</c:v>
                </c:pt>
                <c:pt idx="6618">
                  <c:v>7.956458000466228E-2</c:v>
                </c:pt>
                <c:pt idx="6619">
                  <c:v>6.0863905269652609E-2</c:v>
                </c:pt>
                <c:pt idx="6620">
                  <c:v>6.9767369180917749E-2</c:v>
                </c:pt>
                <c:pt idx="6621">
                  <c:v>0.10323582658544184</c:v>
                </c:pt>
                <c:pt idx="6622">
                  <c:v>0.13119810719043018</c:v>
                </c:pt>
                <c:pt idx="6623">
                  <c:v>0.17049159737303854</c:v>
                </c:pt>
                <c:pt idx="6624">
                  <c:v>0.20678206723183395</c:v>
                </c:pt>
                <c:pt idx="6625">
                  <c:v>0.22225933643057944</c:v>
                </c:pt>
                <c:pt idx="6626">
                  <c:v>0.22891796289011837</c:v>
                </c:pt>
                <c:pt idx="6627">
                  <c:v>0.25557552868500355</c:v>
                </c:pt>
                <c:pt idx="6628">
                  <c:v>0.26773106776177885</c:v>
                </c:pt>
                <c:pt idx="6629">
                  <c:v>0.25923842556774618</c:v>
                </c:pt>
                <c:pt idx="6630">
                  <c:v>0.2453099924325943</c:v>
                </c:pt>
                <c:pt idx="6631">
                  <c:v>0.21937329696491362</c:v>
                </c:pt>
                <c:pt idx="6632">
                  <c:v>0.16695722959935666</c:v>
                </c:pt>
                <c:pt idx="6633">
                  <c:v>0.10457083728164435</c:v>
                </c:pt>
                <c:pt idx="6634">
                  <c:v>3.4125867169350385E-2</c:v>
                </c:pt>
                <c:pt idx="6635">
                  <c:v>4.4428058154881E-3</c:v>
                </c:pt>
                <c:pt idx="6636">
                  <c:v>6.5416638739407068E-3</c:v>
                </c:pt>
                <c:pt idx="6637">
                  <c:v>3.10625839792192E-2</c:v>
                </c:pt>
                <c:pt idx="6638">
                  <c:v>3.6374962124973535E-2</c:v>
                </c:pt>
                <c:pt idx="6639">
                  <c:v>3.6016454715281726E-2</c:v>
                </c:pt>
                <c:pt idx="6640">
                  <c:v>2.4285971671342849E-2</c:v>
                </c:pt>
                <c:pt idx="6641">
                  <c:v>8.5424166172742844E-5</c:v>
                </c:pt>
                <c:pt idx="6642">
                  <c:v>-1.1936305034905673E-2</c:v>
                </c:pt>
                <c:pt idx="6643">
                  <c:v>-5.6903092749416833E-3</c:v>
                </c:pt>
                <c:pt idx="6644">
                  <c:v>5.9843145869672302E-3</c:v>
                </c:pt>
                <c:pt idx="6645">
                  <c:v>7.8632259741425511E-3</c:v>
                </c:pt>
                <c:pt idx="6646">
                  <c:v>1.0348109900951386E-2</c:v>
                </c:pt>
                <c:pt idx="6647">
                  <c:v>-3.9593507163226604E-3</c:v>
                </c:pt>
                <c:pt idx="6648">
                  <c:v>-2.5265288930386307E-2</c:v>
                </c:pt>
                <c:pt idx="6649">
                  <c:v>-1.2516696006059647E-4</c:v>
                </c:pt>
                <c:pt idx="6650">
                  <c:v>2.1634972002357245E-2</c:v>
                </c:pt>
                <c:pt idx="6651">
                  <c:v>5.3647691980004311E-2</c:v>
                </c:pt>
                <c:pt idx="6652">
                  <c:v>6.5915789958089596E-2</c:v>
                </c:pt>
                <c:pt idx="6653">
                  <c:v>8.0495639462023982E-2</c:v>
                </c:pt>
                <c:pt idx="6654">
                  <c:v>9.5332401003688574E-2</c:v>
                </c:pt>
                <c:pt idx="6655">
                  <c:v>0.11061106586828828</c:v>
                </c:pt>
                <c:pt idx="6656">
                  <c:v>0.11497694425284863</c:v>
                </c:pt>
                <c:pt idx="6657">
                  <c:v>9.7900096122175456E-2</c:v>
                </c:pt>
                <c:pt idx="6658">
                  <c:v>7.4759648814797408E-2</c:v>
                </c:pt>
                <c:pt idx="6659">
                  <c:v>6.973857164382935E-2</c:v>
                </c:pt>
                <c:pt idx="6660">
                  <c:v>7.5800782106816775E-2</c:v>
                </c:pt>
                <c:pt idx="6661">
                  <c:v>7.0936501678079369E-2</c:v>
                </c:pt>
                <c:pt idx="6662">
                  <c:v>7.6476427875459205E-2</c:v>
                </c:pt>
                <c:pt idx="6663">
                  <c:v>3.8149281442165374E-2</c:v>
                </c:pt>
                <c:pt idx="6664">
                  <c:v>9.9346934817731384E-3</c:v>
                </c:pt>
                <c:pt idx="6665">
                  <c:v>5.411413533613086E-2</c:v>
                </c:pt>
                <c:pt idx="6666">
                  <c:v>2.3488265275955203E-3</c:v>
                </c:pt>
                <c:pt idx="6667">
                  <c:v>-4.2951270751655106E-2</c:v>
                </c:pt>
                <c:pt idx="6668">
                  <c:v>-6.8938855268061167E-3</c:v>
                </c:pt>
                <c:pt idx="6669">
                  <c:v>-7.5221962574869392E-2</c:v>
                </c:pt>
                <c:pt idx="6670">
                  <c:v>-9.7096250150352725E-2</c:v>
                </c:pt>
                <c:pt idx="6671">
                  <c:v>-5.7581497672945264E-2</c:v>
                </c:pt>
                <c:pt idx="6672">
                  <c:v>-4.1775596681982281E-2</c:v>
                </c:pt>
                <c:pt idx="6673">
                  <c:v>-7.7698203586041931E-2</c:v>
                </c:pt>
                <c:pt idx="6674">
                  <c:v>-0.10830216486006976</c:v>
                </c:pt>
                <c:pt idx="6675">
                  <c:v>-8.2362966053187853E-2</c:v>
                </c:pt>
                <c:pt idx="6676">
                  <c:v>-8.0701150819659243E-2</c:v>
                </c:pt>
                <c:pt idx="6677">
                  <c:v>-7.2558153849095114E-2</c:v>
                </c:pt>
                <c:pt idx="6678">
                  <c:v>-4.069462923333049E-2</c:v>
                </c:pt>
                <c:pt idx="6679">
                  <c:v>1.252765953540802E-4</c:v>
                </c:pt>
                <c:pt idx="6680">
                  <c:v>1.3411685451865196E-3</c:v>
                </c:pt>
                <c:pt idx="6681">
                  <c:v>1.1295413654297591E-2</c:v>
                </c:pt>
                <c:pt idx="6682">
                  <c:v>3.2142838798463344E-2</c:v>
                </c:pt>
                <c:pt idx="6683">
                  <c:v>3.7570151276886468E-2</c:v>
                </c:pt>
                <c:pt idx="6684">
                  <c:v>4.8977429475635291E-2</c:v>
                </c:pt>
                <c:pt idx="6685">
                  <c:v>5.9121179189532996E-2</c:v>
                </c:pt>
                <c:pt idx="6686">
                  <c:v>7.0816359668970111E-2</c:v>
                </c:pt>
                <c:pt idx="6687">
                  <c:v>8.9495947882533081E-2</c:v>
                </c:pt>
                <c:pt idx="6688">
                  <c:v>7.1068283300846816E-2</c:v>
                </c:pt>
                <c:pt idx="6689">
                  <c:v>5.4452341943979264E-2</c:v>
                </c:pt>
                <c:pt idx="6690">
                  <c:v>3.9744237419217829E-2</c:v>
                </c:pt>
                <c:pt idx="6691">
                  <c:v>1.6630650758743287E-2</c:v>
                </c:pt>
                <c:pt idx="6692">
                  <c:v>-1.54260877892375E-2</c:v>
                </c:pt>
                <c:pt idx="6693">
                  <c:v>7.7731423079967509E-5</c:v>
                </c:pt>
                <c:pt idx="6694">
                  <c:v>3.2446875739842652E-2</c:v>
                </c:pt>
                <c:pt idx="6695">
                  <c:v>5.0361721236258747E-2</c:v>
                </c:pt>
                <c:pt idx="6696">
                  <c:v>5.0958594046533114E-2</c:v>
                </c:pt>
                <c:pt idx="6697">
                  <c:v>3.1432840637862683E-2</c:v>
                </c:pt>
                <c:pt idx="6698">
                  <c:v>1.4736481793224813E-2</c:v>
                </c:pt>
                <c:pt idx="6699">
                  <c:v>1.3635158725082875E-2</c:v>
                </c:pt>
                <c:pt idx="6700">
                  <c:v>3.7883927486836912E-3</c:v>
                </c:pt>
                <c:pt idx="6701">
                  <c:v>8.831104617565871E-3</c:v>
                </c:pt>
                <c:pt idx="6702">
                  <c:v>1.6326248366385698E-2</c:v>
                </c:pt>
                <c:pt idx="6703">
                  <c:v>2.5747556313872339E-2</c:v>
                </c:pt>
                <c:pt idx="6704">
                  <c:v>1.5866236947476864E-3</c:v>
                </c:pt>
                <c:pt idx="6705">
                  <c:v>-5.921274293214083E-3</c:v>
                </c:pt>
                <c:pt idx="6706">
                  <c:v>-5.7440122961997988E-3</c:v>
                </c:pt>
                <c:pt idx="6707">
                  <c:v>-2.0315127521753313E-2</c:v>
                </c:pt>
                <c:pt idx="6708">
                  <c:v>-4.68634052015841E-2</c:v>
                </c:pt>
                <c:pt idx="6709">
                  <c:v>-4.2059844452887775E-2</c:v>
                </c:pt>
                <c:pt idx="6710">
                  <c:v>-2.6533440370112658E-2</c:v>
                </c:pt>
                <c:pt idx="6711">
                  <c:v>-5.986927561461926E-3</c:v>
                </c:pt>
                <c:pt idx="6712">
                  <c:v>-1.3263823986053467E-2</c:v>
                </c:pt>
                <c:pt idx="6713">
                  <c:v>-1.4405547659844161E-2</c:v>
                </c:pt>
                <c:pt idx="6714">
                  <c:v>-2.6915409732609988E-2</c:v>
                </c:pt>
                <c:pt idx="6715">
                  <c:v>-2.2518011201173069E-2</c:v>
                </c:pt>
                <c:pt idx="6716">
                  <c:v>-6.8783355876803401E-4</c:v>
                </c:pt>
                <c:pt idx="6717">
                  <c:v>2.4822069983929398E-2</c:v>
                </c:pt>
                <c:pt idx="6718">
                  <c:v>5.8389089517295364E-2</c:v>
                </c:pt>
                <c:pt idx="6719">
                  <c:v>9.9028005748987208E-2</c:v>
                </c:pt>
                <c:pt idx="6720">
                  <c:v>0.13890596168115735</c:v>
                </c:pt>
                <c:pt idx="6721">
                  <c:v>0.13470342161133886</c:v>
                </c:pt>
                <c:pt idx="6722">
                  <c:v>0.10578669268637896</c:v>
                </c:pt>
                <c:pt idx="6723">
                  <c:v>7.2022055536508561E-2</c:v>
                </c:pt>
                <c:pt idx="6724">
                  <c:v>5.4689885079860688E-2</c:v>
                </c:pt>
                <c:pt idx="6725">
                  <c:v>5.6436832118779423E-2</c:v>
                </c:pt>
                <c:pt idx="6726">
                  <c:v>4.567579915747047E-2</c:v>
                </c:pt>
                <c:pt idx="6727">
                  <c:v>4.7516192011535167E-2</c:v>
                </c:pt>
                <c:pt idx="6728">
                  <c:v>6.5268430095165975E-2</c:v>
                </c:pt>
                <c:pt idx="6729">
                  <c:v>5.9097406603395942E-2</c:v>
                </c:pt>
                <c:pt idx="6730">
                  <c:v>4.7303919810801745E-2</c:v>
                </c:pt>
                <c:pt idx="6731">
                  <c:v>4.4538698438555006E-2</c:v>
                </c:pt>
                <c:pt idx="6732">
                  <c:v>5.8904357124120003E-2</c:v>
                </c:pt>
                <c:pt idx="6733">
                  <c:v>7.4296823423355821E-2</c:v>
                </c:pt>
                <c:pt idx="6734">
                  <c:v>6.3548910152167085E-2</c:v>
                </c:pt>
                <c:pt idx="6735">
                  <c:v>5.1901548933237791E-2</c:v>
                </c:pt>
                <c:pt idx="6736">
                  <c:v>5.7910147737711672E-2</c:v>
                </c:pt>
                <c:pt idx="6737">
                  <c:v>6.6252425126731393E-2</c:v>
                </c:pt>
                <c:pt idx="6738">
                  <c:v>5.5441033020615579E-2</c:v>
                </c:pt>
                <c:pt idx="6739">
                  <c:v>5.0000472944229844E-2</c:v>
                </c:pt>
                <c:pt idx="6740">
                  <c:v>4.3938682749867439E-2</c:v>
                </c:pt>
                <c:pt idx="6741">
                  <c:v>4.062784306704998E-2</c:v>
                </c:pt>
                <c:pt idx="6742">
                  <c:v>2.1459537260234356E-2</c:v>
                </c:pt>
                <c:pt idx="6743">
                  <c:v>1.4109240006655456E-2</c:v>
                </c:pt>
                <c:pt idx="6744">
                  <c:v>2.8652306869626047E-2</c:v>
                </c:pt>
                <c:pt idx="6745">
                  <c:v>5.826911196112633E-2</c:v>
                </c:pt>
                <c:pt idx="6746">
                  <c:v>6.259879242628813E-2</c:v>
                </c:pt>
                <c:pt idx="6747">
                  <c:v>4.5438822470605378E-2</c:v>
                </c:pt>
                <c:pt idx="6748">
                  <c:v>1.4314385913312435E-2</c:v>
                </c:pt>
                <c:pt idx="6749">
                  <c:v>-7.4181249551475053E-3</c:v>
                </c:pt>
                <c:pt idx="6750">
                  <c:v>1.7983440645039081E-2</c:v>
                </c:pt>
                <c:pt idx="6751">
                  <c:v>5.4057252891361714E-2</c:v>
                </c:pt>
                <c:pt idx="6752">
                  <c:v>3.1258940789848567E-2</c:v>
                </c:pt>
                <c:pt idx="6753">
                  <c:v>3.5022537689656019E-2</c:v>
                </c:pt>
                <c:pt idx="6754">
                  <c:v>7.2932430468499662E-2</c:v>
                </c:pt>
                <c:pt idx="6755">
                  <c:v>9.0913513954728853E-2</c:v>
                </c:pt>
                <c:pt idx="6756">
                  <c:v>0.10649066090583802</c:v>
                </c:pt>
                <c:pt idx="6757">
                  <c:v>9.0141955576837074E-2</c:v>
                </c:pt>
                <c:pt idx="6758">
                  <c:v>5.568919250741601E-2</c:v>
                </c:pt>
                <c:pt idx="6759">
                  <c:v>4.3500488754361868E-2</c:v>
                </c:pt>
                <c:pt idx="6760">
                  <c:v>5.9056804999709132E-2</c:v>
                </c:pt>
                <c:pt idx="6761">
                  <c:v>7.08590260706842E-2</c:v>
                </c:pt>
                <c:pt idx="6762">
                  <c:v>8.467807972803712E-2</c:v>
                </c:pt>
                <c:pt idx="6763">
                  <c:v>6.4072912037372587E-2</c:v>
                </c:pt>
                <c:pt idx="6764">
                  <c:v>3.0553693491965534E-2</c:v>
                </c:pt>
                <c:pt idx="6765">
                  <c:v>2.1608586441725492E-2</c:v>
                </c:pt>
                <c:pt idx="6766">
                  <c:v>2.8895039409399033E-2</c:v>
                </c:pt>
                <c:pt idx="6767">
                  <c:v>3.9204703867435457E-2</c:v>
                </c:pt>
                <c:pt idx="6768">
                  <c:v>4.8773708827793603E-2</c:v>
                </c:pt>
                <c:pt idx="6769">
                  <c:v>7.3593037929385902E-2</c:v>
                </c:pt>
                <c:pt idx="6770">
                  <c:v>9.1501926574856049E-2</c:v>
                </c:pt>
                <c:pt idx="6771">
                  <c:v>0.11255036802962423</c:v>
                </c:pt>
                <c:pt idx="6772">
                  <c:v>0.11559007963165642</c:v>
                </c:pt>
                <c:pt idx="6773">
                  <c:v>0.11117163112387062</c:v>
                </c:pt>
                <c:pt idx="6774">
                  <c:v>0.10060722906142473</c:v>
                </c:pt>
                <c:pt idx="6775">
                  <c:v>9.9376974888145925E-2</c:v>
                </c:pt>
                <c:pt idx="6776">
                  <c:v>7.4426869153976449E-2</c:v>
                </c:pt>
                <c:pt idx="6777">
                  <c:v>1.7719767764210703E-2</c:v>
                </c:pt>
                <c:pt idx="6778">
                  <c:v>-4.9662978965789084E-2</c:v>
                </c:pt>
                <c:pt idx="6779">
                  <c:v>-0.10861285300925375</c:v>
                </c:pt>
                <c:pt idx="6780">
                  <c:v>-0.16089043272659184</c:v>
                </c:pt>
                <c:pt idx="6781">
                  <c:v>-0.16887144355103376</c:v>
                </c:pt>
                <c:pt idx="6782">
                  <c:v>-0.14429809950292111</c:v>
                </c:pt>
                <c:pt idx="6783">
                  <c:v>-0.1122916104644537</c:v>
                </c:pt>
                <c:pt idx="6784">
                  <c:v>-7.0503423996269701E-2</c:v>
                </c:pt>
                <c:pt idx="6785">
                  <c:v>-4.6023799851536755E-2</c:v>
                </c:pt>
                <c:pt idx="6786">
                  <c:v>-3.7740780338644982E-2</c:v>
                </c:pt>
                <c:pt idx="6787">
                  <c:v>-4.6977699995040895E-2</c:v>
                </c:pt>
                <c:pt idx="6788">
                  <c:v>-3.7106065079569817E-2</c:v>
                </c:pt>
                <c:pt idx="6789">
                  <c:v>-3.0080818198621274E-2</c:v>
                </c:pt>
                <c:pt idx="6790">
                  <c:v>-4.5741635151207452E-2</c:v>
                </c:pt>
                <c:pt idx="6791">
                  <c:v>-6.1591792255640036E-2</c:v>
                </c:pt>
                <c:pt idx="6792">
                  <c:v>-6.9976699501276024E-2</c:v>
                </c:pt>
                <c:pt idx="6793">
                  <c:v>-6.6079237908124921E-2</c:v>
                </c:pt>
                <c:pt idx="6794">
                  <c:v>-5.8532565571367746E-2</c:v>
                </c:pt>
                <c:pt idx="6795">
                  <c:v>-5.1368337683379652E-2</c:v>
                </c:pt>
                <c:pt idx="6796">
                  <c:v>-4.2378316707909112E-2</c:v>
                </c:pt>
                <c:pt idx="6797">
                  <c:v>-4.2174102701246739E-2</c:v>
                </c:pt>
                <c:pt idx="6798">
                  <c:v>-3.6592971906065939E-2</c:v>
                </c:pt>
                <c:pt idx="6799">
                  <c:v>-2.4373716451227666E-2</c:v>
                </c:pt>
                <c:pt idx="6800">
                  <c:v>-3.9532294124364851E-3</c:v>
                </c:pt>
                <c:pt idx="6801">
                  <c:v>1.5705694332718852E-2</c:v>
                </c:pt>
                <c:pt idx="6802">
                  <c:v>4.2764306031167508E-2</c:v>
                </c:pt>
                <c:pt idx="6803">
                  <c:v>5.8096436373889448E-2</c:v>
                </c:pt>
                <c:pt idx="6804">
                  <c:v>6.8472430184483526E-2</c:v>
                </c:pt>
                <c:pt idx="6805">
                  <c:v>5.2783071510493759E-2</c:v>
                </c:pt>
                <c:pt idx="6806">
                  <c:v>2.1378407143056395E-2</c:v>
                </c:pt>
                <c:pt idx="6807">
                  <c:v>-3.4483223408460621E-3</c:v>
                </c:pt>
                <c:pt idx="6808">
                  <c:v>-3.6336681134998799E-2</c:v>
                </c:pt>
                <c:pt idx="6809">
                  <c:v>-1.7220561727881431E-2</c:v>
                </c:pt>
                <c:pt idx="6810">
                  <c:v>6.2998632341623312E-3</c:v>
                </c:pt>
                <c:pt idx="6811">
                  <c:v>3.6582520008087163E-2</c:v>
                </c:pt>
                <c:pt idx="6812">
                  <c:v>4.6947806105017663E-2</c:v>
                </c:pt>
                <c:pt idx="6813">
                  <c:v>2.6407122239470483E-2</c:v>
                </c:pt>
                <c:pt idx="6814">
                  <c:v>4.6421447061002256E-2</c:v>
                </c:pt>
                <c:pt idx="6815">
                  <c:v>4.8539674021303658E-2</c:v>
                </c:pt>
                <c:pt idx="6816">
                  <c:v>3.4672965556383134E-2</c:v>
                </c:pt>
                <c:pt idx="6817">
                  <c:v>-6.5990579500794415E-3</c:v>
                </c:pt>
                <c:pt idx="6818">
                  <c:v>-1.6450373791158199E-2</c:v>
                </c:pt>
                <c:pt idx="6819">
                  <c:v>-2.9438720829784871E-2</c:v>
                </c:pt>
                <c:pt idx="6820">
                  <c:v>-7.8397713303565986E-2</c:v>
                </c:pt>
                <c:pt idx="6821">
                  <c:v>-0.14774411950260402</c:v>
                </c:pt>
                <c:pt idx="6822">
                  <c:v>-0.18507241532206536</c:v>
                </c:pt>
                <c:pt idx="6823">
                  <c:v>-0.18547664064913988</c:v>
                </c:pt>
                <c:pt idx="6824">
                  <c:v>-0.20319991674274207</c:v>
                </c:pt>
                <c:pt idx="6825">
                  <c:v>-0.20897952396422625</c:v>
                </c:pt>
                <c:pt idx="6826">
                  <c:v>-0.18198599908500912</c:v>
                </c:pt>
                <c:pt idx="6827">
                  <c:v>-0.10768546633422375</c:v>
                </c:pt>
                <c:pt idx="6828">
                  <c:v>-4.4214525148272517E-2</c:v>
                </c:pt>
                <c:pt idx="6829">
                  <c:v>-8.2948235794901848E-3</c:v>
                </c:pt>
                <c:pt idx="6830">
                  <c:v>1.2810664772987366E-2</c:v>
                </c:pt>
                <c:pt idx="6831">
                  <c:v>3.3893239349126816E-2</c:v>
                </c:pt>
                <c:pt idx="6832">
                  <c:v>5.5755174681544305E-2</c:v>
                </c:pt>
                <c:pt idx="6833">
                  <c:v>8.5185709409415722E-2</c:v>
                </c:pt>
                <c:pt idx="6834">
                  <c:v>0.12452460687607528</c:v>
                </c:pt>
                <c:pt idx="6835">
                  <c:v>0.15296049367636444</c:v>
                </c:pt>
                <c:pt idx="6836">
                  <c:v>0.18010648470371962</c:v>
                </c:pt>
                <c:pt idx="6837">
                  <c:v>0.16078421439975502</c:v>
                </c:pt>
                <c:pt idx="6838">
                  <c:v>0.13517845306545498</c:v>
                </c:pt>
                <c:pt idx="6839">
                  <c:v>0.10413172965869308</c:v>
                </c:pt>
                <c:pt idx="6840">
                  <c:v>8.5521869491785765E-2</c:v>
                </c:pt>
                <c:pt idx="6841">
                  <c:v>9.2926582396030424E-2</c:v>
                </c:pt>
                <c:pt idx="6842">
                  <c:v>9.1489665694534789E-2</c:v>
                </c:pt>
                <c:pt idx="6843">
                  <c:v>7.8007813654839997E-2</c:v>
                </c:pt>
                <c:pt idx="6844">
                  <c:v>5.876075316220522E-2</c:v>
                </c:pt>
                <c:pt idx="6845">
                  <c:v>5.9067183807492256E-2</c:v>
                </c:pt>
                <c:pt idx="6846">
                  <c:v>7.9111804515123368E-2</c:v>
                </c:pt>
                <c:pt idx="6847">
                  <c:v>9.9162162803113463E-2</c:v>
                </c:pt>
                <c:pt idx="6848">
                  <c:v>0.11976051483303309</c:v>
                </c:pt>
                <c:pt idx="6849">
                  <c:v>0.11434847820550204</c:v>
                </c:pt>
                <c:pt idx="6850">
                  <c:v>7.2020703367888933E-2</c:v>
                </c:pt>
                <c:pt idx="6851">
                  <c:v>2.8893979601562026E-2</c:v>
                </c:pt>
                <c:pt idx="6852">
                  <c:v>7.1075464412570007E-3</c:v>
                </c:pt>
                <c:pt idx="6853">
                  <c:v>-7.9196881502866748E-4</c:v>
                </c:pt>
                <c:pt idx="6854">
                  <c:v>-1.2339196465909481E-2</c:v>
                </c:pt>
                <c:pt idx="6855">
                  <c:v>-1.5589956007897855E-2</c:v>
                </c:pt>
                <c:pt idx="6856">
                  <c:v>1.7946420460939409E-2</c:v>
                </c:pt>
                <c:pt idx="6857">
                  <c:v>4.0640670396387579E-2</c:v>
                </c:pt>
                <c:pt idx="6858">
                  <c:v>3.4883246049284937E-2</c:v>
                </c:pt>
                <c:pt idx="6859">
                  <c:v>1.7022341117262842E-3</c:v>
                </c:pt>
                <c:pt idx="6860">
                  <c:v>-2.3312446810305119E-2</c:v>
                </c:pt>
                <c:pt idx="6861">
                  <c:v>-2.6674632355570795E-2</c:v>
                </c:pt>
                <c:pt idx="6862">
                  <c:v>-2.7248024940490723E-4</c:v>
                </c:pt>
                <c:pt idx="6863">
                  <c:v>2.3216150477528574E-2</c:v>
                </c:pt>
                <c:pt idx="6864">
                  <c:v>5.5283706374466425E-2</c:v>
                </c:pt>
                <c:pt idx="6865">
                  <c:v>5.5723307356238365E-2</c:v>
                </c:pt>
                <c:pt idx="6866">
                  <c:v>7.2376762256026267E-2</c:v>
                </c:pt>
                <c:pt idx="6867">
                  <c:v>8.9233152084052567E-2</c:v>
                </c:pt>
                <c:pt idx="6868">
                  <c:v>9.345559095963836E-2</c:v>
                </c:pt>
                <c:pt idx="6869">
                  <c:v>8.0233008116483692E-2</c:v>
                </c:pt>
                <c:pt idx="6870">
                  <c:v>4.5030668545514345E-2</c:v>
                </c:pt>
                <c:pt idx="6871">
                  <c:v>4.3293680045753721E-2</c:v>
                </c:pt>
                <c:pt idx="6872">
                  <c:v>6.2301424965262413E-2</c:v>
                </c:pt>
                <c:pt idx="6873">
                  <c:v>5.0097664631903176E-2</c:v>
                </c:pt>
                <c:pt idx="6874">
                  <c:v>3.8128395918756726E-2</c:v>
                </c:pt>
                <c:pt idx="6875">
                  <c:v>3.9702703915536403E-2</c:v>
                </c:pt>
                <c:pt idx="6876">
                  <c:v>2.8190358560532335E-2</c:v>
                </c:pt>
                <c:pt idx="6877">
                  <c:v>3.5320636052638292E-2</c:v>
                </c:pt>
                <c:pt idx="6878">
                  <c:v>4.1525591667741536E-2</c:v>
                </c:pt>
                <c:pt idx="6879">
                  <c:v>3.9453100897371772E-2</c:v>
                </c:pt>
                <c:pt idx="6880">
                  <c:v>3.7934213541448117E-2</c:v>
                </c:pt>
                <c:pt idx="6881">
                  <c:v>3.0052057206630709E-2</c:v>
                </c:pt>
                <c:pt idx="6882">
                  <c:v>3.4894593302160506E-2</c:v>
                </c:pt>
                <c:pt idx="6883">
                  <c:v>2.4166249930858613E-2</c:v>
                </c:pt>
                <c:pt idx="6884">
                  <c:v>1.4498865567147733E-2</c:v>
                </c:pt>
                <c:pt idx="6885">
                  <c:v>5.8675529994070535E-3</c:v>
                </c:pt>
                <c:pt idx="6886">
                  <c:v>5.7690091431140903E-3</c:v>
                </c:pt>
                <c:pt idx="6887">
                  <c:v>2.1857696101069451E-2</c:v>
                </c:pt>
                <c:pt idx="6888">
                  <c:v>2.5010624416172505E-2</c:v>
                </c:pt>
                <c:pt idx="6889">
                  <c:v>-5.0315656140446667E-3</c:v>
                </c:pt>
                <c:pt idx="6890">
                  <c:v>-3.16377672739327E-2</c:v>
                </c:pt>
                <c:pt idx="6891">
                  <c:v>-2.9476873911917213E-2</c:v>
                </c:pt>
                <c:pt idx="6892">
                  <c:v>-5.9573625773191455E-3</c:v>
                </c:pt>
                <c:pt idx="6893">
                  <c:v>-1.239975169301033E-3</c:v>
                </c:pt>
                <c:pt idx="6894">
                  <c:v>-5.924508534371853E-4</c:v>
                </c:pt>
                <c:pt idx="6895">
                  <c:v>2.608384430408478E-2</c:v>
                </c:pt>
                <c:pt idx="6896">
                  <c:v>2.0122936852276327E-2</c:v>
                </c:pt>
                <c:pt idx="6897">
                  <c:v>-2.9708240926265717E-3</c:v>
                </c:pt>
                <c:pt idx="6898">
                  <c:v>1.1724581010639668E-2</c:v>
                </c:pt>
                <c:pt idx="6899">
                  <c:v>-1.7932167872786522E-2</c:v>
                </c:pt>
                <c:pt idx="6900">
                  <c:v>-7.2409397028386599E-2</c:v>
                </c:pt>
                <c:pt idx="6901">
                  <c:v>-0.11791564520448447</c:v>
                </c:pt>
                <c:pt idx="6902">
                  <c:v>-0.12333009380847217</c:v>
                </c:pt>
                <c:pt idx="6903">
                  <c:v>-0.12588021073490382</c:v>
                </c:pt>
                <c:pt idx="6904">
                  <c:v>-0.1076505657657981</c:v>
                </c:pt>
                <c:pt idx="6905">
                  <c:v>-8.8518403060734274E-2</c:v>
                </c:pt>
                <c:pt idx="6906">
                  <c:v>-4.6101001370698218E-2</c:v>
                </c:pt>
                <c:pt idx="6907">
                  <c:v>-4.0065487101674079E-3</c:v>
                </c:pt>
                <c:pt idx="6908">
                  <c:v>2.2843573205173016E-2</c:v>
                </c:pt>
                <c:pt idx="6909">
                  <c:v>3.68585816770792E-2</c:v>
                </c:pt>
                <c:pt idx="6910">
                  <c:v>4.8911703117191792E-2</c:v>
                </c:pt>
                <c:pt idx="6911">
                  <c:v>5.5793693214654924E-2</c:v>
                </c:pt>
                <c:pt idx="6912">
                  <c:v>3.5582043137401341E-2</c:v>
                </c:pt>
                <c:pt idx="6913">
                  <c:v>2.8896099217236043E-2</c:v>
                </c:pt>
                <c:pt idx="6914">
                  <c:v>2.6086968909949066E-2</c:v>
                </c:pt>
                <c:pt idx="6915">
                  <c:v>9.4425589218735707E-3</c:v>
                </c:pt>
                <c:pt idx="6916">
                  <c:v>9.2420725151896484E-3</c:v>
                </c:pt>
                <c:pt idx="6917">
                  <c:v>-9.2678368091583251E-5</c:v>
                </c:pt>
                <c:pt idx="6918">
                  <c:v>-1.2044990155845882E-2</c:v>
                </c:pt>
                <c:pt idx="6919">
                  <c:v>-1.1436240188777447E-2</c:v>
                </c:pt>
                <c:pt idx="6920">
                  <c:v>1.0018655844032764E-3</c:v>
                </c:pt>
                <c:pt idx="6921">
                  <c:v>1.2470685727894306E-2</c:v>
                </c:pt>
                <c:pt idx="6922">
                  <c:v>2.6859806366264821E-2</c:v>
                </c:pt>
                <c:pt idx="6923">
                  <c:v>1.4718848783522845E-2</c:v>
                </c:pt>
                <c:pt idx="6924">
                  <c:v>6.8111108802258969E-3</c:v>
                </c:pt>
                <c:pt idx="6925">
                  <c:v>-1.1737956516444683E-2</c:v>
                </c:pt>
                <c:pt idx="6926">
                  <c:v>-2.3232230320572853E-2</c:v>
                </c:pt>
                <c:pt idx="6927">
                  <c:v>-2.9538068678230049E-2</c:v>
                </c:pt>
                <c:pt idx="6928">
                  <c:v>-3.0727337524294854E-2</c:v>
                </c:pt>
                <c:pt idx="6929">
                  <c:v>-4.1721327211707834E-2</c:v>
                </c:pt>
                <c:pt idx="6930">
                  <c:v>-5.8046004138886935E-2</c:v>
                </c:pt>
                <c:pt idx="6931">
                  <c:v>-7.5606508366763595E-2</c:v>
                </c:pt>
                <c:pt idx="6932">
                  <c:v>-9.6296223141252996E-2</c:v>
                </c:pt>
                <c:pt idx="6933">
                  <c:v>-9.8182169459760188E-2</c:v>
                </c:pt>
                <c:pt idx="6934">
                  <c:v>-8.7205831054598101E-2</c:v>
                </c:pt>
                <c:pt idx="6935">
                  <c:v>-8.4080786649137734E-2</c:v>
                </c:pt>
                <c:pt idx="6936">
                  <c:v>-5.7778640203177932E-2</c:v>
                </c:pt>
                <c:pt idx="6937">
                  <c:v>-1.6124720424413683E-2</c:v>
                </c:pt>
                <c:pt idx="6938">
                  <c:v>2.9049058724194766E-2</c:v>
                </c:pt>
                <c:pt idx="6939">
                  <c:v>5.6408473122864962E-2</c:v>
                </c:pt>
                <c:pt idx="6940">
                  <c:v>7.6952025778591643E-2</c:v>
                </c:pt>
                <c:pt idx="6941">
                  <c:v>0.10971614951267838</c:v>
                </c:pt>
                <c:pt idx="6942">
                  <c:v>0.12760016921907663</c:v>
                </c:pt>
                <c:pt idx="6943">
                  <c:v>0.13643315590918065</c:v>
                </c:pt>
                <c:pt idx="6944">
                  <c:v>0.12458410229533912</c:v>
                </c:pt>
                <c:pt idx="6945">
                  <c:v>0.10242048718035221</c:v>
                </c:pt>
                <c:pt idx="6946">
                  <c:v>6.6136211715638646E-2</c:v>
                </c:pt>
                <c:pt idx="6947">
                  <c:v>7.9951866678893577E-2</c:v>
                </c:pt>
                <c:pt idx="6948">
                  <c:v>6.5163637027144436E-2</c:v>
                </c:pt>
                <c:pt idx="6949">
                  <c:v>3.6086676120758061E-2</c:v>
                </c:pt>
                <c:pt idx="6950">
                  <c:v>1.5786093547940257E-2</c:v>
                </c:pt>
                <c:pt idx="6951">
                  <c:v>1.2372854501008989E-2</c:v>
                </c:pt>
                <c:pt idx="6952">
                  <c:v>4.7113940119743349E-4</c:v>
                </c:pt>
                <c:pt idx="6953">
                  <c:v>2.5742366909980774E-4</c:v>
                </c:pt>
                <c:pt idx="6954">
                  <c:v>1.4514762684702875E-2</c:v>
                </c:pt>
                <c:pt idx="6955">
                  <c:v>5.709791466593743E-2</c:v>
                </c:pt>
                <c:pt idx="6956">
                  <c:v>9.585479490458966E-2</c:v>
                </c:pt>
                <c:pt idx="6957">
                  <c:v>9.4109803028404715E-2</c:v>
                </c:pt>
                <c:pt idx="6958">
                  <c:v>5.6091864667832857E-2</c:v>
                </c:pt>
                <c:pt idx="6959">
                  <c:v>3.2617961615324022E-2</c:v>
                </c:pt>
                <c:pt idx="6960">
                  <c:v>6.3912077061831954E-2</c:v>
                </c:pt>
                <c:pt idx="6961">
                  <c:v>9.1263195723295221E-2</c:v>
                </c:pt>
                <c:pt idx="6962">
                  <c:v>0.11421344406902791</c:v>
                </c:pt>
                <c:pt idx="6963">
                  <c:v>0.11613217134028674</c:v>
                </c:pt>
                <c:pt idx="6964">
                  <c:v>0.12789819449186327</c:v>
                </c:pt>
                <c:pt idx="6965">
                  <c:v>0.12204418145120144</c:v>
                </c:pt>
                <c:pt idx="6966">
                  <c:v>9.2187932878732684E-2</c:v>
                </c:pt>
                <c:pt idx="6967">
                  <c:v>5.5141509398818019E-2</c:v>
                </c:pt>
                <c:pt idx="6968">
                  <c:v>3.1997535489499573E-2</c:v>
                </c:pt>
                <c:pt idx="6969">
                  <c:v>1.0531347021460533E-2</c:v>
                </c:pt>
                <c:pt idx="6970">
                  <c:v>2.7913145720958709E-4</c:v>
                </c:pt>
                <c:pt idx="6971">
                  <c:v>-3.2838584370911125E-2</c:v>
                </c:pt>
                <c:pt idx="6972">
                  <c:v>-4.7929261252284056E-2</c:v>
                </c:pt>
                <c:pt idx="6973">
                  <c:v>-4.2591411173343662E-2</c:v>
                </c:pt>
                <c:pt idx="6974">
                  <c:v>-4.6963008865714077E-2</c:v>
                </c:pt>
                <c:pt idx="6975">
                  <c:v>-5.8398152701556683E-2</c:v>
                </c:pt>
                <c:pt idx="6976">
                  <c:v>-6.7336498908698555E-2</c:v>
                </c:pt>
                <c:pt idx="6977">
                  <c:v>-7.4543192200362693E-2</c:v>
                </c:pt>
                <c:pt idx="6978">
                  <c:v>-0.12450739413499833</c:v>
                </c:pt>
                <c:pt idx="6979">
                  <c:v>-0.18483436055481434</c:v>
                </c:pt>
                <c:pt idx="6980">
                  <c:v>-0.21849056839942932</c:v>
                </c:pt>
                <c:pt idx="6981">
                  <c:v>-0.17432713329792024</c:v>
                </c:pt>
                <c:pt idx="6982">
                  <c:v>-0.1071877221018076</c:v>
                </c:pt>
                <c:pt idx="6983">
                  <c:v>-1.4676072746515275E-2</c:v>
                </c:pt>
                <c:pt idx="6984">
                  <c:v>7.8488491326570514E-2</c:v>
                </c:pt>
                <c:pt idx="6985">
                  <c:v>0.16735940840095281</c:v>
                </c:pt>
                <c:pt idx="6986">
                  <c:v>0.22304905772209169</c:v>
                </c:pt>
                <c:pt idx="6987">
                  <c:v>0.22943290159106255</c:v>
                </c:pt>
                <c:pt idx="6988">
                  <c:v>0.22172579627484085</c:v>
                </c:pt>
                <c:pt idx="6989">
                  <c:v>0.20328090067952873</c:v>
                </c:pt>
                <c:pt idx="6990">
                  <c:v>0.18647329855710268</c:v>
                </c:pt>
                <c:pt idx="6991">
                  <c:v>0.15353955075144768</c:v>
                </c:pt>
                <c:pt idx="6992">
                  <c:v>0.14867854110896589</c:v>
                </c:pt>
                <c:pt idx="6993">
                  <c:v>0.12469059471040965</c:v>
                </c:pt>
                <c:pt idx="6994">
                  <c:v>9.3014107905328283E-2</c:v>
                </c:pt>
                <c:pt idx="6995">
                  <c:v>7.3507613763213159E-2</c:v>
                </c:pt>
                <c:pt idx="6996">
                  <c:v>8.1001697704195977E-2</c:v>
                </c:pt>
                <c:pt idx="6997">
                  <c:v>7.5293280333280574E-2</c:v>
                </c:pt>
                <c:pt idx="6998">
                  <c:v>7.9048837311565881E-2</c:v>
                </c:pt>
                <c:pt idx="6999">
                  <c:v>8.3343690298497683E-2</c:v>
                </c:pt>
                <c:pt idx="7000">
                  <c:v>8.6511821374297151E-2</c:v>
                </c:pt>
              </c:numCache>
            </c:numRef>
          </c:yVal>
          <c:smooth val="0"/>
          <c:extLst>
            <c:ext xmlns:c16="http://schemas.microsoft.com/office/drawing/2014/chart" uri="{C3380CC4-5D6E-409C-BE32-E72D297353CC}">
              <c16:uniqueId val="{00000004-5215-4512-BA8E-8B06FAA48FA2}"/>
            </c:ext>
          </c:extLst>
        </c:ser>
        <c:dLbls>
          <c:showLegendKey val="0"/>
          <c:showVal val="0"/>
          <c:showCatName val="0"/>
          <c:showSerName val="0"/>
          <c:showPercent val="0"/>
          <c:showBubbleSize val="0"/>
        </c:dLbls>
        <c:axId val="221107983"/>
        <c:axId val="119824735"/>
      </c:scatterChart>
      <c:scatterChart>
        <c:scatterStyle val="lineMarker"/>
        <c:varyColors val="0"/>
        <c:ser>
          <c:idx val="8"/>
          <c:order val="1"/>
          <c:tx>
            <c:strRef>
              <c:f>'Combined Data'!$J$1</c:f>
              <c:strCache>
                <c:ptCount val="1"/>
                <c:pt idx="0">
                  <c:v>z Angular Velocity</c:v>
                </c:pt>
              </c:strCache>
            </c:strRef>
          </c:tx>
          <c:spPr>
            <a:ln w="19050" cap="rnd">
              <a:noFill/>
              <a:round/>
            </a:ln>
            <a:effectLst/>
          </c:spPr>
          <c:marker>
            <c:symbol val="circle"/>
            <c:size val="3"/>
            <c:spPr>
              <a:solidFill>
                <a:schemeClr val="accent1"/>
              </a:solidFill>
              <a:ln w="9525">
                <a:solidFill>
                  <a:schemeClr val="accent1"/>
                </a:solidFill>
              </a:ln>
              <a:effectLst/>
            </c:spPr>
          </c:marker>
          <c:xVal>
            <c:numRef>
              <c:f>'Combined Data'!$A$2:$A$7003</c:f>
              <c:numCache>
                <c:formatCode>General</c:formatCode>
                <c:ptCount val="7002"/>
                <c:pt idx="0">
                  <c:v>-1.7076666408684105E-3</c:v>
                </c:pt>
                <c:pt idx="1">
                  <c:v>8.2903333532158285E-3</c:v>
                </c:pt>
                <c:pt idx="2">
                  <c:v>1.8289333354914561E-2</c:v>
                </c:pt>
                <c:pt idx="3">
                  <c:v>2.82873333489988E-2</c:v>
                </c:pt>
                <c:pt idx="4">
                  <c:v>3.8286333350697532E-2</c:v>
                </c:pt>
                <c:pt idx="5">
                  <c:v>4.8284333344781771E-2</c:v>
                </c:pt>
                <c:pt idx="6">
                  <c:v>5.828233333886601E-2</c:v>
                </c:pt>
                <c:pt idx="7">
                  <c:v>6.8281333340564743E-2</c:v>
                </c:pt>
                <c:pt idx="8">
                  <c:v>7.8279333334648982E-2</c:v>
                </c:pt>
                <c:pt idx="9">
                  <c:v>8.8277333357837051E-2</c:v>
                </c:pt>
                <c:pt idx="10">
                  <c:v>9.8276333359535784E-2</c:v>
                </c:pt>
                <c:pt idx="11">
                  <c:v>0.10827433335362002</c:v>
                </c:pt>
                <c:pt idx="12">
                  <c:v>0.11827233334770426</c:v>
                </c:pt>
                <c:pt idx="13">
                  <c:v>0.12827133334940299</c:v>
                </c:pt>
                <c:pt idx="14">
                  <c:v>0.13826933334348723</c:v>
                </c:pt>
                <c:pt idx="15">
                  <c:v>0.14826733333757147</c:v>
                </c:pt>
                <c:pt idx="16">
                  <c:v>0.1582663333392702</c:v>
                </c:pt>
                <c:pt idx="17">
                  <c:v>0.16826433333335444</c:v>
                </c:pt>
                <c:pt idx="18">
                  <c:v>0.17826233335654251</c:v>
                </c:pt>
                <c:pt idx="19">
                  <c:v>0.18826133335824125</c:v>
                </c:pt>
                <c:pt idx="20">
                  <c:v>0.19825933335232548</c:v>
                </c:pt>
                <c:pt idx="21">
                  <c:v>0.20825733334640972</c:v>
                </c:pt>
                <c:pt idx="22">
                  <c:v>0.21825633334810846</c:v>
                </c:pt>
                <c:pt idx="23">
                  <c:v>0.22825433334219269</c:v>
                </c:pt>
                <c:pt idx="24">
                  <c:v>0.23825233333627693</c:v>
                </c:pt>
                <c:pt idx="25">
                  <c:v>0.24825133333797567</c:v>
                </c:pt>
                <c:pt idx="26">
                  <c:v>0.25824933336116374</c:v>
                </c:pt>
                <c:pt idx="27">
                  <c:v>0.26824833333375864</c:v>
                </c:pt>
                <c:pt idx="28">
                  <c:v>0.27824633335694671</c:v>
                </c:pt>
                <c:pt idx="29">
                  <c:v>0.28824433335103095</c:v>
                </c:pt>
                <c:pt idx="30">
                  <c:v>0.29824333335272968</c:v>
                </c:pt>
                <c:pt idx="31">
                  <c:v>0.30824133334681392</c:v>
                </c:pt>
                <c:pt idx="32">
                  <c:v>0.31823933334089816</c:v>
                </c:pt>
                <c:pt idx="33">
                  <c:v>0.32823833334259689</c:v>
                </c:pt>
                <c:pt idx="34">
                  <c:v>0.33823633333668113</c:v>
                </c:pt>
                <c:pt idx="35">
                  <c:v>0.3482343333598692</c:v>
                </c:pt>
                <c:pt idx="36">
                  <c:v>0.35823333336156793</c:v>
                </c:pt>
                <c:pt idx="37">
                  <c:v>0.36823133335565217</c:v>
                </c:pt>
                <c:pt idx="38">
                  <c:v>0.37822933334973641</c:v>
                </c:pt>
                <c:pt idx="39">
                  <c:v>0.38822833335143514</c:v>
                </c:pt>
                <c:pt idx="40">
                  <c:v>0.39822633334551938</c:v>
                </c:pt>
                <c:pt idx="41">
                  <c:v>0.40822433333960362</c:v>
                </c:pt>
                <c:pt idx="42">
                  <c:v>0.41822333334130235</c:v>
                </c:pt>
                <c:pt idx="43">
                  <c:v>0.42822133333538659</c:v>
                </c:pt>
                <c:pt idx="44">
                  <c:v>0.43821933335857466</c:v>
                </c:pt>
                <c:pt idx="45">
                  <c:v>0.44821833336027339</c:v>
                </c:pt>
                <c:pt idx="46">
                  <c:v>0.45821633335435763</c:v>
                </c:pt>
                <c:pt idx="47">
                  <c:v>0.46821433334844187</c:v>
                </c:pt>
                <c:pt idx="48">
                  <c:v>0.4782133333501406</c:v>
                </c:pt>
                <c:pt idx="49">
                  <c:v>0.48821133334422484</c:v>
                </c:pt>
                <c:pt idx="50">
                  <c:v>0.49821033334592357</c:v>
                </c:pt>
                <c:pt idx="51">
                  <c:v>0.50820833334000781</c:v>
                </c:pt>
                <c:pt idx="52">
                  <c:v>0.51820633333409205</c:v>
                </c:pt>
                <c:pt idx="53">
                  <c:v>0.52820533333579078</c:v>
                </c:pt>
                <c:pt idx="54">
                  <c:v>0.53820333335897885</c:v>
                </c:pt>
                <c:pt idx="55">
                  <c:v>0.54820133335306309</c:v>
                </c:pt>
                <c:pt idx="56">
                  <c:v>0.55820033335476182</c:v>
                </c:pt>
                <c:pt idx="57">
                  <c:v>0.56819833334884606</c:v>
                </c:pt>
                <c:pt idx="58">
                  <c:v>0.5781963333429303</c:v>
                </c:pt>
                <c:pt idx="59">
                  <c:v>0.58819533334462903</c:v>
                </c:pt>
                <c:pt idx="60">
                  <c:v>0.59819333333871327</c:v>
                </c:pt>
                <c:pt idx="61">
                  <c:v>0.60819133336190134</c:v>
                </c:pt>
                <c:pt idx="62">
                  <c:v>0.61819033333449624</c:v>
                </c:pt>
                <c:pt idx="63">
                  <c:v>0.62818833335768431</c:v>
                </c:pt>
                <c:pt idx="64">
                  <c:v>0.63818633335176855</c:v>
                </c:pt>
                <c:pt idx="65">
                  <c:v>0.64818533335346729</c:v>
                </c:pt>
                <c:pt idx="66">
                  <c:v>0.65818333334755152</c:v>
                </c:pt>
                <c:pt idx="67">
                  <c:v>0.66818133334163576</c:v>
                </c:pt>
                <c:pt idx="68">
                  <c:v>0.6781803333433345</c:v>
                </c:pt>
                <c:pt idx="69">
                  <c:v>0.68817833333741874</c:v>
                </c:pt>
                <c:pt idx="70">
                  <c:v>0.6981763333606068</c:v>
                </c:pt>
                <c:pt idx="71">
                  <c:v>0.70817533333320171</c:v>
                </c:pt>
                <c:pt idx="72">
                  <c:v>0.71817333335638978</c:v>
                </c:pt>
                <c:pt idx="73">
                  <c:v>0.72817233335808851</c:v>
                </c:pt>
                <c:pt idx="74">
                  <c:v>0.73817033335217275</c:v>
                </c:pt>
                <c:pt idx="75">
                  <c:v>0.74816833334625699</c:v>
                </c:pt>
                <c:pt idx="76">
                  <c:v>0.75816733334795572</c:v>
                </c:pt>
                <c:pt idx="77">
                  <c:v>0.76816533334203996</c:v>
                </c:pt>
                <c:pt idx="78">
                  <c:v>0.7781633333361242</c:v>
                </c:pt>
                <c:pt idx="79">
                  <c:v>0.78816233333782293</c:v>
                </c:pt>
                <c:pt idx="80">
                  <c:v>0.7981607083347626</c:v>
                </c:pt>
                <c:pt idx="81">
                  <c:v>0.80815870835795067</c:v>
                </c:pt>
                <c:pt idx="82">
                  <c:v>0.8181577083596494</c:v>
                </c:pt>
                <c:pt idx="83">
                  <c:v>0.82815570835373364</c:v>
                </c:pt>
                <c:pt idx="84">
                  <c:v>0.83815370834781788</c:v>
                </c:pt>
                <c:pt idx="85">
                  <c:v>0.84815270834951662</c:v>
                </c:pt>
                <c:pt idx="86">
                  <c:v>0.85815070834360085</c:v>
                </c:pt>
                <c:pt idx="87">
                  <c:v>0.86814870833768509</c:v>
                </c:pt>
                <c:pt idx="88">
                  <c:v>0.87814770833938383</c:v>
                </c:pt>
                <c:pt idx="89">
                  <c:v>0.88814570833346806</c:v>
                </c:pt>
                <c:pt idx="90">
                  <c:v>0.89814370835665613</c:v>
                </c:pt>
                <c:pt idx="91">
                  <c:v>0.90814270835835487</c:v>
                </c:pt>
                <c:pt idx="92">
                  <c:v>0.91814070835243911</c:v>
                </c:pt>
                <c:pt idx="93">
                  <c:v>0.92813870834652334</c:v>
                </c:pt>
                <c:pt idx="94">
                  <c:v>0.93813770834822208</c:v>
                </c:pt>
                <c:pt idx="95">
                  <c:v>0.94813570834230632</c:v>
                </c:pt>
                <c:pt idx="96">
                  <c:v>0.95813470834400505</c:v>
                </c:pt>
                <c:pt idx="97">
                  <c:v>0.96813270833808929</c:v>
                </c:pt>
                <c:pt idx="98">
                  <c:v>0.97813070836127736</c:v>
                </c:pt>
                <c:pt idx="99">
                  <c:v>0.98812970833387226</c:v>
                </c:pt>
                <c:pt idx="100">
                  <c:v>0.99812770835706033</c:v>
                </c:pt>
                <c:pt idx="101">
                  <c:v>1.0081257083511446</c:v>
                </c:pt>
                <c:pt idx="102">
                  <c:v>1.0181247083528433</c:v>
                </c:pt>
                <c:pt idx="103">
                  <c:v>1.0281227083469275</c:v>
                </c:pt>
                <c:pt idx="104">
                  <c:v>1.0381207083410118</c:v>
                </c:pt>
                <c:pt idx="105">
                  <c:v>1.0481197083427105</c:v>
                </c:pt>
                <c:pt idx="106">
                  <c:v>1.0581177083367947</c:v>
                </c:pt>
                <c:pt idx="107">
                  <c:v>1.0681157083599828</c:v>
                </c:pt>
                <c:pt idx="108">
                  <c:v>1.0781147083616816</c:v>
                </c:pt>
                <c:pt idx="109">
                  <c:v>1.0881127083557658</c:v>
                </c:pt>
                <c:pt idx="110">
                  <c:v>1.09811070834985</c:v>
                </c:pt>
                <c:pt idx="111">
                  <c:v>1.1081097083515488</c:v>
                </c:pt>
                <c:pt idx="112">
                  <c:v>1.118107708345633</c:v>
                </c:pt>
                <c:pt idx="113">
                  <c:v>1.1281057083397172</c:v>
                </c:pt>
                <c:pt idx="114">
                  <c:v>1.138104708341416</c:v>
                </c:pt>
                <c:pt idx="115">
                  <c:v>1.1481027083355002</c:v>
                </c:pt>
                <c:pt idx="116">
                  <c:v>1.1581007083586883</c:v>
                </c:pt>
                <c:pt idx="117">
                  <c:v>1.168099708360387</c:v>
                </c:pt>
                <c:pt idx="118">
                  <c:v>1.1780977083544713</c:v>
                </c:pt>
                <c:pt idx="119">
                  <c:v>1.18809670835617</c:v>
                </c:pt>
                <c:pt idx="120">
                  <c:v>1.1980947083502542</c:v>
                </c:pt>
                <c:pt idx="121">
                  <c:v>1.2080927083443385</c:v>
                </c:pt>
                <c:pt idx="122">
                  <c:v>1.2180917083460372</c:v>
                </c:pt>
                <c:pt idx="123">
                  <c:v>1.2280897083401214</c:v>
                </c:pt>
                <c:pt idx="124">
                  <c:v>1.2380877083342057</c:v>
                </c:pt>
                <c:pt idx="125">
                  <c:v>1.2480867083359044</c:v>
                </c:pt>
                <c:pt idx="126">
                  <c:v>1.2580847083590925</c:v>
                </c:pt>
                <c:pt idx="127">
                  <c:v>1.2680827083531767</c:v>
                </c:pt>
                <c:pt idx="128">
                  <c:v>1.2780817083548754</c:v>
                </c:pt>
                <c:pt idx="129">
                  <c:v>1.2880797083489597</c:v>
                </c:pt>
                <c:pt idx="130">
                  <c:v>1.2980777083430439</c:v>
                </c:pt>
                <c:pt idx="131">
                  <c:v>1.3080767083447427</c:v>
                </c:pt>
                <c:pt idx="132">
                  <c:v>1.3180747083388269</c:v>
                </c:pt>
                <c:pt idx="133">
                  <c:v>1.328072708362015</c:v>
                </c:pt>
                <c:pt idx="134">
                  <c:v>1.3380717083346099</c:v>
                </c:pt>
                <c:pt idx="135">
                  <c:v>1.3480697083577979</c:v>
                </c:pt>
                <c:pt idx="136">
                  <c:v>1.3580677083518822</c:v>
                </c:pt>
                <c:pt idx="137">
                  <c:v>1.3680667083535809</c:v>
                </c:pt>
                <c:pt idx="138">
                  <c:v>1.3780647083476651</c:v>
                </c:pt>
                <c:pt idx="139">
                  <c:v>1.3880627083417494</c:v>
                </c:pt>
                <c:pt idx="140">
                  <c:v>1.3980617083434481</c:v>
                </c:pt>
                <c:pt idx="141">
                  <c:v>1.4080597083375324</c:v>
                </c:pt>
                <c:pt idx="142">
                  <c:v>1.4180587083392311</c:v>
                </c:pt>
                <c:pt idx="143">
                  <c:v>1.4280567083333153</c:v>
                </c:pt>
                <c:pt idx="144">
                  <c:v>1.4380547083565034</c:v>
                </c:pt>
                <c:pt idx="145">
                  <c:v>1.4480537083582021</c:v>
                </c:pt>
                <c:pt idx="146">
                  <c:v>1.4580517083522864</c:v>
                </c:pt>
                <c:pt idx="147">
                  <c:v>1.4680497083463706</c:v>
                </c:pt>
                <c:pt idx="148">
                  <c:v>1.4780487083480693</c:v>
                </c:pt>
                <c:pt idx="149">
                  <c:v>1.4880467083421536</c:v>
                </c:pt>
                <c:pt idx="150">
                  <c:v>1.4980447083362378</c:v>
                </c:pt>
                <c:pt idx="151">
                  <c:v>1.5080437083379366</c:v>
                </c:pt>
                <c:pt idx="152">
                  <c:v>1.5180417083611246</c:v>
                </c:pt>
                <c:pt idx="153">
                  <c:v>1.5280397083552089</c:v>
                </c:pt>
                <c:pt idx="154">
                  <c:v>1.5380387083569076</c:v>
                </c:pt>
                <c:pt idx="155">
                  <c:v>1.5480367083509918</c:v>
                </c:pt>
                <c:pt idx="156">
                  <c:v>1.5580347083450761</c:v>
                </c:pt>
                <c:pt idx="157">
                  <c:v>1.5680337083467748</c:v>
                </c:pt>
                <c:pt idx="158">
                  <c:v>1.578031708340859</c:v>
                </c:pt>
                <c:pt idx="159">
                  <c:v>1.5880297083349433</c:v>
                </c:pt>
                <c:pt idx="160">
                  <c:v>1.598028708336642</c:v>
                </c:pt>
                <c:pt idx="161">
                  <c:v>1.6080267083598301</c:v>
                </c:pt>
                <c:pt idx="162">
                  <c:v>1.6180247083539143</c:v>
                </c:pt>
                <c:pt idx="163">
                  <c:v>1.6280237083556131</c:v>
                </c:pt>
                <c:pt idx="164">
                  <c:v>1.6380217083496973</c:v>
                </c:pt>
                <c:pt idx="165">
                  <c:v>1.648020708351396</c:v>
                </c:pt>
                <c:pt idx="166">
                  <c:v>1.6580187083454803</c:v>
                </c:pt>
                <c:pt idx="167">
                  <c:v>1.6680167083395645</c:v>
                </c:pt>
                <c:pt idx="168">
                  <c:v>1.6780157083412632</c:v>
                </c:pt>
                <c:pt idx="169">
                  <c:v>1.6880137083353475</c:v>
                </c:pt>
                <c:pt idx="170">
                  <c:v>1.6980117083585355</c:v>
                </c:pt>
                <c:pt idx="171">
                  <c:v>1.7080107083602343</c:v>
                </c:pt>
                <c:pt idx="172">
                  <c:v>1.7180087083543185</c:v>
                </c:pt>
                <c:pt idx="173">
                  <c:v>1.7280067083484028</c:v>
                </c:pt>
                <c:pt idx="174">
                  <c:v>1.7380057083501015</c:v>
                </c:pt>
                <c:pt idx="175">
                  <c:v>1.7480037083441857</c:v>
                </c:pt>
                <c:pt idx="176">
                  <c:v>1.75800170833827</c:v>
                </c:pt>
                <c:pt idx="177">
                  <c:v>1.7680007083399687</c:v>
                </c:pt>
                <c:pt idx="178">
                  <c:v>1.7779987083340529</c:v>
                </c:pt>
                <c:pt idx="179">
                  <c:v>1.787996708357241</c:v>
                </c:pt>
                <c:pt idx="180">
                  <c:v>1.7979956250055693</c:v>
                </c:pt>
                <c:pt idx="181">
                  <c:v>1.8079936250287574</c:v>
                </c:pt>
                <c:pt idx="182">
                  <c:v>1.8179916250228416</c:v>
                </c:pt>
                <c:pt idx="183">
                  <c:v>1.8279906250245403</c:v>
                </c:pt>
                <c:pt idx="184">
                  <c:v>1.8379886250186246</c:v>
                </c:pt>
                <c:pt idx="185">
                  <c:v>1.8479866250127088</c:v>
                </c:pt>
                <c:pt idx="186">
                  <c:v>1.8579856250144076</c:v>
                </c:pt>
                <c:pt idx="187">
                  <c:v>1.8679836250084918</c:v>
                </c:pt>
                <c:pt idx="188">
                  <c:v>1.8779826250101905</c:v>
                </c:pt>
                <c:pt idx="189">
                  <c:v>1.8879806250042748</c:v>
                </c:pt>
                <c:pt idx="190">
                  <c:v>1.8979786250274628</c:v>
                </c:pt>
                <c:pt idx="191">
                  <c:v>1.9079776250000577</c:v>
                </c:pt>
                <c:pt idx="192">
                  <c:v>1.9179756250232458</c:v>
                </c:pt>
                <c:pt idx="193">
                  <c:v>1.9279736250173301</c:v>
                </c:pt>
                <c:pt idx="194">
                  <c:v>1.9379726250190288</c:v>
                </c:pt>
                <c:pt idx="195">
                  <c:v>1.947970625013113</c:v>
                </c:pt>
                <c:pt idx="196">
                  <c:v>1.9579686250071973</c:v>
                </c:pt>
                <c:pt idx="197">
                  <c:v>1.967967625008896</c:v>
                </c:pt>
                <c:pt idx="198">
                  <c:v>1.9779656250029802</c:v>
                </c:pt>
                <c:pt idx="199">
                  <c:v>1.9879636250261683</c:v>
                </c:pt>
                <c:pt idx="200">
                  <c:v>1.997962625027867</c:v>
                </c:pt>
                <c:pt idx="201">
                  <c:v>2.0079606250219513</c:v>
                </c:pt>
                <c:pt idx="202">
                  <c:v>2.0179586250160355</c:v>
                </c:pt>
                <c:pt idx="203">
                  <c:v>2.0279576250177342</c:v>
                </c:pt>
                <c:pt idx="204">
                  <c:v>2.0379556250118185</c:v>
                </c:pt>
                <c:pt idx="205">
                  <c:v>2.0479536250059027</c:v>
                </c:pt>
                <c:pt idx="206">
                  <c:v>2.0579526250076015</c:v>
                </c:pt>
                <c:pt idx="207">
                  <c:v>2.0679506250016857</c:v>
                </c:pt>
                <c:pt idx="208">
                  <c:v>2.0779486250248738</c:v>
                </c:pt>
                <c:pt idx="209">
                  <c:v>2.0879476250265725</c:v>
                </c:pt>
                <c:pt idx="210">
                  <c:v>2.0979456250206567</c:v>
                </c:pt>
                <c:pt idx="211">
                  <c:v>2.1079446250223555</c:v>
                </c:pt>
                <c:pt idx="212">
                  <c:v>2.1179426250164397</c:v>
                </c:pt>
                <c:pt idx="213">
                  <c:v>2.1279406250105239</c:v>
                </c:pt>
                <c:pt idx="214">
                  <c:v>2.1379396250122227</c:v>
                </c:pt>
                <c:pt idx="215">
                  <c:v>2.1479376250063069</c:v>
                </c:pt>
                <c:pt idx="216">
                  <c:v>2.1579356250003912</c:v>
                </c:pt>
                <c:pt idx="217">
                  <c:v>2.1679346250020899</c:v>
                </c:pt>
                <c:pt idx="218">
                  <c:v>2.177932625025278</c:v>
                </c:pt>
                <c:pt idx="219">
                  <c:v>2.1879306250193622</c:v>
                </c:pt>
                <c:pt idx="220">
                  <c:v>2.1979296250210609</c:v>
                </c:pt>
                <c:pt idx="221">
                  <c:v>2.2079276250151452</c:v>
                </c:pt>
                <c:pt idx="222">
                  <c:v>2.2179256250092294</c:v>
                </c:pt>
                <c:pt idx="223">
                  <c:v>2.2279246250109281</c:v>
                </c:pt>
                <c:pt idx="224">
                  <c:v>2.2379226250050124</c:v>
                </c:pt>
                <c:pt idx="225">
                  <c:v>2.2479206250282004</c:v>
                </c:pt>
                <c:pt idx="226">
                  <c:v>2.2579196250007953</c:v>
                </c:pt>
                <c:pt idx="227">
                  <c:v>2.2679176250239834</c:v>
                </c:pt>
                <c:pt idx="228">
                  <c:v>2.2779156250180677</c:v>
                </c:pt>
                <c:pt idx="229">
                  <c:v>2.2879146250197664</c:v>
                </c:pt>
                <c:pt idx="230">
                  <c:v>2.2979126250138506</c:v>
                </c:pt>
                <c:pt idx="231">
                  <c:v>2.3079106250079349</c:v>
                </c:pt>
                <c:pt idx="232">
                  <c:v>2.3179096250096336</c:v>
                </c:pt>
                <c:pt idx="233">
                  <c:v>2.3279076250037178</c:v>
                </c:pt>
                <c:pt idx="234">
                  <c:v>2.3379066250054166</c:v>
                </c:pt>
                <c:pt idx="235">
                  <c:v>2.3479046250286046</c:v>
                </c:pt>
                <c:pt idx="236">
                  <c:v>2.3579026250226889</c:v>
                </c:pt>
                <c:pt idx="237">
                  <c:v>2.3679016250243876</c:v>
                </c:pt>
                <c:pt idx="238">
                  <c:v>2.3778996250184719</c:v>
                </c:pt>
                <c:pt idx="239">
                  <c:v>2.3878976250125561</c:v>
                </c:pt>
                <c:pt idx="240">
                  <c:v>2.3978966250142548</c:v>
                </c:pt>
                <c:pt idx="241">
                  <c:v>2.4078946250083391</c:v>
                </c:pt>
                <c:pt idx="242">
                  <c:v>2.4178926250024233</c:v>
                </c:pt>
                <c:pt idx="243">
                  <c:v>2.427891625004122</c:v>
                </c:pt>
                <c:pt idx="244">
                  <c:v>2.4378896250273101</c:v>
                </c:pt>
                <c:pt idx="245">
                  <c:v>2.4478876250213943</c:v>
                </c:pt>
                <c:pt idx="246">
                  <c:v>2.4578866250230931</c:v>
                </c:pt>
                <c:pt idx="247">
                  <c:v>2.4678846250171773</c:v>
                </c:pt>
                <c:pt idx="248">
                  <c:v>2.4778826250112616</c:v>
                </c:pt>
                <c:pt idx="249">
                  <c:v>2.4878816250129603</c:v>
                </c:pt>
                <c:pt idx="250">
                  <c:v>2.4978796250070445</c:v>
                </c:pt>
                <c:pt idx="251">
                  <c:v>2.5078776250011288</c:v>
                </c:pt>
                <c:pt idx="252">
                  <c:v>2.5178766250028275</c:v>
                </c:pt>
                <c:pt idx="253">
                  <c:v>2.5278746250260156</c:v>
                </c:pt>
                <c:pt idx="254">
                  <c:v>2.5378726250200998</c:v>
                </c:pt>
                <c:pt idx="255">
                  <c:v>2.5478716250217985</c:v>
                </c:pt>
                <c:pt idx="256">
                  <c:v>2.5578696250158828</c:v>
                </c:pt>
                <c:pt idx="257">
                  <c:v>2.567867625009967</c:v>
                </c:pt>
                <c:pt idx="258">
                  <c:v>2.5778666250116657</c:v>
                </c:pt>
                <c:pt idx="259">
                  <c:v>2.58786462500575</c:v>
                </c:pt>
                <c:pt idx="260">
                  <c:v>2.5978636250074487</c:v>
                </c:pt>
                <c:pt idx="261">
                  <c:v>2.607861625001533</c:v>
                </c:pt>
                <c:pt idx="262">
                  <c:v>2.617859625024721</c:v>
                </c:pt>
                <c:pt idx="263">
                  <c:v>2.6278586250264198</c:v>
                </c:pt>
                <c:pt idx="264">
                  <c:v>2.637856625020504</c:v>
                </c:pt>
                <c:pt idx="265">
                  <c:v>2.6478546250145882</c:v>
                </c:pt>
                <c:pt idx="266">
                  <c:v>2.657853625016287</c:v>
                </c:pt>
                <c:pt idx="267">
                  <c:v>2.6678516250103712</c:v>
                </c:pt>
                <c:pt idx="268">
                  <c:v>2.6778496250044554</c:v>
                </c:pt>
                <c:pt idx="269">
                  <c:v>2.6878486250061542</c:v>
                </c:pt>
                <c:pt idx="270">
                  <c:v>2.6978466250002384</c:v>
                </c:pt>
                <c:pt idx="271">
                  <c:v>2.7078446250234265</c:v>
                </c:pt>
                <c:pt idx="272">
                  <c:v>2.7178436250251252</c:v>
                </c:pt>
                <c:pt idx="273">
                  <c:v>2.7278416250192095</c:v>
                </c:pt>
                <c:pt idx="274">
                  <c:v>2.7378396250132937</c:v>
                </c:pt>
                <c:pt idx="275">
                  <c:v>2.7478386250149924</c:v>
                </c:pt>
                <c:pt idx="276">
                  <c:v>2.7578366250090767</c:v>
                </c:pt>
                <c:pt idx="277">
                  <c:v>2.7678346250031609</c:v>
                </c:pt>
                <c:pt idx="278">
                  <c:v>2.7778336250048596</c:v>
                </c:pt>
                <c:pt idx="279">
                  <c:v>2.7878316250280477</c:v>
                </c:pt>
                <c:pt idx="280">
                  <c:v>2.7978306250006426</c:v>
                </c:pt>
                <c:pt idx="281">
                  <c:v>2.8078286250238307</c:v>
                </c:pt>
                <c:pt idx="282">
                  <c:v>2.8178266250179149</c:v>
                </c:pt>
                <c:pt idx="283">
                  <c:v>2.8278256250196137</c:v>
                </c:pt>
                <c:pt idx="284">
                  <c:v>2.8378236250136979</c:v>
                </c:pt>
                <c:pt idx="285">
                  <c:v>2.8478216250077821</c:v>
                </c:pt>
                <c:pt idx="286">
                  <c:v>2.8578206250094809</c:v>
                </c:pt>
                <c:pt idx="287">
                  <c:v>2.8678186250035651</c:v>
                </c:pt>
                <c:pt idx="288">
                  <c:v>2.8778166250267532</c:v>
                </c:pt>
                <c:pt idx="289">
                  <c:v>2.8878156250284519</c:v>
                </c:pt>
                <c:pt idx="290">
                  <c:v>2.8978136250225361</c:v>
                </c:pt>
                <c:pt idx="291">
                  <c:v>2.9078116250166204</c:v>
                </c:pt>
                <c:pt idx="292">
                  <c:v>2.9178106250183191</c:v>
                </c:pt>
                <c:pt idx="293">
                  <c:v>2.9278086250124034</c:v>
                </c:pt>
                <c:pt idx="294">
                  <c:v>2.9378066250064876</c:v>
                </c:pt>
                <c:pt idx="295">
                  <c:v>2.9478056250081863</c:v>
                </c:pt>
                <c:pt idx="296">
                  <c:v>2.9578036250022706</c:v>
                </c:pt>
                <c:pt idx="297">
                  <c:v>2.9678016250254586</c:v>
                </c:pt>
                <c:pt idx="298">
                  <c:v>2.9778006250271574</c:v>
                </c:pt>
                <c:pt idx="299">
                  <c:v>2.9877986250212416</c:v>
                </c:pt>
                <c:pt idx="300">
                  <c:v>2.9977966250153258</c:v>
                </c:pt>
                <c:pt idx="301">
                  <c:v>3.0077956250170246</c:v>
                </c:pt>
                <c:pt idx="302">
                  <c:v>3.0177936250111088</c:v>
                </c:pt>
                <c:pt idx="303">
                  <c:v>3.0277926250128075</c:v>
                </c:pt>
                <c:pt idx="304">
                  <c:v>3.0377906250068918</c:v>
                </c:pt>
                <c:pt idx="305">
                  <c:v>3.047788625000976</c:v>
                </c:pt>
                <c:pt idx="306">
                  <c:v>3.0577876250026748</c:v>
                </c:pt>
                <c:pt idx="307">
                  <c:v>3.0677856250258628</c:v>
                </c:pt>
                <c:pt idx="308">
                  <c:v>3.0777836250199471</c:v>
                </c:pt>
                <c:pt idx="309">
                  <c:v>3.0877826250216458</c:v>
                </c:pt>
                <c:pt idx="310">
                  <c:v>3.09778062501573</c:v>
                </c:pt>
                <c:pt idx="311">
                  <c:v>3.1077786250098143</c:v>
                </c:pt>
                <c:pt idx="312">
                  <c:v>3.117777625011513</c:v>
                </c:pt>
                <c:pt idx="313">
                  <c:v>3.1277756250055972</c:v>
                </c:pt>
                <c:pt idx="314">
                  <c:v>3.1377736250287853</c:v>
                </c:pt>
                <c:pt idx="315">
                  <c:v>3.1477726250013802</c:v>
                </c:pt>
                <c:pt idx="316">
                  <c:v>3.1577706250245683</c:v>
                </c:pt>
                <c:pt idx="317">
                  <c:v>3.1677686250186525</c:v>
                </c:pt>
                <c:pt idx="318">
                  <c:v>3.1777676250203513</c:v>
                </c:pt>
                <c:pt idx="319">
                  <c:v>3.1877656250144355</c:v>
                </c:pt>
                <c:pt idx="320">
                  <c:v>3.1977636250085197</c:v>
                </c:pt>
                <c:pt idx="321">
                  <c:v>3.2077626250102185</c:v>
                </c:pt>
                <c:pt idx="322">
                  <c:v>3.2177606250043027</c:v>
                </c:pt>
                <c:pt idx="323">
                  <c:v>3.2277586250274908</c:v>
                </c:pt>
                <c:pt idx="324">
                  <c:v>3.2377576250000857</c:v>
                </c:pt>
                <c:pt idx="325">
                  <c:v>3.2477556250232738</c:v>
                </c:pt>
                <c:pt idx="326">
                  <c:v>3.2577546250249725</c:v>
                </c:pt>
                <c:pt idx="327">
                  <c:v>3.2677526250190567</c:v>
                </c:pt>
                <c:pt idx="328">
                  <c:v>3.277750625013141</c:v>
                </c:pt>
                <c:pt idx="329">
                  <c:v>3.2877496250148397</c:v>
                </c:pt>
                <c:pt idx="330">
                  <c:v>3.2977476250089239</c:v>
                </c:pt>
                <c:pt idx="331">
                  <c:v>3.3077456250030082</c:v>
                </c:pt>
                <c:pt idx="332">
                  <c:v>3.3177446250047069</c:v>
                </c:pt>
                <c:pt idx="333">
                  <c:v>3.327742625027895</c:v>
                </c:pt>
                <c:pt idx="334">
                  <c:v>3.3377406250219792</c:v>
                </c:pt>
                <c:pt idx="335">
                  <c:v>3.3477396250236779</c:v>
                </c:pt>
                <c:pt idx="336">
                  <c:v>3.3577376250177622</c:v>
                </c:pt>
                <c:pt idx="337">
                  <c:v>3.3677356250118464</c:v>
                </c:pt>
                <c:pt idx="338">
                  <c:v>3.3777346250135452</c:v>
                </c:pt>
                <c:pt idx="339">
                  <c:v>3.3877326250076294</c:v>
                </c:pt>
                <c:pt idx="340">
                  <c:v>3.3977306250017136</c:v>
                </c:pt>
                <c:pt idx="341">
                  <c:v>3.4077296250034124</c:v>
                </c:pt>
                <c:pt idx="342">
                  <c:v>3.4177276250266004</c:v>
                </c:pt>
                <c:pt idx="343">
                  <c:v>3.4277256250206847</c:v>
                </c:pt>
                <c:pt idx="344">
                  <c:v>3.4377246250223834</c:v>
                </c:pt>
                <c:pt idx="345">
                  <c:v>3.4477226250164676</c:v>
                </c:pt>
                <c:pt idx="346">
                  <c:v>3.4577206250105519</c:v>
                </c:pt>
                <c:pt idx="347">
                  <c:v>3.4677196250122506</c:v>
                </c:pt>
                <c:pt idx="348">
                  <c:v>3.4777176250063349</c:v>
                </c:pt>
                <c:pt idx="349">
                  <c:v>3.4877166250080336</c:v>
                </c:pt>
                <c:pt idx="350">
                  <c:v>3.4977146250021178</c:v>
                </c:pt>
                <c:pt idx="351">
                  <c:v>3.5077126250253059</c:v>
                </c:pt>
                <c:pt idx="352">
                  <c:v>3.5177116250270046</c:v>
                </c:pt>
                <c:pt idx="353">
                  <c:v>3.5277096250210889</c:v>
                </c:pt>
                <c:pt idx="354">
                  <c:v>3.5377076250151731</c:v>
                </c:pt>
                <c:pt idx="355">
                  <c:v>3.5477066250168718</c:v>
                </c:pt>
                <c:pt idx="356">
                  <c:v>3.5577046250109561</c:v>
                </c:pt>
                <c:pt idx="357">
                  <c:v>3.5677026250050403</c:v>
                </c:pt>
                <c:pt idx="358">
                  <c:v>3.5777016250067391</c:v>
                </c:pt>
                <c:pt idx="359">
                  <c:v>3.5876996250008233</c:v>
                </c:pt>
                <c:pt idx="360">
                  <c:v>3.5976976250240114</c:v>
                </c:pt>
                <c:pt idx="361">
                  <c:v>3.6076966250257101</c:v>
                </c:pt>
                <c:pt idx="362">
                  <c:v>3.6176946250197943</c:v>
                </c:pt>
                <c:pt idx="363">
                  <c:v>3.6276926250138786</c:v>
                </c:pt>
                <c:pt idx="364">
                  <c:v>3.6376916250155773</c:v>
                </c:pt>
                <c:pt idx="365">
                  <c:v>3.6476896250096615</c:v>
                </c:pt>
                <c:pt idx="366">
                  <c:v>3.6576876250037458</c:v>
                </c:pt>
                <c:pt idx="367">
                  <c:v>3.6676866250054445</c:v>
                </c:pt>
                <c:pt idx="368">
                  <c:v>3.6776846250286326</c:v>
                </c:pt>
                <c:pt idx="369">
                  <c:v>3.6876836250012275</c:v>
                </c:pt>
                <c:pt idx="370">
                  <c:v>3.6976816250244156</c:v>
                </c:pt>
                <c:pt idx="371">
                  <c:v>3.7076796250184998</c:v>
                </c:pt>
                <c:pt idx="372">
                  <c:v>3.7176786250201985</c:v>
                </c:pt>
                <c:pt idx="373">
                  <c:v>3.7276766250142828</c:v>
                </c:pt>
                <c:pt idx="374">
                  <c:v>3.737674625008367</c:v>
                </c:pt>
                <c:pt idx="375">
                  <c:v>3.7476736250100657</c:v>
                </c:pt>
                <c:pt idx="376">
                  <c:v>3.75767162500415</c:v>
                </c:pt>
                <c:pt idx="377">
                  <c:v>3.767669625027338</c:v>
                </c:pt>
                <c:pt idx="378">
                  <c:v>3.7776686249999329</c:v>
                </c:pt>
                <c:pt idx="379">
                  <c:v>3.787666625023121</c:v>
                </c:pt>
                <c:pt idx="380">
                  <c:v>3.7976646250172053</c:v>
                </c:pt>
                <c:pt idx="381">
                  <c:v>3.8076635833422188</c:v>
                </c:pt>
                <c:pt idx="382">
                  <c:v>3.817661583336303</c:v>
                </c:pt>
                <c:pt idx="383">
                  <c:v>3.8276595833594911</c:v>
                </c:pt>
                <c:pt idx="384">
                  <c:v>3.8376585833611898</c:v>
                </c:pt>
                <c:pt idx="385">
                  <c:v>3.8476565833552741</c:v>
                </c:pt>
                <c:pt idx="386">
                  <c:v>3.8576545833493583</c:v>
                </c:pt>
                <c:pt idx="387">
                  <c:v>3.867653583351057</c:v>
                </c:pt>
                <c:pt idx="388">
                  <c:v>3.8776515833451413</c:v>
                </c:pt>
                <c:pt idx="389">
                  <c:v>3.88765058334684</c:v>
                </c:pt>
                <c:pt idx="390">
                  <c:v>3.8976485833409242</c:v>
                </c:pt>
                <c:pt idx="391">
                  <c:v>3.9076465833350085</c:v>
                </c:pt>
                <c:pt idx="392">
                  <c:v>3.9176455833367072</c:v>
                </c:pt>
                <c:pt idx="393">
                  <c:v>3.9276435833598953</c:v>
                </c:pt>
                <c:pt idx="394">
                  <c:v>3.9376415833539795</c:v>
                </c:pt>
                <c:pt idx="395">
                  <c:v>3.9476405833556782</c:v>
                </c:pt>
                <c:pt idx="396">
                  <c:v>3.9576385833497625</c:v>
                </c:pt>
                <c:pt idx="397">
                  <c:v>3.9676365833438467</c:v>
                </c:pt>
                <c:pt idx="398">
                  <c:v>3.9776355833455455</c:v>
                </c:pt>
                <c:pt idx="399">
                  <c:v>3.9876335833396297</c:v>
                </c:pt>
                <c:pt idx="400">
                  <c:v>3.9976315833337139</c:v>
                </c:pt>
                <c:pt idx="401">
                  <c:v>4.0076305833354127</c:v>
                </c:pt>
                <c:pt idx="402">
                  <c:v>4.0176285833586007</c:v>
                </c:pt>
                <c:pt idx="403">
                  <c:v>4.027626583352685</c:v>
                </c:pt>
                <c:pt idx="404">
                  <c:v>4.0376255833543837</c:v>
                </c:pt>
                <c:pt idx="405">
                  <c:v>4.0476235833484679</c:v>
                </c:pt>
                <c:pt idx="406">
                  <c:v>4.0576215833425522</c:v>
                </c:pt>
                <c:pt idx="407">
                  <c:v>4.0676205833442509</c:v>
                </c:pt>
                <c:pt idx="408">
                  <c:v>4.0776185833383352</c:v>
                </c:pt>
                <c:pt idx="409">
                  <c:v>4.0876165833615232</c:v>
                </c:pt>
                <c:pt idx="410">
                  <c:v>4.0976155833341181</c:v>
                </c:pt>
                <c:pt idx="411">
                  <c:v>4.1076135833573062</c:v>
                </c:pt>
                <c:pt idx="412">
                  <c:v>4.1176115833513904</c:v>
                </c:pt>
                <c:pt idx="413">
                  <c:v>4.1276105833530892</c:v>
                </c:pt>
                <c:pt idx="414">
                  <c:v>4.1376085833471734</c:v>
                </c:pt>
                <c:pt idx="415">
                  <c:v>4.1476075833488721</c:v>
                </c:pt>
                <c:pt idx="416">
                  <c:v>4.1576055833429564</c:v>
                </c:pt>
                <c:pt idx="417">
                  <c:v>4.1676035833370406</c:v>
                </c:pt>
                <c:pt idx="418">
                  <c:v>4.1776025833387394</c:v>
                </c:pt>
                <c:pt idx="419">
                  <c:v>4.1876005833619274</c:v>
                </c:pt>
                <c:pt idx="420">
                  <c:v>4.1975985833560117</c:v>
                </c:pt>
                <c:pt idx="421">
                  <c:v>4.2075975833577104</c:v>
                </c:pt>
                <c:pt idx="422">
                  <c:v>4.2175955833517946</c:v>
                </c:pt>
                <c:pt idx="423">
                  <c:v>4.2275935833458789</c:v>
                </c:pt>
                <c:pt idx="424">
                  <c:v>4.2375925833475776</c:v>
                </c:pt>
                <c:pt idx="425">
                  <c:v>4.2475905833416618</c:v>
                </c:pt>
                <c:pt idx="426">
                  <c:v>4.2575885833357461</c:v>
                </c:pt>
                <c:pt idx="427">
                  <c:v>4.2675875833374448</c:v>
                </c:pt>
                <c:pt idx="428">
                  <c:v>4.2775855833606329</c:v>
                </c:pt>
                <c:pt idx="429">
                  <c:v>4.2875835833547171</c:v>
                </c:pt>
                <c:pt idx="430">
                  <c:v>4.2975825833564159</c:v>
                </c:pt>
                <c:pt idx="431">
                  <c:v>4.3075805833505001</c:v>
                </c:pt>
                <c:pt idx="432">
                  <c:v>4.3175795833521988</c:v>
                </c:pt>
                <c:pt idx="433">
                  <c:v>4.3275775833462831</c:v>
                </c:pt>
                <c:pt idx="434">
                  <c:v>4.3375755833403673</c:v>
                </c:pt>
                <c:pt idx="435">
                  <c:v>4.3475735833344515</c:v>
                </c:pt>
                <c:pt idx="436">
                  <c:v>4.3575725833361503</c:v>
                </c:pt>
                <c:pt idx="437">
                  <c:v>4.3675705833593383</c:v>
                </c:pt>
                <c:pt idx="438">
                  <c:v>4.3775695833610371</c:v>
                </c:pt>
                <c:pt idx="439">
                  <c:v>4.3875675833551213</c:v>
                </c:pt>
                <c:pt idx="440">
                  <c:v>4.3975655833492056</c:v>
                </c:pt>
                <c:pt idx="441">
                  <c:v>4.4075645833509043</c:v>
                </c:pt>
                <c:pt idx="442">
                  <c:v>4.4175625833449885</c:v>
                </c:pt>
                <c:pt idx="443">
                  <c:v>4.4275605833390728</c:v>
                </c:pt>
                <c:pt idx="444">
                  <c:v>4.4375595833407715</c:v>
                </c:pt>
                <c:pt idx="445">
                  <c:v>4.4475575833348557</c:v>
                </c:pt>
                <c:pt idx="446">
                  <c:v>4.4575555833580438</c:v>
                </c:pt>
                <c:pt idx="447">
                  <c:v>4.4675545833597425</c:v>
                </c:pt>
                <c:pt idx="448">
                  <c:v>4.4775525833538268</c:v>
                </c:pt>
                <c:pt idx="449">
                  <c:v>4.487550583347911</c:v>
                </c:pt>
                <c:pt idx="450">
                  <c:v>4.4975495833496097</c:v>
                </c:pt>
                <c:pt idx="451">
                  <c:v>4.507547583343694</c:v>
                </c:pt>
                <c:pt idx="452">
                  <c:v>4.5175455833377782</c:v>
                </c:pt>
                <c:pt idx="453">
                  <c:v>4.527544583339477</c:v>
                </c:pt>
                <c:pt idx="454">
                  <c:v>4.5375425833335612</c:v>
                </c:pt>
                <c:pt idx="455">
                  <c:v>4.5475415833352599</c:v>
                </c:pt>
                <c:pt idx="456">
                  <c:v>4.557539583358448</c:v>
                </c:pt>
                <c:pt idx="457">
                  <c:v>4.5675375833525322</c:v>
                </c:pt>
                <c:pt idx="458">
                  <c:v>4.577536583354231</c:v>
                </c:pt>
                <c:pt idx="459">
                  <c:v>4.5875345833483152</c:v>
                </c:pt>
                <c:pt idx="460">
                  <c:v>4.5975325833423994</c:v>
                </c:pt>
                <c:pt idx="461">
                  <c:v>4.6075315833440982</c:v>
                </c:pt>
                <c:pt idx="462">
                  <c:v>4.6175295833381824</c:v>
                </c:pt>
                <c:pt idx="463">
                  <c:v>4.6275275833613705</c:v>
                </c:pt>
                <c:pt idx="464">
                  <c:v>4.6375265833339654</c:v>
                </c:pt>
                <c:pt idx="465">
                  <c:v>4.6475245833571535</c:v>
                </c:pt>
                <c:pt idx="466">
                  <c:v>4.6575225833512377</c:v>
                </c:pt>
                <c:pt idx="467">
                  <c:v>4.6675215833529364</c:v>
                </c:pt>
                <c:pt idx="468">
                  <c:v>4.6775195833470207</c:v>
                </c:pt>
                <c:pt idx="469">
                  <c:v>4.6875175833411049</c:v>
                </c:pt>
                <c:pt idx="470">
                  <c:v>4.6975165833428036</c:v>
                </c:pt>
                <c:pt idx="471">
                  <c:v>4.7075145833368879</c:v>
                </c:pt>
                <c:pt idx="472">
                  <c:v>4.7175135833385866</c:v>
                </c:pt>
                <c:pt idx="473">
                  <c:v>4.7275115833617747</c:v>
                </c:pt>
                <c:pt idx="474">
                  <c:v>4.7375095833558589</c:v>
                </c:pt>
                <c:pt idx="475">
                  <c:v>4.7475085833575577</c:v>
                </c:pt>
                <c:pt idx="476">
                  <c:v>4.7575065833516419</c:v>
                </c:pt>
                <c:pt idx="477">
                  <c:v>4.7675045833457261</c:v>
                </c:pt>
                <c:pt idx="478">
                  <c:v>4.7775035833474249</c:v>
                </c:pt>
                <c:pt idx="479">
                  <c:v>4.7875015833415091</c:v>
                </c:pt>
                <c:pt idx="480">
                  <c:v>4.7974995833355933</c:v>
                </c:pt>
                <c:pt idx="481">
                  <c:v>4.8074985000130255</c:v>
                </c:pt>
                <c:pt idx="482">
                  <c:v>4.8174965000071097</c:v>
                </c:pt>
                <c:pt idx="483">
                  <c:v>4.827494500001194</c:v>
                </c:pt>
                <c:pt idx="484">
                  <c:v>4.8374935000028927</c:v>
                </c:pt>
                <c:pt idx="485">
                  <c:v>4.8474915000260808</c:v>
                </c:pt>
                <c:pt idx="486">
                  <c:v>4.857489500020165</c:v>
                </c:pt>
                <c:pt idx="487">
                  <c:v>4.8674885000218637</c:v>
                </c:pt>
                <c:pt idx="488">
                  <c:v>4.877486500015948</c:v>
                </c:pt>
                <c:pt idx="489">
                  <c:v>4.8874845000100322</c:v>
                </c:pt>
                <c:pt idx="490">
                  <c:v>4.8974835000117309</c:v>
                </c:pt>
                <c:pt idx="491">
                  <c:v>4.9074815000058152</c:v>
                </c:pt>
                <c:pt idx="492">
                  <c:v>4.9174805000075139</c:v>
                </c:pt>
                <c:pt idx="493">
                  <c:v>4.9274785000015981</c:v>
                </c:pt>
                <c:pt idx="494">
                  <c:v>4.9374765000247862</c:v>
                </c:pt>
                <c:pt idx="495">
                  <c:v>4.947475500026485</c:v>
                </c:pt>
                <c:pt idx="496">
                  <c:v>4.9574735000205692</c:v>
                </c:pt>
                <c:pt idx="497">
                  <c:v>4.9674715000146534</c:v>
                </c:pt>
                <c:pt idx="498">
                  <c:v>4.9774705000163522</c:v>
                </c:pt>
                <c:pt idx="499">
                  <c:v>4.9874685000104364</c:v>
                </c:pt>
                <c:pt idx="500">
                  <c:v>4.9974665000045206</c:v>
                </c:pt>
                <c:pt idx="501">
                  <c:v>5.0074655000062194</c:v>
                </c:pt>
                <c:pt idx="502">
                  <c:v>5.0174635000003036</c:v>
                </c:pt>
                <c:pt idx="503">
                  <c:v>5.0274615000234917</c:v>
                </c:pt>
                <c:pt idx="504">
                  <c:v>5.0374605000251904</c:v>
                </c:pt>
                <c:pt idx="505">
                  <c:v>5.0474585000192747</c:v>
                </c:pt>
                <c:pt idx="506">
                  <c:v>5.0574565000133589</c:v>
                </c:pt>
                <c:pt idx="507">
                  <c:v>5.0674555000150576</c:v>
                </c:pt>
                <c:pt idx="508">
                  <c:v>5.0774535000091419</c:v>
                </c:pt>
                <c:pt idx="509">
                  <c:v>5.0874525000108406</c:v>
                </c:pt>
                <c:pt idx="510">
                  <c:v>5.0974505000049248</c:v>
                </c:pt>
                <c:pt idx="511">
                  <c:v>5.1074485000281129</c:v>
                </c:pt>
                <c:pt idx="512">
                  <c:v>5.1174475000007078</c:v>
                </c:pt>
                <c:pt idx="513">
                  <c:v>5.1274455000238959</c:v>
                </c:pt>
                <c:pt idx="514">
                  <c:v>5.1374435000179801</c:v>
                </c:pt>
                <c:pt idx="515">
                  <c:v>5.1474425000196788</c:v>
                </c:pt>
                <c:pt idx="516">
                  <c:v>5.1574405000137631</c:v>
                </c:pt>
                <c:pt idx="517">
                  <c:v>5.1674385000078473</c:v>
                </c:pt>
                <c:pt idx="518">
                  <c:v>5.1774375000095461</c:v>
                </c:pt>
                <c:pt idx="519">
                  <c:v>5.1874355000036303</c:v>
                </c:pt>
                <c:pt idx="520">
                  <c:v>5.1974335000268184</c:v>
                </c:pt>
                <c:pt idx="521">
                  <c:v>5.2074325000285171</c:v>
                </c:pt>
                <c:pt idx="522">
                  <c:v>5.2174305000226013</c:v>
                </c:pt>
                <c:pt idx="523">
                  <c:v>5.2274285000166856</c:v>
                </c:pt>
                <c:pt idx="524">
                  <c:v>5.2374275000183843</c:v>
                </c:pt>
                <c:pt idx="525">
                  <c:v>5.2474255000124685</c:v>
                </c:pt>
                <c:pt idx="526">
                  <c:v>5.2574235000065528</c:v>
                </c:pt>
                <c:pt idx="527">
                  <c:v>5.2674225000082515</c:v>
                </c:pt>
                <c:pt idx="528">
                  <c:v>5.2774205000023358</c:v>
                </c:pt>
                <c:pt idx="529">
                  <c:v>5.2874195000040345</c:v>
                </c:pt>
                <c:pt idx="530">
                  <c:v>5.2974175000272226</c:v>
                </c:pt>
                <c:pt idx="531">
                  <c:v>5.3074155000213068</c:v>
                </c:pt>
                <c:pt idx="532">
                  <c:v>5.3174145000230055</c:v>
                </c:pt>
                <c:pt idx="533">
                  <c:v>5.3274125000170898</c:v>
                </c:pt>
                <c:pt idx="534">
                  <c:v>5.337410500011174</c:v>
                </c:pt>
                <c:pt idx="535">
                  <c:v>5.3474095000128727</c:v>
                </c:pt>
                <c:pt idx="536">
                  <c:v>5.357407500006957</c:v>
                </c:pt>
                <c:pt idx="537">
                  <c:v>5.3674055000010412</c:v>
                </c:pt>
                <c:pt idx="538">
                  <c:v>5.37740450000274</c:v>
                </c:pt>
                <c:pt idx="539">
                  <c:v>5.387402500025928</c:v>
                </c:pt>
                <c:pt idx="540">
                  <c:v>5.3974005000200123</c:v>
                </c:pt>
                <c:pt idx="541">
                  <c:v>5.407399500021711</c:v>
                </c:pt>
                <c:pt idx="542">
                  <c:v>5.4173975000157952</c:v>
                </c:pt>
                <c:pt idx="543">
                  <c:v>5.427396500017494</c:v>
                </c:pt>
                <c:pt idx="544">
                  <c:v>5.4373945000115782</c:v>
                </c:pt>
                <c:pt idx="545">
                  <c:v>5.4473925000056624</c:v>
                </c:pt>
                <c:pt idx="546">
                  <c:v>5.4573915000073612</c:v>
                </c:pt>
                <c:pt idx="547">
                  <c:v>5.4673895000014454</c:v>
                </c:pt>
                <c:pt idx="548">
                  <c:v>5.4773875000246335</c:v>
                </c:pt>
                <c:pt idx="549">
                  <c:v>5.4873865000263322</c:v>
                </c:pt>
                <c:pt idx="550">
                  <c:v>5.4973845000204165</c:v>
                </c:pt>
                <c:pt idx="551">
                  <c:v>5.5073825000145007</c:v>
                </c:pt>
                <c:pt idx="552">
                  <c:v>5.5173815000161994</c:v>
                </c:pt>
                <c:pt idx="553">
                  <c:v>5.5273795000102837</c:v>
                </c:pt>
                <c:pt idx="554">
                  <c:v>5.5373775000043679</c:v>
                </c:pt>
                <c:pt idx="555">
                  <c:v>5.5473765000060666</c:v>
                </c:pt>
                <c:pt idx="556">
                  <c:v>5.5573745000001509</c:v>
                </c:pt>
                <c:pt idx="557">
                  <c:v>5.5673725000233389</c:v>
                </c:pt>
                <c:pt idx="558">
                  <c:v>5.5773715000250377</c:v>
                </c:pt>
                <c:pt idx="559">
                  <c:v>5.5873695000191219</c:v>
                </c:pt>
                <c:pt idx="560">
                  <c:v>5.5973685000208206</c:v>
                </c:pt>
                <c:pt idx="561">
                  <c:v>5.6073665000149049</c:v>
                </c:pt>
                <c:pt idx="562">
                  <c:v>5.6173645000089891</c:v>
                </c:pt>
                <c:pt idx="563">
                  <c:v>5.6273635000106879</c:v>
                </c:pt>
                <c:pt idx="564">
                  <c:v>5.6373615000047721</c:v>
                </c:pt>
                <c:pt idx="565">
                  <c:v>5.6473595000279602</c:v>
                </c:pt>
                <c:pt idx="566">
                  <c:v>5.6573585000005551</c:v>
                </c:pt>
                <c:pt idx="567">
                  <c:v>5.6673565000237431</c:v>
                </c:pt>
                <c:pt idx="568">
                  <c:v>5.6773545000178274</c:v>
                </c:pt>
                <c:pt idx="569">
                  <c:v>5.6873535000195261</c:v>
                </c:pt>
                <c:pt idx="570">
                  <c:v>5.6973515000136103</c:v>
                </c:pt>
                <c:pt idx="571">
                  <c:v>5.7073495000076946</c:v>
                </c:pt>
                <c:pt idx="572">
                  <c:v>5.7173485000093933</c:v>
                </c:pt>
                <c:pt idx="573">
                  <c:v>5.7273465000034776</c:v>
                </c:pt>
                <c:pt idx="574">
                  <c:v>5.7373445000266656</c:v>
                </c:pt>
                <c:pt idx="575">
                  <c:v>5.7473435000283644</c:v>
                </c:pt>
                <c:pt idx="576">
                  <c:v>5.7573415000224486</c:v>
                </c:pt>
                <c:pt idx="577">
                  <c:v>5.7673405000241473</c:v>
                </c:pt>
                <c:pt idx="578">
                  <c:v>5.7773385000182316</c:v>
                </c:pt>
                <c:pt idx="579">
                  <c:v>5.7873365000123158</c:v>
                </c:pt>
                <c:pt idx="580">
                  <c:v>5.7973355000140145</c:v>
                </c:pt>
                <c:pt idx="581">
                  <c:v>5.8073361250280868</c:v>
                </c:pt>
                <c:pt idx="582">
                  <c:v>5.8173341250221711</c:v>
                </c:pt>
                <c:pt idx="583">
                  <c:v>5.8273331250238698</c:v>
                </c:pt>
                <c:pt idx="584">
                  <c:v>5.837331125017954</c:v>
                </c:pt>
                <c:pt idx="585">
                  <c:v>5.8473291250120383</c:v>
                </c:pt>
                <c:pt idx="586">
                  <c:v>5.857328125013737</c:v>
                </c:pt>
                <c:pt idx="587">
                  <c:v>5.8673261250078212</c:v>
                </c:pt>
                <c:pt idx="588">
                  <c:v>5.8773241250019055</c:v>
                </c:pt>
                <c:pt idx="589">
                  <c:v>5.8873231250036042</c:v>
                </c:pt>
                <c:pt idx="590">
                  <c:v>5.8973211250267923</c:v>
                </c:pt>
                <c:pt idx="591">
                  <c:v>5.907320125028491</c:v>
                </c:pt>
                <c:pt idx="592">
                  <c:v>5.9173181250225753</c:v>
                </c:pt>
                <c:pt idx="593">
                  <c:v>5.9273161250166595</c:v>
                </c:pt>
                <c:pt idx="594">
                  <c:v>5.9373151250183582</c:v>
                </c:pt>
                <c:pt idx="595">
                  <c:v>5.9473131250124425</c:v>
                </c:pt>
                <c:pt idx="596">
                  <c:v>5.9573111250065267</c:v>
                </c:pt>
                <c:pt idx="597">
                  <c:v>5.9673101250082254</c:v>
                </c:pt>
                <c:pt idx="598">
                  <c:v>5.9773081250023097</c:v>
                </c:pt>
                <c:pt idx="599">
                  <c:v>5.9873061250254977</c:v>
                </c:pt>
                <c:pt idx="600">
                  <c:v>5.9973051250271965</c:v>
                </c:pt>
                <c:pt idx="601">
                  <c:v>6.0073031250212807</c:v>
                </c:pt>
                <c:pt idx="602">
                  <c:v>6.017301125015365</c:v>
                </c:pt>
                <c:pt idx="603">
                  <c:v>6.0273001250170637</c:v>
                </c:pt>
                <c:pt idx="604">
                  <c:v>6.0372981250111479</c:v>
                </c:pt>
                <c:pt idx="605">
                  <c:v>6.0472961250052322</c:v>
                </c:pt>
                <c:pt idx="606">
                  <c:v>6.0572951250069309</c:v>
                </c:pt>
                <c:pt idx="607">
                  <c:v>6.0672931250010151</c:v>
                </c:pt>
                <c:pt idx="608">
                  <c:v>6.0772921250027139</c:v>
                </c:pt>
                <c:pt idx="609">
                  <c:v>6.0872901250259019</c:v>
                </c:pt>
                <c:pt idx="610">
                  <c:v>6.0972881250199862</c:v>
                </c:pt>
                <c:pt idx="611">
                  <c:v>6.1072871250216849</c:v>
                </c:pt>
                <c:pt idx="612">
                  <c:v>6.1172851250157692</c:v>
                </c:pt>
                <c:pt idx="613">
                  <c:v>6.1272831250098534</c:v>
                </c:pt>
                <c:pt idx="614">
                  <c:v>6.1372821250115521</c:v>
                </c:pt>
                <c:pt idx="615">
                  <c:v>6.1472801250056364</c:v>
                </c:pt>
                <c:pt idx="616">
                  <c:v>6.1572781250288244</c:v>
                </c:pt>
                <c:pt idx="617">
                  <c:v>6.1672771250014193</c:v>
                </c:pt>
                <c:pt idx="618">
                  <c:v>6.1772751250246074</c:v>
                </c:pt>
                <c:pt idx="619">
                  <c:v>6.1872741250263061</c:v>
                </c:pt>
                <c:pt idx="620">
                  <c:v>6.1972721250203904</c:v>
                </c:pt>
                <c:pt idx="621">
                  <c:v>6.2072701250144746</c:v>
                </c:pt>
                <c:pt idx="622">
                  <c:v>6.2172691250161733</c:v>
                </c:pt>
                <c:pt idx="623">
                  <c:v>6.2272671250102576</c:v>
                </c:pt>
                <c:pt idx="624">
                  <c:v>6.2372651250043418</c:v>
                </c:pt>
                <c:pt idx="625">
                  <c:v>6.2472641250060406</c:v>
                </c:pt>
                <c:pt idx="626">
                  <c:v>6.2572621250001248</c:v>
                </c:pt>
                <c:pt idx="627">
                  <c:v>6.2672601250233129</c:v>
                </c:pt>
                <c:pt idx="628">
                  <c:v>6.2772591250250116</c:v>
                </c:pt>
                <c:pt idx="629">
                  <c:v>6.2872571250190958</c:v>
                </c:pt>
                <c:pt idx="630">
                  <c:v>6.2972551250131801</c:v>
                </c:pt>
                <c:pt idx="631">
                  <c:v>6.3072541250148788</c:v>
                </c:pt>
                <c:pt idx="632">
                  <c:v>6.317252125008963</c:v>
                </c:pt>
                <c:pt idx="633">
                  <c:v>6.3272501250030473</c:v>
                </c:pt>
                <c:pt idx="634">
                  <c:v>6.337249125004746</c:v>
                </c:pt>
                <c:pt idx="635">
                  <c:v>6.3472471250279341</c:v>
                </c:pt>
                <c:pt idx="636">
                  <c:v>6.357246125000529</c:v>
                </c:pt>
                <c:pt idx="637">
                  <c:v>6.3672441250237171</c:v>
                </c:pt>
                <c:pt idx="638">
                  <c:v>6.3772421250178013</c:v>
                </c:pt>
                <c:pt idx="639">
                  <c:v>6.3872411250195</c:v>
                </c:pt>
                <c:pt idx="640">
                  <c:v>6.3972391250135843</c:v>
                </c:pt>
                <c:pt idx="641">
                  <c:v>6.4072371250076685</c:v>
                </c:pt>
                <c:pt idx="642">
                  <c:v>6.4172361250093672</c:v>
                </c:pt>
                <c:pt idx="643">
                  <c:v>6.4272341250034515</c:v>
                </c:pt>
                <c:pt idx="644">
                  <c:v>6.4372321250266396</c:v>
                </c:pt>
                <c:pt idx="645">
                  <c:v>6.4472311250283383</c:v>
                </c:pt>
                <c:pt idx="646">
                  <c:v>6.4572291250224225</c:v>
                </c:pt>
                <c:pt idx="647">
                  <c:v>6.4672271250165068</c:v>
                </c:pt>
                <c:pt idx="648">
                  <c:v>6.4772261250182055</c:v>
                </c:pt>
                <c:pt idx="649">
                  <c:v>6.4872241250122897</c:v>
                </c:pt>
                <c:pt idx="650">
                  <c:v>6.4972231250139885</c:v>
                </c:pt>
                <c:pt idx="651">
                  <c:v>6.5072211250080727</c:v>
                </c:pt>
                <c:pt idx="652">
                  <c:v>6.5172191250021569</c:v>
                </c:pt>
                <c:pt idx="653">
                  <c:v>6.5272181250038557</c:v>
                </c:pt>
                <c:pt idx="654">
                  <c:v>6.5372161250270437</c:v>
                </c:pt>
                <c:pt idx="655">
                  <c:v>6.547214125021128</c:v>
                </c:pt>
                <c:pt idx="656">
                  <c:v>6.5572131250228267</c:v>
                </c:pt>
                <c:pt idx="657">
                  <c:v>6.567211125016911</c:v>
                </c:pt>
                <c:pt idx="658">
                  <c:v>6.5772091250109952</c:v>
                </c:pt>
                <c:pt idx="659">
                  <c:v>6.5872081250126939</c:v>
                </c:pt>
                <c:pt idx="660">
                  <c:v>6.5972061250067782</c:v>
                </c:pt>
                <c:pt idx="661">
                  <c:v>6.6072051250084769</c:v>
                </c:pt>
                <c:pt idx="662">
                  <c:v>6.6172031250025611</c:v>
                </c:pt>
                <c:pt idx="663">
                  <c:v>6.6272011250257492</c:v>
                </c:pt>
                <c:pt idx="664">
                  <c:v>6.6372001250274479</c:v>
                </c:pt>
                <c:pt idx="665">
                  <c:v>6.6471981250215322</c:v>
                </c:pt>
                <c:pt idx="666">
                  <c:v>6.6571961250156164</c:v>
                </c:pt>
                <c:pt idx="667">
                  <c:v>6.6671951250173151</c:v>
                </c:pt>
                <c:pt idx="668">
                  <c:v>6.6771931250113994</c:v>
                </c:pt>
                <c:pt idx="669">
                  <c:v>6.6871911250054836</c:v>
                </c:pt>
                <c:pt idx="670">
                  <c:v>6.6971901250071824</c:v>
                </c:pt>
                <c:pt idx="671">
                  <c:v>6.7071881250012666</c:v>
                </c:pt>
                <c:pt idx="672">
                  <c:v>6.7171861250244547</c:v>
                </c:pt>
                <c:pt idx="673">
                  <c:v>6.7271851250261534</c:v>
                </c:pt>
                <c:pt idx="674">
                  <c:v>6.7371831250202376</c:v>
                </c:pt>
                <c:pt idx="675">
                  <c:v>6.7471821250219364</c:v>
                </c:pt>
                <c:pt idx="676">
                  <c:v>6.7571801250160206</c:v>
                </c:pt>
                <c:pt idx="677">
                  <c:v>6.7671781250101048</c:v>
                </c:pt>
                <c:pt idx="678">
                  <c:v>6.7771771250118036</c:v>
                </c:pt>
                <c:pt idx="679">
                  <c:v>6.7871751250058878</c:v>
                </c:pt>
                <c:pt idx="680">
                  <c:v>6.7971731249999721</c:v>
                </c:pt>
                <c:pt idx="681">
                  <c:v>6.8071695000107866</c:v>
                </c:pt>
                <c:pt idx="682">
                  <c:v>6.8171675000048708</c:v>
                </c:pt>
                <c:pt idx="683">
                  <c:v>6.8271655000280589</c:v>
                </c:pt>
                <c:pt idx="684">
                  <c:v>6.8371645000006538</c:v>
                </c:pt>
                <c:pt idx="685">
                  <c:v>6.8471625000238419</c:v>
                </c:pt>
                <c:pt idx="686">
                  <c:v>6.8571605000179261</c:v>
                </c:pt>
                <c:pt idx="687">
                  <c:v>6.8671595000196248</c:v>
                </c:pt>
                <c:pt idx="688">
                  <c:v>6.8771575000137091</c:v>
                </c:pt>
                <c:pt idx="689">
                  <c:v>6.8871555000077933</c:v>
                </c:pt>
                <c:pt idx="690">
                  <c:v>6.897154500009492</c:v>
                </c:pt>
                <c:pt idx="691">
                  <c:v>6.9071525000035763</c:v>
                </c:pt>
                <c:pt idx="692">
                  <c:v>6.917151500005275</c:v>
                </c:pt>
                <c:pt idx="693">
                  <c:v>6.9271495000284631</c:v>
                </c:pt>
                <c:pt idx="694">
                  <c:v>6.9371475000225473</c:v>
                </c:pt>
                <c:pt idx="695">
                  <c:v>6.9471465000242461</c:v>
                </c:pt>
                <c:pt idx="696">
                  <c:v>6.9571445000183303</c:v>
                </c:pt>
                <c:pt idx="697">
                  <c:v>6.9671425000124145</c:v>
                </c:pt>
                <c:pt idx="698">
                  <c:v>6.9771415000141133</c:v>
                </c:pt>
                <c:pt idx="699">
                  <c:v>6.9871395000081975</c:v>
                </c:pt>
                <c:pt idx="700">
                  <c:v>6.9971375000022817</c:v>
                </c:pt>
                <c:pt idx="701">
                  <c:v>7.0071365000039805</c:v>
                </c:pt>
                <c:pt idx="702">
                  <c:v>7.0171345000271685</c:v>
                </c:pt>
                <c:pt idx="703">
                  <c:v>7.0271335000288673</c:v>
                </c:pt>
                <c:pt idx="704">
                  <c:v>7.0371315000229515</c:v>
                </c:pt>
                <c:pt idx="705">
                  <c:v>7.0471295000170358</c:v>
                </c:pt>
                <c:pt idx="706">
                  <c:v>7.0571285000187345</c:v>
                </c:pt>
                <c:pt idx="707">
                  <c:v>7.0671265000128187</c:v>
                </c:pt>
                <c:pt idx="708">
                  <c:v>7.077124500006903</c:v>
                </c:pt>
                <c:pt idx="709">
                  <c:v>7.0871235000086017</c:v>
                </c:pt>
                <c:pt idx="710">
                  <c:v>7.0971215000026859</c:v>
                </c:pt>
                <c:pt idx="711">
                  <c:v>7.107119500025874</c:v>
                </c:pt>
                <c:pt idx="712">
                  <c:v>7.1171185000275727</c:v>
                </c:pt>
                <c:pt idx="713">
                  <c:v>7.127116500021657</c:v>
                </c:pt>
                <c:pt idx="714">
                  <c:v>7.1371155000233557</c:v>
                </c:pt>
                <c:pt idx="715">
                  <c:v>7.1471135000174399</c:v>
                </c:pt>
                <c:pt idx="716">
                  <c:v>7.1571115000115242</c:v>
                </c:pt>
                <c:pt idx="717">
                  <c:v>7.1671105000132229</c:v>
                </c:pt>
                <c:pt idx="718">
                  <c:v>7.1771085000073072</c:v>
                </c:pt>
                <c:pt idx="719">
                  <c:v>7.1871065000013914</c:v>
                </c:pt>
                <c:pt idx="720">
                  <c:v>7.1971055000030901</c:v>
                </c:pt>
                <c:pt idx="721">
                  <c:v>7.2071035000262782</c:v>
                </c:pt>
                <c:pt idx="722">
                  <c:v>7.2171015000203624</c:v>
                </c:pt>
                <c:pt idx="723">
                  <c:v>7.2271005000220612</c:v>
                </c:pt>
                <c:pt idx="724">
                  <c:v>7.2370985000161454</c:v>
                </c:pt>
                <c:pt idx="725">
                  <c:v>7.2470965000102296</c:v>
                </c:pt>
                <c:pt idx="726">
                  <c:v>7.2570955000119284</c:v>
                </c:pt>
                <c:pt idx="727">
                  <c:v>7.2670935000060126</c:v>
                </c:pt>
                <c:pt idx="728">
                  <c:v>7.2770925000077114</c:v>
                </c:pt>
                <c:pt idx="729">
                  <c:v>7.2870905000017956</c:v>
                </c:pt>
                <c:pt idx="730">
                  <c:v>7.2970885000249837</c:v>
                </c:pt>
                <c:pt idx="731">
                  <c:v>7.3070875000266824</c:v>
                </c:pt>
                <c:pt idx="732">
                  <c:v>7.3170855000207666</c:v>
                </c:pt>
                <c:pt idx="733">
                  <c:v>7.3270835000148509</c:v>
                </c:pt>
                <c:pt idx="734">
                  <c:v>7.3370825000165496</c:v>
                </c:pt>
                <c:pt idx="735">
                  <c:v>7.3470805000106338</c:v>
                </c:pt>
                <c:pt idx="736">
                  <c:v>7.3570785000047181</c:v>
                </c:pt>
                <c:pt idx="737">
                  <c:v>7.3670775000064168</c:v>
                </c:pt>
                <c:pt idx="738">
                  <c:v>7.3770755000005011</c:v>
                </c:pt>
                <c:pt idx="739">
                  <c:v>7.3870745000021998</c:v>
                </c:pt>
                <c:pt idx="740">
                  <c:v>7.3970725000253879</c:v>
                </c:pt>
                <c:pt idx="741">
                  <c:v>7.4070705000194721</c:v>
                </c:pt>
                <c:pt idx="742">
                  <c:v>7.4170695000211708</c:v>
                </c:pt>
                <c:pt idx="743">
                  <c:v>7.4270675000152551</c:v>
                </c:pt>
                <c:pt idx="744">
                  <c:v>7.4370655000093393</c:v>
                </c:pt>
                <c:pt idx="745">
                  <c:v>7.447064500011038</c:v>
                </c:pt>
                <c:pt idx="746">
                  <c:v>7.4570625000051223</c:v>
                </c:pt>
                <c:pt idx="747">
                  <c:v>7.4670605000283103</c:v>
                </c:pt>
                <c:pt idx="748">
                  <c:v>7.4770595000009052</c:v>
                </c:pt>
                <c:pt idx="749">
                  <c:v>7.4870575000240933</c:v>
                </c:pt>
                <c:pt idx="750">
                  <c:v>7.497056500025792</c:v>
                </c:pt>
                <c:pt idx="751">
                  <c:v>7.5070545000198763</c:v>
                </c:pt>
                <c:pt idx="752">
                  <c:v>7.5170525000139605</c:v>
                </c:pt>
                <c:pt idx="753">
                  <c:v>7.5270515000156593</c:v>
                </c:pt>
                <c:pt idx="754">
                  <c:v>7.5370495000097435</c:v>
                </c:pt>
                <c:pt idx="755">
                  <c:v>7.5470475000038277</c:v>
                </c:pt>
                <c:pt idx="756">
                  <c:v>7.5570465000055265</c:v>
                </c:pt>
                <c:pt idx="757">
                  <c:v>7.5670445000287145</c:v>
                </c:pt>
                <c:pt idx="758">
                  <c:v>7.5770425000227988</c:v>
                </c:pt>
                <c:pt idx="759">
                  <c:v>7.5870415000244975</c:v>
                </c:pt>
                <c:pt idx="760">
                  <c:v>7.5970395000185817</c:v>
                </c:pt>
                <c:pt idx="761">
                  <c:v>7.607037500012666</c:v>
                </c:pt>
                <c:pt idx="762">
                  <c:v>7.6170365000143647</c:v>
                </c:pt>
                <c:pt idx="763">
                  <c:v>7.627034500008449</c:v>
                </c:pt>
                <c:pt idx="764">
                  <c:v>7.6370335000101477</c:v>
                </c:pt>
                <c:pt idx="765">
                  <c:v>7.6470315000042319</c:v>
                </c:pt>
                <c:pt idx="766">
                  <c:v>7.65702950002742</c:v>
                </c:pt>
                <c:pt idx="767">
                  <c:v>7.6670285000000149</c:v>
                </c:pt>
                <c:pt idx="768">
                  <c:v>7.677026500023203</c:v>
                </c:pt>
                <c:pt idx="769">
                  <c:v>7.6870245000172872</c:v>
                </c:pt>
                <c:pt idx="770">
                  <c:v>7.6970235000189859</c:v>
                </c:pt>
                <c:pt idx="771">
                  <c:v>7.7070215000130702</c:v>
                </c:pt>
                <c:pt idx="772">
                  <c:v>7.7170195000071544</c:v>
                </c:pt>
                <c:pt idx="773">
                  <c:v>7.7270185000088532</c:v>
                </c:pt>
                <c:pt idx="774">
                  <c:v>7.7370165000029374</c:v>
                </c:pt>
                <c:pt idx="775">
                  <c:v>7.7470155000046361</c:v>
                </c:pt>
                <c:pt idx="776">
                  <c:v>7.7570135000278242</c:v>
                </c:pt>
                <c:pt idx="777">
                  <c:v>7.7670115000219084</c:v>
                </c:pt>
                <c:pt idx="778">
                  <c:v>7.7770105000236072</c:v>
                </c:pt>
                <c:pt idx="779">
                  <c:v>7.7870085000176914</c:v>
                </c:pt>
                <c:pt idx="780">
                  <c:v>7.7970065000117756</c:v>
                </c:pt>
                <c:pt idx="781">
                  <c:v>7.8070058333396446</c:v>
                </c:pt>
                <c:pt idx="782">
                  <c:v>7.8170038333337288</c:v>
                </c:pt>
                <c:pt idx="783">
                  <c:v>7.8270018333569169</c:v>
                </c:pt>
                <c:pt idx="784">
                  <c:v>7.8370008333586156</c:v>
                </c:pt>
                <c:pt idx="785">
                  <c:v>7.8469988333526999</c:v>
                </c:pt>
                <c:pt idx="786">
                  <c:v>7.8569978333543986</c:v>
                </c:pt>
                <c:pt idx="787">
                  <c:v>7.8669958333484828</c:v>
                </c:pt>
                <c:pt idx="788">
                  <c:v>7.8769938333425671</c:v>
                </c:pt>
                <c:pt idx="789">
                  <c:v>7.8869928333442658</c:v>
                </c:pt>
                <c:pt idx="790">
                  <c:v>7.8969908333383501</c:v>
                </c:pt>
                <c:pt idx="791">
                  <c:v>7.9069888333615381</c:v>
                </c:pt>
                <c:pt idx="792">
                  <c:v>7.916987833334133</c:v>
                </c:pt>
                <c:pt idx="793">
                  <c:v>7.9269858333573211</c:v>
                </c:pt>
                <c:pt idx="794">
                  <c:v>7.9369838333514053</c:v>
                </c:pt>
                <c:pt idx="795">
                  <c:v>7.9469828333531041</c:v>
                </c:pt>
                <c:pt idx="796">
                  <c:v>7.9569808333471883</c:v>
                </c:pt>
                <c:pt idx="797">
                  <c:v>7.966979833348887</c:v>
                </c:pt>
                <c:pt idx="798">
                  <c:v>7.9769778333429713</c:v>
                </c:pt>
                <c:pt idx="799">
                  <c:v>7.9869758333370555</c:v>
                </c:pt>
                <c:pt idx="800">
                  <c:v>7.9969748333387543</c:v>
                </c:pt>
                <c:pt idx="801">
                  <c:v>8.0069728333619423</c:v>
                </c:pt>
                <c:pt idx="802">
                  <c:v>8.0169708333560266</c:v>
                </c:pt>
                <c:pt idx="803">
                  <c:v>8.0269698333577253</c:v>
                </c:pt>
                <c:pt idx="804">
                  <c:v>8.0369678333518095</c:v>
                </c:pt>
                <c:pt idx="805">
                  <c:v>8.0469658333458938</c:v>
                </c:pt>
                <c:pt idx="806">
                  <c:v>8.0569648333475925</c:v>
                </c:pt>
                <c:pt idx="807">
                  <c:v>8.0669628333416767</c:v>
                </c:pt>
                <c:pt idx="808">
                  <c:v>8.0769618333433755</c:v>
                </c:pt>
                <c:pt idx="809">
                  <c:v>8.0869598333374597</c:v>
                </c:pt>
                <c:pt idx="810">
                  <c:v>8.0969578333606478</c:v>
                </c:pt>
                <c:pt idx="811">
                  <c:v>8.1069568333332427</c:v>
                </c:pt>
                <c:pt idx="812">
                  <c:v>8.1169548333564308</c:v>
                </c:pt>
                <c:pt idx="813">
                  <c:v>8.126952833350515</c:v>
                </c:pt>
                <c:pt idx="814">
                  <c:v>8.1369518333522137</c:v>
                </c:pt>
                <c:pt idx="815">
                  <c:v>8.146949833346298</c:v>
                </c:pt>
                <c:pt idx="816">
                  <c:v>8.1569478333403822</c:v>
                </c:pt>
                <c:pt idx="817">
                  <c:v>8.1669468333420809</c:v>
                </c:pt>
                <c:pt idx="818">
                  <c:v>8.1769448333361652</c:v>
                </c:pt>
                <c:pt idx="819">
                  <c:v>8.1869438333378639</c:v>
                </c:pt>
                <c:pt idx="820">
                  <c:v>8.196941833361052</c:v>
                </c:pt>
                <c:pt idx="821">
                  <c:v>8.2069398333551362</c:v>
                </c:pt>
                <c:pt idx="822">
                  <c:v>8.2169388333568349</c:v>
                </c:pt>
                <c:pt idx="823">
                  <c:v>8.2269368333509192</c:v>
                </c:pt>
                <c:pt idx="824">
                  <c:v>8.2369348333450034</c:v>
                </c:pt>
                <c:pt idx="825">
                  <c:v>8.2469338333467022</c:v>
                </c:pt>
                <c:pt idx="826">
                  <c:v>8.2569318333407864</c:v>
                </c:pt>
                <c:pt idx="827">
                  <c:v>8.2669298333348706</c:v>
                </c:pt>
                <c:pt idx="828">
                  <c:v>8.2769288333365694</c:v>
                </c:pt>
                <c:pt idx="829">
                  <c:v>8.2869268333597574</c:v>
                </c:pt>
                <c:pt idx="830">
                  <c:v>8.2969258333614562</c:v>
                </c:pt>
                <c:pt idx="831">
                  <c:v>8.3069238333555404</c:v>
                </c:pt>
                <c:pt idx="832">
                  <c:v>8.3169218333496246</c:v>
                </c:pt>
                <c:pt idx="833">
                  <c:v>8.3269208333513234</c:v>
                </c:pt>
                <c:pt idx="834">
                  <c:v>8.3369188333454076</c:v>
                </c:pt>
                <c:pt idx="835">
                  <c:v>8.3469168333394919</c:v>
                </c:pt>
                <c:pt idx="836">
                  <c:v>8.3569158333411906</c:v>
                </c:pt>
                <c:pt idx="837">
                  <c:v>8.3669138333352748</c:v>
                </c:pt>
                <c:pt idx="838">
                  <c:v>8.3769118333584629</c:v>
                </c:pt>
                <c:pt idx="839">
                  <c:v>8.3869108333601616</c:v>
                </c:pt>
                <c:pt idx="840">
                  <c:v>8.3969088333542459</c:v>
                </c:pt>
                <c:pt idx="841">
                  <c:v>8.4069078333559446</c:v>
                </c:pt>
                <c:pt idx="842">
                  <c:v>8.4169058333500288</c:v>
                </c:pt>
                <c:pt idx="843">
                  <c:v>8.4269038333441131</c:v>
                </c:pt>
                <c:pt idx="844">
                  <c:v>8.4369028333458118</c:v>
                </c:pt>
                <c:pt idx="845">
                  <c:v>8.4469008333398961</c:v>
                </c:pt>
                <c:pt idx="846">
                  <c:v>8.4568988333339803</c:v>
                </c:pt>
                <c:pt idx="847">
                  <c:v>8.466897833335679</c:v>
                </c:pt>
                <c:pt idx="848">
                  <c:v>8.4768958333588671</c:v>
                </c:pt>
                <c:pt idx="849">
                  <c:v>8.4868948333605658</c:v>
                </c:pt>
                <c:pt idx="850">
                  <c:v>8.4968928333546501</c:v>
                </c:pt>
                <c:pt idx="851">
                  <c:v>8.5068908333487343</c:v>
                </c:pt>
                <c:pt idx="852">
                  <c:v>8.516889833350433</c:v>
                </c:pt>
                <c:pt idx="853">
                  <c:v>8.5268878333445173</c:v>
                </c:pt>
                <c:pt idx="854">
                  <c:v>8.5368858333386015</c:v>
                </c:pt>
                <c:pt idx="855">
                  <c:v>8.5468848333403002</c:v>
                </c:pt>
                <c:pt idx="856">
                  <c:v>8.5568828333343845</c:v>
                </c:pt>
                <c:pt idx="857">
                  <c:v>8.5668808333575726</c:v>
                </c:pt>
                <c:pt idx="858">
                  <c:v>8.5768798333592713</c:v>
                </c:pt>
                <c:pt idx="859">
                  <c:v>8.5868778333533555</c:v>
                </c:pt>
                <c:pt idx="860">
                  <c:v>8.5968768333550543</c:v>
                </c:pt>
                <c:pt idx="861">
                  <c:v>8.6068748333491385</c:v>
                </c:pt>
                <c:pt idx="862">
                  <c:v>8.6168728333432227</c:v>
                </c:pt>
                <c:pt idx="863">
                  <c:v>8.6268718333449215</c:v>
                </c:pt>
                <c:pt idx="864">
                  <c:v>8.6368698333390057</c:v>
                </c:pt>
                <c:pt idx="865">
                  <c:v>8.6468678333621938</c:v>
                </c:pt>
                <c:pt idx="866">
                  <c:v>8.6568668333347887</c:v>
                </c:pt>
                <c:pt idx="867">
                  <c:v>8.6668648333579767</c:v>
                </c:pt>
                <c:pt idx="868">
                  <c:v>8.6768638333596755</c:v>
                </c:pt>
                <c:pt idx="869">
                  <c:v>8.6868618333537597</c:v>
                </c:pt>
                <c:pt idx="870">
                  <c:v>8.696859833347844</c:v>
                </c:pt>
                <c:pt idx="871">
                  <c:v>8.7068588333495427</c:v>
                </c:pt>
                <c:pt idx="872">
                  <c:v>8.7168568333436269</c:v>
                </c:pt>
                <c:pt idx="873">
                  <c:v>8.7268548333377112</c:v>
                </c:pt>
                <c:pt idx="874">
                  <c:v>8.7368538333394099</c:v>
                </c:pt>
                <c:pt idx="875">
                  <c:v>8.7468518333334941</c:v>
                </c:pt>
                <c:pt idx="876">
                  <c:v>8.7568498333566822</c:v>
                </c:pt>
                <c:pt idx="877">
                  <c:v>8.7668488333583809</c:v>
                </c:pt>
                <c:pt idx="878">
                  <c:v>8.7768468333524652</c:v>
                </c:pt>
                <c:pt idx="879">
                  <c:v>8.7868458333541639</c:v>
                </c:pt>
                <c:pt idx="880">
                  <c:v>8.7968438333482482</c:v>
                </c:pt>
                <c:pt idx="881">
                  <c:v>8.8068417083413806</c:v>
                </c:pt>
                <c:pt idx="882">
                  <c:v>8.8168407083430793</c:v>
                </c:pt>
                <c:pt idx="883">
                  <c:v>8.8268387083371636</c:v>
                </c:pt>
                <c:pt idx="884">
                  <c:v>8.8368367083603516</c:v>
                </c:pt>
                <c:pt idx="885">
                  <c:v>8.8468357083620504</c:v>
                </c:pt>
                <c:pt idx="886">
                  <c:v>8.8568337083561346</c:v>
                </c:pt>
                <c:pt idx="887">
                  <c:v>8.8668317083502188</c:v>
                </c:pt>
                <c:pt idx="888">
                  <c:v>8.8768307083519176</c:v>
                </c:pt>
                <c:pt idx="889">
                  <c:v>8.8868287083460018</c:v>
                </c:pt>
                <c:pt idx="890">
                  <c:v>8.8968277083477005</c:v>
                </c:pt>
                <c:pt idx="891">
                  <c:v>8.9068257083417848</c:v>
                </c:pt>
                <c:pt idx="892">
                  <c:v>8.916823708335869</c:v>
                </c:pt>
                <c:pt idx="893">
                  <c:v>8.9268227083375677</c:v>
                </c:pt>
                <c:pt idx="894">
                  <c:v>8.9368207083607558</c:v>
                </c:pt>
                <c:pt idx="895">
                  <c:v>8.9468187083548401</c:v>
                </c:pt>
                <c:pt idx="896">
                  <c:v>8.9568177083565388</c:v>
                </c:pt>
                <c:pt idx="897">
                  <c:v>8.966815708350623</c:v>
                </c:pt>
                <c:pt idx="898">
                  <c:v>8.9768137083447073</c:v>
                </c:pt>
                <c:pt idx="899">
                  <c:v>8.986812708346406</c:v>
                </c:pt>
                <c:pt idx="900">
                  <c:v>8.9968107083404902</c:v>
                </c:pt>
                <c:pt idx="901">
                  <c:v>9.006809708342189</c:v>
                </c:pt>
                <c:pt idx="902">
                  <c:v>9.0168077083362732</c:v>
                </c:pt>
                <c:pt idx="903">
                  <c:v>9.0268057083594613</c:v>
                </c:pt>
                <c:pt idx="904">
                  <c:v>9.03680470836116</c:v>
                </c:pt>
                <c:pt idx="905">
                  <c:v>9.0468027083552442</c:v>
                </c:pt>
                <c:pt idx="906">
                  <c:v>9.0568007083493285</c:v>
                </c:pt>
                <c:pt idx="907">
                  <c:v>9.0667997083510272</c:v>
                </c:pt>
                <c:pt idx="908">
                  <c:v>9.0767977083451115</c:v>
                </c:pt>
                <c:pt idx="909">
                  <c:v>9.0867967083468102</c:v>
                </c:pt>
                <c:pt idx="910">
                  <c:v>9.0967947083408944</c:v>
                </c:pt>
                <c:pt idx="911">
                  <c:v>9.1067927083349787</c:v>
                </c:pt>
                <c:pt idx="912">
                  <c:v>9.1167917083366774</c:v>
                </c:pt>
                <c:pt idx="913">
                  <c:v>9.1267897083598655</c:v>
                </c:pt>
                <c:pt idx="914">
                  <c:v>9.1367877083539497</c:v>
                </c:pt>
                <c:pt idx="915">
                  <c:v>9.1467867083556484</c:v>
                </c:pt>
                <c:pt idx="916">
                  <c:v>9.1567847083497327</c:v>
                </c:pt>
                <c:pt idx="917">
                  <c:v>9.1667827083438169</c:v>
                </c:pt>
                <c:pt idx="918">
                  <c:v>9.1767817083455157</c:v>
                </c:pt>
                <c:pt idx="919">
                  <c:v>9.1867797083395999</c:v>
                </c:pt>
                <c:pt idx="920">
                  <c:v>9.1967787083412986</c:v>
                </c:pt>
                <c:pt idx="921">
                  <c:v>9.2067767083353829</c:v>
                </c:pt>
                <c:pt idx="922">
                  <c:v>9.2167747083585709</c:v>
                </c:pt>
                <c:pt idx="923">
                  <c:v>9.2267737083602697</c:v>
                </c:pt>
                <c:pt idx="924">
                  <c:v>9.2367717083543539</c:v>
                </c:pt>
                <c:pt idx="925">
                  <c:v>9.2467697083484381</c:v>
                </c:pt>
                <c:pt idx="926">
                  <c:v>9.2567687083501369</c:v>
                </c:pt>
                <c:pt idx="927">
                  <c:v>9.2667667083442211</c:v>
                </c:pt>
                <c:pt idx="928">
                  <c:v>9.2767657083459198</c:v>
                </c:pt>
                <c:pt idx="929">
                  <c:v>9.2867637083400041</c:v>
                </c:pt>
                <c:pt idx="930">
                  <c:v>9.2967617083340883</c:v>
                </c:pt>
                <c:pt idx="931">
                  <c:v>9.3067607083357871</c:v>
                </c:pt>
                <c:pt idx="932">
                  <c:v>9.3167587083589751</c:v>
                </c:pt>
                <c:pt idx="933">
                  <c:v>9.3267567083530594</c:v>
                </c:pt>
                <c:pt idx="934">
                  <c:v>9.3367557083547581</c:v>
                </c:pt>
                <c:pt idx="935">
                  <c:v>9.3467537083488423</c:v>
                </c:pt>
                <c:pt idx="936">
                  <c:v>9.3567517083429266</c:v>
                </c:pt>
                <c:pt idx="937">
                  <c:v>9.3667507083446253</c:v>
                </c:pt>
                <c:pt idx="938">
                  <c:v>9.3767487083387095</c:v>
                </c:pt>
                <c:pt idx="939">
                  <c:v>9.3867477083404083</c:v>
                </c:pt>
                <c:pt idx="940">
                  <c:v>9.3967457083344925</c:v>
                </c:pt>
                <c:pt idx="941">
                  <c:v>9.4067437083576806</c:v>
                </c:pt>
                <c:pt idx="942">
                  <c:v>9.4167427083593793</c:v>
                </c:pt>
                <c:pt idx="943">
                  <c:v>9.4267407083534636</c:v>
                </c:pt>
                <c:pt idx="944">
                  <c:v>9.4367387083475478</c:v>
                </c:pt>
                <c:pt idx="945">
                  <c:v>9.4467377083492465</c:v>
                </c:pt>
                <c:pt idx="946">
                  <c:v>9.4567357083433308</c:v>
                </c:pt>
                <c:pt idx="947">
                  <c:v>9.4667347083450295</c:v>
                </c:pt>
                <c:pt idx="948">
                  <c:v>9.4767327083391137</c:v>
                </c:pt>
                <c:pt idx="949">
                  <c:v>9.486730708333198</c:v>
                </c:pt>
                <c:pt idx="950">
                  <c:v>9.4967297083348967</c:v>
                </c:pt>
                <c:pt idx="951">
                  <c:v>9.5067277083580848</c:v>
                </c:pt>
                <c:pt idx="952">
                  <c:v>9.516725708352169</c:v>
                </c:pt>
                <c:pt idx="953">
                  <c:v>9.5267247083538678</c:v>
                </c:pt>
                <c:pt idx="954">
                  <c:v>9.536722708347952</c:v>
                </c:pt>
                <c:pt idx="955">
                  <c:v>9.5467217083496507</c:v>
                </c:pt>
                <c:pt idx="956">
                  <c:v>9.556719708343735</c:v>
                </c:pt>
                <c:pt idx="957">
                  <c:v>9.5667177083378192</c:v>
                </c:pt>
                <c:pt idx="958">
                  <c:v>9.5767167083395179</c:v>
                </c:pt>
                <c:pt idx="959">
                  <c:v>9.5867147083336022</c:v>
                </c:pt>
                <c:pt idx="960">
                  <c:v>9.5967127083567902</c:v>
                </c:pt>
                <c:pt idx="961">
                  <c:v>9.606711708358489</c:v>
                </c:pt>
                <c:pt idx="962">
                  <c:v>9.6167097083525732</c:v>
                </c:pt>
                <c:pt idx="963">
                  <c:v>9.6267077083466575</c:v>
                </c:pt>
                <c:pt idx="964">
                  <c:v>9.6367067083483562</c:v>
                </c:pt>
                <c:pt idx="965">
                  <c:v>9.6467047083424404</c:v>
                </c:pt>
                <c:pt idx="966">
                  <c:v>9.6567037083441392</c:v>
                </c:pt>
                <c:pt idx="967">
                  <c:v>9.6667017083382234</c:v>
                </c:pt>
                <c:pt idx="968">
                  <c:v>9.6766997083614115</c:v>
                </c:pt>
                <c:pt idx="969">
                  <c:v>9.6866987083340064</c:v>
                </c:pt>
                <c:pt idx="970">
                  <c:v>9.6966967083571944</c:v>
                </c:pt>
                <c:pt idx="971">
                  <c:v>9.7066947083512787</c:v>
                </c:pt>
                <c:pt idx="972">
                  <c:v>9.7166937083529774</c:v>
                </c:pt>
                <c:pt idx="973">
                  <c:v>9.7266917083470616</c:v>
                </c:pt>
                <c:pt idx="974">
                  <c:v>9.7366907083487604</c:v>
                </c:pt>
                <c:pt idx="975">
                  <c:v>9.7466887083428446</c:v>
                </c:pt>
                <c:pt idx="976">
                  <c:v>9.7566867083369289</c:v>
                </c:pt>
                <c:pt idx="977">
                  <c:v>9.7666857083386276</c:v>
                </c:pt>
                <c:pt idx="978">
                  <c:v>9.7766837083618157</c:v>
                </c:pt>
                <c:pt idx="979">
                  <c:v>9.7866817083558999</c:v>
                </c:pt>
                <c:pt idx="980">
                  <c:v>9.7966807083575986</c:v>
                </c:pt>
                <c:pt idx="981">
                  <c:v>9.8066784583497792</c:v>
                </c:pt>
                <c:pt idx="982">
                  <c:v>9.816677458351478</c:v>
                </c:pt>
                <c:pt idx="983">
                  <c:v>9.8266754583455622</c:v>
                </c:pt>
                <c:pt idx="984">
                  <c:v>9.8366734583396465</c:v>
                </c:pt>
                <c:pt idx="985">
                  <c:v>9.8466724583413452</c:v>
                </c:pt>
                <c:pt idx="986">
                  <c:v>9.8566704583354294</c:v>
                </c:pt>
                <c:pt idx="987">
                  <c:v>9.8666684583586175</c:v>
                </c:pt>
                <c:pt idx="988">
                  <c:v>9.8766674583603162</c:v>
                </c:pt>
                <c:pt idx="989">
                  <c:v>9.8866654583544005</c:v>
                </c:pt>
                <c:pt idx="990">
                  <c:v>9.8966644583560992</c:v>
                </c:pt>
                <c:pt idx="991">
                  <c:v>9.9066624583501834</c:v>
                </c:pt>
                <c:pt idx="992">
                  <c:v>9.9166604583442677</c:v>
                </c:pt>
                <c:pt idx="993">
                  <c:v>9.9266594583459664</c:v>
                </c:pt>
                <c:pt idx="994">
                  <c:v>9.9366574583400507</c:v>
                </c:pt>
                <c:pt idx="995">
                  <c:v>9.9466554583341349</c:v>
                </c:pt>
                <c:pt idx="996">
                  <c:v>9.9566544583358336</c:v>
                </c:pt>
                <c:pt idx="997">
                  <c:v>9.9666524583590217</c:v>
                </c:pt>
                <c:pt idx="998">
                  <c:v>9.9766504583531059</c:v>
                </c:pt>
                <c:pt idx="999">
                  <c:v>9.9866494583548047</c:v>
                </c:pt>
                <c:pt idx="1000">
                  <c:v>9.9966474583488889</c:v>
                </c:pt>
                <c:pt idx="1001">
                  <c:v>10.006646458350588</c:v>
                </c:pt>
                <c:pt idx="1002">
                  <c:v>10.016644458344672</c:v>
                </c:pt>
                <c:pt idx="1003">
                  <c:v>10.026642458338756</c:v>
                </c:pt>
                <c:pt idx="1004">
                  <c:v>10.036641458340455</c:v>
                </c:pt>
                <c:pt idx="1005">
                  <c:v>10.046639458334539</c:v>
                </c:pt>
                <c:pt idx="1006">
                  <c:v>10.056637458357727</c:v>
                </c:pt>
                <c:pt idx="1007">
                  <c:v>10.066636458359426</c:v>
                </c:pt>
                <c:pt idx="1008">
                  <c:v>10.07663445835351</c:v>
                </c:pt>
                <c:pt idx="1009">
                  <c:v>10.086633458355209</c:v>
                </c:pt>
                <c:pt idx="1010">
                  <c:v>10.096631458349293</c:v>
                </c:pt>
                <c:pt idx="1011">
                  <c:v>10.106629458343377</c:v>
                </c:pt>
                <c:pt idx="1012">
                  <c:v>10.116628458345076</c:v>
                </c:pt>
                <c:pt idx="1013">
                  <c:v>10.12662645833916</c:v>
                </c:pt>
                <c:pt idx="1014">
                  <c:v>10.136624458333245</c:v>
                </c:pt>
                <c:pt idx="1015">
                  <c:v>10.146623458334943</c:v>
                </c:pt>
                <c:pt idx="1016">
                  <c:v>10.156621458358131</c:v>
                </c:pt>
                <c:pt idx="1017">
                  <c:v>10.16662045835983</c:v>
                </c:pt>
                <c:pt idx="1018">
                  <c:v>10.176618458353914</c:v>
                </c:pt>
                <c:pt idx="1019">
                  <c:v>10.186616458347999</c:v>
                </c:pt>
                <c:pt idx="1020">
                  <c:v>10.196615458349697</c:v>
                </c:pt>
                <c:pt idx="1021">
                  <c:v>10.206613458343782</c:v>
                </c:pt>
                <c:pt idx="1022">
                  <c:v>10.216611458337866</c:v>
                </c:pt>
                <c:pt idx="1023">
                  <c:v>10.226610458339565</c:v>
                </c:pt>
                <c:pt idx="1024">
                  <c:v>10.236608458333649</c:v>
                </c:pt>
                <c:pt idx="1025">
                  <c:v>10.246607458335347</c:v>
                </c:pt>
                <c:pt idx="1026">
                  <c:v>10.256605458358536</c:v>
                </c:pt>
                <c:pt idx="1027">
                  <c:v>10.26660345835262</c:v>
                </c:pt>
                <c:pt idx="1028">
                  <c:v>10.276602458354319</c:v>
                </c:pt>
                <c:pt idx="1029">
                  <c:v>10.286600458348403</c:v>
                </c:pt>
                <c:pt idx="1030">
                  <c:v>10.296598458342487</c:v>
                </c:pt>
                <c:pt idx="1031">
                  <c:v>10.306597458344186</c:v>
                </c:pt>
                <c:pt idx="1032">
                  <c:v>10.31659545833827</c:v>
                </c:pt>
                <c:pt idx="1033">
                  <c:v>10.326594458339969</c:v>
                </c:pt>
                <c:pt idx="1034">
                  <c:v>10.336592458334053</c:v>
                </c:pt>
                <c:pt idx="1035">
                  <c:v>10.346590458357241</c:v>
                </c:pt>
                <c:pt idx="1036">
                  <c:v>10.35658945835894</c:v>
                </c:pt>
                <c:pt idx="1037">
                  <c:v>10.366587458353024</c:v>
                </c:pt>
                <c:pt idx="1038">
                  <c:v>10.376585458347108</c:v>
                </c:pt>
                <c:pt idx="1039">
                  <c:v>10.386584458348807</c:v>
                </c:pt>
                <c:pt idx="1040">
                  <c:v>10.396582458342891</c:v>
                </c:pt>
                <c:pt idx="1041">
                  <c:v>10.406580458336975</c:v>
                </c:pt>
                <c:pt idx="1042">
                  <c:v>10.416579458338674</c:v>
                </c:pt>
                <c:pt idx="1043">
                  <c:v>10.426577458361862</c:v>
                </c:pt>
                <c:pt idx="1044">
                  <c:v>10.436576458334457</c:v>
                </c:pt>
                <c:pt idx="1045">
                  <c:v>10.446574458357645</c:v>
                </c:pt>
                <c:pt idx="1046">
                  <c:v>10.456572458351729</c:v>
                </c:pt>
                <c:pt idx="1047">
                  <c:v>10.466571458353428</c:v>
                </c:pt>
                <c:pt idx="1048">
                  <c:v>10.476569458347512</c:v>
                </c:pt>
                <c:pt idx="1049">
                  <c:v>10.486567458341597</c:v>
                </c:pt>
                <c:pt idx="1050">
                  <c:v>10.496566458343295</c:v>
                </c:pt>
                <c:pt idx="1051">
                  <c:v>10.50656445833738</c:v>
                </c:pt>
                <c:pt idx="1052">
                  <c:v>10.516563458339078</c:v>
                </c:pt>
                <c:pt idx="1053">
                  <c:v>10.526561458333163</c:v>
                </c:pt>
                <c:pt idx="1054">
                  <c:v>10.536559458356351</c:v>
                </c:pt>
                <c:pt idx="1055">
                  <c:v>10.546558458358049</c:v>
                </c:pt>
                <c:pt idx="1056">
                  <c:v>10.556556458352134</c:v>
                </c:pt>
                <c:pt idx="1057">
                  <c:v>10.566554458346218</c:v>
                </c:pt>
                <c:pt idx="1058">
                  <c:v>10.576553458347917</c:v>
                </c:pt>
                <c:pt idx="1059">
                  <c:v>10.586551458342001</c:v>
                </c:pt>
                <c:pt idx="1060">
                  <c:v>10.5965504583437</c:v>
                </c:pt>
                <c:pt idx="1061">
                  <c:v>10.606548458337784</c:v>
                </c:pt>
                <c:pt idx="1062">
                  <c:v>10.616546458360972</c:v>
                </c:pt>
                <c:pt idx="1063">
                  <c:v>10.626545458333567</c:v>
                </c:pt>
                <c:pt idx="1064">
                  <c:v>10.636543458356755</c:v>
                </c:pt>
                <c:pt idx="1065">
                  <c:v>10.646541458350839</c:v>
                </c:pt>
                <c:pt idx="1066">
                  <c:v>10.656540458352538</c:v>
                </c:pt>
                <c:pt idx="1067">
                  <c:v>10.666538458346622</c:v>
                </c:pt>
                <c:pt idx="1068">
                  <c:v>10.676537458348321</c:v>
                </c:pt>
                <c:pt idx="1069">
                  <c:v>10.686535458342405</c:v>
                </c:pt>
                <c:pt idx="1070">
                  <c:v>10.696533458336489</c:v>
                </c:pt>
                <c:pt idx="1071">
                  <c:v>10.706532458338188</c:v>
                </c:pt>
                <c:pt idx="1072">
                  <c:v>10.716530458361376</c:v>
                </c:pt>
                <c:pt idx="1073">
                  <c:v>10.72652845835546</c:v>
                </c:pt>
                <c:pt idx="1074">
                  <c:v>10.736527458357159</c:v>
                </c:pt>
                <c:pt idx="1075">
                  <c:v>10.746525458351243</c:v>
                </c:pt>
                <c:pt idx="1076">
                  <c:v>10.756524458352942</c:v>
                </c:pt>
                <c:pt idx="1077">
                  <c:v>10.766522458347026</c:v>
                </c:pt>
                <c:pt idx="1078">
                  <c:v>10.77652045834111</c:v>
                </c:pt>
                <c:pt idx="1079">
                  <c:v>10.786519458342809</c:v>
                </c:pt>
                <c:pt idx="1080">
                  <c:v>10.796517458336893</c:v>
                </c:pt>
                <c:pt idx="1081">
                  <c:v>10.806515083357226</c:v>
                </c:pt>
                <c:pt idx="1082">
                  <c:v>10.816514083358925</c:v>
                </c:pt>
                <c:pt idx="1083">
                  <c:v>10.826512083353009</c:v>
                </c:pt>
                <c:pt idx="1084">
                  <c:v>10.836511083354708</c:v>
                </c:pt>
                <c:pt idx="1085">
                  <c:v>10.846509083348792</c:v>
                </c:pt>
                <c:pt idx="1086">
                  <c:v>10.856507083342876</c:v>
                </c:pt>
                <c:pt idx="1087">
                  <c:v>10.866506083344575</c:v>
                </c:pt>
                <c:pt idx="1088">
                  <c:v>10.876504083338659</c:v>
                </c:pt>
                <c:pt idx="1089">
                  <c:v>10.886502083361847</c:v>
                </c:pt>
                <c:pt idx="1090">
                  <c:v>10.896501083334442</c:v>
                </c:pt>
                <c:pt idx="1091">
                  <c:v>10.90649908335763</c:v>
                </c:pt>
                <c:pt idx="1092">
                  <c:v>10.916498083359329</c:v>
                </c:pt>
                <c:pt idx="1093">
                  <c:v>10.926496083353413</c:v>
                </c:pt>
                <c:pt idx="1094">
                  <c:v>10.936494083347498</c:v>
                </c:pt>
                <c:pt idx="1095">
                  <c:v>10.946493083349196</c:v>
                </c:pt>
                <c:pt idx="1096">
                  <c:v>10.95649108334328</c:v>
                </c:pt>
                <c:pt idx="1097">
                  <c:v>10.966489083337365</c:v>
                </c:pt>
                <c:pt idx="1098">
                  <c:v>10.976488083339063</c:v>
                </c:pt>
                <c:pt idx="1099">
                  <c:v>10.986486083362252</c:v>
                </c:pt>
                <c:pt idx="1100">
                  <c:v>10.996485083334846</c:v>
                </c:pt>
                <c:pt idx="1101">
                  <c:v>11.006483083358034</c:v>
                </c:pt>
                <c:pt idx="1102">
                  <c:v>11.016481083352119</c:v>
                </c:pt>
                <c:pt idx="1103">
                  <c:v>11.026480083353817</c:v>
                </c:pt>
                <c:pt idx="1104">
                  <c:v>11.036478083347902</c:v>
                </c:pt>
                <c:pt idx="1105">
                  <c:v>11.046476083341986</c:v>
                </c:pt>
                <c:pt idx="1106">
                  <c:v>11.056475083343685</c:v>
                </c:pt>
                <c:pt idx="1107">
                  <c:v>11.066473083337769</c:v>
                </c:pt>
                <c:pt idx="1108">
                  <c:v>11.076472083339468</c:v>
                </c:pt>
                <c:pt idx="1109">
                  <c:v>11.086470083333552</c:v>
                </c:pt>
                <c:pt idx="1110">
                  <c:v>11.09646808335674</c:v>
                </c:pt>
                <c:pt idx="1111">
                  <c:v>11.106467083358439</c:v>
                </c:pt>
                <c:pt idx="1112">
                  <c:v>11.116465083352523</c:v>
                </c:pt>
                <c:pt idx="1113">
                  <c:v>11.126463083346607</c:v>
                </c:pt>
                <c:pt idx="1114">
                  <c:v>11.136462083348306</c:v>
                </c:pt>
                <c:pt idx="1115">
                  <c:v>11.14646008334239</c:v>
                </c:pt>
                <c:pt idx="1116">
                  <c:v>11.156459083344089</c:v>
                </c:pt>
                <c:pt idx="1117">
                  <c:v>11.166457083338173</c:v>
                </c:pt>
                <c:pt idx="1118">
                  <c:v>11.176455083361361</c:v>
                </c:pt>
                <c:pt idx="1119">
                  <c:v>11.186454083333956</c:v>
                </c:pt>
                <c:pt idx="1120">
                  <c:v>11.196452083357144</c:v>
                </c:pt>
                <c:pt idx="1121">
                  <c:v>11.206450083351228</c:v>
                </c:pt>
                <c:pt idx="1122">
                  <c:v>11.216449083352927</c:v>
                </c:pt>
                <c:pt idx="1123">
                  <c:v>11.226447083347011</c:v>
                </c:pt>
                <c:pt idx="1124">
                  <c:v>11.23644608334871</c:v>
                </c:pt>
                <c:pt idx="1125">
                  <c:v>11.246444083342794</c:v>
                </c:pt>
                <c:pt idx="1126">
                  <c:v>11.256442083336879</c:v>
                </c:pt>
                <c:pt idx="1127">
                  <c:v>11.266441083338577</c:v>
                </c:pt>
                <c:pt idx="1128">
                  <c:v>11.276439083361765</c:v>
                </c:pt>
                <c:pt idx="1129">
                  <c:v>11.28643708335585</c:v>
                </c:pt>
                <c:pt idx="1130">
                  <c:v>11.296436083357548</c:v>
                </c:pt>
                <c:pt idx="1131">
                  <c:v>11.306434083351633</c:v>
                </c:pt>
                <c:pt idx="1132">
                  <c:v>11.316433083353331</c:v>
                </c:pt>
                <c:pt idx="1133">
                  <c:v>11.326431083347416</c:v>
                </c:pt>
                <c:pt idx="1134">
                  <c:v>11.3364290833415</c:v>
                </c:pt>
                <c:pt idx="1135">
                  <c:v>11.346428083343199</c:v>
                </c:pt>
                <c:pt idx="1136">
                  <c:v>11.356426083337283</c:v>
                </c:pt>
                <c:pt idx="1137">
                  <c:v>11.366425083338981</c:v>
                </c:pt>
                <c:pt idx="1138">
                  <c:v>11.37642308336217</c:v>
                </c:pt>
                <c:pt idx="1139">
                  <c:v>11.386421083356254</c:v>
                </c:pt>
                <c:pt idx="1140">
                  <c:v>11.396420083357953</c:v>
                </c:pt>
                <c:pt idx="1141">
                  <c:v>11.406418083352037</c:v>
                </c:pt>
                <c:pt idx="1142">
                  <c:v>11.416416083346121</c:v>
                </c:pt>
                <c:pt idx="1143">
                  <c:v>11.42641508334782</c:v>
                </c:pt>
                <c:pt idx="1144">
                  <c:v>11.436413083341904</c:v>
                </c:pt>
                <c:pt idx="1145">
                  <c:v>11.446412083343603</c:v>
                </c:pt>
                <c:pt idx="1146">
                  <c:v>11.456410083337687</c:v>
                </c:pt>
                <c:pt idx="1147">
                  <c:v>11.466408083360875</c:v>
                </c:pt>
                <c:pt idx="1148">
                  <c:v>11.47640708333347</c:v>
                </c:pt>
                <c:pt idx="1149">
                  <c:v>11.486405083356658</c:v>
                </c:pt>
                <c:pt idx="1150">
                  <c:v>11.496403083350742</c:v>
                </c:pt>
                <c:pt idx="1151">
                  <c:v>11.506402083352441</c:v>
                </c:pt>
                <c:pt idx="1152">
                  <c:v>11.516400083346525</c:v>
                </c:pt>
                <c:pt idx="1153">
                  <c:v>11.526399083348224</c:v>
                </c:pt>
                <c:pt idx="1154">
                  <c:v>11.536397083342308</c:v>
                </c:pt>
                <c:pt idx="1155">
                  <c:v>11.546395083336392</c:v>
                </c:pt>
                <c:pt idx="1156">
                  <c:v>11.556394083338091</c:v>
                </c:pt>
                <c:pt idx="1157">
                  <c:v>11.566392083361279</c:v>
                </c:pt>
                <c:pt idx="1158">
                  <c:v>11.576390083355363</c:v>
                </c:pt>
                <c:pt idx="1159">
                  <c:v>11.586389083357062</c:v>
                </c:pt>
                <c:pt idx="1160">
                  <c:v>11.596387083351146</c:v>
                </c:pt>
                <c:pt idx="1161">
                  <c:v>11.606386083352845</c:v>
                </c:pt>
                <c:pt idx="1162">
                  <c:v>11.616384083346929</c:v>
                </c:pt>
                <c:pt idx="1163">
                  <c:v>11.626382083341014</c:v>
                </c:pt>
                <c:pt idx="1164">
                  <c:v>11.636381083342712</c:v>
                </c:pt>
                <c:pt idx="1165">
                  <c:v>11.646379083336797</c:v>
                </c:pt>
                <c:pt idx="1166">
                  <c:v>11.656377083359985</c:v>
                </c:pt>
                <c:pt idx="1167">
                  <c:v>11.666376083361683</c:v>
                </c:pt>
                <c:pt idx="1168">
                  <c:v>11.676374083355768</c:v>
                </c:pt>
                <c:pt idx="1169">
                  <c:v>11.686373083357466</c:v>
                </c:pt>
                <c:pt idx="1170">
                  <c:v>11.696371083351551</c:v>
                </c:pt>
                <c:pt idx="1171">
                  <c:v>11.706369083345635</c:v>
                </c:pt>
                <c:pt idx="1172">
                  <c:v>11.716368083347334</c:v>
                </c:pt>
                <c:pt idx="1173">
                  <c:v>11.726366083341418</c:v>
                </c:pt>
                <c:pt idx="1174">
                  <c:v>11.736364083335502</c:v>
                </c:pt>
                <c:pt idx="1175">
                  <c:v>11.746363083337201</c:v>
                </c:pt>
                <c:pt idx="1176">
                  <c:v>11.756361083360389</c:v>
                </c:pt>
                <c:pt idx="1177">
                  <c:v>11.766360083362088</c:v>
                </c:pt>
                <c:pt idx="1178">
                  <c:v>11.776358083356172</c:v>
                </c:pt>
                <c:pt idx="1179">
                  <c:v>11.786356083350256</c:v>
                </c:pt>
                <c:pt idx="1180">
                  <c:v>11.796355083351955</c:v>
                </c:pt>
                <c:pt idx="1181">
                  <c:v>11.806353083346039</c:v>
                </c:pt>
                <c:pt idx="1182">
                  <c:v>11.816352458350593</c:v>
                </c:pt>
                <c:pt idx="1183">
                  <c:v>11.826350458344677</c:v>
                </c:pt>
                <c:pt idx="1184">
                  <c:v>11.836348458338762</c:v>
                </c:pt>
                <c:pt idx="1185">
                  <c:v>11.84634745834046</c:v>
                </c:pt>
                <c:pt idx="1186">
                  <c:v>11.856345458334545</c:v>
                </c:pt>
                <c:pt idx="1187">
                  <c:v>11.866343458357733</c:v>
                </c:pt>
                <c:pt idx="1188">
                  <c:v>11.876342458359431</c:v>
                </c:pt>
                <c:pt idx="1189">
                  <c:v>11.886340458353516</c:v>
                </c:pt>
                <c:pt idx="1190">
                  <c:v>11.896339458355214</c:v>
                </c:pt>
                <c:pt idx="1191">
                  <c:v>11.906337458349299</c:v>
                </c:pt>
                <c:pt idx="1192">
                  <c:v>11.916335458343383</c:v>
                </c:pt>
                <c:pt idx="1193">
                  <c:v>11.926334458345082</c:v>
                </c:pt>
                <c:pt idx="1194">
                  <c:v>11.936332458339166</c:v>
                </c:pt>
                <c:pt idx="1195">
                  <c:v>11.94633045833325</c:v>
                </c:pt>
                <c:pt idx="1196">
                  <c:v>11.956329458334949</c:v>
                </c:pt>
                <c:pt idx="1197">
                  <c:v>11.966327458358137</c:v>
                </c:pt>
                <c:pt idx="1198">
                  <c:v>11.976326458359836</c:v>
                </c:pt>
                <c:pt idx="1199">
                  <c:v>11.98632445835392</c:v>
                </c:pt>
                <c:pt idx="1200">
                  <c:v>11.996322458348004</c:v>
                </c:pt>
                <c:pt idx="1201">
                  <c:v>12.006321458349703</c:v>
                </c:pt>
                <c:pt idx="1202">
                  <c:v>12.016319458343787</c:v>
                </c:pt>
                <c:pt idx="1203">
                  <c:v>12.026318458345486</c:v>
                </c:pt>
                <c:pt idx="1204">
                  <c:v>12.03631645833957</c:v>
                </c:pt>
                <c:pt idx="1205">
                  <c:v>12.046314458333654</c:v>
                </c:pt>
                <c:pt idx="1206">
                  <c:v>12.056313458335353</c:v>
                </c:pt>
                <c:pt idx="1207">
                  <c:v>12.066311458358541</c:v>
                </c:pt>
                <c:pt idx="1208">
                  <c:v>12.076309458352625</c:v>
                </c:pt>
                <c:pt idx="1209">
                  <c:v>12.086308458354324</c:v>
                </c:pt>
                <c:pt idx="1210">
                  <c:v>12.096306458348408</c:v>
                </c:pt>
                <c:pt idx="1211">
                  <c:v>12.106305458350107</c:v>
                </c:pt>
                <c:pt idx="1212">
                  <c:v>12.116303458344191</c:v>
                </c:pt>
                <c:pt idx="1213">
                  <c:v>12.126301458338276</c:v>
                </c:pt>
                <c:pt idx="1214">
                  <c:v>12.136300458339974</c:v>
                </c:pt>
                <c:pt idx="1215">
                  <c:v>12.146298458334059</c:v>
                </c:pt>
                <c:pt idx="1216">
                  <c:v>12.156296458357247</c:v>
                </c:pt>
                <c:pt idx="1217">
                  <c:v>12.166295458358945</c:v>
                </c:pt>
                <c:pt idx="1218">
                  <c:v>12.17629345835303</c:v>
                </c:pt>
                <c:pt idx="1219">
                  <c:v>12.186292458354728</c:v>
                </c:pt>
                <c:pt idx="1220">
                  <c:v>12.196290458348813</c:v>
                </c:pt>
                <c:pt idx="1221">
                  <c:v>12.206288458342897</c:v>
                </c:pt>
                <c:pt idx="1222">
                  <c:v>12.216287458344596</c:v>
                </c:pt>
                <c:pt idx="1223">
                  <c:v>12.22628545833868</c:v>
                </c:pt>
                <c:pt idx="1224">
                  <c:v>12.236283458361868</c:v>
                </c:pt>
                <c:pt idx="1225">
                  <c:v>12.246282458334463</c:v>
                </c:pt>
                <c:pt idx="1226">
                  <c:v>12.256280458357651</c:v>
                </c:pt>
                <c:pt idx="1227">
                  <c:v>12.26627945835935</c:v>
                </c:pt>
                <c:pt idx="1228">
                  <c:v>12.276277458353434</c:v>
                </c:pt>
                <c:pt idx="1229">
                  <c:v>12.286275458347518</c:v>
                </c:pt>
                <c:pt idx="1230">
                  <c:v>12.296274458349217</c:v>
                </c:pt>
                <c:pt idx="1231">
                  <c:v>12.306272458343301</c:v>
                </c:pt>
                <c:pt idx="1232">
                  <c:v>12.316271458345</c:v>
                </c:pt>
                <c:pt idx="1233">
                  <c:v>12.326269458339084</c:v>
                </c:pt>
                <c:pt idx="1234">
                  <c:v>12.336267458333168</c:v>
                </c:pt>
                <c:pt idx="1235">
                  <c:v>12.346266458334867</c:v>
                </c:pt>
                <c:pt idx="1236">
                  <c:v>12.356264458358055</c:v>
                </c:pt>
                <c:pt idx="1237">
                  <c:v>12.366262458352139</c:v>
                </c:pt>
                <c:pt idx="1238">
                  <c:v>12.376261458353838</c:v>
                </c:pt>
                <c:pt idx="1239">
                  <c:v>12.386259458347922</c:v>
                </c:pt>
                <c:pt idx="1240">
                  <c:v>12.396258458349621</c:v>
                </c:pt>
                <c:pt idx="1241">
                  <c:v>12.406256458343705</c:v>
                </c:pt>
                <c:pt idx="1242">
                  <c:v>12.416254458337789</c:v>
                </c:pt>
                <c:pt idx="1243">
                  <c:v>12.426253458339488</c:v>
                </c:pt>
                <c:pt idx="1244">
                  <c:v>12.436251458333572</c:v>
                </c:pt>
                <c:pt idx="1245">
                  <c:v>12.446250458335271</c:v>
                </c:pt>
                <c:pt idx="1246">
                  <c:v>12.456248458358459</c:v>
                </c:pt>
                <c:pt idx="1247">
                  <c:v>12.466246458352543</c:v>
                </c:pt>
                <c:pt idx="1248">
                  <c:v>12.476245458354242</c:v>
                </c:pt>
                <c:pt idx="1249">
                  <c:v>12.486243458348326</c:v>
                </c:pt>
                <c:pt idx="1250">
                  <c:v>12.496241458342411</c:v>
                </c:pt>
                <c:pt idx="1251">
                  <c:v>12.506240458344109</c:v>
                </c:pt>
                <c:pt idx="1252">
                  <c:v>12.516238458338194</c:v>
                </c:pt>
                <c:pt idx="1253">
                  <c:v>12.526237458339892</c:v>
                </c:pt>
                <c:pt idx="1254">
                  <c:v>12.536235458333977</c:v>
                </c:pt>
                <c:pt idx="1255">
                  <c:v>12.546233458357165</c:v>
                </c:pt>
                <c:pt idx="1256">
                  <c:v>12.556232458358863</c:v>
                </c:pt>
                <c:pt idx="1257">
                  <c:v>12.566230458352948</c:v>
                </c:pt>
                <c:pt idx="1258">
                  <c:v>12.576228458347032</c:v>
                </c:pt>
                <c:pt idx="1259">
                  <c:v>12.586227458348731</c:v>
                </c:pt>
                <c:pt idx="1260">
                  <c:v>12.596225458342815</c:v>
                </c:pt>
                <c:pt idx="1261">
                  <c:v>12.606224458344514</c:v>
                </c:pt>
                <c:pt idx="1262">
                  <c:v>12.616222458338598</c:v>
                </c:pt>
                <c:pt idx="1263">
                  <c:v>12.626220458361786</c:v>
                </c:pt>
                <c:pt idx="1264">
                  <c:v>12.636219458334381</c:v>
                </c:pt>
                <c:pt idx="1265">
                  <c:v>12.646217458357569</c:v>
                </c:pt>
                <c:pt idx="1266">
                  <c:v>12.656216458359268</c:v>
                </c:pt>
                <c:pt idx="1267">
                  <c:v>12.666214458353352</c:v>
                </c:pt>
                <c:pt idx="1268">
                  <c:v>12.676212458347436</c:v>
                </c:pt>
                <c:pt idx="1269">
                  <c:v>12.686211458349135</c:v>
                </c:pt>
                <c:pt idx="1270">
                  <c:v>12.696209458343219</c:v>
                </c:pt>
                <c:pt idx="1271">
                  <c:v>12.706207458337303</c:v>
                </c:pt>
                <c:pt idx="1272">
                  <c:v>12.716206458339002</c:v>
                </c:pt>
                <c:pt idx="1273">
                  <c:v>12.72620445836219</c:v>
                </c:pt>
                <c:pt idx="1274">
                  <c:v>12.736203458334785</c:v>
                </c:pt>
                <c:pt idx="1275">
                  <c:v>12.746201458357973</c:v>
                </c:pt>
                <c:pt idx="1276">
                  <c:v>12.756199458352057</c:v>
                </c:pt>
                <c:pt idx="1277">
                  <c:v>12.766198458353756</c:v>
                </c:pt>
                <c:pt idx="1278">
                  <c:v>12.77619645834784</c:v>
                </c:pt>
                <c:pt idx="1279">
                  <c:v>12.786195458349539</c:v>
                </c:pt>
                <c:pt idx="1280">
                  <c:v>12.796193458343623</c:v>
                </c:pt>
                <c:pt idx="1281">
                  <c:v>12.806191458337707</c:v>
                </c:pt>
                <c:pt idx="1282">
                  <c:v>12.816190333338454</c:v>
                </c:pt>
                <c:pt idx="1283">
                  <c:v>12.826188333361642</c:v>
                </c:pt>
                <c:pt idx="1284">
                  <c:v>12.836186333355727</c:v>
                </c:pt>
                <c:pt idx="1285">
                  <c:v>12.846185333357425</c:v>
                </c:pt>
                <c:pt idx="1286">
                  <c:v>12.85618333335151</c:v>
                </c:pt>
                <c:pt idx="1287">
                  <c:v>12.866182333353208</c:v>
                </c:pt>
                <c:pt idx="1288">
                  <c:v>12.876180333347293</c:v>
                </c:pt>
                <c:pt idx="1289">
                  <c:v>12.886178333341377</c:v>
                </c:pt>
                <c:pt idx="1290">
                  <c:v>12.896177333343076</c:v>
                </c:pt>
                <c:pt idx="1291">
                  <c:v>12.90617533333716</c:v>
                </c:pt>
                <c:pt idx="1292">
                  <c:v>12.916174333338859</c:v>
                </c:pt>
                <c:pt idx="1293">
                  <c:v>12.926172333362047</c:v>
                </c:pt>
                <c:pt idx="1294">
                  <c:v>12.936170333356131</c:v>
                </c:pt>
                <c:pt idx="1295">
                  <c:v>12.94616933335783</c:v>
                </c:pt>
                <c:pt idx="1296">
                  <c:v>12.956167333351914</c:v>
                </c:pt>
                <c:pt idx="1297">
                  <c:v>12.966165333345998</c:v>
                </c:pt>
                <c:pt idx="1298">
                  <c:v>12.976164333347697</c:v>
                </c:pt>
                <c:pt idx="1299">
                  <c:v>12.986162333341781</c:v>
                </c:pt>
                <c:pt idx="1300">
                  <c:v>12.99616133334348</c:v>
                </c:pt>
                <c:pt idx="1301">
                  <c:v>13.006159333337564</c:v>
                </c:pt>
                <c:pt idx="1302">
                  <c:v>13.016157333360752</c:v>
                </c:pt>
                <c:pt idx="1303">
                  <c:v>13.026156333333347</c:v>
                </c:pt>
                <c:pt idx="1304">
                  <c:v>13.036154333356535</c:v>
                </c:pt>
                <c:pt idx="1305">
                  <c:v>13.046153333358234</c:v>
                </c:pt>
                <c:pt idx="1306">
                  <c:v>13.056151333352318</c:v>
                </c:pt>
                <c:pt idx="1307">
                  <c:v>13.066149333346402</c:v>
                </c:pt>
                <c:pt idx="1308">
                  <c:v>13.076148333348101</c:v>
                </c:pt>
                <c:pt idx="1309">
                  <c:v>13.086146333342185</c:v>
                </c:pt>
                <c:pt idx="1310">
                  <c:v>13.096144333336269</c:v>
                </c:pt>
                <c:pt idx="1311">
                  <c:v>13.106143333337968</c:v>
                </c:pt>
                <c:pt idx="1312">
                  <c:v>13.116141333361156</c:v>
                </c:pt>
                <c:pt idx="1313">
                  <c:v>13.126140333333751</c:v>
                </c:pt>
                <c:pt idx="1314">
                  <c:v>13.136138333356939</c:v>
                </c:pt>
                <c:pt idx="1315">
                  <c:v>13.146136333351023</c:v>
                </c:pt>
                <c:pt idx="1316">
                  <c:v>13.156135333352722</c:v>
                </c:pt>
                <c:pt idx="1317">
                  <c:v>13.166133333346806</c:v>
                </c:pt>
                <c:pt idx="1318">
                  <c:v>13.176132333348505</c:v>
                </c:pt>
                <c:pt idx="1319">
                  <c:v>13.186130333342589</c:v>
                </c:pt>
                <c:pt idx="1320">
                  <c:v>13.196128333336674</c:v>
                </c:pt>
                <c:pt idx="1321">
                  <c:v>13.206127333338372</c:v>
                </c:pt>
                <c:pt idx="1322">
                  <c:v>13.21612533336156</c:v>
                </c:pt>
                <c:pt idx="1323">
                  <c:v>13.226124333334155</c:v>
                </c:pt>
                <c:pt idx="1324">
                  <c:v>13.236122333357343</c:v>
                </c:pt>
                <c:pt idx="1325">
                  <c:v>13.246120333351428</c:v>
                </c:pt>
                <c:pt idx="1326">
                  <c:v>13.256119333353126</c:v>
                </c:pt>
                <c:pt idx="1327">
                  <c:v>13.266117333347211</c:v>
                </c:pt>
                <c:pt idx="1328">
                  <c:v>13.276115333341295</c:v>
                </c:pt>
                <c:pt idx="1329">
                  <c:v>13.286114333342994</c:v>
                </c:pt>
                <c:pt idx="1330">
                  <c:v>13.296112333337078</c:v>
                </c:pt>
                <c:pt idx="1331">
                  <c:v>13.306111333338777</c:v>
                </c:pt>
                <c:pt idx="1332">
                  <c:v>13.316109333361965</c:v>
                </c:pt>
                <c:pt idx="1333">
                  <c:v>13.326107333356049</c:v>
                </c:pt>
                <c:pt idx="1334">
                  <c:v>13.336106333357748</c:v>
                </c:pt>
                <c:pt idx="1335">
                  <c:v>13.346104333351832</c:v>
                </c:pt>
                <c:pt idx="1336">
                  <c:v>13.356103333353531</c:v>
                </c:pt>
                <c:pt idx="1337">
                  <c:v>13.366101333347615</c:v>
                </c:pt>
                <c:pt idx="1338">
                  <c:v>13.376099333341699</c:v>
                </c:pt>
                <c:pt idx="1339">
                  <c:v>13.386098333343398</c:v>
                </c:pt>
                <c:pt idx="1340">
                  <c:v>13.396096333337482</c:v>
                </c:pt>
                <c:pt idx="1341">
                  <c:v>13.40609433336067</c:v>
                </c:pt>
                <c:pt idx="1342">
                  <c:v>13.416093333333265</c:v>
                </c:pt>
                <c:pt idx="1343">
                  <c:v>13.426091333356453</c:v>
                </c:pt>
                <c:pt idx="1344">
                  <c:v>13.436090333358152</c:v>
                </c:pt>
                <c:pt idx="1345">
                  <c:v>13.446088333352236</c:v>
                </c:pt>
                <c:pt idx="1346">
                  <c:v>13.45608633334632</c:v>
                </c:pt>
                <c:pt idx="1347">
                  <c:v>13.466085333348019</c:v>
                </c:pt>
                <c:pt idx="1348">
                  <c:v>13.476083333342103</c:v>
                </c:pt>
                <c:pt idx="1349">
                  <c:v>13.486082333343802</c:v>
                </c:pt>
                <c:pt idx="1350">
                  <c:v>13.496080333337886</c:v>
                </c:pt>
                <c:pt idx="1351">
                  <c:v>13.506078333361074</c:v>
                </c:pt>
                <c:pt idx="1352">
                  <c:v>13.516077333333669</c:v>
                </c:pt>
                <c:pt idx="1353">
                  <c:v>13.526075333356857</c:v>
                </c:pt>
                <c:pt idx="1354">
                  <c:v>13.536073333350942</c:v>
                </c:pt>
                <c:pt idx="1355">
                  <c:v>13.54607233335264</c:v>
                </c:pt>
                <c:pt idx="1356">
                  <c:v>13.556070333346725</c:v>
                </c:pt>
                <c:pt idx="1357">
                  <c:v>13.566069333348423</c:v>
                </c:pt>
                <c:pt idx="1358">
                  <c:v>13.576067333342507</c:v>
                </c:pt>
                <c:pt idx="1359">
                  <c:v>13.586065333336592</c:v>
                </c:pt>
                <c:pt idx="1360">
                  <c:v>13.59606433333829</c:v>
                </c:pt>
                <c:pt idx="1361">
                  <c:v>13.606062333361479</c:v>
                </c:pt>
                <c:pt idx="1362">
                  <c:v>13.616061333334073</c:v>
                </c:pt>
                <c:pt idx="1363">
                  <c:v>13.626059333357261</c:v>
                </c:pt>
                <c:pt idx="1364">
                  <c:v>13.636057333351346</c:v>
                </c:pt>
                <c:pt idx="1365">
                  <c:v>13.646056333353044</c:v>
                </c:pt>
                <c:pt idx="1366">
                  <c:v>13.656054333347129</c:v>
                </c:pt>
                <c:pt idx="1367">
                  <c:v>13.666053333348827</c:v>
                </c:pt>
                <c:pt idx="1368">
                  <c:v>13.676051333342912</c:v>
                </c:pt>
                <c:pt idx="1369">
                  <c:v>13.686049333336996</c:v>
                </c:pt>
                <c:pt idx="1370">
                  <c:v>13.696048333338695</c:v>
                </c:pt>
                <c:pt idx="1371">
                  <c:v>13.706046333361883</c:v>
                </c:pt>
                <c:pt idx="1372">
                  <c:v>13.716044333355967</c:v>
                </c:pt>
                <c:pt idx="1373">
                  <c:v>13.726043333357666</c:v>
                </c:pt>
                <c:pt idx="1374">
                  <c:v>13.73604133335175</c:v>
                </c:pt>
                <c:pt idx="1375">
                  <c:v>13.746040333353449</c:v>
                </c:pt>
                <c:pt idx="1376">
                  <c:v>13.756038333347533</c:v>
                </c:pt>
                <c:pt idx="1377">
                  <c:v>13.766036333341617</c:v>
                </c:pt>
                <c:pt idx="1378">
                  <c:v>13.776035333343316</c:v>
                </c:pt>
                <c:pt idx="1379">
                  <c:v>13.7860333333374</c:v>
                </c:pt>
                <c:pt idx="1380">
                  <c:v>13.796032333339099</c:v>
                </c:pt>
                <c:pt idx="1381">
                  <c:v>13.806030333333183</c:v>
                </c:pt>
                <c:pt idx="1382">
                  <c:v>13.816027750028297</c:v>
                </c:pt>
                <c:pt idx="1383">
                  <c:v>13.826026750000892</c:v>
                </c:pt>
                <c:pt idx="1384">
                  <c:v>13.83602475002408</c:v>
                </c:pt>
                <c:pt idx="1385">
                  <c:v>13.846023750025779</c:v>
                </c:pt>
                <c:pt idx="1386">
                  <c:v>13.856021750019863</c:v>
                </c:pt>
                <c:pt idx="1387">
                  <c:v>13.866019750013947</c:v>
                </c:pt>
                <c:pt idx="1388">
                  <c:v>13.876018750015646</c:v>
                </c:pt>
                <c:pt idx="1389">
                  <c:v>13.88601675000973</c:v>
                </c:pt>
                <c:pt idx="1390">
                  <c:v>13.896015750011429</c:v>
                </c:pt>
                <c:pt idx="1391">
                  <c:v>13.906013750005513</c:v>
                </c:pt>
                <c:pt idx="1392">
                  <c:v>13.916011750028701</c:v>
                </c:pt>
                <c:pt idx="1393">
                  <c:v>13.926010750001296</c:v>
                </c:pt>
                <c:pt idx="1394">
                  <c:v>13.936008750024484</c:v>
                </c:pt>
                <c:pt idx="1395">
                  <c:v>13.946006750018569</c:v>
                </c:pt>
                <c:pt idx="1396">
                  <c:v>13.956005750020267</c:v>
                </c:pt>
                <c:pt idx="1397">
                  <c:v>13.966003750014352</c:v>
                </c:pt>
                <c:pt idx="1398">
                  <c:v>13.97600275001605</c:v>
                </c:pt>
                <c:pt idx="1399">
                  <c:v>13.986000750010135</c:v>
                </c:pt>
                <c:pt idx="1400">
                  <c:v>13.995998750004219</c:v>
                </c:pt>
                <c:pt idx="1401">
                  <c:v>14.005997750005918</c:v>
                </c:pt>
                <c:pt idx="1402">
                  <c:v>14.015995750000002</c:v>
                </c:pt>
                <c:pt idx="1403">
                  <c:v>14.025994750001701</c:v>
                </c:pt>
                <c:pt idx="1404">
                  <c:v>14.035992750024889</c:v>
                </c:pt>
                <c:pt idx="1405">
                  <c:v>14.045990750018973</c:v>
                </c:pt>
                <c:pt idx="1406">
                  <c:v>14.055989750020672</c:v>
                </c:pt>
                <c:pt idx="1407">
                  <c:v>14.065987750014756</c:v>
                </c:pt>
                <c:pt idx="1408">
                  <c:v>14.075986750016455</c:v>
                </c:pt>
                <c:pt idx="1409">
                  <c:v>14.085984750010539</c:v>
                </c:pt>
                <c:pt idx="1410">
                  <c:v>14.095982750004623</c:v>
                </c:pt>
                <c:pt idx="1411">
                  <c:v>14.105981750006322</c:v>
                </c:pt>
                <c:pt idx="1412">
                  <c:v>14.115979750000406</c:v>
                </c:pt>
                <c:pt idx="1413">
                  <c:v>14.125978750002105</c:v>
                </c:pt>
                <c:pt idx="1414">
                  <c:v>14.135976750025293</c:v>
                </c:pt>
                <c:pt idx="1415">
                  <c:v>14.145974750019377</c:v>
                </c:pt>
                <c:pt idx="1416">
                  <c:v>14.155973750021076</c:v>
                </c:pt>
                <c:pt idx="1417">
                  <c:v>14.16597175001516</c:v>
                </c:pt>
                <c:pt idx="1418">
                  <c:v>14.175969750009244</c:v>
                </c:pt>
                <c:pt idx="1419">
                  <c:v>14.185968750010943</c:v>
                </c:pt>
                <c:pt idx="1420">
                  <c:v>14.195966750005027</c:v>
                </c:pt>
                <c:pt idx="1421">
                  <c:v>14.205965750006726</c:v>
                </c:pt>
                <c:pt idx="1422">
                  <c:v>14.21596375000081</c:v>
                </c:pt>
                <c:pt idx="1423">
                  <c:v>14.225961750023998</c:v>
                </c:pt>
                <c:pt idx="1424">
                  <c:v>14.235960750025697</c:v>
                </c:pt>
                <c:pt idx="1425">
                  <c:v>14.245958750019781</c:v>
                </c:pt>
                <c:pt idx="1426">
                  <c:v>14.25595775002148</c:v>
                </c:pt>
                <c:pt idx="1427">
                  <c:v>14.265955750015564</c:v>
                </c:pt>
                <c:pt idx="1428">
                  <c:v>14.275953750009649</c:v>
                </c:pt>
                <c:pt idx="1429">
                  <c:v>14.285952750011347</c:v>
                </c:pt>
                <c:pt idx="1430">
                  <c:v>14.295950750005431</c:v>
                </c:pt>
                <c:pt idx="1431">
                  <c:v>14.30594975000713</c:v>
                </c:pt>
                <c:pt idx="1432">
                  <c:v>14.315947750001214</c:v>
                </c:pt>
                <c:pt idx="1433">
                  <c:v>14.325945750024403</c:v>
                </c:pt>
                <c:pt idx="1434">
                  <c:v>14.335944750026101</c:v>
                </c:pt>
                <c:pt idx="1435">
                  <c:v>14.345942750020185</c:v>
                </c:pt>
                <c:pt idx="1436">
                  <c:v>14.355941750021884</c:v>
                </c:pt>
                <c:pt idx="1437">
                  <c:v>14.365939750015968</c:v>
                </c:pt>
                <c:pt idx="1438">
                  <c:v>14.375937750010053</c:v>
                </c:pt>
                <c:pt idx="1439">
                  <c:v>14.385936750011751</c:v>
                </c:pt>
                <c:pt idx="1440">
                  <c:v>14.395934750005836</c:v>
                </c:pt>
                <c:pt idx="1441">
                  <c:v>14.40593274999992</c:v>
                </c:pt>
                <c:pt idx="1442">
                  <c:v>14.415931750001619</c:v>
                </c:pt>
                <c:pt idx="1443">
                  <c:v>14.425929750024807</c:v>
                </c:pt>
                <c:pt idx="1444">
                  <c:v>14.435928750026505</c:v>
                </c:pt>
                <c:pt idx="1445">
                  <c:v>14.44592675002059</c:v>
                </c:pt>
                <c:pt idx="1446">
                  <c:v>14.455924750014674</c:v>
                </c:pt>
                <c:pt idx="1447">
                  <c:v>14.465923750016373</c:v>
                </c:pt>
                <c:pt idx="1448">
                  <c:v>14.475921750010457</c:v>
                </c:pt>
                <c:pt idx="1449">
                  <c:v>14.485920750012156</c:v>
                </c:pt>
                <c:pt idx="1450">
                  <c:v>14.49591875000624</c:v>
                </c:pt>
                <c:pt idx="1451">
                  <c:v>14.505916750000324</c:v>
                </c:pt>
                <c:pt idx="1452">
                  <c:v>14.515915750002023</c:v>
                </c:pt>
                <c:pt idx="1453">
                  <c:v>14.525913750025211</c:v>
                </c:pt>
                <c:pt idx="1454">
                  <c:v>14.53591275002691</c:v>
                </c:pt>
                <c:pt idx="1455">
                  <c:v>14.545910750020994</c:v>
                </c:pt>
                <c:pt idx="1456">
                  <c:v>14.555908750015078</c:v>
                </c:pt>
                <c:pt idx="1457">
                  <c:v>14.565907750016777</c:v>
                </c:pt>
                <c:pt idx="1458">
                  <c:v>14.575905750010861</c:v>
                </c:pt>
                <c:pt idx="1459">
                  <c:v>14.58590475001256</c:v>
                </c:pt>
                <c:pt idx="1460">
                  <c:v>14.595902750006644</c:v>
                </c:pt>
                <c:pt idx="1461">
                  <c:v>14.605900750000728</c:v>
                </c:pt>
                <c:pt idx="1462">
                  <c:v>14.615899750002427</c:v>
                </c:pt>
                <c:pt idx="1463">
                  <c:v>14.625897750025615</c:v>
                </c:pt>
                <c:pt idx="1464">
                  <c:v>14.635896750027314</c:v>
                </c:pt>
                <c:pt idx="1465">
                  <c:v>14.645894750021398</c:v>
                </c:pt>
                <c:pt idx="1466">
                  <c:v>14.655892750015482</c:v>
                </c:pt>
                <c:pt idx="1467">
                  <c:v>14.665891750017181</c:v>
                </c:pt>
                <c:pt idx="1468">
                  <c:v>14.675889750011265</c:v>
                </c:pt>
                <c:pt idx="1469">
                  <c:v>14.685888750012964</c:v>
                </c:pt>
                <c:pt idx="1470">
                  <c:v>14.695886750007048</c:v>
                </c:pt>
                <c:pt idx="1471">
                  <c:v>14.705884750001132</c:v>
                </c:pt>
                <c:pt idx="1472">
                  <c:v>14.715883750002831</c:v>
                </c:pt>
                <c:pt idx="1473">
                  <c:v>14.725881750026019</c:v>
                </c:pt>
                <c:pt idx="1474">
                  <c:v>14.735879750020104</c:v>
                </c:pt>
                <c:pt idx="1475">
                  <c:v>14.745878750021802</c:v>
                </c:pt>
                <c:pt idx="1476">
                  <c:v>14.755876750015887</c:v>
                </c:pt>
                <c:pt idx="1477">
                  <c:v>14.765875750017585</c:v>
                </c:pt>
                <c:pt idx="1478">
                  <c:v>14.775873750011669</c:v>
                </c:pt>
                <c:pt idx="1479">
                  <c:v>14.785871750005754</c:v>
                </c:pt>
                <c:pt idx="1480">
                  <c:v>14.795870750007452</c:v>
                </c:pt>
                <c:pt idx="1481">
                  <c:v>14.805868750001537</c:v>
                </c:pt>
                <c:pt idx="1482">
                  <c:v>14.815868708334165</c:v>
                </c:pt>
                <c:pt idx="1483">
                  <c:v>14.825866708357353</c:v>
                </c:pt>
                <c:pt idx="1484">
                  <c:v>14.835864708351437</c:v>
                </c:pt>
                <c:pt idx="1485">
                  <c:v>14.845863708353136</c:v>
                </c:pt>
                <c:pt idx="1486">
                  <c:v>14.85586170834722</c:v>
                </c:pt>
                <c:pt idx="1487">
                  <c:v>14.865860708348919</c:v>
                </c:pt>
                <c:pt idx="1488">
                  <c:v>14.875858708343003</c:v>
                </c:pt>
                <c:pt idx="1489">
                  <c:v>14.885856708337087</c:v>
                </c:pt>
                <c:pt idx="1490">
                  <c:v>14.895855708338786</c:v>
                </c:pt>
                <c:pt idx="1491">
                  <c:v>14.905853708361974</c:v>
                </c:pt>
                <c:pt idx="1492">
                  <c:v>14.915852708334569</c:v>
                </c:pt>
                <c:pt idx="1493">
                  <c:v>14.925850708357757</c:v>
                </c:pt>
                <c:pt idx="1494">
                  <c:v>14.935848708351841</c:v>
                </c:pt>
                <c:pt idx="1495">
                  <c:v>14.94584770835354</c:v>
                </c:pt>
                <c:pt idx="1496">
                  <c:v>14.955845708347624</c:v>
                </c:pt>
                <c:pt idx="1497">
                  <c:v>14.965844708349323</c:v>
                </c:pt>
                <c:pt idx="1498">
                  <c:v>14.975842708343407</c:v>
                </c:pt>
                <c:pt idx="1499">
                  <c:v>14.985840708337491</c:v>
                </c:pt>
                <c:pt idx="1500">
                  <c:v>14.99583970833919</c:v>
                </c:pt>
                <c:pt idx="1501">
                  <c:v>15.005837708333274</c:v>
                </c:pt>
                <c:pt idx="1502">
                  <c:v>15.015836708334973</c:v>
                </c:pt>
                <c:pt idx="1503">
                  <c:v>15.025834708358161</c:v>
                </c:pt>
                <c:pt idx="1504">
                  <c:v>15.035832708352245</c:v>
                </c:pt>
                <c:pt idx="1505">
                  <c:v>15.045831708353944</c:v>
                </c:pt>
                <c:pt idx="1506">
                  <c:v>15.055829708348028</c:v>
                </c:pt>
                <c:pt idx="1507">
                  <c:v>15.065828708349727</c:v>
                </c:pt>
                <c:pt idx="1508">
                  <c:v>15.075826708343811</c:v>
                </c:pt>
                <c:pt idx="1509">
                  <c:v>15.085824708337896</c:v>
                </c:pt>
                <c:pt idx="1510">
                  <c:v>15.095823708339594</c:v>
                </c:pt>
                <c:pt idx="1511">
                  <c:v>15.105821708333679</c:v>
                </c:pt>
                <c:pt idx="1512">
                  <c:v>15.115820708335377</c:v>
                </c:pt>
                <c:pt idx="1513">
                  <c:v>15.125818708358565</c:v>
                </c:pt>
                <c:pt idx="1514">
                  <c:v>15.13581670835265</c:v>
                </c:pt>
                <c:pt idx="1515">
                  <c:v>15.145815708354348</c:v>
                </c:pt>
                <c:pt idx="1516">
                  <c:v>15.155813708348433</c:v>
                </c:pt>
                <c:pt idx="1517">
                  <c:v>15.165811708342517</c:v>
                </c:pt>
                <c:pt idx="1518">
                  <c:v>15.175810708344216</c:v>
                </c:pt>
                <c:pt idx="1519">
                  <c:v>15.1858087083383</c:v>
                </c:pt>
                <c:pt idx="1520">
                  <c:v>15.195807708339998</c:v>
                </c:pt>
                <c:pt idx="1521">
                  <c:v>15.205805708334083</c:v>
                </c:pt>
                <c:pt idx="1522">
                  <c:v>15.215803708357271</c:v>
                </c:pt>
                <c:pt idx="1523">
                  <c:v>15.22580270835897</c:v>
                </c:pt>
                <c:pt idx="1524">
                  <c:v>15.235800708353054</c:v>
                </c:pt>
                <c:pt idx="1525">
                  <c:v>15.245799708354753</c:v>
                </c:pt>
                <c:pt idx="1526">
                  <c:v>15.255797708348837</c:v>
                </c:pt>
                <c:pt idx="1527">
                  <c:v>15.265795708342921</c:v>
                </c:pt>
                <c:pt idx="1528">
                  <c:v>15.27579470834462</c:v>
                </c:pt>
                <c:pt idx="1529">
                  <c:v>15.285792708338704</c:v>
                </c:pt>
                <c:pt idx="1530">
                  <c:v>15.295791708340403</c:v>
                </c:pt>
                <c:pt idx="1531">
                  <c:v>15.305789708334487</c:v>
                </c:pt>
                <c:pt idx="1532">
                  <c:v>15.315787708357675</c:v>
                </c:pt>
                <c:pt idx="1533">
                  <c:v>15.325786708359374</c:v>
                </c:pt>
                <c:pt idx="1534">
                  <c:v>15.335784708353458</c:v>
                </c:pt>
                <c:pt idx="1535">
                  <c:v>15.345783708355157</c:v>
                </c:pt>
                <c:pt idx="1536">
                  <c:v>15.355781708349241</c:v>
                </c:pt>
                <c:pt idx="1537">
                  <c:v>15.365779708343325</c:v>
                </c:pt>
                <c:pt idx="1538">
                  <c:v>15.375778708345024</c:v>
                </c:pt>
                <c:pt idx="1539">
                  <c:v>15.385776708339108</c:v>
                </c:pt>
                <c:pt idx="1540">
                  <c:v>15.395775708340807</c:v>
                </c:pt>
                <c:pt idx="1541">
                  <c:v>15.405773708334891</c:v>
                </c:pt>
                <c:pt idx="1542">
                  <c:v>15.415771708358079</c:v>
                </c:pt>
                <c:pt idx="1543">
                  <c:v>15.425770708359778</c:v>
                </c:pt>
                <c:pt idx="1544">
                  <c:v>15.435768708353862</c:v>
                </c:pt>
                <c:pt idx="1545">
                  <c:v>15.445767708355561</c:v>
                </c:pt>
                <c:pt idx="1546">
                  <c:v>15.455765708349645</c:v>
                </c:pt>
                <c:pt idx="1547">
                  <c:v>15.465763708343729</c:v>
                </c:pt>
                <c:pt idx="1548">
                  <c:v>15.475762708345428</c:v>
                </c:pt>
                <c:pt idx="1549">
                  <c:v>15.485760708339512</c:v>
                </c:pt>
                <c:pt idx="1550">
                  <c:v>15.495759708341211</c:v>
                </c:pt>
                <c:pt idx="1551">
                  <c:v>15.505757708335295</c:v>
                </c:pt>
                <c:pt idx="1552">
                  <c:v>15.515755708358483</c:v>
                </c:pt>
                <c:pt idx="1553">
                  <c:v>15.525754708360182</c:v>
                </c:pt>
                <c:pt idx="1554">
                  <c:v>15.535752708354266</c:v>
                </c:pt>
                <c:pt idx="1555">
                  <c:v>15.545751708355965</c:v>
                </c:pt>
                <c:pt idx="1556">
                  <c:v>15.555749708350049</c:v>
                </c:pt>
                <c:pt idx="1557">
                  <c:v>15.565747708344134</c:v>
                </c:pt>
                <c:pt idx="1558">
                  <c:v>15.575746708345832</c:v>
                </c:pt>
                <c:pt idx="1559">
                  <c:v>15.585744708339917</c:v>
                </c:pt>
                <c:pt idx="1560">
                  <c:v>15.595743708341615</c:v>
                </c:pt>
                <c:pt idx="1561">
                  <c:v>15.6057417083357</c:v>
                </c:pt>
                <c:pt idx="1562">
                  <c:v>15.615739708358888</c:v>
                </c:pt>
                <c:pt idx="1563">
                  <c:v>15.625738708360586</c:v>
                </c:pt>
                <c:pt idx="1564">
                  <c:v>15.635736708354671</c:v>
                </c:pt>
                <c:pt idx="1565">
                  <c:v>15.645735708356369</c:v>
                </c:pt>
                <c:pt idx="1566">
                  <c:v>15.655733708350454</c:v>
                </c:pt>
                <c:pt idx="1567">
                  <c:v>15.665731708344538</c:v>
                </c:pt>
                <c:pt idx="1568">
                  <c:v>15.675730708346236</c:v>
                </c:pt>
                <c:pt idx="1569">
                  <c:v>15.685728708340321</c:v>
                </c:pt>
                <c:pt idx="1570">
                  <c:v>15.695727708342019</c:v>
                </c:pt>
                <c:pt idx="1571">
                  <c:v>15.705725708336104</c:v>
                </c:pt>
                <c:pt idx="1572">
                  <c:v>15.715723708359292</c:v>
                </c:pt>
                <c:pt idx="1573">
                  <c:v>15.725722708360991</c:v>
                </c:pt>
                <c:pt idx="1574">
                  <c:v>15.735720708355075</c:v>
                </c:pt>
                <c:pt idx="1575">
                  <c:v>15.745719708356773</c:v>
                </c:pt>
                <c:pt idx="1576">
                  <c:v>15.755717708350858</c:v>
                </c:pt>
                <c:pt idx="1577">
                  <c:v>15.765715708344942</c:v>
                </c:pt>
                <c:pt idx="1578">
                  <c:v>15.775714708346641</c:v>
                </c:pt>
                <c:pt idx="1579">
                  <c:v>15.785712708340725</c:v>
                </c:pt>
                <c:pt idx="1580">
                  <c:v>15.795711708342424</c:v>
                </c:pt>
                <c:pt idx="1581">
                  <c:v>15.805709708336508</c:v>
                </c:pt>
                <c:pt idx="1582">
                  <c:v>15.815706708352081</c:v>
                </c:pt>
                <c:pt idx="1583">
                  <c:v>15.82570570835378</c:v>
                </c:pt>
                <c:pt idx="1584">
                  <c:v>15.835703708347864</c:v>
                </c:pt>
                <c:pt idx="1585">
                  <c:v>15.845702708349563</c:v>
                </c:pt>
                <c:pt idx="1586">
                  <c:v>15.855700708343647</c:v>
                </c:pt>
                <c:pt idx="1587">
                  <c:v>15.865698708337732</c:v>
                </c:pt>
                <c:pt idx="1588">
                  <c:v>15.87569770833943</c:v>
                </c:pt>
                <c:pt idx="1589">
                  <c:v>15.885695708333515</c:v>
                </c:pt>
                <c:pt idx="1590">
                  <c:v>15.895694708335213</c:v>
                </c:pt>
                <c:pt idx="1591">
                  <c:v>15.905692708358401</c:v>
                </c:pt>
                <c:pt idx="1592">
                  <c:v>15.915690708352486</c:v>
                </c:pt>
                <c:pt idx="1593">
                  <c:v>15.925689708354184</c:v>
                </c:pt>
                <c:pt idx="1594">
                  <c:v>15.935687708348269</c:v>
                </c:pt>
                <c:pt idx="1595">
                  <c:v>15.945686708349967</c:v>
                </c:pt>
                <c:pt idx="1596">
                  <c:v>15.955684708344052</c:v>
                </c:pt>
                <c:pt idx="1597">
                  <c:v>15.965682708338136</c:v>
                </c:pt>
                <c:pt idx="1598">
                  <c:v>15.975681708339835</c:v>
                </c:pt>
                <c:pt idx="1599">
                  <c:v>15.985679708333919</c:v>
                </c:pt>
                <c:pt idx="1600">
                  <c:v>15.995678708335618</c:v>
                </c:pt>
                <c:pt idx="1601">
                  <c:v>16.005676708358806</c:v>
                </c:pt>
                <c:pt idx="1602">
                  <c:v>16.01567470835289</c:v>
                </c:pt>
                <c:pt idx="1603">
                  <c:v>16.025673708354589</c:v>
                </c:pt>
                <c:pt idx="1604">
                  <c:v>16.035671708348673</c:v>
                </c:pt>
                <c:pt idx="1605">
                  <c:v>16.045670708350372</c:v>
                </c:pt>
                <c:pt idx="1606">
                  <c:v>16.055668708344456</c:v>
                </c:pt>
                <c:pt idx="1607">
                  <c:v>16.06566670833854</c:v>
                </c:pt>
                <c:pt idx="1608">
                  <c:v>16.075665708340239</c:v>
                </c:pt>
                <c:pt idx="1609">
                  <c:v>16.085663708334323</c:v>
                </c:pt>
                <c:pt idx="1610">
                  <c:v>16.095662708336022</c:v>
                </c:pt>
                <c:pt idx="1611">
                  <c:v>16.10566070835921</c:v>
                </c:pt>
                <c:pt idx="1612">
                  <c:v>16.115659708360909</c:v>
                </c:pt>
                <c:pt idx="1613">
                  <c:v>16.125657708354993</c:v>
                </c:pt>
                <c:pt idx="1614">
                  <c:v>16.135655708349077</c:v>
                </c:pt>
                <c:pt idx="1615">
                  <c:v>16.145654708350776</c:v>
                </c:pt>
                <c:pt idx="1616">
                  <c:v>16.15565270834486</c:v>
                </c:pt>
                <c:pt idx="1617">
                  <c:v>16.165651708346559</c:v>
                </c:pt>
                <c:pt idx="1618">
                  <c:v>16.175649708340643</c:v>
                </c:pt>
                <c:pt idx="1619">
                  <c:v>16.185647708334727</c:v>
                </c:pt>
                <c:pt idx="1620">
                  <c:v>16.195646708336426</c:v>
                </c:pt>
                <c:pt idx="1621">
                  <c:v>16.205644708359614</c:v>
                </c:pt>
                <c:pt idx="1622">
                  <c:v>16.215643708361313</c:v>
                </c:pt>
                <c:pt idx="1623">
                  <c:v>16.225641708355397</c:v>
                </c:pt>
                <c:pt idx="1624">
                  <c:v>16.235639708349481</c:v>
                </c:pt>
                <c:pt idx="1625">
                  <c:v>16.24563870835118</c:v>
                </c:pt>
                <c:pt idx="1626">
                  <c:v>16.255636708345264</c:v>
                </c:pt>
                <c:pt idx="1627">
                  <c:v>16.265635708346963</c:v>
                </c:pt>
                <c:pt idx="1628">
                  <c:v>16.275633708341047</c:v>
                </c:pt>
                <c:pt idx="1629">
                  <c:v>16.285631708335131</c:v>
                </c:pt>
                <c:pt idx="1630">
                  <c:v>16.29563070833683</c:v>
                </c:pt>
                <c:pt idx="1631">
                  <c:v>16.305628708360018</c:v>
                </c:pt>
                <c:pt idx="1632">
                  <c:v>16.315627708361717</c:v>
                </c:pt>
                <c:pt idx="1633">
                  <c:v>16.325625708355801</c:v>
                </c:pt>
                <c:pt idx="1634">
                  <c:v>16.335623708349885</c:v>
                </c:pt>
                <c:pt idx="1635">
                  <c:v>16.345622708351584</c:v>
                </c:pt>
                <c:pt idx="1636">
                  <c:v>16.355620708345668</c:v>
                </c:pt>
                <c:pt idx="1637">
                  <c:v>16.365619708347367</c:v>
                </c:pt>
                <c:pt idx="1638">
                  <c:v>16.375617708341451</c:v>
                </c:pt>
                <c:pt idx="1639">
                  <c:v>16.385615708335536</c:v>
                </c:pt>
                <c:pt idx="1640">
                  <c:v>16.395614708337234</c:v>
                </c:pt>
                <c:pt idx="1641">
                  <c:v>16.405612708360422</c:v>
                </c:pt>
                <c:pt idx="1642">
                  <c:v>16.415611708362121</c:v>
                </c:pt>
                <c:pt idx="1643">
                  <c:v>16.425609708356205</c:v>
                </c:pt>
                <c:pt idx="1644">
                  <c:v>16.43560770835029</c:v>
                </c:pt>
                <c:pt idx="1645">
                  <c:v>16.445606708351988</c:v>
                </c:pt>
                <c:pt idx="1646">
                  <c:v>16.455604708346073</c:v>
                </c:pt>
                <c:pt idx="1647">
                  <c:v>16.465603708347771</c:v>
                </c:pt>
                <c:pt idx="1648">
                  <c:v>16.475601708341856</c:v>
                </c:pt>
                <c:pt idx="1649">
                  <c:v>16.48559970833594</c:v>
                </c:pt>
                <c:pt idx="1650">
                  <c:v>16.495598708337639</c:v>
                </c:pt>
                <c:pt idx="1651">
                  <c:v>16.505596708360827</c:v>
                </c:pt>
                <c:pt idx="1652">
                  <c:v>16.515595708333421</c:v>
                </c:pt>
                <c:pt idx="1653">
                  <c:v>16.52559370835661</c:v>
                </c:pt>
                <c:pt idx="1654">
                  <c:v>16.535591708350694</c:v>
                </c:pt>
                <c:pt idx="1655">
                  <c:v>16.545590708352393</c:v>
                </c:pt>
                <c:pt idx="1656">
                  <c:v>16.555588708346477</c:v>
                </c:pt>
                <c:pt idx="1657">
                  <c:v>16.565587708348176</c:v>
                </c:pt>
                <c:pt idx="1658">
                  <c:v>16.57558570834226</c:v>
                </c:pt>
                <c:pt idx="1659">
                  <c:v>16.585584708343958</c:v>
                </c:pt>
                <c:pt idx="1660">
                  <c:v>16.595582708338043</c:v>
                </c:pt>
                <c:pt idx="1661">
                  <c:v>16.605580708361231</c:v>
                </c:pt>
                <c:pt idx="1662">
                  <c:v>16.615579708333826</c:v>
                </c:pt>
                <c:pt idx="1663">
                  <c:v>16.625577708357014</c:v>
                </c:pt>
                <c:pt idx="1664">
                  <c:v>16.635576708358712</c:v>
                </c:pt>
                <c:pt idx="1665">
                  <c:v>16.645574708352797</c:v>
                </c:pt>
                <c:pt idx="1666">
                  <c:v>16.655572708346881</c:v>
                </c:pt>
                <c:pt idx="1667">
                  <c:v>16.66557170834858</c:v>
                </c:pt>
                <c:pt idx="1668">
                  <c:v>16.675569708342664</c:v>
                </c:pt>
                <c:pt idx="1669">
                  <c:v>16.685568708344363</c:v>
                </c:pt>
                <c:pt idx="1670">
                  <c:v>16.695566708338447</c:v>
                </c:pt>
                <c:pt idx="1671">
                  <c:v>16.705564708361635</c:v>
                </c:pt>
                <c:pt idx="1672">
                  <c:v>16.71556370833423</c:v>
                </c:pt>
                <c:pt idx="1673">
                  <c:v>16.725561708357418</c:v>
                </c:pt>
                <c:pt idx="1674">
                  <c:v>16.735560708359117</c:v>
                </c:pt>
                <c:pt idx="1675">
                  <c:v>16.745558708353201</c:v>
                </c:pt>
                <c:pt idx="1676">
                  <c:v>16.755556708347285</c:v>
                </c:pt>
                <c:pt idx="1677">
                  <c:v>16.765555708348984</c:v>
                </c:pt>
                <c:pt idx="1678">
                  <c:v>16.775553708343068</c:v>
                </c:pt>
                <c:pt idx="1679">
                  <c:v>16.785552708344767</c:v>
                </c:pt>
                <c:pt idx="1680">
                  <c:v>16.795550708338851</c:v>
                </c:pt>
                <c:pt idx="1681">
                  <c:v>16.805548708362039</c:v>
                </c:pt>
                <c:pt idx="1682">
                  <c:v>16.81554850001703</c:v>
                </c:pt>
                <c:pt idx="1683">
                  <c:v>16.825546500011114</c:v>
                </c:pt>
                <c:pt idx="1684">
                  <c:v>16.835545500012813</c:v>
                </c:pt>
                <c:pt idx="1685">
                  <c:v>16.845543500006897</c:v>
                </c:pt>
                <c:pt idx="1686">
                  <c:v>16.855541500000982</c:v>
                </c:pt>
                <c:pt idx="1687">
                  <c:v>16.86554050000268</c:v>
                </c:pt>
                <c:pt idx="1688">
                  <c:v>16.875538500025868</c:v>
                </c:pt>
                <c:pt idx="1689">
                  <c:v>16.885537500027567</c:v>
                </c:pt>
                <c:pt idx="1690">
                  <c:v>16.895535500021651</c:v>
                </c:pt>
                <c:pt idx="1691">
                  <c:v>16.905533500015736</c:v>
                </c:pt>
                <c:pt idx="1692">
                  <c:v>16.915532500017434</c:v>
                </c:pt>
                <c:pt idx="1693">
                  <c:v>16.925530500011519</c:v>
                </c:pt>
                <c:pt idx="1694">
                  <c:v>16.935529500013217</c:v>
                </c:pt>
                <c:pt idx="1695">
                  <c:v>16.945527500007302</c:v>
                </c:pt>
                <c:pt idx="1696">
                  <c:v>16.955526500009</c:v>
                </c:pt>
                <c:pt idx="1697">
                  <c:v>16.965524500003085</c:v>
                </c:pt>
                <c:pt idx="1698">
                  <c:v>16.975522500026273</c:v>
                </c:pt>
                <c:pt idx="1699">
                  <c:v>16.985521500027971</c:v>
                </c:pt>
                <c:pt idx="1700">
                  <c:v>16.995519500022056</c:v>
                </c:pt>
                <c:pt idx="1701">
                  <c:v>17.005518500023754</c:v>
                </c:pt>
                <c:pt idx="1702">
                  <c:v>17.015516500017839</c:v>
                </c:pt>
                <c:pt idx="1703">
                  <c:v>17.025514500011923</c:v>
                </c:pt>
                <c:pt idx="1704">
                  <c:v>17.035513500013622</c:v>
                </c:pt>
                <c:pt idx="1705">
                  <c:v>17.045511500007706</c:v>
                </c:pt>
                <c:pt idx="1706">
                  <c:v>17.055510500009404</c:v>
                </c:pt>
                <c:pt idx="1707">
                  <c:v>17.065508500003489</c:v>
                </c:pt>
                <c:pt idx="1708">
                  <c:v>17.075506500026677</c:v>
                </c:pt>
                <c:pt idx="1709">
                  <c:v>17.085505500028376</c:v>
                </c:pt>
                <c:pt idx="1710">
                  <c:v>17.09550350002246</c:v>
                </c:pt>
                <c:pt idx="1711">
                  <c:v>17.105502500024159</c:v>
                </c:pt>
                <c:pt idx="1712">
                  <c:v>17.115500500018243</c:v>
                </c:pt>
                <c:pt idx="1713">
                  <c:v>17.125498500012327</c:v>
                </c:pt>
                <c:pt idx="1714">
                  <c:v>17.135497500014026</c:v>
                </c:pt>
                <c:pt idx="1715">
                  <c:v>17.14549550000811</c:v>
                </c:pt>
                <c:pt idx="1716">
                  <c:v>17.155494500009809</c:v>
                </c:pt>
                <c:pt idx="1717">
                  <c:v>17.165492500003893</c:v>
                </c:pt>
                <c:pt idx="1718">
                  <c:v>17.175490500027081</c:v>
                </c:pt>
                <c:pt idx="1719">
                  <c:v>17.18548950002878</c:v>
                </c:pt>
                <c:pt idx="1720">
                  <c:v>17.195487500022864</c:v>
                </c:pt>
                <c:pt idx="1721">
                  <c:v>17.205486500024563</c:v>
                </c:pt>
                <c:pt idx="1722">
                  <c:v>17.215484500018647</c:v>
                </c:pt>
                <c:pt idx="1723">
                  <c:v>17.225483500020346</c:v>
                </c:pt>
                <c:pt idx="1724">
                  <c:v>17.23548150001443</c:v>
                </c:pt>
                <c:pt idx="1725">
                  <c:v>17.245479500008514</c:v>
                </c:pt>
                <c:pt idx="1726">
                  <c:v>17.255478500010213</c:v>
                </c:pt>
                <c:pt idx="1727">
                  <c:v>17.265476500004297</c:v>
                </c:pt>
                <c:pt idx="1728">
                  <c:v>17.275475500005996</c:v>
                </c:pt>
                <c:pt idx="1729">
                  <c:v>17.28547350000008</c:v>
                </c:pt>
                <c:pt idx="1730">
                  <c:v>17.295471500023268</c:v>
                </c:pt>
                <c:pt idx="1731">
                  <c:v>17.305470500024967</c:v>
                </c:pt>
                <c:pt idx="1732">
                  <c:v>17.315468500019051</c:v>
                </c:pt>
                <c:pt idx="1733">
                  <c:v>17.32546750002075</c:v>
                </c:pt>
                <c:pt idx="1734">
                  <c:v>17.335465500014834</c:v>
                </c:pt>
                <c:pt idx="1735">
                  <c:v>17.345463500008918</c:v>
                </c:pt>
                <c:pt idx="1736">
                  <c:v>17.355462500010617</c:v>
                </c:pt>
                <c:pt idx="1737">
                  <c:v>17.365460500004701</c:v>
                </c:pt>
                <c:pt idx="1738">
                  <c:v>17.3754595000064</c:v>
                </c:pt>
                <c:pt idx="1739">
                  <c:v>17.385457500000484</c:v>
                </c:pt>
                <c:pt idx="1740">
                  <c:v>17.395455500023672</c:v>
                </c:pt>
                <c:pt idx="1741">
                  <c:v>17.405454500025371</c:v>
                </c:pt>
                <c:pt idx="1742">
                  <c:v>17.415452500019455</c:v>
                </c:pt>
                <c:pt idx="1743">
                  <c:v>17.425451500021154</c:v>
                </c:pt>
                <c:pt idx="1744">
                  <c:v>17.435449500015238</c:v>
                </c:pt>
                <c:pt idx="1745">
                  <c:v>17.445447500009323</c:v>
                </c:pt>
                <c:pt idx="1746">
                  <c:v>17.455446500011021</c:v>
                </c:pt>
                <c:pt idx="1747">
                  <c:v>17.465444500005106</c:v>
                </c:pt>
                <c:pt idx="1748">
                  <c:v>17.475443500006804</c:v>
                </c:pt>
                <c:pt idx="1749">
                  <c:v>17.485441500000888</c:v>
                </c:pt>
                <c:pt idx="1750">
                  <c:v>17.495440500002587</c:v>
                </c:pt>
                <c:pt idx="1751">
                  <c:v>17.505438500025775</c:v>
                </c:pt>
                <c:pt idx="1752">
                  <c:v>17.51543650001986</c:v>
                </c:pt>
                <c:pt idx="1753">
                  <c:v>17.525435500021558</c:v>
                </c:pt>
                <c:pt idx="1754">
                  <c:v>17.535433500015642</c:v>
                </c:pt>
                <c:pt idx="1755">
                  <c:v>17.545432500017341</c:v>
                </c:pt>
                <c:pt idx="1756">
                  <c:v>17.555430500011425</c:v>
                </c:pt>
                <c:pt idx="1757">
                  <c:v>17.56542850000551</c:v>
                </c:pt>
                <c:pt idx="1758">
                  <c:v>17.575427500007208</c:v>
                </c:pt>
                <c:pt idx="1759">
                  <c:v>17.585425500001293</c:v>
                </c:pt>
                <c:pt idx="1760">
                  <c:v>17.595424500002991</c:v>
                </c:pt>
                <c:pt idx="1761">
                  <c:v>17.605422500026179</c:v>
                </c:pt>
                <c:pt idx="1762">
                  <c:v>17.615420500020264</c:v>
                </c:pt>
                <c:pt idx="1763">
                  <c:v>17.625419500021962</c:v>
                </c:pt>
                <c:pt idx="1764">
                  <c:v>17.635417500016047</c:v>
                </c:pt>
                <c:pt idx="1765">
                  <c:v>17.645416500017745</c:v>
                </c:pt>
                <c:pt idx="1766">
                  <c:v>17.65541450001183</c:v>
                </c:pt>
                <c:pt idx="1767">
                  <c:v>17.665412500005914</c:v>
                </c:pt>
                <c:pt idx="1768">
                  <c:v>17.675411500007613</c:v>
                </c:pt>
                <c:pt idx="1769">
                  <c:v>17.685409500001697</c:v>
                </c:pt>
                <c:pt idx="1770">
                  <c:v>17.695408500003396</c:v>
                </c:pt>
                <c:pt idx="1771">
                  <c:v>17.705406500026584</c:v>
                </c:pt>
                <c:pt idx="1772">
                  <c:v>17.715405500028282</c:v>
                </c:pt>
                <c:pt idx="1773">
                  <c:v>17.725403500022367</c:v>
                </c:pt>
                <c:pt idx="1774">
                  <c:v>17.735401500016451</c:v>
                </c:pt>
                <c:pt idx="1775">
                  <c:v>17.74540050001815</c:v>
                </c:pt>
                <c:pt idx="1776">
                  <c:v>17.755398500012234</c:v>
                </c:pt>
                <c:pt idx="1777">
                  <c:v>17.765397500013933</c:v>
                </c:pt>
                <c:pt idx="1778">
                  <c:v>17.775395500008017</c:v>
                </c:pt>
                <c:pt idx="1779">
                  <c:v>17.785393500002101</c:v>
                </c:pt>
                <c:pt idx="1780">
                  <c:v>17.7953925000038</c:v>
                </c:pt>
                <c:pt idx="1781">
                  <c:v>17.805390500026988</c:v>
                </c:pt>
                <c:pt idx="1782">
                  <c:v>17.815389708353905</c:v>
                </c:pt>
                <c:pt idx="1783">
                  <c:v>17.825387708347989</c:v>
                </c:pt>
                <c:pt idx="1784">
                  <c:v>17.835385708342073</c:v>
                </c:pt>
                <c:pt idx="1785">
                  <c:v>17.845384708343772</c:v>
                </c:pt>
                <c:pt idx="1786">
                  <c:v>17.855382708337856</c:v>
                </c:pt>
                <c:pt idx="1787">
                  <c:v>17.865381708339555</c:v>
                </c:pt>
                <c:pt idx="1788">
                  <c:v>17.875379708333639</c:v>
                </c:pt>
                <c:pt idx="1789">
                  <c:v>17.885378708335338</c:v>
                </c:pt>
                <c:pt idx="1790">
                  <c:v>17.895376708358526</c:v>
                </c:pt>
                <c:pt idx="1791">
                  <c:v>17.90537470835261</c:v>
                </c:pt>
                <c:pt idx="1792">
                  <c:v>17.915373708354309</c:v>
                </c:pt>
                <c:pt idx="1793">
                  <c:v>17.925371708348393</c:v>
                </c:pt>
                <c:pt idx="1794">
                  <c:v>17.935370708350092</c:v>
                </c:pt>
                <c:pt idx="1795">
                  <c:v>17.945368708344176</c:v>
                </c:pt>
                <c:pt idx="1796">
                  <c:v>17.955366708338261</c:v>
                </c:pt>
                <c:pt idx="1797">
                  <c:v>17.965365708339959</c:v>
                </c:pt>
                <c:pt idx="1798">
                  <c:v>17.975363708334044</c:v>
                </c:pt>
                <c:pt idx="1799">
                  <c:v>17.985362708335742</c:v>
                </c:pt>
                <c:pt idx="1800">
                  <c:v>17.99536070835893</c:v>
                </c:pt>
                <c:pt idx="1801">
                  <c:v>18.005358708353015</c:v>
                </c:pt>
                <c:pt idx="1802">
                  <c:v>18.015357708354713</c:v>
                </c:pt>
                <c:pt idx="1803">
                  <c:v>18.025355708348798</c:v>
                </c:pt>
                <c:pt idx="1804">
                  <c:v>18.035354708350496</c:v>
                </c:pt>
                <c:pt idx="1805">
                  <c:v>18.045352708344581</c:v>
                </c:pt>
                <c:pt idx="1806">
                  <c:v>18.055351708346279</c:v>
                </c:pt>
                <c:pt idx="1807">
                  <c:v>18.065349708340364</c:v>
                </c:pt>
                <c:pt idx="1808">
                  <c:v>18.075347708334448</c:v>
                </c:pt>
                <c:pt idx="1809">
                  <c:v>18.085346708336147</c:v>
                </c:pt>
                <c:pt idx="1810">
                  <c:v>18.095344708359335</c:v>
                </c:pt>
                <c:pt idx="1811">
                  <c:v>18.105343708361033</c:v>
                </c:pt>
                <c:pt idx="1812">
                  <c:v>18.115341708355118</c:v>
                </c:pt>
                <c:pt idx="1813">
                  <c:v>18.125339708349202</c:v>
                </c:pt>
                <c:pt idx="1814">
                  <c:v>18.135338708350901</c:v>
                </c:pt>
                <c:pt idx="1815">
                  <c:v>18.145336708344985</c:v>
                </c:pt>
                <c:pt idx="1816">
                  <c:v>18.155335708346684</c:v>
                </c:pt>
                <c:pt idx="1817">
                  <c:v>18.165333708340768</c:v>
                </c:pt>
                <c:pt idx="1818">
                  <c:v>18.175331708334852</c:v>
                </c:pt>
                <c:pt idx="1819">
                  <c:v>18.185330708336551</c:v>
                </c:pt>
                <c:pt idx="1820">
                  <c:v>18.195328708359739</c:v>
                </c:pt>
                <c:pt idx="1821">
                  <c:v>18.205327708361438</c:v>
                </c:pt>
                <c:pt idx="1822">
                  <c:v>18.215325708355522</c:v>
                </c:pt>
                <c:pt idx="1823">
                  <c:v>18.225324708357221</c:v>
                </c:pt>
                <c:pt idx="1824">
                  <c:v>18.235322708351305</c:v>
                </c:pt>
                <c:pt idx="1825">
                  <c:v>18.245320708345389</c:v>
                </c:pt>
                <c:pt idx="1826">
                  <c:v>18.255319708347088</c:v>
                </c:pt>
                <c:pt idx="1827">
                  <c:v>18.265317708341172</c:v>
                </c:pt>
                <c:pt idx="1828">
                  <c:v>18.275316708342871</c:v>
                </c:pt>
                <c:pt idx="1829">
                  <c:v>18.285314708336955</c:v>
                </c:pt>
                <c:pt idx="1830">
                  <c:v>18.295312708360143</c:v>
                </c:pt>
                <c:pt idx="1831">
                  <c:v>18.305311708361842</c:v>
                </c:pt>
                <c:pt idx="1832">
                  <c:v>18.315309708355926</c:v>
                </c:pt>
                <c:pt idx="1833">
                  <c:v>18.325308708357625</c:v>
                </c:pt>
                <c:pt idx="1834">
                  <c:v>18.335306708351709</c:v>
                </c:pt>
                <c:pt idx="1835">
                  <c:v>18.345304708345793</c:v>
                </c:pt>
                <c:pt idx="1836">
                  <c:v>18.355303708347492</c:v>
                </c:pt>
                <c:pt idx="1837">
                  <c:v>18.365301708341576</c:v>
                </c:pt>
                <c:pt idx="1838">
                  <c:v>18.375300708343275</c:v>
                </c:pt>
                <c:pt idx="1839">
                  <c:v>18.385298708337359</c:v>
                </c:pt>
                <c:pt idx="1840">
                  <c:v>18.395297708339058</c:v>
                </c:pt>
                <c:pt idx="1841">
                  <c:v>18.405295708362246</c:v>
                </c:pt>
                <c:pt idx="1842">
                  <c:v>18.41529370835633</c:v>
                </c:pt>
                <c:pt idx="1843">
                  <c:v>18.425292708358029</c:v>
                </c:pt>
                <c:pt idx="1844">
                  <c:v>18.435290708352113</c:v>
                </c:pt>
                <c:pt idx="1845">
                  <c:v>18.445289708353812</c:v>
                </c:pt>
                <c:pt idx="1846">
                  <c:v>18.455287708347896</c:v>
                </c:pt>
                <c:pt idx="1847">
                  <c:v>18.46528570834198</c:v>
                </c:pt>
                <c:pt idx="1848">
                  <c:v>18.475284708343679</c:v>
                </c:pt>
                <c:pt idx="1849">
                  <c:v>18.485282708337763</c:v>
                </c:pt>
                <c:pt idx="1850">
                  <c:v>18.495281708339462</c:v>
                </c:pt>
                <c:pt idx="1851">
                  <c:v>18.505279708333546</c:v>
                </c:pt>
                <c:pt idx="1852">
                  <c:v>18.515278708335245</c:v>
                </c:pt>
                <c:pt idx="1853">
                  <c:v>18.525276708358433</c:v>
                </c:pt>
                <c:pt idx="1854">
                  <c:v>18.535274708352517</c:v>
                </c:pt>
                <c:pt idx="1855">
                  <c:v>18.545273708354216</c:v>
                </c:pt>
                <c:pt idx="1856">
                  <c:v>18.5552717083483</c:v>
                </c:pt>
                <c:pt idx="1857">
                  <c:v>18.565270708349999</c:v>
                </c:pt>
                <c:pt idx="1858">
                  <c:v>18.575268708344083</c:v>
                </c:pt>
                <c:pt idx="1859">
                  <c:v>18.585266708338168</c:v>
                </c:pt>
                <c:pt idx="1860">
                  <c:v>18.595265708339866</c:v>
                </c:pt>
                <c:pt idx="1861">
                  <c:v>18.60526370833395</c:v>
                </c:pt>
                <c:pt idx="1862">
                  <c:v>18.615262708335649</c:v>
                </c:pt>
                <c:pt idx="1863">
                  <c:v>18.625260708358837</c:v>
                </c:pt>
                <c:pt idx="1864">
                  <c:v>18.635258708352922</c:v>
                </c:pt>
                <c:pt idx="1865">
                  <c:v>18.64525770835462</c:v>
                </c:pt>
                <c:pt idx="1866">
                  <c:v>18.655255708348705</c:v>
                </c:pt>
                <c:pt idx="1867">
                  <c:v>18.665254708350403</c:v>
                </c:pt>
                <c:pt idx="1868">
                  <c:v>18.675252708344487</c:v>
                </c:pt>
                <c:pt idx="1869">
                  <c:v>18.685251708346186</c:v>
                </c:pt>
                <c:pt idx="1870">
                  <c:v>18.69524970834027</c:v>
                </c:pt>
                <c:pt idx="1871">
                  <c:v>18.705247708334355</c:v>
                </c:pt>
                <c:pt idx="1872">
                  <c:v>18.715246708336053</c:v>
                </c:pt>
                <c:pt idx="1873">
                  <c:v>18.725244708359241</c:v>
                </c:pt>
                <c:pt idx="1874">
                  <c:v>18.73524370836094</c:v>
                </c:pt>
                <c:pt idx="1875">
                  <c:v>18.745241708355024</c:v>
                </c:pt>
                <c:pt idx="1876">
                  <c:v>18.755239708349109</c:v>
                </c:pt>
                <c:pt idx="1877">
                  <c:v>18.765238708350807</c:v>
                </c:pt>
                <c:pt idx="1878">
                  <c:v>18.775236708344892</c:v>
                </c:pt>
                <c:pt idx="1879">
                  <c:v>18.78523570834659</c:v>
                </c:pt>
                <c:pt idx="1880">
                  <c:v>18.795233708340675</c:v>
                </c:pt>
                <c:pt idx="1881">
                  <c:v>18.805232708342373</c:v>
                </c:pt>
                <c:pt idx="1882">
                  <c:v>18.815230458334554</c:v>
                </c:pt>
                <c:pt idx="1883">
                  <c:v>18.825228458357742</c:v>
                </c:pt>
                <c:pt idx="1884">
                  <c:v>18.835227458359441</c:v>
                </c:pt>
                <c:pt idx="1885">
                  <c:v>18.845225458353525</c:v>
                </c:pt>
                <c:pt idx="1886">
                  <c:v>18.855224458355224</c:v>
                </c:pt>
                <c:pt idx="1887">
                  <c:v>18.865222458349308</c:v>
                </c:pt>
                <c:pt idx="1888">
                  <c:v>18.875220458343392</c:v>
                </c:pt>
                <c:pt idx="1889">
                  <c:v>18.885219458345091</c:v>
                </c:pt>
                <c:pt idx="1890">
                  <c:v>18.895217458339175</c:v>
                </c:pt>
                <c:pt idx="1891">
                  <c:v>18.905216458340874</c:v>
                </c:pt>
                <c:pt idx="1892">
                  <c:v>18.915214458334958</c:v>
                </c:pt>
                <c:pt idx="1893">
                  <c:v>18.925213458336657</c:v>
                </c:pt>
                <c:pt idx="1894">
                  <c:v>18.935211458359845</c:v>
                </c:pt>
                <c:pt idx="1895">
                  <c:v>18.945209458353929</c:v>
                </c:pt>
                <c:pt idx="1896">
                  <c:v>18.955208458355628</c:v>
                </c:pt>
                <c:pt idx="1897">
                  <c:v>18.965206458349712</c:v>
                </c:pt>
                <c:pt idx="1898">
                  <c:v>18.975205458351411</c:v>
                </c:pt>
                <c:pt idx="1899">
                  <c:v>18.985203458345495</c:v>
                </c:pt>
                <c:pt idx="1900">
                  <c:v>18.995201458339579</c:v>
                </c:pt>
                <c:pt idx="1901">
                  <c:v>19.005200458341278</c:v>
                </c:pt>
                <c:pt idx="1902">
                  <c:v>19.015198458335362</c:v>
                </c:pt>
                <c:pt idx="1903">
                  <c:v>19.025197458337061</c:v>
                </c:pt>
                <c:pt idx="1904">
                  <c:v>19.035195458360249</c:v>
                </c:pt>
                <c:pt idx="1905">
                  <c:v>19.045193458354333</c:v>
                </c:pt>
                <c:pt idx="1906">
                  <c:v>19.055192458356032</c:v>
                </c:pt>
                <c:pt idx="1907">
                  <c:v>19.065190458350116</c:v>
                </c:pt>
                <c:pt idx="1908">
                  <c:v>19.075189458351815</c:v>
                </c:pt>
                <c:pt idx="1909">
                  <c:v>19.085187458345899</c:v>
                </c:pt>
                <c:pt idx="1910">
                  <c:v>19.095186458347598</c:v>
                </c:pt>
                <c:pt idx="1911">
                  <c:v>19.105184458341682</c:v>
                </c:pt>
                <c:pt idx="1912">
                  <c:v>19.115182458335767</c:v>
                </c:pt>
                <c:pt idx="1913">
                  <c:v>19.125181458337465</c:v>
                </c:pt>
                <c:pt idx="1914">
                  <c:v>19.135179458360653</c:v>
                </c:pt>
                <c:pt idx="1915">
                  <c:v>19.145178458333248</c:v>
                </c:pt>
                <c:pt idx="1916">
                  <c:v>19.155176458356436</c:v>
                </c:pt>
                <c:pt idx="1917">
                  <c:v>19.165175458358135</c:v>
                </c:pt>
                <c:pt idx="1918">
                  <c:v>19.175173458352219</c:v>
                </c:pt>
                <c:pt idx="1919">
                  <c:v>19.185171458346304</c:v>
                </c:pt>
                <c:pt idx="1920">
                  <c:v>19.195170458348002</c:v>
                </c:pt>
                <c:pt idx="1921">
                  <c:v>19.205168458342087</c:v>
                </c:pt>
                <c:pt idx="1922">
                  <c:v>19.215167458343785</c:v>
                </c:pt>
                <c:pt idx="1923">
                  <c:v>19.225165458337869</c:v>
                </c:pt>
                <c:pt idx="1924">
                  <c:v>19.235163458361058</c:v>
                </c:pt>
                <c:pt idx="1925">
                  <c:v>19.245162458333652</c:v>
                </c:pt>
                <c:pt idx="1926">
                  <c:v>19.255160458356841</c:v>
                </c:pt>
                <c:pt idx="1927">
                  <c:v>19.265159458358539</c:v>
                </c:pt>
                <c:pt idx="1928">
                  <c:v>19.275157458352624</c:v>
                </c:pt>
                <c:pt idx="1929">
                  <c:v>19.285156458354322</c:v>
                </c:pt>
                <c:pt idx="1930">
                  <c:v>19.295154458348406</c:v>
                </c:pt>
                <c:pt idx="1931">
                  <c:v>19.305152458342491</c:v>
                </c:pt>
                <c:pt idx="1932">
                  <c:v>19.315151458344189</c:v>
                </c:pt>
                <c:pt idx="1933">
                  <c:v>19.325149458338274</c:v>
                </c:pt>
                <c:pt idx="1934">
                  <c:v>19.335148458339972</c:v>
                </c:pt>
                <c:pt idx="1935">
                  <c:v>19.345146458334057</c:v>
                </c:pt>
                <c:pt idx="1936">
                  <c:v>19.355144458357245</c:v>
                </c:pt>
                <c:pt idx="1937">
                  <c:v>19.365143458358943</c:v>
                </c:pt>
                <c:pt idx="1938">
                  <c:v>19.375141458353028</c:v>
                </c:pt>
                <c:pt idx="1939">
                  <c:v>19.385140458354726</c:v>
                </c:pt>
                <c:pt idx="1940">
                  <c:v>19.395138458348811</c:v>
                </c:pt>
                <c:pt idx="1941">
                  <c:v>19.405137458350509</c:v>
                </c:pt>
                <c:pt idx="1942">
                  <c:v>19.415135458344594</c:v>
                </c:pt>
                <c:pt idx="1943">
                  <c:v>19.425133458338678</c:v>
                </c:pt>
                <c:pt idx="1944">
                  <c:v>19.435132458340377</c:v>
                </c:pt>
                <c:pt idx="1945">
                  <c:v>19.445130458334461</c:v>
                </c:pt>
                <c:pt idx="1946">
                  <c:v>19.45512945833616</c:v>
                </c:pt>
                <c:pt idx="1947">
                  <c:v>19.465127458359348</c:v>
                </c:pt>
                <c:pt idx="1948">
                  <c:v>19.475125458353432</c:v>
                </c:pt>
                <c:pt idx="1949">
                  <c:v>19.485124458355131</c:v>
                </c:pt>
                <c:pt idx="1950">
                  <c:v>19.495122458349215</c:v>
                </c:pt>
                <c:pt idx="1951">
                  <c:v>19.505121458350914</c:v>
                </c:pt>
                <c:pt idx="1952">
                  <c:v>19.515119458344998</c:v>
                </c:pt>
                <c:pt idx="1953">
                  <c:v>19.525118458346697</c:v>
                </c:pt>
                <c:pt idx="1954">
                  <c:v>19.535116458340781</c:v>
                </c:pt>
                <c:pt idx="1955">
                  <c:v>19.545114458334865</c:v>
                </c:pt>
                <c:pt idx="1956">
                  <c:v>19.555113458336564</c:v>
                </c:pt>
                <c:pt idx="1957">
                  <c:v>19.565111458359752</c:v>
                </c:pt>
                <c:pt idx="1958">
                  <c:v>19.575110458361451</c:v>
                </c:pt>
                <c:pt idx="1959">
                  <c:v>19.585108458355535</c:v>
                </c:pt>
                <c:pt idx="1960">
                  <c:v>19.595106458349619</c:v>
                </c:pt>
                <c:pt idx="1961">
                  <c:v>19.605105458351318</c:v>
                </c:pt>
                <c:pt idx="1962">
                  <c:v>19.615103458345402</c:v>
                </c:pt>
                <c:pt idx="1963">
                  <c:v>19.625102458347101</c:v>
                </c:pt>
                <c:pt idx="1964">
                  <c:v>19.635100458341185</c:v>
                </c:pt>
                <c:pt idx="1965">
                  <c:v>19.645099458342884</c:v>
                </c:pt>
                <c:pt idx="1966">
                  <c:v>19.655097458336968</c:v>
                </c:pt>
                <c:pt idx="1967">
                  <c:v>19.665095458360156</c:v>
                </c:pt>
                <c:pt idx="1968">
                  <c:v>19.675094458361855</c:v>
                </c:pt>
                <c:pt idx="1969">
                  <c:v>19.685092458355939</c:v>
                </c:pt>
                <c:pt idx="1970">
                  <c:v>19.695091458357638</c:v>
                </c:pt>
                <c:pt idx="1971">
                  <c:v>19.705089458351722</c:v>
                </c:pt>
                <c:pt idx="1972">
                  <c:v>19.715088458353421</c:v>
                </c:pt>
                <c:pt idx="1973">
                  <c:v>19.725086458347505</c:v>
                </c:pt>
                <c:pt idx="1974">
                  <c:v>19.735084458341589</c:v>
                </c:pt>
                <c:pt idx="1975">
                  <c:v>19.745083458343288</c:v>
                </c:pt>
                <c:pt idx="1976">
                  <c:v>19.755081458337372</c:v>
                </c:pt>
                <c:pt idx="1977">
                  <c:v>19.765080458339071</c:v>
                </c:pt>
                <c:pt idx="1978">
                  <c:v>19.775078458362259</c:v>
                </c:pt>
                <c:pt idx="1979">
                  <c:v>19.785076458356343</c:v>
                </c:pt>
                <c:pt idx="1980">
                  <c:v>19.795075458358042</c:v>
                </c:pt>
                <c:pt idx="1981">
                  <c:v>19.805073458352126</c:v>
                </c:pt>
                <c:pt idx="1982">
                  <c:v>19.815072458353825</c:v>
                </c:pt>
                <c:pt idx="1983">
                  <c:v>19.825070458347909</c:v>
                </c:pt>
                <c:pt idx="1984">
                  <c:v>19.835069458349608</c:v>
                </c:pt>
                <c:pt idx="1985">
                  <c:v>19.845067458343692</c:v>
                </c:pt>
                <c:pt idx="1986">
                  <c:v>19.855065458337776</c:v>
                </c:pt>
                <c:pt idx="1987">
                  <c:v>19.865064458339475</c:v>
                </c:pt>
                <c:pt idx="1988">
                  <c:v>19.875062458333559</c:v>
                </c:pt>
                <c:pt idx="1989">
                  <c:v>19.885061458335258</c:v>
                </c:pt>
                <c:pt idx="1990">
                  <c:v>19.895059458358446</c:v>
                </c:pt>
                <c:pt idx="1991">
                  <c:v>19.905058458360145</c:v>
                </c:pt>
                <c:pt idx="1992">
                  <c:v>19.915056458354229</c:v>
                </c:pt>
                <c:pt idx="1993">
                  <c:v>19.925054458348313</c:v>
                </c:pt>
                <c:pt idx="1994">
                  <c:v>19.935053458350012</c:v>
                </c:pt>
                <c:pt idx="1995">
                  <c:v>19.945051458344096</c:v>
                </c:pt>
                <c:pt idx="1996">
                  <c:v>19.955050458345795</c:v>
                </c:pt>
                <c:pt idx="1997">
                  <c:v>19.965048458339879</c:v>
                </c:pt>
                <c:pt idx="1998">
                  <c:v>19.975046458333964</c:v>
                </c:pt>
                <c:pt idx="1999">
                  <c:v>19.985045458335662</c:v>
                </c:pt>
                <c:pt idx="2000">
                  <c:v>19.99504345835885</c:v>
                </c:pt>
                <c:pt idx="2001">
                  <c:v>20.005042458360549</c:v>
                </c:pt>
                <c:pt idx="2002">
                  <c:v>20.015040458354633</c:v>
                </c:pt>
                <c:pt idx="2003">
                  <c:v>20.025039458356332</c:v>
                </c:pt>
                <c:pt idx="2004">
                  <c:v>20.035037458350416</c:v>
                </c:pt>
                <c:pt idx="2005">
                  <c:v>20.045035458344501</c:v>
                </c:pt>
                <c:pt idx="2006">
                  <c:v>20.055034458346199</c:v>
                </c:pt>
                <c:pt idx="2007">
                  <c:v>20.065032458340283</c:v>
                </c:pt>
                <c:pt idx="2008">
                  <c:v>20.075031458341982</c:v>
                </c:pt>
                <c:pt idx="2009">
                  <c:v>20.085029458336066</c:v>
                </c:pt>
                <c:pt idx="2010">
                  <c:v>20.095028458337765</c:v>
                </c:pt>
                <c:pt idx="2011">
                  <c:v>20.105026458360953</c:v>
                </c:pt>
                <c:pt idx="2012">
                  <c:v>20.115024458355037</c:v>
                </c:pt>
                <c:pt idx="2013">
                  <c:v>20.125023458356736</c:v>
                </c:pt>
                <c:pt idx="2014">
                  <c:v>20.13502145835082</c:v>
                </c:pt>
                <c:pt idx="2015">
                  <c:v>20.145020458352519</c:v>
                </c:pt>
                <c:pt idx="2016">
                  <c:v>20.155018458346603</c:v>
                </c:pt>
                <c:pt idx="2017">
                  <c:v>20.165016458340688</c:v>
                </c:pt>
                <c:pt idx="2018">
                  <c:v>20.175015458342386</c:v>
                </c:pt>
                <c:pt idx="2019">
                  <c:v>20.185013458336471</c:v>
                </c:pt>
                <c:pt idx="2020">
                  <c:v>20.195012458338169</c:v>
                </c:pt>
                <c:pt idx="2021">
                  <c:v>20.205010458361357</c:v>
                </c:pt>
                <c:pt idx="2022">
                  <c:v>20.215009458333952</c:v>
                </c:pt>
                <c:pt idx="2023">
                  <c:v>20.22500745835714</c:v>
                </c:pt>
                <c:pt idx="2024">
                  <c:v>20.235005458351225</c:v>
                </c:pt>
                <c:pt idx="2025">
                  <c:v>20.245004458352923</c:v>
                </c:pt>
                <c:pt idx="2026">
                  <c:v>20.255002458347008</c:v>
                </c:pt>
                <c:pt idx="2027">
                  <c:v>20.265001458348706</c:v>
                </c:pt>
                <c:pt idx="2028">
                  <c:v>20.274999458342791</c:v>
                </c:pt>
                <c:pt idx="2029">
                  <c:v>20.284998458344489</c:v>
                </c:pt>
                <c:pt idx="2030">
                  <c:v>20.294996458338574</c:v>
                </c:pt>
                <c:pt idx="2031">
                  <c:v>20.304994458361762</c:v>
                </c:pt>
                <c:pt idx="2032">
                  <c:v>20.314993458334357</c:v>
                </c:pt>
                <c:pt idx="2033">
                  <c:v>20.324991458357545</c:v>
                </c:pt>
                <c:pt idx="2034">
                  <c:v>20.334990458359243</c:v>
                </c:pt>
                <c:pt idx="2035">
                  <c:v>20.344988458353328</c:v>
                </c:pt>
                <c:pt idx="2036">
                  <c:v>20.354987458355026</c:v>
                </c:pt>
                <c:pt idx="2037">
                  <c:v>20.364985458349111</c:v>
                </c:pt>
                <c:pt idx="2038">
                  <c:v>20.374983458343195</c:v>
                </c:pt>
                <c:pt idx="2039">
                  <c:v>20.384982458344894</c:v>
                </c:pt>
                <c:pt idx="2040">
                  <c:v>20.394980458338978</c:v>
                </c:pt>
                <c:pt idx="2041">
                  <c:v>20.404979458340677</c:v>
                </c:pt>
                <c:pt idx="2042">
                  <c:v>20.414977458334761</c:v>
                </c:pt>
                <c:pt idx="2043">
                  <c:v>20.424975458357949</c:v>
                </c:pt>
                <c:pt idx="2044">
                  <c:v>20.434974458359648</c:v>
                </c:pt>
                <c:pt idx="2045">
                  <c:v>20.444972458353732</c:v>
                </c:pt>
                <c:pt idx="2046">
                  <c:v>20.454971458355431</c:v>
                </c:pt>
                <c:pt idx="2047">
                  <c:v>20.464969458349515</c:v>
                </c:pt>
                <c:pt idx="2048">
                  <c:v>20.474968458351213</c:v>
                </c:pt>
                <c:pt idx="2049">
                  <c:v>20.484966458345298</c:v>
                </c:pt>
                <c:pt idx="2050">
                  <c:v>20.494964458339382</c:v>
                </c:pt>
                <c:pt idx="2051">
                  <c:v>20.504963458341081</c:v>
                </c:pt>
                <c:pt idx="2052">
                  <c:v>20.514961458335165</c:v>
                </c:pt>
                <c:pt idx="2053">
                  <c:v>20.524960458336864</c:v>
                </c:pt>
                <c:pt idx="2054">
                  <c:v>20.534958458360052</c:v>
                </c:pt>
                <c:pt idx="2055">
                  <c:v>20.54495745836175</c:v>
                </c:pt>
                <c:pt idx="2056">
                  <c:v>20.554955458355835</c:v>
                </c:pt>
                <c:pt idx="2057">
                  <c:v>20.564953458349919</c:v>
                </c:pt>
                <c:pt idx="2058">
                  <c:v>20.574952458351618</c:v>
                </c:pt>
                <c:pt idx="2059">
                  <c:v>20.584950458345702</c:v>
                </c:pt>
                <c:pt idx="2060">
                  <c:v>20.594949458347401</c:v>
                </c:pt>
                <c:pt idx="2061">
                  <c:v>20.604947458341485</c:v>
                </c:pt>
                <c:pt idx="2062">
                  <c:v>20.614946458343184</c:v>
                </c:pt>
                <c:pt idx="2063">
                  <c:v>20.624944458337268</c:v>
                </c:pt>
                <c:pt idx="2064">
                  <c:v>20.634942458360456</c:v>
                </c:pt>
                <c:pt idx="2065">
                  <c:v>20.644941458362155</c:v>
                </c:pt>
                <c:pt idx="2066">
                  <c:v>20.654939458356239</c:v>
                </c:pt>
                <c:pt idx="2067">
                  <c:v>20.664938458357938</c:v>
                </c:pt>
                <c:pt idx="2068">
                  <c:v>20.674936458352022</c:v>
                </c:pt>
                <c:pt idx="2069">
                  <c:v>20.684934458346106</c:v>
                </c:pt>
                <c:pt idx="2070">
                  <c:v>20.694933458347805</c:v>
                </c:pt>
                <c:pt idx="2071">
                  <c:v>20.704931458341889</c:v>
                </c:pt>
                <c:pt idx="2072">
                  <c:v>20.714930458343588</c:v>
                </c:pt>
                <c:pt idx="2073">
                  <c:v>20.724928458337672</c:v>
                </c:pt>
                <c:pt idx="2074">
                  <c:v>20.734927458339371</c:v>
                </c:pt>
                <c:pt idx="2075">
                  <c:v>20.744925458333455</c:v>
                </c:pt>
                <c:pt idx="2076">
                  <c:v>20.754923458356643</c:v>
                </c:pt>
                <c:pt idx="2077">
                  <c:v>20.764922458358342</c:v>
                </c:pt>
                <c:pt idx="2078">
                  <c:v>20.774920458352426</c:v>
                </c:pt>
                <c:pt idx="2079">
                  <c:v>20.784919458354125</c:v>
                </c:pt>
                <c:pt idx="2080">
                  <c:v>20.794917458348209</c:v>
                </c:pt>
                <c:pt idx="2081">
                  <c:v>20.804916458349908</c:v>
                </c:pt>
                <c:pt idx="2082">
                  <c:v>20.814914458343992</c:v>
                </c:pt>
                <c:pt idx="2083">
                  <c:v>20.824912500014761</c:v>
                </c:pt>
                <c:pt idx="2084">
                  <c:v>20.83491150001646</c:v>
                </c:pt>
                <c:pt idx="2085">
                  <c:v>20.844909500010544</c:v>
                </c:pt>
                <c:pt idx="2086">
                  <c:v>20.854908500012243</c:v>
                </c:pt>
                <c:pt idx="2087">
                  <c:v>20.864906500006327</c:v>
                </c:pt>
                <c:pt idx="2088">
                  <c:v>20.874905500008026</c:v>
                </c:pt>
                <c:pt idx="2089">
                  <c:v>20.88490350000211</c:v>
                </c:pt>
                <c:pt idx="2090">
                  <c:v>20.894901500025298</c:v>
                </c:pt>
                <c:pt idx="2091">
                  <c:v>20.904900500026997</c:v>
                </c:pt>
                <c:pt idx="2092">
                  <c:v>20.914898500021081</c:v>
                </c:pt>
                <c:pt idx="2093">
                  <c:v>20.92489750002278</c:v>
                </c:pt>
                <c:pt idx="2094">
                  <c:v>20.934895500016864</c:v>
                </c:pt>
                <c:pt idx="2095">
                  <c:v>20.944894500018563</c:v>
                </c:pt>
                <c:pt idx="2096">
                  <c:v>20.954892500012647</c:v>
                </c:pt>
                <c:pt idx="2097">
                  <c:v>20.964890500006732</c:v>
                </c:pt>
                <c:pt idx="2098">
                  <c:v>20.97488950000843</c:v>
                </c:pt>
                <c:pt idx="2099">
                  <c:v>20.984887500002515</c:v>
                </c:pt>
                <c:pt idx="2100">
                  <c:v>20.994886500004213</c:v>
                </c:pt>
                <c:pt idx="2101">
                  <c:v>21.004884500027401</c:v>
                </c:pt>
                <c:pt idx="2102">
                  <c:v>21.014882500021486</c:v>
                </c:pt>
                <c:pt idx="2103">
                  <c:v>21.024881500023184</c:v>
                </c:pt>
                <c:pt idx="2104">
                  <c:v>21.034879500017269</c:v>
                </c:pt>
                <c:pt idx="2105">
                  <c:v>21.044878500018967</c:v>
                </c:pt>
                <c:pt idx="2106">
                  <c:v>21.054876500013052</c:v>
                </c:pt>
                <c:pt idx="2107">
                  <c:v>21.06487550001475</c:v>
                </c:pt>
                <c:pt idx="2108">
                  <c:v>21.074873500008835</c:v>
                </c:pt>
                <c:pt idx="2109">
                  <c:v>21.084872500010533</c:v>
                </c:pt>
                <c:pt idx="2110">
                  <c:v>21.094870500004617</c:v>
                </c:pt>
                <c:pt idx="2111">
                  <c:v>21.104868500027806</c:v>
                </c:pt>
                <c:pt idx="2112">
                  <c:v>21.1148675000004</c:v>
                </c:pt>
                <c:pt idx="2113">
                  <c:v>21.124865500023589</c:v>
                </c:pt>
                <c:pt idx="2114">
                  <c:v>21.134864500025287</c:v>
                </c:pt>
                <c:pt idx="2115">
                  <c:v>21.144862500019372</c:v>
                </c:pt>
                <c:pt idx="2116">
                  <c:v>21.15486150002107</c:v>
                </c:pt>
                <c:pt idx="2117">
                  <c:v>21.164859500015154</c:v>
                </c:pt>
                <c:pt idx="2118">
                  <c:v>21.174857500009239</c:v>
                </c:pt>
                <c:pt idx="2119">
                  <c:v>21.184856500010937</c:v>
                </c:pt>
                <c:pt idx="2120">
                  <c:v>21.194854500005022</c:v>
                </c:pt>
                <c:pt idx="2121">
                  <c:v>21.20485350000672</c:v>
                </c:pt>
                <c:pt idx="2122">
                  <c:v>21.214851500000805</c:v>
                </c:pt>
                <c:pt idx="2123">
                  <c:v>21.224849500023993</c:v>
                </c:pt>
                <c:pt idx="2124">
                  <c:v>21.234848500025691</c:v>
                </c:pt>
                <c:pt idx="2125">
                  <c:v>21.244846500019776</c:v>
                </c:pt>
                <c:pt idx="2126">
                  <c:v>21.254845500021474</c:v>
                </c:pt>
                <c:pt idx="2127">
                  <c:v>21.264843500015559</c:v>
                </c:pt>
                <c:pt idx="2128">
                  <c:v>21.274842500017257</c:v>
                </c:pt>
                <c:pt idx="2129">
                  <c:v>21.284840500011342</c:v>
                </c:pt>
                <c:pt idx="2130">
                  <c:v>21.294838500005426</c:v>
                </c:pt>
                <c:pt idx="2131">
                  <c:v>21.304837500007125</c:v>
                </c:pt>
                <c:pt idx="2132">
                  <c:v>21.314835500001209</c:v>
                </c:pt>
                <c:pt idx="2133">
                  <c:v>21.324834500002908</c:v>
                </c:pt>
                <c:pt idx="2134">
                  <c:v>21.334832500026096</c:v>
                </c:pt>
                <c:pt idx="2135">
                  <c:v>21.344831500027794</c:v>
                </c:pt>
                <c:pt idx="2136">
                  <c:v>21.354829500021879</c:v>
                </c:pt>
                <c:pt idx="2137">
                  <c:v>21.364827500015963</c:v>
                </c:pt>
                <c:pt idx="2138">
                  <c:v>21.374826500017662</c:v>
                </c:pt>
                <c:pt idx="2139">
                  <c:v>21.384824500011746</c:v>
                </c:pt>
                <c:pt idx="2140">
                  <c:v>21.394823500013445</c:v>
                </c:pt>
                <c:pt idx="2141">
                  <c:v>21.404821500007529</c:v>
                </c:pt>
                <c:pt idx="2142">
                  <c:v>21.414820500009228</c:v>
                </c:pt>
                <c:pt idx="2143">
                  <c:v>21.424818500003312</c:v>
                </c:pt>
                <c:pt idx="2144">
                  <c:v>21.4348165000265</c:v>
                </c:pt>
                <c:pt idx="2145">
                  <c:v>21.444815500028199</c:v>
                </c:pt>
                <c:pt idx="2146">
                  <c:v>21.454813500022283</c:v>
                </c:pt>
                <c:pt idx="2147">
                  <c:v>21.464812500023982</c:v>
                </c:pt>
                <c:pt idx="2148">
                  <c:v>21.474810500018066</c:v>
                </c:pt>
                <c:pt idx="2149">
                  <c:v>21.484809500019765</c:v>
                </c:pt>
                <c:pt idx="2150">
                  <c:v>21.494807500013849</c:v>
                </c:pt>
                <c:pt idx="2151">
                  <c:v>21.504805500007933</c:v>
                </c:pt>
                <c:pt idx="2152">
                  <c:v>21.514804500009632</c:v>
                </c:pt>
                <c:pt idx="2153">
                  <c:v>21.524802500003716</c:v>
                </c:pt>
                <c:pt idx="2154">
                  <c:v>21.534801500005415</c:v>
                </c:pt>
                <c:pt idx="2155">
                  <c:v>21.544799500028603</c:v>
                </c:pt>
                <c:pt idx="2156">
                  <c:v>21.554798500001198</c:v>
                </c:pt>
                <c:pt idx="2157">
                  <c:v>21.564796500024386</c:v>
                </c:pt>
                <c:pt idx="2158">
                  <c:v>21.574795500026084</c:v>
                </c:pt>
                <c:pt idx="2159">
                  <c:v>21.584793500020169</c:v>
                </c:pt>
                <c:pt idx="2160">
                  <c:v>21.594791500014253</c:v>
                </c:pt>
                <c:pt idx="2161">
                  <c:v>21.604790500015952</c:v>
                </c:pt>
                <c:pt idx="2162">
                  <c:v>21.614788500010036</c:v>
                </c:pt>
                <c:pt idx="2163">
                  <c:v>21.624787500011735</c:v>
                </c:pt>
                <c:pt idx="2164">
                  <c:v>21.634785500005819</c:v>
                </c:pt>
                <c:pt idx="2165">
                  <c:v>21.644783499999903</c:v>
                </c:pt>
                <c:pt idx="2166">
                  <c:v>21.654782500001602</c:v>
                </c:pt>
                <c:pt idx="2167">
                  <c:v>21.66478050002479</c:v>
                </c:pt>
                <c:pt idx="2168">
                  <c:v>21.674779500026489</c:v>
                </c:pt>
                <c:pt idx="2169">
                  <c:v>21.684777500020573</c:v>
                </c:pt>
                <c:pt idx="2170">
                  <c:v>21.694776500022272</c:v>
                </c:pt>
                <c:pt idx="2171">
                  <c:v>21.704774500016356</c:v>
                </c:pt>
                <c:pt idx="2172">
                  <c:v>21.71477250001044</c:v>
                </c:pt>
                <c:pt idx="2173">
                  <c:v>21.724771500012139</c:v>
                </c:pt>
                <c:pt idx="2174">
                  <c:v>21.734769500006223</c:v>
                </c:pt>
                <c:pt idx="2175">
                  <c:v>21.744768500007922</c:v>
                </c:pt>
                <c:pt idx="2176">
                  <c:v>21.754766500002006</c:v>
                </c:pt>
                <c:pt idx="2177">
                  <c:v>21.764765500003705</c:v>
                </c:pt>
                <c:pt idx="2178">
                  <c:v>21.774763500026893</c:v>
                </c:pt>
                <c:pt idx="2179">
                  <c:v>21.784761500020977</c:v>
                </c:pt>
                <c:pt idx="2180">
                  <c:v>21.794760500022676</c:v>
                </c:pt>
                <c:pt idx="2181">
                  <c:v>21.80475850001676</c:v>
                </c:pt>
                <c:pt idx="2182">
                  <c:v>21.814757500018459</c:v>
                </c:pt>
                <c:pt idx="2183">
                  <c:v>21.824755250010639</c:v>
                </c:pt>
                <c:pt idx="2184">
                  <c:v>21.834754250012338</c:v>
                </c:pt>
                <c:pt idx="2185">
                  <c:v>21.844752250006422</c:v>
                </c:pt>
                <c:pt idx="2186">
                  <c:v>21.854751250008121</c:v>
                </c:pt>
                <c:pt idx="2187">
                  <c:v>21.864749250002205</c:v>
                </c:pt>
                <c:pt idx="2188">
                  <c:v>21.874747250025393</c:v>
                </c:pt>
                <c:pt idx="2189">
                  <c:v>21.884746250027092</c:v>
                </c:pt>
                <c:pt idx="2190">
                  <c:v>21.894744250021176</c:v>
                </c:pt>
                <c:pt idx="2191">
                  <c:v>21.904743250022875</c:v>
                </c:pt>
                <c:pt idx="2192">
                  <c:v>21.914741250016959</c:v>
                </c:pt>
                <c:pt idx="2193">
                  <c:v>21.924740250018658</c:v>
                </c:pt>
                <c:pt idx="2194">
                  <c:v>21.934738250012742</c:v>
                </c:pt>
                <c:pt idx="2195">
                  <c:v>21.944736250006827</c:v>
                </c:pt>
                <c:pt idx="2196">
                  <c:v>21.954735250008525</c:v>
                </c:pt>
                <c:pt idx="2197">
                  <c:v>21.96473325000261</c:v>
                </c:pt>
                <c:pt idx="2198">
                  <c:v>21.974732250004308</c:v>
                </c:pt>
                <c:pt idx="2199">
                  <c:v>21.984730250027496</c:v>
                </c:pt>
                <c:pt idx="2200">
                  <c:v>21.994729250000091</c:v>
                </c:pt>
                <c:pt idx="2201">
                  <c:v>22.004727250023279</c:v>
                </c:pt>
                <c:pt idx="2202">
                  <c:v>22.014725250017364</c:v>
                </c:pt>
                <c:pt idx="2203">
                  <c:v>22.024724250019062</c:v>
                </c:pt>
                <c:pt idx="2204">
                  <c:v>22.034722250013147</c:v>
                </c:pt>
                <c:pt idx="2205">
                  <c:v>22.044721250014845</c:v>
                </c:pt>
                <c:pt idx="2206">
                  <c:v>22.05471925000893</c:v>
                </c:pt>
                <c:pt idx="2207">
                  <c:v>22.064718250010628</c:v>
                </c:pt>
                <c:pt idx="2208">
                  <c:v>22.074716250004712</c:v>
                </c:pt>
                <c:pt idx="2209">
                  <c:v>22.084714250027901</c:v>
                </c:pt>
                <c:pt idx="2210">
                  <c:v>22.094713250000495</c:v>
                </c:pt>
                <c:pt idx="2211">
                  <c:v>22.104711250023684</c:v>
                </c:pt>
                <c:pt idx="2212">
                  <c:v>22.114710250025382</c:v>
                </c:pt>
                <c:pt idx="2213">
                  <c:v>22.124708250019467</c:v>
                </c:pt>
                <c:pt idx="2214">
                  <c:v>22.134707250021165</c:v>
                </c:pt>
                <c:pt idx="2215">
                  <c:v>22.144705250015249</c:v>
                </c:pt>
                <c:pt idx="2216">
                  <c:v>22.154703250009334</c:v>
                </c:pt>
                <c:pt idx="2217">
                  <c:v>22.164702250011032</c:v>
                </c:pt>
                <c:pt idx="2218">
                  <c:v>22.174700250005117</c:v>
                </c:pt>
                <c:pt idx="2219">
                  <c:v>22.184699250006815</c:v>
                </c:pt>
                <c:pt idx="2220">
                  <c:v>22.1946972500009</c:v>
                </c:pt>
                <c:pt idx="2221">
                  <c:v>22.204696250002598</c:v>
                </c:pt>
                <c:pt idx="2222">
                  <c:v>22.214694250025786</c:v>
                </c:pt>
                <c:pt idx="2223">
                  <c:v>22.224692250019871</c:v>
                </c:pt>
                <c:pt idx="2224">
                  <c:v>22.234691250021569</c:v>
                </c:pt>
                <c:pt idx="2225">
                  <c:v>22.244689250015654</c:v>
                </c:pt>
                <c:pt idx="2226">
                  <c:v>22.254688250017352</c:v>
                </c:pt>
                <c:pt idx="2227">
                  <c:v>22.264686250011437</c:v>
                </c:pt>
                <c:pt idx="2228">
                  <c:v>22.274685250013135</c:v>
                </c:pt>
                <c:pt idx="2229">
                  <c:v>22.28468325000722</c:v>
                </c:pt>
                <c:pt idx="2230">
                  <c:v>22.294681250001304</c:v>
                </c:pt>
                <c:pt idx="2231">
                  <c:v>22.304680250003003</c:v>
                </c:pt>
                <c:pt idx="2232">
                  <c:v>22.314678250026191</c:v>
                </c:pt>
                <c:pt idx="2233">
                  <c:v>22.324677250027889</c:v>
                </c:pt>
                <c:pt idx="2234">
                  <c:v>22.334675250021974</c:v>
                </c:pt>
                <c:pt idx="2235">
                  <c:v>22.344674250023672</c:v>
                </c:pt>
                <c:pt idx="2236">
                  <c:v>22.354672250017757</c:v>
                </c:pt>
                <c:pt idx="2237">
                  <c:v>22.364671250019455</c:v>
                </c:pt>
                <c:pt idx="2238">
                  <c:v>22.37466925001354</c:v>
                </c:pt>
                <c:pt idx="2239">
                  <c:v>22.384667250007624</c:v>
                </c:pt>
                <c:pt idx="2240">
                  <c:v>22.394666250009323</c:v>
                </c:pt>
                <c:pt idx="2241">
                  <c:v>22.404664250003407</c:v>
                </c:pt>
                <c:pt idx="2242">
                  <c:v>22.414663250005106</c:v>
                </c:pt>
                <c:pt idx="2243">
                  <c:v>22.424661250028294</c:v>
                </c:pt>
                <c:pt idx="2244">
                  <c:v>22.434660250000888</c:v>
                </c:pt>
                <c:pt idx="2245">
                  <c:v>22.444658250024077</c:v>
                </c:pt>
                <c:pt idx="2246">
                  <c:v>22.454656250018161</c:v>
                </c:pt>
                <c:pt idx="2247">
                  <c:v>22.46465525001986</c:v>
                </c:pt>
                <c:pt idx="2248">
                  <c:v>22.474653250013944</c:v>
                </c:pt>
                <c:pt idx="2249">
                  <c:v>22.484652250015642</c:v>
                </c:pt>
                <c:pt idx="2250">
                  <c:v>22.494650250009727</c:v>
                </c:pt>
                <c:pt idx="2251">
                  <c:v>22.504649250011425</c:v>
                </c:pt>
                <c:pt idx="2252">
                  <c:v>22.51464725000551</c:v>
                </c:pt>
                <c:pt idx="2253">
                  <c:v>22.524645250028698</c:v>
                </c:pt>
                <c:pt idx="2254">
                  <c:v>22.534644250001293</c:v>
                </c:pt>
                <c:pt idx="2255">
                  <c:v>22.544642250024481</c:v>
                </c:pt>
                <c:pt idx="2256">
                  <c:v>22.554641250026179</c:v>
                </c:pt>
                <c:pt idx="2257">
                  <c:v>22.564639250020264</c:v>
                </c:pt>
                <c:pt idx="2258">
                  <c:v>22.574638250021962</c:v>
                </c:pt>
                <c:pt idx="2259">
                  <c:v>22.584636250016047</c:v>
                </c:pt>
                <c:pt idx="2260">
                  <c:v>22.594634250010131</c:v>
                </c:pt>
                <c:pt idx="2261">
                  <c:v>22.60463325001183</c:v>
                </c:pt>
                <c:pt idx="2262">
                  <c:v>22.614631250005914</c:v>
                </c:pt>
                <c:pt idx="2263">
                  <c:v>22.624630250007613</c:v>
                </c:pt>
                <c:pt idx="2264">
                  <c:v>22.634628250001697</c:v>
                </c:pt>
                <c:pt idx="2265">
                  <c:v>22.644627250003396</c:v>
                </c:pt>
                <c:pt idx="2266">
                  <c:v>22.654625250026584</c:v>
                </c:pt>
                <c:pt idx="2267">
                  <c:v>22.664624250028282</c:v>
                </c:pt>
                <c:pt idx="2268">
                  <c:v>22.674622250022367</c:v>
                </c:pt>
                <c:pt idx="2269">
                  <c:v>22.684620250016451</c:v>
                </c:pt>
                <c:pt idx="2270">
                  <c:v>22.69461925001815</c:v>
                </c:pt>
                <c:pt idx="2271">
                  <c:v>22.704617250012234</c:v>
                </c:pt>
                <c:pt idx="2272">
                  <c:v>22.714616250013933</c:v>
                </c:pt>
                <c:pt idx="2273">
                  <c:v>22.724614250008017</c:v>
                </c:pt>
                <c:pt idx="2274">
                  <c:v>22.734613250009716</c:v>
                </c:pt>
                <c:pt idx="2275">
                  <c:v>22.7446112500038</c:v>
                </c:pt>
                <c:pt idx="2276">
                  <c:v>22.754609250026988</c:v>
                </c:pt>
                <c:pt idx="2277">
                  <c:v>22.764608250028687</c:v>
                </c:pt>
                <c:pt idx="2278">
                  <c:v>22.774606250022771</c:v>
                </c:pt>
                <c:pt idx="2279">
                  <c:v>22.78460525002447</c:v>
                </c:pt>
                <c:pt idx="2280">
                  <c:v>22.794603250018554</c:v>
                </c:pt>
                <c:pt idx="2281">
                  <c:v>22.804602250020253</c:v>
                </c:pt>
                <c:pt idx="2282">
                  <c:v>22.814600250014337</c:v>
                </c:pt>
                <c:pt idx="2283">
                  <c:v>22.824598250008421</c:v>
                </c:pt>
                <c:pt idx="2284">
                  <c:v>22.83459725001012</c:v>
                </c:pt>
                <c:pt idx="2285">
                  <c:v>22.844595250004204</c:v>
                </c:pt>
                <c:pt idx="2286">
                  <c:v>22.854594250005903</c:v>
                </c:pt>
                <c:pt idx="2287">
                  <c:v>22.864592249999987</c:v>
                </c:pt>
                <c:pt idx="2288">
                  <c:v>22.874591250001686</c:v>
                </c:pt>
                <c:pt idx="2289">
                  <c:v>22.884589250024874</c:v>
                </c:pt>
                <c:pt idx="2290">
                  <c:v>22.894587250018958</c:v>
                </c:pt>
                <c:pt idx="2291">
                  <c:v>22.904586250020657</c:v>
                </c:pt>
                <c:pt idx="2292">
                  <c:v>22.914584250014741</c:v>
                </c:pt>
                <c:pt idx="2293">
                  <c:v>22.92458325001644</c:v>
                </c:pt>
                <c:pt idx="2294">
                  <c:v>22.934581250010524</c:v>
                </c:pt>
                <c:pt idx="2295">
                  <c:v>22.944580250012223</c:v>
                </c:pt>
                <c:pt idx="2296">
                  <c:v>22.954578250006307</c:v>
                </c:pt>
                <c:pt idx="2297">
                  <c:v>22.964577250008006</c:v>
                </c:pt>
                <c:pt idx="2298">
                  <c:v>22.97457525000209</c:v>
                </c:pt>
                <c:pt idx="2299">
                  <c:v>22.984573250025278</c:v>
                </c:pt>
                <c:pt idx="2300">
                  <c:v>22.994572250026977</c:v>
                </c:pt>
                <c:pt idx="2301">
                  <c:v>23.004570250021061</c:v>
                </c:pt>
                <c:pt idx="2302">
                  <c:v>23.01456925002276</c:v>
                </c:pt>
                <c:pt idx="2303">
                  <c:v>23.024567250016844</c:v>
                </c:pt>
                <c:pt idx="2304">
                  <c:v>23.034566250018543</c:v>
                </c:pt>
                <c:pt idx="2305">
                  <c:v>23.044564250012627</c:v>
                </c:pt>
                <c:pt idx="2306">
                  <c:v>23.054562250006711</c:v>
                </c:pt>
                <c:pt idx="2307">
                  <c:v>23.06456125000841</c:v>
                </c:pt>
                <c:pt idx="2308">
                  <c:v>23.074559250002494</c:v>
                </c:pt>
                <c:pt idx="2309">
                  <c:v>23.084558250004193</c:v>
                </c:pt>
                <c:pt idx="2310">
                  <c:v>23.094556250027381</c:v>
                </c:pt>
                <c:pt idx="2311">
                  <c:v>23.104555249999976</c:v>
                </c:pt>
                <c:pt idx="2312">
                  <c:v>23.114553250023164</c:v>
                </c:pt>
                <c:pt idx="2313">
                  <c:v>23.124552250024863</c:v>
                </c:pt>
                <c:pt idx="2314">
                  <c:v>23.134550250018947</c:v>
                </c:pt>
                <c:pt idx="2315">
                  <c:v>23.144548250013031</c:v>
                </c:pt>
                <c:pt idx="2316">
                  <c:v>23.15454725001473</c:v>
                </c:pt>
                <c:pt idx="2317">
                  <c:v>23.164545250008814</c:v>
                </c:pt>
                <c:pt idx="2318">
                  <c:v>23.174544250010513</c:v>
                </c:pt>
                <c:pt idx="2319">
                  <c:v>23.184542250004597</c:v>
                </c:pt>
                <c:pt idx="2320">
                  <c:v>23.194541250006296</c:v>
                </c:pt>
                <c:pt idx="2321">
                  <c:v>23.20453925000038</c:v>
                </c:pt>
                <c:pt idx="2322">
                  <c:v>23.214537250023568</c:v>
                </c:pt>
                <c:pt idx="2323">
                  <c:v>23.224536250025267</c:v>
                </c:pt>
                <c:pt idx="2324">
                  <c:v>23.234534250019351</c:v>
                </c:pt>
                <c:pt idx="2325">
                  <c:v>23.24453325002105</c:v>
                </c:pt>
                <c:pt idx="2326">
                  <c:v>23.254531250015134</c:v>
                </c:pt>
                <c:pt idx="2327">
                  <c:v>23.264530250016833</c:v>
                </c:pt>
                <c:pt idx="2328">
                  <c:v>23.274528250010917</c:v>
                </c:pt>
                <c:pt idx="2329">
                  <c:v>23.284527250012616</c:v>
                </c:pt>
                <c:pt idx="2330">
                  <c:v>23.2945252500067</c:v>
                </c:pt>
                <c:pt idx="2331">
                  <c:v>23.304523250000784</c:v>
                </c:pt>
                <c:pt idx="2332">
                  <c:v>23.314522250002483</c:v>
                </c:pt>
                <c:pt idx="2333">
                  <c:v>23.324520250025671</c:v>
                </c:pt>
                <c:pt idx="2334">
                  <c:v>23.33451925002737</c:v>
                </c:pt>
                <c:pt idx="2335">
                  <c:v>23.344517250021454</c:v>
                </c:pt>
                <c:pt idx="2336">
                  <c:v>23.354516250023153</c:v>
                </c:pt>
                <c:pt idx="2337">
                  <c:v>23.364514250017237</c:v>
                </c:pt>
                <c:pt idx="2338">
                  <c:v>23.374512250011321</c:v>
                </c:pt>
                <c:pt idx="2339">
                  <c:v>23.38451125001302</c:v>
                </c:pt>
                <c:pt idx="2340">
                  <c:v>23.394509250007104</c:v>
                </c:pt>
                <c:pt idx="2341">
                  <c:v>23.404508250008803</c:v>
                </c:pt>
                <c:pt idx="2342">
                  <c:v>23.414506250002887</c:v>
                </c:pt>
                <c:pt idx="2343">
                  <c:v>23.424505250004586</c:v>
                </c:pt>
                <c:pt idx="2344">
                  <c:v>23.434503250027774</c:v>
                </c:pt>
                <c:pt idx="2345">
                  <c:v>23.444502250000369</c:v>
                </c:pt>
                <c:pt idx="2346">
                  <c:v>23.454500250023557</c:v>
                </c:pt>
                <c:pt idx="2347">
                  <c:v>23.464498250017641</c:v>
                </c:pt>
                <c:pt idx="2348">
                  <c:v>23.47449725001934</c:v>
                </c:pt>
                <c:pt idx="2349">
                  <c:v>23.484495250013424</c:v>
                </c:pt>
                <c:pt idx="2350">
                  <c:v>23.494494250015123</c:v>
                </c:pt>
                <c:pt idx="2351">
                  <c:v>23.504492250009207</c:v>
                </c:pt>
                <c:pt idx="2352">
                  <c:v>23.514491250010906</c:v>
                </c:pt>
                <c:pt idx="2353">
                  <c:v>23.52448925000499</c:v>
                </c:pt>
                <c:pt idx="2354">
                  <c:v>23.534487250028178</c:v>
                </c:pt>
                <c:pt idx="2355">
                  <c:v>23.544486250000773</c:v>
                </c:pt>
                <c:pt idx="2356">
                  <c:v>23.554484250023961</c:v>
                </c:pt>
                <c:pt idx="2357">
                  <c:v>23.56448325002566</c:v>
                </c:pt>
                <c:pt idx="2358">
                  <c:v>23.574481250019744</c:v>
                </c:pt>
                <c:pt idx="2359">
                  <c:v>23.584480250021443</c:v>
                </c:pt>
                <c:pt idx="2360">
                  <c:v>23.594478250015527</c:v>
                </c:pt>
                <c:pt idx="2361">
                  <c:v>23.604477250017226</c:v>
                </c:pt>
                <c:pt idx="2362">
                  <c:v>23.61447525001131</c:v>
                </c:pt>
                <c:pt idx="2363">
                  <c:v>23.624473250005394</c:v>
                </c:pt>
                <c:pt idx="2364">
                  <c:v>23.634472250007093</c:v>
                </c:pt>
                <c:pt idx="2365">
                  <c:v>23.644470250001177</c:v>
                </c:pt>
                <c:pt idx="2366">
                  <c:v>23.654469250002876</c:v>
                </c:pt>
                <c:pt idx="2367">
                  <c:v>23.664467250026064</c:v>
                </c:pt>
                <c:pt idx="2368">
                  <c:v>23.674466250027763</c:v>
                </c:pt>
                <c:pt idx="2369">
                  <c:v>23.684464250021847</c:v>
                </c:pt>
                <c:pt idx="2370">
                  <c:v>23.694463250023546</c:v>
                </c:pt>
                <c:pt idx="2371">
                  <c:v>23.70446125001763</c:v>
                </c:pt>
                <c:pt idx="2372">
                  <c:v>23.714459250011714</c:v>
                </c:pt>
                <c:pt idx="2373">
                  <c:v>23.724458250013413</c:v>
                </c:pt>
                <c:pt idx="2374">
                  <c:v>23.734456250007497</c:v>
                </c:pt>
                <c:pt idx="2375">
                  <c:v>23.744455250009196</c:v>
                </c:pt>
                <c:pt idx="2376">
                  <c:v>23.75445325000328</c:v>
                </c:pt>
                <c:pt idx="2377">
                  <c:v>23.764452250004979</c:v>
                </c:pt>
                <c:pt idx="2378">
                  <c:v>23.774450250028167</c:v>
                </c:pt>
                <c:pt idx="2379">
                  <c:v>23.784449250000762</c:v>
                </c:pt>
                <c:pt idx="2380">
                  <c:v>23.79444725002395</c:v>
                </c:pt>
                <c:pt idx="2381">
                  <c:v>23.804445250018034</c:v>
                </c:pt>
                <c:pt idx="2382">
                  <c:v>23.814444250019733</c:v>
                </c:pt>
                <c:pt idx="2383">
                  <c:v>23.824442333338084</c:v>
                </c:pt>
                <c:pt idx="2384">
                  <c:v>23.834441333339782</c:v>
                </c:pt>
                <c:pt idx="2385">
                  <c:v>23.844439333333867</c:v>
                </c:pt>
                <c:pt idx="2386">
                  <c:v>23.854438333335565</c:v>
                </c:pt>
                <c:pt idx="2387">
                  <c:v>23.864436333358753</c:v>
                </c:pt>
                <c:pt idx="2388">
                  <c:v>23.874434333352838</c:v>
                </c:pt>
                <c:pt idx="2389">
                  <c:v>23.884433333354536</c:v>
                </c:pt>
                <c:pt idx="2390">
                  <c:v>23.894431333348621</c:v>
                </c:pt>
                <c:pt idx="2391">
                  <c:v>23.904430333350319</c:v>
                </c:pt>
                <c:pt idx="2392">
                  <c:v>23.914428333344404</c:v>
                </c:pt>
                <c:pt idx="2393">
                  <c:v>23.924427333346102</c:v>
                </c:pt>
                <c:pt idx="2394">
                  <c:v>23.934425333340187</c:v>
                </c:pt>
                <c:pt idx="2395">
                  <c:v>23.944424333341885</c:v>
                </c:pt>
                <c:pt idx="2396">
                  <c:v>23.95442233333597</c:v>
                </c:pt>
                <c:pt idx="2397">
                  <c:v>23.964420333359158</c:v>
                </c:pt>
                <c:pt idx="2398">
                  <c:v>23.974419333360856</c:v>
                </c:pt>
                <c:pt idx="2399">
                  <c:v>23.984417333354941</c:v>
                </c:pt>
                <c:pt idx="2400">
                  <c:v>23.994416333356639</c:v>
                </c:pt>
                <c:pt idx="2401">
                  <c:v>24.004414333350724</c:v>
                </c:pt>
                <c:pt idx="2402">
                  <c:v>24.014413333352422</c:v>
                </c:pt>
                <c:pt idx="2403">
                  <c:v>24.024411333346507</c:v>
                </c:pt>
                <c:pt idx="2404">
                  <c:v>24.034410333348205</c:v>
                </c:pt>
                <c:pt idx="2405">
                  <c:v>24.04440833334229</c:v>
                </c:pt>
                <c:pt idx="2406">
                  <c:v>24.054406333336374</c:v>
                </c:pt>
                <c:pt idx="2407">
                  <c:v>24.064405333338073</c:v>
                </c:pt>
                <c:pt idx="2408">
                  <c:v>24.074403333361261</c:v>
                </c:pt>
                <c:pt idx="2409">
                  <c:v>24.084402333333855</c:v>
                </c:pt>
                <c:pt idx="2410">
                  <c:v>24.094400333357044</c:v>
                </c:pt>
                <c:pt idx="2411">
                  <c:v>24.104399333358742</c:v>
                </c:pt>
                <c:pt idx="2412">
                  <c:v>24.114397333352827</c:v>
                </c:pt>
                <c:pt idx="2413">
                  <c:v>24.124396333354525</c:v>
                </c:pt>
                <c:pt idx="2414">
                  <c:v>24.13439433334861</c:v>
                </c:pt>
                <c:pt idx="2415">
                  <c:v>24.144392333342694</c:v>
                </c:pt>
                <c:pt idx="2416">
                  <c:v>24.154391333344392</c:v>
                </c:pt>
                <c:pt idx="2417">
                  <c:v>24.164389333338477</c:v>
                </c:pt>
                <c:pt idx="2418">
                  <c:v>24.174388333340175</c:v>
                </c:pt>
                <c:pt idx="2419">
                  <c:v>24.18438633333426</c:v>
                </c:pt>
                <c:pt idx="2420">
                  <c:v>24.194385333335958</c:v>
                </c:pt>
                <c:pt idx="2421">
                  <c:v>24.204383333359146</c:v>
                </c:pt>
                <c:pt idx="2422">
                  <c:v>24.214382333360845</c:v>
                </c:pt>
                <c:pt idx="2423">
                  <c:v>24.224380333354929</c:v>
                </c:pt>
                <c:pt idx="2424">
                  <c:v>24.234378333349014</c:v>
                </c:pt>
                <c:pt idx="2425">
                  <c:v>24.244377333350712</c:v>
                </c:pt>
                <c:pt idx="2426">
                  <c:v>24.254375333344797</c:v>
                </c:pt>
                <c:pt idx="2427">
                  <c:v>24.264374333346495</c:v>
                </c:pt>
                <c:pt idx="2428">
                  <c:v>24.27437233334058</c:v>
                </c:pt>
                <c:pt idx="2429">
                  <c:v>24.284371333342278</c:v>
                </c:pt>
                <c:pt idx="2430">
                  <c:v>24.294369333336363</c:v>
                </c:pt>
                <c:pt idx="2431">
                  <c:v>24.304368333338061</c:v>
                </c:pt>
                <c:pt idx="2432">
                  <c:v>24.314366333361249</c:v>
                </c:pt>
                <c:pt idx="2433">
                  <c:v>24.324364333355334</c:v>
                </c:pt>
                <c:pt idx="2434">
                  <c:v>24.334363333357032</c:v>
                </c:pt>
                <c:pt idx="2435">
                  <c:v>24.344361333351117</c:v>
                </c:pt>
                <c:pt idx="2436">
                  <c:v>24.354360333352815</c:v>
                </c:pt>
                <c:pt idx="2437">
                  <c:v>24.3643583333469</c:v>
                </c:pt>
                <c:pt idx="2438">
                  <c:v>24.374357333348598</c:v>
                </c:pt>
                <c:pt idx="2439">
                  <c:v>24.384355333342683</c:v>
                </c:pt>
                <c:pt idx="2440">
                  <c:v>24.394354333344381</c:v>
                </c:pt>
                <c:pt idx="2441">
                  <c:v>24.404352333338466</c:v>
                </c:pt>
                <c:pt idx="2442">
                  <c:v>24.414350333361654</c:v>
                </c:pt>
                <c:pt idx="2443">
                  <c:v>24.424349333334249</c:v>
                </c:pt>
                <c:pt idx="2444">
                  <c:v>24.434347333357437</c:v>
                </c:pt>
                <c:pt idx="2445">
                  <c:v>24.444346333359135</c:v>
                </c:pt>
                <c:pt idx="2446">
                  <c:v>24.45434433335322</c:v>
                </c:pt>
                <c:pt idx="2447">
                  <c:v>24.464343333354918</c:v>
                </c:pt>
                <c:pt idx="2448">
                  <c:v>24.474341333349003</c:v>
                </c:pt>
                <c:pt idx="2449">
                  <c:v>24.484340333350701</c:v>
                </c:pt>
                <c:pt idx="2450">
                  <c:v>24.494338333344785</c:v>
                </c:pt>
                <c:pt idx="2451">
                  <c:v>24.504337333346484</c:v>
                </c:pt>
                <c:pt idx="2452">
                  <c:v>24.514335333340568</c:v>
                </c:pt>
                <c:pt idx="2453">
                  <c:v>24.524333333334653</c:v>
                </c:pt>
                <c:pt idx="2454">
                  <c:v>24.534332333336351</c:v>
                </c:pt>
                <c:pt idx="2455">
                  <c:v>24.54433033335954</c:v>
                </c:pt>
                <c:pt idx="2456">
                  <c:v>24.554329333361238</c:v>
                </c:pt>
                <c:pt idx="2457">
                  <c:v>24.564327333355322</c:v>
                </c:pt>
                <c:pt idx="2458">
                  <c:v>24.574326333357021</c:v>
                </c:pt>
                <c:pt idx="2459">
                  <c:v>24.584324333351105</c:v>
                </c:pt>
                <c:pt idx="2460">
                  <c:v>24.594323333352804</c:v>
                </c:pt>
                <c:pt idx="2461">
                  <c:v>24.604321333346888</c:v>
                </c:pt>
                <c:pt idx="2462">
                  <c:v>24.614319333340973</c:v>
                </c:pt>
                <c:pt idx="2463">
                  <c:v>24.624318333342671</c:v>
                </c:pt>
                <c:pt idx="2464">
                  <c:v>24.634316333336756</c:v>
                </c:pt>
                <c:pt idx="2465">
                  <c:v>24.644315333338454</c:v>
                </c:pt>
                <c:pt idx="2466">
                  <c:v>24.654313333361642</c:v>
                </c:pt>
                <c:pt idx="2467">
                  <c:v>24.664312333334237</c:v>
                </c:pt>
                <c:pt idx="2468">
                  <c:v>24.674310333357425</c:v>
                </c:pt>
                <c:pt idx="2469">
                  <c:v>24.684309333359124</c:v>
                </c:pt>
                <c:pt idx="2470">
                  <c:v>24.694307333353208</c:v>
                </c:pt>
                <c:pt idx="2471">
                  <c:v>24.704305333347293</c:v>
                </c:pt>
                <c:pt idx="2472">
                  <c:v>24.714304333348991</c:v>
                </c:pt>
                <c:pt idx="2473">
                  <c:v>24.724302333343076</c:v>
                </c:pt>
                <c:pt idx="2474">
                  <c:v>24.734301333344774</c:v>
                </c:pt>
                <c:pt idx="2475">
                  <c:v>24.744299333338859</c:v>
                </c:pt>
                <c:pt idx="2476">
                  <c:v>24.754298333340557</c:v>
                </c:pt>
                <c:pt idx="2477">
                  <c:v>24.764296333334642</c:v>
                </c:pt>
                <c:pt idx="2478">
                  <c:v>24.77429533333634</c:v>
                </c:pt>
                <c:pt idx="2479">
                  <c:v>24.784293333359528</c:v>
                </c:pt>
                <c:pt idx="2480">
                  <c:v>24.794292333361227</c:v>
                </c:pt>
                <c:pt idx="2481">
                  <c:v>24.804290333355311</c:v>
                </c:pt>
                <c:pt idx="2482">
                  <c:v>24.814288333349396</c:v>
                </c:pt>
                <c:pt idx="2483">
                  <c:v>24.824287583352998</c:v>
                </c:pt>
                <c:pt idx="2484">
                  <c:v>24.834285583347082</c:v>
                </c:pt>
                <c:pt idx="2485">
                  <c:v>24.844284583348781</c:v>
                </c:pt>
                <c:pt idx="2486">
                  <c:v>24.854282583342865</c:v>
                </c:pt>
                <c:pt idx="2487">
                  <c:v>24.864281583344564</c:v>
                </c:pt>
                <c:pt idx="2488">
                  <c:v>24.874279583338648</c:v>
                </c:pt>
                <c:pt idx="2489">
                  <c:v>24.884278583340347</c:v>
                </c:pt>
                <c:pt idx="2490">
                  <c:v>24.894276583334431</c:v>
                </c:pt>
                <c:pt idx="2491">
                  <c:v>24.904274583357619</c:v>
                </c:pt>
                <c:pt idx="2492">
                  <c:v>24.914273583359318</c:v>
                </c:pt>
                <c:pt idx="2493">
                  <c:v>24.924271583353402</c:v>
                </c:pt>
                <c:pt idx="2494">
                  <c:v>24.934270583355101</c:v>
                </c:pt>
                <c:pt idx="2495">
                  <c:v>24.944268583349185</c:v>
                </c:pt>
                <c:pt idx="2496">
                  <c:v>24.954267583350884</c:v>
                </c:pt>
                <c:pt idx="2497">
                  <c:v>24.964265583344968</c:v>
                </c:pt>
                <c:pt idx="2498">
                  <c:v>24.974264583346667</c:v>
                </c:pt>
                <c:pt idx="2499">
                  <c:v>24.984262583340751</c:v>
                </c:pt>
                <c:pt idx="2500">
                  <c:v>24.99426158334245</c:v>
                </c:pt>
                <c:pt idx="2501">
                  <c:v>25.004259583336534</c:v>
                </c:pt>
                <c:pt idx="2502">
                  <c:v>25.014257583359722</c:v>
                </c:pt>
                <c:pt idx="2503">
                  <c:v>25.024256583361421</c:v>
                </c:pt>
                <c:pt idx="2504">
                  <c:v>25.034254583355505</c:v>
                </c:pt>
                <c:pt idx="2505">
                  <c:v>25.044253583357204</c:v>
                </c:pt>
                <c:pt idx="2506">
                  <c:v>25.054251583351288</c:v>
                </c:pt>
                <c:pt idx="2507">
                  <c:v>25.064250583352987</c:v>
                </c:pt>
                <c:pt idx="2508">
                  <c:v>25.074248583347071</c:v>
                </c:pt>
                <c:pt idx="2509">
                  <c:v>25.08424758334877</c:v>
                </c:pt>
                <c:pt idx="2510">
                  <c:v>25.094245583342854</c:v>
                </c:pt>
                <c:pt idx="2511">
                  <c:v>25.104244583344553</c:v>
                </c:pt>
                <c:pt idx="2512">
                  <c:v>25.114242583338637</c:v>
                </c:pt>
                <c:pt idx="2513">
                  <c:v>25.124240583361825</c:v>
                </c:pt>
                <c:pt idx="2514">
                  <c:v>25.13423958333442</c:v>
                </c:pt>
                <c:pt idx="2515">
                  <c:v>25.144237583357608</c:v>
                </c:pt>
                <c:pt idx="2516">
                  <c:v>25.154236583359307</c:v>
                </c:pt>
                <c:pt idx="2517">
                  <c:v>25.164234583353391</c:v>
                </c:pt>
                <c:pt idx="2518">
                  <c:v>25.17423358335509</c:v>
                </c:pt>
                <c:pt idx="2519">
                  <c:v>25.184231583349174</c:v>
                </c:pt>
                <c:pt idx="2520">
                  <c:v>25.194230583350873</c:v>
                </c:pt>
                <c:pt idx="2521">
                  <c:v>25.204228583344957</c:v>
                </c:pt>
                <c:pt idx="2522">
                  <c:v>25.214227583346656</c:v>
                </c:pt>
                <c:pt idx="2523">
                  <c:v>25.22422558334074</c:v>
                </c:pt>
                <c:pt idx="2524">
                  <c:v>25.234223583334824</c:v>
                </c:pt>
                <c:pt idx="2525">
                  <c:v>25.244222583336523</c:v>
                </c:pt>
                <c:pt idx="2526">
                  <c:v>25.254220583359711</c:v>
                </c:pt>
                <c:pt idx="2527">
                  <c:v>25.26421958336141</c:v>
                </c:pt>
                <c:pt idx="2528">
                  <c:v>25.274217583355494</c:v>
                </c:pt>
                <c:pt idx="2529">
                  <c:v>25.284216583357193</c:v>
                </c:pt>
                <c:pt idx="2530">
                  <c:v>25.294214583351277</c:v>
                </c:pt>
                <c:pt idx="2531">
                  <c:v>25.304213583352976</c:v>
                </c:pt>
                <c:pt idx="2532">
                  <c:v>25.31421158334706</c:v>
                </c:pt>
                <c:pt idx="2533">
                  <c:v>25.324210583348759</c:v>
                </c:pt>
                <c:pt idx="2534">
                  <c:v>25.334208583342843</c:v>
                </c:pt>
                <c:pt idx="2535">
                  <c:v>25.344206583336927</c:v>
                </c:pt>
                <c:pt idx="2536">
                  <c:v>25.354205583338626</c:v>
                </c:pt>
                <c:pt idx="2537">
                  <c:v>25.364203583361814</c:v>
                </c:pt>
                <c:pt idx="2538">
                  <c:v>25.374202583334409</c:v>
                </c:pt>
                <c:pt idx="2539">
                  <c:v>25.384200583357597</c:v>
                </c:pt>
                <c:pt idx="2540">
                  <c:v>25.394199583359296</c:v>
                </c:pt>
                <c:pt idx="2541">
                  <c:v>25.40419758335338</c:v>
                </c:pt>
                <c:pt idx="2542">
                  <c:v>25.414196583355078</c:v>
                </c:pt>
                <c:pt idx="2543">
                  <c:v>25.424194583349163</c:v>
                </c:pt>
                <c:pt idx="2544">
                  <c:v>25.434193583350861</c:v>
                </c:pt>
                <c:pt idx="2545">
                  <c:v>25.444191583344946</c:v>
                </c:pt>
                <c:pt idx="2546">
                  <c:v>25.45418958333903</c:v>
                </c:pt>
                <c:pt idx="2547">
                  <c:v>25.464188583340729</c:v>
                </c:pt>
                <c:pt idx="2548">
                  <c:v>25.474186583334813</c:v>
                </c:pt>
                <c:pt idx="2549">
                  <c:v>25.484185583336512</c:v>
                </c:pt>
                <c:pt idx="2550">
                  <c:v>25.4941835833597</c:v>
                </c:pt>
                <c:pt idx="2551">
                  <c:v>25.504182583361398</c:v>
                </c:pt>
                <c:pt idx="2552">
                  <c:v>25.514180583355483</c:v>
                </c:pt>
                <c:pt idx="2553">
                  <c:v>25.524179583357181</c:v>
                </c:pt>
                <c:pt idx="2554">
                  <c:v>25.534177583351266</c:v>
                </c:pt>
                <c:pt idx="2555">
                  <c:v>25.544176583352964</c:v>
                </c:pt>
                <c:pt idx="2556">
                  <c:v>25.554174583347049</c:v>
                </c:pt>
                <c:pt idx="2557">
                  <c:v>25.564172583341133</c:v>
                </c:pt>
                <c:pt idx="2558">
                  <c:v>25.574171583342832</c:v>
                </c:pt>
                <c:pt idx="2559">
                  <c:v>25.584169583336916</c:v>
                </c:pt>
                <c:pt idx="2560">
                  <c:v>25.594168583338615</c:v>
                </c:pt>
                <c:pt idx="2561">
                  <c:v>25.604166583361803</c:v>
                </c:pt>
                <c:pt idx="2562">
                  <c:v>25.614165583334398</c:v>
                </c:pt>
                <c:pt idx="2563">
                  <c:v>25.624163583357586</c:v>
                </c:pt>
                <c:pt idx="2564">
                  <c:v>25.634162583359284</c:v>
                </c:pt>
                <c:pt idx="2565">
                  <c:v>25.644160583353369</c:v>
                </c:pt>
                <c:pt idx="2566">
                  <c:v>25.654159583355067</c:v>
                </c:pt>
                <c:pt idx="2567">
                  <c:v>25.664157583349152</c:v>
                </c:pt>
                <c:pt idx="2568">
                  <c:v>25.674155583343236</c:v>
                </c:pt>
                <c:pt idx="2569">
                  <c:v>25.684154583344935</c:v>
                </c:pt>
                <c:pt idx="2570">
                  <c:v>25.694152583339019</c:v>
                </c:pt>
                <c:pt idx="2571">
                  <c:v>25.704151583340717</c:v>
                </c:pt>
                <c:pt idx="2572">
                  <c:v>25.714149583334802</c:v>
                </c:pt>
                <c:pt idx="2573">
                  <c:v>25.7241485833365</c:v>
                </c:pt>
                <c:pt idx="2574">
                  <c:v>25.734146583359689</c:v>
                </c:pt>
                <c:pt idx="2575">
                  <c:v>25.744145583361387</c:v>
                </c:pt>
                <c:pt idx="2576">
                  <c:v>25.754143583355471</c:v>
                </c:pt>
                <c:pt idx="2577">
                  <c:v>25.76414258335717</c:v>
                </c:pt>
                <c:pt idx="2578">
                  <c:v>25.774140583351254</c:v>
                </c:pt>
                <c:pt idx="2579">
                  <c:v>25.784139583352953</c:v>
                </c:pt>
                <c:pt idx="2580">
                  <c:v>25.794137583347037</c:v>
                </c:pt>
                <c:pt idx="2581">
                  <c:v>25.804135583341122</c:v>
                </c:pt>
                <c:pt idx="2582">
                  <c:v>25.81413458334282</c:v>
                </c:pt>
                <c:pt idx="2583">
                  <c:v>25.824132833338808</c:v>
                </c:pt>
                <c:pt idx="2584">
                  <c:v>25.834131833340507</c:v>
                </c:pt>
                <c:pt idx="2585">
                  <c:v>25.844129833334591</c:v>
                </c:pt>
                <c:pt idx="2586">
                  <c:v>25.85412883333629</c:v>
                </c:pt>
                <c:pt idx="2587">
                  <c:v>25.864126833359478</c:v>
                </c:pt>
                <c:pt idx="2588">
                  <c:v>25.874125833361177</c:v>
                </c:pt>
                <c:pt idx="2589">
                  <c:v>25.884123833355261</c:v>
                </c:pt>
                <c:pt idx="2590">
                  <c:v>25.89412283335696</c:v>
                </c:pt>
                <c:pt idx="2591">
                  <c:v>25.904120833351044</c:v>
                </c:pt>
                <c:pt idx="2592">
                  <c:v>25.914118833345128</c:v>
                </c:pt>
                <c:pt idx="2593">
                  <c:v>25.924117833346827</c:v>
                </c:pt>
                <c:pt idx="2594">
                  <c:v>25.934115833340911</c:v>
                </c:pt>
                <c:pt idx="2595">
                  <c:v>25.94411483334261</c:v>
                </c:pt>
                <c:pt idx="2596">
                  <c:v>25.954112833336694</c:v>
                </c:pt>
                <c:pt idx="2597">
                  <c:v>25.964111833338393</c:v>
                </c:pt>
                <c:pt idx="2598">
                  <c:v>25.974109833361581</c:v>
                </c:pt>
                <c:pt idx="2599">
                  <c:v>25.984108833334176</c:v>
                </c:pt>
                <c:pt idx="2600">
                  <c:v>25.994106833357364</c:v>
                </c:pt>
                <c:pt idx="2601">
                  <c:v>26.004105833359063</c:v>
                </c:pt>
                <c:pt idx="2602">
                  <c:v>26.014103833353147</c:v>
                </c:pt>
                <c:pt idx="2603">
                  <c:v>26.024102833354846</c:v>
                </c:pt>
                <c:pt idx="2604">
                  <c:v>26.03410083334893</c:v>
                </c:pt>
                <c:pt idx="2605">
                  <c:v>26.044098833343014</c:v>
                </c:pt>
                <c:pt idx="2606">
                  <c:v>26.054097833344713</c:v>
                </c:pt>
                <c:pt idx="2607">
                  <c:v>26.064095833338797</c:v>
                </c:pt>
                <c:pt idx="2608">
                  <c:v>26.074094833340496</c:v>
                </c:pt>
                <c:pt idx="2609">
                  <c:v>26.08409283333458</c:v>
                </c:pt>
                <c:pt idx="2610">
                  <c:v>26.094091833336279</c:v>
                </c:pt>
                <c:pt idx="2611">
                  <c:v>26.104089833359467</c:v>
                </c:pt>
                <c:pt idx="2612">
                  <c:v>26.114088833361166</c:v>
                </c:pt>
                <c:pt idx="2613">
                  <c:v>26.12408683335525</c:v>
                </c:pt>
                <c:pt idx="2614">
                  <c:v>26.134085833356949</c:v>
                </c:pt>
                <c:pt idx="2615">
                  <c:v>26.144083833351033</c:v>
                </c:pt>
                <c:pt idx="2616">
                  <c:v>26.154082833352732</c:v>
                </c:pt>
                <c:pt idx="2617">
                  <c:v>26.164080833346816</c:v>
                </c:pt>
                <c:pt idx="2618">
                  <c:v>26.1740788333409</c:v>
                </c:pt>
                <c:pt idx="2619">
                  <c:v>26.184077833342599</c:v>
                </c:pt>
                <c:pt idx="2620">
                  <c:v>26.194075833336683</c:v>
                </c:pt>
                <c:pt idx="2621">
                  <c:v>26.204074833338382</c:v>
                </c:pt>
                <c:pt idx="2622">
                  <c:v>26.21407283336157</c:v>
                </c:pt>
                <c:pt idx="2623">
                  <c:v>26.224071833334165</c:v>
                </c:pt>
                <c:pt idx="2624">
                  <c:v>26.234069833357353</c:v>
                </c:pt>
                <c:pt idx="2625">
                  <c:v>26.244068833359051</c:v>
                </c:pt>
                <c:pt idx="2626">
                  <c:v>26.254066833353136</c:v>
                </c:pt>
                <c:pt idx="2627">
                  <c:v>26.264065833354834</c:v>
                </c:pt>
                <c:pt idx="2628">
                  <c:v>26.274063833348919</c:v>
                </c:pt>
                <c:pt idx="2629">
                  <c:v>26.284062833350617</c:v>
                </c:pt>
                <c:pt idx="2630">
                  <c:v>26.294060833344702</c:v>
                </c:pt>
                <c:pt idx="2631">
                  <c:v>26.304058833338786</c:v>
                </c:pt>
                <c:pt idx="2632">
                  <c:v>26.314057833340485</c:v>
                </c:pt>
                <c:pt idx="2633">
                  <c:v>26.324055833334569</c:v>
                </c:pt>
                <c:pt idx="2634">
                  <c:v>26.334054833336268</c:v>
                </c:pt>
                <c:pt idx="2635">
                  <c:v>26.344052833359456</c:v>
                </c:pt>
                <c:pt idx="2636">
                  <c:v>26.354051833361154</c:v>
                </c:pt>
                <c:pt idx="2637">
                  <c:v>26.364049833355239</c:v>
                </c:pt>
                <c:pt idx="2638">
                  <c:v>26.374048833356937</c:v>
                </c:pt>
                <c:pt idx="2639">
                  <c:v>26.384046833351022</c:v>
                </c:pt>
                <c:pt idx="2640">
                  <c:v>26.39404583335272</c:v>
                </c:pt>
                <c:pt idx="2641">
                  <c:v>26.404043833346805</c:v>
                </c:pt>
                <c:pt idx="2642">
                  <c:v>26.414042833348503</c:v>
                </c:pt>
                <c:pt idx="2643">
                  <c:v>26.424040833342588</c:v>
                </c:pt>
                <c:pt idx="2644">
                  <c:v>26.434038833336672</c:v>
                </c:pt>
                <c:pt idx="2645">
                  <c:v>26.444037833338371</c:v>
                </c:pt>
                <c:pt idx="2646">
                  <c:v>26.454035833361559</c:v>
                </c:pt>
                <c:pt idx="2647">
                  <c:v>26.464034833334154</c:v>
                </c:pt>
                <c:pt idx="2648">
                  <c:v>26.474032833357342</c:v>
                </c:pt>
                <c:pt idx="2649">
                  <c:v>26.48403183335904</c:v>
                </c:pt>
                <c:pt idx="2650">
                  <c:v>26.494029833353125</c:v>
                </c:pt>
                <c:pt idx="2651">
                  <c:v>26.504028833354823</c:v>
                </c:pt>
                <c:pt idx="2652">
                  <c:v>26.514026833348908</c:v>
                </c:pt>
                <c:pt idx="2653">
                  <c:v>26.524025833350606</c:v>
                </c:pt>
                <c:pt idx="2654">
                  <c:v>26.534023833344691</c:v>
                </c:pt>
                <c:pt idx="2655">
                  <c:v>26.544022833346389</c:v>
                </c:pt>
                <c:pt idx="2656">
                  <c:v>26.554020833340473</c:v>
                </c:pt>
                <c:pt idx="2657">
                  <c:v>26.564019833342172</c:v>
                </c:pt>
                <c:pt idx="2658">
                  <c:v>26.574017833336256</c:v>
                </c:pt>
                <c:pt idx="2659">
                  <c:v>26.584015833359445</c:v>
                </c:pt>
                <c:pt idx="2660">
                  <c:v>26.594014833361143</c:v>
                </c:pt>
                <c:pt idx="2661">
                  <c:v>26.604012833355227</c:v>
                </c:pt>
                <c:pt idx="2662">
                  <c:v>26.614011833356926</c:v>
                </c:pt>
                <c:pt idx="2663">
                  <c:v>26.62400983335101</c:v>
                </c:pt>
                <c:pt idx="2664">
                  <c:v>26.634008833352709</c:v>
                </c:pt>
                <c:pt idx="2665">
                  <c:v>26.644006833346793</c:v>
                </c:pt>
                <c:pt idx="2666">
                  <c:v>26.654005833348492</c:v>
                </c:pt>
                <c:pt idx="2667">
                  <c:v>26.664003833342576</c:v>
                </c:pt>
                <c:pt idx="2668">
                  <c:v>26.674002833344275</c:v>
                </c:pt>
                <c:pt idx="2669">
                  <c:v>26.684000833338359</c:v>
                </c:pt>
                <c:pt idx="2670">
                  <c:v>26.693999833340058</c:v>
                </c:pt>
                <c:pt idx="2671">
                  <c:v>26.703997833334142</c:v>
                </c:pt>
                <c:pt idx="2672">
                  <c:v>26.713996833335841</c:v>
                </c:pt>
                <c:pt idx="2673">
                  <c:v>26.723994833359029</c:v>
                </c:pt>
                <c:pt idx="2674">
                  <c:v>26.733992833353113</c:v>
                </c:pt>
                <c:pt idx="2675">
                  <c:v>26.743991833354812</c:v>
                </c:pt>
                <c:pt idx="2676">
                  <c:v>26.753989833348896</c:v>
                </c:pt>
                <c:pt idx="2677">
                  <c:v>26.763988833350595</c:v>
                </c:pt>
                <c:pt idx="2678">
                  <c:v>26.773986833344679</c:v>
                </c:pt>
                <c:pt idx="2679">
                  <c:v>26.783985833346378</c:v>
                </c:pt>
                <c:pt idx="2680">
                  <c:v>26.793983833340462</c:v>
                </c:pt>
                <c:pt idx="2681">
                  <c:v>26.803982833342161</c:v>
                </c:pt>
                <c:pt idx="2682">
                  <c:v>26.813980833336245</c:v>
                </c:pt>
                <c:pt idx="2683">
                  <c:v>26.823979708336992</c:v>
                </c:pt>
                <c:pt idx="2684">
                  <c:v>26.83397770836018</c:v>
                </c:pt>
                <c:pt idx="2685">
                  <c:v>26.843976708361879</c:v>
                </c:pt>
                <c:pt idx="2686">
                  <c:v>26.853974708355963</c:v>
                </c:pt>
                <c:pt idx="2687">
                  <c:v>26.863972708350047</c:v>
                </c:pt>
                <c:pt idx="2688">
                  <c:v>26.873971708351746</c:v>
                </c:pt>
                <c:pt idx="2689">
                  <c:v>26.88396970834583</c:v>
                </c:pt>
                <c:pt idx="2690">
                  <c:v>26.893968708347529</c:v>
                </c:pt>
                <c:pt idx="2691">
                  <c:v>26.903966708341613</c:v>
                </c:pt>
                <c:pt idx="2692">
                  <c:v>26.913965708343312</c:v>
                </c:pt>
                <c:pt idx="2693">
                  <c:v>26.923963708337396</c:v>
                </c:pt>
                <c:pt idx="2694">
                  <c:v>26.933962708339095</c:v>
                </c:pt>
                <c:pt idx="2695">
                  <c:v>26.943960708333179</c:v>
                </c:pt>
                <c:pt idx="2696">
                  <c:v>26.953959708334878</c:v>
                </c:pt>
                <c:pt idx="2697">
                  <c:v>26.963957708358066</c:v>
                </c:pt>
                <c:pt idx="2698">
                  <c:v>26.973956708359765</c:v>
                </c:pt>
                <c:pt idx="2699">
                  <c:v>26.983954708353849</c:v>
                </c:pt>
                <c:pt idx="2700">
                  <c:v>26.993953708355548</c:v>
                </c:pt>
                <c:pt idx="2701">
                  <c:v>27.003951708349632</c:v>
                </c:pt>
                <c:pt idx="2702">
                  <c:v>27.013950708351331</c:v>
                </c:pt>
                <c:pt idx="2703">
                  <c:v>27.023948708345415</c:v>
                </c:pt>
                <c:pt idx="2704">
                  <c:v>27.033947708347114</c:v>
                </c:pt>
                <c:pt idx="2705">
                  <c:v>27.043945708341198</c:v>
                </c:pt>
                <c:pt idx="2706">
                  <c:v>27.053943708335282</c:v>
                </c:pt>
                <c:pt idx="2707">
                  <c:v>27.063942708336981</c:v>
                </c:pt>
                <c:pt idx="2708">
                  <c:v>27.073940708360169</c:v>
                </c:pt>
                <c:pt idx="2709">
                  <c:v>27.083939708361868</c:v>
                </c:pt>
                <c:pt idx="2710">
                  <c:v>27.093937708355952</c:v>
                </c:pt>
                <c:pt idx="2711">
                  <c:v>27.103936708357651</c:v>
                </c:pt>
                <c:pt idx="2712">
                  <c:v>27.113934708351735</c:v>
                </c:pt>
                <c:pt idx="2713">
                  <c:v>27.123933708353434</c:v>
                </c:pt>
                <c:pt idx="2714">
                  <c:v>27.133931708347518</c:v>
                </c:pt>
                <c:pt idx="2715">
                  <c:v>27.143930708349217</c:v>
                </c:pt>
                <c:pt idx="2716">
                  <c:v>27.153928708343301</c:v>
                </c:pt>
                <c:pt idx="2717">
                  <c:v>27.163927708345</c:v>
                </c:pt>
                <c:pt idx="2718">
                  <c:v>27.173925708339084</c:v>
                </c:pt>
                <c:pt idx="2719">
                  <c:v>27.183924708340783</c:v>
                </c:pt>
                <c:pt idx="2720">
                  <c:v>27.193922708334867</c:v>
                </c:pt>
                <c:pt idx="2721">
                  <c:v>27.203920708358055</c:v>
                </c:pt>
                <c:pt idx="2722">
                  <c:v>27.213919708359754</c:v>
                </c:pt>
                <c:pt idx="2723">
                  <c:v>27.223917708353838</c:v>
                </c:pt>
                <c:pt idx="2724">
                  <c:v>27.233916708355537</c:v>
                </c:pt>
                <c:pt idx="2725">
                  <c:v>27.243914708349621</c:v>
                </c:pt>
                <c:pt idx="2726">
                  <c:v>27.25391370835132</c:v>
                </c:pt>
                <c:pt idx="2727">
                  <c:v>27.263911708345404</c:v>
                </c:pt>
                <c:pt idx="2728">
                  <c:v>27.273910708347103</c:v>
                </c:pt>
                <c:pt idx="2729">
                  <c:v>27.283908708341187</c:v>
                </c:pt>
                <c:pt idx="2730">
                  <c:v>27.293907708342886</c:v>
                </c:pt>
                <c:pt idx="2731">
                  <c:v>27.30390570833697</c:v>
                </c:pt>
                <c:pt idx="2732">
                  <c:v>27.313904708338669</c:v>
                </c:pt>
                <c:pt idx="2733">
                  <c:v>27.323902708361857</c:v>
                </c:pt>
                <c:pt idx="2734">
                  <c:v>27.333901708334452</c:v>
                </c:pt>
                <c:pt idx="2735">
                  <c:v>27.34389970835764</c:v>
                </c:pt>
                <c:pt idx="2736">
                  <c:v>27.353898708359338</c:v>
                </c:pt>
                <c:pt idx="2737">
                  <c:v>27.363896708353423</c:v>
                </c:pt>
                <c:pt idx="2738">
                  <c:v>27.373895708355121</c:v>
                </c:pt>
                <c:pt idx="2739">
                  <c:v>27.383893708349206</c:v>
                </c:pt>
                <c:pt idx="2740">
                  <c:v>27.393892708350904</c:v>
                </c:pt>
                <c:pt idx="2741">
                  <c:v>27.403890708344989</c:v>
                </c:pt>
                <c:pt idx="2742">
                  <c:v>27.413888708339073</c:v>
                </c:pt>
                <c:pt idx="2743">
                  <c:v>27.423887708340771</c:v>
                </c:pt>
                <c:pt idx="2744">
                  <c:v>27.433885708334856</c:v>
                </c:pt>
                <c:pt idx="2745">
                  <c:v>27.443884708336554</c:v>
                </c:pt>
                <c:pt idx="2746">
                  <c:v>27.453882708359743</c:v>
                </c:pt>
                <c:pt idx="2747">
                  <c:v>27.463881708361441</c:v>
                </c:pt>
                <c:pt idx="2748">
                  <c:v>27.473879708355526</c:v>
                </c:pt>
                <c:pt idx="2749">
                  <c:v>27.483878708357224</c:v>
                </c:pt>
                <c:pt idx="2750">
                  <c:v>27.493876708351308</c:v>
                </c:pt>
                <c:pt idx="2751">
                  <c:v>27.503875708353007</c:v>
                </c:pt>
                <c:pt idx="2752">
                  <c:v>27.513873708347091</c:v>
                </c:pt>
                <c:pt idx="2753">
                  <c:v>27.52387270834879</c:v>
                </c:pt>
                <c:pt idx="2754">
                  <c:v>27.533870708342874</c:v>
                </c:pt>
                <c:pt idx="2755">
                  <c:v>27.543869708344573</c:v>
                </c:pt>
                <c:pt idx="2756">
                  <c:v>27.553867708338657</c:v>
                </c:pt>
                <c:pt idx="2757">
                  <c:v>27.563865708361845</c:v>
                </c:pt>
                <c:pt idx="2758">
                  <c:v>27.57386470833444</c:v>
                </c:pt>
                <c:pt idx="2759">
                  <c:v>27.583863708336139</c:v>
                </c:pt>
                <c:pt idx="2760">
                  <c:v>27.593861708359327</c:v>
                </c:pt>
                <c:pt idx="2761">
                  <c:v>27.603859708353411</c:v>
                </c:pt>
                <c:pt idx="2762">
                  <c:v>27.61385870835511</c:v>
                </c:pt>
                <c:pt idx="2763">
                  <c:v>27.623856708349194</c:v>
                </c:pt>
                <c:pt idx="2764">
                  <c:v>27.633855708350893</c:v>
                </c:pt>
                <c:pt idx="2765">
                  <c:v>27.643853708344977</c:v>
                </c:pt>
                <c:pt idx="2766">
                  <c:v>27.653852708346676</c:v>
                </c:pt>
                <c:pt idx="2767">
                  <c:v>27.66385070834076</c:v>
                </c:pt>
                <c:pt idx="2768">
                  <c:v>27.673849708342459</c:v>
                </c:pt>
                <c:pt idx="2769">
                  <c:v>27.683847708336543</c:v>
                </c:pt>
                <c:pt idx="2770">
                  <c:v>27.693846708338242</c:v>
                </c:pt>
                <c:pt idx="2771">
                  <c:v>27.70384470836143</c:v>
                </c:pt>
                <c:pt idx="2772">
                  <c:v>27.713843708334025</c:v>
                </c:pt>
                <c:pt idx="2773">
                  <c:v>27.723841708357213</c:v>
                </c:pt>
                <c:pt idx="2774">
                  <c:v>27.733840708358912</c:v>
                </c:pt>
                <c:pt idx="2775">
                  <c:v>27.743838708352996</c:v>
                </c:pt>
                <c:pt idx="2776">
                  <c:v>27.753837708354695</c:v>
                </c:pt>
                <c:pt idx="2777">
                  <c:v>27.763835708348779</c:v>
                </c:pt>
                <c:pt idx="2778">
                  <c:v>27.773834708350478</c:v>
                </c:pt>
                <c:pt idx="2779">
                  <c:v>27.783832708344562</c:v>
                </c:pt>
                <c:pt idx="2780">
                  <c:v>27.793830708338646</c:v>
                </c:pt>
                <c:pt idx="2781">
                  <c:v>27.803829708340345</c:v>
                </c:pt>
                <c:pt idx="2782">
                  <c:v>27.813827708334429</c:v>
                </c:pt>
                <c:pt idx="2783">
                  <c:v>27.823825833358569</c:v>
                </c:pt>
                <c:pt idx="2784">
                  <c:v>27.833823833352653</c:v>
                </c:pt>
                <c:pt idx="2785">
                  <c:v>27.843822833354352</c:v>
                </c:pt>
                <c:pt idx="2786">
                  <c:v>27.853820833348436</c:v>
                </c:pt>
                <c:pt idx="2787">
                  <c:v>27.863819833350135</c:v>
                </c:pt>
                <c:pt idx="2788">
                  <c:v>27.873817833344219</c:v>
                </c:pt>
                <c:pt idx="2789">
                  <c:v>27.883816833345918</c:v>
                </c:pt>
                <c:pt idx="2790">
                  <c:v>27.893814833340002</c:v>
                </c:pt>
                <c:pt idx="2791">
                  <c:v>27.903813833341701</c:v>
                </c:pt>
                <c:pt idx="2792">
                  <c:v>27.913811833335785</c:v>
                </c:pt>
                <c:pt idx="2793">
                  <c:v>27.923810833337484</c:v>
                </c:pt>
                <c:pt idx="2794">
                  <c:v>27.933808833360672</c:v>
                </c:pt>
                <c:pt idx="2795">
                  <c:v>27.943807833333267</c:v>
                </c:pt>
                <c:pt idx="2796">
                  <c:v>27.953805833356455</c:v>
                </c:pt>
                <c:pt idx="2797">
                  <c:v>27.963804833358154</c:v>
                </c:pt>
                <c:pt idx="2798">
                  <c:v>27.973802833352238</c:v>
                </c:pt>
                <c:pt idx="2799">
                  <c:v>27.983801833353937</c:v>
                </c:pt>
                <c:pt idx="2800">
                  <c:v>27.993799833348021</c:v>
                </c:pt>
                <c:pt idx="2801">
                  <c:v>28.00379883334972</c:v>
                </c:pt>
                <c:pt idx="2802">
                  <c:v>28.013796833343804</c:v>
                </c:pt>
                <c:pt idx="2803">
                  <c:v>28.023795833345503</c:v>
                </c:pt>
                <c:pt idx="2804">
                  <c:v>28.033793833339587</c:v>
                </c:pt>
                <c:pt idx="2805">
                  <c:v>28.043792833341286</c:v>
                </c:pt>
                <c:pt idx="2806">
                  <c:v>28.05379083333537</c:v>
                </c:pt>
                <c:pt idx="2807">
                  <c:v>28.063788833358558</c:v>
                </c:pt>
                <c:pt idx="2808">
                  <c:v>28.073787833360257</c:v>
                </c:pt>
                <c:pt idx="2809">
                  <c:v>28.083785833354341</c:v>
                </c:pt>
                <c:pt idx="2810">
                  <c:v>28.09378483335604</c:v>
                </c:pt>
                <c:pt idx="2811">
                  <c:v>28.103782833350124</c:v>
                </c:pt>
                <c:pt idx="2812">
                  <c:v>28.113781833351823</c:v>
                </c:pt>
                <c:pt idx="2813">
                  <c:v>28.123779833345907</c:v>
                </c:pt>
                <c:pt idx="2814">
                  <c:v>28.133778833347606</c:v>
                </c:pt>
                <c:pt idx="2815">
                  <c:v>28.14377683334169</c:v>
                </c:pt>
                <c:pt idx="2816">
                  <c:v>28.153775833343389</c:v>
                </c:pt>
                <c:pt idx="2817">
                  <c:v>28.163773833337473</c:v>
                </c:pt>
                <c:pt idx="2818">
                  <c:v>28.173772833339171</c:v>
                </c:pt>
                <c:pt idx="2819">
                  <c:v>28.183770833333256</c:v>
                </c:pt>
                <c:pt idx="2820">
                  <c:v>28.193769833334954</c:v>
                </c:pt>
                <c:pt idx="2821">
                  <c:v>28.203767833358143</c:v>
                </c:pt>
                <c:pt idx="2822">
                  <c:v>28.213766833359841</c:v>
                </c:pt>
                <c:pt idx="2823">
                  <c:v>28.223764833353925</c:v>
                </c:pt>
                <c:pt idx="2824">
                  <c:v>28.233763833355624</c:v>
                </c:pt>
                <c:pt idx="2825">
                  <c:v>28.243761833349708</c:v>
                </c:pt>
                <c:pt idx="2826">
                  <c:v>28.253760833351407</c:v>
                </c:pt>
                <c:pt idx="2827">
                  <c:v>28.263758833345491</c:v>
                </c:pt>
                <c:pt idx="2828">
                  <c:v>28.27375783334719</c:v>
                </c:pt>
                <c:pt idx="2829">
                  <c:v>28.283755833341274</c:v>
                </c:pt>
                <c:pt idx="2830">
                  <c:v>28.293754833342973</c:v>
                </c:pt>
                <c:pt idx="2831">
                  <c:v>28.303752833337057</c:v>
                </c:pt>
                <c:pt idx="2832">
                  <c:v>28.313750833360245</c:v>
                </c:pt>
                <c:pt idx="2833">
                  <c:v>28.323749833361944</c:v>
                </c:pt>
                <c:pt idx="2834">
                  <c:v>28.333747833356028</c:v>
                </c:pt>
                <c:pt idx="2835">
                  <c:v>28.343746833357727</c:v>
                </c:pt>
                <c:pt idx="2836">
                  <c:v>28.353744833351811</c:v>
                </c:pt>
                <c:pt idx="2837">
                  <c:v>28.36374383335351</c:v>
                </c:pt>
                <c:pt idx="2838">
                  <c:v>28.373741833347594</c:v>
                </c:pt>
                <c:pt idx="2839">
                  <c:v>28.383740833349293</c:v>
                </c:pt>
                <c:pt idx="2840">
                  <c:v>28.393738833343377</c:v>
                </c:pt>
                <c:pt idx="2841">
                  <c:v>28.403737833345076</c:v>
                </c:pt>
                <c:pt idx="2842">
                  <c:v>28.41373583333916</c:v>
                </c:pt>
                <c:pt idx="2843">
                  <c:v>28.423734833340859</c:v>
                </c:pt>
                <c:pt idx="2844">
                  <c:v>28.433732833334943</c:v>
                </c:pt>
                <c:pt idx="2845">
                  <c:v>28.443731833336642</c:v>
                </c:pt>
                <c:pt idx="2846">
                  <c:v>28.45372983335983</c:v>
                </c:pt>
                <c:pt idx="2847">
                  <c:v>28.463728833361529</c:v>
                </c:pt>
                <c:pt idx="2848">
                  <c:v>28.473726833355613</c:v>
                </c:pt>
                <c:pt idx="2849">
                  <c:v>28.483725833357312</c:v>
                </c:pt>
                <c:pt idx="2850">
                  <c:v>28.493723833351396</c:v>
                </c:pt>
                <c:pt idx="2851">
                  <c:v>28.503722833353095</c:v>
                </c:pt>
                <c:pt idx="2852">
                  <c:v>28.513720833347179</c:v>
                </c:pt>
                <c:pt idx="2853">
                  <c:v>28.523719833348878</c:v>
                </c:pt>
                <c:pt idx="2854">
                  <c:v>28.533717833342962</c:v>
                </c:pt>
                <c:pt idx="2855">
                  <c:v>28.543716833344661</c:v>
                </c:pt>
                <c:pt idx="2856">
                  <c:v>28.553714833338745</c:v>
                </c:pt>
                <c:pt idx="2857">
                  <c:v>28.563713833340444</c:v>
                </c:pt>
                <c:pt idx="2858">
                  <c:v>28.573711833334528</c:v>
                </c:pt>
                <c:pt idx="2859">
                  <c:v>28.583710833336227</c:v>
                </c:pt>
                <c:pt idx="2860">
                  <c:v>28.593708833359415</c:v>
                </c:pt>
                <c:pt idx="2861">
                  <c:v>28.603706833353499</c:v>
                </c:pt>
                <c:pt idx="2862">
                  <c:v>28.613705833355198</c:v>
                </c:pt>
                <c:pt idx="2863">
                  <c:v>28.623703833349282</c:v>
                </c:pt>
                <c:pt idx="2864">
                  <c:v>28.633702833350981</c:v>
                </c:pt>
                <c:pt idx="2865">
                  <c:v>28.643700833345065</c:v>
                </c:pt>
                <c:pt idx="2866">
                  <c:v>28.653699833346764</c:v>
                </c:pt>
                <c:pt idx="2867">
                  <c:v>28.663697833340848</c:v>
                </c:pt>
                <c:pt idx="2868">
                  <c:v>28.673696833342547</c:v>
                </c:pt>
                <c:pt idx="2869">
                  <c:v>28.683694833336631</c:v>
                </c:pt>
                <c:pt idx="2870">
                  <c:v>28.69369383333833</c:v>
                </c:pt>
                <c:pt idx="2871">
                  <c:v>28.703691833361518</c:v>
                </c:pt>
                <c:pt idx="2872">
                  <c:v>28.713690833334113</c:v>
                </c:pt>
                <c:pt idx="2873">
                  <c:v>28.723688833357301</c:v>
                </c:pt>
                <c:pt idx="2874">
                  <c:v>28.733687833358999</c:v>
                </c:pt>
                <c:pt idx="2875">
                  <c:v>28.743685833353084</c:v>
                </c:pt>
                <c:pt idx="2876">
                  <c:v>28.753684833354782</c:v>
                </c:pt>
                <c:pt idx="2877">
                  <c:v>28.763682833348867</c:v>
                </c:pt>
                <c:pt idx="2878">
                  <c:v>28.773681833350565</c:v>
                </c:pt>
                <c:pt idx="2879">
                  <c:v>28.78367983334465</c:v>
                </c:pt>
                <c:pt idx="2880">
                  <c:v>28.793678833346348</c:v>
                </c:pt>
                <c:pt idx="2881">
                  <c:v>28.803676833340432</c:v>
                </c:pt>
                <c:pt idx="2882">
                  <c:v>28.813675833342131</c:v>
                </c:pt>
                <c:pt idx="2883">
                  <c:v>28.823673625010997</c:v>
                </c:pt>
                <c:pt idx="2884">
                  <c:v>28.833672625012696</c:v>
                </c:pt>
                <c:pt idx="2885">
                  <c:v>28.84367062500678</c:v>
                </c:pt>
                <c:pt idx="2886">
                  <c:v>28.853669625008479</c:v>
                </c:pt>
                <c:pt idx="2887">
                  <c:v>28.863667625002563</c:v>
                </c:pt>
                <c:pt idx="2888">
                  <c:v>28.873666625004262</c:v>
                </c:pt>
                <c:pt idx="2889">
                  <c:v>28.88366462502745</c:v>
                </c:pt>
                <c:pt idx="2890">
                  <c:v>28.893663625000045</c:v>
                </c:pt>
                <c:pt idx="2891">
                  <c:v>28.903661625023233</c:v>
                </c:pt>
                <c:pt idx="2892">
                  <c:v>28.913660625024932</c:v>
                </c:pt>
                <c:pt idx="2893">
                  <c:v>28.923658625019016</c:v>
                </c:pt>
                <c:pt idx="2894">
                  <c:v>28.9336566250131</c:v>
                </c:pt>
                <c:pt idx="2895">
                  <c:v>28.943655625014799</c:v>
                </c:pt>
                <c:pt idx="2896">
                  <c:v>28.953654625016497</c:v>
                </c:pt>
                <c:pt idx="2897">
                  <c:v>28.963652625010582</c:v>
                </c:pt>
                <c:pt idx="2898">
                  <c:v>28.973650625004666</c:v>
                </c:pt>
                <c:pt idx="2899">
                  <c:v>28.983649625006365</c:v>
                </c:pt>
                <c:pt idx="2900">
                  <c:v>28.993647625000449</c:v>
                </c:pt>
                <c:pt idx="2901">
                  <c:v>29.003646625002148</c:v>
                </c:pt>
                <c:pt idx="2902">
                  <c:v>29.013644625025336</c:v>
                </c:pt>
                <c:pt idx="2903">
                  <c:v>29.023643625027034</c:v>
                </c:pt>
                <c:pt idx="2904">
                  <c:v>29.033641625021119</c:v>
                </c:pt>
                <c:pt idx="2905">
                  <c:v>29.043640625022817</c:v>
                </c:pt>
                <c:pt idx="2906">
                  <c:v>29.053638625016902</c:v>
                </c:pt>
                <c:pt idx="2907">
                  <c:v>29.0636376250186</c:v>
                </c:pt>
                <c:pt idx="2908">
                  <c:v>29.073635625012685</c:v>
                </c:pt>
                <c:pt idx="2909">
                  <c:v>29.083634625014383</c:v>
                </c:pt>
                <c:pt idx="2910">
                  <c:v>29.093632625008468</c:v>
                </c:pt>
                <c:pt idx="2911">
                  <c:v>29.103631625010166</c:v>
                </c:pt>
                <c:pt idx="2912">
                  <c:v>29.113629625004251</c:v>
                </c:pt>
                <c:pt idx="2913">
                  <c:v>29.123628625005949</c:v>
                </c:pt>
                <c:pt idx="2914">
                  <c:v>29.133626625000034</c:v>
                </c:pt>
                <c:pt idx="2915">
                  <c:v>29.143625625001732</c:v>
                </c:pt>
                <c:pt idx="2916">
                  <c:v>29.15362362502492</c:v>
                </c:pt>
                <c:pt idx="2917">
                  <c:v>29.163622625026619</c:v>
                </c:pt>
                <c:pt idx="2918">
                  <c:v>29.173620625020703</c:v>
                </c:pt>
                <c:pt idx="2919">
                  <c:v>29.183619625022402</c:v>
                </c:pt>
                <c:pt idx="2920">
                  <c:v>29.193617625016486</c:v>
                </c:pt>
                <c:pt idx="2921">
                  <c:v>29.203616625018185</c:v>
                </c:pt>
                <c:pt idx="2922">
                  <c:v>29.213614625012269</c:v>
                </c:pt>
                <c:pt idx="2923">
                  <c:v>29.223613625013968</c:v>
                </c:pt>
                <c:pt idx="2924">
                  <c:v>29.233611625008052</c:v>
                </c:pt>
                <c:pt idx="2925">
                  <c:v>29.243610625009751</c:v>
                </c:pt>
                <c:pt idx="2926">
                  <c:v>29.253608625003835</c:v>
                </c:pt>
                <c:pt idx="2927">
                  <c:v>29.263607625005534</c:v>
                </c:pt>
                <c:pt idx="2928">
                  <c:v>29.273605625028722</c:v>
                </c:pt>
                <c:pt idx="2929">
                  <c:v>29.283604625001317</c:v>
                </c:pt>
                <c:pt idx="2930">
                  <c:v>29.293602625024505</c:v>
                </c:pt>
                <c:pt idx="2931">
                  <c:v>29.303601625026204</c:v>
                </c:pt>
                <c:pt idx="2932">
                  <c:v>29.313599625020288</c:v>
                </c:pt>
                <c:pt idx="2933">
                  <c:v>29.323598625021987</c:v>
                </c:pt>
                <c:pt idx="2934">
                  <c:v>29.333596625016071</c:v>
                </c:pt>
                <c:pt idx="2935">
                  <c:v>29.34359562501777</c:v>
                </c:pt>
                <c:pt idx="2936">
                  <c:v>29.353593625011854</c:v>
                </c:pt>
                <c:pt idx="2937">
                  <c:v>29.363592625013553</c:v>
                </c:pt>
                <c:pt idx="2938">
                  <c:v>29.373590625007637</c:v>
                </c:pt>
                <c:pt idx="2939">
                  <c:v>29.383589625009336</c:v>
                </c:pt>
                <c:pt idx="2940">
                  <c:v>29.39358762500342</c:v>
                </c:pt>
                <c:pt idx="2941">
                  <c:v>29.403586625005119</c:v>
                </c:pt>
                <c:pt idx="2942">
                  <c:v>29.413584625028307</c:v>
                </c:pt>
                <c:pt idx="2943">
                  <c:v>29.423583625000902</c:v>
                </c:pt>
                <c:pt idx="2944">
                  <c:v>29.43358162502409</c:v>
                </c:pt>
                <c:pt idx="2945">
                  <c:v>29.443579625018174</c:v>
                </c:pt>
                <c:pt idx="2946">
                  <c:v>29.453578625019873</c:v>
                </c:pt>
                <c:pt idx="2947">
                  <c:v>29.463576625013957</c:v>
                </c:pt>
                <c:pt idx="2948">
                  <c:v>29.473575625015656</c:v>
                </c:pt>
                <c:pt idx="2949">
                  <c:v>29.48357362500974</c:v>
                </c:pt>
                <c:pt idx="2950">
                  <c:v>29.493572625011439</c:v>
                </c:pt>
                <c:pt idx="2951">
                  <c:v>29.503570625005523</c:v>
                </c:pt>
                <c:pt idx="2952">
                  <c:v>29.513569625007221</c:v>
                </c:pt>
                <c:pt idx="2953">
                  <c:v>29.523567625001306</c:v>
                </c:pt>
                <c:pt idx="2954">
                  <c:v>29.533566625003004</c:v>
                </c:pt>
                <c:pt idx="2955">
                  <c:v>29.543564625026193</c:v>
                </c:pt>
                <c:pt idx="2956">
                  <c:v>29.553563625027891</c:v>
                </c:pt>
                <c:pt idx="2957">
                  <c:v>29.563561625021975</c:v>
                </c:pt>
                <c:pt idx="2958">
                  <c:v>29.573560625023674</c:v>
                </c:pt>
                <c:pt idx="2959">
                  <c:v>29.583558625017758</c:v>
                </c:pt>
                <c:pt idx="2960">
                  <c:v>29.593557625019457</c:v>
                </c:pt>
                <c:pt idx="2961">
                  <c:v>29.603555625013541</c:v>
                </c:pt>
                <c:pt idx="2962">
                  <c:v>29.61355462501524</c:v>
                </c:pt>
                <c:pt idx="2963">
                  <c:v>29.623552625009324</c:v>
                </c:pt>
                <c:pt idx="2964">
                  <c:v>29.633551625011023</c:v>
                </c:pt>
                <c:pt idx="2965">
                  <c:v>29.643549625005107</c:v>
                </c:pt>
                <c:pt idx="2966">
                  <c:v>29.653548625006806</c:v>
                </c:pt>
                <c:pt idx="2967">
                  <c:v>29.66354662500089</c:v>
                </c:pt>
                <c:pt idx="2968">
                  <c:v>29.673545625002589</c:v>
                </c:pt>
                <c:pt idx="2969">
                  <c:v>29.683543625025777</c:v>
                </c:pt>
                <c:pt idx="2970">
                  <c:v>29.693542625027476</c:v>
                </c:pt>
                <c:pt idx="2971">
                  <c:v>29.70354062502156</c:v>
                </c:pt>
                <c:pt idx="2972">
                  <c:v>29.713539625023259</c:v>
                </c:pt>
                <c:pt idx="2973">
                  <c:v>29.723537625017343</c:v>
                </c:pt>
                <c:pt idx="2974">
                  <c:v>29.733536625019042</c:v>
                </c:pt>
                <c:pt idx="2975">
                  <c:v>29.743534625013126</c:v>
                </c:pt>
                <c:pt idx="2976">
                  <c:v>29.753533625014825</c:v>
                </c:pt>
                <c:pt idx="2977">
                  <c:v>29.763531625008909</c:v>
                </c:pt>
                <c:pt idx="2978">
                  <c:v>29.773530625010608</c:v>
                </c:pt>
                <c:pt idx="2979">
                  <c:v>29.783528625004692</c:v>
                </c:pt>
                <c:pt idx="2980">
                  <c:v>29.793527625006391</c:v>
                </c:pt>
                <c:pt idx="2981">
                  <c:v>29.803525625000475</c:v>
                </c:pt>
                <c:pt idx="2982">
                  <c:v>29.813524625002174</c:v>
                </c:pt>
                <c:pt idx="2983">
                  <c:v>29.823522625025362</c:v>
                </c:pt>
                <c:pt idx="2984">
                  <c:v>29.833522500004619</c:v>
                </c:pt>
                <c:pt idx="2985">
                  <c:v>29.843520500027807</c:v>
                </c:pt>
                <c:pt idx="2986">
                  <c:v>29.853519500000402</c:v>
                </c:pt>
                <c:pt idx="2987">
                  <c:v>29.86351750002359</c:v>
                </c:pt>
                <c:pt idx="2988">
                  <c:v>29.873516500025289</c:v>
                </c:pt>
                <c:pt idx="2989">
                  <c:v>29.883514500019373</c:v>
                </c:pt>
                <c:pt idx="2990">
                  <c:v>29.893513500021072</c:v>
                </c:pt>
                <c:pt idx="2991">
                  <c:v>29.903511500015156</c:v>
                </c:pt>
                <c:pt idx="2992">
                  <c:v>29.913510500016855</c:v>
                </c:pt>
                <c:pt idx="2993">
                  <c:v>29.923508500010939</c:v>
                </c:pt>
                <c:pt idx="2994">
                  <c:v>29.933507500012638</c:v>
                </c:pt>
                <c:pt idx="2995">
                  <c:v>29.943505500006722</c:v>
                </c:pt>
                <c:pt idx="2996">
                  <c:v>29.953504500008421</c:v>
                </c:pt>
                <c:pt idx="2997">
                  <c:v>29.963502500002505</c:v>
                </c:pt>
                <c:pt idx="2998">
                  <c:v>29.973501500004204</c:v>
                </c:pt>
                <c:pt idx="2999">
                  <c:v>29.983499500027392</c:v>
                </c:pt>
                <c:pt idx="3000">
                  <c:v>29.993498499999987</c:v>
                </c:pt>
                <c:pt idx="3001">
                  <c:v>30.003496500023175</c:v>
                </c:pt>
                <c:pt idx="3002">
                  <c:v>30.013495500024874</c:v>
                </c:pt>
                <c:pt idx="3003">
                  <c:v>30.023493500018958</c:v>
                </c:pt>
                <c:pt idx="3004">
                  <c:v>30.033492500020657</c:v>
                </c:pt>
                <c:pt idx="3005">
                  <c:v>30.043490500014741</c:v>
                </c:pt>
                <c:pt idx="3006">
                  <c:v>30.05348950001644</c:v>
                </c:pt>
                <c:pt idx="3007">
                  <c:v>30.063487500010524</c:v>
                </c:pt>
                <c:pt idx="3008">
                  <c:v>30.073486500012223</c:v>
                </c:pt>
                <c:pt idx="3009">
                  <c:v>30.083484500006307</c:v>
                </c:pt>
                <c:pt idx="3010">
                  <c:v>30.093483500008006</c:v>
                </c:pt>
                <c:pt idx="3011">
                  <c:v>30.10348150000209</c:v>
                </c:pt>
                <c:pt idx="3012">
                  <c:v>30.113480500003789</c:v>
                </c:pt>
                <c:pt idx="3013">
                  <c:v>30.123478500026977</c:v>
                </c:pt>
                <c:pt idx="3014">
                  <c:v>30.133477500028675</c:v>
                </c:pt>
                <c:pt idx="3015">
                  <c:v>30.14347550002276</c:v>
                </c:pt>
                <c:pt idx="3016">
                  <c:v>30.153474500024458</c:v>
                </c:pt>
                <c:pt idx="3017">
                  <c:v>30.163472500018543</c:v>
                </c:pt>
                <c:pt idx="3018">
                  <c:v>30.173471500020241</c:v>
                </c:pt>
                <c:pt idx="3019">
                  <c:v>30.183469500014326</c:v>
                </c:pt>
                <c:pt idx="3020">
                  <c:v>30.193468500016024</c:v>
                </c:pt>
                <c:pt idx="3021">
                  <c:v>30.203466500010109</c:v>
                </c:pt>
                <c:pt idx="3022">
                  <c:v>30.213465500011807</c:v>
                </c:pt>
                <c:pt idx="3023">
                  <c:v>30.223463500005892</c:v>
                </c:pt>
                <c:pt idx="3024">
                  <c:v>30.23346250000759</c:v>
                </c:pt>
                <c:pt idx="3025">
                  <c:v>30.243460500001675</c:v>
                </c:pt>
                <c:pt idx="3026">
                  <c:v>30.253459500003373</c:v>
                </c:pt>
                <c:pt idx="3027">
                  <c:v>30.263457500026561</c:v>
                </c:pt>
                <c:pt idx="3028">
                  <c:v>30.27345650002826</c:v>
                </c:pt>
                <c:pt idx="3029">
                  <c:v>30.283454500022344</c:v>
                </c:pt>
                <c:pt idx="3030">
                  <c:v>30.293453500024043</c:v>
                </c:pt>
                <c:pt idx="3031">
                  <c:v>30.303451500018127</c:v>
                </c:pt>
                <c:pt idx="3032">
                  <c:v>30.313450500019826</c:v>
                </c:pt>
                <c:pt idx="3033">
                  <c:v>30.32344850001391</c:v>
                </c:pt>
                <c:pt idx="3034">
                  <c:v>30.333447500015609</c:v>
                </c:pt>
                <c:pt idx="3035">
                  <c:v>30.343445500009693</c:v>
                </c:pt>
                <c:pt idx="3036">
                  <c:v>30.353444500011392</c:v>
                </c:pt>
                <c:pt idx="3037">
                  <c:v>30.363442500005476</c:v>
                </c:pt>
                <c:pt idx="3038">
                  <c:v>30.373441500007175</c:v>
                </c:pt>
                <c:pt idx="3039">
                  <c:v>30.383439500001259</c:v>
                </c:pt>
                <c:pt idx="3040">
                  <c:v>30.393438500002958</c:v>
                </c:pt>
                <c:pt idx="3041">
                  <c:v>30.403436500026146</c:v>
                </c:pt>
                <c:pt idx="3042">
                  <c:v>30.413435500027845</c:v>
                </c:pt>
                <c:pt idx="3043">
                  <c:v>30.423433500021929</c:v>
                </c:pt>
                <c:pt idx="3044">
                  <c:v>30.433432500023628</c:v>
                </c:pt>
                <c:pt idx="3045">
                  <c:v>30.443430500017712</c:v>
                </c:pt>
                <c:pt idx="3046">
                  <c:v>30.453429500019411</c:v>
                </c:pt>
                <c:pt idx="3047">
                  <c:v>30.463427500013495</c:v>
                </c:pt>
                <c:pt idx="3048">
                  <c:v>30.473426500015194</c:v>
                </c:pt>
                <c:pt idx="3049">
                  <c:v>30.483424500009278</c:v>
                </c:pt>
                <c:pt idx="3050">
                  <c:v>30.493423500010977</c:v>
                </c:pt>
                <c:pt idx="3051">
                  <c:v>30.503421500005061</c:v>
                </c:pt>
                <c:pt idx="3052">
                  <c:v>30.51342050000676</c:v>
                </c:pt>
                <c:pt idx="3053">
                  <c:v>30.523418500000844</c:v>
                </c:pt>
                <c:pt idx="3054">
                  <c:v>30.533416500024032</c:v>
                </c:pt>
                <c:pt idx="3055">
                  <c:v>30.543415500025731</c:v>
                </c:pt>
                <c:pt idx="3056">
                  <c:v>30.553414500027429</c:v>
                </c:pt>
                <c:pt idx="3057">
                  <c:v>30.563412500021514</c:v>
                </c:pt>
                <c:pt idx="3058">
                  <c:v>30.573411500023212</c:v>
                </c:pt>
                <c:pt idx="3059">
                  <c:v>30.583409500017297</c:v>
                </c:pt>
                <c:pt idx="3060">
                  <c:v>30.593408500018995</c:v>
                </c:pt>
                <c:pt idx="3061">
                  <c:v>30.603406500013079</c:v>
                </c:pt>
                <c:pt idx="3062">
                  <c:v>30.613405500014778</c:v>
                </c:pt>
                <c:pt idx="3063">
                  <c:v>30.623403500008862</c:v>
                </c:pt>
                <c:pt idx="3064">
                  <c:v>30.633402500010561</c:v>
                </c:pt>
                <c:pt idx="3065">
                  <c:v>30.643400500004645</c:v>
                </c:pt>
                <c:pt idx="3066">
                  <c:v>30.653399500006344</c:v>
                </c:pt>
                <c:pt idx="3067">
                  <c:v>30.663397500000428</c:v>
                </c:pt>
                <c:pt idx="3068">
                  <c:v>30.673396500002127</c:v>
                </c:pt>
                <c:pt idx="3069">
                  <c:v>30.683394500025315</c:v>
                </c:pt>
                <c:pt idx="3070">
                  <c:v>30.693392500019399</c:v>
                </c:pt>
                <c:pt idx="3071">
                  <c:v>30.703391500021098</c:v>
                </c:pt>
                <c:pt idx="3072">
                  <c:v>30.713390500022797</c:v>
                </c:pt>
                <c:pt idx="3073">
                  <c:v>30.723388500016881</c:v>
                </c:pt>
                <c:pt idx="3074">
                  <c:v>30.73338750001858</c:v>
                </c:pt>
                <c:pt idx="3075">
                  <c:v>30.743385500012664</c:v>
                </c:pt>
                <c:pt idx="3076">
                  <c:v>30.753384500014363</c:v>
                </c:pt>
                <c:pt idx="3077">
                  <c:v>30.763382500008447</c:v>
                </c:pt>
                <c:pt idx="3078">
                  <c:v>30.773381500010146</c:v>
                </c:pt>
                <c:pt idx="3079">
                  <c:v>30.78337950000423</c:v>
                </c:pt>
                <c:pt idx="3080">
                  <c:v>30.793378500005929</c:v>
                </c:pt>
                <c:pt idx="3081">
                  <c:v>30.803376500000013</c:v>
                </c:pt>
                <c:pt idx="3082">
                  <c:v>30.813375500001712</c:v>
                </c:pt>
                <c:pt idx="3083">
                  <c:v>30.8233735000249</c:v>
                </c:pt>
                <c:pt idx="3084">
                  <c:v>30.833372125023743</c:v>
                </c:pt>
                <c:pt idx="3085">
                  <c:v>30.843370125017827</c:v>
                </c:pt>
                <c:pt idx="3086">
                  <c:v>30.853369125019526</c:v>
                </c:pt>
                <c:pt idx="3087">
                  <c:v>30.86336712501361</c:v>
                </c:pt>
                <c:pt idx="3088">
                  <c:v>30.873366125015309</c:v>
                </c:pt>
                <c:pt idx="3089">
                  <c:v>30.883364125009393</c:v>
                </c:pt>
                <c:pt idx="3090">
                  <c:v>30.893363125011092</c:v>
                </c:pt>
                <c:pt idx="3091">
                  <c:v>30.903361125005176</c:v>
                </c:pt>
                <c:pt idx="3092">
                  <c:v>30.913360125006875</c:v>
                </c:pt>
                <c:pt idx="3093">
                  <c:v>30.923358125000959</c:v>
                </c:pt>
                <c:pt idx="3094">
                  <c:v>30.933357125002658</c:v>
                </c:pt>
                <c:pt idx="3095">
                  <c:v>30.943355125025846</c:v>
                </c:pt>
                <c:pt idx="3096">
                  <c:v>30.953354125027545</c:v>
                </c:pt>
                <c:pt idx="3097">
                  <c:v>30.963352125021629</c:v>
                </c:pt>
                <c:pt idx="3098">
                  <c:v>30.973351125023328</c:v>
                </c:pt>
                <c:pt idx="3099">
                  <c:v>30.983349125017412</c:v>
                </c:pt>
                <c:pt idx="3100">
                  <c:v>30.993348125019111</c:v>
                </c:pt>
                <c:pt idx="3101">
                  <c:v>31.003346125013195</c:v>
                </c:pt>
                <c:pt idx="3102">
                  <c:v>31.013345125014894</c:v>
                </c:pt>
                <c:pt idx="3103">
                  <c:v>31.023343125008978</c:v>
                </c:pt>
                <c:pt idx="3104">
                  <c:v>31.033342125010677</c:v>
                </c:pt>
                <c:pt idx="3105">
                  <c:v>31.043340125004761</c:v>
                </c:pt>
                <c:pt idx="3106">
                  <c:v>31.05333912500646</c:v>
                </c:pt>
                <c:pt idx="3107">
                  <c:v>31.063337125000544</c:v>
                </c:pt>
                <c:pt idx="3108">
                  <c:v>31.073336125002243</c:v>
                </c:pt>
                <c:pt idx="3109">
                  <c:v>31.083334125025431</c:v>
                </c:pt>
                <c:pt idx="3110">
                  <c:v>31.093333125027129</c:v>
                </c:pt>
                <c:pt idx="3111">
                  <c:v>31.103331125021214</c:v>
                </c:pt>
                <c:pt idx="3112">
                  <c:v>31.113330125022912</c:v>
                </c:pt>
                <c:pt idx="3113">
                  <c:v>31.123328125016997</c:v>
                </c:pt>
                <c:pt idx="3114">
                  <c:v>31.133327125018695</c:v>
                </c:pt>
                <c:pt idx="3115">
                  <c:v>31.14332512501278</c:v>
                </c:pt>
                <c:pt idx="3116">
                  <c:v>31.153324125014478</c:v>
                </c:pt>
                <c:pt idx="3117">
                  <c:v>31.163322125008563</c:v>
                </c:pt>
                <c:pt idx="3118">
                  <c:v>31.173321125010261</c:v>
                </c:pt>
                <c:pt idx="3119">
                  <c:v>31.183319125004346</c:v>
                </c:pt>
                <c:pt idx="3120">
                  <c:v>31.193318125006044</c:v>
                </c:pt>
                <c:pt idx="3121">
                  <c:v>31.203316125000129</c:v>
                </c:pt>
                <c:pt idx="3122">
                  <c:v>31.213315125001827</c:v>
                </c:pt>
                <c:pt idx="3123">
                  <c:v>31.223313125025015</c:v>
                </c:pt>
                <c:pt idx="3124">
                  <c:v>31.233312125026714</c:v>
                </c:pt>
                <c:pt idx="3125">
                  <c:v>31.243310125020798</c:v>
                </c:pt>
                <c:pt idx="3126">
                  <c:v>31.253309125022497</c:v>
                </c:pt>
                <c:pt idx="3127">
                  <c:v>31.263307125016581</c:v>
                </c:pt>
                <c:pt idx="3128">
                  <c:v>31.27330612501828</c:v>
                </c:pt>
                <c:pt idx="3129">
                  <c:v>31.283304125012364</c:v>
                </c:pt>
                <c:pt idx="3130">
                  <c:v>31.293303125014063</c:v>
                </c:pt>
                <c:pt idx="3131">
                  <c:v>31.303301125008147</c:v>
                </c:pt>
                <c:pt idx="3132">
                  <c:v>31.313300125009846</c:v>
                </c:pt>
                <c:pt idx="3133">
                  <c:v>31.32329812500393</c:v>
                </c:pt>
                <c:pt idx="3134">
                  <c:v>31.333297125005629</c:v>
                </c:pt>
                <c:pt idx="3135">
                  <c:v>31.343295125028817</c:v>
                </c:pt>
                <c:pt idx="3136">
                  <c:v>31.353294125001412</c:v>
                </c:pt>
                <c:pt idx="3137">
                  <c:v>31.3632921250246</c:v>
                </c:pt>
                <c:pt idx="3138">
                  <c:v>31.373291125026299</c:v>
                </c:pt>
                <c:pt idx="3139">
                  <c:v>31.383289125020383</c:v>
                </c:pt>
                <c:pt idx="3140">
                  <c:v>31.393288125022082</c:v>
                </c:pt>
                <c:pt idx="3141">
                  <c:v>31.403286125016166</c:v>
                </c:pt>
                <c:pt idx="3142">
                  <c:v>31.413285125017865</c:v>
                </c:pt>
                <c:pt idx="3143">
                  <c:v>31.423283125011949</c:v>
                </c:pt>
                <c:pt idx="3144">
                  <c:v>31.433282125013648</c:v>
                </c:pt>
                <c:pt idx="3145">
                  <c:v>31.443280125007732</c:v>
                </c:pt>
                <c:pt idx="3146">
                  <c:v>31.453279125009431</c:v>
                </c:pt>
                <c:pt idx="3147">
                  <c:v>31.463277125003515</c:v>
                </c:pt>
                <c:pt idx="3148">
                  <c:v>31.473276125005214</c:v>
                </c:pt>
                <c:pt idx="3149">
                  <c:v>31.483274125028402</c:v>
                </c:pt>
                <c:pt idx="3150">
                  <c:v>31.493273125000997</c:v>
                </c:pt>
                <c:pt idx="3151">
                  <c:v>31.503271125024185</c:v>
                </c:pt>
                <c:pt idx="3152">
                  <c:v>31.513270125025883</c:v>
                </c:pt>
                <c:pt idx="3153">
                  <c:v>31.523268125019968</c:v>
                </c:pt>
                <c:pt idx="3154">
                  <c:v>31.533267125021666</c:v>
                </c:pt>
                <c:pt idx="3155">
                  <c:v>31.543265125015751</c:v>
                </c:pt>
                <c:pt idx="3156">
                  <c:v>31.553264125017449</c:v>
                </c:pt>
                <c:pt idx="3157">
                  <c:v>31.563262125011533</c:v>
                </c:pt>
                <c:pt idx="3158">
                  <c:v>31.573261125013232</c:v>
                </c:pt>
                <c:pt idx="3159">
                  <c:v>31.583259125007316</c:v>
                </c:pt>
                <c:pt idx="3160">
                  <c:v>31.593258125009015</c:v>
                </c:pt>
                <c:pt idx="3161">
                  <c:v>31.603256125003099</c:v>
                </c:pt>
                <c:pt idx="3162">
                  <c:v>31.613255125004798</c:v>
                </c:pt>
                <c:pt idx="3163">
                  <c:v>31.623253125027986</c:v>
                </c:pt>
                <c:pt idx="3164">
                  <c:v>31.633252125000581</c:v>
                </c:pt>
                <c:pt idx="3165">
                  <c:v>31.643250125023769</c:v>
                </c:pt>
                <c:pt idx="3166">
                  <c:v>31.653249125025468</c:v>
                </c:pt>
                <c:pt idx="3167">
                  <c:v>31.663247125019552</c:v>
                </c:pt>
                <c:pt idx="3168">
                  <c:v>31.673246125021251</c:v>
                </c:pt>
                <c:pt idx="3169">
                  <c:v>31.68324512502295</c:v>
                </c:pt>
                <c:pt idx="3170">
                  <c:v>31.693243125017034</c:v>
                </c:pt>
                <c:pt idx="3171">
                  <c:v>31.703242125018733</c:v>
                </c:pt>
                <c:pt idx="3172">
                  <c:v>31.713240125012817</c:v>
                </c:pt>
                <c:pt idx="3173">
                  <c:v>31.723239125014516</c:v>
                </c:pt>
                <c:pt idx="3174">
                  <c:v>31.7332371250086</c:v>
                </c:pt>
                <c:pt idx="3175">
                  <c:v>31.743236125010299</c:v>
                </c:pt>
                <c:pt idx="3176">
                  <c:v>31.753234125004383</c:v>
                </c:pt>
                <c:pt idx="3177">
                  <c:v>31.763233125006082</c:v>
                </c:pt>
                <c:pt idx="3178">
                  <c:v>31.773231125000166</c:v>
                </c:pt>
                <c:pt idx="3179">
                  <c:v>31.783230125001865</c:v>
                </c:pt>
                <c:pt idx="3180">
                  <c:v>31.793228125025053</c:v>
                </c:pt>
                <c:pt idx="3181">
                  <c:v>31.803227125026751</c:v>
                </c:pt>
                <c:pt idx="3182">
                  <c:v>31.813225125020836</c:v>
                </c:pt>
                <c:pt idx="3183">
                  <c:v>31.823224125022534</c:v>
                </c:pt>
                <c:pt idx="3184">
                  <c:v>31.833222458342789</c:v>
                </c:pt>
                <c:pt idx="3185">
                  <c:v>31.843221458344487</c:v>
                </c:pt>
                <c:pt idx="3186">
                  <c:v>31.853219458338572</c:v>
                </c:pt>
                <c:pt idx="3187">
                  <c:v>31.86321845834027</c:v>
                </c:pt>
                <c:pt idx="3188">
                  <c:v>31.873216458334355</c:v>
                </c:pt>
                <c:pt idx="3189">
                  <c:v>31.883215458336053</c:v>
                </c:pt>
                <c:pt idx="3190">
                  <c:v>31.893213458359241</c:v>
                </c:pt>
                <c:pt idx="3191">
                  <c:v>31.90321245836094</c:v>
                </c:pt>
                <c:pt idx="3192">
                  <c:v>31.913210458355024</c:v>
                </c:pt>
                <c:pt idx="3193">
                  <c:v>31.923209458356723</c:v>
                </c:pt>
                <c:pt idx="3194">
                  <c:v>31.933207458350807</c:v>
                </c:pt>
                <c:pt idx="3195">
                  <c:v>31.943206458352506</c:v>
                </c:pt>
                <c:pt idx="3196">
                  <c:v>31.95320445834659</c:v>
                </c:pt>
                <c:pt idx="3197">
                  <c:v>31.963203458348289</c:v>
                </c:pt>
                <c:pt idx="3198">
                  <c:v>31.973201458342373</c:v>
                </c:pt>
                <c:pt idx="3199">
                  <c:v>31.983200458344072</c:v>
                </c:pt>
                <c:pt idx="3200">
                  <c:v>31.993198458338156</c:v>
                </c:pt>
                <c:pt idx="3201">
                  <c:v>32.003197458339855</c:v>
                </c:pt>
                <c:pt idx="3202">
                  <c:v>32.013195458333939</c:v>
                </c:pt>
                <c:pt idx="3203">
                  <c:v>32.023194458335638</c:v>
                </c:pt>
                <c:pt idx="3204">
                  <c:v>32.033192458358826</c:v>
                </c:pt>
                <c:pt idx="3205">
                  <c:v>32.043191458360525</c:v>
                </c:pt>
                <c:pt idx="3206">
                  <c:v>32.053189458354609</c:v>
                </c:pt>
                <c:pt idx="3207">
                  <c:v>32.063188458356308</c:v>
                </c:pt>
                <c:pt idx="3208">
                  <c:v>32.073186458350392</c:v>
                </c:pt>
                <c:pt idx="3209">
                  <c:v>32.083185458352091</c:v>
                </c:pt>
                <c:pt idx="3210">
                  <c:v>32.093183458346175</c:v>
                </c:pt>
                <c:pt idx="3211">
                  <c:v>32.103182458347874</c:v>
                </c:pt>
                <c:pt idx="3212">
                  <c:v>32.113180458341958</c:v>
                </c:pt>
                <c:pt idx="3213">
                  <c:v>32.123179458343657</c:v>
                </c:pt>
                <c:pt idx="3214">
                  <c:v>32.133178458345355</c:v>
                </c:pt>
                <c:pt idx="3215">
                  <c:v>32.14317645833944</c:v>
                </c:pt>
                <c:pt idx="3216">
                  <c:v>32.153175458341138</c:v>
                </c:pt>
                <c:pt idx="3217">
                  <c:v>32.163173458335223</c:v>
                </c:pt>
                <c:pt idx="3218">
                  <c:v>32.173172458336921</c:v>
                </c:pt>
                <c:pt idx="3219">
                  <c:v>32.183170458360109</c:v>
                </c:pt>
                <c:pt idx="3220">
                  <c:v>32.193169458361808</c:v>
                </c:pt>
                <c:pt idx="3221">
                  <c:v>32.203167458355892</c:v>
                </c:pt>
                <c:pt idx="3222">
                  <c:v>32.213166458357591</c:v>
                </c:pt>
                <c:pt idx="3223">
                  <c:v>32.223164458351675</c:v>
                </c:pt>
                <c:pt idx="3224">
                  <c:v>32.233163458353374</c:v>
                </c:pt>
                <c:pt idx="3225">
                  <c:v>32.243161458347458</c:v>
                </c:pt>
                <c:pt idx="3226">
                  <c:v>32.253160458349157</c:v>
                </c:pt>
                <c:pt idx="3227">
                  <c:v>32.263158458343241</c:v>
                </c:pt>
                <c:pt idx="3228">
                  <c:v>32.27315745834494</c:v>
                </c:pt>
                <c:pt idx="3229">
                  <c:v>32.283155458339024</c:v>
                </c:pt>
                <c:pt idx="3230">
                  <c:v>32.293154458340723</c:v>
                </c:pt>
                <c:pt idx="3231">
                  <c:v>32.303152458334807</c:v>
                </c:pt>
                <c:pt idx="3232">
                  <c:v>32.313151458336506</c:v>
                </c:pt>
                <c:pt idx="3233">
                  <c:v>32.323149458359694</c:v>
                </c:pt>
                <c:pt idx="3234">
                  <c:v>32.333148458361393</c:v>
                </c:pt>
                <c:pt idx="3235">
                  <c:v>32.343146458355477</c:v>
                </c:pt>
                <c:pt idx="3236">
                  <c:v>32.353145458357176</c:v>
                </c:pt>
                <c:pt idx="3237">
                  <c:v>32.36314345835126</c:v>
                </c:pt>
                <c:pt idx="3238">
                  <c:v>32.373142458352959</c:v>
                </c:pt>
                <c:pt idx="3239">
                  <c:v>32.383140458347043</c:v>
                </c:pt>
                <c:pt idx="3240">
                  <c:v>32.393139458348742</c:v>
                </c:pt>
                <c:pt idx="3241">
                  <c:v>32.403137458342826</c:v>
                </c:pt>
                <c:pt idx="3242">
                  <c:v>32.413136458344525</c:v>
                </c:pt>
                <c:pt idx="3243">
                  <c:v>32.423134458338609</c:v>
                </c:pt>
                <c:pt idx="3244">
                  <c:v>32.433133458340308</c:v>
                </c:pt>
                <c:pt idx="3245">
                  <c:v>32.443131458334392</c:v>
                </c:pt>
                <c:pt idx="3246">
                  <c:v>32.453130458336091</c:v>
                </c:pt>
                <c:pt idx="3247">
                  <c:v>32.463128458359279</c:v>
                </c:pt>
                <c:pt idx="3248">
                  <c:v>32.473127458360977</c:v>
                </c:pt>
                <c:pt idx="3249">
                  <c:v>32.483125458355062</c:v>
                </c:pt>
                <c:pt idx="3250">
                  <c:v>32.49312445835676</c:v>
                </c:pt>
                <c:pt idx="3251">
                  <c:v>32.503122458350845</c:v>
                </c:pt>
                <c:pt idx="3252">
                  <c:v>32.513121458352543</c:v>
                </c:pt>
                <c:pt idx="3253">
                  <c:v>32.523120458354242</c:v>
                </c:pt>
                <c:pt idx="3254">
                  <c:v>32.533118458348326</c:v>
                </c:pt>
                <c:pt idx="3255">
                  <c:v>32.543117458350025</c:v>
                </c:pt>
                <c:pt idx="3256">
                  <c:v>32.553115458344109</c:v>
                </c:pt>
                <c:pt idx="3257">
                  <c:v>32.563114458345808</c:v>
                </c:pt>
                <c:pt idx="3258">
                  <c:v>32.573112458339892</c:v>
                </c:pt>
                <c:pt idx="3259">
                  <c:v>32.583111458341591</c:v>
                </c:pt>
                <c:pt idx="3260">
                  <c:v>32.593109458335675</c:v>
                </c:pt>
                <c:pt idx="3261">
                  <c:v>32.603108458337374</c:v>
                </c:pt>
                <c:pt idx="3262">
                  <c:v>32.613106458360562</c:v>
                </c:pt>
                <c:pt idx="3263">
                  <c:v>32.623105458362261</c:v>
                </c:pt>
                <c:pt idx="3264">
                  <c:v>32.633103458356345</c:v>
                </c:pt>
                <c:pt idx="3265">
                  <c:v>32.643102458358044</c:v>
                </c:pt>
                <c:pt idx="3266">
                  <c:v>32.653100458352128</c:v>
                </c:pt>
                <c:pt idx="3267">
                  <c:v>32.663099458353827</c:v>
                </c:pt>
                <c:pt idx="3268">
                  <c:v>32.673097458347911</c:v>
                </c:pt>
                <c:pt idx="3269">
                  <c:v>32.68309645834961</c:v>
                </c:pt>
                <c:pt idx="3270">
                  <c:v>32.693094458343694</c:v>
                </c:pt>
                <c:pt idx="3271">
                  <c:v>32.703093458345393</c:v>
                </c:pt>
                <c:pt idx="3272">
                  <c:v>32.713091458339477</c:v>
                </c:pt>
                <c:pt idx="3273">
                  <c:v>32.723090458341176</c:v>
                </c:pt>
                <c:pt idx="3274">
                  <c:v>32.73308845833526</c:v>
                </c:pt>
                <c:pt idx="3275">
                  <c:v>32.743087458336959</c:v>
                </c:pt>
                <c:pt idx="3276">
                  <c:v>32.753085458360147</c:v>
                </c:pt>
                <c:pt idx="3277">
                  <c:v>32.763084458361845</c:v>
                </c:pt>
                <c:pt idx="3278">
                  <c:v>32.77308245835593</c:v>
                </c:pt>
                <c:pt idx="3279">
                  <c:v>32.783081458357628</c:v>
                </c:pt>
                <c:pt idx="3280">
                  <c:v>32.793079458351713</c:v>
                </c:pt>
                <c:pt idx="3281">
                  <c:v>32.803078458353411</c:v>
                </c:pt>
                <c:pt idx="3282">
                  <c:v>32.81307745835511</c:v>
                </c:pt>
                <c:pt idx="3283">
                  <c:v>32.823075458349194</c:v>
                </c:pt>
                <c:pt idx="3284">
                  <c:v>32.833074500027578</c:v>
                </c:pt>
                <c:pt idx="3285">
                  <c:v>32.843072500021663</c:v>
                </c:pt>
                <c:pt idx="3286">
                  <c:v>32.853071500023361</c:v>
                </c:pt>
                <c:pt idx="3287">
                  <c:v>32.863069500017446</c:v>
                </c:pt>
                <c:pt idx="3288">
                  <c:v>32.873068500019144</c:v>
                </c:pt>
                <c:pt idx="3289">
                  <c:v>32.883066500013229</c:v>
                </c:pt>
                <c:pt idx="3290">
                  <c:v>32.893065500014927</c:v>
                </c:pt>
                <c:pt idx="3291">
                  <c:v>32.903063500009011</c:v>
                </c:pt>
                <c:pt idx="3292">
                  <c:v>32.91306250001071</c:v>
                </c:pt>
                <c:pt idx="3293">
                  <c:v>32.923060500004794</c:v>
                </c:pt>
                <c:pt idx="3294">
                  <c:v>32.933059500006493</c:v>
                </c:pt>
                <c:pt idx="3295">
                  <c:v>32.943057500000577</c:v>
                </c:pt>
                <c:pt idx="3296">
                  <c:v>32.953056500002276</c:v>
                </c:pt>
                <c:pt idx="3297">
                  <c:v>32.963054500025464</c:v>
                </c:pt>
                <c:pt idx="3298">
                  <c:v>32.973053500027163</c:v>
                </c:pt>
                <c:pt idx="3299">
                  <c:v>32.983051500021247</c:v>
                </c:pt>
                <c:pt idx="3300">
                  <c:v>32.993050500022946</c:v>
                </c:pt>
                <c:pt idx="3301">
                  <c:v>33.00304850001703</c:v>
                </c:pt>
                <c:pt idx="3302">
                  <c:v>33.013047500018729</c:v>
                </c:pt>
                <c:pt idx="3303">
                  <c:v>33.023045500012813</c:v>
                </c:pt>
                <c:pt idx="3304">
                  <c:v>33.033044500014512</c:v>
                </c:pt>
                <c:pt idx="3305">
                  <c:v>33.043042500008596</c:v>
                </c:pt>
                <c:pt idx="3306">
                  <c:v>33.053041500010295</c:v>
                </c:pt>
                <c:pt idx="3307">
                  <c:v>33.063039500004379</c:v>
                </c:pt>
                <c:pt idx="3308">
                  <c:v>33.073038500006078</c:v>
                </c:pt>
                <c:pt idx="3309">
                  <c:v>33.083036500000162</c:v>
                </c:pt>
                <c:pt idx="3310">
                  <c:v>33.093035500001861</c:v>
                </c:pt>
                <c:pt idx="3311">
                  <c:v>33.103033500025049</c:v>
                </c:pt>
                <c:pt idx="3312">
                  <c:v>33.113032500026748</c:v>
                </c:pt>
                <c:pt idx="3313">
                  <c:v>33.123031500028446</c:v>
                </c:pt>
                <c:pt idx="3314">
                  <c:v>33.133029500022531</c:v>
                </c:pt>
                <c:pt idx="3315">
                  <c:v>33.143028500024229</c:v>
                </c:pt>
                <c:pt idx="3316">
                  <c:v>33.153026500018314</c:v>
                </c:pt>
                <c:pt idx="3317">
                  <c:v>33.163025500020012</c:v>
                </c:pt>
                <c:pt idx="3318">
                  <c:v>33.173023500014096</c:v>
                </c:pt>
                <c:pt idx="3319">
                  <c:v>33.183022500015795</c:v>
                </c:pt>
                <c:pt idx="3320">
                  <c:v>33.193020500009879</c:v>
                </c:pt>
                <c:pt idx="3321">
                  <c:v>33.203019500011578</c:v>
                </c:pt>
                <c:pt idx="3322">
                  <c:v>33.213017500005662</c:v>
                </c:pt>
                <c:pt idx="3323">
                  <c:v>33.223016500007361</c:v>
                </c:pt>
                <c:pt idx="3324">
                  <c:v>33.233014500001445</c:v>
                </c:pt>
                <c:pt idx="3325">
                  <c:v>33.243013500003144</c:v>
                </c:pt>
                <c:pt idx="3326">
                  <c:v>33.253011500026332</c:v>
                </c:pt>
                <c:pt idx="3327">
                  <c:v>33.263010500028031</c:v>
                </c:pt>
                <c:pt idx="3328">
                  <c:v>33.273008500022115</c:v>
                </c:pt>
                <c:pt idx="3329">
                  <c:v>33.283007500023814</c:v>
                </c:pt>
                <c:pt idx="3330">
                  <c:v>33.293005500017898</c:v>
                </c:pt>
                <c:pt idx="3331">
                  <c:v>33.303004500019597</c:v>
                </c:pt>
                <c:pt idx="3332">
                  <c:v>33.313002500013681</c:v>
                </c:pt>
                <c:pt idx="3333">
                  <c:v>33.32300150001538</c:v>
                </c:pt>
                <c:pt idx="3334">
                  <c:v>33.332999500009464</c:v>
                </c:pt>
                <c:pt idx="3335">
                  <c:v>33.342998500011163</c:v>
                </c:pt>
                <c:pt idx="3336">
                  <c:v>33.352996500005247</c:v>
                </c:pt>
                <c:pt idx="3337">
                  <c:v>33.362995500006946</c:v>
                </c:pt>
                <c:pt idx="3338">
                  <c:v>33.372994500008645</c:v>
                </c:pt>
                <c:pt idx="3339">
                  <c:v>33.382992500002729</c:v>
                </c:pt>
                <c:pt idx="3340">
                  <c:v>33.392991500004428</c:v>
                </c:pt>
                <c:pt idx="3341">
                  <c:v>33.402989500027616</c:v>
                </c:pt>
                <c:pt idx="3342">
                  <c:v>33.41298850000021</c:v>
                </c:pt>
                <c:pt idx="3343">
                  <c:v>33.422986500023399</c:v>
                </c:pt>
                <c:pt idx="3344">
                  <c:v>33.432985500025097</c:v>
                </c:pt>
                <c:pt idx="3345">
                  <c:v>33.442983500019182</c:v>
                </c:pt>
                <c:pt idx="3346">
                  <c:v>33.45298250002088</c:v>
                </c:pt>
                <c:pt idx="3347">
                  <c:v>33.462980500014964</c:v>
                </c:pt>
                <c:pt idx="3348">
                  <c:v>33.472979500016663</c:v>
                </c:pt>
                <c:pt idx="3349">
                  <c:v>33.482977500010747</c:v>
                </c:pt>
                <c:pt idx="3350">
                  <c:v>33.492976500012446</c:v>
                </c:pt>
                <c:pt idx="3351">
                  <c:v>33.50297450000653</c:v>
                </c:pt>
                <c:pt idx="3352">
                  <c:v>33.512973500008229</c:v>
                </c:pt>
                <c:pt idx="3353">
                  <c:v>33.522971500002313</c:v>
                </c:pt>
                <c:pt idx="3354">
                  <c:v>33.532970500004012</c:v>
                </c:pt>
                <c:pt idx="3355">
                  <c:v>33.5429685000272</c:v>
                </c:pt>
                <c:pt idx="3356">
                  <c:v>33.552967500028899</c:v>
                </c:pt>
                <c:pt idx="3357">
                  <c:v>33.562965500022983</c:v>
                </c:pt>
                <c:pt idx="3358">
                  <c:v>33.572964500024682</c:v>
                </c:pt>
                <c:pt idx="3359">
                  <c:v>33.582963500026381</c:v>
                </c:pt>
                <c:pt idx="3360">
                  <c:v>33.592961500020465</c:v>
                </c:pt>
                <c:pt idx="3361">
                  <c:v>33.602960500022164</c:v>
                </c:pt>
                <c:pt idx="3362">
                  <c:v>33.612958500016248</c:v>
                </c:pt>
                <c:pt idx="3363">
                  <c:v>33.622957500017947</c:v>
                </c:pt>
                <c:pt idx="3364">
                  <c:v>33.632955500012031</c:v>
                </c:pt>
                <c:pt idx="3365">
                  <c:v>33.64295450001373</c:v>
                </c:pt>
                <c:pt idx="3366">
                  <c:v>33.652952500007814</c:v>
                </c:pt>
                <c:pt idx="3367">
                  <c:v>33.662951500009513</c:v>
                </c:pt>
                <c:pt idx="3368">
                  <c:v>33.672949500003597</c:v>
                </c:pt>
                <c:pt idx="3369">
                  <c:v>33.682948500005296</c:v>
                </c:pt>
                <c:pt idx="3370">
                  <c:v>33.692946500028484</c:v>
                </c:pt>
                <c:pt idx="3371">
                  <c:v>33.702945500001078</c:v>
                </c:pt>
                <c:pt idx="3372">
                  <c:v>33.712943500024267</c:v>
                </c:pt>
                <c:pt idx="3373">
                  <c:v>33.722942500025965</c:v>
                </c:pt>
                <c:pt idx="3374">
                  <c:v>33.73294050002005</c:v>
                </c:pt>
                <c:pt idx="3375">
                  <c:v>33.742939500021748</c:v>
                </c:pt>
                <c:pt idx="3376">
                  <c:v>33.752937500015832</c:v>
                </c:pt>
                <c:pt idx="3377">
                  <c:v>33.762936500017531</c:v>
                </c:pt>
                <c:pt idx="3378">
                  <c:v>33.772934500011615</c:v>
                </c:pt>
                <c:pt idx="3379">
                  <c:v>33.782933500013314</c:v>
                </c:pt>
                <c:pt idx="3380">
                  <c:v>33.792931500007398</c:v>
                </c:pt>
                <c:pt idx="3381">
                  <c:v>33.802930500009097</c:v>
                </c:pt>
                <c:pt idx="3382">
                  <c:v>33.812928500003181</c:v>
                </c:pt>
                <c:pt idx="3383">
                  <c:v>33.82292750000488</c:v>
                </c:pt>
                <c:pt idx="3384">
                  <c:v>33.832926708360901</c:v>
                </c:pt>
                <c:pt idx="3385">
                  <c:v>33.842924708354985</c:v>
                </c:pt>
                <c:pt idx="3386">
                  <c:v>33.852923708356684</c:v>
                </c:pt>
                <c:pt idx="3387">
                  <c:v>33.862921708350768</c:v>
                </c:pt>
                <c:pt idx="3388">
                  <c:v>33.872920708352467</c:v>
                </c:pt>
                <c:pt idx="3389">
                  <c:v>33.882918708346551</c:v>
                </c:pt>
                <c:pt idx="3390">
                  <c:v>33.89291770834825</c:v>
                </c:pt>
                <c:pt idx="3391">
                  <c:v>33.902915708342334</c:v>
                </c:pt>
                <c:pt idx="3392">
                  <c:v>33.912914708344033</c:v>
                </c:pt>
                <c:pt idx="3393">
                  <c:v>33.922912708338117</c:v>
                </c:pt>
                <c:pt idx="3394">
                  <c:v>33.932911708339816</c:v>
                </c:pt>
                <c:pt idx="3395">
                  <c:v>33.9429097083339</c:v>
                </c:pt>
                <c:pt idx="3396">
                  <c:v>33.952908708335599</c:v>
                </c:pt>
                <c:pt idx="3397">
                  <c:v>33.962906708358787</c:v>
                </c:pt>
                <c:pt idx="3398">
                  <c:v>33.972905708360486</c:v>
                </c:pt>
                <c:pt idx="3399">
                  <c:v>33.98290370835457</c:v>
                </c:pt>
                <c:pt idx="3400">
                  <c:v>33.992902708356269</c:v>
                </c:pt>
                <c:pt idx="3401">
                  <c:v>34.002900708350353</c:v>
                </c:pt>
                <c:pt idx="3402">
                  <c:v>34.012899708352052</c:v>
                </c:pt>
                <c:pt idx="3403">
                  <c:v>34.022897708346136</c:v>
                </c:pt>
                <c:pt idx="3404">
                  <c:v>34.032896708347835</c:v>
                </c:pt>
                <c:pt idx="3405">
                  <c:v>34.042895708349533</c:v>
                </c:pt>
                <c:pt idx="3406">
                  <c:v>34.052893708343618</c:v>
                </c:pt>
                <c:pt idx="3407">
                  <c:v>34.062892708345316</c:v>
                </c:pt>
                <c:pt idx="3408">
                  <c:v>34.072890708339401</c:v>
                </c:pt>
                <c:pt idx="3409">
                  <c:v>34.082889708341099</c:v>
                </c:pt>
                <c:pt idx="3410">
                  <c:v>34.092887708335184</c:v>
                </c:pt>
                <c:pt idx="3411">
                  <c:v>34.102886708336882</c:v>
                </c:pt>
                <c:pt idx="3412">
                  <c:v>34.11288470836007</c:v>
                </c:pt>
                <c:pt idx="3413">
                  <c:v>34.122883708361769</c:v>
                </c:pt>
                <c:pt idx="3414">
                  <c:v>34.132881708355853</c:v>
                </c:pt>
                <c:pt idx="3415">
                  <c:v>34.142880708357552</c:v>
                </c:pt>
                <c:pt idx="3416">
                  <c:v>34.152878708351636</c:v>
                </c:pt>
                <c:pt idx="3417">
                  <c:v>34.162877708353335</c:v>
                </c:pt>
                <c:pt idx="3418">
                  <c:v>34.172875708347419</c:v>
                </c:pt>
                <c:pt idx="3419">
                  <c:v>34.182874708349118</c:v>
                </c:pt>
                <c:pt idx="3420">
                  <c:v>34.192872708343202</c:v>
                </c:pt>
                <c:pt idx="3421">
                  <c:v>34.202871708344901</c:v>
                </c:pt>
                <c:pt idx="3422">
                  <c:v>34.212869708338985</c:v>
                </c:pt>
                <c:pt idx="3423">
                  <c:v>34.222868708340684</c:v>
                </c:pt>
                <c:pt idx="3424">
                  <c:v>34.232867708342383</c:v>
                </c:pt>
                <c:pt idx="3425">
                  <c:v>34.242865708336467</c:v>
                </c:pt>
                <c:pt idx="3426">
                  <c:v>34.252864708338166</c:v>
                </c:pt>
                <c:pt idx="3427">
                  <c:v>34.262862708361354</c:v>
                </c:pt>
                <c:pt idx="3428">
                  <c:v>34.272861708333949</c:v>
                </c:pt>
                <c:pt idx="3429">
                  <c:v>34.282859708357137</c:v>
                </c:pt>
                <c:pt idx="3430">
                  <c:v>34.292858708358835</c:v>
                </c:pt>
                <c:pt idx="3431">
                  <c:v>34.30285670835292</c:v>
                </c:pt>
                <c:pt idx="3432">
                  <c:v>34.312855708354618</c:v>
                </c:pt>
                <c:pt idx="3433">
                  <c:v>34.322853708348703</c:v>
                </c:pt>
                <c:pt idx="3434">
                  <c:v>34.332852708350401</c:v>
                </c:pt>
                <c:pt idx="3435">
                  <c:v>34.342850708344486</c:v>
                </c:pt>
                <c:pt idx="3436">
                  <c:v>34.352849708346184</c:v>
                </c:pt>
                <c:pt idx="3437">
                  <c:v>34.362847708340269</c:v>
                </c:pt>
                <c:pt idx="3438">
                  <c:v>34.372846708341967</c:v>
                </c:pt>
                <c:pt idx="3439">
                  <c:v>34.382844708336052</c:v>
                </c:pt>
                <c:pt idx="3440">
                  <c:v>34.39284370833775</c:v>
                </c:pt>
                <c:pt idx="3441">
                  <c:v>34.402841708360938</c:v>
                </c:pt>
                <c:pt idx="3442">
                  <c:v>34.412840708333533</c:v>
                </c:pt>
                <c:pt idx="3443">
                  <c:v>34.422839708335232</c:v>
                </c:pt>
                <c:pt idx="3444">
                  <c:v>34.43283770835842</c:v>
                </c:pt>
                <c:pt idx="3445">
                  <c:v>34.442836708360119</c:v>
                </c:pt>
                <c:pt idx="3446">
                  <c:v>34.452834708354203</c:v>
                </c:pt>
                <c:pt idx="3447">
                  <c:v>34.462833708355902</c:v>
                </c:pt>
                <c:pt idx="3448">
                  <c:v>34.472831708349986</c:v>
                </c:pt>
                <c:pt idx="3449">
                  <c:v>34.482830708351685</c:v>
                </c:pt>
                <c:pt idx="3450">
                  <c:v>34.492828708345769</c:v>
                </c:pt>
                <c:pt idx="3451">
                  <c:v>34.502827708347468</c:v>
                </c:pt>
                <c:pt idx="3452">
                  <c:v>34.512825708341552</c:v>
                </c:pt>
                <c:pt idx="3453">
                  <c:v>34.522824708343251</c:v>
                </c:pt>
                <c:pt idx="3454">
                  <c:v>34.532822708337335</c:v>
                </c:pt>
                <c:pt idx="3455">
                  <c:v>34.542821708339034</c:v>
                </c:pt>
                <c:pt idx="3456">
                  <c:v>34.552819708362222</c:v>
                </c:pt>
                <c:pt idx="3457">
                  <c:v>34.562818708334817</c:v>
                </c:pt>
                <c:pt idx="3458">
                  <c:v>34.572816708358005</c:v>
                </c:pt>
                <c:pt idx="3459">
                  <c:v>34.582815708359703</c:v>
                </c:pt>
                <c:pt idx="3460">
                  <c:v>34.592813708353788</c:v>
                </c:pt>
                <c:pt idx="3461">
                  <c:v>34.602812708355486</c:v>
                </c:pt>
                <c:pt idx="3462">
                  <c:v>34.612811708357185</c:v>
                </c:pt>
                <c:pt idx="3463">
                  <c:v>34.622809708351269</c:v>
                </c:pt>
                <c:pt idx="3464">
                  <c:v>34.632808708352968</c:v>
                </c:pt>
                <c:pt idx="3465">
                  <c:v>34.642806708347052</c:v>
                </c:pt>
                <c:pt idx="3466">
                  <c:v>34.652805708348751</c:v>
                </c:pt>
                <c:pt idx="3467">
                  <c:v>34.662803708342835</c:v>
                </c:pt>
                <c:pt idx="3468">
                  <c:v>34.672802708344534</c:v>
                </c:pt>
                <c:pt idx="3469">
                  <c:v>34.682800708338618</c:v>
                </c:pt>
                <c:pt idx="3470">
                  <c:v>34.692799708340317</c:v>
                </c:pt>
                <c:pt idx="3471">
                  <c:v>34.702797708334401</c:v>
                </c:pt>
                <c:pt idx="3472">
                  <c:v>34.7127967083361</c:v>
                </c:pt>
                <c:pt idx="3473">
                  <c:v>34.722794708359288</c:v>
                </c:pt>
                <c:pt idx="3474">
                  <c:v>34.732793708360987</c:v>
                </c:pt>
                <c:pt idx="3475">
                  <c:v>34.742791708355071</c:v>
                </c:pt>
                <c:pt idx="3476">
                  <c:v>34.75279070835677</c:v>
                </c:pt>
                <c:pt idx="3477">
                  <c:v>34.762789708358468</c:v>
                </c:pt>
                <c:pt idx="3478">
                  <c:v>34.772787708352553</c:v>
                </c:pt>
                <c:pt idx="3479">
                  <c:v>34.782786708354251</c:v>
                </c:pt>
                <c:pt idx="3480">
                  <c:v>34.792784708348336</c:v>
                </c:pt>
                <c:pt idx="3481">
                  <c:v>34.802783708350034</c:v>
                </c:pt>
                <c:pt idx="3482">
                  <c:v>34.812781708344119</c:v>
                </c:pt>
                <c:pt idx="3483">
                  <c:v>34.822780708345817</c:v>
                </c:pt>
                <c:pt idx="3484">
                  <c:v>34.83277858333895</c:v>
                </c:pt>
                <c:pt idx="3485">
                  <c:v>34.842777583340649</c:v>
                </c:pt>
                <c:pt idx="3486">
                  <c:v>34.852775583334733</c:v>
                </c:pt>
                <c:pt idx="3487">
                  <c:v>34.862774583336432</c:v>
                </c:pt>
                <c:pt idx="3488">
                  <c:v>34.87277258335962</c:v>
                </c:pt>
                <c:pt idx="3489">
                  <c:v>34.882771583361318</c:v>
                </c:pt>
                <c:pt idx="3490">
                  <c:v>34.892769583355403</c:v>
                </c:pt>
                <c:pt idx="3491">
                  <c:v>34.902768583357101</c:v>
                </c:pt>
                <c:pt idx="3492">
                  <c:v>34.912766583351186</c:v>
                </c:pt>
                <c:pt idx="3493">
                  <c:v>34.922765583352884</c:v>
                </c:pt>
                <c:pt idx="3494">
                  <c:v>34.932764583354583</c:v>
                </c:pt>
                <c:pt idx="3495">
                  <c:v>34.942762583348667</c:v>
                </c:pt>
                <c:pt idx="3496">
                  <c:v>34.952761583350366</c:v>
                </c:pt>
                <c:pt idx="3497">
                  <c:v>34.96275958334445</c:v>
                </c:pt>
                <c:pt idx="3498">
                  <c:v>34.972758583346149</c:v>
                </c:pt>
                <c:pt idx="3499">
                  <c:v>34.982756583340233</c:v>
                </c:pt>
                <c:pt idx="3500">
                  <c:v>34.992755583341932</c:v>
                </c:pt>
                <c:pt idx="3501">
                  <c:v>35.002753583336016</c:v>
                </c:pt>
                <c:pt idx="3502">
                  <c:v>35.012752583337715</c:v>
                </c:pt>
                <c:pt idx="3503">
                  <c:v>35.022750583360903</c:v>
                </c:pt>
                <c:pt idx="3504">
                  <c:v>35.032749583333498</c:v>
                </c:pt>
                <c:pt idx="3505">
                  <c:v>35.042747583356686</c:v>
                </c:pt>
                <c:pt idx="3506">
                  <c:v>35.052746583358385</c:v>
                </c:pt>
                <c:pt idx="3507">
                  <c:v>35.062744583352469</c:v>
                </c:pt>
                <c:pt idx="3508">
                  <c:v>35.072743583354168</c:v>
                </c:pt>
                <c:pt idx="3509">
                  <c:v>35.082741583348252</c:v>
                </c:pt>
                <c:pt idx="3510">
                  <c:v>35.092740583349951</c:v>
                </c:pt>
                <c:pt idx="3511">
                  <c:v>35.102739583351649</c:v>
                </c:pt>
                <c:pt idx="3512">
                  <c:v>35.112737583345734</c:v>
                </c:pt>
                <c:pt idx="3513">
                  <c:v>35.122736583347432</c:v>
                </c:pt>
                <c:pt idx="3514">
                  <c:v>35.132734583341517</c:v>
                </c:pt>
                <c:pt idx="3515">
                  <c:v>35.142733583343215</c:v>
                </c:pt>
                <c:pt idx="3516">
                  <c:v>35.1527315833373</c:v>
                </c:pt>
                <c:pt idx="3517">
                  <c:v>35.162730583338998</c:v>
                </c:pt>
                <c:pt idx="3518">
                  <c:v>35.172728583362186</c:v>
                </c:pt>
                <c:pt idx="3519">
                  <c:v>35.182727583334781</c:v>
                </c:pt>
                <c:pt idx="3520">
                  <c:v>35.192725583357969</c:v>
                </c:pt>
                <c:pt idx="3521">
                  <c:v>35.202724583359668</c:v>
                </c:pt>
                <c:pt idx="3522">
                  <c:v>35.212722583353752</c:v>
                </c:pt>
                <c:pt idx="3523">
                  <c:v>35.222721583355451</c:v>
                </c:pt>
                <c:pt idx="3524">
                  <c:v>35.232719583349535</c:v>
                </c:pt>
                <c:pt idx="3525">
                  <c:v>35.242718583351234</c:v>
                </c:pt>
                <c:pt idx="3526">
                  <c:v>35.252717583352933</c:v>
                </c:pt>
                <c:pt idx="3527">
                  <c:v>35.262715583347017</c:v>
                </c:pt>
                <c:pt idx="3528">
                  <c:v>35.272714583348716</c:v>
                </c:pt>
                <c:pt idx="3529">
                  <c:v>35.2827125833428</c:v>
                </c:pt>
                <c:pt idx="3530">
                  <c:v>35.292711583344499</c:v>
                </c:pt>
                <c:pt idx="3531">
                  <c:v>35.302709583338583</c:v>
                </c:pt>
                <c:pt idx="3532">
                  <c:v>35.312708583340282</c:v>
                </c:pt>
                <c:pt idx="3533">
                  <c:v>35.322706583334366</c:v>
                </c:pt>
                <c:pt idx="3534">
                  <c:v>35.332705583336065</c:v>
                </c:pt>
                <c:pt idx="3535">
                  <c:v>35.342703583359253</c:v>
                </c:pt>
                <c:pt idx="3536">
                  <c:v>35.352702583360951</c:v>
                </c:pt>
                <c:pt idx="3537">
                  <c:v>35.362700583355036</c:v>
                </c:pt>
                <c:pt idx="3538">
                  <c:v>35.372699583356734</c:v>
                </c:pt>
                <c:pt idx="3539">
                  <c:v>35.382697583350819</c:v>
                </c:pt>
                <c:pt idx="3540">
                  <c:v>35.392696583352517</c:v>
                </c:pt>
                <c:pt idx="3541">
                  <c:v>35.402695583354216</c:v>
                </c:pt>
                <c:pt idx="3542">
                  <c:v>35.4126935833483</c:v>
                </c:pt>
                <c:pt idx="3543">
                  <c:v>35.422692583349999</c:v>
                </c:pt>
                <c:pt idx="3544">
                  <c:v>35.432690583344083</c:v>
                </c:pt>
                <c:pt idx="3545">
                  <c:v>35.442689583345782</c:v>
                </c:pt>
                <c:pt idx="3546">
                  <c:v>35.452687583339866</c:v>
                </c:pt>
                <c:pt idx="3547">
                  <c:v>35.462686583341565</c:v>
                </c:pt>
                <c:pt idx="3548">
                  <c:v>35.472684583335649</c:v>
                </c:pt>
                <c:pt idx="3549">
                  <c:v>35.482683583337348</c:v>
                </c:pt>
                <c:pt idx="3550">
                  <c:v>35.492681583360536</c:v>
                </c:pt>
                <c:pt idx="3551">
                  <c:v>35.502680583362235</c:v>
                </c:pt>
                <c:pt idx="3552">
                  <c:v>35.512678583356319</c:v>
                </c:pt>
                <c:pt idx="3553">
                  <c:v>35.522677583358018</c:v>
                </c:pt>
                <c:pt idx="3554">
                  <c:v>35.532675583352102</c:v>
                </c:pt>
                <c:pt idx="3555">
                  <c:v>35.542674583353801</c:v>
                </c:pt>
                <c:pt idx="3556">
                  <c:v>35.552673583355499</c:v>
                </c:pt>
                <c:pt idx="3557">
                  <c:v>35.562671583349584</c:v>
                </c:pt>
                <c:pt idx="3558">
                  <c:v>35.572670583351282</c:v>
                </c:pt>
                <c:pt idx="3559">
                  <c:v>35.582668583345367</c:v>
                </c:pt>
                <c:pt idx="3560">
                  <c:v>35.592667583347065</c:v>
                </c:pt>
                <c:pt idx="3561">
                  <c:v>35.60266558334115</c:v>
                </c:pt>
                <c:pt idx="3562">
                  <c:v>35.612664583342848</c:v>
                </c:pt>
                <c:pt idx="3563">
                  <c:v>35.622662583336933</c:v>
                </c:pt>
                <c:pt idx="3564">
                  <c:v>35.632661583338631</c:v>
                </c:pt>
                <c:pt idx="3565">
                  <c:v>35.642659583361819</c:v>
                </c:pt>
                <c:pt idx="3566">
                  <c:v>35.652658583334414</c:v>
                </c:pt>
                <c:pt idx="3567">
                  <c:v>35.662656583357602</c:v>
                </c:pt>
                <c:pt idx="3568">
                  <c:v>35.672655583359301</c:v>
                </c:pt>
                <c:pt idx="3569">
                  <c:v>35.682654583361</c:v>
                </c:pt>
                <c:pt idx="3570">
                  <c:v>35.692652583355084</c:v>
                </c:pt>
                <c:pt idx="3571">
                  <c:v>35.702651583356783</c:v>
                </c:pt>
                <c:pt idx="3572">
                  <c:v>35.712649583350867</c:v>
                </c:pt>
                <c:pt idx="3573">
                  <c:v>35.722648583352566</c:v>
                </c:pt>
                <c:pt idx="3574">
                  <c:v>35.73264658334665</c:v>
                </c:pt>
                <c:pt idx="3575">
                  <c:v>35.742645583348349</c:v>
                </c:pt>
                <c:pt idx="3576">
                  <c:v>35.752643583342433</c:v>
                </c:pt>
                <c:pt idx="3577">
                  <c:v>35.762642583344132</c:v>
                </c:pt>
                <c:pt idx="3578">
                  <c:v>35.772640583338216</c:v>
                </c:pt>
                <c:pt idx="3579">
                  <c:v>35.782639583339915</c:v>
                </c:pt>
                <c:pt idx="3580">
                  <c:v>35.792637583333999</c:v>
                </c:pt>
                <c:pt idx="3581">
                  <c:v>35.802636583335698</c:v>
                </c:pt>
                <c:pt idx="3582">
                  <c:v>35.812635583337396</c:v>
                </c:pt>
                <c:pt idx="3583">
                  <c:v>35.822633583360584</c:v>
                </c:pt>
                <c:pt idx="3584">
                  <c:v>35.83263233336038</c:v>
                </c:pt>
                <c:pt idx="3585">
                  <c:v>35.842630333354464</c:v>
                </c:pt>
                <c:pt idx="3586">
                  <c:v>35.852629333356163</c:v>
                </c:pt>
                <c:pt idx="3587">
                  <c:v>35.862627333350247</c:v>
                </c:pt>
                <c:pt idx="3588">
                  <c:v>35.872626333351946</c:v>
                </c:pt>
                <c:pt idx="3589">
                  <c:v>35.88262433334603</c:v>
                </c:pt>
                <c:pt idx="3590">
                  <c:v>35.892623333347728</c:v>
                </c:pt>
                <c:pt idx="3591">
                  <c:v>35.902621333341813</c:v>
                </c:pt>
                <c:pt idx="3592">
                  <c:v>35.912620333343511</c:v>
                </c:pt>
                <c:pt idx="3593">
                  <c:v>35.922618333337596</c:v>
                </c:pt>
                <c:pt idx="3594">
                  <c:v>35.932617333339294</c:v>
                </c:pt>
                <c:pt idx="3595">
                  <c:v>35.942615333333379</c:v>
                </c:pt>
                <c:pt idx="3596">
                  <c:v>35.952614333335077</c:v>
                </c:pt>
                <c:pt idx="3597">
                  <c:v>35.962613333336776</c:v>
                </c:pt>
                <c:pt idx="3598">
                  <c:v>35.972611333359964</c:v>
                </c:pt>
                <c:pt idx="3599">
                  <c:v>35.982610333361663</c:v>
                </c:pt>
                <c:pt idx="3600">
                  <c:v>35.992608333355747</c:v>
                </c:pt>
                <c:pt idx="3601">
                  <c:v>36.002607333357446</c:v>
                </c:pt>
                <c:pt idx="3602">
                  <c:v>36.01260533335153</c:v>
                </c:pt>
                <c:pt idx="3603">
                  <c:v>36.022604333353229</c:v>
                </c:pt>
                <c:pt idx="3604">
                  <c:v>36.032602333347313</c:v>
                </c:pt>
                <c:pt idx="3605">
                  <c:v>36.042601333349012</c:v>
                </c:pt>
                <c:pt idx="3606">
                  <c:v>36.052599333343096</c:v>
                </c:pt>
                <c:pt idx="3607">
                  <c:v>36.062598333344795</c:v>
                </c:pt>
                <c:pt idx="3608">
                  <c:v>36.072596333338879</c:v>
                </c:pt>
                <c:pt idx="3609">
                  <c:v>36.082595333340578</c:v>
                </c:pt>
                <c:pt idx="3610">
                  <c:v>36.092593333334662</c:v>
                </c:pt>
                <c:pt idx="3611">
                  <c:v>36.102592333336361</c:v>
                </c:pt>
                <c:pt idx="3612">
                  <c:v>36.112591333338059</c:v>
                </c:pt>
                <c:pt idx="3613">
                  <c:v>36.122589333361248</c:v>
                </c:pt>
                <c:pt idx="3614">
                  <c:v>36.132588333333842</c:v>
                </c:pt>
                <c:pt idx="3615">
                  <c:v>36.142586333357031</c:v>
                </c:pt>
                <c:pt idx="3616">
                  <c:v>36.152585333358729</c:v>
                </c:pt>
                <c:pt idx="3617">
                  <c:v>36.162583333352813</c:v>
                </c:pt>
                <c:pt idx="3618">
                  <c:v>36.172582333354512</c:v>
                </c:pt>
                <c:pt idx="3619">
                  <c:v>36.182580333348596</c:v>
                </c:pt>
                <c:pt idx="3620">
                  <c:v>36.192579333350295</c:v>
                </c:pt>
                <c:pt idx="3621">
                  <c:v>36.202577333344379</c:v>
                </c:pt>
                <c:pt idx="3622">
                  <c:v>36.212576333346078</c:v>
                </c:pt>
                <c:pt idx="3623">
                  <c:v>36.222575333347777</c:v>
                </c:pt>
                <c:pt idx="3624">
                  <c:v>36.232573333341861</c:v>
                </c:pt>
                <c:pt idx="3625">
                  <c:v>36.24257233334356</c:v>
                </c:pt>
                <c:pt idx="3626">
                  <c:v>36.252570333337644</c:v>
                </c:pt>
                <c:pt idx="3627">
                  <c:v>36.262569333339343</c:v>
                </c:pt>
                <c:pt idx="3628">
                  <c:v>36.272567333333427</c:v>
                </c:pt>
                <c:pt idx="3629">
                  <c:v>36.282566333335126</c:v>
                </c:pt>
                <c:pt idx="3630">
                  <c:v>36.292564333358314</c:v>
                </c:pt>
                <c:pt idx="3631">
                  <c:v>36.302563333360013</c:v>
                </c:pt>
                <c:pt idx="3632">
                  <c:v>36.312561333354097</c:v>
                </c:pt>
                <c:pt idx="3633">
                  <c:v>36.322560333355796</c:v>
                </c:pt>
                <c:pt idx="3634">
                  <c:v>36.33255833334988</c:v>
                </c:pt>
                <c:pt idx="3635">
                  <c:v>36.342557333351579</c:v>
                </c:pt>
                <c:pt idx="3636">
                  <c:v>36.352556333353277</c:v>
                </c:pt>
                <c:pt idx="3637">
                  <c:v>36.362554333347362</c:v>
                </c:pt>
                <c:pt idx="3638">
                  <c:v>36.37255333334906</c:v>
                </c:pt>
                <c:pt idx="3639">
                  <c:v>36.382551333343145</c:v>
                </c:pt>
                <c:pt idx="3640">
                  <c:v>36.392550333344843</c:v>
                </c:pt>
                <c:pt idx="3641">
                  <c:v>36.402548333338927</c:v>
                </c:pt>
                <c:pt idx="3642">
                  <c:v>36.412547333340626</c:v>
                </c:pt>
                <c:pt idx="3643">
                  <c:v>36.42254533333471</c:v>
                </c:pt>
                <c:pt idx="3644">
                  <c:v>36.432544333336409</c:v>
                </c:pt>
                <c:pt idx="3645">
                  <c:v>36.442542333359597</c:v>
                </c:pt>
                <c:pt idx="3646">
                  <c:v>36.452541333361296</c:v>
                </c:pt>
                <c:pt idx="3647">
                  <c:v>36.462540333333891</c:v>
                </c:pt>
                <c:pt idx="3648">
                  <c:v>36.472538333357079</c:v>
                </c:pt>
                <c:pt idx="3649">
                  <c:v>36.482537333358778</c:v>
                </c:pt>
                <c:pt idx="3650">
                  <c:v>36.492535333352862</c:v>
                </c:pt>
                <c:pt idx="3651">
                  <c:v>36.502534333354561</c:v>
                </c:pt>
                <c:pt idx="3652">
                  <c:v>36.512532333348645</c:v>
                </c:pt>
                <c:pt idx="3653">
                  <c:v>36.522531333350344</c:v>
                </c:pt>
                <c:pt idx="3654">
                  <c:v>36.532529333344428</c:v>
                </c:pt>
                <c:pt idx="3655">
                  <c:v>36.542528333346127</c:v>
                </c:pt>
                <c:pt idx="3656">
                  <c:v>36.552526333340211</c:v>
                </c:pt>
                <c:pt idx="3657">
                  <c:v>36.56252533334191</c:v>
                </c:pt>
                <c:pt idx="3658">
                  <c:v>36.572523333335994</c:v>
                </c:pt>
                <c:pt idx="3659">
                  <c:v>36.582522333337693</c:v>
                </c:pt>
                <c:pt idx="3660">
                  <c:v>36.592521333339391</c:v>
                </c:pt>
                <c:pt idx="3661">
                  <c:v>36.602519333333476</c:v>
                </c:pt>
                <c:pt idx="3662">
                  <c:v>36.612518333335174</c:v>
                </c:pt>
                <c:pt idx="3663">
                  <c:v>36.622516333358362</c:v>
                </c:pt>
                <c:pt idx="3664">
                  <c:v>36.632515333360061</c:v>
                </c:pt>
                <c:pt idx="3665">
                  <c:v>36.642513333354145</c:v>
                </c:pt>
                <c:pt idx="3666">
                  <c:v>36.652512333355844</c:v>
                </c:pt>
                <c:pt idx="3667">
                  <c:v>36.662510333349928</c:v>
                </c:pt>
                <c:pt idx="3668">
                  <c:v>36.672509333351627</c:v>
                </c:pt>
                <c:pt idx="3669">
                  <c:v>36.682507333345711</c:v>
                </c:pt>
                <c:pt idx="3670">
                  <c:v>36.69250633334741</c:v>
                </c:pt>
                <c:pt idx="3671">
                  <c:v>36.702504333341494</c:v>
                </c:pt>
                <c:pt idx="3672">
                  <c:v>36.712503333343193</c:v>
                </c:pt>
                <c:pt idx="3673">
                  <c:v>36.722502333344892</c:v>
                </c:pt>
                <c:pt idx="3674">
                  <c:v>36.732500333338976</c:v>
                </c:pt>
                <c:pt idx="3675">
                  <c:v>36.742499333340675</c:v>
                </c:pt>
                <c:pt idx="3676">
                  <c:v>36.752497333334759</c:v>
                </c:pt>
                <c:pt idx="3677">
                  <c:v>36.762496333336458</c:v>
                </c:pt>
                <c:pt idx="3678">
                  <c:v>36.772494333359646</c:v>
                </c:pt>
                <c:pt idx="3679">
                  <c:v>36.782493333361344</c:v>
                </c:pt>
                <c:pt idx="3680">
                  <c:v>36.792491333355429</c:v>
                </c:pt>
                <c:pt idx="3681">
                  <c:v>36.802490333357127</c:v>
                </c:pt>
                <c:pt idx="3682">
                  <c:v>36.812488333351212</c:v>
                </c:pt>
                <c:pt idx="3683">
                  <c:v>36.82248733335291</c:v>
                </c:pt>
                <c:pt idx="3684">
                  <c:v>36.832486625004094</c:v>
                </c:pt>
                <c:pt idx="3685">
                  <c:v>36.842484625027282</c:v>
                </c:pt>
                <c:pt idx="3686">
                  <c:v>36.852483624999877</c:v>
                </c:pt>
                <c:pt idx="3687">
                  <c:v>36.862481625023065</c:v>
                </c:pt>
                <c:pt idx="3688">
                  <c:v>36.872480625024764</c:v>
                </c:pt>
                <c:pt idx="3689">
                  <c:v>36.882478625018848</c:v>
                </c:pt>
                <c:pt idx="3690">
                  <c:v>36.892477625020547</c:v>
                </c:pt>
                <c:pt idx="3691">
                  <c:v>36.902475625014631</c:v>
                </c:pt>
                <c:pt idx="3692">
                  <c:v>36.91247462501633</c:v>
                </c:pt>
                <c:pt idx="3693">
                  <c:v>36.922472625010414</c:v>
                </c:pt>
                <c:pt idx="3694">
                  <c:v>36.932471625012113</c:v>
                </c:pt>
                <c:pt idx="3695">
                  <c:v>36.942470625013812</c:v>
                </c:pt>
                <c:pt idx="3696">
                  <c:v>36.952468625007896</c:v>
                </c:pt>
                <c:pt idx="3697">
                  <c:v>36.962467625009594</c:v>
                </c:pt>
                <c:pt idx="3698">
                  <c:v>36.972465625003679</c:v>
                </c:pt>
                <c:pt idx="3699">
                  <c:v>36.982464625005377</c:v>
                </c:pt>
                <c:pt idx="3700">
                  <c:v>36.992462625028566</c:v>
                </c:pt>
                <c:pt idx="3701">
                  <c:v>37.00246162500116</c:v>
                </c:pt>
                <c:pt idx="3702">
                  <c:v>37.012459625024348</c:v>
                </c:pt>
                <c:pt idx="3703">
                  <c:v>37.022458625026047</c:v>
                </c:pt>
                <c:pt idx="3704">
                  <c:v>37.032456625020131</c:v>
                </c:pt>
                <c:pt idx="3705">
                  <c:v>37.04245562502183</c:v>
                </c:pt>
                <c:pt idx="3706">
                  <c:v>37.052454625023529</c:v>
                </c:pt>
                <c:pt idx="3707">
                  <c:v>37.062452625017613</c:v>
                </c:pt>
                <c:pt idx="3708">
                  <c:v>37.072451625019312</c:v>
                </c:pt>
                <c:pt idx="3709">
                  <c:v>37.082449625013396</c:v>
                </c:pt>
                <c:pt idx="3710">
                  <c:v>37.092448625015095</c:v>
                </c:pt>
                <c:pt idx="3711">
                  <c:v>37.102446625009179</c:v>
                </c:pt>
                <c:pt idx="3712">
                  <c:v>37.112445625010878</c:v>
                </c:pt>
                <c:pt idx="3713">
                  <c:v>37.122443625004962</c:v>
                </c:pt>
                <c:pt idx="3714">
                  <c:v>37.132442625006661</c:v>
                </c:pt>
                <c:pt idx="3715">
                  <c:v>37.142440625000745</c:v>
                </c:pt>
                <c:pt idx="3716">
                  <c:v>37.152439625002444</c:v>
                </c:pt>
                <c:pt idx="3717">
                  <c:v>37.162437625025632</c:v>
                </c:pt>
                <c:pt idx="3718">
                  <c:v>37.172436625027331</c:v>
                </c:pt>
                <c:pt idx="3719">
                  <c:v>37.182435624999925</c:v>
                </c:pt>
                <c:pt idx="3720">
                  <c:v>37.192433625023114</c:v>
                </c:pt>
                <c:pt idx="3721">
                  <c:v>37.202432625024812</c:v>
                </c:pt>
                <c:pt idx="3722">
                  <c:v>37.212430625018897</c:v>
                </c:pt>
                <c:pt idx="3723">
                  <c:v>37.222429625020595</c:v>
                </c:pt>
                <c:pt idx="3724">
                  <c:v>37.23242762501468</c:v>
                </c:pt>
                <c:pt idx="3725">
                  <c:v>37.242426625016378</c:v>
                </c:pt>
                <c:pt idx="3726">
                  <c:v>37.252424625010462</c:v>
                </c:pt>
                <c:pt idx="3727">
                  <c:v>37.262423625012161</c:v>
                </c:pt>
                <c:pt idx="3728">
                  <c:v>37.27242262501386</c:v>
                </c:pt>
                <c:pt idx="3729">
                  <c:v>37.282420625007944</c:v>
                </c:pt>
                <c:pt idx="3730">
                  <c:v>37.292419625009643</c:v>
                </c:pt>
                <c:pt idx="3731">
                  <c:v>37.302417625003727</c:v>
                </c:pt>
                <c:pt idx="3732">
                  <c:v>37.312416625005426</c:v>
                </c:pt>
                <c:pt idx="3733">
                  <c:v>37.322414625028614</c:v>
                </c:pt>
                <c:pt idx="3734">
                  <c:v>37.332413625001209</c:v>
                </c:pt>
                <c:pt idx="3735">
                  <c:v>37.342411625024397</c:v>
                </c:pt>
                <c:pt idx="3736">
                  <c:v>37.352410625026096</c:v>
                </c:pt>
                <c:pt idx="3737">
                  <c:v>37.36240862502018</c:v>
                </c:pt>
                <c:pt idx="3738">
                  <c:v>37.372407625021879</c:v>
                </c:pt>
                <c:pt idx="3739">
                  <c:v>37.382406625023577</c:v>
                </c:pt>
                <c:pt idx="3740">
                  <c:v>37.392404625017662</c:v>
                </c:pt>
                <c:pt idx="3741">
                  <c:v>37.40240362501936</c:v>
                </c:pt>
                <c:pt idx="3742">
                  <c:v>37.412401625013445</c:v>
                </c:pt>
                <c:pt idx="3743">
                  <c:v>37.422400625015143</c:v>
                </c:pt>
                <c:pt idx="3744">
                  <c:v>37.432398625009228</c:v>
                </c:pt>
                <c:pt idx="3745">
                  <c:v>37.442397625010926</c:v>
                </c:pt>
                <c:pt idx="3746">
                  <c:v>37.452395625005011</c:v>
                </c:pt>
                <c:pt idx="3747">
                  <c:v>37.462394625006709</c:v>
                </c:pt>
                <c:pt idx="3748">
                  <c:v>37.472392625000793</c:v>
                </c:pt>
                <c:pt idx="3749">
                  <c:v>37.482391625002492</c:v>
                </c:pt>
                <c:pt idx="3750">
                  <c:v>37.492390625004191</c:v>
                </c:pt>
                <c:pt idx="3751">
                  <c:v>37.502388625027379</c:v>
                </c:pt>
                <c:pt idx="3752">
                  <c:v>37.512387624999974</c:v>
                </c:pt>
                <c:pt idx="3753">
                  <c:v>37.522385625023162</c:v>
                </c:pt>
                <c:pt idx="3754">
                  <c:v>37.532384625024861</c:v>
                </c:pt>
                <c:pt idx="3755">
                  <c:v>37.542382625018945</c:v>
                </c:pt>
                <c:pt idx="3756">
                  <c:v>37.552381625020644</c:v>
                </c:pt>
                <c:pt idx="3757">
                  <c:v>37.562379625014728</c:v>
                </c:pt>
                <c:pt idx="3758">
                  <c:v>37.572378625016427</c:v>
                </c:pt>
                <c:pt idx="3759">
                  <c:v>37.582376625010511</c:v>
                </c:pt>
                <c:pt idx="3760">
                  <c:v>37.59237562501221</c:v>
                </c:pt>
                <c:pt idx="3761">
                  <c:v>37.602374625013908</c:v>
                </c:pt>
                <c:pt idx="3762">
                  <c:v>37.612372625007993</c:v>
                </c:pt>
                <c:pt idx="3763">
                  <c:v>37.622371625009691</c:v>
                </c:pt>
                <c:pt idx="3764">
                  <c:v>37.632369625003776</c:v>
                </c:pt>
                <c:pt idx="3765">
                  <c:v>37.642368625005474</c:v>
                </c:pt>
                <c:pt idx="3766">
                  <c:v>37.652366625028662</c:v>
                </c:pt>
                <c:pt idx="3767">
                  <c:v>37.662365625001257</c:v>
                </c:pt>
                <c:pt idx="3768">
                  <c:v>37.672363625024445</c:v>
                </c:pt>
                <c:pt idx="3769">
                  <c:v>37.682362625026144</c:v>
                </c:pt>
                <c:pt idx="3770">
                  <c:v>37.692361625027843</c:v>
                </c:pt>
                <c:pt idx="3771">
                  <c:v>37.702359625021927</c:v>
                </c:pt>
                <c:pt idx="3772">
                  <c:v>37.712358625023626</c:v>
                </c:pt>
                <c:pt idx="3773">
                  <c:v>37.72235662501771</c:v>
                </c:pt>
                <c:pt idx="3774">
                  <c:v>37.732355625019409</c:v>
                </c:pt>
                <c:pt idx="3775">
                  <c:v>37.742353625013493</c:v>
                </c:pt>
                <c:pt idx="3776">
                  <c:v>37.752352625015192</c:v>
                </c:pt>
                <c:pt idx="3777">
                  <c:v>37.762350625009276</c:v>
                </c:pt>
                <c:pt idx="3778">
                  <c:v>37.772349625010975</c:v>
                </c:pt>
                <c:pt idx="3779">
                  <c:v>37.782347625005059</c:v>
                </c:pt>
                <c:pt idx="3780">
                  <c:v>37.792346625006758</c:v>
                </c:pt>
                <c:pt idx="3781">
                  <c:v>37.802345625008456</c:v>
                </c:pt>
                <c:pt idx="3782">
                  <c:v>37.812343625002541</c:v>
                </c:pt>
                <c:pt idx="3783">
                  <c:v>37.822342625004239</c:v>
                </c:pt>
                <c:pt idx="3784">
                  <c:v>37.832340625027427</c:v>
                </c:pt>
                <c:pt idx="3785">
                  <c:v>37.842339458351489</c:v>
                </c:pt>
                <c:pt idx="3786">
                  <c:v>37.852337458345573</c:v>
                </c:pt>
                <c:pt idx="3787">
                  <c:v>37.862336458347272</c:v>
                </c:pt>
                <c:pt idx="3788">
                  <c:v>37.872334458341356</c:v>
                </c:pt>
                <c:pt idx="3789">
                  <c:v>37.882333458343055</c:v>
                </c:pt>
                <c:pt idx="3790">
                  <c:v>37.892331458337139</c:v>
                </c:pt>
                <c:pt idx="3791">
                  <c:v>37.902330458338838</c:v>
                </c:pt>
                <c:pt idx="3792">
                  <c:v>37.912329458340537</c:v>
                </c:pt>
                <c:pt idx="3793">
                  <c:v>37.922327458334621</c:v>
                </c:pt>
                <c:pt idx="3794">
                  <c:v>37.93232645833632</c:v>
                </c:pt>
                <c:pt idx="3795">
                  <c:v>37.942324458359508</c:v>
                </c:pt>
                <c:pt idx="3796">
                  <c:v>37.952323458361207</c:v>
                </c:pt>
                <c:pt idx="3797">
                  <c:v>37.962321458355291</c:v>
                </c:pt>
                <c:pt idx="3798">
                  <c:v>37.97232045835699</c:v>
                </c:pt>
                <c:pt idx="3799">
                  <c:v>37.982318458351074</c:v>
                </c:pt>
                <c:pt idx="3800">
                  <c:v>37.992317458352773</c:v>
                </c:pt>
                <c:pt idx="3801">
                  <c:v>38.002316458354471</c:v>
                </c:pt>
                <c:pt idx="3802">
                  <c:v>38.012314458348555</c:v>
                </c:pt>
                <c:pt idx="3803">
                  <c:v>38.022313458350254</c:v>
                </c:pt>
                <c:pt idx="3804">
                  <c:v>38.032311458344338</c:v>
                </c:pt>
                <c:pt idx="3805">
                  <c:v>38.042310458346037</c:v>
                </c:pt>
                <c:pt idx="3806">
                  <c:v>38.052308458340121</c:v>
                </c:pt>
                <c:pt idx="3807">
                  <c:v>38.06230745834182</c:v>
                </c:pt>
                <c:pt idx="3808">
                  <c:v>38.072305458335904</c:v>
                </c:pt>
                <c:pt idx="3809">
                  <c:v>38.082304458337603</c:v>
                </c:pt>
                <c:pt idx="3810">
                  <c:v>38.092303458339302</c:v>
                </c:pt>
                <c:pt idx="3811">
                  <c:v>38.102301458333386</c:v>
                </c:pt>
                <c:pt idx="3812">
                  <c:v>38.112300458335085</c:v>
                </c:pt>
                <c:pt idx="3813">
                  <c:v>38.122298458358273</c:v>
                </c:pt>
                <c:pt idx="3814">
                  <c:v>38.132297458359972</c:v>
                </c:pt>
                <c:pt idx="3815">
                  <c:v>38.142295458354056</c:v>
                </c:pt>
                <c:pt idx="3816">
                  <c:v>38.152294458355755</c:v>
                </c:pt>
                <c:pt idx="3817">
                  <c:v>38.162292458349839</c:v>
                </c:pt>
                <c:pt idx="3818">
                  <c:v>38.172291458351538</c:v>
                </c:pt>
                <c:pt idx="3819">
                  <c:v>38.182289458345622</c:v>
                </c:pt>
                <c:pt idx="3820">
                  <c:v>38.192288458347321</c:v>
                </c:pt>
                <c:pt idx="3821">
                  <c:v>38.202287458349019</c:v>
                </c:pt>
                <c:pt idx="3822">
                  <c:v>38.212285458343104</c:v>
                </c:pt>
                <c:pt idx="3823">
                  <c:v>38.222284458344802</c:v>
                </c:pt>
                <c:pt idx="3824">
                  <c:v>38.232282458338886</c:v>
                </c:pt>
                <c:pt idx="3825">
                  <c:v>38.242281458340585</c:v>
                </c:pt>
                <c:pt idx="3826">
                  <c:v>38.252279458334669</c:v>
                </c:pt>
                <c:pt idx="3827">
                  <c:v>38.262278458336368</c:v>
                </c:pt>
                <c:pt idx="3828">
                  <c:v>38.272276458359556</c:v>
                </c:pt>
                <c:pt idx="3829">
                  <c:v>38.282275458361255</c:v>
                </c:pt>
                <c:pt idx="3830">
                  <c:v>38.29227445833385</c:v>
                </c:pt>
                <c:pt idx="3831">
                  <c:v>38.302272458357038</c:v>
                </c:pt>
                <c:pt idx="3832">
                  <c:v>38.312271458358737</c:v>
                </c:pt>
                <c:pt idx="3833">
                  <c:v>38.322269458352821</c:v>
                </c:pt>
                <c:pt idx="3834">
                  <c:v>38.33226845835452</c:v>
                </c:pt>
                <c:pt idx="3835">
                  <c:v>38.342266458348604</c:v>
                </c:pt>
                <c:pt idx="3836">
                  <c:v>38.352265458350303</c:v>
                </c:pt>
                <c:pt idx="3837">
                  <c:v>38.362263458344387</c:v>
                </c:pt>
                <c:pt idx="3838">
                  <c:v>38.372262458346086</c:v>
                </c:pt>
                <c:pt idx="3839">
                  <c:v>38.382261458347784</c:v>
                </c:pt>
                <c:pt idx="3840">
                  <c:v>38.392259458341869</c:v>
                </c:pt>
                <c:pt idx="3841">
                  <c:v>38.402258458343567</c:v>
                </c:pt>
                <c:pt idx="3842">
                  <c:v>38.412256458337652</c:v>
                </c:pt>
                <c:pt idx="3843">
                  <c:v>38.42225545833935</c:v>
                </c:pt>
                <c:pt idx="3844">
                  <c:v>38.432253458333435</c:v>
                </c:pt>
                <c:pt idx="3845">
                  <c:v>38.442252458335133</c:v>
                </c:pt>
                <c:pt idx="3846">
                  <c:v>38.452250458358321</c:v>
                </c:pt>
                <c:pt idx="3847">
                  <c:v>38.46224945836002</c:v>
                </c:pt>
                <c:pt idx="3848">
                  <c:v>38.472248458361719</c:v>
                </c:pt>
                <c:pt idx="3849">
                  <c:v>38.482246458355803</c:v>
                </c:pt>
                <c:pt idx="3850">
                  <c:v>38.492245458357502</c:v>
                </c:pt>
                <c:pt idx="3851">
                  <c:v>38.502243458351586</c:v>
                </c:pt>
                <c:pt idx="3852">
                  <c:v>38.512242458353285</c:v>
                </c:pt>
                <c:pt idx="3853">
                  <c:v>38.522240458347369</c:v>
                </c:pt>
                <c:pt idx="3854">
                  <c:v>38.532239458349068</c:v>
                </c:pt>
                <c:pt idx="3855">
                  <c:v>38.542237458343152</c:v>
                </c:pt>
                <c:pt idx="3856">
                  <c:v>38.552236458344851</c:v>
                </c:pt>
                <c:pt idx="3857">
                  <c:v>38.562235458346549</c:v>
                </c:pt>
                <c:pt idx="3858">
                  <c:v>38.572233458340634</c:v>
                </c:pt>
                <c:pt idx="3859">
                  <c:v>38.582232458342332</c:v>
                </c:pt>
                <c:pt idx="3860">
                  <c:v>38.592230458336417</c:v>
                </c:pt>
                <c:pt idx="3861">
                  <c:v>38.602229458338115</c:v>
                </c:pt>
                <c:pt idx="3862">
                  <c:v>38.612227458361303</c:v>
                </c:pt>
                <c:pt idx="3863">
                  <c:v>38.622226458333898</c:v>
                </c:pt>
                <c:pt idx="3864">
                  <c:v>38.632224458357086</c:v>
                </c:pt>
                <c:pt idx="3865">
                  <c:v>38.642223458358785</c:v>
                </c:pt>
                <c:pt idx="3866">
                  <c:v>38.652222458360484</c:v>
                </c:pt>
                <c:pt idx="3867">
                  <c:v>38.662220458354568</c:v>
                </c:pt>
                <c:pt idx="3868">
                  <c:v>38.672219458356267</c:v>
                </c:pt>
                <c:pt idx="3869">
                  <c:v>38.682217458350351</c:v>
                </c:pt>
                <c:pt idx="3870">
                  <c:v>38.69221645835205</c:v>
                </c:pt>
                <c:pt idx="3871">
                  <c:v>38.702214458346134</c:v>
                </c:pt>
                <c:pt idx="3872">
                  <c:v>38.712213458347833</c:v>
                </c:pt>
                <c:pt idx="3873">
                  <c:v>38.722211458341917</c:v>
                </c:pt>
                <c:pt idx="3874">
                  <c:v>38.732210458343616</c:v>
                </c:pt>
                <c:pt idx="3875">
                  <c:v>38.742209458345314</c:v>
                </c:pt>
                <c:pt idx="3876">
                  <c:v>38.752207458339399</c:v>
                </c:pt>
                <c:pt idx="3877">
                  <c:v>38.762206458341097</c:v>
                </c:pt>
                <c:pt idx="3878">
                  <c:v>38.772204458335182</c:v>
                </c:pt>
                <c:pt idx="3879">
                  <c:v>38.78220345833688</c:v>
                </c:pt>
                <c:pt idx="3880">
                  <c:v>38.792201458360069</c:v>
                </c:pt>
                <c:pt idx="3881">
                  <c:v>38.802200458361767</c:v>
                </c:pt>
                <c:pt idx="3882">
                  <c:v>38.812198458355851</c:v>
                </c:pt>
                <c:pt idx="3883">
                  <c:v>38.82219745835755</c:v>
                </c:pt>
                <c:pt idx="3884">
                  <c:v>38.832196458359249</c:v>
                </c:pt>
                <c:pt idx="3885">
                  <c:v>38.842194000026211</c:v>
                </c:pt>
                <c:pt idx="3886">
                  <c:v>38.85219300002791</c:v>
                </c:pt>
                <c:pt idx="3887">
                  <c:v>38.862191000021994</c:v>
                </c:pt>
                <c:pt idx="3888">
                  <c:v>38.872190000023693</c:v>
                </c:pt>
                <c:pt idx="3889">
                  <c:v>38.882188000017777</c:v>
                </c:pt>
                <c:pt idx="3890">
                  <c:v>38.892187000019476</c:v>
                </c:pt>
                <c:pt idx="3891">
                  <c:v>38.90218500001356</c:v>
                </c:pt>
                <c:pt idx="3892">
                  <c:v>38.912184000015259</c:v>
                </c:pt>
                <c:pt idx="3893">
                  <c:v>38.922183000016958</c:v>
                </c:pt>
                <c:pt idx="3894">
                  <c:v>38.932181000011042</c:v>
                </c:pt>
                <c:pt idx="3895">
                  <c:v>38.94218000001274</c:v>
                </c:pt>
                <c:pt idx="3896">
                  <c:v>38.952178000006825</c:v>
                </c:pt>
                <c:pt idx="3897">
                  <c:v>38.962177000008523</c:v>
                </c:pt>
                <c:pt idx="3898">
                  <c:v>38.972175000002608</c:v>
                </c:pt>
                <c:pt idx="3899">
                  <c:v>38.982174000004306</c:v>
                </c:pt>
                <c:pt idx="3900">
                  <c:v>38.992173000006005</c:v>
                </c:pt>
                <c:pt idx="3901">
                  <c:v>39.002171000000089</c:v>
                </c:pt>
                <c:pt idx="3902">
                  <c:v>39.012170000001788</c:v>
                </c:pt>
                <c:pt idx="3903">
                  <c:v>39.022168000024976</c:v>
                </c:pt>
                <c:pt idx="3904">
                  <c:v>39.032167000026675</c:v>
                </c:pt>
                <c:pt idx="3905">
                  <c:v>39.042165000020759</c:v>
                </c:pt>
                <c:pt idx="3906">
                  <c:v>39.052164000022458</c:v>
                </c:pt>
                <c:pt idx="3907">
                  <c:v>39.062162000016542</c:v>
                </c:pt>
                <c:pt idx="3908">
                  <c:v>39.072161000018241</c:v>
                </c:pt>
                <c:pt idx="3909">
                  <c:v>39.08216000001994</c:v>
                </c:pt>
                <c:pt idx="3910">
                  <c:v>39.092158000014024</c:v>
                </c:pt>
                <c:pt idx="3911">
                  <c:v>39.102157000015723</c:v>
                </c:pt>
                <c:pt idx="3912">
                  <c:v>39.112155000009807</c:v>
                </c:pt>
                <c:pt idx="3913">
                  <c:v>39.122154000011506</c:v>
                </c:pt>
                <c:pt idx="3914">
                  <c:v>39.13215200000559</c:v>
                </c:pt>
                <c:pt idx="3915">
                  <c:v>39.142151000007289</c:v>
                </c:pt>
                <c:pt idx="3916">
                  <c:v>39.152149000001373</c:v>
                </c:pt>
                <c:pt idx="3917">
                  <c:v>39.162148000003072</c:v>
                </c:pt>
                <c:pt idx="3918">
                  <c:v>39.17214700000477</c:v>
                </c:pt>
                <c:pt idx="3919">
                  <c:v>39.182145000027958</c:v>
                </c:pt>
                <c:pt idx="3920">
                  <c:v>39.192144000000553</c:v>
                </c:pt>
                <c:pt idx="3921">
                  <c:v>39.202142000023741</c:v>
                </c:pt>
                <c:pt idx="3922">
                  <c:v>39.21214100002544</c:v>
                </c:pt>
                <c:pt idx="3923">
                  <c:v>39.222139000019524</c:v>
                </c:pt>
                <c:pt idx="3924">
                  <c:v>39.232138000021223</c:v>
                </c:pt>
                <c:pt idx="3925">
                  <c:v>39.242136000015307</c:v>
                </c:pt>
                <c:pt idx="3926">
                  <c:v>39.252135000017006</c:v>
                </c:pt>
                <c:pt idx="3927">
                  <c:v>39.262134000018705</c:v>
                </c:pt>
                <c:pt idx="3928">
                  <c:v>39.272132000012789</c:v>
                </c:pt>
                <c:pt idx="3929">
                  <c:v>39.282131000014488</c:v>
                </c:pt>
                <c:pt idx="3930">
                  <c:v>39.292129000008572</c:v>
                </c:pt>
                <c:pt idx="3931">
                  <c:v>39.302128000010271</c:v>
                </c:pt>
                <c:pt idx="3932">
                  <c:v>39.312126000004355</c:v>
                </c:pt>
                <c:pt idx="3933">
                  <c:v>39.322125000006054</c:v>
                </c:pt>
                <c:pt idx="3934">
                  <c:v>39.332124000007752</c:v>
                </c:pt>
                <c:pt idx="3935">
                  <c:v>39.342122000001837</c:v>
                </c:pt>
                <c:pt idx="3936">
                  <c:v>39.352121000003535</c:v>
                </c:pt>
                <c:pt idx="3937">
                  <c:v>39.362119000026723</c:v>
                </c:pt>
                <c:pt idx="3938">
                  <c:v>39.372118000028422</c:v>
                </c:pt>
                <c:pt idx="3939">
                  <c:v>39.382116000022506</c:v>
                </c:pt>
                <c:pt idx="3940">
                  <c:v>39.392115000024205</c:v>
                </c:pt>
                <c:pt idx="3941">
                  <c:v>39.402114000025904</c:v>
                </c:pt>
                <c:pt idx="3942">
                  <c:v>39.412112000019988</c:v>
                </c:pt>
                <c:pt idx="3943">
                  <c:v>39.422111000021687</c:v>
                </c:pt>
                <c:pt idx="3944">
                  <c:v>39.432109000015771</c:v>
                </c:pt>
                <c:pt idx="3945">
                  <c:v>39.44210800001747</c:v>
                </c:pt>
                <c:pt idx="3946">
                  <c:v>39.452106000011554</c:v>
                </c:pt>
                <c:pt idx="3947">
                  <c:v>39.462105000013253</c:v>
                </c:pt>
                <c:pt idx="3948">
                  <c:v>39.472103000007337</c:v>
                </c:pt>
                <c:pt idx="3949">
                  <c:v>39.482102000009036</c:v>
                </c:pt>
                <c:pt idx="3950">
                  <c:v>39.492101000010734</c:v>
                </c:pt>
                <c:pt idx="3951">
                  <c:v>39.502099000004819</c:v>
                </c:pt>
                <c:pt idx="3952">
                  <c:v>39.512098000006517</c:v>
                </c:pt>
                <c:pt idx="3953">
                  <c:v>39.522096000000602</c:v>
                </c:pt>
                <c:pt idx="3954">
                  <c:v>39.5320950000023</c:v>
                </c:pt>
                <c:pt idx="3955">
                  <c:v>39.542093000025488</c:v>
                </c:pt>
                <c:pt idx="3956">
                  <c:v>39.552092000027187</c:v>
                </c:pt>
                <c:pt idx="3957">
                  <c:v>39.562091000028886</c:v>
                </c:pt>
                <c:pt idx="3958">
                  <c:v>39.57208900002297</c:v>
                </c:pt>
                <c:pt idx="3959">
                  <c:v>39.582088000024669</c:v>
                </c:pt>
                <c:pt idx="3960">
                  <c:v>39.592086000018753</c:v>
                </c:pt>
                <c:pt idx="3961">
                  <c:v>39.602085000020452</c:v>
                </c:pt>
                <c:pt idx="3962">
                  <c:v>39.612083000014536</c:v>
                </c:pt>
                <c:pt idx="3963">
                  <c:v>39.622082000016235</c:v>
                </c:pt>
                <c:pt idx="3964">
                  <c:v>39.632080000010319</c:v>
                </c:pt>
                <c:pt idx="3965">
                  <c:v>39.642079000012018</c:v>
                </c:pt>
                <c:pt idx="3966">
                  <c:v>39.652078000013717</c:v>
                </c:pt>
                <c:pt idx="3967">
                  <c:v>39.662076000007801</c:v>
                </c:pt>
                <c:pt idx="3968">
                  <c:v>39.672075000009499</c:v>
                </c:pt>
                <c:pt idx="3969">
                  <c:v>39.682073000003584</c:v>
                </c:pt>
                <c:pt idx="3970">
                  <c:v>39.692072000005282</c:v>
                </c:pt>
                <c:pt idx="3971">
                  <c:v>39.702070000028471</c:v>
                </c:pt>
                <c:pt idx="3972">
                  <c:v>39.712069000001065</c:v>
                </c:pt>
                <c:pt idx="3973">
                  <c:v>39.722068000002764</c:v>
                </c:pt>
                <c:pt idx="3974">
                  <c:v>39.732066000025952</c:v>
                </c:pt>
                <c:pt idx="3975">
                  <c:v>39.742065000027651</c:v>
                </c:pt>
                <c:pt idx="3976">
                  <c:v>39.752063000021735</c:v>
                </c:pt>
                <c:pt idx="3977">
                  <c:v>39.762062000023434</c:v>
                </c:pt>
                <c:pt idx="3978">
                  <c:v>39.772060000017518</c:v>
                </c:pt>
                <c:pt idx="3979">
                  <c:v>39.782059000019217</c:v>
                </c:pt>
                <c:pt idx="3980">
                  <c:v>39.792057000013301</c:v>
                </c:pt>
                <c:pt idx="3981">
                  <c:v>39.802056000015</c:v>
                </c:pt>
                <c:pt idx="3982">
                  <c:v>39.812055000016699</c:v>
                </c:pt>
                <c:pt idx="3983">
                  <c:v>39.822053000010783</c:v>
                </c:pt>
                <c:pt idx="3984">
                  <c:v>39.832052000012482</c:v>
                </c:pt>
                <c:pt idx="3985">
                  <c:v>39.842050083359936</c:v>
                </c:pt>
                <c:pt idx="3986">
                  <c:v>39.852049083361635</c:v>
                </c:pt>
                <c:pt idx="3987">
                  <c:v>39.862047083355719</c:v>
                </c:pt>
                <c:pt idx="3988">
                  <c:v>39.872046083357418</c:v>
                </c:pt>
                <c:pt idx="3989">
                  <c:v>39.882045083359117</c:v>
                </c:pt>
                <c:pt idx="3990">
                  <c:v>39.892043083353201</c:v>
                </c:pt>
                <c:pt idx="3991">
                  <c:v>39.9020420833549</c:v>
                </c:pt>
                <c:pt idx="3992">
                  <c:v>39.912040083348984</c:v>
                </c:pt>
                <c:pt idx="3993">
                  <c:v>39.922039083350683</c:v>
                </c:pt>
                <c:pt idx="3994">
                  <c:v>39.932037083344767</c:v>
                </c:pt>
                <c:pt idx="3995">
                  <c:v>39.942036083346466</c:v>
                </c:pt>
                <c:pt idx="3996">
                  <c:v>39.952035083348164</c:v>
                </c:pt>
                <c:pt idx="3997">
                  <c:v>39.962033083342249</c:v>
                </c:pt>
                <c:pt idx="3998">
                  <c:v>39.972032083343947</c:v>
                </c:pt>
                <c:pt idx="3999">
                  <c:v>39.982030083338032</c:v>
                </c:pt>
                <c:pt idx="4000">
                  <c:v>39.99202908333973</c:v>
                </c:pt>
                <c:pt idx="4001">
                  <c:v>40.002027083333815</c:v>
                </c:pt>
                <c:pt idx="4002">
                  <c:v>40.012026083335513</c:v>
                </c:pt>
                <c:pt idx="4003">
                  <c:v>40.022025083337212</c:v>
                </c:pt>
                <c:pt idx="4004">
                  <c:v>40.0320230833604</c:v>
                </c:pt>
                <c:pt idx="4005">
                  <c:v>40.042022083362099</c:v>
                </c:pt>
                <c:pt idx="4006">
                  <c:v>40.052020083356183</c:v>
                </c:pt>
                <c:pt idx="4007">
                  <c:v>40.062019083357882</c:v>
                </c:pt>
                <c:pt idx="4008">
                  <c:v>40.072017083351966</c:v>
                </c:pt>
                <c:pt idx="4009">
                  <c:v>40.082016083353665</c:v>
                </c:pt>
                <c:pt idx="4010">
                  <c:v>40.092014083347749</c:v>
                </c:pt>
                <c:pt idx="4011">
                  <c:v>40.102013083349448</c:v>
                </c:pt>
                <c:pt idx="4012">
                  <c:v>40.112012083351146</c:v>
                </c:pt>
                <c:pt idx="4013">
                  <c:v>40.122010083345231</c:v>
                </c:pt>
                <c:pt idx="4014">
                  <c:v>40.132009083346929</c:v>
                </c:pt>
                <c:pt idx="4015">
                  <c:v>40.142007083341014</c:v>
                </c:pt>
                <c:pt idx="4016">
                  <c:v>40.152006083342712</c:v>
                </c:pt>
                <c:pt idx="4017">
                  <c:v>40.162004083336797</c:v>
                </c:pt>
                <c:pt idx="4018">
                  <c:v>40.172003083338495</c:v>
                </c:pt>
                <c:pt idx="4019">
                  <c:v>40.182002083340194</c:v>
                </c:pt>
                <c:pt idx="4020">
                  <c:v>40.192000083334278</c:v>
                </c:pt>
                <c:pt idx="4021">
                  <c:v>40.201999083335977</c:v>
                </c:pt>
                <c:pt idx="4022">
                  <c:v>40.211997083359165</c:v>
                </c:pt>
                <c:pt idx="4023">
                  <c:v>40.221996083360864</c:v>
                </c:pt>
                <c:pt idx="4024">
                  <c:v>40.231994083354948</c:v>
                </c:pt>
                <c:pt idx="4025">
                  <c:v>40.241993083356647</c:v>
                </c:pt>
                <c:pt idx="4026">
                  <c:v>40.251992083358346</c:v>
                </c:pt>
                <c:pt idx="4027">
                  <c:v>40.26199008335243</c:v>
                </c:pt>
                <c:pt idx="4028">
                  <c:v>40.271989083354129</c:v>
                </c:pt>
                <c:pt idx="4029">
                  <c:v>40.281987083348213</c:v>
                </c:pt>
                <c:pt idx="4030">
                  <c:v>40.291986083349911</c:v>
                </c:pt>
                <c:pt idx="4031">
                  <c:v>40.301984083343996</c:v>
                </c:pt>
                <c:pt idx="4032">
                  <c:v>40.311983083345694</c:v>
                </c:pt>
                <c:pt idx="4033">
                  <c:v>40.321982083347393</c:v>
                </c:pt>
                <c:pt idx="4034">
                  <c:v>40.331980083341477</c:v>
                </c:pt>
                <c:pt idx="4035">
                  <c:v>40.341979083343176</c:v>
                </c:pt>
                <c:pt idx="4036">
                  <c:v>40.35197708333726</c:v>
                </c:pt>
                <c:pt idx="4037">
                  <c:v>40.361976083338959</c:v>
                </c:pt>
                <c:pt idx="4038">
                  <c:v>40.371974083362147</c:v>
                </c:pt>
                <c:pt idx="4039">
                  <c:v>40.381973083334742</c:v>
                </c:pt>
                <c:pt idx="4040">
                  <c:v>40.391972083336441</c:v>
                </c:pt>
                <c:pt idx="4041">
                  <c:v>40.401970083359629</c:v>
                </c:pt>
                <c:pt idx="4042">
                  <c:v>40.411969083361328</c:v>
                </c:pt>
                <c:pt idx="4043">
                  <c:v>40.421967083355412</c:v>
                </c:pt>
                <c:pt idx="4044">
                  <c:v>40.431966083357111</c:v>
                </c:pt>
                <c:pt idx="4045">
                  <c:v>40.441964083351195</c:v>
                </c:pt>
                <c:pt idx="4046">
                  <c:v>40.451963083352894</c:v>
                </c:pt>
                <c:pt idx="4047">
                  <c:v>40.461962083354592</c:v>
                </c:pt>
                <c:pt idx="4048">
                  <c:v>40.471960083348677</c:v>
                </c:pt>
                <c:pt idx="4049">
                  <c:v>40.481959083350375</c:v>
                </c:pt>
                <c:pt idx="4050">
                  <c:v>40.49195708334446</c:v>
                </c:pt>
                <c:pt idx="4051">
                  <c:v>40.501956083346158</c:v>
                </c:pt>
                <c:pt idx="4052">
                  <c:v>40.511954083340243</c:v>
                </c:pt>
                <c:pt idx="4053">
                  <c:v>40.521953083341941</c:v>
                </c:pt>
                <c:pt idx="4054">
                  <c:v>40.53195208334364</c:v>
                </c:pt>
                <c:pt idx="4055">
                  <c:v>40.541950083337724</c:v>
                </c:pt>
                <c:pt idx="4056">
                  <c:v>40.551949083339423</c:v>
                </c:pt>
                <c:pt idx="4057">
                  <c:v>40.561947083333507</c:v>
                </c:pt>
                <c:pt idx="4058">
                  <c:v>40.571946083335206</c:v>
                </c:pt>
                <c:pt idx="4059">
                  <c:v>40.581944083358394</c:v>
                </c:pt>
                <c:pt idx="4060">
                  <c:v>40.591943083360093</c:v>
                </c:pt>
                <c:pt idx="4061">
                  <c:v>40.601942083361791</c:v>
                </c:pt>
                <c:pt idx="4062">
                  <c:v>40.611940083355876</c:v>
                </c:pt>
                <c:pt idx="4063">
                  <c:v>40.621939083357574</c:v>
                </c:pt>
                <c:pt idx="4064">
                  <c:v>40.631937083351659</c:v>
                </c:pt>
                <c:pt idx="4065">
                  <c:v>40.641936083353357</c:v>
                </c:pt>
                <c:pt idx="4066">
                  <c:v>40.651934083347442</c:v>
                </c:pt>
                <c:pt idx="4067">
                  <c:v>40.66193308334914</c:v>
                </c:pt>
                <c:pt idx="4068">
                  <c:v>40.671932083350839</c:v>
                </c:pt>
                <c:pt idx="4069">
                  <c:v>40.681930083344923</c:v>
                </c:pt>
                <c:pt idx="4070">
                  <c:v>40.691929083346622</c:v>
                </c:pt>
                <c:pt idx="4071">
                  <c:v>40.701927083340706</c:v>
                </c:pt>
                <c:pt idx="4072">
                  <c:v>40.711926083342405</c:v>
                </c:pt>
                <c:pt idx="4073">
                  <c:v>40.721924083336489</c:v>
                </c:pt>
                <c:pt idx="4074">
                  <c:v>40.731923083338188</c:v>
                </c:pt>
                <c:pt idx="4075">
                  <c:v>40.741922083339887</c:v>
                </c:pt>
                <c:pt idx="4076">
                  <c:v>40.751920083333971</c:v>
                </c:pt>
                <c:pt idx="4077">
                  <c:v>40.76191908333567</c:v>
                </c:pt>
                <c:pt idx="4078">
                  <c:v>40.771917083358858</c:v>
                </c:pt>
                <c:pt idx="4079">
                  <c:v>40.781916083360557</c:v>
                </c:pt>
                <c:pt idx="4080">
                  <c:v>40.791914083354641</c:v>
                </c:pt>
                <c:pt idx="4081">
                  <c:v>40.801913083356339</c:v>
                </c:pt>
                <c:pt idx="4082">
                  <c:v>40.811912083358038</c:v>
                </c:pt>
                <c:pt idx="4083">
                  <c:v>40.821910083352122</c:v>
                </c:pt>
                <c:pt idx="4084">
                  <c:v>40.831909083353821</c:v>
                </c:pt>
                <c:pt idx="4085">
                  <c:v>40.841907833353616</c:v>
                </c:pt>
                <c:pt idx="4086">
                  <c:v>40.851906833355315</c:v>
                </c:pt>
                <c:pt idx="4087">
                  <c:v>40.861904833349399</c:v>
                </c:pt>
                <c:pt idx="4088">
                  <c:v>40.871903833351098</c:v>
                </c:pt>
                <c:pt idx="4089">
                  <c:v>40.881902833352797</c:v>
                </c:pt>
                <c:pt idx="4090">
                  <c:v>40.891900833346881</c:v>
                </c:pt>
                <c:pt idx="4091">
                  <c:v>40.90189983334858</c:v>
                </c:pt>
                <c:pt idx="4092">
                  <c:v>40.911897833342664</c:v>
                </c:pt>
                <c:pt idx="4093">
                  <c:v>40.921896833344363</c:v>
                </c:pt>
                <c:pt idx="4094">
                  <c:v>40.931894833338447</c:v>
                </c:pt>
                <c:pt idx="4095">
                  <c:v>40.941893833340146</c:v>
                </c:pt>
                <c:pt idx="4096">
                  <c:v>40.951892833341844</c:v>
                </c:pt>
                <c:pt idx="4097">
                  <c:v>40.961890833335929</c:v>
                </c:pt>
                <c:pt idx="4098">
                  <c:v>40.971889833337627</c:v>
                </c:pt>
                <c:pt idx="4099">
                  <c:v>40.981887833360815</c:v>
                </c:pt>
                <c:pt idx="4100">
                  <c:v>40.99188683333341</c:v>
                </c:pt>
                <c:pt idx="4101">
                  <c:v>41.001884833356598</c:v>
                </c:pt>
                <c:pt idx="4102">
                  <c:v>41.011883833358297</c:v>
                </c:pt>
                <c:pt idx="4103">
                  <c:v>41.021882833359996</c:v>
                </c:pt>
                <c:pt idx="4104">
                  <c:v>41.03188083335408</c:v>
                </c:pt>
                <c:pt idx="4105">
                  <c:v>41.041879833355779</c:v>
                </c:pt>
                <c:pt idx="4106">
                  <c:v>41.051877833349863</c:v>
                </c:pt>
                <c:pt idx="4107">
                  <c:v>41.061876833351562</c:v>
                </c:pt>
                <c:pt idx="4108">
                  <c:v>41.071874833345646</c:v>
                </c:pt>
                <c:pt idx="4109">
                  <c:v>41.081873833347345</c:v>
                </c:pt>
                <c:pt idx="4110">
                  <c:v>41.091872833349044</c:v>
                </c:pt>
                <c:pt idx="4111">
                  <c:v>41.101870833343128</c:v>
                </c:pt>
                <c:pt idx="4112">
                  <c:v>41.111869833344826</c:v>
                </c:pt>
                <c:pt idx="4113">
                  <c:v>41.121867833338911</c:v>
                </c:pt>
                <c:pt idx="4114">
                  <c:v>41.131866833340609</c:v>
                </c:pt>
                <c:pt idx="4115">
                  <c:v>41.141865833342308</c:v>
                </c:pt>
                <c:pt idx="4116">
                  <c:v>41.151863833336392</c:v>
                </c:pt>
                <c:pt idx="4117">
                  <c:v>41.161862833338091</c:v>
                </c:pt>
                <c:pt idx="4118">
                  <c:v>41.171860833361279</c:v>
                </c:pt>
                <c:pt idx="4119">
                  <c:v>41.181859833333874</c:v>
                </c:pt>
                <c:pt idx="4120">
                  <c:v>41.191857833357062</c:v>
                </c:pt>
                <c:pt idx="4121">
                  <c:v>41.201856833358761</c:v>
                </c:pt>
                <c:pt idx="4122">
                  <c:v>41.21185583336046</c:v>
                </c:pt>
                <c:pt idx="4123">
                  <c:v>41.221853833354544</c:v>
                </c:pt>
                <c:pt idx="4124">
                  <c:v>41.231852833356243</c:v>
                </c:pt>
                <c:pt idx="4125">
                  <c:v>41.241850833350327</c:v>
                </c:pt>
                <c:pt idx="4126">
                  <c:v>41.251849833352026</c:v>
                </c:pt>
                <c:pt idx="4127">
                  <c:v>41.26184783334611</c:v>
                </c:pt>
                <c:pt idx="4128">
                  <c:v>41.271846833347809</c:v>
                </c:pt>
                <c:pt idx="4129">
                  <c:v>41.281845833349507</c:v>
                </c:pt>
                <c:pt idx="4130">
                  <c:v>41.291843833343592</c:v>
                </c:pt>
                <c:pt idx="4131">
                  <c:v>41.30184283334529</c:v>
                </c:pt>
                <c:pt idx="4132">
                  <c:v>41.311840833339375</c:v>
                </c:pt>
                <c:pt idx="4133">
                  <c:v>41.321839833341073</c:v>
                </c:pt>
                <c:pt idx="4134">
                  <c:v>41.331837833335157</c:v>
                </c:pt>
                <c:pt idx="4135">
                  <c:v>41.341836833336856</c:v>
                </c:pt>
                <c:pt idx="4136">
                  <c:v>41.351835833338555</c:v>
                </c:pt>
                <c:pt idx="4137">
                  <c:v>41.361833833361743</c:v>
                </c:pt>
                <c:pt idx="4138">
                  <c:v>41.371832833334338</c:v>
                </c:pt>
                <c:pt idx="4139">
                  <c:v>41.381830833357526</c:v>
                </c:pt>
                <c:pt idx="4140">
                  <c:v>41.391829833359225</c:v>
                </c:pt>
                <c:pt idx="4141">
                  <c:v>41.401827833353309</c:v>
                </c:pt>
                <c:pt idx="4142">
                  <c:v>41.411826833355008</c:v>
                </c:pt>
                <c:pt idx="4143">
                  <c:v>41.421825833356706</c:v>
                </c:pt>
                <c:pt idx="4144">
                  <c:v>41.431823833350791</c:v>
                </c:pt>
                <c:pt idx="4145">
                  <c:v>41.441822833352489</c:v>
                </c:pt>
                <c:pt idx="4146">
                  <c:v>41.451820833346574</c:v>
                </c:pt>
                <c:pt idx="4147">
                  <c:v>41.461819833348272</c:v>
                </c:pt>
                <c:pt idx="4148">
                  <c:v>41.471818833349971</c:v>
                </c:pt>
                <c:pt idx="4149">
                  <c:v>41.481816833344055</c:v>
                </c:pt>
                <c:pt idx="4150">
                  <c:v>41.491815833345754</c:v>
                </c:pt>
                <c:pt idx="4151">
                  <c:v>41.501813833339838</c:v>
                </c:pt>
                <c:pt idx="4152">
                  <c:v>41.511812833341537</c:v>
                </c:pt>
                <c:pt idx="4153">
                  <c:v>41.521810833335621</c:v>
                </c:pt>
                <c:pt idx="4154">
                  <c:v>41.53180983333732</c:v>
                </c:pt>
                <c:pt idx="4155">
                  <c:v>41.541808833339019</c:v>
                </c:pt>
                <c:pt idx="4156">
                  <c:v>41.551806833362207</c:v>
                </c:pt>
                <c:pt idx="4157">
                  <c:v>41.561805833334802</c:v>
                </c:pt>
                <c:pt idx="4158">
                  <c:v>41.57180383335799</c:v>
                </c:pt>
                <c:pt idx="4159">
                  <c:v>41.581802833359689</c:v>
                </c:pt>
                <c:pt idx="4160">
                  <c:v>41.591800833353773</c:v>
                </c:pt>
                <c:pt idx="4161">
                  <c:v>41.601799833355471</c:v>
                </c:pt>
                <c:pt idx="4162">
                  <c:v>41.61179883335717</c:v>
                </c:pt>
                <c:pt idx="4163">
                  <c:v>41.621796833351254</c:v>
                </c:pt>
                <c:pt idx="4164">
                  <c:v>41.631795833352953</c:v>
                </c:pt>
                <c:pt idx="4165">
                  <c:v>41.641793833347037</c:v>
                </c:pt>
                <c:pt idx="4166">
                  <c:v>41.651792833348736</c:v>
                </c:pt>
                <c:pt idx="4167">
                  <c:v>41.66179083334282</c:v>
                </c:pt>
                <c:pt idx="4168">
                  <c:v>41.671789833344519</c:v>
                </c:pt>
                <c:pt idx="4169">
                  <c:v>41.681788833346218</c:v>
                </c:pt>
                <c:pt idx="4170">
                  <c:v>41.691786833340302</c:v>
                </c:pt>
                <c:pt idx="4171">
                  <c:v>41.701785833342001</c:v>
                </c:pt>
                <c:pt idx="4172">
                  <c:v>41.711783833336085</c:v>
                </c:pt>
                <c:pt idx="4173">
                  <c:v>41.721782833337784</c:v>
                </c:pt>
                <c:pt idx="4174">
                  <c:v>41.731781833339483</c:v>
                </c:pt>
                <c:pt idx="4175">
                  <c:v>41.741779833333567</c:v>
                </c:pt>
                <c:pt idx="4176">
                  <c:v>41.751778833335266</c:v>
                </c:pt>
                <c:pt idx="4177">
                  <c:v>41.761776833358454</c:v>
                </c:pt>
                <c:pt idx="4178">
                  <c:v>41.771775833360152</c:v>
                </c:pt>
                <c:pt idx="4179">
                  <c:v>41.781773833354237</c:v>
                </c:pt>
                <c:pt idx="4180">
                  <c:v>41.791772833355935</c:v>
                </c:pt>
                <c:pt idx="4181">
                  <c:v>41.801771833357634</c:v>
                </c:pt>
                <c:pt idx="4182">
                  <c:v>41.811769833351718</c:v>
                </c:pt>
                <c:pt idx="4183">
                  <c:v>41.821768833353417</c:v>
                </c:pt>
                <c:pt idx="4184">
                  <c:v>41.831766833347501</c:v>
                </c:pt>
                <c:pt idx="4185">
                  <c:v>41.841765125020174</c:v>
                </c:pt>
                <c:pt idx="4186">
                  <c:v>41.851763125014259</c:v>
                </c:pt>
                <c:pt idx="4187">
                  <c:v>41.861762125015957</c:v>
                </c:pt>
                <c:pt idx="4188">
                  <c:v>41.871761125017656</c:v>
                </c:pt>
                <c:pt idx="4189">
                  <c:v>41.88175912501174</c:v>
                </c:pt>
                <c:pt idx="4190">
                  <c:v>41.891758125013439</c:v>
                </c:pt>
                <c:pt idx="4191">
                  <c:v>41.901756125007523</c:v>
                </c:pt>
                <c:pt idx="4192">
                  <c:v>41.911755125009222</c:v>
                </c:pt>
                <c:pt idx="4193">
                  <c:v>41.921754125010921</c:v>
                </c:pt>
                <c:pt idx="4194">
                  <c:v>41.931752125005005</c:v>
                </c:pt>
                <c:pt idx="4195">
                  <c:v>41.941751125006704</c:v>
                </c:pt>
                <c:pt idx="4196">
                  <c:v>41.951749125000788</c:v>
                </c:pt>
                <c:pt idx="4197">
                  <c:v>41.961748125002487</c:v>
                </c:pt>
                <c:pt idx="4198">
                  <c:v>41.971746125025675</c:v>
                </c:pt>
                <c:pt idx="4199">
                  <c:v>41.981745125027373</c:v>
                </c:pt>
                <c:pt idx="4200">
                  <c:v>41.991744124999968</c:v>
                </c:pt>
                <c:pt idx="4201">
                  <c:v>42.001742125023156</c:v>
                </c:pt>
                <c:pt idx="4202">
                  <c:v>42.011741125024855</c:v>
                </c:pt>
                <c:pt idx="4203">
                  <c:v>42.021739125018939</c:v>
                </c:pt>
                <c:pt idx="4204">
                  <c:v>42.031738125020638</c:v>
                </c:pt>
                <c:pt idx="4205">
                  <c:v>42.041736125014722</c:v>
                </c:pt>
                <c:pt idx="4206">
                  <c:v>42.051735125016421</c:v>
                </c:pt>
                <c:pt idx="4207">
                  <c:v>42.06173412501812</c:v>
                </c:pt>
                <c:pt idx="4208">
                  <c:v>42.071732125012204</c:v>
                </c:pt>
                <c:pt idx="4209">
                  <c:v>42.081731125013903</c:v>
                </c:pt>
                <c:pt idx="4210">
                  <c:v>42.091729125007987</c:v>
                </c:pt>
                <c:pt idx="4211">
                  <c:v>42.101728125009686</c:v>
                </c:pt>
                <c:pt idx="4212">
                  <c:v>42.11172612500377</c:v>
                </c:pt>
                <c:pt idx="4213">
                  <c:v>42.121725125005469</c:v>
                </c:pt>
                <c:pt idx="4214">
                  <c:v>42.131724125007167</c:v>
                </c:pt>
                <c:pt idx="4215">
                  <c:v>42.141722125001252</c:v>
                </c:pt>
                <c:pt idx="4216">
                  <c:v>42.15172112500295</c:v>
                </c:pt>
                <c:pt idx="4217">
                  <c:v>42.161719125026138</c:v>
                </c:pt>
                <c:pt idx="4218">
                  <c:v>42.171718125027837</c:v>
                </c:pt>
                <c:pt idx="4219">
                  <c:v>42.181717125000432</c:v>
                </c:pt>
                <c:pt idx="4220">
                  <c:v>42.19171512502362</c:v>
                </c:pt>
                <c:pt idx="4221">
                  <c:v>42.201714125025319</c:v>
                </c:pt>
                <c:pt idx="4222">
                  <c:v>42.211712125019403</c:v>
                </c:pt>
                <c:pt idx="4223">
                  <c:v>42.221711125021102</c:v>
                </c:pt>
                <c:pt idx="4224">
                  <c:v>42.231709125015186</c:v>
                </c:pt>
                <c:pt idx="4225">
                  <c:v>42.241708125016885</c:v>
                </c:pt>
                <c:pt idx="4226">
                  <c:v>42.251707125018584</c:v>
                </c:pt>
                <c:pt idx="4227">
                  <c:v>42.261705125012668</c:v>
                </c:pt>
                <c:pt idx="4228">
                  <c:v>42.271704125014367</c:v>
                </c:pt>
                <c:pt idx="4229">
                  <c:v>42.281702125008451</c:v>
                </c:pt>
                <c:pt idx="4230">
                  <c:v>42.29170112501015</c:v>
                </c:pt>
                <c:pt idx="4231">
                  <c:v>42.301699125004234</c:v>
                </c:pt>
                <c:pt idx="4232">
                  <c:v>42.311698125005933</c:v>
                </c:pt>
                <c:pt idx="4233">
                  <c:v>42.321697125007631</c:v>
                </c:pt>
                <c:pt idx="4234">
                  <c:v>42.331695125001715</c:v>
                </c:pt>
                <c:pt idx="4235">
                  <c:v>42.341694125003414</c:v>
                </c:pt>
                <c:pt idx="4236">
                  <c:v>42.351692125026602</c:v>
                </c:pt>
                <c:pt idx="4237">
                  <c:v>42.361691125028301</c:v>
                </c:pt>
                <c:pt idx="4238">
                  <c:v>42.371690125000896</c:v>
                </c:pt>
                <c:pt idx="4239">
                  <c:v>42.381688125024084</c:v>
                </c:pt>
                <c:pt idx="4240">
                  <c:v>42.391687125025783</c:v>
                </c:pt>
                <c:pt idx="4241">
                  <c:v>42.401685125019867</c:v>
                </c:pt>
                <c:pt idx="4242">
                  <c:v>42.411684125021566</c:v>
                </c:pt>
                <c:pt idx="4243">
                  <c:v>42.42168212501565</c:v>
                </c:pt>
                <c:pt idx="4244">
                  <c:v>42.431681125017349</c:v>
                </c:pt>
                <c:pt idx="4245">
                  <c:v>42.441680125019047</c:v>
                </c:pt>
                <c:pt idx="4246">
                  <c:v>42.451678125013132</c:v>
                </c:pt>
                <c:pt idx="4247">
                  <c:v>42.46167712501483</c:v>
                </c:pt>
                <c:pt idx="4248">
                  <c:v>42.471675125008915</c:v>
                </c:pt>
                <c:pt idx="4249">
                  <c:v>42.481674125010613</c:v>
                </c:pt>
                <c:pt idx="4250">
                  <c:v>42.491673125012312</c:v>
                </c:pt>
                <c:pt idx="4251">
                  <c:v>42.501671125006396</c:v>
                </c:pt>
                <c:pt idx="4252">
                  <c:v>42.511670125008095</c:v>
                </c:pt>
                <c:pt idx="4253">
                  <c:v>42.521668125002179</c:v>
                </c:pt>
                <c:pt idx="4254">
                  <c:v>42.531667125003878</c:v>
                </c:pt>
                <c:pt idx="4255">
                  <c:v>42.541665125027066</c:v>
                </c:pt>
                <c:pt idx="4256">
                  <c:v>42.551664125028765</c:v>
                </c:pt>
                <c:pt idx="4257">
                  <c:v>42.56166312500136</c:v>
                </c:pt>
                <c:pt idx="4258">
                  <c:v>42.571661125024548</c:v>
                </c:pt>
                <c:pt idx="4259">
                  <c:v>42.581660125026247</c:v>
                </c:pt>
                <c:pt idx="4260">
                  <c:v>42.591658125020331</c:v>
                </c:pt>
                <c:pt idx="4261">
                  <c:v>42.60165712502203</c:v>
                </c:pt>
                <c:pt idx="4262">
                  <c:v>42.611656125023728</c:v>
                </c:pt>
                <c:pt idx="4263">
                  <c:v>42.621654125017812</c:v>
                </c:pt>
                <c:pt idx="4264">
                  <c:v>42.631653125019511</c:v>
                </c:pt>
                <c:pt idx="4265">
                  <c:v>42.641651125013595</c:v>
                </c:pt>
                <c:pt idx="4266">
                  <c:v>42.651650125015294</c:v>
                </c:pt>
                <c:pt idx="4267">
                  <c:v>42.661648125009378</c:v>
                </c:pt>
                <c:pt idx="4268">
                  <c:v>42.671647125011077</c:v>
                </c:pt>
                <c:pt idx="4269">
                  <c:v>42.681646125012776</c:v>
                </c:pt>
                <c:pt idx="4270">
                  <c:v>42.69164412500686</c:v>
                </c:pt>
                <c:pt idx="4271">
                  <c:v>42.701643125008559</c:v>
                </c:pt>
                <c:pt idx="4272">
                  <c:v>42.711641125002643</c:v>
                </c:pt>
                <c:pt idx="4273">
                  <c:v>42.721640125004342</c:v>
                </c:pt>
                <c:pt idx="4274">
                  <c:v>42.73163812502753</c:v>
                </c:pt>
                <c:pt idx="4275">
                  <c:v>42.741637125000125</c:v>
                </c:pt>
                <c:pt idx="4276">
                  <c:v>42.751636125001824</c:v>
                </c:pt>
                <c:pt idx="4277">
                  <c:v>42.761634125025012</c:v>
                </c:pt>
                <c:pt idx="4278">
                  <c:v>42.77163312502671</c:v>
                </c:pt>
                <c:pt idx="4279">
                  <c:v>42.781631125020795</c:v>
                </c:pt>
                <c:pt idx="4280">
                  <c:v>42.791630125022493</c:v>
                </c:pt>
                <c:pt idx="4281">
                  <c:v>42.801629125024192</c:v>
                </c:pt>
                <c:pt idx="4282">
                  <c:v>42.811627125018276</c:v>
                </c:pt>
                <c:pt idx="4283">
                  <c:v>42.821626125019975</c:v>
                </c:pt>
                <c:pt idx="4284">
                  <c:v>42.831624125014059</c:v>
                </c:pt>
                <c:pt idx="4285">
                  <c:v>42.841622750012903</c:v>
                </c:pt>
                <c:pt idx="4286">
                  <c:v>42.851620750006987</c:v>
                </c:pt>
                <c:pt idx="4287">
                  <c:v>42.861619750008686</c:v>
                </c:pt>
                <c:pt idx="4288">
                  <c:v>42.871618750010384</c:v>
                </c:pt>
                <c:pt idx="4289">
                  <c:v>42.881616750004468</c:v>
                </c:pt>
                <c:pt idx="4290">
                  <c:v>42.891615750006167</c:v>
                </c:pt>
                <c:pt idx="4291">
                  <c:v>42.901613750000251</c:v>
                </c:pt>
                <c:pt idx="4292">
                  <c:v>42.91161275000195</c:v>
                </c:pt>
                <c:pt idx="4293">
                  <c:v>42.921611750003649</c:v>
                </c:pt>
                <c:pt idx="4294">
                  <c:v>42.931609750026837</c:v>
                </c:pt>
                <c:pt idx="4295">
                  <c:v>42.941608750028536</c:v>
                </c:pt>
                <c:pt idx="4296">
                  <c:v>42.95160675002262</c:v>
                </c:pt>
                <c:pt idx="4297">
                  <c:v>42.961605750024319</c:v>
                </c:pt>
                <c:pt idx="4298">
                  <c:v>42.971603750018403</c:v>
                </c:pt>
                <c:pt idx="4299">
                  <c:v>42.981602750020102</c:v>
                </c:pt>
                <c:pt idx="4300">
                  <c:v>42.9916017500218</c:v>
                </c:pt>
                <c:pt idx="4301">
                  <c:v>43.001599750015885</c:v>
                </c:pt>
                <c:pt idx="4302">
                  <c:v>43.011598750017583</c:v>
                </c:pt>
                <c:pt idx="4303">
                  <c:v>43.021596750011668</c:v>
                </c:pt>
                <c:pt idx="4304">
                  <c:v>43.031595750013366</c:v>
                </c:pt>
                <c:pt idx="4305">
                  <c:v>43.041594750015065</c:v>
                </c:pt>
                <c:pt idx="4306">
                  <c:v>43.051592750009149</c:v>
                </c:pt>
                <c:pt idx="4307">
                  <c:v>43.061591750010848</c:v>
                </c:pt>
                <c:pt idx="4308">
                  <c:v>43.071589750004932</c:v>
                </c:pt>
                <c:pt idx="4309">
                  <c:v>43.081588750006631</c:v>
                </c:pt>
                <c:pt idx="4310">
                  <c:v>43.091586750000715</c:v>
                </c:pt>
                <c:pt idx="4311">
                  <c:v>43.101585750002414</c:v>
                </c:pt>
                <c:pt idx="4312">
                  <c:v>43.111584750004113</c:v>
                </c:pt>
                <c:pt idx="4313">
                  <c:v>43.121582750027301</c:v>
                </c:pt>
                <c:pt idx="4314">
                  <c:v>43.131581749999896</c:v>
                </c:pt>
                <c:pt idx="4315">
                  <c:v>43.141579750023084</c:v>
                </c:pt>
                <c:pt idx="4316">
                  <c:v>43.151578750024782</c:v>
                </c:pt>
                <c:pt idx="4317">
                  <c:v>43.161576750018867</c:v>
                </c:pt>
                <c:pt idx="4318">
                  <c:v>43.171575750020565</c:v>
                </c:pt>
                <c:pt idx="4319">
                  <c:v>43.181574750022264</c:v>
                </c:pt>
                <c:pt idx="4320">
                  <c:v>43.191572750016348</c:v>
                </c:pt>
                <c:pt idx="4321">
                  <c:v>43.201571750018047</c:v>
                </c:pt>
                <c:pt idx="4322">
                  <c:v>43.211569750012131</c:v>
                </c:pt>
                <c:pt idx="4323">
                  <c:v>43.22156875001383</c:v>
                </c:pt>
                <c:pt idx="4324">
                  <c:v>43.231567750015529</c:v>
                </c:pt>
                <c:pt idx="4325">
                  <c:v>43.241565750009613</c:v>
                </c:pt>
                <c:pt idx="4326">
                  <c:v>43.251564750011312</c:v>
                </c:pt>
                <c:pt idx="4327">
                  <c:v>43.261562750005396</c:v>
                </c:pt>
                <c:pt idx="4328">
                  <c:v>43.271561750007095</c:v>
                </c:pt>
                <c:pt idx="4329">
                  <c:v>43.281560750008794</c:v>
                </c:pt>
                <c:pt idx="4330">
                  <c:v>43.291558750002878</c:v>
                </c:pt>
                <c:pt idx="4331">
                  <c:v>43.301557750004577</c:v>
                </c:pt>
                <c:pt idx="4332">
                  <c:v>43.311555750027765</c:v>
                </c:pt>
                <c:pt idx="4333">
                  <c:v>43.321554750000359</c:v>
                </c:pt>
                <c:pt idx="4334">
                  <c:v>43.331552750023548</c:v>
                </c:pt>
                <c:pt idx="4335">
                  <c:v>43.341551750025246</c:v>
                </c:pt>
                <c:pt idx="4336">
                  <c:v>43.351550750026945</c:v>
                </c:pt>
                <c:pt idx="4337">
                  <c:v>43.361548750021029</c:v>
                </c:pt>
                <c:pt idx="4338">
                  <c:v>43.371547750022728</c:v>
                </c:pt>
                <c:pt idx="4339">
                  <c:v>43.381545750016812</c:v>
                </c:pt>
                <c:pt idx="4340">
                  <c:v>43.391544750018511</c:v>
                </c:pt>
                <c:pt idx="4341">
                  <c:v>43.40154375002021</c:v>
                </c:pt>
                <c:pt idx="4342">
                  <c:v>43.411541750014294</c:v>
                </c:pt>
                <c:pt idx="4343">
                  <c:v>43.421540750015993</c:v>
                </c:pt>
                <c:pt idx="4344">
                  <c:v>43.431538750010077</c:v>
                </c:pt>
                <c:pt idx="4345">
                  <c:v>43.441537750011776</c:v>
                </c:pt>
                <c:pt idx="4346">
                  <c:v>43.45153575000586</c:v>
                </c:pt>
                <c:pt idx="4347">
                  <c:v>43.461534750007559</c:v>
                </c:pt>
                <c:pt idx="4348">
                  <c:v>43.471533750009257</c:v>
                </c:pt>
                <c:pt idx="4349">
                  <c:v>43.481531750003342</c:v>
                </c:pt>
                <c:pt idx="4350">
                  <c:v>43.49153075000504</c:v>
                </c:pt>
                <c:pt idx="4351">
                  <c:v>43.501528750028228</c:v>
                </c:pt>
                <c:pt idx="4352">
                  <c:v>43.511527750000823</c:v>
                </c:pt>
                <c:pt idx="4353">
                  <c:v>43.521525750024011</c:v>
                </c:pt>
                <c:pt idx="4354">
                  <c:v>43.53152475002571</c:v>
                </c:pt>
                <c:pt idx="4355">
                  <c:v>43.541523750027409</c:v>
                </c:pt>
                <c:pt idx="4356">
                  <c:v>43.551521750021493</c:v>
                </c:pt>
                <c:pt idx="4357">
                  <c:v>43.561520750023192</c:v>
                </c:pt>
                <c:pt idx="4358">
                  <c:v>43.571518750017276</c:v>
                </c:pt>
                <c:pt idx="4359">
                  <c:v>43.581517750018975</c:v>
                </c:pt>
                <c:pt idx="4360">
                  <c:v>43.591516750020673</c:v>
                </c:pt>
                <c:pt idx="4361">
                  <c:v>43.601514750014758</c:v>
                </c:pt>
                <c:pt idx="4362">
                  <c:v>43.611513750016456</c:v>
                </c:pt>
                <c:pt idx="4363">
                  <c:v>43.621511750010541</c:v>
                </c:pt>
                <c:pt idx="4364">
                  <c:v>43.631510750012239</c:v>
                </c:pt>
                <c:pt idx="4365">
                  <c:v>43.641509750013938</c:v>
                </c:pt>
                <c:pt idx="4366">
                  <c:v>43.651507750008022</c:v>
                </c:pt>
                <c:pt idx="4367">
                  <c:v>43.661506750009721</c:v>
                </c:pt>
                <c:pt idx="4368">
                  <c:v>43.671504750003805</c:v>
                </c:pt>
                <c:pt idx="4369">
                  <c:v>43.681503750005504</c:v>
                </c:pt>
                <c:pt idx="4370">
                  <c:v>43.691501750028692</c:v>
                </c:pt>
                <c:pt idx="4371">
                  <c:v>43.701500750001287</c:v>
                </c:pt>
                <c:pt idx="4372">
                  <c:v>43.711499750002986</c:v>
                </c:pt>
                <c:pt idx="4373">
                  <c:v>43.721497750026174</c:v>
                </c:pt>
                <c:pt idx="4374">
                  <c:v>43.731496750027873</c:v>
                </c:pt>
                <c:pt idx="4375">
                  <c:v>43.741494750021957</c:v>
                </c:pt>
                <c:pt idx="4376">
                  <c:v>43.751493750023656</c:v>
                </c:pt>
                <c:pt idx="4377">
                  <c:v>43.761492750025354</c:v>
                </c:pt>
                <c:pt idx="4378">
                  <c:v>43.771490750019439</c:v>
                </c:pt>
                <c:pt idx="4379">
                  <c:v>43.781489750021137</c:v>
                </c:pt>
                <c:pt idx="4380">
                  <c:v>43.791487750015222</c:v>
                </c:pt>
                <c:pt idx="4381">
                  <c:v>43.80148675001692</c:v>
                </c:pt>
                <c:pt idx="4382">
                  <c:v>43.811484750011005</c:v>
                </c:pt>
                <c:pt idx="4383">
                  <c:v>43.821483750012703</c:v>
                </c:pt>
                <c:pt idx="4384">
                  <c:v>43.831482750014402</c:v>
                </c:pt>
                <c:pt idx="4385">
                  <c:v>43.841481708339415</c:v>
                </c:pt>
                <c:pt idx="4386">
                  <c:v>43.851480708341114</c:v>
                </c:pt>
                <c:pt idx="4387">
                  <c:v>43.861478708335198</c:v>
                </c:pt>
                <c:pt idx="4388">
                  <c:v>43.871477708336897</c:v>
                </c:pt>
                <c:pt idx="4389">
                  <c:v>43.881476708338596</c:v>
                </c:pt>
                <c:pt idx="4390">
                  <c:v>43.891474708361784</c:v>
                </c:pt>
                <c:pt idx="4391">
                  <c:v>43.901473708334379</c:v>
                </c:pt>
                <c:pt idx="4392">
                  <c:v>43.911471708357567</c:v>
                </c:pt>
                <c:pt idx="4393">
                  <c:v>43.921470708359266</c:v>
                </c:pt>
                <c:pt idx="4394">
                  <c:v>43.93146870835335</c:v>
                </c:pt>
                <c:pt idx="4395">
                  <c:v>43.941467708355049</c:v>
                </c:pt>
                <c:pt idx="4396">
                  <c:v>43.951466708356747</c:v>
                </c:pt>
                <c:pt idx="4397">
                  <c:v>43.961464708350832</c:v>
                </c:pt>
                <c:pt idx="4398">
                  <c:v>43.97146370835253</c:v>
                </c:pt>
                <c:pt idx="4399">
                  <c:v>43.981461708346615</c:v>
                </c:pt>
                <c:pt idx="4400">
                  <c:v>43.991460708348313</c:v>
                </c:pt>
                <c:pt idx="4401">
                  <c:v>44.001459708350012</c:v>
                </c:pt>
                <c:pt idx="4402">
                  <c:v>44.011457708344096</c:v>
                </c:pt>
                <c:pt idx="4403">
                  <c:v>44.021456708345795</c:v>
                </c:pt>
                <c:pt idx="4404">
                  <c:v>44.031454708339879</c:v>
                </c:pt>
                <c:pt idx="4405">
                  <c:v>44.041453708341578</c:v>
                </c:pt>
                <c:pt idx="4406">
                  <c:v>44.051451708335662</c:v>
                </c:pt>
                <c:pt idx="4407">
                  <c:v>44.061450708337361</c:v>
                </c:pt>
                <c:pt idx="4408">
                  <c:v>44.07144970833906</c:v>
                </c:pt>
                <c:pt idx="4409">
                  <c:v>44.081447708362248</c:v>
                </c:pt>
                <c:pt idx="4410">
                  <c:v>44.091446708334843</c:v>
                </c:pt>
                <c:pt idx="4411">
                  <c:v>44.101444708358031</c:v>
                </c:pt>
                <c:pt idx="4412">
                  <c:v>44.111443708359729</c:v>
                </c:pt>
                <c:pt idx="4413">
                  <c:v>44.121442708361428</c:v>
                </c:pt>
                <c:pt idx="4414">
                  <c:v>44.131440708355512</c:v>
                </c:pt>
                <c:pt idx="4415">
                  <c:v>44.141439708357211</c:v>
                </c:pt>
                <c:pt idx="4416">
                  <c:v>44.151437708351295</c:v>
                </c:pt>
                <c:pt idx="4417">
                  <c:v>44.161436708352994</c:v>
                </c:pt>
                <c:pt idx="4418">
                  <c:v>44.171435708354693</c:v>
                </c:pt>
                <c:pt idx="4419">
                  <c:v>44.181433708348777</c:v>
                </c:pt>
                <c:pt idx="4420">
                  <c:v>44.191432708350476</c:v>
                </c:pt>
                <c:pt idx="4421">
                  <c:v>44.20143070834456</c:v>
                </c:pt>
                <c:pt idx="4422">
                  <c:v>44.211429708346259</c:v>
                </c:pt>
                <c:pt idx="4423">
                  <c:v>44.221427708340343</c:v>
                </c:pt>
                <c:pt idx="4424">
                  <c:v>44.231426708342042</c:v>
                </c:pt>
                <c:pt idx="4425">
                  <c:v>44.241425708343741</c:v>
                </c:pt>
                <c:pt idx="4426">
                  <c:v>44.251423708337825</c:v>
                </c:pt>
                <c:pt idx="4427">
                  <c:v>44.261422708339524</c:v>
                </c:pt>
                <c:pt idx="4428">
                  <c:v>44.271420708333608</c:v>
                </c:pt>
                <c:pt idx="4429">
                  <c:v>44.281419708335306</c:v>
                </c:pt>
                <c:pt idx="4430">
                  <c:v>44.291418708337005</c:v>
                </c:pt>
                <c:pt idx="4431">
                  <c:v>44.301416708360193</c:v>
                </c:pt>
                <c:pt idx="4432">
                  <c:v>44.311415708361892</c:v>
                </c:pt>
                <c:pt idx="4433">
                  <c:v>44.321413708355976</c:v>
                </c:pt>
                <c:pt idx="4434">
                  <c:v>44.331412708357675</c:v>
                </c:pt>
                <c:pt idx="4435">
                  <c:v>44.341410708351759</c:v>
                </c:pt>
                <c:pt idx="4436">
                  <c:v>44.351409708353458</c:v>
                </c:pt>
                <c:pt idx="4437">
                  <c:v>44.361408708355157</c:v>
                </c:pt>
                <c:pt idx="4438">
                  <c:v>44.371406708349241</c:v>
                </c:pt>
                <c:pt idx="4439">
                  <c:v>44.38140570835094</c:v>
                </c:pt>
                <c:pt idx="4440">
                  <c:v>44.391403708345024</c:v>
                </c:pt>
                <c:pt idx="4441">
                  <c:v>44.401402708346723</c:v>
                </c:pt>
                <c:pt idx="4442">
                  <c:v>44.411401708348421</c:v>
                </c:pt>
                <c:pt idx="4443">
                  <c:v>44.421399708342506</c:v>
                </c:pt>
                <c:pt idx="4444">
                  <c:v>44.431398708344204</c:v>
                </c:pt>
                <c:pt idx="4445">
                  <c:v>44.441396708338289</c:v>
                </c:pt>
                <c:pt idx="4446">
                  <c:v>44.451395708339987</c:v>
                </c:pt>
                <c:pt idx="4447">
                  <c:v>44.461393708334072</c:v>
                </c:pt>
                <c:pt idx="4448">
                  <c:v>44.47139270833577</c:v>
                </c:pt>
                <c:pt idx="4449">
                  <c:v>44.481391708337469</c:v>
                </c:pt>
                <c:pt idx="4450">
                  <c:v>44.491389708360657</c:v>
                </c:pt>
                <c:pt idx="4451">
                  <c:v>44.501388708333252</c:v>
                </c:pt>
                <c:pt idx="4452">
                  <c:v>44.51138670835644</c:v>
                </c:pt>
                <c:pt idx="4453">
                  <c:v>44.521385708358139</c:v>
                </c:pt>
                <c:pt idx="4454">
                  <c:v>44.531384708359838</c:v>
                </c:pt>
                <c:pt idx="4455">
                  <c:v>44.541382708353922</c:v>
                </c:pt>
                <c:pt idx="4456">
                  <c:v>44.551381708355621</c:v>
                </c:pt>
                <c:pt idx="4457">
                  <c:v>44.561379708349705</c:v>
                </c:pt>
                <c:pt idx="4458">
                  <c:v>44.571378708351403</c:v>
                </c:pt>
                <c:pt idx="4459">
                  <c:v>44.581377708353102</c:v>
                </c:pt>
                <c:pt idx="4460">
                  <c:v>44.591375708347186</c:v>
                </c:pt>
                <c:pt idx="4461">
                  <c:v>44.601374708348885</c:v>
                </c:pt>
                <c:pt idx="4462">
                  <c:v>44.611372708342969</c:v>
                </c:pt>
                <c:pt idx="4463">
                  <c:v>44.621371708344668</c:v>
                </c:pt>
                <c:pt idx="4464">
                  <c:v>44.631369708338752</c:v>
                </c:pt>
                <c:pt idx="4465">
                  <c:v>44.641368708340451</c:v>
                </c:pt>
                <c:pt idx="4466">
                  <c:v>44.65136770834215</c:v>
                </c:pt>
                <c:pt idx="4467">
                  <c:v>44.661365708336234</c:v>
                </c:pt>
                <c:pt idx="4468">
                  <c:v>44.671364708337933</c:v>
                </c:pt>
                <c:pt idx="4469">
                  <c:v>44.681362708361121</c:v>
                </c:pt>
                <c:pt idx="4470">
                  <c:v>44.691361708333716</c:v>
                </c:pt>
                <c:pt idx="4471">
                  <c:v>44.701360708335415</c:v>
                </c:pt>
                <c:pt idx="4472">
                  <c:v>44.711358708358603</c:v>
                </c:pt>
                <c:pt idx="4473">
                  <c:v>44.721357708360301</c:v>
                </c:pt>
                <c:pt idx="4474">
                  <c:v>44.731355708354386</c:v>
                </c:pt>
                <c:pt idx="4475">
                  <c:v>44.741354708356084</c:v>
                </c:pt>
                <c:pt idx="4476">
                  <c:v>44.751352708350169</c:v>
                </c:pt>
                <c:pt idx="4477">
                  <c:v>44.761351708351867</c:v>
                </c:pt>
                <c:pt idx="4478">
                  <c:v>44.771350708353566</c:v>
                </c:pt>
                <c:pt idx="4479">
                  <c:v>44.78134870834765</c:v>
                </c:pt>
                <c:pt idx="4480">
                  <c:v>44.791347708349349</c:v>
                </c:pt>
                <c:pt idx="4481">
                  <c:v>44.801345708343433</c:v>
                </c:pt>
                <c:pt idx="4482">
                  <c:v>44.811344708345132</c:v>
                </c:pt>
                <c:pt idx="4483">
                  <c:v>44.821343708346831</c:v>
                </c:pt>
                <c:pt idx="4484">
                  <c:v>44.831341708340915</c:v>
                </c:pt>
                <c:pt idx="4485">
                  <c:v>44.841340208338806</c:v>
                </c:pt>
                <c:pt idx="4486">
                  <c:v>44.851338208361994</c:v>
                </c:pt>
                <c:pt idx="4487">
                  <c:v>44.861337208334589</c:v>
                </c:pt>
                <c:pt idx="4488">
                  <c:v>44.871336208336288</c:v>
                </c:pt>
                <c:pt idx="4489">
                  <c:v>44.881334208359476</c:v>
                </c:pt>
                <c:pt idx="4490">
                  <c:v>44.891333208361175</c:v>
                </c:pt>
                <c:pt idx="4491">
                  <c:v>44.901331208355259</c:v>
                </c:pt>
                <c:pt idx="4492">
                  <c:v>44.911330208356958</c:v>
                </c:pt>
                <c:pt idx="4493">
                  <c:v>44.921328208351042</c:v>
                </c:pt>
                <c:pt idx="4494">
                  <c:v>44.931327208352741</c:v>
                </c:pt>
                <c:pt idx="4495">
                  <c:v>44.94132620835444</c:v>
                </c:pt>
                <c:pt idx="4496">
                  <c:v>44.951324208348524</c:v>
                </c:pt>
                <c:pt idx="4497">
                  <c:v>44.961323208350223</c:v>
                </c:pt>
                <c:pt idx="4498">
                  <c:v>44.971321208344307</c:v>
                </c:pt>
                <c:pt idx="4499">
                  <c:v>44.981320208346006</c:v>
                </c:pt>
                <c:pt idx="4500">
                  <c:v>44.991319208347704</c:v>
                </c:pt>
                <c:pt idx="4501">
                  <c:v>45.001317208341789</c:v>
                </c:pt>
                <c:pt idx="4502">
                  <c:v>45.011316208343487</c:v>
                </c:pt>
                <c:pt idx="4503">
                  <c:v>45.021314208337571</c:v>
                </c:pt>
                <c:pt idx="4504">
                  <c:v>45.03131320833927</c:v>
                </c:pt>
                <c:pt idx="4505">
                  <c:v>45.041311208333354</c:v>
                </c:pt>
                <c:pt idx="4506">
                  <c:v>45.051310208335053</c:v>
                </c:pt>
                <c:pt idx="4507">
                  <c:v>45.061309208336752</c:v>
                </c:pt>
                <c:pt idx="4508">
                  <c:v>45.07130720835994</c:v>
                </c:pt>
                <c:pt idx="4509">
                  <c:v>45.081306208361639</c:v>
                </c:pt>
                <c:pt idx="4510">
                  <c:v>45.091304208355723</c:v>
                </c:pt>
                <c:pt idx="4511">
                  <c:v>45.101303208357422</c:v>
                </c:pt>
                <c:pt idx="4512">
                  <c:v>45.11130220835912</c:v>
                </c:pt>
                <c:pt idx="4513">
                  <c:v>45.121300208353205</c:v>
                </c:pt>
                <c:pt idx="4514">
                  <c:v>45.131299208354903</c:v>
                </c:pt>
                <c:pt idx="4515">
                  <c:v>45.141297208348988</c:v>
                </c:pt>
                <c:pt idx="4516">
                  <c:v>45.151296208350686</c:v>
                </c:pt>
                <c:pt idx="4517">
                  <c:v>45.161295208352385</c:v>
                </c:pt>
                <c:pt idx="4518">
                  <c:v>45.171293208346469</c:v>
                </c:pt>
                <c:pt idx="4519">
                  <c:v>45.181292208348168</c:v>
                </c:pt>
                <c:pt idx="4520">
                  <c:v>45.191290208342252</c:v>
                </c:pt>
                <c:pt idx="4521">
                  <c:v>45.201289208343951</c:v>
                </c:pt>
                <c:pt idx="4522">
                  <c:v>45.21128820834565</c:v>
                </c:pt>
                <c:pt idx="4523">
                  <c:v>45.221286208339734</c:v>
                </c:pt>
                <c:pt idx="4524">
                  <c:v>45.231285208341433</c:v>
                </c:pt>
                <c:pt idx="4525">
                  <c:v>45.241283208335517</c:v>
                </c:pt>
                <c:pt idx="4526">
                  <c:v>45.251282208337216</c:v>
                </c:pt>
                <c:pt idx="4527">
                  <c:v>45.261280208360404</c:v>
                </c:pt>
                <c:pt idx="4528">
                  <c:v>45.271279208362103</c:v>
                </c:pt>
                <c:pt idx="4529">
                  <c:v>45.281278208334697</c:v>
                </c:pt>
                <c:pt idx="4530">
                  <c:v>45.291276208357885</c:v>
                </c:pt>
                <c:pt idx="4531">
                  <c:v>45.301275208359584</c:v>
                </c:pt>
                <c:pt idx="4532">
                  <c:v>45.311273208353668</c:v>
                </c:pt>
                <c:pt idx="4533">
                  <c:v>45.321272208355367</c:v>
                </c:pt>
                <c:pt idx="4534">
                  <c:v>45.331271208357066</c:v>
                </c:pt>
                <c:pt idx="4535">
                  <c:v>45.34126920835115</c:v>
                </c:pt>
                <c:pt idx="4536">
                  <c:v>45.351268208352849</c:v>
                </c:pt>
                <c:pt idx="4537">
                  <c:v>45.361266208346933</c:v>
                </c:pt>
                <c:pt idx="4538">
                  <c:v>45.371265208348632</c:v>
                </c:pt>
                <c:pt idx="4539">
                  <c:v>45.381263208342716</c:v>
                </c:pt>
                <c:pt idx="4540">
                  <c:v>45.391262208344415</c:v>
                </c:pt>
                <c:pt idx="4541">
                  <c:v>45.401261208346114</c:v>
                </c:pt>
                <c:pt idx="4542">
                  <c:v>45.411259208340198</c:v>
                </c:pt>
                <c:pt idx="4543">
                  <c:v>45.421258208341897</c:v>
                </c:pt>
                <c:pt idx="4544">
                  <c:v>45.431256208335981</c:v>
                </c:pt>
                <c:pt idx="4545">
                  <c:v>45.44125520833768</c:v>
                </c:pt>
                <c:pt idx="4546">
                  <c:v>45.451254208339378</c:v>
                </c:pt>
                <c:pt idx="4547">
                  <c:v>45.461252208333462</c:v>
                </c:pt>
                <c:pt idx="4548">
                  <c:v>45.471251208335161</c:v>
                </c:pt>
                <c:pt idx="4549">
                  <c:v>45.481249208358349</c:v>
                </c:pt>
                <c:pt idx="4550">
                  <c:v>45.491248208360048</c:v>
                </c:pt>
                <c:pt idx="4551">
                  <c:v>45.501247208361747</c:v>
                </c:pt>
                <c:pt idx="4552">
                  <c:v>45.511245208355831</c:v>
                </c:pt>
                <c:pt idx="4553">
                  <c:v>45.52124420835753</c:v>
                </c:pt>
                <c:pt idx="4554">
                  <c:v>45.531242208351614</c:v>
                </c:pt>
                <c:pt idx="4555">
                  <c:v>45.541241208353313</c:v>
                </c:pt>
                <c:pt idx="4556">
                  <c:v>45.551239208347397</c:v>
                </c:pt>
                <c:pt idx="4557">
                  <c:v>45.561238208349096</c:v>
                </c:pt>
                <c:pt idx="4558">
                  <c:v>45.571237208350794</c:v>
                </c:pt>
                <c:pt idx="4559">
                  <c:v>45.581235208344879</c:v>
                </c:pt>
                <c:pt idx="4560">
                  <c:v>45.591234208346577</c:v>
                </c:pt>
                <c:pt idx="4561">
                  <c:v>45.601232208340662</c:v>
                </c:pt>
                <c:pt idx="4562">
                  <c:v>45.61123120834236</c:v>
                </c:pt>
                <c:pt idx="4563">
                  <c:v>45.621230208344059</c:v>
                </c:pt>
                <c:pt idx="4564">
                  <c:v>45.631228208338143</c:v>
                </c:pt>
                <c:pt idx="4565">
                  <c:v>45.641227208339842</c:v>
                </c:pt>
                <c:pt idx="4566">
                  <c:v>45.651225208333926</c:v>
                </c:pt>
                <c:pt idx="4567">
                  <c:v>45.661224208335625</c:v>
                </c:pt>
                <c:pt idx="4568">
                  <c:v>45.671223208337324</c:v>
                </c:pt>
                <c:pt idx="4569">
                  <c:v>45.681221208360512</c:v>
                </c:pt>
                <c:pt idx="4570">
                  <c:v>45.691220208362211</c:v>
                </c:pt>
                <c:pt idx="4571">
                  <c:v>45.701218208356295</c:v>
                </c:pt>
                <c:pt idx="4572">
                  <c:v>45.711217208357994</c:v>
                </c:pt>
                <c:pt idx="4573">
                  <c:v>45.721215208352078</c:v>
                </c:pt>
                <c:pt idx="4574">
                  <c:v>45.731214208353776</c:v>
                </c:pt>
                <c:pt idx="4575">
                  <c:v>45.741213208355475</c:v>
                </c:pt>
                <c:pt idx="4576">
                  <c:v>45.751211208349559</c:v>
                </c:pt>
                <c:pt idx="4577">
                  <c:v>45.761210208351258</c:v>
                </c:pt>
                <c:pt idx="4578">
                  <c:v>45.771208208345342</c:v>
                </c:pt>
                <c:pt idx="4579">
                  <c:v>45.781207208347041</c:v>
                </c:pt>
                <c:pt idx="4580">
                  <c:v>45.79120620834874</c:v>
                </c:pt>
                <c:pt idx="4581">
                  <c:v>45.801204208342824</c:v>
                </c:pt>
                <c:pt idx="4582">
                  <c:v>45.811203208344523</c:v>
                </c:pt>
                <c:pt idx="4583">
                  <c:v>45.821201208338607</c:v>
                </c:pt>
                <c:pt idx="4584">
                  <c:v>45.831200208340306</c:v>
                </c:pt>
                <c:pt idx="4585">
                  <c:v>45.841199375019642</c:v>
                </c:pt>
                <c:pt idx="4586">
                  <c:v>45.851197375013726</c:v>
                </c:pt>
                <c:pt idx="4587">
                  <c:v>45.861196375015425</c:v>
                </c:pt>
                <c:pt idx="4588">
                  <c:v>45.871194375009509</c:v>
                </c:pt>
                <c:pt idx="4589">
                  <c:v>45.881193375011208</c:v>
                </c:pt>
                <c:pt idx="4590">
                  <c:v>45.891192375012906</c:v>
                </c:pt>
                <c:pt idx="4591">
                  <c:v>45.901190375006991</c:v>
                </c:pt>
                <c:pt idx="4592">
                  <c:v>45.911189375008689</c:v>
                </c:pt>
                <c:pt idx="4593">
                  <c:v>45.921187375002773</c:v>
                </c:pt>
                <c:pt idx="4594">
                  <c:v>45.931186375004472</c:v>
                </c:pt>
                <c:pt idx="4595">
                  <c:v>45.94118437502766</c:v>
                </c:pt>
                <c:pt idx="4596">
                  <c:v>45.951183375000255</c:v>
                </c:pt>
                <c:pt idx="4597">
                  <c:v>45.961182375001954</c:v>
                </c:pt>
                <c:pt idx="4598">
                  <c:v>45.971180375025142</c:v>
                </c:pt>
                <c:pt idx="4599">
                  <c:v>45.981179375026841</c:v>
                </c:pt>
                <c:pt idx="4600">
                  <c:v>45.991177375020925</c:v>
                </c:pt>
                <c:pt idx="4601">
                  <c:v>46.001176375022624</c:v>
                </c:pt>
                <c:pt idx="4602">
                  <c:v>46.011175375024322</c:v>
                </c:pt>
                <c:pt idx="4603">
                  <c:v>46.021173375018407</c:v>
                </c:pt>
                <c:pt idx="4604">
                  <c:v>46.031172375020105</c:v>
                </c:pt>
                <c:pt idx="4605">
                  <c:v>46.04117037501419</c:v>
                </c:pt>
                <c:pt idx="4606">
                  <c:v>46.051169375015888</c:v>
                </c:pt>
                <c:pt idx="4607">
                  <c:v>46.061167375009973</c:v>
                </c:pt>
                <c:pt idx="4608">
                  <c:v>46.071166375011671</c:v>
                </c:pt>
                <c:pt idx="4609">
                  <c:v>46.08116537501337</c:v>
                </c:pt>
                <c:pt idx="4610">
                  <c:v>46.091163375007454</c:v>
                </c:pt>
                <c:pt idx="4611">
                  <c:v>46.101162375009153</c:v>
                </c:pt>
                <c:pt idx="4612">
                  <c:v>46.111160375003237</c:v>
                </c:pt>
                <c:pt idx="4613">
                  <c:v>46.121159375004936</c:v>
                </c:pt>
                <c:pt idx="4614">
                  <c:v>46.131158375006635</c:v>
                </c:pt>
                <c:pt idx="4615">
                  <c:v>46.141156375000719</c:v>
                </c:pt>
                <c:pt idx="4616">
                  <c:v>46.151155375002418</c:v>
                </c:pt>
                <c:pt idx="4617">
                  <c:v>46.161153375025606</c:v>
                </c:pt>
                <c:pt idx="4618">
                  <c:v>46.171152375027305</c:v>
                </c:pt>
                <c:pt idx="4619">
                  <c:v>46.181151374999899</c:v>
                </c:pt>
                <c:pt idx="4620">
                  <c:v>46.191149375023087</c:v>
                </c:pt>
                <c:pt idx="4621">
                  <c:v>46.201148375024786</c:v>
                </c:pt>
                <c:pt idx="4622">
                  <c:v>46.21114637501887</c:v>
                </c:pt>
                <c:pt idx="4623">
                  <c:v>46.221145375020569</c:v>
                </c:pt>
                <c:pt idx="4624">
                  <c:v>46.231144375022268</c:v>
                </c:pt>
                <c:pt idx="4625">
                  <c:v>46.241142375016352</c:v>
                </c:pt>
                <c:pt idx="4626">
                  <c:v>46.251141375018051</c:v>
                </c:pt>
                <c:pt idx="4627">
                  <c:v>46.261139375012135</c:v>
                </c:pt>
                <c:pt idx="4628">
                  <c:v>46.271138375013834</c:v>
                </c:pt>
                <c:pt idx="4629">
                  <c:v>46.281136375007918</c:v>
                </c:pt>
                <c:pt idx="4630">
                  <c:v>46.291135375009617</c:v>
                </c:pt>
                <c:pt idx="4631">
                  <c:v>46.301134375011316</c:v>
                </c:pt>
                <c:pt idx="4632">
                  <c:v>46.3111323750054</c:v>
                </c:pt>
                <c:pt idx="4633">
                  <c:v>46.321131375007099</c:v>
                </c:pt>
                <c:pt idx="4634">
                  <c:v>46.331129375001183</c:v>
                </c:pt>
                <c:pt idx="4635">
                  <c:v>46.341128375002882</c:v>
                </c:pt>
                <c:pt idx="4636">
                  <c:v>46.35112737500458</c:v>
                </c:pt>
                <c:pt idx="4637">
                  <c:v>46.361125375027768</c:v>
                </c:pt>
                <c:pt idx="4638">
                  <c:v>46.371124375000363</c:v>
                </c:pt>
                <c:pt idx="4639">
                  <c:v>46.381122375023551</c:v>
                </c:pt>
                <c:pt idx="4640">
                  <c:v>46.39112137502525</c:v>
                </c:pt>
                <c:pt idx="4641">
                  <c:v>46.401120375026949</c:v>
                </c:pt>
                <c:pt idx="4642">
                  <c:v>46.411118375021033</c:v>
                </c:pt>
                <c:pt idx="4643">
                  <c:v>46.421117375022732</c:v>
                </c:pt>
                <c:pt idx="4644">
                  <c:v>46.431115375016816</c:v>
                </c:pt>
                <c:pt idx="4645">
                  <c:v>46.441114375018515</c:v>
                </c:pt>
                <c:pt idx="4646">
                  <c:v>46.451112375012599</c:v>
                </c:pt>
                <c:pt idx="4647">
                  <c:v>46.461111375014298</c:v>
                </c:pt>
                <c:pt idx="4648">
                  <c:v>46.471110375015996</c:v>
                </c:pt>
                <c:pt idx="4649">
                  <c:v>46.481108375010081</c:v>
                </c:pt>
                <c:pt idx="4650">
                  <c:v>46.491107375011779</c:v>
                </c:pt>
                <c:pt idx="4651">
                  <c:v>46.501105375005864</c:v>
                </c:pt>
                <c:pt idx="4652">
                  <c:v>46.511104375007562</c:v>
                </c:pt>
                <c:pt idx="4653">
                  <c:v>46.521103375009261</c:v>
                </c:pt>
                <c:pt idx="4654">
                  <c:v>46.531101375003345</c:v>
                </c:pt>
                <c:pt idx="4655">
                  <c:v>46.541100375005044</c:v>
                </c:pt>
                <c:pt idx="4656">
                  <c:v>46.551098375028232</c:v>
                </c:pt>
                <c:pt idx="4657">
                  <c:v>46.561097375000827</c:v>
                </c:pt>
                <c:pt idx="4658">
                  <c:v>46.571096375002526</c:v>
                </c:pt>
                <c:pt idx="4659">
                  <c:v>46.581094375025714</c:v>
                </c:pt>
                <c:pt idx="4660">
                  <c:v>46.591093375027413</c:v>
                </c:pt>
                <c:pt idx="4661">
                  <c:v>46.601091375021497</c:v>
                </c:pt>
                <c:pt idx="4662">
                  <c:v>46.611090375023196</c:v>
                </c:pt>
                <c:pt idx="4663">
                  <c:v>46.621089375024894</c:v>
                </c:pt>
                <c:pt idx="4664">
                  <c:v>46.631087375018978</c:v>
                </c:pt>
                <c:pt idx="4665">
                  <c:v>46.641086375020677</c:v>
                </c:pt>
                <c:pt idx="4666">
                  <c:v>46.651084375014761</c:v>
                </c:pt>
                <c:pt idx="4667">
                  <c:v>46.66108337501646</c:v>
                </c:pt>
                <c:pt idx="4668">
                  <c:v>46.671082375018159</c:v>
                </c:pt>
                <c:pt idx="4669">
                  <c:v>46.681080375012243</c:v>
                </c:pt>
                <c:pt idx="4670">
                  <c:v>46.691079375013942</c:v>
                </c:pt>
                <c:pt idx="4671">
                  <c:v>46.701077375008026</c:v>
                </c:pt>
                <c:pt idx="4672">
                  <c:v>46.711076375009725</c:v>
                </c:pt>
                <c:pt idx="4673">
                  <c:v>46.721074375003809</c:v>
                </c:pt>
                <c:pt idx="4674">
                  <c:v>46.731073375005508</c:v>
                </c:pt>
                <c:pt idx="4675">
                  <c:v>46.741072375007207</c:v>
                </c:pt>
                <c:pt idx="4676">
                  <c:v>46.751070375001291</c:v>
                </c:pt>
                <c:pt idx="4677">
                  <c:v>46.76106937500299</c:v>
                </c:pt>
                <c:pt idx="4678">
                  <c:v>46.771067375026178</c:v>
                </c:pt>
                <c:pt idx="4679">
                  <c:v>46.781066375027876</c:v>
                </c:pt>
                <c:pt idx="4680">
                  <c:v>46.791065375000471</c:v>
                </c:pt>
                <c:pt idx="4681">
                  <c:v>46.801063375023659</c:v>
                </c:pt>
                <c:pt idx="4682">
                  <c:v>46.811062375025358</c:v>
                </c:pt>
                <c:pt idx="4683">
                  <c:v>46.821060375019442</c:v>
                </c:pt>
                <c:pt idx="4684">
                  <c:v>46.831059375021141</c:v>
                </c:pt>
                <c:pt idx="4685">
                  <c:v>46.841058083344251</c:v>
                </c:pt>
                <c:pt idx="4686">
                  <c:v>46.851056083338335</c:v>
                </c:pt>
                <c:pt idx="4687">
                  <c:v>46.861055083340034</c:v>
                </c:pt>
                <c:pt idx="4688">
                  <c:v>46.871053083334118</c:v>
                </c:pt>
                <c:pt idx="4689">
                  <c:v>46.881052083335817</c:v>
                </c:pt>
                <c:pt idx="4690">
                  <c:v>46.891050083359005</c:v>
                </c:pt>
                <c:pt idx="4691">
                  <c:v>46.901049083360704</c:v>
                </c:pt>
                <c:pt idx="4692">
                  <c:v>46.911048083333299</c:v>
                </c:pt>
                <c:pt idx="4693">
                  <c:v>46.921046083356487</c:v>
                </c:pt>
                <c:pt idx="4694">
                  <c:v>46.931045083358185</c:v>
                </c:pt>
                <c:pt idx="4695">
                  <c:v>46.94104308335227</c:v>
                </c:pt>
                <c:pt idx="4696">
                  <c:v>46.951042083353968</c:v>
                </c:pt>
                <c:pt idx="4697">
                  <c:v>46.961041083355667</c:v>
                </c:pt>
                <c:pt idx="4698">
                  <c:v>46.971039083349751</c:v>
                </c:pt>
                <c:pt idx="4699">
                  <c:v>46.98103808335145</c:v>
                </c:pt>
                <c:pt idx="4700">
                  <c:v>46.991036083345534</c:v>
                </c:pt>
                <c:pt idx="4701">
                  <c:v>47.001035083347233</c:v>
                </c:pt>
                <c:pt idx="4702">
                  <c:v>47.011034083348932</c:v>
                </c:pt>
                <c:pt idx="4703">
                  <c:v>47.021032083343016</c:v>
                </c:pt>
                <c:pt idx="4704">
                  <c:v>47.031031083344715</c:v>
                </c:pt>
                <c:pt idx="4705">
                  <c:v>47.041029083338799</c:v>
                </c:pt>
                <c:pt idx="4706">
                  <c:v>47.051028083340498</c:v>
                </c:pt>
                <c:pt idx="4707">
                  <c:v>47.061027083342196</c:v>
                </c:pt>
                <c:pt idx="4708">
                  <c:v>47.071025083336281</c:v>
                </c:pt>
                <c:pt idx="4709">
                  <c:v>47.081024083337979</c:v>
                </c:pt>
                <c:pt idx="4710">
                  <c:v>47.091022083361167</c:v>
                </c:pt>
                <c:pt idx="4711">
                  <c:v>47.101021083333762</c:v>
                </c:pt>
                <c:pt idx="4712">
                  <c:v>47.111020083335461</c:v>
                </c:pt>
                <c:pt idx="4713">
                  <c:v>47.121018083358649</c:v>
                </c:pt>
                <c:pt idx="4714">
                  <c:v>47.131017083360348</c:v>
                </c:pt>
                <c:pt idx="4715">
                  <c:v>47.141015083354432</c:v>
                </c:pt>
                <c:pt idx="4716">
                  <c:v>47.151014083356131</c:v>
                </c:pt>
                <c:pt idx="4717">
                  <c:v>47.161012083350215</c:v>
                </c:pt>
                <c:pt idx="4718">
                  <c:v>47.171011083351914</c:v>
                </c:pt>
                <c:pt idx="4719">
                  <c:v>47.181010083353613</c:v>
                </c:pt>
                <c:pt idx="4720">
                  <c:v>47.191008083347697</c:v>
                </c:pt>
                <c:pt idx="4721">
                  <c:v>47.201007083349396</c:v>
                </c:pt>
                <c:pt idx="4722">
                  <c:v>47.21100508334348</c:v>
                </c:pt>
                <c:pt idx="4723">
                  <c:v>47.221004083345179</c:v>
                </c:pt>
                <c:pt idx="4724">
                  <c:v>47.231003083346877</c:v>
                </c:pt>
                <c:pt idx="4725">
                  <c:v>47.241001083340961</c:v>
                </c:pt>
                <c:pt idx="4726">
                  <c:v>47.25100008334266</c:v>
                </c:pt>
                <c:pt idx="4727">
                  <c:v>47.260998083336744</c:v>
                </c:pt>
                <c:pt idx="4728">
                  <c:v>47.270997083338443</c:v>
                </c:pt>
                <c:pt idx="4729">
                  <c:v>47.280996083340142</c:v>
                </c:pt>
                <c:pt idx="4730">
                  <c:v>47.290994083334226</c:v>
                </c:pt>
                <c:pt idx="4731">
                  <c:v>47.300993083335925</c:v>
                </c:pt>
                <c:pt idx="4732">
                  <c:v>47.310991083359113</c:v>
                </c:pt>
                <c:pt idx="4733">
                  <c:v>47.320990083360812</c:v>
                </c:pt>
                <c:pt idx="4734">
                  <c:v>47.330989083333407</c:v>
                </c:pt>
                <c:pt idx="4735">
                  <c:v>47.340987083356595</c:v>
                </c:pt>
                <c:pt idx="4736">
                  <c:v>47.350986083358293</c:v>
                </c:pt>
                <c:pt idx="4737">
                  <c:v>47.360984083352378</c:v>
                </c:pt>
                <c:pt idx="4738">
                  <c:v>47.370983083354076</c:v>
                </c:pt>
                <c:pt idx="4739">
                  <c:v>47.380982083355775</c:v>
                </c:pt>
                <c:pt idx="4740">
                  <c:v>47.390980083349859</c:v>
                </c:pt>
                <c:pt idx="4741">
                  <c:v>47.400979083351558</c:v>
                </c:pt>
                <c:pt idx="4742">
                  <c:v>47.410977083345642</c:v>
                </c:pt>
                <c:pt idx="4743">
                  <c:v>47.420976083347341</c:v>
                </c:pt>
                <c:pt idx="4744">
                  <c:v>47.430974083341425</c:v>
                </c:pt>
                <c:pt idx="4745">
                  <c:v>47.440973083343124</c:v>
                </c:pt>
                <c:pt idx="4746">
                  <c:v>47.450972083344823</c:v>
                </c:pt>
                <c:pt idx="4747">
                  <c:v>47.460970083338907</c:v>
                </c:pt>
                <c:pt idx="4748">
                  <c:v>47.470969083340606</c:v>
                </c:pt>
                <c:pt idx="4749">
                  <c:v>47.48096708333469</c:v>
                </c:pt>
                <c:pt idx="4750">
                  <c:v>47.490966083336389</c:v>
                </c:pt>
                <c:pt idx="4751">
                  <c:v>47.500965083338087</c:v>
                </c:pt>
                <c:pt idx="4752">
                  <c:v>47.510963083361275</c:v>
                </c:pt>
                <c:pt idx="4753">
                  <c:v>47.52096208333387</c:v>
                </c:pt>
                <c:pt idx="4754">
                  <c:v>47.530960083357058</c:v>
                </c:pt>
                <c:pt idx="4755">
                  <c:v>47.540959083358757</c:v>
                </c:pt>
                <c:pt idx="4756">
                  <c:v>47.550958083360456</c:v>
                </c:pt>
                <c:pt idx="4757">
                  <c:v>47.56095608335454</c:v>
                </c:pt>
                <c:pt idx="4758">
                  <c:v>47.570955083356239</c:v>
                </c:pt>
                <c:pt idx="4759">
                  <c:v>47.580953083350323</c:v>
                </c:pt>
                <c:pt idx="4760">
                  <c:v>47.590952083352022</c:v>
                </c:pt>
                <c:pt idx="4761">
                  <c:v>47.600951083353721</c:v>
                </c:pt>
                <c:pt idx="4762">
                  <c:v>47.610949083347805</c:v>
                </c:pt>
                <c:pt idx="4763">
                  <c:v>47.620948083349504</c:v>
                </c:pt>
                <c:pt idx="4764">
                  <c:v>47.630946083343588</c:v>
                </c:pt>
                <c:pt idx="4765">
                  <c:v>47.640945083345287</c:v>
                </c:pt>
                <c:pt idx="4766">
                  <c:v>47.650944083346985</c:v>
                </c:pt>
                <c:pt idx="4767">
                  <c:v>47.66094208334107</c:v>
                </c:pt>
                <c:pt idx="4768">
                  <c:v>47.670941083342768</c:v>
                </c:pt>
                <c:pt idx="4769">
                  <c:v>47.680939083336852</c:v>
                </c:pt>
                <c:pt idx="4770">
                  <c:v>47.690938083338551</c:v>
                </c:pt>
                <c:pt idx="4771">
                  <c:v>47.700936083361739</c:v>
                </c:pt>
                <c:pt idx="4772">
                  <c:v>47.710935083334334</c:v>
                </c:pt>
                <c:pt idx="4773">
                  <c:v>47.720934083336033</c:v>
                </c:pt>
                <c:pt idx="4774">
                  <c:v>47.730932083359221</c:v>
                </c:pt>
                <c:pt idx="4775">
                  <c:v>47.74093108336092</c:v>
                </c:pt>
                <c:pt idx="4776">
                  <c:v>47.750929083355004</c:v>
                </c:pt>
                <c:pt idx="4777">
                  <c:v>47.760928083356703</c:v>
                </c:pt>
                <c:pt idx="4778">
                  <c:v>47.770927083358401</c:v>
                </c:pt>
                <c:pt idx="4779">
                  <c:v>47.780925083352486</c:v>
                </c:pt>
                <c:pt idx="4780">
                  <c:v>47.790924083354184</c:v>
                </c:pt>
                <c:pt idx="4781">
                  <c:v>47.800922083348269</c:v>
                </c:pt>
                <c:pt idx="4782">
                  <c:v>47.810921083349967</c:v>
                </c:pt>
                <c:pt idx="4783">
                  <c:v>47.820920083351666</c:v>
                </c:pt>
                <c:pt idx="4784">
                  <c:v>47.83091808334575</c:v>
                </c:pt>
                <c:pt idx="4785">
                  <c:v>47.840917083347449</c:v>
                </c:pt>
                <c:pt idx="4786">
                  <c:v>47.850915083341533</c:v>
                </c:pt>
                <c:pt idx="4787">
                  <c:v>47.860914083343232</c:v>
                </c:pt>
                <c:pt idx="4788">
                  <c:v>47.870913083344931</c:v>
                </c:pt>
                <c:pt idx="4789">
                  <c:v>47.880911083339015</c:v>
                </c:pt>
                <c:pt idx="4790">
                  <c:v>47.890910083340714</c:v>
                </c:pt>
                <c:pt idx="4791">
                  <c:v>47.900908083334798</c:v>
                </c:pt>
                <c:pt idx="4792">
                  <c:v>47.910907083336497</c:v>
                </c:pt>
                <c:pt idx="4793">
                  <c:v>47.920906083338195</c:v>
                </c:pt>
                <c:pt idx="4794">
                  <c:v>47.930904083361384</c:v>
                </c:pt>
                <c:pt idx="4795">
                  <c:v>47.940903083333978</c:v>
                </c:pt>
                <c:pt idx="4796">
                  <c:v>47.950901083357166</c:v>
                </c:pt>
                <c:pt idx="4797">
                  <c:v>47.960900083358865</c:v>
                </c:pt>
                <c:pt idx="4798">
                  <c:v>47.970899083360564</c:v>
                </c:pt>
                <c:pt idx="4799">
                  <c:v>47.980897083354648</c:v>
                </c:pt>
                <c:pt idx="4800">
                  <c:v>47.990896083356347</c:v>
                </c:pt>
                <c:pt idx="4801">
                  <c:v>48.000894083350431</c:v>
                </c:pt>
                <c:pt idx="4802">
                  <c:v>48.01089308335213</c:v>
                </c:pt>
                <c:pt idx="4803">
                  <c:v>48.020891083346214</c:v>
                </c:pt>
                <c:pt idx="4804">
                  <c:v>48.030890083347913</c:v>
                </c:pt>
                <c:pt idx="4805">
                  <c:v>48.040889083349612</c:v>
                </c:pt>
                <c:pt idx="4806">
                  <c:v>48.050887083343696</c:v>
                </c:pt>
                <c:pt idx="4807">
                  <c:v>48.060886083345395</c:v>
                </c:pt>
                <c:pt idx="4808">
                  <c:v>48.070884083339479</c:v>
                </c:pt>
                <c:pt idx="4809">
                  <c:v>48.080883083341178</c:v>
                </c:pt>
                <c:pt idx="4810">
                  <c:v>48.090882083342876</c:v>
                </c:pt>
                <c:pt idx="4811">
                  <c:v>48.100880083336961</c:v>
                </c:pt>
                <c:pt idx="4812">
                  <c:v>48.110879083338659</c:v>
                </c:pt>
                <c:pt idx="4813">
                  <c:v>48.120877083361847</c:v>
                </c:pt>
                <c:pt idx="4814">
                  <c:v>48.130876083334442</c:v>
                </c:pt>
                <c:pt idx="4815">
                  <c:v>48.140875083336141</c:v>
                </c:pt>
                <c:pt idx="4816">
                  <c:v>48.150873083359329</c:v>
                </c:pt>
                <c:pt idx="4817">
                  <c:v>48.160872083361028</c:v>
                </c:pt>
                <c:pt idx="4818">
                  <c:v>48.170870083355112</c:v>
                </c:pt>
                <c:pt idx="4819">
                  <c:v>48.180869083356811</c:v>
                </c:pt>
                <c:pt idx="4820">
                  <c:v>48.190868083358509</c:v>
                </c:pt>
                <c:pt idx="4821">
                  <c:v>48.200866083352594</c:v>
                </c:pt>
                <c:pt idx="4822">
                  <c:v>48.210865083354292</c:v>
                </c:pt>
                <c:pt idx="4823">
                  <c:v>48.220863083348377</c:v>
                </c:pt>
                <c:pt idx="4824">
                  <c:v>48.230862083350075</c:v>
                </c:pt>
                <c:pt idx="4825">
                  <c:v>48.240861083351774</c:v>
                </c:pt>
                <c:pt idx="4826">
                  <c:v>48.250859083345858</c:v>
                </c:pt>
                <c:pt idx="4827">
                  <c:v>48.260858083347557</c:v>
                </c:pt>
                <c:pt idx="4828">
                  <c:v>48.270856083341641</c:v>
                </c:pt>
                <c:pt idx="4829">
                  <c:v>48.28085508334334</c:v>
                </c:pt>
                <c:pt idx="4830">
                  <c:v>48.290854083345039</c:v>
                </c:pt>
                <c:pt idx="4831">
                  <c:v>48.300852083339123</c:v>
                </c:pt>
                <c:pt idx="4832">
                  <c:v>48.310851083340822</c:v>
                </c:pt>
                <c:pt idx="4833">
                  <c:v>48.320849083334906</c:v>
                </c:pt>
                <c:pt idx="4834">
                  <c:v>48.330848083336605</c:v>
                </c:pt>
                <c:pt idx="4835">
                  <c:v>48.340847083338303</c:v>
                </c:pt>
                <c:pt idx="4836">
                  <c:v>48.350845083361492</c:v>
                </c:pt>
                <c:pt idx="4837">
                  <c:v>48.360844083334086</c:v>
                </c:pt>
                <c:pt idx="4838">
                  <c:v>48.370842083357275</c:v>
                </c:pt>
                <c:pt idx="4839">
                  <c:v>48.380841083358973</c:v>
                </c:pt>
                <c:pt idx="4840">
                  <c:v>48.390840083360672</c:v>
                </c:pt>
                <c:pt idx="4841">
                  <c:v>48.400838083354756</c:v>
                </c:pt>
                <c:pt idx="4842">
                  <c:v>48.410837083356455</c:v>
                </c:pt>
                <c:pt idx="4843">
                  <c:v>48.420835083350539</c:v>
                </c:pt>
                <c:pt idx="4844">
                  <c:v>48.430834083352238</c:v>
                </c:pt>
                <c:pt idx="4845">
                  <c:v>48.440832083346322</c:v>
                </c:pt>
                <c:pt idx="4846">
                  <c:v>48.450831083348021</c:v>
                </c:pt>
                <c:pt idx="4847">
                  <c:v>48.46083008334972</c:v>
                </c:pt>
                <c:pt idx="4848">
                  <c:v>48.470828083343804</c:v>
                </c:pt>
                <c:pt idx="4849">
                  <c:v>48.480827083345503</c:v>
                </c:pt>
                <c:pt idx="4850">
                  <c:v>48.490825083339587</c:v>
                </c:pt>
                <c:pt idx="4851">
                  <c:v>48.500824083341286</c:v>
                </c:pt>
                <c:pt idx="4852">
                  <c:v>48.510823083342984</c:v>
                </c:pt>
                <c:pt idx="4853">
                  <c:v>48.520821083337069</c:v>
                </c:pt>
                <c:pt idx="4854">
                  <c:v>48.530820083338767</c:v>
                </c:pt>
                <c:pt idx="4855">
                  <c:v>48.540818083361955</c:v>
                </c:pt>
                <c:pt idx="4856">
                  <c:v>48.55081708333455</c:v>
                </c:pt>
                <c:pt idx="4857">
                  <c:v>48.560816083336249</c:v>
                </c:pt>
                <c:pt idx="4858">
                  <c:v>48.570814083359437</c:v>
                </c:pt>
                <c:pt idx="4859">
                  <c:v>48.580813083361136</c:v>
                </c:pt>
                <c:pt idx="4860">
                  <c:v>48.59081108335522</c:v>
                </c:pt>
                <c:pt idx="4861">
                  <c:v>48.600810083356919</c:v>
                </c:pt>
                <c:pt idx="4862">
                  <c:v>48.610809083358617</c:v>
                </c:pt>
                <c:pt idx="4863">
                  <c:v>48.620807083352702</c:v>
                </c:pt>
                <c:pt idx="4864">
                  <c:v>48.6308060833544</c:v>
                </c:pt>
                <c:pt idx="4865">
                  <c:v>48.640804083348485</c:v>
                </c:pt>
                <c:pt idx="4866">
                  <c:v>48.650803083350183</c:v>
                </c:pt>
                <c:pt idx="4867">
                  <c:v>48.660802083351882</c:v>
                </c:pt>
                <c:pt idx="4868">
                  <c:v>48.670800083345966</c:v>
                </c:pt>
                <c:pt idx="4869">
                  <c:v>48.680799083347665</c:v>
                </c:pt>
                <c:pt idx="4870">
                  <c:v>48.690797083341749</c:v>
                </c:pt>
                <c:pt idx="4871">
                  <c:v>48.700796083343448</c:v>
                </c:pt>
                <c:pt idx="4872">
                  <c:v>48.710795083345147</c:v>
                </c:pt>
                <c:pt idx="4873">
                  <c:v>48.720793083339231</c:v>
                </c:pt>
                <c:pt idx="4874">
                  <c:v>48.73079208334093</c:v>
                </c:pt>
                <c:pt idx="4875">
                  <c:v>48.740790083335014</c:v>
                </c:pt>
                <c:pt idx="4876">
                  <c:v>48.750789083336713</c:v>
                </c:pt>
                <c:pt idx="4877">
                  <c:v>48.760788083338412</c:v>
                </c:pt>
                <c:pt idx="4878">
                  <c:v>48.7707860833616</c:v>
                </c:pt>
                <c:pt idx="4879">
                  <c:v>48.780785083334194</c:v>
                </c:pt>
                <c:pt idx="4880">
                  <c:v>48.790783083357383</c:v>
                </c:pt>
                <c:pt idx="4881">
                  <c:v>48.800782083359081</c:v>
                </c:pt>
                <c:pt idx="4882">
                  <c:v>48.81078108336078</c:v>
                </c:pt>
                <c:pt idx="4883">
                  <c:v>48.820779083354864</c:v>
                </c:pt>
                <c:pt idx="4884">
                  <c:v>48.830778083356563</c:v>
                </c:pt>
                <c:pt idx="4885">
                  <c:v>48.840776083350647</c:v>
                </c:pt>
                <c:pt idx="4886">
                  <c:v>48.850775000028079</c:v>
                </c:pt>
                <c:pt idx="4887">
                  <c:v>48.860774000000674</c:v>
                </c:pt>
                <c:pt idx="4888">
                  <c:v>48.870772000023862</c:v>
                </c:pt>
                <c:pt idx="4889">
                  <c:v>48.880771000025561</c:v>
                </c:pt>
                <c:pt idx="4890">
                  <c:v>48.890769000019645</c:v>
                </c:pt>
                <c:pt idx="4891">
                  <c:v>48.900768000021344</c:v>
                </c:pt>
                <c:pt idx="4892">
                  <c:v>48.910767000023043</c:v>
                </c:pt>
                <c:pt idx="4893">
                  <c:v>48.920765000017127</c:v>
                </c:pt>
                <c:pt idx="4894">
                  <c:v>48.930764000018826</c:v>
                </c:pt>
                <c:pt idx="4895">
                  <c:v>48.94076200001291</c:v>
                </c:pt>
                <c:pt idx="4896">
                  <c:v>48.950761000014609</c:v>
                </c:pt>
                <c:pt idx="4897">
                  <c:v>48.960760000016307</c:v>
                </c:pt>
                <c:pt idx="4898">
                  <c:v>48.970758000010392</c:v>
                </c:pt>
                <c:pt idx="4899">
                  <c:v>48.98075700001209</c:v>
                </c:pt>
                <c:pt idx="4900">
                  <c:v>48.990755000006175</c:v>
                </c:pt>
                <c:pt idx="4901">
                  <c:v>49.000754000007873</c:v>
                </c:pt>
                <c:pt idx="4902">
                  <c:v>49.010753000009572</c:v>
                </c:pt>
                <c:pt idx="4903">
                  <c:v>49.020751000003656</c:v>
                </c:pt>
                <c:pt idx="4904">
                  <c:v>49.030750000005355</c:v>
                </c:pt>
                <c:pt idx="4905">
                  <c:v>49.040748000028543</c:v>
                </c:pt>
                <c:pt idx="4906">
                  <c:v>49.050747000001138</c:v>
                </c:pt>
                <c:pt idx="4907">
                  <c:v>49.060746000002837</c:v>
                </c:pt>
                <c:pt idx="4908">
                  <c:v>49.070744000026025</c:v>
                </c:pt>
                <c:pt idx="4909">
                  <c:v>49.080743000027724</c:v>
                </c:pt>
                <c:pt idx="4910">
                  <c:v>49.090741000021808</c:v>
                </c:pt>
                <c:pt idx="4911">
                  <c:v>49.100740000023507</c:v>
                </c:pt>
                <c:pt idx="4912">
                  <c:v>49.110739000025205</c:v>
                </c:pt>
                <c:pt idx="4913">
                  <c:v>49.12073700001929</c:v>
                </c:pt>
                <c:pt idx="4914">
                  <c:v>49.130736000020988</c:v>
                </c:pt>
                <c:pt idx="4915">
                  <c:v>49.140734000015073</c:v>
                </c:pt>
                <c:pt idx="4916">
                  <c:v>49.150733000016771</c:v>
                </c:pt>
                <c:pt idx="4917">
                  <c:v>49.16073200001847</c:v>
                </c:pt>
                <c:pt idx="4918">
                  <c:v>49.170730000012554</c:v>
                </c:pt>
                <c:pt idx="4919">
                  <c:v>49.180729000014253</c:v>
                </c:pt>
                <c:pt idx="4920">
                  <c:v>49.190727000008337</c:v>
                </c:pt>
                <c:pt idx="4921">
                  <c:v>49.200726000010036</c:v>
                </c:pt>
                <c:pt idx="4922">
                  <c:v>49.210725000011735</c:v>
                </c:pt>
                <c:pt idx="4923">
                  <c:v>49.220723000005819</c:v>
                </c:pt>
                <c:pt idx="4924">
                  <c:v>49.230722000007518</c:v>
                </c:pt>
                <c:pt idx="4925">
                  <c:v>49.240720000001602</c:v>
                </c:pt>
                <c:pt idx="4926">
                  <c:v>49.250719000003301</c:v>
                </c:pt>
                <c:pt idx="4927">
                  <c:v>49.260718000004999</c:v>
                </c:pt>
                <c:pt idx="4928">
                  <c:v>49.270716000028187</c:v>
                </c:pt>
                <c:pt idx="4929">
                  <c:v>49.280715000000782</c:v>
                </c:pt>
                <c:pt idx="4930">
                  <c:v>49.29071300002397</c:v>
                </c:pt>
                <c:pt idx="4931">
                  <c:v>49.300712000025669</c:v>
                </c:pt>
                <c:pt idx="4932">
                  <c:v>49.310711000027368</c:v>
                </c:pt>
                <c:pt idx="4933">
                  <c:v>49.320709000021452</c:v>
                </c:pt>
                <c:pt idx="4934">
                  <c:v>49.330708000023151</c:v>
                </c:pt>
                <c:pt idx="4935">
                  <c:v>49.340706000017235</c:v>
                </c:pt>
                <c:pt idx="4936">
                  <c:v>49.350705000018934</c:v>
                </c:pt>
                <c:pt idx="4937">
                  <c:v>49.360704000020633</c:v>
                </c:pt>
                <c:pt idx="4938">
                  <c:v>49.370702000014717</c:v>
                </c:pt>
                <c:pt idx="4939">
                  <c:v>49.380701000016415</c:v>
                </c:pt>
                <c:pt idx="4940">
                  <c:v>49.3906990000105</c:v>
                </c:pt>
                <c:pt idx="4941">
                  <c:v>49.400698000012198</c:v>
                </c:pt>
                <c:pt idx="4942">
                  <c:v>49.410697000013897</c:v>
                </c:pt>
                <c:pt idx="4943">
                  <c:v>49.420695000007981</c:v>
                </c:pt>
                <c:pt idx="4944">
                  <c:v>49.43069400000968</c:v>
                </c:pt>
                <c:pt idx="4945">
                  <c:v>49.440692000003764</c:v>
                </c:pt>
                <c:pt idx="4946">
                  <c:v>49.450691000005463</c:v>
                </c:pt>
                <c:pt idx="4947">
                  <c:v>49.460690000007162</c:v>
                </c:pt>
                <c:pt idx="4948">
                  <c:v>49.470688000001246</c:v>
                </c:pt>
                <c:pt idx="4949">
                  <c:v>49.480687000002945</c:v>
                </c:pt>
                <c:pt idx="4950">
                  <c:v>49.490685000026133</c:v>
                </c:pt>
                <c:pt idx="4951">
                  <c:v>49.500684000027832</c:v>
                </c:pt>
                <c:pt idx="4952">
                  <c:v>49.510683000000427</c:v>
                </c:pt>
                <c:pt idx="4953">
                  <c:v>49.520681000023615</c:v>
                </c:pt>
                <c:pt idx="4954">
                  <c:v>49.530680000025313</c:v>
                </c:pt>
                <c:pt idx="4955">
                  <c:v>49.540678000019398</c:v>
                </c:pt>
                <c:pt idx="4956">
                  <c:v>49.550677000021096</c:v>
                </c:pt>
                <c:pt idx="4957">
                  <c:v>49.560676000022795</c:v>
                </c:pt>
                <c:pt idx="4958">
                  <c:v>49.570674000016879</c:v>
                </c:pt>
                <c:pt idx="4959">
                  <c:v>49.580673000018578</c:v>
                </c:pt>
                <c:pt idx="4960">
                  <c:v>49.590671000012662</c:v>
                </c:pt>
                <c:pt idx="4961">
                  <c:v>49.600670000014361</c:v>
                </c:pt>
                <c:pt idx="4962">
                  <c:v>49.61066900001606</c:v>
                </c:pt>
                <c:pt idx="4963">
                  <c:v>49.620667000010144</c:v>
                </c:pt>
                <c:pt idx="4964">
                  <c:v>49.630666000011843</c:v>
                </c:pt>
                <c:pt idx="4965">
                  <c:v>49.640664000005927</c:v>
                </c:pt>
                <c:pt idx="4966">
                  <c:v>49.650663000007626</c:v>
                </c:pt>
                <c:pt idx="4967">
                  <c:v>49.660662000009324</c:v>
                </c:pt>
                <c:pt idx="4968">
                  <c:v>49.670660000003409</c:v>
                </c:pt>
                <c:pt idx="4969">
                  <c:v>49.680659000005107</c:v>
                </c:pt>
                <c:pt idx="4970">
                  <c:v>49.690657000028295</c:v>
                </c:pt>
                <c:pt idx="4971">
                  <c:v>49.70065600000089</c:v>
                </c:pt>
                <c:pt idx="4972">
                  <c:v>49.710655000002589</c:v>
                </c:pt>
                <c:pt idx="4973">
                  <c:v>49.720653000025777</c:v>
                </c:pt>
                <c:pt idx="4974">
                  <c:v>49.730652000027476</c:v>
                </c:pt>
                <c:pt idx="4975">
                  <c:v>49.74065000002156</c:v>
                </c:pt>
                <c:pt idx="4976">
                  <c:v>49.750649000023259</c:v>
                </c:pt>
                <c:pt idx="4977">
                  <c:v>49.760648000024958</c:v>
                </c:pt>
                <c:pt idx="4978">
                  <c:v>49.770646000019042</c:v>
                </c:pt>
                <c:pt idx="4979">
                  <c:v>49.780645000020741</c:v>
                </c:pt>
                <c:pt idx="4980">
                  <c:v>49.790643000014825</c:v>
                </c:pt>
                <c:pt idx="4981">
                  <c:v>49.800642000016524</c:v>
                </c:pt>
                <c:pt idx="4982">
                  <c:v>49.810641000018222</c:v>
                </c:pt>
                <c:pt idx="4983">
                  <c:v>49.820639000012306</c:v>
                </c:pt>
                <c:pt idx="4984">
                  <c:v>49.830638000014005</c:v>
                </c:pt>
                <c:pt idx="4985">
                  <c:v>49.840636000008089</c:v>
                </c:pt>
                <c:pt idx="4986">
                  <c:v>49.850635833339766</c:v>
                </c:pt>
                <c:pt idx="4987">
                  <c:v>49.860634833341464</c:v>
                </c:pt>
                <c:pt idx="4988">
                  <c:v>49.870632833335549</c:v>
                </c:pt>
                <c:pt idx="4989">
                  <c:v>49.880631833337247</c:v>
                </c:pt>
                <c:pt idx="4990">
                  <c:v>49.890629833360435</c:v>
                </c:pt>
                <c:pt idx="4991">
                  <c:v>49.900628833362134</c:v>
                </c:pt>
                <c:pt idx="4992">
                  <c:v>49.910627833334729</c:v>
                </c:pt>
                <c:pt idx="4993">
                  <c:v>49.920625833357917</c:v>
                </c:pt>
                <c:pt idx="4994">
                  <c:v>49.930624833359616</c:v>
                </c:pt>
                <c:pt idx="4995">
                  <c:v>49.9406228333537</c:v>
                </c:pt>
                <c:pt idx="4996">
                  <c:v>49.950621833355399</c:v>
                </c:pt>
                <c:pt idx="4997">
                  <c:v>49.960620833357098</c:v>
                </c:pt>
                <c:pt idx="4998">
                  <c:v>49.970618833351182</c:v>
                </c:pt>
                <c:pt idx="4999">
                  <c:v>49.980617833352881</c:v>
                </c:pt>
                <c:pt idx="5000">
                  <c:v>49.990615833346965</c:v>
                </c:pt>
                <c:pt idx="5001">
                  <c:v>50.000614833348664</c:v>
                </c:pt>
                <c:pt idx="5002">
                  <c:v>50.010613833350362</c:v>
                </c:pt>
                <c:pt idx="5003">
                  <c:v>50.020611833344446</c:v>
                </c:pt>
                <c:pt idx="5004">
                  <c:v>50.030610833346145</c:v>
                </c:pt>
                <c:pt idx="5005">
                  <c:v>50.040608833340229</c:v>
                </c:pt>
                <c:pt idx="5006">
                  <c:v>50.050607833341928</c:v>
                </c:pt>
                <c:pt idx="5007">
                  <c:v>50.060606833343627</c:v>
                </c:pt>
                <c:pt idx="5008">
                  <c:v>50.070604833337711</c:v>
                </c:pt>
                <c:pt idx="5009">
                  <c:v>50.08060383333941</c:v>
                </c:pt>
                <c:pt idx="5010">
                  <c:v>50.090601833333494</c:v>
                </c:pt>
                <c:pt idx="5011">
                  <c:v>50.100600833335193</c:v>
                </c:pt>
                <c:pt idx="5012">
                  <c:v>50.110599833336892</c:v>
                </c:pt>
                <c:pt idx="5013">
                  <c:v>50.12059783336008</c:v>
                </c:pt>
                <c:pt idx="5014">
                  <c:v>50.130596833361778</c:v>
                </c:pt>
                <c:pt idx="5015">
                  <c:v>50.140595833334373</c:v>
                </c:pt>
                <c:pt idx="5016">
                  <c:v>50.150593833357561</c:v>
                </c:pt>
                <c:pt idx="5017">
                  <c:v>50.16059283335926</c:v>
                </c:pt>
                <c:pt idx="5018">
                  <c:v>50.170590833353344</c:v>
                </c:pt>
                <c:pt idx="5019">
                  <c:v>50.180589833355043</c:v>
                </c:pt>
                <c:pt idx="5020">
                  <c:v>50.190588833356742</c:v>
                </c:pt>
                <c:pt idx="5021">
                  <c:v>50.200586833350826</c:v>
                </c:pt>
                <c:pt idx="5022">
                  <c:v>50.210585833352525</c:v>
                </c:pt>
                <c:pt idx="5023">
                  <c:v>50.220583833346609</c:v>
                </c:pt>
                <c:pt idx="5024">
                  <c:v>50.230582833348308</c:v>
                </c:pt>
                <c:pt idx="5025">
                  <c:v>50.240581833350006</c:v>
                </c:pt>
                <c:pt idx="5026">
                  <c:v>50.250579833344091</c:v>
                </c:pt>
                <c:pt idx="5027">
                  <c:v>50.260578833345789</c:v>
                </c:pt>
                <c:pt idx="5028">
                  <c:v>50.270576833339874</c:v>
                </c:pt>
                <c:pt idx="5029">
                  <c:v>50.280575833341572</c:v>
                </c:pt>
                <c:pt idx="5030">
                  <c:v>50.290574833343271</c:v>
                </c:pt>
                <c:pt idx="5031">
                  <c:v>50.300572833337355</c:v>
                </c:pt>
                <c:pt idx="5032">
                  <c:v>50.310571833339054</c:v>
                </c:pt>
                <c:pt idx="5033">
                  <c:v>50.320569833362242</c:v>
                </c:pt>
                <c:pt idx="5034">
                  <c:v>50.330568833334837</c:v>
                </c:pt>
                <c:pt idx="5035">
                  <c:v>50.340567833336536</c:v>
                </c:pt>
                <c:pt idx="5036">
                  <c:v>50.350565833359724</c:v>
                </c:pt>
                <c:pt idx="5037">
                  <c:v>50.360564833361423</c:v>
                </c:pt>
                <c:pt idx="5038">
                  <c:v>50.370562833355507</c:v>
                </c:pt>
                <c:pt idx="5039">
                  <c:v>50.380561833357206</c:v>
                </c:pt>
                <c:pt idx="5040">
                  <c:v>50.390560833358904</c:v>
                </c:pt>
                <c:pt idx="5041">
                  <c:v>50.400558833352989</c:v>
                </c:pt>
                <c:pt idx="5042">
                  <c:v>50.410557833354687</c:v>
                </c:pt>
                <c:pt idx="5043">
                  <c:v>50.420555833348772</c:v>
                </c:pt>
                <c:pt idx="5044">
                  <c:v>50.43055483335047</c:v>
                </c:pt>
                <c:pt idx="5045">
                  <c:v>50.440553833352169</c:v>
                </c:pt>
                <c:pt idx="5046">
                  <c:v>50.450551833346253</c:v>
                </c:pt>
                <c:pt idx="5047">
                  <c:v>50.460550833347952</c:v>
                </c:pt>
                <c:pt idx="5048">
                  <c:v>50.470548833342036</c:v>
                </c:pt>
                <c:pt idx="5049">
                  <c:v>50.480547833343735</c:v>
                </c:pt>
                <c:pt idx="5050">
                  <c:v>50.490546833345434</c:v>
                </c:pt>
                <c:pt idx="5051">
                  <c:v>50.500544833339518</c:v>
                </c:pt>
                <c:pt idx="5052">
                  <c:v>50.510543833341217</c:v>
                </c:pt>
                <c:pt idx="5053">
                  <c:v>50.520541833335301</c:v>
                </c:pt>
                <c:pt idx="5054">
                  <c:v>50.530540833337</c:v>
                </c:pt>
                <c:pt idx="5055">
                  <c:v>50.540539833338698</c:v>
                </c:pt>
                <c:pt idx="5056">
                  <c:v>50.550537833361886</c:v>
                </c:pt>
                <c:pt idx="5057">
                  <c:v>50.560536833334481</c:v>
                </c:pt>
                <c:pt idx="5058">
                  <c:v>50.570534833357669</c:v>
                </c:pt>
                <c:pt idx="5059">
                  <c:v>50.580533833359368</c:v>
                </c:pt>
                <c:pt idx="5060">
                  <c:v>50.590532833361067</c:v>
                </c:pt>
                <c:pt idx="5061">
                  <c:v>50.600530833355151</c:v>
                </c:pt>
                <c:pt idx="5062">
                  <c:v>50.61052983335685</c:v>
                </c:pt>
                <c:pt idx="5063">
                  <c:v>50.620528833358549</c:v>
                </c:pt>
                <c:pt idx="5064">
                  <c:v>50.630526833352633</c:v>
                </c:pt>
                <c:pt idx="5065">
                  <c:v>50.640525833354332</c:v>
                </c:pt>
                <c:pt idx="5066">
                  <c:v>50.650523833348416</c:v>
                </c:pt>
                <c:pt idx="5067">
                  <c:v>50.660522833350115</c:v>
                </c:pt>
                <c:pt idx="5068">
                  <c:v>50.670521833351813</c:v>
                </c:pt>
                <c:pt idx="5069">
                  <c:v>50.680519833345897</c:v>
                </c:pt>
                <c:pt idx="5070">
                  <c:v>50.690518833347596</c:v>
                </c:pt>
                <c:pt idx="5071">
                  <c:v>50.70051683334168</c:v>
                </c:pt>
                <c:pt idx="5072">
                  <c:v>50.710515833343379</c:v>
                </c:pt>
                <c:pt idx="5073">
                  <c:v>50.720514833345078</c:v>
                </c:pt>
                <c:pt idx="5074">
                  <c:v>50.730512833339162</c:v>
                </c:pt>
                <c:pt idx="5075">
                  <c:v>50.740511833340861</c:v>
                </c:pt>
                <c:pt idx="5076">
                  <c:v>50.750509833334945</c:v>
                </c:pt>
                <c:pt idx="5077">
                  <c:v>50.760508833336644</c:v>
                </c:pt>
                <c:pt idx="5078">
                  <c:v>50.770507833338343</c:v>
                </c:pt>
                <c:pt idx="5079">
                  <c:v>50.780505833361531</c:v>
                </c:pt>
                <c:pt idx="5080">
                  <c:v>50.790504833334126</c:v>
                </c:pt>
                <c:pt idx="5081">
                  <c:v>50.800502833357314</c:v>
                </c:pt>
                <c:pt idx="5082">
                  <c:v>50.810501833359012</c:v>
                </c:pt>
                <c:pt idx="5083">
                  <c:v>50.820500833360711</c:v>
                </c:pt>
                <c:pt idx="5084">
                  <c:v>50.830498833354795</c:v>
                </c:pt>
                <c:pt idx="5085">
                  <c:v>50.840497833356494</c:v>
                </c:pt>
                <c:pt idx="5086">
                  <c:v>50.850495583348675</c:v>
                </c:pt>
                <c:pt idx="5087">
                  <c:v>50.860494583350373</c:v>
                </c:pt>
                <c:pt idx="5088">
                  <c:v>50.870493583352072</c:v>
                </c:pt>
                <c:pt idx="5089">
                  <c:v>50.880491583346156</c:v>
                </c:pt>
                <c:pt idx="5090">
                  <c:v>50.890490583347855</c:v>
                </c:pt>
                <c:pt idx="5091">
                  <c:v>50.900489583349554</c:v>
                </c:pt>
                <c:pt idx="5092">
                  <c:v>50.910487583343638</c:v>
                </c:pt>
                <c:pt idx="5093">
                  <c:v>50.920486583345337</c:v>
                </c:pt>
                <c:pt idx="5094">
                  <c:v>50.930484583339421</c:v>
                </c:pt>
                <c:pt idx="5095">
                  <c:v>50.94048358334112</c:v>
                </c:pt>
                <c:pt idx="5096">
                  <c:v>50.950482583342819</c:v>
                </c:pt>
                <c:pt idx="5097">
                  <c:v>50.960480583336903</c:v>
                </c:pt>
                <c:pt idx="5098">
                  <c:v>50.970479583338602</c:v>
                </c:pt>
                <c:pt idx="5099">
                  <c:v>50.98047758336179</c:v>
                </c:pt>
                <c:pt idx="5100">
                  <c:v>50.990476583334384</c:v>
                </c:pt>
                <c:pt idx="5101">
                  <c:v>51.000475583336083</c:v>
                </c:pt>
                <c:pt idx="5102">
                  <c:v>51.010473583359271</c:v>
                </c:pt>
                <c:pt idx="5103">
                  <c:v>51.02047258336097</c:v>
                </c:pt>
                <c:pt idx="5104">
                  <c:v>51.030470583355054</c:v>
                </c:pt>
                <c:pt idx="5105">
                  <c:v>51.040469583356753</c:v>
                </c:pt>
                <c:pt idx="5106">
                  <c:v>51.050468583358452</c:v>
                </c:pt>
                <c:pt idx="5107">
                  <c:v>51.060466583352536</c:v>
                </c:pt>
                <c:pt idx="5108">
                  <c:v>51.070465583354235</c:v>
                </c:pt>
                <c:pt idx="5109">
                  <c:v>51.080463583348319</c:v>
                </c:pt>
                <c:pt idx="5110">
                  <c:v>51.090462583350018</c:v>
                </c:pt>
                <c:pt idx="5111">
                  <c:v>51.100461583351716</c:v>
                </c:pt>
                <c:pt idx="5112">
                  <c:v>51.110459583345801</c:v>
                </c:pt>
                <c:pt idx="5113">
                  <c:v>51.120458583347499</c:v>
                </c:pt>
                <c:pt idx="5114">
                  <c:v>51.130456583341584</c:v>
                </c:pt>
                <c:pt idx="5115">
                  <c:v>51.140455583343282</c:v>
                </c:pt>
                <c:pt idx="5116">
                  <c:v>51.150454583344981</c:v>
                </c:pt>
                <c:pt idx="5117">
                  <c:v>51.160452583339065</c:v>
                </c:pt>
                <c:pt idx="5118">
                  <c:v>51.170451583340764</c:v>
                </c:pt>
                <c:pt idx="5119">
                  <c:v>51.180449583334848</c:v>
                </c:pt>
                <c:pt idx="5120">
                  <c:v>51.190448583336547</c:v>
                </c:pt>
                <c:pt idx="5121">
                  <c:v>51.200447583338246</c:v>
                </c:pt>
                <c:pt idx="5122">
                  <c:v>51.210445583361434</c:v>
                </c:pt>
                <c:pt idx="5123">
                  <c:v>51.220444583334029</c:v>
                </c:pt>
                <c:pt idx="5124">
                  <c:v>51.230443583335727</c:v>
                </c:pt>
                <c:pt idx="5125">
                  <c:v>51.240441583358916</c:v>
                </c:pt>
                <c:pt idx="5126">
                  <c:v>51.250440583360614</c:v>
                </c:pt>
                <c:pt idx="5127">
                  <c:v>51.260438583354698</c:v>
                </c:pt>
                <c:pt idx="5128">
                  <c:v>51.270437583356397</c:v>
                </c:pt>
                <c:pt idx="5129">
                  <c:v>51.280436583358096</c:v>
                </c:pt>
                <c:pt idx="5130">
                  <c:v>51.29043458335218</c:v>
                </c:pt>
                <c:pt idx="5131">
                  <c:v>51.300433583353879</c:v>
                </c:pt>
                <c:pt idx="5132">
                  <c:v>51.310431583347963</c:v>
                </c:pt>
                <c:pt idx="5133">
                  <c:v>51.320430583349662</c:v>
                </c:pt>
                <c:pt idx="5134">
                  <c:v>51.330429583351361</c:v>
                </c:pt>
                <c:pt idx="5135">
                  <c:v>51.340427583345445</c:v>
                </c:pt>
                <c:pt idx="5136">
                  <c:v>51.350426583347144</c:v>
                </c:pt>
                <c:pt idx="5137">
                  <c:v>51.360424583341228</c:v>
                </c:pt>
                <c:pt idx="5138">
                  <c:v>51.370423583342927</c:v>
                </c:pt>
                <c:pt idx="5139">
                  <c:v>51.380422583344625</c:v>
                </c:pt>
                <c:pt idx="5140">
                  <c:v>51.39042058333871</c:v>
                </c:pt>
                <c:pt idx="5141">
                  <c:v>51.400419583340408</c:v>
                </c:pt>
                <c:pt idx="5142">
                  <c:v>51.410418583342107</c:v>
                </c:pt>
                <c:pt idx="5143">
                  <c:v>51.420416583336191</c:v>
                </c:pt>
                <c:pt idx="5144">
                  <c:v>51.43041558333789</c:v>
                </c:pt>
                <c:pt idx="5145">
                  <c:v>51.440413583361078</c:v>
                </c:pt>
                <c:pt idx="5146">
                  <c:v>51.450412583333673</c:v>
                </c:pt>
                <c:pt idx="5147">
                  <c:v>51.460411583335372</c:v>
                </c:pt>
                <c:pt idx="5148">
                  <c:v>51.47040958335856</c:v>
                </c:pt>
                <c:pt idx="5149">
                  <c:v>51.480408583360258</c:v>
                </c:pt>
                <c:pt idx="5150">
                  <c:v>51.490406583354343</c:v>
                </c:pt>
                <c:pt idx="5151">
                  <c:v>51.500405583356041</c:v>
                </c:pt>
                <c:pt idx="5152">
                  <c:v>51.51040458335774</c:v>
                </c:pt>
                <c:pt idx="5153">
                  <c:v>51.520402583351824</c:v>
                </c:pt>
                <c:pt idx="5154">
                  <c:v>51.530401583353523</c:v>
                </c:pt>
                <c:pt idx="5155">
                  <c:v>51.540399583347607</c:v>
                </c:pt>
                <c:pt idx="5156">
                  <c:v>51.550398583349306</c:v>
                </c:pt>
                <c:pt idx="5157">
                  <c:v>51.560397583351005</c:v>
                </c:pt>
                <c:pt idx="5158">
                  <c:v>51.570395583345089</c:v>
                </c:pt>
                <c:pt idx="5159">
                  <c:v>51.580394583346788</c:v>
                </c:pt>
                <c:pt idx="5160">
                  <c:v>51.590392583340872</c:v>
                </c:pt>
                <c:pt idx="5161">
                  <c:v>51.600391583342571</c:v>
                </c:pt>
                <c:pt idx="5162">
                  <c:v>51.61039058334427</c:v>
                </c:pt>
                <c:pt idx="5163">
                  <c:v>51.620388583338354</c:v>
                </c:pt>
                <c:pt idx="5164">
                  <c:v>51.630387583340053</c:v>
                </c:pt>
                <c:pt idx="5165">
                  <c:v>51.640385583334137</c:v>
                </c:pt>
                <c:pt idx="5166">
                  <c:v>51.650384583335835</c:v>
                </c:pt>
                <c:pt idx="5167">
                  <c:v>51.660383583337534</c:v>
                </c:pt>
                <c:pt idx="5168">
                  <c:v>51.670381583360722</c:v>
                </c:pt>
                <c:pt idx="5169">
                  <c:v>51.680380583333317</c:v>
                </c:pt>
                <c:pt idx="5170">
                  <c:v>51.690379583335016</c:v>
                </c:pt>
                <c:pt idx="5171">
                  <c:v>51.700377583358204</c:v>
                </c:pt>
                <c:pt idx="5172">
                  <c:v>51.710376583359903</c:v>
                </c:pt>
                <c:pt idx="5173">
                  <c:v>51.720374583353987</c:v>
                </c:pt>
                <c:pt idx="5174">
                  <c:v>51.730373583355686</c:v>
                </c:pt>
                <c:pt idx="5175">
                  <c:v>51.740372583357384</c:v>
                </c:pt>
                <c:pt idx="5176">
                  <c:v>51.750370583351469</c:v>
                </c:pt>
                <c:pt idx="5177">
                  <c:v>51.760369583353167</c:v>
                </c:pt>
                <c:pt idx="5178">
                  <c:v>51.770367583347252</c:v>
                </c:pt>
                <c:pt idx="5179">
                  <c:v>51.78036658334895</c:v>
                </c:pt>
                <c:pt idx="5180">
                  <c:v>51.790365583350649</c:v>
                </c:pt>
                <c:pt idx="5181">
                  <c:v>51.800363583344733</c:v>
                </c:pt>
                <c:pt idx="5182">
                  <c:v>51.810362583346432</c:v>
                </c:pt>
                <c:pt idx="5183">
                  <c:v>51.820361583348131</c:v>
                </c:pt>
                <c:pt idx="5184">
                  <c:v>51.830359583342215</c:v>
                </c:pt>
                <c:pt idx="5185">
                  <c:v>51.840358583343914</c:v>
                </c:pt>
                <c:pt idx="5186">
                  <c:v>51.850355875008972</c:v>
                </c:pt>
                <c:pt idx="5187">
                  <c:v>51.860354875010671</c:v>
                </c:pt>
                <c:pt idx="5188">
                  <c:v>51.87035387501237</c:v>
                </c:pt>
                <c:pt idx="5189">
                  <c:v>51.880351875006454</c:v>
                </c:pt>
                <c:pt idx="5190">
                  <c:v>51.890350875008153</c:v>
                </c:pt>
                <c:pt idx="5191">
                  <c:v>51.900348875002237</c:v>
                </c:pt>
                <c:pt idx="5192">
                  <c:v>51.910347875003936</c:v>
                </c:pt>
                <c:pt idx="5193">
                  <c:v>51.920346875005635</c:v>
                </c:pt>
                <c:pt idx="5194">
                  <c:v>51.930344875028823</c:v>
                </c:pt>
                <c:pt idx="5195">
                  <c:v>51.940343875001417</c:v>
                </c:pt>
                <c:pt idx="5196">
                  <c:v>51.950341875024606</c:v>
                </c:pt>
                <c:pt idx="5197">
                  <c:v>51.960340875026304</c:v>
                </c:pt>
                <c:pt idx="5198">
                  <c:v>51.970339875028003</c:v>
                </c:pt>
                <c:pt idx="5199">
                  <c:v>51.980337875022087</c:v>
                </c:pt>
                <c:pt idx="5200">
                  <c:v>51.990336875023786</c:v>
                </c:pt>
                <c:pt idx="5201">
                  <c:v>52.000335875025485</c:v>
                </c:pt>
                <c:pt idx="5202">
                  <c:v>52.010333875019569</c:v>
                </c:pt>
                <c:pt idx="5203">
                  <c:v>52.020332875021268</c:v>
                </c:pt>
                <c:pt idx="5204">
                  <c:v>52.030330875015352</c:v>
                </c:pt>
                <c:pt idx="5205">
                  <c:v>52.040329875017051</c:v>
                </c:pt>
                <c:pt idx="5206">
                  <c:v>52.050328875018749</c:v>
                </c:pt>
                <c:pt idx="5207">
                  <c:v>52.060326875012834</c:v>
                </c:pt>
                <c:pt idx="5208">
                  <c:v>52.070325875014532</c:v>
                </c:pt>
                <c:pt idx="5209">
                  <c:v>52.080323875008617</c:v>
                </c:pt>
                <c:pt idx="5210">
                  <c:v>52.090322875010315</c:v>
                </c:pt>
                <c:pt idx="5211">
                  <c:v>52.100321875012014</c:v>
                </c:pt>
                <c:pt idx="5212">
                  <c:v>52.110319875006098</c:v>
                </c:pt>
                <c:pt idx="5213">
                  <c:v>52.120318875007797</c:v>
                </c:pt>
                <c:pt idx="5214">
                  <c:v>52.130316875001881</c:v>
                </c:pt>
                <c:pt idx="5215">
                  <c:v>52.14031587500358</c:v>
                </c:pt>
                <c:pt idx="5216">
                  <c:v>52.150314875005279</c:v>
                </c:pt>
                <c:pt idx="5217">
                  <c:v>52.160312875028467</c:v>
                </c:pt>
                <c:pt idx="5218">
                  <c:v>52.170311875001062</c:v>
                </c:pt>
                <c:pt idx="5219">
                  <c:v>52.18031087500276</c:v>
                </c:pt>
                <c:pt idx="5220">
                  <c:v>52.190308875025949</c:v>
                </c:pt>
                <c:pt idx="5221">
                  <c:v>52.200307875027647</c:v>
                </c:pt>
                <c:pt idx="5222">
                  <c:v>52.210305875021731</c:v>
                </c:pt>
                <c:pt idx="5223">
                  <c:v>52.22030487502343</c:v>
                </c:pt>
                <c:pt idx="5224">
                  <c:v>52.230303875025129</c:v>
                </c:pt>
                <c:pt idx="5225">
                  <c:v>52.240301875019213</c:v>
                </c:pt>
                <c:pt idx="5226">
                  <c:v>52.250300875020912</c:v>
                </c:pt>
                <c:pt idx="5227">
                  <c:v>52.260298875014996</c:v>
                </c:pt>
                <c:pt idx="5228">
                  <c:v>52.270297875016695</c:v>
                </c:pt>
                <c:pt idx="5229">
                  <c:v>52.280296875018394</c:v>
                </c:pt>
                <c:pt idx="5230">
                  <c:v>52.290294875012478</c:v>
                </c:pt>
                <c:pt idx="5231">
                  <c:v>52.300293875014177</c:v>
                </c:pt>
                <c:pt idx="5232">
                  <c:v>52.310291875008261</c:v>
                </c:pt>
                <c:pt idx="5233">
                  <c:v>52.32029087500996</c:v>
                </c:pt>
                <c:pt idx="5234">
                  <c:v>52.330289875011658</c:v>
                </c:pt>
                <c:pt idx="5235">
                  <c:v>52.340287875005743</c:v>
                </c:pt>
                <c:pt idx="5236">
                  <c:v>52.350286875007441</c:v>
                </c:pt>
                <c:pt idx="5237">
                  <c:v>52.36028587500914</c:v>
                </c:pt>
                <c:pt idx="5238">
                  <c:v>52.370283875003224</c:v>
                </c:pt>
                <c:pt idx="5239">
                  <c:v>52.380282875004923</c:v>
                </c:pt>
                <c:pt idx="5240">
                  <c:v>52.390280875028111</c:v>
                </c:pt>
                <c:pt idx="5241">
                  <c:v>52.400279875000706</c:v>
                </c:pt>
                <c:pt idx="5242">
                  <c:v>52.410278875002405</c:v>
                </c:pt>
                <c:pt idx="5243">
                  <c:v>52.420276875025593</c:v>
                </c:pt>
                <c:pt idx="5244">
                  <c:v>52.430275875027291</c:v>
                </c:pt>
                <c:pt idx="5245">
                  <c:v>52.440273875021376</c:v>
                </c:pt>
                <c:pt idx="5246">
                  <c:v>52.450272875023074</c:v>
                </c:pt>
                <c:pt idx="5247">
                  <c:v>52.460271875024773</c:v>
                </c:pt>
                <c:pt idx="5248">
                  <c:v>52.470269875018857</c:v>
                </c:pt>
                <c:pt idx="5249">
                  <c:v>52.480268875020556</c:v>
                </c:pt>
                <c:pt idx="5250">
                  <c:v>52.49026687501464</c:v>
                </c:pt>
                <c:pt idx="5251">
                  <c:v>52.500265875016339</c:v>
                </c:pt>
                <c:pt idx="5252">
                  <c:v>52.510264875018038</c:v>
                </c:pt>
                <c:pt idx="5253">
                  <c:v>52.520262875012122</c:v>
                </c:pt>
                <c:pt idx="5254">
                  <c:v>52.530261875013821</c:v>
                </c:pt>
                <c:pt idx="5255">
                  <c:v>52.54026087501552</c:v>
                </c:pt>
                <c:pt idx="5256">
                  <c:v>52.550258875009604</c:v>
                </c:pt>
                <c:pt idx="5257">
                  <c:v>52.560257875011303</c:v>
                </c:pt>
                <c:pt idx="5258">
                  <c:v>52.570255875005387</c:v>
                </c:pt>
                <c:pt idx="5259">
                  <c:v>52.580254875007086</c:v>
                </c:pt>
                <c:pt idx="5260">
                  <c:v>52.590253875008784</c:v>
                </c:pt>
                <c:pt idx="5261">
                  <c:v>52.600251875002868</c:v>
                </c:pt>
                <c:pt idx="5262">
                  <c:v>52.610250875004567</c:v>
                </c:pt>
                <c:pt idx="5263">
                  <c:v>52.620249875006266</c:v>
                </c:pt>
                <c:pt idx="5264">
                  <c:v>52.63024787500035</c:v>
                </c:pt>
                <c:pt idx="5265">
                  <c:v>52.640246875002049</c:v>
                </c:pt>
                <c:pt idx="5266">
                  <c:v>52.650244875025237</c:v>
                </c:pt>
                <c:pt idx="5267">
                  <c:v>52.660243875026936</c:v>
                </c:pt>
                <c:pt idx="5268">
                  <c:v>52.670242875028634</c:v>
                </c:pt>
                <c:pt idx="5269">
                  <c:v>52.680240875022719</c:v>
                </c:pt>
                <c:pt idx="5270">
                  <c:v>52.690239875024417</c:v>
                </c:pt>
                <c:pt idx="5271">
                  <c:v>52.700237875018502</c:v>
                </c:pt>
                <c:pt idx="5272">
                  <c:v>52.7102368750202</c:v>
                </c:pt>
                <c:pt idx="5273">
                  <c:v>52.720235875021899</c:v>
                </c:pt>
                <c:pt idx="5274">
                  <c:v>52.730233875015983</c:v>
                </c:pt>
                <c:pt idx="5275">
                  <c:v>52.740232875017682</c:v>
                </c:pt>
                <c:pt idx="5276">
                  <c:v>52.750231875019381</c:v>
                </c:pt>
                <c:pt idx="5277">
                  <c:v>52.760229875013465</c:v>
                </c:pt>
                <c:pt idx="5278">
                  <c:v>52.770228875015164</c:v>
                </c:pt>
                <c:pt idx="5279">
                  <c:v>52.780226875009248</c:v>
                </c:pt>
                <c:pt idx="5280">
                  <c:v>52.790225875010947</c:v>
                </c:pt>
                <c:pt idx="5281">
                  <c:v>52.800224875012645</c:v>
                </c:pt>
                <c:pt idx="5282">
                  <c:v>52.81022287500673</c:v>
                </c:pt>
                <c:pt idx="5283">
                  <c:v>52.820221875008428</c:v>
                </c:pt>
                <c:pt idx="5284">
                  <c:v>52.830219875002513</c:v>
                </c:pt>
                <c:pt idx="5285">
                  <c:v>52.840218875004211</c:v>
                </c:pt>
                <c:pt idx="5286">
                  <c:v>52.850218333362136</c:v>
                </c:pt>
                <c:pt idx="5287">
                  <c:v>52.86021633335622</c:v>
                </c:pt>
                <c:pt idx="5288">
                  <c:v>52.870215333357919</c:v>
                </c:pt>
                <c:pt idx="5289">
                  <c:v>52.880213333352003</c:v>
                </c:pt>
                <c:pt idx="5290">
                  <c:v>52.890212333353702</c:v>
                </c:pt>
                <c:pt idx="5291">
                  <c:v>52.900211333355401</c:v>
                </c:pt>
                <c:pt idx="5292">
                  <c:v>52.910209333349485</c:v>
                </c:pt>
                <c:pt idx="5293">
                  <c:v>52.920208333351184</c:v>
                </c:pt>
                <c:pt idx="5294">
                  <c:v>52.930207333352882</c:v>
                </c:pt>
                <c:pt idx="5295">
                  <c:v>52.940205333346967</c:v>
                </c:pt>
                <c:pt idx="5296">
                  <c:v>52.950204333348665</c:v>
                </c:pt>
                <c:pt idx="5297">
                  <c:v>52.96020233334275</c:v>
                </c:pt>
                <c:pt idx="5298">
                  <c:v>52.970201333344448</c:v>
                </c:pt>
                <c:pt idx="5299">
                  <c:v>52.980200333346147</c:v>
                </c:pt>
                <c:pt idx="5300">
                  <c:v>52.990198333340231</c:v>
                </c:pt>
                <c:pt idx="5301">
                  <c:v>53.00019733334193</c:v>
                </c:pt>
                <c:pt idx="5302">
                  <c:v>53.010195333336014</c:v>
                </c:pt>
                <c:pt idx="5303">
                  <c:v>53.020194333337713</c:v>
                </c:pt>
                <c:pt idx="5304">
                  <c:v>53.030193333339412</c:v>
                </c:pt>
                <c:pt idx="5305">
                  <c:v>53.040191333333496</c:v>
                </c:pt>
                <c:pt idx="5306">
                  <c:v>53.050190333335195</c:v>
                </c:pt>
                <c:pt idx="5307">
                  <c:v>53.060189333336893</c:v>
                </c:pt>
                <c:pt idx="5308">
                  <c:v>53.070187333360082</c:v>
                </c:pt>
                <c:pt idx="5309">
                  <c:v>53.08018633336178</c:v>
                </c:pt>
                <c:pt idx="5310">
                  <c:v>53.090184333355865</c:v>
                </c:pt>
                <c:pt idx="5311">
                  <c:v>53.100183333357563</c:v>
                </c:pt>
                <c:pt idx="5312">
                  <c:v>53.110182333359262</c:v>
                </c:pt>
                <c:pt idx="5313">
                  <c:v>53.120180333353346</c:v>
                </c:pt>
                <c:pt idx="5314">
                  <c:v>53.130179333355045</c:v>
                </c:pt>
                <c:pt idx="5315">
                  <c:v>53.140177333349129</c:v>
                </c:pt>
                <c:pt idx="5316">
                  <c:v>53.150176333350828</c:v>
                </c:pt>
                <c:pt idx="5317">
                  <c:v>53.160175333352527</c:v>
                </c:pt>
                <c:pt idx="5318">
                  <c:v>53.170173333346611</c:v>
                </c:pt>
                <c:pt idx="5319">
                  <c:v>53.18017233334831</c:v>
                </c:pt>
                <c:pt idx="5320">
                  <c:v>53.190171333350008</c:v>
                </c:pt>
                <c:pt idx="5321">
                  <c:v>53.200169333344093</c:v>
                </c:pt>
                <c:pt idx="5322">
                  <c:v>53.210168333345791</c:v>
                </c:pt>
                <c:pt idx="5323">
                  <c:v>53.220166333339876</c:v>
                </c:pt>
                <c:pt idx="5324">
                  <c:v>53.230165333341574</c:v>
                </c:pt>
                <c:pt idx="5325">
                  <c:v>53.240164333343273</c:v>
                </c:pt>
                <c:pt idx="5326">
                  <c:v>53.250162333337357</c:v>
                </c:pt>
                <c:pt idx="5327">
                  <c:v>53.260161333339056</c:v>
                </c:pt>
                <c:pt idx="5328">
                  <c:v>53.270160333340755</c:v>
                </c:pt>
                <c:pt idx="5329">
                  <c:v>53.280158333334839</c:v>
                </c:pt>
                <c:pt idx="5330">
                  <c:v>53.290157333336538</c:v>
                </c:pt>
                <c:pt idx="5331">
                  <c:v>53.300155333359726</c:v>
                </c:pt>
                <c:pt idx="5332">
                  <c:v>53.310154333361425</c:v>
                </c:pt>
                <c:pt idx="5333">
                  <c:v>53.320153333334019</c:v>
                </c:pt>
                <c:pt idx="5334">
                  <c:v>53.330151333357207</c:v>
                </c:pt>
                <c:pt idx="5335">
                  <c:v>53.340150333358906</c:v>
                </c:pt>
                <c:pt idx="5336">
                  <c:v>53.35014833335299</c:v>
                </c:pt>
                <c:pt idx="5337">
                  <c:v>53.360147333354689</c:v>
                </c:pt>
                <c:pt idx="5338">
                  <c:v>53.370146333356388</c:v>
                </c:pt>
                <c:pt idx="5339">
                  <c:v>53.380144333350472</c:v>
                </c:pt>
                <c:pt idx="5340">
                  <c:v>53.390143333352171</c:v>
                </c:pt>
                <c:pt idx="5341">
                  <c:v>53.400141333346255</c:v>
                </c:pt>
                <c:pt idx="5342">
                  <c:v>53.410140333347954</c:v>
                </c:pt>
                <c:pt idx="5343">
                  <c:v>53.420139333349653</c:v>
                </c:pt>
                <c:pt idx="5344">
                  <c:v>53.430137333343737</c:v>
                </c:pt>
                <c:pt idx="5345">
                  <c:v>53.440136333345436</c:v>
                </c:pt>
                <c:pt idx="5346">
                  <c:v>53.450135333347134</c:v>
                </c:pt>
                <c:pt idx="5347">
                  <c:v>53.460133333341219</c:v>
                </c:pt>
                <c:pt idx="5348">
                  <c:v>53.470132333342917</c:v>
                </c:pt>
                <c:pt idx="5349">
                  <c:v>53.480130333337002</c:v>
                </c:pt>
                <c:pt idx="5350">
                  <c:v>53.4901293333387</c:v>
                </c:pt>
                <c:pt idx="5351">
                  <c:v>53.500128333340399</c:v>
                </c:pt>
                <c:pt idx="5352">
                  <c:v>53.510126333334483</c:v>
                </c:pt>
                <c:pt idx="5353">
                  <c:v>53.520125333336182</c:v>
                </c:pt>
                <c:pt idx="5354">
                  <c:v>53.530124333337881</c:v>
                </c:pt>
                <c:pt idx="5355">
                  <c:v>53.540122333361069</c:v>
                </c:pt>
                <c:pt idx="5356">
                  <c:v>53.550121333333664</c:v>
                </c:pt>
                <c:pt idx="5357">
                  <c:v>53.560119333356852</c:v>
                </c:pt>
                <c:pt idx="5358">
                  <c:v>53.57011833335855</c:v>
                </c:pt>
                <c:pt idx="5359">
                  <c:v>53.580117333360249</c:v>
                </c:pt>
                <c:pt idx="5360">
                  <c:v>53.590115333354333</c:v>
                </c:pt>
                <c:pt idx="5361">
                  <c:v>53.600114333356032</c:v>
                </c:pt>
                <c:pt idx="5362">
                  <c:v>53.610113333357731</c:v>
                </c:pt>
                <c:pt idx="5363">
                  <c:v>53.620111333351815</c:v>
                </c:pt>
                <c:pt idx="5364">
                  <c:v>53.630110333353514</c:v>
                </c:pt>
                <c:pt idx="5365">
                  <c:v>53.640108333347598</c:v>
                </c:pt>
                <c:pt idx="5366">
                  <c:v>53.650107333349297</c:v>
                </c:pt>
                <c:pt idx="5367">
                  <c:v>53.660106333350996</c:v>
                </c:pt>
                <c:pt idx="5368">
                  <c:v>53.67010433334508</c:v>
                </c:pt>
                <c:pt idx="5369">
                  <c:v>53.680103333346779</c:v>
                </c:pt>
                <c:pt idx="5370">
                  <c:v>53.690101333340863</c:v>
                </c:pt>
                <c:pt idx="5371">
                  <c:v>53.700100333342561</c:v>
                </c:pt>
                <c:pt idx="5372">
                  <c:v>53.71009933334426</c:v>
                </c:pt>
                <c:pt idx="5373">
                  <c:v>53.720097333338344</c:v>
                </c:pt>
                <c:pt idx="5374">
                  <c:v>53.730096333340043</c:v>
                </c:pt>
                <c:pt idx="5375">
                  <c:v>53.740095333341742</c:v>
                </c:pt>
                <c:pt idx="5376">
                  <c:v>53.750093333335826</c:v>
                </c:pt>
                <c:pt idx="5377">
                  <c:v>53.760092333337525</c:v>
                </c:pt>
                <c:pt idx="5378">
                  <c:v>53.770090333360713</c:v>
                </c:pt>
                <c:pt idx="5379">
                  <c:v>53.780089333333308</c:v>
                </c:pt>
                <c:pt idx="5380">
                  <c:v>53.790088333335007</c:v>
                </c:pt>
                <c:pt idx="5381">
                  <c:v>53.800086333358195</c:v>
                </c:pt>
                <c:pt idx="5382">
                  <c:v>53.810085333359893</c:v>
                </c:pt>
                <c:pt idx="5383">
                  <c:v>53.820083333353978</c:v>
                </c:pt>
                <c:pt idx="5384">
                  <c:v>53.830082333355676</c:v>
                </c:pt>
                <c:pt idx="5385">
                  <c:v>53.840081333357375</c:v>
                </c:pt>
                <c:pt idx="5386">
                  <c:v>53.850079458352411</c:v>
                </c:pt>
                <c:pt idx="5387">
                  <c:v>53.86007845835411</c:v>
                </c:pt>
                <c:pt idx="5388">
                  <c:v>53.870077458355809</c:v>
                </c:pt>
                <c:pt idx="5389">
                  <c:v>53.880075458349893</c:v>
                </c:pt>
                <c:pt idx="5390">
                  <c:v>53.890074458351592</c:v>
                </c:pt>
                <c:pt idx="5391">
                  <c:v>53.900072458345676</c:v>
                </c:pt>
                <c:pt idx="5392">
                  <c:v>53.910071458347375</c:v>
                </c:pt>
                <c:pt idx="5393">
                  <c:v>53.920070458349073</c:v>
                </c:pt>
                <c:pt idx="5394">
                  <c:v>53.930068458343158</c:v>
                </c:pt>
                <c:pt idx="5395">
                  <c:v>53.940067458344856</c:v>
                </c:pt>
                <c:pt idx="5396">
                  <c:v>53.950066458346555</c:v>
                </c:pt>
                <c:pt idx="5397">
                  <c:v>53.960064458340639</c:v>
                </c:pt>
                <c:pt idx="5398">
                  <c:v>53.970063458342338</c:v>
                </c:pt>
                <c:pt idx="5399">
                  <c:v>53.980061458336422</c:v>
                </c:pt>
                <c:pt idx="5400">
                  <c:v>53.990060458338121</c:v>
                </c:pt>
                <c:pt idx="5401">
                  <c:v>54.00005945833982</c:v>
                </c:pt>
                <c:pt idx="5402">
                  <c:v>54.010057458333904</c:v>
                </c:pt>
                <c:pt idx="5403">
                  <c:v>54.020056458335603</c:v>
                </c:pt>
                <c:pt idx="5404">
                  <c:v>54.030054458358791</c:v>
                </c:pt>
                <c:pt idx="5405">
                  <c:v>54.040053458360489</c:v>
                </c:pt>
                <c:pt idx="5406">
                  <c:v>54.050052458362188</c:v>
                </c:pt>
                <c:pt idx="5407">
                  <c:v>54.060050458356272</c:v>
                </c:pt>
                <c:pt idx="5408">
                  <c:v>54.070049458357971</c:v>
                </c:pt>
                <c:pt idx="5409">
                  <c:v>54.08004845835967</c:v>
                </c:pt>
                <c:pt idx="5410">
                  <c:v>54.090046458353754</c:v>
                </c:pt>
                <c:pt idx="5411">
                  <c:v>54.100045458355453</c:v>
                </c:pt>
                <c:pt idx="5412">
                  <c:v>54.110043458349537</c:v>
                </c:pt>
                <c:pt idx="5413">
                  <c:v>54.120042458351236</c:v>
                </c:pt>
                <c:pt idx="5414">
                  <c:v>54.130041458352935</c:v>
                </c:pt>
                <c:pt idx="5415">
                  <c:v>54.140039458347019</c:v>
                </c:pt>
                <c:pt idx="5416">
                  <c:v>54.150038458348718</c:v>
                </c:pt>
                <c:pt idx="5417">
                  <c:v>54.160037458350416</c:v>
                </c:pt>
                <c:pt idx="5418">
                  <c:v>54.170035458344501</c:v>
                </c:pt>
                <c:pt idx="5419">
                  <c:v>54.180034458346199</c:v>
                </c:pt>
                <c:pt idx="5420">
                  <c:v>54.190032458340283</c:v>
                </c:pt>
                <c:pt idx="5421">
                  <c:v>54.200031458341982</c:v>
                </c:pt>
                <c:pt idx="5422">
                  <c:v>54.210030458343681</c:v>
                </c:pt>
                <c:pt idx="5423">
                  <c:v>54.220028458337765</c:v>
                </c:pt>
                <c:pt idx="5424">
                  <c:v>54.230027458339464</c:v>
                </c:pt>
                <c:pt idx="5425">
                  <c:v>54.240026458341163</c:v>
                </c:pt>
                <c:pt idx="5426">
                  <c:v>54.250024458335247</c:v>
                </c:pt>
                <c:pt idx="5427">
                  <c:v>54.260023458336946</c:v>
                </c:pt>
                <c:pt idx="5428">
                  <c:v>54.270021458360134</c:v>
                </c:pt>
                <c:pt idx="5429">
                  <c:v>54.280020458361832</c:v>
                </c:pt>
                <c:pt idx="5430">
                  <c:v>54.290019458334427</c:v>
                </c:pt>
                <c:pt idx="5431">
                  <c:v>54.300017458357615</c:v>
                </c:pt>
                <c:pt idx="5432">
                  <c:v>54.310016458359314</c:v>
                </c:pt>
                <c:pt idx="5433">
                  <c:v>54.320014458353398</c:v>
                </c:pt>
                <c:pt idx="5434">
                  <c:v>54.330013458355097</c:v>
                </c:pt>
                <c:pt idx="5435">
                  <c:v>54.340012458356796</c:v>
                </c:pt>
                <c:pt idx="5436">
                  <c:v>54.35001045835088</c:v>
                </c:pt>
                <c:pt idx="5437">
                  <c:v>54.360009458352579</c:v>
                </c:pt>
                <c:pt idx="5438">
                  <c:v>54.370008458354278</c:v>
                </c:pt>
                <c:pt idx="5439">
                  <c:v>54.380006458348362</c:v>
                </c:pt>
                <c:pt idx="5440">
                  <c:v>54.390005458350061</c:v>
                </c:pt>
                <c:pt idx="5441">
                  <c:v>54.400003458344145</c:v>
                </c:pt>
                <c:pt idx="5442">
                  <c:v>54.410002458345843</c:v>
                </c:pt>
                <c:pt idx="5443">
                  <c:v>54.420001458347542</c:v>
                </c:pt>
                <c:pt idx="5444">
                  <c:v>54.429999458341626</c:v>
                </c:pt>
                <c:pt idx="5445">
                  <c:v>54.439998458343325</c:v>
                </c:pt>
                <c:pt idx="5446">
                  <c:v>54.449997458345024</c:v>
                </c:pt>
                <c:pt idx="5447">
                  <c:v>54.459995458339108</c:v>
                </c:pt>
                <c:pt idx="5448">
                  <c:v>54.469994458340807</c:v>
                </c:pt>
                <c:pt idx="5449">
                  <c:v>54.479992458334891</c:v>
                </c:pt>
                <c:pt idx="5450">
                  <c:v>54.48999145833659</c:v>
                </c:pt>
                <c:pt idx="5451">
                  <c:v>54.499990458338289</c:v>
                </c:pt>
                <c:pt idx="5452">
                  <c:v>54.509988458361477</c:v>
                </c:pt>
                <c:pt idx="5453">
                  <c:v>54.519987458334072</c:v>
                </c:pt>
                <c:pt idx="5454">
                  <c:v>54.52998645833577</c:v>
                </c:pt>
                <c:pt idx="5455">
                  <c:v>54.539984458358958</c:v>
                </c:pt>
                <c:pt idx="5456">
                  <c:v>54.549983458360657</c:v>
                </c:pt>
                <c:pt idx="5457">
                  <c:v>54.559981458354741</c:v>
                </c:pt>
                <c:pt idx="5458">
                  <c:v>54.56998045835644</c:v>
                </c:pt>
                <c:pt idx="5459">
                  <c:v>54.579979458358139</c:v>
                </c:pt>
                <c:pt idx="5460">
                  <c:v>54.589977458352223</c:v>
                </c:pt>
                <c:pt idx="5461">
                  <c:v>54.599976458353922</c:v>
                </c:pt>
                <c:pt idx="5462">
                  <c:v>54.609975458355621</c:v>
                </c:pt>
                <c:pt idx="5463">
                  <c:v>54.619973458349705</c:v>
                </c:pt>
                <c:pt idx="5464">
                  <c:v>54.629972458351403</c:v>
                </c:pt>
                <c:pt idx="5465">
                  <c:v>54.639970458345488</c:v>
                </c:pt>
                <c:pt idx="5466">
                  <c:v>54.649969458347186</c:v>
                </c:pt>
                <c:pt idx="5467">
                  <c:v>54.659968458348885</c:v>
                </c:pt>
                <c:pt idx="5468">
                  <c:v>54.669966458342969</c:v>
                </c:pt>
                <c:pt idx="5469">
                  <c:v>54.679965458344668</c:v>
                </c:pt>
                <c:pt idx="5470">
                  <c:v>54.689964458346367</c:v>
                </c:pt>
                <c:pt idx="5471">
                  <c:v>54.699962458340451</c:v>
                </c:pt>
                <c:pt idx="5472">
                  <c:v>54.70996145834215</c:v>
                </c:pt>
                <c:pt idx="5473">
                  <c:v>54.719959458336234</c:v>
                </c:pt>
                <c:pt idx="5474">
                  <c:v>54.729958458337933</c:v>
                </c:pt>
                <c:pt idx="5475">
                  <c:v>54.739957458339632</c:v>
                </c:pt>
                <c:pt idx="5476">
                  <c:v>54.749955458333716</c:v>
                </c:pt>
                <c:pt idx="5477">
                  <c:v>54.759954458335415</c:v>
                </c:pt>
                <c:pt idx="5478">
                  <c:v>54.769952458358603</c:v>
                </c:pt>
                <c:pt idx="5479">
                  <c:v>54.779951458360301</c:v>
                </c:pt>
                <c:pt idx="5480">
                  <c:v>54.789950458362</c:v>
                </c:pt>
                <c:pt idx="5481">
                  <c:v>54.799948458356084</c:v>
                </c:pt>
                <c:pt idx="5482">
                  <c:v>54.809947458357783</c:v>
                </c:pt>
                <c:pt idx="5483">
                  <c:v>54.819946458359482</c:v>
                </c:pt>
                <c:pt idx="5484">
                  <c:v>54.829944458353566</c:v>
                </c:pt>
                <c:pt idx="5485">
                  <c:v>54.839943458355265</c:v>
                </c:pt>
                <c:pt idx="5486">
                  <c:v>54.849941250024131</c:v>
                </c:pt>
                <c:pt idx="5487">
                  <c:v>54.859940250025829</c:v>
                </c:pt>
                <c:pt idx="5488">
                  <c:v>54.869939250027528</c:v>
                </c:pt>
                <c:pt idx="5489">
                  <c:v>54.879937250021612</c:v>
                </c:pt>
                <c:pt idx="5490">
                  <c:v>54.889936250023311</c:v>
                </c:pt>
                <c:pt idx="5491">
                  <c:v>54.89993525002501</c:v>
                </c:pt>
                <c:pt idx="5492">
                  <c:v>54.909933250019094</c:v>
                </c:pt>
                <c:pt idx="5493">
                  <c:v>54.919932250020793</c:v>
                </c:pt>
                <c:pt idx="5494">
                  <c:v>54.929930250014877</c:v>
                </c:pt>
                <c:pt idx="5495">
                  <c:v>54.939929250016576</c:v>
                </c:pt>
                <c:pt idx="5496">
                  <c:v>54.949928250018274</c:v>
                </c:pt>
                <c:pt idx="5497">
                  <c:v>54.959926250012359</c:v>
                </c:pt>
                <c:pt idx="5498">
                  <c:v>54.969925250014057</c:v>
                </c:pt>
                <c:pt idx="5499">
                  <c:v>54.979924250015756</c:v>
                </c:pt>
                <c:pt idx="5500">
                  <c:v>54.98992225000984</c:v>
                </c:pt>
                <c:pt idx="5501">
                  <c:v>54.999921250011539</c:v>
                </c:pt>
                <c:pt idx="5502">
                  <c:v>55.009919250005623</c:v>
                </c:pt>
                <c:pt idx="5503">
                  <c:v>55.019918250007322</c:v>
                </c:pt>
                <c:pt idx="5504">
                  <c:v>55.029917250009021</c:v>
                </c:pt>
                <c:pt idx="5505">
                  <c:v>55.039915250003105</c:v>
                </c:pt>
                <c:pt idx="5506">
                  <c:v>55.049914250004804</c:v>
                </c:pt>
                <c:pt idx="5507">
                  <c:v>55.059913250006502</c:v>
                </c:pt>
                <c:pt idx="5508">
                  <c:v>55.069911250000587</c:v>
                </c:pt>
                <c:pt idx="5509">
                  <c:v>55.079910250002285</c:v>
                </c:pt>
                <c:pt idx="5510">
                  <c:v>55.089908250025474</c:v>
                </c:pt>
                <c:pt idx="5511">
                  <c:v>55.099907250027172</c:v>
                </c:pt>
                <c:pt idx="5512">
                  <c:v>55.109906250028871</c:v>
                </c:pt>
                <c:pt idx="5513">
                  <c:v>55.119904250022955</c:v>
                </c:pt>
                <c:pt idx="5514">
                  <c:v>55.129903250024654</c:v>
                </c:pt>
                <c:pt idx="5515">
                  <c:v>55.139902250026353</c:v>
                </c:pt>
                <c:pt idx="5516">
                  <c:v>55.149900250020437</c:v>
                </c:pt>
                <c:pt idx="5517">
                  <c:v>55.159899250022136</c:v>
                </c:pt>
                <c:pt idx="5518">
                  <c:v>55.16989725001622</c:v>
                </c:pt>
                <c:pt idx="5519">
                  <c:v>55.179896250017919</c:v>
                </c:pt>
                <c:pt idx="5520">
                  <c:v>55.189895250019617</c:v>
                </c:pt>
                <c:pt idx="5521">
                  <c:v>55.199893250013702</c:v>
                </c:pt>
                <c:pt idx="5522">
                  <c:v>55.2098922500154</c:v>
                </c:pt>
                <c:pt idx="5523">
                  <c:v>55.219891250017099</c:v>
                </c:pt>
                <c:pt idx="5524">
                  <c:v>55.229889250011183</c:v>
                </c:pt>
                <c:pt idx="5525">
                  <c:v>55.239888250012882</c:v>
                </c:pt>
                <c:pt idx="5526">
                  <c:v>55.249886250006966</c:v>
                </c:pt>
                <c:pt idx="5527">
                  <c:v>55.259885250008665</c:v>
                </c:pt>
                <c:pt idx="5528">
                  <c:v>55.269884250010364</c:v>
                </c:pt>
                <c:pt idx="5529">
                  <c:v>55.279882250004448</c:v>
                </c:pt>
                <c:pt idx="5530">
                  <c:v>55.289881250006147</c:v>
                </c:pt>
                <c:pt idx="5531">
                  <c:v>55.299880250007845</c:v>
                </c:pt>
                <c:pt idx="5532">
                  <c:v>55.30987825000193</c:v>
                </c:pt>
                <c:pt idx="5533">
                  <c:v>55.319877250003628</c:v>
                </c:pt>
                <c:pt idx="5534">
                  <c:v>55.329875250026817</c:v>
                </c:pt>
                <c:pt idx="5535">
                  <c:v>55.339874250028515</c:v>
                </c:pt>
                <c:pt idx="5536">
                  <c:v>55.34987325000111</c:v>
                </c:pt>
                <c:pt idx="5537">
                  <c:v>55.359871250024298</c:v>
                </c:pt>
                <c:pt idx="5538">
                  <c:v>55.369870250025997</c:v>
                </c:pt>
                <c:pt idx="5539">
                  <c:v>55.379869250027696</c:v>
                </c:pt>
                <c:pt idx="5540">
                  <c:v>55.38986725002178</c:v>
                </c:pt>
                <c:pt idx="5541">
                  <c:v>55.399866250023479</c:v>
                </c:pt>
                <c:pt idx="5542">
                  <c:v>55.409864250017563</c:v>
                </c:pt>
                <c:pt idx="5543">
                  <c:v>55.419863250019262</c:v>
                </c:pt>
                <c:pt idx="5544">
                  <c:v>55.42986225002096</c:v>
                </c:pt>
                <c:pt idx="5545">
                  <c:v>55.439860250015045</c:v>
                </c:pt>
                <c:pt idx="5546">
                  <c:v>55.449859250016743</c:v>
                </c:pt>
                <c:pt idx="5547">
                  <c:v>55.459858250018442</c:v>
                </c:pt>
                <c:pt idx="5548">
                  <c:v>55.469856250012526</c:v>
                </c:pt>
                <c:pt idx="5549">
                  <c:v>55.479855250014225</c:v>
                </c:pt>
                <c:pt idx="5550">
                  <c:v>55.489853250008309</c:v>
                </c:pt>
                <c:pt idx="5551">
                  <c:v>55.499852250010008</c:v>
                </c:pt>
                <c:pt idx="5552">
                  <c:v>55.509851250011707</c:v>
                </c:pt>
                <c:pt idx="5553">
                  <c:v>55.519849250005791</c:v>
                </c:pt>
                <c:pt idx="5554">
                  <c:v>55.52984825000749</c:v>
                </c:pt>
                <c:pt idx="5555">
                  <c:v>55.539847250009188</c:v>
                </c:pt>
                <c:pt idx="5556">
                  <c:v>55.549845250003273</c:v>
                </c:pt>
                <c:pt idx="5557">
                  <c:v>55.559844250004971</c:v>
                </c:pt>
                <c:pt idx="5558">
                  <c:v>55.569842250028159</c:v>
                </c:pt>
                <c:pt idx="5559">
                  <c:v>55.579841250000754</c:v>
                </c:pt>
                <c:pt idx="5560">
                  <c:v>55.589840250002453</c:v>
                </c:pt>
                <c:pt idx="5561">
                  <c:v>55.599838250025641</c:v>
                </c:pt>
                <c:pt idx="5562">
                  <c:v>55.60983725002734</c:v>
                </c:pt>
                <c:pt idx="5563">
                  <c:v>55.619836249999935</c:v>
                </c:pt>
                <c:pt idx="5564">
                  <c:v>55.629834250023123</c:v>
                </c:pt>
                <c:pt idx="5565">
                  <c:v>55.639833250024822</c:v>
                </c:pt>
                <c:pt idx="5566">
                  <c:v>55.649831250018906</c:v>
                </c:pt>
                <c:pt idx="5567">
                  <c:v>55.659830250020605</c:v>
                </c:pt>
                <c:pt idx="5568">
                  <c:v>55.669829250022303</c:v>
                </c:pt>
                <c:pt idx="5569">
                  <c:v>55.679827250016388</c:v>
                </c:pt>
                <c:pt idx="5570">
                  <c:v>55.689826250018086</c:v>
                </c:pt>
                <c:pt idx="5571">
                  <c:v>55.699825250019785</c:v>
                </c:pt>
                <c:pt idx="5572">
                  <c:v>55.709823250013869</c:v>
                </c:pt>
                <c:pt idx="5573">
                  <c:v>55.719822250015568</c:v>
                </c:pt>
                <c:pt idx="5574">
                  <c:v>55.729820250009652</c:v>
                </c:pt>
                <c:pt idx="5575">
                  <c:v>55.739819250011351</c:v>
                </c:pt>
                <c:pt idx="5576">
                  <c:v>55.74981825001305</c:v>
                </c:pt>
                <c:pt idx="5577">
                  <c:v>55.759816250007134</c:v>
                </c:pt>
                <c:pt idx="5578">
                  <c:v>55.769815250008833</c:v>
                </c:pt>
                <c:pt idx="5579">
                  <c:v>55.779814250010531</c:v>
                </c:pt>
                <c:pt idx="5580">
                  <c:v>55.789812250004616</c:v>
                </c:pt>
                <c:pt idx="5581">
                  <c:v>55.799811250006314</c:v>
                </c:pt>
                <c:pt idx="5582">
                  <c:v>55.809809250000399</c:v>
                </c:pt>
                <c:pt idx="5583">
                  <c:v>55.819808250002097</c:v>
                </c:pt>
                <c:pt idx="5584">
                  <c:v>55.829807250003796</c:v>
                </c:pt>
                <c:pt idx="5585">
                  <c:v>55.839805250026984</c:v>
                </c:pt>
                <c:pt idx="5586">
                  <c:v>55.849804625002434</c:v>
                </c:pt>
                <c:pt idx="5587">
                  <c:v>55.859803625004133</c:v>
                </c:pt>
                <c:pt idx="5588">
                  <c:v>55.869801625027321</c:v>
                </c:pt>
                <c:pt idx="5589">
                  <c:v>55.879800624999916</c:v>
                </c:pt>
                <c:pt idx="5590">
                  <c:v>55.889798625023104</c:v>
                </c:pt>
                <c:pt idx="5591">
                  <c:v>55.899797625024803</c:v>
                </c:pt>
                <c:pt idx="5592">
                  <c:v>55.909796625026502</c:v>
                </c:pt>
                <c:pt idx="5593">
                  <c:v>55.919794625020586</c:v>
                </c:pt>
                <c:pt idx="5594">
                  <c:v>55.929793625022285</c:v>
                </c:pt>
                <c:pt idx="5595">
                  <c:v>55.939792625023983</c:v>
                </c:pt>
                <c:pt idx="5596">
                  <c:v>55.949790625018068</c:v>
                </c:pt>
                <c:pt idx="5597">
                  <c:v>55.959789625019766</c:v>
                </c:pt>
                <c:pt idx="5598">
                  <c:v>55.969787625013851</c:v>
                </c:pt>
                <c:pt idx="5599">
                  <c:v>55.979786625015549</c:v>
                </c:pt>
                <c:pt idx="5600">
                  <c:v>55.989785625017248</c:v>
                </c:pt>
                <c:pt idx="5601">
                  <c:v>55.999783625011332</c:v>
                </c:pt>
                <c:pt idx="5602">
                  <c:v>56.009782625013031</c:v>
                </c:pt>
                <c:pt idx="5603">
                  <c:v>56.01978162501473</c:v>
                </c:pt>
                <c:pt idx="5604">
                  <c:v>56.029779625008814</c:v>
                </c:pt>
                <c:pt idx="5605">
                  <c:v>56.039778625010513</c:v>
                </c:pt>
                <c:pt idx="5606">
                  <c:v>56.049777625012212</c:v>
                </c:pt>
                <c:pt idx="5607">
                  <c:v>56.059775625006296</c:v>
                </c:pt>
                <c:pt idx="5608">
                  <c:v>56.069774625007994</c:v>
                </c:pt>
                <c:pt idx="5609">
                  <c:v>56.079772625002079</c:v>
                </c:pt>
                <c:pt idx="5610">
                  <c:v>56.089771625003777</c:v>
                </c:pt>
                <c:pt idx="5611">
                  <c:v>56.099770625005476</c:v>
                </c:pt>
                <c:pt idx="5612">
                  <c:v>56.109768625028664</c:v>
                </c:pt>
                <c:pt idx="5613">
                  <c:v>56.119767625001259</c:v>
                </c:pt>
                <c:pt idx="5614">
                  <c:v>56.129765625024447</c:v>
                </c:pt>
                <c:pt idx="5615">
                  <c:v>56.139764625026146</c:v>
                </c:pt>
                <c:pt idx="5616">
                  <c:v>56.149763625027845</c:v>
                </c:pt>
                <c:pt idx="5617">
                  <c:v>56.159761625021929</c:v>
                </c:pt>
                <c:pt idx="5618">
                  <c:v>56.169760625023628</c:v>
                </c:pt>
                <c:pt idx="5619">
                  <c:v>56.179759625025326</c:v>
                </c:pt>
                <c:pt idx="5620">
                  <c:v>56.189757625019411</c:v>
                </c:pt>
                <c:pt idx="5621">
                  <c:v>56.199756625021109</c:v>
                </c:pt>
                <c:pt idx="5622">
                  <c:v>56.209755625022808</c:v>
                </c:pt>
                <c:pt idx="5623">
                  <c:v>56.219753625016892</c:v>
                </c:pt>
                <c:pt idx="5624">
                  <c:v>56.229752625018591</c:v>
                </c:pt>
                <c:pt idx="5625">
                  <c:v>56.239750625012675</c:v>
                </c:pt>
                <c:pt idx="5626">
                  <c:v>56.249749625014374</c:v>
                </c:pt>
                <c:pt idx="5627">
                  <c:v>56.259748625016073</c:v>
                </c:pt>
                <c:pt idx="5628">
                  <c:v>56.269746625010157</c:v>
                </c:pt>
                <c:pt idx="5629">
                  <c:v>56.279745625011856</c:v>
                </c:pt>
                <c:pt idx="5630">
                  <c:v>56.289744625013554</c:v>
                </c:pt>
                <c:pt idx="5631">
                  <c:v>56.299742625007639</c:v>
                </c:pt>
                <c:pt idx="5632">
                  <c:v>56.309741625009337</c:v>
                </c:pt>
                <c:pt idx="5633">
                  <c:v>56.319739625003422</c:v>
                </c:pt>
                <c:pt idx="5634">
                  <c:v>56.32973862500512</c:v>
                </c:pt>
                <c:pt idx="5635">
                  <c:v>56.339737625006819</c:v>
                </c:pt>
                <c:pt idx="5636">
                  <c:v>56.349735625000903</c:v>
                </c:pt>
                <c:pt idx="5637">
                  <c:v>56.359734625002602</c:v>
                </c:pt>
                <c:pt idx="5638">
                  <c:v>56.369733625004301</c:v>
                </c:pt>
                <c:pt idx="5639">
                  <c:v>56.379731625027489</c:v>
                </c:pt>
                <c:pt idx="5640">
                  <c:v>56.389730625000084</c:v>
                </c:pt>
                <c:pt idx="5641">
                  <c:v>56.399728625023272</c:v>
                </c:pt>
                <c:pt idx="5642">
                  <c:v>56.409727625024971</c:v>
                </c:pt>
                <c:pt idx="5643">
                  <c:v>56.419726625026669</c:v>
                </c:pt>
                <c:pt idx="5644">
                  <c:v>56.429724625020754</c:v>
                </c:pt>
                <c:pt idx="5645">
                  <c:v>56.439723625022452</c:v>
                </c:pt>
                <c:pt idx="5646">
                  <c:v>56.449722625024151</c:v>
                </c:pt>
                <c:pt idx="5647">
                  <c:v>56.459720625018235</c:v>
                </c:pt>
                <c:pt idx="5648">
                  <c:v>56.469719625019934</c:v>
                </c:pt>
                <c:pt idx="5649">
                  <c:v>56.479718625021633</c:v>
                </c:pt>
                <c:pt idx="5650">
                  <c:v>56.489716625015717</c:v>
                </c:pt>
                <c:pt idx="5651">
                  <c:v>56.499715625017416</c:v>
                </c:pt>
                <c:pt idx="5652">
                  <c:v>56.5097136250115</c:v>
                </c:pt>
                <c:pt idx="5653">
                  <c:v>56.519712625013199</c:v>
                </c:pt>
                <c:pt idx="5654">
                  <c:v>56.529711625014897</c:v>
                </c:pt>
                <c:pt idx="5655">
                  <c:v>56.539709625008982</c:v>
                </c:pt>
                <c:pt idx="5656">
                  <c:v>56.54970862501068</c:v>
                </c:pt>
                <c:pt idx="5657">
                  <c:v>56.559707625012379</c:v>
                </c:pt>
                <c:pt idx="5658">
                  <c:v>56.569705625006463</c:v>
                </c:pt>
                <c:pt idx="5659">
                  <c:v>56.579704625008162</c:v>
                </c:pt>
                <c:pt idx="5660">
                  <c:v>56.589702625002246</c:v>
                </c:pt>
                <c:pt idx="5661">
                  <c:v>56.599701625003945</c:v>
                </c:pt>
                <c:pt idx="5662">
                  <c:v>56.609700625005644</c:v>
                </c:pt>
                <c:pt idx="5663">
                  <c:v>56.619698625028832</c:v>
                </c:pt>
                <c:pt idx="5664">
                  <c:v>56.629697625001427</c:v>
                </c:pt>
                <c:pt idx="5665">
                  <c:v>56.639696625003126</c:v>
                </c:pt>
                <c:pt idx="5666">
                  <c:v>56.649694625026314</c:v>
                </c:pt>
                <c:pt idx="5667">
                  <c:v>56.659693625028012</c:v>
                </c:pt>
                <c:pt idx="5668">
                  <c:v>56.669692625000607</c:v>
                </c:pt>
                <c:pt idx="5669">
                  <c:v>56.679690625023795</c:v>
                </c:pt>
                <c:pt idx="5670">
                  <c:v>56.689689625025494</c:v>
                </c:pt>
                <c:pt idx="5671">
                  <c:v>56.699687625019578</c:v>
                </c:pt>
                <c:pt idx="5672">
                  <c:v>56.709686625021277</c:v>
                </c:pt>
                <c:pt idx="5673">
                  <c:v>56.719685625022976</c:v>
                </c:pt>
                <c:pt idx="5674">
                  <c:v>56.72968362501706</c:v>
                </c:pt>
                <c:pt idx="5675">
                  <c:v>56.739682625018759</c:v>
                </c:pt>
                <c:pt idx="5676">
                  <c:v>56.749681625020457</c:v>
                </c:pt>
                <c:pt idx="5677">
                  <c:v>56.759679625014542</c:v>
                </c:pt>
                <c:pt idx="5678">
                  <c:v>56.76967862501624</c:v>
                </c:pt>
                <c:pt idx="5679">
                  <c:v>56.779676625010325</c:v>
                </c:pt>
                <c:pt idx="5680">
                  <c:v>56.789675625012023</c:v>
                </c:pt>
                <c:pt idx="5681">
                  <c:v>56.799674625013722</c:v>
                </c:pt>
                <c:pt idx="5682">
                  <c:v>56.809672625007806</c:v>
                </c:pt>
                <c:pt idx="5683">
                  <c:v>56.819671625009505</c:v>
                </c:pt>
                <c:pt idx="5684">
                  <c:v>56.829670625011204</c:v>
                </c:pt>
                <c:pt idx="5685">
                  <c:v>56.839668625005288</c:v>
                </c:pt>
                <c:pt idx="5686">
                  <c:v>56.849667583359405</c:v>
                </c:pt>
                <c:pt idx="5687">
                  <c:v>56.859666583361104</c:v>
                </c:pt>
                <c:pt idx="5688">
                  <c:v>56.869664583355188</c:v>
                </c:pt>
                <c:pt idx="5689">
                  <c:v>56.879663583356887</c:v>
                </c:pt>
                <c:pt idx="5690">
                  <c:v>56.889661583350971</c:v>
                </c:pt>
                <c:pt idx="5691">
                  <c:v>56.89966058335267</c:v>
                </c:pt>
                <c:pt idx="5692">
                  <c:v>56.909659583354369</c:v>
                </c:pt>
                <c:pt idx="5693">
                  <c:v>56.919657583348453</c:v>
                </c:pt>
                <c:pt idx="5694">
                  <c:v>56.929656583350152</c:v>
                </c:pt>
                <c:pt idx="5695">
                  <c:v>56.939655583351851</c:v>
                </c:pt>
                <c:pt idx="5696">
                  <c:v>56.949653583345935</c:v>
                </c:pt>
                <c:pt idx="5697">
                  <c:v>56.959652583347633</c:v>
                </c:pt>
                <c:pt idx="5698">
                  <c:v>56.969650583341718</c:v>
                </c:pt>
                <c:pt idx="5699">
                  <c:v>56.979649583343416</c:v>
                </c:pt>
                <c:pt idx="5700">
                  <c:v>56.989648583345115</c:v>
                </c:pt>
                <c:pt idx="5701">
                  <c:v>56.999646583339199</c:v>
                </c:pt>
                <c:pt idx="5702">
                  <c:v>57.009645583340898</c:v>
                </c:pt>
                <c:pt idx="5703">
                  <c:v>57.019644583342597</c:v>
                </c:pt>
                <c:pt idx="5704">
                  <c:v>57.029642583336681</c:v>
                </c:pt>
                <c:pt idx="5705">
                  <c:v>57.03964158333838</c:v>
                </c:pt>
                <c:pt idx="5706">
                  <c:v>57.049639583361568</c:v>
                </c:pt>
                <c:pt idx="5707">
                  <c:v>57.059638583334163</c:v>
                </c:pt>
                <c:pt idx="5708">
                  <c:v>57.069637583335862</c:v>
                </c:pt>
                <c:pt idx="5709">
                  <c:v>57.07963558335905</c:v>
                </c:pt>
                <c:pt idx="5710">
                  <c:v>57.089634583360748</c:v>
                </c:pt>
                <c:pt idx="5711">
                  <c:v>57.099633583333343</c:v>
                </c:pt>
                <c:pt idx="5712">
                  <c:v>57.109631583356531</c:v>
                </c:pt>
                <c:pt idx="5713">
                  <c:v>57.11963058335823</c:v>
                </c:pt>
                <c:pt idx="5714">
                  <c:v>57.129629583359929</c:v>
                </c:pt>
                <c:pt idx="5715">
                  <c:v>57.139627583354013</c:v>
                </c:pt>
                <c:pt idx="5716">
                  <c:v>57.149626583355712</c:v>
                </c:pt>
                <c:pt idx="5717">
                  <c:v>57.159624583349796</c:v>
                </c:pt>
                <c:pt idx="5718">
                  <c:v>57.169623583351495</c:v>
                </c:pt>
                <c:pt idx="5719">
                  <c:v>57.179622583353193</c:v>
                </c:pt>
                <c:pt idx="5720">
                  <c:v>57.189620583347278</c:v>
                </c:pt>
                <c:pt idx="5721">
                  <c:v>57.199619583348976</c:v>
                </c:pt>
                <c:pt idx="5722">
                  <c:v>57.209618583350675</c:v>
                </c:pt>
                <c:pt idx="5723">
                  <c:v>57.219616583344759</c:v>
                </c:pt>
                <c:pt idx="5724">
                  <c:v>57.229615583346458</c:v>
                </c:pt>
                <c:pt idx="5725">
                  <c:v>57.239613583340542</c:v>
                </c:pt>
                <c:pt idx="5726">
                  <c:v>57.249612583342241</c:v>
                </c:pt>
                <c:pt idx="5727">
                  <c:v>57.25961158334394</c:v>
                </c:pt>
                <c:pt idx="5728">
                  <c:v>57.269609583338024</c:v>
                </c:pt>
                <c:pt idx="5729">
                  <c:v>57.279608583339723</c:v>
                </c:pt>
                <c:pt idx="5730">
                  <c:v>57.289607583341422</c:v>
                </c:pt>
                <c:pt idx="5731">
                  <c:v>57.299605583335506</c:v>
                </c:pt>
                <c:pt idx="5732">
                  <c:v>57.309604583337205</c:v>
                </c:pt>
                <c:pt idx="5733">
                  <c:v>57.319603583338903</c:v>
                </c:pt>
                <c:pt idx="5734">
                  <c:v>57.329601583362091</c:v>
                </c:pt>
                <c:pt idx="5735">
                  <c:v>57.339600583334686</c:v>
                </c:pt>
                <c:pt idx="5736">
                  <c:v>57.349598583357874</c:v>
                </c:pt>
                <c:pt idx="5737">
                  <c:v>57.359597583359573</c:v>
                </c:pt>
                <c:pt idx="5738">
                  <c:v>57.369596583361272</c:v>
                </c:pt>
                <c:pt idx="5739">
                  <c:v>57.379594583355356</c:v>
                </c:pt>
                <c:pt idx="5740">
                  <c:v>57.389593583357055</c:v>
                </c:pt>
                <c:pt idx="5741">
                  <c:v>57.399592583358753</c:v>
                </c:pt>
                <c:pt idx="5742">
                  <c:v>57.409590583352838</c:v>
                </c:pt>
                <c:pt idx="5743">
                  <c:v>57.419589583354536</c:v>
                </c:pt>
                <c:pt idx="5744">
                  <c:v>57.429588583356235</c:v>
                </c:pt>
                <c:pt idx="5745">
                  <c:v>57.439586583350319</c:v>
                </c:pt>
                <c:pt idx="5746">
                  <c:v>57.449585583352018</c:v>
                </c:pt>
                <c:pt idx="5747">
                  <c:v>57.459583583346102</c:v>
                </c:pt>
                <c:pt idx="5748">
                  <c:v>57.469582583347801</c:v>
                </c:pt>
                <c:pt idx="5749">
                  <c:v>57.4795815833495</c:v>
                </c:pt>
                <c:pt idx="5750">
                  <c:v>57.489579583343584</c:v>
                </c:pt>
                <c:pt idx="5751">
                  <c:v>57.499578583345283</c:v>
                </c:pt>
                <c:pt idx="5752">
                  <c:v>57.509577583346982</c:v>
                </c:pt>
                <c:pt idx="5753">
                  <c:v>57.519575583341066</c:v>
                </c:pt>
                <c:pt idx="5754">
                  <c:v>57.529574583342765</c:v>
                </c:pt>
                <c:pt idx="5755">
                  <c:v>57.539573583344463</c:v>
                </c:pt>
                <c:pt idx="5756">
                  <c:v>57.549571583338547</c:v>
                </c:pt>
                <c:pt idx="5757">
                  <c:v>57.559570583340246</c:v>
                </c:pt>
                <c:pt idx="5758">
                  <c:v>57.56956858333433</c:v>
                </c:pt>
                <c:pt idx="5759">
                  <c:v>57.579567583336029</c:v>
                </c:pt>
                <c:pt idx="5760">
                  <c:v>57.589566583337728</c:v>
                </c:pt>
                <c:pt idx="5761">
                  <c:v>57.599564583360916</c:v>
                </c:pt>
                <c:pt idx="5762">
                  <c:v>57.609563583333511</c:v>
                </c:pt>
                <c:pt idx="5763">
                  <c:v>57.61956258333521</c:v>
                </c:pt>
                <c:pt idx="5764">
                  <c:v>57.629560583358398</c:v>
                </c:pt>
                <c:pt idx="5765">
                  <c:v>57.639559583360096</c:v>
                </c:pt>
                <c:pt idx="5766">
                  <c:v>57.649557583354181</c:v>
                </c:pt>
                <c:pt idx="5767">
                  <c:v>57.659556583355879</c:v>
                </c:pt>
                <c:pt idx="5768">
                  <c:v>57.669555583357578</c:v>
                </c:pt>
                <c:pt idx="5769">
                  <c:v>57.679553583351662</c:v>
                </c:pt>
                <c:pt idx="5770">
                  <c:v>57.689552583353361</c:v>
                </c:pt>
                <c:pt idx="5771">
                  <c:v>57.69955158335506</c:v>
                </c:pt>
                <c:pt idx="5772">
                  <c:v>57.709549583349144</c:v>
                </c:pt>
                <c:pt idx="5773">
                  <c:v>57.719548583350843</c:v>
                </c:pt>
                <c:pt idx="5774">
                  <c:v>57.729547583352542</c:v>
                </c:pt>
                <c:pt idx="5775">
                  <c:v>57.739545583346626</c:v>
                </c:pt>
                <c:pt idx="5776">
                  <c:v>57.749544583348325</c:v>
                </c:pt>
                <c:pt idx="5777">
                  <c:v>57.759542583342409</c:v>
                </c:pt>
                <c:pt idx="5778">
                  <c:v>57.769541583344107</c:v>
                </c:pt>
                <c:pt idx="5779">
                  <c:v>57.779540583345806</c:v>
                </c:pt>
                <c:pt idx="5780">
                  <c:v>57.78953858333989</c:v>
                </c:pt>
                <c:pt idx="5781">
                  <c:v>57.799537583341589</c:v>
                </c:pt>
                <c:pt idx="5782">
                  <c:v>57.809536583343288</c:v>
                </c:pt>
                <c:pt idx="5783">
                  <c:v>57.819534583337372</c:v>
                </c:pt>
                <c:pt idx="5784">
                  <c:v>57.829533583339071</c:v>
                </c:pt>
                <c:pt idx="5785">
                  <c:v>57.839531583362259</c:v>
                </c:pt>
                <c:pt idx="5786">
                  <c:v>57.849530583334854</c:v>
                </c:pt>
                <c:pt idx="5787">
                  <c:v>57.85952975001419</c:v>
                </c:pt>
                <c:pt idx="5788">
                  <c:v>57.869527750008274</c:v>
                </c:pt>
                <c:pt idx="5789">
                  <c:v>57.879526750009973</c:v>
                </c:pt>
                <c:pt idx="5790">
                  <c:v>57.889525750011671</c:v>
                </c:pt>
                <c:pt idx="5791">
                  <c:v>57.899523750005756</c:v>
                </c:pt>
                <c:pt idx="5792">
                  <c:v>57.909522750007454</c:v>
                </c:pt>
                <c:pt idx="5793">
                  <c:v>57.919521750009153</c:v>
                </c:pt>
                <c:pt idx="5794">
                  <c:v>57.929519750003237</c:v>
                </c:pt>
                <c:pt idx="5795">
                  <c:v>57.939518750004936</c:v>
                </c:pt>
                <c:pt idx="5796">
                  <c:v>57.949517750006635</c:v>
                </c:pt>
                <c:pt idx="5797">
                  <c:v>57.959515750000719</c:v>
                </c:pt>
                <c:pt idx="5798">
                  <c:v>57.969514750002418</c:v>
                </c:pt>
                <c:pt idx="5799">
                  <c:v>57.979512750025606</c:v>
                </c:pt>
                <c:pt idx="5800">
                  <c:v>57.989511750027305</c:v>
                </c:pt>
                <c:pt idx="5801">
                  <c:v>57.999510749999899</c:v>
                </c:pt>
                <c:pt idx="5802">
                  <c:v>58.009508750023087</c:v>
                </c:pt>
                <c:pt idx="5803">
                  <c:v>58.019507750024786</c:v>
                </c:pt>
                <c:pt idx="5804">
                  <c:v>58.029506750026485</c:v>
                </c:pt>
                <c:pt idx="5805">
                  <c:v>58.039504750020569</c:v>
                </c:pt>
                <c:pt idx="5806">
                  <c:v>58.049503750022268</c:v>
                </c:pt>
                <c:pt idx="5807">
                  <c:v>58.059502750023967</c:v>
                </c:pt>
                <c:pt idx="5808">
                  <c:v>58.069500750018051</c:v>
                </c:pt>
                <c:pt idx="5809">
                  <c:v>58.07949975001975</c:v>
                </c:pt>
                <c:pt idx="5810">
                  <c:v>58.089497750013834</c:v>
                </c:pt>
                <c:pt idx="5811">
                  <c:v>58.099496750015533</c:v>
                </c:pt>
                <c:pt idx="5812">
                  <c:v>58.109495750017231</c:v>
                </c:pt>
                <c:pt idx="5813">
                  <c:v>58.119493750011316</c:v>
                </c:pt>
                <c:pt idx="5814">
                  <c:v>58.129492750013014</c:v>
                </c:pt>
                <c:pt idx="5815">
                  <c:v>58.139491750014713</c:v>
                </c:pt>
                <c:pt idx="5816">
                  <c:v>58.149489750008797</c:v>
                </c:pt>
                <c:pt idx="5817">
                  <c:v>58.159488750010496</c:v>
                </c:pt>
                <c:pt idx="5818">
                  <c:v>58.169487750012195</c:v>
                </c:pt>
                <c:pt idx="5819">
                  <c:v>58.179485750006279</c:v>
                </c:pt>
                <c:pt idx="5820">
                  <c:v>58.189484750007978</c:v>
                </c:pt>
                <c:pt idx="5821">
                  <c:v>58.199482750002062</c:v>
                </c:pt>
                <c:pt idx="5822">
                  <c:v>58.209481750003761</c:v>
                </c:pt>
                <c:pt idx="5823">
                  <c:v>58.219480750005459</c:v>
                </c:pt>
                <c:pt idx="5824">
                  <c:v>58.229478750028647</c:v>
                </c:pt>
                <c:pt idx="5825">
                  <c:v>58.239477750001242</c:v>
                </c:pt>
                <c:pt idx="5826">
                  <c:v>58.249476750002941</c:v>
                </c:pt>
                <c:pt idx="5827">
                  <c:v>58.259474750026129</c:v>
                </c:pt>
                <c:pt idx="5828">
                  <c:v>58.269473750027828</c:v>
                </c:pt>
                <c:pt idx="5829">
                  <c:v>58.279472750000423</c:v>
                </c:pt>
                <c:pt idx="5830">
                  <c:v>58.289470750023611</c:v>
                </c:pt>
                <c:pt idx="5831">
                  <c:v>58.29946975002531</c:v>
                </c:pt>
                <c:pt idx="5832">
                  <c:v>58.309467750019394</c:v>
                </c:pt>
                <c:pt idx="5833">
                  <c:v>58.319466750021093</c:v>
                </c:pt>
                <c:pt idx="5834">
                  <c:v>58.329465750022791</c:v>
                </c:pt>
                <c:pt idx="5835">
                  <c:v>58.339463750016876</c:v>
                </c:pt>
                <c:pt idx="5836">
                  <c:v>58.349462750018574</c:v>
                </c:pt>
                <c:pt idx="5837">
                  <c:v>58.359461750020273</c:v>
                </c:pt>
                <c:pt idx="5838">
                  <c:v>58.369459750014357</c:v>
                </c:pt>
                <c:pt idx="5839">
                  <c:v>58.379458750016056</c:v>
                </c:pt>
                <c:pt idx="5840">
                  <c:v>58.38945675001014</c:v>
                </c:pt>
                <c:pt idx="5841">
                  <c:v>58.399455750011839</c:v>
                </c:pt>
                <c:pt idx="5842">
                  <c:v>58.409454750013538</c:v>
                </c:pt>
                <c:pt idx="5843">
                  <c:v>58.419452750007622</c:v>
                </c:pt>
                <c:pt idx="5844">
                  <c:v>58.429451750009321</c:v>
                </c:pt>
                <c:pt idx="5845">
                  <c:v>58.439450750011019</c:v>
                </c:pt>
                <c:pt idx="5846">
                  <c:v>58.449448750005104</c:v>
                </c:pt>
                <c:pt idx="5847">
                  <c:v>58.459447750006802</c:v>
                </c:pt>
                <c:pt idx="5848">
                  <c:v>58.469446750008501</c:v>
                </c:pt>
                <c:pt idx="5849">
                  <c:v>58.479444750002585</c:v>
                </c:pt>
                <c:pt idx="5850">
                  <c:v>58.489443750004284</c:v>
                </c:pt>
                <c:pt idx="5851">
                  <c:v>58.499442750005983</c:v>
                </c:pt>
                <c:pt idx="5852">
                  <c:v>58.509440750000067</c:v>
                </c:pt>
                <c:pt idx="5853">
                  <c:v>58.519439750001766</c:v>
                </c:pt>
                <c:pt idx="5854">
                  <c:v>58.529437750024954</c:v>
                </c:pt>
                <c:pt idx="5855">
                  <c:v>58.539436750026653</c:v>
                </c:pt>
                <c:pt idx="5856">
                  <c:v>58.549435750028351</c:v>
                </c:pt>
                <c:pt idx="5857">
                  <c:v>58.559433750022436</c:v>
                </c:pt>
                <c:pt idx="5858">
                  <c:v>58.569432750024134</c:v>
                </c:pt>
                <c:pt idx="5859">
                  <c:v>58.579431750025833</c:v>
                </c:pt>
                <c:pt idx="5860">
                  <c:v>58.589429750019917</c:v>
                </c:pt>
                <c:pt idx="5861">
                  <c:v>58.599428750021616</c:v>
                </c:pt>
                <c:pt idx="5862">
                  <c:v>58.609427750023315</c:v>
                </c:pt>
                <c:pt idx="5863">
                  <c:v>58.619425750017399</c:v>
                </c:pt>
                <c:pt idx="5864">
                  <c:v>58.629424750019098</c:v>
                </c:pt>
                <c:pt idx="5865">
                  <c:v>58.639422750013182</c:v>
                </c:pt>
                <c:pt idx="5866">
                  <c:v>58.649421750014881</c:v>
                </c:pt>
                <c:pt idx="5867">
                  <c:v>58.659420750016579</c:v>
                </c:pt>
                <c:pt idx="5868">
                  <c:v>58.669418750010664</c:v>
                </c:pt>
                <c:pt idx="5869">
                  <c:v>58.679417750012362</c:v>
                </c:pt>
                <c:pt idx="5870">
                  <c:v>58.689416750014061</c:v>
                </c:pt>
                <c:pt idx="5871">
                  <c:v>58.699414750008145</c:v>
                </c:pt>
                <c:pt idx="5872">
                  <c:v>58.709413750009844</c:v>
                </c:pt>
                <c:pt idx="5873">
                  <c:v>58.719412750011543</c:v>
                </c:pt>
                <c:pt idx="5874">
                  <c:v>58.729410750005627</c:v>
                </c:pt>
                <c:pt idx="5875">
                  <c:v>58.739409750007326</c:v>
                </c:pt>
                <c:pt idx="5876">
                  <c:v>58.74940775000141</c:v>
                </c:pt>
                <c:pt idx="5877">
                  <c:v>58.759406750003109</c:v>
                </c:pt>
                <c:pt idx="5878">
                  <c:v>58.769405750004807</c:v>
                </c:pt>
                <c:pt idx="5879">
                  <c:v>58.779403750027996</c:v>
                </c:pt>
                <c:pt idx="5880">
                  <c:v>58.78940275000059</c:v>
                </c:pt>
                <c:pt idx="5881">
                  <c:v>58.799401750002289</c:v>
                </c:pt>
                <c:pt idx="5882">
                  <c:v>58.809399750025477</c:v>
                </c:pt>
                <c:pt idx="5883">
                  <c:v>58.819398750027176</c:v>
                </c:pt>
                <c:pt idx="5884">
                  <c:v>58.829397750028875</c:v>
                </c:pt>
                <c:pt idx="5885">
                  <c:v>58.839395750022959</c:v>
                </c:pt>
                <c:pt idx="5886">
                  <c:v>58.849394750024658</c:v>
                </c:pt>
                <c:pt idx="5887">
                  <c:v>58.859391958336346</c:v>
                </c:pt>
                <c:pt idx="5888">
                  <c:v>58.869390958338045</c:v>
                </c:pt>
                <c:pt idx="5889">
                  <c:v>58.879389958339743</c:v>
                </c:pt>
                <c:pt idx="5890">
                  <c:v>58.889387958333828</c:v>
                </c:pt>
                <c:pt idx="5891">
                  <c:v>58.899386958335526</c:v>
                </c:pt>
                <c:pt idx="5892">
                  <c:v>58.909385958337225</c:v>
                </c:pt>
                <c:pt idx="5893">
                  <c:v>58.919383958360413</c:v>
                </c:pt>
                <c:pt idx="5894">
                  <c:v>58.929382958362112</c:v>
                </c:pt>
                <c:pt idx="5895">
                  <c:v>58.939381958334707</c:v>
                </c:pt>
                <c:pt idx="5896">
                  <c:v>58.949379958357895</c:v>
                </c:pt>
                <c:pt idx="5897">
                  <c:v>58.959378958359594</c:v>
                </c:pt>
                <c:pt idx="5898">
                  <c:v>58.969376958353678</c:v>
                </c:pt>
                <c:pt idx="5899">
                  <c:v>58.979375958355376</c:v>
                </c:pt>
                <c:pt idx="5900">
                  <c:v>58.989374958357075</c:v>
                </c:pt>
                <c:pt idx="5901">
                  <c:v>58.999372958351159</c:v>
                </c:pt>
                <c:pt idx="5902">
                  <c:v>59.009371958352858</c:v>
                </c:pt>
                <c:pt idx="5903">
                  <c:v>59.019370958354557</c:v>
                </c:pt>
                <c:pt idx="5904">
                  <c:v>59.029368958348641</c:v>
                </c:pt>
                <c:pt idx="5905">
                  <c:v>59.03936795835034</c:v>
                </c:pt>
                <c:pt idx="5906">
                  <c:v>59.049366958352039</c:v>
                </c:pt>
                <c:pt idx="5907">
                  <c:v>59.059364958346123</c:v>
                </c:pt>
                <c:pt idx="5908">
                  <c:v>59.069363958347822</c:v>
                </c:pt>
                <c:pt idx="5909">
                  <c:v>59.07936295834952</c:v>
                </c:pt>
                <c:pt idx="5910">
                  <c:v>59.089360958343605</c:v>
                </c:pt>
                <c:pt idx="5911">
                  <c:v>59.099359958345303</c:v>
                </c:pt>
                <c:pt idx="5912">
                  <c:v>59.109357958339388</c:v>
                </c:pt>
                <c:pt idx="5913">
                  <c:v>59.119356958341086</c:v>
                </c:pt>
                <c:pt idx="5914">
                  <c:v>59.129355958342785</c:v>
                </c:pt>
                <c:pt idx="5915">
                  <c:v>59.139353958336869</c:v>
                </c:pt>
                <c:pt idx="5916">
                  <c:v>59.149352958338568</c:v>
                </c:pt>
                <c:pt idx="5917">
                  <c:v>59.159351958340267</c:v>
                </c:pt>
                <c:pt idx="5918">
                  <c:v>59.169349958334351</c:v>
                </c:pt>
                <c:pt idx="5919">
                  <c:v>59.17934895833605</c:v>
                </c:pt>
                <c:pt idx="5920">
                  <c:v>59.189347958337748</c:v>
                </c:pt>
                <c:pt idx="5921">
                  <c:v>59.199345958360936</c:v>
                </c:pt>
                <c:pt idx="5922">
                  <c:v>59.209344958333531</c:v>
                </c:pt>
                <c:pt idx="5923">
                  <c:v>59.21934395833523</c:v>
                </c:pt>
                <c:pt idx="5924">
                  <c:v>59.229341958358418</c:v>
                </c:pt>
                <c:pt idx="5925">
                  <c:v>59.239340958360117</c:v>
                </c:pt>
                <c:pt idx="5926">
                  <c:v>59.249338958354201</c:v>
                </c:pt>
                <c:pt idx="5927">
                  <c:v>59.2593379583559</c:v>
                </c:pt>
                <c:pt idx="5928">
                  <c:v>59.269336958357599</c:v>
                </c:pt>
                <c:pt idx="5929">
                  <c:v>59.279334958351683</c:v>
                </c:pt>
                <c:pt idx="5930">
                  <c:v>59.289333958353382</c:v>
                </c:pt>
                <c:pt idx="5931">
                  <c:v>59.29933295835508</c:v>
                </c:pt>
                <c:pt idx="5932">
                  <c:v>59.309330958349165</c:v>
                </c:pt>
                <c:pt idx="5933">
                  <c:v>59.319329958350863</c:v>
                </c:pt>
                <c:pt idx="5934">
                  <c:v>59.329328958352562</c:v>
                </c:pt>
                <c:pt idx="5935">
                  <c:v>59.339326958346646</c:v>
                </c:pt>
                <c:pt idx="5936">
                  <c:v>59.349325958348345</c:v>
                </c:pt>
                <c:pt idx="5937">
                  <c:v>59.359323958342429</c:v>
                </c:pt>
                <c:pt idx="5938">
                  <c:v>59.369322958344128</c:v>
                </c:pt>
                <c:pt idx="5939">
                  <c:v>59.379321958345827</c:v>
                </c:pt>
                <c:pt idx="5940">
                  <c:v>59.389319958339911</c:v>
                </c:pt>
                <c:pt idx="5941">
                  <c:v>59.39931895834161</c:v>
                </c:pt>
                <c:pt idx="5942">
                  <c:v>59.409317958343308</c:v>
                </c:pt>
                <c:pt idx="5943">
                  <c:v>59.419315958337393</c:v>
                </c:pt>
                <c:pt idx="5944">
                  <c:v>59.429314958339091</c:v>
                </c:pt>
                <c:pt idx="5945">
                  <c:v>59.43931395834079</c:v>
                </c:pt>
                <c:pt idx="5946">
                  <c:v>59.449311958334874</c:v>
                </c:pt>
                <c:pt idx="5947">
                  <c:v>59.459310958336573</c:v>
                </c:pt>
                <c:pt idx="5948">
                  <c:v>59.469309958338272</c:v>
                </c:pt>
                <c:pt idx="5949">
                  <c:v>59.47930795836146</c:v>
                </c:pt>
                <c:pt idx="5950">
                  <c:v>59.489306958334055</c:v>
                </c:pt>
                <c:pt idx="5951">
                  <c:v>59.499304958357243</c:v>
                </c:pt>
                <c:pt idx="5952">
                  <c:v>59.509303958358942</c:v>
                </c:pt>
                <c:pt idx="5953">
                  <c:v>59.51930295836064</c:v>
                </c:pt>
                <c:pt idx="5954">
                  <c:v>59.529300958354725</c:v>
                </c:pt>
                <c:pt idx="5955">
                  <c:v>59.539299958356423</c:v>
                </c:pt>
                <c:pt idx="5956">
                  <c:v>59.549298958358122</c:v>
                </c:pt>
                <c:pt idx="5957">
                  <c:v>59.559296958352206</c:v>
                </c:pt>
                <c:pt idx="5958">
                  <c:v>59.569295958353905</c:v>
                </c:pt>
                <c:pt idx="5959">
                  <c:v>59.579294958355604</c:v>
                </c:pt>
                <c:pt idx="5960">
                  <c:v>59.589292958349688</c:v>
                </c:pt>
                <c:pt idx="5961">
                  <c:v>59.599291958351387</c:v>
                </c:pt>
                <c:pt idx="5962">
                  <c:v>59.609289958345471</c:v>
                </c:pt>
                <c:pt idx="5963">
                  <c:v>59.61928895834717</c:v>
                </c:pt>
                <c:pt idx="5964">
                  <c:v>59.629287958348868</c:v>
                </c:pt>
                <c:pt idx="5965">
                  <c:v>59.639285958342953</c:v>
                </c:pt>
                <c:pt idx="5966">
                  <c:v>59.649284958344651</c:v>
                </c:pt>
                <c:pt idx="5967">
                  <c:v>59.65928395834635</c:v>
                </c:pt>
                <c:pt idx="5968">
                  <c:v>59.669281958340434</c:v>
                </c:pt>
                <c:pt idx="5969">
                  <c:v>59.679280958342133</c:v>
                </c:pt>
                <c:pt idx="5970">
                  <c:v>59.689279958343832</c:v>
                </c:pt>
                <c:pt idx="5971">
                  <c:v>59.699277958337916</c:v>
                </c:pt>
                <c:pt idx="5972">
                  <c:v>59.709276958339615</c:v>
                </c:pt>
                <c:pt idx="5973">
                  <c:v>59.719275958341314</c:v>
                </c:pt>
                <c:pt idx="5974">
                  <c:v>59.729273958335398</c:v>
                </c:pt>
                <c:pt idx="5975">
                  <c:v>59.739272958337096</c:v>
                </c:pt>
                <c:pt idx="5976">
                  <c:v>59.749270958360285</c:v>
                </c:pt>
                <c:pt idx="5977">
                  <c:v>59.759269958361983</c:v>
                </c:pt>
                <c:pt idx="5978">
                  <c:v>59.769268958334578</c:v>
                </c:pt>
                <c:pt idx="5979">
                  <c:v>59.779266958357766</c:v>
                </c:pt>
                <c:pt idx="5980">
                  <c:v>59.789265958359465</c:v>
                </c:pt>
                <c:pt idx="5981">
                  <c:v>59.799264958361164</c:v>
                </c:pt>
                <c:pt idx="5982">
                  <c:v>59.809262958355248</c:v>
                </c:pt>
                <c:pt idx="5983">
                  <c:v>59.819261958356947</c:v>
                </c:pt>
                <c:pt idx="5984">
                  <c:v>59.829260958358645</c:v>
                </c:pt>
                <c:pt idx="5985">
                  <c:v>59.83925895835273</c:v>
                </c:pt>
                <c:pt idx="5986">
                  <c:v>59.849257958354428</c:v>
                </c:pt>
                <c:pt idx="5987">
                  <c:v>59.859257333358983</c:v>
                </c:pt>
                <c:pt idx="5988">
                  <c:v>59.869255333353067</c:v>
                </c:pt>
                <c:pt idx="5989">
                  <c:v>59.879254333354766</c:v>
                </c:pt>
                <c:pt idx="5990">
                  <c:v>59.88925233334885</c:v>
                </c:pt>
                <c:pt idx="5991">
                  <c:v>59.899251333350549</c:v>
                </c:pt>
                <c:pt idx="5992">
                  <c:v>59.909250333352247</c:v>
                </c:pt>
                <c:pt idx="5993">
                  <c:v>59.919248333346331</c:v>
                </c:pt>
                <c:pt idx="5994">
                  <c:v>59.92924733334803</c:v>
                </c:pt>
                <c:pt idx="5995">
                  <c:v>59.939246333349729</c:v>
                </c:pt>
                <c:pt idx="5996">
                  <c:v>59.949244333343813</c:v>
                </c:pt>
                <c:pt idx="5997">
                  <c:v>59.959243333345512</c:v>
                </c:pt>
                <c:pt idx="5998">
                  <c:v>59.969242333347211</c:v>
                </c:pt>
                <c:pt idx="5999">
                  <c:v>59.979240333341295</c:v>
                </c:pt>
                <c:pt idx="6000">
                  <c:v>59.989239333342994</c:v>
                </c:pt>
                <c:pt idx="6001">
                  <c:v>59.999238333344692</c:v>
                </c:pt>
                <c:pt idx="6002">
                  <c:v>60.009236333338777</c:v>
                </c:pt>
                <c:pt idx="6003">
                  <c:v>60.019235333340475</c:v>
                </c:pt>
                <c:pt idx="6004">
                  <c:v>60.02923333333456</c:v>
                </c:pt>
                <c:pt idx="6005">
                  <c:v>60.039232333336258</c:v>
                </c:pt>
                <c:pt idx="6006">
                  <c:v>60.049231333337957</c:v>
                </c:pt>
                <c:pt idx="6007">
                  <c:v>60.059229333361145</c:v>
                </c:pt>
                <c:pt idx="6008">
                  <c:v>60.06922833333374</c:v>
                </c:pt>
                <c:pt idx="6009">
                  <c:v>60.079227333335439</c:v>
                </c:pt>
                <c:pt idx="6010">
                  <c:v>60.089225333358627</c:v>
                </c:pt>
                <c:pt idx="6011">
                  <c:v>60.099224333360326</c:v>
                </c:pt>
                <c:pt idx="6012">
                  <c:v>60.109223333362024</c:v>
                </c:pt>
                <c:pt idx="6013">
                  <c:v>60.119221333356109</c:v>
                </c:pt>
                <c:pt idx="6014">
                  <c:v>60.129220333357807</c:v>
                </c:pt>
                <c:pt idx="6015">
                  <c:v>60.139219333359506</c:v>
                </c:pt>
                <c:pt idx="6016">
                  <c:v>60.14921733335359</c:v>
                </c:pt>
                <c:pt idx="6017">
                  <c:v>60.159216333355289</c:v>
                </c:pt>
                <c:pt idx="6018">
                  <c:v>60.169214333349373</c:v>
                </c:pt>
                <c:pt idx="6019">
                  <c:v>60.179213333351072</c:v>
                </c:pt>
                <c:pt idx="6020">
                  <c:v>60.189212333352771</c:v>
                </c:pt>
                <c:pt idx="6021">
                  <c:v>60.199210333346855</c:v>
                </c:pt>
                <c:pt idx="6022">
                  <c:v>60.209209333348554</c:v>
                </c:pt>
                <c:pt idx="6023">
                  <c:v>60.219208333350252</c:v>
                </c:pt>
                <c:pt idx="6024">
                  <c:v>60.229206333344337</c:v>
                </c:pt>
                <c:pt idx="6025">
                  <c:v>60.239205333346035</c:v>
                </c:pt>
                <c:pt idx="6026">
                  <c:v>60.249204333347734</c:v>
                </c:pt>
                <c:pt idx="6027">
                  <c:v>60.259202333341818</c:v>
                </c:pt>
                <c:pt idx="6028">
                  <c:v>60.269201333343517</c:v>
                </c:pt>
                <c:pt idx="6029">
                  <c:v>60.279200333345216</c:v>
                </c:pt>
                <c:pt idx="6030">
                  <c:v>60.2891983333393</c:v>
                </c:pt>
                <c:pt idx="6031">
                  <c:v>60.299197333340999</c:v>
                </c:pt>
                <c:pt idx="6032">
                  <c:v>60.309195333335083</c:v>
                </c:pt>
                <c:pt idx="6033">
                  <c:v>60.319194333336782</c:v>
                </c:pt>
                <c:pt idx="6034">
                  <c:v>60.32919333333848</c:v>
                </c:pt>
                <c:pt idx="6035">
                  <c:v>60.339191333361669</c:v>
                </c:pt>
                <c:pt idx="6036">
                  <c:v>60.349190333334263</c:v>
                </c:pt>
                <c:pt idx="6037">
                  <c:v>60.359189333335962</c:v>
                </c:pt>
                <c:pt idx="6038">
                  <c:v>60.36918733335915</c:v>
                </c:pt>
                <c:pt idx="6039">
                  <c:v>60.379186333360849</c:v>
                </c:pt>
                <c:pt idx="6040">
                  <c:v>60.389185333333444</c:v>
                </c:pt>
                <c:pt idx="6041">
                  <c:v>60.399183333356632</c:v>
                </c:pt>
                <c:pt idx="6042">
                  <c:v>60.409182333358331</c:v>
                </c:pt>
                <c:pt idx="6043">
                  <c:v>60.419181333360029</c:v>
                </c:pt>
                <c:pt idx="6044">
                  <c:v>60.429179333354114</c:v>
                </c:pt>
                <c:pt idx="6045">
                  <c:v>60.439178333355812</c:v>
                </c:pt>
                <c:pt idx="6046">
                  <c:v>60.449176333349897</c:v>
                </c:pt>
                <c:pt idx="6047">
                  <c:v>60.459175333351595</c:v>
                </c:pt>
                <c:pt idx="6048">
                  <c:v>60.469174333353294</c:v>
                </c:pt>
                <c:pt idx="6049">
                  <c:v>60.479172333347378</c:v>
                </c:pt>
                <c:pt idx="6050">
                  <c:v>60.489171333349077</c:v>
                </c:pt>
                <c:pt idx="6051">
                  <c:v>60.499170333350776</c:v>
                </c:pt>
                <c:pt idx="6052">
                  <c:v>60.50916833334486</c:v>
                </c:pt>
                <c:pt idx="6053">
                  <c:v>60.519167333346559</c:v>
                </c:pt>
                <c:pt idx="6054">
                  <c:v>60.529166333348257</c:v>
                </c:pt>
                <c:pt idx="6055">
                  <c:v>60.539164333342342</c:v>
                </c:pt>
                <c:pt idx="6056">
                  <c:v>60.54916333334404</c:v>
                </c:pt>
                <c:pt idx="6057">
                  <c:v>60.559162333345739</c:v>
                </c:pt>
                <c:pt idx="6058">
                  <c:v>60.569160333339823</c:v>
                </c:pt>
                <c:pt idx="6059">
                  <c:v>60.579159333341522</c:v>
                </c:pt>
                <c:pt idx="6060">
                  <c:v>60.589158333343221</c:v>
                </c:pt>
                <c:pt idx="6061">
                  <c:v>60.599156333337305</c:v>
                </c:pt>
                <c:pt idx="6062">
                  <c:v>60.609155333339004</c:v>
                </c:pt>
                <c:pt idx="6063">
                  <c:v>60.619153333362192</c:v>
                </c:pt>
                <c:pt idx="6064">
                  <c:v>60.629152333334787</c:v>
                </c:pt>
                <c:pt idx="6065">
                  <c:v>60.639151333336486</c:v>
                </c:pt>
                <c:pt idx="6066">
                  <c:v>60.649149333359674</c:v>
                </c:pt>
                <c:pt idx="6067">
                  <c:v>60.659148333361372</c:v>
                </c:pt>
                <c:pt idx="6068">
                  <c:v>60.669147333333967</c:v>
                </c:pt>
                <c:pt idx="6069">
                  <c:v>60.679145333357155</c:v>
                </c:pt>
                <c:pt idx="6070">
                  <c:v>60.689144333358854</c:v>
                </c:pt>
                <c:pt idx="6071">
                  <c:v>60.699143333360553</c:v>
                </c:pt>
                <c:pt idx="6072">
                  <c:v>60.709141333354637</c:v>
                </c:pt>
                <c:pt idx="6073">
                  <c:v>60.719140333356336</c:v>
                </c:pt>
                <c:pt idx="6074">
                  <c:v>60.729139333358034</c:v>
                </c:pt>
                <c:pt idx="6075">
                  <c:v>60.739137333352119</c:v>
                </c:pt>
                <c:pt idx="6076">
                  <c:v>60.749136333353817</c:v>
                </c:pt>
                <c:pt idx="6077">
                  <c:v>60.759134333347902</c:v>
                </c:pt>
                <c:pt idx="6078">
                  <c:v>60.7691333333496</c:v>
                </c:pt>
                <c:pt idx="6079">
                  <c:v>60.779132333351299</c:v>
                </c:pt>
                <c:pt idx="6080">
                  <c:v>60.789130333345383</c:v>
                </c:pt>
                <c:pt idx="6081">
                  <c:v>60.799129333347082</c:v>
                </c:pt>
                <c:pt idx="6082">
                  <c:v>60.809128333348781</c:v>
                </c:pt>
                <c:pt idx="6083">
                  <c:v>60.819126333342865</c:v>
                </c:pt>
                <c:pt idx="6084">
                  <c:v>60.829125333344564</c:v>
                </c:pt>
                <c:pt idx="6085">
                  <c:v>60.839124333346263</c:v>
                </c:pt>
                <c:pt idx="6086">
                  <c:v>60.849122333340347</c:v>
                </c:pt>
                <c:pt idx="6087">
                  <c:v>60.859121000015875</c:v>
                </c:pt>
                <c:pt idx="6088">
                  <c:v>60.869120000017574</c:v>
                </c:pt>
                <c:pt idx="6089">
                  <c:v>60.879118000011658</c:v>
                </c:pt>
                <c:pt idx="6090">
                  <c:v>60.889117000013357</c:v>
                </c:pt>
                <c:pt idx="6091">
                  <c:v>60.899115000007441</c:v>
                </c:pt>
                <c:pt idx="6092">
                  <c:v>60.90911400000914</c:v>
                </c:pt>
                <c:pt idx="6093">
                  <c:v>60.919113000010839</c:v>
                </c:pt>
                <c:pt idx="6094">
                  <c:v>60.929111000004923</c:v>
                </c:pt>
                <c:pt idx="6095">
                  <c:v>60.939110000006622</c:v>
                </c:pt>
                <c:pt idx="6096">
                  <c:v>60.94910900000832</c:v>
                </c:pt>
                <c:pt idx="6097">
                  <c:v>60.959107000002405</c:v>
                </c:pt>
                <c:pt idx="6098">
                  <c:v>60.969106000004103</c:v>
                </c:pt>
                <c:pt idx="6099">
                  <c:v>60.979105000005802</c:v>
                </c:pt>
                <c:pt idx="6100">
                  <c:v>60.989102999999886</c:v>
                </c:pt>
                <c:pt idx="6101">
                  <c:v>60.999102000001585</c:v>
                </c:pt>
                <c:pt idx="6102">
                  <c:v>61.009101000003284</c:v>
                </c:pt>
                <c:pt idx="6103">
                  <c:v>61.019099000026472</c:v>
                </c:pt>
                <c:pt idx="6104">
                  <c:v>61.029098000028171</c:v>
                </c:pt>
                <c:pt idx="6105">
                  <c:v>61.039097000000766</c:v>
                </c:pt>
                <c:pt idx="6106">
                  <c:v>61.049095000023954</c:v>
                </c:pt>
                <c:pt idx="6107">
                  <c:v>61.059094000025652</c:v>
                </c:pt>
                <c:pt idx="6108">
                  <c:v>61.069092000019737</c:v>
                </c:pt>
                <c:pt idx="6109">
                  <c:v>61.079091000021435</c:v>
                </c:pt>
                <c:pt idx="6110">
                  <c:v>61.089090000023134</c:v>
                </c:pt>
                <c:pt idx="6111">
                  <c:v>61.099088000017218</c:v>
                </c:pt>
                <c:pt idx="6112">
                  <c:v>61.109087000018917</c:v>
                </c:pt>
                <c:pt idx="6113">
                  <c:v>61.119086000020616</c:v>
                </c:pt>
                <c:pt idx="6114">
                  <c:v>61.1290840000147</c:v>
                </c:pt>
                <c:pt idx="6115">
                  <c:v>61.139083000016399</c:v>
                </c:pt>
                <c:pt idx="6116">
                  <c:v>61.149082000018097</c:v>
                </c:pt>
                <c:pt idx="6117">
                  <c:v>61.159080000012182</c:v>
                </c:pt>
                <c:pt idx="6118">
                  <c:v>61.16907900001388</c:v>
                </c:pt>
                <c:pt idx="6119">
                  <c:v>61.179078000015579</c:v>
                </c:pt>
                <c:pt idx="6120">
                  <c:v>61.189076000009663</c:v>
                </c:pt>
                <c:pt idx="6121">
                  <c:v>61.199075000011362</c:v>
                </c:pt>
                <c:pt idx="6122">
                  <c:v>61.209074000013061</c:v>
                </c:pt>
                <c:pt idx="6123">
                  <c:v>61.219072000007145</c:v>
                </c:pt>
                <c:pt idx="6124">
                  <c:v>61.229071000008844</c:v>
                </c:pt>
                <c:pt idx="6125">
                  <c:v>61.239069000002928</c:v>
                </c:pt>
                <c:pt idx="6126">
                  <c:v>61.249068000004627</c:v>
                </c:pt>
                <c:pt idx="6127">
                  <c:v>61.259067000006326</c:v>
                </c:pt>
                <c:pt idx="6128">
                  <c:v>61.26906500000041</c:v>
                </c:pt>
                <c:pt idx="6129">
                  <c:v>61.279064000002109</c:v>
                </c:pt>
                <c:pt idx="6130">
                  <c:v>61.289063000003807</c:v>
                </c:pt>
                <c:pt idx="6131">
                  <c:v>61.299061000026995</c:v>
                </c:pt>
                <c:pt idx="6132">
                  <c:v>61.309060000028694</c:v>
                </c:pt>
                <c:pt idx="6133">
                  <c:v>61.319059000001289</c:v>
                </c:pt>
                <c:pt idx="6134">
                  <c:v>61.329057000024477</c:v>
                </c:pt>
                <c:pt idx="6135">
                  <c:v>61.339056000026176</c:v>
                </c:pt>
                <c:pt idx="6136">
                  <c:v>61.349055000027874</c:v>
                </c:pt>
                <c:pt idx="6137">
                  <c:v>61.359053000021959</c:v>
                </c:pt>
                <c:pt idx="6138">
                  <c:v>61.369052000023657</c:v>
                </c:pt>
                <c:pt idx="6139">
                  <c:v>61.379051000025356</c:v>
                </c:pt>
                <c:pt idx="6140">
                  <c:v>61.38904900001944</c:v>
                </c:pt>
                <c:pt idx="6141">
                  <c:v>61.399048000021139</c:v>
                </c:pt>
                <c:pt idx="6142">
                  <c:v>61.409046000015223</c:v>
                </c:pt>
                <c:pt idx="6143">
                  <c:v>61.419045000016922</c:v>
                </c:pt>
                <c:pt idx="6144">
                  <c:v>61.429044000018621</c:v>
                </c:pt>
                <c:pt idx="6145">
                  <c:v>61.439042000012705</c:v>
                </c:pt>
                <c:pt idx="6146">
                  <c:v>61.449041000014404</c:v>
                </c:pt>
                <c:pt idx="6147">
                  <c:v>61.459040000016103</c:v>
                </c:pt>
                <c:pt idx="6148">
                  <c:v>61.469038000010187</c:v>
                </c:pt>
                <c:pt idx="6149">
                  <c:v>61.479037000011886</c:v>
                </c:pt>
                <c:pt idx="6150">
                  <c:v>61.489036000013584</c:v>
                </c:pt>
                <c:pt idx="6151">
                  <c:v>61.499034000007669</c:v>
                </c:pt>
                <c:pt idx="6152">
                  <c:v>61.509033000009367</c:v>
                </c:pt>
                <c:pt idx="6153">
                  <c:v>61.519032000011066</c:v>
                </c:pt>
                <c:pt idx="6154">
                  <c:v>61.52903000000515</c:v>
                </c:pt>
                <c:pt idx="6155">
                  <c:v>61.539029000006849</c:v>
                </c:pt>
                <c:pt idx="6156">
                  <c:v>61.549028000008548</c:v>
                </c:pt>
                <c:pt idx="6157">
                  <c:v>61.559026000002632</c:v>
                </c:pt>
                <c:pt idx="6158">
                  <c:v>61.569025000004331</c:v>
                </c:pt>
                <c:pt idx="6159">
                  <c:v>61.579023000027519</c:v>
                </c:pt>
                <c:pt idx="6160">
                  <c:v>61.589022000000114</c:v>
                </c:pt>
                <c:pt idx="6161">
                  <c:v>61.599021000001812</c:v>
                </c:pt>
                <c:pt idx="6162">
                  <c:v>61.609019000025</c:v>
                </c:pt>
                <c:pt idx="6163">
                  <c:v>61.619018000026699</c:v>
                </c:pt>
                <c:pt idx="6164">
                  <c:v>61.629017000028398</c:v>
                </c:pt>
                <c:pt idx="6165">
                  <c:v>61.639015000022482</c:v>
                </c:pt>
                <c:pt idx="6166">
                  <c:v>61.649014000024181</c:v>
                </c:pt>
                <c:pt idx="6167">
                  <c:v>61.65901300002588</c:v>
                </c:pt>
                <c:pt idx="6168">
                  <c:v>61.669011000019964</c:v>
                </c:pt>
                <c:pt idx="6169">
                  <c:v>61.679010000021663</c:v>
                </c:pt>
                <c:pt idx="6170">
                  <c:v>61.689009000023361</c:v>
                </c:pt>
                <c:pt idx="6171">
                  <c:v>61.699007000017446</c:v>
                </c:pt>
                <c:pt idx="6172">
                  <c:v>61.709006000019144</c:v>
                </c:pt>
                <c:pt idx="6173">
                  <c:v>61.719005000020843</c:v>
                </c:pt>
                <c:pt idx="6174">
                  <c:v>61.729003000014927</c:v>
                </c:pt>
                <c:pt idx="6175">
                  <c:v>61.739002000016626</c:v>
                </c:pt>
                <c:pt idx="6176">
                  <c:v>61.74900000001071</c:v>
                </c:pt>
                <c:pt idx="6177">
                  <c:v>61.758999000012409</c:v>
                </c:pt>
                <c:pt idx="6178">
                  <c:v>61.768998000014108</c:v>
                </c:pt>
                <c:pt idx="6179">
                  <c:v>61.778996000008192</c:v>
                </c:pt>
                <c:pt idx="6180">
                  <c:v>61.788995000009891</c:v>
                </c:pt>
                <c:pt idx="6181">
                  <c:v>61.798994000011589</c:v>
                </c:pt>
                <c:pt idx="6182">
                  <c:v>61.808992000005674</c:v>
                </c:pt>
                <c:pt idx="6183">
                  <c:v>61.818991000007372</c:v>
                </c:pt>
                <c:pt idx="6184">
                  <c:v>61.828990000009071</c:v>
                </c:pt>
                <c:pt idx="6185">
                  <c:v>61.838988000003155</c:v>
                </c:pt>
                <c:pt idx="6186">
                  <c:v>61.848987000004854</c:v>
                </c:pt>
                <c:pt idx="6187">
                  <c:v>61.858986125007505</c:v>
                </c:pt>
                <c:pt idx="6188">
                  <c:v>61.868984125001589</c:v>
                </c:pt>
                <c:pt idx="6189">
                  <c:v>61.878983125003288</c:v>
                </c:pt>
                <c:pt idx="6190">
                  <c:v>61.888982125004986</c:v>
                </c:pt>
                <c:pt idx="6191">
                  <c:v>61.898980125028174</c:v>
                </c:pt>
                <c:pt idx="6192">
                  <c:v>61.908979125000769</c:v>
                </c:pt>
                <c:pt idx="6193">
                  <c:v>61.918977125023957</c:v>
                </c:pt>
                <c:pt idx="6194">
                  <c:v>61.928976125025656</c:v>
                </c:pt>
                <c:pt idx="6195">
                  <c:v>61.938975125027355</c:v>
                </c:pt>
                <c:pt idx="6196">
                  <c:v>61.948973125021439</c:v>
                </c:pt>
                <c:pt idx="6197">
                  <c:v>61.958972125023138</c:v>
                </c:pt>
                <c:pt idx="6198">
                  <c:v>61.968971125024837</c:v>
                </c:pt>
                <c:pt idx="6199">
                  <c:v>61.978969125018921</c:v>
                </c:pt>
                <c:pt idx="6200">
                  <c:v>61.988968125020619</c:v>
                </c:pt>
                <c:pt idx="6201">
                  <c:v>61.998967125022318</c:v>
                </c:pt>
                <c:pt idx="6202">
                  <c:v>62.008965125016402</c:v>
                </c:pt>
                <c:pt idx="6203">
                  <c:v>62.018964125018101</c:v>
                </c:pt>
                <c:pt idx="6204">
                  <c:v>62.0289631250198</c:v>
                </c:pt>
                <c:pt idx="6205">
                  <c:v>62.038961125013884</c:v>
                </c:pt>
                <c:pt idx="6206">
                  <c:v>62.048960125015583</c:v>
                </c:pt>
                <c:pt idx="6207">
                  <c:v>62.058959125017282</c:v>
                </c:pt>
                <c:pt idx="6208">
                  <c:v>62.068957125011366</c:v>
                </c:pt>
                <c:pt idx="6209">
                  <c:v>62.078956125013065</c:v>
                </c:pt>
                <c:pt idx="6210">
                  <c:v>62.088954125007149</c:v>
                </c:pt>
                <c:pt idx="6211">
                  <c:v>62.098953125008848</c:v>
                </c:pt>
                <c:pt idx="6212">
                  <c:v>62.108952125010546</c:v>
                </c:pt>
                <c:pt idx="6213">
                  <c:v>62.118950125004631</c:v>
                </c:pt>
                <c:pt idx="6214">
                  <c:v>62.128949125006329</c:v>
                </c:pt>
                <c:pt idx="6215">
                  <c:v>62.138948125008028</c:v>
                </c:pt>
                <c:pt idx="6216">
                  <c:v>62.148946125002112</c:v>
                </c:pt>
                <c:pt idx="6217">
                  <c:v>62.158945125003811</c:v>
                </c:pt>
                <c:pt idx="6218">
                  <c:v>62.16894412500551</c:v>
                </c:pt>
                <c:pt idx="6219">
                  <c:v>62.178942125028698</c:v>
                </c:pt>
                <c:pt idx="6220">
                  <c:v>62.188941125001293</c:v>
                </c:pt>
                <c:pt idx="6221">
                  <c:v>62.198940125002991</c:v>
                </c:pt>
                <c:pt idx="6222">
                  <c:v>62.208938125026179</c:v>
                </c:pt>
                <c:pt idx="6223">
                  <c:v>62.218937125027878</c:v>
                </c:pt>
                <c:pt idx="6224">
                  <c:v>62.228936125000473</c:v>
                </c:pt>
                <c:pt idx="6225">
                  <c:v>62.238934125023661</c:v>
                </c:pt>
                <c:pt idx="6226">
                  <c:v>62.24893312502536</c:v>
                </c:pt>
                <c:pt idx="6227">
                  <c:v>62.258932125027059</c:v>
                </c:pt>
                <c:pt idx="6228">
                  <c:v>62.268930125021143</c:v>
                </c:pt>
                <c:pt idx="6229">
                  <c:v>62.278929125022842</c:v>
                </c:pt>
                <c:pt idx="6230">
                  <c:v>62.288927125016926</c:v>
                </c:pt>
                <c:pt idx="6231">
                  <c:v>62.298926125018625</c:v>
                </c:pt>
                <c:pt idx="6232">
                  <c:v>62.308925125020323</c:v>
                </c:pt>
                <c:pt idx="6233">
                  <c:v>62.318923125014408</c:v>
                </c:pt>
                <c:pt idx="6234">
                  <c:v>62.328922125016106</c:v>
                </c:pt>
                <c:pt idx="6235">
                  <c:v>62.338921125017805</c:v>
                </c:pt>
                <c:pt idx="6236">
                  <c:v>62.348919125011889</c:v>
                </c:pt>
                <c:pt idx="6237">
                  <c:v>62.358918125013588</c:v>
                </c:pt>
                <c:pt idx="6238">
                  <c:v>62.368917125015287</c:v>
                </c:pt>
                <c:pt idx="6239">
                  <c:v>62.378915125009371</c:v>
                </c:pt>
                <c:pt idx="6240">
                  <c:v>62.38891412501107</c:v>
                </c:pt>
                <c:pt idx="6241">
                  <c:v>62.398913125012768</c:v>
                </c:pt>
                <c:pt idx="6242">
                  <c:v>62.408911125006853</c:v>
                </c:pt>
                <c:pt idx="6243">
                  <c:v>62.418910125008551</c:v>
                </c:pt>
                <c:pt idx="6244">
                  <c:v>62.42890912501025</c:v>
                </c:pt>
                <c:pt idx="6245">
                  <c:v>62.438907125004334</c:v>
                </c:pt>
                <c:pt idx="6246">
                  <c:v>62.448906125006033</c:v>
                </c:pt>
                <c:pt idx="6247">
                  <c:v>62.458905125007732</c:v>
                </c:pt>
                <c:pt idx="6248">
                  <c:v>62.468903125001816</c:v>
                </c:pt>
                <c:pt idx="6249">
                  <c:v>62.478902125003515</c:v>
                </c:pt>
                <c:pt idx="6250">
                  <c:v>62.488900125026703</c:v>
                </c:pt>
                <c:pt idx="6251">
                  <c:v>62.498899125028402</c:v>
                </c:pt>
                <c:pt idx="6252">
                  <c:v>62.508898125000997</c:v>
                </c:pt>
                <c:pt idx="6253">
                  <c:v>62.518896125024185</c:v>
                </c:pt>
                <c:pt idx="6254">
                  <c:v>62.528895125025883</c:v>
                </c:pt>
                <c:pt idx="6255">
                  <c:v>62.538894125027582</c:v>
                </c:pt>
                <c:pt idx="6256">
                  <c:v>62.548892125021666</c:v>
                </c:pt>
                <c:pt idx="6257">
                  <c:v>62.558891125023365</c:v>
                </c:pt>
                <c:pt idx="6258">
                  <c:v>62.568890125025064</c:v>
                </c:pt>
                <c:pt idx="6259">
                  <c:v>62.578888125019148</c:v>
                </c:pt>
                <c:pt idx="6260">
                  <c:v>62.588887125020847</c:v>
                </c:pt>
                <c:pt idx="6261">
                  <c:v>62.598886125022545</c:v>
                </c:pt>
                <c:pt idx="6262">
                  <c:v>62.60888412501663</c:v>
                </c:pt>
                <c:pt idx="6263">
                  <c:v>62.618883125018328</c:v>
                </c:pt>
                <c:pt idx="6264">
                  <c:v>62.628882125020027</c:v>
                </c:pt>
                <c:pt idx="6265">
                  <c:v>62.638880125014111</c:v>
                </c:pt>
                <c:pt idx="6266">
                  <c:v>62.64887912501581</c:v>
                </c:pt>
                <c:pt idx="6267">
                  <c:v>62.658878125017509</c:v>
                </c:pt>
                <c:pt idx="6268">
                  <c:v>62.668876125011593</c:v>
                </c:pt>
                <c:pt idx="6269">
                  <c:v>62.678875125013292</c:v>
                </c:pt>
                <c:pt idx="6270">
                  <c:v>62.688873125007376</c:v>
                </c:pt>
                <c:pt idx="6271">
                  <c:v>62.698872125009075</c:v>
                </c:pt>
                <c:pt idx="6272">
                  <c:v>62.708871125010774</c:v>
                </c:pt>
                <c:pt idx="6273">
                  <c:v>62.718869125004858</c:v>
                </c:pt>
                <c:pt idx="6274">
                  <c:v>62.728868125006557</c:v>
                </c:pt>
                <c:pt idx="6275">
                  <c:v>62.738867125008255</c:v>
                </c:pt>
                <c:pt idx="6276">
                  <c:v>62.748865125002339</c:v>
                </c:pt>
                <c:pt idx="6277">
                  <c:v>62.758864125004038</c:v>
                </c:pt>
                <c:pt idx="6278">
                  <c:v>62.768863125005737</c:v>
                </c:pt>
                <c:pt idx="6279">
                  <c:v>62.778861125028925</c:v>
                </c:pt>
                <c:pt idx="6280">
                  <c:v>62.78886012500152</c:v>
                </c:pt>
                <c:pt idx="6281">
                  <c:v>62.798859125003219</c:v>
                </c:pt>
                <c:pt idx="6282">
                  <c:v>62.808857125026407</c:v>
                </c:pt>
                <c:pt idx="6283">
                  <c:v>62.818856125028105</c:v>
                </c:pt>
                <c:pt idx="6284">
                  <c:v>62.8288551250007</c:v>
                </c:pt>
                <c:pt idx="6285">
                  <c:v>62.838853125023888</c:v>
                </c:pt>
                <c:pt idx="6286">
                  <c:v>62.848852125025587</c:v>
                </c:pt>
                <c:pt idx="6287">
                  <c:v>62.858851250028238</c:v>
                </c:pt>
                <c:pt idx="6288">
                  <c:v>62.868849250022322</c:v>
                </c:pt>
                <c:pt idx="6289">
                  <c:v>62.878848250024021</c:v>
                </c:pt>
                <c:pt idx="6290">
                  <c:v>62.888846250018105</c:v>
                </c:pt>
                <c:pt idx="6291">
                  <c:v>62.898845250019804</c:v>
                </c:pt>
                <c:pt idx="6292">
                  <c:v>62.908844250021502</c:v>
                </c:pt>
                <c:pt idx="6293">
                  <c:v>62.918842250015587</c:v>
                </c:pt>
                <c:pt idx="6294">
                  <c:v>62.928841250017285</c:v>
                </c:pt>
                <c:pt idx="6295">
                  <c:v>62.938840250018984</c:v>
                </c:pt>
                <c:pt idx="6296">
                  <c:v>62.948838250013068</c:v>
                </c:pt>
                <c:pt idx="6297">
                  <c:v>62.958837250014767</c:v>
                </c:pt>
                <c:pt idx="6298">
                  <c:v>62.968836250016466</c:v>
                </c:pt>
                <c:pt idx="6299">
                  <c:v>62.97883425001055</c:v>
                </c:pt>
                <c:pt idx="6300">
                  <c:v>62.988833250012249</c:v>
                </c:pt>
                <c:pt idx="6301">
                  <c:v>62.998832250013947</c:v>
                </c:pt>
                <c:pt idx="6302">
                  <c:v>63.008830250008032</c:v>
                </c:pt>
                <c:pt idx="6303">
                  <c:v>63.01882925000973</c:v>
                </c:pt>
                <c:pt idx="6304">
                  <c:v>63.028828250011429</c:v>
                </c:pt>
                <c:pt idx="6305">
                  <c:v>63.038826250005513</c:v>
                </c:pt>
                <c:pt idx="6306">
                  <c:v>63.048825250007212</c:v>
                </c:pt>
                <c:pt idx="6307">
                  <c:v>63.058824250008911</c:v>
                </c:pt>
                <c:pt idx="6308">
                  <c:v>63.068822250002995</c:v>
                </c:pt>
                <c:pt idx="6309">
                  <c:v>63.078821250004694</c:v>
                </c:pt>
                <c:pt idx="6310">
                  <c:v>63.088820250006393</c:v>
                </c:pt>
                <c:pt idx="6311">
                  <c:v>63.098818250000477</c:v>
                </c:pt>
                <c:pt idx="6312">
                  <c:v>63.108817250002176</c:v>
                </c:pt>
                <c:pt idx="6313">
                  <c:v>63.118815250025364</c:v>
                </c:pt>
                <c:pt idx="6314">
                  <c:v>63.128814250027062</c:v>
                </c:pt>
                <c:pt idx="6315">
                  <c:v>63.138813250028761</c:v>
                </c:pt>
                <c:pt idx="6316">
                  <c:v>63.148811250022845</c:v>
                </c:pt>
                <c:pt idx="6317">
                  <c:v>63.158810250024544</c:v>
                </c:pt>
                <c:pt idx="6318">
                  <c:v>63.168809250026243</c:v>
                </c:pt>
                <c:pt idx="6319">
                  <c:v>63.178807250020327</c:v>
                </c:pt>
                <c:pt idx="6320">
                  <c:v>63.188806250022026</c:v>
                </c:pt>
                <c:pt idx="6321">
                  <c:v>63.198805250023725</c:v>
                </c:pt>
                <c:pt idx="6322">
                  <c:v>63.208803250017809</c:v>
                </c:pt>
                <c:pt idx="6323">
                  <c:v>63.218802250019507</c:v>
                </c:pt>
                <c:pt idx="6324">
                  <c:v>63.228801250021206</c:v>
                </c:pt>
                <c:pt idx="6325">
                  <c:v>63.23879925001529</c:v>
                </c:pt>
                <c:pt idx="6326">
                  <c:v>63.248798250016989</c:v>
                </c:pt>
                <c:pt idx="6327">
                  <c:v>63.258797250018688</c:v>
                </c:pt>
                <c:pt idx="6328">
                  <c:v>63.268795250012772</c:v>
                </c:pt>
                <c:pt idx="6329">
                  <c:v>63.278794250014471</c:v>
                </c:pt>
                <c:pt idx="6330">
                  <c:v>63.28879325001617</c:v>
                </c:pt>
                <c:pt idx="6331">
                  <c:v>63.298791250010254</c:v>
                </c:pt>
                <c:pt idx="6332">
                  <c:v>63.308790250011953</c:v>
                </c:pt>
                <c:pt idx="6333">
                  <c:v>63.318789250013651</c:v>
                </c:pt>
                <c:pt idx="6334">
                  <c:v>63.328787250007736</c:v>
                </c:pt>
                <c:pt idx="6335">
                  <c:v>63.338786250009434</c:v>
                </c:pt>
                <c:pt idx="6336">
                  <c:v>63.348784250003519</c:v>
                </c:pt>
                <c:pt idx="6337">
                  <c:v>63.358783250005217</c:v>
                </c:pt>
                <c:pt idx="6338">
                  <c:v>63.368782250006916</c:v>
                </c:pt>
                <c:pt idx="6339">
                  <c:v>63.378780250001</c:v>
                </c:pt>
                <c:pt idx="6340">
                  <c:v>63.388779250002699</c:v>
                </c:pt>
                <c:pt idx="6341">
                  <c:v>63.398778250004398</c:v>
                </c:pt>
                <c:pt idx="6342">
                  <c:v>63.408776250027586</c:v>
                </c:pt>
                <c:pt idx="6343">
                  <c:v>63.418775250000181</c:v>
                </c:pt>
                <c:pt idx="6344">
                  <c:v>63.428774250001879</c:v>
                </c:pt>
                <c:pt idx="6345">
                  <c:v>63.438772250025067</c:v>
                </c:pt>
                <c:pt idx="6346">
                  <c:v>63.448771250026766</c:v>
                </c:pt>
                <c:pt idx="6347">
                  <c:v>63.458770250028465</c:v>
                </c:pt>
                <c:pt idx="6348">
                  <c:v>63.468768250022549</c:v>
                </c:pt>
                <c:pt idx="6349">
                  <c:v>63.478767250024248</c:v>
                </c:pt>
                <c:pt idx="6350">
                  <c:v>63.488766250025947</c:v>
                </c:pt>
                <c:pt idx="6351">
                  <c:v>63.498764250020031</c:v>
                </c:pt>
                <c:pt idx="6352">
                  <c:v>63.50876325002173</c:v>
                </c:pt>
                <c:pt idx="6353">
                  <c:v>63.518762250023428</c:v>
                </c:pt>
                <c:pt idx="6354">
                  <c:v>63.528760250017513</c:v>
                </c:pt>
                <c:pt idx="6355">
                  <c:v>63.538759250019211</c:v>
                </c:pt>
                <c:pt idx="6356">
                  <c:v>63.54875825002091</c:v>
                </c:pt>
                <c:pt idx="6357">
                  <c:v>63.558756250014994</c:v>
                </c:pt>
                <c:pt idx="6358">
                  <c:v>63.568755250016693</c:v>
                </c:pt>
                <c:pt idx="6359">
                  <c:v>63.578754250018392</c:v>
                </c:pt>
                <c:pt idx="6360">
                  <c:v>63.588752250012476</c:v>
                </c:pt>
                <c:pt idx="6361">
                  <c:v>63.598751250014175</c:v>
                </c:pt>
                <c:pt idx="6362">
                  <c:v>63.608749250008259</c:v>
                </c:pt>
                <c:pt idx="6363">
                  <c:v>63.618748250009958</c:v>
                </c:pt>
                <c:pt idx="6364">
                  <c:v>63.628747250011656</c:v>
                </c:pt>
                <c:pt idx="6365">
                  <c:v>63.638745250005741</c:v>
                </c:pt>
                <c:pt idx="6366">
                  <c:v>63.648744250007439</c:v>
                </c:pt>
                <c:pt idx="6367">
                  <c:v>63.658743250009138</c:v>
                </c:pt>
                <c:pt idx="6368">
                  <c:v>63.668741250003222</c:v>
                </c:pt>
                <c:pt idx="6369">
                  <c:v>63.678740250004921</c:v>
                </c:pt>
                <c:pt idx="6370">
                  <c:v>63.68873925000662</c:v>
                </c:pt>
                <c:pt idx="6371">
                  <c:v>63.698737250000704</c:v>
                </c:pt>
                <c:pt idx="6372">
                  <c:v>63.708736250002403</c:v>
                </c:pt>
                <c:pt idx="6373">
                  <c:v>63.718735250004102</c:v>
                </c:pt>
                <c:pt idx="6374">
                  <c:v>63.72873325002729</c:v>
                </c:pt>
                <c:pt idx="6375">
                  <c:v>63.738732249999885</c:v>
                </c:pt>
                <c:pt idx="6376">
                  <c:v>63.748731250001583</c:v>
                </c:pt>
                <c:pt idx="6377">
                  <c:v>63.758729250024771</c:v>
                </c:pt>
                <c:pt idx="6378">
                  <c:v>63.76872825002647</c:v>
                </c:pt>
                <c:pt idx="6379">
                  <c:v>63.778727250028169</c:v>
                </c:pt>
                <c:pt idx="6380">
                  <c:v>63.788725250022253</c:v>
                </c:pt>
                <c:pt idx="6381">
                  <c:v>63.798724250023952</c:v>
                </c:pt>
                <c:pt idx="6382">
                  <c:v>63.80872325002565</c:v>
                </c:pt>
                <c:pt idx="6383">
                  <c:v>63.818721250019735</c:v>
                </c:pt>
                <c:pt idx="6384">
                  <c:v>63.828720250021433</c:v>
                </c:pt>
                <c:pt idx="6385">
                  <c:v>63.838719250023132</c:v>
                </c:pt>
                <c:pt idx="6386">
                  <c:v>63.848717250017216</c:v>
                </c:pt>
                <c:pt idx="6387">
                  <c:v>63.858716125017963</c:v>
                </c:pt>
                <c:pt idx="6388">
                  <c:v>63.868714125012048</c:v>
                </c:pt>
                <c:pt idx="6389">
                  <c:v>63.878713125013746</c:v>
                </c:pt>
                <c:pt idx="6390">
                  <c:v>63.888712125015445</c:v>
                </c:pt>
                <c:pt idx="6391">
                  <c:v>63.898710125009529</c:v>
                </c:pt>
                <c:pt idx="6392">
                  <c:v>63.908709125011228</c:v>
                </c:pt>
                <c:pt idx="6393">
                  <c:v>63.918708125012927</c:v>
                </c:pt>
                <c:pt idx="6394">
                  <c:v>63.928706125007011</c:v>
                </c:pt>
                <c:pt idx="6395">
                  <c:v>63.93870512500871</c:v>
                </c:pt>
                <c:pt idx="6396">
                  <c:v>63.948704125010408</c:v>
                </c:pt>
                <c:pt idx="6397">
                  <c:v>63.958702125004493</c:v>
                </c:pt>
                <c:pt idx="6398">
                  <c:v>63.968701125006191</c:v>
                </c:pt>
                <c:pt idx="6399">
                  <c:v>63.97870012500789</c:v>
                </c:pt>
                <c:pt idx="6400">
                  <c:v>63.988698125001974</c:v>
                </c:pt>
                <c:pt idx="6401">
                  <c:v>63.998697125003673</c:v>
                </c:pt>
                <c:pt idx="6402">
                  <c:v>64.008696125005372</c:v>
                </c:pt>
                <c:pt idx="6403">
                  <c:v>64.01869412502856</c:v>
                </c:pt>
                <c:pt idx="6404">
                  <c:v>64.028693125001155</c:v>
                </c:pt>
                <c:pt idx="6405">
                  <c:v>64.038692125002854</c:v>
                </c:pt>
                <c:pt idx="6406">
                  <c:v>64.048690125026042</c:v>
                </c:pt>
                <c:pt idx="6407">
                  <c:v>64.05868912502774</c:v>
                </c:pt>
                <c:pt idx="6408">
                  <c:v>64.068688125000335</c:v>
                </c:pt>
                <c:pt idx="6409">
                  <c:v>64.078686125023523</c:v>
                </c:pt>
                <c:pt idx="6410">
                  <c:v>64.088685125025222</c:v>
                </c:pt>
                <c:pt idx="6411">
                  <c:v>64.098684125026921</c:v>
                </c:pt>
                <c:pt idx="6412">
                  <c:v>64.108682125021005</c:v>
                </c:pt>
                <c:pt idx="6413">
                  <c:v>64.118681125022704</c:v>
                </c:pt>
                <c:pt idx="6414">
                  <c:v>64.128680125024403</c:v>
                </c:pt>
                <c:pt idx="6415">
                  <c:v>64.138678125018487</c:v>
                </c:pt>
                <c:pt idx="6416">
                  <c:v>64.148677125020185</c:v>
                </c:pt>
                <c:pt idx="6417">
                  <c:v>64.15867512501427</c:v>
                </c:pt>
                <c:pt idx="6418">
                  <c:v>64.168674125015968</c:v>
                </c:pt>
                <c:pt idx="6419">
                  <c:v>64.178673125017667</c:v>
                </c:pt>
                <c:pt idx="6420">
                  <c:v>64.188671125011751</c:v>
                </c:pt>
                <c:pt idx="6421">
                  <c:v>64.19867012501345</c:v>
                </c:pt>
                <c:pt idx="6422">
                  <c:v>64.208669125015149</c:v>
                </c:pt>
                <c:pt idx="6423">
                  <c:v>64.218667125009233</c:v>
                </c:pt>
                <c:pt idx="6424">
                  <c:v>64.228666125010932</c:v>
                </c:pt>
                <c:pt idx="6425">
                  <c:v>64.238665125012631</c:v>
                </c:pt>
                <c:pt idx="6426">
                  <c:v>64.248663125006715</c:v>
                </c:pt>
                <c:pt idx="6427">
                  <c:v>64.258662125008414</c:v>
                </c:pt>
                <c:pt idx="6428">
                  <c:v>64.268661125010112</c:v>
                </c:pt>
                <c:pt idx="6429">
                  <c:v>64.278659125004197</c:v>
                </c:pt>
                <c:pt idx="6430">
                  <c:v>64.288658125005895</c:v>
                </c:pt>
                <c:pt idx="6431">
                  <c:v>64.298657125007594</c:v>
                </c:pt>
                <c:pt idx="6432">
                  <c:v>64.308655125001678</c:v>
                </c:pt>
                <c:pt idx="6433">
                  <c:v>64.318654125003377</c:v>
                </c:pt>
                <c:pt idx="6434">
                  <c:v>64.328653125005076</c:v>
                </c:pt>
                <c:pt idx="6435">
                  <c:v>64.338651125028264</c:v>
                </c:pt>
                <c:pt idx="6436">
                  <c:v>64.348650125000859</c:v>
                </c:pt>
                <c:pt idx="6437">
                  <c:v>64.358648125024047</c:v>
                </c:pt>
                <c:pt idx="6438">
                  <c:v>64.368647125025745</c:v>
                </c:pt>
                <c:pt idx="6439">
                  <c:v>64.378646125027444</c:v>
                </c:pt>
                <c:pt idx="6440">
                  <c:v>64.388645125000039</c:v>
                </c:pt>
                <c:pt idx="6441">
                  <c:v>64.398643125023227</c:v>
                </c:pt>
                <c:pt idx="6442">
                  <c:v>64.408642125024926</c:v>
                </c:pt>
                <c:pt idx="6443">
                  <c:v>64.41864012501901</c:v>
                </c:pt>
                <c:pt idx="6444">
                  <c:v>64.428639125020709</c:v>
                </c:pt>
                <c:pt idx="6445">
                  <c:v>64.438638125022408</c:v>
                </c:pt>
                <c:pt idx="6446">
                  <c:v>64.448636125016492</c:v>
                </c:pt>
                <c:pt idx="6447">
                  <c:v>64.458635125018191</c:v>
                </c:pt>
                <c:pt idx="6448">
                  <c:v>64.468634125019889</c:v>
                </c:pt>
                <c:pt idx="6449">
                  <c:v>64.478632125013974</c:v>
                </c:pt>
                <c:pt idx="6450">
                  <c:v>64.488631125015672</c:v>
                </c:pt>
                <c:pt idx="6451">
                  <c:v>64.498630125017371</c:v>
                </c:pt>
                <c:pt idx="6452">
                  <c:v>64.508628125011455</c:v>
                </c:pt>
                <c:pt idx="6453">
                  <c:v>64.518627125013154</c:v>
                </c:pt>
                <c:pt idx="6454">
                  <c:v>64.528626125014853</c:v>
                </c:pt>
                <c:pt idx="6455">
                  <c:v>64.538624125008937</c:v>
                </c:pt>
                <c:pt idx="6456">
                  <c:v>64.548623125010636</c:v>
                </c:pt>
                <c:pt idx="6457">
                  <c:v>64.558622125012334</c:v>
                </c:pt>
                <c:pt idx="6458">
                  <c:v>64.568620125006419</c:v>
                </c:pt>
                <c:pt idx="6459">
                  <c:v>64.578619125008117</c:v>
                </c:pt>
                <c:pt idx="6460">
                  <c:v>64.588618125009816</c:v>
                </c:pt>
                <c:pt idx="6461">
                  <c:v>64.5986161250039</c:v>
                </c:pt>
                <c:pt idx="6462">
                  <c:v>64.608615125005599</c:v>
                </c:pt>
                <c:pt idx="6463">
                  <c:v>64.618614125007298</c:v>
                </c:pt>
                <c:pt idx="6464">
                  <c:v>64.628612125001382</c:v>
                </c:pt>
                <c:pt idx="6465">
                  <c:v>64.638611125003081</c:v>
                </c:pt>
                <c:pt idx="6466">
                  <c:v>64.64861012500478</c:v>
                </c:pt>
                <c:pt idx="6467">
                  <c:v>64.658608125027968</c:v>
                </c:pt>
                <c:pt idx="6468">
                  <c:v>64.668607125000563</c:v>
                </c:pt>
                <c:pt idx="6469">
                  <c:v>64.678606125002261</c:v>
                </c:pt>
                <c:pt idx="6470">
                  <c:v>64.688604125025449</c:v>
                </c:pt>
                <c:pt idx="6471">
                  <c:v>64.698603125027148</c:v>
                </c:pt>
                <c:pt idx="6472">
                  <c:v>64.708602125028847</c:v>
                </c:pt>
                <c:pt idx="6473">
                  <c:v>64.718600125022931</c:v>
                </c:pt>
                <c:pt idx="6474">
                  <c:v>64.72859912502463</c:v>
                </c:pt>
                <c:pt idx="6475">
                  <c:v>64.738597125018714</c:v>
                </c:pt>
                <c:pt idx="6476">
                  <c:v>64.748596125020413</c:v>
                </c:pt>
                <c:pt idx="6477">
                  <c:v>64.758595125022111</c:v>
                </c:pt>
                <c:pt idx="6478">
                  <c:v>64.768593125016196</c:v>
                </c:pt>
                <c:pt idx="6479">
                  <c:v>64.778592125017894</c:v>
                </c:pt>
                <c:pt idx="6480">
                  <c:v>64.788591125019593</c:v>
                </c:pt>
                <c:pt idx="6481">
                  <c:v>64.798589125013677</c:v>
                </c:pt>
                <c:pt idx="6482">
                  <c:v>64.808588125015376</c:v>
                </c:pt>
                <c:pt idx="6483">
                  <c:v>64.818587125017075</c:v>
                </c:pt>
                <c:pt idx="6484">
                  <c:v>64.828585125011159</c:v>
                </c:pt>
                <c:pt idx="6485">
                  <c:v>64.838584125012858</c:v>
                </c:pt>
                <c:pt idx="6486">
                  <c:v>64.848583125014557</c:v>
                </c:pt>
                <c:pt idx="6487">
                  <c:v>64.858580958360108</c:v>
                </c:pt>
                <c:pt idx="6488">
                  <c:v>64.868579958361806</c:v>
                </c:pt>
                <c:pt idx="6489">
                  <c:v>64.878578958334401</c:v>
                </c:pt>
                <c:pt idx="6490">
                  <c:v>64.888576958357589</c:v>
                </c:pt>
                <c:pt idx="6491">
                  <c:v>64.898575958359288</c:v>
                </c:pt>
                <c:pt idx="6492">
                  <c:v>64.908574958360987</c:v>
                </c:pt>
                <c:pt idx="6493">
                  <c:v>64.918572958355071</c:v>
                </c:pt>
                <c:pt idx="6494">
                  <c:v>64.92857195835677</c:v>
                </c:pt>
                <c:pt idx="6495">
                  <c:v>64.938570958358468</c:v>
                </c:pt>
                <c:pt idx="6496">
                  <c:v>64.948568958352553</c:v>
                </c:pt>
                <c:pt idx="6497">
                  <c:v>64.958567958354251</c:v>
                </c:pt>
                <c:pt idx="6498">
                  <c:v>64.96856695835595</c:v>
                </c:pt>
                <c:pt idx="6499">
                  <c:v>64.978564958350034</c:v>
                </c:pt>
                <c:pt idx="6500">
                  <c:v>64.988563958351733</c:v>
                </c:pt>
                <c:pt idx="6501">
                  <c:v>64.998562958353432</c:v>
                </c:pt>
                <c:pt idx="6502">
                  <c:v>65.008560958347516</c:v>
                </c:pt>
                <c:pt idx="6503">
                  <c:v>65.018559958349215</c:v>
                </c:pt>
                <c:pt idx="6504">
                  <c:v>65.028557958343299</c:v>
                </c:pt>
                <c:pt idx="6505">
                  <c:v>65.038556958344998</c:v>
                </c:pt>
                <c:pt idx="6506">
                  <c:v>65.048555958346697</c:v>
                </c:pt>
                <c:pt idx="6507">
                  <c:v>65.058553958340781</c:v>
                </c:pt>
                <c:pt idx="6508">
                  <c:v>65.06855295834248</c:v>
                </c:pt>
                <c:pt idx="6509">
                  <c:v>65.078551958344178</c:v>
                </c:pt>
                <c:pt idx="6510">
                  <c:v>65.088549958338263</c:v>
                </c:pt>
                <c:pt idx="6511">
                  <c:v>65.098548958339961</c:v>
                </c:pt>
                <c:pt idx="6512">
                  <c:v>65.10854795834166</c:v>
                </c:pt>
                <c:pt idx="6513">
                  <c:v>65.118545958335744</c:v>
                </c:pt>
                <c:pt idx="6514">
                  <c:v>65.128544958337443</c:v>
                </c:pt>
                <c:pt idx="6515">
                  <c:v>65.138543958339142</c:v>
                </c:pt>
                <c:pt idx="6516">
                  <c:v>65.148541958333226</c:v>
                </c:pt>
                <c:pt idx="6517">
                  <c:v>65.158540958334925</c:v>
                </c:pt>
                <c:pt idx="6518">
                  <c:v>65.168539958336623</c:v>
                </c:pt>
                <c:pt idx="6519">
                  <c:v>65.178537958359811</c:v>
                </c:pt>
                <c:pt idx="6520">
                  <c:v>65.18853695836151</c:v>
                </c:pt>
                <c:pt idx="6521">
                  <c:v>65.198535958334105</c:v>
                </c:pt>
                <c:pt idx="6522">
                  <c:v>65.208533958357293</c:v>
                </c:pt>
                <c:pt idx="6523">
                  <c:v>65.218532958358992</c:v>
                </c:pt>
                <c:pt idx="6524">
                  <c:v>65.228531958360691</c:v>
                </c:pt>
                <c:pt idx="6525">
                  <c:v>65.238529958354775</c:v>
                </c:pt>
                <c:pt idx="6526">
                  <c:v>65.248528958356474</c:v>
                </c:pt>
                <c:pt idx="6527">
                  <c:v>65.258527958358172</c:v>
                </c:pt>
                <c:pt idx="6528">
                  <c:v>65.268525958352257</c:v>
                </c:pt>
                <c:pt idx="6529">
                  <c:v>65.278524958353955</c:v>
                </c:pt>
                <c:pt idx="6530">
                  <c:v>65.288523958355654</c:v>
                </c:pt>
                <c:pt idx="6531">
                  <c:v>65.298521958349738</c:v>
                </c:pt>
                <c:pt idx="6532">
                  <c:v>65.308520958351437</c:v>
                </c:pt>
                <c:pt idx="6533">
                  <c:v>65.318519958353136</c:v>
                </c:pt>
                <c:pt idx="6534">
                  <c:v>65.32851795834722</c:v>
                </c:pt>
                <c:pt idx="6535">
                  <c:v>65.338516958348919</c:v>
                </c:pt>
                <c:pt idx="6536">
                  <c:v>65.348515958350617</c:v>
                </c:pt>
                <c:pt idx="6537">
                  <c:v>65.358513958344702</c:v>
                </c:pt>
                <c:pt idx="6538">
                  <c:v>65.3685129583464</c:v>
                </c:pt>
                <c:pt idx="6539">
                  <c:v>65.378511958348099</c:v>
                </c:pt>
                <c:pt idx="6540">
                  <c:v>65.388509958342183</c:v>
                </c:pt>
                <c:pt idx="6541">
                  <c:v>65.398508958343882</c:v>
                </c:pt>
                <c:pt idx="6542">
                  <c:v>65.408507958345581</c:v>
                </c:pt>
                <c:pt idx="6543">
                  <c:v>65.418505958339665</c:v>
                </c:pt>
                <c:pt idx="6544">
                  <c:v>65.428504958341364</c:v>
                </c:pt>
                <c:pt idx="6545">
                  <c:v>65.438502958335448</c:v>
                </c:pt>
                <c:pt idx="6546">
                  <c:v>65.448501958337147</c:v>
                </c:pt>
                <c:pt idx="6547">
                  <c:v>65.458500958338846</c:v>
                </c:pt>
                <c:pt idx="6548">
                  <c:v>65.468498958362034</c:v>
                </c:pt>
                <c:pt idx="6549">
                  <c:v>65.478497958334628</c:v>
                </c:pt>
                <c:pt idx="6550">
                  <c:v>65.488496958336327</c:v>
                </c:pt>
                <c:pt idx="6551">
                  <c:v>65.498494958359515</c:v>
                </c:pt>
                <c:pt idx="6552">
                  <c:v>65.508493958361214</c:v>
                </c:pt>
                <c:pt idx="6553">
                  <c:v>65.518492958333809</c:v>
                </c:pt>
                <c:pt idx="6554">
                  <c:v>65.528490958356997</c:v>
                </c:pt>
                <c:pt idx="6555">
                  <c:v>65.538489958358696</c:v>
                </c:pt>
                <c:pt idx="6556">
                  <c:v>65.548488958360394</c:v>
                </c:pt>
                <c:pt idx="6557">
                  <c:v>65.558486958354479</c:v>
                </c:pt>
                <c:pt idx="6558">
                  <c:v>65.568485958356177</c:v>
                </c:pt>
                <c:pt idx="6559">
                  <c:v>65.578484958357876</c:v>
                </c:pt>
                <c:pt idx="6560">
                  <c:v>65.58848295835196</c:v>
                </c:pt>
                <c:pt idx="6561">
                  <c:v>65.598481958353659</c:v>
                </c:pt>
                <c:pt idx="6562">
                  <c:v>65.608480958355358</c:v>
                </c:pt>
                <c:pt idx="6563">
                  <c:v>65.618478958349442</c:v>
                </c:pt>
                <c:pt idx="6564">
                  <c:v>65.628477958351141</c:v>
                </c:pt>
                <c:pt idx="6565">
                  <c:v>65.63847695835284</c:v>
                </c:pt>
                <c:pt idx="6566">
                  <c:v>65.648474958346924</c:v>
                </c:pt>
                <c:pt idx="6567">
                  <c:v>65.658473958348623</c:v>
                </c:pt>
                <c:pt idx="6568">
                  <c:v>65.668472958350321</c:v>
                </c:pt>
                <c:pt idx="6569">
                  <c:v>65.678470958344406</c:v>
                </c:pt>
                <c:pt idx="6570">
                  <c:v>65.688469958346104</c:v>
                </c:pt>
                <c:pt idx="6571">
                  <c:v>65.698468958347803</c:v>
                </c:pt>
                <c:pt idx="6572">
                  <c:v>65.708466958341887</c:v>
                </c:pt>
                <c:pt idx="6573">
                  <c:v>65.718465958343586</c:v>
                </c:pt>
                <c:pt idx="6574">
                  <c:v>65.728464958345285</c:v>
                </c:pt>
                <c:pt idx="6575">
                  <c:v>65.738462958339369</c:v>
                </c:pt>
                <c:pt idx="6576">
                  <c:v>65.748461958341068</c:v>
                </c:pt>
                <c:pt idx="6577">
                  <c:v>65.758460958342766</c:v>
                </c:pt>
                <c:pt idx="6578">
                  <c:v>65.768458958336851</c:v>
                </c:pt>
                <c:pt idx="6579">
                  <c:v>65.778457958338549</c:v>
                </c:pt>
                <c:pt idx="6580">
                  <c:v>65.788456958340248</c:v>
                </c:pt>
                <c:pt idx="6581">
                  <c:v>65.798454958334332</c:v>
                </c:pt>
                <c:pt idx="6582">
                  <c:v>65.808453958336031</c:v>
                </c:pt>
                <c:pt idx="6583">
                  <c:v>65.81845295833773</c:v>
                </c:pt>
                <c:pt idx="6584">
                  <c:v>65.828450958360918</c:v>
                </c:pt>
                <c:pt idx="6585">
                  <c:v>65.838449958333513</c:v>
                </c:pt>
                <c:pt idx="6586">
                  <c:v>65.848447958356701</c:v>
                </c:pt>
                <c:pt idx="6587">
                  <c:v>65.8584469583584</c:v>
                </c:pt>
                <c:pt idx="6588">
                  <c:v>65.868445708358195</c:v>
                </c:pt>
                <c:pt idx="6589">
                  <c:v>65.878443708352279</c:v>
                </c:pt>
                <c:pt idx="6590">
                  <c:v>65.888442708353978</c:v>
                </c:pt>
                <c:pt idx="6591">
                  <c:v>65.898441708355676</c:v>
                </c:pt>
                <c:pt idx="6592">
                  <c:v>65.908439708349761</c:v>
                </c:pt>
                <c:pt idx="6593">
                  <c:v>65.918438708351459</c:v>
                </c:pt>
                <c:pt idx="6594">
                  <c:v>65.928437708353158</c:v>
                </c:pt>
                <c:pt idx="6595">
                  <c:v>65.938435708347242</c:v>
                </c:pt>
                <c:pt idx="6596">
                  <c:v>65.948434708348941</c:v>
                </c:pt>
                <c:pt idx="6597">
                  <c:v>65.95843370835064</c:v>
                </c:pt>
                <c:pt idx="6598">
                  <c:v>65.968431708344724</c:v>
                </c:pt>
                <c:pt idx="6599">
                  <c:v>65.978430708346423</c:v>
                </c:pt>
                <c:pt idx="6600">
                  <c:v>65.988429708348121</c:v>
                </c:pt>
                <c:pt idx="6601">
                  <c:v>65.998427708342206</c:v>
                </c:pt>
                <c:pt idx="6602">
                  <c:v>66.008426708343904</c:v>
                </c:pt>
                <c:pt idx="6603">
                  <c:v>66.018425708345603</c:v>
                </c:pt>
                <c:pt idx="6604">
                  <c:v>66.028423708339687</c:v>
                </c:pt>
                <c:pt idx="6605">
                  <c:v>66.038422708341386</c:v>
                </c:pt>
                <c:pt idx="6606">
                  <c:v>66.048421708343085</c:v>
                </c:pt>
                <c:pt idx="6607">
                  <c:v>66.058419708337169</c:v>
                </c:pt>
                <c:pt idx="6608">
                  <c:v>66.068418708338868</c:v>
                </c:pt>
                <c:pt idx="6609">
                  <c:v>66.078417708340567</c:v>
                </c:pt>
                <c:pt idx="6610">
                  <c:v>66.088415708334651</c:v>
                </c:pt>
                <c:pt idx="6611">
                  <c:v>66.09841470833635</c:v>
                </c:pt>
                <c:pt idx="6612">
                  <c:v>66.108413708338048</c:v>
                </c:pt>
                <c:pt idx="6613">
                  <c:v>66.118411708361236</c:v>
                </c:pt>
                <c:pt idx="6614">
                  <c:v>66.128410708333831</c:v>
                </c:pt>
                <c:pt idx="6615">
                  <c:v>66.13840970833553</c:v>
                </c:pt>
                <c:pt idx="6616">
                  <c:v>66.148407708358718</c:v>
                </c:pt>
                <c:pt idx="6617">
                  <c:v>66.158406708360417</c:v>
                </c:pt>
                <c:pt idx="6618">
                  <c:v>66.168405708362116</c:v>
                </c:pt>
                <c:pt idx="6619">
                  <c:v>66.1784037083562</c:v>
                </c:pt>
                <c:pt idx="6620">
                  <c:v>66.188402708357899</c:v>
                </c:pt>
                <c:pt idx="6621">
                  <c:v>66.198401708359597</c:v>
                </c:pt>
                <c:pt idx="6622">
                  <c:v>66.208399708353681</c:v>
                </c:pt>
                <c:pt idx="6623">
                  <c:v>66.21839870835538</c:v>
                </c:pt>
                <c:pt idx="6624">
                  <c:v>66.228397708357079</c:v>
                </c:pt>
                <c:pt idx="6625">
                  <c:v>66.238395708351163</c:v>
                </c:pt>
                <c:pt idx="6626">
                  <c:v>66.248394708352862</c:v>
                </c:pt>
                <c:pt idx="6627">
                  <c:v>66.258393708354561</c:v>
                </c:pt>
                <c:pt idx="6628">
                  <c:v>66.268391708348645</c:v>
                </c:pt>
                <c:pt idx="6629">
                  <c:v>66.278390708350344</c:v>
                </c:pt>
                <c:pt idx="6630">
                  <c:v>66.288389708352042</c:v>
                </c:pt>
                <c:pt idx="6631">
                  <c:v>66.298387708346127</c:v>
                </c:pt>
                <c:pt idx="6632">
                  <c:v>66.308386708347825</c:v>
                </c:pt>
                <c:pt idx="6633">
                  <c:v>66.318385708349524</c:v>
                </c:pt>
                <c:pt idx="6634">
                  <c:v>66.328383708343608</c:v>
                </c:pt>
                <c:pt idx="6635">
                  <c:v>66.338382708345307</c:v>
                </c:pt>
                <c:pt idx="6636">
                  <c:v>66.348381708347006</c:v>
                </c:pt>
                <c:pt idx="6637">
                  <c:v>66.35837970834109</c:v>
                </c:pt>
                <c:pt idx="6638">
                  <c:v>66.368378708342789</c:v>
                </c:pt>
                <c:pt idx="6639">
                  <c:v>66.378376708336873</c:v>
                </c:pt>
                <c:pt idx="6640">
                  <c:v>66.388375708338572</c:v>
                </c:pt>
                <c:pt idx="6641">
                  <c:v>66.39837470834027</c:v>
                </c:pt>
                <c:pt idx="6642">
                  <c:v>66.408372708334355</c:v>
                </c:pt>
                <c:pt idx="6643">
                  <c:v>66.418371708336053</c:v>
                </c:pt>
                <c:pt idx="6644">
                  <c:v>66.428370708337752</c:v>
                </c:pt>
                <c:pt idx="6645">
                  <c:v>66.43836870836094</c:v>
                </c:pt>
                <c:pt idx="6646">
                  <c:v>66.448367708333535</c:v>
                </c:pt>
                <c:pt idx="6647">
                  <c:v>66.458366708335234</c:v>
                </c:pt>
                <c:pt idx="6648">
                  <c:v>66.468364708358422</c:v>
                </c:pt>
                <c:pt idx="6649">
                  <c:v>66.478363708360121</c:v>
                </c:pt>
                <c:pt idx="6650">
                  <c:v>66.488362708361819</c:v>
                </c:pt>
                <c:pt idx="6651">
                  <c:v>66.498360708355904</c:v>
                </c:pt>
                <c:pt idx="6652">
                  <c:v>66.508359708357602</c:v>
                </c:pt>
                <c:pt idx="6653">
                  <c:v>66.518358708359301</c:v>
                </c:pt>
                <c:pt idx="6654">
                  <c:v>66.528356708353385</c:v>
                </c:pt>
                <c:pt idx="6655">
                  <c:v>66.538355708355084</c:v>
                </c:pt>
                <c:pt idx="6656">
                  <c:v>66.548354708356783</c:v>
                </c:pt>
                <c:pt idx="6657">
                  <c:v>66.558352708350867</c:v>
                </c:pt>
                <c:pt idx="6658">
                  <c:v>66.568351708352566</c:v>
                </c:pt>
                <c:pt idx="6659">
                  <c:v>66.578350708354264</c:v>
                </c:pt>
                <c:pt idx="6660">
                  <c:v>66.588348708348349</c:v>
                </c:pt>
                <c:pt idx="6661">
                  <c:v>66.598347708350047</c:v>
                </c:pt>
                <c:pt idx="6662">
                  <c:v>66.608346708351746</c:v>
                </c:pt>
                <c:pt idx="6663">
                  <c:v>66.61834470834583</c:v>
                </c:pt>
                <c:pt idx="6664">
                  <c:v>66.628343708347529</c:v>
                </c:pt>
                <c:pt idx="6665">
                  <c:v>66.638342708349228</c:v>
                </c:pt>
                <c:pt idx="6666">
                  <c:v>66.648340708343312</c:v>
                </c:pt>
                <c:pt idx="6667">
                  <c:v>66.658339708345011</c:v>
                </c:pt>
                <c:pt idx="6668">
                  <c:v>66.66833870834671</c:v>
                </c:pt>
                <c:pt idx="6669">
                  <c:v>66.678336708340794</c:v>
                </c:pt>
                <c:pt idx="6670">
                  <c:v>66.688335708342493</c:v>
                </c:pt>
                <c:pt idx="6671">
                  <c:v>66.698334708344191</c:v>
                </c:pt>
                <c:pt idx="6672">
                  <c:v>66.708332708338276</c:v>
                </c:pt>
                <c:pt idx="6673">
                  <c:v>66.718331708339974</c:v>
                </c:pt>
                <c:pt idx="6674">
                  <c:v>66.728330708341673</c:v>
                </c:pt>
                <c:pt idx="6675">
                  <c:v>66.738328708335757</c:v>
                </c:pt>
                <c:pt idx="6676">
                  <c:v>66.748327708337456</c:v>
                </c:pt>
                <c:pt idx="6677">
                  <c:v>66.758326708339155</c:v>
                </c:pt>
                <c:pt idx="6678">
                  <c:v>66.768324708333239</c:v>
                </c:pt>
                <c:pt idx="6679">
                  <c:v>66.778323708334938</c:v>
                </c:pt>
                <c:pt idx="6680">
                  <c:v>66.788322708336636</c:v>
                </c:pt>
                <c:pt idx="6681">
                  <c:v>66.798320708359824</c:v>
                </c:pt>
                <c:pt idx="6682">
                  <c:v>66.808319708361523</c:v>
                </c:pt>
                <c:pt idx="6683">
                  <c:v>66.818318708334118</c:v>
                </c:pt>
                <c:pt idx="6684">
                  <c:v>66.828316708357306</c:v>
                </c:pt>
                <c:pt idx="6685">
                  <c:v>66.838315708359005</c:v>
                </c:pt>
                <c:pt idx="6686">
                  <c:v>66.848314708360704</c:v>
                </c:pt>
                <c:pt idx="6687">
                  <c:v>66.858312708354788</c:v>
                </c:pt>
                <c:pt idx="6688">
                  <c:v>66.868312458362198</c:v>
                </c:pt>
                <c:pt idx="6689">
                  <c:v>66.878311458334792</c:v>
                </c:pt>
                <c:pt idx="6690">
                  <c:v>66.88830945835798</c:v>
                </c:pt>
                <c:pt idx="6691">
                  <c:v>66.898308458359679</c:v>
                </c:pt>
                <c:pt idx="6692">
                  <c:v>66.908307458361378</c:v>
                </c:pt>
                <c:pt idx="6693">
                  <c:v>66.918305458355462</c:v>
                </c:pt>
                <c:pt idx="6694">
                  <c:v>66.928304458357161</c:v>
                </c:pt>
                <c:pt idx="6695">
                  <c:v>66.938302458351245</c:v>
                </c:pt>
                <c:pt idx="6696">
                  <c:v>66.948301458352944</c:v>
                </c:pt>
                <c:pt idx="6697">
                  <c:v>66.958300458354643</c:v>
                </c:pt>
                <c:pt idx="6698">
                  <c:v>66.968298458348727</c:v>
                </c:pt>
                <c:pt idx="6699">
                  <c:v>66.978297458350426</c:v>
                </c:pt>
                <c:pt idx="6700">
                  <c:v>66.988296458352124</c:v>
                </c:pt>
                <c:pt idx="6701">
                  <c:v>66.998294458346209</c:v>
                </c:pt>
                <c:pt idx="6702">
                  <c:v>67.008293458347907</c:v>
                </c:pt>
                <c:pt idx="6703">
                  <c:v>67.018292458349606</c:v>
                </c:pt>
                <c:pt idx="6704">
                  <c:v>67.02829045834369</c:v>
                </c:pt>
                <c:pt idx="6705">
                  <c:v>67.038289458345389</c:v>
                </c:pt>
                <c:pt idx="6706">
                  <c:v>67.048288458347088</c:v>
                </c:pt>
                <c:pt idx="6707">
                  <c:v>67.058286458341172</c:v>
                </c:pt>
                <c:pt idx="6708">
                  <c:v>67.068285458342871</c:v>
                </c:pt>
                <c:pt idx="6709">
                  <c:v>67.078284458344569</c:v>
                </c:pt>
                <c:pt idx="6710">
                  <c:v>67.088282458338654</c:v>
                </c:pt>
                <c:pt idx="6711">
                  <c:v>67.098281458340352</c:v>
                </c:pt>
                <c:pt idx="6712">
                  <c:v>67.108280458342051</c:v>
                </c:pt>
                <c:pt idx="6713">
                  <c:v>67.118278458336135</c:v>
                </c:pt>
                <c:pt idx="6714">
                  <c:v>67.128277458337834</c:v>
                </c:pt>
                <c:pt idx="6715">
                  <c:v>67.138276458339533</c:v>
                </c:pt>
                <c:pt idx="6716">
                  <c:v>67.148274458333617</c:v>
                </c:pt>
                <c:pt idx="6717">
                  <c:v>67.158273458335316</c:v>
                </c:pt>
                <c:pt idx="6718">
                  <c:v>67.168272458337015</c:v>
                </c:pt>
                <c:pt idx="6719">
                  <c:v>67.178270458360203</c:v>
                </c:pt>
                <c:pt idx="6720">
                  <c:v>67.188269458361901</c:v>
                </c:pt>
                <c:pt idx="6721">
                  <c:v>67.198268458334496</c:v>
                </c:pt>
                <c:pt idx="6722">
                  <c:v>67.208266458357684</c:v>
                </c:pt>
                <c:pt idx="6723">
                  <c:v>67.218265458359383</c:v>
                </c:pt>
                <c:pt idx="6724">
                  <c:v>67.228264458361082</c:v>
                </c:pt>
                <c:pt idx="6725">
                  <c:v>67.238262458355166</c:v>
                </c:pt>
                <c:pt idx="6726">
                  <c:v>67.248261458356865</c:v>
                </c:pt>
                <c:pt idx="6727">
                  <c:v>67.258260458358563</c:v>
                </c:pt>
                <c:pt idx="6728">
                  <c:v>67.268258458352648</c:v>
                </c:pt>
                <c:pt idx="6729">
                  <c:v>67.278257458354346</c:v>
                </c:pt>
                <c:pt idx="6730">
                  <c:v>67.288256458356045</c:v>
                </c:pt>
                <c:pt idx="6731">
                  <c:v>67.298254458350129</c:v>
                </c:pt>
                <c:pt idx="6732">
                  <c:v>67.308253458351828</c:v>
                </c:pt>
                <c:pt idx="6733">
                  <c:v>67.318252458353527</c:v>
                </c:pt>
                <c:pt idx="6734">
                  <c:v>67.328250458347611</c:v>
                </c:pt>
                <c:pt idx="6735">
                  <c:v>67.33824945834931</c:v>
                </c:pt>
                <c:pt idx="6736">
                  <c:v>67.348248458351009</c:v>
                </c:pt>
                <c:pt idx="6737">
                  <c:v>67.358246458345093</c:v>
                </c:pt>
                <c:pt idx="6738">
                  <c:v>67.368245458346792</c:v>
                </c:pt>
                <c:pt idx="6739">
                  <c:v>67.37824445834849</c:v>
                </c:pt>
                <c:pt idx="6740">
                  <c:v>67.388242458342575</c:v>
                </c:pt>
                <c:pt idx="6741">
                  <c:v>67.398241458344273</c:v>
                </c:pt>
                <c:pt idx="6742">
                  <c:v>67.408240458345972</c:v>
                </c:pt>
                <c:pt idx="6743">
                  <c:v>67.418238458340056</c:v>
                </c:pt>
                <c:pt idx="6744">
                  <c:v>67.428237458341755</c:v>
                </c:pt>
                <c:pt idx="6745">
                  <c:v>67.438236458343454</c:v>
                </c:pt>
                <c:pt idx="6746">
                  <c:v>67.448234458337538</c:v>
                </c:pt>
                <c:pt idx="6747">
                  <c:v>67.458233458339237</c:v>
                </c:pt>
                <c:pt idx="6748">
                  <c:v>67.468232458340935</c:v>
                </c:pt>
                <c:pt idx="6749">
                  <c:v>67.47823045833502</c:v>
                </c:pt>
                <c:pt idx="6750">
                  <c:v>67.488229458336718</c:v>
                </c:pt>
                <c:pt idx="6751">
                  <c:v>67.498228458338417</c:v>
                </c:pt>
                <c:pt idx="6752">
                  <c:v>67.508226458361605</c:v>
                </c:pt>
                <c:pt idx="6753">
                  <c:v>67.5182254583342</c:v>
                </c:pt>
                <c:pt idx="6754">
                  <c:v>67.528224458335899</c:v>
                </c:pt>
                <c:pt idx="6755">
                  <c:v>67.538222458359087</c:v>
                </c:pt>
                <c:pt idx="6756">
                  <c:v>67.548221458360786</c:v>
                </c:pt>
                <c:pt idx="6757">
                  <c:v>67.558220458333381</c:v>
                </c:pt>
                <c:pt idx="6758">
                  <c:v>67.568218458356569</c:v>
                </c:pt>
                <c:pt idx="6759">
                  <c:v>67.578217458358267</c:v>
                </c:pt>
                <c:pt idx="6760">
                  <c:v>67.588216458359966</c:v>
                </c:pt>
                <c:pt idx="6761">
                  <c:v>67.59821445835405</c:v>
                </c:pt>
                <c:pt idx="6762">
                  <c:v>67.608213458355749</c:v>
                </c:pt>
                <c:pt idx="6763">
                  <c:v>67.618212458357448</c:v>
                </c:pt>
                <c:pt idx="6764">
                  <c:v>67.628210458351532</c:v>
                </c:pt>
                <c:pt idx="6765">
                  <c:v>67.638209458353231</c:v>
                </c:pt>
                <c:pt idx="6766">
                  <c:v>67.648208458354929</c:v>
                </c:pt>
                <c:pt idx="6767">
                  <c:v>67.658206458349014</c:v>
                </c:pt>
                <c:pt idx="6768">
                  <c:v>67.668205458350712</c:v>
                </c:pt>
                <c:pt idx="6769">
                  <c:v>67.678204458352411</c:v>
                </c:pt>
                <c:pt idx="6770">
                  <c:v>67.688202458346495</c:v>
                </c:pt>
                <c:pt idx="6771">
                  <c:v>67.698201458348194</c:v>
                </c:pt>
                <c:pt idx="6772">
                  <c:v>67.708200458349893</c:v>
                </c:pt>
                <c:pt idx="6773">
                  <c:v>67.718198458343977</c:v>
                </c:pt>
                <c:pt idx="6774">
                  <c:v>67.728197458345676</c:v>
                </c:pt>
                <c:pt idx="6775">
                  <c:v>67.738196458347375</c:v>
                </c:pt>
                <c:pt idx="6776">
                  <c:v>67.748194458341459</c:v>
                </c:pt>
                <c:pt idx="6777">
                  <c:v>67.758193458343158</c:v>
                </c:pt>
                <c:pt idx="6778">
                  <c:v>67.768192458344856</c:v>
                </c:pt>
                <c:pt idx="6779">
                  <c:v>67.778190458338941</c:v>
                </c:pt>
                <c:pt idx="6780">
                  <c:v>67.788189458340639</c:v>
                </c:pt>
                <c:pt idx="6781">
                  <c:v>67.798188458342338</c:v>
                </c:pt>
                <c:pt idx="6782">
                  <c:v>67.808186458336422</c:v>
                </c:pt>
                <c:pt idx="6783">
                  <c:v>67.818185458338121</c:v>
                </c:pt>
                <c:pt idx="6784">
                  <c:v>67.82818445833982</c:v>
                </c:pt>
                <c:pt idx="6785">
                  <c:v>67.838182458333904</c:v>
                </c:pt>
                <c:pt idx="6786">
                  <c:v>67.848181458335603</c:v>
                </c:pt>
                <c:pt idx="6787">
                  <c:v>67.858180458337301</c:v>
                </c:pt>
                <c:pt idx="6788">
                  <c:v>67.868178208358586</c:v>
                </c:pt>
                <c:pt idx="6789">
                  <c:v>67.878177208360285</c:v>
                </c:pt>
                <c:pt idx="6790">
                  <c:v>67.888176208361983</c:v>
                </c:pt>
                <c:pt idx="6791">
                  <c:v>67.898174208356068</c:v>
                </c:pt>
                <c:pt idx="6792">
                  <c:v>67.908173208357766</c:v>
                </c:pt>
                <c:pt idx="6793">
                  <c:v>67.918172208359465</c:v>
                </c:pt>
                <c:pt idx="6794">
                  <c:v>67.928170208353549</c:v>
                </c:pt>
                <c:pt idx="6795">
                  <c:v>67.938169208355248</c:v>
                </c:pt>
                <c:pt idx="6796">
                  <c:v>67.948168208356947</c:v>
                </c:pt>
                <c:pt idx="6797">
                  <c:v>67.958166208351031</c:v>
                </c:pt>
                <c:pt idx="6798">
                  <c:v>67.96816520835273</c:v>
                </c:pt>
                <c:pt idx="6799">
                  <c:v>67.978164208354428</c:v>
                </c:pt>
                <c:pt idx="6800">
                  <c:v>67.988162208348513</c:v>
                </c:pt>
                <c:pt idx="6801">
                  <c:v>67.998161208350211</c:v>
                </c:pt>
                <c:pt idx="6802">
                  <c:v>68.00816020835191</c:v>
                </c:pt>
                <c:pt idx="6803">
                  <c:v>68.018158208345994</c:v>
                </c:pt>
                <c:pt idx="6804">
                  <c:v>68.028157208347693</c:v>
                </c:pt>
                <c:pt idx="6805">
                  <c:v>68.038156208349392</c:v>
                </c:pt>
                <c:pt idx="6806">
                  <c:v>68.048154208343476</c:v>
                </c:pt>
                <c:pt idx="6807">
                  <c:v>68.058153208345175</c:v>
                </c:pt>
                <c:pt idx="6808">
                  <c:v>68.068152208346874</c:v>
                </c:pt>
                <c:pt idx="6809">
                  <c:v>68.078150208340958</c:v>
                </c:pt>
                <c:pt idx="6810">
                  <c:v>68.088149208342656</c:v>
                </c:pt>
                <c:pt idx="6811">
                  <c:v>68.098147208336741</c:v>
                </c:pt>
                <c:pt idx="6812">
                  <c:v>68.108146208338439</c:v>
                </c:pt>
                <c:pt idx="6813">
                  <c:v>68.118145208340138</c:v>
                </c:pt>
                <c:pt idx="6814">
                  <c:v>68.128144208341837</c:v>
                </c:pt>
                <c:pt idx="6815">
                  <c:v>68.138142208335921</c:v>
                </c:pt>
                <c:pt idx="6816">
                  <c:v>68.14814120833762</c:v>
                </c:pt>
                <c:pt idx="6817">
                  <c:v>68.158140208339319</c:v>
                </c:pt>
                <c:pt idx="6818">
                  <c:v>68.168138208333403</c:v>
                </c:pt>
                <c:pt idx="6819">
                  <c:v>68.178137208335102</c:v>
                </c:pt>
                <c:pt idx="6820">
                  <c:v>68.1881362083368</c:v>
                </c:pt>
                <c:pt idx="6821">
                  <c:v>68.198134208359988</c:v>
                </c:pt>
                <c:pt idx="6822">
                  <c:v>68.208133208361687</c:v>
                </c:pt>
                <c:pt idx="6823">
                  <c:v>68.218132208334282</c:v>
                </c:pt>
                <c:pt idx="6824">
                  <c:v>68.22813020835747</c:v>
                </c:pt>
                <c:pt idx="6825">
                  <c:v>68.238129208359169</c:v>
                </c:pt>
                <c:pt idx="6826">
                  <c:v>68.248128208360868</c:v>
                </c:pt>
                <c:pt idx="6827">
                  <c:v>68.258126208354952</c:v>
                </c:pt>
                <c:pt idx="6828">
                  <c:v>68.268125208356651</c:v>
                </c:pt>
                <c:pt idx="6829">
                  <c:v>68.278124208358349</c:v>
                </c:pt>
                <c:pt idx="6830">
                  <c:v>68.288122208352434</c:v>
                </c:pt>
                <c:pt idx="6831">
                  <c:v>68.298121208354132</c:v>
                </c:pt>
                <c:pt idx="6832">
                  <c:v>68.308120208355831</c:v>
                </c:pt>
                <c:pt idx="6833">
                  <c:v>68.318118208349915</c:v>
                </c:pt>
                <c:pt idx="6834">
                  <c:v>68.328117208351614</c:v>
                </c:pt>
                <c:pt idx="6835">
                  <c:v>68.338116208353313</c:v>
                </c:pt>
                <c:pt idx="6836">
                  <c:v>68.348114208347397</c:v>
                </c:pt>
                <c:pt idx="6837">
                  <c:v>68.358113208349096</c:v>
                </c:pt>
                <c:pt idx="6838">
                  <c:v>68.368112208350794</c:v>
                </c:pt>
                <c:pt idx="6839">
                  <c:v>68.378110208344879</c:v>
                </c:pt>
                <c:pt idx="6840">
                  <c:v>68.388109208346577</c:v>
                </c:pt>
                <c:pt idx="6841">
                  <c:v>68.398108208348276</c:v>
                </c:pt>
                <c:pt idx="6842">
                  <c:v>68.40810620834236</c:v>
                </c:pt>
                <c:pt idx="6843">
                  <c:v>68.418105208344059</c:v>
                </c:pt>
                <c:pt idx="6844">
                  <c:v>68.428104208345758</c:v>
                </c:pt>
                <c:pt idx="6845">
                  <c:v>68.438102208339842</c:v>
                </c:pt>
                <c:pt idx="6846">
                  <c:v>68.448101208341541</c:v>
                </c:pt>
                <c:pt idx="6847">
                  <c:v>68.45810020834324</c:v>
                </c:pt>
                <c:pt idx="6848">
                  <c:v>68.468098208337324</c:v>
                </c:pt>
                <c:pt idx="6849">
                  <c:v>68.478097208339022</c:v>
                </c:pt>
                <c:pt idx="6850">
                  <c:v>68.488096208340721</c:v>
                </c:pt>
                <c:pt idx="6851">
                  <c:v>68.498094208334805</c:v>
                </c:pt>
                <c:pt idx="6852">
                  <c:v>68.508093208336504</c:v>
                </c:pt>
                <c:pt idx="6853">
                  <c:v>68.518092208338203</c:v>
                </c:pt>
                <c:pt idx="6854">
                  <c:v>68.528090208361391</c:v>
                </c:pt>
                <c:pt idx="6855">
                  <c:v>68.538089208333986</c:v>
                </c:pt>
                <c:pt idx="6856">
                  <c:v>68.548088208335685</c:v>
                </c:pt>
                <c:pt idx="6857">
                  <c:v>68.558086208358873</c:v>
                </c:pt>
                <c:pt idx="6858">
                  <c:v>68.568085208360571</c:v>
                </c:pt>
                <c:pt idx="6859">
                  <c:v>68.578084208333166</c:v>
                </c:pt>
                <c:pt idx="6860">
                  <c:v>68.588082208356354</c:v>
                </c:pt>
                <c:pt idx="6861">
                  <c:v>68.598081208358053</c:v>
                </c:pt>
                <c:pt idx="6862">
                  <c:v>68.608080208359752</c:v>
                </c:pt>
                <c:pt idx="6863">
                  <c:v>68.618078208353836</c:v>
                </c:pt>
                <c:pt idx="6864">
                  <c:v>68.628077208355535</c:v>
                </c:pt>
                <c:pt idx="6865">
                  <c:v>68.638076208357234</c:v>
                </c:pt>
                <c:pt idx="6866">
                  <c:v>68.648074208351318</c:v>
                </c:pt>
                <c:pt idx="6867">
                  <c:v>68.658073208353017</c:v>
                </c:pt>
                <c:pt idx="6868">
                  <c:v>68.668072208354715</c:v>
                </c:pt>
                <c:pt idx="6869">
                  <c:v>68.678070208348799</c:v>
                </c:pt>
                <c:pt idx="6870">
                  <c:v>68.688069208350498</c:v>
                </c:pt>
                <c:pt idx="6871">
                  <c:v>68.698067208344582</c:v>
                </c:pt>
                <c:pt idx="6872">
                  <c:v>68.708066208346281</c:v>
                </c:pt>
                <c:pt idx="6873">
                  <c:v>68.71806520834798</c:v>
                </c:pt>
                <c:pt idx="6874">
                  <c:v>68.728063208342064</c:v>
                </c:pt>
                <c:pt idx="6875">
                  <c:v>68.738062208343763</c:v>
                </c:pt>
                <c:pt idx="6876">
                  <c:v>68.748061208345462</c:v>
                </c:pt>
                <c:pt idx="6877">
                  <c:v>68.75806020834716</c:v>
                </c:pt>
                <c:pt idx="6878">
                  <c:v>68.768058208341245</c:v>
                </c:pt>
                <c:pt idx="6879">
                  <c:v>68.778057208342943</c:v>
                </c:pt>
                <c:pt idx="6880">
                  <c:v>68.788056208344642</c:v>
                </c:pt>
                <c:pt idx="6881">
                  <c:v>68.798054208338726</c:v>
                </c:pt>
                <c:pt idx="6882">
                  <c:v>68.808053208340425</c:v>
                </c:pt>
                <c:pt idx="6883">
                  <c:v>68.818052208342124</c:v>
                </c:pt>
                <c:pt idx="6884">
                  <c:v>68.828050208336208</c:v>
                </c:pt>
                <c:pt idx="6885">
                  <c:v>68.838049208337907</c:v>
                </c:pt>
                <c:pt idx="6886">
                  <c:v>68.848048208339605</c:v>
                </c:pt>
                <c:pt idx="6887">
                  <c:v>68.85804620833369</c:v>
                </c:pt>
                <c:pt idx="6888">
                  <c:v>68.86804500001017</c:v>
                </c:pt>
                <c:pt idx="6889">
                  <c:v>68.878044000011869</c:v>
                </c:pt>
                <c:pt idx="6890">
                  <c:v>68.888042000005953</c:v>
                </c:pt>
                <c:pt idx="6891">
                  <c:v>68.898041000007652</c:v>
                </c:pt>
                <c:pt idx="6892">
                  <c:v>68.90804000000935</c:v>
                </c:pt>
                <c:pt idx="6893">
                  <c:v>68.918038000003435</c:v>
                </c:pt>
                <c:pt idx="6894">
                  <c:v>68.928037000005133</c:v>
                </c:pt>
                <c:pt idx="6895">
                  <c:v>68.938036000006832</c:v>
                </c:pt>
                <c:pt idx="6896">
                  <c:v>68.948034000000916</c:v>
                </c:pt>
                <c:pt idx="6897">
                  <c:v>68.958033000002615</c:v>
                </c:pt>
                <c:pt idx="6898">
                  <c:v>68.968032000004314</c:v>
                </c:pt>
                <c:pt idx="6899">
                  <c:v>68.978030000027502</c:v>
                </c:pt>
                <c:pt idx="6900">
                  <c:v>68.988029000000097</c:v>
                </c:pt>
                <c:pt idx="6901">
                  <c:v>68.998028000001796</c:v>
                </c:pt>
                <c:pt idx="6902">
                  <c:v>69.008026000024984</c:v>
                </c:pt>
                <c:pt idx="6903">
                  <c:v>69.018025000026682</c:v>
                </c:pt>
                <c:pt idx="6904">
                  <c:v>69.028024000028381</c:v>
                </c:pt>
                <c:pt idx="6905">
                  <c:v>69.038022000022465</c:v>
                </c:pt>
                <c:pt idx="6906">
                  <c:v>69.048021000024164</c:v>
                </c:pt>
                <c:pt idx="6907">
                  <c:v>69.058020000025863</c:v>
                </c:pt>
                <c:pt idx="6908">
                  <c:v>69.068018000019947</c:v>
                </c:pt>
                <c:pt idx="6909">
                  <c:v>69.078017000021646</c:v>
                </c:pt>
                <c:pt idx="6910">
                  <c:v>69.088016000023345</c:v>
                </c:pt>
                <c:pt idx="6911">
                  <c:v>69.098014000017429</c:v>
                </c:pt>
                <c:pt idx="6912">
                  <c:v>69.108013000019128</c:v>
                </c:pt>
                <c:pt idx="6913">
                  <c:v>69.118012000020826</c:v>
                </c:pt>
                <c:pt idx="6914">
                  <c:v>69.12801000001491</c:v>
                </c:pt>
                <c:pt idx="6915">
                  <c:v>69.138009000016609</c:v>
                </c:pt>
                <c:pt idx="6916">
                  <c:v>69.148008000018308</c:v>
                </c:pt>
                <c:pt idx="6917">
                  <c:v>69.158006000012392</c:v>
                </c:pt>
                <c:pt idx="6918">
                  <c:v>69.168005000014091</c:v>
                </c:pt>
                <c:pt idx="6919">
                  <c:v>69.17800400001579</c:v>
                </c:pt>
                <c:pt idx="6920">
                  <c:v>69.188002000009874</c:v>
                </c:pt>
                <c:pt idx="6921">
                  <c:v>69.198001000011573</c:v>
                </c:pt>
                <c:pt idx="6922">
                  <c:v>69.208000000013271</c:v>
                </c:pt>
                <c:pt idx="6923">
                  <c:v>69.217998000007356</c:v>
                </c:pt>
                <c:pt idx="6924">
                  <c:v>69.227997000009054</c:v>
                </c:pt>
                <c:pt idx="6925">
                  <c:v>69.237996000010753</c:v>
                </c:pt>
                <c:pt idx="6926">
                  <c:v>69.247994000004837</c:v>
                </c:pt>
                <c:pt idx="6927">
                  <c:v>69.257993000006536</c:v>
                </c:pt>
                <c:pt idx="6928">
                  <c:v>69.267992000008235</c:v>
                </c:pt>
                <c:pt idx="6929">
                  <c:v>69.277990000002319</c:v>
                </c:pt>
                <c:pt idx="6930">
                  <c:v>69.287989000004018</c:v>
                </c:pt>
                <c:pt idx="6931">
                  <c:v>69.297988000005716</c:v>
                </c:pt>
                <c:pt idx="6932">
                  <c:v>69.307986000028905</c:v>
                </c:pt>
                <c:pt idx="6933">
                  <c:v>69.317985000001499</c:v>
                </c:pt>
                <c:pt idx="6934">
                  <c:v>69.327984000003198</c:v>
                </c:pt>
                <c:pt idx="6935">
                  <c:v>69.337982000026386</c:v>
                </c:pt>
                <c:pt idx="6936">
                  <c:v>69.347981000028085</c:v>
                </c:pt>
                <c:pt idx="6937">
                  <c:v>69.35798000000068</c:v>
                </c:pt>
                <c:pt idx="6938">
                  <c:v>69.367978000023868</c:v>
                </c:pt>
                <c:pt idx="6939">
                  <c:v>69.377977000025567</c:v>
                </c:pt>
                <c:pt idx="6940">
                  <c:v>69.387976000027265</c:v>
                </c:pt>
                <c:pt idx="6941">
                  <c:v>69.39797400002135</c:v>
                </c:pt>
                <c:pt idx="6942">
                  <c:v>69.407973000023048</c:v>
                </c:pt>
                <c:pt idx="6943">
                  <c:v>69.417972000024747</c:v>
                </c:pt>
                <c:pt idx="6944">
                  <c:v>69.427970000018831</c:v>
                </c:pt>
                <c:pt idx="6945">
                  <c:v>69.43796900002053</c:v>
                </c:pt>
                <c:pt idx="6946">
                  <c:v>69.447968000022229</c:v>
                </c:pt>
                <c:pt idx="6947">
                  <c:v>69.457966000016313</c:v>
                </c:pt>
                <c:pt idx="6948">
                  <c:v>69.467965000018012</c:v>
                </c:pt>
                <c:pt idx="6949">
                  <c:v>69.477964000019711</c:v>
                </c:pt>
                <c:pt idx="6950">
                  <c:v>69.487962000013795</c:v>
                </c:pt>
                <c:pt idx="6951">
                  <c:v>69.497961000015493</c:v>
                </c:pt>
                <c:pt idx="6952">
                  <c:v>69.507960000017192</c:v>
                </c:pt>
                <c:pt idx="6953">
                  <c:v>69.517958000011276</c:v>
                </c:pt>
                <c:pt idx="6954">
                  <c:v>69.527957000012975</c:v>
                </c:pt>
                <c:pt idx="6955">
                  <c:v>69.537956000014674</c:v>
                </c:pt>
                <c:pt idx="6956">
                  <c:v>69.547954000008758</c:v>
                </c:pt>
                <c:pt idx="6957">
                  <c:v>69.557953000010457</c:v>
                </c:pt>
                <c:pt idx="6958">
                  <c:v>69.567952000012156</c:v>
                </c:pt>
                <c:pt idx="6959">
                  <c:v>69.57795000000624</c:v>
                </c:pt>
                <c:pt idx="6960">
                  <c:v>69.587949000007939</c:v>
                </c:pt>
                <c:pt idx="6961">
                  <c:v>69.597948000009637</c:v>
                </c:pt>
                <c:pt idx="6962">
                  <c:v>69.607946000003722</c:v>
                </c:pt>
                <c:pt idx="6963">
                  <c:v>69.61794500000542</c:v>
                </c:pt>
                <c:pt idx="6964">
                  <c:v>69.627944000007119</c:v>
                </c:pt>
                <c:pt idx="6965">
                  <c:v>69.637942000001203</c:v>
                </c:pt>
                <c:pt idx="6966">
                  <c:v>69.647941000002902</c:v>
                </c:pt>
                <c:pt idx="6967">
                  <c:v>69.657940000004601</c:v>
                </c:pt>
                <c:pt idx="6968">
                  <c:v>69.667938000027789</c:v>
                </c:pt>
                <c:pt idx="6969">
                  <c:v>69.677937000000384</c:v>
                </c:pt>
                <c:pt idx="6970">
                  <c:v>69.687936000002082</c:v>
                </c:pt>
                <c:pt idx="6971">
                  <c:v>69.697934000025271</c:v>
                </c:pt>
                <c:pt idx="6972">
                  <c:v>69.707933000026969</c:v>
                </c:pt>
                <c:pt idx="6973">
                  <c:v>69.717932000028668</c:v>
                </c:pt>
                <c:pt idx="6974">
                  <c:v>69.727930000022752</c:v>
                </c:pt>
                <c:pt idx="6975">
                  <c:v>69.737929000024451</c:v>
                </c:pt>
                <c:pt idx="6976">
                  <c:v>69.74792800002615</c:v>
                </c:pt>
                <c:pt idx="6977">
                  <c:v>69.757926000020234</c:v>
                </c:pt>
                <c:pt idx="6978">
                  <c:v>69.767925000021933</c:v>
                </c:pt>
                <c:pt idx="6979">
                  <c:v>69.777924000023631</c:v>
                </c:pt>
                <c:pt idx="6980">
                  <c:v>69.787922000017716</c:v>
                </c:pt>
                <c:pt idx="6981">
                  <c:v>69.797921000019414</c:v>
                </c:pt>
                <c:pt idx="6982">
                  <c:v>69.807920000021113</c:v>
                </c:pt>
                <c:pt idx="6983">
                  <c:v>69.817918000015197</c:v>
                </c:pt>
                <c:pt idx="6984">
                  <c:v>69.827917000016896</c:v>
                </c:pt>
                <c:pt idx="6985">
                  <c:v>69.837916000018595</c:v>
                </c:pt>
                <c:pt idx="6986">
                  <c:v>69.847914000012679</c:v>
                </c:pt>
                <c:pt idx="6987">
                  <c:v>69.857913000014378</c:v>
                </c:pt>
                <c:pt idx="6988">
                  <c:v>69.86791225001798</c:v>
                </c:pt>
                <c:pt idx="6989">
                  <c:v>69.877910250012064</c:v>
                </c:pt>
                <c:pt idx="6990">
                  <c:v>69.887909250013763</c:v>
                </c:pt>
                <c:pt idx="6991">
                  <c:v>69.897908250015462</c:v>
                </c:pt>
                <c:pt idx="6992">
                  <c:v>69.907906250009546</c:v>
                </c:pt>
                <c:pt idx="6993">
                  <c:v>69.917905250011245</c:v>
                </c:pt>
                <c:pt idx="6994">
                  <c:v>69.927904250012944</c:v>
                </c:pt>
                <c:pt idx="6995">
                  <c:v>69.937902250007028</c:v>
                </c:pt>
                <c:pt idx="6996">
                  <c:v>69.947901250008726</c:v>
                </c:pt>
                <c:pt idx="6997">
                  <c:v>69.957900250010425</c:v>
                </c:pt>
                <c:pt idx="6998">
                  <c:v>69.967898250004509</c:v>
                </c:pt>
                <c:pt idx="6999">
                  <c:v>69.977897250006208</c:v>
                </c:pt>
                <c:pt idx="7000">
                  <c:v>69.987896250007907</c:v>
                </c:pt>
                <c:pt idx="7001">
                  <c:v>69.997894250001991</c:v>
                </c:pt>
              </c:numCache>
            </c:numRef>
          </c:xVal>
          <c:yVal>
            <c:numRef>
              <c:f>'Combined Data'!$J$2:$J$7003</c:f>
              <c:numCache>
                <c:formatCode>General</c:formatCode>
                <c:ptCount val="7002"/>
                <c:pt idx="0">
                  <c:v>-1.3175075873732567E-2</c:v>
                </c:pt>
                <c:pt idx="1">
                  <c:v>-5.8415289968252182E-3</c:v>
                </c:pt>
                <c:pt idx="2">
                  <c:v>-1.0321615263819695E-4</c:v>
                </c:pt>
                <c:pt idx="3">
                  <c:v>-1.5508078504353762E-3</c:v>
                </c:pt>
                <c:pt idx="4">
                  <c:v>-1.0531519539654255E-2</c:v>
                </c:pt>
                <c:pt idx="5">
                  <c:v>-2.3093678057193756E-2</c:v>
                </c:pt>
                <c:pt idx="6">
                  <c:v>-1.915273442864418E-2</c:v>
                </c:pt>
                <c:pt idx="7">
                  <c:v>-1.297438982874155E-2</c:v>
                </c:pt>
                <c:pt idx="8">
                  <c:v>-7.1809492073953152E-3</c:v>
                </c:pt>
                <c:pt idx="9">
                  <c:v>-1.9503806252032518E-3</c:v>
                </c:pt>
                <c:pt idx="10">
                  <c:v>4.3304180726408958E-3</c:v>
                </c:pt>
                <c:pt idx="11">
                  <c:v>7.6650194823741913E-3</c:v>
                </c:pt>
                <c:pt idx="12">
                  <c:v>1.4314134605228901E-2</c:v>
                </c:pt>
                <c:pt idx="13">
                  <c:v>1.4749744907021523E-2</c:v>
                </c:pt>
                <c:pt idx="14">
                  <c:v>1.0776842013001442E-2</c:v>
                </c:pt>
                <c:pt idx="15">
                  <c:v>3.5689952783286572E-3</c:v>
                </c:pt>
                <c:pt idx="16">
                  <c:v>-7.1848486550152302E-3</c:v>
                </c:pt>
                <c:pt idx="17">
                  <c:v>-1.2840938754379749E-2</c:v>
                </c:pt>
                <c:pt idx="18">
                  <c:v>-2.3555900901556015E-2</c:v>
                </c:pt>
                <c:pt idx="19">
                  <c:v>-3.42283695936203E-2</c:v>
                </c:pt>
                <c:pt idx="20">
                  <c:v>-3.813549131155014E-2</c:v>
                </c:pt>
                <c:pt idx="21">
                  <c:v>-4.1761443018913269E-2</c:v>
                </c:pt>
                <c:pt idx="22">
                  <c:v>-4.1921235620975494E-2</c:v>
                </c:pt>
                <c:pt idx="23">
                  <c:v>-4.1803814470767975E-2</c:v>
                </c:pt>
                <c:pt idx="24">
                  <c:v>-4.2050689458847046E-2</c:v>
                </c:pt>
                <c:pt idx="25">
                  <c:v>-3.4619748592376709E-2</c:v>
                </c:pt>
                <c:pt idx="26">
                  <c:v>-2.9045483097434044E-2</c:v>
                </c:pt>
                <c:pt idx="27">
                  <c:v>-1.3142872601747513E-2</c:v>
                </c:pt>
                <c:pt idx="28">
                  <c:v>5.7439994998276234E-3</c:v>
                </c:pt>
                <c:pt idx="29">
                  <c:v>2.2649213671684265E-2</c:v>
                </c:pt>
                <c:pt idx="30">
                  <c:v>3.6020681262016296E-2</c:v>
                </c:pt>
                <c:pt idx="31">
                  <c:v>4.3618679046630859E-2</c:v>
                </c:pt>
                <c:pt idx="32">
                  <c:v>4.307965561747551E-2</c:v>
                </c:pt>
                <c:pt idx="33">
                  <c:v>4.4076744467020035E-2</c:v>
                </c:pt>
                <c:pt idx="34">
                  <c:v>4.17022705078125E-2</c:v>
                </c:pt>
                <c:pt idx="35">
                  <c:v>3.3810272812843323E-2</c:v>
                </c:pt>
                <c:pt idx="36">
                  <c:v>2.3360032588243484E-2</c:v>
                </c:pt>
                <c:pt idx="37">
                  <c:v>1.3548951596021652E-2</c:v>
                </c:pt>
                <c:pt idx="38">
                  <c:v>7.8652333468198776E-3</c:v>
                </c:pt>
                <c:pt idx="39">
                  <c:v>4.6092267148196697E-3</c:v>
                </c:pt>
                <c:pt idx="40">
                  <c:v>3.2808412797749043E-3</c:v>
                </c:pt>
                <c:pt idx="41">
                  <c:v>4.5474427752196789E-3</c:v>
                </c:pt>
                <c:pt idx="42">
                  <c:v>7.8532248735427856E-3</c:v>
                </c:pt>
                <c:pt idx="43">
                  <c:v>1.1086423881351948E-2</c:v>
                </c:pt>
                <c:pt idx="44">
                  <c:v>1.0126620531082153E-2</c:v>
                </c:pt>
                <c:pt idx="45">
                  <c:v>6.1419163830578327E-3</c:v>
                </c:pt>
                <c:pt idx="46">
                  <c:v>-1.0046763345599174E-3</c:v>
                </c:pt>
                <c:pt idx="47">
                  <c:v>-9.1939717531204224E-3</c:v>
                </c:pt>
                <c:pt idx="48">
                  <c:v>-9.4967735931277275E-3</c:v>
                </c:pt>
                <c:pt idx="49">
                  <c:v>-9.5379156991839409E-3</c:v>
                </c:pt>
                <c:pt idx="50">
                  <c:v>-5.2289208397269249E-3</c:v>
                </c:pt>
                <c:pt idx="51">
                  <c:v>-1.0079303756356239E-3</c:v>
                </c:pt>
                <c:pt idx="52">
                  <c:v>7.6609249226748943E-3</c:v>
                </c:pt>
                <c:pt idx="53">
                  <c:v>1.2814796529710293E-2</c:v>
                </c:pt>
                <c:pt idx="54">
                  <c:v>1.1686681769788265E-2</c:v>
                </c:pt>
                <c:pt idx="55">
                  <c:v>-6.8657100200653076E-4</c:v>
                </c:pt>
                <c:pt idx="56">
                  <c:v>-9.1764619573950768E-3</c:v>
                </c:pt>
                <c:pt idx="57">
                  <c:v>-1.6679404303431511E-2</c:v>
                </c:pt>
                <c:pt idx="58">
                  <c:v>-2.1558050066232681E-2</c:v>
                </c:pt>
                <c:pt idx="59">
                  <c:v>-2.0133625715970993E-2</c:v>
                </c:pt>
                <c:pt idx="60">
                  <c:v>-2.4783505126833916E-2</c:v>
                </c:pt>
                <c:pt idx="61">
                  <c:v>-1.8587233498692513E-2</c:v>
                </c:pt>
                <c:pt idx="62">
                  <c:v>-1.5557622537016869E-2</c:v>
                </c:pt>
                <c:pt idx="63">
                  <c:v>-1.1106804013252258E-2</c:v>
                </c:pt>
                <c:pt idx="64">
                  <c:v>-9.9131977185606956E-4</c:v>
                </c:pt>
                <c:pt idx="65">
                  <c:v>6.475220900028944E-3</c:v>
                </c:pt>
                <c:pt idx="66">
                  <c:v>7.7143902890384197E-3</c:v>
                </c:pt>
                <c:pt idx="67">
                  <c:v>6.0668177902698517E-3</c:v>
                </c:pt>
                <c:pt idx="68">
                  <c:v>6.6752545535564423E-4</c:v>
                </c:pt>
                <c:pt idx="69">
                  <c:v>-6.6706817597150803E-4</c:v>
                </c:pt>
                <c:pt idx="70">
                  <c:v>-7.5819659978151321E-3</c:v>
                </c:pt>
                <c:pt idx="71">
                  <c:v>-1.5281882137060165E-2</c:v>
                </c:pt>
                <c:pt idx="72">
                  <c:v>-1.4510098844766617E-2</c:v>
                </c:pt>
                <c:pt idx="73">
                  <c:v>-8.9676305651664734E-3</c:v>
                </c:pt>
                <c:pt idx="74">
                  <c:v>-4.1896533221006393E-3</c:v>
                </c:pt>
                <c:pt idx="75">
                  <c:v>3.1050317920744419E-3</c:v>
                </c:pt>
                <c:pt idx="76">
                  <c:v>1.4191238209605217E-2</c:v>
                </c:pt>
                <c:pt idx="77">
                  <c:v>1.0560490190982819E-2</c:v>
                </c:pt>
                <c:pt idx="78">
                  <c:v>1.2152792885899544E-2</c:v>
                </c:pt>
                <c:pt idx="79">
                  <c:v>9.624045342206955E-3</c:v>
                </c:pt>
                <c:pt idx="80">
                  <c:v>8.1643834710121155E-4</c:v>
                </c:pt>
                <c:pt idx="81">
                  <c:v>-1.7061324324458838E-3</c:v>
                </c:pt>
                <c:pt idx="82">
                  <c:v>-6.7091467790305614E-3</c:v>
                </c:pt>
                <c:pt idx="83">
                  <c:v>-1.4932597056031227E-2</c:v>
                </c:pt>
                <c:pt idx="84">
                  <c:v>-1.7273517325520515E-2</c:v>
                </c:pt>
                <c:pt idx="85">
                  <c:v>-1.4366901479661465E-2</c:v>
                </c:pt>
                <c:pt idx="86">
                  <c:v>-1.587531715631485E-2</c:v>
                </c:pt>
                <c:pt idx="87">
                  <c:v>-1.793266274034977E-2</c:v>
                </c:pt>
                <c:pt idx="88">
                  <c:v>-1.4251375570893288E-2</c:v>
                </c:pt>
                <c:pt idx="89">
                  <c:v>-1.1161665432155132E-2</c:v>
                </c:pt>
                <c:pt idx="90">
                  <c:v>-1.015126146376133E-2</c:v>
                </c:pt>
                <c:pt idx="91">
                  <c:v>-5.7309428229928017E-3</c:v>
                </c:pt>
                <c:pt idx="92">
                  <c:v>-2.8430111706256866E-3</c:v>
                </c:pt>
                <c:pt idx="93">
                  <c:v>-5.8603771030902863E-3</c:v>
                </c:pt>
                <c:pt idx="94">
                  <c:v>-8.639385923743248E-3</c:v>
                </c:pt>
                <c:pt idx="95">
                  <c:v>-1.4521099627017975E-2</c:v>
                </c:pt>
                <c:pt idx="96">
                  <c:v>-1.4337608590722084E-2</c:v>
                </c:pt>
                <c:pt idx="97">
                  <c:v>-1.4964884147047997E-2</c:v>
                </c:pt>
                <c:pt idx="98">
                  <c:v>-1.0147491469979286E-2</c:v>
                </c:pt>
                <c:pt idx="99">
                  <c:v>-1.0649457573890686E-2</c:v>
                </c:pt>
                <c:pt idx="100">
                  <c:v>-6.4003840088844299E-3</c:v>
                </c:pt>
                <c:pt idx="101">
                  <c:v>-1.2906170450150967E-3</c:v>
                </c:pt>
                <c:pt idx="102">
                  <c:v>2.8375484980642796E-3</c:v>
                </c:pt>
                <c:pt idx="103">
                  <c:v>9.3134753406047821E-3</c:v>
                </c:pt>
                <c:pt idx="104">
                  <c:v>1.3530855998396873E-2</c:v>
                </c:pt>
                <c:pt idx="105">
                  <c:v>1.3260504230856895E-2</c:v>
                </c:pt>
                <c:pt idx="106">
                  <c:v>1.3678887858986855E-2</c:v>
                </c:pt>
                <c:pt idx="107">
                  <c:v>1.2630462646484375E-2</c:v>
                </c:pt>
                <c:pt idx="108">
                  <c:v>6.6255670972168446E-3</c:v>
                </c:pt>
                <c:pt idx="109">
                  <c:v>9.5844268798828125E-4</c:v>
                </c:pt>
                <c:pt idx="110">
                  <c:v>-6.9537665694952011E-5</c:v>
                </c:pt>
                <c:pt idx="111">
                  <c:v>2.2720769047737122E-3</c:v>
                </c:pt>
                <c:pt idx="112">
                  <c:v>4.464923869818449E-3</c:v>
                </c:pt>
                <c:pt idx="113">
                  <c:v>1.4350078999996185E-3</c:v>
                </c:pt>
                <c:pt idx="114">
                  <c:v>-5.884622223675251E-4</c:v>
                </c:pt>
                <c:pt idx="115">
                  <c:v>-5.9169954620301723E-3</c:v>
                </c:pt>
                <c:pt idx="116">
                  <c:v>-1.229633204638958E-2</c:v>
                </c:pt>
                <c:pt idx="117">
                  <c:v>-1.1335463263094425E-2</c:v>
                </c:pt>
                <c:pt idx="118">
                  <c:v>-5.493819247931242E-3</c:v>
                </c:pt>
                <c:pt idx="119">
                  <c:v>2.4774698540568352E-3</c:v>
                </c:pt>
                <c:pt idx="120">
                  <c:v>8.0003337934613228E-3</c:v>
                </c:pt>
                <c:pt idx="121">
                  <c:v>1.2976620346307755E-2</c:v>
                </c:pt>
                <c:pt idx="122">
                  <c:v>1.6374813392758369E-2</c:v>
                </c:pt>
                <c:pt idx="123">
                  <c:v>1.5529217198491096E-2</c:v>
                </c:pt>
                <c:pt idx="124">
                  <c:v>1.2994952499866486E-2</c:v>
                </c:pt>
                <c:pt idx="125">
                  <c:v>6.0631320811808109E-3</c:v>
                </c:pt>
                <c:pt idx="126">
                  <c:v>6.9126999005675316E-4</c:v>
                </c:pt>
                <c:pt idx="127">
                  <c:v>-9.4040669500827789E-4</c:v>
                </c:pt>
                <c:pt idx="128">
                  <c:v>2.5949394330382347E-3</c:v>
                </c:pt>
                <c:pt idx="129">
                  <c:v>1.533296424895525E-3</c:v>
                </c:pt>
                <c:pt idx="130">
                  <c:v>1.3319617137312889E-3</c:v>
                </c:pt>
                <c:pt idx="131">
                  <c:v>1.6864510253071785E-3</c:v>
                </c:pt>
                <c:pt idx="132">
                  <c:v>8.157665841281414E-3</c:v>
                </c:pt>
                <c:pt idx="133">
                  <c:v>1.4713490381836891E-2</c:v>
                </c:pt>
                <c:pt idx="134">
                  <c:v>2.2151432931423187E-2</c:v>
                </c:pt>
                <c:pt idx="135">
                  <c:v>1.8890781328082085E-2</c:v>
                </c:pt>
                <c:pt idx="136">
                  <c:v>1.7768790945410728E-2</c:v>
                </c:pt>
                <c:pt idx="137">
                  <c:v>7.9608969390392303E-3</c:v>
                </c:pt>
                <c:pt idx="138">
                  <c:v>2.8111417777836323E-3</c:v>
                </c:pt>
                <c:pt idx="139">
                  <c:v>-5.6359716691076756E-3</c:v>
                </c:pt>
                <c:pt idx="140">
                  <c:v>-1.2043004855513573E-2</c:v>
                </c:pt>
                <c:pt idx="141">
                  <c:v>-1.4446510002017021E-2</c:v>
                </c:pt>
                <c:pt idx="142">
                  <c:v>-1.9819971174001694E-2</c:v>
                </c:pt>
                <c:pt idx="143">
                  <c:v>-1.7698230221867561E-2</c:v>
                </c:pt>
                <c:pt idx="144">
                  <c:v>-1.3965010643005371E-2</c:v>
                </c:pt>
                <c:pt idx="145">
                  <c:v>-9.289831854403019E-3</c:v>
                </c:pt>
                <c:pt idx="146">
                  <c:v>-8.5745062679052353E-3</c:v>
                </c:pt>
                <c:pt idx="147">
                  <c:v>-7.4281590059399605E-3</c:v>
                </c:pt>
                <c:pt idx="148">
                  <c:v>2.3295637220144272E-4</c:v>
                </c:pt>
                <c:pt idx="149">
                  <c:v>6.8714790977537632E-3</c:v>
                </c:pt>
                <c:pt idx="150">
                  <c:v>1.8154492601752281E-2</c:v>
                </c:pt>
                <c:pt idx="151">
                  <c:v>2.8724458068609238E-2</c:v>
                </c:pt>
                <c:pt idx="152">
                  <c:v>3.360656276345253E-2</c:v>
                </c:pt>
                <c:pt idx="153">
                  <c:v>3.0279844999313354E-2</c:v>
                </c:pt>
                <c:pt idx="154">
                  <c:v>3.0240431427955627E-2</c:v>
                </c:pt>
                <c:pt idx="155">
                  <c:v>2.5223651900887489E-2</c:v>
                </c:pt>
                <c:pt idx="156">
                  <c:v>2.4828704074025154E-2</c:v>
                </c:pt>
                <c:pt idx="157">
                  <c:v>1.9102441146969795E-2</c:v>
                </c:pt>
                <c:pt idx="158">
                  <c:v>1.3499150052666664E-2</c:v>
                </c:pt>
                <c:pt idx="159">
                  <c:v>7.7200471423566341E-3</c:v>
                </c:pt>
                <c:pt idx="160">
                  <c:v>6.5402672626078129E-3</c:v>
                </c:pt>
                <c:pt idx="161">
                  <c:v>6.1281905509531498E-3</c:v>
                </c:pt>
                <c:pt idx="162">
                  <c:v>6.5068923868238926E-3</c:v>
                </c:pt>
                <c:pt idx="163">
                  <c:v>2.5177034549415112E-3</c:v>
                </c:pt>
                <c:pt idx="164">
                  <c:v>-2.3886384442448616E-3</c:v>
                </c:pt>
                <c:pt idx="165">
                  <c:v>-7.1997414343059063E-3</c:v>
                </c:pt>
                <c:pt idx="166">
                  <c:v>-8.7097538635134697E-3</c:v>
                </c:pt>
                <c:pt idx="167">
                  <c:v>-6.038702093064785E-3</c:v>
                </c:pt>
                <c:pt idx="168">
                  <c:v>3.7817046977579594E-3</c:v>
                </c:pt>
                <c:pt idx="169">
                  <c:v>1.1327050626277924E-2</c:v>
                </c:pt>
                <c:pt idx="170">
                  <c:v>1.7076017335057259E-2</c:v>
                </c:pt>
                <c:pt idx="171">
                  <c:v>2.5048051029443741E-2</c:v>
                </c:pt>
                <c:pt idx="172">
                  <c:v>2.5766037404537201E-2</c:v>
                </c:pt>
                <c:pt idx="173">
                  <c:v>2.9160559177398682E-2</c:v>
                </c:pt>
                <c:pt idx="174">
                  <c:v>2.4072322994470596E-2</c:v>
                </c:pt>
                <c:pt idx="175">
                  <c:v>1.8151752650737762E-2</c:v>
                </c:pt>
                <c:pt idx="176">
                  <c:v>8.0519802868366241E-3</c:v>
                </c:pt>
                <c:pt idx="177">
                  <c:v>-8.6789019405841827E-4</c:v>
                </c:pt>
                <c:pt idx="178">
                  <c:v>-1.0075237601995468E-2</c:v>
                </c:pt>
                <c:pt idx="179">
                  <c:v>-1.1687638238072395E-2</c:v>
                </c:pt>
                <c:pt idx="180">
                  <c:v>-6.584756076335907E-3</c:v>
                </c:pt>
                <c:pt idx="181">
                  <c:v>6.8680383265018463E-5</c:v>
                </c:pt>
                <c:pt idx="182">
                  <c:v>9.4986679032444954E-3</c:v>
                </c:pt>
                <c:pt idx="183">
                  <c:v>1.5011824667453766E-2</c:v>
                </c:pt>
                <c:pt idx="184">
                  <c:v>1.6897609457373619E-2</c:v>
                </c:pt>
                <c:pt idx="185">
                  <c:v>2.0265378057956696E-2</c:v>
                </c:pt>
                <c:pt idx="186">
                  <c:v>2.0248599350452423E-2</c:v>
                </c:pt>
                <c:pt idx="187">
                  <c:v>1.8567653372883797E-2</c:v>
                </c:pt>
                <c:pt idx="188">
                  <c:v>1.8109856173396111E-2</c:v>
                </c:pt>
                <c:pt idx="189">
                  <c:v>1.9236363470554352E-2</c:v>
                </c:pt>
                <c:pt idx="190">
                  <c:v>1.5358269214630127E-2</c:v>
                </c:pt>
                <c:pt idx="191">
                  <c:v>1.7855441197752953E-2</c:v>
                </c:pt>
                <c:pt idx="192">
                  <c:v>1.428547315299511E-2</c:v>
                </c:pt>
                <c:pt idx="193">
                  <c:v>1.5228192321956158E-2</c:v>
                </c:pt>
                <c:pt idx="194">
                  <c:v>1.1541577987372875E-2</c:v>
                </c:pt>
                <c:pt idx="195">
                  <c:v>7.1368752978742123E-3</c:v>
                </c:pt>
                <c:pt idx="196">
                  <c:v>4.8593399114906788E-3</c:v>
                </c:pt>
                <c:pt idx="197">
                  <c:v>2.8436738066375256E-3</c:v>
                </c:pt>
                <c:pt idx="198">
                  <c:v>6.3252248801290989E-3</c:v>
                </c:pt>
                <c:pt idx="199">
                  <c:v>9.8264031112194061E-3</c:v>
                </c:pt>
                <c:pt idx="200">
                  <c:v>1.4928486198186874E-2</c:v>
                </c:pt>
                <c:pt idx="201">
                  <c:v>1.5777869150042534E-2</c:v>
                </c:pt>
                <c:pt idx="202">
                  <c:v>1.3039607554674149E-2</c:v>
                </c:pt>
                <c:pt idx="203">
                  <c:v>1.0036344639956951E-2</c:v>
                </c:pt>
                <c:pt idx="204">
                  <c:v>6.7151160910725594E-3</c:v>
                </c:pt>
                <c:pt idx="205">
                  <c:v>5.2684871479868889E-3</c:v>
                </c:pt>
                <c:pt idx="206">
                  <c:v>-1.1175069957971573E-3</c:v>
                </c:pt>
                <c:pt idx="207">
                  <c:v>-4.8745549283921719E-3</c:v>
                </c:pt>
                <c:pt idx="208">
                  <c:v>-5.4271607659757137E-3</c:v>
                </c:pt>
                <c:pt idx="209">
                  <c:v>-5.3418800234794617E-3</c:v>
                </c:pt>
                <c:pt idx="210">
                  <c:v>-2.4299183860421181E-4</c:v>
                </c:pt>
                <c:pt idx="211">
                  <c:v>3.9509148336946964E-3</c:v>
                </c:pt>
                <c:pt idx="212">
                  <c:v>9.3507394194602966E-3</c:v>
                </c:pt>
                <c:pt idx="213">
                  <c:v>9.9308416247367859E-3</c:v>
                </c:pt>
                <c:pt idx="214">
                  <c:v>8.0634318292140961E-3</c:v>
                </c:pt>
                <c:pt idx="215">
                  <c:v>4.2265737429261208E-3</c:v>
                </c:pt>
                <c:pt idx="216">
                  <c:v>3.5389456897974014E-3</c:v>
                </c:pt>
                <c:pt idx="217">
                  <c:v>4.5919972471892834E-3</c:v>
                </c:pt>
                <c:pt idx="218">
                  <c:v>3.0050198547542095E-3</c:v>
                </c:pt>
                <c:pt idx="219">
                  <c:v>1.0581452399492264E-2</c:v>
                </c:pt>
                <c:pt idx="220">
                  <c:v>1.0283444076776505E-2</c:v>
                </c:pt>
                <c:pt idx="221">
                  <c:v>1.2545919977128506E-2</c:v>
                </c:pt>
                <c:pt idx="222">
                  <c:v>7.2952313348650932E-3</c:v>
                </c:pt>
                <c:pt idx="223">
                  <c:v>8.5987653583288193E-3</c:v>
                </c:pt>
                <c:pt idx="224">
                  <c:v>7.9705249518156052E-3</c:v>
                </c:pt>
                <c:pt idx="225">
                  <c:v>7.5508109293878078E-3</c:v>
                </c:pt>
                <c:pt idx="226">
                  <c:v>5.2173496223986149E-3</c:v>
                </c:pt>
                <c:pt idx="227">
                  <c:v>1.9655078649520874E-3</c:v>
                </c:pt>
                <c:pt idx="228">
                  <c:v>2.5034663267433643E-3</c:v>
                </c:pt>
                <c:pt idx="229">
                  <c:v>-4.6878475695848465E-3</c:v>
                </c:pt>
                <c:pt idx="230">
                  <c:v>-8.3885760977864265E-3</c:v>
                </c:pt>
                <c:pt idx="231">
                  <c:v>-1.214289665222168E-2</c:v>
                </c:pt>
                <c:pt idx="232">
                  <c:v>-1.1619319207966328E-2</c:v>
                </c:pt>
                <c:pt idx="233">
                  <c:v>-1.8760377541184425E-2</c:v>
                </c:pt>
                <c:pt idx="234">
                  <c:v>-2.3994820192456245E-2</c:v>
                </c:pt>
                <c:pt idx="235">
                  <c:v>-2.624376118183136E-2</c:v>
                </c:pt>
                <c:pt idx="236">
                  <c:v>-2.8812380507588387E-2</c:v>
                </c:pt>
                <c:pt idx="237">
                  <c:v>-2.0190170034766197E-2</c:v>
                </c:pt>
                <c:pt idx="238">
                  <c:v>-1.2334112077951431E-2</c:v>
                </c:pt>
                <c:pt idx="239">
                  <c:v>-2.4159513413906097E-3</c:v>
                </c:pt>
                <c:pt idx="240">
                  <c:v>1.2046159245073795E-3</c:v>
                </c:pt>
                <c:pt idx="241">
                  <c:v>-4.2502898722887039E-3</c:v>
                </c:pt>
                <c:pt idx="242">
                  <c:v>-4.5349821448326111E-3</c:v>
                </c:pt>
                <c:pt idx="243">
                  <c:v>-1.4853421598672867E-2</c:v>
                </c:pt>
                <c:pt idx="244">
                  <c:v>-2.0479615777730942E-2</c:v>
                </c:pt>
                <c:pt idx="245">
                  <c:v>-2.0650055259466171E-2</c:v>
                </c:pt>
                <c:pt idx="246">
                  <c:v>-1.4152208343148232E-2</c:v>
                </c:pt>
                <c:pt idx="247">
                  <c:v>-7.5797704048454762E-3</c:v>
                </c:pt>
                <c:pt idx="248">
                  <c:v>-1.7221476882696152E-3</c:v>
                </c:pt>
                <c:pt idx="249">
                  <c:v>-1.5978016890585423E-3</c:v>
                </c:pt>
                <c:pt idx="250">
                  <c:v>-2.7509503997862339E-3</c:v>
                </c:pt>
                <c:pt idx="251">
                  <c:v>-4.7379536554217339E-3</c:v>
                </c:pt>
                <c:pt idx="252">
                  <c:v>-3.208500100299716E-3</c:v>
                </c:pt>
                <c:pt idx="253">
                  <c:v>-3.0543031170964241E-3</c:v>
                </c:pt>
                <c:pt idx="254">
                  <c:v>5.3423354402184486E-3</c:v>
                </c:pt>
                <c:pt idx="255">
                  <c:v>1.0025177150964737E-2</c:v>
                </c:pt>
                <c:pt idx="256">
                  <c:v>8.1670889630913734E-3</c:v>
                </c:pt>
                <c:pt idx="257">
                  <c:v>5.4738325998187065E-3</c:v>
                </c:pt>
                <c:pt idx="258">
                  <c:v>-2.993954811245203E-3</c:v>
                </c:pt>
                <c:pt idx="259">
                  <c:v>-1.4643417671322823E-2</c:v>
                </c:pt>
                <c:pt idx="260">
                  <c:v>-2.4414556100964546E-2</c:v>
                </c:pt>
                <c:pt idx="261">
                  <c:v>-2.9049891978502274E-2</c:v>
                </c:pt>
                <c:pt idx="262">
                  <c:v>-2.2194115445017815E-2</c:v>
                </c:pt>
                <c:pt idx="263">
                  <c:v>-1.2557940557599068E-2</c:v>
                </c:pt>
                <c:pt idx="264">
                  <c:v>-1.1239409446716309E-2</c:v>
                </c:pt>
                <c:pt idx="265">
                  <c:v>-1.4886667020618916E-2</c:v>
                </c:pt>
                <c:pt idx="266">
                  <c:v>-2.5455953553318977E-2</c:v>
                </c:pt>
                <c:pt idx="267">
                  <c:v>-3.3524699509143829E-2</c:v>
                </c:pt>
                <c:pt idx="268">
                  <c:v>-3.7485089153051376E-2</c:v>
                </c:pt>
                <c:pt idx="269">
                  <c:v>-3.1411357223987579E-2</c:v>
                </c:pt>
                <c:pt idx="270">
                  <c:v>-1.5443844720721245E-2</c:v>
                </c:pt>
                <c:pt idx="271">
                  <c:v>-5.5314647033810616E-4</c:v>
                </c:pt>
                <c:pt idx="272">
                  <c:v>1.6441283747553825E-2</c:v>
                </c:pt>
                <c:pt idx="273">
                  <c:v>2.1559190005064011E-2</c:v>
                </c:pt>
                <c:pt idx="274">
                  <c:v>2.5062577798962593E-2</c:v>
                </c:pt>
                <c:pt idx="275">
                  <c:v>3.0307071283459663E-2</c:v>
                </c:pt>
                <c:pt idx="276">
                  <c:v>2.9983764514327049E-2</c:v>
                </c:pt>
                <c:pt idx="277">
                  <c:v>2.8078846633434296E-2</c:v>
                </c:pt>
                <c:pt idx="278">
                  <c:v>2.6894807815551758E-2</c:v>
                </c:pt>
                <c:pt idx="279">
                  <c:v>1.5309257432818413E-2</c:v>
                </c:pt>
                <c:pt idx="280">
                  <c:v>2.2845356725156307E-3</c:v>
                </c:pt>
                <c:pt idx="281">
                  <c:v>-1.4393860474228859E-2</c:v>
                </c:pt>
                <c:pt idx="282">
                  <c:v>-2.6633482426404953E-2</c:v>
                </c:pt>
                <c:pt idx="283">
                  <c:v>-2.8644045814871788E-2</c:v>
                </c:pt>
                <c:pt idx="284">
                  <c:v>-2.4439714848995209E-2</c:v>
                </c:pt>
                <c:pt idx="285">
                  <c:v>-2.0306382328271866E-2</c:v>
                </c:pt>
                <c:pt idx="286">
                  <c:v>-1.1741122230887413E-2</c:v>
                </c:pt>
                <c:pt idx="287">
                  <c:v>-5.4705706425011158E-3</c:v>
                </c:pt>
                <c:pt idx="288">
                  <c:v>9.7694247961044312E-4</c:v>
                </c:pt>
                <c:pt idx="289">
                  <c:v>-8.2978745922446251E-4</c:v>
                </c:pt>
                <c:pt idx="290">
                  <c:v>-2.8127771802246571E-3</c:v>
                </c:pt>
                <c:pt idx="291">
                  <c:v>-6.7794295027852058E-3</c:v>
                </c:pt>
                <c:pt idx="292">
                  <c:v>-1.104714535176754E-2</c:v>
                </c:pt>
                <c:pt idx="293">
                  <c:v>-1.2126589193940163E-2</c:v>
                </c:pt>
                <c:pt idx="294">
                  <c:v>-8.0234566703438759E-3</c:v>
                </c:pt>
                <c:pt idx="295">
                  <c:v>-1.4979951083660126E-4</c:v>
                </c:pt>
                <c:pt idx="296">
                  <c:v>4.5749149285256863E-3</c:v>
                </c:pt>
                <c:pt idx="297">
                  <c:v>1.3981485739350319E-2</c:v>
                </c:pt>
                <c:pt idx="298">
                  <c:v>1.4504263177514076E-2</c:v>
                </c:pt>
                <c:pt idx="299">
                  <c:v>1.2403501197695732E-2</c:v>
                </c:pt>
                <c:pt idx="300">
                  <c:v>5.3325421176850796E-3</c:v>
                </c:pt>
                <c:pt idx="301">
                  <c:v>1.5254095196723938E-3</c:v>
                </c:pt>
                <c:pt idx="302">
                  <c:v>-9.0864887461066246E-3</c:v>
                </c:pt>
                <c:pt idx="303">
                  <c:v>-1.645885594189167E-2</c:v>
                </c:pt>
                <c:pt idx="304">
                  <c:v>-2.145468071103096E-2</c:v>
                </c:pt>
                <c:pt idx="305">
                  <c:v>-2.1231157705187798E-2</c:v>
                </c:pt>
                <c:pt idx="306">
                  <c:v>-2.0252445712685585E-2</c:v>
                </c:pt>
                <c:pt idx="307">
                  <c:v>-2.0228825509548187E-2</c:v>
                </c:pt>
                <c:pt idx="308">
                  <c:v>-2.3229409009218216E-2</c:v>
                </c:pt>
                <c:pt idx="309">
                  <c:v>-3.0993243679404259E-2</c:v>
                </c:pt>
                <c:pt idx="310">
                  <c:v>-3.526948019862175E-2</c:v>
                </c:pt>
                <c:pt idx="311">
                  <c:v>-4.1233114898204803E-2</c:v>
                </c:pt>
                <c:pt idx="312">
                  <c:v>-3.8125470280647278E-2</c:v>
                </c:pt>
                <c:pt idx="313">
                  <c:v>-3.3071491867303848E-2</c:v>
                </c:pt>
                <c:pt idx="314">
                  <c:v>-2.7875132858753204E-2</c:v>
                </c:pt>
                <c:pt idx="315">
                  <c:v>-1.8880603834986687E-2</c:v>
                </c:pt>
                <c:pt idx="316">
                  <c:v>-1.7498422414064407E-2</c:v>
                </c:pt>
                <c:pt idx="317">
                  <c:v>-1.0891087353229523E-2</c:v>
                </c:pt>
                <c:pt idx="318">
                  <c:v>-1.1845830827951431E-2</c:v>
                </c:pt>
                <c:pt idx="319">
                  <c:v>-1.4259533956646919E-2</c:v>
                </c:pt>
                <c:pt idx="320">
                  <c:v>-1.6670228913426399E-2</c:v>
                </c:pt>
                <c:pt idx="321">
                  <c:v>-1.7295395955443382E-2</c:v>
                </c:pt>
                <c:pt idx="322">
                  <c:v>-1.5512143261730671E-2</c:v>
                </c:pt>
                <c:pt idx="323">
                  <c:v>-1.2501666322350502E-2</c:v>
                </c:pt>
                <c:pt idx="324">
                  <c:v>-1.173813734203577E-2</c:v>
                </c:pt>
                <c:pt idx="325">
                  <c:v>-6.9704204797744751E-3</c:v>
                </c:pt>
                <c:pt idx="326">
                  <c:v>-5.7152728550136089E-3</c:v>
                </c:pt>
                <c:pt idx="327">
                  <c:v>-7.9481033608317375E-3</c:v>
                </c:pt>
                <c:pt idx="328">
                  <c:v>-1.0425375774502754E-2</c:v>
                </c:pt>
                <c:pt idx="329">
                  <c:v>-1.2890525162220001E-2</c:v>
                </c:pt>
                <c:pt idx="330">
                  <c:v>-1.3084136880934238E-2</c:v>
                </c:pt>
                <c:pt idx="331">
                  <c:v>-8.5685644298791885E-3</c:v>
                </c:pt>
                <c:pt idx="332">
                  <c:v>-8.9121125638484955E-3</c:v>
                </c:pt>
                <c:pt idx="333">
                  <c:v>-7.8813675791025162E-3</c:v>
                </c:pt>
                <c:pt idx="334">
                  <c:v>-8.7394379079341888E-3</c:v>
                </c:pt>
                <c:pt idx="335">
                  <c:v>-9.9349115043878555E-3</c:v>
                </c:pt>
                <c:pt idx="336">
                  <c:v>-6.4432406798005104E-3</c:v>
                </c:pt>
                <c:pt idx="337">
                  <c:v>-7.3963040485978127E-3</c:v>
                </c:pt>
                <c:pt idx="338">
                  <c:v>-1.1699173599481583E-2</c:v>
                </c:pt>
                <c:pt idx="339">
                  <c:v>-1.6036683693528175E-2</c:v>
                </c:pt>
                <c:pt idx="340">
                  <c:v>-1.2445411644876003E-2</c:v>
                </c:pt>
                <c:pt idx="341">
                  <c:v>-1.4237431809306145E-2</c:v>
                </c:pt>
                <c:pt idx="342">
                  <c:v>-1.9791454076766968E-2</c:v>
                </c:pt>
                <c:pt idx="343">
                  <c:v>-2.1049655973911285E-2</c:v>
                </c:pt>
                <c:pt idx="344">
                  <c:v>-2.3771937936544418E-2</c:v>
                </c:pt>
                <c:pt idx="345">
                  <c:v>-1.9478609785437584E-2</c:v>
                </c:pt>
                <c:pt idx="346">
                  <c:v>-1.7680177465081215E-2</c:v>
                </c:pt>
                <c:pt idx="347">
                  <c:v>-1.3314723968505859E-2</c:v>
                </c:pt>
                <c:pt idx="348">
                  <c:v>-5.4171201772987843E-3</c:v>
                </c:pt>
                <c:pt idx="349">
                  <c:v>-7.964172400534153E-4</c:v>
                </c:pt>
                <c:pt idx="350">
                  <c:v>3.2891384325921535E-3</c:v>
                </c:pt>
                <c:pt idx="351">
                  <c:v>1.2453529052436352E-3</c:v>
                </c:pt>
                <c:pt idx="352">
                  <c:v>1.4384323731064796E-3</c:v>
                </c:pt>
                <c:pt idx="353">
                  <c:v>1.6426905058324337E-3</c:v>
                </c:pt>
                <c:pt idx="354">
                  <c:v>1.4224466867744923E-3</c:v>
                </c:pt>
                <c:pt idx="355">
                  <c:v>-2.5161837693303823E-3</c:v>
                </c:pt>
                <c:pt idx="356">
                  <c:v>-5.5979937314987183E-3</c:v>
                </c:pt>
                <c:pt idx="357">
                  <c:v>-1.3374052941799164E-2</c:v>
                </c:pt>
                <c:pt idx="358">
                  <c:v>-2.4096738547086716E-2</c:v>
                </c:pt>
                <c:pt idx="359">
                  <c:v>-2.9529301449656487E-2</c:v>
                </c:pt>
                <c:pt idx="360">
                  <c:v>-2.9236353933811188E-2</c:v>
                </c:pt>
                <c:pt idx="361">
                  <c:v>-2.382032573223114E-2</c:v>
                </c:pt>
                <c:pt idx="362">
                  <c:v>-1.7263889312744141E-2</c:v>
                </c:pt>
                <c:pt idx="363">
                  <c:v>-8.4424754604697227E-3</c:v>
                </c:pt>
                <c:pt idx="364">
                  <c:v>-4.674102645367384E-3</c:v>
                </c:pt>
                <c:pt idx="365">
                  <c:v>-1.747532282024622E-3</c:v>
                </c:pt>
                <c:pt idx="366">
                  <c:v>-3.1155580654740334E-4</c:v>
                </c:pt>
                <c:pt idx="367">
                  <c:v>2.4643181823194027E-3</c:v>
                </c:pt>
                <c:pt idx="368">
                  <c:v>8.9797414839267731E-3</c:v>
                </c:pt>
                <c:pt idx="369">
                  <c:v>1.5001596882939339E-2</c:v>
                </c:pt>
                <c:pt idx="370">
                  <c:v>2.1352171897888184E-2</c:v>
                </c:pt>
                <c:pt idx="371">
                  <c:v>1.8675511702895164E-2</c:v>
                </c:pt>
                <c:pt idx="372">
                  <c:v>1.5306612476706505E-2</c:v>
                </c:pt>
                <c:pt idx="373">
                  <c:v>9.8637249320745468E-3</c:v>
                </c:pt>
                <c:pt idx="374">
                  <c:v>2.598887775093317E-3</c:v>
                </c:pt>
                <c:pt idx="375">
                  <c:v>-2.5155395269393921E-4</c:v>
                </c:pt>
                <c:pt idx="376">
                  <c:v>2.7607469819486141E-3</c:v>
                </c:pt>
                <c:pt idx="377">
                  <c:v>6.1977407895028591E-3</c:v>
                </c:pt>
                <c:pt idx="378">
                  <c:v>1.1171992868185043E-2</c:v>
                </c:pt>
                <c:pt idx="379">
                  <c:v>1.4788605272769928E-2</c:v>
                </c:pt>
                <c:pt idx="380">
                  <c:v>1.9217442721128464E-2</c:v>
                </c:pt>
                <c:pt idx="381">
                  <c:v>1.5987418591976166E-2</c:v>
                </c:pt>
                <c:pt idx="382">
                  <c:v>1.1927963234484196E-2</c:v>
                </c:pt>
                <c:pt idx="383">
                  <c:v>3.7181954830884933E-3</c:v>
                </c:pt>
                <c:pt idx="384">
                  <c:v>-4.0843342430889606E-3</c:v>
                </c:pt>
                <c:pt idx="385">
                  <c:v>-1.0662782937288284E-2</c:v>
                </c:pt>
                <c:pt idx="386">
                  <c:v>-1.9262395799160004E-2</c:v>
                </c:pt>
                <c:pt idx="387">
                  <c:v>-2.825557254254818E-2</c:v>
                </c:pt>
                <c:pt idx="388">
                  <c:v>-3.4418925642967224E-2</c:v>
                </c:pt>
                <c:pt idx="389">
                  <c:v>-3.4990891814231873E-2</c:v>
                </c:pt>
                <c:pt idx="390">
                  <c:v>-2.6666382327675819E-2</c:v>
                </c:pt>
                <c:pt idx="391">
                  <c:v>-1.537765096873045E-2</c:v>
                </c:pt>
                <c:pt idx="392">
                  <c:v>4.9454635009169579E-3</c:v>
                </c:pt>
                <c:pt idx="393">
                  <c:v>2.1997598931193352E-2</c:v>
                </c:pt>
                <c:pt idx="394">
                  <c:v>3.7825562059879303E-2</c:v>
                </c:pt>
                <c:pt idx="395">
                  <c:v>4.8553250730037689E-2</c:v>
                </c:pt>
                <c:pt idx="396">
                  <c:v>4.8535406589508057E-2</c:v>
                </c:pt>
                <c:pt idx="397">
                  <c:v>4.4943537563085556E-2</c:v>
                </c:pt>
                <c:pt idx="398">
                  <c:v>3.8147684186697006E-2</c:v>
                </c:pt>
                <c:pt idx="399">
                  <c:v>3.0628945678472519E-2</c:v>
                </c:pt>
                <c:pt idx="400">
                  <c:v>1.6954677179455757E-2</c:v>
                </c:pt>
                <c:pt idx="401">
                  <c:v>7.4480967596173286E-3</c:v>
                </c:pt>
                <c:pt idx="402">
                  <c:v>-2.3914847988635302E-3</c:v>
                </c:pt>
                <c:pt idx="403">
                  <c:v>-6.8828808143734932E-3</c:v>
                </c:pt>
                <c:pt idx="404">
                  <c:v>-3.3376808278262615E-3</c:v>
                </c:pt>
                <c:pt idx="405">
                  <c:v>9.7706448286771774E-4</c:v>
                </c:pt>
                <c:pt idx="406">
                  <c:v>5.0626196898519993E-3</c:v>
                </c:pt>
                <c:pt idx="407">
                  <c:v>2.8203888796269894E-3</c:v>
                </c:pt>
                <c:pt idx="408">
                  <c:v>1.4581819996237755E-3</c:v>
                </c:pt>
                <c:pt idx="409">
                  <c:v>-1.8986721988767385E-3</c:v>
                </c:pt>
                <c:pt idx="410">
                  <c:v>-7.9099591821432114E-3</c:v>
                </c:pt>
                <c:pt idx="411">
                  <c:v>-1.1515656486153603E-2</c:v>
                </c:pt>
                <c:pt idx="412">
                  <c:v>-8.1957597285509109E-3</c:v>
                </c:pt>
                <c:pt idx="413">
                  <c:v>-3.874925896525383E-3</c:v>
                </c:pt>
                <c:pt idx="414">
                  <c:v>5.7079261168837547E-3</c:v>
                </c:pt>
                <c:pt idx="415">
                  <c:v>7.7355974353849888E-3</c:v>
                </c:pt>
                <c:pt idx="416">
                  <c:v>1.12773347645998E-2</c:v>
                </c:pt>
                <c:pt idx="417">
                  <c:v>1.4100857079029083E-2</c:v>
                </c:pt>
                <c:pt idx="418">
                  <c:v>1.7306502908468246E-2</c:v>
                </c:pt>
                <c:pt idx="419">
                  <c:v>1.5374502167105675E-2</c:v>
                </c:pt>
                <c:pt idx="420">
                  <c:v>1.2620527297258377E-2</c:v>
                </c:pt>
                <c:pt idx="421">
                  <c:v>1.0895330458879471E-2</c:v>
                </c:pt>
                <c:pt idx="422">
                  <c:v>1.1921979486942291E-2</c:v>
                </c:pt>
                <c:pt idx="423">
                  <c:v>1.2450476177036762E-2</c:v>
                </c:pt>
                <c:pt idx="424">
                  <c:v>1.351813692599535E-2</c:v>
                </c:pt>
                <c:pt idx="425">
                  <c:v>1.1743146926164627E-2</c:v>
                </c:pt>
                <c:pt idx="426">
                  <c:v>1.2259000912308693E-2</c:v>
                </c:pt>
                <c:pt idx="427">
                  <c:v>1.1705329641699791E-2</c:v>
                </c:pt>
                <c:pt idx="428">
                  <c:v>1.3991121202707291E-2</c:v>
                </c:pt>
                <c:pt idx="429">
                  <c:v>1.1403216049075127E-2</c:v>
                </c:pt>
                <c:pt idx="430">
                  <c:v>1.3801125809550285E-2</c:v>
                </c:pt>
                <c:pt idx="431">
                  <c:v>1.1647326871752739E-2</c:v>
                </c:pt>
                <c:pt idx="432">
                  <c:v>1.4639655128121376E-2</c:v>
                </c:pt>
                <c:pt idx="433">
                  <c:v>1.5891261398792267E-2</c:v>
                </c:pt>
                <c:pt idx="434">
                  <c:v>1.4806291088461876E-2</c:v>
                </c:pt>
                <c:pt idx="435">
                  <c:v>1.139004435390234E-2</c:v>
                </c:pt>
                <c:pt idx="436">
                  <c:v>7.8254034742712975E-3</c:v>
                </c:pt>
                <c:pt idx="437">
                  <c:v>5.205898080021143E-3</c:v>
                </c:pt>
                <c:pt idx="438">
                  <c:v>5.0048292614519596E-3</c:v>
                </c:pt>
                <c:pt idx="439">
                  <c:v>1.0926299728453159E-3</c:v>
                </c:pt>
                <c:pt idx="440">
                  <c:v>1.7714696004986763E-3</c:v>
                </c:pt>
                <c:pt idx="441">
                  <c:v>7.8062284737825394E-3</c:v>
                </c:pt>
                <c:pt idx="442">
                  <c:v>1.2246250174939632E-2</c:v>
                </c:pt>
                <c:pt idx="443">
                  <c:v>1.8186002969741821E-2</c:v>
                </c:pt>
                <c:pt idx="444">
                  <c:v>1.9316514953970909E-2</c:v>
                </c:pt>
                <c:pt idx="445">
                  <c:v>1.5887551009654999E-2</c:v>
                </c:pt>
                <c:pt idx="446">
                  <c:v>1.2295746244490147E-2</c:v>
                </c:pt>
                <c:pt idx="447">
                  <c:v>9.1740954667329788E-4</c:v>
                </c:pt>
                <c:pt idx="448">
                  <c:v>-3.2911836169660091E-3</c:v>
                </c:pt>
                <c:pt idx="449">
                  <c:v>1.2370971962809563E-3</c:v>
                </c:pt>
                <c:pt idx="450">
                  <c:v>-3.3139786683022976E-3</c:v>
                </c:pt>
                <c:pt idx="451">
                  <c:v>2.8333291411399841E-3</c:v>
                </c:pt>
                <c:pt idx="452">
                  <c:v>2.2362484596669674E-3</c:v>
                </c:pt>
                <c:pt idx="453">
                  <c:v>2.8423429466784E-3</c:v>
                </c:pt>
                <c:pt idx="454">
                  <c:v>3.666325006633997E-3</c:v>
                </c:pt>
                <c:pt idx="455">
                  <c:v>6.1531844548881054E-3</c:v>
                </c:pt>
                <c:pt idx="456">
                  <c:v>2.829293254762888E-3</c:v>
                </c:pt>
                <c:pt idx="457">
                  <c:v>1.0325806215405464E-3</c:v>
                </c:pt>
                <c:pt idx="458">
                  <c:v>-2.367211040109396E-3</c:v>
                </c:pt>
                <c:pt idx="459">
                  <c:v>1.4883913099765778E-3</c:v>
                </c:pt>
                <c:pt idx="460">
                  <c:v>4.9560931511223316E-3</c:v>
                </c:pt>
                <c:pt idx="461">
                  <c:v>9.8106469959020615E-3</c:v>
                </c:pt>
                <c:pt idx="462">
                  <c:v>1.0712660849094391E-2</c:v>
                </c:pt>
                <c:pt idx="463">
                  <c:v>1.3312460854649544E-2</c:v>
                </c:pt>
                <c:pt idx="464">
                  <c:v>8.4649762138724327E-3</c:v>
                </c:pt>
                <c:pt idx="465">
                  <c:v>3.0238484032452106E-3</c:v>
                </c:pt>
                <c:pt idx="466">
                  <c:v>3.9990977384150028E-3</c:v>
                </c:pt>
                <c:pt idx="467">
                  <c:v>1.1100070551037788E-2</c:v>
                </c:pt>
                <c:pt idx="468">
                  <c:v>1.1555738747119904E-2</c:v>
                </c:pt>
                <c:pt idx="469">
                  <c:v>1.4824068173766136E-2</c:v>
                </c:pt>
                <c:pt idx="470">
                  <c:v>1.6789481043815613E-2</c:v>
                </c:pt>
                <c:pt idx="471">
                  <c:v>1.4922522008419037E-2</c:v>
                </c:pt>
                <c:pt idx="472">
                  <c:v>8.692057803273201E-3</c:v>
                </c:pt>
                <c:pt idx="473">
                  <c:v>1.0041996836662292E-2</c:v>
                </c:pt>
                <c:pt idx="474">
                  <c:v>1.7025338485836983E-2</c:v>
                </c:pt>
                <c:pt idx="475">
                  <c:v>2.5673191994428635E-2</c:v>
                </c:pt>
                <c:pt idx="476">
                  <c:v>2.9735846444964409E-2</c:v>
                </c:pt>
                <c:pt idx="477">
                  <c:v>2.7320504188537598E-2</c:v>
                </c:pt>
                <c:pt idx="478">
                  <c:v>2.1270599216222763E-2</c:v>
                </c:pt>
                <c:pt idx="479">
                  <c:v>1.7111130058765411E-2</c:v>
                </c:pt>
                <c:pt idx="480">
                  <c:v>8.0081792548298836E-3</c:v>
                </c:pt>
                <c:pt idx="481">
                  <c:v>6.7117749713361263E-3</c:v>
                </c:pt>
                <c:pt idx="482">
                  <c:v>8.6944978684186935E-3</c:v>
                </c:pt>
                <c:pt idx="483">
                  <c:v>7.3651517741382122E-3</c:v>
                </c:pt>
                <c:pt idx="484">
                  <c:v>1.1571614071726799E-2</c:v>
                </c:pt>
                <c:pt idx="485">
                  <c:v>1.1682625859975815E-2</c:v>
                </c:pt>
                <c:pt idx="486">
                  <c:v>1.2449882924556732E-2</c:v>
                </c:pt>
                <c:pt idx="487">
                  <c:v>1.5959292650222778E-2</c:v>
                </c:pt>
                <c:pt idx="488">
                  <c:v>1.838250458240509E-2</c:v>
                </c:pt>
                <c:pt idx="489">
                  <c:v>1.8011543899774551E-2</c:v>
                </c:pt>
                <c:pt idx="490">
                  <c:v>2.0000392571091652E-2</c:v>
                </c:pt>
                <c:pt idx="491">
                  <c:v>2.6218362152576447E-2</c:v>
                </c:pt>
                <c:pt idx="492">
                  <c:v>3.2573465257883072E-2</c:v>
                </c:pt>
                <c:pt idx="493">
                  <c:v>3.6866195499897003E-2</c:v>
                </c:pt>
                <c:pt idx="494">
                  <c:v>3.2381162047386169E-2</c:v>
                </c:pt>
                <c:pt idx="495">
                  <c:v>2.6800412684679031E-2</c:v>
                </c:pt>
                <c:pt idx="496">
                  <c:v>1.6995716840028763E-2</c:v>
                </c:pt>
                <c:pt idx="497">
                  <c:v>1.6460847109556198E-2</c:v>
                </c:pt>
                <c:pt idx="498">
                  <c:v>1.3796355575323105E-2</c:v>
                </c:pt>
                <c:pt idx="499">
                  <c:v>1.4643449336290359E-2</c:v>
                </c:pt>
                <c:pt idx="500">
                  <c:v>1.6085552051663399E-2</c:v>
                </c:pt>
                <c:pt idx="501">
                  <c:v>9.2829512432217598E-3</c:v>
                </c:pt>
                <c:pt idx="502">
                  <c:v>4.7161625698208809E-3</c:v>
                </c:pt>
                <c:pt idx="503">
                  <c:v>-3.2370197586715221E-3</c:v>
                </c:pt>
                <c:pt idx="504">
                  <c:v>-9.5353955402970314E-3</c:v>
                </c:pt>
                <c:pt idx="505">
                  <c:v>-9.1623663902282715E-3</c:v>
                </c:pt>
                <c:pt idx="506">
                  <c:v>-1.270490325987339E-2</c:v>
                </c:pt>
                <c:pt idx="507">
                  <c:v>-1.752401702105999E-2</c:v>
                </c:pt>
                <c:pt idx="508">
                  <c:v>-1.439720019698143E-2</c:v>
                </c:pt>
                <c:pt idx="509">
                  <c:v>-1.3970028609037399E-2</c:v>
                </c:pt>
                <c:pt idx="510">
                  <c:v>-1.8683496862649918E-2</c:v>
                </c:pt>
                <c:pt idx="511">
                  <c:v>-2.1964302286505699E-2</c:v>
                </c:pt>
                <c:pt idx="512">
                  <c:v>-2.9403043910861015E-2</c:v>
                </c:pt>
                <c:pt idx="513">
                  <c:v>-3.5471528768539429E-2</c:v>
                </c:pt>
                <c:pt idx="514">
                  <c:v>-3.5729054361581802E-2</c:v>
                </c:pt>
                <c:pt idx="515">
                  <c:v>-3.1248733401298523E-2</c:v>
                </c:pt>
                <c:pt idx="516">
                  <c:v>-2.5272868573665619E-2</c:v>
                </c:pt>
                <c:pt idx="517">
                  <c:v>-1.7231050878763199E-2</c:v>
                </c:pt>
                <c:pt idx="518">
                  <c:v>-5.6095481850206852E-3</c:v>
                </c:pt>
                <c:pt idx="519">
                  <c:v>3.3490695059299469E-3</c:v>
                </c:pt>
                <c:pt idx="520">
                  <c:v>1.4293329790234566E-2</c:v>
                </c:pt>
                <c:pt idx="521">
                  <c:v>1.380470022559166E-2</c:v>
                </c:pt>
                <c:pt idx="522">
                  <c:v>1.7131786793470383E-2</c:v>
                </c:pt>
                <c:pt idx="523">
                  <c:v>2.1887635812163353E-2</c:v>
                </c:pt>
                <c:pt idx="524">
                  <c:v>2.8017433360219002E-2</c:v>
                </c:pt>
                <c:pt idx="525">
                  <c:v>2.9626687988638878E-2</c:v>
                </c:pt>
                <c:pt idx="526">
                  <c:v>2.5615166872739792E-2</c:v>
                </c:pt>
                <c:pt idx="527">
                  <c:v>1.7631456255912781E-2</c:v>
                </c:pt>
                <c:pt idx="528">
                  <c:v>1.1481151916086674E-2</c:v>
                </c:pt>
                <c:pt idx="529">
                  <c:v>4.4379169121384621E-3</c:v>
                </c:pt>
                <c:pt idx="530">
                  <c:v>-3.1331838108599186E-3</c:v>
                </c:pt>
                <c:pt idx="531">
                  <c:v>-1.2401404790580273E-2</c:v>
                </c:pt>
                <c:pt idx="532">
                  <c:v>-2.9290108010172844E-2</c:v>
                </c:pt>
                <c:pt idx="533">
                  <c:v>-4.5268885791301727E-2</c:v>
                </c:pt>
                <c:pt idx="534">
                  <c:v>-5.4799806326627731E-2</c:v>
                </c:pt>
                <c:pt idx="535">
                  <c:v>-5.6705713272094727E-2</c:v>
                </c:pt>
                <c:pt idx="536">
                  <c:v>-5.0401214510202408E-2</c:v>
                </c:pt>
                <c:pt idx="537">
                  <c:v>-4.1141029447317123E-2</c:v>
                </c:pt>
                <c:pt idx="538">
                  <c:v>-3.0850840732455254E-2</c:v>
                </c:pt>
                <c:pt idx="539">
                  <c:v>-2.4979963898658752E-2</c:v>
                </c:pt>
                <c:pt idx="540">
                  <c:v>-1.9616888836026192E-2</c:v>
                </c:pt>
                <c:pt idx="541">
                  <c:v>-1.7239708453416824E-2</c:v>
                </c:pt>
                <c:pt idx="542">
                  <c:v>-1.8381938338279724E-2</c:v>
                </c:pt>
                <c:pt idx="543">
                  <c:v>-2.6543650776147842E-2</c:v>
                </c:pt>
                <c:pt idx="544">
                  <c:v>-2.6119142770767212E-2</c:v>
                </c:pt>
                <c:pt idx="545">
                  <c:v>-3.1395137310028076E-2</c:v>
                </c:pt>
                <c:pt idx="546">
                  <c:v>-3.0953852459788322E-2</c:v>
                </c:pt>
                <c:pt idx="547">
                  <c:v>-3.1811259686946869E-2</c:v>
                </c:pt>
                <c:pt idx="548">
                  <c:v>-2.9107086360454559E-2</c:v>
                </c:pt>
                <c:pt idx="549">
                  <c:v>-2.4896981194615364E-2</c:v>
                </c:pt>
                <c:pt idx="550">
                  <c:v>-2.5045320391654968E-2</c:v>
                </c:pt>
                <c:pt idx="551">
                  <c:v>-1.7703188583254814E-2</c:v>
                </c:pt>
                <c:pt idx="552">
                  <c:v>-9.7571145743131638E-3</c:v>
                </c:pt>
                <c:pt idx="553">
                  <c:v>-4.571977537125349E-3</c:v>
                </c:pt>
                <c:pt idx="554">
                  <c:v>-1.3314869254827499E-2</c:v>
                </c:pt>
                <c:pt idx="555">
                  <c:v>-2.3843960836529732E-2</c:v>
                </c:pt>
                <c:pt idx="556">
                  <c:v>-3.4474235028028488E-2</c:v>
                </c:pt>
                <c:pt idx="557">
                  <c:v>-3.9020292460918427E-2</c:v>
                </c:pt>
                <c:pt idx="558">
                  <c:v>-4.3750599026679993E-2</c:v>
                </c:pt>
                <c:pt idx="559">
                  <c:v>-4.2804475873708725E-2</c:v>
                </c:pt>
                <c:pt idx="560">
                  <c:v>-4.2036950588226318E-2</c:v>
                </c:pt>
                <c:pt idx="561">
                  <c:v>-3.3055894076824188E-2</c:v>
                </c:pt>
                <c:pt idx="562">
                  <c:v>-2.0583778619766235E-2</c:v>
                </c:pt>
                <c:pt idx="563">
                  <c:v>-1.3347825035452843E-2</c:v>
                </c:pt>
                <c:pt idx="564">
                  <c:v>-1.5993408858776093E-2</c:v>
                </c:pt>
                <c:pt idx="565">
                  <c:v>-3.5866964608430862E-2</c:v>
                </c:pt>
                <c:pt idx="566">
                  <c:v>-6.1599493026733398E-2</c:v>
                </c:pt>
                <c:pt idx="567">
                  <c:v>-8.4278300404548645E-2</c:v>
                </c:pt>
                <c:pt idx="568">
                  <c:v>-0.10461979359388351</c:v>
                </c:pt>
                <c:pt idx="569">
                  <c:v>-0.12446002662181854</c:v>
                </c:pt>
                <c:pt idx="570">
                  <c:v>-0.16746608912944794</c:v>
                </c:pt>
                <c:pt idx="571">
                  <c:v>-0.21175584197044373</c:v>
                </c:pt>
                <c:pt idx="572">
                  <c:v>-0.25631082057952881</c:v>
                </c:pt>
                <c:pt idx="573">
                  <c:v>-0.29631078243255615</c:v>
                </c:pt>
                <c:pt idx="574">
                  <c:v>-0.3015015721321106</c:v>
                </c:pt>
                <c:pt idx="575">
                  <c:v>-0.27685895562171936</c:v>
                </c:pt>
                <c:pt idx="576">
                  <c:v>-0.22664955258369446</c:v>
                </c:pt>
                <c:pt idx="577">
                  <c:v>-0.16266047954559326</c:v>
                </c:pt>
                <c:pt idx="578">
                  <c:v>-0.10134413093328476</c:v>
                </c:pt>
                <c:pt idx="579">
                  <c:v>-5.2291873842477798E-2</c:v>
                </c:pt>
                <c:pt idx="580">
                  <c:v>-1.6967970877885818E-2</c:v>
                </c:pt>
                <c:pt idx="581">
                  <c:v>1.2199708260595798E-2</c:v>
                </c:pt>
                <c:pt idx="582">
                  <c:v>1.952526718378067E-2</c:v>
                </c:pt>
                <c:pt idx="583">
                  <c:v>1.8491201102733612E-2</c:v>
                </c:pt>
                <c:pt idx="584">
                  <c:v>1.1352332308888435E-2</c:v>
                </c:pt>
                <c:pt idx="585">
                  <c:v>6.5772249363362789E-3</c:v>
                </c:pt>
                <c:pt idx="586">
                  <c:v>1.2761084362864494E-2</c:v>
                </c:pt>
                <c:pt idx="587">
                  <c:v>1.562256645411253E-2</c:v>
                </c:pt>
                <c:pt idx="588">
                  <c:v>1.3230516575276852E-2</c:v>
                </c:pt>
                <c:pt idx="589">
                  <c:v>-2.2621180396527052E-3</c:v>
                </c:pt>
                <c:pt idx="590">
                  <c:v>-2.2468585520982742E-2</c:v>
                </c:pt>
                <c:pt idx="591">
                  <c:v>-3.5954881459474564E-2</c:v>
                </c:pt>
                <c:pt idx="592">
                  <c:v>-3.010471910238266E-2</c:v>
                </c:pt>
                <c:pt idx="593">
                  <c:v>-1.1713942512869835E-2</c:v>
                </c:pt>
                <c:pt idx="594">
                  <c:v>2.0873825997114182E-2</c:v>
                </c:pt>
                <c:pt idx="595">
                  <c:v>6.7699946463108063E-2</c:v>
                </c:pt>
                <c:pt idx="596">
                  <c:v>0.11427091062068939</c:v>
                </c:pt>
                <c:pt idx="597">
                  <c:v>0.16451650857925415</c:v>
                </c:pt>
                <c:pt idx="598">
                  <c:v>0.20693907141685486</c:v>
                </c:pt>
                <c:pt idx="599">
                  <c:v>0.22687152028083801</c:v>
                </c:pt>
                <c:pt idx="600">
                  <c:v>0.21026217937469482</c:v>
                </c:pt>
                <c:pt idx="601">
                  <c:v>0.15924710035324097</c:v>
                </c:pt>
                <c:pt idx="602">
                  <c:v>9.8118230700492859E-2</c:v>
                </c:pt>
                <c:pt idx="603">
                  <c:v>3.4995913505554199E-2</c:v>
                </c:pt>
                <c:pt idx="604">
                  <c:v>-1.6362881287932396E-2</c:v>
                </c:pt>
                <c:pt idx="605">
                  <c:v>-4.2574752122163773E-2</c:v>
                </c:pt>
                <c:pt idx="606">
                  <c:v>-4.4644027948379517E-2</c:v>
                </c:pt>
                <c:pt idx="607">
                  <c:v>-2.2927343845367432E-2</c:v>
                </c:pt>
                <c:pt idx="608">
                  <c:v>2.3905294947326183E-3</c:v>
                </c:pt>
                <c:pt idx="609">
                  <c:v>2.0475417375564575E-2</c:v>
                </c:pt>
                <c:pt idx="610">
                  <c:v>2.5590285658836365E-2</c:v>
                </c:pt>
                <c:pt idx="611">
                  <c:v>1.2649551033973694E-2</c:v>
                </c:pt>
                <c:pt idx="612">
                  <c:v>-2.9714868869632483E-3</c:v>
                </c:pt>
                <c:pt idx="613">
                  <c:v>-1.3812469318509102E-2</c:v>
                </c:pt>
                <c:pt idx="614">
                  <c:v>-1.6584286466240883E-2</c:v>
                </c:pt>
                <c:pt idx="615">
                  <c:v>-4.3198589235544205E-2</c:v>
                </c:pt>
                <c:pt idx="616">
                  <c:v>-9.6478581428527832E-2</c:v>
                </c:pt>
                <c:pt idx="617">
                  <c:v>-0.12743020057678223</c:v>
                </c:pt>
                <c:pt idx="618">
                  <c:v>-8.5304319858551025E-2</c:v>
                </c:pt>
                <c:pt idx="619">
                  <c:v>2.1797923371195793E-2</c:v>
                </c:pt>
                <c:pt idx="620">
                  <c:v>0.16434389352798462</c:v>
                </c:pt>
                <c:pt idx="621">
                  <c:v>0.30171513557434082</c:v>
                </c:pt>
                <c:pt idx="622">
                  <c:v>0.3771933913230896</c:v>
                </c:pt>
                <c:pt idx="623">
                  <c:v>0.39506453275680542</c:v>
                </c:pt>
                <c:pt idx="624">
                  <c:v>0.37197256088256836</c:v>
                </c:pt>
                <c:pt idx="625">
                  <c:v>0.32224336266517639</c:v>
                </c:pt>
                <c:pt idx="626">
                  <c:v>0.2375415563583374</c:v>
                </c:pt>
                <c:pt idx="627">
                  <c:v>0.14674206078052521</c:v>
                </c:pt>
                <c:pt idx="628">
                  <c:v>5.3611844778060913E-2</c:v>
                </c:pt>
                <c:pt idx="629">
                  <c:v>-3.2246541231870651E-2</c:v>
                </c:pt>
                <c:pt idx="630">
                  <c:v>-0.10141948610544205</c:v>
                </c:pt>
                <c:pt idx="631">
                  <c:v>-0.14537845551967621</c:v>
                </c:pt>
                <c:pt idx="632">
                  <c:v>-0.14546181261539459</c:v>
                </c:pt>
                <c:pt idx="633">
                  <c:v>-0.11044604331254959</c:v>
                </c:pt>
                <c:pt idx="634">
                  <c:v>-4.063047468662262E-2</c:v>
                </c:pt>
                <c:pt idx="635">
                  <c:v>7.8299328684806824E-2</c:v>
                </c:pt>
                <c:pt idx="636">
                  <c:v>0.18384519219398499</c:v>
                </c:pt>
                <c:pt idx="637">
                  <c:v>0.20533086359500885</c:v>
                </c:pt>
                <c:pt idx="638">
                  <c:v>0.15357498824596405</c:v>
                </c:pt>
                <c:pt idx="639">
                  <c:v>8.3548605442047119E-2</c:v>
                </c:pt>
                <c:pt idx="640">
                  <c:v>1.7511263489723206E-2</c:v>
                </c:pt>
                <c:pt idx="641">
                  <c:v>-5.7187329977750778E-2</c:v>
                </c:pt>
                <c:pt idx="642">
                  <c:v>-0.12501324713230133</c:v>
                </c:pt>
                <c:pt idx="643">
                  <c:v>-0.16274213790893555</c:v>
                </c:pt>
                <c:pt idx="644">
                  <c:v>-0.16553393006324768</c:v>
                </c:pt>
                <c:pt idx="645">
                  <c:v>-0.14036926627159119</c:v>
                </c:pt>
                <c:pt idx="646">
                  <c:v>-0.11207905411720276</c:v>
                </c:pt>
                <c:pt idx="647">
                  <c:v>-8.9381381869316101E-2</c:v>
                </c:pt>
                <c:pt idx="648">
                  <c:v>-8.4858804941177368E-2</c:v>
                </c:pt>
                <c:pt idx="649">
                  <c:v>-7.5551189482212067E-2</c:v>
                </c:pt>
                <c:pt idx="650">
                  <c:v>-5.3488500416278839E-2</c:v>
                </c:pt>
                <c:pt idx="651">
                  <c:v>-1.6105398535728455E-2</c:v>
                </c:pt>
                <c:pt idx="652">
                  <c:v>2.5773873552680016E-2</c:v>
                </c:pt>
                <c:pt idx="653">
                  <c:v>6.8359836935997009E-2</c:v>
                </c:pt>
                <c:pt idx="654">
                  <c:v>0.10828834772109985</c:v>
                </c:pt>
                <c:pt idx="655">
                  <c:v>0.15574756264686584</c:v>
                </c:pt>
                <c:pt idx="656">
                  <c:v>0.19810274243354797</c:v>
                </c:pt>
                <c:pt idx="657">
                  <c:v>0.2439301460981369</c:v>
                </c:pt>
                <c:pt idx="658">
                  <c:v>0.27871820330619812</c:v>
                </c:pt>
                <c:pt idx="659">
                  <c:v>0.30469551682472229</c:v>
                </c:pt>
                <c:pt idx="660">
                  <c:v>0.31138777732849121</c:v>
                </c:pt>
                <c:pt idx="661">
                  <c:v>0.3234553337097168</c:v>
                </c:pt>
                <c:pt idx="662">
                  <c:v>0.33116865158081055</c:v>
                </c:pt>
                <c:pt idx="663">
                  <c:v>0.3047732412815094</c:v>
                </c:pt>
                <c:pt idx="664">
                  <c:v>0.25361683964729309</c:v>
                </c:pt>
                <c:pt idx="665">
                  <c:v>0.19071677327156067</c:v>
                </c:pt>
                <c:pt idx="666">
                  <c:v>0.13345986604690552</c:v>
                </c:pt>
                <c:pt idx="667">
                  <c:v>8.4107913076877594E-2</c:v>
                </c:pt>
                <c:pt idx="668">
                  <c:v>3.653426468372345E-2</c:v>
                </c:pt>
                <c:pt idx="669">
                  <c:v>-1.3745175674557686E-2</c:v>
                </c:pt>
                <c:pt idx="670">
                  <c:v>-6.0252755880355835E-2</c:v>
                </c:pt>
                <c:pt idx="671">
                  <c:v>-7.8829303383827209E-2</c:v>
                </c:pt>
                <c:pt idx="672">
                  <c:v>-7.4859060347080231E-2</c:v>
                </c:pt>
                <c:pt idx="673">
                  <c:v>-7.6208829879760742E-2</c:v>
                </c:pt>
                <c:pt idx="674">
                  <c:v>-9.9196970462799072E-2</c:v>
                </c:pt>
                <c:pt idx="675">
                  <c:v>-0.15305028855800629</c:v>
                </c:pt>
                <c:pt idx="676">
                  <c:v>-0.22206424176692963</c:v>
                </c:pt>
                <c:pt idx="677">
                  <c:v>-0.28034606575965881</c:v>
                </c:pt>
                <c:pt idx="678">
                  <c:v>-0.29799723625183105</c:v>
                </c:pt>
                <c:pt idx="679">
                  <c:v>-0.27280363440513611</c:v>
                </c:pt>
                <c:pt idx="680">
                  <c:v>-0.20522485673427582</c:v>
                </c:pt>
                <c:pt idx="681">
                  <c:v>-0.12934295833110809</c:v>
                </c:pt>
                <c:pt idx="682">
                  <c:v>-6.4433470368385315E-2</c:v>
                </c:pt>
                <c:pt idx="683">
                  <c:v>-2.8541870415210724E-2</c:v>
                </c:pt>
                <c:pt idx="684">
                  <c:v>-4.344172403216362E-2</c:v>
                </c:pt>
                <c:pt idx="685">
                  <c:v>-0.13160492479801178</c:v>
                </c:pt>
                <c:pt idx="686">
                  <c:v>-0.27903726696968079</c:v>
                </c:pt>
                <c:pt idx="687">
                  <c:v>-0.44419598579406738</c:v>
                </c:pt>
                <c:pt idx="688">
                  <c:v>-0.57317954301834106</c:v>
                </c:pt>
                <c:pt idx="689">
                  <c:v>-0.62571340799331665</c:v>
                </c:pt>
                <c:pt idx="690">
                  <c:v>-0.58969467878341675</c:v>
                </c:pt>
                <c:pt idx="691">
                  <c:v>-0.48698395490646362</c:v>
                </c:pt>
                <c:pt idx="692">
                  <c:v>-0.32311487197875977</c:v>
                </c:pt>
                <c:pt idx="693">
                  <c:v>-0.14952293038368225</c:v>
                </c:pt>
                <c:pt idx="694">
                  <c:v>-7.6785877346992493E-2</c:v>
                </c:pt>
                <c:pt idx="695">
                  <c:v>-0.15295784175395966</c:v>
                </c:pt>
                <c:pt idx="696">
                  <c:v>-0.26554030179977417</c:v>
                </c:pt>
                <c:pt idx="697">
                  <c:v>-0.31622785329818726</c:v>
                </c:pt>
                <c:pt idx="698">
                  <c:v>-0.31889873743057251</c:v>
                </c:pt>
                <c:pt idx="699">
                  <c:v>-0.30809399485588074</c:v>
                </c:pt>
                <c:pt idx="700">
                  <c:v>-0.29912501573562622</c:v>
                </c:pt>
                <c:pt idx="701">
                  <c:v>-0.30046308040618896</c:v>
                </c:pt>
                <c:pt idx="702">
                  <c:v>-0.30949866771697998</c:v>
                </c:pt>
                <c:pt idx="703">
                  <c:v>-0.31195399165153503</c:v>
                </c:pt>
                <c:pt idx="704">
                  <c:v>-0.3136269748210907</c:v>
                </c:pt>
                <c:pt idx="705">
                  <c:v>-0.29568734765052795</c:v>
                </c:pt>
                <c:pt idx="706">
                  <c:v>-0.24927167594432831</c:v>
                </c:pt>
                <c:pt idx="707">
                  <c:v>-0.17175416648387909</c:v>
                </c:pt>
                <c:pt idx="708">
                  <c:v>-7.3514409363269806E-2</c:v>
                </c:pt>
                <c:pt idx="709">
                  <c:v>2.7681883424520493E-2</c:v>
                </c:pt>
                <c:pt idx="710">
                  <c:v>0.12128560990095139</c:v>
                </c:pt>
                <c:pt idx="711">
                  <c:v>0.18880227208137512</c:v>
                </c:pt>
                <c:pt idx="712">
                  <c:v>0.21796788275241852</c:v>
                </c:pt>
                <c:pt idx="713">
                  <c:v>0.20540100336074829</c:v>
                </c:pt>
                <c:pt idx="714">
                  <c:v>0.17305265367031097</c:v>
                </c:pt>
                <c:pt idx="715">
                  <c:v>0.1315559446811676</c:v>
                </c:pt>
                <c:pt idx="716">
                  <c:v>9.8787613213062286E-2</c:v>
                </c:pt>
                <c:pt idx="717">
                  <c:v>6.5004356205463409E-2</c:v>
                </c:pt>
                <c:pt idx="718">
                  <c:v>5.0355374813079834E-2</c:v>
                </c:pt>
                <c:pt idx="719">
                  <c:v>4.3975986540317535E-2</c:v>
                </c:pt>
                <c:pt idx="720">
                  <c:v>4.2254254221916199E-2</c:v>
                </c:pt>
                <c:pt idx="721">
                  <c:v>5.0121203064918518E-2</c:v>
                </c:pt>
                <c:pt idx="722">
                  <c:v>6.9850169122219086E-2</c:v>
                </c:pt>
                <c:pt idx="723">
                  <c:v>9.1954819858074188E-2</c:v>
                </c:pt>
                <c:pt idx="724">
                  <c:v>0.11953025311231613</c:v>
                </c:pt>
                <c:pt idx="725">
                  <c:v>0.15334983170032501</c:v>
                </c:pt>
                <c:pt idx="726">
                  <c:v>0.17474140226840973</c:v>
                </c:pt>
                <c:pt idx="727">
                  <c:v>0.17813840508460999</c:v>
                </c:pt>
                <c:pt idx="728">
                  <c:v>0.16558533906936646</c:v>
                </c:pt>
                <c:pt idx="729">
                  <c:v>0.12734891474246979</c:v>
                </c:pt>
                <c:pt idx="730">
                  <c:v>7.9259157180786133E-2</c:v>
                </c:pt>
                <c:pt idx="731">
                  <c:v>4.9757521599531174E-2</c:v>
                </c:pt>
                <c:pt idx="732">
                  <c:v>5.3256381303071976E-2</c:v>
                </c:pt>
                <c:pt idx="733">
                  <c:v>8.6576148867607117E-2</c:v>
                </c:pt>
                <c:pt idx="734">
                  <c:v>0.13527417182922363</c:v>
                </c:pt>
                <c:pt idx="735">
                  <c:v>0.18572825193405151</c:v>
                </c:pt>
                <c:pt idx="736">
                  <c:v>0.25357282161712646</c:v>
                </c:pt>
                <c:pt idx="737">
                  <c:v>0.35249122977256775</c:v>
                </c:pt>
                <c:pt idx="738">
                  <c:v>0.46545451879501343</c:v>
                </c:pt>
                <c:pt idx="739">
                  <c:v>0.5429079532623291</c:v>
                </c:pt>
                <c:pt idx="740">
                  <c:v>0.55717241764068604</c:v>
                </c:pt>
                <c:pt idx="741">
                  <c:v>0.49343618750572205</c:v>
                </c:pt>
                <c:pt idx="742">
                  <c:v>0.33556321263313293</c:v>
                </c:pt>
                <c:pt idx="743">
                  <c:v>9.991726279258728E-2</c:v>
                </c:pt>
                <c:pt idx="744">
                  <c:v>-0.16594664752483368</c:v>
                </c:pt>
                <c:pt idx="745">
                  <c:v>-0.38462051749229431</c:v>
                </c:pt>
                <c:pt idx="746">
                  <c:v>-0.51681315898895264</c:v>
                </c:pt>
                <c:pt idx="747">
                  <c:v>-0.5374138355255127</c:v>
                </c:pt>
                <c:pt idx="748">
                  <c:v>-0.43903297185897827</c:v>
                </c:pt>
                <c:pt idx="749">
                  <c:v>-0.29583460092544556</c:v>
                </c:pt>
                <c:pt idx="750">
                  <c:v>-0.17822942137718201</c:v>
                </c:pt>
                <c:pt idx="751">
                  <c:v>-9.371967613697052E-2</c:v>
                </c:pt>
                <c:pt idx="752">
                  <c:v>-1.0002942755818367E-2</c:v>
                </c:pt>
                <c:pt idx="753">
                  <c:v>7.9728260636329651E-2</c:v>
                </c:pt>
                <c:pt idx="754">
                  <c:v>0.14529502391815186</c:v>
                </c:pt>
                <c:pt idx="755">
                  <c:v>0.16373570263385773</c:v>
                </c:pt>
                <c:pt idx="756">
                  <c:v>0.15252725780010223</c:v>
                </c:pt>
                <c:pt idx="757">
                  <c:v>0.10340781509876251</c:v>
                </c:pt>
                <c:pt idx="758">
                  <c:v>4.5109353959560394E-2</c:v>
                </c:pt>
                <c:pt idx="759">
                  <c:v>1.1045766994357109E-2</c:v>
                </c:pt>
                <c:pt idx="760">
                  <c:v>7.6963086612522602E-3</c:v>
                </c:pt>
                <c:pt idx="761">
                  <c:v>1.4757959172129631E-2</c:v>
                </c:pt>
                <c:pt idx="762">
                  <c:v>2.6353631168603897E-2</c:v>
                </c:pt>
                <c:pt idx="763">
                  <c:v>2.0009849220514297E-2</c:v>
                </c:pt>
                <c:pt idx="764">
                  <c:v>6.5985321998596191E-4</c:v>
                </c:pt>
                <c:pt idx="765">
                  <c:v>-2.8441306203603745E-2</c:v>
                </c:pt>
                <c:pt idx="766">
                  <c:v>-4.4848877936601639E-2</c:v>
                </c:pt>
                <c:pt idx="767">
                  <c:v>-4.799773171544075E-2</c:v>
                </c:pt>
                <c:pt idx="768">
                  <c:v>-4.1216522455215454E-2</c:v>
                </c:pt>
                <c:pt idx="769">
                  <c:v>-1.6764823347330093E-2</c:v>
                </c:pt>
                <c:pt idx="770">
                  <c:v>1.7810463905334473E-2</c:v>
                </c:pt>
                <c:pt idx="771">
                  <c:v>5.8904118835926056E-2</c:v>
                </c:pt>
                <c:pt idx="772">
                  <c:v>0.10559971630573273</c:v>
                </c:pt>
                <c:pt idx="773">
                  <c:v>0.14658880233764648</c:v>
                </c:pt>
                <c:pt idx="774">
                  <c:v>0.18260085582733154</c:v>
                </c:pt>
                <c:pt idx="775">
                  <c:v>0.20696386694908142</c:v>
                </c:pt>
                <c:pt idx="776">
                  <c:v>0.22789043188095093</c:v>
                </c:pt>
                <c:pt idx="777">
                  <c:v>0.23941740393638611</c:v>
                </c:pt>
                <c:pt idx="778">
                  <c:v>0.24455064535140991</c:v>
                </c:pt>
                <c:pt idx="779">
                  <c:v>0.25622490048408508</c:v>
                </c:pt>
                <c:pt idx="780">
                  <c:v>0.27221503853797913</c:v>
                </c:pt>
                <c:pt idx="781">
                  <c:v>0.27567529678344727</c:v>
                </c:pt>
                <c:pt idx="782">
                  <c:v>0.25121521949768066</c:v>
                </c:pt>
                <c:pt idx="783">
                  <c:v>0.20056813955307007</c:v>
                </c:pt>
                <c:pt idx="784">
                  <c:v>0.12311409413814545</c:v>
                </c:pt>
                <c:pt idx="785">
                  <c:v>3.7210717797279358E-2</c:v>
                </c:pt>
                <c:pt idx="786">
                  <c:v>-4.0404714643955231E-2</c:v>
                </c:pt>
                <c:pt idx="787">
                  <c:v>-9.8023742437362671E-2</c:v>
                </c:pt>
                <c:pt idx="788">
                  <c:v>-0.1161809042096138</c:v>
                </c:pt>
                <c:pt idx="789">
                  <c:v>-8.8583722710609436E-2</c:v>
                </c:pt>
                <c:pt idx="790">
                  <c:v>-1.7219265922904015E-2</c:v>
                </c:pt>
                <c:pt idx="791">
                  <c:v>7.132364809513092E-2</c:v>
                </c:pt>
                <c:pt idx="792">
                  <c:v>0.14765997231006622</c:v>
                </c:pt>
                <c:pt idx="793">
                  <c:v>0.16995926201343536</c:v>
                </c:pt>
                <c:pt idx="794">
                  <c:v>0.11414473503828049</c:v>
                </c:pt>
                <c:pt idx="795">
                  <c:v>-3.2676029950380325E-2</c:v>
                </c:pt>
                <c:pt idx="796">
                  <c:v>-0.25746384263038635</c:v>
                </c:pt>
                <c:pt idx="797">
                  <c:v>-0.51965361833572388</c:v>
                </c:pt>
                <c:pt idx="798">
                  <c:v>-0.72986090183258057</c:v>
                </c:pt>
                <c:pt idx="799">
                  <c:v>-0.81842237710952759</c:v>
                </c:pt>
                <c:pt idx="800">
                  <c:v>-0.76264059543609619</c:v>
                </c:pt>
                <c:pt idx="801">
                  <c:v>-0.5875510573387146</c:v>
                </c:pt>
                <c:pt idx="802">
                  <c:v>-0.32782971858978271</c:v>
                </c:pt>
                <c:pt idx="803">
                  <c:v>-8.1163376569747925E-2</c:v>
                </c:pt>
                <c:pt idx="804">
                  <c:v>7.1450136601924896E-2</c:v>
                </c:pt>
                <c:pt idx="805">
                  <c:v>8.0693960189819336E-2</c:v>
                </c:pt>
                <c:pt idx="806">
                  <c:v>-6.3818600028753281E-4</c:v>
                </c:pt>
                <c:pt idx="807">
                  <c:v>-0.10540837794542313</c:v>
                </c:pt>
                <c:pt idx="808">
                  <c:v>-0.18731176853179932</c:v>
                </c:pt>
                <c:pt idx="809">
                  <c:v>-0.25427153706550598</c:v>
                </c:pt>
                <c:pt idx="810">
                  <c:v>-0.30685672163963318</c:v>
                </c:pt>
                <c:pt idx="811">
                  <c:v>-0.32949173450469971</c:v>
                </c:pt>
                <c:pt idx="812">
                  <c:v>-0.29075205326080322</c:v>
                </c:pt>
                <c:pt idx="813">
                  <c:v>-0.20826886594295502</c:v>
                </c:pt>
                <c:pt idx="814">
                  <c:v>-9.7538352012634277E-2</c:v>
                </c:pt>
                <c:pt idx="815">
                  <c:v>2.9909424483776093E-2</c:v>
                </c:pt>
                <c:pt idx="816">
                  <c:v>0.16563315689563751</c:v>
                </c:pt>
                <c:pt idx="817">
                  <c:v>0.29207006096839905</c:v>
                </c:pt>
                <c:pt idx="818">
                  <c:v>0.3923516571521759</c:v>
                </c:pt>
                <c:pt idx="819">
                  <c:v>0.43611198663711548</c:v>
                </c:pt>
                <c:pt idx="820">
                  <c:v>0.43133321404457092</c:v>
                </c:pt>
                <c:pt idx="821">
                  <c:v>0.38296794891357422</c:v>
                </c:pt>
                <c:pt idx="822">
                  <c:v>0.31777510046958923</c:v>
                </c:pt>
                <c:pt idx="823">
                  <c:v>0.25614094734191895</c:v>
                </c:pt>
                <c:pt idx="824">
                  <c:v>0.18053913116455078</c:v>
                </c:pt>
                <c:pt idx="825">
                  <c:v>0.11839379370212555</c:v>
                </c:pt>
                <c:pt idx="826">
                  <c:v>7.9651191830635071E-2</c:v>
                </c:pt>
                <c:pt idx="827">
                  <c:v>7.8307509422302246E-2</c:v>
                </c:pt>
                <c:pt idx="828">
                  <c:v>0.10252976417541504</c:v>
                </c:pt>
                <c:pt idx="829">
                  <c:v>0.15570522844791412</c:v>
                </c:pt>
                <c:pt idx="830">
                  <c:v>0.21357811987400055</c:v>
                </c:pt>
                <c:pt idx="831">
                  <c:v>0.24333678185939789</c:v>
                </c:pt>
                <c:pt idx="832">
                  <c:v>0.22991526126861572</c:v>
                </c:pt>
                <c:pt idx="833">
                  <c:v>0.20368432998657227</c:v>
                </c:pt>
                <c:pt idx="834">
                  <c:v>0.18050365149974823</c:v>
                </c:pt>
                <c:pt idx="835">
                  <c:v>0.17094403505325317</c:v>
                </c:pt>
                <c:pt idx="836">
                  <c:v>0.1779143363237381</c:v>
                </c:pt>
                <c:pt idx="837">
                  <c:v>0.1749396026134491</c:v>
                </c:pt>
                <c:pt idx="838">
                  <c:v>0.13661700487136841</c:v>
                </c:pt>
                <c:pt idx="839">
                  <c:v>6.9098755717277527E-2</c:v>
                </c:pt>
                <c:pt idx="840">
                  <c:v>-2.4260268546640873E-3</c:v>
                </c:pt>
                <c:pt idx="841">
                  <c:v>-2.6454398408532143E-2</c:v>
                </c:pt>
                <c:pt idx="842">
                  <c:v>-7.6021952554583549E-4</c:v>
                </c:pt>
                <c:pt idx="843">
                  <c:v>6.9765359163284302E-2</c:v>
                </c:pt>
                <c:pt idx="844">
                  <c:v>0.1980852484703064</c:v>
                </c:pt>
                <c:pt idx="845">
                  <c:v>0.37202689051628113</c:v>
                </c:pt>
                <c:pt idx="846">
                  <c:v>0.55119931697845459</c:v>
                </c:pt>
                <c:pt idx="847">
                  <c:v>0.66034042835235596</c:v>
                </c:pt>
                <c:pt idx="848">
                  <c:v>0.64172416925430298</c:v>
                </c:pt>
                <c:pt idx="849">
                  <c:v>0.50392276048660278</c:v>
                </c:pt>
                <c:pt idx="850">
                  <c:v>0.27300959825515747</c:v>
                </c:pt>
                <c:pt idx="851">
                  <c:v>9.5990439876914024E-4</c:v>
                </c:pt>
                <c:pt idx="852">
                  <c:v>-0.23686224222183228</c:v>
                </c:pt>
                <c:pt idx="853">
                  <c:v>-0.37151530385017395</c:v>
                </c:pt>
                <c:pt idx="854">
                  <c:v>-0.38524016737937927</c:v>
                </c:pt>
                <c:pt idx="855">
                  <c:v>-0.30182531476020813</c:v>
                </c:pt>
                <c:pt idx="856">
                  <c:v>-0.14764611423015594</c:v>
                </c:pt>
                <c:pt idx="857">
                  <c:v>2.3732459172606468E-2</c:v>
                </c:pt>
                <c:pt idx="858">
                  <c:v>0.14264845848083496</c:v>
                </c:pt>
                <c:pt idx="859">
                  <c:v>0.21427993476390839</c:v>
                </c:pt>
                <c:pt idx="860">
                  <c:v>0.22679813206195831</c:v>
                </c:pt>
                <c:pt idx="861">
                  <c:v>0.17902462184429169</c:v>
                </c:pt>
                <c:pt idx="862">
                  <c:v>9.7547076642513275E-2</c:v>
                </c:pt>
                <c:pt idx="863">
                  <c:v>7.7446149662137032E-3</c:v>
                </c:pt>
                <c:pt idx="864">
                  <c:v>-6.8352550268173218E-2</c:v>
                </c:pt>
                <c:pt idx="865">
                  <c:v>-0.11812784522771835</c:v>
                </c:pt>
                <c:pt idx="866">
                  <c:v>-0.13818250596523285</c:v>
                </c:pt>
                <c:pt idx="867">
                  <c:v>-0.1269092857837677</c:v>
                </c:pt>
                <c:pt idx="868">
                  <c:v>-9.8640084266662598E-2</c:v>
                </c:pt>
                <c:pt idx="869">
                  <c:v>-4.6072248369455338E-2</c:v>
                </c:pt>
                <c:pt idx="870">
                  <c:v>7.4170771986246109E-3</c:v>
                </c:pt>
                <c:pt idx="871">
                  <c:v>6.6034704446792603E-2</c:v>
                </c:pt>
                <c:pt idx="872">
                  <c:v>0.11437826603651047</c:v>
                </c:pt>
                <c:pt idx="873">
                  <c:v>0.14136020839214325</c:v>
                </c:pt>
                <c:pt idx="874">
                  <c:v>0.15383686125278473</c:v>
                </c:pt>
                <c:pt idx="875">
                  <c:v>0.16471764445304871</c:v>
                </c:pt>
                <c:pt idx="876">
                  <c:v>0.17019124329090118</c:v>
                </c:pt>
                <c:pt idx="877">
                  <c:v>0.17251725494861603</c:v>
                </c:pt>
                <c:pt idx="878">
                  <c:v>0.16643406450748444</c:v>
                </c:pt>
                <c:pt idx="879">
                  <c:v>0.15500335395336151</c:v>
                </c:pt>
                <c:pt idx="880">
                  <c:v>0.14567723870277405</c:v>
                </c:pt>
                <c:pt idx="881">
                  <c:v>0.14413070678710938</c:v>
                </c:pt>
                <c:pt idx="882">
                  <c:v>0.14391286671161652</c:v>
                </c:pt>
                <c:pt idx="883">
                  <c:v>0.13868264853954315</c:v>
                </c:pt>
                <c:pt idx="884">
                  <c:v>0.12880179286003113</c:v>
                </c:pt>
                <c:pt idx="885">
                  <c:v>0.13963975012302399</c:v>
                </c:pt>
                <c:pt idx="886">
                  <c:v>0.15699371695518494</c:v>
                </c:pt>
                <c:pt idx="887">
                  <c:v>0.19779746234416962</c:v>
                </c:pt>
                <c:pt idx="888">
                  <c:v>0.24615113437175751</c:v>
                </c:pt>
                <c:pt idx="889">
                  <c:v>0.26885458827018738</c:v>
                </c:pt>
                <c:pt idx="890">
                  <c:v>0.22857853770256042</c:v>
                </c:pt>
                <c:pt idx="891">
                  <c:v>0.11878377944231033</c:v>
                </c:pt>
                <c:pt idx="892">
                  <c:v>-2.2085456177592278E-2</c:v>
                </c:pt>
                <c:pt idx="893">
                  <c:v>-0.14530491828918457</c:v>
                </c:pt>
                <c:pt idx="894">
                  <c:v>-0.20542845129966736</c:v>
                </c:pt>
                <c:pt idx="895">
                  <c:v>-0.20726290345191956</c:v>
                </c:pt>
                <c:pt idx="896">
                  <c:v>-0.15930390357971191</c:v>
                </c:pt>
                <c:pt idx="897">
                  <c:v>-9.0670078992843628E-2</c:v>
                </c:pt>
                <c:pt idx="898">
                  <c:v>-2.074718289077282E-2</c:v>
                </c:pt>
                <c:pt idx="899">
                  <c:v>4.9323700368404388E-3</c:v>
                </c:pt>
                <c:pt idx="900">
                  <c:v>-4.6191003173589706E-2</c:v>
                </c:pt>
                <c:pt idx="901">
                  <c:v>-0.1785002201795578</c:v>
                </c:pt>
                <c:pt idx="902">
                  <c:v>-0.36994501948356628</c:v>
                </c:pt>
                <c:pt idx="903">
                  <c:v>-0.57370668649673462</c:v>
                </c:pt>
                <c:pt idx="904">
                  <c:v>-0.72749406099319458</c:v>
                </c:pt>
                <c:pt idx="905">
                  <c:v>-0.76528018712997437</c:v>
                </c:pt>
                <c:pt idx="906">
                  <c:v>-0.67567175626754761</c:v>
                </c:pt>
                <c:pt idx="907">
                  <c:v>-0.51184940338134766</c:v>
                </c:pt>
                <c:pt idx="908">
                  <c:v>-0.30060264468193054</c:v>
                </c:pt>
                <c:pt idx="909">
                  <c:v>-0.10327563434839249</c:v>
                </c:pt>
                <c:pt idx="910">
                  <c:v>-1.6170024871826172E-2</c:v>
                </c:pt>
                <c:pt idx="911">
                  <c:v>-4.0797680616378784E-2</c:v>
                </c:pt>
                <c:pt idx="912">
                  <c:v>-9.6105143427848816E-2</c:v>
                </c:pt>
                <c:pt idx="913">
                  <c:v>-0.15382209420204163</c:v>
                </c:pt>
                <c:pt idx="914">
                  <c:v>-0.22388826310634613</c:v>
                </c:pt>
                <c:pt idx="915">
                  <c:v>-0.31160932779312134</c:v>
                </c:pt>
                <c:pt idx="916">
                  <c:v>-0.39829203486442566</c:v>
                </c:pt>
                <c:pt idx="917">
                  <c:v>-0.46728035807609558</c:v>
                </c:pt>
                <c:pt idx="918">
                  <c:v>-0.49449679255485535</c:v>
                </c:pt>
                <c:pt idx="919">
                  <c:v>-0.47254806756973267</c:v>
                </c:pt>
                <c:pt idx="920">
                  <c:v>-0.40316152572631836</c:v>
                </c:pt>
                <c:pt idx="921">
                  <c:v>-0.31426772475242615</c:v>
                </c:pt>
                <c:pt idx="922">
                  <c:v>-0.21608923375606537</c:v>
                </c:pt>
                <c:pt idx="923">
                  <c:v>-0.12152223289012909</c:v>
                </c:pt>
                <c:pt idx="924">
                  <c:v>-4.6345725655555725E-2</c:v>
                </c:pt>
                <c:pt idx="925">
                  <c:v>1.4777681790292263E-3</c:v>
                </c:pt>
                <c:pt idx="926">
                  <c:v>2.8106717392802238E-2</c:v>
                </c:pt>
                <c:pt idx="927">
                  <c:v>4.9047313630580902E-2</c:v>
                </c:pt>
                <c:pt idx="928">
                  <c:v>6.7583449184894562E-2</c:v>
                </c:pt>
                <c:pt idx="929">
                  <c:v>9.948403388261795E-2</c:v>
                </c:pt>
                <c:pt idx="930">
                  <c:v>0.11966040730476379</c:v>
                </c:pt>
                <c:pt idx="931">
                  <c:v>0.11436841636896133</c:v>
                </c:pt>
                <c:pt idx="932">
                  <c:v>8.7859839200973511E-2</c:v>
                </c:pt>
                <c:pt idx="933">
                  <c:v>6.9937705993652344E-2</c:v>
                </c:pt>
                <c:pt idx="934">
                  <c:v>7.4714630842208862E-2</c:v>
                </c:pt>
                <c:pt idx="935">
                  <c:v>9.4309307634830475E-2</c:v>
                </c:pt>
                <c:pt idx="936">
                  <c:v>0.11336022615432739</c:v>
                </c:pt>
                <c:pt idx="937">
                  <c:v>0.1143401712179184</c:v>
                </c:pt>
                <c:pt idx="938">
                  <c:v>9.2651918530464172E-2</c:v>
                </c:pt>
                <c:pt idx="939">
                  <c:v>5.2401375025510788E-2</c:v>
                </c:pt>
                <c:pt idx="940">
                  <c:v>1.2768479064106941E-2</c:v>
                </c:pt>
                <c:pt idx="941">
                  <c:v>2.8445469215512276E-3</c:v>
                </c:pt>
                <c:pt idx="942">
                  <c:v>3.4478642046451569E-2</c:v>
                </c:pt>
                <c:pt idx="943">
                  <c:v>0.1048227995634079</c:v>
                </c:pt>
                <c:pt idx="944">
                  <c:v>0.15616960823535919</c:v>
                </c:pt>
                <c:pt idx="945">
                  <c:v>0.15214729309082031</c:v>
                </c:pt>
                <c:pt idx="946">
                  <c:v>9.9215365946292877E-2</c:v>
                </c:pt>
                <c:pt idx="947">
                  <c:v>3.5370044410228729E-2</c:v>
                </c:pt>
                <c:pt idx="948">
                  <c:v>1.0692926123738289E-2</c:v>
                </c:pt>
                <c:pt idx="949">
                  <c:v>4.3358437716960907E-2</c:v>
                </c:pt>
                <c:pt idx="950">
                  <c:v>0.16779009997844696</c:v>
                </c:pt>
                <c:pt idx="951">
                  <c:v>0.37811914086341858</c:v>
                </c:pt>
                <c:pt idx="952">
                  <c:v>0.59631514549255371</c:v>
                </c:pt>
                <c:pt idx="953">
                  <c:v>0.69279712438583374</c:v>
                </c:pt>
                <c:pt idx="954">
                  <c:v>0.61554598808288574</c:v>
                </c:pt>
                <c:pt idx="955">
                  <c:v>0.40115994215011597</c:v>
                </c:pt>
                <c:pt idx="956">
                  <c:v>0.13300175964832306</c:v>
                </c:pt>
                <c:pt idx="957">
                  <c:v>-0.13701485097408295</c:v>
                </c:pt>
                <c:pt idx="958">
                  <c:v>-0.36136007308959961</c:v>
                </c:pt>
                <c:pt idx="959">
                  <c:v>-0.49486386775970459</c:v>
                </c:pt>
                <c:pt idx="960">
                  <c:v>-0.52468061447143555</c:v>
                </c:pt>
                <c:pt idx="961">
                  <c:v>-0.45847856998443604</c:v>
                </c:pt>
                <c:pt idx="962">
                  <c:v>-0.3253447413444519</c:v>
                </c:pt>
                <c:pt idx="963">
                  <c:v>-0.17033740878105164</c:v>
                </c:pt>
                <c:pt idx="964">
                  <c:v>-4.623863473534584E-2</c:v>
                </c:pt>
                <c:pt idx="965">
                  <c:v>2.1107811480760574E-2</c:v>
                </c:pt>
                <c:pt idx="966">
                  <c:v>2.6000570505857468E-2</c:v>
                </c:pt>
                <c:pt idx="967">
                  <c:v>-2.3666182532906532E-2</c:v>
                </c:pt>
                <c:pt idx="968">
                  <c:v>-9.4924651086330414E-2</c:v>
                </c:pt>
                <c:pt idx="969">
                  <c:v>-0.15067823231220245</c:v>
                </c:pt>
                <c:pt idx="970">
                  <c:v>-0.16804017126560211</c:v>
                </c:pt>
                <c:pt idx="971">
                  <c:v>-0.14719665050506592</c:v>
                </c:pt>
                <c:pt idx="972">
                  <c:v>-0.10474373400211334</c:v>
                </c:pt>
                <c:pt idx="973">
                  <c:v>-5.4946374148130417E-2</c:v>
                </c:pt>
                <c:pt idx="974">
                  <c:v>-4.7753844410181046E-4</c:v>
                </c:pt>
                <c:pt idx="975">
                  <c:v>6.1509616672992706E-2</c:v>
                </c:pt>
                <c:pt idx="976">
                  <c:v>0.1304553896188736</c:v>
                </c:pt>
                <c:pt idx="977">
                  <c:v>0.20473673939704895</c:v>
                </c:pt>
                <c:pt idx="978">
                  <c:v>0.26351138949394226</c:v>
                </c:pt>
                <c:pt idx="979">
                  <c:v>0.3041401207447052</c:v>
                </c:pt>
                <c:pt idx="980">
                  <c:v>0.31543859839439392</c:v>
                </c:pt>
                <c:pt idx="981">
                  <c:v>0.30226537585258484</c:v>
                </c:pt>
                <c:pt idx="982">
                  <c:v>0.27669212222099304</c:v>
                </c:pt>
                <c:pt idx="983">
                  <c:v>0.25701940059661865</c:v>
                </c:pt>
                <c:pt idx="984">
                  <c:v>0.24475099146366119</c:v>
                </c:pt>
                <c:pt idx="985">
                  <c:v>0.24483844637870789</c:v>
                </c:pt>
                <c:pt idx="986">
                  <c:v>0.24938845634460449</c:v>
                </c:pt>
                <c:pt idx="987">
                  <c:v>0.24593999981880188</c:v>
                </c:pt>
                <c:pt idx="988">
                  <c:v>0.22738920152187347</c:v>
                </c:pt>
                <c:pt idx="989">
                  <c:v>0.2149806022644043</c:v>
                </c:pt>
                <c:pt idx="990">
                  <c:v>0.22098550200462341</c:v>
                </c:pt>
                <c:pt idx="991">
                  <c:v>0.25954297184944153</c:v>
                </c:pt>
                <c:pt idx="992">
                  <c:v>0.30794590711593628</c:v>
                </c:pt>
                <c:pt idx="993">
                  <c:v>0.34560498595237732</c:v>
                </c:pt>
                <c:pt idx="994">
                  <c:v>0.33771190047264099</c:v>
                </c:pt>
                <c:pt idx="995">
                  <c:v>0.28198131918907166</c:v>
                </c:pt>
                <c:pt idx="996">
                  <c:v>0.16215585172176361</c:v>
                </c:pt>
                <c:pt idx="997">
                  <c:v>4.7109564766287804E-3</c:v>
                </c:pt>
                <c:pt idx="998">
                  <c:v>-0.1222752258181572</c:v>
                </c:pt>
                <c:pt idx="999">
                  <c:v>-0.1666378378868103</c:v>
                </c:pt>
                <c:pt idx="1000">
                  <c:v>-0.10787385702133179</c:v>
                </c:pt>
                <c:pt idx="1001">
                  <c:v>2.0752573385834694E-2</c:v>
                </c:pt>
                <c:pt idx="1002">
                  <c:v>0.16960036754608154</c:v>
                </c:pt>
                <c:pt idx="1003">
                  <c:v>0.28649249672889709</c:v>
                </c:pt>
                <c:pt idx="1004">
                  <c:v>0.33987504243850708</c:v>
                </c:pt>
                <c:pt idx="1005">
                  <c:v>0.34458738565444946</c:v>
                </c:pt>
                <c:pt idx="1006">
                  <c:v>0.27456784248352051</c:v>
                </c:pt>
                <c:pt idx="1007">
                  <c:v>0.1272997260093689</c:v>
                </c:pt>
                <c:pt idx="1008">
                  <c:v>-9.4071544706821442E-2</c:v>
                </c:pt>
                <c:pt idx="1009">
                  <c:v>-0.36309844255447388</c:v>
                </c:pt>
                <c:pt idx="1010">
                  <c:v>-0.60303646326065063</c:v>
                </c:pt>
                <c:pt idx="1011">
                  <c:v>-0.72372013330459595</c:v>
                </c:pt>
                <c:pt idx="1012">
                  <c:v>-0.6755526065826416</c:v>
                </c:pt>
                <c:pt idx="1013">
                  <c:v>-0.49403712153434753</c:v>
                </c:pt>
                <c:pt idx="1014">
                  <c:v>-0.25933781266212463</c:v>
                </c:pt>
                <c:pt idx="1015">
                  <c:v>-1.8142415210604668E-2</c:v>
                </c:pt>
                <c:pt idx="1016">
                  <c:v>0.13696248829364777</c:v>
                </c:pt>
                <c:pt idx="1017">
                  <c:v>0.13077123463153839</c:v>
                </c:pt>
                <c:pt idx="1018">
                  <c:v>2.5038149207830429E-2</c:v>
                </c:pt>
                <c:pt idx="1019">
                  <c:v>-8.7488777935504913E-2</c:v>
                </c:pt>
                <c:pt idx="1020">
                  <c:v>-0.17944879829883575</c:v>
                </c:pt>
                <c:pt idx="1021">
                  <c:v>-0.26889133453369141</c:v>
                </c:pt>
                <c:pt idx="1022">
                  <c:v>-0.3583870530128479</c:v>
                </c:pt>
                <c:pt idx="1023">
                  <c:v>-0.40760812163352966</c:v>
                </c:pt>
                <c:pt idx="1024">
                  <c:v>-0.40427440404891968</c:v>
                </c:pt>
                <c:pt idx="1025">
                  <c:v>-0.35613939166069031</c:v>
                </c:pt>
                <c:pt idx="1026">
                  <c:v>-0.28394481539726257</c:v>
                </c:pt>
                <c:pt idx="1027">
                  <c:v>-0.20207865536212921</c:v>
                </c:pt>
                <c:pt idx="1028">
                  <c:v>-0.13851778209209442</c:v>
                </c:pt>
                <c:pt idx="1029">
                  <c:v>-9.0209998190402985E-2</c:v>
                </c:pt>
                <c:pt idx="1030">
                  <c:v>-5.384213849902153E-2</c:v>
                </c:pt>
                <c:pt idx="1031">
                  <c:v>-2.2682767361402512E-2</c:v>
                </c:pt>
                <c:pt idx="1032">
                  <c:v>9.1827530413866043E-3</c:v>
                </c:pt>
                <c:pt idx="1033">
                  <c:v>3.5559661686420441E-2</c:v>
                </c:pt>
                <c:pt idx="1034">
                  <c:v>5.7195711880922318E-2</c:v>
                </c:pt>
                <c:pt idx="1035">
                  <c:v>7.1395456790924072E-2</c:v>
                </c:pt>
                <c:pt idx="1036">
                  <c:v>8.7829820811748505E-2</c:v>
                </c:pt>
                <c:pt idx="1037">
                  <c:v>0.10863963514566422</c:v>
                </c:pt>
                <c:pt idx="1038">
                  <c:v>0.14175444841384888</c:v>
                </c:pt>
                <c:pt idx="1039">
                  <c:v>0.17181381583213806</c:v>
                </c:pt>
                <c:pt idx="1040">
                  <c:v>0.19584591686725616</c:v>
                </c:pt>
                <c:pt idx="1041">
                  <c:v>0.20598475635051727</c:v>
                </c:pt>
                <c:pt idx="1042">
                  <c:v>0.19897265732288361</c:v>
                </c:pt>
                <c:pt idx="1043">
                  <c:v>0.17936766147613525</c:v>
                </c:pt>
                <c:pt idx="1044">
                  <c:v>0.15023587644100189</c:v>
                </c:pt>
                <c:pt idx="1045">
                  <c:v>0.11249510943889618</c:v>
                </c:pt>
                <c:pt idx="1046">
                  <c:v>7.1904540061950684E-2</c:v>
                </c:pt>
                <c:pt idx="1047">
                  <c:v>4.3772220611572266E-2</c:v>
                </c:pt>
                <c:pt idx="1048">
                  <c:v>3.7954017519950867E-2</c:v>
                </c:pt>
                <c:pt idx="1049">
                  <c:v>6.7093968391418457E-2</c:v>
                </c:pt>
                <c:pt idx="1050">
                  <c:v>0.12188716977834702</c:v>
                </c:pt>
                <c:pt idx="1051">
                  <c:v>0.15915226936340332</c:v>
                </c:pt>
                <c:pt idx="1052">
                  <c:v>0.15587924420833588</c:v>
                </c:pt>
                <c:pt idx="1053">
                  <c:v>0.1298946738243103</c:v>
                </c:pt>
                <c:pt idx="1054">
                  <c:v>0.11411517113447189</c:v>
                </c:pt>
                <c:pt idx="1055">
                  <c:v>0.12609709799289703</c:v>
                </c:pt>
                <c:pt idx="1056">
                  <c:v>0.16763468086719513</c:v>
                </c:pt>
                <c:pt idx="1057">
                  <c:v>0.26454010605812073</c:v>
                </c:pt>
                <c:pt idx="1058">
                  <c:v>0.40984857082366943</c:v>
                </c:pt>
                <c:pt idx="1059">
                  <c:v>0.5550849437713623</c:v>
                </c:pt>
                <c:pt idx="1060">
                  <c:v>0.57922041416168213</c:v>
                </c:pt>
                <c:pt idx="1061">
                  <c:v>0.46864804625511169</c:v>
                </c:pt>
                <c:pt idx="1062">
                  <c:v>0.2743091881275177</c:v>
                </c:pt>
                <c:pt idx="1063">
                  <c:v>7.6513633131980896E-2</c:v>
                </c:pt>
                <c:pt idx="1064">
                  <c:v>-8.2167357206344604E-2</c:v>
                </c:pt>
                <c:pt idx="1065">
                  <c:v>-0.19288712739944458</c:v>
                </c:pt>
                <c:pt idx="1066">
                  <c:v>-0.23808468878269196</c:v>
                </c:pt>
                <c:pt idx="1067">
                  <c:v>-0.19553181529045105</c:v>
                </c:pt>
                <c:pt idx="1068">
                  <c:v>-9.9306754767894745E-2</c:v>
                </c:pt>
                <c:pt idx="1069">
                  <c:v>-1.0633386671543121E-2</c:v>
                </c:pt>
                <c:pt idx="1070">
                  <c:v>2.9874891042709351E-2</c:v>
                </c:pt>
                <c:pt idx="1071">
                  <c:v>5.8493330143392086E-3</c:v>
                </c:pt>
                <c:pt idx="1072">
                  <c:v>-5.9400778263807297E-2</c:v>
                </c:pt>
                <c:pt idx="1073">
                  <c:v>-0.12947072088718414</c:v>
                </c:pt>
                <c:pt idx="1074">
                  <c:v>-0.18184524774551392</c:v>
                </c:pt>
                <c:pt idx="1075">
                  <c:v>-0.21636958420276642</c:v>
                </c:pt>
                <c:pt idx="1076">
                  <c:v>-0.25301361083984375</c:v>
                </c:pt>
                <c:pt idx="1077">
                  <c:v>-0.28154629468917847</c:v>
                </c:pt>
                <c:pt idx="1078">
                  <c:v>-0.29969173669815063</c:v>
                </c:pt>
                <c:pt idx="1079">
                  <c:v>-0.30232009291648865</c:v>
                </c:pt>
                <c:pt idx="1080">
                  <c:v>-0.27840599417686462</c:v>
                </c:pt>
                <c:pt idx="1081">
                  <c:v>-0.2350267618894577</c:v>
                </c:pt>
                <c:pt idx="1082">
                  <c:v>-0.18140427768230438</c:v>
                </c:pt>
                <c:pt idx="1083">
                  <c:v>-0.12953723967075348</c:v>
                </c:pt>
                <c:pt idx="1084">
                  <c:v>-7.4463866651058197E-2</c:v>
                </c:pt>
                <c:pt idx="1085">
                  <c:v>-1.7239395529031754E-2</c:v>
                </c:pt>
                <c:pt idx="1086">
                  <c:v>3.2875437289476395E-2</c:v>
                </c:pt>
                <c:pt idx="1087">
                  <c:v>8.7891697883605957E-2</c:v>
                </c:pt>
                <c:pt idx="1088">
                  <c:v>0.13868670165538788</c:v>
                </c:pt>
                <c:pt idx="1089">
                  <c:v>0.17478840053081512</c:v>
                </c:pt>
                <c:pt idx="1090">
                  <c:v>0.19543083012104034</c:v>
                </c:pt>
                <c:pt idx="1091">
                  <c:v>0.20328772068023682</c:v>
                </c:pt>
                <c:pt idx="1092">
                  <c:v>0.20638152956962585</c:v>
                </c:pt>
                <c:pt idx="1093">
                  <c:v>0.20281815528869629</c:v>
                </c:pt>
                <c:pt idx="1094">
                  <c:v>0.18058954179286957</c:v>
                </c:pt>
                <c:pt idx="1095">
                  <c:v>0.15879799425601959</c:v>
                </c:pt>
                <c:pt idx="1096">
                  <c:v>0.14048103988170624</c:v>
                </c:pt>
                <c:pt idx="1097">
                  <c:v>0.12531577050685883</c:v>
                </c:pt>
                <c:pt idx="1098">
                  <c:v>0.11371397972106934</c:v>
                </c:pt>
                <c:pt idx="1099">
                  <c:v>0.10650942474603653</c:v>
                </c:pt>
                <c:pt idx="1100">
                  <c:v>0.10435625910758972</c:v>
                </c:pt>
                <c:pt idx="1101">
                  <c:v>0.10131249576807022</c:v>
                </c:pt>
                <c:pt idx="1102">
                  <c:v>9.7283929586410522E-2</c:v>
                </c:pt>
                <c:pt idx="1103">
                  <c:v>9.5219157636165619E-2</c:v>
                </c:pt>
                <c:pt idx="1104">
                  <c:v>9.8315618932247162E-2</c:v>
                </c:pt>
                <c:pt idx="1105">
                  <c:v>0.11036442965269089</c:v>
                </c:pt>
                <c:pt idx="1106">
                  <c:v>0.14926920831203461</c:v>
                </c:pt>
                <c:pt idx="1107">
                  <c:v>0.22084535658359528</c:v>
                </c:pt>
                <c:pt idx="1108">
                  <c:v>0.2899642288684845</c:v>
                </c:pt>
                <c:pt idx="1109">
                  <c:v>0.34549102187156677</c:v>
                </c:pt>
                <c:pt idx="1110">
                  <c:v>0.36678111553192139</c:v>
                </c:pt>
                <c:pt idx="1111">
                  <c:v>0.31547865271568298</c:v>
                </c:pt>
                <c:pt idx="1112">
                  <c:v>0.1549595445394516</c:v>
                </c:pt>
                <c:pt idx="1113">
                  <c:v>-0.10662238299846649</c:v>
                </c:pt>
                <c:pt idx="1114">
                  <c:v>-0.41789451241493225</c:v>
                </c:pt>
                <c:pt idx="1115">
                  <c:v>-0.6716952919960022</c:v>
                </c:pt>
                <c:pt idx="1116">
                  <c:v>-0.76934093236923218</c:v>
                </c:pt>
                <c:pt idx="1117">
                  <c:v>-0.6722533106803894</c:v>
                </c:pt>
                <c:pt idx="1118">
                  <c:v>-0.42082080245018005</c:v>
                </c:pt>
                <c:pt idx="1119">
                  <c:v>-7.3261186480522156E-2</c:v>
                </c:pt>
                <c:pt idx="1120">
                  <c:v>0.25958123803138733</c:v>
                </c:pt>
                <c:pt idx="1121">
                  <c:v>0.41946431994438171</c:v>
                </c:pt>
                <c:pt idx="1122">
                  <c:v>0.35759109258651733</c:v>
                </c:pt>
                <c:pt idx="1123">
                  <c:v>0.19986803829669952</c:v>
                </c:pt>
                <c:pt idx="1124">
                  <c:v>5.0942730158567429E-2</c:v>
                </c:pt>
                <c:pt idx="1125">
                  <c:v>-0.10314798355102539</c:v>
                </c:pt>
                <c:pt idx="1126">
                  <c:v>-0.28602990508079529</c:v>
                </c:pt>
                <c:pt idx="1127">
                  <c:v>-0.46120730042457581</c:v>
                </c:pt>
                <c:pt idx="1128">
                  <c:v>-0.57885777950286865</c:v>
                </c:pt>
                <c:pt idx="1129">
                  <c:v>-0.61318075656890869</c:v>
                </c:pt>
                <c:pt idx="1130">
                  <c:v>-0.58439195156097412</c:v>
                </c:pt>
                <c:pt idx="1131">
                  <c:v>-0.51611620187759399</c:v>
                </c:pt>
                <c:pt idx="1132">
                  <c:v>-0.42521768808364868</c:v>
                </c:pt>
                <c:pt idx="1133">
                  <c:v>-0.33290591835975647</c:v>
                </c:pt>
                <c:pt idx="1134">
                  <c:v>-0.25047549605369568</c:v>
                </c:pt>
                <c:pt idx="1135">
                  <c:v>-0.19727733731269836</c:v>
                </c:pt>
                <c:pt idx="1136">
                  <c:v>-0.16499742865562439</c:v>
                </c:pt>
                <c:pt idx="1137">
                  <c:v>-0.13890558481216431</c:v>
                </c:pt>
                <c:pt idx="1138">
                  <c:v>-0.11000657081604004</c:v>
                </c:pt>
                <c:pt idx="1139">
                  <c:v>-7.6462298631668091E-2</c:v>
                </c:pt>
                <c:pt idx="1140">
                  <c:v>-3.6828067153692245E-2</c:v>
                </c:pt>
                <c:pt idx="1141">
                  <c:v>7.7730966731905937E-3</c:v>
                </c:pt>
                <c:pt idx="1142">
                  <c:v>4.9701638519763947E-2</c:v>
                </c:pt>
                <c:pt idx="1143">
                  <c:v>9.2105701565742493E-2</c:v>
                </c:pt>
                <c:pt idx="1144">
                  <c:v>0.13862472772598267</c:v>
                </c:pt>
                <c:pt idx="1145">
                  <c:v>0.19149042665958405</c:v>
                </c:pt>
                <c:pt idx="1146">
                  <c:v>0.25080379843711853</c:v>
                </c:pt>
                <c:pt idx="1147">
                  <c:v>0.30910375714302063</c:v>
                </c:pt>
                <c:pt idx="1148">
                  <c:v>0.34964561462402344</c:v>
                </c:pt>
                <c:pt idx="1149">
                  <c:v>0.36730018258094788</c:v>
                </c:pt>
                <c:pt idx="1150">
                  <c:v>0.35887742042541504</c:v>
                </c:pt>
                <c:pt idx="1151">
                  <c:v>0.35052812099456787</c:v>
                </c:pt>
                <c:pt idx="1152">
                  <c:v>0.33907359838485718</c:v>
                </c:pt>
                <c:pt idx="1153">
                  <c:v>0.33380866050720215</c:v>
                </c:pt>
                <c:pt idx="1154">
                  <c:v>0.31818735599517822</c:v>
                </c:pt>
                <c:pt idx="1155">
                  <c:v>0.2716141939163208</c:v>
                </c:pt>
                <c:pt idx="1156">
                  <c:v>0.19758898019790649</c:v>
                </c:pt>
                <c:pt idx="1157">
                  <c:v>0.11393794417381287</c:v>
                </c:pt>
                <c:pt idx="1158">
                  <c:v>4.2735140770673752E-2</c:v>
                </c:pt>
                <c:pt idx="1159">
                  <c:v>3.2153211534023285E-2</c:v>
                </c:pt>
                <c:pt idx="1160">
                  <c:v>8.7515801191329956E-2</c:v>
                </c:pt>
                <c:pt idx="1161">
                  <c:v>0.20485241711139679</c:v>
                </c:pt>
                <c:pt idx="1162">
                  <c:v>0.35625952482223511</c:v>
                </c:pt>
                <c:pt idx="1163">
                  <c:v>0.49640661478042603</c:v>
                </c:pt>
                <c:pt idx="1164">
                  <c:v>0.57348918914794922</c:v>
                </c:pt>
                <c:pt idx="1165">
                  <c:v>0.54426425695419312</c:v>
                </c:pt>
                <c:pt idx="1166">
                  <c:v>0.38908052444458008</c:v>
                </c:pt>
                <c:pt idx="1167">
                  <c:v>0.16506081819534302</c:v>
                </c:pt>
                <c:pt idx="1168">
                  <c:v>-5.9274543076753616E-2</c:v>
                </c:pt>
                <c:pt idx="1169">
                  <c:v>-0.23117972910404205</c:v>
                </c:pt>
                <c:pt idx="1170">
                  <c:v>-0.3051450252532959</c:v>
                </c:pt>
                <c:pt idx="1171">
                  <c:v>-0.24582898616790771</c:v>
                </c:pt>
                <c:pt idx="1172">
                  <c:v>-6.3152648508548737E-2</c:v>
                </c:pt>
                <c:pt idx="1173">
                  <c:v>0.1612798273563385</c:v>
                </c:pt>
                <c:pt idx="1174">
                  <c:v>0.3227267861366272</c:v>
                </c:pt>
                <c:pt idx="1175">
                  <c:v>0.35962787270545959</c:v>
                </c:pt>
                <c:pt idx="1176">
                  <c:v>0.26789316534996033</c:v>
                </c:pt>
                <c:pt idx="1177">
                  <c:v>0.13209429383277893</c:v>
                </c:pt>
                <c:pt idx="1178">
                  <c:v>-7.1581266820430756E-3</c:v>
                </c:pt>
                <c:pt idx="1179">
                  <c:v>-0.11796920001506805</c:v>
                </c:pt>
                <c:pt idx="1180">
                  <c:v>-0.19637958705425262</c:v>
                </c:pt>
                <c:pt idx="1181">
                  <c:v>-0.24715520441532135</c:v>
                </c:pt>
                <c:pt idx="1182">
                  <c:v>-0.27062615752220154</c:v>
                </c:pt>
                <c:pt idx="1183">
                  <c:v>-0.26889786124229431</c:v>
                </c:pt>
                <c:pt idx="1184">
                  <c:v>-0.219159334897995</c:v>
                </c:pt>
                <c:pt idx="1185">
                  <c:v>-0.12958638370037079</c:v>
                </c:pt>
                <c:pt idx="1186">
                  <c:v>-2.0724084228277206E-2</c:v>
                </c:pt>
                <c:pt idx="1187">
                  <c:v>8.3297476172447205E-2</c:v>
                </c:pt>
                <c:pt idx="1188">
                  <c:v>0.15336018800735474</c:v>
                </c:pt>
                <c:pt idx="1189">
                  <c:v>0.1978377103805542</c:v>
                </c:pt>
                <c:pt idx="1190">
                  <c:v>0.20506846904754639</c:v>
                </c:pt>
                <c:pt idx="1191">
                  <c:v>0.19893451035022736</c:v>
                </c:pt>
                <c:pt idx="1192">
                  <c:v>0.1903197169303894</c:v>
                </c:pt>
                <c:pt idx="1193">
                  <c:v>0.18653643131256104</c:v>
                </c:pt>
                <c:pt idx="1194">
                  <c:v>0.17333807051181793</c:v>
                </c:pt>
                <c:pt idx="1195">
                  <c:v>0.15901634097099304</c:v>
                </c:pt>
                <c:pt idx="1196">
                  <c:v>0.1479668915271759</c:v>
                </c:pt>
                <c:pt idx="1197">
                  <c:v>0.14113740622997284</c:v>
                </c:pt>
                <c:pt idx="1198">
                  <c:v>0.13172607123851776</c:v>
                </c:pt>
                <c:pt idx="1199">
                  <c:v>0.10474003106355667</c:v>
                </c:pt>
                <c:pt idx="1200">
                  <c:v>4.6902026981115341E-2</c:v>
                </c:pt>
                <c:pt idx="1201">
                  <c:v>-5.5264630354940891E-3</c:v>
                </c:pt>
                <c:pt idx="1202">
                  <c:v>-4.1961967945098877E-2</c:v>
                </c:pt>
                <c:pt idx="1203">
                  <c:v>-5.3648814558982849E-2</c:v>
                </c:pt>
                <c:pt idx="1204">
                  <c:v>-4.6114999800920486E-2</c:v>
                </c:pt>
                <c:pt idx="1205">
                  <c:v>-2.2073183208703995E-2</c:v>
                </c:pt>
                <c:pt idx="1206">
                  <c:v>-1.5727016143500805E-3</c:v>
                </c:pt>
                <c:pt idx="1207">
                  <c:v>6.1569875106215477E-4</c:v>
                </c:pt>
                <c:pt idx="1208">
                  <c:v>-2.0494379103183746E-2</c:v>
                </c:pt>
                <c:pt idx="1209">
                  <c:v>-2.9522368684411049E-2</c:v>
                </c:pt>
                <c:pt idx="1210">
                  <c:v>-2.405676431953907E-2</c:v>
                </c:pt>
                <c:pt idx="1211">
                  <c:v>3.4811794757843018E-3</c:v>
                </c:pt>
                <c:pt idx="1212">
                  <c:v>4.4672291725873947E-2</c:v>
                </c:pt>
                <c:pt idx="1213">
                  <c:v>9.3226537108421326E-2</c:v>
                </c:pt>
                <c:pt idx="1214">
                  <c:v>0.12350054830312729</c:v>
                </c:pt>
                <c:pt idx="1215">
                  <c:v>0.11846676468849182</c:v>
                </c:pt>
                <c:pt idx="1216">
                  <c:v>6.3929498195648193E-2</c:v>
                </c:pt>
                <c:pt idx="1217">
                  <c:v>-4.1708715260028839E-2</c:v>
                </c:pt>
                <c:pt idx="1218">
                  <c:v>-0.20579537749290466</c:v>
                </c:pt>
                <c:pt idx="1219">
                  <c:v>-0.3937397301197052</c:v>
                </c:pt>
                <c:pt idx="1220">
                  <c:v>-0.54712420701980591</c:v>
                </c:pt>
                <c:pt idx="1221">
                  <c:v>-0.58592194318771362</c:v>
                </c:pt>
                <c:pt idx="1222">
                  <c:v>-0.50501722097396851</c:v>
                </c:pt>
                <c:pt idx="1223">
                  <c:v>-0.31927487254142761</c:v>
                </c:pt>
                <c:pt idx="1224">
                  <c:v>-9.223426878452301E-2</c:v>
                </c:pt>
                <c:pt idx="1225">
                  <c:v>9.7878411412239075E-2</c:v>
                </c:pt>
                <c:pt idx="1226">
                  <c:v>0.20066976547241211</c:v>
                </c:pt>
                <c:pt idx="1227">
                  <c:v>0.17734906077384949</c:v>
                </c:pt>
                <c:pt idx="1228">
                  <c:v>6.7995399236679077E-2</c:v>
                </c:pt>
                <c:pt idx="1229">
                  <c:v>-6.4962975680828094E-2</c:v>
                </c:pt>
                <c:pt idx="1230">
                  <c:v>-0.18411679565906525</c:v>
                </c:pt>
                <c:pt idx="1231">
                  <c:v>-0.29004412889480591</c:v>
                </c:pt>
                <c:pt idx="1232">
                  <c:v>-0.35413205623626709</c:v>
                </c:pt>
                <c:pt idx="1233">
                  <c:v>-0.37582159042358398</c:v>
                </c:pt>
                <c:pt idx="1234">
                  <c:v>-0.35836777091026306</c:v>
                </c:pt>
                <c:pt idx="1235">
                  <c:v>-0.31459003686904907</c:v>
                </c:pt>
                <c:pt idx="1236">
                  <c:v>-0.25509315729141235</c:v>
                </c:pt>
                <c:pt idx="1237">
                  <c:v>-0.20117378234863281</c:v>
                </c:pt>
                <c:pt idx="1238">
                  <c:v>-0.1597970575094223</c:v>
                </c:pt>
                <c:pt idx="1239">
                  <c:v>-0.13143661618232727</c:v>
                </c:pt>
                <c:pt idx="1240">
                  <c:v>-0.12005293369293213</c:v>
                </c:pt>
                <c:pt idx="1241">
                  <c:v>-0.11180046200752258</c:v>
                </c:pt>
                <c:pt idx="1242">
                  <c:v>-9.271065890789032E-2</c:v>
                </c:pt>
                <c:pt idx="1243">
                  <c:v>-6.1377476900815964E-2</c:v>
                </c:pt>
                <c:pt idx="1244">
                  <c:v>-1.2975059449672699E-2</c:v>
                </c:pt>
                <c:pt idx="1245">
                  <c:v>4.5708943158388138E-2</c:v>
                </c:pt>
                <c:pt idx="1246">
                  <c:v>0.11049087345600128</c:v>
                </c:pt>
                <c:pt idx="1247">
                  <c:v>0.16338947415351868</c:v>
                </c:pt>
                <c:pt idx="1248">
                  <c:v>0.19733068346977234</c:v>
                </c:pt>
                <c:pt idx="1249">
                  <c:v>0.22145722806453705</c:v>
                </c:pt>
                <c:pt idx="1250">
                  <c:v>0.23766389489173889</c:v>
                </c:pt>
                <c:pt idx="1251">
                  <c:v>0.25519847869873047</c:v>
                </c:pt>
                <c:pt idx="1252">
                  <c:v>0.27396765351295471</c:v>
                </c:pt>
                <c:pt idx="1253">
                  <c:v>0.27632147073745728</c:v>
                </c:pt>
                <c:pt idx="1254">
                  <c:v>0.2559533417224884</c:v>
                </c:pt>
                <c:pt idx="1255">
                  <c:v>0.22396957874298096</c:v>
                </c:pt>
                <c:pt idx="1256">
                  <c:v>0.19239833950996399</c:v>
                </c:pt>
                <c:pt idx="1257">
                  <c:v>0.18110087513923645</c:v>
                </c:pt>
                <c:pt idx="1258">
                  <c:v>0.18677873909473419</c:v>
                </c:pt>
                <c:pt idx="1259">
                  <c:v>0.20592761039733887</c:v>
                </c:pt>
                <c:pt idx="1260">
                  <c:v>0.22317424416542053</c:v>
                </c:pt>
                <c:pt idx="1261">
                  <c:v>0.22445482015609741</c:v>
                </c:pt>
                <c:pt idx="1262">
                  <c:v>0.20198039710521698</c:v>
                </c:pt>
                <c:pt idx="1263">
                  <c:v>0.18786917626857758</c:v>
                </c:pt>
                <c:pt idx="1264">
                  <c:v>0.20203480124473572</c:v>
                </c:pt>
                <c:pt idx="1265">
                  <c:v>0.2547275722026825</c:v>
                </c:pt>
                <c:pt idx="1266">
                  <c:v>0.35966941714286804</c:v>
                </c:pt>
                <c:pt idx="1267">
                  <c:v>0.50866848230361938</c:v>
                </c:pt>
                <c:pt idx="1268">
                  <c:v>0.65775543451309204</c:v>
                </c:pt>
                <c:pt idx="1269">
                  <c:v>0.72606128454208374</c:v>
                </c:pt>
                <c:pt idx="1270">
                  <c:v>0.64560878276824951</c:v>
                </c:pt>
                <c:pt idx="1271">
                  <c:v>0.4368349015712738</c:v>
                </c:pt>
                <c:pt idx="1272">
                  <c:v>0.17313216626644135</c:v>
                </c:pt>
                <c:pt idx="1273">
                  <c:v>-7.1878790855407715E-2</c:v>
                </c:pt>
                <c:pt idx="1274">
                  <c:v>-0.23159201443195343</c:v>
                </c:pt>
                <c:pt idx="1275">
                  <c:v>-0.28002053499221802</c:v>
                </c:pt>
                <c:pt idx="1276">
                  <c:v>-0.22285711765289307</c:v>
                </c:pt>
                <c:pt idx="1277">
                  <c:v>-9.1849289834499359E-2</c:v>
                </c:pt>
                <c:pt idx="1278">
                  <c:v>6.4237363636493683E-2</c:v>
                </c:pt>
                <c:pt idx="1279">
                  <c:v>0.1675056517124176</c:v>
                </c:pt>
                <c:pt idx="1280">
                  <c:v>0.19302621483802795</c:v>
                </c:pt>
                <c:pt idx="1281">
                  <c:v>0.13592498004436493</c:v>
                </c:pt>
                <c:pt idx="1282">
                  <c:v>2.8070677071809769E-2</c:v>
                </c:pt>
                <c:pt idx="1283">
                  <c:v>-9.8673060536384583E-2</c:v>
                </c:pt>
                <c:pt idx="1284">
                  <c:v>-0.2236405611038208</c:v>
                </c:pt>
                <c:pt idx="1285">
                  <c:v>-0.32825231552124023</c:v>
                </c:pt>
                <c:pt idx="1286">
                  <c:v>-0.41643568873405457</c:v>
                </c:pt>
                <c:pt idx="1287">
                  <c:v>-0.47965672612190247</c:v>
                </c:pt>
                <c:pt idx="1288">
                  <c:v>-0.49780884385108948</c:v>
                </c:pt>
                <c:pt idx="1289">
                  <c:v>-0.46447479724884033</c:v>
                </c:pt>
                <c:pt idx="1290">
                  <c:v>-0.38299351930618286</c:v>
                </c:pt>
                <c:pt idx="1291">
                  <c:v>-0.27072063088417053</c:v>
                </c:pt>
                <c:pt idx="1292">
                  <c:v>-0.15338149666786194</c:v>
                </c:pt>
                <c:pt idx="1293">
                  <c:v>-3.870927169919014E-2</c:v>
                </c:pt>
                <c:pt idx="1294">
                  <c:v>6.4372099936008453E-2</c:v>
                </c:pt>
                <c:pt idx="1295">
                  <c:v>0.14942647516727448</c:v>
                </c:pt>
                <c:pt idx="1296">
                  <c:v>0.20669694244861603</c:v>
                </c:pt>
                <c:pt idx="1297">
                  <c:v>0.21389265358448029</c:v>
                </c:pt>
                <c:pt idx="1298">
                  <c:v>0.19248217344284058</c:v>
                </c:pt>
                <c:pt idx="1299">
                  <c:v>0.15949359536170959</c:v>
                </c:pt>
                <c:pt idx="1300">
                  <c:v>0.13164384663105011</c:v>
                </c:pt>
                <c:pt idx="1301">
                  <c:v>0.10090272128582001</c:v>
                </c:pt>
                <c:pt idx="1302">
                  <c:v>7.5620278716087341E-2</c:v>
                </c:pt>
                <c:pt idx="1303">
                  <c:v>5.4073378443717957E-2</c:v>
                </c:pt>
                <c:pt idx="1304">
                  <c:v>3.7856858223676682E-2</c:v>
                </c:pt>
                <c:pt idx="1305">
                  <c:v>2.4955438449978828E-2</c:v>
                </c:pt>
                <c:pt idx="1306">
                  <c:v>1.5433239750564098E-3</c:v>
                </c:pt>
                <c:pt idx="1307">
                  <c:v>-2.2756781429052353E-2</c:v>
                </c:pt>
                <c:pt idx="1308">
                  <c:v>-3.0485276132822037E-2</c:v>
                </c:pt>
                <c:pt idx="1309">
                  <c:v>-2.2852867841720581E-2</c:v>
                </c:pt>
                <c:pt idx="1310">
                  <c:v>9.9365059286355972E-3</c:v>
                </c:pt>
                <c:pt idx="1311">
                  <c:v>5.1443297415971756E-2</c:v>
                </c:pt>
                <c:pt idx="1312">
                  <c:v>7.3706522583961487E-2</c:v>
                </c:pt>
                <c:pt idx="1313">
                  <c:v>7.7836140990257263E-2</c:v>
                </c:pt>
                <c:pt idx="1314">
                  <c:v>6.4052417874336243E-2</c:v>
                </c:pt>
                <c:pt idx="1315">
                  <c:v>4.0048129856586456E-2</c:v>
                </c:pt>
                <c:pt idx="1316">
                  <c:v>4.0800739079713821E-2</c:v>
                </c:pt>
                <c:pt idx="1317">
                  <c:v>7.3087573051452637E-2</c:v>
                </c:pt>
                <c:pt idx="1318">
                  <c:v>0.12571828067302704</c:v>
                </c:pt>
                <c:pt idx="1319">
                  <c:v>0.18067264556884766</c:v>
                </c:pt>
                <c:pt idx="1320">
                  <c:v>0.23388978838920593</c:v>
                </c:pt>
                <c:pt idx="1321">
                  <c:v>0.27061331272125244</c:v>
                </c:pt>
                <c:pt idx="1322">
                  <c:v>0.28258821368217468</c:v>
                </c:pt>
                <c:pt idx="1323">
                  <c:v>0.23111295700073242</c:v>
                </c:pt>
                <c:pt idx="1324">
                  <c:v>0.10478432476520538</c:v>
                </c:pt>
                <c:pt idx="1325">
                  <c:v>-0.10772837698459625</c:v>
                </c:pt>
                <c:pt idx="1326">
                  <c:v>-0.34125751256942749</c:v>
                </c:pt>
                <c:pt idx="1327">
                  <c:v>-0.49363455176353455</c:v>
                </c:pt>
                <c:pt idx="1328">
                  <c:v>-0.52979177236557007</c:v>
                </c:pt>
                <c:pt idx="1329">
                  <c:v>-0.45195874571800232</c:v>
                </c:pt>
                <c:pt idx="1330">
                  <c:v>-0.30194181203842163</c:v>
                </c:pt>
                <c:pt idx="1331">
                  <c:v>-0.14998652040958405</c:v>
                </c:pt>
                <c:pt idx="1332">
                  <c:v>-5.506746843457222E-2</c:v>
                </c:pt>
                <c:pt idx="1333">
                  <c:v>-3.8891933858394623E-2</c:v>
                </c:pt>
                <c:pt idx="1334">
                  <c:v>-9.2463016510009766E-2</c:v>
                </c:pt>
                <c:pt idx="1335">
                  <c:v>-0.1826791912317276</c:v>
                </c:pt>
                <c:pt idx="1336">
                  <c:v>-0.28199273347854614</c:v>
                </c:pt>
                <c:pt idx="1337">
                  <c:v>-0.37992328405380249</c:v>
                </c:pt>
                <c:pt idx="1338">
                  <c:v>-0.46466109156608582</c:v>
                </c:pt>
                <c:pt idx="1339">
                  <c:v>-0.52425575256347656</c:v>
                </c:pt>
                <c:pt idx="1340">
                  <c:v>-0.55687445402145386</c:v>
                </c:pt>
                <c:pt idx="1341">
                  <c:v>-0.54952210187911987</c:v>
                </c:pt>
                <c:pt idx="1342">
                  <c:v>-0.49957206845283508</c:v>
                </c:pt>
                <c:pt idx="1343">
                  <c:v>-0.42092472314834595</c:v>
                </c:pt>
                <c:pt idx="1344">
                  <c:v>-0.32567143440246582</c:v>
                </c:pt>
                <c:pt idx="1345">
                  <c:v>-0.23195667564868927</c:v>
                </c:pt>
                <c:pt idx="1346">
                  <c:v>-0.14348006248474121</c:v>
                </c:pt>
                <c:pt idx="1347">
                  <c:v>-6.7665725946426392E-2</c:v>
                </c:pt>
                <c:pt idx="1348">
                  <c:v>-2.4949777871370316E-3</c:v>
                </c:pt>
                <c:pt idx="1349">
                  <c:v>3.6898776888847351E-2</c:v>
                </c:pt>
                <c:pt idx="1350">
                  <c:v>6.1596401035785675E-2</c:v>
                </c:pt>
                <c:pt idx="1351">
                  <c:v>8.0938063561916351E-2</c:v>
                </c:pt>
                <c:pt idx="1352">
                  <c:v>0.1105090007185936</c:v>
                </c:pt>
                <c:pt idx="1353">
                  <c:v>0.14585763216018677</c:v>
                </c:pt>
                <c:pt idx="1354">
                  <c:v>0.18550731241703033</c:v>
                </c:pt>
                <c:pt idx="1355">
                  <c:v>0.22768595814704895</c:v>
                </c:pt>
                <c:pt idx="1356">
                  <c:v>0.25499534606933594</c:v>
                </c:pt>
                <c:pt idx="1357">
                  <c:v>0.26936757564544678</c:v>
                </c:pt>
                <c:pt idx="1358">
                  <c:v>0.26561704277992249</c:v>
                </c:pt>
                <c:pt idx="1359">
                  <c:v>0.25590461492538452</c:v>
                </c:pt>
                <c:pt idx="1360">
                  <c:v>0.23878368735313416</c:v>
                </c:pt>
                <c:pt idx="1361">
                  <c:v>0.21728618443012238</c:v>
                </c:pt>
                <c:pt idx="1362">
                  <c:v>0.1875850111246109</c:v>
                </c:pt>
                <c:pt idx="1363">
                  <c:v>0.143996462225914</c:v>
                </c:pt>
                <c:pt idx="1364">
                  <c:v>8.7264999747276306E-2</c:v>
                </c:pt>
                <c:pt idx="1365">
                  <c:v>3.7978723645210266E-2</c:v>
                </c:pt>
                <c:pt idx="1366">
                  <c:v>5.025569349527359E-3</c:v>
                </c:pt>
                <c:pt idx="1367">
                  <c:v>-1.0180044919252396E-2</c:v>
                </c:pt>
                <c:pt idx="1368">
                  <c:v>4.2750611901283264E-3</c:v>
                </c:pt>
                <c:pt idx="1369">
                  <c:v>4.9788165837526321E-2</c:v>
                </c:pt>
                <c:pt idx="1370">
                  <c:v>0.11307366192340851</c:v>
                </c:pt>
                <c:pt idx="1371">
                  <c:v>0.17291867733001709</c:v>
                </c:pt>
                <c:pt idx="1372">
                  <c:v>0.21715857088565826</c:v>
                </c:pt>
                <c:pt idx="1373">
                  <c:v>0.26757851243019104</c:v>
                </c:pt>
                <c:pt idx="1374">
                  <c:v>0.35027605295181274</c:v>
                </c:pt>
                <c:pt idx="1375">
                  <c:v>0.45275136828422546</c:v>
                </c:pt>
                <c:pt idx="1376">
                  <c:v>0.5266498327255249</c:v>
                </c:pt>
                <c:pt idx="1377">
                  <c:v>0.51778864860534668</c:v>
                </c:pt>
                <c:pt idx="1378">
                  <c:v>0.41760450601577759</c:v>
                </c:pt>
                <c:pt idx="1379">
                  <c:v>0.26636406779289246</c:v>
                </c:pt>
                <c:pt idx="1380">
                  <c:v>8.4944471716880798E-2</c:v>
                </c:pt>
                <c:pt idx="1381">
                  <c:v>-0.11372780054807663</c:v>
                </c:pt>
                <c:pt idx="1382">
                  <c:v>-0.30050408840179443</c:v>
                </c:pt>
                <c:pt idx="1383">
                  <c:v>-0.42315226793289185</c:v>
                </c:pt>
                <c:pt idx="1384">
                  <c:v>-0.41840970516204834</c:v>
                </c:pt>
                <c:pt idx="1385">
                  <c:v>-0.28732296824455261</c:v>
                </c:pt>
                <c:pt idx="1386">
                  <c:v>-9.2906869947910309E-2</c:v>
                </c:pt>
                <c:pt idx="1387">
                  <c:v>6.6098481416702271E-2</c:v>
                </c:pt>
                <c:pt idx="1388">
                  <c:v>0.10193717479705811</c:v>
                </c:pt>
                <c:pt idx="1389">
                  <c:v>3.7264283746480942E-2</c:v>
                </c:pt>
                <c:pt idx="1390">
                  <c:v>-7.6747767627239227E-2</c:v>
                </c:pt>
                <c:pt idx="1391">
                  <c:v>-0.1789281964302063</c:v>
                </c:pt>
                <c:pt idx="1392">
                  <c:v>-0.23985306918621063</c:v>
                </c:pt>
                <c:pt idx="1393">
                  <c:v>-0.27350911498069763</c:v>
                </c:pt>
                <c:pt idx="1394">
                  <c:v>-0.29454594850540161</c:v>
                </c:pt>
                <c:pt idx="1395">
                  <c:v>-0.3131805956363678</c:v>
                </c:pt>
                <c:pt idx="1396">
                  <c:v>-0.32581889629364014</c:v>
                </c:pt>
                <c:pt idx="1397">
                  <c:v>-0.3153516948223114</c:v>
                </c:pt>
                <c:pt idx="1398">
                  <c:v>-0.275034099817276</c:v>
                </c:pt>
                <c:pt idx="1399">
                  <c:v>-0.22371964156627655</c:v>
                </c:pt>
                <c:pt idx="1400">
                  <c:v>-0.16667607426643372</c:v>
                </c:pt>
                <c:pt idx="1401">
                  <c:v>-0.11545008420944214</c:v>
                </c:pt>
                <c:pt idx="1402">
                  <c:v>-6.2059290707111359E-2</c:v>
                </c:pt>
                <c:pt idx="1403">
                  <c:v>-8.6187375709414482E-3</c:v>
                </c:pt>
                <c:pt idx="1404">
                  <c:v>4.5591771602630615E-2</c:v>
                </c:pt>
                <c:pt idx="1405">
                  <c:v>0.12357179075479507</c:v>
                </c:pt>
                <c:pt idx="1406">
                  <c:v>0.21840403974056244</c:v>
                </c:pt>
                <c:pt idx="1407">
                  <c:v>0.3233761191368103</c:v>
                </c:pt>
                <c:pt idx="1408">
                  <c:v>0.40735223889350891</c:v>
                </c:pt>
                <c:pt idx="1409">
                  <c:v>0.44326838850975037</c:v>
                </c:pt>
                <c:pt idx="1410">
                  <c:v>0.4348812997341156</c:v>
                </c:pt>
                <c:pt idx="1411">
                  <c:v>0.3856067955493927</c:v>
                </c:pt>
                <c:pt idx="1412">
                  <c:v>0.29763141274452209</c:v>
                </c:pt>
                <c:pt idx="1413">
                  <c:v>0.19067585468292236</c:v>
                </c:pt>
                <c:pt idx="1414">
                  <c:v>9.1038733720779419E-2</c:v>
                </c:pt>
                <c:pt idx="1415">
                  <c:v>1.3557784259319305E-2</c:v>
                </c:pt>
                <c:pt idx="1416">
                  <c:v>-3.8630586117506027E-2</c:v>
                </c:pt>
                <c:pt idx="1417">
                  <c:v>-6.7229509353637695E-2</c:v>
                </c:pt>
                <c:pt idx="1418">
                  <c:v>-6.0448300093412399E-2</c:v>
                </c:pt>
                <c:pt idx="1419">
                  <c:v>-2.7883760631084442E-2</c:v>
                </c:pt>
                <c:pt idx="1420">
                  <c:v>2.3172501474618912E-2</c:v>
                </c:pt>
                <c:pt idx="1421">
                  <c:v>6.6518723964691162E-2</c:v>
                </c:pt>
                <c:pt idx="1422">
                  <c:v>9.2100784182548523E-2</c:v>
                </c:pt>
                <c:pt idx="1423">
                  <c:v>0.10913778096437454</c:v>
                </c:pt>
                <c:pt idx="1424">
                  <c:v>0.13542184233665466</c:v>
                </c:pt>
                <c:pt idx="1425">
                  <c:v>0.17584502696990967</c:v>
                </c:pt>
                <c:pt idx="1426">
                  <c:v>0.21256256103515625</c:v>
                </c:pt>
                <c:pt idx="1427">
                  <c:v>0.22656810283660889</c:v>
                </c:pt>
                <c:pt idx="1428">
                  <c:v>0.18820099532604218</c:v>
                </c:pt>
                <c:pt idx="1429">
                  <c:v>7.2685003280639648E-2</c:v>
                </c:pt>
                <c:pt idx="1430">
                  <c:v>-9.8944805562496185E-2</c:v>
                </c:pt>
                <c:pt idx="1431">
                  <c:v>-0.30623775720596313</c:v>
                </c:pt>
                <c:pt idx="1432">
                  <c:v>-0.50676637887954712</c:v>
                </c:pt>
                <c:pt idx="1433">
                  <c:v>-0.63711816072463989</c:v>
                </c:pt>
                <c:pt idx="1434">
                  <c:v>-0.66868084669113159</c:v>
                </c:pt>
                <c:pt idx="1435">
                  <c:v>-0.59444838762283325</c:v>
                </c:pt>
                <c:pt idx="1436">
                  <c:v>-0.43347093462944031</c:v>
                </c:pt>
                <c:pt idx="1437">
                  <c:v>-0.21721872687339783</c:v>
                </c:pt>
                <c:pt idx="1438">
                  <c:v>-6.7895976826548576E-4</c:v>
                </c:pt>
                <c:pt idx="1439">
                  <c:v>0.21843704581260681</c:v>
                </c:pt>
                <c:pt idx="1440">
                  <c:v>0.30743962526321411</c:v>
                </c:pt>
                <c:pt idx="1441">
                  <c:v>0.22115612030029297</c:v>
                </c:pt>
                <c:pt idx="1442">
                  <c:v>6.568504124879837E-2</c:v>
                </c:pt>
                <c:pt idx="1443">
                  <c:v>-8.5109591484069824E-2</c:v>
                </c:pt>
                <c:pt idx="1444">
                  <c:v>-0.22142669558525085</c:v>
                </c:pt>
                <c:pt idx="1445">
                  <c:v>-0.33919891715049744</c:v>
                </c:pt>
                <c:pt idx="1446">
                  <c:v>-0.42099869251251221</c:v>
                </c:pt>
                <c:pt idx="1447">
                  <c:v>-0.44575712084770203</c:v>
                </c:pt>
                <c:pt idx="1448">
                  <c:v>-0.43542724847793579</c:v>
                </c:pt>
                <c:pt idx="1449">
                  <c:v>-0.40528124570846558</c:v>
                </c:pt>
                <c:pt idx="1450">
                  <c:v>-0.36344298720359802</c:v>
                </c:pt>
                <c:pt idx="1451">
                  <c:v>-0.30743858218193054</c:v>
                </c:pt>
                <c:pt idx="1452">
                  <c:v>-0.23227298259735107</c:v>
                </c:pt>
                <c:pt idx="1453">
                  <c:v>-0.17644001543521881</c:v>
                </c:pt>
                <c:pt idx="1454">
                  <c:v>-0.14440459012985229</c:v>
                </c:pt>
                <c:pt idx="1455">
                  <c:v>-0.12498047202825546</c:v>
                </c:pt>
                <c:pt idx="1456">
                  <c:v>-0.11209743469953537</c:v>
                </c:pt>
                <c:pt idx="1457">
                  <c:v>-8.7872296571731567E-2</c:v>
                </c:pt>
                <c:pt idx="1458">
                  <c:v>-5.0730522722005844E-2</c:v>
                </c:pt>
                <c:pt idx="1459">
                  <c:v>-1.3429410755634308E-3</c:v>
                </c:pt>
                <c:pt idx="1460">
                  <c:v>5.3940821439027786E-2</c:v>
                </c:pt>
                <c:pt idx="1461">
                  <c:v>0.10323864966630936</c:v>
                </c:pt>
                <c:pt idx="1462">
                  <c:v>0.12723958492279053</c:v>
                </c:pt>
                <c:pt idx="1463">
                  <c:v>0.12862725555896759</c:v>
                </c:pt>
                <c:pt idx="1464">
                  <c:v>0.12443199008703232</c:v>
                </c:pt>
                <c:pt idx="1465">
                  <c:v>0.12881411612033844</c:v>
                </c:pt>
                <c:pt idx="1466">
                  <c:v>0.14715103805065155</c:v>
                </c:pt>
                <c:pt idx="1467">
                  <c:v>0.17324738204479218</c:v>
                </c:pt>
                <c:pt idx="1468">
                  <c:v>0.20599201321601868</c:v>
                </c:pt>
                <c:pt idx="1469">
                  <c:v>0.21884812414646149</c:v>
                </c:pt>
                <c:pt idx="1470">
                  <c:v>0.22896014153957367</c:v>
                </c:pt>
                <c:pt idx="1471">
                  <c:v>0.25253412127494812</c:v>
                </c:pt>
                <c:pt idx="1472">
                  <c:v>0.29102769494056702</c:v>
                </c:pt>
                <c:pt idx="1473">
                  <c:v>0.32954496145248413</c:v>
                </c:pt>
                <c:pt idx="1474">
                  <c:v>0.33064645528793335</c:v>
                </c:pt>
                <c:pt idx="1475">
                  <c:v>0.26525741815567017</c:v>
                </c:pt>
                <c:pt idx="1476">
                  <c:v>0.14949566125869751</c:v>
                </c:pt>
                <c:pt idx="1477">
                  <c:v>2.6007562875747681E-2</c:v>
                </c:pt>
                <c:pt idx="1478">
                  <c:v>-5.5141087621450424E-2</c:v>
                </c:pt>
                <c:pt idx="1479">
                  <c:v>-5.1350109279155731E-2</c:v>
                </c:pt>
                <c:pt idx="1480">
                  <c:v>5.1593050360679626E-2</c:v>
                </c:pt>
                <c:pt idx="1481">
                  <c:v>0.23681513965129852</c:v>
                </c:pt>
                <c:pt idx="1482">
                  <c:v>0.43770164251327515</c:v>
                </c:pt>
                <c:pt idx="1483">
                  <c:v>0.55095285177230835</c:v>
                </c:pt>
                <c:pt idx="1484">
                  <c:v>0.51839250326156616</c:v>
                </c:pt>
                <c:pt idx="1485">
                  <c:v>0.37577071785926819</c:v>
                </c:pt>
                <c:pt idx="1486">
                  <c:v>0.20681551098823547</c:v>
                </c:pt>
                <c:pt idx="1487">
                  <c:v>3.8490336388349533E-2</c:v>
                </c:pt>
                <c:pt idx="1488">
                  <c:v>-9.872184693813324E-2</c:v>
                </c:pt>
                <c:pt idx="1489">
                  <c:v>-0.1491534411907196</c:v>
                </c:pt>
                <c:pt idx="1490">
                  <c:v>-8.2052707672119141E-2</c:v>
                </c:pt>
                <c:pt idx="1491">
                  <c:v>8.4712371230125427E-2</c:v>
                </c:pt>
                <c:pt idx="1492">
                  <c:v>0.26852905750274658</c:v>
                </c:pt>
                <c:pt idx="1493">
                  <c:v>0.38975295424461365</c:v>
                </c:pt>
                <c:pt idx="1494">
                  <c:v>0.38679713010787964</c:v>
                </c:pt>
                <c:pt idx="1495">
                  <c:v>0.2884087860584259</c:v>
                </c:pt>
                <c:pt idx="1496">
                  <c:v>0.15636420249938965</c:v>
                </c:pt>
                <c:pt idx="1497">
                  <c:v>4.2210489511489868E-2</c:v>
                </c:pt>
                <c:pt idx="1498">
                  <c:v>-3.6718413233757019E-2</c:v>
                </c:pt>
                <c:pt idx="1499">
                  <c:v>-0.10702551156282425</c:v>
                </c:pt>
                <c:pt idx="1500">
                  <c:v>-0.18492589890956879</c:v>
                </c:pt>
                <c:pt idx="1501">
                  <c:v>-0.26043632626533508</c:v>
                </c:pt>
                <c:pt idx="1502">
                  <c:v>-0.30251160264015198</c:v>
                </c:pt>
                <c:pt idx="1503">
                  <c:v>-0.30409571528434753</c:v>
                </c:pt>
                <c:pt idx="1504">
                  <c:v>-0.2626979649066925</c:v>
                </c:pt>
                <c:pt idx="1505">
                  <c:v>-0.18680800497531891</c:v>
                </c:pt>
                <c:pt idx="1506">
                  <c:v>-9.6343614161014557E-2</c:v>
                </c:pt>
                <c:pt idx="1507">
                  <c:v>-3.5206486936658621E-3</c:v>
                </c:pt>
                <c:pt idx="1508">
                  <c:v>6.8554878234863281E-2</c:v>
                </c:pt>
                <c:pt idx="1509">
                  <c:v>0.10858794301748276</c:v>
                </c:pt>
                <c:pt idx="1510">
                  <c:v>0.11276032030582428</c:v>
                </c:pt>
                <c:pt idx="1511">
                  <c:v>8.4769099950790405E-2</c:v>
                </c:pt>
                <c:pt idx="1512">
                  <c:v>4.4324733316898346E-2</c:v>
                </c:pt>
                <c:pt idx="1513">
                  <c:v>1.5418116934597492E-2</c:v>
                </c:pt>
                <c:pt idx="1514">
                  <c:v>-2.7885842137038708E-3</c:v>
                </c:pt>
                <c:pt idx="1515">
                  <c:v>-3.1670667231082916E-3</c:v>
                </c:pt>
                <c:pt idx="1516">
                  <c:v>1.7090532928705215E-2</c:v>
                </c:pt>
                <c:pt idx="1517">
                  <c:v>5.049172043800354E-2</c:v>
                </c:pt>
                <c:pt idx="1518">
                  <c:v>0.10178793221712112</c:v>
                </c:pt>
                <c:pt idx="1519">
                  <c:v>0.14740452170372009</c:v>
                </c:pt>
                <c:pt idx="1520">
                  <c:v>0.16923792660236359</c:v>
                </c:pt>
                <c:pt idx="1521">
                  <c:v>0.17111694812774658</c:v>
                </c:pt>
                <c:pt idx="1522">
                  <c:v>0.16334106028079987</c:v>
                </c:pt>
                <c:pt idx="1523">
                  <c:v>0.16085255146026611</c:v>
                </c:pt>
                <c:pt idx="1524">
                  <c:v>0.14132893085479736</c:v>
                </c:pt>
                <c:pt idx="1525">
                  <c:v>9.7455553710460663E-2</c:v>
                </c:pt>
                <c:pt idx="1526">
                  <c:v>2.0819902420043945E-2</c:v>
                </c:pt>
                <c:pt idx="1527">
                  <c:v>-8.771071583032608E-2</c:v>
                </c:pt>
                <c:pt idx="1528">
                  <c:v>-0.20780862867832184</c:v>
                </c:pt>
                <c:pt idx="1529">
                  <c:v>-0.26140573620796204</c:v>
                </c:pt>
                <c:pt idx="1530">
                  <c:v>-0.23360526561737061</c:v>
                </c:pt>
                <c:pt idx="1531">
                  <c:v>-0.14029745757579803</c:v>
                </c:pt>
                <c:pt idx="1532">
                  <c:v>-3.5309527069330215E-2</c:v>
                </c:pt>
                <c:pt idx="1533">
                  <c:v>5.2767869085073471E-2</c:v>
                </c:pt>
                <c:pt idx="1534">
                  <c:v>0.11390585452318192</c:v>
                </c:pt>
                <c:pt idx="1535">
                  <c:v>0.13589426875114441</c:v>
                </c:pt>
                <c:pt idx="1536">
                  <c:v>8.0642461776733398E-2</c:v>
                </c:pt>
                <c:pt idx="1537">
                  <c:v>-3.0615475028753281E-2</c:v>
                </c:pt>
                <c:pt idx="1538">
                  <c:v>-0.18913507461547852</c:v>
                </c:pt>
                <c:pt idx="1539">
                  <c:v>-0.35910516977310181</c:v>
                </c:pt>
                <c:pt idx="1540">
                  <c:v>-0.46013617515563965</c:v>
                </c:pt>
                <c:pt idx="1541">
                  <c:v>-0.44960024952888489</c:v>
                </c:pt>
                <c:pt idx="1542">
                  <c:v>-0.35527056455612183</c:v>
                </c:pt>
                <c:pt idx="1543">
                  <c:v>-0.20108221471309662</c:v>
                </c:pt>
                <c:pt idx="1544">
                  <c:v>-2.7384186163544655E-2</c:v>
                </c:pt>
                <c:pt idx="1545">
                  <c:v>0.1216302216053009</c:v>
                </c:pt>
                <c:pt idx="1546">
                  <c:v>0.19077226519584656</c:v>
                </c:pt>
                <c:pt idx="1547">
                  <c:v>0.16138270497322083</c:v>
                </c:pt>
                <c:pt idx="1548">
                  <c:v>4.2189732193946838E-2</c:v>
                </c:pt>
                <c:pt idx="1549">
                  <c:v>-0.11648000776767731</c:v>
                </c:pt>
                <c:pt idx="1550">
                  <c:v>-0.27238065004348755</c:v>
                </c:pt>
                <c:pt idx="1551">
                  <c:v>-0.3782443106174469</c:v>
                </c:pt>
                <c:pt idx="1552">
                  <c:v>-0.42757537961006165</c:v>
                </c:pt>
                <c:pt idx="1553">
                  <c:v>-0.43363127112388611</c:v>
                </c:pt>
                <c:pt idx="1554">
                  <c:v>-0.41287884116172791</c:v>
                </c:pt>
                <c:pt idx="1555">
                  <c:v>-0.37144950032234192</c:v>
                </c:pt>
                <c:pt idx="1556">
                  <c:v>-0.32897689938545227</c:v>
                </c:pt>
                <c:pt idx="1557">
                  <c:v>-0.29605424404144287</c:v>
                </c:pt>
                <c:pt idx="1558">
                  <c:v>-0.26603749394416809</c:v>
                </c:pt>
                <c:pt idx="1559">
                  <c:v>-0.23611545562744141</c:v>
                </c:pt>
                <c:pt idx="1560">
                  <c:v>-0.20221821963787079</c:v>
                </c:pt>
                <c:pt idx="1561">
                  <c:v>-0.16839504241943359</c:v>
                </c:pt>
                <c:pt idx="1562">
                  <c:v>-0.11963870376348495</c:v>
                </c:pt>
                <c:pt idx="1563">
                  <c:v>-5.9844456613063812E-2</c:v>
                </c:pt>
                <c:pt idx="1564">
                  <c:v>-4.5042335987091064E-3</c:v>
                </c:pt>
                <c:pt idx="1565">
                  <c:v>4.5929484069347382E-2</c:v>
                </c:pt>
                <c:pt idx="1566">
                  <c:v>9.8414264619350433E-2</c:v>
                </c:pt>
                <c:pt idx="1567">
                  <c:v>0.15059539675712585</c:v>
                </c:pt>
                <c:pt idx="1568">
                  <c:v>0.21534030139446259</c:v>
                </c:pt>
                <c:pt idx="1569">
                  <c:v>0.2853584885597229</c:v>
                </c:pt>
                <c:pt idx="1570">
                  <c:v>0.32886919379234314</c:v>
                </c:pt>
                <c:pt idx="1571">
                  <c:v>0.34604483842849731</c:v>
                </c:pt>
                <c:pt idx="1572">
                  <c:v>0.34848377108573914</c:v>
                </c:pt>
                <c:pt idx="1573">
                  <c:v>0.33405673503875732</c:v>
                </c:pt>
                <c:pt idx="1574">
                  <c:v>0.29750910401344299</c:v>
                </c:pt>
                <c:pt idx="1575">
                  <c:v>0.26773607730865479</c:v>
                </c:pt>
                <c:pt idx="1576">
                  <c:v>0.24932004511356354</c:v>
                </c:pt>
                <c:pt idx="1577">
                  <c:v>0.23836246132850647</c:v>
                </c:pt>
                <c:pt idx="1578">
                  <c:v>0.2429385632276535</c:v>
                </c:pt>
                <c:pt idx="1579">
                  <c:v>0.26474899053573608</c:v>
                </c:pt>
                <c:pt idx="1580">
                  <c:v>0.2856002151966095</c:v>
                </c:pt>
                <c:pt idx="1581">
                  <c:v>0.27632564306259155</c:v>
                </c:pt>
                <c:pt idx="1582">
                  <c:v>0.24045738577842712</c:v>
                </c:pt>
                <c:pt idx="1583">
                  <c:v>0.2083507627248764</c:v>
                </c:pt>
                <c:pt idx="1584">
                  <c:v>0.20050163567066193</c:v>
                </c:pt>
                <c:pt idx="1585">
                  <c:v>0.23057295382022858</c:v>
                </c:pt>
                <c:pt idx="1586">
                  <c:v>0.31892305612564087</c:v>
                </c:pt>
                <c:pt idx="1587">
                  <c:v>0.47234469652175903</c:v>
                </c:pt>
                <c:pt idx="1588">
                  <c:v>0.62458854913711548</c:v>
                </c:pt>
                <c:pt idx="1589">
                  <c:v>0.67354297637939453</c:v>
                </c:pt>
                <c:pt idx="1590">
                  <c:v>0.59132266044616699</c:v>
                </c:pt>
                <c:pt idx="1591">
                  <c:v>0.41785183548927307</c:v>
                </c:pt>
                <c:pt idx="1592">
                  <c:v>0.20101489126682281</c:v>
                </c:pt>
                <c:pt idx="1593">
                  <c:v>-3.5734478384256363E-2</c:v>
                </c:pt>
                <c:pt idx="1594">
                  <c:v>-0.23984766006469727</c:v>
                </c:pt>
                <c:pt idx="1595">
                  <c:v>-0.35795870423316956</c:v>
                </c:pt>
                <c:pt idx="1596">
                  <c:v>-0.33567044138908386</c:v>
                </c:pt>
                <c:pt idx="1597">
                  <c:v>-0.17322896420955658</c:v>
                </c:pt>
                <c:pt idx="1598">
                  <c:v>5.7897195219993591E-2</c:v>
                </c:pt>
                <c:pt idx="1599">
                  <c:v>0.25811901688575745</c:v>
                </c:pt>
                <c:pt idx="1600">
                  <c:v>0.36532428860664368</c:v>
                </c:pt>
                <c:pt idx="1601">
                  <c:v>0.35922819375991821</c:v>
                </c:pt>
                <c:pt idx="1602">
                  <c:v>0.29445719718933105</c:v>
                </c:pt>
                <c:pt idx="1603">
                  <c:v>0.21648512780666351</c:v>
                </c:pt>
                <c:pt idx="1604">
                  <c:v>0.15142810344696045</c:v>
                </c:pt>
                <c:pt idx="1605">
                  <c:v>6.6440887749195099E-2</c:v>
                </c:pt>
                <c:pt idx="1606">
                  <c:v>-4.4796951115131378E-2</c:v>
                </c:pt>
                <c:pt idx="1607">
                  <c:v>-0.16837587952613831</c:v>
                </c:pt>
                <c:pt idx="1608">
                  <c:v>-0.24118749797344208</c:v>
                </c:pt>
                <c:pt idx="1609">
                  <c:v>-0.243730828166008</c:v>
                </c:pt>
                <c:pt idx="1610">
                  <c:v>-0.1760985255241394</c:v>
                </c:pt>
                <c:pt idx="1611">
                  <c:v>-9.3689098954200745E-2</c:v>
                </c:pt>
                <c:pt idx="1612">
                  <c:v>-2.3276185616850853E-2</c:v>
                </c:pt>
                <c:pt idx="1613">
                  <c:v>3.155507892370224E-2</c:v>
                </c:pt>
                <c:pt idx="1614">
                  <c:v>6.4549513161182404E-2</c:v>
                </c:pt>
                <c:pt idx="1615">
                  <c:v>7.6095156371593475E-2</c:v>
                </c:pt>
                <c:pt idx="1616">
                  <c:v>6.3930369913578033E-2</c:v>
                </c:pt>
                <c:pt idx="1617">
                  <c:v>4.2564909905195236E-2</c:v>
                </c:pt>
                <c:pt idx="1618">
                  <c:v>2.7347341179847717E-2</c:v>
                </c:pt>
                <c:pt idx="1619">
                  <c:v>1.7814543098211288E-2</c:v>
                </c:pt>
                <c:pt idx="1620">
                  <c:v>1.9844936206936836E-2</c:v>
                </c:pt>
                <c:pt idx="1621">
                  <c:v>2.6601003482937813E-2</c:v>
                </c:pt>
                <c:pt idx="1622">
                  <c:v>1.870313286781311E-2</c:v>
                </c:pt>
                <c:pt idx="1623">
                  <c:v>-2.6510529220104218E-2</c:v>
                </c:pt>
                <c:pt idx="1624">
                  <c:v>-9.0572603046894073E-2</c:v>
                </c:pt>
                <c:pt idx="1625">
                  <c:v>-0.15351462364196777</c:v>
                </c:pt>
                <c:pt idx="1626">
                  <c:v>-0.20311306416988373</c:v>
                </c:pt>
                <c:pt idx="1627">
                  <c:v>-0.2263781726360321</c:v>
                </c:pt>
                <c:pt idx="1628">
                  <c:v>-0.22056183218955994</c:v>
                </c:pt>
                <c:pt idx="1629">
                  <c:v>-0.19663788378238678</c:v>
                </c:pt>
                <c:pt idx="1630">
                  <c:v>-0.1860097348690033</c:v>
                </c:pt>
                <c:pt idx="1631">
                  <c:v>-0.19348618388175964</c:v>
                </c:pt>
                <c:pt idx="1632">
                  <c:v>-0.22685159742832184</c:v>
                </c:pt>
                <c:pt idx="1633">
                  <c:v>-0.25988593697547913</c:v>
                </c:pt>
                <c:pt idx="1634">
                  <c:v>-0.25630849599838257</c:v>
                </c:pt>
                <c:pt idx="1635">
                  <c:v>-0.20306900143623352</c:v>
                </c:pt>
                <c:pt idx="1636">
                  <c:v>-0.1005314365029335</c:v>
                </c:pt>
                <c:pt idx="1637">
                  <c:v>2.1034687757492065E-2</c:v>
                </c:pt>
                <c:pt idx="1638">
                  <c:v>0.11326288431882858</c:v>
                </c:pt>
                <c:pt idx="1639">
                  <c:v>0.16126346588134766</c:v>
                </c:pt>
                <c:pt idx="1640">
                  <c:v>0.16382943093776703</c:v>
                </c:pt>
                <c:pt idx="1641">
                  <c:v>0.1087978333234787</c:v>
                </c:pt>
                <c:pt idx="1642">
                  <c:v>-6.6302279010415077E-3</c:v>
                </c:pt>
                <c:pt idx="1643">
                  <c:v>-0.16232818365097046</c:v>
                </c:pt>
                <c:pt idx="1644">
                  <c:v>-0.35325953364372253</c:v>
                </c:pt>
                <c:pt idx="1645">
                  <c:v>-0.54290246963500977</c:v>
                </c:pt>
                <c:pt idx="1646">
                  <c:v>-0.6450120210647583</c:v>
                </c:pt>
                <c:pt idx="1647">
                  <c:v>-0.61382263898849487</c:v>
                </c:pt>
                <c:pt idx="1648">
                  <c:v>-0.46123841404914856</c:v>
                </c:pt>
                <c:pt idx="1649">
                  <c:v>-0.2408897876739502</c:v>
                </c:pt>
                <c:pt idx="1650">
                  <c:v>-3.781069815158844E-2</c:v>
                </c:pt>
                <c:pt idx="1651">
                  <c:v>0.10429610311985016</c:v>
                </c:pt>
                <c:pt idx="1652">
                  <c:v>0.16033089160919189</c:v>
                </c:pt>
                <c:pt idx="1653">
                  <c:v>0.12178739160299301</c:v>
                </c:pt>
                <c:pt idx="1654">
                  <c:v>1.8511279486119747E-3</c:v>
                </c:pt>
                <c:pt idx="1655">
                  <c:v>-0.16464224457740784</c:v>
                </c:pt>
                <c:pt idx="1656">
                  <c:v>-0.34057411551475525</c:v>
                </c:pt>
                <c:pt idx="1657">
                  <c:v>-0.50019979476928711</c:v>
                </c:pt>
                <c:pt idx="1658">
                  <c:v>-0.61594104766845703</c:v>
                </c:pt>
                <c:pt idx="1659">
                  <c:v>-0.6745833158493042</c:v>
                </c:pt>
                <c:pt idx="1660">
                  <c:v>-0.68535768985748291</c:v>
                </c:pt>
                <c:pt idx="1661">
                  <c:v>-0.64340323209762573</c:v>
                </c:pt>
                <c:pt idx="1662">
                  <c:v>-0.56176644563674927</c:v>
                </c:pt>
                <c:pt idx="1663">
                  <c:v>-0.46034538745880127</c:v>
                </c:pt>
                <c:pt idx="1664">
                  <c:v>-0.35269269347190857</c:v>
                </c:pt>
                <c:pt idx="1665">
                  <c:v>-0.25412946939468384</c:v>
                </c:pt>
                <c:pt idx="1666">
                  <c:v>-0.16273297369480133</c:v>
                </c:pt>
                <c:pt idx="1667">
                  <c:v>-8.7807655334472656E-2</c:v>
                </c:pt>
                <c:pt idx="1668">
                  <c:v>-2.5970920920372009E-2</c:v>
                </c:pt>
                <c:pt idx="1669">
                  <c:v>2.5691991671919823E-2</c:v>
                </c:pt>
                <c:pt idx="1670">
                  <c:v>8.3637580275535583E-2</c:v>
                </c:pt>
                <c:pt idx="1671">
                  <c:v>0.15129479765892029</c:v>
                </c:pt>
                <c:pt idx="1672">
                  <c:v>0.22223848104476929</c:v>
                </c:pt>
                <c:pt idx="1673">
                  <c:v>0.28720080852508545</c:v>
                </c:pt>
                <c:pt idx="1674">
                  <c:v>0.33553346991539001</c:v>
                </c:pt>
                <c:pt idx="1675">
                  <c:v>0.36840376257896423</c:v>
                </c:pt>
                <c:pt idx="1676">
                  <c:v>0.37158438563346863</c:v>
                </c:pt>
                <c:pt idx="1677">
                  <c:v>0.35129648447036743</c:v>
                </c:pt>
                <c:pt idx="1678">
                  <c:v>0.31652864813804626</c:v>
                </c:pt>
                <c:pt idx="1679">
                  <c:v>0.28879740834236145</c:v>
                </c:pt>
                <c:pt idx="1680">
                  <c:v>0.27421286702156067</c:v>
                </c:pt>
                <c:pt idx="1681">
                  <c:v>0.28286871314048767</c:v>
                </c:pt>
                <c:pt idx="1682">
                  <c:v>0.30503499507904053</c:v>
                </c:pt>
                <c:pt idx="1683">
                  <c:v>0.3624018132686615</c:v>
                </c:pt>
                <c:pt idx="1684">
                  <c:v>0.43698576092720032</c:v>
                </c:pt>
                <c:pt idx="1685">
                  <c:v>0.50404423475265503</c:v>
                </c:pt>
                <c:pt idx="1686">
                  <c:v>0.56265002489089966</c:v>
                </c:pt>
                <c:pt idx="1687">
                  <c:v>0.5891488790512085</c:v>
                </c:pt>
                <c:pt idx="1688">
                  <c:v>0.56694507598876953</c:v>
                </c:pt>
                <c:pt idx="1689">
                  <c:v>0.51926523447036743</c:v>
                </c:pt>
                <c:pt idx="1690">
                  <c:v>0.45906528830528259</c:v>
                </c:pt>
                <c:pt idx="1691">
                  <c:v>0.41118267178535461</c:v>
                </c:pt>
                <c:pt idx="1692">
                  <c:v>0.40616101026535034</c:v>
                </c:pt>
                <c:pt idx="1693">
                  <c:v>0.46995431184768677</c:v>
                </c:pt>
                <c:pt idx="1694">
                  <c:v>0.57840389013290405</c:v>
                </c:pt>
                <c:pt idx="1695">
                  <c:v>0.65328848361968994</c:v>
                </c:pt>
                <c:pt idx="1696">
                  <c:v>0.65914559364318848</c:v>
                </c:pt>
                <c:pt idx="1697">
                  <c:v>0.59167444705963135</c:v>
                </c:pt>
                <c:pt idx="1698">
                  <c:v>0.46661588549613953</c:v>
                </c:pt>
                <c:pt idx="1699">
                  <c:v>0.2894236147403717</c:v>
                </c:pt>
                <c:pt idx="1700">
                  <c:v>8.6948543787002563E-2</c:v>
                </c:pt>
                <c:pt idx="1701">
                  <c:v>-8.8845677673816681E-2</c:v>
                </c:pt>
                <c:pt idx="1702">
                  <c:v>-0.17682959139347076</c:v>
                </c:pt>
                <c:pt idx="1703">
                  <c:v>-0.15072780847549438</c:v>
                </c:pt>
                <c:pt idx="1704">
                  <c:v>-4.1383739560842514E-2</c:v>
                </c:pt>
                <c:pt idx="1705">
                  <c:v>7.5764276087284088E-2</c:v>
                </c:pt>
                <c:pt idx="1706">
                  <c:v>0.1471971869468689</c:v>
                </c:pt>
                <c:pt idx="1707">
                  <c:v>0.14233069121837616</c:v>
                </c:pt>
                <c:pt idx="1708">
                  <c:v>6.3690729439258575E-2</c:v>
                </c:pt>
                <c:pt idx="1709">
                  <c:v>-5.2587658166885376E-2</c:v>
                </c:pt>
                <c:pt idx="1710">
                  <c:v>-0.17861615121364594</c:v>
                </c:pt>
                <c:pt idx="1711">
                  <c:v>-0.29719480872154236</c:v>
                </c:pt>
                <c:pt idx="1712">
                  <c:v>-0.38264581561088562</c:v>
                </c:pt>
                <c:pt idx="1713">
                  <c:v>-0.43923491239547729</c:v>
                </c:pt>
                <c:pt idx="1714">
                  <c:v>-0.47606590390205383</c:v>
                </c:pt>
                <c:pt idx="1715">
                  <c:v>-0.49093806743621826</c:v>
                </c:pt>
                <c:pt idx="1716">
                  <c:v>-0.47931787371635437</c:v>
                </c:pt>
                <c:pt idx="1717">
                  <c:v>-0.44462010264396667</c:v>
                </c:pt>
                <c:pt idx="1718">
                  <c:v>-0.38920822739601135</c:v>
                </c:pt>
                <c:pt idx="1719">
                  <c:v>-0.31469395756721497</c:v>
                </c:pt>
                <c:pt idx="1720">
                  <c:v>-0.23553760349750519</c:v>
                </c:pt>
                <c:pt idx="1721">
                  <c:v>-0.15289320051670074</c:v>
                </c:pt>
                <c:pt idx="1722">
                  <c:v>-6.8658202886581421E-2</c:v>
                </c:pt>
                <c:pt idx="1723">
                  <c:v>6.2149781733751297E-3</c:v>
                </c:pt>
                <c:pt idx="1724">
                  <c:v>7.36217200756073E-2</c:v>
                </c:pt>
                <c:pt idx="1725">
                  <c:v>0.12719258666038513</c:v>
                </c:pt>
                <c:pt idx="1726">
                  <c:v>0.17338964343070984</c:v>
                </c:pt>
                <c:pt idx="1727">
                  <c:v>0.21881842613220215</c:v>
                </c:pt>
                <c:pt idx="1728">
                  <c:v>0.25248289108276367</c:v>
                </c:pt>
                <c:pt idx="1729">
                  <c:v>0.27651730179786682</c:v>
                </c:pt>
                <c:pt idx="1730">
                  <c:v>0.28738194704055786</c:v>
                </c:pt>
                <c:pt idx="1731">
                  <c:v>0.28555184602737427</c:v>
                </c:pt>
                <c:pt idx="1732">
                  <c:v>0.28475713729858398</c:v>
                </c:pt>
                <c:pt idx="1733">
                  <c:v>0.26130029559135437</c:v>
                </c:pt>
                <c:pt idx="1734">
                  <c:v>0.21055106818675995</c:v>
                </c:pt>
                <c:pt idx="1735">
                  <c:v>0.1514451801776886</c:v>
                </c:pt>
                <c:pt idx="1736">
                  <c:v>7.5387172400951385E-2</c:v>
                </c:pt>
                <c:pt idx="1737">
                  <c:v>-1.6782794147729874E-2</c:v>
                </c:pt>
                <c:pt idx="1738">
                  <c:v>-0.11195192486047745</c:v>
                </c:pt>
                <c:pt idx="1739">
                  <c:v>-0.20333963632583618</c:v>
                </c:pt>
                <c:pt idx="1740">
                  <c:v>-0.26368126273155212</c:v>
                </c:pt>
                <c:pt idx="1741">
                  <c:v>-0.26720362901687622</c:v>
                </c:pt>
                <c:pt idx="1742">
                  <c:v>-0.20734402537345886</c:v>
                </c:pt>
                <c:pt idx="1743">
                  <c:v>-0.11261292546987534</c:v>
                </c:pt>
                <c:pt idx="1744">
                  <c:v>1.0230951011180878E-3</c:v>
                </c:pt>
                <c:pt idx="1745">
                  <c:v>0.10108157992362976</c:v>
                </c:pt>
                <c:pt idx="1746">
                  <c:v>0.1564130038022995</c:v>
                </c:pt>
                <c:pt idx="1747">
                  <c:v>0.15862472355365753</c:v>
                </c:pt>
                <c:pt idx="1748">
                  <c:v>0.11066357791423798</c:v>
                </c:pt>
                <c:pt idx="1749">
                  <c:v>1.698186993598938E-2</c:v>
                </c:pt>
                <c:pt idx="1750">
                  <c:v>-0.14265519380569458</c:v>
                </c:pt>
                <c:pt idx="1751">
                  <c:v>-0.3418266773223877</c:v>
                </c:pt>
                <c:pt idx="1752">
                  <c:v>-0.55004698038101196</c:v>
                </c:pt>
                <c:pt idx="1753">
                  <c:v>-0.67515790462493896</c:v>
                </c:pt>
                <c:pt idx="1754">
                  <c:v>-0.67373257875442505</c:v>
                </c:pt>
                <c:pt idx="1755">
                  <c:v>-0.55713164806365967</c:v>
                </c:pt>
                <c:pt idx="1756">
                  <c:v>-0.37006241083145142</c:v>
                </c:pt>
                <c:pt idx="1757">
                  <c:v>-0.17553241550922394</c:v>
                </c:pt>
                <c:pt idx="1758">
                  <c:v>-3.1681232154369354E-2</c:v>
                </c:pt>
                <c:pt idx="1759">
                  <c:v>3.5079002380371094E-2</c:v>
                </c:pt>
                <c:pt idx="1760">
                  <c:v>3.4678727388381958E-2</c:v>
                </c:pt>
                <c:pt idx="1761">
                  <c:v>-1.1428896337747574E-2</c:v>
                </c:pt>
                <c:pt idx="1762">
                  <c:v>-8.9900270104408264E-2</c:v>
                </c:pt>
                <c:pt idx="1763">
                  <c:v>-0.18221016228199005</c:v>
                </c:pt>
                <c:pt idx="1764">
                  <c:v>-0.26700681447982788</c:v>
                </c:pt>
                <c:pt idx="1765">
                  <c:v>-0.33873069286346436</c:v>
                </c:pt>
                <c:pt idx="1766">
                  <c:v>-0.3804192841053009</c:v>
                </c:pt>
                <c:pt idx="1767">
                  <c:v>-0.37765049934387207</c:v>
                </c:pt>
                <c:pt idx="1768">
                  <c:v>-0.34476420283317566</c:v>
                </c:pt>
                <c:pt idx="1769">
                  <c:v>-0.29630473256111145</c:v>
                </c:pt>
                <c:pt idx="1770">
                  <c:v>-0.24490731954574585</c:v>
                </c:pt>
                <c:pt idx="1771">
                  <c:v>-0.19597700238227844</c:v>
                </c:pt>
                <c:pt idx="1772">
                  <c:v>-0.15154188871383667</c:v>
                </c:pt>
                <c:pt idx="1773">
                  <c:v>-0.10636350512504578</c:v>
                </c:pt>
                <c:pt idx="1774">
                  <c:v>-6.8398281931877136E-2</c:v>
                </c:pt>
                <c:pt idx="1775">
                  <c:v>-2.5322014465928078E-2</c:v>
                </c:pt>
                <c:pt idx="1776">
                  <c:v>1.5069350600242615E-2</c:v>
                </c:pt>
                <c:pt idx="1777">
                  <c:v>4.339122399687767E-2</c:v>
                </c:pt>
                <c:pt idx="1778">
                  <c:v>6.5280541777610779E-2</c:v>
                </c:pt>
                <c:pt idx="1779">
                  <c:v>7.5529880821704865E-2</c:v>
                </c:pt>
                <c:pt idx="1780">
                  <c:v>8.4235750138759613E-2</c:v>
                </c:pt>
                <c:pt idx="1781">
                  <c:v>0.1109485849738121</c:v>
                </c:pt>
                <c:pt idx="1782">
                  <c:v>0.15094739198684692</c:v>
                </c:pt>
                <c:pt idx="1783">
                  <c:v>0.20807662606239319</c:v>
                </c:pt>
                <c:pt idx="1784">
                  <c:v>0.25662311911582947</c:v>
                </c:pt>
                <c:pt idx="1785">
                  <c:v>0.29641434550285339</c:v>
                </c:pt>
                <c:pt idx="1786">
                  <c:v>0.30697670578956604</c:v>
                </c:pt>
                <c:pt idx="1787">
                  <c:v>0.26307851076126099</c:v>
                </c:pt>
                <c:pt idx="1788">
                  <c:v>0.18429821729660034</c:v>
                </c:pt>
                <c:pt idx="1789">
                  <c:v>8.3181716501712799E-2</c:v>
                </c:pt>
                <c:pt idx="1790">
                  <c:v>-1.3680282980203629E-2</c:v>
                </c:pt>
                <c:pt idx="1791">
                  <c:v>-8.5919171571731567E-2</c:v>
                </c:pt>
                <c:pt idx="1792">
                  <c:v>-0.12726767361164093</c:v>
                </c:pt>
                <c:pt idx="1793">
                  <c:v>-0.14720840752124786</c:v>
                </c:pt>
                <c:pt idx="1794">
                  <c:v>-0.1655525267124176</c:v>
                </c:pt>
                <c:pt idx="1795">
                  <c:v>-0.18509975075721741</c:v>
                </c:pt>
                <c:pt idx="1796">
                  <c:v>-0.22288228571414948</c:v>
                </c:pt>
                <c:pt idx="1797">
                  <c:v>-0.2871147096157074</c:v>
                </c:pt>
                <c:pt idx="1798">
                  <c:v>-0.37456783652305603</c:v>
                </c:pt>
                <c:pt idx="1799">
                  <c:v>-0.47998562455177307</c:v>
                </c:pt>
                <c:pt idx="1800">
                  <c:v>-0.61723536252975464</c:v>
                </c:pt>
                <c:pt idx="1801">
                  <c:v>-0.78087300062179565</c:v>
                </c:pt>
                <c:pt idx="1802">
                  <c:v>-0.93182361125946045</c:v>
                </c:pt>
                <c:pt idx="1803">
                  <c:v>-1.049537181854248</c:v>
                </c:pt>
                <c:pt idx="1804">
                  <c:v>-1.1284534931182861</c:v>
                </c:pt>
                <c:pt idx="1805">
                  <c:v>-1.1947145462036133</c:v>
                </c:pt>
                <c:pt idx="1806">
                  <c:v>-1.3091984987258911</c:v>
                </c:pt>
                <c:pt idx="1807">
                  <c:v>-1.4972366094589233</c:v>
                </c:pt>
                <c:pt idx="1808">
                  <c:v>-1.7227551937103271</c:v>
                </c:pt>
                <c:pt idx="1809">
                  <c:v>-1.935373067855835</c:v>
                </c:pt>
                <c:pt idx="1810">
                  <c:v>-2.1410431861877441</c:v>
                </c:pt>
                <c:pt idx="1811">
                  <c:v>-2.3358087539672852</c:v>
                </c:pt>
                <c:pt idx="1812">
                  <c:v>-2.5261919498443604</c:v>
                </c:pt>
                <c:pt idx="1813">
                  <c:v>-2.6807827949523926</c:v>
                </c:pt>
                <c:pt idx="1814">
                  <c:v>-2.7770049571990967</c:v>
                </c:pt>
                <c:pt idx="1815">
                  <c:v>-2.7874627113342285</c:v>
                </c:pt>
                <c:pt idx="1816">
                  <c:v>-2.7000658512115479</c:v>
                </c:pt>
                <c:pt idx="1817">
                  <c:v>-2.5312645435333252</c:v>
                </c:pt>
                <c:pt idx="1818">
                  <c:v>-2.3515694141387939</c:v>
                </c:pt>
                <c:pt idx="1819">
                  <c:v>-2.2474780082702637</c:v>
                </c:pt>
                <c:pt idx="1820">
                  <c:v>-2.2420628070831299</c:v>
                </c:pt>
                <c:pt idx="1821">
                  <c:v>-2.3369152545928955</c:v>
                </c:pt>
                <c:pt idx="1822">
                  <c:v>-2.4849052429199219</c:v>
                </c:pt>
                <c:pt idx="1823">
                  <c:v>-2.6169993877410889</c:v>
                </c:pt>
                <c:pt idx="1824">
                  <c:v>-2.7343654632568359</c:v>
                </c:pt>
                <c:pt idx="1825">
                  <c:v>-2.8295414447784424</c:v>
                </c:pt>
                <c:pt idx="1826">
                  <c:v>-2.8987205028533936</c:v>
                </c:pt>
                <c:pt idx="1827">
                  <c:v>-2.9502031803131104</c:v>
                </c:pt>
                <c:pt idx="1828">
                  <c:v>-2.9713716506958008</c:v>
                </c:pt>
                <c:pt idx="1829">
                  <c:v>-2.9316432476043701</c:v>
                </c:pt>
                <c:pt idx="1830">
                  <c:v>-2.860288143157959</c:v>
                </c:pt>
                <c:pt idx="1831">
                  <c:v>-2.7756867408752441</c:v>
                </c:pt>
                <c:pt idx="1832">
                  <c:v>-2.6610689163208008</c:v>
                </c:pt>
                <c:pt idx="1833">
                  <c:v>-2.5266079902648926</c:v>
                </c:pt>
                <c:pt idx="1834">
                  <c:v>-2.4198784828186035</c:v>
                </c:pt>
                <c:pt idx="1835">
                  <c:v>-2.3763160705566406</c:v>
                </c:pt>
                <c:pt idx="1836">
                  <c:v>-2.3879163265228271</c:v>
                </c:pt>
                <c:pt idx="1837">
                  <c:v>-2.4045436382293701</c:v>
                </c:pt>
                <c:pt idx="1838">
                  <c:v>-2.4115607738494873</c:v>
                </c:pt>
                <c:pt idx="1839">
                  <c:v>-2.4309158325195312</c:v>
                </c:pt>
                <c:pt idx="1840">
                  <c:v>-2.4609444141387939</c:v>
                </c:pt>
                <c:pt idx="1841">
                  <c:v>-2.478201150894165</c:v>
                </c:pt>
                <c:pt idx="1842">
                  <c:v>-2.461756706237793</c:v>
                </c:pt>
                <c:pt idx="1843">
                  <c:v>-2.4127452373504639</c:v>
                </c:pt>
                <c:pt idx="1844">
                  <c:v>-2.3602073192596436</c:v>
                </c:pt>
                <c:pt idx="1845">
                  <c:v>-2.3220834732055664</c:v>
                </c:pt>
                <c:pt idx="1846">
                  <c:v>-2.2944207191467285</c:v>
                </c:pt>
                <c:pt idx="1847">
                  <c:v>-2.2560989856719971</c:v>
                </c:pt>
                <c:pt idx="1848">
                  <c:v>-2.2050876617431641</c:v>
                </c:pt>
                <c:pt idx="1849">
                  <c:v>-2.1479039192199707</c:v>
                </c:pt>
                <c:pt idx="1850">
                  <c:v>-2.0957174301147461</c:v>
                </c:pt>
                <c:pt idx="1851">
                  <c:v>-2.0552983283996582</c:v>
                </c:pt>
                <c:pt idx="1852">
                  <c:v>-2.0261497497558594</c:v>
                </c:pt>
                <c:pt idx="1853">
                  <c:v>-1.9785003662109375</c:v>
                </c:pt>
                <c:pt idx="1854">
                  <c:v>-1.9063612222671509</c:v>
                </c:pt>
                <c:pt idx="1855">
                  <c:v>-1.8009492158889771</c:v>
                </c:pt>
                <c:pt idx="1856">
                  <c:v>-1.6579704284667969</c:v>
                </c:pt>
                <c:pt idx="1857">
                  <c:v>-1.4807925224304199</c:v>
                </c:pt>
                <c:pt idx="1858">
                  <c:v>-1.3111952543258667</c:v>
                </c:pt>
                <c:pt idx="1859">
                  <c:v>-1.18559730052948</c:v>
                </c:pt>
                <c:pt idx="1860">
                  <c:v>-1.1161990165710449</c:v>
                </c:pt>
                <c:pt idx="1861">
                  <c:v>-1.0921833515167236</c:v>
                </c:pt>
                <c:pt idx="1862">
                  <c:v>-1.106358528137207</c:v>
                </c:pt>
                <c:pt idx="1863">
                  <c:v>-1.1149430274963379</c:v>
                </c:pt>
                <c:pt idx="1864">
                  <c:v>-1.1048514842987061</c:v>
                </c:pt>
                <c:pt idx="1865">
                  <c:v>-1.0444738864898682</c:v>
                </c:pt>
                <c:pt idx="1866">
                  <c:v>-0.94157969951629639</c:v>
                </c:pt>
                <c:pt idx="1867">
                  <c:v>-0.80329197645187378</c:v>
                </c:pt>
                <c:pt idx="1868">
                  <c:v>-0.65999794006347656</c:v>
                </c:pt>
                <c:pt idx="1869">
                  <c:v>-0.52998590469360352</c:v>
                </c:pt>
                <c:pt idx="1870">
                  <c:v>-0.41810411214828491</c:v>
                </c:pt>
                <c:pt idx="1871">
                  <c:v>-0.3238292932510376</c:v>
                </c:pt>
                <c:pt idx="1872">
                  <c:v>-0.25817969441413879</c:v>
                </c:pt>
                <c:pt idx="1873">
                  <c:v>-0.24157485365867615</c:v>
                </c:pt>
                <c:pt idx="1874">
                  <c:v>-0.25653994083404541</c:v>
                </c:pt>
                <c:pt idx="1875">
                  <c:v>-0.31131073832511902</c:v>
                </c:pt>
                <c:pt idx="1876">
                  <c:v>-0.396076500415802</c:v>
                </c:pt>
                <c:pt idx="1877">
                  <c:v>-0.49338707327842712</c:v>
                </c:pt>
                <c:pt idx="1878">
                  <c:v>-0.57262647151947021</c:v>
                </c:pt>
                <c:pt idx="1879">
                  <c:v>-0.62920421361923218</c:v>
                </c:pt>
                <c:pt idx="1880">
                  <c:v>-0.66094613075256348</c:v>
                </c:pt>
                <c:pt idx="1881">
                  <c:v>-0.65571707487106323</c:v>
                </c:pt>
                <c:pt idx="1882">
                  <c:v>-0.56316608190536499</c:v>
                </c:pt>
                <c:pt idx="1883">
                  <c:v>-0.35965293645858765</c:v>
                </c:pt>
                <c:pt idx="1884">
                  <c:v>-0.19417792558670044</c:v>
                </c:pt>
                <c:pt idx="1885">
                  <c:v>-0.13376882672309875</c:v>
                </c:pt>
                <c:pt idx="1886">
                  <c:v>-0.15211427211761475</c:v>
                </c:pt>
                <c:pt idx="1887">
                  <c:v>-0.19752666354179382</c:v>
                </c:pt>
                <c:pt idx="1888">
                  <c:v>-0.23163829743862152</c:v>
                </c:pt>
                <c:pt idx="1889">
                  <c:v>-0.27418458461761475</c:v>
                </c:pt>
                <c:pt idx="1890">
                  <c:v>-0.35483920574188232</c:v>
                </c:pt>
                <c:pt idx="1891">
                  <c:v>-0.45642971992492676</c:v>
                </c:pt>
                <c:pt idx="1892">
                  <c:v>-0.53137713670730591</c:v>
                </c:pt>
                <c:pt idx="1893">
                  <c:v>-0.59181058406829834</c:v>
                </c:pt>
                <c:pt idx="1894">
                  <c:v>-0.63273191452026367</c:v>
                </c:pt>
                <c:pt idx="1895">
                  <c:v>-0.6458020806312561</c:v>
                </c:pt>
                <c:pt idx="1896">
                  <c:v>-0.62842071056365967</c:v>
                </c:pt>
                <c:pt idx="1897">
                  <c:v>-0.59512823820114136</c:v>
                </c:pt>
                <c:pt idx="1898">
                  <c:v>-0.53713202476501465</c:v>
                </c:pt>
                <c:pt idx="1899">
                  <c:v>-0.47338807582855225</c:v>
                </c:pt>
                <c:pt idx="1900">
                  <c:v>-0.41790270805358887</c:v>
                </c:pt>
                <c:pt idx="1901">
                  <c:v>-0.39752680063247681</c:v>
                </c:pt>
                <c:pt idx="1902">
                  <c:v>-0.39306360483169556</c:v>
                </c:pt>
                <c:pt idx="1903">
                  <c:v>-0.36992555856704712</c:v>
                </c:pt>
                <c:pt idx="1904">
                  <c:v>-0.32526195049285889</c:v>
                </c:pt>
                <c:pt idx="1905">
                  <c:v>-0.27161329984664917</c:v>
                </c:pt>
                <c:pt idx="1906">
                  <c:v>-0.19689752161502838</c:v>
                </c:pt>
                <c:pt idx="1907">
                  <c:v>-9.3701466917991638E-2</c:v>
                </c:pt>
                <c:pt idx="1908">
                  <c:v>1.5561645850539207E-2</c:v>
                </c:pt>
                <c:pt idx="1909">
                  <c:v>8.6571261286735535E-2</c:v>
                </c:pt>
                <c:pt idx="1910">
                  <c:v>0.11174957454204559</c:v>
                </c:pt>
                <c:pt idx="1911">
                  <c:v>0.10657224059104919</c:v>
                </c:pt>
                <c:pt idx="1912">
                  <c:v>6.5909765660762787E-2</c:v>
                </c:pt>
                <c:pt idx="1913">
                  <c:v>-1.4828480780124664E-3</c:v>
                </c:pt>
                <c:pt idx="1914">
                  <c:v>-7.1872591972351074E-2</c:v>
                </c:pt>
                <c:pt idx="1915">
                  <c:v>-0.14008468389511108</c:v>
                </c:pt>
                <c:pt idx="1916">
                  <c:v>-0.19173616170883179</c:v>
                </c:pt>
                <c:pt idx="1917">
                  <c:v>-0.22490182518959045</c:v>
                </c:pt>
                <c:pt idx="1918">
                  <c:v>-0.21952037513256073</c:v>
                </c:pt>
                <c:pt idx="1919">
                  <c:v>-0.18424750864505768</c:v>
                </c:pt>
                <c:pt idx="1920">
                  <c:v>-0.12365367263555527</c:v>
                </c:pt>
                <c:pt idx="1921">
                  <c:v>-5.0630576908588409E-2</c:v>
                </c:pt>
                <c:pt idx="1922">
                  <c:v>1.0573924519121647E-2</c:v>
                </c:pt>
                <c:pt idx="1923">
                  <c:v>5.6272901594638824E-2</c:v>
                </c:pt>
                <c:pt idx="1924">
                  <c:v>7.9036004841327667E-2</c:v>
                </c:pt>
                <c:pt idx="1925">
                  <c:v>7.4427962303161621E-2</c:v>
                </c:pt>
                <c:pt idx="1926">
                  <c:v>4.3979771435260773E-2</c:v>
                </c:pt>
                <c:pt idx="1927">
                  <c:v>1.2593403458595276E-2</c:v>
                </c:pt>
                <c:pt idx="1928">
                  <c:v>-6.6037261858582497E-3</c:v>
                </c:pt>
                <c:pt idx="1929">
                  <c:v>1.5938540920615196E-2</c:v>
                </c:pt>
                <c:pt idx="1930">
                  <c:v>6.2871962785720825E-2</c:v>
                </c:pt>
                <c:pt idx="1931">
                  <c:v>0.10704457759857178</c:v>
                </c:pt>
                <c:pt idx="1932">
                  <c:v>0.11890683323144913</c:v>
                </c:pt>
                <c:pt idx="1933">
                  <c:v>0.12973421812057495</c:v>
                </c:pt>
                <c:pt idx="1934">
                  <c:v>0.14924880862236023</c:v>
                </c:pt>
                <c:pt idx="1935">
                  <c:v>0.17110313475131989</c:v>
                </c:pt>
                <c:pt idx="1936">
                  <c:v>0.17196759581565857</c:v>
                </c:pt>
                <c:pt idx="1937">
                  <c:v>0.13280507922172546</c:v>
                </c:pt>
                <c:pt idx="1938">
                  <c:v>4.503767192363739E-2</c:v>
                </c:pt>
                <c:pt idx="1939">
                  <c:v>-7.6234430074691772E-2</c:v>
                </c:pt>
                <c:pt idx="1940">
                  <c:v>-0.221601203083992</c:v>
                </c:pt>
                <c:pt idx="1941">
                  <c:v>-0.34607008099555969</c:v>
                </c:pt>
                <c:pt idx="1942">
                  <c:v>-0.43817418813705444</c:v>
                </c:pt>
                <c:pt idx="1943">
                  <c:v>-0.45794880390167236</c:v>
                </c:pt>
                <c:pt idx="1944">
                  <c:v>-0.39549261331558228</c:v>
                </c:pt>
                <c:pt idx="1945">
                  <c:v>-0.26871028542518616</c:v>
                </c:pt>
                <c:pt idx="1946">
                  <c:v>-0.10847534239292145</c:v>
                </c:pt>
                <c:pt idx="1947">
                  <c:v>2.793576754629612E-2</c:v>
                </c:pt>
                <c:pt idx="1948">
                  <c:v>0.10849026590585709</c:v>
                </c:pt>
                <c:pt idx="1949">
                  <c:v>0.15005481243133545</c:v>
                </c:pt>
                <c:pt idx="1950">
                  <c:v>0.16077589988708496</c:v>
                </c:pt>
                <c:pt idx="1951">
                  <c:v>0.15850350260734558</c:v>
                </c:pt>
                <c:pt idx="1952">
                  <c:v>0.14460739493370056</c:v>
                </c:pt>
                <c:pt idx="1953">
                  <c:v>0.13886387646198273</c:v>
                </c:pt>
                <c:pt idx="1954">
                  <c:v>0.14439553022384644</c:v>
                </c:pt>
                <c:pt idx="1955">
                  <c:v>0.17842155694961548</c:v>
                </c:pt>
                <c:pt idx="1956">
                  <c:v>0.20133751630783081</c:v>
                </c:pt>
                <c:pt idx="1957">
                  <c:v>0.23593741655349731</c:v>
                </c:pt>
                <c:pt idx="1958">
                  <c:v>0.2937682569026947</c:v>
                </c:pt>
                <c:pt idx="1959">
                  <c:v>0.34791254997253418</c:v>
                </c:pt>
                <c:pt idx="1960">
                  <c:v>0.35267907381057739</c:v>
                </c:pt>
                <c:pt idx="1961">
                  <c:v>0.26944968104362488</c:v>
                </c:pt>
                <c:pt idx="1962">
                  <c:v>0.11899306625127792</c:v>
                </c:pt>
                <c:pt idx="1963">
                  <c:v>-6.688777357339859E-2</c:v>
                </c:pt>
                <c:pt idx="1964">
                  <c:v>-0.24811907112598419</c:v>
                </c:pt>
                <c:pt idx="1965">
                  <c:v>-0.41888940334320068</c:v>
                </c:pt>
                <c:pt idx="1966">
                  <c:v>-0.55962812900543213</c:v>
                </c:pt>
                <c:pt idx="1967">
                  <c:v>-0.65731388330459595</c:v>
                </c:pt>
                <c:pt idx="1968">
                  <c:v>-0.69483596086502075</c:v>
                </c:pt>
                <c:pt idx="1969">
                  <c:v>-0.67079859972000122</c:v>
                </c:pt>
                <c:pt idx="1970">
                  <c:v>-0.5943073034286499</c:v>
                </c:pt>
                <c:pt idx="1971">
                  <c:v>-0.48752549290657043</c:v>
                </c:pt>
                <c:pt idx="1972">
                  <c:v>-0.3748261034488678</c:v>
                </c:pt>
                <c:pt idx="1973">
                  <c:v>-0.27206045389175415</c:v>
                </c:pt>
                <c:pt idx="1974">
                  <c:v>-0.19020393490791321</c:v>
                </c:pt>
                <c:pt idx="1975">
                  <c:v>-0.14452676475048065</c:v>
                </c:pt>
                <c:pt idx="1976">
                  <c:v>-0.12532271444797516</c:v>
                </c:pt>
                <c:pt idx="1977">
                  <c:v>-0.13622027635574341</c:v>
                </c:pt>
                <c:pt idx="1978">
                  <c:v>-0.17535249888896942</c:v>
                </c:pt>
                <c:pt idx="1979">
                  <c:v>-0.22836767137050629</c:v>
                </c:pt>
                <c:pt idx="1980">
                  <c:v>-0.27082136273384094</c:v>
                </c:pt>
                <c:pt idx="1981">
                  <c:v>-0.28849220275878906</c:v>
                </c:pt>
                <c:pt idx="1982">
                  <c:v>-0.27421075105667114</c:v>
                </c:pt>
                <c:pt idx="1983">
                  <c:v>-0.24265828728675842</c:v>
                </c:pt>
                <c:pt idx="1984">
                  <c:v>-0.18238694965839386</c:v>
                </c:pt>
                <c:pt idx="1985">
                  <c:v>-0.11019538342952728</c:v>
                </c:pt>
                <c:pt idx="1986">
                  <c:v>-4.0609113872051239E-2</c:v>
                </c:pt>
                <c:pt idx="1987">
                  <c:v>1.5521911904215813E-2</c:v>
                </c:pt>
                <c:pt idx="1988">
                  <c:v>5.6869085878133774E-2</c:v>
                </c:pt>
                <c:pt idx="1989">
                  <c:v>7.9769447445869446E-2</c:v>
                </c:pt>
                <c:pt idx="1990">
                  <c:v>6.6821426153182983E-2</c:v>
                </c:pt>
                <c:pt idx="1991">
                  <c:v>5.2856441587209702E-2</c:v>
                </c:pt>
                <c:pt idx="1992">
                  <c:v>3.3010564744472504E-2</c:v>
                </c:pt>
                <c:pt idx="1993">
                  <c:v>1.1431770399212837E-2</c:v>
                </c:pt>
                <c:pt idx="1994">
                  <c:v>-3.230692446231842E-2</c:v>
                </c:pt>
                <c:pt idx="1995">
                  <c:v>-7.7870041131973267E-2</c:v>
                </c:pt>
                <c:pt idx="1996">
                  <c:v>-7.9385116696357727E-2</c:v>
                </c:pt>
                <c:pt idx="1997">
                  <c:v>-6.2566325068473816E-2</c:v>
                </c:pt>
                <c:pt idx="1998">
                  <c:v>-5.4090015590190887E-2</c:v>
                </c:pt>
                <c:pt idx="1999">
                  <c:v>-5.1476988941431046E-2</c:v>
                </c:pt>
                <c:pt idx="2000">
                  <c:v>-3.4211453050374985E-2</c:v>
                </c:pt>
                <c:pt idx="2001">
                  <c:v>-1.4488974586129189E-2</c:v>
                </c:pt>
                <c:pt idx="2002">
                  <c:v>-7.4333464726805687E-4</c:v>
                </c:pt>
                <c:pt idx="2003">
                  <c:v>3.244178369641304E-4</c:v>
                </c:pt>
                <c:pt idx="2004">
                  <c:v>-1.2092837132513523E-2</c:v>
                </c:pt>
                <c:pt idx="2005">
                  <c:v>-3.84230837225914E-2</c:v>
                </c:pt>
                <c:pt idx="2006">
                  <c:v>-6.8681128323078156E-2</c:v>
                </c:pt>
                <c:pt idx="2007">
                  <c:v>-0.10342323035001755</c:v>
                </c:pt>
                <c:pt idx="2008">
                  <c:v>-0.14271791279315948</c:v>
                </c:pt>
                <c:pt idx="2009">
                  <c:v>-0.17615415155887604</c:v>
                </c:pt>
                <c:pt idx="2010">
                  <c:v>-0.19890527427196503</c:v>
                </c:pt>
                <c:pt idx="2011">
                  <c:v>-0.20454637706279755</c:v>
                </c:pt>
                <c:pt idx="2012">
                  <c:v>-0.18191669881343842</c:v>
                </c:pt>
                <c:pt idx="2013">
                  <c:v>-0.14726045727729797</c:v>
                </c:pt>
                <c:pt idx="2014">
                  <c:v>-0.10051532834768295</c:v>
                </c:pt>
                <c:pt idx="2015">
                  <c:v>-5.4811481386423111E-2</c:v>
                </c:pt>
                <c:pt idx="2016">
                  <c:v>-3.1080730259418488E-3</c:v>
                </c:pt>
                <c:pt idx="2017">
                  <c:v>5.3061936050653458E-2</c:v>
                </c:pt>
                <c:pt idx="2018">
                  <c:v>9.6369460225105286E-2</c:v>
                </c:pt>
                <c:pt idx="2019">
                  <c:v>0.11388000845909119</c:v>
                </c:pt>
                <c:pt idx="2020">
                  <c:v>0.12750899791717529</c:v>
                </c:pt>
                <c:pt idx="2021">
                  <c:v>0.13937002420425415</c:v>
                </c:pt>
                <c:pt idx="2022">
                  <c:v>0.14537173509597778</c:v>
                </c:pt>
                <c:pt idx="2023">
                  <c:v>0.14012561738491058</c:v>
                </c:pt>
                <c:pt idx="2024">
                  <c:v>0.12974728643894196</c:v>
                </c:pt>
                <c:pt idx="2025">
                  <c:v>0.11407484859228134</c:v>
                </c:pt>
                <c:pt idx="2026">
                  <c:v>0.10109193623065948</c:v>
                </c:pt>
                <c:pt idx="2027">
                  <c:v>9.5781378448009491E-2</c:v>
                </c:pt>
                <c:pt idx="2028">
                  <c:v>8.916502445936203E-2</c:v>
                </c:pt>
                <c:pt idx="2029">
                  <c:v>8.1840842962265015E-2</c:v>
                </c:pt>
                <c:pt idx="2030">
                  <c:v>7.4669219553470612E-2</c:v>
                </c:pt>
                <c:pt idx="2031">
                  <c:v>6.4474321901798248E-2</c:v>
                </c:pt>
                <c:pt idx="2032">
                  <c:v>5.438840389251709E-2</c:v>
                </c:pt>
                <c:pt idx="2033">
                  <c:v>5.2075181156396866E-2</c:v>
                </c:pt>
                <c:pt idx="2034">
                  <c:v>4.3466247618198395E-2</c:v>
                </c:pt>
                <c:pt idx="2035">
                  <c:v>2.7311131358146667E-2</c:v>
                </c:pt>
                <c:pt idx="2036">
                  <c:v>1.3214485719799995E-2</c:v>
                </c:pt>
                <c:pt idx="2037">
                  <c:v>-5.2993218414485455E-3</c:v>
                </c:pt>
                <c:pt idx="2038">
                  <c:v>-2.0430870354175568E-2</c:v>
                </c:pt>
                <c:pt idx="2039">
                  <c:v>-3.3709660172462463E-2</c:v>
                </c:pt>
                <c:pt idx="2040">
                  <c:v>-3.8096152245998383E-2</c:v>
                </c:pt>
                <c:pt idx="2041">
                  <c:v>-4.0302373468875885E-2</c:v>
                </c:pt>
                <c:pt idx="2042">
                  <c:v>-4.0760170668363571E-2</c:v>
                </c:pt>
                <c:pt idx="2043">
                  <c:v>-3.1962364912033081E-2</c:v>
                </c:pt>
                <c:pt idx="2044">
                  <c:v>-1.3857395388185978E-2</c:v>
                </c:pt>
                <c:pt idx="2045">
                  <c:v>1.7577828839421272E-3</c:v>
                </c:pt>
                <c:pt idx="2046">
                  <c:v>3.8689207285642624E-3</c:v>
                </c:pt>
                <c:pt idx="2047">
                  <c:v>-5.6533161550760269E-3</c:v>
                </c:pt>
                <c:pt idx="2048">
                  <c:v>-2.5078944861888885E-2</c:v>
                </c:pt>
                <c:pt idx="2049">
                  <c:v>-4.4576376676559448E-2</c:v>
                </c:pt>
                <c:pt idx="2050">
                  <c:v>-5.4892130196094513E-2</c:v>
                </c:pt>
                <c:pt idx="2051">
                  <c:v>-5.2353393286466599E-2</c:v>
                </c:pt>
                <c:pt idx="2052">
                  <c:v>-3.9798717945814133E-2</c:v>
                </c:pt>
                <c:pt idx="2053">
                  <c:v>-2.0674768835306168E-2</c:v>
                </c:pt>
                <c:pt idx="2054">
                  <c:v>-6.6146086901426315E-3</c:v>
                </c:pt>
                <c:pt idx="2055">
                  <c:v>1.0588778182864189E-2</c:v>
                </c:pt>
                <c:pt idx="2056">
                  <c:v>2.1047279238700867E-2</c:v>
                </c:pt>
                <c:pt idx="2057">
                  <c:v>1.8532924354076385E-2</c:v>
                </c:pt>
                <c:pt idx="2058">
                  <c:v>8.5442066192626953E-3</c:v>
                </c:pt>
                <c:pt idx="2059">
                  <c:v>-1.4932570047676563E-2</c:v>
                </c:pt>
                <c:pt idx="2060">
                  <c:v>-5.3011246025562286E-2</c:v>
                </c:pt>
                <c:pt idx="2061">
                  <c:v>-0.1081228107213974</c:v>
                </c:pt>
                <c:pt idx="2062">
                  <c:v>-0.17574739456176758</c:v>
                </c:pt>
                <c:pt idx="2063">
                  <c:v>-0.23679684102535248</c:v>
                </c:pt>
                <c:pt idx="2064">
                  <c:v>-0.27927717566490173</c:v>
                </c:pt>
                <c:pt idx="2065">
                  <c:v>-0.28447428345680237</c:v>
                </c:pt>
                <c:pt idx="2066">
                  <c:v>-0.23433363437652588</c:v>
                </c:pt>
                <c:pt idx="2067">
                  <c:v>-0.15016794204711914</c:v>
                </c:pt>
                <c:pt idx="2068">
                  <c:v>-5.9739239513874054E-2</c:v>
                </c:pt>
                <c:pt idx="2069">
                  <c:v>2.6041015982627869E-2</c:v>
                </c:pt>
                <c:pt idx="2070">
                  <c:v>7.6394200325012207E-2</c:v>
                </c:pt>
                <c:pt idx="2071">
                  <c:v>8.3600126206874847E-2</c:v>
                </c:pt>
                <c:pt idx="2072">
                  <c:v>5.3867802023887634E-2</c:v>
                </c:pt>
                <c:pt idx="2073">
                  <c:v>5.2647395059466362E-3</c:v>
                </c:pt>
                <c:pt idx="2074">
                  <c:v>-6.4506351947784424E-2</c:v>
                </c:pt>
                <c:pt idx="2075">
                  <c:v>-0.13670423626899719</c:v>
                </c:pt>
                <c:pt idx="2076">
                  <c:v>-0.19964218139648438</c:v>
                </c:pt>
                <c:pt idx="2077">
                  <c:v>-0.26062780618667603</c:v>
                </c:pt>
                <c:pt idx="2078">
                  <c:v>-0.29873311519622803</c:v>
                </c:pt>
                <c:pt idx="2079">
                  <c:v>-0.31889635324478149</c:v>
                </c:pt>
                <c:pt idx="2080">
                  <c:v>-0.33535149693489075</c:v>
                </c:pt>
                <c:pt idx="2081">
                  <c:v>-0.34968090057373047</c:v>
                </c:pt>
                <c:pt idx="2082">
                  <c:v>-0.34947237372398376</c:v>
                </c:pt>
                <c:pt idx="2083">
                  <c:v>-0.33698803186416626</c:v>
                </c:pt>
                <c:pt idx="2084">
                  <c:v>-0.30494037270545959</c:v>
                </c:pt>
                <c:pt idx="2085">
                  <c:v>-0.25364518165588379</c:v>
                </c:pt>
                <c:pt idx="2086">
                  <c:v>-0.18520806729793549</c:v>
                </c:pt>
                <c:pt idx="2087">
                  <c:v>-8.9433915913105011E-2</c:v>
                </c:pt>
                <c:pt idx="2088">
                  <c:v>2.3721402511000633E-2</c:v>
                </c:pt>
                <c:pt idx="2089">
                  <c:v>0.13065925240516663</c:v>
                </c:pt>
                <c:pt idx="2090">
                  <c:v>0.22203870117664337</c:v>
                </c:pt>
                <c:pt idx="2091">
                  <c:v>0.28917384147644043</c:v>
                </c:pt>
                <c:pt idx="2092">
                  <c:v>0.32356670498847961</c:v>
                </c:pt>
                <c:pt idx="2093">
                  <c:v>0.32777711749076843</c:v>
                </c:pt>
                <c:pt idx="2094">
                  <c:v>0.29850739240646362</c:v>
                </c:pt>
                <c:pt idx="2095">
                  <c:v>0.26816967129707336</c:v>
                </c:pt>
                <c:pt idx="2096">
                  <c:v>0.24388642609119415</c:v>
                </c:pt>
                <c:pt idx="2097">
                  <c:v>0.23624283075332642</c:v>
                </c:pt>
                <c:pt idx="2098">
                  <c:v>0.22542080283164978</c:v>
                </c:pt>
                <c:pt idx="2099">
                  <c:v>0.22273096442222595</c:v>
                </c:pt>
                <c:pt idx="2100">
                  <c:v>0.22910842299461365</c:v>
                </c:pt>
                <c:pt idx="2101">
                  <c:v>0.24854743480682373</c:v>
                </c:pt>
                <c:pt idx="2102">
                  <c:v>0.27370843291282654</c:v>
                </c:pt>
                <c:pt idx="2103">
                  <c:v>0.30598756670951843</c:v>
                </c:pt>
                <c:pt idx="2104">
                  <c:v>0.34847429394721985</c:v>
                </c:pt>
                <c:pt idx="2105">
                  <c:v>0.39139553904533386</c:v>
                </c:pt>
                <c:pt idx="2106">
                  <c:v>0.42016115784645081</c:v>
                </c:pt>
                <c:pt idx="2107">
                  <c:v>0.40997931361198425</c:v>
                </c:pt>
                <c:pt idx="2108">
                  <c:v>0.36075982451438904</c:v>
                </c:pt>
                <c:pt idx="2109">
                  <c:v>0.28939568996429443</c:v>
                </c:pt>
                <c:pt idx="2110">
                  <c:v>0.20074091851711273</c:v>
                </c:pt>
                <c:pt idx="2111">
                  <c:v>0.11660069227218628</c:v>
                </c:pt>
                <c:pt idx="2112">
                  <c:v>6.774553656578064E-2</c:v>
                </c:pt>
                <c:pt idx="2113">
                  <c:v>8.7810590863227844E-2</c:v>
                </c:pt>
                <c:pt idx="2114">
                  <c:v>0.15714864432811737</c:v>
                </c:pt>
                <c:pt idx="2115">
                  <c:v>0.22630561888217926</c:v>
                </c:pt>
                <c:pt idx="2116">
                  <c:v>0.27308270335197449</c:v>
                </c:pt>
                <c:pt idx="2117">
                  <c:v>0.2852177619934082</c:v>
                </c:pt>
                <c:pt idx="2118">
                  <c:v>0.27094748616218567</c:v>
                </c:pt>
                <c:pt idx="2119">
                  <c:v>0.2695850133895874</c:v>
                </c:pt>
                <c:pt idx="2120">
                  <c:v>0.28749608993530273</c:v>
                </c:pt>
                <c:pt idx="2121">
                  <c:v>0.32763069868087769</c:v>
                </c:pt>
                <c:pt idx="2122">
                  <c:v>0.37890958786010742</c:v>
                </c:pt>
                <c:pt idx="2123">
                  <c:v>0.41535729169845581</c:v>
                </c:pt>
                <c:pt idx="2124">
                  <c:v>0.41890060901641846</c:v>
                </c:pt>
                <c:pt idx="2125">
                  <c:v>0.42026239633560181</c:v>
                </c:pt>
                <c:pt idx="2126">
                  <c:v>0.44383671879768372</c:v>
                </c:pt>
                <c:pt idx="2127">
                  <c:v>0.51245474815368652</c:v>
                </c:pt>
                <c:pt idx="2128">
                  <c:v>0.60209280252456665</c:v>
                </c:pt>
                <c:pt idx="2129">
                  <c:v>0.66941487789154053</c:v>
                </c:pt>
                <c:pt idx="2130">
                  <c:v>0.67128604650497437</c:v>
                </c:pt>
                <c:pt idx="2131">
                  <c:v>0.58717465400695801</c:v>
                </c:pt>
                <c:pt idx="2132">
                  <c:v>0.44568571448326111</c:v>
                </c:pt>
                <c:pt idx="2133">
                  <c:v>0.26879081130027771</c:v>
                </c:pt>
                <c:pt idx="2134">
                  <c:v>8.2978606224060059E-2</c:v>
                </c:pt>
                <c:pt idx="2135">
                  <c:v>-7.4530594050884247E-2</c:v>
                </c:pt>
                <c:pt idx="2136">
                  <c:v>-0.14501833915710449</c:v>
                </c:pt>
                <c:pt idx="2137">
                  <c:v>-0.10376070439815521</c:v>
                </c:pt>
                <c:pt idx="2138">
                  <c:v>2.7558695524930954E-2</c:v>
                </c:pt>
                <c:pt idx="2139">
                  <c:v>0.20786258578300476</c:v>
                </c:pt>
                <c:pt idx="2140">
                  <c:v>0.39168381690979004</c:v>
                </c:pt>
                <c:pt idx="2141">
                  <c:v>0.51790904998779297</c:v>
                </c:pt>
                <c:pt idx="2142">
                  <c:v>0.53636741638183594</c:v>
                </c:pt>
                <c:pt idx="2143">
                  <c:v>0.46356683969497681</c:v>
                </c:pt>
                <c:pt idx="2144">
                  <c:v>0.32682868838310242</c:v>
                </c:pt>
                <c:pt idx="2145">
                  <c:v>0.16075707972049713</c:v>
                </c:pt>
                <c:pt idx="2146">
                  <c:v>-1.2433620169758797E-2</c:v>
                </c:pt>
                <c:pt idx="2147">
                  <c:v>-0.15535524487495422</c:v>
                </c:pt>
                <c:pt idx="2148">
                  <c:v>-0.25418835878372192</c:v>
                </c:pt>
                <c:pt idx="2149">
                  <c:v>-0.28887039422988892</c:v>
                </c:pt>
                <c:pt idx="2150">
                  <c:v>-0.25877931714057922</c:v>
                </c:pt>
                <c:pt idx="2151">
                  <c:v>-0.161911740899086</c:v>
                </c:pt>
                <c:pt idx="2152">
                  <c:v>-2.8533708304166794E-2</c:v>
                </c:pt>
                <c:pt idx="2153">
                  <c:v>0.1106327623128891</c:v>
                </c:pt>
                <c:pt idx="2154">
                  <c:v>0.23984268307685852</c:v>
                </c:pt>
                <c:pt idx="2155">
                  <c:v>0.35853391885757446</c:v>
                </c:pt>
                <c:pt idx="2156">
                  <c:v>0.43746227025985718</c:v>
                </c:pt>
                <c:pt idx="2157">
                  <c:v>0.46834298968315125</c:v>
                </c:pt>
                <c:pt idx="2158">
                  <c:v>0.45502796769142151</c:v>
                </c:pt>
                <c:pt idx="2159">
                  <c:v>0.41857615113258362</c:v>
                </c:pt>
                <c:pt idx="2160">
                  <c:v>0.37764814496040344</c:v>
                </c:pt>
                <c:pt idx="2161">
                  <c:v>0.33770883083343506</c:v>
                </c:pt>
                <c:pt idx="2162">
                  <c:v>0.30218786001205444</c:v>
                </c:pt>
                <c:pt idx="2163">
                  <c:v>0.27504831552505493</c:v>
                </c:pt>
                <c:pt idx="2164">
                  <c:v>0.2620832622051239</c:v>
                </c:pt>
                <c:pt idx="2165">
                  <c:v>0.26421657204627991</c:v>
                </c:pt>
                <c:pt idx="2166">
                  <c:v>0.27757072448730469</c:v>
                </c:pt>
                <c:pt idx="2167">
                  <c:v>0.29023846983909607</c:v>
                </c:pt>
                <c:pt idx="2168">
                  <c:v>0.28804880380630493</c:v>
                </c:pt>
                <c:pt idx="2169">
                  <c:v>0.26665219664573669</c:v>
                </c:pt>
                <c:pt idx="2170">
                  <c:v>0.2356569916009903</c:v>
                </c:pt>
                <c:pt idx="2171">
                  <c:v>0.19876947999000549</c:v>
                </c:pt>
                <c:pt idx="2172">
                  <c:v>0.1622607409954071</c:v>
                </c:pt>
                <c:pt idx="2173">
                  <c:v>0.12192402780056</c:v>
                </c:pt>
                <c:pt idx="2174">
                  <c:v>8.9612431824207306E-2</c:v>
                </c:pt>
                <c:pt idx="2175">
                  <c:v>6.5694898366928101E-2</c:v>
                </c:pt>
                <c:pt idx="2176">
                  <c:v>4.8118837177753448E-2</c:v>
                </c:pt>
                <c:pt idx="2177">
                  <c:v>2.1804407238960266E-2</c:v>
                </c:pt>
                <c:pt idx="2178">
                  <c:v>-2.8567686676979065E-2</c:v>
                </c:pt>
                <c:pt idx="2179">
                  <c:v>-0.1030520498752594</c:v>
                </c:pt>
                <c:pt idx="2180">
                  <c:v>-0.16797031462192535</c:v>
                </c:pt>
                <c:pt idx="2181">
                  <c:v>-0.18568673729896545</c:v>
                </c:pt>
                <c:pt idx="2182">
                  <c:v>-0.13917756080627441</c:v>
                </c:pt>
                <c:pt idx="2183">
                  <c:v>-4.1888236999511719E-2</c:v>
                </c:pt>
                <c:pt idx="2184">
                  <c:v>6.3013680279254913E-2</c:v>
                </c:pt>
                <c:pt idx="2185">
                  <c:v>0.14181874692440033</c:v>
                </c:pt>
                <c:pt idx="2186">
                  <c:v>0.19556640088558197</c:v>
                </c:pt>
                <c:pt idx="2187">
                  <c:v>0.21818782389163971</c:v>
                </c:pt>
                <c:pt idx="2188">
                  <c:v>0.17455005645751953</c:v>
                </c:pt>
                <c:pt idx="2189">
                  <c:v>5.6848354637622833E-2</c:v>
                </c:pt>
                <c:pt idx="2190">
                  <c:v>-0.10385556519031525</c:v>
                </c:pt>
                <c:pt idx="2191">
                  <c:v>-0.27379357814788818</c:v>
                </c:pt>
                <c:pt idx="2192">
                  <c:v>-0.42218226194381714</c:v>
                </c:pt>
                <c:pt idx="2193">
                  <c:v>-0.50689256191253662</c:v>
                </c:pt>
                <c:pt idx="2194">
                  <c:v>-0.50657886266708374</c:v>
                </c:pt>
                <c:pt idx="2195">
                  <c:v>-0.4432140588760376</c:v>
                </c:pt>
                <c:pt idx="2196">
                  <c:v>-0.36145207285881042</c:v>
                </c:pt>
                <c:pt idx="2197">
                  <c:v>-0.31800419092178345</c:v>
                </c:pt>
                <c:pt idx="2198">
                  <c:v>-0.31967774033546448</c:v>
                </c:pt>
                <c:pt idx="2199">
                  <c:v>-0.34913524985313416</c:v>
                </c:pt>
                <c:pt idx="2200">
                  <c:v>-0.37417909502983093</c:v>
                </c:pt>
                <c:pt idx="2201">
                  <c:v>-0.37323105335235596</c:v>
                </c:pt>
                <c:pt idx="2202">
                  <c:v>-0.35425814986228943</c:v>
                </c:pt>
                <c:pt idx="2203">
                  <c:v>-0.31555908918380737</c:v>
                </c:pt>
                <c:pt idx="2204">
                  <c:v>-0.27672725915908813</c:v>
                </c:pt>
                <c:pt idx="2205">
                  <c:v>-0.244400754570961</c:v>
                </c:pt>
                <c:pt idx="2206">
                  <c:v>-0.23121730983257294</c:v>
                </c:pt>
                <c:pt idx="2207">
                  <c:v>-0.23070833086967468</c:v>
                </c:pt>
                <c:pt idx="2208">
                  <c:v>-0.22816367447376251</c:v>
                </c:pt>
                <c:pt idx="2209">
                  <c:v>-0.21742469072341919</c:v>
                </c:pt>
                <c:pt idx="2210">
                  <c:v>-0.20451049506664276</c:v>
                </c:pt>
                <c:pt idx="2211">
                  <c:v>-0.19444641470909119</c:v>
                </c:pt>
                <c:pt idx="2212">
                  <c:v>-0.21312315762042999</c:v>
                </c:pt>
                <c:pt idx="2213">
                  <c:v>-0.25244808197021484</c:v>
                </c:pt>
                <c:pt idx="2214">
                  <c:v>-0.3081614077091217</c:v>
                </c:pt>
                <c:pt idx="2215">
                  <c:v>-0.36589288711547852</c:v>
                </c:pt>
                <c:pt idx="2216">
                  <c:v>-0.40824484825134277</c:v>
                </c:pt>
                <c:pt idx="2217">
                  <c:v>-0.42325469851493835</c:v>
                </c:pt>
                <c:pt idx="2218">
                  <c:v>-0.39856612682342529</c:v>
                </c:pt>
                <c:pt idx="2219">
                  <c:v>-0.31366774439811707</c:v>
                </c:pt>
                <c:pt idx="2220">
                  <c:v>-0.19218528270721436</c:v>
                </c:pt>
                <c:pt idx="2221">
                  <c:v>-6.9612808525562286E-2</c:v>
                </c:pt>
                <c:pt idx="2222">
                  <c:v>4.0709439665079117E-2</c:v>
                </c:pt>
                <c:pt idx="2223">
                  <c:v>0.118686743080616</c:v>
                </c:pt>
                <c:pt idx="2224">
                  <c:v>0.15034028887748718</c:v>
                </c:pt>
                <c:pt idx="2225">
                  <c:v>0.13066717982292175</c:v>
                </c:pt>
                <c:pt idx="2226">
                  <c:v>9.0233214199542999E-2</c:v>
                </c:pt>
                <c:pt idx="2227">
                  <c:v>4.5022856444120407E-2</c:v>
                </c:pt>
                <c:pt idx="2228">
                  <c:v>4.5618647709488869E-4</c:v>
                </c:pt>
                <c:pt idx="2229">
                  <c:v>-3.7363894283771515E-2</c:v>
                </c:pt>
                <c:pt idx="2230">
                  <c:v>-6.3765943050384521E-2</c:v>
                </c:pt>
                <c:pt idx="2231">
                  <c:v>-7.0938579738140106E-2</c:v>
                </c:pt>
                <c:pt idx="2232">
                  <c:v>-5.3180091083049774E-2</c:v>
                </c:pt>
                <c:pt idx="2233">
                  <c:v>-1.8813647329807281E-2</c:v>
                </c:pt>
                <c:pt idx="2234">
                  <c:v>2.0087413489818573E-2</c:v>
                </c:pt>
                <c:pt idx="2235">
                  <c:v>6.5013818442821503E-2</c:v>
                </c:pt>
                <c:pt idx="2236">
                  <c:v>9.868176281452179E-2</c:v>
                </c:pt>
                <c:pt idx="2237">
                  <c:v>0.13386212289333344</c:v>
                </c:pt>
                <c:pt idx="2238">
                  <c:v>0.1865980476140976</c:v>
                </c:pt>
                <c:pt idx="2239">
                  <c:v>0.26204365491867065</c:v>
                </c:pt>
                <c:pt idx="2240">
                  <c:v>0.36773413419723511</c:v>
                </c:pt>
                <c:pt idx="2241">
                  <c:v>0.51856720447540283</c:v>
                </c:pt>
                <c:pt idx="2242">
                  <c:v>0.68054890632629395</c:v>
                </c:pt>
                <c:pt idx="2243">
                  <c:v>0.8215559720993042</c:v>
                </c:pt>
                <c:pt idx="2244">
                  <c:v>0.87152379751205444</c:v>
                </c:pt>
                <c:pt idx="2245">
                  <c:v>0.83793622255325317</c:v>
                </c:pt>
                <c:pt idx="2246">
                  <c:v>0.74071592092514038</c:v>
                </c:pt>
                <c:pt idx="2247">
                  <c:v>0.58320909738540649</c:v>
                </c:pt>
                <c:pt idx="2248">
                  <c:v>0.37247341871261597</c:v>
                </c:pt>
                <c:pt idx="2249">
                  <c:v>0.1490873247385025</c:v>
                </c:pt>
                <c:pt idx="2250">
                  <c:v>-2.8921568766236305E-2</c:v>
                </c:pt>
                <c:pt idx="2251">
                  <c:v>-0.10354243218898773</c:v>
                </c:pt>
                <c:pt idx="2252">
                  <c:v>-6.5585464239120483E-2</c:v>
                </c:pt>
                <c:pt idx="2253">
                  <c:v>6.5743155777454376E-2</c:v>
                </c:pt>
                <c:pt idx="2254">
                  <c:v>0.23424588143825531</c:v>
                </c:pt>
                <c:pt idx="2255">
                  <c:v>0.30763638019561768</c:v>
                </c:pt>
                <c:pt idx="2256">
                  <c:v>0.28029316663742065</c:v>
                </c:pt>
                <c:pt idx="2257">
                  <c:v>0.19819104671478271</c:v>
                </c:pt>
                <c:pt idx="2258">
                  <c:v>8.2174964249134064E-2</c:v>
                </c:pt>
                <c:pt idx="2259">
                  <c:v>-4.9445856362581253E-2</c:v>
                </c:pt>
                <c:pt idx="2260">
                  <c:v>-0.18943704664707184</c:v>
                </c:pt>
                <c:pt idx="2261">
                  <c:v>-0.2955939769744873</c:v>
                </c:pt>
                <c:pt idx="2262">
                  <c:v>-0.37561586499214172</c:v>
                </c:pt>
                <c:pt idx="2263">
                  <c:v>-0.42384853959083557</c:v>
                </c:pt>
                <c:pt idx="2264">
                  <c:v>-0.45604482293128967</c:v>
                </c:pt>
                <c:pt idx="2265">
                  <c:v>-0.46000859141349792</c:v>
                </c:pt>
                <c:pt idx="2266">
                  <c:v>-0.44024232029914856</c:v>
                </c:pt>
                <c:pt idx="2267">
                  <c:v>-0.39971348643302917</c:v>
                </c:pt>
                <c:pt idx="2268">
                  <c:v>-0.34032127261161804</c:v>
                </c:pt>
                <c:pt idx="2269">
                  <c:v>-0.27151885628700256</c:v>
                </c:pt>
                <c:pt idx="2270">
                  <c:v>-0.21618318557739258</c:v>
                </c:pt>
                <c:pt idx="2271">
                  <c:v>-0.16646435856819153</c:v>
                </c:pt>
                <c:pt idx="2272">
                  <c:v>-0.12610813975334167</c:v>
                </c:pt>
                <c:pt idx="2273">
                  <c:v>-0.10399149358272552</c:v>
                </c:pt>
                <c:pt idx="2274">
                  <c:v>-0.10400187969207764</c:v>
                </c:pt>
                <c:pt idx="2275">
                  <c:v>-0.11403635144233704</c:v>
                </c:pt>
                <c:pt idx="2276">
                  <c:v>-0.13402470946311951</c:v>
                </c:pt>
                <c:pt idx="2277">
                  <c:v>-0.1389567106962204</c:v>
                </c:pt>
                <c:pt idx="2278">
                  <c:v>-0.12215111404657364</c:v>
                </c:pt>
                <c:pt idx="2279">
                  <c:v>-0.10069535672664642</c:v>
                </c:pt>
                <c:pt idx="2280">
                  <c:v>-8.0758139491081238E-2</c:v>
                </c:pt>
                <c:pt idx="2281">
                  <c:v>-6.5037071704864502E-2</c:v>
                </c:pt>
                <c:pt idx="2282">
                  <c:v>-7.9087376594543457E-2</c:v>
                </c:pt>
                <c:pt idx="2283">
                  <c:v>-0.10407225042581558</c:v>
                </c:pt>
                <c:pt idx="2284">
                  <c:v>-0.14453685283660889</c:v>
                </c:pt>
                <c:pt idx="2285">
                  <c:v>-0.21433408558368683</c:v>
                </c:pt>
                <c:pt idx="2286">
                  <c:v>-0.30176299810409546</c:v>
                </c:pt>
                <c:pt idx="2287">
                  <c:v>-0.37219482660293579</c:v>
                </c:pt>
                <c:pt idx="2288">
                  <c:v>-0.40714961290359497</c:v>
                </c:pt>
                <c:pt idx="2289">
                  <c:v>-0.38234803080558777</c:v>
                </c:pt>
                <c:pt idx="2290">
                  <c:v>-0.32003805041313171</c:v>
                </c:pt>
                <c:pt idx="2291">
                  <c:v>-0.23632605373859406</c:v>
                </c:pt>
                <c:pt idx="2292">
                  <c:v>-0.15245485305786133</c:v>
                </c:pt>
                <c:pt idx="2293">
                  <c:v>-5.2257142961025238E-2</c:v>
                </c:pt>
                <c:pt idx="2294">
                  <c:v>5.7503178715705872E-2</c:v>
                </c:pt>
                <c:pt idx="2295">
                  <c:v>0.1814347505569458</c:v>
                </c:pt>
                <c:pt idx="2296">
                  <c:v>0.31467112898826599</c:v>
                </c:pt>
                <c:pt idx="2297">
                  <c:v>0.44792348146438599</c:v>
                </c:pt>
                <c:pt idx="2298">
                  <c:v>0.54098999500274658</c:v>
                </c:pt>
                <c:pt idx="2299">
                  <c:v>0.56230491399765015</c:v>
                </c:pt>
                <c:pt idx="2300">
                  <c:v>0.47442167997360229</c:v>
                </c:pt>
                <c:pt idx="2301">
                  <c:v>0.31205487251281738</c:v>
                </c:pt>
                <c:pt idx="2302">
                  <c:v>0.10703909397125244</c:v>
                </c:pt>
                <c:pt idx="2303">
                  <c:v>-0.10946808010339737</c:v>
                </c:pt>
                <c:pt idx="2304">
                  <c:v>-0.35297420620918274</c:v>
                </c:pt>
                <c:pt idx="2305">
                  <c:v>-0.6269538402557373</c:v>
                </c:pt>
                <c:pt idx="2306">
                  <c:v>-0.89325505495071411</c:v>
                </c:pt>
                <c:pt idx="2307">
                  <c:v>-1.0147800445556641</c:v>
                </c:pt>
                <c:pt idx="2308">
                  <c:v>-0.948200523853302</c:v>
                </c:pt>
                <c:pt idx="2309">
                  <c:v>-0.76302701234817505</c:v>
                </c:pt>
                <c:pt idx="2310">
                  <c:v>-0.57941347360610962</c:v>
                </c:pt>
                <c:pt idx="2311">
                  <c:v>-0.48643574118614197</c:v>
                </c:pt>
                <c:pt idx="2312">
                  <c:v>-0.44447818398475647</c:v>
                </c:pt>
                <c:pt idx="2313">
                  <c:v>-0.45973178744316101</c:v>
                </c:pt>
                <c:pt idx="2314">
                  <c:v>-0.54058271646499634</c:v>
                </c:pt>
                <c:pt idx="2315">
                  <c:v>-0.67156678438186646</c:v>
                </c:pt>
                <c:pt idx="2316">
                  <c:v>-0.82110965251922607</c:v>
                </c:pt>
                <c:pt idx="2317">
                  <c:v>-0.92444980144500732</c:v>
                </c:pt>
                <c:pt idx="2318">
                  <c:v>-0.95632201433181763</c:v>
                </c:pt>
                <c:pt idx="2319">
                  <c:v>-0.90740793943405151</c:v>
                </c:pt>
                <c:pt idx="2320">
                  <c:v>-0.79101502895355225</c:v>
                </c:pt>
                <c:pt idx="2321">
                  <c:v>-0.64132839441299438</c:v>
                </c:pt>
                <c:pt idx="2322">
                  <c:v>-0.49557679891586304</c:v>
                </c:pt>
                <c:pt idx="2323">
                  <c:v>-0.38698539137840271</c:v>
                </c:pt>
                <c:pt idx="2324">
                  <c:v>-0.3473874032497406</c:v>
                </c:pt>
                <c:pt idx="2325">
                  <c:v>-0.38092216849327087</c:v>
                </c:pt>
                <c:pt idx="2326">
                  <c:v>-0.459288090467453</c:v>
                </c:pt>
                <c:pt idx="2327">
                  <c:v>-0.55034530162811279</c:v>
                </c:pt>
                <c:pt idx="2328">
                  <c:v>-0.64573734998703003</c:v>
                </c:pt>
                <c:pt idx="2329">
                  <c:v>-0.7390364408493042</c:v>
                </c:pt>
                <c:pt idx="2330">
                  <c:v>-0.83491158485412598</c:v>
                </c:pt>
                <c:pt idx="2331">
                  <c:v>-0.91933643817901611</c:v>
                </c:pt>
                <c:pt idx="2332">
                  <c:v>-0.98583877086639404</c:v>
                </c:pt>
                <c:pt idx="2333">
                  <c:v>-1.065481424331665</c:v>
                </c:pt>
                <c:pt idx="2334">
                  <c:v>-1.1500916481018066</c:v>
                </c:pt>
                <c:pt idx="2335">
                  <c:v>-1.2535853385925293</c:v>
                </c:pt>
                <c:pt idx="2336">
                  <c:v>-1.3603087663650513</c:v>
                </c:pt>
                <c:pt idx="2337">
                  <c:v>-1.4775369167327881</c:v>
                </c:pt>
                <c:pt idx="2338">
                  <c:v>-1.6021411418914795</c:v>
                </c:pt>
                <c:pt idx="2339">
                  <c:v>-1.7447762489318848</c:v>
                </c:pt>
                <c:pt idx="2340">
                  <c:v>-1.908893346786499</c:v>
                </c:pt>
                <c:pt idx="2341">
                  <c:v>-2.0899436473846436</c:v>
                </c:pt>
                <c:pt idx="2342">
                  <c:v>-2.2855660915374756</c:v>
                </c:pt>
                <c:pt idx="2343">
                  <c:v>-2.4998762607574463</c:v>
                </c:pt>
                <c:pt idx="2344">
                  <c:v>-2.7157747745513916</c:v>
                </c:pt>
                <c:pt idx="2345">
                  <c:v>-2.9025847911834717</c:v>
                </c:pt>
                <c:pt idx="2346">
                  <c:v>-3.0322649478912354</c:v>
                </c:pt>
                <c:pt idx="2347">
                  <c:v>-3.0801804065704346</c:v>
                </c:pt>
                <c:pt idx="2348">
                  <c:v>-3.0563197135925293</c:v>
                </c:pt>
                <c:pt idx="2349">
                  <c:v>-2.9642832279205322</c:v>
                </c:pt>
                <c:pt idx="2350">
                  <c:v>-2.8086140155792236</c:v>
                </c:pt>
                <c:pt idx="2351">
                  <c:v>-2.6155049800872803</c:v>
                </c:pt>
                <c:pt idx="2352">
                  <c:v>-2.4386286735534668</c:v>
                </c:pt>
                <c:pt idx="2353">
                  <c:v>-2.3381087779998779</c:v>
                </c:pt>
                <c:pt idx="2354">
                  <c:v>-2.3175938129425049</c:v>
                </c:pt>
                <c:pt idx="2355">
                  <c:v>-2.3194849491119385</c:v>
                </c:pt>
                <c:pt idx="2356">
                  <c:v>-2.3018276691436768</c:v>
                </c:pt>
                <c:pt idx="2357">
                  <c:v>-2.2741982936859131</c:v>
                </c:pt>
                <c:pt idx="2358">
                  <c:v>-2.2731881141662598</c:v>
                </c:pt>
                <c:pt idx="2359">
                  <c:v>-2.3116533756256104</c:v>
                </c:pt>
                <c:pt idx="2360">
                  <c:v>-2.3282632827758789</c:v>
                </c:pt>
                <c:pt idx="2361">
                  <c:v>-2.2700533866882324</c:v>
                </c:pt>
                <c:pt idx="2362">
                  <c:v>-2.1421306133270264</c:v>
                </c:pt>
                <c:pt idx="2363">
                  <c:v>-1.9462158679962158</c:v>
                </c:pt>
                <c:pt idx="2364">
                  <c:v>-1.7030452489852905</c:v>
                </c:pt>
                <c:pt idx="2365">
                  <c:v>-1.4696218967437744</c:v>
                </c:pt>
                <c:pt idx="2366">
                  <c:v>-1.2812874317169189</c:v>
                </c:pt>
                <c:pt idx="2367">
                  <c:v>-1.1681301593780518</c:v>
                </c:pt>
                <c:pt idx="2368">
                  <c:v>-1.15631103515625</c:v>
                </c:pt>
                <c:pt idx="2369">
                  <c:v>-1.2596957683563232</c:v>
                </c:pt>
                <c:pt idx="2370">
                  <c:v>-1.4835277795791626</c:v>
                </c:pt>
                <c:pt idx="2371">
                  <c:v>-1.7669727802276611</c:v>
                </c:pt>
                <c:pt idx="2372">
                  <c:v>-1.9999858140945435</c:v>
                </c:pt>
                <c:pt idx="2373">
                  <c:v>-2.1414916515350342</c:v>
                </c:pt>
                <c:pt idx="2374">
                  <c:v>-2.1650376319885254</c:v>
                </c:pt>
                <c:pt idx="2375">
                  <c:v>-2.1273288726806641</c:v>
                </c:pt>
                <c:pt idx="2376">
                  <c:v>-2.0230007171630859</c:v>
                </c:pt>
                <c:pt idx="2377">
                  <c:v>-1.8682444095611572</c:v>
                </c:pt>
                <c:pt idx="2378">
                  <c:v>-1.6927902698516846</c:v>
                </c:pt>
                <c:pt idx="2379">
                  <c:v>-1.5385507345199585</c:v>
                </c:pt>
                <c:pt idx="2380">
                  <c:v>-1.4271081686019897</c:v>
                </c:pt>
                <c:pt idx="2381">
                  <c:v>-1.3889725208282471</c:v>
                </c:pt>
                <c:pt idx="2382">
                  <c:v>-1.4046785831451416</c:v>
                </c:pt>
                <c:pt idx="2383">
                  <c:v>-1.4586257934570312</c:v>
                </c:pt>
                <c:pt idx="2384">
                  <c:v>-1.5203450918197632</c:v>
                </c:pt>
                <c:pt idx="2385">
                  <c:v>-1.5430037975311279</c:v>
                </c:pt>
                <c:pt idx="2386">
                  <c:v>-1.5389372110366821</c:v>
                </c:pt>
                <c:pt idx="2387">
                  <c:v>-1.5321952104568481</c:v>
                </c:pt>
                <c:pt idx="2388">
                  <c:v>-1.5547590255737305</c:v>
                </c:pt>
                <c:pt idx="2389">
                  <c:v>-1.6080881357192993</c:v>
                </c:pt>
                <c:pt idx="2390">
                  <c:v>-1.6698243618011475</c:v>
                </c:pt>
                <c:pt idx="2391">
                  <c:v>-1.7247045040130615</c:v>
                </c:pt>
                <c:pt idx="2392">
                  <c:v>-1.7631024122238159</c:v>
                </c:pt>
                <c:pt idx="2393">
                  <c:v>-1.7717152833938599</c:v>
                </c:pt>
                <c:pt idx="2394">
                  <c:v>-1.7466205358505249</c:v>
                </c:pt>
                <c:pt idx="2395">
                  <c:v>-1.6888178586959839</c:v>
                </c:pt>
                <c:pt idx="2396">
                  <c:v>-1.5859700441360474</c:v>
                </c:pt>
                <c:pt idx="2397">
                  <c:v>-1.4890642166137695</c:v>
                </c:pt>
                <c:pt idx="2398">
                  <c:v>-1.4084234237670898</c:v>
                </c:pt>
                <c:pt idx="2399">
                  <c:v>-1.3478662967681885</c:v>
                </c:pt>
                <c:pt idx="2400">
                  <c:v>-1.2897380590438843</c:v>
                </c:pt>
                <c:pt idx="2401">
                  <c:v>-1.2179259061813354</c:v>
                </c:pt>
                <c:pt idx="2402">
                  <c:v>-1.1195852756500244</c:v>
                </c:pt>
                <c:pt idx="2403">
                  <c:v>-1.0053601264953613</c:v>
                </c:pt>
                <c:pt idx="2404">
                  <c:v>-0.91315567493438721</c:v>
                </c:pt>
                <c:pt idx="2405">
                  <c:v>-0.87977129220962524</c:v>
                </c:pt>
                <c:pt idx="2406">
                  <c:v>-0.88240593671798706</c:v>
                </c:pt>
                <c:pt idx="2407">
                  <c:v>-0.89036828279495239</c:v>
                </c:pt>
                <c:pt idx="2408">
                  <c:v>-0.88555938005447388</c:v>
                </c:pt>
                <c:pt idx="2409">
                  <c:v>-0.8426164984703064</c:v>
                </c:pt>
                <c:pt idx="2410">
                  <c:v>-0.78863394260406494</c:v>
                </c:pt>
                <c:pt idx="2411">
                  <c:v>-0.72917068004608154</c:v>
                </c:pt>
                <c:pt idx="2412">
                  <c:v>-0.66631287336349487</c:v>
                </c:pt>
                <c:pt idx="2413">
                  <c:v>-0.62316161394119263</c:v>
                </c:pt>
                <c:pt idx="2414">
                  <c:v>-0.61721688508987427</c:v>
                </c:pt>
                <c:pt idx="2415">
                  <c:v>-0.6694333553314209</c:v>
                </c:pt>
                <c:pt idx="2416">
                  <c:v>-0.73465949296951294</c:v>
                </c:pt>
                <c:pt idx="2417">
                  <c:v>-0.81347733736038208</c:v>
                </c:pt>
                <c:pt idx="2418">
                  <c:v>-0.89098572731018066</c:v>
                </c:pt>
                <c:pt idx="2419">
                  <c:v>-0.94925415515899658</c:v>
                </c:pt>
                <c:pt idx="2420">
                  <c:v>-0.95132339000701904</c:v>
                </c:pt>
                <c:pt idx="2421">
                  <c:v>-0.88975894451141357</c:v>
                </c:pt>
                <c:pt idx="2422">
                  <c:v>-0.7604249119758606</c:v>
                </c:pt>
                <c:pt idx="2423">
                  <c:v>-0.57432430982589722</c:v>
                </c:pt>
                <c:pt idx="2424">
                  <c:v>-0.37455472350120544</c:v>
                </c:pt>
                <c:pt idx="2425">
                  <c:v>-0.20462478697299957</c:v>
                </c:pt>
                <c:pt idx="2426">
                  <c:v>-0.10295514762401581</c:v>
                </c:pt>
                <c:pt idx="2427">
                  <c:v>-7.2149619460105896E-2</c:v>
                </c:pt>
                <c:pt idx="2428">
                  <c:v>-8.6777299642562866E-2</c:v>
                </c:pt>
                <c:pt idx="2429">
                  <c:v>-0.12145553529262543</c:v>
                </c:pt>
                <c:pt idx="2430">
                  <c:v>-0.16560143232345581</c:v>
                </c:pt>
                <c:pt idx="2431">
                  <c:v>-0.21620021760463715</c:v>
                </c:pt>
                <c:pt idx="2432">
                  <c:v>-0.26401779055595398</c:v>
                </c:pt>
                <c:pt idx="2433">
                  <c:v>-0.30550685524940491</c:v>
                </c:pt>
                <c:pt idx="2434">
                  <c:v>-0.33120396733283997</c:v>
                </c:pt>
                <c:pt idx="2435">
                  <c:v>-0.32036304473876953</c:v>
                </c:pt>
                <c:pt idx="2436">
                  <c:v>-0.2730351984500885</c:v>
                </c:pt>
                <c:pt idx="2437">
                  <c:v>-0.2072238028049469</c:v>
                </c:pt>
                <c:pt idx="2438">
                  <c:v>-0.14039923250675201</c:v>
                </c:pt>
                <c:pt idx="2439">
                  <c:v>-8.3820290863513947E-2</c:v>
                </c:pt>
                <c:pt idx="2440">
                  <c:v>-4.9137141555547714E-2</c:v>
                </c:pt>
                <c:pt idx="2441">
                  <c:v>-2.9828207567334175E-2</c:v>
                </c:pt>
                <c:pt idx="2442">
                  <c:v>-1.6062861308455467E-2</c:v>
                </c:pt>
                <c:pt idx="2443">
                  <c:v>-5.5411923676729202E-3</c:v>
                </c:pt>
                <c:pt idx="2444">
                  <c:v>1.8994243815541267E-2</c:v>
                </c:pt>
                <c:pt idx="2445">
                  <c:v>5.4487474262714386E-2</c:v>
                </c:pt>
                <c:pt idx="2446">
                  <c:v>9.970209002494812E-2</c:v>
                </c:pt>
                <c:pt idx="2447">
                  <c:v>0.13274131715297699</c:v>
                </c:pt>
                <c:pt idx="2448">
                  <c:v>0.14546802639961243</c:v>
                </c:pt>
                <c:pt idx="2449">
                  <c:v>0.13388897478580475</c:v>
                </c:pt>
                <c:pt idx="2450">
                  <c:v>0.10784539580345154</c:v>
                </c:pt>
                <c:pt idx="2451">
                  <c:v>7.975277304649353E-2</c:v>
                </c:pt>
                <c:pt idx="2452">
                  <c:v>4.2613133788108826E-2</c:v>
                </c:pt>
                <c:pt idx="2453">
                  <c:v>1.6158090904355049E-2</c:v>
                </c:pt>
                <c:pt idx="2454">
                  <c:v>-8.1464489921927452E-3</c:v>
                </c:pt>
                <c:pt idx="2455">
                  <c:v>-1.9156591966748238E-2</c:v>
                </c:pt>
                <c:pt idx="2456">
                  <c:v>-2.7224905788898468E-2</c:v>
                </c:pt>
                <c:pt idx="2457">
                  <c:v>-3.0518338084220886E-2</c:v>
                </c:pt>
                <c:pt idx="2458">
                  <c:v>-2.4785617366433144E-2</c:v>
                </c:pt>
                <c:pt idx="2459">
                  <c:v>-1.4946730807423592E-2</c:v>
                </c:pt>
                <c:pt idx="2460">
                  <c:v>-8.2898931577801704E-3</c:v>
                </c:pt>
                <c:pt idx="2461">
                  <c:v>-5.6717917323112488E-3</c:v>
                </c:pt>
                <c:pt idx="2462">
                  <c:v>-1.4607762917876244E-2</c:v>
                </c:pt>
                <c:pt idx="2463">
                  <c:v>-3.4580081701278687E-2</c:v>
                </c:pt>
                <c:pt idx="2464">
                  <c:v>-5.6656088680028915E-2</c:v>
                </c:pt>
                <c:pt idx="2465">
                  <c:v>-7.8862056136131287E-2</c:v>
                </c:pt>
                <c:pt idx="2466">
                  <c:v>-8.9228413999080658E-2</c:v>
                </c:pt>
                <c:pt idx="2467">
                  <c:v>-0.10085859149694443</c:v>
                </c:pt>
                <c:pt idx="2468">
                  <c:v>-0.11358637362718582</c:v>
                </c:pt>
                <c:pt idx="2469">
                  <c:v>-0.12135743349790573</c:v>
                </c:pt>
                <c:pt idx="2470">
                  <c:v>-0.12168846279382706</c:v>
                </c:pt>
                <c:pt idx="2471">
                  <c:v>-0.10479496419429779</c:v>
                </c:pt>
                <c:pt idx="2472">
                  <c:v>-7.5282610952854156E-2</c:v>
                </c:pt>
                <c:pt idx="2473">
                  <c:v>-4.4917885214090347E-2</c:v>
                </c:pt>
                <c:pt idx="2474">
                  <c:v>-1.2907222844660282E-2</c:v>
                </c:pt>
                <c:pt idx="2475">
                  <c:v>2.820415236055851E-2</c:v>
                </c:pt>
                <c:pt idx="2476">
                  <c:v>7.0214718580245972E-2</c:v>
                </c:pt>
                <c:pt idx="2477">
                  <c:v>0.11725425720214844</c:v>
                </c:pt>
                <c:pt idx="2478">
                  <c:v>0.16332320868968964</c:v>
                </c:pt>
                <c:pt idx="2479">
                  <c:v>0.19465252757072449</c:v>
                </c:pt>
                <c:pt idx="2480">
                  <c:v>0.21198864281177521</c:v>
                </c:pt>
                <c:pt idx="2481">
                  <c:v>0.22222746908664703</c:v>
                </c:pt>
                <c:pt idx="2482">
                  <c:v>0.23562556505203247</c:v>
                </c:pt>
                <c:pt idx="2483">
                  <c:v>0.24260114133358002</c:v>
                </c:pt>
                <c:pt idx="2484">
                  <c:v>0.25105375051498413</c:v>
                </c:pt>
                <c:pt idx="2485">
                  <c:v>0.25614193081855774</c:v>
                </c:pt>
                <c:pt idx="2486">
                  <c:v>0.24667038023471832</c:v>
                </c:pt>
                <c:pt idx="2487">
                  <c:v>0.21261191368103027</c:v>
                </c:pt>
                <c:pt idx="2488">
                  <c:v>0.17198300361633301</c:v>
                </c:pt>
                <c:pt idx="2489">
                  <c:v>0.14065571129322052</c:v>
                </c:pt>
                <c:pt idx="2490">
                  <c:v>0.12994208931922913</c:v>
                </c:pt>
                <c:pt idx="2491">
                  <c:v>0.14546526968479156</c:v>
                </c:pt>
                <c:pt idx="2492">
                  <c:v>0.16525095701217651</c:v>
                </c:pt>
                <c:pt idx="2493">
                  <c:v>0.17928574979305267</c:v>
                </c:pt>
                <c:pt idx="2494">
                  <c:v>0.1818663477897644</c:v>
                </c:pt>
                <c:pt idx="2495">
                  <c:v>0.1727568656206131</c:v>
                </c:pt>
                <c:pt idx="2496">
                  <c:v>0.15966795384883881</c:v>
                </c:pt>
                <c:pt idx="2497">
                  <c:v>0.15335382521152496</c:v>
                </c:pt>
                <c:pt idx="2498">
                  <c:v>0.14658913016319275</c:v>
                </c:pt>
                <c:pt idx="2499">
                  <c:v>0.12875264883041382</c:v>
                </c:pt>
                <c:pt idx="2500">
                  <c:v>0.10199587047100067</c:v>
                </c:pt>
                <c:pt idx="2501">
                  <c:v>6.4768142998218536E-2</c:v>
                </c:pt>
                <c:pt idx="2502">
                  <c:v>3.1917255371809006E-2</c:v>
                </c:pt>
                <c:pt idx="2503">
                  <c:v>1.3213804922997952E-2</c:v>
                </c:pt>
                <c:pt idx="2504">
                  <c:v>7.9239672049880028E-3</c:v>
                </c:pt>
                <c:pt idx="2505">
                  <c:v>5.0761457532644272E-3</c:v>
                </c:pt>
                <c:pt idx="2506">
                  <c:v>5.2670938894152641E-3</c:v>
                </c:pt>
                <c:pt idx="2507">
                  <c:v>5.6981481611728668E-4</c:v>
                </c:pt>
                <c:pt idx="2508">
                  <c:v>-9.2262076213955879E-4</c:v>
                </c:pt>
                <c:pt idx="2509">
                  <c:v>-4.3407361954450607E-3</c:v>
                </c:pt>
                <c:pt idx="2510">
                  <c:v>-1.0015133768320084E-2</c:v>
                </c:pt>
                <c:pt idx="2511">
                  <c:v>-2.6175672188401222E-2</c:v>
                </c:pt>
                <c:pt idx="2512">
                  <c:v>-4.2517628520727158E-2</c:v>
                </c:pt>
                <c:pt idx="2513">
                  <c:v>-4.7185558825731277E-2</c:v>
                </c:pt>
                <c:pt idx="2514">
                  <c:v>-4.0365472435951233E-2</c:v>
                </c:pt>
                <c:pt idx="2515">
                  <c:v>-2.2156622260808945E-2</c:v>
                </c:pt>
                <c:pt idx="2516">
                  <c:v>1.2797280214726925E-3</c:v>
                </c:pt>
                <c:pt idx="2517">
                  <c:v>2.1288629621267319E-2</c:v>
                </c:pt>
                <c:pt idx="2518">
                  <c:v>3.3193223178386688E-2</c:v>
                </c:pt>
                <c:pt idx="2519">
                  <c:v>3.591209277510643E-2</c:v>
                </c:pt>
                <c:pt idx="2520">
                  <c:v>3.7020500749349594E-2</c:v>
                </c:pt>
                <c:pt idx="2521">
                  <c:v>4.0628645569086075E-2</c:v>
                </c:pt>
                <c:pt idx="2522">
                  <c:v>3.7846975028514862E-2</c:v>
                </c:pt>
                <c:pt idx="2523">
                  <c:v>3.4569334238767624E-2</c:v>
                </c:pt>
                <c:pt idx="2524">
                  <c:v>3.0456617474555969E-2</c:v>
                </c:pt>
                <c:pt idx="2525">
                  <c:v>2.3608550429344177E-2</c:v>
                </c:pt>
                <c:pt idx="2526">
                  <c:v>1.165042445063591E-2</c:v>
                </c:pt>
                <c:pt idx="2527">
                  <c:v>-7.2459271177649498E-3</c:v>
                </c:pt>
                <c:pt idx="2528">
                  <c:v>-3.7987861782312393E-2</c:v>
                </c:pt>
                <c:pt idx="2529">
                  <c:v>-8.2113876938819885E-2</c:v>
                </c:pt>
                <c:pt idx="2530">
                  <c:v>-0.13964109122753143</c:v>
                </c:pt>
                <c:pt idx="2531">
                  <c:v>-0.19824756681919098</c:v>
                </c:pt>
                <c:pt idx="2532">
                  <c:v>-0.24204137921333313</c:v>
                </c:pt>
                <c:pt idx="2533">
                  <c:v>-0.25568035244941711</c:v>
                </c:pt>
                <c:pt idx="2534">
                  <c:v>-0.24156612157821655</c:v>
                </c:pt>
                <c:pt idx="2535">
                  <c:v>-0.20764355361461639</c:v>
                </c:pt>
                <c:pt idx="2536">
                  <c:v>-0.15639369189739227</c:v>
                </c:pt>
                <c:pt idx="2537">
                  <c:v>-0.10249133408069611</c:v>
                </c:pt>
                <c:pt idx="2538">
                  <c:v>-5.5930484086275101E-2</c:v>
                </c:pt>
                <c:pt idx="2539">
                  <c:v>-6.3070072792470455E-3</c:v>
                </c:pt>
                <c:pt idx="2540">
                  <c:v>4.3581187725067139E-2</c:v>
                </c:pt>
                <c:pt idx="2541">
                  <c:v>8.439963310956955E-2</c:v>
                </c:pt>
                <c:pt idx="2542">
                  <c:v>0.11841379851102829</c:v>
                </c:pt>
                <c:pt idx="2543">
                  <c:v>0.12262152135372162</c:v>
                </c:pt>
                <c:pt idx="2544">
                  <c:v>9.1010339558124542E-2</c:v>
                </c:pt>
                <c:pt idx="2545">
                  <c:v>3.7208743393421173E-2</c:v>
                </c:pt>
                <c:pt idx="2546">
                  <c:v>-8.6487578228116035E-3</c:v>
                </c:pt>
                <c:pt idx="2547">
                  <c:v>-4.9139626324176788E-2</c:v>
                </c:pt>
                <c:pt idx="2548">
                  <c:v>-8.5398301482200623E-2</c:v>
                </c:pt>
                <c:pt idx="2549">
                  <c:v>-0.1108911857008934</c:v>
                </c:pt>
                <c:pt idx="2550">
                  <c:v>-0.12197393178939819</c:v>
                </c:pt>
                <c:pt idx="2551">
                  <c:v>-0.11209313571453094</c:v>
                </c:pt>
                <c:pt idx="2552">
                  <c:v>-8.4835417568683624E-2</c:v>
                </c:pt>
                <c:pt idx="2553">
                  <c:v>-5.7866796851158142E-2</c:v>
                </c:pt>
                <c:pt idx="2554">
                  <c:v>-5.2334554493427277E-4</c:v>
                </c:pt>
                <c:pt idx="2555">
                  <c:v>8.8136330246925354E-2</c:v>
                </c:pt>
                <c:pt idx="2556">
                  <c:v>0.16466625034809113</c:v>
                </c:pt>
                <c:pt idx="2557">
                  <c:v>0.20843210816383362</c:v>
                </c:pt>
                <c:pt idx="2558">
                  <c:v>0.2261410653591156</c:v>
                </c:pt>
                <c:pt idx="2559">
                  <c:v>0.22410814464092255</c:v>
                </c:pt>
                <c:pt idx="2560">
                  <c:v>0.21048846840858459</c:v>
                </c:pt>
                <c:pt idx="2561">
                  <c:v>0.18281783163547516</c:v>
                </c:pt>
                <c:pt idx="2562">
                  <c:v>0.15651325881481171</c:v>
                </c:pt>
                <c:pt idx="2563">
                  <c:v>0.13248224556446075</c:v>
                </c:pt>
                <c:pt idx="2564">
                  <c:v>0.11907508969306946</c:v>
                </c:pt>
                <c:pt idx="2565">
                  <c:v>0.11638898402452469</c:v>
                </c:pt>
                <c:pt idx="2566">
                  <c:v>0.122279092669487</c:v>
                </c:pt>
                <c:pt idx="2567">
                  <c:v>0.13417112827301025</c:v>
                </c:pt>
                <c:pt idx="2568">
                  <c:v>0.13077932596206665</c:v>
                </c:pt>
                <c:pt idx="2569">
                  <c:v>0.1158866211771965</c:v>
                </c:pt>
                <c:pt idx="2570">
                  <c:v>9.8501771688461304E-2</c:v>
                </c:pt>
                <c:pt idx="2571">
                  <c:v>0.10589813441038132</c:v>
                </c:pt>
                <c:pt idx="2572">
                  <c:v>0.14208570122718811</c:v>
                </c:pt>
                <c:pt idx="2573">
                  <c:v>0.17143872380256653</c:v>
                </c:pt>
                <c:pt idx="2574">
                  <c:v>0.16537550091743469</c:v>
                </c:pt>
                <c:pt idx="2575">
                  <c:v>0.11096560955047607</c:v>
                </c:pt>
                <c:pt idx="2576">
                  <c:v>2.95431949198246E-2</c:v>
                </c:pt>
                <c:pt idx="2577">
                  <c:v>-5.0397586077451706E-2</c:v>
                </c:pt>
                <c:pt idx="2578">
                  <c:v>-0.1096515953540802</c:v>
                </c:pt>
                <c:pt idx="2579">
                  <c:v>-0.12641945481300354</c:v>
                </c:pt>
                <c:pt idx="2580">
                  <c:v>-9.9502086639404297E-2</c:v>
                </c:pt>
                <c:pt idx="2581">
                  <c:v>-6.1485443264245987E-2</c:v>
                </c:pt>
                <c:pt idx="2582">
                  <c:v>-2.0720969885587692E-2</c:v>
                </c:pt>
                <c:pt idx="2583">
                  <c:v>5.3394390270113945E-3</c:v>
                </c:pt>
                <c:pt idx="2584">
                  <c:v>3.813653439283371E-2</c:v>
                </c:pt>
                <c:pt idx="2585">
                  <c:v>9.3710578978061676E-2</c:v>
                </c:pt>
                <c:pt idx="2586">
                  <c:v>0.18582692742347717</c:v>
                </c:pt>
                <c:pt idx="2587">
                  <c:v>0.26844742894172668</c:v>
                </c:pt>
                <c:pt idx="2588">
                  <c:v>0.30031004548072815</c:v>
                </c:pt>
                <c:pt idx="2589">
                  <c:v>0.27781730890274048</c:v>
                </c:pt>
                <c:pt idx="2590">
                  <c:v>0.21834251284599304</c:v>
                </c:pt>
                <c:pt idx="2591">
                  <c:v>0.13834072649478912</c:v>
                </c:pt>
                <c:pt idx="2592">
                  <c:v>2.0653510466217995E-2</c:v>
                </c:pt>
                <c:pt idx="2593">
                  <c:v>-0.11513114720582962</c:v>
                </c:pt>
                <c:pt idx="2594">
                  <c:v>-0.23341144621372223</c:v>
                </c:pt>
                <c:pt idx="2595">
                  <c:v>-0.30137127637863159</c:v>
                </c:pt>
                <c:pt idx="2596">
                  <c:v>-0.31942886114120483</c:v>
                </c:pt>
                <c:pt idx="2597">
                  <c:v>-0.29847627878189087</c:v>
                </c:pt>
                <c:pt idx="2598">
                  <c:v>-0.24266493320465088</c:v>
                </c:pt>
                <c:pt idx="2599">
                  <c:v>-0.15442171692848206</c:v>
                </c:pt>
                <c:pt idx="2600">
                  <c:v>-5.5748939514160156E-2</c:v>
                </c:pt>
                <c:pt idx="2601">
                  <c:v>2.9591020196676254E-2</c:v>
                </c:pt>
                <c:pt idx="2602">
                  <c:v>9.7714409232139587E-2</c:v>
                </c:pt>
                <c:pt idx="2603">
                  <c:v>0.14606250822544098</c:v>
                </c:pt>
                <c:pt idx="2604">
                  <c:v>0.17270371317863464</c:v>
                </c:pt>
                <c:pt idx="2605">
                  <c:v>0.18213461339473724</c:v>
                </c:pt>
                <c:pt idx="2606">
                  <c:v>0.16786700487136841</c:v>
                </c:pt>
                <c:pt idx="2607">
                  <c:v>0.13932637870311737</c:v>
                </c:pt>
                <c:pt idx="2608">
                  <c:v>0.10249140113592148</c:v>
                </c:pt>
                <c:pt idx="2609">
                  <c:v>6.4125210046768188E-2</c:v>
                </c:pt>
                <c:pt idx="2610">
                  <c:v>4.1768506169319153E-2</c:v>
                </c:pt>
                <c:pt idx="2611">
                  <c:v>4.2367331683635712E-2</c:v>
                </c:pt>
                <c:pt idx="2612">
                  <c:v>5.8893844485282898E-2</c:v>
                </c:pt>
                <c:pt idx="2613">
                  <c:v>8.288545161485672E-2</c:v>
                </c:pt>
                <c:pt idx="2614">
                  <c:v>9.7336292266845703E-2</c:v>
                </c:pt>
                <c:pt idx="2615">
                  <c:v>9.676726907491684E-2</c:v>
                </c:pt>
                <c:pt idx="2616">
                  <c:v>9.2186629772186279E-2</c:v>
                </c:pt>
                <c:pt idx="2617">
                  <c:v>8.8398836553096771E-2</c:v>
                </c:pt>
                <c:pt idx="2618">
                  <c:v>8.1749461591243744E-2</c:v>
                </c:pt>
                <c:pt idx="2619">
                  <c:v>6.2561780214309692E-2</c:v>
                </c:pt>
                <c:pt idx="2620">
                  <c:v>2.6842402294278145E-2</c:v>
                </c:pt>
                <c:pt idx="2621">
                  <c:v>-3.6553729325532913E-2</c:v>
                </c:pt>
                <c:pt idx="2622">
                  <c:v>-0.12504550814628601</c:v>
                </c:pt>
                <c:pt idx="2623">
                  <c:v>-0.21017998456954956</c:v>
                </c:pt>
                <c:pt idx="2624">
                  <c:v>-0.30240043997764587</c:v>
                </c:pt>
                <c:pt idx="2625">
                  <c:v>-0.38097977638244629</c:v>
                </c:pt>
                <c:pt idx="2626">
                  <c:v>-0.45173302292823792</c:v>
                </c:pt>
                <c:pt idx="2627">
                  <c:v>-0.51700103282928467</c:v>
                </c:pt>
                <c:pt idx="2628">
                  <c:v>-0.5645027756690979</c:v>
                </c:pt>
                <c:pt idx="2629">
                  <c:v>-0.57944804430007935</c:v>
                </c:pt>
                <c:pt idx="2630">
                  <c:v>-0.55996650457382202</c:v>
                </c:pt>
                <c:pt idx="2631">
                  <c:v>-0.51029640436172485</c:v>
                </c:pt>
                <c:pt idx="2632">
                  <c:v>-0.44275757670402527</c:v>
                </c:pt>
                <c:pt idx="2633">
                  <c:v>-0.36980730295181274</c:v>
                </c:pt>
                <c:pt idx="2634">
                  <c:v>-0.29877039790153503</c:v>
                </c:pt>
                <c:pt idx="2635">
                  <c:v>-0.25455975532531738</c:v>
                </c:pt>
                <c:pt idx="2636">
                  <c:v>-0.2388782799243927</c:v>
                </c:pt>
                <c:pt idx="2637">
                  <c:v>-0.27200329303741455</c:v>
                </c:pt>
                <c:pt idx="2638">
                  <c:v>-0.33766618371009827</c:v>
                </c:pt>
                <c:pt idx="2639">
                  <c:v>-0.42372775077819824</c:v>
                </c:pt>
                <c:pt idx="2640">
                  <c:v>-0.5015636682510376</c:v>
                </c:pt>
                <c:pt idx="2641">
                  <c:v>-0.58399766683578491</c:v>
                </c:pt>
                <c:pt idx="2642">
                  <c:v>-0.65150272846221924</c:v>
                </c:pt>
                <c:pt idx="2643">
                  <c:v>-0.65661168098449707</c:v>
                </c:pt>
                <c:pt idx="2644">
                  <c:v>-0.58108741044998169</c:v>
                </c:pt>
                <c:pt idx="2645">
                  <c:v>-0.43463283777236938</c:v>
                </c:pt>
                <c:pt idx="2646">
                  <c:v>-0.2714684009552002</c:v>
                </c:pt>
                <c:pt idx="2647">
                  <c:v>-0.16667242348194122</c:v>
                </c:pt>
                <c:pt idx="2648">
                  <c:v>-0.13326840102672577</c:v>
                </c:pt>
                <c:pt idx="2649">
                  <c:v>-0.17398937046527863</c:v>
                </c:pt>
                <c:pt idx="2650">
                  <c:v>-0.25730797648429871</c:v>
                </c:pt>
                <c:pt idx="2651">
                  <c:v>-0.33687755465507507</c:v>
                </c:pt>
                <c:pt idx="2652">
                  <c:v>-0.4032650887966156</c:v>
                </c:pt>
                <c:pt idx="2653">
                  <c:v>-0.42038619518280029</c:v>
                </c:pt>
                <c:pt idx="2654">
                  <c:v>-0.36300891637802124</c:v>
                </c:pt>
                <c:pt idx="2655">
                  <c:v>-0.18610672652721405</c:v>
                </c:pt>
                <c:pt idx="2656">
                  <c:v>7.9176068305969238E-2</c:v>
                </c:pt>
                <c:pt idx="2657">
                  <c:v>0.36839571595191956</c:v>
                </c:pt>
                <c:pt idx="2658">
                  <c:v>0.59122753143310547</c:v>
                </c:pt>
                <c:pt idx="2659">
                  <c:v>0.70581459999084473</c:v>
                </c:pt>
                <c:pt idx="2660">
                  <c:v>0.70604819059371948</c:v>
                </c:pt>
                <c:pt idx="2661">
                  <c:v>0.62471508979797363</c:v>
                </c:pt>
                <c:pt idx="2662">
                  <c:v>0.49909189343452454</c:v>
                </c:pt>
                <c:pt idx="2663">
                  <c:v>0.34905984997749329</c:v>
                </c:pt>
                <c:pt idx="2664">
                  <c:v>0.19285321235656738</c:v>
                </c:pt>
                <c:pt idx="2665">
                  <c:v>6.0470186173915863E-2</c:v>
                </c:pt>
                <c:pt idx="2666">
                  <c:v>-1.7761766910552979E-2</c:v>
                </c:pt>
                <c:pt idx="2667">
                  <c:v>-3.8057334721088409E-2</c:v>
                </c:pt>
                <c:pt idx="2668">
                  <c:v>-1.6334995627403259E-2</c:v>
                </c:pt>
                <c:pt idx="2669">
                  <c:v>3.8099586963653564E-2</c:v>
                </c:pt>
                <c:pt idx="2670">
                  <c:v>0.11279405653476715</c:v>
                </c:pt>
                <c:pt idx="2671">
                  <c:v>0.1964370459318161</c:v>
                </c:pt>
                <c:pt idx="2672">
                  <c:v>0.27766156196594238</c:v>
                </c:pt>
                <c:pt idx="2673">
                  <c:v>0.35270026326179504</c:v>
                </c:pt>
                <c:pt idx="2674">
                  <c:v>0.40892678499221802</c:v>
                </c:pt>
                <c:pt idx="2675">
                  <c:v>0.44876500964164734</c:v>
                </c:pt>
                <c:pt idx="2676">
                  <c:v>0.47331535816192627</c:v>
                </c:pt>
                <c:pt idx="2677">
                  <c:v>0.48104888200759888</c:v>
                </c:pt>
                <c:pt idx="2678">
                  <c:v>0.47930023074150085</c:v>
                </c:pt>
                <c:pt idx="2679">
                  <c:v>0.47725778818130493</c:v>
                </c:pt>
                <c:pt idx="2680">
                  <c:v>0.47226622700691223</c:v>
                </c:pt>
                <c:pt idx="2681">
                  <c:v>0.46222051978111267</c:v>
                </c:pt>
                <c:pt idx="2682">
                  <c:v>0.44949167966842651</c:v>
                </c:pt>
                <c:pt idx="2683">
                  <c:v>0.43369406461715698</c:v>
                </c:pt>
                <c:pt idx="2684">
                  <c:v>0.42189198732376099</c:v>
                </c:pt>
                <c:pt idx="2685">
                  <c:v>0.41723296046257019</c:v>
                </c:pt>
                <c:pt idx="2686">
                  <c:v>0.42607811093330383</c:v>
                </c:pt>
                <c:pt idx="2687">
                  <c:v>0.46420839428901672</c:v>
                </c:pt>
                <c:pt idx="2688">
                  <c:v>0.52700549364089966</c:v>
                </c:pt>
                <c:pt idx="2689">
                  <c:v>0.59644913673400879</c:v>
                </c:pt>
                <c:pt idx="2690">
                  <c:v>0.65534359216690063</c:v>
                </c:pt>
                <c:pt idx="2691">
                  <c:v>0.65019911527633667</c:v>
                </c:pt>
                <c:pt idx="2692">
                  <c:v>0.53654474020004272</c:v>
                </c:pt>
                <c:pt idx="2693">
                  <c:v>0.33017915487289429</c:v>
                </c:pt>
                <c:pt idx="2694">
                  <c:v>0.10409064590930939</c:v>
                </c:pt>
                <c:pt idx="2695">
                  <c:v>-5.3962092846632004E-2</c:v>
                </c:pt>
                <c:pt idx="2696">
                  <c:v>-0.105530746281147</c:v>
                </c:pt>
                <c:pt idx="2697">
                  <c:v>-5.2196010947227478E-2</c:v>
                </c:pt>
                <c:pt idx="2698">
                  <c:v>8.9445017278194427E-2</c:v>
                </c:pt>
                <c:pt idx="2699">
                  <c:v>0.21529468894004822</c:v>
                </c:pt>
                <c:pt idx="2700">
                  <c:v>0.20538133382797241</c:v>
                </c:pt>
                <c:pt idx="2701">
                  <c:v>2.115948311984539E-2</c:v>
                </c:pt>
                <c:pt idx="2702">
                  <c:v>-0.26204290986061096</c:v>
                </c:pt>
                <c:pt idx="2703">
                  <c:v>-0.49980103969573975</c:v>
                </c:pt>
                <c:pt idx="2704">
                  <c:v>-0.62692064046859741</c:v>
                </c:pt>
                <c:pt idx="2705">
                  <c:v>-0.62020701169967651</c:v>
                </c:pt>
                <c:pt idx="2706">
                  <c:v>-0.49268233776092529</c:v>
                </c:pt>
                <c:pt idx="2707">
                  <c:v>-0.23433040082454681</c:v>
                </c:pt>
                <c:pt idx="2708">
                  <c:v>7.5132906436920166E-2</c:v>
                </c:pt>
                <c:pt idx="2709">
                  <c:v>0.31837138533592224</c:v>
                </c:pt>
                <c:pt idx="2710">
                  <c:v>0.42071986198425293</c:v>
                </c:pt>
                <c:pt idx="2711">
                  <c:v>0.38967564702033997</c:v>
                </c:pt>
                <c:pt idx="2712">
                  <c:v>0.29829192161560059</c:v>
                </c:pt>
                <c:pt idx="2713">
                  <c:v>0.18286716938018799</c:v>
                </c:pt>
                <c:pt idx="2714">
                  <c:v>6.3534118235111237E-2</c:v>
                </c:pt>
                <c:pt idx="2715">
                  <c:v>-5.5896475911140442E-2</c:v>
                </c:pt>
                <c:pt idx="2716">
                  <c:v>-0.16004949808120728</c:v>
                </c:pt>
                <c:pt idx="2717">
                  <c:v>-0.22443903982639313</c:v>
                </c:pt>
                <c:pt idx="2718">
                  <c:v>-0.22939971089363098</c:v>
                </c:pt>
                <c:pt idx="2719">
                  <c:v>-0.20800045132637024</c:v>
                </c:pt>
                <c:pt idx="2720">
                  <c:v>-0.137467160820961</c:v>
                </c:pt>
                <c:pt idx="2721">
                  <c:v>3.8022873923182487E-3</c:v>
                </c:pt>
                <c:pt idx="2722">
                  <c:v>0.14510215818881989</c:v>
                </c:pt>
                <c:pt idx="2723">
                  <c:v>0.19764922559261322</c:v>
                </c:pt>
                <c:pt idx="2724">
                  <c:v>0.16463054716587067</c:v>
                </c:pt>
                <c:pt idx="2725">
                  <c:v>7.628941535949707E-2</c:v>
                </c:pt>
                <c:pt idx="2726">
                  <c:v>-5.0191562622785568E-2</c:v>
                </c:pt>
                <c:pt idx="2727">
                  <c:v>-0.19748528301715851</c:v>
                </c:pt>
                <c:pt idx="2728">
                  <c:v>-0.34001445770263672</c:v>
                </c:pt>
                <c:pt idx="2729">
                  <c:v>-0.44255355000495911</c:v>
                </c:pt>
                <c:pt idx="2730">
                  <c:v>-0.49101829528808594</c:v>
                </c:pt>
                <c:pt idx="2731">
                  <c:v>-0.48049551248550415</c:v>
                </c:pt>
                <c:pt idx="2732">
                  <c:v>-0.42217442393302917</c:v>
                </c:pt>
                <c:pt idx="2733">
                  <c:v>-0.32692486047744751</c:v>
                </c:pt>
                <c:pt idx="2734">
                  <c:v>-0.23696702718734741</c:v>
                </c:pt>
                <c:pt idx="2735">
                  <c:v>-0.14815530180931091</c:v>
                </c:pt>
                <c:pt idx="2736">
                  <c:v>-9.2263005673885345E-2</c:v>
                </c:pt>
                <c:pt idx="2737">
                  <c:v>-6.0745485126972198E-2</c:v>
                </c:pt>
                <c:pt idx="2738">
                  <c:v>-4.2562488466501236E-2</c:v>
                </c:pt>
                <c:pt idx="2739">
                  <c:v>-5.6546773761510849E-2</c:v>
                </c:pt>
                <c:pt idx="2740">
                  <c:v>-0.13580803573131561</c:v>
                </c:pt>
                <c:pt idx="2741">
                  <c:v>-0.2850983738899231</c:v>
                </c:pt>
                <c:pt idx="2742">
                  <c:v>-0.46021613478660583</c:v>
                </c:pt>
                <c:pt idx="2743">
                  <c:v>-0.61572092771530151</c:v>
                </c:pt>
                <c:pt idx="2744">
                  <c:v>-0.70450907945632935</c:v>
                </c:pt>
                <c:pt idx="2745">
                  <c:v>-0.70828104019165039</c:v>
                </c:pt>
                <c:pt idx="2746">
                  <c:v>-0.6546180248260498</c:v>
                </c:pt>
                <c:pt idx="2747">
                  <c:v>-0.56231820583343506</c:v>
                </c:pt>
                <c:pt idx="2748">
                  <c:v>-0.46436929702758789</c:v>
                </c:pt>
                <c:pt idx="2749">
                  <c:v>-0.38485357165336609</c:v>
                </c:pt>
                <c:pt idx="2750">
                  <c:v>-0.33477017283439636</c:v>
                </c:pt>
                <c:pt idx="2751">
                  <c:v>-0.29162347316741943</c:v>
                </c:pt>
                <c:pt idx="2752">
                  <c:v>-0.22630225121974945</c:v>
                </c:pt>
                <c:pt idx="2753">
                  <c:v>-0.14653176069259644</c:v>
                </c:pt>
                <c:pt idx="2754">
                  <c:v>-1.6954870894551277E-2</c:v>
                </c:pt>
                <c:pt idx="2755">
                  <c:v>0.18875665962696075</c:v>
                </c:pt>
                <c:pt idx="2756">
                  <c:v>0.39961829781532288</c:v>
                </c:pt>
                <c:pt idx="2757">
                  <c:v>0.5204729437828064</c:v>
                </c:pt>
                <c:pt idx="2758">
                  <c:v>0.5149034857749939</c:v>
                </c:pt>
                <c:pt idx="2759">
                  <c:v>0.38335072994232178</c:v>
                </c:pt>
                <c:pt idx="2760">
                  <c:v>0.19292061030864716</c:v>
                </c:pt>
                <c:pt idx="2761">
                  <c:v>1.2320699170231819E-2</c:v>
                </c:pt>
                <c:pt idx="2762">
                  <c:v>-0.14905834197998047</c:v>
                </c:pt>
                <c:pt idx="2763">
                  <c:v>-0.27072873711585999</c:v>
                </c:pt>
                <c:pt idx="2764">
                  <c:v>-0.31900358200073242</c:v>
                </c:pt>
                <c:pt idx="2765">
                  <c:v>-0.29376569390296936</c:v>
                </c:pt>
                <c:pt idx="2766">
                  <c:v>-0.21729357540607452</c:v>
                </c:pt>
                <c:pt idx="2767">
                  <c:v>-0.10374098271131516</c:v>
                </c:pt>
                <c:pt idx="2768">
                  <c:v>3.0026135966181755E-2</c:v>
                </c:pt>
                <c:pt idx="2769">
                  <c:v>0.15642699599266052</c:v>
                </c:pt>
                <c:pt idx="2770">
                  <c:v>0.26017364859580994</c:v>
                </c:pt>
                <c:pt idx="2771">
                  <c:v>0.33577179908752441</c:v>
                </c:pt>
                <c:pt idx="2772">
                  <c:v>0.38759371638298035</c:v>
                </c:pt>
                <c:pt idx="2773">
                  <c:v>0.41071507334709167</c:v>
                </c:pt>
                <c:pt idx="2774">
                  <c:v>0.41945183277130127</c:v>
                </c:pt>
                <c:pt idx="2775">
                  <c:v>0.41540011763572693</c:v>
                </c:pt>
                <c:pt idx="2776">
                  <c:v>0.40053433179855347</c:v>
                </c:pt>
                <c:pt idx="2777">
                  <c:v>0.37821096181869507</c:v>
                </c:pt>
                <c:pt idx="2778">
                  <c:v>0.35573041439056396</c:v>
                </c:pt>
                <c:pt idx="2779">
                  <c:v>0.34176015853881836</c:v>
                </c:pt>
                <c:pt idx="2780">
                  <c:v>0.33782824873924255</c:v>
                </c:pt>
                <c:pt idx="2781">
                  <c:v>0.35061070322990417</c:v>
                </c:pt>
                <c:pt idx="2782">
                  <c:v>0.386147141456604</c:v>
                </c:pt>
                <c:pt idx="2783">
                  <c:v>0.43238037824630737</c:v>
                </c:pt>
                <c:pt idx="2784">
                  <c:v>0.48136895895004272</c:v>
                </c:pt>
                <c:pt idx="2785">
                  <c:v>0.52954721450805664</c:v>
                </c:pt>
                <c:pt idx="2786">
                  <c:v>0.5756148099899292</c:v>
                </c:pt>
                <c:pt idx="2787">
                  <c:v>0.607086181640625</c:v>
                </c:pt>
                <c:pt idx="2788">
                  <c:v>0.59976166486740112</c:v>
                </c:pt>
                <c:pt idx="2789">
                  <c:v>0.51438486576080322</c:v>
                </c:pt>
                <c:pt idx="2790">
                  <c:v>0.3340529203414917</c:v>
                </c:pt>
                <c:pt idx="2791">
                  <c:v>7.4633084237575531E-2</c:v>
                </c:pt>
                <c:pt idx="2792">
                  <c:v>-0.16487617790699005</c:v>
                </c:pt>
                <c:pt idx="2793">
                  <c:v>-0.29459872841835022</c:v>
                </c:pt>
                <c:pt idx="2794">
                  <c:v>-0.28789901733398438</c:v>
                </c:pt>
                <c:pt idx="2795">
                  <c:v>-0.16662466526031494</c:v>
                </c:pt>
                <c:pt idx="2796">
                  <c:v>-2.3254724219441414E-3</c:v>
                </c:pt>
                <c:pt idx="2797">
                  <c:v>0.11506284773349762</c:v>
                </c:pt>
                <c:pt idx="2798">
                  <c:v>0.10073211044073105</c:v>
                </c:pt>
                <c:pt idx="2799">
                  <c:v>-7.4641101062297821E-2</c:v>
                </c:pt>
                <c:pt idx="2800">
                  <c:v>-0.33171096444129944</c:v>
                </c:pt>
                <c:pt idx="2801">
                  <c:v>-0.56139677762985229</c:v>
                </c:pt>
                <c:pt idx="2802">
                  <c:v>-0.70716893672943115</c:v>
                </c:pt>
                <c:pt idx="2803">
                  <c:v>-0.73894578218460083</c:v>
                </c:pt>
                <c:pt idx="2804">
                  <c:v>-0.64658790826797485</c:v>
                </c:pt>
                <c:pt idx="2805">
                  <c:v>-0.45186731219291687</c:v>
                </c:pt>
                <c:pt idx="2806">
                  <c:v>-0.19057604670524597</c:v>
                </c:pt>
                <c:pt idx="2807">
                  <c:v>9.1514989733695984E-2</c:v>
                </c:pt>
                <c:pt idx="2808">
                  <c:v>0.33492657542228699</c:v>
                </c:pt>
                <c:pt idx="2809">
                  <c:v>0.49183914065361023</c:v>
                </c:pt>
                <c:pt idx="2810">
                  <c:v>0.53552615642547607</c:v>
                </c:pt>
                <c:pt idx="2811">
                  <c:v>0.46896091103553772</c:v>
                </c:pt>
                <c:pt idx="2812">
                  <c:v>0.33592268824577332</c:v>
                </c:pt>
                <c:pt idx="2813">
                  <c:v>0.18051153421401978</c:v>
                </c:pt>
                <c:pt idx="2814">
                  <c:v>4.7693897038698196E-2</c:v>
                </c:pt>
                <c:pt idx="2815">
                  <c:v>-3.6886222660541534E-2</c:v>
                </c:pt>
                <c:pt idx="2816">
                  <c:v>-6.7357577383518219E-2</c:v>
                </c:pt>
                <c:pt idx="2817">
                  <c:v>-5.3359717130661011E-2</c:v>
                </c:pt>
                <c:pt idx="2818">
                  <c:v>-1.9251815974712372E-2</c:v>
                </c:pt>
                <c:pt idx="2819">
                  <c:v>2.8271800838410854E-3</c:v>
                </c:pt>
                <c:pt idx="2820">
                  <c:v>-6.4984112977981567E-3</c:v>
                </c:pt>
                <c:pt idx="2821">
                  <c:v>-3.294556587934494E-2</c:v>
                </c:pt>
                <c:pt idx="2822">
                  <c:v>-8.0790847539901733E-2</c:v>
                </c:pt>
                <c:pt idx="2823">
                  <c:v>-0.13621893525123596</c:v>
                </c:pt>
                <c:pt idx="2824">
                  <c:v>-0.19371019303798676</c:v>
                </c:pt>
                <c:pt idx="2825">
                  <c:v>-0.25575095415115356</c:v>
                </c:pt>
                <c:pt idx="2826">
                  <c:v>-0.30304098129272461</c:v>
                </c:pt>
                <c:pt idx="2827">
                  <c:v>-0.33735045790672302</c:v>
                </c:pt>
                <c:pt idx="2828">
                  <c:v>-0.35020899772644043</c:v>
                </c:pt>
                <c:pt idx="2829">
                  <c:v>-0.34269008040428162</c:v>
                </c:pt>
                <c:pt idx="2830">
                  <c:v>-0.33517518639564514</c:v>
                </c:pt>
                <c:pt idx="2831">
                  <c:v>-0.32701832056045532</c:v>
                </c:pt>
                <c:pt idx="2832">
                  <c:v>-0.32577568292617798</c:v>
                </c:pt>
                <c:pt idx="2833">
                  <c:v>-0.3122355043888092</c:v>
                </c:pt>
                <c:pt idx="2834">
                  <c:v>-0.27359065413475037</c:v>
                </c:pt>
                <c:pt idx="2835">
                  <c:v>-0.20584166049957275</c:v>
                </c:pt>
                <c:pt idx="2836">
                  <c:v>-0.11080223321914673</c:v>
                </c:pt>
                <c:pt idx="2837">
                  <c:v>-1.7263436689972878E-2</c:v>
                </c:pt>
                <c:pt idx="2838">
                  <c:v>9.0728290379047394E-3</c:v>
                </c:pt>
                <c:pt idx="2839">
                  <c:v>-6.8696297705173492E-2</c:v>
                </c:pt>
                <c:pt idx="2840">
                  <c:v>-0.24770013988018036</c:v>
                </c:pt>
                <c:pt idx="2841">
                  <c:v>-0.47858348488807678</c:v>
                </c:pt>
                <c:pt idx="2842">
                  <c:v>-0.68321114778518677</c:v>
                </c:pt>
                <c:pt idx="2843">
                  <c:v>-0.79122751951217651</c:v>
                </c:pt>
                <c:pt idx="2844">
                  <c:v>-0.78048324584960938</c:v>
                </c:pt>
                <c:pt idx="2845">
                  <c:v>-0.66002154350280762</c:v>
                </c:pt>
                <c:pt idx="2846">
                  <c:v>-0.48574963212013245</c:v>
                </c:pt>
                <c:pt idx="2847">
                  <c:v>-0.32056483626365662</c:v>
                </c:pt>
                <c:pt idx="2848">
                  <c:v>-0.21787440776824951</c:v>
                </c:pt>
                <c:pt idx="2849">
                  <c:v>-0.1696208119392395</c:v>
                </c:pt>
                <c:pt idx="2850">
                  <c:v>-0.13520105183124542</c:v>
                </c:pt>
                <c:pt idx="2851">
                  <c:v>-8.4613889455795288E-2</c:v>
                </c:pt>
                <c:pt idx="2852">
                  <c:v>-5.3821899928152561E-3</c:v>
                </c:pt>
                <c:pt idx="2853">
                  <c:v>9.8116137087345123E-2</c:v>
                </c:pt>
                <c:pt idx="2854">
                  <c:v>0.20118792355060577</c:v>
                </c:pt>
                <c:pt idx="2855">
                  <c:v>0.27938055992126465</c:v>
                </c:pt>
                <c:pt idx="2856">
                  <c:v>0.30257830023765564</c:v>
                </c:pt>
                <c:pt idx="2857">
                  <c:v>0.25751057267189026</c:v>
                </c:pt>
                <c:pt idx="2858">
                  <c:v>0.16807842254638672</c:v>
                </c:pt>
                <c:pt idx="2859">
                  <c:v>5.1799140870571136E-2</c:v>
                </c:pt>
                <c:pt idx="2860">
                  <c:v>-6.6809795796871185E-2</c:v>
                </c:pt>
                <c:pt idx="2861">
                  <c:v>-0.16957797110080719</c:v>
                </c:pt>
                <c:pt idx="2862">
                  <c:v>-0.22998644411563873</c:v>
                </c:pt>
                <c:pt idx="2863">
                  <c:v>-0.24793457984924316</c:v>
                </c:pt>
                <c:pt idx="2864">
                  <c:v>-0.22561968863010406</c:v>
                </c:pt>
                <c:pt idx="2865">
                  <c:v>-0.18304358422756195</c:v>
                </c:pt>
                <c:pt idx="2866">
                  <c:v>-0.11233054101467133</c:v>
                </c:pt>
                <c:pt idx="2867">
                  <c:v>-2.8681792318820953E-2</c:v>
                </c:pt>
                <c:pt idx="2868">
                  <c:v>6.7373365163803101E-2</c:v>
                </c:pt>
                <c:pt idx="2869">
                  <c:v>0.14779181778430939</c:v>
                </c:pt>
                <c:pt idx="2870">
                  <c:v>0.21877545118331909</c:v>
                </c:pt>
                <c:pt idx="2871">
                  <c:v>0.26655220985412598</c:v>
                </c:pt>
                <c:pt idx="2872">
                  <c:v>0.31097826361656189</c:v>
                </c:pt>
                <c:pt idx="2873">
                  <c:v>0.36451634764671326</c:v>
                </c:pt>
                <c:pt idx="2874">
                  <c:v>0.43809497356414795</c:v>
                </c:pt>
                <c:pt idx="2875">
                  <c:v>0.50312697887420654</c:v>
                </c:pt>
                <c:pt idx="2876">
                  <c:v>0.53786128759384155</c:v>
                </c:pt>
                <c:pt idx="2877">
                  <c:v>0.53055340051651001</c:v>
                </c:pt>
                <c:pt idx="2878">
                  <c:v>0.49578285217285156</c:v>
                </c:pt>
                <c:pt idx="2879">
                  <c:v>0.44982588291168213</c:v>
                </c:pt>
                <c:pt idx="2880">
                  <c:v>0.40856152772903442</c:v>
                </c:pt>
                <c:pt idx="2881">
                  <c:v>0.37682640552520752</c:v>
                </c:pt>
                <c:pt idx="2882">
                  <c:v>0.35535573959350586</c:v>
                </c:pt>
                <c:pt idx="2883">
                  <c:v>0.3487834632396698</c:v>
                </c:pt>
                <c:pt idx="2884">
                  <c:v>0.37076064944267273</c:v>
                </c:pt>
                <c:pt idx="2885">
                  <c:v>0.42905771732330322</c:v>
                </c:pt>
                <c:pt idx="2886">
                  <c:v>0.49689775705337524</c:v>
                </c:pt>
                <c:pt idx="2887">
                  <c:v>0.56029927730560303</c:v>
                </c:pt>
                <c:pt idx="2888">
                  <c:v>0.58966302871704102</c:v>
                </c:pt>
                <c:pt idx="2889">
                  <c:v>0.55104559659957886</c:v>
                </c:pt>
                <c:pt idx="2890">
                  <c:v>0.41618072986602783</c:v>
                </c:pt>
                <c:pt idx="2891">
                  <c:v>0.21895802021026611</c:v>
                </c:pt>
                <c:pt idx="2892">
                  <c:v>2.6416268199682236E-2</c:v>
                </c:pt>
                <c:pt idx="2893">
                  <c:v>-7.7010273933410645E-2</c:v>
                </c:pt>
                <c:pt idx="2894">
                  <c:v>-6.1015062034130096E-2</c:v>
                </c:pt>
                <c:pt idx="2895">
                  <c:v>4.9312546849250793E-2</c:v>
                </c:pt>
                <c:pt idx="2896">
                  <c:v>0.19632649421691895</c:v>
                </c:pt>
                <c:pt idx="2897">
                  <c:v>0.30738949775695801</c:v>
                </c:pt>
                <c:pt idx="2898">
                  <c:v>0.33074381947517395</c:v>
                </c:pt>
                <c:pt idx="2899">
                  <c:v>0.21958398818969727</c:v>
                </c:pt>
                <c:pt idx="2900">
                  <c:v>-5.8958686888217926E-2</c:v>
                </c:pt>
                <c:pt idx="2901">
                  <c:v>-0.41748747229576111</c:v>
                </c:pt>
                <c:pt idx="2902">
                  <c:v>-0.69487541913986206</c:v>
                </c:pt>
                <c:pt idx="2903">
                  <c:v>-0.8483123779296875</c:v>
                </c:pt>
                <c:pt idx="2904">
                  <c:v>-0.84967648983001709</c:v>
                </c:pt>
                <c:pt idx="2905">
                  <c:v>-0.69836556911468506</c:v>
                </c:pt>
                <c:pt idx="2906">
                  <c:v>-0.41571098566055298</c:v>
                </c:pt>
                <c:pt idx="2907">
                  <c:v>-6.1576511710882187E-2</c:v>
                </c:pt>
                <c:pt idx="2908">
                  <c:v>0.27305927872657776</c:v>
                </c:pt>
                <c:pt idx="2909">
                  <c:v>0.48693445324897766</c:v>
                </c:pt>
                <c:pt idx="2910">
                  <c:v>0.56726974248886108</c:v>
                </c:pt>
                <c:pt idx="2911">
                  <c:v>0.53084272146224976</c:v>
                </c:pt>
                <c:pt idx="2912">
                  <c:v>0.40012997388839722</c:v>
                </c:pt>
                <c:pt idx="2913">
                  <c:v>0.21128381788730621</c:v>
                </c:pt>
                <c:pt idx="2914">
                  <c:v>1.3684455305337906E-2</c:v>
                </c:pt>
                <c:pt idx="2915">
                  <c:v>-0.14742821455001831</c:v>
                </c:pt>
                <c:pt idx="2916">
                  <c:v>-0.26219660043716431</c:v>
                </c:pt>
                <c:pt idx="2917">
                  <c:v>-0.31411457061767578</c:v>
                </c:pt>
                <c:pt idx="2918">
                  <c:v>-0.31087109446525574</c:v>
                </c:pt>
                <c:pt idx="2919">
                  <c:v>-0.26674884557723999</c:v>
                </c:pt>
                <c:pt idx="2920">
                  <c:v>-0.20186968147754669</c:v>
                </c:pt>
                <c:pt idx="2921">
                  <c:v>-0.14527851343154907</c:v>
                </c:pt>
                <c:pt idx="2922">
                  <c:v>-9.9162675440311432E-2</c:v>
                </c:pt>
                <c:pt idx="2923">
                  <c:v>-7.4995853006839752E-2</c:v>
                </c:pt>
                <c:pt idx="2924">
                  <c:v>-5.5978216230869293E-2</c:v>
                </c:pt>
                <c:pt idx="2925">
                  <c:v>-5.605219304561615E-2</c:v>
                </c:pt>
                <c:pt idx="2926">
                  <c:v>-7.8059494495391846E-2</c:v>
                </c:pt>
                <c:pt idx="2927">
                  <c:v>-0.12015243619680405</c:v>
                </c:pt>
                <c:pt idx="2928">
                  <c:v>-0.17882640659809113</c:v>
                </c:pt>
                <c:pt idx="2929">
                  <c:v>-0.25607940554618835</c:v>
                </c:pt>
                <c:pt idx="2930">
                  <c:v>-0.33918121457099915</c:v>
                </c:pt>
                <c:pt idx="2931">
                  <c:v>-0.41676849126815796</c:v>
                </c:pt>
                <c:pt idx="2932">
                  <c:v>-0.47079336643218994</c:v>
                </c:pt>
                <c:pt idx="2933">
                  <c:v>-0.49445527791976929</c:v>
                </c:pt>
                <c:pt idx="2934">
                  <c:v>-0.47827151417732239</c:v>
                </c:pt>
                <c:pt idx="2935">
                  <c:v>-0.43086084723472595</c:v>
                </c:pt>
                <c:pt idx="2936">
                  <c:v>-0.38355085253715515</c:v>
                </c:pt>
                <c:pt idx="2937">
                  <c:v>-0.35188671946525574</c:v>
                </c:pt>
                <c:pt idx="2938">
                  <c:v>-0.34633749723434448</c:v>
                </c:pt>
                <c:pt idx="2939">
                  <c:v>-0.37418669462203979</c:v>
                </c:pt>
                <c:pt idx="2940">
                  <c:v>-0.42100131511688232</c:v>
                </c:pt>
                <c:pt idx="2941">
                  <c:v>-0.47577452659606934</c:v>
                </c:pt>
                <c:pt idx="2942">
                  <c:v>-0.51343482732772827</c:v>
                </c:pt>
                <c:pt idx="2943">
                  <c:v>-0.52426767349243164</c:v>
                </c:pt>
                <c:pt idx="2944">
                  <c:v>-0.50695902109146118</c:v>
                </c:pt>
                <c:pt idx="2945">
                  <c:v>-0.48507922887802124</c:v>
                </c:pt>
                <c:pt idx="2946">
                  <c:v>-0.48076066374778748</c:v>
                </c:pt>
                <c:pt idx="2947">
                  <c:v>-0.48169267177581787</c:v>
                </c:pt>
                <c:pt idx="2948">
                  <c:v>-0.46381726861000061</c:v>
                </c:pt>
                <c:pt idx="2949">
                  <c:v>-0.39904364943504333</c:v>
                </c:pt>
                <c:pt idx="2950">
                  <c:v>-0.29037067294120789</c:v>
                </c:pt>
                <c:pt idx="2951">
                  <c:v>-0.14927117526531219</c:v>
                </c:pt>
                <c:pt idx="2952">
                  <c:v>1.9415311515331268E-2</c:v>
                </c:pt>
                <c:pt idx="2953">
                  <c:v>0.19622030854225159</c:v>
                </c:pt>
                <c:pt idx="2954">
                  <c:v>0.36114907264709473</c:v>
                </c:pt>
                <c:pt idx="2955">
                  <c:v>0.46853822469711304</c:v>
                </c:pt>
                <c:pt idx="2956">
                  <c:v>0.48936015367507935</c:v>
                </c:pt>
                <c:pt idx="2957">
                  <c:v>0.42208719253540039</c:v>
                </c:pt>
                <c:pt idx="2958">
                  <c:v>0.27475020289421082</c:v>
                </c:pt>
                <c:pt idx="2959">
                  <c:v>8.7804757058620453E-2</c:v>
                </c:pt>
                <c:pt idx="2960">
                  <c:v>-0.11190489679574966</c:v>
                </c:pt>
                <c:pt idx="2961">
                  <c:v>-0.2822190523147583</c:v>
                </c:pt>
                <c:pt idx="2962">
                  <c:v>-0.39310535788536072</c:v>
                </c:pt>
                <c:pt idx="2963">
                  <c:v>-0.42536324262619019</c:v>
                </c:pt>
                <c:pt idx="2964">
                  <c:v>-0.38356864452362061</c:v>
                </c:pt>
                <c:pt idx="2965">
                  <c:v>-0.28170469403266907</c:v>
                </c:pt>
                <c:pt idx="2966">
                  <c:v>-0.15630018711090088</c:v>
                </c:pt>
                <c:pt idx="2967">
                  <c:v>-2.4991130456328392E-2</c:v>
                </c:pt>
                <c:pt idx="2968">
                  <c:v>9.7131311893463135E-2</c:v>
                </c:pt>
                <c:pt idx="2969">
                  <c:v>0.19688805937767029</c:v>
                </c:pt>
                <c:pt idx="2970">
                  <c:v>0.26999157667160034</c:v>
                </c:pt>
                <c:pt idx="2971">
                  <c:v>0.32278913259506226</c:v>
                </c:pt>
                <c:pt idx="2972">
                  <c:v>0.36544898152351379</c:v>
                </c:pt>
                <c:pt idx="2973">
                  <c:v>0.39851143956184387</c:v>
                </c:pt>
                <c:pt idx="2974">
                  <c:v>0.42116481065750122</c:v>
                </c:pt>
                <c:pt idx="2975">
                  <c:v>0.42978590726852417</c:v>
                </c:pt>
                <c:pt idx="2976">
                  <c:v>0.43048843741416931</c:v>
                </c:pt>
                <c:pt idx="2977">
                  <c:v>0.41899740695953369</c:v>
                </c:pt>
                <c:pt idx="2978">
                  <c:v>0.39704468846321106</c:v>
                </c:pt>
                <c:pt idx="2979">
                  <c:v>0.37598726153373718</c:v>
                </c:pt>
                <c:pt idx="2980">
                  <c:v>0.35337623953819275</c:v>
                </c:pt>
                <c:pt idx="2981">
                  <c:v>0.33241912722587585</c:v>
                </c:pt>
                <c:pt idx="2982">
                  <c:v>0.32020881772041321</c:v>
                </c:pt>
                <c:pt idx="2983">
                  <c:v>0.30713528394699097</c:v>
                </c:pt>
                <c:pt idx="2984">
                  <c:v>0.31327334046363831</c:v>
                </c:pt>
                <c:pt idx="2985">
                  <c:v>0.35538238286972046</c:v>
                </c:pt>
                <c:pt idx="2986">
                  <c:v>0.42613649368286133</c:v>
                </c:pt>
                <c:pt idx="2987">
                  <c:v>0.51911658048629761</c:v>
                </c:pt>
                <c:pt idx="2988">
                  <c:v>0.60208970308303833</c:v>
                </c:pt>
                <c:pt idx="2989">
                  <c:v>0.61270874738693237</c:v>
                </c:pt>
                <c:pt idx="2990">
                  <c:v>0.51545780897140503</c:v>
                </c:pt>
                <c:pt idx="2991">
                  <c:v>0.31640523672103882</c:v>
                </c:pt>
                <c:pt idx="2992">
                  <c:v>9.4175636768341064E-2</c:v>
                </c:pt>
                <c:pt idx="2993">
                  <c:v>-7.3247164487838745E-2</c:v>
                </c:pt>
                <c:pt idx="2994">
                  <c:v>-0.12712371349334717</c:v>
                </c:pt>
                <c:pt idx="2995">
                  <c:v>-5.5963851511478424E-2</c:v>
                </c:pt>
                <c:pt idx="2996">
                  <c:v>0.10154055058956146</c:v>
                </c:pt>
                <c:pt idx="2997">
                  <c:v>0.24366405606269836</c:v>
                </c:pt>
                <c:pt idx="2998">
                  <c:v>0.27024641633033752</c:v>
                </c:pt>
                <c:pt idx="2999">
                  <c:v>0.14901505410671234</c:v>
                </c:pt>
                <c:pt idx="3000">
                  <c:v>-0.10509365051984787</c:v>
                </c:pt>
                <c:pt idx="3001">
                  <c:v>-0.40540653467178345</c:v>
                </c:pt>
                <c:pt idx="3002">
                  <c:v>-0.63728982210159302</c:v>
                </c:pt>
                <c:pt idx="3003">
                  <c:v>-0.74210596084594727</c:v>
                </c:pt>
                <c:pt idx="3004">
                  <c:v>-0.69508868455886841</c:v>
                </c:pt>
                <c:pt idx="3005">
                  <c:v>-0.49522444605827332</c:v>
                </c:pt>
                <c:pt idx="3006">
                  <c:v>-0.18712919950485229</c:v>
                </c:pt>
                <c:pt idx="3007">
                  <c:v>0.14906072616577148</c:v>
                </c:pt>
                <c:pt idx="3008">
                  <c:v>0.39563030004501343</c:v>
                </c:pt>
                <c:pt idx="3009">
                  <c:v>0.50254106521606445</c:v>
                </c:pt>
                <c:pt idx="3010">
                  <c:v>0.48253226280212402</c:v>
                </c:pt>
                <c:pt idx="3011">
                  <c:v>0.3833191990852356</c:v>
                </c:pt>
                <c:pt idx="3012">
                  <c:v>0.25372818112373352</c:v>
                </c:pt>
                <c:pt idx="3013">
                  <c:v>0.13120612502098083</c:v>
                </c:pt>
                <c:pt idx="3014">
                  <c:v>3.736511617898941E-2</c:v>
                </c:pt>
                <c:pt idx="3015">
                  <c:v>-3.1111292541027069E-2</c:v>
                </c:pt>
                <c:pt idx="3016">
                  <c:v>-7.3922939598560333E-2</c:v>
                </c:pt>
                <c:pt idx="3017">
                  <c:v>-8.4761582314968109E-2</c:v>
                </c:pt>
                <c:pt idx="3018">
                  <c:v>-6.1167038977146149E-2</c:v>
                </c:pt>
                <c:pt idx="3019">
                  <c:v>-1.3890942558646202E-2</c:v>
                </c:pt>
                <c:pt idx="3020">
                  <c:v>3.2019291073083878E-2</c:v>
                </c:pt>
                <c:pt idx="3021">
                  <c:v>4.5255709439516068E-2</c:v>
                </c:pt>
                <c:pt idx="3022">
                  <c:v>3.3830218017101288E-2</c:v>
                </c:pt>
                <c:pt idx="3023">
                  <c:v>-2.6593874208629131E-3</c:v>
                </c:pt>
                <c:pt idx="3024">
                  <c:v>-5.1603760570287704E-2</c:v>
                </c:pt>
                <c:pt idx="3025">
                  <c:v>-0.10210756957530975</c:v>
                </c:pt>
                <c:pt idx="3026">
                  <c:v>-0.1512727290391922</c:v>
                </c:pt>
                <c:pt idx="3027">
                  <c:v>-0.18973153829574585</c:v>
                </c:pt>
                <c:pt idx="3028">
                  <c:v>-0.23512405157089233</c:v>
                </c:pt>
                <c:pt idx="3029">
                  <c:v>-0.2840883731842041</c:v>
                </c:pt>
                <c:pt idx="3030">
                  <c:v>-0.31761065125465393</c:v>
                </c:pt>
                <c:pt idx="3031">
                  <c:v>-0.32627299427986145</c:v>
                </c:pt>
                <c:pt idx="3032">
                  <c:v>-0.32225054502487183</c:v>
                </c:pt>
                <c:pt idx="3033">
                  <c:v>-0.29169374704360962</c:v>
                </c:pt>
                <c:pt idx="3034">
                  <c:v>-0.22385184466838837</c:v>
                </c:pt>
                <c:pt idx="3035">
                  <c:v>-0.12878502905368805</c:v>
                </c:pt>
                <c:pt idx="3036">
                  <c:v>-3.6732595413923264E-2</c:v>
                </c:pt>
                <c:pt idx="3037">
                  <c:v>-8.190009742975235E-3</c:v>
                </c:pt>
                <c:pt idx="3038">
                  <c:v>-7.9731300473213196E-2</c:v>
                </c:pt>
                <c:pt idx="3039">
                  <c:v>-0.25553324818611145</c:v>
                </c:pt>
                <c:pt idx="3040">
                  <c:v>-0.46634373068809509</c:v>
                </c:pt>
                <c:pt idx="3041">
                  <c:v>-0.63910567760467529</c:v>
                </c:pt>
                <c:pt idx="3042">
                  <c:v>-0.73003530502319336</c:v>
                </c:pt>
                <c:pt idx="3043">
                  <c:v>-0.73581421375274658</c:v>
                </c:pt>
                <c:pt idx="3044">
                  <c:v>-0.69325929880142212</c:v>
                </c:pt>
                <c:pt idx="3045">
                  <c:v>-0.62175989151000977</c:v>
                </c:pt>
                <c:pt idx="3046">
                  <c:v>-0.51298171281814575</c:v>
                </c:pt>
                <c:pt idx="3047">
                  <c:v>-0.35053014755249023</c:v>
                </c:pt>
                <c:pt idx="3048">
                  <c:v>-0.15413826704025269</c:v>
                </c:pt>
                <c:pt idx="3049">
                  <c:v>6.8285278975963593E-2</c:v>
                </c:pt>
                <c:pt idx="3050">
                  <c:v>0.27762147784233093</c:v>
                </c:pt>
                <c:pt idx="3051">
                  <c:v>0.42817601561546326</c:v>
                </c:pt>
                <c:pt idx="3052">
                  <c:v>0.46659824252128601</c:v>
                </c:pt>
                <c:pt idx="3053">
                  <c:v>0.38926717638969421</c:v>
                </c:pt>
                <c:pt idx="3054">
                  <c:v>0.24268519878387451</c:v>
                </c:pt>
                <c:pt idx="3055">
                  <c:v>7.8941613435745239E-2</c:v>
                </c:pt>
                <c:pt idx="3056">
                  <c:v>-7.9024314880371094E-2</c:v>
                </c:pt>
                <c:pt idx="3057">
                  <c:v>-0.21687766909599304</c:v>
                </c:pt>
                <c:pt idx="3058">
                  <c:v>-0.33454331755638123</c:v>
                </c:pt>
                <c:pt idx="3059">
                  <c:v>-0.40892240405082703</c:v>
                </c:pt>
                <c:pt idx="3060">
                  <c:v>-0.44343775510787964</c:v>
                </c:pt>
                <c:pt idx="3061">
                  <c:v>-0.43812182545661926</c:v>
                </c:pt>
                <c:pt idx="3062">
                  <c:v>-0.39985433220863342</c:v>
                </c:pt>
                <c:pt idx="3063">
                  <c:v>-0.34156125783920288</c:v>
                </c:pt>
                <c:pt idx="3064">
                  <c:v>-0.26069891452789307</c:v>
                </c:pt>
                <c:pt idx="3065">
                  <c:v>-0.15617075562477112</c:v>
                </c:pt>
                <c:pt idx="3066">
                  <c:v>-3.2029364258050919E-2</c:v>
                </c:pt>
                <c:pt idx="3067">
                  <c:v>0.10646539181470871</c:v>
                </c:pt>
                <c:pt idx="3068">
                  <c:v>0.24654792249202728</c:v>
                </c:pt>
                <c:pt idx="3069">
                  <c:v>0.3629072904586792</c:v>
                </c:pt>
                <c:pt idx="3070">
                  <c:v>0.43947955965995789</c:v>
                </c:pt>
                <c:pt idx="3071">
                  <c:v>0.47678613662719727</c:v>
                </c:pt>
                <c:pt idx="3072">
                  <c:v>0.48799005150794983</c:v>
                </c:pt>
                <c:pt idx="3073">
                  <c:v>0.49224922060966492</c:v>
                </c:pt>
                <c:pt idx="3074">
                  <c:v>0.49417921900749207</c:v>
                </c:pt>
                <c:pt idx="3075">
                  <c:v>0.4897371232509613</c:v>
                </c:pt>
                <c:pt idx="3076">
                  <c:v>0.50100362300872803</c:v>
                </c:pt>
                <c:pt idx="3077">
                  <c:v>0.49567493796348572</c:v>
                </c:pt>
                <c:pt idx="3078">
                  <c:v>0.47137889266014099</c:v>
                </c:pt>
                <c:pt idx="3079">
                  <c:v>0.44303563237190247</c:v>
                </c:pt>
                <c:pt idx="3080">
                  <c:v>0.40725657343864441</c:v>
                </c:pt>
                <c:pt idx="3081">
                  <c:v>0.40292850136756897</c:v>
                </c:pt>
                <c:pt idx="3082">
                  <c:v>0.41486319899559021</c:v>
                </c:pt>
                <c:pt idx="3083">
                  <c:v>0.42609766125679016</c:v>
                </c:pt>
                <c:pt idx="3084">
                  <c:v>0.43735751509666443</c:v>
                </c:pt>
                <c:pt idx="3085">
                  <c:v>0.45918676257133484</c:v>
                </c:pt>
                <c:pt idx="3086">
                  <c:v>0.51381748914718628</c:v>
                </c:pt>
                <c:pt idx="3087">
                  <c:v>0.59826242923736572</c:v>
                </c:pt>
                <c:pt idx="3088">
                  <c:v>0.68973511457443237</c:v>
                </c:pt>
                <c:pt idx="3089">
                  <c:v>0.7278677225112915</c:v>
                </c:pt>
                <c:pt idx="3090">
                  <c:v>0.64939659833908081</c:v>
                </c:pt>
                <c:pt idx="3091">
                  <c:v>0.46354436874389648</c:v>
                </c:pt>
                <c:pt idx="3092">
                  <c:v>0.22432354092597961</c:v>
                </c:pt>
                <c:pt idx="3093">
                  <c:v>3.5974778234958649E-2</c:v>
                </c:pt>
                <c:pt idx="3094">
                  <c:v>-4.5199703425168991E-2</c:v>
                </c:pt>
                <c:pt idx="3095">
                  <c:v>-2.0649779587984085E-2</c:v>
                </c:pt>
                <c:pt idx="3096">
                  <c:v>6.7078210413455963E-2</c:v>
                </c:pt>
                <c:pt idx="3097">
                  <c:v>0.15310946106910706</c:v>
                </c:pt>
                <c:pt idx="3098">
                  <c:v>0.15053656697273254</c:v>
                </c:pt>
                <c:pt idx="3099">
                  <c:v>1.8670585006475449E-2</c:v>
                </c:pt>
                <c:pt idx="3100">
                  <c:v>-0.21481460332870483</c:v>
                </c:pt>
                <c:pt idx="3101">
                  <c:v>-0.41786229610443115</c:v>
                </c:pt>
                <c:pt idx="3102">
                  <c:v>-0.51098048686981201</c:v>
                </c:pt>
                <c:pt idx="3103">
                  <c:v>-0.4826008677482605</c:v>
                </c:pt>
                <c:pt idx="3104">
                  <c:v>-0.35067638754844666</c:v>
                </c:pt>
                <c:pt idx="3105">
                  <c:v>-0.16129551827907562</c:v>
                </c:pt>
                <c:pt idx="3106">
                  <c:v>3.4694496542215347E-2</c:v>
                </c:pt>
                <c:pt idx="3107">
                  <c:v>0.17414778470993042</c:v>
                </c:pt>
                <c:pt idx="3108">
                  <c:v>0.23168191313743591</c:v>
                </c:pt>
                <c:pt idx="3109">
                  <c:v>0.23205520212650299</c:v>
                </c:pt>
                <c:pt idx="3110">
                  <c:v>0.21200372278690338</c:v>
                </c:pt>
                <c:pt idx="3111">
                  <c:v>0.17920359969139099</c:v>
                </c:pt>
                <c:pt idx="3112">
                  <c:v>0.14441660046577454</c:v>
                </c:pt>
                <c:pt idx="3113">
                  <c:v>9.2655733227729797E-2</c:v>
                </c:pt>
                <c:pt idx="3114">
                  <c:v>3.6682207137346268E-2</c:v>
                </c:pt>
                <c:pt idx="3115">
                  <c:v>-1.9581802189350128E-2</c:v>
                </c:pt>
                <c:pt idx="3116">
                  <c:v>-5.3557347506284714E-2</c:v>
                </c:pt>
                <c:pt idx="3117">
                  <c:v>-5.5030692368745804E-2</c:v>
                </c:pt>
                <c:pt idx="3118">
                  <c:v>-3.4092649817466736E-2</c:v>
                </c:pt>
                <c:pt idx="3119">
                  <c:v>-8.1332968547940254E-3</c:v>
                </c:pt>
                <c:pt idx="3120">
                  <c:v>1.383218914270401E-2</c:v>
                </c:pt>
                <c:pt idx="3121">
                  <c:v>1.431620679795742E-2</c:v>
                </c:pt>
                <c:pt idx="3122">
                  <c:v>-5.4060979746282101E-3</c:v>
                </c:pt>
                <c:pt idx="3123">
                  <c:v>-5.2608378231525421E-2</c:v>
                </c:pt>
                <c:pt idx="3124">
                  <c:v>-0.12331423908472061</c:v>
                </c:pt>
                <c:pt idx="3125">
                  <c:v>-0.20026475191116333</c:v>
                </c:pt>
                <c:pt idx="3126">
                  <c:v>-0.26833462715148926</c:v>
                </c:pt>
                <c:pt idx="3127">
                  <c:v>-0.30890920758247375</c:v>
                </c:pt>
                <c:pt idx="3128">
                  <c:v>-0.32059437036514282</c:v>
                </c:pt>
                <c:pt idx="3129">
                  <c:v>-0.30573713779449463</c:v>
                </c:pt>
                <c:pt idx="3130">
                  <c:v>-0.28940263390541077</c:v>
                </c:pt>
                <c:pt idx="3131">
                  <c:v>-0.2642749547958374</c:v>
                </c:pt>
                <c:pt idx="3132">
                  <c:v>-0.21498012542724609</c:v>
                </c:pt>
                <c:pt idx="3133">
                  <c:v>-0.14437516033649445</c:v>
                </c:pt>
                <c:pt idx="3134">
                  <c:v>-5.683518573641777E-2</c:v>
                </c:pt>
                <c:pt idx="3135">
                  <c:v>2.9551979154348373E-2</c:v>
                </c:pt>
                <c:pt idx="3136">
                  <c:v>8.3953700959682465E-2</c:v>
                </c:pt>
                <c:pt idx="3137">
                  <c:v>9.5288313925266266E-2</c:v>
                </c:pt>
                <c:pt idx="3138">
                  <c:v>5.8125764131546021E-2</c:v>
                </c:pt>
                <c:pt idx="3139">
                  <c:v>-2.3377785459160805E-2</c:v>
                </c:pt>
                <c:pt idx="3140">
                  <c:v>-0.11980418860912323</c:v>
                </c:pt>
                <c:pt idx="3141">
                  <c:v>-0.22324573993682861</c:v>
                </c:pt>
                <c:pt idx="3142">
                  <c:v>-0.31323340535163879</c:v>
                </c:pt>
                <c:pt idx="3143">
                  <c:v>-0.38480457663536072</c:v>
                </c:pt>
                <c:pt idx="3144">
                  <c:v>-0.44042202830314636</c:v>
                </c:pt>
                <c:pt idx="3145">
                  <c:v>-0.46948137879371643</c:v>
                </c:pt>
                <c:pt idx="3146">
                  <c:v>-0.44296616315841675</c:v>
                </c:pt>
                <c:pt idx="3147">
                  <c:v>-0.36455443501472473</c:v>
                </c:pt>
                <c:pt idx="3148">
                  <c:v>-0.26831686496734619</c:v>
                </c:pt>
                <c:pt idx="3149">
                  <c:v>-0.19379973411560059</c:v>
                </c:pt>
                <c:pt idx="3150">
                  <c:v>-0.15321795642375946</c:v>
                </c:pt>
                <c:pt idx="3151">
                  <c:v>-0.14095713198184967</c:v>
                </c:pt>
                <c:pt idx="3152">
                  <c:v>-0.11208207905292511</c:v>
                </c:pt>
                <c:pt idx="3153">
                  <c:v>-4.8978894948959351E-2</c:v>
                </c:pt>
                <c:pt idx="3154">
                  <c:v>4.7199305146932602E-2</c:v>
                </c:pt>
                <c:pt idx="3155">
                  <c:v>0.19438295066356659</c:v>
                </c:pt>
                <c:pt idx="3156">
                  <c:v>0.37292525172233582</c:v>
                </c:pt>
                <c:pt idx="3157">
                  <c:v>0.49728333950042725</c:v>
                </c:pt>
                <c:pt idx="3158">
                  <c:v>0.59819877147674561</c:v>
                </c:pt>
                <c:pt idx="3159">
                  <c:v>0.61290436983108521</c:v>
                </c:pt>
                <c:pt idx="3160">
                  <c:v>0.47640913724899292</c:v>
                </c:pt>
                <c:pt idx="3161">
                  <c:v>0.2434438019990921</c:v>
                </c:pt>
                <c:pt idx="3162">
                  <c:v>1.865800004452467E-3</c:v>
                </c:pt>
                <c:pt idx="3163">
                  <c:v>-0.19104647636413574</c:v>
                </c:pt>
                <c:pt idx="3164">
                  <c:v>-0.321788489818573</c:v>
                </c:pt>
                <c:pt idx="3165">
                  <c:v>-0.38940182328224182</c:v>
                </c:pt>
                <c:pt idx="3166">
                  <c:v>-0.39843499660491943</c:v>
                </c:pt>
                <c:pt idx="3167">
                  <c:v>-0.33886617422103882</c:v>
                </c:pt>
                <c:pt idx="3168">
                  <c:v>-0.24738737940788269</c:v>
                </c:pt>
                <c:pt idx="3169">
                  <c:v>-0.14119693636894226</c:v>
                </c:pt>
                <c:pt idx="3170">
                  <c:v>-3.4235056489706039E-2</c:v>
                </c:pt>
                <c:pt idx="3171">
                  <c:v>5.7046566158533096E-2</c:v>
                </c:pt>
                <c:pt idx="3172">
                  <c:v>0.12199600785970688</c:v>
                </c:pt>
                <c:pt idx="3173">
                  <c:v>0.16224431991577148</c:v>
                </c:pt>
                <c:pt idx="3174">
                  <c:v>0.15846742689609528</c:v>
                </c:pt>
                <c:pt idx="3175">
                  <c:v>0.13859398663043976</c:v>
                </c:pt>
                <c:pt idx="3176">
                  <c:v>0.14166194200515747</c:v>
                </c:pt>
                <c:pt idx="3177">
                  <c:v>0.18412414193153381</c:v>
                </c:pt>
                <c:pt idx="3178">
                  <c:v>0.24210621416568756</c:v>
                </c:pt>
                <c:pt idx="3179">
                  <c:v>0.312153160572052</c:v>
                </c:pt>
                <c:pt idx="3180">
                  <c:v>0.37279891967773438</c:v>
                </c:pt>
                <c:pt idx="3181">
                  <c:v>0.41205987334251404</c:v>
                </c:pt>
                <c:pt idx="3182">
                  <c:v>0.42520442605018616</c:v>
                </c:pt>
                <c:pt idx="3183">
                  <c:v>0.42820990085601807</c:v>
                </c:pt>
                <c:pt idx="3184">
                  <c:v>0.43648165464401245</c:v>
                </c:pt>
                <c:pt idx="3185">
                  <c:v>0.43209367990493774</c:v>
                </c:pt>
                <c:pt idx="3186">
                  <c:v>0.40619975328445435</c:v>
                </c:pt>
                <c:pt idx="3187">
                  <c:v>0.36455968022346497</c:v>
                </c:pt>
                <c:pt idx="3188">
                  <c:v>0.31249594688415527</c:v>
                </c:pt>
                <c:pt idx="3189">
                  <c:v>0.2788863480091095</c:v>
                </c:pt>
                <c:pt idx="3190">
                  <c:v>0.27885091304779053</c:v>
                </c:pt>
                <c:pt idx="3191">
                  <c:v>0.30176442861557007</c:v>
                </c:pt>
                <c:pt idx="3192">
                  <c:v>0.35134768486022949</c:v>
                </c:pt>
                <c:pt idx="3193">
                  <c:v>0.40506324172019958</c:v>
                </c:pt>
                <c:pt idx="3194">
                  <c:v>0.46432071924209595</c:v>
                </c:pt>
                <c:pt idx="3195">
                  <c:v>0.54973214864730835</c:v>
                </c:pt>
                <c:pt idx="3196">
                  <c:v>0.69634127616882324</c:v>
                </c:pt>
                <c:pt idx="3197">
                  <c:v>0.89961177110671997</c:v>
                </c:pt>
                <c:pt idx="3198">
                  <c:v>1.0597180128097534</c:v>
                </c:pt>
                <c:pt idx="3199">
                  <c:v>0.98606443405151367</c:v>
                </c:pt>
                <c:pt idx="3200">
                  <c:v>0.62036633491516113</c:v>
                </c:pt>
                <c:pt idx="3201">
                  <c:v>9.5317594707012177E-2</c:v>
                </c:pt>
                <c:pt idx="3202">
                  <c:v>-0.33414533734321594</c:v>
                </c:pt>
                <c:pt idx="3203">
                  <c:v>-0.44188061356544495</c:v>
                </c:pt>
                <c:pt idx="3204">
                  <c:v>-0.21831357479095459</c:v>
                </c:pt>
                <c:pt idx="3205">
                  <c:v>0.14797011017799377</c:v>
                </c:pt>
                <c:pt idx="3206">
                  <c:v>0.39657196402549744</c:v>
                </c:pt>
                <c:pt idx="3207">
                  <c:v>0.38891702890396118</c:v>
                </c:pt>
                <c:pt idx="3208">
                  <c:v>0.20331627130508423</c:v>
                </c:pt>
                <c:pt idx="3209">
                  <c:v>-8.1899203360080719E-3</c:v>
                </c:pt>
                <c:pt idx="3210">
                  <c:v>-0.1255469024181366</c:v>
                </c:pt>
                <c:pt idx="3211">
                  <c:v>-0.15773317217826843</c:v>
                </c:pt>
                <c:pt idx="3212">
                  <c:v>-0.1519160270690918</c:v>
                </c:pt>
                <c:pt idx="3213">
                  <c:v>-0.10921610891819</c:v>
                </c:pt>
                <c:pt idx="3214">
                  <c:v>-5.2616473287343979E-2</c:v>
                </c:pt>
                <c:pt idx="3215">
                  <c:v>-1.0627559386193752E-2</c:v>
                </c:pt>
                <c:pt idx="3216">
                  <c:v>7.6979179866611958E-3</c:v>
                </c:pt>
                <c:pt idx="3217">
                  <c:v>7.5254999101161957E-3</c:v>
                </c:pt>
                <c:pt idx="3218">
                  <c:v>-1.2835964560508728E-2</c:v>
                </c:pt>
                <c:pt idx="3219">
                  <c:v>-4.4578459113836288E-2</c:v>
                </c:pt>
                <c:pt idx="3220">
                  <c:v>-7.0894487202167511E-2</c:v>
                </c:pt>
                <c:pt idx="3221">
                  <c:v>-7.8728549182415009E-2</c:v>
                </c:pt>
                <c:pt idx="3222">
                  <c:v>-6.104728952050209E-2</c:v>
                </c:pt>
                <c:pt idx="3223">
                  <c:v>-2.8667531907558441E-2</c:v>
                </c:pt>
                <c:pt idx="3224">
                  <c:v>-6.9427955895662308E-3</c:v>
                </c:pt>
                <c:pt idx="3225">
                  <c:v>5.9386012144386768E-3</c:v>
                </c:pt>
                <c:pt idx="3226">
                  <c:v>-2.780156210064888E-4</c:v>
                </c:pt>
                <c:pt idx="3227">
                  <c:v>-3.0559755861759186E-2</c:v>
                </c:pt>
                <c:pt idx="3228">
                  <c:v>-7.9727038741111755E-2</c:v>
                </c:pt>
                <c:pt idx="3229">
                  <c:v>-0.15694405138492584</c:v>
                </c:pt>
                <c:pt idx="3230">
                  <c:v>-0.27632558345794678</c:v>
                </c:pt>
                <c:pt idx="3231">
                  <c:v>-0.41499966382980347</c:v>
                </c:pt>
                <c:pt idx="3232">
                  <c:v>-0.53813064098358154</c:v>
                </c:pt>
                <c:pt idx="3233">
                  <c:v>-0.62238752841949463</c:v>
                </c:pt>
                <c:pt idx="3234">
                  <c:v>-0.65648984909057617</c:v>
                </c:pt>
                <c:pt idx="3235">
                  <c:v>-0.64848315715789795</c:v>
                </c:pt>
                <c:pt idx="3236">
                  <c:v>-0.61305886507034302</c:v>
                </c:pt>
                <c:pt idx="3237">
                  <c:v>-0.54222327470779419</c:v>
                </c:pt>
                <c:pt idx="3238">
                  <c:v>-0.44268792867660522</c:v>
                </c:pt>
                <c:pt idx="3239">
                  <c:v>-0.33142957091331482</c:v>
                </c:pt>
                <c:pt idx="3240">
                  <c:v>-0.21697358787059784</c:v>
                </c:pt>
                <c:pt idx="3241">
                  <c:v>-8.982761949300766E-2</c:v>
                </c:pt>
                <c:pt idx="3242">
                  <c:v>5.3389459848403931E-2</c:v>
                </c:pt>
                <c:pt idx="3243">
                  <c:v>0.19951948523521423</c:v>
                </c:pt>
                <c:pt idx="3244">
                  <c:v>0.31939953565597534</c:v>
                </c:pt>
                <c:pt idx="3245">
                  <c:v>0.38452082872390747</c:v>
                </c:pt>
                <c:pt idx="3246">
                  <c:v>0.40705278515815735</c:v>
                </c:pt>
                <c:pt idx="3247">
                  <c:v>0.38937792181968689</c:v>
                </c:pt>
                <c:pt idx="3248">
                  <c:v>0.35213443636894226</c:v>
                </c:pt>
                <c:pt idx="3249">
                  <c:v>0.30345919728279114</c:v>
                </c:pt>
                <c:pt idx="3250">
                  <c:v>0.24610614776611328</c:v>
                </c:pt>
                <c:pt idx="3251">
                  <c:v>0.194987952709198</c:v>
                </c:pt>
                <c:pt idx="3252">
                  <c:v>0.18032112717628479</c:v>
                </c:pt>
                <c:pt idx="3253">
                  <c:v>0.21519920229911804</c:v>
                </c:pt>
                <c:pt idx="3254">
                  <c:v>0.2921845018863678</c:v>
                </c:pt>
                <c:pt idx="3255">
                  <c:v>0.39033100008964539</c:v>
                </c:pt>
                <c:pt idx="3256">
                  <c:v>0.49460011720657349</c:v>
                </c:pt>
                <c:pt idx="3257">
                  <c:v>0.59564965963363647</c:v>
                </c:pt>
                <c:pt idx="3258">
                  <c:v>0.69164407253265381</c:v>
                </c:pt>
                <c:pt idx="3259">
                  <c:v>0.77698463201522827</c:v>
                </c:pt>
                <c:pt idx="3260">
                  <c:v>0.85769492387771606</c:v>
                </c:pt>
                <c:pt idx="3261">
                  <c:v>0.94590985774993896</c:v>
                </c:pt>
                <c:pt idx="3262">
                  <c:v>1.0252320766448975</c:v>
                </c:pt>
                <c:pt idx="3263">
                  <c:v>1.0871114730834961</c:v>
                </c:pt>
                <c:pt idx="3264">
                  <c:v>1.1372151374816895</c:v>
                </c:pt>
                <c:pt idx="3265">
                  <c:v>1.1793842315673828</c:v>
                </c:pt>
                <c:pt idx="3266">
                  <c:v>1.2356187105178833</c:v>
                </c:pt>
                <c:pt idx="3267">
                  <c:v>1.3038171529769897</c:v>
                </c:pt>
                <c:pt idx="3268">
                  <c:v>1.3811342716217041</c:v>
                </c:pt>
                <c:pt idx="3269">
                  <c:v>1.4468351602554321</c:v>
                </c:pt>
                <c:pt idx="3270">
                  <c:v>1.5118615627288818</c:v>
                </c:pt>
                <c:pt idx="3271">
                  <c:v>1.5858272314071655</c:v>
                </c:pt>
                <c:pt idx="3272">
                  <c:v>1.6671191453933716</c:v>
                </c:pt>
                <c:pt idx="3273">
                  <c:v>1.7517331838607788</c:v>
                </c:pt>
                <c:pt idx="3274">
                  <c:v>1.827940821647644</c:v>
                </c:pt>
                <c:pt idx="3275">
                  <c:v>1.8987357616424561</c:v>
                </c:pt>
                <c:pt idx="3276">
                  <c:v>1.9859321117401123</c:v>
                </c:pt>
                <c:pt idx="3277">
                  <c:v>2.0821464061737061</c:v>
                </c:pt>
                <c:pt idx="3278">
                  <c:v>2.1790440082550049</c:v>
                </c:pt>
                <c:pt idx="3279">
                  <c:v>2.2782933712005615</c:v>
                </c:pt>
                <c:pt idx="3280">
                  <c:v>2.3713397979736328</c:v>
                </c:pt>
                <c:pt idx="3281">
                  <c:v>2.4712047576904297</c:v>
                </c:pt>
                <c:pt idx="3282">
                  <c:v>2.558185338973999</c:v>
                </c:pt>
                <c:pt idx="3283">
                  <c:v>2.6281952857971191</c:v>
                </c:pt>
                <c:pt idx="3284">
                  <c:v>2.68204665184021</c:v>
                </c:pt>
                <c:pt idx="3285">
                  <c:v>2.7120034694671631</c:v>
                </c:pt>
                <c:pt idx="3286">
                  <c:v>2.7257235050201416</c:v>
                </c:pt>
                <c:pt idx="3287">
                  <c:v>2.7396225929260254</c:v>
                </c:pt>
                <c:pt idx="3288">
                  <c:v>2.7586631774902344</c:v>
                </c:pt>
                <c:pt idx="3289">
                  <c:v>2.7807316780090332</c:v>
                </c:pt>
                <c:pt idx="3290">
                  <c:v>2.8102710247039795</c:v>
                </c:pt>
                <c:pt idx="3291">
                  <c:v>2.8457250595092773</c:v>
                </c:pt>
                <c:pt idx="3292">
                  <c:v>2.8822343349456787</c:v>
                </c:pt>
                <c:pt idx="3293">
                  <c:v>2.9062776565551758</c:v>
                </c:pt>
                <c:pt idx="3294">
                  <c:v>2.9154644012451172</c:v>
                </c:pt>
                <c:pt idx="3295">
                  <c:v>2.9284868240356445</c:v>
                </c:pt>
                <c:pt idx="3296">
                  <c:v>2.9498076438903809</c:v>
                </c:pt>
                <c:pt idx="3297">
                  <c:v>2.961768627166748</c:v>
                </c:pt>
                <c:pt idx="3298">
                  <c:v>2.9579744338989258</c:v>
                </c:pt>
                <c:pt idx="3299">
                  <c:v>2.9402883052825928</c:v>
                </c:pt>
                <c:pt idx="3300">
                  <c:v>2.9269213676452637</c:v>
                </c:pt>
                <c:pt idx="3301">
                  <c:v>2.9422626495361328</c:v>
                </c:pt>
                <c:pt idx="3302">
                  <c:v>2.9865372180938721</c:v>
                </c:pt>
                <c:pt idx="3303">
                  <c:v>3.0475010871887207</c:v>
                </c:pt>
                <c:pt idx="3304">
                  <c:v>3.1124265193939209</c:v>
                </c:pt>
                <c:pt idx="3305">
                  <c:v>3.1512484550476074</c:v>
                </c:pt>
                <c:pt idx="3306">
                  <c:v>3.1674730777740479</c:v>
                </c:pt>
                <c:pt idx="3307">
                  <c:v>3.1792759895324707</c:v>
                </c:pt>
                <c:pt idx="3308">
                  <c:v>3.1888809204101562</c:v>
                </c:pt>
                <c:pt idx="3309">
                  <c:v>3.2042026519775391</c:v>
                </c:pt>
                <c:pt idx="3310">
                  <c:v>3.2335069179534912</c:v>
                </c:pt>
                <c:pt idx="3311">
                  <c:v>3.2784855365753174</c:v>
                </c:pt>
                <c:pt idx="3312">
                  <c:v>3.33359694480896</c:v>
                </c:pt>
                <c:pt idx="3313">
                  <c:v>3.3985869884490967</c:v>
                </c:pt>
                <c:pt idx="3314">
                  <c:v>3.4536409378051758</c:v>
                </c:pt>
                <c:pt idx="3315">
                  <c:v>3.4906070232391357</c:v>
                </c:pt>
                <c:pt idx="3316">
                  <c:v>3.5060665607452393</c:v>
                </c:pt>
                <c:pt idx="3317">
                  <c:v>3.5056214332580566</c:v>
                </c:pt>
                <c:pt idx="3318">
                  <c:v>3.4908230304718018</c:v>
                </c:pt>
                <c:pt idx="3319">
                  <c:v>3.467484712600708</c:v>
                </c:pt>
                <c:pt idx="3320">
                  <c:v>3.4377756118774414</c:v>
                </c:pt>
                <c:pt idx="3321">
                  <c:v>3.4030060768127441</c:v>
                </c:pt>
                <c:pt idx="3322">
                  <c:v>3.3712847232818604</c:v>
                </c:pt>
                <c:pt idx="3323">
                  <c:v>3.3457179069519043</c:v>
                </c:pt>
                <c:pt idx="3324">
                  <c:v>3.3373045921325684</c:v>
                </c:pt>
                <c:pt idx="3325">
                  <c:v>3.3427309989929199</c:v>
                </c:pt>
                <c:pt idx="3326">
                  <c:v>3.3527095317840576</c:v>
                </c:pt>
                <c:pt idx="3327">
                  <c:v>3.3523256778717041</c:v>
                </c:pt>
                <c:pt idx="3328">
                  <c:v>3.3337781429290771</c:v>
                </c:pt>
                <c:pt idx="3329">
                  <c:v>3.3198039531707764</c:v>
                </c:pt>
                <c:pt idx="3330">
                  <c:v>3.31290602684021</c:v>
                </c:pt>
                <c:pt idx="3331">
                  <c:v>3.3019731044769287</c:v>
                </c:pt>
                <c:pt idx="3332">
                  <c:v>3.292503833770752</c:v>
                </c:pt>
                <c:pt idx="3333">
                  <c:v>3.2871294021606445</c:v>
                </c:pt>
                <c:pt idx="3334">
                  <c:v>3.2807068824768066</c:v>
                </c:pt>
                <c:pt idx="3335">
                  <c:v>3.2758421897888184</c:v>
                </c:pt>
                <c:pt idx="3336">
                  <c:v>3.2580347061157227</c:v>
                </c:pt>
                <c:pt idx="3337">
                  <c:v>3.2210066318511963</c:v>
                </c:pt>
                <c:pt idx="3338">
                  <c:v>3.1656863689422607</c:v>
                </c:pt>
                <c:pt idx="3339">
                  <c:v>3.1135873794555664</c:v>
                </c:pt>
                <c:pt idx="3340">
                  <c:v>3.0552220344543457</c:v>
                </c:pt>
                <c:pt idx="3341">
                  <c:v>2.9968497753143311</c:v>
                </c:pt>
                <c:pt idx="3342">
                  <c:v>2.9396107196807861</c:v>
                </c:pt>
                <c:pt idx="3343">
                  <c:v>2.9011023044586182</c:v>
                </c:pt>
                <c:pt idx="3344">
                  <c:v>2.8877825736999512</c:v>
                </c:pt>
                <c:pt idx="3345">
                  <c:v>2.8896443843841553</c:v>
                </c:pt>
                <c:pt idx="3346">
                  <c:v>2.8953111171722412</c:v>
                </c:pt>
                <c:pt idx="3347">
                  <c:v>2.8956406116485596</c:v>
                </c:pt>
                <c:pt idx="3348">
                  <c:v>2.8763010501861572</c:v>
                </c:pt>
                <c:pt idx="3349">
                  <c:v>2.8505618572235107</c:v>
                </c:pt>
                <c:pt idx="3350">
                  <c:v>2.7951533794403076</c:v>
                </c:pt>
                <c:pt idx="3351">
                  <c:v>2.667564868927002</c:v>
                </c:pt>
                <c:pt idx="3352">
                  <c:v>2.4945399761199951</c:v>
                </c:pt>
                <c:pt idx="3353">
                  <c:v>2.319793701171875</c:v>
                </c:pt>
                <c:pt idx="3354">
                  <c:v>2.1739170551300049</c:v>
                </c:pt>
                <c:pt idx="3355">
                  <c:v>2.0793116092681885</c:v>
                </c:pt>
                <c:pt idx="3356">
                  <c:v>2.0326905250549316</c:v>
                </c:pt>
                <c:pt idx="3357">
                  <c:v>2.0393047332763672</c:v>
                </c:pt>
                <c:pt idx="3358">
                  <c:v>2.0835950374603271</c:v>
                </c:pt>
                <c:pt idx="3359">
                  <c:v>2.1487476825714111</c:v>
                </c:pt>
                <c:pt idx="3360">
                  <c:v>2.1981115341186523</c:v>
                </c:pt>
                <c:pt idx="3361">
                  <c:v>2.2049870491027832</c:v>
                </c:pt>
                <c:pt idx="3362">
                  <c:v>2.1699361801147461</c:v>
                </c:pt>
                <c:pt idx="3363">
                  <c:v>2.0963602066040039</c:v>
                </c:pt>
                <c:pt idx="3364">
                  <c:v>1.9821826219558716</c:v>
                </c:pt>
                <c:pt idx="3365">
                  <c:v>1.8412142992019653</c:v>
                </c:pt>
                <c:pt idx="3366">
                  <c:v>1.6732460260391235</c:v>
                </c:pt>
                <c:pt idx="3367">
                  <c:v>1.4926562309265137</c:v>
                </c:pt>
                <c:pt idx="3368">
                  <c:v>1.3228106498718262</c:v>
                </c:pt>
                <c:pt idx="3369">
                  <c:v>1.1759140491485596</c:v>
                </c:pt>
                <c:pt idx="3370">
                  <c:v>1.0578643083572388</c:v>
                </c:pt>
                <c:pt idx="3371">
                  <c:v>0.97870320081710815</c:v>
                </c:pt>
                <c:pt idx="3372">
                  <c:v>0.94266480207443237</c:v>
                </c:pt>
                <c:pt idx="3373">
                  <c:v>0.92139554023742676</c:v>
                </c:pt>
                <c:pt idx="3374">
                  <c:v>0.89981591701507568</c:v>
                </c:pt>
                <c:pt idx="3375">
                  <c:v>0.88034045696258545</c:v>
                </c:pt>
                <c:pt idx="3376">
                  <c:v>0.86062854528427124</c:v>
                </c:pt>
                <c:pt idx="3377">
                  <c:v>0.83074450492858887</c:v>
                </c:pt>
                <c:pt idx="3378">
                  <c:v>0.78839147090911865</c:v>
                </c:pt>
                <c:pt idx="3379">
                  <c:v>0.73684018850326538</c:v>
                </c:pt>
                <c:pt idx="3380">
                  <c:v>0.6739581823348999</c:v>
                </c:pt>
                <c:pt idx="3381">
                  <c:v>0.62518095970153809</c:v>
                </c:pt>
                <c:pt idx="3382">
                  <c:v>0.59264141321182251</c:v>
                </c:pt>
                <c:pt idx="3383">
                  <c:v>0.57472521066665649</c:v>
                </c:pt>
                <c:pt idx="3384">
                  <c:v>0.56939679384231567</c:v>
                </c:pt>
                <c:pt idx="3385">
                  <c:v>0.56930714845657349</c:v>
                </c:pt>
                <c:pt idx="3386">
                  <c:v>0.58957833051681519</c:v>
                </c:pt>
                <c:pt idx="3387">
                  <c:v>0.63684427738189697</c:v>
                </c:pt>
                <c:pt idx="3388">
                  <c:v>0.72281378507614136</c:v>
                </c:pt>
                <c:pt idx="3389">
                  <c:v>0.81946063041687012</c:v>
                </c:pt>
                <c:pt idx="3390">
                  <c:v>0.90752416849136353</c:v>
                </c:pt>
                <c:pt idx="3391">
                  <c:v>0.95839881896972656</c:v>
                </c:pt>
                <c:pt idx="3392">
                  <c:v>0.94683802127838135</c:v>
                </c:pt>
                <c:pt idx="3393">
                  <c:v>0.86514687538146973</c:v>
                </c:pt>
                <c:pt idx="3394">
                  <c:v>0.72151088714599609</c:v>
                </c:pt>
                <c:pt idx="3395">
                  <c:v>0.52629274129867554</c:v>
                </c:pt>
                <c:pt idx="3396">
                  <c:v>0.30218133330345154</c:v>
                </c:pt>
                <c:pt idx="3397">
                  <c:v>8.680049329996109E-2</c:v>
                </c:pt>
                <c:pt idx="3398">
                  <c:v>-7.2260528802871704E-2</c:v>
                </c:pt>
                <c:pt idx="3399">
                  <c:v>-0.16927926242351532</c:v>
                </c:pt>
                <c:pt idx="3400">
                  <c:v>-0.20456108450889587</c:v>
                </c:pt>
                <c:pt idx="3401">
                  <c:v>-0.18880942463874817</c:v>
                </c:pt>
                <c:pt idx="3402">
                  <c:v>-0.12414094805717468</c:v>
                </c:pt>
                <c:pt idx="3403">
                  <c:v>-4.2380522936582565E-2</c:v>
                </c:pt>
                <c:pt idx="3404">
                  <c:v>4.2541023343801498E-2</c:v>
                </c:pt>
                <c:pt idx="3405">
                  <c:v>0.11722331494092941</c:v>
                </c:pt>
                <c:pt idx="3406">
                  <c:v>0.16429761052131653</c:v>
                </c:pt>
                <c:pt idx="3407">
                  <c:v>0.16502419114112854</c:v>
                </c:pt>
                <c:pt idx="3408">
                  <c:v>0.11387606710195541</c:v>
                </c:pt>
                <c:pt idx="3409">
                  <c:v>3.8079649209976196E-2</c:v>
                </c:pt>
                <c:pt idx="3410">
                  <c:v>-3.7137605249881744E-2</c:v>
                </c:pt>
                <c:pt idx="3411">
                  <c:v>-8.1006623804569244E-2</c:v>
                </c:pt>
                <c:pt idx="3412">
                  <c:v>-8.9975886046886444E-2</c:v>
                </c:pt>
                <c:pt idx="3413">
                  <c:v>-7.4004076421260834E-2</c:v>
                </c:pt>
                <c:pt idx="3414">
                  <c:v>-4.8504840582609177E-2</c:v>
                </c:pt>
                <c:pt idx="3415">
                  <c:v>-2.5199998170137405E-2</c:v>
                </c:pt>
                <c:pt idx="3416">
                  <c:v>-1.5952706336975098E-2</c:v>
                </c:pt>
                <c:pt idx="3417">
                  <c:v>-1.6099682077765465E-2</c:v>
                </c:pt>
                <c:pt idx="3418">
                  <c:v>-2.7308395132422447E-2</c:v>
                </c:pt>
                <c:pt idx="3419">
                  <c:v>-4.7697443515062332E-2</c:v>
                </c:pt>
                <c:pt idx="3420">
                  <c:v>-7.2530359029769897E-2</c:v>
                </c:pt>
                <c:pt idx="3421">
                  <c:v>-0.10351590812206268</c:v>
                </c:pt>
                <c:pt idx="3422">
                  <c:v>-0.1361183226108551</c:v>
                </c:pt>
                <c:pt idx="3423">
                  <c:v>-0.15376521646976471</c:v>
                </c:pt>
                <c:pt idx="3424">
                  <c:v>-0.15546324849128723</c:v>
                </c:pt>
                <c:pt idx="3425">
                  <c:v>-0.14534313976764679</c:v>
                </c:pt>
                <c:pt idx="3426">
                  <c:v>-0.1318981796503067</c:v>
                </c:pt>
                <c:pt idx="3427">
                  <c:v>-0.10229506343603134</c:v>
                </c:pt>
                <c:pt idx="3428">
                  <c:v>-7.617264986038208E-2</c:v>
                </c:pt>
                <c:pt idx="3429">
                  <c:v>-5.6725133210420609E-2</c:v>
                </c:pt>
                <c:pt idx="3430">
                  <c:v>-5.4612182080745697E-2</c:v>
                </c:pt>
                <c:pt idx="3431">
                  <c:v>-6.9532781839370728E-2</c:v>
                </c:pt>
                <c:pt idx="3432">
                  <c:v>-8.9726999402046204E-2</c:v>
                </c:pt>
                <c:pt idx="3433">
                  <c:v>-0.11540061235427856</c:v>
                </c:pt>
                <c:pt idx="3434">
                  <c:v>-0.15629744529724121</c:v>
                </c:pt>
                <c:pt idx="3435">
                  <c:v>-0.18614639341831207</c:v>
                </c:pt>
                <c:pt idx="3436">
                  <c:v>-0.20681358873844147</c:v>
                </c:pt>
                <c:pt idx="3437">
                  <c:v>-0.21596089005470276</c:v>
                </c:pt>
                <c:pt idx="3438">
                  <c:v>-0.20784810185432434</c:v>
                </c:pt>
                <c:pt idx="3439">
                  <c:v>-0.18695223331451416</c:v>
                </c:pt>
                <c:pt idx="3440">
                  <c:v>-0.16466157138347626</c:v>
                </c:pt>
                <c:pt idx="3441">
                  <c:v>-0.1512380838394165</c:v>
                </c:pt>
                <c:pt idx="3442">
                  <c:v>-0.15032461285591125</c:v>
                </c:pt>
                <c:pt idx="3443">
                  <c:v>-0.16203971207141876</c:v>
                </c:pt>
                <c:pt idx="3444">
                  <c:v>-0.17921577394008636</c:v>
                </c:pt>
                <c:pt idx="3445">
                  <c:v>-0.19628879427909851</c:v>
                </c:pt>
                <c:pt idx="3446">
                  <c:v>-0.21776957809925079</c:v>
                </c:pt>
                <c:pt idx="3447">
                  <c:v>-0.23597952723503113</c:v>
                </c:pt>
                <c:pt idx="3448">
                  <c:v>-0.25128740072250366</c:v>
                </c:pt>
                <c:pt idx="3449">
                  <c:v>-0.24993148446083069</c:v>
                </c:pt>
                <c:pt idx="3450">
                  <c:v>-0.23717467486858368</c:v>
                </c:pt>
                <c:pt idx="3451">
                  <c:v>-0.21196779608726501</c:v>
                </c:pt>
                <c:pt idx="3452">
                  <c:v>-0.1926521509885788</c:v>
                </c:pt>
                <c:pt idx="3453">
                  <c:v>-0.18218052387237549</c:v>
                </c:pt>
                <c:pt idx="3454">
                  <c:v>-0.18373873829841614</c:v>
                </c:pt>
                <c:pt idx="3455">
                  <c:v>-0.21693065762519836</c:v>
                </c:pt>
                <c:pt idx="3456">
                  <c:v>-0.28706315159797668</c:v>
                </c:pt>
                <c:pt idx="3457">
                  <c:v>-0.37492355704307556</c:v>
                </c:pt>
                <c:pt idx="3458">
                  <c:v>-0.44440490007400513</c:v>
                </c:pt>
                <c:pt idx="3459">
                  <c:v>-0.46458843350410461</c:v>
                </c:pt>
                <c:pt idx="3460">
                  <c:v>-0.42946988344192505</c:v>
                </c:pt>
                <c:pt idx="3461">
                  <c:v>-0.35076805949211121</c:v>
                </c:pt>
                <c:pt idx="3462">
                  <c:v>-0.2530345618724823</c:v>
                </c:pt>
                <c:pt idx="3463">
                  <c:v>-0.14334662258625031</c:v>
                </c:pt>
                <c:pt idx="3464">
                  <c:v>-3.2786279916763306E-2</c:v>
                </c:pt>
                <c:pt idx="3465">
                  <c:v>5.532710999250412E-2</c:v>
                </c:pt>
                <c:pt idx="3466">
                  <c:v>0.13034489750862122</c:v>
                </c:pt>
                <c:pt idx="3467">
                  <c:v>0.17654420435428619</c:v>
                </c:pt>
                <c:pt idx="3468">
                  <c:v>0.18983523547649384</c:v>
                </c:pt>
                <c:pt idx="3469">
                  <c:v>0.17107588052749634</c:v>
                </c:pt>
                <c:pt idx="3470">
                  <c:v>0.13012126088142395</c:v>
                </c:pt>
                <c:pt idx="3471">
                  <c:v>8.2096725702285767E-2</c:v>
                </c:pt>
                <c:pt idx="3472">
                  <c:v>4.3259579688310623E-2</c:v>
                </c:pt>
                <c:pt idx="3473">
                  <c:v>9.4990748912096024E-3</c:v>
                </c:pt>
                <c:pt idx="3474">
                  <c:v>-8.0697992816567421E-3</c:v>
                </c:pt>
                <c:pt idx="3475">
                  <c:v>-2.0790291950106621E-2</c:v>
                </c:pt>
                <c:pt idx="3476">
                  <c:v>-2.7190400287508965E-2</c:v>
                </c:pt>
                <c:pt idx="3477">
                  <c:v>-2.816082164645195E-2</c:v>
                </c:pt>
                <c:pt idx="3478">
                  <c:v>-2.2976977750658989E-2</c:v>
                </c:pt>
                <c:pt idx="3479">
                  <c:v>-1.1181874200701714E-2</c:v>
                </c:pt>
                <c:pt idx="3480">
                  <c:v>8.7249875068664551E-3</c:v>
                </c:pt>
                <c:pt idx="3481">
                  <c:v>3.7021264433860779E-2</c:v>
                </c:pt>
                <c:pt idx="3482">
                  <c:v>5.9653341770172119E-2</c:v>
                </c:pt>
                <c:pt idx="3483">
                  <c:v>8.099152147769928E-2</c:v>
                </c:pt>
                <c:pt idx="3484">
                  <c:v>8.8872082531452179E-2</c:v>
                </c:pt>
                <c:pt idx="3485">
                  <c:v>8.6362458765506744E-2</c:v>
                </c:pt>
                <c:pt idx="3486">
                  <c:v>6.4454495906829834E-2</c:v>
                </c:pt>
                <c:pt idx="3487">
                  <c:v>3.6259382963180542E-2</c:v>
                </c:pt>
                <c:pt idx="3488">
                  <c:v>3.1046252697706223E-3</c:v>
                </c:pt>
                <c:pt idx="3489">
                  <c:v>-1.6445014625787735E-2</c:v>
                </c:pt>
                <c:pt idx="3490">
                  <c:v>-1.1678755283355713E-2</c:v>
                </c:pt>
                <c:pt idx="3491">
                  <c:v>1.5788944438099861E-2</c:v>
                </c:pt>
                <c:pt idx="3492">
                  <c:v>5.664023756980896E-2</c:v>
                </c:pt>
                <c:pt idx="3493">
                  <c:v>0.10167763382196426</c:v>
                </c:pt>
                <c:pt idx="3494">
                  <c:v>0.13550963997840881</c:v>
                </c:pt>
                <c:pt idx="3495">
                  <c:v>0.14921823143959045</c:v>
                </c:pt>
                <c:pt idx="3496">
                  <c:v>0.16020455956459045</c:v>
                </c:pt>
                <c:pt idx="3497">
                  <c:v>0.17634308338165283</c:v>
                </c:pt>
                <c:pt idx="3498">
                  <c:v>0.19454179704189301</c:v>
                </c:pt>
                <c:pt idx="3499">
                  <c:v>0.20920619368553162</c:v>
                </c:pt>
                <c:pt idx="3500">
                  <c:v>0.21494956314563751</c:v>
                </c:pt>
                <c:pt idx="3501">
                  <c:v>0.2214876264333725</c:v>
                </c:pt>
                <c:pt idx="3502">
                  <c:v>0.21540656685829163</c:v>
                </c:pt>
                <c:pt idx="3503">
                  <c:v>0.19789829850196838</c:v>
                </c:pt>
                <c:pt idx="3504">
                  <c:v>0.18914715945720673</c:v>
                </c:pt>
                <c:pt idx="3505">
                  <c:v>0.19889061152935028</c:v>
                </c:pt>
                <c:pt idx="3506">
                  <c:v>0.23246242105960846</c:v>
                </c:pt>
                <c:pt idx="3507">
                  <c:v>0.27907922863960266</c:v>
                </c:pt>
                <c:pt idx="3508">
                  <c:v>0.32483634352684021</c:v>
                </c:pt>
                <c:pt idx="3509">
                  <c:v>0.34340402483940125</c:v>
                </c:pt>
                <c:pt idx="3510">
                  <c:v>0.30910784006118774</c:v>
                </c:pt>
                <c:pt idx="3511">
                  <c:v>0.21494151651859283</c:v>
                </c:pt>
                <c:pt idx="3512">
                  <c:v>7.6542623341083527E-2</c:v>
                </c:pt>
                <c:pt idx="3513">
                  <c:v>-5.0458483397960663E-2</c:v>
                </c:pt>
                <c:pt idx="3514">
                  <c:v>-0.12167593836784363</c:v>
                </c:pt>
                <c:pt idx="3515">
                  <c:v>-0.14288216829299927</c:v>
                </c:pt>
                <c:pt idx="3516">
                  <c:v>-9.8287008702754974E-2</c:v>
                </c:pt>
                <c:pt idx="3517">
                  <c:v>-1.205670740455389E-2</c:v>
                </c:pt>
                <c:pt idx="3518">
                  <c:v>0.10994642972946167</c:v>
                </c:pt>
                <c:pt idx="3519">
                  <c:v>0.22552457451820374</c:v>
                </c:pt>
                <c:pt idx="3520">
                  <c:v>0.29944539070129395</c:v>
                </c:pt>
                <c:pt idx="3521">
                  <c:v>0.31975284218788147</c:v>
                </c:pt>
                <c:pt idx="3522">
                  <c:v>0.29979619383811951</c:v>
                </c:pt>
                <c:pt idx="3523">
                  <c:v>0.25084748864173889</c:v>
                </c:pt>
                <c:pt idx="3524">
                  <c:v>0.18296003341674805</c:v>
                </c:pt>
                <c:pt idx="3525">
                  <c:v>0.1081882119178772</c:v>
                </c:pt>
                <c:pt idx="3526">
                  <c:v>4.2697355151176453E-2</c:v>
                </c:pt>
                <c:pt idx="3527">
                  <c:v>4.2669977992773056E-3</c:v>
                </c:pt>
                <c:pt idx="3528">
                  <c:v>-2.5807886850088835E-3</c:v>
                </c:pt>
                <c:pt idx="3529">
                  <c:v>4.292018711566925E-3</c:v>
                </c:pt>
                <c:pt idx="3530">
                  <c:v>1.8366292119026184E-2</c:v>
                </c:pt>
                <c:pt idx="3531">
                  <c:v>2.7781318873167038E-2</c:v>
                </c:pt>
                <c:pt idx="3532">
                  <c:v>3.1992577016353607E-2</c:v>
                </c:pt>
                <c:pt idx="3533">
                  <c:v>3.6420911550521851E-2</c:v>
                </c:pt>
                <c:pt idx="3534">
                  <c:v>3.5140193998813629E-2</c:v>
                </c:pt>
                <c:pt idx="3535">
                  <c:v>3.9143219590187073E-2</c:v>
                </c:pt>
                <c:pt idx="3536">
                  <c:v>4.5941203832626343E-2</c:v>
                </c:pt>
                <c:pt idx="3537">
                  <c:v>5.7768531143665314E-2</c:v>
                </c:pt>
                <c:pt idx="3538">
                  <c:v>9.0080663561820984E-2</c:v>
                </c:pt>
                <c:pt idx="3539">
                  <c:v>0.12735472619533539</c:v>
                </c:pt>
                <c:pt idx="3540">
                  <c:v>0.15998430550098419</c:v>
                </c:pt>
                <c:pt idx="3541">
                  <c:v>0.18882642686367035</c:v>
                </c:pt>
                <c:pt idx="3542">
                  <c:v>0.20417103171348572</c:v>
                </c:pt>
                <c:pt idx="3543">
                  <c:v>0.21080511808395386</c:v>
                </c:pt>
                <c:pt idx="3544">
                  <c:v>0.21008552610874176</c:v>
                </c:pt>
                <c:pt idx="3545">
                  <c:v>0.20107041299343109</c:v>
                </c:pt>
                <c:pt idx="3546">
                  <c:v>0.1881365031003952</c:v>
                </c:pt>
                <c:pt idx="3547">
                  <c:v>0.1626344621181488</c:v>
                </c:pt>
                <c:pt idx="3548">
                  <c:v>0.13852487504482269</c:v>
                </c:pt>
                <c:pt idx="3549">
                  <c:v>0.10907518863677979</c:v>
                </c:pt>
                <c:pt idx="3550">
                  <c:v>7.9083733260631561E-2</c:v>
                </c:pt>
                <c:pt idx="3551">
                  <c:v>3.9103783667087555E-2</c:v>
                </c:pt>
                <c:pt idx="3552">
                  <c:v>3.988141193985939E-3</c:v>
                </c:pt>
                <c:pt idx="3553">
                  <c:v>-2.1179648116230965E-2</c:v>
                </c:pt>
                <c:pt idx="3554">
                  <c:v>-2.5690244510769844E-2</c:v>
                </c:pt>
                <c:pt idx="3555">
                  <c:v>-1.0832922533154488E-2</c:v>
                </c:pt>
                <c:pt idx="3556">
                  <c:v>1.6373930498957634E-2</c:v>
                </c:pt>
                <c:pt idx="3557">
                  <c:v>5.1619559526443481E-2</c:v>
                </c:pt>
                <c:pt idx="3558">
                  <c:v>8.5910417139530182E-2</c:v>
                </c:pt>
                <c:pt idx="3559">
                  <c:v>0.12677560746669769</c:v>
                </c:pt>
                <c:pt idx="3560">
                  <c:v>0.17671813070774078</c:v>
                </c:pt>
                <c:pt idx="3561">
                  <c:v>0.2316700667142868</c:v>
                </c:pt>
                <c:pt idx="3562">
                  <c:v>0.27377304434776306</c:v>
                </c:pt>
                <c:pt idx="3563">
                  <c:v>0.28948280215263367</c:v>
                </c:pt>
                <c:pt idx="3564">
                  <c:v>0.26299738883972168</c:v>
                </c:pt>
                <c:pt idx="3565">
                  <c:v>0.17180941998958588</c:v>
                </c:pt>
                <c:pt idx="3566">
                  <c:v>3.0260270461440086E-2</c:v>
                </c:pt>
                <c:pt idx="3567">
                  <c:v>-0.12697498500347137</c:v>
                </c:pt>
                <c:pt idx="3568">
                  <c:v>-0.26767483353614807</c:v>
                </c:pt>
                <c:pt idx="3569">
                  <c:v>-0.36282038688659668</c:v>
                </c:pt>
                <c:pt idx="3570">
                  <c:v>-0.42033639550209045</c:v>
                </c:pt>
                <c:pt idx="3571">
                  <c:v>-0.46788504719734192</c:v>
                </c:pt>
                <c:pt idx="3572">
                  <c:v>-0.52093201875686646</c:v>
                </c:pt>
                <c:pt idx="3573">
                  <c:v>-0.59591042995452881</c:v>
                </c:pt>
                <c:pt idx="3574">
                  <c:v>-0.67753469944000244</c:v>
                </c:pt>
                <c:pt idx="3575">
                  <c:v>-0.75498932600021362</c:v>
                </c:pt>
                <c:pt idx="3576">
                  <c:v>-0.78750652074813843</c:v>
                </c:pt>
                <c:pt idx="3577">
                  <c:v>-0.76302766799926758</c:v>
                </c:pt>
                <c:pt idx="3578">
                  <c:v>-0.6896093487739563</c:v>
                </c:pt>
                <c:pt idx="3579">
                  <c:v>-0.58871877193450928</c:v>
                </c:pt>
                <c:pt idx="3580">
                  <c:v>-0.49656355381011963</c:v>
                </c:pt>
                <c:pt idx="3581">
                  <c:v>-0.42267310619354248</c:v>
                </c:pt>
                <c:pt idx="3582">
                  <c:v>-0.37827003002166748</c:v>
                </c:pt>
                <c:pt idx="3583">
                  <c:v>-0.35483968257904053</c:v>
                </c:pt>
                <c:pt idx="3584">
                  <c:v>-0.35260659456253052</c:v>
                </c:pt>
                <c:pt idx="3585">
                  <c:v>-0.35272538661956787</c:v>
                </c:pt>
                <c:pt idx="3586">
                  <c:v>-0.34431514143943787</c:v>
                </c:pt>
                <c:pt idx="3587">
                  <c:v>-0.32834738492965698</c:v>
                </c:pt>
                <c:pt idx="3588">
                  <c:v>-0.30745461583137512</c:v>
                </c:pt>
                <c:pt idx="3589">
                  <c:v>-0.29426854848861694</c:v>
                </c:pt>
                <c:pt idx="3590">
                  <c:v>-0.2800089418888092</c:v>
                </c:pt>
                <c:pt idx="3591">
                  <c:v>-0.26478055119514465</c:v>
                </c:pt>
                <c:pt idx="3592">
                  <c:v>-0.2362048327922821</c:v>
                </c:pt>
                <c:pt idx="3593">
                  <c:v>-0.20692023634910583</c:v>
                </c:pt>
                <c:pt idx="3594">
                  <c:v>-0.18511959910392761</c:v>
                </c:pt>
                <c:pt idx="3595">
                  <c:v>-0.17514173686504364</c:v>
                </c:pt>
                <c:pt idx="3596">
                  <c:v>-0.18128138780593872</c:v>
                </c:pt>
                <c:pt idx="3597">
                  <c:v>-0.20900198817253113</c:v>
                </c:pt>
                <c:pt idx="3598">
                  <c:v>-0.24616560339927673</c:v>
                </c:pt>
                <c:pt idx="3599">
                  <c:v>-0.27207043766975403</c:v>
                </c:pt>
                <c:pt idx="3600">
                  <c:v>-0.28154674172401428</c:v>
                </c:pt>
                <c:pt idx="3601">
                  <c:v>-0.26903524994850159</c:v>
                </c:pt>
                <c:pt idx="3602">
                  <c:v>-0.22003041207790375</c:v>
                </c:pt>
                <c:pt idx="3603">
                  <c:v>-0.13529239594936371</c:v>
                </c:pt>
                <c:pt idx="3604">
                  <c:v>-2.5115560740232468E-2</c:v>
                </c:pt>
                <c:pt idx="3605">
                  <c:v>9.1302007436752319E-2</c:v>
                </c:pt>
                <c:pt idx="3606">
                  <c:v>0.20088496804237366</c:v>
                </c:pt>
                <c:pt idx="3607">
                  <c:v>0.29066371917724609</c:v>
                </c:pt>
                <c:pt idx="3608">
                  <c:v>0.36563757061958313</c:v>
                </c:pt>
                <c:pt idx="3609">
                  <c:v>0.42747771739959717</c:v>
                </c:pt>
                <c:pt idx="3610">
                  <c:v>0.48633864521980286</c:v>
                </c:pt>
                <c:pt idx="3611">
                  <c:v>0.54480153322219849</c:v>
                </c:pt>
                <c:pt idx="3612">
                  <c:v>0.59853905439376831</c:v>
                </c:pt>
                <c:pt idx="3613">
                  <c:v>0.6498183012008667</c:v>
                </c:pt>
                <c:pt idx="3614">
                  <c:v>0.69268399477005005</c:v>
                </c:pt>
                <c:pt idx="3615">
                  <c:v>0.70600706338882446</c:v>
                </c:pt>
                <c:pt idx="3616">
                  <c:v>0.66755664348602295</c:v>
                </c:pt>
                <c:pt idx="3617">
                  <c:v>0.57573086023330688</c:v>
                </c:pt>
                <c:pt idx="3618">
                  <c:v>0.44617316126823425</c:v>
                </c:pt>
                <c:pt idx="3619">
                  <c:v>0.32339301705360413</c:v>
                </c:pt>
                <c:pt idx="3620">
                  <c:v>0.24525026977062225</c:v>
                </c:pt>
                <c:pt idx="3621">
                  <c:v>0.21796195209026337</c:v>
                </c:pt>
                <c:pt idx="3622">
                  <c:v>0.21075651049613953</c:v>
                </c:pt>
                <c:pt idx="3623">
                  <c:v>0.22544687986373901</c:v>
                </c:pt>
                <c:pt idx="3624">
                  <c:v>0.25782132148742676</c:v>
                </c:pt>
                <c:pt idx="3625">
                  <c:v>0.29995551705360413</c:v>
                </c:pt>
                <c:pt idx="3626">
                  <c:v>0.34410968422889709</c:v>
                </c:pt>
                <c:pt idx="3627">
                  <c:v>0.39662089943885803</c:v>
                </c:pt>
                <c:pt idx="3628">
                  <c:v>0.44854322075843811</c:v>
                </c:pt>
                <c:pt idx="3629">
                  <c:v>0.48995092511177063</c:v>
                </c:pt>
                <c:pt idx="3630">
                  <c:v>0.49886426329612732</c:v>
                </c:pt>
                <c:pt idx="3631">
                  <c:v>0.47373917698860168</c:v>
                </c:pt>
                <c:pt idx="3632">
                  <c:v>0.41964426636695862</c:v>
                </c:pt>
                <c:pt idx="3633">
                  <c:v>0.3504367470741272</c:v>
                </c:pt>
                <c:pt idx="3634">
                  <c:v>0.28141933679580688</c:v>
                </c:pt>
                <c:pt idx="3635">
                  <c:v>0.22041219472885132</c:v>
                </c:pt>
                <c:pt idx="3636">
                  <c:v>0.18442276120185852</c:v>
                </c:pt>
                <c:pt idx="3637">
                  <c:v>0.15291690826416016</c:v>
                </c:pt>
                <c:pt idx="3638">
                  <c:v>0.13506200909614563</c:v>
                </c:pt>
                <c:pt idx="3639">
                  <c:v>0.11953885853290558</c:v>
                </c:pt>
                <c:pt idx="3640">
                  <c:v>0.10702173411846161</c:v>
                </c:pt>
                <c:pt idx="3641">
                  <c:v>8.3468236029148102E-2</c:v>
                </c:pt>
                <c:pt idx="3642">
                  <c:v>4.5885708183050156E-2</c:v>
                </c:pt>
                <c:pt idx="3643">
                  <c:v>9.6820173785090446E-3</c:v>
                </c:pt>
                <c:pt idx="3644">
                  <c:v>-9.0743601322174072E-3</c:v>
                </c:pt>
                <c:pt idx="3645">
                  <c:v>3.6195600405335426E-3</c:v>
                </c:pt>
                <c:pt idx="3646">
                  <c:v>4.2455375194549561E-2</c:v>
                </c:pt>
                <c:pt idx="3647">
                  <c:v>8.4146000444889069E-2</c:v>
                </c:pt>
                <c:pt idx="3648">
                  <c:v>0.10876372456550598</c:v>
                </c:pt>
                <c:pt idx="3649">
                  <c:v>0.10628525912761688</c:v>
                </c:pt>
                <c:pt idx="3650">
                  <c:v>7.2289474308490753E-2</c:v>
                </c:pt>
                <c:pt idx="3651">
                  <c:v>4.6028226613998413E-2</c:v>
                </c:pt>
                <c:pt idx="3652">
                  <c:v>3.1972061842679977E-2</c:v>
                </c:pt>
                <c:pt idx="3653">
                  <c:v>5.0197005271911621E-2</c:v>
                </c:pt>
                <c:pt idx="3654">
                  <c:v>8.3866015076637268E-2</c:v>
                </c:pt>
                <c:pt idx="3655">
                  <c:v>0.12934575974941254</c:v>
                </c:pt>
                <c:pt idx="3656">
                  <c:v>0.17052462697029114</c:v>
                </c:pt>
                <c:pt idx="3657">
                  <c:v>0.19264329969882965</c:v>
                </c:pt>
                <c:pt idx="3658">
                  <c:v>0.18865868449211121</c:v>
                </c:pt>
                <c:pt idx="3659">
                  <c:v>0.16962794959545135</c:v>
                </c:pt>
                <c:pt idx="3660">
                  <c:v>0.14294068515300751</c:v>
                </c:pt>
                <c:pt idx="3661">
                  <c:v>0.11091846972703934</c:v>
                </c:pt>
                <c:pt idx="3662">
                  <c:v>8.6201667785644531E-2</c:v>
                </c:pt>
                <c:pt idx="3663">
                  <c:v>6.3885673880577087E-2</c:v>
                </c:pt>
                <c:pt idx="3664">
                  <c:v>3.9218679070472717E-2</c:v>
                </c:pt>
                <c:pt idx="3665">
                  <c:v>-1.420922763645649E-2</c:v>
                </c:pt>
                <c:pt idx="3666">
                  <c:v>-0.10319316387176514</c:v>
                </c:pt>
                <c:pt idx="3667">
                  <c:v>-0.20996542274951935</c:v>
                </c:pt>
                <c:pt idx="3668">
                  <c:v>-0.31912308931350708</c:v>
                </c:pt>
                <c:pt idx="3669">
                  <c:v>-0.43217399716377258</c:v>
                </c:pt>
                <c:pt idx="3670">
                  <c:v>-0.53294289112091064</c:v>
                </c:pt>
                <c:pt idx="3671">
                  <c:v>-0.60722923278808594</c:v>
                </c:pt>
                <c:pt idx="3672">
                  <c:v>-0.66316092014312744</c:v>
                </c:pt>
                <c:pt idx="3673">
                  <c:v>-0.70192068815231323</c:v>
                </c:pt>
                <c:pt idx="3674">
                  <c:v>-0.73176723718643188</c:v>
                </c:pt>
                <c:pt idx="3675">
                  <c:v>-0.75301122665405273</c:v>
                </c:pt>
                <c:pt idx="3676">
                  <c:v>-0.7323341965675354</c:v>
                </c:pt>
                <c:pt idx="3677">
                  <c:v>-0.64984816312789917</c:v>
                </c:pt>
                <c:pt idx="3678">
                  <c:v>-0.51258325576782227</c:v>
                </c:pt>
                <c:pt idx="3679">
                  <c:v>-0.37192395329475403</c:v>
                </c:pt>
                <c:pt idx="3680">
                  <c:v>-0.27557769417762756</c:v>
                </c:pt>
                <c:pt idx="3681">
                  <c:v>-0.23541973531246185</c:v>
                </c:pt>
                <c:pt idx="3682">
                  <c:v>-0.23846451938152313</c:v>
                </c:pt>
                <c:pt idx="3683">
                  <c:v>-0.25151744484901428</c:v>
                </c:pt>
                <c:pt idx="3684">
                  <c:v>-0.27207517623901367</c:v>
                </c:pt>
                <c:pt idx="3685">
                  <c:v>-0.29445070028305054</c:v>
                </c:pt>
                <c:pt idx="3686">
                  <c:v>-0.30595663189888</c:v>
                </c:pt>
                <c:pt idx="3687">
                  <c:v>-0.30947604775428772</c:v>
                </c:pt>
                <c:pt idx="3688">
                  <c:v>-0.31149685382843018</c:v>
                </c:pt>
                <c:pt idx="3689">
                  <c:v>-0.29360184073448181</c:v>
                </c:pt>
                <c:pt idx="3690">
                  <c:v>-0.26717931032180786</c:v>
                </c:pt>
                <c:pt idx="3691">
                  <c:v>-0.23010174930095673</c:v>
                </c:pt>
                <c:pt idx="3692">
                  <c:v>-0.19843809306621552</c:v>
                </c:pt>
                <c:pt idx="3693">
                  <c:v>-0.18451710045337677</c:v>
                </c:pt>
                <c:pt idx="3694">
                  <c:v>-0.2016390860080719</c:v>
                </c:pt>
                <c:pt idx="3695">
                  <c:v>-0.23960286378860474</c:v>
                </c:pt>
                <c:pt idx="3696">
                  <c:v>-0.28283399343490601</c:v>
                </c:pt>
                <c:pt idx="3697">
                  <c:v>-0.31535452604293823</c:v>
                </c:pt>
                <c:pt idx="3698">
                  <c:v>-0.32380899786949158</c:v>
                </c:pt>
                <c:pt idx="3699">
                  <c:v>-0.29693636298179626</c:v>
                </c:pt>
                <c:pt idx="3700">
                  <c:v>-0.23827037215232849</c:v>
                </c:pt>
                <c:pt idx="3701">
                  <c:v>-0.14624170958995819</c:v>
                </c:pt>
                <c:pt idx="3702">
                  <c:v>-4.5943338423967361E-2</c:v>
                </c:pt>
                <c:pt idx="3703">
                  <c:v>4.8813577741384506E-2</c:v>
                </c:pt>
                <c:pt idx="3704">
                  <c:v>0.14281357824802399</c:v>
                </c:pt>
                <c:pt idx="3705">
                  <c:v>0.21911527216434479</c:v>
                </c:pt>
                <c:pt idx="3706">
                  <c:v>0.26750889420509338</c:v>
                </c:pt>
                <c:pt idx="3707">
                  <c:v>0.28684639930725098</c:v>
                </c:pt>
                <c:pt idx="3708">
                  <c:v>0.28419575095176697</c:v>
                </c:pt>
                <c:pt idx="3709">
                  <c:v>0.25298994779586792</c:v>
                </c:pt>
                <c:pt idx="3710">
                  <c:v>0.20900546014308929</c:v>
                </c:pt>
                <c:pt idx="3711">
                  <c:v>0.17791377007961273</c:v>
                </c:pt>
                <c:pt idx="3712">
                  <c:v>0.17755797505378723</c:v>
                </c:pt>
                <c:pt idx="3713">
                  <c:v>0.22518861293792725</c:v>
                </c:pt>
                <c:pt idx="3714">
                  <c:v>0.30005112290382385</c:v>
                </c:pt>
                <c:pt idx="3715">
                  <c:v>0.37758493423461914</c:v>
                </c:pt>
                <c:pt idx="3716">
                  <c:v>0.4229462742805481</c:v>
                </c:pt>
                <c:pt idx="3717">
                  <c:v>0.40331029891967773</c:v>
                </c:pt>
                <c:pt idx="3718">
                  <c:v>0.34217292070388794</c:v>
                </c:pt>
                <c:pt idx="3719">
                  <c:v>0.24508607387542725</c:v>
                </c:pt>
                <c:pt idx="3720">
                  <c:v>0.15328292548656464</c:v>
                </c:pt>
                <c:pt idx="3721">
                  <c:v>0.10113921016454697</c:v>
                </c:pt>
                <c:pt idx="3722">
                  <c:v>8.7583981454372406E-2</c:v>
                </c:pt>
                <c:pt idx="3723">
                  <c:v>9.4883352518081665E-2</c:v>
                </c:pt>
                <c:pt idx="3724">
                  <c:v>0.10161662101745605</c:v>
                </c:pt>
                <c:pt idx="3725">
                  <c:v>0.12003558129072189</c:v>
                </c:pt>
                <c:pt idx="3726">
                  <c:v>0.16487495601177216</c:v>
                </c:pt>
                <c:pt idx="3727">
                  <c:v>0.2215370386838913</c:v>
                </c:pt>
                <c:pt idx="3728">
                  <c:v>0.29759612679481506</c:v>
                </c:pt>
                <c:pt idx="3729">
                  <c:v>0.39177274703979492</c:v>
                </c:pt>
                <c:pt idx="3730">
                  <c:v>0.47632652521133423</c:v>
                </c:pt>
                <c:pt idx="3731">
                  <c:v>0.53710675239562988</c:v>
                </c:pt>
                <c:pt idx="3732">
                  <c:v>0.5666733980178833</c:v>
                </c:pt>
                <c:pt idx="3733">
                  <c:v>0.56437587738037109</c:v>
                </c:pt>
                <c:pt idx="3734">
                  <c:v>0.52779626846313477</c:v>
                </c:pt>
                <c:pt idx="3735">
                  <c:v>0.46712279319763184</c:v>
                </c:pt>
                <c:pt idx="3736">
                  <c:v>0.38489583134651184</c:v>
                </c:pt>
                <c:pt idx="3737">
                  <c:v>0.29284483194351196</c:v>
                </c:pt>
                <c:pt idx="3738">
                  <c:v>0.20880213379859924</c:v>
                </c:pt>
                <c:pt idx="3739">
                  <c:v>0.13611839711666107</c:v>
                </c:pt>
                <c:pt idx="3740">
                  <c:v>9.3716084957122803E-2</c:v>
                </c:pt>
                <c:pt idx="3741">
                  <c:v>7.7873960137367249E-2</c:v>
                </c:pt>
                <c:pt idx="3742">
                  <c:v>7.8156523406505585E-2</c:v>
                </c:pt>
                <c:pt idx="3743">
                  <c:v>8.7194234132766724E-2</c:v>
                </c:pt>
                <c:pt idx="3744">
                  <c:v>0.11518032848834991</c:v>
                </c:pt>
                <c:pt idx="3745">
                  <c:v>0.14349421858787537</c:v>
                </c:pt>
                <c:pt idx="3746">
                  <c:v>0.16232222318649292</c:v>
                </c:pt>
                <c:pt idx="3747">
                  <c:v>0.16567040979862213</c:v>
                </c:pt>
                <c:pt idx="3748">
                  <c:v>0.13499905169010162</c:v>
                </c:pt>
                <c:pt idx="3749">
                  <c:v>8.568042516708374E-2</c:v>
                </c:pt>
                <c:pt idx="3750">
                  <c:v>3.4984756261110306E-2</c:v>
                </c:pt>
                <c:pt idx="3751">
                  <c:v>-1.1252127587795258E-2</c:v>
                </c:pt>
                <c:pt idx="3752">
                  <c:v>-4.3747752904891968E-2</c:v>
                </c:pt>
                <c:pt idx="3753">
                  <c:v>-6.2659524381160736E-2</c:v>
                </c:pt>
                <c:pt idx="3754">
                  <c:v>-6.6241204738616943E-2</c:v>
                </c:pt>
                <c:pt idx="3755">
                  <c:v>-6.0415491461753845E-2</c:v>
                </c:pt>
                <c:pt idx="3756">
                  <c:v>-4.2025033384561539E-2</c:v>
                </c:pt>
                <c:pt idx="3757">
                  <c:v>-1.8258774653077126E-2</c:v>
                </c:pt>
                <c:pt idx="3758">
                  <c:v>6.9528380408883095E-3</c:v>
                </c:pt>
                <c:pt idx="3759">
                  <c:v>3.062083013355732E-2</c:v>
                </c:pt>
                <c:pt idx="3760">
                  <c:v>3.7880338728427887E-2</c:v>
                </c:pt>
                <c:pt idx="3761">
                  <c:v>3.958660364151001E-2</c:v>
                </c:pt>
                <c:pt idx="3762">
                  <c:v>2.66439039260149E-2</c:v>
                </c:pt>
                <c:pt idx="3763">
                  <c:v>4.9041043967008591E-3</c:v>
                </c:pt>
                <c:pt idx="3764">
                  <c:v>-6.8990252912044525E-3</c:v>
                </c:pt>
                <c:pt idx="3765">
                  <c:v>-2.2363919764757156E-2</c:v>
                </c:pt>
                <c:pt idx="3766">
                  <c:v>-5.637967586517334E-2</c:v>
                </c:pt>
                <c:pt idx="3767">
                  <c:v>-9.9368497729301453E-2</c:v>
                </c:pt>
                <c:pt idx="3768">
                  <c:v>-0.15654255449771881</c:v>
                </c:pt>
                <c:pt idx="3769">
                  <c:v>-0.20635917782783508</c:v>
                </c:pt>
                <c:pt idx="3770">
                  <c:v>-0.24525171518325806</c:v>
                </c:pt>
                <c:pt idx="3771">
                  <c:v>-0.26319140195846558</c:v>
                </c:pt>
                <c:pt idx="3772">
                  <c:v>-0.25977855920791626</c:v>
                </c:pt>
                <c:pt idx="3773">
                  <c:v>-0.25303304195404053</c:v>
                </c:pt>
                <c:pt idx="3774">
                  <c:v>-0.24985934793949127</c:v>
                </c:pt>
                <c:pt idx="3775">
                  <c:v>-0.26374736428260803</c:v>
                </c:pt>
                <c:pt idx="3776">
                  <c:v>-0.29178938269615173</c:v>
                </c:pt>
                <c:pt idx="3777">
                  <c:v>-0.34265530109405518</c:v>
                </c:pt>
                <c:pt idx="3778">
                  <c:v>-0.39973348379135132</c:v>
                </c:pt>
                <c:pt idx="3779">
                  <c:v>-0.45337986946105957</c:v>
                </c:pt>
                <c:pt idx="3780">
                  <c:v>-0.48487123847007751</c:v>
                </c:pt>
                <c:pt idx="3781">
                  <c:v>-0.48529797792434692</c:v>
                </c:pt>
                <c:pt idx="3782">
                  <c:v>-0.4394868016242981</c:v>
                </c:pt>
                <c:pt idx="3783">
                  <c:v>-0.37588715553283691</c:v>
                </c:pt>
                <c:pt idx="3784">
                  <c:v>-0.30492508411407471</c:v>
                </c:pt>
                <c:pt idx="3785">
                  <c:v>-0.24153020977973938</c:v>
                </c:pt>
                <c:pt idx="3786">
                  <c:v>-0.18560035526752472</c:v>
                </c:pt>
                <c:pt idx="3787">
                  <c:v>-0.15288950502872467</c:v>
                </c:pt>
                <c:pt idx="3788">
                  <c:v>-0.14264139533042908</c:v>
                </c:pt>
                <c:pt idx="3789">
                  <c:v>-0.16645319759845734</c:v>
                </c:pt>
                <c:pt idx="3790">
                  <c:v>-0.2135607898235321</c:v>
                </c:pt>
                <c:pt idx="3791">
                  <c:v>-0.26891690492630005</c:v>
                </c:pt>
                <c:pt idx="3792">
                  <c:v>-0.3088880181312561</c:v>
                </c:pt>
                <c:pt idx="3793">
                  <c:v>-0.33241063356399536</c:v>
                </c:pt>
                <c:pt idx="3794">
                  <c:v>-0.34337142109870911</c:v>
                </c:pt>
                <c:pt idx="3795">
                  <c:v>-0.33383733034133911</c:v>
                </c:pt>
                <c:pt idx="3796">
                  <c:v>-0.30705603957176208</c:v>
                </c:pt>
                <c:pt idx="3797">
                  <c:v>-0.25923806428909302</c:v>
                </c:pt>
                <c:pt idx="3798">
                  <c:v>-0.21931996941566467</c:v>
                </c:pt>
                <c:pt idx="3799">
                  <c:v>-0.20531469583511353</c:v>
                </c:pt>
                <c:pt idx="3800">
                  <c:v>-0.22086596488952637</c:v>
                </c:pt>
                <c:pt idx="3801">
                  <c:v>-0.24691186845302582</c:v>
                </c:pt>
                <c:pt idx="3802">
                  <c:v>-0.27126994729042053</c:v>
                </c:pt>
                <c:pt idx="3803">
                  <c:v>-0.28222516179084778</c:v>
                </c:pt>
                <c:pt idx="3804">
                  <c:v>-0.29112276434898376</c:v>
                </c:pt>
                <c:pt idx="3805">
                  <c:v>-0.29214733839035034</c:v>
                </c:pt>
                <c:pt idx="3806">
                  <c:v>-0.28347447514533997</c:v>
                </c:pt>
                <c:pt idx="3807">
                  <c:v>-0.25882890820503235</c:v>
                </c:pt>
                <c:pt idx="3808">
                  <c:v>-0.22289328277111053</c:v>
                </c:pt>
                <c:pt idx="3809">
                  <c:v>-0.16506075859069824</c:v>
                </c:pt>
                <c:pt idx="3810">
                  <c:v>-6.8107306957244873E-2</c:v>
                </c:pt>
                <c:pt idx="3811">
                  <c:v>3.9172057062387466E-2</c:v>
                </c:pt>
                <c:pt idx="3812">
                  <c:v>0.14581115543842316</c:v>
                </c:pt>
                <c:pt idx="3813">
                  <c:v>0.22984781861305237</c:v>
                </c:pt>
                <c:pt idx="3814">
                  <c:v>0.27776980400085449</c:v>
                </c:pt>
                <c:pt idx="3815">
                  <c:v>0.29345005750656128</c:v>
                </c:pt>
                <c:pt idx="3816">
                  <c:v>0.30111196637153625</c:v>
                </c:pt>
                <c:pt idx="3817">
                  <c:v>0.30993324518203735</c:v>
                </c:pt>
                <c:pt idx="3818">
                  <c:v>0.30345907807350159</c:v>
                </c:pt>
                <c:pt idx="3819">
                  <c:v>0.29708805680274963</c:v>
                </c:pt>
                <c:pt idx="3820">
                  <c:v>0.28985333442687988</c:v>
                </c:pt>
                <c:pt idx="3821">
                  <c:v>0.31741073727607727</c:v>
                </c:pt>
                <c:pt idx="3822">
                  <c:v>0.38491308689117432</c:v>
                </c:pt>
                <c:pt idx="3823">
                  <c:v>0.46297016739845276</c:v>
                </c:pt>
                <c:pt idx="3824">
                  <c:v>0.49501866102218628</c:v>
                </c:pt>
                <c:pt idx="3825">
                  <c:v>0.45854401588439941</c:v>
                </c:pt>
                <c:pt idx="3826">
                  <c:v>0.38126707077026367</c:v>
                </c:pt>
                <c:pt idx="3827">
                  <c:v>0.27033260464668274</c:v>
                </c:pt>
                <c:pt idx="3828">
                  <c:v>0.14616936445236206</c:v>
                </c:pt>
                <c:pt idx="3829">
                  <c:v>5.4944343864917755E-2</c:v>
                </c:pt>
                <c:pt idx="3830">
                  <c:v>2.102432306855917E-3</c:v>
                </c:pt>
                <c:pt idx="3831">
                  <c:v>-1.3108249753713608E-2</c:v>
                </c:pt>
                <c:pt idx="3832">
                  <c:v>-7.4753984808921814E-3</c:v>
                </c:pt>
                <c:pt idx="3833">
                  <c:v>1.2106260284781456E-2</c:v>
                </c:pt>
                <c:pt idx="3834">
                  <c:v>5.4727755486965179E-2</c:v>
                </c:pt>
                <c:pt idx="3835">
                  <c:v>0.12720488011837006</c:v>
                </c:pt>
                <c:pt idx="3836">
                  <c:v>0.21628601849079132</c:v>
                </c:pt>
                <c:pt idx="3837">
                  <c:v>0.31461900472640991</c:v>
                </c:pt>
                <c:pt idx="3838">
                  <c:v>0.38530123233795166</c:v>
                </c:pt>
                <c:pt idx="3839">
                  <c:v>0.42374446988105774</c:v>
                </c:pt>
                <c:pt idx="3840">
                  <c:v>0.43923848867416382</c:v>
                </c:pt>
                <c:pt idx="3841">
                  <c:v>0.43097797036170959</c:v>
                </c:pt>
                <c:pt idx="3842">
                  <c:v>0.40833872556686401</c:v>
                </c:pt>
                <c:pt idx="3843">
                  <c:v>0.38633018732070923</c:v>
                </c:pt>
                <c:pt idx="3844">
                  <c:v>0.36008527874946594</c:v>
                </c:pt>
                <c:pt idx="3845">
                  <c:v>0.32109349966049194</c:v>
                </c:pt>
                <c:pt idx="3846">
                  <c:v>0.2764599621295929</c:v>
                </c:pt>
                <c:pt idx="3847">
                  <c:v>0.22231528162956238</c:v>
                </c:pt>
                <c:pt idx="3848">
                  <c:v>0.18113163113594055</c:v>
                </c:pt>
                <c:pt idx="3849">
                  <c:v>0.16248363256454468</c:v>
                </c:pt>
                <c:pt idx="3850">
                  <c:v>0.17350272834300995</c:v>
                </c:pt>
                <c:pt idx="3851">
                  <c:v>0.19660945236682892</c:v>
                </c:pt>
                <c:pt idx="3852">
                  <c:v>0.24072179198265076</c:v>
                </c:pt>
                <c:pt idx="3853">
                  <c:v>0.28876209259033203</c:v>
                </c:pt>
                <c:pt idx="3854">
                  <c:v>0.31594362854957581</c:v>
                </c:pt>
                <c:pt idx="3855">
                  <c:v>0.32194080948829651</c:v>
                </c:pt>
                <c:pt idx="3856">
                  <c:v>0.29124653339385986</c:v>
                </c:pt>
                <c:pt idx="3857">
                  <c:v>0.24518992006778717</c:v>
                </c:pt>
                <c:pt idx="3858">
                  <c:v>0.1766236424446106</c:v>
                </c:pt>
                <c:pt idx="3859">
                  <c:v>9.4200685620307922E-2</c:v>
                </c:pt>
                <c:pt idx="3860">
                  <c:v>3.1610541045665741E-3</c:v>
                </c:pt>
                <c:pt idx="3861">
                  <c:v>-8.6827687919139862E-2</c:v>
                </c:pt>
                <c:pt idx="3862">
                  <c:v>-0.1654905378818512</c:v>
                </c:pt>
                <c:pt idx="3863">
                  <c:v>-0.20665520429611206</c:v>
                </c:pt>
                <c:pt idx="3864">
                  <c:v>-0.18793505430221558</c:v>
                </c:pt>
                <c:pt idx="3865">
                  <c:v>-0.12909452617168427</c:v>
                </c:pt>
                <c:pt idx="3866">
                  <c:v>-3.5062562674283981E-2</c:v>
                </c:pt>
                <c:pt idx="3867">
                  <c:v>5.5062476545572281E-2</c:v>
                </c:pt>
                <c:pt idx="3868">
                  <c:v>0.12989863753318787</c:v>
                </c:pt>
                <c:pt idx="3869">
                  <c:v>0.17776194214820862</c:v>
                </c:pt>
                <c:pt idx="3870">
                  <c:v>0.19188335537910461</c:v>
                </c:pt>
                <c:pt idx="3871">
                  <c:v>0.17945756018161774</c:v>
                </c:pt>
                <c:pt idx="3872">
                  <c:v>0.13949255645275116</c:v>
                </c:pt>
                <c:pt idx="3873">
                  <c:v>7.7059023082256317E-2</c:v>
                </c:pt>
                <c:pt idx="3874">
                  <c:v>1.7465204000473022E-2</c:v>
                </c:pt>
                <c:pt idx="3875">
                  <c:v>-2.9156340286135674E-2</c:v>
                </c:pt>
                <c:pt idx="3876">
                  <c:v>-6.5096497535705566E-2</c:v>
                </c:pt>
                <c:pt idx="3877">
                  <c:v>-9.7456671297550201E-2</c:v>
                </c:pt>
                <c:pt idx="3878">
                  <c:v>-0.13666878640651703</c:v>
                </c:pt>
                <c:pt idx="3879">
                  <c:v>-0.16446349024772644</c:v>
                </c:pt>
                <c:pt idx="3880">
                  <c:v>-0.21909052133560181</c:v>
                </c:pt>
                <c:pt idx="3881">
                  <c:v>-0.28778818249702454</c:v>
                </c:pt>
                <c:pt idx="3882">
                  <c:v>-0.36916267871856689</c:v>
                </c:pt>
                <c:pt idx="3883">
                  <c:v>-0.4530089795589447</c:v>
                </c:pt>
                <c:pt idx="3884">
                  <c:v>-0.51778161525726318</c:v>
                </c:pt>
                <c:pt idx="3885">
                  <c:v>-0.55584502220153809</c:v>
                </c:pt>
                <c:pt idx="3886">
                  <c:v>-0.56839406490325928</c:v>
                </c:pt>
                <c:pt idx="3887">
                  <c:v>-0.55187618732452393</c:v>
                </c:pt>
                <c:pt idx="3888">
                  <c:v>-0.51501965522766113</c:v>
                </c:pt>
                <c:pt idx="3889">
                  <c:v>-0.46282577514648438</c:v>
                </c:pt>
                <c:pt idx="3890">
                  <c:v>-0.41102197766304016</c:v>
                </c:pt>
                <c:pt idx="3891">
                  <c:v>-0.36744186282157898</c:v>
                </c:pt>
                <c:pt idx="3892">
                  <c:v>-0.32062402367591858</c:v>
                </c:pt>
                <c:pt idx="3893">
                  <c:v>-0.28644800186157227</c:v>
                </c:pt>
                <c:pt idx="3894">
                  <c:v>-0.27240863442420959</c:v>
                </c:pt>
                <c:pt idx="3895">
                  <c:v>-0.27102890610694885</c:v>
                </c:pt>
                <c:pt idx="3896">
                  <c:v>-0.26406821608543396</c:v>
                </c:pt>
                <c:pt idx="3897">
                  <c:v>-0.25788289308547974</c:v>
                </c:pt>
                <c:pt idx="3898">
                  <c:v>-0.24619881808757782</c:v>
                </c:pt>
                <c:pt idx="3899">
                  <c:v>-0.23428471386432648</c:v>
                </c:pt>
                <c:pt idx="3900">
                  <c:v>-0.22043654322624207</c:v>
                </c:pt>
                <c:pt idx="3901">
                  <c:v>-0.21577244997024536</c:v>
                </c:pt>
                <c:pt idx="3902">
                  <c:v>-0.23134954273700714</c:v>
                </c:pt>
                <c:pt idx="3903">
                  <c:v>-0.26087763905525208</c:v>
                </c:pt>
                <c:pt idx="3904">
                  <c:v>-0.3017803430557251</c:v>
                </c:pt>
                <c:pt idx="3905">
                  <c:v>-0.35664069652557373</c:v>
                </c:pt>
                <c:pt idx="3906">
                  <c:v>-0.41574767231941223</c:v>
                </c:pt>
                <c:pt idx="3907">
                  <c:v>-0.45578497648239136</c:v>
                </c:pt>
                <c:pt idx="3908">
                  <c:v>-0.4673345685005188</c:v>
                </c:pt>
                <c:pt idx="3909">
                  <c:v>-0.44182154536247253</c:v>
                </c:pt>
                <c:pt idx="3910">
                  <c:v>-0.37956321239471436</c:v>
                </c:pt>
                <c:pt idx="3911">
                  <c:v>-0.30147689580917358</c:v>
                </c:pt>
                <c:pt idx="3912">
                  <c:v>-0.23036384582519531</c:v>
                </c:pt>
                <c:pt idx="3913">
                  <c:v>-0.16289468109607697</c:v>
                </c:pt>
                <c:pt idx="3914">
                  <c:v>-0.10035565495491028</c:v>
                </c:pt>
                <c:pt idx="3915">
                  <c:v>-3.8995590060949326E-2</c:v>
                </c:pt>
                <c:pt idx="3916">
                  <c:v>2.512533962726593E-2</c:v>
                </c:pt>
                <c:pt idx="3917">
                  <c:v>9.1119319200515747E-2</c:v>
                </c:pt>
                <c:pt idx="3918">
                  <c:v>0.1506340503692627</c:v>
                </c:pt>
                <c:pt idx="3919">
                  <c:v>0.19474002718925476</c:v>
                </c:pt>
                <c:pt idx="3920">
                  <c:v>0.22429072856903076</c:v>
                </c:pt>
                <c:pt idx="3921">
                  <c:v>0.23495551943778992</c:v>
                </c:pt>
                <c:pt idx="3922">
                  <c:v>0.23420503735542297</c:v>
                </c:pt>
                <c:pt idx="3923">
                  <c:v>0.24217234551906586</c:v>
                </c:pt>
                <c:pt idx="3924">
                  <c:v>0.26515117287635803</c:v>
                </c:pt>
                <c:pt idx="3925">
                  <c:v>0.29798567295074463</c:v>
                </c:pt>
                <c:pt idx="3926">
                  <c:v>0.34084126353263855</c:v>
                </c:pt>
                <c:pt idx="3927">
                  <c:v>0.39365550875663757</c:v>
                </c:pt>
                <c:pt idx="3928">
                  <c:v>0.45147886872291565</c:v>
                </c:pt>
                <c:pt idx="3929">
                  <c:v>0.5059923529624939</c:v>
                </c:pt>
                <c:pt idx="3930">
                  <c:v>0.53501600027084351</c:v>
                </c:pt>
                <c:pt idx="3931">
                  <c:v>0.52854979038238525</c:v>
                </c:pt>
                <c:pt idx="3932">
                  <c:v>0.47707036137580872</c:v>
                </c:pt>
                <c:pt idx="3933">
                  <c:v>0.3748907744884491</c:v>
                </c:pt>
                <c:pt idx="3934">
                  <c:v>0.24052578210830688</c:v>
                </c:pt>
                <c:pt idx="3935">
                  <c:v>0.10833829641342163</c:v>
                </c:pt>
                <c:pt idx="3936">
                  <c:v>1.3217370957136154E-2</c:v>
                </c:pt>
                <c:pt idx="3937">
                  <c:v>-4.5972805470228195E-2</c:v>
                </c:pt>
                <c:pt idx="3938">
                  <c:v>-6.8516723811626434E-2</c:v>
                </c:pt>
                <c:pt idx="3939">
                  <c:v>-6.2253754585981369E-2</c:v>
                </c:pt>
                <c:pt idx="3940">
                  <c:v>-2.3595307022333145E-2</c:v>
                </c:pt>
                <c:pt idx="3941">
                  <c:v>2.571127749979496E-2</c:v>
                </c:pt>
                <c:pt idx="3942">
                  <c:v>0.11254151165485382</c:v>
                </c:pt>
                <c:pt idx="3943">
                  <c:v>0.20799921452999115</c:v>
                </c:pt>
                <c:pt idx="3944">
                  <c:v>0.29248985648155212</c:v>
                </c:pt>
                <c:pt idx="3945">
                  <c:v>0.34333866834640503</c:v>
                </c:pt>
                <c:pt idx="3946">
                  <c:v>0.3637765645980835</c:v>
                </c:pt>
                <c:pt idx="3947">
                  <c:v>0.34428423643112183</c:v>
                </c:pt>
                <c:pt idx="3948">
                  <c:v>0.29389268159866333</c:v>
                </c:pt>
                <c:pt idx="3949">
                  <c:v>0.21864096820354462</c:v>
                </c:pt>
                <c:pt idx="3950">
                  <c:v>0.15076391398906708</c:v>
                </c:pt>
                <c:pt idx="3951">
                  <c:v>0.10470350086688995</c:v>
                </c:pt>
                <c:pt idx="3952">
                  <c:v>9.811776876449585E-2</c:v>
                </c:pt>
                <c:pt idx="3953">
                  <c:v>0.11150667816400528</c:v>
                </c:pt>
                <c:pt idx="3954">
                  <c:v>0.13250596821308136</c:v>
                </c:pt>
                <c:pt idx="3955">
                  <c:v>0.15206840634346008</c:v>
                </c:pt>
                <c:pt idx="3956">
                  <c:v>0.18565325438976288</c:v>
                </c:pt>
                <c:pt idx="3957">
                  <c:v>0.23435698449611664</c:v>
                </c:pt>
                <c:pt idx="3958">
                  <c:v>0.27760219573974609</c:v>
                </c:pt>
                <c:pt idx="3959">
                  <c:v>0.29381230473518372</c:v>
                </c:pt>
                <c:pt idx="3960">
                  <c:v>0.28017237782478333</c:v>
                </c:pt>
                <c:pt idx="3961">
                  <c:v>0.25237599015235901</c:v>
                </c:pt>
                <c:pt idx="3962">
                  <c:v>0.21383607387542725</c:v>
                </c:pt>
                <c:pt idx="3963">
                  <c:v>0.16574126482009888</c:v>
                </c:pt>
                <c:pt idx="3964">
                  <c:v>0.11797614395618439</c:v>
                </c:pt>
                <c:pt idx="3965">
                  <c:v>5.4171349853277206E-2</c:v>
                </c:pt>
                <c:pt idx="3966">
                  <c:v>-1.4497194439172745E-2</c:v>
                </c:pt>
                <c:pt idx="3967">
                  <c:v>-6.2481474131345749E-2</c:v>
                </c:pt>
                <c:pt idx="3968">
                  <c:v>-8.7642215192317963E-2</c:v>
                </c:pt>
                <c:pt idx="3969">
                  <c:v>-8.9688107371330261E-2</c:v>
                </c:pt>
                <c:pt idx="3970">
                  <c:v>-7.4498496949672699E-2</c:v>
                </c:pt>
                <c:pt idx="3971">
                  <c:v>-3.9916381239891052E-2</c:v>
                </c:pt>
                <c:pt idx="3972">
                  <c:v>1.9591646268963814E-3</c:v>
                </c:pt>
                <c:pt idx="3973">
                  <c:v>4.1549917310476303E-2</c:v>
                </c:pt>
                <c:pt idx="3974">
                  <c:v>7.5487643480300903E-2</c:v>
                </c:pt>
                <c:pt idx="3975">
                  <c:v>9.6028693020343781E-2</c:v>
                </c:pt>
                <c:pt idx="3976">
                  <c:v>0.1062333956360817</c:v>
                </c:pt>
                <c:pt idx="3977">
                  <c:v>0.11539948731660843</c:v>
                </c:pt>
                <c:pt idx="3978">
                  <c:v>0.11883097141981125</c:v>
                </c:pt>
                <c:pt idx="3979">
                  <c:v>0.11814264953136444</c:v>
                </c:pt>
                <c:pt idx="3980">
                  <c:v>9.8322339355945587E-2</c:v>
                </c:pt>
                <c:pt idx="3981">
                  <c:v>6.7028000950813293E-2</c:v>
                </c:pt>
                <c:pt idx="3982">
                  <c:v>3.8699157536029816E-2</c:v>
                </c:pt>
                <c:pt idx="3983">
                  <c:v>2.5515491142868996E-2</c:v>
                </c:pt>
                <c:pt idx="3984">
                  <c:v>4.0228389203548431E-2</c:v>
                </c:pt>
                <c:pt idx="3985">
                  <c:v>5.7501520961523056E-2</c:v>
                </c:pt>
                <c:pt idx="3986">
                  <c:v>6.4844384789466858E-2</c:v>
                </c:pt>
                <c:pt idx="3987">
                  <c:v>4.4239602982997894E-2</c:v>
                </c:pt>
                <c:pt idx="3988">
                  <c:v>-1.0403666645288467E-2</c:v>
                </c:pt>
                <c:pt idx="3989">
                  <c:v>-0.10353527963161469</c:v>
                </c:pt>
                <c:pt idx="3990">
                  <c:v>-0.22956910729408264</c:v>
                </c:pt>
                <c:pt idx="3991">
                  <c:v>-0.35832446813583374</c:v>
                </c:pt>
                <c:pt idx="3992">
                  <c:v>-0.47031810879707336</c:v>
                </c:pt>
                <c:pt idx="3993">
                  <c:v>-0.5410580039024353</c:v>
                </c:pt>
                <c:pt idx="3994">
                  <c:v>-0.55882400274276733</c:v>
                </c:pt>
                <c:pt idx="3995">
                  <c:v>-0.52174270153045654</c:v>
                </c:pt>
                <c:pt idx="3996">
                  <c:v>-0.43671643733978271</c:v>
                </c:pt>
                <c:pt idx="3997">
                  <c:v>-0.32571780681610107</c:v>
                </c:pt>
                <c:pt idx="3998">
                  <c:v>-0.21694152057170868</c:v>
                </c:pt>
                <c:pt idx="3999">
                  <c:v>-0.12595713138580322</c:v>
                </c:pt>
                <c:pt idx="4000">
                  <c:v>-6.8525522947311401E-2</c:v>
                </c:pt>
                <c:pt idx="4001">
                  <c:v>-4.2289212346076965E-2</c:v>
                </c:pt>
                <c:pt idx="4002">
                  <c:v>-4.5660506933927536E-2</c:v>
                </c:pt>
                <c:pt idx="4003">
                  <c:v>-7.0439264178276062E-2</c:v>
                </c:pt>
                <c:pt idx="4004">
                  <c:v>-0.11184928566217422</c:v>
                </c:pt>
                <c:pt idx="4005">
                  <c:v>-0.15667137503623962</c:v>
                </c:pt>
                <c:pt idx="4006">
                  <c:v>-0.18758614361286163</c:v>
                </c:pt>
                <c:pt idx="4007">
                  <c:v>-0.1894700676202774</c:v>
                </c:pt>
                <c:pt idx="4008">
                  <c:v>-0.17238348722457886</c:v>
                </c:pt>
                <c:pt idx="4009">
                  <c:v>-0.14795458316802979</c:v>
                </c:pt>
                <c:pt idx="4010">
                  <c:v>-0.11232015490531921</c:v>
                </c:pt>
                <c:pt idx="4011">
                  <c:v>-6.9374889135360718E-2</c:v>
                </c:pt>
                <c:pt idx="4012">
                  <c:v>-1.5741489827632904E-2</c:v>
                </c:pt>
                <c:pt idx="4013">
                  <c:v>2.7879755944013596E-2</c:v>
                </c:pt>
                <c:pt idx="4014">
                  <c:v>4.6760503202676773E-2</c:v>
                </c:pt>
                <c:pt idx="4015">
                  <c:v>4.5267332345247269E-2</c:v>
                </c:pt>
                <c:pt idx="4016">
                  <c:v>2.1477581933140755E-2</c:v>
                </c:pt>
                <c:pt idx="4017">
                  <c:v>-1.5713237226009369E-2</c:v>
                </c:pt>
                <c:pt idx="4018">
                  <c:v>-6.1474867165088654E-2</c:v>
                </c:pt>
                <c:pt idx="4019">
                  <c:v>-0.10388188809156418</c:v>
                </c:pt>
                <c:pt idx="4020">
                  <c:v>-0.12258686870336533</c:v>
                </c:pt>
                <c:pt idx="4021">
                  <c:v>-0.11476791650056839</c:v>
                </c:pt>
                <c:pt idx="4022">
                  <c:v>-8.4808148443698883E-2</c:v>
                </c:pt>
                <c:pt idx="4023">
                  <c:v>-4.9392573535442352E-2</c:v>
                </c:pt>
                <c:pt idx="4024">
                  <c:v>-1.0410184040665627E-3</c:v>
                </c:pt>
                <c:pt idx="4025">
                  <c:v>4.6681493520736694E-2</c:v>
                </c:pt>
                <c:pt idx="4026">
                  <c:v>8.7565809488296509E-2</c:v>
                </c:pt>
                <c:pt idx="4027">
                  <c:v>0.1265396922826767</c:v>
                </c:pt>
                <c:pt idx="4028">
                  <c:v>0.15899670124053955</c:v>
                </c:pt>
                <c:pt idx="4029">
                  <c:v>0.20393849909305573</c:v>
                </c:pt>
                <c:pt idx="4030">
                  <c:v>0.24743112921714783</c:v>
                </c:pt>
                <c:pt idx="4031">
                  <c:v>0.28288295865058899</c:v>
                </c:pt>
                <c:pt idx="4032">
                  <c:v>0.31222006678581238</c:v>
                </c:pt>
                <c:pt idx="4033">
                  <c:v>0.34234955906867981</c:v>
                </c:pt>
                <c:pt idx="4034">
                  <c:v>0.37671446800231934</c:v>
                </c:pt>
                <c:pt idx="4035">
                  <c:v>0.40407863259315491</c:v>
                </c:pt>
                <c:pt idx="4036">
                  <c:v>0.43298086524009705</c:v>
                </c:pt>
                <c:pt idx="4037">
                  <c:v>0.45932683348655701</c:v>
                </c:pt>
                <c:pt idx="4038">
                  <c:v>0.49998635053634644</c:v>
                </c:pt>
                <c:pt idx="4039">
                  <c:v>0.53819859027862549</c:v>
                </c:pt>
                <c:pt idx="4040">
                  <c:v>0.53971952199935913</c:v>
                </c:pt>
                <c:pt idx="4041">
                  <c:v>0.48470181226730347</c:v>
                </c:pt>
                <c:pt idx="4042">
                  <c:v>0.39110499620437622</c:v>
                </c:pt>
                <c:pt idx="4043">
                  <c:v>0.28941205143928528</c:v>
                </c:pt>
                <c:pt idx="4044">
                  <c:v>0.19635185599327087</c:v>
                </c:pt>
                <c:pt idx="4045">
                  <c:v>0.12613028287887573</c:v>
                </c:pt>
                <c:pt idx="4046">
                  <c:v>0.10004489868879318</c:v>
                </c:pt>
                <c:pt idx="4047">
                  <c:v>9.8945677280426025E-2</c:v>
                </c:pt>
                <c:pt idx="4048">
                  <c:v>0.11284897476434708</c:v>
                </c:pt>
                <c:pt idx="4049">
                  <c:v>0.12681445479393005</c:v>
                </c:pt>
                <c:pt idx="4050">
                  <c:v>0.14461715519428253</c:v>
                </c:pt>
                <c:pt idx="4051">
                  <c:v>0.19335111975669861</c:v>
                </c:pt>
                <c:pt idx="4052">
                  <c:v>0.2590252161026001</c:v>
                </c:pt>
                <c:pt idx="4053">
                  <c:v>0.33498930931091309</c:v>
                </c:pt>
                <c:pt idx="4054">
                  <c:v>0.40317767858505249</c:v>
                </c:pt>
                <c:pt idx="4055">
                  <c:v>0.4553605318069458</c:v>
                </c:pt>
                <c:pt idx="4056">
                  <c:v>0.47894841432571411</c:v>
                </c:pt>
                <c:pt idx="4057">
                  <c:v>0.4836941659450531</c:v>
                </c:pt>
                <c:pt idx="4058">
                  <c:v>0.47219303250312805</c:v>
                </c:pt>
                <c:pt idx="4059">
                  <c:v>0.46401715278625488</c:v>
                </c:pt>
                <c:pt idx="4060">
                  <c:v>0.46485179662704468</c:v>
                </c:pt>
                <c:pt idx="4061">
                  <c:v>0.47609463334083557</c:v>
                </c:pt>
                <c:pt idx="4062">
                  <c:v>0.49374741315841675</c:v>
                </c:pt>
                <c:pt idx="4063">
                  <c:v>0.51611065864562988</c:v>
                </c:pt>
                <c:pt idx="4064">
                  <c:v>0.52938461303710938</c:v>
                </c:pt>
                <c:pt idx="4065">
                  <c:v>0.53685975074768066</c:v>
                </c:pt>
                <c:pt idx="4066">
                  <c:v>0.53500783443450928</c:v>
                </c:pt>
                <c:pt idx="4067">
                  <c:v>0.51656806468963623</c:v>
                </c:pt>
                <c:pt idx="4068">
                  <c:v>0.48487621545791626</c:v>
                </c:pt>
                <c:pt idx="4069">
                  <c:v>0.44955971837043762</c:v>
                </c:pt>
                <c:pt idx="4070">
                  <c:v>0.41023734211921692</c:v>
                </c:pt>
                <c:pt idx="4071">
                  <c:v>0.37451857328414917</c:v>
                </c:pt>
                <c:pt idx="4072">
                  <c:v>0.33578100800514221</c:v>
                </c:pt>
                <c:pt idx="4073">
                  <c:v>0.29622176289558411</c:v>
                </c:pt>
                <c:pt idx="4074">
                  <c:v>0.24450132250785828</c:v>
                </c:pt>
                <c:pt idx="4075">
                  <c:v>0.18237423896789551</c:v>
                </c:pt>
                <c:pt idx="4076">
                  <c:v>0.12644092738628387</c:v>
                </c:pt>
                <c:pt idx="4077">
                  <c:v>8.2254961133003235E-2</c:v>
                </c:pt>
                <c:pt idx="4078">
                  <c:v>6.9086961448192596E-2</c:v>
                </c:pt>
                <c:pt idx="4079">
                  <c:v>8.5921265184879303E-2</c:v>
                </c:pt>
                <c:pt idx="4080">
                  <c:v>0.10924762487411499</c:v>
                </c:pt>
                <c:pt idx="4081">
                  <c:v>0.13675022125244141</c:v>
                </c:pt>
                <c:pt idx="4082">
                  <c:v>0.17146745324134827</c:v>
                </c:pt>
                <c:pt idx="4083">
                  <c:v>0.21084725856781006</c:v>
                </c:pt>
                <c:pt idx="4084">
                  <c:v>0.24063977599143982</c:v>
                </c:pt>
                <c:pt idx="4085">
                  <c:v>0.24668733775615692</c:v>
                </c:pt>
                <c:pt idx="4086">
                  <c:v>0.2364828884601593</c:v>
                </c:pt>
                <c:pt idx="4087">
                  <c:v>0.21167610585689545</c:v>
                </c:pt>
                <c:pt idx="4088">
                  <c:v>0.18025213479995728</c:v>
                </c:pt>
                <c:pt idx="4089">
                  <c:v>0.14916668832302094</c:v>
                </c:pt>
                <c:pt idx="4090">
                  <c:v>0.13623012602329254</c:v>
                </c:pt>
                <c:pt idx="4091">
                  <c:v>0.12458368390798569</c:v>
                </c:pt>
                <c:pt idx="4092">
                  <c:v>0.12548516690731049</c:v>
                </c:pt>
                <c:pt idx="4093">
                  <c:v>0.11489270627498627</c:v>
                </c:pt>
                <c:pt idx="4094">
                  <c:v>0.10800952464342117</c:v>
                </c:pt>
                <c:pt idx="4095">
                  <c:v>9.1340310871601105E-2</c:v>
                </c:pt>
                <c:pt idx="4096">
                  <c:v>6.8397708237171173E-2</c:v>
                </c:pt>
                <c:pt idx="4097">
                  <c:v>6.5781377255916595E-2</c:v>
                </c:pt>
                <c:pt idx="4098">
                  <c:v>6.976945698261261E-2</c:v>
                </c:pt>
                <c:pt idx="4099">
                  <c:v>7.3804862797260284E-2</c:v>
                </c:pt>
                <c:pt idx="4100">
                  <c:v>7.4861332774162292E-2</c:v>
                </c:pt>
                <c:pt idx="4101">
                  <c:v>9.4206295907497406E-2</c:v>
                </c:pt>
                <c:pt idx="4102">
                  <c:v>0.10612446814775467</c:v>
                </c:pt>
                <c:pt idx="4103">
                  <c:v>8.676619827747345E-2</c:v>
                </c:pt>
                <c:pt idx="4104">
                  <c:v>2.628740668296814E-2</c:v>
                </c:pt>
                <c:pt idx="4105">
                  <c:v>-7.4508152902126312E-2</c:v>
                </c:pt>
                <c:pt idx="4106">
                  <c:v>-0.19496080279350281</c:v>
                </c:pt>
                <c:pt idx="4107">
                  <c:v>-0.3283441960811615</c:v>
                </c:pt>
                <c:pt idx="4108">
                  <c:v>-0.45370984077453613</c:v>
                </c:pt>
                <c:pt idx="4109">
                  <c:v>-0.55485540628433228</c:v>
                </c:pt>
                <c:pt idx="4110">
                  <c:v>-0.63513773679733276</c:v>
                </c:pt>
                <c:pt idx="4111">
                  <c:v>-0.68838268518447876</c:v>
                </c:pt>
                <c:pt idx="4112">
                  <c:v>-0.70909273624420166</c:v>
                </c:pt>
                <c:pt idx="4113">
                  <c:v>-0.69120961427688599</c:v>
                </c:pt>
                <c:pt idx="4114">
                  <c:v>-0.64475852251052856</c:v>
                </c:pt>
                <c:pt idx="4115">
                  <c:v>-0.5751044750213623</c:v>
                </c:pt>
                <c:pt idx="4116">
                  <c:v>-0.52494168281555176</c:v>
                </c:pt>
                <c:pt idx="4117">
                  <c:v>-0.49619355797767639</c:v>
                </c:pt>
                <c:pt idx="4118">
                  <c:v>-0.47990486025810242</c:v>
                </c:pt>
                <c:pt idx="4119">
                  <c:v>-0.4606931209564209</c:v>
                </c:pt>
                <c:pt idx="4120">
                  <c:v>-0.44939783215522766</c:v>
                </c:pt>
                <c:pt idx="4121">
                  <c:v>-0.45708185434341431</c:v>
                </c:pt>
                <c:pt idx="4122">
                  <c:v>-0.47015422582626343</c:v>
                </c:pt>
                <c:pt idx="4123">
                  <c:v>-0.48491126298904419</c:v>
                </c:pt>
                <c:pt idx="4124">
                  <c:v>-0.49254655838012695</c:v>
                </c:pt>
                <c:pt idx="4125">
                  <c:v>-0.50384765863418579</c:v>
                </c:pt>
                <c:pt idx="4126">
                  <c:v>-0.51948124170303345</c:v>
                </c:pt>
                <c:pt idx="4127">
                  <c:v>-0.530525803565979</c:v>
                </c:pt>
                <c:pt idx="4128">
                  <c:v>-0.53584468364715576</c:v>
                </c:pt>
                <c:pt idx="4129">
                  <c:v>-0.53436607122421265</c:v>
                </c:pt>
                <c:pt idx="4130">
                  <c:v>-0.53964418172836304</c:v>
                </c:pt>
                <c:pt idx="4131">
                  <c:v>-0.49644038081169128</c:v>
                </c:pt>
                <c:pt idx="4132">
                  <c:v>-0.41119766235351562</c:v>
                </c:pt>
                <c:pt idx="4133">
                  <c:v>-0.31730490922927856</c:v>
                </c:pt>
                <c:pt idx="4134">
                  <c:v>-0.24539104104042053</c:v>
                </c:pt>
                <c:pt idx="4135">
                  <c:v>-0.21792301535606384</c:v>
                </c:pt>
                <c:pt idx="4136">
                  <c:v>-0.2292286604642868</c:v>
                </c:pt>
                <c:pt idx="4137">
                  <c:v>-0.24242264032363892</c:v>
                </c:pt>
                <c:pt idx="4138">
                  <c:v>-0.24594546854496002</c:v>
                </c:pt>
                <c:pt idx="4139">
                  <c:v>-0.25151708722114563</c:v>
                </c:pt>
                <c:pt idx="4140">
                  <c:v>-0.24708530306816101</c:v>
                </c:pt>
                <c:pt idx="4141">
                  <c:v>-0.24472858011722565</c:v>
                </c:pt>
                <c:pt idx="4142">
                  <c:v>-0.23998787999153137</c:v>
                </c:pt>
                <c:pt idx="4143">
                  <c:v>-0.22861255705356598</c:v>
                </c:pt>
                <c:pt idx="4144">
                  <c:v>-0.20888811349868774</c:v>
                </c:pt>
                <c:pt idx="4145">
                  <c:v>-0.17428341507911682</c:v>
                </c:pt>
                <c:pt idx="4146">
                  <c:v>-0.13019610941410065</c:v>
                </c:pt>
                <c:pt idx="4147">
                  <c:v>-8.4093689918518066E-2</c:v>
                </c:pt>
                <c:pt idx="4148">
                  <c:v>-4.2224008589982986E-2</c:v>
                </c:pt>
                <c:pt idx="4149">
                  <c:v>-2.8223630506545305E-3</c:v>
                </c:pt>
                <c:pt idx="4150">
                  <c:v>3.9623364806175232E-2</c:v>
                </c:pt>
                <c:pt idx="4151">
                  <c:v>7.6588772237300873E-2</c:v>
                </c:pt>
                <c:pt idx="4152">
                  <c:v>0.11933783441781998</c:v>
                </c:pt>
                <c:pt idx="4153">
                  <c:v>0.17000910639762878</c:v>
                </c:pt>
                <c:pt idx="4154">
                  <c:v>0.20575618743896484</c:v>
                </c:pt>
                <c:pt idx="4155">
                  <c:v>0.2378094345331192</c:v>
                </c:pt>
                <c:pt idx="4156">
                  <c:v>0.25354954600334167</c:v>
                </c:pt>
                <c:pt idx="4157">
                  <c:v>0.2638280987739563</c:v>
                </c:pt>
                <c:pt idx="4158">
                  <c:v>0.2582213282585144</c:v>
                </c:pt>
                <c:pt idx="4159">
                  <c:v>0.25040560960769653</c:v>
                </c:pt>
                <c:pt idx="4160">
                  <c:v>0.25634551048278809</c:v>
                </c:pt>
                <c:pt idx="4161">
                  <c:v>0.29141193628311157</c:v>
                </c:pt>
                <c:pt idx="4162">
                  <c:v>0.35867539048194885</c:v>
                </c:pt>
                <c:pt idx="4163">
                  <c:v>0.44245514273643494</c:v>
                </c:pt>
                <c:pt idx="4164">
                  <c:v>0.5113375186920166</c:v>
                </c:pt>
                <c:pt idx="4165">
                  <c:v>0.55821442604064941</c:v>
                </c:pt>
                <c:pt idx="4166">
                  <c:v>0.60274457931518555</c:v>
                </c:pt>
                <c:pt idx="4167">
                  <c:v>0.65846741199493408</c:v>
                </c:pt>
                <c:pt idx="4168">
                  <c:v>0.7439732551574707</c:v>
                </c:pt>
                <c:pt idx="4169">
                  <c:v>0.84014010429382324</c:v>
                </c:pt>
                <c:pt idx="4170">
                  <c:v>0.90786159038543701</c:v>
                </c:pt>
                <c:pt idx="4171">
                  <c:v>0.90673971176147461</c:v>
                </c:pt>
                <c:pt idx="4172">
                  <c:v>0.82143336534500122</c:v>
                </c:pt>
                <c:pt idx="4173">
                  <c:v>0.66378617286682129</c:v>
                </c:pt>
                <c:pt idx="4174">
                  <c:v>0.47612199187278748</c:v>
                </c:pt>
                <c:pt idx="4175">
                  <c:v>0.31869563460350037</c:v>
                </c:pt>
                <c:pt idx="4176">
                  <c:v>0.21627072989940643</c:v>
                </c:pt>
                <c:pt idx="4177">
                  <c:v>0.18055297434329987</c:v>
                </c:pt>
                <c:pt idx="4178">
                  <c:v>0.20777501165866852</c:v>
                </c:pt>
                <c:pt idx="4179">
                  <c:v>0.28999173641204834</c:v>
                </c:pt>
                <c:pt idx="4180">
                  <c:v>0.39942315220832825</c:v>
                </c:pt>
                <c:pt idx="4181">
                  <c:v>0.50490021705627441</c:v>
                </c:pt>
                <c:pt idx="4182">
                  <c:v>0.58666056394577026</c:v>
                </c:pt>
                <c:pt idx="4183">
                  <c:v>0.64892500638961792</c:v>
                </c:pt>
                <c:pt idx="4184">
                  <c:v>0.67115390300750732</c:v>
                </c:pt>
                <c:pt idx="4185">
                  <c:v>0.64428544044494629</c:v>
                </c:pt>
                <c:pt idx="4186">
                  <c:v>0.57194602489471436</c:v>
                </c:pt>
                <c:pt idx="4187">
                  <c:v>0.47008168697357178</c:v>
                </c:pt>
                <c:pt idx="4188">
                  <c:v>0.36799180507659912</c:v>
                </c:pt>
                <c:pt idx="4189">
                  <c:v>0.28263035416603088</c:v>
                </c:pt>
                <c:pt idx="4190">
                  <c:v>0.20021802186965942</c:v>
                </c:pt>
                <c:pt idx="4191">
                  <c:v>0.12248405069112778</c:v>
                </c:pt>
                <c:pt idx="4192">
                  <c:v>4.6693947166204453E-2</c:v>
                </c:pt>
                <c:pt idx="4193">
                  <c:v>-1.6930880025029182E-2</c:v>
                </c:pt>
                <c:pt idx="4194">
                  <c:v>-5.4370399564504623E-2</c:v>
                </c:pt>
                <c:pt idx="4195">
                  <c:v>-5.3620960563421249E-2</c:v>
                </c:pt>
                <c:pt idx="4196">
                  <c:v>-7.932836189866066E-3</c:v>
                </c:pt>
                <c:pt idx="4197">
                  <c:v>5.1269877701997757E-2</c:v>
                </c:pt>
                <c:pt idx="4198">
                  <c:v>0.12307216972112656</c:v>
                </c:pt>
                <c:pt idx="4199">
                  <c:v>0.20286314189434052</c:v>
                </c:pt>
                <c:pt idx="4200">
                  <c:v>0.26196962594985962</c:v>
                </c:pt>
                <c:pt idx="4201">
                  <c:v>0.28670698404312134</c:v>
                </c:pt>
                <c:pt idx="4202">
                  <c:v>0.27274376153945923</c:v>
                </c:pt>
                <c:pt idx="4203">
                  <c:v>0.23366326093673706</c:v>
                </c:pt>
                <c:pt idx="4204">
                  <c:v>0.18236730992794037</c:v>
                </c:pt>
                <c:pt idx="4205">
                  <c:v>0.1258351057767868</c:v>
                </c:pt>
                <c:pt idx="4206">
                  <c:v>5.9437170624732971E-2</c:v>
                </c:pt>
                <c:pt idx="4207">
                  <c:v>-4.2711611837148666E-2</c:v>
                </c:pt>
                <c:pt idx="4208">
                  <c:v>-0.16547560691833496</c:v>
                </c:pt>
                <c:pt idx="4209">
                  <c:v>-0.28679090738296509</c:v>
                </c:pt>
                <c:pt idx="4210">
                  <c:v>-0.34998771548271179</c:v>
                </c:pt>
                <c:pt idx="4211">
                  <c:v>-0.35579571127891541</c:v>
                </c:pt>
                <c:pt idx="4212">
                  <c:v>-0.31414172053337097</c:v>
                </c:pt>
                <c:pt idx="4213">
                  <c:v>-0.25075241923332214</c:v>
                </c:pt>
                <c:pt idx="4214">
                  <c:v>-0.1638750433921814</c:v>
                </c:pt>
                <c:pt idx="4215">
                  <c:v>-6.8240158259868622E-2</c:v>
                </c:pt>
                <c:pt idx="4216">
                  <c:v>2.436726912856102E-2</c:v>
                </c:pt>
                <c:pt idx="4217">
                  <c:v>0.11657700687646866</c:v>
                </c:pt>
                <c:pt idx="4218">
                  <c:v>0.20291881263256073</c:v>
                </c:pt>
                <c:pt idx="4219">
                  <c:v>0.27605548501014709</c:v>
                </c:pt>
                <c:pt idx="4220">
                  <c:v>0.33289745450019836</c:v>
                </c:pt>
                <c:pt idx="4221">
                  <c:v>0.37694177031517029</c:v>
                </c:pt>
                <c:pt idx="4222">
                  <c:v>0.41107791662216187</c:v>
                </c:pt>
                <c:pt idx="4223">
                  <c:v>0.43653124570846558</c:v>
                </c:pt>
                <c:pt idx="4224">
                  <c:v>0.45403808355331421</c:v>
                </c:pt>
                <c:pt idx="4225">
                  <c:v>0.45463168621063232</c:v>
                </c:pt>
                <c:pt idx="4226">
                  <c:v>0.43608754873275757</c:v>
                </c:pt>
                <c:pt idx="4227">
                  <c:v>0.41794750094413757</c:v>
                </c:pt>
                <c:pt idx="4228">
                  <c:v>0.40982803702354431</c:v>
                </c:pt>
                <c:pt idx="4229">
                  <c:v>0.41863781213760376</c:v>
                </c:pt>
                <c:pt idx="4230">
                  <c:v>0.45510315895080566</c:v>
                </c:pt>
                <c:pt idx="4231">
                  <c:v>0.50726062059402466</c:v>
                </c:pt>
                <c:pt idx="4232">
                  <c:v>0.57092803716659546</c:v>
                </c:pt>
                <c:pt idx="4233">
                  <c:v>0.64102846384048462</c:v>
                </c:pt>
                <c:pt idx="4234">
                  <c:v>0.71024000644683838</c:v>
                </c:pt>
                <c:pt idx="4235">
                  <c:v>0.77502399682998657</c:v>
                </c:pt>
                <c:pt idx="4236">
                  <c:v>0.82313907146453857</c:v>
                </c:pt>
                <c:pt idx="4237">
                  <c:v>0.85095256567001343</c:v>
                </c:pt>
                <c:pt idx="4238">
                  <c:v>0.86537975072860718</c:v>
                </c:pt>
                <c:pt idx="4239">
                  <c:v>0.8641696572303772</c:v>
                </c:pt>
                <c:pt idx="4240">
                  <c:v>0.85449862480163574</c:v>
                </c:pt>
                <c:pt idx="4241">
                  <c:v>0.87573802471160889</c:v>
                </c:pt>
                <c:pt idx="4242">
                  <c:v>0.93289446830749512</c:v>
                </c:pt>
                <c:pt idx="4243">
                  <c:v>1.0343871116638184</c:v>
                </c:pt>
                <c:pt idx="4244">
                  <c:v>1.1451607942581177</c:v>
                </c:pt>
                <c:pt idx="4245">
                  <c:v>1.2497069835662842</c:v>
                </c:pt>
                <c:pt idx="4246">
                  <c:v>1.3218600749969482</c:v>
                </c:pt>
                <c:pt idx="4247">
                  <c:v>1.3614423274993896</c:v>
                </c:pt>
                <c:pt idx="4248">
                  <c:v>1.3907676935195923</c:v>
                </c:pt>
                <c:pt idx="4249">
                  <c:v>1.4256775379180908</c:v>
                </c:pt>
                <c:pt idx="4250">
                  <c:v>1.4787615537643433</c:v>
                </c:pt>
                <c:pt idx="4251">
                  <c:v>1.5542013645172119</c:v>
                </c:pt>
                <c:pt idx="4252">
                  <c:v>1.6188637018203735</c:v>
                </c:pt>
                <c:pt idx="4253">
                  <c:v>1.6802598237991333</c:v>
                </c:pt>
                <c:pt idx="4254">
                  <c:v>1.7473876476287842</c:v>
                </c:pt>
                <c:pt idx="4255">
                  <c:v>1.8441461324691772</c:v>
                </c:pt>
                <c:pt idx="4256">
                  <c:v>1.9528595209121704</c:v>
                </c:pt>
                <c:pt idx="4257">
                  <c:v>2.0630993843078613</c:v>
                </c:pt>
                <c:pt idx="4258">
                  <c:v>2.1560969352722168</c:v>
                </c:pt>
                <c:pt idx="4259">
                  <c:v>2.2100765705108643</c:v>
                </c:pt>
                <c:pt idx="4260">
                  <c:v>2.2504026889801025</c:v>
                </c:pt>
                <c:pt idx="4261">
                  <c:v>2.2992992401123047</c:v>
                </c:pt>
                <c:pt idx="4262">
                  <c:v>2.3463029861450195</c:v>
                </c:pt>
                <c:pt idx="4263">
                  <c:v>2.4158985614776611</c:v>
                </c:pt>
                <c:pt idx="4264">
                  <c:v>2.4791667461395264</c:v>
                </c:pt>
                <c:pt idx="4265">
                  <c:v>2.5395298004150391</c:v>
                </c:pt>
                <c:pt idx="4266">
                  <c:v>2.589972972869873</c:v>
                </c:pt>
                <c:pt idx="4267">
                  <c:v>2.6256296634674072</c:v>
                </c:pt>
                <c:pt idx="4268">
                  <c:v>2.639315128326416</c:v>
                </c:pt>
                <c:pt idx="4269">
                  <c:v>2.6535358428955078</c:v>
                </c:pt>
                <c:pt idx="4270">
                  <c:v>2.6544613838195801</c:v>
                </c:pt>
                <c:pt idx="4271">
                  <c:v>2.6306149959564209</c:v>
                </c:pt>
                <c:pt idx="4272">
                  <c:v>2.585606575012207</c:v>
                </c:pt>
                <c:pt idx="4273">
                  <c:v>2.5278651714324951</c:v>
                </c:pt>
                <c:pt idx="4274">
                  <c:v>2.4743039608001709</c:v>
                </c:pt>
                <c:pt idx="4275">
                  <c:v>2.4349629878997803</c:v>
                </c:pt>
                <c:pt idx="4276">
                  <c:v>2.3962585926055908</c:v>
                </c:pt>
                <c:pt idx="4277">
                  <c:v>2.36527419090271</c:v>
                </c:pt>
                <c:pt idx="4278">
                  <c:v>2.341998815536499</c:v>
                </c:pt>
                <c:pt idx="4279">
                  <c:v>2.3277604579925537</c:v>
                </c:pt>
                <c:pt idx="4280">
                  <c:v>2.3052732944488525</c:v>
                </c:pt>
                <c:pt idx="4281">
                  <c:v>2.2586417198181152</c:v>
                </c:pt>
                <c:pt idx="4282">
                  <c:v>2.1952929496765137</c:v>
                </c:pt>
                <c:pt idx="4283">
                  <c:v>2.1463263034820557</c:v>
                </c:pt>
                <c:pt idx="4284">
                  <c:v>2.1015782356262207</c:v>
                </c:pt>
                <c:pt idx="4285">
                  <c:v>2.0655663013458252</c:v>
                </c:pt>
                <c:pt idx="4286">
                  <c:v>2.0271310806274414</c:v>
                </c:pt>
                <c:pt idx="4287">
                  <c:v>1.9843610525131226</c:v>
                </c:pt>
                <c:pt idx="4288">
                  <c:v>1.9454808235168457</c:v>
                </c:pt>
                <c:pt idx="4289">
                  <c:v>1.909410834312439</c:v>
                </c:pt>
                <c:pt idx="4290">
                  <c:v>1.8610310554504395</c:v>
                </c:pt>
                <c:pt idx="4291">
                  <c:v>1.7837140560150146</c:v>
                </c:pt>
                <c:pt idx="4292">
                  <c:v>1.660489559173584</c:v>
                </c:pt>
                <c:pt idx="4293">
                  <c:v>1.5293866395950317</c:v>
                </c:pt>
                <c:pt idx="4294">
                  <c:v>1.3946692943572998</c:v>
                </c:pt>
                <c:pt idx="4295">
                  <c:v>1.2633751630783081</c:v>
                </c:pt>
                <c:pt idx="4296">
                  <c:v>1.1543416976928711</c:v>
                </c:pt>
                <c:pt idx="4297">
                  <c:v>1.0726488828659058</c:v>
                </c:pt>
                <c:pt idx="4298">
                  <c:v>1.015831470489502</c:v>
                </c:pt>
                <c:pt idx="4299">
                  <c:v>0.97713726758956909</c:v>
                </c:pt>
                <c:pt idx="4300">
                  <c:v>0.95627731084823608</c:v>
                </c:pt>
                <c:pt idx="4301">
                  <c:v>0.93213218450546265</c:v>
                </c:pt>
                <c:pt idx="4302">
                  <c:v>0.8868829607963562</c:v>
                </c:pt>
                <c:pt idx="4303">
                  <c:v>0.81545841693878174</c:v>
                </c:pt>
                <c:pt idx="4304">
                  <c:v>0.73095124959945679</c:v>
                </c:pt>
                <c:pt idx="4305">
                  <c:v>0.63004350662231445</c:v>
                </c:pt>
                <c:pt idx="4306">
                  <c:v>0.52325129508972168</c:v>
                </c:pt>
                <c:pt idx="4307">
                  <c:v>0.41336521506309509</c:v>
                </c:pt>
                <c:pt idx="4308">
                  <c:v>0.31976896524429321</c:v>
                </c:pt>
                <c:pt idx="4309">
                  <c:v>0.26369199156761169</c:v>
                </c:pt>
                <c:pt idx="4310">
                  <c:v>0.24730265140533447</c:v>
                </c:pt>
                <c:pt idx="4311">
                  <c:v>0.27339881658554077</c:v>
                </c:pt>
                <c:pt idx="4312">
                  <c:v>0.32648414373397827</c:v>
                </c:pt>
                <c:pt idx="4313">
                  <c:v>0.40924146771430969</c:v>
                </c:pt>
                <c:pt idx="4314">
                  <c:v>0.46898230910301208</c:v>
                </c:pt>
                <c:pt idx="4315">
                  <c:v>0.47737360000610352</c:v>
                </c:pt>
                <c:pt idx="4316">
                  <c:v>0.45891070365905762</c:v>
                </c:pt>
                <c:pt idx="4317">
                  <c:v>0.43739178776741028</c:v>
                </c:pt>
                <c:pt idx="4318">
                  <c:v>0.42145010828971863</c:v>
                </c:pt>
                <c:pt idx="4319">
                  <c:v>0.41086477041244507</c:v>
                </c:pt>
                <c:pt idx="4320">
                  <c:v>0.39870131015777588</c:v>
                </c:pt>
                <c:pt idx="4321">
                  <c:v>0.38532251119613647</c:v>
                </c:pt>
                <c:pt idx="4322">
                  <c:v>0.36517781019210815</c:v>
                </c:pt>
                <c:pt idx="4323">
                  <c:v>0.3356938362121582</c:v>
                </c:pt>
                <c:pt idx="4324">
                  <c:v>0.27245974540710449</c:v>
                </c:pt>
                <c:pt idx="4325">
                  <c:v>0.18986214697360992</c:v>
                </c:pt>
                <c:pt idx="4326">
                  <c:v>9.6522621810436249E-2</c:v>
                </c:pt>
                <c:pt idx="4327">
                  <c:v>2.17086561024189E-2</c:v>
                </c:pt>
                <c:pt idx="4328">
                  <c:v>-1.7522368580102921E-2</c:v>
                </c:pt>
                <c:pt idx="4329">
                  <c:v>-1.5590999275445938E-2</c:v>
                </c:pt>
                <c:pt idx="4330">
                  <c:v>2.0659416913986206E-2</c:v>
                </c:pt>
                <c:pt idx="4331">
                  <c:v>0.10037126392126083</c:v>
                </c:pt>
                <c:pt idx="4332">
                  <c:v>0.19496196508407593</c:v>
                </c:pt>
                <c:pt idx="4333">
                  <c:v>0.2926030158996582</c:v>
                </c:pt>
                <c:pt idx="4334">
                  <c:v>0.3620489239692688</c:v>
                </c:pt>
                <c:pt idx="4335">
                  <c:v>0.40309703350067139</c:v>
                </c:pt>
                <c:pt idx="4336">
                  <c:v>0.42149442434310913</c:v>
                </c:pt>
                <c:pt idx="4337">
                  <c:v>0.42214694619178772</c:v>
                </c:pt>
                <c:pt idx="4338">
                  <c:v>0.41012009978294373</c:v>
                </c:pt>
                <c:pt idx="4339">
                  <c:v>0.39020857214927673</c:v>
                </c:pt>
                <c:pt idx="4340">
                  <c:v>0.35851109027862549</c:v>
                </c:pt>
                <c:pt idx="4341">
                  <c:v>0.31163811683654785</c:v>
                </c:pt>
                <c:pt idx="4342">
                  <c:v>0.25524407625198364</c:v>
                </c:pt>
                <c:pt idx="4343">
                  <c:v>0.20159734785556793</c:v>
                </c:pt>
                <c:pt idx="4344">
                  <c:v>0.16439405083656311</c:v>
                </c:pt>
                <c:pt idx="4345">
                  <c:v>0.13311012089252472</c:v>
                </c:pt>
                <c:pt idx="4346">
                  <c:v>0.11301445215940475</c:v>
                </c:pt>
                <c:pt idx="4347">
                  <c:v>0.10525055974721909</c:v>
                </c:pt>
                <c:pt idx="4348">
                  <c:v>0.10177886486053467</c:v>
                </c:pt>
                <c:pt idx="4349">
                  <c:v>9.6461065113544464E-2</c:v>
                </c:pt>
                <c:pt idx="4350">
                  <c:v>9.2416979372501373E-2</c:v>
                </c:pt>
                <c:pt idx="4351">
                  <c:v>0.10066745430231094</c:v>
                </c:pt>
                <c:pt idx="4352">
                  <c:v>0.13727873563766479</c:v>
                </c:pt>
                <c:pt idx="4353">
                  <c:v>0.19809713959693909</c:v>
                </c:pt>
                <c:pt idx="4354">
                  <c:v>0.25971871614456177</c:v>
                </c:pt>
                <c:pt idx="4355">
                  <c:v>0.32517907023429871</c:v>
                </c:pt>
                <c:pt idx="4356">
                  <c:v>0.37801083922386169</c:v>
                </c:pt>
                <c:pt idx="4357">
                  <c:v>0.39552780985832214</c:v>
                </c:pt>
                <c:pt idx="4358">
                  <c:v>0.36069658398628235</c:v>
                </c:pt>
                <c:pt idx="4359">
                  <c:v>0.27739578485488892</c:v>
                </c:pt>
                <c:pt idx="4360">
                  <c:v>0.17275966703891754</c:v>
                </c:pt>
                <c:pt idx="4361">
                  <c:v>7.7756434679031372E-2</c:v>
                </c:pt>
                <c:pt idx="4362">
                  <c:v>2.0684361457824707E-2</c:v>
                </c:pt>
                <c:pt idx="4363">
                  <c:v>6.0005406849086285E-3</c:v>
                </c:pt>
                <c:pt idx="4364">
                  <c:v>2.2223185747861862E-2</c:v>
                </c:pt>
                <c:pt idx="4365">
                  <c:v>9.4122044742107391E-2</c:v>
                </c:pt>
                <c:pt idx="4366">
                  <c:v>0.19311760365962982</c:v>
                </c:pt>
                <c:pt idx="4367">
                  <c:v>0.29996305704116821</c:v>
                </c:pt>
                <c:pt idx="4368">
                  <c:v>0.37901926040649414</c:v>
                </c:pt>
                <c:pt idx="4369">
                  <c:v>0.40671250224113464</c:v>
                </c:pt>
                <c:pt idx="4370">
                  <c:v>0.38942191004753113</c:v>
                </c:pt>
                <c:pt idx="4371">
                  <c:v>0.33705064654350281</c:v>
                </c:pt>
                <c:pt idx="4372">
                  <c:v>0.24969418346881866</c:v>
                </c:pt>
                <c:pt idx="4373">
                  <c:v>0.13189157843589783</c:v>
                </c:pt>
                <c:pt idx="4374">
                  <c:v>-1.2448291294276714E-2</c:v>
                </c:pt>
                <c:pt idx="4375">
                  <c:v>-0.17088238894939423</c:v>
                </c:pt>
                <c:pt idx="4376">
                  <c:v>-0.31654691696166992</c:v>
                </c:pt>
                <c:pt idx="4377">
                  <c:v>-0.41908678412437439</c:v>
                </c:pt>
                <c:pt idx="4378">
                  <c:v>-0.4689459502696991</c:v>
                </c:pt>
                <c:pt idx="4379">
                  <c:v>-0.45663699507713318</c:v>
                </c:pt>
                <c:pt idx="4380">
                  <c:v>-0.39631852507591248</c:v>
                </c:pt>
                <c:pt idx="4381">
                  <c:v>-0.31544014811515808</c:v>
                </c:pt>
                <c:pt idx="4382">
                  <c:v>-0.24224318563938141</c:v>
                </c:pt>
                <c:pt idx="4383">
                  <c:v>-0.17479649186134338</c:v>
                </c:pt>
                <c:pt idx="4384">
                  <c:v>-0.1132361963391304</c:v>
                </c:pt>
                <c:pt idx="4385">
                  <c:v>-5.7627953588962555E-2</c:v>
                </c:pt>
                <c:pt idx="4386">
                  <c:v>-2.0986054092645645E-2</c:v>
                </c:pt>
                <c:pt idx="4387">
                  <c:v>-1.4064689166843891E-3</c:v>
                </c:pt>
                <c:pt idx="4388">
                  <c:v>5.7359132915735245E-4</c:v>
                </c:pt>
                <c:pt idx="4389">
                  <c:v>-1.0150138288736343E-2</c:v>
                </c:pt>
                <c:pt idx="4390">
                  <c:v>-3.2705515623092651E-2</c:v>
                </c:pt>
                <c:pt idx="4391">
                  <c:v>-5.9504590928554535E-2</c:v>
                </c:pt>
                <c:pt idx="4392">
                  <c:v>-7.482176274061203E-2</c:v>
                </c:pt>
                <c:pt idx="4393">
                  <c:v>-5.5107384920120239E-2</c:v>
                </c:pt>
                <c:pt idx="4394">
                  <c:v>-7.2360038757324219E-5</c:v>
                </c:pt>
                <c:pt idx="4395">
                  <c:v>6.5828315913677216E-2</c:v>
                </c:pt>
                <c:pt idx="4396">
                  <c:v>0.13645933568477631</c:v>
                </c:pt>
                <c:pt idx="4397">
                  <c:v>0.18761299550533295</c:v>
                </c:pt>
                <c:pt idx="4398">
                  <c:v>0.21354179084300995</c:v>
                </c:pt>
                <c:pt idx="4399">
                  <c:v>0.22069856524467468</c:v>
                </c:pt>
                <c:pt idx="4400">
                  <c:v>0.19642038643360138</c:v>
                </c:pt>
                <c:pt idx="4401">
                  <c:v>0.13267773389816284</c:v>
                </c:pt>
                <c:pt idx="4402">
                  <c:v>4.741504043340683E-2</c:v>
                </c:pt>
                <c:pt idx="4403">
                  <c:v>-3.9211772382259369E-2</c:v>
                </c:pt>
                <c:pt idx="4404">
                  <c:v>-0.10966543853282928</c:v>
                </c:pt>
                <c:pt idx="4405">
                  <c:v>-0.16618017852306366</c:v>
                </c:pt>
                <c:pt idx="4406">
                  <c:v>-0.20738513767719269</c:v>
                </c:pt>
                <c:pt idx="4407">
                  <c:v>-0.21973688900470734</c:v>
                </c:pt>
                <c:pt idx="4408">
                  <c:v>-0.19767472147941589</c:v>
                </c:pt>
                <c:pt idx="4409">
                  <c:v>-0.14358948171138763</c:v>
                </c:pt>
                <c:pt idx="4410">
                  <c:v>-7.7656812965869904E-2</c:v>
                </c:pt>
                <c:pt idx="4411">
                  <c:v>-1.7518505454063416E-2</c:v>
                </c:pt>
                <c:pt idx="4412">
                  <c:v>2.9882296919822693E-2</c:v>
                </c:pt>
                <c:pt idx="4413">
                  <c:v>6.9982901215553284E-2</c:v>
                </c:pt>
                <c:pt idx="4414">
                  <c:v>9.2960387468338013E-2</c:v>
                </c:pt>
                <c:pt idx="4415">
                  <c:v>8.079182356595993E-2</c:v>
                </c:pt>
                <c:pt idx="4416">
                  <c:v>2.6597287505865097E-2</c:v>
                </c:pt>
                <c:pt idx="4417">
                  <c:v>-8.8790066540241241E-2</c:v>
                </c:pt>
                <c:pt idx="4418">
                  <c:v>-0.26133361458778381</c:v>
                </c:pt>
                <c:pt idx="4419">
                  <c:v>-0.44925624132156372</c:v>
                </c:pt>
                <c:pt idx="4420">
                  <c:v>-0.6096336841583252</c:v>
                </c:pt>
                <c:pt idx="4421">
                  <c:v>-0.69723731279373169</c:v>
                </c:pt>
                <c:pt idx="4422">
                  <c:v>-0.69920808076858521</c:v>
                </c:pt>
                <c:pt idx="4423">
                  <c:v>-0.62745451927185059</c:v>
                </c:pt>
                <c:pt idx="4424">
                  <c:v>-0.5137750506401062</c:v>
                </c:pt>
                <c:pt idx="4425">
                  <c:v>-0.38131430745124817</c:v>
                </c:pt>
                <c:pt idx="4426">
                  <c:v>-0.25732630491256714</c:v>
                </c:pt>
                <c:pt idx="4427">
                  <c:v>-0.1600741446018219</c:v>
                </c:pt>
                <c:pt idx="4428">
                  <c:v>-0.10170058906078339</c:v>
                </c:pt>
                <c:pt idx="4429">
                  <c:v>-9.2022746801376343E-2</c:v>
                </c:pt>
                <c:pt idx="4430">
                  <c:v>-0.10728105902671814</c:v>
                </c:pt>
                <c:pt idx="4431">
                  <c:v>-0.13917630910873413</c:v>
                </c:pt>
                <c:pt idx="4432">
                  <c:v>-0.179197758436203</c:v>
                </c:pt>
                <c:pt idx="4433">
                  <c:v>-0.19711840152740479</c:v>
                </c:pt>
                <c:pt idx="4434">
                  <c:v>-0.19036543369293213</c:v>
                </c:pt>
                <c:pt idx="4435">
                  <c:v>-0.16161185503005981</c:v>
                </c:pt>
                <c:pt idx="4436">
                  <c:v>-0.12398858368396759</c:v>
                </c:pt>
                <c:pt idx="4437">
                  <c:v>-9.5018647611141205E-2</c:v>
                </c:pt>
                <c:pt idx="4438">
                  <c:v>-0.10413544625043869</c:v>
                </c:pt>
                <c:pt idx="4439">
                  <c:v>-0.12453097105026245</c:v>
                </c:pt>
                <c:pt idx="4440">
                  <c:v>-0.16035501658916473</c:v>
                </c:pt>
                <c:pt idx="4441">
                  <c:v>-0.18651889264583588</c:v>
                </c:pt>
                <c:pt idx="4442">
                  <c:v>-0.19869059324264526</c:v>
                </c:pt>
                <c:pt idx="4443">
                  <c:v>-0.18352814018726349</c:v>
                </c:pt>
                <c:pt idx="4444">
                  <c:v>-0.15060640871524811</c:v>
                </c:pt>
                <c:pt idx="4445">
                  <c:v>-9.9720805883407593E-2</c:v>
                </c:pt>
                <c:pt idx="4446">
                  <c:v>-2.8313741087913513E-2</c:v>
                </c:pt>
                <c:pt idx="4447">
                  <c:v>4.9774337559938431E-2</c:v>
                </c:pt>
                <c:pt idx="4448">
                  <c:v>0.1183352917432785</c:v>
                </c:pt>
                <c:pt idx="4449">
                  <c:v>0.16699621081352234</c:v>
                </c:pt>
                <c:pt idx="4450">
                  <c:v>0.19368001818656921</c:v>
                </c:pt>
                <c:pt idx="4451">
                  <c:v>0.2088765949010849</c:v>
                </c:pt>
                <c:pt idx="4452">
                  <c:v>0.2171425074338913</c:v>
                </c:pt>
                <c:pt idx="4453">
                  <c:v>0.21167916059494019</c:v>
                </c:pt>
                <c:pt idx="4454">
                  <c:v>0.2063182145357132</c:v>
                </c:pt>
                <c:pt idx="4455">
                  <c:v>0.19501854479312897</c:v>
                </c:pt>
                <c:pt idx="4456">
                  <c:v>0.18050937354564667</c:v>
                </c:pt>
                <c:pt idx="4457">
                  <c:v>0.16000509262084961</c:v>
                </c:pt>
                <c:pt idx="4458">
                  <c:v>0.15011970698833466</c:v>
                </c:pt>
                <c:pt idx="4459">
                  <c:v>0.16662028431892395</c:v>
                </c:pt>
                <c:pt idx="4460">
                  <c:v>0.2058292031288147</c:v>
                </c:pt>
                <c:pt idx="4461">
                  <c:v>0.27454265952110291</c:v>
                </c:pt>
                <c:pt idx="4462">
                  <c:v>0.33191859722137451</c:v>
                </c:pt>
                <c:pt idx="4463">
                  <c:v>0.35620954632759094</c:v>
                </c:pt>
                <c:pt idx="4464">
                  <c:v>0.33980926871299744</c:v>
                </c:pt>
                <c:pt idx="4465">
                  <c:v>0.30618113279342651</c:v>
                </c:pt>
                <c:pt idx="4466">
                  <c:v>0.29857087135314941</c:v>
                </c:pt>
                <c:pt idx="4467">
                  <c:v>0.33618509769439697</c:v>
                </c:pt>
                <c:pt idx="4468">
                  <c:v>0.39768946170806885</c:v>
                </c:pt>
                <c:pt idx="4469">
                  <c:v>0.45246708393096924</c:v>
                </c:pt>
                <c:pt idx="4470">
                  <c:v>0.49224326014518738</c:v>
                </c:pt>
                <c:pt idx="4471">
                  <c:v>0.46345949172973633</c:v>
                </c:pt>
                <c:pt idx="4472">
                  <c:v>0.33036774396896362</c:v>
                </c:pt>
                <c:pt idx="4473">
                  <c:v>0.10634274035692215</c:v>
                </c:pt>
                <c:pt idx="4474">
                  <c:v>-0.18284539878368378</c:v>
                </c:pt>
                <c:pt idx="4475">
                  <c:v>-0.45640745759010315</c:v>
                </c:pt>
                <c:pt idx="4476">
                  <c:v>-0.64255684614181519</c:v>
                </c:pt>
                <c:pt idx="4477">
                  <c:v>-0.70011383295059204</c:v>
                </c:pt>
                <c:pt idx="4478">
                  <c:v>-0.64610940217971802</c:v>
                </c:pt>
                <c:pt idx="4479">
                  <c:v>-0.48481765389442444</c:v>
                </c:pt>
                <c:pt idx="4480">
                  <c:v>-0.24788926541805267</c:v>
                </c:pt>
                <c:pt idx="4481">
                  <c:v>2.5745853781700134E-2</c:v>
                </c:pt>
                <c:pt idx="4482">
                  <c:v>0.25876873731613159</c:v>
                </c:pt>
                <c:pt idx="4483">
                  <c:v>0.41105377674102783</c:v>
                </c:pt>
                <c:pt idx="4484">
                  <c:v>0.45849665999412537</c:v>
                </c:pt>
                <c:pt idx="4485">
                  <c:v>0.40761318802833557</c:v>
                </c:pt>
                <c:pt idx="4486">
                  <c:v>0.27026838064193726</c:v>
                </c:pt>
                <c:pt idx="4487">
                  <c:v>0.10330642759799957</c:v>
                </c:pt>
                <c:pt idx="4488">
                  <c:v>-4.9464739859104156E-2</c:v>
                </c:pt>
                <c:pt idx="4489">
                  <c:v>-0.16863273084163666</c:v>
                </c:pt>
                <c:pt idx="4490">
                  <c:v>-0.23676759004592896</c:v>
                </c:pt>
                <c:pt idx="4491">
                  <c:v>-0.25780254602432251</c:v>
                </c:pt>
                <c:pt idx="4492">
                  <c:v>-0.239235520362854</c:v>
                </c:pt>
                <c:pt idx="4493">
                  <c:v>-0.18530508875846863</c:v>
                </c:pt>
                <c:pt idx="4494">
                  <c:v>-0.13093212246894836</c:v>
                </c:pt>
                <c:pt idx="4495">
                  <c:v>-7.9990655183792114E-2</c:v>
                </c:pt>
                <c:pt idx="4496">
                  <c:v>-4.1322082281112671E-2</c:v>
                </c:pt>
                <c:pt idx="4497">
                  <c:v>-1.5026452019810677E-2</c:v>
                </c:pt>
                <c:pt idx="4498">
                  <c:v>-4.9624498933553696E-4</c:v>
                </c:pt>
                <c:pt idx="4499">
                  <c:v>1.0100604966282845E-2</c:v>
                </c:pt>
                <c:pt idx="4500">
                  <c:v>2.3884594440460205E-2</c:v>
                </c:pt>
                <c:pt idx="4501">
                  <c:v>3.3494032919406891E-2</c:v>
                </c:pt>
                <c:pt idx="4502">
                  <c:v>3.6697816103696823E-2</c:v>
                </c:pt>
                <c:pt idx="4503">
                  <c:v>2.9747497290372849E-2</c:v>
                </c:pt>
                <c:pt idx="4504">
                  <c:v>1.2947479262948036E-2</c:v>
                </c:pt>
                <c:pt idx="4505">
                  <c:v>-8.3151534199714661E-3</c:v>
                </c:pt>
                <c:pt idx="4506">
                  <c:v>-4.2948231101036072E-2</c:v>
                </c:pt>
                <c:pt idx="4507">
                  <c:v>-8.9954882860183716E-2</c:v>
                </c:pt>
                <c:pt idx="4508">
                  <c:v>-0.14530469477176666</c:v>
                </c:pt>
                <c:pt idx="4509">
                  <c:v>-0.20909743010997772</c:v>
                </c:pt>
                <c:pt idx="4510">
                  <c:v>-0.25941389799118042</c:v>
                </c:pt>
                <c:pt idx="4511">
                  <c:v>-0.28348422050476074</c:v>
                </c:pt>
                <c:pt idx="4512">
                  <c:v>-0.28439849615097046</c:v>
                </c:pt>
                <c:pt idx="4513">
                  <c:v>-0.28590691089630127</c:v>
                </c:pt>
                <c:pt idx="4514">
                  <c:v>-0.2946399450302124</c:v>
                </c:pt>
                <c:pt idx="4515">
                  <c:v>-0.32237473130226135</c:v>
                </c:pt>
                <c:pt idx="4516">
                  <c:v>-0.35933166742324829</c:v>
                </c:pt>
                <c:pt idx="4517">
                  <c:v>-0.39967399835586548</c:v>
                </c:pt>
                <c:pt idx="4518">
                  <c:v>-0.44203343987464905</c:v>
                </c:pt>
                <c:pt idx="4519">
                  <c:v>-0.49048024415969849</c:v>
                </c:pt>
                <c:pt idx="4520">
                  <c:v>-0.50582641363143921</c:v>
                </c:pt>
                <c:pt idx="4521">
                  <c:v>-0.48870992660522461</c:v>
                </c:pt>
                <c:pt idx="4522">
                  <c:v>-0.43630370497703552</c:v>
                </c:pt>
                <c:pt idx="4523">
                  <c:v>-0.36341497302055359</c:v>
                </c:pt>
                <c:pt idx="4524">
                  <c:v>-0.292061448097229</c:v>
                </c:pt>
                <c:pt idx="4525">
                  <c:v>-0.23239573836326599</c:v>
                </c:pt>
                <c:pt idx="4526">
                  <c:v>-0.20660355687141418</c:v>
                </c:pt>
                <c:pt idx="4527">
                  <c:v>-0.19875378906726837</c:v>
                </c:pt>
                <c:pt idx="4528">
                  <c:v>-0.17556165158748627</c:v>
                </c:pt>
                <c:pt idx="4529">
                  <c:v>-0.11904652416706085</c:v>
                </c:pt>
                <c:pt idx="4530">
                  <c:v>-3.4369189292192459E-2</c:v>
                </c:pt>
                <c:pt idx="4531">
                  <c:v>4.323907196521759E-2</c:v>
                </c:pt>
                <c:pt idx="4532">
                  <c:v>0.10561190545558929</c:v>
                </c:pt>
                <c:pt idx="4533">
                  <c:v>0.14933671057224274</c:v>
                </c:pt>
                <c:pt idx="4534">
                  <c:v>0.14817877113819122</c:v>
                </c:pt>
                <c:pt idx="4535">
                  <c:v>8.5712984204292297E-2</c:v>
                </c:pt>
                <c:pt idx="4536">
                  <c:v>-2.8132356703281403E-2</c:v>
                </c:pt>
                <c:pt idx="4537">
                  <c:v>-0.1545892059803009</c:v>
                </c:pt>
                <c:pt idx="4538">
                  <c:v>-0.25392511487007141</c:v>
                </c:pt>
                <c:pt idx="4539">
                  <c:v>-0.3101716935634613</c:v>
                </c:pt>
                <c:pt idx="4540">
                  <c:v>-0.31740111112594604</c:v>
                </c:pt>
                <c:pt idx="4541">
                  <c:v>-0.27914196252822876</c:v>
                </c:pt>
                <c:pt idx="4542">
                  <c:v>-0.21184651553630829</c:v>
                </c:pt>
                <c:pt idx="4543">
                  <c:v>-0.13540589809417725</c:v>
                </c:pt>
                <c:pt idx="4544">
                  <c:v>-7.1335308253765106E-2</c:v>
                </c:pt>
                <c:pt idx="4545">
                  <c:v>-2.8161851689219475E-2</c:v>
                </c:pt>
                <c:pt idx="4546">
                  <c:v>-8.1529896706342697E-3</c:v>
                </c:pt>
                <c:pt idx="4547">
                  <c:v>-2.5641055777668953E-2</c:v>
                </c:pt>
                <c:pt idx="4548">
                  <c:v>-6.660153716802597E-2</c:v>
                </c:pt>
                <c:pt idx="4549">
                  <c:v>-0.11244452744722366</c:v>
                </c:pt>
                <c:pt idx="4550">
                  <c:v>-0.15890337526798248</c:v>
                </c:pt>
                <c:pt idx="4551">
                  <c:v>-0.18909274041652679</c:v>
                </c:pt>
                <c:pt idx="4552">
                  <c:v>-0.19351385533809662</c:v>
                </c:pt>
                <c:pt idx="4553">
                  <c:v>-0.16197596490383148</c:v>
                </c:pt>
                <c:pt idx="4554">
                  <c:v>-0.10767944157123566</c:v>
                </c:pt>
                <c:pt idx="4555">
                  <c:v>-3.2518845051527023E-2</c:v>
                </c:pt>
                <c:pt idx="4556">
                  <c:v>3.880087286233902E-2</c:v>
                </c:pt>
                <c:pt idx="4557">
                  <c:v>8.6412087082862854E-2</c:v>
                </c:pt>
                <c:pt idx="4558">
                  <c:v>9.9217362701892853E-2</c:v>
                </c:pt>
                <c:pt idx="4559">
                  <c:v>8.0305926501750946E-2</c:v>
                </c:pt>
                <c:pt idx="4560">
                  <c:v>3.1634524464607239E-2</c:v>
                </c:pt>
                <c:pt idx="4561">
                  <c:v>-1.7200985923409462E-2</c:v>
                </c:pt>
                <c:pt idx="4562">
                  <c:v>-6.6000483930110931E-2</c:v>
                </c:pt>
                <c:pt idx="4563">
                  <c:v>-0.10477875173091888</c:v>
                </c:pt>
                <c:pt idx="4564">
                  <c:v>-0.13849356770515442</c:v>
                </c:pt>
                <c:pt idx="4565">
                  <c:v>-0.14961650967597961</c:v>
                </c:pt>
                <c:pt idx="4566">
                  <c:v>-0.14022247493267059</c:v>
                </c:pt>
                <c:pt idx="4567">
                  <c:v>-0.11416908353567123</c:v>
                </c:pt>
                <c:pt idx="4568">
                  <c:v>-8.3561904728412628E-2</c:v>
                </c:pt>
                <c:pt idx="4569">
                  <c:v>-5.7363055646419525E-2</c:v>
                </c:pt>
                <c:pt idx="4570">
                  <c:v>-3.6423154175281525E-2</c:v>
                </c:pt>
                <c:pt idx="4571">
                  <c:v>-2.4952832609415054E-2</c:v>
                </c:pt>
                <c:pt idx="4572">
                  <c:v>-1.258697547018528E-2</c:v>
                </c:pt>
                <c:pt idx="4573">
                  <c:v>-2.0465316250920296E-2</c:v>
                </c:pt>
                <c:pt idx="4574">
                  <c:v>-3.4234125167131424E-2</c:v>
                </c:pt>
                <c:pt idx="4575">
                  <c:v>-4.2628053575754166E-2</c:v>
                </c:pt>
                <c:pt idx="4576">
                  <c:v>-5.1784534007310867E-2</c:v>
                </c:pt>
                <c:pt idx="4577">
                  <c:v>-5.6235004216432571E-2</c:v>
                </c:pt>
                <c:pt idx="4578">
                  <c:v>-5.1895648241043091E-2</c:v>
                </c:pt>
                <c:pt idx="4579">
                  <c:v>-3.4867774695158005E-2</c:v>
                </c:pt>
                <c:pt idx="4580">
                  <c:v>-1.9470445811748505E-2</c:v>
                </c:pt>
                <c:pt idx="4581">
                  <c:v>-3.1342063099145889E-2</c:v>
                </c:pt>
                <c:pt idx="4582">
                  <c:v>-2.8716454282402992E-2</c:v>
                </c:pt>
                <c:pt idx="4583">
                  <c:v>-1.1633340269327164E-2</c:v>
                </c:pt>
                <c:pt idx="4584">
                  <c:v>1.3114349916577339E-2</c:v>
                </c:pt>
                <c:pt idx="4585">
                  <c:v>3.218875452876091E-2</c:v>
                </c:pt>
                <c:pt idx="4586">
                  <c:v>4.6534404158592224E-2</c:v>
                </c:pt>
                <c:pt idx="4587">
                  <c:v>6.8813703954219818E-2</c:v>
                </c:pt>
                <c:pt idx="4588">
                  <c:v>7.9764090478420258E-2</c:v>
                </c:pt>
                <c:pt idx="4589">
                  <c:v>7.6193876564502716E-2</c:v>
                </c:pt>
                <c:pt idx="4590">
                  <c:v>4.4964578002691269E-2</c:v>
                </c:pt>
                <c:pt idx="4591">
                  <c:v>-3.8165627047419548E-3</c:v>
                </c:pt>
                <c:pt idx="4592">
                  <c:v>-6.0055866837501526E-2</c:v>
                </c:pt>
                <c:pt idx="4593">
                  <c:v>-0.10669161379337311</c:v>
                </c:pt>
                <c:pt idx="4594">
                  <c:v>-0.13322548568248749</c:v>
                </c:pt>
                <c:pt idx="4595">
                  <c:v>-0.12909747660160065</c:v>
                </c:pt>
                <c:pt idx="4596">
                  <c:v>-0.10472368448972702</c:v>
                </c:pt>
                <c:pt idx="4597">
                  <c:v>-6.8241603672504425E-2</c:v>
                </c:pt>
                <c:pt idx="4598">
                  <c:v>-2.4474415928125381E-2</c:v>
                </c:pt>
                <c:pt idx="4599">
                  <c:v>2.31049545109272E-2</c:v>
                </c:pt>
                <c:pt idx="4600">
                  <c:v>5.8129247277975082E-2</c:v>
                </c:pt>
                <c:pt idx="4601">
                  <c:v>7.3127247393131256E-2</c:v>
                </c:pt>
                <c:pt idx="4602">
                  <c:v>6.8658463656902313E-2</c:v>
                </c:pt>
                <c:pt idx="4603">
                  <c:v>5.282263457775116E-2</c:v>
                </c:pt>
                <c:pt idx="4604">
                  <c:v>4.6513073146343231E-2</c:v>
                </c:pt>
                <c:pt idx="4605">
                  <c:v>4.9493417143821716E-2</c:v>
                </c:pt>
                <c:pt idx="4606">
                  <c:v>7.1163177490234375E-2</c:v>
                </c:pt>
                <c:pt idx="4607">
                  <c:v>9.8364725708961487E-2</c:v>
                </c:pt>
                <c:pt idx="4608">
                  <c:v>0.14568164944648743</c:v>
                </c:pt>
                <c:pt idx="4609">
                  <c:v>0.21492312848567963</c:v>
                </c:pt>
                <c:pt idx="4610">
                  <c:v>0.2740788459777832</c:v>
                </c:pt>
                <c:pt idx="4611">
                  <c:v>0.32689970731735229</c:v>
                </c:pt>
                <c:pt idx="4612">
                  <c:v>0.36305958032608032</c:v>
                </c:pt>
                <c:pt idx="4613">
                  <c:v>0.38916406035423279</c:v>
                </c:pt>
                <c:pt idx="4614">
                  <c:v>0.39712637662887573</c:v>
                </c:pt>
                <c:pt idx="4615">
                  <c:v>0.40249192714691162</c:v>
                </c:pt>
                <c:pt idx="4616">
                  <c:v>0.38325855135917664</c:v>
                </c:pt>
                <c:pt idx="4617">
                  <c:v>0.3397725522518158</c:v>
                </c:pt>
                <c:pt idx="4618">
                  <c:v>0.29165270924568176</c:v>
                </c:pt>
                <c:pt idx="4619">
                  <c:v>0.26637318730354309</c:v>
                </c:pt>
                <c:pt idx="4620">
                  <c:v>0.25509947538375854</c:v>
                </c:pt>
                <c:pt idx="4621">
                  <c:v>0.24680395424365997</c:v>
                </c:pt>
                <c:pt idx="4622">
                  <c:v>0.24970574676990509</c:v>
                </c:pt>
                <c:pt idx="4623">
                  <c:v>0.25529977679252625</c:v>
                </c:pt>
                <c:pt idx="4624">
                  <c:v>0.27358931303024292</c:v>
                </c:pt>
                <c:pt idx="4625">
                  <c:v>0.30254623293876648</c:v>
                </c:pt>
                <c:pt idx="4626">
                  <c:v>0.32251620292663574</c:v>
                </c:pt>
                <c:pt idx="4627">
                  <c:v>0.33631542325019836</c:v>
                </c:pt>
                <c:pt idx="4628">
                  <c:v>0.34161269664764404</c:v>
                </c:pt>
                <c:pt idx="4629">
                  <c:v>0.34323745965957642</c:v>
                </c:pt>
                <c:pt idx="4630">
                  <c:v>0.34508010745048523</c:v>
                </c:pt>
                <c:pt idx="4631">
                  <c:v>0.34865599870681763</c:v>
                </c:pt>
                <c:pt idx="4632">
                  <c:v>0.34782108664512634</c:v>
                </c:pt>
                <c:pt idx="4633">
                  <c:v>0.34109869599342346</c:v>
                </c:pt>
                <c:pt idx="4634">
                  <c:v>0.34180256724357605</c:v>
                </c:pt>
                <c:pt idx="4635">
                  <c:v>0.34120079874992371</c:v>
                </c:pt>
                <c:pt idx="4636">
                  <c:v>0.347898930311203</c:v>
                </c:pt>
                <c:pt idx="4637">
                  <c:v>0.37534394860267639</c:v>
                </c:pt>
                <c:pt idx="4638">
                  <c:v>0.39349845051765442</c:v>
                </c:pt>
                <c:pt idx="4639">
                  <c:v>0.39051875472068787</c:v>
                </c:pt>
                <c:pt idx="4640">
                  <c:v>0.36907443404197693</c:v>
                </c:pt>
                <c:pt idx="4641">
                  <c:v>0.33752384781837463</c:v>
                </c:pt>
                <c:pt idx="4642">
                  <c:v>0.30909621715545654</c:v>
                </c:pt>
                <c:pt idx="4643">
                  <c:v>0.30041724443435669</c:v>
                </c:pt>
                <c:pt idx="4644">
                  <c:v>0.2972603440284729</c:v>
                </c:pt>
                <c:pt idx="4645">
                  <c:v>0.3235531747341156</c:v>
                </c:pt>
                <c:pt idx="4646">
                  <c:v>0.35711008310317993</c:v>
                </c:pt>
                <c:pt idx="4647">
                  <c:v>0.39035990834236145</c:v>
                </c:pt>
                <c:pt idx="4648">
                  <c:v>0.39934408664703369</c:v>
                </c:pt>
                <c:pt idx="4649">
                  <c:v>0.39243292808532715</c:v>
                </c:pt>
                <c:pt idx="4650">
                  <c:v>0.37600710988044739</c:v>
                </c:pt>
                <c:pt idx="4651">
                  <c:v>0.37361374497413635</c:v>
                </c:pt>
                <c:pt idx="4652">
                  <c:v>0.38644221425056458</c:v>
                </c:pt>
                <c:pt idx="4653">
                  <c:v>0.42371860146522522</c:v>
                </c:pt>
                <c:pt idx="4654">
                  <c:v>0.47433304786682129</c:v>
                </c:pt>
                <c:pt idx="4655">
                  <c:v>0.52578878402709961</c:v>
                </c:pt>
                <c:pt idx="4656">
                  <c:v>0.57972502708435059</c:v>
                </c:pt>
                <c:pt idx="4657">
                  <c:v>0.63258165121078491</c:v>
                </c:pt>
                <c:pt idx="4658">
                  <c:v>0.67044144868850708</c:v>
                </c:pt>
                <c:pt idx="4659">
                  <c:v>0.700001060962677</c:v>
                </c:pt>
                <c:pt idx="4660">
                  <c:v>0.72039449214935303</c:v>
                </c:pt>
                <c:pt idx="4661">
                  <c:v>0.72089266777038574</c:v>
                </c:pt>
                <c:pt idx="4662">
                  <c:v>0.7067376971244812</c:v>
                </c:pt>
                <c:pt idx="4663">
                  <c:v>0.70412319898605347</c:v>
                </c:pt>
                <c:pt idx="4664">
                  <c:v>0.69775420427322388</c:v>
                </c:pt>
                <c:pt idx="4665">
                  <c:v>0.67956942319869995</c:v>
                </c:pt>
                <c:pt idx="4666">
                  <c:v>0.65421319007873535</c:v>
                </c:pt>
                <c:pt idx="4667">
                  <c:v>0.61096048355102539</c:v>
                </c:pt>
                <c:pt idx="4668">
                  <c:v>0.54870587587356567</c:v>
                </c:pt>
                <c:pt idx="4669">
                  <c:v>0.48133003711700439</c:v>
                </c:pt>
                <c:pt idx="4670">
                  <c:v>0.40430235862731934</c:v>
                </c:pt>
                <c:pt idx="4671">
                  <c:v>0.33991667628288269</c:v>
                </c:pt>
                <c:pt idx="4672">
                  <c:v>0.30254507064819336</c:v>
                </c:pt>
                <c:pt idx="4673">
                  <c:v>0.29554679989814758</c:v>
                </c:pt>
                <c:pt idx="4674">
                  <c:v>0.32348573207855225</c:v>
                </c:pt>
                <c:pt idx="4675">
                  <c:v>0.38695073127746582</c:v>
                </c:pt>
                <c:pt idx="4676">
                  <c:v>0.45131745934486389</c:v>
                </c:pt>
                <c:pt idx="4677">
                  <c:v>0.50645250082015991</c:v>
                </c:pt>
                <c:pt idx="4678">
                  <c:v>0.51928174495697021</c:v>
                </c:pt>
                <c:pt idx="4679">
                  <c:v>0.49516934156417847</c:v>
                </c:pt>
                <c:pt idx="4680">
                  <c:v>0.42360168695449829</c:v>
                </c:pt>
                <c:pt idx="4681">
                  <c:v>0.33545005321502686</c:v>
                </c:pt>
                <c:pt idx="4682">
                  <c:v>0.26160246133804321</c:v>
                </c:pt>
                <c:pt idx="4683">
                  <c:v>0.20317676663398743</c:v>
                </c:pt>
                <c:pt idx="4684">
                  <c:v>0.16071133315563202</c:v>
                </c:pt>
                <c:pt idx="4685">
                  <c:v>0.13142000138759613</c:v>
                </c:pt>
                <c:pt idx="4686">
                  <c:v>0.10644354671239853</c:v>
                </c:pt>
                <c:pt idx="4687">
                  <c:v>0.10004878044128418</c:v>
                </c:pt>
                <c:pt idx="4688">
                  <c:v>0.12455625087022781</c:v>
                </c:pt>
                <c:pt idx="4689">
                  <c:v>0.17485921084880829</c:v>
                </c:pt>
                <c:pt idx="4690">
                  <c:v>0.2434031218290329</c:v>
                </c:pt>
                <c:pt idx="4691">
                  <c:v>0.32565730810165405</c:v>
                </c:pt>
                <c:pt idx="4692">
                  <c:v>0.40586480498313904</c:v>
                </c:pt>
                <c:pt idx="4693">
                  <c:v>0.47418230772018433</c:v>
                </c:pt>
                <c:pt idx="4694">
                  <c:v>0.52820879220962524</c:v>
                </c:pt>
                <c:pt idx="4695">
                  <c:v>0.54298543930053711</c:v>
                </c:pt>
                <c:pt idx="4696">
                  <c:v>0.51573944091796875</c:v>
                </c:pt>
                <c:pt idx="4697">
                  <c:v>0.44004246592521667</c:v>
                </c:pt>
                <c:pt idx="4698">
                  <c:v>0.34949445724487305</c:v>
                </c:pt>
                <c:pt idx="4699">
                  <c:v>0.25341564416885376</c:v>
                </c:pt>
                <c:pt idx="4700">
                  <c:v>0.16177307069301605</c:v>
                </c:pt>
                <c:pt idx="4701">
                  <c:v>9.2197537422180176E-2</c:v>
                </c:pt>
                <c:pt idx="4702">
                  <c:v>4.0125288069248199E-2</c:v>
                </c:pt>
                <c:pt idx="4703">
                  <c:v>7.2820293717086315E-3</c:v>
                </c:pt>
                <c:pt idx="4704">
                  <c:v>6.0354038141667843E-3</c:v>
                </c:pt>
                <c:pt idx="4705">
                  <c:v>4.5889519155025482E-2</c:v>
                </c:pt>
                <c:pt idx="4706">
                  <c:v>8.8284917175769806E-2</c:v>
                </c:pt>
                <c:pt idx="4707">
                  <c:v>0.1228477954864502</c:v>
                </c:pt>
                <c:pt idx="4708">
                  <c:v>0.16242876648902893</c:v>
                </c:pt>
                <c:pt idx="4709">
                  <c:v>0.21733801066875458</c:v>
                </c:pt>
                <c:pt idx="4710">
                  <c:v>0.24045264720916748</c:v>
                </c:pt>
                <c:pt idx="4711">
                  <c:v>0.20529422163963318</c:v>
                </c:pt>
                <c:pt idx="4712">
                  <c:v>0.15781912207603455</c:v>
                </c:pt>
                <c:pt idx="4713">
                  <c:v>0.10256505757570267</c:v>
                </c:pt>
                <c:pt idx="4714">
                  <c:v>4.5038912445306778E-2</c:v>
                </c:pt>
                <c:pt idx="4715">
                  <c:v>-4.5702885836362839E-4</c:v>
                </c:pt>
                <c:pt idx="4716">
                  <c:v>-2.1103184670209885E-2</c:v>
                </c:pt>
                <c:pt idx="4717">
                  <c:v>2.4086642079055309E-3</c:v>
                </c:pt>
                <c:pt idx="4718">
                  <c:v>5.2871305495500565E-2</c:v>
                </c:pt>
                <c:pt idx="4719">
                  <c:v>0.10421372205018997</c:v>
                </c:pt>
                <c:pt idx="4720">
                  <c:v>0.13077104091644287</c:v>
                </c:pt>
                <c:pt idx="4721">
                  <c:v>0.13746422529220581</c:v>
                </c:pt>
                <c:pt idx="4722">
                  <c:v>0.12521740794181824</c:v>
                </c:pt>
                <c:pt idx="4723">
                  <c:v>0.12072603404521942</c:v>
                </c:pt>
                <c:pt idx="4724">
                  <c:v>0.10614123195409775</c:v>
                </c:pt>
                <c:pt idx="4725">
                  <c:v>9.8396226763725281E-2</c:v>
                </c:pt>
                <c:pt idx="4726">
                  <c:v>0.10676521062850952</c:v>
                </c:pt>
                <c:pt idx="4727">
                  <c:v>0.13551279902458191</c:v>
                </c:pt>
                <c:pt idx="4728">
                  <c:v>0.165299192070961</c:v>
                </c:pt>
                <c:pt idx="4729">
                  <c:v>0.18959885835647583</c:v>
                </c:pt>
                <c:pt idx="4730">
                  <c:v>0.19867119193077087</c:v>
                </c:pt>
                <c:pt idx="4731">
                  <c:v>0.16531200706958771</c:v>
                </c:pt>
                <c:pt idx="4732">
                  <c:v>8.4181204438209534E-2</c:v>
                </c:pt>
                <c:pt idx="4733">
                  <c:v>9.1034732758998871E-3</c:v>
                </c:pt>
                <c:pt idx="4734">
                  <c:v>-5.3232870995998383E-2</c:v>
                </c:pt>
                <c:pt idx="4735">
                  <c:v>-0.1252332478761673</c:v>
                </c:pt>
                <c:pt idx="4736">
                  <c:v>-0.19815404713153839</c:v>
                </c:pt>
                <c:pt idx="4737">
                  <c:v>-0.25579214096069336</c:v>
                </c:pt>
                <c:pt idx="4738">
                  <c:v>-0.29473182559013367</c:v>
                </c:pt>
                <c:pt idx="4739">
                  <c:v>-0.30937865376472473</c:v>
                </c:pt>
                <c:pt idx="4740">
                  <c:v>-0.30962100625038147</c:v>
                </c:pt>
                <c:pt idx="4741">
                  <c:v>-0.33764740824699402</c:v>
                </c:pt>
                <c:pt idx="4742">
                  <c:v>-0.32347750663757324</c:v>
                </c:pt>
                <c:pt idx="4743">
                  <c:v>-0.29060456156730652</c:v>
                </c:pt>
                <c:pt idx="4744">
                  <c:v>-0.30975696444511414</c:v>
                </c:pt>
                <c:pt idx="4745">
                  <c:v>-0.38029861450195312</c:v>
                </c:pt>
                <c:pt idx="4746">
                  <c:v>-0.47334384918212891</c:v>
                </c:pt>
                <c:pt idx="4747">
                  <c:v>-0.56150233745574951</c:v>
                </c:pt>
                <c:pt idx="4748">
                  <c:v>-0.64637088775634766</c:v>
                </c:pt>
                <c:pt idx="4749">
                  <c:v>-0.74048119783401489</c:v>
                </c:pt>
                <c:pt idx="4750">
                  <c:v>-0.82348126173019409</c:v>
                </c:pt>
                <c:pt idx="4751">
                  <c:v>-0.87306398153305054</c:v>
                </c:pt>
                <c:pt idx="4752">
                  <c:v>-0.88664233684539795</c:v>
                </c:pt>
                <c:pt idx="4753">
                  <c:v>-0.86087727546691895</c:v>
                </c:pt>
                <c:pt idx="4754">
                  <c:v>-0.79297786951065063</c:v>
                </c:pt>
                <c:pt idx="4755">
                  <c:v>-0.70061922073364258</c:v>
                </c:pt>
                <c:pt idx="4756">
                  <c:v>-0.59517139196395874</c:v>
                </c:pt>
                <c:pt idx="4757">
                  <c:v>-0.49069297313690186</c:v>
                </c:pt>
                <c:pt idx="4758">
                  <c:v>-0.39005106687545776</c:v>
                </c:pt>
                <c:pt idx="4759">
                  <c:v>-0.30506187677383423</c:v>
                </c:pt>
                <c:pt idx="4760">
                  <c:v>-0.24886414408683777</c:v>
                </c:pt>
                <c:pt idx="4761">
                  <c:v>-0.23017744719982147</c:v>
                </c:pt>
                <c:pt idx="4762">
                  <c:v>-0.2602221667766571</c:v>
                </c:pt>
                <c:pt idx="4763">
                  <c:v>-0.2730061411857605</c:v>
                </c:pt>
                <c:pt idx="4764">
                  <c:v>-0.26146692037582397</c:v>
                </c:pt>
                <c:pt idx="4765">
                  <c:v>-0.26657739281654358</c:v>
                </c:pt>
                <c:pt idx="4766">
                  <c:v>-0.29583007097244263</c:v>
                </c:pt>
                <c:pt idx="4767">
                  <c:v>-0.33166170120239258</c:v>
                </c:pt>
                <c:pt idx="4768">
                  <c:v>-0.38597953319549561</c:v>
                </c:pt>
                <c:pt idx="4769">
                  <c:v>-0.45993569493293762</c:v>
                </c:pt>
                <c:pt idx="4770">
                  <c:v>-0.54657900333404541</c:v>
                </c:pt>
                <c:pt idx="4771">
                  <c:v>-0.59106963872909546</c:v>
                </c:pt>
                <c:pt idx="4772">
                  <c:v>-0.57777512073516846</c:v>
                </c:pt>
                <c:pt idx="4773">
                  <c:v>-0.5407257080078125</c:v>
                </c:pt>
                <c:pt idx="4774">
                  <c:v>-0.49853083491325378</c:v>
                </c:pt>
                <c:pt idx="4775">
                  <c:v>-0.46687042713165283</c:v>
                </c:pt>
                <c:pt idx="4776">
                  <c:v>-0.44751003384590149</c:v>
                </c:pt>
                <c:pt idx="4777">
                  <c:v>-0.42905759811401367</c:v>
                </c:pt>
                <c:pt idx="4778">
                  <c:v>-0.40393814444541931</c:v>
                </c:pt>
                <c:pt idx="4779">
                  <c:v>-0.36697918176651001</c:v>
                </c:pt>
                <c:pt idx="4780">
                  <c:v>-0.33190295100212097</c:v>
                </c:pt>
                <c:pt idx="4781">
                  <c:v>-0.32138323783874512</c:v>
                </c:pt>
                <c:pt idx="4782">
                  <c:v>-0.33662822842597961</c:v>
                </c:pt>
                <c:pt idx="4783">
                  <c:v>-0.36856180429458618</c:v>
                </c:pt>
                <c:pt idx="4784">
                  <c:v>-0.37647140026092529</c:v>
                </c:pt>
                <c:pt idx="4785">
                  <c:v>-0.3517630398273468</c:v>
                </c:pt>
                <c:pt idx="4786">
                  <c:v>-0.30419206619262695</c:v>
                </c:pt>
                <c:pt idx="4787">
                  <c:v>-0.25852391123771667</c:v>
                </c:pt>
                <c:pt idx="4788">
                  <c:v>-0.21163390576839447</c:v>
                </c:pt>
                <c:pt idx="4789">
                  <c:v>-0.1537054032087326</c:v>
                </c:pt>
                <c:pt idx="4790">
                  <c:v>-7.4681699275970459E-2</c:v>
                </c:pt>
                <c:pt idx="4791">
                  <c:v>1.0535813868045807E-2</c:v>
                </c:pt>
                <c:pt idx="4792">
                  <c:v>7.5340636074542999E-2</c:v>
                </c:pt>
                <c:pt idx="4793">
                  <c:v>0.11616352945566177</c:v>
                </c:pt>
                <c:pt idx="4794">
                  <c:v>0.11621812731027603</c:v>
                </c:pt>
                <c:pt idx="4795">
                  <c:v>9.5001600682735443E-2</c:v>
                </c:pt>
                <c:pt idx="4796">
                  <c:v>6.09259232878685E-2</c:v>
                </c:pt>
                <c:pt idx="4797">
                  <c:v>2.9137592762708664E-2</c:v>
                </c:pt>
                <c:pt idx="4798">
                  <c:v>-8.1882057711482048E-3</c:v>
                </c:pt>
                <c:pt idx="4799">
                  <c:v>-5.3888384252786636E-2</c:v>
                </c:pt>
                <c:pt idx="4800">
                  <c:v>-9.6393495798110962E-2</c:v>
                </c:pt>
                <c:pt idx="4801">
                  <c:v>-0.14037470519542694</c:v>
                </c:pt>
                <c:pt idx="4802">
                  <c:v>-0.18746951222419739</c:v>
                </c:pt>
                <c:pt idx="4803">
                  <c:v>-0.23687267303466797</c:v>
                </c:pt>
                <c:pt idx="4804">
                  <c:v>-0.27588105201721191</c:v>
                </c:pt>
                <c:pt idx="4805">
                  <c:v>-0.2999546229839325</c:v>
                </c:pt>
                <c:pt idx="4806">
                  <c:v>-0.31801030039787292</c:v>
                </c:pt>
                <c:pt idx="4807">
                  <c:v>-0.33415305614471436</c:v>
                </c:pt>
                <c:pt idx="4808">
                  <c:v>-0.33750516176223755</c:v>
                </c:pt>
                <c:pt idx="4809">
                  <c:v>-0.32314410805702209</c:v>
                </c:pt>
                <c:pt idx="4810">
                  <c:v>-0.30406734347343445</c:v>
                </c:pt>
                <c:pt idx="4811">
                  <c:v>-0.28569230437278748</c:v>
                </c:pt>
                <c:pt idx="4812">
                  <c:v>-0.26837137341499329</c:v>
                </c:pt>
                <c:pt idx="4813">
                  <c:v>-0.23929141461849213</c:v>
                </c:pt>
                <c:pt idx="4814">
                  <c:v>-0.1972278505563736</c:v>
                </c:pt>
                <c:pt idx="4815">
                  <c:v>-0.16915413737297058</c:v>
                </c:pt>
                <c:pt idx="4816">
                  <c:v>-0.17829836905002594</c:v>
                </c:pt>
                <c:pt idx="4817">
                  <c:v>-0.23720519244670868</c:v>
                </c:pt>
                <c:pt idx="4818">
                  <c:v>-0.3376537561416626</c:v>
                </c:pt>
                <c:pt idx="4819">
                  <c:v>-0.46325632929801941</c:v>
                </c:pt>
                <c:pt idx="4820">
                  <c:v>-0.58588266372680664</c:v>
                </c:pt>
                <c:pt idx="4821">
                  <c:v>-0.67300409078598022</c:v>
                </c:pt>
                <c:pt idx="4822">
                  <c:v>-0.69118708372116089</c:v>
                </c:pt>
                <c:pt idx="4823">
                  <c:v>-0.5878787636756897</c:v>
                </c:pt>
                <c:pt idx="4824">
                  <c:v>-0.35239377617835999</c:v>
                </c:pt>
                <c:pt idx="4825">
                  <c:v>-5.0179198384284973E-2</c:v>
                </c:pt>
                <c:pt idx="4826">
                  <c:v>0.28710800409317017</c:v>
                </c:pt>
                <c:pt idx="4827">
                  <c:v>0.59379881620407104</c:v>
                </c:pt>
                <c:pt idx="4828">
                  <c:v>0.80302524566650391</c:v>
                </c:pt>
                <c:pt idx="4829">
                  <c:v>0.87977343797683716</c:v>
                </c:pt>
                <c:pt idx="4830">
                  <c:v>0.79725486040115356</c:v>
                </c:pt>
                <c:pt idx="4831">
                  <c:v>0.5741201639175415</c:v>
                </c:pt>
                <c:pt idx="4832">
                  <c:v>0.27875137329101562</c:v>
                </c:pt>
                <c:pt idx="4833">
                  <c:v>-1.1931790970265865E-2</c:v>
                </c:pt>
                <c:pt idx="4834">
                  <c:v>-0.25076621770858765</c:v>
                </c:pt>
                <c:pt idx="4835">
                  <c:v>-0.41444975137710571</c:v>
                </c:pt>
                <c:pt idx="4836">
                  <c:v>-0.50104880332946777</c:v>
                </c:pt>
                <c:pt idx="4837">
                  <c:v>-0.54227101802825928</c:v>
                </c:pt>
                <c:pt idx="4838">
                  <c:v>-0.55481636524200439</c:v>
                </c:pt>
                <c:pt idx="4839">
                  <c:v>-0.55948412418365479</c:v>
                </c:pt>
                <c:pt idx="4840">
                  <c:v>-0.54952949285507202</c:v>
                </c:pt>
                <c:pt idx="4841">
                  <c:v>-0.52281731367111206</c:v>
                </c:pt>
                <c:pt idx="4842">
                  <c:v>-0.49076563119888306</c:v>
                </c:pt>
                <c:pt idx="4843">
                  <c:v>-0.45325765013694763</c:v>
                </c:pt>
                <c:pt idx="4844">
                  <c:v>-0.42207682132720947</c:v>
                </c:pt>
                <c:pt idx="4845">
                  <c:v>-0.3752129077911377</c:v>
                </c:pt>
                <c:pt idx="4846">
                  <c:v>-0.30828899145126343</c:v>
                </c:pt>
                <c:pt idx="4847">
                  <c:v>-0.23810794949531555</c:v>
                </c:pt>
                <c:pt idx="4848">
                  <c:v>-0.17665311694145203</c:v>
                </c:pt>
                <c:pt idx="4849">
                  <c:v>-0.13673929870128632</c:v>
                </c:pt>
                <c:pt idx="4850">
                  <c:v>-0.10989224165678024</c:v>
                </c:pt>
                <c:pt idx="4851">
                  <c:v>-9.6916072070598602E-2</c:v>
                </c:pt>
                <c:pt idx="4852">
                  <c:v>-9.3697108328342438E-2</c:v>
                </c:pt>
                <c:pt idx="4853">
                  <c:v>-0.10286974906921387</c:v>
                </c:pt>
                <c:pt idx="4854">
                  <c:v>-0.10912924259901047</c:v>
                </c:pt>
                <c:pt idx="4855">
                  <c:v>-0.12008257955312729</c:v>
                </c:pt>
                <c:pt idx="4856">
                  <c:v>-0.1219039186835289</c:v>
                </c:pt>
                <c:pt idx="4857">
                  <c:v>-0.12075793743133545</c:v>
                </c:pt>
                <c:pt idx="4858">
                  <c:v>-0.1223563626408577</c:v>
                </c:pt>
                <c:pt idx="4859">
                  <c:v>-0.11342878639698029</c:v>
                </c:pt>
                <c:pt idx="4860">
                  <c:v>-9.1834276914596558E-2</c:v>
                </c:pt>
                <c:pt idx="4861">
                  <c:v>-7.7289953827857971E-2</c:v>
                </c:pt>
                <c:pt idx="4862">
                  <c:v>-8.1880226731300354E-2</c:v>
                </c:pt>
                <c:pt idx="4863">
                  <c:v>-9.972633421421051E-2</c:v>
                </c:pt>
                <c:pt idx="4864">
                  <c:v>-0.11445574462413788</c:v>
                </c:pt>
                <c:pt idx="4865">
                  <c:v>-0.10122664272785187</c:v>
                </c:pt>
                <c:pt idx="4866">
                  <c:v>-4.1717246174812317E-2</c:v>
                </c:pt>
                <c:pt idx="4867">
                  <c:v>8.1841036677360535E-2</c:v>
                </c:pt>
                <c:pt idx="4868">
                  <c:v>0.22698651254177094</c:v>
                </c:pt>
                <c:pt idx="4869">
                  <c:v>0.3897174596786499</c:v>
                </c:pt>
                <c:pt idx="4870">
                  <c:v>0.54690808057785034</c:v>
                </c:pt>
                <c:pt idx="4871">
                  <c:v>0.63514858484268188</c:v>
                </c:pt>
                <c:pt idx="4872">
                  <c:v>0.63109016418457031</c:v>
                </c:pt>
                <c:pt idx="4873">
                  <c:v>0.52648830413818359</c:v>
                </c:pt>
                <c:pt idx="4874">
                  <c:v>0.38804978132247925</c:v>
                </c:pt>
                <c:pt idx="4875">
                  <c:v>0.24882924556732178</c:v>
                </c:pt>
                <c:pt idx="4876">
                  <c:v>0.12999419867992401</c:v>
                </c:pt>
                <c:pt idx="4877">
                  <c:v>3.080209344625473E-2</c:v>
                </c:pt>
                <c:pt idx="4878">
                  <c:v>-3.2393388450145721E-2</c:v>
                </c:pt>
                <c:pt idx="4879">
                  <c:v>-6.1509590595960617E-2</c:v>
                </c:pt>
                <c:pt idx="4880">
                  <c:v>-4.4446185231208801E-2</c:v>
                </c:pt>
                <c:pt idx="4881">
                  <c:v>1.757623627781868E-2</c:v>
                </c:pt>
                <c:pt idx="4882">
                  <c:v>0.10114916414022446</c:v>
                </c:pt>
                <c:pt idx="4883">
                  <c:v>0.19538812339305878</c:v>
                </c:pt>
                <c:pt idx="4884">
                  <c:v>0.2780773937702179</c:v>
                </c:pt>
                <c:pt idx="4885">
                  <c:v>0.30055266618728638</c:v>
                </c:pt>
                <c:pt idx="4886">
                  <c:v>0.23210732638835907</c:v>
                </c:pt>
                <c:pt idx="4887">
                  <c:v>9.7612544894218445E-2</c:v>
                </c:pt>
                <c:pt idx="4888">
                  <c:v>-5.1147371530532837E-2</c:v>
                </c:pt>
                <c:pt idx="4889">
                  <c:v>-0.17567895352840424</c:v>
                </c:pt>
                <c:pt idx="4890">
                  <c:v>-0.26962888240814209</c:v>
                </c:pt>
                <c:pt idx="4891">
                  <c:v>-0.33941954374313354</c:v>
                </c:pt>
                <c:pt idx="4892">
                  <c:v>-0.3925839364528656</c:v>
                </c:pt>
                <c:pt idx="4893">
                  <c:v>-0.41701817512512207</c:v>
                </c:pt>
                <c:pt idx="4894">
                  <c:v>-0.4057234525680542</c:v>
                </c:pt>
                <c:pt idx="4895">
                  <c:v>-0.34747925400733948</c:v>
                </c:pt>
                <c:pt idx="4896">
                  <c:v>-0.239248126745224</c:v>
                </c:pt>
                <c:pt idx="4897">
                  <c:v>-0.10420753806829453</c:v>
                </c:pt>
                <c:pt idx="4898">
                  <c:v>4.5629620552062988E-2</c:v>
                </c:pt>
                <c:pt idx="4899">
                  <c:v>0.16958564519882202</c:v>
                </c:pt>
                <c:pt idx="4900">
                  <c:v>0.25401505827903748</c:v>
                </c:pt>
                <c:pt idx="4901">
                  <c:v>0.2959880530834198</c:v>
                </c:pt>
                <c:pt idx="4902">
                  <c:v>0.30263131856918335</c:v>
                </c:pt>
                <c:pt idx="4903">
                  <c:v>0.26463660597801208</c:v>
                </c:pt>
                <c:pt idx="4904">
                  <c:v>0.19783653318881989</c:v>
                </c:pt>
                <c:pt idx="4905">
                  <c:v>0.1220003142952919</c:v>
                </c:pt>
                <c:pt idx="4906">
                  <c:v>8.5058011114597321E-2</c:v>
                </c:pt>
                <c:pt idx="4907">
                  <c:v>8.4355860948562622E-2</c:v>
                </c:pt>
                <c:pt idx="4908">
                  <c:v>0.1204206570982933</c:v>
                </c:pt>
                <c:pt idx="4909">
                  <c:v>0.17563502490520477</c:v>
                </c:pt>
                <c:pt idx="4910">
                  <c:v>0.24057753384113312</c:v>
                </c:pt>
                <c:pt idx="4911">
                  <c:v>0.29717892408370972</c:v>
                </c:pt>
                <c:pt idx="4912">
                  <c:v>0.34314879775047302</c:v>
                </c:pt>
                <c:pt idx="4913">
                  <c:v>0.37297138571739197</c:v>
                </c:pt>
                <c:pt idx="4914">
                  <c:v>0.36791563034057617</c:v>
                </c:pt>
                <c:pt idx="4915">
                  <c:v>0.33951312303543091</c:v>
                </c:pt>
                <c:pt idx="4916">
                  <c:v>0.29070618748664856</c:v>
                </c:pt>
                <c:pt idx="4917">
                  <c:v>0.23115383088588715</c:v>
                </c:pt>
                <c:pt idx="4918">
                  <c:v>0.16484032571315765</c:v>
                </c:pt>
                <c:pt idx="4919">
                  <c:v>7.3259875178337097E-2</c:v>
                </c:pt>
                <c:pt idx="4920">
                  <c:v>-3.4327305853366852E-2</c:v>
                </c:pt>
                <c:pt idx="4921">
                  <c:v>-0.13307696580886841</c:v>
                </c:pt>
                <c:pt idx="4922">
                  <c:v>-0.19777633249759674</c:v>
                </c:pt>
                <c:pt idx="4923">
                  <c:v>-0.20689815282821655</c:v>
                </c:pt>
                <c:pt idx="4924">
                  <c:v>-0.15850025415420532</c:v>
                </c:pt>
                <c:pt idx="4925">
                  <c:v>-6.2267526984214783E-2</c:v>
                </c:pt>
                <c:pt idx="4926">
                  <c:v>3.5569552332162857E-2</c:v>
                </c:pt>
                <c:pt idx="4927">
                  <c:v>8.4947042167186737E-2</c:v>
                </c:pt>
                <c:pt idx="4928">
                  <c:v>0.10578788071870804</c:v>
                </c:pt>
                <c:pt idx="4929">
                  <c:v>8.5767142474651337E-2</c:v>
                </c:pt>
                <c:pt idx="4930">
                  <c:v>1.0441762395203114E-2</c:v>
                </c:pt>
                <c:pt idx="4931">
                  <c:v>-0.14451977610588074</c:v>
                </c:pt>
                <c:pt idx="4932">
                  <c:v>-0.36761730909347534</c:v>
                </c:pt>
                <c:pt idx="4933">
                  <c:v>-0.60289686918258667</c:v>
                </c:pt>
                <c:pt idx="4934">
                  <c:v>-0.78593170642852783</c:v>
                </c:pt>
                <c:pt idx="4935">
                  <c:v>-0.84350854158401489</c:v>
                </c:pt>
                <c:pt idx="4936">
                  <c:v>-0.79261928796768188</c:v>
                </c:pt>
                <c:pt idx="4937">
                  <c:v>-0.65496039390563965</c:v>
                </c:pt>
                <c:pt idx="4938">
                  <c:v>-0.45436471700668335</c:v>
                </c:pt>
                <c:pt idx="4939">
                  <c:v>-0.23796553909778595</c:v>
                </c:pt>
                <c:pt idx="4940">
                  <c:v>-7.0081733167171478E-2</c:v>
                </c:pt>
                <c:pt idx="4941">
                  <c:v>2.1826405078172684E-2</c:v>
                </c:pt>
                <c:pt idx="4942">
                  <c:v>1.9854333251714706E-2</c:v>
                </c:pt>
                <c:pt idx="4943">
                  <c:v>-4.5699488371610641E-2</c:v>
                </c:pt>
                <c:pt idx="4944">
                  <c:v>-0.1407889723777771</c:v>
                </c:pt>
                <c:pt idx="4945">
                  <c:v>-0.23904553055763245</c:v>
                </c:pt>
                <c:pt idx="4946">
                  <c:v>-0.31423801183700562</c:v>
                </c:pt>
                <c:pt idx="4947">
                  <c:v>-0.34936174750328064</c:v>
                </c:pt>
                <c:pt idx="4948">
                  <c:v>-0.33939513564109802</c:v>
                </c:pt>
                <c:pt idx="4949">
                  <c:v>-0.29703801870346069</c:v>
                </c:pt>
                <c:pt idx="4950">
                  <c:v>-0.23513098061084747</c:v>
                </c:pt>
                <c:pt idx="4951">
                  <c:v>-0.18142999708652496</c:v>
                </c:pt>
                <c:pt idx="4952">
                  <c:v>-0.14543232321739197</c:v>
                </c:pt>
                <c:pt idx="4953">
                  <c:v>-0.11998945474624634</c:v>
                </c:pt>
                <c:pt idx="4954">
                  <c:v>-9.9802695214748383E-2</c:v>
                </c:pt>
                <c:pt idx="4955">
                  <c:v>-8.6046561598777771E-2</c:v>
                </c:pt>
                <c:pt idx="4956">
                  <c:v>-7.1491584181785583E-2</c:v>
                </c:pt>
                <c:pt idx="4957">
                  <c:v>-6.3562177121639252E-2</c:v>
                </c:pt>
                <c:pt idx="4958">
                  <c:v>-5.2747346460819244E-2</c:v>
                </c:pt>
                <c:pt idx="4959">
                  <c:v>-4.8858713358640671E-2</c:v>
                </c:pt>
                <c:pt idx="4960">
                  <c:v>-4.4918566942214966E-2</c:v>
                </c:pt>
                <c:pt idx="4961">
                  <c:v>-4.4571775943040848E-2</c:v>
                </c:pt>
                <c:pt idx="4962">
                  <c:v>-4.7633875161409378E-2</c:v>
                </c:pt>
                <c:pt idx="4963">
                  <c:v>-5.8987822383642197E-2</c:v>
                </c:pt>
                <c:pt idx="4964">
                  <c:v>-7.1368061006069183E-2</c:v>
                </c:pt>
                <c:pt idx="4965">
                  <c:v>-7.681690901517868E-2</c:v>
                </c:pt>
                <c:pt idx="4966">
                  <c:v>-7.5460024178028107E-2</c:v>
                </c:pt>
                <c:pt idx="4967">
                  <c:v>-6.724122166633606E-2</c:v>
                </c:pt>
                <c:pt idx="4968">
                  <c:v>-5.2774928510189056E-2</c:v>
                </c:pt>
                <c:pt idx="4969">
                  <c:v>-3.2418612390756607E-2</c:v>
                </c:pt>
                <c:pt idx="4970">
                  <c:v>-1.1093351989984512E-2</c:v>
                </c:pt>
                <c:pt idx="4971">
                  <c:v>3.0573170632123947E-2</c:v>
                </c:pt>
                <c:pt idx="4972">
                  <c:v>8.7533928453922272E-2</c:v>
                </c:pt>
                <c:pt idx="4973">
                  <c:v>0.1800064742565155</c:v>
                </c:pt>
                <c:pt idx="4974">
                  <c:v>0.29336205124855042</c:v>
                </c:pt>
                <c:pt idx="4975">
                  <c:v>0.40808165073394775</c:v>
                </c:pt>
                <c:pt idx="4976">
                  <c:v>0.46749809384346008</c:v>
                </c:pt>
                <c:pt idx="4977">
                  <c:v>0.43850290775299072</c:v>
                </c:pt>
                <c:pt idx="4978">
                  <c:v>0.33402708172798157</c:v>
                </c:pt>
                <c:pt idx="4979">
                  <c:v>0.21166542172431946</c:v>
                </c:pt>
                <c:pt idx="4980">
                  <c:v>0.11623504012823105</c:v>
                </c:pt>
                <c:pt idx="4981">
                  <c:v>8.9846581220626831E-2</c:v>
                </c:pt>
                <c:pt idx="4982">
                  <c:v>0.16095644235610962</c:v>
                </c:pt>
                <c:pt idx="4983">
                  <c:v>0.30400952696800232</c:v>
                </c:pt>
                <c:pt idx="4984">
                  <c:v>0.46130087971687317</c:v>
                </c:pt>
                <c:pt idx="4985">
                  <c:v>0.52710986137390137</c:v>
                </c:pt>
                <c:pt idx="4986">
                  <c:v>0.43714988231658936</c:v>
                </c:pt>
                <c:pt idx="4987">
                  <c:v>0.2274581640958786</c:v>
                </c:pt>
                <c:pt idx="4988">
                  <c:v>-2.298256941139698E-2</c:v>
                </c:pt>
                <c:pt idx="4989">
                  <c:v>-0.242046058177948</c:v>
                </c:pt>
                <c:pt idx="4990">
                  <c:v>-0.37247118353843689</c:v>
                </c:pt>
                <c:pt idx="4991">
                  <c:v>-0.39795011281967163</c:v>
                </c:pt>
                <c:pt idx="4992">
                  <c:v>-0.31877195835113525</c:v>
                </c:pt>
                <c:pt idx="4993">
                  <c:v>-0.18120436370372772</c:v>
                </c:pt>
                <c:pt idx="4994">
                  <c:v>-2.9540535062551498E-2</c:v>
                </c:pt>
                <c:pt idx="4995">
                  <c:v>7.6435469090938568E-2</c:v>
                </c:pt>
                <c:pt idx="4996">
                  <c:v>8.8136866688728333E-2</c:v>
                </c:pt>
                <c:pt idx="4997">
                  <c:v>2.0489729940891266E-2</c:v>
                </c:pt>
                <c:pt idx="4998">
                  <c:v>-0.10262074321508408</c:v>
                </c:pt>
                <c:pt idx="4999">
                  <c:v>-0.22771133482456207</c:v>
                </c:pt>
                <c:pt idx="5000">
                  <c:v>-0.31679114699363708</c:v>
                </c:pt>
                <c:pt idx="5001">
                  <c:v>-0.35640883445739746</c:v>
                </c:pt>
                <c:pt idx="5002">
                  <c:v>-0.34630107879638672</c:v>
                </c:pt>
                <c:pt idx="5003">
                  <c:v>-0.31595951318740845</c:v>
                </c:pt>
                <c:pt idx="5004">
                  <c:v>-0.28610441088676453</c:v>
                </c:pt>
                <c:pt idx="5005">
                  <c:v>-0.26593387126922607</c:v>
                </c:pt>
                <c:pt idx="5006">
                  <c:v>-0.24220936000347137</c:v>
                </c:pt>
                <c:pt idx="5007">
                  <c:v>-0.19765269756317139</c:v>
                </c:pt>
                <c:pt idx="5008">
                  <c:v>-0.13996675610542297</c:v>
                </c:pt>
                <c:pt idx="5009">
                  <c:v>-6.4593836665153503E-2</c:v>
                </c:pt>
                <c:pt idx="5010">
                  <c:v>4.2371544986963272E-3</c:v>
                </c:pt>
                <c:pt idx="5011">
                  <c:v>6.4428307116031647E-2</c:v>
                </c:pt>
                <c:pt idx="5012">
                  <c:v>0.11355137825012207</c:v>
                </c:pt>
                <c:pt idx="5013">
                  <c:v>0.14377647638320923</c:v>
                </c:pt>
                <c:pt idx="5014">
                  <c:v>0.16226679086685181</c:v>
                </c:pt>
                <c:pt idx="5015">
                  <c:v>0.18162743747234344</c:v>
                </c:pt>
                <c:pt idx="5016">
                  <c:v>0.19065555930137634</c:v>
                </c:pt>
                <c:pt idx="5017">
                  <c:v>0.19498753547668457</c:v>
                </c:pt>
                <c:pt idx="5018">
                  <c:v>0.18711522221565247</c:v>
                </c:pt>
                <c:pt idx="5019">
                  <c:v>0.18979315459728241</c:v>
                </c:pt>
                <c:pt idx="5020">
                  <c:v>0.19340120255947113</c:v>
                </c:pt>
                <c:pt idx="5021">
                  <c:v>0.19728553295135498</c:v>
                </c:pt>
                <c:pt idx="5022">
                  <c:v>0.18952827155590057</c:v>
                </c:pt>
                <c:pt idx="5023">
                  <c:v>0.16562344133853912</c:v>
                </c:pt>
                <c:pt idx="5024">
                  <c:v>0.12749204039573669</c:v>
                </c:pt>
                <c:pt idx="5025">
                  <c:v>7.6973073184490204E-2</c:v>
                </c:pt>
                <c:pt idx="5026">
                  <c:v>2.2496514022350311E-2</c:v>
                </c:pt>
                <c:pt idx="5027">
                  <c:v>-5.406951904296875E-2</c:v>
                </c:pt>
                <c:pt idx="5028">
                  <c:v>-0.14131148159503937</c:v>
                </c:pt>
                <c:pt idx="5029">
                  <c:v>-0.22850829362869263</c:v>
                </c:pt>
                <c:pt idx="5030">
                  <c:v>-0.2757282555103302</c:v>
                </c:pt>
                <c:pt idx="5031">
                  <c:v>-0.26410740613937378</c:v>
                </c:pt>
                <c:pt idx="5032">
                  <c:v>-0.20751391351222992</c:v>
                </c:pt>
                <c:pt idx="5033">
                  <c:v>-0.12203653156757355</c:v>
                </c:pt>
                <c:pt idx="5034">
                  <c:v>-3.4199357032775879E-2</c:v>
                </c:pt>
                <c:pt idx="5035">
                  <c:v>3.9513427764177322E-2</c:v>
                </c:pt>
                <c:pt idx="5036">
                  <c:v>9.8126679658889771E-2</c:v>
                </c:pt>
                <c:pt idx="5037">
                  <c:v>0.13039720058441162</c:v>
                </c:pt>
                <c:pt idx="5038">
                  <c:v>0.12390280514955521</c:v>
                </c:pt>
                <c:pt idx="5039">
                  <c:v>6.3296936452388763E-2</c:v>
                </c:pt>
                <c:pt idx="5040">
                  <c:v>-2.3094141855835915E-2</c:v>
                </c:pt>
                <c:pt idx="5041">
                  <c:v>-0.14062871038913727</c:v>
                </c:pt>
                <c:pt idx="5042">
                  <c:v>-0.29484224319458008</c:v>
                </c:pt>
                <c:pt idx="5043">
                  <c:v>-0.46893611550331116</c:v>
                </c:pt>
                <c:pt idx="5044">
                  <c:v>-0.62327563762664795</c:v>
                </c:pt>
                <c:pt idx="5045">
                  <c:v>-0.68243271112442017</c:v>
                </c:pt>
                <c:pt idx="5046">
                  <c:v>-0.61553996801376343</c:v>
                </c:pt>
                <c:pt idx="5047">
                  <c:v>-0.4486076831817627</c:v>
                </c:pt>
                <c:pt idx="5048">
                  <c:v>-0.23143757879734039</c:v>
                </c:pt>
                <c:pt idx="5049">
                  <c:v>-2.9733303934335709E-2</c:v>
                </c:pt>
                <c:pt idx="5050">
                  <c:v>6.9186612963676453E-2</c:v>
                </c:pt>
                <c:pt idx="5051">
                  <c:v>4.8792257905006409E-2</c:v>
                </c:pt>
                <c:pt idx="5052">
                  <c:v>-3.7827588617801666E-2</c:v>
                </c:pt>
                <c:pt idx="5053">
                  <c:v>-0.16301988065242767</c:v>
                </c:pt>
                <c:pt idx="5054">
                  <c:v>-0.31281307339668274</c:v>
                </c:pt>
                <c:pt idx="5055">
                  <c:v>-0.48520034551620483</c:v>
                </c:pt>
                <c:pt idx="5056">
                  <c:v>-0.65313684940338135</c:v>
                </c:pt>
                <c:pt idx="5057">
                  <c:v>-0.78373414278030396</c:v>
                </c:pt>
                <c:pt idx="5058">
                  <c:v>-0.85942834615707397</c:v>
                </c:pt>
                <c:pt idx="5059">
                  <c:v>-0.88562208414077759</c:v>
                </c:pt>
                <c:pt idx="5060">
                  <c:v>-0.84771835803985596</c:v>
                </c:pt>
                <c:pt idx="5061">
                  <c:v>-0.73377436399459839</c:v>
                </c:pt>
                <c:pt idx="5062">
                  <c:v>-0.58443278074264526</c:v>
                </c:pt>
                <c:pt idx="5063">
                  <c:v>-0.45014879107475281</c:v>
                </c:pt>
                <c:pt idx="5064">
                  <c:v>-0.33583447337150574</c:v>
                </c:pt>
                <c:pt idx="5065">
                  <c:v>-0.20427858829498291</c:v>
                </c:pt>
                <c:pt idx="5066">
                  <c:v>-1.5644494444131851E-2</c:v>
                </c:pt>
                <c:pt idx="5067">
                  <c:v>0.22247153520584106</c:v>
                </c:pt>
                <c:pt idx="5068">
                  <c:v>0.49608364701271057</c:v>
                </c:pt>
                <c:pt idx="5069">
                  <c:v>0.78953433036804199</c:v>
                </c:pt>
                <c:pt idx="5070">
                  <c:v>1.0583696365356445</c:v>
                </c:pt>
                <c:pt idx="5071">
                  <c:v>1.2821712493896484</c:v>
                </c:pt>
                <c:pt idx="5072">
                  <c:v>1.46775221824646</c:v>
                </c:pt>
                <c:pt idx="5073">
                  <c:v>1.6237198114395142</c:v>
                </c:pt>
                <c:pt idx="5074">
                  <c:v>1.7524927854537964</c:v>
                </c:pt>
                <c:pt idx="5075">
                  <c:v>1.8948346376419067</c:v>
                </c:pt>
                <c:pt idx="5076">
                  <c:v>2.105093240737915</c:v>
                </c:pt>
                <c:pt idx="5077">
                  <c:v>2.3744711875915527</c:v>
                </c:pt>
                <c:pt idx="5078">
                  <c:v>2.6874797344207764</c:v>
                </c:pt>
                <c:pt idx="5079">
                  <c:v>3.024911642074585</c:v>
                </c:pt>
                <c:pt idx="5080">
                  <c:v>3.3334412574768066</c:v>
                </c:pt>
                <c:pt idx="5081">
                  <c:v>3.5996379852294922</c:v>
                </c:pt>
                <c:pt idx="5082">
                  <c:v>3.8218708038330078</c:v>
                </c:pt>
                <c:pt idx="5083">
                  <c:v>3.9906761646270752</c:v>
                </c:pt>
                <c:pt idx="5084">
                  <c:v>4.0948972702026367</c:v>
                </c:pt>
                <c:pt idx="5085">
                  <c:v>4.1370301246643066</c:v>
                </c:pt>
                <c:pt idx="5086">
                  <c:v>4.139162540435791</c:v>
                </c:pt>
                <c:pt idx="5087">
                  <c:v>4.1053466796875</c:v>
                </c:pt>
                <c:pt idx="5088">
                  <c:v>4.0346436500549316</c:v>
                </c:pt>
                <c:pt idx="5089">
                  <c:v>3.9409406185150146</c:v>
                </c:pt>
                <c:pt idx="5090">
                  <c:v>3.8568494319915771</c:v>
                </c:pt>
                <c:pt idx="5091">
                  <c:v>3.7965734004974365</c:v>
                </c:pt>
                <c:pt idx="5092">
                  <c:v>3.7709944248199463</c:v>
                </c:pt>
                <c:pt idx="5093">
                  <c:v>3.8049666881561279</c:v>
                </c:pt>
                <c:pt idx="5094">
                  <c:v>3.8872776031494141</c:v>
                </c:pt>
                <c:pt idx="5095">
                  <c:v>4.0102372169494629</c:v>
                </c:pt>
                <c:pt idx="5096">
                  <c:v>4.1386914253234863</c:v>
                </c:pt>
                <c:pt idx="5097">
                  <c:v>4.2221589088439941</c:v>
                </c:pt>
                <c:pt idx="5098">
                  <c:v>4.2217864990234375</c:v>
                </c:pt>
                <c:pt idx="5099">
                  <c:v>4.1417074203491211</c:v>
                </c:pt>
                <c:pt idx="5100">
                  <c:v>3.9867186546325684</c:v>
                </c:pt>
                <c:pt idx="5101">
                  <c:v>3.7923111915588379</c:v>
                </c:pt>
                <c:pt idx="5102">
                  <c:v>3.6181597709655762</c:v>
                </c:pt>
                <c:pt idx="5103">
                  <c:v>3.4770913124084473</c:v>
                </c:pt>
                <c:pt idx="5104">
                  <c:v>3.3739235401153564</c:v>
                </c:pt>
                <c:pt idx="5105">
                  <c:v>3.3220136165618896</c:v>
                </c:pt>
                <c:pt idx="5106">
                  <c:v>3.295665979385376</c:v>
                </c:pt>
                <c:pt idx="5107">
                  <c:v>3.2806155681610107</c:v>
                </c:pt>
                <c:pt idx="5108">
                  <c:v>3.2770333290100098</c:v>
                </c:pt>
                <c:pt idx="5109">
                  <c:v>3.2726898193359375</c:v>
                </c:pt>
                <c:pt idx="5110">
                  <c:v>3.2189257144927979</c:v>
                </c:pt>
                <c:pt idx="5111">
                  <c:v>3.1146957874298096</c:v>
                </c:pt>
                <c:pt idx="5112">
                  <c:v>2.992396354675293</c:v>
                </c:pt>
                <c:pt idx="5113">
                  <c:v>2.8266313076019287</c:v>
                </c:pt>
                <c:pt idx="5114">
                  <c:v>2.6136894226074219</c:v>
                </c:pt>
                <c:pt idx="5115">
                  <c:v>2.368504524230957</c:v>
                </c:pt>
                <c:pt idx="5116">
                  <c:v>2.103856086730957</c:v>
                </c:pt>
                <c:pt idx="5117">
                  <c:v>1.8299493789672852</c:v>
                </c:pt>
                <c:pt idx="5118">
                  <c:v>1.5712122917175293</c:v>
                </c:pt>
                <c:pt idx="5119">
                  <c:v>1.3567818403244019</c:v>
                </c:pt>
                <c:pt idx="5120">
                  <c:v>1.2163965702056885</c:v>
                </c:pt>
                <c:pt idx="5121">
                  <c:v>1.1577410697937012</c:v>
                </c:pt>
                <c:pt idx="5122">
                  <c:v>1.133698582649231</c:v>
                </c:pt>
                <c:pt idx="5123">
                  <c:v>1.1142796277999878</c:v>
                </c:pt>
                <c:pt idx="5124">
                  <c:v>1.0658160448074341</c:v>
                </c:pt>
                <c:pt idx="5125">
                  <c:v>0.98176312446594238</c:v>
                </c:pt>
                <c:pt idx="5126">
                  <c:v>0.86025559902191162</c:v>
                </c:pt>
                <c:pt idx="5127">
                  <c:v>0.71448546648025513</c:v>
                </c:pt>
                <c:pt idx="5128">
                  <c:v>0.57462561130523682</c:v>
                </c:pt>
                <c:pt idx="5129">
                  <c:v>0.45739424228668213</c:v>
                </c:pt>
                <c:pt idx="5130">
                  <c:v>0.40199890732765198</c:v>
                </c:pt>
                <c:pt idx="5131">
                  <c:v>0.42013108730316162</c:v>
                </c:pt>
                <c:pt idx="5132">
                  <c:v>0.4935443103313446</c:v>
                </c:pt>
                <c:pt idx="5133">
                  <c:v>0.5832027792930603</c:v>
                </c:pt>
                <c:pt idx="5134">
                  <c:v>0.66998589038848877</c:v>
                </c:pt>
                <c:pt idx="5135">
                  <c:v>0.74040323495864868</c:v>
                </c:pt>
                <c:pt idx="5136">
                  <c:v>0.78135812282562256</c:v>
                </c:pt>
                <c:pt idx="5137">
                  <c:v>0.78547793626785278</c:v>
                </c:pt>
                <c:pt idx="5138">
                  <c:v>0.76979565620422363</c:v>
                </c:pt>
                <c:pt idx="5139">
                  <c:v>0.71447235345840454</c:v>
                </c:pt>
                <c:pt idx="5140">
                  <c:v>0.60370135307312012</c:v>
                </c:pt>
                <c:pt idx="5141">
                  <c:v>0.44795051217079163</c:v>
                </c:pt>
                <c:pt idx="5142">
                  <c:v>0.29651251435279846</c:v>
                </c:pt>
                <c:pt idx="5143">
                  <c:v>0.16298010945320129</c:v>
                </c:pt>
                <c:pt idx="5144">
                  <c:v>7.3198288679122925E-2</c:v>
                </c:pt>
                <c:pt idx="5145">
                  <c:v>2.2383671253919601E-2</c:v>
                </c:pt>
                <c:pt idx="5146">
                  <c:v>1.1758562177419662E-3</c:v>
                </c:pt>
                <c:pt idx="5147">
                  <c:v>-5.3438092581927776E-3</c:v>
                </c:pt>
                <c:pt idx="5148">
                  <c:v>3.2070684246718884E-3</c:v>
                </c:pt>
                <c:pt idx="5149">
                  <c:v>1.8697816878557205E-2</c:v>
                </c:pt>
                <c:pt idx="5150">
                  <c:v>1.3044989667832851E-2</c:v>
                </c:pt>
                <c:pt idx="5151">
                  <c:v>-6.5789008513092995E-3</c:v>
                </c:pt>
                <c:pt idx="5152">
                  <c:v>-2.6494285091757774E-2</c:v>
                </c:pt>
                <c:pt idx="5153">
                  <c:v>-2.0855719223618507E-2</c:v>
                </c:pt>
                <c:pt idx="5154">
                  <c:v>3.4379571676254272E-2</c:v>
                </c:pt>
                <c:pt idx="5155">
                  <c:v>0.13550156354904175</c:v>
                </c:pt>
                <c:pt idx="5156">
                  <c:v>0.19988508522510529</c:v>
                </c:pt>
                <c:pt idx="5157">
                  <c:v>0.20950867235660553</c:v>
                </c:pt>
                <c:pt idx="5158">
                  <c:v>0.19264048337936401</c:v>
                </c:pt>
                <c:pt idx="5159">
                  <c:v>0.16202974319458008</c:v>
                </c:pt>
                <c:pt idx="5160">
                  <c:v>0.11974327266216278</c:v>
                </c:pt>
                <c:pt idx="5161">
                  <c:v>6.6523559391498566E-2</c:v>
                </c:pt>
                <c:pt idx="5162">
                  <c:v>1.0902290232479572E-3</c:v>
                </c:pt>
                <c:pt idx="5163">
                  <c:v>-7.1154482662677765E-2</c:v>
                </c:pt>
                <c:pt idx="5164">
                  <c:v>-0.14031757414340973</c:v>
                </c:pt>
                <c:pt idx="5165">
                  <c:v>-0.20780366659164429</c:v>
                </c:pt>
                <c:pt idx="5166">
                  <c:v>-0.26691094040870667</c:v>
                </c:pt>
                <c:pt idx="5167">
                  <c:v>-0.29731804132461548</c:v>
                </c:pt>
                <c:pt idx="5168">
                  <c:v>-0.30360683798789978</c:v>
                </c:pt>
                <c:pt idx="5169">
                  <c:v>-0.28893294930458069</c:v>
                </c:pt>
                <c:pt idx="5170">
                  <c:v>-0.23677201569080353</c:v>
                </c:pt>
                <c:pt idx="5171">
                  <c:v>-0.15440879762172699</c:v>
                </c:pt>
                <c:pt idx="5172">
                  <c:v>-7.0750914514064789E-2</c:v>
                </c:pt>
                <c:pt idx="5173">
                  <c:v>-4.5914854854345322E-3</c:v>
                </c:pt>
                <c:pt idx="5174">
                  <c:v>5.3321879357099533E-2</c:v>
                </c:pt>
                <c:pt idx="5175">
                  <c:v>9.8589114844799042E-2</c:v>
                </c:pt>
                <c:pt idx="5176">
                  <c:v>0.13678710162639618</c:v>
                </c:pt>
                <c:pt idx="5177">
                  <c:v>0.16630193591117859</c:v>
                </c:pt>
                <c:pt idx="5178">
                  <c:v>0.19423530995845795</c:v>
                </c:pt>
                <c:pt idx="5179">
                  <c:v>0.22199656069278717</c:v>
                </c:pt>
                <c:pt idx="5180">
                  <c:v>0.24122191965579987</c:v>
                </c:pt>
                <c:pt idx="5181">
                  <c:v>0.24913240969181061</c:v>
                </c:pt>
                <c:pt idx="5182">
                  <c:v>0.25022828578948975</c:v>
                </c:pt>
                <c:pt idx="5183">
                  <c:v>0.24716563522815704</c:v>
                </c:pt>
                <c:pt idx="5184">
                  <c:v>0.24040652811527252</c:v>
                </c:pt>
                <c:pt idx="5185">
                  <c:v>0.24190531671047211</c:v>
                </c:pt>
                <c:pt idx="5186">
                  <c:v>0.23396642506122589</c:v>
                </c:pt>
                <c:pt idx="5187">
                  <c:v>0.22169917821884155</c:v>
                </c:pt>
                <c:pt idx="5188">
                  <c:v>0.21313977241516113</c:v>
                </c:pt>
                <c:pt idx="5189">
                  <c:v>0.21767950057983398</c:v>
                </c:pt>
                <c:pt idx="5190">
                  <c:v>0.24138936400413513</c:v>
                </c:pt>
                <c:pt idx="5191">
                  <c:v>0.2887633740901947</c:v>
                </c:pt>
                <c:pt idx="5192">
                  <c:v>0.34090408682823181</c:v>
                </c:pt>
                <c:pt idx="5193">
                  <c:v>0.37428149580955505</c:v>
                </c:pt>
                <c:pt idx="5194">
                  <c:v>0.38511604070663452</c:v>
                </c:pt>
                <c:pt idx="5195">
                  <c:v>0.35576406121253967</c:v>
                </c:pt>
                <c:pt idx="5196">
                  <c:v>0.27766311168670654</c:v>
                </c:pt>
                <c:pt idx="5197">
                  <c:v>0.14782701432704926</c:v>
                </c:pt>
                <c:pt idx="5198">
                  <c:v>-2.9048951342701912E-2</c:v>
                </c:pt>
                <c:pt idx="5199">
                  <c:v>-0.21418187022209167</c:v>
                </c:pt>
                <c:pt idx="5200">
                  <c:v>-0.38770624995231628</c:v>
                </c:pt>
                <c:pt idx="5201">
                  <c:v>-0.55091100931167603</c:v>
                </c:pt>
                <c:pt idx="5202">
                  <c:v>-0.67487823963165283</c:v>
                </c:pt>
                <c:pt idx="5203">
                  <c:v>-0.73861879110336304</c:v>
                </c:pt>
                <c:pt idx="5204">
                  <c:v>-0.72580069303512573</c:v>
                </c:pt>
                <c:pt idx="5205">
                  <c:v>-0.66749489307403564</c:v>
                </c:pt>
                <c:pt idx="5206">
                  <c:v>-0.59258896112442017</c:v>
                </c:pt>
                <c:pt idx="5207">
                  <c:v>-0.53970366716384888</c:v>
                </c:pt>
                <c:pt idx="5208">
                  <c:v>-0.50892609357833862</c:v>
                </c:pt>
                <c:pt idx="5209">
                  <c:v>-0.49559643864631653</c:v>
                </c:pt>
                <c:pt idx="5210">
                  <c:v>-0.48169606924057007</c:v>
                </c:pt>
                <c:pt idx="5211">
                  <c:v>-0.45583182573318481</c:v>
                </c:pt>
                <c:pt idx="5212">
                  <c:v>-0.42480039596557617</c:v>
                </c:pt>
                <c:pt idx="5213">
                  <c:v>-0.38171887397766113</c:v>
                </c:pt>
                <c:pt idx="5214">
                  <c:v>-0.35865113139152527</c:v>
                </c:pt>
                <c:pt idx="5215">
                  <c:v>-0.35492393374443054</c:v>
                </c:pt>
                <c:pt idx="5216">
                  <c:v>-0.35045674443244934</c:v>
                </c:pt>
                <c:pt idx="5217">
                  <c:v>-0.32994189858436584</c:v>
                </c:pt>
                <c:pt idx="5218">
                  <c:v>-0.29588860273361206</c:v>
                </c:pt>
                <c:pt idx="5219">
                  <c:v>-0.25663521885871887</c:v>
                </c:pt>
                <c:pt idx="5220">
                  <c:v>-0.24144616723060608</c:v>
                </c:pt>
                <c:pt idx="5221">
                  <c:v>-0.24381805956363678</c:v>
                </c:pt>
                <c:pt idx="5222">
                  <c:v>-0.26336273550987244</c:v>
                </c:pt>
                <c:pt idx="5223">
                  <c:v>-0.27641004323959351</c:v>
                </c:pt>
                <c:pt idx="5224">
                  <c:v>-0.27906122803688049</c:v>
                </c:pt>
                <c:pt idx="5225">
                  <c:v>-0.26302033662796021</c:v>
                </c:pt>
                <c:pt idx="5226">
                  <c:v>-0.23659217357635498</c:v>
                </c:pt>
                <c:pt idx="5227">
                  <c:v>-0.20235437154769897</c:v>
                </c:pt>
                <c:pt idx="5228">
                  <c:v>-0.1670839935541153</c:v>
                </c:pt>
                <c:pt idx="5229">
                  <c:v>-0.13176894187927246</c:v>
                </c:pt>
                <c:pt idx="5230">
                  <c:v>-0.11360964179039001</c:v>
                </c:pt>
                <c:pt idx="5231">
                  <c:v>-0.11429167538881302</c:v>
                </c:pt>
                <c:pt idx="5232">
                  <c:v>-0.12138473987579346</c:v>
                </c:pt>
                <c:pt idx="5233">
                  <c:v>-0.12744353711605072</c:v>
                </c:pt>
                <c:pt idx="5234">
                  <c:v>-0.12144531309604645</c:v>
                </c:pt>
                <c:pt idx="5235">
                  <c:v>-0.11886900663375854</c:v>
                </c:pt>
                <c:pt idx="5236">
                  <c:v>-0.11574458330869675</c:v>
                </c:pt>
                <c:pt idx="5237">
                  <c:v>-0.11498500406742096</c:v>
                </c:pt>
                <c:pt idx="5238">
                  <c:v>-0.12500327825546265</c:v>
                </c:pt>
                <c:pt idx="5239">
                  <c:v>-0.14353689551353455</c:v>
                </c:pt>
                <c:pt idx="5240">
                  <c:v>-0.1547892838716507</c:v>
                </c:pt>
                <c:pt idx="5241">
                  <c:v>-0.14655108749866486</c:v>
                </c:pt>
                <c:pt idx="5242">
                  <c:v>-0.11287593841552734</c:v>
                </c:pt>
                <c:pt idx="5243">
                  <c:v>-5.0401866436004639E-2</c:v>
                </c:pt>
                <c:pt idx="5244">
                  <c:v>4.5234318822622299E-3</c:v>
                </c:pt>
                <c:pt idx="5245">
                  <c:v>3.4322142601013184E-2</c:v>
                </c:pt>
                <c:pt idx="5246">
                  <c:v>4.5078914612531662E-2</c:v>
                </c:pt>
                <c:pt idx="5247">
                  <c:v>4.4537603855133057E-2</c:v>
                </c:pt>
                <c:pt idx="5248">
                  <c:v>3.7727639079093933E-2</c:v>
                </c:pt>
                <c:pt idx="5249">
                  <c:v>8.5943397134542465E-3</c:v>
                </c:pt>
                <c:pt idx="5250">
                  <c:v>-4.451654851436615E-2</c:v>
                </c:pt>
                <c:pt idx="5251">
                  <c:v>-0.11632600426673889</c:v>
                </c:pt>
                <c:pt idx="5252">
                  <c:v>-0.17034076154232025</c:v>
                </c:pt>
                <c:pt idx="5253">
                  <c:v>-0.1775384396314621</c:v>
                </c:pt>
                <c:pt idx="5254">
                  <c:v>-0.11837897449731827</c:v>
                </c:pt>
                <c:pt idx="5255">
                  <c:v>2.5188885629177094E-3</c:v>
                </c:pt>
                <c:pt idx="5256">
                  <c:v>0.14702759683132172</c:v>
                </c:pt>
                <c:pt idx="5257">
                  <c:v>0.2951977550983429</c:v>
                </c:pt>
                <c:pt idx="5258">
                  <c:v>0.43134307861328125</c:v>
                </c:pt>
                <c:pt idx="5259">
                  <c:v>0.53002554178237915</c:v>
                </c:pt>
                <c:pt idx="5260">
                  <c:v>0.58672928810119629</c:v>
                </c:pt>
                <c:pt idx="5261">
                  <c:v>0.57414817810058594</c:v>
                </c:pt>
                <c:pt idx="5262">
                  <c:v>0.49669656157493591</c:v>
                </c:pt>
                <c:pt idx="5263">
                  <c:v>0.33974793553352356</c:v>
                </c:pt>
                <c:pt idx="5264">
                  <c:v>0.15644201636314392</c:v>
                </c:pt>
                <c:pt idx="5265">
                  <c:v>-4.1558165103197098E-3</c:v>
                </c:pt>
                <c:pt idx="5266">
                  <c:v>-0.12438182532787323</c:v>
                </c:pt>
                <c:pt idx="5267">
                  <c:v>-0.19322200119495392</c:v>
                </c:pt>
                <c:pt idx="5268">
                  <c:v>-0.19814804196357727</c:v>
                </c:pt>
                <c:pt idx="5269">
                  <c:v>-0.11682970821857452</c:v>
                </c:pt>
                <c:pt idx="5270">
                  <c:v>3.5111621022224426E-2</c:v>
                </c:pt>
                <c:pt idx="5271">
                  <c:v>0.24272878468036652</c:v>
                </c:pt>
                <c:pt idx="5272">
                  <c:v>0.459085613489151</c:v>
                </c:pt>
                <c:pt idx="5273">
                  <c:v>0.63266384601593018</c:v>
                </c:pt>
                <c:pt idx="5274">
                  <c:v>0.73043942451477051</c:v>
                </c:pt>
                <c:pt idx="5275">
                  <c:v>0.7182762622833252</c:v>
                </c:pt>
                <c:pt idx="5276">
                  <c:v>0.62034410238265991</c:v>
                </c:pt>
                <c:pt idx="5277">
                  <c:v>0.42613956332206726</c:v>
                </c:pt>
                <c:pt idx="5278">
                  <c:v>0.18729527294635773</c:v>
                </c:pt>
                <c:pt idx="5279">
                  <c:v>-4.7791659832000732E-2</c:v>
                </c:pt>
                <c:pt idx="5280">
                  <c:v>-0.25531423091888428</c:v>
                </c:pt>
                <c:pt idx="5281">
                  <c:v>-0.39628750085830688</c:v>
                </c:pt>
                <c:pt idx="5282">
                  <c:v>-0.46835529804229736</c:v>
                </c:pt>
                <c:pt idx="5283">
                  <c:v>-0.47511348128318787</c:v>
                </c:pt>
                <c:pt idx="5284">
                  <c:v>-0.41542750597000122</c:v>
                </c:pt>
                <c:pt idx="5285">
                  <c:v>-0.32238715887069702</c:v>
                </c:pt>
                <c:pt idx="5286">
                  <c:v>-0.22020754218101501</c:v>
                </c:pt>
                <c:pt idx="5287">
                  <c:v>-0.12493064254522324</c:v>
                </c:pt>
                <c:pt idx="5288">
                  <c:v>-3.1013207510113716E-2</c:v>
                </c:pt>
                <c:pt idx="5289">
                  <c:v>5.2050605416297913E-2</c:v>
                </c:pt>
                <c:pt idx="5290">
                  <c:v>0.11655662953853607</c:v>
                </c:pt>
                <c:pt idx="5291">
                  <c:v>0.15810911357402802</c:v>
                </c:pt>
                <c:pt idx="5292">
                  <c:v>0.17908629775047302</c:v>
                </c:pt>
                <c:pt idx="5293">
                  <c:v>0.17681464552879333</c:v>
                </c:pt>
                <c:pt idx="5294">
                  <c:v>0.15809555351734161</c:v>
                </c:pt>
                <c:pt idx="5295">
                  <c:v>0.13492310047149658</c:v>
                </c:pt>
                <c:pt idx="5296">
                  <c:v>0.14912973344326019</c:v>
                </c:pt>
                <c:pt idx="5297">
                  <c:v>0.20821677148342133</c:v>
                </c:pt>
                <c:pt idx="5298">
                  <c:v>0.28092533349990845</c:v>
                </c:pt>
                <c:pt idx="5299">
                  <c:v>0.32890838384628296</c:v>
                </c:pt>
                <c:pt idx="5300">
                  <c:v>0.3311731219291687</c:v>
                </c:pt>
                <c:pt idx="5301">
                  <c:v>0.29762497544288635</c:v>
                </c:pt>
                <c:pt idx="5302">
                  <c:v>0.26594027876853943</c:v>
                </c:pt>
                <c:pt idx="5303">
                  <c:v>0.24181611835956573</c:v>
                </c:pt>
                <c:pt idx="5304">
                  <c:v>0.23131127655506134</c:v>
                </c:pt>
                <c:pt idx="5305">
                  <c:v>0.21814775466918945</c:v>
                </c:pt>
                <c:pt idx="5306">
                  <c:v>0.17372035980224609</c:v>
                </c:pt>
                <c:pt idx="5307">
                  <c:v>0.1071825698018074</c:v>
                </c:pt>
                <c:pt idx="5308">
                  <c:v>2.7962047606706619E-2</c:v>
                </c:pt>
                <c:pt idx="5309">
                  <c:v>-2.6074605062603951E-2</c:v>
                </c:pt>
                <c:pt idx="5310">
                  <c:v>-5.5324632674455643E-2</c:v>
                </c:pt>
                <c:pt idx="5311">
                  <c:v>-6.5151624381542206E-2</c:v>
                </c:pt>
                <c:pt idx="5312">
                  <c:v>-6.3179284334182739E-2</c:v>
                </c:pt>
                <c:pt idx="5313">
                  <c:v>-1.8359299749135971E-2</c:v>
                </c:pt>
                <c:pt idx="5314">
                  <c:v>6.7006193101406097E-2</c:v>
                </c:pt>
                <c:pt idx="5315">
                  <c:v>0.17036671936511993</c:v>
                </c:pt>
                <c:pt idx="5316">
                  <c:v>0.25601211190223694</c:v>
                </c:pt>
                <c:pt idx="5317">
                  <c:v>0.27112910151481628</c:v>
                </c:pt>
                <c:pt idx="5318">
                  <c:v>0.17621722817420959</c:v>
                </c:pt>
                <c:pt idx="5319">
                  <c:v>-4.5564539730548859E-2</c:v>
                </c:pt>
                <c:pt idx="5320">
                  <c:v>-0.34521225094795227</c:v>
                </c:pt>
                <c:pt idx="5321">
                  <c:v>-0.6245652437210083</c:v>
                </c:pt>
                <c:pt idx="5322">
                  <c:v>-0.76672583818435669</c:v>
                </c:pt>
                <c:pt idx="5323">
                  <c:v>-0.73668265342712402</c:v>
                </c:pt>
                <c:pt idx="5324">
                  <c:v>-0.56277209520339966</c:v>
                </c:pt>
                <c:pt idx="5325">
                  <c:v>-0.32312408089637756</c:v>
                </c:pt>
                <c:pt idx="5326">
                  <c:v>-6.7834004759788513E-2</c:v>
                </c:pt>
                <c:pt idx="5327">
                  <c:v>0.18827584385871887</c:v>
                </c:pt>
                <c:pt idx="5328">
                  <c:v>0.289061039686203</c:v>
                </c:pt>
                <c:pt idx="5329">
                  <c:v>0.18620751798152924</c:v>
                </c:pt>
                <c:pt idx="5330">
                  <c:v>1.4142240397632122E-3</c:v>
                </c:pt>
                <c:pt idx="5331">
                  <c:v>-0.17930474877357483</c:v>
                </c:pt>
                <c:pt idx="5332">
                  <c:v>-0.33401471376419067</c:v>
                </c:pt>
                <c:pt idx="5333">
                  <c:v>-0.47059082984924316</c:v>
                </c:pt>
                <c:pt idx="5334">
                  <c:v>-0.56951290369033813</c:v>
                </c:pt>
                <c:pt idx="5335">
                  <c:v>-0.61611706018447876</c:v>
                </c:pt>
                <c:pt idx="5336">
                  <c:v>-0.60358661413192749</c:v>
                </c:pt>
                <c:pt idx="5337">
                  <c:v>-0.56088155508041382</c:v>
                </c:pt>
                <c:pt idx="5338">
                  <c:v>-0.48917749524116516</c:v>
                </c:pt>
                <c:pt idx="5339">
                  <c:v>-0.40825274586677551</c:v>
                </c:pt>
                <c:pt idx="5340">
                  <c:v>-0.32883143424987793</c:v>
                </c:pt>
                <c:pt idx="5341">
                  <c:v>-0.25020292401313782</c:v>
                </c:pt>
                <c:pt idx="5342">
                  <c:v>-0.18636643886566162</c:v>
                </c:pt>
                <c:pt idx="5343">
                  <c:v>-0.13925713300704956</c:v>
                </c:pt>
                <c:pt idx="5344">
                  <c:v>-0.10321683436632156</c:v>
                </c:pt>
                <c:pt idx="5345">
                  <c:v>-7.2211712598800659E-2</c:v>
                </c:pt>
                <c:pt idx="5346">
                  <c:v>-4.2261794209480286E-2</c:v>
                </c:pt>
                <c:pt idx="5347">
                  <c:v>-6.3057728111743927E-3</c:v>
                </c:pt>
                <c:pt idx="5348">
                  <c:v>3.9763186126947403E-2</c:v>
                </c:pt>
                <c:pt idx="5349">
                  <c:v>8.5810929536819458E-2</c:v>
                </c:pt>
                <c:pt idx="5350">
                  <c:v>0.13562881946563721</c:v>
                </c:pt>
                <c:pt idx="5351">
                  <c:v>0.18005956709384918</c:v>
                </c:pt>
                <c:pt idx="5352">
                  <c:v>0.21069097518920898</c:v>
                </c:pt>
                <c:pt idx="5353">
                  <c:v>0.21894870698451996</c:v>
                </c:pt>
                <c:pt idx="5354">
                  <c:v>0.21215684711933136</c:v>
                </c:pt>
                <c:pt idx="5355">
                  <c:v>0.20550514757633209</c:v>
                </c:pt>
                <c:pt idx="5356">
                  <c:v>0.20137538015842438</c:v>
                </c:pt>
                <c:pt idx="5357">
                  <c:v>0.19197256863117218</c:v>
                </c:pt>
                <c:pt idx="5358">
                  <c:v>0.18209517002105713</c:v>
                </c:pt>
                <c:pt idx="5359">
                  <c:v>0.1820768415927887</c:v>
                </c:pt>
                <c:pt idx="5360">
                  <c:v>0.19179257750511169</c:v>
                </c:pt>
                <c:pt idx="5361">
                  <c:v>0.20019729435443878</c:v>
                </c:pt>
                <c:pt idx="5362">
                  <c:v>0.19005890190601349</c:v>
                </c:pt>
                <c:pt idx="5363">
                  <c:v>0.15409356355667114</c:v>
                </c:pt>
                <c:pt idx="5364">
                  <c:v>0.12372580915689468</c:v>
                </c:pt>
                <c:pt idx="5365">
                  <c:v>0.12068954110145569</c:v>
                </c:pt>
                <c:pt idx="5366">
                  <c:v>0.15308795869350433</c:v>
                </c:pt>
                <c:pt idx="5367">
                  <c:v>0.23668386042118073</c:v>
                </c:pt>
                <c:pt idx="5368">
                  <c:v>0.37282624840736389</c:v>
                </c:pt>
                <c:pt idx="5369">
                  <c:v>0.52397966384887695</c:v>
                </c:pt>
                <c:pt idx="5370">
                  <c:v>0.60973131656646729</c:v>
                </c:pt>
                <c:pt idx="5371">
                  <c:v>0.55187928676605225</c:v>
                </c:pt>
                <c:pt idx="5372">
                  <c:v>0.37178432941436768</c:v>
                </c:pt>
                <c:pt idx="5373">
                  <c:v>0.14065629243850708</c:v>
                </c:pt>
                <c:pt idx="5374">
                  <c:v>-9.063219279050827E-2</c:v>
                </c:pt>
                <c:pt idx="5375">
                  <c:v>-0.25320088863372803</c:v>
                </c:pt>
                <c:pt idx="5376">
                  <c:v>-0.29223081469535828</c:v>
                </c:pt>
                <c:pt idx="5377">
                  <c:v>-0.2232581228017807</c:v>
                </c:pt>
                <c:pt idx="5378">
                  <c:v>-7.0178568363189697E-2</c:v>
                </c:pt>
                <c:pt idx="5379">
                  <c:v>9.5422327518463135E-2</c:v>
                </c:pt>
                <c:pt idx="5380">
                  <c:v>0.19610020518302917</c:v>
                </c:pt>
                <c:pt idx="5381">
                  <c:v>0.19560977816581726</c:v>
                </c:pt>
                <c:pt idx="5382">
                  <c:v>0.10632438957691193</c:v>
                </c:pt>
                <c:pt idx="5383">
                  <c:v>-2.1522516384720802E-2</c:v>
                </c:pt>
                <c:pt idx="5384">
                  <c:v>-0.13524721562862396</c:v>
                </c:pt>
                <c:pt idx="5385">
                  <c:v>-0.20877809822559357</c:v>
                </c:pt>
                <c:pt idx="5386">
                  <c:v>-0.24383541941642761</c:v>
                </c:pt>
                <c:pt idx="5387">
                  <c:v>-0.23595720529556274</c:v>
                </c:pt>
                <c:pt idx="5388">
                  <c:v>-0.21613769233226776</c:v>
                </c:pt>
                <c:pt idx="5389">
                  <c:v>-0.17380663752555847</c:v>
                </c:pt>
                <c:pt idx="5390">
                  <c:v>-0.1210443526506424</c:v>
                </c:pt>
                <c:pt idx="5391">
                  <c:v>-5.9933304786682129E-2</c:v>
                </c:pt>
                <c:pt idx="5392">
                  <c:v>-5.3406325168907642E-3</c:v>
                </c:pt>
                <c:pt idx="5393">
                  <c:v>4.5612089335918427E-2</c:v>
                </c:pt>
                <c:pt idx="5394">
                  <c:v>9.4862192869186401E-2</c:v>
                </c:pt>
                <c:pt idx="5395">
                  <c:v>0.14197300374507904</c:v>
                </c:pt>
                <c:pt idx="5396">
                  <c:v>0.17224861681461334</c:v>
                </c:pt>
                <c:pt idx="5397">
                  <c:v>0.18792051076889038</c:v>
                </c:pt>
                <c:pt idx="5398">
                  <c:v>0.18914955854415894</c:v>
                </c:pt>
                <c:pt idx="5399">
                  <c:v>0.19256883859634399</c:v>
                </c:pt>
                <c:pt idx="5400">
                  <c:v>0.19950132071971893</c:v>
                </c:pt>
                <c:pt idx="5401">
                  <c:v>0.19522589445114136</c:v>
                </c:pt>
                <c:pt idx="5402">
                  <c:v>0.19410763680934906</c:v>
                </c:pt>
                <c:pt idx="5403">
                  <c:v>0.19294476509094238</c:v>
                </c:pt>
                <c:pt idx="5404">
                  <c:v>0.18933644890785217</c:v>
                </c:pt>
                <c:pt idx="5405">
                  <c:v>0.18239530920982361</c:v>
                </c:pt>
                <c:pt idx="5406">
                  <c:v>0.16556838154792786</c:v>
                </c:pt>
                <c:pt idx="5407">
                  <c:v>0.12279180437326431</c:v>
                </c:pt>
                <c:pt idx="5408">
                  <c:v>7.4927344918251038E-2</c:v>
                </c:pt>
                <c:pt idx="5409">
                  <c:v>3.4703165292739868E-2</c:v>
                </c:pt>
                <c:pt idx="5410">
                  <c:v>8.0458400771021843E-4</c:v>
                </c:pt>
                <c:pt idx="5411">
                  <c:v>-1.3963598757982254E-2</c:v>
                </c:pt>
                <c:pt idx="5412">
                  <c:v>-1.8808953464031219E-2</c:v>
                </c:pt>
                <c:pt idx="5413">
                  <c:v>-2.6212498545646667E-2</c:v>
                </c:pt>
                <c:pt idx="5414">
                  <c:v>-4.5595515519380569E-2</c:v>
                </c:pt>
                <c:pt idx="5415">
                  <c:v>-5.1015719771385193E-2</c:v>
                </c:pt>
                <c:pt idx="5416">
                  <c:v>-5.0102788954973221E-2</c:v>
                </c:pt>
                <c:pt idx="5417">
                  <c:v>-3.6971084773540497E-2</c:v>
                </c:pt>
                <c:pt idx="5418">
                  <c:v>-1.6208015382289886E-2</c:v>
                </c:pt>
                <c:pt idx="5419">
                  <c:v>3.6419322714209557E-3</c:v>
                </c:pt>
                <c:pt idx="5420">
                  <c:v>2.6517156511545181E-2</c:v>
                </c:pt>
                <c:pt idx="5421">
                  <c:v>3.0961886048316956E-2</c:v>
                </c:pt>
                <c:pt idx="5422">
                  <c:v>-1.0779170319437981E-2</c:v>
                </c:pt>
                <c:pt idx="5423">
                  <c:v>-0.10891641676425934</c:v>
                </c:pt>
                <c:pt idx="5424">
                  <c:v>-0.24582420289516449</c:v>
                </c:pt>
                <c:pt idx="5425">
                  <c:v>-0.38378676772117615</c:v>
                </c:pt>
                <c:pt idx="5426">
                  <c:v>-0.50636672973632812</c:v>
                </c:pt>
                <c:pt idx="5427">
                  <c:v>-0.573372483253479</c:v>
                </c:pt>
                <c:pt idx="5428">
                  <c:v>-0.54443085193634033</c:v>
                </c:pt>
                <c:pt idx="5429">
                  <c:v>-0.43745997548103333</c:v>
                </c:pt>
                <c:pt idx="5430">
                  <c:v>-0.30096229910850525</c:v>
                </c:pt>
                <c:pt idx="5431">
                  <c:v>-0.1653093546628952</c:v>
                </c:pt>
                <c:pt idx="5432">
                  <c:v>-5.1954835653305054E-2</c:v>
                </c:pt>
                <c:pt idx="5433">
                  <c:v>1.7221167683601379E-2</c:v>
                </c:pt>
                <c:pt idx="5434">
                  <c:v>2.0251844078302383E-2</c:v>
                </c:pt>
                <c:pt idx="5435">
                  <c:v>-3.4442972391843796E-2</c:v>
                </c:pt>
                <c:pt idx="5436">
                  <c:v>-0.11425843834877014</c:v>
                </c:pt>
                <c:pt idx="5437">
                  <c:v>-0.19418784976005554</c:v>
                </c:pt>
                <c:pt idx="5438">
                  <c:v>-0.26700958609580994</c:v>
                </c:pt>
                <c:pt idx="5439">
                  <c:v>-0.30146023631095886</c:v>
                </c:pt>
                <c:pt idx="5440">
                  <c:v>-0.29065230488777161</c:v>
                </c:pt>
                <c:pt idx="5441">
                  <c:v>-0.22092291712760925</c:v>
                </c:pt>
                <c:pt idx="5442">
                  <c:v>-0.14385849237442017</c:v>
                </c:pt>
                <c:pt idx="5443">
                  <c:v>-7.4705697596073151E-2</c:v>
                </c:pt>
                <c:pt idx="5444">
                  <c:v>-1.7415774986147881E-2</c:v>
                </c:pt>
                <c:pt idx="5445">
                  <c:v>1.5988675877451897E-2</c:v>
                </c:pt>
                <c:pt idx="5446">
                  <c:v>2.3139795288443565E-2</c:v>
                </c:pt>
                <c:pt idx="5447">
                  <c:v>2.5972496718168259E-2</c:v>
                </c:pt>
                <c:pt idx="5448">
                  <c:v>1.851591095328331E-2</c:v>
                </c:pt>
                <c:pt idx="5449">
                  <c:v>1.7693422734737396E-2</c:v>
                </c:pt>
                <c:pt idx="5450">
                  <c:v>1.5386859886348248E-2</c:v>
                </c:pt>
                <c:pt idx="5451">
                  <c:v>2.2237464785575867E-2</c:v>
                </c:pt>
                <c:pt idx="5452">
                  <c:v>3.3212881535291672E-2</c:v>
                </c:pt>
                <c:pt idx="5453">
                  <c:v>5.463767796754837E-2</c:v>
                </c:pt>
                <c:pt idx="5454">
                  <c:v>8.0946780741214752E-2</c:v>
                </c:pt>
                <c:pt idx="5455">
                  <c:v>0.11955028027296066</c:v>
                </c:pt>
                <c:pt idx="5456">
                  <c:v>0.15393808484077454</c:v>
                </c:pt>
                <c:pt idx="5457">
                  <c:v>0.17422550916671753</c:v>
                </c:pt>
                <c:pt idx="5458">
                  <c:v>0.16737213730812073</c:v>
                </c:pt>
                <c:pt idx="5459">
                  <c:v>0.15120561420917511</c:v>
                </c:pt>
                <c:pt idx="5460">
                  <c:v>0.13767330348491669</c:v>
                </c:pt>
                <c:pt idx="5461">
                  <c:v>0.11209482699632645</c:v>
                </c:pt>
                <c:pt idx="5462">
                  <c:v>8.0744899809360504E-2</c:v>
                </c:pt>
                <c:pt idx="5463">
                  <c:v>5.4358117282390594E-2</c:v>
                </c:pt>
                <c:pt idx="5464">
                  <c:v>4.9297843128442764E-2</c:v>
                </c:pt>
                <c:pt idx="5465">
                  <c:v>5.0819948315620422E-2</c:v>
                </c:pt>
                <c:pt idx="5466">
                  <c:v>6.2802843749523163E-2</c:v>
                </c:pt>
                <c:pt idx="5467">
                  <c:v>7.4954472482204437E-2</c:v>
                </c:pt>
                <c:pt idx="5468">
                  <c:v>7.5611472129821777E-2</c:v>
                </c:pt>
                <c:pt idx="5469">
                  <c:v>5.453578382730484E-2</c:v>
                </c:pt>
                <c:pt idx="5470">
                  <c:v>3.4370593726634979E-2</c:v>
                </c:pt>
                <c:pt idx="5471">
                  <c:v>4.6295057982206345E-2</c:v>
                </c:pt>
                <c:pt idx="5472">
                  <c:v>0.13541534543037415</c:v>
                </c:pt>
                <c:pt idx="5473">
                  <c:v>0.31647619605064392</c:v>
                </c:pt>
                <c:pt idx="5474">
                  <c:v>0.54398822784423828</c:v>
                </c:pt>
                <c:pt idx="5475">
                  <c:v>0.69923746585845947</c:v>
                </c:pt>
                <c:pt idx="5476">
                  <c:v>0.66702252626419067</c:v>
                </c:pt>
                <c:pt idx="5477">
                  <c:v>0.43298116326332092</c:v>
                </c:pt>
                <c:pt idx="5478">
                  <c:v>9.0623289346694946E-2</c:v>
                </c:pt>
                <c:pt idx="5479">
                  <c:v>-0.2606651782989502</c:v>
                </c:pt>
                <c:pt idx="5480">
                  <c:v>-0.51354300975799561</c:v>
                </c:pt>
                <c:pt idx="5481">
                  <c:v>-0.61510908603668213</c:v>
                </c:pt>
                <c:pt idx="5482">
                  <c:v>-0.58187681436538696</c:v>
                </c:pt>
                <c:pt idx="5483">
                  <c:v>-0.44211789965629578</c:v>
                </c:pt>
                <c:pt idx="5484">
                  <c:v>-0.21930959820747375</c:v>
                </c:pt>
                <c:pt idx="5485">
                  <c:v>-1.9850471988320351E-2</c:v>
                </c:pt>
                <c:pt idx="5486">
                  <c:v>7.6848901808261871E-2</c:v>
                </c:pt>
                <c:pt idx="5487">
                  <c:v>4.7028228640556335E-2</c:v>
                </c:pt>
                <c:pt idx="5488">
                  <c:v>-5.2652027457952499E-2</c:v>
                </c:pt>
                <c:pt idx="5489">
                  <c:v>-0.16674788296222687</c:v>
                </c:pt>
                <c:pt idx="5490">
                  <c:v>-0.24861530959606171</c:v>
                </c:pt>
                <c:pt idx="5491">
                  <c:v>-0.28956583142280579</c:v>
                </c:pt>
                <c:pt idx="5492">
                  <c:v>-0.28474175930023193</c:v>
                </c:pt>
                <c:pt idx="5493">
                  <c:v>-0.23103487491607666</c:v>
                </c:pt>
                <c:pt idx="5494">
                  <c:v>-0.14911870658397675</c:v>
                </c:pt>
                <c:pt idx="5495">
                  <c:v>-6.4010106027126312E-2</c:v>
                </c:pt>
                <c:pt idx="5496">
                  <c:v>2.4192456156015396E-2</c:v>
                </c:pt>
                <c:pt idx="5497">
                  <c:v>0.10517240315675735</c:v>
                </c:pt>
                <c:pt idx="5498">
                  <c:v>0.1650831550359726</c:v>
                </c:pt>
                <c:pt idx="5499">
                  <c:v>0.19899022579193115</c:v>
                </c:pt>
                <c:pt idx="5500">
                  <c:v>0.18958874046802521</c:v>
                </c:pt>
                <c:pt idx="5501">
                  <c:v>0.16146805882453918</c:v>
                </c:pt>
                <c:pt idx="5502">
                  <c:v>0.13586363196372986</c:v>
                </c:pt>
                <c:pt idx="5503">
                  <c:v>0.11623819917440414</c:v>
                </c:pt>
                <c:pt idx="5504">
                  <c:v>0.11038297414779663</c:v>
                </c:pt>
                <c:pt idx="5505">
                  <c:v>0.1123136579990387</c:v>
                </c:pt>
                <c:pt idx="5506">
                  <c:v>0.11592862755060196</c:v>
                </c:pt>
                <c:pt idx="5507">
                  <c:v>0.12819662690162659</c:v>
                </c:pt>
                <c:pt idx="5508">
                  <c:v>0.14579080045223236</c:v>
                </c:pt>
                <c:pt idx="5509">
                  <c:v>0.15457186102867126</c:v>
                </c:pt>
                <c:pt idx="5510">
                  <c:v>0.16052748262882233</c:v>
                </c:pt>
                <c:pt idx="5511">
                  <c:v>0.15179054439067841</c:v>
                </c:pt>
                <c:pt idx="5512">
                  <c:v>0.12587426602840424</c:v>
                </c:pt>
                <c:pt idx="5513">
                  <c:v>9.1941818594932556E-2</c:v>
                </c:pt>
                <c:pt idx="5514">
                  <c:v>6.8457797169685364E-2</c:v>
                </c:pt>
                <c:pt idx="5515">
                  <c:v>7.1058601140975952E-2</c:v>
                </c:pt>
                <c:pt idx="5516">
                  <c:v>6.5259039402008057E-2</c:v>
                </c:pt>
                <c:pt idx="5517">
                  <c:v>4.8121269792318344E-2</c:v>
                </c:pt>
                <c:pt idx="5518">
                  <c:v>1.5040280297398567E-2</c:v>
                </c:pt>
                <c:pt idx="5519">
                  <c:v>-2.4872196838259697E-2</c:v>
                </c:pt>
                <c:pt idx="5520">
                  <c:v>-4.9104303121566772E-2</c:v>
                </c:pt>
                <c:pt idx="5521">
                  <c:v>-3.6502454429864883E-2</c:v>
                </c:pt>
                <c:pt idx="5522">
                  <c:v>1.1971605941653252E-2</c:v>
                </c:pt>
                <c:pt idx="5523">
                  <c:v>8.8032662868499756E-2</c:v>
                </c:pt>
                <c:pt idx="5524">
                  <c:v>0.16426378488540649</c:v>
                </c:pt>
                <c:pt idx="5525">
                  <c:v>0.21778400242328644</c:v>
                </c:pt>
                <c:pt idx="5526">
                  <c:v>0.21295197308063507</c:v>
                </c:pt>
                <c:pt idx="5527">
                  <c:v>0.14238685369491577</c:v>
                </c:pt>
                <c:pt idx="5528">
                  <c:v>-9.4473548233509064E-4</c:v>
                </c:pt>
                <c:pt idx="5529">
                  <c:v>-0.21588227152824402</c:v>
                </c:pt>
                <c:pt idx="5530">
                  <c:v>-0.44373327493667603</c:v>
                </c:pt>
                <c:pt idx="5531">
                  <c:v>-0.60835117101669312</c:v>
                </c:pt>
                <c:pt idx="5532">
                  <c:v>-0.63306427001953125</c:v>
                </c:pt>
                <c:pt idx="5533">
                  <c:v>-0.52333474159240723</c:v>
                </c:pt>
                <c:pt idx="5534">
                  <c:v>-0.32505732774734497</c:v>
                </c:pt>
                <c:pt idx="5535">
                  <c:v>-9.5597110688686371E-2</c:v>
                </c:pt>
                <c:pt idx="5536">
                  <c:v>0.10889637470245361</c:v>
                </c:pt>
                <c:pt idx="5537">
                  <c:v>0.20933625102043152</c:v>
                </c:pt>
                <c:pt idx="5538">
                  <c:v>0.16568410396575928</c:v>
                </c:pt>
                <c:pt idx="5539">
                  <c:v>1.9049813970923424E-2</c:v>
                </c:pt>
                <c:pt idx="5540">
                  <c:v>-0.16038653254508972</c:v>
                </c:pt>
                <c:pt idx="5541">
                  <c:v>-0.33133009076118469</c:v>
                </c:pt>
                <c:pt idx="5542">
                  <c:v>-0.47210025787353516</c:v>
                </c:pt>
                <c:pt idx="5543">
                  <c:v>-0.57612550258636475</c:v>
                </c:pt>
                <c:pt idx="5544">
                  <c:v>-0.62960255146026611</c:v>
                </c:pt>
                <c:pt idx="5545">
                  <c:v>-0.62591111660003662</c:v>
                </c:pt>
                <c:pt idx="5546">
                  <c:v>-0.56704461574554443</c:v>
                </c:pt>
                <c:pt idx="5547">
                  <c:v>-0.45791572332382202</c:v>
                </c:pt>
                <c:pt idx="5548">
                  <c:v>-0.3220691978931427</c:v>
                </c:pt>
                <c:pt idx="5549">
                  <c:v>-0.20117539167404175</c:v>
                </c:pt>
                <c:pt idx="5550">
                  <c:v>-0.10186052322387695</c:v>
                </c:pt>
                <c:pt idx="5551">
                  <c:v>-3.9574466645717621E-2</c:v>
                </c:pt>
                <c:pt idx="5552">
                  <c:v>-1.0588997974991798E-4</c:v>
                </c:pt>
                <c:pt idx="5553">
                  <c:v>1.9268006086349487E-2</c:v>
                </c:pt>
                <c:pt idx="5554">
                  <c:v>1.9329523667693138E-2</c:v>
                </c:pt>
                <c:pt idx="5555">
                  <c:v>-7.2138765826821327E-3</c:v>
                </c:pt>
                <c:pt idx="5556">
                  <c:v>-2.9203863814473152E-2</c:v>
                </c:pt>
                <c:pt idx="5557">
                  <c:v>-3.0901841819286346E-2</c:v>
                </c:pt>
                <c:pt idx="5558">
                  <c:v>-1.7222516238689423E-2</c:v>
                </c:pt>
                <c:pt idx="5559">
                  <c:v>7.9763662070035934E-3</c:v>
                </c:pt>
                <c:pt idx="5560">
                  <c:v>4.5617219060659409E-2</c:v>
                </c:pt>
                <c:pt idx="5561">
                  <c:v>8.4364511072635651E-2</c:v>
                </c:pt>
                <c:pt idx="5562">
                  <c:v>0.12160402536392212</c:v>
                </c:pt>
                <c:pt idx="5563">
                  <c:v>0.16092291474342346</c:v>
                </c:pt>
                <c:pt idx="5564">
                  <c:v>0.20541767776012421</c:v>
                </c:pt>
                <c:pt idx="5565">
                  <c:v>0.24315574765205383</c:v>
                </c:pt>
                <c:pt idx="5566">
                  <c:v>0.26505041122436523</c:v>
                </c:pt>
                <c:pt idx="5567">
                  <c:v>0.26174107193946838</c:v>
                </c:pt>
                <c:pt idx="5568">
                  <c:v>0.2385697215795517</c:v>
                </c:pt>
                <c:pt idx="5569">
                  <c:v>0.19962967932224274</c:v>
                </c:pt>
                <c:pt idx="5570">
                  <c:v>0.16596944630146027</c:v>
                </c:pt>
                <c:pt idx="5571">
                  <c:v>0.14774882793426514</c:v>
                </c:pt>
                <c:pt idx="5572">
                  <c:v>0.14577941596508026</c:v>
                </c:pt>
                <c:pt idx="5573">
                  <c:v>0.13487999141216278</c:v>
                </c:pt>
                <c:pt idx="5574">
                  <c:v>0.13193267583847046</c:v>
                </c:pt>
                <c:pt idx="5575">
                  <c:v>0.13656674325466156</c:v>
                </c:pt>
                <c:pt idx="5576">
                  <c:v>0.16442687809467316</c:v>
                </c:pt>
                <c:pt idx="5577">
                  <c:v>0.22212500870227814</c:v>
                </c:pt>
                <c:pt idx="5578">
                  <c:v>0.32454460859298706</c:v>
                </c:pt>
                <c:pt idx="5579">
                  <c:v>0.47810375690460205</c:v>
                </c:pt>
                <c:pt idx="5580">
                  <c:v>0.65626972913742065</c:v>
                </c:pt>
                <c:pt idx="5581">
                  <c:v>0.77063345909118652</c:v>
                </c:pt>
                <c:pt idx="5582">
                  <c:v>0.73580330610275269</c:v>
                </c:pt>
                <c:pt idx="5583">
                  <c:v>0.53449416160583496</c:v>
                </c:pt>
                <c:pt idx="5584">
                  <c:v>0.24872496724128723</c:v>
                </c:pt>
                <c:pt idx="5585">
                  <c:v>-2.0702004432678223E-2</c:v>
                </c:pt>
                <c:pt idx="5586">
                  <c:v>-0.19286711513996124</c:v>
                </c:pt>
                <c:pt idx="5587">
                  <c:v>-0.27410209178924561</c:v>
                </c:pt>
                <c:pt idx="5588">
                  <c:v>-0.25594413280487061</c:v>
                </c:pt>
                <c:pt idx="5589">
                  <c:v>-0.1588674932718277</c:v>
                </c:pt>
                <c:pt idx="5590">
                  <c:v>-2.853504940867424E-2</c:v>
                </c:pt>
                <c:pt idx="5591">
                  <c:v>6.9378957152366638E-2</c:v>
                </c:pt>
                <c:pt idx="5592">
                  <c:v>9.2404916882514954E-2</c:v>
                </c:pt>
                <c:pt idx="5593">
                  <c:v>5.0992824137210846E-2</c:v>
                </c:pt>
                <c:pt idx="5594">
                  <c:v>-2.1431306377053261E-2</c:v>
                </c:pt>
                <c:pt idx="5595">
                  <c:v>-8.518972247838974E-2</c:v>
                </c:pt>
                <c:pt idx="5596">
                  <c:v>-0.13571573793888092</c:v>
                </c:pt>
                <c:pt idx="5597">
                  <c:v>-0.15566779673099518</c:v>
                </c:pt>
                <c:pt idx="5598">
                  <c:v>-0.17092877626419067</c:v>
                </c:pt>
                <c:pt idx="5599">
                  <c:v>-0.16805602610111237</c:v>
                </c:pt>
                <c:pt idx="5600">
                  <c:v>-0.14591076970100403</c:v>
                </c:pt>
                <c:pt idx="5601">
                  <c:v>-0.10066550970077515</c:v>
                </c:pt>
                <c:pt idx="5602">
                  <c:v>-4.5522090047597885E-2</c:v>
                </c:pt>
                <c:pt idx="5603">
                  <c:v>1.8838789314031601E-2</c:v>
                </c:pt>
                <c:pt idx="5604">
                  <c:v>8.5509158670902252E-2</c:v>
                </c:pt>
                <c:pt idx="5605">
                  <c:v>0.1507597416639328</c:v>
                </c:pt>
                <c:pt idx="5606">
                  <c:v>0.21079431474208832</c:v>
                </c:pt>
                <c:pt idx="5607">
                  <c:v>0.25599187612533569</c:v>
                </c:pt>
                <c:pt idx="5608">
                  <c:v>0.28336730599403381</c:v>
                </c:pt>
                <c:pt idx="5609">
                  <c:v>0.29472354054450989</c:v>
                </c:pt>
                <c:pt idx="5610">
                  <c:v>0.29391604661941528</c:v>
                </c:pt>
                <c:pt idx="5611">
                  <c:v>0.2760852575302124</c:v>
                </c:pt>
                <c:pt idx="5612">
                  <c:v>0.24232754111289978</c:v>
                </c:pt>
                <c:pt idx="5613">
                  <c:v>0.2160027027130127</c:v>
                </c:pt>
                <c:pt idx="5614">
                  <c:v>0.19953663647174835</c:v>
                </c:pt>
                <c:pt idx="5615">
                  <c:v>0.19789157807826996</c:v>
                </c:pt>
                <c:pt idx="5616">
                  <c:v>0.20395107567310333</c:v>
                </c:pt>
                <c:pt idx="5617">
                  <c:v>0.21057842671871185</c:v>
                </c:pt>
                <c:pt idx="5618">
                  <c:v>0.20911741256713867</c:v>
                </c:pt>
                <c:pt idx="5619">
                  <c:v>0.19883134961128235</c:v>
                </c:pt>
                <c:pt idx="5620">
                  <c:v>0.18867112696170807</c:v>
                </c:pt>
                <c:pt idx="5621">
                  <c:v>0.18339748680591583</c:v>
                </c:pt>
                <c:pt idx="5622">
                  <c:v>0.15136419236660004</c:v>
                </c:pt>
                <c:pt idx="5623">
                  <c:v>0.101665198802948</c:v>
                </c:pt>
                <c:pt idx="5624">
                  <c:v>1.0441550984978676E-2</c:v>
                </c:pt>
                <c:pt idx="5625">
                  <c:v>-9.2469915747642517E-2</c:v>
                </c:pt>
                <c:pt idx="5626">
                  <c:v>-0.19557073712348938</c:v>
                </c:pt>
                <c:pt idx="5627">
                  <c:v>-0.27855822443962097</c:v>
                </c:pt>
                <c:pt idx="5628">
                  <c:v>-0.28679192066192627</c:v>
                </c:pt>
                <c:pt idx="5629">
                  <c:v>-0.21526631712913513</c:v>
                </c:pt>
                <c:pt idx="5630">
                  <c:v>-0.11137394607067108</c:v>
                </c:pt>
                <c:pt idx="5631">
                  <c:v>-7.8801568597555161E-3</c:v>
                </c:pt>
                <c:pt idx="5632">
                  <c:v>6.0713548213243484E-2</c:v>
                </c:pt>
                <c:pt idx="5633">
                  <c:v>6.6220700740814209E-2</c:v>
                </c:pt>
                <c:pt idx="5634">
                  <c:v>-2.4143556132912636E-2</c:v>
                </c:pt>
                <c:pt idx="5635">
                  <c:v>-0.26251193881034851</c:v>
                </c:pt>
                <c:pt idx="5636">
                  <c:v>-0.65711253881454468</c:v>
                </c:pt>
                <c:pt idx="5637">
                  <c:v>-1.0990822315216064</c:v>
                </c:pt>
                <c:pt idx="5638">
                  <c:v>-1.4130483865737915</c:v>
                </c:pt>
                <c:pt idx="5639">
                  <c:v>-1.4657968282699585</c:v>
                </c:pt>
                <c:pt idx="5640">
                  <c:v>-1.2628735303878784</c:v>
                </c:pt>
                <c:pt idx="5641">
                  <c:v>-0.87401425838470459</c:v>
                </c:pt>
                <c:pt idx="5642">
                  <c:v>-0.44245937466621399</c:v>
                </c:pt>
                <c:pt idx="5643">
                  <c:v>-8.8394500315189362E-2</c:v>
                </c:pt>
                <c:pt idx="5644">
                  <c:v>0.15380027890205383</c:v>
                </c:pt>
                <c:pt idx="5645">
                  <c:v>0.19941061735153198</c:v>
                </c:pt>
                <c:pt idx="5646">
                  <c:v>8.6203649640083313E-2</c:v>
                </c:pt>
                <c:pt idx="5647">
                  <c:v>-8.9776471257209778E-2</c:v>
                </c:pt>
                <c:pt idx="5648">
                  <c:v>-0.248106449842453</c:v>
                </c:pt>
                <c:pt idx="5649">
                  <c:v>-0.3828977644443512</c:v>
                </c:pt>
                <c:pt idx="5650">
                  <c:v>-0.48136070370674133</c:v>
                </c:pt>
                <c:pt idx="5651">
                  <c:v>-0.53511369228363037</c:v>
                </c:pt>
                <c:pt idx="5652">
                  <c:v>-0.53478074073791504</c:v>
                </c:pt>
                <c:pt idx="5653">
                  <c:v>-0.48496782779693604</c:v>
                </c:pt>
                <c:pt idx="5654">
                  <c:v>-0.41166591644287109</c:v>
                </c:pt>
                <c:pt idx="5655">
                  <c:v>-0.31871005892753601</c:v>
                </c:pt>
                <c:pt idx="5656">
                  <c:v>-0.23072504997253418</c:v>
                </c:pt>
                <c:pt idx="5657">
                  <c:v>-0.15019166469573975</c:v>
                </c:pt>
                <c:pt idx="5658">
                  <c:v>-9.7833916544914246E-2</c:v>
                </c:pt>
                <c:pt idx="5659">
                  <c:v>-5.4025843739509583E-2</c:v>
                </c:pt>
                <c:pt idx="5660">
                  <c:v>-2.6275176554918289E-2</c:v>
                </c:pt>
                <c:pt idx="5661">
                  <c:v>2.0555648952722549E-3</c:v>
                </c:pt>
                <c:pt idx="5662">
                  <c:v>4.7314655035734177E-2</c:v>
                </c:pt>
                <c:pt idx="5663">
                  <c:v>0.10404834896326065</c:v>
                </c:pt>
                <c:pt idx="5664">
                  <c:v>0.17067903280258179</c:v>
                </c:pt>
                <c:pt idx="5665">
                  <c:v>0.24258391559123993</c:v>
                </c:pt>
                <c:pt idx="5666">
                  <c:v>0.32618588209152222</c:v>
                </c:pt>
                <c:pt idx="5667">
                  <c:v>0.41104623675346375</c:v>
                </c:pt>
                <c:pt idx="5668">
                  <c:v>0.49829515814781189</c:v>
                </c:pt>
                <c:pt idx="5669">
                  <c:v>0.54289311170578003</c:v>
                </c:pt>
                <c:pt idx="5670">
                  <c:v>0.528026282787323</c:v>
                </c:pt>
                <c:pt idx="5671">
                  <c:v>0.46925768256187439</c:v>
                </c:pt>
                <c:pt idx="5672">
                  <c:v>0.40214520692825317</c:v>
                </c:pt>
                <c:pt idx="5673">
                  <c:v>0.3534887433052063</c:v>
                </c:pt>
                <c:pt idx="5674">
                  <c:v>0.32903239130973816</c:v>
                </c:pt>
                <c:pt idx="5675">
                  <c:v>0.32735097408294678</c:v>
                </c:pt>
                <c:pt idx="5676">
                  <c:v>0.32863861322402954</c:v>
                </c:pt>
                <c:pt idx="5677">
                  <c:v>0.32372540235519409</c:v>
                </c:pt>
                <c:pt idx="5678">
                  <c:v>0.30773258209228516</c:v>
                </c:pt>
                <c:pt idx="5679">
                  <c:v>0.27244806289672852</c:v>
                </c:pt>
                <c:pt idx="5680">
                  <c:v>0.21965144574642181</c:v>
                </c:pt>
                <c:pt idx="5681">
                  <c:v>0.19094738364219666</c:v>
                </c:pt>
                <c:pt idx="5682">
                  <c:v>0.19569234549999237</c:v>
                </c:pt>
                <c:pt idx="5683">
                  <c:v>0.26134753227233887</c:v>
                </c:pt>
                <c:pt idx="5684">
                  <c:v>0.37145671248435974</c:v>
                </c:pt>
                <c:pt idx="5685">
                  <c:v>0.49908074736595154</c:v>
                </c:pt>
                <c:pt idx="5686">
                  <c:v>0.57591855525970459</c:v>
                </c:pt>
                <c:pt idx="5687">
                  <c:v>0.53260928392410278</c:v>
                </c:pt>
                <c:pt idx="5688">
                  <c:v>0.33476808667182922</c:v>
                </c:pt>
                <c:pt idx="5689">
                  <c:v>4.6360377222299576E-2</c:v>
                </c:pt>
                <c:pt idx="5690">
                  <c:v>-0.23165446519851685</c:v>
                </c:pt>
                <c:pt idx="5691">
                  <c:v>-0.40930449962615967</c:v>
                </c:pt>
                <c:pt idx="5692">
                  <c:v>-0.46807938814163208</c:v>
                </c:pt>
                <c:pt idx="5693">
                  <c:v>-0.41369673609733582</c:v>
                </c:pt>
                <c:pt idx="5694">
                  <c:v>-0.25858518481254578</c:v>
                </c:pt>
                <c:pt idx="5695">
                  <c:v>-5.5952515453100204E-2</c:v>
                </c:pt>
                <c:pt idx="5696">
                  <c:v>0.10688380897045135</c:v>
                </c:pt>
                <c:pt idx="5697">
                  <c:v>0.13992196321487427</c:v>
                </c:pt>
                <c:pt idx="5698">
                  <c:v>5.9087291359901428E-2</c:v>
                </c:pt>
                <c:pt idx="5699">
                  <c:v>-6.4322136342525482E-2</c:v>
                </c:pt>
                <c:pt idx="5700">
                  <c:v>-0.1799752414226532</c:v>
                </c:pt>
                <c:pt idx="5701">
                  <c:v>-0.25258278846740723</c:v>
                </c:pt>
                <c:pt idx="5702">
                  <c:v>-0.27143317461013794</c:v>
                </c:pt>
                <c:pt idx="5703">
                  <c:v>-0.26638558506965637</c:v>
                </c:pt>
                <c:pt idx="5704">
                  <c:v>-0.27803665399551392</c:v>
                </c:pt>
                <c:pt idx="5705">
                  <c:v>-0.28213468194007874</c:v>
                </c:pt>
                <c:pt idx="5706">
                  <c:v>-0.25084200501441956</c:v>
                </c:pt>
                <c:pt idx="5707">
                  <c:v>-0.16387003660202026</c:v>
                </c:pt>
                <c:pt idx="5708">
                  <c:v>-3.8826372474431992E-2</c:v>
                </c:pt>
                <c:pt idx="5709">
                  <c:v>9.7346320748329163E-2</c:v>
                </c:pt>
                <c:pt idx="5710">
                  <c:v>0.22621455788612366</c:v>
                </c:pt>
                <c:pt idx="5711">
                  <c:v>0.3455665111541748</c:v>
                </c:pt>
                <c:pt idx="5712">
                  <c:v>0.44733282923698425</c:v>
                </c:pt>
                <c:pt idx="5713">
                  <c:v>0.52472412586212158</c:v>
                </c:pt>
                <c:pt idx="5714">
                  <c:v>0.55210942029953003</c:v>
                </c:pt>
                <c:pt idx="5715">
                  <c:v>0.52985727787017822</c:v>
                </c:pt>
                <c:pt idx="5716">
                  <c:v>0.47052732110023499</c:v>
                </c:pt>
                <c:pt idx="5717">
                  <c:v>0.40193304419517517</c:v>
                </c:pt>
                <c:pt idx="5718">
                  <c:v>0.34308463335037231</c:v>
                </c:pt>
                <c:pt idx="5719">
                  <c:v>0.30223828554153442</c:v>
                </c:pt>
                <c:pt idx="5720">
                  <c:v>0.27973884344100952</c:v>
                </c:pt>
                <c:pt idx="5721">
                  <c:v>0.26824134588241577</c:v>
                </c:pt>
                <c:pt idx="5722">
                  <c:v>0.25547948479652405</c:v>
                </c:pt>
                <c:pt idx="5723">
                  <c:v>0.24606010317802429</c:v>
                </c:pt>
                <c:pt idx="5724">
                  <c:v>0.24053031206130981</c:v>
                </c:pt>
                <c:pt idx="5725">
                  <c:v>0.2160080224275589</c:v>
                </c:pt>
                <c:pt idx="5726">
                  <c:v>0.16654965281486511</c:v>
                </c:pt>
                <c:pt idx="5727">
                  <c:v>0.1027156338095665</c:v>
                </c:pt>
                <c:pt idx="5728">
                  <c:v>4.694850742816925E-2</c:v>
                </c:pt>
                <c:pt idx="5729">
                  <c:v>1.8462073057889938E-2</c:v>
                </c:pt>
                <c:pt idx="5730">
                  <c:v>5.5816955864429474E-3</c:v>
                </c:pt>
                <c:pt idx="5731">
                  <c:v>2.1108989603817463E-3</c:v>
                </c:pt>
                <c:pt idx="5732">
                  <c:v>3.1785439699888229E-2</c:v>
                </c:pt>
                <c:pt idx="5733">
                  <c:v>8.7791860103607178E-2</c:v>
                </c:pt>
                <c:pt idx="5734">
                  <c:v>0.15819491446018219</c:v>
                </c:pt>
                <c:pt idx="5735">
                  <c:v>0.24698756635189056</c:v>
                </c:pt>
                <c:pt idx="5736">
                  <c:v>0.33754223585128784</c:v>
                </c:pt>
                <c:pt idx="5737">
                  <c:v>0.39711925387382507</c:v>
                </c:pt>
                <c:pt idx="5738">
                  <c:v>0.39106401801109314</c:v>
                </c:pt>
                <c:pt idx="5739">
                  <c:v>0.3144441545009613</c:v>
                </c:pt>
                <c:pt idx="5740">
                  <c:v>0.15593229234218597</c:v>
                </c:pt>
                <c:pt idx="5741">
                  <c:v>-0.10853724926710129</c:v>
                </c:pt>
                <c:pt idx="5742">
                  <c:v>-0.40554440021514893</c:v>
                </c:pt>
                <c:pt idx="5743">
                  <c:v>-0.65273839235305786</c:v>
                </c:pt>
                <c:pt idx="5744">
                  <c:v>-0.73459416627883911</c:v>
                </c:pt>
                <c:pt idx="5745">
                  <c:v>-0.61753338575363159</c:v>
                </c:pt>
                <c:pt idx="5746">
                  <c:v>-0.37395960092544556</c:v>
                </c:pt>
                <c:pt idx="5747">
                  <c:v>-9.1632567346096039E-2</c:v>
                </c:pt>
                <c:pt idx="5748">
                  <c:v>0.18911413848400116</c:v>
                </c:pt>
                <c:pt idx="5749">
                  <c:v>0.32403922080993652</c:v>
                </c:pt>
                <c:pt idx="5750">
                  <c:v>0.27157840132713318</c:v>
                </c:pt>
                <c:pt idx="5751">
                  <c:v>0.13947601616382599</c:v>
                </c:pt>
                <c:pt idx="5752">
                  <c:v>2.2707322612404823E-2</c:v>
                </c:pt>
                <c:pt idx="5753">
                  <c:v>-8.7019391357898712E-2</c:v>
                </c:pt>
                <c:pt idx="5754">
                  <c:v>-0.20819081366062164</c:v>
                </c:pt>
                <c:pt idx="5755">
                  <c:v>-0.3177369236946106</c:v>
                </c:pt>
                <c:pt idx="5756">
                  <c:v>-0.37544709444046021</c:v>
                </c:pt>
                <c:pt idx="5757">
                  <c:v>-0.38628476858139038</c:v>
                </c:pt>
                <c:pt idx="5758">
                  <c:v>-0.38076242804527283</c:v>
                </c:pt>
                <c:pt idx="5759">
                  <c:v>-0.35772952437400818</c:v>
                </c:pt>
                <c:pt idx="5760">
                  <c:v>-0.31817811727523804</c:v>
                </c:pt>
                <c:pt idx="5761">
                  <c:v>-0.2795751690864563</c:v>
                </c:pt>
                <c:pt idx="5762">
                  <c:v>-0.24901540577411652</c:v>
                </c:pt>
                <c:pt idx="5763">
                  <c:v>-0.22918187081813812</c:v>
                </c:pt>
                <c:pt idx="5764">
                  <c:v>-0.21598696708679199</c:v>
                </c:pt>
                <c:pt idx="5765">
                  <c:v>-0.19155044853687286</c:v>
                </c:pt>
                <c:pt idx="5766">
                  <c:v>-0.1571488082408905</c:v>
                </c:pt>
                <c:pt idx="5767">
                  <c:v>-0.11061947792768478</c:v>
                </c:pt>
                <c:pt idx="5768">
                  <c:v>-6.4775027334690094E-2</c:v>
                </c:pt>
                <c:pt idx="5769">
                  <c:v>-4.4107246212661266E-3</c:v>
                </c:pt>
                <c:pt idx="5770">
                  <c:v>6.4654357731342316E-2</c:v>
                </c:pt>
                <c:pt idx="5771">
                  <c:v>0.13178451359272003</c:v>
                </c:pt>
                <c:pt idx="5772">
                  <c:v>0.19035515189170837</c:v>
                </c:pt>
                <c:pt idx="5773">
                  <c:v>0.22999805212020874</c:v>
                </c:pt>
                <c:pt idx="5774">
                  <c:v>0.24848039448261261</c:v>
                </c:pt>
                <c:pt idx="5775">
                  <c:v>0.24453596770763397</c:v>
                </c:pt>
                <c:pt idx="5776">
                  <c:v>0.2174055427312851</c:v>
                </c:pt>
                <c:pt idx="5777">
                  <c:v>0.17958365380764008</c:v>
                </c:pt>
                <c:pt idx="5778">
                  <c:v>0.14454576373100281</c:v>
                </c:pt>
                <c:pt idx="5779">
                  <c:v>0.13922056555747986</c:v>
                </c:pt>
                <c:pt idx="5780">
                  <c:v>0.15639981627464294</c:v>
                </c:pt>
                <c:pt idx="5781">
                  <c:v>0.19040720164775848</c:v>
                </c:pt>
                <c:pt idx="5782">
                  <c:v>0.2245076447725296</c:v>
                </c:pt>
                <c:pt idx="5783">
                  <c:v>0.22780966758728027</c:v>
                </c:pt>
                <c:pt idx="5784">
                  <c:v>0.18911260366439819</c:v>
                </c:pt>
                <c:pt idx="5785">
                  <c:v>0.10275868326425552</c:v>
                </c:pt>
                <c:pt idx="5786">
                  <c:v>4.5050806365907192E-3</c:v>
                </c:pt>
                <c:pt idx="5787">
                  <c:v>-6.9188922643661499E-2</c:v>
                </c:pt>
                <c:pt idx="5788">
                  <c:v>-5.794665589928627E-2</c:v>
                </c:pt>
                <c:pt idx="5789">
                  <c:v>8.0214068293571472E-2</c:v>
                </c:pt>
                <c:pt idx="5790">
                  <c:v>0.3204498291015625</c:v>
                </c:pt>
                <c:pt idx="5791">
                  <c:v>0.560985267162323</c:v>
                </c:pt>
                <c:pt idx="5792">
                  <c:v>0.67177307605743408</c:v>
                </c:pt>
                <c:pt idx="5793">
                  <c:v>0.5712440013885498</c:v>
                </c:pt>
                <c:pt idx="5794">
                  <c:v>0.29937118291854858</c:v>
                </c:pt>
                <c:pt idx="5795">
                  <c:v>-3.2604224979877472E-2</c:v>
                </c:pt>
                <c:pt idx="5796">
                  <c:v>-0.29672324657440186</c:v>
                </c:pt>
                <c:pt idx="5797">
                  <c:v>-0.41329434514045715</c:v>
                </c:pt>
                <c:pt idx="5798">
                  <c:v>-0.37681195139884949</c:v>
                </c:pt>
                <c:pt idx="5799">
                  <c:v>-0.22390967607498169</c:v>
                </c:pt>
                <c:pt idx="5800">
                  <c:v>-8.0495504662394524E-3</c:v>
                </c:pt>
                <c:pt idx="5801">
                  <c:v>0.17078904807567596</c:v>
                </c:pt>
                <c:pt idx="5802">
                  <c:v>0.23749376833438873</c:v>
                </c:pt>
                <c:pt idx="5803">
                  <c:v>0.17816297709941864</c:v>
                </c:pt>
                <c:pt idx="5804">
                  <c:v>5.4236233234405518E-2</c:v>
                </c:pt>
                <c:pt idx="5805">
                  <c:v>-6.4107209444046021E-2</c:v>
                </c:pt>
                <c:pt idx="5806">
                  <c:v>-0.14722552895545959</c:v>
                </c:pt>
                <c:pt idx="5807">
                  <c:v>-0.19455581903457642</c:v>
                </c:pt>
                <c:pt idx="5808">
                  <c:v>-0.2251368910074234</c:v>
                </c:pt>
                <c:pt idx="5809">
                  <c:v>-0.23293280601501465</c:v>
                </c:pt>
                <c:pt idx="5810">
                  <c:v>-0.22157628834247589</c:v>
                </c:pt>
                <c:pt idx="5811">
                  <c:v>-0.18278674781322479</c:v>
                </c:pt>
                <c:pt idx="5812">
                  <c:v>-0.12816157937049866</c:v>
                </c:pt>
                <c:pt idx="5813">
                  <c:v>-7.9635702073574066E-2</c:v>
                </c:pt>
                <c:pt idx="5814">
                  <c:v>-2.8851885348558426E-2</c:v>
                </c:pt>
                <c:pt idx="5815">
                  <c:v>1.4152845367789268E-2</c:v>
                </c:pt>
                <c:pt idx="5816">
                  <c:v>5.3014226257801056E-2</c:v>
                </c:pt>
                <c:pt idx="5817">
                  <c:v>8.9191168546676636E-2</c:v>
                </c:pt>
                <c:pt idx="5818">
                  <c:v>0.11748458445072174</c:v>
                </c:pt>
                <c:pt idx="5819">
                  <c:v>0.13992655277252197</c:v>
                </c:pt>
                <c:pt idx="5820">
                  <c:v>0.16037562489509583</c:v>
                </c:pt>
                <c:pt idx="5821">
                  <c:v>0.17339763045310974</c:v>
                </c:pt>
                <c:pt idx="5822">
                  <c:v>0.18525828421115875</c:v>
                </c:pt>
                <c:pt idx="5823">
                  <c:v>0.19303064048290253</c:v>
                </c:pt>
                <c:pt idx="5824">
                  <c:v>0.20132692158222198</c:v>
                </c:pt>
                <c:pt idx="5825">
                  <c:v>0.20381337404251099</c:v>
                </c:pt>
                <c:pt idx="5826">
                  <c:v>0.18913297355175018</c:v>
                </c:pt>
                <c:pt idx="5827">
                  <c:v>0.15822336077690125</c:v>
                </c:pt>
                <c:pt idx="5828">
                  <c:v>0.12679380178451538</c:v>
                </c:pt>
                <c:pt idx="5829">
                  <c:v>0.11112546175718307</c:v>
                </c:pt>
                <c:pt idx="5830">
                  <c:v>0.11338409036397934</c:v>
                </c:pt>
                <c:pt idx="5831">
                  <c:v>0.12894043326377869</c:v>
                </c:pt>
                <c:pt idx="5832">
                  <c:v>0.13194847106933594</c:v>
                </c:pt>
                <c:pt idx="5833">
                  <c:v>8.1179253756999969E-2</c:v>
                </c:pt>
                <c:pt idx="5834">
                  <c:v>-1.835346594452858E-2</c:v>
                </c:pt>
                <c:pt idx="5835">
                  <c:v>-0.14836975932121277</c:v>
                </c:pt>
                <c:pt idx="5836">
                  <c:v>-0.2453082799911499</c:v>
                </c:pt>
                <c:pt idx="5837">
                  <c:v>-0.26622816920280457</c:v>
                </c:pt>
                <c:pt idx="5838">
                  <c:v>-0.2037605494260788</c:v>
                </c:pt>
                <c:pt idx="5839">
                  <c:v>-8.1699967384338379E-2</c:v>
                </c:pt>
                <c:pt idx="5840">
                  <c:v>4.5871835201978683E-2</c:v>
                </c:pt>
                <c:pt idx="5841">
                  <c:v>0.13332313299179077</c:v>
                </c:pt>
                <c:pt idx="5842">
                  <c:v>0.1724494993686676</c:v>
                </c:pt>
                <c:pt idx="5843">
                  <c:v>0.14304938912391663</c:v>
                </c:pt>
                <c:pt idx="5844">
                  <c:v>4.3656487017869949E-2</c:v>
                </c:pt>
                <c:pt idx="5845">
                  <c:v>-0.14461274445056915</c:v>
                </c:pt>
                <c:pt idx="5846">
                  <c:v>-0.40335962176322937</c:v>
                </c:pt>
                <c:pt idx="5847">
                  <c:v>-0.6670801043510437</c:v>
                </c:pt>
                <c:pt idx="5848">
                  <c:v>-0.88031703233718872</c:v>
                </c:pt>
                <c:pt idx="5849">
                  <c:v>-0.96006137132644653</c:v>
                </c:pt>
                <c:pt idx="5850">
                  <c:v>-0.87083965539932251</c:v>
                </c:pt>
                <c:pt idx="5851">
                  <c:v>-0.63868844509124756</c:v>
                </c:pt>
                <c:pt idx="5852">
                  <c:v>-0.3528577983379364</c:v>
                </c:pt>
                <c:pt idx="5853">
                  <c:v>-9.2037275433540344E-2</c:v>
                </c:pt>
                <c:pt idx="5854">
                  <c:v>6.973564624786377E-2</c:v>
                </c:pt>
                <c:pt idx="5855">
                  <c:v>0.10376264154911041</c:v>
                </c:pt>
                <c:pt idx="5856">
                  <c:v>5.1597442477941513E-2</c:v>
                </c:pt>
                <c:pt idx="5857">
                  <c:v>-4.9702927470207214E-2</c:v>
                </c:pt>
                <c:pt idx="5858">
                  <c:v>-0.16045686602592468</c:v>
                </c:pt>
                <c:pt idx="5859">
                  <c:v>-0.26406684517860413</c:v>
                </c:pt>
                <c:pt idx="5860">
                  <c:v>-0.33194363117218018</c:v>
                </c:pt>
                <c:pt idx="5861">
                  <c:v>-0.3424839973449707</c:v>
                </c:pt>
                <c:pt idx="5862">
                  <c:v>-0.31666812300682068</c:v>
                </c:pt>
                <c:pt idx="5863">
                  <c:v>-0.28145313262939453</c:v>
                </c:pt>
                <c:pt idx="5864">
                  <c:v>-0.2635476291179657</c:v>
                </c:pt>
                <c:pt idx="5865">
                  <c:v>-0.25143200159072876</c:v>
                </c:pt>
                <c:pt idx="5866">
                  <c:v>-0.22964175045490265</c:v>
                </c:pt>
                <c:pt idx="5867">
                  <c:v>-0.19936035573482513</c:v>
                </c:pt>
                <c:pt idx="5868">
                  <c:v>-0.16478027403354645</c:v>
                </c:pt>
                <c:pt idx="5869">
                  <c:v>-0.13137604296207428</c:v>
                </c:pt>
                <c:pt idx="5870">
                  <c:v>-9.6071586012840271E-2</c:v>
                </c:pt>
                <c:pt idx="5871">
                  <c:v>-4.9891285598278046E-2</c:v>
                </c:pt>
                <c:pt idx="5872">
                  <c:v>5.8465413749217987E-3</c:v>
                </c:pt>
                <c:pt idx="5873">
                  <c:v>5.660257488489151E-2</c:v>
                </c:pt>
                <c:pt idx="5874">
                  <c:v>0.1109587550163269</c:v>
                </c:pt>
                <c:pt idx="5875">
                  <c:v>0.16965264081954956</c:v>
                </c:pt>
                <c:pt idx="5876">
                  <c:v>0.23037564754486084</c:v>
                </c:pt>
                <c:pt idx="5877">
                  <c:v>0.27986240386962891</c:v>
                </c:pt>
                <c:pt idx="5878">
                  <c:v>0.31755253672599792</c:v>
                </c:pt>
                <c:pt idx="5879">
                  <c:v>0.31352981925010681</c:v>
                </c:pt>
                <c:pt idx="5880">
                  <c:v>0.28190556168556213</c:v>
                </c:pt>
                <c:pt idx="5881">
                  <c:v>0.23210364580154419</c:v>
                </c:pt>
                <c:pt idx="5882">
                  <c:v>0.19092823565006256</c:v>
                </c:pt>
                <c:pt idx="5883">
                  <c:v>0.17313143610954285</c:v>
                </c:pt>
                <c:pt idx="5884">
                  <c:v>0.18826459348201752</c:v>
                </c:pt>
                <c:pt idx="5885">
                  <c:v>0.24643521010875702</c:v>
                </c:pt>
                <c:pt idx="5886">
                  <c:v>0.32625547051429749</c:v>
                </c:pt>
                <c:pt idx="5887">
                  <c:v>0.40236657857894897</c:v>
                </c:pt>
                <c:pt idx="5888">
                  <c:v>0.42690655589103699</c:v>
                </c:pt>
                <c:pt idx="5889">
                  <c:v>0.39375969767570496</c:v>
                </c:pt>
                <c:pt idx="5890">
                  <c:v>0.32830291986465454</c:v>
                </c:pt>
                <c:pt idx="5891">
                  <c:v>0.23611575365066528</c:v>
                </c:pt>
                <c:pt idx="5892">
                  <c:v>0.13707894086837769</c:v>
                </c:pt>
                <c:pt idx="5893">
                  <c:v>9.2850849032402039E-2</c:v>
                </c:pt>
                <c:pt idx="5894">
                  <c:v>0.15167129039764404</c:v>
                </c:pt>
                <c:pt idx="5895">
                  <c:v>0.30271771550178528</c:v>
                </c:pt>
                <c:pt idx="5896">
                  <c:v>0.47204813361167908</c:v>
                </c:pt>
                <c:pt idx="5897">
                  <c:v>0.51897245645523071</c:v>
                </c:pt>
                <c:pt idx="5898">
                  <c:v>0.40049558877944946</c:v>
                </c:pt>
                <c:pt idx="5899">
                  <c:v>0.19130201637744904</c:v>
                </c:pt>
                <c:pt idx="5900">
                  <c:v>-2.8803441673517227E-2</c:v>
                </c:pt>
                <c:pt idx="5901">
                  <c:v>-0.21715466678142548</c:v>
                </c:pt>
                <c:pt idx="5902">
                  <c:v>-0.3355364203453064</c:v>
                </c:pt>
                <c:pt idx="5903">
                  <c:v>-0.35288020968437195</c:v>
                </c:pt>
                <c:pt idx="5904">
                  <c:v>-0.25737634301185608</c:v>
                </c:pt>
                <c:pt idx="5905">
                  <c:v>-8.6415834724903107E-2</c:v>
                </c:pt>
                <c:pt idx="5906">
                  <c:v>4.715874046087265E-2</c:v>
                </c:pt>
                <c:pt idx="5907">
                  <c:v>8.4450773894786835E-2</c:v>
                </c:pt>
                <c:pt idx="5908">
                  <c:v>1.7599571496248245E-2</c:v>
                </c:pt>
                <c:pt idx="5909">
                  <c:v>-0.11280024796724319</c:v>
                </c:pt>
                <c:pt idx="5910">
                  <c:v>-0.24900816380977631</c:v>
                </c:pt>
                <c:pt idx="5911">
                  <c:v>-0.34714782238006592</c:v>
                </c:pt>
                <c:pt idx="5912">
                  <c:v>-0.40744766592979431</c:v>
                </c:pt>
                <c:pt idx="5913">
                  <c:v>-0.43524864315986633</c:v>
                </c:pt>
                <c:pt idx="5914">
                  <c:v>-0.42695903778076172</c:v>
                </c:pt>
                <c:pt idx="5915">
                  <c:v>-0.37086173892021179</c:v>
                </c:pt>
                <c:pt idx="5916">
                  <c:v>-0.29323163628578186</c:v>
                </c:pt>
                <c:pt idx="5917">
                  <c:v>-0.20261998474597931</c:v>
                </c:pt>
                <c:pt idx="5918">
                  <c:v>-0.1209392249584198</c:v>
                </c:pt>
                <c:pt idx="5919">
                  <c:v>-5.2620932459831238E-2</c:v>
                </c:pt>
                <c:pt idx="5920">
                  <c:v>7.9803615808486938E-3</c:v>
                </c:pt>
                <c:pt idx="5921">
                  <c:v>7.2978630661964417E-2</c:v>
                </c:pt>
                <c:pt idx="5922">
                  <c:v>0.14843450486660004</c:v>
                </c:pt>
                <c:pt idx="5923">
                  <c:v>0.2286040186882019</c:v>
                </c:pt>
                <c:pt idx="5924">
                  <c:v>0.29321920871734619</c:v>
                </c:pt>
                <c:pt idx="5925">
                  <c:v>0.34843045473098755</c:v>
                </c:pt>
                <c:pt idx="5926">
                  <c:v>0.37937211990356445</c:v>
                </c:pt>
                <c:pt idx="5927">
                  <c:v>0.38616394996643066</c:v>
                </c:pt>
                <c:pt idx="5928">
                  <c:v>0.36463972926139832</c:v>
                </c:pt>
                <c:pt idx="5929">
                  <c:v>0.32358038425445557</c:v>
                </c:pt>
                <c:pt idx="5930">
                  <c:v>0.2674659788608551</c:v>
                </c:pt>
                <c:pt idx="5931">
                  <c:v>0.21619749069213867</c:v>
                </c:pt>
                <c:pt idx="5932">
                  <c:v>0.17715767025947571</c:v>
                </c:pt>
                <c:pt idx="5933">
                  <c:v>0.13313348591327667</c:v>
                </c:pt>
                <c:pt idx="5934">
                  <c:v>0.10924653708934784</c:v>
                </c:pt>
                <c:pt idx="5935">
                  <c:v>0.10044880211353302</c:v>
                </c:pt>
                <c:pt idx="5936">
                  <c:v>0.11558807641267776</c:v>
                </c:pt>
                <c:pt idx="5937">
                  <c:v>0.13397853076457977</c:v>
                </c:pt>
                <c:pt idx="5938">
                  <c:v>0.1317092627286911</c:v>
                </c:pt>
                <c:pt idx="5939">
                  <c:v>0.10652884095907211</c:v>
                </c:pt>
                <c:pt idx="5940">
                  <c:v>6.1601847410202026E-2</c:v>
                </c:pt>
                <c:pt idx="5941">
                  <c:v>8.6821475997567177E-3</c:v>
                </c:pt>
                <c:pt idx="5942">
                  <c:v>-3.5244829952716827E-2</c:v>
                </c:pt>
                <c:pt idx="5943">
                  <c:v>-6.2824293971061707E-2</c:v>
                </c:pt>
                <c:pt idx="5944">
                  <c:v>-3.4497581422328949E-2</c:v>
                </c:pt>
                <c:pt idx="5945">
                  <c:v>2.4519821628928185E-2</c:v>
                </c:pt>
                <c:pt idx="5946">
                  <c:v>0.10185348987579346</c:v>
                </c:pt>
                <c:pt idx="5947">
                  <c:v>0.14910748600959778</c:v>
                </c:pt>
                <c:pt idx="5948">
                  <c:v>0.13348458707332611</c:v>
                </c:pt>
                <c:pt idx="5949">
                  <c:v>7.154456339776516E-3</c:v>
                </c:pt>
                <c:pt idx="5950">
                  <c:v>-0.19956676661968231</c:v>
                </c:pt>
                <c:pt idx="5951">
                  <c:v>-0.46336072683334351</c:v>
                </c:pt>
                <c:pt idx="5952">
                  <c:v>-0.67636597156524658</c:v>
                </c:pt>
                <c:pt idx="5953">
                  <c:v>-0.74180328845977783</c:v>
                </c:pt>
                <c:pt idx="5954">
                  <c:v>-0.66484135389328003</c:v>
                </c:pt>
                <c:pt idx="5955">
                  <c:v>-0.49413308501243591</c:v>
                </c:pt>
                <c:pt idx="5956">
                  <c:v>-0.27623271942138672</c:v>
                </c:pt>
                <c:pt idx="5957">
                  <c:v>-7.1044817566871643E-2</c:v>
                </c:pt>
                <c:pt idx="5958">
                  <c:v>6.1290048062801361E-2</c:v>
                </c:pt>
                <c:pt idx="5959">
                  <c:v>8.6263783276081085E-2</c:v>
                </c:pt>
                <c:pt idx="5960">
                  <c:v>2.8158670291304588E-2</c:v>
                </c:pt>
                <c:pt idx="5961">
                  <c:v>-6.8825967609882355E-2</c:v>
                </c:pt>
                <c:pt idx="5962">
                  <c:v>-0.17955860495567322</c:v>
                </c:pt>
                <c:pt idx="5963">
                  <c:v>-0.27539023756980896</c:v>
                </c:pt>
                <c:pt idx="5964">
                  <c:v>-0.34175887703895569</c:v>
                </c:pt>
                <c:pt idx="5965">
                  <c:v>-0.35756376385688782</c:v>
                </c:pt>
                <c:pt idx="5966">
                  <c:v>-0.32953640818595886</c:v>
                </c:pt>
                <c:pt idx="5967">
                  <c:v>-0.28796142339706421</c:v>
                </c:pt>
                <c:pt idx="5968">
                  <c:v>-0.24943320453166962</c:v>
                </c:pt>
                <c:pt idx="5969">
                  <c:v>-0.22083738446235657</c:v>
                </c:pt>
                <c:pt idx="5970">
                  <c:v>-0.211016446352005</c:v>
                </c:pt>
                <c:pt idx="5971">
                  <c:v>-0.19594243168830872</c:v>
                </c:pt>
                <c:pt idx="5972">
                  <c:v>-0.17222858965396881</c:v>
                </c:pt>
                <c:pt idx="5973">
                  <c:v>-0.14903169870376587</c:v>
                </c:pt>
                <c:pt idx="5974">
                  <c:v>-0.13514837622642517</c:v>
                </c:pt>
                <c:pt idx="5975">
                  <c:v>-0.11397179961204529</c:v>
                </c:pt>
                <c:pt idx="5976">
                  <c:v>-8.3651445806026459E-2</c:v>
                </c:pt>
                <c:pt idx="5977">
                  <c:v>-6.2543183565139771E-2</c:v>
                </c:pt>
                <c:pt idx="5978">
                  <c:v>-3.1567953526973724E-2</c:v>
                </c:pt>
                <c:pt idx="5979">
                  <c:v>1.8241028301417828E-3</c:v>
                </c:pt>
                <c:pt idx="5980">
                  <c:v>4.8644073307514191E-2</c:v>
                </c:pt>
                <c:pt idx="5981">
                  <c:v>0.11297563463449478</c:v>
                </c:pt>
                <c:pt idx="5982">
                  <c:v>0.17980019748210907</c:v>
                </c:pt>
                <c:pt idx="5983">
                  <c:v>0.23956766724586487</c:v>
                </c:pt>
                <c:pt idx="5984">
                  <c:v>0.2724744975566864</c:v>
                </c:pt>
                <c:pt idx="5985">
                  <c:v>0.26675105094909668</c:v>
                </c:pt>
                <c:pt idx="5986">
                  <c:v>0.22206854820251465</c:v>
                </c:pt>
                <c:pt idx="5987">
                  <c:v>0.16178596019744873</c:v>
                </c:pt>
                <c:pt idx="5988">
                  <c:v>0.11908057332038879</c:v>
                </c:pt>
                <c:pt idx="5989">
                  <c:v>0.11170712113380432</c:v>
                </c:pt>
                <c:pt idx="5990">
                  <c:v>0.15503115952014923</c:v>
                </c:pt>
                <c:pt idx="5991">
                  <c:v>0.22075863182544708</c:v>
                </c:pt>
                <c:pt idx="5992">
                  <c:v>0.27847811579704285</c:v>
                </c:pt>
                <c:pt idx="5993">
                  <c:v>0.30532702803611755</c:v>
                </c:pt>
                <c:pt idx="5994">
                  <c:v>0.27685755491256714</c:v>
                </c:pt>
                <c:pt idx="5995">
                  <c:v>0.20146052539348602</c:v>
                </c:pt>
                <c:pt idx="5996">
                  <c:v>0.13000604510307312</c:v>
                </c:pt>
                <c:pt idx="5997">
                  <c:v>0.11004181951284409</c:v>
                </c:pt>
                <c:pt idx="5998">
                  <c:v>0.15395708382129669</c:v>
                </c:pt>
                <c:pt idx="5999">
                  <c:v>0.2777443528175354</c:v>
                </c:pt>
                <c:pt idx="6000">
                  <c:v>0.45430633425712585</c:v>
                </c:pt>
                <c:pt idx="6001">
                  <c:v>0.60626178979873657</c:v>
                </c:pt>
                <c:pt idx="6002">
                  <c:v>0.63330274820327759</c:v>
                </c:pt>
                <c:pt idx="6003">
                  <c:v>0.49841925501823425</c:v>
                </c:pt>
                <c:pt idx="6004">
                  <c:v>0.25688064098358154</c:v>
                </c:pt>
                <c:pt idx="6005">
                  <c:v>-5.1309987902641296E-3</c:v>
                </c:pt>
                <c:pt idx="6006">
                  <c:v>-0.22537548840045929</c:v>
                </c:pt>
                <c:pt idx="6007">
                  <c:v>-0.33628535270690918</c:v>
                </c:pt>
                <c:pt idx="6008">
                  <c:v>-0.3161017894744873</c:v>
                </c:pt>
                <c:pt idx="6009">
                  <c:v>-0.17748390138149261</c:v>
                </c:pt>
                <c:pt idx="6010">
                  <c:v>2.8891641646623611E-2</c:v>
                </c:pt>
                <c:pt idx="6011">
                  <c:v>0.21478720009326935</c:v>
                </c:pt>
                <c:pt idx="6012">
                  <c:v>0.30538684129714966</c:v>
                </c:pt>
                <c:pt idx="6013">
                  <c:v>0.28084838390350342</c:v>
                </c:pt>
                <c:pt idx="6014">
                  <c:v>0.1703634113073349</c:v>
                </c:pt>
                <c:pt idx="6015">
                  <c:v>4.6877600252628326E-2</c:v>
                </c:pt>
                <c:pt idx="6016">
                  <c:v>-3.2027602195739746E-2</c:v>
                </c:pt>
                <c:pt idx="6017">
                  <c:v>-6.5282568335533142E-2</c:v>
                </c:pt>
                <c:pt idx="6018">
                  <c:v>-7.7592507004737854E-2</c:v>
                </c:pt>
                <c:pt idx="6019">
                  <c:v>-9.8311528563499451E-2</c:v>
                </c:pt>
                <c:pt idx="6020">
                  <c:v>-0.11916780471801758</c:v>
                </c:pt>
                <c:pt idx="6021">
                  <c:v>-0.12905660271644592</c:v>
                </c:pt>
                <c:pt idx="6022">
                  <c:v>-0.1255209892988205</c:v>
                </c:pt>
                <c:pt idx="6023">
                  <c:v>-0.10848487168550491</c:v>
                </c:pt>
                <c:pt idx="6024">
                  <c:v>-7.6028928160667419E-2</c:v>
                </c:pt>
                <c:pt idx="6025">
                  <c:v>-4.4638071209192276E-2</c:v>
                </c:pt>
                <c:pt idx="6026">
                  <c:v>-7.7804545871913433E-3</c:v>
                </c:pt>
                <c:pt idx="6027">
                  <c:v>3.2452467828989029E-2</c:v>
                </c:pt>
                <c:pt idx="6028">
                  <c:v>6.8399548530578613E-2</c:v>
                </c:pt>
                <c:pt idx="6029">
                  <c:v>9.278474748134613E-2</c:v>
                </c:pt>
                <c:pt idx="6030">
                  <c:v>0.12258151173591614</c:v>
                </c:pt>
                <c:pt idx="6031">
                  <c:v>0.14141501486301422</c:v>
                </c:pt>
                <c:pt idx="6032">
                  <c:v>0.16629160940647125</c:v>
                </c:pt>
                <c:pt idx="6033">
                  <c:v>0.20218925178050995</c:v>
                </c:pt>
                <c:pt idx="6034">
                  <c:v>0.23534801602363586</c:v>
                </c:pt>
                <c:pt idx="6035">
                  <c:v>0.2482927143573761</c:v>
                </c:pt>
                <c:pt idx="6036">
                  <c:v>0.24497362971305847</c:v>
                </c:pt>
                <c:pt idx="6037">
                  <c:v>0.21560855209827423</c:v>
                </c:pt>
                <c:pt idx="6038">
                  <c:v>0.1770036369562149</c:v>
                </c:pt>
                <c:pt idx="6039">
                  <c:v>0.1237017810344696</c:v>
                </c:pt>
                <c:pt idx="6040">
                  <c:v>6.7138642072677612E-2</c:v>
                </c:pt>
                <c:pt idx="6041">
                  <c:v>2.4835284799337387E-2</c:v>
                </c:pt>
                <c:pt idx="6042">
                  <c:v>1.1695780791342258E-2</c:v>
                </c:pt>
                <c:pt idx="6043">
                  <c:v>2.6920981705188751E-2</c:v>
                </c:pt>
                <c:pt idx="6044">
                  <c:v>5.5958226323127747E-2</c:v>
                </c:pt>
                <c:pt idx="6045">
                  <c:v>7.8271582722663879E-2</c:v>
                </c:pt>
                <c:pt idx="6046">
                  <c:v>7.1091160178184509E-2</c:v>
                </c:pt>
                <c:pt idx="6047">
                  <c:v>3.0436033383011818E-2</c:v>
                </c:pt>
                <c:pt idx="6048">
                  <c:v>-2.7670411393046379E-2</c:v>
                </c:pt>
                <c:pt idx="6049">
                  <c:v>-7.7978812158107758E-2</c:v>
                </c:pt>
                <c:pt idx="6050">
                  <c:v>-9.8627366125583649E-2</c:v>
                </c:pt>
                <c:pt idx="6051">
                  <c:v>-8.0855421721935272E-2</c:v>
                </c:pt>
                <c:pt idx="6052">
                  <c:v>-4.4168245047330856E-2</c:v>
                </c:pt>
                <c:pt idx="6053">
                  <c:v>-1.4708931557834148E-3</c:v>
                </c:pt>
                <c:pt idx="6054">
                  <c:v>4.0298923850059509E-2</c:v>
                </c:pt>
                <c:pt idx="6055">
                  <c:v>7.8873254358768463E-2</c:v>
                </c:pt>
                <c:pt idx="6056">
                  <c:v>9.9118605256080627E-2</c:v>
                </c:pt>
                <c:pt idx="6057">
                  <c:v>7.4040114879608154E-2</c:v>
                </c:pt>
                <c:pt idx="6058">
                  <c:v>-4.9082296900451183E-3</c:v>
                </c:pt>
                <c:pt idx="6059">
                  <c:v>-0.15980459749698639</c:v>
                </c:pt>
                <c:pt idx="6060">
                  <c:v>-0.36791279911994934</c:v>
                </c:pt>
                <c:pt idx="6061">
                  <c:v>-0.55136978626251221</c:v>
                </c:pt>
                <c:pt idx="6062">
                  <c:v>-0.61891579627990723</c:v>
                </c:pt>
                <c:pt idx="6063">
                  <c:v>-0.5426904559135437</c:v>
                </c:pt>
                <c:pt idx="6064">
                  <c:v>-0.39711037278175354</c:v>
                </c:pt>
                <c:pt idx="6065">
                  <c:v>-0.24251627922058105</c:v>
                </c:pt>
                <c:pt idx="6066">
                  <c:v>-0.10513017326593399</c:v>
                </c:pt>
                <c:pt idx="6067">
                  <c:v>-2.9073923826217651E-2</c:v>
                </c:pt>
                <c:pt idx="6068">
                  <c:v>-2.7327157557010651E-2</c:v>
                </c:pt>
                <c:pt idx="6069">
                  <c:v>-8.4129780530929565E-2</c:v>
                </c:pt>
                <c:pt idx="6070">
                  <c:v>-0.17642241716384888</c:v>
                </c:pt>
                <c:pt idx="6071">
                  <c:v>-0.26490491628646851</c:v>
                </c:pt>
                <c:pt idx="6072">
                  <c:v>-0.33275267481803894</c:v>
                </c:pt>
                <c:pt idx="6073">
                  <c:v>-0.3626326322555542</c:v>
                </c:pt>
                <c:pt idx="6074">
                  <c:v>-0.35564395785331726</c:v>
                </c:pt>
                <c:pt idx="6075">
                  <c:v>-0.32849332690238953</c:v>
                </c:pt>
                <c:pt idx="6076">
                  <c:v>-0.28584706783294678</c:v>
                </c:pt>
                <c:pt idx="6077">
                  <c:v>-0.23890684545040131</c:v>
                </c:pt>
                <c:pt idx="6078">
                  <c:v>-0.19398809969425201</c:v>
                </c:pt>
                <c:pt idx="6079">
                  <c:v>-0.14181701838970184</c:v>
                </c:pt>
                <c:pt idx="6080">
                  <c:v>-9.3382366001605988E-2</c:v>
                </c:pt>
                <c:pt idx="6081">
                  <c:v>-5.1599465310573578E-2</c:v>
                </c:pt>
                <c:pt idx="6082">
                  <c:v>-2.6242440566420555E-2</c:v>
                </c:pt>
                <c:pt idx="6083">
                  <c:v>-1.60850640386343E-2</c:v>
                </c:pt>
                <c:pt idx="6084">
                  <c:v>-2.06991215236485E-3</c:v>
                </c:pt>
                <c:pt idx="6085">
                  <c:v>6.716633215546608E-3</c:v>
                </c:pt>
                <c:pt idx="6086">
                  <c:v>2.7009120211005211E-2</c:v>
                </c:pt>
                <c:pt idx="6087">
                  <c:v>5.6907698512077332E-2</c:v>
                </c:pt>
                <c:pt idx="6088">
                  <c:v>9.9936388432979584E-2</c:v>
                </c:pt>
                <c:pt idx="6089">
                  <c:v>0.14780293405056</c:v>
                </c:pt>
                <c:pt idx="6090">
                  <c:v>0.19072483479976654</c:v>
                </c:pt>
                <c:pt idx="6091">
                  <c:v>0.23452296853065491</c:v>
                </c:pt>
                <c:pt idx="6092">
                  <c:v>0.26916670799255371</c:v>
                </c:pt>
                <c:pt idx="6093">
                  <c:v>0.28829047083854675</c:v>
                </c:pt>
                <c:pt idx="6094">
                  <c:v>0.27937313914299011</c:v>
                </c:pt>
                <c:pt idx="6095">
                  <c:v>0.25947126746177673</c:v>
                </c:pt>
                <c:pt idx="6096">
                  <c:v>0.22888645529747009</c:v>
                </c:pt>
                <c:pt idx="6097">
                  <c:v>0.18515953421592712</c:v>
                </c:pt>
                <c:pt idx="6098">
                  <c:v>0.15185457468032837</c:v>
                </c:pt>
                <c:pt idx="6099">
                  <c:v>0.15023529529571533</c:v>
                </c:pt>
                <c:pt idx="6100">
                  <c:v>0.18753792345523834</c:v>
                </c:pt>
                <c:pt idx="6101">
                  <c:v>0.24337871372699738</c:v>
                </c:pt>
                <c:pt idx="6102">
                  <c:v>0.28775817155838013</c:v>
                </c:pt>
                <c:pt idx="6103">
                  <c:v>0.30580249428749084</c:v>
                </c:pt>
                <c:pt idx="6104">
                  <c:v>0.30307939648628235</c:v>
                </c:pt>
                <c:pt idx="6105">
                  <c:v>0.2981555163860321</c:v>
                </c:pt>
                <c:pt idx="6106">
                  <c:v>0.31918171048164368</c:v>
                </c:pt>
                <c:pt idx="6107">
                  <c:v>0.37367954850196838</c:v>
                </c:pt>
                <c:pt idx="6108">
                  <c:v>0.45216238498687744</c:v>
                </c:pt>
                <c:pt idx="6109">
                  <c:v>0.51982641220092773</c:v>
                </c:pt>
                <c:pt idx="6110">
                  <c:v>0.51806926727294922</c:v>
                </c:pt>
                <c:pt idx="6111">
                  <c:v>0.4165225625038147</c:v>
                </c:pt>
                <c:pt idx="6112">
                  <c:v>0.25182843208312988</c:v>
                </c:pt>
                <c:pt idx="6113">
                  <c:v>4.1220307350158691E-2</c:v>
                </c:pt>
                <c:pt idx="6114">
                  <c:v>-0.16500662267208099</c:v>
                </c:pt>
                <c:pt idx="6115">
                  <c:v>-0.28114202618598938</c:v>
                </c:pt>
                <c:pt idx="6116">
                  <c:v>-0.25860956311225891</c:v>
                </c:pt>
                <c:pt idx="6117">
                  <c:v>-0.12265031039714813</c:v>
                </c:pt>
                <c:pt idx="6118">
                  <c:v>4.9584567546844482E-2</c:v>
                </c:pt>
                <c:pt idx="6119">
                  <c:v>0.16817010939121246</c:v>
                </c:pt>
                <c:pt idx="6120">
                  <c:v>0.18123157322406769</c:v>
                </c:pt>
                <c:pt idx="6121">
                  <c:v>9.7610771656036377E-2</c:v>
                </c:pt>
                <c:pt idx="6122">
                  <c:v>-5.8298669755458832E-2</c:v>
                </c:pt>
                <c:pt idx="6123">
                  <c:v>-0.19498179852962494</c:v>
                </c:pt>
                <c:pt idx="6124">
                  <c:v>-0.26929596066474915</c:v>
                </c:pt>
                <c:pt idx="6125">
                  <c:v>-0.30524647235870361</c:v>
                </c:pt>
                <c:pt idx="6126">
                  <c:v>-0.31236377358436584</c:v>
                </c:pt>
                <c:pt idx="6127">
                  <c:v>-0.30841547250747681</c:v>
                </c:pt>
                <c:pt idx="6128">
                  <c:v>-0.29853540658950806</c:v>
                </c:pt>
                <c:pt idx="6129">
                  <c:v>-0.26076063513755798</c:v>
                </c:pt>
                <c:pt idx="6130">
                  <c:v>-0.18910267949104309</c:v>
                </c:pt>
                <c:pt idx="6131">
                  <c:v>-8.5791870951652527E-2</c:v>
                </c:pt>
                <c:pt idx="6132">
                  <c:v>2.0132435485720634E-2</c:v>
                </c:pt>
                <c:pt idx="6133">
                  <c:v>9.1248661279678345E-2</c:v>
                </c:pt>
                <c:pt idx="6134">
                  <c:v>0.13596205413341522</c:v>
                </c:pt>
                <c:pt idx="6135">
                  <c:v>0.15024980902671814</c:v>
                </c:pt>
                <c:pt idx="6136">
                  <c:v>0.1458800882101059</c:v>
                </c:pt>
                <c:pt idx="6137">
                  <c:v>0.14066147804260254</c:v>
                </c:pt>
                <c:pt idx="6138">
                  <c:v>0.13879247009754181</c:v>
                </c:pt>
                <c:pt idx="6139">
                  <c:v>0.15100114047527313</c:v>
                </c:pt>
                <c:pt idx="6140">
                  <c:v>0.17038735747337341</c:v>
                </c:pt>
                <c:pt idx="6141">
                  <c:v>0.19606529176235199</c:v>
                </c:pt>
                <c:pt idx="6142">
                  <c:v>0.23253694176673889</c:v>
                </c:pt>
                <c:pt idx="6143">
                  <c:v>0.2660754919052124</c:v>
                </c:pt>
                <c:pt idx="6144">
                  <c:v>0.28418976068496704</c:v>
                </c:pt>
                <c:pt idx="6145">
                  <c:v>0.29437056183815002</c:v>
                </c:pt>
                <c:pt idx="6146">
                  <c:v>0.29615673422813416</c:v>
                </c:pt>
                <c:pt idx="6147">
                  <c:v>0.28304412961006165</c:v>
                </c:pt>
                <c:pt idx="6148">
                  <c:v>0.21791549026966095</c:v>
                </c:pt>
                <c:pt idx="6149">
                  <c:v>0.12500973045825958</c:v>
                </c:pt>
                <c:pt idx="6150">
                  <c:v>3.2760228961706161E-2</c:v>
                </c:pt>
                <c:pt idx="6151">
                  <c:v>-3.1722061336040497E-2</c:v>
                </c:pt>
                <c:pt idx="6152">
                  <c:v>-5.2339721471071243E-2</c:v>
                </c:pt>
                <c:pt idx="6153">
                  <c:v>-4.0878769010305405E-2</c:v>
                </c:pt>
                <c:pt idx="6154">
                  <c:v>-2.6301424950361252E-2</c:v>
                </c:pt>
                <c:pt idx="6155">
                  <c:v>-7.4487682431936264E-3</c:v>
                </c:pt>
                <c:pt idx="6156">
                  <c:v>5.8212303556501865E-3</c:v>
                </c:pt>
                <c:pt idx="6157">
                  <c:v>-1.8674223683774471E-3</c:v>
                </c:pt>
                <c:pt idx="6158">
                  <c:v>-1.1308328248560429E-2</c:v>
                </c:pt>
                <c:pt idx="6159">
                  <c:v>-3.4066639840602875E-2</c:v>
                </c:pt>
                <c:pt idx="6160">
                  <c:v>-7.3655061423778534E-2</c:v>
                </c:pt>
                <c:pt idx="6161">
                  <c:v>-0.1491142213344574</c:v>
                </c:pt>
                <c:pt idx="6162">
                  <c:v>-0.26441073417663574</c:v>
                </c:pt>
                <c:pt idx="6163">
                  <c:v>-0.40581265091896057</c:v>
                </c:pt>
                <c:pt idx="6164">
                  <c:v>-0.56901812553405762</c:v>
                </c:pt>
                <c:pt idx="6165">
                  <c:v>-0.70968300104141235</c:v>
                </c:pt>
                <c:pt idx="6166">
                  <c:v>-0.77005982398986816</c:v>
                </c:pt>
                <c:pt idx="6167">
                  <c:v>-0.71210193634033203</c:v>
                </c:pt>
                <c:pt idx="6168">
                  <c:v>-0.55794882774353027</c:v>
                </c:pt>
                <c:pt idx="6169">
                  <c:v>-0.38632088899612427</c:v>
                </c:pt>
                <c:pt idx="6170">
                  <c:v>-0.24240978062152863</c:v>
                </c:pt>
                <c:pt idx="6171">
                  <c:v>-0.15165689587593079</c:v>
                </c:pt>
                <c:pt idx="6172">
                  <c:v>-0.12227822840213776</c:v>
                </c:pt>
                <c:pt idx="6173">
                  <c:v>-0.15383361279964447</c:v>
                </c:pt>
                <c:pt idx="6174">
                  <c:v>-0.22580182552337646</c:v>
                </c:pt>
                <c:pt idx="6175">
                  <c:v>-0.303232342004776</c:v>
                </c:pt>
                <c:pt idx="6176">
                  <c:v>-0.37664797902107239</c:v>
                </c:pt>
                <c:pt idx="6177">
                  <c:v>-0.42967227101325989</c:v>
                </c:pt>
                <c:pt idx="6178">
                  <c:v>-0.45587748289108276</c:v>
                </c:pt>
                <c:pt idx="6179">
                  <c:v>-0.45036411285400391</c:v>
                </c:pt>
                <c:pt idx="6180">
                  <c:v>-0.42569312453269958</c:v>
                </c:pt>
                <c:pt idx="6181">
                  <c:v>-0.37073582410812378</c:v>
                </c:pt>
                <c:pt idx="6182">
                  <c:v>-0.30999204516410828</c:v>
                </c:pt>
                <c:pt idx="6183">
                  <c:v>-0.25473570823669434</c:v>
                </c:pt>
                <c:pt idx="6184">
                  <c:v>-0.22039158642292023</c:v>
                </c:pt>
                <c:pt idx="6185">
                  <c:v>-0.19996760785579681</c:v>
                </c:pt>
                <c:pt idx="6186">
                  <c:v>-0.17677786946296692</c:v>
                </c:pt>
                <c:pt idx="6187">
                  <c:v>-0.15740390121936798</c:v>
                </c:pt>
                <c:pt idx="6188">
                  <c:v>-0.14041906595230103</c:v>
                </c:pt>
                <c:pt idx="6189">
                  <c:v>-0.12127231806516647</c:v>
                </c:pt>
                <c:pt idx="6190">
                  <c:v>-0.10086610913276672</c:v>
                </c:pt>
                <c:pt idx="6191">
                  <c:v>-6.4451053738594055E-2</c:v>
                </c:pt>
                <c:pt idx="6192">
                  <c:v>-1.8737625330686569E-2</c:v>
                </c:pt>
                <c:pt idx="6193">
                  <c:v>3.9821583777666092E-2</c:v>
                </c:pt>
                <c:pt idx="6194">
                  <c:v>0.10120478272438049</c:v>
                </c:pt>
                <c:pt idx="6195">
                  <c:v>0.16215671598911285</c:v>
                </c:pt>
                <c:pt idx="6196">
                  <c:v>0.21020041406154633</c:v>
                </c:pt>
                <c:pt idx="6197">
                  <c:v>0.2534649670124054</c:v>
                </c:pt>
                <c:pt idx="6198">
                  <c:v>0.27486294507980347</c:v>
                </c:pt>
                <c:pt idx="6199">
                  <c:v>0.27341106534004211</c:v>
                </c:pt>
                <c:pt idx="6200">
                  <c:v>0.25536391139030457</c:v>
                </c:pt>
                <c:pt idx="6201">
                  <c:v>0.23774272203445435</c:v>
                </c:pt>
                <c:pt idx="6202">
                  <c:v>0.2258133590221405</c:v>
                </c:pt>
                <c:pt idx="6203">
                  <c:v>0.22100946307182312</c:v>
                </c:pt>
                <c:pt idx="6204">
                  <c:v>0.21988427639007568</c:v>
                </c:pt>
                <c:pt idx="6205">
                  <c:v>0.23704896867275238</c:v>
                </c:pt>
                <c:pt idx="6206">
                  <c:v>0.24851758778095245</c:v>
                </c:pt>
                <c:pt idx="6207">
                  <c:v>0.2475462406873703</c:v>
                </c:pt>
                <c:pt idx="6208">
                  <c:v>0.23094780743122101</c:v>
                </c:pt>
                <c:pt idx="6209">
                  <c:v>0.2117459774017334</c:v>
                </c:pt>
                <c:pt idx="6210">
                  <c:v>0.21532207727432251</c:v>
                </c:pt>
                <c:pt idx="6211">
                  <c:v>0.24573791027069092</c:v>
                </c:pt>
                <c:pt idx="6212">
                  <c:v>0.32371523976325989</c:v>
                </c:pt>
                <c:pt idx="6213">
                  <c:v>0.44600957632064819</c:v>
                </c:pt>
                <c:pt idx="6214">
                  <c:v>0.58801543712615967</c:v>
                </c:pt>
                <c:pt idx="6215">
                  <c:v>0.65072876214981079</c:v>
                </c:pt>
                <c:pt idx="6216">
                  <c:v>0.5822564959526062</c:v>
                </c:pt>
                <c:pt idx="6217">
                  <c:v>0.3888835608959198</c:v>
                </c:pt>
                <c:pt idx="6218">
                  <c:v>0.1517585963010788</c:v>
                </c:pt>
                <c:pt idx="6219">
                  <c:v>-6.1133846640586853E-2</c:v>
                </c:pt>
                <c:pt idx="6220">
                  <c:v>-0.20391124486923218</c:v>
                </c:pt>
                <c:pt idx="6221">
                  <c:v>-0.23133519291877747</c:v>
                </c:pt>
                <c:pt idx="6222">
                  <c:v>-0.14784856140613556</c:v>
                </c:pt>
                <c:pt idx="6223">
                  <c:v>2.5641519576311111E-2</c:v>
                </c:pt>
                <c:pt idx="6224">
                  <c:v>0.21843253076076508</c:v>
                </c:pt>
                <c:pt idx="6225">
                  <c:v>0.35587972402572632</c:v>
                </c:pt>
                <c:pt idx="6226">
                  <c:v>0.39538025856018066</c:v>
                </c:pt>
                <c:pt idx="6227">
                  <c:v>0.36661085486412048</c:v>
                </c:pt>
                <c:pt idx="6228">
                  <c:v>0.27762505412101746</c:v>
                </c:pt>
                <c:pt idx="6229">
                  <c:v>0.17412212491035461</c:v>
                </c:pt>
                <c:pt idx="6230">
                  <c:v>8.5237257182598114E-2</c:v>
                </c:pt>
                <c:pt idx="6231">
                  <c:v>-8.2699591293931007E-3</c:v>
                </c:pt>
                <c:pt idx="6232">
                  <c:v>-0.1057262048125267</c:v>
                </c:pt>
                <c:pt idx="6233">
                  <c:v>-0.19306519627571106</c:v>
                </c:pt>
                <c:pt idx="6234">
                  <c:v>-0.25504228472709656</c:v>
                </c:pt>
                <c:pt idx="6235">
                  <c:v>-0.28114122152328491</c:v>
                </c:pt>
                <c:pt idx="6236">
                  <c:v>-0.25988814234733582</c:v>
                </c:pt>
                <c:pt idx="6237">
                  <c:v>-0.19164338707923889</c:v>
                </c:pt>
                <c:pt idx="6238">
                  <c:v>-9.2799626290798187E-2</c:v>
                </c:pt>
                <c:pt idx="6239">
                  <c:v>2.1554712206125259E-2</c:v>
                </c:pt>
                <c:pt idx="6240">
                  <c:v>0.12983298301696777</c:v>
                </c:pt>
                <c:pt idx="6241">
                  <c:v>0.20867732167243958</c:v>
                </c:pt>
                <c:pt idx="6242">
                  <c:v>0.25291803479194641</c:v>
                </c:pt>
                <c:pt idx="6243">
                  <c:v>0.26971149444580078</c:v>
                </c:pt>
                <c:pt idx="6244">
                  <c:v>0.25983250141143799</c:v>
                </c:pt>
                <c:pt idx="6245">
                  <c:v>0.2377491295337677</c:v>
                </c:pt>
                <c:pt idx="6246">
                  <c:v>0.21189916133880615</c:v>
                </c:pt>
                <c:pt idx="6247">
                  <c:v>0.1996004730463028</c:v>
                </c:pt>
                <c:pt idx="6248">
                  <c:v>0.19949367642402649</c:v>
                </c:pt>
                <c:pt idx="6249">
                  <c:v>0.19059890508651733</c:v>
                </c:pt>
                <c:pt idx="6250">
                  <c:v>0.17711877822875977</c:v>
                </c:pt>
                <c:pt idx="6251">
                  <c:v>0.15932650864124298</c:v>
                </c:pt>
                <c:pt idx="6252">
                  <c:v>0.13369810581207275</c:v>
                </c:pt>
                <c:pt idx="6253">
                  <c:v>9.9721707403659821E-2</c:v>
                </c:pt>
                <c:pt idx="6254">
                  <c:v>6.0872588306665421E-2</c:v>
                </c:pt>
                <c:pt idx="6255">
                  <c:v>2.0396929234266281E-2</c:v>
                </c:pt>
                <c:pt idx="6256">
                  <c:v>-1.9948629662394524E-2</c:v>
                </c:pt>
                <c:pt idx="6257">
                  <c:v>-8.1194497644901276E-2</c:v>
                </c:pt>
                <c:pt idx="6258">
                  <c:v>-0.13544921576976776</c:v>
                </c:pt>
                <c:pt idx="6259">
                  <c:v>-0.17635531723499298</c:v>
                </c:pt>
                <c:pt idx="6260">
                  <c:v>-0.1989370584487915</c:v>
                </c:pt>
                <c:pt idx="6261">
                  <c:v>-0.19570708274841309</c:v>
                </c:pt>
                <c:pt idx="6262">
                  <c:v>-0.14989645779132843</c:v>
                </c:pt>
                <c:pt idx="6263">
                  <c:v>-7.7548295259475708E-2</c:v>
                </c:pt>
                <c:pt idx="6264">
                  <c:v>1.0466780513525009E-2</c:v>
                </c:pt>
                <c:pt idx="6265">
                  <c:v>8.399287611246109E-2</c:v>
                </c:pt>
                <c:pt idx="6266">
                  <c:v>0.12269072979688644</c:v>
                </c:pt>
                <c:pt idx="6267">
                  <c:v>0.14898432791233063</c:v>
                </c:pt>
                <c:pt idx="6268">
                  <c:v>0.15098462998867035</c:v>
                </c:pt>
                <c:pt idx="6269">
                  <c:v>9.6120253205299377E-2</c:v>
                </c:pt>
                <c:pt idx="6270">
                  <c:v>-2.6652541011571884E-2</c:v>
                </c:pt>
                <c:pt idx="6271">
                  <c:v>-0.22268231213092804</c:v>
                </c:pt>
                <c:pt idx="6272">
                  <c:v>-0.45480263233184814</c:v>
                </c:pt>
                <c:pt idx="6273">
                  <c:v>-0.64032906293869019</c:v>
                </c:pt>
                <c:pt idx="6274">
                  <c:v>-0.72046780586242676</c:v>
                </c:pt>
                <c:pt idx="6275">
                  <c:v>-0.66919904947280884</c:v>
                </c:pt>
                <c:pt idx="6276">
                  <c:v>-0.53408008813858032</c:v>
                </c:pt>
                <c:pt idx="6277">
                  <c:v>-0.3624022901058197</c:v>
                </c:pt>
                <c:pt idx="6278">
                  <c:v>-0.20447444915771484</c:v>
                </c:pt>
                <c:pt idx="6279">
                  <c:v>-8.8889002799987793E-2</c:v>
                </c:pt>
                <c:pt idx="6280">
                  <c:v>-3.7146180868148804E-2</c:v>
                </c:pt>
                <c:pt idx="6281">
                  <c:v>-4.9241639673709869E-2</c:v>
                </c:pt>
                <c:pt idx="6282">
                  <c:v>-0.10620984435081482</c:v>
                </c:pt>
                <c:pt idx="6283">
                  <c:v>-0.20420554280281067</c:v>
                </c:pt>
                <c:pt idx="6284">
                  <c:v>-0.31158900260925293</c:v>
                </c:pt>
                <c:pt idx="6285">
                  <c:v>-0.41849151253700256</c:v>
                </c:pt>
                <c:pt idx="6286">
                  <c:v>-0.50259840488433838</c:v>
                </c:pt>
                <c:pt idx="6287">
                  <c:v>-0.562122642993927</c:v>
                </c:pt>
                <c:pt idx="6288">
                  <c:v>-0.61441779136657715</c:v>
                </c:pt>
                <c:pt idx="6289">
                  <c:v>-0.64850175380706787</c:v>
                </c:pt>
                <c:pt idx="6290">
                  <c:v>-0.66878843307495117</c:v>
                </c:pt>
                <c:pt idx="6291">
                  <c:v>-0.67909032106399536</c:v>
                </c:pt>
                <c:pt idx="6292">
                  <c:v>-0.69010674953460693</c:v>
                </c:pt>
                <c:pt idx="6293">
                  <c:v>-0.67037671804428101</c:v>
                </c:pt>
                <c:pt idx="6294">
                  <c:v>-0.61112219095230103</c:v>
                </c:pt>
                <c:pt idx="6295">
                  <c:v>-0.53090530633926392</c:v>
                </c:pt>
                <c:pt idx="6296">
                  <c:v>-0.44557490944862366</c:v>
                </c:pt>
                <c:pt idx="6297">
                  <c:v>-0.35588350892066956</c:v>
                </c:pt>
                <c:pt idx="6298">
                  <c:v>-0.25577741861343384</c:v>
                </c:pt>
                <c:pt idx="6299">
                  <c:v>-0.15088802576065063</c:v>
                </c:pt>
                <c:pt idx="6300">
                  <c:v>-4.1212394833564758E-2</c:v>
                </c:pt>
                <c:pt idx="6301">
                  <c:v>6.9909632205963135E-2</c:v>
                </c:pt>
                <c:pt idx="6302">
                  <c:v>0.17348688840866089</c:v>
                </c:pt>
                <c:pt idx="6303">
                  <c:v>0.26478943228721619</c:v>
                </c:pt>
                <c:pt idx="6304">
                  <c:v>0.32957270741462708</c:v>
                </c:pt>
                <c:pt idx="6305">
                  <c:v>0.3711489737033844</c:v>
                </c:pt>
                <c:pt idx="6306">
                  <c:v>0.38655084371566772</c:v>
                </c:pt>
                <c:pt idx="6307">
                  <c:v>0.38285458087921143</c:v>
                </c:pt>
                <c:pt idx="6308">
                  <c:v>0.35186868906021118</c:v>
                </c:pt>
                <c:pt idx="6309">
                  <c:v>0.30860620737075806</c:v>
                </c:pt>
                <c:pt idx="6310">
                  <c:v>0.26849019527435303</c:v>
                </c:pt>
                <c:pt idx="6311">
                  <c:v>0.25782620906829834</c:v>
                </c:pt>
                <c:pt idx="6312">
                  <c:v>0.30362164974212646</c:v>
                </c:pt>
                <c:pt idx="6313">
                  <c:v>0.35747838020324707</c:v>
                </c:pt>
                <c:pt idx="6314">
                  <c:v>0.38831484317779541</c:v>
                </c:pt>
                <c:pt idx="6315">
                  <c:v>0.38263526558876038</c:v>
                </c:pt>
                <c:pt idx="6316">
                  <c:v>0.35064351558685303</c:v>
                </c:pt>
                <c:pt idx="6317">
                  <c:v>0.31124997138977051</c:v>
                </c:pt>
                <c:pt idx="6318">
                  <c:v>0.29506593942642212</c:v>
                </c:pt>
                <c:pt idx="6319">
                  <c:v>0.34935319423675537</c:v>
                </c:pt>
                <c:pt idx="6320">
                  <c:v>0.4794190526008606</c:v>
                </c:pt>
                <c:pt idx="6321">
                  <c:v>0.59450942277908325</c:v>
                </c:pt>
                <c:pt idx="6322">
                  <c:v>0.60955363512039185</c:v>
                </c:pt>
                <c:pt idx="6323">
                  <c:v>0.51153391599655151</c:v>
                </c:pt>
                <c:pt idx="6324">
                  <c:v>0.32423031330108643</c:v>
                </c:pt>
                <c:pt idx="6325">
                  <c:v>9.4585299491882324E-2</c:v>
                </c:pt>
                <c:pt idx="6326">
                  <c:v>-0.11747635155916214</c:v>
                </c:pt>
                <c:pt idx="6327">
                  <c:v>-0.25691816210746765</c:v>
                </c:pt>
                <c:pt idx="6328">
                  <c:v>-0.29805707931518555</c:v>
                </c:pt>
                <c:pt idx="6329">
                  <c:v>-0.22925394773483276</c:v>
                </c:pt>
                <c:pt idx="6330">
                  <c:v>-2.3956984281539917E-2</c:v>
                </c:pt>
                <c:pt idx="6331">
                  <c:v>0.21007633209228516</c:v>
                </c:pt>
                <c:pt idx="6332">
                  <c:v>0.36308425664901733</c:v>
                </c:pt>
                <c:pt idx="6333">
                  <c:v>0.3939799964427948</c:v>
                </c:pt>
                <c:pt idx="6334">
                  <c:v>0.34487342834472656</c:v>
                </c:pt>
                <c:pt idx="6335">
                  <c:v>0.22615927457809448</c:v>
                </c:pt>
                <c:pt idx="6336">
                  <c:v>8.1532306969165802E-2</c:v>
                </c:pt>
                <c:pt idx="6337">
                  <c:v>-5.597957968711853E-2</c:v>
                </c:pt>
                <c:pt idx="6338">
                  <c:v>-0.15495249629020691</c:v>
                </c:pt>
                <c:pt idx="6339">
                  <c:v>-0.22163030505180359</c:v>
                </c:pt>
                <c:pt idx="6340">
                  <c:v>-0.25908607244491577</c:v>
                </c:pt>
                <c:pt idx="6341">
                  <c:v>-0.28137773275375366</c:v>
                </c:pt>
                <c:pt idx="6342">
                  <c:v>-0.28707343339920044</c:v>
                </c:pt>
                <c:pt idx="6343">
                  <c:v>-0.26991716027259827</c:v>
                </c:pt>
                <c:pt idx="6344">
                  <c:v>-0.226265549659729</c:v>
                </c:pt>
                <c:pt idx="6345">
                  <c:v>-0.16310642659664154</c:v>
                </c:pt>
                <c:pt idx="6346">
                  <c:v>-9.9236100912094116E-2</c:v>
                </c:pt>
                <c:pt idx="6347">
                  <c:v>-3.9082225412130356E-2</c:v>
                </c:pt>
                <c:pt idx="6348">
                  <c:v>4.7784377820789814E-3</c:v>
                </c:pt>
                <c:pt idx="6349">
                  <c:v>3.9690501987934113E-2</c:v>
                </c:pt>
                <c:pt idx="6350">
                  <c:v>6.6493086516857147E-2</c:v>
                </c:pt>
                <c:pt idx="6351">
                  <c:v>8.8116183876991272E-2</c:v>
                </c:pt>
                <c:pt idx="6352">
                  <c:v>0.11066357046365738</c:v>
                </c:pt>
                <c:pt idx="6353">
                  <c:v>0.1344505250453949</c:v>
                </c:pt>
                <c:pt idx="6354">
                  <c:v>0.16325581073760986</c:v>
                </c:pt>
                <c:pt idx="6355">
                  <c:v>0.19326646625995636</c:v>
                </c:pt>
                <c:pt idx="6356">
                  <c:v>0.21199594438076019</c:v>
                </c:pt>
                <c:pt idx="6357">
                  <c:v>0.21842169761657715</c:v>
                </c:pt>
                <c:pt idx="6358">
                  <c:v>0.21045005321502686</c:v>
                </c:pt>
                <c:pt idx="6359">
                  <c:v>0.18053366243839264</c:v>
                </c:pt>
                <c:pt idx="6360">
                  <c:v>0.13595899939537048</c:v>
                </c:pt>
                <c:pt idx="6361">
                  <c:v>7.3715850710868835E-2</c:v>
                </c:pt>
                <c:pt idx="6362">
                  <c:v>-1.1085951700806618E-3</c:v>
                </c:pt>
                <c:pt idx="6363">
                  <c:v>-6.997198611497879E-2</c:v>
                </c:pt>
                <c:pt idx="6364">
                  <c:v>-0.13578961789608002</c:v>
                </c:pt>
                <c:pt idx="6365">
                  <c:v>-0.18976293504238129</c:v>
                </c:pt>
                <c:pt idx="6366">
                  <c:v>-0.2310432642698288</c:v>
                </c:pt>
                <c:pt idx="6367">
                  <c:v>-0.26150786876678467</c:v>
                </c:pt>
                <c:pt idx="6368">
                  <c:v>-0.27907809615135193</c:v>
                </c:pt>
                <c:pt idx="6369">
                  <c:v>-0.29996782541275024</c:v>
                </c:pt>
                <c:pt idx="6370">
                  <c:v>-0.30809766054153442</c:v>
                </c:pt>
                <c:pt idx="6371">
                  <c:v>-0.30287769436836243</c:v>
                </c:pt>
                <c:pt idx="6372">
                  <c:v>-0.29143756628036499</c:v>
                </c:pt>
                <c:pt idx="6373">
                  <c:v>-0.27396106719970703</c:v>
                </c:pt>
                <c:pt idx="6374">
                  <c:v>-0.24055251479148865</c:v>
                </c:pt>
                <c:pt idx="6375">
                  <c:v>-0.19169706106185913</c:v>
                </c:pt>
                <c:pt idx="6376">
                  <c:v>-0.12625333666801453</c:v>
                </c:pt>
                <c:pt idx="6377">
                  <c:v>-5.2198700606822968E-2</c:v>
                </c:pt>
                <c:pt idx="6378">
                  <c:v>3.2779574394226074E-2</c:v>
                </c:pt>
                <c:pt idx="6379">
                  <c:v>0.1083323061466217</c:v>
                </c:pt>
                <c:pt idx="6380">
                  <c:v>0.18943141400814056</c:v>
                </c:pt>
                <c:pt idx="6381">
                  <c:v>0.25036251544952393</c:v>
                </c:pt>
                <c:pt idx="6382">
                  <c:v>0.22907616198062897</c:v>
                </c:pt>
                <c:pt idx="6383">
                  <c:v>8.6502701044082642E-2</c:v>
                </c:pt>
                <c:pt idx="6384">
                  <c:v>-0.16323521733283997</c:v>
                </c:pt>
                <c:pt idx="6385">
                  <c:v>-0.44618237018585205</c:v>
                </c:pt>
                <c:pt idx="6386">
                  <c:v>-0.6359635591506958</c:v>
                </c:pt>
                <c:pt idx="6387">
                  <c:v>-0.66360408067703247</c:v>
                </c:pt>
                <c:pt idx="6388">
                  <c:v>-0.52330183982849121</c:v>
                </c:pt>
                <c:pt idx="6389">
                  <c:v>-0.29915770888328552</c:v>
                </c:pt>
                <c:pt idx="6390">
                  <c:v>-7.3094218969345093E-2</c:v>
                </c:pt>
                <c:pt idx="6391">
                  <c:v>8.5669264197349548E-2</c:v>
                </c:pt>
                <c:pt idx="6392">
                  <c:v>0.1435600072145462</c:v>
                </c:pt>
                <c:pt idx="6393">
                  <c:v>0.10413486510515213</c:v>
                </c:pt>
                <c:pt idx="6394">
                  <c:v>8.5755838081240654E-3</c:v>
                </c:pt>
                <c:pt idx="6395">
                  <c:v>-0.11948013305664062</c:v>
                </c:pt>
                <c:pt idx="6396">
                  <c:v>-0.2515910267829895</c:v>
                </c:pt>
                <c:pt idx="6397">
                  <c:v>-0.37218776345252991</c:v>
                </c:pt>
                <c:pt idx="6398">
                  <c:v>-0.4670754075050354</c:v>
                </c:pt>
                <c:pt idx="6399">
                  <c:v>-0.51648640632629395</c:v>
                </c:pt>
                <c:pt idx="6400">
                  <c:v>-0.50861835479736328</c:v>
                </c:pt>
                <c:pt idx="6401">
                  <c:v>-0.44160857796669006</c:v>
                </c:pt>
                <c:pt idx="6402">
                  <c:v>-0.3212030827999115</c:v>
                </c:pt>
                <c:pt idx="6403">
                  <c:v>-0.18786478042602539</c:v>
                </c:pt>
                <c:pt idx="6404">
                  <c:v>-7.1329101920127869E-2</c:v>
                </c:pt>
                <c:pt idx="6405">
                  <c:v>-1.4207943342626095E-2</c:v>
                </c:pt>
                <c:pt idx="6406">
                  <c:v>-2.7523482218384743E-2</c:v>
                </c:pt>
                <c:pt idx="6407">
                  <c:v>-8.9607290923595428E-2</c:v>
                </c:pt>
                <c:pt idx="6408">
                  <c:v>-0.16575610637664795</c:v>
                </c:pt>
                <c:pt idx="6409">
                  <c:v>-0.22643303871154785</c:v>
                </c:pt>
                <c:pt idx="6410">
                  <c:v>-0.26113057136535645</c:v>
                </c:pt>
                <c:pt idx="6411">
                  <c:v>-0.25942602753639221</c:v>
                </c:pt>
                <c:pt idx="6412">
                  <c:v>-0.21642290055751801</c:v>
                </c:pt>
                <c:pt idx="6413">
                  <c:v>-0.15546032786369324</c:v>
                </c:pt>
                <c:pt idx="6414">
                  <c:v>-8.7639749050140381E-2</c:v>
                </c:pt>
                <c:pt idx="6415">
                  <c:v>-3.0298210680484772E-2</c:v>
                </c:pt>
                <c:pt idx="6416">
                  <c:v>-3.464200533926487E-3</c:v>
                </c:pt>
                <c:pt idx="6417">
                  <c:v>-5.5881985463202E-3</c:v>
                </c:pt>
                <c:pt idx="6418">
                  <c:v>-1.267433725297451E-2</c:v>
                </c:pt>
                <c:pt idx="6419">
                  <c:v>-2.5333225727081299E-2</c:v>
                </c:pt>
                <c:pt idx="6420">
                  <c:v>-3.6440204828977585E-2</c:v>
                </c:pt>
                <c:pt idx="6421">
                  <c:v>-4.8089794814586639E-2</c:v>
                </c:pt>
                <c:pt idx="6422">
                  <c:v>-6.3418157398700714E-2</c:v>
                </c:pt>
                <c:pt idx="6423">
                  <c:v>-7.8551061451435089E-2</c:v>
                </c:pt>
                <c:pt idx="6424">
                  <c:v>-8.8748037815093994E-2</c:v>
                </c:pt>
                <c:pt idx="6425">
                  <c:v>-8.937399834394455E-2</c:v>
                </c:pt>
                <c:pt idx="6426">
                  <c:v>-7.2792626917362213E-2</c:v>
                </c:pt>
                <c:pt idx="6427">
                  <c:v>-4.9667537212371826E-2</c:v>
                </c:pt>
                <c:pt idx="6428">
                  <c:v>-1.4387043192982674E-2</c:v>
                </c:pt>
                <c:pt idx="6429">
                  <c:v>4.8525091260671616E-2</c:v>
                </c:pt>
                <c:pt idx="6430">
                  <c:v>0.13005563616752625</c:v>
                </c:pt>
                <c:pt idx="6431">
                  <c:v>0.20207288861274719</c:v>
                </c:pt>
                <c:pt idx="6432">
                  <c:v>0.27217313647270203</c:v>
                </c:pt>
                <c:pt idx="6433">
                  <c:v>0.33161488175392151</c:v>
                </c:pt>
                <c:pt idx="6434">
                  <c:v>0.36990046501159668</c:v>
                </c:pt>
                <c:pt idx="6435">
                  <c:v>0.39650115370750427</c:v>
                </c:pt>
                <c:pt idx="6436">
                  <c:v>0.41358241438865662</c:v>
                </c:pt>
                <c:pt idx="6437">
                  <c:v>0.41915124654769897</c:v>
                </c:pt>
                <c:pt idx="6438">
                  <c:v>0.40934151411056519</c:v>
                </c:pt>
                <c:pt idx="6439">
                  <c:v>0.38765361905097961</c:v>
                </c:pt>
                <c:pt idx="6440">
                  <c:v>0.34911367297172546</c:v>
                </c:pt>
                <c:pt idx="6441">
                  <c:v>0.27087372541427612</c:v>
                </c:pt>
                <c:pt idx="6442">
                  <c:v>0.15653061866760254</c:v>
                </c:pt>
                <c:pt idx="6443">
                  <c:v>1.277286559343338E-2</c:v>
                </c:pt>
                <c:pt idx="6444">
                  <c:v>-0.17016632854938507</c:v>
                </c:pt>
                <c:pt idx="6445">
                  <c:v>-0.28251761198043823</c:v>
                </c:pt>
                <c:pt idx="6446">
                  <c:v>-0.29735514521598816</c:v>
                </c:pt>
                <c:pt idx="6447">
                  <c:v>-0.23290309309959412</c:v>
                </c:pt>
                <c:pt idx="6448">
                  <c:v>-0.13305079936981201</c:v>
                </c:pt>
                <c:pt idx="6449">
                  <c:v>-2.5955649092793465E-2</c:v>
                </c:pt>
                <c:pt idx="6450">
                  <c:v>6.1764612793922424E-2</c:v>
                </c:pt>
                <c:pt idx="6451">
                  <c:v>0.11610564589500427</c:v>
                </c:pt>
                <c:pt idx="6452">
                  <c:v>0.1320156455039978</c:v>
                </c:pt>
                <c:pt idx="6453">
                  <c:v>0.10871366411447525</c:v>
                </c:pt>
                <c:pt idx="6454">
                  <c:v>6.5643154084682465E-2</c:v>
                </c:pt>
                <c:pt idx="6455">
                  <c:v>1.0620445013046265E-2</c:v>
                </c:pt>
                <c:pt idx="6456">
                  <c:v>-4.0181219577789307E-2</c:v>
                </c:pt>
                <c:pt idx="6457">
                  <c:v>-7.2428062558174133E-2</c:v>
                </c:pt>
                <c:pt idx="6458">
                  <c:v>-8.5453316569328308E-2</c:v>
                </c:pt>
                <c:pt idx="6459">
                  <c:v>-8.3830177783966064E-2</c:v>
                </c:pt>
                <c:pt idx="6460">
                  <c:v>-8.2195796072483063E-2</c:v>
                </c:pt>
                <c:pt idx="6461">
                  <c:v>-6.9381490349769592E-2</c:v>
                </c:pt>
                <c:pt idx="6462">
                  <c:v>-5.1910091191530228E-2</c:v>
                </c:pt>
                <c:pt idx="6463">
                  <c:v>-2.056865394115448E-2</c:v>
                </c:pt>
                <c:pt idx="6464">
                  <c:v>1.2882247567176819E-2</c:v>
                </c:pt>
                <c:pt idx="6465">
                  <c:v>4.7762483358383179E-2</c:v>
                </c:pt>
                <c:pt idx="6466">
                  <c:v>6.9826513528823853E-2</c:v>
                </c:pt>
                <c:pt idx="6467">
                  <c:v>7.2616957128047943E-2</c:v>
                </c:pt>
                <c:pt idx="6468">
                  <c:v>8.0101773142814636E-2</c:v>
                </c:pt>
                <c:pt idx="6469">
                  <c:v>9.6274882555007935E-2</c:v>
                </c:pt>
                <c:pt idx="6470">
                  <c:v>0.12493688613176346</c:v>
                </c:pt>
                <c:pt idx="6471">
                  <c:v>0.16340488195419312</c:v>
                </c:pt>
                <c:pt idx="6472">
                  <c:v>0.19541260600090027</c:v>
                </c:pt>
                <c:pt idx="6473">
                  <c:v>0.21474947035312653</c:v>
                </c:pt>
                <c:pt idx="6474">
                  <c:v>0.22030961513519287</c:v>
                </c:pt>
                <c:pt idx="6475">
                  <c:v>0.21469448506832123</c:v>
                </c:pt>
                <c:pt idx="6476">
                  <c:v>0.20524266362190247</c:v>
                </c:pt>
                <c:pt idx="6477">
                  <c:v>0.19932453334331512</c:v>
                </c:pt>
                <c:pt idx="6478">
                  <c:v>0.19925422966480255</c:v>
                </c:pt>
                <c:pt idx="6479">
                  <c:v>0.20524775981903076</c:v>
                </c:pt>
                <c:pt idx="6480">
                  <c:v>0.2078147828578949</c:v>
                </c:pt>
                <c:pt idx="6481">
                  <c:v>0.21449877321720123</c:v>
                </c:pt>
                <c:pt idx="6482">
                  <c:v>0.21552301943302155</c:v>
                </c:pt>
                <c:pt idx="6483">
                  <c:v>0.20508131384849548</c:v>
                </c:pt>
                <c:pt idx="6484">
                  <c:v>0.19484280049800873</c:v>
                </c:pt>
                <c:pt idx="6485">
                  <c:v>0.17354133725166321</c:v>
                </c:pt>
                <c:pt idx="6486">
                  <c:v>0.13464453816413879</c:v>
                </c:pt>
                <c:pt idx="6487">
                  <c:v>8.3031371235847473E-2</c:v>
                </c:pt>
                <c:pt idx="6488">
                  <c:v>2.862539142370224E-2</c:v>
                </c:pt>
                <c:pt idx="6489">
                  <c:v>-5.0732288509607315E-3</c:v>
                </c:pt>
                <c:pt idx="6490">
                  <c:v>-2.239575982093811E-2</c:v>
                </c:pt>
                <c:pt idx="6491">
                  <c:v>-2.0360011607408524E-2</c:v>
                </c:pt>
                <c:pt idx="6492">
                  <c:v>-1.0461574420332909E-2</c:v>
                </c:pt>
                <c:pt idx="6493">
                  <c:v>5.261620506644249E-3</c:v>
                </c:pt>
                <c:pt idx="6494">
                  <c:v>3.082888200879097E-3</c:v>
                </c:pt>
                <c:pt idx="6495">
                  <c:v>5.2930261008441448E-3</c:v>
                </c:pt>
                <c:pt idx="6496">
                  <c:v>3.8141724653542042E-3</c:v>
                </c:pt>
                <c:pt idx="6497">
                  <c:v>4.980131983757019E-3</c:v>
                </c:pt>
                <c:pt idx="6498">
                  <c:v>3.7263156846165657E-3</c:v>
                </c:pt>
                <c:pt idx="6499">
                  <c:v>-7.9058343544602394E-4</c:v>
                </c:pt>
                <c:pt idx="6500">
                  <c:v>-8.3052245900034904E-3</c:v>
                </c:pt>
                <c:pt idx="6501">
                  <c:v>-2.1979212760925293E-2</c:v>
                </c:pt>
                <c:pt idx="6502">
                  <c:v>-3.2287243753671646E-2</c:v>
                </c:pt>
                <c:pt idx="6503">
                  <c:v>-3.1616859138011932E-2</c:v>
                </c:pt>
                <c:pt idx="6504">
                  <c:v>-3.6805495619773865E-2</c:v>
                </c:pt>
                <c:pt idx="6505">
                  <c:v>-3.7585955113172531E-2</c:v>
                </c:pt>
                <c:pt idx="6506">
                  <c:v>-4.2380444705486298E-2</c:v>
                </c:pt>
                <c:pt idx="6507">
                  <c:v>-5.0905078649520874E-2</c:v>
                </c:pt>
                <c:pt idx="6508">
                  <c:v>-5.5017266422510147E-2</c:v>
                </c:pt>
                <c:pt idx="6509">
                  <c:v>-5.9643939137458801E-2</c:v>
                </c:pt>
                <c:pt idx="6510">
                  <c:v>-5.7404752820730209E-2</c:v>
                </c:pt>
                <c:pt idx="6511">
                  <c:v>-5.1498178392648697E-2</c:v>
                </c:pt>
                <c:pt idx="6512">
                  <c:v>-3.9699312299489975E-2</c:v>
                </c:pt>
                <c:pt idx="6513">
                  <c:v>-1.7746999859809875E-2</c:v>
                </c:pt>
                <c:pt idx="6514">
                  <c:v>-2.1395441144704819E-3</c:v>
                </c:pt>
                <c:pt idx="6515">
                  <c:v>1.3505485840141773E-2</c:v>
                </c:pt>
                <c:pt idx="6516">
                  <c:v>1.7105545848608017E-2</c:v>
                </c:pt>
                <c:pt idx="6517">
                  <c:v>1.3490138575434685E-2</c:v>
                </c:pt>
                <c:pt idx="6518">
                  <c:v>-7.6732030138373375E-3</c:v>
                </c:pt>
                <c:pt idx="6519">
                  <c:v>-3.5544414073228836E-2</c:v>
                </c:pt>
                <c:pt idx="6520">
                  <c:v>-6.3405871391296387E-2</c:v>
                </c:pt>
                <c:pt idx="6521">
                  <c:v>-8.5026636719703674E-2</c:v>
                </c:pt>
                <c:pt idx="6522">
                  <c:v>-9.64321568608284E-2</c:v>
                </c:pt>
                <c:pt idx="6523">
                  <c:v>-9.966152161359787E-2</c:v>
                </c:pt>
                <c:pt idx="6524">
                  <c:v>-9.5344804227352142E-2</c:v>
                </c:pt>
                <c:pt idx="6525">
                  <c:v>-9.0057224035263062E-2</c:v>
                </c:pt>
                <c:pt idx="6526">
                  <c:v>-7.9636804759502411E-2</c:v>
                </c:pt>
                <c:pt idx="6527">
                  <c:v>-6.2574014067649841E-2</c:v>
                </c:pt>
                <c:pt idx="6528">
                  <c:v>-3.2006252557039261E-2</c:v>
                </c:pt>
                <c:pt idx="6529">
                  <c:v>-6.1241267248988152E-3</c:v>
                </c:pt>
                <c:pt idx="6530">
                  <c:v>1.5340685844421387E-2</c:v>
                </c:pt>
                <c:pt idx="6531">
                  <c:v>2.1985311061143875E-2</c:v>
                </c:pt>
                <c:pt idx="6532">
                  <c:v>2.2022329270839691E-2</c:v>
                </c:pt>
                <c:pt idx="6533">
                  <c:v>1.3157721608877182E-2</c:v>
                </c:pt>
                <c:pt idx="6534">
                  <c:v>4.305907990783453E-3</c:v>
                </c:pt>
                <c:pt idx="6535">
                  <c:v>-1.4541894197463989E-3</c:v>
                </c:pt>
                <c:pt idx="6536">
                  <c:v>-2.0505910739302635E-2</c:v>
                </c:pt>
                <c:pt idx="6537">
                  <c:v>-3.4890651702880859E-2</c:v>
                </c:pt>
                <c:pt idx="6538">
                  <c:v>-3.4243501722812653E-2</c:v>
                </c:pt>
                <c:pt idx="6539">
                  <c:v>-2.4937864392995834E-2</c:v>
                </c:pt>
                <c:pt idx="6540">
                  <c:v>-1.1867070570588112E-2</c:v>
                </c:pt>
                <c:pt idx="6541">
                  <c:v>-2.0508759189397097E-3</c:v>
                </c:pt>
                <c:pt idx="6542">
                  <c:v>8.4020309150218964E-3</c:v>
                </c:pt>
                <c:pt idx="6543">
                  <c:v>7.0388275198638439E-3</c:v>
                </c:pt>
                <c:pt idx="6544">
                  <c:v>3.5903002135455608E-3</c:v>
                </c:pt>
                <c:pt idx="6545">
                  <c:v>-7.8523913398385048E-3</c:v>
                </c:pt>
                <c:pt idx="6546">
                  <c:v>-2.4975718930363655E-2</c:v>
                </c:pt>
                <c:pt idx="6547">
                  <c:v>-3.5957112908363342E-2</c:v>
                </c:pt>
                <c:pt idx="6548">
                  <c:v>-4.0457591414451599E-2</c:v>
                </c:pt>
                <c:pt idx="6549">
                  <c:v>-4.8037711530923843E-2</c:v>
                </c:pt>
                <c:pt idx="6550">
                  <c:v>-4.8796180635690689E-2</c:v>
                </c:pt>
                <c:pt idx="6551">
                  <c:v>-5.5175866931676865E-2</c:v>
                </c:pt>
                <c:pt idx="6552">
                  <c:v>-6.9891698658466339E-2</c:v>
                </c:pt>
                <c:pt idx="6553">
                  <c:v>-8.1327520310878754E-2</c:v>
                </c:pt>
                <c:pt idx="6554">
                  <c:v>-8.781365305185318E-2</c:v>
                </c:pt>
                <c:pt idx="6555">
                  <c:v>-8.4310829639434814E-2</c:v>
                </c:pt>
                <c:pt idx="6556">
                  <c:v>-8.3226650953292847E-2</c:v>
                </c:pt>
                <c:pt idx="6557">
                  <c:v>-8.4355942904949188E-2</c:v>
                </c:pt>
                <c:pt idx="6558">
                  <c:v>-9.0750724077224731E-2</c:v>
                </c:pt>
                <c:pt idx="6559">
                  <c:v>-9.5447100698947906E-2</c:v>
                </c:pt>
                <c:pt idx="6560">
                  <c:v>-0.10346721112728119</c:v>
                </c:pt>
                <c:pt idx="6561">
                  <c:v>-0.11015141755342484</c:v>
                </c:pt>
                <c:pt idx="6562">
                  <c:v>-0.11564578115940094</c:v>
                </c:pt>
                <c:pt idx="6563">
                  <c:v>-0.11003053933382034</c:v>
                </c:pt>
                <c:pt idx="6564">
                  <c:v>-9.3565814197063446E-2</c:v>
                </c:pt>
                <c:pt idx="6565">
                  <c:v>-6.9630861282348633E-2</c:v>
                </c:pt>
                <c:pt idx="6566">
                  <c:v>-4.668213427066803E-2</c:v>
                </c:pt>
                <c:pt idx="6567">
                  <c:v>-2.5363687425851822E-2</c:v>
                </c:pt>
                <c:pt idx="6568">
                  <c:v>-1.0192190296947956E-2</c:v>
                </c:pt>
                <c:pt idx="6569">
                  <c:v>3.3760522492229939E-3</c:v>
                </c:pt>
                <c:pt idx="6570">
                  <c:v>1.5174921602010727E-2</c:v>
                </c:pt>
                <c:pt idx="6571">
                  <c:v>2.8196128085255623E-2</c:v>
                </c:pt>
                <c:pt idx="6572">
                  <c:v>3.906608372926712E-2</c:v>
                </c:pt>
                <c:pt idx="6573">
                  <c:v>4.9879364669322968E-2</c:v>
                </c:pt>
                <c:pt idx="6574">
                  <c:v>5.4985709488391876E-2</c:v>
                </c:pt>
                <c:pt idx="6575">
                  <c:v>5.4465927183628082E-2</c:v>
                </c:pt>
                <c:pt idx="6576">
                  <c:v>4.926583543419838E-2</c:v>
                </c:pt>
                <c:pt idx="6577">
                  <c:v>4.6136192977428436E-2</c:v>
                </c:pt>
                <c:pt idx="6578">
                  <c:v>4.5317802578210831E-2</c:v>
                </c:pt>
                <c:pt idx="6579">
                  <c:v>4.4465675950050354E-2</c:v>
                </c:pt>
                <c:pt idx="6580">
                  <c:v>3.7743054330348969E-2</c:v>
                </c:pt>
                <c:pt idx="6581">
                  <c:v>2.558942511677742E-2</c:v>
                </c:pt>
                <c:pt idx="6582">
                  <c:v>1.3989759609103203E-2</c:v>
                </c:pt>
                <c:pt idx="6583">
                  <c:v>9.4537250697612762E-3</c:v>
                </c:pt>
                <c:pt idx="6584">
                  <c:v>1.4176309108734131E-2</c:v>
                </c:pt>
                <c:pt idx="6585">
                  <c:v>2.3263376206159592E-2</c:v>
                </c:pt>
                <c:pt idx="6586">
                  <c:v>2.9077058658003807E-2</c:v>
                </c:pt>
                <c:pt idx="6587">
                  <c:v>3.0725624412298203E-2</c:v>
                </c:pt>
                <c:pt idx="6588">
                  <c:v>2.6212364435195923E-2</c:v>
                </c:pt>
                <c:pt idx="6589">
                  <c:v>2.4872435256838799E-2</c:v>
                </c:pt>
                <c:pt idx="6590">
                  <c:v>2.6574995368719101E-2</c:v>
                </c:pt>
                <c:pt idx="6591">
                  <c:v>2.913203090429306E-2</c:v>
                </c:pt>
                <c:pt idx="6592">
                  <c:v>3.3780310302972794E-2</c:v>
                </c:pt>
                <c:pt idx="6593">
                  <c:v>3.3150322735309601E-2</c:v>
                </c:pt>
                <c:pt idx="6594">
                  <c:v>3.0830973759293556E-2</c:v>
                </c:pt>
                <c:pt idx="6595">
                  <c:v>1.8811119720339775E-2</c:v>
                </c:pt>
                <c:pt idx="6596">
                  <c:v>1.2536980211734772E-3</c:v>
                </c:pt>
                <c:pt idx="6597">
                  <c:v>-1.479780301451683E-2</c:v>
                </c:pt>
                <c:pt idx="6598">
                  <c:v>-2.7334634214639664E-2</c:v>
                </c:pt>
                <c:pt idx="6599">
                  <c:v>-2.8922609984874725E-2</c:v>
                </c:pt>
                <c:pt idx="6600">
                  <c:v>-1.5729043632745743E-2</c:v>
                </c:pt>
                <c:pt idx="6601">
                  <c:v>5.1487493328750134E-3</c:v>
                </c:pt>
                <c:pt idx="6602">
                  <c:v>2.4385826662182808E-2</c:v>
                </c:pt>
                <c:pt idx="6603">
                  <c:v>4.3729852885007858E-2</c:v>
                </c:pt>
                <c:pt idx="6604">
                  <c:v>5.5801961570978165E-2</c:v>
                </c:pt>
                <c:pt idx="6605">
                  <c:v>7.1849189698696136E-2</c:v>
                </c:pt>
                <c:pt idx="6606">
                  <c:v>7.3126710951328278E-2</c:v>
                </c:pt>
                <c:pt idx="6607">
                  <c:v>6.9029577076435089E-2</c:v>
                </c:pt>
                <c:pt idx="6608">
                  <c:v>6.1760473996400833E-2</c:v>
                </c:pt>
                <c:pt idx="6609">
                  <c:v>4.2184293270111084E-2</c:v>
                </c:pt>
                <c:pt idx="6610">
                  <c:v>2.9698329046368599E-2</c:v>
                </c:pt>
                <c:pt idx="6611">
                  <c:v>1.9170470535755157E-2</c:v>
                </c:pt>
                <c:pt idx="6612">
                  <c:v>1.7241008579730988E-2</c:v>
                </c:pt>
                <c:pt idx="6613">
                  <c:v>1.3533169403672218E-2</c:v>
                </c:pt>
                <c:pt idx="6614">
                  <c:v>1.5190189704298973E-2</c:v>
                </c:pt>
                <c:pt idx="6615">
                  <c:v>1.6177253797650337E-2</c:v>
                </c:pt>
                <c:pt idx="6616">
                  <c:v>1.5636896714568138E-2</c:v>
                </c:pt>
                <c:pt idx="6617">
                  <c:v>1.246099267154932E-2</c:v>
                </c:pt>
                <c:pt idx="6618">
                  <c:v>1.6778510063886642E-2</c:v>
                </c:pt>
                <c:pt idx="6619">
                  <c:v>2.4079844355583191E-2</c:v>
                </c:pt>
                <c:pt idx="6620">
                  <c:v>2.8448758646845818E-2</c:v>
                </c:pt>
                <c:pt idx="6621">
                  <c:v>2.9478410258889198E-2</c:v>
                </c:pt>
                <c:pt idx="6622">
                  <c:v>2.5365425273776054E-2</c:v>
                </c:pt>
                <c:pt idx="6623">
                  <c:v>2.1167751401662827E-2</c:v>
                </c:pt>
                <c:pt idx="6624">
                  <c:v>1.2066930532455444E-2</c:v>
                </c:pt>
                <c:pt idx="6625">
                  <c:v>6.1136274598538876E-3</c:v>
                </c:pt>
                <c:pt idx="6626">
                  <c:v>-5.3384979255497456E-3</c:v>
                </c:pt>
                <c:pt idx="6627">
                  <c:v>-1.9942933693528175E-2</c:v>
                </c:pt>
                <c:pt idx="6628">
                  <c:v>-2.9906352981925011E-2</c:v>
                </c:pt>
                <c:pt idx="6629">
                  <c:v>-4.561566561460495E-2</c:v>
                </c:pt>
                <c:pt idx="6630">
                  <c:v>-5.6243009865283966E-2</c:v>
                </c:pt>
                <c:pt idx="6631">
                  <c:v>-5.727686733007431E-2</c:v>
                </c:pt>
                <c:pt idx="6632">
                  <c:v>-4.7631960362195969E-2</c:v>
                </c:pt>
                <c:pt idx="6633">
                  <c:v>-3.1998675316572189E-2</c:v>
                </c:pt>
                <c:pt idx="6634">
                  <c:v>-2.0112719386816025E-2</c:v>
                </c:pt>
                <c:pt idx="6635">
                  <c:v>-6.1452961526811123E-3</c:v>
                </c:pt>
                <c:pt idx="6636">
                  <c:v>-4.885887261480093E-3</c:v>
                </c:pt>
                <c:pt idx="6637">
                  <c:v>-2.7384390123188496E-3</c:v>
                </c:pt>
                <c:pt idx="6638">
                  <c:v>-2.7496244292706251E-3</c:v>
                </c:pt>
                <c:pt idx="6639">
                  <c:v>-1.4129253104329109E-3</c:v>
                </c:pt>
                <c:pt idx="6640">
                  <c:v>5.7826698757708073E-3</c:v>
                </c:pt>
                <c:pt idx="6641">
                  <c:v>1.4117911458015442E-2</c:v>
                </c:pt>
                <c:pt idx="6642">
                  <c:v>2.4430204182863235E-2</c:v>
                </c:pt>
                <c:pt idx="6643">
                  <c:v>3.1383618712425232E-2</c:v>
                </c:pt>
                <c:pt idx="6644">
                  <c:v>3.2745294272899628E-2</c:v>
                </c:pt>
                <c:pt idx="6645">
                  <c:v>3.2754309475421906E-2</c:v>
                </c:pt>
                <c:pt idx="6646">
                  <c:v>3.6174342036247253E-2</c:v>
                </c:pt>
                <c:pt idx="6647">
                  <c:v>4.3062947690486908E-2</c:v>
                </c:pt>
                <c:pt idx="6648">
                  <c:v>4.7998048365116119E-2</c:v>
                </c:pt>
                <c:pt idx="6649">
                  <c:v>4.6793907880783081E-2</c:v>
                </c:pt>
                <c:pt idx="6650">
                  <c:v>4.0810581296682358E-2</c:v>
                </c:pt>
                <c:pt idx="6651">
                  <c:v>3.741028904914856E-2</c:v>
                </c:pt>
                <c:pt idx="6652">
                  <c:v>2.9696442186832428E-2</c:v>
                </c:pt>
                <c:pt idx="6653">
                  <c:v>2.338767983019352E-2</c:v>
                </c:pt>
                <c:pt idx="6654">
                  <c:v>1.2398047372698784E-2</c:v>
                </c:pt>
                <c:pt idx="6655">
                  <c:v>9.931245818734169E-3</c:v>
                </c:pt>
                <c:pt idx="6656">
                  <c:v>6.4707337878644466E-3</c:v>
                </c:pt>
                <c:pt idx="6657">
                  <c:v>7.2022434324026108E-5</c:v>
                </c:pt>
                <c:pt idx="6658">
                  <c:v>-7.9084141179919243E-4</c:v>
                </c:pt>
                <c:pt idx="6659">
                  <c:v>-4.4531747698783875E-3</c:v>
                </c:pt>
                <c:pt idx="6660">
                  <c:v>-1.5376130118966103E-2</c:v>
                </c:pt>
                <c:pt idx="6661">
                  <c:v>-3.0984062701463699E-2</c:v>
                </c:pt>
                <c:pt idx="6662">
                  <c:v>-3.796767070889473E-2</c:v>
                </c:pt>
                <c:pt idx="6663">
                  <c:v>-5.0880599766969681E-2</c:v>
                </c:pt>
                <c:pt idx="6664">
                  <c:v>-5.761893093585968E-2</c:v>
                </c:pt>
                <c:pt idx="6665">
                  <c:v>-4.5587565749883652E-2</c:v>
                </c:pt>
                <c:pt idx="6666">
                  <c:v>-4.0130484849214554E-2</c:v>
                </c:pt>
                <c:pt idx="6667">
                  <c:v>-4.9543231725692749E-2</c:v>
                </c:pt>
                <c:pt idx="6668">
                  <c:v>-3.708735853433609E-2</c:v>
                </c:pt>
                <c:pt idx="6669">
                  <c:v>-3.2897960394620895E-2</c:v>
                </c:pt>
                <c:pt idx="6670">
                  <c:v>-3.0218556523323059E-2</c:v>
                </c:pt>
                <c:pt idx="6671">
                  <c:v>-3.1221227720379829E-2</c:v>
                </c:pt>
                <c:pt idx="6672">
                  <c:v>-3.201005607843399E-2</c:v>
                </c:pt>
                <c:pt idx="6673">
                  <c:v>-2.5325896218419075E-2</c:v>
                </c:pt>
                <c:pt idx="6674">
                  <c:v>-1.2651380151510239E-2</c:v>
                </c:pt>
                <c:pt idx="6675">
                  <c:v>-1.8303426913917065E-3</c:v>
                </c:pt>
                <c:pt idx="6676">
                  <c:v>6.8710031919181347E-3</c:v>
                </c:pt>
                <c:pt idx="6677">
                  <c:v>3.4191026352345943E-3</c:v>
                </c:pt>
                <c:pt idx="6678">
                  <c:v>3.2321480102837086E-3</c:v>
                </c:pt>
                <c:pt idx="6679">
                  <c:v>6.317193154245615E-3</c:v>
                </c:pt>
                <c:pt idx="6680">
                  <c:v>5.7217101566493511E-3</c:v>
                </c:pt>
                <c:pt idx="6681">
                  <c:v>6.484523881226778E-3</c:v>
                </c:pt>
                <c:pt idx="6682">
                  <c:v>3.8863443769514561E-3</c:v>
                </c:pt>
                <c:pt idx="6683">
                  <c:v>6.5668155439198017E-3</c:v>
                </c:pt>
                <c:pt idx="6684">
                  <c:v>6.6536352969706059E-3</c:v>
                </c:pt>
                <c:pt idx="6685">
                  <c:v>-1.2804428115487099E-3</c:v>
                </c:pt>
                <c:pt idx="6686">
                  <c:v>-6.2373843975365162E-3</c:v>
                </c:pt>
                <c:pt idx="6687">
                  <c:v>-1.6345523297786713E-2</c:v>
                </c:pt>
                <c:pt idx="6688">
                  <c:v>-1.8885647878050804E-2</c:v>
                </c:pt>
                <c:pt idx="6689">
                  <c:v>-2.4671345949172974E-2</c:v>
                </c:pt>
                <c:pt idx="6690">
                  <c:v>-2.0158618688583374E-2</c:v>
                </c:pt>
                <c:pt idx="6691">
                  <c:v>-1.1904741637408733E-2</c:v>
                </c:pt>
                <c:pt idx="6692">
                  <c:v>-9.8085673525929451E-3</c:v>
                </c:pt>
                <c:pt idx="6693">
                  <c:v>-7.3244711384177208E-3</c:v>
                </c:pt>
                <c:pt idx="6694">
                  <c:v>-9.7351651638746262E-3</c:v>
                </c:pt>
                <c:pt idx="6695">
                  <c:v>-9.2284893617033958E-3</c:v>
                </c:pt>
                <c:pt idx="6696">
                  <c:v>-3.8587574381381273E-3</c:v>
                </c:pt>
                <c:pt idx="6697">
                  <c:v>3.5724695771932602E-3</c:v>
                </c:pt>
                <c:pt idx="6698">
                  <c:v>1.4080504886806011E-2</c:v>
                </c:pt>
                <c:pt idx="6699">
                  <c:v>2.0608877763152122E-2</c:v>
                </c:pt>
                <c:pt idx="6700">
                  <c:v>2.0514868199825287E-2</c:v>
                </c:pt>
                <c:pt idx="6701">
                  <c:v>1.5750646591186523E-2</c:v>
                </c:pt>
                <c:pt idx="6702">
                  <c:v>1.1591586284339428E-2</c:v>
                </c:pt>
                <c:pt idx="6703">
                  <c:v>6.7101935856044292E-3</c:v>
                </c:pt>
                <c:pt idx="6704">
                  <c:v>9.2953629791736603E-4</c:v>
                </c:pt>
                <c:pt idx="6705">
                  <c:v>2.3747188970446587E-3</c:v>
                </c:pt>
                <c:pt idx="6706">
                  <c:v>8.1953229382634163E-3</c:v>
                </c:pt>
                <c:pt idx="6707">
                  <c:v>1.231282576918602E-2</c:v>
                </c:pt>
                <c:pt idx="6708">
                  <c:v>1.5570404008030891E-2</c:v>
                </c:pt>
                <c:pt idx="6709">
                  <c:v>1.2538284063339233E-2</c:v>
                </c:pt>
                <c:pt idx="6710">
                  <c:v>1.6034215688705444E-2</c:v>
                </c:pt>
                <c:pt idx="6711">
                  <c:v>1.6072787344455719E-2</c:v>
                </c:pt>
                <c:pt idx="6712">
                  <c:v>2.0967412739992142E-2</c:v>
                </c:pt>
                <c:pt idx="6713">
                  <c:v>3.2101079821586609E-2</c:v>
                </c:pt>
                <c:pt idx="6714">
                  <c:v>4.7821715474128723E-2</c:v>
                </c:pt>
                <c:pt idx="6715">
                  <c:v>5.7097252458333969E-2</c:v>
                </c:pt>
                <c:pt idx="6716">
                  <c:v>6.4947456121444702E-2</c:v>
                </c:pt>
                <c:pt idx="6717">
                  <c:v>6.7402034997940063E-2</c:v>
                </c:pt>
                <c:pt idx="6718">
                  <c:v>5.8943301439285278E-2</c:v>
                </c:pt>
                <c:pt idx="6719">
                  <c:v>4.4863559305667877E-2</c:v>
                </c:pt>
                <c:pt idx="6720">
                  <c:v>3.3091321587562561E-2</c:v>
                </c:pt>
                <c:pt idx="6721">
                  <c:v>2.4402538314461708E-2</c:v>
                </c:pt>
                <c:pt idx="6722">
                  <c:v>2.6610564440488815E-2</c:v>
                </c:pt>
                <c:pt idx="6723">
                  <c:v>2.9820909723639488E-2</c:v>
                </c:pt>
                <c:pt idx="6724">
                  <c:v>3.3378362655639648E-2</c:v>
                </c:pt>
                <c:pt idx="6725">
                  <c:v>3.2631862908601761E-2</c:v>
                </c:pt>
                <c:pt idx="6726">
                  <c:v>3.3080872148275375E-2</c:v>
                </c:pt>
                <c:pt idx="6727">
                  <c:v>2.9266702011227608E-2</c:v>
                </c:pt>
                <c:pt idx="6728">
                  <c:v>3.0597483739256859E-2</c:v>
                </c:pt>
                <c:pt idx="6729">
                  <c:v>3.0493035912513733E-2</c:v>
                </c:pt>
                <c:pt idx="6730">
                  <c:v>3.1292781233787537E-2</c:v>
                </c:pt>
                <c:pt idx="6731">
                  <c:v>2.9205953702330589E-2</c:v>
                </c:pt>
                <c:pt idx="6732">
                  <c:v>2.1768011152744293E-2</c:v>
                </c:pt>
                <c:pt idx="6733">
                  <c:v>2.1986434236168861E-2</c:v>
                </c:pt>
                <c:pt idx="6734">
                  <c:v>1.8615404143929482E-2</c:v>
                </c:pt>
                <c:pt idx="6735">
                  <c:v>1.4320185407996178E-2</c:v>
                </c:pt>
                <c:pt idx="6736">
                  <c:v>8.179469034075737E-3</c:v>
                </c:pt>
                <c:pt idx="6737">
                  <c:v>-2.7643097564578056E-4</c:v>
                </c:pt>
                <c:pt idx="6738">
                  <c:v>-2.1257300395518541E-3</c:v>
                </c:pt>
                <c:pt idx="6739">
                  <c:v>-1.8199256155639887E-3</c:v>
                </c:pt>
                <c:pt idx="6740">
                  <c:v>4.5867497101426125E-4</c:v>
                </c:pt>
                <c:pt idx="6741">
                  <c:v>6.2736440449953079E-3</c:v>
                </c:pt>
                <c:pt idx="6742">
                  <c:v>1.7425099387764931E-2</c:v>
                </c:pt>
                <c:pt idx="6743">
                  <c:v>2.0451009273529053E-2</c:v>
                </c:pt>
                <c:pt idx="6744">
                  <c:v>1.4254099689424038E-2</c:v>
                </c:pt>
                <c:pt idx="6745">
                  <c:v>2.7131768874824047E-3</c:v>
                </c:pt>
                <c:pt idx="6746">
                  <c:v>2.2404654882848263E-3</c:v>
                </c:pt>
                <c:pt idx="6747">
                  <c:v>6.3651693053543568E-3</c:v>
                </c:pt>
                <c:pt idx="6748">
                  <c:v>1.6426591202616692E-2</c:v>
                </c:pt>
                <c:pt idx="6749">
                  <c:v>1.8997862935066223E-2</c:v>
                </c:pt>
                <c:pt idx="6750">
                  <c:v>2.0971529185771942E-2</c:v>
                </c:pt>
                <c:pt idx="6751">
                  <c:v>2.5893008336424828E-2</c:v>
                </c:pt>
                <c:pt idx="6752">
                  <c:v>2.7310343459248543E-2</c:v>
                </c:pt>
                <c:pt idx="6753">
                  <c:v>3.1323269009590149E-2</c:v>
                </c:pt>
                <c:pt idx="6754">
                  <c:v>2.7887789532542229E-2</c:v>
                </c:pt>
                <c:pt idx="6755">
                  <c:v>2.856585755944252E-2</c:v>
                </c:pt>
                <c:pt idx="6756">
                  <c:v>3.1543269753456116E-2</c:v>
                </c:pt>
                <c:pt idx="6757">
                  <c:v>3.3305585384368896E-2</c:v>
                </c:pt>
                <c:pt idx="6758">
                  <c:v>3.3592671155929565E-2</c:v>
                </c:pt>
                <c:pt idx="6759">
                  <c:v>2.4566013365983963E-2</c:v>
                </c:pt>
                <c:pt idx="6760">
                  <c:v>1.5915267169475555E-2</c:v>
                </c:pt>
                <c:pt idx="6761">
                  <c:v>6.7196511663496494E-3</c:v>
                </c:pt>
                <c:pt idx="6762">
                  <c:v>1.9464036449790001E-4</c:v>
                </c:pt>
                <c:pt idx="6763">
                  <c:v>1.6890699043869972E-4</c:v>
                </c:pt>
                <c:pt idx="6764">
                  <c:v>7.7075166627764702E-3</c:v>
                </c:pt>
                <c:pt idx="6765">
                  <c:v>2.0210256800055504E-2</c:v>
                </c:pt>
                <c:pt idx="6766">
                  <c:v>2.9413340613245964E-2</c:v>
                </c:pt>
                <c:pt idx="6767">
                  <c:v>2.7567479759454727E-2</c:v>
                </c:pt>
                <c:pt idx="6768">
                  <c:v>3.004741296172142E-2</c:v>
                </c:pt>
                <c:pt idx="6769">
                  <c:v>2.9999129474163055E-2</c:v>
                </c:pt>
                <c:pt idx="6770">
                  <c:v>2.4603832513093948E-2</c:v>
                </c:pt>
                <c:pt idx="6771">
                  <c:v>2.0739290863275528E-2</c:v>
                </c:pt>
                <c:pt idx="6772">
                  <c:v>1.4173533767461777E-2</c:v>
                </c:pt>
                <c:pt idx="6773">
                  <c:v>4.0589859709143639E-3</c:v>
                </c:pt>
                <c:pt idx="6774">
                  <c:v>-8.9723933488130569E-3</c:v>
                </c:pt>
                <c:pt idx="6775">
                  <c:v>-1.855834387242794E-2</c:v>
                </c:pt>
                <c:pt idx="6776">
                  <c:v>-2.7428533881902695E-2</c:v>
                </c:pt>
                <c:pt idx="6777">
                  <c:v>-2.6125701144337654E-2</c:v>
                </c:pt>
                <c:pt idx="6778">
                  <c:v>-1.6569480299949646E-2</c:v>
                </c:pt>
                <c:pt idx="6779">
                  <c:v>-1.4696083962917328E-3</c:v>
                </c:pt>
                <c:pt idx="6780">
                  <c:v>1.32339708507061E-2</c:v>
                </c:pt>
                <c:pt idx="6781">
                  <c:v>2.2182747721672058E-2</c:v>
                </c:pt>
                <c:pt idx="6782">
                  <c:v>2.4731658399105072E-2</c:v>
                </c:pt>
                <c:pt idx="6783">
                  <c:v>1.8176447600126266E-2</c:v>
                </c:pt>
                <c:pt idx="6784">
                  <c:v>1.0615198872983456E-2</c:v>
                </c:pt>
                <c:pt idx="6785">
                  <c:v>1.1244362220168114E-2</c:v>
                </c:pt>
                <c:pt idx="6786">
                  <c:v>1.2816958129405975E-2</c:v>
                </c:pt>
                <c:pt idx="6787">
                  <c:v>1.8783574923872948E-2</c:v>
                </c:pt>
                <c:pt idx="6788">
                  <c:v>1.8893564119935036E-2</c:v>
                </c:pt>
                <c:pt idx="6789">
                  <c:v>2.0832907408475876E-2</c:v>
                </c:pt>
                <c:pt idx="6790">
                  <c:v>2.0185224711894989E-2</c:v>
                </c:pt>
                <c:pt idx="6791">
                  <c:v>1.9641084596514702E-2</c:v>
                </c:pt>
                <c:pt idx="6792">
                  <c:v>2.0809413865208626E-2</c:v>
                </c:pt>
                <c:pt idx="6793">
                  <c:v>1.8775278702378273E-2</c:v>
                </c:pt>
                <c:pt idx="6794">
                  <c:v>1.5793336555361748E-2</c:v>
                </c:pt>
                <c:pt idx="6795">
                  <c:v>1.2950653210282326E-2</c:v>
                </c:pt>
                <c:pt idx="6796">
                  <c:v>1.2892862781882286E-2</c:v>
                </c:pt>
                <c:pt idx="6797">
                  <c:v>9.4631556421518326E-3</c:v>
                </c:pt>
                <c:pt idx="6798">
                  <c:v>9.9814068526029587E-3</c:v>
                </c:pt>
                <c:pt idx="6799">
                  <c:v>1.4678958803415298E-2</c:v>
                </c:pt>
                <c:pt idx="6800">
                  <c:v>1.6188705340027809E-2</c:v>
                </c:pt>
                <c:pt idx="6801">
                  <c:v>1.3018772006034851E-2</c:v>
                </c:pt>
                <c:pt idx="6802">
                  <c:v>4.2380630038678646E-3</c:v>
                </c:pt>
                <c:pt idx="6803">
                  <c:v>-5.7347482070326805E-3</c:v>
                </c:pt>
                <c:pt idx="6804">
                  <c:v>-9.1121690347790718E-3</c:v>
                </c:pt>
                <c:pt idx="6805">
                  <c:v>-7.1971304714679718E-3</c:v>
                </c:pt>
                <c:pt idx="6806">
                  <c:v>2.2190390154719353E-4</c:v>
                </c:pt>
                <c:pt idx="6807">
                  <c:v>7.4593368917703629E-3</c:v>
                </c:pt>
                <c:pt idx="6808">
                  <c:v>8.9488429948687553E-3</c:v>
                </c:pt>
                <c:pt idx="6809">
                  <c:v>1.1789286509156227E-2</c:v>
                </c:pt>
                <c:pt idx="6810">
                  <c:v>9.2483647167682648E-3</c:v>
                </c:pt>
                <c:pt idx="6811">
                  <c:v>4.8585915938019753E-3</c:v>
                </c:pt>
                <c:pt idx="6812">
                  <c:v>-1.3196757063269615E-3</c:v>
                </c:pt>
                <c:pt idx="6813">
                  <c:v>-6.5102581866085529E-3</c:v>
                </c:pt>
                <c:pt idx="6814">
                  <c:v>-1.2101564556360245E-2</c:v>
                </c:pt>
                <c:pt idx="6815">
                  <c:v>-1.0434383526444435E-2</c:v>
                </c:pt>
                <c:pt idx="6816">
                  <c:v>-1.2738017365336418E-2</c:v>
                </c:pt>
                <c:pt idx="6817">
                  <c:v>-1.4062888920307159E-2</c:v>
                </c:pt>
                <c:pt idx="6818">
                  <c:v>-1.5408052131533623E-2</c:v>
                </c:pt>
                <c:pt idx="6819">
                  <c:v>-1.4460526406764984E-2</c:v>
                </c:pt>
                <c:pt idx="6820">
                  <c:v>-1.3272490352392197E-2</c:v>
                </c:pt>
                <c:pt idx="6821">
                  <c:v>-5.5220164358615875E-3</c:v>
                </c:pt>
                <c:pt idx="6822">
                  <c:v>8.0481208860874176E-3</c:v>
                </c:pt>
                <c:pt idx="6823">
                  <c:v>2.2122243419289589E-2</c:v>
                </c:pt>
                <c:pt idx="6824">
                  <c:v>3.5896647721529007E-2</c:v>
                </c:pt>
                <c:pt idx="6825">
                  <c:v>4.538746178150177E-2</c:v>
                </c:pt>
                <c:pt idx="6826">
                  <c:v>5.1259465515613556E-2</c:v>
                </c:pt>
                <c:pt idx="6827">
                  <c:v>5.1394488662481308E-2</c:v>
                </c:pt>
                <c:pt idx="6828">
                  <c:v>4.7566458582878113E-2</c:v>
                </c:pt>
                <c:pt idx="6829">
                  <c:v>4.1969209909439087E-2</c:v>
                </c:pt>
                <c:pt idx="6830">
                  <c:v>4.2517825961112976E-2</c:v>
                </c:pt>
                <c:pt idx="6831">
                  <c:v>4.571148008108139E-2</c:v>
                </c:pt>
                <c:pt idx="6832">
                  <c:v>3.9780355989933014E-2</c:v>
                </c:pt>
                <c:pt idx="6833">
                  <c:v>3.3984027802944183E-2</c:v>
                </c:pt>
                <c:pt idx="6834">
                  <c:v>2.1980360150337219E-2</c:v>
                </c:pt>
                <c:pt idx="6835">
                  <c:v>7.5500099919736385E-3</c:v>
                </c:pt>
                <c:pt idx="6836">
                  <c:v>-2.3103442508727312E-3</c:v>
                </c:pt>
                <c:pt idx="6837">
                  <c:v>-3.8360119797289371E-3</c:v>
                </c:pt>
                <c:pt idx="6838">
                  <c:v>-2.3917797952890396E-3</c:v>
                </c:pt>
                <c:pt idx="6839">
                  <c:v>5.3997733630239964E-3</c:v>
                </c:pt>
                <c:pt idx="6840">
                  <c:v>1.0501058772206306E-2</c:v>
                </c:pt>
                <c:pt idx="6841">
                  <c:v>1.3604975305497646E-2</c:v>
                </c:pt>
                <c:pt idx="6842">
                  <c:v>1.4696071855723858E-2</c:v>
                </c:pt>
                <c:pt idx="6843">
                  <c:v>1.0709809139370918E-2</c:v>
                </c:pt>
                <c:pt idx="6844">
                  <c:v>1.2316226959228516E-2</c:v>
                </c:pt>
                <c:pt idx="6845">
                  <c:v>1.3475475832819939E-2</c:v>
                </c:pt>
                <c:pt idx="6846">
                  <c:v>1.1951349675655365E-2</c:v>
                </c:pt>
                <c:pt idx="6847">
                  <c:v>3.3351513557136059E-3</c:v>
                </c:pt>
                <c:pt idx="6848">
                  <c:v>-7.0639597252011299E-3</c:v>
                </c:pt>
                <c:pt idx="6849">
                  <c:v>-1.253211684525013E-2</c:v>
                </c:pt>
                <c:pt idx="6850">
                  <c:v>-1.139095239341259E-2</c:v>
                </c:pt>
                <c:pt idx="6851">
                  <c:v>-1.0564585216343403E-2</c:v>
                </c:pt>
                <c:pt idx="6852">
                  <c:v>-4.7272024676203728E-3</c:v>
                </c:pt>
                <c:pt idx="6853">
                  <c:v>-1.898626796901226E-4</c:v>
                </c:pt>
                <c:pt idx="6854">
                  <c:v>-1.3238368555903435E-3</c:v>
                </c:pt>
                <c:pt idx="6855">
                  <c:v>-2.1035561803728342E-3</c:v>
                </c:pt>
                <c:pt idx="6856">
                  <c:v>-7.4599720537662506E-3</c:v>
                </c:pt>
                <c:pt idx="6857">
                  <c:v>-1.2176623567938805E-2</c:v>
                </c:pt>
                <c:pt idx="6858">
                  <c:v>-1.0302290320396423E-2</c:v>
                </c:pt>
                <c:pt idx="6859">
                  <c:v>-3.6583058536052704E-3</c:v>
                </c:pt>
                <c:pt idx="6860">
                  <c:v>7.2103207930922508E-3</c:v>
                </c:pt>
                <c:pt idx="6861">
                  <c:v>1.4738205820322037E-2</c:v>
                </c:pt>
                <c:pt idx="6862">
                  <c:v>1.6012793406844139E-2</c:v>
                </c:pt>
                <c:pt idx="6863">
                  <c:v>1.2347709387540817E-2</c:v>
                </c:pt>
                <c:pt idx="6864">
                  <c:v>1.0609198361635208E-2</c:v>
                </c:pt>
                <c:pt idx="6865">
                  <c:v>9.2044081538915634E-3</c:v>
                </c:pt>
                <c:pt idx="6866">
                  <c:v>5.3007462993264198E-3</c:v>
                </c:pt>
                <c:pt idx="6867">
                  <c:v>3.9338460192084312E-4</c:v>
                </c:pt>
                <c:pt idx="6868">
                  <c:v>1.0740887373685837E-3</c:v>
                </c:pt>
                <c:pt idx="6869">
                  <c:v>1.0036933235824108E-3</c:v>
                </c:pt>
                <c:pt idx="6870">
                  <c:v>-3.4792055375874043E-3</c:v>
                </c:pt>
                <c:pt idx="6871">
                  <c:v>-5.3458572365343571E-3</c:v>
                </c:pt>
                <c:pt idx="6872">
                  <c:v>-1.013155747205019E-2</c:v>
                </c:pt>
                <c:pt idx="6873">
                  <c:v>-1.0537196882069111E-2</c:v>
                </c:pt>
                <c:pt idx="6874">
                  <c:v>-9.485248476266861E-3</c:v>
                </c:pt>
                <c:pt idx="6875">
                  <c:v>-7.8685982152819633E-3</c:v>
                </c:pt>
                <c:pt idx="6876">
                  <c:v>-8.905632421374321E-3</c:v>
                </c:pt>
                <c:pt idx="6877">
                  <c:v>-7.5646759942173958E-3</c:v>
                </c:pt>
                <c:pt idx="6878">
                  <c:v>-1.13516915589571E-2</c:v>
                </c:pt>
                <c:pt idx="6879">
                  <c:v>-1.3887412846088409E-2</c:v>
                </c:pt>
                <c:pt idx="6880">
                  <c:v>-1.5262670814990997E-2</c:v>
                </c:pt>
                <c:pt idx="6881">
                  <c:v>-1.7260655760765076E-2</c:v>
                </c:pt>
                <c:pt idx="6882">
                  <c:v>-1.9074002280831337E-2</c:v>
                </c:pt>
                <c:pt idx="6883">
                  <c:v>-1.9251143559813499E-2</c:v>
                </c:pt>
                <c:pt idx="6884">
                  <c:v>-2.039923332631588E-2</c:v>
                </c:pt>
                <c:pt idx="6885">
                  <c:v>-2.1410675719380379E-2</c:v>
                </c:pt>
                <c:pt idx="6886">
                  <c:v>-2.6568420231342316E-2</c:v>
                </c:pt>
                <c:pt idx="6887">
                  <c:v>-2.9293406754732132E-2</c:v>
                </c:pt>
                <c:pt idx="6888">
                  <c:v>-3.1580265611410141E-2</c:v>
                </c:pt>
                <c:pt idx="6889">
                  <c:v>-3.0480057001113892E-2</c:v>
                </c:pt>
                <c:pt idx="6890">
                  <c:v>-2.6750033721327782E-2</c:v>
                </c:pt>
                <c:pt idx="6891">
                  <c:v>-1.8630476668477058E-2</c:v>
                </c:pt>
                <c:pt idx="6892">
                  <c:v>-1.5694873407483101E-2</c:v>
                </c:pt>
                <c:pt idx="6893">
                  <c:v>-2.0793452858924866E-2</c:v>
                </c:pt>
                <c:pt idx="6894">
                  <c:v>-2.515704371035099E-2</c:v>
                </c:pt>
                <c:pt idx="6895">
                  <c:v>-3.2395165413618088E-2</c:v>
                </c:pt>
                <c:pt idx="6896">
                  <c:v>-4.1660834103822708E-2</c:v>
                </c:pt>
                <c:pt idx="6897">
                  <c:v>-4.2394321411848068E-2</c:v>
                </c:pt>
                <c:pt idx="6898">
                  <c:v>-4.0856346487998962E-2</c:v>
                </c:pt>
                <c:pt idx="6899">
                  <c:v>-3.0787525698542595E-2</c:v>
                </c:pt>
                <c:pt idx="6900">
                  <c:v>-1.8003819510340691E-2</c:v>
                </c:pt>
                <c:pt idx="6901">
                  <c:v>-2.7764488477259874E-3</c:v>
                </c:pt>
                <c:pt idx="6902">
                  <c:v>1.1277850717306137E-2</c:v>
                </c:pt>
                <c:pt idx="6903">
                  <c:v>2.1198879927396774E-2</c:v>
                </c:pt>
                <c:pt idx="6904">
                  <c:v>2.3832479491829872E-2</c:v>
                </c:pt>
                <c:pt idx="6905">
                  <c:v>2.775237150490284E-2</c:v>
                </c:pt>
                <c:pt idx="6906">
                  <c:v>2.5793882086873055E-2</c:v>
                </c:pt>
                <c:pt idx="6907">
                  <c:v>1.5405650250613689E-2</c:v>
                </c:pt>
                <c:pt idx="6908">
                  <c:v>3.2714894041419029E-3</c:v>
                </c:pt>
                <c:pt idx="6909">
                  <c:v>-9.2957010492682457E-3</c:v>
                </c:pt>
                <c:pt idx="6910">
                  <c:v>-2.0250614732503891E-2</c:v>
                </c:pt>
                <c:pt idx="6911">
                  <c:v>-2.2421162575483322E-2</c:v>
                </c:pt>
                <c:pt idx="6912">
                  <c:v>-2.5867026299238205E-2</c:v>
                </c:pt>
                <c:pt idx="6913">
                  <c:v>-2.973470464348793E-2</c:v>
                </c:pt>
                <c:pt idx="6914">
                  <c:v>-2.486005611717701E-2</c:v>
                </c:pt>
                <c:pt idx="6915">
                  <c:v>-2.323746494948864E-2</c:v>
                </c:pt>
                <c:pt idx="6916">
                  <c:v>-2.028694748878479E-2</c:v>
                </c:pt>
                <c:pt idx="6917">
                  <c:v>-1.6389902681112289E-2</c:v>
                </c:pt>
                <c:pt idx="6918">
                  <c:v>-2.0834451541304588E-2</c:v>
                </c:pt>
                <c:pt idx="6919">
                  <c:v>-1.7428940162062645E-2</c:v>
                </c:pt>
                <c:pt idx="6920">
                  <c:v>-1.7333598807454109E-2</c:v>
                </c:pt>
                <c:pt idx="6921">
                  <c:v>-1.9365549087524414E-2</c:v>
                </c:pt>
                <c:pt idx="6922">
                  <c:v>-1.6253910958766937E-2</c:v>
                </c:pt>
                <c:pt idx="6923">
                  <c:v>-1.2982441112399101E-2</c:v>
                </c:pt>
                <c:pt idx="6924">
                  <c:v>-9.9261980503797531E-3</c:v>
                </c:pt>
                <c:pt idx="6925">
                  <c:v>-1.4407837763428688E-2</c:v>
                </c:pt>
                <c:pt idx="6926">
                  <c:v>-1.3136710971593857E-2</c:v>
                </c:pt>
                <c:pt idx="6927">
                  <c:v>-1.4746786095201969E-2</c:v>
                </c:pt>
                <c:pt idx="6928">
                  <c:v>-1.4681538566946983E-2</c:v>
                </c:pt>
                <c:pt idx="6929">
                  <c:v>-1.3044635765254498E-2</c:v>
                </c:pt>
                <c:pt idx="6930">
                  <c:v>-7.0285550318658352E-3</c:v>
                </c:pt>
                <c:pt idx="6931">
                  <c:v>-1.4915214851498604E-3</c:v>
                </c:pt>
                <c:pt idx="6932">
                  <c:v>6.7496299743652344E-3</c:v>
                </c:pt>
                <c:pt idx="6933">
                  <c:v>1.1860949918627739E-2</c:v>
                </c:pt>
                <c:pt idx="6934">
                  <c:v>1.8289554864168167E-2</c:v>
                </c:pt>
                <c:pt idx="6935">
                  <c:v>2.2809110581874847E-2</c:v>
                </c:pt>
                <c:pt idx="6936">
                  <c:v>2.2876221686601639E-2</c:v>
                </c:pt>
                <c:pt idx="6937">
                  <c:v>1.8457731232047081E-2</c:v>
                </c:pt>
                <c:pt idx="6938">
                  <c:v>1.857118122279644E-2</c:v>
                </c:pt>
                <c:pt idx="6939">
                  <c:v>1.8136551603674889E-2</c:v>
                </c:pt>
                <c:pt idx="6940">
                  <c:v>1.3982020318508148E-2</c:v>
                </c:pt>
                <c:pt idx="6941">
                  <c:v>7.4615804478526115E-3</c:v>
                </c:pt>
                <c:pt idx="6942">
                  <c:v>3.0782837420701981E-3</c:v>
                </c:pt>
                <c:pt idx="6943">
                  <c:v>2.6736892759799957E-3</c:v>
                </c:pt>
                <c:pt idx="6944">
                  <c:v>3.3836346119642258E-4</c:v>
                </c:pt>
                <c:pt idx="6945">
                  <c:v>-1.6016007866710424E-3</c:v>
                </c:pt>
                <c:pt idx="6946">
                  <c:v>-3.8373703137040138E-4</c:v>
                </c:pt>
                <c:pt idx="6947">
                  <c:v>-2.9636053368449211E-3</c:v>
                </c:pt>
                <c:pt idx="6948">
                  <c:v>-4.6275481581687927E-3</c:v>
                </c:pt>
                <c:pt idx="6949">
                  <c:v>-1.3662953861057758E-3</c:v>
                </c:pt>
                <c:pt idx="6950">
                  <c:v>4.4934577308595181E-3</c:v>
                </c:pt>
                <c:pt idx="6951">
                  <c:v>1.2550209648907185E-2</c:v>
                </c:pt>
                <c:pt idx="6952">
                  <c:v>1.5995539724826813E-2</c:v>
                </c:pt>
                <c:pt idx="6953">
                  <c:v>1.2886242941021919E-2</c:v>
                </c:pt>
                <c:pt idx="6954">
                  <c:v>6.4802751876413822E-3</c:v>
                </c:pt>
                <c:pt idx="6955">
                  <c:v>-6.2722992151975632E-3</c:v>
                </c:pt>
                <c:pt idx="6956">
                  <c:v>-1.1415129527449608E-2</c:v>
                </c:pt>
                <c:pt idx="6957">
                  <c:v>-1.0241249576210976E-2</c:v>
                </c:pt>
                <c:pt idx="6958">
                  <c:v>5.3256796672940254E-4</c:v>
                </c:pt>
                <c:pt idx="6959">
                  <c:v>1.3756534084677696E-2</c:v>
                </c:pt>
                <c:pt idx="6960">
                  <c:v>1.8025048077106476E-2</c:v>
                </c:pt>
                <c:pt idx="6961">
                  <c:v>1.3898647390305996E-2</c:v>
                </c:pt>
                <c:pt idx="6962">
                  <c:v>5.1214005798101425E-3</c:v>
                </c:pt>
                <c:pt idx="6963">
                  <c:v>-7.7087380923330784E-3</c:v>
                </c:pt>
                <c:pt idx="6964">
                  <c:v>-1.1514129117131233E-2</c:v>
                </c:pt>
                <c:pt idx="6965">
                  <c:v>-1.1412172578275204E-2</c:v>
                </c:pt>
                <c:pt idx="6966">
                  <c:v>-6.028858944773674E-3</c:v>
                </c:pt>
                <c:pt idx="6967">
                  <c:v>-3.1462255865335464E-3</c:v>
                </c:pt>
                <c:pt idx="6968">
                  <c:v>-5.9225410223007202E-4</c:v>
                </c:pt>
                <c:pt idx="6969">
                  <c:v>6.1372597701847553E-3</c:v>
                </c:pt>
                <c:pt idx="6970">
                  <c:v>7.8339595347642899E-3</c:v>
                </c:pt>
                <c:pt idx="6971">
                  <c:v>1.1950938031077385E-2</c:v>
                </c:pt>
                <c:pt idx="6972">
                  <c:v>1.1457987129688263E-2</c:v>
                </c:pt>
                <c:pt idx="6973">
                  <c:v>9.796779602766037E-3</c:v>
                </c:pt>
                <c:pt idx="6974">
                  <c:v>1.2283246032893658E-3</c:v>
                </c:pt>
                <c:pt idx="6975">
                  <c:v>-5.5700261145830154E-3</c:v>
                </c:pt>
                <c:pt idx="6976">
                  <c:v>-8.599638007581234E-3</c:v>
                </c:pt>
                <c:pt idx="6977">
                  <c:v>2.6866993866860867E-3</c:v>
                </c:pt>
                <c:pt idx="6978">
                  <c:v>1.8562335520982742E-2</c:v>
                </c:pt>
                <c:pt idx="6979">
                  <c:v>4.2939037084579468E-2</c:v>
                </c:pt>
                <c:pt idx="6980">
                  <c:v>6.7214280366897583E-2</c:v>
                </c:pt>
                <c:pt idx="6981">
                  <c:v>8.5242100059986115E-2</c:v>
                </c:pt>
                <c:pt idx="6982">
                  <c:v>8.8305532932281494E-2</c:v>
                </c:pt>
                <c:pt idx="6983">
                  <c:v>8.2176670432090759E-2</c:v>
                </c:pt>
                <c:pt idx="6984">
                  <c:v>7.1857720613479614E-2</c:v>
                </c:pt>
                <c:pt idx="6985">
                  <c:v>5.8772064745426178E-2</c:v>
                </c:pt>
                <c:pt idx="6986">
                  <c:v>4.2041279375553131E-2</c:v>
                </c:pt>
                <c:pt idx="6987">
                  <c:v>2.9303267598152161E-2</c:v>
                </c:pt>
                <c:pt idx="6988">
                  <c:v>1.7214382067322731E-2</c:v>
                </c:pt>
                <c:pt idx="6989">
                  <c:v>1.172906905412674E-2</c:v>
                </c:pt>
                <c:pt idx="6990">
                  <c:v>4.7446629032492638E-3</c:v>
                </c:pt>
                <c:pt idx="6991">
                  <c:v>4.2057270184159279E-4</c:v>
                </c:pt>
                <c:pt idx="6992">
                  <c:v>3.6211595870554447E-3</c:v>
                </c:pt>
                <c:pt idx="6993">
                  <c:v>4.4226869940757751E-3</c:v>
                </c:pt>
                <c:pt idx="6994">
                  <c:v>9.6605923026800156E-3</c:v>
                </c:pt>
                <c:pt idx="6995">
                  <c:v>1.5268679708242416E-2</c:v>
                </c:pt>
                <c:pt idx="6996">
                  <c:v>1.5438321977853775E-2</c:v>
                </c:pt>
                <c:pt idx="6997">
                  <c:v>1.3491213321685791E-2</c:v>
                </c:pt>
                <c:pt idx="6998">
                  <c:v>1.2203576043248177E-2</c:v>
                </c:pt>
                <c:pt idx="6999">
                  <c:v>1.0741386562585831E-2</c:v>
                </c:pt>
                <c:pt idx="7000">
                  <c:v>6.6193467937409878E-3</c:v>
                </c:pt>
              </c:numCache>
            </c:numRef>
          </c:yVal>
          <c:smooth val="0"/>
          <c:extLst>
            <c:ext xmlns:c16="http://schemas.microsoft.com/office/drawing/2014/chart" uri="{C3380CC4-5D6E-409C-BE32-E72D297353CC}">
              <c16:uniqueId val="{00000008-5215-4512-BA8E-8B06FAA48FA2}"/>
            </c:ext>
          </c:extLst>
        </c:ser>
        <c:dLbls>
          <c:showLegendKey val="0"/>
          <c:showVal val="0"/>
          <c:showCatName val="0"/>
          <c:showSerName val="0"/>
          <c:showPercent val="0"/>
          <c:showBubbleSize val="0"/>
        </c:dLbls>
        <c:axId val="219599375"/>
        <c:axId val="219600207"/>
      </c:scatterChart>
      <c:valAx>
        <c:axId val="221107983"/>
        <c:scaling>
          <c:orientation val="minMax"/>
          <c:max val="19"/>
          <c:min val="4"/>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Time (s)</a:t>
                </a:r>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119824735"/>
        <c:crosses val="autoZero"/>
        <c:crossBetween val="midCat"/>
      </c:valAx>
      <c:valAx>
        <c:axId val="119824735"/>
        <c:scaling>
          <c:orientation val="minMax"/>
          <c:min val="-6"/>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Acceleration (m/s</a:t>
                </a:r>
                <a:r>
                  <a:rPr lang="en-US" sz="2400" baseline="30000" dirty="0"/>
                  <a:t>2</a:t>
                </a:r>
                <a:r>
                  <a:rPr lang="en-US" sz="2400" dirty="0"/>
                  <a:t>)</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21107983"/>
        <c:crosses val="autoZero"/>
        <c:crossBetween val="midCat"/>
      </c:valAx>
      <c:valAx>
        <c:axId val="219600207"/>
        <c:scaling>
          <c:orientation val="minMax"/>
          <c:max val="8"/>
          <c:min val="-12"/>
        </c:scaling>
        <c:delete val="0"/>
        <c:axPos val="r"/>
        <c:title>
          <c:tx>
            <c:rich>
              <a:bodyPr rot="-5400000" spcFirstLastPara="1" vertOverflow="ellipsis" vert="horz" wrap="square" anchor="ctr" anchorCtr="1"/>
              <a:lstStyle/>
              <a:p>
                <a:pPr>
                  <a:defRPr sz="2400" b="0" i="0" u="none" strike="noStrike" kern="1200" baseline="0">
                    <a:solidFill>
                      <a:schemeClr val="tx1">
                        <a:lumMod val="65000"/>
                        <a:lumOff val="35000"/>
                      </a:schemeClr>
                    </a:solidFill>
                    <a:latin typeface="+mn-lt"/>
                    <a:ea typeface="+mn-ea"/>
                    <a:cs typeface="+mn-cs"/>
                  </a:defRPr>
                </a:pPr>
                <a:r>
                  <a:rPr lang="en-US" sz="2400" baseline="0" dirty="0"/>
                  <a:t>Angular Velocity (rad/s)</a:t>
                </a:r>
              </a:p>
            </c:rich>
          </c:tx>
          <c:overlay val="0"/>
          <c:spPr>
            <a:noFill/>
            <a:ln>
              <a:noFill/>
            </a:ln>
            <a:effectLst/>
          </c:spPr>
          <c:txPr>
            <a:bodyPr rot="-5400000" spcFirstLastPara="1" vertOverflow="ellipsis" vert="horz" wrap="square" anchor="ctr" anchorCtr="1"/>
            <a:lstStyle/>
            <a:p>
              <a:pPr>
                <a:defRPr sz="2400" b="0" i="0" u="none" strike="noStrike" kern="1200" baseline="0">
                  <a:solidFill>
                    <a:schemeClr val="tx1">
                      <a:lumMod val="65000"/>
                      <a:lumOff val="35000"/>
                    </a:schemeClr>
                  </a:solidFill>
                  <a:latin typeface="+mn-lt"/>
                  <a:ea typeface="+mn-ea"/>
                  <a:cs typeface="+mn-cs"/>
                </a:defRPr>
              </a:pPr>
              <a:endParaRPr lang="en-US"/>
            </a:p>
          </c:txPr>
        </c:title>
        <c:numFmt formatCode="#,##0.0" sourceLinked="0"/>
        <c:majorTickMark val="out"/>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19599375"/>
        <c:crosses val="max"/>
        <c:crossBetween val="midCat"/>
      </c:valAx>
      <c:valAx>
        <c:axId val="219599375"/>
        <c:scaling>
          <c:orientation val="minMax"/>
        </c:scaling>
        <c:delete val="1"/>
        <c:axPos val="b"/>
        <c:numFmt formatCode="General" sourceLinked="1"/>
        <c:majorTickMark val="out"/>
        <c:minorTickMark val="none"/>
        <c:tickLblPos val="nextTo"/>
        <c:crossAx val="219600207"/>
        <c:crosses val="autoZero"/>
        <c:crossBetween val="midCat"/>
      </c:valAx>
      <c:spPr>
        <a:noFill/>
        <a:ln>
          <a:noFill/>
        </a:ln>
        <a:effectLst/>
      </c:spPr>
    </c:plotArea>
    <c:legend>
      <c:legendPos val="b"/>
      <c:layout>
        <c:manualLayout>
          <c:xMode val="edge"/>
          <c:yMode val="edge"/>
          <c:x val="9.8219012175034787E-2"/>
          <c:y val="3.5707730935340153E-2"/>
          <c:w val="0.41990033134847954"/>
          <c:h val="8.6781064867695809E-2"/>
        </c:manualLayout>
      </c:layout>
      <c:overlay val="0"/>
      <c:spPr>
        <a:solidFill>
          <a:schemeClr val="bg1"/>
        </a:solidFill>
        <a:ln>
          <a:solidFill>
            <a:schemeClr val="tx1"/>
          </a:solidFill>
        </a:ln>
        <a:effectLst/>
      </c:spPr>
      <c:txPr>
        <a:bodyPr rot="0" spcFirstLastPara="1" vertOverflow="ellipsis" vert="horz" wrap="square" anchor="ctr" anchorCtr="1"/>
        <a:lstStyle/>
        <a:p>
          <a:pPr>
            <a:defRPr sz="16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lt1"/>
    </a:solid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3329985782477989E-2"/>
          <c:y val="3.2612900584715519E-2"/>
          <c:w val="0.80291294339123087"/>
          <c:h val="0.80976106490546984"/>
        </c:manualLayout>
      </c:layout>
      <c:scatterChart>
        <c:scatterStyle val="lineMarker"/>
        <c:varyColors val="0"/>
        <c:ser>
          <c:idx val="4"/>
          <c:order val="0"/>
          <c:tx>
            <c:strRef>
              <c:f>'Combined Data'!$F$1</c:f>
              <c:strCache>
                <c:ptCount val="1"/>
                <c:pt idx="0">
                  <c:v>y Acceleration without g</c:v>
                </c:pt>
              </c:strCache>
            </c:strRef>
          </c:tx>
          <c:spPr>
            <a:ln w="19050" cap="rnd">
              <a:solidFill>
                <a:srgbClr val="00B050"/>
              </a:solidFill>
              <a:round/>
            </a:ln>
            <a:effectLst/>
          </c:spPr>
          <c:marker>
            <c:symbol val="circle"/>
            <c:size val="5"/>
            <c:spPr>
              <a:solidFill>
                <a:srgbClr val="00B050"/>
              </a:solidFill>
              <a:ln w="9525">
                <a:solidFill>
                  <a:srgbClr val="00B050"/>
                </a:solidFill>
              </a:ln>
              <a:effectLst/>
            </c:spPr>
          </c:marker>
          <c:xVal>
            <c:numRef>
              <c:f>'Combined Data'!$A$2:$A$7003</c:f>
              <c:numCache>
                <c:formatCode>General</c:formatCode>
                <c:ptCount val="7002"/>
                <c:pt idx="0">
                  <c:v>-1.7076666408684105E-3</c:v>
                </c:pt>
                <c:pt idx="1">
                  <c:v>8.2903333532158285E-3</c:v>
                </c:pt>
                <c:pt idx="2">
                  <c:v>1.8289333354914561E-2</c:v>
                </c:pt>
                <c:pt idx="3">
                  <c:v>2.82873333489988E-2</c:v>
                </c:pt>
                <c:pt idx="4">
                  <c:v>3.8286333350697532E-2</c:v>
                </c:pt>
                <c:pt idx="5">
                  <c:v>4.8284333344781771E-2</c:v>
                </c:pt>
                <c:pt idx="6">
                  <c:v>5.828233333886601E-2</c:v>
                </c:pt>
                <c:pt idx="7">
                  <c:v>6.8281333340564743E-2</c:v>
                </c:pt>
                <c:pt idx="8">
                  <c:v>7.8279333334648982E-2</c:v>
                </c:pt>
                <c:pt idx="9">
                  <c:v>8.8277333357837051E-2</c:v>
                </c:pt>
                <c:pt idx="10">
                  <c:v>9.8276333359535784E-2</c:v>
                </c:pt>
                <c:pt idx="11">
                  <c:v>0.10827433335362002</c:v>
                </c:pt>
                <c:pt idx="12">
                  <c:v>0.11827233334770426</c:v>
                </c:pt>
                <c:pt idx="13">
                  <c:v>0.12827133334940299</c:v>
                </c:pt>
                <c:pt idx="14">
                  <c:v>0.13826933334348723</c:v>
                </c:pt>
                <c:pt idx="15">
                  <c:v>0.14826733333757147</c:v>
                </c:pt>
                <c:pt idx="16">
                  <c:v>0.1582663333392702</c:v>
                </c:pt>
                <c:pt idx="17">
                  <c:v>0.16826433333335444</c:v>
                </c:pt>
                <c:pt idx="18">
                  <c:v>0.17826233335654251</c:v>
                </c:pt>
                <c:pt idx="19">
                  <c:v>0.18826133335824125</c:v>
                </c:pt>
                <c:pt idx="20">
                  <c:v>0.19825933335232548</c:v>
                </c:pt>
                <c:pt idx="21">
                  <c:v>0.20825733334640972</c:v>
                </c:pt>
                <c:pt idx="22">
                  <c:v>0.21825633334810846</c:v>
                </c:pt>
                <c:pt idx="23">
                  <c:v>0.22825433334219269</c:v>
                </c:pt>
                <c:pt idx="24">
                  <c:v>0.23825233333627693</c:v>
                </c:pt>
                <c:pt idx="25">
                  <c:v>0.24825133333797567</c:v>
                </c:pt>
                <c:pt idx="26">
                  <c:v>0.25824933336116374</c:v>
                </c:pt>
                <c:pt idx="27">
                  <c:v>0.26824833333375864</c:v>
                </c:pt>
                <c:pt idx="28">
                  <c:v>0.27824633335694671</c:v>
                </c:pt>
                <c:pt idx="29">
                  <c:v>0.28824433335103095</c:v>
                </c:pt>
                <c:pt idx="30">
                  <c:v>0.29824333335272968</c:v>
                </c:pt>
                <c:pt idx="31">
                  <c:v>0.30824133334681392</c:v>
                </c:pt>
                <c:pt idx="32">
                  <c:v>0.31823933334089816</c:v>
                </c:pt>
                <c:pt idx="33">
                  <c:v>0.32823833334259689</c:v>
                </c:pt>
                <c:pt idx="34">
                  <c:v>0.33823633333668113</c:v>
                </c:pt>
                <c:pt idx="35">
                  <c:v>0.3482343333598692</c:v>
                </c:pt>
                <c:pt idx="36">
                  <c:v>0.35823333336156793</c:v>
                </c:pt>
                <c:pt idx="37">
                  <c:v>0.36823133335565217</c:v>
                </c:pt>
                <c:pt idx="38">
                  <c:v>0.37822933334973641</c:v>
                </c:pt>
                <c:pt idx="39">
                  <c:v>0.38822833335143514</c:v>
                </c:pt>
                <c:pt idx="40">
                  <c:v>0.39822633334551938</c:v>
                </c:pt>
                <c:pt idx="41">
                  <c:v>0.40822433333960362</c:v>
                </c:pt>
                <c:pt idx="42">
                  <c:v>0.41822333334130235</c:v>
                </c:pt>
                <c:pt idx="43">
                  <c:v>0.42822133333538659</c:v>
                </c:pt>
                <c:pt idx="44">
                  <c:v>0.43821933335857466</c:v>
                </c:pt>
                <c:pt idx="45">
                  <c:v>0.44821833336027339</c:v>
                </c:pt>
                <c:pt idx="46">
                  <c:v>0.45821633335435763</c:v>
                </c:pt>
                <c:pt idx="47">
                  <c:v>0.46821433334844187</c:v>
                </c:pt>
                <c:pt idx="48">
                  <c:v>0.4782133333501406</c:v>
                </c:pt>
                <c:pt idx="49">
                  <c:v>0.48821133334422484</c:v>
                </c:pt>
                <c:pt idx="50">
                  <c:v>0.49821033334592357</c:v>
                </c:pt>
                <c:pt idx="51">
                  <c:v>0.50820833334000781</c:v>
                </c:pt>
                <c:pt idx="52">
                  <c:v>0.51820633333409205</c:v>
                </c:pt>
                <c:pt idx="53">
                  <c:v>0.52820533333579078</c:v>
                </c:pt>
                <c:pt idx="54">
                  <c:v>0.53820333335897885</c:v>
                </c:pt>
                <c:pt idx="55">
                  <c:v>0.54820133335306309</c:v>
                </c:pt>
                <c:pt idx="56">
                  <c:v>0.55820033335476182</c:v>
                </c:pt>
                <c:pt idx="57">
                  <c:v>0.56819833334884606</c:v>
                </c:pt>
                <c:pt idx="58">
                  <c:v>0.5781963333429303</c:v>
                </c:pt>
                <c:pt idx="59">
                  <c:v>0.58819533334462903</c:v>
                </c:pt>
                <c:pt idx="60">
                  <c:v>0.59819333333871327</c:v>
                </c:pt>
                <c:pt idx="61">
                  <c:v>0.60819133336190134</c:v>
                </c:pt>
                <c:pt idx="62">
                  <c:v>0.61819033333449624</c:v>
                </c:pt>
                <c:pt idx="63">
                  <c:v>0.62818833335768431</c:v>
                </c:pt>
                <c:pt idx="64">
                  <c:v>0.63818633335176855</c:v>
                </c:pt>
                <c:pt idx="65">
                  <c:v>0.64818533335346729</c:v>
                </c:pt>
                <c:pt idx="66">
                  <c:v>0.65818333334755152</c:v>
                </c:pt>
                <c:pt idx="67">
                  <c:v>0.66818133334163576</c:v>
                </c:pt>
                <c:pt idx="68">
                  <c:v>0.6781803333433345</c:v>
                </c:pt>
                <c:pt idx="69">
                  <c:v>0.68817833333741874</c:v>
                </c:pt>
                <c:pt idx="70">
                  <c:v>0.6981763333606068</c:v>
                </c:pt>
                <c:pt idx="71">
                  <c:v>0.70817533333320171</c:v>
                </c:pt>
                <c:pt idx="72">
                  <c:v>0.71817333335638978</c:v>
                </c:pt>
                <c:pt idx="73">
                  <c:v>0.72817233335808851</c:v>
                </c:pt>
                <c:pt idx="74">
                  <c:v>0.73817033335217275</c:v>
                </c:pt>
                <c:pt idx="75">
                  <c:v>0.74816833334625699</c:v>
                </c:pt>
                <c:pt idx="76">
                  <c:v>0.75816733334795572</c:v>
                </c:pt>
                <c:pt idx="77">
                  <c:v>0.76816533334203996</c:v>
                </c:pt>
                <c:pt idx="78">
                  <c:v>0.7781633333361242</c:v>
                </c:pt>
                <c:pt idx="79">
                  <c:v>0.78816233333782293</c:v>
                </c:pt>
                <c:pt idx="80">
                  <c:v>0.7981607083347626</c:v>
                </c:pt>
                <c:pt idx="81">
                  <c:v>0.80815870835795067</c:v>
                </c:pt>
                <c:pt idx="82">
                  <c:v>0.8181577083596494</c:v>
                </c:pt>
                <c:pt idx="83">
                  <c:v>0.82815570835373364</c:v>
                </c:pt>
                <c:pt idx="84">
                  <c:v>0.83815370834781788</c:v>
                </c:pt>
                <c:pt idx="85">
                  <c:v>0.84815270834951662</c:v>
                </c:pt>
                <c:pt idx="86">
                  <c:v>0.85815070834360085</c:v>
                </c:pt>
                <c:pt idx="87">
                  <c:v>0.86814870833768509</c:v>
                </c:pt>
                <c:pt idx="88">
                  <c:v>0.87814770833938383</c:v>
                </c:pt>
                <c:pt idx="89">
                  <c:v>0.88814570833346806</c:v>
                </c:pt>
                <c:pt idx="90">
                  <c:v>0.89814370835665613</c:v>
                </c:pt>
                <c:pt idx="91">
                  <c:v>0.90814270835835487</c:v>
                </c:pt>
                <c:pt idx="92">
                  <c:v>0.91814070835243911</c:v>
                </c:pt>
                <c:pt idx="93">
                  <c:v>0.92813870834652334</c:v>
                </c:pt>
                <c:pt idx="94">
                  <c:v>0.93813770834822208</c:v>
                </c:pt>
                <c:pt idx="95">
                  <c:v>0.94813570834230632</c:v>
                </c:pt>
                <c:pt idx="96">
                  <c:v>0.95813470834400505</c:v>
                </c:pt>
                <c:pt idx="97">
                  <c:v>0.96813270833808929</c:v>
                </c:pt>
                <c:pt idx="98">
                  <c:v>0.97813070836127736</c:v>
                </c:pt>
                <c:pt idx="99">
                  <c:v>0.98812970833387226</c:v>
                </c:pt>
                <c:pt idx="100">
                  <c:v>0.99812770835706033</c:v>
                </c:pt>
                <c:pt idx="101">
                  <c:v>1.0081257083511446</c:v>
                </c:pt>
                <c:pt idx="102">
                  <c:v>1.0181247083528433</c:v>
                </c:pt>
                <c:pt idx="103">
                  <c:v>1.0281227083469275</c:v>
                </c:pt>
                <c:pt idx="104">
                  <c:v>1.0381207083410118</c:v>
                </c:pt>
                <c:pt idx="105">
                  <c:v>1.0481197083427105</c:v>
                </c:pt>
                <c:pt idx="106">
                  <c:v>1.0581177083367947</c:v>
                </c:pt>
                <c:pt idx="107">
                  <c:v>1.0681157083599828</c:v>
                </c:pt>
                <c:pt idx="108">
                  <c:v>1.0781147083616816</c:v>
                </c:pt>
                <c:pt idx="109">
                  <c:v>1.0881127083557658</c:v>
                </c:pt>
                <c:pt idx="110">
                  <c:v>1.09811070834985</c:v>
                </c:pt>
                <c:pt idx="111">
                  <c:v>1.1081097083515488</c:v>
                </c:pt>
                <c:pt idx="112">
                  <c:v>1.118107708345633</c:v>
                </c:pt>
                <c:pt idx="113">
                  <c:v>1.1281057083397172</c:v>
                </c:pt>
                <c:pt idx="114">
                  <c:v>1.138104708341416</c:v>
                </c:pt>
                <c:pt idx="115">
                  <c:v>1.1481027083355002</c:v>
                </c:pt>
                <c:pt idx="116">
                  <c:v>1.1581007083586883</c:v>
                </c:pt>
                <c:pt idx="117">
                  <c:v>1.168099708360387</c:v>
                </c:pt>
                <c:pt idx="118">
                  <c:v>1.1780977083544713</c:v>
                </c:pt>
                <c:pt idx="119">
                  <c:v>1.18809670835617</c:v>
                </c:pt>
                <c:pt idx="120">
                  <c:v>1.1980947083502542</c:v>
                </c:pt>
                <c:pt idx="121">
                  <c:v>1.2080927083443385</c:v>
                </c:pt>
                <c:pt idx="122">
                  <c:v>1.2180917083460372</c:v>
                </c:pt>
                <c:pt idx="123">
                  <c:v>1.2280897083401214</c:v>
                </c:pt>
                <c:pt idx="124">
                  <c:v>1.2380877083342057</c:v>
                </c:pt>
                <c:pt idx="125">
                  <c:v>1.2480867083359044</c:v>
                </c:pt>
                <c:pt idx="126">
                  <c:v>1.2580847083590925</c:v>
                </c:pt>
                <c:pt idx="127">
                  <c:v>1.2680827083531767</c:v>
                </c:pt>
                <c:pt idx="128">
                  <c:v>1.2780817083548754</c:v>
                </c:pt>
                <c:pt idx="129">
                  <c:v>1.2880797083489597</c:v>
                </c:pt>
                <c:pt idx="130">
                  <c:v>1.2980777083430439</c:v>
                </c:pt>
                <c:pt idx="131">
                  <c:v>1.3080767083447427</c:v>
                </c:pt>
                <c:pt idx="132">
                  <c:v>1.3180747083388269</c:v>
                </c:pt>
                <c:pt idx="133">
                  <c:v>1.328072708362015</c:v>
                </c:pt>
                <c:pt idx="134">
                  <c:v>1.3380717083346099</c:v>
                </c:pt>
                <c:pt idx="135">
                  <c:v>1.3480697083577979</c:v>
                </c:pt>
                <c:pt idx="136">
                  <c:v>1.3580677083518822</c:v>
                </c:pt>
                <c:pt idx="137">
                  <c:v>1.3680667083535809</c:v>
                </c:pt>
                <c:pt idx="138">
                  <c:v>1.3780647083476651</c:v>
                </c:pt>
                <c:pt idx="139">
                  <c:v>1.3880627083417494</c:v>
                </c:pt>
                <c:pt idx="140">
                  <c:v>1.3980617083434481</c:v>
                </c:pt>
                <c:pt idx="141">
                  <c:v>1.4080597083375324</c:v>
                </c:pt>
                <c:pt idx="142">
                  <c:v>1.4180587083392311</c:v>
                </c:pt>
                <c:pt idx="143">
                  <c:v>1.4280567083333153</c:v>
                </c:pt>
                <c:pt idx="144">
                  <c:v>1.4380547083565034</c:v>
                </c:pt>
                <c:pt idx="145">
                  <c:v>1.4480537083582021</c:v>
                </c:pt>
                <c:pt idx="146">
                  <c:v>1.4580517083522864</c:v>
                </c:pt>
                <c:pt idx="147">
                  <c:v>1.4680497083463706</c:v>
                </c:pt>
                <c:pt idx="148">
                  <c:v>1.4780487083480693</c:v>
                </c:pt>
                <c:pt idx="149">
                  <c:v>1.4880467083421536</c:v>
                </c:pt>
                <c:pt idx="150">
                  <c:v>1.4980447083362378</c:v>
                </c:pt>
                <c:pt idx="151">
                  <c:v>1.5080437083379366</c:v>
                </c:pt>
                <c:pt idx="152">
                  <c:v>1.5180417083611246</c:v>
                </c:pt>
                <c:pt idx="153">
                  <c:v>1.5280397083552089</c:v>
                </c:pt>
                <c:pt idx="154">
                  <c:v>1.5380387083569076</c:v>
                </c:pt>
                <c:pt idx="155">
                  <c:v>1.5480367083509918</c:v>
                </c:pt>
                <c:pt idx="156">
                  <c:v>1.5580347083450761</c:v>
                </c:pt>
                <c:pt idx="157">
                  <c:v>1.5680337083467748</c:v>
                </c:pt>
                <c:pt idx="158">
                  <c:v>1.578031708340859</c:v>
                </c:pt>
                <c:pt idx="159">
                  <c:v>1.5880297083349433</c:v>
                </c:pt>
                <c:pt idx="160">
                  <c:v>1.598028708336642</c:v>
                </c:pt>
                <c:pt idx="161">
                  <c:v>1.6080267083598301</c:v>
                </c:pt>
                <c:pt idx="162">
                  <c:v>1.6180247083539143</c:v>
                </c:pt>
                <c:pt idx="163">
                  <c:v>1.6280237083556131</c:v>
                </c:pt>
                <c:pt idx="164">
                  <c:v>1.6380217083496973</c:v>
                </c:pt>
                <c:pt idx="165">
                  <c:v>1.648020708351396</c:v>
                </c:pt>
                <c:pt idx="166">
                  <c:v>1.6580187083454803</c:v>
                </c:pt>
                <c:pt idx="167">
                  <c:v>1.6680167083395645</c:v>
                </c:pt>
                <c:pt idx="168">
                  <c:v>1.6780157083412632</c:v>
                </c:pt>
                <c:pt idx="169">
                  <c:v>1.6880137083353475</c:v>
                </c:pt>
                <c:pt idx="170">
                  <c:v>1.6980117083585355</c:v>
                </c:pt>
                <c:pt idx="171">
                  <c:v>1.7080107083602343</c:v>
                </c:pt>
                <c:pt idx="172">
                  <c:v>1.7180087083543185</c:v>
                </c:pt>
                <c:pt idx="173">
                  <c:v>1.7280067083484028</c:v>
                </c:pt>
                <c:pt idx="174">
                  <c:v>1.7380057083501015</c:v>
                </c:pt>
                <c:pt idx="175">
                  <c:v>1.7480037083441857</c:v>
                </c:pt>
                <c:pt idx="176">
                  <c:v>1.75800170833827</c:v>
                </c:pt>
                <c:pt idx="177">
                  <c:v>1.7680007083399687</c:v>
                </c:pt>
                <c:pt idx="178">
                  <c:v>1.7779987083340529</c:v>
                </c:pt>
                <c:pt idx="179">
                  <c:v>1.787996708357241</c:v>
                </c:pt>
                <c:pt idx="180">
                  <c:v>1.7979956250055693</c:v>
                </c:pt>
                <c:pt idx="181">
                  <c:v>1.8079936250287574</c:v>
                </c:pt>
                <c:pt idx="182">
                  <c:v>1.8179916250228416</c:v>
                </c:pt>
                <c:pt idx="183">
                  <c:v>1.8279906250245403</c:v>
                </c:pt>
                <c:pt idx="184">
                  <c:v>1.8379886250186246</c:v>
                </c:pt>
                <c:pt idx="185">
                  <c:v>1.8479866250127088</c:v>
                </c:pt>
                <c:pt idx="186">
                  <c:v>1.8579856250144076</c:v>
                </c:pt>
                <c:pt idx="187">
                  <c:v>1.8679836250084918</c:v>
                </c:pt>
                <c:pt idx="188">
                  <c:v>1.8779826250101905</c:v>
                </c:pt>
                <c:pt idx="189">
                  <c:v>1.8879806250042748</c:v>
                </c:pt>
                <c:pt idx="190">
                  <c:v>1.8979786250274628</c:v>
                </c:pt>
                <c:pt idx="191">
                  <c:v>1.9079776250000577</c:v>
                </c:pt>
                <c:pt idx="192">
                  <c:v>1.9179756250232458</c:v>
                </c:pt>
                <c:pt idx="193">
                  <c:v>1.9279736250173301</c:v>
                </c:pt>
                <c:pt idx="194">
                  <c:v>1.9379726250190288</c:v>
                </c:pt>
                <c:pt idx="195">
                  <c:v>1.947970625013113</c:v>
                </c:pt>
                <c:pt idx="196">
                  <c:v>1.9579686250071973</c:v>
                </c:pt>
                <c:pt idx="197">
                  <c:v>1.967967625008896</c:v>
                </c:pt>
                <c:pt idx="198">
                  <c:v>1.9779656250029802</c:v>
                </c:pt>
                <c:pt idx="199">
                  <c:v>1.9879636250261683</c:v>
                </c:pt>
                <c:pt idx="200">
                  <c:v>1.997962625027867</c:v>
                </c:pt>
                <c:pt idx="201">
                  <c:v>2.0079606250219513</c:v>
                </c:pt>
                <c:pt idx="202">
                  <c:v>2.0179586250160355</c:v>
                </c:pt>
                <c:pt idx="203">
                  <c:v>2.0279576250177342</c:v>
                </c:pt>
                <c:pt idx="204">
                  <c:v>2.0379556250118185</c:v>
                </c:pt>
                <c:pt idx="205">
                  <c:v>2.0479536250059027</c:v>
                </c:pt>
                <c:pt idx="206">
                  <c:v>2.0579526250076015</c:v>
                </c:pt>
                <c:pt idx="207">
                  <c:v>2.0679506250016857</c:v>
                </c:pt>
                <c:pt idx="208">
                  <c:v>2.0779486250248738</c:v>
                </c:pt>
                <c:pt idx="209">
                  <c:v>2.0879476250265725</c:v>
                </c:pt>
                <c:pt idx="210">
                  <c:v>2.0979456250206567</c:v>
                </c:pt>
                <c:pt idx="211">
                  <c:v>2.1079446250223555</c:v>
                </c:pt>
                <c:pt idx="212">
                  <c:v>2.1179426250164397</c:v>
                </c:pt>
                <c:pt idx="213">
                  <c:v>2.1279406250105239</c:v>
                </c:pt>
                <c:pt idx="214">
                  <c:v>2.1379396250122227</c:v>
                </c:pt>
                <c:pt idx="215">
                  <c:v>2.1479376250063069</c:v>
                </c:pt>
                <c:pt idx="216">
                  <c:v>2.1579356250003912</c:v>
                </c:pt>
                <c:pt idx="217">
                  <c:v>2.1679346250020899</c:v>
                </c:pt>
                <c:pt idx="218">
                  <c:v>2.177932625025278</c:v>
                </c:pt>
                <c:pt idx="219">
                  <c:v>2.1879306250193622</c:v>
                </c:pt>
                <c:pt idx="220">
                  <c:v>2.1979296250210609</c:v>
                </c:pt>
                <c:pt idx="221">
                  <c:v>2.2079276250151452</c:v>
                </c:pt>
                <c:pt idx="222">
                  <c:v>2.2179256250092294</c:v>
                </c:pt>
                <c:pt idx="223">
                  <c:v>2.2279246250109281</c:v>
                </c:pt>
                <c:pt idx="224">
                  <c:v>2.2379226250050124</c:v>
                </c:pt>
                <c:pt idx="225">
                  <c:v>2.2479206250282004</c:v>
                </c:pt>
                <c:pt idx="226">
                  <c:v>2.2579196250007953</c:v>
                </c:pt>
                <c:pt idx="227">
                  <c:v>2.2679176250239834</c:v>
                </c:pt>
                <c:pt idx="228">
                  <c:v>2.2779156250180677</c:v>
                </c:pt>
                <c:pt idx="229">
                  <c:v>2.2879146250197664</c:v>
                </c:pt>
                <c:pt idx="230">
                  <c:v>2.2979126250138506</c:v>
                </c:pt>
                <c:pt idx="231">
                  <c:v>2.3079106250079349</c:v>
                </c:pt>
                <c:pt idx="232">
                  <c:v>2.3179096250096336</c:v>
                </c:pt>
                <c:pt idx="233">
                  <c:v>2.3279076250037178</c:v>
                </c:pt>
                <c:pt idx="234">
                  <c:v>2.3379066250054166</c:v>
                </c:pt>
                <c:pt idx="235">
                  <c:v>2.3479046250286046</c:v>
                </c:pt>
                <c:pt idx="236">
                  <c:v>2.3579026250226889</c:v>
                </c:pt>
                <c:pt idx="237">
                  <c:v>2.3679016250243876</c:v>
                </c:pt>
                <c:pt idx="238">
                  <c:v>2.3778996250184719</c:v>
                </c:pt>
                <c:pt idx="239">
                  <c:v>2.3878976250125561</c:v>
                </c:pt>
                <c:pt idx="240">
                  <c:v>2.3978966250142548</c:v>
                </c:pt>
                <c:pt idx="241">
                  <c:v>2.4078946250083391</c:v>
                </c:pt>
                <c:pt idx="242">
                  <c:v>2.4178926250024233</c:v>
                </c:pt>
                <c:pt idx="243">
                  <c:v>2.427891625004122</c:v>
                </c:pt>
                <c:pt idx="244">
                  <c:v>2.4378896250273101</c:v>
                </c:pt>
                <c:pt idx="245">
                  <c:v>2.4478876250213943</c:v>
                </c:pt>
                <c:pt idx="246">
                  <c:v>2.4578866250230931</c:v>
                </c:pt>
                <c:pt idx="247">
                  <c:v>2.4678846250171773</c:v>
                </c:pt>
                <c:pt idx="248">
                  <c:v>2.4778826250112616</c:v>
                </c:pt>
                <c:pt idx="249">
                  <c:v>2.4878816250129603</c:v>
                </c:pt>
                <c:pt idx="250">
                  <c:v>2.4978796250070445</c:v>
                </c:pt>
                <c:pt idx="251">
                  <c:v>2.5078776250011288</c:v>
                </c:pt>
                <c:pt idx="252">
                  <c:v>2.5178766250028275</c:v>
                </c:pt>
                <c:pt idx="253">
                  <c:v>2.5278746250260156</c:v>
                </c:pt>
                <c:pt idx="254">
                  <c:v>2.5378726250200998</c:v>
                </c:pt>
                <c:pt idx="255">
                  <c:v>2.5478716250217985</c:v>
                </c:pt>
                <c:pt idx="256">
                  <c:v>2.5578696250158828</c:v>
                </c:pt>
                <c:pt idx="257">
                  <c:v>2.567867625009967</c:v>
                </c:pt>
                <c:pt idx="258">
                  <c:v>2.5778666250116657</c:v>
                </c:pt>
                <c:pt idx="259">
                  <c:v>2.58786462500575</c:v>
                </c:pt>
                <c:pt idx="260">
                  <c:v>2.5978636250074487</c:v>
                </c:pt>
                <c:pt idx="261">
                  <c:v>2.607861625001533</c:v>
                </c:pt>
                <c:pt idx="262">
                  <c:v>2.617859625024721</c:v>
                </c:pt>
                <c:pt idx="263">
                  <c:v>2.6278586250264198</c:v>
                </c:pt>
                <c:pt idx="264">
                  <c:v>2.637856625020504</c:v>
                </c:pt>
                <c:pt idx="265">
                  <c:v>2.6478546250145882</c:v>
                </c:pt>
                <c:pt idx="266">
                  <c:v>2.657853625016287</c:v>
                </c:pt>
                <c:pt idx="267">
                  <c:v>2.6678516250103712</c:v>
                </c:pt>
                <c:pt idx="268">
                  <c:v>2.6778496250044554</c:v>
                </c:pt>
                <c:pt idx="269">
                  <c:v>2.6878486250061542</c:v>
                </c:pt>
                <c:pt idx="270">
                  <c:v>2.6978466250002384</c:v>
                </c:pt>
                <c:pt idx="271">
                  <c:v>2.7078446250234265</c:v>
                </c:pt>
                <c:pt idx="272">
                  <c:v>2.7178436250251252</c:v>
                </c:pt>
                <c:pt idx="273">
                  <c:v>2.7278416250192095</c:v>
                </c:pt>
                <c:pt idx="274">
                  <c:v>2.7378396250132937</c:v>
                </c:pt>
                <c:pt idx="275">
                  <c:v>2.7478386250149924</c:v>
                </c:pt>
                <c:pt idx="276">
                  <c:v>2.7578366250090767</c:v>
                </c:pt>
                <c:pt idx="277">
                  <c:v>2.7678346250031609</c:v>
                </c:pt>
                <c:pt idx="278">
                  <c:v>2.7778336250048596</c:v>
                </c:pt>
                <c:pt idx="279">
                  <c:v>2.7878316250280477</c:v>
                </c:pt>
                <c:pt idx="280">
                  <c:v>2.7978306250006426</c:v>
                </c:pt>
                <c:pt idx="281">
                  <c:v>2.8078286250238307</c:v>
                </c:pt>
                <c:pt idx="282">
                  <c:v>2.8178266250179149</c:v>
                </c:pt>
                <c:pt idx="283">
                  <c:v>2.8278256250196137</c:v>
                </c:pt>
                <c:pt idx="284">
                  <c:v>2.8378236250136979</c:v>
                </c:pt>
                <c:pt idx="285">
                  <c:v>2.8478216250077821</c:v>
                </c:pt>
                <c:pt idx="286">
                  <c:v>2.8578206250094809</c:v>
                </c:pt>
                <c:pt idx="287">
                  <c:v>2.8678186250035651</c:v>
                </c:pt>
                <c:pt idx="288">
                  <c:v>2.8778166250267532</c:v>
                </c:pt>
                <c:pt idx="289">
                  <c:v>2.8878156250284519</c:v>
                </c:pt>
                <c:pt idx="290">
                  <c:v>2.8978136250225361</c:v>
                </c:pt>
                <c:pt idx="291">
                  <c:v>2.9078116250166204</c:v>
                </c:pt>
                <c:pt idx="292">
                  <c:v>2.9178106250183191</c:v>
                </c:pt>
                <c:pt idx="293">
                  <c:v>2.9278086250124034</c:v>
                </c:pt>
                <c:pt idx="294">
                  <c:v>2.9378066250064876</c:v>
                </c:pt>
                <c:pt idx="295">
                  <c:v>2.9478056250081863</c:v>
                </c:pt>
                <c:pt idx="296">
                  <c:v>2.9578036250022706</c:v>
                </c:pt>
                <c:pt idx="297">
                  <c:v>2.9678016250254586</c:v>
                </c:pt>
                <c:pt idx="298">
                  <c:v>2.9778006250271574</c:v>
                </c:pt>
                <c:pt idx="299">
                  <c:v>2.9877986250212416</c:v>
                </c:pt>
                <c:pt idx="300">
                  <c:v>2.9977966250153258</c:v>
                </c:pt>
                <c:pt idx="301">
                  <c:v>3.0077956250170246</c:v>
                </c:pt>
                <c:pt idx="302">
                  <c:v>3.0177936250111088</c:v>
                </c:pt>
                <c:pt idx="303">
                  <c:v>3.0277926250128075</c:v>
                </c:pt>
                <c:pt idx="304">
                  <c:v>3.0377906250068918</c:v>
                </c:pt>
                <c:pt idx="305">
                  <c:v>3.047788625000976</c:v>
                </c:pt>
                <c:pt idx="306">
                  <c:v>3.0577876250026748</c:v>
                </c:pt>
                <c:pt idx="307">
                  <c:v>3.0677856250258628</c:v>
                </c:pt>
                <c:pt idx="308">
                  <c:v>3.0777836250199471</c:v>
                </c:pt>
                <c:pt idx="309">
                  <c:v>3.0877826250216458</c:v>
                </c:pt>
                <c:pt idx="310">
                  <c:v>3.09778062501573</c:v>
                </c:pt>
                <c:pt idx="311">
                  <c:v>3.1077786250098143</c:v>
                </c:pt>
                <c:pt idx="312">
                  <c:v>3.117777625011513</c:v>
                </c:pt>
                <c:pt idx="313">
                  <c:v>3.1277756250055972</c:v>
                </c:pt>
                <c:pt idx="314">
                  <c:v>3.1377736250287853</c:v>
                </c:pt>
                <c:pt idx="315">
                  <c:v>3.1477726250013802</c:v>
                </c:pt>
                <c:pt idx="316">
                  <c:v>3.1577706250245683</c:v>
                </c:pt>
                <c:pt idx="317">
                  <c:v>3.1677686250186525</c:v>
                </c:pt>
                <c:pt idx="318">
                  <c:v>3.1777676250203513</c:v>
                </c:pt>
                <c:pt idx="319">
                  <c:v>3.1877656250144355</c:v>
                </c:pt>
                <c:pt idx="320">
                  <c:v>3.1977636250085197</c:v>
                </c:pt>
                <c:pt idx="321">
                  <c:v>3.2077626250102185</c:v>
                </c:pt>
                <c:pt idx="322">
                  <c:v>3.2177606250043027</c:v>
                </c:pt>
                <c:pt idx="323">
                  <c:v>3.2277586250274908</c:v>
                </c:pt>
                <c:pt idx="324">
                  <c:v>3.2377576250000857</c:v>
                </c:pt>
                <c:pt idx="325">
                  <c:v>3.2477556250232738</c:v>
                </c:pt>
                <c:pt idx="326">
                  <c:v>3.2577546250249725</c:v>
                </c:pt>
                <c:pt idx="327">
                  <c:v>3.2677526250190567</c:v>
                </c:pt>
                <c:pt idx="328">
                  <c:v>3.277750625013141</c:v>
                </c:pt>
                <c:pt idx="329">
                  <c:v>3.2877496250148397</c:v>
                </c:pt>
                <c:pt idx="330">
                  <c:v>3.2977476250089239</c:v>
                </c:pt>
                <c:pt idx="331">
                  <c:v>3.3077456250030082</c:v>
                </c:pt>
                <c:pt idx="332">
                  <c:v>3.3177446250047069</c:v>
                </c:pt>
                <c:pt idx="333">
                  <c:v>3.327742625027895</c:v>
                </c:pt>
                <c:pt idx="334">
                  <c:v>3.3377406250219792</c:v>
                </c:pt>
                <c:pt idx="335">
                  <c:v>3.3477396250236779</c:v>
                </c:pt>
                <c:pt idx="336">
                  <c:v>3.3577376250177622</c:v>
                </c:pt>
                <c:pt idx="337">
                  <c:v>3.3677356250118464</c:v>
                </c:pt>
                <c:pt idx="338">
                  <c:v>3.3777346250135452</c:v>
                </c:pt>
                <c:pt idx="339">
                  <c:v>3.3877326250076294</c:v>
                </c:pt>
                <c:pt idx="340">
                  <c:v>3.3977306250017136</c:v>
                </c:pt>
                <c:pt idx="341">
                  <c:v>3.4077296250034124</c:v>
                </c:pt>
                <c:pt idx="342">
                  <c:v>3.4177276250266004</c:v>
                </c:pt>
                <c:pt idx="343">
                  <c:v>3.4277256250206847</c:v>
                </c:pt>
                <c:pt idx="344">
                  <c:v>3.4377246250223834</c:v>
                </c:pt>
                <c:pt idx="345">
                  <c:v>3.4477226250164676</c:v>
                </c:pt>
                <c:pt idx="346">
                  <c:v>3.4577206250105519</c:v>
                </c:pt>
                <c:pt idx="347">
                  <c:v>3.4677196250122506</c:v>
                </c:pt>
                <c:pt idx="348">
                  <c:v>3.4777176250063349</c:v>
                </c:pt>
                <c:pt idx="349">
                  <c:v>3.4877166250080336</c:v>
                </c:pt>
                <c:pt idx="350">
                  <c:v>3.4977146250021178</c:v>
                </c:pt>
                <c:pt idx="351">
                  <c:v>3.5077126250253059</c:v>
                </c:pt>
                <c:pt idx="352">
                  <c:v>3.5177116250270046</c:v>
                </c:pt>
                <c:pt idx="353">
                  <c:v>3.5277096250210889</c:v>
                </c:pt>
                <c:pt idx="354">
                  <c:v>3.5377076250151731</c:v>
                </c:pt>
                <c:pt idx="355">
                  <c:v>3.5477066250168718</c:v>
                </c:pt>
                <c:pt idx="356">
                  <c:v>3.5577046250109561</c:v>
                </c:pt>
                <c:pt idx="357">
                  <c:v>3.5677026250050403</c:v>
                </c:pt>
                <c:pt idx="358">
                  <c:v>3.5777016250067391</c:v>
                </c:pt>
                <c:pt idx="359">
                  <c:v>3.5876996250008233</c:v>
                </c:pt>
                <c:pt idx="360">
                  <c:v>3.5976976250240114</c:v>
                </c:pt>
                <c:pt idx="361">
                  <c:v>3.6076966250257101</c:v>
                </c:pt>
                <c:pt idx="362">
                  <c:v>3.6176946250197943</c:v>
                </c:pt>
                <c:pt idx="363">
                  <c:v>3.6276926250138786</c:v>
                </c:pt>
                <c:pt idx="364">
                  <c:v>3.6376916250155773</c:v>
                </c:pt>
                <c:pt idx="365">
                  <c:v>3.6476896250096615</c:v>
                </c:pt>
                <c:pt idx="366">
                  <c:v>3.6576876250037458</c:v>
                </c:pt>
                <c:pt idx="367">
                  <c:v>3.6676866250054445</c:v>
                </c:pt>
                <c:pt idx="368">
                  <c:v>3.6776846250286326</c:v>
                </c:pt>
                <c:pt idx="369">
                  <c:v>3.6876836250012275</c:v>
                </c:pt>
                <c:pt idx="370">
                  <c:v>3.6976816250244156</c:v>
                </c:pt>
                <c:pt idx="371">
                  <c:v>3.7076796250184998</c:v>
                </c:pt>
                <c:pt idx="372">
                  <c:v>3.7176786250201985</c:v>
                </c:pt>
                <c:pt idx="373">
                  <c:v>3.7276766250142828</c:v>
                </c:pt>
                <c:pt idx="374">
                  <c:v>3.737674625008367</c:v>
                </c:pt>
                <c:pt idx="375">
                  <c:v>3.7476736250100657</c:v>
                </c:pt>
                <c:pt idx="376">
                  <c:v>3.75767162500415</c:v>
                </c:pt>
                <c:pt idx="377">
                  <c:v>3.767669625027338</c:v>
                </c:pt>
                <c:pt idx="378">
                  <c:v>3.7776686249999329</c:v>
                </c:pt>
                <c:pt idx="379">
                  <c:v>3.787666625023121</c:v>
                </c:pt>
                <c:pt idx="380">
                  <c:v>3.7976646250172053</c:v>
                </c:pt>
                <c:pt idx="381">
                  <c:v>3.8076635833422188</c:v>
                </c:pt>
                <c:pt idx="382">
                  <c:v>3.817661583336303</c:v>
                </c:pt>
                <c:pt idx="383">
                  <c:v>3.8276595833594911</c:v>
                </c:pt>
                <c:pt idx="384">
                  <c:v>3.8376585833611898</c:v>
                </c:pt>
                <c:pt idx="385">
                  <c:v>3.8476565833552741</c:v>
                </c:pt>
                <c:pt idx="386">
                  <c:v>3.8576545833493583</c:v>
                </c:pt>
                <c:pt idx="387">
                  <c:v>3.867653583351057</c:v>
                </c:pt>
                <c:pt idx="388">
                  <c:v>3.8776515833451413</c:v>
                </c:pt>
                <c:pt idx="389">
                  <c:v>3.88765058334684</c:v>
                </c:pt>
                <c:pt idx="390">
                  <c:v>3.8976485833409242</c:v>
                </c:pt>
                <c:pt idx="391">
                  <c:v>3.9076465833350085</c:v>
                </c:pt>
                <c:pt idx="392">
                  <c:v>3.9176455833367072</c:v>
                </c:pt>
                <c:pt idx="393">
                  <c:v>3.9276435833598953</c:v>
                </c:pt>
                <c:pt idx="394">
                  <c:v>3.9376415833539795</c:v>
                </c:pt>
                <c:pt idx="395">
                  <c:v>3.9476405833556782</c:v>
                </c:pt>
                <c:pt idx="396">
                  <c:v>3.9576385833497625</c:v>
                </c:pt>
                <c:pt idx="397">
                  <c:v>3.9676365833438467</c:v>
                </c:pt>
                <c:pt idx="398">
                  <c:v>3.9776355833455455</c:v>
                </c:pt>
                <c:pt idx="399">
                  <c:v>3.9876335833396297</c:v>
                </c:pt>
                <c:pt idx="400">
                  <c:v>3.9976315833337139</c:v>
                </c:pt>
                <c:pt idx="401">
                  <c:v>4.0076305833354127</c:v>
                </c:pt>
                <c:pt idx="402">
                  <c:v>4.0176285833586007</c:v>
                </c:pt>
                <c:pt idx="403">
                  <c:v>4.027626583352685</c:v>
                </c:pt>
                <c:pt idx="404">
                  <c:v>4.0376255833543837</c:v>
                </c:pt>
                <c:pt idx="405">
                  <c:v>4.0476235833484679</c:v>
                </c:pt>
                <c:pt idx="406">
                  <c:v>4.0576215833425522</c:v>
                </c:pt>
                <c:pt idx="407">
                  <c:v>4.0676205833442509</c:v>
                </c:pt>
                <c:pt idx="408">
                  <c:v>4.0776185833383352</c:v>
                </c:pt>
                <c:pt idx="409">
                  <c:v>4.0876165833615232</c:v>
                </c:pt>
                <c:pt idx="410">
                  <c:v>4.0976155833341181</c:v>
                </c:pt>
                <c:pt idx="411">
                  <c:v>4.1076135833573062</c:v>
                </c:pt>
                <c:pt idx="412">
                  <c:v>4.1176115833513904</c:v>
                </c:pt>
                <c:pt idx="413">
                  <c:v>4.1276105833530892</c:v>
                </c:pt>
                <c:pt idx="414">
                  <c:v>4.1376085833471734</c:v>
                </c:pt>
                <c:pt idx="415">
                  <c:v>4.1476075833488721</c:v>
                </c:pt>
                <c:pt idx="416">
                  <c:v>4.1576055833429564</c:v>
                </c:pt>
                <c:pt idx="417">
                  <c:v>4.1676035833370406</c:v>
                </c:pt>
                <c:pt idx="418">
                  <c:v>4.1776025833387394</c:v>
                </c:pt>
                <c:pt idx="419">
                  <c:v>4.1876005833619274</c:v>
                </c:pt>
                <c:pt idx="420">
                  <c:v>4.1975985833560117</c:v>
                </c:pt>
                <c:pt idx="421">
                  <c:v>4.2075975833577104</c:v>
                </c:pt>
                <c:pt idx="422">
                  <c:v>4.2175955833517946</c:v>
                </c:pt>
                <c:pt idx="423">
                  <c:v>4.2275935833458789</c:v>
                </c:pt>
                <c:pt idx="424">
                  <c:v>4.2375925833475776</c:v>
                </c:pt>
                <c:pt idx="425">
                  <c:v>4.2475905833416618</c:v>
                </c:pt>
                <c:pt idx="426">
                  <c:v>4.2575885833357461</c:v>
                </c:pt>
                <c:pt idx="427">
                  <c:v>4.2675875833374448</c:v>
                </c:pt>
                <c:pt idx="428">
                  <c:v>4.2775855833606329</c:v>
                </c:pt>
                <c:pt idx="429">
                  <c:v>4.2875835833547171</c:v>
                </c:pt>
                <c:pt idx="430">
                  <c:v>4.2975825833564159</c:v>
                </c:pt>
                <c:pt idx="431">
                  <c:v>4.3075805833505001</c:v>
                </c:pt>
                <c:pt idx="432">
                  <c:v>4.3175795833521988</c:v>
                </c:pt>
                <c:pt idx="433">
                  <c:v>4.3275775833462831</c:v>
                </c:pt>
                <c:pt idx="434">
                  <c:v>4.3375755833403673</c:v>
                </c:pt>
                <c:pt idx="435">
                  <c:v>4.3475735833344515</c:v>
                </c:pt>
                <c:pt idx="436">
                  <c:v>4.3575725833361503</c:v>
                </c:pt>
                <c:pt idx="437">
                  <c:v>4.3675705833593383</c:v>
                </c:pt>
                <c:pt idx="438">
                  <c:v>4.3775695833610371</c:v>
                </c:pt>
                <c:pt idx="439">
                  <c:v>4.3875675833551213</c:v>
                </c:pt>
                <c:pt idx="440">
                  <c:v>4.3975655833492056</c:v>
                </c:pt>
                <c:pt idx="441">
                  <c:v>4.4075645833509043</c:v>
                </c:pt>
                <c:pt idx="442">
                  <c:v>4.4175625833449885</c:v>
                </c:pt>
                <c:pt idx="443">
                  <c:v>4.4275605833390728</c:v>
                </c:pt>
                <c:pt idx="444">
                  <c:v>4.4375595833407715</c:v>
                </c:pt>
                <c:pt idx="445">
                  <c:v>4.4475575833348557</c:v>
                </c:pt>
                <c:pt idx="446">
                  <c:v>4.4575555833580438</c:v>
                </c:pt>
                <c:pt idx="447">
                  <c:v>4.4675545833597425</c:v>
                </c:pt>
                <c:pt idx="448">
                  <c:v>4.4775525833538268</c:v>
                </c:pt>
                <c:pt idx="449">
                  <c:v>4.487550583347911</c:v>
                </c:pt>
                <c:pt idx="450">
                  <c:v>4.4975495833496097</c:v>
                </c:pt>
                <c:pt idx="451">
                  <c:v>4.507547583343694</c:v>
                </c:pt>
                <c:pt idx="452">
                  <c:v>4.5175455833377782</c:v>
                </c:pt>
                <c:pt idx="453">
                  <c:v>4.527544583339477</c:v>
                </c:pt>
                <c:pt idx="454">
                  <c:v>4.5375425833335612</c:v>
                </c:pt>
                <c:pt idx="455">
                  <c:v>4.5475415833352599</c:v>
                </c:pt>
                <c:pt idx="456">
                  <c:v>4.557539583358448</c:v>
                </c:pt>
                <c:pt idx="457">
                  <c:v>4.5675375833525322</c:v>
                </c:pt>
                <c:pt idx="458">
                  <c:v>4.577536583354231</c:v>
                </c:pt>
                <c:pt idx="459">
                  <c:v>4.5875345833483152</c:v>
                </c:pt>
                <c:pt idx="460">
                  <c:v>4.5975325833423994</c:v>
                </c:pt>
                <c:pt idx="461">
                  <c:v>4.6075315833440982</c:v>
                </c:pt>
                <c:pt idx="462">
                  <c:v>4.6175295833381824</c:v>
                </c:pt>
                <c:pt idx="463">
                  <c:v>4.6275275833613705</c:v>
                </c:pt>
                <c:pt idx="464">
                  <c:v>4.6375265833339654</c:v>
                </c:pt>
                <c:pt idx="465">
                  <c:v>4.6475245833571535</c:v>
                </c:pt>
                <c:pt idx="466">
                  <c:v>4.6575225833512377</c:v>
                </c:pt>
                <c:pt idx="467">
                  <c:v>4.6675215833529364</c:v>
                </c:pt>
                <c:pt idx="468">
                  <c:v>4.6775195833470207</c:v>
                </c:pt>
                <c:pt idx="469">
                  <c:v>4.6875175833411049</c:v>
                </c:pt>
                <c:pt idx="470">
                  <c:v>4.6975165833428036</c:v>
                </c:pt>
                <c:pt idx="471">
                  <c:v>4.7075145833368879</c:v>
                </c:pt>
                <c:pt idx="472">
                  <c:v>4.7175135833385866</c:v>
                </c:pt>
                <c:pt idx="473">
                  <c:v>4.7275115833617747</c:v>
                </c:pt>
                <c:pt idx="474">
                  <c:v>4.7375095833558589</c:v>
                </c:pt>
                <c:pt idx="475">
                  <c:v>4.7475085833575577</c:v>
                </c:pt>
                <c:pt idx="476">
                  <c:v>4.7575065833516419</c:v>
                </c:pt>
                <c:pt idx="477">
                  <c:v>4.7675045833457261</c:v>
                </c:pt>
                <c:pt idx="478">
                  <c:v>4.7775035833474249</c:v>
                </c:pt>
                <c:pt idx="479">
                  <c:v>4.7875015833415091</c:v>
                </c:pt>
                <c:pt idx="480">
                  <c:v>4.7974995833355933</c:v>
                </c:pt>
                <c:pt idx="481">
                  <c:v>4.8074985000130255</c:v>
                </c:pt>
                <c:pt idx="482">
                  <c:v>4.8174965000071097</c:v>
                </c:pt>
                <c:pt idx="483">
                  <c:v>4.827494500001194</c:v>
                </c:pt>
                <c:pt idx="484">
                  <c:v>4.8374935000028927</c:v>
                </c:pt>
                <c:pt idx="485">
                  <c:v>4.8474915000260808</c:v>
                </c:pt>
                <c:pt idx="486">
                  <c:v>4.857489500020165</c:v>
                </c:pt>
                <c:pt idx="487">
                  <c:v>4.8674885000218637</c:v>
                </c:pt>
                <c:pt idx="488">
                  <c:v>4.877486500015948</c:v>
                </c:pt>
                <c:pt idx="489">
                  <c:v>4.8874845000100322</c:v>
                </c:pt>
                <c:pt idx="490">
                  <c:v>4.8974835000117309</c:v>
                </c:pt>
                <c:pt idx="491">
                  <c:v>4.9074815000058152</c:v>
                </c:pt>
                <c:pt idx="492">
                  <c:v>4.9174805000075139</c:v>
                </c:pt>
                <c:pt idx="493">
                  <c:v>4.9274785000015981</c:v>
                </c:pt>
                <c:pt idx="494">
                  <c:v>4.9374765000247862</c:v>
                </c:pt>
                <c:pt idx="495">
                  <c:v>4.947475500026485</c:v>
                </c:pt>
                <c:pt idx="496">
                  <c:v>4.9574735000205692</c:v>
                </c:pt>
                <c:pt idx="497">
                  <c:v>4.9674715000146534</c:v>
                </c:pt>
                <c:pt idx="498">
                  <c:v>4.9774705000163522</c:v>
                </c:pt>
                <c:pt idx="499">
                  <c:v>4.9874685000104364</c:v>
                </c:pt>
                <c:pt idx="500">
                  <c:v>4.9974665000045206</c:v>
                </c:pt>
                <c:pt idx="501">
                  <c:v>5.0074655000062194</c:v>
                </c:pt>
                <c:pt idx="502">
                  <c:v>5.0174635000003036</c:v>
                </c:pt>
                <c:pt idx="503">
                  <c:v>5.0274615000234917</c:v>
                </c:pt>
                <c:pt idx="504">
                  <c:v>5.0374605000251904</c:v>
                </c:pt>
                <c:pt idx="505">
                  <c:v>5.0474585000192747</c:v>
                </c:pt>
                <c:pt idx="506">
                  <c:v>5.0574565000133589</c:v>
                </c:pt>
                <c:pt idx="507">
                  <c:v>5.0674555000150576</c:v>
                </c:pt>
                <c:pt idx="508">
                  <c:v>5.0774535000091419</c:v>
                </c:pt>
                <c:pt idx="509">
                  <c:v>5.0874525000108406</c:v>
                </c:pt>
                <c:pt idx="510">
                  <c:v>5.0974505000049248</c:v>
                </c:pt>
                <c:pt idx="511">
                  <c:v>5.1074485000281129</c:v>
                </c:pt>
                <c:pt idx="512">
                  <c:v>5.1174475000007078</c:v>
                </c:pt>
                <c:pt idx="513">
                  <c:v>5.1274455000238959</c:v>
                </c:pt>
                <c:pt idx="514">
                  <c:v>5.1374435000179801</c:v>
                </c:pt>
                <c:pt idx="515">
                  <c:v>5.1474425000196788</c:v>
                </c:pt>
                <c:pt idx="516">
                  <c:v>5.1574405000137631</c:v>
                </c:pt>
                <c:pt idx="517">
                  <c:v>5.1674385000078473</c:v>
                </c:pt>
                <c:pt idx="518">
                  <c:v>5.1774375000095461</c:v>
                </c:pt>
                <c:pt idx="519">
                  <c:v>5.1874355000036303</c:v>
                </c:pt>
                <c:pt idx="520">
                  <c:v>5.1974335000268184</c:v>
                </c:pt>
                <c:pt idx="521">
                  <c:v>5.2074325000285171</c:v>
                </c:pt>
                <c:pt idx="522">
                  <c:v>5.2174305000226013</c:v>
                </c:pt>
                <c:pt idx="523">
                  <c:v>5.2274285000166856</c:v>
                </c:pt>
                <c:pt idx="524">
                  <c:v>5.2374275000183843</c:v>
                </c:pt>
                <c:pt idx="525">
                  <c:v>5.2474255000124685</c:v>
                </c:pt>
                <c:pt idx="526">
                  <c:v>5.2574235000065528</c:v>
                </c:pt>
                <c:pt idx="527">
                  <c:v>5.2674225000082515</c:v>
                </c:pt>
                <c:pt idx="528">
                  <c:v>5.2774205000023358</c:v>
                </c:pt>
                <c:pt idx="529">
                  <c:v>5.2874195000040345</c:v>
                </c:pt>
                <c:pt idx="530">
                  <c:v>5.2974175000272226</c:v>
                </c:pt>
                <c:pt idx="531">
                  <c:v>5.3074155000213068</c:v>
                </c:pt>
                <c:pt idx="532">
                  <c:v>5.3174145000230055</c:v>
                </c:pt>
                <c:pt idx="533">
                  <c:v>5.3274125000170898</c:v>
                </c:pt>
                <c:pt idx="534">
                  <c:v>5.337410500011174</c:v>
                </c:pt>
                <c:pt idx="535">
                  <c:v>5.3474095000128727</c:v>
                </c:pt>
                <c:pt idx="536">
                  <c:v>5.357407500006957</c:v>
                </c:pt>
                <c:pt idx="537">
                  <c:v>5.3674055000010412</c:v>
                </c:pt>
                <c:pt idx="538">
                  <c:v>5.37740450000274</c:v>
                </c:pt>
                <c:pt idx="539">
                  <c:v>5.387402500025928</c:v>
                </c:pt>
                <c:pt idx="540">
                  <c:v>5.3974005000200123</c:v>
                </c:pt>
                <c:pt idx="541">
                  <c:v>5.407399500021711</c:v>
                </c:pt>
                <c:pt idx="542">
                  <c:v>5.4173975000157952</c:v>
                </c:pt>
                <c:pt idx="543">
                  <c:v>5.427396500017494</c:v>
                </c:pt>
                <c:pt idx="544">
                  <c:v>5.4373945000115782</c:v>
                </c:pt>
                <c:pt idx="545">
                  <c:v>5.4473925000056624</c:v>
                </c:pt>
                <c:pt idx="546">
                  <c:v>5.4573915000073612</c:v>
                </c:pt>
                <c:pt idx="547">
                  <c:v>5.4673895000014454</c:v>
                </c:pt>
                <c:pt idx="548">
                  <c:v>5.4773875000246335</c:v>
                </c:pt>
                <c:pt idx="549">
                  <c:v>5.4873865000263322</c:v>
                </c:pt>
                <c:pt idx="550">
                  <c:v>5.4973845000204165</c:v>
                </c:pt>
                <c:pt idx="551">
                  <c:v>5.5073825000145007</c:v>
                </c:pt>
                <c:pt idx="552">
                  <c:v>5.5173815000161994</c:v>
                </c:pt>
                <c:pt idx="553">
                  <c:v>5.5273795000102837</c:v>
                </c:pt>
                <c:pt idx="554">
                  <c:v>5.5373775000043679</c:v>
                </c:pt>
                <c:pt idx="555">
                  <c:v>5.5473765000060666</c:v>
                </c:pt>
                <c:pt idx="556">
                  <c:v>5.5573745000001509</c:v>
                </c:pt>
                <c:pt idx="557">
                  <c:v>5.5673725000233389</c:v>
                </c:pt>
                <c:pt idx="558">
                  <c:v>5.5773715000250377</c:v>
                </c:pt>
                <c:pt idx="559">
                  <c:v>5.5873695000191219</c:v>
                </c:pt>
                <c:pt idx="560">
                  <c:v>5.5973685000208206</c:v>
                </c:pt>
                <c:pt idx="561">
                  <c:v>5.6073665000149049</c:v>
                </c:pt>
                <c:pt idx="562">
                  <c:v>5.6173645000089891</c:v>
                </c:pt>
                <c:pt idx="563">
                  <c:v>5.6273635000106879</c:v>
                </c:pt>
                <c:pt idx="564">
                  <c:v>5.6373615000047721</c:v>
                </c:pt>
                <c:pt idx="565">
                  <c:v>5.6473595000279602</c:v>
                </c:pt>
                <c:pt idx="566">
                  <c:v>5.6573585000005551</c:v>
                </c:pt>
                <c:pt idx="567">
                  <c:v>5.6673565000237431</c:v>
                </c:pt>
                <c:pt idx="568">
                  <c:v>5.6773545000178274</c:v>
                </c:pt>
                <c:pt idx="569">
                  <c:v>5.6873535000195261</c:v>
                </c:pt>
                <c:pt idx="570">
                  <c:v>5.6973515000136103</c:v>
                </c:pt>
                <c:pt idx="571">
                  <c:v>5.7073495000076946</c:v>
                </c:pt>
                <c:pt idx="572">
                  <c:v>5.7173485000093933</c:v>
                </c:pt>
                <c:pt idx="573">
                  <c:v>5.7273465000034776</c:v>
                </c:pt>
                <c:pt idx="574">
                  <c:v>5.7373445000266656</c:v>
                </c:pt>
                <c:pt idx="575">
                  <c:v>5.7473435000283644</c:v>
                </c:pt>
                <c:pt idx="576">
                  <c:v>5.7573415000224486</c:v>
                </c:pt>
                <c:pt idx="577">
                  <c:v>5.7673405000241473</c:v>
                </c:pt>
                <c:pt idx="578">
                  <c:v>5.7773385000182316</c:v>
                </c:pt>
                <c:pt idx="579">
                  <c:v>5.7873365000123158</c:v>
                </c:pt>
                <c:pt idx="580">
                  <c:v>5.7973355000140145</c:v>
                </c:pt>
                <c:pt idx="581">
                  <c:v>5.8073361250280868</c:v>
                </c:pt>
                <c:pt idx="582">
                  <c:v>5.8173341250221711</c:v>
                </c:pt>
                <c:pt idx="583">
                  <c:v>5.8273331250238698</c:v>
                </c:pt>
                <c:pt idx="584">
                  <c:v>5.837331125017954</c:v>
                </c:pt>
                <c:pt idx="585">
                  <c:v>5.8473291250120383</c:v>
                </c:pt>
                <c:pt idx="586">
                  <c:v>5.857328125013737</c:v>
                </c:pt>
                <c:pt idx="587">
                  <c:v>5.8673261250078212</c:v>
                </c:pt>
                <c:pt idx="588">
                  <c:v>5.8773241250019055</c:v>
                </c:pt>
                <c:pt idx="589">
                  <c:v>5.8873231250036042</c:v>
                </c:pt>
                <c:pt idx="590">
                  <c:v>5.8973211250267923</c:v>
                </c:pt>
                <c:pt idx="591">
                  <c:v>5.907320125028491</c:v>
                </c:pt>
                <c:pt idx="592">
                  <c:v>5.9173181250225753</c:v>
                </c:pt>
                <c:pt idx="593">
                  <c:v>5.9273161250166595</c:v>
                </c:pt>
                <c:pt idx="594">
                  <c:v>5.9373151250183582</c:v>
                </c:pt>
                <c:pt idx="595">
                  <c:v>5.9473131250124425</c:v>
                </c:pt>
                <c:pt idx="596">
                  <c:v>5.9573111250065267</c:v>
                </c:pt>
                <c:pt idx="597">
                  <c:v>5.9673101250082254</c:v>
                </c:pt>
                <c:pt idx="598">
                  <c:v>5.9773081250023097</c:v>
                </c:pt>
                <c:pt idx="599">
                  <c:v>5.9873061250254977</c:v>
                </c:pt>
                <c:pt idx="600">
                  <c:v>5.9973051250271965</c:v>
                </c:pt>
                <c:pt idx="601">
                  <c:v>6.0073031250212807</c:v>
                </c:pt>
                <c:pt idx="602">
                  <c:v>6.017301125015365</c:v>
                </c:pt>
                <c:pt idx="603">
                  <c:v>6.0273001250170637</c:v>
                </c:pt>
                <c:pt idx="604">
                  <c:v>6.0372981250111479</c:v>
                </c:pt>
                <c:pt idx="605">
                  <c:v>6.0472961250052322</c:v>
                </c:pt>
                <c:pt idx="606">
                  <c:v>6.0572951250069309</c:v>
                </c:pt>
                <c:pt idx="607">
                  <c:v>6.0672931250010151</c:v>
                </c:pt>
                <c:pt idx="608">
                  <c:v>6.0772921250027139</c:v>
                </c:pt>
                <c:pt idx="609">
                  <c:v>6.0872901250259019</c:v>
                </c:pt>
                <c:pt idx="610">
                  <c:v>6.0972881250199862</c:v>
                </c:pt>
                <c:pt idx="611">
                  <c:v>6.1072871250216849</c:v>
                </c:pt>
                <c:pt idx="612">
                  <c:v>6.1172851250157692</c:v>
                </c:pt>
                <c:pt idx="613">
                  <c:v>6.1272831250098534</c:v>
                </c:pt>
                <c:pt idx="614">
                  <c:v>6.1372821250115521</c:v>
                </c:pt>
                <c:pt idx="615">
                  <c:v>6.1472801250056364</c:v>
                </c:pt>
                <c:pt idx="616">
                  <c:v>6.1572781250288244</c:v>
                </c:pt>
                <c:pt idx="617">
                  <c:v>6.1672771250014193</c:v>
                </c:pt>
                <c:pt idx="618">
                  <c:v>6.1772751250246074</c:v>
                </c:pt>
                <c:pt idx="619">
                  <c:v>6.1872741250263061</c:v>
                </c:pt>
                <c:pt idx="620">
                  <c:v>6.1972721250203904</c:v>
                </c:pt>
                <c:pt idx="621">
                  <c:v>6.2072701250144746</c:v>
                </c:pt>
                <c:pt idx="622">
                  <c:v>6.2172691250161733</c:v>
                </c:pt>
                <c:pt idx="623">
                  <c:v>6.2272671250102576</c:v>
                </c:pt>
                <c:pt idx="624">
                  <c:v>6.2372651250043418</c:v>
                </c:pt>
                <c:pt idx="625">
                  <c:v>6.2472641250060406</c:v>
                </c:pt>
                <c:pt idx="626">
                  <c:v>6.2572621250001248</c:v>
                </c:pt>
                <c:pt idx="627">
                  <c:v>6.2672601250233129</c:v>
                </c:pt>
                <c:pt idx="628">
                  <c:v>6.2772591250250116</c:v>
                </c:pt>
                <c:pt idx="629">
                  <c:v>6.2872571250190958</c:v>
                </c:pt>
                <c:pt idx="630">
                  <c:v>6.2972551250131801</c:v>
                </c:pt>
                <c:pt idx="631">
                  <c:v>6.3072541250148788</c:v>
                </c:pt>
                <c:pt idx="632">
                  <c:v>6.317252125008963</c:v>
                </c:pt>
                <c:pt idx="633">
                  <c:v>6.3272501250030473</c:v>
                </c:pt>
                <c:pt idx="634">
                  <c:v>6.337249125004746</c:v>
                </c:pt>
                <c:pt idx="635">
                  <c:v>6.3472471250279341</c:v>
                </c:pt>
                <c:pt idx="636">
                  <c:v>6.357246125000529</c:v>
                </c:pt>
                <c:pt idx="637">
                  <c:v>6.3672441250237171</c:v>
                </c:pt>
                <c:pt idx="638">
                  <c:v>6.3772421250178013</c:v>
                </c:pt>
                <c:pt idx="639">
                  <c:v>6.3872411250195</c:v>
                </c:pt>
                <c:pt idx="640">
                  <c:v>6.3972391250135843</c:v>
                </c:pt>
                <c:pt idx="641">
                  <c:v>6.4072371250076685</c:v>
                </c:pt>
                <c:pt idx="642">
                  <c:v>6.4172361250093672</c:v>
                </c:pt>
                <c:pt idx="643">
                  <c:v>6.4272341250034515</c:v>
                </c:pt>
                <c:pt idx="644">
                  <c:v>6.4372321250266396</c:v>
                </c:pt>
                <c:pt idx="645">
                  <c:v>6.4472311250283383</c:v>
                </c:pt>
                <c:pt idx="646">
                  <c:v>6.4572291250224225</c:v>
                </c:pt>
                <c:pt idx="647">
                  <c:v>6.4672271250165068</c:v>
                </c:pt>
                <c:pt idx="648">
                  <c:v>6.4772261250182055</c:v>
                </c:pt>
                <c:pt idx="649">
                  <c:v>6.4872241250122897</c:v>
                </c:pt>
                <c:pt idx="650">
                  <c:v>6.4972231250139885</c:v>
                </c:pt>
                <c:pt idx="651">
                  <c:v>6.5072211250080727</c:v>
                </c:pt>
                <c:pt idx="652">
                  <c:v>6.5172191250021569</c:v>
                </c:pt>
                <c:pt idx="653">
                  <c:v>6.5272181250038557</c:v>
                </c:pt>
                <c:pt idx="654">
                  <c:v>6.5372161250270437</c:v>
                </c:pt>
                <c:pt idx="655">
                  <c:v>6.547214125021128</c:v>
                </c:pt>
                <c:pt idx="656">
                  <c:v>6.5572131250228267</c:v>
                </c:pt>
                <c:pt idx="657">
                  <c:v>6.567211125016911</c:v>
                </c:pt>
                <c:pt idx="658">
                  <c:v>6.5772091250109952</c:v>
                </c:pt>
                <c:pt idx="659">
                  <c:v>6.5872081250126939</c:v>
                </c:pt>
                <c:pt idx="660">
                  <c:v>6.5972061250067782</c:v>
                </c:pt>
                <c:pt idx="661">
                  <c:v>6.6072051250084769</c:v>
                </c:pt>
                <c:pt idx="662">
                  <c:v>6.6172031250025611</c:v>
                </c:pt>
                <c:pt idx="663">
                  <c:v>6.6272011250257492</c:v>
                </c:pt>
                <c:pt idx="664">
                  <c:v>6.6372001250274479</c:v>
                </c:pt>
                <c:pt idx="665">
                  <c:v>6.6471981250215322</c:v>
                </c:pt>
                <c:pt idx="666">
                  <c:v>6.6571961250156164</c:v>
                </c:pt>
                <c:pt idx="667">
                  <c:v>6.6671951250173151</c:v>
                </c:pt>
                <c:pt idx="668">
                  <c:v>6.6771931250113994</c:v>
                </c:pt>
                <c:pt idx="669">
                  <c:v>6.6871911250054836</c:v>
                </c:pt>
                <c:pt idx="670">
                  <c:v>6.6971901250071824</c:v>
                </c:pt>
                <c:pt idx="671">
                  <c:v>6.7071881250012666</c:v>
                </c:pt>
                <c:pt idx="672">
                  <c:v>6.7171861250244547</c:v>
                </c:pt>
                <c:pt idx="673">
                  <c:v>6.7271851250261534</c:v>
                </c:pt>
                <c:pt idx="674">
                  <c:v>6.7371831250202376</c:v>
                </c:pt>
                <c:pt idx="675">
                  <c:v>6.7471821250219364</c:v>
                </c:pt>
                <c:pt idx="676">
                  <c:v>6.7571801250160206</c:v>
                </c:pt>
                <c:pt idx="677">
                  <c:v>6.7671781250101048</c:v>
                </c:pt>
                <c:pt idx="678">
                  <c:v>6.7771771250118036</c:v>
                </c:pt>
                <c:pt idx="679">
                  <c:v>6.7871751250058878</c:v>
                </c:pt>
                <c:pt idx="680">
                  <c:v>6.7971731249999721</c:v>
                </c:pt>
                <c:pt idx="681">
                  <c:v>6.8071695000107866</c:v>
                </c:pt>
                <c:pt idx="682">
                  <c:v>6.8171675000048708</c:v>
                </c:pt>
                <c:pt idx="683">
                  <c:v>6.8271655000280589</c:v>
                </c:pt>
                <c:pt idx="684">
                  <c:v>6.8371645000006538</c:v>
                </c:pt>
                <c:pt idx="685">
                  <c:v>6.8471625000238419</c:v>
                </c:pt>
                <c:pt idx="686">
                  <c:v>6.8571605000179261</c:v>
                </c:pt>
                <c:pt idx="687">
                  <c:v>6.8671595000196248</c:v>
                </c:pt>
                <c:pt idx="688">
                  <c:v>6.8771575000137091</c:v>
                </c:pt>
                <c:pt idx="689">
                  <c:v>6.8871555000077933</c:v>
                </c:pt>
                <c:pt idx="690">
                  <c:v>6.897154500009492</c:v>
                </c:pt>
                <c:pt idx="691">
                  <c:v>6.9071525000035763</c:v>
                </c:pt>
                <c:pt idx="692">
                  <c:v>6.917151500005275</c:v>
                </c:pt>
                <c:pt idx="693">
                  <c:v>6.9271495000284631</c:v>
                </c:pt>
                <c:pt idx="694">
                  <c:v>6.9371475000225473</c:v>
                </c:pt>
                <c:pt idx="695">
                  <c:v>6.9471465000242461</c:v>
                </c:pt>
                <c:pt idx="696">
                  <c:v>6.9571445000183303</c:v>
                </c:pt>
                <c:pt idx="697">
                  <c:v>6.9671425000124145</c:v>
                </c:pt>
                <c:pt idx="698">
                  <c:v>6.9771415000141133</c:v>
                </c:pt>
                <c:pt idx="699">
                  <c:v>6.9871395000081975</c:v>
                </c:pt>
                <c:pt idx="700">
                  <c:v>6.9971375000022817</c:v>
                </c:pt>
                <c:pt idx="701">
                  <c:v>7.0071365000039805</c:v>
                </c:pt>
                <c:pt idx="702">
                  <c:v>7.0171345000271685</c:v>
                </c:pt>
                <c:pt idx="703">
                  <c:v>7.0271335000288673</c:v>
                </c:pt>
                <c:pt idx="704">
                  <c:v>7.0371315000229515</c:v>
                </c:pt>
                <c:pt idx="705">
                  <c:v>7.0471295000170358</c:v>
                </c:pt>
                <c:pt idx="706">
                  <c:v>7.0571285000187345</c:v>
                </c:pt>
                <c:pt idx="707">
                  <c:v>7.0671265000128187</c:v>
                </c:pt>
                <c:pt idx="708">
                  <c:v>7.077124500006903</c:v>
                </c:pt>
                <c:pt idx="709">
                  <c:v>7.0871235000086017</c:v>
                </c:pt>
                <c:pt idx="710">
                  <c:v>7.0971215000026859</c:v>
                </c:pt>
                <c:pt idx="711">
                  <c:v>7.107119500025874</c:v>
                </c:pt>
                <c:pt idx="712">
                  <c:v>7.1171185000275727</c:v>
                </c:pt>
                <c:pt idx="713">
                  <c:v>7.127116500021657</c:v>
                </c:pt>
                <c:pt idx="714">
                  <c:v>7.1371155000233557</c:v>
                </c:pt>
                <c:pt idx="715">
                  <c:v>7.1471135000174399</c:v>
                </c:pt>
                <c:pt idx="716">
                  <c:v>7.1571115000115242</c:v>
                </c:pt>
                <c:pt idx="717">
                  <c:v>7.1671105000132229</c:v>
                </c:pt>
                <c:pt idx="718">
                  <c:v>7.1771085000073072</c:v>
                </c:pt>
                <c:pt idx="719">
                  <c:v>7.1871065000013914</c:v>
                </c:pt>
                <c:pt idx="720">
                  <c:v>7.1971055000030901</c:v>
                </c:pt>
                <c:pt idx="721">
                  <c:v>7.2071035000262782</c:v>
                </c:pt>
                <c:pt idx="722">
                  <c:v>7.2171015000203624</c:v>
                </c:pt>
                <c:pt idx="723">
                  <c:v>7.2271005000220612</c:v>
                </c:pt>
                <c:pt idx="724">
                  <c:v>7.2370985000161454</c:v>
                </c:pt>
                <c:pt idx="725">
                  <c:v>7.2470965000102296</c:v>
                </c:pt>
                <c:pt idx="726">
                  <c:v>7.2570955000119284</c:v>
                </c:pt>
                <c:pt idx="727">
                  <c:v>7.2670935000060126</c:v>
                </c:pt>
                <c:pt idx="728">
                  <c:v>7.2770925000077114</c:v>
                </c:pt>
                <c:pt idx="729">
                  <c:v>7.2870905000017956</c:v>
                </c:pt>
                <c:pt idx="730">
                  <c:v>7.2970885000249837</c:v>
                </c:pt>
                <c:pt idx="731">
                  <c:v>7.3070875000266824</c:v>
                </c:pt>
                <c:pt idx="732">
                  <c:v>7.3170855000207666</c:v>
                </c:pt>
                <c:pt idx="733">
                  <c:v>7.3270835000148509</c:v>
                </c:pt>
                <c:pt idx="734">
                  <c:v>7.3370825000165496</c:v>
                </c:pt>
                <c:pt idx="735">
                  <c:v>7.3470805000106338</c:v>
                </c:pt>
                <c:pt idx="736">
                  <c:v>7.3570785000047181</c:v>
                </c:pt>
                <c:pt idx="737">
                  <c:v>7.3670775000064168</c:v>
                </c:pt>
                <c:pt idx="738">
                  <c:v>7.3770755000005011</c:v>
                </c:pt>
                <c:pt idx="739">
                  <c:v>7.3870745000021998</c:v>
                </c:pt>
                <c:pt idx="740">
                  <c:v>7.3970725000253879</c:v>
                </c:pt>
                <c:pt idx="741">
                  <c:v>7.4070705000194721</c:v>
                </c:pt>
                <c:pt idx="742">
                  <c:v>7.4170695000211708</c:v>
                </c:pt>
                <c:pt idx="743">
                  <c:v>7.4270675000152551</c:v>
                </c:pt>
                <c:pt idx="744">
                  <c:v>7.4370655000093393</c:v>
                </c:pt>
                <c:pt idx="745">
                  <c:v>7.447064500011038</c:v>
                </c:pt>
                <c:pt idx="746">
                  <c:v>7.4570625000051223</c:v>
                </c:pt>
                <c:pt idx="747">
                  <c:v>7.4670605000283103</c:v>
                </c:pt>
                <c:pt idx="748">
                  <c:v>7.4770595000009052</c:v>
                </c:pt>
                <c:pt idx="749">
                  <c:v>7.4870575000240933</c:v>
                </c:pt>
                <c:pt idx="750">
                  <c:v>7.497056500025792</c:v>
                </c:pt>
                <c:pt idx="751">
                  <c:v>7.5070545000198763</c:v>
                </c:pt>
                <c:pt idx="752">
                  <c:v>7.5170525000139605</c:v>
                </c:pt>
                <c:pt idx="753">
                  <c:v>7.5270515000156593</c:v>
                </c:pt>
                <c:pt idx="754">
                  <c:v>7.5370495000097435</c:v>
                </c:pt>
                <c:pt idx="755">
                  <c:v>7.5470475000038277</c:v>
                </c:pt>
                <c:pt idx="756">
                  <c:v>7.5570465000055265</c:v>
                </c:pt>
                <c:pt idx="757">
                  <c:v>7.5670445000287145</c:v>
                </c:pt>
                <c:pt idx="758">
                  <c:v>7.5770425000227988</c:v>
                </c:pt>
                <c:pt idx="759">
                  <c:v>7.5870415000244975</c:v>
                </c:pt>
                <c:pt idx="760">
                  <c:v>7.5970395000185817</c:v>
                </c:pt>
                <c:pt idx="761">
                  <c:v>7.607037500012666</c:v>
                </c:pt>
                <c:pt idx="762">
                  <c:v>7.6170365000143647</c:v>
                </c:pt>
                <c:pt idx="763">
                  <c:v>7.627034500008449</c:v>
                </c:pt>
                <c:pt idx="764">
                  <c:v>7.6370335000101477</c:v>
                </c:pt>
                <c:pt idx="765">
                  <c:v>7.6470315000042319</c:v>
                </c:pt>
                <c:pt idx="766">
                  <c:v>7.65702950002742</c:v>
                </c:pt>
                <c:pt idx="767">
                  <c:v>7.6670285000000149</c:v>
                </c:pt>
                <c:pt idx="768">
                  <c:v>7.677026500023203</c:v>
                </c:pt>
                <c:pt idx="769">
                  <c:v>7.6870245000172872</c:v>
                </c:pt>
                <c:pt idx="770">
                  <c:v>7.6970235000189859</c:v>
                </c:pt>
                <c:pt idx="771">
                  <c:v>7.7070215000130702</c:v>
                </c:pt>
                <c:pt idx="772">
                  <c:v>7.7170195000071544</c:v>
                </c:pt>
                <c:pt idx="773">
                  <c:v>7.7270185000088532</c:v>
                </c:pt>
                <c:pt idx="774">
                  <c:v>7.7370165000029374</c:v>
                </c:pt>
                <c:pt idx="775">
                  <c:v>7.7470155000046361</c:v>
                </c:pt>
                <c:pt idx="776">
                  <c:v>7.7570135000278242</c:v>
                </c:pt>
                <c:pt idx="777">
                  <c:v>7.7670115000219084</c:v>
                </c:pt>
                <c:pt idx="778">
                  <c:v>7.7770105000236072</c:v>
                </c:pt>
                <c:pt idx="779">
                  <c:v>7.7870085000176914</c:v>
                </c:pt>
                <c:pt idx="780">
                  <c:v>7.7970065000117756</c:v>
                </c:pt>
                <c:pt idx="781">
                  <c:v>7.8070058333396446</c:v>
                </c:pt>
                <c:pt idx="782">
                  <c:v>7.8170038333337288</c:v>
                </c:pt>
                <c:pt idx="783">
                  <c:v>7.8270018333569169</c:v>
                </c:pt>
                <c:pt idx="784">
                  <c:v>7.8370008333586156</c:v>
                </c:pt>
                <c:pt idx="785">
                  <c:v>7.8469988333526999</c:v>
                </c:pt>
                <c:pt idx="786">
                  <c:v>7.8569978333543986</c:v>
                </c:pt>
                <c:pt idx="787">
                  <c:v>7.8669958333484828</c:v>
                </c:pt>
                <c:pt idx="788">
                  <c:v>7.8769938333425671</c:v>
                </c:pt>
                <c:pt idx="789">
                  <c:v>7.8869928333442658</c:v>
                </c:pt>
                <c:pt idx="790">
                  <c:v>7.8969908333383501</c:v>
                </c:pt>
                <c:pt idx="791">
                  <c:v>7.9069888333615381</c:v>
                </c:pt>
                <c:pt idx="792">
                  <c:v>7.916987833334133</c:v>
                </c:pt>
                <c:pt idx="793">
                  <c:v>7.9269858333573211</c:v>
                </c:pt>
                <c:pt idx="794">
                  <c:v>7.9369838333514053</c:v>
                </c:pt>
                <c:pt idx="795">
                  <c:v>7.9469828333531041</c:v>
                </c:pt>
                <c:pt idx="796">
                  <c:v>7.9569808333471883</c:v>
                </c:pt>
                <c:pt idx="797">
                  <c:v>7.966979833348887</c:v>
                </c:pt>
                <c:pt idx="798">
                  <c:v>7.9769778333429713</c:v>
                </c:pt>
                <c:pt idx="799">
                  <c:v>7.9869758333370555</c:v>
                </c:pt>
                <c:pt idx="800">
                  <c:v>7.9969748333387543</c:v>
                </c:pt>
                <c:pt idx="801">
                  <c:v>8.0069728333619423</c:v>
                </c:pt>
                <c:pt idx="802">
                  <c:v>8.0169708333560266</c:v>
                </c:pt>
                <c:pt idx="803">
                  <c:v>8.0269698333577253</c:v>
                </c:pt>
                <c:pt idx="804">
                  <c:v>8.0369678333518095</c:v>
                </c:pt>
                <c:pt idx="805">
                  <c:v>8.0469658333458938</c:v>
                </c:pt>
                <c:pt idx="806">
                  <c:v>8.0569648333475925</c:v>
                </c:pt>
                <c:pt idx="807">
                  <c:v>8.0669628333416767</c:v>
                </c:pt>
                <c:pt idx="808">
                  <c:v>8.0769618333433755</c:v>
                </c:pt>
                <c:pt idx="809">
                  <c:v>8.0869598333374597</c:v>
                </c:pt>
                <c:pt idx="810">
                  <c:v>8.0969578333606478</c:v>
                </c:pt>
                <c:pt idx="811">
                  <c:v>8.1069568333332427</c:v>
                </c:pt>
                <c:pt idx="812">
                  <c:v>8.1169548333564308</c:v>
                </c:pt>
                <c:pt idx="813">
                  <c:v>8.126952833350515</c:v>
                </c:pt>
                <c:pt idx="814">
                  <c:v>8.1369518333522137</c:v>
                </c:pt>
                <c:pt idx="815">
                  <c:v>8.146949833346298</c:v>
                </c:pt>
                <c:pt idx="816">
                  <c:v>8.1569478333403822</c:v>
                </c:pt>
                <c:pt idx="817">
                  <c:v>8.1669468333420809</c:v>
                </c:pt>
                <c:pt idx="818">
                  <c:v>8.1769448333361652</c:v>
                </c:pt>
                <c:pt idx="819">
                  <c:v>8.1869438333378639</c:v>
                </c:pt>
                <c:pt idx="820">
                  <c:v>8.196941833361052</c:v>
                </c:pt>
                <c:pt idx="821">
                  <c:v>8.2069398333551362</c:v>
                </c:pt>
                <c:pt idx="822">
                  <c:v>8.2169388333568349</c:v>
                </c:pt>
                <c:pt idx="823">
                  <c:v>8.2269368333509192</c:v>
                </c:pt>
                <c:pt idx="824">
                  <c:v>8.2369348333450034</c:v>
                </c:pt>
                <c:pt idx="825">
                  <c:v>8.2469338333467022</c:v>
                </c:pt>
                <c:pt idx="826">
                  <c:v>8.2569318333407864</c:v>
                </c:pt>
                <c:pt idx="827">
                  <c:v>8.2669298333348706</c:v>
                </c:pt>
                <c:pt idx="828">
                  <c:v>8.2769288333365694</c:v>
                </c:pt>
                <c:pt idx="829">
                  <c:v>8.2869268333597574</c:v>
                </c:pt>
                <c:pt idx="830">
                  <c:v>8.2969258333614562</c:v>
                </c:pt>
                <c:pt idx="831">
                  <c:v>8.3069238333555404</c:v>
                </c:pt>
                <c:pt idx="832">
                  <c:v>8.3169218333496246</c:v>
                </c:pt>
                <c:pt idx="833">
                  <c:v>8.3269208333513234</c:v>
                </c:pt>
                <c:pt idx="834">
                  <c:v>8.3369188333454076</c:v>
                </c:pt>
                <c:pt idx="835">
                  <c:v>8.3469168333394919</c:v>
                </c:pt>
                <c:pt idx="836">
                  <c:v>8.3569158333411906</c:v>
                </c:pt>
                <c:pt idx="837">
                  <c:v>8.3669138333352748</c:v>
                </c:pt>
                <c:pt idx="838">
                  <c:v>8.3769118333584629</c:v>
                </c:pt>
                <c:pt idx="839">
                  <c:v>8.3869108333601616</c:v>
                </c:pt>
                <c:pt idx="840">
                  <c:v>8.3969088333542459</c:v>
                </c:pt>
                <c:pt idx="841">
                  <c:v>8.4069078333559446</c:v>
                </c:pt>
                <c:pt idx="842">
                  <c:v>8.4169058333500288</c:v>
                </c:pt>
                <c:pt idx="843">
                  <c:v>8.4269038333441131</c:v>
                </c:pt>
                <c:pt idx="844">
                  <c:v>8.4369028333458118</c:v>
                </c:pt>
                <c:pt idx="845">
                  <c:v>8.4469008333398961</c:v>
                </c:pt>
                <c:pt idx="846">
                  <c:v>8.4568988333339803</c:v>
                </c:pt>
                <c:pt idx="847">
                  <c:v>8.466897833335679</c:v>
                </c:pt>
                <c:pt idx="848">
                  <c:v>8.4768958333588671</c:v>
                </c:pt>
                <c:pt idx="849">
                  <c:v>8.4868948333605658</c:v>
                </c:pt>
                <c:pt idx="850">
                  <c:v>8.4968928333546501</c:v>
                </c:pt>
                <c:pt idx="851">
                  <c:v>8.5068908333487343</c:v>
                </c:pt>
                <c:pt idx="852">
                  <c:v>8.516889833350433</c:v>
                </c:pt>
                <c:pt idx="853">
                  <c:v>8.5268878333445173</c:v>
                </c:pt>
                <c:pt idx="854">
                  <c:v>8.5368858333386015</c:v>
                </c:pt>
                <c:pt idx="855">
                  <c:v>8.5468848333403002</c:v>
                </c:pt>
                <c:pt idx="856">
                  <c:v>8.5568828333343845</c:v>
                </c:pt>
                <c:pt idx="857">
                  <c:v>8.5668808333575726</c:v>
                </c:pt>
                <c:pt idx="858">
                  <c:v>8.5768798333592713</c:v>
                </c:pt>
                <c:pt idx="859">
                  <c:v>8.5868778333533555</c:v>
                </c:pt>
                <c:pt idx="860">
                  <c:v>8.5968768333550543</c:v>
                </c:pt>
                <c:pt idx="861">
                  <c:v>8.6068748333491385</c:v>
                </c:pt>
                <c:pt idx="862">
                  <c:v>8.6168728333432227</c:v>
                </c:pt>
                <c:pt idx="863">
                  <c:v>8.6268718333449215</c:v>
                </c:pt>
                <c:pt idx="864">
                  <c:v>8.6368698333390057</c:v>
                </c:pt>
                <c:pt idx="865">
                  <c:v>8.6468678333621938</c:v>
                </c:pt>
                <c:pt idx="866">
                  <c:v>8.6568668333347887</c:v>
                </c:pt>
                <c:pt idx="867">
                  <c:v>8.6668648333579767</c:v>
                </c:pt>
                <c:pt idx="868">
                  <c:v>8.6768638333596755</c:v>
                </c:pt>
                <c:pt idx="869">
                  <c:v>8.6868618333537597</c:v>
                </c:pt>
                <c:pt idx="870">
                  <c:v>8.696859833347844</c:v>
                </c:pt>
                <c:pt idx="871">
                  <c:v>8.7068588333495427</c:v>
                </c:pt>
                <c:pt idx="872">
                  <c:v>8.7168568333436269</c:v>
                </c:pt>
                <c:pt idx="873">
                  <c:v>8.7268548333377112</c:v>
                </c:pt>
                <c:pt idx="874">
                  <c:v>8.7368538333394099</c:v>
                </c:pt>
                <c:pt idx="875">
                  <c:v>8.7468518333334941</c:v>
                </c:pt>
                <c:pt idx="876">
                  <c:v>8.7568498333566822</c:v>
                </c:pt>
                <c:pt idx="877">
                  <c:v>8.7668488333583809</c:v>
                </c:pt>
                <c:pt idx="878">
                  <c:v>8.7768468333524652</c:v>
                </c:pt>
                <c:pt idx="879">
                  <c:v>8.7868458333541639</c:v>
                </c:pt>
                <c:pt idx="880">
                  <c:v>8.7968438333482482</c:v>
                </c:pt>
                <c:pt idx="881">
                  <c:v>8.8068417083413806</c:v>
                </c:pt>
                <c:pt idx="882">
                  <c:v>8.8168407083430793</c:v>
                </c:pt>
                <c:pt idx="883">
                  <c:v>8.8268387083371636</c:v>
                </c:pt>
                <c:pt idx="884">
                  <c:v>8.8368367083603516</c:v>
                </c:pt>
                <c:pt idx="885">
                  <c:v>8.8468357083620504</c:v>
                </c:pt>
                <c:pt idx="886">
                  <c:v>8.8568337083561346</c:v>
                </c:pt>
                <c:pt idx="887">
                  <c:v>8.8668317083502188</c:v>
                </c:pt>
                <c:pt idx="888">
                  <c:v>8.8768307083519176</c:v>
                </c:pt>
                <c:pt idx="889">
                  <c:v>8.8868287083460018</c:v>
                </c:pt>
                <c:pt idx="890">
                  <c:v>8.8968277083477005</c:v>
                </c:pt>
                <c:pt idx="891">
                  <c:v>8.9068257083417848</c:v>
                </c:pt>
                <c:pt idx="892">
                  <c:v>8.916823708335869</c:v>
                </c:pt>
                <c:pt idx="893">
                  <c:v>8.9268227083375677</c:v>
                </c:pt>
                <c:pt idx="894">
                  <c:v>8.9368207083607558</c:v>
                </c:pt>
                <c:pt idx="895">
                  <c:v>8.9468187083548401</c:v>
                </c:pt>
                <c:pt idx="896">
                  <c:v>8.9568177083565388</c:v>
                </c:pt>
                <c:pt idx="897">
                  <c:v>8.966815708350623</c:v>
                </c:pt>
                <c:pt idx="898">
                  <c:v>8.9768137083447073</c:v>
                </c:pt>
                <c:pt idx="899">
                  <c:v>8.986812708346406</c:v>
                </c:pt>
                <c:pt idx="900">
                  <c:v>8.9968107083404902</c:v>
                </c:pt>
                <c:pt idx="901">
                  <c:v>9.006809708342189</c:v>
                </c:pt>
                <c:pt idx="902">
                  <c:v>9.0168077083362732</c:v>
                </c:pt>
                <c:pt idx="903">
                  <c:v>9.0268057083594613</c:v>
                </c:pt>
                <c:pt idx="904">
                  <c:v>9.03680470836116</c:v>
                </c:pt>
                <c:pt idx="905">
                  <c:v>9.0468027083552442</c:v>
                </c:pt>
                <c:pt idx="906">
                  <c:v>9.0568007083493285</c:v>
                </c:pt>
                <c:pt idx="907">
                  <c:v>9.0667997083510272</c:v>
                </c:pt>
                <c:pt idx="908">
                  <c:v>9.0767977083451115</c:v>
                </c:pt>
                <c:pt idx="909">
                  <c:v>9.0867967083468102</c:v>
                </c:pt>
                <c:pt idx="910">
                  <c:v>9.0967947083408944</c:v>
                </c:pt>
                <c:pt idx="911">
                  <c:v>9.1067927083349787</c:v>
                </c:pt>
                <c:pt idx="912">
                  <c:v>9.1167917083366774</c:v>
                </c:pt>
                <c:pt idx="913">
                  <c:v>9.1267897083598655</c:v>
                </c:pt>
                <c:pt idx="914">
                  <c:v>9.1367877083539497</c:v>
                </c:pt>
                <c:pt idx="915">
                  <c:v>9.1467867083556484</c:v>
                </c:pt>
                <c:pt idx="916">
                  <c:v>9.1567847083497327</c:v>
                </c:pt>
                <c:pt idx="917">
                  <c:v>9.1667827083438169</c:v>
                </c:pt>
                <c:pt idx="918">
                  <c:v>9.1767817083455157</c:v>
                </c:pt>
                <c:pt idx="919">
                  <c:v>9.1867797083395999</c:v>
                </c:pt>
                <c:pt idx="920">
                  <c:v>9.1967787083412986</c:v>
                </c:pt>
                <c:pt idx="921">
                  <c:v>9.2067767083353829</c:v>
                </c:pt>
                <c:pt idx="922">
                  <c:v>9.2167747083585709</c:v>
                </c:pt>
                <c:pt idx="923">
                  <c:v>9.2267737083602697</c:v>
                </c:pt>
                <c:pt idx="924">
                  <c:v>9.2367717083543539</c:v>
                </c:pt>
                <c:pt idx="925">
                  <c:v>9.2467697083484381</c:v>
                </c:pt>
                <c:pt idx="926">
                  <c:v>9.2567687083501369</c:v>
                </c:pt>
                <c:pt idx="927">
                  <c:v>9.2667667083442211</c:v>
                </c:pt>
                <c:pt idx="928">
                  <c:v>9.2767657083459198</c:v>
                </c:pt>
                <c:pt idx="929">
                  <c:v>9.2867637083400041</c:v>
                </c:pt>
                <c:pt idx="930">
                  <c:v>9.2967617083340883</c:v>
                </c:pt>
                <c:pt idx="931">
                  <c:v>9.3067607083357871</c:v>
                </c:pt>
                <c:pt idx="932">
                  <c:v>9.3167587083589751</c:v>
                </c:pt>
                <c:pt idx="933">
                  <c:v>9.3267567083530594</c:v>
                </c:pt>
                <c:pt idx="934">
                  <c:v>9.3367557083547581</c:v>
                </c:pt>
                <c:pt idx="935">
                  <c:v>9.3467537083488423</c:v>
                </c:pt>
                <c:pt idx="936">
                  <c:v>9.3567517083429266</c:v>
                </c:pt>
                <c:pt idx="937">
                  <c:v>9.3667507083446253</c:v>
                </c:pt>
                <c:pt idx="938">
                  <c:v>9.3767487083387095</c:v>
                </c:pt>
                <c:pt idx="939">
                  <c:v>9.3867477083404083</c:v>
                </c:pt>
                <c:pt idx="940">
                  <c:v>9.3967457083344925</c:v>
                </c:pt>
                <c:pt idx="941">
                  <c:v>9.4067437083576806</c:v>
                </c:pt>
                <c:pt idx="942">
                  <c:v>9.4167427083593793</c:v>
                </c:pt>
                <c:pt idx="943">
                  <c:v>9.4267407083534636</c:v>
                </c:pt>
                <c:pt idx="944">
                  <c:v>9.4367387083475478</c:v>
                </c:pt>
                <c:pt idx="945">
                  <c:v>9.4467377083492465</c:v>
                </c:pt>
                <c:pt idx="946">
                  <c:v>9.4567357083433308</c:v>
                </c:pt>
                <c:pt idx="947">
                  <c:v>9.4667347083450295</c:v>
                </c:pt>
                <c:pt idx="948">
                  <c:v>9.4767327083391137</c:v>
                </c:pt>
                <c:pt idx="949">
                  <c:v>9.486730708333198</c:v>
                </c:pt>
                <c:pt idx="950">
                  <c:v>9.4967297083348967</c:v>
                </c:pt>
                <c:pt idx="951">
                  <c:v>9.5067277083580848</c:v>
                </c:pt>
                <c:pt idx="952">
                  <c:v>9.516725708352169</c:v>
                </c:pt>
                <c:pt idx="953">
                  <c:v>9.5267247083538678</c:v>
                </c:pt>
                <c:pt idx="954">
                  <c:v>9.536722708347952</c:v>
                </c:pt>
                <c:pt idx="955">
                  <c:v>9.5467217083496507</c:v>
                </c:pt>
                <c:pt idx="956">
                  <c:v>9.556719708343735</c:v>
                </c:pt>
                <c:pt idx="957">
                  <c:v>9.5667177083378192</c:v>
                </c:pt>
                <c:pt idx="958">
                  <c:v>9.5767167083395179</c:v>
                </c:pt>
                <c:pt idx="959">
                  <c:v>9.5867147083336022</c:v>
                </c:pt>
                <c:pt idx="960">
                  <c:v>9.5967127083567902</c:v>
                </c:pt>
                <c:pt idx="961">
                  <c:v>9.606711708358489</c:v>
                </c:pt>
                <c:pt idx="962">
                  <c:v>9.6167097083525732</c:v>
                </c:pt>
                <c:pt idx="963">
                  <c:v>9.6267077083466575</c:v>
                </c:pt>
                <c:pt idx="964">
                  <c:v>9.6367067083483562</c:v>
                </c:pt>
                <c:pt idx="965">
                  <c:v>9.6467047083424404</c:v>
                </c:pt>
                <c:pt idx="966">
                  <c:v>9.6567037083441392</c:v>
                </c:pt>
                <c:pt idx="967">
                  <c:v>9.6667017083382234</c:v>
                </c:pt>
                <c:pt idx="968">
                  <c:v>9.6766997083614115</c:v>
                </c:pt>
                <c:pt idx="969">
                  <c:v>9.6866987083340064</c:v>
                </c:pt>
                <c:pt idx="970">
                  <c:v>9.6966967083571944</c:v>
                </c:pt>
                <c:pt idx="971">
                  <c:v>9.7066947083512787</c:v>
                </c:pt>
                <c:pt idx="972">
                  <c:v>9.7166937083529774</c:v>
                </c:pt>
                <c:pt idx="973">
                  <c:v>9.7266917083470616</c:v>
                </c:pt>
                <c:pt idx="974">
                  <c:v>9.7366907083487604</c:v>
                </c:pt>
                <c:pt idx="975">
                  <c:v>9.7466887083428446</c:v>
                </c:pt>
                <c:pt idx="976">
                  <c:v>9.7566867083369289</c:v>
                </c:pt>
                <c:pt idx="977">
                  <c:v>9.7666857083386276</c:v>
                </c:pt>
                <c:pt idx="978">
                  <c:v>9.7766837083618157</c:v>
                </c:pt>
                <c:pt idx="979">
                  <c:v>9.7866817083558999</c:v>
                </c:pt>
                <c:pt idx="980">
                  <c:v>9.7966807083575986</c:v>
                </c:pt>
                <c:pt idx="981">
                  <c:v>9.8066784583497792</c:v>
                </c:pt>
                <c:pt idx="982">
                  <c:v>9.816677458351478</c:v>
                </c:pt>
                <c:pt idx="983">
                  <c:v>9.8266754583455622</c:v>
                </c:pt>
                <c:pt idx="984">
                  <c:v>9.8366734583396465</c:v>
                </c:pt>
                <c:pt idx="985">
                  <c:v>9.8466724583413452</c:v>
                </c:pt>
                <c:pt idx="986">
                  <c:v>9.8566704583354294</c:v>
                </c:pt>
                <c:pt idx="987">
                  <c:v>9.8666684583586175</c:v>
                </c:pt>
                <c:pt idx="988">
                  <c:v>9.8766674583603162</c:v>
                </c:pt>
                <c:pt idx="989">
                  <c:v>9.8866654583544005</c:v>
                </c:pt>
                <c:pt idx="990">
                  <c:v>9.8966644583560992</c:v>
                </c:pt>
                <c:pt idx="991">
                  <c:v>9.9066624583501834</c:v>
                </c:pt>
                <c:pt idx="992">
                  <c:v>9.9166604583442677</c:v>
                </c:pt>
                <c:pt idx="993">
                  <c:v>9.9266594583459664</c:v>
                </c:pt>
                <c:pt idx="994">
                  <c:v>9.9366574583400507</c:v>
                </c:pt>
                <c:pt idx="995">
                  <c:v>9.9466554583341349</c:v>
                </c:pt>
                <c:pt idx="996">
                  <c:v>9.9566544583358336</c:v>
                </c:pt>
                <c:pt idx="997">
                  <c:v>9.9666524583590217</c:v>
                </c:pt>
                <c:pt idx="998">
                  <c:v>9.9766504583531059</c:v>
                </c:pt>
                <c:pt idx="999">
                  <c:v>9.9866494583548047</c:v>
                </c:pt>
                <c:pt idx="1000">
                  <c:v>9.9966474583488889</c:v>
                </c:pt>
                <c:pt idx="1001">
                  <c:v>10.006646458350588</c:v>
                </c:pt>
                <c:pt idx="1002">
                  <c:v>10.016644458344672</c:v>
                </c:pt>
                <c:pt idx="1003">
                  <c:v>10.026642458338756</c:v>
                </c:pt>
                <c:pt idx="1004">
                  <c:v>10.036641458340455</c:v>
                </c:pt>
                <c:pt idx="1005">
                  <c:v>10.046639458334539</c:v>
                </c:pt>
                <c:pt idx="1006">
                  <c:v>10.056637458357727</c:v>
                </c:pt>
                <c:pt idx="1007">
                  <c:v>10.066636458359426</c:v>
                </c:pt>
                <c:pt idx="1008">
                  <c:v>10.07663445835351</c:v>
                </c:pt>
                <c:pt idx="1009">
                  <c:v>10.086633458355209</c:v>
                </c:pt>
                <c:pt idx="1010">
                  <c:v>10.096631458349293</c:v>
                </c:pt>
                <c:pt idx="1011">
                  <c:v>10.106629458343377</c:v>
                </c:pt>
                <c:pt idx="1012">
                  <c:v>10.116628458345076</c:v>
                </c:pt>
                <c:pt idx="1013">
                  <c:v>10.12662645833916</c:v>
                </c:pt>
                <c:pt idx="1014">
                  <c:v>10.136624458333245</c:v>
                </c:pt>
                <c:pt idx="1015">
                  <c:v>10.146623458334943</c:v>
                </c:pt>
                <c:pt idx="1016">
                  <c:v>10.156621458358131</c:v>
                </c:pt>
                <c:pt idx="1017">
                  <c:v>10.16662045835983</c:v>
                </c:pt>
                <c:pt idx="1018">
                  <c:v>10.176618458353914</c:v>
                </c:pt>
                <c:pt idx="1019">
                  <c:v>10.186616458347999</c:v>
                </c:pt>
                <c:pt idx="1020">
                  <c:v>10.196615458349697</c:v>
                </c:pt>
                <c:pt idx="1021">
                  <c:v>10.206613458343782</c:v>
                </c:pt>
                <c:pt idx="1022">
                  <c:v>10.216611458337866</c:v>
                </c:pt>
                <c:pt idx="1023">
                  <c:v>10.226610458339565</c:v>
                </c:pt>
                <c:pt idx="1024">
                  <c:v>10.236608458333649</c:v>
                </c:pt>
                <c:pt idx="1025">
                  <c:v>10.246607458335347</c:v>
                </c:pt>
                <c:pt idx="1026">
                  <c:v>10.256605458358536</c:v>
                </c:pt>
                <c:pt idx="1027">
                  <c:v>10.26660345835262</c:v>
                </c:pt>
                <c:pt idx="1028">
                  <c:v>10.276602458354319</c:v>
                </c:pt>
                <c:pt idx="1029">
                  <c:v>10.286600458348403</c:v>
                </c:pt>
                <c:pt idx="1030">
                  <c:v>10.296598458342487</c:v>
                </c:pt>
                <c:pt idx="1031">
                  <c:v>10.306597458344186</c:v>
                </c:pt>
                <c:pt idx="1032">
                  <c:v>10.31659545833827</c:v>
                </c:pt>
                <c:pt idx="1033">
                  <c:v>10.326594458339969</c:v>
                </c:pt>
                <c:pt idx="1034">
                  <c:v>10.336592458334053</c:v>
                </c:pt>
                <c:pt idx="1035">
                  <c:v>10.346590458357241</c:v>
                </c:pt>
                <c:pt idx="1036">
                  <c:v>10.35658945835894</c:v>
                </c:pt>
                <c:pt idx="1037">
                  <c:v>10.366587458353024</c:v>
                </c:pt>
                <c:pt idx="1038">
                  <c:v>10.376585458347108</c:v>
                </c:pt>
                <c:pt idx="1039">
                  <c:v>10.386584458348807</c:v>
                </c:pt>
                <c:pt idx="1040">
                  <c:v>10.396582458342891</c:v>
                </c:pt>
                <c:pt idx="1041">
                  <c:v>10.406580458336975</c:v>
                </c:pt>
                <c:pt idx="1042">
                  <c:v>10.416579458338674</c:v>
                </c:pt>
                <c:pt idx="1043">
                  <c:v>10.426577458361862</c:v>
                </c:pt>
                <c:pt idx="1044">
                  <c:v>10.436576458334457</c:v>
                </c:pt>
                <c:pt idx="1045">
                  <c:v>10.446574458357645</c:v>
                </c:pt>
                <c:pt idx="1046">
                  <c:v>10.456572458351729</c:v>
                </c:pt>
                <c:pt idx="1047">
                  <c:v>10.466571458353428</c:v>
                </c:pt>
                <c:pt idx="1048">
                  <c:v>10.476569458347512</c:v>
                </c:pt>
                <c:pt idx="1049">
                  <c:v>10.486567458341597</c:v>
                </c:pt>
                <c:pt idx="1050">
                  <c:v>10.496566458343295</c:v>
                </c:pt>
                <c:pt idx="1051">
                  <c:v>10.50656445833738</c:v>
                </c:pt>
                <c:pt idx="1052">
                  <c:v>10.516563458339078</c:v>
                </c:pt>
                <c:pt idx="1053">
                  <c:v>10.526561458333163</c:v>
                </c:pt>
                <c:pt idx="1054">
                  <c:v>10.536559458356351</c:v>
                </c:pt>
                <c:pt idx="1055">
                  <c:v>10.546558458358049</c:v>
                </c:pt>
                <c:pt idx="1056">
                  <c:v>10.556556458352134</c:v>
                </c:pt>
                <c:pt idx="1057">
                  <c:v>10.566554458346218</c:v>
                </c:pt>
                <c:pt idx="1058">
                  <c:v>10.576553458347917</c:v>
                </c:pt>
                <c:pt idx="1059">
                  <c:v>10.586551458342001</c:v>
                </c:pt>
                <c:pt idx="1060">
                  <c:v>10.5965504583437</c:v>
                </c:pt>
                <c:pt idx="1061">
                  <c:v>10.606548458337784</c:v>
                </c:pt>
                <c:pt idx="1062">
                  <c:v>10.616546458360972</c:v>
                </c:pt>
                <c:pt idx="1063">
                  <c:v>10.626545458333567</c:v>
                </c:pt>
                <c:pt idx="1064">
                  <c:v>10.636543458356755</c:v>
                </c:pt>
                <c:pt idx="1065">
                  <c:v>10.646541458350839</c:v>
                </c:pt>
                <c:pt idx="1066">
                  <c:v>10.656540458352538</c:v>
                </c:pt>
                <c:pt idx="1067">
                  <c:v>10.666538458346622</c:v>
                </c:pt>
                <c:pt idx="1068">
                  <c:v>10.676537458348321</c:v>
                </c:pt>
                <c:pt idx="1069">
                  <c:v>10.686535458342405</c:v>
                </c:pt>
                <c:pt idx="1070">
                  <c:v>10.696533458336489</c:v>
                </c:pt>
                <c:pt idx="1071">
                  <c:v>10.706532458338188</c:v>
                </c:pt>
                <c:pt idx="1072">
                  <c:v>10.716530458361376</c:v>
                </c:pt>
                <c:pt idx="1073">
                  <c:v>10.72652845835546</c:v>
                </c:pt>
                <c:pt idx="1074">
                  <c:v>10.736527458357159</c:v>
                </c:pt>
                <c:pt idx="1075">
                  <c:v>10.746525458351243</c:v>
                </c:pt>
                <c:pt idx="1076">
                  <c:v>10.756524458352942</c:v>
                </c:pt>
                <c:pt idx="1077">
                  <c:v>10.766522458347026</c:v>
                </c:pt>
                <c:pt idx="1078">
                  <c:v>10.77652045834111</c:v>
                </c:pt>
                <c:pt idx="1079">
                  <c:v>10.786519458342809</c:v>
                </c:pt>
                <c:pt idx="1080">
                  <c:v>10.796517458336893</c:v>
                </c:pt>
                <c:pt idx="1081">
                  <c:v>10.806515083357226</c:v>
                </c:pt>
                <c:pt idx="1082">
                  <c:v>10.816514083358925</c:v>
                </c:pt>
                <c:pt idx="1083">
                  <c:v>10.826512083353009</c:v>
                </c:pt>
                <c:pt idx="1084">
                  <c:v>10.836511083354708</c:v>
                </c:pt>
                <c:pt idx="1085">
                  <c:v>10.846509083348792</c:v>
                </c:pt>
                <c:pt idx="1086">
                  <c:v>10.856507083342876</c:v>
                </c:pt>
                <c:pt idx="1087">
                  <c:v>10.866506083344575</c:v>
                </c:pt>
                <c:pt idx="1088">
                  <c:v>10.876504083338659</c:v>
                </c:pt>
                <c:pt idx="1089">
                  <c:v>10.886502083361847</c:v>
                </c:pt>
                <c:pt idx="1090">
                  <c:v>10.896501083334442</c:v>
                </c:pt>
                <c:pt idx="1091">
                  <c:v>10.90649908335763</c:v>
                </c:pt>
                <c:pt idx="1092">
                  <c:v>10.916498083359329</c:v>
                </c:pt>
                <c:pt idx="1093">
                  <c:v>10.926496083353413</c:v>
                </c:pt>
                <c:pt idx="1094">
                  <c:v>10.936494083347498</c:v>
                </c:pt>
                <c:pt idx="1095">
                  <c:v>10.946493083349196</c:v>
                </c:pt>
                <c:pt idx="1096">
                  <c:v>10.95649108334328</c:v>
                </c:pt>
                <c:pt idx="1097">
                  <c:v>10.966489083337365</c:v>
                </c:pt>
                <c:pt idx="1098">
                  <c:v>10.976488083339063</c:v>
                </c:pt>
                <c:pt idx="1099">
                  <c:v>10.986486083362252</c:v>
                </c:pt>
                <c:pt idx="1100">
                  <c:v>10.996485083334846</c:v>
                </c:pt>
                <c:pt idx="1101">
                  <c:v>11.006483083358034</c:v>
                </c:pt>
                <c:pt idx="1102">
                  <c:v>11.016481083352119</c:v>
                </c:pt>
                <c:pt idx="1103">
                  <c:v>11.026480083353817</c:v>
                </c:pt>
                <c:pt idx="1104">
                  <c:v>11.036478083347902</c:v>
                </c:pt>
                <c:pt idx="1105">
                  <c:v>11.046476083341986</c:v>
                </c:pt>
                <c:pt idx="1106">
                  <c:v>11.056475083343685</c:v>
                </c:pt>
                <c:pt idx="1107">
                  <c:v>11.066473083337769</c:v>
                </c:pt>
                <c:pt idx="1108">
                  <c:v>11.076472083339468</c:v>
                </c:pt>
                <c:pt idx="1109">
                  <c:v>11.086470083333552</c:v>
                </c:pt>
                <c:pt idx="1110">
                  <c:v>11.09646808335674</c:v>
                </c:pt>
                <c:pt idx="1111">
                  <c:v>11.106467083358439</c:v>
                </c:pt>
                <c:pt idx="1112">
                  <c:v>11.116465083352523</c:v>
                </c:pt>
                <c:pt idx="1113">
                  <c:v>11.126463083346607</c:v>
                </c:pt>
                <c:pt idx="1114">
                  <c:v>11.136462083348306</c:v>
                </c:pt>
                <c:pt idx="1115">
                  <c:v>11.14646008334239</c:v>
                </c:pt>
                <c:pt idx="1116">
                  <c:v>11.156459083344089</c:v>
                </c:pt>
                <c:pt idx="1117">
                  <c:v>11.166457083338173</c:v>
                </c:pt>
                <c:pt idx="1118">
                  <c:v>11.176455083361361</c:v>
                </c:pt>
                <c:pt idx="1119">
                  <c:v>11.186454083333956</c:v>
                </c:pt>
                <c:pt idx="1120">
                  <c:v>11.196452083357144</c:v>
                </c:pt>
                <c:pt idx="1121">
                  <c:v>11.206450083351228</c:v>
                </c:pt>
                <c:pt idx="1122">
                  <c:v>11.216449083352927</c:v>
                </c:pt>
                <c:pt idx="1123">
                  <c:v>11.226447083347011</c:v>
                </c:pt>
                <c:pt idx="1124">
                  <c:v>11.23644608334871</c:v>
                </c:pt>
                <c:pt idx="1125">
                  <c:v>11.246444083342794</c:v>
                </c:pt>
                <c:pt idx="1126">
                  <c:v>11.256442083336879</c:v>
                </c:pt>
                <c:pt idx="1127">
                  <c:v>11.266441083338577</c:v>
                </c:pt>
                <c:pt idx="1128">
                  <c:v>11.276439083361765</c:v>
                </c:pt>
                <c:pt idx="1129">
                  <c:v>11.28643708335585</c:v>
                </c:pt>
                <c:pt idx="1130">
                  <c:v>11.296436083357548</c:v>
                </c:pt>
                <c:pt idx="1131">
                  <c:v>11.306434083351633</c:v>
                </c:pt>
                <c:pt idx="1132">
                  <c:v>11.316433083353331</c:v>
                </c:pt>
                <c:pt idx="1133">
                  <c:v>11.326431083347416</c:v>
                </c:pt>
                <c:pt idx="1134">
                  <c:v>11.3364290833415</c:v>
                </c:pt>
                <c:pt idx="1135">
                  <c:v>11.346428083343199</c:v>
                </c:pt>
                <c:pt idx="1136">
                  <c:v>11.356426083337283</c:v>
                </c:pt>
                <c:pt idx="1137">
                  <c:v>11.366425083338981</c:v>
                </c:pt>
                <c:pt idx="1138">
                  <c:v>11.37642308336217</c:v>
                </c:pt>
                <c:pt idx="1139">
                  <c:v>11.386421083356254</c:v>
                </c:pt>
                <c:pt idx="1140">
                  <c:v>11.396420083357953</c:v>
                </c:pt>
                <c:pt idx="1141">
                  <c:v>11.406418083352037</c:v>
                </c:pt>
                <c:pt idx="1142">
                  <c:v>11.416416083346121</c:v>
                </c:pt>
                <c:pt idx="1143">
                  <c:v>11.42641508334782</c:v>
                </c:pt>
                <c:pt idx="1144">
                  <c:v>11.436413083341904</c:v>
                </c:pt>
                <c:pt idx="1145">
                  <c:v>11.446412083343603</c:v>
                </c:pt>
                <c:pt idx="1146">
                  <c:v>11.456410083337687</c:v>
                </c:pt>
                <c:pt idx="1147">
                  <c:v>11.466408083360875</c:v>
                </c:pt>
                <c:pt idx="1148">
                  <c:v>11.47640708333347</c:v>
                </c:pt>
                <c:pt idx="1149">
                  <c:v>11.486405083356658</c:v>
                </c:pt>
                <c:pt idx="1150">
                  <c:v>11.496403083350742</c:v>
                </c:pt>
                <c:pt idx="1151">
                  <c:v>11.506402083352441</c:v>
                </c:pt>
                <c:pt idx="1152">
                  <c:v>11.516400083346525</c:v>
                </c:pt>
                <c:pt idx="1153">
                  <c:v>11.526399083348224</c:v>
                </c:pt>
                <c:pt idx="1154">
                  <c:v>11.536397083342308</c:v>
                </c:pt>
                <c:pt idx="1155">
                  <c:v>11.546395083336392</c:v>
                </c:pt>
                <c:pt idx="1156">
                  <c:v>11.556394083338091</c:v>
                </c:pt>
                <c:pt idx="1157">
                  <c:v>11.566392083361279</c:v>
                </c:pt>
                <c:pt idx="1158">
                  <c:v>11.576390083355363</c:v>
                </c:pt>
                <c:pt idx="1159">
                  <c:v>11.586389083357062</c:v>
                </c:pt>
                <c:pt idx="1160">
                  <c:v>11.596387083351146</c:v>
                </c:pt>
                <c:pt idx="1161">
                  <c:v>11.606386083352845</c:v>
                </c:pt>
                <c:pt idx="1162">
                  <c:v>11.616384083346929</c:v>
                </c:pt>
                <c:pt idx="1163">
                  <c:v>11.626382083341014</c:v>
                </c:pt>
                <c:pt idx="1164">
                  <c:v>11.636381083342712</c:v>
                </c:pt>
                <c:pt idx="1165">
                  <c:v>11.646379083336797</c:v>
                </c:pt>
                <c:pt idx="1166">
                  <c:v>11.656377083359985</c:v>
                </c:pt>
                <c:pt idx="1167">
                  <c:v>11.666376083361683</c:v>
                </c:pt>
                <c:pt idx="1168">
                  <c:v>11.676374083355768</c:v>
                </c:pt>
                <c:pt idx="1169">
                  <c:v>11.686373083357466</c:v>
                </c:pt>
                <c:pt idx="1170">
                  <c:v>11.696371083351551</c:v>
                </c:pt>
                <c:pt idx="1171">
                  <c:v>11.706369083345635</c:v>
                </c:pt>
                <c:pt idx="1172">
                  <c:v>11.716368083347334</c:v>
                </c:pt>
                <c:pt idx="1173">
                  <c:v>11.726366083341418</c:v>
                </c:pt>
                <c:pt idx="1174">
                  <c:v>11.736364083335502</c:v>
                </c:pt>
                <c:pt idx="1175">
                  <c:v>11.746363083337201</c:v>
                </c:pt>
                <c:pt idx="1176">
                  <c:v>11.756361083360389</c:v>
                </c:pt>
                <c:pt idx="1177">
                  <c:v>11.766360083362088</c:v>
                </c:pt>
                <c:pt idx="1178">
                  <c:v>11.776358083356172</c:v>
                </c:pt>
                <c:pt idx="1179">
                  <c:v>11.786356083350256</c:v>
                </c:pt>
                <c:pt idx="1180">
                  <c:v>11.796355083351955</c:v>
                </c:pt>
                <c:pt idx="1181">
                  <c:v>11.806353083346039</c:v>
                </c:pt>
                <c:pt idx="1182">
                  <c:v>11.816352458350593</c:v>
                </c:pt>
                <c:pt idx="1183">
                  <c:v>11.826350458344677</c:v>
                </c:pt>
                <c:pt idx="1184">
                  <c:v>11.836348458338762</c:v>
                </c:pt>
                <c:pt idx="1185">
                  <c:v>11.84634745834046</c:v>
                </c:pt>
                <c:pt idx="1186">
                  <c:v>11.856345458334545</c:v>
                </c:pt>
                <c:pt idx="1187">
                  <c:v>11.866343458357733</c:v>
                </c:pt>
                <c:pt idx="1188">
                  <c:v>11.876342458359431</c:v>
                </c:pt>
                <c:pt idx="1189">
                  <c:v>11.886340458353516</c:v>
                </c:pt>
                <c:pt idx="1190">
                  <c:v>11.896339458355214</c:v>
                </c:pt>
                <c:pt idx="1191">
                  <c:v>11.906337458349299</c:v>
                </c:pt>
                <c:pt idx="1192">
                  <c:v>11.916335458343383</c:v>
                </c:pt>
                <c:pt idx="1193">
                  <c:v>11.926334458345082</c:v>
                </c:pt>
                <c:pt idx="1194">
                  <c:v>11.936332458339166</c:v>
                </c:pt>
                <c:pt idx="1195">
                  <c:v>11.94633045833325</c:v>
                </c:pt>
                <c:pt idx="1196">
                  <c:v>11.956329458334949</c:v>
                </c:pt>
                <c:pt idx="1197">
                  <c:v>11.966327458358137</c:v>
                </c:pt>
                <c:pt idx="1198">
                  <c:v>11.976326458359836</c:v>
                </c:pt>
                <c:pt idx="1199">
                  <c:v>11.98632445835392</c:v>
                </c:pt>
                <c:pt idx="1200">
                  <c:v>11.996322458348004</c:v>
                </c:pt>
                <c:pt idx="1201">
                  <c:v>12.006321458349703</c:v>
                </c:pt>
                <c:pt idx="1202">
                  <c:v>12.016319458343787</c:v>
                </c:pt>
                <c:pt idx="1203">
                  <c:v>12.026318458345486</c:v>
                </c:pt>
                <c:pt idx="1204">
                  <c:v>12.03631645833957</c:v>
                </c:pt>
                <c:pt idx="1205">
                  <c:v>12.046314458333654</c:v>
                </c:pt>
                <c:pt idx="1206">
                  <c:v>12.056313458335353</c:v>
                </c:pt>
                <c:pt idx="1207">
                  <c:v>12.066311458358541</c:v>
                </c:pt>
                <c:pt idx="1208">
                  <c:v>12.076309458352625</c:v>
                </c:pt>
                <c:pt idx="1209">
                  <c:v>12.086308458354324</c:v>
                </c:pt>
                <c:pt idx="1210">
                  <c:v>12.096306458348408</c:v>
                </c:pt>
                <c:pt idx="1211">
                  <c:v>12.106305458350107</c:v>
                </c:pt>
                <c:pt idx="1212">
                  <c:v>12.116303458344191</c:v>
                </c:pt>
                <c:pt idx="1213">
                  <c:v>12.126301458338276</c:v>
                </c:pt>
                <c:pt idx="1214">
                  <c:v>12.136300458339974</c:v>
                </c:pt>
                <c:pt idx="1215">
                  <c:v>12.146298458334059</c:v>
                </c:pt>
                <c:pt idx="1216">
                  <c:v>12.156296458357247</c:v>
                </c:pt>
                <c:pt idx="1217">
                  <c:v>12.166295458358945</c:v>
                </c:pt>
                <c:pt idx="1218">
                  <c:v>12.17629345835303</c:v>
                </c:pt>
                <c:pt idx="1219">
                  <c:v>12.186292458354728</c:v>
                </c:pt>
                <c:pt idx="1220">
                  <c:v>12.196290458348813</c:v>
                </c:pt>
                <c:pt idx="1221">
                  <c:v>12.206288458342897</c:v>
                </c:pt>
                <c:pt idx="1222">
                  <c:v>12.216287458344596</c:v>
                </c:pt>
                <c:pt idx="1223">
                  <c:v>12.22628545833868</c:v>
                </c:pt>
                <c:pt idx="1224">
                  <c:v>12.236283458361868</c:v>
                </c:pt>
                <c:pt idx="1225">
                  <c:v>12.246282458334463</c:v>
                </c:pt>
                <c:pt idx="1226">
                  <c:v>12.256280458357651</c:v>
                </c:pt>
                <c:pt idx="1227">
                  <c:v>12.26627945835935</c:v>
                </c:pt>
                <c:pt idx="1228">
                  <c:v>12.276277458353434</c:v>
                </c:pt>
                <c:pt idx="1229">
                  <c:v>12.286275458347518</c:v>
                </c:pt>
                <c:pt idx="1230">
                  <c:v>12.296274458349217</c:v>
                </c:pt>
                <c:pt idx="1231">
                  <c:v>12.306272458343301</c:v>
                </c:pt>
                <c:pt idx="1232">
                  <c:v>12.316271458345</c:v>
                </c:pt>
                <c:pt idx="1233">
                  <c:v>12.326269458339084</c:v>
                </c:pt>
                <c:pt idx="1234">
                  <c:v>12.336267458333168</c:v>
                </c:pt>
                <c:pt idx="1235">
                  <c:v>12.346266458334867</c:v>
                </c:pt>
                <c:pt idx="1236">
                  <c:v>12.356264458358055</c:v>
                </c:pt>
                <c:pt idx="1237">
                  <c:v>12.366262458352139</c:v>
                </c:pt>
                <c:pt idx="1238">
                  <c:v>12.376261458353838</c:v>
                </c:pt>
                <c:pt idx="1239">
                  <c:v>12.386259458347922</c:v>
                </c:pt>
                <c:pt idx="1240">
                  <c:v>12.396258458349621</c:v>
                </c:pt>
                <c:pt idx="1241">
                  <c:v>12.406256458343705</c:v>
                </c:pt>
                <c:pt idx="1242">
                  <c:v>12.416254458337789</c:v>
                </c:pt>
                <c:pt idx="1243">
                  <c:v>12.426253458339488</c:v>
                </c:pt>
                <c:pt idx="1244">
                  <c:v>12.436251458333572</c:v>
                </c:pt>
                <c:pt idx="1245">
                  <c:v>12.446250458335271</c:v>
                </c:pt>
                <c:pt idx="1246">
                  <c:v>12.456248458358459</c:v>
                </c:pt>
                <c:pt idx="1247">
                  <c:v>12.466246458352543</c:v>
                </c:pt>
                <c:pt idx="1248">
                  <c:v>12.476245458354242</c:v>
                </c:pt>
                <c:pt idx="1249">
                  <c:v>12.486243458348326</c:v>
                </c:pt>
                <c:pt idx="1250">
                  <c:v>12.496241458342411</c:v>
                </c:pt>
                <c:pt idx="1251">
                  <c:v>12.506240458344109</c:v>
                </c:pt>
                <c:pt idx="1252">
                  <c:v>12.516238458338194</c:v>
                </c:pt>
                <c:pt idx="1253">
                  <c:v>12.526237458339892</c:v>
                </c:pt>
                <c:pt idx="1254">
                  <c:v>12.536235458333977</c:v>
                </c:pt>
                <c:pt idx="1255">
                  <c:v>12.546233458357165</c:v>
                </c:pt>
                <c:pt idx="1256">
                  <c:v>12.556232458358863</c:v>
                </c:pt>
                <c:pt idx="1257">
                  <c:v>12.566230458352948</c:v>
                </c:pt>
                <c:pt idx="1258">
                  <c:v>12.576228458347032</c:v>
                </c:pt>
                <c:pt idx="1259">
                  <c:v>12.586227458348731</c:v>
                </c:pt>
                <c:pt idx="1260">
                  <c:v>12.596225458342815</c:v>
                </c:pt>
                <c:pt idx="1261">
                  <c:v>12.606224458344514</c:v>
                </c:pt>
                <c:pt idx="1262">
                  <c:v>12.616222458338598</c:v>
                </c:pt>
                <c:pt idx="1263">
                  <c:v>12.626220458361786</c:v>
                </c:pt>
                <c:pt idx="1264">
                  <c:v>12.636219458334381</c:v>
                </c:pt>
                <c:pt idx="1265">
                  <c:v>12.646217458357569</c:v>
                </c:pt>
                <c:pt idx="1266">
                  <c:v>12.656216458359268</c:v>
                </c:pt>
                <c:pt idx="1267">
                  <c:v>12.666214458353352</c:v>
                </c:pt>
                <c:pt idx="1268">
                  <c:v>12.676212458347436</c:v>
                </c:pt>
                <c:pt idx="1269">
                  <c:v>12.686211458349135</c:v>
                </c:pt>
                <c:pt idx="1270">
                  <c:v>12.696209458343219</c:v>
                </c:pt>
                <c:pt idx="1271">
                  <c:v>12.706207458337303</c:v>
                </c:pt>
                <c:pt idx="1272">
                  <c:v>12.716206458339002</c:v>
                </c:pt>
                <c:pt idx="1273">
                  <c:v>12.72620445836219</c:v>
                </c:pt>
                <c:pt idx="1274">
                  <c:v>12.736203458334785</c:v>
                </c:pt>
                <c:pt idx="1275">
                  <c:v>12.746201458357973</c:v>
                </c:pt>
                <c:pt idx="1276">
                  <c:v>12.756199458352057</c:v>
                </c:pt>
                <c:pt idx="1277">
                  <c:v>12.766198458353756</c:v>
                </c:pt>
                <c:pt idx="1278">
                  <c:v>12.77619645834784</c:v>
                </c:pt>
                <c:pt idx="1279">
                  <c:v>12.786195458349539</c:v>
                </c:pt>
                <c:pt idx="1280">
                  <c:v>12.796193458343623</c:v>
                </c:pt>
                <c:pt idx="1281">
                  <c:v>12.806191458337707</c:v>
                </c:pt>
                <c:pt idx="1282">
                  <c:v>12.816190333338454</c:v>
                </c:pt>
                <c:pt idx="1283">
                  <c:v>12.826188333361642</c:v>
                </c:pt>
                <c:pt idx="1284">
                  <c:v>12.836186333355727</c:v>
                </c:pt>
                <c:pt idx="1285">
                  <c:v>12.846185333357425</c:v>
                </c:pt>
                <c:pt idx="1286">
                  <c:v>12.85618333335151</c:v>
                </c:pt>
                <c:pt idx="1287">
                  <c:v>12.866182333353208</c:v>
                </c:pt>
                <c:pt idx="1288">
                  <c:v>12.876180333347293</c:v>
                </c:pt>
                <c:pt idx="1289">
                  <c:v>12.886178333341377</c:v>
                </c:pt>
                <c:pt idx="1290">
                  <c:v>12.896177333343076</c:v>
                </c:pt>
                <c:pt idx="1291">
                  <c:v>12.90617533333716</c:v>
                </c:pt>
                <c:pt idx="1292">
                  <c:v>12.916174333338859</c:v>
                </c:pt>
                <c:pt idx="1293">
                  <c:v>12.926172333362047</c:v>
                </c:pt>
                <c:pt idx="1294">
                  <c:v>12.936170333356131</c:v>
                </c:pt>
                <c:pt idx="1295">
                  <c:v>12.94616933335783</c:v>
                </c:pt>
                <c:pt idx="1296">
                  <c:v>12.956167333351914</c:v>
                </c:pt>
                <c:pt idx="1297">
                  <c:v>12.966165333345998</c:v>
                </c:pt>
                <c:pt idx="1298">
                  <c:v>12.976164333347697</c:v>
                </c:pt>
                <c:pt idx="1299">
                  <c:v>12.986162333341781</c:v>
                </c:pt>
                <c:pt idx="1300">
                  <c:v>12.99616133334348</c:v>
                </c:pt>
                <c:pt idx="1301">
                  <c:v>13.006159333337564</c:v>
                </c:pt>
                <c:pt idx="1302">
                  <c:v>13.016157333360752</c:v>
                </c:pt>
                <c:pt idx="1303">
                  <c:v>13.026156333333347</c:v>
                </c:pt>
                <c:pt idx="1304">
                  <c:v>13.036154333356535</c:v>
                </c:pt>
                <c:pt idx="1305">
                  <c:v>13.046153333358234</c:v>
                </c:pt>
                <c:pt idx="1306">
                  <c:v>13.056151333352318</c:v>
                </c:pt>
                <c:pt idx="1307">
                  <c:v>13.066149333346402</c:v>
                </c:pt>
                <c:pt idx="1308">
                  <c:v>13.076148333348101</c:v>
                </c:pt>
                <c:pt idx="1309">
                  <c:v>13.086146333342185</c:v>
                </c:pt>
                <c:pt idx="1310">
                  <c:v>13.096144333336269</c:v>
                </c:pt>
                <c:pt idx="1311">
                  <c:v>13.106143333337968</c:v>
                </c:pt>
                <c:pt idx="1312">
                  <c:v>13.116141333361156</c:v>
                </c:pt>
                <c:pt idx="1313">
                  <c:v>13.126140333333751</c:v>
                </c:pt>
                <c:pt idx="1314">
                  <c:v>13.136138333356939</c:v>
                </c:pt>
                <c:pt idx="1315">
                  <c:v>13.146136333351023</c:v>
                </c:pt>
                <c:pt idx="1316">
                  <c:v>13.156135333352722</c:v>
                </c:pt>
                <c:pt idx="1317">
                  <c:v>13.166133333346806</c:v>
                </c:pt>
                <c:pt idx="1318">
                  <c:v>13.176132333348505</c:v>
                </c:pt>
                <c:pt idx="1319">
                  <c:v>13.186130333342589</c:v>
                </c:pt>
                <c:pt idx="1320">
                  <c:v>13.196128333336674</c:v>
                </c:pt>
                <c:pt idx="1321">
                  <c:v>13.206127333338372</c:v>
                </c:pt>
                <c:pt idx="1322">
                  <c:v>13.21612533336156</c:v>
                </c:pt>
                <c:pt idx="1323">
                  <c:v>13.226124333334155</c:v>
                </c:pt>
                <c:pt idx="1324">
                  <c:v>13.236122333357343</c:v>
                </c:pt>
                <c:pt idx="1325">
                  <c:v>13.246120333351428</c:v>
                </c:pt>
                <c:pt idx="1326">
                  <c:v>13.256119333353126</c:v>
                </c:pt>
                <c:pt idx="1327">
                  <c:v>13.266117333347211</c:v>
                </c:pt>
                <c:pt idx="1328">
                  <c:v>13.276115333341295</c:v>
                </c:pt>
                <c:pt idx="1329">
                  <c:v>13.286114333342994</c:v>
                </c:pt>
                <c:pt idx="1330">
                  <c:v>13.296112333337078</c:v>
                </c:pt>
                <c:pt idx="1331">
                  <c:v>13.306111333338777</c:v>
                </c:pt>
                <c:pt idx="1332">
                  <c:v>13.316109333361965</c:v>
                </c:pt>
                <c:pt idx="1333">
                  <c:v>13.326107333356049</c:v>
                </c:pt>
                <c:pt idx="1334">
                  <c:v>13.336106333357748</c:v>
                </c:pt>
                <c:pt idx="1335">
                  <c:v>13.346104333351832</c:v>
                </c:pt>
                <c:pt idx="1336">
                  <c:v>13.356103333353531</c:v>
                </c:pt>
                <c:pt idx="1337">
                  <c:v>13.366101333347615</c:v>
                </c:pt>
                <c:pt idx="1338">
                  <c:v>13.376099333341699</c:v>
                </c:pt>
                <c:pt idx="1339">
                  <c:v>13.386098333343398</c:v>
                </c:pt>
                <c:pt idx="1340">
                  <c:v>13.396096333337482</c:v>
                </c:pt>
                <c:pt idx="1341">
                  <c:v>13.40609433336067</c:v>
                </c:pt>
                <c:pt idx="1342">
                  <c:v>13.416093333333265</c:v>
                </c:pt>
                <c:pt idx="1343">
                  <c:v>13.426091333356453</c:v>
                </c:pt>
                <c:pt idx="1344">
                  <c:v>13.436090333358152</c:v>
                </c:pt>
                <c:pt idx="1345">
                  <c:v>13.446088333352236</c:v>
                </c:pt>
                <c:pt idx="1346">
                  <c:v>13.45608633334632</c:v>
                </c:pt>
                <c:pt idx="1347">
                  <c:v>13.466085333348019</c:v>
                </c:pt>
                <c:pt idx="1348">
                  <c:v>13.476083333342103</c:v>
                </c:pt>
                <c:pt idx="1349">
                  <c:v>13.486082333343802</c:v>
                </c:pt>
                <c:pt idx="1350">
                  <c:v>13.496080333337886</c:v>
                </c:pt>
                <c:pt idx="1351">
                  <c:v>13.506078333361074</c:v>
                </c:pt>
                <c:pt idx="1352">
                  <c:v>13.516077333333669</c:v>
                </c:pt>
                <c:pt idx="1353">
                  <c:v>13.526075333356857</c:v>
                </c:pt>
                <c:pt idx="1354">
                  <c:v>13.536073333350942</c:v>
                </c:pt>
                <c:pt idx="1355">
                  <c:v>13.54607233335264</c:v>
                </c:pt>
                <c:pt idx="1356">
                  <c:v>13.556070333346725</c:v>
                </c:pt>
                <c:pt idx="1357">
                  <c:v>13.566069333348423</c:v>
                </c:pt>
                <c:pt idx="1358">
                  <c:v>13.576067333342507</c:v>
                </c:pt>
                <c:pt idx="1359">
                  <c:v>13.586065333336592</c:v>
                </c:pt>
                <c:pt idx="1360">
                  <c:v>13.59606433333829</c:v>
                </c:pt>
                <c:pt idx="1361">
                  <c:v>13.606062333361479</c:v>
                </c:pt>
                <c:pt idx="1362">
                  <c:v>13.616061333334073</c:v>
                </c:pt>
                <c:pt idx="1363">
                  <c:v>13.626059333357261</c:v>
                </c:pt>
                <c:pt idx="1364">
                  <c:v>13.636057333351346</c:v>
                </c:pt>
                <c:pt idx="1365">
                  <c:v>13.646056333353044</c:v>
                </c:pt>
                <c:pt idx="1366">
                  <c:v>13.656054333347129</c:v>
                </c:pt>
                <c:pt idx="1367">
                  <c:v>13.666053333348827</c:v>
                </c:pt>
                <c:pt idx="1368">
                  <c:v>13.676051333342912</c:v>
                </c:pt>
                <c:pt idx="1369">
                  <c:v>13.686049333336996</c:v>
                </c:pt>
                <c:pt idx="1370">
                  <c:v>13.696048333338695</c:v>
                </c:pt>
                <c:pt idx="1371">
                  <c:v>13.706046333361883</c:v>
                </c:pt>
                <c:pt idx="1372">
                  <c:v>13.716044333355967</c:v>
                </c:pt>
                <c:pt idx="1373">
                  <c:v>13.726043333357666</c:v>
                </c:pt>
                <c:pt idx="1374">
                  <c:v>13.73604133335175</c:v>
                </c:pt>
                <c:pt idx="1375">
                  <c:v>13.746040333353449</c:v>
                </c:pt>
                <c:pt idx="1376">
                  <c:v>13.756038333347533</c:v>
                </c:pt>
                <c:pt idx="1377">
                  <c:v>13.766036333341617</c:v>
                </c:pt>
                <c:pt idx="1378">
                  <c:v>13.776035333343316</c:v>
                </c:pt>
                <c:pt idx="1379">
                  <c:v>13.7860333333374</c:v>
                </c:pt>
                <c:pt idx="1380">
                  <c:v>13.796032333339099</c:v>
                </c:pt>
                <c:pt idx="1381">
                  <c:v>13.806030333333183</c:v>
                </c:pt>
                <c:pt idx="1382">
                  <c:v>13.816027750028297</c:v>
                </c:pt>
                <c:pt idx="1383">
                  <c:v>13.826026750000892</c:v>
                </c:pt>
                <c:pt idx="1384">
                  <c:v>13.83602475002408</c:v>
                </c:pt>
                <c:pt idx="1385">
                  <c:v>13.846023750025779</c:v>
                </c:pt>
                <c:pt idx="1386">
                  <c:v>13.856021750019863</c:v>
                </c:pt>
                <c:pt idx="1387">
                  <c:v>13.866019750013947</c:v>
                </c:pt>
                <c:pt idx="1388">
                  <c:v>13.876018750015646</c:v>
                </c:pt>
                <c:pt idx="1389">
                  <c:v>13.88601675000973</c:v>
                </c:pt>
                <c:pt idx="1390">
                  <c:v>13.896015750011429</c:v>
                </c:pt>
                <c:pt idx="1391">
                  <c:v>13.906013750005513</c:v>
                </c:pt>
                <c:pt idx="1392">
                  <c:v>13.916011750028701</c:v>
                </c:pt>
                <c:pt idx="1393">
                  <c:v>13.926010750001296</c:v>
                </c:pt>
                <c:pt idx="1394">
                  <c:v>13.936008750024484</c:v>
                </c:pt>
                <c:pt idx="1395">
                  <c:v>13.946006750018569</c:v>
                </c:pt>
                <c:pt idx="1396">
                  <c:v>13.956005750020267</c:v>
                </c:pt>
                <c:pt idx="1397">
                  <c:v>13.966003750014352</c:v>
                </c:pt>
                <c:pt idx="1398">
                  <c:v>13.97600275001605</c:v>
                </c:pt>
                <c:pt idx="1399">
                  <c:v>13.986000750010135</c:v>
                </c:pt>
                <c:pt idx="1400">
                  <c:v>13.995998750004219</c:v>
                </c:pt>
                <c:pt idx="1401">
                  <c:v>14.005997750005918</c:v>
                </c:pt>
                <c:pt idx="1402">
                  <c:v>14.015995750000002</c:v>
                </c:pt>
                <c:pt idx="1403">
                  <c:v>14.025994750001701</c:v>
                </c:pt>
                <c:pt idx="1404">
                  <c:v>14.035992750024889</c:v>
                </c:pt>
                <c:pt idx="1405">
                  <c:v>14.045990750018973</c:v>
                </c:pt>
                <c:pt idx="1406">
                  <c:v>14.055989750020672</c:v>
                </c:pt>
                <c:pt idx="1407">
                  <c:v>14.065987750014756</c:v>
                </c:pt>
                <c:pt idx="1408">
                  <c:v>14.075986750016455</c:v>
                </c:pt>
                <c:pt idx="1409">
                  <c:v>14.085984750010539</c:v>
                </c:pt>
                <c:pt idx="1410">
                  <c:v>14.095982750004623</c:v>
                </c:pt>
                <c:pt idx="1411">
                  <c:v>14.105981750006322</c:v>
                </c:pt>
                <c:pt idx="1412">
                  <c:v>14.115979750000406</c:v>
                </c:pt>
                <c:pt idx="1413">
                  <c:v>14.125978750002105</c:v>
                </c:pt>
                <c:pt idx="1414">
                  <c:v>14.135976750025293</c:v>
                </c:pt>
                <c:pt idx="1415">
                  <c:v>14.145974750019377</c:v>
                </c:pt>
                <c:pt idx="1416">
                  <c:v>14.155973750021076</c:v>
                </c:pt>
                <c:pt idx="1417">
                  <c:v>14.16597175001516</c:v>
                </c:pt>
                <c:pt idx="1418">
                  <c:v>14.175969750009244</c:v>
                </c:pt>
                <c:pt idx="1419">
                  <c:v>14.185968750010943</c:v>
                </c:pt>
                <c:pt idx="1420">
                  <c:v>14.195966750005027</c:v>
                </c:pt>
                <c:pt idx="1421">
                  <c:v>14.205965750006726</c:v>
                </c:pt>
                <c:pt idx="1422">
                  <c:v>14.21596375000081</c:v>
                </c:pt>
                <c:pt idx="1423">
                  <c:v>14.225961750023998</c:v>
                </c:pt>
                <c:pt idx="1424">
                  <c:v>14.235960750025697</c:v>
                </c:pt>
                <c:pt idx="1425">
                  <c:v>14.245958750019781</c:v>
                </c:pt>
                <c:pt idx="1426">
                  <c:v>14.25595775002148</c:v>
                </c:pt>
                <c:pt idx="1427">
                  <c:v>14.265955750015564</c:v>
                </c:pt>
                <c:pt idx="1428">
                  <c:v>14.275953750009649</c:v>
                </c:pt>
                <c:pt idx="1429">
                  <c:v>14.285952750011347</c:v>
                </c:pt>
                <c:pt idx="1430">
                  <c:v>14.295950750005431</c:v>
                </c:pt>
                <c:pt idx="1431">
                  <c:v>14.30594975000713</c:v>
                </c:pt>
                <c:pt idx="1432">
                  <c:v>14.315947750001214</c:v>
                </c:pt>
                <c:pt idx="1433">
                  <c:v>14.325945750024403</c:v>
                </c:pt>
                <c:pt idx="1434">
                  <c:v>14.335944750026101</c:v>
                </c:pt>
                <c:pt idx="1435">
                  <c:v>14.345942750020185</c:v>
                </c:pt>
                <c:pt idx="1436">
                  <c:v>14.355941750021884</c:v>
                </c:pt>
                <c:pt idx="1437">
                  <c:v>14.365939750015968</c:v>
                </c:pt>
                <c:pt idx="1438">
                  <c:v>14.375937750010053</c:v>
                </c:pt>
                <c:pt idx="1439">
                  <c:v>14.385936750011751</c:v>
                </c:pt>
                <c:pt idx="1440">
                  <c:v>14.395934750005836</c:v>
                </c:pt>
                <c:pt idx="1441">
                  <c:v>14.40593274999992</c:v>
                </c:pt>
                <c:pt idx="1442">
                  <c:v>14.415931750001619</c:v>
                </c:pt>
                <c:pt idx="1443">
                  <c:v>14.425929750024807</c:v>
                </c:pt>
                <c:pt idx="1444">
                  <c:v>14.435928750026505</c:v>
                </c:pt>
                <c:pt idx="1445">
                  <c:v>14.44592675002059</c:v>
                </c:pt>
                <c:pt idx="1446">
                  <c:v>14.455924750014674</c:v>
                </c:pt>
                <c:pt idx="1447">
                  <c:v>14.465923750016373</c:v>
                </c:pt>
                <c:pt idx="1448">
                  <c:v>14.475921750010457</c:v>
                </c:pt>
                <c:pt idx="1449">
                  <c:v>14.485920750012156</c:v>
                </c:pt>
                <c:pt idx="1450">
                  <c:v>14.49591875000624</c:v>
                </c:pt>
                <c:pt idx="1451">
                  <c:v>14.505916750000324</c:v>
                </c:pt>
                <c:pt idx="1452">
                  <c:v>14.515915750002023</c:v>
                </c:pt>
                <c:pt idx="1453">
                  <c:v>14.525913750025211</c:v>
                </c:pt>
                <c:pt idx="1454">
                  <c:v>14.53591275002691</c:v>
                </c:pt>
                <c:pt idx="1455">
                  <c:v>14.545910750020994</c:v>
                </c:pt>
                <c:pt idx="1456">
                  <c:v>14.555908750015078</c:v>
                </c:pt>
                <c:pt idx="1457">
                  <c:v>14.565907750016777</c:v>
                </c:pt>
                <c:pt idx="1458">
                  <c:v>14.575905750010861</c:v>
                </c:pt>
                <c:pt idx="1459">
                  <c:v>14.58590475001256</c:v>
                </c:pt>
                <c:pt idx="1460">
                  <c:v>14.595902750006644</c:v>
                </c:pt>
                <c:pt idx="1461">
                  <c:v>14.605900750000728</c:v>
                </c:pt>
                <c:pt idx="1462">
                  <c:v>14.615899750002427</c:v>
                </c:pt>
                <c:pt idx="1463">
                  <c:v>14.625897750025615</c:v>
                </c:pt>
                <c:pt idx="1464">
                  <c:v>14.635896750027314</c:v>
                </c:pt>
                <c:pt idx="1465">
                  <c:v>14.645894750021398</c:v>
                </c:pt>
                <c:pt idx="1466">
                  <c:v>14.655892750015482</c:v>
                </c:pt>
                <c:pt idx="1467">
                  <c:v>14.665891750017181</c:v>
                </c:pt>
                <c:pt idx="1468">
                  <c:v>14.675889750011265</c:v>
                </c:pt>
                <c:pt idx="1469">
                  <c:v>14.685888750012964</c:v>
                </c:pt>
                <c:pt idx="1470">
                  <c:v>14.695886750007048</c:v>
                </c:pt>
                <c:pt idx="1471">
                  <c:v>14.705884750001132</c:v>
                </c:pt>
                <c:pt idx="1472">
                  <c:v>14.715883750002831</c:v>
                </c:pt>
                <c:pt idx="1473">
                  <c:v>14.725881750026019</c:v>
                </c:pt>
                <c:pt idx="1474">
                  <c:v>14.735879750020104</c:v>
                </c:pt>
                <c:pt idx="1475">
                  <c:v>14.745878750021802</c:v>
                </c:pt>
                <c:pt idx="1476">
                  <c:v>14.755876750015887</c:v>
                </c:pt>
                <c:pt idx="1477">
                  <c:v>14.765875750017585</c:v>
                </c:pt>
                <c:pt idx="1478">
                  <c:v>14.775873750011669</c:v>
                </c:pt>
                <c:pt idx="1479">
                  <c:v>14.785871750005754</c:v>
                </c:pt>
                <c:pt idx="1480">
                  <c:v>14.795870750007452</c:v>
                </c:pt>
                <c:pt idx="1481">
                  <c:v>14.805868750001537</c:v>
                </c:pt>
                <c:pt idx="1482">
                  <c:v>14.815868708334165</c:v>
                </c:pt>
                <c:pt idx="1483">
                  <c:v>14.825866708357353</c:v>
                </c:pt>
                <c:pt idx="1484">
                  <c:v>14.835864708351437</c:v>
                </c:pt>
                <c:pt idx="1485">
                  <c:v>14.845863708353136</c:v>
                </c:pt>
                <c:pt idx="1486">
                  <c:v>14.85586170834722</c:v>
                </c:pt>
                <c:pt idx="1487">
                  <c:v>14.865860708348919</c:v>
                </c:pt>
                <c:pt idx="1488">
                  <c:v>14.875858708343003</c:v>
                </c:pt>
                <c:pt idx="1489">
                  <c:v>14.885856708337087</c:v>
                </c:pt>
                <c:pt idx="1490">
                  <c:v>14.895855708338786</c:v>
                </c:pt>
                <c:pt idx="1491">
                  <c:v>14.905853708361974</c:v>
                </c:pt>
                <c:pt idx="1492">
                  <c:v>14.915852708334569</c:v>
                </c:pt>
                <c:pt idx="1493">
                  <c:v>14.925850708357757</c:v>
                </c:pt>
                <c:pt idx="1494">
                  <c:v>14.935848708351841</c:v>
                </c:pt>
                <c:pt idx="1495">
                  <c:v>14.94584770835354</c:v>
                </c:pt>
                <c:pt idx="1496">
                  <c:v>14.955845708347624</c:v>
                </c:pt>
                <c:pt idx="1497">
                  <c:v>14.965844708349323</c:v>
                </c:pt>
                <c:pt idx="1498">
                  <c:v>14.975842708343407</c:v>
                </c:pt>
                <c:pt idx="1499">
                  <c:v>14.985840708337491</c:v>
                </c:pt>
                <c:pt idx="1500">
                  <c:v>14.99583970833919</c:v>
                </c:pt>
                <c:pt idx="1501">
                  <c:v>15.005837708333274</c:v>
                </c:pt>
                <c:pt idx="1502">
                  <c:v>15.015836708334973</c:v>
                </c:pt>
                <c:pt idx="1503">
                  <c:v>15.025834708358161</c:v>
                </c:pt>
                <c:pt idx="1504">
                  <c:v>15.035832708352245</c:v>
                </c:pt>
                <c:pt idx="1505">
                  <c:v>15.045831708353944</c:v>
                </c:pt>
                <c:pt idx="1506">
                  <c:v>15.055829708348028</c:v>
                </c:pt>
                <c:pt idx="1507">
                  <c:v>15.065828708349727</c:v>
                </c:pt>
                <c:pt idx="1508">
                  <c:v>15.075826708343811</c:v>
                </c:pt>
                <c:pt idx="1509">
                  <c:v>15.085824708337896</c:v>
                </c:pt>
                <c:pt idx="1510">
                  <c:v>15.095823708339594</c:v>
                </c:pt>
                <c:pt idx="1511">
                  <c:v>15.105821708333679</c:v>
                </c:pt>
                <c:pt idx="1512">
                  <c:v>15.115820708335377</c:v>
                </c:pt>
                <c:pt idx="1513">
                  <c:v>15.125818708358565</c:v>
                </c:pt>
                <c:pt idx="1514">
                  <c:v>15.13581670835265</c:v>
                </c:pt>
                <c:pt idx="1515">
                  <c:v>15.145815708354348</c:v>
                </c:pt>
                <c:pt idx="1516">
                  <c:v>15.155813708348433</c:v>
                </c:pt>
                <c:pt idx="1517">
                  <c:v>15.165811708342517</c:v>
                </c:pt>
                <c:pt idx="1518">
                  <c:v>15.175810708344216</c:v>
                </c:pt>
                <c:pt idx="1519">
                  <c:v>15.1858087083383</c:v>
                </c:pt>
                <c:pt idx="1520">
                  <c:v>15.195807708339998</c:v>
                </c:pt>
                <c:pt idx="1521">
                  <c:v>15.205805708334083</c:v>
                </c:pt>
                <c:pt idx="1522">
                  <c:v>15.215803708357271</c:v>
                </c:pt>
                <c:pt idx="1523">
                  <c:v>15.22580270835897</c:v>
                </c:pt>
                <c:pt idx="1524">
                  <c:v>15.235800708353054</c:v>
                </c:pt>
                <c:pt idx="1525">
                  <c:v>15.245799708354753</c:v>
                </c:pt>
                <c:pt idx="1526">
                  <c:v>15.255797708348837</c:v>
                </c:pt>
                <c:pt idx="1527">
                  <c:v>15.265795708342921</c:v>
                </c:pt>
                <c:pt idx="1528">
                  <c:v>15.27579470834462</c:v>
                </c:pt>
                <c:pt idx="1529">
                  <c:v>15.285792708338704</c:v>
                </c:pt>
                <c:pt idx="1530">
                  <c:v>15.295791708340403</c:v>
                </c:pt>
                <c:pt idx="1531">
                  <c:v>15.305789708334487</c:v>
                </c:pt>
                <c:pt idx="1532">
                  <c:v>15.315787708357675</c:v>
                </c:pt>
                <c:pt idx="1533">
                  <c:v>15.325786708359374</c:v>
                </c:pt>
                <c:pt idx="1534">
                  <c:v>15.335784708353458</c:v>
                </c:pt>
                <c:pt idx="1535">
                  <c:v>15.345783708355157</c:v>
                </c:pt>
                <c:pt idx="1536">
                  <c:v>15.355781708349241</c:v>
                </c:pt>
                <c:pt idx="1537">
                  <c:v>15.365779708343325</c:v>
                </c:pt>
                <c:pt idx="1538">
                  <c:v>15.375778708345024</c:v>
                </c:pt>
                <c:pt idx="1539">
                  <c:v>15.385776708339108</c:v>
                </c:pt>
                <c:pt idx="1540">
                  <c:v>15.395775708340807</c:v>
                </c:pt>
                <c:pt idx="1541">
                  <c:v>15.405773708334891</c:v>
                </c:pt>
                <c:pt idx="1542">
                  <c:v>15.415771708358079</c:v>
                </c:pt>
                <c:pt idx="1543">
                  <c:v>15.425770708359778</c:v>
                </c:pt>
                <c:pt idx="1544">
                  <c:v>15.435768708353862</c:v>
                </c:pt>
                <c:pt idx="1545">
                  <c:v>15.445767708355561</c:v>
                </c:pt>
                <c:pt idx="1546">
                  <c:v>15.455765708349645</c:v>
                </c:pt>
                <c:pt idx="1547">
                  <c:v>15.465763708343729</c:v>
                </c:pt>
                <c:pt idx="1548">
                  <c:v>15.475762708345428</c:v>
                </c:pt>
                <c:pt idx="1549">
                  <c:v>15.485760708339512</c:v>
                </c:pt>
                <c:pt idx="1550">
                  <c:v>15.495759708341211</c:v>
                </c:pt>
                <c:pt idx="1551">
                  <c:v>15.505757708335295</c:v>
                </c:pt>
                <c:pt idx="1552">
                  <c:v>15.515755708358483</c:v>
                </c:pt>
                <c:pt idx="1553">
                  <c:v>15.525754708360182</c:v>
                </c:pt>
                <c:pt idx="1554">
                  <c:v>15.535752708354266</c:v>
                </c:pt>
                <c:pt idx="1555">
                  <c:v>15.545751708355965</c:v>
                </c:pt>
                <c:pt idx="1556">
                  <c:v>15.555749708350049</c:v>
                </c:pt>
                <c:pt idx="1557">
                  <c:v>15.565747708344134</c:v>
                </c:pt>
                <c:pt idx="1558">
                  <c:v>15.575746708345832</c:v>
                </c:pt>
                <c:pt idx="1559">
                  <c:v>15.585744708339917</c:v>
                </c:pt>
                <c:pt idx="1560">
                  <c:v>15.595743708341615</c:v>
                </c:pt>
                <c:pt idx="1561">
                  <c:v>15.6057417083357</c:v>
                </c:pt>
                <c:pt idx="1562">
                  <c:v>15.615739708358888</c:v>
                </c:pt>
                <c:pt idx="1563">
                  <c:v>15.625738708360586</c:v>
                </c:pt>
                <c:pt idx="1564">
                  <c:v>15.635736708354671</c:v>
                </c:pt>
                <c:pt idx="1565">
                  <c:v>15.645735708356369</c:v>
                </c:pt>
                <c:pt idx="1566">
                  <c:v>15.655733708350454</c:v>
                </c:pt>
                <c:pt idx="1567">
                  <c:v>15.665731708344538</c:v>
                </c:pt>
                <c:pt idx="1568">
                  <c:v>15.675730708346236</c:v>
                </c:pt>
                <c:pt idx="1569">
                  <c:v>15.685728708340321</c:v>
                </c:pt>
                <c:pt idx="1570">
                  <c:v>15.695727708342019</c:v>
                </c:pt>
                <c:pt idx="1571">
                  <c:v>15.705725708336104</c:v>
                </c:pt>
                <c:pt idx="1572">
                  <c:v>15.715723708359292</c:v>
                </c:pt>
                <c:pt idx="1573">
                  <c:v>15.725722708360991</c:v>
                </c:pt>
                <c:pt idx="1574">
                  <c:v>15.735720708355075</c:v>
                </c:pt>
                <c:pt idx="1575">
                  <c:v>15.745719708356773</c:v>
                </c:pt>
                <c:pt idx="1576">
                  <c:v>15.755717708350858</c:v>
                </c:pt>
                <c:pt idx="1577">
                  <c:v>15.765715708344942</c:v>
                </c:pt>
                <c:pt idx="1578">
                  <c:v>15.775714708346641</c:v>
                </c:pt>
                <c:pt idx="1579">
                  <c:v>15.785712708340725</c:v>
                </c:pt>
                <c:pt idx="1580">
                  <c:v>15.795711708342424</c:v>
                </c:pt>
                <c:pt idx="1581">
                  <c:v>15.805709708336508</c:v>
                </c:pt>
                <c:pt idx="1582">
                  <c:v>15.815706708352081</c:v>
                </c:pt>
                <c:pt idx="1583">
                  <c:v>15.82570570835378</c:v>
                </c:pt>
                <c:pt idx="1584">
                  <c:v>15.835703708347864</c:v>
                </c:pt>
                <c:pt idx="1585">
                  <c:v>15.845702708349563</c:v>
                </c:pt>
                <c:pt idx="1586">
                  <c:v>15.855700708343647</c:v>
                </c:pt>
                <c:pt idx="1587">
                  <c:v>15.865698708337732</c:v>
                </c:pt>
                <c:pt idx="1588">
                  <c:v>15.87569770833943</c:v>
                </c:pt>
                <c:pt idx="1589">
                  <c:v>15.885695708333515</c:v>
                </c:pt>
                <c:pt idx="1590">
                  <c:v>15.895694708335213</c:v>
                </c:pt>
                <c:pt idx="1591">
                  <c:v>15.905692708358401</c:v>
                </c:pt>
                <c:pt idx="1592">
                  <c:v>15.915690708352486</c:v>
                </c:pt>
                <c:pt idx="1593">
                  <c:v>15.925689708354184</c:v>
                </c:pt>
                <c:pt idx="1594">
                  <c:v>15.935687708348269</c:v>
                </c:pt>
                <c:pt idx="1595">
                  <c:v>15.945686708349967</c:v>
                </c:pt>
                <c:pt idx="1596">
                  <c:v>15.955684708344052</c:v>
                </c:pt>
                <c:pt idx="1597">
                  <c:v>15.965682708338136</c:v>
                </c:pt>
                <c:pt idx="1598">
                  <c:v>15.975681708339835</c:v>
                </c:pt>
                <c:pt idx="1599">
                  <c:v>15.985679708333919</c:v>
                </c:pt>
                <c:pt idx="1600">
                  <c:v>15.995678708335618</c:v>
                </c:pt>
                <c:pt idx="1601">
                  <c:v>16.005676708358806</c:v>
                </c:pt>
                <c:pt idx="1602">
                  <c:v>16.01567470835289</c:v>
                </c:pt>
                <c:pt idx="1603">
                  <c:v>16.025673708354589</c:v>
                </c:pt>
                <c:pt idx="1604">
                  <c:v>16.035671708348673</c:v>
                </c:pt>
                <c:pt idx="1605">
                  <c:v>16.045670708350372</c:v>
                </c:pt>
                <c:pt idx="1606">
                  <c:v>16.055668708344456</c:v>
                </c:pt>
                <c:pt idx="1607">
                  <c:v>16.06566670833854</c:v>
                </c:pt>
                <c:pt idx="1608">
                  <c:v>16.075665708340239</c:v>
                </c:pt>
                <c:pt idx="1609">
                  <c:v>16.085663708334323</c:v>
                </c:pt>
                <c:pt idx="1610">
                  <c:v>16.095662708336022</c:v>
                </c:pt>
                <c:pt idx="1611">
                  <c:v>16.10566070835921</c:v>
                </c:pt>
                <c:pt idx="1612">
                  <c:v>16.115659708360909</c:v>
                </c:pt>
                <c:pt idx="1613">
                  <c:v>16.125657708354993</c:v>
                </c:pt>
                <c:pt idx="1614">
                  <c:v>16.135655708349077</c:v>
                </c:pt>
                <c:pt idx="1615">
                  <c:v>16.145654708350776</c:v>
                </c:pt>
                <c:pt idx="1616">
                  <c:v>16.15565270834486</c:v>
                </c:pt>
                <c:pt idx="1617">
                  <c:v>16.165651708346559</c:v>
                </c:pt>
                <c:pt idx="1618">
                  <c:v>16.175649708340643</c:v>
                </c:pt>
                <c:pt idx="1619">
                  <c:v>16.185647708334727</c:v>
                </c:pt>
                <c:pt idx="1620">
                  <c:v>16.195646708336426</c:v>
                </c:pt>
                <c:pt idx="1621">
                  <c:v>16.205644708359614</c:v>
                </c:pt>
                <c:pt idx="1622">
                  <c:v>16.215643708361313</c:v>
                </c:pt>
                <c:pt idx="1623">
                  <c:v>16.225641708355397</c:v>
                </c:pt>
                <c:pt idx="1624">
                  <c:v>16.235639708349481</c:v>
                </c:pt>
                <c:pt idx="1625">
                  <c:v>16.24563870835118</c:v>
                </c:pt>
                <c:pt idx="1626">
                  <c:v>16.255636708345264</c:v>
                </c:pt>
                <c:pt idx="1627">
                  <c:v>16.265635708346963</c:v>
                </c:pt>
                <c:pt idx="1628">
                  <c:v>16.275633708341047</c:v>
                </c:pt>
                <c:pt idx="1629">
                  <c:v>16.285631708335131</c:v>
                </c:pt>
                <c:pt idx="1630">
                  <c:v>16.29563070833683</c:v>
                </c:pt>
                <c:pt idx="1631">
                  <c:v>16.305628708360018</c:v>
                </c:pt>
                <c:pt idx="1632">
                  <c:v>16.315627708361717</c:v>
                </c:pt>
                <c:pt idx="1633">
                  <c:v>16.325625708355801</c:v>
                </c:pt>
                <c:pt idx="1634">
                  <c:v>16.335623708349885</c:v>
                </c:pt>
                <c:pt idx="1635">
                  <c:v>16.345622708351584</c:v>
                </c:pt>
                <c:pt idx="1636">
                  <c:v>16.355620708345668</c:v>
                </c:pt>
                <c:pt idx="1637">
                  <c:v>16.365619708347367</c:v>
                </c:pt>
                <c:pt idx="1638">
                  <c:v>16.375617708341451</c:v>
                </c:pt>
                <c:pt idx="1639">
                  <c:v>16.385615708335536</c:v>
                </c:pt>
                <c:pt idx="1640">
                  <c:v>16.395614708337234</c:v>
                </c:pt>
                <c:pt idx="1641">
                  <c:v>16.405612708360422</c:v>
                </c:pt>
                <c:pt idx="1642">
                  <c:v>16.415611708362121</c:v>
                </c:pt>
                <c:pt idx="1643">
                  <c:v>16.425609708356205</c:v>
                </c:pt>
                <c:pt idx="1644">
                  <c:v>16.43560770835029</c:v>
                </c:pt>
                <c:pt idx="1645">
                  <c:v>16.445606708351988</c:v>
                </c:pt>
                <c:pt idx="1646">
                  <c:v>16.455604708346073</c:v>
                </c:pt>
                <c:pt idx="1647">
                  <c:v>16.465603708347771</c:v>
                </c:pt>
                <c:pt idx="1648">
                  <c:v>16.475601708341856</c:v>
                </c:pt>
                <c:pt idx="1649">
                  <c:v>16.48559970833594</c:v>
                </c:pt>
                <c:pt idx="1650">
                  <c:v>16.495598708337639</c:v>
                </c:pt>
                <c:pt idx="1651">
                  <c:v>16.505596708360827</c:v>
                </c:pt>
                <c:pt idx="1652">
                  <c:v>16.515595708333421</c:v>
                </c:pt>
                <c:pt idx="1653">
                  <c:v>16.52559370835661</c:v>
                </c:pt>
                <c:pt idx="1654">
                  <c:v>16.535591708350694</c:v>
                </c:pt>
                <c:pt idx="1655">
                  <c:v>16.545590708352393</c:v>
                </c:pt>
                <c:pt idx="1656">
                  <c:v>16.555588708346477</c:v>
                </c:pt>
                <c:pt idx="1657">
                  <c:v>16.565587708348176</c:v>
                </c:pt>
                <c:pt idx="1658">
                  <c:v>16.57558570834226</c:v>
                </c:pt>
                <c:pt idx="1659">
                  <c:v>16.585584708343958</c:v>
                </c:pt>
                <c:pt idx="1660">
                  <c:v>16.595582708338043</c:v>
                </c:pt>
                <c:pt idx="1661">
                  <c:v>16.605580708361231</c:v>
                </c:pt>
                <c:pt idx="1662">
                  <c:v>16.615579708333826</c:v>
                </c:pt>
                <c:pt idx="1663">
                  <c:v>16.625577708357014</c:v>
                </c:pt>
                <c:pt idx="1664">
                  <c:v>16.635576708358712</c:v>
                </c:pt>
                <c:pt idx="1665">
                  <c:v>16.645574708352797</c:v>
                </c:pt>
                <c:pt idx="1666">
                  <c:v>16.655572708346881</c:v>
                </c:pt>
                <c:pt idx="1667">
                  <c:v>16.66557170834858</c:v>
                </c:pt>
                <c:pt idx="1668">
                  <c:v>16.675569708342664</c:v>
                </c:pt>
                <c:pt idx="1669">
                  <c:v>16.685568708344363</c:v>
                </c:pt>
                <c:pt idx="1670">
                  <c:v>16.695566708338447</c:v>
                </c:pt>
                <c:pt idx="1671">
                  <c:v>16.705564708361635</c:v>
                </c:pt>
                <c:pt idx="1672">
                  <c:v>16.71556370833423</c:v>
                </c:pt>
                <c:pt idx="1673">
                  <c:v>16.725561708357418</c:v>
                </c:pt>
                <c:pt idx="1674">
                  <c:v>16.735560708359117</c:v>
                </c:pt>
                <c:pt idx="1675">
                  <c:v>16.745558708353201</c:v>
                </c:pt>
                <c:pt idx="1676">
                  <c:v>16.755556708347285</c:v>
                </c:pt>
                <c:pt idx="1677">
                  <c:v>16.765555708348984</c:v>
                </c:pt>
                <c:pt idx="1678">
                  <c:v>16.775553708343068</c:v>
                </c:pt>
                <c:pt idx="1679">
                  <c:v>16.785552708344767</c:v>
                </c:pt>
                <c:pt idx="1680">
                  <c:v>16.795550708338851</c:v>
                </c:pt>
                <c:pt idx="1681">
                  <c:v>16.805548708362039</c:v>
                </c:pt>
                <c:pt idx="1682">
                  <c:v>16.81554850001703</c:v>
                </c:pt>
                <c:pt idx="1683">
                  <c:v>16.825546500011114</c:v>
                </c:pt>
                <c:pt idx="1684">
                  <c:v>16.835545500012813</c:v>
                </c:pt>
                <c:pt idx="1685">
                  <c:v>16.845543500006897</c:v>
                </c:pt>
                <c:pt idx="1686">
                  <c:v>16.855541500000982</c:v>
                </c:pt>
                <c:pt idx="1687">
                  <c:v>16.86554050000268</c:v>
                </c:pt>
                <c:pt idx="1688">
                  <c:v>16.875538500025868</c:v>
                </c:pt>
                <c:pt idx="1689">
                  <c:v>16.885537500027567</c:v>
                </c:pt>
                <c:pt idx="1690">
                  <c:v>16.895535500021651</c:v>
                </c:pt>
                <c:pt idx="1691">
                  <c:v>16.905533500015736</c:v>
                </c:pt>
                <c:pt idx="1692">
                  <c:v>16.915532500017434</c:v>
                </c:pt>
                <c:pt idx="1693">
                  <c:v>16.925530500011519</c:v>
                </c:pt>
                <c:pt idx="1694">
                  <c:v>16.935529500013217</c:v>
                </c:pt>
                <c:pt idx="1695">
                  <c:v>16.945527500007302</c:v>
                </c:pt>
                <c:pt idx="1696">
                  <c:v>16.955526500009</c:v>
                </c:pt>
                <c:pt idx="1697">
                  <c:v>16.965524500003085</c:v>
                </c:pt>
                <c:pt idx="1698">
                  <c:v>16.975522500026273</c:v>
                </c:pt>
                <c:pt idx="1699">
                  <c:v>16.985521500027971</c:v>
                </c:pt>
                <c:pt idx="1700">
                  <c:v>16.995519500022056</c:v>
                </c:pt>
                <c:pt idx="1701">
                  <c:v>17.005518500023754</c:v>
                </c:pt>
                <c:pt idx="1702">
                  <c:v>17.015516500017839</c:v>
                </c:pt>
                <c:pt idx="1703">
                  <c:v>17.025514500011923</c:v>
                </c:pt>
                <c:pt idx="1704">
                  <c:v>17.035513500013622</c:v>
                </c:pt>
                <c:pt idx="1705">
                  <c:v>17.045511500007706</c:v>
                </c:pt>
                <c:pt idx="1706">
                  <c:v>17.055510500009404</c:v>
                </c:pt>
                <c:pt idx="1707">
                  <c:v>17.065508500003489</c:v>
                </c:pt>
                <c:pt idx="1708">
                  <c:v>17.075506500026677</c:v>
                </c:pt>
                <c:pt idx="1709">
                  <c:v>17.085505500028376</c:v>
                </c:pt>
                <c:pt idx="1710">
                  <c:v>17.09550350002246</c:v>
                </c:pt>
                <c:pt idx="1711">
                  <c:v>17.105502500024159</c:v>
                </c:pt>
                <c:pt idx="1712">
                  <c:v>17.115500500018243</c:v>
                </c:pt>
                <c:pt idx="1713">
                  <c:v>17.125498500012327</c:v>
                </c:pt>
                <c:pt idx="1714">
                  <c:v>17.135497500014026</c:v>
                </c:pt>
                <c:pt idx="1715">
                  <c:v>17.14549550000811</c:v>
                </c:pt>
                <c:pt idx="1716">
                  <c:v>17.155494500009809</c:v>
                </c:pt>
                <c:pt idx="1717">
                  <c:v>17.165492500003893</c:v>
                </c:pt>
                <c:pt idx="1718">
                  <c:v>17.175490500027081</c:v>
                </c:pt>
                <c:pt idx="1719">
                  <c:v>17.18548950002878</c:v>
                </c:pt>
                <c:pt idx="1720">
                  <c:v>17.195487500022864</c:v>
                </c:pt>
                <c:pt idx="1721">
                  <c:v>17.205486500024563</c:v>
                </c:pt>
                <c:pt idx="1722">
                  <c:v>17.215484500018647</c:v>
                </c:pt>
                <c:pt idx="1723">
                  <c:v>17.225483500020346</c:v>
                </c:pt>
                <c:pt idx="1724">
                  <c:v>17.23548150001443</c:v>
                </c:pt>
                <c:pt idx="1725">
                  <c:v>17.245479500008514</c:v>
                </c:pt>
                <c:pt idx="1726">
                  <c:v>17.255478500010213</c:v>
                </c:pt>
                <c:pt idx="1727">
                  <c:v>17.265476500004297</c:v>
                </c:pt>
                <c:pt idx="1728">
                  <c:v>17.275475500005996</c:v>
                </c:pt>
                <c:pt idx="1729">
                  <c:v>17.28547350000008</c:v>
                </c:pt>
                <c:pt idx="1730">
                  <c:v>17.295471500023268</c:v>
                </c:pt>
                <c:pt idx="1731">
                  <c:v>17.305470500024967</c:v>
                </c:pt>
                <c:pt idx="1732">
                  <c:v>17.315468500019051</c:v>
                </c:pt>
                <c:pt idx="1733">
                  <c:v>17.32546750002075</c:v>
                </c:pt>
                <c:pt idx="1734">
                  <c:v>17.335465500014834</c:v>
                </c:pt>
                <c:pt idx="1735">
                  <c:v>17.345463500008918</c:v>
                </c:pt>
                <c:pt idx="1736">
                  <c:v>17.355462500010617</c:v>
                </c:pt>
                <c:pt idx="1737">
                  <c:v>17.365460500004701</c:v>
                </c:pt>
                <c:pt idx="1738">
                  <c:v>17.3754595000064</c:v>
                </c:pt>
                <c:pt idx="1739">
                  <c:v>17.385457500000484</c:v>
                </c:pt>
                <c:pt idx="1740">
                  <c:v>17.395455500023672</c:v>
                </c:pt>
                <c:pt idx="1741">
                  <c:v>17.405454500025371</c:v>
                </c:pt>
                <c:pt idx="1742">
                  <c:v>17.415452500019455</c:v>
                </c:pt>
                <c:pt idx="1743">
                  <c:v>17.425451500021154</c:v>
                </c:pt>
                <c:pt idx="1744">
                  <c:v>17.435449500015238</c:v>
                </c:pt>
                <c:pt idx="1745">
                  <c:v>17.445447500009323</c:v>
                </c:pt>
                <c:pt idx="1746">
                  <c:v>17.455446500011021</c:v>
                </c:pt>
                <c:pt idx="1747">
                  <c:v>17.465444500005106</c:v>
                </c:pt>
                <c:pt idx="1748">
                  <c:v>17.475443500006804</c:v>
                </c:pt>
                <c:pt idx="1749">
                  <c:v>17.485441500000888</c:v>
                </c:pt>
                <c:pt idx="1750">
                  <c:v>17.495440500002587</c:v>
                </c:pt>
                <c:pt idx="1751">
                  <c:v>17.505438500025775</c:v>
                </c:pt>
                <c:pt idx="1752">
                  <c:v>17.51543650001986</c:v>
                </c:pt>
                <c:pt idx="1753">
                  <c:v>17.525435500021558</c:v>
                </c:pt>
                <c:pt idx="1754">
                  <c:v>17.535433500015642</c:v>
                </c:pt>
                <c:pt idx="1755">
                  <c:v>17.545432500017341</c:v>
                </c:pt>
                <c:pt idx="1756">
                  <c:v>17.555430500011425</c:v>
                </c:pt>
                <c:pt idx="1757">
                  <c:v>17.56542850000551</c:v>
                </c:pt>
                <c:pt idx="1758">
                  <c:v>17.575427500007208</c:v>
                </c:pt>
                <c:pt idx="1759">
                  <c:v>17.585425500001293</c:v>
                </c:pt>
                <c:pt idx="1760">
                  <c:v>17.595424500002991</c:v>
                </c:pt>
                <c:pt idx="1761">
                  <c:v>17.605422500026179</c:v>
                </c:pt>
                <c:pt idx="1762">
                  <c:v>17.615420500020264</c:v>
                </c:pt>
                <c:pt idx="1763">
                  <c:v>17.625419500021962</c:v>
                </c:pt>
                <c:pt idx="1764">
                  <c:v>17.635417500016047</c:v>
                </c:pt>
                <c:pt idx="1765">
                  <c:v>17.645416500017745</c:v>
                </c:pt>
                <c:pt idx="1766">
                  <c:v>17.65541450001183</c:v>
                </c:pt>
                <c:pt idx="1767">
                  <c:v>17.665412500005914</c:v>
                </c:pt>
                <c:pt idx="1768">
                  <c:v>17.675411500007613</c:v>
                </c:pt>
                <c:pt idx="1769">
                  <c:v>17.685409500001697</c:v>
                </c:pt>
                <c:pt idx="1770">
                  <c:v>17.695408500003396</c:v>
                </c:pt>
                <c:pt idx="1771">
                  <c:v>17.705406500026584</c:v>
                </c:pt>
                <c:pt idx="1772">
                  <c:v>17.715405500028282</c:v>
                </c:pt>
                <c:pt idx="1773">
                  <c:v>17.725403500022367</c:v>
                </c:pt>
                <c:pt idx="1774">
                  <c:v>17.735401500016451</c:v>
                </c:pt>
                <c:pt idx="1775">
                  <c:v>17.74540050001815</c:v>
                </c:pt>
                <c:pt idx="1776">
                  <c:v>17.755398500012234</c:v>
                </c:pt>
                <c:pt idx="1777">
                  <c:v>17.765397500013933</c:v>
                </c:pt>
                <c:pt idx="1778">
                  <c:v>17.775395500008017</c:v>
                </c:pt>
                <c:pt idx="1779">
                  <c:v>17.785393500002101</c:v>
                </c:pt>
                <c:pt idx="1780">
                  <c:v>17.7953925000038</c:v>
                </c:pt>
                <c:pt idx="1781">
                  <c:v>17.805390500026988</c:v>
                </c:pt>
                <c:pt idx="1782">
                  <c:v>17.815389708353905</c:v>
                </c:pt>
                <c:pt idx="1783">
                  <c:v>17.825387708347989</c:v>
                </c:pt>
                <c:pt idx="1784">
                  <c:v>17.835385708342073</c:v>
                </c:pt>
                <c:pt idx="1785">
                  <c:v>17.845384708343772</c:v>
                </c:pt>
                <c:pt idx="1786">
                  <c:v>17.855382708337856</c:v>
                </c:pt>
                <c:pt idx="1787">
                  <c:v>17.865381708339555</c:v>
                </c:pt>
                <c:pt idx="1788">
                  <c:v>17.875379708333639</c:v>
                </c:pt>
                <c:pt idx="1789">
                  <c:v>17.885378708335338</c:v>
                </c:pt>
                <c:pt idx="1790">
                  <c:v>17.895376708358526</c:v>
                </c:pt>
                <c:pt idx="1791">
                  <c:v>17.90537470835261</c:v>
                </c:pt>
                <c:pt idx="1792">
                  <c:v>17.915373708354309</c:v>
                </c:pt>
                <c:pt idx="1793">
                  <c:v>17.925371708348393</c:v>
                </c:pt>
                <c:pt idx="1794">
                  <c:v>17.935370708350092</c:v>
                </c:pt>
                <c:pt idx="1795">
                  <c:v>17.945368708344176</c:v>
                </c:pt>
                <c:pt idx="1796">
                  <c:v>17.955366708338261</c:v>
                </c:pt>
                <c:pt idx="1797">
                  <c:v>17.965365708339959</c:v>
                </c:pt>
                <c:pt idx="1798">
                  <c:v>17.975363708334044</c:v>
                </c:pt>
                <c:pt idx="1799">
                  <c:v>17.985362708335742</c:v>
                </c:pt>
                <c:pt idx="1800">
                  <c:v>17.99536070835893</c:v>
                </c:pt>
                <c:pt idx="1801">
                  <c:v>18.005358708353015</c:v>
                </c:pt>
                <c:pt idx="1802">
                  <c:v>18.015357708354713</c:v>
                </c:pt>
                <c:pt idx="1803">
                  <c:v>18.025355708348798</c:v>
                </c:pt>
                <c:pt idx="1804">
                  <c:v>18.035354708350496</c:v>
                </c:pt>
                <c:pt idx="1805">
                  <c:v>18.045352708344581</c:v>
                </c:pt>
                <c:pt idx="1806">
                  <c:v>18.055351708346279</c:v>
                </c:pt>
                <c:pt idx="1807">
                  <c:v>18.065349708340364</c:v>
                </c:pt>
                <c:pt idx="1808">
                  <c:v>18.075347708334448</c:v>
                </c:pt>
                <c:pt idx="1809">
                  <c:v>18.085346708336147</c:v>
                </c:pt>
                <c:pt idx="1810">
                  <c:v>18.095344708359335</c:v>
                </c:pt>
                <c:pt idx="1811">
                  <c:v>18.105343708361033</c:v>
                </c:pt>
                <c:pt idx="1812">
                  <c:v>18.115341708355118</c:v>
                </c:pt>
                <c:pt idx="1813">
                  <c:v>18.125339708349202</c:v>
                </c:pt>
                <c:pt idx="1814">
                  <c:v>18.135338708350901</c:v>
                </c:pt>
                <c:pt idx="1815">
                  <c:v>18.145336708344985</c:v>
                </c:pt>
                <c:pt idx="1816">
                  <c:v>18.155335708346684</c:v>
                </c:pt>
                <c:pt idx="1817">
                  <c:v>18.165333708340768</c:v>
                </c:pt>
                <c:pt idx="1818">
                  <c:v>18.175331708334852</c:v>
                </c:pt>
                <c:pt idx="1819">
                  <c:v>18.185330708336551</c:v>
                </c:pt>
                <c:pt idx="1820">
                  <c:v>18.195328708359739</c:v>
                </c:pt>
                <c:pt idx="1821">
                  <c:v>18.205327708361438</c:v>
                </c:pt>
                <c:pt idx="1822">
                  <c:v>18.215325708355522</c:v>
                </c:pt>
                <c:pt idx="1823">
                  <c:v>18.225324708357221</c:v>
                </c:pt>
                <c:pt idx="1824">
                  <c:v>18.235322708351305</c:v>
                </c:pt>
                <c:pt idx="1825">
                  <c:v>18.245320708345389</c:v>
                </c:pt>
                <c:pt idx="1826">
                  <c:v>18.255319708347088</c:v>
                </c:pt>
                <c:pt idx="1827">
                  <c:v>18.265317708341172</c:v>
                </c:pt>
                <c:pt idx="1828">
                  <c:v>18.275316708342871</c:v>
                </c:pt>
                <c:pt idx="1829">
                  <c:v>18.285314708336955</c:v>
                </c:pt>
                <c:pt idx="1830">
                  <c:v>18.295312708360143</c:v>
                </c:pt>
                <c:pt idx="1831">
                  <c:v>18.305311708361842</c:v>
                </c:pt>
                <c:pt idx="1832">
                  <c:v>18.315309708355926</c:v>
                </c:pt>
                <c:pt idx="1833">
                  <c:v>18.325308708357625</c:v>
                </c:pt>
                <c:pt idx="1834">
                  <c:v>18.335306708351709</c:v>
                </c:pt>
                <c:pt idx="1835">
                  <c:v>18.345304708345793</c:v>
                </c:pt>
                <c:pt idx="1836">
                  <c:v>18.355303708347492</c:v>
                </c:pt>
                <c:pt idx="1837">
                  <c:v>18.365301708341576</c:v>
                </c:pt>
                <c:pt idx="1838">
                  <c:v>18.375300708343275</c:v>
                </c:pt>
                <c:pt idx="1839">
                  <c:v>18.385298708337359</c:v>
                </c:pt>
                <c:pt idx="1840">
                  <c:v>18.395297708339058</c:v>
                </c:pt>
                <c:pt idx="1841">
                  <c:v>18.405295708362246</c:v>
                </c:pt>
                <c:pt idx="1842">
                  <c:v>18.41529370835633</c:v>
                </c:pt>
                <c:pt idx="1843">
                  <c:v>18.425292708358029</c:v>
                </c:pt>
                <c:pt idx="1844">
                  <c:v>18.435290708352113</c:v>
                </c:pt>
                <c:pt idx="1845">
                  <c:v>18.445289708353812</c:v>
                </c:pt>
                <c:pt idx="1846">
                  <c:v>18.455287708347896</c:v>
                </c:pt>
                <c:pt idx="1847">
                  <c:v>18.46528570834198</c:v>
                </c:pt>
                <c:pt idx="1848">
                  <c:v>18.475284708343679</c:v>
                </c:pt>
                <c:pt idx="1849">
                  <c:v>18.485282708337763</c:v>
                </c:pt>
                <c:pt idx="1850">
                  <c:v>18.495281708339462</c:v>
                </c:pt>
                <c:pt idx="1851">
                  <c:v>18.505279708333546</c:v>
                </c:pt>
                <c:pt idx="1852">
                  <c:v>18.515278708335245</c:v>
                </c:pt>
                <c:pt idx="1853">
                  <c:v>18.525276708358433</c:v>
                </c:pt>
                <c:pt idx="1854">
                  <c:v>18.535274708352517</c:v>
                </c:pt>
                <c:pt idx="1855">
                  <c:v>18.545273708354216</c:v>
                </c:pt>
                <c:pt idx="1856">
                  <c:v>18.5552717083483</c:v>
                </c:pt>
                <c:pt idx="1857">
                  <c:v>18.565270708349999</c:v>
                </c:pt>
                <c:pt idx="1858">
                  <c:v>18.575268708344083</c:v>
                </c:pt>
                <c:pt idx="1859">
                  <c:v>18.585266708338168</c:v>
                </c:pt>
                <c:pt idx="1860">
                  <c:v>18.595265708339866</c:v>
                </c:pt>
                <c:pt idx="1861">
                  <c:v>18.60526370833395</c:v>
                </c:pt>
                <c:pt idx="1862">
                  <c:v>18.615262708335649</c:v>
                </c:pt>
                <c:pt idx="1863">
                  <c:v>18.625260708358837</c:v>
                </c:pt>
                <c:pt idx="1864">
                  <c:v>18.635258708352922</c:v>
                </c:pt>
                <c:pt idx="1865">
                  <c:v>18.64525770835462</c:v>
                </c:pt>
                <c:pt idx="1866">
                  <c:v>18.655255708348705</c:v>
                </c:pt>
                <c:pt idx="1867">
                  <c:v>18.665254708350403</c:v>
                </c:pt>
                <c:pt idx="1868">
                  <c:v>18.675252708344487</c:v>
                </c:pt>
                <c:pt idx="1869">
                  <c:v>18.685251708346186</c:v>
                </c:pt>
                <c:pt idx="1870">
                  <c:v>18.69524970834027</c:v>
                </c:pt>
                <c:pt idx="1871">
                  <c:v>18.705247708334355</c:v>
                </c:pt>
                <c:pt idx="1872">
                  <c:v>18.715246708336053</c:v>
                </c:pt>
                <c:pt idx="1873">
                  <c:v>18.725244708359241</c:v>
                </c:pt>
                <c:pt idx="1874">
                  <c:v>18.73524370836094</c:v>
                </c:pt>
                <c:pt idx="1875">
                  <c:v>18.745241708355024</c:v>
                </c:pt>
                <c:pt idx="1876">
                  <c:v>18.755239708349109</c:v>
                </c:pt>
                <c:pt idx="1877">
                  <c:v>18.765238708350807</c:v>
                </c:pt>
                <c:pt idx="1878">
                  <c:v>18.775236708344892</c:v>
                </c:pt>
                <c:pt idx="1879">
                  <c:v>18.78523570834659</c:v>
                </c:pt>
                <c:pt idx="1880">
                  <c:v>18.795233708340675</c:v>
                </c:pt>
                <c:pt idx="1881">
                  <c:v>18.805232708342373</c:v>
                </c:pt>
                <c:pt idx="1882">
                  <c:v>18.815230458334554</c:v>
                </c:pt>
                <c:pt idx="1883">
                  <c:v>18.825228458357742</c:v>
                </c:pt>
                <c:pt idx="1884">
                  <c:v>18.835227458359441</c:v>
                </c:pt>
                <c:pt idx="1885">
                  <c:v>18.845225458353525</c:v>
                </c:pt>
                <c:pt idx="1886">
                  <c:v>18.855224458355224</c:v>
                </c:pt>
                <c:pt idx="1887">
                  <c:v>18.865222458349308</c:v>
                </c:pt>
                <c:pt idx="1888">
                  <c:v>18.875220458343392</c:v>
                </c:pt>
                <c:pt idx="1889">
                  <c:v>18.885219458345091</c:v>
                </c:pt>
                <c:pt idx="1890">
                  <c:v>18.895217458339175</c:v>
                </c:pt>
                <c:pt idx="1891">
                  <c:v>18.905216458340874</c:v>
                </c:pt>
                <c:pt idx="1892">
                  <c:v>18.915214458334958</c:v>
                </c:pt>
                <c:pt idx="1893">
                  <c:v>18.925213458336657</c:v>
                </c:pt>
                <c:pt idx="1894">
                  <c:v>18.935211458359845</c:v>
                </c:pt>
                <c:pt idx="1895">
                  <c:v>18.945209458353929</c:v>
                </c:pt>
                <c:pt idx="1896">
                  <c:v>18.955208458355628</c:v>
                </c:pt>
                <c:pt idx="1897">
                  <c:v>18.965206458349712</c:v>
                </c:pt>
                <c:pt idx="1898">
                  <c:v>18.975205458351411</c:v>
                </c:pt>
                <c:pt idx="1899">
                  <c:v>18.985203458345495</c:v>
                </c:pt>
                <c:pt idx="1900">
                  <c:v>18.995201458339579</c:v>
                </c:pt>
                <c:pt idx="1901">
                  <c:v>19.005200458341278</c:v>
                </c:pt>
                <c:pt idx="1902">
                  <c:v>19.015198458335362</c:v>
                </c:pt>
                <c:pt idx="1903">
                  <c:v>19.025197458337061</c:v>
                </c:pt>
                <c:pt idx="1904">
                  <c:v>19.035195458360249</c:v>
                </c:pt>
                <c:pt idx="1905">
                  <c:v>19.045193458354333</c:v>
                </c:pt>
                <c:pt idx="1906">
                  <c:v>19.055192458356032</c:v>
                </c:pt>
                <c:pt idx="1907">
                  <c:v>19.065190458350116</c:v>
                </c:pt>
                <c:pt idx="1908">
                  <c:v>19.075189458351815</c:v>
                </c:pt>
                <c:pt idx="1909">
                  <c:v>19.085187458345899</c:v>
                </c:pt>
                <c:pt idx="1910">
                  <c:v>19.095186458347598</c:v>
                </c:pt>
                <c:pt idx="1911">
                  <c:v>19.105184458341682</c:v>
                </c:pt>
                <c:pt idx="1912">
                  <c:v>19.115182458335767</c:v>
                </c:pt>
                <c:pt idx="1913">
                  <c:v>19.125181458337465</c:v>
                </c:pt>
                <c:pt idx="1914">
                  <c:v>19.135179458360653</c:v>
                </c:pt>
                <c:pt idx="1915">
                  <c:v>19.145178458333248</c:v>
                </c:pt>
                <c:pt idx="1916">
                  <c:v>19.155176458356436</c:v>
                </c:pt>
                <c:pt idx="1917">
                  <c:v>19.165175458358135</c:v>
                </c:pt>
                <c:pt idx="1918">
                  <c:v>19.175173458352219</c:v>
                </c:pt>
                <c:pt idx="1919">
                  <c:v>19.185171458346304</c:v>
                </c:pt>
                <c:pt idx="1920">
                  <c:v>19.195170458348002</c:v>
                </c:pt>
                <c:pt idx="1921">
                  <c:v>19.205168458342087</c:v>
                </c:pt>
                <c:pt idx="1922">
                  <c:v>19.215167458343785</c:v>
                </c:pt>
                <c:pt idx="1923">
                  <c:v>19.225165458337869</c:v>
                </c:pt>
                <c:pt idx="1924">
                  <c:v>19.235163458361058</c:v>
                </c:pt>
                <c:pt idx="1925">
                  <c:v>19.245162458333652</c:v>
                </c:pt>
                <c:pt idx="1926">
                  <c:v>19.255160458356841</c:v>
                </c:pt>
                <c:pt idx="1927">
                  <c:v>19.265159458358539</c:v>
                </c:pt>
                <c:pt idx="1928">
                  <c:v>19.275157458352624</c:v>
                </c:pt>
                <c:pt idx="1929">
                  <c:v>19.285156458354322</c:v>
                </c:pt>
                <c:pt idx="1930">
                  <c:v>19.295154458348406</c:v>
                </c:pt>
                <c:pt idx="1931">
                  <c:v>19.305152458342491</c:v>
                </c:pt>
                <c:pt idx="1932">
                  <c:v>19.315151458344189</c:v>
                </c:pt>
                <c:pt idx="1933">
                  <c:v>19.325149458338274</c:v>
                </c:pt>
                <c:pt idx="1934">
                  <c:v>19.335148458339972</c:v>
                </c:pt>
                <c:pt idx="1935">
                  <c:v>19.345146458334057</c:v>
                </c:pt>
                <c:pt idx="1936">
                  <c:v>19.355144458357245</c:v>
                </c:pt>
                <c:pt idx="1937">
                  <c:v>19.365143458358943</c:v>
                </c:pt>
                <c:pt idx="1938">
                  <c:v>19.375141458353028</c:v>
                </c:pt>
                <c:pt idx="1939">
                  <c:v>19.385140458354726</c:v>
                </c:pt>
                <c:pt idx="1940">
                  <c:v>19.395138458348811</c:v>
                </c:pt>
                <c:pt idx="1941">
                  <c:v>19.405137458350509</c:v>
                </c:pt>
                <c:pt idx="1942">
                  <c:v>19.415135458344594</c:v>
                </c:pt>
                <c:pt idx="1943">
                  <c:v>19.425133458338678</c:v>
                </c:pt>
                <c:pt idx="1944">
                  <c:v>19.435132458340377</c:v>
                </c:pt>
                <c:pt idx="1945">
                  <c:v>19.445130458334461</c:v>
                </c:pt>
                <c:pt idx="1946">
                  <c:v>19.45512945833616</c:v>
                </c:pt>
                <c:pt idx="1947">
                  <c:v>19.465127458359348</c:v>
                </c:pt>
                <c:pt idx="1948">
                  <c:v>19.475125458353432</c:v>
                </c:pt>
                <c:pt idx="1949">
                  <c:v>19.485124458355131</c:v>
                </c:pt>
                <c:pt idx="1950">
                  <c:v>19.495122458349215</c:v>
                </c:pt>
                <c:pt idx="1951">
                  <c:v>19.505121458350914</c:v>
                </c:pt>
                <c:pt idx="1952">
                  <c:v>19.515119458344998</c:v>
                </c:pt>
                <c:pt idx="1953">
                  <c:v>19.525118458346697</c:v>
                </c:pt>
                <c:pt idx="1954">
                  <c:v>19.535116458340781</c:v>
                </c:pt>
                <c:pt idx="1955">
                  <c:v>19.545114458334865</c:v>
                </c:pt>
                <c:pt idx="1956">
                  <c:v>19.555113458336564</c:v>
                </c:pt>
                <c:pt idx="1957">
                  <c:v>19.565111458359752</c:v>
                </c:pt>
                <c:pt idx="1958">
                  <c:v>19.575110458361451</c:v>
                </c:pt>
                <c:pt idx="1959">
                  <c:v>19.585108458355535</c:v>
                </c:pt>
                <c:pt idx="1960">
                  <c:v>19.595106458349619</c:v>
                </c:pt>
                <c:pt idx="1961">
                  <c:v>19.605105458351318</c:v>
                </c:pt>
                <c:pt idx="1962">
                  <c:v>19.615103458345402</c:v>
                </c:pt>
                <c:pt idx="1963">
                  <c:v>19.625102458347101</c:v>
                </c:pt>
                <c:pt idx="1964">
                  <c:v>19.635100458341185</c:v>
                </c:pt>
                <c:pt idx="1965">
                  <c:v>19.645099458342884</c:v>
                </c:pt>
                <c:pt idx="1966">
                  <c:v>19.655097458336968</c:v>
                </c:pt>
                <c:pt idx="1967">
                  <c:v>19.665095458360156</c:v>
                </c:pt>
                <c:pt idx="1968">
                  <c:v>19.675094458361855</c:v>
                </c:pt>
                <c:pt idx="1969">
                  <c:v>19.685092458355939</c:v>
                </c:pt>
                <c:pt idx="1970">
                  <c:v>19.695091458357638</c:v>
                </c:pt>
                <c:pt idx="1971">
                  <c:v>19.705089458351722</c:v>
                </c:pt>
                <c:pt idx="1972">
                  <c:v>19.715088458353421</c:v>
                </c:pt>
                <c:pt idx="1973">
                  <c:v>19.725086458347505</c:v>
                </c:pt>
                <c:pt idx="1974">
                  <c:v>19.735084458341589</c:v>
                </c:pt>
                <c:pt idx="1975">
                  <c:v>19.745083458343288</c:v>
                </c:pt>
                <c:pt idx="1976">
                  <c:v>19.755081458337372</c:v>
                </c:pt>
                <c:pt idx="1977">
                  <c:v>19.765080458339071</c:v>
                </c:pt>
                <c:pt idx="1978">
                  <c:v>19.775078458362259</c:v>
                </c:pt>
                <c:pt idx="1979">
                  <c:v>19.785076458356343</c:v>
                </c:pt>
                <c:pt idx="1980">
                  <c:v>19.795075458358042</c:v>
                </c:pt>
                <c:pt idx="1981">
                  <c:v>19.805073458352126</c:v>
                </c:pt>
                <c:pt idx="1982">
                  <c:v>19.815072458353825</c:v>
                </c:pt>
                <c:pt idx="1983">
                  <c:v>19.825070458347909</c:v>
                </c:pt>
                <c:pt idx="1984">
                  <c:v>19.835069458349608</c:v>
                </c:pt>
                <c:pt idx="1985">
                  <c:v>19.845067458343692</c:v>
                </c:pt>
                <c:pt idx="1986">
                  <c:v>19.855065458337776</c:v>
                </c:pt>
                <c:pt idx="1987">
                  <c:v>19.865064458339475</c:v>
                </c:pt>
                <c:pt idx="1988">
                  <c:v>19.875062458333559</c:v>
                </c:pt>
                <c:pt idx="1989">
                  <c:v>19.885061458335258</c:v>
                </c:pt>
                <c:pt idx="1990">
                  <c:v>19.895059458358446</c:v>
                </c:pt>
                <c:pt idx="1991">
                  <c:v>19.905058458360145</c:v>
                </c:pt>
                <c:pt idx="1992">
                  <c:v>19.915056458354229</c:v>
                </c:pt>
                <c:pt idx="1993">
                  <c:v>19.925054458348313</c:v>
                </c:pt>
                <c:pt idx="1994">
                  <c:v>19.935053458350012</c:v>
                </c:pt>
                <c:pt idx="1995">
                  <c:v>19.945051458344096</c:v>
                </c:pt>
                <c:pt idx="1996">
                  <c:v>19.955050458345795</c:v>
                </c:pt>
                <c:pt idx="1997">
                  <c:v>19.965048458339879</c:v>
                </c:pt>
                <c:pt idx="1998">
                  <c:v>19.975046458333964</c:v>
                </c:pt>
                <c:pt idx="1999">
                  <c:v>19.985045458335662</c:v>
                </c:pt>
                <c:pt idx="2000">
                  <c:v>19.99504345835885</c:v>
                </c:pt>
                <c:pt idx="2001">
                  <c:v>20.005042458360549</c:v>
                </c:pt>
                <c:pt idx="2002">
                  <c:v>20.015040458354633</c:v>
                </c:pt>
                <c:pt idx="2003">
                  <c:v>20.025039458356332</c:v>
                </c:pt>
                <c:pt idx="2004">
                  <c:v>20.035037458350416</c:v>
                </c:pt>
                <c:pt idx="2005">
                  <c:v>20.045035458344501</c:v>
                </c:pt>
                <c:pt idx="2006">
                  <c:v>20.055034458346199</c:v>
                </c:pt>
                <c:pt idx="2007">
                  <c:v>20.065032458340283</c:v>
                </c:pt>
                <c:pt idx="2008">
                  <c:v>20.075031458341982</c:v>
                </c:pt>
                <c:pt idx="2009">
                  <c:v>20.085029458336066</c:v>
                </c:pt>
                <c:pt idx="2010">
                  <c:v>20.095028458337765</c:v>
                </c:pt>
                <c:pt idx="2011">
                  <c:v>20.105026458360953</c:v>
                </c:pt>
                <c:pt idx="2012">
                  <c:v>20.115024458355037</c:v>
                </c:pt>
                <c:pt idx="2013">
                  <c:v>20.125023458356736</c:v>
                </c:pt>
                <c:pt idx="2014">
                  <c:v>20.13502145835082</c:v>
                </c:pt>
                <c:pt idx="2015">
                  <c:v>20.145020458352519</c:v>
                </c:pt>
                <c:pt idx="2016">
                  <c:v>20.155018458346603</c:v>
                </c:pt>
                <c:pt idx="2017">
                  <c:v>20.165016458340688</c:v>
                </c:pt>
                <c:pt idx="2018">
                  <c:v>20.175015458342386</c:v>
                </c:pt>
                <c:pt idx="2019">
                  <c:v>20.185013458336471</c:v>
                </c:pt>
                <c:pt idx="2020">
                  <c:v>20.195012458338169</c:v>
                </c:pt>
                <c:pt idx="2021">
                  <c:v>20.205010458361357</c:v>
                </c:pt>
                <c:pt idx="2022">
                  <c:v>20.215009458333952</c:v>
                </c:pt>
                <c:pt idx="2023">
                  <c:v>20.22500745835714</c:v>
                </c:pt>
                <c:pt idx="2024">
                  <c:v>20.235005458351225</c:v>
                </c:pt>
                <c:pt idx="2025">
                  <c:v>20.245004458352923</c:v>
                </c:pt>
                <c:pt idx="2026">
                  <c:v>20.255002458347008</c:v>
                </c:pt>
                <c:pt idx="2027">
                  <c:v>20.265001458348706</c:v>
                </c:pt>
                <c:pt idx="2028">
                  <c:v>20.274999458342791</c:v>
                </c:pt>
                <c:pt idx="2029">
                  <c:v>20.284998458344489</c:v>
                </c:pt>
                <c:pt idx="2030">
                  <c:v>20.294996458338574</c:v>
                </c:pt>
                <c:pt idx="2031">
                  <c:v>20.304994458361762</c:v>
                </c:pt>
                <c:pt idx="2032">
                  <c:v>20.314993458334357</c:v>
                </c:pt>
                <c:pt idx="2033">
                  <c:v>20.324991458357545</c:v>
                </c:pt>
                <c:pt idx="2034">
                  <c:v>20.334990458359243</c:v>
                </c:pt>
                <c:pt idx="2035">
                  <c:v>20.344988458353328</c:v>
                </c:pt>
                <c:pt idx="2036">
                  <c:v>20.354987458355026</c:v>
                </c:pt>
                <c:pt idx="2037">
                  <c:v>20.364985458349111</c:v>
                </c:pt>
                <c:pt idx="2038">
                  <c:v>20.374983458343195</c:v>
                </c:pt>
                <c:pt idx="2039">
                  <c:v>20.384982458344894</c:v>
                </c:pt>
                <c:pt idx="2040">
                  <c:v>20.394980458338978</c:v>
                </c:pt>
                <c:pt idx="2041">
                  <c:v>20.404979458340677</c:v>
                </c:pt>
                <c:pt idx="2042">
                  <c:v>20.414977458334761</c:v>
                </c:pt>
                <c:pt idx="2043">
                  <c:v>20.424975458357949</c:v>
                </c:pt>
                <c:pt idx="2044">
                  <c:v>20.434974458359648</c:v>
                </c:pt>
                <c:pt idx="2045">
                  <c:v>20.444972458353732</c:v>
                </c:pt>
                <c:pt idx="2046">
                  <c:v>20.454971458355431</c:v>
                </c:pt>
                <c:pt idx="2047">
                  <c:v>20.464969458349515</c:v>
                </c:pt>
                <c:pt idx="2048">
                  <c:v>20.474968458351213</c:v>
                </c:pt>
                <c:pt idx="2049">
                  <c:v>20.484966458345298</c:v>
                </c:pt>
                <c:pt idx="2050">
                  <c:v>20.494964458339382</c:v>
                </c:pt>
                <c:pt idx="2051">
                  <c:v>20.504963458341081</c:v>
                </c:pt>
                <c:pt idx="2052">
                  <c:v>20.514961458335165</c:v>
                </c:pt>
                <c:pt idx="2053">
                  <c:v>20.524960458336864</c:v>
                </c:pt>
                <c:pt idx="2054">
                  <c:v>20.534958458360052</c:v>
                </c:pt>
                <c:pt idx="2055">
                  <c:v>20.54495745836175</c:v>
                </c:pt>
                <c:pt idx="2056">
                  <c:v>20.554955458355835</c:v>
                </c:pt>
                <c:pt idx="2057">
                  <c:v>20.564953458349919</c:v>
                </c:pt>
                <c:pt idx="2058">
                  <c:v>20.574952458351618</c:v>
                </c:pt>
                <c:pt idx="2059">
                  <c:v>20.584950458345702</c:v>
                </c:pt>
                <c:pt idx="2060">
                  <c:v>20.594949458347401</c:v>
                </c:pt>
                <c:pt idx="2061">
                  <c:v>20.604947458341485</c:v>
                </c:pt>
                <c:pt idx="2062">
                  <c:v>20.614946458343184</c:v>
                </c:pt>
                <c:pt idx="2063">
                  <c:v>20.624944458337268</c:v>
                </c:pt>
                <c:pt idx="2064">
                  <c:v>20.634942458360456</c:v>
                </c:pt>
                <c:pt idx="2065">
                  <c:v>20.644941458362155</c:v>
                </c:pt>
                <c:pt idx="2066">
                  <c:v>20.654939458356239</c:v>
                </c:pt>
                <c:pt idx="2067">
                  <c:v>20.664938458357938</c:v>
                </c:pt>
                <c:pt idx="2068">
                  <c:v>20.674936458352022</c:v>
                </c:pt>
                <c:pt idx="2069">
                  <c:v>20.684934458346106</c:v>
                </c:pt>
                <c:pt idx="2070">
                  <c:v>20.694933458347805</c:v>
                </c:pt>
                <c:pt idx="2071">
                  <c:v>20.704931458341889</c:v>
                </c:pt>
                <c:pt idx="2072">
                  <c:v>20.714930458343588</c:v>
                </c:pt>
                <c:pt idx="2073">
                  <c:v>20.724928458337672</c:v>
                </c:pt>
                <c:pt idx="2074">
                  <c:v>20.734927458339371</c:v>
                </c:pt>
                <c:pt idx="2075">
                  <c:v>20.744925458333455</c:v>
                </c:pt>
                <c:pt idx="2076">
                  <c:v>20.754923458356643</c:v>
                </c:pt>
                <c:pt idx="2077">
                  <c:v>20.764922458358342</c:v>
                </c:pt>
                <c:pt idx="2078">
                  <c:v>20.774920458352426</c:v>
                </c:pt>
                <c:pt idx="2079">
                  <c:v>20.784919458354125</c:v>
                </c:pt>
                <c:pt idx="2080">
                  <c:v>20.794917458348209</c:v>
                </c:pt>
                <c:pt idx="2081">
                  <c:v>20.804916458349908</c:v>
                </c:pt>
                <c:pt idx="2082">
                  <c:v>20.814914458343992</c:v>
                </c:pt>
                <c:pt idx="2083">
                  <c:v>20.824912500014761</c:v>
                </c:pt>
                <c:pt idx="2084">
                  <c:v>20.83491150001646</c:v>
                </c:pt>
                <c:pt idx="2085">
                  <c:v>20.844909500010544</c:v>
                </c:pt>
                <c:pt idx="2086">
                  <c:v>20.854908500012243</c:v>
                </c:pt>
                <c:pt idx="2087">
                  <c:v>20.864906500006327</c:v>
                </c:pt>
                <c:pt idx="2088">
                  <c:v>20.874905500008026</c:v>
                </c:pt>
                <c:pt idx="2089">
                  <c:v>20.88490350000211</c:v>
                </c:pt>
                <c:pt idx="2090">
                  <c:v>20.894901500025298</c:v>
                </c:pt>
                <c:pt idx="2091">
                  <c:v>20.904900500026997</c:v>
                </c:pt>
                <c:pt idx="2092">
                  <c:v>20.914898500021081</c:v>
                </c:pt>
                <c:pt idx="2093">
                  <c:v>20.92489750002278</c:v>
                </c:pt>
                <c:pt idx="2094">
                  <c:v>20.934895500016864</c:v>
                </c:pt>
                <c:pt idx="2095">
                  <c:v>20.944894500018563</c:v>
                </c:pt>
                <c:pt idx="2096">
                  <c:v>20.954892500012647</c:v>
                </c:pt>
                <c:pt idx="2097">
                  <c:v>20.964890500006732</c:v>
                </c:pt>
                <c:pt idx="2098">
                  <c:v>20.97488950000843</c:v>
                </c:pt>
                <c:pt idx="2099">
                  <c:v>20.984887500002515</c:v>
                </c:pt>
                <c:pt idx="2100">
                  <c:v>20.994886500004213</c:v>
                </c:pt>
                <c:pt idx="2101">
                  <c:v>21.004884500027401</c:v>
                </c:pt>
                <c:pt idx="2102">
                  <c:v>21.014882500021486</c:v>
                </c:pt>
                <c:pt idx="2103">
                  <c:v>21.024881500023184</c:v>
                </c:pt>
                <c:pt idx="2104">
                  <c:v>21.034879500017269</c:v>
                </c:pt>
                <c:pt idx="2105">
                  <c:v>21.044878500018967</c:v>
                </c:pt>
                <c:pt idx="2106">
                  <c:v>21.054876500013052</c:v>
                </c:pt>
                <c:pt idx="2107">
                  <c:v>21.06487550001475</c:v>
                </c:pt>
                <c:pt idx="2108">
                  <c:v>21.074873500008835</c:v>
                </c:pt>
                <c:pt idx="2109">
                  <c:v>21.084872500010533</c:v>
                </c:pt>
                <c:pt idx="2110">
                  <c:v>21.094870500004617</c:v>
                </c:pt>
                <c:pt idx="2111">
                  <c:v>21.104868500027806</c:v>
                </c:pt>
                <c:pt idx="2112">
                  <c:v>21.1148675000004</c:v>
                </c:pt>
                <c:pt idx="2113">
                  <c:v>21.124865500023589</c:v>
                </c:pt>
                <c:pt idx="2114">
                  <c:v>21.134864500025287</c:v>
                </c:pt>
                <c:pt idx="2115">
                  <c:v>21.144862500019372</c:v>
                </c:pt>
                <c:pt idx="2116">
                  <c:v>21.15486150002107</c:v>
                </c:pt>
                <c:pt idx="2117">
                  <c:v>21.164859500015154</c:v>
                </c:pt>
                <c:pt idx="2118">
                  <c:v>21.174857500009239</c:v>
                </c:pt>
                <c:pt idx="2119">
                  <c:v>21.184856500010937</c:v>
                </c:pt>
                <c:pt idx="2120">
                  <c:v>21.194854500005022</c:v>
                </c:pt>
                <c:pt idx="2121">
                  <c:v>21.20485350000672</c:v>
                </c:pt>
                <c:pt idx="2122">
                  <c:v>21.214851500000805</c:v>
                </c:pt>
                <c:pt idx="2123">
                  <c:v>21.224849500023993</c:v>
                </c:pt>
                <c:pt idx="2124">
                  <c:v>21.234848500025691</c:v>
                </c:pt>
                <c:pt idx="2125">
                  <c:v>21.244846500019776</c:v>
                </c:pt>
                <c:pt idx="2126">
                  <c:v>21.254845500021474</c:v>
                </c:pt>
                <c:pt idx="2127">
                  <c:v>21.264843500015559</c:v>
                </c:pt>
                <c:pt idx="2128">
                  <c:v>21.274842500017257</c:v>
                </c:pt>
                <c:pt idx="2129">
                  <c:v>21.284840500011342</c:v>
                </c:pt>
                <c:pt idx="2130">
                  <c:v>21.294838500005426</c:v>
                </c:pt>
                <c:pt idx="2131">
                  <c:v>21.304837500007125</c:v>
                </c:pt>
                <c:pt idx="2132">
                  <c:v>21.314835500001209</c:v>
                </c:pt>
                <c:pt idx="2133">
                  <c:v>21.324834500002908</c:v>
                </c:pt>
                <c:pt idx="2134">
                  <c:v>21.334832500026096</c:v>
                </c:pt>
                <c:pt idx="2135">
                  <c:v>21.344831500027794</c:v>
                </c:pt>
                <c:pt idx="2136">
                  <c:v>21.354829500021879</c:v>
                </c:pt>
                <c:pt idx="2137">
                  <c:v>21.364827500015963</c:v>
                </c:pt>
                <c:pt idx="2138">
                  <c:v>21.374826500017662</c:v>
                </c:pt>
                <c:pt idx="2139">
                  <c:v>21.384824500011746</c:v>
                </c:pt>
                <c:pt idx="2140">
                  <c:v>21.394823500013445</c:v>
                </c:pt>
                <c:pt idx="2141">
                  <c:v>21.404821500007529</c:v>
                </c:pt>
                <c:pt idx="2142">
                  <c:v>21.414820500009228</c:v>
                </c:pt>
                <c:pt idx="2143">
                  <c:v>21.424818500003312</c:v>
                </c:pt>
                <c:pt idx="2144">
                  <c:v>21.4348165000265</c:v>
                </c:pt>
                <c:pt idx="2145">
                  <c:v>21.444815500028199</c:v>
                </c:pt>
                <c:pt idx="2146">
                  <c:v>21.454813500022283</c:v>
                </c:pt>
                <c:pt idx="2147">
                  <c:v>21.464812500023982</c:v>
                </c:pt>
                <c:pt idx="2148">
                  <c:v>21.474810500018066</c:v>
                </c:pt>
                <c:pt idx="2149">
                  <c:v>21.484809500019765</c:v>
                </c:pt>
                <c:pt idx="2150">
                  <c:v>21.494807500013849</c:v>
                </c:pt>
                <c:pt idx="2151">
                  <c:v>21.504805500007933</c:v>
                </c:pt>
                <c:pt idx="2152">
                  <c:v>21.514804500009632</c:v>
                </c:pt>
                <c:pt idx="2153">
                  <c:v>21.524802500003716</c:v>
                </c:pt>
                <c:pt idx="2154">
                  <c:v>21.534801500005415</c:v>
                </c:pt>
                <c:pt idx="2155">
                  <c:v>21.544799500028603</c:v>
                </c:pt>
                <c:pt idx="2156">
                  <c:v>21.554798500001198</c:v>
                </c:pt>
                <c:pt idx="2157">
                  <c:v>21.564796500024386</c:v>
                </c:pt>
                <c:pt idx="2158">
                  <c:v>21.574795500026084</c:v>
                </c:pt>
                <c:pt idx="2159">
                  <c:v>21.584793500020169</c:v>
                </c:pt>
                <c:pt idx="2160">
                  <c:v>21.594791500014253</c:v>
                </c:pt>
                <c:pt idx="2161">
                  <c:v>21.604790500015952</c:v>
                </c:pt>
                <c:pt idx="2162">
                  <c:v>21.614788500010036</c:v>
                </c:pt>
                <c:pt idx="2163">
                  <c:v>21.624787500011735</c:v>
                </c:pt>
                <c:pt idx="2164">
                  <c:v>21.634785500005819</c:v>
                </c:pt>
                <c:pt idx="2165">
                  <c:v>21.644783499999903</c:v>
                </c:pt>
                <c:pt idx="2166">
                  <c:v>21.654782500001602</c:v>
                </c:pt>
                <c:pt idx="2167">
                  <c:v>21.66478050002479</c:v>
                </c:pt>
                <c:pt idx="2168">
                  <c:v>21.674779500026489</c:v>
                </c:pt>
                <c:pt idx="2169">
                  <c:v>21.684777500020573</c:v>
                </c:pt>
                <c:pt idx="2170">
                  <c:v>21.694776500022272</c:v>
                </c:pt>
                <c:pt idx="2171">
                  <c:v>21.704774500016356</c:v>
                </c:pt>
                <c:pt idx="2172">
                  <c:v>21.71477250001044</c:v>
                </c:pt>
                <c:pt idx="2173">
                  <c:v>21.724771500012139</c:v>
                </c:pt>
                <c:pt idx="2174">
                  <c:v>21.734769500006223</c:v>
                </c:pt>
                <c:pt idx="2175">
                  <c:v>21.744768500007922</c:v>
                </c:pt>
                <c:pt idx="2176">
                  <c:v>21.754766500002006</c:v>
                </c:pt>
                <c:pt idx="2177">
                  <c:v>21.764765500003705</c:v>
                </c:pt>
                <c:pt idx="2178">
                  <c:v>21.774763500026893</c:v>
                </c:pt>
                <c:pt idx="2179">
                  <c:v>21.784761500020977</c:v>
                </c:pt>
                <c:pt idx="2180">
                  <c:v>21.794760500022676</c:v>
                </c:pt>
                <c:pt idx="2181">
                  <c:v>21.80475850001676</c:v>
                </c:pt>
                <c:pt idx="2182">
                  <c:v>21.814757500018459</c:v>
                </c:pt>
                <c:pt idx="2183">
                  <c:v>21.824755250010639</c:v>
                </c:pt>
                <c:pt idx="2184">
                  <c:v>21.834754250012338</c:v>
                </c:pt>
                <c:pt idx="2185">
                  <c:v>21.844752250006422</c:v>
                </c:pt>
                <c:pt idx="2186">
                  <c:v>21.854751250008121</c:v>
                </c:pt>
                <c:pt idx="2187">
                  <c:v>21.864749250002205</c:v>
                </c:pt>
                <c:pt idx="2188">
                  <c:v>21.874747250025393</c:v>
                </c:pt>
                <c:pt idx="2189">
                  <c:v>21.884746250027092</c:v>
                </c:pt>
                <c:pt idx="2190">
                  <c:v>21.894744250021176</c:v>
                </c:pt>
                <c:pt idx="2191">
                  <c:v>21.904743250022875</c:v>
                </c:pt>
                <c:pt idx="2192">
                  <c:v>21.914741250016959</c:v>
                </c:pt>
                <c:pt idx="2193">
                  <c:v>21.924740250018658</c:v>
                </c:pt>
                <c:pt idx="2194">
                  <c:v>21.934738250012742</c:v>
                </c:pt>
                <c:pt idx="2195">
                  <c:v>21.944736250006827</c:v>
                </c:pt>
                <c:pt idx="2196">
                  <c:v>21.954735250008525</c:v>
                </c:pt>
                <c:pt idx="2197">
                  <c:v>21.96473325000261</c:v>
                </c:pt>
                <c:pt idx="2198">
                  <c:v>21.974732250004308</c:v>
                </c:pt>
                <c:pt idx="2199">
                  <c:v>21.984730250027496</c:v>
                </c:pt>
                <c:pt idx="2200">
                  <c:v>21.994729250000091</c:v>
                </c:pt>
                <c:pt idx="2201">
                  <c:v>22.004727250023279</c:v>
                </c:pt>
                <c:pt idx="2202">
                  <c:v>22.014725250017364</c:v>
                </c:pt>
                <c:pt idx="2203">
                  <c:v>22.024724250019062</c:v>
                </c:pt>
                <c:pt idx="2204">
                  <c:v>22.034722250013147</c:v>
                </c:pt>
                <c:pt idx="2205">
                  <c:v>22.044721250014845</c:v>
                </c:pt>
                <c:pt idx="2206">
                  <c:v>22.05471925000893</c:v>
                </c:pt>
                <c:pt idx="2207">
                  <c:v>22.064718250010628</c:v>
                </c:pt>
                <c:pt idx="2208">
                  <c:v>22.074716250004712</c:v>
                </c:pt>
                <c:pt idx="2209">
                  <c:v>22.084714250027901</c:v>
                </c:pt>
                <c:pt idx="2210">
                  <c:v>22.094713250000495</c:v>
                </c:pt>
                <c:pt idx="2211">
                  <c:v>22.104711250023684</c:v>
                </c:pt>
                <c:pt idx="2212">
                  <c:v>22.114710250025382</c:v>
                </c:pt>
                <c:pt idx="2213">
                  <c:v>22.124708250019467</c:v>
                </c:pt>
                <c:pt idx="2214">
                  <c:v>22.134707250021165</c:v>
                </c:pt>
                <c:pt idx="2215">
                  <c:v>22.144705250015249</c:v>
                </c:pt>
                <c:pt idx="2216">
                  <c:v>22.154703250009334</c:v>
                </c:pt>
                <c:pt idx="2217">
                  <c:v>22.164702250011032</c:v>
                </c:pt>
                <c:pt idx="2218">
                  <c:v>22.174700250005117</c:v>
                </c:pt>
                <c:pt idx="2219">
                  <c:v>22.184699250006815</c:v>
                </c:pt>
                <c:pt idx="2220">
                  <c:v>22.1946972500009</c:v>
                </c:pt>
                <c:pt idx="2221">
                  <c:v>22.204696250002598</c:v>
                </c:pt>
                <c:pt idx="2222">
                  <c:v>22.214694250025786</c:v>
                </c:pt>
                <c:pt idx="2223">
                  <c:v>22.224692250019871</c:v>
                </c:pt>
                <c:pt idx="2224">
                  <c:v>22.234691250021569</c:v>
                </c:pt>
                <c:pt idx="2225">
                  <c:v>22.244689250015654</c:v>
                </c:pt>
                <c:pt idx="2226">
                  <c:v>22.254688250017352</c:v>
                </c:pt>
                <c:pt idx="2227">
                  <c:v>22.264686250011437</c:v>
                </c:pt>
                <c:pt idx="2228">
                  <c:v>22.274685250013135</c:v>
                </c:pt>
                <c:pt idx="2229">
                  <c:v>22.28468325000722</c:v>
                </c:pt>
                <c:pt idx="2230">
                  <c:v>22.294681250001304</c:v>
                </c:pt>
                <c:pt idx="2231">
                  <c:v>22.304680250003003</c:v>
                </c:pt>
                <c:pt idx="2232">
                  <c:v>22.314678250026191</c:v>
                </c:pt>
                <c:pt idx="2233">
                  <c:v>22.324677250027889</c:v>
                </c:pt>
                <c:pt idx="2234">
                  <c:v>22.334675250021974</c:v>
                </c:pt>
                <c:pt idx="2235">
                  <c:v>22.344674250023672</c:v>
                </c:pt>
                <c:pt idx="2236">
                  <c:v>22.354672250017757</c:v>
                </c:pt>
                <c:pt idx="2237">
                  <c:v>22.364671250019455</c:v>
                </c:pt>
                <c:pt idx="2238">
                  <c:v>22.37466925001354</c:v>
                </c:pt>
                <c:pt idx="2239">
                  <c:v>22.384667250007624</c:v>
                </c:pt>
                <c:pt idx="2240">
                  <c:v>22.394666250009323</c:v>
                </c:pt>
                <c:pt idx="2241">
                  <c:v>22.404664250003407</c:v>
                </c:pt>
                <c:pt idx="2242">
                  <c:v>22.414663250005106</c:v>
                </c:pt>
                <c:pt idx="2243">
                  <c:v>22.424661250028294</c:v>
                </c:pt>
                <c:pt idx="2244">
                  <c:v>22.434660250000888</c:v>
                </c:pt>
                <c:pt idx="2245">
                  <c:v>22.444658250024077</c:v>
                </c:pt>
                <c:pt idx="2246">
                  <c:v>22.454656250018161</c:v>
                </c:pt>
                <c:pt idx="2247">
                  <c:v>22.46465525001986</c:v>
                </c:pt>
                <c:pt idx="2248">
                  <c:v>22.474653250013944</c:v>
                </c:pt>
                <c:pt idx="2249">
                  <c:v>22.484652250015642</c:v>
                </c:pt>
                <c:pt idx="2250">
                  <c:v>22.494650250009727</c:v>
                </c:pt>
                <c:pt idx="2251">
                  <c:v>22.504649250011425</c:v>
                </c:pt>
                <c:pt idx="2252">
                  <c:v>22.51464725000551</c:v>
                </c:pt>
                <c:pt idx="2253">
                  <c:v>22.524645250028698</c:v>
                </c:pt>
                <c:pt idx="2254">
                  <c:v>22.534644250001293</c:v>
                </c:pt>
                <c:pt idx="2255">
                  <c:v>22.544642250024481</c:v>
                </c:pt>
                <c:pt idx="2256">
                  <c:v>22.554641250026179</c:v>
                </c:pt>
                <c:pt idx="2257">
                  <c:v>22.564639250020264</c:v>
                </c:pt>
                <c:pt idx="2258">
                  <c:v>22.574638250021962</c:v>
                </c:pt>
                <c:pt idx="2259">
                  <c:v>22.584636250016047</c:v>
                </c:pt>
                <c:pt idx="2260">
                  <c:v>22.594634250010131</c:v>
                </c:pt>
                <c:pt idx="2261">
                  <c:v>22.60463325001183</c:v>
                </c:pt>
                <c:pt idx="2262">
                  <c:v>22.614631250005914</c:v>
                </c:pt>
                <c:pt idx="2263">
                  <c:v>22.624630250007613</c:v>
                </c:pt>
                <c:pt idx="2264">
                  <c:v>22.634628250001697</c:v>
                </c:pt>
                <c:pt idx="2265">
                  <c:v>22.644627250003396</c:v>
                </c:pt>
                <c:pt idx="2266">
                  <c:v>22.654625250026584</c:v>
                </c:pt>
                <c:pt idx="2267">
                  <c:v>22.664624250028282</c:v>
                </c:pt>
                <c:pt idx="2268">
                  <c:v>22.674622250022367</c:v>
                </c:pt>
                <c:pt idx="2269">
                  <c:v>22.684620250016451</c:v>
                </c:pt>
                <c:pt idx="2270">
                  <c:v>22.69461925001815</c:v>
                </c:pt>
                <c:pt idx="2271">
                  <c:v>22.704617250012234</c:v>
                </c:pt>
                <c:pt idx="2272">
                  <c:v>22.714616250013933</c:v>
                </c:pt>
                <c:pt idx="2273">
                  <c:v>22.724614250008017</c:v>
                </c:pt>
                <c:pt idx="2274">
                  <c:v>22.734613250009716</c:v>
                </c:pt>
                <c:pt idx="2275">
                  <c:v>22.7446112500038</c:v>
                </c:pt>
                <c:pt idx="2276">
                  <c:v>22.754609250026988</c:v>
                </c:pt>
                <c:pt idx="2277">
                  <c:v>22.764608250028687</c:v>
                </c:pt>
                <c:pt idx="2278">
                  <c:v>22.774606250022771</c:v>
                </c:pt>
                <c:pt idx="2279">
                  <c:v>22.78460525002447</c:v>
                </c:pt>
                <c:pt idx="2280">
                  <c:v>22.794603250018554</c:v>
                </c:pt>
                <c:pt idx="2281">
                  <c:v>22.804602250020253</c:v>
                </c:pt>
                <c:pt idx="2282">
                  <c:v>22.814600250014337</c:v>
                </c:pt>
                <c:pt idx="2283">
                  <c:v>22.824598250008421</c:v>
                </c:pt>
                <c:pt idx="2284">
                  <c:v>22.83459725001012</c:v>
                </c:pt>
                <c:pt idx="2285">
                  <c:v>22.844595250004204</c:v>
                </c:pt>
                <c:pt idx="2286">
                  <c:v>22.854594250005903</c:v>
                </c:pt>
                <c:pt idx="2287">
                  <c:v>22.864592249999987</c:v>
                </c:pt>
                <c:pt idx="2288">
                  <c:v>22.874591250001686</c:v>
                </c:pt>
                <c:pt idx="2289">
                  <c:v>22.884589250024874</c:v>
                </c:pt>
                <c:pt idx="2290">
                  <c:v>22.894587250018958</c:v>
                </c:pt>
                <c:pt idx="2291">
                  <c:v>22.904586250020657</c:v>
                </c:pt>
                <c:pt idx="2292">
                  <c:v>22.914584250014741</c:v>
                </c:pt>
                <c:pt idx="2293">
                  <c:v>22.92458325001644</c:v>
                </c:pt>
                <c:pt idx="2294">
                  <c:v>22.934581250010524</c:v>
                </c:pt>
                <c:pt idx="2295">
                  <c:v>22.944580250012223</c:v>
                </c:pt>
                <c:pt idx="2296">
                  <c:v>22.954578250006307</c:v>
                </c:pt>
                <c:pt idx="2297">
                  <c:v>22.964577250008006</c:v>
                </c:pt>
                <c:pt idx="2298">
                  <c:v>22.97457525000209</c:v>
                </c:pt>
                <c:pt idx="2299">
                  <c:v>22.984573250025278</c:v>
                </c:pt>
                <c:pt idx="2300">
                  <c:v>22.994572250026977</c:v>
                </c:pt>
                <c:pt idx="2301">
                  <c:v>23.004570250021061</c:v>
                </c:pt>
                <c:pt idx="2302">
                  <c:v>23.01456925002276</c:v>
                </c:pt>
                <c:pt idx="2303">
                  <c:v>23.024567250016844</c:v>
                </c:pt>
                <c:pt idx="2304">
                  <c:v>23.034566250018543</c:v>
                </c:pt>
                <c:pt idx="2305">
                  <c:v>23.044564250012627</c:v>
                </c:pt>
                <c:pt idx="2306">
                  <c:v>23.054562250006711</c:v>
                </c:pt>
                <c:pt idx="2307">
                  <c:v>23.06456125000841</c:v>
                </c:pt>
                <c:pt idx="2308">
                  <c:v>23.074559250002494</c:v>
                </c:pt>
                <c:pt idx="2309">
                  <c:v>23.084558250004193</c:v>
                </c:pt>
                <c:pt idx="2310">
                  <c:v>23.094556250027381</c:v>
                </c:pt>
                <c:pt idx="2311">
                  <c:v>23.104555249999976</c:v>
                </c:pt>
                <c:pt idx="2312">
                  <c:v>23.114553250023164</c:v>
                </c:pt>
                <c:pt idx="2313">
                  <c:v>23.124552250024863</c:v>
                </c:pt>
                <c:pt idx="2314">
                  <c:v>23.134550250018947</c:v>
                </c:pt>
                <c:pt idx="2315">
                  <c:v>23.144548250013031</c:v>
                </c:pt>
                <c:pt idx="2316">
                  <c:v>23.15454725001473</c:v>
                </c:pt>
                <c:pt idx="2317">
                  <c:v>23.164545250008814</c:v>
                </c:pt>
                <c:pt idx="2318">
                  <c:v>23.174544250010513</c:v>
                </c:pt>
                <c:pt idx="2319">
                  <c:v>23.184542250004597</c:v>
                </c:pt>
                <c:pt idx="2320">
                  <c:v>23.194541250006296</c:v>
                </c:pt>
                <c:pt idx="2321">
                  <c:v>23.20453925000038</c:v>
                </c:pt>
                <c:pt idx="2322">
                  <c:v>23.214537250023568</c:v>
                </c:pt>
                <c:pt idx="2323">
                  <c:v>23.224536250025267</c:v>
                </c:pt>
                <c:pt idx="2324">
                  <c:v>23.234534250019351</c:v>
                </c:pt>
                <c:pt idx="2325">
                  <c:v>23.24453325002105</c:v>
                </c:pt>
                <c:pt idx="2326">
                  <c:v>23.254531250015134</c:v>
                </c:pt>
                <c:pt idx="2327">
                  <c:v>23.264530250016833</c:v>
                </c:pt>
                <c:pt idx="2328">
                  <c:v>23.274528250010917</c:v>
                </c:pt>
                <c:pt idx="2329">
                  <c:v>23.284527250012616</c:v>
                </c:pt>
                <c:pt idx="2330">
                  <c:v>23.2945252500067</c:v>
                </c:pt>
                <c:pt idx="2331">
                  <c:v>23.304523250000784</c:v>
                </c:pt>
                <c:pt idx="2332">
                  <c:v>23.314522250002483</c:v>
                </c:pt>
                <c:pt idx="2333">
                  <c:v>23.324520250025671</c:v>
                </c:pt>
                <c:pt idx="2334">
                  <c:v>23.33451925002737</c:v>
                </c:pt>
                <c:pt idx="2335">
                  <c:v>23.344517250021454</c:v>
                </c:pt>
                <c:pt idx="2336">
                  <c:v>23.354516250023153</c:v>
                </c:pt>
                <c:pt idx="2337">
                  <c:v>23.364514250017237</c:v>
                </c:pt>
                <c:pt idx="2338">
                  <c:v>23.374512250011321</c:v>
                </c:pt>
                <c:pt idx="2339">
                  <c:v>23.38451125001302</c:v>
                </c:pt>
                <c:pt idx="2340">
                  <c:v>23.394509250007104</c:v>
                </c:pt>
                <c:pt idx="2341">
                  <c:v>23.404508250008803</c:v>
                </c:pt>
                <c:pt idx="2342">
                  <c:v>23.414506250002887</c:v>
                </c:pt>
                <c:pt idx="2343">
                  <c:v>23.424505250004586</c:v>
                </c:pt>
                <c:pt idx="2344">
                  <c:v>23.434503250027774</c:v>
                </c:pt>
                <c:pt idx="2345">
                  <c:v>23.444502250000369</c:v>
                </c:pt>
                <c:pt idx="2346">
                  <c:v>23.454500250023557</c:v>
                </c:pt>
                <c:pt idx="2347">
                  <c:v>23.464498250017641</c:v>
                </c:pt>
                <c:pt idx="2348">
                  <c:v>23.47449725001934</c:v>
                </c:pt>
                <c:pt idx="2349">
                  <c:v>23.484495250013424</c:v>
                </c:pt>
                <c:pt idx="2350">
                  <c:v>23.494494250015123</c:v>
                </c:pt>
                <c:pt idx="2351">
                  <c:v>23.504492250009207</c:v>
                </c:pt>
                <c:pt idx="2352">
                  <c:v>23.514491250010906</c:v>
                </c:pt>
                <c:pt idx="2353">
                  <c:v>23.52448925000499</c:v>
                </c:pt>
                <c:pt idx="2354">
                  <c:v>23.534487250028178</c:v>
                </c:pt>
                <c:pt idx="2355">
                  <c:v>23.544486250000773</c:v>
                </c:pt>
                <c:pt idx="2356">
                  <c:v>23.554484250023961</c:v>
                </c:pt>
                <c:pt idx="2357">
                  <c:v>23.56448325002566</c:v>
                </c:pt>
                <c:pt idx="2358">
                  <c:v>23.574481250019744</c:v>
                </c:pt>
                <c:pt idx="2359">
                  <c:v>23.584480250021443</c:v>
                </c:pt>
                <c:pt idx="2360">
                  <c:v>23.594478250015527</c:v>
                </c:pt>
                <c:pt idx="2361">
                  <c:v>23.604477250017226</c:v>
                </c:pt>
                <c:pt idx="2362">
                  <c:v>23.61447525001131</c:v>
                </c:pt>
                <c:pt idx="2363">
                  <c:v>23.624473250005394</c:v>
                </c:pt>
                <c:pt idx="2364">
                  <c:v>23.634472250007093</c:v>
                </c:pt>
                <c:pt idx="2365">
                  <c:v>23.644470250001177</c:v>
                </c:pt>
                <c:pt idx="2366">
                  <c:v>23.654469250002876</c:v>
                </c:pt>
                <c:pt idx="2367">
                  <c:v>23.664467250026064</c:v>
                </c:pt>
                <c:pt idx="2368">
                  <c:v>23.674466250027763</c:v>
                </c:pt>
                <c:pt idx="2369">
                  <c:v>23.684464250021847</c:v>
                </c:pt>
                <c:pt idx="2370">
                  <c:v>23.694463250023546</c:v>
                </c:pt>
                <c:pt idx="2371">
                  <c:v>23.70446125001763</c:v>
                </c:pt>
                <c:pt idx="2372">
                  <c:v>23.714459250011714</c:v>
                </c:pt>
                <c:pt idx="2373">
                  <c:v>23.724458250013413</c:v>
                </c:pt>
                <c:pt idx="2374">
                  <c:v>23.734456250007497</c:v>
                </c:pt>
                <c:pt idx="2375">
                  <c:v>23.744455250009196</c:v>
                </c:pt>
                <c:pt idx="2376">
                  <c:v>23.75445325000328</c:v>
                </c:pt>
                <c:pt idx="2377">
                  <c:v>23.764452250004979</c:v>
                </c:pt>
                <c:pt idx="2378">
                  <c:v>23.774450250028167</c:v>
                </c:pt>
                <c:pt idx="2379">
                  <c:v>23.784449250000762</c:v>
                </c:pt>
                <c:pt idx="2380">
                  <c:v>23.79444725002395</c:v>
                </c:pt>
                <c:pt idx="2381">
                  <c:v>23.804445250018034</c:v>
                </c:pt>
                <c:pt idx="2382">
                  <c:v>23.814444250019733</c:v>
                </c:pt>
                <c:pt idx="2383">
                  <c:v>23.824442333338084</c:v>
                </c:pt>
                <c:pt idx="2384">
                  <c:v>23.834441333339782</c:v>
                </c:pt>
                <c:pt idx="2385">
                  <c:v>23.844439333333867</c:v>
                </c:pt>
                <c:pt idx="2386">
                  <c:v>23.854438333335565</c:v>
                </c:pt>
                <c:pt idx="2387">
                  <c:v>23.864436333358753</c:v>
                </c:pt>
                <c:pt idx="2388">
                  <c:v>23.874434333352838</c:v>
                </c:pt>
                <c:pt idx="2389">
                  <c:v>23.884433333354536</c:v>
                </c:pt>
                <c:pt idx="2390">
                  <c:v>23.894431333348621</c:v>
                </c:pt>
                <c:pt idx="2391">
                  <c:v>23.904430333350319</c:v>
                </c:pt>
                <c:pt idx="2392">
                  <c:v>23.914428333344404</c:v>
                </c:pt>
                <c:pt idx="2393">
                  <c:v>23.924427333346102</c:v>
                </c:pt>
                <c:pt idx="2394">
                  <c:v>23.934425333340187</c:v>
                </c:pt>
                <c:pt idx="2395">
                  <c:v>23.944424333341885</c:v>
                </c:pt>
                <c:pt idx="2396">
                  <c:v>23.95442233333597</c:v>
                </c:pt>
                <c:pt idx="2397">
                  <c:v>23.964420333359158</c:v>
                </c:pt>
                <c:pt idx="2398">
                  <c:v>23.974419333360856</c:v>
                </c:pt>
                <c:pt idx="2399">
                  <c:v>23.984417333354941</c:v>
                </c:pt>
                <c:pt idx="2400">
                  <c:v>23.994416333356639</c:v>
                </c:pt>
                <c:pt idx="2401">
                  <c:v>24.004414333350724</c:v>
                </c:pt>
                <c:pt idx="2402">
                  <c:v>24.014413333352422</c:v>
                </c:pt>
                <c:pt idx="2403">
                  <c:v>24.024411333346507</c:v>
                </c:pt>
                <c:pt idx="2404">
                  <c:v>24.034410333348205</c:v>
                </c:pt>
                <c:pt idx="2405">
                  <c:v>24.04440833334229</c:v>
                </c:pt>
                <c:pt idx="2406">
                  <c:v>24.054406333336374</c:v>
                </c:pt>
                <c:pt idx="2407">
                  <c:v>24.064405333338073</c:v>
                </c:pt>
                <c:pt idx="2408">
                  <c:v>24.074403333361261</c:v>
                </c:pt>
                <c:pt idx="2409">
                  <c:v>24.084402333333855</c:v>
                </c:pt>
                <c:pt idx="2410">
                  <c:v>24.094400333357044</c:v>
                </c:pt>
                <c:pt idx="2411">
                  <c:v>24.104399333358742</c:v>
                </c:pt>
                <c:pt idx="2412">
                  <c:v>24.114397333352827</c:v>
                </c:pt>
                <c:pt idx="2413">
                  <c:v>24.124396333354525</c:v>
                </c:pt>
                <c:pt idx="2414">
                  <c:v>24.13439433334861</c:v>
                </c:pt>
                <c:pt idx="2415">
                  <c:v>24.144392333342694</c:v>
                </c:pt>
                <c:pt idx="2416">
                  <c:v>24.154391333344392</c:v>
                </c:pt>
                <c:pt idx="2417">
                  <c:v>24.164389333338477</c:v>
                </c:pt>
                <c:pt idx="2418">
                  <c:v>24.174388333340175</c:v>
                </c:pt>
                <c:pt idx="2419">
                  <c:v>24.18438633333426</c:v>
                </c:pt>
                <c:pt idx="2420">
                  <c:v>24.194385333335958</c:v>
                </c:pt>
                <c:pt idx="2421">
                  <c:v>24.204383333359146</c:v>
                </c:pt>
                <c:pt idx="2422">
                  <c:v>24.214382333360845</c:v>
                </c:pt>
                <c:pt idx="2423">
                  <c:v>24.224380333354929</c:v>
                </c:pt>
                <c:pt idx="2424">
                  <c:v>24.234378333349014</c:v>
                </c:pt>
                <c:pt idx="2425">
                  <c:v>24.244377333350712</c:v>
                </c:pt>
                <c:pt idx="2426">
                  <c:v>24.254375333344797</c:v>
                </c:pt>
                <c:pt idx="2427">
                  <c:v>24.264374333346495</c:v>
                </c:pt>
                <c:pt idx="2428">
                  <c:v>24.27437233334058</c:v>
                </c:pt>
                <c:pt idx="2429">
                  <c:v>24.284371333342278</c:v>
                </c:pt>
                <c:pt idx="2430">
                  <c:v>24.294369333336363</c:v>
                </c:pt>
                <c:pt idx="2431">
                  <c:v>24.304368333338061</c:v>
                </c:pt>
                <c:pt idx="2432">
                  <c:v>24.314366333361249</c:v>
                </c:pt>
                <c:pt idx="2433">
                  <c:v>24.324364333355334</c:v>
                </c:pt>
                <c:pt idx="2434">
                  <c:v>24.334363333357032</c:v>
                </c:pt>
                <c:pt idx="2435">
                  <c:v>24.344361333351117</c:v>
                </c:pt>
                <c:pt idx="2436">
                  <c:v>24.354360333352815</c:v>
                </c:pt>
                <c:pt idx="2437">
                  <c:v>24.3643583333469</c:v>
                </c:pt>
                <c:pt idx="2438">
                  <c:v>24.374357333348598</c:v>
                </c:pt>
                <c:pt idx="2439">
                  <c:v>24.384355333342683</c:v>
                </c:pt>
                <c:pt idx="2440">
                  <c:v>24.394354333344381</c:v>
                </c:pt>
                <c:pt idx="2441">
                  <c:v>24.404352333338466</c:v>
                </c:pt>
                <c:pt idx="2442">
                  <c:v>24.414350333361654</c:v>
                </c:pt>
                <c:pt idx="2443">
                  <c:v>24.424349333334249</c:v>
                </c:pt>
                <c:pt idx="2444">
                  <c:v>24.434347333357437</c:v>
                </c:pt>
                <c:pt idx="2445">
                  <c:v>24.444346333359135</c:v>
                </c:pt>
                <c:pt idx="2446">
                  <c:v>24.45434433335322</c:v>
                </c:pt>
                <c:pt idx="2447">
                  <c:v>24.464343333354918</c:v>
                </c:pt>
                <c:pt idx="2448">
                  <c:v>24.474341333349003</c:v>
                </c:pt>
                <c:pt idx="2449">
                  <c:v>24.484340333350701</c:v>
                </c:pt>
                <c:pt idx="2450">
                  <c:v>24.494338333344785</c:v>
                </c:pt>
                <c:pt idx="2451">
                  <c:v>24.504337333346484</c:v>
                </c:pt>
                <c:pt idx="2452">
                  <c:v>24.514335333340568</c:v>
                </c:pt>
                <c:pt idx="2453">
                  <c:v>24.524333333334653</c:v>
                </c:pt>
                <c:pt idx="2454">
                  <c:v>24.534332333336351</c:v>
                </c:pt>
                <c:pt idx="2455">
                  <c:v>24.54433033335954</c:v>
                </c:pt>
                <c:pt idx="2456">
                  <c:v>24.554329333361238</c:v>
                </c:pt>
                <c:pt idx="2457">
                  <c:v>24.564327333355322</c:v>
                </c:pt>
                <c:pt idx="2458">
                  <c:v>24.574326333357021</c:v>
                </c:pt>
                <c:pt idx="2459">
                  <c:v>24.584324333351105</c:v>
                </c:pt>
                <c:pt idx="2460">
                  <c:v>24.594323333352804</c:v>
                </c:pt>
                <c:pt idx="2461">
                  <c:v>24.604321333346888</c:v>
                </c:pt>
                <c:pt idx="2462">
                  <c:v>24.614319333340973</c:v>
                </c:pt>
                <c:pt idx="2463">
                  <c:v>24.624318333342671</c:v>
                </c:pt>
                <c:pt idx="2464">
                  <c:v>24.634316333336756</c:v>
                </c:pt>
                <c:pt idx="2465">
                  <c:v>24.644315333338454</c:v>
                </c:pt>
                <c:pt idx="2466">
                  <c:v>24.654313333361642</c:v>
                </c:pt>
                <c:pt idx="2467">
                  <c:v>24.664312333334237</c:v>
                </c:pt>
                <c:pt idx="2468">
                  <c:v>24.674310333357425</c:v>
                </c:pt>
                <c:pt idx="2469">
                  <c:v>24.684309333359124</c:v>
                </c:pt>
                <c:pt idx="2470">
                  <c:v>24.694307333353208</c:v>
                </c:pt>
                <c:pt idx="2471">
                  <c:v>24.704305333347293</c:v>
                </c:pt>
                <c:pt idx="2472">
                  <c:v>24.714304333348991</c:v>
                </c:pt>
                <c:pt idx="2473">
                  <c:v>24.724302333343076</c:v>
                </c:pt>
                <c:pt idx="2474">
                  <c:v>24.734301333344774</c:v>
                </c:pt>
                <c:pt idx="2475">
                  <c:v>24.744299333338859</c:v>
                </c:pt>
                <c:pt idx="2476">
                  <c:v>24.754298333340557</c:v>
                </c:pt>
                <c:pt idx="2477">
                  <c:v>24.764296333334642</c:v>
                </c:pt>
                <c:pt idx="2478">
                  <c:v>24.77429533333634</c:v>
                </c:pt>
                <c:pt idx="2479">
                  <c:v>24.784293333359528</c:v>
                </c:pt>
                <c:pt idx="2480">
                  <c:v>24.794292333361227</c:v>
                </c:pt>
                <c:pt idx="2481">
                  <c:v>24.804290333355311</c:v>
                </c:pt>
                <c:pt idx="2482">
                  <c:v>24.814288333349396</c:v>
                </c:pt>
                <c:pt idx="2483">
                  <c:v>24.824287583352998</c:v>
                </c:pt>
                <c:pt idx="2484">
                  <c:v>24.834285583347082</c:v>
                </c:pt>
                <c:pt idx="2485">
                  <c:v>24.844284583348781</c:v>
                </c:pt>
                <c:pt idx="2486">
                  <c:v>24.854282583342865</c:v>
                </c:pt>
                <c:pt idx="2487">
                  <c:v>24.864281583344564</c:v>
                </c:pt>
                <c:pt idx="2488">
                  <c:v>24.874279583338648</c:v>
                </c:pt>
                <c:pt idx="2489">
                  <c:v>24.884278583340347</c:v>
                </c:pt>
                <c:pt idx="2490">
                  <c:v>24.894276583334431</c:v>
                </c:pt>
                <c:pt idx="2491">
                  <c:v>24.904274583357619</c:v>
                </c:pt>
                <c:pt idx="2492">
                  <c:v>24.914273583359318</c:v>
                </c:pt>
                <c:pt idx="2493">
                  <c:v>24.924271583353402</c:v>
                </c:pt>
                <c:pt idx="2494">
                  <c:v>24.934270583355101</c:v>
                </c:pt>
                <c:pt idx="2495">
                  <c:v>24.944268583349185</c:v>
                </c:pt>
                <c:pt idx="2496">
                  <c:v>24.954267583350884</c:v>
                </c:pt>
                <c:pt idx="2497">
                  <c:v>24.964265583344968</c:v>
                </c:pt>
                <c:pt idx="2498">
                  <c:v>24.974264583346667</c:v>
                </c:pt>
                <c:pt idx="2499">
                  <c:v>24.984262583340751</c:v>
                </c:pt>
                <c:pt idx="2500">
                  <c:v>24.99426158334245</c:v>
                </c:pt>
                <c:pt idx="2501">
                  <c:v>25.004259583336534</c:v>
                </c:pt>
                <c:pt idx="2502">
                  <c:v>25.014257583359722</c:v>
                </c:pt>
                <c:pt idx="2503">
                  <c:v>25.024256583361421</c:v>
                </c:pt>
                <c:pt idx="2504">
                  <c:v>25.034254583355505</c:v>
                </c:pt>
                <c:pt idx="2505">
                  <c:v>25.044253583357204</c:v>
                </c:pt>
                <c:pt idx="2506">
                  <c:v>25.054251583351288</c:v>
                </c:pt>
                <c:pt idx="2507">
                  <c:v>25.064250583352987</c:v>
                </c:pt>
                <c:pt idx="2508">
                  <c:v>25.074248583347071</c:v>
                </c:pt>
                <c:pt idx="2509">
                  <c:v>25.08424758334877</c:v>
                </c:pt>
                <c:pt idx="2510">
                  <c:v>25.094245583342854</c:v>
                </c:pt>
                <c:pt idx="2511">
                  <c:v>25.104244583344553</c:v>
                </c:pt>
                <c:pt idx="2512">
                  <c:v>25.114242583338637</c:v>
                </c:pt>
                <c:pt idx="2513">
                  <c:v>25.124240583361825</c:v>
                </c:pt>
                <c:pt idx="2514">
                  <c:v>25.13423958333442</c:v>
                </c:pt>
                <c:pt idx="2515">
                  <c:v>25.144237583357608</c:v>
                </c:pt>
                <c:pt idx="2516">
                  <c:v>25.154236583359307</c:v>
                </c:pt>
                <c:pt idx="2517">
                  <c:v>25.164234583353391</c:v>
                </c:pt>
                <c:pt idx="2518">
                  <c:v>25.17423358335509</c:v>
                </c:pt>
                <c:pt idx="2519">
                  <c:v>25.184231583349174</c:v>
                </c:pt>
                <c:pt idx="2520">
                  <c:v>25.194230583350873</c:v>
                </c:pt>
                <c:pt idx="2521">
                  <c:v>25.204228583344957</c:v>
                </c:pt>
                <c:pt idx="2522">
                  <c:v>25.214227583346656</c:v>
                </c:pt>
                <c:pt idx="2523">
                  <c:v>25.22422558334074</c:v>
                </c:pt>
                <c:pt idx="2524">
                  <c:v>25.234223583334824</c:v>
                </c:pt>
                <c:pt idx="2525">
                  <c:v>25.244222583336523</c:v>
                </c:pt>
                <c:pt idx="2526">
                  <c:v>25.254220583359711</c:v>
                </c:pt>
                <c:pt idx="2527">
                  <c:v>25.26421958336141</c:v>
                </c:pt>
                <c:pt idx="2528">
                  <c:v>25.274217583355494</c:v>
                </c:pt>
                <c:pt idx="2529">
                  <c:v>25.284216583357193</c:v>
                </c:pt>
                <c:pt idx="2530">
                  <c:v>25.294214583351277</c:v>
                </c:pt>
                <c:pt idx="2531">
                  <c:v>25.304213583352976</c:v>
                </c:pt>
                <c:pt idx="2532">
                  <c:v>25.31421158334706</c:v>
                </c:pt>
                <c:pt idx="2533">
                  <c:v>25.324210583348759</c:v>
                </c:pt>
                <c:pt idx="2534">
                  <c:v>25.334208583342843</c:v>
                </c:pt>
                <c:pt idx="2535">
                  <c:v>25.344206583336927</c:v>
                </c:pt>
                <c:pt idx="2536">
                  <c:v>25.354205583338626</c:v>
                </c:pt>
                <c:pt idx="2537">
                  <c:v>25.364203583361814</c:v>
                </c:pt>
                <c:pt idx="2538">
                  <c:v>25.374202583334409</c:v>
                </c:pt>
                <c:pt idx="2539">
                  <c:v>25.384200583357597</c:v>
                </c:pt>
                <c:pt idx="2540">
                  <c:v>25.394199583359296</c:v>
                </c:pt>
                <c:pt idx="2541">
                  <c:v>25.40419758335338</c:v>
                </c:pt>
                <c:pt idx="2542">
                  <c:v>25.414196583355078</c:v>
                </c:pt>
                <c:pt idx="2543">
                  <c:v>25.424194583349163</c:v>
                </c:pt>
                <c:pt idx="2544">
                  <c:v>25.434193583350861</c:v>
                </c:pt>
                <c:pt idx="2545">
                  <c:v>25.444191583344946</c:v>
                </c:pt>
                <c:pt idx="2546">
                  <c:v>25.45418958333903</c:v>
                </c:pt>
                <c:pt idx="2547">
                  <c:v>25.464188583340729</c:v>
                </c:pt>
                <c:pt idx="2548">
                  <c:v>25.474186583334813</c:v>
                </c:pt>
                <c:pt idx="2549">
                  <c:v>25.484185583336512</c:v>
                </c:pt>
                <c:pt idx="2550">
                  <c:v>25.4941835833597</c:v>
                </c:pt>
                <c:pt idx="2551">
                  <c:v>25.504182583361398</c:v>
                </c:pt>
                <c:pt idx="2552">
                  <c:v>25.514180583355483</c:v>
                </c:pt>
                <c:pt idx="2553">
                  <c:v>25.524179583357181</c:v>
                </c:pt>
                <c:pt idx="2554">
                  <c:v>25.534177583351266</c:v>
                </c:pt>
                <c:pt idx="2555">
                  <c:v>25.544176583352964</c:v>
                </c:pt>
                <c:pt idx="2556">
                  <c:v>25.554174583347049</c:v>
                </c:pt>
                <c:pt idx="2557">
                  <c:v>25.564172583341133</c:v>
                </c:pt>
                <c:pt idx="2558">
                  <c:v>25.574171583342832</c:v>
                </c:pt>
                <c:pt idx="2559">
                  <c:v>25.584169583336916</c:v>
                </c:pt>
                <c:pt idx="2560">
                  <c:v>25.594168583338615</c:v>
                </c:pt>
                <c:pt idx="2561">
                  <c:v>25.604166583361803</c:v>
                </c:pt>
                <c:pt idx="2562">
                  <c:v>25.614165583334398</c:v>
                </c:pt>
                <c:pt idx="2563">
                  <c:v>25.624163583357586</c:v>
                </c:pt>
                <c:pt idx="2564">
                  <c:v>25.634162583359284</c:v>
                </c:pt>
                <c:pt idx="2565">
                  <c:v>25.644160583353369</c:v>
                </c:pt>
                <c:pt idx="2566">
                  <c:v>25.654159583355067</c:v>
                </c:pt>
                <c:pt idx="2567">
                  <c:v>25.664157583349152</c:v>
                </c:pt>
                <c:pt idx="2568">
                  <c:v>25.674155583343236</c:v>
                </c:pt>
                <c:pt idx="2569">
                  <c:v>25.684154583344935</c:v>
                </c:pt>
                <c:pt idx="2570">
                  <c:v>25.694152583339019</c:v>
                </c:pt>
                <c:pt idx="2571">
                  <c:v>25.704151583340717</c:v>
                </c:pt>
                <c:pt idx="2572">
                  <c:v>25.714149583334802</c:v>
                </c:pt>
                <c:pt idx="2573">
                  <c:v>25.7241485833365</c:v>
                </c:pt>
                <c:pt idx="2574">
                  <c:v>25.734146583359689</c:v>
                </c:pt>
                <c:pt idx="2575">
                  <c:v>25.744145583361387</c:v>
                </c:pt>
                <c:pt idx="2576">
                  <c:v>25.754143583355471</c:v>
                </c:pt>
                <c:pt idx="2577">
                  <c:v>25.76414258335717</c:v>
                </c:pt>
                <c:pt idx="2578">
                  <c:v>25.774140583351254</c:v>
                </c:pt>
                <c:pt idx="2579">
                  <c:v>25.784139583352953</c:v>
                </c:pt>
                <c:pt idx="2580">
                  <c:v>25.794137583347037</c:v>
                </c:pt>
                <c:pt idx="2581">
                  <c:v>25.804135583341122</c:v>
                </c:pt>
                <c:pt idx="2582">
                  <c:v>25.81413458334282</c:v>
                </c:pt>
                <c:pt idx="2583">
                  <c:v>25.824132833338808</c:v>
                </c:pt>
                <c:pt idx="2584">
                  <c:v>25.834131833340507</c:v>
                </c:pt>
                <c:pt idx="2585">
                  <c:v>25.844129833334591</c:v>
                </c:pt>
                <c:pt idx="2586">
                  <c:v>25.85412883333629</c:v>
                </c:pt>
                <c:pt idx="2587">
                  <c:v>25.864126833359478</c:v>
                </c:pt>
                <c:pt idx="2588">
                  <c:v>25.874125833361177</c:v>
                </c:pt>
                <c:pt idx="2589">
                  <c:v>25.884123833355261</c:v>
                </c:pt>
                <c:pt idx="2590">
                  <c:v>25.89412283335696</c:v>
                </c:pt>
                <c:pt idx="2591">
                  <c:v>25.904120833351044</c:v>
                </c:pt>
                <c:pt idx="2592">
                  <c:v>25.914118833345128</c:v>
                </c:pt>
                <c:pt idx="2593">
                  <c:v>25.924117833346827</c:v>
                </c:pt>
                <c:pt idx="2594">
                  <c:v>25.934115833340911</c:v>
                </c:pt>
                <c:pt idx="2595">
                  <c:v>25.94411483334261</c:v>
                </c:pt>
                <c:pt idx="2596">
                  <c:v>25.954112833336694</c:v>
                </c:pt>
                <c:pt idx="2597">
                  <c:v>25.964111833338393</c:v>
                </c:pt>
                <c:pt idx="2598">
                  <c:v>25.974109833361581</c:v>
                </c:pt>
                <c:pt idx="2599">
                  <c:v>25.984108833334176</c:v>
                </c:pt>
                <c:pt idx="2600">
                  <c:v>25.994106833357364</c:v>
                </c:pt>
                <c:pt idx="2601">
                  <c:v>26.004105833359063</c:v>
                </c:pt>
                <c:pt idx="2602">
                  <c:v>26.014103833353147</c:v>
                </c:pt>
                <c:pt idx="2603">
                  <c:v>26.024102833354846</c:v>
                </c:pt>
                <c:pt idx="2604">
                  <c:v>26.03410083334893</c:v>
                </c:pt>
                <c:pt idx="2605">
                  <c:v>26.044098833343014</c:v>
                </c:pt>
                <c:pt idx="2606">
                  <c:v>26.054097833344713</c:v>
                </c:pt>
                <c:pt idx="2607">
                  <c:v>26.064095833338797</c:v>
                </c:pt>
                <c:pt idx="2608">
                  <c:v>26.074094833340496</c:v>
                </c:pt>
                <c:pt idx="2609">
                  <c:v>26.08409283333458</c:v>
                </c:pt>
                <c:pt idx="2610">
                  <c:v>26.094091833336279</c:v>
                </c:pt>
                <c:pt idx="2611">
                  <c:v>26.104089833359467</c:v>
                </c:pt>
                <c:pt idx="2612">
                  <c:v>26.114088833361166</c:v>
                </c:pt>
                <c:pt idx="2613">
                  <c:v>26.12408683335525</c:v>
                </c:pt>
                <c:pt idx="2614">
                  <c:v>26.134085833356949</c:v>
                </c:pt>
                <c:pt idx="2615">
                  <c:v>26.144083833351033</c:v>
                </c:pt>
                <c:pt idx="2616">
                  <c:v>26.154082833352732</c:v>
                </c:pt>
                <c:pt idx="2617">
                  <c:v>26.164080833346816</c:v>
                </c:pt>
                <c:pt idx="2618">
                  <c:v>26.1740788333409</c:v>
                </c:pt>
                <c:pt idx="2619">
                  <c:v>26.184077833342599</c:v>
                </c:pt>
                <c:pt idx="2620">
                  <c:v>26.194075833336683</c:v>
                </c:pt>
                <c:pt idx="2621">
                  <c:v>26.204074833338382</c:v>
                </c:pt>
                <c:pt idx="2622">
                  <c:v>26.21407283336157</c:v>
                </c:pt>
                <c:pt idx="2623">
                  <c:v>26.224071833334165</c:v>
                </c:pt>
                <c:pt idx="2624">
                  <c:v>26.234069833357353</c:v>
                </c:pt>
                <c:pt idx="2625">
                  <c:v>26.244068833359051</c:v>
                </c:pt>
                <c:pt idx="2626">
                  <c:v>26.254066833353136</c:v>
                </c:pt>
                <c:pt idx="2627">
                  <c:v>26.264065833354834</c:v>
                </c:pt>
                <c:pt idx="2628">
                  <c:v>26.274063833348919</c:v>
                </c:pt>
                <c:pt idx="2629">
                  <c:v>26.284062833350617</c:v>
                </c:pt>
                <c:pt idx="2630">
                  <c:v>26.294060833344702</c:v>
                </c:pt>
                <c:pt idx="2631">
                  <c:v>26.304058833338786</c:v>
                </c:pt>
                <c:pt idx="2632">
                  <c:v>26.314057833340485</c:v>
                </c:pt>
                <c:pt idx="2633">
                  <c:v>26.324055833334569</c:v>
                </c:pt>
                <c:pt idx="2634">
                  <c:v>26.334054833336268</c:v>
                </c:pt>
                <c:pt idx="2635">
                  <c:v>26.344052833359456</c:v>
                </c:pt>
                <c:pt idx="2636">
                  <c:v>26.354051833361154</c:v>
                </c:pt>
                <c:pt idx="2637">
                  <c:v>26.364049833355239</c:v>
                </c:pt>
                <c:pt idx="2638">
                  <c:v>26.374048833356937</c:v>
                </c:pt>
                <c:pt idx="2639">
                  <c:v>26.384046833351022</c:v>
                </c:pt>
                <c:pt idx="2640">
                  <c:v>26.39404583335272</c:v>
                </c:pt>
                <c:pt idx="2641">
                  <c:v>26.404043833346805</c:v>
                </c:pt>
                <c:pt idx="2642">
                  <c:v>26.414042833348503</c:v>
                </c:pt>
                <c:pt idx="2643">
                  <c:v>26.424040833342588</c:v>
                </c:pt>
                <c:pt idx="2644">
                  <c:v>26.434038833336672</c:v>
                </c:pt>
                <c:pt idx="2645">
                  <c:v>26.444037833338371</c:v>
                </c:pt>
                <c:pt idx="2646">
                  <c:v>26.454035833361559</c:v>
                </c:pt>
                <c:pt idx="2647">
                  <c:v>26.464034833334154</c:v>
                </c:pt>
                <c:pt idx="2648">
                  <c:v>26.474032833357342</c:v>
                </c:pt>
                <c:pt idx="2649">
                  <c:v>26.48403183335904</c:v>
                </c:pt>
                <c:pt idx="2650">
                  <c:v>26.494029833353125</c:v>
                </c:pt>
                <c:pt idx="2651">
                  <c:v>26.504028833354823</c:v>
                </c:pt>
                <c:pt idx="2652">
                  <c:v>26.514026833348908</c:v>
                </c:pt>
                <c:pt idx="2653">
                  <c:v>26.524025833350606</c:v>
                </c:pt>
                <c:pt idx="2654">
                  <c:v>26.534023833344691</c:v>
                </c:pt>
                <c:pt idx="2655">
                  <c:v>26.544022833346389</c:v>
                </c:pt>
                <c:pt idx="2656">
                  <c:v>26.554020833340473</c:v>
                </c:pt>
                <c:pt idx="2657">
                  <c:v>26.564019833342172</c:v>
                </c:pt>
                <c:pt idx="2658">
                  <c:v>26.574017833336256</c:v>
                </c:pt>
                <c:pt idx="2659">
                  <c:v>26.584015833359445</c:v>
                </c:pt>
                <c:pt idx="2660">
                  <c:v>26.594014833361143</c:v>
                </c:pt>
                <c:pt idx="2661">
                  <c:v>26.604012833355227</c:v>
                </c:pt>
                <c:pt idx="2662">
                  <c:v>26.614011833356926</c:v>
                </c:pt>
                <c:pt idx="2663">
                  <c:v>26.62400983335101</c:v>
                </c:pt>
                <c:pt idx="2664">
                  <c:v>26.634008833352709</c:v>
                </c:pt>
                <c:pt idx="2665">
                  <c:v>26.644006833346793</c:v>
                </c:pt>
                <c:pt idx="2666">
                  <c:v>26.654005833348492</c:v>
                </c:pt>
                <c:pt idx="2667">
                  <c:v>26.664003833342576</c:v>
                </c:pt>
                <c:pt idx="2668">
                  <c:v>26.674002833344275</c:v>
                </c:pt>
                <c:pt idx="2669">
                  <c:v>26.684000833338359</c:v>
                </c:pt>
                <c:pt idx="2670">
                  <c:v>26.693999833340058</c:v>
                </c:pt>
                <c:pt idx="2671">
                  <c:v>26.703997833334142</c:v>
                </c:pt>
                <c:pt idx="2672">
                  <c:v>26.713996833335841</c:v>
                </c:pt>
                <c:pt idx="2673">
                  <c:v>26.723994833359029</c:v>
                </c:pt>
                <c:pt idx="2674">
                  <c:v>26.733992833353113</c:v>
                </c:pt>
                <c:pt idx="2675">
                  <c:v>26.743991833354812</c:v>
                </c:pt>
                <c:pt idx="2676">
                  <c:v>26.753989833348896</c:v>
                </c:pt>
                <c:pt idx="2677">
                  <c:v>26.763988833350595</c:v>
                </c:pt>
                <c:pt idx="2678">
                  <c:v>26.773986833344679</c:v>
                </c:pt>
                <c:pt idx="2679">
                  <c:v>26.783985833346378</c:v>
                </c:pt>
                <c:pt idx="2680">
                  <c:v>26.793983833340462</c:v>
                </c:pt>
                <c:pt idx="2681">
                  <c:v>26.803982833342161</c:v>
                </c:pt>
                <c:pt idx="2682">
                  <c:v>26.813980833336245</c:v>
                </c:pt>
                <c:pt idx="2683">
                  <c:v>26.823979708336992</c:v>
                </c:pt>
                <c:pt idx="2684">
                  <c:v>26.83397770836018</c:v>
                </c:pt>
                <c:pt idx="2685">
                  <c:v>26.843976708361879</c:v>
                </c:pt>
                <c:pt idx="2686">
                  <c:v>26.853974708355963</c:v>
                </c:pt>
                <c:pt idx="2687">
                  <c:v>26.863972708350047</c:v>
                </c:pt>
                <c:pt idx="2688">
                  <c:v>26.873971708351746</c:v>
                </c:pt>
                <c:pt idx="2689">
                  <c:v>26.88396970834583</c:v>
                </c:pt>
                <c:pt idx="2690">
                  <c:v>26.893968708347529</c:v>
                </c:pt>
                <c:pt idx="2691">
                  <c:v>26.903966708341613</c:v>
                </c:pt>
                <c:pt idx="2692">
                  <c:v>26.913965708343312</c:v>
                </c:pt>
                <c:pt idx="2693">
                  <c:v>26.923963708337396</c:v>
                </c:pt>
                <c:pt idx="2694">
                  <c:v>26.933962708339095</c:v>
                </c:pt>
                <c:pt idx="2695">
                  <c:v>26.943960708333179</c:v>
                </c:pt>
                <c:pt idx="2696">
                  <c:v>26.953959708334878</c:v>
                </c:pt>
                <c:pt idx="2697">
                  <c:v>26.963957708358066</c:v>
                </c:pt>
                <c:pt idx="2698">
                  <c:v>26.973956708359765</c:v>
                </c:pt>
                <c:pt idx="2699">
                  <c:v>26.983954708353849</c:v>
                </c:pt>
                <c:pt idx="2700">
                  <c:v>26.993953708355548</c:v>
                </c:pt>
                <c:pt idx="2701">
                  <c:v>27.003951708349632</c:v>
                </c:pt>
                <c:pt idx="2702">
                  <c:v>27.013950708351331</c:v>
                </c:pt>
                <c:pt idx="2703">
                  <c:v>27.023948708345415</c:v>
                </c:pt>
                <c:pt idx="2704">
                  <c:v>27.033947708347114</c:v>
                </c:pt>
                <c:pt idx="2705">
                  <c:v>27.043945708341198</c:v>
                </c:pt>
                <c:pt idx="2706">
                  <c:v>27.053943708335282</c:v>
                </c:pt>
                <c:pt idx="2707">
                  <c:v>27.063942708336981</c:v>
                </c:pt>
                <c:pt idx="2708">
                  <c:v>27.073940708360169</c:v>
                </c:pt>
                <c:pt idx="2709">
                  <c:v>27.083939708361868</c:v>
                </c:pt>
                <c:pt idx="2710">
                  <c:v>27.093937708355952</c:v>
                </c:pt>
                <c:pt idx="2711">
                  <c:v>27.103936708357651</c:v>
                </c:pt>
                <c:pt idx="2712">
                  <c:v>27.113934708351735</c:v>
                </c:pt>
                <c:pt idx="2713">
                  <c:v>27.123933708353434</c:v>
                </c:pt>
                <c:pt idx="2714">
                  <c:v>27.133931708347518</c:v>
                </c:pt>
                <c:pt idx="2715">
                  <c:v>27.143930708349217</c:v>
                </c:pt>
                <c:pt idx="2716">
                  <c:v>27.153928708343301</c:v>
                </c:pt>
                <c:pt idx="2717">
                  <c:v>27.163927708345</c:v>
                </c:pt>
                <c:pt idx="2718">
                  <c:v>27.173925708339084</c:v>
                </c:pt>
                <c:pt idx="2719">
                  <c:v>27.183924708340783</c:v>
                </c:pt>
                <c:pt idx="2720">
                  <c:v>27.193922708334867</c:v>
                </c:pt>
                <c:pt idx="2721">
                  <c:v>27.203920708358055</c:v>
                </c:pt>
                <c:pt idx="2722">
                  <c:v>27.213919708359754</c:v>
                </c:pt>
                <c:pt idx="2723">
                  <c:v>27.223917708353838</c:v>
                </c:pt>
                <c:pt idx="2724">
                  <c:v>27.233916708355537</c:v>
                </c:pt>
                <c:pt idx="2725">
                  <c:v>27.243914708349621</c:v>
                </c:pt>
                <c:pt idx="2726">
                  <c:v>27.25391370835132</c:v>
                </c:pt>
                <c:pt idx="2727">
                  <c:v>27.263911708345404</c:v>
                </c:pt>
                <c:pt idx="2728">
                  <c:v>27.273910708347103</c:v>
                </c:pt>
                <c:pt idx="2729">
                  <c:v>27.283908708341187</c:v>
                </c:pt>
                <c:pt idx="2730">
                  <c:v>27.293907708342886</c:v>
                </c:pt>
                <c:pt idx="2731">
                  <c:v>27.30390570833697</c:v>
                </c:pt>
                <c:pt idx="2732">
                  <c:v>27.313904708338669</c:v>
                </c:pt>
                <c:pt idx="2733">
                  <c:v>27.323902708361857</c:v>
                </c:pt>
                <c:pt idx="2734">
                  <c:v>27.333901708334452</c:v>
                </c:pt>
                <c:pt idx="2735">
                  <c:v>27.34389970835764</c:v>
                </c:pt>
                <c:pt idx="2736">
                  <c:v>27.353898708359338</c:v>
                </c:pt>
                <c:pt idx="2737">
                  <c:v>27.363896708353423</c:v>
                </c:pt>
                <c:pt idx="2738">
                  <c:v>27.373895708355121</c:v>
                </c:pt>
                <c:pt idx="2739">
                  <c:v>27.383893708349206</c:v>
                </c:pt>
                <c:pt idx="2740">
                  <c:v>27.393892708350904</c:v>
                </c:pt>
                <c:pt idx="2741">
                  <c:v>27.403890708344989</c:v>
                </c:pt>
                <c:pt idx="2742">
                  <c:v>27.413888708339073</c:v>
                </c:pt>
                <c:pt idx="2743">
                  <c:v>27.423887708340771</c:v>
                </c:pt>
                <c:pt idx="2744">
                  <c:v>27.433885708334856</c:v>
                </c:pt>
                <c:pt idx="2745">
                  <c:v>27.443884708336554</c:v>
                </c:pt>
                <c:pt idx="2746">
                  <c:v>27.453882708359743</c:v>
                </c:pt>
                <c:pt idx="2747">
                  <c:v>27.463881708361441</c:v>
                </c:pt>
                <c:pt idx="2748">
                  <c:v>27.473879708355526</c:v>
                </c:pt>
                <c:pt idx="2749">
                  <c:v>27.483878708357224</c:v>
                </c:pt>
                <c:pt idx="2750">
                  <c:v>27.493876708351308</c:v>
                </c:pt>
                <c:pt idx="2751">
                  <c:v>27.503875708353007</c:v>
                </c:pt>
                <c:pt idx="2752">
                  <c:v>27.513873708347091</c:v>
                </c:pt>
                <c:pt idx="2753">
                  <c:v>27.52387270834879</c:v>
                </c:pt>
                <c:pt idx="2754">
                  <c:v>27.533870708342874</c:v>
                </c:pt>
                <c:pt idx="2755">
                  <c:v>27.543869708344573</c:v>
                </c:pt>
                <c:pt idx="2756">
                  <c:v>27.553867708338657</c:v>
                </c:pt>
                <c:pt idx="2757">
                  <c:v>27.563865708361845</c:v>
                </c:pt>
                <c:pt idx="2758">
                  <c:v>27.57386470833444</c:v>
                </c:pt>
                <c:pt idx="2759">
                  <c:v>27.583863708336139</c:v>
                </c:pt>
                <c:pt idx="2760">
                  <c:v>27.593861708359327</c:v>
                </c:pt>
                <c:pt idx="2761">
                  <c:v>27.603859708353411</c:v>
                </c:pt>
                <c:pt idx="2762">
                  <c:v>27.61385870835511</c:v>
                </c:pt>
                <c:pt idx="2763">
                  <c:v>27.623856708349194</c:v>
                </c:pt>
                <c:pt idx="2764">
                  <c:v>27.633855708350893</c:v>
                </c:pt>
                <c:pt idx="2765">
                  <c:v>27.643853708344977</c:v>
                </c:pt>
                <c:pt idx="2766">
                  <c:v>27.653852708346676</c:v>
                </c:pt>
                <c:pt idx="2767">
                  <c:v>27.66385070834076</c:v>
                </c:pt>
                <c:pt idx="2768">
                  <c:v>27.673849708342459</c:v>
                </c:pt>
                <c:pt idx="2769">
                  <c:v>27.683847708336543</c:v>
                </c:pt>
                <c:pt idx="2770">
                  <c:v>27.693846708338242</c:v>
                </c:pt>
                <c:pt idx="2771">
                  <c:v>27.70384470836143</c:v>
                </c:pt>
                <c:pt idx="2772">
                  <c:v>27.713843708334025</c:v>
                </c:pt>
                <c:pt idx="2773">
                  <c:v>27.723841708357213</c:v>
                </c:pt>
                <c:pt idx="2774">
                  <c:v>27.733840708358912</c:v>
                </c:pt>
                <c:pt idx="2775">
                  <c:v>27.743838708352996</c:v>
                </c:pt>
                <c:pt idx="2776">
                  <c:v>27.753837708354695</c:v>
                </c:pt>
                <c:pt idx="2777">
                  <c:v>27.763835708348779</c:v>
                </c:pt>
                <c:pt idx="2778">
                  <c:v>27.773834708350478</c:v>
                </c:pt>
                <c:pt idx="2779">
                  <c:v>27.783832708344562</c:v>
                </c:pt>
                <c:pt idx="2780">
                  <c:v>27.793830708338646</c:v>
                </c:pt>
                <c:pt idx="2781">
                  <c:v>27.803829708340345</c:v>
                </c:pt>
                <c:pt idx="2782">
                  <c:v>27.813827708334429</c:v>
                </c:pt>
                <c:pt idx="2783">
                  <c:v>27.823825833358569</c:v>
                </c:pt>
                <c:pt idx="2784">
                  <c:v>27.833823833352653</c:v>
                </c:pt>
                <c:pt idx="2785">
                  <c:v>27.843822833354352</c:v>
                </c:pt>
                <c:pt idx="2786">
                  <c:v>27.853820833348436</c:v>
                </c:pt>
                <c:pt idx="2787">
                  <c:v>27.863819833350135</c:v>
                </c:pt>
                <c:pt idx="2788">
                  <c:v>27.873817833344219</c:v>
                </c:pt>
                <c:pt idx="2789">
                  <c:v>27.883816833345918</c:v>
                </c:pt>
                <c:pt idx="2790">
                  <c:v>27.893814833340002</c:v>
                </c:pt>
                <c:pt idx="2791">
                  <c:v>27.903813833341701</c:v>
                </c:pt>
                <c:pt idx="2792">
                  <c:v>27.913811833335785</c:v>
                </c:pt>
                <c:pt idx="2793">
                  <c:v>27.923810833337484</c:v>
                </c:pt>
                <c:pt idx="2794">
                  <c:v>27.933808833360672</c:v>
                </c:pt>
                <c:pt idx="2795">
                  <c:v>27.943807833333267</c:v>
                </c:pt>
                <c:pt idx="2796">
                  <c:v>27.953805833356455</c:v>
                </c:pt>
                <c:pt idx="2797">
                  <c:v>27.963804833358154</c:v>
                </c:pt>
                <c:pt idx="2798">
                  <c:v>27.973802833352238</c:v>
                </c:pt>
                <c:pt idx="2799">
                  <c:v>27.983801833353937</c:v>
                </c:pt>
                <c:pt idx="2800">
                  <c:v>27.993799833348021</c:v>
                </c:pt>
                <c:pt idx="2801">
                  <c:v>28.00379883334972</c:v>
                </c:pt>
                <c:pt idx="2802">
                  <c:v>28.013796833343804</c:v>
                </c:pt>
                <c:pt idx="2803">
                  <c:v>28.023795833345503</c:v>
                </c:pt>
                <c:pt idx="2804">
                  <c:v>28.033793833339587</c:v>
                </c:pt>
                <c:pt idx="2805">
                  <c:v>28.043792833341286</c:v>
                </c:pt>
                <c:pt idx="2806">
                  <c:v>28.05379083333537</c:v>
                </c:pt>
                <c:pt idx="2807">
                  <c:v>28.063788833358558</c:v>
                </c:pt>
                <c:pt idx="2808">
                  <c:v>28.073787833360257</c:v>
                </c:pt>
                <c:pt idx="2809">
                  <c:v>28.083785833354341</c:v>
                </c:pt>
                <c:pt idx="2810">
                  <c:v>28.09378483335604</c:v>
                </c:pt>
                <c:pt idx="2811">
                  <c:v>28.103782833350124</c:v>
                </c:pt>
                <c:pt idx="2812">
                  <c:v>28.113781833351823</c:v>
                </c:pt>
                <c:pt idx="2813">
                  <c:v>28.123779833345907</c:v>
                </c:pt>
                <c:pt idx="2814">
                  <c:v>28.133778833347606</c:v>
                </c:pt>
                <c:pt idx="2815">
                  <c:v>28.14377683334169</c:v>
                </c:pt>
                <c:pt idx="2816">
                  <c:v>28.153775833343389</c:v>
                </c:pt>
                <c:pt idx="2817">
                  <c:v>28.163773833337473</c:v>
                </c:pt>
                <c:pt idx="2818">
                  <c:v>28.173772833339171</c:v>
                </c:pt>
                <c:pt idx="2819">
                  <c:v>28.183770833333256</c:v>
                </c:pt>
                <c:pt idx="2820">
                  <c:v>28.193769833334954</c:v>
                </c:pt>
                <c:pt idx="2821">
                  <c:v>28.203767833358143</c:v>
                </c:pt>
                <c:pt idx="2822">
                  <c:v>28.213766833359841</c:v>
                </c:pt>
                <c:pt idx="2823">
                  <c:v>28.223764833353925</c:v>
                </c:pt>
                <c:pt idx="2824">
                  <c:v>28.233763833355624</c:v>
                </c:pt>
                <c:pt idx="2825">
                  <c:v>28.243761833349708</c:v>
                </c:pt>
                <c:pt idx="2826">
                  <c:v>28.253760833351407</c:v>
                </c:pt>
                <c:pt idx="2827">
                  <c:v>28.263758833345491</c:v>
                </c:pt>
                <c:pt idx="2828">
                  <c:v>28.27375783334719</c:v>
                </c:pt>
                <c:pt idx="2829">
                  <c:v>28.283755833341274</c:v>
                </c:pt>
                <c:pt idx="2830">
                  <c:v>28.293754833342973</c:v>
                </c:pt>
                <c:pt idx="2831">
                  <c:v>28.303752833337057</c:v>
                </c:pt>
                <c:pt idx="2832">
                  <c:v>28.313750833360245</c:v>
                </c:pt>
                <c:pt idx="2833">
                  <c:v>28.323749833361944</c:v>
                </c:pt>
                <c:pt idx="2834">
                  <c:v>28.333747833356028</c:v>
                </c:pt>
                <c:pt idx="2835">
                  <c:v>28.343746833357727</c:v>
                </c:pt>
                <c:pt idx="2836">
                  <c:v>28.353744833351811</c:v>
                </c:pt>
                <c:pt idx="2837">
                  <c:v>28.36374383335351</c:v>
                </c:pt>
                <c:pt idx="2838">
                  <c:v>28.373741833347594</c:v>
                </c:pt>
                <c:pt idx="2839">
                  <c:v>28.383740833349293</c:v>
                </c:pt>
                <c:pt idx="2840">
                  <c:v>28.393738833343377</c:v>
                </c:pt>
                <c:pt idx="2841">
                  <c:v>28.403737833345076</c:v>
                </c:pt>
                <c:pt idx="2842">
                  <c:v>28.41373583333916</c:v>
                </c:pt>
                <c:pt idx="2843">
                  <c:v>28.423734833340859</c:v>
                </c:pt>
                <c:pt idx="2844">
                  <c:v>28.433732833334943</c:v>
                </c:pt>
                <c:pt idx="2845">
                  <c:v>28.443731833336642</c:v>
                </c:pt>
                <c:pt idx="2846">
                  <c:v>28.45372983335983</c:v>
                </c:pt>
                <c:pt idx="2847">
                  <c:v>28.463728833361529</c:v>
                </c:pt>
                <c:pt idx="2848">
                  <c:v>28.473726833355613</c:v>
                </c:pt>
                <c:pt idx="2849">
                  <c:v>28.483725833357312</c:v>
                </c:pt>
                <c:pt idx="2850">
                  <c:v>28.493723833351396</c:v>
                </c:pt>
                <c:pt idx="2851">
                  <c:v>28.503722833353095</c:v>
                </c:pt>
                <c:pt idx="2852">
                  <c:v>28.513720833347179</c:v>
                </c:pt>
                <c:pt idx="2853">
                  <c:v>28.523719833348878</c:v>
                </c:pt>
                <c:pt idx="2854">
                  <c:v>28.533717833342962</c:v>
                </c:pt>
                <c:pt idx="2855">
                  <c:v>28.543716833344661</c:v>
                </c:pt>
                <c:pt idx="2856">
                  <c:v>28.553714833338745</c:v>
                </c:pt>
                <c:pt idx="2857">
                  <c:v>28.563713833340444</c:v>
                </c:pt>
                <c:pt idx="2858">
                  <c:v>28.573711833334528</c:v>
                </c:pt>
                <c:pt idx="2859">
                  <c:v>28.583710833336227</c:v>
                </c:pt>
                <c:pt idx="2860">
                  <c:v>28.593708833359415</c:v>
                </c:pt>
                <c:pt idx="2861">
                  <c:v>28.603706833353499</c:v>
                </c:pt>
                <c:pt idx="2862">
                  <c:v>28.613705833355198</c:v>
                </c:pt>
                <c:pt idx="2863">
                  <c:v>28.623703833349282</c:v>
                </c:pt>
                <c:pt idx="2864">
                  <c:v>28.633702833350981</c:v>
                </c:pt>
                <c:pt idx="2865">
                  <c:v>28.643700833345065</c:v>
                </c:pt>
                <c:pt idx="2866">
                  <c:v>28.653699833346764</c:v>
                </c:pt>
                <c:pt idx="2867">
                  <c:v>28.663697833340848</c:v>
                </c:pt>
                <c:pt idx="2868">
                  <c:v>28.673696833342547</c:v>
                </c:pt>
                <c:pt idx="2869">
                  <c:v>28.683694833336631</c:v>
                </c:pt>
                <c:pt idx="2870">
                  <c:v>28.69369383333833</c:v>
                </c:pt>
                <c:pt idx="2871">
                  <c:v>28.703691833361518</c:v>
                </c:pt>
                <c:pt idx="2872">
                  <c:v>28.713690833334113</c:v>
                </c:pt>
                <c:pt idx="2873">
                  <c:v>28.723688833357301</c:v>
                </c:pt>
                <c:pt idx="2874">
                  <c:v>28.733687833358999</c:v>
                </c:pt>
                <c:pt idx="2875">
                  <c:v>28.743685833353084</c:v>
                </c:pt>
                <c:pt idx="2876">
                  <c:v>28.753684833354782</c:v>
                </c:pt>
                <c:pt idx="2877">
                  <c:v>28.763682833348867</c:v>
                </c:pt>
                <c:pt idx="2878">
                  <c:v>28.773681833350565</c:v>
                </c:pt>
                <c:pt idx="2879">
                  <c:v>28.78367983334465</c:v>
                </c:pt>
                <c:pt idx="2880">
                  <c:v>28.793678833346348</c:v>
                </c:pt>
                <c:pt idx="2881">
                  <c:v>28.803676833340432</c:v>
                </c:pt>
                <c:pt idx="2882">
                  <c:v>28.813675833342131</c:v>
                </c:pt>
                <c:pt idx="2883">
                  <c:v>28.823673625010997</c:v>
                </c:pt>
                <c:pt idx="2884">
                  <c:v>28.833672625012696</c:v>
                </c:pt>
                <c:pt idx="2885">
                  <c:v>28.84367062500678</c:v>
                </c:pt>
                <c:pt idx="2886">
                  <c:v>28.853669625008479</c:v>
                </c:pt>
                <c:pt idx="2887">
                  <c:v>28.863667625002563</c:v>
                </c:pt>
                <c:pt idx="2888">
                  <c:v>28.873666625004262</c:v>
                </c:pt>
                <c:pt idx="2889">
                  <c:v>28.88366462502745</c:v>
                </c:pt>
                <c:pt idx="2890">
                  <c:v>28.893663625000045</c:v>
                </c:pt>
                <c:pt idx="2891">
                  <c:v>28.903661625023233</c:v>
                </c:pt>
                <c:pt idx="2892">
                  <c:v>28.913660625024932</c:v>
                </c:pt>
                <c:pt idx="2893">
                  <c:v>28.923658625019016</c:v>
                </c:pt>
                <c:pt idx="2894">
                  <c:v>28.9336566250131</c:v>
                </c:pt>
                <c:pt idx="2895">
                  <c:v>28.943655625014799</c:v>
                </c:pt>
                <c:pt idx="2896">
                  <c:v>28.953654625016497</c:v>
                </c:pt>
                <c:pt idx="2897">
                  <c:v>28.963652625010582</c:v>
                </c:pt>
                <c:pt idx="2898">
                  <c:v>28.973650625004666</c:v>
                </c:pt>
                <c:pt idx="2899">
                  <c:v>28.983649625006365</c:v>
                </c:pt>
                <c:pt idx="2900">
                  <c:v>28.993647625000449</c:v>
                </c:pt>
                <c:pt idx="2901">
                  <c:v>29.003646625002148</c:v>
                </c:pt>
                <c:pt idx="2902">
                  <c:v>29.013644625025336</c:v>
                </c:pt>
                <c:pt idx="2903">
                  <c:v>29.023643625027034</c:v>
                </c:pt>
                <c:pt idx="2904">
                  <c:v>29.033641625021119</c:v>
                </c:pt>
                <c:pt idx="2905">
                  <c:v>29.043640625022817</c:v>
                </c:pt>
                <c:pt idx="2906">
                  <c:v>29.053638625016902</c:v>
                </c:pt>
                <c:pt idx="2907">
                  <c:v>29.0636376250186</c:v>
                </c:pt>
                <c:pt idx="2908">
                  <c:v>29.073635625012685</c:v>
                </c:pt>
                <c:pt idx="2909">
                  <c:v>29.083634625014383</c:v>
                </c:pt>
                <c:pt idx="2910">
                  <c:v>29.093632625008468</c:v>
                </c:pt>
                <c:pt idx="2911">
                  <c:v>29.103631625010166</c:v>
                </c:pt>
                <c:pt idx="2912">
                  <c:v>29.113629625004251</c:v>
                </c:pt>
                <c:pt idx="2913">
                  <c:v>29.123628625005949</c:v>
                </c:pt>
                <c:pt idx="2914">
                  <c:v>29.133626625000034</c:v>
                </c:pt>
                <c:pt idx="2915">
                  <c:v>29.143625625001732</c:v>
                </c:pt>
                <c:pt idx="2916">
                  <c:v>29.15362362502492</c:v>
                </c:pt>
                <c:pt idx="2917">
                  <c:v>29.163622625026619</c:v>
                </c:pt>
                <c:pt idx="2918">
                  <c:v>29.173620625020703</c:v>
                </c:pt>
                <c:pt idx="2919">
                  <c:v>29.183619625022402</c:v>
                </c:pt>
                <c:pt idx="2920">
                  <c:v>29.193617625016486</c:v>
                </c:pt>
                <c:pt idx="2921">
                  <c:v>29.203616625018185</c:v>
                </c:pt>
                <c:pt idx="2922">
                  <c:v>29.213614625012269</c:v>
                </c:pt>
                <c:pt idx="2923">
                  <c:v>29.223613625013968</c:v>
                </c:pt>
                <c:pt idx="2924">
                  <c:v>29.233611625008052</c:v>
                </c:pt>
                <c:pt idx="2925">
                  <c:v>29.243610625009751</c:v>
                </c:pt>
                <c:pt idx="2926">
                  <c:v>29.253608625003835</c:v>
                </c:pt>
                <c:pt idx="2927">
                  <c:v>29.263607625005534</c:v>
                </c:pt>
                <c:pt idx="2928">
                  <c:v>29.273605625028722</c:v>
                </c:pt>
                <c:pt idx="2929">
                  <c:v>29.283604625001317</c:v>
                </c:pt>
                <c:pt idx="2930">
                  <c:v>29.293602625024505</c:v>
                </c:pt>
                <c:pt idx="2931">
                  <c:v>29.303601625026204</c:v>
                </c:pt>
                <c:pt idx="2932">
                  <c:v>29.313599625020288</c:v>
                </c:pt>
                <c:pt idx="2933">
                  <c:v>29.323598625021987</c:v>
                </c:pt>
                <c:pt idx="2934">
                  <c:v>29.333596625016071</c:v>
                </c:pt>
                <c:pt idx="2935">
                  <c:v>29.34359562501777</c:v>
                </c:pt>
                <c:pt idx="2936">
                  <c:v>29.353593625011854</c:v>
                </c:pt>
                <c:pt idx="2937">
                  <c:v>29.363592625013553</c:v>
                </c:pt>
                <c:pt idx="2938">
                  <c:v>29.373590625007637</c:v>
                </c:pt>
                <c:pt idx="2939">
                  <c:v>29.383589625009336</c:v>
                </c:pt>
                <c:pt idx="2940">
                  <c:v>29.39358762500342</c:v>
                </c:pt>
                <c:pt idx="2941">
                  <c:v>29.403586625005119</c:v>
                </c:pt>
                <c:pt idx="2942">
                  <c:v>29.413584625028307</c:v>
                </c:pt>
                <c:pt idx="2943">
                  <c:v>29.423583625000902</c:v>
                </c:pt>
                <c:pt idx="2944">
                  <c:v>29.43358162502409</c:v>
                </c:pt>
                <c:pt idx="2945">
                  <c:v>29.443579625018174</c:v>
                </c:pt>
                <c:pt idx="2946">
                  <c:v>29.453578625019873</c:v>
                </c:pt>
                <c:pt idx="2947">
                  <c:v>29.463576625013957</c:v>
                </c:pt>
                <c:pt idx="2948">
                  <c:v>29.473575625015656</c:v>
                </c:pt>
                <c:pt idx="2949">
                  <c:v>29.48357362500974</c:v>
                </c:pt>
                <c:pt idx="2950">
                  <c:v>29.493572625011439</c:v>
                </c:pt>
                <c:pt idx="2951">
                  <c:v>29.503570625005523</c:v>
                </c:pt>
                <c:pt idx="2952">
                  <c:v>29.513569625007221</c:v>
                </c:pt>
                <c:pt idx="2953">
                  <c:v>29.523567625001306</c:v>
                </c:pt>
                <c:pt idx="2954">
                  <c:v>29.533566625003004</c:v>
                </c:pt>
                <c:pt idx="2955">
                  <c:v>29.543564625026193</c:v>
                </c:pt>
                <c:pt idx="2956">
                  <c:v>29.553563625027891</c:v>
                </c:pt>
                <c:pt idx="2957">
                  <c:v>29.563561625021975</c:v>
                </c:pt>
                <c:pt idx="2958">
                  <c:v>29.573560625023674</c:v>
                </c:pt>
                <c:pt idx="2959">
                  <c:v>29.583558625017758</c:v>
                </c:pt>
                <c:pt idx="2960">
                  <c:v>29.593557625019457</c:v>
                </c:pt>
                <c:pt idx="2961">
                  <c:v>29.603555625013541</c:v>
                </c:pt>
                <c:pt idx="2962">
                  <c:v>29.61355462501524</c:v>
                </c:pt>
                <c:pt idx="2963">
                  <c:v>29.623552625009324</c:v>
                </c:pt>
                <c:pt idx="2964">
                  <c:v>29.633551625011023</c:v>
                </c:pt>
                <c:pt idx="2965">
                  <c:v>29.643549625005107</c:v>
                </c:pt>
                <c:pt idx="2966">
                  <c:v>29.653548625006806</c:v>
                </c:pt>
                <c:pt idx="2967">
                  <c:v>29.66354662500089</c:v>
                </c:pt>
                <c:pt idx="2968">
                  <c:v>29.673545625002589</c:v>
                </c:pt>
                <c:pt idx="2969">
                  <c:v>29.683543625025777</c:v>
                </c:pt>
                <c:pt idx="2970">
                  <c:v>29.693542625027476</c:v>
                </c:pt>
                <c:pt idx="2971">
                  <c:v>29.70354062502156</c:v>
                </c:pt>
                <c:pt idx="2972">
                  <c:v>29.713539625023259</c:v>
                </c:pt>
                <c:pt idx="2973">
                  <c:v>29.723537625017343</c:v>
                </c:pt>
                <c:pt idx="2974">
                  <c:v>29.733536625019042</c:v>
                </c:pt>
                <c:pt idx="2975">
                  <c:v>29.743534625013126</c:v>
                </c:pt>
                <c:pt idx="2976">
                  <c:v>29.753533625014825</c:v>
                </c:pt>
                <c:pt idx="2977">
                  <c:v>29.763531625008909</c:v>
                </c:pt>
                <c:pt idx="2978">
                  <c:v>29.773530625010608</c:v>
                </c:pt>
                <c:pt idx="2979">
                  <c:v>29.783528625004692</c:v>
                </c:pt>
                <c:pt idx="2980">
                  <c:v>29.793527625006391</c:v>
                </c:pt>
                <c:pt idx="2981">
                  <c:v>29.803525625000475</c:v>
                </c:pt>
                <c:pt idx="2982">
                  <c:v>29.813524625002174</c:v>
                </c:pt>
                <c:pt idx="2983">
                  <c:v>29.823522625025362</c:v>
                </c:pt>
                <c:pt idx="2984">
                  <c:v>29.833522500004619</c:v>
                </c:pt>
                <c:pt idx="2985">
                  <c:v>29.843520500027807</c:v>
                </c:pt>
                <c:pt idx="2986">
                  <c:v>29.853519500000402</c:v>
                </c:pt>
                <c:pt idx="2987">
                  <c:v>29.86351750002359</c:v>
                </c:pt>
                <c:pt idx="2988">
                  <c:v>29.873516500025289</c:v>
                </c:pt>
                <c:pt idx="2989">
                  <c:v>29.883514500019373</c:v>
                </c:pt>
                <c:pt idx="2990">
                  <c:v>29.893513500021072</c:v>
                </c:pt>
                <c:pt idx="2991">
                  <c:v>29.903511500015156</c:v>
                </c:pt>
                <c:pt idx="2992">
                  <c:v>29.913510500016855</c:v>
                </c:pt>
                <c:pt idx="2993">
                  <c:v>29.923508500010939</c:v>
                </c:pt>
                <c:pt idx="2994">
                  <c:v>29.933507500012638</c:v>
                </c:pt>
                <c:pt idx="2995">
                  <c:v>29.943505500006722</c:v>
                </c:pt>
                <c:pt idx="2996">
                  <c:v>29.953504500008421</c:v>
                </c:pt>
                <c:pt idx="2997">
                  <c:v>29.963502500002505</c:v>
                </c:pt>
                <c:pt idx="2998">
                  <c:v>29.973501500004204</c:v>
                </c:pt>
                <c:pt idx="2999">
                  <c:v>29.983499500027392</c:v>
                </c:pt>
                <c:pt idx="3000">
                  <c:v>29.993498499999987</c:v>
                </c:pt>
                <c:pt idx="3001">
                  <c:v>30.003496500023175</c:v>
                </c:pt>
                <c:pt idx="3002">
                  <c:v>30.013495500024874</c:v>
                </c:pt>
                <c:pt idx="3003">
                  <c:v>30.023493500018958</c:v>
                </c:pt>
                <c:pt idx="3004">
                  <c:v>30.033492500020657</c:v>
                </c:pt>
                <c:pt idx="3005">
                  <c:v>30.043490500014741</c:v>
                </c:pt>
                <c:pt idx="3006">
                  <c:v>30.05348950001644</c:v>
                </c:pt>
                <c:pt idx="3007">
                  <c:v>30.063487500010524</c:v>
                </c:pt>
                <c:pt idx="3008">
                  <c:v>30.073486500012223</c:v>
                </c:pt>
                <c:pt idx="3009">
                  <c:v>30.083484500006307</c:v>
                </c:pt>
                <c:pt idx="3010">
                  <c:v>30.093483500008006</c:v>
                </c:pt>
                <c:pt idx="3011">
                  <c:v>30.10348150000209</c:v>
                </c:pt>
                <c:pt idx="3012">
                  <c:v>30.113480500003789</c:v>
                </c:pt>
                <c:pt idx="3013">
                  <c:v>30.123478500026977</c:v>
                </c:pt>
                <c:pt idx="3014">
                  <c:v>30.133477500028675</c:v>
                </c:pt>
                <c:pt idx="3015">
                  <c:v>30.14347550002276</c:v>
                </c:pt>
                <c:pt idx="3016">
                  <c:v>30.153474500024458</c:v>
                </c:pt>
                <c:pt idx="3017">
                  <c:v>30.163472500018543</c:v>
                </c:pt>
                <c:pt idx="3018">
                  <c:v>30.173471500020241</c:v>
                </c:pt>
                <c:pt idx="3019">
                  <c:v>30.183469500014326</c:v>
                </c:pt>
                <c:pt idx="3020">
                  <c:v>30.193468500016024</c:v>
                </c:pt>
                <c:pt idx="3021">
                  <c:v>30.203466500010109</c:v>
                </c:pt>
                <c:pt idx="3022">
                  <c:v>30.213465500011807</c:v>
                </c:pt>
                <c:pt idx="3023">
                  <c:v>30.223463500005892</c:v>
                </c:pt>
                <c:pt idx="3024">
                  <c:v>30.23346250000759</c:v>
                </c:pt>
                <c:pt idx="3025">
                  <c:v>30.243460500001675</c:v>
                </c:pt>
                <c:pt idx="3026">
                  <c:v>30.253459500003373</c:v>
                </c:pt>
                <c:pt idx="3027">
                  <c:v>30.263457500026561</c:v>
                </c:pt>
                <c:pt idx="3028">
                  <c:v>30.27345650002826</c:v>
                </c:pt>
                <c:pt idx="3029">
                  <c:v>30.283454500022344</c:v>
                </c:pt>
                <c:pt idx="3030">
                  <c:v>30.293453500024043</c:v>
                </c:pt>
                <c:pt idx="3031">
                  <c:v>30.303451500018127</c:v>
                </c:pt>
                <c:pt idx="3032">
                  <c:v>30.313450500019826</c:v>
                </c:pt>
                <c:pt idx="3033">
                  <c:v>30.32344850001391</c:v>
                </c:pt>
                <c:pt idx="3034">
                  <c:v>30.333447500015609</c:v>
                </c:pt>
                <c:pt idx="3035">
                  <c:v>30.343445500009693</c:v>
                </c:pt>
                <c:pt idx="3036">
                  <c:v>30.353444500011392</c:v>
                </c:pt>
                <c:pt idx="3037">
                  <c:v>30.363442500005476</c:v>
                </c:pt>
                <c:pt idx="3038">
                  <c:v>30.373441500007175</c:v>
                </c:pt>
                <c:pt idx="3039">
                  <c:v>30.383439500001259</c:v>
                </c:pt>
                <c:pt idx="3040">
                  <c:v>30.393438500002958</c:v>
                </c:pt>
                <c:pt idx="3041">
                  <c:v>30.403436500026146</c:v>
                </c:pt>
                <c:pt idx="3042">
                  <c:v>30.413435500027845</c:v>
                </c:pt>
                <c:pt idx="3043">
                  <c:v>30.423433500021929</c:v>
                </c:pt>
                <c:pt idx="3044">
                  <c:v>30.433432500023628</c:v>
                </c:pt>
                <c:pt idx="3045">
                  <c:v>30.443430500017712</c:v>
                </c:pt>
                <c:pt idx="3046">
                  <c:v>30.453429500019411</c:v>
                </c:pt>
                <c:pt idx="3047">
                  <c:v>30.463427500013495</c:v>
                </c:pt>
                <c:pt idx="3048">
                  <c:v>30.473426500015194</c:v>
                </c:pt>
                <c:pt idx="3049">
                  <c:v>30.483424500009278</c:v>
                </c:pt>
                <c:pt idx="3050">
                  <c:v>30.493423500010977</c:v>
                </c:pt>
                <c:pt idx="3051">
                  <c:v>30.503421500005061</c:v>
                </c:pt>
                <c:pt idx="3052">
                  <c:v>30.51342050000676</c:v>
                </c:pt>
                <c:pt idx="3053">
                  <c:v>30.523418500000844</c:v>
                </c:pt>
                <c:pt idx="3054">
                  <c:v>30.533416500024032</c:v>
                </c:pt>
                <c:pt idx="3055">
                  <c:v>30.543415500025731</c:v>
                </c:pt>
                <c:pt idx="3056">
                  <c:v>30.553414500027429</c:v>
                </c:pt>
                <c:pt idx="3057">
                  <c:v>30.563412500021514</c:v>
                </c:pt>
                <c:pt idx="3058">
                  <c:v>30.573411500023212</c:v>
                </c:pt>
                <c:pt idx="3059">
                  <c:v>30.583409500017297</c:v>
                </c:pt>
                <c:pt idx="3060">
                  <c:v>30.593408500018995</c:v>
                </c:pt>
                <c:pt idx="3061">
                  <c:v>30.603406500013079</c:v>
                </c:pt>
                <c:pt idx="3062">
                  <c:v>30.613405500014778</c:v>
                </c:pt>
                <c:pt idx="3063">
                  <c:v>30.623403500008862</c:v>
                </c:pt>
                <c:pt idx="3064">
                  <c:v>30.633402500010561</c:v>
                </c:pt>
                <c:pt idx="3065">
                  <c:v>30.643400500004645</c:v>
                </c:pt>
                <c:pt idx="3066">
                  <c:v>30.653399500006344</c:v>
                </c:pt>
                <c:pt idx="3067">
                  <c:v>30.663397500000428</c:v>
                </c:pt>
                <c:pt idx="3068">
                  <c:v>30.673396500002127</c:v>
                </c:pt>
                <c:pt idx="3069">
                  <c:v>30.683394500025315</c:v>
                </c:pt>
                <c:pt idx="3070">
                  <c:v>30.693392500019399</c:v>
                </c:pt>
                <c:pt idx="3071">
                  <c:v>30.703391500021098</c:v>
                </c:pt>
                <c:pt idx="3072">
                  <c:v>30.713390500022797</c:v>
                </c:pt>
                <c:pt idx="3073">
                  <c:v>30.723388500016881</c:v>
                </c:pt>
                <c:pt idx="3074">
                  <c:v>30.73338750001858</c:v>
                </c:pt>
                <c:pt idx="3075">
                  <c:v>30.743385500012664</c:v>
                </c:pt>
                <c:pt idx="3076">
                  <c:v>30.753384500014363</c:v>
                </c:pt>
                <c:pt idx="3077">
                  <c:v>30.763382500008447</c:v>
                </c:pt>
                <c:pt idx="3078">
                  <c:v>30.773381500010146</c:v>
                </c:pt>
                <c:pt idx="3079">
                  <c:v>30.78337950000423</c:v>
                </c:pt>
                <c:pt idx="3080">
                  <c:v>30.793378500005929</c:v>
                </c:pt>
                <c:pt idx="3081">
                  <c:v>30.803376500000013</c:v>
                </c:pt>
                <c:pt idx="3082">
                  <c:v>30.813375500001712</c:v>
                </c:pt>
                <c:pt idx="3083">
                  <c:v>30.8233735000249</c:v>
                </c:pt>
                <c:pt idx="3084">
                  <c:v>30.833372125023743</c:v>
                </c:pt>
                <c:pt idx="3085">
                  <c:v>30.843370125017827</c:v>
                </c:pt>
                <c:pt idx="3086">
                  <c:v>30.853369125019526</c:v>
                </c:pt>
                <c:pt idx="3087">
                  <c:v>30.86336712501361</c:v>
                </c:pt>
                <c:pt idx="3088">
                  <c:v>30.873366125015309</c:v>
                </c:pt>
                <c:pt idx="3089">
                  <c:v>30.883364125009393</c:v>
                </c:pt>
                <c:pt idx="3090">
                  <c:v>30.893363125011092</c:v>
                </c:pt>
                <c:pt idx="3091">
                  <c:v>30.903361125005176</c:v>
                </c:pt>
                <c:pt idx="3092">
                  <c:v>30.913360125006875</c:v>
                </c:pt>
                <c:pt idx="3093">
                  <c:v>30.923358125000959</c:v>
                </c:pt>
                <c:pt idx="3094">
                  <c:v>30.933357125002658</c:v>
                </c:pt>
                <c:pt idx="3095">
                  <c:v>30.943355125025846</c:v>
                </c:pt>
                <c:pt idx="3096">
                  <c:v>30.953354125027545</c:v>
                </c:pt>
                <c:pt idx="3097">
                  <c:v>30.963352125021629</c:v>
                </c:pt>
                <c:pt idx="3098">
                  <c:v>30.973351125023328</c:v>
                </c:pt>
                <c:pt idx="3099">
                  <c:v>30.983349125017412</c:v>
                </c:pt>
                <c:pt idx="3100">
                  <c:v>30.993348125019111</c:v>
                </c:pt>
                <c:pt idx="3101">
                  <c:v>31.003346125013195</c:v>
                </c:pt>
                <c:pt idx="3102">
                  <c:v>31.013345125014894</c:v>
                </c:pt>
                <c:pt idx="3103">
                  <c:v>31.023343125008978</c:v>
                </c:pt>
                <c:pt idx="3104">
                  <c:v>31.033342125010677</c:v>
                </c:pt>
                <c:pt idx="3105">
                  <c:v>31.043340125004761</c:v>
                </c:pt>
                <c:pt idx="3106">
                  <c:v>31.05333912500646</c:v>
                </c:pt>
                <c:pt idx="3107">
                  <c:v>31.063337125000544</c:v>
                </c:pt>
                <c:pt idx="3108">
                  <c:v>31.073336125002243</c:v>
                </c:pt>
                <c:pt idx="3109">
                  <c:v>31.083334125025431</c:v>
                </c:pt>
                <c:pt idx="3110">
                  <c:v>31.093333125027129</c:v>
                </c:pt>
                <c:pt idx="3111">
                  <c:v>31.103331125021214</c:v>
                </c:pt>
                <c:pt idx="3112">
                  <c:v>31.113330125022912</c:v>
                </c:pt>
                <c:pt idx="3113">
                  <c:v>31.123328125016997</c:v>
                </c:pt>
                <c:pt idx="3114">
                  <c:v>31.133327125018695</c:v>
                </c:pt>
                <c:pt idx="3115">
                  <c:v>31.14332512501278</c:v>
                </c:pt>
                <c:pt idx="3116">
                  <c:v>31.153324125014478</c:v>
                </c:pt>
                <c:pt idx="3117">
                  <c:v>31.163322125008563</c:v>
                </c:pt>
                <c:pt idx="3118">
                  <c:v>31.173321125010261</c:v>
                </c:pt>
                <c:pt idx="3119">
                  <c:v>31.183319125004346</c:v>
                </c:pt>
                <c:pt idx="3120">
                  <c:v>31.193318125006044</c:v>
                </c:pt>
                <c:pt idx="3121">
                  <c:v>31.203316125000129</c:v>
                </c:pt>
                <c:pt idx="3122">
                  <c:v>31.213315125001827</c:v>
                </c:pt>
                <c:pt idx="3123">
                  <c:v>31.223313125025015</c:v>
                </c:pt>
                <c:pt idx="3124">
                  <c:v>31.233312125026714</c:v>
                </c:pt>
                <c:pt idx="3125">
                  <c:v>31.243310125020798</c:v>
                </c:pt>
                <c:pt idx="3126">
                  <c:v>31.253309125022497</c:v>
                </c:pt>
                <c:pt idx="3127">
                  <c:v>31.263307125016581</c:v>
                </c:pt>
                <c:pt idx="3128">
                  <c:v>31.27330612501828</c:v>
                </c:pt>
                <c:pt idx="3129">
                  <c:v>31.283304125012364</c:v>
                </c:pt>
                <c:pt idx="3130">
                  <c:v>31.293303125014063</c:v>
                </c:pt>
                <c:pt idx="3131">
                  <c:v>31.303301125008147</c:v>
                </c:pt>
                <c:pt idx="3132">
                  <c:v>31.313300125009846</c:v>
                </c:pt>
                <c:pt idx="3133">
                  <c:v>31.32329812500393</c:v>
                </c:pt>
                <c:pt idx="3134">
                  <c:v>31.333297125005629</c:v>
                </c:pt>
                <c:pt idx="3135">
                  <c:v>31.343295125028817</c:v>
                </c:pt>
                <c:pt idx="3136">
                  <c:v>31.353294125001412</c:v>
                </c:pt>
                <c:pt idx="3137">
                  <c:v>31.3632921250246</c:v>
                </c:pt>
                <c:pt idx="3138">
                  <c:v>31.373291125026299</c:v>
                </c:pt>
                <c:pt idx="3139">
                  <c:v>31.383289125020383</c:v>
                </c:pt>
                <c:pt idx="3140">
                  <c:v>31.393288125022082</c:v>
                </c:pt>
                <c:pt idx="3141">
                  <c:v>31.403286125016166</c:v>
                </c:pt>
                <c:pt idx="3142">
                  <c:v>31.413285125017865</c:v>
                </c:pt>
                <c:pt idx="3143">
                  <c:v>31.423283125011949</c:v>
                </c:pt>
                <c:pt idx="3144">
                  <c:v>31.433282125013648</c:v>
                </c:pt>
                <c:pt idx="3145">
                  <c:v>31.443280125007732</c:v>
                </c:pt>
                <c:pt idx="3146">
                  <c:v>31.453279125009431</c:v>
                </c:pt>
                <c:pt idx="3147">
                  <c:v>31.463277125003515</c:v>
                </c:pt>
                <c:pt idx="3148">
                  <c:v>31.473276125005214</c:v>
                </c:pt>
                <c:pt idx="3149">
                  <c:v>31.483274125028402</c:v>
                </c:pt>
                <c:pt idx="3150">
                  <c:v>31.493273125000997</c:v>
                </c:pt>
                <c:pt idx="3151">
                  <c:v>31.503271125024185</c:v>
                </c:pt>
                <c:pt idx="3152">
                  <c:v>31.513270125025883</c:v>
                </c:pt>
                <c:pt idx="3153">
                  <c:v>31.523268125019968</c:v>
                </c:pt>
                <c:pt idx="3154">
                  <c:v>31.533267125021666</c:v>
                </c:pt>
                <c:pt idx="3155">
                  <c:v>31.543265125015751</c:v>
                </c:pt>
                <c:pt idx="3156">
                  <c:v>31.553264125017449</c:v>
                </c:pt>
                <c:pt idx="3157">
                  <c:v>31.563262125011533</c:v>
                </c:pt>
                <c:pt idx="3158">
                  <c:v>31.573261125013232</c:v>
                </c:pt>
                <c:pt idx="3159">
                  <c:v>31.583259125007316</c:v>
                </c:pt>
                <c:pt idx="3160">
                  <c:v>31.593258125009015</c:v>
                </c:pt>
                <c:pt idx="3161">
                  <c:v>31.603256125003099</c:v>
                </c:pt>
                <c:pt idx="3162">
                  <c:v>31.613255125004798</c:v>
                </c:pt>
                <c:pt idx="3163">
                  <c:v>31.623253125027986</c:v>
                </c:pt>
                <c:pt idx="3164">
                  <c:v>31.633252125000581</c:v>
                </c:pt>
                <c:pt idx="3165">
                  <c:v>31.643250125023769</c:v>
                </c:pt>
                <c:pt idx="3166">
                  <c:v>31.653249125025468</c:v>
                </c:pt>
                <c:pt idx="3167">
                  <c:v>31.663247125019552</c:v>
                </c:pt>
                <c:pt idx="3168">
                  <c:v>31.673246125021251</c:v>
                </c:pt>
                <c:pt idx="3169">
                  <c:v>31.68324512502295</c:v>
                </c:pt>
                <c:pt idx="3170">
                  <c:v>31.693243125017034</c:v>
                </c:pt>
                <c:pt idx="3171">
                  <c:v>31.703242125018733</c:v>
                </c:pt>
                <c:pt idx="3172">
                  <c:v>31.713240125012817</c:v>
                </c:pt>
                <c:pt idx="3173">
                  <c:v>31.723239125014516</c:v>
                </c:pt>
                <c:pt idx="3174">
                  <c:v>31.7332371250086</c:v>
                </c:pt>
                <c:pt idx="3175">
                  <c:v>31.743236125010299</c:v>
                </c:pt>
                <c:pt idx="3176">
                  <c:v>31.753234125004383</c:v>
                </c:pt>
                <c:pt idx="3177">
                  <c:v>31.763233125006082</c:v>
                </c:pt>
                <c:pt idx="3178">
                  <c:v>31.773231125000166</c:v>
                </c:pt>
                <c:pt idx="3179">
                  <c:v>31.783230125001865</c:v>
                </c:pt>
                <c:pt idx="3180">
                  <c:v>31.793228125025053</c:v>
                </c:pt>
                <c:pt idx="3181">
                  <c:v>31.803227125026751</c:v>
                </c:pt>
                <c:pt idx="3182">
                  <c:v>31.813225125020836</c:v>
                </c:pt>
                <c:pt idx="3183">
                  <c:v>31.823224125022534</c:v>
                </c:pt>
                <c:pt idx="3184">
                  <c:v>31.833222458342789</c:v>
                </c:pt>
                <c:pt idx="3185">
                  <c:v>31.843221458344487</c:v>
                </c:pt>
                <c:pt idx="3186">
                  <c:v>31.853219458338572</c:v>
                </c:pt>
                <c:pt idx="3187">
                  <c:v>31.86321845834027</c:v>
                </c:pt>
                <c:pt idx="3188">
                  <c:v>31.873216458334355</c:v>
                </c:pt>
                <c:pt idx="3189">
                  <c:v>31.883215458336053</c:v>
                </c:pt>
                <c:pt idx="3190">
                  <c:v>31.893213458359241</c:v>
                </c:pt>
                <c:pt idx="3191">
                  <c:v>31.90321245836094</c:v>
                </c:pt>
                <c:pt idx="3192">
                  <c:v>31.913210458355024</c:v>
                </c:pt>
                <c:pt idx="3193">
                  <c:v>31.923209458356723</c:v>
                </c:pt>
                <c:pt idx="3194">
                  <c:v>31.933207458350807</c:v>
                </c:pt>
                <c:pt idx="3195">
                  <c:v>31.943206458352506</c:v>
                </c:pt>
                <c:pt idx="3196">
                  <c:v>31.95320445834659</c:v>
                </c:pt>
                <c:pt idx="3197">
                  <c:v>31.963203458348289</c:v>
                </c:pt>
                <c:pt idx="3198">
                  <c:v>31.973201458342373</c:v>
                </c:pt>
                <c:pt idx="3199">
                  <c:v>31.983200458344072</c:v>
                </c:pt>
                <c:pt idx="3200">
                  <c:v>31.993198458338156</c:v>
                </c:pt>
                <c:pt idx="3201">
                  <c:v>32.003197458339855</c:v>
                </c:pt>
                <c:pt idx="3202">
                  <c:v>32.013195458333939</c:v>
                </c:pt>
                <c:pt idx="3203">
                  <c:v>32.023194458335638</c:v>
                </c:pt>
                <c:pt idx="3204">
                  <c:v>32.033192458358826</c:v>
                </c:pt>
                <c:pt idx="3205">
                  <c:v>32.043191458360525</c:v>
                </c:pt>
                <c:pt idx="3206">
                  <c:v>32.053189458354609</c:v>
                </c:pt>
                <c:pt idx="3207">
                  <c:v>32.063188458356308</c:v>
                </c:pt>
                <c:pt idx="3208">
                  <c:v>32.073186458350392</c:v>
                </c:pt>
                <c:pt idx="3209">
                  <c:v>32.083185458352091</c:v>
                </c:pt>
                <c:pt idx="3210">
                  <c:v>32.093183458346175</c:v>
                </c:pt>
                <c:pt idx="3211">
                  <c:v>32.103182458347874</c:v>
                </c:pt>
                <c:pt idx="3212">
                  <c:v>32.113180458341958</c:v>
                </c:pt>
                <c:pt idx="3213">
                  <c:v>32.123179458343657</c:v>
                </c:pt>
                <c:pt idx="3214">
                  <c:v>32.133178458345355</c:v>
                </c:pt>
                <c:pt idx="3215">
                  <c:v>32.14317645833944</c:v>
                </c:pt>
                <c:pt idx="3216">
                  <c:v>32.153175458341138</c:v>
                </c:pt>
                <c:pt idx="3217">
                  <c:v>32.163173458335223</c:v>
                </c:pt>
                <c:pt idx="3218">
                  <c:v>32.173172458336921</c:v>
                </c:pt>
                <c:pt idx="3219">
                  <c:v>32.183170458360109</c:v>
                </c:pt>
                <c:pt idx="3220">
                  <c:v>32.193169458361808</c:v>
                </c:pt>
                <c:pt idx="3221">
                  <c:v>32.203167458355892</c:v>
                </c:pt>
                <c:pt idx="3222">
                  <c:v>32.213166458357591</c:v>
                </c:pt>
                <c:pt idx="3223">
                  <c:v>32.223164458351675</c:v>
                </c:pt>
                <c:pt idx="3224">
                  <c:v>32.233163458353374</c:v>
                </c:pt>
                <c:pt idx="3225">
                  <c:v>32.243161458347458</c:v>
                </c:pt>
                <c:pt idx="3226">
                  <c:v>32.253160458349157</c:v>
                </c:pt>
                <c:pt idx="3227">
                  <c:v>32.263158458343241</c:v>
                </c:pt>
                <c:pt idx="3228">
                  <c:v>32.27315745834494</c:v>
                </c:pt>
                <c:pt idx="3229">
                  <c:v>32.283155458339024</c:v>
                </c:pt>
                <c:pt idx="3230">
                  <c:v>32.293154458340723</c:v>
                </c:pt>
                <c:pt idx="3231">
                  <c:v>32.303152458334807</c:v>
                </c:pt>
                <c:pt idx="3232">
                  <c:v>32.313151458336506</c:v>
                </c:pt>
                <c:pt idx="3233">
                  <c:v>32.323149458359694</c:v>
                </c:pt>
                <c:pt idx="3234">
                  <c:v>32.333148458361393</c:v>
                </c:pt>
                <c:pt idx="3235">
                  <c:v>32.343146458355477</c:v>
                </c:pt>
                <c:pt idx="3236">
                  <c:v>32.353145458357176</c:v>
                </c:pt>
                <c:pt idx="3237">
                  <c:v>32.36314345835126</c:v>
                </c:pt>
                <c:pt idx="3238">
                  <c:v>32.373142458352959</c:v>
                </c:pt>
                <c:pt idx="3239">
                  <c:v>32.383140458347043</c:v>
                </c:pt>
                <c:pt idx="3240">
                  <c:v>32.393139458348742</c:v>
                </c:pt>
                <c:pt idx="3241">
                  <c:v>32.403137458342826</c:v>
                </c:pt>
                <c:pt idx="3242">
                  <c:v>32.413136458344525</c:v>
                </c:pt>
                <c:pt idx="3243">
                  <c:v>32.423134458338609</c:v>
                </c:pt>
                <c:pt idx="3244">
                  <c:v>32.433133458340308</c:v>
                </c:pt>
                <c:pt idx="3245">
                  <c:v>32.443131458334392</c:v>
                </c:pt>
                <c:pt idx="3246">
                  <c:v>32.453130458336091</c:v>
                </c:pt>
                <c:pt idx="3247">
                  <c:v>32.463128458359279</c:v>
                </c:pt>
                <c:pt idx="3248">
                  <c:v>32.473127458360977</c:v>
                </c:pt>
                <c:pt idx="3249">
                  <c:v>32.483125458355062</c:v>
                </c:pt>
                <c:pt idx="3250">
                  <c:v>32.49312445835676</c:v>
                </c:pt>
                <c:pt idx="3251">
                  <c:v>32.503122458350845</c:v>
                </c:pt>
                <c:pt idx="3252">
                  <c:v>32.513121458352543</c:v>
                </c:pt>
                <c:pt idx="3253">
                  <c:v>32.523120458354242</c:v>
                </c:pt>
                <c:pt idx="3254">
                  <c:v>32.533118458348326</c:v>
                </c:pt>
                <c:pt idx="3255">
                  <c:v>32.543117458350025</c:v>
                </c:pt>
                <c:pt idx="3256">
                  <c:v>32.553115458344109</c:v>
                </c:pt>
                <c:pt idx="3257">
                  <c:v>32.563114458345808</c:v>
                </c:pt>
                <c:pt idx="3258">
                  <c:v>32.573112458339892</c:v>
                </c:pt>
                <c:pt idx="3259">
                  <c:v>32.583111458341591</c:v>
                </c:pt>
                <c:pt idx="3260">
                  <c:v>32.593109458335675</c:v>
                </c:pt>
                <c:pt idx="3261">
                  <c:v>32.603108458337374</c:v>
                </c:pt>
                <c:pt idx="3262">
                  <c:v>32.613106458360562</c:v>
                </c:pt>
                <c:pt idx="3263">
                  <c:v>32.623105458362261</c:v>
                </c:pt>
                <c:pt idx="3264">
                  <c:v>32.633103458356345</c:v>
                </c:pt>
                <c:pt idx="3265">
                  <c:v>32.643102458358044</c:v>
                </c:pt>
                <c:pt idx="3266">
                  <c:v>32.653100458352128</c:v>
                </c:pt>
                <c:pt idx="3267">
                  <c:v>32.663099458353827</c:v>
                </c:pt>
                <c:pt idx="3268">
                  <c:v>32.673097458347911</c:v>
                </c:pt>
                <c:pt idx="3269">
                  <c:v>32.68309645834961</c:v>
                </c:pt>
                <c:pt idx="3270">
                  <c:v>32.693094458343694</c:v>
                </c:pt>
                <c:pt idx="3271">
                  <c:v>32.703093458345393</c:v>
                </c:pt>
                <c:pt idx="3272">
                  <c:v>32.713091458339477</c:v>
                </c:pt>
                <c:pt idx="3273">
                  <c:v>32.723090458341176</c:v>
                </c:pt>
                <c:pt idx="3274">
                  <c:v>32.73308845833526</c:v>
                </c:pt>
                <c:pt idx="3275">
                  <c:v>32.743087458336959</c:v>
                </c:pt>
                <c:pt idx="3276">
                  <c:v>32.753085458360147</c:v>
                </c:pt>
                <c:pt idx="3277">
                  <c:v>32.763084458361845</c:v>
                </c:pt>
                <c:pt idx="3278">
                  <c:v>32.77308245835593</c:v>
                </c:pt>
                <c:pt idx="3279">
                  <c:v>32.783081458357628</c:v>
                </c:pt>
                <c:pt idx="3280">
                  <c:v>32.793079458351713</c:v>
                </c:pt>
                <c:pt idx="3281">
                  <c:v>32.803078458353411</c:v>
                </c:pt>
                <c:pt idx="3282">
                  <c:v>32.81307745835511</c:v>
                </c:pt>
                <c:pt idx="3283">
                  <c:v>32.823075458349194</c:v>
                </c:pt>
                <c:pt idx="3284">
                  <c:v>32.833074500027578</c:v>
                </c:pt>
                <c:pt idx="3285">
                  <c:v>32.843072500021663</c:v>
                </c:pt>
                <c:pt idx="3286">
                  <c:v>32.853071500023361</c:v>
                </c:pt>
                <c:pt idx="3287">
                  <c:v>32.863069500017446</c:v>
                </c:pt>
                <c:pt idx="3288">
                  <c:v>32.873068500019144</c:v>
                </c:pt>
                <c:pt idx="3289">
                  <c:v>32.883066500013229</c:v>
                </c:pt>
                <c:pt idx="3290">
                  <c:v>32.893065500014927</c:v>
                </c:pt>
                <c:pt idx="3291">
                  <c:v>32.903063500009011</c:v>
                </c:pt>
                <c:pt idx="3292">
                  <c:v>32.91306250001071</c:v>
                </c:pt>
                <c:pt idx="3293">
                  <c:v>32.923060500004794</c:v>
                </c:pt>
                <c:pt idx="3294">
                  <c:v>32.933059500006493</c:v>
                </c:pt>
                <c:pt idx="3295">
                  <c:v>32.943057500000577</c:v>
                </c:pt>
                <c:pt idx="3296">
                  <c:v>32.953056500002276</c:v>
                </c:pt>
                <c:pt idx="3297">
                  <c:v>32.963054500025464</c:v>
                </c:pt>
                <c:pt idx="3298">
                  <c:v>32.973053500027163</c:v>
                </c:pt>
                <c:pt idx="3299">
                  <c:v>32.983051500021247</c:v>
                </c:pt>
                <c:pt idx="3300">
                  <c:v>32.993050500022946</c:v>
                </c:pt>
                <c:pt idx="3301">
                  <c:v>33.00304850001703</c:v>
                </c:pt>
                <c:pt idx="3302">
                  <c:v>33.013047500018729</c:v>
                </c:pt>
                <c:pt idx="3303">
                  <c:v>33.023045500012813</c:v>
                </c:pt>
                <c:pt idx="3304">
                  <c:v>33.033044500014512</c:v>
                </c:pt>
                <c:pt idx="3305">
                  <c:v>33.043042500008596</c:v>
                </c:pt>
                <c:pt idx="3306">
                  <c:v>33.053041500010295</c:v>
                </c:pt>
                <c:pt idx="3307">
                  <c:v>33.063039500004379</c:v>
                </c:pt>
                <c:pt idx="3308">
                  <c:v>33.073038500006078</c:v>
                </c:pt>
                <c:pt idx="3309">
                  <c:v>33.083036500000162</c:v>
                </c:pt>
                <c:pt idx="3310">
                  <c:v>33.093035500001861</c:v>
                </c:pt>
                <c:pt idx="3311">
                  <c:v>33.103033500025049</c:v>
                </c:pt>
                <c:pt idx="3312">
                  <c:v>33.113032500026748</c:v>
                </c:pt>
                <c:pt idx="3313">
                  <c:v>33.123031500028446</c:v>
                </c:pt>
                <c:pt idx="3314">
                  <c:v>33.133029500022531</c:v>
                </c:pt>
                <c:pt idx="3315">
                  <c:v>33.143028500024229</c:v>
                </c:pt>
                <c:pt idx="3316">
                  <c:v>33.153026500018314</c:v>
                </c:pt>
                <c:pt idx="3317">
                  <c:v>33.163025500020012</c:v>
                </c:pt>
                <c:pt idx="3318">
                  <c:v>33.173023500014096</c:v>
                </c:pt>
                <c:pt idx="3319">
                  <c:v>33.183022500015795</c:v>
                </c:pt>
                <c:pt idx="3320">
                  <c:v>33.193020500009879</c:v>
                </c:pt>
                <c:pt idx="3321">
                  <c:v>33.203019500011578</c:v>
                </c:pt>
                <c:pt idx="3322">
                  <c:v>33.213017500005662</c:v>
                </c:pt>
                <c:pt idx="3323">
                  <c:v>33.223016500007361</c:v>
                </c:pt>
                <c:pt idx="3324">
                  <c:v>33.233014500001445</c:v>
                </c:pt>
                <c:pt idx="3325">
                  <c:v>33.243013500003144</c:v>
                </c:pt>
                <c:pt idx="3326">
                  <c:v>33.253011500026332</c:v>
                </c:pt>
                <c:pt idx="3327">
                  <c:v>33.263010500028031</c:v>
                </c:pt>
                <c:pt idx="3328">
                  <c:v>33.273008500022115</c:v>
                </c:pt>
                <c:pt idx="3329">
                  <c:v>33.283007500023814</c:v>
                </c:pt>
                <c:pt idx="3330">
                  <c:v>33.293005500017898</c:v>
                </c:pt>
                <c:pt idx="3331">
                  <c:v>33.303004500019597</c:v>
                </c:pt>
                <c:pt idx="3332">
                  <c:v>33.313002500013681</c:v>
                </c:pt>
                <c:pt idx="3333">
                  <c:v>33.32300150001538</c:v>
                </c:pt>
                <c:pt idx="3334">
                  <c:v>33.332999500009464</c:v>
                </c:pt>
                <c:pt idx="3335">
                  <c:v>33.342998500011163</c:v>
                </c:pt>
                <c:pt idx="3336">
                  <c:v>33.352996500005247</c:v>
                </c:pt>
                <c:pt idx="3337">
                  <c:v>33.362995500006946</c:v>
                </c:pt>
                <c:pt idx="3338">
                  <c:v>33.372994500008645</c:v>
                </c:pt>
                <c:pt idx="3339">
                  <c:v>33.382992500002729</c:v>
                </c:pt>
                <c:pt idx="3340">
                  <c:v>33.392991500004428</c:v>
                </c:pt>
                <c:pt idx="3341">
                  <c:v>33.402989500027616</c:v>
                </c:pt>
                <c:pt idx="3342">
                  <c:v>33.41298850000021</c:v>
                </c:pt>
                <c:pt idx="3343">
                  <c:v>33.422986500023399</c:v>
                </c:pt>
                <c:pt idx="3344">
                  <c:v>33.432985500025097</c:v>
                </c:pt>
                <c:pt idx="3345">
                  <c:v>33.442983500019182</c:v>
                </c:pt>
                <c:pt idx="3346">
                  <c:v>33.45298250002088</c:v>
                </c:pt>
                <c:pt idx="3347">
                  <c:v>33.462980500014964</c:v>
                </c:pt>
                <c:pt idx="3348">
                  <c:v>33.472979500016663</c:v>
                </c:pt>
                <c:pt idx="3349">
                  <c:v>33.482977500010747</c:v>
                </c:pt>
                <c:pt idx="3350">
                  <c:v>33.492976500012446</c:v>
                </c:pt>
                <c:pt idx="3351">
                  <c:v>33.50297450000653</c:v>
                </c:pt>
                <c:pt idx="3352">
                  <c:v>33.512973500008229</c:v>
                </c:pt>
                <c:pt idx="3353">
                  <c:v>33.522971500002313</c:v>
                </c:pt>
                <c:pt idx="3354">
                  <c:v>33.532970500004012</c:v>
                </c:pt>
                <c:pt idx="3355">
                  <c:v>33.5429685000272</c:v>
                </c:pt>
                <c:pt idx="3356">
                  <c:v>33.552967500028899</c:v>
                </c:pt>
                <c:pt idx="3357">
                  <c:v>33.562965500022983</c:v>
                </c:pt>
                <c:pt idx="3358">
                  <c:v>33.572964500024682</c:v>
                </c:pt>
                <c:pt idx="3359">
                  <c:v>33.582963500026381</c:v>
                </c:pt>
                <c:pt idx="3360">
                  <c:v>33.592961500020465</c:v>
                </c:pt>
                <c:pt idx="3361">
                  <c:v>33.602960500022164</c:v>
                </c:pt>
                <c:pt idx="3362">
                  <c:v>33.612958500016248</c:v>
                </c:pt>
                <c:pt idx="3363">
                  <c:v>33.622957500017947</c:v>
                </c:pt>
                <c:pt idx="3364">
                  <c:v>33.632955500012031</c:v>
                </c:pt>
                <c:pt idx="3365">
                  <c:v>33.64295450001373</c:v>
                </c:pt>
                <c:pt idx="3366">
                  <c:v>33.652952500007814</c:v>
                </c:pt>
                <c:pt idx="3367">
                  <c:v>33.662951500009513</c:v>
                </c:pt>
                <c:pt idx="3368">
                  <c:v>33.672949500003597</c:v>
                </c:pt>
                <c:pt idx="3369">
                  <c:v>33.682948500005296</c:v>
                </c:pt>
                <c:pt idx="3370">
                  <c:v>33.692946500028484</c:v>
                </c:pt>
                <c:pt idx="3371">
                  <c:v>33.702945500001078</c:v>
                </c:pt>
                <c:pt idx="3372">
                  <c:v>33.712943500024267</c:v>
                </c:pt>
                <c:pt idx="3373">
                  <c:v>33.722942500025965</c:v>
                </c:pt>
                <c:pt idx="3374">
                  <c:v>33.73294050002005</c:v>
                </c:pt>
                <c:pt idx="3375">
                  <c:v>33.742939500021748</c:v>
                </c:pt>
                <c:pt idx="3376">
                  <c:v>33.752937500015832</c:v>
                </c:pt>
                <c:pt idx="3377">
                  <c:v>33.762936500017531</c:v>
                </c:pt>
                <c:pt idx="3378">
                  <c:v>33.772934500011615</c:v>
                </c:pt>
                <c:pt idx="3379">
                  <c:v>33.782933500013314</c:v>
                </c:pt>
                <c:pt idx="3380">
                  <c:v>33.792931500007398</c:v>
                </c:pt>
                <c:pt idx="3381">
                  <c:v>33.802930500009097</c:v>
                </c:pt>
                <c:pt idx="3382">
                  <c:v>33.812928500003181</c:v>
                </c:pt>
                <c:pt idx="3383">
                  <c:v>33.82292750000488</c:v>
                </c:pt>
                <c:pt idx="3384">
                  <c:v>33.832926708360901</c:v>
                </c:pt>
                <c:pt idx="3385">
                  <c:v>33.842924708354985</c:v>
                </c:pt>
                <c:pt idx="3386">
                  <c:v>33.852923708356684</c:v>
                </c:pt>
                <c:pt idx="3387">
                  <c:v>33.862921708350768</c:v>
                </c:pt>
                <c:pt idx="3388">
                  <c:v>33.872920708352467</c:v>
                </c:pt>
                <c:pt idx="3389">
                  <c:v>33.882918708346551</c:v>
                </c:pt>
                <c:pt idx="3390">
                  <c:v>33.89291770834825</c:v>
                </c:pt>
                <c:pt idx="3391">
                  <c:v>33.902915708342334</c:v>
                </c:pt>
                <c:pt idx="3392">
                  <c:v>33.912914708344033</c:v>
                </c:pt>
                <c:pt idx="3393">
                  <c:v>33.922912708338117</c:v>
                </c:pt>
                <c:pt idx="3394">
                  <c:v>33.932911708339816</c:v>
                </c:pt>
                <c:pt idx="3395">
                  <c:v>33.9429097083339</c:v>
                </c:pt>
                <c:pt idx="3396">
                  <c:v>33.952908708335599</c:v>
                </c:pt>
                <c:pt idx="3397">
                  <c:v>33.962906708358787</c:v>
                </c:pt>
                <c:pt idx="3398">
                  <c:v>33.972905708360486</c:v>
                </c:pt>
                <c:pt idx="3399">
                  <c:v>33.98290370835457</c:v>
                </c:pt>
                <c:pt idx="3400">
                  <c:v>33.992902708356269</c:v>
                </c:pt>
                <c:pt idx="3401">
                  <c:v>34.002900708350353</c:v>
                </c:pt>
                <c:pt idx="3402">
                  <c:v>34.012899708352052</c:v>
                </c:pt>
                <c:pt idx="3403">
                  <c:v>34.022897708346136</c:v>
                </c:pt>
                <c:pt idx="3404">
                  <c:v>34.032896708347835</c:v>
                </c:pt>
                <c:pt idx="3405">
                  <c:v>34.042895708349533</c:v>
                </c:pt>
                <c:pt idx="3406">
                  <c:v>34.052893708343618</c:v>
                </c:pt>
                <c:pt idx="3407">
                  <c:v>34.062892708345316</c:v>
                </c:pt>
                <c:pt idx="3408">
                  <c:v>34.072890708339401</c:v>
                </c:pt>
                <c:pt idx="3409">
                  <c:v>34.082889708341099</c:v>
                </c:pt>
                <c:pt idx="3410">
                  <c:v>34.092887708335184</c:v>
                </c:pt>
                <c:pt idx="3411">
                  <c:v>34.102886708336882</c:v>
                </c:pt>
                <c:pt idx="3412">
                  <c:v>34.11288470836007</c:v>
                </c:pt>
                <c:pt idx="3413">
                  <c:v>34.122883708361769</c:v>
                </c:pt>
                <c:pt idx="3414">
                  <c:v>34.132881708355853</c:v>
                </c:pt>
                <c:pt idx="3415">
                  <c:v>34.142880708357552</c:v>
                </c:pt>
                <c:pt idx="3416">
                  <c:v>34.152878708351636</c:v>
                </c:pt>
                <c:pt idx="3417">
                  <c:v>34.162877708353335</c:v>
                </c:pt>
                <c:pt idx="3418">
                  <c:v>34.172875708347419</c:v>
                </c:pt>
                <c:pt idx="3419">
                  <c:v>34.182874708349118</c:v>
                </c:pt>
                <c:pt idx="3420">
                  <c:v>34.192872708343202</c:v>
                </c:pt>
                <c:pt idx="3421">
                  <c:v>34.202871708344901</c:v>
                </c:pt>
                <c:pt idx="3422">
                  <c:v>34.212869708338985</c:v>
                </c:pt>
                <c:pt idx="3423">
                  <c:v>34.222868708340684</c:v>
                </c:pt>
                <c:pt idx="3424">
                  <c:v>34.232867708342383</c:v>
                </c:pt>
                <c:pt idx="3425">
                  <c:v>34.242865708336467</c:v>
                </c:pt>
                <c:pt idx="3426">
                  <c:v>34.252864708338166</c:v>
                </c:pt>
                <c:pt idx="3427">
                  <c:v>34.262862708361354</c:v>
                </c:pt>
                <c:pt idx="3428">
                  <c:v>34.272861708333949</c:v>
                </c:pt>
                <c:pt idx="3429">
                  <c:v>34.282859708357137</c:v>
                </c:pt>
                <c:pt idx="3430">
                  <c:v>34.292858708358835</c:v>
                </c:pt>
                <c:pt idx="3431">
                  <c:v>34.30285670835292</c:v>
                </c:pt>
                <c:pt idx="3432">
                  <c:v>34.312855708354618</c:v>
                </c:pt>
                <c:pt idx="3433">
                  <c:v>34.322853708348703</c:v>
                </c:pt>
                <c:pt idx="3434">
                  <c:v>34.332852708350401</c:v>
                </c:pt>
                <c:pt idx="3435">
                  <c:v>34.342850708344486</c:v>
                </c:pt>
                <c:pt idx="3436">
                  <c:v>34.352849708346184</c:v>
                </c:pt>
                <c:pt idx="3437">
                  <c:v>34.362847708340269</c:v>
                </c:pt>
                <c:pt idx="3438">
                  <c:v>34.372846708341967</c:v>
                </c:pt>
                <c:pt idx="3439">
                  <c:v>34.382844708336052</c:v>
                </c:pt>
                <c:pt idx="3440">
                  <c:v>34.39284370833775</c:v>
                </c:pt>
                <c:pt idx="3441">
                  <c:v>34.402841708360938</c:v>
                </c:pt>
                <c:pt idx="3442">
                  <c:v>34.412840708333533</c:v>
                </c:pt>
                <c:pt idx="3443">
                  <c:v>34.422839708335232</c:v>
                </c:pt>
                <c:pt idx="3444">
                  <c:v>34.43283770835842</c:v>
                </c:pt>
                <c:pt idx="3445">
                  <c:v>34.442836708360119</c:v>
                </c:pt>
                <c:pt idx="3446">
                  <c:v>34.452834708354203</c:v>
                </c:pt>
                <c:pt idx="3447">
                  <c:v>34.462833708355902</c:v>
                </c:pt>
                <c:pt idx="3448">
                  <c:v>34.472831708349986</c:v>
                </c:pt>
                <c:pt idx="3449">
                  <c:v>34.482830708351685</c:v>
                </c:pt>
                <c:pt idx="3450">
                  <c:v>34.492828708345769</c:v>
                </c:pt>
                <c:pt idx="3451">
                  <c:v>34.502827708347468</c:v>
                </c:pt>
                <c:pt idx="3452">
                  <c:v>34.512825708341552</c:v>
                </c:pt>
                <c:pt idx="3453">
                  <c:v>34.522824708343251</c:v>
                </c:pt>
                <c:pt idx="3454">
                  <c:v>34.532822708337335</c:v>
                </c:pt>
                <c:pt idx="3455">
                  <c:v>34.542821708339034</c:v>
                </c:pt>
                <c:pt idx="3456">
                  <c:v>34.552819708362222</c:v>
                </c:pt>
                <c:pt idx="3457">
                  <c:v>34.562818708334817</c:v>
                </c:pt>
                <c:pt idx="3458">
                  <c:v>34.572816708358005</c:v>
                </c:pt>
                <c:pt idx="3459">
                  <c:v>34.582815708359703</c:v>
                </c:pt>
                <c:pt idx="3460">
                  <c:v>34.592813708353788</c:v>
                </c:pt>
                <c:pt idx="3461">
                  <c:v>34.602812708355486</c:v>
                </c:pt>
                <c:pt idx="3462">
                  <c:v>34.612811708357185</c:v>
                </c:pt>
                <c:pt idx="3463">
                  <c:v>34.622809708351269</c:v>
                </c:pt>
                <c:pt idx="3464">
                  <c:v>34.632808708352968</c:v>
                </c:pt>
                <c:pt idx="3465">
                  <c:v>34.642806708347052</c:v>
                </c:pt>
                <c:pt idx="3466">
                  <c:v>34.652805708348751</c:v>
                </c:pt>
                <c:pt idx="3467">
                  <c:v>34.662803708342835</c:v>
                </c:pt>
                <c:pt idx="3468">
                  <c:v>34.672802708344534</c:v>
                </c:pt>
                <c:pt idx="3469">
                  <c:v>34.682800708338618</c:v>
                </c:pt>
                <c:pt idx="3470">
                  <c:v>34.692799708340317</c:v>
                </c:pt>
                <c:pt idx="3471">
                  <c:v>34.702797708334401</c:v>
                </c:pt>
                <c:pt idx="3472">
                  <c:v>34.7127967083361</c:v>
                </c:pt>
                <c:pt idx="3473">
                  <c:v>34.722794708359288</c:v>
                </c:pt>
                <c:pt idx="3474">
                  <c:v>34.732793708360987</c:v>
                </c:pt>
                <c:pt idx="3475">
                  <c:v>34.742791708355071</c:v>
                </c:pt>
                <c:pt idx="3476">
                  <c:v>34.75279070835677</c:v>
                </c:pt>
                <c:pt idx="3477">
                  <c:v>34.762789708358468</c:v>
                </c:pt>
                <c:pt idx="3478">
                  <c:v>34.772787708352553</c:v>
                </c:pt>
                <c:pt idx="3479">
                  <c:v>34.782786708354251</c:v>
                </c:pt>
                <c:pt idx="3480">
                  <c:v>34.792784708348336</c:v>
                </c:pt>
                <c:pt idx="3481">
                  <c:v>34.802783708350034</c:v>
                </c:pt>
                <c:pt idx="3482">
                  <c:v>34.812781708344119</c:v>
                </c:pt>
                <c:pt idx="3483">
                  <c:v>34.822780708345817</c:v>
                </c:pt>
                <c:pt idx="3484">
                  <c:v>34.83277858333895</c:v>
                </c:pt>
                <c:pt idx="3485">
                  <c:v>34.842777583340649</c:v>
                </c:pt>
                <c:pt idx="3486">
                  <c:v>34.852775583334733</c:v>
                </c:pt>
                <c:pt idx="3487">
                  <c:v>34.862774583336432</c:v>
                </c:pt>
                <c:pt idx="3488">
                  <c:v>34.87277258335962</c:v>
                </c:pt>
                <c:pt idx="3489">
                  <c:v>34.882771583361318</c:v>
                </c:pt>
                <c:pt idx="3490">
                  <c:v>34.892769583355403</c:v>
                </c:pt>
                <c:pt idx="3491">
                  <c:v>34.902768583357101</c:v>
                </c:pt>
                <c:pt idx="3492">
                  <c:v>34.912766583351186</c:v>
                </c:pt>
                <c:pt idx="3493">
                  <c:v>34.922765583352884</c:v>
                </c:pt>
                <c:pt idx="3494">
                  <c:v>34.932764583354583</c:v>
                </c:pt>
                <c:pt idx="3495">
                  <c:v>34.942762583348667</c:v>
                </c:pt>
                <c:pt idx="3496">
                  <c:v>34.952761583350366</c:v>
                </c:pt>
                <c:pt idx="3497">
                  <c:v>34.96275958334445</c:v>
                </c:pt>
                <c:pt idx="3498">
                  <c:v>34.972758583346149</c:v>
                </c:pt>
                <c:pt idx="3499">
                  <c:v>34.982756583340233</c:v>
                </c:pt>
                <c:pt idx="3500">
                  <c:v>34.992755583341932</c:v>
                </c:pt>
                <c:pt idx="3501">
                  <c:v>35.002753583336016</c:v>
                </c:pt>
                <c:pt idx="3502">
                  <c:v>35.012752583337715</c:v>
                </c:pt>
                <c:pt idx="3503">
                  <c:v>35.022750583360903</c:v>
                </c:pt>
                <c:pt idx="3504">
                  <c:v>35.032749583333498</c:v>
                </c:pt>
                <c:pt idx="3505">
                  <c:v>35.042747583356686</c:v>
                </c:pt>
                <c:pt idx="3506">
                  <c:v>35.052746583358385</c:v>
                </c:pt>
                <c:pt idx="3507">
                  <c:v>35.062744583352469</c:v>
                </c:pt>
                <c:pt idx="3508">
                  <c:v>35.072743583354168</c:v>
                </c:pt>
                <c:pt idx="3509">
                  <c:v>35.082741583348252</c:v>
                </c:pt>
                <c:pt idx="3510">
                  <c:v>35.092740583349951</c:v>
                </c:pt>
                <c:pt idx="3511">
                  <c:v>35.102739583351649</c:v>
                </c:pt>
                <c:pt idx="3512">
                  <c:v>35.112737583345734</c:v>
                </c:pt>
                <c:pt idx="3513">
                  <c:v>35.122736583347432</c:v>
                </c:pt>
                <c:pt idx="3514">
                  <c:v>35.132734583341517</c:v>
                </c:pt>
                <c:pt idx="3515">
                  <c:v>35.142733583343215</c:v>
                </c:pt>
                <c:pt idx="3516">
                  <c:v>35.1527315833373</c:v>
                </c:pt>
                <c:pt idx="3517">
                  <c:v>35.162730583338998</c:v>
                </c:pt>
                <c:pt idx="3518">
                  <c:v>35.172728583362186</c:v>
                </c:pt>
                <c:pt idx="3519">
                  <c:v>35.182727583334781</c:v>
                </c:pt>
                <c:pt idx="3520">
                  <c:v>35.192725583357969</c:v>
                </c:pt>
                <c:pt idx="3521">
                  <c:v>35.202724583359668</c:v>
                </c:pt>
                <c:pt idx="3522">
                  <c:v>35.212722583353752</c:v>
                </c:pt>
                <c:pt idx="3523">
                  <c:v>35.222721583355451</c:v>
                </c:pt>
                <c:pt idx="3524">
                  <c:v>35.232719583349535</c:v>
                </c:pt>
                <c:pt idx="3525">
                  <c:v>35.242718583351234</c:v>
                </c:pt>
                <c:pt idx="3526">
                  <c:v>35.252717583352933</c:v>
                </c:pt>
                <c:pt idx="3527">
                  <c:v>35.262715583347017</c:v>
                </c:pt>
                <c:pt idx="3528">
                  <c:v>35.272714583348716</c:v>
                </c:pt>
                <c:pt idx="3529">
                  <c:v>35.2827125833428</c:v>
                </c:pt>
                <c:pt idx="3530">
                  <c:v>35.292711583344499</c:v>
                </c:pt>
                <c:pt idx="3531">
                  <c:v>35.302709583338583</c:v>
                </c:pt>
                <c:pt idx="3532">
                  <c:v>35.312708583340282</c:v>
                </c:pt>
                <c:pt idx="3533">
                  <c:v>35.322706583334366</c:v>
                </c:pt>
                <c:pt idx="3534">
                  <c:v>35.332705583336065</c:v>
                </c:pt>
                <c:pt idx="3535">
                  <c:v>35.342703583359253</c:v>
                </c:pt>
                <c:pt idx="3536">
                  <c:v>35.352702583360951</c:v>
                </c:pt>
                <c:pt idx="3537">
                  <c:v>35.362700583355036</c:v>
                </c:pt>
                <c:pt idx="3538">
                  <c:v>35.372699583356734</c:v>
                </c:pt>
                <c:pt idx="3539">
                  <c:v>35.382697583350819</c:v>
                </c:pt>
                <c:pt idx="3540">
                  <c:v>35.392696583352517</c:v>
                </c:pt>
                <c:pt idx="3541">
                  <c:v>35.402695583354216</c:v>
                </c:pt>
                <c:pt idx="3542">
                  <c:v>35.4126935833483</c:v>
                </c:pt>
                <c:pt idx="3543">
                  <c:v>35.422692583349999</c:v>
                </c:pt>
                <c:pt idx="3544">
                  <c:v>35.432690583344083</c:v>
                </c:pt>
                <c:pt idx="3545">
                  <c:v>35.442689583345782</c:v>
                </c:pt>
                <c:pt idx="3546">
                  <c:v>35.452687583339866</c:v>
                </c:pt>
                <c:pt idx="3547">
                  <c:v>35.462686583341565</c:v>
                </c:pt>
                <c:pt idx="3548">
                  <c:v>35.472684583335649</c:v>
                </c:pt>
                <c:pt idx="3549">
                  <c:v>35.482683583337348</c:v>
                </c:pt>
                <c:pt idx="3550">
                  <c:v>35.492681583360536</c:v>
                </c:pt>
                <c:pt idx="3551">
                  <c:v>35.502680583362235</c:v>
                </c:pt>
                <c:pt idx="3552">
                  <c:v>35.512678583356319</c:v>
                </c:pt>
                <c:pt idx="3553">
                  <c:v>35.522677583358018</c:v>
                </c:pt>
                <c:pt idx="3554">
                  <c:v>35.532675583352102</c:v>
                </c:pt>
                <c:pt idx="3555">
                  <c:v>35.542674583353801</c:v>
                </c:pt>
                <c:pt idx="3556">
                  <c:v>35.552673583355499</c:v>
                </c:pt>
                <c:pt idx="3557">
                  <c:v>35.562671583349584</c:v>
                </c:pt>
                <c:pt idx="3558">
                  <c:v>35.572670583351282</c:v>
                </c:pt>
                <c:pt idx="3559">
                  <c:v>35.582668583345367</c:v>
                </c:pt>
                <c:pt idx="3560">
                  <c:v>35.592667583347065</c:v>
                </c:pt>
                <c:pt idx="3561">
                  <c:v>35.60266558334115</c:v>
                </c:pt>
                <c:pt idx="3562">
                  <c:v>35.612664583342848</c:v>
                </c:pt>
                <c:pt idx="3563">
                  <c:v>35.622662583336933</c:v>
                </c:pt>
                <c:pt idx="3564">
                  <c:v>35.632661583338631</c:v>
                </c:pt>
                <c:pt idx="3565">
                  <c:v>35.642659583361819</c:v>
                </c:pt>
                <c:pt idx="3566">
                  <c:v>35.652658583334414</c:v>
                </c:pt>
                <c:pt idx="3567">
                  <c:v>35.662656583357602</c:v>
                </c:pt>
                <c:pt idx="3568">
                  <c:v>35.672655583359301</c:v>
                </c:pt>
                <c:pt idx="3569">
                  <c:v>35.682654583361</c:v>
                </c:pt>
                <c:pt idx="3570">
                  <c:v>35.692652583355084</c:v>
                </c:pt>
                <c:pt idx="3571">
                  <c:v>35.702651583356783</c:v>
                </c:pt>
                <c:pt idx="3572">
                  <c:v>35.712649583350867</c:v>
                </c:pt>
                <c:pt idx="3573">
                  <c:v>35.722648583352566</c:v>
                </c:pt>
                <c:pt idx="3574">
                  <c:v>35.73264658334665</c:v>
                </c:pt>
                <c:pt idx="3575">
                  <c:v>35.742645583348349</c:v>
                </c:pt>
                <c:pt idx="3576">
                  <c:v>35.752643583342433</c:v>
                </c:pt>
                <c:pt idx="3577">
                  <c:v>35.762642583344132</c:v>
                </c:pt>
                <c:pt idx="3578">
                  <c:v>35.772640583338216</c:v>
                </c:pt>
                <c:pt idx="3579">
                  <c:v>35.782639583339915</c:v>
                </c:pt>
                <c:pt idx="3580">
                  <c:v>35.792637583333999</c:v>
                </c:pt>
                <c:pt idx="3581">
                  <c:v>35.802636583335698</c:v>
                </c:pt>
                <c:pt idx="3582">
                  <c:v>35.812635583337396</c:v>
                </c:pt>
                <c:pt idx="3583">
                  <c:v>35.822633583360584</c:v>
                </c:pt>
                <c:pt idx="3584">
                  <c:v>35.83263233336038</c:v>
                </c:pt>
                <c:pt idx="3585">
                  <c:v>35.842630333354464</c:v>
                </c:pt>
                <c:pt idx="3586">
                  <c:v>35.852629333356163</c:v>
                </c:pt>
                <c:pt idx="3587">
                  <c:v>35.862627333350247</c:v>
                </c:pt>
                <c:pt idx="3588">
                  <c:v>35.872626333351946</c:v>
                </c:pt>
                <c:pt idx="3589">
                  <c:v>35.88262433334603</c:v>
                </c:pt>
                <c:pt idx="3590">
                  <c:v>35.892623333347728</c:v>
                </c:pt>
                <c:pt idx="3591">
                  <c:v>35.902621333341813</c:v>
                </c:pt>
                <c:pt idx="3592">
                  <c:v>35.912620333343511</c:v>
                </c:pt>
                <c:pt idx="3593">
                  <c:v>35.922618333337596</c:v>
                </c:pt>
                <c:pt idx="3594">
                  <c:v>35.932617333339294</c:v>
                </c:pt>
                <c:pt idx="3595">
                  <c:v>35.942615333333379</c:v>
                </c:pt>
                <c:pt idx="3596">
                  <c:v>35.952614333335077</c:v>
                </c:pt>
                <c:pt idx="3597">
                  <c:v>35.962613333336776</c:v>
                </c:pt>
                <c:pt idx="3598">
                  <c:v>35.972611333359964</c:v>
                </c:pt>
                <c:pt idx="3599">
                  <c:v>35.982610333361663</c:v>
                </c:pt>
                <c:pt idx="3600">
                  <c:v>35.992608333355747</c:v>
                </c:pt>
                <c:pt idx="3601">
                  <c:v>36.002607333357446</c:v>
                </c:pt>
                <c:pt idx="3602">
                  <c:v>36.01260533335153</c:v>
                </c:pt>
                <c:pt idx="3603">
                  <c:v>36.022604333353229</c:v>
                </c:pt>
                <c:pt idx="3604">
                  <c:v>36.032602333347313</c:v>
                </c:pt>
                <c:pt idx="3605">
                  <c:v>36.042601333349012</c:v>
                </c:pt>
                <c:pt idx="3606">
                  <c:v>36.052599333343096</c:v>
                </c:pt>
                <c:pt idx="3607">
                  <c:v>36.062598333344795</c:v>
                </c:pt>
                <c:pt idx="3608">
                  <c:v>36.072596333338879</c:v>
                </c:pt>
                <c:pt idx="3609">
                  <c:v>36.082595333340578</c:v>
                </c:pt>
                <c:pt idx="3610">
                  <c:v>36.092593333334662</c:v>
                </c:pt>
                <c:pt idx="3611">
                  <c:v>36.102592333336361</c:v>
                </c:pt>
                <c:pt idx="3612">
                  <c:v>36.112591333338059</c:v>
                </c:pt>
                <c:pt idx="3613">
                  <c:v>36.122589333361248</c:v>
                </c:pt>
                <c:pt idx="3614">
                  <c:v>36.132588333333842</c:v>
                </c:pt>
                <c:pt idx="3615">
                  <c:v>36.142586333357031</c:v>
                </c:pt>
                <c:pt idx="3616">
                  <c:v>36.152585333358729</c:v>
                </c:pt>
                <c:pt idx="3617">
                  <c:v>36.162583333352813</c:v>
                </c:pt>
                <c:pt idx="3618">
                  <c:v>36.172582333354512</c:v>
                </c:pt>
                <c:pt idx="3619">
                  <c:v>36.182580333348596</c:v>
                </c:pt>
                <c:pt idx="3620">
                  <c:v>36.192579333350295</c:v>
                </c:pt>
                <c:pt idx="3621">
                  <c:v>36.202577333344379</c:v>
                </c:pt>
                <c:pt idx="3622">
                  <c:v>36.212576333346078</c:v>
                </c:pt>
                <c:pt idx="3623">
                  <c:v>36.222575333347777</c:v>
                </c:pt>
                <c:pt idx="3624">
                  <c:v>36.232573333341861</c:v>
                </c:pt>
                <c:pt idx="3625">
                  <c:v>36.24257233334356</c:v>
                </c:pt>
                <c:pt idx="3626">
                  <c:v>36.252570333337644</c:v>
                </c:pt>
                <c:pt idx="3627">
                  <c:v>36.262569333339343</c:v>
                </c:pt>
                <c:pt idx="3628">
                  <c:v>36.272567333333427</c:v>
                </c:pt>
                <c:pt idx="3629">
                  <c:v>36.282566333335126</c:v>
                </c:pt>
                <c:pt idx="3630">
                  <c:v>36.292564333358314</c:v>
                </c:pt>
                <c:pt idx="3631">
                  <c:v>36.302563333360013</c:v>
                </c:pt>
                <c:pt idx="3632">
                  <c:v>36.312561333354097</c:v>
                </c:pt>
                <c:pt idx="3633">
                  <c:v>36.322560333355796</c:v>
                </c:pt>
                <c:pt idx="3634">
                  <c:v>36.33255833334988</c:v>
                </c:pt>
                <c:pt idx="3635">
                  <c:v>36.342557333351579</c:v>
                </c:pt>
                <c:pt idx="3636">
                  <c:v>36.352556333353277</c:v>
                </c:pt>
                <c:pt idx="3637">
                  <c:v>36.362554333347362</c:v>
                </c:pt>
                <c:pt idx="3638">
                  <c:v>36.37255333334906</c:v>
                </c:pt>
                <c:pt idx="3639">
                  <c:v>36.382551333343145</c:v>
                </c:pt>
                <c:pt idx="3640">
                  <c:v>36.392550333344843</c:v>
                </c:pt>
                <c:pt idx="3641">
                  <c:v>36.402548333338927</c:v>
                </c:pt>
                <c:pt idx="3642">
                  <c:v>36.412547333340626</c:v>
                </c:pt>
                <c:pt idx="3643">
                  <c:v>36.42254533333471</c:v>
                </c:pt>
                <c:pt idx="3644">
                  <c:v>36.432544333336409</c:v>
                </c:pt>
                <c:pt idx="3645">
                  <c:v>36.442542333359597</c:v>
                </c:pt>
                <c:pt idx="3646">
                  <c:v>36.452541333361296</c:v>
                </c:pt>
                <c:pt idx="3647">
                  <c:v>36.462540333333891</c:v>
                </c:pt>
                <c:pt idx="3648">
                  <c:v>36.472538333357079</c:v>
                </c:pt>
                <c:pt idx="3649">
                  <c:v>36.482537333358778</c:v>
                </c:pt>
                <c:pt idx="3650">
                  <c:v>36.492535333352862</c:v>
                </c:pt>
                <c:pt idx="3651">
                  <c:v>36.502534333354561</c:v>
                </c:pt>
                <c:pt idx="3652">
                  <c:v>36.512532333348645</c:v>
                </c:pt>
                <c:pt idx="3653">
                  <c:v>36.522531333350344</c:v>
                </c:pt>
                <c:pt idx="3654">
                  <c:v>36.532529333344428</c:v>
                </c:pt>
                <c:pt idx="3655">
                  <c:v>36.542528333346127</c:v>
                </c:pt>
                <c:pt idx="3656">
                  <c:v>36.552526333340211</c:v>
                </c:pt>
                <c:pt idx="3657">
                  <c:v>36.56252533334191</c:v>
                </c:pt>
                <c:pt idx="3658">
                  <c:v>36.572523333335994</c:v>
                </c:pt>
                <c:pt idx="3659">
                  <c:v>36.582522333337693</c:v>
                </c:pt>
                <c:pt idx="3660">
                  <c:v>36.592521333339391</c:v>
                </c:pt>
                <c:pt idx="3661">
                  <c:v>36.602519333333476</c:v>
                </c:pt>
                <c:pt idx="3662">
                  <c:v>36.612518333335174</c:v>
                </c:pt>
                <c:pt idx="3663">
                  <c:v>36.622516333358362</c:v>
                </c:pt>
                <c:pt idx="3664">
                  <c:v>36.632515333360061</c:v>
                </c:pt>
                <c:pt idx="3665">
                  <c:v>36.642513333354145</c:v>
                </c:pt>
                <c:pt idx="3666">
                  <c:v>36.652512333355844</c:v>
                </c:pt>
                <c:pt idx="3667">
                  <c:v>36.662510333349928</c:v>
                </c:pt>
                <c:pt idx="3668">
                  <c:v>36.672509333351627</c:v>
                </c:pt>
                <c:pt idx="3669">
                  <c:v>36.682507333345711</c:v>
                </c:pt>
                <c:pt idx="3670">
                  <c:v>36.69250633334741</c:v>
                </c:pt>
                <c:pt idx="3671">
                  <c:v>36.702504333341494</c:v>
                </c:pt>
                <c:pt idx="3672">
                  <c:v>36.712503333343193</c:v>
                </c:pt>
                <c:pt idx="3673">
                  <c:v>36.722502333344892</c:v>
                </c:pt>
                <c:pt idx="3674">
                  <c:v>36.732500333338976</c:v>
                </c:pt>
                <c:pt idx="3675">
                  <c:v>36.742499333340675</c:v>
                </c:pt>
                <c:pt idx="3676">
                  <c:v>36.752497333334759</c:v>
                </c:pt>
                <c:pt idx="3677">
                  <c:v>36.762496333336458</c:v>
                </c:pt>
                <c:pt idx="3678">
                  <c:v>36.772494333359646</c:v>
                </c:pt>
                <c:pt idx="3679">
                  <c:v>36.782493333361344</c:v>
                </c:pt>
                <c:pt idx="3680">
                  <c:v>36.792491333355429</c:v>
                </c:pt>
                <c:pt idx="3681">
                  <c:v>36.802490333357127</c:v>
                </c:pt>
                <c:pt idx="3682">
                  <c:v>36.812488333351212</c:v>
                </c:pt>
                <c:pt idx="3683">
                  <c:v>36.82248733335291</c:v>
                </c:pt>
                <c:pt idx="3684">
                  <c:v>36.832486625004094</c:v>
                </c:pt>
                <c:pt idx="3685">
                  <c:v>36.842484625027282</c:v>
                </c:pt>
                <c:pt idx="3686">
                  <c:v>36.852483624999877</c:v>
                </c:pt>
                <c:pt idx="3687">
                  <c:v>36.862481625023065</c:v>
                </c:pt>
                <c:pt idx="3688">
                  <c:v>36.872480625024764</c:v>
                </c:pt>
                <c:pt idx="3689">
                  <c:v>36.882478625018848</c:v>
                </c:pt>
                <c:pt idx="3690">
                  <c:v>36.892477625020547</c:v>
                </c:pt>
                <c:pt idx="3691">
                  <c:v>36.902475625014631</c:v>
                </c:pt>
                <c:pt idx="3692">
                  <c:v>36.91247462501633</c:v>
                </c:pt>
                <c:pt idx="3693">
                  <c:v>36.922472625010414</c:v>
                </c:pt>
                <c:pt idx="3694">
                  <c:v>36.932471625012113</c:v>
                </c:pt>
                <c:pt idx="3695">
                  <c:v>36.942470625013812</c:v>
                </c:pt>
                <c:pt idx="3696">
                  <c:v>36.952468625007896</c:v>
                </c:pt>
                <c:pt idx="3697">
                  <c:v>36.962467625009594</c:v>
                </c:pt>
                <c:pt idx="3698">
                  <c:v>36.972465625003679</c:v>
                </c:pt>
                <c:pt idx="3699">
                  <c:v>36.982464625005377</c:v>
                </c:pt>
                <c:pt idx="3700">
                  <c:v>36.992462625028566</c:v>
                </c:pt>
                <c:pt idx="3701">
                  <c:v>37.00246162500116</c:v>
                </c:pt>
                <c:pt idx="3702">
                  <c:v>37.012459625024348</c:v>
                </c:pt>
                <c:pt idx="3703">
                  <c:v>37.022458625026047</c:v>
                </c:pt>
                <c:pt idx="3704">
                  <c:v>37.032456625020131</c:v>
                </c:pt>
                <c:pt idx="3705">
                  <c:v>37.04245562502183</c:v>
                </c:pt>
                <c:pt idx="3706">
                  <c:v>37.052454625023529</c:v>
                </c:pt>
                <c:pt idx="3707">
                  <c:v>37.062452625017613</c:v>
                </c:pt>
                <c:pt idx="3708">
                  <c:v>37.072451625019312</c:v>
                </c:pt>
                <c:pt idx="3709">
                  <c:v>37.082449625013396</c:v>
                </c:pt>
                <c:pt idx="3710">
                  <c:v>37.092448625015095</c:v>
                </c:pt>
                <c:pt idx="3711">
                  <c:v>37.102446625009179</c:v>
                </c:pt>
                <c:pt idx="3712">
                  <c:v>37.112445625010878</c:v>
                </c:pt>
                <c:pt idx="3713">
                  <c:v>37.122443625004962</c:v>
                </c:pt>
                <c:pt idx="3714">
                  <c:v>37.132442625006661</c:v>
                </c:pt>
                <c:pt idx="3715">
                  <c:v>37.142440625000745</c:v>
                </c:pt>
                <c:pt idx="3716">
                  <c:v>37.152439625002444</c:v>
                </c:pt>
                <c:pt idx="3717">
                  <c:v>37.162437625025632</c:v>
                </c:pt>
                <c:pt idx="3718">
                  <c:v>37.172436625027331</c:v>
                </c:pt>
                <c:pt idx="3719">
                  <c:v>37.182435624999925</c:v>
                </c:pt>
                <c:pt idx="3720">
                  <c:v>37.192433625023114</c:v>
                </c:pt>
                <c:pt idx="3721">
                  <c:v>37.202432625024812</c:v>
                </c:pt>
                <c:pt idx="3722">
                  <c:v>37.212430625018897</c:v>
                </c:pt>
                <c:pt idx="3723">
                  <c:v>37.222429625020595</c:v>
                </c:pt>
                <c:pt idx="3724">
                  <c:v>37.23242762501468</c:v>
                </c:pt>
                <c:pt idx="3725">
                  <c:v>37.242426625016378</c:v>
                </c:pt>
                <c:pt idx="3726">
                  <c:v>37.252424625010462</c:v>
                </c:pt>
                <c:pt idx="3727">
                  <c:v>37.262423625012161</c:v>
                </c:pt>
                <c:pt idx="3728">
                  <c:v>37.27242262501386</c:v>
                </c:pt>
                <c:pt idx="3729">
                  <c:v>37.282420625007944</c:v>
                </c:pt>
                <c:pt idx="3730">
                  <c:v>37.292419625009643</c:v>
                </c:pt>
                <c:pt idx="3731">
                  <c:v>37.302417625003727</c:v>
                </c:pt>
                <c:pt idx="3732">
                  <c:v>37.312416625005426</c:v>
                </c:pt>
                <c:pt idx="3733">
                  <c:v>37.322414625028614</c:v>
                </c:pt>
                <c:pt idx="3734">
                  <c:v>37.332413625001209</c:v>
                </c:pt>
                <c:pt idx="3735">
                  <c:v>37.342411625024397</c:v>
                </c:pt>
                <c:pt idx="3736">
                  <c:v>37.352410625026096</c:v>
                </c:pt>
                <c:pt idx="3737">
                  <c:v>37.36240862502018</c:v>
                </c:pt>
                <c:pt idx="3738">
                  <c:v>37.372407625021879</c:v>
                </c:pt>
                <c:pt idx="3739">
                  <c:v>37.382406625023577</c:v>
                </c:pt>
                <c:pt idx="3740">
                  <c:v>37.392404625017662</c:v>
                </c:pt>
                <c:pt idx="3741">
                  <c:v>37.40240362501936</c:v>
                </c:pt>
                <c:pt idx="3742">
                  <c:v>37.412401625013445</c:v>
                </c:pt>
                <c:pt idx="3743">
                  <c:v>37.422400625015143</c:v>
                </c:pt>
                <c:pt idx="3744">
                  <c:v>37.432398625009228</c:v>
                </c:pt>
                <c:pt idx="3745">
                  <c:v>37.442397625010926</c:v>
                </c:pt>
                <c:pt idx="3746">
                  <c:v>37.452395625005011</c:v>
                </c:pt>
                <c:pt idx="3747">
                  <c:v>37.462394625006709</c:v>
                </c:pt>
                <c:pt idx="3748">
                  <c:v>37.472392625000793</c:v>
                </c:pt>
                <c:pt idx="3749">
                  <c:v>37.482391625002492</c:v>
                </c:pt>
                <c:pt idx="3750">
                  <c:v>37.492390625004191</c:v>
                </c:pt>
                <c:pt idx="3751">
                  <c:v>37.502388625027379</c:v>
                </c:pt>
                <c:pt idx="3752">
                  <c:v>37.512387624999974</c:v>
                </c:pt>
                <c:pt idx="3753">
                  <c:v>37.522385625023162</c:v>
                </c:pt>
                <c:pt idx="3754">
                  <c:v>37.532384625024861</c:v>
                </c:pt>
                <c:pt idx="3755">
                  <c:v>37.542382625018945</c:v>
                </c:pt>
                <c:pt idx="3756">
                  <c:v>37.552381625020644</c:v>
                </c:pt>
                <c:pt idx="3757">
                  <c:v>37.562379625014728</c:v>
                </c:pt>
                <c:pt idx="3758">
                  <c:v>37.572378625016427</c:v>
                </c:pt>
                <c:pt idx="3759">
                  <c:v>37.582376625010511</c:v>
                </c:pt>
                <c:pt idx="3760">
                  <c:v>37.59237562501221</c:v>
                </c:pt>
                <c:pt idx="3761">
                  <c:v>37.602374625013908</c:v>
                </c:pt>
                <c:pt idx="3762">
                  <c:v>37.612372625007993</c:v>
                </c:pt>
                <c:pt idx="3763">
                  <c:v>37.622371625009691</c:v>
                </c:pt>
                <c:pt idx="3764">
                  <c:v>37.632369625003776</c:v>
                </c:pt>
                <c:pt idx="3765">
                  <c:v>37.642368625005474</c:v>
                </c:pt>
                <c:pt idx="3766">
                  <c:v>37.652366625028662</c:v>
                </c:pt>
                <c:pt idx="3767">
                  <c:v>37.662365625001257</c:v>
                </c:pt>
                <c:pt idx="3768">
                  <c:v>37.672363625024445</c:v>
                </c:pt>
                <c:pt idx="3769">
                  <c:v>37.682362625026144</c:v>
                </c:pt>
                <c:pt idx="3770">
                  <c:v>37.692361625027843</c:v>
                </c:pt>
                <c:pt idx="3771">
                  <c:v>37.702359625021927</c:v>
                </c:pt>
                <c:pt idx="3772">
                  <c:v>37.712358625023626</c:v>
                </c:pt>
                <c:pt idx="3773">
                  <c:v>37.72235662501771</c:v>
                </c:pt>
                <c:pt idx="3774">
                  <c:v>37.732355625019409</c:v>
                </c:pt>
                <c:pt idx="3775">
                  <c:v>37.742353625013493</c:v>
                </c:pt>
                <c:pt idx="3776">
                  <c:v>37.752352625015192</c:v>
                </c:pt>
                <c:pt idx="3777">
                  <c:v>37.762350625009276</c:v>
                </c:pt>
                <c:pt idx="3778">
                  <c:v>37.772349625010975</c:v>
                </c:pt>
                <c:pt idx="3779">
                  <c:v>37.782347625005059</c:v>
                </c:pt>
                <c:pt idx="3780">
                  <c:v>37.792346625006758</c:v>
                </c:pt>
                <c:pt idx="3781">
                  <c:v>37.802345625008456</c:v>
                </c:pt>
                <c:pt idx="3782">
                  <c:v>37.812343625002541</c:v>
                </c:pt>
                <c:pt idx="3783">
                  <c:v>37.822342625004239</c:v>
                </c:pt>
                <c:pt idx="3784">
                  <c:v>37.832340625027427</c:v>
                </c:pt>
                <c:pt idx="3785">
                  <c:v>37.842339458351489</c:v>
                </c:pt>
                <c:pt idx="3786">
                  <c:v>37.852337458345573</c:v>
                </c:pt>
                <c:pt idx="3787">
                  <c:v>37.862336458347272</c:v>
                </c:pt>
                <c:pt idx="3788">
                  <c:v>37.872334458341356</c:v>
                </c:pt>
                <c:pt idx="3789">
                  <c:v>37.882333458343055</c:v>
                </c:pt>
                <c:pt idx="3790">
                  <c:v>37.892331458337139</c:v>
                </c:pt>
                <c:pt idx="3791">
                  <c:v>37.902330458338838</c:v>
                </c:pt>
                <c:pt idx="3792">
                  <c:v>37.912329458340537</c:v>
                </c:pt>
                <c:pt idx="3793">
                  <c:v>37.922327458334621</c:v>
                </c:pt>
                <c:pt idx="3794">
                  <c:v>37.93232645833632</c:v>
                </c:pt>
                <c:pt idx="3795">
                  <c:v>37.942324458359508</c:v>
                </c:pt>
                <c:pt idx="3796">
                  <c:v>37.952323458361207</c:v>
                </c:pt>
                <c:pt idx="3797">
                  <c:v>37.962321458355291</c:v>
                </c:pt>
                <c:pt idx="3798">
                  <c:v>37.97232045835699</c:v>
                </c:pt>
                <c:pt idx="3799">
                  <c:v>37.982318458351074</c:v>
                </c:pt>
                <c:pt idx="3800">
                  <c:v>37.992317458352773</c:v>
                </c:pt>
                <c:pt idx="3801">
                  <c:v>38.002316458354471</c:v>
                </c:pt>
                <c:pt idx="3802">
                  <c:v>38.012314458348555</c:v>
                </c:pt>
                <c:pt idx="3803">
                  <c:v>38.022313458350254</c:v>
                </c:pt>
                <c:pt idx="3804">
                  <c:v>38.032311458344338</c:v>
                </c:pt>
                <c:pt idx="3805">
                  <c:v>38.042310458346037</c:v>
                </c:pt>
                <c:pt idx="3806">
                  <c:v>38.052308458340121</c:v>
                </c:pt>
                <c:pt idx="3807">
                  <c:v>38.06230745834182</c:v>
                </c:pt>
                <c:pt idx="3808">
                  <c:v>38.072305458335904</c:v>
                </c:pt>
                <c:pt idx="3809">
                  <c:v>38.082304458337603</c:v>
                </c:pt>
                <c:pt idx="3810">
                  <c:v>38.092303458339302</c:v>
                </c:pt>
                <c:pt idx="3811">
                  <c:v>38.102301458333386</c:v>
                </c:pt>
                <c:pt idx="3812">
                  <c:v>38.112300458335085</c:v>
                </c:pt>
                <c:pt idx="3813">
                  <c:v>38.122298458358273</c:v>
                </c:pt>
                <c:pt idx="3814">
                  <c:v>38.132297458359972</c:v>
                </c:pt>
                <c:pt idx="3815">
                  <c:v>38.142295458354056</c:v>
                </c:pt>
                <c:pt idx="3816">
                  <c:v>38.152294458355755</c:v>
                </c:pt>
                <c:pt idx="3817">
                  <c:v>38.162292458349839</c:v>
                </c:pt>
                <c:pt idx="3818">
                  <c:v>38.172291458351538</c:v>
                </c:pt>
                <c:pt idx="3819">
                  <c:v>38.182289458345622</c:v>
                </c:pt>
                <c:pt idx="3820">
                  <c:v>38.192288458347321</c:v>
                </c:pt>
                <c:pt idx="3821">
                  <c:v>38.202287458349019</c:v>
                </c:pt>
                <c:pt idx="3822">
                  <c:v>38.212285458343104</c:v>
                </c:pt>
                <c:pt idx="3823">
                  <c:v>38.222284458344802</c:v>
                </c:pt>
                <c:pt idx="3824">
                  <c:v>38.232282458338886</c:v>
                </c:pt>
                <c:pt idx="3825">
                  <c:v>38.242281458340585</c:v>
                </c:pt>
                <c:pt idx="3826">
                  <c:v>38.252279458334669</c:v>
                </c:pt>
                <c:pt idx="3827">
                  <c:v>38.262278458336368</c:v>
                </c:pt>
                <c:pt idx="3828">
                  <c:v>38.272276458359556</c:v>
                </c:pt>
                <c:pt idx="3829">
                  <c:v>38.282275458361255</c:v>
                </c:pt>
                <c:pt idx="3830">
                  <c:v>38.29227445833385</c:v>
                </c:pt>
                <c:pt idx="3831">
                  <c:v>38.302272458357038</c:v>
                </c:pt>
                <c:pt idx="3832">
                  <c:v>38.312271458358737</c:v>
                </c:pt>
                <c:pt idx="3833">
                  <c:v>38.322269458352821</c:v>
                </c:pt>
                <c:pt idx="3834">
                  <c:v>38.33226845835452</c:v>
                </c:pt>
                <c:pt idx="3835">
                  <c:v>38.342266458348604</c:v>
                </c:pt>
                <c:pt idx="3836">
                  <c:v>38.352265458350303</c:v>
                </c:pt>
                <c:pt idx="3837">
                  <c:v>38.362263458344387</c:v>
                </c:pt>
                <c:pt idx="3838">
                  <c:v>38.372262458346086</c:v>
                </c:pt>
                <c:pt idx="3839">
                  <c:v>38.382261458347784</c:v>
                </c:pt>
                <c:pt idx="3840">
                  <c:v>38.392259458341869</c:v>
                </c:pt>
                <c:pt idx="3841">
                  <c:v>38.402258458343567</c:v>
                </c:pt>
                <c:pt idx="3842">
                  <c:v>38.412256458337652</c:v>
                </c:pt>
                <c:pt idx="3843">
                  <c:v>38.42225545833935</c:v>
                </c:pt>
                <c:pt idx="3844">
                  <c:v>38.432253458333435</c:v>
                </c:pt>
                <c:pt idx="3845">
                  <c:v>38.442252458335133</c:v>
                </c:pt>
                <c:pt idx="3846">
                  <c:v>38.452250458358321</c:v>
                </c:pt>
                <c:pt idx="3847">
                  <c:v>38.46224945836002</c:v>
                </c:pt>
                <c:pt idx="3848">
                  <c:v>38.472248458361719</c:v>
                </c:pt>
                <c:pt idx="3849">
                  <c:v>38.482246458355803</c:v>
                </c:pt>
                <c:pt idx="3850">
                  <c:v>38.492245458357502</c:v>
                </c:pt>
                <c:pt idx="3851">
                  <c:v>38.502243458351586</c:v>
                </c:pt>
                <c:pt idx="3852">
                  <c:v>38.512242458353285</c:v>
                </c:pt>
                <c:pt idx="3853">
                  <c:v>38.522240458347369</c:v>
                </c:pt>
                <c:pt idx="3854">
                  <c:v>38.532239458349068</c:v>
                </c:pt>
                <c:pt idx="3855">
                  <c:v>38.542237458343152</c:v>
                </c:pt>
                <c:pt idx="3856">
                  <c:v>38.552236458344851</c:v>
                </c:pt>
                <c:pt idx="3857">
                  <c:v>38.562235458346549</c:v>
                </c:pt>
                <c:pt idx="3858">
                  <c:v>38.572233458340634</c:v>
                </c:pt>
                <c:pt idx="3859">
                  <c:v>38.582232458342332</c:v>
                </c:pt>
                <c:pt idx="3860">
                  <c:v>38.592230458336417</c:v>
                </c:pt>
                <c:pt idx="3861">
                  <c:v>38.602229458338115</c:v>
                </c:pt>
                <c:pt idx="3862">
                  <c:v>38.612227458361303</c:v>
                </c:pt>
                <c:pt idx="3863">
                  <c:v>38.622226458333898</c:v>
                </c:pt>
                <c:pt idx="3864">
                  <c:v>38.632224458357086</c:v>
                </c:pt>
                <c:pt idx="3865">
                  <c:v>38.642223458358785</c:v>
                </c:pt>
                <c:pt idx="3866">
                  <c:v>38.652222458360484</c:v>
                </c:pt>
                <c:pt idx="3867">
                  <c:v>38.662220458354568</c:v>
                </c:pt>
                <c:pt idx="3868">
                  <c:v>38.672219458356267</c:v>
                </c:pt>
                <c:pt idx="3869">
                  <c:v>38.682217458350351</c:v>
                </c:pt>
                <c:pt idx="3870">
                  <c:v>38.69221645835205</c:v>
                </c:pt>
                <c:pt idx="3871">
                  <c:v>38.702214458346134</c:v>
                </c:pt>
                <c:pt idx="3872">
                  <c:v>38.712213458347833</c:v>
                </c:pt>
                <c:pt idx="3873">
                  <c:v>38.722211458341917</c:v>
                </c:pt>
                <c:pt idx="3874">
                  <c:v>38.732210458343616</c:v>
                </c:pt>
                <c:pt idx="3875">
                  <c:v>38.742209458345314</c:v>
                </c:pt>
                <c:pt idx="3876">
                  <c:v>38.752207458339399</c:v>
                </c:pt>
                <c:pt idx="3877">
                  <c:v>38.762206458341097</c:v>
                </c:pt>
                <c:pt idx="3878">
                  <c:v>38.772204458335182</c:v>
                </c:pt>
                <c:pt idx="3879">
                  <c:v>38.78220345833688</c:v>
                </c:pt>
                <c:pt idx="3880">
                  <c:v>38.792201458360069</c:v>
                </c:pt>
                <c:pt idx="3881">
                  <c:v>38.802200458361767</c:v>
                </c:pt>
                <c:pt idx="3882">
                  <c:v>38.812198458355851</c:v>
                </c:pt>
                <c:pt idx="3883">
                  <c:v>38.82219745835755</c:v>
                </c:pt>
                <c:pt idx="3884">
                  <c:v>38.832196458359249</c:v>
                </c:pt>
                <c:pt idx="3885">
                  <c:v>38.842194000026211</c:v>
                </c:pt>
                <c:pt idx="3886">
                  <c:v>38.85219300002791</c:v>
                </c:pt>
                <c:pt idx="3887">
                  <c:v>38.862191000021994</c:v>
                </c:pt>
                <c:pt idx="3888">
                  <c:v>38.872190000023693</c:v>
                </c:pt>
                <c:pt idx="3889">
                  <c:v>38.882188000017777</c:v>
                </c:pt>
                <c:pt idx="3890">
                  <c:v>38.892187000019476</c:v>
                </c:pt>
                <c:pt idx="3891">
                  <c:v>38.90218500001356</c:v>
                </c:pt>
                <c:pt idx="3892">
                  <c:v>38.912184000015259</c:v>
                </c:pt>
                <c:pt idx="3893">
                  <c:v>38.922183000016958</c:v>
                </c:pt>
                <c:pt idx="3894">
                  <c:v>38.932181000011042</c:v>
                </c:pt>
                <c:pt idx="3895">
                  <c:v>38.94218000001274</c:v>
                </c:pt>
                <c:pt idx="3896">
                  <c:v>38.952178000006825</c:v>
                </c:pt>
                <c:pt idx="3897">
                  <c:v>38.962177000008523</c:v>
                </c:pt>
                <c:pt idx="3898">
                  <c:v>38.972175000002608</c:v>
                </c:pt>
                <c:pt idx="3899">
                  <c:v>38.982174000004306</c:v>
                </c:pt>
                <c:pt idx="3900">
                  <c:v>38.992173000006005</c:v>
                </c:pt>
                <c:pt idx="3901">
                  <c:v>39.002171000000089</c:v>
                </c:pt>
                <c:pt idx="3902">
                  <c:v>39.012170000001788</c:v>
                </c:pt>
                <c:pt idx="3903">
                  <c:v>39.022168000024976</c:v>
                </c:pt>
                <c:pt idx="3904">
                  <c:v>39.032167000026675</c:v>
                </c:pt>
                <c:pt idx="3905">
                  <c:v>39.042165000020759</c:v>
                </c:pt>
                <c:pt idx="3906">
                  <c:v>39.052164000022458</c:v>
                </c:pt>
                <c:pt idx="3907">
                  <c:v>39.062162000016542</c:v>
                </c:pt>
                <c:pt idx="3908">
                  <c:v>39.072161000018241</c:v>
                </c:pt>
                <c:pt idx="3909">
                  <c:v>39.08216000001994</c:v>
                </c:pt>
                <c:pt idx="3910">
                  <c:v>39.092158000014024</c:v>
                </c:pt>
                <c:pt idx="3911">
                  <c:v>39.102157000015723</c:v>
                </c:pt>
                <c:pt idx="3912">
                  <c:v>39.112155000009807</c:v>
                </c:pt>
                <c:pt idx="3913">
                  <c:v>39.122154000011506</c:v>
                </c:pt>
                <c:pt idx="3914">
                  <c:v>39.13215200000559</c:v>
                </c:pt>
                <c:pt idx="3915">
                  <c:v>39.142151000007289</c:v>
                </c:pt>
                <c:pt idx="3916">
                  <c:v>39.152149000001373</c:v>
                </c:pt>
                <c:pt idx="3917">
                  <c:v>39.162148000003072</c:v>
                </c:pt>
                <c:pt idx="3918">
                  <c:v>39.17214700000477</c:v>
                </c:pt>
                <c:pt idx="3919">
                  <c:v>39.182145000027958</c:v>
                </c:pt>
                <c:pt idx="3920">
                  <c:v>39.192144000000553</c:v>
                </c:pt>
                <c:pt idx="3921">
                  <c:v>39.202142000023741</c:v>
                </c:pt>
                <c:pt idx="3922">
                  <c:v>39.21214100002544</c:v>
                </c:pt>
                <c:pt idx="3923">
                  <c:v>39.222139000019524</c:v>
                </c:pt>
                <c:pt idx="3924">
                  <c:v>39.232138000021223</c:v>
                </c:pt>
                <c:pt idx="3925">
                  <c:v>39.242136000015307</c:v>
                </c:pt>
                <c:pt idx="3926">
                  <c:v>39.252135000017006</c:v>
                </c:pt>
                <c:pt idx="3927">
                  <c:v>39.262134000018705</c:v>
                </c:pt>
                <c:pt idx="3928">
                  <c:v>39.272132000012789</c:v>
                </c:pt>
                <c:pt idx="3929">
                  <c:v>39.282131000014488</c:v>
                </c:pt>
                <c:pt idx="3930">
                  <c:v>39.292129000008572</c:v>
                </c:pt>
                <c:pt idx="3931">
                  <c:v>39.302128000010271</c:v>
                </c:pt>
                <c:pt idx="3932">
                  <c:v>39.312126000004355</c:v>
                </c:pt>
                <c:pt idx="3933">
                  <c:v>39.322125000006054</c:v>
                </c:pt>
                <c:pt idx="3934">
                  <c:v>39.332124000007752</c:v>
                </c:pt>
                <c:pt idx="3935">
                  <c:v>39.342122000001837</c:v>
                </c:pt>
                <c:pt idx="3936">
                  <c:v>39.352121000003535</c:v>
                </c:pt>
                <c:pt idx="3937">
                  <c:v>39.362119000026723</c:v>
                </c:pt>
                <c:pt idx="3938">
                  <c:v>39.372118000028422</c:v>
                </c:pt>
                <c:pt idx="3939">
                  <c:v>39.382116000022506</c:v>
                </c:pt>
                <c:pt idx="3940">
                  <c:v>39.392115000024205</c:v>
                </c:pt>
                <c:pt idx="3941">
                  <c:v>39.402114000025904</c:v>
                </c:pt>
                <c:pt idx="3942">
                  <c:v>39.412112000019988</c:v>
                </c:pt>
                <c:pt idx="3943">
                  <c:v>39.422111000021687</c:v>
                </c:pt>
                <c:pt idx="3944">
                  <c:v>39.432109000015771</c:v>
                </c:pt>
                <c:pt idx="3945">
                  <c:v>39.44210800001747</c:v>
                </c:pt>
                <c:pt idx="3946">
                  <c:v>39.452106000011554</c:v>
                </c:pt>
                <c:pt idx="3947">
                  <c:v>39.462105000013253</c:v>
                </c:pt>
                <c:pt idx="3948">
                  <c:v>39.472103000007337</c:v>
                </c:pt>
                <c:pt idx="3949">
                  <c:v>39.482102000009036</c:v>
                </c:pt>
                <c:pt idx="3950">
                  <c:v>39.492101000010734</c:v>
                </c:pt>
                <c:pt idx="3951">
                  <c:v>39.502099000004819</c:v>
                </c:pt>
                <c:pt idx="3952">
                  <c:v>39.512098000006517</c:v>
                </c:pt>
                <c:pt idx="3953">
                  <c:v>39.522096000000602</c:v>
                </c:pt>
                <c:pt idx="3954">
                  <c:v>39.5320950000023</c:v>
                </c:pt>
                <c:pt idx="3955">
                  <c:v>39.542093000025488</c:v>
                </c:pt>
                <c:pt idx="3956">
                  <c:v>39.552092000027187</c:v>
                </c:pt>
                <c:pt idx="3957">
                  <c:v>39.562091000028886</c:v>
                </c:pt>
                <c:pt idx="3958">
                  <c:v>39.57208900002297</c:v>
                </c:pt>
                <c:pt idx="3959">
                  <c:v>39.582088000024669</c:v>
                </c:pt>
                <c:pt idx="3960">
                  <c:v>39.592086000018753</c:v>
                </c:pt>
                <c:pt idx="3961">
                  <c:v>39.602085000020452</c:v>
                </c:pt>
                <c:pt idx="3962">
                  <c:v>39.612083000014536</c:v>
                </c:pt>
                <c:pt idx="3963">
                  <c:v>39.622082000016235</c:v>
                </c:pt>
                <c:pt idx="3964">
                  <c:v>39.632080000010319</c:v>
                </c:pt>
                <c:pt idx="3965">
                  <c:v>39.642079000012018</c:v>
                </c:pt>
                <c:pt idx="3966">
                  <c:v>39.652078000013717</c:v>
                </c:pt>
                <c:pt idx="3967">
                  <c:v>39.662076000007801</c:v>
                </c:pt>
                <c:pt idx="3968">
                  <c:v>39.672075000009499</c:v>
                </c:pt>
                <c:pt idx="3969">
                  <c:v>39.682073000003584</c:v>
                </c:pt>
                <c:pt idx="3970">
                  <c:v>39.692072000005282</c:v>
                </c:pt>
                <c:pt idx="3971">
                  <c:v>39.702070000028471</c:v>
                </c:pt>
                <c:pt idx="3972">
                  <c:v>39.712069000001065</c:v>
                </c:pt>
                <c:pt idx="3973">
                  <c:v>39.722068000002764</c:v>
                </c:pt>
                <c:pt idx="3974">
                  <c:v>39.732066000025952</c:v>
                </c:pt>
                <c:pt idx="3975">
                  <c:v>39.742065000027651</c:v>
                </c:pt>
                <c:pt idx="3976">
                  <c:v>39.752063000021735</c:v>
                </c:pt>
                <c:pt idx="3977">
                  <c:v>39.762062000023434</c:v>
                </c:pt>
                <c:pt idx="3978">
                  <c:v>39.772060000017518</c:v>
                </c:pt>
                <c:pt idx="3979">
                  <c:v>39.782059000019217</c:v>
                </c:pt>
                <c:pt idx="3980">
                  <c:v>39.792057000013301</c:v>
                </c:pt>
                <c:pt idx="3981">
                  <c:v>39.802056000015</c:v>
                </c:pt>
                <c:pt idx="3982">
                  <c:v>39.812055000016699</c:v>
                </c:pt>
                <c:pt idx="3983">
                  <c:v>39.822053000010783</c:v>
                </c:pt>
                <c:pt idx="3984">
                  <c:v>39.832052000012482</c:v>
                </c:pt>
                <c:pt idx="3985">
                  <c:v>39.842050083359936</c:v>
                </c:pt>
                <c:pt idx="3986">
                  <c:v>39.852049083361635</c:v>
                </c:pt>
                <c:pt idx="3987">
                  <c:v>39.862047083355719</c:v>
                </c:pt>
                <c:pt idx="3988">
                  <c:v>39.872046083357418</c:v>
                </c:pt>
                <c:pt idx="3989">
                  <c:v>39.882045083359117</c:v>
                </c:pt>
                <c:pt idx="3990">
                  <c:v>39.892043083353201</c:v>
                </c:pt>
                <c:pt idx="3991">
                  <c:v>39.9020420833549</c:v>
                </c:pt>
                <c:pt idx="3992">
                  <c:v>39.912040083348984</c:v>
                </c:pt>
                <c:pt idx="3993">
                  <c:v>39.922039083350683</c:v>
                </c:pt>
                <c:pt idx="3994">
                  <c:v>39.932037083344767</c:v>
                </c:pt>
                <c:pt idx="3995">
                  <c:v>39.942036083346466</c:v>
                </c:pt>
                <c:pt idx="3996">
                  <c:v>39.952035083348164</c:v>
                </c:pt>
                <c:pt idx="3997">
                  <c:v>39.962033083342249</c:v>
                </c:pt>
                <c:pt idx="3998">
                  <c:v>39.972032083343947</c:v>
                </c:pt>
                <c:pt idx="3999">
                  <c:v>39.982030083338032</c:v>
                </c:pt>
                <c:pt idx="4000">
                  <c:v>39.99202908333973</c:v>
                </c:pt>
                <c:pt idx="4001">
                  <c:v>40.002027083333815</c:v>
                </c:pt>
                <c:pt idx="4002">
                  <c:v>40.012026083335513</c:v>
                </c:pt>
                <c:pt idx="4003">
                  <c:v>40.022025083337212</c:v>
                </c:pt>
                <c:pt idx="4004">
                  <c:v>40.0320230833604</c:v>
                </c:pt>
                <c:pt idx="4005">
                  <c:v>40.042022083362099</c:v>
                </c:pt>
                <c:pt idx="4006">
                  <c:v>40.052020083356183</c:v>
                </c:pt>
                <c:pt idx="4007">
                  <c:v>40.062019083357882</c:v>
                </c:pt>
                <c:pt idx="4008">
                  <c:v>40.072017083351966</c:v>
                </c:pt>
                <c:pt idx="4009">
                  <c:v>40.082016083353665</c:v>
                </c:pt>
                <c:pt idx="4010">
                  <c:v>40.092014083347749</c:v>
                </c:pt>
                <c:pt idx="4011">
                  <c:v>40.102013083349448</c:v>
                </c:pt>
                <c:pt idx="4012">
                  <c:v>40.112012083351146</c:v>
                </c:pt>
                <c:pt idx="4013">
                  <c:v>40.122010083345231</c:v>
                </c:pt>
                <c:pt idx="4014">
                  <c:v>40.132009083346929</c:v>
                </c:pt>
                <c:pt idx="4015">
                  <c:v>40.142007083341014</c:v>
                </c:pt>
                <c:pt idx="4016">
                  <c:v>40.152006083342712</c:v>
                </c:pt>
                <c:pt idx="4017">
                  <c:v>40.162004083336797</c:v>
                </c:pt>
                <c:pt idx="4018">
                  <c:v>40.172003083338495</c:v>
                </c:pt>
                <c:pt idx="4019">
                  <c:v>40.182002083340194</c:v>
                </c:pt>
                <c:pt idx="4020">
                  <c:v>40.192000083334278</c:v>
                </c:pt>
                <c:pt idx="4021">
                  <c:v>40.201999083335977</c:v>
                </c:pt>
                <c:pt idx="4022">
                  <c:v>40.211997083359165</c:v>
                </c:pt>
                <c:pt idx="4023">
                  <c:v>40.221996083360864</c:v>
                </c:pt>
                <c:pt idx="4024">
                  <c:v>40.231994083354948</c:v>
                </c:pt>
                <c:pt idx="4025">
                  <c:v>40.241993083356647</c:v>
                </c:pt>
                <c:pt idx="4026">
                  <c:v>40.251992083358346</c:v>
                </c:pt>
                <c:pt idx="4027">
                  <c:v>40.26199008335243</c:v>
                </c:pt>
                <c:pt idx="4028">
                  <c:v>40.271989083354129</c:v>
                </c:pt>
                <c:pt idx="4029">
                  <c:v>40.281987083348213</c:v>
                </c:pt>
                <c:pt idx="4030">
                  <c:v>40.291986083349911</c:v>
                </c:pt>
                <c:pt idx="4031">
                  <c:v>40.301984083343996</c:v>
                </c:pt>
                <c:pt idx="4032">
                  <c:v>40.311983083345694</c:v>
                </c:pt>
                <c:pt idx="4033">
                  <c:v>40.321982083347393</c:v>
                </c:pt>
                <c:pt idx="4034">
                  <c:v>40.331980083341477</c:v>
                </c:pt>
                <c:pt idx="4035">
                  <c:v>40.341979083343176</c:v>
                </c:pt>
                <c:pt idx="4036">
                  <c:v>40.35197708333726</c:v>
                </c:pt>
                <c:pt idx="4037">
                  <c:v>40.361976083338959</c:v>
                </c:pt>
                <c:pt idx="4038">
                  <c:v>40.371974083362147</c:v>
                </c:pt>
                <c:pt idx="4039">
                  <c:v>40.381973083334742</c:v>
                </c:pt>
                <c:pt idx="4040">
                  <c:v>40.391972083336441</c:v>
                </c:pt>
                <c:pt idx="4041">
                  <c:v>40.401970083359629</c:v>
                </c:pt>
                <c:pt idx="4042">
                  <c:v>40.411969083361328</c:v>
                </c:pt>
                <c:pt idx="4043">
                  <c:v>40.421967083355412</c:v>
                </c:pt>
                <c:pt idx="4044">
                  <c:v>40.431966083357111</c:v>
                </c:pt>
                <c:pt idx="4045">
                  <c:v>40.441964083351195</c:v>
                </c:pt>
                <c:pt idx="4046">
                  <c:v>40.451963083352894</c:v>
                </c:pt>
                <c:pt idx="4047">
                  <c:v>40.461962083354592</c:v>
                </c:pt>
                <c:pt idx="4048">
                  <c:v>40.471960083348677</c:v>
                </c:pt>
                <c:pt idx="4049">
                  <c:v>40.481959083350375</c:v>
                </c:pt>
                <c:pt idx="4050">
                  <c:v>40.49195708334446</c:v>
                </c:pt>
                <c:pt idx="4051">
                  <c:v>40.501956083346158</c:v>
                </c:pt>
                <c:pt idx="4052">
                  <c:v>40.511954083340243</c:v>
                </c:pt>
                <c:pt idx="4053">
                  <c:v>40.521953083341941</c:v>
                </c:pt>
                <c:pt idx="4054">
                  <c:v>40.53195208334364</c:v>
                </c:pt>
                <c:pt idx="4055">
                  <c:v>40.541950083337724</c:v>
                </c:pt>
                <c:pt idx="4056">
                  <c:v>40.551949083339423</c:v>
                </c:pt>
                <c:pt idx="4057">
                  <c:v>40.561947083333507</c:v>
                </c:pt>
                <c:pt idx="4058">
                  <c:v>40.571946083335206</c:v>
                </c:pt>
                <c:pt idx="4059">
                  <c:v>40.581944083358394</c:v>
                </c:pt>
                <c:pt idx="4060">
                  <c:v>40.591943083360093</c:v>
                </c:pt>
                <c:pt idx="4061">
                  <c:v>40.601942083361791</c:v>
                </c:pt>
                <c:pt idx="4062">
                  <c:v>40.611940083355876</c:v>
                </c:pt>
                <c:pt idx="4063">
                  <c:v>40.621939083357574</c:v>
                </c:pt>
                <c:pt idx="4064">
                  <c:v>40.631937083351659</c:v>
                </c:pt>
                <c:pt idx="4065">
                  <c:v>40.641936083353357</c:v>
                </c:pt>
                <c:pt idx="4066">
                  <c:v>40.651934083347442</c:v>
                </c:pt>
                <c:pt idx="4067">
                  <c:v>40.66193308334914</c:v>
                </c:pt>
                <c:pt idx="4068">
                  <c:v>40.671932083350839</c:v>
                </c:pt>
                <c:pt idx="4069">
                  <c:v>40.681930083344923</c:v>
                </c:pt>
                <c:pt idx="4070">
                  <c:v>40.691929083346622</c:v>
                </c:pt>
                <c:pt idx="4071">
                  <c:v>40.701927083340706</c:v>
                </c:pt>
                <c:pt idx="4072">
                  <c:v>40.711926083342405</c:v>
                </c:pt>
                <c:pt idx="4073">
                  <c:v>40.721924083336489</c:v>
                </c:pt>
                <c:pt idx="4074">
                  <c:v>40.731923083338188</c:v>
                </c:pt>
                <c:pt idx="4075">
                  <c:v>40.741922083339887</c:v>
                </c:pt>
                <c:pt idx="4076">
                  <c:v>40.751920083333971</c:v>
                </c:pt>
                <c:pt idx="4077">
                  <c:v>40.76191908333567</c:v>
                </c:pt>
                <c:pt idx="4078">
                  <c:v>40.771917083358858</c:v>
                </c:pt>
                <c:pt idx="4079">
                  <c:v>40.781916083360557</c:v>
                </c:pt>
                <c:pt idx="4080">
                  <c:v>40.791914083354641</c:v>
                </c:pt>
                <c:pt idx="4081">
                  <c:v>40.801913083356339</c:v>
                </c:pt>
                <c:pt idx="4082">
                  <c:v>40.811912083358038</c:v>
                </c:pt>
                <c:pt idx="4083">
                  <c:v>40.821910083352122</c:v>
                </c:pt>
                <c:pt idx="4084">
                  <c:v>40.831909083353821</c:v>
                </c:pt>
                <c:pt idx="4085">
                  <c:v>40.841907833353616</c:v>
                </c:pt>
                <c:pt idx="4086">
                  <c:v>40.851906833355315</c:v>
                </c:pt>
                <c:pt idx="4087">
                  <c:v>40.861904833349399</c:v>
                </c:pt>
                <c:pt idx="4088">
                  <c:v>40.871903833351098</c:v>
                </c:pt>
                <c:pt idx="4089">
                  <c:v>40.881902833352797</c:v>
                </c:pt>
                <c:pt idx="4090">
                  <c:v>40.891900833346881</c:v>
                </c:pt>
                <c:pt idx="4091">
                  <c:v>40.90189983334858</c:v>
                </c:pt>
                <c:pt idx="4092">
                  <c:v>40.911897833342664</c:v>
                </c:pt>
                <c:pt idx="4093">
                  <c:v>40.921896833344363</c:v>
                </c:pt>
                <c:pt idx="4094">
                  <c:v>40.931894833338447</c:v>
                </c:pt>
                <c:pt idx="4095">
                  <c:v>40.941893833340146</c:v>
                </c:pt>
                <c:pt idx="4096">
                  <c:v>40.951892833341844</c:v>
                </c:pt>
                <c:pt idx="4097">
                  <c:v>40.961890833335929</c:v>
                </c:pt>
                <c:pt idx="4098">
                  <c:v>40.971889833337627</c:v>
                </c:pt>
                <c:pt idx="4099">
                  <c:v>40.981887833360815</c:v>
                </c:pt>
                <c:pt idx="4100">
                  <c:v>40.99188683333341</c:v>
                </c:pt>
                <c:pt idx="4101">
                  <c:v>41.001884833356598</c:v>
                </c:pt>
                <c:pt idx="4102">
                  <c:v>41.011883833358297</c:v>
                </c:pt>
                <c:pt idx="4103">
                  <c:v>41.021882833359996</c:v>
                </c:pt>
                <c:pt idx="4104">
                  <c:v>41.03188083335408</c:v>
                </c:pt>
                <c:pt idx="4105">
                  <c:v>41.041879833355779</c:v>
                </c:pt>
                <c:pt idx="4106">
                  <c:v>41.051877833349863</c:v>
                </c:pt>
                <c:pt idx="4107">
                  <c:v>41.061876833351562</c:v>
                </c:pt>
                <c:pt idx="4108">
                  <c:v>41.071874833345646</c:v>
                </c:pt>
                <c:pt idx="4109">
                  <c:v>41.081873833347345</c:v>
                </c:pt>
                <c:pt idx="4110">
                  <c:v>41.091872833349044</c:v>
                </c:pt>
                <c:pt idx="4111">
                  <c:v>41.101870833343128</c:v>
                </c:pt>
                <c:pt idx="4112">
                  <c:v>41.111869833344826</c:v>
                </c:pt>
                <c:pt idx="4113">
                  <c:v>41.121867833338911</c:v>
                </c:pt>
                <c:pt idx="4114">
                  <c:v>41.131866833340609</c:v>
                </c:pt>
                <c:pt idx="4115">
                  <c:v>41.141865833342308</c:v>
                </c:pt>
                <c:pt idx="4116">
                  <c:v>41.151863833336392</c:v>
                </c:pt>
                <c:pt idx="4117">
                  <c:v>41.161862833338091</c:v>
                </c:pt>
                <c:pt idx="4118">
                  <c:v>41.171860833361279</c:v>
                </c:pt>
                <c:pt idx="4119">
                  <c:v>41.181859833333874</c:v>
                </c:pt>
                <c:pt idx="4120">
                  <c:v>41.191857833357062</c:v>
                </c:pt>
                <c:pt idx="4121">
                  <c:v>41.201856833358761</c:v>
                </c:pt>
                <c:pt idx="4122">
                  <c:v>41.21185583336046</c:v>
                </c:pt>
                <c:pt idx="4123">
                  <c:v>41.221853833354544</c:v>
                </c:pt>
                <c:pt idx="4124">
                  <c:v>41.231852833356243</c:v>
                </c:pt>
                <c:pt idx="4125">
                  <c:v>41.241850833350327</c:v>
                </c:pt>
                <c:pt idx="4126">
                  <c:v>41.251849833352026</c:v>
                </c:pt>
                <c:pt idx="4127">
                  <c:v>41.26184783334611</c:v>
                </c:pt>
                <c:pt idx="4128">
                  <c:v>41.271846833347809</c:v>
                </c:pt>
                <c:pt idx="4129">
                  <c:v>41.281845833349507</c:v>
                </c:pt>
                <c:pt idx="4130">
                  <c:v>41.291843833343592</c:v>
                </c:pt>
                <c:pt idx="4131">
                  <c:v>41.30184283334529</c:v>
                </c:pt>
                <c:pt idx="4132">
                  <c:v>41.311840833339375</c:v>
                </c:pt>
                <c:pt idx="4133">
                  <c:v>41.321839833341073</c:v>
                </c:pt>
                <c:pt idx="4134">
                  <c:v>41.331837833335157</c:v>
                </c:pt>
                <c:pt idx="4135">
                  <c:v>41.341836833336856</c:v>
                </c:pt>
                <c:pt idx="4136">
                  <c:v>41.351835833338555</c:v>
                </c:pt>
                <c:pt idx="4137">
                  <c:v>41.361833833361743</c:v>
                </c:pt>
                <c:pt idx="4138">
                  <c:v>41.371832833334338</c:v>
                </c:pt>
                <c:pt idx="4139">
                  <c:v>41.381830833357526</c:v>
                </c:pt>
                <c:pt idx="4140">
                  <c:v>41.391829833359225</c:v>
                </c:pt>
                <c:pt idx="4141">
                  <c:v>41.401827833353309</c:v>
                </c:pt>
                <c:pt idx="4142">
                  <c:v>41.411826833355008</c:v>
                </c:pt>
                <c:pt idx="4143">
                  <c:v>41.421825833356706</c:v>
                </c:pt>
                <c:pt idx="4144">
                  <c:v>41.431823833350791</c:v>
                </c:pt>
                <c:pt idx="4145">
                  <c:v>41.441822833352489</c:v>
                </c:pt>
                <c:pt idx="4146">
                  <c:v>41.451820833346574</c:v>
                </c:pt>
                <c:pt idx="4147">
                  <c:v>41.461819833348272</c:v>
                </c:pt>
                <c:pt idx="4148">
                  <c:v>41.471818833349971</c:v>
                </c:pt>
                <c:pt idx="4149">
                  <c:v>41.481816833344055</c:v>
                </c:pt>
                <c:pt idx="4150">
                  <c:v>41.491815833345754</c:v>
                </c:pt>
                <c:pt idx="4151">
                  <c:v>41.501813833339838</c:v>
                </c:pt>
                <c:pt idx="4152">
                  <c:v>41.511812833341537</c:v>
                </c:pt>
                <c:pt idx="4153">
                  <c:v>41.521810833335621</c:v>
                </c:pt>
                <c:pt idx="4154">
                  <c:v>41.53180983333732</c:v>
                </c:pt>
                <c:pt idx="4155">
                  <c:v>41.541808833339019</c:v>
                </c:pt>
                <c:pt idx="4156">
                  <c:v>41.551806833362207</c:v>
                </c:pt>
                <c:pt idx="4157">
                  <c:v>41.561805833334802</c:v>
                </c:pt>
                <c:pt idx="4158">
                  <c:v>41.57180383335799</c:v>
                </c:pt>
                <c:pt idx="4159">
                  <c:v>41.581802833359689</c:v>
                </c:pt>
                <c:pt idx="4160">
                  <c:v>41.591800833353773</c:v>
                </c:pt>
                <c:pt idx="4161">
                  <c:v>41.601799833355471</c:v>
                </c:pt>
                <c:pt idx="4162">
                  <c:v>41.61179883335717</c:v>
                </c:pt>
                <c:pt idx="4163">
                  <c:v>41.621796833351254</c:v>
                </c:pt>
                <c:pt idx="4164">
                  <c:v>41.631795833352953</c:v>
                </c:pt>
                <c:pt idx="4165">
                  <c:v>41.641793833347037</c:v>
                </c:pt>
                <c:pt idx="4166">
                  <c:v>41.651792833348736</c:v>
                </c:pt>
                <c:pt idx="4167">
                  <c:v>41.66179083334282</c:v>
                </c:pt>
                <c:pt idx="4168">
                  <c:v>41.671789833344519</c:v>
                </c:pt>
                <c:pt idx="4169">
                  <c:v>41.681788833346218</c:v>
                </c:pt>
                <c:pt idx="4170">
                  <c:v>41.691786833340302</c:v>
                </c:pt>
                <c:pt idx="4171">
                  <c:v>41.701785833342001</c:v>
                </c:pt>
                <c:pt idx="4172">
                  <c:v>41.711783833336085</c:v>
                </c:pt>
                <c:pt idx="4173">
                  <c:v>41.721782833337784</c:v>
                </c:pt>
                <c:pt idx="4174">
                  <c:v>41.731781833339483</c:v>
                </c:pt>
                <c:pt idx="4175">
                  <c:v>41.741779833333567</c:v>
                </c:pt>
                <c:pt idx="4176">
                  <c:v>41.751778833335266</c:v>
                </c:pt>
                <c:pt idx="4177">
                  <c:v>41.761776833358454</c:v>
                </c:pt>
                <c:pt idx="4178">
                  <c:v>41.771775833360152</c:v>
                </c:pt>
                <c:pt idx="4179">
                  <c:v>41.781773833354237</c:v>
                </c:pt>
                <c:pt idx="4180">
                  <c:v>41.791772833355935</c:v>
                </c:pt>
                <c:pt idx="4181">
                  <c:v>41.801771833357634</c:v>
                </c:pt>
                <c:pt idx="4182">
                  <c:v>41.811769833351718</c:v>
                </c:pt>
                <c:pt idx="4183">
                  <c:v>41.821768833353417</c:v>
                </c:pt>
                <c:pt idx="4184">
                  <c:v>41.831766833347501</c:v>
                </c:pt>
                <c:pt idx="4185">
                  <c:v>41.841765125020174</c:v>
                </c:pt>
                <c:pt idx="4186">
                  <c:v>41.851763125014259</c:v>
                </c:pt>
                <c:pt idx="4187">
                  <c:v>41.861762125015957</c:v>
                </c:pt>
                <c:pt idx="4188">
                  <c:v>41.871761125017656</c:v>
                </c:pt>
                <c:pt idx="4189">
                  <c:v>41.88175912501174</c:v>
                </c:pt>
                <c:pt idx="4190">
                  <c:v>41.891758125013439</c:v>
                </c:pt>
                <c:pt idx="4191">
                  <c:v>41.901756125007523</c:v>
                </c:pt>
                <c:pt idx="4192">
                  <c:v>41.911755125009222</c:v>
                </c:pt>
                <c:pt idx="4193">
                  <c:v>41.921754125010921</c:v>
                </c:pt>
                <c:pt idx="4194">
                  <c:v>41.931752125005005</c:v>
                </c:pt>
                <c:pt idx="4195">
                  <c:v>41.941751125006704</c:v>
                </c:pt>
                <c:pt idx="4196">
                  <c:v>41.951749125000788</c:v>
                </c:pt>
                <c:pt idx="4197">
                  <c:v>41.961748125002487</c:v>
                </c:pt>
                <c:pt idx="4198">
                  <c:v>41.971746125025675</c:v>
                </c:pt>
                <c:pt idx="4199">
                  <c:v>41.981745125027373</c:v>
                </c:pt>
                <c:pt idx="4200">
                  <c:v>41.991744124999968</c:v>
                </c:pt>
                <c:pt idx="4201">
                  <c:v>42.001742125023156</c:v>
                </c:pt>
                <c:pt idx="4202">
                  <c:v>42.011741125024855</c:v>
                </c:pt>
                <c:pt idx="4203">
                  <c:v>42.021739125018939</c:v>
                </c:pt>
                <c:pt idx="4204">
                  <c:v>42.031738125020638</c:v>
                </c:pt>
                <c:pt idx="4205">
                  <c:v>42.041736125014722</c:v>
                </c:pt>
                <c:pt idx="4206">
                  <c:v>42.051735125016421</c:v>
                </c:pt>
                <c:pt idx="4207">
                  <c:v>42.06173412501812</c:v>
                </c:pt>
                <c:pt idx="4208">
                  <c:v>42.071732125012204</c:v>
                </c:pt>
                <c:pt idx="4209">
                  <c:v>42.081731125013903</c:v>
                </c:pt>
                <c:pt idx="4210">
                  <c:v>42.091729125007987</c:v>
                </c:pt>
                <c:pt idx="4211">
                  <c:v>42.101728125009686</c:v>
                </c:pt>
                <c:pt idx="4212">
                  <c:v>42.11172612500377</c:v>
                </c:pt>
                <c:pt idx="4213">
                  <c:v>42.121725125005469</c:v>
                </c:pt>
                <c:pt idx="4214">
                  <c:v>42.131724125007167</c:v>
                </c:pt>
                <c:pt idx="4215">
                  <c:v>42.141722125001252</c:v>
                </c:pt>
                <c:pt idx="4216">
                  <c:v>42.15172112500295</c:v>
                </c:pt>
                <c:pt idx="4217">
                  <c:v>42.161719125026138</c:v>
                </c:pt>
                <c:pt idx="4218">
                  <c:v>42.171718125027837</c:v>
                </c:pt>
                <c:pt idx="4219">
                  <c:v>42.181717125000432</c:v>
                </c:pt>
                <c:pt idx="4220">
                  <c:v>42.19171512502362</c:v>
                </c:pt>
                <c:pt idx="4221">
                  <c:v>42.201714125025319</c:v>
                </c:pt>
                <c:pt idx="4222">
                  <c:v>42.211712125019403</c:v>
                </c:pt>
                <c:pt idx="4223">
                  <c:v>42.221711125021102</c:v>
                </c:pt>
                <c:pt idx="4224">
                  <c:v>42.231709125015186</c:v>
                </c:pt>
                <c:pt idx="4225">
                  <c:v>42.241708125016885</c:v>
                </c:pt>
                <c:pt idx="4226">
                  <c:v>42.251707125018584</c:v>
                </c:pt>
                <c:pt idx="4227">
                  <c:v>42.261705125012668</c:v>
                </c:pt>
                <c:pt idx="4228">
                  <c:v>42.271704125014367</c:v>
                </c:pt>
                <c:pt idx="4229">
                  <c:v>42.281702125008451</c:v>
                </c:pt>
                <c:pt idx="4230">
                  <c:v>42.29170112501015</c:v>
                </c:pt>
                <c:pt idx="4231">
                  <c:v>42.301699125004234</c:v>
                </c:pt>
                <c:pt idx="4232">
                  <c:v>42.311698125005933</c:v>
                </c:pt>
                <c:pt idx="4233">
                  <c:v>42.321697125007631</c:v>
                </c:pt>
                <c:pt idx="4234">
                  <c:v>42.331695125001715</c:v>
                </c:pt>
                <c:pt idx="4235">
                  <c:v>42.341694125003414</c:v>
                </c:pt>
                <c:pt idx="4236">
                  <c:v>42.351692125026602</c:v>
                </c:pt>
                <c:pt idx="4237">
                  <c:v>42.361691125028301</c:v>
                </c:pt>
                <c:pt idx="4238">
                  <c:v>42.371690125000896</c:v>
                </c:pt>
                <c:pt idx="4239">
                  <c:v>42.381688125024084</c:v>
                </c:pt>
                <c:pt idx="4240">
                  <c:v>42.391687125025783</c:v>
                </c:pt>
                <c:pt idx="4241">
                  <c:v>42.401685125019867</c:v>
                </c:pt>
                <c:pt idx="4242">
                  <c:v>42.411684125021566</c:v>
                </c:pt>
                <c:pt idx="4243">
                  <c:v>42.42168212501565</c:v>
                </c:pt>
                <c:pt idx="4244">
                  <c:v>42.431681125017349</c:v>
                </c:pt>
                <c:pt idx="4245">
                  <c:v>42.441680125019047</c:v>
                </c:pt>
                <c:pt idx="4246">
                  <c:v>42.451678125013132</c:v>
                </c:pt>
                <c:pt idx="4247">
                  <c:v>42.46167712501483</c:v>
                </c:pt>
                <c:pt idx="4248">
                  <c:v>42.471675125008915</c:v>
                </c:pt>
                <c:pt idx="4249">
                  <c:v>42.481674125010613</c:v>
                </c:pt>
                <c:pt idx="4250">
                  <c:v>42.491673125012312</c:v>
                </c:pt>
                <c:pt idx="4251">
                  <c:v>42.501671125006396</c:v>
                </c:pt>
                <c:pt idx="4252">
                  <c:v>42.511670125008095</c:v>
                </c:pt>
                <c:pt idx="4253">
                  <c:v>42.521668125002179</c:v>
                </c:pt>
                <c:pt idx="4254">
                  <c:v>42.531667125003878</c:v>
                </c:pt>
                <c:pt idx="4255">
                  <c:v>42.541665125027066</c:v>
                </c:pt>
                <c:pt idx="4256">
                  <c:v>42.551664125028765</c:v>
                </c:pt>
                <c:pt idx="4257">
                  <c:v>42.56166312500136</c:v>
                </c:pt>
                <c:pt idx="4258">
                  <c:v>42.571661125024548</c:v>
                </c:pt>
                <c:pt idx="4259">
                  <c:v>42.581660125026247</c:v>
                </c:pt>
                <c:pt idx="4260">
                  <c:v>42.591658125020331</c:v>
                </c:pt>
                <c:pt idx="4261">
                  <c:v>42.60165712502203</c:v>
                </c:pt>
                <c:pt idx="4262">
                  <c:v>42.611656125023728</c:v>
                </c:pt>
                <c:pt idx="4263">
                  <c:v>42.621654125017812</c:v>
                </c:pt>
                <c:pt idx="4264">
                  <c:v>42.631653125019511</c:v>
                </c:pt>
                <c:pt idx="4265">
                  <c:v>42.641651125013595</c:v>
                </c:pt>
                <c:pt idx="4266">
                  <c:v>42.651650125015294</c:v>
                </c:pt>
                <c:pt idx="4267">
                  <c:v>42.661648125009378</c:v>
                </c:pt>
                <c:pt idx="4268">
                  <c:v>42.671647125011077</c:v>
                </c:pt>
                <c:pt idx="4269">
                  <c:v>42.681646125012776</c:v>
                </c:pt>
                <c:pt idx="4270">
                  <c:v>42.69164412500686</c:v>
                </c:pt>
                <c:pt idx="4271">
                  <c:v>42.701643125008559</c:v>
                </c:pt>
                <c:pt idx="4272">
                  <c:v>42.711641125002643</c:v>
                </c:pt>
                <c:pt idx="4273">
                  <c:v>42.721640125004342</c:v>
                </c:pt>
                <c:pt idx="4274">
                  <c:v>42.73163812502753</c:v>
                </c:pt>
                <c:pt idx="4275">
                  <c:v>42.741637125000125</c:v>
                </c:pt>
                <c:pt idx="4276">
                  <c:v>42.751636125001824</c:v>
                </c:pt>
                <c:pt idx="4277">
                  <c:v>42.761634125025012</c:v>
                </c:pt>
                <c:pt idx="4278">
                  <c:v>42.77163312502671</c:v>
                </c:pt>
                <c:pt idx="4279">
                  <c:v>42.781631125020795</c:v>
                </c:pt>
                <c:pt idx="4280">
                  <c:v>42.791630125022493</c:v>
                </c:pt>
                <c:pt idx="4281">
                  <c:v>42.801629125024192</c:v>
                </c:pt>
                <c:pt idx="4282">
                  <c:v>42.811627125018276</c:v>
                </c:pt>
                <c:pt idx="4283">
                  <c:v>42.821626125019975</c:v>
                </c:pt>
                <c:pt idx="4284">
                  <c:v>42.831624125014059</c:v>
                </c:pt>
                <c:pt idx="4285">
                  <c:v>42.841622750012903</c:v>
                </c:pt>
                <c:pt idx="4286">
                  <c:v>42.851620750006987</c:v>
                </c:pt>
                <c:pt idx="4287">
                  <c:v>42.861619750008686</c:v>
                </c:pt>
                <c:pt idx="4288">
                  <c:v>42.871618750010384</c:v>
                </c:pt>
                <c:pt idx="4289">
                  <c:v>42.881616750004468</c:v>
                </c:pt>
                <c:pt idx="4290">
                  <c:v>42.891615750006167</c:v>
                </c:pt>
                <c:pt idx="4291">
                  <c:v>42.901613750000251</c:v>
                </c:pt>
                <c:pt idx="4292">
                  <c:v>42.91161275000195</c:v>
                </c:pt>
                <c:pt idx="4293">
                  <c:v>42.921611750003649</c:v>
                </c:pt>
                <c:pt idx="4294">
                  <c:v>42.931609750026837</c:v>
                </c:pt>
                <c:pt idx="4295">
                  <c:v>42.941608750028536</c:v>
                </c:pt>
                <c:pt idx="4296">
                  <c:v>42.95160675002262</c:v>
                </c:pt>
                <c:pt idx="4297">
                  <c:v>42.961605750024319</c:v>
                </c:pt>
                <c:pt idx="4298">
                  <c:v>42.971603750018403</c:v>
                </c:pt>
                <c:pt idx="4299">
                  <c:v>42.981602750020102</c:v>
                </c:pt>
                <c:pt idx="4300">
                  <c:v>42.9916017500218</c:v>
                </c:pt>
                <c:pt idx="4301">
                  <c:v>43.001599750015885</c:v>
                </c:pt>
                <c:pt idx="4302">
                  <c:v>43.011598750017583</c:v>
                </c:pt>
                <c:pt idx="4303">
                  <c:v>43.021596750011668</c:v>
                </c:pt>
                <c:pt idx="4304">
                  <c:v>43.031595750013366</c:v>
                </c:pt>
                <c:pt idx="4305">
                  <c:v>43.041594750015065</c:v>
                </c:pt>
                <c:pt idx="4306">
                  <c:v>43.051592750009149</c:v>
                </c:pt>
                <c:pt idx="4307">
                  <c:v>43.061591750010848</c:v>
                </c:pt>
                <c:pt idx="4308">
                  <c:v>43.071589750004932</c:v>
                </c:pt>
                <c:pt idx="4309">
                  <c:v>43.081588750006631</c:v>
                </c:pt>
                <c:pt idx="4310">
                  <c:v>43.091586750000715</c:v>
                </c:pt>
                <c:pt idx="4311">
                  <c:v>43.101585750002414</c:v>
                </c:pt>
                <c:pt idx="4312">
                  <c:v>43.111584750004113</c:v>
                </c:pt>
                <c:pt idx="4313">
                  <c:v>43.121582750027301</c:v>
                </c:pt>
                <c:pt idx="4314">
                  <c:v>43.131581749999896</c:v>
                </c:pt>
                <c:pt idx="4315">
                  <c:v>43.141579750023084</c:v>
                </c:pt>
                <c:pt idx="4316">
                  <c:v>43.151578750024782</c:v>
                </c:pt>
                <c:pt idx="4317">
                  <c:v>43.161576750018867</c:v>
                </c:pt>
                <c:pt idx="4318">
                  <c:v>43.171575750020565</c:v>
                </c:pt>
                <c:pt idx="4319">
                  <c:v>43.181574750022264</c:v>
                </c:pt>
                <c:pt idx="4320">
                  <c:v>43.191572750016348</c:v>
                </c:pt>
                <c:pt idx="4321">
                  <c:v>43.201571750018047</c:v>
                </c:pt>
                <c:pt idx="4322">
                  <c:v>43.211569750012131</c:v>
                </c:pt>
                <c:pt idx="4323">
                  <c:v>43.22156875001383</c:v>
                </c:pt>
                <c:pt idx="4324">
                  <c:v>43.231567750015529</c:v>
                </c:pt>
                <c:pt idx="4325">
                  <c:v>43.241565750009613</c:v>
                </c:pt>
                <c:pt idx="4326">
                  <c:v>43.251564750011312</c:v>
                </c:pt>
                <c:pt idx="4327">
                  <c:v>43.261562750005396</c:v>
                </c:pt>
                <c:pt idx="4328">
                  <c:v>43.271561750007095</c:v>
                </c:pt>
                <c:pt idx="4329">
                  <c:v>43.281560750008794</c:v>
                </c:pt>
                <c:pt idx="4330">
                  <c:v>43.291558750002878</c:v>
                </c:pt>
                <c:pt idx="4331">
                  <c:v>43.301557750004577</c:v>
                </c:pt>
                <c:pt idx="4332">
                  <c:v>43.311555750027765</c:v>
                </c:pt>
                <c:pt idx="4333">
                  <c:v>43.321554750000359</c:v>
                </c:pt>
                <c:pt idx="4334">
                  <c:v>43.331552750023548</c:v>
                </c:pt>
                <c:pt idx="4335">
                  <c:v>43.341551750025246</c:v>
                </c:pt>
                <c:pt idx="4336">
                  <c:v>43.351550750026945</c:v>
                </c:pt>
                <c:pt idx="4337">
                  <c:v>43.361548750021029</c:v>
                </c:pt>
                <c:pt idx="4338">
                  <c:v>43.371547750022728</c:v>
                </c:pt>
                <c:pt idx="4339">
                  <c:v>43.381545750016812</c:v>
                </c:pt>
                <c:pt idx="4340">
                  <c:v>43.391544750018511</c:v>
                </c:pt>
                <c:pt idx="4341">
                  <c:v>43.40154375002021</c:v>
                </c:pt>
                <c:pt idx="4342">
                  <c:v>43.411541750014294</c:v>
                </c:pt>
                <c:pt idx="4343">
                  <c:v>43.421540750015993</c:v>
                </c:pt>
                <c:pt idx="4344">
                  <c:v>43.431538750010077</c:v>
                </c:pt>
                <c:pt idx="4345">
                  <c:v>43.441537750011776</c:v>
                </c:pt>
                <c:pt idx="4346">
                  <c:v>43.45153575000586</c:v>
                </c:pt>
                <c:pt idx="4347">
                  <c:v>43.461534750007559</c:v>
                </c:pt>
                <c:pt idx="4348">
                  <c:v>43.471533750009257</c:v>
                </c:pt>
                <c:pt idx="4349">
                  <c:v>43.481531750003342</c:v>
                </c:pt>
                <c:pt idx="4350">
                  <c:v>43.49153075000504</c:v>
                </c:pt>
                <c:pt idx="4351">
                  <c:v>43.501528750028228</c:v>
                </c:pt>
                <c:pt idx="4352">
                  <c:v>43.511527750000823</c:v>
                </c:pt>
                <c:pt idx="4353">
                  <c:v>43.521525750024011</c:v>
                </c:pt>
                <c:pt idx="4354">
                  <c:v>43.53152475002571</c:v>
                </c:pt>
                <c:pt idx="4355">
                  <c:v>43.541523750027409</c:v>
                </c:pt>
                <c:pt idx="4356">
                  <c:v>43.551521750021493</c:v>
                </c:pt>
                <c:pt idx="4357">
                  <c:v>43.561520750023192</c:v>
                </c:pt>
                <c:pt idx="4358">
                  <c:v>43.571518750017276</c:v>
                </c:pt>
                <c:pt idx="4359">
                  <c:v>43.581517750018975</c:v>
                </c:pt>
                <c:pt idx="4360">
                  <c:v>43.591516750020673</c:v>
                </c:pt>
                <c:pt idx="4361">
                  <c:v>43.601514750014758</c:v>
                </c:pt>
                <c:pt idx="4362">
                  <c:v>43.611513750016456</c:v>
                </c:pt>
                <c:pt idx="4363">
                  <c:v>43.621511750010541</c:v>
                </c:pt>
                <c:pt idx="4364">
                  <c:v>43.631510750012239</c:v>
                </c:pt>
                <c:pt idx="4365">
                  <c:v>43.641509750013938</c:v>
                </c:pt>
                <c:pt idx="4366">
                  <c:v>43.651507750008022</c:v>
                </c:pt>
                <c:pt idx="4367">
                  <c:v>43.661506750009721</c:v>
                </c:pt>
                <c:pt idx="4368">
                  <c:v>43.671504750003805</c:v>
                </c:pt>
                <c:pt idx="4369">
                  <c:v>43.681503750005504</c:v>
                </c:pt>
                <c:pt idx="4370">
                  <c:v>43.691501750028692</c:v>
                </c:pt>
                <c:pt idx="4371">
                  <c:v>43.701500750001287</c:v>
                </c:pt>
                <c:pt idx="4372">
                  <c:v>43.711499750002986</c:v>
                </c:pt>
                <c:pt idx="4373">
                  <c:v>43.721497750026174</c:v>
                </c:pt>
                <c:pt idx="4374">
                  <c:v>43.731496750027873</c:v>
                </c:pt>
                <c:pt idx="4375">
                  <c:v>43.741494750021957</c:v>
                </c:pt>
                <c:pt idx="4376">
                  <c:v>43.751493750023656</c:v>
                </c:pt>
                <c:pt idx="4377">
                  <c:v>43.761492750025354</c:v>
                </c:pt>
                <c:pt idx="4378">
                  <c:v>43.771490750019439</c:v>
                </c:pt>
                <c:pt idx="4379">
                  <c:v>43.781489750021137</c:v>
                </c:pt>
                <c:pt idx="4380">
                  <c:v>43.791487750015222</c:v>
                </c:pt>
                <c:pt idx="4381">
                  <c:v>43.80148675001692</c:v>
                </c:pt>
                <c:pt idx="4382">
                  <c:v>43.811484750011005</c:v>
                </c:pt>
                <c:pt idx="4383">
                  <c:v>43.821483750012703</c:v>
                </c:pt>
                <c:pt idx="4384">
                  <c:v>43.831482750014402</c:v>
                </c:pt>
                <c:pt idx="4385">
                  <c:v>43.841481708339415</c:v>
                </c:pt>
                <c:pt idx="4386">
                  <c:v>43.851480708341114</c:v>
                </c:pt>
                <c:pt idx="4387">
                  <c:v>43.861478708335198</c:v>
                </c:pt>
                <c:pt idx="4388">
                  <c:v>43.871477708336897</c:v>
                </c:pt>
                <c:pt idx="4389">
                  <c:v>43.881476708338596</c:v>
                </c:pt>
                <c:pt idx="4390">
                  <c:v>43.891474708361784</c:v>
                </c:pt>
                <c:pt idx="4391">
                  <c:v>43.901473708334379</c:v>
                </c:pt>
                <c:pt idx="4392">
                  <c:v>43.911471708357567</c:v>
                </c:pt>
                <c:pt idx="4393">
                  <c:v>43.921470708359266</c:v>
                </c:pt>
                <c:pt idx="4394">
                  <c:v>43.93146870835335</c:v>
                </c:pt>
                <c:pt idx="4395">
                  <c:v>43.941467708355049</c:v>
                </c:pt>
                <c:pt idx="4396">
                  <c:v>43.951466708356747</c:v>
                </c:pt>
                <c:pt idx="4397">
                  <c:v>43.961464708350832</c:v>
                </c:pt>
                <c:pt idx="4398">
                  <c:v>43.97146370835253</c:v>
                </c:pt>
                <c:pt idx="4399">
                  <c:v>43.981461708346615</c:v>
                </c:pt>
                <c:pt idx="4400">
                  <c:v>43.991460708348313</c:v>
                </c:pt>
                <c:pt idx="4401">
                  <c:v>44.001459708350012</c:v>
                </c:pt>
                <c:pt idx="4402">
                  <c:v>44.011457708344096</c:v>
                </c:pt>
                <c:pt idx="4403">
                  <c:v>44.021456708345795</c:v>
                </c:pt>
                <c:pt idx="4404">
                  <c:v>44.031454708339879</c:v>
                </c:pt>
                <c:pt idx="4405">
                  <c:v>44.041453708341578</c:v>
                </c:pt>
                <c:pt idx="4406">
                  <c:v>44.051451708335662</c:v>
                </c:pt>
                <c:pt idx="4407">
                  <c:v>44.061450708337361</c:v>
                </c:pt>
                <c:pt idx="4408">
                  <c:v>44.07144970833906</c:v>
                </c:pt>
                <c:pt idx="4409">
                  <c:v>44.081447708362248</c:v>
                </c:pt>
                <c:pt idx="4410">
                  <c:v>44.091446708334843</c:v>
                </c:pt>
                <c:pt idx="4411">
                  <c:v>44.101444708358031</c:v>
                </c:pt>
                <c:pt idx="4412">
                  <c:v>44.111443708359729</c:v>
                </c:pt>
                <c:pt idx="4413">
                  <c:v>44.121442708361428</c:v>
                </c:pt>
                <c:pt idx="4414">
                  <c:v>44.131440708355512</c:v>
                </c:pt>
                <c:pt idx="4415">
                  <c:v>44.141439708357211</c:v>
                </c:pt>
                <c:pt idx="4416">
                  <c:v>44.151437708351295</c:v>
                </c:pt>
                <c:pt idx="4417">
                  <c:v>44.161436708352994</c:v>
                </c:pt>
                <c:pt idx="4418">
                  <c:v>44.171435708354693</c:v>
                </c:pt>
                <c:pt idx="4419">
                  <c:v>44.181433708348777</c:v>
                </c:pt>
                <c:pt idx="4420">
                  <c:v>44.191432708350476</c:v>
                </c:pt>
                <c:pt idx="4421">
                  <c:v>44.20143070834456</c:v>
                </c:pt>
                <c:pt idx="4422">
                  <c:v>44.211429708346259</c:v>
                </c:pt>
                <c:pt idx="4423">
                  <c:v>44.221427708340343</c:v>
                </c:pt>
                <c:pt idx="4424">
                  <c:v>44.231426708342042</c:v>
                </c:pt>
                <c:pt idx="4425">
                  <c:v>44.241425708343741</c:v>
                </c:pt>
                <c:pt idx="4426">
                  <c:v>44.251423708337825</c:v>
                </c:pt>
                <c:pt idx="4427">
                  <c:v>44.261422708339524</c:v>
                </c:pt>
                <c:pt idx="4428">
                  <c:v>44.271420708333608</c:v>
                </c:pt>
                <c:pt idx="4429">
                  <c:v>44.281419708335306</c:v>
                </c:pt>
                <c:pt idx="4430">
                  <c:v>44.291418708337005</c:v>
                </c:pt>
                <c:pt idx="4431">
                  <c:v>44.301416708360193</c:v>
                </c:pt>
                <c:pt idx="4432">
                  <c:v>44.311415708361892</c:v>
                </c:pt>
                <c:pt idx="4433">
                  <c:v>44.321413708355976</c:v>
                </c:pt>
                <c:pt idx="4434">
                  <c:v>44.331412708357675</c:v>
                </c:pt>
                <c:pt idx="4435">
                  <c:v>44.341410708351759</c:v>
                </c:pt>
                <c:pt idx="4436">
                  <c:v>44.351409708353458</c:v>
                </c:pt>
                <c:pt idx="4437">
                  <c:v>44.361408708355157</c:v>
                </c:pt>
                <c:pt idx="4438">
                  <c:v>44.371406708349241</c:v>
                </c:pt>
                <c:pt idx="4439">
                  <c:v>44.38140570835094</c:v>
                </c:pt>
                <c:pt idx="4440">
                  <c:v>44.391403708345024</c:v>
                </c:pt>
                <c:pt idx="4441">
                  <c:v>44.401402708346723</c:v>
                </c:pt>
                <c:pt idx="4442">
                  <c:v>44.411401708348421</c:v>
                </c:pt>
                <c:pt idx="4443">
                  <c:v>44.421399708342506</c:v>
                </c:pt>
                <c:pt idx="4444">
                  <c:v>44.431398708344204</c:v>
                </c:pt>
                <c:pt idx="4445">
                  <c:v>44.441396708338289</c:v>
                </c:pt>
                <c:pt idx="4446">
                  <c:v>44.451395708339987</c:v>
                </c:pt>
                <c:pt idx="4447">
                  <c:v>44.461393708334072</c:v>
                </c:pt>
                <c:pt idx="4448">
                  <c:v>44.47139270833577</c:v>
                </c:pt>
                <c:pt idx="4449">
                  <c:v>44.481391708337469</c:v>
                </c:pt>
                <c:pt idx="4450">
                  <c:v>44.491389708360657</c:v>
                </c:pt>
                <c:pt idx="4451">
                  <c:v>44.501388708333252</c:v>
                </c:pt>
                <c:pt idx="4452">
                  <c:v>44.51138670835644</c:v>
                </c:pt>
                <c:pt idx="4453">
                  <c:v>44.521385708358139</c:v>
                </c:pt>
                <c:pt idx="4454">
                  <c:v>44.531384708359838</c:v>
                </c:pt>
                <c:pt idx="4455">
                  <c:v>44.541382708353922</c:v>
                </c:pt>
                <c:pt idx="4456">
                  <c:v>44.551381708355621</c:v>
                </c:pt>
                <c:pt idx="4457">
                  <c:v>44.561379708349705</c:v>
                </c:pt>
                <c:pt idx="4458">
                  <c:v>44.571378708351403</c:v>
                </c:pt>
                <c:pt idx="4459">
                  <c:v>44.581377708353102</c:v>
                </c:pt>
                <c:pt idx="4460">
                  <c:v>44.591375708347186</c:v>
                </c:pt>
                <c:pt idx="4461">
                  <c:v>44.601374708348885</c:v>
                </c:pt>
                <c:pt idx="4462">
                  <c:v>44.611372708342969</c:v>
                </c:pt>
                <c:pt idx="4463">
                  <c:v>44.621371708344668</c:v>
                </c:pt>
                <c:pt idx="4464">
                  <c:v>44.631369708338752</c:v>
                </c:pt>
                <c:pt idx="4465">
                  <c:v>44.641368708340451</c:v>
                </c:pt>
                <c:pt idx="4466">
                  <c:v>44.65136770834215</c:v>
                </c:pt>
                <c:pt idx="4467">
                  <c:v>44.661365708336234</c:v>
                </c:pt>
                <c:pt idx="4468">
                  <c:v>44.671364708337933</c:v>
                </c:pt>
                <c:pt idx="4469">
                  <c:v>44.681362708361121</c:v>
                </c:pt>
                <c:pt idx="4470">
                  <c:v>44.691361708333716</c:v>
                </c:pt>
                <c:pt idx="4471">
                  <c:v>44.701360708335415</c:v>
                </c:pt>
                <c:pt idx="4472">
                  <c:v>44.711358708358603</c:v>
                </c:pt>
                <c:pt idx="4473">
                  <c:v>44.721357708360301</c:v>
                </c:pt>
                <c:pt idx="4474">
                  <c:v>44.731355708354386</c:v>
                </c:pt>
                <c:pt idx="4475">
                  <c:v>44.741354708356084</c:v>
                </c:pt>
                <c:pt idx="4476">
                  <c:v>44.751352708350169</c:v>
                </c:pt>
                <c:pt idx="4477">
                  <c:v>44.761351708351867</c:v>
                </c:pt>
                <c:pt idx="4478">
                  <c:v>44.771350708353566</c:v>
                </c:pt>
                <c:pt idx="4479">
                  <c:v>44.78134870834765</c:v>
                </c:pt>
                <c:pt idx="4480">
                  <c:v>44.791347708349349</c:v>
                </c:pt>
                <c:pt idx="4481">
                  <c:v>44.801345708343433</c:v>
                </c:pt>
                <c:pt idx="4482">
                  <c:v>44.811344708345132</c:v>
                </c:pt>
                <c:pt idx="4483">
                  <c:v>44.821343708346831</c:v>
                </c:pt>
                <c:pt idx="4484">
                  <c:v>44.831341708340915</c:v>
                </c:pt>
                <c:pt idx="4485">
                  <c:v>44.841340208338806</c:v>
                </c:pt>
                <c:pt idx="4486">
                  <c:v>44.851338208361994</c:v>
                </c:pt>
                <c:pt idx="4487">
                  <c:v>44.861337208334589</c:v>
                </c:pt>
                <c:pt idx="4488">
                  <c:v>44.871336208336288</c:v>
                </c:pt>
                <c:pt idx="4489">
                  <c:v>44.881334208359476</c:v>
                </c:pt>
                <c:pt idx="4490">
                  <c:v>44.891333208361175</c:v>
                </c:pt>
                <c:pt idx="4491">
                  <c:v>44.901331208355259</c:v>
                </c:pt>
                <c:pt idx="4492">
                  <c:v>44.911330208356958</c:v>
                </c:pt>
                <c:pt idx="4493">
                  <c:v>44.921328208351042</c:v>
                </c:pt>
                <c:pt idx="4494">
                  <c:v>44.931327208352741</c:v>
                </c:pt>
                <c:pt idx="4495">
                  <c:v>44.94132620835444</c:v>
                </c:pt>
                <c:pt idx="4496">
                  <c:v>44.951324208348524</c:v>
                </c:pt>
                <c:pt idx="4497">
                  <c:v>44.961323208350223</c:v>
                </c:pt>
                <c:pt idx="4498">
                  <c:v>44.971321208344307</c:v>
                </c:pt>
                <c:pt idx="4499">
                  <c:v>44.981320208346006</c:v>
                </c:pt>
                <c:pt idx="4500">
                  <c:v>44.991319208347704</c:v>
                </c:pt>
                <c:pt idx="4501">
                  <c:v>45.001317208341789</c:v>
                </c:pt>
                <c:pt idx="4502">
                  <c:v>45.011316208343487</c:v>
                </c:pt>
                <c:pt idx="4503">
                  <c:v>45.021314208337571</c:v>
                </c:pt>
                <c:pt idx="4504">
                  <c:v>45.03131320833927</c:v>
                </c:pt>
                <c:pt idx="4505">
                  <c:v>45.041311208333354</c:v>
                </c:pt>
                <c:pt idx="4506">
                  <c:v>45.051310208335053</c:v>
                </c:pt>
                <c:pt idx="4507">
                  <c:v>45.061309208336752</c:v>
                </c:pt>
                <c:pt idx="4508">
                  <c:v>45.07130720835994</c:v>
                </c:pt>
                <c:pt idx="4509">
                  <c:v>45.081306208361639</c:v>
                </c:pt>
                <c:pt idx="4510">
                  <c:v>45.091304208355723</c:v>
                </c:pt>
                <c:pt idx="4511">
                  <c:v>45.101303208357422</c:v>
                </c:pt>
                <c:pt idx="4512">
                  <c:v>45.11130220835912</c:v>
                </c:pt>
                <c:pt idx="4513">
                  <c:v>45.121300208353205</c:v>
                </c:pt>
                <c:pt idx="4514">
                  <c:v>45.131299208354903</c:v>
                </c:pt>
                <c:pt idx="4515">
                  <c:v>45.141297208348988</c:v>
                </c:pt>
                <c:pt idx="4516">
                  <c:v>45.151296208350686</c:v>
                </c:pt>
                <c:pt idx="4517">
                  <c:v>45.161295208352385</c:v>
                </c:pt>
                <c:pt idx="4518">
                  <c:v>45.171293208346469</c:v>
                </c:pt>
                <c:pt idx="4519">
                  <c:v>45.181292208348168</c:v>
                </c:pt>
                <c:pt idx="4520">
                  <c:v>45.191290208342252</c:v>
                </c:pt>
                <c:pt idx="4521">
                  <c:v>45.201289208343951</c:v>
                </c:pt>
                <c:pt idx="4522">
                  <c:v>45.21128820834565</c:v>
                </c:pt>
                <c:pt idx="4523">
                  <c:v>45.221286208339734</c:v>
                </c:pt>
                <c:pt idx="4524">
                  <c:v>45.231285208341433</c:v>
                </c:pt>
                <c:pt idx="4525">
                  <c:v>45.241283208335517</c:v>
                </c:pt>
                <c:pt idx="4526">
                  <c:v>45.251282208337216</c:v>
                </c:pt>
                <c:pt idx="4527">
                  <c:v>45.261280208360404</c:v>
                </c:pt>
                <c:pt idx="4528">
                  <c:v>45.271279208362103</c:v>
                </c:pt>
                <c:pt idx="4529">
                  <c:v>45.281278208334697</c:v>
                </c:pt>
                <c:pt idx="4530">
                  <c:v>45.291276208357885</c:v>
                </c:pt>
                <c:pt idx="4531">
                  <c:v>45.301275208359584</c:v>
                </c:pt>
                <c:pt idx="4532">
                  <c:v>45.311273208353668</c:v>
                </c:pt>
                <c:pt idx="4533">
                  <c:v>45.321272208355367</c:v>
                </c:pt>
                <c:pt idx="4534">
                  <c:v>45.331271208357066</c:v>
                </c:pt>
                <c:pt idx="4535">
                  <c:v>45.34126920835115</c:v>
                </c:pt>
                <c:pt idx="4536">
                  <c:v>45.351268208352849</c:v>
                </c:pt>
                <c:pt idx="4537">
                  <c:v>45.361266208346933</c:v>
                </c:pt>
                <c:pt idx="4538">
                  <c:v>45.371265208348632</c:v>
                </c:pt>
                <c:pt idx="4539">
                  <c:v>45.381263208342716</c:v>
                </c:pt>
                <c:pt idx="4540">
                  <c:v>45.391262208344415</c:v>
                </c:pt>
                <c:pt idx="4541">
                  <c:v>45.401261208346114</c:v>
                </c:pt>
                <c:pt idx="4542">
                  <c:v>45.411259208340198</c:v>
                </c:pt>
                <c:pt idx="4543">
                  <c:v>45.421258208341897</c:v>
                </c:pt>
                <c:pt idx="4544">
                  <c:v>45.431256208335981</c:v>
                </c:pt>
                <c:pt idx="4545">
                  <c:v>45.44125520833768</c:v>
                </c:pt>
                <c:pt idx="4546">
                  <c:v>45.451254208339378</c:v>
                </c:pt>
                <c:pt idx="4547">
                  <c:v>45.461252208333462</c:v>
                </c:pt>
                <c:pt idx="4548">
                  <c:v>45.471251208335161</c:v>
                </c:pt>
                <c:pt idx="4549">
                  <c:v>45.481249208358349</c:v>
                </c:pt>
                <c:pt idx="4550">
                  <c:v>45.491248208360048</c:v>
                </c:pt>
                <c:pt idx="4551">
                  <c:v>45.501247208361747</c:v>
                </c:pt>
                <c:pt idx="4552">
                  <c:v>45.511245208355831</c:v>
                </c:pt>
                <c:pt idx="4553">
                  <c:v>45.52124420835753</c:v>
                </c:pt>
                <c:pt idx="4554">
                  <c:v>45.531242208351614</c:v>
                </c:pt>
                <c:pt idx="4555">
                  <c:v>45.541241208353313</c:v>
                </c:pt>
                <c:pt idx="4556">
                  <c:v>45.551239208347397</c:v>
                </c:pt>
                <c:pt idx="4557">
                  <c:v>45.561238208349096</c:v>
                </c:pt>
                <c:pt idx="4558">
                  <c:v>45.571237208350794</c:v>
                </c:pt>
                <c:pt idx="4559">
                  <c:v>45.581235208344879</c:v>
                </c:pt>
                <c:pt idx="4560">
                  <c:v>45.591234208346577</c:v>
                </c:pt>
                <c:pt idx="4561">
                  <c:v>45.601232208340662</c:v>
                </c:pt>
                <c:pt idx="4562">
                  <c:v>45.61123120834236</c:v>
                </c:pt>
                <c:pt idx="4563">
                  <c:v>45.621230208344059</c:v>
                </c:pt>
                <c:pt idx="4564">
                  <c:v>45.631228208338143</c:v>
                </c:pt>
                <c:pt idx="4565">
                  <c:v>45.641227208339842</c:v>
                </c:pt>
                <c:pt idx="4566">
                  <c:v>45.651225208333926</c:v>
                </c:pt>
                <c:pt idx="4567">
                  <c:v>45.661224208335625</c:v>
                </c:pt>
                <c:pt idx="4568">
                  <c:v>45.671223208337324</c:v>
                </c:pt>
                <c:pt idx="4569">
                  <c:v>45.681221208360512</c:v>
                </c:pt>
                <c:pt idx="4570">
                  <c:v>45.691220208362211</c:v>
                </c:pt>
                <c:pt idx="4571">
                  <c:v>45.701218208356295</c:v>
                </c:pt>
                <c:pt idx="4572">
                  <c:v>45.711217208357994</c:v>
                </c:pt>
                <c:pt idx="4573">
                  <c:v>45.721215208352078</c:v>
                </c:pt>
                <c:pt idx="4574">
                  <c:v>45.731214208353776</c:v>
                </c:pt>
                <c:pt idx="4575">
                  <c:v>45.741213208355475</c:v>
                </c:pt>
                <c:pt idx="4576">
                  <c:v>45.751211208349559</c:v>
                </c:pt>
                <c:pt idx="4577">
                  <c:v>45.761210208351258</c:v>
                </c:pt>
                <c:pt idx="4578">
                  <c:v>45.771208208345342</c:v>
                </c:pt>
                <c:pt idx="4579">
                  <c:v>45.781207208347041</c:v>
                </c:pt>
                <c:pt idx="4580">
                  <c:v>45.79120620834874</c:v>
                </c:pt>
                <c:pt idx="4581">
                  <c:v>45.801204208342824</c:v>
                </c:pt>
                <c:pt idx="4582">
                  <c:v>45.811203208344523</c:v>
                </c:pt>
                <c:pt idx="4583">
                  <c:v>45.821201208338607</c:v>
                </c:pt>
                <c:pt idx="4584">
                  <c:v>45.831200208340306</c:v>
                </c:pt>
                <c:pt idx="4585">
                  <c:v>45.841199375019642</c:v>
                </c:pt>
                <c:pt idx="4586">
                  <c:v>45.851197375013726</c:v>
                </c:pt>
                <c:pt idx="4587">
                  <c:v>45.861196375015425</c:v>
                </c:pt>
                <c:pt idx="4588">
                  <c:v>45.871194375009509</c:v>
                </c:pt>
                <c:pt idx="4589">
                  <c:v>45.881193375011208</c:v>
                </c:pt>
                <c:pt idx="4590">
                  <c:v>45.891192375012906</c:v>
                </c:pt>
                <c:pt idx="4591">
                  <c:v>45.901190375006991</c:v>
                </c:pt>
                <c:pt idx="4592">
                  <c:v>45.911189375008689</c:v>
                </c:pt>
                <c:pt idx="4593">
                  <c:v>45.921187375002773</c:v>
                </c:pt>
                <c:pt idx="4594">
                  <c:v>45.931186375004472</c:v>
                </c:pt>
                <c:pt idx="4595">
                  <c:v>45.94118437502766</c:v>
                </c:pt>
                <c:pt idx="4596">
                  <c:v>45.951183375000255</c:v>
                </c:pt>
                <c:pt idx="4597">
                  <c:v>45.961182375001954</c:v>
                </c:pt>
                <c:pt idx="4598">
                  <c:v>45.971180375025142</c:v>
                </c:pt>
                <c:pt idx="4599">
                  <c:v>45.981179375026841</c:v>
                </c:pt>
                <c:pt idx="4600">
                  <c:v>45.991177375020925</c:v>
                </c:pt>
                <c:pt idx="4601">
                  <c:v>46.001176375022624</c:v>
                </c:pt>
                <c:pt idx="4602">
                  <c:v>46.011175375024322</c:v>
                </c:pt>
                <c:pt idx="4603">
                  <c:v>46.021173375018407</c:v>
                </c:pt>
                <c:pt idx="4604">
                  <c:v>46.031172375020105</c:v>
                </c:pt>
                <c:pt idx="4605">
                  <c:v>46.04117037501419</c:v>
                </c:pt>
                <c:pt idx="4606">
                  <c:v>46.051169375015888</c:v>
                </c:pt>
                <c:pt idx="4607">
                  <c:v>46.061167375009973</c:v>
                </c:pt>
                <c:pt idx="4608">
                  <c:v>46.071166375011671</c:v>
                </c:pt>
                <c:pt idx="4609">
                  <c:v>46.08116537501337</c:v>
                </c:pt>
                <c:pt idx="4610">
                  <c:v>46.091163375007454</c:v>
                </c:pt>
                <c:pt idx="4611">
                  <c:v>46.101162375009153</c:v>
                </c:pt>
                <c:pt idx="4612">
                  <c:v>46.111160375003237</c:v>
                </c:pt>
                <c:pt idx="4613">
                  <c:v>46.121159375004936</c:v>
                </c:pt>
                <c:pt idx="4614">
                  <c:v>46.131158375006635</c:v>
                </c:pt>
                <c:pt idx="4615">
                  <c:v>46.141156375000719</c:v>
                </c:pt>
                <c:pt idx="4616">
                  <c:v>46.151155375002418</c:v>
                </c:pt>
                <c:pt idx="4617">
                  <c:v>46.161153375025606</c:v>
                </c:pt>
                <c:pt idx="4618">
                  <c:v>46.171152375027305</c:v>
                </c:pt>
                <c:pt idx="4619">
                  <c:v>46.181151374999899</c:v>
                </c:pt>
                <c:pt idx="4620">
                  <c:v>46.191149375023087</c:v>
                </c:pt>
                <c:pt idx="4621">
                  <c:v>46.201148375024786</c:v>
                </c:pt>
                <c:pt idx="4622">
                  <c:v>46.21114637501887</c:v>
                </c:pt>
                <c:pt idx="4623">
                  <c:v>46.221145375020569</c:v>
                </c:pt>
                <c:pt idx="4624">
                  <c:v>46.231144375022268</c:v>
                </c:pt>
                <c:pt idx="4625">
                  <c:v>46.241142375016352</c:v>
                </c:pt>
                <c:pt idx="4626">
                  <c:v>46.251141375018051</c:v>
                </c:pt>
                <c:pt idx="4627">
                  <c:v>46.261139375012135</c:v>
                </c:pt>
                <c:pt idx="4628">
                  <c:v>46.271138375013834</c:v>
                </c:pt>
                <c:pt idx="4629">
                  <c:v>46.281136375007918</c:v>
                </c:pt>
                <c:pt idx="4630">
                  <c:v>46.291135375009617</c:v>
                </c:pt>
                <c:pt idx="4631">
                  <c:v>46.301134375011316</c:v>
                </c:pt>
                <c:pt idx="4632">
                  <c:v>46.3111323750054</c:v>
                </c:pt>
                <c:pt idx="4633">
                  <c:v>46.321131375007099</c:v>
                </c:pt>
                <c:pt idx="4634">
                  <c:v>46.331129375001183</c:v>
                </c:pt>
                <c:pt idx="4635">
                  <c:v>46.341128375002882</c:v>
                </c:pt>
                <c:pt idx="4636">
                  <c:v>46.35112737500458</c:v>
                </c:pt>
                <c:pt idx="4637">
                  <c:v>46.361125375027768</c:v>
                </c:pt>
                <c:pt idx="4638">
                  <c:v>46.371124375000363</c:v>
                </c:pt>
                <c:pt idx="4639">
                  <c:v>46.381122375023551</c:v>
                </c:pt>
                <c:pt idx="4640">
                  <c:v>46.39112137502525</c:v>
                </c:pt>
                <c:pt idx="4641">
                  <c:v>46.401120375026949</c:v>
                </c:pt>
                <c:pt idx="4642">
                  <c:v>46.411118375021033</c:v>
                </c:pt>
                <c:pt idx="4643">
                  <c:v>46.421117375022732</c:v>
                </c:pt>
                <c:pt idx="4644">
                  <c:v>46.431115375016816</c:v>
                </c:pt>
                <c:pt idx="4645">
                  <c:v>46.441114375018515</c:v>
                </c:pt>
                <c:pt idx="4646">
                  <c:v>46.451112375012599</c:v>
                </c:pt>
                <c:pt idx="4647">
                  <c:v>46.461111375014298</c:v>
                </c:pt>
                <c:pt idx="4648">
                  <c:v>46.471110375015996</c:v>
                </c:pt>
                <c:pt idx="4649">
                  <c:v>46.481108375010081</c:v>
                </c:pt>
                <c:pt idx="4650">
                  <c:v>46.491107375011779</c:v>
                </c:pt>
                <c:pt idx="4651">
                  <c:v>46.501105375005864</c:v>
                </c:pt>
                <c:pt idx="4652">
                  <c:v>46.511104375007562</c:v>
                </c:pt>
                <c:pt idx="4653">
                  <c:v>46.521103375009261</c:v>
                </c:pt>
                <c:pt idx="4654">
                  <c:v>46.531101375003345</c:v>
                </c:pt>
                <c:pt idx="4655">
                  <c:v>46.541100375005044</c:v>
                </c:pt>
                <c:pt idx="4656">
                  <c:v>46.551098375028232</c:v>
                </c:pt>
                <c:pt idx="4657">
                  <c:v>46.561097375000827</c:v>
                </c:pt>
                <c:pt idx="4658">
                  <c:v>46.571096375002526</c:v>
                </c:pt>
                <c:pt idx="4659">
                  <c:v>46.581094375025714</c:v>
                </c:pt>
                <c:pt idx="4660">
                  <c:v>46.591093375027413</c:v>
                </c:pt>
                <c:pt idx="4661">
                  <c:v>46.601091375021497</c:v>
                </c:pt>
                <c:pt idx="4662">
                  <c:v>46.611090375023196</c:v>
                </c:pt>
                <c:pt idx="4663">
                  <c:v>46.621089375024894</c:v>
                </c:pt>
                <c:pt idx="4664">
                  <c:v>46.631087375018978</c:v>
                </c:pt>
                <c:pt idx="4665">
                  <c:v>46.641086375020677</c:v>
                </c:pt>
                <c:pt idx="4666">
                  <c:v>46.651084375014761</c:v>
                </c:pt>
                <c:pt idx="4667">
                  <c:v>46.66108337501646</c:v>
                </c:pt>
                <c:pt idx="4668">
                  <c:v>46.671082375018159</c:v>
                </c:pt>
                <c:pt idx="4669">
                  <c:v>46.681080375012243</c:v>
                </c:pt>
                <c:pt idx="4670">
                  <c:v>46.691079375013942</c:v>
                </c:pt>
                <c:pt idx="4671">
                  <c:v>46.701077375008026</c:v>
                </c:pt>
                <c:pt idx="4672">
                  <c:v>46.711076375009725</c:v>
                </c:pt>
                <c:pt idx="4673">
                  <c:v>46.721074375003809</c:v>
                </c:pt>
                <c:pt idx="4674">
                  <c:v>46.731073375005508</c:v>
                </c:pt>
                <c:pt idx="4675">
                  <c:v>46.741072375007207</c:v>
                </c:pt>
                <c:pt idx="4676">
                  <c:v>46.751070375001291</c:v>
                </c:pt>
                <c:pt idx="4677">
                  <c:v>46.76106937500299</c:v>
                </c:pt>
                <c:pt idx="4678">
                  <c:v>46.771067375026178</c:v>
                </c:pt>
                <c:pt idx="4679">
                  <c:v>46.781066375027876</c:v>
                </c:pt>
                <c:pt idx="4680">
                  <c:v>46.791065375000471</c:v>
                </c:pt>
                <c:pt idx="4681">
                  <c:v>46.801063375023659</c:v>
                </c:pt>
                <c:pt idx="4682">
                  <c:v>46.811062375025358</c:v>
                </c:pt>
                <c:pt idx="4683">
                  <c:v>46.821060375019442</c:v>
                </c:pt>
                <c:pt idx="4684">
                  <c:v>46.831059375021141</c:v>
                </c:pt>
                <c:pt idx="4685">
                  <c:v>46.841058083344251</c:v>
                </c:pt>
                <c:pt idx="4686">
                  <c:v>46.851056083338335</c:v>
                </c:pt>
                <c:pt idx="4687">
                  <c:v>46.861055083340034</c:v>
                </c:pt>
                <c:pt idx="4688">
                  <c:v>46.871053083334118</c:v>
                </c:pt>
                <c:pt idx="4689">
                  <c:v>46.881052083335817</c:v>
                </c:pt>
                <c:pt idx="4690">
                  <c:v>46.891050083359005</c:v>
                </c:pt>
                <c:pt idx="4691">
                  <c:v>46.901049083360704</c:v>
                </c:pt>
                <c:pt idx="4692">
                  <c:v>46.911048083333299</c:v>
                </c:pt>
                <c:pt idx="4693">
                  <c:v>46.921046083356487</c:v>
                </c:pt>
                <c:pt idx="4694">
                  <c:v>46.931045083358185</c:v>
                </c:pt>
                <c:pt idx="4695">
                  <c:v>46.94104308335227</c:v>
                </c:pt>
                <c:pt idx="4696">
                  <c:v>46.951042083353968</c:v>
                </c:pt>
                <c:pt idx="4697">
                  <c:v>46.961041083355667</c:v>
                </c:pt>
                <c:pt idx="4698">
                  <c:v>46.971039083349751</c:v>
                </c:pt>
                <c:pt idx="4699">
                  <c:v>46.98103808335145</c:v>
                </c:pt>
                <c:pt idx="4700">
                  <c:v>46.991036083345534</c:v>
                </c:pt>
                <c:pt idx="4701">
                  <c:v>47.001035083347233</c:v>
                </c:pt>
                <c:pt idx="4702">
                  <c:v>47.011034083348932</c:v>
                </c:pt>
                <c:pt idx="4703">
                  <c:v>47.021032083343016</c:v>
                </c:pt>
                <c:pt idx="4704">
                  <c:v>47.031031083344715</c:v>
                </c:pt>
                <c:pt idx="4705">
                  <c:v>47.041029083338799</c:v>
                </c:pt>
                <c:pt idx="4706">
                  <c:v>47.051028083340498</c:v>
                </c:pt>
                <c:pt idx="4707">
                  <c:v>47.061027083342196</c:v>
                </c:pt>
                <c:pt idx="4708">
                  <c:v>47.071025083336281</c:v>
                </c:pt>
                <c:pt idx="4709">
                  <c:v>47.081024083337979</c:v>
                </c:pt>
                <c:pt idx="4710">
                  <c:v>47.091022083361167</c:v>
                </c:pt>
                <c:pt idx="4711">
                  <c:v>47.101021083333762</c:v>
                </c:pt>
                <c:pt idx="4712">
                  <c:v>47.111020083335461</c:v>
                </c:pt>
                <c:pt idx="4713">
                  <c:v>47.121018083358649</c:v>
                </c:pt>
                <c:pt idx="4714">
                  <c:v>47.131017083360348</c:v>
                </c:pt>
                <c:pt idx="4715">
                  <c:v>47.141015083354432</c:v>
                </c:pt>
                <c:pt idx="4716">
                  <c:v>47.151014083356131</c:v>
                </c:pt>
                <c:pt idx="4717">
                  <c:v>47.161012083350215</c:v>
                </c:pt>
                <c:pt idx="4718">
                  <c:v>47.171011083351914</c:v>
                </c:pt>
                <c:pt idx="4719">
                  <c:v>47.181010083353613</c:v>
                </c:pt>
                <c:pt idx="4720">
                  <c:v>47.191008083347697</c:v>
                </c:pt>
                <c:pt idx="4721">
                  <c:v>47.201007083349396</c:v>
                </c:pt>
                <c:pt idx="4722">
                  <c:v>47.21100508334348</c:v>
                </c:pt>
                <c:pt idx="4723">
                  <c:v>47.221004083345179</c:v>
                </c:pt>
                <c:pt idx="4724">
                  <c:v>47.231003083346877</c:v>
                </c:pt>
                <c:pt idx="4725">
                  <c:v>47.241001083340961</c:v>
                </c:pt>
                <c:pt idx="4726">
                  <c:v>47.25100008334266</c:v>
                </c:pt>
                <c:pt idx="4727">
                  <c:v>47.260998083336744</c:v>
                </c:pt>
                <c:pt idx="4728">
                  <c:v>47.270997083338443</c:v>
                </c:pt>
                <c:pt idx="4729">
                  <c:v>47.280996083340142</c:v>
                </c:pt>
                <c:pt idx="4730">
                  <c:v>47.290994083334226</c:v>
                </c:pt>
                <c:pt idx="4731">
                  <c:v>47.300993083335925</c:v>
                </c:pt>
                <c:pt idx="4732">
                  <c:v>47.310991083359113</c:v>
                </c:pt>
                <c:pt idx="4733">
                  <c:v>47.320990083360812</c:v>
                </c:pt>
                <c:pt idx="4734">
                  <c:v>47.330989083333407</c:v>
                </c:pt>
                <c:pt idx="4735">
                  <c:v>47.340987083356595</c:v>
                </c:pt>
                <c:pt idx="4736">
                  <c:v>47.350986083358293</c:v>
                </c:pt>
                <c:pt idx="4737">
                  <c:v>47.360984083352378</c:v>
                </c:pt>
                <c:pt idx="4738">
                  <c:v>47.370983083354076</c:v>
                </c:pt>
                <c:pt idx="4739">
                  <c:v>47.380982083355775</c:v>
                </c:pt>
                <c:pt idx="4740">
                  <c:v>47.390980083349859</c:v>
                </c:pt>
                <c:pt idx="4741">
                  <c:v>47.400979083351558</c:v>
                </c:pt>
                <c:pt idx="4742">
                  <c:v>47.410977083345642</c:v>
                </c:pt>
                <c:pt idx="4743">
                  <c:v>47.420976083347341</c:v>
                </c:pt>
                <c:pt idx="4744">
                  <c:v>47.430974083341425</c:v>
                </c:pt>
                <c:pt idx="4745">
                  <c:v>47.440973083343124</c:v>
                </c:pt>
                <c:pt idx="4746">
                  <c:v>47.450972083344823</c:v>
                </c:pt>
                <c:pt idx="4747">
                  <c:v>47.460970083338907</c:v>
                </c:pt>
                <c:pt idx="4748">
                  <c:v>47.470969083340606</c:v>
                </c:pt>
                <c:pt idx="4749">
                  <c:v>47.48096708333469</c:v>
                </c:pt>
                <c:pt idx="4750">
                  <c:v>47.490966083336389</c:v>
                </c:pt>
                <c:pt idx="4751">
                  <c:v>47.500965083338087</c:v>
                </c:pt>
                <c:pt idx="4752">
                  <c:v>47.510963083361275</c:v>
                </c:pt>
                <c:pt idx="4753">
                  <c:v>47.52096208333387</c:v>
                </c:pt>
                <c:pt idx="4754">
                  <c:v>47.530960083357058</c:v>
                </c:pt>
                <c:pt idx="4755">
                  <c:v>47.540959083358757</c:v>
                </c:pt>
                <c:pt idx="4756">
                  <c:v>47.550958083360456</c:v>
                </c:pt>
                <c:pt idx="4757">
                  <c:v>47.56095608335454</c:v>
                </c:pt>
                <c:pt idx="4758">
                  <c:v>47.570955083356239</c:v>
                </c:pt>
                <c:pt idx="4759">
                  <c:v>47.580953083350323</c:v>
                </c:pt>
                <c:pt idx="4760">
                  <c:v>47.590952083352022</c:v>
                </c:pt>
                <c:pt idx="4761">
                  <c:v>47.600951083353721</c:v>
                </c:pt>
                <c:pt idx="4762">
                  <c:v>47.610949083347805</c:v>
                </c:pt>
                <c:pt idx="4763">
                  <c:v>47.620948083349504</c:v>
                </c:pt>
                <c:pt idx="4764">
                  <c:v>47.630946083343588</c:v>
                </c:pt>
                <c:pt idx="4765">
                  <c:v>47.640945083345287</c:v>
                </c:pt>
                <c:pt idx="4766">
                  <c:v>47.650944083346985</c:v>
                </c:pt>
                <c:pt idx="4767">
                  <c:v>47.66094208334107</c:v>
                </c:pt>
                <c:pt idx="4768">
                  <c:v>47.670941083342768</c:v>
                </c:pt>
                <c:pt idx="4769">
                  <c:v>47.680939083336852</c:v>
                </c:pt>
                <c:pt idx="4770">
                  <c:v>47.690938083338551</c:v>
                </c:pt>
                <c:pt idx="4771">
                  <c:v>47.700936083361739</c:v>
                </c:pt>
                <c:pt idx="4772">
                  <c:v>47.710935083334334</c:v>
                </c:pt>
                <c:pt idx="4773">
                  <c:v>47.720934083336033</c:v>
                </c:pt>
                <c:pt idx="4774">
                  <c:v>47.730932083359221</c:v>
                </c:pt>
                <c:pt idx="4775">
                  <c:v>47.74093108336092</c:v>
                </c:pt>
                <c:pt idx="4776">
                  <c:v>47.750929083355004</c:v>
                </c:pt>
                <c:pt idx="4777">
                  <c:v>47.760928083356703</c:v>
                </c:pt>
                <c:pt idx="4778">
                  <c:v>47.770927083358401</c:v>
                </c:pt>
                <c:pt idx="4779">
                  <c:v>47.780925083352486</c:v>
                </c:pt>
                <c:pt idx="4780">
                  <c:v>47.790924083354184</c:v>
                </c:pt>
                <c:pt idx="4781">
                  <c:v>47.800922083348269</c:v>
                </c:pt>
                <c:pt idx="4782">
                  <c:v>47.810921083349967</c:v>
                </c:pt>
                <c:pt idx="4783">
                  <c:v>47.820920083351666</c:v>
                </c:pt>
                <c:pt idx="4784">
                  <c:v>47.83091808334575</c:v>
                </c:pt>
                <c:pt idx="4785">
                  <c:v>47.840917083347449</c:v>
                </c:pt>
                <c:pt idx="4786">
                  <c:v>47.850915083341533</c:v>
                </c:pt>
                <c:pt idx="4787">
                  <c:v>47.860914083343232</c:v>
                </c:pt>
                <c:pt idx="4788">
                  <c:v>47.870913083344931</c:v>
                </c:pt>
                <c:pt idx="4789">
                  <c:v>47.880911083339015</c:v>
                </c:pt>
                <c:pt idx="4790">
                  <c:v>47.890910083340714</c:v>
                </c:pt>
                <c:pt idx="4791">
                  <c:v>47.900908083334798</c:v>
                </c:pt>
                <c:pt idx="4792">
                  <c:v>47.910907083336497</c:v>
                </c:pt>
                <c:pt idx="4793">
                  <c:v>47.920906083338195</c:v>
                </c:pt>
                <c:pt idx="4794">
                  <c:v>47.930904083361384</c:v>
                </c:pt>
                <c:pt idx="4795">
                  <c:v>47.940903083333978</c:v>
                </c:pt>
                <c:pt idx="4796">
                  <c:v>47.950901083357166</c:v>
                </c:pt>
                <c:pt idx="4797">
                  <c:v>47.960900083358865</c:v>
                </c:pt>
                <c:pt idx="4798">
                  <c:v>47.970899083360564</c:v>
                </c:pt>
                <c:pt idx="4799">
                  <c:v>47.980897083354648</c:v>
                </c:pt>
                <c:pt idx="4800">
                  <c:v>47.990896083356347</c:v>
                </c:pt>
                <c:pt idx="4801">
                  <c:v>48.000894083350431</c:v>
                </c:pt>
                <c:pt idx="4802">
                  <c:v>48.01089308335213</c:v>
                </c:pt>
                <c:pt idx="4803">
                  <c:v>48.020891083346214</c:v>
                </c:pt>
                <c:pt idx="4804">
                  <c:v>48.030890083347913</c:v>
                </c:pt>
                <c:pt idx="4805">
                  <c:v>48.040889083349612</c:v>
                </c:pt>
                <c:pt idx="4806">
                  <c:v>48.050887083343696</c:v>
                </c:pt>
                <c:pt idx="4807">
                  <c:v>48.060886083345395</c:v>
                </c:pt>
                <c:pt idx="4808">
                  <c:v>48.070884083339479</c:v>
                </c:pt>
                <c:pt idx="4809">
                  <c:v>48.080883083341178</c:v>
                </c:pt>
                <c:pt idx="4810">
                  <c:v>48.090882083342876</c:v>
                </c:pt>
                <c:pt idx="4811">
                  <c:v>48.100880083336961</c:v>
                </c:pt>
                <c:pt idx="4812">
                  <c:v>48.110879083338659</c:v>
                </c:pt>
                <c:pt idx="4813">
                  <c:v>48.120877083361847</c:v>
                </c:pt>
                <c:pt idx="4814">
                  <c:v>48.130876083334442</c:v>
                </c:pt>
                <c:pt idx="4815">
                  <c:v>48.140875083336141</c:v>
                </c:pt>
                <c:pt idx="4816">
                  <c:v>48.150873083359329</c:v>
                </c:pt>
                <c:pt idx="4817">
                  <c:v>48.160872083361028</c:v>
                </c:pt>
                <c:pt idx="4818">
                  <c:v>48.170870083355112</c:v>
                </c:pt>
                <c:pt idx="4819">
                  <c:v>48.180869083356811</c:v>
                </c:pt>
                <c:pt idx="4820">
                  <c:v>48.190868083358509</c:v>
                </c:pt>
                <c:pt idx="4821">
                  <c:v>48.200866083352594</c:v>
                </c:pt>
                <c:pt idx="4822">
                  <c:v>48.210865083354292</c:v>
                </c:pt>
                <c:pt idx="4823">
                  <c:v>48.220863083348377</c:v>
                </c:pt>
                <c:pt idx="4824">
                  <c:v>48.230862083350075</c:v>
                </c:pt>
                <c:pt idx="4825">
                  <c:v>48.240861083351774</c:v>
                </c:pt>
                <c:pt idx="4826">
                  <c:v>48.250859083345858</c:v>
                </c:pt>
                <c:pt idx="4827">
                  <c:v>48.260858083347557</c:v>
                </c:pt>
                <c:pt idx="4828">
                  <c:v>48.270856083341641</c:v>
                </c:pt>
                <c:pt idx="4829">
                  <c:v>48.28085508334334</c:v>
                </c:pt>
                <c:pt idx="4830">
                  <c:v>48.290854083345039</c:v>
                </c:pt>
                <c:pt idx="4831">
                  <c:v>48.300852083339123</c:v>
                </c:pt>
                <c:pt idx="4832">
                  <c:v>48.310851083340822</c:v>
                </c:pt>
                <c:pt idx="4833">
                  <c:v>48.320849083334906</c:v>
                </c:pt>
                <c:pt idx="4834">
                  <c:v>48.330848083336605</c:v>
                </c:pt>
                <c:pt idx="4835">
                  <c:v>48.340847083338303</c:v>
                </c:pt>
                <c:pt idx="4836">
                  <c:v>48.350845083361492</c:v>
                </c:pt>
                <c:pt idx="4837">
                  <c:v>48.360844083334086</c:v>
                </c:pt>
                <c:pt idx="4838">
                  <c:v>48.370842083357275</c:v>
                </c:pt>
                <c:pt idx="4839">
                  <c:v>48.380841083358973</c:v>
                </c:pt>
                <c:pt idx="4840">
                  <c:v>48.390840083360672</c:v>
                </c:pt>
                <c:pt idx="4841">
                  <c:v>48.400838083354756</c:v>
                </c:pt>
                <c:pt idx="4842">
                  <c:v>48.410837083356455</c:v>
                </c:pt>
                <c:pt idx="4843">
                  <c:v>48.420835083350539</c:v>
                </c:pt>
                <c:pt idx="4844">
                  <c:v>48.430834083352238</c:v>
                </c:pt>
                <c:pt idx="4845">
                  <c:v>48.440832083346322</c:v>
                </c:pt>
                <c:pt idx="4846">
                  <c:v>48.450831083348021</c:v>
                </c:pt>
                <c:pt idx="4847">
                  <c:v>48.46083008334972</c:v>
                </c:pt>
                <c:pt idx="4848">
                  <c:v>48.470828083343804</c:v>
                </c:pt>
                <c:pt idx="4849">
                  <c:v>48.480827083345503</c:v>
                </c:pt>
                <c:pt idx="4850">
                  <c:v>48.490825083339587</c:v>
                </c:pt>
                <c:pt idx="4851">
                  <c:v>48.500824083341286</c:v>
                </c:pt>
                <c:pt idx="4852">
                  <c:v>48.510823083342984</c:v>
                </c:pt>
                <c:pt idx="4853">
                  <c:v>48.520821083337069</c:v>
                </c:pt>
                <c:pt idx="4854">
                  <c:v>48.530820083338767</c:v>
                </c:pt>
                <c:pt idx="4855">
                  <c:v>48.540818083361955</c:v>
                </c:pt>
                <c:pt idx="4856">
                  <c:v>48.55081708333455</c:v>
                </c:pt>
                <c:pt idx="4857">
                  <c:v>48.560816083336249</c:v>
                </c:pt>
                <c:pt idx="4858">
                  <c:v>48.570814083359437</c:v>
                </c:pt>
                <c:pt idx="4859">
                  <c:v>48.580813083361136</c:v>
                </c:pt>
                <c:pt idx="4860">
                  <c:v>48.59081108335522</c:v>
                </c:pt>
                <c:pt idx="4861">
                  <c:v>48.600810083356919</c:v>
                </c:pt>
                <c:pt idx="4862">
                  <c:v>48.610809083358617</c:v>
                </c:pt>
                <c:pt idx="4863">
                  <c:v>48.620807083352702</c:v>
                </c:pt>
                <c:pt idx="4864">
                  <c:v>48.6308060833544</c:v>
                </c:pt>
                <c:pt idx="4865">
                  <c:v>48.640804083348485</c:v>
                </c:pt>
                <c:pt idx="4866">
                  <c:v>48.650803083350183</c:v>
                </c:pt>
                <c:pt idx="4867">
                  <c:v>48.660802083351882</c:v>
                </c:pt>
                <c:pt idx="4868">
                  <c:v>48.670800083345966</c:v>
                </c:pt>
                <c:pt idx="4869">
                  <c:v>48.680799083347665</c:v>
                </c:pt>
                <c:pt idx="4870">
                  <c:v>48.690797083341749</c:v>
                </c:pt>
                <c:pt idx="4871">
                  <c:v>48.700796083343448</c:v>
                </c:pt>
                <c:pt idx="4872">
                  <c:v>48.710795083345147</c:v>
                </c:pt>
                <c:pt idx="4873">
                  <c:v>48.720793083339231</c:v>
                </c:pt>
                <c:pt idx="4874">
                  <c:v>48.73079208334093</c:v>
                </c:pt>
                <c:pt idx="4875">
                  <c:v>48.740790083335014</c:v>
                </c:pt>
                <c:pt idx="4876">
                  <c:v>48.750789083336713</c:v>
                </c:pt>
                <c:pt idx="4877">
                  <c:v>48.760788083338412</c:v>
                </c:pt>
                <c:pt idx="4878">
                  <c:v>48.7707860833616</c:v>
                </c:pt>
                <c:pt idx="4879">
                  <c:v>48.780785083334194</c:v>
                </c:pt>
                <c:pt idx="4880">
                  <c:v>48.790783083357383</c:v>
                </c:pt>
                <c:pt idx="4881">
                  <c:v>48.800782083359081</c:v>
                </c:pt>
                <c:pt idx="4882">
                  <c:v>48.81078108336078</c:v>
                </c:pt>
                <c:pt idx="4883">
                  <c:v>48.820779083354864</c:v>
                </c:pt>
                <c:pt idx="4884">
                  <c:v>48.830778083356563</c:v>
                </c:pt>
                <c:pt idx="4885">
                  <c:v>48.840776083350647</c:v>
                </c:pt>
                <c:pt idx="4886">
                  <c:v>48.850775000028079</c:v>
                </c:pt>
                <c:pt idx="4887">
                  <c:v>48.860774000000674</c:v>
                </c:pt>
                <c:pt idx="4888">
                  <c:v>48.870772000023862</c:v>
                </c:pt>
                <c:pt idx="4889">
                  <c:v>48.880771000025561</c:v>
                </c:pt>
                <c:pt idx="4890">
                  <c:v>48.890769000019645</c:v>
                </c:pt>
                <c:pt idx="4891">
                  <c:v>48.900768000021344</c:v>
                </c:pt>
                <c:pt idx="4892">
                  <c:v>48.910767000023043</c:v>
                </c:pt>
                <c:pt idx="4893">
                  <c:v>48.920765000017127</c:v>
                </c:pt>
                <c:pt idx="4894">
                  <c:v>48.930764000018826</c:v>
                </c:pt>
                <c:pt idx="4895">
                  <c:v>48.94076200001291</c:v>
                </c:pt>
                <c:pt idx="4896">
                  <c:v>48.950761000014609</c:v>
                </c:pt>
                <c:pt idx="4897">
                  <c:v>48.960760000016307</c:v>
                </c:pt>
                <c:pt idx="4898">
                  <c:v>48.970758000010392</c:v>
                </c:pt>
                <c:pt idx="4899">
                  <c:v>48.98075700001209</c:v>
                </c:pt>
                <c:pt idx="4900">
                  <c:v>48.990755000006175</c:v>
                </c:pt>
                <c:pt idx="4901">
                  <c:v>49.000754000007873</c:v>
                </c:pt>
                <c:pt idx="4902">
                  <c:v>49.010753000009572</c:v>
                </c:pt>
                <c:pt idx="4903">
                  <c:v>49.020751000003656</c:v>
                </c:pt>
                <c:pt idx="4904">
                  <c:v>49.030750000005355</c:v>
                </c:pt>
                <c:pt idx="4905">
                  <c:v>49.040748000028543</c:v>
                </c:pt>
                <c:pt idx="4906">
                  <c:v>49.050747000001138</c:v>
                </c:pt>
                <c:pt idx="4907">
                  <c:v>49.060746000002837</c:v>
                </c:pt>
                <c:pt idx="4908">
                  <c:v>49.070744000026025</c:v>
                </c:pt>
                <c:pt idx="4909">
                  <c:v>49.080743000027724</c:v>
                </c:pt>
                <c:pt idx="4910">
                  <c:v>49.090741000021808</c:v>
                </c:pt>
                <c:pt idx="4911">
                  <c:v>49.100740000023507</c:v>
                </c:pt>
                <c:pt idx="4912">
                  <c:v>49.110739000025205</c:v>
                </c:pt>
                <c:pt idx="4913">
                  <c:v>49.12073700001929</c:v>
                </c:pt>
                <c:pt idx="4914">
                  <c:v>49.130736000020988</c:v>
                </c:pt>
                <c:pt idx="4915">
                  <c:v>49.140734000015073</c:v>
                </c:pt>
                <c:pt idx="4916">
                  <c:v>49.150733000016771</c:v>
                </c:pt>
                <c:pt idx="4917">
                  <c:v>49.16073200001847</c:v>
                </c:pt>
                <c:pt idx="4918">
                  <c:v>49.170730000012554</c:v>
                </c:pt>
                <c:pt idx="4919">
                  <c:v>49.180729000014253</c:v>
                </c:pt>
                <c:pt idx="4920">
                  <c:v>49.190727000008337</c:v>
                </c:pt>
                <c:pt idx="4921">
                  <c:v>49.200726000010036</c:v>
                </c:pt>
                <c:pt idx="4922">
                  <c:v>49.210725000011735</c:v>
                </c:pt>
                <c:pt idx="4923">
                  <c:v>49.220723000005819</c:v>
                </c:pt>
                <c:pt idx="4924">
                  <c:v>49.230722000007518</c:v>
                </c:pt>
                <c:pt idx="4925">
                  <c:v>49.240720000001602</c:v>
                </c:pt>
                <c:pt idx="4926">
                  <c:v>49.250719000003301</c:v>
                </c:pt>
                <c:pt idx="4927">
                  <c:v>49.260718000004999</c:v>
                </c:pt>
                <c:pt idx="4928">
                  <c:v>49.270716000028187</c:v>
                </c:pt>
                <c:pt idx="4929">
                  <c:v>49.280715000000782</c:v>
                </c:pt>
                <c:pt idx="4930">
                  <c:v>49.29071300002397</c:v>
                </c:pt>
                <c:pt idx="4931">
                  <c:v>49.300712000025669</c:v>
                </c:pt>
                <c:pt idx="4932">
                  <c:v>49.310711000027368</c:v>
                </c:pt>
                <c:pt idx="4933">
                  <c:v>49.320709000021452</c:v>
                </c:pt>
                <c:pt idx="4934">
                  <c:v>49.330708000023151</c:v>
                </c:pt>
                <c:pt idx="4935">
                  <c:v>49.340706000017235</c:v>
                </c:pt>
                <c:pt idx="4936">
                  <c:v>49.350705000018934</c:v>
                </c:pt>
                <c:pt idx="4937">
                  <c:v>49.360704000020633</c:v>
                </c:pt>
                <c:pt idx="4938">
                  <c:v>49.370702000014717</c:v>
                </c:pt>
                <c:pt idx="4939">
                  <c:v>49.380701000016415</c:v>
                </c:pt>
                <c:pt idx="4940">
                  <c:v>49.3906990000105</c:v>
                </c:pt>
                <c:pt idx="4941">
                  <c:v>49.400698000012198</c:v>
                </c:pt>
                <c:pt idx="4942">
                  <c:v>49.410697000013897</c:v>
                </c:pt>
                <c:pt idx="4943">
                  <c:v>49.420695000007981</c:v>
                </c:pt>
                <c:pt idx="4944">
                  <c:v>49.43069400000968</c:v>
                </c:pt>
                <c:pt idx="4945">
                  <c:v>49.440692000003764</c:v>
                </c:pt>
                <c:pt idx="4946">
                  <c:v>49.450691000005463</c:v>
                </c:pt>
                <c:pt idx="4947">
                  <c:v>49.460690000007162</c:v>
                </c:pt>
                <c:pt idx="4948">
                  <c:v>49.470688000001246</c:v>
                </c:pt>
                <c:pt idx="4949">
                  <c:v>49.480687000002945</c:v>
                </c:pt>
                <c:pt idx="4950">
                  <c:v>49.490685000026133</c:v>
                </c:pt>
                <c:pt idx="4951">
                  <c:v>49.500684000027832</c:v>
                </c:pt>
                <c:pt idx="4952">
                  <c:v>49.510683000000427</c:v>
                </c:pt>
                <c:pt idx="4953">
                  <c:v>49.520681000023615</c:v>
                </c:pt>
                <c:pt idx="4954">
                  <c:v>49.530680000025313</c:v>
                </c:pt>
                <c:pt idx="4955">
                  <c:v>49.540678000019398</c:v>
                </c:pt>
                <c:pt idx="4956">
                  <c:v>49.550677000021096</c:v>
                </c:pt>
                <c:pt idx="4957">
                  <c:v>49.560676000022795</c:v>
                </c:pt>
                <c:pt idx="4958">
                  <c:v>49.570674000016879</c:v>
                </c:pt>
                <c:pt idx="4959">
                  <c:v>49.580673000018578</c:v>
                </c:pt>
                <c:pt idx="4960">
                  <c:v>49.590671000012662</c:v>
                </c:pt>
                <c:pt idx="4961">
                  <c:v>49.600670000014361</c:v>
                </c:pt>
                <c:pt idx="4962">
                  <c:v>49.61066900001606</c:v>
                </c:pt>
                <c:pt idx="4963">
                  <c:v>49.620667000010144</c:v>
                </c:pt>
                <c:pt idx="4964">
                  <c:v>49.630666000011843</c:v>
                </c:pt>
                <c:pt idx="4965">
                  <c:v>49.640664000005927</c:v>
                </c:pt>
                <c:pt idx="4966">
                  <c:v>49.650663000007626</c:v>
                </c:pt>
                <c:pt idx="4967">
                  <c:v>49.660662000009324</c:v>
                </c:pt>
                <c:pt idx="4968">
                  <c:v>49.670660000003409</c:v>
                </c:pt>
                <c:pt idx="4969">
                  <c:v>49.680659000005107</c:v>
                </c:pt>
                <c:pt idx="4970">
                  <c:v>49.690657000028295</c:v>
                </c:pt>
                <c:pt idx="4971">
                  <c:v>49.70065600000089</c:v>
                </c:pt>
                <c:pt idx="4972">
                  <c:v>49.710655000002589</c:v>
                </c:pt>
                <c:pt idx="4973">
                  <c:v>49.720653000025777</c:v>
                </c:pt>
                <c:pt idx="4974">
                  <c:v>49.730652000027476</c:v>
                </c:pt>
                <c:pt idx="4975">
                  <c:v>49.74065000002156</c:v>
                </c:pt>
                <c:pt idx="4976">
                  <c:v>49.750649000023259</c:v>
                </c:pt>
                <c:pt idx="4977">
                  <c:v>49.760648000024958</c:v>
                </c:pt>
                <c:pt idx="4978">
                  <c:v>49.770646000019042</c:v>
                </c:pt>
                <c:pt idx="4979">
                  <c:v>49.780645000020741</c:v>
                </c:pt>
                <c:pt idx="4980">
                  <c:v>49.790643000014825</c:v>
                </c:pt>
                <c:pt idx="4981">
                  <c:v>49.800642000016524</c:v>
                </c:pt>
                <c:pt idx="4982">
                  <c:v>49.810641000018222</c:v>
                </c:pt>
                <c:pt idx="4983">
                  <c:v>49.820639000012306</c:v>
                </c:pt>
                <c:pt idx="4984">
                  <c:v>49.830638000014005</c:v>
                </c:pt>
                <c:pt idx="4985">
                  <c:v>49.840636000008089</c:v>
                </c:pt>
                <c:pt idx="4986">
                  <c:v>49.850635833339766</c:v>
                </c:pt>
                <c:pt idx="4987">
                  <c:v>49.860634833341464</c:v>
                </c:pt>
                <c:pt idx="4988">
                  <c:v>49.870632833335549</c:v>
                </c:pt>
                <c:pt idx="4989">
                  <c:v>49.880631833337247</c:v>
                </c:pt>
                <c:pt idx="4990">
                  <c:v>49.890629833360435</c:v>
                </c:pt>
                <c:pt idx="4991">
                  <c:v>49.900628833362134</c:v>
                </c:pt>
                <c:pt idx="4992">
                  <c:v>49.910627833334729</c:v>
                </c:pt>
                <c:pt idx="4993">
                  <c:v>49.920625833357917</c:v>
                </c:pt>
                <c:pt idx="4994">
                  <c:v>49.930624833359616</c:v>
                </c:pt>
                <c:pt idx="4995">
                  <c:v>49.9406228333537</c:v>
                </c:pt>
                <c:pt idx="4996">
                  <c:v>49.950621833355399</c:v>
                </c:pt>
                <c:pt idx="4997">
                  <c:v>49.960620833357098</c:v>
                </c:pt>
                <c:pt idx="4998">
                  <c:v>49.970618833351182</c:v>
                </c:pt>
                <c:pt idx="4999">
                  <c:v>49.980617833352881</c:v>
                </c:pt>
                <c:pt idx="5000">
                  <c:v>49.990615833346965</c:v>
                </c:pt>
                <c:pt idx="5001">
                  <c:v>50.000614833348664</c:v>
                </c:pt>
                <c:pt idx="5002">
                  <c:v>50.010613833350362</c:v>
                </c:pt>
                <c:pt idx="5003">
                  <c:v>50.020611833344446</c:v>
                </c:pt>
                <c:pt idx="5004">
                  <c:v>50.030610833346145</c:v>
                </c:pt>
                <c:pt idx="5005">
                  <c:v>50.040608833340229</c:v>
                </c:pt>
                <c:pt idx="5006">
                  <c:v>50.050607833341928</c:v>
                </c:pt>
                <c:pt idx="5007">
                  <c:v>50.060606833343627</c:v>
                </c:pt>
                <c:pt idx="5008">
                  <c:v>50.070604833337711</c:v>
                </c:pt>
                <c:pt idx="5009">
                  <c:v>50.08060383333941</c:v>
                </c:pt>
                <c:pt idx="5010">
                  <c:v>50.090601833333494</c:v>
                </c:pt>
                <c:pt idx="5011">
                  <c:v>50.100600833335193</c:v>
                </c:pt>
                <c:pt idx="5012">
                  <c:v>50.110599833336892</c:v>
                </c:pt>
                <c:pt idx="5013">
                  <c:v>50.12059783336008</c:v>
                </c:pt>
                <c:pt idx="5014">
                  <c:v>50.130596833361778</c:v>
                </c:pt>
                <c:pt idx="5015">
                  <c:v>50.140595833334373</c:v>
                </c:pt>
                <c:pt idx="5016">
                  <c:v>50.150593833357561</c:v>
                </c:pt>
                <c:pt idx="5017">
                  <c:v>50.16059283335926</c:v>
                </c:pt>
                <c:pt idx="5018">
                  <c:v>50.170590833353344</c:v>
                </c:pt>
                <c:pt idx="5019">
                  <c:v>50.180589833355043</c:v>
                </c:pt>
                <c:pt idx="5020">
                  <c:v>50.190588833356742</c:v>
                </c:pt>
                <c:pt idx="5021">
                  <c:v>50.200586833350826</c:v>
                </c:pt>
                <c:pt idx="5022">
                  <c:v>50.210585833352525</c:v>
                </c:pt>
                <c:pt idx="5023">
                  <c:v>50.220583833346609</c:v>
                </c:pt>
                <c:pt idx="5024">
                  <c:v>50.230582833348308</c:v>
                </c:pt>
                <c:pt idx="5025">
                  <c:v>50.240581833350006</c:v>
                </c:pt>
                <c:pt idx="5026">
                  <c:v>50.250579833344091</c:v>
                </c:pt>
                <c:pt idx="5027">
                  <c:v>50.260578833345789</c:v>
                </c:pt>
                <c:pt idx="5028">
                  <c:v>50.270576833339874</c:v>
                </c:pt>
                <c:pt idx="5029">
                  <c:v>50.280575833341572</c:v>
                </c:pt>
                <c:pt idx="5030">
                  <c:v>50.290574833343271</c:v>
                </c:pt>
                <c:pt idx="5031">
                  <c:v>50.300572833337355</c:v>
                </c:pt>
                <c:pt idx="5032">
                  <c:v>50.310571833339054</c:v>
                </c:pt>
                <c:pt idx="5033">
                  <c:v>50.320569833362242</c:v>
                </c:pt>
                <c:pt idx="5034">
                  <c:v>50.330568833334837</c:v>
                </c:pt>
                <c:pt idx="5035">
                  <c:v>50.340567833336536</c:v>
                </c:pt>
                <c:pt idx="5036">
                  <c:v>50.350565833359724</c:v>
                </c:pt>
                <c:pt idx="5037">
                  <c:v>50.360564833361423</c:v>
                </c:pt>
                <c:pt idx="5038">
                  <c:v>50.370562833355507</c:v>
                </c:pt>
                <c:pt idx="5039">
                  <c:v>50.380561833357206</c:v>
                </c:pt>
                <c:pt idx="5040">
                  <c:v>50.390560833358904</c:v>
                </c:pt>
                <c:pt idx="5041">
                  <c:v>50.400558833352989</c:v>
                </c:pt>
                <c:pt idx="5042">
                  <c:v>50.410557833354687</c:v>
                </c:pt>
                <c:pt idx="5043">
                  <c:v>50.420555833348772</c:v>
                </c:pt>
                <c:pt idx="5044">
                  <c:v>50.43055483335047</c:v>
                </c:pt>
                <c:pt idx="5045">
                  <c:v>50.440553833352169</c:v>
                </c:pt>
                <c:pt idx="5046">
                  <c:v>50.450551833346253</c:v>
                </c:pt>
                <c:pt idx="5047">
                  <c:v>50.460550833347952</c:v>
                </c:pt>
                <c:pt idx="5048">
                  <c:v>50.470548833342036</c:v>
                </c:pt>
                <c:pt idx="5049">
                  <c:v>50.480547833343735</c:v>
                </c:pt>
                <c:pt idx="5050">
                  <c:v>50.490546833345434</c:v>
                </c:pt>
                <c:pt idx="5051">
                  <c:v>50.500544833339518</c:v>
                </c:pt>
                <c:pt idx="5052">
                  <c:v>50.510543833341217</c:v>
                </c:pt>
                <c:pt idx="5053">
                  <c:v>50.520541833335301</c:v>
                </c:pt>
                <c:pt idx="5054">
                  <c:v>50.530540833337</c:v>
                </c:pt>
                <c:pt idx="5055">
                  <c:v>50.540539833338698</c:v>
                </c:pt>
                <c:pt idx="5056">
                  <c:v>50.550537833361886</c:v>
                </c:pt>
                <c:pt idx="5057">
                  <c:v>50.560536833334481</c:v>
                </c:pt>
                <c:pt idx="5058">
                  <c:v>50.570534833357669</c:v>
                </c:pt>
                <c:pt idx="5059">
                  <c:v>50.580533833359368</c:v>
                </c:pt>
                <c:pt idx="5060">
                  <c:v>50.590532833361067</c:v>
                </c:pt>
                <c:pt idx="5061">
                  <c:v>50.600530833355151</c:v>
                </c:pt>
                <c:pt idx="5062">
                  <c:v>50.61052983335685</c:v>
                </c:pt>
                <c:pt idx="5063">
                  <c:v>50.620528833358549</c:v>
                </c:pt>
                <c:pt idx="5064">
                  <c:v>50.630526833352633</c:v>
                </c:pt>
                <c:pt idx="5065">
                  <c:v>50.640525833354332</c:v>
                </c:pt>
                <c:pt idx="5066">
                  <c:v>50.650523833348416</c:v>
                </c:pt>
                <c:pt idx="5067">
                  <c:v>50.660522833350115</c:v>
                </c:pt>
                <c:pt idx="5068">
                  <c:v>50.670521833351813</c:v>
                </c:pt>
                <c:pt idx="5069">
                  <c:v>50.680519833345897</c:v>
                </c:pt>
                <c:pt idx="5070">
                  <c:v>50.690518833347596</c:v>
                </c:pt>
                <c:pt idx="5071">
                  <c:v>50.70051683334168</c:v>
                </c:pt>
                <c:pt idx="5072">
                  <c:v>50.710515833343379</c:v>
                </c:pt>
                <c:pt idx="5073">
                  <c:v>50.720514833345078</c:v>
                </c:pt>
                <c:pt idx="5074">
                  <c:v>50.730512833339162</c:v>
                </c:pt>
                <c:pt idx="5075">
                  <c:v>50.740511833340861</c:v>
                </c:pt>
                <c:pt idx="5076">
                  <c:v>50.750509833334945</c:v>
                </c:pt>
                <c:pt idx="5077">
                  <c:v>50.760508833336644</c:v>
                </c:pt>
                <c:pt idx="5078">
                  <c:v>50.770507833338343</c:v>
                </c:pt>
                <c:pt idx="5079">
                  <c:v>50.780505833361531</c:v>
                </c:pt>
                <c:pt idx="5080">
                  <c:v>50.790504833334126</c:v>
                </c:pt>
                <c:pt idx="5081">
                  <c:v>50.800502833357314</c:v>
                </c:pt>
                <c:pt idx="5082">
                  <c:v>50.810501833359012</c:v>
                </c:pt>
                <c:pt idx="5083">
                  <c:v>50.820500833360711</c:v>
                </c:pt>
                <c:pt idx="5084">
                  <c:v>50.830498833354795</c:v>
                </c:pt>
                <c:pt idx="5085">
                  <c:v>50.840497833356494</c:v>
                </c:pt>
                <c:pt idx="5086">
                  <c:v>50.850495583348675</c:v>
                </c:pt>
                <c:pt idx="5087">
                  <c:v>50.860494583350373</c:v>
                </c:pt>
                <c:pt idx="5088">
                  <c:v>50.870493583352072</c:v>
                </c:pt>
                <c:pt idx="5089">
                  <c:v>50.880491583346156</c:v>
                </c:pt>
                <c:pt idx="5090">
                  <c:v>50.890490583347855</c:v>
                </c:pt>
                <c:pt idx="5091">
                  <c:v>50.900489583349554</c:v>
                </c:pt>
                <c:pt idx="5092">
                  <c:v>50.910487583343638</c:v>
                </c:pt>
                <c:pt idx="5093">
                  <c:v>50.920486583345337</c:v>
                </c:pt>
                <c:pt idx="5094">
                  <c:v>50.930484583339421</c:v>
                </c:pt>
                <c:pt idx="5095">
                  <c:v>50.94048358334112</c:v>
                </c:pt>
                <c:pt idx="5096">
                  <c:v>50.950482583342819</c:v>
                </c:pt>
                <c:pt idx="5097">
                  <c:v>50.960480583336903</c:v>
                </c:pt>
                <c:pt idx="5098">
                  <c:v>50.970479583338602</c:v>
                </c:pt>
                <c:pt idx="5099">
                  <c:v>50.98047758336179</c:v>
                </c:pt>
                <c:pt idx="5100">
                  <c:v>50.990476583334384</c:v>
                </c:pt>
                <c:pt idx="5101">
                  <c:v>51.000475583336083</c:v>
                </c:pt>
                <c:pt idx="5102">
                  <c:v>51.010473583359271</c:v>
                </c:pt>
                <c:pt idx="5103">
                  <c:v>51.02047258336097</c:v>
                </c:pt>
                <c:pt idx="5104">
                  <c:v>51.030470583355054</c:v>
                </c:pt>
                <c:pt idx="5105">
                  <c:v>51.040469583356753</c:v>
                </c:pt>
                <c:pt idx="5106">
                  <c:v>51.050468583358452</c:v>
                </c:pt>
                <c:pt idx="5107">
                  <c:v>51.060466583352536</c:v>
                </c:pt>
                <c:pt idx="5108">
                  <c:v>51.070465583354235</c:v>
                </c:pt>
                <c:pt idx="5109">
                  <c:v>51.080463583348319</c:v>
                </c:pt>
                <c:pt idx="5110">
                  <c:v>51.090462583350018</c:v>
                </c:pt>
                <c:pt idx="5111">
                  <c:v>51.100461583351716</c:v>
                </c:pt>
                <c:pt idx="5112">
                  <c:v>51.110459583345801</c:v>
                </c:pt>
                <c:pt idx="5113">
                  <c:v>51.120458583347499</c:v>
                </c:pt>
                <c:pt idx="5114">
                  <c:v>51.130456583341584</c:v>
                </c:pt>
                <c:pt idx="5115">
                  <c:v>51.140455583343282</c:v>
                </c:pt>
                <c:pt idx="5116">
                  <c:v>51.150454583344981</c:v>
                </c:pt>
                <c:pt idx="5117">
                  <c:v>51.160452583339065</c:v>
                </c:pt>
                <c:pt idx="5118">
                  <c:v>51.170451583340764</c:v>
                </c:pt>
                <c:pt idx="5119">
                  <c:v>51.180449583334848</c:v>
                </c:pt>
                <c:pt idx="5120">
                  <c:v>51.190448583336547</c:v>
                </c:pt>
                <c:pt idx="5121">
                  <c:v>51.200447583338246</c:v>
                </c:pt>
                <c:pt idx="5122">
                  <c:v>51.210445583361434</c:v>
                </c:pt>
                <c:pt idx="5123">
                  <c:v>51.220444583334029</c:v>
                </c:pt>
                <c:pt idx="5124">
                  <c:v>51.230443583335727</c:v>
                </c:pt>
                <c:pt idx="5125">
                  <c:v>51.240441583358916</c:v>
                </c:pt>
                <c:pt idx="5126">
                  <c:v>51.250440583360614</c:v>
                </c:pt>
                <c:pt idx="5127">
                  <c:v>51.260438583354698</c:v>
                </c:pt>
                <c:pt idx="5128">
                  <c:v>51.270437583356397</c:v>
                </c:pt>
                <c:pt idx="5129">
                  <c:v>51.280436583358096</c:v>
                </c:pt>
                <c:pt idx="5130">
                  <c:v>51.29043458335218</c:v>
                </c:pt>
                <c:pt idx="5131">
                  <c:v>51.300433583353879</c:v>
                </c:pt>
                <c:pt idx="5132">
                  <c:v>51.310431583347963</c:v>
                </c:pt>
                <c:pt idx="5133">
                  <c:v>51.320430583349662</c:v>
                </c:pt>
                <c:pt idx="5134">
                  <c:v>51.330429583351361</c:v>
                </c:pt>
                <c:pt idx="5135">
                  <c:v>51.340427583345445</c:v>
                </c:pt>
                <c:pt idx="5136">
                  <c:v>51.350426583347144</c:v>
                </c:pt>
                <c:pt idx="5137">
                  <c:v>51.360424583341228</c:v>
                </c:pt>
                <c:pt idx="5138">
                  <c:v>51.370423583342927</c:v>
                </c:pt>
                <c:pt idx="5139">
                  <c:v>51.380422583344625</c:v>
                </c:pt>
                <c:pt idx="5140">
                  <c:v>51.39042058333871</c:v>
                </c:pt>
                <c:pt idx="5141">
                  <c:v>51.400419583340408</c:v>
                </c:pt>
                <c:pt idx="5142">
                  <c:v>51.410418583342107</c:v>
                </c:pt>
                <c:pt idx="5143">
                  <c:v>51.420416583336191</c:v>
                </c:pt>
                <c:pt idx="5144">
                  <c:v>51.43041558333789</c:v>
                </c:pt>
                <c:pt idx="5145">
                  <c:v>51.440413583361078</c:v>
                </c:pt>
                <c:pt idx="5146">
                  <c:v>51.450412583333673</c:v>
                </c:pt>
                <c:pt idx="5147">
                  <c:v>51.460411583335372</c:v>
                </c:pt>
                <c:pt idx="5148">
                  <c:v>51.47040958335856</c:v>
                </c:pt>
                <c:pt idx="5149">
                  <c:v>51.480408583360258</c:v>
                </c:pt>
                <c:pt idx="5150">
                  <c:v>51.490406583354343</c:v>
                </c:pt>
                <c:pt idx="5151">
                  <c:v>51.500405583356041</c:v>
                </c:pt>
                <c:pt idx="5152">
                  <c:v>51.51040458335774</c:v>
                </c:pt>
                <c:pt idx="5153">
                  <c:v>51.520402583351824</c:v>
                </c:pt>
                <c:pt idx="5154">
                  <c:v>51.530401583353523</c:v>
                </c:pt>
                <c:pt idx="5155">
                  <c:v>51.540399583347607</c:v>
                </c:pt>
                <c:pt idx="5156">
                  <c:v>51.550398583349306</c:v>
                </c:pt>
                <c:pt idx="5157">
                  <c:v>51.560397583351005</c:v>
                </c:pt>
                <c:pt idx="5158">
                  <c:v>51.570395583345089</c:v>
                </c:pt>
                <c:pt idx="5159">
                  <c:v>51.580394583346788</c:v>
                </c:pt>
                <c:pt idx="5160">
                  <c:v>51.590392583340872</c:v>
                </c:pt>
                <c:pt idx="5161">
                  <c:v>51.600391583342571</c:v>
                </c:pt>
                <c:pt idx="5162">
                  <c:v>51.61039058334427</c:v>
                </c:pt>
                <c:pt idx="5163">
                  <c:v>51.620388583338354</c:v>
                </c:pt>
                <c:pt idx="5164">
                  <c:v>51.630387583340053</c:v>
                </c:pt>
                <c:pt idx="5165">
                  <c:v>51.640385583334137</c:v>
                </c:pt>
                <c:pt idx="5166">
                  <c:v>51.650384583335835</c:v>
                </c:pt>
                <c:pt idx="5167">
                  <c:v>51.660383583337534</c:v>
                </c:pt>
                <c:pt idx="5168">
                  <c:v>51.670381583360722</c:v>
                </c:pt>
                <c:pt idx="5169">
                  <c:v>51.680380583333317</c:v>
                </c:pt>
                <c:pt idx="5170">
                  <c:v>51.690379583335016</c:v>
                </c:pt>
                <c:pt idx="5171">
                  <c:v>51.700377583358204</c:v>
                </c:pt>
                <c:pt idx="5172">
                  <c:v>51.710376583359903</c:v>
                </c:pt>
                <c:pt idx="5173">
                  <c:v>51.720374583353987</c:v>
                </c:pt>
                <c:pt idx="5174">
                  <c:v>51.730373583355686</c:v>
                </c:pt>
                <c:pt idx="5175">
                  <c:v>51.740372583357384</c:v>
                </c:pt>
                <c:pt idx="5176">
                  <c:v>51.750370583351469</c:v>
                </c:pt>
                <c:pt idx="5177">
                  <c:v>51.760369583353167</c:v>
                </c:pt>
                <c:pt idx="5178">
                  <c:v>51.770367583347252</c:v>
                </c:pt>
                <c:pt idx="5179">
                  <c:v>51.78036658334895</c:v>
                </c:pt>
                <c:pt idx="5180">
                  <c:v>51.790365583350649</c:v>
                </c:pt>
                <c:pt idx="5181">
                  <c:v>51.800363583344733</c:v>
                </c:pt>
                <c:pt idx="5182">
                  <c:v>51.810362583346432</c:v>
                </c:pt>
                <c:pt idx="5183">
                  <c:v>51.820361583348131</c:v>
                </c:pt>
                <c:pt idx="5184">
                  <c:v>51.830359583342215</c:v>
                </c:pt>
                <c:pt idx="5185">
                  <c:v>51.840358583343914</c:v>
                </c:pt>
                <c:pt idx="5186">
                  <c:v>51.850355875008972</c:v>
                </c:pt>
                <c:pt idx="5187">
                  <c:v>51.860354875010671</c:v>
                </c:pt>
                <c:pt idx="5188">
                  <c:v>51.87035387501237</c:v>
                </c:pt>
                <c:pt idx="5189">
                  <c:v>51.880351875006454</c:v>
                </c:pt>
                <c:pt idx="5190">
                  <c:v>51.890350875008153</c:v>
                </c:pt>
                <c:pt idx="5191">
                  <c:v>51.900348875002237</c:v>
                </c:pt>
                <c:pt idx="5192">
                  <c:v>51.910347875003936</c:v>
                </c:pt>
                <c:pt idx="5193">
                  <c:v>51.920346875005635</c:v>
                </c:pt>
                <c:pt idx="5194">
                  <c:v>51.930344875028823</c:v>
                </c:pt>
                <c:pt idx="5195">
                  <c:v>51.940343875001417</c:v>
                </c:pt>
                <c:pt idx="5196">
                  <c:v>51.950341875024606</c:v>
                </c:pt>
                <c:pt idx="5197">
                  <c:v>51.960340875026304</c:v>
                </c:pt>
                <c:pt idx="5198">
                  <c:v>51.970339875028003</c:v>
                </c:pt>
                <c:pt idx="5199">
                  <c:v>51.980337875022087</c:v>
                </c:pt>
                <c:pt idx="5200">
                  <c:v>51.990336875023786</c:v>
                </c:pt>
                <c:pt idx="5201">
                  <c:v>52.000335875025485</c:v>
                </c:pt>
                <c:pt idx="5202">
                  <c:v>52.010333875019569</c:v>
                </c:pt>
                <c:pt idx="5203">
                  <c:v>52.020332875021268</c:v>
                </c:pt>
                <c:pt idx="5204">
                  <c:v>52.030330875015352</c:v>
                </c:pt>
                <c:pt idx="5205">
                  <c:v>52.040329875017051</c:v>
                </c:pt>
                <c:pt idx="5206">
                  <c:v>52.050328875018749</c:v>
                </c:pt>
                <c:pt idx="5207">
                  <c:v>52.060326875012834</c:v>
                </c:pt>
                <c:pt idx="5208">
                  <c:v>52.070325875014532</c:v>
                </c:pt>
                <c:pt idx="5209">
                  <c:v>52.080323875008617</c:v>
                </c:pt>
                <c:pt idx="5210">
                  <c:v>52.090322875010315</c:v>
                </c:pt>
                <c:pt idx="5211">
                  <c:v>52.100321875012014</c:v>
                </c:pt>
                <c:pt idx="5212">
                  <c:v>52.110319875006098</c:v>
                </c:pt>
                <c:pt idx="5213">
                  <c:v>52.120318875007797</c:v>
                </c:pt>
                <c:pt idx="5214">
                  <c:v>52.130316875001881</c:v>
                </c:pt>
                <c:pt idx="5215">
                  <c:v>52.14031587500358</c:v>
                </c:pt>
                <c:pt idx="5216">
                  <c:v>52.150314875005279</c:v>
                </c:pt>
                <c:pt idx="5217">
                  <c:v>52.160312875028467</c:v>
                </c:pt>
                <c:pt idx="5218">
                  <c:v>52.170311875001062</c:v>
                </c:pt>
                <c:pt idx="5219">
                  <c:v>52.18031087500276</c:v>
                </c:pt>
                <c:pt idx="5220">
                  <c:v>52.190308875025949</c:v>
                </c:pt>
                <c:pt idx="5221">
                  <c:v>52.200307875027647</c:v>
                </c:pt>
                <c:pt idx="5222">
                  <c:v>52.210305875021731</c:v>
                </c:pt>
                <c:pt idx="5223">
                  <c:v>52.22030487502343</c:v>
                </c:pt>
                <c:pt idx="5224">
                  <c:v>52.230303875025129</c:v>
                </c:pt>
                <c:pt idx="5225">
                  <c:v>52.240301875019213</c:v>
                </c:pt>
                <c:pt idx="5226">
                  <c:v>52.250300875020912</c:v>
                </c:pt>
                <c:pt idx="5227">
                  <c:v>52.260298875014996</c:v>
                </c:pt>
                <c:pt idx="5228">
                  <c:v>52.270297875016695</c:v>
                </c:pt>
                <c:pt idx="5229">
                  <c:v>52.280296875018394</c:v>
                </c:pt>
                <c:pt idx="5230">
                  <c:v>52.290294875012478</c:v>
                </c:pt>
                <c:pt idx="5231">
                  <c:v>52.300293875014177</c:v>
                </c:pt>
                <c:pt idx="5232">
                  <c:v>52.310291875008261</c:v>
                </c:pt>
                <c:pt idx="5233">
                  <c:v>52.32029087500996</c:v>
                </c:pt>
                <c:pt idx="5234">
                  <c:v>52.330289875011658</c:v>
                </c:pt>
                <c:pt idx="5235">
                  <c:v>52.340287875005743</c:v>
                </c:pt>
                <c:pt idx="5236">
                  <c:v>52.350286875007441</c:v>
                </c:pt>
                <c:pt idx="5237">
                  <c:v>52.36028587500914</c:v>
                </c:pt>
                <c:pt idx="5238">
                  <c:v>52.370283875003224</c:v>
                </c:pt>
                <c:pt idx="5239">
                  <c:v>52.380282875004923</c:v>
                </c:pt>
                <c:pt idx="5240">
                  <c:v>52.390280875028111</c:v>
                </c:pt>
                <c:pt idx="5241">
                  <c:v>52.400279875000706</c:v>
                </c:pt>
                <c:pt idx="5242">
                  <c:v>52.410278875002405</c:v>
                </c:pt>
                <c:pt idx="5243">
                  <c:v>52.420276875025593</c:v>
                </c:pt>
                <c:pt idx="5244">
                  <c:v>52.430275875027291</c:v>
                </c:pt>
                <c:pt idx="5245">
                  <c:v>52.440273875021376</c:v>
                </c:pt>
                <c:pt idx="5246">
                  <c:v>52.450272875023074</c:v>
                </c:pt>
                <c:pt idx="5247">
                  <c:v>52.460271875024773</c:v>
                </c:pt>
                <c:pt idx="5248">
                  <c:v>52.470269875018857</c:v>
                </c:pt>
                <c:pt idx="5249">
                  <c:v>52.480268875020556</c:v>
                </c:pt>
                <c:pt idx="5250">
                  <c:v>52.49026687501464</c:v>
                </c:pt>
                <c:pt idx="5251">
                  <c:v>52.500265875016339</c:v>
                </c:pt>
                <c:pt idx="5252">
                  <c:v>52.510264875018038</c:v>
                </c:pt>
                <c:pt idx="5253">
                  <c:v>52.520262875012122</c:v>
                </c:pt>
                <c:pt idx="5254">
                  <c:v>52.530261875013821</c:v>
                </c:pt>
                <c:pt idx="5255">
                  <c:v>52.54026087501552</c:v>
                </c:pt>
                <c:pt idx="5256">
                  <c:v>52.550258875009604</c:v>
                </c:pt>
                <c:pt idx="5257">
                  <c:v>52.560257875011303</c:v>
                </c:pt>
                <c:pt idx="5258">
                  <c:v>52.570255875005387</c:v>
                </c:pt>
                <c:pt idx="5259">
                  <c:v>52.580254875007086</c:v>
                </c:pt>
                <c:pt idx="5260">
                  <c:v>52.590253875008784</c:v>
                </c:pt>
                <c:pt idx="5261">
                  <c:v>52.600251875002868</c:v>
                </c:pt>
                <c:pt idx="5262">
                  <c:v>52.610250875004567</c:v>
                </c:pt>
                <c:pt idx="5263">
                  <c:v>52.620249875006266</c:v>
                </c:pt>
                <c:pt idx="5264">
                  <c:v>52.63024787500035</c:v>
                </c:pt>
                <c:pt idx="5265">
                  <c:v>52.640246875002049</c:v>
                </c:pt>
                <c:pt idx="5266">
                  <c:v>52.650244875025237</c:v>
                </c:pt>
                <c:pt idx="5267">
                  <c:v>52.660243875026936</c:v>
                </c:pt>
                <c:pt idx="5268">
                  <c:v>52.670242875028634</c:v>
                </c:pt>
                <c:pt idx="5269">
                  <c:v>52.680240875022719</c:v>
                </c:pt>
                <c:pt idx="5270">
                  <c:v>52.690239875024417</c:v>
                </c:pt>
                <c:pt idx="5271">
                  <c:v>52.700237875018502</c:v>
                </c:pt>
                <c:pt idx="5272">
                  <c:v>52.7102368750202</c:v>
                </c:pt>
                <c:pt idx="5273">
                  <c:v>52.720235875021899</c:v>
                </c:pt>
                <c:pt idx="5274">
                  <c:v>52.730233875015983</c:v>
                </c:pt>
                <c:pt idx="5275">
                  <c:v>52.740232875017682</c:v>
                </c:pt>
                <c:pt idx="5276">
                  <c:v>52.750231875019381</c:v>
                </c:pt>
                <c:pt idx="5277">
                  <c:v>52.760229875013465</c:v>
                </c:pt>
                <c:pt idx="5278">
                  <c:v>52.770228875015164</c:v>
                </c:pt>
                <c:pt idx="5279">
                  <c:v>52.780226875009248</c:v>
                </c:pt>
                <c:pt idx="5280">
                  <c:v>52.790225875010947</c:v>
                </c:pt>
                <c:pt idx="5281">
                  <c:v>52.800224875012645</c:v>
                </c:pt>
                <c:pt idx="5282">
                  <c:v>52.81022287500673</c:v>
                </c:pt>
                <c:pt idx="5283">
                  <c:v>52.820221875008428</c:v>
                </c:pt>
                <c:pt idx="5284">
                  <c:v>52.830219875002513</c:v>
                </c:pt>
                <c:pt idx="5285">
                  <c:v>52.840218875004211</c:v>
                </c:pt>
                <c:pt idx="5286">
                  <c:v>52.850218333362136</c:v>
                </c:pt>
                <c:pt idx="5287">
                  <c:v>52.86021633335622</c:v>
                </c:pt>
                <c:pt idx="5288">
                  <c:v>52.870215333357919</c:v>
                </c:pt>
                <c:pt idx="5289">
                  <c:v>52.880213333352003</c:v>
                </c:pt>
                <c:pt idx="5290">
                  <c:v>52.890212333353702</c:v>
                </c:pt>
                <c:pt idx="5291">
                  <c:v>52.900211333355401</c:v>
                </c:pt>
                <c:pt idx="5292">
                  <c:v>52.910209333349485</c:v>
                </c:pt>
                <c:pt idx="5293">
                  <c:v>52.920208333351184</c:v>
                </c:pt>
                <c:pt idx="5294">
                  <c:v>52.930207333352882</c:v>
                </c:pt>
                <c:pt idx="5295">
                  <c:v>52.940205333346967</c:v>
                </c:pt>
                <c:pt idx="5296">
                  <c:v>52.950204333348665</c:v>
                </c:pt>
                <c:pt idx="5297">
                  <c:v>52.96020233334275</c:v>
                </c:pt>
                <c:pt idx="5298">
                  <c:v>52.970201333344448</c:v>
                </c:pt>
                <c:pt idx="5299">
                  <c:v>52.980200333346147</c:v>
                </c:pt>
                <c:pt idx="5300">
                  <c:v>52.990198333340231</c:v>
                </c:pt>
                <c:pt idx="5301">
                  <c:v>53.00019733334193</c:v>
                </c:pt>
                <c:pt idx="5302">
                  <c:v>53.010195333336014</c:v>
                </c:pt>
                <c:pt idx="5303">
                  <c:v>53.020194333337713</c:v>
                </c:pt>
                <c:pt idx="5304">
                  <c:v>53.030193333339412</c:v>
                </c:pt>
                <c:pt idx="5305">
                  <c:v>53.040191333333496</c:v>
                </c:pt>
                <c:pt idx="5306">
                  <c:v>53.050190333335195</c:v>
                </c:pt>
                <c:pt idx="5307">
                  <c:v>53.060189333336893</c:v>
                </c:pt>
                <c:pt idx="5308">
                  <c:v>53.070187333360082</c:v>
                </c:pt>
                <c:pt idx="5309">
                  <c:v>53.08018633336178</c:v>
                </c:pt>
                <c:pt idx="5310">
                  <c:v>53.090184333355865</c:v>
                </c:pt>
                <c:pt idx="5311">
                  <c:v>53.100183333357563</c:v>
                </c:pt>
                <c:pt idx="5312">
                  <c:v>53.110182333359262</c:v>
                </c:pt>
                <c:pt idx="5313">
                  <c:v>53.120180333353346</c:v>
                </c:pt>
                <c:pt idx="5314">
                  <c:v>53.130179333355045</c:v>
                </c:pt>
                <c:pt idx="5315">
                  <c:v>53.140177333349129</c:v>
                </c:pt>
                <c:pt idx="5316">
                  <c:v>53.150176333350828</c:v>
                </c:pt>
                <c:pt idx="5317">
                  <c:v>53.160175333352527</c:v>
                </c:pt>
                <c:pt idx="5318">
                  <c:v>53.170173333346611</c:v>
                </c:pt>
                <c:pt idx="5319">
                  <c:v>53.18017233334831</c:v>
                </c:pt>
                <c:pt idx="5320">
                  <c:v>53.190171333350008</c:v>
                </c:pt>
                <c:pt idx="5321">
                  <c:v>53.200169333344093</c:v>
                </c:pt>
                <c:pt idx="5322">
                  <c:v>53.210168333345791</c:v>
                </c:pt>
                <c:pt idx="5323">
                  <c:v>53.220166333339876</c:v>
                </c:pt>
                <c:pt idx="5324">
                  <c:v>53.230165333341574</c:v>
                </c:pt>
                <c:pt idx="5325">
                  <c:v>53.240164333343273</c:v>
                </c:pt>
                <c:pt idx="5326">
                  <c:v>53.250162333337357</c:v>
                </c:pt>
                <c:pt idx="5327">
                  <c:v>53.260161333339056</c:v>
                </c:pt>
                <c:pt idx="5328">
                  <c:v>53.270160333340755</c:v>
                </c:pt>
                <c:pt idx="5329">
                  <c:v>53.280158333334839</c:v>
                </c:pt>
                <c:pt idx="5330">
                  <c:v>53.290157333336538</c:v>
                </c:pt>
                <c:pt idx="5331">
                  <c:v>53.300155333359726</c:v>
                </c:pt>
                <c:pt idx="5332">
                  <c:v>53.310154333361425</c:v>
                </c:pt>
                <c:pt idx="5333">
                  <c:v>53.320153333334019</c:v>
                </c:pt>
                <c:pt idx="5334">
                  <c:v>53.330151333357207</c:v>
                </c:pt>
                <c:pt idx="5335">
                  <c:v>53.340150333358906</c:v>
                </c:pt>
                <c:pt idx="5336">
                  <c:v>53.35014833335299</c:v>
                </c:pt>
                <c:pt idx="5337">
                  <c:v>53.360147333354689</c:v>
                </c:pt>
                <c:pt idx="5338">
                  <c:v>53.370146333356388</c:v>
                </c:pt>
                <c:pt idx="5339">
                  <c:v>53.380144333350472</c:v>
                </c:pt>
                <c:pt idx="5340">
                  <c:v>53.390143333352171</c:v>
                </c:pt>
                <c:pt idx="5341">
                  <c:v>53.400141333346255</c:v>
                </c:pt>
                <c:pt idx="5342">
                  <c:v>53.410140333347954</c:v>
                </c:pt>
                <c:pt idx="5343">
                  <c:v>53.420139333349653</c:v>
                </c:pt>
                <c:pt idx="5344">
                  <c:v>53.430137333343737</c:v>
                </c:pt>
                <c:pt idx="5345">
                  <c:v>53.440136333345436</c:v>
                </c:pt>
                <c:pt idx="5346">
                  <c:v>53.450135333347134</c:v>
                </c:pt>
                <c:pt idx="5347">
                  <c:v>53.460133333341219</c:v>
                </c:pt>
                <c:pt idx="5348">
                  <c:v>53.470132333342917</c:v>
                </c:pt>
                <c:pt idx="5349">
                  <c:v>53.480130333337002</c:v>
                </c:pt>
                <c:pt idx="5350">
                  <c:v>53.4901293333387</c:v>
                </c:pt>
                <c:pt idx="5351">
                  <c:v>53.500128333340399</c:v>
                </c:pt>
                <c:pt idx="5352">
                  <c:v>53.510126333334483</c:v>
                </c:pt>
                <c:pt idx="5353">
                  <c:v>53.520125333336182</c:v>
                </c:pt>
                <c:pt idx="5354">
                  <c:v>53.530124333337881</c:v>
                </c:pt>
                <c:pt idx="5355">
                  <c:v>53.540122333361069</c:v>
                </c:pt>
                <c:pt idx="5356">
                  <c:v>53.550121333333664</c:v>
                </c:pt>
                <c:pt idx="5357">
                  <c:v>53.560119333356852</c:v>
                </c:pt>
                <c:pt idx="5358">
                  <c:v>53.57011833335855</c:v>
                </c:pt>
                <c:pt idx="5359">
                  <c:v>53.580117333360249</c:v>
                </c:pt>
                <c:pt idx="5360">
                  <c:v>53.590115333354333</c:v>
                </c:pt>
                <c:pt idx="5361">
                  <c:v>53.600114333356032</c:v>
                </c:pt>
                <c:pt idx="5362">
                  <c:v>53.610113333357731</c:v>
                </c:pt>
                <c:pt idx="5363">
                  <c:v>53.620111333351815</c:v>
                </c:pt>
                <c:pt idx="5364">
                  <c:v>53.630110333353514</c:v>
                </c:pt>
                <c:pt idx="5365">
                  <c:v>53.640108333347598</c:v>
                </c:pt>
                <c:pt idx="5366">
                  <c:v>53.650107333349297</c:v>
                </c:pt>
                <c:pt idx="5367">
                  <c:v>53.660106333350996</c:v>
                </c:pt>
                <c:pt idx="5368">
                  <c:v>53.67010433334508</c:v>
                </c:pt>
                <c:pt idx="5369">
                  <c:v>53.680103333346779</c:v>
                </c:pt>
                <c:pt idx="5370">
                  <c:v>53.690101333340863</c:v>
                </c:pt>
                <c:pt idx="5371">
                  <c:v>53.700100333342561</c:v>
                </c:pt>
                <c:pt idx="5372">
                  <c:v>53.71009933334426</c:v>
                </c:pt>
                <c:pt idx="5373">
                  <c:v>53.720097333338344</c:v>
                </c:pt>
                <c:pt idx="5374">
                  <c:v>53.730096333340043</c:v>
                </c:pt>
                <c:pt idx="5375">
                  <c:v>53.740095333341742</c:v>
                </c:pt>
                <c:pt idx="5376">
                  <c:v>53.750093333335826</c:v>
                </c:pt>
                <c:pt idx="5377">
                  <c:v>53.760092333337525</c:v>
                </c:pt>
                <c:pt idx="5378">
                  <c:v>53.770090333360713</c:v>
                </c:pt>
                <c:pt idx="5379">
                  <c:v>53.780089333333308</c:v>
                </c:pt>
                <c:pt idx="5380">
                  <c:v>53.790088333335007</c:v>
                </c:pt>
                <c:pt idx="5381">
                  <c:v>53.800086333358195</c:v>
                </c:pt>
                <c:pt idx="5382">
                  <c:v>53.810085333359893</c:v>
                </c:pt>
                <c:pt idx="5383">
                  <c:v>53.820083333353978</c:v>
                </c:pt>
                <c:pt idx="5384">
                  <c:v>53.830082333355676</c:v>
                </c:pt>
                <c:pt idx="5385">
                  <c:v>53.840081333357375</c:v>
                </c:pt>
                <c:pt idx="5386">
                  <c:v>53.850079458352411</c:v>
                </c:pt>
                <c:pt idx="5387">
                  <c:v>53.86007845835411</c:v>
                </c:pt>
                <c:pt idx="5388">
                  <c:v>53.870077458355809</c:v>
                </c:pt>
                <c:pt idx="5389">
                  <c:v>53.880075458349893</c:v>
                </c:pt>
                <c:pt idx="5390">
                  <c:v>53.890074458351592</c:v>
                </c:pt>
                <c:pt idx="5391">
                  <c:v>53.900072458345676</c:v>
                </c:pt>
                <c:pt idx="5392">
                  <c:v>53.910071458347375</c:v>
                </c:pt>
                <c:pt idx="5393">
                  <c:v>53.920070458349073</c:v>
                </c:pt>
                <c:pt idx="5394">
                  <c:v>53.930068458343158</c:v>
                </c:pt>
                <c:pt idx="5395">
                  <c:v>53.940067458344856</c:v>
                </c:pt>
                <c:pt idx="5396">
                  <c:v>53.950066458346555</c:v>
                </c:pt>
                <c:pt idx="5397">
                  <c:v>53.960064458340639</c:v>
                </c:pt>
                <c:pt idx="5398">
                  <c:v>53.970063458342338</c:v>
                </c:pt>
                <c:pt idx="5399">
                  <c:v>53.980061458336422</c:v>
                </c:pt>
                <c:pt idx="5400">
                  <c:v>53.990060458338121</c:v>
                </c:pt>
                <c:pt idx="5401">
                  <c:v>54.00005945833982</c:v>
                </c:pt>
                <c:pt idx="5402">
                  <c:v>54.010057458333904</c:v>
                </c:pt>
                <c:pt idx="5403">
                  <c:v>54.020056458335603</c:v>
                </c:pt>
                <c:pt idx="5404">
                  <c:v>54.030054458358791</c:v>
                </c:pt>
                <c:pt idx="5405">
                  <c:v>54.040053458360489</c:v>
                </c:pt>
                <c:pt idx="5406">
                  <c:v>54.050052458362188</c:v>
                </c:pt>
                <c:pt idx="5407">
                  <c:v>54.060050458356272</c:v>
                </c:pt>
                <c:pt idx="5408">
                  <c:v>54.070049458357971</c:v>
                </c:pt>
                <c:pt idx="5409">
                  <c:v>54.08004845835967</c:v>
                </c:pt>
                <c:pt idx="5410">
                  <c:v>54.090046458353754</c:v>
                </c:pt>
                <c:pt idx="5411">
                  <c:v>54.100045458355453</c:v>
                </c:pt>
                <c:pt idx="5412">
                  <c:v>54.110043458349537</c:v>
                </c:pt>
                <c:pt idx="5413">
                  <c:v>54.120042458351236</c:v>
                </c:pt>
                <c:pt idx="5414">
                  <c:v>54.130041458352935</c:v>
                </c:pt>
                <c:pt idx="5415">
                  <c:v>54.140039458347019</c:v>
                </c:pt>
                <c:pt idx="5416">
                  <c:v>54.150038458348718</c:v>
                </c:pt>
                <c:pt idx="5417">
                  <c:v>54.160037458350416</c:v>
                </c:pt>
                <c:pt idx="5418">
                  <c:v>54.170035458344501</c:v>
                </c:pt>
                <c:pt idx="5419">
                  <c:v>54.180034458346199</c:v>
                </c:pt>
                <c:pt idx="5420">
                  <c:v>54.190032458340283</c:v>
                </c:pt>
                <c:pt idx="5421">
                  <c:v>54.200031458341982</c:v>
                </c:pt>
                <c:pt idx="5422">
                  <c:v>54.210030458343681</c:v>
                </c:pt>
                <c:pt idx="5423">
                  <c:v>54.220028458337765</c:v>
                </c:pt>
                <c:pt idx="5424">
                  <c:v>54.230027458339464</c:v>
                </c:pt>
                <c:pt idx="5425">
                  <c:v>54.240026458341163</c:v>
                </c:pt>
                <c:pt idx="5426">
                  <c:v>54.250024458335247</c:v>
                </c:pt>
                <c:pt idx="5427">
                  <c:v>54.260023458336946</c:v>
                </c:pt>
                <c:pt idx="5428">
                  <c:v>54.270021458360134</c:v>
                </c:pt>
                <c:pt idx="5429">
                  <c:v>54.280020458361832</c:v>
                </c:pt>
                <c:pt idx="5430">
                  <c:v>54.290019458334427</c:v>
                </c:pt>
                <c:pt idx="5431">
                  <c:v>54.300017458357615</c:v>
                </c:pt>
                <c:pt idx="5432">
                  <c:v>54.310016458359314</c:v>
                </c:pt>
                <c:pt idx="5433">
                  <c:v>54.320014458353398</c:v>
                </c:pt>
                <c:pt idx="5434">
                  <c:v>54.330013458355097</c:v>
                </c:pt>
                <c:pt idx="5435">
                  <c:v>54.340012458356796</c:v>
                </c:pt>
                <c:pt idx="5436">
                  <c:v>54.35001045835088</c:v>
                </c:pt>
                <c:pt idx="5437">
                  <c:v>54.360009458352579</c:v>
                </c:pt>
                <c:pt idx="5438">
                  <c:v>54.370008458354278</c:v>
                </c:pt>
                <c:pt idx="5439">
                  <c:v>54.380006458348362</c:v>
                </c:pt>
                <c:pt idx="5440">
                  <c:v>54.390005458350061</c:v>
                </c:pt>
                <c:pt idx="5441">
                  <c:v>54.400003458344145</c:v>
                </c:pt>
                <c:pt idx="5442">
                  <c:v>54.410002458345843</c:v>
                </c:pt>
                <c:pt idx="5443">
                  <c:v>54.420001458347542</c:v>
                </c:pt>
                <c:pt idx="5444">
                  <c:v>54.429999458341626</c:v>
                </c:pt>
                <c:pt idx="5445">
                  <c:v>54.439998458343325</c:v>
                </c:pt>
                <c:pt idx="5446">
                  <c:v>54.449997458345024</c:v>
                </c:pt>
                <c:pt idx="5447">
                  <c:v>54.459995458339108</c:v>
                </c:pt>
                <c:pt idx="5448">
                  <c:v>54.469994458340807</c:v>
                </c:pt>
                <c:pt idx="5449">
                  <c:v>54.479992458334891</c:v>
                </c:pt>
                <c:pt idx="5450">
                  <c:v>54.48999145833659</c:v>
                </c:pt>
                <c:pt idx="5451">
                  <c:v>54.499990458338289</c:v>
                </c:pt>
                <c:pt idx="5452">
                  <c:v>54.509988458361477</c:v>
                </c:pt>
                <c:pt idx="5453">
                  <c:v>54.519987458334072</c:v>
                </c:pt>
                <c:pt idx="5454">
                  <c:v>54.52998645833577</c:v>
                </c:pt>
                <c:pt idx="5455">
                  <c:v>54.539984458358958</c:v>
                </c:pt>
                <c:pt idx="5456">
                  <c:v>54.549983458360657</c:v>
                </c:pt>
                <c:pt idx="5457">
                  <c:v>54.559981458354741</c:v>
                </c:pt>
                <c:pt idx="5458">
                  <c:v>54.56998045835644</c:v>
                </c:pt>
                <c:pt idx="5459">
                  <c:v>54.579979458358139</c:v>
                </c:pt>
                <c:pt idx="5460">
                  <c:v>54.589977458352223</c:v>
                </c:pt>
                <c:pt idx="5461">
                  <c:v>54.599976458353922</c:v>
                </c:pt>
                <c:pt idx="5462">
                  <c:v>54.609975458355621</c:v>
                </c:pt>
                <c:pt idx="5463">
                  <c:v>54.619973458349705</c:v>
                </c:pt>
                <c:pt idx="5464">
                  <c:v>54.629972458351403</c:v>
                </c:pt>
                <c:pt idx="5465">
                  <c:v>54.639970458345488</c:v>
                </c:pt>
                <c:pt idx="5466">
                  <c:v>54.649969458347186</c:v>
                </c:pt>
                <c:pt idx="5467">
                  <c:v>54.659968458348885</c:v>
                </c:pt>
                <c:pt idx="5468">
                  <c:v>54.669966458342969</c:v>
                </c:pt>
                <c:pt idx="5469">
                  <c:v>54.679965458344668</c:v>
                </c:pt>
                <c:pt idx="5470">
                  <c:v>54.689964458346367</c:v>
                </c:pt>
                <c:pt idx="5471">
                  <c:v>54.699962458340451</c:v>
                </c:pt>
                <c:pt idx="5472">
                  <c:v>54.70996145834215</c:v>
                </c:pt>
                <c:pt idx="5473">
                  <c:v>54.719959458336234</c:v>
                </c:pt>
                <c:pt idx="5474">
                  <c:v>54.729958458337933</c:v>
                </c:pt>
                <c:pt idx="5475">
                  <c:v>54.739957458339632</c:v>
                </c:pt>
                <c:pt idx="5476">
                  <c:v>54.749955458333716</c:v>
                </c:pt>
                <c:pt idx="5477">
                  <c:v>54.759954458335415</c:v>
                </c:pt>
                <c:pt idx="5478">
                  <c:v>54.769952458358603</c:v>
                </c:pt>
                <c:pt idx="5479">
                  <c:v>54.779951458360301</c:v>
                </c:pt>
                <c:pt idx="5480">
                  <c:v>54.789950458362</c:v>
                </c:pt>
                <c:pt idx="5481">
                  <c:v>54.799948458356084</c:v>
                </c:pt>
                <c:pt idx="5482">
                  <c:v>54.809947458357783</c:v>
                </c:pt>
                <c:pt idx="5483">
                  <c:v>54.819946458359482</c:v>
                </c:pt>
                <c:pt idx="5484">
                  <c:v>54.829944458353566</c:v>
                </c:pt>
                <c:pt idx="5485">
                  <c:v>54.839943458355265</c:v>
                </c:pt>
                <c:pt idx="5486">
                  <c:v>54.849941250024131</c:v>
                </c:pt>
                <c:pt idx="5487">
                  <c:v>54.859940250025829</c:v>
                </c:pt>
                <c:pt idx="5488">
                  <c:v>54.869939250027528</c:v>
                </c:pt>
                <c:pt idx="5489">
                  <c:v>54.879937250021612</c:v>
                </c:pt>
                <c:pt idx="5490">
                  <c:v>54.889936250023311</c:v>
                </c:pt>
                <c:pt idx="5491">
                  <c:v>54.89993525002501</c:v>
                </c:pt>
                <c:pt idx="5492">
                  <c:v>54.909933250019094</c:v>
                </c:pt>
                <c:pt idx="5493">
                  <c:v>54.919932250020793</c:v>
                </c:pt>
                <c:pt idx="5494">
                  <c:v>54.929930250014877</c:v>
                </c:pt>
                <c:pt idx="5495">
                  <c:v>54.939929250016576</c:v>
                </c:pt>
                <c:pt idx="5496">
                  <c:v>54.949928250018274</c:v>
                </c:pt>
                <c:pt idx="5497">
                  <c:v>54.959926250012359</c:v>
                </c:pt>
                <c:pt idx="5498">
                  <c:v>54.969925250014057</c:v>
                </c:pt>
                <c:pt idx="5499">
                  <c:v>54.979924250015756</c:v>
                </c:pt>
                <c:pt idx="5500">
                  <c:v>54.98992225000984</c:v>
                </c:pt>
                <c:pt idx="5501">
                  <c:v>54.999921250011539</c:v>
                </c:pt>
                <c:pt idx="5502">
                  <c:v>55.009919250005623</c:v>
                </c:pt>
                <c:pt idx="5503">
                  <c:v>55.019918250007322</c:v>
                </c:pt>
                <c:pt idx="5504">
                  <c:v>55.029917250009021</c:v>
                </c:pt>
                <c:pt idx="5505">
                  <c:v>55.039915250003105</c:v>
                </c:pt>
                <c:pt idx="5506">
                  <c:v>55.049914250004804</c:v>
                </c:pt>
                <c:pt idx="5507">
                  <c:v>55.059913250006502</c:v>
                </c:pt>
                <c:pt idx="5508">
                  <c:v>55.069911250000587</c:v>
                </c:pt>
                <c:pt idx="5509">
                  <c:v>55.079910250002285</c:v>
                </c:pt>
                <c:pt idx="5510">
                  <c:v>55.089908250025474</c:v>
                </c:pt>
                <c:pt idx="5511">
                  <c:v>55.099907250027172</c:v>
                </c:pt>
                <c:pt idx="5512">
                  <c:v>55.109906250028871</c:v>
                </c:pt>
                <c:pt idx="5513">
                  <c:v>55.119904250022955</c:v>
                </c:pt>
                <c:pt idx="5514">
                  <c:v>55.129903250024654</c:v>
                </c:pt>
                <c:pt idx="5515">
                  <c:v>55.139902250026353</c:v>
                </c:pt>
                <c:pt idx="5516">
                  <c:v>55.149900250020437</c:v>
                </c:pt>
                <c:pt idx="5517">
                  <c:v>55.159899250022136</c:v>
                </c:pt>
                <c:pt idx="5518">
                  <c:v>55.16989725001622</c:v>
                </c:pt>
                <c:pt idx="5519">
                  <c:v>55.179896250017919</c:v>
                </c:pt>
                <c:pt idx="5520">
                  <c:v>55.189895250019617</c:v>
                </c:pt>
                <c:pt idx="5521">
                  <c:v>55.199893250013702</c:v>
                </c:pt>
                <c:pt idx="5522">
                  <c:v>55.2098922500154</c:v>
                </c:pt>
                <c:pt idx="5523">
                  <c:v>55.219891250017099</c:v>
                </c:pt>
                <c:pt idx="5524">
                  <c:v>55.229889250011183</c:v>
                </c:pt>
                <c:pt idx="5525">
                  <c:v>55.239888250012882</c:v>
                </c:pt>
                <c:pt idx="5526">
                  <c:v>55.249886250006966</c:v>
                </c:pt>
                <c:pt idx="5527">
                  <c:v>55.259885250008665</c:v>
                </c:pt>
                <c:pt idx="5528">
                  <c:v>55.269884250010364</c:v>
                </c:pt>
                <c:pt idx="5529">
                  <c:v>55.279882250004448</c:v>
                </c:pt>
                <c:pt idx="5530">
                  <c:v>55.289881250006147</c:v>
                </c:pt>
                <c:pt idx="5531">
                  <c:v>55.299880250007845</c:v>
                </c:pt>
                <c:pt idx="5532">
                  <c:v>55.30987825000193</c:v>
                </c:pt>
                <c:pt idx="5533">
                  <c:v>55.319877250003628</c:v>
                </c:pt>
                <c:pt idx="5534">
                  <c:v>55.329875250026817</c:v>
                </c:pt>
                <c:pt idx="5535">
                  <c:v>55.339874250028515</c:v>
                </c:pt>
                <c:pt idx="5536">
                  <c:v>55.34987325000111</c:v>
                </c:pt>
                <c:pt idx="5537">
                  <c:v>55.359871250024298</c:v>
                </c:pt>
                <c:pt idx="5538">
                  <c:v>55.369870250025997</c:v>
                </c:pt>
                <c:pt idx="5539">
                  <c:v>55.379869250027696</c:v>
                </c:pt>
                <c:pt idx="5540">
                  <c:v>55.38986725002178</c:v>
                </c:pt>
                <c:pt idx="5541">
                  <c:v>55.399866250023479</c:v>
                </c:pt>
                <c:pt idx="5542">
                  <c:v>55.409864250017563</c:v>
                </c:pt>
                <c:pt idx="5543">
                  <c:v>55.419863250019262</c:v>
                </c:pt>
                <c:pt idx="5544">
                  <c:v>55.42986225002096</c:v>
                </c:pt>
                <c:pt idx="5545">
                  <c:v>55.439860250015045</c:v>
                </c:pt>
                <c:pt idx="5546">
                  <c:v>55.449859250016743</c:v>
                </c:pt>
                <c:pt idx="5547">
                  <c:v>55.459858250018442</c:v>
                </c:pt>
                <c:pt idx="5548">
                  <c:v>55.469856250012526</c:v>
                </c:pt>
                <c:pt idx="5549">
                  <c:v>55.479855250014225</c:v>
                </c:pt>
                <c:pt idx="5550">
                  <c:v>55.489853250008309</c:v>
                </c:pt>
                <c:pt idx="5551">
                  <c:v>55.499852250010008</c:v>
                </c:pt>
                <c:pt idx="5552">
                  <c:v>55.509851250011707</c:v>
                </c:pt>
                <c:pt idx="5553">
                  <c:v>55.519849250005791</c:v>
                </c:pt>
                <c:pt idx="5554">
                  <c:v>55.52984825000749</c:v>
                </c:pt>
                <c:pt idx="5555">
                  <c:v>55.539847250009188</c:v>
                </c:pt>
                <c:pt idx="5556">
                  <c:v>55.549845250003273</c:v>
                </c:pt>
                <c:pt idx="5557">
                  <c:v>55.559844250004971</c:v>
                </c:pt>
                <c:pt idx="5558">
                  <c:v>55.569842250028159</c:v>
                </c:pt>
                <c:pt idx="5559">
                  <c:v>55.579841250000754</c:v>
                </c:pt>
                <c:pt idx="5560">
                  <c:v>55.589840250002453</c:v>
                </c:pt>
                <c:pt idx="5561">
                  <c:v>55.599838250025641</c:v>
                </c:pt>
                <c:pt idx="5562">
                  <c:v>55.60983725002734</c:v>
                </c:pt>
                <c:pt idx="5563">
                  <c:v>55.619836249999935</c:v>
                </c:pt>
                <c:pt idx="5564">
                  <c:v>55.629834250023123</c:v>
                </c:pt>
                <c:pt idx="5565">
                  <c:v>55.639833250024822</c:v>
                </c:pt>
                <c:pt idx="5566">
                  <c:v>55.649831250018906</c:v>
                </c:pt>
                <c:pt idx="5567">
                  <c:v>55.659830250020605</c:v>
                </c:pt>
                <c:pt idx="5568">
                  <c:v>55.669829250022303</c:v>
                </c:pt>
                <c:pt idx="5569">
                  <c:v>55.679827250016388</c:v>
                </c:pt>
                <c:pt idx="5570">
                  <c:v>55.689826250018086</c:v>
                </c:pt>
                <c:pt idx="5571">
                  <c:v>55.699825250019785</c:v>
                </c:pt>
                <c:pt idx="5572">
                  <c:v>55.709823250013869</c:v>
                </c:pt>
                <c:pt idx="5573">
                  <c:v>55.719822250015568</c:v>
                </c:pt>
                <c:pt idx="5574">
                  <c:v>55.729820250009652</c:v>
                </c:pt>
                <c:pt idx="5575">
                  <c:v>55.739819250011351</c:v>
                </c:pt>
                <c:pt idx="5576">
                  <c:v>55.74981825001305</c:v>
                </c:pt>
                <c:pt idx="5577">
                  <c:v>55.759816250007134</c:v>
                </c:pt>
                <c:pt idx="5578">
                  <c:v>55.769815250008833</c:v>
                </c:pt>
                <c:pt idx="5579">
                  <c:v>55.779814250010531</c:v>
                </c:pt>
                <c:pt idx="5580">
                  <c:v>55.789812250004616</c:v>
                </c:pt>
                <c:pt idx="5581">
                  <c:v>55.799811250006314</c:v>
                </c:pt>
                <c:pt idx="5582">
                  <c:v>55.809809250000399</c:v>
                </c:pt>
                <c:pt idx="5583">
                  <c:v>55.819808250002097</c:v>
                </c:pt>
                <c:pt idx="5584">
                  <c:v>55.829807250003796</c:v>
                </c:pt>
                <c:pt idx="5585">
                  <c:v>55.839805250026984</c:v>
                </c:pt>
                <c:pt idx="5586">
                  <c:v>55.849804625002434</c:v>
                </c:pt>
                <c:pt idx="5587">
                  <c:v>55.859803625004133</c:v>
                </c:pt>
                <c:pt idx="5588">
                  <c:v>55.869801625027321</c:v>
                </c:pt>
                <c:pt idx="5589">
                  <c:v>55.879800624999916</c:v>
                </c:pt>
                <c:pt idx="5590">
                  <c:v>55.889798625023104</c:v>
                </c:pt>
                <c:pt idx="5591">
                  <c:v>55.899797625024803</c:v>
                </c:pt>
                <c:pt idx="5592">
                  <c:v>55.909796625026502</c:v>
                </c:pt>
                <c:pt idx="5593">
                  <c:v>55.919794625020586</c:v>
                </c:pt>
                <c:pt idx="5594">
                  <c:v>55.929793625022285</c:v>
                </c:pt>
                <c:pt idx="5595">
                  <c:v>55.939792625023983</c:v>
                </c:pt>
                <c:pt idx="5596">
                  <c:v>55.949790625018068</c:v>
                </c:pt>
                <c:pt idx="5597">
                  <c:v>55.959789625019766</c:v>
                </c:pt>
                <c:pt idx="5598">
                  <c:v>55.969787625013851</c:v>
                </c:pt>
                <c:pt idx="5599">
                  <c:v>55.979786625015549</c:v>
                </c:pt>
                <c:pt idx="5600">
                  <c:v>55.989785625017248</c:v>
                </c:pt>
                <c:pt idx="5601">
                  <c:v>55.999783625011332</c:v>
                </c:pt>
                <c:pt idx="5602">
                  <c:v>56.009782625013031</c:v>
                </c:pt>
                <c:pt idx="5603">
                  <c:v>56.01978162501473</c:v>
                </c:pt>
                <c:pt idx="5604">
                  <c:v>56.029779625008814</c:v>
                </c:pt>
                <c:pt idx="5605">
                  <c:v>56.039778625010513</c:v>
                </c:pt>
                <c:pt idx="5606">
                  <c:v>56.049777625012212</c:v>
                </c:pt>
                <c:pt idx="5607">
                  <c:v>56.059775625006296</c:v>
                </c:pt>
                <c:pt idx="5608">
                  <c:v>56.069774625007994</c:v>
                </c:pt>
                <c:pt idx="5609">
                  <c:v>56.079772625002079</c:v>
                </c:pt>
                <c:pt idx="5610">
                  <c:v>56.089771625003777</c:v>
                </c:pt>
                <c:pt idx="5611">
                  <c:v>56.099770625005476</c:v>
                </c:pt>
                <c:pt idx="5612">
                  <c:v>56.109768625028664</c:v>
                </c:pt>
                <c:pt idx="5613">
                  <c:v>56.119767625001259</c:v>
                </c:pt>
                <c:pt idx="5614">
                  <c:v>56.129765625024447</c:v>
                </c:pt>
                <c:pt idx="5615">
                  <c:v>56.139764625026146</c:v>
                </c:pt>
                <c:pt idx="5616">
                  <c:v>56.149763625027845</c:v>
                </c:pt>
                <c:pt idx="5617">
                  <c:v>56.159761625021929</c:v>
                </c:pt>
                <c:pt idx="5618">
                  <c:v>56.169760625023628</c:v>
                </c:pt>
                <c:pt idx="5619">
                  <c:v>56.179759625025326</c:v>
                </c:pt>
                <c:pt idx="5620">
                  <c:v>56.189757625019411</c:v>
                </c:pt>
                <c:pt idx="5621">
                  <c:v>56.199756625021109</c:v>
                </c:pt>
                <c:pt idx="5622">
                  <c:v>56.209755625022808</c:v>
                </c:pt>
                <c:pt idx="5623">
                  <c:v>56.219753625016892</c:v>
                </c:pt>
                <c:pt idx="5624">
                  <c:v>56.229752625018591</c:v>
                </c:pt>
                <c:pt idx="5625">
                  <c:v>56.239750625012675</c:v>
                </c:pt>
                <c:pt idx="5626">
                  <c:v>56.249749625014374</c:v>
                </c:pt>
                <c:pt idx="5627">
                  <c:v>56.259748625016073</c:v>
                </c:pt>
                <c:pt idx="5628">
                  <c:v>56.269746625010157</c:v>
                </c:pt>
                <c:pt idx="5629">
                  <c:v>56.279745625011856</c:v>
                </c:pt>
                <c:pt idx="5630">
                  <c:v>56.289744625013554</c:v>
                </c:pt>
                <c:pt idx="5631">
                  <c:v>56.299742625007639</c:v>
                </c:pt>
                <c:pt idx="5632">
                  <c:v>56.309741625009337</c:v>
                </c:pt>
                <c:pt idx="5633">
                  <c:v>56.319739625003422</c:v>
                </c:pt>
                <c:pt idx="5634">
                  <c:v>56.32973862500512</c:v>
                </c:pt>
                <c:pt idx="5635">
                  <c:v>56.339737625006819</c:v>
                </c:pt>
                <c:pt idx="5636">
                  <c:v>56.349735625000903</c:v>
                </c:pt>
                <c:pt idx="5637">
                  <c:v>56.359734625002602</c:v>
                </c:pt>
                <c:pt idx="5638">
                  <c:v>56.369733625004301</c:v>
                </c:pt>
                <c:pt idx="5639">
                  <c:v>56.379731625027489</c:v>
                </c:pt>
                <c:pt idx="5640">
                  <c:v>56.389730625000084</c:v>
                </c:pt>
                <c:pt idx="5641">
                  <c:v>56.399728625023272</c:v>
                </c:pt>
                <c:pt idx="5642">
                  <c:v>56.409727625024971</c:v>
                </c:pt>
                <c:pt idx="5643">
                  <c:v>56.419726625026669</c:v>
                </c:pt>
                <c:pt idx="5644">
                  <c:v>56.429724625020754</c:v>
                </c:pt>
                <c:pt idx="5645">
                  <c:v>56.439723625022452</c:v>
                </c:pt>
                <c:pt idx="5646">
                  <c:v>56.449722625024151</c:v>
                </c:pt>
                <c:pt idx="5647">
                  <c:v>56.459720625018235</c:v>
                </c:pt>
                <c:pt idx="5648">
                  <c:v>56.469719625019934</c:v>
                </c:pt>
                <c:pt idx="5649">
                  <c:v>56.479718625021633</c:v>
                </c:pt>
                <c:pt idx="5650">
                  <c:v>56.489716625015717</c:v>
                </c:pt>
                <c:pt idx="5651">
                  <c:v>56.499715625017416</c:v>
                </c:pt>
                <c:pt idx="5652">
                  <c:v>56.5097136250115</c:v>
                </c:pt>
                <c:pt idx="5653">
                  <c:v>56.519712625013199</c:v>
                </c:pt>
                <c:pt idx="5654">
                  <c:v>56.529711625014897</c:v>
                </c:pt>
                <c:pt idx="5655">
                  <c:v>56.539709625008982</c:v>
                </c:pt>
                <c:pt idx="5656">
                  <c:v>56.54970862501068</c:v>
                </c:pt>
                <c:pt idx="5657">
                  <c:v>56.559707625012379</c:v>
                </c:pt>
                <c:pt idx="5658">
                  <c:v>56.569705625006463</c:v>
                </c:pt>
                <c:pt idx="5659">
                  <c:v>56.579704625008162</c:v>
                </c:pt>
                <c:pt idx="5660">
                  <c:v>56.589702625002246</c:v>
                </c:pt>
                <c:pt idx="5661">
                  <c:v>56.599701625003945</c:v>
                </c:pt>
                <c:pt idx="5662">
                  <c:v>56.609700625005644</c:v>
                </c:pt>
                <c:pt idx="5663">
                  <c:v>56.619698625028832</c:v>
                </c:pt>
                <c:pt idx="5664">
                  <c:v>56.629697625001427</c:v>
                </c:pt>
                <c:pt idx="5665">
                  <c:v>56.639696625003126</c:v>
                </c:pt>
                <c:pt idx="5666">
                  <c:v>56.649694625026314</c:v>
                </c:pt>
                <c:pt idx="5667">
                  <c:v>56.659693625028012</c:v>
                </c:pt>
                <c:pt idx="5668">
                  <c:v>56.669692625000607</c:v>
                </c:pt>
                <c:pt idx="5669">
                  <c:v>56.679690625023795</c:v>
                </c:pt>
                <c:pt idx="5670">
                  <c:v>56.689689625025494</c:v>
                </c:pt>
                <c:pt idx="5671">
                  <c:v>56.699687625019578</c:v>
                </c:pt>
                <c:pt idx="5672">
                  <c:v>56.709686625021277</c:v>
                </c:pt>
                <c:pt idx="5673">
                  <c:v>56.719685625022976</c:v>
                </c:pt>
                <c:pt idx="5674">
                  <c:v>56.72968362501706</c:v>
                </c:pt>
                <c:pt idx="5675">
                  <c:v>56.739682625018759</c:v>
                </c:pt>
                <c:pt idx="5676">
                  <c:v>56.749681625020457</c:v>
                </c:pt>
                <c:pt idx="5677">
                  <c:v>56.759679625014542</c:v>
                </c:pt>
                <c:pt idx="5678">
                  <c:v>56.76967862501624</c:v>
                </c:pt>
                <c:pt idx="5679">
                  <c:v>56.779676625010325</c:v>
                </c:pt>
                <c:pt idx="5680">
                  <c:v>56.789675625012023</c:v>
                </c:pt>
                <c:pt idx="5681">
                  <c:v>56.799674625013722</c:v>
                </c:pt>
                <c:pt idx="5682">
                  <c:v>56.809672625007806</c:v>
                </c:pt>
                <c:pt idx="5683">
                  <c:v>56.819671625009505</c:v>
                </c:pt>
                <c:pt idx="5684">
                  <c:v>56.829670625011204</c:v>
                </c:pt>
                <c:pt idx="5685">
                  <c:v>56.839668625005288</c:v>
                </c:pt>
                <c:pt idx="5686">
                  <c:v>56.849667583359405</c:v>
                </c:pt>
                <c:pt idx="5687">
                  <c:v>56.859666583361104</c:v>
                </c:pt>
                <c:pt idx="5688">
                  <c:v>56.869664583355188</c:v>
                </c:pt>
                <c:pt idx="5689">
                  <c:v>56.879663583356887</c:v>
                </c:pt>
                <c:pt idx="5690">
                  <c:v>56.889661583350971</c:v>
                </c:pt>
                <c:pt idx="5691">
                  <c:v>56.89966058335267</c:v>
                </c:pt>
                <c:pt idx="5692">
                  <c:v>56.909659583354369</c:v>
                </c:pt>
                <c:pt idx="5693">
                  <c:v>56.919657583348453</c:v>
                </c:pt>
                <c:pt idx="5694">
                  <c:v>56.929656583350152</c:v>
                </c:pt>
                <c:pt idx="5695">
                  <c:v>56.939655583351851</c:v>
                </c:pt>
                <c:pt idx="5696">
                  <c:v>56.949653583345935</c:v>
                </c:pt>
                <c:pt idx="5697">
                  <c:v>56.959652583347633</c:v>
                </c:pt>
                <c:pt idx="5698">
                  <c:v>56.969650583341718</c:v>
                </c:pt>
                <c:pt idx="5699">
                  <c:v>56.979649583343416</c:v>
                </c:pt>
                <c:pt idx="5700">
                  <c:v>56.989648583345115</c:v>
                </c:pt>
                <c:pt idx="5701">
                  <c:v>56.999646583339199</c:v>
                </c:pt>
                <c:pt idx="5702">
                  <c:v>57.009645583340898</c:v>
                </c:pt>
                <c:pt idx="5703">
                  <c:v>57.019644583342597</c:v>
                </c:pt>
                <c:pt idx="5704">
                  <c:v>57.029642583336681</c:v>
                </c:pt>
                <c:pt idx="5705">
                  <c:v>57.03964158333838</c:v>
                </c:pt>
                <c:pt idx="5706">
                  <c:v>57.049639583361568</c:v>
                </c:pt>
                <c:pt idx="5707">
                  <c:v>57.059638583334163</c:v>
                </c:pt>
                <c:pt idx="5708">
                  <c:v>57.069637583335862</c:v>
                </c:pt>
                <c:pt idx="5709">
                  <c:v>57.07963558335905</c:v>
                </c:pt>
                <c:pt idx="5710">
                  <c:v>57.089634583360748</c:v>
                </c:pt>
                <c:pt idx="5711">
                  <c:v>57.099633583333343</c:v>
                </c:pt>
                <c:pt idx="5712">
                  <c:v>57.109631583356531</c:v>
                </c:pt>
                <c:pt idx="5713">
                  <c:v>57.11963058335823</c:v>
                </c:pt>
                <c:pt idx="5714">
                  <c:v>57.129629583359929</c:v>
                </c:pt>
                <c:pt idx="5715">
                  <c:v>57.139627583354013</c:v>
                </c:pt>
                <c:pt idx="5716">
                  <c:v>57.149626583355712</c:v>
                </c:pt>
                <c:pt idx="5717">
                  <c:v>57.159624583349796</c:v>
                </c:pt>
                <c:pt idx="5718">
                  <c:v>57.169623583351495</c:v>
                </c:pt>
                <c:pt idx="5719">
                  <c:v>57.179622583353193</c:v>
                </c:pt>
                <c:pt idx="5720">
                  <c:v>57.189620583347278</c:v>
                </c:pt>
                <c:pt idx="5721">
                  <c:v>57.199619583348976</c:v>
                </c:pt>
                <c:pt idx="5722">
                  <c:v>57.209618583350675</c:v>
                </c:pt>
                <c:pt idx="5723">
                  <c:v>57.219616583344759</c:v>
                </c:pt>
                <c:pt idx="5724">
                  <c:v>57.229615583346458</c:v>
                </c:pt>
                <c:pt idx="5725">
                  <c:v>57.239613583340542</c:v>
                </c:pt>
                <c:pt idx="5726">
                  <c:v>57.249612583342241</c:v>
                </c:pt>
                <c:pt idx="5727">
                  <c:v>57.25961158334394</c:v>
                </c:pt>
                <c:pt idx="5728">
                  <c:v>57.269609583338024</c:v>
                </c:pt>
                <c:pt idx="5729">
                  <c:v>57.279608583339723</c:v>
                </c:pt>
                <c:pt idx="5730">
                  <c:v>57.289607583341422</c:v>
                </c:pt>
                <c:pt idx="5731">
                  <c:v>57.299605583335506</c:v>
                </c:pt>
                <c:pt idx="5732">
                  <c:v>57.309604583337205</c:v>
                </c:pt>
                <c:pt idx="5733">
                  <c:v>57.319603583338903</c:v>
                </c:pt>
                <c:pt idx="5734">
                  <c:v>57.329601583362091</c:v>
                </c:pt>
                <c:pt idx="5735">
                  <c:v>57.339600583334686</c:v>
                </c:pt>
                <c:pt idx="5736">
                  <c:v>57.349598583357874</c:v>
                </c:pt>
                <c:pt idx="5737">
                  <c:v>57.359597583359573</c:v>
                </c:pt>
                <c:pt idx="5738">
                  <c:v>57.369596583361272</c:v>
                </c:pt>
                <c:pt idx="5739">
                  <c:v>57.379594583355356</c:v>
                </c:pt>
                <c:pt idx="5740">
                  <c:v>57.389593583357055</c:v>
                </c:pt>
                <c:pt idx="5741">
                  <c:v>57.399592583358753</c:v>
                </c:pt>
                <c:pt idx="5742">
                  <c:v>57.409590583352838</c:v>
                </c:pt>
                <c:pt idx="5743">
                  <c:v>57.419589583354536</c:v>
                </c:pt>
                <c:pt idx="5744">
                  <c:v>57.429588583356235</c:v>
                </c:pt>
                <c:pt idx="5745">
                  <c:v>57.439586583350319</c:v>
                </c:pt>
                <c:pt idx="5746">
                  <c:v>57.449585583352018</c:v>
                </c:pt>
                <c:pt idx="5747">
                  <c:v>57.459583583346102</c:v>
                </c:pt>
                <c:pt idx="5748">
                  <c:v>57.469582583347801</c:v>
                </c:pt>
                <c:pt idx="5749">
                  <c:v>57.4795815833495</c:v>
                </c:pt>
                <c:pt idx="5750">
                  <c:v>57.489579583343584</c:v>
                </c:pt>
                <c:pt idx="5751">
                  <c:v>57.499578583345283</c:v>
                </c:pt>
                <c:pt idx="5752">
                  <c:v>57.509577583346982</c:v>
                </c:pt>
                <c:pt idx="5753">
                  <c:v>57.519575583341066</c:v>
                </c:pt>
                <c:pt idx="5754">
                  <c:v>57.529574583342765</c:v>
                </c:pt>
                <c:pt idx="5755">
                  <c:v>57.539573583344463</c:v>
                </c:pt>
                <c:pt idx="5756">
                  <c:v>57.549571583338547</c:v>
                </c:pt>
                <c:pt idx="5757">
                  <c:v>57.559570583340246</c:v>
                </c:pt>
                <c:pt idx="5758">
                  <c:v>57.56956858333433</c:v>
                </c:pt>
                <c:pt idx="5759">
                  <c:v>57.579567583336029</c:v>
                </c:pt>
                <c:pt idx="5760">
                  <c:v>57.589566583337728</c:v>
                </c:pt>
                <c:pt idx="5761">
                  <c:v>57.599564583360916</c:v>
                </c:pt>
                <c:pt idx="5762">
                  <c:v>57.609563583333511</c:v>
                </c:pt>
                <c:pt idx="5763">
                  <c:v>57.61956258333521</c:v>
                </c:pt>
                <c:pt idx="5764">
                  <c:v>57.629560583358398</c:v>
                </c:pt>
                <c:pt idx="5765">
                  <c:v>57.639559583360096</c:v>
                </c:pt>
                <c:pt idx="5766">
                  <c:v>57.649557583354181</c:v>
                </c:pt>
                <c:pt idx="5767">
                  <c:v>57.659556583355879</c:v>
                </c:pt>
                <c:pt idx="5768">
                  <c:v>57.669555583357578</c:v>
                </c:pt>
                <c:pt idx="5769">
                  <c:v>57.679553583351662</c:v>
                </c:pt>
                <c:pt idx="5770">
                  <c:v>57.689552583353361</c:v>
                </c:pt>
                <c:pt idx="5771">
                  <c:v>57.69955158335506</c:v>
                </c:pt>
                <c:pt idx="5772">
                  <c:v>57.709549583349144</c:v>
                </c:pt>
                <c:pt idx="5773">
                  <c:v>57.719548583350843</c:v>
                </c:pt>
                <c:pt idx="5774">
                  <c:v>57.729547583352542</c:v>
                </c:pt>
                <c:pt idx="5775">
                  <c:v>57.739545583346626</c:v>
                </c:pt>
                <c:pt idx="5776">
                  <c:v>57.749544583348325</c:v>
                </c:pt>
                <c:pt idx="5777">
                  <c:v>57.759542583342409</c:v>
                </c:pt>
                <c:pt idx="5778">
                  <c:v>57.769541583344107</c:v>
                </c:pt>
                <c:pt idx="5779">
                  <c:v>57.779540583345806</c:v>
                </c:pt>
                <c:pt idx="5780">
                  <c:v>57.78953858333989</c:v>
                </c:pt>
                <c:pt idx="5781">
                  <c:v>57.799537583341589</c:v>
                </c:pt>
                <c:pt idx="5782">
                  <c:v>57.809536583343288</c:v>
                </c:pt>
                <c:pt idx="5783">
                  <c:v>57.819534583337372</c:v>
                </c:pt>
                <c:pt idx="5784">
                  <c:v>57.829533583339071</c:v>
                </c:pt>
                <c:pt idx="5785">
                  <c:v>57.839531583362259</c:v>
                </c:pt>
                <c:pt idx="5786">
                  <c:v>57.849530583334854</c:v>
                </c:pt>
                <c:pt idx="5787">
                  <c:v>57.85952975001419</c:v>
                </c:pt>
                <c:pt idx="5788">
                  <c:v>57.869527750008274</c:v>
                </c:pt>
                <c:pt idx="5789">
                  <c:v>57.879526750009973</c:v>
                </c:pt>
                <c:pt idx="5790">
                  <c:v>57.889525750011671</c:v>
                </c:pt>
                <c:pt idx="5791">
                  <c:v>57.899523750005756</c:v>
                </c:pt>
                <c:pt idx="5792">
                  <c:v>57.909522750007454</c:v>
                </c:pt>
                <c:pt idx="5793">
                  <c:v>57.919521750009153</c:v>
                </c:pt>
                <c:pt idx="5794">
                  <c:v>57.929519750003237</c:v>
                </c:pt>
                <c:pt idx="5795">
                  <c:v>57.939518750004936</c:v>
                </c:pt>
                <c:pt idx="5796">
                  <c:v>57.949517750006635</c:v>
                </c:pt>
                <c:pt idx="5797">
                  <c:v>57.959515750000719</c:v>
                </c:pt>
                <c:pt idx="5798">
                  <c:v>57.969514750002418</c:v>
                </c:pt>
                <c:pt idx="5799">
                  <c:v>57.979512750025606</c:v>
                </c:pt>
                <c:pt idx="5800">
                  <c:v>57.989511750027305</c:v>
                </c:pt>
                <c:pt idx="5801">
                  <c:v>57.999510749999899</c:v>
                </c:pt>
                <c:pt idx="5802">
                  <c:v>58.009508750023087</c:v>
                </c:pt>
                <c:pt idx="5803">
                  <c:v>58.019507750024786</c:v>
                </c:pt>
                <c:pt idx="5804">
                  <c:v>58.029506750026485</c:v>
                </c:pt>
                <c:pt idx="5805">
                  <c:v>58.039504750020569</c:v>
                </c:pt>
                <c:pt idx="5806">
                  <c:v>58.049503750022268</c:v>
                </c:pt>
                <c:pt idx="5807">
                  <c:v>58.059502750023967</c:v>
                </c:pt>
                <c:pt idx="5808">
                  <c:v>58.069500750018051</c:v>
                </c:pt>
                <c:pt idx="5809">
                  <c:v>58.07949975001975</c:v>
                </c:pt>
                <c:pt idx="5810">
                  <c:v>58.089497750013834</c:v>
                </c:pt>
                <c:pt idx="5811">
                  <c:v>58.099496750015533</c:v>
                </c:pt>
                <c:pt idx="5812">
                  <c:v>58.109495750017231</c:v>
                </c:pt>
                <c:pt idx="5813">
                  <c:v>58.119493750011316</c:v>
                </c:pt>
                <c:pt idx="5814">
                  <c:v>58.129492750013014</c:v>
                </c:pt>
                <c:pt idx="5815">
                  <c:v>58.139491750014713</c:v>
                </c:pt>
                <c:pt idx="5816">
                  <c:v>58.149489750008797</c:v>
                </c:pt>
                <c:pt idx="5817">
                  <c:v>58.159488750010496</c:v>
                </c:pt>
                <c:pt idx="5818">
                  <c:v>58.169487750012195</c:v>
                </c:pt>
                <c:pt idx="5819">
                  <c:v>58.179485750006279</c:v>
                </c:pt>
                <c:pt idx="5820">
                  <c:v>58.189484750007978</c:v>
                </c:pt>
                <c:pt idx="5821">
                  <c:v>58.199482750002062</c:v>
                </c:pt>
                <c:pt idx="5822">
                  <c:v>58.209481750003761</c:v>
                </c:pt>
                <c:pt idx="5823">
                  <c:v>58.219480750005459</c:v>
                </c:pt>
                <c:pt idx="5824">
                  <c:v>58.229478750028647</c:v>
                </c:pt>
                <c:pt idx="5825">
                  <c:v>58.239477750001242</c:v>
                </c:pt>
                <c:pt idx="5826">
                  <c:v>58.249476750002941</c:v>
                </c:pt>
                <c:pt idx="5827">
                  <c:v>58.259474750026129</c:v>
                </c:pt>
                <c:pt idx="5828">
                  <c:v>58.269473750027828</c:v>
                </c:pt>
                <c:pt idx="5829">
                  <c:v>58.279472750000423</c:v>
                </c:pt>
                <c:pt idx="5830">
                  <c:v>58.289470750023611</c:v>
                </c:pt>
                <c:pt idx="5831">
                  <c:v>58.29946975002531</c:v>
                </c:pt>
                <c:pt idx="5832">
                  <c:v>58.309467750019394</c:v>
                </c:pt>
                <c:pt idx="5833">
                  <c:v>58.319466750021093</c:v>
                </c:pt>
                <c:pt idx="5834">
                  <c:v>58.329465750022791</c:v>
                </c:pt>
                <c:pt idx="5835">
                  <c:v>58.339463750016876</c:v>
                </c:pt>
                <c:pt idx="5836">
                  <c:v>58.349462750018574</c:v>
                </c:pt>
                <c:pt idx="5837">
                  <c:v>58.359461750020273</c:v>
                </c:pt>
                <c:pt idx="5838">
                  <c:v>58.369459750014357</c:v>
                </c:pt>
                <c:pt idx="5839">
                  <c:v>58.379458750016056</c:v>
                </c:pt>
                <c:pt idx="5840">
                  <c:v>58.38945675001014</c:v>
                </c:pt>
                <c:pt idx="5841">
                  <c:v>58.399455750011839</c:v>
                </c:pt>
                <c:pt idx="5842">
                  <c:v>58.409454750013538</c:v>
                </c:pt>
                <c:pt idx="5843">
                  <c:v>58.419452750007622</c:v>
                </c:pt>
                <c:pt idx="5844">
                  <c:v>58.429451750009321</c:v>
                </c:pt>
                <c:pt idx="5845">
                  <c:v>58.439450750011019</c:v>
                </c:pt>
                <c:pt idx="5846">
                  <c:v>58.449448750005104</c:v>
                </c:pt>
                <c:pt idx="5847">
                  <c:v>58.459447750006802</c:v>
                </c:pt>
                <c:pt idx="5848">
                  <c:v>58.469446750008501</c:v>
                </c:pt>
                <c:pt idx="5849">
                  <c:v>58.479444750002585</c:v>
                </c:pt>
                <c:pt idx="5850">
                  <c:v>58.489443750004284</c:v>
                </c:pt>
                <c:pt idx="5851">
                  <c:v>58.499442750005983</c:v>
                </c:pt>
                <c:pt idx="5852">
                  <c:v>58.509440750000067</c:v>
                </c:pt>
                <c:pt idx="5853">
                  <c:v>58.519439750001766</c:v>
                </c:pt>
                <c:pt idx="5854">
                  <c:v>58.529437750024954</c:v>
                </c:pt>
                <c:pt idx="5855">
                  <c:v>58.539436750026653</c:v>
                </c:pt>
                <c:pt idx="5856">
                  <c:v>58.549435750028351</c:v>
                </c:pt>
                <c:pt idx="5857">
                  <c:v>58.559433750022436</c:v>
                </c:pt>
                <c:pt idx="5858">
                  <c:v>58.569432750024134</c:v>
                </c:pt>
                <c:pt idx="5859">
                  <c:v>58.579431750025833</c:v>
                </c:pt>
                <c:pt idx="5860">
                  <c:v>58.589429750019917</c:v>
                </c:pt>
                <c:pt idx="5861">
                  <c:v>58.599428750021616</c:v>
                </c:pt>
                <c:pt idx="5862">
                  <c:v>58.609427750023315</c:v>
                </c:pt>
                <c:pt idx="5863">
                  <c:v>58.619425750017399</c:v>
                </c:pt>
                <c:pt idx="5864">
                  <c:v>58.629424750019098</c:v>
                </c:pt>
                <c:pt idx="5865">
                  <c:v>58.639422750013182</c:v>
                </c:pt>
                <c:pt idx="5866">
                  <c:v>58.649421750014881</c:v>
                </c:pt>
                <c:pt idx="5867">
                  <c:v>58.659420750016579</c:v>
                </c:pt>
                <c:pt idx="5868">
                  <c:v>58.669418750010664</c:v>
                </c:pt>
                <c:pt idx="5869">
                  <c:v>58.679417750012362</c:v>
                </c:pt>
                <c:pt idx="5870">
                  <c:v>58.689416750014061</c:v>
                </c:pt>
                <c:pt idx="5871">
                  <c:v>58.699414750008145</c:v>
                </c:pt>
                <c:pt idx="5872">
                  <c:v>58.709413750009844</c:v>
                </c:pt>
                <c:pt idx="5873">
                  <c:v>58.719412750011543</c:v>
                </c:pt>
                <c:pt idx="5874">
                  <c:v>58.729410750005627</c:v>
                </c:pt>
                <c:pt idx="5875">
                  <c:v>58.739409750007326</c:v>
                </c:pt>
                <c:pt idx="5876">
                  <c:v>58.74940775000141</c:v>
                </c:pt>
                <c:pt idx="5877">
                  <c:v>58.759406750003109</c:v>
                </c:pt>
                <c:pt idx="5878">
                  <c:v>58.769405750004807</c:v>
                </c:pt>
                <c:pt idx="5879">
                  <c:v>58.779403750027996</c:v>
                </c:pt>
                <c:pt idx="5880">
                  <c:v>58.78940275000059</c:v>
                </c:pt>
                <c:pt idx="5881">
                  <c:v>58.799401750002289</c:v>
                </c:pt>
                <c:pt idx="5882">
                  <c:v>58.809399750025477</c:v>
                </c:pt>
                <c:pt idx="5883">
                  <c:v>58.819398750027176</c:v>
                </c:pt>
                <c:pt idx="5884">
                  <c:v>58.829397750028875</c:v>
                </c:pt>
                <c:pt idx="5885">
                  <c:v>58.839395750022959</c:v>
                </c:pt>
                <c:pt idx="5886">
                  <c:v>58.849394750024658</c:v>
                </c:pt>
                <c:pt idx="5887">
                  <c:v>58.859391958336346</c:v>
                </c:pt>
                <c:pt idx="5888">
                  <c:v>58.869390958338045</c:v>
                </c:pt>
                <c:pt idx="5889">
                  <c:v>58.879389958339743</c:v>
                </c:pt>
                <c:pt idx="5890">
                  <c:v>58.889387958333828</c:v>
                </c:pt>
                <c:pt idx="5891">
                  <c:v>58.899386958335526</c:v>
                </c:pt>
                <c:pt idx="5892">
                  <c:v>58.909385958337225</c:v>
                </c:pt>
                <c:pt idx="5893">
                  <c:v>58.919383958360413</c:v>
                </c:pt>
                <c:pt idx="5894">
                  <c:v>58.929382958362112</c:v>
                </c:pt>
                <c:pt idx="5895">
                  <c:v>58.939381958334707</c:v>
                </c:pt>
                <c:pt idx="5896">
                  <c:v>58.949379958357895</c:v>
                </c:pt>
                <c:pt idx="5897">
                  <c:v>58.959378958359594</c:v>
                </c:pt>
                <c:pt idx="5898">
                  <c:v>58.969376958353678</c:v>
                </c:pt>
                <c:pt idx="5899">
                  <c:v>58.979375958355376</c:v>
                </c:pt>
                <c:pt idx="5900">
                  <c:v>58.989374958357075</c:v>
                </c:pt>
                <c:pt idx="5901">
                  <c:v>58.999372958351159</c:v>
                </c:pt>
                <c:pt idx="5902">
                  <c:v>59.009371958352858</c:v>
                </c:pt>
                <c:pt idx="5903">
                  <c:v>59.019370958354557</c:v>
                </c:pt>
                <c:pt idx="5904">
                  <c:v>59.029368958348641</c:v>
                </c:pt>
                <c:pt idx="5905">
                  <c:v>59.03936795835034</c:v>
                </c:pt>
                <c:pt idx="5906">
                  <c:v>59.049366958352039</c:v>
                </c:pt>
                <c:pt idx="5907">
                  <c:v>59.059364958346123</c:v>
                </c:pt>
                <c:pt idx="5908">
                  <c:v>59.069363958347822</c:v>
                </c:pt>
                <c:pt idx="5909">
                  <c:v>59.07936295834952</c:v>
                </c:pt>
                <c:pt idx="5910">
                  <c:v>59.089360958343605</c:v>
                </c:pt>
                <c:pt idx="5911">
                  <c:v>59.099359958345303</c:v>
                </c:pt>
                <c:pt idx="5912">
                  <c:v>59.109357958339388</c:v>
                </c:pt>
                <c:pt idx="5913">
                  <c:v>59.119356958341086</c:v>
                </c:pt>
                <c:pt idx="5914">
                  <c:v>59.129355958342785</c:v>
                </c:pt>
                <c:pt idx="5915">
                  <c:v>59.139353958336869</c:v>
                </c:pt>
                <c:pt idx="5916">
                  <c:v>59.149352958338568</c:v>
                </c:pt>
                <c:pt idx="5917">
                  <c:v>59.159351958340267</c:v>
                </c:pt>
                <c:pt idx="5918">
                  <c:v>59.169349958334351</c:v>
                </c:pt>
                <c:pt idx="5919">
                  <c:v>59.17934895833605</c:v>
                </c:pt>
                <c:pt idx="5920">
                  <c:v>59.189347958337748</c:v>
                </c:pt>
                <c:pt idx="5921">
                  <c:v>59.199345958360936</c:v>
                </c:pt>
                <c:pt idx="5922">
                  <c:v>59.209344958333531</c:v>
                </c:pt>
                <c:pt idx="5923">
                  <c:v>59.21934395833523</c:v>
                </c:pt>
                <c:pt idx="5924">
                  <c:v>59.229341958358418</c:v>
                </c:pt>
                <c:pt idx="5925">
                  <c:v>59.239340958360117</c:v>
                </c:pt>
                <c:pt idx="5926">
                  <c:v>59.249338958354201</c:v>
                </c:pt>
                <c:pt idx="5927">
                  <c:v>59.2593379583559</c:v>
                </c:pt>
                <c:pt idx="5928">
                  <c:v>59.269336958357599</c:v>
                </c:pt>
                <c:pt idx="5929">
                  <c:v>59.279334958351683</c:v>
                </c:pt>
                <c:pt idx="5930">
                  <c:v>59.289333958353382</c:v>
                </c:pt>
                <c:pt idx="5931">
                  <c:v>59.29933295835508</c:v>
                </c:pt>
                <c:pt idx="5932">
                  <c:v>59.309330958349165</c:v>
                </c:pt>
                <c:pt idx="5933">
                  <c:v>59.319329958350863</c:v>
                </c:pt>
                <c:pt idx="5934">
                  <c:v>59.329328958352562</c:v>
                </c:pt>
                <c:pt idx="5935">
                  <c:v>59.339326958346646</c:v>
                </c:pt>
                <c:pt idx="5936">
                  <c:v>59.349325958348345</c:v>
                </c:pt>
                <c:pt idx="5937">
                  <c:v>59.359323958342429</c:v>
                </c:pt>
                <c:pt idx="5938">
                  <c:v>59.369322958344128</c:v>
                </c:pt>
                <c:pt idx="5939">
                  <c:v>59.379321958345827</c:v>
                </c:pt>
                <c:pt idx="5940">
                  <c:v>59.389319958339911</c:v>
                </c:pt>
                <c:pt idx="5941">
                  <c:v>59.39931895834161</c:v>
                </c:pt>
                <c:pt idx="5942">
                  <c:v>59.409317958343308</c:v>
                </c:pt>
                <c:pt idx="5943">
                  <c:v>59.419315958337393</c:v>
                </c:pt>
                <c:pt idx="5944">
                  <c:v>59.429314958339091</c:v>
                </c:pt>
                <c:pt idx="5945">
                  <c:v>59.43931395834079</c:v>
                </c:pt>
                <c:pt idx="5946">
                  <c:v>59.449311958334874</c:v>
                </c:pt>
                <c:pt idx="5947">
                  <c:v>59.459310958336573</c:v>
                </c:pt>
                <c:pt idx="5948">
                  <c:v>59.469309958338272</c:v>
                </c:pt>
                <c:pt idx="5949">
                  <c:v>59.47930795836146</c:v>
                </c:pt>
                <c:pt idx="5950">
                  <c:v>59.489306958334055</c:v>
                </c:pt>
                <c:pt idx="5951">
                  <c:v>59.499304958357243</c:v>
                </c:pt>
                <c:pt idx="5952">
                  <c:v>59.509303958358942</c:v>
                </c:pt>
                <c:pt idx="5953">
                  <c:v>59.51930295836064</c:v>
                </c:pt>
                <c:pt idx="5954">
                  <c:v>59.529300958354725</c:v>
                </c:pt>
                <c:pt idx="5955">
                  <c:v>59.539299958356423</c:v>
                </c:pt>
                <c:pt idx="5956">
                  <c:v>59.549298958358122</c:v>
                </c:pt>
                <c:pt idx="5957">
                  <c:v>59.559296958352206</c:v>
                </c:pt>
                <c:pt idx="5958">
                  <c:v>59.569295958353905</c:v>
                </c:pt>
                <c:pt idx="5959">
                  <c:v>59.579294958355604</c:v>
                </c:pt>
                <c:pt idx="5960">
                  <c:v>59.589292958349688</c:v>
                </c:pt>
                <c:pt idx="5961">
                  <c:v>59.599291958351387</c:v>
                </c:pt>
                <c:pt idx="5962">
                  <c:v>59.609289958345471</c:v>
                </c:pt>
                <c:pt idx="5963">
                  <c:v>59.61928895834717</c:v>
                </c:pt>
                <c:pt idx="5964">
                  <c:v>59.629287958348868</c:v>
                </c:pt>
                <c:pt idx="5965">
                  <c:v>59.639285958342953</c:v>
                </c:pt>
                <c:pt idx="5966">
                  <c:v>59.649284958344651</c:v>
                </c:pt>
                <c:pt idx="5967">
                  <c:v>59.65928395834635</c:v>
                </c:pt>
                <c:pt idx="5968">
                  <c:v>59.669281958340434</c:v>
                </c:pt>
                <c:pt idx="5969">
                  <c:v>59.679280958342133</c:v>
                </c:pt>
                <c:pt idx="5970">
                  <c:v>59.689279958343832</c:v>
                </c:pt>
                <c:pt idx="5971">
                  <c:v>59.699277958337916</c:v>
                </c:pt>
                <c:pt idx="5972">
                  <c:v>59.709276958339615</c:v>
                </c:pt>
                <c:pt idx="5973">
                  <c:v>59.719275958341314</c:v>
                </c:pt>
                <c:pt idx="5974">
                  <c:v>59.729273958335398</c:v>
                </c:pt>
                <c:pt idx="5975">
                  <c:v>59.739272958337096</c:v>
                </c:pt>
                <c:pt idx="5976">
                  <c:v>59.749270958360285</c:v>
                </c:pt>
                <c:pt idx="5977">
                  <c:v>59.759269958361983</c:v>
                </c:pt>
                <c:pt idx="5978">
                  <c:v>59.769268958334578</c:v>
                </c:pt>
                <c:pt idx="5979">
                  <c:v>59.779266958357766</c:v>
                </c:pt>
                <c:pt idx="5980">
                  <c:v>59.789265958359465</c:v>
                </c:pt>
                <c:pt idx="5981">
                  <c:v>59.799264958361164</c:v>
                </c:pt>
                <c:pt idx="5982">
                  <c:v>59.809262958355248</c:v>
                </c:pt>
                <c:pt idx="5983">
                  <c:v>59.819261958356947</c:v>
                </c:pt>
                <c:pt idx="5984">
                  <c:v>59.829260958358645</c:v>
                </c:pt>
                <c:pt idx="5985">
                  <c:v>59.83925895835273</c:v>
                </c:pt>
                <c:pt idx="5986">
                  <c:v>59.849257958354428</c:v>
                </c:pt>
                <c:pt idx="5987">
                  <c:v>59.859257333358983</c:v>
                </c:pt>
                <c:pt idx="5988">
                  <c:v>59.869255333353067</c:v>
                </c:pt>
                <c:pt idx="5989">
                  <c:v>59.879254333354766</c:v>
                </c:pt>
                <c:pt idx="5990">
                  <c:v>59.88925233334885</c:v>
                </c:pt>
                <c:pt idx="5991">
                  <c:v>59.899251333350549</c:v>
                </c:pt>
                <c:pt idx="5992">
                  <c:v>59.909250333352247</c:v>
                </c:pt>
                <c:pt idx="5993">
                  <c:v>59.919248333346331</c:v>
                </c:pt>
                <c:pt idx="5994">
                  <c:v>59.92924733334803</c:v>
                </c:pt>
                <c:pt idx="5995">
                  <c:v>59.939246333349729</c:v>
                </c:pt>
                <c:pt idx="5996">
                  <c:v>59.949244333343813</c:v>
                </c:pt>
                <c:pt idx="5997">
                  <c:v>59.959243333345512</c:v>
                </c:pt>
                <c:pt idx="5998">
                  <c:v>59.969242333347211</c:v>
                </c:pt>
                <c:pt idx="5999">
                  <c:v>59.979240333341295</c:v>
                </c:pt>
                <c:pt idx="6000">
                  <c:v>59.989239333342994</c:v>
                </c:pt>
                <c:pt idx="6001">
                  <c:v>59.999238333344692</c:v>
                </c:pt>
                <c:pt idx="6002">
                  <c:v>60.009236333338777</c:v>
                </c:pt>
                <c:pt idx="6003">
                  <c:v>60.019235333340475</c:v>
                </c:pt>
                <c:pt idx="6004">
                  <c:v>60.02923333333456</c:v>
                </c:pt>
                <c:pt idx="6005">
                  <c:v>60.039232333336258</c:v>
                </c:pt>
                <c:pt idx="6006">
                  <c:v>60.049231333337957</c:v>
                </c:pt>
                <c:pt idx="6007">
                  <c:v>60.059229333361145</c:v>
                </c:pt>
                <c:pt idx="6008">
                  <c:v>60.06922833333374</c:v>
                </c:pt>
                <c:pt idx="6009">
                  <c:v>60.079227333335439</c:v>
                </c:pt>
                <c:pt idx="6010">
                  <c:v>60.089225333358627</c:v>
                </c:pt>
                <c:pt idx="6011">
                  <c:v>60.099224333360326</c:v>
                </c:pt>
                <c:pt idx="6012">
                  <c:v>60.109223333362024</c:v>
                </c:pt>
                <c:pt idx="6013">
                  <c:v>60.119221333356109</c:v>
                </c:pt>
                <c:pt idx="6014">
                  <c:v>60.129220333357807</c:v>
                </c:pt>
                <c:pt idx="6015">
                  <c:v>60.139219333359506</c:v>
                </c:pt>
                <c:pt idx="6016">
                  <c:v>60.14921733335359</c:v>
                </c:pt>
                <c:pt idx="6017">
                  <c:v>60.159216333355289</c:v>
                </c:pt>
                <c:pt idx="6018">
                  <c:v>60.169214333349373</c:v>
                </c:pt>
                <c:pt idx="6019">
                  <c:v>60.179213333351072</c:v>
                </c:pt>
                <c:pt idx="6020">
                  <c:v>60.189212333352771</c:v>
                </c:pt>
                <c:pt idx="6021">
                  <c:v>60.199210333346855</c:v>
                </c:pt>
                <c:pt idx="6022">
                  <c:v>60.209209333348554</c:v>
                </c:pt>
                <c:pt idx="6023">
                  <c:v>60.219208333350252</c:v>
                </c:pt>
                <c:pt idx="6024">
                  <c:v>60.229206333344337</c:v>
                </c:pt>
                <c:pt idx="6025">
                  <c:v>60.239205333346035</c:v>
                </c:pt>
                <c:pt idx="6026">
                  <c:v>60.249204333347734</c:v>
                </c:pt>
                <c:pt idx="6027">
                  <c:v>60.259202333341818</c:v>
                </c:pt>
                <c:pt idx="6028">
                  <c:v>60.269201333343517</c:v>
                </c:pt>
                <c:pt idx="6029">
                  <c:v>60.279200333345216</c:v>
                </c:pt>
                <c:pt idx="6030">
                  <c:v>60.2891983333393</c:v>
                </c:pt>
                <c:pt idx="6031">
                  <c:v>60.299197333340999</c:v>
                </c:pt>
                <c:pt idx="6032">
                  <c:v>60.309195333335083</c:v>
                </c:pt>
                <c:pt idx="6033">
                  <c:v>60.319194333336782</c:v>
                </c:pt>
                <c:pt idx="6034">
                  <c:v>60.32919333333848</c:v>
                </c:pt>
                <c:pt idx="6035">
                  <c:v>60.339191333361669</c:v>
                </c:pt>
                <c:pt idx="6036">
                  <c:v>60.349190333334263</c:v>
                </c:pt>
                <c:pt idx="6037">
                  <c:v>60.359189333335962</c:v>
                </c:pt>
                <c:pt idx="6038">
                  <c:v>60.36918733335915</c:v>
                </c:pt>
                <c:pt idx="6039">
                  <c:v>60.379186333360849</c:v>
                </c:pt>
                <c:pt idx="6040">
                  <c:v>60.389185333333444</c:v>
                </c:pt>
                <c:pt idx="6041">
                  <c:v>60.399183333356632</c:v>
                </c:pt>
                <c:pt idx="6042">
                  <c:v>60.409182333358331</c:v>
                </c:pt>
                <c:pt idx="6043">
                  <c:v>60.419181333360029</c:v>
                </c:pt>
                <c:pt idx="6044">
                  <c:v>60.429179333354114</c:v>
                </c:pt>
                <c:pt idx="6045">
                  <c:v>60.439178333355812</c:v>
                </c:pt>
                <c:pt idx="6046">
                  <c:v>60.449176333349897</c:v>
                </c:pt>
                <c:pt idx="6047">
                  <c:v>60.459175333351595</c:v>
                </c:pt>
                <c:pt idx="6048">
                  <c:v>60.469174333353294</c:v>
                </c:pt>
                <c:pt idx="6049">
                  <c:v>60.479172333347378</c:v>
                </c:pt>
                <c:pt idx="6050">
                  <c:v>60.489171333349077</c:v>
                </c:pt>
                <c:pt idx="6051">
                  <c:v>60.499170333350776</c:v>
                </c:pt>
                <c:pt idx="6052">
                  <c:v>60.50916833334486</c:v>
                </c:pt>
                <c:pt idx="6053">
                  <c:v>60.519167333346559</c:v>
                </c:pt>
                <c:pt idx="6054">
                  <c:v>60.529166333348257</c:v>
                </c:pt>
                <c:pt idx="6055">
                  <c:v>60.539164333342342</c:v>
                </c:pt>
                <c:pt idx="6056">
                  <c:v>60.54916333334404</c:v>
                </c:pt>
                <c:pt idx="6057">
                  <c:v>60.559162333345739</c:v>
                </c:pt>
                <c:pt idx="6058">
                  <c:v>60.569160333339823</c:v>
                </c:pt>
                <c:pt idx="6059">
                  <c:v>60.579159333341522</c:v>
                </c:pt>
                <c:pt idx="6060">
                  <c:v>60.589158333343221</c:v>
                </c:pt>
                <c:pt idx="6061">
                  <c:v>60.599156333337305</c:v>
                </c:pt>
                <c:pt idx="6062">
                  <c:v>60.609155333339004</c:v>
                </c:pt>
                <c:pt idx="6063">
                  <c:v>60.619153333362192</c:v>
                </c:pt>
                <c:pt idx="6064">
                  <c:v>60.629152333334787</c:v>
                </c:pt>
                <c:pt idx="6065">
                  <c:v>60.639151333336486</c:v>
                </c:pt>
                <c:pt idx="6066">
                  <c:v>60.649149333359674</c:v>
                </c:pt>
                <c:pt idx="6067">
                  <c:v>60.659148333361372</c:v>
                </c:pt>
                <c:pt idx="6068">
                  <c:v>60.669147333333967</c:v>
                </c:pt>
                <c:pt idx="6069">
                  <c:v>60.679145333357155</c:v>
                </c:pt>
                <c:pt idx="6070">
                  <c:v>60.689144333358854</c:v>
                </c:pt>
                <c:pt idx="6071">
                  <c:v>60.699143333360553</c:v>
                </c:pt>
                <c:pt idx="6072">
                  <c:v>60.709141333354637</c:v>
                </c:pt>
                <c:pt idx="6073">
                  <c:v>60.719140333356336</c:v>
                </c:pt>
                <c:pt idx="6074">
                  <c:v>60.729139333358034</c:v>
                </c:pt>
                <c:pt idx="6075">
                  <c:v>60.739137333352119</c:v>
                </c:pt>
                <c:pt idx="6076">
                  <c:v>60.749136333353817</c:v>
                </c:pt>
                <c:pt idx="6077">
                  <c:v>60.759134333347902</c:v>
                </c:pt>
                <c:pt idx="6078">
                  <c:v>60.7691333333496</c:v>
                </c:pt>
                <c:pt idx="6079">
                  <c:v>60.779132333351299</c:v>
                </c:pt>
                <c:pt idx="6080">
                  <c:v>60.789130333345383</c:v>
                </c:pt>
                <c:pt idx="6081">
                  <c:v>60.799129333347082</c:v>
                </c:pt>
                <c:pt idx="6082">
                  <c:v>60.809128333348781</c:v>
                </c:pt>
                <c:pt idx="6083">
                  <c:v>60.819126333342865</c:v>
                </c:pt>
                <c:pt idx="6084">
                  <c:v>60.829125333344564</c:v>
                </c:pt>
                <c:pt idx="6085">
                  <c:v>60.839124333346263</c:v>
                </c:pt>
                <c:pt idx="6086">
                  <c:v>60.849122333340347</c:v>
                </c:pt>
                <c:pt idx="6087">
                  <c:v>60.859121000015875</c:v>
                </c:pt>
                <c:pt idx="6088">
                  <c:v>60.869120000017574</c:v>
                </c:pt>
                <c:pt idx="6089">
                  <c:v>60.879118000011658</c:v>
                </c:pt>
                <c:pt idx="6090">
                  <c:v>60.889117000013357</c:v>
                </c:pt>
                <c:pt idx="6091">
                  <c:v>60.899115000007441</c:v>
                </c:pt>
                <c:pt idx="6092">
                  <c:v>60.90911400000914</c:v>
                </c:pt>
                <c:pt idx="6093">
                  <c:v>60.919113000010839</c:v>
                </c:pt>
                <c:pt idx="6094">
                  <c:v>60.929111000004923</c:v>
                </c:pt>
                <c:pt idx="6095">
                  <c:v>60.939110000006622</c:v>
                </c:pt>
                <c:pt idx="6096">
                  <c:v>60.94910900000832</c:v>
                </c:pt>
                <c:pt idx="6097">
                  <c:v>60.959107000002405</c:v>
                </c:pt>
                <c:pt idx="6098">
                  <c:v>60.969106000004103</c:v>
                </c:pt>
                <c:pt idx="6099">
                  <c:v>60.979105000005802</c:v>
                </c:pt>
                <c:pt idx="6100">
                  <c:v>60.989102999999886</c:v>
                </c:pt>
                <c:pt idx="6101">
                  <c:v>60.999102000001585</c:v>
                </c:pt>
                <c:pt idx="6102">
                  <c:v>61.009101000003284</c:v>
                </c:pt>
                <c:pt idx="6103">
                  <c:v>61.019099000026472</c:v>
                </c:pt>
                <c:pt idx="6104">
                  <c:v>61.029098000028171</c:v>
                </c:pt>
                <c:pt idx="6105">
                  <c:v>61.039097000000766</c:v>
                </c:pt>
                <c:pt idx="6106">
                  <c:v>61.049095000023954</c:v>
                </c:pt>
                <c:pt idx="6107">
                  <c:v>61.059094000025652</c:v>
                </c:pt>
                <c:pt idx="6108">
                  <c:v>61.069092000019737</c:v>
                </c:pt>
                <c:pt idx="6109">
                  <c:v>61.079091000021435</c:v>
                </c:pt>
                <c:pt idx="6110">
                  <c:v>61.089090000023134</c:v>
                </c:pt>
                <c:pt idx="6111">
                  <c:v>61.099088000017218</c:v>
                </c:pt>
                <c:pt idx="6112">
                  <c:v>61.109087000018917</c:v>
                </c:pt>
                <c:pt idx="6113">
                  <c:v>61.119086000020616</c:v>
                </c:pt>
                <c:pt idx="6114">
                  <c:v>61.1290840000147</c:v>
                </c:pt>
                <c:pt idx="6115">
                  <c:v>61.139083000016399</c:v>
                </c:pt>
                <c:pt idx="6116">
                  <c:v>61.149082000018097</c:v>
                </c:pt>
                <c:pt idx="6117">
                  <c:v>61.159080000012182</c:v>
                </c:pt>
                <c:pt idx="6118">
                  <c:v>61.16907900001388</c:v>
                </c:pt>
                <c:pt idx="6119">
                  <c:v>61.179078000015579</c:v>
                </c:pt>
                <c:pt idx="6120">
                  <c:v>61.189076000009663</c:v>
                </c:pt>
                <c:pt idx="6121">
                  <c:v>61.199075000011362</c:v>
                </c:pt>
                <c:pt idx="6122">
                  <c:v>61.209074000013061</c:v>
                </c:pt>
                <c:pt idx="6123">
                  <c:v>61.219072000007145</c:v>
                </c:pt>
                <c:pt idx="6124">
                  <c:v>61.229071000008844</c:v>
                </c:pt>
                <c:pt idx="6125">
                  <c:v>61.239069000002928</c:v>
                </c:pt>
                <c:pt idx="6126">
                  <c:v>61.249068000004627</c:v>
                </c:pt>
                <c:pt idx="6127">
                  <c:v>61.259067000006326</c:v>
                </c:pt>
                <c:pt idx="6128">
                  <c:v>61.26906500000041</c:v>
                </c:pt>
                <c:pt idx="6129">
                  <c:v>61.279064000002109</c:v>
                </c:pt>
                <c:pt idx="6130">
                  <c:v>61.289063000003807</c:v>
                </c:pt>
                <c:pt idx="6131">
                  <c:v>61.299061000026995</c:v>
                </c:pt>
                <c:pt idx="6132">
                  <c:v>61.309060000028694</c:v>
                </c:pt>
                <c:pt idx="6133">
                  <c:v>61.319059000001289</c:v>
                </c:pt>
                <c:pt idx="6134">
                  <c:v>61.329057000024477</c:v>
                </c:pt>
                <c:pt idx="6135">
                  <c:v>61.339056000026176</c:v>
                </c:pt>
                <c:pt idx="6136">
                  <c:v>61.349055000027874</c:v>
                </c:pt>
                <c:pt idx="6137">
                  <c:v>61.359053000021959</c:v>
                </c:pt>
                <c:pt idx="6138">
                  <c:v>61.369052000023657</c:v>
                </c:pt>
                <c:pt idx="6139">
                  <c:v>61.379051000025356</c:v>
                </c:pt>
                <c:pt idx="6140">
                  <c:v>61.38904900001944</c:v>
                </c:pt>
                <c:pt idx="6141">
                  <c:v>61.399048000021139</c:v>
                </c:pt>
                <c:pt idx="6142">
                  <c:v>61.409046000015223</c:v>
                </c:pt>
                <c:pt idx="6143">
                  <c:v>61.419045000016922</c:v>
                </c:pt>
                <c:pt idx="6144">
                  <c:v>61.429044000018621</c:v>
                </c:pt>
                <c:pt idx="6145">
                  <c:v>61.439042000012705</c:v>
                </c:pt>
                <c:pt idx="6146">
                  <c:v>61.449041000014404</c:v>
                </c:pt>
                <c:pt idx="6147">
                  <c:v>61.459040000016103</c:v>
                </c:pt>
                <c:pt idx="6148">
                  <c:v>61.469038000010187</c:v>
                </c:pt>
                <c:pt idx="6149">
                  <c:v>61.479037000011886</c:v>
                </c:pt>
                <c:pt idx="6150">
                  <c:v>61.489036000013584</c:v>
                </c:pt>
                <c:pt idx="6151">
                  <c:v>61.499034000007669</c:v>
                </c:pt>
                <c:pt idx="6152">
                  <c:v>61.509033000009367</c:v>
                </c:pt>
                <c:pt idx="6153">
                  <c:v>61.519032000011066</c:v>
                </c:pt>
                <c:pt idx="6154">
                  <c:v>61.52903000000515</c:v>
                </c:pt>
                <c:pt idx="6155">
                  <c:v>61.539029000006849</c:v>
                </c:pt>
                <c:pt idx="6156">
                  <c:v>61.549028000008548</c:v>
                </c:pt>
                <c:pt idx="6157">
                  <c:v>61.559026000002632</c:v>
                </c:pt>
                <c:pt idx="6158">
                  <c:v>61.569025000004331</c:v>
                </c:pt>
                <c:pt idx="6159">
                  <c:v>61.579023000027519</c:v>
                </c:pt>
                <c:pt idx="6160">
                  <c:v>61.589022000000114</c:v>
                </c:pt>
                <c:pt idx="6161">
                  <c:v>61.599021000001812</c:v>
                </c:pt>
                <c:pt idx="6162">
                  <c:v>61.609019000025</c:v>
                </c:pt>
                <c:pt idx="6163">
                  <c:v>61.619018000026699</c:v>
                </c:pt>
                <c:pt idx="6164">
                  <c:v>61.629017000028398</c:v>
                </c:pt>
                <c:pt idx="6165">
                  <c:v>61.639015000022482</c:v>
                </c:pt>
                <c:pt idx="6166">
                  <c:v>61.649014000024181</c:v>
                </c:pt>
                <c:pt idx="6167">
                  <c:v>61.65901300002588</c:v>
                </c:pt>
                <c:pt idx="6168">
                  <c:v>61.669011000019964</c:v>
                </c:pt>
                <c:pt idx="6169">
                  <c:v>61.679010000021663</c:v>
                </c:pt>
                <c:pt idx="6170">
                  <c:v>61.689009000023361</c:v>
                </c:pt>
                <c:pt idx="6171">
                  <c:v>61.699007000017446</c:v>
                </c:pt>
                <c:pt idx="6172">
                  <c:v>61.709006000019144</c:v>
                </c:pt>
                <c:pt idx="6173">
                  <c:v>61.719005000020843</c:v>
                </c:pt>
                <c:pt idx="6174">
                  <c:v>61.729003000014927</c:v>
                </c:pt>
                <c:pt idx="6175">
                  <c:v>61.739002000016626</c:v>
                </c:pt>
                <c:pt idx="6176">
                  <c:v>61.74900000001071</c:v>
                </c:pt>
                <c:pt idx="6177">
                  <c:v>61.758999000012409</c:v>
                </c:pt>
                <c:pt idx="6178">
                  <c:v>61.768998000014108</c:v>
                </c:pt>
                <c:pt idx="6179">
                  <c:v>61.778996000008192</c:v>
                </c:pt>
                <c:pt idx="6180">
                  <c:v>61.788995000009891</c:v>
                </c:pt>
                <c:pt idx="6181">
                  <c:v>61.798994000011589</c:v>
                </c:pt>
                <c:pt idx="6182">
                  <c:v>61.808992000005674</c:v>
                </c:pt>
                <c:pt idx="6183">
                  <c:v>61.818991000007372</c:v>
                </c:pt>
                <c:pt idx="6184">
                  <c:v>61.828990000009071</c:v>
                </c:pt>
                <c:pt idx="6185">
                  <c:v>61.838988000003155</c:v>
                </c:pt>
                <c:pt idx="6186">
                  <c:v>61.848987000004854</c:v>
                </c:pt>
                <c:pt idx="6187">
                  <c:v>61.858986125007505</c:v>
                </c:pt>
                <c:pt idx="6188">
                  <c:v>61.868984125001589</c:v>
                </c:pt>
                <c:pt idx="6189">
                  <c:v>61.878983125003288</c:v>
                </c:pt>
                <c:pt idx="6190">
                  <c:v>61.888982125004986</c:v>
                </c:pt>
                <c:pt idx="6191">
                  <c:v>61.898980125028174</c:v>
                </c:pt>
                <c:pt idx="6192">
                  <c:v>61.908979125000769</c:v>
                </c:pt>
                <c:pt idx="6193">
                  <c:v>61.918977125023957</c:v>
                </c:pt>
                <c:pt idx="6194">
                  <c:v>61.928976125025656</c:v>
                </c:pt>
                <c:pt idx="6195">
                  <c:v>61.938975125027355</c:v>
                </c:pt>
                <c:pt idx="6196">
                  <c:v>61.948973125021439</c:v>
                </c:pt>
                <c:pt idx="6197">
                  <c:v>61.958972125023138</c:v>
                </c:pt>
                <c:pt idx="6198">
                  <c:v>61.968971125024837</c:v>
                </c:pt>
                <c:pt idx="6199">
                  <c:v>61.978969125018921</c:v>
                </c:pt>
                <c:pt idx="6200">
                  <c:v>61.988968125020619</c:v>
                </c:pt>
                <c:pt idx="6201">
                  <c:v>61.998967125022318</c:v>
                </c:pt>
                <c:pt idx="6202">
                  <c:v>62.008965125016402</c:v>
                </c:pt>
                <c:pt idx="6203">
                  <c:v>62.018964125018101</c:v>
                </c:pt>
                <c:pt idx="6204">
                  <c:v>62.0289631250198</c:v>
                </c:pt>
                <c:pt idx="6205">
                  <c:v>62.038961125013884</c:v>
                </c:pt>
                <c:pt idx="6206">
                  <c:v>62.048960125015583</c:v>
                </c:pt>
                <c:pt idx="6207">
                  <c:v>62.058959125017282</c:v>
                </c:pt>
                <c:pt idx="6208">
                  <c:v>62.068957125011366</c:v>
                </c:pt>
                <c:pt idx="6209">
                  <c:v>62.078956125013065</c:v>
                </c:pt>
                <c:pt idx="6210">
                  <c:v>62.088954125007149</c:v>
                </c:pt>
                <c:pt idx="6211">
                  <c:v>62.098953125008848</c:v>
                </c:pt>
                <c:pt idx="6212">
                  <c:v>62.108952125010546</c:v>
                </c:pt>
                <c:pt idx="6213">
                  <c:v>62.118950125004631</c:v>
                </c:pt>
                <c:pt idx="6214">
                  <c:v>62.128949125006329</c:v>
                </c:pt>
                <c:pt idx="6215">
                  <c:v>62.138948125008028</c:v>
                </c:pt>
                <c:pt idx="6216">
                  <c:v>62.148946125002112</c:v>
                </c:pt>
                <c:pt idx="6217">
                  <c:v>62.158945125003811</c:v>
                </c:pt>
                <c:pt idx="6218">
                  <c:v>62.16894412500551</c:v>
                </c:pt>
                <c:pt idx="6219">
                  <c:v>62.178942125028698</c:v>
                </c:pt>
                <c:pt idx="6220">
                  <c:v>62.188941125001293</c:v>
                </c:pt>
                <c:pt idx="6221">
                  <c:v>62.198940125002991</c:v>
                </c:pt>
                <c:pt idx="6222">
                  <c:v>62.208938125026179</c:v>
                </c:pt>
                <c:pt idx="6223">
                  <c:v>62.218937125027878</c:v>
                </c:pt>
                <c:pt idx="6224">
                  <c:v>62.228936125000473</c:v>
                </c:pt>
                <c:pt idx="6225">
                  <c:v>62.238934125023661</c:v>
                </c:pt>
                <c:pt idx="6226">
                  <c:v>62.24893312502536</c:v>
                </c:pt>
                <c:pt idx="6227">
                  <c:v>62.258932125027059</c:v>
                </c:pt>
                <c:pt idx="6228">
                  <c:v>62.268930125021143</c:v>
                </c:pt>
                <c:pt idx="6229">
                  <c:v>62.278929125022842</c:v>
                </c:pt>
                <c:pt idx="6230">
                  <c:v>62.288927125016926</c:v>
                </c:pt>
                <c:pt idx="6231">
                  <c:v>62.298926125018625</c:v>
                </c:pt>
                <c:pt idx="6232">
                  <c:v>62.308925125020323</c:v>
                </c:pt>
                <c:pt idx="6233">
                  <c:v>62.318923125014408</c:v>
                </c:pt>
                <c:pt idx="6234">
                  <c:v>62.328922125016106</c:v>
                </c:pt>
                <c:pt idx="6235">
                  <c:v>62.338921125017805</c:v>
                </c:pt>
                <c:pt idx="6236">
                  <c:v>62.348919125011889</c:v>
                </c:pt>
                <c:pt idx="6237">
                  <c:v>62.358918125013588</c:v>
                </c:pt>
                <c:pt idx="6238">
                  <c:v>62.368917125015287</c:v>
                </c:pt>
                <c:pt idx="6239">
                  <c:v>62.378915125009371</c:v>
                </c:pt>
                <c:pt idx="6240">
                  <c:v>62.38891412501107</c:v>
                </c:pt>
                <c:pt idx="6241">
                  <c:v>62.398913125012768</c:v>
                </c:pt>
                <c:pt idx="6242">
                  <c:v>62.408911125006853</c:v>
                </c:pt>
                <c:pt idx="6243">
                  <c:v>62.418910125008551</c:v>
                </c:pt>
                <c:pt idx="6244">
                  <c:v>62.42890912501025</c:v>
                </c:pt>
                <c:pt idx="6245">
                  <c:v>62.438907125004334</c:v>
                </c:pt>
                <c:pt idx="6246">
                  <c:v>62.448906125006033</c:v>
                </c:pt>
                <c:pt idx="6247">
                  <c:v>62.458905125007732</c:v>
                </c:pt>
                <c:pt idx="6248">
                  <c:v>62.468903125001816</c:v>
                </c:pt>
                <c:pt idx="6249">
                  <c:v>62.478902125003515</c:v>
                </c:pt>
                <c:pt idx="6250">
                  <c:v>62.488900125026703</c:v>
                </c:pt>
                <c:pt idx="6251">
                  <c:v>62.498899125028402</c:v>
                </c:pt>
                <c:pt idx="6252">
                  <c:v>62.508898125000997</c:v>
                </c:pt>
                <c:pt idx="6253">
                  <c:v>62.518896125024185</c:v>
                </c:pt>
                <c:pt idx="6254">
                  <c:v>62.528895125025883</c:v>
                </c:pt>
                <c:pt idx="6255">
                  <c:v>62.538894125027582</c:v>
                </c:pt>
                <c:pt idx="6256">
                  <c:v>62.548892125021666</c:v>
                </c:pt>
                <c:pt idx="6257">
                  <c:v>62.558891125023365</c:v>
                </c:pt>
                <c:pt idx="6258">
                  <c:v>62.568890125025064</c:v>
                </c:pt>
                <c:pt idx="6259">
                  <c:v>62.578888125019148</c:v>
                </c:pt>
                <c:pt idx="6260">
                  <c:v>62.588887125020847</c:v>
                </c:pt>
                <c:pt idx="6261">
                  <c:v>62.598886125022545</c:v>
                </c:pt>
                <c:pt idx="6262">
                  <c:v>62.60888412501663</c:v>
                </c:pt>
                <c:pt idx="6263">
                  <c:v>62.618883125018328</c:v>
                </c:pt>
                <c:pt idx="6264">
                  <c:v>62.628882125020027</c:v>
                </c:pt>
                <c:pt idx="6265">
                  <c:v>62.638880125014111</c:v>
                </c:pt>
                <c:pt idx="6266">
                  <c:v>62.64887912501581</c:v>
                </c:pt>
                <c:pt idx="6267">
                  <c:v>62.658878125017509</c:v>
                </c:pt>
                <c:pt idx="6268">
                  <c:v>62.668876125011593</c:v>
                </c:pt>
                <c:pt idx="6269">
                  <c:v>62.678875125013292</c:v>
                </c:pt>
                <c:pt idx="6270">
                  <c:v>62.688873125007376</c:v>
                </c:pt>
                <c:pt idx="6271">
                  <c:v>62.698872125009075</c:v>
                </c:pt>
                <c:pt idx="6272">
                  <c:v>62.708871125010774</c:v>
                </c:pt>
                <c:pt idx="6273">
                  <c:v>62.718869125004858</c:v>
                </c:pt>
                <c:pt idx="6274">
                  <c:v>62.728868125006557</c:v>
                </c:pt>
                <c:pt idx="6275">
                  <c:v>62.738867125008255</c:v>
                </c:pt>
                <c:pt idx="6276">
                  <c:v>62.748865125002339</c:v>
                </c:pt>
                <c:pt idx="6277">
                  <c:v>62.758864125004038</c:v>
                </c:pt>
                <c:pt idx="6278">
                  <c:v>62.768863125005737</c:v>
                </c:pt>
                <c:pt idx="6279">
                  <c:v>62.778861125028925</c:v>
                </c:pt>
                <c:pt idx="6280">
                  <c:v>62.78886012500152</c:v>
                </c:pt>
                <c:pt idx="6281">
                  <c:v>62.798859125003219</c:v>
                </c:pt>
                <c:pt idx="6282">
                  <c:v>62.808857125026407</c:v>
                </c:pt>
                <c:pt idx="6283">
                  <c:v>62.818856125028105</c:v>
                </c:pt>
                <c:pt idx="6284">
                  <c:v>62.8288551250007</c:v>
                </c:pt>
                <c:pt idx="6285">
                  <c:v>62.838853125023888</c:v>
                </c:pt>
                <c:pt idx="6286">
                  <c:v>62.848852125025587</c:v>
                </c:pt>
                <c:pt idx="6287">
                  <c:v>62.858851250028238</c:v>
                </c:pt>
                <c:pt idx="6288">
                  <c:v>62.868849250022322</c:v>
                </c:pt>
                <c:pt idx="6289">
                  <c:v>62.878848250024021</c:v>
                </c:pt>
                <c:pt idx="6290">
                  <c:v>62.888846250018105</c:v>
                </c:pt>
                <c:pt idx="6291">
                  <c:v>62.898845250019804</c:v>
                </c:pt>
                <c:pt idx="6292">
                  <c:v>62.908844250021502</c:v>
                </c:pt>
                <c:pt idx="6293">
                  <c:v>62.918842250015587</c:v>
                </c:pt>
                <c:pt idx="6294">
                  <c:v>62.928841250017285</c:v>
                </c:pt>
                <c:pt idx="6295">
                  <c:v>62.938840250018984</c:v>
                </c:pt>
                <c:pt idx="6296">
                  <c:v>62.948838250013068</c:v>
                </c:pt>
                <c:pt idx="6297">
                  <c:v>62.958837250014767</c:v>
                </c:pt>
                <c:pt idx="6298">
                  <c:v>62.968836250016466</c:v>
                </c:pt>
                <c:pt idx="6299">
                  <c:v>62.97883425001055</c:v>
                </c:pt>
                <c:pt idx="6300">
                  <c:v>62.988833250012249</c:v>
                </c:pt>
                <c:pt idx="6301">
                  <c:v>62.998832250013947</c:v>
                </c:pt>
                <c:pt idx="6302">
                  <c:v>63.008830250008032</c:v>
                </c:pt>
                <c:pt idx="6303">
                  <c:v>63.01882925000973</c:v>
                </c:pt>
                <c:pt idx="6304">
                  <c:v>63.028828250011429</c:v>
                </c:pt>
                <c:pt idx="6305">
                  <c:v>63.038826250005513</c:v>
                </c:pt>
                <c:pt idx="6306">
                  <c:v>63.048825250007212</c:v>
                </c:pt>
                <c:pt idx="6307">
                  <c:v>63.058824250008911</c:v>
                </c:pt>
                <c:pt idx="6308">
                  <c:v>63.068822250002995</c:v>
                </c:pt>
                <c:pt idx="6309">
                  <c:v>63.078821250004694</c:v>
                </c:pt>
                <c:pt idx="6310">
                  <c:v>63.088820250006393</c:v>
                </c:pt>
                <c:pt idx="6311">
                  <c:v>63.098818250000477</c:v>
                </c:pt>
                <c:pt idx="6312">
                  <c:v>63.108817250002176</c:v>
                </c:pt>
                <c:pt idx="6313">
                  <c:v>63.118815250025364</c:v>
                </c:pt>
                <c:pt idx="6314">
                  <c:v>63.128814250027062</c:v>
                </c:pt>
                <c:pt idx="6315">
                  <c:v>63.138813250028761</c:v>
                </c:pt>
                <c:pt idx="6316">
                  <c:v>63.148811250022845</c:v>
                </c:pt>
                <c:pt idx="6317">
                  <c:v>63.158810250024544</c:v>
                </c:pt>
                <c:pt idx="6318">
                  <c:v>63.168809250026243</c:v>
                </c:pt>
                <c:pt idx="6319">
                  <c:v>63.178807250020327</c:v>
                </c:pt>
                <c:pt idx="6320">
                  <c:v>63.188806250022026</c:v>
                </c:pt>
                <c:pt idx="6321">
                  <c:v>63.198805250023725</c:v>
                </c:pt>
                <c:pt idx="6322">
                  <c:v>63.208803250017809</c:v>
                </c:pt>
                <c:pt idx="6323">
                  <c:v>63.218802250019507</c:v>
                </c:pt>
                <c:pt idx="6324">
                  <c:v>63.228801250021206</c:v>
                </c:pt>
                <c:pt idx="6325">
                  <c:v>63.23879925001529</c:v>
                </c:pt>
                <c:pt idx="6326">
                  <c:v>63.248798250016989</c:v>
                </c:pt>
                <c:pt idx="6327">
                  <c:v>63.258797250018688</c:v>
                </c:pt>
                <c:pt idx="6328">
                  <c:v>63.268795250012772</c:v>
                </c:pt>
                <c:pt idx="6329">
                  <c:v>63.278794250014471</c:v>
                </c:pt>
                <c:pt idx="6330">
                  <c:v>63.28879325001617</c:v>
                </c:pt>
                <c:pt idx="6331">
                  <c:v>63.298791250010254</c:v>
                </c:pt>
                <c:pt idx="6332">
                  <c:v>63.308790250011953</c:v>
                </c:pt>
                <c:pt idx="6333">
                  <c:v>63.318789250013651</c:v>
                </c:pt>
                <c:pt idx="6334">
                  <c:v>63.328787250007736</c:v>
                </c:pt>
                <c:pt idx="6335">
                  <c:v>63.338786250009434</c:v>
                </c:pt>
                <c:pt idx="6336">
                  <c:v>63.348784250003519</c:v>
                </c:pt>
                <c:pt idx="6337">
                  <c:v>63.358783250005217</c:v>
                </c:pt>
                <c:pt idx="6338">
                  <c:v>63.368782250006916</c:v>
                </c:pt>
                <c:pt idx="6339">
                  <c:v>63.378780250001</c:v>
                </c:pt>
                <c:pt idx="6340">
                  <c:v>63.388779250002699</c:v>
                </c:pt>
                <c:pt idx="6341">
                  <c:v>63.398778250004398</c:v>
                </c:pt>
                <c:pt idx="6342">
                  <c:v>63.408776250027586</c:v>
                </c:pt>
                <c:pt idx="6343">
                  <c:v>63.418775250000181</c:v>
                </c:pt>
                <c:pt idx="6344">
                  <c:v>63.428774250001879</c:v>
                </c:pt>
                <c:pt idx="6345">
                  <c:v>63.438772250025067</c:v>
                </c:pt>
                <c:pt idx="6346">
                  <c:v>63.448771250026766</c:v>
                </c:pt>
                <c:pt idx="6347">
                  <c:v>63.458770250028465</c:v>
                </c:pt>
                <c:pt idx="6348">
                  <c:v>63.468768250022549</c:v>
                </c:pt>
                <c:pt idx="6349">
                  <c:v>63.478767250024248</c:v>
                </c:pt>
                <c:pt idx="6350">
                  <c:v>63.488766250025947</c:v>
                </c:pt>
                <c:pt idx="6351">
                  <c:v>63.498764250020031</c:v>
                </c:pt>
                <c:pt idx="6352">
                  <c:v>63.50876325002173</c:v>
                </c:pt>
                <c:pt idx="6353">
                  <c:v>63.518762250023428</c:v>
                </c:pt>
                <c:pt idx="6354">
                  <c:v>63.528760250017513</c:v>
                </c:pt>
                <c:pt idx="6355">
                  <c:v>63.538759250019211</c:v>
                </c:pt>
                <c:pt idx="6356">
                  <c:v>63.54875825002091</c:v>
                </c:pt>
                <c:pt idx="6357">
                  <c:v>63.558756250014994</c:v>
                </c:pt>
                <c:pt idx="6358">
                  <c:v>63.568755250016693</c:v>
                </c:pt>
                <c:pt idx="6359">
                  <c:v>63.578754250018392</c:v>
                </c:pt>
                <c:pt idx="6360">
                  <c:v>63.588752250012476</c:v>
                </c:pt>
                <c:pt idx="6361">
                  <c:v>63.598751250014175</c:v>
                </c:pt>
                <c:pt idx="6362">
                  <c:v>63.608749250008259</c:v>
                </c:pt>
                <c:pt idx="6363">
                  <c:v>63.618748250009958</c:v>
                </c:pt>
                <c:pt idx="6364">
                  <c:v>63.628747250011656</c:v>
                </c:pt>
                <c:pt idx="6365">
                  <c:v>63.638745250005741</c:v>
                </c:pt>
                <c:pt idx="6366">
                  <c:v>63.648744250007439</c:v>
                </c:pt>
                <c:pt idx="6367">
                  <c:v>63.658743250009138</c:v>
                </c:pt>
                <c:pt idx="6368">
                  <c:v>63.668741250003222</c:v>
                </c:pt>
                <c:pt idx="6369">
                  <c:v>63.678740250004921</c:v>
                </c:pt>
                <c:pt idx="6370">
                  <c:v>63.68873925000662</c:v>
                </c:pt>
                <c:pt idx="6371">
                  <c:v>63.698737250000704</c:v>
                </c:pt>
                <c:pt idx="6372">
                  <c:v>63.708736250002403</c:v>
                </c:pt>
                <c:pt idx="6373">
                  <c:v>63.718735250004102</c:v>
                </c:pt>
                <c:pt idx="6374">
                  <c:v>63.72873325002729</c:v>
                </c:pt>
                <c:pt idx="6375">
                  <c:v>63.738732249999885</c:v>
                </c:pt>
                <c:pt idx="6376">
                  <c:v>63.748731250001583</c:v>
                </c:pt>
                <c:pt idx="6377">
                  <c:v>63.758729250024771</c:v>
                </c:pt>
                <c:pt idx="6378">
                  <c:v>63.76872825002647</c:v>
                </c:pt>
                <c:pt idx="6379">
                  <c:v>63.778727250028169</c:v>
                </c:pt>
                <c:pt idx="6380">
                  <c:v>63.788725250022253</c:v>
                </c:pt>
                <c:pt idx="6381">
                  <c:v>63.798724250023952</c:v>
                </c:pt>
                <c:pt idx="6382">
                  <c:v>63.80872325002565</c:v>
                </c:pt>
                <c:pt idx="6383">
                  <c:v>63.818721250019735</c:v>
                </c:pt>
                <c:pt idx="6384">
                  <c:v>63.828720250021433</c:v>
                </c:pt>
                <c:pt idx="6385">
                  <c:v>63.838719250023132</c:v>
                </c:pt>
                <c:pt idx="6386">
                  <c:v>63.848717250017216</c:v>
                </c:pt>
                <c:pt idx="6387">
                  <c:v>63.858716125017963</c:v>
                </c:pt>
                <c:pt idx="6388">
                  <c:v>63.868714125012048</c:v>
                </c:pt>
                <c:pt idx="6389">
                  <c:v>63.878713125013746</c:v>
                </c:pt>
                <c:pt idx="6390">
                  <c:v>63.888712125015445</c:v>
                </c:pt>
                <c:pt idx="6391">
                  <c:v>63.898710125009529</c:v>
                </c:pt>
                <c:pt idx="6392">
                  <c:v>63.908709125011228</c:v>
                </c:pt>
                <c:pt idx="6393">
                  <c:v>63.918708125012927</c:v>
                </c:pt>
                <c:pt idx="6394">
                  <c:v>63.928706125007011</c:v>
                </c:pt>
                <c:pt idx="6395">
                  <c:v>63.93870512500871</c:v>
                </c:pt>
                <c:pt idx="6396">
                  <c:v>63.948704125010408</c:v>
                </c:pt>
                <c:pt idx="6397">
                  <c:v>63.958702125004493</c:v>
                </c:pt>
                <c:pt idx="6398">
                  <c:v>63.968701125006191</c:v>
                </c:pt>
                <c:pt idx="6399">
                  <c:v>63.97870012500789</c:v>
                </c:pt>
                <c:pt idx="6400">
                  <c:v>63.988698125001974</c:v>
                </c:pt>
                <c:pt idx="6401">
                  <c:v>63.998697125003673</c:v>
                </c:pt>
                <c:pt idx="6402">
                  <c:v>64.008696125005372</c:v>
                </c:pt>
                <c:pt idx="6403">
                  <c:v>64.01869412502856</c:v>
                </c:pt>
                <c:pt idx="6404">
                  <c:v>64.028693125001155</c:v>
                </c:pt>
                <c:pt idx="6405">
                  <c:v>64.038692125002854</c:v>
                </c:pt>
                <c:pt idx="6406">
                  <c:v>64.048690125026042</c:v>
                </c:pt>
                <c:pt idx="6407">
                  <c:v>64.05868912502774</c:v>
                </c:pt>
                <c:pt idx="6408">
                  <c:v>64.068688125000335</c:v>
                </c:pt>
                <c:pt idx="6409">
                  <c:v>64.078686125023523</c:v>
                </c:pt>
                <c:pt idx="6410">
                  <c:v>64.088685125025222</c:v>
                </c:pt>
                <c:pt idx="6411">
                  <c:v>64.098684125026921</c:v>
                </c:pt>
                <c:pt idx="6412">
                  <c:v>64.108682125021005</c:v>
                </c:pt>
                <c:pt idx="6413">
                  <c:v>64.118681125022704</c:v>
                </c:pt>
                <c:pt idx="6414">
                  <c:v>64.128680125024403</c:v>
                </c:pt>
                <c:pt idx="6415">
                  <c:v>64.138678125018487</c:v>
                </c:pt>
                <c:pt idx="6416">
                  <c:v>64.148677125020185</c:v>
                </c:pt>
                <c:pt idx="6417">
                  <c:v>64.15867512501427</c:v>
                </c:pt>
                <c:pt idx="6418">
                  <c:v>64.168674125015968</c:v>
                </c:pt>
                <c:pt idx="6419">
                  <c:v>64.178673125017667</c:v>
                </c:pt>
                <c:pt idx="6420">
                  <c:v>64.188671125011751</c:v>
                </c:pt>
                <c:pt idx="6421">
                  <c:v>64.19867012501345</c:v>
                </c:pt>
                <c:pt idx="6422">
                  <c:v>64.208669125015149</c:v>
                </c:pt>
                <c:pt idx="6423">
                  <c:v>64.218667125009233</c:v>
                </c:pt>
                <c:pt idx="6424">
                  <c:v>64.228666125010932</c:v>
                </c:pt>
                <c:pt idx="6425">
                  <c:v>64.238665125012631</c:v>
                </c:pt>
                <c:pt idx="6426">
                  <c:v>64.248663125006715</c:v>
                </c:pt>
                <c:pt idx="6427">
                  <c:v>64.258662125008414</c:v>
                </c:pt>
                <c:pt idx="6428">
                  <c:v>64.268661125010112</c:v>
                </c:pt>
                <c:pt idx="6429">
                  <c:v>64.278659125004197</c:v>
                </c:pt>
                <c:pt idx="6430">
                  <c:v>64.288658125005895</c:v>
                </c:pt>
                <c:pt idx="6431">
                  <c:v>64.298657125007594</c:v>
                </c:pt>
                <c:pt idx="6432">
                  <c:v>64.308655125001678</c:v>
                </c:pt>
                <c:pt idx="6433">
                  <c:v>64.318654125003377</c:v>
                </c:pt>
                <c:pt idx="6434">
                  <c:v>64.328653125005076</c:v>
                </c:pt>
                <c:pt idx="6435">
                  <c:v>64.338651125028264</c:v>
                </c:pt>
                <c:pt idx="6436">
                  <c:v>64.348650125000859</c:v>
                </c:pt>
                <c:pt idx="6437">
                  <c:v>64.358648125024047</c:v>
                </c:pt>
                <c:pt idx="6438">
                  <c:v>64.368647125025745</c:v>
                </c:pt>
                <c:pt idx="6439">
                  <c:v>64.378646125027444</c:v>
                </c:pt>
                <c:pt idx="6440">
                  <c:v>64.388645125000039</c:v>
                </c:pt>
                <c:pt idx="6441">
                  <c:v>64.398643125023227</c:v>
                </c:pt>
                <c:pt idx="6442">
                  <c:v>64.408642125024926</c:v>
                </c:pt>
                <c:pt idx="6443">
                  <c:v>64.41864012501901</c:v>
                </c:pt>
                <c:pt idx="6444">
                  <c:v>64.428639125020709</c:v>
                </c:pt>
                <c:pt idx="6445">
                  <c:v>64.438638125022408</c:v>
                </c:pt>
                <c:pt idx="6446">
                  <c:v>64.448636125016492</c:v>
                </c:pt>
                <c:pt idx="6447">
                  <c:v>64.458635125018191</c:v>
                </c:pt>
                <c:pt idx="6448">
                  <c:v>64.468634125019889</c:v>
                </c:pt>
                <c:pt idx="6449">
                  <c:v>64.478632125013974</c:v>
                </c:pt>
                <c:pt idx="6450">
                  <c:v>64.488631125015672</c:v>
                </c:pt>
                <c:pt idx="6451">
                  <c:v>64.498630125017371</c:v>
                </c:pt>
                <c:pt idx="6452">
                  <c:v>64.508628125011455</c:v>
                </c:pt>
                <c:pt idx="6453">
                  <c:v>64.518627125013154</c:v>
                </c:pt>
                <c:pt idx="6454">
                  <c:v>64.528626125014853</c:v>
                </c:pt>
                <c:pt idx="6455">
                  <c:v>64.538624125008937</c:v>
                </c:pt>
                <c:pt idx="6456">
                  <c:v>64.548623125010636</c:v>
                </c:pt>
                <c:pt idx="6457">
                  <c:v>64.558622125012334</c:v>
                </c:pt>
                <c:pt idx="6458">
                  <c:v>64.568620125006419</c:v>
                </c:pt>
                <c:pt idx="6459">
                  <c:v>64.578619125008117</c:v>
                </c:pt>
                <c:pt idx="6460">
                  <c:v>64.588618125009816</c:v>
                </c:pt>
                <c:pt idx="6461">
                  <c:v>64.5986161250039</c:v>
                </c:pt>
                <c:pt idx="6462">
                  <c:v>64.608615125005599</c:v>
                </c:pt>
                <c:pt idx="6463">
                  <c:v>64.618614125007298</c:v>
                </c:pt>
                <c:pt idx="6464">
                  <c:v>64.628612125001382</c:v>
                </c:pt>
                <c:pt idx="6465">
                  <c:v>64.638611125003081</c:v>
                </c:pt>
                <c:pt idx="6466">
                  <c:v>64.64861012500478</c:v>
                </c:pt>
                <c:pt idx="6467">
                  <c:v>64.658608125027968</c:v>
                </c:pt>
                <c:pt idx="6468">
                  <c:v>64.668607125000563</c:v>
                </c:pt>
                <c:pt idx="6469">
                  <c:v>64.678606125002261</c:v>
                </c:pt>
                <c:pt idx="6470">
                  <c:v>64.688604125025449</c:v>
                </c:pt>
                <c:pt idx="6471">
                  <c:v>64.698603125027148</c:v>
                </c:pt>
                <c:pt idx="6472">
                  <c:v>64.708602125028847</c:v>
                </c:pt>
                <c:pt idx="6473">
                  <c:v>64.718600125022931</c:v>
                </c:pt>
                <c:pt idx="6474">
                  <c:v>64.72859912502463</c:v>
                </c:pt>
                <c:pt idx="6475">
                  <c:v>64.738597125018714</c:v>
                </c:pt>
                <c:pt idx="6476">
                  <c:v>64.748596125020413</c:v>
                </c:pt>
                <c:pt idx="6477">
                  <c:v>64.758595125022111</c:v>
                </c:pt>
                <c:pt idx="6478">
                  <c:v>64.768593125016196</c:v>
                </c:pt>
                <c:pt idx="6479">
                  <c:v>64.778592125017894</c:v>
                </c:pt>
                <c:pt idx="6480">
                  <c:v>64.788591125019593</c:v>
                </c:pt>
                <c:pt idx="6481">
                  <c:v>64.798589125013677</c:v>
                </c:pt>
                <c:pt idx="6482">
                  <c:v>64.808588125015376</c:v>
                </c:pt>
                <c:pt idx="6483">
                  <c:v>64.818587125017075</c:v>
                </c:pt>
                <c:pt idx="6484">
                  <c:v>64.828585125011159</c:v>
                </c:pt>
                <c:pt idx="6485">
                  <c:v>64.838584125012858</c:v>
                </c:pt>
                <c:pt idx="6486">
                  <c:v>64.848583125014557</c:v>
                </c:pt>
                <c:pt idx="6487">
                  <c:v>64.858580958360108</c:v>
                </c:pt>
                <c:pt idx="6488">
                  <c:v>64.868579958361806</c:v>
                </c:pt>
                <c:pt idx="6489">
                  <c:v>64.878578958334401</c:v>
                </c:pt>
                <c:pt idx="6490">
                  <c:v>64.888576958357589</c:v>
                </c:pt>
                <c:pt idx="6491">
                  <c:v>64.898575958359288</c:v>
                </c:pt>
                <c:pt idx="6492">
                  <c:v>64.908574958360987</c:v>
                </c:pt>
                <c:pt idx="6493">
                  <c:v>64.918572958355071</c:v>
                </c:pt>
                <c:pt idx="6494">
                  <c:v>64.92857195835677</c:v>
                </c:pt>
                <c:pt idx="6495">
                  <c:v>64.938570958358468</c:v>
                </c:pt>
                <c:pt idx="6496">
                  <c:v>64.948568958352553</c:v>
                </c:pt>
                <c:pt idx="6497">
                  <c:v>64.958567958354251</c:v>
                </c:pt>
                <c:pt idx="6498">
                  <c:v>64.96856695835595</c:v>
                </c:pt>
                <c:pt idx="6499">
                  <c:v>64.978564958350034</c:v>
                </c:pt>
                <c:pt idx="6500">
                  <c:v>64.988563958351733</c:v>
                </c:pt>
                <c:pt idx="6501">
                  <c:v>64.998562958353432</c:v>
                </c:pt>
                <c:pt idx="6502">
                  <c:v>65.008560958347516</c:v>
                </c:pt>
                <c:pt idx="6503">
                  <c:v>65.018559958349215</c:v>
                </c:pt>
                <c:pt idx="6504">
                  <c:v>65.028557958343299</c:v>
                </c:pt>
                <c:pt idx="6505">
                  <c:v>65.038556958344998</c:v>
                </c:pt>
                <c:pt idx="6506">
                  <c:v>65.048555958346697</c:v>
                </c:pt>
                <c:pt idx="6507">
                  <c:v>65.058553958340781</c:v>
                </c:pt>
                <c:pt idx="6508">
                  <c:v>65.06855295834248</c:v>
                </c:pt>
                <c:pt idx="6509">
                  <c:v>65.078551958344178</c:v>
                </c:pt>
                <c:pt idx="6510">
                  <c:v>65.088549958338263</c:v>
                </c:pt>
                <c:pt idx="6511">
                  <c:v>65.098548958339961</c:v>
                </c:pt>
                <c:pt idx="6512">
                  <c:v>65.10854795834166</c:v>
                </c:pt>
                <c:pt idx="6513">
                  <c:v>65.118545958335744</c:v>
                </c:pt>
                <c:pt idx="6514">
                  <c:v>65.128544958337443</c:v>
                </c:pt>
                <c:pt idx="6515">
                  <c:v>65.138543958339142</c:v>
                </c:pt>
                <c:pt idx="6516">
                  <c:v>65.148541958333226</c:v>
                </c:pt>
                <c:pt idx="6517">
                  <c:v>65.158540958334925</c:v>
                </c:pt>
                <c:pt idx="6518">
                  <c:v>65.168539958336623</c:v>
                </c:pt>
                <c:pt idx="6519">
                  <c:v>65.178537958359811</c:v>
                </c:pt>
                <c:pt idx="6520">
                  <c:v>65.18853695836151</c:v>
                </c:pt>
                <c:pt idx="6521">
                  <c:v>65.198535958334105</c:v>
                </c:pt>
                <c:pt idx="6522">
                  <c:v>65.208533958357293</c:v>
                </c:pt>
                <c:pt idx="6523">
                  <c:v>65.218532958358992</c:v>
                </c:pt>
                <c:pt idx="6524">
                  <c:v>65.228531958360691</c:v>
                </c:pt>
                <c:pt idx="6525">
                  <c:v>65.238529958354775</c:v>
                </c:pt>
                <c:pt idx="6526">
                  <c:v>65.248528958356474</c:v>
                </c:pt>
                <c:pt idx="6527">
                  <c:v>65.258527958358172</c:v>
                </c:pt>
                <c:pt idx="6528">
                  <c:v>65.268525958352257</c:v>
                </c:pt>
                <c:pt idx="6529">
                  <c:v>65.278524958353955</c:v>
                </c:pt>
                <c:pt idx="6530">
                  <c:v>65.288523958355654</c:v>
                </c:pt>
                <c:pt idx="6531">
                  <c:v>65.298521958349738</c:v>
                </c:pt>
                <c:pt idx="6532">
                  <c:v>65.308520958351437</c:v>
                </c:pt>
                <c:pt idx="6533">
                  <c:v>65.318519958353136</c:v>
                </c:pt>
                <c:pt idx="6534">
                  <c:v>65.32851795834722</c:v>
                </c:pt>
                <c:pt idx="6535">
                  <c:v>65.338516958348919</c:v>
                </c:pt>
                <c:pt idx="6536">
                  <c:v>65.348515958350617</c:v>
                </c:pt>
                <c:pt idx="6537">
                  <c:v>65.358513958344702</c:v>
                </c:pt>
                <c:pt idx="6538">
                  <c:v>65.3685129583464</c:v>
                </c:pt>
                <c:pt idx="6539">
                  <c:v>65.378511958348099</c:v>
                </c:pt>
                <c:pt idx="6540">
                  <c:v>65.388509958342183</c:v>
                </c:pt>
                <c:pt idx="6541">
                  <c:v>65.398508958343882</c:v>
                </c:pt>
                <c:pt idx="6542">
                  <c:v>65.408507958345581</c:v>
                </c:pt>
                <c:pt idx="6543">
                  <c:v>65.418505958339665</c:v>
                </c:pt>
                <c:pt idx="6544">
                  <c:v>65.428504958341364</c:v>
                </c:pt>
                <c:pt idx="6545">
                  <c:v>65.438502958335448</c:v>
                </c:pt>
                <c:pt idx="6546">
                  <c:v>65.448501958337147</c:v>
                </c:pt>
                <c:pt idx="6547">
                  <c:v>65.458500958338846</c:v>
                </c:pt>
                <c:pt idx="6548">
                  <c:v>65.468498958362034</c:v>
                </c:pt>
                <c:pt idx="6549">
                  <c:v>65.478497958334628</c:v>
                </c:pt>
                <c:pt idx="6550">
                  <c:v>65.488496958336327</c:v>
                </c:pt>
                <c:pt idx="6551">
                  <c:v>65.498494958359515</c:v>
                </c:pt>
                <c:pt idx="6552">
                  <c:v>65.508493958361214</c:v>
                </c:pt>
                <c:pt idx="6553">
                  <c:v>65.518492958333809</c:v>
                </c:pt>
                <c:pt idx="6554">
                  <c:v>65.528490958356997</c:v>
                </c:pt>
                <c:pt idx="6555">
                  <c:v>65.538489958358696</c:v>
                </c:pt>
                <c:pt idx="6556">
                  <c:v>65.548488958360394</c:v>
                </c:pt>
                <c:pt idx="6557">
                  <c:v>65.558486958354479</c:v>
                </c:pt>
                <c:pt idx="6558">
                  <c:v>65.568485958356177</c:v>
                </c:pt>
                <c:pt idx="6559">
                  <c:v>65.578484958357876</c:v>
                </c:pt>
                <c:pt idx="6560">
                  <c:v>65.58848295835196</c:v>
                </c:pt>
                <c:pt idx="6561">
                  <c:v>65.598481958353659</c:v>
                </c:pt>
                <c:pt idx="6562">
                  <c:v>65.608480958355358</c:v>
                </c:pt>
                <c:pt idx="6563">
                  <c:v>65.618478958349442</c:v>
                </c:pt>
                <c:pt idx="6564">
                  <c:v>65.628477958351141</c:v>
                </c:pt>
                <c:pt idx="6565">
                  <c:v>65.63847695835284</c:v>
                </c:pt>
                <c:pt idx="6566">
                  <c:v>65.648474958346924</c:v>
                </c:pt>
                <c:pt idx="6567">
                  <c:v>65.658473958348623</c:v>
                </c:pt>
                <c:pt idx="6568">
                  <c:v>65.668472958350321</c:v>
                </c:pt>
                <c:pt idx="6569">
                  <c:v>65.678470958344406</c:v>
                </c:pt>
                <c:pt idx="6570">
                  <c:v>65.688469958346104</c:v>
                </c:pt>
                <c:pt idx="6571">
                  <c:v>65.698468958347803</c:v>
                </c:pt>
                <c:pt idx="6572">
                  <c:v>65.708466958341887</c:v>
                </c:pt>
                <c:pt idx="6573">
                  <c:v>65.718465958343586</c:v>
                </c:pt>
                <c:pt idx="6574">
                  <c:v>65.728464958345285</c:v>
                </c:pt>
                <c:pt idx="6575">
                  <c:v>65.738462958339369</c:v>
                </c:pt>
                <c:pt idx="6576">
                  <c:v>65.748461958341068</c:v>
                </c:pt>
                <c:pt idx="6577">
                  <c:v>65.758460958342766</c:v>
                </c:pt>
                <c:pt idx="6578">
                  <c:v>65.768458958336851</c:v>
                </c:pt>
                <c:pt idx="6579">
                  <c:v>65.778457958338549</c:v>
                </c:pt>
                <c:pt idx="6580">
                  <c:v>65.788456958340248</c:v>
                </c:pt>
                <c:pt idx="6581">
                  <c:v>65.798454958334332</c:v>
                </c:pt>
                <c:pt idx="6582">
                  <c:v>65.808453958336031</c:v>
                </c:pt>
                <c:pt idx="6583">
                  <c:v>65.81845295833773</c:v>
                </c:pt>
                <c:pt idx="6584">
                  <c:v>65.828450958360918</c:v>
                </c:pt>
                <c:pt idx="6585">
                  <c:v>65.838449958333513</c:v>
                </c:pt>
                <c:pt idx="6586">
                  <c:v>65.848447958356701</c:v>
                </c:pt>
                <c:pt idx="6587">
                  <c:v>65.8584469583584</c:v>
                </c:pt>
                <c:pt idx="6588">
                  <c:v>65.868445708358195</c:v>
                </c:pt>
                <c:pt idx="6589">
                  <c:v>65.878443708352279</c:v>
                </c:pt>
                <c:pt idx="6590">
                  <c:v>65.888442708353978</c:v>
                </c:pt>
                <c:pt idx="6591">
                  <c:v>65.898441708355676</c:v>
                </c:pt>
                <c:pt idx="6592">
                  <c:v>65.908439708349761</c:v>
                </c:pt>
                <c:pt idx="6593">
                  <c:v>65.918438708351459</c:v>
                </c:pt>
                <c:pt idx="6594">
                  <c:v>65.928437708353158</c:v>
                </c:pt>
                <c:pt idx="6595">
                  <c:v>65.938435708347242</c:v>
                </c:pt>
                <c:pt idx="6596">
                  <c:v>65.948434708348941</c:v>
                </c:pt>
                <c:pt idx="6597">
                  <c:v>65.95843370835064</c:v>
                </c:pt>
                <c:pt idx="6598">
                  <c:v>65.968431708344724</c:v>
                </c:pt>
                <c:pt idx="6599">
                  <c:v>65.978430708346423</c:v>
                </c:pt>
                <c:pt idx="6600">
                  <c:v>65.988429708348121</c:v>
                </c:pt>
                <c:pt idx="6601">
                  <c:v>65.998427708342206</c:v>
                </c:pt>
                <c:pt idx="6602">
                  <c:v>66.008426708343904</c:v>
                </c:pt>
                <c:pt idx="6603">
                  <c:v>66.018425708345603</c:v>
                </c:pt>
                <c:pt idx="6604">
                  <c:v>66.028423708339687</c:v>
                </c:pt>
                <c:pt idx="6605">
                  <c:v>66.038422708341386</c:v>
                </c:pt>
                <c:pt idx="6606">
                  <c:v>66.048421708343085</c:v>
                </c:pt>
                <c:pt idx="6607">
                  <c:v>66.058419708337169</c:v>
                </c:pt>
                <c:pt idx="6608">
                  <c:v>66.068418708338868</c:v>
                </c:pt>
                <c:pt idx="6609">
                  <c:v>66.078417708340567</c:v>
                </c:pt>
                <c:pt idx="6610">
                  <c:v>66.088415708334651</c:v>
                </c:pt>
                <c:pt idx="6611">
                  <c:v>66.09841470833635</c:v>
                </c:pt>
                <c:pt idx="6612">
                  <c:v>66.108413708338048</c:v>
                </c:pt>
                <c:pt idx="6613">
                  <c:v>66.118411708361236</c:v>
                </c:pt>
                <c:pt idx="6614">
                  <c:v>66.128410708333831</c:v>
                </c:pt>
                <c:pt idx="6615">
                  <c:v>66.13840970833553</c:v>
                </c:pt>
                <c:pt idx="6616">
                  <c:v>66.148407708358718</c:v>
                </c:pt>
                <c:pt idx="6617">
                  <c:v>66.158406708360417</c:v>
                </c:pt>
                <c:pt idx="6618">
                  <c:v>66.168405708362116</c:v>
                </c:pt>
                <c:pt idx="6619">
                  <c:v>66.1784037083562</c:v>
                </c:pt>
                <c:pt idx="6620">
                  <c:v>66.188402708357899</c:v>
                </c:pt>
                <c:pt idx="6621">
                  <c:v>66.198401708359597</c:v>
                </c:pt>
                <c:pt idx="6622">
                  <c:v>66.208399708353681</c:v>
                </c:pt>
                <c:pt idx="6623">
                  <c:v>66.21839870835538</c:v>
                </c:pt>
                <c:pt idx="6624">
                  <c:v>66.228397708357079</c:v>
                </c:pt>
                <c:pt idx="6625">
                  <c:v>66.238395708351163</c:v>
                </c:pt>
                <c:pt idx="6626">
                  <c:v>66.248394708352862</c:v>
                </c:pt>
                <c:pt idx="6627">
                  <c:v>66.258393708354561</c:v>
                </c:pt>
                <c:pt idx="6628">
                  <c:v>66.268391708348645</c:v>
                </c:pt>
                <c:pt idx="6629">
                  <c:v>66.278390708350344</c:v>
                </c:pt>
                <c:pt idx="6630">
                  <c:v>66.288389708352042</c:v>
                </c:pt>
                <c:pt idx="6631">
                  <c:v>66.298387708346127</c:v>
                </c:pt>
                <c:pt idx="6632">
                  <c:v>66.308386708347825</c:v>
                </c:pt>
                <c:pt idx="6633">
                  <c:v>66.318385708349524</c:v>
                </c:pt>
                <c:pt idx="6634">
                  <c:v>66.328383708343608</c:v>
                </c:pt>
                <c:pt idx="6635">
                  <c:v>66.338382708345307</c:v>
                </c:pt>
                <c:pt idx="6636">
                  <c:v>66.348381708347006</c:v>
                </c:pt>
                <c:pt idx="6637">
                  <c:v>66.35837970834109</c:v>
                </c:pt>
                <c:pt idx="6638">
                  <c:v>66.368378708342789</c:v>
                </c:pt>
                <c:pt idx="6639">
                  <c:v>66.378376708336873</c:v>
                </c:pt>
                <c:pt idx="6640">
                  <c:v>66.388375708338572</c:v>
                </c:pt>
                <c:pt idx="6641">
                  <c:v>66.39837470834027</c:v>
                </c:pt>
                <c:pt idx="6642">
                  <c:v>66.408372708334355</c:v>
                </c:pt>
                <c:pt idx="6643">
                  <c:v>66.418371708336053</c:v>
                </c:pt>
                <c:pt idx="6644">
                  <c:v>66.428370708337752</c:v>
                </c:pt>
                <c:pt idx="6645">
                  <c:v>66.43836870836094</c:v>
                </c:pt>
                <c:pt idx="6646">
                  <c:v>66.448367708333535</c:v>
                </c:pt>
                <c:pt idx="6647">
                  <c:v>66.458366708335234</c:v>
                </c:pt>
                <c:pt idx="6648">
                  <c:v>66.468364708358422</c:v>
                </c:pt>
                <c:pt idx="6649">
                  <c:v>66.478363708360121</c:v>
                </c:pt>
                <c:pt idx="6650">
                  <c:v>66.488362708361819</c:v>
                </c:pt>
                <c:pt idx="6651">
                  <c:v>66.498360708355904</c:v>
                </c:pt>
                <c:pt idx="6652">
                  <c:v>66.508359708357602</c:v>
                </c:pt>
                <c:pt idx="6653">
                  <c:v>66.518358708359301</c:v>
                </c:pt>
                <c:pt idx="6654">
                  <c:v>66.528356708353385</c:v>
                </c:pt>
                <c:pt idx="6655">
                  <c:v>66.538355708355084</c:v>
                </c:pt>
                <c:pt idx="6656">
                  <c:v>66.548354708356783</c:v>
                </c:pt>
                <c:pt idx="6657">
                  <c:v>66.558352708350867</c:v>
                </c:pt>
                <c:pt idx="6658">
                  <c:v>66.568351708352566</c:v>
                </c:pt>
                <c:pt idx="6659">
                  <c:v>66.578350708354264</c:v>
                </c:pt>
                <c:pt idx="6660">
                  <c:v>66.588348708348349</c:v>
                </c:pt>
                <c:pt idx="6661">
                  <c:v>66.598347708350047</c:v>
                </c:pt>
                <c:pt idx="6662">
                  <c:v>66.608346708351746</c:v>
                </c:pt>
                <c:pt idx="6663">
                  <c:v>66.61834470834583</c:v>
                </c:pt>
                <c:pt idx="6664">
                  <c:v>66.628343708347529</c:v>
                </c:pt>
                <c:pt idx="6665">
                  <c:v>66.638342708349228</c:v>
                </c:pt>
                <c:pt idx="6666">
                  <c:v>66.648340708343312</c:v>
                </c:pt>
                <c:pt idx="6667">
                  <c:v>66.658339708345011</c:v>
                </c:pt>
                <c:pt idx="6668">
                  <c:v>66.66833870834671</c:v>
                </c:pt>
                <c:pt idx="6669">
                  <c:v>66.678336708340794</c:v>
                </c:pt>
                <c:pt idx="6670">
                  <c:v>66.688335708342493</c:v>
                </c:pt>
                <c:pt idx="6671">
                  <c:v>66.698334708344191</c:v>
                </c:pt>
                <c:pt idx="6672">
                  <c:v>66.708332708338276</c:v>
                </c:pt>
                <c:pt idx="6673">
                  <c:v>66.718331708339974</c:v>
                </c:pt>
                <c:pt idx="6674">
                  <c:v>66.728330708341673</c:v>
                </c:pt>
                <c:pt idx="6675">
                  <c:v>66.738328708335757</c:v>
                </c:pt>
                <c:pt idx="6676">
                  <c:v>66.748327708337456</c:v>
                </c:pt>
                <c:pt idx="6677">
                  <c:v>66.758326708339155</c:v>
                </c:pt>
                <c:pt idx="6678">
                  <c:v>66.768324708333239</c:v>
                </c:pt>
                <c:pt idx="6679">
                  <c:v>66.778323708334938</c:v>
                </c:pt>
                <c:pt idx="6680">
                  <c:v>66.788322708336636</c:v>
                </c:pt>
                <c:pt idx="6681">
                  <c:v>66.798320708359824</c:v>
                </c:pt>
                <c:pt idx="6682">
                  <c:v>66.808319708361523</c:v>
                </c:pt>
                <c:pt idx="6683">
                  <c:v>66.818318708334118</c:v>
                </c:pt>
                <c:pt idx="6684">
                  <c:v>66.828316708357306</c:v>
                </c:pt>
                <c:pt idx="6685">
                  <c:v>66.838315708359005</c:v>
                </c:pt>
                <c:pt idx="6686">
                  <c:v>66.848314708360704</c:v>
                </c:pt>
                <c:pt idx="6687">
                  <c:v>66.858312708354788</c:v>
                </c:pt>
                <c:pt idx="6688">
                  <c:v>66.868312458362198</c:v>
                </c:pt>
                <c:pt idx="6689">
                  <c:v>66.878311458334792</c:v>
                </c:pt>
                <c:pt idx="6690">
                  <c:v>66.88830945835798</c:v>
                </c:pt>
                <c:pt idx="6691">
                  <c:v>66.898308458359679</c:v>
                </c:pt>
                <c:pt idx="6692">
                  <c:v>66.908307458361378</c:v>
                </c:pt>
                <c:pt idx="6693">
                  <c:v>66.918305458355462</c:v>
                </c:pt>
                <c:pt idx="6694">
                  <c:v>66.928304458357161</c:v>
                </c:pt>
                <c:pt idx="6695">
                  <c:v>66.938302458351245</c:v>
                </c:pt>
                <c:pt idx="6696">
                  <c:v>66.948301458352944</c:v>
                </c:pt>
                <c:pt idx="6697">
                  <c:v>66.958300458354643</c:v>
                </c:pt>
                <c:pt idx="6698">
                  <c:v>66.968298458348727</c:v>
                </c:pt>
                <c:pt idx="6699">
                  <c:v>66.978297458350426</c:v>
                </c:pt>
                <c:pt idx="6700">
                  <c:v>66.988296458352124</c:v>
                </c:pt>
                <c:pt idx="6701">
                  <c:v>66.998294458346209</c:v>
                </c:pt>
                <c:pt idx="6702">
                  <c:v>67.008293458347907</c:v>
                </c:pt>
                <c:pt idx="6703">
                  <c:v>67.018292458349606</c:v>
                </c:pt>
                <c:pt idx="6704">
                  <c:v>67.02829045834369</c:v>
                </c:pt>
                <c:pt idx="6705">
                  <c:v>67.038289458345389</c:v>
                </c:pt>
                <c:pt idx="6706">
                  <c:v>67.048288458347088</c:v>
                </c:pt>
                <c:pt idx="6707">
                  <c:v>67.058286458341172</c:v>
                </c:pt>
                <c:pt idx="6708">
                  <c:v>67.068285458342871</c:v>
                </c:pt>
                <c:pt idx="6709">
                  <c:v>67.078284458344569</c:v>
                </c:pt>
                <c:pt idx="6710">
                  <c:v>67.088282458338654</c:v>
                </c:pt>
                <c:pt idx="6711">
                  <c:v>67.098281458340352</c:v>
                </c:pt>
                <c:pt idx="6712">
                  <c:v>67.108280458342051</c:v>
                </c:pt>
                <c:pt idx="6713">
                  <c:v>67.118278458336135</c:v>
                </c:pt>
                <c:pt idx="6714">
                  <c:v>67.128277458337834</c:v>
                </c:pt>
                <c:pt idx="6715">
                  <c:v>67.138276458339533</c:v>
                </c:pt>
                <c:pt idx="6716">
                  <c:v>67.148274458333617</c:v>
                </c:pt>
                <c:pt idx="6717">
                  <c:v>67.158273458335316</c:v>
                </c:pt>
                <c:pt idx="6718">
                  <c:v>67.168272458337015</c:v>
                </c:pt>
                <c:pt idx="6719">
                  <c:v>67.178270458360203</c:v>
                </c:pt>
                <c:pt idx="6720">
                  <c:v>67.188269458361901</c:v>
                </c:pt>
                <c:pt idx="6721">
                  <c:v>67.198268458334496</c:v>
                </c:pt>
                <c:pt idx="6722">
                  <c:v>67.208266458357684</c:v>
                </c:pt>
                <c:pt idx="6723">
                  <c:v>67.218265458359383</c:v>
                </c:pt>
                <c:pt idx="6724">
                  <c:v>67.228264458361082</c:v>
                </c:pt>
                <c:pt idx="6725">
                  <c:v>67.238262458355166</c:v>
                </c:pt>
                <c:pt idx="6726">
                  <c:v>67.248261458356865</c:v>
                </c:pt>
                <c:pt idx="6727">
                  <c:v>67.258260458358563</c:v>
                </c:pt>
                <c:pt idx="6728">
                  <c:v>67.268258458352648</c:v>
                </c:pt>
                <c:pt idx="6729">
                  <c:v>67.278257458354346</c:v>
                </c:pt>
                <c:pt idx="6730">
                  <c:v>67.288256458356045</c:v>
                </c:pt>
                <c:pt idx="6731">
                  <c:v>67.298254458350129</c:v>
                </c:pt>
                <c:pt idx="6732">
                  <c:v>67.308253458351828</c:v>
                </c:pt>
                <c:pt idx="6733">
                  <c:v>67.318252458353527</c:v>
                </c:pt>
                <c:pt idx="6734">
                  <c:v>67.328250458347611</c:v>
                </c:pt>
                <c:pt idx="6735">
                  <c:v>67.33824945834931</c:v>
                </c:pt>
                <c:pt idx="6736">
                  <c:v>67.348248458351009</c:v>
                </c:pt>
                <c:pt idx="6737">
                  <c:v>67.358246458345093</c:v>
                </c:pt>
                <c:pt idx="6738">
                  <c:v>67.368245458346792</c:v>
                </c:pt>
                <c:pt idx="6739">
                  <c:v>67.37824445834849</c:v>
                </c:pt>
                <c:pt idx="6740">
                  <c:v>67.388242458342575</c:v>
                </c:pt>
                <c:pt idx="6741">
                  <c:v>67.398241458344273</c:v>
                </c:pt>
                <c:pt idx="6742">
                  <c:v>67.408240458345972</c:v>
                </c:pt>
                <c:pt idx="6743">
                  <c:v>67.418238458340056</c:v>
                </c:pt>
                <c:pt idx="6744">
                  <c:v>67.428237458341755</c:v>
                </c:pt>
                <c:pt idx="6745">
                  <c:v>67.438236458343454</c:v>
                </c:pt>
                <c:pt idx="6746">
                  <c:v>67.448234458337538</c:v>
                </c:pt>
                <c:pt idx="6747">
                  <c:v>67.458233458339237</c:v>
                </c:pt>
                <c:pt idx="6748">
                  <c:v>67.468232458340935</c:v>
                </c:pt>
                <c:pt idx="6749">
                  <c:v>67.47823045833502</c:v>
                </c:pt>
                <c:pt idx="6750">
                  <c:v>67.488229458336718</c:v>
                </c:pt>
                <c:pt idx="6751">
                  <c:v>67.498228458338417</c:v>
                </c:pt>
                <c:pt idx="6752">
                  <c:v>67.508226458361605</c:v>
                </c:pt>
                <c:pt idx="6753">
                  <c:v>67.5182254583342</c:v>
                </c:pt>
                <c:pt idx="6754">
                  <c:v>67.528224458335899</c:v>
                </c:pt>
                <c:pt idx="6755">
                  <c:v>67.538222458359087</c:v>
                </c:pt>
                <c:pt idx="6756">
                  <c:v>67.548221458360786</c:v>
                </c:pt>
                <c:pt idx="6757">
                  <c:v>67.558220458333381</c:v>
                </c:pt>
                <c:pt idx="6758">
                  <c:v>67.568218458356569</c:v>
                </c:pt>
                <c:pt idx="6759">
                  <c:v>67.578217458358267</c:v>
                </c:pt>
                <c:pt idx="6760">
                  <c:v>67.588216458359966</c:v>
                </c:pt>
                <c:pt idx="6761">
                  <c:v>67.59821445835405</c:v>
                </c:pt>
                <c:pt idx="6762">
                  <c:v>67.608213458355749</c:v>
                </c:pt>
                <c:pt idx="6763">
                  <c:v>67.618212458357448</c:v>
                </c:pt>
                <c:pt idx="6764">
                  <c:v>67.628210458351532</c:v>
                </c:pt>
                <c:pt idx="6765">
                  <c:v>67.638209458353231</c:v>
                </c:pt>
                <c:pt idx="6766">
                  <c:v>67.648208458354929</c:v>
                </c:pt>
                <c:pt idx="6767">
                  <c:v>67.658206458349014</c:v>
                </c:pt>
                <c:pt idx="6768">
                  <c:v>67.668205458350712</c:v>
                </c:pt>
                <c:pt idx="6769">
                  <c:v>67.678204458352411</c:v>
                </c:pt>
                <c:pt idx="6770">
                  <c:v>67.688202458346495</c:v>
                </c:pt>
                <c:pt idx="6771">
                  <c:v>67.698201458348194</c:v>
                </c:pt>
                <c:pt idx="6772">
                  <c:v>67.708200458349893</c:v>
                </c:pt>
                <c:pt idx="6773">
                  <c:v>67.718198458343977</c:v>
                </c:pt>
                <c:pt idx="6774">
                  <c:v>67.728197458345676</c:v>
                </c:pt>
                <c:pt idx="6775">
                  <c:v>67.738196458347375</c:v>
                </c:pt>
                <c:pt idx="6776">
                  <c:v>67.748194458341459</c:v>
                </c:pt>
                <c:pt idx="6777">
                  <c:v>67.758193458343158</c:v>
                </c:pt>
                <c:pt idx="6778">
                  <c:v>67.768192458344856</c:v>
                </c:pt>
                <c:pt idx="6779">
                  <c:v>67.778190458338941</c:v>
                </c:pt>
                <c:pt idx="6780">
                  <c:v>67.788189458340639</c:v>
                </c:pt>
                <c:pt idx="6781">
                  <c:v>67.798188458342338</c:v>
                </c:pt>
                <c:pt idx="6782">
                  <c:v>67.808186458336422</c:v>
                </c:pt>
                <c:pt idx="6783">
                  <c:v>67.818185458338121</c:v>
                </c:pt>
                <c:pt idx="6784">
                  <c:v>67.82818445833982</c:v>
                </c:pt>
                <c:pt idx="6785">
                  <c:v>67.838182458333904</c:v>
                </c:pt>
                <c:pt idx="6786">
                  <c:v>67.848181458335603</c:v>
                </c:pt>
                <c:pt idx="6787">
                  <c:v>67.858180458337301</c:v>
                </c:pt>
                <c:pt idx="6788">
                  <c:v>67.868178208358586</c:v>
                </c:pt>
                <c:pt idx="6789">
                  <c:v>67.878177208360285</c:v>
                </c:pt>
                <c:pt idx="6790">
                  <c:v>67.888176208361983</c:v>
                </c:pt>
                <c:pt idx="6791">
                  <c:v>67.898174208356068</c:v>
                </c:pt>
                <c:pt idx="6792">
                  <c:v>67.908173208357766</c:v>
                </c:pt>
                <c:pt idx="6793">
                  <c:v>67.918172208359465</c:v>
                </c:pt>
                <c:pt idx="6794">
                  <c:v>67.928170208353549</c:v>
                </c:pt>
                <c:pt idx="6795">
                  <c:v>67.938169208355248</c:v>
                </c:pt>
                <c:pt idx="6796">
                  <c:v>67.948168208356947</c:v>
                </c:pt>
                <c:pt idx="6797">
                  <c:v>67.958166208351031</c:v>
                </c:pt>
                <c:pt idx="6798">
                  <c:v>67.96816520835273</c:v>
                </c:pt>
                <c:pt idx="6799">
                  <c:v>67.978164208354428</c:v>
                </c:pt>
                <c:pt idx="6800">
                  <c:v>67.988162208348513</c:v>
                </c:pt>
                <c:pt idx="6801">
                  <c:v>67.998161208350211</c:v>
                </c:pt>
                <c:pt idx="6802">
                  <c:v>68.00816020835191</c:v>
                </c:pt>
                <c:pt idx="6803">
                  <c:v>68.018158208345994</c:v>
                </c:pt>
                <c:pt idx="6804">
                  <c:v>68.028157208347693</c:v>
                </c:pt>
                <c:pt idx="6805">
                  <c:v>68.038156208349392</c:v>
                </c:pt>
                <c:pt idx="6806">
                  <c:v>68.048154208343476</c:v>
                </c:pt>
                <c:pt idx="6807">
                  <c:v>68.058153208345175</c:v>
                </c:pt>
                <c:pt idx="6808">
                  <c:v>68.068152208346874</c:v>
                </c:pt>
                <c:pt idx="6809">
                  <c:v>68.078150208340958</c:v>
                </c:pt>
                <c:pt idx="6810">
                  <c:v>68.088149208342656</c:v>
                </c:pt>
                <c:pt idx="6811">
                  <c:v>68.098147208336741</c:v>
                </c:pt>
                <c:pt idx="6812">
                  <c:v>68.108146208338439</c:v>
                </c:pt>
                <c:pt idx="6813">
                  <c:v>68.118145208340138</c:v>
                </c:pt>
                <c:pt idx="6814">
                  <c:v>68.128144208341837</c:v>
                </c:pt>
                <c:pt idx="6815">
                  <c:v>68.138142208335921</c:v>
                </c:pt>
                <c:pt idx="6816">
                  <c:v>68.14814120833762</c:v>
                </c:pt>
                <c:pt idx="6817">
                  <c:v>68.158140208339319</c:v>
                </c:pt>
                <c:pt idx="6818">
                  <c:v>68.168138208333403</c:v>
                </c:pt>
                <c:pt idx="6819">
                  <c:v>68.178137208335102</c:v>
                </c:pt>
                <c:pt idx="6820">
                  <c:v>68.1881362083368</c:v>
                </c:pt>
                <c:pt idx="6821">
                  <c:v>68.198134208359988</c:v>
                </c:pt>
                <c:pt idx="6822">
                  <c:v>68.208133208361687</c:v>
                </c:pt>
                <c:pt idx="6823">
                  <c:v>68.218132208334282</c:v>
                </c:pt>
                <c:pt idx="6824">
                  <c:v>68.22813020835747</c:v>
                </c:pt>
                <c:pt idx="6825">
                  <c:v>68.238129208359169</c:v>
                </c:pt>
                <c:pt idx="6826">
                  <c:v>68.248128208360868</c:v>
                </c:pt>
                <c:pt idx="6827">
                  <c:v>68.258126208354952</c:v>
                </c:pt>
                <c:pt idx="6828">
                  <c:v>68.268125208356651</c:v>
                </c:pt>
                <c:pt idx="6829">
                  <c:v>68.278124208358349</c:v>
                </c:pt>
                <c:pt idx="6830">
                  <c:v>68.288122208352434</c:v>
                </c:pt>
                <c:pt idx="6831">
                  <c:v>68.298121208354132</c:v>
                </c:pt>
                <c:pt idx="6832">
                  <c:v>68.308120208355831</c:v>
                </c:pt>
                <c:pt idx="6833">
                  <c:v>68.318118208349915</c:v>
                </c:pt>
                <c:pt idx="6834">
                  <c:v>68.328117208351614</c:v>
                </c:pt>
                <c:pt idx="6835">
                  <c:v>68.338116208353313</c:v>
                </c:pt>
                <c:pt idx="6836">
                  <c:v>68.348114208347397</c:v>
                </c:pt>
                <c:pt idx="6837">
                  <c:v>68.358113208349096</c:v>
                </c:pt>
                <c:pt idx="6838">
                  <c:v>68.368112208350794</c:v>
                </c:pt>
                <c:pt idx="6839">
                  <c:v>68.378110208344879</c:v>
                </c:pt>
                <c:pt idx="6840">
                  <c:v>68.388109208346577</c:v>
                </c:pt>
                <c:pt idx="6841">
                  <c:v>68.398108208348276</c:v>
                </c:pt>
                <c:pt idx="6842">
                  <c:v>68.40810620834236</c:v>
                </c:pt>
                <c:pt idx="6843">
                  <c:v>68.418105208344059</c:v>
                </c:pt>
                <c:pt idx="6844">
                  <c:v>68.428104208345758</c:v>
                </c:pt>
                <c:pt idx="6845">
                  <c:v>68.438102208339842</c:v>
                </c:pt>
                <c:pt idx="6846">
                  <c:v>68.448101208341541</c:v>
                </c:pt>
                <c:pt idx="6847">
                  <c:v>68.45810020834324</c:v>
                </c:pt>
                <c:pt idx="6848">
                  <c:v>68.468098208337324</c:v>
                </c:pt>
                <c:pt idx="6849">
                  <c:v>68.478097208339022</c:v>
                </c:pt>
                <c:pt idx="6850">
                  <c:v>68.488096208340721</c:v>
                </c:pt>
                <c:pt idx="6851">
                  <c:v>68.498094208334805</c:v>
                </c:pt>
                <c:pt idx="6852">
                  <c:v>68.508093208336504</c:v>
                </c:pt>
                <c:pt idx="6853">
                  <c:v>68.518092208338203</c:v>
                </c:pt>
                <c:pt idx="6854">
                  <c:v>68.528090208361391</c:v>
                </c:pt>
                <c:pt idx="6855">
                  <c:v>68.538089208333986</c:v>
                </c:pt>
                <c:pt idx="6856">
                  <c:v>68.548088208335685</c:v>
                </c:pt>
                <c:pt idx="6857">
                  <c:v>68.558086208358873</c:v>
                </c:pt>
                <c:pt idx="6858">
                  <c:v>68.568085208360571</c:v>
                </c:pt>
                <c:pt idx="6859">
                  <c:v>68.578084208333166</c:v>
                </c:pt>
                <c:pt idx="6860">
                  <c:v>68.588082208356354</c:v>
                </c:pt>
                <c:pt idx="6861">
                  <c:v>68.598081208358053</c:v>
                </c:pt>
                <c:pt idx="6862">
                  <c:v>68.608080208359752</c:v>
                </c:pt>
                <c:pt idx="6863">
                  <c:v>68.618078208353836</c:v>
                </c:pt>
                <c:pt idx="6864">
                  <c:v>68.628077208355535</c:v>
                </c:pt>
                <c:pt idx="6865">
                  <c:v>68.638076208357234</c:v>
                </c:pt>
                <c:pt idx="6866">
                  <c:v>68.648074208351318</c:v>
                </c:pt>
                <c:pt idx="6867">
                  <c:v>68.658073208353017</c:v>
                </c:pt>
                <c:pt idx="6868">
                  <c:v>68.668072208354715</c:v>
                </c:pt>
                <c:pt idx="6869">
                  <c:v>68.678070208348799</c:v>
                </c:pt>
                <c:pt idx="6870">
                  <c:v>68.688069208350498</c:v>
                </c:pt>
                <c:pt idx="6871">
                  <c:v>68.698067208344582</c:v>
                </c:pt>
                <c:pt idx="6872">
                  <c:v>68.708066208346281</c:v>
                </c:pt>
                <c:pt idx="6873">
                  <c:v>68.71806520834798</c:v>
                </c:pt>
                <c:pt idx="6874">
                  <c:v>68.728063208342064</c:v>
                </c:pt>
                <c:pt idx="6875">
                  <c:v>68.738062208343763</c:v>
                </c:pt>
                <c:pt idx="6876">
                  <c:v>68.748061208345462</c:v>
                </c:pt>
                <c:pt idx="6877">
                  <c:v>68.75806020834716</c:v>
                </c:pt>
                <c:pt idx="6878">
                  <c:v>68.768058208341245</c:v>
                </c:pt>
                <c:pt idx="6879">
                  <c:v>68.778057208342943</c:v>
                </c:pt>
                <c:pt idx="6880">
                  <c:v>68.788056208344642</c:v>
                </c:pt>
                <c:pt idx="6881">
                  <c:v>68.798054208338726</c:v>
                </c:pt>
                <c:pt idx="6882">
                  <c:v>68.808053208340425</c:v>
                </c:pt>
                <c:pt idx="6883">
                  <c:v>68.818052208342124</c:v>
                </c:pt>
                <c:pt idx="6884">
                  <c:v>68.828050208336208</c:v>
                </c:pt>
                <c:pt idx="6885">
                  <c:v>68.838049208337907</c:v>
                </c:pt>
                <c:pt idx="6886">
                  <c:v>68.848048208339605</c:v>
                </c:pt>
                <c:pt idx="6887">
                  <c:v>68.85804620833369</c:v>
                </c:pt>
                <c:pt idx="6888">
                  <c:v>68.86804500001017</c:v>
                </c:pt>
                <c:pt idx="6889">
                  <c:v>68.878044000011869</c:v>
                </c:pt>
                <c:pt idx="6890">
                  <c:v>68.888042000005953</c:v>
                </c:pt>
                <c:pt idx="6891">
                  <c:v>68.898041000007652</c:v>
                </c:pt>
                <c:pt idx="6892">
                  <c:v>68.90804000000935</c:v>
                </c:pt>
                <c:pt idx="6893">
                  <c:v>68.918038000003435</c:v>
                </c:pt>
                <c:pt idx="6894">
                  <c:v>68.928037000005133</c:v>
                </c:pt>
                <c:pt idx="6895">
                  <c:v>68.938036000006832</c:v>
                </c:pt>
                <c:pt idx="6896">
                  <c:v>68.948034000000916</c:v>
                </c:pt>
                <c:pt idx="6897">
                  <c:v>68.958033000002615</c:v>
                </c:pt>
                <c:pt idx="6898">
                  <c:v>68.968032000004314</c:v>
                </c:pt>
                <c:pt idx="6899">
                  <c:v>68.978030000027502</c:v>
                </c:pt>
                <c:pt idx="6900">
                  <c:v>68.988029000000097</c:v>
                </c:pt>
                <c:pt idx="6901">
                  <c:v>68.998028000001796</c:v>
                </c:pt>
                <c:pt idx="6902">
                  <c:v>69.008026000024984</c:v>
                </c:pt>
                <c:pt idx="6903">
                  <c:v>69.018025000026682</c:v>
                </c:pt>
                <c:pt idx="6904">
                  <c:v>69.028024000028381</c:v>
                </c:pt>
                <c:pt idx="6905">
                  <c:v>69.038022000022465</c:v>
                </c:pt>
                <c:pt idx="6906">
                  <c:v>69.048021000024164</c:v>
                </c:pt>
                <c:pt idx="6907">
                  <c:v>69.058020000025863</c:v>
                </c:pt>
                <c:pt idx="6908">
                  <c:v>69.068018000019947</c:v>
                </c:pt>
                <c:pt idx="6909">
                  <c:v>69.078017000021646</c:v>
                </c:pt>
                <c:pt idx="6910">
                  <c:v>69.088016000023345</c:v>
                </c:pt>
                <c:pt idx="6911">
                  <c:v>69.098014000017429</c:v>
                </c:pt>
                <c:pt idx="6912">
                  <c:v>69.108013000019128</c:v>
                </c:pt>
                <c:pt idx="6913">
                  <c:v>69.118012000020826</c:v>
                </c:pt>
                <c:pt idx="6914">
                  <c:v>69.12801000001491</c:v>
                </c:pt>
                <c:pt idx="6915">
                  <c:v>69.138009000016609</c:v>
                </c:pt>
                <c:pt idx="6916">
                  <c:v>69.148008000018308</c:v>
                </c:pt>
                <c:pt idx="6917">
                  <c:v>69.158006000012392</c:v>
                </c:pt>
                <c:pt idx="6918">
                  <c:v>69.168005000014091</c:v>
                </c:pt>
                <c:pt idx="6919">
                  <c:v>69.17800400001579</c:v>
                </c:pt>
                <c:pt idx="6920">
                  <c:v>69.188002000009874</c:v>
                </c:pt>
                <c:pt idx="6921">
                  <c:v>69.198001000011573</c:v>
                </c:pt>
                <c:pt idx="6922">
                  <c:v>69.208000000013271</c:v>
                </c:pt>
                <c:pt idx="6923">
                  <c:v>69.217998000007356</c:v>
                </c:pt>
                <c:pt idx="6924">
                  <c:v>69.227997000009054</c:v>
                </c:pt>
                <c:pt idx="6925">
                  <c:v>69.237996000010753</c:v>
                </c:pt>
                <c:pt idx="6926">
                  <c:v>69.247994000004837</c:v>
                </c:pt>
                <c:pt idx="6927">
                  <c:v>69.257993000006536</c:v>
                </c:pt>
                <c:pt idx="6928">
                  <c:v>69.267992000008235</c:v>
                </c:pt>
                <c:pt idx="6929">
                  <c:v>69.277990000002319</c:v>
                </c:pt>
                <c:pt idx="6930">
                  <c:v>69.287989000004018</c:v>
                </c:pt>
                <c:pt idx="6931">
                  <c:v>69.297988000005716</c:v>
                </c:pt>
                <c:pt idx="6932">
                  <c:v>69.307986000028905</c:v>
                </c:pt>
                <c:pt idx="6933">
                  <c:v>69.317985000001499</c:v>
                </c:pt>
                <c:pt idx="6934">
                  <c:v>69.327984000003198</c:v>
                </c:pt>
                <c:pt idx="6935">
                  <c:v>69.337982000026386</c:v>
                </c:pt>
                <c:pt idx="6936">
                  <c:v>69.347981000028085</c:v>
                </c:pt>
                <c:pt idx="6937">
                  <c:v>69.35798000000068</c:v>
                </c:pt>
                <c:pt idx="6938">
                  <c:v>69.367978000023868</c:v>
                </c:pt>
                <c:pt idx="6939">
                  <c:v>69.377977000025567</c:v>
                </c:pt>
                <c:pt idx="6940">
                  <c:v>69.387976000027265</c:v>
                </c:pt>
                <c:pt idx="6941">
                  <c:v>69.39797400002135</c:v>
                </c:pt>
                <c:pt idx="6942">
                  <c:v>69.407973000023048</c:v>
                </c:pt>
                <c:pt idx="6943">
                  <c:v>69.417972000024747</c:v>
                </c:pt>
                <c:pt idx="6944">
                  <c:v>69.427970000018831</c:v>
                </c:pt>
                <c:pt idx="6945">
                  <c:v>69.43796900002053</c:v>
                </c:pt>
                <c:pt idx="6946">
                  <c:v>69.447968000022229</c:v>
                </c:pt>
                <c:pt idx="6947">
                  <c:v>69.457966000016313</c:v>
                </c:pt>
                <c:pt idx="6948">
                  <c:v>69.467965000018012</c:v>
                </c:pt>
                <c:pt idx="6949">
                  <c:v>69.477964000019711</c:v>
                </c:pt>
                <c:pt idx="6950">
                  <c:v>69.487962000013795</c:v>
                </c:pt>
                <c:pt idx="6951">
                  <c:v>69.497961000015493</c:v>
                </c:pt>
                <c:pt idx="6952">
                  <c:v>69.507960000017192</c:v>
                </c:pt>
                <c:pt idx="6953">
                  <c:v>69.517958000011276</c:v>
                </c:pt>
                <c:pt idx="6954">
                  <c:v>69.527957000012975</c:v>
                </c:pt>
                <c:pt idx="6955">
                  <c:v>69.537956000014674</c:v>
                </c:pt>
                <c:pt idx="6956">
                  <c:v>69.547954000008758</c:v>
                </c:pt>
                <c:pt idx="6957">
                  <c:v>69.557953000010457</c:v>
                </c:pt>
                <c:pt idx="6958">
                  <c:v>69.567952000012156</c:v>
                </c:pt>
                <c:pt idx="6959">
                  <c:v>69.57795000000624</c:v>
                </c:pt>
                <c:pt idx="6960">
                  <c:v>69.587949000007939</c:v>
                </c:pt>
                <c:pt idx="6961">
                  <c:v>69.597948000009637</c:v>
                </c:pt>
                <c:pt idx="6962">
                  <c:v>69.607946000003722</c:v>
                </c:pt>
                <c:pt idx="6963">
                  <c:v>69.61794500000542</c:v>
                </c:pt>
                <c:pt idx="6964">
                  <c:v>69.627944000007119</c:v>
                </c:pt>
                <c:pt idx="6965">
                  <c:v>69.637942000001203</c:v>
                </c:pt>
                <c:pt idx="6966">
                  <c:v>69.647941000002902</c:v>
                </c:pt>
                <c:pt idx="6967">
                  <c:v>69.657940000004601</c:v>
                </c:pt>
                <c:pt idx="6968">
                  <c:v>69.667938000027789</c:v>
                </c:pt>
                <c:pt idx="6969">
                  <c:v>69.677937000000384</c:v>
                </c:pt>
                <c:pt idx="6970">
                  <c:v>69.687936000002082</c:v>
                </c:pt>
                <c:pt idx="6971">
                  <c:v>69.697934000025271</c:v>
                </c:pt>
                <c:pt idx="6972">
                  <c:v>69.707933000026969</c:v>
                </c:pt>
                <c:pt idx="6973">
                  <c:v>69.717932000028668</c:v>
                </c:pt>
                <c:pt idx="6974">
                  <c:v>69.727930000022752</c:v>
                </c:pt>
                <c:pt idx="6975">
                  <c:v>69.737929000024451</c:v>
                </c:pt>
                <c:pt idx="6976">
                  <c:v>69.74792800002615</c:v>
                </c:pt>
                <c:pt idx="6977">
                  <c:v>69.757926000020234</c:v>
                </c:pt>
                <c:pt idx="6978">
                  <c:v>69.767925000021933</c:v>
                </c:pt>
                <c:pt idx="6979">
                  <c:v>69.777924000023631</c:v>
                </c:pt>
                <c:pt idx="6980">
                  <c:v>69.787922000017716</c:v>
                </c:pt>
                <c:pt idx="6981">
                  <c:v>69.797921000019414</c:v>
                </c:pt>
                <c:pt idx="6982">
                  <c:v>69.807920000021113</c:v>
                </c:pt>
                <c:pt idx="6983">
                  <c:v>69.817918000015197</c:v>
                </c:pt>
                <c:pt idx="6984">
                  <c:v>69.827917000016896</c:v>
                </c:pt>
                <c:pt idx="6985">
                  <c:v>69.837916000018595</c:v>
                </c:pt>
                <c:pt idx="6986">
                  <c:v>69.847914000012679</c:v>
                </c:pt>
                <c:pt idx="6987">
                  <c:v>69.857913000014378</c:v>
                </c:pt>
                <c:pt idx="6988">
                  <c:v>69.86791225001798</c:v>
                </c:pt>
                <c:pt idx="6989">
                  <c:v>69.877910250012064</c:v>
                </c:pt>
                <c:pt idx="6990">
                  <c:v>69.887909250013763</c:v>
                </c:pt>
                <c:pt idx="6991">
                  <c:v>69.897908250015462</c:v>
                </c:pt>
                <c:pt idx="6992">
                  <c:v>69.907906250009546</c:v>
                </c:pt>
                <c:pt idx="6993">
                  <c:v>69.917905250011245</c:v>
                </c:pt>
                <c:pt idx="6994">
                  <c:v>69.927904250012944</c:v>
                </c:pt>
                <c:pt idx="6995">
                  <c:v>69.937902250007028</c:v>
                </c:pt>
                <c:pt idx="6996">
                  <c:v>69.947901250008726</c:v>
                </c:pt>
                <c:pt idx="6997">
                  <c:v>69.957900250010425</c:v>
                </c:pt>
                <c:pt idx="6998">
                  <c:v>69.967898250004509</c:v>
                </c:pt>
                <c:pt idx="6999">
                  <c:v>69.977897250006208</c:v>
                </c:pt>
                <c:pt idx="7000">
                  <c:v>69.987896250007907</c:v>
                </c:pt>
                <c:pt idx="7001">
                  <c:v>69.997894250001991</c:v>
                </c:pt>
              </c:numCache>
            </c:numRef>
          </c:xVal>
          <c:yVal>
            <c:numRef>
              <c:f>'Combined Data'!$F$2:$F$7003</c:f>
              <c:numCache>
                <c:formatCode>General</c:formatCode>
                <c:ptCount val="7002"/>
                <c:pt idx="0">
                  <c:v>-1.095450270920992E-2</c:v>
                </c:pt>
                <c:pt idx="1">
                  <c:v>-2.9199460074305537E-2</c:v>
                </c:pt>
                <c:pt idx="2">
                  <c:v>-3.0189649499952793E-2</c:v>
                </c:pt>
                <c:pt idx="3">
                  <c:v>-3.4609742537140845E-2</c:v>
                </c:pt>
                <c:pt idx="4">
                  <c:v>-2.3059445098042489E-2</c:v>
                </c:pt>
                <c:pt idx="5">
                  <c:v>-7.7547966688871388E-3</c:v>
                </c:pt>
                <c:pt idx="6">
                  <c:v>9.8283655196428309E-3</c:v>
                </c:pt>
                <c:pt idx="7">
                  <c:v>-3.5708507448434831E-2</c:v>
                </c:pt>
                <c:pt idx="8">
                  <c:v>-8.9486921243369585E-2</c:v>
                </c:pt>
                <c:pt idx="9">
                  <c:v>-5.5929312072694304E-2</c:v>
                </c:pt>
                <c:pt idx="10">
                  <c:v>-4.5812569186091424E-2</c:v>
                </c:pt>
                <c:pt idx="11">
                  <c:v>-5.6968289203941827E-2</c:v>
                </c:pt>
                <c:pt idx="12">
                  <c:v>-7.4741595536470418E-2</c:v>
                </c:pt>
                <c:pt idx="13">
                  <c:v>-4.8211352862417699E-2</c:v>
                </c:pt>
                <c:pt idx="14">
                  <c:v>-2.1007474400103095E-2</c:v>
                </c:pt>
                <c:pt idx="15">
                  <c:v>3.3638520017266277E-2</c:v>
                </c:pt>
                <c:pt idx="16">
                  <c:v>6.2080144397914414E-2</c:v>
                </c:pt>
                <c:pt idx="17">
                  <c:v>8.8639074973762041E-2</c:v>
                </c:pt>
                <c:pt idx="18">
                  <c:v>0.1118007367104292</c:v>
                </c:pt>
                <c:pt idx="19">
                  <c:v>0.13386407207697631</c:v>
                </c:pt>
                <c:pt idx="20">
                  <c:v>0.11276333458721638</c:v>
                </c:pt>
                <c:pt idx="21">
                  <c:v>0.10712431635707617</c:v>
                </c:pt>
                <c:pt idx="22">
                  <c:v>0.10038920100778342</c:v>
                </c:pt>
                <c:pt idx="23">
                  <c:v>5.3057050108909612E-2</c:v>
                </c:pt>
                <c:pt idx="24">
                  <c:v>1.2795060016214848E-2</c:v>
                </c:pt>
                <c:pt idx="25">
                  <c:v>-1.9349532946944237E-2</c:v>
                </c:pt>
                <c:pt idx="26">
                  <c:v>-6.9552575368434191E-2</c:v>
                </c:pt>
                <c:pt idx="27">
                  <c:v>-0.11635098511353135</c:v>
                </c:pt>
                <c:pt idx="28">
                  <c:v>-0.15942872017621995</c:v>
                </c:pt>
                <c:pt idx="29">
                  <c:v>-0.17461799573153258</c:v>
                </c:pt>
                <c:pt idx="30">
                  <c:v>-0.15484099477529525</c:v>
                </c:pt>
                <c:pt idx="31">
                  <c:v>-0.13261295065283776</c:v>
                </c:pt>
                <c:pt idx="32">
                  <c:v>-0.10030339311808348</c:v>
                </c:pt>
                <c:pt idx="33">
                  <c:v>-6.6269784048199651E-2</c:v>
                </c:pt>
                <c:pt idx="34">
                  <c:v>1.5305781327188015E-2</c:v>
                </c:pt>
                <c:pt idx="35">
                  <c:v>5.825639426708222E-2</c:v>
                </c:pt>
                <c:pt idx="36">
                  <c:v>7.9351540356874473E-2</c:v>
                </c:pt>
                <c:pt idx="37">
                  <c:v>9.0571616291999821E-2</c:v>
                </c:pt>
                <c:pt idx="38">
                  <c:v>6.9656929895281799E-2</c:v>
                </c:pt>
                <c:pt idx="39">
                  <c:v>6.4503413289785386E-2</c:v>
                </c:pt>
                <c:pt idx="40">
                  <c:v>4.400870315730572E-2</c:v>
                </c:pt>
                <c:pt idx="41">
                  <c:v>1.2190859913825989E-2</c:v>
                </c:pt>
                <c:pt idx="42">
                  <c:v>1.2537380531430244E-2</c:v>
                </c:pt>
                <c:pt idx="43">
                  <c:v>1.3175750300288201E-2</c:v>
                </c:pt>
                <c:pt idx="44">
                  <c:v>1.7649893537163737E-2</c:v>
                </c:pt>
                <c:pt idx="45">
                  <c:v>3.1840428113937377E-2</c:v>
                </c:pt>
                <c:pt idx="46">
                  <c:v>4.166195970028639E-2</c:v>
                </c:pt>
                <c:pt idx="47">
                  <c:v>5.5445418432354933E-2</c:v>
                </c:pt>
                <c:pt idx="48">
                  <c:v>3.8414927758276464E-2</c:v>
                </c:pt>
                <c:pt idx="49">
                  <c:v>2.1990245170891286E-2</c:v>
                </c:pt>
                <c:pt idx="50">
                  <c:v>-2.3040953278541565E-3</c:v>
                </c:pt>
                <c:pt idx="51">
                  <c:v>-3.612811826169491E-3</c:v>
                </c:pt>
                <c:pt idx="52">
                  <c:v>-2.7800513729453087E-2</c:v>
                </c:pt>
                <c:pt idx="53">
                  <c:v>-4.1037623248994355E-2</c:v>
                </c:pt>
                <c:pt idx="54">
                  <c:v>-8.1060681492090229E-3</c:v>
                </c:pt>
                <c:pt idx="55">
                  <c:v>3.6405641734600071E-2</c:v>
                </c:pt>
                <c:pt idx="56">
                  <c:v>5.2983704097568994E-2</c:v>
                </c:pt>
                <c:pt idx="57">
                  <c:v>5.8757464103400707E-2</c:v>
                </c:pt>
                <c:pt idx="58">
                  <c:v>6.8469835482537753E-2</c:v>
                </c:pt>
                <c:pt idx="59">
                  <c:v>6.3750547729432588E-2</c:v>
                </c:pt>
                <c:pt idx="60">
                  <c:v>4.9449464231729509E-2</c:v>
                </c:pt>
                <c:pt idx="61">
                  <c:v>4.5464294403791433E-2</c:v>
                </c:pt>
                <c:pt idx="62">
                  <c:v>3.2254520617425446E-2</c:v>
                </c:pt>
                <c:pt idx="63">
                  <c:v>-7.6368290930986407E-4</c:v>
                </c:pt>
                <c:pt idx="64">
                  <c:v>-1.6018118374049664E-2</c:v>
                </c:pt>
                <c:pt idx="65">
                  <c:v>-1.3917323425412178E-2</c:v>
                </c:pt>
                <c:pt idx="66">
                  <c:v>-7.9674160480499266E-3</c:v>
                </c:pt>
                <c:pt idx="67">
                  <c:v>2.1177884191274645E-4</c:v>
                </c:pt>
                <c:pt idx="68">
                  <c:v>-5.3996843844652176E-3</c:v>
                </c:pt>
                <c:pt idx="69">
                  <c:v>-5.9840770438313491E-3</c:v>
                </c:pt>
                <c:pt idx="70">
                  <c:v>1.8276203423738481E-4</c:v>
                </c:pt>
                <c:pt idx="71">
                  <c:v>7.1643009781837469E-3</c:v>
                </c:pt>
                <c:pt idx="72">
                  <c:v>-8.7631124630570423E-3</c:v>
                </c:pt>
                <c:pt idx="73">
                  <c:v>-1.5128720328211786E-2</c:v>
                </c:pt>
                <c:pt idx="74">
                  <c:v>-2.6529438681900504E-2</c:v>
                </c:pt>
                <c:pt idx="75">
                  <c:v>-9.4420838356018069E-3</c:v>
                </c:pt>
                <c:pt idx="76">
                  <c:v>4.880743995308876E-3</c:v>
                </c:pt>
                <c:pt idx="77">
                  <c:v>1.0081769227981568E-2</c:v>
                </c:pt>
                <c:pt idx="78">
                  <c:v>2.283089205622673E-2</c:v>
                </c:pt>
                <c:pt idx="79">
                  <c:v>3.5463545657694343E-2</c:v>
                </c:pt>
                <c:pt idx="80">
                  <c:v>6.3856747783720497E-2</c:v>
                </c:pt>
                <c:pt idx="81">
                  <c:v>7.9077452123165137E-2</c:v>
                </c:pt>
                <c:pt idx="82">
                  <c:v>7.3748957589268693E-2</c:v>
                </c:pt>
                <c:pt idx="83">
                  <c:v>8.4471398927271374E-2</c:v>
                </c:pt>
                <c:pt idx="84">
                  <c:v>7.6850174590945244E-2</c:v>
                </c:pt>
                <c:pt idx="85">
                  <c:v>5.2691526040434838E-2</c:v>
                </c:pt>
                <c:pt idx="86">
                  <c:v>4.4122541137039666E-2</c:v>
                </c:pt>
                <c:pt idx="87">
                  <c:v>2.0810532867908477E-2</c:v>
                </c:pt>
                <c:pt idx="88">
                  <c:v>4.1025526821613315E-3</c:v>
                </c:pt>
                <c:pt idx="89">
                  <c:v>-7.2765309736132627E-3</c:v>
                </c:pt>
                <c:pt idx="90">
                  <c:v>-1.851875323802233E-2</c:v>
                </c:pt>
                <c:pt idx="91">
                  <c:v>-2.0940048694610598E-2</c:v>
                </c:pt>
                <c:pt idx="92">
                  <c:v>-1.7153136022388937E-2</c:v>
                </c:pt>
                <c:pt idx="93">
                  <c:v>-1.2933565936982633E-2</c:v>
                </c:pt>
                <c:pt idx="94">
                  <c:v>1.3330080248415472E-2</c:v>
                </c:pt>
                <c:pt idx="95">
                  <c:v>1.864998668432236E-2</c:v>
                </c:pt>
                <c:pt idx="96">
                  <c:v>2.1941603645682334E-2</c:v>
                </c:pt>
                <c:pt idx="97">
                  <c:v>2.3863510340452195E-2</c:v>
                </c:pt>
                <c:pt idx="98">
                  <c:v>2.893991678953171E-2</c:v>
                </c:pt>
                <c:pt idx="99">
                  <c:v>2.631605185568333E-2</c:v>
                </c:pt>
                <c:pt idx="100">
                  <c:v>1.3591596968472005E-2</c:v>
                </c:pt>
                <c:pt idx="101">
                  <c:v>-5.1633472368121146E-3</c:v>
                </c:pt>
                <c:pt idx="102">
                  <c:v>-1.5160733833909035E-2</c:v>
                </c:pt>
                <c:pt idx="103">
                  <c:v>-2.2659203186631203E-2</c:v>
                </c:pt>
                <c:pt idx="104">
                  <c:v>-2.2756266966462137E-2</c:v>
                </c:pt>
                <c:pt idx="105">
                  <c:v>3.8229826837778095E-3</c:v>
                </c:pt>
                <c:pt idx="106">
                  <c:v>2.9482136406004431E-2</c:v>
                </c:pt>
                <c:pt idx="107">
                  <c:v>3.4313032887876037E-2</c:v>
                </c:pt>
                <c:pt idx="108">
                  <c:v>4.6668053381145005E-2</c:v>
                </c:pt>
                <c:pt idx="109">
                  <c:v>7.1314323171973226E-2</c:v>
                </c:pt>
                <c:pt idx="110">
                  <c:v>7.8272729068994532E-2</c:v>
                </c:pt>
                <c:pt idx="111">
                  <c:v>7.6961564049124728E-2</c:v>
                </c:pt>
                <c:pt idx="112">
                  <c:v>6.4461678788065913E-2</c:v>
                </c:pt>
                <c:pt idx="113">
                  <c:v>4.3917742408812049E-2</c:v>
                </c:pt>
                <c:pt idx="114">
                  <c:v>5.5386215373873712E-2</c:v>
                </c:pt>
                <c:pt idx="115">
                  <c:v>4.3408011384308338E-2</c:v>
                </c:pt>
                <c:pt idx="116">
                  <c:v>2.666896786540747E-2</c:v>
                </c:pt>
                <c:pt idx="117">
                  <c:v>1.164790939539671E-2</c:v>
                </c:pt>
                <c:pt idx="118">
                  <c:v>-1.8579893186688425E-2</c:v>
                </c:pt>
                <c:pt idx="119">
                  <c:v>-3.1939940415322783E-2</c:v>
                </c:pt>
                <c:pt idx="120">
                  <c:v>-4.7537241987884046E-2</c:v>
                </c:pt>
                <c:pt idx="121">
                  <c:v>-5.8953345827758317E-2</c:v>
                </c:pt>
                <c:pt idx="122">
                  <c:v>-5.5671120956540109E-2</c:v>
                </c:pt>
                <c:pt idx="123">
                  <c:v>-4.9659963995218277E-2</c:v>
                </c:pt>
                <c:pt idx="124">
                  <c:v>-2.1619385518133642E-2</c:v>
                </c:pt>
                <c:pt idx="125">
                  <c:v>6.8461028113961219E-3</c:v>
                </c:pt>
                <c:pt idx="126">
                  <c:v>1.0042446702718736E-2</c:v>
                </c:pt>
                <c:pt idx="127">
                  <c:v>1.4794917404651643E-2</c:v>
                </c:pt>
                <c:pt idx="128">
                  <c:v>1.5045580230653288E-2</c:v>
                </c:pt>
                <c:pt idx="129">
                  <c:v>3.379168052226305E-2</c:v>
                </c:pt>
                <c:pt idx="130">
                  <c:v>2.2992421388626099E-2</c:v>
                </c:pt>
                <c:pt idx="131">
                  <c:v>-1.0147550404071809E-2</c:v>
                </c:pt>
                <c:pt idx="132">
                  <c:v>-4.6656103134155275E-2</c:v>
                </c:pt>
                <c:pt idx="133">
                  <c:v>-5.5813135206699373E-2</c:v>
                </c:pt>
                <c:pt idx="134">
                  <c:v>-5.2478285394608977E-2</c:v>
                </c:pt>
                <c:pt idx="135">
                  <c:v>-5.5126781724393371E-2</c:v>
                </c:pt>
                <c:pt idx="136">
                  <c:v>-3.5346784070134162E-2</c:v>
                </c:pt>
                <c:pt idx="137">
                  <c:v>-6.4979376643896107E-3</c:v>
                </c:pt>
                <c:pt idx="138">
                  <c:v>2.7458963245153428E-2</c:v>
                </c:pt>
                <c:pt idx="139">
                  <c:v>3.2270856276154516E-2</c:v>
                </c:pt>
                <c:pt idx="140">
                  <c:v>4.0331096872687343E-2</c:v>
                </c:pt>
                <c:pt idx="141">
                  <c:v>6.8251624703407288E-2</c:v>
                </c:pt>
                <c:pt idx="142">
                  <c:v>4.5111232213675981E-2</c:v>
                </c:pt>
                <c:pt idx="143">
                  <c:v>1.2609922550618649E-2</c:v>
                </c:pt>
                <c:pt idx="144">
                  <c:v>-7.7602418884634974E-3</c:v>
                </c:pt>
                <c:pt idx="145">
                  <c:v>-1.9685418941080571E-2</c:v>
                </c:pt>
                <c:pt idx="146">
                  <c:v>-4.4390526339411734E-2</c:v>
                </c:pt>
                <c:pt idx="147">
                  <c:v>-6.0604672618210322E-2</c:v>
                </c:pt>
                <c:pt idx="148">
                  <c:v>-5.8958352506160737E-2</c:v>
                </c:pt>
                <c:pt idx="149">
                  <c:v>-7.4210266359150415E-2</c:v>
                </c:pt>
                <c:pt idx="150">
                  <c:v>-9.1034094505012042E-2</c:v>
                </c:pt>
                <c:pt idx="151">
                  <c:v>-0.10222318019717933</c:v>
                </c:pt>
                <c:pt idx="152">
                  <c:v>-8.0019365474581716E-2</c:v>
                </c:pt>
                <c:pt idx="153">
                  <c:v>-4.9897214770317083E-2</c:v>
                </c:pt>
                <c:pt idx="154">
                  <c:v>-2.0265060737729074E-2</c:v>
                </c:pt>
                <c:pt idx="155">
                  <c:v>2.2281582690775396E-2</c:v>
                </c:pt>
                <c:pt idx="156">
                  <c:v>3.5582609586417679E-2</c:v>
                </c:pt>
                <c:pt idx="157">
                  <c:v>5.8243530392646792E-2</c:v>
                </c:pt>
                <c:pt idx="158">
                  <c:v>7.3357632681727417E-2</c:v>
                </c:pt>
                <c:pt idx="159">
                  <c:v>8.9635367430746557E-2</c:v>
                </c:pt>
                <c:pt idx="160">
                  <c:v>6.5772734172642233E-2</c:v>
                </c:pt>
                <c:pt idx="161">
                  <c:v>3.9458071030676369E-2</c:v>
                </c:pt>
                <c:pt idx="162">
                  <c:v>4.3935978412628175E-2</c:v>
                </c:pt>
                <c:pt idx="163">
                  <c:v>4.6610604487359528E-2</c:v>
                </c:pt>
                <c:pt idx="164">
                  <c:v>3.1946006901562213E-2</c:v>
                </c:pt>
                <c:pt idx="165">
                  <c:v>4.2657777070999145E-2</c:v>
                </c:pt>
                <c:pt idx="166">
                  <c:v>6.1830102838575846E-2</c:v>
                </c:pt>
                <c:pt idx="167">
                  <c:v>4.2058327831327916E-2</c:v>
                </c:pt>
                <c:pt idx="168">
                  <c:v>2.1592013239860534E-2</c:v>
                </c:pt>
                <c:pt idx="169">
                  <c:v>1.4950964972376825E-3</c:v>
                </c:pt>
                <c:pt idx="170">
                  <c:v>-7.9201632365584369E-3</c:v>
                </c:pt>
                <c:pt idx="171">
                  <c:v>-2.0837503150105477E-2</c:v>
                </c:pt>
                <c:pt idx="172">
                  <c:v>-1.4076952412724495E-2</c:v>
                </c:pt>
                <c:pt idx="173">
                  <c:v>2.3374610021710397E-3</c:v>
                </c:pt>
                <c:pt idx="174">
                  <c:v>2.569467555731535E-2</c:v>
                </c:pt>
                <c:pt idx="175">
                  <c:v>3.7231451310217385E-2</c:v>
                </c:pt>
                <c:pt idx="176">
                  <c:v>5.2822613306343559E-2</c:v>
                </c:pt>
                <c:pt idx="177">
                  <c:v>7.1083211973309524E-2</c:v>
                </c:pt>
                <c:pt idx="178">
                  <c:v>8.3388786949217322E-2</c:v>
                </c:pt>
                <c:pt idx="179">
                  <c:v>5.9797135591506963E-2</c:v>
                </c:pt>
                <c:pt idx="180">
                  <c:v>3.3035927899181847E-2</c:v>
                </c:pt>
                <c:pt idx="181">
                  <c:v>1.0064081400632859E-2</c:v>
                </c:pt>
                <c:pt idx="182">
                  <c:v>-3.1040784828364851E-2</c:v>
                </c:pt>
                <c:pt idx="183">
                  <c:v>-5.16441435366869E-2</c:v>
                </c:pt>
                <c:pt idx="184">
                  <c:v>-4.1845123730599884E-2</c:v>
                </c:pt>
                <c:pt idx="185">
                  <c:v>-3.4858760833740239E-2</c:v>
                </c:pt>
                <c:pt idx="186">
                  <c:v>-1.7608963027596475E-2</c:v>
                </c:pt>
                <c:pt idx="187">
                  <c:v>-4.8377669602632529E-3</c:v>
                </c:pt>
                <c:pt idx="188">
                  <c:v>1.2113384306430818E-2</c:v>
                </c:pt>
                <c:pt idx="189">
                  <c:v>2.7604595459997654E-2</c:v>
                </c:pt>
                <c:pt idx="190">
                  <c:v>2.1014783419668677E-2</c:v>
                </c:pt>
                <c:pt idx="191">
                  <c:v>3.1649151071906093E-2</c:v>
                </c:pt>
                <c:pt idx="192">
                  <c:v>6.3727122321724894E-2</c:v>
                </c:pt>
                <c:pt idx="193">
                  <c:v>6.3731105737388133E-2</c:v>
                </c:pt>
                <c:pt idx="194">
                  <c:v>6.539405386894942E-2</c:v>
                </c:pt>
                <c:pt idx="195">
                  <c:v>5.2593219727277755E-2</c:v>
                </c:pt>
                <c:pt idx="196">
                  <c:v>4.3246810957789421E-2</c:v>
                </c:pt>
                <c:pt idx="197">
                  <c:v>2.9889431521296504E-2</c:v>
                </c:pt>
                <c:pt idx="198">
                  <c:v>2.6409716941416264E-2</c:v>
                </c:pt>
                <c:pt idx="199">
                  <c:v>1.1474247090518475E-2</c:v>
                </c:pt>
                <c:pt idx="200">
                  <c:v>-1.1168254986405373E-2</c:v>
                </c:pt>
                <c:pt idx="201">
                  <c:v>-1.832992471754551E-2</c:v>
                </c:pt>
                <c:pt idx="202">
                  <c:v>-1.7457922138273716E-2</c:v>
                </c:pt>
                <c:pt idx="203">
                  <c:v>-2.2875477075576783E-2</c:v>
                </c:pt>
                <c:pt idx="204">
                  <c:v>-2.290230117738247E-2</c:v>
                </c:pt>
                <c:pt idx="205">
                  <c:v>-2.5586282797157765E-2</c:v>
                </c:pt>
                <c:pt idx="206">
                  <c:v>-1.3920685574412346E-2</c:v>
                </c:pt>
                <c:pt idx="207">
                  <c:v>-8.1763809174299242E-3</c:v>
                </c:pt>
                <c:pt idx="208">
                  <c:v>-5.9151529893279077E-3</c:v>
                </c:pt>
                <c:pt idx="209">
                  <c:v>-1.8409337215125561E-2</c:v>
                </c:pt>
                <c:pt idx="210">
                  <c:v>-4.6709970608353614E-2</c:v>
                </c:pt>
                <c:pt idx="211">
                  <c:v>-6.1702925898134711E-2</c:v>
                </c:pt>
                <c:pt idx="212">
                  <c:v>-6.20357421040535E-2</c:v>
                </c:pt>
                <c:pt idx="213">
                  <c:v>-6.0483415983617311E-2</c:v>
                </c:pt>
                <c:pt idx="214">
                  <c:v>-6.3495280221104622E-2</c:v>
                </c:pt>
                <c:pt idx="215">
                  <c:v>-4.9022142402827741E-2</c:v>
                </c:pt>
                <c:pt idx="216">
                  <c:v>-3.1687633059918882E-2</c:v>
                </c:pt>
                <c:pt idx="217">
                  <c:v>-2.9123373180627823E-2</c:v>
                </c:pt>
                <c:pt idx="218">
                  <c:v>-4.5973842702805995E-2</c:v>
                </c:pt>
                <c:pt idx="219">
                  <c:v>-5.4688898362219338E-2</c:v>
                </c:pt>
                <c:pt idx="220">
                  <c:v>-4.0219086147844793E-2</c:v>
                </c:pt>
                <c:pt idx="221">
                  <c:v>-2.0674840919673445E-2</c:v>
                </c:pt>
                <c:pt idx="222">
                  <c:v>-2.1281160637736322E-2</c:v>
                </c:pt>
                <c:pt idx="223">
                  <c:v>-7.8002953156828883E-3</c:v>
                </c:pt>
                <c:pt idx="224">
                  <c:v>6.8086440861225127E-3</c:v>
                </c:pt>
                <c:pt idx="225">
                  <c:v>1.2483586147427559E-2</c:v>
                </c:pt>
                <c:pt idx="226">
                  <c:v>1.0852797701954842E-2</c:v>
                </c:pt>
                <c:pt idx="227">
                  <c:v>4.035053886473179E-3</c:v>
                </c:pt>
                <c:pt idx="228">
                  <c:v>3.9821000397205356E-3</c:v>
                </c:pt>
                <c:pt idx="229">
                  <c:v>1.1276318840682507E-2</c:v>
                </c:pt>
                <c:pt idx="230">
                  <c:v>2.5826493725180626E-2</c:v>
                </c:pt>
                <c:pt idx="231">
                  <c:v>1.9369925111532214E-2</c:v>
                </c:pt>
                <c:pt idx="232">
                  <c:v>1.0804338902235032E-2</c:v>
                </c:pt>
                <c:pt idx="233">
                  <c:v>-6.5609414130449303E-4</c:v>
                </c:pt>
                <c:pt idx="234">
                  <c:v>1.5307827852666378E-2</c:v>
                </c:pt>
                <c:pt idx="235">
                  <c:v>4.8734349757432939E-2</c:v>
                </c:pt>
                <c:pt idx="236">
                  <c:v>1.9756206795573234E-2</c:v>
                </c:pt>
                <c:pt idx="237">
                  <c:v>-1.5625916384160519E-2</c:v>
                </c:pt>
                <c:pt idx="238">
                  <c:v>-4.273053836077452E-2</c:v>
                </c:pt>
                <c:pt idx="239">
                  <c:v>-5.5078724920749667E-2</c:v>
                </c:pt>
                <c:pt idx="240">
                  <c:v>-7.2053082324564463E-2</c:v>
                </c:pt>
                <c:pt idx="241">
                  <c:v>-7.290425419807435E-2</c:v>
                </c:pt>
                <c:pt idx="242">
                  <c:v>-4.2664062827825547E-2</c:v>
                </c:pt>
                <c:pt idx="243">
                  <c:v>-2.9216563180088997E-2</c:v>
                </c:pt>
                <c:pt idx="244">
                  <c:v>-2.506774440407753E-3</c:v>
                </c:pt>
                <c:pt idx="245">
                  <c:v>1.2229597717523575E-2</c:v>
                </c:pt>
                <c:pt idx="246">
                  <c:v>5.9763660281896593E-3</c:v>
                </c:pt>
                <c:pt idx="247">
                  <c:v>-1.8978307843208315E-2</c:v>
                </c:pt>
                <c:pt idx="248">
                  <c:v>-2.6005528159439566E-2</c:v>
                </c:pt>
                <c:pt idx="249">
                  <c:v>-4.7337376847863197E-2</c:v>
                </c:pt>
                <c:pt idx="250">
                  <c:v>-5.2057797499001031E-2</c:v>
                </c:pt>
                <c:pt idx="251">
                  <c:v>-3.3328215591609478E-2</c:v>
                </c:pt>
                <c:pt idx="252">
                  <c:v>-3.4195467308163648E-2</c:v>
                </c:pt>
                <c:pt idx="253">
                  <c:v>-3.9154015816748142E-2</c:v>
                </c:pt>
                <c:pt idx="254">
                  <c:v>-2.1108740866184236E-2</c:v>
                </c:pt>
                <c:pt idx="255">
                  <c:v>-1.7760040462017061E-2</c:v>
                </c:pt>
                <c:pt idx="256">
                  <c:v>-1.2320704646408559E-2</c:v>
                </c:pt>
                <c:pt idx="257">
                  <c:v>1.1148849539458753E-2</c:v>
                </c:pt>
                <c:pt idx="258">
                  <c:v>3.3515618853271006E-2</c:v>
                </c:pt>
                <c:pt idx="259">
                  <c:v>6.9481476880609988E-2</c:v>
                </c:pt>
                <c:pt idx="260">
                  <c:v>0.11534725572913886</c:v>
                </c:pt>
                <c:pt idx="261">
                  <c:v>0.10689737129956485</c:v>
                </c:pt>
                <c:pt idx="262">
                  <c:v>7.6205226704478268E-2</c:v>
                </c:pt>
                <c:pt idx="263">
                  <c:v>4.7641030065715316E-2</c:v>
                </c:pt>
                <c:pt idx="264">
                  <c:v>2.8356912843883038E-2</c:v>
                </c:pt>
                <c:pt idx="265">
                  <c:v>3.2165716029703618E-2</c:v>
                </c:pt>
                <c:pt idx="266">
                  <c:v>4.9663106873631478E-2</c:v>
                </c:pt>
                <c:pt idx="267">
                  <c:v>6.9328024014830597E-2</c:v>
                </c:pt>
                <c:pt idx="268">
                  <c:v>4.8207405991852283E-2</c:v>
                </c:pt>
                <c:pt idx="269">
                  <c:v>-1.3695640861988068E-3</c:v>
                </c:pt>
                <c:pt idx="270">
                  <c:v>-5.7906255684792997E-2</c:v>
                </c:pt>
                <c:pt idx="271">
                  <c:v>-0.11422126471996308</c:v>
                </c:pt>
                <c:pt idx="272">
                  <c:v>-0.13694507963955402</c:v>
                </c:pt>
                <c:pt idx="273">
                  <c:v>-0.1306751833856106</c:v>
                </c:pt>
                <c:pt idx="274">
                  <c:v>-0.11476754084229469</c:v>
                </c:pt>
                <c:pt idx="275">
                  <c:v>-6.58172095566988E-2</c:v>
                </c:pt>
                <c:pt idx="276">
                  <c:v>-1.8748804628849029E-2</c:v>
                </c:pt>
                <c:pt idx="277">
                  <c:v>9.1401482373476041E-3</c:v>
                </c:pt>
                <c:pt idx="278">
                  <c:v>5.2843955643475056E-2</c:v>
                </c:pt>
                <c:pt idx="279">
                  <c:v>7.8340045139193543E-2</c:v>
                </c:pt>
                <c:pt idx="280">
                  <c:v>0.10338081926107408</c:v>
                </c:pt>
                <c:pt idx="281">
                  <c:v>0.12588170908391477</c:v>
                </c:pt>
                <c:pt idx="282">
                  <c:v>0.11579204611480237</c:v>
                </c:pt>
                <c:pt idx="283">
                  <c:v>8.2559944130480289E-2</c:v>
                </c:pt>
                <c:pt idx="284">
                  <c:v>5.0625558570027353E-2</c:v>
                </c:pt>
                <c:pt idx="285">
                  <c:v>1.579369492828846E-2</c:v>
                </c:pt>
                <c:pt idx="286">
                  <c:v>-1.8133348636329174E-2</c:v>
                </c:pt>
                <c:pt idx="287">
                  <c:v>-3.1162443459033969E-2</c:v>
                </c:pt>
                <c:pt idx="288">
                  <c:v>-3.1855009607970719E-2</c:v>
                </c:pt>
                <c:pt idx="289">
                  <c:v>-3.0837594084441665E-2</c:v>
                </c:pt>
                <c:pt idx="290">
                  <c:v>-1.3796688057482243E-2</c:v>
                </c:pt>
                <c:pt idx="291">
                  <c:v>-2.3410387672483924E-2</c:v>
                </c:pt>
                <c:pt idx="292">
                  <c:v>-2.0322875082492829E-2</c:v>
                </c:pt>
                <c:pt idx="293">
                  <c:v>-2.4264410063624384E-2</c:v>
                </c:pt>
                <c:pt idx="294">
                  <c:v>-1.3107776418328287E-2</c:v>
                </c:pt>
                <c:pt idx="295">
                  <c:v>-2.557623289525509E-2</c:v>
                </c:pt>
                <c:pt idx="296">
                  <c:v>-2.7162984497845176E-2</c:v>
                </c:pt>
                <c:pt idx="297">
                  <c:v>-6.0766457766294486E-3</c:v>
                </c:pt>
                <c:pt idx="298">
                  <c:v>2.0454473979771137E-2</c:v>
                </c:pt>
                <c:pt idx="299">
                  <c:v>5.198571229353547E-2</c:v>
                </c:pt>
                <c:pt idx="300">
                  <c:v>7.5037976279854784E-2</c:v>
                </c:pt>
                <c:pt idx="301">
                  <c:v>7.105682641267777E-2</c:v>
                </c:pt>
                <c:pt idx="302">
                  <c:v>9.0468814931809902E-2</c:v>
                </c:pt>
                <c:pt idx="303">
                  <c:v>0.12537475548684598</c:v>
                </c:pt>
                <c:pt idx="304">
                  <c:v>0.13898683598265052</c:v>
                </c:pt>
                <c:pt idx="305">
                  <c:v>0.12747609861195089</c:v>
                </c:pt>
                <c:pt idx="306">
                  <c:v>0.10731385750696064</c:v>
                </c:pt>
                <c:pt idx="307">
                  <c:v>0.10417664358392359</c:v>
                </c:pt>
                <c:pt idx="308">
                  <c:v>0.10911397766321898</c:v>
                </c:pt>
                <c:pt idx="309">
                  <c:v>0.11437758637592196</c:v>
                </c:pt>
                <c:pt idx="310">
                  <c:v>0.11398348404094577</c:v>
                </c:pt>
                <c:pt idx="311">
                  <c:v>0.1012426021322608</c:v>
                </c:pt>
                <c:pt idx="312">
                  <c:v>7.6454318091273316E-2</c:v>
                </c:pt>
                <c:pt idx="313">
                  <c:v>3.8676024209707976E-2</c:v>
                </c:pt>
                <c:pt idx="314">
                  <c:v>3.5746587440371514E-3</c:v>
                </c:pt>
                <c:pt idx="315">
                  <c:v>-1.4318369328975677E-2</c:v>
                </c:pt>
                <c:pt idx="316">
                  <c:v>-2.6981903538107872E-2</c:v>
                </c:pt>
                <c:pt idx="317">
                  <c:v>-3.4528283514082436E-2</c:v>
                </c:pt>
                <c:pt idx="318">
                  <c:v>-1.7501630075275897E-2</c:v>
                </c:pt>
                <c:pt idx="319">
                  <c:v>1.6425194218754769E-3</c:v>
                </c:pt>
                <c:pt idx="320">
                  <c:v>2.8452642727643251E-2</c:v>
                </c:pt>
                <c:pt idx="321">
                  <c:v>4.378013184294105E-2</c:v>
                </c:pt>
                <c:pt idx="322">
                  <c:v>4.6428226176649337E-2</c:v>
                </c:pt>
                <c:pt idx="323">
                  <c:v>2.9443252421915533E-2</c:v>
                </c:pt>
                <c:pt idx="324">
                  <c:v>1.7232658155262471E-2</c:v>
                </c:pt>
                <c:pt idx="325">
                  <c:v>1.8352856766432526E-2</c:v>
                </c:pt>
                <c:pt idx="326">
                  <c:v>7.9593578539788722E-3</c:v>
                </c:pt>
                <c:pt idx="327">
                  <c:v>6.2704078853130342E-3</c:v>
                </c:pt>
                <c:pt idx="328">
                  <c:v>2.9283586889505388E-3</c:v>
                </c:pt>
                <c:pt idx="329">
                  <c:v>1.2449891567230226E-2</c:v>
                </c:pt>
                <c:pt idx="330">
                  <c:v>-3.6761079356074336E-3</c:v>
                </c:pt>
                <c:pt idx="331">
                  <c:v>-2.3850335832685234E-2</c:v>
                </c:pt>
                <c:pt idx="332">
                  <c:v>-2.7790299374610188E-2</c:v>
                </c:pt>
                <c:pt idx="333">
                  <c:v>-6.1089516431093215E-3</c:v>
                </c:pt>
                <c:pt idx="334">
                  <c:v>1.1199044231325388E-2</c:v>
                </c:pt>
                <c:pt idx="335">
                  <c:v>-1.4090145193040372E-2</c:v>
                </c:pt>
                <c:pt idx="336">
                  <c:v>-2.8424009643495084E-2</c:v>
                </c:pt>
                <c:pt idx="337">
                  <c:v>-1.9780180379748345E-2</c:v>
                </c:pt>
                <c:pt idx="338">
                  <c:v>-2.3286993149667978E-2</c:v>
                </c:pt>
                <c:pt idx="339">
                  <c:v>-2.5123694948852065E-2</c:v>
                </c:pt>
                <c:pt idx="340">
                  <c:v>-6.0357554666697982E-2</c:v>
                </c:pt>
                <c:pt idx="341">
                  <c:v>-7.0571452695876363E-2</c:v>
                </c:pt>
                <c:pt idx="342">
                  <c:v>-2.7286616563796998E-2</c:v>
                </c:pt>
                <c:pt idx="343">
                  <c:v>1.2125663459300995E-2</c:v>
                </c:pt>
                <c:pt idx="344">
                  <c:v>9.3478340283036244E-3</c:v>
                </c:pt>
                <c:pt idx="345">
                  <c:v>-1.1764945071190596E-2</c:v>
                </c:pt>
                <c:pt idx="346">
                  <c:v>-6.2099294029176237E-2</c:v>
                </c:pt>
                <c:pt idx="347">
                  <c:v>-6.2636488694697623E-2</c:v>
                </c:pt>
                <c:pt idx="348">
                  <c:v>-4.7986819781363016E-2</c:v>
                </c:pt>
                <c:pt idx="349">
                  <c:v>-6.0830539595335728E-2</c:v>
                </c:pt>
                <c:pt idx="350">
                  <c:v>-6.8327053785324096E-2</c:v>
                </c:pt>
                <c:pt idx="351">
                  <c:v>-6.0765288323163989E-2</c:v>
                </c:pt>
                <c:pt idx="352">
                  <c:v>-3.8988649249076843E-2</c:v>
                </c:pt>
                <c:pt idx="353">
                  <c:v>-1.1654450967907907E-2</c:v>
                </c:pt>
                <c:pt idx="354">
                  <c:v>1.3642394654452801E-2</c:v>
                </c:pt>
                <c:pt idx="355">
                  <c:v>1.2654014211148024E-2</c:v>
                </c:pt>
                <c:pt idx="356">
                  <c:v>2.2771634180098772E-2</c:v>
                </c:pt>
                <c:pt idx="357">
                  <c:v>3.578808439895511E-2</c:v>
                </c:pt>
                <c:pt idx="358">
                  <c:v>5.7371747083961963E-2</c:v>
                </c:pt>
                <c:pt idx="359">
                  <c:v>5.7753844354301691E-2</c:v>
                </c:pt>
                <c:pt idx="360">
                  <c:v>3.6570752486586575E-2</c:v>
                </c:pt>
                <c:pt idx="361">
                  <c:v>1.4402550961822273E-2</c:v>
                </c:pt>
                <c:pt idx="362">
                  <c:v>-8.8094151020050061E-3</c:v>
                </c:pt>
                <c:pt idx="363">
                  <c:v>-1.5379145611077548E-2</c:v>
                </c:pt>
                <c:pt idx="364">
                  <c:v>-1.9900103118270635E-2</c:v>
                </c:pt>
                <c:pt idx="365">
                  <c:v>-3.5810102820396428E-2</c:v>
                </c:pt>
                <c:pt idx="366">
                  <c:v>-5.7090422920882705E-2</c:v>
                </c:pt>
                <c:pt idx="367">
                  <c:v>-4.8735994286835199E-2</c:v>
                </c:pt>
                <c:pt idx="368">
                  <c:v>-5.7691260874271393E-2</c:v>
                </c:pt>
                <c:pt idx="369">
                  <c:v>-6.6326319314539431E-2</c:v>
                </c:pt>
                <c:pt idx="370">
                  <c:v>-7.3820951431989676E-2</c:v>
                </c:pt>
                <c:pt idx="371">
                  <c:v>-5.6422999799251562E-2</c:v>
                </c:pt>
                <c:pt idx="372">
                  <c:v>-2.7071329392492773E-2</c:v>
                </c:pt>
                <c:pt idx="373">
                  <c:v>-1.2088204734027386E-2</c:v>
                </c:pt>
                <c:pt idx="374">
                  <c:v>-5.8390660956501965E-3</c:v>
                </c:pt>
                <c:pt idx="375">
                  <c:v>3.1351491250097754E-3</c:v>
                </c:pt>
                <c:pt idx="376">
                  <c:v>-3.6289464868605138E-3</c:v>
                </c:pt>
                <c:pt idx="377">
                  <c:v>-2.3672269843518735E-3</c:v>
                </c:pt>
                <c:pt idx="378">
                  <c:v>-1.2979338672012092E-2</c:v>
                </c:pt>
                <c:pt idx="379">
                  <c:v>-1.1421676967293024E-2</c:v>
                </c:pt>
                <c:pt idx="380">
                  <c:v>1.5564520619809629E-2</c:v>
                </c:pt>
                <c:pt idx="381">
                  <c:v>3.8837078455835582E-2</c:v>
                </c:pt>
                <c:pt idx="382">
                  <c:v>4.6439810972660783E-2</c:v>
                </c:pt>
                <c:pt idx="383">
                  <c:v>4.9900704827159643E-2</c:v>
                </c:pt>
                <c:pt idx="384">
                  <c:v>6.2330825496464973E-2</c:v>
                </c:pt>
                <c:pt idx="385">
                  <c:v>8.1716903541237118E-2</c:v>
                </c:pt>
                <c:pt idx="386">
                  <c:v>7.8225531075149776E-2</c:v>
                </c:pt>
                <c:pt idx="387">
                  <c:v>6.9664659183472394E-2</c:v>
                </c:pt>
                <c:pt idx="388">
                  <c:v>8.2360188625752936E-2</c:v>
                </c:pt>
                <c:pt idx="389">
                  <c:v>5.9055781736969952E-2</c:v>
                </c:pt>
                <c:pt idx="390">
                  <c:v>-5.7371052727103232E-3</c:v>
                </c:pt>
                <c:pt idx="391">
                  <c:v>-4.4369732178747658E-2</c:v>
                </c:pt>
                <c:pt idx="392">
                  <c:v>-7.3362767267972237E-2</c:v>
                </c:pt>
                <c:pt idx="393">
                  <c:v>-0.11153242260217668</c:v>
                </c:pt>
                <c:pt idx="394">
                  <c:v>-0.14181851461529732</c:v>
                </c:pt>
                <c:pt idx="395">
                  <c:v>-0.14480366438627243</c:v>
                </c:pt>
                <c:pt idx="396">
                  <c:v>-0.1208991139009595</c:v>
                </c:pt>
                <c:pt idx="397">
                  <c:v>-6.2316244002431631E-2</c:v>
                </c:pt>
                <c:pt idx="398">
                  <c:v>-2.2963843122124675E-3</c:v>
                </c:pt>
                <c:pt idx="399">
                  <c:v>2.1441246438771489E-2</c:v>
                </c:pt>
                <c:pt idx="400">
                  <c:v>4.2772693131119012E-2</c:v>
                </c:pt>
                <c:pt idx="401">
                  <c:v>6.5216609146445989E-2</c:v>
                </c:pt>
                <c:pt idx="402">
                  <c:v>8.6217889152467253E-2</c:v>
                </c:pt>
                <c:pt idx="403">
                  <c:v>7.4523677118122578E-2</c:v>
                </c:pt>
                <c:pt idx="404">
                  <c:v>4.1335465796291833E-2</c:v>
                </c:pt>
                <c:pt idx="405">
                  <c:v>3.5006823297590021E-2</c:v>
                </c:pt>
                <c:pt idx="406">
                  <c:v>4.4888197481632232E-2</c:v>
                </c:pt>
                <c:pt idx="407">
                  <c:v>3.7329264264553789E-2</c:v>
                </c:pt>
                <c:pt idx="408">
                  <c:v>2.853115987032652E-2</c:v>
                </c:pt>
                <c:pt idx="409">
                  <c:v>2.8197795487940314E-2</c:v>
                </c:pt>
                <c:pt idx="410">
                  <c:v>4.3413949962705374E-2</c:v>
                </c:pt>
                <c:pt idx="411">
                  <c:v>4.2119449507445096E-2</c:v>
                </c:pt>
                <c:pt idx="412">
                  <c:v>1.9071242026984691E-2</c:v>
                </c:pt>
                <c:pt idx="413">
                  <c:v>-3.7210035882890226E-3</c:v>
                </c:pt>
                <c:pt idx="414">
                  <c:v>-9.8764954134821902E-3</c:v>
                </c:pt>
                <c:pt idx="415">
                  <c:v>-7.1450417116284371E-3</c:v>
                </c:pt>
                <c:pt idx="416">
                  <c:v>1.3419305104762316E-2</c:v>
                </c:pt>
                <c:pt idx="417">
                  <c:v>2.672265261411667E-2</c:v>
                </c:pt>
                <c:pt idx="418">
                  <c:v>2.3898301273584367E-2</c:v>
                </c:pt>
                <c:pt idx="419">
                  <c:v>2.5152053944766523E-2</c:v>
                </c:pt>
                <c:pt idx="420">
                  <c:v>2.0095966570079327E-2</c:v>
                </c:pt>
                <c:pt idx="421">
                  <c:v>1.0343084950000048E-2</c:v>
                </c:pt>
                <c:pt idx="422">
                  <c:v>-3.5807800479233268E-3</c:v>
                </c:pt>
                <c:pt idx="423">
                  <c:v>-4.8408367484807967E-3</c:v>
                </c:pt>
                <c:pt idx="424">
                  <c:v>-1.9260235000401735E-2</c:v>
                </c:pt>
                <c:pt idx="425">
                  <c:v>-1.5940533131361009E-2</c:v>
                </c:pt>
                <c:pt idx="426">
                  <c:v>-3.5234590619802478E-3</c:v>
                </c:pt>
                <c:pt idx="427">
                  <c:v>1.5683529730886221E-2</c:v>
                </c:pt>
                <c:pt idx="428">
                  <c:v>2.6401585657149555E-2</c:v>
                </c:pt>
                <c:pt idx="429">
                  <c:v>3.752401309087873E-2</c:v>
                </c:pt>
                <c:pt idx="430">
                  <c:v>4.6501225009560589E-2</c:v>
                </c:pt>
                <c:pt idx="431">
                  <c:v>6.1316644214093691E-2</c:v>
                </c:pt>
                <c:pt idx="432">
                  <c:v>5.4360577203333378E-2</c:v>
                </c:pt>
                <c:pt idx="433">
                  <c:v>5.2951654046773912E-2</c:v>
                </c:pt>
                <c:pt idx="434">
                  <c:v>5.8835853338241581E-2</c:v>
                </c:pt>
                <c:pt idx="435">
                  <c:v>5.8759108632802967E-2</c:v>
                </c:pt>
                <c:pt idx="436">
                  <c:v>3.5366463605314494E-2</c:v>
                </c:pt>
                <c:pt idx="437">
                  <c:v>2.7988885436207058E-2</c:v>
                </c:pt>
                <c:pt idx="438">
                  <c:v>3.8966868370771408E-2</c:v>
                </c:pt>
                <c:pt idx="439">
                  <c:v>3.7710776813328267E-2</c:v>
                </c:pt>
                <c:pt idx="440">
                  <c:v>2.9255885705351831E-2</c:v>
                </c:pt>
                <c:pt idx="441">
                  <c:v>2.3277491424232723E-2</c:v>
                </c:pt>
                <c:pt idx="442">
                  <c:v>2.2075121160596609E-2</c:v>
                </c:pt>
                <c:pt idx="443">
                  <c:v>2.0589234028011563E-2</c:v>
                </c:pt>
                <c:pt idx="444">
                  <c:v>1.5708965118974447E-2</c:v>
                </c:pt>
                <c:pt idx="445">
                  <c:v>8.4503229707479487E-3</c:v>
                </c:pt>
                <c:pt idx="446">
                  <c:v>1.3591487333178521E-2</c:v>
                </c:pt>
                <c:pt idx="447">
                  <c:v>3.0630164109170438E-2</c:v>
                </c:pt>
                <c:pt idx="448">
                  <c:v>3.1878727376461032E-2</c:v>
                </c:pt>
                <c:pt idx="449">
                  <c:v>3.0886820331215859E-2</c:v>
                </c:pt>
                <c:pt idx="450">
                  <c:v>6.1041642352938656E-3</c:v>
                </c:pt>
                <c:pt idx="451">
                  <c:v>-9.7247418947517868E-3</c:v>
                </c:pt>
                <c:pt idx="452">
                  <c:v>-1.015582786872983E-2</c:v>
                </c:pt>
                <c:pt idx="453">
                  <c:v>-4.789746701717377E-3</c:v>
                </c:pt>
                <c:pt idx="454">
                  <c:v>-2.5608246400952339E-3</c:v>
                </c:pt>
                <c:pt idx="455">
                  <c:v>-1.3625181913375856E-2</c:v>
                </c:pt>
                <c:pt idx="456">
                  <c:v>-1.7905215863138438E-2</c:v>
                </c:pt>
                <c:pt idx="457">
                  <c:v>-1.1268242374062539E-2</c:v>
                </c:pt>
                <c:pt idx="458">
                  <c:v>2.3938391245901587E-2</c:v>
                </c:pt>
                <c:pt idx="459">
                  <c:v>1.0102453753352166E-2</c:v>
                </c:pt>
                <c:pt idx="460">
                  <c:v>4.019156768918038E-3</c:v>
                </c:pt>
                <c:pt idx="461">
                  <c:v>1.2675484456121922E-3</c:v>
                </c:pt>
                <c:pt idx="462">
                  <c:v>-1.037515327334404E-2</c:v>
                </c:pt>
                <c:pt idx="463">
                  <c:v>-1.4276013560593128E-2</c:v>
                </c:pt>
                <c:pt idx="464">
                  <c:v>1.946373637765646E-3</c:v>
                </c:pt>
                <c:pt idx="465">
                  <c:v>2.2032875027507545E-2</c:v>
                </c:pt>
                <c:pt idx="466">
                  <c:v>2.2817333824932576E-2</c:v>
                </c:pt>
                <c:pt idx="467">
                  <c:v>1.90859148837626E-2</c:v>
                </c:pt>
                <c:pt idx="468">
                  <c:v>1.2991106193512679E-2</c:v>
                </c:pt>
                <c:pt idx="469">
                  <c:v>3.0774352792650464E-2</c:v>
                </c:pt>
                <c:pt idx="470">
                  <c:v>3.3614162709563973E-2</c:v>
                </c:pt>
                <c:pt idx="471">
                  <c:v>3.1022475734353069E-2</c:v>
                </c:pt>
                <c:pt idx="472">
                  <c:v>3.488551184535027E-2</c:v>
                </c:pt>
                <c:pt idx="473">
                  <c:v>3.7550544831901789E-2</c:v>
                </c:pt>
                <c:pt idx="474">
                  <c:v>3.3018367979675535E-2</c:v>
                </c:pt>
                <c:pt idx="475">
                  <c:v>1.6219865586608651E-2</c:v>
                </c:pt>
                <c:pt idx="476">
                  <c:v>2.6157738491892814E-2</c:v>
                </c:pt>
                <c:pt idx="477">
                  <c:v>5.2433499377220874E-2</c:v>
                </c:pt>
                <c:pt idx="478">
                  <c:v>7.9963031206279997E-2</c:v>
                </c:pt>
                <c:pt idx="479">
                  <c:v>9.7190061416476972E-2</c:v>
                </c:pt>
                <c:pt idx="480">
                  <c:v>0.11576829180121423</c:v>
                </c:pt>
                <c:pt idx="481">
                  <c:v>0.10627177404239774</c:v>
                </c:pt>
                <c:pt idx="482">
                  <c:v>9.0924861207604415E-2</c:v>
                </c:pt>
                <c:pt idx="483">
                  <c:v>6.913121039047837E-2</c:v>
                </c:pt>
                <c:pt idx="484">
                  <c:v>7.1056954320520171E-2</c:v>
                </c:pt>
                <c:pt idx="485">
                  <c:v>7.1907925195991998E-2</c:v>
                </c:pt>
                <c:pt idx="486">
                  <c:v>6.3722389731556181E-2</c:v>
                </c:pt>
                <c:pt idx="487">
                  <c:v>5.8149225767701866E-2</c:v>
                </c:pt>
                <c:pt idx="488">
                  <c:v>5.2988674230873591E-2</c:v>
                </c:pt>
                <c:pt idx="489">
                  <c:v>4.0543679706752302E-2</c:v>
                </c:pt>
                <c:pt idx="490">
                  <c:v>4.5167219303548341E-2</c:v>
                </c:pt>
                <c:pt idx="491">
                  <c:v>4.2841324824839835E-2</c:v>
                </c:pt>
                <c:pt idx="492">
                  <c:v>2.5528925266116859E-2</c:v>
                </c:pt>
                <c:pt idx="493">
                  <c:v>5.2488828655332331E-2</c:v>
                </c:pt>
                <c:pt idx="494">
                  <c:v>9.382910013198853E-2</c:v>
                </c:pt>
                <c:pt idx="495">
                  <c:v>0.15464818283915521</c:v>
                </c:pt>
                <c:pt idx="496">
                  <c:v>0.18943334184587002</c:v>
                </c:pt>
                <c:pt idx="497">
                  <c:v>0.20602421326562764</c:v>
                </c:pt>
                <c:pt idx="498">
                  <c:v>0.18391950884833932</c:v>
                </c:pt>
                <c:pt idx="499">
                  <c:v>0.16710233191028237</c:v>
                </c:pt>
                <c:pt idx="500">
                  <c:v>0.17059110967442395</c:v>
                </c:pt>
                <c:pt idx="501">
                  <c:v>0.17507895732298495</c:v>
                </c:pt>
                <c:pt idx="502">
                  <c:v>0.16593332732096316</c:v>
                </c:pt>
                <c:pt idx="503">
                  <c:v>0.16988902352750301</c:v>
                </c:pt>
                <c:pt idx="504">
                  <c:v>0.18756564980372786</c:v>
                </c:pt>
                <c:pt idx="505">
                  <c:v>0.19626908412203195</c:v>
                </c:pt>
                <c:pt idx="506">
                  <c:v>0.1740474171191454</c:v>
                </c:pt>
                <c:pt idx="507">
                  <c:v>0.17247652608901262</c:v>
                </c:pt>
                <c:pt idx="508">
                  <c:v>0.17073233820497991</c:v>
                </c:pt>
                <c:pt idx="509">
                  <c:v>0.16729894453659655</c:v>
                </c:pt>
                <c:pt idx="510">
                  <c:v>0.16601617505773902</c:v>
                </c:pt>
                <c:pt idx="511">
                  <c:v>0.18443899741396308</c:v>
                </c:pt>
                <c:pt idx="512">
                  <c:v>0.2016279659047723</c:v>
                </c:pt>
                <c:pt idx="513">
                  <c:v>0.21995460156351329</c:v>
                </c:pt>
                <c:pt idx="514">
                  <c:v>0.20900766368955376</c:v>
                </c:pt>
                <c:pt idx="515">
                  <c:v>0.19098566796630623</c:v>
                </c:pt>
                <c:pt idx="516">
                  <c:v>0.16335976671427488</c:v>
                </c:pt>
                <c:pt idx="517">
                  <c:v>0.12413718315772714</c:v>
                </c:pt>
                <c:pt idx="518">
                  <c:v>6.7063242075964813E-2</c:v>
                </c:pt>
                <c:pt idx="519">
                  <c:v>2.4452151367440823E-2</c:v>
                </c:pt>
                <c:pt idx="520">
                  <c:v>3.6280017960816625E-2</c:v>
                </c:pt>
                <c:pt idx="521">
                  <c:v>6.1312765865586698E-2</c:v>
                </c:pt>
                <c:pt idx="522">
                  <c:v>9.7442514952272186E-2</c:v>
                </c:pt>
                <c:pt idx="523">
                  <c:v>0.14586058516055347</c:v>
                </c:pt>
                <c:pt idx="524">
                  <c:v>0.1830921095609665</c:v>
                </c:pt>
                <c:pt idx="525">
                  <c:v>0.23955962128937244</c:v>
                </c:pt>
                <c:pt idx="526">
                  <c:v>0.27430576840415599</c:v>
                </c:pt>
                <c:pt idx="527">
                  <c:v>0.30473305240273479</c:v>
                </c:pt>
                <c:pt idx="528">
                  <c:v>0.34687251035124067</c:v>
                </c:pt>
                <c:pt idx="529">
                  <c:v>0.38411985877901317</c:v>
                </c:pt>
                <c:pt idx="530">
                  <c:v>0.39251116141676906</c:v>
                </c:pt>
                <c:pt idx="531">
                  <c:v>0.38605221737176182</c:v>
                </c:pt>
                <c:pt idx="532">
                  <c:v>0.40374611120671033</c:v>
                </c:pt>
                <c:pt idx="533">
                  <c:v>0.43721816830337051</c:v>
                </c:pt>
                <c:pt idx="534">
                  <c:v>0.47110018830746414</c:v>
                </c:pt>
                <c:pt idx="535">
                  <c:v>0.44968680750578643</c:v>
                </c:pt>
                <c:pt idx="536">
                  <c:v>0.4142134312167764</c:v>
                </c:pt>
                <c:pt idx="537">
                  <c:v>0.40155720602720979</c:v>
                </c:pt>
                <c:pt idx="538">
                  <c:v>0.4006968978792429</c:v>
                </c:pt>
                <c:pt idx="539">
                  <c:v>0.3977390107512474</c:v>
                </c:pt>
                <c:pt idx="540">
                  <c:v>0.40670253653079275</c:v>
                </c:pt>
                <c:pt idx="541">
                  <c:v>0.42403503589332103</c:v>
                </c:pt>
                <c:pt idx="542">
                  <c:v>0.46007208377122882</c:v>
                </c:pt>
                <c:pt idx="543">
                  <c:v>0.47689481556415558</c:v>
                </c:pt>
                <c:pt idx="544">
                  <c:v>0.50529024694114921</c:v>
                </c:pt>
                <c:pt idx="545">
                  <c:v>0.55397672262042763</c:v>
                </c:pt>
                <c:pt idx="546">
                  <c:v>0.56381089881062507</c:v>
                </c:pt>
                <c:pt idx="547">
                  <c:v>0.56355596020817755</c:v>
                </c:pt>
                <c:pt idx="548">
                  <c:v>0.55897726144641635</c:v>
                </c:pt>
                <c:pt idx="549">
                  <c:v>0.55855472702533004</c:v>
                </c:pt>
                <c:pt idx="550">
                  <c:v>0.55636848963797092</c:v>
                </c:pt>
                <c:pt idx="551">
                  <c:v>0.58088359907269482</c:v>
                </c:pt>
                <c:pt idx="552">
                  <c:v>0.65335676729679115</c:v>
                </c:pt>
                <c:pt idx="553">
                  <c:v>0.71957699619233617</c:v>
                </c:pt>
                <c:pt idx="554">
                  <c:v>0.77428939305245881</c:v>
                </c:pt>
                <c:pt idx="555">
                  <c:v>0.78800001740455627</c:v>
                </c:pt>
                <c:pt idx="556">
                  <c:v>0.78243661098182204</c:v>
                </c:pt>
                <c:pt idx="557">
                  <c:v>0.74597461670637133</c:v>
                </c:pt>
                <c:pt idx="558">
                  <c:v>0.68079234167933467</c:v>
                </c:pt>
                <c:pt idx="559">
                  <c:v>0.58701623193919661</c:v>
                </c:pt>
                <c:pt idx="560">
                  <c:v>0.48572681553661828</c:v>
                </c:pt>
                <c:pt idx="561">
                  <c:v>0.41719339158385993</c:v>
                </c:pt>
                <c:pt idx="562">
                  <c:v>0.36345115743577483</c:v>
                </c:pt>
                <c:pt idx="563">
                  <c:v>0.33055603779852394</c:v>
                </c:pt>
                <c:pt idx="564">
                  <c:v>0.33463059693574909</c:v>
                </c:pt>
                <c:pt idx="565">
                  <c:v>0.37891843155026439</c:v>
                </c:pt>
                <c:pt idx="566">
                  <c:v>0.38733125925064088</c:v>
                </c:pt>
                <c:pt idx="567">
                  <c:v>0.42099536083638672</c:v>
                </c:pt>
                <c:pt idx="568">
                  <c:v>0.42277715362608437</c:v>
                </c:pt>
                <c:pt idx="569">
                  <c:v>0.42583663612604145</c:v>
                </c:pt>
                <c:pt idx="570">
                  <c:v>0.44244528673589234</c:v>
                </c:pt>
                <c:pt idx="571">
                  <c:v>0.47238076508045201</c:v>
                </c:pt>
                <c:pt idx="572">
                  <c:v>0.48849313326179983</c:v>
                </c:pt>
                <c:pt idx="573">
                  <c:v>0.44967507652938365</c:v>
                </c:pt>
                <c:pt idx="574">
                  <c:v>0.34735030096024277</c:v>
                </c:pt>
                <c:pt idx="575">
                  <c:v>0.18432473916560413</c:v>
                </c:pt>
                <c:pt idx="576">
                  <c:v>4.6643019989132881E-2</c:v>
                </c:pt>
                <c:pt idx="577">
                  <c:v>-5.2009667605161666E-2</c:v>
                </c:pt>
                <c:pt idx="578">
                  <c:v>-8.8138882219791423E-2</c:v>
                </c:pt>
                <c:pt idx="579">
                  <c:v>-4.2000751029700044E-2</c:v>
                </c:pt>
                <c:pt idx="580">
                  <c:v>8.0581027083098888E-2</c:v>
                </c:pt>
                <c:pt idx="581">
                  <c:v>0.2720897467620671</c:v>
                </c:pt>
                <c:pt idx="582">
                  <c:v>0.48260188076645139</c:v>
                </c:pt>
                <c:pt idx="583">
                  <c:v>0.70093483015894897</c:v>
                </c:pt>
                <c:pt idx="584">
                  <c:v>0.91631943069398403</c:v>
                </c:pt>
                <c:pt idx="585">
                  <c:v>1.1043561650812626</c:v>
                </c:pt>
                <c:pt idx="586">
                  <c:v>1.2457563114166261</c:v>
                </c:pt>
                <c:pt idx="587">
                  <c:v>1.3399748361110688</c:v>
                </c:pt>
                <c:pt idx="588">
                  <c:v>1.4227914364635945</c:v>
                </c:pt>
                <c:pt idx="589">
                  <c:v>1.482930780351162</c:v>
                </c:pt>
                <c:pt idx="590">
                  <c:v>1.5141163203120231</c:v>
                </c:pt>
                <c:pt idx="591">
                  <c:v>1.51558484852314</c:v>
                </c:pt>
                <c:pt idx="592">
                  <c:v>1.4617145968973637</c:v>
                </c:pt>
                <c:pt idx="593">
                  <c:v>1.3657613494992258</c:v>
                </c:pt>
                <c:pt idx="594">
                  <c:v>1.2660885420441628</c:v>
                </c:pt>
                <c:pt idx="595">
                  <c:v>1.1822047517448664</c:v>
                </c:pt>
                <c:pt idx="596">
                  <c:v>1.1293904341757297</c:v>
                </c:pt>
                <c:pt idx="597">
                  <c:v>1.1322040412575007</c:v>
                </c:pt>
                <c:pt idx="598">
                  <c:v>1.2141058447211981</c:v>
                </c:pt>
                <c:pt idx="599">
                  <c:v>1.3707398150861263</c:v>
                </c:pt>
                <c:pt idx="600">
                  <c:v>1.5208257079124452</c:v>
                </c:pt>
                <c:pt idx="601">
                  <c:v>1.6831819827854635</c:v>
                </c:pt>
                <c:pt idx="602">
                  <c:v>1.8565887643396854</c:v>
                </c:pt>
                <c:pt idx="603">
                  <c:v>1.9473850598931313</c:v>
                </c:pt>
                <c:pt idx="604">
                  <c:v>2.0070202276110649</c:v>
                </c:pt>
                <c:pt idx="605">
                  <c:v>2.0166349504888057</c:v>
                </c:pt>
                <c:pt idx="606">
                  <c:v>2.0007235072553158</c:v>
                </c:pt>
                <c:pt idx="607">
                  <c:v>1.904279678463936</c:v>
                </c:pt>
                <c:pt idx="608">
                  <c:v>1.7862998235225678</c:v>
                </c:pt>
                <c:pt idx="609">
                  <c:v>1.7539796313643456</c:v>
                </c:pt>
                <c:pt idx="610">
                  <c:v>1.7929834833741189</c:v>
                </c:pt>
                <c:pt idx="611">
                  <c:v>1.8499626995623113</c:v>
                </c:pt>
                <c:pt idx="612">
                  <c:v>1.8892073106765748</c:v>
                </c:pt>
                <c:pt idx="613">
                  <c:v>1.9101627083122732</c:v>
                </c:pt>
                <c:pt idx="614">
                  <c:v>1.8982096838951112</c:v>
                </c:pt>
                <c:pt idx="615">
                  <c:v>1.8145826594531538</c:v>
                </c:pt>
                <c:pt idx="616">
                  <c:v>1.8210650289058685</c:v>
                </c:pt>
                <c:pt idx="617">
                  <c:v>1.8343045869469643</c:v>
                </c:pt>
                <c:pt idx="618">
                  <c:v>1.7333654187619687</c:v>
                </c:pt>
                <c:pt idx="619">
                  <c:v>1.5040576475858689</c:v>
                </c:pt>
                <c:pt idx="620">
                  <c:v>1.2626538875699045</c:v>
                </c:pt>
                <c:pt idx="621">
                  <c:v>1.1195968595892192</c:v>
                </c:pt>
                <c:pt idx="622">
                  <c:v>1.1557794300466777</c:v>
                </c:pt>
                <c:pt idx="623">
                  <c:v>1.3654201644659043</c:v>
                </c:pt>
                <c:pt idx="624">
                  <c:v>1.6246959391236306</c:v>
                </c:pt>
                <c:pt idx="625">
                  <c:v>1.7982415920495989</c:v>
                </c:pt>
                <c:pt idx="626">
                  <c:v>1.8895898647606373</c:v>
                </c:pt>
                <c:pt idx="627">
                  <c:v>1.8558200016617776</c:v>
                </c:pt>
                <c:pt idx="628">
                  <c:v>1.7227951146662237</c:v>
                </c:pt>
                <c:pt idx="629">
                  <c:v>1.4976414978504182</c:v>
                </c:pt>
                <c:pt idx="630">
                  <c:v>1.1384755454957485</c:v>
                </c:pt>
                <c:pt idx="631">
                  <c:v>0.70500646568834791</c:v>
                </c:pt>
                <c:pt idx="632">
                  <c:v>0.25634504053741697</c:v>
                </c:pt>
                <c:pt idx="633">
                  <c:v>-0.12430771172046662</c:v>
                </c:pt>
                <c:pt idx="634">
                  <c:v>-0.38648556914180521</c:v>
                </c:pt>
                <c:pt idx="635">
                  <c:v>-0.58259003587067126</c:v>
                </c:pt>
                <c:pt idx="636">
                  <c:v>-0.74826190128922465</c:v>
                </c:pt>
                <c:pt idx="637">
                  <c:v>-0.84776981726288803</c:v>
                </c:pt>
                <c:pt idx="638">
                  <c:v>-0.90830647945404053</c:v>
                </c:pt>
                <c:pt idx="639">
                  <c:v>-0.89808233052492148</c:v>
                </c:pt>
                <c:pt idx="640">
                  <c:v>-0.75423892512917523</c:v>
                </c:pt>
                <c:pt idx="641">
                  <c:v>-0.5582860109210015</c:v>
                </c:pt>
                <c:pt idx="642">
                  <c:v>-0.50809504665434368</c:v>
                </c:pt>
                <c:pt idx="643">
                  <c:v>-0.59821138411760333</c:v>
                </c:pt>
                <c:pt idx="644">
                  <c:v>-0.7252651675790549</c:v>
                </c:pt>
                <c:pt idx="645">
                  <c:v>-0.85046209461987021</c:v>
                </c:pt>
                <c:pt idx="646">
                  <c:v>-1.0619887753576041</c:v>
                </c:pt>
                <c:pt idx="647">
                  <c:v>-1.1583106897026301</c:v>
                </c:pt>
                <c:pt idx="648">
                  <c:v>-1.0610952477157116</c:v>
                </c:pt>
                <c:pt idx="649">
                  <c:v>-0.97770730130374439</c:v>
                </c:pt>
                <c:pt idx="650">
                  <c:v>-0.96103389278054241</c:v>
                </c:pt>
                <c:pt idx="651">
                  <c:v>-0.90500791892409327</c:v>
                </c:pt>
                <c:pt idx="652">
                  <c:v>-0.83698024258017545</c:v>
                </c:pt>
                <c:pt idx="653">
                  <c:v>-0.69317506335675716</c:v>
                </c:pt>
                <c:pt idx="654">
                  <c:v>-0.45933928146958353</c:v>
                </c:pt>
                <c:pt idx="655">
                  <c:v>-0.21018516501411796</c:v>
                </c:pt>
                <c:pt idx="656">
                  <c:v>1.3940858468413354E-2</c:v>
                </c:pt>
                <c:pt idx="657">
                  <c:v>0.1639684618636966</c:v>
                </c:pt>
                <c:pt idx="658">
                  <c:v>0.30016553644090893</c:v>
                </c:pt>
                <c:pt idx="659">
                  <c:v>0.4941950821503997</c:v>
                </c:pt>
                <c:pt idx="660">
                  <c:v>0.72454793348908431</c:v>
                </c:pt>
                <c:pt idx="661">
                  <c:v>0.96593078970909119</c:v>
                </c:pt>
                <c:pt idx="662">
                  <c:v>1.12007786616683</c:v>
                </c:pt>
                <c:pt idx="663">
                  <c:v>1.2638591448962688</c:v>
                </c:pt>
                <c:pt idx="664">
                  <c:v>1.4615934133529664</c:v>
                </c:pt>
                <c:pt idx="665">
                  <c:v>1.5939796382188798</c:v>
                </c:pt>
                <c:pt idx="666">
                  <c:v>1.6753138232231142</c:v>
                </c:pt>
                <c:pt idx="667">
                  <c:v>1.8234305199980736</c:v>
                </c:pt>
                <c:pt idx="668">
                  <c:v>1.9936461836099626</c:v>
                </c:pt>
                <c:pt idx="669">
                  <c:v>2.0557213944196704</c:v>
                </c:pt>
                <c:pt idx="670">
                  <c:v>2.0521347123384475</c:v>
                </c:pt>
                <c:pt idx="671">
                  <c:v>2.0594277982413769</c:v>
                </c:pt>
                <c:pt idx="672">
                  <c:v>2.0758216367661952</c:v>
                </c:pt>
                <c:pt idx="673">
                  <c:v>2.054057569205761</c:v>
                </c:pt>
                <c:pt idx="674">
                  <c:v>2.0240815258026124</c:v>
                </c:pt>
                <c:pt idx="675">
                  <c:v>2.0648410043120387</c:v>
                </c:pt>
                <c:pt idx="676">
                  <c:v>2.0333957017958166</c:v>
                </c:pt>
                <c:pt idx="677">
                  <c:v>1.8874059297144414</c:v>
                </c:pt>
                <c:pt idx="678">
                  <c:v>1.6963749092817308</c:v>
                </c:pt>
                <c:pt idx="679">
                  <c:v>1.5757127903401853</c:v>
                </c:pt>
                <c:pt idx="680">
                  <c:v>1.400921241939068</c:v>
                </c:pt>
                <c:pt idx="681">
                  <c:v>1.1642282912135125</c:v>
                </c:pt>
                <c:pt idx="682">
                  <c:v>0.97178823798894887</c:v>
                </c:pt>
                <c:pt idx="683">
                  <c:v>0.85099894210696225</c:v>
                </c:pt>
                <c:pt idx="684">
                  <c:v>0.81255605734884739</c:v>
                </c:pt>
                <c:pt idx="685">
                  <c:v>0.72636364012956622</c:v>
                </c:pt>
                <c:pt idx="686">
                  <c:v>0.5163880795240402</c:v>
                </c:pt>
                <c:pt idx="687">
                  <c:v>0.26261298162862662</c:v>
                </c:pt>
                <c:pt idx="688">
                  <c:v>9.6567808035761121E-2</c:v>
                </c:pt>
                <c:pt idx="689">
                  <c:v>-5.1717964634299278E-2</c:v>
                </c:pt>
                <c:pt idx="690">
                  <c:v>-0.47426418978720908</c:v>
                </c:pt>
                <c:pt idx="691">
                  <c:v>-1.0874577118456363</c:v>
                </c:pt>
                <c:pt idx="692">
                  <c:v>-1.6234231464564801</c:v>
                </c:pt>
                <c:pt idx="693">
                  <c:v>-1.950967064201832</c:v>
                </c:pt>
                <c:pt idx="694">
                  <c:v>-1.93685641720891</c:v>
                </c:pt>
                <c:pt idx="695">
                  <c:v>-1.5480626231431962</c:v>
                </c:pt>
                <c:pt idx="696">
                  <c:v>-1.3139211049675943</c:v>
                </c:pt>
                <c:pt idx="697">
                  <c:v>-1.2061333854496479</c:v>
                </c:pt>
                <c:pt idx="698">
                  <c:v>-1.0423563833534719</c:v>
                </c:pt>
                <c:pt idx="699">
                  <c:v>-0.89283211559057241</c:v>
                </c:pt>
                <c:pt idx="700">
                  <c:v>-0.88403629526495942</c:v>
                </c:pt>
                <c:pt idx="701">
                  <c:v>-0.93090245962142948</c:v>
                </c:pt>
                <c:pt idx="702">
                  <c:v>-0.905694966763258</c:v>
                </c:pt>
                <c:pt idx="703">
                  <c:v>-0.89630887001752857</c:v>
                </c:pt>
                <c:pt idx="704">
                  <c:v>-0.96854522600769999</c:v>
                </c:pt>
                <c:pt idx="705">
                  <c:v>-1.0977008642256261</c:v>
                </c:pt>
                <c:pt idx="706">
                  <c:v>-1.2347499512135982</c:v>
                </c:pt>
                <c:pt idx="707">
                  <c:v>-1.3251430812478067</c:v>
                </c:pt>
                <c:pt idx="708">
                  <c:v>-1.3062881496548653</c:v>
                </c:pt>
                <c:pt idx="709">
                  <c:v>-1.1734549051523209</c:v>
                </c:pt>
                <c:pt idx="710">
                  <c:v>-0.97335521869361408</c:v>
                </c:pt>
                <c:pt idx="711">
                  <c:v>-0.70944070167839535</c:v>
                </c:pt>
                <c:pt idx="712">
                  <c:v>-0.38014495812356475</c:v>
                </c:pt>
                <c:pt idx="713">
                  <c:v>1.682448595762253E-2</c:v>
                </c:pt>
                <c:pt idx="714">
                  <c:v>0.41575406290590766</c:v>
                </c:pt>
                <c:pt idx="715">
                  <c:v>0.76210861958563336</c:v>
                </c:pt>
                <c:pt idx="716">
                  <c:v>1.0206072261929513</c:v>
                </c:pt>
                <c:pt idx="717">
                  <c:v>1.1889858408272267</c:v>
                </c:pt>
                <c:pt idx="718">
                  <c:v>1.2913093373179436</c:v>
                </c:pt>
                <c:pt idx="719">
                  <c:v>1.3135840129852296</c:v>
                </c:pt>
                <c:pt idx="720">
                  <c:v>1.265849390923977</c:v>
                </c:pt>
                <c:pt idx="721">
                  <c:v>1.1941704938560724</c:v>
                </c:pt>
                <c:pt idx="722">
                  <c:v>1.1142562320828437</c:v>
                </c:pt>
                <c:pt idx="723">
                  <c:v>1.0743141212314369</c:v>
                </c:pt>
                <c:pt idx="724">
                  <c:v>1.0777040445059538</c:v>
                </c:pt>
                <c:pt idx="725">
                  <c:v>1.122264578640461</c:v>
                </c:pt>
                <c:pt idx="726">
                  <c:v>1.241388441324234</c:v>
                </c:pt>
                <c:pt idx="727">
                  <c:v>1.4656908497214318</c:v>
                </c:pt>
                <c:pt idx="728">
                  <c:v>1.6793530797958376</c:v>
                </c:pt>
                <c:pt idx="729">
                  <c:v>1.7771313893795013</c:v>
                </c:pt>
                <c:pt idx="730">
                  <c:v>1.76677991732955</c:v>
                </c:pt>
                <c:pt idx="731">
                  <c:v>1.6154953452944756</c:v>
                </c:pt>
                <c:pt idx="732">
                  <c:v>1.3672345554828644</c:v>
                </c:pt>
                <c:pt idx="733">
                  <c:v>1.1500641421973705</c:v>
                </c:pt>
                <c:pt idx="734">
                  <c:v>1.0148216986656189</c:v>
                </c:pt>
                <c:pt idx="735">
                  <c:v>0.78126753330230714</c:v>
                </c:pt>
                <c:pt idx="736">
                  <c:v>0.4885179839283228</c:v>
                </c:pt>
                <c:pt idx="737">
                  <c:v>0.2829636127129197</c:v>
                </c:pt>
                <c:pt idx="738">
                  <c:v>0.22925695521757009</c:v>
                </c:pt>
                <c:pt idx="739">
                  <c:v>0.29076853098347782</c:v>
                </c:pt>
                <c:pt idx="740">
                  <c:v>0.28497140038758517</c:v>
                </c:pt>
                <c:pt idx="741">
                  <c:v>0.24931157100945711</c:v>
                </c:pt>
                <c:pt idx="742">
                  <c:v>0.39749587621539834</c:v>
                </c:pt>
                <c:pt idx="743">
                  <c:v>0.74406082302331933</c:v>
                </c:pt>
                <c:pt idx="744">
                  <c:v>0.83500417605042465</c:v>
                </c:pt>
                <c:pt idx="745">
                  <c:v>0.46106274828314786</c:v>
                </c:pt>
                <c:pt idx="746">
                  <c:v>-0.16576878301799297</c:v>
                </c:pt>
                <c:pt idx="747">
                  <c:v>-0.85061792291700844</c:v>
                </c:pt>
                <c:pt idx="748">
                  <c:v>-1.5444674625992776</c:v>
                </c:pt>
                <c:pt idx="749">
                  <c:v>-2.1692237439751625</c:v>
                </c:pt>
                <c:pt idx="750">
                  <c:v>-2.5569420889019967</c:v>
                </c:pt>
                <c:pt idx="751">
                  <c:v>-2.8306815361976625</c:v>
                </c:pt>
                <c:pt idx="752">
                  <c:v>-2.8362232348322869</c:v>
                </c:pt>
                <c:pt idx="753">
                  <c:v>-2.5408830034732821</c:v>
                </c:pt>
                <c:pt idx="754">
                  <c:v>-2.0924518489837647</c:v>
                </c:pt>
                <c:pt idx="755">
                  <c:v>-1.6645093381404878</c:v>
                </c:pt>
                <c:pt idx="756">
                  <c:v>-1.3786657159030438</c:v>
                </c:pt>
                <c:pt idx="757">
                  <c:v>-1.0722027647495271</c:v>
                </c:pt>
                <c:pt idx="758">
                  <c:v>-0.69235382191836836</c:v>
                </c:pt>
                <c:pt idx="759">
                  <c:v>-0.61526420384645464</c:v>
                </c:pt>
                <c:pt idx="760">
                  <c:v>-0.63108567304909235</c:v>
                </c:pt>
                <c:pt idx="761">
                  <c:v>-0.57569558389484887</c:v>
                </c:pt>
                <c:pt idx="762">
                  <c:v>-0.47832084182649853</c:v>
                </c:pt>
                <c:pt idx="763">
                  <c:v>-0.3265658612921834</c:v>
                </c:pt>
                <c:pt idx="764">
                  <c:v>-0.1440655630454421</c:v>
                </c:pt>
                <c:pt idx="765">
                  <c:v>-8.8740706890821461E-2</c:v>
                </c:pt>
                <c:pt idx="766">
                  <c:v>-0.11427774516865612</c:v>
                </c:pt>
                <c:pt idx="767">
                  <c:v>-0.25227773560211064</c:v>
                </c:pt>
                <c:pt idx="768">
                  <c:v>-0.37076697438955308</c:v>
                </c:pt>
                <c:pt idx="769">
                  <c:v>-0.36375323921442032</c:v>
                </c:pt>
                <c:pt idx="770">
                  <c:v>-0.31053093217313293</c:v>
                </c:pt>
                <c:pt idx="771">
                  <c:v>-0.28822884768247609</c:v>
                </c:pt>
                <c:pt idx="772">
                  <c:v>-0.31328716345131397</c:v>
                </c:pt>
                <c:pt idx="773">
                  <c:v>-0.2699683586508036</c:v>
                </c:pt>
                <c:pt idx="774">
                  <c:v>-0.12099701821804047</c:v>
                </c:pt>
                <c:pt idx="775">
                  <c:v>5.6260145707055932E-2</c:v>
                </c:pt>
                <c:pt idx="776">
                  <c:v>0.19819729484617712</c:v>
                </c:pt>
                <c:pt idx="777">
                  <c:v>0.34433668255805971</c:v>
                </c:pt>
                <c:pt idx="778">
                  <c:v>0.5255369254946709</c:v>
                </c:pt>
                <c:pt idx="779">
                  <c:v>0.71248819738626479</c:v>
                </c:pt>
                <c:pt idx="780">
                  <c:v>0.83709331311285495</c:v>
                </c:pt>
                <c:pt idx="781">
                  <c:v>0.8747754020243883</c:v>
                </c:pt>
                <c:pt idx="782">
                  <c:v>0.90951904579997067</c:v>
                </c:pt>
                <c:pt idx="783">
                  <c:v>1.0248941123485567</c:v>
                </c:pt>
                <c:pt idx="784">
                  <c:v>1.1644441996514798</c:v>
                </c:pt>
                <c:pt idx="785">
                  <c:v>1.2126783201098443</c:v>
                </c:pt>
                <c:pt idx="786">
                  <c:v>1.1417631424963475</c:v>
                </c:pt>
                <c:pt idx="787">
                  <c:v>1.0170197401195764</c:v>
                </c:pt>
                <c:pt idx="788">
                  <c:v>0.81908776268363004</c:v>
                </c:pt>
                <c:pt idx="789">
                  <c:v>0.53636881940066816</c:v>
                </c:pt>
                <c:pt idx="790">
                  <c:v>0.21814770229160788</c:v>
                </c:pt>
                <c:pt idx="791">
                  <c:v>8.3779307864606384E-2</c:v>
                </c:pt>
                <c:pt idx="792">
                  <c:v>0.25087233904749157</c:v>
                </c:pt>
                <c:pt idx="793">
                  <c:v>0.41771635193377737</c:v>
                </c:pt>
                <c:pt idx="794">
                  <c:v>0.52764616236090667</c:v>
                </c:pt>
                <c:pt idx="795">
                  <c:v>0.55252211809158325</c:v>
                </c:pt>
                <c:pt idx="796">
                  <c:v>0.54533406279981134</c:v>
                </c:pt>
                <c:pt idx="797">
                  <c:v>0.50636580571532253</c:v>
                </c:pt>
                <c:pt idx="798">
                  <c:v>0.39387860588729384</c:v>
                </c:pt>
                <c:pt idx="799">
                  <c:v>1.3156454488635064E-2</c:v>
                </c:pt>
                <c:pt idx="800">
                  <c:v>-0.69470571823418148</c:v>
                </c:pt>
                <c:pt idx="801">
                  <c:v>-1.487275700122118</c:v>
                </c:pt>
                <c:pt idx="802">
                  <c:v>-2.3826336666941645</c:v>
                </c:pt>
                <c:pt idx="803">
                  <c:v>-2.7571709257364274</c:v>
                </c:pt>
                <c:pt idx="804">
                  <c:v>-2.4878016874194144</c:v>
                </c:pt>
                <c:pt idx="805">
                  <c:v>-2.3446061535179616</c:v>
                </c:pt>
                <c:pt idx="806">
                  <c:v>-2.1767081800103187</c:v>
                </c:pt>
                <c:pt idx="807">
                  <c:v>-1.8364809206128121</c:v>
                </c:pt>
                <c:pt idx="808">
                  <c:v>-1.4021377551555634</c:v>
                </c:pt>
                <c:pt idx="809">
                  <c:v>-0.99435191228985786</c:v>
                </c:pt>
                <c:pt idx="810">
                  <c:v>-0.79207201838493346</c:v>
                </c:pt>
                <c:pt idx="811">
                  <c:v>-0.81803943000733859</c:v>
                </c:pt>
                <c:pt idx="812">
                  <c:v>-0.98471818596124649</c:v>
                </c:pt>
                <c:pt idx="813">
                  <c:v>-1.1337299452722074</c:v>
                </c:pt>
                <c:pt idx="814">
                  <c:v>-1.1989915231615305</c:v>
                </c:pt>
                <c:pt idx="815">
                  <c:v>-1.1798049813508988</c:v>
                </c:pt>
                <c:pt idx="816">
                  <c:v>-1.1684157016128303</c:v>
                </c:pt>
                <c:pt idx="817">
                  <c:v>-1.0942369736731052</c:v>
                </c:pt>
                <c:pt idx="818">
                  <c:v>-0.85876572556793696</c:v>
                </c:pt>
                <c:pt idx="819">
                  <c:v>-0.56626932408660657</c:v>
                </c:pt>
                <c:pt idx="820">
                  <c:v>-0.19347395058721306</c:v>
                </c:pt>
                <c:pt idx="821">
                  <c:v>8.7234975770115852E-2</c:v>
                </c:pt>
                <c:pt idx="822">
                  <c:v>0.32253691043704752</c:v>
                </c:pt>
                <c:pt idx="823">
                  <c:v>0.62137118205428121</c:v>
                </c:pt>
                <c:pt idx="824">
                  <c:v>0.93181023985147482</c:v>
                </c:pt>
                <c:pt idx="825">
                  <c:v>1.161929166018963</c:v>
                </c:pt>
                <c:pt idx="826">
                  <c:v>1.2174788841605186</c:v>
                </c:pt>
                <c:pt idx="827">
                  <c:v>1.1892902614921332</c:v>
                </c:pt>
                <c:pt idx="828">
                  <c:v>1.0954272475093603</c:v>
                </c:pt>
                <c:pt idx="829">
                  <c:v>0.94408018335700039</c:v>
                </c:pt>
                <c:pt idx="830">
                  <c:v>0.86753611050546175</c:v>
                </c:pt>
                <c:pt idx="831">
                  <c:v>0.87388918340206145</c:v>
                </c:pt>
                <c:pt idx="832">
                  <c:v>1.0764215308427811</c:v>
                </c:pt>
                <c:pt idx="833">
                  <c:v>1.3675989831984043</c:v>
                </c:pt>
                <c:pt idx="834">
                  <c:v>1.5564967931807041</c:v>
                </c:pt>
                <c:pt idx="835">
                  <c:v>1.5846150299906732</c:v>
                </c:pt>
                <c:pt idx="836">
                  <c:v>1.5314084373414518</c:v>
                </c:pt>
                <c:pt idx="837">
                  <c:v>1.4245808306336403</c:v>
                </c:pt>
                <c:pt idx="838">
                  <c:v>1.4015718908607961</c:v>
                </c:pt>
                <c:pt idx="839">
                  <c:v>1.4472057545185091</c:v>
                </c:pt>
                <c:pt idx="840">
                  <c:v>1.4114374592900276</c:v>
                </c:pt>
                <c:pt idx="841">
                  <c:v>1.1502491334825755</c:v>
                </c:pt>
                <c:pt idx="842">
                  <c:v>0.74565579727292064</c:v>
                </c:pt>
                <c:pt idx="843">
                  <c:v>0.40271776869893078</c:v>
                </c:pt>
                <c:pt idx="844">
                  <c:v>9.3342739697545765E-2</c:v>
                </c:pt>
                <c:pt idx="845">
                  <c:v>-0.23866329794749619</c:v>
                </c:pt>
                <c:pt idx="846">
                  <c:v>-0.52697490200400354</c:v>
                </c:pt>
                <c:pt idx="847">
                  <c:v>-0.51873244754970071</c:v>
                </c:pt>
                <c:pt idx="848">
                  <c:v>-0.18997652990743519</c:v>
                </c:pt>
                <c:pt idx="849">
                  <c:v>0.13794139036908745</c:v>
                </c:pt>
                <c:pt idx="850">
                  <c:v>0.46852079875767233</c:v>
                </c:pt>
                <c:pt idx="851">
                  <c:v>0.81923964411020278</c:v>
                </c:pt>
                <c:pt idx="852">
                  <c:v>0.8610410233587027</c:v>
                </c:pt>
                <c:pt idx="853">
                  <c:v>0.3813198830187321</c:v>
                </c:pt>
                <c:pt idx="854">
                  <c:v>-0.34242581248283388</c:v>
                </c:pt>
                <c:pt idx="855">
                  <c:v>-0.98127183705568322</c:v>
                </c:pt>
                <c:pt idx="856">
                  <c:v>-1.5960016053915025</c:v>
                </c:pt>
                <c:pt idx="857">
                  <c:v>-2.1298548795282843</c:v>
                </c:pt>
                <c:pt idx="858">
                  <c:v>-2.3559517984092238</c:v>
                </c:pt>
                <c:pt idx="859">
                  <c:v>-2.2353577995300293</c:v>
                </c:pt>
                <c:pt idx="860">
                  <c:v>-1.7856826499104501</c:v>
                </c:pt>
                <c:pt idx="861">
                  <c:v>-1.217000581920147</c:v>
                </c:pt>
                <c:pt idx="862">
                  <c:v>-0.80353336505591877</c:v>
                </c:pt>
                <c:pt idx="863">
                  <c:v>-0.57484609309583901</c:v>
                </c:pt>
                <c:pt idx="864">
                  <c:v>-0.47805760748684406</c:v>
                </c:pt>
                <c:pt idx="865">
                  <c:v>-0.44257008824497462</c:v>
                </c:pt>
                <c:pt idx="866">
                  <c:v>-0.4934787616878748</c:v>
                </c:pt>
                <c:pt idx="867">
                  <c:v>-0.62244224578142171</c:v>
                </c:pt>
                <c:pt idx="868">
                  <c:v>-0.73060111731290822</c:v>
                </c:pt>
                <c:pt idx="869">
                  <c:v>-0.77835854351520539</c:v>
                </c:pt>
                <c:pt idx="870">
                  <c:v>-0.8122857698053122</c:v>
                </c:pt>
                <c:pt idx="871">
                  <c:v>-0.81466215133666997</c:v>
                </c:pt>
                <c:pt idx="872">
                  <c:v>-0.79096397101879123</c:v>
                </c:pt>
                <c:pt idx="873">
                  <c:v>-0.77249283604323871</c:v>
                </c:pt>
                <c:pt idx="874">
                  <c:v>-0.71068601243197926</c:v>
                </c:pt>
                <c:pt idx="875">
                  <c:v>-0.59587271712720402</c:v>
                </c:pt>
                <c:pt idx="876">
                  <c:v>-0.46430831842124465</c:v>
                </c:pt>
                <c:pt idx="877">
                  <c:v>-0.35387195639312269</c:v>
                </c:pt>
                <c:pt idx="878">
                  <c:v>-0.23861259162425996</c:v>
                </c:pt>
                <c:pt idx="879">
                  <c:v>-6.6512297317385671E-2</c:v>
                </c:pt>
                <c:pt idx="880">
                  <c:v>9.324859952554107E-2</c:v>
                </c:pt>
                <c:pt idx="881">
                  <c:v>0.20692212631925941</c:v>
                </c:pt>
                <c:pt idx="882">
                  <c:v>0.30987304732203486</c:v>
                </c:pt>
                <c:pt idx="883">
                  <c:v>0.46556846648454669</c:v>
                </c:pt>
                <c:pt idx="884">
                  <c:v>0.60660367347300059</c:v>
                </c:pt>
                <c:pt idx="885">
                  <c:v>0.7392628902196885</c:v>
                </c:pt>
                <c:pt idx="886">
                  <c:v>0.85578393794596197</c:v>
                </c:pt>
                <c:pt idx="887">
                  <c:v>0.91748777747154242</c:v>
                </c:pt>
                <c:pt idx="888">
                  <c:v>0.93799250096082687</c:v>
                </c:pt>
                <c:pt idx="889">
                  <c:v>0.95390767179429536</c:v>
                </c:pt>
                <c:pt idx="890">
                  <c:v>1.0821050244569779</c:v>
                </c:pt>
                <c:pt idx="891">
                  <c:v>1.3180052389204502</c:v>
                </c:pt>
                <c:pt idx="892">
                  <c:v>1.4978002497553826</c:v>
                </c:pt>
                <c:pt idx="893">
                  <c:v>1.4855384923517705</c:v>
                </c:pt>
                <c:pt idx="894">
                  <c:v>1.4240681760013105</c:v>
                </c:pt>
                <c:pt idx="895">
                  <c:v>1.3517546367645263</c:v>
                </c:pt>
                <c:pt idx="896">
                  <c:v>1.2306935915350914</c:v>
                </c:pt>
                <c:pt idx="897">
                  <c:v>1.0037507267296315</c:v>
                </c:pt>
                <c:pt idx="898">
                  <c:v>0.88377850614488129</c:v>
                </c:pt>
                <c:pt idx="899">
                  <c:v>0.94399832233786585</c:v>
                </c:pt>
                <c:pt idx="900">
                  <c:v>1.0097922161221504</c:v>
                </c:pt>
                <c:pt idx="901">
                  <c:v>0.95869105964899071</c:v>
                </c:pt>
                <c:pt idx="902">
                  <c:v>0.84878270119428634</c:v>
                </c:pt>
                <c:pt idx="903">
                  <c:v>0.70508986160159115</c:v>
                </c:pt>
                <c:pt idx="904">
                  <c:v>0.53674775552004583</c:v>
                </c:pt>
                <c:pt idx="905">
                  <c:v>0.17090013502165677</c:v>
                </c:pt>
                <c:pt idx="906">
                  <c:v>-0.61187128387391565</c:v>
                </c:pt>
                <c:pt idx="907">
                  <c:v>-1.5014872115850448</c:v>
                </c:pt>
                <c:pt idx="908">
                  <c:v>-2.1291328945755961</c:v>
                </c:pt>
                <c:pt idx="909">
                  <c:v>-2.5581243959069253</c:v>
                </c:pt>
                <c:pt idx="910">
                  <c:v>-2.5639835983514785</c:v>
                </c:pt>
                <c:pt idx="911">
                  <c:v>-2.2717292350530625</c:v>
                </c:pt>
                <c:pt idx="912">
                  <c:v>-2.0207980218529702</c:v>
                </c:pt>
                <c:pt idx="913">
                  <c:v>-1.634361094236374</c:v>
                </c:pt>
                <c:pt idx="914">
                  <c:v>-1.2386800110340119</c:v>
                </c:pt>
                <c:pt idx="915">
                  <c:v>-1.0185661093890668</c:v>
                </c:pt>
                <c:pt idx="916">
                  <c:v>-0.93036626994609839</c:v>
                </c:pt>
                <c:pt idx="917">
                  <c:v>-0.91024848595261576</c:v>
                </c:pt>
                <c:pt idx="918">
                  <c:v>-0.94414428345859058</c:v>
                </c:pt>
                <c:pt idx="919">
                  <c:v>-1.061234265267849</c:v>
                </c:pt>
                <c:pt idx="920">
                  <c:v>-1.2951538816094399</c:v>
                </c:pt>
                <c:pt idx="921">
                  <c:v>-1.508098658323288</c:v>
                </c:pt>
                <c:pt idx="922">
                  <c:v>-1.589778413772583</c:v>
                </c:pt>
                <c:pt idx="923">
                  <c:v>-1.5095743493735791</c:v>
                </c:pt>
                <c:pt idx="924">
                  <c:v>-1.3340972149372101</c:v>
                </c:pt>
                <c:pt idx="925">
                  <c:v>-1.109710606634617</c:v>
                </c:pt>
                <c:pt idx="926">
                  <c:v>-0.85654911920428278</c:v>
                </c:pt>
                <c:pt idx="927">
                  <c:v>-0.54959427103400238</c:v>
                </c:pt>
                <c:pt idx="928">
                  <c:v>-0.28360761042684318</c:v>
                </c:pt>
                <c:pt idx="929">
                  <c:v>-8.9538184879347685E-2</c:v>
                </c:pt>
                <c:pt idx="930">
                  <c:v>0.11801371397450566</c:v>
                </c:pt>
                <c:pt idx="931">
                  <c:v>0.40438557732850317</c:v>
                </c:pt>
                <c:pt idx="932">
                  <c:v>0.71038809679448611</c:v>
                </c:pt>
                <c:pt idx="933">
                  <c:v>0.93866493076086044</c:v>
                </c:pt>
                <c:pt idx="934">
                  <c:v>1.04258910253644</c:v>
                </c:pt>
                <c:pt idx="935">
                  <c:v>1.0489982356131078</c:v>
                </c:pt>
                <c:pt idx="936">
                  <c:v>1.0309372097253799</c:v>
                </c:pt>
                <c:pt idx="937">
                  <c:v>1.0757267354428768</c:v>
                </c:pt>
                <c:pt idx="938">
                  <c:v>1.2195343266427519</c:v>
                </c:pt>
                <c:pt idx="939">
                  <c:v>1.3313474155962468</c:v>
                </c:pt>
                <c:pt idx="940">
                  <c:v>1.3462382273375988</c:v>
                </c:pt>
                <c:pt idx="941">
                  <c:v>1.2504735526442528</c:v>
                </c:pt>
                <c:pt idx="942">
                  <c:v>1.1069193651527167</c:v>
                </c:pt>
                <c:pt idx="943">
                  <c:v>0.91745612941682342</c:v>
                </c:pt>
                <c:pt idx="944">
                  <c:v>0.80870091497898111</c:v>
                </c:pt>
                <c:pt idx="945">
                  <c:v>0.88094428762793542</c:v>
                </c:pt>
                <c:pt idx="946">
                  <c:v>1.0598432126641275</c:v>
                </c:pt>
                <c:pt idx="947">
                  <c:v>1.2126888450980187</c:v>
                </c:pt>
                <c:pt idx="948">
                  <c:v>1.15775900490582</c:v>
                </c:pt>
                <c:pt idx="949">
                  <c:v>0.85367046184837825</c:v>
                </c:pt>
                <c:pt idx="950">
                  <c:v>0.37304435525089502</c:v>
                </c:pt>
                <c:pt idx="951">
                  <c:v>-2.787822687998414E-2</c:v>
                </c:pt>
                <c:pt idx="952">
                  <c:v>-0.19351935787126423</c:v>
                </c:pt>
                <c:pt idx="953">
                  <c:v>4.1563086938112975E-2</c:v>
                </c:pt>
                <c:pt idx="954">
                  <c:v>0.57440188743174081</c:v>
                </c:pt>
                <c:pt idx="955">
                  <c:v>1.0062821325659752</c:v>
                </c:pt>
                <c:pt idx="956">
                  <c:v>1.4459082573652269</c:v>
                </c:pt>
                <c:pt idx="957">
                  <c:v>1.6793127340078355</c:v>
                </c:pt>
                <c:pt idx="958">
                  <c:v>1.4269277568161489</c:v>
                </c:pt>
                <c:pt idx="959">
                  <c:v>0.63801498904824261</c:v>
                </c:pt>
                <c:pt idx="960">
                  <c:v>-0.3678751973435283</c:v>
                </c:pt>
                <c:pt idx="961">
                  <c:v>-1.1985896732658148</c:v>
                </c:pt>
                <c:pt idx="962">
                  <c:v>-1.8249924574792387</c:v>
                </c:pt>
                <c:pt idx="963">
                  <c:v>-2.3894839721918109</c:v>
                </c:pt>
                <c:pt idx="964">
                  <c:v>-2.7275296354293825</c:v>
                </c:pt>
                <c:pt idx="965">
                  <c:v>-2.6624331682920457</c:v>
                </c:pt>
                <c:pt idx="966">
                  <c:v>-2.3472387161850929</c:v>
                </c:pt>
                <c:pt idx="967">
                  <c:v>-1.9709665882587435</c:v>
                </c:pt>
                <c:pt idx="968">
                  <c:v>-1.6314121972024442</c:v>
                </c:pt>
                <c:pt idx="969">
                  <c:v>-1.4494268193840982</c:v>
                </c:pt>
                <c:pt idx="970">
                  <c:v>-1.4494882151484489</c:v>
                </c:pt>
                <c:pt idx="971">
                  <c:v>-1.5713542757928372</c:v>
                </c:pt>
                <c:pt idx="972">
                  <c:v>-1.6365561389923096</c:v>
                </c:pt>
                <c:pt idx="973">
                  <c:v>-1.5751476569473744</c:v>
                </c:pt>
                <c:pt idx="974">
                  <c:v>-1.4375742208957674</c:v>
                </c:pt>
                <c:pt idx="975">
                  <c:v>-1.2994710271060468</c:v>
                </c:pt>
                <c:pt idx="976">
                  <c:v>-1.2097442603856325</c:v>
                </c:pt>
                <c:pt idx="977">
                  <c:v>-1.1276784425228834</c:v>
                </c:pt>
                <c:pt idx="978">
                  <c:v>-0.98960411936044701</c:v>
                </c:pt>
                <c:pt idx="979">
                  <c:v>-0.82112610206007963</c:v>
                </c:pt>
                <c:pt idx="980">
                  <c:v>-0.69463211640715605</c:v>
                </c:pt>
                <c:pt idx="981">
                  <c:v>-0.47700814191251995</c:v>
                </c:pt>
                <c:pt idx="982">
                  <c:v>-0.18674729542806745</c:v>
                </c:pt>
                <c:pt idx="983">
                  <c:v>7.8147653471678499E-2</c:v>
                </c:pt>
                <c:pt idx="984">
                  <c:v>0.30800157286226754</c:v>
                </c:pt>
                <c:pt idx="985">
                  <c:v>0.40352702334523205</c:v>
                </c:pt>
                <c:pt idx="986">
                  <c:v>0.43864905506372454</c:v>
                </c:pt>
                <c:pt idx="987">
                  <c:v>0.55713619250804192</c:v>
                </c:pt>
                <c:pt idx="988">
                  <c:v>0.67664001457393175</c:v>
                </c:pt>
                <c:pt idx="989">
                  <c:v>0.77941528156399731</c:v>
                </c:pt>
                <c:pt idx="990">
                  <c:v>0.87545813754200941</c:v>
                </c:pt>
                <c:pt idx="991">
                  <c:v>0.92870873048901559</c:v>
                </c:pt>
                <c:pt idx="992">
                  <c:v>0.84583402343094349</c:v>
                </c:pt>
                <c:pt idx="993">
                  <c:v>0.84537348210811625</c:v>
                </c:pt>
                <c:pt idx="994">
                  <c:v>0.95157258622348317</c:v>
                </c:pt>
                <c:pt idx="995">
                  <c:v>1.1097658628225326</c:v>
                </c:pt>
                <c:pt idx="996">
                  <c:v>1.2934663751721382</c:v>
                </c:pt>
                <c:pt idx="997">
                  <c:v>1.3519170431792737</c:v>
                </c:pt>
                <c:pt idx="998">
                  <c:v>1.3220689076185228</c:v>
                </c:pt>
                <c:pt idx="999">
                  <c:v>1.1445113338530064</c:v>
                </c:pt>
                <c:pt idx="1000">
                  <c:v>0.84536332257092006</c:v>
                </c:pt>
                <c:pt idx="1001">
                  <c:v>0.54967708222568035</c:v>
                </c:pt>
                <c:pt idx="1002">
                  <c:v>0.41567914545536044</c:v>
                </c:pt>
                <c:pt idx="1003">
                  <c:v>0.4797355391085148</c:v>
                </c:pt>
                <c:pt idx="1004">
                  <c:v>0.71127899318933485</c:v>
                </c:pt>
                <c:pt idx="1005">
                  <c:v>1.0434427960216999</c:v>
                </c:pt>
                <c:pt idx="1006">
                  <c:v>1.3692400042712689</c:v>
                </c:pt>
                <c:pt idx="1007">
                  <c:v>1.6649003706872465</c:v>
                </c:pt>
                <c:pt idx="1008">
                  <c:v>1.7999106797575952</c:v>
                </c:pt>
                <c:pt idx="1009">
                  <c:v>1.7734379956126214</c:v>
                </c:pt>
                <c:pt idx="1010">
                  <c:v>1.4598157136142254</c:v>
                </c:pt>
                <c:pt idx="1011">
                  <c:v>0.7882743979990483</c:v>
                </c:pt>
                <c:pt idx="1012">
                  <c:v>-0.17580421306192875</c:v>
                </c:pt>
                <c:pt idx="1013">
                  <c:v>-1.2415566949546337</c:v>
                </c:pt>
                <c:pt idx="1014">
                  <c:v>-2.117965005040169</c:v>
                </c:pt>
                <c:pt idx="1015">
                  <c:v>-2.7198370385169985</c:v>
                </c:pt>
                <c:pt idx="1016">
                  <c:v>-3.0351475578546525</c:v>
                </c:pt>
                <c:pt idx="1017">
                  <c:v>-2.787348990440369</c:v>
                </c:pt>
                <c:pt idx="1018">
                  <c:v>-2.1876608920097351</c:v>
                </c:pt>
                <c:pt idx="1019">
                  <c:v>-1.8095774428546429</c:v>
                </c:pt>
                <c:pt idx="1020">
                  <c:v>-1.4460632085800171</c:v>
                </c:pt>
                <c:pt idx="1021">
                  <c:v>-1.1304570394009352</c:v>
                </c:pt>
                <c:pt idx="1022">
                  <c:v>-1.016988822966814</c:v>
                </c:pt>
                <c:pt idx="1023">
                  <c:v>-1.0577830924093723</c:v>
                </c:pt>
                <c:pt idx="1024">
                  <c:v>-1.1168656251579523</c:v>
                </c:pt>
                <c:pt idx="1025">
                  <c:v>-1.1986790625751018</c:v>
                </c:pt>
                <c:pt idx="1026">
                  <c:v>-1.3188415369391442</c:v>
                </c:pt>
                <c:pt idx="1027">
                  <c:v>-1.3409793877601623</c:v>
                </c:pt>
                <c:pt idx="1028">
                  <c:v>-1.1711283711344005</c:v>
                </c:pt>
                <c:pt idx="1029">
                  <c:v>-0.91286365315318108</c:v>
                </c:pt>
                <c:pt idx="1030">
                  <c:v>-0.64411853201687341</c:v>
                </c:pt>
                <c:pt idx="1031">
                  <c:v>-0.44521025229245426</c:v>
                </c:pt>
                <c:pt idx="1032">
                  <c:v>-0.29754137914627793</c:v>
                </c:pt>
                <c:pt idx="1033">
                  <c:v>-0.1845823821052909</c:v>
                </c:pt>
                <c:pt idx="1034">
                  <c:v>-1.7837479524314404E-2</c:v>
                </c:pt>
                <c:pt idx="1035">
                  <c:v>0.18738089606165886</c:v>
                </c:pt>
                <c:pt idx="1036">
                  <c:v>0.39285377170890573</c:v>
                </c:pt>
                <c:pt idx="1037">
                  <c:v>0.56436291251331572</c:v>
                </c:pt>
                <c:pt idx="1038">
                  <c:v>0.67096887320280074</c:v>
                </c:pt>
                <c:pt idx="1039">
                  <c:v>0.75049758419394497</c:v>
                </c:pt>
                <c:pt idx="1040">
                  <c:v>0.83155007958412175</c:v>
                </c:pt>
                <c:pt idx="1041">
                  <c:v>0.88164668440818794</c:v>
                </c:pt>
                <c:pt idx="1042">
                  <c:v>0.9695399835705758</c:v>
                </c:pt>
                <c:pt idx="1043">
                  <c:v>1.1246239301562311</c:v>
                </c:pt>
                <c:pt idx="1044">
                  <c:v>1.2409570629894735</c:v>
                </c:pt>
                <c:pt idx="1045">
                  <c:v>1.2474986355006696</c:v>
                </c:pt>
                <c:pt idx="1046">
                  <c:v>1.2070139761269094</c:v>
                </c:pt>
                <c:pt idx="1047">
                  <c:v>1.1846498380601407</c:v>
                </c:pt>
                <c:pt idx="1048">
                  <c:v>1.1230105371773242</c:v>
                </c:pt>
                <c:pt idx="1049">
                  <c:v>1.0051331546902658</c:v>
                </c:pt>
                <c:pt idx="1050">
                  <c:v>0.84762692593038091</c:v>
                </c:pt>
                <c:pt idx="1051">
                  <c:v>0.73544421985745434</c:v>
                </c:pt>
                <c:pt idx="1052">
                  <c:v>0.79535142928361902</c:v>
                </c:pt>
                <c:pt idx="1053">
                  <c:v>0.87990114435553557</c:v>
                </c:pt>
                <c:pt idx="1054">
                  <c:v>0.88178416706621654</c:v>
                </c:pt>
                <c:pt idx="1055">
                  <c:v>0.69847256764769561</c:v>
                </c:pt>
                <c:pt idx="1056">
                  <c:v>0.32151288025081159</c:v>
                </c:pt>
                <c:pt idx="1057">
                  <c:v>-1.9608418419957162E-2</c:v>
                </c:pt>
                <c:pt idx="1058">
                  <c:v>-0.2677937060594559</c:v>
                </c:pt>
                <c:pt idx="1059">
                  <c:v>-0.28179241541773081</c:v>
                </c:pt>
                <c:pt idx="1060">
                  <c:v>-4.8853377141058446E-2</c:v>
                </c:pt>
                <c:pt idx="1061">
                  <c:v>0.44389894109219313</c:v>
                </c:pt>
                <c:pt idx="1062">
                  <c:v>1.0325094529241323</c:v>
                </c:pt>
                <c:pt idx="1063">
                  <c:v>1.417372090816498</c:v>
                </c:pt>
                <c:pt idx="1064">
                  <c:v>1.3644536197185517</c:v>
                </c:pt>
                <c:pt idx="1065">
                  <c:v>0.8616212864220143</c:v>
                </c:pt>
                <c:pt idx="1066">
                  <c:v>0.25471922222524884</c:v>
                </c:pt>
                <c:pt idx="1067">
                  <c:v>-0.39376842241734267</c:v>
                </c:pt>
                <c:pt idx="1068">
                  <c:v>-1.0226840110123159</c:v>
                </c:pt>
                <c:pt idx="1069">
                  <c:v>-1.4867525205016137</c:v>
                </c:pt>
                <c:pt idx="1070">
                  <c:v>-1.7182737551629543</c:v>
                </c:pt>
                <c:pt idx="1071">
                  <c:v>-1.6137490743398668</c:v>
                </c:pt>
                <c:pt idx="1072">
                  <c:v>-1.3351982456445695</c:v>
                </c:pt>
                <c:pt idx="1073">
                  <c:v>-1.1421638960391283</c:v>
                </c:pt>
                <c:pt idx="1074">
                  <c:v>-1.1310382526367904</c:v>
                </c:pt>
                <c:pt idx="1075">
                  <c:v>-1.1978629374504091</c:v>
                </c:pt>
                <c:pt idx="1076">
                  <c:v>-1.267176416516304</c:v>
                </c:pt>
                <c:pt idx="1077">
                  <c:v>-1.3349602639675142</c:v>
                </c:pt>
                <c:pt idx="1078">
                  <c:v>-1.3409194537997247</c:v>
                </c:pt>
                <c:pt idx="1079">
                  <c:v>-1.2832545053958893</c:v>
                </c:pt>
                <c:pt idx="1080">
                  <c:v>-1.1973309870064259</c:v>
                </c:pt>
                <c:pt idx="1081">
                  <c:v>-1.0450222751498224</c:v>
                </c:pt>
                <c:pt idx="1082">
                  <c:v>-0.9596855979412795</c:v>
                </c:pt>
                <c:pt idx="1083">
                  <c:v>-0.91129199467599398</c:v>
                </c:pt>
                <c:pt idx="1084">
                  <c:v>-0.85833719775080686</c:v>
                </c:pt>
                <c:pt idx="1085">
                  <c:v>-0.81462502151727678</c:v>
                </c:pt>
                <c:pt idx="1086">
                  <c:v>-0.80976817801594736</c:v>
                </c:pt>
                <c:pt idx="1087">
                  <c:v>-0.76913382992148405</c:v>
                </c:pt>
                <c:pt idx="1088">
                  <c:v>-0.69620019346475603</c:v>
                </c:pt>
                <c:pt idx="1089">
                  <c:v>-0.55856002606451516</c:v>
                </c:pt>
                <c:pt idx="1090">
                  <c:v>-0.41052840627729897</c:v>
                </c:pt>
                <c:pt idx="1091">
                  <c:v>-0.28290327675640586</c:v>
                </c:pt>
                <c:pt idx="1092">
                  <c:v>-0.15016618240624666</c:v>
                </c:pt>
                <c:pt idx="1093">
                  <c:v>8.3787676692008983E-2</c:v>
                </c:pt>
                <c:pt idx="1094">
                  <c:v>0.37232829060405492</c:v>
                </c:pt>
                <c:pt idx="1095">
                  <c:v>0.68549986191093926</c:v>
                </c:pt>
                <c:pt idx="1096">
                  <c:v>0.94922821819782266</c:v>
                </c:pt>
                <c:pt idx="1097">
                  <c:v>1.1295768141746521</c:v>
                </c:pt>
                <c:pt idx="1098">
                  <c:v>1.1678636513650418</c:v>
                </c:pt>
                <c:pt idx="1099">
                  <c:v>1.1749838789552451</c:v>
                </c:pt>
                <c:pt idx="1100">
                  <c:v>1.1684729312360287</c:v>
                </c:pt>
                <c:pt idx="1101">
                  <c:v>1.1393703887611628</c:v>
                </c:pt>
                <c:pt idx="1102">
                  <c:v>1.0959424602985384</c:v>
                </c:pt>
                <c:pt idx="1103">
                  <c:v>0.96507504969835289</c:v>
                </c:pt>
                <c:pt idx="1104">
                  <c:v>0.73650344297289849</c:v>
                </c:pt>
                <c:pt idx="1105">
                  <c:v>0.47658187989145517</c:v>
                </c:pt>
                <c:pt idx="1106">
                  <c:v>0.3465405346825719</c:v>
                </c:pt>
                <c:pt idx="1107">
                  <c:v>0.3163331608101726</c:v>
                </c:pt>
                <c:pt idx="1108">
                  <c:v>0.3259006674215198</c:v>
                </c:pt>
                <c:pt idx="1109">
                  <c:v>0.44157061636447908</c:v>
                </c:pt>
                <c:pt idx="1110">
                  <c:v>0.68048346251249314</c:v>
                </c:pt>
                <c:pt idx="1111">
                  <c:v>1.0314720837771894</c:v>
                </c:pt>
                <c:pt idx="1112">
                  <c:v>1.3533861561119558</c:v>
                </c:pt>
                <c:pt idx="1113">
                  <c:v>1.5384652957320215</c:v>
                </c:pt>
                <c:pt idx="1114">
                  <c:v>1.5330016574263574</c:v>
                </c:pt>
                <c:pt idx="1115">
                  <c:v>1.1761335877329111</c:v>
                </c:pt>
                <c:pt idx="1116">
                  <c:v>0.49060222394764424</c:v>
                </c:pt>
                <c:pt idx="1117">
                  <c:v>-0.49574101287871603</c:v>
                </c:pt>
                <c:pt idx="1118">
                  <c:v>-1.6327854157984258</c:v>
                </c:pt>
                <c:pt idx="1119">
                  <c:v>-2.6548613163828851</c:v>
                </c:pt>
                <c:pt idx="1120">
                  <c:v>-3.4564034852385523</c:v>
                </c:pt>
                <c:pt idx="1121">
                  <c:v>-3.2733748179674151</c:v>
                </c:pt>
                <c:pt idx="1122">
                  <c:v>-2.3982116724550724</c:v>
                </c:pt>
                <c:pt idx="1123">
                  <c:v>-1.8302686925232412</c:v>
                </c:pt>
                <c:pt idx="1124">
                  <c:v>-1.3609463135898114</c:v>
                </c:pt>
                <c:pt idx="1125">
                  <c:v>-0.71662554100155829</c:v>
                </c:pt>
                <c:pt idx="1126">
                  <c:v>-0.22926567122340202</c:v>
                </c:pt>
                <c:pt idx="1127">
                  <c:v>-5.8774749934673312E-2</c:v>
                </c:pt>
                <c:pt idx="1128">
                  <c:v>-0.13441586650907994</c:v>
                </c:pt>
                <c:pt idx="1129">
                  <c:v>-0.43576118834316735</c:v>
                </c:pt>
                <c:pt idx="1130">
                  <c:v>-0.89943742275238037</c:v>
                </c:pt>
                <c:pt idx="1131">
                  <c:v>-1.2262999936938286</c:v>
                </c:pt>
                <c:pt idx="1132">
                  <c:v>-1.4262956728041172</c:v>
                </c:pt>
                <c:pt idx="1133">
                  <c:v>-1.5083802017569543</c:v>
                </c:pt>
                <c:pt idx="1134">
                  <c:v>-1.428555475473404</c:v>
                </c:pt>
                <c:pt idx="1135">
                  <c:v>-1.1909516747295856</c:v>
                </c:pt>
                <c:pt idx="1136">
                  <c:v>-0.85254574991762644</c:v>
                </c:pt>
                <c:pt idx="1137">
                  <c:v>-0.5055626541003585</c:v>
                </c:pt>
                <c:pt idx="1138">
                  <c:v>-0.25561132460832597</c:v>
                </c:pt>
                <c:pt idx="1139">
                  <c:v>-0.10311002008616925</c:v>
                </c:pt>
                <c:pt idx="1140">
                  <c:v>4.8945397697389127E-2</c:v>
                </c:pt>
                <c:pt idx="1141">
                  <c:v>0.15735175263136625</c:v>
                </c:pt>
                <c:pt idx="1142">
                  <c:v>0.28789234042167666</c:v>
                </c:pt>
                <c:pt idx="1143">
                  <c:v>0.4402205673605204</c:v>
                </c:pt>
                <c:pt idx="1144">
                  <c:v>0.49661513507366184</c:v>
                </c:pt>
                <c:pt idx="1145">
                  <c:v>0.45682943724095826</c:v>
                </c:pt>
                <c:pt idx="1146">
                  <c:v>0.38149888090789319</c:v>
                </c:pt>
                <c:pt idx="1147">
                  <c:v>0.37214688073843721</c:v>
                </c:pt>
                <c:pt idx="1148">
                  <c:v>0.45622114408761266</c:v>
                </c:pt>
                <c:pt idx="1149">
                  <c:v>0.61135058932006359</c:v>
                </c:pt>
                <c:pt idx="1150">
                  <c:v>0.7823550423234702</c:v>
                </c:pt>
                <c:pt idx="1151">
                  <c:v>0.96233460590243347</c:v>
                </c:pt>
                <c:pt idx="1152">
                  <c:v>1.1743760608881713</c:v>
                </c:pt>
                <c:pt idx="1153">
                  <c:v>1.3682781372964383</c:v>
                </c:pt>
                <c:pt idx="1154">
                  <c:v>1.5208602064847947</c:v>
                </c:pt>
                <c:pt idx="1155">
                  <c:v>1.6582918475568296</c:v>
                </c:pt>
                <c:pt idx="1156">
                  <c:v>1.7480235113203526</c:v>
                </c:pt>
                <c:pt idx="1157">
                  <c:v>1.7749869230389597</c:v>
                </c:pt>
                <c:pt idx="1158">
                  <c:v>1.6778721262514593</c:v>
                </c:pt>
                <c:pt idx="1159">
                  <c:v>1.3835655364394188</c:v>
                </c:pt>
                <c:pt idx="1160">
                  <c:v>0.92735626950860028</c:v>
                </c:pt>
                <c:pt idx="1161">
                  <c:v>0.45587239421904091</c:v>
                </c:pt>
                <c:pt idx="1162">
                  <c:v>9.6541413338854909E-2</c:v>
                </c:pt>
                <c:pt idx="1163">
                  <c:v>-0.1002480272948742</c:v>
                </c:pt>
                <c:pt idx="1164">
                  <c:v>-0.10321232808753848</c:v>
                </c:pt>
                <c:pt idx="1165">
                  <c:v>2.8511827513575554E-2</c:v>
                </c:pt>
                <c:pt idx="1166">
                  <c:v>0.25653423450887203</c:v>
                </c:pt>
                <c:pt idx="1167">
                  <c:v>0.48762577190995221</c:v>
                </c:pt>
                <c:pt idx="1168">
                  <c:v>0.56142008196562532</c:v>
                </c:pt>
                <c:pt idx="1169">
                  <c:v>0.26578025389462712</c:v>
                </c:pt>
                <c:pt idx="1170">
                  <c:v>-0.37151490636169915</c:v>
                </c:pt>
                <c:pt idx="1171">
                  <c:v>-1.1442387074232101</c:v>
                </c:pt>
                <c:pt idx="1172">
                  <c:v>-1.9291734682023527</c:v>
                </c:pt>
                <c:pt idx="1173">
                  <c:v>-2.5380196219682696</c:v>
                </c:pt>
                <c:pt idx="1174">
                  <c:v>-2.7363001665472986</c:v>
                </c:pt>
                <c:pt idx="1175">
                  <c:v>-2.3686218376457693</c:v>
                </c:pt>
                <c:pt idx="1176">
                  <c:v>-1.6509021364152432</c:v>
                </c:pt>
                <c:pt idx="1177">
                  <c:v>-0.93072463117539883</c:v>
                </c:pt>
                <c:pt idx="1178">
                  <c:v>-0.42783806495368482</c:v>
                </c:pt>
                <c:pt idx="1179">
                  <c:v>-0.27752310745418074</c:v>
                </c:pt>
                <c:pt idx="1180">
                  <c:v>-0.44907573692500591</c:v>
                </c:pt>
                <c:pt idx="1181">
                  <c:v>-0.70260764546692378</c:v>
                </c:pt>
                <c:pt idx="1182">
                  <c:v>-0.84649607442319397</c:v>
                </c:pt>
                <c:pt idx="1183">
                  <c:v>-0.96592362686991695</c:v>
                </c:pt>
                <c:pt idx="1184">
                  <c:v>-1.0509732788801194</c:v>
                </c:pt>
                <c:pt idx="1185">
                  <c:v>-1.1184187187254429</c:v>
                </c:pt>
                <c:pt idx="1186">
                  <c:v>-1.1499609388411045</c:v>
                </c:pt>
                <c:pt idx="1187">
                  <c:v>-1.1609776047617197</c:v>
                </c:pt>
                <c:pt idx="1188">
                  <c:v>-1.0968932906538249</c:v>
                </c:pt>
                <c:pt idx="1189">
                  <c:v>-0.88852432563900952</c:v>
                </c:pt>
                <c:pt idx="1190">
                  <c:v>-0.60101402767002587</c:v>
                </c:pt>
                <c:pt idx="1191">
                  <c:v>-0.37925355009734635</c:v>
                </c:pt>
                <c:pt idx="1192">
                  <c:v>-0.20482441943138838</c:v>
                </c:pt>
                <c:pt idx="1193">
                  <c:v>-7.9455218799412253E-2</c:v>
                </c:pt>
                <c:pt idx="1194">
                  <c:v>1.3790073394775391E-2</c:v>
                </c:pt>
                <c:pt idx="1195">
                  <c:v>5.0919234976172449E-2</c:v>
                </c:pt>
                <c:pt idx="1196">
                  <c:v>8.8255387991666795E-2</c:v>
                </c:pt>
                <c:pt idx="1197">
                  <c:v>0.11171880260109902</c:v>
                </c:pt>
                <c:pt idx="1198">
                  <c:v>0.19608250312507153</c:v>
                </c:pt>
                <c:pt idx="1199">
                  <c:v>0.30640996076166632</c:v>
                </c:pt>
                <c:pt idx="1200">
                  <c:v>0.4051364329084754</c:v>
                </c:pt>
                <c:pt idx="1201">
                  <c:v>0.59029191523790359</c:v>
                </c:pt>
                <c:pt idx="1202">
                  <c:v>0.78465424060821543</c:v>
                </c:pt>
                <c:pt idx="1203">
                  <c:v>0.89026284903287889</c:v>
                </c:pt>
                <c:pt idx="1204">
                  <c:v>0.9475220737606288</c:v>
                </c:pt>
                <c:pt idx="1205">
                  <c:v>0.93255685620009909</c:v>
                </c:pt>
                <c:pt idx="1206">
                  <c:v>0.9294747157394887</c:v>
                </c:pt>
                <c:pt idx="1207">
                  <c:v>1.004807757139206</c:v>
                </c:pt>
                <c:pt idx="1208">
                  <c:v>1.0706276710331442</c:v>
                </c:pt>
                <c:pt idx="1209">
                  <c:v>1.0585543401539326</c:v>
                </c:pt>
                <c:pt idx="1210">
                  <c:v>1.0551145693659782</c:v>
                </c:pt>
                <c:pt idx="1211">
                  <c:v>1.1366251941025258</c:v>
                </c:pt>
                <c:pt idx="1212">
                  <c:v>1.170985772162676</c:v>
                </c:pt>
                <c:pt idx="1213">
                  <c:v>1.1073002381622792</c:v>
                </c:pt>
                <c:pt idx="1214">
                  <c:v>1.1270904318988324</c:v>
                </c:pt>
                <c:pt idx="1215">
                  <c:v>1.3096655014157297</c:v>
                </c:pt>
                <c:pt idx="1216">
                  <c:v>1.4057681451737882</c:v>
                </c:pt>
                <c:pt idx="1217">
                  <c:v>1.3346972854435444</c:v>
                </c:pt>
                <c:pt idx="1218">
                  <c:v>1.1315550734102726</c:v>
                </c:pt>
                <c:pt idx="1219">
                  <c:v>0.87518244132399559</c:v>
                </c:pt>
                <c:pt idx="1220">
                  <c:v>0.52454238720238211</c:v>
                </c:pt>
                <c:pt idx="1221">
                  <c:v>-7.291638717055321E-2</c:v>
                </c:pt>
                <c:pt idx="1222">
                  <c:v>-0.95761246763169772</c:v>
                </c:pt>
                <c:pt idx="1223">
                  <c:v>-1.9102919317781926</c:v>
                </c:pt>
                <c:pt idx="1224">
                  <c:v>-2.7117652496695519</c:v>
                </c:pt>
                <c:pt idx="1225">
                  <c:v>-3.231472208797932</c:v>
                </c:pt>
                <c:pt idx="1226">
                  <c:v>-3.3276393181085586</c:v>
                </c:pt>
                <c:pt idx="1227">
                  <c:v>-2.9781705343723299</c:v>
                </c:pt>
                <c:pt idx="1228">
                  <c:v>-2.2982048428058626</c:v>
                </c:pt>
                <c:pt idx="1229">
                  <c:v>-1.6097715058922768</c:v>
                </c:pt>
                <c:pt idx="1230">
                  <c:v>-1.1205547796934843</c:v>
                </c:pt>
                <c:pt idx="1231">
                  <c:v>-0.85616378769278534</c:v>
                </c:pt>
                <c:pt idx="1232">
                  <c:v>-0.80279318064451222</c:v>
                </c:pt>
                <c:pt idx="1233">
                  <c:v>-0.91672098822891712</c:v>
                </c:pt>
                <c:pt idx="1234">
                  <c:v>-1.0997410308569671</c:v>
                </c:pt>
                <c:pt idx="1235">
                  <c:v>-1.2403179623186589</c:v>
                </c:pt>
                <c:pt idx="1236">
                  <c:v>-1.2633080448210241</c:v>
                </c:pt>
                <c:pt idx="1237">
                  <c:v>-1.189190274104476</c:v>
                </c:pt>
                <c:pt idx="1238">
                  <c:v>-1.033408900871873</c:v>
                </c:pt>
                <c:pt idx="1239">
                  <c:v>-0.8174334391951561</c:v>
                </c:pt>
                <c:pt idx="1240">
                  <c:v>-0.60761166036129</c:v>
                </c:pt>
                <c:pt idx="1241">
                  <c:v>-0.45618880167603493</c:v>
                </c:pt>
                <c:pt idx="1242">
                  <c:v>-0.31445211153477431</c:v>
                </c:pt>
                <c:pt idx="1243">
                  <c:v>-0.19118852980434894</c:v>
                </c:pt>
                <c:pt idx="1244">
                  <c:v>-8.9111529998481279E-2</c:v>
                </c:pt>
                <c:pt idx="1245">
                  <c:v>-2.5011483225971461E-2</c:v>
                </c:pt>
                <c:pt idx="1246">
                  <c:v>4.0999397076666354E-2</c:v>
                </c:pt>
                <c:pt idx="1247">
                  <c:v>0.20315482009202243</c:v>
                </c:pt>
                <c:pt idx="1248">
                  <c:v>0.41638790108263496</c:v>
                </c:pt>
                <c:pt idx="1249">
                  <c:v>0.57425720538944014</c:v>
                </c:pt>
                <c:pt idx="1250">
                  <c:v>0.62605238981544975</c:v>
                </c:pt>
                <c:pt idx="1251">
                  <c:v>0.67251480393111707</c:v>
                </c:pt>
                <c:pt idx="1252">
                  <c:v>0.70715560980141168</c:v>
                </c:pt>
                <c:pt idx="1253">
                  <c:v>0.72499115243554124</c:v>
                </c:pt>
                <c:pt idx="1254">
                  <c:v>0.77448600567877302</c:v>
                </c:pt>
                <c:pt idx="1255">
                  <c:v>0.89043592661619186</c:v>
                </c:pt>
                <c:pt idx="1256">
                  <c:v>0.98418294645845894</c:v>
                </c:pt>
                <c:pt idx="1257">
                  <c:v>0.99350881688296799</c:v>
                </c:pt>
                <c:pt idx="1258">
                  <c:v>0.92484693691134456</c:v>
                </c:pt>
                <c:pt idx="1259">
                  <c:v>0.90964739218354229</c:v>
                </c:pt>
                <c:pt idx="1260">
                  <c:v>0.92919141814112671</c:v>
                </c:pt>
                <c:pt idx="1261">
                  <c:v>0.98208905853331097</c:v>
                </c:pt>
                <c:pt idx="1262">
                  <c:v>0.95714571364223966</c:v>
                </c:pt>
                <c:pt idx="1263">
                  <c:v>0.91502756148576736</c:v>
                </c:pt>
                <c:pt idx="1264">
                  <c:v>0.82552123479545125</c:v>
                </c:pt>
                <c:pt idx="1265">
                  <c:v>0.53920917749404906</c:v>
                </c:pt>
                <c:pt idx="1266">
                  <c:v>0.146894464250654</c:v>
                </c:pt>
                <c:pt idx="1267">
                  <c:v>-0.1133060658350587</c:v>
                </c:pt>
                <c:pt idx="1268">
                  <c:v>-0.16599225629121067</c:v>
                </c:pt>
                <c:pt idx="1269">
                  <c:v>2.309112969785929E-2</c:v>
                </c:pt>
                <c:pt idx="1270">
                  <c:v>0.40767251651734115</c:v>
                </c:pt>
                <c:pt idx="1271">
                  <c:v>0.91934470698237425</c:v>
                </c:pt>
                <c:pt idx="1272">
                  <c:v>1.3551119618117811</c:v>
                </c:pt>
                <c:pt idx="1273">
                  <c:v>1.4197083458304407</c:v>
                </c:pt>
                <c:pt idx="1274">
                  <c:v>0.92866677671670916</c:v>
                </c:pt>
                <c:pt idx="1275">
                  <c:v>0.14587321149185301</c:v>
                </c:pt>
                <c:pt idx="1276">
                  <c:v>-0.60943858634680514</c:v>
                </c:pt>
                <c:pt idx="1277">
                  <c:v>-1.2466564902663231</c:v>
                </c:pt>
                <c:pt idx="1278">
                  <c:v>-1.7410507066547871</c:v>
                </c:pt>
                <c:pt idx="1279">
                  <c:v>-1.9483279234170914</c:v>
                </c:pt>
                <c:pt idx="1280">
                  <c:v>-1.7573781792819501</c:v>
                </c:pt>
                <c:pt idx="1281">
                  <c:v>-1.281014583259821</c:v>
                </c:pt>
                <c:pt idx="1282">
                  <c:v>-0.80409740209579472</c:v>
                </c:pt>
                <c:pt idx="1283">
                  <c:v>-0.45928004186600446</c:v>
                </c:pt>
                <c:pt idx="1284">
                  <c:v>-0.33188306339085105</c:v>
                </c:pt>
                <c:pt idx="1285">
                  <c:v>-0.4079796415194869</c:v>
                </c:pt>
                <c:pt idx="1286">
                  <c:v>-0.61163692016154536</c:v>
                </c:pt>
                <c:pt idx="1287">
                  <c:v>-0.7757272233814001</c:v>
                </c:pt>
                <c:pt idx="1288">
                  <c:v>-0.88353007256984717</c:v>
                </c:pt>
                <c:pt idx="1289">
                  <c:v>-1.0871884475648403</c:v>
                </c:pt>
                <c:pt idx="1290">
                  <c:v>-1.3196331037580968</c:v>
                </c:pt>
                <c:pt idx="1291">
                  <c:v>-1.4732736651599407</c:v>
                </c:pt>
                <c:pt idx="1292">
                  <c:v>-1.5515158425271511</c:v>
                </c:pt>
                <c:pt idx="1293">
                  <c:v>-1.5685227616131308</c:v>
                </c:pt>
                <c:pt idx="1294">
                  <c:v>-1.4857253108918667</c:v>
                </c:pt>
                <c:pt idx="1295">
                  <c:v>-1.3672728547453881</c:v>
                </c:pt>
                <c:pt idx="1296">
                  <c:v>-1.1698015648126603</c:v>
                </c:pt>
                <c:pt idx="1297">
                  <c:v>-0.92108425363898283</c:v>
                </c:pt>
                <c:pt idx="1298">
                  <c:v>-0.7049942596256733</c:v>
                </c:pt>
                <c:pt idx="1299">
                  <c:v>-0.47721575461328031</c:v>
                </c:pt>
                <c:pt idx="1300">
                  <c:v>-0.1980969785526395</c:v>
                </c:pt>
                <c:pt idx="1301">
                  <c:v>6.2864621467888362E-2</c:v>
                </c:pt>
                <c:pt idx="1302">
                  <c:v>0.22949128238484265</c:v>
                </c:pt>
                <c:pt idx="1303">
                  <c:v>0.34237940020859242</c:v>
                </c:pt>
                <c:pt idx="1304">
                  <c:v>0.47049269914627079</c:v>
                </c:pt>
                <c:pt idx="1305">
                  <c:v>0.64626336380839355</c:v>
                </c:pt>
                <c:pt idx="1306">
                  <c:v>0.83212303362786777</c:v>
                </c:pt>
                <c:pt idx="1307">
                  <c:v>0.95517037801444538</c:v>
                </c:pt>
                <c:pt idx="1308">
                  <c:v>1.0117359767854215</c:v>
                </c:pt>
                <c:pt idx="1309">
                  <c:v>1.0343619239330293</c:v>
                </c:pt>
                <c:pt idx="1310">
                  <c:v>1.0166093386709691</c:v>
                </c:pt>
                <c:pt idx="1311">
                  <c:v>0.95261492550373084</c:v>
                </c:pt>
                <c:pt idx="1312">
                  <c:v>0.87368482321500784</c:v>
                </c:pt>
                <c:pt idx="1313">
                  <c:v>0.88220312006771573</c:v>
                </c:pt>
                <c:pt idx="1314">
                  <c:v>0.86734512582421308</c:v>
                </c:pt>
                <c:pt idx="1315">
                  <c:v>0.7899394657462836</c:v>
                </c:pt>
                <c:pt idx="1316">
                  <c:v>0.67252584055066111</c:v>
                </c:pt>
                <c:pt idx="1317">
                  <c:v>0.58513467103242878</c:v>
                </c:pt>
                <c:pt idx="1318">
                  <c:v>0.56857458885759116</c:v>
                </c:pt>
                <c:pt idx="1319">
                  <c:v>0.59287784636020668</c:v>
                </c:pt>
                <c:pt idx="1320">
                  <c:v>0.68623207949101928</c:v>
                </c:pt>
                <c:pt idx="1321">
                  <c:v>0.78218211092054846</c:v>
                </c:pt>
                <c:pt idx="1322">
                  <c:v>0.90379257515072831</c:v>
                </c:pt>
                <c:pt idx="1323">
                  <c:v>0.99064185395836835</c:v>
                </c:pt>
                <c:pt idx="1324">
                  <c:v>0.99506476096808916</c:v>
                </c:pt>
                <c:pt idx="1325">
                  <c:v>0.97525709867477417</c:v>
                </c:pt>
                <c:pt idx="1326">
                  <c:v>0.9685358704626561</c:v>
                </c:pt>
                <c:pt idx="1327">
                  <c:v>0.78674388930201533</c:v>
                </c:pt>
                <c:pt idx="1328">
                  <c:v>0.23111410399898888</c:v>
                </c:pt>
                <c:pt idx="1329">
                  <c:v>-0.59673594888299708</c:v>
                </c:pt>
                <c:pt idx="1330">
                  <c:v>-1.4179666064679624</c:v>
                </c:pt>
                <c:pt idx="1331">
                  <c:v>-1.9852153757214548</c:v>
                </c:pt>
                <c:pt idx="1332">
                  <c:v>-2.2734075321257117</c:v>
                </c:pt>
                <c:pt idx="1333">
                  <c:v>-2.2256251090765002</c:v>
                </c:pt>
                <c:pt idx="1334">
                  <c:v>-1.9107183399796488</c:v>
                </c:pt>
                <c:pt idx="1335">
                  <c:v>-1.4990256799757482</c:v>
                </c:pt>
                <c:pt idx="1336">
                  <c:v>-1.1868891754746438</c:v>
                </c:pt>
                <c:pt idx="1337">
                  <c:v>-1.0605932642519476</c:v>
                </c:pt>
                <c:pt idx="1338">
                  <c:v>-0.99209583722054961</c:v>
                </c:pt>
                <c:pt idx="1339">
                  <c:v>-1.0009087606519462</c:v>
                </c:pt>
                <c:pt idx="1340">
                  <c:v>-1.0688871011137964</c:v>
                </c:pt>
                <c:pt idx="1341">
                  <c:v>-1.1924552862346174</c:v>
                </c:pt>
                <c:pt idx="1342">
                  <c:v>-1.322819543927908</c:v>
                </c:pt>
                <c:pt idx="1343">
                  <c:v>-1.4028533081710339</c:v>
                </c:pt>
                <c:pt idx="1344">
                  <c:v>-1.4240779700875283</c:v>
                </c:pt>
                <c:pt idx="1345">
                  <c:v>-1.4184814538061619</c:v>
                </c:pt>
                <c:pt idx="1346">
                  <c:v>-1.3353336086869241</c:v>
                </c:pt>
                <c:pt idx="1347">
                  <c:v>-1.1486202453821899</c:v>
                </c:pt>
                <c:pt idx="1348">
                  <c:v>-0.9017153517901898</c:v>
                </c:pt>
                <c:pt idx="1349">
                  <c:v>-0.63193052262067795</c:v>
                </c:pt>
                <c:pt idx="1350">
                  <c:v>-0.31531461238861086</c:v>
                </c:pt>
                <c:pt idx="1351">
                  <c:v>-2.5439810045063498E-2</c:v>
                </c:pt>
                <c:pt idx="1352">
                  <c:v>0.18493416521698236</c:v>
                </c:pt>
                <c:pt idx="1353">
                  <c:v>0.34533995512872934</c:v>
                </c:pt>
                <c:pt idx="1354">
                  <c:v>0.48796951510012154</c:v>
                </c:pt>
                <c:pt idx="1355">
                  <c:v>0.63470122575759891</c:v>
                </c:pt>
                <c:pt idx="1356">
                  <c:v>0.75538870699703697</c:v>
                </c:pt>
                <c:pt idx="1357">
                  <c:v>0.83473074562847616</c:v>
                </c:pt>
                <c:pt idx="1358">
                  <c:v>0.90385367855429655</c:v>
                </c:pt>
                <c:pt idx="1359">
                  <c:v>0.96849362432956698</c:v>
                </c:pt>
                <c:pt idx="1360">
                  <c:v>0.97786619938910013</c:v>
                </c:pt>
                <c:pt idx="1361">
                  <c:v>0.97613242685794832</c:v>
                </c:pt>
                <c:pt idx="1362">
                  <c:v>1.019350732639432</c:v>
                </c:pt>
                <c:pt idx="1363">
                  <c:v>1.1220295936614275</c:v>
                </c:pt>
                <c:pt idx="1364">
                  <c:v>1.2272684387862682</c:v>
                </c:pt>
                <c:pt idx="1365">
                  <c:v>1.3089205661416055</c:v>
                </c:pt>
                <c:pt idx="1366">
                  <c:v>1.369888314306736</c:v>
                </c:pt>
                <c:pt idx="1367">
                  <c:v>1.3320791946351529</c:v>
                </c:pt>
                <c:pt idx="1368">
                  <c:v>1.1862954638153316</c:v>
                </c:pt>
                <c:pt idx="1369">
                  <c:v>0.91132335036993029</c:v>
                </c:pt>
                <c:pt idx="1370">
                  <c:v>0.64537487939000138</c:v>
                </c:pt>
                <c:pt idx="1371">
                  <c:v>0.42048760324716572</c:v>
                </c:pt>
                <c:pt idx="1372">
                  <c:v>0.27786091206595304</c:v>
                </c:pt>
                <c:pt idx="1373">
                  <c:v>0.1737413153797388</c:v>
                </c:pt>
                <c:pt idx="1374">
                  <c:v>0.11831453494727612</c:v>
                </c:pt>
                <c:pt idx="1375">
                  <c:v>6.1179508734494452E-2</c:v>
                </c:pt>
                <c:pt idx="1376">
                  <c:v>8.8414998706430201E-2</c:v>
                </c:pt>
                <c:pt idx="1377">
                  <c:v>0.19054042076691985</c:v>
                </c:pt>
                <c:pt idx="1378">
                  <c:v>0.40478358998894692</c:v>
                </c:pt>
                <c:pt idx="1379">
                  <c:v>0.6608406917005778</c:v>
                </c:pt>
                <c:pt idx="1380">
                  <c:v>0.82928304098546513</c:v>
                </c:pt>
                <c:pt idx="1381">
                  <c:v>0.7994914041459561</c:v>
                </c:pt>
                <c:pt idx="1382">
                  <c:v>0.56522058941423892</c:v>
                </c:pt>
                <c:pt idx="1383">
                  <c:v>7.1944068297743802E-2</c:v>
                </c:pt>
                <c:pt idx="1384">
                  <c:v>-0.51065985471010211</c:v>
                </c:pt>
                <c:pt idx="1385">
                  <c:v>-1.0429280948638917</c:v>
                </c:pt>
                <c:pt idx="1386">
                  <c:v>-1.4407738173007967</c:v>
                </c:pt>
                <c:pt idx="1387">
                  <c:v>-1.65844124391675</c:v>
                </c:pt>
                <c:pt idx="1388">
                  <c:v>-1.497846442759037</c:v>
                </c:pt>
                <c:pt idx="1389">
                  <c:v>-1.0329773032665253</c:v>
                </c:pt>
                <c:pt idx="1390">
                  <c:v>-0.50986481610685586</c:v>
                </c:pt>
                <c:pt idx="1391">
                  <c:v>-0.21132312454283239</c:v>
                </c:pt>
                <c:pt idx="1392">
                  <c:v>-0.23319713803008199</c:v>
                </c:pt>
                <c:pt idx="1393">
                  <c:v>-0.43794870480895043</c:v>
                </c:pt>
                <c:pt idx="1394">
                  <c:v>-0.60902767326682805</c:v>
                </c:pt>
                <c:pt idx="1395">
                  <c:v>-0.67937782712280759</c:v>
                </c:pt>
                <c:pt idx="1396">
                  <c:v>-0.77292297184467318</c:v>
                </c:pt>
                <c:pt idx="1397">
                  <c:v>-0.93812099352478984</c:v>
                </c:pt>
                <c:pt idx="1398">
                  <c:v>-1.0386680328100921</c:v>
                </c:pt>
                <c:pt idx="1399">
                  <c:v>-1.0349155821651221</c:v>
                </c:pt>
                <c:pt idx="1400">
                  <c:v>-1.0029712928831578</c:v>
                </c:pt>
                <c:pt idx="1401">
                  <c:v>-0.98540888831019402</c:v>
                </c:pt>
                <c:pt idx="1402">
                  <c:v>-0.96918403431773192</c:v>
                </c:pt>
                <c:pt idx="1403">
                  <c:v>-0.90286476820707329</c:v>
                </c:pt>
                <c:pt idx="1404">
                  <c:v>-0.82302454680204395</c:v>
                </c:pt>
                <c:pt idx="1405">
                  <c:v>-0.74571222290396699</c:v>
                </c:pt>
                <c:pt idx="1406">
                  <c:v>-0.71128323242068292</c:v>
                </c:pt>
                <c:pt idx="1407">
                  <c:v>-0.67397726565599447</c:v>
                </c:pt>
                <c:pt idx="1408">
                  <c:v>-0.50526495773345237</c:v>
                </c:pt>
                <c:pt idx="1409">
                  <c:v>-0.19660451330244541</c:v>
                </c:pt>
                <c:pt idx="1410">
                  <c:v>0.12217106603085995</c:v>
                </c:pt>
                <c:pt idx="1411">
                  <c:v>0.46455211076885466</c:v>
                </c:pt>
                <c:pt idx="1412">
                  <c:v>0.83739166729152203</c:v>
                </c:pt>
                <c:pt idx="1413">
                  <c:v>1.1847428087890148</c:v>
                </c:pt>
                <c:pt idx="1414">
                  <c:v>1.5372997994720936</c:v>
                </c:pt>
                <c:pt idx="1415">
                  <c:v>1.7779894682765007</c:v>
                </c:pt>
                <c:pt idx="1416">
                  <c:v>1.8363201221823693</c:v>
                </c:pt>
                <c:pt idx="1417">
                  <c:v>1.7217760911583901</c:v>
                </c:pt>
                <c:pt idx="1418">
                  <c:v>1.5260061948001387</c:v>
                </c:pt>
                <c:pt idx="1419">
                  <c:v>1.2994210334122183</c:v>
                </c:pt>
                <c:pt idx="1420">
                  <c:v>1.0356950891017915</c:v>
                </c:pt>
                <c:pt idx="1421">
                  <c:v>0.72756458513438704</c:v>
                </c:pt>
                <c:pt idx="1422">
                  <c:v>0.54826227530837057</c:v>
                </c:pt>
                <c:pt idx="1423">
                  <c:v>0.50806953817605971</c:v>
                </c:pt>
                <c:pt idx="1424">
                  <c:v>0.48728356361389163</c:v>
                </c:pt>
                <c:pt idx="1425">
                  <c:v>0.55746623128652573</c:v>
                </c:pt>
                <c:pt idx="1426">
                  <c:v>0.65117378242313861</c:v>
                </c:pt>
                <c:pt idx="1427">
                  <c:v>0.75130903154611595</c:v>
                </c:pt>
                <c:pt idx="1428">
                  <c:v>0.93544340729713449</c:v>
                </c:pt>
                <c:pt idx="1429">
                  <c:v>1.1649570004642011</c:v>
                </c:pt>
                <c:pt idx="1430">
                  <c:v>1.3373260474205018</c:v>
                </c:pt>
                <c:pt idx="1431">
                  <c:v>1.2193345711380243</c:v>
                </c:pt>
                <c:pt idx="1432">
                  <c:v>0.86868041060864931</c:v>
                </c:pt>
                <c:pt idx="1433">
                  <c:v>0.347952929623425</c:v>
                </c:pt>
                <c:pt idx="1434">
                  <c:v>-0.42163541167974472</c:v>
                </c:pt>
                <c:pt idx="1435">
                  <c:v>-1.3197836695611478</c:v>
                </c:pt>
                <c:pt idx="1436">
                  <c:v>-2.065799947679043</c:v>
                </c:pt>
                <c:pt idx="1437">
                  <c:v>-2.6719968742132187</c:v>
                </c:pt>
                <c:pt idx="1438">
                  <c:v>-3.2051287481188777</c:v>
                </c:pt>
                <c:pt idx="1439">
                  <c:v>-3.5105001702904701</c:v>
                </c:pt>
                <c:pt idx="1440">
                  <c:v>-3.3584640848636629</c:v>
                </c:pt>
                <c:pt idx="1441">
                  <c:v>-2.6370957210659984</c:v>
                </c:pt>
                <c:pt idx="1442">
                  <c:v>-1.8216121821105482</c:v>
                </c:pt>
                <c:pt idx="1443">
                  <c:v>-1.1706711188703776</c:v>
                </c:pt>
                <c:pt idx="1444">
                  <c:v>-0.65824635520577435</c:v>
                </c:pt>
                <c:pt idx="1445">
                  <c:v>-0.43827457744628195</c:v>
                </c:pt>
                <c:pt idx="1446">
                  <c:v>-0.49969475392252211</c:v>
                </c:pt>
                <c:pt idx="1447">
                  <c:v>-0.65003072485327729</c:v>
                </c:pt>
                <c:pt idx="1448">
                  <c:v>-0.78882228210568428</c:v>
                </c:pt>
                <c:pt idx="1449">
                  <c:v>-0.82002463281154636</c:v>
                </c:pt>
                <c:pt idx="1450">
                  <c:v>-0.8248098479211331</c:v>
                </c:pt>
                <c:pt idx="1451">
                  <c:v>-0.91100350767374039</c:v>
                </c:pt>
                <c:pt idx="1452">
                  <c:v>-0.94524063639342792</c:v>
                </c:pt>
                <c:pt idx="1453">
                  <c:v>-0.84877838887274271</c:v>
                </c:pt>
                <c:pt idx="1454">
                  <c:v>-0.59009811658412226</c:v>
                </c:pt>
                <c:pt idx="1455">
                  <c:v>-0.32099624220281842</c:v>
                </c:pt>
                <c:pt idx="1456">
                  <c:v>-0.14679131571203471</c:v>
                </c:pt>
                <c:pt idx="1457">
                  <c:v>-5.5778490453958517E-2</c:v>
                </c:pt>
                <c:pt idx="1458">
                  <c:v>3.7851402349770072E-3</c:v>
                </c:pt>
                <c:pt idx="1459">
                  <c:v>8.8858628785237675E-2</c:v>
                </c:pt>
                <c:pt idx="1460">
                  <c:v>0.16598874796181917</c:v>
                </c:pt>
                <c:pt idx="1461">
                  <c:v>0.25776503685861829</c:v>
                </c:pt>
                <c:pt idx="1462">
                  <c:v>0.3989256300777197</c:v>
                </c:pt>
                <c:pt idx="1463">
                  <c:v>0.58139333009719851</c:v>
                </c:pt>
                <c:pt idx="1464">
                  <c:v>0.77580133683979513</c:v>
                </c:pt>
                <c:pt idx="1465">
                  <c:v>0.86204623281955728</c:v>
                </c:pt>
                <c:pt idx="1466">
                  <c:v>0.86628107875585558</c:v>
                </c:pt>
                <c:pt idx="1467">
                  <c:v>0.76894452631473542</c:v>
                </c:pt>
                <c:pt idx="1468">
                  <c:v>0.73189517922699454</c:v>
                </c:pt>
                <c:pt idx="1469">
                  <c:v>0.81644547902047637</c:v>
                </c:pt>
                <c:pt idx="1470">
                  <c:v>0.97118867911398421</c:v>
                </c:pt>
                <c:pt idx="1471">
                  <c:v>1.0962418377399445</c:v>
                </c:pt>
                <c:pt idx="1472">
                  <c:v>1.1842645065486432</c:v>
                </c:pt>
                <c:pt idx="1473">
                  <c:v>1.2293725593388081</c:v>
                </c:pt>
                <c:pt idx="1474">
                  <c:v>1.2753125247359276</c:v>
                </c:pt>
                <c:pt idx="1475">
                  <c:v>1.4038024574518204</c:v>
                </c:pt>
                <c:pt idx="1476">
                  <c:v>1.5717587569355966</c:v>
                </c:pt>
                <c:pt idx="1477">
                  <c:v>1.6880898432433606</c:v>
                </c:pt>
                <c:pt idx="1478">
                  <c:v>1.5495675502717496</c:v>
                </c:pt>
                <c:pt idx="1479">
                  <c:v>1.1585889440774919</c:v>
                </c:pt>
                <c:pt idx="1480">
                  <c:v>0.54088228516280656</c:v>
                </c:pt>
                <c:pt idx="1481">
                  <c:v>-0.15462640196084976</c:v>
                </c:pt>
                <c:pt idx="1482">
                  <c:v>-0.61415615648031241</c:v>
                </c:pt>
                <c:pt idx="1483">
                  <c:v>-0.60439985789358619</c:v>
                </c:pt>
                <c:pt idx="1484">
                  <c:v>-0.2414880695566535</c:v>
                </c:pt>
                <c:pt idx="1485">
                  <c:v>0.30624291311949492</c:v>
                </c:pt>
                <c:pt idx="1486">
                  <c:v>0.79925824642181398</c:v>
                </c:pt>
                <c:pt idx="1487">
                  <c:v>0.86621244706213474</c:v>
                </c:pt>
                <c:pt idx="1488">
                  <c:v>0.50469372130930423</c:v>
                </c:pt>
                <c:pt idx="1489">
                  <c:v>2.8814950827509168E-2</c:v>
                </c:pt>
                <c:pt idx="1490">
                  <c:v>-0.49714218847453595</c:v>
                </c:pt>
                <c:pt idx="1491">
                  <c:v>-1.0507820749282837</c:v>
                </c:pt>
                <c:pt idx="1492">
                  <c:v>-1.5565808469057083</c:v>
                </c:pt>
                <c:pt idx="1493">
                  <c:v>-1.7821349979937078</c:v>
                </c:pt>
                <c:pt idx="1494">
                  <c:v>-1.4771948079764843</c:v>
                </c:pt>
                <c:pt idx="1495">
                  <c:v>-0.83343580663204198</c:v>
                </c:pt>
                <c:pt idx="1496">
                  <c:v>-0.31268022246658805</c:v>
                </c:pt>
                <c:pt idx="1497">
                  <c:v>-0.16292758438736202</c:v>
                </c:pt>
                <c:pt idx="1498">
                  <c:v>-0.2818789542093873</c:v>
                </c:pt>
                <c:pt idx="1499">
                  <c:v>-0.54797861225903033</c:v>
                </c:pt>
                <c:pt idx="1500">
                  <c:v>-0.73315839707851416</c:v>
                </c:pt>
                <c:pt idx="1501">
                  <c:v>-0.77414949841797354</c:v>
                </c:pt>
                <c:pt idx="1502">
                  <c:v>-0.81015051282942296</c:v>
                </c:pt>
                <c:pt idx="1503">
                  <c:v>-1.0059143427014352</c:v>
                </c:pt>
                <c:pt idx="1504">
                  <c:v>-1.1778230676054955</c:v>
                </c:pt>
                <c:pt idx="1505">
                  <c:v>-1.265076389014721</c:v>
                </c:pt>
                <c:pt idx="1506">
                  <c:v>-1.3386223751306534</c:v>
                </c:pt>
                <c:pt idx="1507">
                  <c:v>-1.3584704563021661</c:v>
                </c:pt>
                <c:pt idx="1508">
                  <c:v>-1.2677680085599423</c:v>
                </c:pt>
                <c:pt idx="1509">
                  <c:v>-1.0939833506941796</c:v>
                </c:pt>
                <c:pt idx="1510">
                  <c:v>-0.87436441585421565</c:v>
                </c:pt>
                <c:pt idx="1511">
                  <c:v>-0.64181107454001907</c:v>
                </c:pt>
                <c:pt idx="1512">
                  <c:v>-0.42681578893214467</c:v>
                </c:pt>
                <c:pt idx="1513">
                  <c:v>-0.2460215803049505</c:v>
                </c:pt>
                <c:pt idx="1514">
                  <c:v>-0.1000939348898828</c:v>
                </c:pt>
                <c:pt idx="1515">
                  <c:v>1.5392009485512973E-2</c:v>
                </c:pt>
                <c:pt idx="1516">
                  <c:v>8.2528040260076527E-2</c:v>
                </c:pt>
                <c:pt idx="1517">
                  <c:v>0.18113884717226028</c:v>
                </c:pt>
                <c:pt idx="1518">
                  <c:v>0.28543274570256472</c:v>
                </c:pt>
                <c:pt idx="1519">
                  <c:v>0.40619499821215871</c:v>
                </c:pt>
                <c:pt idx="1520">
                  <c:v>0.63221915580332277</c:v>
                </c:pt>
                <c:pt idx="1521">
                  <c:v>0.98062060341238977</c:v>
                </c:pt>
                <c:pt idx="1522">
                  <c:v>1.2560510654747488</c:v>
                </c:pt>
                <c:pt idx="1523">
                  <c:v>1.395741485953331</c:v>
                </c:pt>
                <c:pt idx="1524">
                  <c:v>1.4634208144247534</c:v>
                </c:pt>
                <c:pt idx="1525">
                  <c:v>1.5130138278007508</c:v>
                </c:pt>
                <c:pt idx="1526">
                  <c:v>1.5118803450465204</c:v>
                </c:pt>
                <c:pt idx="1527">
                  <c:v>1.4968095852434635</c:v>
                </c:pt>
                <c:pt idx="1528">
                  <c:v>1.5072949585318567</c:v>
                </c:pt>
                <c:pt idx="1529">
                  <c:v>1.3573100763559343</c:v>
                </c:pt>
                <c:pt idx="1530">
                  <c:v>0.97455528661608704</c:v>
                </c:pt>
                <c:pt idx="1531">
                  <c:v>0.5343143270909787</c:v>
                </c:pt>
                <c:pt idx="1532">
                  <c:v>0.33542369864881039</c:v>
                </c:pt>
                <c:pt idx="1533">
                  <c:v>0.40656925655901432</c:v>
                </c:pt>
                <c:pt idx="1534">
                  <c:v>0.55609381668269642</c:v>
                </c:pt>
                <c:pt idx="1535">
                  <c:v>0.60805959362536677</c:v>
                </c:pt>
                <c:pt idx="1536">
                  <c:v>0.58139281846582891</c:v>
                </c:pt>
                <c:pt idx="1537">
                  <c:v>0.56779924806207416</c:v>
                </c:pt>
                <c:pt idx="1538">
                  <c:v>0.53515935938805348</c:v>
                </c:pt>
                <c:pt idx="1539">
                  <c:v>0.45219164505600934</c:v>
                </c:pt>
                <c:pt idx="1540">
                  <c:v>0.3040983005985618</c:v>
                </c:pt>
                <c:pt idx="1541">
                  <c:v>-0.11381303770467639</c:v>
                </c:pt>
                <c:pt idx="1542">
                  <c:v>-0.811783567070961</c:v>
                </c:pt>
                <c:pt idx="1543">
                  <c:v>-1.6033435155451299</c:v>
                </c:pt>
                <c:pt idx="1544">
                  <c:v>-2.3208351753652097</c:v>
                </c:pt>
                <c:pt idx="1545">
                  <c:v>-2.7837742951512339</c:v>
                </c:pt>
                <c:pt idx="1546">
                  <c:v>-2.8224153274297716</c:v>
                </c:pt>
                <c:pt idx="1547">
                  <c:v>-2.3807855080068112</c:v>
                </c:pt>
                <c:pt idx="1548">
                  <c:v>-1.7014114084839822</c:v>
                </c:pt>
                <c:pt idx="1549">
                  <c:v>-1.108617323487997</c:v>
                </c:pt>
                <c:pt idx="1550">
                  <c:v>-0.76880653202533722</c:v>
                </c:pt>
                <c:pt idx="1551">
                  <c:v>-0.68554598182439808</c:v>
                </c:pt>
                <c:pt idx="1552">
                  <c:v>-0.83062490388751031</c:v>
                </c:pt>
                <c:pt idx="1553">
                  <c:v>-1.0990322752296926</c:v>
                </c:pt>
                <c:pt idx="1554">
                  <c:v>-1.3233770759403707</c:v>
                </c:pt>
                <c:pt idx="1555">
                  <c:v>-1.405292912721634</c:v>
                </c:pt>
                <c:pt idx="1556">
                  <c:v>-1.3699093642830849</c:v>
                </c:pt>
                <c:pt idx="1557">
                  <c:v>-1.2333925200998783</c:v>
                </c:pt>
                <c:pt idx="1558">
                  <c:v>-1.0094187252223492</c:v>
                </c:pt>
                <c:pt idx="1559">
                  <c:v>-0.78689854815602311</c:v>
                </c:pt>
                <c:pt idx="1560">
                  <c:v>-0.62408633664250379</c:v>
                </c:pt>
                <c:pt idx="1561">
                  <c:v>-0.46252385783940558</c:v>
                </c:pt>
                <c:pt idx="1562">
                  <c:v>-0.27258915379643439</c:v>
                </c:pt>
                <c:pt idx="1563">
                  <c:v>-0.11747791715897621</c:v>
                </c:pt>
                <c:pt idx="1564">
                  <c:v>-1.0140707334503531E-2</c:v>
                </c:pt>
                <c:pt idx="1565">
                  <c:v>0.11795166039839387</c:v>
                </c:pt>
                <c:pt idx="1566">
                  <c:v>0.26083398453891277</c:v>
                </c:pt>
                <c:pt idx="1567">
                  <c:v>0.33342789776623249</c:v>
                </c:pt>
                <c:pt idx="1568">
                  <c:v>0.33096841268241406</c:v>
                </c:pt>
                <c:pt idx="1569">
                  <c:v>0.34190508138388398</c:v>
                </c:pt>
                <c:pt idx="1570">
                  <c:v>0.3677496649324894</c:v>
                </c:pt>
                <c:pt idx="1571">
                  <c:v>0.41107044316828251</c:v>
                </c:pt>
                <c:pt idx="1572">
                  <c:v>0.51905484840273863</c:v>
                </c:pt>
                <c:pt idx="1573">
                  <c:v>0.62735799998044972</c:v>
                </c:pt>
                <c:pt idx="1574">
                  <c:v>0.70949259571731094</c:v>
                </c:pt>
                <c:pt idx="1575">
                  <c:v>0.75888643831014635</c:v>
                </c:pt>
                <c:pt idx="1576">
                  <c:v>0.85223350860178471</c:v>
                </c:pt>
                <c:pt idx="1577">
                  <c:v>1.0114831577986478</c:v>
                </c:pt>
                <c:pt idx="1578">
                  <c:v>1.0644495029747487</c:v>
                </c:pt>
                <c:pt idx="1579">
                  <c:v>1.0068232192844153</c:v>
                </c:pt>
                <c:pt idx="1580">
                  <c:v>0.94887044169008739</c:v>
                </c:pt>
                <c:pt idx="1581">
                  <c:v>0.92521085299551487</c:v>
                </c:pt>
                <c:pt idx="1582">
                  <c:v>0.89615713477134706</c:v>
                </c:pt>
                <c:pt idx="1583">
                  <c:v>0.83423724062740812</c:v>
                </c:pt>
                <c:pt idx="1584">
                  <c:v>0.7615209744125605</c:v>
                </c:pt>
                <c:pt idx="1585">
                  <c:v>0.6226741609722376</c:v>
                </c:pt>
                <c:pt idx="1586">
                  <c:v>0.37680480927228932</c:v>
                </c:pt>
                <c:pt idx="1587">
                  <c:v>5.5977990143001082E-2</c:v>
                </c:pt>
                <c:pt idx="1588">
                  <c:v>-0.1196616603434086</c:v>
                </c:pt>
                <c:pt idx="1589">
                  <c:v>6.0639792457222945E-2</c:v>
                </c:pt>
                <c:pt idx="1590">
                  <c:v>0.52563504908233882</c:v>
                </c:pt>
                <c:pt idx="1591">
                  <c:v>1.0033503386378289</c:v>
                </c:pt>
                <c:pt idx="1592">
                  <c:v>1.2741816732287408</c:v>
                </c:pt>
                <c:pt idx="1593">
                  <c:v>1.2423029458522796</c:v>
                </c:pt>
                <c:pt idx="1594">
                  <c:v>0.9628854867070914</c:v>
                </c:pt>
                <c:pt idx="1595">
                  <c:v>0.41254869237542152</c:v>
                </c:pt>
                <c:pt idx="1596">
                  <c:v>-0.29404066940769552</c:v>
                </c:pt>
                <c:pt idx="1597">
                  <c:v>-1.0535510969907045</c:v>
                </c:pt>
                <c:pt idx="1598">
                  <c:v>-1.7627408069372179</c:v>
                </c:pt>
                <c:pt idx="1599">
                  <c:v>-2.2544755634665492</c:v>
                </c:pt>
                <c:pt idx="1600">
                  <c:v>-2.1947069330513478</c:v>
                </c:pt>
                <c:pt idx="1601">
                  <c:v>-1.6592692096531392</c:v>
                </c:pt>
                <c:pt idx="1602">
                  <c:v>-1.0933182299137116</c:v>
                </c:pt>
                <c:pt idx="1603">
                  <c:v>-0.71927023664116863</c:v>
                </c:pt>
                <c:pt idx="1604">
                  <c:v>-0.49571656420826915</c:v>
                </c:pt>
                <c:pt idx="1605">
                  <c:v>-0.46578061077743771</c:v>
                </c:pt>
                <c:pt idx="1606">
                  <c:v>-0.45235127404332165</c:v>
                </c:pt>
                <c:pt idx="1607">
                  <c:v>-0.30654813777655365</c:v>
                </c:pt>
                <c:pt idx="1608">
                  <c:v>-0.26387720447033647</c:v>
                </c:pt>
                <c:pt idx="1609">
                  <c:v>-0.46489380743354564</c:v>
                </c:pt>
                <c:pt idx="1610">
                  <c:v>-0.77900758445262908</c:v>
                </c:pt>
                <c:pt idx="1611">
                  <c:v>-0.94357885770499716</c:v>
                </c:pt>
                <c:pt idx="1612">
                  <c:v>-0.91246845446527014</c:v>
                </c:pt>
                <c:pt idx="1613">
                  <c:v>-0.72960212051868445</c:v>
                </c:pt>
                <c:pt idx="1614">
                  <c:v>-0.58694029122591018</c:v>
                </c:pt>
                <c:pt idx="1615">
                  <c:v>-0.48566965900361542</c:v>
                </c:pt>
                <c:pt idx="1616">
                  <c:v>-0.35781699970364572</c:v>
                </c:pt>
                <c:pt idx="1617">
                  <c:v>-0.23550830483436586</c:v>
                </c:pt>
                <c:pt idx="1618">
                  <c:v>-0.11722158070653678</c:v>
                </c:pt>
                <c:pt idx="1619">
                  <c:v>-3.3707261346280576E-2</c:v>
                </c:pt>
                <c:pt idx="1620">
                  <c:v>2.5103558599948884E-3</c:v>
                </c:pt>
                <c:pt idx="1621">
                  <c:v>2.6589957363903523E-2</c:v>
                </c:pt>
                <c:pt idx="1622">
                  <c:v>0.12398059654980899</c:v>
                </c:pt>
                <c:pt idx="1623">
                  <c:v>0.31115442808717492</c:v>
                </c:pt>
                <c:pt idx="1624">
                  <c:v>0.51290372371673587</c:v>
                </c:pt>
                <c:pt idx="1625">
                  <c:v>0.63804378658533101</c:v>
                </c:pt>
                <c:pt idx="1626">
                  <c:v>0.69389485560357578</c:v>
                </c:pt>
                <c:pt idx="1627">
                  <c:v>0.7642596640437842</c:v>
                </c:pt>
                <c:pt idx="1628">
                  <c:v>0.81421308517456059</c:v>
                </c:pt>
                <c:pt idx="1629">
                  <c:v>0.80030635982751852</c:v>
                </c:pt>
                <c:pt idx="1630">
                  <c:v>0.73370321139693262</c:v>
                </c:pt>
                <c:pt idx="1631">
                  <c:v>0.72016303338110454</c:v>
                </c:pt>
                <c:pt idx="1632">
                  <c:v>0.75171789810061462</c:v>
                </c:pt>
                <c:pt idx="1633">
                  <c:v>0.7001617551594973</c:v>
                </c:pt>
                <c:pt idx="1634">
                  <c:v>0.52099590472877033</c:v>
                </c:pt>
                <c:pt idx="1635">
                  <c:v>0.34137707781046633</c:v>
                </c:pt>
                <c:pt idx="1636">
                  <c:v>0.21346728025004269</c:v>
                </c:pt>
                <c:pt idx="1637">
                  <c:v>6.1957517322152857E-2</c:v>
                </c:pt>
                <c:pt idx="1638">
                  <c:v>5.2922783419489866E-3</c:v>
                </c:pt>
                <c:pt idx="1639">
                  <c:v>9.263970337808132E-2</c:v>
                </c:pt>
                <c:pt idx="1640">
                  <c:v>0.27314569909125569</c:v>
                </c:pt>
                <c:pt idx="1641">
                  <c:v>0.47465723231434825</c:v>
                </c:pt>
                <c:pt idx="1642">
                  <c:v>0.58557701289653785</c:v>
                </c:pt>
                <c:pt idx="1643">
                  <c:v>0.5961720945686102</c:v>
                </c:pt>
                <c:pt idx="1644">
                  <c:v>0.57409823421388873</c:v>
                </c:pt>
                <c:pt idx="1645">
                  <c:v>0.62807976566255097</c:v>
                </c:pt>
                <c:pt idx="1646">
                  <c:v>0.58666214648634196</c:v>
                </c:pt>
                <c:pt idx="1647">
                  <c:v>8.9232896268367778E-2</c:v>
                </c:pt>
                <c:pt idx="1648">
                  <c:v>-0.86043474018573762</c:v>
                </c:pt>
                <c:pt idx="1649">
                  <c:v>-1.8509250050783159</c:v>
                </c:pt>
                <c:pt idx="1650">
                  <c:v>-2.5840991896390917</c:v>
                </c:pt>
                <c:pt idx="1651">
                  <c:v>-2.9136488485336307</c:v>
                </c:pt>
                <c:pt idx="1652">
                  <c:v>-2.7430601325631141</c:v>
                </c:pt>
                <c:pt idx="1653">
                  <c:v>-2.1597120782732966</c:v>
                </c:pt>
                <c:pt idx="1654">
                  <c:v>-1.4170591185986996</c:v>
                </c:pt>
                <c:pt idx="1655">
                  <c:v>-0.77321701370179652</c:v>
                </c:pt>
                <c:pt idx="1656">
                  <c:v>-0.3382776515185833</c:v>
                </c:pt>
                <c:pt idx="1657">
                  <c:v>-0.13961616083979608</c:v>
                </c:pt>
                <c:pt idx="1658">
                  <c:v>-0.17536245591938496</c:v>
                </c:pt>
                <c:pt idx="1659">
                  <c:v>-0.4344494386017323</c:v>
                </c:pt>
                <c:pt idx="1660">
                  <c:v>-0.78354604706168174</c:v>
                </c:pt>
                <c:pt idx="1661">
                  <c:v>-1.0531158448755742</c:v>
                </c:pt>
                <c:pt idx="1662">
                  <c:v>-1.2638189452886581</c:v>
                </c:pt>
                <c:pt idx="1663">
                  <c:v>-1.4090614432096482</c:v>
                </c:pt>
                <c:pt idx="1664">
                  <c:v>-1.4300242960453033</c:v>
                </c:pt>
                <c:pt idx="1665">
                  <c:v>-1.3237765869498253</c:v>
                </c:pt>
                <c:pt idx="1666">
                  <c:v>-1.1372191250324251</c:v>
                </c:pt>
                <c:pt idx="1667">
                  <c:v>-0.93334571868181238</c:v>
                </c:pt>
                <c:pt idx="1668">
                  <c:v>-0.67062527619302281</c:v>
                </c:pt>
                <c:pt idx="1669">
                  <c:v>-0.39095178209245207</c:v>
                </c:pt>
                <c:pt idx="1670">
                  <c:v>-0.15495189087465405</c:v>
                </c:pt>
                <c:pt idx="1671">
                  <c:v>3.6896908348426224E-2</c:v>
                </c:pt>
                <c:pt idx="1672">
                  <c:v>0.20483118027448655</c:v>
                </c:pt>
                <c:pt idx="1673">
                  <c:v>0.35152166806161406</c:v>
                </c:pt>
                <c:pt idx="1674">
                  <c:v>0.4769179851561785</c:v>
                </c:pt>
                <c:pt idx="1675">
                  <c:v>0.63053084537386894</c:v>
                </c:pt>
                <c:pt idx="1676">
                  <c:v>0.78301278099417693</c:v>
                </c:pt>
                <c:pt idx="1677">
                  <c:v>0.87020112521946436</c:v>
                </c:pt>
                <c:pt idx="1678">
                  <c:v>0.94104438208043584</c:v>
                </c:pt>
                <c:pt idx="1679">
                  <c:v>0.94184552371501928</c:v>
                </c:pt>
                <c:pt idx="1680">
                  <c:v>0.86780720204114914</c:v>
                </c:pt>
                <c:pt idx="1681">
                  <c:v>0.71452185899019249</c:v>
                </c:pt>
                <c:pt idx="1682">
                  <c:v>0.58302930794656282</c:v>
                </c:pt>
                <c:pt idx="1683">
                  <c:v>0.57106188476085662</c:v>
                </c:pt>
                <c:pt idx="1684">
                  <c:v>0.53451232843101026</c:v>
                </c:pt>
                <c:pt idx="1685">
                  <c:v>0.5080711461603642</c:v>
                </c:pt>
                <c:pt idx="1686">
                  <c:v>0.45753753505647182</c:v>
                </c:pt>
                <c:pt idx="1687">
                  <c:v>0.39138834983110432</c:v>
                </c:pt>
                <c:pt idx="1688">
                  <c:v>0.42953953161835673</c:v>
                </c:pt>
                <c:pt idx="1689">
                  <c:v>0.52493648953735828</c:v>
                </c:pt>
                <c:pt idx="1690">
                  <c:v>0.65974353477358827</c:v>
                </c:pt>
                <c:pt idx="1691">
                  <c:v>0.68344719685614108</c:v>
                </c:pt>
                <c:pt idx="1692">
                  <c:v>0.41025925163179638</c:v>
                </c:pt>
                <c:pt idx="1693">
                  <c:v>0.11240142848342657</c:v>
                </c:pt>
                <c:pt idx="1694">
                  <c:v>-4.4412526488304144E-3</c:v>
                </c:pt>
                <c:pt idx="1695">
                  <c:v>-3.5001359805464746E-2</c:v>
                </c:pt>
                <c:pt idx="1696">
                  <c:v>6.2910266295075415E-2</c:v>
                </c:pt>
                <c:pt idx="1697">
                  <c:v>0.34548463717103006</c:v>
                </c:pt>
                <c:pt idx="1698">
                  <c:v>0.6895854576677084</c:v>
                </c:pt>
                <c:pt idx="1699">
                  <c:v>0.87352716766297822</c:v>
                </c:pt>
                <c:pt idx="1700">
                  <c:v>0.67388188295066365</c:v>
                </c:pt>
                <c:pt idx="1701">
                  <c:v>0.29884914547204972</c:v>
                </c:pt>
                <c:pt idx="1702">
                  <c:v>-7.0121198818087579E-2</c:v>
                </c:pt>
                <c:pt idx="1703">
                  <c:v>-0.62693663500249386</c:v>
                </c:pt>
                <c:pt idx="1704">
                  <c:v>-1.3689568528532983</c:v>
                </c:pt>
                <c:pt idx="1705">
                  <c:v>-1.9650246477127076</c:v>
                </c:pt>
                <c:pt idx="1706">
                  <c:v>-2.0868484622240069</c:v>
                </c:pt>
                <c:pt idx="1707">
                  <c:v>-1.8825542025268078</c:v>
                </c:pt>
                <c:pt idx="1708">
                  <c:v>-1.598438578695059</c:v>
                </c:pt>
                <c:pt idx="1709">
                  <c:v>-1.3289963963627816</c:v>
                </c:pt>
                <c:pt idx="1710">
                  <c:v>-1.1628360691666604</c:v>
                </c:pt>
                <c:pt idx="1711">
                  <c:v>-1.1176439626514911</c:v>
                </c:pt>
                <c:pt idx="1712">
                  <c:v>-1.1695355895906687</c:v>
                </c:pt>
                <c:pt idx="1713">
                  <c:v>-1.2766474440693856</c:v>
                </c:pt>
                <c:pt idx="1714">
                  <c:v>-1.2945887482166292</c:v>
                </c:pt>
                <c:pt idx="1715">
                  <c:v>-1.2300556603074075</c:v>
                </c:pt>
                <c:pt idx="1716">
                  <c:v>-1.1630555590242149</c:v>
                </c:pt>
                <c:pt idx="1717">
                  <c:v>-1.1534984312206507</c:v>
                </c:pt>
                <c:pt idx="1718">
                  <c:v>-1.1478294094651937</c:v>
                </c:pt>
                <c:pt idx="1719">
                  <c:v>-1.1642349424213172</c:v>
                </c:pt>
                <c:pt idx="1720">
                  <c:v>-1.1582680781185628</c:v>
                </c:pt>
                <c:pt idx="1721">
                  <c:v>-1.1160756663233042</c:v>
                </c:pt>
                <c:pt idx="1722">
                  <c:v>-1.0707318976521492</c:v>
                </c:pt>
                <c:pt idx="1723">
                  <c:v>-1.0176718508452178</c:v>
                </c:pt>
                <c:pt idx="1724">
                  <c:v>-0.91530873946845537</c:v>
                </c:pt>
                <c:pt idx="1725">
                  <c:v>-0.81168109461665161</c:v>
                </c:pt>
                <c:pt idx="1726">
                  <c:v>-0.66219505302608017</c:v>
                </c:pt>
                <c:pt idx="1727">
                  <c:v>-0.49981750890612603</c:v>
                </c:pt>
                <c:pt idx="1728">
                  <c:v>-0.33015499189496045</c:v>
                </c:pt>
                <c:pt idx="1729">
                  <c:v>-0.21323165573179723</c:v>
                </c:pt>
                <c:pt idx="1730">
                  <c:v>-5.9663234353065496E-2</c:v>
                </c:pt>
                <c:pt idx="1731">
                  <c:v>0.15839398227632046</c:v>
                </c:pt>
                <c:pt idx="1732">
                  <c:v>0.39070612594485282</c:v>
                </c:pt>
                <c:pt idx="1733">
                  <c:v>0.58291565269231804</c:v>
                </c:pt>
                <c:pt idx="1734">
                  <c:v>0.72202062070369721</c:v>
                </c:pt>
                <c:pt idx="1735">
                  <c:v>0.8757722792029381</c:v>
                </c:pt>
                <c:pt idx="1736">
                  <c:v>1.0046050780266524</c:v>
                </c:pt>
                <c:pt idx="1737">
                  <c:v>1.0789473087340593</c:v>
                </c:pt>
                <c:pt idx="1738">
                  <c:v>1.0531664232909681</c:v>
                </c:pt>
                <c:pt idx="1739">
                  <c:v>0.96403738819062712</c:v>
                </c:pt>
                <c:pt idx="1740">
                  <c:v>0.87758250407874594</c:v>
                </c:pt>
                <c:pt idx="1741">
                  <c:v>0.68526151478290565</c:v>
                </c:pt>
                <c:pt idx="1742">
                  <c:v>0.46141460448503496</c:v>
                </c:pt>
                <c:pt idx="1743">
                  <c:v>0.32021340966224671</c:v>
                </c:pt>
                <c:pt idx="1744">
                  <c:v>0.26443550392985343</c:v>
                </c:pt>
                <c:pt idx="1745">
                  <c:v>0.35017220377922059</c:v>
                </c:pt>
                <c:pt idx="1746">
                  <c:v>0.58475628308951855</c:v>
                </c:pt>
                <c:pt idx="1747">
                  <c:v>0.88915414385497571</c:v>
                </c:pt>
                <c:pt idx="1748">
                  <c:v>1.0889499212801457</c:v>
                </c:pt>
                <c:pt idx="1749">
                  <c:v>1.1880815689265729</c:v>
                </c:pt>
                <c:pt idx="1750">
                  <c:v>1.2198462025076151</c:v>
                </c:pt>
                <c:pt idx="1751">
                  <c:v>1.2113406233489514</c:v>
                </c:pt>
                <c:pt idx="1752">
                  <c:v>0.96240564957261088</c:v>
                </c:pt>
                <c:pt idx="1753">
                  <c:v>0.64268976487219331</c:v>
                </c:pt>
                <c:pt idx="1754">
                  <c:v>1.0516948252916337E-2</c:v>
                </c:pt>
                <c:pt idx="1755">
                  <c:v>-0.79042368829250342</c:v>
                </c:pt>
                <c:pt idx="1756">
                  <c:v>-1.6207332810759545</c:v>
                </c:pt>
                <c:pt idx="1757">
                  <c:v>-2.3869582673907281</c:v>
                </c:pt>
                <c:pt idx="1758">
                  <c:v>-2.8931713145971298</c:v>
                </c:pt>
                <c:pt idx="1759">
                  <c:v>-3.0347938013076785</c:v>
                </c:pt>
                <c:pt idx="1760">
                  <c:v>-2.8705326497554782</c:v>
                </c:pt>
                <c:pt idx="1761">
                  <c:v>-2.4888211494684223</c:v>
                </c:pt>
                <c:pt idx="1762">
                  <c:v>-2.085980735421181</c:v>
                </c:pt>
                <c:pt idx="1763">
                  <c:v>-1.7668623630702496</c:v>
                </c:pt>
                <c:pt idx="1764">
                  <c:v>-1.5627581378817559</c:v>
                </c:pt>
                <c:pt idx="1765">
                  <c:v>-1.4422198337316514</c:v>
                </c:pt>
                <c:pt idx="1766">
                  <c:v>-1.3976510404050351</c:v>
                </c:pt>
                <c:pt idx="1767">
                  <c:v>-1.479284749031067</c:v>
                </c:pt>
                <c:pt idx="1768">
                  <c:v>-1.7020500706136228</c:v>
                </c:pt>
                <c:pt idx="1769">
                  <c:v>-1.9027743127942087</c:v>
                </c:pt>
                <c:pt idx="1770">
                  <c:v>-1.940202194005251</c:v>
                </c:pt>
                <c:pt idx="1771">
                  <c:v>-1.8345392064750194</c:v>
                </c:pt>
                <c:pt idx="1772">
                  <c:v>-1.667735685557127</c:v>
                </c:pt>
                <c:pt idx="1773">
                  <c:v>-1.5395335820317269</c:v>
                </c:pt>
                <c:pt idx="1774">
                  <c:v>-1.3566244903206826</c:v>
                </c:pt>
                <c:pt idx="1775">
                  <c:v>-1.1389822067320348</c:v>
                </c:pt>
                <c:pt idx="1776">
                  <c:v>-0.95543196782469753</c:v>
                </c:pt>
                <c:pt idx="1777">
                  <c:v>-0.78282640099525458</c:v>
                </c:pt>
                <c:pt idx="1778">
                  <c:v>-0.6244976882636547</c:v>
                </c:pt>
                <c:pt idx="1779">
                  <c:v>-0.53607229247689248</c:v>
                </c:pt>
                <c:pt idx="1780">
                  <c:v>-0.45639659710228447</c:v>
                </c:pt>
                <c:pt idx="1781">
                  <c:v>-0.40509232297539716</c:v>
                </c:pt>
                <c:pt idx="1782">
                  <c:v>-0.47154432088136677</c:v>
                </c:pt>
                <c:pt idx="1783">
                  <c:v>-0.63326251834630964</c:v>
                </c:pt>
                <c:pt idx="1784">
                  <c:v>-0.6862040128558875</c:v>
                </c:pt>
                <c:pt idx="1785">
                  <c:v>-0.64247487969696526</c:v>
                </c:pt>
                <c:pt idx="1786">
                  <c:v>-0.5309022574871779</c:v>
                </c:pt>
                <c:pt idx="1787">
                  <c:v>-0.39249135397374629</c:v>
                </c:pt>
                <c:pt idx="1788">
                  <c:v>-0.15068676732480527</c:v>
                </c:pt>
                <c:pt idx="1789">
                  <c:v>4.6050039231777196E-2</c:v>
                </c:pt>
                <c:pt idx="1790">
                  <c:v>0.12762330226600171</c:v>
                </c:pt>
                <c:pt idx="1791">
                  <c:v>0.14132603287696838</c:v>
                </c:pt>
                <c:pt idx="1792">
                  <c:v>8.6820700541138648E-2</c:v>
                </c:pt>
                <c:pt idx="1793">
                  <c:v>9.1390518844127657E-3</c:v>
                </c:pt>
                <c:pt idx="1794">
                  <c:v>-7.6725117266178131E-2</c:v>
                </c:pt>
                <c:pt idx="1795">
                  <c:v>-0.12465225890278817</c:v>
                </c:pt>
                <c:pt idx="1796">
                  <c:v>-7.4564278721809388E-2</c:v>
                </c:pt>
                <c:pt idx="1797">
                  <c:v>8.4385152496397497E-2</c:v>
                </c:pt>
                <c:pt idx="1798">
                  <c:v>0.28994569983333351</c:v>
                </c:pt>
                <c:pt idx="1799">
                  <c:v>0.53689685951918364</c:v>
                </c:pt>
                <c:pt idx="1800">
                  <c:v>0.765883216559887</c:v>
                </c:pt>
                <c:pt idx="1801">
                  <c:v>0.83929383963346482</c:v>
                </c:pt>
                <c:pt idx="1802">
                  <c:v>0.79458551712334158</c:v>
                </c:pt>
                <c:pt idx="1803">
                  <c:v>0.64561366505920892</c:v>
                </c:pt>
                <c:pt idx="1804">
                  <c:v>0.51142825193703179</c:v>
                </c:pt>
                <c:pt idx="1805">
                  <c:v>0.40558020003139977</c:v>
                </c:pt>
                <c:pt idx="1806">
                  <c:v>0.26763802394270897</c:v>
                </c:pt>
                <c:pt idx="1807">
                  <c:v>-1.4017603173851968E-2</c:v>
                </c:pt>
                <c:pt idx="1808">
                  <c:v>-0.32922469988465308</c:v>
                </c:pt>
                <c:pt idx="1809">
                  <c:v>-0.58798869699239731</c:v>
                </c:pt>
                <c:pt idx="1810">
                  <c:v>-1.0761959744989873</c:v>
                </c:pt>
                <c:pt idx="1811">
                  <c:v>-1.7812038289010526</c:v>
                </c:pt>
                <c:pt idx="1812">
                  <c:v>-2.5614359664916995</c:v>
                </c:pt>
                <c:pt idx="1813">
                  <c:v>-3.2508946126699447</c:v>
                </c:pt>
                <c:pt idx="1814">
                  <c:v>-3.9120498114824298</c:v>
                </c:pt>
                <c:pt idx="1815">
                  <c:v>-4.576398467123509</c:v>
                </c:pt>
                <c:pt idx="1816">
                  <c:v>-5.0747943717241286</c:v>
                </c:pt>
                <c:pt idx="1817">
                  <c:v>-5.3860059928894044</c:v>
                </c:pt>
                <c:pt idx="1818">
                  <c:v>-5.5950223177671434</c:v>
                </c:pt>
                <c:pt idx="1819">
                  <c:v>-5.5529814219474796</c:v>
                </c:pt>
                <c:pt idx="1820">
                  <c:v>-5.1575880217552186</c:v>
                </c:pt>
                <c:pt idx="1821">
                  <c:v>-4.523387902379036</c:v>
                </c:pt>
                <c:pt idx="1822">
                  <c:v>-4.1424306929111481</c:v>
                </c:pt>
                <c:pt idx="1823">
                  <c:v>-3.7858183658123017</c:v>
                </c:pt>
                <c:pt idx="1824">
                  <c:v>-3.4637952429056171</c:v>
                </c:pt>
                <c:pt idx="1825">
                  <c:v>-3.6339229059219362</c:v>
                </c:pt>
                <c:pt idx="1826">
                  <c:v>-3.8068662956357002</c:v>
                </c:pt>
                <c:pt idx="1827">
                  <c:v>-3.8362213647365571</c:v>
                </c:pt>
                <c:pt idx="1828">
                  <c:v>-3.9671449086070063</c:v>
                </c:pt>
                <c:pt idx="1829">
                  <c:v>-4.2034855645895011</c:v>
                </c:pt>
                <c:pt idx="1830">
                  <c:v>-4.3892065823078159</c:v>
                </c:pt>
                <c:pt idx="1831">
                  <c:v>-4.4814855855703355</c:v>
                </c:pt>
                <c:pt idx="1832">
                  <c:v>-4.6429745721817017</c:v>
                </c:pt>
                <c:pt idx="1833">
                  <c:v>-4.4322110992670058</c:v>
                </c:pt>
                <c:pt idx="1834">
                  <c:v>-3.9787577712535862</c:v>
                </c:pt>
                <c:pt idx="1835">
                  <c:v>-3.5625380507111553</c:v>
                </c:pt>
                <c:pt idx="1836">
                  <c:v>-3.226707020401955</c:v>
                </c:pt>
                <c:pt idx="1837">
                  <c:v>-2.8306572702527046</c:v>
                </c:pt>
                <c:pt idx="1838">
                  <c:v>-2.395001258701086</c:v>
                </c:pt>
                <c:pt idx="1839">
                  <c:v>-1.9972822746634484</c:v>
                </c:pt>
                <c:pt idx="1840">
                  <c:v>-1.81097244232893</c:v>
                </c:pt>
                <c:pt idx="1841">
                  <c:v>-1.6935799401998521</c:v>
                </c:pt>
                <c:pt idx="1842">
                  <c:v>-1.626526409983635</c:v>
                </c:pt>
                <c:pt idx="1843">
                  <c:v>-1.6771432708203793</c:v>
                </c:pt>
                <c:pt idx="1844">
                  <c:v>-1.686714724302292</c:v>
                </c:pt>
                <c:pt idx="1845">
                  <c:v>-1.5825973020493984</c:v>
                </c:pt>
                <c:pt idx="1846">
                  <c:v>-1.4552010910212994</c:v>
                </c:pt>
                <c:pt idx="1847">
                  <c:v>-1.3557933086156846</c:v>
                </c:pt>
                <c:pt idx="1848">
                  <c:v>-1.2992112645506859</c:v>
                </c:pt>
                <c:pt idx="1849">
                  <c:v>-1.2828206419944763</c:v>
                </c:pt>
                <c:pt idx="1850">
                  <c:v>-1.2581641030311586</c:v>
                </c:pt>
                <c:pt idx="1851">
                  <c:v>-1.140766630768776</c:v>
                </c:pt>
                <c:pt idx="1852">
                  <c:v>-0.97795171491801747</c:v>
                </c:pt>
                <c:pt idx="1853">
                  <c:v>-0.82767220616340642</c:v>
                </c:pt>
                <c:pt idx="1854">
                  <c:v>-0.72016778424382211</c:v>
                </c:pt>
                <c:pt idx="1855">
                  <c:v>-0.64568755924701693</c:v>
                </c:pt>
                <c:pt idx="1856">
                  <c:v>-0.58722329646348959</c:v>
                </c:pt>
                <c:pt idx="1857">
                  <c:v>-0.57825607962906367</c:v>
                </c:pt>
                <c:pt idx="1858">
                  <c:v>-0.5371560008078814</c:v>
                </c:pt>
                <c:pt idx="1859">
                  <c:v>-0.29912570049986242</c:v>
                </c:pt>
                <c:pt idx="1860">
                  <c:v>7.9701240397989759E-2</c:v>
                </c:pt>
                <c:pt idx="1861">
                  <c:v>0.47707651779055599</c:v>
                </c:pt>
                <c:pt idx="1862">
                  <c:v>0.93277283772826203</c:v>
                </c:pt>
                <c:pt idx="1863">
                  <c:v>1.3384396496415139</c:v>
                </c:pt>
                <c:pt idx="1864">
                  <c:v>1.5619886443018913</c:v>
                </c:pt>
                <c:pt idx="1865">
                  <c:v>1.5878669589757921</c:v>
                </c:pt>
                <c:pt idx="1866">
                  <c:v>1.5421908491849901</c:v>
                </c:pt>
                <c:pt idx="1867">
                  <c:v>1.4376433642208577</c:v>
                </c:pt>
                <c:pt idx="1868">
                  <c:v>1.3367395716905595</c:v>
                </c:pt>
                <c:pt idx="1869">
                  <c:v>1.2504326221346855</c:v>
                </c:pt>
                <c:pt idx="1870">
                  <c:v>1.2705957220494748</c:v>
                </c:pt>
                <c:pt idx="1871">
                  <c:v>1.2793247379362584</c:v>
                </c:pt>
                <c:pt idx="1872">
                  <c:v>1.3712239645421507</c:v>
                </c:pt>
                <c:pt idx="1873">
                  <c:v>1.469163803458214</c:v>
                </c:pt>
                <c:pt idx="1874">
                  <c:v>1.4130303870141507</c:v>
                </c:pt>
                <c:pt idx="1875">
                  <c:v>1.3312414348125459</c:v>
                </c:pt>
                <c:pt idx="1876">
                  <c:v>1.2258585289120674</c:v>
                </c:pt>
                <c:pt idx="1877">
                  <c:v>0.88441300213336949</c:v>
                </c:pt>
                <c:pt idx="1878">
                  <c:v>0.41695215739309788</c:v>
                </c:pt>
                <c:pt idx="1879">
                  <c:v>1.240168858319521E-2</c:v>
                </c:pt>
                <c:pt idx="1880">
                  <c:v>-0.35555251926183701</c:v>
                </c:pt>
                <c:pt idx="1881">
                  <c:v>-0.70867362007498746</c:v>
                </c:pt>
                <c:pt idx="1882">
                  <c:v>-1.0576636630296707</c:v>
                </c:pt>
                <c:pt idx="1883">
                  <c:v>-1.4202303560078144</c:v>
                </c:pt>
                <c:pt idx="1884">
                  <c:v>-1.7301155363023282</c:v>
                </c:pt>
                <c:pt idx="1885">
                  <c:v>-1.6279752038419248</c:v>
                </c:pt>
                <c:pt idx="1886">
                  <c:v>-1.4644702434539796</c:v>
                </c:pt>
                <c:pt idx="1887">
                  <c:v>-1.4910475927591325</c:v>
                </c:pt>
                <c:pt idx="1888">
                  <c:v>-1.3791060112416744</c:v>
                </c:pt>
                <c:pt idx="1889">
                  <c:v>-1.0361578231304884</c:v>
                </c:pt>
                <c:pt idx="1890">
                  <c:v>-0.73032571345567709</c:v>
                </c:pt>
                <c:pt idx="1891">
                  <c:v>-0.59839622922241686</c:v>
                </c:pt>
                <c:pt idx="1892">
                  <c:v>-0.58420247867703445</c:v>
                </c:pt>
                <c:pt idx="1893">
                  <c:v>-0.72883262693881989</c:v>
                </c:pt>
                <c:pt idx="1894">
                  <c:v>-0.9580332478880883</c:v>
                </c:pt>
                <c:pt idx="1895">
                  <c:v>-1.1458154822140934</c:v>
                </c:pt>
                <c:pt idx="1896">
                  <c:v>-1.3348994529247284</c:v>
                </c:pt>
                <c:pt idx="1897">
                  <c:v>-1.4881254467368126</c:v>
                </c:pt>
                <c:pt idx="1898">
                  <c:v>-1.5565172584354878</c:v>
                </c:pt>
                <c:pt idx="1899">
                  <c:v>-1.5053769256174565</c:v>
                </c:pt>
                <c:pt idx="1900">
                  <c:v>-1.4144287486374378</c:v>
                </c:pt>
                <c:pt idx="1901">
                  <c:v>-1.2533173459768296</c:v>
                </c:pt>
                <c:pt idx="1902">
                  <c:v>-1.0318192622065545</c:v>
                </c:pt>
                <c:pt idx="1903">
                  <c:v>-0.7977215250581503</c:v>
                </c:pt>
                <c:pt idx="1904">
                  <c:v>-0.57774101302027703</c:v>
                </c:pt>
                <c:pt idx="1905">
                  <c:v>-0.4358878901973367</c:v>
                </c:pt>
                <c:pt idx="1906">
                  <c:v>-0.32029326070100073</c:v>
                </c:pt>
                <c:pt idx="1907">
                  <c:v>-0.21832052405923605</c:v>
                </c:pt>
                <c:pt idx="1908">
                  <c:v>-0.1478204256668687</c:v>
                </c:pt>
                <c:pt idx="1909">
                  <c:v>5.1043703011237089E-3</c:v>
                </c:pt>
                <c:pt idx="1910">
                  <c:v>0.3306110016256571</c:v>
                </c:pt>
                <c:pt idx="1911">
                  <c:v>0.6715910169482231</c:v>
                </c:pt>
                <c:pt idx="1912">
                  <c:v>0.79157851338386542</c:v>
                </c:pt>
                <c:pt idx="1913">
                  <c:v>0.79962771736085414</c:v>
                </c:pt>
                <c:pt idx="1914">
                  <c:v>0.8564538826793433</c:v>
                </c:pt>
                <c:pt idx="1915">
                  <c:v>1.0053419002890587</c:v>
                </c:pt>
                <c:pt idx="1916">
                  <c:v>1.1671006628125906</c:v>
                </c:pt>
                <c:pt idx="1917">
                  <c:v>1.2202316801995039</c:v>
                </c:pt>
                <c:pt idx="1918">
                  <c:v>1.1373415511101486</c:v>
                </c:pt>
                <c:pt idx="1919">
                  <c:v>0.9687107022106648</c:v>
                </c:pt>
                <c:pt idx="1920">
                  <c:v>0.77178905054926872</c:v>
                </c:pt>
                <c:pt idx="1921">
                  <c:v>0.58624418020248414</c:v>
                </c:pt>
                <c:pt idx="1922">
                  <c:v>0.47304164662957193</c:v>
                </c:pt>
                <c:pt idx="1923">
                  <c:v>0.53165333233773715</c:v>
                </c:pt>
                <c:pt idx="1924">
                  <c:v>0.66438373893499381</c:v>
                </c:pt>
                <c:pt idx="1925">
                  <c:v>0.86655143938958645</c:v>
                </c:pt>
                <c:pt idx="1926">
                  <c:v>1.1324033582210542</c:v>
                </c:pt>
                <c:pt idx="1927">
                  <c:v>1.3692696788907053</c:v>
                </c:pt>
                <c:pt idx="1928">
                  <c:v>1.5517963626980782</c:v>
                </c:pt>
                <c:pt idx="1929">
                  <c:v>1.5954579605162145</c:v>
                </c:pt>
                <c:pt idx="1930">
                  <c:v>1.5310203284025192</c:v>
                </c:pt>
                <c:pt idx="1931">
                  <c:v>1.4612574908137321</c:v>
                </c:pt>
                <c:pt idx="1932">
                  <c:v>1.488024728447199</c:v>
                </c:pt>
                <c:pt idx="1933">
                  <c:v>1.4620977357029916</c:v>
                </c:pt>
                <c:pt idx="1934">
                  <c:v>1.3738965806365013</c:v>
                </c:pt>
                <c:pt idx="1935">
                  <c:v>1.2740819782018662</c:v>
                </c:pt>
                <c:pt idx="1936">
                  <c:v>1.1659991204738618</c:v>
                </c:pt>
                <c:pt idx="1937">
                  <c:v>1.136508761420846</c:v>
                </c:pt>
                <c:pt idx="1938">
                  <c:v>1.0835014126449825</c:v>
                </c:pt>
                <c:pt idx="1939">
                  <c:v>0.94893907338380823</c:v>
                </c:pt>
                <c:pt idx="1940">
                  <c:v>0.88937816530466085</c:v>
                </c:pt>
                <c:pt idx="1941">
                  <c:v>0.8672091780602933</c:v>
                </c:pt>
                <c:pt idx="1942">
                  <c:v>0.58078902035951618</c:v>
                </c:pt>
                <c:pt idx="1943">
                  <c:v>2.9666643468663097E-2</c:v>
                </c:pt>
                <c:pt idx="1944">
                  <c:v>-0.69343913823366166</c:v>
                </c:pt>
                <c:pt idx="1945">
                  <c:v>-1.3340146230161192</c:v>
                </c:pt>
                <c:pt idx="1946">
                  <c:v>-1.6742703875899316</c:v>
                </c:pt>
                <c:pt idx="1947">
                  <c:v>-1.8001568475365639</c:v>
                </c:pt>
                <c:pt idx="1948">
                  <c:v>-1.8250284178555012</c:v>
                </c:pt>
                <c:pt idx="1949">
                  <c:v>-1.7834320566058159</c:v>
                </c:pt>
                <c:pt idx="1950">
                  <c:v>-1.7640166693925858</c:v>
                </c:pt>
                <c:pt idx="1951">
                  <c:v>-1.642072402238846</c:v>
                </c:pt>
                <c:pt idx="1952">
                  <c:v>-1.4306576956808568</c:v>
                </c:pt>
                <c:pt idx="1953">
                  <c:v>-1.4167449769377709</c:v>
                </c:pt>
                <c:pt idx="1954">
                  <c:v>-1.5115483693778515</c:v>
                </c:pt>
                <c:pt idx="1955">
                  <c:v>-1.6624686598777771</c:v>
                </c:pt>
                <c:pt idx="1956">
                  <c:v>-1.8247753795981407</c:v>
                </c:pt>
                <c:pt idx="1957">
                  <c:v>-1.9057044987380505</c:v>
                </c:pt>
                <c:pt idx="1958">
                  <c:v>-1.9812116409838201</c:v>
                </c:pt>
                <c:pt idx="1959">
                  <c:v>-2.0886453115940093</c:v>
                </c:pt>
                <c:pt idx="1960">
                  <c:v>-2.1376973113417628</c:v>
                </c:pt>
                <c:pt idx="1961">
                  <c:v>-2.0663593800365927</c:v>
                </c:pt>
                <c:pt idx="1962">
                  <c:v>-1.7180758269131184</c:v>
                </c:pt>
                <c:pt idx="1963">
                  <c:v>-1.3070580817759037</c:v>
                </c:pt>
                <c:pt idx="1964">
                  <c:v>-1.0950080021470785</c:v>
                </c:pt>
                <c:pt idx="1965">
                  <c:v>-1.0108083891123534</c:v>
                </c:pt>
                <c:pt idx="1966">
                  <c:v>-1.0345349284261465</c:v>
                </c:pt>
                <c:pt idx="1967">
                  <c:v>-1.2446889021992684</c:v>
                </c:pt>
                <c:pt idx="1968">
                  <c:v>-1.5064077897369863</c:v>
                </c:pt>
                <c:pt idx="1969">
                  <c:v>-1.8071901708841325</c:v>
                </c:pt>
                <c:pt idx="1970">
                  <c:v>-2.1377073977887631</c:v>
                </c:pt>
                <c:pt idx="1971">
                  <c:v>-2.2744920444488526</c:v>
                </c:pt>
                <c:pt idx="1972">
                  <c:v>-2.243331062793732</c:v>
                </c:pt>
                <c:pt idx="1973">
                  <c:v>-2.062757202833891</c:v>
                </c:pt>
                <c:pt idx="1974">
                  <c:v>-1.8348670890927317</c:v>
                </c:pt>
                <c:pt idx="1975">
                  <c:v>-1.5667658194899561</c:v>
                </c:pt>
                <c:pt idx="1976">
                  <c:v>-1.2425622698664667</c:v>
                </c:pt>
                <c:pt idx="1977">
                  <c:v>-0.84757751695811756</c:v>
                </c:pt>
                <c:pt idx="1978">
                  <c:v>-0.52824754849076272</c:v>
                </c:pt>
                <c:pt idx="1979">
                  <c:v>-0.32537240803241729</c:v>
                </c:pt>
                <c:pt idx="1980">
                  <c:v>-0.1811396511644125</c:v>
                </c:pt>
                <c:pt idx="1981">
                  <c:v>-0.14936303079128266</c:v>
                </c:pt>
                <c:pt idx="1982">
                  <c:v>-0.20443181544542313</c:v>
                </c:pt>
                <c:pt idx="1983">
                  <c:v>-0.20650421485304835</c:v>
                </c:pt>
                <c:pt idx="1984">
                  <c:v>-0.19426833137869837</c:v>
                </c:pt>
                <c:pt idx="1985">
                  <c:v>-0.3244970798492432</c:v>
                </c:pt>
                <c:pt idx="1986">
                  <c:v>-0.5434193189442158</c:v>
                </c:pt>
                <c:pt idx="1987">
                  <c:v>-0.73288211613893517</c:v>
                </c:pt>
                <c:pt idx="1988">
                  <c:v>-0.88632277585566044</c:v>
                </c:pt>
                <c:pt idx="1989">
                  <c:v>-0.85855690687894826</c:v>
                </c:pt>
                <c:pt idx="1990">
                  <c:v>-0.81382468387484552</c:v>
                </c:pt>
                <c:pt idx="1991">
                  <c:v>-0.71400138370692734</c:v>
                </c:pt>
                <c:pt idx="1992">
                  <c:v>-0.64498340830206879</c:v>
                </c:pt>
                <c:pt idx="1993">
                  <c:v>-0.53444208875298505</c:v>
                </c:pt>
                <c:pt idx="1994">
                  <c:v>-0.35504381150007247</c:v>
                </c:pt>
                <c:pt idx="1995">
                  <c:v>-0.15975214429199697</c:v>
                </c:pt>
                <c:pt idx="1996">
                  <c:v>-6.5934884771704672E-2</c:v>
                </c:pt>
                <c:pt idx="1997">
                  <c:v>-0.26870645642280577</c:v>
                </c:pt>
                <c:pt idx="1998">
                  <c:v>-0.40885405607521536</c:v>
                </c:pt>
                <c:pt idx="1999">
                  <c:v>-0.44265067018568516</c:v>
                </c:pt>
                <c:pt idx="2000">
                  <c:v>-0.43533763065934183</c:v>
                </c:pt>
                <c:pt idx="2001">
                  <c:v>-0.51385448098182684</c:v>
                </c:pt>
                <c:pt idx="2002">
                  <c:v>-0.64501198656857017</c:v>
                </c:pt>
                <c:pt idx="2003">
                  <c:v>-0.67812294155359276</c:v>
                </c:pt>
                <c:pt idx="2004">
                  <c:v>-0.58883091531693943</c:v>
                </c:pt>
                <c:pt idx="2005">
                  <c:v>-0.43719536416232591</c:v>
                </c:pt>
                <c:pt idx="2006">
                  <c:v>-0.29520684175193312</c:v>
                </c:pt>
                <c:pt idx="2007">
                  <c:v>-0.17070544101297858</c:v>
                </c:pt>
                <c:pt idx="2008">
                  <c:v>-5.1783818900585178E-2</c:v>
                </c:pt>
                <c:pt idx="2009">
                  <c:v>6.6191065907478336E-2</c:v>
                </c:pt>
                <c:pt idx="2010">
                  <c:v>0.13826530784368515</c:v>
                </c:pt>
                <c:pt idx="2011">
                  <c:v>0.11370787918567658</c:v>
                </c:pt>
                <c:pt idx="2012">
                  <c:v>2.3123399019241334E-2</c:v>
                </c:pt>
                <c:pt idx="2013">
                  <c:v>-7.8440690338611604E-2</c:v>
                </c:pt>
                <c:pt idx="2014">
                  <c:v>-8.5445947051048285E-2</c:v>
                </c:pt>
                <c:pt idx="2015">
                  <c:v>-6.8184089362621311E-2</c:v>
                </c:pt>
                <c:pt idx="2016">
                  <c:v>-8.2912202328443527E-2</c:v>
                </c:pt>
                <c:pt idx="2017">
                  <c:v>-9.8262166678905485E-2</c:v>
                </c:pt>
                <c:pt idx="2018">
                  <c:v>-4.778300777077675E-2</c:v>
                </c:pt>
                <c:pt idx="2019">
                  <c:v>3.4253135472536091E-2</c:v>
                </c:pt>
                <c:pt idx="2020">
                  <c:v>0.14951491221785546</c:v>
                </c:pt>
                <c:pt idx="2021">
                  <c:v>0.19669828802347183</c:v>
                </c:pt>
                <c:pt idx="2022">
                  <c:v>0.1996827068924904</c:v>
                </c:pt>
                <c:pt idx="2023">
                  <c:v>0.25439013361930851</c:v>
                </c:pt>
                <c:pt idx="2024">
                  <c:v>0.38928364455699921</c:v>
                </c:pt>
                <c:pt idx="2025">
                  <c:v>0.54240687355399131</c:v>
                </c:pt>
                <c:pt idx="2026">
                  <c:v>0.65689871817827228</c:v>
                </c:pt>
                <c:pt idx="2027">
                  <c:v>0.7049506978690625</c:v>
                </c:pt>
                <c:pt idx="2028">
                  <c:v>0.69342393547296532</c:v>
                </c:pt>
                <c:pt idx="2029">
                  <c:v>0.67018841609358792</c:v>
                </c:pt>
                <c:pt idx="2030">
                  <c:v>0.69430174872279171</c:v>
                </c:pt>
                <c:pt idx="2031">
                  <c:v>0.72285574927926066</c:v>
                </c:pt>
                <c:pt idx="2032">
                  <c:v>0.72708577126264573</c:v>
                </c:pt>
                <c:pt idx="2033">
                  <c:v>0.74604609891772278</c:v>
                </c:pt>
                <c:pt idx="2034">
                  <c:v>0.76956886276602754</c:v>
                </c:pt>
                <c:pt idx="2035">
                  <c:v>0.84998956650495539</c:v>
                </c:pt>
                <c:pt idx="2036">
                  <c:v>0.91800408661365518</c:v>
                </c:pt>
                <c:pt idx="2037">
                  <c:v>1.0273436571657659</c:v>
                </c:pt>
                <c:pt idx="2038">
                  <c:v>1.1908141189813615</c:v>
                </c:pt>
                <c:pt idx="2039">
                  <c:v>1.3420656542479992</c:v>
                </c:pt>
                <c:pt idx="2040">
                  <c:v>1.4689958421885967</c:v>
                </c:pt>
                <c:pt idx="2041">
                  <c:v>1.5854649227857591</c:v>
                </c:pt>
                <c:pt idx="2042">
                  <c:v>1.6908522140979767</c:v>
                </c:pt>
                <c:pt idx="2043">
                  <c:v>1.7208194866776467</c:v>
                </c:pt>
                <c:pt idx="2044">
                  <c:v>1.668601073473692</c:v>
                </c:pt>
                <c:pt idx="2045">
                  <c:v>1.6137897124886513</c:v>
                </c:pt>
                <c:pt idx="2046">
                  <c:v>1.5857568450272084</c:v>
                </c:pt>
                <c:pt idx="2047">
                  <c:v>1.6129377731680872</c:v>
                </c:pt>
                <c:pt idx="2048">
                  <c:v>1.6504447379708291</c:v>
                </c:pt>
                <c:pt idx="2049">
                  <c:v>1.6743019625544548</c:v>
                </c:pt>
                <c:pt idx="2050">
                  <c:v>1.6951883630454541</c:v>
                </c:pt>
                <c:pt idx="2051">
                  <c:v>1.6920438766479493</c:v>
                </c:pt>
                <c:pt idx="2052">
                  <c:v>1.6939024141430856</c:v>
                </c:pt>
                <c:pt idx="2053">
                  <c:v>1.6887713362276555</c:v>
                </c:pt>
                <c:pt idx="2054">
                  <c:v>1.6802629065513612</c:v>
                </c:pt>
                <c:pt idx="2055">
                  <c:v>1.692502883076668</c:v>
                </c:pt>
                <c:pt idx="2056">
                  <c:v>1.7125852914154531</c:v>
                </c:pt>
                <c:pt idx="2057">
                  <c:v>1.7136890995502472</c:v>
                </c:pt>
                <c:pt idx="2058">
                  <c:v>1.7765422824025154</c:v>
                </c:pt>
                <c:pt idx="2059">
                  <c:v>1.8109727346897126</c:v>
                </c:pt>
                <c:pt idx="2060">
                  <c:v>1.8058466269075872</c:v>
                </c:pt>
                <c:pt idx="2061">
                  <c:v>1.8341344329714775</c:v>
                </c:pt>
                <c:pt idx="2062">
                  <c:v>1.7914621840417386</c:v>
                </c:pt>
                <c:pt idx="2063">
                  <c:v>1.6741967126727104</c:v>
                </c:pt>
                <c:pt idx="2064">
                  <c:v>1.5056296715140343</c:v>
                </c:pt>
                <c:pt idx="2065">
                  <c:v>1.2041285944730045</c:v>
                </c:pt>
                <c:pt idx="2066">
                  <c:v>0.72766449943184852</c:v>
                </c:pt>
                <c:pt idx="2067">
                  <c:v>0.18015037536621095</c:v>
                </c:pt>
                <c:pt idx="2068">
                  <c:v>-0.28673386082053187</c:v>
                </c:pt>
                <c:pt idx="2069">
                  <c:v>-0.57712237760424612</c:v>
                </c:pt>
                <c:pt idx="2070">
                  <c:v>-0.71552253685891631</c:v>
                </c:pt>
                <c:pt idx="2071">
                  <c:v>-0.64177657596766957</c:v>
                </c:pt>
                <c:pt idx="2072">
                  <c:v>-0.38932282090187076</c:v>
                </c:pt>
                <c:pt idx="2073">
                  <c:v>-0.14218250378966332</c:v>
                </c:pt>
                <c:pt idx="2074">
                  <c:v>7.1054926067590715E-2</c:v>
                </c:pt>
                <c:pt idx="2075">
                  <c:v>0.23710678741335869</c:v>
                </c:pt>
                <c:pt idx="2076">
                  <c:v>0.3168838588893414</c:v>
                </c:pt>
                <c:pt idx="2077">
                  <c:v>0.30733440555632113</c:v>
                </c:pt>
                <c:pt idx="2078">
                  <c:v>0.24603066176176072</c:v>
                </c:pt>
                <c:pt idx="2079">
                  <c:v>0.13276220083236695</c:v>
                </c:pt>
                <c:pt idx="2080">
                  <c:v>-0.11672409228980542</c:v>
                </c:pt>
                <c:pt idx="2081">
                  <c:v>-0.43622355692088605</c:v>
                </c:pt>
                <c:pt idx="2082">
                  <c:v>-0.72207119911909112</c:v>
                </c:pt>
                <c:pt idx="2083">
                  <c:v>-1.0756777650117875</c:v>
                </c:pt>
                <c:pt idx="2084">
                  <c:v>-1.4210090589523316</c:v>
                </c:pt>
                <c:pt idx="2085">
                  <c:v>-1.7655878162384033</c:v>
                </c:pt>
                <c:pt idx="2086">
                  <c:v>-2.0980318468809127</c:v>
                </c:pt>
                <c:pt idx="2087">
                  <c:v>-2.2451369753479957</c:v>
                </c:pt>
                <c:pt idx="2088">
                  <c:v>-2.1869896316528323</c:v>
                </c:pt>
                <c:pt idx="2089">
                  <c:v>-1.9822689637541773</c:v>
                </c:pt>
                <c:pt idx="2090">
                  <c:v>-1.734920047223568</c:v>
                </c:pt>
                <c:pt idx="2091">
                  <c:v>-1.4361015996336937</c:v>
                </c:pt>
                <c:pt idx="2092">
                  <c:v>-1.0140165370702745</c:v>
                </c:pt>
                <c:pt idx="2093">
                  <c:v>-0.51798762191087011</c:v>
                </c:pt>
                <c:pt idx="2094">
                  <c:v>-8.0701698996126656E-2</c:v>
                </c:pt>
                <c:pt idx="2095">
                  <c:v>0.2612261134386063</c:v>
                </c:pt>
                <c:pt idx="2096">
                  <c:v>0.51648609347641472</c:v>
                </c:pt>
                <c:pt idx="2097">
                  <c:v>0.67739269740879537</c:v>
                </c:pt>
                <c:pt idx="2098">
                  <c:v>0.74090741962194451</c:v>
                </c:pt>
                <c:pt idx="2099">
                  <c:v>0.80047929123044015</c:v>
                </c:pt>
                <c:pt idx="2100">
                  <c:v>0.86539434850215913</c:v>
                </c:pt>
                <c:pt idx="2101">
                  <c:v>0.84624077036976819</c:v>
                </c:pt>
                <c:pt idx="2102">
                  <c:v>0.75629202872514734</c:v>
                </c:pt>
                <c:pt idx="2103">
                  <c:v>0.67416094131767756</c:v>
                </c:pt>
                <c:pt idx="2104">
                  <c:v>0.59143044121563437</c:v>
                </c:pt>
                <c:pt idx="2105">
                  <c:v>0.59824105873703959</c:v>
                </c:pt>
                <c:pt idx="2106">
                  <c:v>0.68915217898786074</c:v>
                </c:pt>
                <c:pt idx="2107">
                  <c:v>0.84392110683023935</c:v>
                </c:pt>
                <c:pt idx="2108">
                  <c:v>1.0307723182439805</c:v>
                </c:pt>
                <c:pt idx="2109">
                  <c:v>1.2097836560010911</c:v>
                </c:pt>
                <c:pt idx="2110">
                  <c:v>1.3650322017073633</c:v>
                </c:pt>
                <c:pt idx="2111">
                  <c:v>1.5157272282242775</c:v>
                </c:pt>
                <c:pt idx="2112">
                  <c:v>1.4707904988527298</c:v>
                </c:pt>
                <c:pt idx="2113">
                  <c:v>1.2373893843591215</c:v>
                </c:pt>
                <c:pt idx="2114">
                  <c:v>0.96733675271272668</c:v>
                </c:pt>
                <c:pt idx="2115">
                  <c:v>0.78301979765295981</c:v>
                </c:pt>
                <c:pt idx="2116">
                  <c:v>0.73599868208169938</c:v>
                </c:pt>
                <c:pt idx="2117">
                  <c:v>0.82321414276957516</c:v>
                </c:pt>
                <c:pt idx="2118">
                  <c:v>1.0532400251179934</c:v>
                </c:pt>
                <c:pt idx="2119">
                  <c:v>1.2764628182351589</c:v>
                </c:pt>
                <c:pt idx="2120">
                  <c:v>1.3274976088106634</c:v>
                </c:pt>
                <c:pt idx="2121">
                  <c:v>1.2736333505809307</c:v>
                </c:pt>
                <c:pt idx="2122">
                  <c:v>1.2354799760878086</c:v>
                </c:pt>
                <c:pt idx="2123">
                  <c:v>1.1746744881570339</c:v>
                </c:pt>
                <c:pt idx="2124">
                  <c:v>1.2650109001994134</c:v>
                </c:pt>
                <c:pt idx="2125">
                  <c:v>1.2989213888347149</c:v>
                </c:pt>
                <c:pt idx="2126">
                  <c:v>1.2671828484535217</c:v>
                </c:pt>
                <c:pt idx="2127">
                  <c:v>1.2001334112882616</c:v>
                </c:pt>
                <c:pt idx="2128">
                  <c:v>1.1290567774325611</c:v>
                </c:pt>
                <c:pt idx="2129">
                  <c:v>1.0858456344902516</c:v>
                </c:pt>
                <c:pt idx="2130">
                  <c:v>1.0285857519507409</c:v>
                </c:pt>
                <c:pt idx="2131">
                  <c:v>1.0377710699290037</c:v>
                </c:pt>
                <c:pt idx="2132">
                  <c:v>1.1171199790388346</c:v>
                </c:pt>
                <c:pt idx="2133">
                  <c:v>1.1325226414203644</c:v>
                </c:pt>
                <c:pt idx="2134">
                  <c:v>0.9196955399215222</c:v>
                </c:pt>
                <c:pt idx="2135">
                  <c:v>0.63109276279807092</c:v>
                </c:pt>
                <c:pt idx="2136">
                  <c:v>0.31156493917107586</c:v>
                </c:pt>
                <c:pt idx="2137">
                  <c:v>-7.6296479813754564E-2</c:v>
                </c:pt>
                <c:pt idx="2138">
                  <c:v>-0.57077244758605961</c:v>
                </c:pt>
                <c:pt idx="2139">
                  <c:v>-1.0146720099449158</c:v>
                </c:pt>
                <c:pt idx="2140">
                  <c:v>-1.3325713840126991</c:v>
                </c:pt>
                <c:pt idx="2141">
                  <c:v>-1.3903633631765844</c:v>
                </c:pt>
                <c:pt idx="2142">
                  <c:v>-1.1207248605787754</c:v>
                </c:pt>
                <c:pt idx="2143">
                  <c:v>-0.68444180823862555</c:v>
                </c:pt>
                <c:pt idx="2144">
                  <c:v>-0.15080623324960471</c:v>
                </c:pt>
                <c:pt idx="2145">
                  <c:v>0.22330679202452303</c:v>
                </c:pt>
                <c:pt idx="2146">
                  <c:v>0.33255838025361301</c:v>
                </c:pt>
                <c:pt idx="2147">
                  <c:v>0.23754920236766339</c:v>
                </c:pt>
                <c:pt idx="2148">
                  <c:v>-7.8273971602320677E-2</c:v>
                </c:pt>
                <c:pt idx="2149">
                  <c:v>-0.53609169792383915</c:v>
                </c:pt>
                <c:pt idx="2150">
                  <c:v>-1.0306322043389082</c:v>
                </c:pt>
                <c:pt idx="2151">
                  <c:v>-1.4825448641180994</c:v>
                </c:pt>
                <c:pt idx="2152">
                  <c:v>-1.8228509147465231</c:v>
                </c:pt>
                <c:pt idx="2153">
                  <c:v>-2.0156843394041064</c:v>
                </c:pt>
                <c:pt idx="2154">
                  <c:v>-2.0242901252210141</c:v>
                </c:pt>
                <c:pt idx="2155">
                  <c:v>-1.9451876762509348</c:v>
                </c:pt>
                <c:pt idx="2156">
                  <c:v>-1.7620715931057931</c:v>
                </c:pt>
                <c:pt idx="2157">
                  <c:v>-1.4688053691387177</c:v>
                </c:pt>
                <c:pt idx="2158">
                  <c:v>-1.079652848392725</c:v>
                </c:pt>
                <c:pt idx="2159">
                  <c:v>-0.69785407841205604</c:v>
                </c:pt>
                <c:pt idx="2160">
                  <c:v>-0.32020975515246392</c:v>
                </c:pt>
                <c:pt idx="2161">
                  <c:v>-3.8188265925273301E-2</c:v>
                </c:pt>
                <c:pt idx="2162">
                  <c:v>0.13210681932047011</c:v>
                </c:pt>
                <c:pt idx="2163">
                  <c:v>0.30675618901848795</c:v>
                </c:pt>
                <c:pt idx="2164">
                  <c:v>0.46015752620995048</c:v>
                </c:pt>
                <c:pt idx="2165">
                  <c:v>0.45332030385732652</c:v>
                </c:pt>
                <c:pt idx="2166">
                  <c:v>0.35992437276989225</c:v>
                </c:pt>
                <c:pt idx="2167">
                  <c:v>0.30421241266652943</c:v>
                </c:pt>
                <c:pt idx="2168">
                  <c:v>0.30858077611774209</c:v>
                </c:pt>
                <c:pt idx="2169">
                  <c:v>0.37981766022741797</c:v>
                </c:pt>
                <c:pt idx="2170">
                  <c:v>0.49204729020595556</c:v>
                </c:pt>
                <c:pt idx="2171">
                  <c:v>0.59797837257385256</c:v>
                </c:pt>
                <c:pt idx="2172">
                  <c:v>0.64778787910938262</c:v>
                </c:pt>
                <c:pt idx="2173">
                  <c:v>0.69254977673292162</c:v>
                </c:pt>
                <c:pt idx="2174">
                  <c:v>0.77625537313520909</c:v>
                </c:pt>
                <c:pt idx="2175">
                  <c:v>0.81872165389358997</c:v>
                </c:pt>
                <c:pt idx="2176">
                  <c:v>0.81179197244346146</c:v>
                </c:pt>
                <c:pt idx="2177">
                  <c:v>0.83277302473783499</c:v>
                </c:pt>
                <c:pt idx="2178">
                  <c:v>0.91601252496242525</c:v>
                </c:pt>
                <c:pt idx="2179">
                  <c:v>1.0043560597300529</c:v>
                </c:pt>
                <c:pt idx="2180">
                  <c:v>1.0819461994618178</c:v>
                </c:pt>
                <c:pt idx="2181">
                  <c:v>1.0511043296009304</c:v>
                </c:pt>
                <c:pt idx="2182">
                  <c:v>0.88269823305308825</c:v>
                </c:pt>
                <c:pt idx="2183">
                  <c:v>0.69344980940222745</c:v>
                </c:pt>
                <c:pt idx="2184">
                  <c:v>0.58103485923260456</c:v>
                </c:pt>
                <c:pt idx="2185">
                  <c:v>0.56278624735772609</c:v>
                </c:pt>
                <c:pt idx="2186">
                  <c:v>0.6518516208976507</c:v>
                </c:pt>
                <c:pt idx="2187">
                  <c:v>0.79188841581344604</c:v>
                </c:pt>
                <c:pt idx="2188">
                  <c:v>0.89000001668930062</c:v>
                </c:pt>
                <c:pt idx="2189">
                  <c:v>0.86476533427834512</c:v>
                </c:pt>
                <c:pt idx="2190">
                  <c:v>0.82889281243085866</c:v>
                </c:pt>
                <c:pt idx="2191">
                  <c:v>0.88615803055465225</c:v>
                </c:pt>
                <c:pt idx="2192">
                  <c:v>0.87041228279471405</c:v>
                </c:pt>
                <c:pt idx="2193">
                  <c:v>0.69247398220002654</c:v>
                </c:pt>
                <c:pt idx="2194">
                  <c:v>0.37083359610289335</c:v>
                </c:pt>
                <c:pt idx="2195">
                  <c:v>-0.16154407834634185</c:v>
                </c:pt>
                <c:pt idx="2196">
                  <c:v>-0.77771893121302127</c:v>
                </c:pt>
                <c:pt idx="2197">
                  <c:v>-1.2428543382883073</c:v>
                </c:pt>
                <c:pt idx="2198">
                  <c:v>-1.4151995578408243</c:v>
                </c:pt>
                <c:pt idx="2199">
                  <c:v>-1.378913491666317</c:v>
                </c:pt>
                <c:pt idx="2200">
                  <c:v>-1.2728761361539365</c:v>
                </c:pt>
                <c:pt idx="2201">
                  <c:v>-1.2556837141513826</c:v>
                </c:pt>
                <c:pt idx="2202">
                  <c:v>-1.3219953788816929</c:v>
                </c:pt>
                <c:pt idx="2203">
                  <c:v>-1.4424046057462694</c:v>
                </c:pt>
                <c:pt idx="2204">
                  <c:v>-1.661898263990879</c:v>
                </c:pt>
                <c:pt idx="2205">
                  <c:v>-1.8541161230206491</c:v>
                </c:pt>
                <c:pt idx="2206">
                  <c:v>-1.9732125037908554</c:v>
                </c:pt>
                <c:pt idx="2207">
                  <c:v>-1.9656833365559578</c:v>
                </c:pt>
                <c:pt idx="2208">
                  <c:v>-1.8670916792750361</c:v>
                </c:pt>
                <c:pt idx="2209">
                  <c:v>-1.6998018161952497</c:v>
                </c:pt>
                <c:pt idx="2210">
                  <c:v>-1.4434497955441477</c:v>
                </c:pt>
                <c:pt idx="2211">
                  <c:v>-1.1307206757366657</c:v>
                </c:pt>
                <c:pt idx="2212">
                  <c:v>-0.73229249753057957</c:v>
                </c:pt>
                <c:pt idx="2213">
                  <c:v>-0.2466106690093875</c:v>
                </c:pt>
                <c:pt idx="2214">
                  <c:v>0.1921417904086411</c:v>
                </c:pt>
                <c:pt idx="2215">
                  <c:v>0.4886160344257951</c:v>
                </c:pt>
                <c:pt idx="2216">
                  <c:v>0.66731297470629214</c:v>
                </c:pt>
                <c:pt idx="2217">
                  <c:v>0.7203382305800915</c:v>
                </c:pt>
                <c:pt idx="2218">
                  <c:v>0.64219158209860328</c:v>
                </c:pt>
                <c:pt idx="2219">
                  <c:v>0.52872566800564536</c:v>
                </c:pt>
                <c:pt idx="2220">
                  <c:v>0.3695337600633502</c:v>
                </c:pt>
                <c:pt idx="2221">
                  <c:v>0.21634182628244164</c:v>
                </c:pt>
                <c:pt idx="2222">
                  <c:v>0.12199108142405748</c:v>
                </c:pt>
                <c:pt idx="2223">
                  <c:v>8.843953873962164E-2</c:v>
                </c:pt>
                <c:pt idx="2224">
                  <c:v>8.3495206274092196E-2</c:v>
                </c:pt>
                <c:pt idx="2225">
                  <c:v>0.11910787420347334</c:v>
                </c:pt>
                <c:pt idx="2226">
                  <c:v>0.2589388471283019</c:v>
                </c:pt>
                <c:pt idx="2227">
                  <c:v>0.45111045833677055</c:v>
                </c:pt>
                <c:pt idx="2228">
                  <c:v>0.58052399531006815</c:v>
                </c:pt>
                <c:pt idx="2229">
                  <c:v>0.63500418461859232</c:v>
                </c:pt>
                <c:pt idx="2230">
                  <c:v>0.64869171246886259</c:v>
                </c:pt>
                <c:pt idx="2231">
                  <c:v>0.63516973391175269</c:v>
                </c:pt>
                <c:pt idx="2232">
                  <c:v>0.51211800411343578</c:v>
                </c:pt>
                <c:pt idx="2233">
                  <c:v>0.26015899658203129</c:v>
                </c:pt>
                <c:pt idx="2234">
                  <c:v>4.6049381420016293E-2</c:v>
                </c:pt>
                <c:pt idx="2235">
                  <c:v>-1.577341239899397E-2</c:v>
                </c:pt>
                <c:pt idx="2236">
                  <c:v>-4.1415499560534953E-2</c:v>
                </c:pt>
                <c:pt idx="2237">
                  <c:v>-1.788429379463196E-2</c:v>
                </c:pt>
                <c:pt idx="2238">
                  <c:v>1.8179322369396688E-2</c:v>
                </c:pt>
                <c:pt idx="2239">
                  <c:v>-5.9752112030982976E-2</c:v>
                </c:pt>
                <c:pt idx="2240">
                  <c:v>-0.34501897953450683</c:v>
                </c:pt>
                <c:pt idx="2241">
                  <c:v>-0.68964604943990715</c:v>
                </c:pt>
                <c:pt idx="2242">
                  <c:v>-0.7586196590960026</c:v>
                </c:pt>
                <c:pt idx="2243">
                  <c:v>-0.54147698353976015</c:v>
                </c:pt>
                <c:pt idx="2244">
                  <c:v>-0.28750847071409225</c:v>
                </c:pt>
                <c:pt idx="2245">
                  <c:v>6.3457346409559259E-2</c:v>
                </c:pt>
                <c:pt idx="2246">
                  <c:v>0.48997397717088464</c:v>
                </c:pt>
                <c:pt idx="2247">
                  <c:v>0.74276515312492852</c:v>
                </c:pt>
                <c:pt idx="2248">
                  <c:v>0.71863720245659357</c:v>
                </c:pt>
                <c:pt idx="2249">
                  <c:v>0.41750808142125606</c:v>
                </c:pt>
                <c:pt idx="2250">
                  <c:v>1.3110663481056691E-2</c:v>
                </c:pt>
                <c:pt idx="2251">
                  <c:v>-0.36622737888246776</c:v>
                </c:pt>
                <c:pt idx="2252">
                  <c:v>-0.7568194475769997</c:v>
                </c:pt>
                <c:pt idx="2253">
                  <c:v>-1.1945177453756333</c:v>
                </c:pt>
                <c:pt idx="2254">
                  <c:v>-1.6272241289913656</c:v>
                </c:pt>
                <c:pt idx="2255">
                  <c:v>-1.7183081075549127</c:v>
                </c:pt>
                <c:pt idx="2256">
                  <c:v>-1.4033409659564495</c:v>
                </c:pt>
                <c:pt idx="2257">
                  <c:v>-1.1094982796162367</c:v>
                </c:pt>
                <c:pt idx="2258">
                  <c:v>-0.77046217113733295</c:v>
                </c:pt>
                <c:pt idx="2259">
                  <c:v>-0.42562832906842235</c:v>
                </c:pt>
                <c:pt idx="2260">
                  <c:v>-0.38724567063152793</c:v>
                </c:pt>
                <c:pt idx="2261">
                  <c:v>-0.58831438690423965</c:v>
                </c:pt>
                <c:pt idx="2262">
                  <c:v>-0.79562624841928486</c:v>
                </c:pt>
                <c:pt idx="2263">
                  <c:v>-0.98941006489098082</c:v>
                </c:pt>
                <c:pt idx="2264">
                  <c:v>-1.1606461407244206</c:v>
                </c:pt>
                <c:pt idx="2265">
                  <c:v>-1.3495052129030229</c:v>
                </c:pt>
                <c:pt idx="2266">
                  <c:v>-1.4644487549364567</c:v>
                </c:pt>
                <c:pt idx="2267">
                  <c:v>-1.5045393119752408</c:v>
                </c:pt>
                <c:pt idx="2268">
                  <c:v>-1.5455513902008535</c:v>
                </c:pt>
                <c:pt idx="2269">
                  <c:v>-1.5586934459209443</c:v>
                </c:pt>
                <c:pt idx="2270">
                  <c:v>-1.5241192983090879</c:v>
                </c:pt>
                <c:pt idx="2271">
                  <c:v>-1.4612490123510362</c:v>
                </c:pt>
                <c:pt idx="2272">
                  <c:v>-1.4160789790749551</c:v>
                </c:pt>
                <c:pt idx="2273">
                  <c:v>-1.3625113208591939</c:v>
                </c:pt>
                <c:pt idx="2274">
                  <c:v>-1.2341349703073503</c:v>
                </c:pt>
                <c:pt idx="2275">
                  <c:v>-1.0221126649528742</c:v>
                </c:pt>
                <c:pt idx="2276">
                  <c:v>-0.79715595312416554</c:v>
                </c:pt>
                <c:pt idx="2277">
                  <c:v>-0.65126302555203441</c:v>
                </c:pt>
                <c:pt idx="2278">
                  <c:v>-0.56569830693304546</c:v>
                </c:pt>
                <c:pt idx="2279">
                  <c:v>-0.4427278534322977</c:v>
                </c:pt>
                <c:pt idx="2280">
                  <c:v>-0.27082534119486812</c:v>
                </c:pt>
                <c:pt idx="2281">
                  <c:v>-0.19649166204035284</c:v>
                </c:pt>
                <c:pt idx="2282">
                  <c:v>-0.11386728890240193</c:v>
                </c:pt>
                <c:pt idx="2283">
                  <c:v>-1.1169716790318489E-2</c:v>
                </c:pt>
                <c:pt idx="2284">
                  <c:v>-3.1605735495686529E-2</c:v>
                </c:pt>
                <c:pt idx="2285">
                  <c:v>-7.2223199754953393E-2</c:v>
                </c:pt>
                <c:pt idx="2286">
                  <c:v>9.0292777195572854E-2</c:v>
                </c:pt>
                <c:pt idx="2287">
                  <c:v>0.24758565567433835</c:v>
                </c:pt>
                <c:pt idx="2288">
                  <c:v>0.18260657139122488</c:v>
                </c:pt>
                <c:pt idx="2289">
                  <c:v>-7.4185159876942644E-2</c:v>
                </c:pt>
                <c:pt idx="2290">
                  <c:v>-0.38014481194317346</c:v>
                </c:pt>
                <c:pt idx="2291">
                  <c:v>-0.60529338553547862</c:v>
                </c:pt>
                <c:pt idx="2292">
                  <c:v>-0.71380996048450474</c:v>
                </c:pt>
                <c:pt idx="2293">
                  <c:v>-0.72339508183300494</c:v>
                </c:pt>
                <c:pt idx="2294">
                  <c:v>-0.7009905248880387</c:v>
                </c:pt>
                <c:pt idx="2295">
                  <c:v>-0.62246643863618378</c:v>
                </c:pt>
                <c:pt idx="2296">
                  <c:v>-0.4851397550851107</c:v>
                </c:pt>
                <c:pt idx="2297">
                  <c:v>-0.42704934865236283</c:v>
                </c:pt>
                <c:pt idx="2298">
                  <c:v>-0.26506137527525425</c:v>
                </c:pt>
                <c:pt idx="2299">
                  <c:v>0.10242297224700452</c:v>
                </c:pt>
                <c:pt idx="2300">
                  <c:v>0.65237129218876366</c:v>
                </c:pt>
                <c:pt idx="2301">
                  <c:v>1.3185371893644333</c:v>
                </c:pt>
                <c:pt idx="2302">
                  <c:v>1.5779898422956466</c:v>
                </c:pt>
                <c:pt idx="2303">
                  <c:v>1.3705554816126824</c:v>
                </c:pt>
                <c:pt idx="2304">
                  <c:v>0.65259823724627497</c:v>
                </c:pt>
                <c:pt idx="2305">
                  <c:v>0.42186389163136484</c:v>
                </c:pt>
                <c:pt idx="2306">
                  <c:v>0.68761779651045807</c:v>
                </c:pt>
                <c:pt idx="2307">
                  <c:v>0.55745241723954675</c:v>
                </c:pt>
                <c:pt idx="2308">
                  <c:v>-9.9995427578687679E-3</c:v>
                </c:pt>
                <c:pt idx="2309">
                  <c:v>-0.80408921599388128</c:v>
                </c:pt>
                <c:pt idx="2310">
                  <c:v>-1.4961878800392152</c:v>
                </c:pt>
                <c:pt idx="2311">
                  <c:v>-1.787161995470524</c:v>
                </c:pt>
                <c:pt idx="2312">
                  <c:v>-1.5934381860494615</c:v>
                </c:pt>
                <c:pt idx="2313">
                  <c:v>-1.2851982660591603</c:v>
                </c:pt>
                <c:pt idx="2314">
                  <c:v>-1.1975412674993278</c:v>
                </c:pt>
                <c:pt idx="2315">
                  <c:v>-1.2660499504208564</c:v>
                </c:pt>
                <c:pt idx="2316">
                  <c:v>-1.3104469817876816</c:v>
                </c:pt>
                <c:pt idx="2317">
                  <c:v>-1.4802317056059837</c:v>
                </c:pt>
                <c:pt idx="2318">
                  <c:v>-1.8888857138156891</c:v>
                </c:pt>
                <c:pt idx="2319">
                  <c:v>-2.448131545186043</c:v>
                </c:pt>
                <c:pt idx="2320">
                  <c:v>-3.0895067828893663</c:v>
                </c:pt>
                <c:pt idx="2321">
                  <c:v>-3.599116770029068</c:v>
                </c:pt>
                <c:pt idx="2322">
                  <c:v>-3.7592445248365403</c:v>
                </c:pt>
                <c:pt idx="2323">
                  <c:v>-3.6750352638959884</c:v>
                </c:pt>
                <c:pt idx="2324">
                  <c:v>-3.3690873062610627</c:v>
                </c:pt>
                <c:pt idx="2325">
                  <c:v>-2.8859681296348572</c:v>
                </c:pt>
                <c:pt idx="2326">
                  <c:v>-2.3227972085773945</c:v>
                </c:pt>
                <c:pt idx="2327">
                  <c:v>-1.8615683993697167</c:v>
                </c:pt>
                <c:pt idx="2328">
                  <c:v>-1.5136305628716946</c:v>
                </c:pt>
                <c:pt idx="2329">
                  <c:v>-1.2862877485156059</c:v>
                </c:pt>
                <c:pt idx="2330">
                  <c:v>-1.1637355902045965</c:v>
                </c:pt>
                <c:pt idx="2331">
                  <c:v>-1.1220772484689951</c:v>
                </c:pt>
                <c:pt idx="2332">
                  <c:v>-1.0963105425238611</c:v>
                </c:pt>
                <c:pt idx="2333">
                  <c:v>-1.1173012427240612</c:v>
                </c:pt>
                <c:pt idx="2334">
                  <c:v>-1.2221393343061209</c:v>
                </c:pt>
                <c:pt idx="2335">
                  <c:v>-1.2588163599371911</c:v>
                </c:pt>
                <c:pt idx="2336">
                  <c:v>-1.1497182793915273</c:v>
                </c:pt>
                <c:pt idx="2337">
                  <c:v>-1.0997243662923575</c:v>
                </c:pt>
                <c:pt idx="2338">
                  <c:v>-1.1401756965368988</c:v>
                </c:pt>
                <c:pt idx="2339">
                  <c:v>-1.0826831679046154</c:v>
                </c:pt>
                <c:pt idx="2340">
                  <c:v>-0.9452186362445355</c:v>
                </c:pt>
                <c:pt idx="2341">
                  <c:v>-0.83017444901168347</c:v>
                </c:pt>
                <c:pt idx="2342">
                  <c:v>-0.75722831413149838</c:v>
                </c:pt>
                <c:pt idx="2343">
                  <c:v>-0.65670736804604535</c:v>
                </c:pt>
                <c:pt idx="2344">
                  <c:v>-0.66897212214767932</c:v>
                </c:pt>
                <c:pt idx="2345">
                  <c:v>-0.78338100939989097</c:v>
                </c:pt>
                <c:pt idx="2346">
                  <c:v>-0.88756596699357038</c:v>
                </c:pt>
                <c:pt idx="2347">
                  <c:v>-0.97460498794913297</c:v>
                </c:pt>
                <c:pt idx="2348">
                  <c:v>-1.1558736433088781</c:v>
                </c:pt>
                <c:pt idx="2349">
                  <c:v>-1.3367531664669514</c:v>
                </c:pt>
                <c:pt idx="2350">
                  <c:v>-1.5249088186025621</c:v>
                </c:pt>
                <c:pt idx="2351">
                  <c:v>-1.7327380125224592</c:v>
                </c:pt>
                <c:pt idx="2352">
                  <c:v>-1.7217575262486935</c:v>
                </c:pt>
                <c:pt idx="2353">
                  <c:v>-1.5598583574593068</c:v>
                </c:pt>
                <c:pt idx="2354">
                  <c:v>-1.3501700413227082</c:v>
                </c:pt>
                <c:pt idx="2355">
                  <c:v>-1.2079390056431294</c:v>
                </c:pt>
                <c:pt idx="2356">
                  <c:v>-1.2574983975291252</c:v>
                </c:pt>
                <c:pt idx="2357">
                  <c:v>-1.5021725052595138</c:v>
                </c:pt>
                <c:pt idx="2358">
                  <c:v>-1.6622447115182877</c:v>
                </c:pt>
                <c:pt idx="2359">
                  <c:v>-1.5539610019326211</c:v>
                </c:pt>
                <c:pt idx="2360">
                  <c:v>-1.3057515214383604</c:v>
                </c:pt>
                <c:pt idx="2361">
                  <c:v>-1.4910401375591755</c:v>
                </c:pt>
                <c:pt idx="2362">
                  <c:v>-2.1410387027263642</c:v>
                </c:pt>
                <c:pt idx="2363">
                  <c:v>-2.6982666599750522</c:v>
                </c:pt>
                <c:pt idx="2364">
                  <c:v>-3.0088195922970775</c:v>
                </c:pt>
                <c:pt idx="2365">
                  <c:v>-3.1369730177521706</c:v>
                </c:pt>
                <c:pt idx="2366">
                  <c:v>-3.0816326299309731</c:v>
                </c:pt>
                <c:pt idx="2367">
                  <c:v>-2.9532912164926532</c:v>
                </c:pt>
                <c:pt idx="2368">
                  <c:v>-2.7182775861024857</c:v>
                </c:pt>
                <c:pt idx="2369">
                  <c:v>-2.2033985267579554</c:v>
                </c:pt>
                <c:pt idx="2370">
                  <c:v>-1.5396160277724267</c:v>
                </c:pt>
                <c:pt idx="2371">
                  <c:v>-1.0374293732643127</c:v>
                </c:pt>
                <c:pt idx="2372">
                  <c:v>-0.82351110823452478</c:v>
                </c:pt>
                <c:pt idx="2373">
                  <c:v>-1.0419381612539291</c:v>
                </c:pt>
                <c:pt idx="2374">
                  <c:v>-1.7552249421179296</c:v>
                </c:pt>
                <c:pt idx="2375">
                  <c:v>-2.4994063639640811</c:v>
                </c:pt>
                <c:pt idx="2376">
                  <c:v>-2.7750999507308007</c:v>
                </c:pt>
                <c:pt idx="2377">
                  <c:v>-2.7181910473108295</c:v>
                </c:pt>
                <c:pt idx="2378">
                  <c:v>-2.7049830642342569</c:v>
                </c:pt>
                <c:pt idx="2379">
                  <c:v>-2.8179503935575485</c:v>
                </c:pt>
                <c:pt idx="2380">
                  <c:v>-2.7843215945363045</c:v>
                </c:pt>
                <c:pt idx="2381">
                  <c:v>-2.5653930696845055</c:v>
                </c:pt>
                <c:pt idx="2382">
                  <c:v>-2.1494870522618297</c:v>
                </c:pt>
                <c:pt idx="2383">
                  <c:v>-1.694169047176838</c:v>
                </c:pt>
                <c:pt idx="2384">
                  <c:v>-1.3896396240592004</c:v>
                </c:pt>
                <c:pt idx="2385">
                  <c:v>-1.2485392937064173</c:v>
                </c:pt>
                <c:pt idx="2386">
                  <c:v>-1.175314319729805</c:v>
                </c:pt>
                <c:pt idx="2387">
                  <c:v>-1.0694140814244748</c:v>
                </c:pt>
                <c:pt idx="2388">
                  <c:v>-0.98234312005341062</c:v>
                </c:pt>
                <c:pt idx="2389">
                  <c:v>-0.86353237576782704</c:v>
                </c:pt>
                <c:pt idx="2390">
                  <c:v>-0.77767178803682335</c:v>
                </c:pt>
                <c:pt idx="2391">
                  <c:v>-0.80067999690771108</c:v>
                </c:pt>
                <c:pt idx="2392">
                  <c:v>-0.83222974531352523</c:v>
                </c:pt>
                <c:pt idx="2393">
                  <c:v>-0.85721497088670739</c:v>
                </c:pt>
                <c:pt idx="2394">
                  <c:v>-0.99176934331655509</c:v>
                </c:pt>
                <c:pt idx="2395">
                  <c:v>-1.1351647789031267</c:v>
                </c:pt>
                <c:pt idx="2396">
                  <c:v>-1.2612827154994011</c:v>
                </c:pt>
                <c:pt idx="2397">
                  <c:v>-1.3924363473057748</c:v>
                </c:pt>
                <c:pt idx="2398">
                  <c:v>-1.4389063628017904</c:v>
                </c:pt>
                <c:pt idx="2399">
                  <c:v>-1.3955879965424538</c:v>
                </c:pt>
                <c:pt idx="2400">
                  <c:v>-1.3440073683857918</c:v>
                </c:pt>
                <c:pt idx="2401">
                  <c:v>-1.3611217300593854</c:v>
                </c:pt>
                <c:pt idx="2402">
                  <c:v>-1.40014356225729</c:v>
                </c:pt>
                <c:pt idx="2403">
                  <c:v>-1.3892309036850929</c:v>
                </c:pt>
                <c:pt idx="2404">
                  <c:v>-1.3214512954652311</c:v>
                </c:pt>
                <c:pt idx="2405">
                  <c:v>-1.073724794983864</c:v>
                </c:pt>
                <c:pt idx="2406">
                  <c:v>-0.78347704991698264</c:v>
                </c:pt>
                <c:pt idx="2407">
                  <c:v>-0.66142694815993308</c:v>
                </c:pt>
                <c:pt idx="2408">
                  <c:v>-0.63628494411706926</c:v>
                </c:pt>
                <c:pt idx="2409">
                  <c:v>-0.5800998894497752</c:v>
                </c:pt>
                <c:pt idx="2410">
                  <c:v>-0.5797657941654325</c:v>
                </c:pt>
                <c:pt idx="2411">
                  <c:v>-0.57587326616048817</c:v>
                </c:pt>
                <c:pt idx="2412">
                  <c:v>-0.52734715037047863</c:v>
                </c:pt>
                <c:pt idx="2413">
                  <c:v>-0.40362054225057364</c:v>
                </c:pt>
                <c:pt idx="2414">
                  <c:v>-0.19188935514539482</c:v>
                </c:pt>
                <c:pt idx="2415">
                  <c:v>4.3620859170332552E-2</c:v>
                </c:pt>
                <c:pt idx="2416">
                  <c:v>0.14056294382549822</c:v>
                </c:pt>
                <c:pt idx="2417">
                  <c:v>0.20147242996841669</c:v>
                </c:pt>
                <c:pt idx="2418">
                  <c:v>0.27168817095458508</c:v>
                </c:pt>
                <c:pt idx="2419">
                  <c:v>0.22145050205290318</c:v>
                </c:pt>
                <c:pt idx="2420">
                  <c:v>4.5805991068482398E-3</c:v>
                </c:pt>
                <c:pt idx="2421">
                  <c:v>-0.29076164223253731</c:v>
                </c:pt>
                <c:pt idx="2422">
                  <c:v>-0.57155824027955537</c:v>
                </c:pt>
                <c:pt idx="2423">
                  <c:v>-0.86139324501156811</c:v>
                </c:pt>
                <c:pt idx="2424">
                  <c:v>-1.1238794334232807</c:v>
                </c:pt>
                <c:pt idx="2425">
                  <c:v>-1.2353687328100205</c:v>
                </c:pt>
                <c:pt idx="2426">
                  <c:v>-1.1309960795938969</c:v>
                </c:pt>
                <c:pt idx="2427">
                  <c:v>-0.80890322864055642</c:v>
                </c:pt>
                <c:pt idx="2428">
                  <c:v>-0.45997509308159351</c:v>
                </c:pt>
                <c:pt idx="2429">
                  <c:v>-0.18626045990735293</c:v>
                </c:pt>
                <c:pt idx="2430">
                  <c:v>6.4929163679480553E-2</c:v>
                </c:pt>
                <c:pt idx="2431">
                  <c:v>0.25698954988271</c:v>
                </c:pt>
                <c:pt idx="2432">
                  <c:v>0.40192675005644563</c:v>
                </c:pt>
                <c:pt idx="2433">
                  <c:v>0.43918524473905568</c:v>
                </c:pt>
                <c:pt idx="2434">
                  <c:v>0.39793949715793137</c:v>
                </c:pt>
                <c:pt idx="2435">
                  <c:v>0.26580428229644898</c:v>
                </c:pt>
                <c:pt idx="2436">
                  <c:v>-8.1535425153560943E-3</c:v>
                </c:pt>
                <c:pt idx="2437">
                  <c:v>-0.29545713912695648</c:v>
                </c:pt>
                <c:pt idx="2438">
                  <c:v>-0.5214548380672932</c:v>
                </c:pt>
                <c:pt idx="2439">
                  <c:v>-0.63512215219438084</c:v>
                </c:pt>
                <c:pt idx="2440">
                  <c:v>-0.67747229263186459</c:v>
                </c:pt>
                <c:pt idx="2441">
                  <c:v>-0.68276204936206342</c:v>
                </c:pt>
                <c:pt idx="2442">
                  <c:v>-0.63332713007926944</c:v>
                </c:pt>
                <c:pt idx="2443">
                  <c:v>-0.56720568258315329</c:v>
                </c:pt>
                <c:pt idx="2444">
                  <c:v>-0.5193241857737303</c:v>
                </c:pt>
                <c:pt idx="2445">
                  <c:v>-0.4891398718580604</c:v>
                </c:pt>
                <c:pt idx="2446">
                  <c:v>-0.46314402814954519</c:v>
                </c:pt>
                <c:pt idx="2447">
                  <c:v>-0.32567660942673687</c:v>
                </c:pt>
                <c:pt idx="2448">
                  <c:v>-0.10744832519441844</c:v>
                </c:pt>
                <c:pt idx="2449">
                  <c:v>0.13906984817236662</c:v>
                </c:pt>
                <c:pt idx="2450">
                  <c:v>0.39735605467110874</c:v>
                </c:pt>
                <c:pt idx="2451">
                  <c:v>0.55480242256075152</c:v>
                </c:pt>
                <c:pt idx="2452">
                  <c:v>0.7045519908517599</c:v>
                </c:pt>
                <c:pt idx="2453">
                  <c:v>0.7760592721402646</c:v>
                </c:pt>
                <c:pt idx="2454">
                  <c:v>0.77270720958709715</c:v>
                </c:pt>
                <c:pt idx="2455">
                  <c:v>0.79290144592523581</c:v>
                </c:pt>
                <c:pt idx="2456">
                  <c:v>0.7778467659652234</c:v>
                </c:pt>
                <c:pt idx="2457">
                  <c:v>0.70446581751108173</c:v>
                </c:pt>
                <c:pt idx="2458">
                  <c:v>0.59304313983768231</c:v>
                </c:pt>
                <c:pt idx="2459">
                  <c:v>0.4815963058546186</c:v>
                </c:pt>
                <c:pt idx="2460">
                  <c:v>0.3559540767967701</c:v>
                </c:pt>
                <c:pt idx="2461">
                  <c:v>0.19096876585856082</c:v>
                </c:pt>
                <c:pt idx="2462">
                  <c:v>3.2864549662917852E-2</c:v>
                </c:pt>
                <c:pt idx="2463">
                  <c:v>-3.4712288081645969E-2</c:v>
                </c:pt>
                <c:pt idx="2464">
                  <c:v>-1.938774084672332E-2</c:v>
                </c:pt>
                <c:pt idx="2465">
                  <c:v>-1.755827497690916E-2</c:v>
                </c:pt>
                <c:pt idx="2466">
                  <c:v>-2.3327357210218908E-2</c:v>
                </c:pt>
                <c:pt idx="2467">
                  <c:v>-4.278508191928268E-2</c:v>
                </c:pt>
                <c:pt idx="2468">
                  <c:v>-7.1074934508651502E-2</c:v>
                </c:pt>
                <c:pt idx="2469">
                  <c:v>-0.11583109455183149</c:v>
                </c:pt>
                <c:pt idx="2470">
                  <c:v>-0.16373124763369562</c:v>
                </c:pt>
                <c:pt idx="2471">
                  <c:v>-0.24350656494498255</c:v>
                </c:pt>
                <c:pt idx="2472">
                  <c:v>-0.41166104849427942</c:v>
                </c:pt>
                <c:pt idx="2473">
                  <c:v>-0.52946296535432347</c:v>
                </c:pt>
                <c:pt idx="2474">
                  <c:v>-0.54949472218751905</c:v>
                </c:pt>
                <c:pt idx="2475">
                  <c:v>-0.57252281159162521</c:v>
                </c:pt>
                <c:pt idx="2476">
                  <c:v>-0.67369426041841507</c:v>
                </c:pt>
                <c:pt idx="2477">
                  <c:v>-0.74639298498630524</c:v>
                </c:pt>
                <c:pt idx="2478">
                  <c:v>-0.77366381406784057</c:v>
                </c:pt>
                <c:pt idx="2479">
                  <c:v>-0.7682434451580048</c:v>
                </c:pt>
                <c:pt idx="2480">
                  <c:v>-0.71718146502971658</c:v>
                </c:pt>
                <c:pt idx="2481">
                  <c:v>-0.67906865559518337</c:v>
                </c:pt>
                <c:pt idx="2482">
                  <c:v>-0.64325906440615654</c:v>
                </c:pt>
                <c:pt idx="2483">
                  <c:v>-0.56003772709518673</c:v>
                </c:pt>
                <c:pt idx="2484">
                  <c:v>-0.47325404673814775</c:v>
                </c:pt>
                <c:pt idx="2485">
                  <c:v>-0.42152347404509782</c:v>
                </c:pt>
                <c:pt idx="2486">
                  <c:v>-0.39069954782724381</c:v>
                </c:pt>
                <c:pt idx="2487">
                  <c:v>-0.31392494849860669</c:v>
                </c:pt>
                <c:pt idx="2488">
                  <c:v>-0.17576507326215507</c:v>
                </c:pt>
                <c:pt idx="2489">
                  <c:v>-0.11209254931658506</c:v>
                </c:pt>
                <c:pt idx="2490">
                  <c:v>-0.24025028709322216</c:v>
                </c:pt>
                <c:pt idx="2491">
                  <c:v>-0.47956052463501692</c:v>
                </c:pt>
                <c:pt idx="2492">
                  <c:v>-0.66161193944513796</c:v>
                </c:pt>
                <c:pt idx="2493">
                  <c:v>-0.69829291194677356</c:v>
                </c:pt>
                <c:pt idx="2494">
                  <c:v>-0.67424389868974688</c:v>
                </c:pt>
                <c:pt idx="2495">
                  <c:v>-0.64815289154648781</c:v>
                </c:pt>
                <c:pt idx="2496">
                  <c:v>-0.52429954502731568</c:v>
                </c:pt>
                <c:pt idx="2497">
                  <c:v>-0.36402849689126016</c:v>
                </c:pt>
                <c:pt idx="2498">
                  <c:v>-0.25415383301675321</c:v>
                </c:pt>
                <c:pt idx="2499">
                  <c:v>-0.15862352203577756</c:v>
                </c:pt>
                <c:pt idx="2500">
                  <c:v>-4.9209216758608822E-2</c:v>
                </c:pt>
                <c:pt idx="2501">
                  <c:v>1.3884215850848706E-2</c:v>
                </c:pt>
                <c:pt idx="2502">
                  <c:v>3.7201411239802841E-2</c:v>
                </c:pt>
                <c:pt idx="2503">
                  <c:v>2.380339822266251E-2</c:v>
                </c:pt>
                <c:pt idx="2504">
                  <c:v>-2.1909142462536692E-2</c:v>
                </c:pt>
                <c:pt idx="2505">
                  <c:v>-8.1968571357429035E-2</c:v>
                </c:pt>
                <c:pt idx="2506">
                  <c:v>-0.10341150800697506</c:v>
                </c:pt>
                <c:pt idx="2507">
                  <c:v>-0.11923674135468901</c:v>
                </c:pt>
                <c:pt idx="2508">
                  <c:v>-0.12375533256679774</c:v>
                </c:pt>
                <c:pt idx="2509">
                  <c:v>-9.5908150747418403E-2</c:v>
                </c:pt>
                <c:pt idx="2510">
                  <c:v>-5.9225935712456705E-2</c:v>
                </c:pt>
                <c:pt idx="2511">
                  <c:v>-1.2034405781887473E-2</c:v>
                </c:pt>
                <c:pt idx="2512">
                  <c:v>5.0436291508376599E-2</c:v>
                </c:pt>
                <c:pt idx="2513">
                  <c:v>7.1492919065058239E-2</c:v>
                </c:pt>
                <c:pt idx="2514">
                  <c:v>4.2245621457695962E-2</c:v>
                </c:pt>
                <c:pt idx="2515">
                  <c:v>-2.0529208704829216E-2</c:v>
                </c:pt>
                <c:pt idx="2516">
                  <c:v>-9.9975473955273633E-2</c:v>
                </c:pt>
                <c:pt idx="2517">
                  <c:v>-0.14846234031021596</c:v>
                </c:pt>
                <c:pt idx="2518">
                  <c:v>-0.14032297957688572</c:v>
                </c:pt>
                <c:pt idx="2519">
                  <c:v>-0.10819464918226004</c:v>
                </c:pt>
                <c:pt idx="2520">
                  <c:v>-4.7241774871945384E-2</c:v>
                </c:pt>
                <c:pt idx="2521">
                  <c:v>8.5208915546536451E-3</c:v>
                </c:pt>
                <c:pt idx="2522">
                  <c:v>6.5197039246559146E-2</c:v>
                </c:pt>
                <c:pt idx="2523">
                  <c:v>0.15317534230649471</c:v>
                </c:pt>
                <c:pt idx="2524">
                  <c:v>0.24580766357481482</c:v>
                </c:pt>
                <c:pt idx="2525">
                  <c:v>0.31950637165457013</c:v>
                </c:pt>
                <c:pt idx="2526">
                  <c:v>0.40691712934523822</c:v>
                </c:pt>
                <c:pt idx="2527">
                  <c:v>0.46962073311209679</c:v>
                </c:pt>
                <c:pt idx="2528">
                  <c:v>0.50607311602681881</c:v>
                </c:pt>
                <c:pt idx="2529">
                  <c:v>0.51217709753662355</c:v>
                </c:pt>
                <c:pt idx="2530">
                  <c:v>0.49200858894735577</c:v>
                </c:pt>
                <c:pt idx="2531">
                  <c:v>0.43397109981626275</c:v>
                </c:pt>
                <c:pt idx="2532">
                  <c:v>0.31793416500091554</c:v>
                </c:pt>
                <c:pt idx="2533">
                  <c:v>0.15959562163800001</c:v>
                </c:pt>
                <c:pt idx="2534">
                  <c:v>-1.888142678886652E-2</c:v>
                </c:pt>
                <c:pt idx="2535">
                  <c:v>-0.14270360033959151</c:v>
                </c:pt>
                <c:pt idx="2536">
                  <c:v>-0.21162403687834741</c:v>
                </c:pt>
                <c:pt idx="2537">
                  <c:v>-0.21577581580728294</c:v>
                </c:pt>
                <c:pt idx="2538">
                  <c:v>-0.14725429642014207</c:v>
                </c:pt>
                <c:pt idx="2539">
                  <c:v>-1.5153424814343453E-3</c:v>
                </c:pt>
                <c:pt idx="2540">
                  <c:v>0.23670294580981135</c:v>
                </c:pt>
                <c:pt idx="2541">
                  <c:v>0.52608627140522002</c:v>
                </c:pt>
                <c:pt idx="2542">
                  <c:v>0.92128305897116669</c:v>
                </c:pt>
                <c:pt idx="2543">
                  <c:v>1.2527576212584972</c:v>
                </c:pt>
                <c:pt idx="2544">
                  <c:v>1.5238244524598124</c:v>
                </c:pt>
                <c:pt idx="2545">
                  <c:v>1.7786496189236642</c:v>
                </c:pt>
                <c:pt idx="2546">
                  <c:v>2.0455343753099444</c:v>
                </c:pt>
                <c:pt idx="2547">
                  <c:v>2.2382580184936525</c:v>
                </c:pt>
                <c:pt idx="2548">
                  <c:v>2.3360975776612758</c:v>
                </c:pt>
                <c:pt idx="2549">
                  <c:v>2.3038992999494079</c:v>
                </c:pt>
                <c:pt idx="2550">
                  <c:v>2.2083385469019414</c:v>
                </c:pt>
                <c:pt idx="2551">
                  <c:v>2.103380002677441</c:v>
                </c:pt>
                <c:pt idx="2552">
                  <c:v>1.9679033781588078</c:v>
                </c:pt>
                <c:pt idx="2553">
                  <c:v>1.8577644932270052</c:v>
                </c:pt>
                <c:pt idx="2554">
                  <c:v>1.7063638539612294</c:v>
                </c:pt>
                <c:pt idx="2555">
                  <c:v>1.6604978558421135</c:v>
                </c:pt>
                <c:pt idx="2556">
                  <c:v>1.6943032407760621</c:v>
                </c:pt>
                <c:pt idx="2557">
                  <c:v>1.6296192947030068</c:v>
                </c:pt>
                <c:pt idx="2558">
                  <c:v>1.6155883160233497</c:v>
                </c:pt>
                <c:pt idx="2559">
                  <c:v>1.7020933400094509</c:v>
                </c:pt>
                <c:pt idx="2560">
                  <c:v>1.7586229053139688</c:v>
                </c:pt>
                <c:pt idx="2561">
                  <c:v>1.7837445902824403</c:v>
                </c:pt>
                <c:pt idx="2562">
                  <c:v>1.7763474239408972</c:v>
                </c:pt>
                <c:pt idx="2563">
                  <c:v>1.7484110355377198</c:v>
                </c:pt>
                <c:pt idx="2564">
                  <c:v>1.7478830319643022</c:v>
                </c:pt>
                <c:pt idx="2565">
                  <c:v>1.7070656660199166</c:v>
                </c:pt>
                <c:pt idx="2566">
                  <c:v>1.6205151799321176</c:v>
                </c:pt>
                <c:pt idx="2567">
                  <c:v>1.4969500645995142</c:v>
                </c:pt>
                <c:pt idx="2568">
                  <c:v>1.3830110742151738</c:v>
                </c:pt>
                <c:pt idx="2569">
                  <c:v>1.3004245617985726</c:v>
                </c:pt>
                <c:pt idx="2570">
                  <c:v>1.191207709684968</c:v>
                </c:pt>
                <c:pt idx="2571">
                  <c:v>1.0641667900979519</c:v>
                </c:pt>
                <c:pt idx="2572">
                  <c:v>0.97654341302812109</c:v>
                </c:pt>
                <c:pt idx="2573">
                  <c:v>0.93498922482132918</c:v>
                </c:pt>
                <c:pt idx="2574">
                  <c:v>0.87107901155948642</c:v>
                </c:pt>
                <c:pt idx="2575">
                  <c:v>0.78062368176877506</c:v>
                </c:pt>
                <c:pt idx="2576">
                  <c:v>0.72299732498824598</c:v>
                </c:pt>
                <c:pt idx="2577">
                  <c:v>0.67492963090538982</c:v>
                </c:pt>
                <c:pt idx="2578">
                  <c:v>0.52076866731047633</c:v>
                </c:pt>
                <c:pt idx="2579">
                  <c:v>0.27688115626573562</c:v>
                </c:pt>
                <c:pt idx="2580">
                  <c:v>-5.6387167330831295E-2</c:v>
                </c:pt>
                <c:pt idx="2581">
                  <c:v>-0.43897295426577332</c:v>
                </c:pt>
                <c:pt idx="2582">
                  <c:v>-0.74922990784049037</c:v>
                </c:pt>
                <c:pt idx="2583">
                  <c:v>-0.92681467115879068</c:v>
                </c:pt>
                <c:pt idx="2584">
                  <c:v>-1.0503698462247848</c:v>
                </c:pt>
                <c:pt idx="2585">
                  <c:v>-1.1872840087115766</c:v>
                </c:pt>
                <c:pt idx="2586">
                  <c:v>-1.1886046754568815</c:v>
                </c:pt>
                <c:pt idx="2587">
                  <c:v>-1.1089517842233181</c:v>
                </c:pt>
                <c:pt idx="2588">
                  <c:v>-1.0175877971202136</c:v>
                </c:pt>
                <c:pt idx="2589">
                  <c:v>-0.90783650949597361</c:v>
                </c:pt>
                <c:pt idx="2590">
                  <c:v>-0.72497419551014908</c:v>
                </c:pt>
                <c:pt idx="2591">
                  <c:v>-0.38854605484753851</c:v>
                </c:pt>
                <c:pt idx="2592">
                  <c:v>-6.6178055852651602E-2</c:v>
                </c:pt>
                <c:pt idx="2593">
                  <c:v>0.12575986772775652</c:v>
                </c:pt>
                <c:pt idx="2594">
                  <c:v>0.21467365220189097</c:v>
                </c:pt>
                <c:pt idx="2595">
                  <c:v>0.19146649181842804</c:v>
                </c:pt>
                <c:pt idx="2596">
                  <c:v>4.2600181996822362E-2</c:v>
                </c:pt>
                <c:pt idx="2597">
                  <c:v>-0.33958607565611604</c:v>
                </c:pt>
                <c:pt idx="2598">
                  <c:v>-0.76464726135134697</c:v>
                </c:pt>
                <c:pt idx="2599">
                  <c:v>-1.000908979922533</c:v>
                </c:pt>
                <c:pt idx="2600">
                  <c:v>-1.0197044160962105</c:v>
                </c:pt>
                <c:pt idx="2601">
                  <c:v>-0.93182909712195405</c:v>
                </c:pt>
                <c:pt idx="2602">
                  <c:v>-0.83676996208727361</c:v>
                </c:pt>
                <c:pt idx="2603">
                  <c:v>-0.68112892203032971</c:v>
                </c:pt>
                <c:pt idx="2604">
                  <c:v>-0.48344749778509144</c:v>
                </c:pt>
                <c:pt idx="2605">
                  <c:v>-0.26310361783951525</c:v>
                </c:pt>
                <c:pt idx="2606">
                  <c:v>-4.84169190376997E-2</c:v>
                </c:pt>
                <c:pt idx="2607">
                  <c:v>0.13004547480493783</c:v>
                </c:pt>
                <c:pt idx="2608">
                  <c:v>0.2784697351232171</c:v>
                </c:pt>
                <c:pt idx="2609">
                  <c:v>0.41350025363266468</c:v>
                </c:pt>
                <c:pt idx="2610">
                  <c:v>0.46153922326862812</c:v>
                </c:pt>
                <c:pt idx="2611">
                  <c:v>0.39990905866026882</c:v>
                </c:pt>
                <c:pt idx="2612">
                  <c:v>0.26795106925070289</c:v>
                </c:pt>
                <c:pt idx="2613">
                  <c:v>0.21069250233471395</c:v>
                </c:pt>
                <c:pt idx="2614">
                  <c:v>0.24744676603004337</c:v>
                </c:pt>
                <c:pt idx="2615">
                  <c:v>0.29868907794356347</c:v>
                </c:pt>
                <c:pt idx="2616">
                  <c:v>0.32623246036469938</c:v>
                </c:pt>
                <c:pt idx="2617">
                  <c:v>0.35187162391841414</c:v>
                </c:pt>
                <c:pt idx="2618">
                  <c:v>0.37226609084755186</c:v>
                </c:pt>
                <c:pt idx="2619">
                  <c:v>0.42213165756314996</c:v>
                </c:pt>
                <c:pt idx="2620">
                  <c:v>0.57089958798140295</c:v>
                </c:pt>
                <c:pt idx="2621">
                  <c:v>0.76399500444531443</c:v>
                </c:pt>
                <c:pt idx="2622">
                  <c:v>0.98530941255390647</c:v>
                </c:pt>
                <c:pt idx="2623">
                  <c:v>1.236884915828705</c:v>
                </c:pt>
                <c:pt idx="2624">
                  <c:v>1.4164868223667146</c:v>
                </c:pt>
                <c:pt idx="2625">
                  <c:v>1.4985820224881172</c:v>
                </c:pt>
                <c:pt idx="2626">
                  <c:v>1.4656505039334298</c:v>
                </c:pt>
                <c:pt idx="2627">
                  <c:v>1.4080032433569432</c:v>
                </c:pt>
                <c:pt idx="2628">
                  <c:v>1.3028064250946045</c:v>
                </c:pt>
                <c:pt idx="2629">
                  <c:v>1.1106403139233589</c:v>
                </c:pt>
                <c:pt idx="2630">
                  <c:v>0.77977320425212382</c:v>
                </c:pt>
                <c:pt idx="2631">
                  <c:v>0.43015020020306111</c:v>
                </c:pt>
                <c:pt idx="2632">
                  <c:v>0.15270181833766402</c:v>
                </c:pt>
                <c:pt idx="2633">
                  <c:v>-8.2931827045977125E-2</c:v>
                </c:pt>
                <c:pt idx="2634">
                  <c:v>-0.31586267922073602</c:v>
                </c:pt>
                <c:pt idx="2635">
                  <c:v>-0.52100558917969464</c:v>
                </c:pt>
                <c:pt idx="2636">
                  <c:v>-0.53875916115939615</c:v>
                </c:pt>
                <c:pt idx="2637">
                  <c:v>-0.46652108754962685</c:v>
                </c:pt>
                <c:pt idx="2638">
                  <c:v>-0.36161520481109621</c:v>
                </c:pt>
                <c:pt idx="2639">
                  <c:v>-0.35649125318974256</c:v>
                </c:pt>
                <c:pt idx="2640">
                  <c:v>-0.57104046933352948</c:v>
                </c:pt>
                <c:pt idx="2641">
                  <c:v>-0.84279295966029166</c:v>
                </c:pt>
                <c:pt idx="2642">
                  <c:v>-0.92410682559013368</c:v>
                </c:pt>
                <c:pt idx="2643">
                  <c:v>-0.94257423296570786</c:v>
                </c:pt>
                <c:pt idx="2644">
                  <c:v>-1.0359069775789977</c:v>
                </c:pt>
                <c:pt idx="2645">
                  <c:v>-1.1789321382343769</c:v>
                </c:pt>
                <c:pt idx="2646">
                  <c:v>-1.2798653130233288</c:v>
                </c:pt>
                <c:pt idx="2647">
                  <c:v>-1.3951311828196049</c:v>
                </c:pt>
                <c:pt idx="2648">
                  <c:v>-1.4962913757562639</c:v>
                </c:pt>
                <c:pt idx="2649">
                  <c:v>-1.5395537549257279</c:v>
                </c:pt>
                <c:pt idx="2650">
                  <c:v>-1.4797149579226971</c:v>
                </c:pt>
                <c:pt idx="2651">
                  <c:v>-1.4125547160208225</c:v>
                </c:pt>
                <c:pt idx="2652">
                  <c:v>-1.2625087304413318</c:v>
                </c:pt>
                <c:pt idx="2653">
                  <c:v>-1.0426790765672922</c:v>
                </c:pt>
                <c:pt idx="2654">
                  <c:v>-1.0519341225922108</c:v>
                </c:pt>
                <c:pt idx="2655">
                  <c:v>-1.3816534969210625</c:v>
                </c:pt>
                <c:pt idx="2656">
                  <c:v>-1.6481513138115407</c:v>
                </c:pt>
                <c:pt idx="2657">
                  <c:v>-1.6704030391573907</c:v>
                </c:pt>
                <c:pt idx="2658">
                  <c:v>-1.4500084711611272</c:v>
                </c:pt>
                <c:pt idx="2659">
                  <c:v>-0.80426331683993346</c:v>
                </c:pt>
                <c:pt idx="2660">
                  <c:v>-0.10449708927422763</c:v>
                </c:pt>
                <c:pt idx="2661">
                  <c:v>0.50571464516222475</c:v>
                </c:pt>
                <c:pt idx="2662">
                  <c:v>1.1155318752676249</c:v>
                </c:pt>
                <c:pt idx="2663">
                  <c:v>1.7091259324550629</c:v>
                </c:pt>
                <c:pt idx="2664">
                  <c:v>2.1268877099454402</c:v>
                </c:pt>
                <c:pt idx="2665">
                  <c:v>2.2337797822058203</c:v>
                </c:pt>
                <c:pt idx="2666">
                  <c:v>2.045885062068701</c:v>
                </c:pt>
                <c:pt idx="2667">
                  <c:v>1.7134595963358881</c:v>
                </c:pt>
                <c:pt idx="2668">
                  <c:v>1.454592542052269</c:v>
                </c:pt>
                <c:pt idx="2669">
                  <c:v>1.2705277481675148</c:v>
                </c:pt>
                <c:pt idx="2670">
                  <c:v>1.0209538199007511</c:v>
                </c:pt>
                <c:pt idx="2671">
                  <c:v>0.78968715839087966</c:v>
                </c:pt>
                <c:pt idx="2672">
                  <c:v>0.64939864084124566</c:v>
                </c:pt>
                <c:pt idx="2673">
                  <c:v>0.5015424375236035</c:v>
                </c:pt>
                <c:pt idx="2674">
                  <c:v>0.39910945191979408</c:v>
                </c:pt>
                <c:pt idx="2675">
                  <c:v>0.38844632327556611</c:v>
                </c:pt>
                <c:pt idx="2676">
                  <c:v>0.41151154249906541</c:v>
                </c:pt>
                <c:pt idx="2677">
                  <c:v>0.43034352377057078</c:v>
                </c:pt>
                <c:pt idx="2678">
                  <c:v>0.49990576531738046</c:v>
                </c:pt>
                <c:pt idx="2679">
                  <c:v>0.5036811297386885</c:v>
                </c:pt>
                <c:pt idx="2680">
                  <c:v>0.47437974538654093</c:v>
                </c:pt>
                <c:pt idx="2681">
                  <c:v>0.49868333179503682</c:v>
                </c:pt>
                <c:pt idx="2682">
                  <c:v>0.44521218918263916</c:v>
                </c:pt>
                <c:pt idx="2683">
                  <c:v>0.24945199554786088</c:v>
                </c:pt>
                <c:pt idx="2684">
                  <c:v>6.2727668713778259E-2</c:v>
                </c:pt>
                <c:pt idx="2685">
                  <c:v>-8.9970814883708963E-2</c:v>
                </c:pt>
                <c:pt idx="2686">
                  <c:v>-0.20784428704530003</c:v>
                </c:pt>
                <c:pt idx="2687">
                  <c:v>-0.29583198219537737</c:v>
                </c:pt>
                <c:pt idx="2688">
                  <c:v>-0.34683019112795593</c:v>
                </c:pt>
                <c:pt idx="2689">
                  <c:v>-0.3123711605742574</c:v>
                </c:pt>
                <c:pt idx="2690">
                  <c:v>-0.13952889114618303</c:v>
                </c:pt>
                <c:pt idx="2691">
                  <c:v>0.14236325584352016</c:v>
                </c:pt>
                <c:pt idx="2692">
                  <c:v>0.4454957425966859</c:v>
                </c:pt>
                <c:pt idx="2693">
                  <c:v>0.6951847513765097</c:v>
                </c:pt>
                <c:pt idx="2694">
                  <c:v>0.80064315944910058</c:v>
                </c:pt>
                <c:pt idx="2695">
                  <c:v>0.7639642334729434</c:v>
                </c:pt>
                <c:pt idx="2696">
                  <c:v>0.38174943409860135</c:v>
                </c:pt>
                <c:pt idx="2697">
                  <c:v>-0.18177655912935733</c:v>
                </c:pt>
                <c:pt idx="2698">
                  <c:v>-0.68519602596759799</c:v>
                </c:pt>
                <c:pt idx="2699">
                  <c:v>-0.97212035983800893</c:v>
                </c:pt>
                <c:pt idx="2700">
                  <c:v>-1.0127392128109933</c:v>
                </c:pt>
                <c:pt idx="2701">
                  <c:v>-0.95905073650181294</c:v>
                </c:pt>
                <c:pt idx="2702">
                  <c:v>-1.0118729478120805</c:v>
                </c:pt>
                <c:pt idx="2703">
                  <c:v>-0.99494964390993124</c:v>
                </c:pt>
                <c:pt idx="2704">
                  <c:v>-1.0586114235967399</c:v>
                </c:pt>
                <c:pt idx="2705">
                  <c:v>-1.2095157804340124</c:v>
                </c:pt>
                <c:pt idx="2706">
                  <c:v>-1.3075844773650169</c:v>
                </c:pt>
                <c:pt idx="2707">
                  <c:v>-1.6004460740089417</c:v>
                </c:pt>
                <c:pt idx="2708">
                  <c:v>-1.7458432307839395</c:v>
                </c:pt>
                <c:pt idx="2709">
                  <c:v>-1.5696069815754892</c:v>
                </c:pt>
                <c:pt idx="2710">
                  <c:v>-1.2044851284474134</c:v>
                </c:pt>
                <c:pt idx="2711">
                  <c:v>-0.71197123043239119</c:v>
                </c:pt>
                <c:pt idx="2712">
                  <c:v>-2.8335058875381947E-2</c:v>
                </c:pt>
                <c:pt idx="2713">
                  <c:v>0.82595984905958175</c:v>
                </c:pt>
                <c:pt idx="2714">
                  <c:v>1.4810814522206783</c:v>
                </c:pt>
                <c:pt idx="2715">
                  <c:v>1.6232202480733395</c:v>
                </c:pt>
                <c:pt idx="2716">
                  <c:v>1.3588226048648357</c:v>
                </c:pt>
                <c:pt idx="2717">
                  <c:v>1.1525919666141273</c:v>
                </c:pt>
                <c:pt idx="2718">
                  <c:v>0.99000998921692374</c:v>
                </c:pt>
                <c:pt idx="2719">
                  <c:v>0.66125840216875076</c:v>
                </c:pt>
                <c:pt idx="2720">
                  <c:v>0.32705998755991461</c:v>
                </c:pt>
                <c:pt idx="2721">
                  <c:v>0.20936693854629995</c:v>
                </c:pt>
                <c:pt idx="2722">
                  <c:v>0.32568103138357402</c:v>
                </c:pt>
                <c:pt idx="2723">
                  <c:v>0.34004044085741048</c:v>
                </c:pt>
                <c:pt idx="2724">
                  <c:v>0.32098659429699183</c:v>
                </c:pt>
                <c:pt idx="2725">
                  <c:v>0.44388596758246424</c:v>
                </c:pt>
                <c:pt idx="2726">
                  <c:v>0.69962710037827491</c:v>
                </c:pt>
                <c:pt idx="2727">
                  <c:v>0.93386502452194697</c:v>
                </c:pt>
                <c:pt idx="2728">
                  <c:v>0.99198181651532658</c:v>
                </c:pt>
                <c:pt idx="2729">
                  <c:v>0.89853841334581375</c:v>
                </c:pt>
                <c:pt idx="2730">
                  <c:v>0.72877941727638251</c:v>
                </c:pt>
                <c:pt idx="2731">
                  <c:v>0.48972163327038293</c:v>
                </c:pt>
                <c:pt idx="2732">
                  <c:v>0.18747182026505471</c:v>
                </c:pt>
                <c:pt idx="2733">
                  <c:v>-0.11573521848767997</c:v>
                </c:pt>
                <c:pt idx="2734">
                  <c:v>-0.27226404860615733</c:v>
                </c:pt>
                <c:pt idx="2735">
                  <c:v>-0.23756617756560447</c:v>
                </c:pt>
                <c:pt idx="2736">
                  <c:v>-0.10019754024222494</c:v>
                </c:pt>
                <c:pt idx="2737">
                  <c:v>3.1377109363675118E-2</c:v>
                </c:pt>
                <c:pt idx="2738">
                  <c:v>9.4973838776350031E-2</c:v>
                </c:pt>
                <c:pt idx="2739">
                  <c:v>1.4571992307901383E-3</c:v>
                </c:pt>
                <c:pt idx="2740">
                  <c:v>-3.5306219011545181E-2</c:v>
                </c:pt>
                <c:pt idx="2741">
                  <c:v>0.10830859679728747</c:v>
                </c:pt>
                <c:pt idx="2742">
                  <c:v>0.1653732554242015</c:v>
                </c:pt>
                <c:pt idx="2743">
                  <c:v>1.9217130057513715E-2</c:v>
                </c:pt>
                <c:pt idx="2744">
                  <c:v>-0.2391475022211671</c:v>
                </c:pt>
                <c:pt idx="2745">
                  <c:v>-0.62418632403016094</c:v>
                </c:pt>
                <c:pt idx="2746">
                  <c:v>-1.0711254883557559</c:v>
                </c:pt>
                <c:pt idx="2747">
                  <c:v>-1.4918216179311277</c:v>
                </c:pt>
                <c:pt idx="2748">
                  <c:v>-1.9025842782855036</c:v>
                </c:pt>
                <c:pt idx="2749">
                  <c:v>-2.2953065241873265</c:v>
                </c:pt>
                <c:pt idx="2750">
                  <c:v>-2.6479349970817569</c:v>
                </c:pt>
                <c:pt idx="2751">
                  <c:v>-2.7544908544421198</c:v>
                </c:pt>
                <c:pt idx="2752">
                  <c:v>-2.427028943896294</c:v>
                </c:pt>
                <c:pt idx="2753">
                  <c:v>-1.9521530257165434</c:v>
                </c:pt>
                <c:pt idx="2754">
                  <c:v>-1.492149208188057</c:v>
                </c:pt>
                <c:pt idx="2755">
                  <c:v>-1.1356918323040008</c:v>
                </c:pt>
                <c:pt idx="2756">
                  <c:v>-0.70513108447194106</c:v>
                </c:pt>
                <c:pt idx="2757">
                  <c:v>-8.8250819854438306E-2</c:v>
                </c:pt>
                <c:pt idx="2758">
                  <c:v>0.73615904197096826</c:v>
                </c:pt>
                <c:pt idx="2759">
                  <c:v>1.5629739001393319</c:v>
                </c:pt>
                <c:pt idx="2760">
                  <c:v>2.1718666854500772</c:v>
                </c:pt>
                <c:pt idx="2761">
                  <c:v>2.5676056560873985</c:v>
                </c:pt>
                <c:pt idx="2762">
                  <c:v>2.7325792908668518</c:v>
                </c:pt>
                <c:pt idx="2763">
                  <c:v>2.5933372056484223</c:v>
                </c:pt>
                <c:pt idx="2764">
                  <c:v>2.1260378171503547</c:v>
                </c:pt>
                <c:pt idx="2765">
                  <c:v>1.4766035082936289</c:v>
                </c:pt>
                <c:pt idx="2766">
                  <c:v>0.83064909674227239</c:v>
                </c:pt>
                <c:pt idx="2767">
                  <c:v>0.31932035710662604</c:v>
                </c:pt>
                <c:pt idx="2768">
                  <c:v>-6.8239345550537109E-2</c:v>
                </c:pt>
                <c:pt idx="2769">
                  <c:v>-0.29726535402238369</c:v>
                </c:pt>
                <c:pt idx="2770">
                  <c:v>-0.3826897394657135</c:v>
                </c:pt>
                <c:pt idx="2771">
                  <c:v>-0.3847152149677277</c:v>
                </c:pt>
                <c:pt idx="2772">
                  <c:v>-0.3522315200418234</c:v>
                </c:pt>
                <c:pt idx="2773">
                  <c:v>-0.31361124537885193</c:v>
                </c:pt>
                <c:pt idx="2774">
                  <c:v>-0.15650500271469356</c:v>
                </c:pt>
                <c:pt idx="2775">
                  <c:v>5.5674081109464174E-2</c:v>
                </c:pt>
                <c:pt idx="2776">
                  <c:v>0.24282529123127461</c:v>
                </c:pt>
                <c:pt idx="2777">
                  <c:v>0.40337024487555029</c:v>
                </c:pt>
                <c:pt idx="2778">
                  <c:v>0.57882695060223344</c:v>
                </c:pt>
                <c:pt idx="2779">
                  <c:v>0.7511939875781537</c:v>
                </c:pt>
                <c:pt idx="2780">
                  <c:v>0.84263406157493592</c:v>
                </c:pt>
                <c:pt idx="2781">
                  <c:v>0.84871567748486998</c:v>
                </c:pt>
                <c:pt idx="2782">
                  <c:v>0.76910422839224346</c:v>
                </c:pt>
                <c:pt idx="2783">
                  <c:v>0.7008543578535319</c:v>
                </c:pt>
                <c:pt idx="2784">
                  <c:v>0.60742783851921567</c:v>
                </c:pt>
                <c:pt idx="2785">
                  <c:v>0.51413149282336235</c:v>
                </c:pt>
                <c:pt idx="2786">
                  <c:v>0.47476339582353833</c:v>
                </c:pt>
                <c:pt idx="2787">
                  <c:v>0.48148659747093919</c:v>
                </c:pt>
                <c:pt idx="2788">
                  <c:v>0.55356606535613539</c:v>
                </c:pt>
                <c:pt idx="2789">
                  <c:v>0.69466807678341869</c:v>
                </c:pt>
                <c:pt idx="2790">
                  <c:v>0.79774908006191259</c:v>
                </c:pt>
                <c:pt idx="2791">
                  <c:v>0.80770279526710509</c:v>
                </c:pt>
                <c:pt idx="2792">
                  <c:v>0.67093634806573399</c:v>
                </c:pt>
                <c:pt idx="2793">
                  <c:v>0.28510709233582021</c:v>
                </c:pt>
                <c:pt idx="2794">
                  <c:v>-0.41297352913767099</c:v>
                </c:pt>
                <c:pt idx="2795">
                  <c:v>-1.1460346066206695</c:v>
                </c:pt>
                <c:pt idx="2796">
                  <c:v>-1.5641176155209542</c:v>
                </c:pt>
                <c:pt idx="2797">
                  <c:v>-1.648794946074486</c:v>
                </c:pt>
                <c:pt idx="2798">
                  <c:v>-1.4482136683166027</c:v>
                </c:pt>
                <c:pt idx="2799">
                  <c:v>-1.1458056150376796</c:v>
                </c:pt>
                <c:pt idx="2800">
                  <c:v>-0.95967587694525724</c:v>
                </c:pt>
                <c:pt idx="2801">
                  <c:v>-0.81734178408980374</c:v>
                </c:pt>
                <c:pt idx="2802">
                  <c:v>-0.78977274700999267</c:v>
                </c:pt>
                <c:pt idx="2803">
                  <c:v>-0.96895745471119887</c:v>
                </c:pt>
                <c:pt idx="2804">
                  <c:v>-1.3883691702783107</c:v>
                </c:pt>
                <c:pt idx="2805">
                  <c:v>-1.8755504076182843</c:v>
                </c:pt>
                <c:pt idx="2806">
                  <c:v>-2.2071455687284471</c:v>
                </c:pt>
                <c:pt idx="2807">
                  <c:v>-2.1787310242652893</c:v>
                </c:pt>
                <c:pt idx="2808">
                  <c:v>-2.0318458972871305</c:v>
                </c:pt>
                <c:pt idx="2809">
                  <c:v>-1.6276088757812979</c:v>
                </c:pt>
                <c:pt idx="2810">
                  <c:v>-0.8935970775783062</c:v>
                </c:pt>
                <c:pt idx="2811">
                  <c:v>-0.10938072033226491</c:v>
                </c:pt>
                <c:pt idx="2812">
                  <c:v>0.52966791026294235</c:v>
                </c:pt>
                <c:pt idx="2813">
                  <c:v>0.9887346383929253</c:v>
                </c:pt>
                <c:pt idx="2814">
                  <c:v>1.2001077566295864</c:v>
                </c:pt>
                <c:pt idx="2815">
                  <c:v>1.1486831760406495</c:v>
                </c:pt>
                <c:pt idx="2816">
                  <c:v>1.0142133689671755</c:v>
                </c:pt>
                <c:pt idx="2817">
                  <c:v>0.92090883716940886</c:v>
                </c:pt>
                <c:pt idx="2818">
                  <c:v>0.86197087682783613</c:v>
                </c:pt>
                <c:pt idx="2819">
                  <c:v>0.8255828498303891</c:v>
                </c:pt>
                <c:pt idx="2820">
                  <c:v>0.79186575785279278</c:v>
                </c:pt>
                <c:pt idx="2821">
                  <c:v>0.79294025681912905</c:v>
                </c:pt>
                <c:pt idx="2822">
                  <c:v>0.90494864277541642</c:v>
                </c:pt>
                <c:pt idx="2823">
                  <c:v>0.99203641489148142</c:v>
                </c:pt>
                <c:pt idx="2824">
                  <c:v>1.0097287738323213</c:v>
                </c:pt>
                <c:pt idx="2825">
                  <c:v>0.91424067243933682</c:v>
                </c:pt>
                <c:pt idx="2826">
                  <c:v>0.75725901201367385</c:v>
                </c:pt>
                <c:pt idx="2827">
                  <c:v>0.62292186364531521</c:v>
                </c:pt>
                <c:pt idx="2828">
                  <c:v>0.47737436033785347</c:v>
                </c:pt>
                <c:pt idx="2829">
                  <c:v>0.30265517123043539</c:v>
                </c:pt>
                <c:pt idx="2830">
                  <c:v>0.15752932526171209</c:v>
                </c:pt>
                <c:pt idx="2831">
                  <c:v>0.13413172837346793</c:v>
                </c:pt>
                <c:pt idx="2832">
                  <c:v>0.13817010786384346</c:v>
                </c:pt>
                <c:pt idx="2833">
                  <c:v>8.9550619348883628E-2</c:v>
                </c:pt>
                <c:pt idx="2834">
                  <c:v>-1.3354857824742794E-2</c:v>
                </c:pt>
                <c:pt idx="2835">
                  <c:v>-0.15461247827857733</c:v>
                </c:pt>
                <c:pt idx="2836">
                  <c:v>-0.20260379310697318</c:v>
                </c:pt>
                <c:pt idx="2837">
                  <c:v>-0.17405225934460761</c:v>
                </c:pt>
                <c:pt idx="2838">
                  <c:v>-0.1429545920714736</c:v>
                </c:pt>
                <c:pt idx="2839">
                  <c:v>8.6417863927781585E-2</c:v>
                </c:pt>
                <c:pt idx="2840">
                  <c:v>0.48632845748215914</c:v>
                </c:pt>
                <c:pt idx="2841">
                  <c:v>0.81013523697853096</c:v>
                </c:pt>
                <c:pt idx="2842">
                  <c:v>0.70562802471220498</c:v>
                </c:pt>
                <c:pt idx="2843">
                  <c:v>0.13243066370487214</c:v>
                </c:pt>
                <c:pt idx="2844">
                  <c:v>-0.66850843794643877</c:v>
                </c:pt>
                <c:pt idx="2845">
                  <c:v>-1.3249480766057968</c:v>
                </c:pt>
                <c:pt idx="2846">
                  <c:v>-1.7850748318433762</c:v>
                </c:pt>
                <c:pt idx="2847">
                  <c:v>-2.1187571565806866</c:v>
                </c:pt>
                <c:pt idx="2848">
                  <c:v>-2.3401477977633478</c:v>
                </c:pt>
                <c:pt idx="2849">
                  <c:v>-2.3986048977077008</c:v>
                </c:pt>
                <c:pt idx="2850">
                  <c:v>-2.3029789482057095</c:v>
                </c:pt>
                <c:pt idx="2851">
                  <c:v>-2.0748002743721008</c:v>
                </c:pt>
                <c:pt idx="2852">
                  <c:v>-1.635878008157015</c:v>
                </c:pt>
                <c:pt idx="2853">
                  <c:v>-1.2406462834775449</c:v>
                </c:pt>
                <c:pt idx="2854">
                  <c:v>-0.86936987042427072</c:v>
                </c:pt>
                <c:pt idx="2855">
                  <c:v>-0.41845993503928186</c:v>
                </c:pt>
                <c:pt idx="2856">
                  <c:v>0.23529389474540949</c:v>
                </c:pt>
                <c:pt idx="2857">
                  <c:v>0.97303128294646746</c:v>
                </c:pt>
                <c:pt idx="2858">
                  <c:v>1.6469181360304357</c:v>
                </c:pt>
                <c:pt idx="2859">
                  <c:v>2.0757714968919756</c:v>
                </c:pt>
                <c:pt idx="2860">
                  <c:v>2.2870097637176516</c:v>
                </c:pt>
                <c:pt idx="2861">
                  <c:v>2.3058702501654627</c:v>
                </c:pt>
                <c:pt idx="2862">
                  <c:v>2.087703178972006</c:v>
                </c:pt>
                <c:pt idx="2863">
                  <c:v>1.6817824517190458</c:v>
                </c:pt>
                <c:pt idx="2864">
                  <c:v>1.203333592414856</c:v>
                </c:pt>
                <c:pt idx="2865">
                  <c:v>0.79882197104394437</c:v>
                </c:pt>
                <c:pt idx="2866">
                  <c:v>0.49899604819715027</c:v>
                </c:pt>
                <c:pt idx="2867">
                  <c:v>0.19900435678660872</c:v>
                </c:pt>
                <c:pt idx="2868">
                  <c:v>-0.1104997860454023</c:v>
                </c:pt>
                <c:pt idx="2869">
                  <c:v>-0.35082848064601424</c:v>
                </c:pt>
                <c:pt idx="2870">
                  <c:v>-0.4350753464922309</c:v>
                </c:pt>
                <c:pt idx="2871">
                  <c:v>-0.38468729451298717</c:v>
                </c:pt>
                <c:pt idx="2872">
                  <c:v>-0.30277940629050137</c:v>
                </c:pt>
                <c:pt idx="2873">
                  <c:v>-0.26057343626394869</c:v>
                </c:pt>
                <c:pt idx="2874">
                  <c:v>-0.29043891247361903</c:v>
                </c:pt>
                <c:pt idx="2875">
                  <c:v>-0.32382775638252498</c:v>
                </c:pt>
                <c:pt idx="2876">
                  <c:v>-0.23670998074114324</c:v>
                </c:pt>
                <c:pt idx="2877">
                  <c:v>-3.4158520214259626E-3</c:v>
                </c:pt>
                <c:pt idx="2878">
                  <c:v>0.33294842608273029</c:v>
                </c:pt>
                <c:pt idx="2879">
                  <c:v>0.62465760961174965</c:v>
                </c:pt>
                <c:pt idx="2880">
                  <c:v>0.77922298125922684</c:v>
                </c:pt>
                <c:pt idx="2881">
                  <c:v>0.83463982142508031</c:v>
                </c:pt>
                <c:pt idx="2882">
                  <c:v>0.80377470888197422</c:v>
                </c:pt>
                <c:pt idx="2883">
                  <c:v>0.69574235647916793</c:v>
                </c:pt>
                <c:pt idx="2884">
                  <c:v>0.47294048979878428</c:v>
                </c:pt>
                <c:pt idx="2885">
                  <c:v>0.20628390273079278</c:v>
                </c:pt>
                <c:pt idx="2886">
                  <c:v>-5.3115796353667977E-2</c:v>
                </c:pt>
                <c:pt idx="2887">
                  <c:v>-0.25253638353198771</c:v>
                </c:pt>
                <c:pt idx="2888">
                  <c:v>-0.33269399911165237</c:v>
                </c:pt>
                <c:pt idx="2889">
                  <c:v>-0.31222439546138048</c:v>
                </c:pt>
                <c:pt idx="2890">
                  <c:v>-0.22005616039037706</c:v>
                </c:pt>
                <c:pt idx="2891">
                  <c:v>-0.17535920340567829</c:v>
                </c:pt>
                <c:pt idx="2892">
                  <c:v>-0.31487153962254527</c:v>
                </c:pt>
                <c:pt idx="2893">
                  <c:v>-0.58982267618179329</c:v>
                </c:pt>
                <c:pt idx="2894">
                  <c:v>-1.0040873070806264</c:v>
                </c:pt>
                <c:pt idx="2895">
                  <c:v>-1.4797767922282219</c:v>
                </c:pt>
                <c:pt idx="2896">
                  <c:v>-1.7882525011897088</c:v>
                </c:pt>
                <c:pt idx="2897">
                  <c:v>-1.7793419292569161</c:v>
                </c:pt>
                <c:pt idx="2898">
                  <c:v>-1.3492336097359658</c:v>
                </c:pt>
                <c:pt idx="2899">
                  <c:v>-0.84724239841103555</c:v>
                </c:pt>
                <c:pt idx="2900">
                  <c:v>-0.52513609886169432</c:v>
                </c:pt>
                <c:pt idx="2901">
                  <c:v>-0.29667873211205009</c:v>
                </c:pt>
                <c:pt idx="2902">
                  <c:v>-5.8548407871276145E-2</c:v>
                </c:pt>
                <c:pt idx="2903">
                  <c:v>-0.21870165288448334</c:v>
                </c:pt>
                <c:pt idx="2904">
                  <c:v>-0.68533548206090933</c:v>
                </c:pt>
                <c:pt idx="2905">
                  <c:v>-1.1974984366446735</c:v>
                </c:pt>
                <c:pt idx="2906">
                  <c:v>-1.6589058052003385</c:v>
                </c:pt>
                <c:pt idx="2907">
                  <c:v>-2.000719268023968</c:v>
                </c:pt>
                <c:pt idx="2908">
                  <c:v>-2.1166081586480141</c:v>
                </c:pt>
                <c:pt idx="2909">
                  <c:v>-1.7525991037487985</c:v>
                </c:pt>
                <c:pt idx="2910">
                  <c:v>-0.94051645159721375</c:v>
                </c:pt>
                <c:pt idx="2911">
                  <c:v>-5.0605732854455715E-2</c:v>
                </c:pt>
                <c:pt idx="2912">
                  <c:v>0.76088589370250703</c:v>
                </c:pt>
                <c:pt idx="2913">
                  <c:v>1.3400289228558542</c:v>
                </c:pt>
                <c:pt idx="2914">
                  <c:v>1.680954632163048</c:v>
                </c:pt>
                <c:pt idx="2915">
                  <c:v>1.7848198932409287</c:v>
                </c:pt>
                <c:pt idx="2916">
                  <c:v>1.6846673217415811</c:v>
                </c:pt>
                <c:pt idx="2917">
                  <c:v>1.5018881843984129</c:v>
                </c:pt>
                <c:pt idx="2918">
                  <c:v>1.2624284774065018</c:v>
                </c:pt>
                <c:pt idx="2919">
                  <c:v>0.95091243557631977</c:v>
                </c:pt>
                <c:pt idx="2920">
                  <c:v>0.66234993115067486</c:v>
                </c:pt>
                <c:pt idx="2921">
                  <c:v>0.51234293919056662</c:v>
                </c:pt>
                <c:pt idx="2922">
                  <c:v>0.46846349604427817</c:v>
                </c:pt>
                <c:pt idx="2923">
                  <c:v>0.43983925580978395</c:v>
                </c:pt>
                <c:pt idx="2924">
                  <c:v>0.42184269547462466</c:v>
                </c:pt>
                <c:pt idx="2925">
                  <c:v>0.39362180348485709</c:v>
                </c:pt>
                <c:pt idx="2926">
                  <c:v>0.4141710023581982</c:v>
                </c:pt>
                <c:pt idx="2927">
                  <c:v>0.46179196916520598</c:v>
                </c:pt>
                <c:pt idx="2928">
                  <c:v>0.57726589020341634</c:v>
                </c:pt>
                <c:pt idx="2929">
                  <c:v>0.71197905108332638</c:v>
                </c:pt>
                <c:pt idx="2930">
                  <c:v>0.82937221102416514</c:v>
                </c:pt>
                <c:pt idx="2931">
                  <c:v>0.95977191746234902</c:v>
                </c:pt>
                <c:pt idx="2932">
                  <c:v>1.0040905961394311</c:v>
                </c:pt>
                <c:pt idx="2933">
                  <c:v>0.89237427860498431</c:v>
                </c:pt>
                <c:pt idx="2934">
                  <c:v>0.69317645207047462</c:v>
                </c:pt>
                <c:pt idx="2935">
                  <c:v>0.42795201256871224</c:v>
                </c:pt>
                <c:pt idx="2936">
                  <c:v>0.1362110348045826</c:v>
                </c:pt>
                <c:pt idx="2937">
                  <c:v>-0.17736479837447405</c:v>
                </c:pt>
                <c:pt idx="2938">
                  <c:v>-0.45497572369873523</c:v>
                </c:pt>
                <c:pt idx="2939">
                  <c:v>-0.62523816503584384</c:v>
                </c:pt>
                <c:pt idx="2940">
                  <c:v>-0.7443534761667252</c:v>
                </c:pt>
                <c:pt idx="2941">
                  <c:v>-0.86096405938267717</c:v>
                </c:pt>
                <c:pt idx="2942">
                  <c:v>-0.88970758281648166</c:v>
                </c:pt>
                <c:pt idx="2943">
                  <c:v>-0.88113607630133628</c:v>
                </c:pt>
                <c:pt idx="2944">
                  <c:v>-0.93035603731870653</c:v>
                </c:pt>
                <c:pt idx="2945">
                  <c:v>-1.1247749345004558</c:v>
                </c:pt>
                <c:pt idx="2946">
                  <c:v>-1.3467079049348831</c:v>
                </c:pt>
                <c:pt idx="2947">
                  <c:v>-1.5461309954524041</c:v>
                </c:pt>
                <c:pt idx="2948">
                  <c:v>-1.8523226357996465</c:v>
                </c:pt>
                <c:pt idx="2949">
                  <c:v>-2.118953915387392</c:v>
                </c:pt>
                <c:pt idx="2950">
                  <c:v>-2.181042428612709</c:v>
                </c:pt>
                <c:pt idx="2951">
                  <c:v>-2.0487249085307124</c:v>
                </c:pt>
                <c:pt idx="2952">
                  <c:v>-1.8709495259821416</c:v>
                </c:pt>
                <c:pt idx="2953">
                  <c:v>-1.597637510150671</c:v>
                </c:pt>
                <c:pt idx="2954">
                  <c:v>-1.137526834756136</c:v>
                </c:pt>
                <c:pt idx="2955">
                  <c:v>-0.5283582435920835</c:v>
                </c:pt>
                <c:pt idx="2956">
                  <c:v>0.19388760454952716</c:v>
                </c:pt>
                <c:pt idx="2957">
                  <c:v>1.2565052479505538</c:v>
                </c:pt>
                <c:pt idx="2958">
                  <c:v>1.9871287308633327</c:v>
                </c:pt>
                <c:pt idx="2959">
                  <c:v>2.461108563244343</c:v>
                </c:pt>
                <c:pt idx="2960">
                  <c:v>2.8637528032064439</c:v>
                </c:pt>
                <c:pt idx="2961">
                  <c:v>3.0345116731524469</c:v>
                </c:pt>
                <c:pt idx="2962">
                  <c:v>2.8257640278339387</c:v>
                </c:pt>
                <c:pt idx="2963">
                  <c:v>2.2891890209913255</c:v>
                </c:pt>
                <c:pt idx="2964">
                  <c:v>1.614846304357052</c:v>
                </c:pt>
                <c:pt idx="2965">
                  <c:v>1.0100569488108158</c:v>
                </c:pt>
                <c:pt idx="2966">
                  <c:v>0.56449970081448553</c:v>
                </c:pt>
                <c:pt idx="2967">
                  <c:v>0.28067424505949023</c:v>
                </c:pt>
                <c:pt idx="2968">
                  <c:v>0.12434783823788166</c:v>
                </c:pt>
                <c:pt idx="2969">
                  <c:v>4.4215548411011697E-2</c:v>
                </c:pt>
                <c:pt idx="2970">
                  <c:v>3.0268915817141535E-2</c:v>
                </c:pt>
                <c:pt idx="2971">
                  <c:v>9.2639995738863945E-2</c:v>
                </c:pt>
                <c:pt idx="2972">
                  <c:v>0.19106442265212537</c:v>
                </c:pt>
                <c:pt idx="2973">
                  <c:v>0.2574993905425072</c:v>
                </c:pt>
                <c:pt idx="2974">
                  <c:v>0.31569424286484721</c:v>
                </c:pt>
                <c:pt idx="2975">
                  <c:v>0.39479431640356782</c:v>
                </c:pt>
                <c:pt idx="2976">
                  <c:v>0.49227036148309711</c:v>
                </c:pt>
                <c:pt idx="2977">
                  <c:v>0.53339291553944357</c:v>
                </c:pt>
                <c:pt idx="2978">
                  <c:v>0.58671349234879022</c:v>
                </c:pt>
                <c:pt idx="2979">
                  <c:v>0.58977779880166059</c:v>
                </c:pt>
                <c:pt idx="2980">
                  <c:v>0.48988352805376056</c:v>
                </c:pt>
                <c:pt idx="2981">
                  <c:v>0.37636042088270188</c:v>
                </c:pt>
                <c:pt idx="2982">
                  <c:v>0.21505554847419264</c:v>
                </c:pt>
                <c:pt idx="2983">
                  <c:v>-7.9746921770274648E-2</c:v>
                </c:pt>
                <c:pt idx="2984">
                  <c:v>-0.35730405271053317</c:v>
                </c:pt>
                <c:pt idx="2985">
                  <c:v>-0.48582322150468826</c:v>
                </c:pt>
                <c:pt idx="2986">
                  <c:v>-0.52602904178202159</c:v>
                </c:pt>
                <c:pt idx="2987">
                  <c:v>-0.59001599974930286</c:v>
                </c:pt>
                <c:pt idx="2988">
                  <c:v>-0.67355253852903851</c:v>
                </c:pt>
                <c:pt idx="2989">
                  <c:v>-0.65911927141249183</c:v>
                </c:pt>
                <c:pt idx="2990">
                  <c:v>-0.55298393849283456</c:v>
                </c:pt>
                <c:pt idx="2991">
                  <c:v>-0.29316088272258639</c:v>
                </c:pt>
                <c:pt idx="2992">
                  <c:v>1.5992299262434246E-2</c:v>
                </c:pt>
                <c:pt idx="2993">
                  <c:v>0.12128651021048427</c:v>
                </c:pt>
                <c:pt idx="2994">
                  <c:v>-0.13379710318520666</c:v>
                </c:pt>
                <c:pt idx="2995">
                  <c:v>-0.59565563924610621</c:v>
                </c:pt>
                <c:pt idx="2996">
                  <c:v>-1.0348515551537276</c:v>
                </c:pt>
                <c:pt idx="2997">
                  <c:v>-1.1524374539405109</c:v>
                </c:pt>
                <c:pt idx="2998">
                  <c:v>-0.84650396816432483</c:v>
                </c:pt>
                <c:pt idx="2999">
                  <c:v>-0.38517232105135918</c:v>
                </c:pt>
                <c:pt idx="3000">
                  <c:v>5.6999818487092853E-2</c:v>
                </c:pt>
                <c:pt idx="3001">
                  <c:v>0.38323871992528441</c:v>
                </c:pt>
                <c:pt idx="3002">
                  <c:v>0.31979716099798683</c:v>
                </c:pt>
                <c:pt idx="3003">
                  <c:v>-0.25123881328850983</c:v>
                </c:pt>
                <c:pt idx="3004">
                  <c:v>-0.92061399132013322</c:v>
                </c:pt>
                <c:pt idx="3005">
                  <c:v>-1.4763447690010072</c:v>
                </c:pt>
                <c:pt idx="3006">
                  <c:v>-1.932352891713381</c:v>
                </c:pt>
                <c:pt idx="3007">
                  <c:v>-2.2329668730497363</c:v>
                </c:pt>
                <c:pt idx="3008">
                  <c:v>-2.1600759212672713</c:v>
                </c:pt>
                <c:pt idx="3009">
                  <c:v>-1.4442315682768823</c:v>
                </c:pt>
                <c:pt idx="3010">
                  <c:v>-0.51532724842429167</c:v>
                </c:pt>
                <c:pt idx="3011">
                  <c:v>0.28133991401642561</c:v>
                </c:pt>
                <c:pt idx="3012">
                  <c:v>0.80069432258605966</c:v>
                </c:pt>
                <c:pt idx="3013">
                  <c:v>1.0314217977225781</c:v>
                </c:pt>
                <c:pt idx="3014">
                  <c:v>1.0900385997444393</c:v>
                </c:pt>
                <c:pt idx="3015">
                  <c:v>0.9661284255981446</c:v>
                </c:pt>
                <c:pt idx="3016">
                  <c:v>0.77054754048585894</c:v>
                </c:pt>
                <c:pt idx="3017">
                  <c:v>0.66603996276855471</c:v>
                </c:pt>
                <c:pt idx="3018">
                  <c:v>0.51591620922088621</c:v>
                </c:pt>
                <c:pt idx="3019">
                  <c:v>0.26539848553016782</c:v>
                </c:pt>
                <c:pt idx="3020">
                  <c:v>0.11269165137782694</c:v>
                </c:pt>
                <c:pt idx="3021">
                  <c:v>0.16199776746332648</c:v>
                </c:pt>
                <c:pt idx="3022">
                  <c:v>0.3679417459666729</c:v>
                </c:pt>
                <c:pt idx="3023">
                  <c:v>0.55645385898649691</c:v>
                </c:pt>
                <c:pt idx="3024">
                  <c:v>0.65380956105887889</c:v>
                </c:pt>
                <c:pt idx="3025">
                  <c:v>0.66348677605390549</c:v>
                </c:pt>
                <c:pt idx="3026">
                  <c:v>0.60814079683274036</c:v>
                </c:pt>
                <c:pt idx="3027">
                  <c:v>0.52901291247457272</c:v>
                </c:pt>
                <c:pt idx="3028">
                  <c:v>0.39415525227785114</c:v>
                </c:pt>
                <c:pt idx="3029">
                  <c:v>0.33962799288332463</c:v>
                </c:pt>
                <c:pt idx="3030">
                  <c:v>0.37990328539162876</c:v>
                </c:pt>
                <c:pt idx="3031">
                  <c:v>0.38842388458549976</c:v>
                </c:pt>
                <c:pt idx="3032">
                  <c:v>0.34058679006993775</c:v>
                </c:pt>
                <c:pt idx="3033">
                  <c:v>0.2794227581843734</c:v>
                </c:pt>
                <c:pt idx="3034">
                  <c:v>0.1166368591412902</c:v>
                </c:pt>
                <c:pt idx="3035">
                  <c:v>-3.4578898474574092E-2</c:v>
                </c:pt>
                <c:pt idx="3036">
                  <c:v>-0.18652628894895315</c:v>
                </c:pt>
                <c:pt idx="3037">
                  <c:v>-0.15981480086222291</c:v>
                </c:pt>
                <c:pt idx="3038">
                  <c:v>7.2561388090252883E-3</c:v>
                </c:pt>
                <c:pt idx="3039">
                  <c:v>0.20005347518250347</c:v>
                </c:pt>
                <c:pt idx="3040">
                  <c:v>0.263953108638525</c:v>
                </c:pt>
                <c:pt idx="3041">
                  <c:v>7.6329955123364934E-2</c:v>
                </c:pt>
                <c:pt idx="3042">
                  <c:v>-0.31208314865827563</c:v>
                </c:pt>
                <c:pt idx="3043">
                  <c:v>-0.8880294319242239</c:v>
                </c:pt>
                <c:pt idx="3044">
                  <c:v>-1.6526317428052426</c:v>
                </c:pt>
                <c:pt idx="3045">
                  <c:v>-2.4318670763075354</c:v>
                </c:pt>
                <c:pt idx="3046">
                  <c:v>-3.026732245087624</c:v>
                </c:pt>
                <c:pt idx="3047">
                  <c:v>-3.3658672446012501</c:v>
                </c:pt>
                <c:pt idx="3048">
                  <c:v>-3.4754411423206331</c:v>
                </c:pt>
                <c:pt idx="3049">
                  <c:v>-3.2954556584358219</c:v>
                </c:pt>
                <c:pt idx="3050">
                  <c:v>-2.8393763458728793</c:v>
                </c:pt>
                <c:pt idx="3051">
                  <c:v>-2.1021213895082473</c:v>
                </c:pt>
                <c:pt idx="3052">
                  <c:v>-1.1418470500409603</c:v>
                </c:pt>
                <c:pt idx="3053">
                  <c:v>2.7383972704410554E-2</c:v>
                </c:pt>
                <c:pt idx="3054">
                  <c:v>1.1802663266658784</c:v>
                </c:pt>
                <c:pt idx="3055">
                  <c:v>2.071723761856556</c:v>
                </c:pt>
                <c:pt idx="3056">
                  <c:v>2.658251532018185</c:v>
                </c:pt>
                <c:pt idx="3057">
                  <c:v>2.9542519140243533</c:v>
                </c:pt>
                <c:pt idx="3058">
                  <c:v>2.9403922587633136</c:v>
                </c:pt>
                <c:pt idx="3059">
                  <c:v>2.6497868102788926</c:v>
                </c:pt>
                <c:pt idx="3060">
                  <c:v>2.1796338343620301</c:v>
                </c:pt>
                <c:pt idx="3061">
                  <c:v>1.674058133661747</c:v>
                </c:pt>
                <c:pt idx="3062">
                  <c:v>1.2059826734662056</c:v>
                </c:pt>
                <c:pt idx="3063">
                  <c:v>0.81832192361354827</c:v>
                </c:pt>
                <c:pt idx="3064">
                  <c:v>0.46367681913077835</c:v>
                </c:pt>
                <c:pt idx="3065">
                  <c:v>0.13064726293087006</c:v>
                </c:pt>
                <c:pt idx="3066">
                  <c:v>-0.15957457166165115</c:v>
                </c:pt>
                <c:pt idx="3067">
                  <c:v>-0.41114755332469943</c:v>
                </c:pt>
                <c:pt idx="3068">
                  <c:v>-0.57753647010773423</c:v>
                </c:pt>
                <c:pt idx="3069">
                  <c:v>-0.66623050890862945</c:v>
                </c:pt>
                <c:pt idx="3070">
                  <c:v>-0.61590973645448688</c:v>
                </c:pt>
                <c:pt idx="3071">
                  <c:v>-0.39721309024840595</c:v>
                </c:pt>
                <c:pt idx="3072">
                  <c:v>-9.7906253971159457E-2</c:v>
                </c:pt>
                <c:pt idx="3073">
                  <c:v>0.1640456085652113</c:v>
                </c:pt>
                <c:pt idx="3074">
                  <c:v>0.30365570291876792</c:v>
                </c:pt>
                <c:pt idx="3075">
                  <c:v>0.37200526848435406</c:v>
                </c:pt>
                <c:pt idx="3076">
                  <c:v>0.43847557548433547</c:v>
                </c:pt>
                <c:pt idx="3077">
                  <c:v>0.55393188178539277</c:v>
                </c:pt>
                <c:pt idx="3078">
                  <c:v>0.6708789722621441</c:v>
                </c:pt>
                <c:pt idx="3079">
                  <c:v>0.69916305072605611</c:v>
                </c:pt>
                <c:pt idx="3080">
                  <c:v>0.59865588214248422</c:v>
                </c:pt>
                <c:pt idx="3081">
                  <c:v>0.39525482118129734</c:v>
                </c:pt>
                <c:pt idx="3082">
                  <c:v>8.4586844891309743E-2</c:v>
                </c:pt>
                <c:pt idx="3083">
                  <c:v>-0.14934442933648825</c:v>
                </c:pt>
                <c:pt idx="3084">
                  <c:v>-0.23612842032685877</c:v>
                </c:pt>
                <c:pt idx="3085">
                  <c:v>-0.28043909562751651</c:v>
                </c:pt>
                <c:pt idx="3086">
                  <c:v>-0.33055647633969787</c:v>
                </c:pt>
                <c:pt idx="3087">
                  <c:v>-0.47843365654349329</c:v>
                </c:pt>
                <c:pt idx="3088">
                  <c:v>-0.57848032034933572</c:v>
                </c:pt>
                <c:pt idx="3089">
                  <c:v>-0.51866410821676256</c:v>
                </c:pt>
                <c:pt idx="3090">
                  <c:v>-0.29165760012343528</c:v>
                </c:pt>
                <c:pt idx="3091">
                  <c:v>3.202805978246033E-2</c:v>
                </c:pt>
                <c:pt idx="3092">
                  <c:v>0.38143605988472701</c:v>
                </c:pt>
                <c:pt idx="3093">
                  <c:v>0.64646158441901214</c:v>
                </c:pt>
                <c:pt idx="3094">
                  <c:v>0.55638676218688488</c:v>
                </c:pt>
                <c:pt idx="3095">
                  <c:v>-4.6024951022118329E-2</c:v>
                </c:pt>
                <c:pt idx="3096">
                  <c:v>-0.65421272657811647</c:v>
                </c:pt>
                <c:pt idx="3097">
                  <c:v>-0.90112902224063873</c:v>
                </c:pt>
                <c:pt idx="3098">
                  <c:v>-0.91081581205129625</c:v>
                </c:pt>
                <c:pt idx="3099">
                  <c:v>-0.76236670106649407</c:v>
                </c:pt>
                <c:pt idx="3100">
                  <c:v>-0.54547519996762284</c:v>
                </c:pt>
                <c:pt idx="3101">
                  <c:v>-0.50038096122443676</c:v>
                </c:pt>
                <c:pt idx="3102">
                  <c:v>-0.60395766220986846</c:v>
                </c:pt>
                <c:pt idx="3103">
                  <c:v>-0.8205586297810078</c:v>
                </c:pt>
                <c:pt idx="3104">
                  <c:v>-1.0905193139612674</c:v>
                </c:pt>
                <c:pt idx="3105">
                  <c:v>-1.3354936762154104</c:v>
                </c:pt>
                <c:pt idx="3106">
                  <c:v>-1.3945813983678819</c:v>
                </c:pt>
                <c:pt idx="3107">
                  <c:v>-1.1547813103348017</c:v>
                </c:pt>
                <c:pt idx="3108">
                  <c:v>-0.60254172239452608</c:v>
                </c:pt>
                <c:pt idx="3109">
                  <c:v>0.12088623175397516</c:v>
                </c:pt>
                <c:pt idx="3110">
                  <c:v>0.716748990342021</c:v>
                </c:pt>
                <c:pt idx="3111">
                  <c:v>1.0546152902394534</c:v>
                </c:pt>
                <c:pt idx="3112">
                  <c:v>1.073090006634593</c:v>
                </c:pt>
                <c:pt idx="3113">
                  <c:v>1.0091652484238147</c:v>
                </c:pt>
                <c:pt idx="3114">
                  <c:v>0.97854674220085147</c:v>
                </c:pt>
                <c:pt idx="3115">
                  <c:v>0.94715347990393639</c:v>
                </c:pt>
                <c:pt idx="3116">
                  <c:v>0.87559832453727726</c:v>
                </c:pt>
                <c:pt idx="3117">
                  <c:v>0.73002129279077055</c:v>
                </c:pt>
                <c:pt idx="3118">
                  <c:v>0.57088551811873911</c:v>
                </c:pt>
                <c:pt idx="3119">
                  <c:v>0.45621518723666671</c:v>
                </c:pt>
                <c:pt idx="3120">
                  <c:v>0.45341886598616843</c:v>
                </c:pt>
                <c:pt idx="3121">
                  <c:v>0.51247018922120335</c:v>
                </c:pt>
                <c:pt idx="3122">
                  <c:v>0.57658165633678438</c:v>
                </c:pt>
                <c:pt idx="3123">
                  <c:v>0.65121960997581485</c:v>
                </c:pt>
                <c:pt idx="3124">
                  <c:v>0.69637232087552547</c:v>
                </c:pt>
                <c:pt idx="3125">
                  <c:v>0.70006403356790547</c:v>
                </c:pt>
                <c:pt idx="3126">
                  <c:v>0.60394406743347651</c:v>
                </c:pt>
                <c:pt idx="3127">
                  <c:v>0.4248666195943952</c:v>
                </c:pt>
                <c:pt idx="3128">
                  <c:v>0.17868985053151848</c:v>
                </c:pt>
                <c:pt idx="3129">
                  <c:v>-4.0743179395794873E-2</c:v>
                </c:pt>
                <c:pt idx="3130">
                  <c:v>-0.11565352192148567</c:v>
                </c:pt>
                <c:pt idx="3131">
                  <c:v>-5.4770138114690781E-2</c:v>
                </c:pt>
                <c:pt idx="3132">
                  <c:v>0.11995716400444509</c:v>
                </c:pt>
                <c:pt idx="3133">
                  <c:v>0.15240705471485855</c:v>
                </c:pt>
                <c:pt idx="3134">
                  <c:v>-9.1080433689057824E-3</c:v>
                </c:pt>
                <c:pt idx="3135">
                  <c:v>-9.8237206377089034E-2</c:v>
                </c:pt>
                <c:pt idx="3136">
                  <c:v>6.1036388995125895E-2</c:v>
                </c:pt>
                <c:pt idx="3137">
                  <c:v>0.26382523734122515</c:v>
                </c:pt>
                <c:pt idx="3138">
                  <c:v>0.38598208732903005</c:v>
                </c:pt>
                <c:pt idx="3139">
                  <c:v>0.54034763038158418</c:v>
                </c:pt>
                <c:pt idx="3140">
                  <c:v>0.74836145013570787</c:v>
                </c:pt>
                <c:pt idx="3141">
                  <c:v>0.69690229788422586</c:v>
                </c:pt>
                <c:pt idx="3142">
                  <c:v>0.37604171108454471</c:v>
                </c:pt>
                <c:pt idx="3143">
                  <c:v>-2.7274008505046368E-2</c:v>
                </c:pt>
                <c:pt idx="3144">
                  <c:v>-0.34797087326645854</c:v>
                </c:pt>
                <c:pt idx="3145">
                  <c:v>-0.52457330435514449</c:v>
                </c:pt>
                <c:pt idx="3146">
                  <c:v>-0.79767087355256083</c:v>
                </c:pt>
                <c:pt idx="3147">
                  <c:v>-1.2561845281720163</c:v>
                </c:pt>
                <c:pt idx="3148">
                  <c:v>-1.7226658912003041</c:v>
                </c:pt>
                <c:pt idx="3149">
                  <c:v>-2.0098871174454689</c:v>
                </c:pt>
                <c:pt idx="3150">
                  <c:v>-2.1467631268501282</c:v>
                </c:pt>
                <c:pt idx="3151">
                  <c:v>-2.3511959655582908</c:v>
                </c:pt>
                <c:pt idx="3152">
                  <c:v>-2.5340093091130256</c:v>
                </c:pt>
                <c:pt idx="3153">
                  <c:v>-2.4291817425191402</c:v>
                </c:pt>
                <c:pt idx="3154">
                  <c:v>-2.0554319572448732</c:v>
                </c:pt>
                <c:pt idx="3155">
                  <c:v>-1.8039062283933163</c:v>
                </c:pt>
                <c:pt idx="3156">
                  <c:v>-1.5973042188584805</c:v>
                </c:pt>
                <c:pt idx="3157">
                  <c:v>-1.1051206885278226</c:v>
                </c:pt>
                <c:pt idx="3158">
                  <c:v>-0.39913711655884981</c:v>
                </c:pt>
                <c:pt idx="3159">
                  <c:v>0.55935144670307635</c:v>
                </c:pt>
                <c:pt idx="3160">
                  <c:v>1.6885415406525135</c:v>
                </c:pt>
                <c:pt idx="3161">
                  <c:v>2.3910318763554099</c:v>
                </c:pt>
                <c:pt idx="3162">
                  <c:v>2.7821695268154145</c:v>
                </c:pt>
                <c:pt idx="3163">
                  <c:v>3.0164224344491961</c:v>
                </c:pt>
                <c:pt idx="3164">
                  <c:v>2.9454764127731323</c:v>
                </c:pt>
                <c:pt idx="3165">
                  <c:v>2.5314964681863787</c:v>
                </c:pt>
                <c:pt idx="3166">
                  <c:v>1.8901706394553186</c:v>
                </c:pt>
                <c:pt idx="3167">
                  <c:v>1.3036257661879063</c:v>
                </c:pt>
                <c:pt idx="3168">
                  <c:v>0.82043218374252325</c:v>
                </c:pt>
                <c:pt idx="3169">
                  <c:v>0.48149927861988545</c:v>
                </c:pt>
                <c:pt idx="3170">
                  <c:v>0.29970199842005968</c:v>
                </c:pt>
                <c:pt idx="3171">
                  <c:v>0.11582683704793453</c:v>
                </c:pt>
                <c:pt idx="3172">
                  <c:v>-0.15203818676993253</c:v>
                </c:pt>
                <c:pt idx="3173">
                  <c:v>-0.39697317168116569</c:v>
                </c:pt>
                <c:pt idx="3174">
                  <c:v>-0.34774202786386016</c:v>
                </c:pt>
                <c:pt idx="3175">
                  <c:v>-0.2249749661050737</c:v>
                </c:pt>
                <c:pt idx="3176">
                  <c:v>-0.19424020992591978</c:v>
                </c:pt>
                <c:pt idx="3177">
                  <c:v>-6.7196238823235041E-2</c:v>
                </c:pt>
                <c:pt idx="3178">
                  <c:v>-2.0510570704936983E-2</c:v>
                </c:pt>
                <c:pt idx="3179">
                  <c:v>-0.1504574285633862</c:v>
                </c:pt>
                <c:pt idx="3180">
                  <c:v>-0.20044854596257211</c:v>
                </c:pt>
                <c:pt idx="3181">
                  <c:v>-0.10924137387424708</c:v>
                </c:pt>
                <c:pt idx="3182">
                  <c:v>1.6132614165544512E-2</c:v>
                </c:pt>
                <c:pt idx="3183">
                  <c:v>9.0121636502444744E-2</c:v>
                </c:pt>
                <c:pt idx="3184">
                  <c:v>5.6880964692682029E-2</c:v>
                </c:pt>
                <c:pt idx="3185">
                  <c:v>4.7722087092697624E-2</c:v>
                </c:pt>
                <c:pt idx="3186">
                  <c:v>0.13222121461294592</c:v>
                </c:pt>
                <c:pt idx="3187">
                  <c:v>0.31864255517721179</c:v>
                </c:pt>
                <c:pt idx="3188">
                  <c:v>0.41584995724260809</c:v>
                </c:pt>
                <c:pt idx="3189">
                  <c:v>0.39085084453225138</c:v>
                </c:pt>
                <c:pt idx="3190">
                  <c:v>0.24746043389663103</c:v>
                </c:pt>
                <c:pt idx="3191">
                  <c:v>8.5099353343248377E-2</c:v>
                </c:pt>
                <c:pt idx="3192">
                  <c:v>-9.8593119084835062E-2</c:v>
                </c:pt>
                <c:pt idx="3193">
                  <c:v>-0.3380147460848093</c:v>
                </c:pt>
                <c:pt idx="3194">
                  <c:v>-0.63909803956747058</c:v>
                </c:pt>
                <c:pt idx="3195">
                  <c:v>-0.902188245356083</c:v>
                </c:pt>
                <c:pt idx="3196">
                  <c:v>-1.0329726254940033</c:v>
                </c:pt>
                <c:pt idx="3197">
                  <c:v>-1.0629102965444326</c:v>
                </c:pt>
                <c:pt idx="3198">
                  <c:v>-0.84631663799285894</c:v>
                </c:pt>
                <c:pt idx="3199">
                  <c:v>-0.48158303998410706</c:v>
                </c:pt>
                <c:pt idx="3200">
                  <c:v>-8.6083951368927963E-2</c:v>
                </c:pt>
                <c:pt idx="3201">
                  <c:v>0.32273165926337244</c:v>
                </c:pt>
                <c:pt idx="3202">
                  <c:v>0.42443257346749308</c:v>
                </c:pt>
                <c:pt idx="3203">
                  <c:v>-0.20066774345934393</c:v>
                </c:pt>
                <c:pt idx="3204">
                  <c:v>-1.5496608133614065</c:v>
                </c:pt>
                <c:pt idx="3205">
                  <c:v>-2.9615012919902801</c:v>
                </c:pt>
                <c:pt idx="3206">
                  <c:v>-3.7674262413382533</c:v>
                </c:pt>
                <c:pt idx="3207">
                  <c:v>-3.8157566946744921</c:v>
                </c:pt>
                <c:pt idx="3208">
                  <c:v>-3.2855864354968074</c:v>
                </c:pt>
                <c:pt idx="3209">
                  <c:v>-2.5555045509338381</c:v>
                </c:pt>
                <c:pt idx="3210">
                  <c:v>-1.8551727148890496</c:v>
                </c:pt>
                <c:pt idx="3211">
                  <c:v>-1.4685828825831413</c:v>
                </c:pt>
                <c:pt idx="3212">
                  <c:v>-1.4634309008717539</c:v>
                </c:pt>
                <c:pt idx="3213">
                  <c:v>-1.330466094017029</c:v>
                </c:pt>
                <c:pt idx="3214">
                  <c:v>-0.99097551070153722</c:v>
                </c:pt>
                <c:pt idx="3215">
                  <c:v>-0.67102559119462968</c:v>
                </c:pt>
                <c:pt idx="3216">
                  <c:v>-0.38024509169161319</c:v>
                </c:pt>
                <c:pt idx="3217">
                  <c:v>-2.2832353860139848E-2</c:v>
                </c:pt>
                <c:pt idx="3218">
                  <c:v>0.34044433727860451</c:v>
                </c:pt>
                <c:pt idx="3219">
                  <c:v>0.68578206315636636</c:v>
                </c:pt>
                <c:pt idx="3220">
                  <c:v>0.8428061158955098</c:v>
                </c:pt>
                <c:pt idx="3221">
                  <c:v>0.79973844900727276</c:v>
                </c:pt>
                <c:pt idx="3222">
                  <c:v>0.60160868950188162</c:v>
                </c:pt>
                <c:pt idx="3223">
                  <c:v>0.30358476888388397</c:v>
                </c:pt>
                <c:pt idx="3224">
                  <c:v>4.0564254596829413E-2</c:v>
                </c:pt>
                <c:pt idx="3225">
                  <c:v>-0.11763870645314456</c:v>
                </c:pt>
                <c:pt idx="3226">
                  <c:v>-0.18553547825664282</c:v>
                </c:pt>
                <c:pt idx="3227">
                  <c:v>-0.21531246051192285</c:v>
                </c:pt>
                <c:pt idx="3228">
                  <c:v>-0.23864643238484862</c:v>
                </c:pt>
                <c:pt idx="3229">
                  <c:v>-0.24728284299373629</c:v>
                </c:pt>
                <c:pt idx="3230">
                  <c:v>-0.24791178412735462</c:v>
                </c:pt>
                <c:pt idx="3231">
                  <c:v>-0.22796890497207642</c:v>
                </c:pt>
                <c:pt idx="3232">
                  <c:v>-0.24217054925858975</c:v>
                </c:pt>
                <c:pt idx="3233">
                  <c:v>-0.33328595660626892</c:v>
                </c:pt>
                <c:pt idx="3234">
                  <c:v>-0.53873584538698194</c:v>
                </c:pt>
                <c:pt idx="3235">
                  <c:v>-0.82855279684066774</c:v>
                </c:pt>
                <c:pt idx="3236">
                  <c:v>-1.082084193751216</c:v>
                </c:pt>
                <c:pt idx="3237">
                  <c:v>-1.3307031986117364</c:v>
                </c:pt>
                <c:pt idx="3238">
                  <c:v>-1.562743227481842</c:v>
                </c:pt>
                <c:pt idx="3239">
                  <c:v>-1.6896656678617001</c:v>
                </c:pt>
                <c:pt idx="3240">
                  <c:v>-1.7666601955890657</c:v>
                </c:pt>
                <c:pt idx="3241">
                  <c:v>-1.812293766885996</c:v>
                </c:pt>
                <c:pt idx="3242">
                  <c:v>-1.7770341794192792</c:v>
                </c:pt>
                <c:pt idx="3243">
                  <c:v>-1.6840241280198098</c:v>
                </c:pt>
                <c:pt idx="3244">
                  <c:v>-1.5345511695742609</c:v>
                </c:pt>
                <c:pt idx="3245">
                  <c:v>-1.3273581527173519</c:v>
                </c:pt>
                <c:pt idx="3246">
                  <c:v>-0.98247431695461274</c:v>
                </c:pt>
                <c:pt idx="3247">
                  <c:v>-0.59696804679930215</c:v>
                </c:pt>
                <c:pt idx="3248">
                  <c:v>-0.18574217732995749</c:v>
                </c:pt>
                <c:pt idx="3249">
                  <c:v>0.21335558015853168</c:v>
                </c:pt>
                <c:pt idx="3250">
                  <c:v>0.48505475118756297</c:v>
                </c:pt>
                <c:pt idx="3251">
                  <c:v>0.67028328716754915</c:v>
                </c:pt>
                <c:pt idx="3252">
                  <c:v>0.76622352451086051</c:v>
                </c:pt>
                <c:pt idx="3253">
                  <c:v>0.72601748496294027</c:v>
                </c:pt>
                <c:pt idx="3254">
                  <c:v>0.58041724707931286</c:v>
                </c:pt>
                <c:pt idx="3255">
                  <c:v>0.38148422632366419</c:v>
                </c:pt>
                <c:pt idx="3256">
                  <c:v>0.18547908917069436</c:v>
                </c:pt>
                <c:pt idx="3257">
                  <c:v>2.6598764732480049E-2</c:v>
                </c:pt>
                <c:pt idx="3258">
                  <c:v>-7.8373520448803899E-2</c:v>
                </c:pt>
                <c:pt idx="3259">
                  <c:v>-0.18840861730277539</c:v>
                </c:pt>
                <c:pt idx="3260">
                  <c:v>-0.27980026904493571</c:v>
                </c:pt>
                <c:pt idx="3261">
                  <c:v>-0.33719164084643127</c:v>
                </c:pt>
                <c:pt idx="3262">
                  <c:v>-0.32833990652114153</c:v>
                </c:pt>
                <c:pt idx="3263">
                  <c:v>-0.21586571674793958</c:v>
                </c:pt>
                <c:pt idx="3264">
                  <c:v>-4.4473520256578927E-2</c:v>
                </c:pt>
                <c:pt idx="3265">
                  <c:v>8.3093328969553112E-2</c:v>
                </c:pt>
                <c:pt idx="3266">
                  <c:v>0.14023034689016642</c:v>
                </c:pt>
                <c:pt idx="3267">
                  <c:v>0.12806535176932812</c:v>
                </c:pt>
                <c:pt idx="3268">
                  <c:v>8.1572349406778821E-2</c:v>
                </c:pt>
                <c:pt idx="3269">
                  <c:v>6.1903631575405599E-2</c:v>
                </c:pt>
                <c:pt idx="3270">
                  <c:v>2.5422277534380557E-2</c:v>
                </c:pt>
                <c:pt idx="3271">
                  <c:v>-3.9548483602702619E-2</c:v>
                </c:pt>
                <c:pt idx="3272">
                  <c:v>-0.11652378860861064</c:v>
                </c:pt>
                <c:pt idx="3273">
                  <c:v>-0.2339057292044163</c:v>
                </c:pt>
                <c:pt idx="3274">
                  <c:v>-0.30601110756397248</c:v>
                </c:pt>
                <c:pt idx="3275">
                  <c:v>-0.31868732292205099</c:v>
                </c:pt>
                <c:pt idx="3276">
                  <c:v>-0.42436503812670712</c:v>
                </c:pt>
                <c:pt idx="3277">
                  <c:v>-0.56467873524874457</c:v>
                </c:pt>
                <c:pt idx="3278">
                  <c:v>-0.71774930275976656</c:v>
                </c:pt>
                <c:pt idx="3279">
                  <c:v>-0.90823455870151526</c:v>
                </c:pt>
                <c:pt idx="3280">
                  <c:v>-1.1326385624706745</c:v>
                </c:pt>
                <c:pt idx="3281">
                  <c:v>-1.2406379511952401</c:v>
                </c:pt>
                <c:pt idx="3282">
                  <c:v>-1.2953839695453644</c:v>
                </c:pt>
                <c:pt idx="3283">
                  <c:v>-1.3545836658775807</c:v>
                </c:pt>
                <c:pt idx="3284">
                  <c:v>-1.4133725953102112</c:v>
                </c:pt>
                <c:pt idx="3285">
                  <c:v>-1.5069492419064046</c:v>
                </c:pt>
                <c:pt idx="3286">
                  <c:v>-1.5522214552760125</c:v>
                </c:pt>
                <c:pt idx="3287">
                  <c:v>-1.5939299368858337</c:v>
                </c:pt>
                <c:pt idx="3288">
                  <c:v>-1.6611558137834073</c:v>
                </c:pt>
                <c:pt idx="3289">
                  <c:v>-1.7934810814261437</c:v>
                </c:pt>
                <c:pt idx="3290">
                  <c:v>-1.9707762613892557</c:v>
                </c:pt>
                <c:pt idx="3291">
                  <c:v>-2.1759955506026745</c:v>
                </c:pt>
                <c:pt idx="3292">
                  <c:v>-2.308749126791954</c:v>
                </c:pt>
                <c:pt idx="3293">
                  <c:v>-2.3565587393939498</c:v>
                </c:pt>
                <c:pt idx="3294">
                  <c:v>-2.5238611739873886</c:v>
                </c:pt>
                <c:pt idx="3295">
                  <c:v>-2.7673290011286737</c:v>
                </c:pt>
                <c:pt idx="3296">
                  <c:v>-2.959285781979561</c:v>
                </c:pt>
                <c:pt idx="3297">
                  <c:v>-3.1051358056068423</c:v>
                </c:pt>
                <c:pt idx="3298">
                  <c:v>-3.1975674211978915</c:v>
                </c:pt>
                <c:pt idx="3299">
                  <c:v>-3.2412733116745951</c:v>
                </c:pt>
                <c:pt idx="3300">
                  <c:v>-3.3106876552104954</c:v>
                </c:pt>
                <c:pt idx="3301">
                  <c:v>-3.4367866614460949</c:v>
                </c:pt>
                <c:pt idx="3302">
                  <c:v>-3.5953274819254877</c:v>
                </c:pt>
                <c:pt idx="3303">
                  <c:v>-3.649398439228535</c:v>
                </c:pt>
                <c:pt idx="3304">
                  <c:v>-3.6496101084351542</c:v>
                </c:pt>
                <c:pt idx="3305">
                  <c:v>-3.7009436917304996</c:v>
                </c:pt>
                <c:pt idx="3306">
                  <c:v>-3.6213695186376573</c:v>
                </c:pt>
                <c:pt idx="3307">
                  <c:v>-3.4454998898506166</c:v>
                </c:pt>
                <c:pt idx="3308">
                  <c:v>-3.3619022476673126</c:v>
                </c:pt>
                <c:pt idx="3309">
                  <c:v>-3.4117661333084106</c:v>
                </c:pt>
                <c:pt idx="3310">
                  <c:v>-3.5346342605352405</c:v>
                </c:pt>
                <c:pt idx="3311">
                  <c:v>-3.7047972992062572</c:v>
                </c:pt>
                <c:pt idx="3312">
                  <c:v>-3.9248818185925485</c:v>
                </c:pt>
                <c:pt idx="3313">
                  <c:v>-4.0777479162812238</c:v>
                </c:pt>
                <c:pt idx="3314">
                  <c:v>-4.1782235464453699</c:v>
                </c:pt>
                <c:pt idx="3315">
                  <c:v>-4.2605061498284345</c:v>
                </c:pt>
                <c:pt idx="3316">
                  <c:v>-4.3248380935192108</c:v>
                </c:pt>
                <c:pt idx="3317">
                  <c:v>-4.3818963932991029</c:v>
                </c:pt>
                <c:pt idx="3318">
                  <c:v>-4.3957499089837073</c:v>
                </c:pt>
                <c:pt idx="3319">
                  <c:v>-4.3842849808931357</c:v>
                </c:pt>
                <c:pt idx="3320">
                  <c:v>-4.3411307752132418</c:v>
                </c:pt>
                <c:pt idx="3321">
                  <c:v>-4.3147069153189666</c:v>
                </c:pt>
                <c:pt idx="3322">
                  <c:v>-4.3860242351889616</c:v>
                </c:pt>
                <c:pt idx="3323">
                  <c:v>-4.4460473656654358</c:v>
                </c:pt>
                <c:pt idx="3324">
                  <c:v>-4.5045975825190547</c:v>
                </c:pt>
                <c:pt idx="3325">
                  <c:v>-4.6264325067400938</c:v>
                </c:pt>
                <c:pt idx="3326">
                  <c:v>-4.7313850575685503</c:v>
                </c:pt>
                <c:pt idx="3327">
                  <c:v>-4.7736259281635283</c:v>
                </c:pt>
                <c:pt idx="3328">
                  <c:v>-4.7975998046994208</c:v>
                </c:pt>
                <c:pt idx="3329">
                  <c:v>-4.7792889565229419</c:v>
                </c:pt>
                <c:pt idx="3330">
                  <c:v>-4.7395851927995682</c:v>
                </c:pt>
                <c:pt idx="3331">
                  <c:v>-4.6752634817361836</c:v>
                </c:pt>
                <c:pt idx="3332">
                  <c:v>-4.5576707124710083</c:v>
                </c:pt>
                <c:pt idx="3333">
                  <c:v>-4.3834049749374389</c:v>
                </c:pt>
                <c:pt idx="3334">
                  <c:v>-4.1924217554926875</c:v>
                </c:pt>
                <c:pt idx="3335">
                  <c:v>-3.9977857804298402</c:v>
                </c:pt>
                <c:pt idx="3336">
                  <c:v>-3.7937214624881745</c:v>
                </c:pt>
                <c:pt idx="3337">
                  <c:v>-3.5838409191370011</c:v>
                </c:pt>
                <c:pt idx="3338">
                  <c:v>-3.3409715545177461</c:v>
                </c:pt>
                <c:pt idx="3339">
                  <c:v>-3.1554028567671777</c:v>
                </c:pt>
                <c:pt idx="3340">
                  <c:v>-2.9605458569526673</c:v>
                </c:pt>
                <c:pt idx="3341">
                  <c:v>-2.765576298236847</c:v>
                </c:pt>
                <c:pt idx="3342">
                  <c:v>-2.643522103428841</c:v>
                </c:pt>
                <c:pt idx="3343">
                  <c:v>-2.6354991388320923</c:v>
                </c:pt>
                <c:pt idx="3344">
                  <c:v>-2.7237476563453678</c:v>
                </c:pt>
                <c:pt idx="3345">
                  <c:v>-2.7782492610812191</c:v>
                </c:pt>
                <c:pt idx="3346">
                  <c:v>-2.7128949317336084</c:v>
                </c:pt>
                <c:pt idx="3347">
                  <c:v>-2.5677068129181864</c:v>
                </c:pt>
                <c:pt idx="3348">
                  <c:v>-2.4452417050302029</c:v>
                </c:pt>
                <c:pt idx="3349">
                  <c:v>-2.2876029637455941</c:v>
                </c:pt>
                <c:pt idx="3350">
                  <c:v>-1.9504247349500656</c:v>
                </c:pt>
                <c:pt idx="3351">
                  <c:v>-1.6534817817807199</c:v>
                </c:pt>
                <c:pt idx="3352">
                  <c:v>-1.4946727202832699</c:v>
                </c:pt>
                <c:pt idx="3353">
                  <c:v>-1.4295457014441491</c:v>
                </c:pt>
                <c:pt idx="3354">
                  <c:v>-1.4048007233440876</c:v>
                </c:pt>
                <c:pt idx="3355">
                  <c:v>-1.6034237685799599</c:v>
                </c:pt>
                <c:pt idx="3356">
                  <c:v>-1.8282041868567467</c:v>
                </c:pt>
                <c:pt idx="3357">
                  <c:v>-2.0988463640213015</c:v>
                </c:pt>
                <c:pt idx="3358">
                  <c:v>-2.2983716346323493</c:v>
                </c:pt>
                <c:pt idx="3359">
                  <c:v>-2.4054419007897376</c:v>
                </c:pt>
                <c:pt idx="3360">
                  <c:v>-2.4588971462845803</c:v>
                </c:pt>
                <c:pt idx="3361">
                  <c:v>-2.3438596102595333</c:v>
                </c:pt>
                <c:pt idx="3362">
                  <c:v>-1.9971684001386167</c:v>
                </c:pt>
                <c:pt idx="3363">
                  <c:v>-1.6066657572984697</c:v>
                </c:pt>
                <c:pt idx="3364">
                  <c:v>-1.2266153047978878</c:v>
                </c:pt>
                <c:pt idx="3365">
                  <c:v>-0.85745324492454533</c:v>
                </c:pt>
                <c:pt idx="3366">
                  <c:v>-0.57085240826010708</c:v>
                </c:pt>
                <c:pt idx="3367">
                  <c:v>-0.32119062557816508</c:v>
                </c:pt>
                <c:pt idx="3368">
                  <c:v>-0.16455323824658991</c:v>
                </c:pt>
                <c:pt idx="3369">
                  <c:v>-0.16971130471676588</c:v>
                </c:pt>
                <c:pt idx="3370">
                  <c:v>-0.32390139475464824</c:v>
                </c:pt>
                <c:pt idx="3371">
                  <c:v>-0.52227304626256232</c:v>
                </c:pt>
                <c:pt idx="3372">
                  <c:v>-0.72453433871269235</c:v>
                </c:pt>
                <c:pt idx="3373">
                  <c:v>-0.88006866708397868</c:v>
                </c:pt>
                <c:pt idx="3374">
                  <c:v>-1.068207581564784</c:v>
                </c:pt>
                <c:pt idx="3375">
                  <c:v>-1.341031720340252</c:v>
                </c:pt>
                <c:pt idx="3376">
                  <c:v>-1.559014165699482</c:v>
                </c:pt>
                <c:pt idx="3377">
                  <c:v>-1.6532929167151451</c:v>
                </c:pt>
                <c:pt idx="3378">
                  <c:v>-1.6441510874032974</c:v>
                </c:pt>
                <c:pt idx="3379">
                  <c:v>-1.5398007997870446</c:v>
                </c:pt>
                <c:pt idx="3380">
                  <c:v>-1.4022400814294815</c:v>
                </c:pt>
                <c:pt idx="3381">
                  <c:v>-1.2392036291956903</c:v>
                </c:pt>
                <c:pt idx="3382">
                  <c:v>-1.0531488816440107</c:v>
                </c:pt>
                <c:pt idx="3383">
                  <c:v>-0.93477857887744908</c:v>
                </c:pt>
                <c:pt idx="3384">
                  <c:v>-0.86658155255019664</c:v>
                </c:pt>
                <c:pt idx="3385">
                  <c:v>-0.82916704684495934</c:v>
                </c:pt>
                <c:pt idx="3386">
                  <c:v>-0.84276226177811631</c:v>
                </c:pt>
                <c:pt idx="3387">
                  <c:v>-0.80884607210755355</c:v>
                </c:pt>
                <c:pt idx="3388">
                  <c:v>-0.69225332289934161</c:v>
                </c:pt>
                <c:pt idx="3389">
                  <c:v>-0.6009992999956012</c:v>
                </c:pt>
                <c:pt idx="3390">
                  <c:v>-0.46780466102063656</c:v>
                </c:pt>
                <c:pt idx="3391">
                  <c:v>-0.29613590950146318</c:v>
                </c:pt>
                <c:pt idx="3392">
                  <c:v>6.1022305428050462E-2</c:v>
                </c:pt>
                <c:pt idx="3393">
                  <c:v>0.58917940936982638</c:v>
                </c:pt>
                <c:pt idx="3394">
                  <c:v>1.1218512535840273</c:v>
                </c:pt>
                <c:pt idx="3395">
                  <c:v>1.5306257875263691</c:v>
                </c:pt>
                <c:pt idx="3396">
                  <c:v>1.8516752028465271</c:v>
                </c:pt>
                <c:pt idx="3397">
                  <c:v>2.021261852234602</c:v>
                </c:pt>
                <c:pt idx="3398">
                  <c:v>1.9650135380029679</c:v>
                </c:pt>
                <c:pt idx="3399">
                  <c:v>1.6353527820110323</c:v>
                </c:pt>
                <c:pt idx="3400">
                  <c:v>1.1663957078754903</c:v>
                </c:pt>
                <c:pt idx="3401">
                  <c:v>0.70232522495090965</c:v>
                </c:pt>
                <c:pt idx="3402">
                  <c:v>0.25176265072077514</c:v>
                </c:pt>
                <c:pt idx="3403">
                  <c:v>-0.1389057606831193</c:v>
                </c:pt>
                <c:pt idx="3404">
                  <c:v>-0.3845202834159136</c:v>
                </c:pt>
                <c:pt idx="3405">
                  <c:v>-0.5476483542099595</c:v>
                </c:pt>
                <c:pt idx="3406">
                  <c:v>-0.6245685126632452</c:v>
                </c:pt>
                <c:pt idx="3407">
                  <c:v>-0.53453206278383736</c:v>
                </c:pt>
                <c:pt idx="3408">
                  <c:v>-0.26586045211181047</c:v>
                </c:pt>
                <c:pt idx="3409">
                  <c:v>4.7653035130351781E-2</c:v>
                </c:pt>
                <c:pt idx="3410">
                  <c:v>0.26261080719530583</c:v>
                </c:pt>
                <c:pt idx="3411">
                  <c:v>0.30754501495510339</c:v>
                </c:pt>
                <c:pt idx="3412">
                  <c:v>0.30178775506094102</c:v>
                </c:pt>
                <c:pt idx="3413">
                  <c:v>0.32696157161146405</c:v>
                </c:pt>
                <c:pt idx="3414">
                  <c:v>0.3670182878896594</c:v>
                </c:pt>
                <c:pt idx="3415">
                  <c:v>0.39498943068087106</c:v>
                </c:pt>
                <c:pt idx="3416">
                  <c:v>0.45891652777791025</c:v>
                </c:pt>
                <c:pt idx="3417">
                  <c:v>0.56277042333036664</c:v>
                </c:pt>
                <c:pt idx="3418">
                  <c:v>0.65974411949515344</c:v>
                </c:pt>
                <c:pt idx="3419">
                  <c:v>0.73351748920977122</c:v>
                </c:pt>
                <c:pt idx="3420">
                  <c:v>0.81733659468591213</c:v>
                </c:pt>
                <c:pt idx="3421">
                  <c:v>0.8578709553927184</c:v>
                </c:pt>
                <c:pt idx="3422">
                  <c:v>0.83218757227063178</c:v>
                </c:pt>
                <c:pt idx="3423">
                  <c:v>0.7887467799335719</c:v>
                </c:pt>
                <c:pt idx="3424">
                  <c:v>0.72532568626105787</c:v>
                </c:pt>
                <c:pt idx="3425">
                  <c:v>0.67339020520448689</c:v>
                </c:pt>
                <c:pt idx="3426">
                  <c:v>0.61710980437695984</c:v>
                </c:pt>
                <c:pt idx="3427">
                  <c:v>0.54188150122761725</c:v>
                </c:pt>
                <c:pt idx="3428">
                  <c:v>0.50376766853034494</c:v>
                </c:pt>
                <c:pt idx="3429">
                  <c:v>0.50370890401303769</c:v>
                </c:pt>
                <c:pt idx="3430">
                  <c:v>0.54980042193084955</c:v>
                </c:pt>
                <c:pt idx="3431">
                  <c:v>0.59457543924450873</c:v>
                </c:pt>
                <c:pt idx="3432">
                  <c:v>0.64302312925457961</c:v>
                </c:pt>
                <c:pt idx="3433">
                  <c:v>0.64351436845958232</c:v>
                </c:pt>
                <c:pt idx="3434">
                  <c:v>0.6393516625463963</c:v>
                </c:pt>
                <c:pt idx="3435">
                  <c:v>0.62527339451014996</c:v>
                </c:pt>
                <c:pt idx="3436">
                  <c:v>0.59249989695847038</c:v>
                </c:pt>
                <c:pt idx="3437">
                  <c:v>0.52156220756471161</c:v>
                </c:pt>
                <c:pt idx="3438">
                  <c:v>0.39926586493849758</c:v>
                </c:pt>
                <c:pt idx="3439">
                  <c:v>0.27590414134785535</c:v>
                </c:pt>
                <c:pt idx="3440">
                  <c:v>0.18714910877868535</c:v>
                </c:pt>
                <c:pt idx="3441">
                  <c:v>0.13329893868416548</c:v>
                </c:pt>
                <c:pt idx="3442">
                  <c:v>9.8859587665647272E-2</c:v>
                </c:pt>
                <c:pt idx="3443">
                  <c:v>4.8570152632892133E-2</c:v>
                </c:pt>
                <c:pt idx="3444">
                  <c:v>-3.4469153545796875E-2</c:v>
                </c:pt>
                <c:pt idx="3445">
                  <c:v>-8.7830551229417325E-2</c:v>
                </c:pt>
                <c:pt idx="3446">
                  <c:v>-0.13534011030569673</c:v>
                </c:pt>
                <c:pt idx="3447">
                  <c:v>-0.19375503720715642</c:v>
                </c:pt>
                <c:pt idx="3448">
                  <c:v>-0.25706972982734444</c:v>
                </c:pt>
                <c:pt idx="3449">
                  <c:v>-0.33601112455129623</c:v>
                </c:pt>
                <c:pt idx="3450">
                  <c:v>-0.42195368293672803</c:v>
                </c:pt>
                <c:pt idx="3451">
                  <c:v>-0.41660834111273293</c:v>
                </c:pt>
                <c:pt idx="3452">
                  <c:v>-0.30856601189821958</c:v>
                </c:pt>
                <c:pt idx="3453">
                  <c:v>-0.20177093032747509</c:v>
                </c:pt>
                <c:pt idx="3454">
                  <c:v>-0.18622113738209009</c:v>
                </c:pt>
                <c:pt idx="3455">
                  <c:v>-0.11674016299657525</c:v>
                </c:pt>
                <c:pt idx="3456">
                  <c:v>4.2823700951412323E-2</c:v>
                </c:pt>
                <c:pt idx="3457">
                  <c:v>0.13565675530582666</c:v>
                </c:pt>
                <c:pt idx="3458">
                  <c:v>0.15275969663634897</c:v>
                </c:pt>
                <c:pt idx="3459">
                  <c:v>0.10625901980325581</c:v>
                </c:pt>
                <c:pt idx="3460">
                  <c:v>-3.9086690610274671E-2</c:v>
                </c:pt>
                <c:pt idx="3461">
                  <c:v>-0.19533955955877902</c:v>
                </c:pt>
                <c:pt idx="3462">
                  <c:v>-0.29179820738732815</c:v>
                </c:pt>
                <c:pt idx="3463">
                  <c:v>-0.23265263434499503</c:v>
                </c:pt>
                <c:pt idx="3464">
                  <c:v>-0.10405695838853718</c:v>
                </c:pt>
                <c:pt idx="3465">
                  <c:v>8.0507973432540902E-2</c:v>
                </c:pt>
                <c:pt idx="3466">
                  <c:v>0.30635289559140805</c:v>
                </c:pt>
                <c:pt idx="3467">
                  <c:v>0.56199234165251255</c:v>
                </c:pt>
                <c:pt idx="3468">
                  <c:v>0.88227613717317588</c:v>
                </c:pt>
                <c:pt idx="3469">
                  <c:v>1.2199189272522928</c:v>
                </c:pt>
                <c:pt idx="3470">
                  <c:v>1.5599045504629612</c:v>
                </c:pt>
                <c:pt idx="3471">
                  <c:v>1.8412712520360948</c:v>
                </c:pt>
                <c:pt idx="3472">
                  <c:v>2.0353970575332641</c:v>
                </c:pt>
                <c:pt idx="3473">
                  <c:v>2.1235201522707938</c:v>
                </c:pt>
                <c:pt idx="3474">
                  <c:v>2.0815643334388736</c:v>
                </c:pt>
                <c:pt idx="3475">
                  <c:v>1.9478268170356752</c:v>
                </c:pt>
                <c:pt idx="3476">
                  <c:v>1.845751388669014</c:v>
                </c:pt>
                <c:pt idx="3477">
                  <c:v>1.7825744162499906</c:v>
                </c:pt>
                <c:pt idx="3478">
                  <c:v>1.6663181743025781</c:v>
                </c:pt>
                <c:pt idx="3479">
                  <c:v>1.5016708141565325</c:v>
                </c:pt>
                <c:pt idx="3480">
                  <c:v>1.3124897065758705</c:v>
                </c:pt>
                <c:pt idx="3481">
                  <c:v>1.144848206564784</c:v>
                </c:pt>
                <c:pt idx="3482">
                  <c:v>1.0439797896891834</c:v>
                </c:pt>
                <c:pt idx="3483">
                  <c:v>0.95030878365039828</c:v>
                </c:pt>
                <c:pt idx="3484">
                  <c:v>0.82780420705676083</c:v>
                </c:pt>
                <c:pt idx="3485">
                  <c:v>0.71677822642028333</c:v>
                </c:pt>
                <c:pt idx="3486">
                  <c:v>0.68140944220125677</c:v>
                </c:pt>
                <c:pt idx="3487">
                  <c:v>0.7041413701325655</c:v>
                </c:pt>
                <c:pt idx="3488">
                  <c:v>0.70722563020884999</c:v>
                </c:pt>
                <c:pt idx="3489">
                  <c:v>0.67872293896973135</c:v>
                </c:pt>
                <c:pt idx="3490">
                  <c:v>0.62041384667158128</c:v>
                </c:pt>
                <c:pt idx="3491">
                  <c:v>0.56790625210851431</c:v>
                </c:pt>
                <c:pt idx="3492">
                  <c:v>0.52067905873060227</c:v>
                </c:pt>
                <c:pt idx="3493">
                  <c:v>0.50286778204143046</c:v>
                </c:pt>
                <c:pt idx="3494">
                  <c:v>0.55780880503356456</c:v>
                </c:pt>
                <c:pt idx="3495">
                  <c:v>0.62803042978048329</c:v>
                </c:pt>
                <c:pt idx="3496">
                  <c:v>0.74357184961438183</c:v>
                </c:pt>
                <c:pt idx="3497">
                  <c:v>0.89902373224496845</c:v>
                </c:pt>
                <c:pt idx="3498">
                  <c:v>1.0245502960681916</c:v>
                </c:pt>
                <c:pt idx="3499">
                  <c:v>1.1817589746415615</c:v>
                </c:pt>
                <c:pt idx="3500">
                  <c:v>1.4295771302282811</c:v>
                </c:pt>
                <c:pt idx="3501">
                  <c:v>1.6535756295919419</c:v>
                </c:pt>
                <c:pt idx="3502">
                  <c:v>1.7830221667885782</c:v>
                </c:pt>
                <c:pt idx="3503">
                  <c:v>1.9089850790798666</c:v>
                </c:pt>
                <c:pt idx="3504">
                  <c:v>1.9199021230638029</c:v>
                </c:pt>
                <c:pt idx="3505">
                  <c:v>1.7744228129088879</c:v>
                </c:pt>
                <c:pt idx="3506">
                  <c:v>1.6149062383174897</c:v>
                </c:pt>
                <c:pt idx="3507">
                  <c:v>1.4629566916823389</c:v>
                </c:pt>
                <c:pt idx="3508">
                  <c:v>1.2808138775825502</c:v>
                </c:pt>
                <c:pt idx="3509">
                  <c:v>1.0926006303727627</c:v>
                </c:pt>
                <c:pt idx="3510">
                  <c:v>0.93794660031795507</c:v>
                </c:pt>
                <c:pt idx="3511">
                  <c:v>0.78230329446494584</c:v>
                </c:pt>
                <c:pt idx="3512">
                  <c:v>0.64970847018063071</c:v>
                </c:pt>
                <c:pt idx="3513">
                  <c:v>0.50398328460752961</c:v>
                </c:pt>
                <c:pt idx="3514">
                  <c:v>0.22727600991725921</c:v>
                </c:pt>
                <c:pt idx="3515">
                  <c:v>-8.7000511558726429E-2</c:v>
                </c:pt>
                <c:pt idx="3516">
                  <c:v>-0.4555180894955993</c:v>
                </c:pt>
                <c:pt idx="3517">
                  <c:v>-0.86246255457401277</c:v>
                </c:pt>
                <c:pt idx="3518">
                  <c:v>-1.1583892616629601</c:v>
                </c:pt>
                <c:pt idx="3519">
                  <c:v>-1.2226958430558443</c:v>
                </c:pt>
                <c:pt idx="3520">
                  <c:v>-1.113381488621235</c:v>
                </c:pt>
                <c:pt idx="3521">
                  <c:v>-0.85136103093624116</c:v>
                </c:pt>
                <c:pt idx="3522">
                  <c:v>-0.61651857778429986</c:v>
                </c:pt>
                <c:pt idx="3523">
                  <c:v>-0.43275608494877815</c:v>
                </c:pt>
                <c:pt idx="3524">
                  <c:v>-0.2606147139519453</c:v>
                </c:pt>
                <c:pt idx="3525">
                  <c:v>-0.15292692700400951</c:v>
                </c:pt>
                <c:pt idx="3526">
                  <c:v>-0.19344920955598355</c:v>
                </c:pt>
                <c:pt idx="3527">
                  <c:v>-0.42060195285826923</c:v>
                </c:pt>
                <c:pt idx="3528">
                  <c:v>-0.67147114902734761</c:v>
                </c:pt>
                <c:pt idx="3529">
                  <c:v>-0.87723313294351102</c:v>
                </c:pt>
                <c:pt idx="3530">
                  <c:v>-1.071230153515935</c:v>
                </c:pt>
                <c:pt idx="3531">
                  <c:v>-1.2323331508040429</c:v>
                </c:pt>
                <c:pt idx="3532">
                  <c:v>-1.3476222632825374</c:v>
                </c:pt>
                <c:pt idx="3533">
                  <c:v>-1.3811667162179948</c:v>
                </c:pt>
                <c:pt idx="3534">
                  <c:v>-1.4374683862924575</c:v>
                </c:pt>
                <c:pt idx="3535">
                  <c:v>-1.4427550001442433</c:v>
                </c:pt>
                <c:pt idx="3536">
                  <c:v>-1.3581737101078035</c:v>
                </c:pt>
                <c:pt idx="3537">
                  <c:v>-1.2419908507168294</c:v>
                </c:pt>
                <c:pt idx="3538">
                  <c:v>-1.1611146488785744</c:v>
                </c:pt>
                <c:pt idx="3539">
                  <c:v>-1.0713989187777042</c:v>
                </c:pt>
                <c:pt idx="3540">
                  <c:v>-0.97874759405851364</c:v>
                </c:pt>
                <c:pt idx="3541">
                  <c:v>-0.87748397849500182</c:v>
                </c:pt>
                <c:pt idx="3542">
                  <c:v>-0.78621932096779346</c:v>
                </c:pt>
                <c:pt idx="3543">
                  <c:v>-0.61992618888616569</c:v>
                </c:pt>
                <c:pt idx="3544">
                  <c:v>-0.44525143861770633</c:v>
                </c:pt>
                <c:pt idx="3545">
                  <c:v>-0.32181072279810907</c:v>
                </c:pt>
                <c:pt idx="3546">
                  <c:v>-0.18025511361658575</c:v>
                </c:pt>
                <c:pt idx="3547">
                  <c:v>-9.4700755532830957E-2</c:v>
                </c:pt>
                <c:pt idx="3548">
                  <c:v>-7.8405168503522873E-2</c:v>
                </c:pt>
                <c:pt idx="3549">
                  <c:v>-0.14073219330981374</c:v>
                </c:pt>
                <c:pt idx="3550">
                  <c:v>-0.18659362329170109</c:v>
                </c:pt>
                <c:pt idx="3551">
                  <c:v>-0.14919689677655698</c:v>
                </c:pt>
                <c:pt idx="3552">
                  <c:v>-0.12252857758663595</c:v>
                </c:pt>
                <c:pt idx="3553">
                  <c:v>-0.17070891279727221</c:v>
                </c:pt>
                <c:pt idx="3554">
                  <c:v>-0.25450914273038505</c:v>
                </c:pt>
                <c:pt idx="3555">
                  <c:v>-0.38784106336534024</c:v>
                </c:pt>
                <c:pt idx="3556">
                  <c:v>-0.56331520110368727</c:v>
                </c:pt>
                <c:pt idx="3557">
                  <c:v>-0.73747283823788168</c:v>
                </c:pt>
                <c:pt idx="3558">
                  <c:v>-0.85243552990257743</c:v>
                </c:pt>
                <c:pt idx="3559">
                  <c:v>-0.85039879851043232</c:v>
                </c:pt>
                <c:pt idx="3560">
                  <c:v>-0.7878666277974844</c:v>
                </c:pt>
                <c:pt idx="3561">
                  <c:v>-0.71581774815917021</c:v>
                </c:pt>
                <c:pt idx="3562">
                  <c:v>-0.5462573381513357</c:v>
                </c:pt>
                <c:pt idx="3563">
                  <c:v>-0.28653490930795672</c:v>
                </c:pt>
                <c:pt idx="3564">
                  <c:v>5.2498494833707809E-3</c:v>
                </c:pt>
                <c:pt idx="3565">
                  <c:v>0.26336999505758285</c:v>
                </c:pt>
                <c:pt idx="3566">
                  <c:v>0.50832736384123567</c:v>
                </c:pt>
                <c:pt idx="3567">
                  <c:v>0.76644440308213235</c:v>
                </c:pt>
                <c:pt idx="3568">
                  <c:v>0.80212016612291337</c:v>
                </c:pt>
                <c:pt idx="3569">
                  <c:v>0.67817205816507342</c:v>
                </c:pt>
                <c:pt idx="3570">
                  <c:v>0.39425977125763895</c:v>
                </c:pt>
                <c:pt idx="3571">
                  <c:v>4.05754282604903E-2</c:v>
                </c:pt>
                <c:pt idx="3572">
                  <c:v>-0.13871197116561235</c:v>
                </c:pt>
                <c:pt idx="3573">
                  <c:v>-0.2320471551641822</c:v>
                </c:pt>
                <c:pt idx="3574">
                  <c:v>-0.36677551880478859</c:v>
                </c:pt>
                <c:pt idx="3575">
                  <c:v>-0.54569991577416666</c:v>
                </c:pt>
                <c:pt idx="3576">
                  <c:v>-0.84069885246455678</c:v>
                </c:pt>
                <c:pt idx="3577">
                  <c:v>-1.284252917468548</c:v>
                </c:pt>
                <c:pt idx="3578">
                  <c:v>-1.6706889680027963</c:v>
                </c:pt>
                <c:pt idx="3579">
                  <c:v>-1.9017400865256788</c:v>
                </c:pt>
                <c:pt idx="3580">
                  <c:v>-1.9147407858073713</c:v>
                </c:pt>
                <c:pt idx="3581">
                  <c:v>-1.744634757488966</c:v>
                </c:pt>
                <c:pt idx="3582">
                  <c:v>-1.4942119596898558</c:v>
                </c:pt>
                <c:pt idx="3583">
                  <c:v>-1.2263293759524823</c:v>
                </c:pt>
                <c:pt idx="3584">
                  <c:v>-0.98803867354989061</c:v>
                </c:pt>
                <c:pt idx="3585">
                  <c:v>-0.75114128954708581</c:v>
                </c:pt>
                <c:pt idx="3586">
                  <c:v>-0.45515011690557006</c:v>
                </c:pt>
                <c:pt idx="3587">
                  <c:v>-0.27896579828113321</c:v>
                </c:pt>
                <c:pt idx="3588">
                  <c:v>-0.24672066975384951</c:v>
                </c:pt>
                <c:pt idx="3589">
                  <c:v>-0.26133030351251363</c:v>
                </c:pt>
                <c:pt idx="3590">
                  <c:v>-0.13048158572986723</c:v>
                </c:pt>
                <c:pt idx="3591">
                  <c:v>2.4346307627856733E-2</c:v>
                </c:pt>
                <c:pt idx="3592">
                  <c:v>9.8475462142378095E-2</c:v>
                </c:pt>
                <c:pt idx="3593">
                  <c:v>0.11959481935948134</c:v>
                </c:pt>
                <c:pt idx="3594">
                  <c:v>0.16567188369110228</c:v>
                </c:pt>
                <c:pt idx="3595">
                  <c:v>0.28139707054942847</c:v>
                </c:pt>
                <c:pt idx="3596">
                  <c:v>0.49955591909587388</c:v>
                </c:pt>
                <c:pt idx="3597">
                  <c:v>0.69258749127388008</c:v>
                </c:pt>
                <c:pt idx="3598">
                  <c:v>0.81251388430595406</c:v>
                </c:pt>
                <c:pt idx="3599">
                  <c:v>0.85577224351465708</c:v>
                </c:pt>
                <c:pt idx="3600">
                  <c:v>0.85593464992940427</c:v>
                </c:pt>
                <c:pt idx="3601">
                  <c:v>0.81110938310623171</c:v>
                </c:pt>
                <c:pt idx="3602">
                  <c:v>0.6794678011536599</c:v>
                </c:pt>
                <c:pt idx="3603">
                  <c:v>0.48738508589565754</c:v>
                </c:pt>
                <c:pt idx="3604">
                  <c:v>0.22702224075794222</c:v>
                </c:pt>
                <c:pt idx="3605">
                  <c:v>-9.7603550925850872E-3</c:v>
                </c:pt>
                <c:pt idx="3606">
                  <c:v>-0.15621081467717887</c:v>
                </c:pt>
                <c:pt idx="3607">
                  <c:v>-0.20864676257595421</c:v>
                </c:pt>
                <c:pt idx="3608">
                  <c:v>-0.15334677536040545</c:v>
                </c:pt>
                <c:pt idx="3609">
                  <c:v>-6.6456383317708978E-2</c:v>
                </c:pt>
                <c:pt idx="3610">
                  <c:v>8.5149187152273962E-3</c:v>
                </c:pt>
                <c:pt idx="3611">
                  <c:v>0.15045410295948386</c:v>
                </c:pt>
                <c:pt idx="3612">
                  <c:v>0.31061966367065907</c:v>
                </c:pt>
                <c:pt idx="3613">
                  <c:v>0.46386246822774413</c:v>
                </c:pt>
                <c:pt idx="3614">
                  <c:v>0.6069430677965284</c:v>
                </c:pt>
                <c:pt idx="3615">
                  <c:v>0.78503942593932152</c:v>
                </c:pt>
                <c:pt idx="3616">
                  <c:v>0.97786773428320894</c:v>
                </c:pt>
                <c:pt idx="3617">
                  <c:v>1.0873353588581085</c:v>
                </c:pt>
                <c:pt idx="3618">
                  <c:v>1.0970381554216146</c:v>
                </c:pt>
                <c:pt idx="3619">
                  <c:v>1.0666390659660101</c:v>
                </c:pt>
                <c:pt idx="3620">
                  <c:v>0.8475076427310706</c:v>
                </c:pt>
                <c:pt idx="3621">
                  <c:v>0.29720662605017423</c:v>
                </c:pt>
                <c:pt idx="3622">
                  <c:v>-0.40471718754619362</c:v>
                </c:pt>
                <c:pt idx="3623">
                  <c:v>-1.0371384742856027</c:v>
                </c:pt>
                <c:pt idx="3624">
                  <c:v>-1.4767318546772004</c:v>
                </c:pt>
                <c:pt idx="3625">
                  <c:v>-1.7496740341186525</c:v>
                </c:pt>
                <c:pt idx="3626">
                  <c:v>-1.9358490881323815</c:v>
                </c:pt>
                <c:pt idx="3627">
                  <c:v>-2.0006913475692274</c:v>
                </c:pt>
                <c:pt idx="3628">
                  <c:v>-1.9568454162776472</c:v>
                </c:pt>
                <c:pt idx="3629">
                  <c:v>-1.8484105561673643</c:v>
                </c:pt>
                <c:pt idx="3630">
                  <c:v>-1.6779172959923745</c:v>
                </c:pt>
                <c:pt idx="3631">
                  <c:v>-1.4540355947613717</c:v>
                </c:pt>
                <c:pt idx="3632">
                  <c:v>-1.169392186626792</c:v>
                </c:pt>
                <c:pt idx="3633">
                  <c:v>-0.89666109167039398</c:v>
                </c:pt>
                <c:pt idx="3634">
                  <c:v>-0.70216698467731475</c:v>
                </c:pt>
                <c:pt idx="3635">
                  <c:v>-0.54801113739609719</c:v>
                </c:pt>
                <c:pt idx="3636">
                  <c:v>-0.4292136955261231</c:v>
                </c:pt>
                <c:pt idx="3637">
                  <c:v>-0.36695678249001507</c:v>
                </c:pt>
                <c:pt idx="3638">
                  <c:v>-0.27221836723387244</c:v>
                </c:pt>
                <c:pt idx="3639">
                  <c:v>-0.26407699652016164</c:v>
                </c:pt>
                <c:pt idx="3640">
                  <c:v>-0.27573817178606991</c:v>
                </c:pt>
                <c:pt idx="3641">
                  <c:v>-0.18928661327809096</c:v>
                </c:pt>
                <c:pt idx="3642">
                  <c:v>-5.0385274551808835E-2</c:v>
                </c:pt>
                <c:pt idx="3643">
                  <c:v>0.12133294075727463</c:v>
                </c:pt>
                <c:pt idx="3644">
                  <c:v>0.15327321007847786</c:v>
                </c:pt>
                <c:pt idx="3645">
                  <c:v>6.090459823608399E-2</c:v>
                </c:pt>
                <c:pt idx="3646">
                  <c:v>-5.5367211923003201E-2</c:v>
                </c:pt>
                <c:pt idx="3647">
                  <c:v>-0.18034516073763371</c:v>
                </c:pt>
                <c:pt idx="3648">
                  <c:v>-0.28995638927444817</c:v>
                </c:pt>
                <c:pt idx="3649">
                  <c:v>-0.26140447178855541</c:v>
                </c:pt>
                <c:pt idx="3650">
                  <c:v>-0.11315001826733351</c:v>
                </c:pt>
                <c:pt idx="3651">
                  <c:v>1.8155604600906374E-3</c:v>
                </c:pt>
                <c:pt idx="3652">
                  <c:v>-1.5729448646306994E-2</c:v>
                </c:pt>
                <c:pt idx="3653">
                  <c:v>-8.3089939411729583E-2</c:v>
                </c:pt>
                <c:pt idx="3654">
                  <c:v>-0.17822945538908244</c:v>
                </c:pt>
                <c:pt idx="3655">
                  <c:v>-0.28929592799395326</c:v>
                </c:pt>
                <c:pt idx="3656">
                  <c:v>-0.35332831151783467</c:v>
                </c:pt>
                <c:pt idx="3657">
                  <c:v>-0.36561287306249146</c:v>
                </c:pt>
                <c:pt idx="3658">
                  <c:v>-0.39408702258020639</c:v>
                </c:pt>
                <c:pt idx="3659">
                  <c:v>-0.3725806345045567</c:v>
                </c:pt>
                <c:pt idx="3660">
                  <c:v>-0.30621546775102615</c:v>
                </c:pt>
                <c:pt idx="3661">
                  <c:v>-0.24256337251514198</c:v>
                </c:pt>
                <c:pt idx="3662">
                  <c:v>-0.15824688825756311</c:v>
                </c:pt>
                <c:pt idx="3663">
                  <c:v>3.5463472567498683E-2</c:v>
                </c:pt>
                <c:pt idx="3664">
                  <c:v>0.23012210559099913</c:v>
                </c:pt>
                <c:pt idx="3665">
                  <c:v>0.28525921130552889</c:v>
                </c:pt>
                <c:pt idx="3666">
                  <c:v>0.33303894829005004</c:v>
                </c:pt>
                <c:pt idx="3667">
                  <c:v>0.50072192698717122</c:v>
                </c:pt>
                <c:pt idx="3668">
                  <c:v>0.61362486384809023</c:v>
                </c:pt>
                <c:pt idx="3669">
                  <c:v>0.63588821053504951</c:v>
                </c:pt>
                <c:pt idx="3670">
                  <c:v>0.55052397832274436</c:v>
                </c:pt>
                <c:pt idx="3671">
                  <c:v>0.3697191167995334</c:v>
                </c:pt>
                <c:pt idx="3672">
                  <c:v>-4.1252216063439845E-2</c:v>
                </c:pt>
                <c:pt idx="3673">
                  <c:v>-0.58259091295301912</c:v>
                </c:pt>
                <c:pt idx="3674">
                  <c:v>-1.0499852456152439</c:v>
                </c:pt>
                <c:pt idx="3675">
                  <c:v>-1.4323368698358536</c:v>
                </c:pt>
                <c:pt idx="3676">
                  <c:v>-1.8269867965579034</c:v>
                </c:pt>
                <c:pt idx="3677">
                  <c:v>-2.1958468477427959</c:v>
                </c:pt>
                <c:pt idx="3678">
                  <c:v>-2.4927928707003595</c:v>
                </c:pt>
                <c:pt idx="3679">
                  <c:v>-2.6151160374283791</c:v>
                </c:pt>
                <c:pt idx="3680">
                  <c:v>-2.4711166575551036</c:v>
                </c:pt>
                <c:pt idx="3681">
                  <c:v>-2.0993585801124572</c:v>
                </c:pt>
                <c:pt idx="3682">
                  <c:v>-1.6280218353867533</c:v>
                </c:pt>
                <c:pt idx="3683">
                  <c:v>-1.1686009121686221</c:v>
                </c:pt>
                <c:pt idx="3684">
                  <c:v>-0.76889628678560262</c:v>
                </c:pt>
                <c:pt idx="3685">
                  <c:v>-0.47161017514765263</c:v>
                </c:pt>
                <c:pt idx="3686">
                  <c:v>-0.23412156455218794</c:v>
                </c:pt>
                <c:pt idx="3687">
                  <c:v>-0.16127110473811626</c:v>
                </c:pt>
                <c:pt idx="3688">
                  <c:v>-0.14751830734312535</c:v>
                </c:pt>
                <c:pt idx="3689">
                  <c:v>-4.6061806753277784E-2</c:v>
                </c:pt>
                <c:pt idx="3690">
                  <c:v>-2.1874433755874633E-3</c:v>
                </c:pt>
                <c:pt idx="3691">
                  <c:v>4.7488673552870751E-2</c:v>
                </c:pt>
                <c:pt idx="3692">
                  <c:v>8.568707160651684E-2</c:v>
                </c:pt>
                <c:pt idx="3693">
                  <c:v>0.14413291566073896</c:v>
                </c:pt>
                <c:pt idx="3694">
                  <c:v>0.31527923673391345</c:v>
                </c:pt>
                <c:pt idx="3695">
                  <c:v>0.53179556585848331</c:v>
                </c:pt>
                <c:pt idx="3696">
                  <c:v>0.71258321464061736</c:v>
                </c:pt>
                <c:pt idx="3697">
                  <c:v>0.83388881966471673</c:v>
                </c:pt>
                <c:pt idx="3698">
                  <c:v>0.87968245849013338</c:v>
                </c:pt>
                <c:pt idx="3699">
                  <c:v>0.78734198637306696</c:v>
                </c:pt>
                <c:pt idx="3700">
                  <c:v>0.62399424299597739</c:v>
                </c:pt>
                <c:pt idx="3701">
                  <c:v>0.51917829774320123</c:v>
                </c:pt>
                <c:pt idx="3702">
                  <c:v>0.38710855342447759</c:v>
                </c:pt>
                <c:pt idx="3703">
                  <c:v>0.35283371016383175</c:v>
                </c:pt>
                <c:pt idx="3704">
                  <c:v>0.44795018445700407</c:v>
                </c:pt>
                <c:pt idx="3705">
                  <c:v>0.60984259240329264</c:v>
                </c:pt>
                <c:pt idx="3706">
                  <c:v>0.76705784909427166</c:v>
                </c:pt>
                <c:pt idx="3707">
                  <c:v>0.90802332803606989</c:v>
                </c:pt>
                <c:pt idx="3708">
                  <c:v>1.0577835309505463</c:v>
                </c:pt>
                <c:pt idx="3709">
                  <c:v>1.2063426426798105</c:v>
                </c:pt>
                <c:pt idx="3710">
                  <c:v>1.2703798136115074</c:v>
                </c:pt>
                <c:pt idx="3711">
                  <c:v>1.2248248142749072</c:v>
                </c:pt>
                <c:pt idx="3712">
                  <c:v>1.0706085214018821</c:v>
                </c:pt>
                <c:pt idx="3713">
                  <c:v>0.88848843835294256</c:v>
                </c:pt>
                <c:pt idx="3714">
                  <c:v>0.72644732840359216</c:v>
                </c:pt>
                <c:pt idx="3715">
                  <c:v>0.65885819323360928</c:v>
                </c:pt>
                <c:pt idx="3716">
                  <c:v>0.6041949129849673</c:v>
                </c:pt>
                <c:pt idx="3717">
                  <c:v>0.57699669901281603</c:v>
                </c:pt>
                <c:pt idx="3718">
                  <c:v>0.64029503770172602</c:v>
                </c:pt>
                <c:pt idx="3719">
                  <c:v>0.69089764595031744</c:v>
                </c:pt>
                <c:pt idx="3720">
                  <c:v>0.53119450863450768</c:v>
                </c:pt>
                <c:pt idx="3721">
                  <c:v>0.17664646793156863</c:v>
                </c:pt>
                <c:pt idx="3722">
                  <c:v>-0.29551363784819845</c:v>
                </c:pt>
                <c:pt idx="3723">
                  <c:v>-0.85615136235952383</c:v>
                </c:pt>
                <c:pt idx="3724">
                  <c:v>-1.3610347527265549</c:v>
                </c:pt>
                <c:pt idx="3725">
                  <c:v>-1.7262541812658312</c:v>
                </c:pt>
                <c:pt idx="3726">
                  <c:v>-1.9233962729573251</c:v>
                </c:pt>
                <c:pt idx="3727">
                  <c:v>-2.0641777838766577</c:v>
                </c:pt>
                <c:pt idx="3728">
                  <c:v>-2.1694789749383929</c:v>
                </c:pt>
                <c:pt idx="3729">
                  <c:v>-2.2210189649462699</c:v>
                </c:pt>
                <c:pt idx="3730">
                  <c:v>-2.1155322709679605</c:v>
                </c:pt>
                <c:pt idx="3731">
                  <c:v>-1.8435396793484689</c:v>
                </c:pt>
                <c:pt idx="3732">
                  <c:v>-1.5451153340935708</c:v>
                </c:pt>
                <c:pt idx="3733">
                  <c:v>-1.2559037156403066</c:v>
                </c:pt>
                <c:pt idx="3734">
                  <c:v>-0.94509379819035533</c:v>
                </c:pt>
                <c:pt idx="3735">
                  <c:v>-0.6372054420411587</c:v>
                </c:pt>
                <c:pt idx="3736">
                  <c:v>-0.35995664209127426</c:v>
                </c:pt>
                <c:pt idx="3737">
                  <c:v>-0.10369302403181792</c:v>
                </c:pt>
                <c:pt idx="3738">
                  <c:v>9.0137679800391196E-2</c:v>
                </c:pt>
                <c:pt idx="3739">
                  <c:v>0.1419581899791956</c:v>
                </c:pt>
                <c:pt idx="3740">
                  <c:v>8.2532535307109356E-2</c:v>
                </c:pt>
                <c:pt idx="3741">
                  <c:v>5.5165263712406161E-2</c:v>
                </c:pt>
                <c:pt idx="3742">
                  <c:v>-3.5192143488675359E-2</c:v>
                </c:pt>
                <c:pt idx="3743">
                  <c:v>-8.7196749597787865E-2</c:v>
                </c:pt>
                <c:pt idx="3744">
                  <c:v>-0.10082551293075086</c:v>
                </c:pt>
                <c:pt idx="3745">
                  <c:v>-0.10120509772561491</c:v>
                </c:pt>
                <c:pt idx="3746">
                  <c:v>-2.1947204181924463E-2</c:v>
                </c:pt>
                <c:pt idx="3747">
                  <c:v>0.13116144332103433</c:v>
                </c:pt>
                <c:pt idx="3748">
                  <c:v>0.30962987624108795</c:v>
                </c:pt>
                <c:pt idx="3749">
                  <c:v>0.48724303510040046</c:v>
                </c:pt>
                <c:pt idx="3750">
                  <c:v>0.64362159177660949</c:v>
                </c:pt>
                <c:pt idx="3751">
                  <c:v>0.75314469181001187</c:v>
                </c:pt>
                <c:pt idx="3752">
                  <c:v>0.76630830913782122</c:v>
                </c:pt>
                <c:pt idx="3753">
                  <c:v>0.74087379813194276</c:v>
                </c:pt>
                <c:pt idx="3754">
                  <c:v>0.68255374230444432</c:v>
                </c:pt>
                <c:pt idx="3755">
                  <c:v>0.6002386137843132</c:v>
                </c:pt>
                <c:pt idx="3756">
                  <c:v>0.49746926710009576</c:v>
                </c:pt>
                <c:pt idx="3757">
                  <c:v>0.41557353012263776</c:v>
                </c:pt>
                <c:pt idx="3758">
                  <c:v>0.3060989985242486</c:v>
                </c:pt>
                <c:pt idx="3759">
                  <c:v>0.20890288889408112</c:v>
                </c:pt>
                <c:pt idx="3760">
                  <c:v>0.13312202386558056</c:v>
                </c:pt>
                <c:pt idx="3761">
                  <c:v>0.11892962548881769</c:v>
                </c:pt>
                <c:pt idx="3762">
                  <c:v>7.5448432546108959E-2</c:v>
                </c:pt>
                <c:pt idx="3763">
                  <c:v>1.2923461217433214E-2</c:v>
                </c:pt>
                <c:pt idx="3764">
                  <c:v>-2.0570650845766068E-2</c:v>
                </c:pt>
                <c:pt idx="3765">
                  <c:v>-0.10931152218952775</c:v>
                </c:pt>
                <c:pt idx="3766">
                  <c:v>-0.21512220673263074</c:v>
                </c:pt>
                <c:pt idx="3767">
                  <c:v>-0.2580994975939393</c:v>
                </c:pt>
                <c:pt idx="3768">
                  <c:v>-0.27108722336590291</c:v>
                </c:pt>
                <c:pt idx="3769">
                  <c:v>-0.31521798714995386</c:v>
                </c:pt>
                <c:pt idx="3770">
                  <c:v>-0.46830145508050919</c:v>
                </c:pt>
                <c:pt idx="3771">
                  <c:v>-0.68097177810966969</c:v>
                </c:pt>
                <c:pt idx="3772">
                  <c:v>-0.94396141178905968</c:v>
                </c:pt>
                <c:pt idx="3773">
                  <c:v>-1.1575156876444817</c:v>
                </c:pt>
                <c:pt idx="3774">
                  <c:v>-1.2059523410350086</c:v>
                </c:pt>
                <c:pt idx="3775">
                  <c:v>-1.170659789890051</c:v>
                </c:pt>
                <c:pt idx="3776">
                  <c:v>-1.1652125237882138</c:v>
                </c:pt>
                <c:pt idx="3777">
                  <c:v>-1.1510005737841129</c:v>
                </c:pt>
                <c:pt idx="3778">
                  <c:v>-1.1270634616166353</c:v>
                </c:pt>
                <c:pt idx="3779">
                  <c:v>-1.1213068047165871</c:v>
                </c:pt>
                <c:pt idx="3780">
                  <c:v>-1.1290299533307553</c:v>
                </c:pt>
                <c:pt idx="3781">
                  <c:v>-1.1756699035316707</c:v>
                </c:pt>
                <c:pt idx="3782">
                  <c:v>-1.2830600854754448</c:v>
                </c:pt>
                <c:pt idx="3783">
                  <c:v>-1.3791308619081974</c:v>
                </c:pt>
                <c:pt idx="3784">
                  <c:v>-1.3537086300551893</c:v>
                </c:pt>
                <c:pt idx="3785">
                  <c:v>-1.1645878949761392</c:v>
                </c:pt>
                <c:pt idx="3786">
                  <c:v>-0.95819806627929216</c:v>
                </c:pt>
                <c:pt idx="3787">
                  <c:v>-0.81482119560241706</c:v>
                </c:pt>
                <c:pt idx="3788">
                  <c:v>-0.68766530513763435</c:v>
                </c:pt>
                <c:pt idx="3789">
                  <c:v>-0.46408429697155956</c:v>
                </c:pt>
                <c:pt idx="3790">
                  <c:v>-0.16756007753312588</c:v>
                </c:pt>
                <c:pt idx="3791">
                  <c:v>2.5834789462387563E-2</c:v>
                </c:pt>
                <c:pt idx="3792">
                  <c:v>0.11361224066466094</c:v>
                </c:pt>
                <c:pt idx="3793">
                  <c:v>0.10697831869125367</c:v>
                </c:pt>
                <c:pt idx="3794">
                  <c:v>8.3722553327679639E-2</c:v>
                </c:pt>
                <c:pt idx="3795">
                  <c:v>5.6236400529742242E-2</c:v>
                </c:pt>
                <c:pt idx="3796">
                  <c:v>-5.4830675069242718E-2</c:v>
                </c:pt>
                <c:pt idx="3797">
                  <c:v>-0.16011675473302603</c:v>
                </c:pt>
                <c:pt idx="3798">
                  <c:v>-0.18349865550175309</c:v>
                </c:pt>
                <c:pt idx="3799">
                  <c:v>-0.16209837611764671</c:v>
                </c:pt>
                <c:pt idx="3800">
                  <c:v>-5.7624419890344149E-2</c:v>
                </c:pt>
                <c:pt idx="3801">
                  <c:v>0.11459345826879144</c:v>
                </c:pt>
                <c:pt idx="3802">
                  <c:v>0.26677161276340489</c:v>
                </c:pt>
                <c:pt idx="3803">
                  <c:v>0.34812911354005338</c:v>
                </c:pt>
                <c:pt idx="3804">
                  <c:v>0.44713292643427849</c:v>
                </c:pt>
                <c:pt idx="3805">
                  <c:v>0.57280479356646541</c:v>
                </c:pt>
                <c:pt idx="3806">
                  <c:v>0.64233549669384959</c:v>
                </c:pt>
                <c:pt idx="3807">
                  <c:v>0.62288838833570481</c:v>
                </c:pt>
                <c:pt idx="3808">
                  <c:v>0.55566806629300125</c:v>
                </c:pt>
                <c:pt idx="3809">
                  <c:v>0.53462181754410265</c:v>
                </c:pt>
                <c:pt idx="3810">
                  <c:v>0.51333882965147493</c:v>
                </c:pt>
                <c:pt idx="3811">
                  <c:v>0.44146068871021271</c:v>
                </c:pt>
                <c:pt idx="3812">
                  <c:v>0.37381231393665076</c:v>
                </c:pt>
                <c:pt idx="3813">
                  <c:v>0.43378621816635132</c:v>
                </c:pt>
                <c:pt idx="3814">
                  <c:v>0.61950570099055768</c:v>
                </c:pt>
                <c:pt idx="3815">
                  <c:v>0.84100831635296347</c:v>
                </c:pt>
                <c:pt idx="3816">
                  <c:v>1.0471653527766467</c:v>
                </c:pt>
                <c:pt idx="3817">
                  <c:v>1.0845974001288414</c:v>
                </c:pt>
                <c:pt idx="3818">
                  <c:v>1.0615587857365609</c:v>
                </c:pt>
                <c:pt idx="3819">
                  <c:v>1.024293457120657</c:v>
                </c:pt>
                <c:pt idx="3820">
                  <c:v>0.99753586739301692</c:v>
                </c:pt>
                <c:pt idx="3821">
                  <c:v>0.95705698214471346</c:v>
                </c:pt>
                <c:pt idx="3822">
                  <c:v>0.81750959917902954</c:v>
                </c:pt>
                <c:pt idx="3823">
                  <c:v>0.64349923878908155</c:v>
                </c:pt>
                <c:pt idx="3824">
                  <c:v>0.52316719517111776</c:v>
                </c:pt>
                <c:pt idx="3825">
                  <c:v>0.51953775532543667</c:v>
                </c:pt>
                <c:pt idx="3826">
                  <c:v>0.54886373452842241</c:v>
                </c:pt>
                <c:pt idx="3827">
                  <c:v>0.53079507071524856</c:v>
                </c:pt>
                <c:pt idx="3828">
                  <c:v>0.45411731589585547</c:v>
                </c:pt>
                <c:pt idx="3829">
                  <c:v>0.20691130897030235</c:v>
                </c:pt>
                <c:pt idx="3830">
                  <c:v>-0.26712697729468349</c:v>
                </c:pt>
                <c:pt idx="3831">
                  <c:v>-0.824567553922534</c:v>
                </c:pt>
                <c:pt idx="3832">
                  <c:v>-1.2310643050074579</c:v>
                </c:pt>
                <c:pt idx="3833">
                  <c:v>-1.4588629098236561</c:v>
                </c:pt>
                <c:pt idx="3834">
                  <c:v>-1.5464917686581612</c:v>
                </c:pt>
                <c:pt idx="3835">
                  <c:v>-1.6468156635761262</c:v>
                </c:pt>
                <c:pt idx="3836">
                  <c:v>-1.8113634748756886</c:v>
                </c:pt>
                <c:pt idx="3837">
                  <c:v>-1.9238750137388707</c:v>
                </c:pt>
                <c:pt idx="3838">
                  <c:v>-1.7917443121969701</c:v>
                </c:pt>
                <c:pt idx="3839">
                  <c:v>-1.4639132961630823</c:v>
                </c:pt>
                <c:pt idx="3840">
                  <c:v>-1.136811793372035</c:v>
                </c:pt>
                <c:pt idx="3841">
                  <c:v>-0.91006495647132402</c:v>
                </c:pt>
                <c:pt idx="3842">
                  <c:v>-0.74428433284163475</c:v>
                </c:pt>
                <c:pt idx="3843">
                  <c:v>-0.61164221920073036</c:v>
                </c:pt>
                <c:pt idx="3844">
                  <c:v>-0.4798988226056099</c:v>
                </c:pt>
                <c:pt idx="3845">
                  <c:v>-0.38478088650852443</c:v>
                </c:pt>
                <c:pt idx="3846">
                  <c:v>-0.31643775288015608</c:v>
                </c:pt>
                <c:pt idx="3847">
                  <c:v>-0.3195838838070631</c:v>
                </c:pt>
                <c:pt idx="3848">
                  <c:v>-0.27992963869124654</c:v>
                </c:pt>
                <c:pt idx="3849">
                  <c:v>-0.23815066158771517</c:v>
                </c:pt>
                <c:pt idx="3850">
                  <c:v>-0.21838469725102189</c:v>
                </c:pt>
                <c:pt idx="3851">
                  <c:v>-0.24854014053940773</c:v>
                </c:pt>
                <c:pt idx="3852">
                  <c:v>-0.23797396603971721</c:v>
                </c:pt>
                <c:pt idx="3853">
                  <c:v>-0.24319253291934731</c:v>
                </c:pt>
                <c:pt idx="3854">
                  <c:v>-0.13717889517545701</c:v>
                </c:pt>
                <c:pt idx="3855">
                  <c:v>6.4389803716912872E-2</c:v>
                </c:pt>
                <c:pt idx="3856">
                  <c:v>0.3035558434389532</c:v>
                </c:pt>
                <c:pt idx="3857">
                  <c:v>0.49184592671692373</c:v>
                </c:pt>
                <c:pt idx="3858">
                  <c:v>0.6006878992170096</c:v>
                </c:pt>
                <c:pt idx="3859">
                  <c:v>0.75007636539638045</c:v>
                </c:pt>
                <c:pt idx="3860">
                  <c:v>0.91727939732372765</c:v>
                </c:pt>
                <c:pt idx="3861">
                  <c:v>1.0175215774029494</c:v>
                </c:pt>
                <c:pt idx="3862">
                  <c:v>0.98226001650094996</c:v>
                </c:pt>
                <c:pt idx="3863">
                  <c:v>0.87635948583483703</c:v>
                </c:pt>
                <c:pt idx="3864">
                  <c:v>0.5926626322790981</c:v>
                </c:pt>
                <c:pt idx="3865">
                  <c:v>0.22411555331200361</c:v>
                </c:pt>
                <c:pt idx="3866">
                  <c:v>-8.61588231381029E-2</c:v>
                </c:pt>
                <c:pt idx="3867">
                  <c:v>-0.31123749509453774</c:v>
                </c:pt>
                <c:pt idx="3868">
                  <c:v>-0.41566101908683778</c:v>
                </c:pt>
                <c:pt idx="3869">
                  <c:v>-0.38296287752687935</c:v>
                </c:pt>
                <c:pt idx="3870">
                  <c:v>-0.28770831758156418</c:v>
                </c:pt>
                <c:pt idx="3871">
                  <c:v>-0.14751141859218478</c:v>
                </c:pt>
                <c:pt idx="3872">
                  <c:v>-1.4956245739012957E-2</c:v>
                </c:pt>
                <c:pt idx="3873">
                  <c:v>0.10025871673598886</c:v>
                </c:pt>
                <c:pt idx="3874">
                  <c:v>0.30829466454684734</c:v>
                </c:pt>
                <c:pt idx="3875">
                  <c:v>0.35817291241139176</c:v>
                </c:pt>
                <c:pt idx="3876">
                  <c:v>0.28074649471789598</c:v>
                </c:pt>
                <c:pt idx="3877">
                  <c:v>0.1794825685210526</c:v>
                </c:pt>
                <c:pt idx="3878">
                  <c:v>0.16021847801283004</c:v>
                </c:pt>
                <c:pt idx="3879">
                  <c:v>0.14294189264997842</c:v>
                </c:pt>
                <c:pt idx="3880">
                  <c:v>0.10343443091958762</c:v>
                </c:pt>
                <c:pt idx="3881">
                  <c:v>3.5813026428222657E-2</c:v>
                </c:pt>
                <c:pt idx="3882">
                  <c:v>-4.9813965037465095E-2</c:v>
                </c:pt>
                <c:pt idx="3883">
                  <c:v>-0.21236462328583003</c:v>
                </c:pt>
                <c:pt idx="3884">
                  <c:v>-0.49795835014432671</c:v>
                </c:pt>
                <c:pt idx="3885">
                  <c:v>-0.80491286940872675</c:v>
                </c:pt>
                <c:pt idx="3886">
                  <c:v>-1.1160228952020408</c:v>
                </c:pt>
                <c:pt idx="3887">
                  <c:v>-1.4189075696468354</c:v>
                </c:pt>
                <c:pt idx="3888">
                  <c:v>-1.7276019644737244</c:v>
                </c:pt>
                <c:pt idx="3889">
                  <c:v>-1.9404642954468727</c:v>
                </c:pt>
                <c:pt idx="3890">
                  <c:v>-2.042663538604975</c:v>
                </c:pt>
                <c:pt idx="3891">
                  <c:v>-2.0682531470060348</c:v>
                </c:pt>
                <c:pt idx="3892">
                  <c:v>-1.9733962525427342</c:v>
                </c:pt>
                <c:pt idx="3893">
                  <c:v>-1.7672436015307904</c:v>
                </c:pt>
                <c:pt idx="3894">
                  <c:v>-1.5323967629671098</c:v>
                </c:pt>
                <c:pt idx="3895">
                  <c:v>-1.2962423408031465</c:v>
                </c:pt>
                <c:pt idx="3896">
                  <c:v>-0.99247597932815557</c:v>
                </c:pt>
                <c:pt idx="3897">
                  <c:v>-0.74461638160049914</c:v>
                </c:pt>
                <c:pt idx="3898">
                  <c:v>-0.56981262713670733</c:v>
                </c:pt>
                <c:pt idx="3899">
                  <c:v>-0.42789332114160061</c:v>
                </c:pt>
                <c:pt idx="3900">
                  <c:v>-0.25177904119715094</c:v>
                </c:pt>
                <c:pt idx="3901">
                  <c:v>-3.2523154495283965E-2</c:v>
                </c:pt>
                <c:pt idx="3902">
                  <c:v>0.21039824120700359</c:v>
                </c:pt>
                <c:pt idx="3903">
                  <c:v>0.42822120375931266</c:v>
                </c:pt>
                <c:pt idx="3904">
                  <c:v>0.60269250746816405</c:v>
                </c:pt>
                <c:pt idx="3905">
                  <c:v>0.72509442888200282</c:v>
                </c:pt>
                <c:pt idx="3906">
                  <c:v>0.77298758357763298</c:v>
                </c:pt>
                <c:pt idx="3907">
                  <c:v>0.77553090311586859</c:v>
                </c:pt>
                <c:pt idx="3908">
                  <c:v>0.68524748146533965</c:v>
                </c:pt>
                <c:pt idx="3909">
                  <c:v>0.54193101983517411</c:v>
                </c:pt>
                <c:pt idx="3910">
                  <c:v>0.36417957432568077</c:v>
                </c:pt>
                <c:pt idx="3911">
                  <c:v>0.1743772366270423</c:v>
                </c:pt>
                <c:pt idx="3912">
                  <c:v>3.5074084550142291E-2</c:v>
                </c:pt>
                <c:pt idx="3913">
                  <c:v>4.9346407055854802E-2</c:v>
                </c:pt>
                <c:pt idx="3914">
                  <c:v>0.1342882875725627</c:v>
                </c:pt>
                <c:pt idx="3915">
                  <c:v>0.20904837492853404</c:v>
                </c:pt>
                <c:pt idx="3916">
                  <c:v>0.26244087249040604</c:v>
                </c:pt>
                <c:pt idx="3917">
                  <c:v>0.31642850697040559</c:v>
                </c:pt>
                <c:pt idx="3918">
                  <c:v>0.41697163593024017</c:v>
                </c:pt>
                <c:pt idx="3919">
                  <c:v>0.55457277316600084</c:v>
                </c:pt>
                <c:pt idx="3920">
                  <c:v>0.70508679181337364</c:v>
                </c:pt>
                <c:pt idx="3921">
                  <c:v>0.88686042733490467</c:v>
                </c:pt>
                <c:pt idx="3922">
                  <c:v>1.0585014228522778</c:v>
                </c:pt>
                <c:pt idx="3923">
                  <c:v>1.0956218867003917</c:v>
                </c:pt>
                <c:pt idx="3924">
                  <c:v>1.0536094960570337</c:v>
                </c:pt>
                <c:pt idx="3925">
                  <c:v>0.99253101624548445</c:v>
                </c:pt>
                <c:pt idx="3926">
                  <c:v>0.90697389900684366</c:v>
                </c:pt>
                <c:pt idx="3927">
                  <c:v>0.81200722306966788</c:v>
                </c:pt>
                <c:pt idx="3928">
                  <c:v>0.72062642522156239</c:v>
                </c:pt>
                <c:pt idx="3929">
                  <c:v>0.67902026988565922</c:v>
                </c:pt>
                <c:pt idx="3930">
                  <c:v>0.75849175125360491</c:v>
                </c:pt>
                <c:pt idx="3931">
                  <c:v>0.92634828262031088</c:v>
                </c:pt>
                <c:pt idx="3932">
                  <c:v>1.0816047220677139</c:v>
                </c:pt>
                <c:pt idx="3933">
                  <c:v>1.1505585973709822</c:v>
                </c:pt>
                <c:pt idx="3934">
                  <c:v>1.140534934848547</c:v>
                </c:pt>
                <c:pt idx="3935">
                  <c:v>1.0029807946085931</c:v>
                </c:pt>
                <c:pt idx="3936">
                  <c:v>0.69003167331218718</c:v>
                </c:pt>
                <c:pt idx="3937">
                  <c:v>0.20158078618347647</c:v>
                </c:pt>
                <c:pt idx="3938">
                  <c:v>-0.43236435804516077</c:v>
                </c:pt>
                <c:pt idx="3939">
                  <c:v>-1.0632970167696476</c:v>
                </c:pt>
                <c:pt idx="3940">
                  <c:v>-1.6012424647808077</c:v>
                </c:pt>
                <c:pt idx="3941">
                  <c:v>-2.0109510183334351</c:v>
                </c:pt>
                <c:pt idx="3942">
                  <c:v>-2.2462399064004424</c:v>
                </c:pt>
                <c:pt idx="3943">
                  <c:v>-2.3713766071200371</c:v>
                </c:pt>
                <c:pt idx="3944">
                  <c:v>-2.3565093304216864</c:v>
                </c:pt>
                <c:pt idx="3945">
                  <c:v>-2.1309638039767744</c:v>
                </c:pt>
                <c:pt idx="3946">
                  <c:v>-1.7456412094831468</c:v>
                </c:pt>
                <c:pt idx="3947">
                  <c:v>-1.3826638957858086</c:v>
                </c:pt>
                <c:pt idx="3948">
                  <c:v>-1.0783539625257255</c:v>
                </c:pt>
                <c:pt idx="3949">
                  <c:v>-0.730822434425354</c:v>
                </c:pt>
                <c:pt idx="3950">
                  <c:v>-0.41681197039783002</c:v>
                </c:pt>
                <c:pt idx="3951">
                  <c:v>-0.2451330776140094</c:v>
                </c:pt>
                <c:pt idx="3952">
                  <c:v>-0.23841544909402729</c:v>
                </c:pt>
                <c:pt idx="3953">
                  <c:v>-0.37610259521752598</c:v>
                </c:pt>
                <c:pt idx="3954">
                  <c:v>-0.51983603641390808</c:v>
                </c:pt>
                <c:pt idx="3955">
                  <c:v>-0.53768159240484237</c:v>
                </c:pt>
                <c:pt idx="3956">
                  <c:v>-0.5009839553385973</c:v>
                </c:pt>
                <c:pt idx="3957">
                  <c:v>-0.52242423333227639</c:v>
                </c:pt>
                <c:pt idx="3958">
                  <c:v>-0.53282135020941501</c:v>
                </c:pt>
                <c:pt idx="3959">
                  <c:v>-0.46728137176483869</c:v>
                </c:pt>
                <c:pt idx="3960">
                  <c:v>-0.31290727715939287</c:v>
                </c:pt>
                <c:pt idx="3961">
                  <c:v>-0.11829061618074775</c:v>
                </c:pt>
                <c:pt idx="3962">
                  <c:v>5.7760892990045255E-2</c:v>
                </c:pt>
                <c:pt idx="3963">
                  <c:v>0.19313638351857662</c:v>
                </c:pt>
                <c:pt idx="3964">
                  <c:v>0.30421067677438263</c:v>
                </c:pt>
                <c:pt idx="3965">
                  <c:v>0.43084905210882429</c:v>
                </c:pt>
                <c:pt idx="3966">
                  <c:v>0.54336139496415858</c:v>
                </c:pt>
                <c:pt idx="3967">
                  <c:v>0.55739270254969597</c:v>
                </c:pt>
                <c:pt idx="3968">
                  <c:v>0.49241467807441952</c:v>
                </c:pt>
                <c:pt idx="3969">
                  <c:v>0.35688433226197958</c:v>
                </c:pt>
                <c:pt idx="3970">
                  <c:v>0.15728138504549863</c:v>
                </c:pt>
                <c:pt idx="3971">
                  <c:v>-1.4032184667885304E-2</c:v>
                </c:pt>
                <c:pt idx="3972">
                  <c:v>-0.1390115404687822</c:v>
                </c:pt>
                <c:pt idx="3973">
                  <c:v>-0.20719319958239796</c:v>
                </c:pt>
                <c:pt idx="3974">
                  <c:v>-0.1832527435384691</c:v>
                </c:pt>
                <c:pt idx="3975">
                  <c:v>-0.13871015304699541</c:v>
                </c:pt>
                <c:pt idx="3976">
                  <c:v>-0.1255040154978633</c:v>
                </c:pt>
                <c:pt idx="3977">
                  <c:v>-9.0949821509420881E-2</c:v>
                </c:pt>
                <c:pt idx="3978">
                  <c:v>1.0537778958678246E-2</c:v>
                </c:pt>
                <c:pt idx="3979">
                  <c:v>0.14195312848314642</c:v>
                </c:pt>
                <c:pt idx="3980">
                  <c:v>0.25787335652858018</c:v>
                </c:pt>
                <c:pt idx="3981">
                  <c:v>0.35185985639691353</c:v>
                </c:pt>
                <c:pt idx="3982">
                  <c:v>0.34763944577425721</c:v>
                </c:pt>
                <c:pt idx="3983">
                  <c:v>0.28002067252993584</c:v>
                </c:pt>
                <c:pt idx="3984">
                  <c:v>0.13854407384991646</c:v>
                </c:pt>
                <c:pt idx="3985">
                  <c:v>-4.1331482380628587E-2</c:v>
                </c:pt>
                <c:pt idx="3986">
                  <c:v>-0.1732214979082346</c:v>
                </c:pt>
                <c:pt idx="3987">
                  <c:v>-0.21550245847553015</c:v>
                </c:pt>
                <c:pt idx="3988">
                  <c:v>-0.16826680490747095</c:v>
                </c:pt>
                <c:pt idx="3989">
                  <c:v>-0.10628319438546896</c:v>
                </c:pt>
                <c:pt idx="3990">
                  <c:v>-8.7613984979689127E-2</c:v>
                </c:pt>
                <c:pt idx="3991">
                  <c:v>-0.100468924138695</c:v>
                </c:pt>
                <c:pt idx="3992">
                  <c:v>-0.17491550937294961</c:v>
                </c:pt>
                <c:pt idx="3993">
                  <c:v>-0.39146882213652134</c:v>
                </c:pt>
                <c:pt idx="3994">
                  <c:v>-0.78964059993624691</c:v>
                </c:pt>
                <c:pt idx="3995">
                  <c:v>-1.2643256065249444</c:v>
                </c:pt>
                <c:pt idx="3996">
                  <c:v>-1.6829850777983666</c:v>
                </c:pt>
                <c:pt idx="3997">
                  <c:v>-1.9479841071367265</c:v>
                </c:pt>
                <c:pt idx="3998">
                  <c:v>-2.0336085404455662</c:v>
                </c:pt>
                <c:pt idx="3999">
                  <c:v>-1.9957967895269395</c:v>
                </c:pt>
                <c:pt idx="4000">
                  <c:v>-1.8134168708324434</c:v>
                </c:pt>
                <c:pt idx="4001">
                  <c:v>-1.5239802807569505</c:v>
                </c:pt>
                <c:pt idx="4002">
                  <c:v>-1.2457601121068</c:v>
                </c:pt>
                <c:pt idx="4003">
                  <c:v>-1.0118570872396231</c:v>
                </c:pt>
                <c:pt idx="4004">
                  <c:v>-0.78663783542811871</c:v>
                </c:pt>
                <c:pt idx="4005">
                  <c:v>-0.57920588672161111</c:v>
                </c:pt>
                <c:pt idx="4006">
                  <c:v>-0.45942359101027253</c:v>
                </c:pt>
                <c:pt idx="4007">
                  <c:v>-0.44768574412912132</c:v>
                </c:pt>
                <c:pt idx="4008">
                  <c:v>-0.49194540247321134</c:v>
                </c:pt>
                <c:pt idx="4009">
                  <c:v>-0.53619457237422474</c:v>
                </c:pt>
                <c:pt idx="4010">
                  <c:v>-0.60037076085805896</c:v>
                </c:pt>
                <c:pt idx="4011">
                  <c:v>-0.67805240951478485</c:v>
                </c:pt>
                <c:pt idx="4012">
                  <c:v>-0.65462809816002854</c:v>
                </c:pt>
                <c:pt idx="4013">
                  <c:v>-0.5677043404430151</c:v>
                </c:pt>
                <c:pt idx="4014">
                  <c:v>-0.4386093305423856</c:v>
                </c:pt>
                <c:pt idx="4015">
                  <c:v>-0.20498355505988003</c:v>
                </c:pt>
                <c:pt idx="4016">
                  <c:v>3.8095633238554E-2</c:v>
                </c:pt>
                <c:pt idx="4017">
                  <c:v>0.26770817225798965</c:v>
                </c:pt>
                <c:pt idx="4018">
                  <c:v>0.47779075518250469</c:v>
                </c:pt>
                <c:pt idx="4019">
                  <c:v>0.6309270673245192</c:v>
                </c:pt>
                <c:pt idx="4020">
                  <c:v>0.69805829241871842</c:v>
                </c:pt>
                <c:pt idx="4021">
                  <c:v>0.67988017603755002</c:v>
                </c:pt>
                <c:pt idx="4022">
                  <c:v>0.60549069251865151</c:v>
                </c:pt>
                <c:pt idx="4023">
                  <c:v>0.5525454704090953</c:v>
                </c:pt>
                <c:pt idx="4024">
                  <c:v>0.49333528563380241</c:v>
                </c:pt>
                <c:pt idx="4025">
                  <c:v>0.41051875837147239</c:v>
                </c:pt>
                <c:pt idx="4026">
                  <c:v>0.38278863050043582</c:v>
                </c:pt>
                <c:pt idx="4027">
                  <c:v>0.4029378067329526</c:v>
                </c:pt>
                <c:pt idx="4028">
                  <c:v>0.4226403653249145</c:v>
                </c:pt>
                <c:pt idx="4029">
                  <c:v>0.34730849336832764</c:v>
                </c:pt>
                <c:pt idx="4030">
                  <c:v>0.32799426298588513</c:v>
                </c:pt>
                <c:pt idx="4031">
                  <c:v>0.40421005122363568</c:v>
                </c:pt>
                <c:pt idx="4032">
                  <c:v>0.50562591366469867</c:v>
                </c:pt>
                <c:pt idx="4033">
                  <c:v>0.61497432813048369</c:v>
                </c:pt>
                <c:pt idx="4034">
                  <c:v>0.70478661037981516</c:v>
                </c:pt>
                <c:pt idx="4035">
                  <c:v>0.77003517821431167</c:v>
                </c:pt>
                <c:pt idx="4036">
                  <c:v>0.79055978223681456</c:v>
                </c:pt>
                <c:pt idx="4037">
                  <c:v>0.78324272274971007</c:v>
                </c:pt>
                <c:pt idx="4038">
                  <c:v>0.79786236986517911</c:v>
                </c:pt>
                <c:pt idx="4039">
                  <c:v>0.82529209703207018</c:v>
                </c:pt>
                <c:pt idx="4040">
                  <c:v>0.89985791064798837</c:v>
                </c:pt>
                <c:pt idx="4041">
                  <c:v>0.93850530177354818</c:v>
                </c:pt>
                <c:pt idx="4042">
                  <c:v>0.93253704875707633</c:v>
                </c:pt>
                <c:pt idx="4043">
                  <c:v>0.91861051596701149</c:v>
                </c:pt>
                <c:pt idx="4044">
                  <c:v>0.78639086365699773</c:v>
                </c:pt>
                <c:pt idx="4045">
                  <c:v>0.46652273207902911</c:v>
                </c:pt>
                <c:pt idx="4046">
                  <c:v>-4.2703677713871006E-2</c:v>
                </c:pt>
                <c:pt idx="4047">
                  <c:v>-0.60120121166110041</c:v>
                </c:pt>
                <c:pt idx="4048">
                  <c:v>-1.0729172945022583</c:v>
                </c:pt>
                <c:pt idx="4049">
                  <c:v>-1.3767718027532101</c:v>
                </c:pt>
                <c:pt idx="4050">
                  <c:v>-1.5715707689523697</c:v>
                </c:pt>
                <c:pt idx="4051">
                  <c:v>-1.7479830193519592</c:v>
                </c:pt>
                <c:pt idx="4052">
                  <c:v>-1.9308772006630899</c:v>
                </c:pt>
                <c:pt idx="4053">
                  <c:v>-1.9650340032577516</c:v>
                </c:pt>
                <c:pt idx="4054">
                  <c:v>-1.8585721398890021</c:v>
                </c:pt>
                <c:pt idx="4055">
                  <c:v>-1.6961609011888505</c:v>
                </c:pt>
                <c:pt idx="4056">
                  <c:v>-1.5250207927823067</c:v>
                </c:pt>
                <c:pt idx="4057">
                  <c:v>-1.3189657902717591</c:v>
                </c:pt>
                <c:pt idx="4058">
                  <c:v>-1.078316686525941</c:v>
                </c:pt>
                <c:pt idx="4059">
                  <c:v>-0.86485530830919743</c:v>
                </c:pt>
                <c:pt idx="4060">
                  <c:v>-0.73176610194146641</c:v>
                </c:pt>
                <c:pt idx="4061">
                  <c:v>-0.69755331225693229</c:v>
                </c:pt>
                <c:pt idx="4062">
                  <c:v>-0.68191639579832553</c:v>
                </c:pt>
                <c:pt idx="4063">
                  <c:v>-0.64502134211361406</c:v>
                </c:pt>
                <c:pt idx="4064">
                  <c:v>-0.62305401071906097</c:v>
                </c:pt>
                <c:pt idx="4065">
                  <c:v>-0.53184482865035532</c:v>
                </c:pt>
                <c:pt idx="4066">
                  <c:v>-0.42244050018489365</c:v>
                </c:pt>
                <c:pt idx="4067">
                  <c:v>-0.31515264451503755</c:v>
                </c:pt>
                <c:pt idx="4068">
                  <c:v>-0.20821775967255235</c:v>
                </c:pt>
                <c:pt idx="4069">
                  <c:v>-9.3609646819531919E-2</c:v>
                </c:pt>
                <c:pt idx="4070">
                  <c:v>-4.3759100139141084E-4</c:v>
                </c:pt>
                <c:pt idx="4071">
                  <c:v>8.6414099782705311E-2</c:v>
                </c:pt>
                <c:pt idx="4072">
                  <c:v>0.14721710264682772</c:v>
                </c:pt>
                <c:pt idx="4073">
                  <c:v>0.21146778831258417</c:v>
                </c:pt>
                <c:pt idx="4074">
                  <c:v>0.30627772232517603</c:v>
                </c:pt>
                <c:pt idx="4075">
                  <c:v>0.39471088394522669</c:v>
                </c:pt>
                <c:pt idx="4076">
                  <c:v>0.462797068990767</c:v>
                </c:pt>
                <c:pt idx="4077">
                  <c:v>0.48896390721201899</c:v>
                </c:pt>
                <c:pt idx="4078">
                  <c:v>0.43334782317280773</c:v>
                </c:pt>
                <c:pt idx="4079">
                  <c:v>0.30784866817295553</c:v>
                </c:pt>
                <c:pt idx="4080">
                  <c:v>0.22036650136113167</c:v>
                </c:pt>
                <c:pt idx="4081">
                  <c:v>0.14986333318054676</c:v>
                </c:pt>
                <c:pt idx="4082">
                  <c:v>9.2574726194143295E-2</c:v>
                </c:pt>
                <c:pt idx="4083">
                  <c:v>5.0218299999833106E-2</c:v>
                </c:pt>
                <c:pt idx="4084">
                  <c:v>9.4634261727333073E-3</c:v>
                </c:pt>
                <c:pt idx="4085">
                  <c:v>5.491302944719792E-3</c:v>
                </c:pt>
                <c:pt idx="4086">
                  <c:v>3.2215709723532202E-2</c:v>
                </c:pt>
                <c:pt idx="4087">
                  <c:v>0.15065530199557545</c:v>
                </c:pt>
                <c:pt idx="4088">
                  <c:v>0.29297952767461538</c:v>
                </c:pt>
                <c:pt idx="4089">
                  <c:v>0.34937274321913719</c:v>
                </c:pt>
                <c:pt idx="4090">
                  <c:v>0.33974727608263494</c:v>
                </c:pt>
                <c:pt idx="4091">
                  <c:v>0.32061569809913637</c:v>
                </c:pt>
                <c:pt idx="4092">
                  <c:v>0.27922143124043941</c:v>
                </c:pt>
                <c:pt idx="4093">
                  <c:v>0.23818165183067322</c:v>
                </c:pt>
                <c:pt idx="4094">
                  <c:v>0.24849687114357949</c:v>
                </c:pt>
                <c:pt idx="4095">
                  <c:v>0.23856164775788785</c:v>
                </c:pt>
                <c:pt idx="4096">
                  <c:v>0.13431529439985754</c:v>
                </c:pt>
                <c:pt idx="4097">
                  <c:v>8.9546087756752976E-2</c:v>
                </c:pt>
                <c:pt idx="4098">
                  <c:v>4.8096893616020681E-2</c:v>
                </c:pt>
                <c:pt idx="4099">
                  <c:v>-6.1858388744294647E-2</c:v>
                </c:pt>
                <c:pt idx="4100">
                  <c:v>-0.13088802203536035</c:v>
                </c:pt>
                <c:pt idx="4101">
                  <c:v>-2.6658552512526513E-2</c:v>
                </c:pt>
                <c:pt idx="4102">
                  <c:v>3.8252338618040088E-2</c:v>
                </c:pt>
                <c:pt idx="4103">
                  <c:v>7.8761812113225457E-2</c:v>
                </c:pt>
                <c:pt idx="4104">
                  <c:v>0.26608500346541408</c:v>
                </c:pt>
                <c:pt idx="4105">
                  <c:v>0.45888963058590893</c:v>
                </c:pt>
                <c:pt idx="4106">
                  <c:v>0.58353940442204477</c:v>
                </c:pt>
                <c:pt idx="4107">
                  <c:v>0.51873054720461376</c:v>
                </c:pt>
                <c:pt idx="4108">
                  <c:v>0.30224645085632801</c:v>
                </c:pt>
                <c:pt idx="4109">
                  <c:v>-0.12451517824083567</c:v>
                </c:pt>
                <c:pt idx="4110">
                  <c:v>-0.62262153603136539</c:v>
                </c:pt>
                <c:pt idx="4111">
                  <c:v>-0.99931605219841013</c:v>
                </c:pt>
                <c:pt idx="4112">
                  <c:v>-1.2813284325599672</c:v>
                </c:pt>
                <c:pt idx="4113">
                  <c:v>-1.5970801243185997</c:v>
                </c:pt>
                <c:pt idx="4114">
                  <c:v>-1.8395154793560506</c:v>
                </c:pt>
                <c:pt idx="4115">
                  <c:v>-1.934825386852026</c:v>
                </c:pt>
                <c:pt idx="4116">
                  <c:v>-1.8983228275179864</c:v>
                </c:pt>
                <c:pt idx="4117">
                  <c:v>-1.6912488014996052</c:v>
                </c:pt>
                <c:pt idx="4118">
                  <c:v>-1.4607411816716196</c:v>
                </c:pt>
                <c:pt idx="4119">
                  <c:v>-1.3020204131305217</c:v>
                </c:pt>
                <c:pt idx="4120">
                  <c:v>-1.1412922223657371</c:v>
                </c:pt>
                <c:pt idx="4121">
                  <c:v>-0.99431653663516051</c:v>
                </c:pt>
                <c:pt idx="4122">
                  <c:v>-0.84426090314984326</c:v>
                </c:pt>
                <c:pt idx="4123">
                  <c:v>-0.69739814177155501</c:v>
                </c:pt>
                <c:pt idx="4124">
                  <c:v>-0.63172433517873294</c:v>
                </c:pt>
                <c:pt idx="4125">
                  <c:v>-0.64926181599497801</c:v>
                </c:pt>
                <c:pt idx="4126">
                  <c:v>-0.5816501690447331</c:v>
                </c:pt>
                <c:pt idx="4127">
                  <c:v>-0.47106609173119068</c:v>
                </c:pt>
                <c:pt idx="4128">
                  <c:v>-0.43389066405594351</c:v>
                </c:pt>
                <c:pt idx="4129">
                  <c:v>-0.35398681763559581</c:v>
                </c:pt>
                <c:pt idx="4130">
                  <c:v>-0.16724779967218639</c:v>
                </c:pt>
                <c:pt idx="4131">
                  <c:v>-0.32395233862102035</c:v>
                </c:pt>
                <c:pt idx="4132">
                  <c:v>-0.43546955846250057</c:v>
                </c:pt>
                <c:pt idx="4133">
                  <c:v>-0.27338960107415916</c:v>
                </c:pt>
                <c:pt idx="4134">
                  <c:v>-0.11086730182170869</c:v>
                </c:pt>
                <c:pt idx="4135">
                  <c:v>-5.4755118079483509E-2</c:v>
                </c:pt>
                <c:pt idx="4136">
                  <c:v>6.1100626140832906E-2</c:v>
                </c:pt>
                <c:pt idx="4137">
                  <c:v>0.2711871011182666</c:v>
                </c:pt>
                <c:pt idx="4138">
                  <c:v>0.40386776983737949</c:v>
                </c:pt>
                <c:pt idx="4139">
                  <c:v>0.43133455373346807</c:v>
                </c:pt>
                <c:pt idx="4140">
                  <c:v>0.43074007462710145</c:v>
                </c:pt>
                <c:pt idx="4141">
                  <c:v>0.40706338282674553</c:v>
                </c:pt>
                <c:pt idx="4142">
                  <c:v>0.39235577166080476</c:v>
                </c:pt>
                <c:pt idx="4143">
                  <c:v>0.35378834120929242</c:v>
                </c:pt>
                <c:pt idx="4144">
                  <c:v>0.32807780507951978</c:v>
                </c:pt>
                <c:pt idx="4145">
                  <c:v>0.30661410167813302</c:v>
                </c:pt>
                <c:pt idx="4146">
                  <c:v>0.25352971583604816</c:v>
                </c:pt>
                <c:pt idx="4147">
                  <c:v>0.1639171525463462</c:v>
                </c:pt>
                <c:pt idx="4148">
                  <c:v>9.2397299744188796E-2</c:v>
                </c:pt>
                <c:pt idx="4149">
                  <c:v>9.2979682423174392E-2</c:v>
                </c:pt>
                <c:pt idx="4150">
                  <c:v>0.11337268754839898</c:v>
                </c:pt>
                <c:pt idx="4151">
                  <c:v>0.11821235485374929</c:v>
                </c:pt>
                <c:pt idx="4152">
                  <c:v>0.1528770612180233</c:v>
                </c:pt>
                <c:pt idx="4153">
                  <c:v>0.18878769960254432</c:v>
                </c:pt>
                <c:pt idx="4154">
                  <c:v>0.18178481832146645</c:v>
                </c:pt>
                <c:pt idx="4155">
                  <c:v>0.17461565684527158</c:v>
                </c:pt>
                <c:pt idx="4156">
                  <c:v>0.22817966055125</c:v>
                </c:pt>
                <c:pt idx="4157">
                  <c:v>0.358554260507226</c:v>
                </c:pt>
                <c:pt idx="4158">
                  <c:v>0.53641629148274661</c:v>
                </c:pt>
                <c:pt idx="4159">
                  <c:v>0.73663719803094863</c:v>
                </c:pt>
                <c:pt idx="4160">
                  <c:v>0.87344691462814816</c:v>
                </c:pt>
                <c:pt idx="4161">
                  <c:v>0.96021747529506685</c:v>
                </c:pt>
                <c:pt idx="4162">
                  <c:v>0.94852881811559209</c:v>
                </c:pt>
                <c:pt idx="4163">
                  <c:v>0.81396501705050472</c:v>
                </c:pt>
                <c:pt idx="4164">
                  <c:v>0.68710294917225845</c:v>
                </c:pt>
                <c:pt idx="4165">
                  <c:v>0.66997309237718583</c:v>
                </c:pt>
                <c:pt idx="4166">
                  <c:v>0.67488957747817047</c:v>
                </c:pt>
                <c:pt idx="4167">
                  <c:v>0.64020608693361281</c:v>
                </c:pt>
                <c:pt idx="4168">
                  <c:v>0.54399183444678789</c:v>
                </c:pt>
                <c:pt idx="4169">
                  <c:v>0.46385665755718947</c:v>
                </c:pt>
                <c:pt idx="4170">
                  <c:v>0.4626091540977359</c:v>
                </c:pt>
                <c:pt idx="4171">
                  <c:v>0.51952529344707732</c:v>
                </c:pt>
                <c:pt idx="4172">
                  <c:v>0.59114224657416348</c:v>
                </c:pt>
                <c:pt idx="4173">
                  <c:v>0.58559338510036474</c:v>
                </c:pt>
                <c:pt idx="4174">
                  <c:v>0.526523533500731</c:v>
                </c:pt>
                <c:pt idx="4175">
                  <c:v>0.31777391474694017</c:v>
                </c:pt>
                <c:pt idx="4176">
                  <c:v>-9.6407283693552018E-2</c:v>
                </c:pt>
                <c:pt idx="4177">
                  <c:v>-0.57929611656814817</c:v>
                </c:pt>
                <c:pt idx="4178">
                  <c:v>-1.0430055704712868</c:v>
                </c:pt>
                <c:pt idx="4179">
                  <c:v>-1.4439126026630402</c:v>
                </c:pt>
                <c:pt idx="4180">
                  <c:v>-1.7639957655966283</c:v>
                </c:pt>
                <c:pt idx="4181">
                  <c:v>-1.902048819512129</c:v>
                </c:pt>
                <c:pt idx="4182">
                  <c:v>-1.8510494045913219</c:v>
                </c:pt>
                <c:pt idx="4183">
                  <c:v>-1.6511990287899971</c:v>
                </c:pt>
                <c:pt idx="4184">
                  <c:v>-1.4207454957067966</c:v>
                </c:pt>
                <c:pt idx="4185">
                  <c:v>-1.2141291604936124</c:v>
                </c:pt>
                <c:pt idx="4186">
                  <c:v>-0.94592117920517926</c:v>
                </c:pt>
                <c:pt idx="4187">
                  <c:v>-0.59960678558796643</c:v>
                </c:pt>
                <c:pt idx="4188">
                  <c:v>-0.32943212985992432</c:v>
                </c:pt>
                <c:pt idx="4189">
                  <c:v>-0.26280007425695662</c:v>
                </c:pt>
                <c:pt idx="4190">
                  <c:v>-0.29949824122712015</c:v>
                </c:pt>
                <c:pt idx="4191">
                  <c:v>-0.3488466765359044</c:v>
                </c:pt>
                <c:pt idx="4192">
                  <c:v>-0.48941428899765016</c:v>
                </c:pt>
                <c:pt idx="4193">
                  <c:v>-0.63618013277649887</c:v>
                </c:pt>
                <c:pt idx="4194">
                  <c:v>-0.74177470788359645</c:v>
                </c:pt>
                <c:pt idx="4195">
                  <c:v>-0.84087171077728273</c:v>
                </c:pt>
                <c:pt idx="4196">
                  <c:v>-1.0109014329314232</c:v>
                </c:pt>
                <c:pt idx="4197">
                  <c:v>-1.1628101952373981</c:v>
                </c:pt>
                <c:pt idx="4198">
                  <c:v>-1.2104610559344293</c:v>
                </c:pt>
                <c:pt idx="4199">
                  <c:v>-1.1782904794067146</c:v>
                </c:pt>
                <c:pt idx="4200">
                  <c:v>-1.1746237635612489</c:v>
                </c:pt>
                <c:pt idx="4201">
                  <c:v>-1.1094027507305146</c:v>
                </c:pt>
                <c:pt idx="4202">
                  <c:v>-0.97673198573291309</c:v>
                </c:pt>
                <c:pt idx="4203">
                  <c:v>-0.76849794521927839</c:v>
                </c:pt>
                <c:pt idx="4204">
                  <c:v>-0.58720436610281468</c:v>
                </c:pt>
                <c:pt idx="4205">
                  <c:v>-0.46367828093469143</c:v>
                </c:pt>
                <c:pt idx="4206">
                  <c:v>-0.37743758764117957</c:v>
                </c:pt>
                <c:pt idx="4207">
                  <c:v>-0.300351331718266</c:v>
                </c:pt>
                <c:pt idx="4208">
                  <c:v>-0.22221542749553919</c:v>
                </c:pt>
                <c:pt idx="4209">
                  <c:v>-0.27728583840653304</c:v>
                </c:pt>
                <c:pt idx="4210">
                  <c:v>-0.50117428220808513</c:v>
                </c:pt>
                <c:pt idx="4211">
                  <c:v>-0.84859449394047259</c:v>
                </c:pt>
                <c:pt idx="4212">
                  <c:v>-1.193708052188158</c:v>
                </c:pt>
                <c:pt idx="4213">
                  <c:v>-1.4758424931764604</c:v>
                </c:pt>
                <c:pt idx="4214">
                  <c:v>-1.7344883765280248</c:v>
                </c:pt>
                <c:pt idx="4215">
                  <c:v>-1.9139619366824627</c:v>
                </c:pt>
                <c:pt idx="4216">
                  <c:v>-2.0440798804163935</c:v>
                </c:pt>
                <c:pt idx="4217">
                  <c:v>-2.0348665688931944</c:v>
                </c:pt>
                <c:pt idx="4218">
                  <c:v>-2.0156938411295413</c:v>
                </c:pt>
                <c:pt idx="4219">
                  <c:v>-1.9182279190421105</c:v>
                </c:pt>
                <c:pt idx="4220">
                  <c:v>-1.6880138294398785</c:v>
                </c:pt>
                <c:pt idx="4221">
                  <c:v>-1.403800410926342</c:v>
                </c:pt>
                <c:pt idx="4222">
                  <c:v>-1.1289074541628361</c:v>
                </c:pt>
                <c:pt idx="4223">
                  <c:v>-0.91702920958399781</c:v>
                </c:pt>
                <c:pt idx="4224">
                  <c:v>-0.72297167032957077</c:v>
                </c:pt>
                <c:pt idx="4225">
                  <c:v>-0.52475942853838209</c:v>
                </c:pt>
                <c:pt idx="4226">
                  <c:v>-0.35185547098517422</c:v>
                </c:pt>
                <c:pt idx="4227">
                  <c:v>-0.21602640554308891</c:v>
                </c:pt>
                <c:pt idx="4228">
                  <c:v>-0.10202808419242501</c:v>
                </c:pt>
                <c:pt idx="4229">
                  <c:v>-4.6945485491305596E-2</c:v>
                </c:pt>
                <c:pt idx="4230">
                  <c:v>-8.4667755737900738E-2</c:v>
                </c:pt>
                <c:pt idx="4231">
                  <c:v>-0.24015643928200009</c:v>
                </c:pt>
                <c:pt idx="4232">
                  <c:v>-0.39806345812976363</c:v>
                </c:pt>
                <c:pt idx="4233">
                  <c:v>-0.61486659318208703</c:v>
                </c:pt>
                <c:pt idx="4234">
                  <c:v>-0.83115919321775444</c:v>
                </c:pt>
                <c:pt idx="4235">
                  <c:v>-0.91707196734845642</c:v>
                </c:pt>
                <c:pt idx="4236">
                  <c:v>-0.97186483651399613</c:v>
                </c:pt>
                <c:pt idx="4237">
                  <c:v>-0.89790486752986909</c:v>
                </c:pt>
                <c:pt idx="4238">
                  <c:v>-0.71634852916002278</c:v>
                </c:pt>
                <c:pt idx="4239">
                  <c:v>-0.52389389444142587</c:v>
                </c:pt>
                <c:pt idx="4240">
                  <c:v>-0.3255441334471107</c:v>
                </c:pt>
                <c:pt idx="4241">
                  <c:v>-0.17082556474953892</c:v>
                </c:pt>
                <c:pt idx="4242">
                  <c:v>-0.22787841930985453</c:v>
                </c:pt>
                <c:pt idx="4243">
                  <c:v>-0.36402959324419498</c:v>
                </c:pt>
                <c:pt idx="4244">
                  <c:v>-0.42550579335540534</c:v>
                </c:pt>
                <c:pt idx="4245">
                  <c:v>-0.33614882647991184</c:v>
                </c:pt>
                <c:pt idx="4246">
                  <c:v>-0.14600267250090837</c:v>
                </c:pt>
                <c:pt idx="4247">
                  <c:v>2.9389567673206332E-3</c:v>
                </c:pt>
                <c:pt idx="4248">
                  <c:v>0.10318607043474913</c:v>
                </c:pt>
                <c:pt idx="4249">
                  <c:v>0.13613938814029097</c:v>
                </c:pt>
                <c:pt idx="4250">
                  <c:v>0.12445182731375098</c:v>
                </c:pt>
                <c:pt idx="4251">
                  <c:v>1.9006776474416256E-2</c:v>
                </c:pt>
                <c:pt idx="4252">
                  <c:v>-0.14103900767862798</c:v>
                </c:pt>
                <c:pt idx="4253">
                  <c:v>-0.20542467266321182</c:v>
                </c:pt>
                <c:pt idx="4254">
                  <c:v>-0.20296299487352373</c:v>
                </c:pt>
                <c:pt idx="4255">
                  <c:v>-0.26342338744550947</c:v>
                </c:pt>
                <c:pt idx="4256">
                  <c:v>-0.41430578067898755</c:v>
                </c:pt>
                <c:pt idx="4257">
                  <c:v>-0.60238443229347471</c:v>
                </c:pt>
                <c:pt idx="4258">
                  <c:v>-0.71338457554578782</c:v>
                </c:pt>
                <c:pt idx="4259">
                  <c:v>-0.76247531309723859</c:v>
                </c:pt>
                <c:pt idx="4260">
                  <c:v>-0.73637765474617489</c:v>
                </c:pt>
                <c:pt idx="4261">
                  <c:v>-0.81267197839915761</c:v>
                </c:pt>
                <c:pt idx="4262">
                  <c:v>-0.98564942814409739</c:v>
                </c:pt>
                <c:pt idx="4263">
                  <c:v>-1.161382305175066</c:v>
                </c:pt>
                <c:pt idx="4264">
                  <c:v>-1.4743061372637749</c:v>
                </c:pt>
                <c:pt idx="4265">
                  <c:v>-1.6376644787192345</c:v>
                </c:pt>
                <c:pt idx="4266">
                  <c:v>-1.714831060767174</c:v>
                </c:pt>
                <c:pt idx="4267">
                  <c:v>-1.8442670729756356</c:v>
                </c:pt>
                <c:pt idx="4268">
                  <c:v>-1.9853747123479843</c:v>
                </c:pt>
                <c:pt idx="4269">
                  <c:v>-2.1046177120506764</c:v>
                </c:pt>
                <c:pt idx="4270">
                  <c:v>-2.2085929007828238</c:v>
                </c:pt>
                <c:pt idx="4271">
                  <c:v>-2.3031438396871091</c:v>
                </c:pt>
                <c:pt idx="4272">
                  <c:v>-2.373401497900486</c:v>
                </c:pt>
                <c:pt idx="4273">
                  <c:v>-2.3807286438345909</c:v>
                </c:pt>
                <c:pt idx="4274">
                  <c:v>-2.3495343330502512</c:v>
                </c:pt>
                <c:pt idx="4275">
                  <c:v>-2.3286808231472969</c:v>
                </c:pt>
                <c:pt idx="4276">
                  <c:v>-2.3354586231708527</c:v>
                </c:pt>
                <c:pt idx="4277">
                  <c:v>-2.3269659809768202</c:v>
                </c:pt>
                <c:pt idx="4278">
                  <c:v>-2.3707651345431806</c:v>
                </c:pt>
                <c:pt idx="4279">
                  <c:v>-2.4498146662116054</c:v>
                </c:pt>
                <c:pt idx="4280">
                  <c:v>-2.4589985954761509</c:v>
                </c:pt>
                <c:pt idx="4281">
                  <c:v>-2.3680735149979593</c:v>
                </c:pt>
                <c:pt idx="4282">
                  <c:v>-2.1528206960856915</c:v>
                </c:pt>
                <c:pt idx="4283">
                  <c:v>-1.9535182043910027</c:v>
                </c:pt>
                <c:pt idx="4284">
                  <c:v>-1.8579321621358396</c:v>
                </c:pt>
                <c:pt idx="4285">
                  <c:v>-1.7837596468627455</c:v>
                </c:pt>
                <c:pt idx="4286">
                  <c:v>-1.7151234215497972</c:v>
                </c:pt>
                <c:pt idx="4287">
                  <c:v>-1.5558220244944096</c:v>
                </c:pt>
                <c:pt idx="4288">
                  <c:v>-1.3213684111833572</c:v>
                </c:pt>
                <c:pt idx="4289">
                  <c:v>-1.1262255556136371</c:v>
                </c:pt>
                <c:pt idx="4290">
                  <c:v>-0.91670154623687272</c:v>
                </c:pt>
                <c:pt idx="4291">
                  <c:v>-0.7152629204839468</c:v>
                </c:pt>
                <c:pt idx="4292">
                  <c:v>-0.54559035357087848</c:v>
                </c:pt>
                <c:pt idx="4293">
                  <c:v>-0.27777197957038879</c:v>
                </c:pt>
                <c:pt idx="4294">
                  <c:v>-0.1067217995133251</c:v>
                </c:pt>
                <c:pt idx="4295">
                  <c:v>3.0245127242524178E-2</c:v>
                </c:pt>
                <c:pt idx="4296">
                  <c:v>0.12627199245616794</c:v>
                </c:pt>
                <c:pt idx="4297">
                  <c:v>8.5409255772829054E-2</c:v>
                </c:pt>
                <c:pt idx="4298">
                  <c:v>-2.0018312805332245E-2</c:v>
                </c:pt>
                <c:pt idx="4299">
                  <c:v>-0.1164377249032259</c:v>
                </c:pt>
                <c:pt idx="4300">
                  <c:v>-0.21606972975656391</c:v>
                </c:pt>
                <c:pt idx="4301">
                  <c:v>-0.24753266528248788</c:v>
                </c:pt>
                <c:pt idx="4302">
                  <c:v>-0.18391746232286096</c:v>
                </c:pt>
                <c:pt idx="4303">
                  <c:v>-7.3677712921053171E-2</c:v>
                </c:pt>
                <c:pt idx="4304">
                  <c:v>4.4148314567282798E-2</c:v>
                </c:pt>
                <c:pt idx="4305">
                  <c:v>7.3759112558327622E-2</c:v>
                </c:pt>
                <c:pt idx="4306">
                  <c:v>8.5184713555499919E-2</c:v>
                </c:pt>
                <c:pt idx="4307">
                  <c:v>7.8356600068509585E-2</c:v>
                </c:pt>
                <c:pt idx="4308">
                  <c:v>4.5687347408384087E-2</c:v>
                </c:pt>
                <c:pt idx="4309">
                  <c:v>-0.10190207669511438</c:v>
                </c:pt>
                <c:pt idx="4310">
                  <c:v>-0.2712867230549455</c:v>
                </c:pt>
                <c:pt idx="4311">
                  <c:v>-0.37814868215471509</c:v>
                </c:pt>
                <c:pt idx="4312">
                  <c:v>-0.47550379950553179</c:v>
                </c:pt>
                <c:pt idx="4313">
                  <c:v>-0.54331249762326483</c:v>
                </c:pt>
                <c:pt idx="4314">
                  <c:v>-0.57404878869652753</c:v>
                </c:pt>
                <c:pt idx="4315">
                  <c:v>-0.49572014562785627</c:v>
                </c:pt>
                <c:pt idx="4316">
                  <c:v>-0.28932819731533527</c:v>
                </c:pt>
                <c:pt idx="4317">
                  <c:v>-1.7029979042708875E-2</c:v>
                </c:pt>
                <c:pt idx="4318">
                  <c:v>0.21398945488035681</c:v>
                </c:pt>
                <c:pt idx="4319">
                  <c:v>0.28955020878463983</c:v>
                </c:pt>
                <c:pt idx="4320">
                  <c:v>0.35155894406139854</c:v>
                </c:pt>
                <c:pt idx="4321">
                  <c:v>0.43443255476653581</c:v>
                </c:pt>
                <c:pt idx="4322">
                  <c:v>0.55856294967234132</c:v>
                </c:pt>
                <c:pt idx="4323">
                  <c:v>0.70336274027824408</c:v>
                </c:pt>
                <c:pt idx="4324">
                  <c:v>0.87426800988614561</c:v>
                </c:pt>
                <c:pt idx="4325">
                  <c:v>1.0324873065948488</c:v>
                </c:pt>
                <c:pt idx="4326">
                  <c:v>1.1839135274291039</c:v>
                </c:pt>
                <c:pt idx="4327">
                  <c:v>1.3211706291139127</c:v>
                </c:pt>
                <c:pt idx="4328">
                  <c:v>1.3795657485723496</c:v>
                </c:pt>
                <c:pt idx="4329">
                  <c:v>1.3721982568502427</c:v>
                </c:pt>
                <c:pt idx="4330">
                  <c:v>1.3226296555995942</c:v>
                </c:pt>
                <c:pt idx="4331">
                  <c:v>1.236900410950184</c:v>
                </c:pt>
                <c:pt idx="4332">
                  <c:v>1.1257853333652019</c:v>
                </c:pt>
                <c:pt idx="4333">
                  <c:v>1.0589013724029064</c:v>
                </c:pt>
                <c:pt idx="4334">
                  <c:v>1.1117360821366311</c:v>
                </c:pt>
                <c:pt idx="4335">
                  <c:v>1.214475388750434</c:v>
                </c:pt>
                <c:pt idx="4336">
                  <c:v>1.3482144400477409</c:v>
                </c:pt>
                <c:pt idx="4337">
                  <c:v>1.4379382100701332</c:v>
                </c:pt>
                <c:pt idx="4338">
                  <c:v>1.5151954239606857</c:v>
                </c:pt>
                <c:pt idx="4339">
                  <c:v>1.6239135816693306</c:v>
                </c:pt>
                <c:pt idx="4340">
                  <c:v>1.7337558665871622</c:v>
                </c:pt>
                <c:pt idx="4341">
                  <c:v>1.8092457595467568</c:v>
                </c:pt>
                <c:pt idx="4342">
                  <c:v>1.8226738902926445</c:v>
                </c:pt>
                <c:pt idx="4343">
                  <c:v>1.818838116824627</c:v>
                </c:pt>
                <c:pt idx="4344">
                  <c:v>1.8136000348627568</c:v>
                </c:pt>
                <c:pt idx="4345">
                  <c:v>1.7467220672965051</c:v>
                </c:pt>
                <c:pt idx="4346">
                  <c:v>1.6251309719681741</c:v>
                </c:pt>
                <c:pt idx="4347">
                  <c:v>1.4768933840095997</c:v>
                </c:pt>
                <c:pt idx="4348">
                  <c:v>1.3417575059831144</c:v>
                </c:pt>
                <c:pt idx="4349">
                  <c:v>1.198512124568224</c:v>
                </c:pt>
                <c:pt idx="4350">
                  <c:v>1.0712207248806953</c:v>
                </c:pt>
                <c:pt idx="4351">
                  <c:v>0.95696393832564364</c:v>
                </c:pt>
                <c:pt idx="4352">
                  <c:v>0.8146361312270165</c:v>
                </c:pt>
                <c:pt idx="4353">
                  <c:v>0.63381712675094604</c:v>
                </c:pt>
                <c:pt idx="4354">
                  <c:v>0.49169499546289447</c:v>
                </c:pt>
                <c:pt idx="4355">
                  <c:v>0.4402769929915667</c:v>
                </c:pt>
                <c:pt idx="4356">
                  <c:v>0.47332647912204268</c:v>
                </c:pt>
                <c:pt idx="4357">
                  <c:v>0.55468785367906093</c:v>
                </c:pt>
                <c:pt idx="4358">
                  <c:v>0.611685196235776</c:v>
                </c:pt>
                <c:pt idx="4359">
                  <c:v>0.63891736060380944</c:v>
                </c:pt>
                <c:pt idx="4360">
                  <c:v>0.62727328844368457</c:v>
                </c:pt>
                <c:pt idx="4361">
                  <c:v>0.52733509048819549</c:v>
                </c:pt>
                <c:pt idx="4362">
                  <c:v>0.34106516540050508</c:v>
                </c:pt>
                <c:pt idx="4363">
                  <c:v>0.15715181440114975</c:v>
                </c:pt>
                <c:pt idx="4364">
                  <c:v>-1.5270953848958017E-2</c:v>
                </c:pt>
                <c:pt idx="4365">
                  <c:v>-0.15479129344224932</c:v>
                </c:pt>
                <c:pt idx="4366">
                  <c:v>-0.28216206908226016</c:v>
                </c:pt>
                <c:pt idx="4367">
                  <c:v>-0.33469871699810028</c:v>
                </c:pt>
                <c:pt idx="4368">
                  <c:v>-0.2620058396458626</c:v>
                </c:pt>
                <c:pt idx="4369">
                  <c:v>-9.8040995746850976E-2</c:v>
                </c:pt>
                <c:pt idx="4370">
                  <c:v>0.10015600673854351</c:v>
                </c:pt>
                <c:pt idx="4371">
                  <c:v>0.2200817419588566</c:v>
                </c:pt>
                <c:pt idx="4372">
                  <c:v>0.30660043381154539</c:v>
                </c:pt>
                <c:pt idx="4373">
                  <c:v>0.39971193440258507</c:v>
                </c:pt>
                <c:pt idx="4374">
                  <c:v>0.45046013832092285</c:v>
                </c:pt>
                <c:pt idx="4375">
                  <c:v>0.44690400794148449</c:v>
                </c:pt>
                <c:pt idx="4376">
                  <c:v>0.32790103644132618</c:v>
                </c:pt>
                <c:pt idx="4377">
                  <c:v>3.6563626192510128E-2</c:v>
                </c:pt>
                <c:pt idx="4378">
                  <c:v>-0.26970654956996443</c:v>
                </c:pt>
                <c:pt idx="4379">
                  <c:v>-0.57761836767196661</c:v>
                </c:pt>
                <c:pt idx="4380">
                  <c:v>-0.90857472047209742</c:v>
                </c:pt>
                <c:pt idx="4381">
                  <c:v>-1.158206024542451</c:v>
                </c:pt>
                <c:pt idx="4382">
                  <c:v>-1.2220137653499843</c:v>
                </c:pt>
                <c:pt idx="4383">
                  <c:v>-1.0774254246801138</c:v>
                </c:pt>
                <c:pt idx="4384">
                  <c:v>-0.8631763534247876</c:v>
                </c:pt>
                <c:pt idx="4385">
                  <c:v>-0.68845241345465191</c:v>
                </c:pt>
                <c:pt idx="4386">
                  <c:v>-0.52409076288342482</c:v>
                </c:pt>
                <c:pt idx="4387">
                  <c:v>-0.35654910407960416</c:v>
                </c:pt>
                <c:pt idx="4388">
                  <c:v>-0.19613468952476978</c:v>
                </c:pt>
                <c:pt idx="4389">
                  <c:v>-2.2947544008493425E-2</c:v>
                </c:pt>
                <c:pt idx="4390">
                  <c:v>0.15822711735963821</c:v>
                </c:pt>
                <c:pt idx="4391">
                  <c:v>0.28651517495512963</c:v>
                </c:pt>
                <c:pt idx="4392">
                  <c:v>0.32305018633604049</c:v>
                </c:pt>
                <c:pt idx="4393">
                  <c:v>0.31489112779498102</c:v>
                </c:pt>
                <c:pt idx="4394">
                  <c:v>0.30563951700925829</c:v>
                </c:pt>
                <c:pt idx="4395">
                  <c:v>0.28029973089694976</c:v>
                </c:pt>
                <c:pt idx="4396">
                  <c:v>0.28019784316420554</c:v>
                </c:pt>
                <c:pt idx="4397">
                  <c:v>0.33639448262751104</c:v>
                </c:pt>
                <c:pt idx="4398">
                  <c:v>0.49158060930669312</c:v>
                </c:pt>
                <c:pt idx="4399">
                  <c:v>0.66281324990093715</c:v>
                </c:pt>
                <c:pt idx="4400">
                  <c:v>0.88646610572934159</c:v>
                </c:pt>
                <c:pt idx="4401">
                  <c:v>1.0631006965041161</c:v>
                </c:pt>
                <c:pt idx="4402">
                  <c:v>1.1906096126139165</c:v>
                </c:pt>
                <c:pt idx="4403">
                  <c:v>1.2496170817315579</c:v>
                </c:pt>
                <c:pt idx="4404">
                  <c:v>1.2485887026786804</c:v>
                </c:pt>
                <c:pt idx="4405">
                  <c:v>1.230324193686247</c:v>
                </c:pt>
                <c:pt idx="4406">
                  <c:v>1.1062424768507482</c:v>
                </c:pt>
                <c:pt idx="4407">
                  <c:v>0.88274932309985166</c:v>
                </c:pt>
                <c:pt idx="4408">
                  <c:v>0.69300417847931384</c:v>
                </c:pt>
                <c:pt idx="4409">
                  <c:v>0.54632911272346973</c:v>
                </c:pt>
                <c:pt idx="4410">
                  <c:v>0.41824899673461918</c:v>
                </c:pt>
                <c:pt idx="4411">
                  <c:v>0.20701007209718228</c:v>
                </c:pt>
                <c:pt idx="4412">
                  <c:v>5.2582000382244587E-2</c:v>
                </c:pt>
                <c:pt idx="4413">
                  <c:v>4.7690439037978649E-2</c:v>
                </c:pt>
                <c:pt idx="4414">
                  <c:v>0.13807735640555621</c:v>
                </c:pt>
                <c:pt idx="4415">
                  <c:v>0.27038038635626438</c:v>
                </c:pt>
                <c:pt idx="4416">
                  <c:v>0.42675735332071785</c:v>
                </c:pt>
                <c:pt idx="4417">
                  <c:v>0.53534862644970416</c:v>
                </c:pt>
                <c:pt idx="4418">
                  <c:v>0.57628564104437829</c:v>
                </c:pt>
                <c:pt idx="4419">
                  <c:v>0.56105470407754188</c:v>
                </c:pt>
                <c:pt idx="4420">
                  <c:v>0.36905264385044578</c:v>
                </c:pt>
                <c:pt idx="4421">
                  <c:v>-1.4551490508019925E-2</c:v>
                </c:pt>
                <c:pt idx="4422">
                  <c:v>-0.53492177970707422</c:v>
                </c:pt>
                <c:pt idx="4423">
                  <c:v>-1.154952414482832</c:v>
                </c:pt>
                <c:pt idx="4424">
                  <c:v>-1.6918618820607663</c:v>
                </c:pt>
                <c:pt idx="4425">
                  <c:v>-2.0872801329195498</c:v>
                </c:pt>
                <c:pt idx="4426">
                  <c:v>-2.3364468026161194</c:v>
                </c:pt>
                <c:pt idx="4427">
                  <c:v>-2.3975695019960406</c:v>
                </c:pt>
                <c:pt idx="4428">
                  <c:v>-2.2911411139369013</c:v>
                </c:pt>
                <c:pt idx="4429">
                  <c:v>-2.0351498664915564</c:v>
                </c:pt>
                <c:pt idx="4430">
                  <c:v>-1.6409678632020952</c:v>
                </c:pt>
                <c:pt idx="4431">
                  <c:v>-1.2540200351178648</c:v>
                </c:pt>
                <c:pt idx="4432">
                  <c:v>-1.022364168316126</c:v>
                </c:pt>
                <c:pt idx="4433">
                  <c:v>-0.87131136529147635</c:v>
                </c:pt>
                <c:pt idx="4434">
                  <c:v>-0.73625201269984253</c:v>
                </c:pt>
                <c:pt idx="4435">
                  <c:v>-0.68052256576716907</c:v>
                </c:pt>
                <c:pt idx="4436">
                  <c:v>-0.62518480919301511</c:v>
                </c:pt>
                <c:pt idx="4437">
                  <c:v>-0.53659598372876649</c:v>
                </c:pt>
                <c:pt idx="4438">
                  <c:v>-0.41045257519930606</c:v>
                </c:pt>
                <c:pt idx="4439">
                  <c:v>-0.21875144558027387</c:v>
                </c:pt>
                <c:pt idx="4440">
                  <c:v>-0.10599549310281874</c:v>
                </c:pt>
                <c:pt idx="4441">
                  <c:v>1.6317313089966774E-2</c:v>
                </c:pt>
                <c:pt idx="4442">
                  <c:v>0.11625309906899929</c:v>
                </c:pt>
                <c:pt idx="4443">
                  <c:v>0.14091663641855121</c:v>
                </c:pt>
                <c:pt idx="4444">
                  <c:v>0.14182158440351486</c:v>
                </c:pt>
                <c:pt idx="4445">
                  <c:v>0.17313461193814875</c:v>
                </c:pt>
                <c:pt idx="4446">
                  <c:v>0.21772434560582044</c:v>
                </c:pt>
                <c:pt idx="4447">
                  <c:v>0.20760542828589679</c:v>
                </c:pt>
                <c:pt idx="4448">
                  <c:v>0.21162418305873873</c:v>
                </c:pt>
                <c:pt idx="4449">
                  <c:v>0.29270704742521048</c:v>
                </c:pt>
                <c:pt idx="4450">
                  <c:v>0.39487749304622416</c:v>
                </c:pt>
                <c:pt idx="4451">
                  <c:v>0.48303497672080997</c:v>
                </c:pt>
                <c:pt idx="4452">
                  <c:v>0.56835429500788448</c:v>
                </c:pt>
                <c:pt idx="4453">
                  <c:v>0.64824337720870973</c:v>
                </c:pt>
                <c:pt idx="4454">
                  <c:v>0.71602203525602826</c:v>
                </c:pt>
                <c:pt idx="4455">
                  <c:v>0.73024297535419469</c:v>
                </c:pt>
                <c:pt idx="4456">
                  <c:v>0.71790856629610067</c:v>
                </c:pt>
                <c:pt idx="4457">
                  <c:v>0.73989124663174155</c:v>
                </c:pt>
                <c:pt idx="4458">
                  <c:v>0.77614888072013855</c:v>
                </c:pt>
                <c:pt idx="4459">
                  <c:v>0.72864588148891929</c:v>
                </c:pt>
                <c:pt idx="4460">
                  <c:v>0.61582012787461282</c:v>
                </c:pt>
                <c:pt idx="4461">
                  <c:v>0.5109937307238579</c:v>
                </c:pt>
                <c:pt idx="4462">
                  <c:v>0.43386146452277902</c:v>
                </c:pt>
                <c:pt idx="4463">
                  <c:v>0.41907944753766063</c:v>
                </c:pt>
                <c:pt idx="4464">
                  <c:v>0.45997428908944132</c:v>
                </c:pt>
                <c:pt idx="4465">
                  <c:v>0.49661637760698796</c:v>
                </c:pt>
                <c:pt idx="4466">
                  <c:v>0.55412378009408714</c:v>
                </c:pt>
                <c:pt idx="4467">
                  <c:v>0.59003142178058632</c:v>
                </c:pt>
                <c:pt idx="4468">
                  <c:v>0.51712713103741414</c:v>
                </c:pt>
                <c:pt idx="4469">
                  <c:v>0.45815236978232865</c:v>
                </c:pt>
                <c:pt idx="4470">
                  <c:v>0.40792442187666894</c:v>
                </c:pt>
                <c:pt idx="4471">
                  <c:v>0.37945096671581269</c:v>
                </c:pt>
                <c:pt idx="4472">
                  <c:v>0.50493612494319684</c:v>
                </c:pt>
                <c:pt idx="4473">
                  <c:v>0.6389996601641178</c:v>
                </c:pt>
                <c:pt idx="4474">
                  <c:v>0.67237783290445807</c:v>
                </c:pt>
                <c:pt idx="4475">
                  <c:v>0.72315578453242779</c:v>
                </c:pt>
                <c:pt idx="4476">
                  <c:v>0.46291324585676197</c:v>
                </c:pt>
                <c:pt idx="4477">
                  <c:v>-0.32890083722770214</c:v>
                </c:pt>
                <c:pt idx="4478">
                  <c:v>-1.3000746059417725</c:v>
                </c:pt>
                <c:pt idx="4479">
                  <c:v>-2.0479853819310665</c:v>
                </c:pt>
                <c:pt idx="4480">
                  <c:v>-2.6042747148871421</c:v>
                </c:pt>
                <c:pt idx="4481">
                  <c:v>-2.9676402837038043</c:v>
                </c:pt>
                <c:pt idx="4482">
                  <c:v>-3.0620003110170364</c:v>
                </c:pt>
                <c:pt idx="4483">
                  <c:v>-2.877779104113579</c:v>
                </c:pt>
                <c:pt idx="4484">
                  <c:v>-2.4737414726614952</c:v>
                </c:pt>
                <c:pt idx="4485">
                  <c:v>-1.9251032213866712</c:v>
                </c:pt>
                <c:pt idx="4486">
                  <c:v>-1.3034415788948537</c:v>
                </c:pt>
                <c:pt idx="4487">
                  <c:v>-0.69458453468978409</c:v>
                </c:pt>
                <c:pt idx="4488">
                  <c:v>-0.30036693647503854</c:v>
                </c:pt>
                <c:pt idx="4489">
                  <c:v>-0.29551181059330706</c:v>
                </c:pt>
                <c:pt idx="4490">
                  <c:v>-0.57146695062518127</c:v>
                </c:pt>
                <c:pt idx="4491">
                  <c:v>-0.84182904615998277</c:v>
                </c:pt>
                <c:pt idx="4492">
                  <c:v>-1.0692075285315514</c:v>
                </c:pt>
                <c:pt idx="4493">
                  <c:v>-1.2943611453473569</c:v>
                </c:pt>
                <c:pt idx="4494">
                  <c:v>-1.4523559820652008</c:v>
                </c:pt>
                <c:pt idx="4495">
                  <c:v>-1.5444100137054921</c:v>
                </c:pt>
                <c:pt idx="4496">
                  <c:v>-1.4863470160961152</c:v>
                </c:pt>
                <c:pt idx="4497">
                  <c:v>-1.3187640613317491</c:v>
                </c:pt>
                <c:pt idx="4498">
                  <c:v>-1.1580808941274883</c:v>
                </c:pt>
                <c:pt idx="4499">
                  <c:v>-1.0716442094743253</c:v>
                </c:pt>
                <c:pt idx="4500">
                  <c:v>-0.99434876941144468</c:v>
                </c:pt>
                <c:pt idx="4501">
                  <c:v>-0.88772625379264358</c:v>
                </c:pt>
                <c:pt idx="4502">
                  <c:v>-0.75445790335536012</c:v>
                </c:pt>
                <c:pt idx="4503">
                  <c:v>-0.62570996224880226</c:v>
                </c:pt>
                <c:pt idx="4504">
                  <c:v>-0.48085243038833142</c:v>
                </c:pt>
                <c:pt idx="4505">
                  <c:v>-0.34326539956033231</c:v>
                </c:pt>
                <c:pt idx="4506">
                  <c:v>-0.25132600989192727</c:v>
                </c:pt>
                <c:pt idx="4507">
                  <c:v>-0.17843485711142421</c:v>
                </c:pt>
                <c:pt idx="4508">
                  <c:v>-0.13053132360801101</c:v>
                </c:pt>
                <c:pt idx="4509">
                  <c:v>-9.9001364372670653E-2</c:v>
                </c:pt>
                <c:pt idx="4510">
                  <c:v>-0.13025739982724191</c:v>
                </c:pt>
                <c:pt idx="4511">
                  <c:v>-0.1824337678961456</c:v>
                </c:pt>
                <c:pt idx="4512">
                  <c:v>-0.26883610015735032</c:v>
                </c:pt>
                <c:pt idx="4513">
                  <c:v>-0.4445181977748871</c:v>
                </c:pt>
                <c:pt idx="4514">
                  <c:v>-0.61899282708764081</c:v>
                </c:pt>
                <c:pt idx="4515">
                  <c:v>-0.60176791649311789</c:v>
                </c:pt>
                <c:pt idx="4516">
                  <c:v>-0.46924680367112165</c:v>
                </c:pt>
                <c:pt idx="4517">
                  <c:v>-0.36024743143469096</c:v>
                </c:pt>
                <c:pt idx="4518">
                  <c:v>-0.3322914914041758</c:v>
                </c:pt>
                <c:pt idx="4519">
                  <c:v>-0.33235420279204847</c:v>
                </c:pt>
                <c:pt idx="4520">
                  <c:v>-0.3772891414538026</c:v>
                </c:pt>
                <c:pt idx="4521">
                  <c:v>-0.52177691001445059</c:v>
                </c:pt>
                <c:pt idx="4522">
                  <c:v>-0.68251566231250771</c:v>
                </c:pt>
                <c:pt idx="4523">
                  <c:v>-0.89068421401083475</c:v>
                </c:pt>
                <c:pt idx="4524">
                  <c:v>-1.0558607471734285</c:v>
                </c:pt>
                <c:pt idx="4525">
                  <c:v>-1.2349258062243462</c:v>
                </c:pt>
                <c:pt idx="4526">
                  <c:v>-1.5327120740711691</c:v>
                </c:pt>
                <c:pt idx="4527">
                  <c:v>-1.676185789257288</c:v>
                </c:pt>
                <c:pt idx="4528">
                  <c:v>-1.7729446367919446</c:v>
                </c:pt>
                <c:pt idx="4529">
                  <c:v>-1.877626315355301</c:v>
                </c:pt>
                <c:pt idx="4530">
                  <c:v>-1.8885649940371514</c:v>
                </c:pt>
                <c:pt idx="4531">
                  <c:v>-1.8282841475307943</c:v>
                </c:pt>
                <c:pt idx="4532">
                  <c:v>-1.779690861850977</c:v>
                </c:pt>
                <c:pt idx="4533">
                  <c:v>-1.7058215247094632</c:v>
                </c:pt>
                <c:pt idx="4534">
                  <c:v>-1.5052123264968396</c:v>
                </c:pt>
                <c:pt idx="4535">
                  <c:v>-1.1574496871978046</c:v>
                </c:pt>
                <c:pt idx="4536">
                  <c:v>-0.72885367691516878</c:v>
                </c:pt>
                <c:pt idx="4537">
                  <c:v>-0.38059866551309823</c:v>
                </c:pt>
                <c:pt idx="4538">
                  <c:v>-0.28773503204807643</c:v>
                </c:pt>
                <c:pt idx="4539">
                  <c:v>-0.44874975465238098</c:v>
                </c:pt>
                <c:pt idx="4540">
                  <c:v>-0.72131522722542285</c:v>
                </c:pt>
                <c:pt idx="4541">
                  <c:v>-1.1000632124394178</c:v>
                </c:pt>
                <c:pt idx="4542">
                  <c:v>-1.4633809071779251</c:v>
                </c:pt>
                <c:pt idx="4543">
                  <c:v>-1.7514530494809151</c:v>
                </c:pt>
                <c:pt idx="4544">
                  <c:v>-1.9380793623626233</c:v>
                </c:pt>
                <c:pt idx="4545">
                  <c:v>-2.0142080636322501</c:v>
                </c:pt>
                <c:pt idx="4546">
                  <c:v>-1.9104430823028089</c:v>
                </c:pt>
                <c:pt idx="4547">
                  <c:v>-1.7613987247645855</c:v>
                </c:pt>
                <c:pt idx="4548">
                  <c:v>-1.5623570188879967</c:v>
                </c:pt>
                <c:pt idx="4549">
                  <c:v>-1.3225551036000252</c:v>
                </c:pt>
                <c:pt idx="4550">
                  <c:v>-1.1516265182197094</c:v>
                </c:pt>
                <c:pt idx="4551">
                  <c:v>-1.0814018967747689</c:v>
                </c:pt>
                <c:pt idx="4552">
                  <c:v>-1.0619868019223213</c:v>
                </c:pt>
                <c:pt idx="4553">
                  <c:v>-1.1376705300807954</c:v>
                </c:pt>
                <c:pt idx="4554">
                  <c:v>-1.2234730111062528</c:v>
                </c:pt>
                <c:pt idx="4555">
                  <c:v>-1.3302678734064104</c:v>
                </c:pt>
                <c:pt idx="4556">
                  <c:v>-1.3887306743860246</c:v>
                </c:pt>
                <c:pt idx="4557">
                  <c:v>-1.2773879939317705</c:v>
                </c:pt>
                <c:pt idx="4558">
                  <c:v>-1.053726440370083</c:v>
                </c:pt>
                <c:pt idx="4559">
                  <c:v>-0.82588135018944742</c:v>
                </c:pt>
                <c:pt idx="4560">
                  <c:v>-0.70153797045350075</c:v>
                </c:pt>
                <c:pt idx="4561">
                  <c:v>-0.62346331581473358</c:v>
                </c:pt>
                <c:pt idx="4562">
                  <c:v>-0.46731751486659051</c:v>
                </c:pt>
                <c:pt idx="4563">
                  <c:v>-0.33310688562691215</c:v>
                </c:pt>
                <c:pt idx="4564">
                  <c:v>-0.3111608234792948</c:v>
                </c:pt>
                <c:pt idx="4565">
                  <c:v>-0.39760255135595801</c:v>
                </c:pt>
                <c:pt idx="4566">
                  <c:v>-0.49579659797251224</c:v>
                </c:pt>
                <c:pt idx="4567">
                  <c:v>-0.55296760283410551</c:v>
                </c:pt>
                <c:pt idx="4568">
                  <c:v>-0.62231389939785009</c:v>
                </c:pt>
                <c:pt idx="4569">
                  <c:v>-0.71617369741201409</c:v>
                </c:pt>
                <c:pt idx="4570">
                  <c:v>-0.81137309253215795</c:v>
                </c:pt>
                <c:pt idx="4571">
                  <c:v>-0.88099954381585122</c:v>
                </c:pt>
                <c:pt idx="4572">
                  <c:v>-0.95259058646857742</c:v>
                </c:pt>
                <c:pt idx="4573">
                  <c:v>-1.0024201197177172</c:v>
                </c:pt>
                <c:pt idx="4574">
                  <c:v>-1.0206792931258679</c:v>
                </c:pt>
                <c:pt idx="4575">
                  <c:v>-1.0150300788134337</c:v>
                </c:pt>
                <c:pt idx="4576">
                  <c:v>-1.0418710644543172</c:v>
                </c:pt>
                <c:pt idx="4577">
                  <c:v>-1.0845993004739285</c:v>
                </c:pt>
                <c:pt idx="4578">
                  <c:v>-1.1260819333791734</c:v>
                </c:pt>
                <c:pt idx="4579">
                  <c:v>-1.1616513501852752</c:v>
                </c:pt>
                <c:pt idx="4580">
                  <c:v>-1.1459110110998154</c:v>
                </c:pt>
                <c:pt idx="4581">
                  <c:v>-1.0455472820252181</c:v>
                </c:pt>
                <c:pt idx="4582">
                  <c:v>-1.1037341675162315</c:v>
                </c:pt>
                <c:pt idx="4583">
                  <c:v>-1.1751105442643166</c:v>
                </c:pt>
                <c:pt idx="4584">
                  <c:v>-1.210648605376482</c:v>
                </c:pt>
                <c:pt idx="4585">
                  <c:v>-1.2878290745615959</c:v>
                </c:pt>
                <c:pt idx="4586">
                  <c:v>-1.3363573099672794</c:v>
                </c:pt>
                <c:pt idx="4587">
                  <c:v>-1.3194603185355664</c:v>
                </c:pt>
                <c:pt idx="4588">
                  <c:v>-1.2232466507703066</c:v>
                </c:pt>
                <c:pt idx="4589">
                  <c:v>-1.0842883747816086</c:v>
                </c:pt>
                <c:pt idx="4590">
                  <c:v>-0.92389990724623205</c:v>
                </c:pt>
                <c:pt idx="4591">
                  <c:v>-0.73956073276698597</c:v>
                </c:pt>
                <c:pt idx="4592">
                  <c:v>-0.56494240812957286</c:v>
                </c:pt>
                <c:pt idx="4593">
                  <c:v>-0.4767126747965813</c:v>
                </c:pt>
                <c:pt idx="4594">
                  <c:v>-0.52974428951740271</c:v>
                </c:pt>
                <c:pt idx="4595">
                  <c:v>-0.65206270538270472</c:v>
                </c:pt>
                <c:pt idx="4596">
                  <c:v>-0.74959813624620442</c:v>
                </c:pt>
                <c:pt idx="4597">
                  <c:v>-0.77781526409089574</c:v>
                </c:pt>
                <c:pt idx="4598">
                  <c:v>-0.75984384678304195</c:v>
                </c:pt>
                <c:pt idx="4599">
                  <c:v>-0.74981784537434581</c:v>
                </c:pt>
                <c:pt idx="4600">
                  <c:v>-0.74579583808779726</c:v>
                </c:pt>
                <c:pt idx="4601">
                  <c:v>-0.51597497373819357</c:v>
                </c:pt>
                <c:pt idx="4602">
                  <c:v>-0.22023493900895119</c:v>
                </c:pt>
                <c:pt idx="4603">
                  <c:v>-2.6470052897930148E-2</c:v>
                </c:pt>
                <c:pt idx="4604">
                  <c:v>0.13167476490139962</c:v>
                </c:pt>
                <c:pt idx="4605">
                  <c:v>0.21928520500659943</c:v>
                </c:pt>
                <c:pt idx="4606">
                  <c:v>0.18344206541776659</c:v>
                </c:pt>
                <c:pt idx="4607">
                  <c:v>0.11877580717206002</c:v>
                </c:pt>
                <c:pt idx="4608">
                  <c:v>1.837107449769974E-2</c:v>
                </c:pt>
                <c:pt idx="4609">
                  <c:v>-0.17366318196058275</c:v>
                </c:pt>
                <c:pt idx="4610">
                  <c:v>-0.40964072585105898</c:v>
                </c:pt>
                <c:pt idx="4611">
                  <c:v>-0.48083496183156971</c:v>
                </c:pt>
                <c:pt idx="4612">
                  <c:v>-0.59754085466265683</c:v>
                </c:pt>
                <c:pt idx="4613">
                  <c:v>-0.6624917261302472</c:v>
                </c:pt>
                <c:pt idx="4614">
                  <c:v>-0.57851840034127233</c:v>
                </c:pt>
                <c:pt idx="4615">
                  <c:v>-0.40473125740885735</c:v>
                </c:pt>
                <c:pt idx="4616">
                  <c:v>-0.2494961602985859</c:v>
                </c:pt>
                <c:pt idx="4617">
                  <c:v>-0.22958639100193978</c:v>
                </c:pt>
                <c:pt idx="4618">
                  <c:v>-0.19800645634531977</c:v>
                </c:pt>
                <c:pt idx="4619">
                  <c:v>-0.16977960750460624</c:v>
                </c:pt>
                <c:pt idx="4620">
                  <c:v>-0.19798789143562318</c:v>
                </c:pt>
                <c:pt idx="4621">
                  <c:v>-0.30120922788977622</c:v>
                </c:pt>
                <c:pt idx="4622">
                  <c:v>-0.41981458872556687</c:v>
                </c:pt>
                <c:pt idx="4623">
                  <c:v>-0.56595010265707968</c:v>
                </c:pt>
                <c:pt idx="4624">
                  <c:v>-0.6691423492133618</c:v>
                </c:pt>
                <c:pt idx="4625">
                  <c:v>-0.71324263438582425</c:v>
                </c:pt>
                <c:pt idx="4626">
                  <c:v>-0.74768185749650007</c:v>
                </c:pt>
                <c:pt idx="4627">
                  <c:v>-0.67908261582255369</c:v>
                </c:pt>
                <c:pt idx="4628">
                  <c:v>-0.59187797248363494</c:v>
                </c:pt>
                <c:pt idx="4629">
                  <c:v>-0.5661152864992619</c:v>
                </c:pt>
                <c:pt idx="4630">
                  <c:v>-0.57176121175289152</c:v>
                </c:pt>
                <c:pt idx="4631">
                  <c:v>-0.56743237182497985</c:v>
                </c:pt>
                <c:pt idx="4632">
                  <c:v>-0.54532375708222391</c:v>
                </c:pt>
                <c:pt idx="4633">
                  <c:v>-0.52253584206104287</c:v>
                </c:pt>
                <c:pt idx="4634">
                  <c:v>-0.52994338721036915</c:v>
                </c:pt>
                <c:pt idx="4635">
                  <c:v>-0.552793575078249</c:v>
                </c:pt>
                <c:pt idx="4636">
                  <c:v>-0.62072886541485794</c:v>
                </c:pt>
                <c:pt idx="4637">
                  <c:v>-0.66825554586946967</c:v>
                </c:pt>
                <c:pt idx="4638">
                  <c:v>-0.69286267586052419</c:v>
                </c:pt>
                <c:pt idx="4639">
                  <c:v>-0.62192827552556995</c:v>
                </c:pt>
                <c:pt idx="4640">
                  <c:v>-0.5160529609769583</c:v>
                </c:pt>
                <c:pt idx="4641">
                  <c:v>-0.42694621838629249</c:v>
                </c:pt>
                <c:pt idx="4642">
                  <c:v>-0.36223142825067045</c:v>
                </c:pt>
                <c:pt idx="4643">
                  <c:v>-0.33665768042206767</c:v>
                </c:pt>
                <c:pt idx="4644">
                  <c:v>-0.41444552913308147</c:v>
                </c:pt>
                <c:pt idx="4645">
                  <c:v>-0.47967648223042492</c:v>
                </c:pt>
                <c:pt idx="4646">
                  <c:v>-0.55733233004808425</c:v>
                </c:pt>
                <c:pt idx="4647">
                  <c:v>-0.62255502395331863</c:v>
                </c:pt>
                <c:pt idx="4648">
                  <c:v>-0.61409907303750522</c:v>
                </c:pt>
                <c:pt idx="4649">
                  <c:v>-0.5226620688289404</c:v>
                </c:pt>
                <c:pt idx="4650">
                  <c:v>-0.50685667946934698</c:v>
                </c:pt>
                <c:pt idx="4651">
                  <c:v>-0.66452202558517459</c:v>
                </c:pt>
                <c:pt idx="4652">
                  <c:v>-0.8759787590056658</c:v>
                </c:pt>
                <c:pt idx="4653">
                  <c:v>-1.0608377509564162</c:v>
                </c:pt>
                <c:pt idx="4654">
                  <c:v>-1.260270854830742</c:v>
                </c:pt>
                <c:pt idx="4655">
                  <c:v>-1.4215645444393159</c:v>
                </c:pt>
                <c:pt idx="4656">
                  <c:v>-1.4469721582531929</c:v>
                </c:pt>
                <c:pt idx="4657">
                  <c:v>-1.3899109348654748</c:v>
                </c:pt>
                <c:pt idx="4658">
                  <c:v>-1.3016714805364609</c:v>
                </c:pt>
                <c:pt idx="4659">
                  <c:v>-1.0684769189357759</c:v>
                </c:pt>
                <c:pt idx="4660">
                  <c:v>-0.78592052824795255</c:v>
                </c:pt>
                <c:pt idx="4661">
                  <c:v>-0.62921536803245548</c:v>
                </c:pt>
                <c:pt idx="4662">
                  <c:v>-0.50060074344277383</c:v>
                </c:pt>
                <c:pt idx="4663">
                  <c:v>-0.40081033386290077</c:v>
                </c:pt>
                <c:pt idx="4664">
                  <c:v>-0.39228260837495327</c:v>
                </c:pt>
                <c:pt idx="4665">
                  <c:v>-0.42121470451354981</c:v>
                </c:pt>
                <c:pt idx="4666">
                  <c:v>-0.47636798143386844</c:v>
                </c:pt>
                <c:pt idx="4667">
                  <c:v>-0.4918766245990992</c:v>
                </c:pt>
                <c:pt idx="4668">
                  <c:v>-0.45513827629387382</c:v>
                </c:pt>
                <c:pt idx="4669">
                  <c:v>-0.37283506147563461</c:v>
                </c:pt>
                <c:pt idx="4670">
                  <c:v>-0.36545097827911377</c:v>
                </c:pt>
                <c:pt idx="4671">
                  <c:v>-0.32115283794701099</c:v>
                </c:pt>
                <c:pt idx="4672">
                  <c:v>-0.36462929829955104</c:v>
                </c:pt>
                <c:pt idx="4673">
                  <c:v>-0.54739666812121868</c:v>
                </c:pt>
                <c:pt idx="4674">
                  <c:v>-0.70144017577171325</c:v>
                </c:pt>
                <c:pt idx="4675">
                  <c:v>-0.73319267638027674</c:v>
                </c:pt>
                <c:pt idx="4676">
                  <c:v>-0.75127460606396201</c:v>
                </c:pt>
                <c:pt idx="4677">
                  <c:v>-0.65186236515641216</c:v>
                </c:pt>
                <c:pt idx="4678">
                  <c:v>-0.44394619390368462</c:v>
                </c:pt>
                <c:pt idx="4679">
                  <c:v>-0.1543895897269249</c:v>
                </c:pt>
                <c:pt idx="4680">
                  <c:v>0.18554889030754568</c:v>
                </c:pt>
                <c:pt idx="4681">
                  <c:v>0.49331028878688815</c:v>
                </c:pt>
                <c:pt idx="4682">
                  <c:v>0.60902215495705603</c:v>
                </c:pt>
                <c:pt idx="4683">
                  <c:v>0.54262278199195868</c:v>
                </c:pt>
                <c:pt idx="4684">
                  <c:v>0.44482035264372827</c:v>
                </c:pt>
                <c:pt idx="4685">
                  <c:v>0.42879240363836291</c:v>
                </c:pt>
                <c:pt idx="4686">
                  <c:v>0.43310245938599112</c:v>
                </c:pt>
                <c:pt idx="4687">
                  <c:v>0.44809179671108723</c:v>
                </c:pt>
                <c:pt idx="4688">
                  <c:v>0.40752586103975774</c:v>
                </c:pt>
                <c:pt idx="4689">
                  <c:v>0.29382865302264694</c:v>
                </c:pt>
                <c:pt idx="4690">
                  <c:v>0.18704336553812029</c:v>
                </c:pt>
                <c:pt idx="4691">
                  <c:v>0.16720917150378228</c:v>
                </c:pt>
                <c:pt idx="4692">
                  <c:v>0.168336660861969</c:v>
                </c:pt>
                <c:pt idx="4693">
                  <c:v>0.24285540439188483</c:v>
                </c:pt>
                <c:pt idx="4694">
                  <c:v>0.36946976959705352</c:v>
                </c:pt>
                <c:pt idx="4695">
                  <c:v>0.57603676892817024</c:v>
                </c:pt>
                <c:pt idx="4696">
                  <c:v>0.88823985859751708</c:v>
                </c:pt>
                <c:pt idx="4697">
                  <c:v>1.2101833862811329</c:v>
                </c:pt>
                <c:pt idx="4698">
                  <c:v>1.4280450135469438</c:v>
                </c:pt>
                <c:pt idx="4699">
                  <c:v>1.566065030694008</c:v>
                </c:pt>
                <c:pt idx="4700">
                  <c:v>1.5991509157419206</c:v>
                </c:pt>
                <c:pt idx="4701">
                  <c:v>1.4888648271560669</c:v>
                </c:pt>
                <c:pt idx="4702">
                  <c:v>1.2575422516465187</c:v>
                </c:pt>
                <c:pt idx="4703">
                  <c:v>0.9954996476322413</c:v>
                </c:pt>
                <c:pt idx="4704">
                  <c:v>0.82686141662299639</c:v>
                </c:pt>
                <c:pt idx="4705">
                  <c:v>0.56653153516352184</c:v>
                </c:pt>
                <c:pt idx="4706">
                  <c:v>0.26904683746397495</c:v>
                </c:pt>
                <c:pt idx="4707">
                  <c:v>0.21183044359087946</c:v>
                </c:pt>
                <c:pt idx="4708">
                  <c:v>0.15854323245584964</c:v>
                </c:pt>
                <c:pt idx="4709">
                  <c:v>4.4859765395522118E-2</c:v>
                </c:pt>
                <c:pt idx="4710">
                  <c:v>5.375769272446633E-2</c:v>
                </c:pt>
                <c:pt idx="4711">
                  <c:v>0.15074662819504739</c:v>
                </c:pt>
                <c:pt idx="4712">
                  <c:v>0.30185139834880831</c:v>
                </c:pt>
                <c:pt idx="4713">
                  <c:v>0.35927376039326192</c:v>
                </c:pt>
                <c:pt idx="4714">
                  <c:v>0.30463657334446909</c:v>
                </c:pt>
                <c:pt idx="4715">
                  <c:v>0.28101462610065936</c:v>
                </c:pt>
                <c:pt idx="4716">
                  <c:v>0.27310458585619929</c:v>
                </c:pt>
                <c:pt idx="4717">
                  <c:v>0.25292343266308309</c:v>
                </c:pt>
                <c:pt idx="4718">
                  <c:v>0.21771442361176016</c:v>
                </c:pt>
                <c:pt idx="4719">
                  <c:v>0.20780529342591764</c:v>
                </c:pt>
                <c:pt idx="4720">
                  <c:v>0.24532563373446467</c:v>
                </c:pt>
                <c:pt idx="4721">
                  <c:v>0.38480635844171052</c:v>
                </c:pt>
                <c:pt idx="4722">
                  <c:v>0.57951944366097452</c:v>
                </c:pt>
                <c:pt idx="4723">
                  <c:v>0.7092278630286456</c:v>
                </c:pt>
                <c:pt idx="4724">
                  <c:v>0.79091178461909295</c:v>
                </c:pt>
                <c:pt idx="4725">
                  <c:v>0.78575812183320526</c:v>
                </c:pt>
                <c:pt idx="4726">
                  <c:v>0.57522985316812991</c:v>
                </c:pt>
                <c:pt idx="4727">
                  <c:v>0.38648743294179444</c:v>
                </c:pt>
                <c:pt idx="4728">
                  <c:v>0.47379564508795741</c:v>
                </c:pt>
                <c:pt idx="4729">
                  <c:v>0.60620189666748048</c:v>
                </c:pt>
                <c:pt idx="4730">
                  <c:v>0.73354285150766374</c:v>
                </c:pt>
                <c:pt idx="4731">
                  <c:v>0.82318198308348656</c:v>
                </c:pt>
                <c:pt idx="4732">
                  <c:v>0.94909387841820725</c:v>
                </c:pt>
                <c:pt idx="4733">
                  <c:v>1.2273048377037048</c:v>
                </c:pt>
                <c:pt idx="4734">
                  <c:v>1.4985090784728528</c:v>
                </c:pt>
                <c:pt idx="4735">
                  <c:v>1.7353878244757652</c:v>
                </c:pt>
                <c:pt idx="4736">
                  <c:v>1.7313064679503443</c:v>
                </c:pt>
                <c:pt idx="4737">
                  <c:v>1.5447285407781601</c:v>
                </c:pt>
                <c:pt idx="4738">
                  <c:v>1.3293098071217537</c:v>
                </c:pt>
                <c:pt idx="4739">
                  <c:v>1.1350626718997956</c:v>
                </c:pt>
                <c:pt idx="4740">
                  <c:v>0.93255166679620749</c:v>
                </c:pt>
                <c:pt idx="4741">
                  <c:v>0.75542137831449507</c:v>
                </c:pt>
                <c:pt idx="4742">
                  <c:v>0.71909116566181186</c:v>
                </c:pt>
                <c:pt idx="4743">
                  <c:v>0.59494242511689666</c:v>
                </c:pt>
                <c:pt idx="4744">
                  <c:v>0.48863887511193754</c:v>
                </c:pt>
                <c:pt idx="4745">
                  <c:v>0.5710837387293578</c:v>
                </c:pt>
                <c:pt idx="4746">
                  <c:v>0.73123378604650502</c:v>
                </c:pt>
                <c:pt idx="4747">
                  <c:v>0.87689238645136358</c:v>
                </c:pt>
                <c:pt idx="4748">
                  <c:v>0.89564842700958258</c:v>
                </c:pt>
                <c:pt idx="4749">
                  <c:v>0.82134683445096024</c:v>
                </c:pt>
                <c:pt idx="4750">
                  <c:v>0.6635695141553879</c:v>
                </c:pt>
                <c:pt idx="4751">
                  <c:v>0.43657687492668629</c:v>
                </c:pt>
                <c:pt idx="4752">
                  <c:v>0.21162286743521691</c:v>
                </c:pt>
                <c:pt idx="4753">
                  <c:v>-2.7689928263425829E-2</c:v>
                </c:pt>
                <c:pt idx="4754">
                  <c:v>-0.21411429293453693</c:v>
                </c:pt>
                <c:pt idx="4755">
                  <c:v>-0.39098554976284505</c:v>
                </c:pt>
                <c:pt idx="4756">
                  <c:v>-0.55120152443647386</c:v>
                </c:pt>
                <c:pt idx="4757">
                  <c:v>-0.64508368805050853</c:v>
                </c:pt>
                <c:pt idx="4758">
                  <c:v>-0.61081403419375424</c:v>
                </c:pt>
                <c:pt idx="4759">
                  <c:v>-0.47141151599586012</c:v>
                </c:pt>
                <c:pt idx="4760">
                  <c:v>-0.24963568948209286</c:v>
                </c:pt>
                <c:pt idx="4761">
                  <c:v>0.14800633057951929</c:v>
                </c:pt>
                <c:pt idx="4762">
                  <c:v>0.64995821937918663</c:v>
                </c:pt>
                <c:pt idx="4763">
                  <c:v>1.086121403798461</c:v>
                </c:pt>
                <c:pt idx="4764">
                  <c:v>1.3632796449959279</c:v>
                </c:pt>
                <c:pt idx="4765">
                  <c:v>1.4814349164068699</c:v>
                </c:pt>
                <c:pt idx="4766">
                  <c:v>1.6963015267252923</c:v>
                </c:pt>
                <c:pt idx="4767">
                  <c:v>1.805709655880928</c:v>
                </c:pt>
                <c:pt idx="4768">
                  <c:v>1.8131245100498201</c:v>
                </c:pt>
                <c:pt idx="4769">
                  <c:v>1.8061882504820825</c:v>
                </c:pt>
                <c:pt idx="4770">
                  <c:v>1.6849880415201188</c:v>
                </c:pt>
                <c:pt idx="4771">
                  <c:v>1.4487885957956315</c:v>
                </c:pt>
                <c:pt idx="4772">
                  <c:v>0.97897366203367719</c:v>
                </c:pt>
                <c:pt idx="4773">
                  <c:v>0.45181362256407742</c:v>
                </c:pt>
                <c:pt idx="4774">
                  <c:v>7.4440610110759739E-2</c:v>
                </c:pt>
                <c:pt idx="4775">
                  <c:v>-0.16604513704776766</c:v>
                </c:pt>
                <c:pt idx="4776">
                  <c:v>-0.19632845163345339</c:v>
                </c:pt>
                <c:pt idx="4777">
                  <c:v>-0.10869294159114361</c:v>
                </c:pt>
                <c:pt idx="4778">
                  <c:v>-7.8683642148971555E-2</c:v>
                </c:pt>
                <c:pt idx="4779">
                  <c:v>-0.12421042867004872</c:v>
                </c:pt>
                <c:pt idx="4780">
                  <c:v>-0.19443877771496773</c:v>
                </c:pt>
                <c:pt idx="4781">
                  <c:v>-0.20758277032524347</c:v>
                </c:pt>
                <c:pt idx="4782">
                  <c:v>-0.11680968090891838</c:v>
                </c:pt>
                <c:pt idx="4783">
                  <c:v>2.4131787903606892E-2</c:v>
                </c:pt>
                <c:pt idx="4784">
                  <c:v>0.13624849352985621</c:v>
                </c:pt>
                <c:pt idx="4785">
                  <c:v>0.15156322840601208</c:v>
                </c:pt>
                <c:pt idx="4786">
                  <c:v>9.2485300339758394E-2</c:v>
                </c:pt>
                <c:pt idx="4787">
                  <c:v>0.12613646496087313</c:v>
                </c:pt>
                <c:pt idx="4788">
                  <c:v>0.25827484097331765</c:v>
                </c:pt>
                <c:pt idx="4789">
                  <c:v>0.44039167150855069</c:v>
                </c:pt>
                <c:pt idx="4790">
                  <c:v>0.64451548486948018</c:v>
                </c:pt>
                <c:pt idx="4791">
                  <c:v>0.75594309613108635</c:v>
                </c:pt>
                <c:pt idx="4792">
                  <c:v>0.94057762809097767</c:v>
                </c:pt>
                <c:pt idx="4793">
                  <c:v>1.2301752358675004</c:v>
                </c:pt>
                <c:pt idx="4794">
                  <c:v>1.5143393915891648</c:v>
                </c:pt>
                <c:pt idx="4795">
                  <c:v>1.812720613628626</c:v>
                </c:pt>
                <c:pt idx="4796">
                  <c:v>2.0795876821875572</c:v>
                </c:pt>
                <c:pt idx="4797">
                  <c:v>2.2753591865301135</c:v>
                </c:pt>
                <c:pt idx="4798">
                  <c:v>2.4352077367901805</c:v>
                </c:pt>
                <c:pt idx="4799">
                  <c:v>2.5231618469953538</c:v>
                </c:pt>
                <c:pt idx="4800">
                  <c:v>2.5391130512952804</c:v>
                </c:pt>
                <c:pt idx="4801">
                  <c:v>2.5087241944670677</c:v>
                </c:pt>
                <c:pt idx="4802">
                  <c:v>2.3991669613122943</c:v>
                </c:pt>
                <c:pt idx="4803">
                  <c:v>2.241259832829237</c:v>
                </c:pt>
                <c:pt idx="4804">
                  <c:v>2.1108224849402903</c:v>
                </c:pt>
                <c:pt idx="4805">
                  <c:v>1.9307994326949121</c:v>
                </c:pt>
                <c:pt idx="4806">
                  <c:v>1.7231244590878487</c:v>
                </c:pt>
                <c:pt idx="4807">
                  <c:v>1.4439599651098252</c:v>
                </c:pt>
                <c:pt idx="4808">
                  <c:v>1.1354371129721403</c:v>
                </c:pt>
                <c:pt idx="4809">
                  <c:v>0.82330579787492753</c:v>
                </c:pt>
                <c:pt idx="4810">
                  <c:v>0.55084140904247758</c:v>
                </c:pt>
                <c:pt idx="4811">
                  <c:v>0.35454752907156944</c:v>
                </c:pt>
                <c:pt idx="4812">
                  <c:v>0.23456434495747092</c:v>
                </c:pt>
                <c:pt idx="4813">
                  <c:v>0.18459038548171522</c:v>
                </c:pt>
                <c:pt idx="4814">
                  <c:v>0.14887310720980168</c:v>
                </c:pt>
                <c:pt idx="4815">
                  <c:v>8.6196364089846614E-2</c:v>
                </c:pt>
                <c:pt idx="4816">
                  <c:v>9.0515190660953523E-2</c:v>
                </c:pt>
                <c:pt idx="4817">
                  <c:v>0.11473048411309719</c:v>
                </c:pt>
                <c:pt idx="4818">
                  <c:v>9.7248259484767924E-2</c:v>
                </c:pt>
                <c:pt idx="4819">
                  <c:v>2.4372729733586312E-2</c:v>
                </c:pt>
                <c:pt idx="4820">
                  <c:v>-0.14353087171912193</c:v>
                </c:pt>
                <c:pt idx="4821">
                  <c:v>-0.50862385421991352</c:v>
                </c:pt>
                <c:pt idx="4822">
                  <c:v>-1.0469322681427002</c:v>
                </c:pt>
                <c:pt idx="4823">
                  <c:v>-1.6539754329621792</c:v>
                </c:pt>
                <c:pt idx="4824">
                  <c:v>-2.2487517240643502</c:v>
                </c:pt>
                <c:pt idx="4825">
                  <c:v>-2.695079342722893</c:v>
                </c:pt>
                <c:pt idx="4826">
                  <c:v>-2.9970158180594444</c:v>
                </c:pt>
                <c:pt idx="4827">
                  <c:v>-2.9604429459571842</c:v>
                </c:pt>
                <c:pt idx="4828">
                  <c:v>-2.2245215933024882</c:v>
                </c:pt>
                <c:pt idx="4829">
                  <c:v>-1.2120293522626162</c:v>
                </c:pt>
                <c:pt idx="4830">
                  <c:v>-0.32432992257177834</c:v>
                </c:pt>
                <c:pt idx="4831">
                  <c:v>0.66297631412744529</c:v>
                </c:pt>
                <c:pt idx="4832">
                  <c:v>1.793598025739193</c:v>
                </c:pt>
                <c:pt idx="4833">
                  <c:v>2.8084302493929862</c:v>
                </c:pt>
                <c:pt idx="4834">
                  <c:v>3.2703734421730042</c:v>
                </c:pt>
                <c:pt idx="4835">
                  <c:v>3.0960907477140429</c:v>
                </c:pt>
                <c:pt idx="4836">
                  <c:v>2.5942865011096004</c:v>
                </c:pt>
                <c:pt idx="4837">
                  <c:v>1.9005550020933153</c:v>
                </c:pt>
                <c:pt idx="4838">
                  <c:v>1.3331118129193784</c:v>
                </c:pt>
                <c:pt idx="4839">
                  <c:v>0.93653785988688476</c:v>
                </c:pt>
                <c:pt idx="4840">
                  <c:v>0.64836478002369402</c:v>
                </c:pt>
                <c:pt idx="4841">
                  <c:v>0.39161843776702882</c:v>
                </c:pt>
                <c:pt idx="4842">
                  <c:v>0.19016504779458046</c:v>
                </c:pt>
                <c:pt idx="4843">
                  <c:v>0.11511822760105134</c:v>
                </c:pt>
                <c:pt idx="4844">
                  <c:v>0.16707804769277573</c:v>
                </c:pt>
                <c:pt idx="4845">
                  <c:v>0.26854682743549346</c:v>
                </c:pt>
                <c:pt idx="4846">
                  <c:v>0.24308351889252663</c:v>
                </c:pt>
                <c:pt idx="4847">
                  <c:v>0.37247421517968182</c:v>
                </c:pt>
                <c:pt idx="4848">
                  <c:v>0.56598416268825535</c:v>
                </c:pt>
                <c:pt idx="4849">
                  <c:v>0.67777620166540153</c:v>
                </c:pt>
                <c:pt idx="4850">
                  <c:v>0.84382616266608246</c:v>
                </c:pt>
                <c:pt idx="4851">
                  <c:v>1.0951573254168034</c:v>
                </c:pt>
                <c:pt idx="4852">
                  <c:v>1.3051903349161149</c:v>
                </c:pt>
                <c:pt idx="4853">
                  <c:v>1.4796430371701719</c:v>
                </c:pt>
                <c:pt idx="4854">
                  <c:v>1.570334375202656</c:v>
                </c:pt>
                <c:pt idx="4855">
                  <c:v>1.6578391268849373</c:v>
                </c:pt>
                <c:pt idx="4856">
                  <c:v>1.7878858807682991</c:v>
                </c:pt>
                <c:pt idx="4857">
                  <c:v>1.8773906725645066</c:v>
                </c:pt>
                <c:pt idx="4858">
                  <c:v>1.8747538706660272</c:v>
                </c:pt>
                <c:pt idx="4859">
                  <c:v>1.8558656099438668</c:v>
                </c:pt>
                <c:pt idx="4860">
                  <c:v>1.9291639664769173</c:v>
                </c:pt>
                <c:pt idx="4861">
                  <c:v>2.0252379588782787</c:v>
                </c:pt>
                <c:pt idx="4862">
                  <c:v>2.0753459657728675</c:v>
                </c:pt>
                <c:pt idx="4863">
                  <c:v>2.0517851950228216</c:v>
                </c:pt>
                <c:pt idx="4864">
                  <c:v>1.9396293130517006</c:v>
                </c:pt>
                <c:pt idx="4865">
                  <c:v>1.7613306047022343</c:v>
                </c:pt>
                <c:pt idx="4866">
                  <c:v>1.4647867240011694</c:v>
                </c:pt>
                <c:pt idx="4867">
                  <c:v>1.1263560216128827</c:v>
                </c:pt>
                <c:pt idx="4868">
                  <c:v>0.82079792708158494</c:v>
                </c:pt>
                <c:pt idx="4869">
                  <c:v>0.55756665721535681</c:v>
                </c:pt>
                <c:pt idx="4870">
                  <c:v>0.36296079531311992</c:v>
                </c:pt>
                <c:pt idx="4871">
                  <c:v>0.34297026135027409</c:v>
                </c:pt>
                <c:pt idx="4872">
                  <c:v>0.52993425093591218</c:v>
                </c:pt>
                <c:pt idx="4873">
                  <c:v>0.75279977917671204</c:v>
                </c:pt>
                <c:pt idx="4874">
                  <c:v>1.0917000129818917</c:v>
                </c:pt>
                <c:pt idx="4875">
                  <c:v>1.3101882424950599</c:v>
                </c:pt>
                <c:pt idx="4876">
                  <c:v>1.2190162633359434</c:v>
                </c:pt>
                <c:pt idx="4877">
                  <c:v>0.7929995329678059</c:v>
                </c:pt>
                <c:pt idx="4878">
                  <c:v>0.26686553366482257</c:v>
                </c:pt>
                <c:pt idx="4879">
                  <c:v>-0.18073326967656614</c:v>
                </c:pt>
                <c:pt idx="4880">
                  <c:v>-0.52843297831714153</c:v>
                </c:pt>
                <c:pt idx="4881">
                  <c:v>-0.72030563235282896</c:v>
                </c:pt>
                <c:pt idx="4882">
                  <c:v>-0.86767498187720782</c:v>
                </c:pt>
                <c:pt idx="4883">
                  <c:v>-0.99501177057623869</c:v>
                </c:pt>
                <c:pt idx="4884">
                  <c:v>-1.0072271887958051</c:v>
                </c:pt>
                <c:pt idx="4885">
                  <c:v>-0.81487908303737644</c:v>
                </c:pt>
                <c:pt idx="4886">
                  <c:v>-0.48623793527483944</c:v>
                </c:pt>
                <c:pt idx="4887">
                  <c:v>-0.22469139441847802</c:v>
                </c:pt>
                <c:pt idx="4888">
                  <c:v>-2.0009409505873918E-2</c:v>
                </c:pt>
                <c:pt idx="4889">
                  <c:v>0.16179839568212628</c:v>
                </c:pt>
                <c:pt idx="4890">
                  <c:v>0.17643573062494397</c:v>
                </c:pt>
                <c:pt idx="4891">
                  <c:v>-0.10344309210777283</c:v>
                </c:pt>
                <c:pt idx="4892">
                  <c:v>-0.51844505690038212</c:v>
                </c:pt>
                <c:pt idx="4893">
                  <c:v>-0.82546882912516595</c:v>
                </c:pt>
                <c:pt idx="4894">
                  <c:v>-0.99458930924534805</c:v>
                </c:pt>
                <c:pt idx="4895">
                  <c:v>-1.1135074230283499</c:v>
                </c:pt>
                <c:pt idx="4896">
                  <c:v>-1.2980060072243214</c:v>
                </c:pt>
                <c:pt idx="4897">
                  <c:v>-1.5484923934936525</c:v>
                </c:pt>
                <c:pt idx="4898">
                  <c:v>-1.5699787183105947</c:v>
                </c:pt>
                <c:pt idx="4899">
                  <c:v>-1.4053107467293739</c:v>
                </c:pt>
                <c:pt idx="4900">
                  <c:v>-1.0702780806273222</c:v>
                </c:pt>
                <c:pt idx="4901">
                  <c:v>-0.73122655011713511</c:v>
                </c:pt>
                <c:pt idx="4902">
                  <c:v>-0.43460124693810942</c:v>
                </c:pt>
                <c:pt idx="4903">
                  <c:v>-0.15838477291166783</c:v>
                </c:pt>
                <c:pt idx="4904">
                  <c:v>0.14383119933307173</c:v>
                </c:pt>
                <c:pt idx="4905">
                  <c:v>0.40058594696223737</c:v>
                </c:pt>
                <c:pt idx="4906">
                  <c:v>0.53641362369060519</c:v>
                </c:pt>
                <c:pt idx="4907">
                  <c:v>0.47886002819985152</c:v>
                </c:pt>
                <c:pt idx="4908">
                  <c:v>0.27376122817397119</c:v>
                </c:pt>
                <c:pt idx="4909">
                  <c:v>7.3668850734829913E-2</c:v>
                </c:pt>
                <c:pt idx="4910">
                  <c:v>-3.1585928052663804E-4</c:v>
                </c:pt>
                <c:pt idx="4911">
                  <c:v>4.3944749236106877E-3</c:v>
                </c:pt>
                <c:pt idx="4912">
                  <c:v>3.472365360707045E-2</c:v>
                </c:pt>
                <c:pt idx="4913">
                  <c:v>0.12535871218889952</c:v>
                </c:pt>
                <c:pt idx="4914">
                  <c:v>0.25580844886600973</c:v>
                </c:pt>
                <c:pt idx="4915">
                  <c:v>0.54978328227996831</c:v>
                </c:pt>
                <c:pt idx="4916">
                  <c:v>0.81194304987788202</c:v>
                </c:pt>
                <c:pt idx="4917">
                  <c:v>1.1231349366903305</c:v>
                </c:pt>
                <c:pt idx="4918">
                  <c:v>1.4932891228795053</c:v>
                </c:pt>
                <c:pt idx="4919">
                  <c:v>1.8530235707759859</c:v>
                </c:pt>
                <c:pt idx="4920">
                  <c:v>2.1567487093806266</c:v>
                </c:pt>
                <c:pt idx="4921">
                  <c:v>2.2674705617129804</c:v>
                </c:pt>
                <c:pt idx="4922">
                  <c:v>2.0873551234602927</c:v>
                </c:pt>
                <c:pt idx="4923">
                  <c:v>1.7872783550620079</c:v>
                </c:pt>
                <c:pt idx="4924">
                  <c:v>1.541466671526432</c:v>
                </c:pt>
                <c:pt idx="4925">
                  <c:v>1.3075602114200593</c:v>
                </c:pt>
                <c:pt idx="4926">
                  <c:v>1.1087957366555929</c:v>
                </c:pt>
                <c:pt idx="4927">
                  <c:v>0.95741461247205739</c:v>
                </c:pt>
                <c:pt idx="4928">
                  <c:v>0.9691615225374699</c:v>
                </c:pt>
                <c:pt idx="4929">
                  <c:v>1.1300903458893299</c:v>
                </c:pt>
                <c:pt idx="4930">
                  <c:v>1.1858558993786574</c:v>
                </c:pt>
                <c:pt idx="4931">
                  <c:v>1.0937921467423439</c:v>
                </c:pt>
                <c:pt idx="4932">
                  <c:v>0.91092208519577988</c:v>
                </c:pt>
                <c:pt idx="4933">
                  <c:v>0.75764777876436717</c:v>
                </c:pt>
                <c:pt idx="4934">
                  <c:v>0.54768734782934192</c:v>
                </c:pt>
                <c:pt idx="4935">
                  <c:v>8.8497901260852815E-2</c:v>
                </c:pt>
                <c:pt idx="4936">
                  <c:v>-0.81013275191187861</c:v>
                </c:pt>
                <c:pt idx="4937">
                  <c:v>-1.7657934920489788</c:v>
                </c:pt>
                <c:pt idx="4938">
                  <c:v>-2.4670142510533335</c:v>
                </c:pt>
                <c:pt idx="4939">
                  <c:v>-2.9105039235949519</c:v>
                </c:pt>
                <c:pt idx="4940">
                  <c:v>-3.1268579193949702</c:v>
                </c:pt>
                <c:pt idx="4941">
                  <c:v>-3.0742008188366889</c:v>
                </c:pt>
                <c:pt idx="4942">
                  <c:v>-2.7581310385465625</c:v>
                </c:pt>
                <c:pt idx="4943">
                  <c:v>-2.2193549935519696</c:v>
                </c:pt>
                <c:pt idx="4944">
                  <c:v>-1.6781829057633877</c:v>
                </c:pt>
                <c:pt idx="4945">
                  <c:v>-1.3616178663074971</c:v>
                </c:pt>
                <c:pt idx="4946">
                  <c:v>-1.2036347240209579</c:v>
                </c:pt>
                <c:pt idx="4947">
                  <c:v>-1.1189835597574711</c:v>
                </c:pt>
                <c:pt idx="4948">
                  <c:v>-1.1505675874650478</c:v>
                </c:pt>
                <c:pt idx="4949">
                  <c:v>-1.3241288816928865</c:v>
                </c:pt>
                <c:pt idx="4950">
                  <c:v>-1.4502970312535763</c:v>
                </c:pt>
                <c:pt idx="4951">
                  <c:v>-1.44379331946373</c:v>
                </c:pt>
                <c:pt idx="4952">
                  <c:v>-1.3128884866833688</c:v>
                </c:pt>
                <c:pt idx="4953">
                  <c:v>-1.2124961062520743</c:v>
                </c:pt>
                <c:pt idx="4954">
                  <c:v>-1.1443747282773258</c:v>
                </c:pt>
                <c:pt idx="4955">
                  <c:v>-1.0652418006956579</c:v>
                </c:pt>
                <c:pt idx="4956">
                  <c:v>-0.86732714563608171</c:v>
                </c:pt>
                <c:pt idx="4957">
                  <c:v>-0.57024575963616375</c:v>
                </c:pt>
                <c:pt idx="4958">
                  <c:v>-0.33788033321499827</c:v>
                </c:pt>
                <c:pt idx="4959">
                  <c:v>-0.15247424287721514</c:v>
                </c:pt>
                <c:pt idx="4960">
                  <c:v>6.2761637382209301E-3</c:v>
                </c:pt>
                <c:pt idx="4961">
                  <c:v>0.16414329361170532</c:v>
                </c:pt>
                <c:pt idx="4962">
                  <c:v>0.32889926578849554</c:v>
                </c:pt>
                <c:pt idx="4963">
                  <c:v>0.45154490645974876</c:v>
                </c:pt>
                <c:pt idx="4964">
                  <c:v>0.49993054289370775</c:v>
                </c:pt>
                <c:pt idx="4965">
                  <c:v>0.48970292218029504</c:v>
                </c:pt>
                <c:pt idx="4966">
                  <c:v>0.39776473850011829</c:v>
                </c:pt>
                <c:pt idx="4967">
                  <c:v>0.29855174146592617</c:v>
                </c:pt>
                <c:pt idx="4968">
                  <c:v>0.24785901300609112</c:v>
                </c:pt>
                <c:pt idx="4969">
                  <c:v>0.21997225284576416</c:v>
                </c:pt>
                <c:pt idx="4970">
                  <c:v>0.19726371377706528</c:v>
                </c:pt>
                <c:pt idx="4971">
                  <c:v>0.21692596312612297</c:v>
                </c:pt>
                <c:pt idx="4972">
                  <c:v>0.27516881743445992</c:v>
                </c:pt>
                <c:pt idx="4973">
                  <c:v>0.35339537177234892</c:v>
                </c:pt>
                <c:pt idx="4974">
                  <c:v>0.4624684189260006</c:v>
                </c:pt>
                <c:pt idx="4975">
                  <c:v>0.6143063568323851</c:v>
                </c:pt>
                <c:pt idx="4976">
                  <c:v>0.80371652908623226</c:v>
                </c:pt>
                <c:pt idx="4977">
                  <c:v>1.0338643258810043</c:v>
                </c:pt>
                <c:pt idx="4978">
                  <c:v>1.3073489807546139</c:v>
                </c:pt>
                <c:pt idx="4979">
                  <c:v>1.5771877504885197</c:v>
                </c:pt>
                <c:pt idx="4980">
                  <c:v>1.7014236876368523</c:v>
                </c:pt>
                <c:pt idx="4981">
                  <c:v>1.6367248311638833</c:v>
                </c:pt>
                <c:pt idx="4982">
                  <c:v>1.3996352930366993</c:v>
                </c:pt>
                <c:pt idx="4983">
                  <c:v>0.97577253073453907</c:v>
                </c:pt>
                <c:pt idx="4984">
                  <c:v>0.59347122911363848</c:v>
                </c:pt>
                <c:pt idx="4985">
                  <c:v>0.37152075357735159</c:v>
                </c:pt>
                <c:pt idx="4986">
                  <c:v>0.36836559601128105</c:v>
                </c:pt>
                <c:pt idx="4987">
                  <c:v>0.5481000881642103</c:v>
                </c:pt>
                <c:pt idx="4988">
                  <c:v>0.6621392121165991</c:v>
                </c:pt>
                <c:pt idx="4989">
                  <c:v>0.57944335676729686</c:v>
                </c:pt>
                <c:pt idx="4990">
                  <c:v>0.25232288707047701</c:v>
                </c:pt>
                <c:pt idx="4991">
                  <c:v>-0.29405815623700621</c:v>
                </c:pt>
                <c:pt idx="4992">
                  <c:v>-0.95691270209848889</c:v>
                </c:pt>
                <c:pt idx="4993">
                  <c:v>-1.4806179141998292</c:v>
                </c:pt>
                <c:pt idx="4994">
                  <c:v>-1.8528700813651087</c:v>
                </c:pt>
                <c:pt idx="4995">
                  <c:v>-2.0639835101366044</c:v>
                </c:pt>
                <c:pt idx="4996">
                  <c:v>-1.9692206096649172</c:v>
                </c:pt>
                <c:pt idx="4997">
                  <c:v>-1.591342690140009</c:v>
                </c:pt>
                <c:pt idx="4998">
                  <c:v>-1.1911644402891397</c:v>
                </c:pt>
                <c:pt idx="4999">
                  <c:v>-1.016321801841259</c:v>
                </c:pt>
                <c:pt idx="5000">
                  <c:v>-1.0567788331210615</c:v>
                </c:pt>
                <c:pt idx="5001">
                  <c:v>-1.2572447745501996</c:v>
                </c:pt>
                <c:pt idx="5002">
                  <c:v>-1.4587285700440407</c:v>
                </c:pt>
                <c:pt idx="5003">
                  <c:v>-1.5896449510753154</c:v>
                </c:pt>
                <c:pt idx="5004">
                  <c:v>-1.6900238098204137</c:v>
                </c:pt>
                <c:pt idx="5005">
                  <c:v>-1.6859472772479058</c:v>
                </c:pt>
                <c:pt idx="5006">
                  <c:v>-1.5440650279819965</c:v>
                </c:pt>
                <c:pt idx="5007">
                  <c:v>-1.3951699206233026</c:v>
                </c:pt>
                <c:pt idx="5008">
                  <c:v>-1.3495433659851552</c:v>
                </c:pt>
                <c:pt idx="5009">
                  <c:v>-1.3042261290550232</c:v>
                </c:pt>
                <c:pt idx="5010">
                  <c:v>-1.1517974030971527</c:v>
                </c:pt>
                <c:pt idx="5011">
                  <c:v>-0.97437321893870832</c:v>
                </c:pt>
                <c:pt idx="5012">
                  <c:v>-0.7857025001943112</c:v>
                </c:pt>
                <c:pt idx="5013">
                  <c:v>-0.6756163132935763</c:v>
                </c:pt>
                <c:pt idx="5014">
                  <c:v>-0.58910624608397488</c:v>
                </c:pt>
                <c:pt idx="5015">
                  <c:v>-0.4328138262033463</c:v>
                </c:pt>
                <c:pt idx="5016">
                  <c:v>-0.27550026319921017</c:v>
                </c:pt>
                <c:pt idx="5017">
                  <c:v>-0.10113316783681513</c:v>
                </c:pt>
                <c:pt idx="5018">
                  <c:v>4.5554579067975283E-2</c:v>
                </c:pt>
                <c:pt idx="5019">
                  <c:v>0.11454739317297936</c:v>
                </c:pt>
                <c:pt idx="5020">
                  <c:v>0.10547046795487404</c:v>
                </c:pt>
                <c:pt idx="5021">
                  <c:v>9.811876371502877E-2</c:v>
                </c:pt>
                <c:pt idx="5022">
                  <c:v>0.18845219733193519</c:v>
                </c:pt>
                <c:pt idx="5023">
                  <c:v>0.35359443292021753</c:v>
                </c:pt>
                <c:pt idx="5024">
                  <c:v>0.59525411825627095</c:v>
                </c:pt>
                <c:pt idx="5025">
                  <c:v>0.80515633285045629</c:v>
                </c:pt>
                <c:pt idx="5026">
                  <c:v>0.96288475580513477</c:v>
                </c:pt>
                <c:pt idx="5027">
                  <c:v>1.0869530971348287</c:v>
                </c:pt>
                <c:pt idx="5028">
                  <c:v>1.2056730633974075</c:v>
                </c:pt>
                <c:pt idx="5029">
                  <c:v>1.259669030159712</c:v>
                </c:pt>
                <c:pt idx="5030">
                  <c:v>1.2036246375739574</c:v>
                </c:pt>
                <c:pt idx="5031">
                  <c:v>0.98218180999159821</c:v>
                </c:pt>
                <c:pt idx="5032">
                  <c:v>0.65719729162752627</c:v>
                </c:pt>
                <c:pt idx="5033">
                  <c:v>0.44935055606067181</c:v>
                </c:pt>
                <c:pt idx="5034">
                  <c:v>0.29387168487533927</c:v>
                </c:pt>
                <c:pt idx="5035">
                  <c:v>0.17783436633646488</c:v>
                </c:pt>
                <c:pt idx="5036">
                  <c:v>0.11026518478989601</c:v>
                </c:pt>
                <c:pt idx="5037">
                  <c:v>8.5169666111469269E-2</c:v>
                </c:pt>
                <c:pt idx="5038">
                  <c:v>0.17805506218224765</c:v>
                </c:pt>
                <c:pt idx="5039">
                  <c:v>0.39916953206062317</c:v>
                </c:pt>
                <c:pt idx="5040">
                  <c:v>0.65351573847234257</c:v>
                </c:pt>
                <c:pt idx="5041">
                  <c:v>0.76788939625024799</c:v>
                </c:pt>
                <c:pt idx="5042">
                  <c:v>0.69191389203071596</c:v>
                </c:pt>
                <c:pt idx="5043">
                  <c:v>0.39741671953350305</c:v>
                </c:pt>
                <c:pt idx="5044">
                  <c:v>-6.1783635746687653E-2</c:v>
                </c:pt>
                <c:pt idx="5045">
                  <c:v>-0.52647741358727218</c:v>
                </c:pt>
                <c:pt idx="5046">
                  <c:v>-1.1473831207305194</c:v>
                </c:pt>
                <c:pt idx="5047">
                  <c:v>-1.9849962513148787</c:v>
                </c:pt>
                <c:pt idx="5048">
                  <c:v>-2.759751009643078</c:v>
                </c:pt>
                <c:pt idx="5049">
                  <c:v>-3.2295125144720078</c:v>
                </c:pt>
                <c:pt idx="5050">
                  <c:v>-3.3313432368636131</c:v>
                </c:pt>
                <c:pt idx="5051">
                  <c:v>-2.997099433243275</c:v>
                </c:pt>
                <c:pt idx="5052">
                  <c:v>-2.3403825634717941</c:v>
                </c:pt>
                <c:pt idx="5053">
                  <c:v>-1.7296047820150853</c:v>
                </c:pt>
                <c:pt idx="5054">
                  <c:v>-1.2090056839585306</c:v>
                </c:pt>
                <c:pt idx="5055">
                  <c:v>-0.71641547977924347</c:v>
                </c:pt>
                <c:pt idx="5056">
                  <c:v>-0.28272913936525584</c:v>
                </c:pt>
                <c:pt idx="5057">
                  <c:v>-3.7348084989935158E-2</c:v>
                </c:pt>
                <c:pt idx="5058">
                  <c:v>-0.23272186903283001</c:v>
                </c:pt>
                <c:pt idx="5059">
                  <c:v>-0.76194394737482074</c:v>
                </c:pt>
                <c:pt idx="5060">
                  <c:v>-1.2655374419689178</c:v>
                </c:pt>
                <c:pt idx="5061">
                  <c:v>-1.5829892116785049</c:v>
                </c:pt>
                <c:pt idx="5062">
                  <c:v>-1.9328493203222752</c:v>
                </c:pt>
                <c:pt idx="5063">
                  <c:v>-2.2154874989390376</c:v>
                </c:pt>
                <c:pt idx="5064">
                  <c:v>-2.2733952529728412</c:v>
                </c:pt>
                <c:pt idx="5065">
                  <c:v>-2.2461780720949176</c:v>
                </c:pt>
                <c:pt idx="5066">
                  <c:v>-2.3628580909967423</c:v>
                </c:pt>
                <c:pt idx="5067">
                  <c:v>-2.4933068409562114</c:v>
                </c:pt>
                <c:pt idx="5068">
                  <c:v>-2.5759797459840774</c:v>
                </c:pt>
                <c:pt idx="5069">
                  <c:v>-2.6061072322726253</c:v>
                </c:pt>
                <c:pt idx="5070">
                  <c:v>-2.4977536484599114</c:v>
                </c:pt>
                <c:pt idx="5071">
                  <c:v>-2.4375808292627337</c:v>
                </c:pt>
                <c:pt idx="5072">
                  <c:v>-2.4455467835068703</c:v>
                </c:pt>
                <c:pt idx="5073">
                  <c:v>-2.5450818890333178</c:v>
                </c:pt>
                <c:pt idx="5074">
                  <c:v>-2.6691393399238588</c:v>
                </c:pt>
                <c:pt idx="5075">
                  <c:v>-2.761434423029423</c:v>
                </c:pt>
                <c:pt idx="5076">
                  <c:v>-2.9492481592297555</c:v>
                </c:pt>
                <c:pt idx="5077">
                  <c:v>-3.3094889760017399</c:v>
                </c:pt>
                <c:pt idx="5078">
                  <c:v>-3.6843191805481914</c:v>
                </c:pt>
                <c:pt idx="5079">
                  <c:v>-3.9560217502713204</c:v>
                </c:pt>
                <c:pt idx="5080">
                  <c:v>-4.1949632477760321</c:v>
                </c:pt>
                <c:pt idx="5081">
                  <c:v>-4.3886946585774425</c:v>
                </c:pt>
                <c:pt idx="5082">
                  <c:v>-4.3871518707275392</c:v>
                </c:pt>
                <c:pt idx="5083">
                  <c:v>-4.308323509991169</c:v>
                </c:pt>
                <c:pt idx="5084">
                  <c:v>-4.2794476202130323</c:v>
                </c:pt>
                <c:pt idx="5085">
                  <c:v>-4.1563798105716705</c:v>
                </c:pt>
                <c:pt idx="5086">
                  <c:v>-3.9817898449301721</c:v>
                </c:pt>
                <c:pt idx="5087">
                  <c:v>-3.8439010977745056</c:v>
                </c:pt>
                <c:pt idx="5088">
                  <c:v>-3.7942091202735901</c:v>
                </c:pt>
                <c:pt idx="5089">
                  <c:v>-3.8791978150606159</c:v>
                </c:pt>
                <c:pt idx="5090">
                  <c:v>-3.9999875494837762</c:v>
                </c:pt>
                <c:pt idx="5091">
                  <c:v>-4.0791614806652072</c:v>
                </c:pt>
                <c:pt idx="5092">
                  <c:v>-4.2104574921727185</c:v>
                </c:pt>
                <c:pt idx="5093">
                  <c:v>-4.4230189839005476</c:v>
                </c:pt>
                <c:pt idx="5094">
                  <c:v>-4.592986725568772</c:v>
                </c:pt>
                <c:pt idx="5095">
                  <c:v>-4.7516164237260821</c:v>
                </c:pt>
                <c:pt idx="5096">
                  <c:v>-4.7360838800668716</c:v>
                </c:pt>
                <c:pt idx="5097">
                  <c:v>-4.6059736838936809</c:v>
                </c:pt>
                <c:pt idx="5098">
                  <c:v>-4.4794022226333619</c:v>
                </c:pt>
                <c:pt idx="5099">
                  <c:v>-4.2194233202934264</c:v>
                </c:pt>
                <c:pt idx="5100">
                  <c:v>-3.7526626065373421</c:v>
                </c:pt>
                <c:pt idx="5101">
                  <c:v>-3.3627600342035295</c:v>
                </c:pt>
                <c:pt idx="5102">
                  <c:v>-3.260972873568535</c:v>
                </c:pt>
                <c:pt idx="5103">
                  <c:v>-3.4040779218077661</c:v>
                </c:pt>
                <c:pt idx="5104">
                  <c:v>-3.633504830002785</c:v>
                </c:pt>
                <c:pt idx="5105">
                  <c:v>-3.768443949222565</c:v>
                </c:pt>
                <c:pt idx="5106">
                  <c:v>-3.9573370814323425</c:v>
                </c:pt>
                <c:pt idx="5107">
                  <c:v>-4.2114947882294658</c:v>
                </c:pt>
                <c:pt idx="5108">
                  <c:v>-4.2644009801745417</c:v>
                </c:pt>
                <c:pt idx="5109">
                  <c:v>-4.2376137158274654</c:v>
                </c:pt>
                <c:pt idx="5110">
                  <c:v>-4.0979281193017965</c:v>
                </c:pt>
                <c:pt idx="5111">
                  <c:v>-3.9008857226371769</c:v>
                </c:pt>
                <c:pt idx="5112">
                  <c:v>-3.6981794205307961</c:v>
                </c:pt>
                <c:pt idx="5113">
                  <c:v>-3.44706723600626</c:v>
                </c:pt>
                <c:pt idx="5114">
                  <c:v>-3.0441069540381434</c:v>
                </c:pt>
                <c:pt idx="5115">
                  <c:v>-2.6856998240947725</c:v>
                </c:pt>
                <c:pt idx="5116">
                  <c:v>-2.3812965546548366</c:v>
                </c:pt>
                <c:pt idx="5117">
                  <c:v>-1.9674778470396996</c:v>
                </c:pt>
                <c:pt idx="5118">
                  <c:v>-1.7862346270680429</c:v>
                </c:pt>
                <c:pt idx="5119">
                  <c:v>-1.3963193370401861</c:v>
                </c:pt>
                <c:pt idx="5120">
                  <c:v>-1.3572663684189321</c:v>
                </c:pt>
                <c:pt idx="5121">
                  <c:v>-1.5741075834631921</c:v>
                </c:pt>
                <c:pt idx="5122">
                  <c:v>-1.8632424572110178</c:v>
                </c:pt>
                <c:pt idx="5123">
                  <c:v>-2.0019756884872915</c:v>
                </c:pt>
                <c:pt idx="5124">
                  <c:v>-1.8853206664323807</c:v>
                </c:pt>
                <c:pt idx="5125">
                  <c:v>-1.7243972517549992</c:v>
                </c:pt>
                <c:pt idx="5126">
                  <c:v>-1.3930409494042397</c:v>
                </c:pt>
                <c:pt idx="5127">
                  <c:v>-1.103663562387228</c:v>
                </c:pt>
                <c:pt idx="5128">
                  <c:v>-0.78245225228369242</c:v>
                </c:pt>
                <c:pt idx="5129">
                  <c:v>-0.57610039394348866</c:v>
                </c:pt>
                <c:pt idx="5130">
                  <c:v>-0.5548485059291125</c:v>
                </c:pt>
                <c:pt idx="5131">
                  <c:v>-0.57512390892952681</c:v>
                </c:pt>
                <c:pt idx="5132">
                  <c:v>-0.63839271917939189</c:v>
                </c:pt>
                <c:pt idx="5133">
                  <c:v>-0.67872973635792733</c:v>
                </c:pt>
                <c:pt idx="5134">
                  <c:v>-0.62784887373447418</c:v>
                </c:pt>
                <c:pt idx="5135">
                  <c:v>-0.53524834670126442</c:v>
                </c:pt>
                <c:pt idx="5136">
                  <c:v>-0.39192044645547869</c:v>
                </c:pt>
                <c:pt idx="5137">
                  <c:v>-0.22388495374470951</c:v>
                </c:pt>
                <c:pt idx="5138">
                  <c:v>-0.13576960656791925</c:v>
                </c:pt>
                <c:pt idx="5139">
                  <c:v>-4.6893244273960591E-2</c:v>
                </c:pt>
                <c:pt idx="5140">
                  <c:v>0.17333802195265891</c:v>
                </c:pt>
                <c:pt idx="5141">
                  <c:v>0.53111319579184058</c:v>
                </c:pt>
                <c:pt idx="5142">
                  <c:v>0.83847077094018463</c:v>
                </c:pt>
                <c:pt idx="5143">
                  <c:v>0.98312986291944982</c:v>
                </c:pt>
                <c:pt idx="5144">
                  <c:v>1.0387828575074673</c:v>
                </c:pt>
                <c:pt idx="5145">
                  <c:v>1.0641939796507358</c:v>
                </c:pt>
                <c:pt idx="5146">
                  <c:v>0.99276373542845253</c:v>
                </c:pt>
                <c:pt idx="5147">
                  <c:v>0.82857421226799488</c:v>
                </c:pt>
                <c:pt idx="5148">
                  <c:v>0.63370398312807086</c:v>
                </c:pt>
                <c:pt idx="5149">
                  <c:v>0.50664658170193433</c:v>
                </c:pt>
                <c:pt idx="5150">
                  <c:v>0.4119163525477052</c:v>
                </c:pt>
                <c:pt idx="5151">
                  <c:v>0.30158429022878408</c:v>
                </c:pt>
                <c:pt idx="5152">
                  <c:v>0.24428069975227118</c:v>
                </c:pt>
                <c:pt idx="5153">
                  <c:v>0.22455789517611266</c:v>
                </c:pt>
                <c:pt idx="5154">
                  <c:v>0.2051734982058406</c:v>
                </c:pt>
                <c:pt idx="5155">
                  <c:v>5.4942192435264589E-2</c:v>
                </c:pt>
                <c:pt idx="5156">
                  <c:v>-2.5614459067583084E-2</c:v>
                </c:pt>
                <c:pt idx="5157">
                  <c:v>0.39432050921022893</c:v>
                </c:pt>
                <c:pt idx="5158">
                  <c:v>0.93247477591037753</c:v>
                </c:pt>
                <c:pt idx="5159">
                  <c:v>1.0506283662468197</c:v>
                </c:pt>
                <c:pt idx="5160">
                  <c:v>1.0290681472420693</c:v>
                </c:pt>
                <c:pt idx="5161">
                  <c:v>1.1192678806185723</c:v>
                </c:pt>
                <c:pt idx="5162">
                  <c:v>1.4114275190234185</c:v>
                </c:pt>
                <c:pt idx="5163">
                  <c:v>1.7532230016589165</c:v>
                </c:pt>
                <c:pt idx="5164">
                  <c:v>1.9799791941046716</c:v>
                </c:pt>
                <c:pt idx="5165">
                  <c:v>2.07482468649745</c:v>
                </c:pt>
                <c:pt idx="5166">
                  <c:v>2.0388181172311306</c:v>
                </c:pt>
                <c:pt idx="5167">
                  <c:v>1.9692554005980492</c:v>
                </c:pt>
                <c:pt idx="5168">
                  <c:v>1.8782787184417249</c:v>
                </c:pt>
                <c:pt idx="5169">
                  <c:v>1.7502491077780724</c:v>
                </c:pt>
                <c:pt idx="5170">
                  <c:v>1.5590252754092218</c:v>
                </c:pt>
                <c:pt idx="5171">
                  <c:v>1.3618159407377244</c:v>
                </c:pt>
                <c:pt idx="5172">
                  <c:v>1.1828708957880736</c:v>
                </c:pt>
                <c:pt idx="5173">
                  <c:v>1.0827923646569253</c:v>
                </c:pt>
                <c:pt idx="5174">
                  <c:v>1.0766418246924878</c:v>
                </c:pt>
                <c:pt idx="5175">
                  <c:v>1.0667277974635363</c:v>
                </c:pt>
                <c:pt idx="5176">
                  <c:v>0.99573068574070933</c:v>
                </c:pt>
                <c:pt idx="5177">
                  <c:v>0.98730806395411497</c:v>
                </c:pt>
                <c:pt idx="5178">
                  <c:v>1.0994255004823208</c:v>
                </c:pt>
                <c:pt idx="5179">
                  <c:v>1.2515780916810035</c:v>
                </c:pt>
                <c:pt idx="5180">
                  <c:v>1.3344255360960962</c:v>
                </c:pt>
                <c:pt idx="5181">
                  <c:v>1.3566212743520738</c:v>
                </c:pt>
                <c:pt idx="5182">
                  <c:v>1.4304600597918034</c:v>
                </c:pt>
                <c:pt idx="5183">
                  <c:v>1.5113959032297135</c:v>
                </c:pt>
                <c:pt idx="5184">
                  <c:v>1.6133539487421513</c:v>
                </c:pt>
                <c:pt idx="5185">
                  <c:v>1.7150102779269218</c:v>
                </c:pt>
                <c:pt idx="5186">
                  <c:v>1.782280593663454</c:v>
                </c:pt>
                <c:pt idx="5187">
                  <c:v>1.8306345820426941</c:v>
                </c:pt>
                <c:pt idx="5188">
                  <c:v>1.8526364850997925</c:v>
                </c:pt>
                <c:pt idx="5189">
                  <c:v>1.8655102998018265</c:v>
                </c:pt>
                <c:pt idx="5190">
                  <c:v>1.8331287118792534</c:v>
                </c:pt>
                <c:pt idx="5191">
                  <c:v>1.7570111203193666</c:v>
                </c:pt>
                <c:pt idx="5192">
                  <c:v>1.6247248828411103</c:v>
                </c:pt>
                <c:pt idx="5193">
                  <c:v>1.5443715682625772</c:v>
                </c:pt>
                <c:pt idx="5194">
                  <c:v>1.5330914121866226</c:v>
                </c:pt>
                <c:pt idx="5195">
                  <c:v>1.5620450699329378</c:v>
                </c:pt>
                <c:pt idx="5196">
                  <c:v>1.710815485417843</c:v>
                </c:pt>
                <c:pt idx="5197">
                  <c:v>1.8222745254635813</c:v>
                </c:pt>
                <c:pt idx="5198">
                  <c:v>1.8609253518283368</c:v>
                </c:pt>
                <c:pt idx="5199">
                  <c:v>1.7252453903853895</c:v>
                </c:pt>
                <c:pt idx="5200">
                  <c:v>1.4457316714525223</c:v>
                </c:pt>
                <c:pt idx="5201">
                  <c:v>1.0830720077455045</c:v>
                </c:pt>
                <c:pt idx="5202">
                  <c:v>0.80908851228654388</c:v>
                </c:pt>
                <c:pt idx="5203">
                  <c:v>0.57629660457372667</c:v>
                </c:pt>
                <c:pt idx="5204">
                  <c:v>0.16028522763401271</c:v>
                </c:pt>
                <c:pt idx="5205">
                  <c:v>-0.40080185540020469</c:v>
                </c:pt>
                <c:pt idx="5206">
                  <c:v>-0.85115593984723092</c:v>
                </c:pt>
                <c:pt idx="5207">
                  <c:v>-1.0591860587149859</c:v>
                </c:pt>
                <c:pt idx="5208">
                  <c:v>-1.0710603649914265</c:v>
                </c:pt>
                <c:pt idx="5209">
                  <c:v>-1.0203697561472655</c:v>
                </c:pt>
                <c:pt idx="5210">
                  <c:v>-0.94836399972438812</c:v>
                </c:pt>
                <c:pt idx="5211">
                  <c:v>-0.88659043215215205</c:v>
                </c:pt>
                <c:pt idx="5212">
                  <c:v>-0.813767673522234</c:v>
                </c:pt>
                <c:pt idx="5213">
                  <c:v>-0.72489752389490603</c:v>
                </c:pt>
                <c:pt idx="5214">
                  <c:v>-0.58339015424251561</c:v>
                </c:pt>
                <c:pt idx="5215">
                  <c:v>-0.39518180407583714</c:v>
                </c:pt>
                <c:pt idx="5216">
                  <c:v>-0.23766358852386477</c:v>
                </c:pt>
                <c:pt idx="5217">
                  <c:v>-0.15894895613193513</c:v>
                </c:pt>
                <c:pt idx="5218">
                  <c:v>-0.1180424201488495</c:v>
                </c:pt>
                <c:pt idx="5219">
                  <c:v>-0.1033172307908535</c:v>
                </c:pt>
                <c:pt idx="5220">
                  <c:v>-3.4418392404913907E-2</c:v>
                </c:pt>
                <c:pt idx="5221">
                  <c:v>0.21711040623486044</c:v>
                </c:pt>
                <c:pt idx="5222">
                  <c:v>0.41292108692228796</c:v>
                </c:pt>
                <c:pt idx="5223">
                  <c:v>0.57397387124598032</c:v>
                </c:pt>
                <c:pt idx="5224">
                  <c:v>0.67926497586071499</c:v>
                </c:pt>
                <c:pt idx="5225">
                  <c:v>0.71066759370267396</c:v>
                </c:pt>
                <c:pt idx="5226">
                  <c:v>0.74900764055550106</c:v>
                </c:pt>
                <c:pt idx="5227">
                  <c:v>0.82441267579793931</c:v>
                </c:pt>
                <c:pt idx="5228">
                  <c:v>0.96275523997843271</c:v>
                </c:pt>
                <c:pt idx="5229">
                  <c:v>1.0856702180206776</c:v>
                </c:pt>
                <c:pt idx="5230">
                  <c:v>1.1961866138130428</c:v>
                </c:pt>
                <c:pt idx="5231">
                  <c:v>1.3007663315534592</c:v>
                </c:pt>
                <c:pt idx="5232">
                  <c:v>1.3965343683958054</c:v>
                </c:pt>
                <c:pt idx="5233">
                  <c:v>1.4277997228503228</c:v>
                </c:pt>
                <c:pt idx="5234">
                  <c:v>1.3630444407463074</c:v>
                </c:pt>
                <c:pt idx="5235">
                  <c:v>1.2921424193680286</c:v>
                </c:pt>
                <c:pt idx="5236">
                  <c:v>1.2257094980031253</c:v>
                </c:pt>
                <c:pt idx="5237">
                  <c:v>1.1889207174628973</c:v>
                </c:pt>
                <c:pt idx="5238">
                  <c:v>1.2348554934561253</c:v>
                </c:pt>
                <c:pt idx="5239">
                  <c:v>1.3427250739932062</c:v>
                </c:pt>
                <c:pt idx="5240">
                  <c:v>1.4464453241229058</c:v>
                </c:pt>
                <c:pt idx="5241">
                  <c:v>1.3971272760629654</c:v>
                </c:pt>
                <c:pt idx="5242">
                  <c:v>1.2489738880097867</c:v>
                </c:pt>
                <c:pt idx="5243">
                  <c:v>1.242034266293049</c:v>
                </c:pt>
                <c:pt idx="5244">
                  <c:v>1.3841391482949257</c:v>
                </c:pt>
                <c:pt idx="5245">
                  <c:v>1.5930701038241388</c:v>
                </c:pt>
                <c:pt idx="5246">
                  <c:v>1.8197499901056291</c:v>
                </c:pt>
                <c:pt idx="5247">
                  <c:v>1.9816437502205373</c:v>
                </c:pt>
                <c:pt idx="5248">
                  <c:v>2.0455241426825523</c:v>
                </c:pt>
                <c:pt idx="5249">
                  <c:v>2.0553384017944336</c:v>
                </c:pt>
                <c:pt idx="5250">
                  <c:v>2.0981251099705696</c:v>
                </c:pt>
                <c:pt idx="5251">
                  <c:v>2.1494243408739568</c:v>
                </c:pt>
                <c:pt idx="5252">
                  <c:v>2.2124051392078399</c:v>
                </c:pt>
                <c:pt idx="5253">
                  <c:v>2.1204377925395965</c:v>
                </c:pt>
                <c:pt idx="5254">
                  <c:v>1.8226646809279921</c:v>
                </c:pt>
                <c:pt idx="5255">
                  <c:v>1.3923749515414239</c:v>
                </c:pt>
                <c:pt idx="5256">
                  <c:v>0.93865630611777306</c:v>
                </c:pt>
                <c:pt idx="5257">
                  <c:v>0.60950849711894994</c:v>
                </c:pt>
                <c:pt idx="5258">
                  <c:v>0.53090298838913441</c:v>
                </c:pt>
                <c:pt idx="5259">
                  <c:v>0.69987918846309194</c:v>
                </c:pt>
                <c:pt idx="5260">
                  <c:v>0.95408652350306511</c:v>
                </c:pt>
                <c:pt idx="5261">
                  <c:v>1.2247940433025362</c:v>
                </c:pt>
                <c:pt idx="5262">
                  <c:v>1.5016193586587907</c:v>
                </c:pt>
                <c:pt idx="5263">
                  <c:v>1.6128968426585197</c:v>
                </c:pt>
                <c:pt idx="5264">
                  <c:v>1.631181816905737</c:v>
                </c:pt>
                <c:pt idx="5265">
                  <c:v>1.4977183887362482</c:v>
                </c:pt>
                <c:pt idx="5266">
                  <c:v>1.0409929588437081</c:v>
                </c:pt>
                <c:pt idx="5267">
                  <c:v>0.42201445743441585</c:v>
                </c:pt>
                <c:pt idx="5268">
                  <c:v>-0.1467001722380519</c:v>
                </c:pt>
                <c:pt idx="5269">
                  <c:v>-0.66074589371681214</c:v>
                </c:pt>
                <c:pt idx="5270">
                  <c:v>-1.1438810770958663</c:v>
                </c:pt>
                <c:pt idx="5271">
                  <c:v>-1.6057839971780778</c:v>
                </c:pt>
                <c:pt idx="5272">
                  <c:v>-1.946285929530859</c:v>
                </c:pt>
                <c:pt idx="5273">
                  <c:v>-1.9932248917222024</c:v>
                </c:pt>
                <c:pt idx="5274">
                  <c:v>-1.6641753159463406</c:v>
                </c:pt>
                <c:pt idx="5275">
                  <c:v>-1.1779771417379379</c:v>
                </c:pt>
                <c:pt idx="5276">
                  <c:v>-0.58739739730954177</c:v>
                </c:pt>
                <c:pt idx="5277">
                  <c:v>8.5214379038661719E-2</c:v>
                </c:pt>
                <c:pt idx="5278">
                  <c:v>0.63844834081828594</c:v>
                </c:pt>
                <c:pt idx="5279">
                  <c:v>0.97347713313996798</c:v>
                </c:pt>
                <c:pt idx="5280">
                  <c:v>0.99549796655774125</c:v>
                </c:pt>
                <c:pt idx="5281">
                  <c:v>0.74941438749432565</c:v>
                </c:pt>
                <c:pt idx="5282">
                  <c:v>0.31270755819976331</c:v>
                </c:pt>
                <c:pt idx="5283">
                  <c:v>-0.20294658612459898</c:v>
                </c:pt>
                <c:pt idx="5284">
                  <c:v>-0.67842495024204252</c:v>
                </c:pt>
                <c:pt idx="5285">
                  <c:v>-1.0659072138369083</c:v>
                </c:pt>
                <c:pt idx="5286">
                  <c:v>-1.2755905598402024</c:v>
                </c:pt>
                <c:pt idx="5287">
                  <c:v>-1.3558178669214249</c:v>
                </c:pt>
                <c:pt idx="5288">
                  <c:v>-1.2956902174651623</c:v>
                </c:pt>
                <c:pt idx="5289">
                  <c:v>-1.1143896216899156</c:v>
                </c:pt>
                <c:pt idx="5290">
                  <c:v>-0.91952765174210072</c:v>
                </c:pt>
                <c:pt idx="5291">
                  <c:v>-0.78675602227449426</c:v>
                </c:pt>
                <c:pt idx="5292">
                  <c:v>-0.70924123853445054</c:v>
                </c:pt>
                <c:pt idx="5293">
                  <c:v>-0.58635191515088081</c:v>
                </c:pt>
                <c:pt idx="5294">
                  <c:v>-0.34581964608281851</c:v>
                </c:pt>
                <c:pt idx="5295">
                  <c:v>-0.16806432679295541</c:v>
                </c:pt>
                <c:pt idx="5296">
                  <c:v>-6.4411538913846017E-2</c:v>
                </c:pt>
                <c:pt idx="5297">
                  <c:v>6.9455931857228287E-2</c:v>
                </c:pt>
                <c:pt idx="5298">
                  <c:v>0.20851021181792023</c:v>
                </c:pt>
                <c:pt idx="5299">
                  <c:v>0.41522880021482705</c:v>
                </c:pt>
                <c:pt idx="5300">
                  <c:v>0.63756891958415507</c:v>
                </c:pt>
                <c:pt idx="5301">
                  <c:v>0.90556457385420808</c:v>
                </c:pt>
                <c:pt idx="5302">
                  <c:v>1.0747090275585651</c:v>
                </c:pt>
                <c:pt idx="5303">
                  <c:v>1.1291160535812379</c:v>
                </c:pt>
                <c:pt idx="5304">
                  <c:v>1.1971728198230267</c:v>
                </c:pt>
                <c:pt idx="5305">
                  <c:v>1.3092290067672729</c:v>
                </c:pt>
                <c:pt idx="5306">
                  <c:v>1.3985143817961216</c:v>
                </c:pt>
                <c:pt idx="5307">
                  <c:v>1.424180588722229</c:v>
                </c:pt>
                <c:pt idx="5308">
                  <c:v>1.4142309665679933</c:v>
                </c:pt>
                <c:pt idx="5309">
                  <c:v>1.3865166261792183</c:v>
                </c:pt>
                <c:pt idx="5310">
                  <c:v>1.3669202676415444</c:v>
                </c:pt>
                <c:pt idx="5311">
                  <c:v>1.3087663458287717</c:v>
                </c:pt>
                <c:pt idx="5312">
                  <c:v>1.0867772421240807</c:v>
                </c:pt>
                <c:pt idx="5313">
                  <c:v>0.80568923346698285</c:v>
                </c:pt>
                <c:pt idx="5314">
                  <c:v>0.53369887109845882</c:v>
                </c:pt>
                <c:pt idx="5315">
                  <c:v>0.38972171064466238</c:v>
                </c:pt>
                <c:pt idx="5316">
                  <c:v>0.34938253730535507</c:v>
                </c:pt>
                <c:pt idx="5317">
                  <c:v>0.38274733453989029</c:v>
                </c:pt>
                <c:pt idx="5318">
                  <c:v>0.43335597272962334</c:v>
                </c:pt>
                <c:pt idx="5319">
                  <c:v>0.41169375635683536</c:v>
                </c:pt>
                <c:pt idx="5320">
                  <c:v>0.33793770901858811</c:v>
                </c:pt>
                <c:pt idx="5321">
                  <c:v>0.33393031977117066</c:v>
                </c:pt>
                <c:pt idx="5322">
                  <c:v>0.20699808530509473</c:v>
                </c:pt>
                <c:pt idx="5323">
                  <c:v>-0.29771029058843851</c:v>
                </c:pt>
                <c:pt idx="5324">
                  <c:v>-1.089071543365717</c:v>
                </c:pt>
                <c:pt idx="5325">
                  <c:v>-1.8564507700502872</c:v>
                </c:pt>
                <c:pt idx="5326">
                  <c:v>-2.3397481405735019</c:v>
                </c:pt>
                <c:pt idx="5327">
                  <c:v>-2.5509185796976093</c:v>
                </c:pt>
                <c:pt idx="5328">
                  <c:v>-2.5290216341614724</c:v>
                </c:pt>
                <c:pt idx="5329">
                  <c:v>-1.825720582008362</c:v>
                </c:pt>
                <c:pt idx="5330">
                  <c:v>-1.0641364576667547</c:v>
                </c:pt>
                <c:pt idx="5331">
                  <c:v>-0.55056640718132255</c:v>
                </c:pt>
                <c:pt idx="5332">
                  <c:v>-0.12339580189436675</c:v>
                </c:pt>
                <c:pt idx="5333">
                  <c:v>6.0842690840363506E-2</c:v>
                </c:pt>
                <c:pt idx="5334">
                  <c:v>1.7579324953258039E-2</c:v>
                </c:pt>
                <c:pt idx="5335">
                  <c:v>-0.15201817832887174</c:v>
                </c:pt>
                <c:pt idx="5336">
                  <c:v>-0.34063758775591851</c:v>
                </c:pt>
                <c:pt idx="5337">
                  <c:v>-0.50856589369475846</c:v>
                </c:pt>
                <c:pt idx="5338">
                  <c:v>-0.63459721840918071</c:v>
                </c:pt>
                <c:pt idx="5339">
                  <c:v>-0.75598373427987098</c:v>
                </c:pt>
                <c:pt idx="5340">
                  <c:v>-0.8097247624397278</c:v>
                </c:pt>
                <c:pt idx="5341">
                  <c:v>-0.75534295253455641</c:v>
                </c:pt>
                <c:pt idx="5342">
                  <c:v>-0.67088248059153566</c:v>
                </c:pt>
                <c:pt idx="5343">
                  <c:v>-0.56012766458094121</c:v>
                </c:pt>
                <c:pt idx="5344">
                  <c:v>-0.35917457699775696</c:v>
                </c:pt>
                <c:pt idx="5345">
                  <c:v>-0.16021337997168303</c:v>
                </c:pt>
                <c:pt idx="5346">
                  <c:v>3.6066832132637505E-2</c:v>
                </c:pt>
                <c:pt idx="5347">
                  <c:v>0.22673693317919971</c:v>
                </c:pt>
                <c:pt idx="5348">
                  <c:v>0.40655887775123123</c:v>
                </c:pt>
                <c:pt idx="5349">
                  <c:v>0.56408454850316048</c:v>
                </c:pt>
                <c:pt idx="5350">
                  <c:v>0.68168265335261824</c:v>
                </c:pt>
                <c:pt idx="5351">
                  <c:v>0.77047050341963774</c:v>
                </c:pt>
                <c:pt idx="5352">
                  <c:v>0.85927494496107104</c:v>
                </c:pt>
                <c:pt idx="5353">
                  <c:v>0.96848419569432742</c:v>
                </c:pt>
                <c:pt idx="5354">
                  <c:v>1.0566622542589903</c:v>
                </c:pt>
                <c:pt idx="5355">
                  <c:v>1.1232708113640548</c:v>
                </c:pt>
                <c:pt idx="5356">
                  <c:v>1.1963464620709421</c:v>
                </c:pt>
                <c:pt idx="5357">
                  <c:v>1.2470320276916027</c:v>
                </c:pt>
                <c:pt idx="5358">
                  <c:v>1.2585612751543522</c:v>
                </c:pt>
                <c:pt idx="5359">
                  <c:v>1.2580085670948029</c:v>
                </c:pt>
                <c:pt idx="5360">
                  <c:v>1.1999063931405545</c:v>
                </c:pt>
                <c:pt idx="5361">
                  <c:v>1.2043454530835151</c:v>
                </c:pt>
                <c:pt idx="5362">
                  <c:v>1.1698992864042521</c:v>
                </c:pt>
                <c:pt idx="5363">
                  <c:v>1.0783496502041818</c:v>
                </c:pt>
                <c:pt idx="5364">
                  <c:v>0.98304982915520678</c:v>
                </c:pt>
                <c:pt idx="5365">
                  <c:v>0.80532502502202996</c:v>
                </c:pt>
                <c:pt idx="5366">
                  <c:v>0.54047546513378619</c:v>
                </c:pt>
                <c:pt idx="5367">
                  <c:v>0.2525112405046821</c:v>
                </c:pt>
                <c:pt idx="5368">
                  <c:v>-7.6631963811814793E-2</c:v>
                </c:pt>
                <c:pt idx="5369">
                  <c:v>-0.29768578710034493</c:v>
                </c:pt>
                <c:pt idx="5370">
                  <c:v>-0.24589679706841708</c:v>
                </c:pt>
                <c:pt idx="5371">
                  <c:v>7.0344891361892231E-2</c:v>
                </c:pt>
                <c:pt idx="5372">
                  <c:v>0.54702496793121103</c:v>
                </c:pt>
                <c:pt idx="5373">
                  <c:v>0.98992644712328914</c:v>
                </c:pt>
                <c:pt idx="5374">
                  <c:v>1.1149502965807916</c:v>
                </c:pt>
                <c:pt idx="5375">
                  <c:v>0.82495310470461847</c:v>
                </c:pt>
                <c:pt idx="5376">
                  <c:v>0.24134452041238547</c:v>
                </c:pt>
                <c:pt idx="5377">
                  <c:v>-0.51319345325231558</c:v>
                </c:pt>
                <c:pt idx="5378">
                  <c:v>-1.2067784064263105</c:v>
                </c:pt>
                <c:pt idx="5379">
                  <c:v>-1.7525833162665367</c:v>
                </c:pt>
                <c:pt idx="5380">
                  <c:v>-1.9276151852309704</c:v>
                </c:pt>
                <c:pt idx="5381">
                  <c:v>-1.6989609865844251</c:v>
                </c:pt>
                <c:pt idx="5382">
                  <c:v>-1.2345189861953259</c:v>
                </c:pt>
                <c:pt idx="5383">
                  <c:v>-0.89928904965519907</c:v>
                </c:pt>
                <c:pt idx="5384">
                  <c:v>-0.72171605385839943</c:v>
                </c:pt>
                <c:pt idx="5385">
                  <c:v>-0.71272018566727646</c:v>
                </c:pt>
                <c:pt idx="5386">
                  <c:v>-0.8401766230165959</c:v>
                </c:pt>
                <c:pt idx="5387">
                  <c:v>-1.0385453143715859</c:v>
                </c:pt>
                <c:pt idx="5388">
                  <c:v>-1.1861181470006705</c:v>
                </c:pt>
                <c:pt idx="5389">
                  <c:v>-1.1828515268862247</c:v>
                </c:pt>
                <c:pt idx="5390">
                  <c:v>-1.1093931028246879</c:v>
                </c:pt>
                <c:pt idx="5391">
                  <c:v>-1.0304346415400505</c:v>
                </c:pt>
                <c:pt idx="5392">
                  <c:v>-0.88256111584603791</c:v>
                </c:pt>
                <c:pt idx="5393">
                  <c:v>-0.65891790792346006</c:v>
                </c:pt>
                <c:pt idx="5394">
                  <c:v>-0.51328613162040715</c:v>
                </c:pt>
                <c:pt idx="5395">
                  <c:v>-0.43756161913275721</c:v>
                </c:pt>
                <c:pt idx="5396">
                  <c:v>-0.35500741258263591</c:v>
                </c:pt>
                <c:pt idx="5397">
                  <c:v>-0.27352390430867674</c:v>
                </c:pt>
                <c:pt idx="5398">
                  <c:v>-0.14872656136751175</c:v>
                </c:pt>
                <c:pt idx="5399">
                  <c:v>-9.3327957205474373E-3</c:v>
                </c:pt>
                <c:pt idx="5400">
                  <c:v>0.1323567695170641</c:v>
                </c:pt>
                <c:pt idx="5401">
                  <c:v>0.25603077096864585</c:v>
                </c:pt>
                <c:pt idx="5402">
                  <c:v>0.26470420176163317</c:v>
                </c:pt>
                <c:pt idx="5403">
                  <c:v>0.29241905378177763</c:v>
                </c:pt>
                <c:pt idx="5404">
                  <c:v>0.47519601669162514</c:v>
                </c:pt>
                <c:pt idx="5405">
                  <c:v>0.76150686800479894</c:v>
                </c:pt>
                <c:pt idx="5406">
                  <c:v>0.92894451946020129</c:v>
                </c:pt>
                <c:pt idx="5407">
                  <c:v>1.0123720807582139</c:v>
                </c:pt>
                <c:pt idx="5408">
                  <c:v>1.1569698500633241</c:v>
                </c:pt>
                <c:pt idx="5409">
                  <c:v>1.3403174829483033</c:v>
                </c:pt>
                <c:pt idx="5410">
                  <c:v>1.4868669797480107</c:v>
                </c:pt>
                <c:pt idx="5411">
                  <c:v>1.5013728985190393</c:v>
                </c:pt>
                <c:pt idx="5412">
                  <c:v>1.4306253898143768</c:v>
                </c:pt>
                <c:pt idx="5413">
                  <c:v>1.3647611832618713</c:v>
                </c:pt>
                <c:pt idx="5414">
                  <c:v>1.3279272329807281</c:v>
                </c:pt>
                <c:pt idx="5415">
                  <c:v>1.2176803207397462</c:v>
                </c:pt>
                <c:pt idx="5416">
                  <c:v>1.1056941542029382</c:v>
                </c:pt>
                <c:pt idx="5417">
                  <c:v>1.1329279996454715</c:v>
                </c:pt>
                <c:pt idx="5418">
                  <c:v>1.1624337807297707</c:v>
                </c:pt>
                <c:pt idx="5419">
                  <c:v>1.0942299570143224</c:v>
                </c:pt>
                <c:pt idx="5420">
                  <c:v>1.136610502973199</c:v>
                </c:pt>
                <c:pt idx="5421">
                  <c:v>1.228265535235405</c:v>
                </c:pt>
                <c:pt idx="5422">
                  <c:v>1.1980167192220688</c:v>
                </c:pt>
                <c:pt idx="5423">
                  <c:v>1.0524774751067163</c:v>
                </c:pt>
                <c:pt idx="5424">
                  <c:v>0.71204424753785134</c:v>
                </c:pt>
                <c:pt idx="5425">
                  <c:v>0.31782840348780156</c:v>
                </c:pt>
                <c:pt idx="5426">
                  <c:v>-2.9131924733519554E-2</c:v>
                </c:pt>
                <c:pt idx="5427">
                  <c:v>-0.28669051833450798</c:v>
                </c:pt>
                <c:pt idx="5428">
                  <c:v>-0.64865107432007796</c:v>
                </c:pt>
                <c:pt idx="5429">
                  <c:v>-1.2851313154399395</c:v>
                </c:pt>
                <c:pt idx="5430">
                  <c:v>-1.9773906317353249</c:v>
                </c:pt>
                <c:pt idx="5431">
                  <c:v>-2.4034874689579011</c:v>
                </c:pt>
                <c:pt idx="5432">
                  <c:v>-2.5754637292027476</c:v>
                </c:pt>
                <c:pt idx="5433">
                  <c:v>-2.5727783954143524</c:v>
                </c:pt>
                <c:pt idx="5434">
                  <c:v>-2.3666032326221469</c:v>
                </c:pt>
                <c:pt idx="5435">
                  <c:v>-1.9667747193574907</c:v>
                </c:pt>
                <c:pt idx="5436">
                  <c:v>-1.5584183344244957</c:v>
                </c:pt>
                <c:pt idx="5437">
                  <c:v>-1.2458025044202805</c:v>
                </c:pt>
                <c:pt idx="5438">
                  <c:v>-1.0388058078289033</c:v>
                </c:pt>
                <c:pt idx="5439">
                  <c:v>-0.93782760947942734</c:v>
                </c:pt>
                <c:pt idx="5440">
                  <c:v>-0.93417909309267999</c:v>
                </c:pt>
                <c:pt idx="5441">
                  <c:v>-1.0343071062862874</c:v>
                </c:pt>
                <c:pt idx="5442">
                  <c:v>-1.1446043776720762</c:v>
                </c:pt>
                <c:pt idx="5443">
                  <c:v>-1.1006534157693386</c:v>
                </c:pt>
                <c:pt idx="5444">
                  <c:v>-0.93401683285832415</c:v>
                </c:pt>
                <c:pt idx="5445">
                  <c:v>-0.75647329241037375</c:v>
                </c:pt>
                <c:pt idx="5446">
                  <c:v>-0.51464363582432271</c:v>
                </c:pt>
                <c:pt idx="5447">
                  <c:v>-0.25715780351310968</c:v>
                </c:pt>
                <c:pt idx="5448">
                  <c:v>2.3639379255473614E-3</c:v>
                </c:pt>
                <c:pt idx="5449">
                  <c:v>0.2544890429265797</c:v>
                </c:pt>
                <c:pt idx="5450">
                  <c:v>0.49005039297044278</c:v>
                </c:pt>
                <c:pt idx="5451">
                  <c:v>0.71275278389453889</c:v>
                </c:pt>
                <c:pt idx="5452">
                  <c:v>0.85858760476112372</c:v>
                </c:pt>
                <c:pt idx="5453">
                  <c:v>0.94530400559306149</c:v>
                </c:pt>
                <c:pt idx="5454">
                  <c:v>1.0251840611547232</c:v>
                </c:pt>
                <c:pt idx="5455">
                  <c:v>1.08505472548306</c:v>
                </c:pt>
                <c:pt idx="5456">
                  <c:v>1.1010536576807499</c:v>
                </c:pt>
                <c:pt idx="5457">
                  <c:v>1.1004982452839613</c:v>
                </c:pt>
                <c:pt idx="5458">
                  <c:v>1.0968533834069967</c:v>
                </c:pt>
                <c:pt idx="5459">
                  <c:v>1.1353165872395039</c:v>
                </c:pt>
                <c:pt idx="5460">
                  <c:v>1.1013660451769829</c:v>
                </c:pt>
                <c:pt idx="5461">
                  <c:v>0.97531893298029904</c:v>
                </c:pt>
                <c:pt idx="5462">
                  <c:v>0.9084992913901806</c:v>
                </c:pt>
                <c:pt idx="5463">
                  <c:v>0.97876615896821029</c:v>
                </c:pt>
                <c:pt idx="5464">
                  <c:v>1.1038097427785396</c:v>
                </c:pt>
                <c:pt idx="5465">
                  <c:v>1.162404398471117</c:v>
                </c:pt>
                <c:pt idx="5466">
                  <c:v>1.2437548094987869</c:v>
                </c:pt>
                <c:pt idx="5467">
                  <c:v>1.284745545387268</c:v>
                </c:pt>
                <c:pt idx="5468">
                  <c:v>1.2844448523223402</c:v>
                </c:pt>
                <c:pt idx="5469">
                  <c:v>1.2340265044569969</c:v>
                </c:pt>
                <c:pt idx="5470">
                  <c:v>1.1386414602398873</c:v>
                </c:pt>
                <c:pt idx="5471">
                  <c:v>0.95846272587776193</c:v>
                </c:pt>
                <c:pt idx="5472">
                  <c:v>0.62386078029870995</c:v>
                </c:pt>
                <c:pt idx="5473">
                  <c:v>0.18146190583705904</c:v>
                </c:pt>
                <c:pt idx="5474">
                  <c:v>-0.20738542679697275</c:v>
                </c:pt>
                <c:pt idx="5475">
                  <c:v>-0.23018838012591006</c:v>
                </c:pt>
                <c:pt idx="5476">
                  <c:v>0.21596751311793924</c:v>
                </c:pt>
                <c:pt idx="5477">
                  <c:v>0.89117662265896802</c:v>
                </c:pt>
                <c:pt idx="5478">
                  <c:v>1.3945673650503159</c:v>
                </c:pt>
                <c:pt idx="5479">
                  <c:v>1.5196143110096456</c:v>
                </c:pt>
                <c:pt idx="5480">
                  <c:v>1.334592912644148</c:v>
                </c:pt>
                <c:pt idx="5481">
                  <c:v>0.64531794212758542</c:v>
                </c:pt>
                <c:pt idx="5482">
                  <c:v>-0.32533096589148047</c:v>
                </c:pt>
                <c:pt idx="5483">
                  <c:v>-1.2197826140373946</c:v>
                </c:pt>
                <c:pt idx="5484">
                  <c:v>-1.7468716098368169</c:v>
                </c:pt>
                <c:pt idx="5485">
                  <c:v>-1.9699930268526078</c:v>
                </c:pt>
                <c:pt idx="5486">
                  <c:v>-1.9340497536957264</c:v>
                </c:pt>
                <c:pt idx="5487">
                  <c:v>-1.5962506967782975</c:v>
                </c:pt>
                <c:pt idx="5488">
                  <c:v>-1.1146267993748189</c:v>
                </c:pt>
                <c:pt idx="5489">
                  <c:v>-0.70996293112635611</c:v>
                </c:pt>
                <c:pt idx="5490">
                  <c:v>-0.5192263910919428</c:v>
                </c:pt>
                <c:pt idx="5491">
                  <c:v>-0.61013922896236183</c:v>
                </c:pt>
                <c:pt idx="5492">
                  <c:v>-0.91805261850357056</c:v>
                </c:pt>
                <c:pt idx="5493">
                  <c:v>-1.302862412184477</c:v>
                </c:pt>
                <c:pt idx="5494">
                  <c:v>-1.550802336037159</c:v>
                </c:pt>
                <c:pt idx="5495">
                  <c:v>-1.6071102918684483</c:v>
                </c:pt>
                <c:pt idx="5496">
                  <c:v>-1.5239557224512101</c:v>
                </c:pt>
                <c:pt idx="5497">
                  <c:v>-1.4224588760733605</c:v>
                </c:pt>
                <c:pt idx="5498">
                  <c:v>-1.3100952717661858</c:v>
                </c:pt>
                <c:pt idx="5499">
                  <c:v>-1.0866038721799851</c:v>
                </c:pt>
                <c:pt idx="5500">
                  <c:v>-0.83552691712975502</c:v>
                </c:pt>
                <c:pt idx="5501">
                  <c:v>-0.52470523215830334</c:v>
                </c:pt>
                <c:pt idx="5502">
                  <c:v>-0.31385101776570085</c:v>
                </c:pt>
                <c:pt idx="5503">
                  <c:v>-0.18369194252416493</c:v>
                </c:pt>
                <c:pt idx="5504">
                  <c:v>-9.3660956136882315E-2</c:v>
                </c:pt>
                <c:pt idx="5505">
                  <c:v>-7.5950397737324246E-2</c:v>
                </c:pt>
                <c:pt idx="5506">
                  <c:v>-4.7602077559567989E-2</c:v>
                </c:pt>
                <c:pt idx="5507">
                  <c:v>-2.7225732430815698E-2</c:v>
                </c:pt>
                <c:pt idx="5508">
                  <c:v>8.7154942005872732E-2</c:v>
                </c:pt>
                <c:pt idx="5509">
                  <c:v>0.24044200267642737</c:v>
                </c:pt>
                <c:pt idx="5510">
                  <c:v>0.35882381714880468</c:v>
                </c:pt>
                <c:pt idx="5511">
                  <c:v>0.4717110396176577</c:v>
                </c:pt>
                <c:pt idx="5512">
                  <c:v>0.65470754720270641</c:v>
                </c:pt>
                <c:pt idx="5513">
                  <c:v>0.90414618551731119</c:v>
                </c:pt>
                <c:pt idx="5514">
                  <c:v>1.1617499488592149</c:v>
                </c:pt>
                <c:pt idx="5515">
                  <c:v>1.3063113923370839</c:v>
                </c:pt>
                <c:pt idx="5516">
                  <c:v>1.3581468129158021</c:v>
                </c:pt>
                <c:pt idx="5517">
                  <c:v>1.4235680928826333</c:v>
                </c:pt>
                <c:pt idx="5518">
                  <c:v>1.4943426449596882</c:v>
                </c:pt>
                <c:pt idx="5519">
                  <c:v>1.5504871711134911</c:v>
                </c:pt>
                <c:pt idx="5520">
                  <c:v>1.5379568803310395</c:v>
                </c:pt>
                <c:pt idx="5521">
                  <c:v>1.389050809442997</c:v>
                </c:pt>
                <c:pt idx="5522">
                  <c:v>1.1362970191240311</c:v>
                </c:pt>
                <c:pt idx="5523">
                  <c:v>0.93288773551583293</c:v>
                </c:pt>
                <c:pt idx="5524">
                  <c:v>0.82986966289579878</c:v>
                </c:pt>
                <c:pt idx="5525">
                  <c:v>0.84406984537839891</c:v>
                </c:pt>
                <c:pt idx="5526">
                  <c:v>0.99340371318161491</c:v>
                </c:pt>
                <c:pt idx="5527">
                  <c:v>1.2202461520582437</c:v>
                </c:pt>
                <c:pt idx="5528">
                  <c:v>1.3633910344541074</c:v>
                </c:pt>
                <c:pt idx="5529">
                  <c:v>1.366062627285719</c:v>
                </c:pt>
                <c:pt idx="5530">
                  <c:v>1.1656333771348</c:v>
                </c:pt>
                <c:pt idx="5531">
                  <c:v>0.80038719758391386</c:v>
                </c:pt>
                <c:pt idx="5532">
                  <c:v>0.16127042865380645</c:v>
                </c:pt>
                <c:pt idx="5533">
                  <c:v>-0.76185295008122922</c:v>
                </c:pt>
                <c:pt idx="5534">
                  <c:v>-1.6411359706521036</c:v>
                </c:pt>
                <c:pt idx="5535">
                  <c:v>-2.3068481969833377</c:v>
                </c:pt>
                <c:pt idx="5536">
                  <c:v>-2.5984491339325908</c:v>
                </c:pt>
                <c:pt idx="5537">
                  <c:v>-2.6025565105676653</c:v>
                </c:pt>
                <c:pt idx="5538">
                  <c:v>-2.2815834014117717</c:v>
                </c:pt>
                <c:pt idx="5539">
                  <c:v>-1.5659602193534374</c:v>
                </c:pt>
                <c:pt idx="5540">
                  <c:v>-0.92262689530849462</c:v>
                </c:pt>
                <c:pt idx="5541">
                  <c:v>-0.50489026084542277</c:v>
                </c:pt>
                <c:pt idx="5542">
                  <c:v>-0.29947096031159165</c:v>
                </c:pt>
                <c:pt idx="5543">
                  <c:v>-0.29313056856393815</c:v>
                </c:pt>
                <c:pt idx="5544">
                  <c:v>-0.4602363539859653</c:v>
                </c:pt>
                <c:pt idx="5545">
                  <c:v>-0.71885274544358257</c:v>
                </c:pt>
                <c:pt idx="5546">
                  <c:v>-1.0315966294705867</c:v>
                </c:pt>
                <c:pt idx="5547">
                  <c:v>-1.3125606040656568</c:v>
                </c:pt>
                <c:pt idx="5548">
                  <c:v>-1.4907230722904206</c:v>
                </c:pt>
                <c:pt idx="5549">
                  <c:v>-1.5814212808012964</c:v>
                </c:pt>
                <c:pt idx="5550">
                  <c:v>-1.513801886290312</c:v>
                </c:pt>
                <c:pt idx="5551">
                  <c:v>-1.3977327552437784</c:v>
                </c:pt>
                <c:pt idx="5552">
                  <c:v>-1.1576396486163141</c:v>
                </c:pt>
                <c:pt idx="5553">
                  <c:v>-0.85279454894363882</c:v>
                </c:pt>
                <c:pt idx="5554">
                  <c:v>-0.52076252773404119</c:v>
                </c:pt>
                <c:pt idx="5555">
                  <c:v>-0.16532837804406883</c:v>
                </c:pt>
                <c:pt idx="5556">
                  <c:v>0.19155889609828591</c:v>
                </c:pt>
                <c:pt idx="5557">
                  <c:v>0.46411565266549587</c:v>
                </c:pt>
                <c:pt idx="5558">
                  <c:v>0.60318407557904719</c:v>
                </c:pt>
                <c:pt idx="5559">
                  <c:v>0.65082119531929494</c:v>
                </c:pt>
                <c:pt idx="5560">
                  <c:v>0.73542273133993152</c:v>
                </c:pt>
                <c:pt idx="5561">
                  <c:v>0.86597103014588361</c:v>
                </c:pt>
                <c:pt idx="5562">
                  <c:v>0.9562338403612376</c:v>
                </c:pt>
                <c:pt idx="5563">
                  <c:v>0.96712625294923782</c:v>
                </c:pt>
                <c:pt idx="5564">
                  <c:v>0.9418288591504097</c:v>
                </c:pt>
                <c:pt idx="5565">
                  <c:v>0.89517838396131999</c:v>
                </c:pt>
                <c:pt idx="5566">
                  <c:v>0.86339898616075517</c:v>
                </c:pt>
                <c:pt idx="5567">
                  <c:v>0.93517041541635992</c:v>
                </c:pt>
                <c:pt idx="5568">
                  <c:v>1.0698945763707162</c:v>
                </c:pt>
                <c:pt idx="5569">
                  <c:v>1.2108048722147942</c:v>
                </c:pt>
                <c:pt idx="5570">
                  <c:v>1.3791757392883301</c:v>
                </c:pt>
                <c:pt idx="5571">
                  <c:v>1.5274165432155133</c:v>
                </c:pt>
                <c:pt idx="5572">
                  <c:v>1.5297111368179321</c:v>
                </c:pt>
                <c:pt idx="5573">
                  <c:v>1.5897972710430623</c:v>
                </c:pt>
                <c:pt idx="5574">
                  <c:v>1.552240458726883</c:v>
                </c:pt>
                <c:pt idx="5575">
                  <c:v>1.312068707048893</c:v>
                </c:pt>
                <c:pt idx="5576">
                  <c:v>0.94674834094941618</c:v>
                </c:pt>
                <c:pt idx="5577">
                  <c:v>0.6229812859743834</c:v>
                </c:pt>
                <c:pt idx="5578">
                  <c:v>0.30523803256452087</c:v>
                </c:pt>
                <c:pt idx="5579">
                  <c:v>2.8534229658544064E-2</c:v>
                </c:pt>
                <c:pt idx="5580">
                  <c:v>-6.2276062667369847E-2</c:v>
                </c:pt>
                <c:pt idx="5581">
                  <c:v>0.12457978997379542</c:v>
                </c:pt>
                <c:pt idx="5582">
                  <c:v>0.57701924733817578</c:v>
                </c:pt>
                <c:pt idx="5583">
                  <c:v>1.1653298335522413</c:v>
                </c:pt>
                <c:pt idx="5584">
                  <c:v>1.6716575592756273</c:v>
                </c:pt>
                <c:pt idx="5585">
                  <c:v>1.8480489058792593</c:v>
                </c:pt>
                <c:pt idx="5586">
                  <c:v>1.4837005662918092</c:v>
                </c:pt>
                <c:pt idx="5587">
                  <c:v>0.76084964096546182</c:v>
                </c:pt>
                <c:pt idx="5588">
                  <c:v>-4.1727612968534236E-2</c:v>
                </c:pt>
                <c:pt idx="5589">
                  <c:v>-0.73995300784707074</c:v>
                </c:pt>
                <c:pt idx="5590">
                  <c:v>-1.4489270286262037</c:v>
                </c:pt>
                <c:pt idx="5591">
                  <c:v>-1.8937001650035383</c:v>
                </c:pt>
                <c:pt idx="5592">
                  <c:v>-1.924794488400221</c:v>
                </c:pt>
                <c:pt idx="5593">
                  <c:v>-1.6444925647974016</c:v>
                </c:pt>
                <c:pt idx="5594">
                  <c:v>-1.3431244388222696</c:v>
                </c:pt>
                <c:pt idx="5595">
                  <c:v>-1.1584910032153131</c:v>
                </c:pt>
                <c:pt idx="5596">
                  <c:v>-1.1316087216138839</c:v>
                </c:pt>
                <c:pt idx="5597">
                  <c:v>-1.1756374514847994</c:v>
                </c:pt>
                <c:pt idx="5598">
                  <c:v>-1.2422911052405834</c:v>
                </c:pt>
                <c:pt idx="5599">
                  <c:v>-1.2996046359837057</c:v>
                </c:pt>
                <c:pt idx="5600">
                  <c:v>-1.2913811118900778</c:v>
                </c:pt>
                <c:pt idx="5601">
                  <c:v>-1.3268959303200245</c:v>
                </c:pt>
                <c:pt idx="5602">
                  <c:v>-1.3435574251413347</c:v>
                </c:pt>
                <c:pt idx="5603">
                  <c:v>-1.166357554793358</c:v>
                </c:pt>
                <c:pt idx="5604">
                  <c:v>-0.91895192027091988</c:v>
                </c:pt>
                <c:pt idx="5605">
                  <c:v>-0.79524866446852693</c:v>
                </c:pt>
                <c:pt idx="5606">
                  <c:v>-0.69371826969087125</c:v>
                </c:pt>
                <c:pt idx="5607">
                  <c:v>-0.5348113404214383</c:v>
                </c:pt>
                <c:pt idx="5608">
                  <c:v>-0.36902264032512905</c:v>
                </c:pt>
                <c:pt idx="5609">
                  <c:v>-0.23606388168409467</c:v>
                </c:pt>
                <c:pt idx="5610">
                  <c:v>-9.7561012431979191E-2</c:v>
                </c:pt>
                <c:pt idx="5611">
                  <c:v>9.7655993141233924E-2</c:v>
                </c:pt>
                <c:pt idx="5612">
                  <c:v>0.2608969517424703</c:v>
                </c:pt>
                <c:pt idx="5613">
                  <c:v>0.4143126511573792</c:v>
                </c:pt>
                <c:pt idx="5614">
                  <c:v>0.52671459127217535</c:v>
                </c:pt>
                <c:pt idx="5615">
                  <c:v>0.57270129784941681</c:v>
                </c:pt>
                <c:pt idx="5616">
                  <c:v>0.67436281643807894</c:v>
                </c:pt>
                <c:pt idx="5617">
                  <c:v>0.85896628506481654</c:v>
                </c:pt>
                <c:pt idx="5618">
                  <c:v>1.0727429012954235</c:v>
                </c:pt>
                <c:pt idx="5619">
                  <c:v>1.236364367455244</c:v>
                </c:pt>
                <c:pt idx="5620">
                  <c:v>1.3827260224521161</c:v>
                </c:pt>
                <c:pt idx="5621">
                  <c:v>1.5358811187744141</c:v>
                </c:pt>
                <c:pt idx="5622">
                  <c:v>1.6258263520896437</c:v>
                </c:pt>
                <c:pt idx="5623">
                  <c:v>1.6576622486114503</c:v>
                </c:pt>
                <c:pt idx="5624">
                  <c:v>1.651355587989092</c:v>
                </c:pt>
                <c:pt idx="5625">
                  <c:v>1.6531405967473984</c:v>
                </c:pt>
                <c:pt idx="5626">
                  <c:v>1.5932550220191479</c:v>
                </c:pt>
                <c:pt idx="5627">
                  <c:v>1.4454127058386803</c:v>
                </c:pt>
                <c:pt idx="5628">
                  <c:v>1.1907223907858133</c:v>
                </c:pt>
                <c:pt idx="5629">
                  <c:v>0.97239013575017452</c:v>
                </c:pt>
                <c:pt idx="5630">
                  <c:v>0.7099277016520501</c:v>
                </c:pt>
                <c:pt idx="5631">
                  <c:v>0.51787919260561466</c:v>
                </c:pt>
                <c:pt idx="5632">
                  <c:v>0.58149828761816025</c:v>
                </c:pt>
                <c:pt idx="5633">
                  <c:v>0.78641644522547727</c:v>
                </c:pt>
                <c:pt idx="5634">
                  <c:v>1.022936683818698</c:v>
                </c:pt>
                <c:pt idx="5635">
                  <c:v>1.3309192532300951</c:v>
                </c:pt>
                <c:pt idx="5636">
                  <c:v>1.5244303701817989</c:v>
                </c:pt>
                <c:pt idx="5637">
                  <c:v>1.4806163062155246</c:v>
                </c:pt>
                <c:pt idx="5638">
                  <c:v>1.1583891154825687</c:v>
                </c:pt>
                <c:pt idx="5639">
                  <c:v>0.25467346776276828</c:v>
                </c:pt>
                <c:pt idx="5640">
                  <c:v>-1.2284055760502817</c:v>
                </c:pt>
                <c:pt idx="5641">
                  <c:v>-2.6188369131088258</c:v>
                </c:pt>
                <c:pt idx="5642">
                  <c:v>-3.6356820407509804</c:v>
                </c:pt>
                <c:pt idx="5643">
                  <c:v>-4.1854515820741653</c:v>
                </c:pt>
                <c:pt idx="5644">
                  <c:v>-4.1165266504883764</c:v>
                </c:pt>
                <c:pt idx="5645">
                  <c:v>-3.531977870464325</c:v>
                </c:pt>
                <c:pt idx="5646">
                  <c:v>-2.5356096920371058</c:v>
                </c:pt>
                <c:pt idx="5647">
                  <c:v>-1.6928382208943369</c:v>
                </c:pt>
                <c:pt idx="5648">
                  <c:v>-1.0298984518647194</c:v>
                </c:pt>
                <c:pt idx="5649">
                  <c:v>-0.5389766775816679</c:v>
                </c:pt>
                <c:pt idx="5650">
                  <c:v>-0.33330536205321554</c:v>
                </c:pt>
                <c:pt idx="5651">
                  <c:v>-0.37844794996082787</c:v>
                </c:pt>
                <c:pt idx="5652">
                  <c:v>-0.47631729338318113</c:v>
                </c:pt>
                <c:pt idx="5653">
                  <c:v>-0.56923879601061345</c:v>
                </c:pt>
                <c:pt idx="5654">
                  <c:v>-0.60773361135274173</c:v>
                </c:pt>
                <c:pt idx="5655">
                  <c:v>-0.54080912187695507</c:v>
                </c:pt>
                <c:pt idx="5656">
                  <c:v>-0.4863798033446074</c:v>
                </c:pt>
                <c:pt idx="5657">
                  <c:v>-0.49600326050072913</c:v>
                </c:pt>
                <c:pt idx="5658">
                  <c:v>-0.46512685552239419</c:v>
                </c:pt>
                <c:pt idx="5659">
                  <c:v>-0.34209321554750205</c:v>
                </c:pt>
                <c:pt idx="5660">
                  <c:v>-0.20056556336581707</c:v>
                </c:pt>
                <c:pt idx="5661">
                  <c:v>-1.2007303023710848E-2</c:v>
                </c:pt>
                <c:pt idx="5662">
                  <c:v>0.10113760806620122</c:v>
                </c:pt>
                <c:pt idx="5663">
                  <c:v>0.16893263831734659</c:v>
                </c:pt>
                <c:pt idx="5664">
                  <c:v>0.27551104400306942</c:v>
                </c:pt>
                <c:pt idx="5665">
                  <c:v>0.38725524544715884</c:v>
                </c:pt>
                <c:pt idx="5666">
                  <c:v>0.42565628606826067</c:v>
                </c:pt>
                <c:pt idx="5667">
                  <c:v>0.41530835889279843</c:v>
                </c:pt>
                <c:pt idx="5668">
                  <c:v>0.42526945620775225</c:v>
                </c:pt>
                <c:pt idx="5669">
                  <c:v>0.53319575473666192</c:v>
                </c:pt>
                <c:pt idx="5670">
                  <c:v>0.72689741782844075</c:v>
                </c:pt>
                <c:pt idx="5671">
                  <c:v>0.99457520283758649</c:v>
                </c:pt>
                <c:pt idx="5672">
                  <c:v>1.238135050535202</c:v>
                </c:pt>
                <c:pt idx="5673">
                  <c:v>1.3760331532359125</c:v>
                </c:pt>
                <c:pt idx="5674">
                  <c:v>1.391337509304285</c:v>
                </c:pt>
                <c:pt idx="5675">
                  <c:v>1.4107336007058622</c:v>
                </c:pt>
                <c:pt idx="5676">
                  <c:v>1.5058904573321343</c:v>
                </c:pt>
                <c:pt idx="5677">
                  <c:v>1.6543927779793741</c:v>
                </c:pt>
                <c:pt idx="5678">
                  <c:v>1.6988398030400278</c:v>
                </c:pt>
                <c:pt idx="5679">
                  <c:v>1.6183884014189245</c:v>
                </c:pt>
                <c:pt idx="5680">
                  <c:v>1.5818172834813595</c:v>
                </c:pt>
                <c:pt idx="5681">
                  <c:v>1.4873484979569913</c:v>
                </c:pt>
                <c:pt idx="5682">
                  <c:v>1.2642177253961564</c:v>
                </c:pt>
                <c:pt idx="5683">
                  <c:v>0.950704055428505</c:v>
                </c:pt>
                <c:pt idx="5684">
                  <c:v>0.56102433510124683</c:v>
                </c:pt>
                <c:pt idx="5685">
                  <c:v>0.21471240827813745</c:v>
                </c:pt>
                <c:pt idx="5686">
                  <c:v>0.14047440418973567</c:v>
                </c:pt>
                <c:pt idx="5687">
                  <c:v>0.43313355926424268</c:v>
                </c:pt>
                <c:pt idx="5688">
                  <c:v>0.82909286029636864</c:v>
                </c:pt>
                <c:pt idx="5689">
                  <c:v>1.1831124588847162</c:v>
                </c:pt>
                <c:pt idx="5690">
                  <c:v>1.3897089135646821</c:v>
                </c:pt>
                <c:pt idx="5691">
                  <c:v>1.0809952960163356</c:v>
                </c:pt>
                <c:pt idx="5692">
                  <c:v>0.23611431391909721</c:v>
                </c:pt>
                <c:pt idx="5693">
                  <c:v>-0.69384793169796466</c:v>
                </c:pt>
                <c:pt idx="5694">
                  <c:v>-1.4587288624048234</c:v>
                </c:pt>
                <c:pt idx="5695">
                  <c:v>-2.0603994593024253</c:v>
                </c:pt>
                <c:pt idx="5696">
                  <c:v>-2.4489386071264745</c:v>
                </c:pt>
                <c:pt idx="5697">
                  <c:v>-2.3325930489599704</c:v>
                </c:pt>
                <c:pt idx="5698">
                  <c:v>-1.8118341757357121</c:v>
                </c:pt>
                <c:pt idx="5699">
                  <c:v>-1.2534527090191843</c:v>
                </c:pt>
                <c:pt idx="5700">
                  <c:v>-0.82164884313941011</c:v>
                </c:pt>
                <c:pt idx="5701">
                  <c:v>-0.66305605553090574</c:v>
                </c:pt>
                <c:pt idx="5702">
                  <c:v>-0.81853008449077613</c:v>
                </c:pt>
                <c:pt idx="5703">
                  <c:v>-1.0622247105091811</c:v>
                </c:pt>
                <c:pt idx="5704">
                  <c:v>-1.2557087109982967</c:v>
                </c:pt>
                <c:pt idx="5705">
                  <c:v>-1.200758917182684</c:v>
                </c:pt>
                <c:pt idx="5706">
                  <c:v>-1.164121798798442</c:v>
                </c:pt>
                <c:pt idx="5707">
                  <c:v>-1.3024450671672823</c:v>
                </c:pt>
                <c:pt idx="5708">
                  <c:v>-1.481697602570057</c:v>
                </c:pt>
                <c:pt idx="5709">
                  <c:v>-1.5133007799088956</c:v>
                </c:pt>
                <c:pt idx="5710">
                  <c:v>-1.444585617184639</c:v>
                </c:pt>
                <c:pt idx="5711">
                  <c:v>-1.353707168251276</c:v>
                </c:pt>
                <c:pt idx="5712">
                  <c:v>-1.2866678175330162</c:v>
                </c:pt>
                <c:pt idx="5713">
                  <c:v>-1.1344007670879364</c:v>
                </c:pt>
                <c:pt idx="5714">
                  <c:v>-0.81257177174091344</c:v>
                </c:pt>
                <c:pt idx="5715">
                  <c:v>-0.34604838185012343</c:v>
                </c:pt>
                <c:pt idx="5716">
                  <c:v>0.11209342639893294</c:v>
                </c:pt>
                <c:pt idx="5717">
                  <c:v>0.47440741002559667</c:v>
                </c:pt>
                <c:pt idx="5718">
                  <c:v>0.70906662605702886</c:v>
                </c:pt>
                <c:pt idx="5719">
                  <c:v>0.83573653981089602</c:v>
                </c:pt>
                <c:pt idx="5720">
                  <c:v>0.93478544935584074</c:v>
                </c:pt>
                <c:pt idx="5721">
                  <c:v>1.0621818065643311</c:v>
                </c:pt>
                <c:pt idx="5722">
                  <c:v>1.2091142228990794</c:v>
                </c:pt>
                <c:pt idx="5723">
                  <c:v>1.2836589865386487</c:v>
                </c:pt>
                <c:pt idx="5724">
                  <c:v>1.26484557017684</c:v>
                </c:pt>
                <c:pt idx="5725">
                  <c:v>1.3339210675656796</c:v>
                </c:pt>
                <c:pt idx="5726">
                  <c:v>1.4575364689528942</c:v>
                </c:pt>
                <c:pt idx="5727">
                  <c:v>1.4848963218927385</c:v>
                </c:pt>
                <c:pt idx="5728">
                  <c:v>1.4932293350994588</c:v>
                </c:pt>
                <c:pt idx="5729">
                  <c:v>1.4995620158314706</c:v>
                </c:pt>
                <c:pt idx="5730">
                  <c:v>1.4014426673948766</c:v>
                </c:pt>
                <c:pt idx="5731">
                  <c:v>1.225382711738348</c:v>
                </c:pt>
                <c:pt idx="5732">
                  <c:v>1.0232508985698223</c:v>
                </c:pt>
                <c:pt idx="5733">
                  <c:v>0.91743274055421353</c:v>
                </c:pt>
                <c:pt idx="5734">
                  <c:v>0.89489026241004477</c:v>
                </c:pt>
                <c:pt idx="5735">
                  <c:v>0.81389616608619697</c:v>
                </c:pt>
                <c:pt idx="5736">
                  <c:v>0.7431405443698168</c:v>
                </c:pt>
                <c:pt idx="5737">
                  <c:v>0.69145495869219309</c:v>
                </c:pt>
                <c:pt idx="5738">
                  <c:v>0.65447702072560787</c:v>
                </c:pt>
                <c:pt idx="5739">
                  <c:v>0.69585403829813008</c:v>
                </c:pt>
                <c:pt idx="5740">
                  <c:v>0.82301372945308693</c:v>
                </c:pt>
                <c:pt idx="5741">
                  <c:v>0.87411240085959441</c:v>
                </c:pt>
                <c:pt idx="5742">
                  <c:v>0.77985988922417171</c:v>
                </c:pt>
                <c:pt idx="5743">
                  <c:v>0.50882660642266275</c:v>
                </c:pt>
                <c:pt idx="5744">
                  <c:v>-1.8014321252703667E-2</c:v>
                </c:pt>
                <c:pt idx="5745">
                  <c:v>-0.93893624156713495</c:v>
                </c:pt>
                <c:pt idx="5746">
                  <c:v>-2.2103020419180393</c:v>
                </c:pt>
                <c:pt idx="5747">
                  <c:v>-3.1999413907527927</c:v>
                </c:pt>
                <c:pt idx="5748">
                  <c:v>-3.6131085723638536</c:v>
                </c:pt>
                <c:pt idx="5749">
                  <c:v>-3.5940826097130776</c:v>
                </c:pt>
                <c:pt idx="5750">
                  <c:v>-3.0162379547953608</c:v>
                </c:pt>
                <c:pt idx="5751">
                  <c:v>-2.3896491560339927</c:v>
                </c:pt>
                <c:pt idx="5752">
                  <c:v>-1.7999913713335991</c:v>
                </c:pt>
                <c:pt idx="5753">
                  <c:v>-1.1923422157019377</c:v>
                </c:pt>
                <c:pt idx="5754">
                  <c:v>-0.81991360880434516</c:v>
                </c:pt>
                <c:pt idx="5755">
                  <c:v>-0.68117840409278874</c:v>
                </c:pt>
                <c:pt idx="5756">
                  <c:v>-0.66293172910809517</c:v>
                </c:pt>
                <c:pt idx="5757">
                  <c:v>-0.67531759366393096</c:v>
                </c:pt>
                <c:pt idx="5758">
                  <c:v>-0.70984693698585033</c:v>
                </c:pt>
                <c:pt idx="5759">
                  <c:v>-0.66108313187956813</c:v>
                </c:pt>
                <c:pt idx="5760">
                  <c:v>-0.5894768864661456</c:v>
                </c:pt>
                <c:pt idx="5761">
                  <c:v>-0.48476059969514612</c:v>
                </c:pt>
                <c:pt idx="5762">
                  <c:v>-0.2624306033179164</c:v>
                </c:pt>
                <c:pt idx="5763">
                  <c:v>-4.8647500332444908E-2</c:v>
                </c:pt>
                <c:pt idx="5764">
                  <c:v>0.1064757139608264</c:v>
                </c:pt>
                <c:pt idx="5765">
                  <c:v>0.23738199027255177</c:v>
                </c:pt>
                <c:pt idx="5766">
                  <c:v>0.36308760680258279</c:v>
                </c:pt>
                <c:pt idx="5767">
                  <c:v>0.42607732214033606</c:v>
                </c:pt>
                <c:pt idx="5768">
                  <c:v>0.46453036643564705</c:v>
                </c:pt>
                <c:pt idx="5769">
                  <c:v>0.54373166989535093</c:v>
                </c:pt>
                <c:pt idx="5770">
                  <c:v>0.60769523900002242</c:v>
                </c:pt>
                <c:pt idx="5771">
                  <c:v>0.61410535879433159</c:v>
                </c:pt>
                <c:pt idx="5772">
                  <c:v>0.6168580086529255</c:v>
                </c:pt>
                <c:pt idx="5773">
                  <c:v>0.65405353613197803</c:v>
                </c:pt>
                <c:pt idx="5774">
                  <c:v>0.71977426663041122</c:v>
                </c:pt>
                <c:pt idx="5775">
                  <c:v>0.79559452727437019</c:v>
                </c:pt>
                <c:pt idx="5776">
                  <c:v>0.91093290254473691</c:v>
                </c:pt>
                <c:pt idx="5777">
                  <c:v>1.049930427968502</c:v>
                </c:pt>
                <c:pt idx="5778">
                  <c:v>1.1211266373842954</c:v>
                </c:pt>
                <c:pt idx="5779">
                  <c:v>1.092300741299987</c:v>
                </c:pt>
                <c:pt idx="5780">
                  <c:v>1.0759177201241255</c:v>
                </c:pt>
                <c:pt idx="5781">
                  <c:v>1.1649965422600508</c:v>
                </c:pt>
                <c:pt idx="5782">
                  <c:v>1.2848008015751839</c:v>
                </c:pt>
                <c:pt idx="5783">
                  <c:v>1.3811575068533422</c:v>
                </c:pt>
                <c:pt idx="5784">
                  <c:v>1.3650254774093629</c:v>
                </c:pt>
                <c:pt idx="5785">
                  <c:v>1.3137582600116731</c:v>
                </c:pt>
                <c:pt idx="5786">
                  <c:v>1.3084308618307114</c:v>
                </c:pt>
                <c:pt idx="5787">
                  <c:v>1.1323956837505103</c:v>
                </c:pt>
                <c:pt idx="5788">
                  <c:v>0.76747731372714045</c:v>
                </c:pt>
                <c:pt idx="5789">
                  <c:v>0.31922332987189295</c:v>
                </c:pt>
                <c:pt idx="5790">
                  <c:v>-0.21763988988474012</c:v>
                </c:pt>
                <c:pt idx="5791">
                  <c:v>-0.58049227416515359</c:v>
                </c:pt>
                <c:pt idx="5792">
                  <c:v>-0.43047866754233838</c:v>
                </c:pt>
                <c:pt idx="5793">
                  <c:v>0.16592007972300055</c:v>
                </c:pt>
                <c:pt idx="5794">
                  <c:v>0.83525984555482868</c:v>
                </c:pt>
                <c:pt idx="5795">
                  <c:v>1.2642039844393731</c:v>
                </c:pt>
                <c:pt idx="5796">
                  <c:v>1.2008726455271244</c:v>
                </c:pt>
                <c:pt idx="5797">
                  <c:v>0.60847565956413752</c:v>
                </c:pt>
                <c:pt idx="5798">
                  <c:v>-0.18287247352302075</c:v>
                </c:pt>
                <c:pt idx="5799">
                  <c:v>-0.98163297571241859</c:v>
                </c:pt>
                <c:pt idx="5800">
                  <c:v>-1.6346109165251257</c:v>
                </c:pt>
                <c:pt idx="5801">
                  <c:v>-1.9078185595571995</c:v>
                </c:pt>
                <c:pt idx="5802">
                  <c:v>-1.8627267327904702</c:v>
                </c:pt>
                <c:pt idx="5803">
                  <c:v>-1.3491469247639181</c:v>
                </c:pt>
                <c:pt idx="5804">
                  <c:v>-0.65258668899536132</c:v>
                </c:pt>
                <c:pt idx="5805">
                  <c:v>-0.26022695219144226</c:v>
                </c:pt>
                <c:pt idx="5806">
                  <c:v>-0.25012418780475854</c:v>
                </c:pt>
                <c:pt idx="5807">
                  <c:v>-0.4071862839907408</c:v>
                </c:pt>
                <c:pt idx="5808">
                  <c:v>-0.59985927566885955</c:v>
                </c:pt>
                <c:pt idx="5809">
                  <c:v>-0.82598046049475671</c:v>
                </c:pt>
                <c:pt idx="5810">
                  <c:v>-1.0399539086222649</c:v>
                </c:pt>
                <c:pt idx="5811">
                  <c:v>-1.1206770595908166</c:v>
                </c:pt>
                <c:pt idx="5812">
                  <c:v>-1.1142379595339298</c:v>
                </c:pt>
                <c:pt idx="5813">
                  <c:v>-1.1142313083261253</c:v>
                </c:pt>
                <c:pt idx="5814">
                  <c:v>-1.0274964887648821</c:v>
                </c:pt>
                <c:pt idx="5815">
                  <c:v>-0.90449248686432848</c:v>
                </c:pt>
                <c:pt idx="5816">
                  <c:v>-0.74592440374195579</c:v>
                </c:pt>
                <c:pt idx="5817">
                  <c:v>-0.58540565293282276</c:v>
                </c:pt>
                <c:pt idx="5818">
                  <c:v>-0.46337276391685012</c:v>
                </c:pt>
                <c:pt idx="5819">
                  <c:v>-0.3955429792776704</c:v>
                </c:pt>
                <c:pt idx="5820">
                  <c:v>-0.34824222061783078</c:v>
                </c:pt>
                <c:pt idx="5821">
                  <c:v>-0.24614060768857599</c:v>
                </c:pt>
                <c:pt idx="5822">
                  <c:v>-8.8771678861230621E-2</c:v>
                </c:pt>
                <c:pt idx="5823">
                  <c:v>7.1917755827307708E-2</c:v>
                </c:pt>
                <c:pt idx="5824">
                  <c:v>0.20250990875065328</c:v>
                </c:pt>
                <c:pt idx="5825">
                  <c:v>0.33498925052583217</c:v>
                </c:pt>
                <c:pt idx="5826">
                  <c:v>0.51434177331626418</c:v>
                </c:pt>
                <c:pt idx="5827">
                  <c:v>0.71128074735403068</c:v>
                </c:pt>
                <c:pt idx="5828">
                  <c:v>0.92116509139537817</c:v>
                </c:pt>
                <c:pt idx="5829">
                  <c:v>1.0718867958337068</c:v>
                </c:pt>
                <c:pt idx="5830">
                  <c:v>1.1372883414477111</c:v>
                </c:pt>
                <c:pt idx="5831">
                  <c:v>1.1494047224521637</c:v>
                </c:pt>
                <c:pt idx="5832">
                  <c:v>1.187598442733288</c:v>
                </c:pt>
                <c:pt idx="5833">
                  <c:v>1.3021075366437436</c:v>
                </c:pt>
                <c:pt idx="5834">
                  <c:v>1.5386737489700317</c:v>
                </c:pt>
                <c:pt idx="5835">
                  <c:v>1.7661887638270857</c:v>
                </c:pt>
                <c:pt idx="5836">
                  <c:v>1.7884239707887173</c:v>
                </c:pt>
                <c:pt idx="5837">
                  <c:v>1.573052161037922</c:v>
                </c:pt>
                <c:pt idx="5838">
                  <c:v>1.1853642947226763</c:v>
                </c:pt>
                <c:pt idx="5839">
                  <c:v>0.79348799474537379</c:v>
                </c:pt>
                <c:pt idx="5840">
                  <c:v>0.5461117059364915</c:v>
                </c:pt>
                <c:pt idx="5841">
                  <c:v>0.4760942951962352</c:v>
                </c:pt>
                <c:pt idx="5842">
                  <c:v>0.62368156313896184</c:v>
                </c:pt>
                <c:pt idx="5843">
                  <c:v>0.8430457786470652</c:v>
                </c:pt>
                <c:pt idx="5844">
                  <c:v>1.0793061815947296</c:v>
                </c:pt>
                <c:pt idx="5845">
                  <c:v>1.1969237284362317</c:v>
                </c:pt>
                <c:pt idx="5846">
                  <c:v>1.2355288003385068</c:v>
                </c:pt>
                <c:pt idx="5847">
                  <c:v>1.1259417463839054</c:v>
                </c:pt>
                <c:pt idx="5848">
                  <c:v>0.77612103335559368</c:v>
                </c:pt>
                <c:pt idx="5849">
                  <c:v>0.22413885081186891</c:v>
                </c:pt>
                <c:pt idx="5850">
                  <c:v>-0.71711239479482181</c:v>
                </c:pt>
                <c:pt idx="5851">
                  <c:v>-1.8792249441146851</c:v>
                </c:pt>
                <c:pt idx="5852">
                  <c:v>-2.7956689935922623</c:v>
                </c:pt>
                <c:pt idx="5853">
                  <c:v>-3.3506940123438835</c:v>
                </c:pt>
                <c:pt idx="5854">
                  <c:v>-3.4621720558404925</c:v>
                </c:pt>
                <c:pt idx="5855">
                  <c:v>-3.1470971792936329</c:v>
                </c:pt>
                <c:pt idx="5856">
                  <c:v>-2.4823848268389703</c:v>
                </c:pt>
                <c:pt idx="5857">
                  <c:v>-1.7526662005484106</c:v>
                </c:pt>
                <c:pt idx="5858">
                  <c:v>-1.1963527478277685</c:v>
                </c:pt>
                <c:pt idx="5859">
                  <c:v>-0.85960567809641364</c:v>
                </c:pt>
                <c:pt idx="5860">
                  <c:v>-0.65377118870615958</c:v>
                </c:pt>
                <c:pt idx="5861">
                  <c:v>-0.65031621515750893</c:v>
                </c:pt>
                <c:pt idx="5862">
                  <c:v>-0.7300839310884476</c:v>
                </c:pt>
                <c:pt idx="5863">
                  <c:v>-0.79219422519207006</c:v>
                </c:pt>
                <c:pt idx="5864">
                  <c:v>-0.73048534244298935</c:v>
                </c:pt>
                <c:pt idx="5865">
                  <c:v>-0.57888271842151884</c:v>
                </c:pt>
                <c:pt idx="5866">
                  <c:v>-0.41220743425190448</c:v>
                </c:pt>
                <c:pt idx="5867">
                  <c:v>-0.27256918190047147</c:v>
                </c:pt>
                <c:pt idx="5868">
                  <c:v>-0.16296727236360312</c:v>
                </c:pt>
                <c:pt idx="5869">
                  <c:v>-3.9591058641672137E-2</c:v>
                </c:pt>
                <c:pt idx="5870">
                  <c:v>0.14236817115917802</c:v>
                </c:pt>
                <c:pt idx="5871">
                  <c:v>0.32952013045549394</c:v>
                </c:pt>
                <c:pt idx="5872">
                  <c:v>0.46587321605533366</c:v>
                </c:pt>
                <c:pt idx="5873">
                  <c:v>0.48004354119300846</c:v>
                </c:pt>
                <c:pt idx="5874">
                  <c:v>0.52332550853490833</c:v>
                </c:pt>
                <c:pt idx="5875">
                  <c:v>0.60092069149017335</c:v>
                </c:pt>
                <c:pt idx="5876">
                  <c:v>0.7326638688147068</c:v>
                </c:pt>
                <c:pt idx="5877">
                  <c:v>0.78443109624087815</c:v>
                </c:pt>
                <c:pt idx="5878">
                  <c:v>0.75105453148484236</c:v>
                </c:pt>
                <c:pt idx="5879">
                  <c:v>0.82056593880057338</c:v>
                </c:pt>
                <c:pt idx="5880">
                  <c:v>1.0197697587311267</c:v>
                </c:pt>
                <c:pt idx="5881">
                  <c:v>1.151584345176816</c:v>
                </c:pt>
                <c:pt idx="5882">
                  <c:v>1.1653028632700444</c:v>
                </c:pt>
                <c:pt idx="5883">
                  <c:v>1.133125854805112</c:v>
                </c:pt>
                <c:pt idx="5884">
                  <c:v>1.0507956697046756</c:v>
                </c:pt>
                <c:pt idx="5885">
                  <c:v>0.98759391970932486</c:v>
                </c:pt>
                <c:pt idx="5886">
                  <c:v>0.99041045039892206</c:v>
                </c:pt>
                <c:pt idx="5887">
                  <c:v>0.90985686868429183</c:v>
                </c:pt>
                <c:pt idx="5888">
                  <c:v>0.90087539926171312</c:v>
                </c:pt>
                <c:pt idx="5889">
                  <c:v>1.006133540198207</c:v>
                </c:pt>
                <c:pt idx="5890">
                  <c:v>1.0845784697681666</c:v>
                </c:pt>
                <c:pt idx="5891">
                  <c:v>1.100242429599166</c:v>
                </c:pt>
                <c:pt idx="5892">
                  <c:v>1.027895341962576</c:v>
                </c:pt>
                <c:pt idx="5893">
                  <c:v>0.83385782942175868</c:v>
                </c:pt>
                <c:pt idx="5894">
                  <c:v>0.51195121228694918</c:v>
                </c:pt>
                <c:pt idx="5895">
                  <c:v>0.14521896287798883</c:v>
                </c:pt>
                <c:pt idx="5896">
                  <c:v>-4.8596794009208681E-2</c:v>
                </c:pt>
                <c:pt idx="5897">
                  <c:v>-1.9356037974357605E-2</c:v>
                </c:pt>
                <c:pt idx="5898">
                  <c:v>0.37350131515413526</c:v>
                </c:pt>
                <c:pt idx="5899">
                  <c:v>0.98387501746416095</c:v>
                </c:pt>
                <c:pt idx="5900">
                  <c:v>1.2246185537427665</c:v>
                </c:pt>
                <c:pt idx="5901">
                  <c:v>1.0571822179108858</c:v>
                </c:pt>
                <c:pt idx="5902">
                  <c:v>0.59680739454925058</c:v>
                </c:pt>
                <c:pt idx="5903">
                  <c:v>-1.5189494825899602E-2</c:v>
                </c:pt>
                <c:pt idx="5904">
                  <c:v>-0.73923964753746985</c:v>
                </c:pt>
                <c:pt idx="5905">
                  <c:v>-1.4113633458316326</c:v>
                </c:pt>
                <c:pt idx="5906">
                  <c:v>-1.8249393939971925</c:v>
                </c:pt>
                <c:pt idx="5907">
                  <c:v>-1.7943822835385801</c:v>
                </c:pt>
                <c:pt idx="5908">
                  <c:v>-1.3958901514112949</c:v>
                </c:pt>
                <c:pt idx="5909">
                  <c:v>-0.96724897138774402</c:v>
                </c:pt>
                <c:pt idx="5910">
                  <c:v>-0.64328844666481022</c:v>
                </c:pt>
                <c:pt idx="5911">
                  <c:v>-0.49914281331002713</c:v>
                </c:pt>
                <c:pt idx="5912">
                  <c:v>-0.62725618533790117</c:v>
                </c:pt>
                <c:pt idx="5913">
                  <c:v>-0.96036811418831358</c:v>
                </c:pt>
                <c:pt idx="5914">
                  <c:v>-1.3355036164820195</c:v>
                </c:pt>
                <c:pt idx="5915">
                  <c:v>-1.6190982533991338</c:v>
                </c:pt>
                <c:pt idx="5916">
                  <c:v>-1.7914330941438676</c:v>
                </c:pt>
                <c:pt idx="5917">
                  <c:v>-1.8049163348972799</c:v>
                </c:pt>
                <c:pt idx="5918">
                  <c:v>-1.7136334048211574</c:v>
                </c:pt>
                <c:pt idx="5919">
                  <c:v>-1.5190867459774018</c:v>
                </c:pt>
                <c:pt idx="5920">
                  <c:v>-1.2860288630425931</c:v>
                </c:pt>
                <c:pt idx="5921">
                  <c:v>-1.0547707530856134</c:v>
                </c:pt>
                <c:pt idx="5922">
                  <c:v>-0.84946923740208158</c:v>
                </c:pt>
                <c:pt idx="5923">
                  <c:v>-0.70662687532603741</c:v>
                </c:pt>
                <c:pt idx="5924">
                  <c:v>-0.6416102226823569</c:v>
                </c:pt>
                <c:pt idx="5925">
                  <c:v>-0.56955878488719469</c:v>
                </c:pt>
                <c:pt idx="5926">
                  <c:v>-0.40315104737877849</c:v>
                </c:pt>
                <c:pt idx="5927">
                  <c:v>-0.1850035826303065</c:v>
                </c:pt>
                <c:pt idx="5928">
                  <c:v>6.4033224061131478E-3</c:v>
                </c:pt>
                <c:pt idx="5929">
                  <c:v>0.12273155819624663</c:v>
                </c:pt>
                <c:pt idx="5930">
                  <c:v>0.21946266800165176</c:v>
                </c:pt>
                <c:pt idx="5931">
                  <c:v>0.34500034153461456</c:v>
                </c:pt>
                <c:pt idx="5932">
                  <c:v>0.50468093052506446</c:v>
                </c:pt>
                <c:pt idx="5933">
                  <c:v>0.66043145969510086</c:v>
                </c:pt>
                <c:pt idx="5934">
                  <c:v>0.82215565055608752</c:v>
                </c:pt>
                <c:pt idx="5935">
                  <c:v>0.96397738113999376</c:v>
                </c:pt>
                <c:pt idx="5936">
                  <c:v>1.0913512996584178</c:v>
                </c:pt>
                <c:pt idx="5937">
                  <c:v>1.1661453008651734</c:v>
                </c:pt>
                <c:pt idx="5938">
                  <c:v>1.154094481766224</c:v>
                </c:pt>
                <c:pt idx="5939">
                  <c:v>1.1768177850544452</c:v>
                </c:pt>
                <c:pt idx="5940">
                  <c:v>1.242279118448496</c:v>
                </c:pt>
                <c:pt idx="5941">
                  <c:v>1.2201156860589981</c:v>
                </c:pt>
                <c:pt idx="5942">
                  <c:v>1.1252998682856561</c:v>
                </c:pt>
                <c:pt idx="5943">
                  <c:v>1.0396848636120559</c:v>
                </c:pt>
                <c:pt idx="5944">
                  <c:v>0.98020822852849965</c:v>
                </c:pt>
                <c:pt idx="5945">
                  <c:v>0.85372827619314196</c:v>
                </c:pt>
                <c:pt idx="5946">
                  <c:v>0.83250704951584342</c:v>
                </c:pt>
                <c:pt idx="5947">
                  <c:v>0.84127728827297688</c:v>
                </c:pt>
                <c:pt idx="5948">
                  <c:v>0.82633056253194814</c:v>
                </c:pt>
                <c:pt idx="5949">
                  <c:v>0.75036456003785135</c:v>
                </c:pt>
                <c:pt idx="5950">
                  <c:v>0.61495437450706958</c:v>
                </c:pt>
                <c:pt idx="5951">
                  <c:v>0.37080987833440304</c:v>
                </c:pt>
                <c:pt idx="5952">
                  <c:v>0.11894599769264461</c:v>
                </c:pt>
                <c:pt idx="5953">
                  <c:v>-0.23342304155230523</c:v>
                </c:pt>
                <c:pt idx="5954">
                  <c:v>-1.0005729842931033</c:v>
                </c:pt>
                <c:pt idx="5955">
                  <c:v>-1.8944084089994431</c:v>
                </c:pt>
                <c:pt idx="5956">
                  <c:v>-2.5600291264057162</c:v>
                </c:pt>
                <c:pt idx="5957">
                  <c:v>-2.9708983522653583</c:v>
                </c:pt>
                <c:pt idx="5958">
                  <c:v>-2.9970535326004031</c:v>
                </c:pt>
                <c:pt idx="5959">
                  <c:v>-2.6086990106105805</c:v>
                </c:pt>
                <c:pt idx="5960">
                  <c:v>-1.9053634598851206</c:v>
                </c:pt>
                <c:pt idx="5961">
                  <c:v>-1.2758130463957786</c:v>
                </c:pt>
                <c:pt idx="5962">
                  <c:v>-0.85158534474670888</c:v>
                </c:pt>
                <c:pt idx="5963">
                  <c:v>-0.56150355096906424</c:v>
                </c:pt>
                <c:pt idx="5964">
                  <c:v>-0.42901956796646118</c:v>
                </c:pt>
                <c:pt idx="5965">
                  <c:v>-0.49450385168194771</c:v>
                </c:pt>
                <c:pt idx="5966">
                  <c:v>-0.74154586248099807</c:v>
                </c:pt>
                <c:pt idx="5967">
                  <c:v>-0.96985200561583051</c:v>
                </c:pt>
                <c:pt idx="5968">
                  <c:v>-0.95869361780583862</c:v>
                </c:pt>
                <c:pt idx="5969">
                  <c:v>-0.82399781584739684</c:v>
                </c:pt>
                <c:pt idx="5970">
                  <c:v>-0.70462500795722016</c:v>
                </c:pt>
                <c:pt idx="5971">
                  <c:v>-0.58189454611390834</c:v>
                </c:pt>
                <c:pt idx="5972">
                  <c:v>-0.4707921496778727</c:v>
                </c:pt>
                <c:pt idx="5973">
                  <c:v>-0.30668901912868024</c:v>
                </c:pt>
                <c:pt idx="5974">
                  <c:v>-8.5968742948025464E-2</c:v>
                </c:pt>
                <c:pt idx="5975">
                  <c:v>8.5469116643071177E-2</c:v>
                </c:pt>
                <c:pt idx="5976">
                  <c:v>0.2337888031639159</c:v>
                </c:pt>
                <c:pt idx="5977">
                  <c:v>0.40251377396285537</c:v>
                </c:pt>
                <c:pt idx="5978">
                  <c:v>0.61366806015372277</c:v>
                </c:pt>
                <c:pt idx="5979">
                  <c:v>0.74184648245573048</c:v>
                </c:pt>
                <c:pt idx="5980">
                  <c:v>0.81181492276489742</c:v>
                </c:pt>
                <c:pt idx="5981">
                  <c:v>0.83729511514306076</c:v>
                </c:pt>
                <c:pt idx="5982">
                  <c:v>0.84868227526545525</c:v>
                </c:pt>
                <c:pt idx="5983">
                  <c:v>0.83809121355414395</c:v>
                </c:pt>
                <c:pt idx="5984">
                  <c:v>0.78892614327371124</c:v>
                </c:pt>
                <c:pt idx="5985">
                  <c:v>0.77612161807715896</c:v>
                </c:pt>
                <c:pt idx="5986">
                  <c:v>0.87790161587297921</c:v>
                </c:pt>
                <c:pt idx="5987">
                  <c:v>1.0466021197289228</c:v>
                </c:pt>
                <c:pt idx="5988">
                  <c:v>1.1471609996259213</c:v>
                </c:pt>
                <c:pt idx="5989">
                  <c:v>1.1590044618397952</c:v>
                </c:pt>
                <c:pt idx="5990">
                  <c:v>1.1380695294588805</c:v>
                </c:pt>
                <c:pt idx="5991">
                  <c:v>1.0679436528682709</c:v>
                </c:pt>
                <c:pt idx="5992">
                  <c:v>0.98628611683845524</c:v>
                </c:pt>
                <c:pt idx="5993">
                  <c:v>0.98042355224490174</c:v>
                </c:pt>
                <c:pt idx="5994">
                  <c:v>1.0051612213253975</c:v>
                </c:pt>
                <c:pt idx="5995">
                  <c:v>1.0684342342615127</c:v>
                </c:pt>
                <c:pt idx="5996">
                  <c:v>1.1053958731144666</c:v>
                </c:pt>
                <c:pt idx="5997">
                  <c:v>1.0759964382648468</c:v>
                </c:pt>
                <c:pt idx="5998">
                  <c:v>0.76074804559350018</c:v>
                </c:pt>
                <c:pt idx="5999">
                  <c:v>0.25816685020923613</c:v>
                </c:pt>
                <c:pt idx="6000">
                  <c:v>-8.4840303417295218E-2</c:v>
                </c:pt>
                <c:pt idx="6001">
                  <c:v>-6.284247513860465E-2</c:v>
                </c:pt>
                <c:pt idx="6002">
                  <c:v>0.27999461587518454</c:v>
                </c:pt>
                <c:pt idx="6003">
                  <c:v>0.80015316277742388</c:v>
                </c:pt>
                <c:pt idx="6004">
                  <c:v>1.1875191398710012</c:v>
                </c:pt>
                <c:pt idx="6005">
                  <c:v>1.3840049546957016</c:v>
                </c:pt>
                <c:pt idx="6006">
                  <c:v>1.3097647579014302</c:v>
                </c:pt>
                <c:pt idx="6007">
                  <c:v>0.7180135238170624</c:v>
                </c:pt>
                <c:pt idx="6008">
                  <c:v>-0.19417208986356854</c:v>
                </c:pt>
                <c:pt idx="6009">
                  <c:v>-1.0942817048728466</c:v>
                </c:pt>
                <c:pt idx="6010">
                  <c:v>-1.7831929054856301</c:v>
                </c:pt>
                <c:pt idx="6011">
                  <c:v>-2.2353354339301585</c:v>
                </c:pt>
                <c:pt idx="6012">
                  <c:v>-2.2417866669595243</c:v>
                </c:pt>
                <c:pt idx="6013">
                  <c:v>-1.7425269824266434</c:v>
                </c:pt>
                <c:pt idx="6014">
                  <c:v>-1.1131870687007905</c:v>
                </c:pt>
                <c:pt idx="6015">
                  <c:v>-0.6764575083553791</c:v>
                </c:pt>
                <c:pt idx="6016">
                  <c:v>-0.55256589911878107</c:v>
                </c:pt>
                <c:pt idx="6017">
                  <c:v>-0.71094884477555753</c:v>
                </c:pt>
                <c:pt idx="6018">
                  <c:v>-0.98572507649660113</c:v>
                </c:pt>
                <c:pt idx="6019">
                  <c:v>-1.1886244828999044</c:v>
                </c:pt>
                <c:pt idx="6020">
                  <c:v>-1.222200072258711</c:v>
                </c:pt>
                <c:pt idx="6021">
                  <c:v>-1.1842414831370116</c:v>
                </c:pt>
                <c:pt idx="6022">
                  <c:v>-1.2190212334692478</c:v>
                </c:pt>
                <c:pt idx="6023">
                  <c:v>-1.1621068482846022</c:v>
                </c:pt>
                <c:pt idx="6024">
                  <c:v>-1.0430690127611162</c:v>
                </c:pt>
                <c:pt idx="6025">
                  <c:v>-0.90573575109243398</c:v>
                </c:pt>
                <c:pt idx="6026">
                  <c:v>-0.78994538605213172</c:v>
                </c:pt>
                <c:pt idx="6027">
                  <c:v>-0.69008049756288536</c:v>
                </c:pt>
                <c:pt idx="6028">
                  <c:v>-0.52476794354617595</c:v>
                </c:pt>
                <c:pt idx="6029">
                  <c:v>-0.35015484485775233</c:v>
                </c:pt>
                <c:pt idx="6030">
                  <c:v>-0.18633866641670466</c:v>
                </c:pt>
                <c:pt idx="6031">
                  <c:v>-8.4061198476701973E-2</c:v>
                </c:pt>
                <c:pt idx="6032">
                  <c:v>-1.5903604310005905E-2</c:v>
                </c:pt>
                <c:pt idx="6033">
                  <c:v>3.050549050793052E-2</c:v>
                </c:pt>
                <c:pt idx="6034">
                  <c:v>6.6151633746922026E-2</c:v>
                </c:pt>
                <c:pt idx="6035">
                  <c:v>0.22480353305116296</c:v>
                </c:pt>
                <c:pt idx="6036">
                  <c:v>0.45365249879658226</c:v>
                </c:pt>
                <c:pt idx="6037">
                  <c:v>0.66806960441172125</c:v>
                </c:pt>
                <c:pt idx="6038">
                  <c:v>0.81528941139578825</c:v>
                </c:pt>
                <c:pt idx="6039">
                  <c:v>0.90804942123591903</c:v>
                </c:pt>
                <c:pt idx="6040">
                  <c:v>1.1182287573069334</c:v>
                </c:pt>
                <c:pt idx="6041">
                  <c:v>1.2716416427493096</c:v>
                </c:pt>
                <c:pt idx="6042">
                  <c:v>1.278112463951111</c:v>
                </c:pt>
                <c:pt idx="6043">
                  <c:v>1.1680582905560732</c:v>
                </c:pt>
                <c:pt idx="6044">
                  <c:v>1.0642740865051747</c:v>
                </c:pt>
                <c:pt idx="6045">
                  <c:v>1.0043853688985109</c:v>
                </c:pt>
                <c:pt idx="6046">
                  <c:v>0.95858814865350728</c:v>
                </c:pt>
                <c:pt idx="6047">
                  <c:v>0.98896231435239323</c:v>
                </c:pt>
                <c:pt idx="6048">
                  <c:v>0.94817074924707423</c:v>
                </c:pt>
                <c:pt idx="6049">
                  <c:v>0.91418198101222514</c:v>
                </c:pt>
                <c:pt idx="6050">
                  <c:v>0.8997278831899167</c:v>
                </c:pt>
                <c:pt idx="6051">
                  <c:v>0.88806670792400844</c:v>
                </c:pt>
                <c:pt idx="6052">
                  <c:v>0.86162399075925356</c:v>
                </c:pt>
                <c:pt idx="6053">
                  <c:v>0.81650124683976177</c:v>
                </c:pt>
                <c:pt idx="6054">
                  <c:v>0.81778383359313012</c:v>
                </c:pt>
                <c:pt idx="6055">
                  <c:v>0.78738649830222129</c:v>
                </c:pt>
                <c:pt idx="6056">
                  <c:v>0.72220743924379349</c:v>
                </c:pt>
                <c:pt idx="6057">
                  <c:v>0.68143802046775825</c:v>
                </c:pt>
                <c:pt idx="6058">
                  <c:v>0.7366217029094696</c:v>
                </c:pt>
                <c:pt idx="6059">
                  <c:v>0.78997257560491563</c:v>
                </c:pt>
                <c:pt idx="6060">
                  <c:v>0.87365237116813665</c:v>
                </c:pt>
                <c:pt idx="6061">
                  <c:v>0.95040789395570757</c:v>
                </c:pt>
                <c:pt idx="6062">
                  <c:v>0.75958423040807255</c:v>
                </c:pt>
                <c:pt idx="6063">
                  <c:v>3.7761172503232958E-2</c:v>
                </c:pt>
                <c:pt idx="6064">
                  <c:v>-1.0125800223648549</c:v>
                </c:pt>
                <c:pt idx="6065">
                  <c:v>-1.8267245489358903</c:v>
                </c:pt>
                <c:pt idx="6066">
                  <c:v>-2.3063899214565757</c:v>
                </c:pt>
                <c:pt idx="6067">
                  <c:v>-2.466120504140854</c:v>
                </c:pt>
                <c:pt idx="6068">
                  <c:v>-2.2996539290249349</c:v>
                </c:pt>
                <c:pt idx="6069">
                  <c:v>-1.8600587944686413</c:v>
                </c:pt>
                <c:pt idx="6070">
                  <c:v>-1.4267837691307068</c:v>
                </c:pt>
                <c:pt idx="6071">
                  <c:v>-1.1232925191521645</c:v>
                </c:pt>
                <c:pt idx="6072">
                  <c:v>-0.99555322274565705</c:v>
                </c:pt>
                <c:pt idx="6073">
                  <c:v>-0.97700987465679645</c:v>
                </c:pt>
                <c:pt idx="6074">
                  <c:v>-1.037078101783991</c:v>
                </c:pt>
                <c:pt idx="6075">
                  <c:v>-1.1413919904828072</c:v>
                </c:pt>
                <c:pt idx="6076">
                  <c:v>-1.2375962296128273</c:v>
                </c:pt>
                <c:pt idx="6077">
                  <c:v>-1.2041109066456557</c:v>
                </c:pt>
                <c:pt idx="6078">
                  <c:v>-1.1023694273829461</c:v>
                </c:pt>
                <c:pt idx="6079">
                  <c:v>-0.92221196226775648</c:v>
                </c:pt>
                <c:pt idx="6080">
                  <c:v>-0.6284576419740916</c:v>
                </c:pt>
                <c:pt idx="6081">
                  <c:v>-0.33770820580422878</c:v>
                </c:pt>
                <c:pt idx="6082">
                  <c:v>-4.6450116690248254E-2</c:v>
                </c:pt>
                <c:pt idx="6083">
                  <c:v>0.24854836318641901</c:v>
                </c:pt>
                <c:pt idx="6084">
                  <c:v>0.56786305580288177</c:v>
                </c:pt>
                <c:pt idx="6085">
                  <c:v>0.82611787006258963</c:v>
                </c:pt>
                <c:pt idx="6086">
                  <c:v>1.020619578436017</c:v>
                </c:pt>
                <c:pt idx="6087">
                  <c:v>1.121916084587574</c:v>
                </c:pt>
                <c:pt idx="6088">
                  <c:v>1.1713137278705836</c:v>
                </c:pt>
                <c:pt idx="6089">
                  <c:v>1.2060265275835991</c:v>
                </c:pt>
                <c:pt idx="6090">
                  <c:v>1.1826214389503003</c:v>
                </c:pt>
                <c:pt idx="6091">
                  <c:v>1.0802163738012314</c:v>
                </c:pt>
                <c:pt idx="6092">
                  <c:v>0.97872449755668645</c:v>
                </c:pt>
                <c:pt idx="6093">
                  <c:v>0.93387525714933872</c:v>
                </c:pt>
                <c:pt idx="6094">
                  <c:v>0.89329813867807395</c:v>
                </c:pt>
                <c:pt idx="6095">
                  <c:v>0.87040044218301782</c:v>
                </c:pt>
                <c:pt idx="6096">
                  <c:v>0.94000328533351429</c:v>
                </c:pt>
                <c:pt idx="6097">
                  <c:v>1.0436641131341458</c:v>
                </c:pt>
                <c:pt idx="6098">
                  <c:v>1.1006316348910332</c:v>
                </c:pt>
                <c:pt idx="6099">
                  <c:v>1.1217171330749989</c:v>
                </c:pt>
                <c:pt idx="6100">
                  <c:v>1.0587111917138101</c:v>
                </c:pt>
                <c:pt idx="6101">
                  <c:v>0.88978980928659446</c:v>
                </c:pt>
                <c:pt idx="6102">
                  <c:v>0.71665675051510336</c:v>
                </c:pt>
                <c:pt idx="6103">
                  <c:v>0.54860517796128994</c:v>
                </c:pt>
                <c:pt idx="6104">
                  <c:v>0.48839544821530584</c:v>
                </c:pt>
                <c:pt idx="6105">
                  <c:v>0.48581923808902505</c:v>
                </c:pt>
                <c:pt idx="6106">
                  <c:v>0.44907800272107129</c:v>
                </c:pt>
                <c:pt idx="6107">
                  <c:v>0.2516151547059417</c:v>
                </c:pt>
                <c:pt idx="6108">
                  <c:v>-6.7349801324307929E-2</c:v>
                </c:pt>
                <c:pt idx="6109">
                  <c:v>-0.30842728670686487</c:v>
                </c:pt>
                <c:pt idx="6110">
                  <c:v>-0.20582330659031869</c:v>
                </c:pt>
                <c:pt idx="6111">
                  <c:v>0.13379816299304367</c:v>
                </c:pt>
                <c:pt idx="6112">
                  <c:v>0.41330323901027444</c:v>
                </c:pt>
                <c:pt idx="6113">
                  <c:v>0.35500839930027728</c:v>
                </c:pt>
                <c:pt idx="6114">
                  <c:v>7.8248207308351997E-2</c:v>
                </c:pt>
                <c:pt idx="6115">
                  <c:v>-0.24984823577106</c:v>
                </c:pt>
                <c:pt idx="6116">
                  <c:v>-0.76850678913295278</c:v>
                </c:pt>
                <c:pt idx="6117">
                  <c:v>-1.4646140849590301</c:v>
                </c:pt>
                <c:pt idx="6118">
                  <c:v>-2.1238668921589854</c:v>
                </c:pt>
                <c:pt idx="6119">
                  <c:v>-2.4367351756989959</c:v>
                </c:pt>
                <c:pt idx="6120">
                  <c:v>-2.1064443822205066</c:v>
                </c:pt>
                <c:pt idx="6121">
                  <c:v>-1.3735469171404839</c:v>
                </c:pt>
                <c:pt idx="6122">
                  <c:v>-0.69973753966391095</c:v>
                </c:pt>
                <c:pt idx="6123">
                  <c:v>-0.3836825601384044</c:v>
                </c:pt>
                <c:pt idx="6124">
                  <c:v>-0.4876512072980404</c:v>
                </c:pt>
                <c:pt idx="6125">
                  <c:v>-0.78049160778522497</c:v>
                </c:pt>
                <c:pt idx="6126">
                  <c:v>-1.0926496008038522</c:v>
                </c:pt>
                <c:pt idx="6127">
                  <c:v>-1.2637258283793926</c:v>
                </c:pt>
                <c:pt idx="6128">
                  <c:v>-1.3243718335032464</c:v>
                </c:pt>
                <c:pt idx="6129">
                  <c:v>-1.2794850978255272</c:v>
                </c:pt>
                <c:pt idx="6130">
                  <c:v>-1.3119016228616238</c:v>
                </c:pt>
                <c:pt idx="6131">
                  <c:v>-1.3199023680388928</c:v>
                </c:pt>
                <c:pt idx="6132">
                  <c:v>-1.1801353490352631</c:v>
                </c:pt>
                <c:pt idx="6133">
                  <c:v>-0.87528754502534867</c:v>
                </c:pt>
                <c:pt idx="6134">
                  <c:v>-0.54633539848029611</c:v>
                </c:pt>
                <c:pt idx="6135">
                  <c:v>-0.25525778733193877</c:v>
                </c:pt>
                <c:pt idx="6136">
                  <c:v>-8.5226822644472126E-4</c:v>
                </c:pt>
                <c:pt idx="6137">
                  <c:v>0.29161800350993872</c:v>
                </c:pt>
                <c:pt idx="6138">
                  <c:v>0.5275062677264214</c:v>
                </c:pt>
                <c:pt idx="6139">
                  <c:v>0.66937616474926476</c:v>
                </c:pt>
                <c:pt idx="6140">
                  <c:v>0.69161283351480962</c:v>
                </c:pt>
                <c:pt idx="6141">
                  <c:v>0.67202773086726664</c:v>
                </c:pt>
                <c:pt idx="6142">
                  <c:v>0.70534903943538674</c:v>
                </c:pt>
                <c:pt idx="6143">
                  <c:v>0.73104353226721286</c:v>
                </c:pt>
                <c:pt idx="6144">
                  <c:v>0.73728499643504619</c:v>
                </c:pt>
                <c:pt idx="6145">
                  <c:v>0.73969032168388371</c:v>
                </c:pt>
                <c:pt idx="6146">
                  <c:v>0.75821276597678666</c:v>
                </c:pt>
                <c:pt idx="6147">
                  <c:v>0.80919705122709273</c:v>
                </c:pt>
                <c:pt idx="6148">
                  <c:v>0.95298593133687981</c:v>
                </c:pt>
                <c:pt idx="6149">
                  <c:v>1.1802185256779194</c:v>
                </c:pt>
                <c:pt idx="6150">
                  <c:v>1.3128839550912381</c:v>
                </c:pt>
                <c:pt idx="6151">
                  <c:v>1.2634429693222047</c:v>
                </c:pt>
                <c:pt idx="6152">
                  <c:v>1.0733547393232585</c:v>
                </c:pt>
                <c:pt idx="6153">
                  <c:v>0.84821815252304078</c:v>
                </c:pt>
                <c:pt idx="6154">
                  <c:v>0.6926190662384033</c:v>
                </c:pt>
                <c:pt idx="6155">
                  <c:v>0.72631481587886815</c:v>
                </c:pt>
                <c:pt idx="6156">
                  <c:v>0.88200146421790127</c:v>
                </c:pt>
                <c:pt idx="6157">
                  <c:v>1.0272288324683905</c:v>
                </c:pt>
                <c:pt idx="6158">
                  <c:v>1.0913725689053535</c:v>
                </c:pt>
                <c:pt idx="6159">
                  <c:v>1.0824869938194752</c:v>
                </c:pt>
                <c:pt idx="6160">
                  <c:v>1.1085259607434272</c:v>
                </c:pt>
                <c:pt idx="6161">
                  <c:v>1.1775698831677437</c:v>
                </c:pt>
                <c:pt idx="6162">
                  <c:v>1.1380883867293596</c:v>
                </c:pt>
                <c:pt idx="6163">
                  <c:v>0.92343717321753505</c:v>
                </c:pt>
                <c:pt idx="6164">
                  <c:v>0.7086060847342015</c:v>
                </c:pt>
                <c:pt idx="6165">
                  <c:v>0.46712181586772206</c:v>
                </c:pt>
                <c:pt idx="6166">
                  <c:v>0.15844267861917616</c:v>
                </c:pt>
                <c:pt idx="6167">
                  <c:v>-0.23985536249354483</c:v>
                </c:pt>
                <c:pt idx="6168">
                  <c:v>-0.82225498013198384</c:v>
                </c:pt>
                <c:pt idx="6169">
                  <c:v>-1.5714851072430611</c:v>
                </c:pt>
                <c:pt idx="6170">
                  <c:v>-2.214707772731781</c:v>
                </c:pt>
                <c:pt idx="6171">
                  <c:v>-2.4829961532354354</c:v>
                </c:pt>
                <c:pt idx="6172">
                  <c:v>-2.3748745577037336</c:v>
                </c:pt>
                <c:pt idx="6173">
                  <c:v>-2.0644384235143662</c:v>
                </c:pt>
                <c:pt idx="6174">
                  <c:v>-1.6430798774957658</c:v>
                </c:pt>
                <c:pt idx="6175">
                  <c:v>-1.2686205326020719</c:v>
                </c:pt>
                <c:pt idx="6176">
                  <c:v>-1.0176116976141931</c:v>
                </c:pt>
                <c:pt idx="6177">
                  <c:v>-0.97682415246963505</c:v>
                </c:pt>
                <c:pt idx="6178">
                  <c:v>-1.0817065367102623</c:v>
                </c:pt>
                <c:pt idx="6179">
                  <c:v>-1.1884373719990253</c:v>
                </c:pt>
                <c:pt idx="6180">
                  <c:v>-1.2634130023419858</c:v>
                </c:pt>
                <c:pt idx="6181">
                  <c:v>-1.21875233463943</c:v>
                </c:pt>
                <c:pt idx="6182">
                  <c:v>-1.1984994799643756</c:v>
                </c:pt>
                <c:pt idx="6183">
                  <c:v>-1.0920807398110628</c:v>
                </c:pt>
                <c:pt idx="6184">
                  <c:v>-0.83865378879010677</c:v>
                </c:pt>
                <c:pt idx="6185">
                  <c:v>-0.48786229178309443</c:v>
                </c:pt>
                <c:pt idx="6186">
                  <c:v>-0.17145454242825509</c:v>
                </c:pt>
                <c:pt idx="6187">
                  <c:v>4.4166431799530982E-2</c:v>
                </c:pt>
                <c:pt idx="6188">
                  <c:v>0.24296527722850444</c:v>
                </c:pt>
                <c:pt idx="6189">
                  <c:v>0.42700103603303435</c:v>
                </c:pt>
                <c:pt idx="6190">
                  <c:v>0.56411809690296655</c:v>
                </c:pt>
                <c:pt idx="6191">
                  <c:v>0.72726776584982877</c:v>
                </c:pt>
                <c:pt idx="6192">
                  <c:v>0.85109001249074945</c:v>
                </c:pt>
                <c:pt idx="6193">
                  <c:v>0.85209602594375611</c:v>
                </c:pt>
                <c:pt idx="6194">
                  <c:v>0.83392799600958833</c:v>
                </c:pt>
                <c:pt idx="6195">
                  <c:v>0.83715039655566215</c:v>
                </c:pt>
                <c:pt idx="6196">
                  <c:v>0.82010459348559384</c:v>
                </c:pt>
                <c:pt idx="6197">
                  <c:v>0.82784016743302347</c:v>
                </c:pt>
                <c:pt idx="6198">
                  <c:v>0.82331361852586271</c:v>
                </c:pt>
                <c:pt idx="6199">
                  <c:v>0.84398221023380759</c:v>
                </c:pt>
                <c:pt idx="6200">
                  <c:v>0.94445352807641036</c:v>
                </c:pt>
                <c:pt idx="6201">
                  <c:v>1.0709016130864621</c:v>
                </c:pt>
                <c:pt idx="6202">
                  <c:v>1.1581413397192957</c:v>
                </c:pt>
                <c:pt idx="6203">
                  <c:v>1.1359548839181661</c:v>
                </c:pt>
                <c:pt idx="6204">
                  <c:v>1.145134939402342</c:v>
                </c:pt>
                <c:pt idx="6205">
                  <c:v>1.1891556293517351</c:v>
                </c:pt>
                <c:pt idx="6206">
                  <c:v>1.0556615033000709</c:v>
                </c:pt>
                <c:pt idx="6207">
                  <c:v>0.97822558388113978</c:v>
                </c:pt>
                <c:pt idx="6208">
                  <c:v>0.84315826445817954</c:v>
                </c:pt>
                <c:pt idx="6209">
                  <c:v>0.67211171150207527</c:v>
                </c:pt>
                <c:pt idx="6210">
                  <c:v>0.48073384154587989</c:v>
                </c:pt>
                <c:pt idx="6211">
                  <c:v>0.27380679991096257</c:v>
                </c:pt>
                <c:pt idx="6212">
                  <c:v>-1.0648547150194646E-2</c:v>
                </c:pt>
                <c:pt idx="6213">
                  <c:v>-0.32653088763356208</c:v>
                </c:pt>
                <c:pt idx="6214">
                  <c:v>-0.42353758402168751</c:v>
                </c:pt>
                <c:pt idx="6215">
                  <c:v>-0.26097451871261002</c:v>
                </c:pt>
                <c:pt idx="6216">
                  <c:v>7.0141134168952707E-2</c:v>
                </c:pt>
                <c:pt idx="6217">
                  <c:v>0.53831798873841763</c:v>
                </c:pt>
                <c:pt idx="6218">
                  <c:v>0.8967061883211136</c:v>
                </c:pt>
                <c:pt idx="6219">
                  <c:v>0.94751008696854122</c:v>
                </c:pt>
                <c:pt idx="6220">
                  <c:v>0.5922818323597312</c:v>
                </c:pt>
                <c:pt idx="6221">
                  <c:v>-4.0259980112314228E-2</c:v>
                </c:pt>
                <c:pt idx="6222">
                  <c:v>-0.76192406684160241</c:v>
                </c:pt>
                <c:pt idx="6223">
                  <c:v>-1.4001232431828976</c:v>
                </c:pt>
                <c:pt idx="6224">
                  <c:v>-1.8772463925182821</c:v>
                </c:pt>
                <c:pt idx="6225">
                  <c:v>-2.1050024588406089</c:v>
                </c:pt>
                <c:pt idx="6226">
                  <c:v>-1.8913006138801576</c:v>
                </c:pt>
                <c:pt idx="6227">
                  <c:v>-1.3832421854138375</c:v>
                </c:pt>
                <c:pt idx="6228">
                  <c:v>-0.85791459023952488</c:v>
                </c:pt>
                <c:pt idx="6229">
                  <c:v>-0.55520379737019543</c:v>
                </c:pt>
                <c:pt idx="6230">
                  <c:v>-0.50160602599382398</c:v>
                </c:pt>
                <c:pt idx="6231">
                  <c:v>-0.61709262818098076</c:v>
                </c:pt>
                <c:pt idx="6232">
                  <c:v>-0.7837845403701067</c:v>
                </c:pt>
                <c:pt idx="6233">
                  <c:v>-0.85298801869153984</c:v>
                </c:pt>
                <c:pt idx="6234">
                  <c:v>-0.89647683128714561</c:v>
                </c:pt>
                <c:pt idx="6235">
                  <c:v>-0.91960907422006133</c:v>
                </c:pt>
                <c:pt idx="6236">
                  <c:v>-1.0289031095802785</c:v>
                </c:pt>
                <c:pt idx="6237">
                  <c:v>-1.1715163338929415</c:v>
                </c:pt>
                <c:pt idx="6238">
                  <c:v>-1.1794799492508174</c:v>
                </c:pt>
                <c:pt idx="6239">
                  <c:v>-1.0787577858567239</c:v>
                </c:pt>
                <c:pt idx="6240">
                  <c:v>-0.96400281652808195</c:v>
                </c:pt>
                <c:pt idx="6241">
                  <c:v>-0.80895431868731982</c:v>
                </c:pt>
                <c:pt idx="6242">
                  <c:v>-0.61474365547299392</c:v>
                </c:pt>
                <c:pt idx="6243">
                  <c:v>-0.40159408003091812</c:v>
                </c:pt>
                <c:pt idx="6244">
                  <c:v>-0.14340270806103947</c:v>
                </c:pt>
                <c:pt idx="6245">
                  <c:v>0.13022710394114256</c:v>
                </c:pt>
                <c:pt idx="6246">
                  <c:v>0.31925643973052503</c:v>
                </c:pt>
                <c:pt idx="6247">
                  <c:v>0.48644076056778435</c:v>
                </c:pt>
                <c:pt idx="6248">
                  <c:v>0.52762335821986206</c:v>
                </c:pt>
                <c:pt idx="6249">
                  <c:v>0.57024316493421801</c:v>
                </c:pt>
                <c:pt idx="6250">
                  <c:v>0.69315050505101683</c:v>
                </c:pt>
                <c:pt idx="6251">
                  <c:v>0.81102138251066214</c:v>
                </c:pt>
                <c:pt idx="6252">
                  <c:v>0.95629837900400172</c:v>
                </c:pt>
                <c:pt idx="6253">
                  <c:v>1.0052796274423599</c:v>
                </c:pt>
                <c:pt idx="6254">
                  <c:v>1.0927024450153113</c:v>
                </c:pt>
                <c:pt idx="6255">
                  <c:v>1.1438191697001459</c:v>
                </c:pt>
                <c:pt idx="6256">
                  <c:v>1.1449562338739634</c:v>
                </c:pt>
                <c:pt idx="6257">
                  <c:v>1.0585570444911718</c:v>
                </c:pt>
                <c:pt idx="6258">
                  <c:v>0.93991667345166208</c:v>
                </c:pt>
                <c:pt idx="6259">
                  <c:v>0.7683658712357283</c:v>
                </c:pt>
                <c:pt idx="6260">
                  <c:v>0.64058177053928378</c:v>
                </c:pt>
                <c:pt idx="6261">
                  <c:v>0.53074862189590932</c:v>
                </c:pt>
                <c:pt idx="6262">
                  <c:v>0.47620933916419744</c:v>
                </c:pt>
                <c:pt idx="6263">
                  <c:v>0.40950547244399788</c:v>
                </c:pt>
                <c:pt idx="6264">
                  <c:v>0.31092781193554403</c:v>
                </c:pt>
                <c:pt idx="6265">
                  <c:v>0.19919961724430324</c:v>
                </c:pt>
                <c:pt idx="6266">
                  <c:v>0.22699103124439718</c:v>
                </c:pt>
                <c:pt idx="6267">
                  <c:v>0.42960048884153368</c:v>
                </c:pt>
                <c:pt idx="6268">
                  <c:v>0.60103759925812483</c:v>
                </c:pt>
                <c:pt idx="6269">
                  <c:v>0.77305482655763635</c:v>
                </c:pt>
                <c:pt idx="6270">
                  <c:v>0.88623835667967799</c:v>
                </c:pt>
                <c:pt idx="6271">
                  <c:v>0.99683266662061221</c:v>
                </c:pt>
                <c:pt idx="6272">
                  <c:v>1.1441265870630741</c:v>
                </c:pt>
                <c:pt idx="6273">
                  <c:v>1.0887756742537023</c:v>
                </c:pt>
                <c:pt idx="6274">
                  <c:v>0.75194330826401712</c:v>
                </c:pt>
                <c:pt idx="6275">
                  <c:v>-6.3945296555757522E-2</c:v>
                </c:pt>
                <c:pt idx="6276">
                  <c:v>-1.0677097642421722</c:v>
                </c:pt>
                <c:pt idx="6277">
                  <c:v>-1.8546197144687178</c:v>
                </c:pt>
                <c:pt idx="6278">
                  <c:v>-2.3562073217332364</c:v>
                </c:pt>
                <c:pt idx="6279">
                  <c:v>-2.6064013472199443</c:v>
                </c:pt>
                <c:pt idx="6280">
                  <c:v>-2.5894388669729236</c:v>
                </c:pt>
                <c:pt idx="6281">
                  <c:v>-2.3463901390135291</c:v>
                </c:pt>
                <c:pt idx="6282">
                  <c:v>-1.9552005945146085</c:v>
                </c:pt>
                <c:pt idx="6283">
                  <c:v>-1.6191755828261376</c:v>
                </c:pt>
                <c:pt idx="6284">
                  <c:v>-1.3495926287770272</c:v>
                </c:pt>
                <c:pt idx="6285">
                  <c:v>-1.1692650096863508</c:v>
                </c:pt>
                <c:pt idx="6286">
                  <c:v>-1.0959006527066231</c:v>
                </c:pt>
                <c:pt idx="6287">
                  <c:v>-1.0834737114608288</c:v>
                </c:pt>
                <c:pt idx="6288">
                  <c:v>-1.0767616926133634</c:v>
                </c:pt>
                <c:pt idx="6289">
                  <c:v>-0.99006670720875267</c:v>
                </c:pt>
                <c:pt idx="6290">
                  <c:v>-0.8961292874068022</c:v>
                </c:pt>
                <c:pt idx="6291">
                  <c:v>-0.86543893352150925</c:v>
                </c:pt>
                <c:pt idx="6292">
                  <c:v>-0.78788526579737672</c:v>
                </c:pt>
                <c:pt idx="6293">
                  <c:v>-0.65695397436618808</c:v>
                </c:pt>
                <c:pt idx="6294">
                  <c:v>-0.61142568949609999</c:v>
                </c:pt>
                <c:pt idx="6295">
                  <c:v>-0.59862522080540659</c:v>
                </c:pt>
                <c:pt idx="6296">
                  <c:v>-0.53061932533979417</c:v>
                </c:pt>
                <c:pt idx="6297">
                  <c:v>-0.4292938389256597</c:v>
                </c:pt>
                <c:pt idx="6298">
                  <c:v>-0.33179897312074902</c:v>
                </c:pt>
                <c:pt idx="6299">
                  <c:v>-0.23793932128697634</c:v>
                </c:pt>
                <c:pt idx="6300">
                  <c:v>-0.1197129879333079</c:v>
                </c:pt>
                <c:pt idx="6301">
                  <c:v>7.4440171569585805E-3</c:v>
                </c:pt>
                <c:pt idx="6302">
                  <c:v>0.11128798157908024</c:v>
                </c:pt>
                <c:pt idx="6303">
                  <c:v>0.22676298983395102</c:v>
                </c:pt>
                <c:pt idx="6304">
                  <c:v>0.35736347503960136</c:v>
                </c:pt>
                <c:pt idx="6305">
                  <c:v>0.44114903211593631</c:v>
                </c:pt>
                <c:pt idx="6306">
                  <c:v>0.52043099060654641</c:v>
                </c:pt>
                <c:pt idx="6307">
                  <c:v>0.63485281482338907</c:v>
                </c:pt>
                <c:pt idx="6308">
                  <c:v>0.73910866990685464</c:v>
                </c:pt>
                <c:pt idx="6309">
                  <c:v>0.83255426578223712</c:v>
                </c:pt>
                <c:pt idx="6310">
                  <c:v>0.93968483135104186</c:v>
                </c:pt>
                <c:pt idx="6311">
                  <c:v>1.0042865509539842</c:v>
                </c:pt>
                <c:pt idx="6312">
                  <c:v>0.95114208497107033</c:v>
                </c:pt>
                <c:pt idx="6313">
                  <c:v>0.76194570153951646</c:v>
                </c:pt>
                <c:pt idx="6314">
                  <c:v>0.59936471085995435</c:v>
                </c:pt>
                <c:pt idx="6315">
                  <c:v>0.50736034400761132</c:v>
                </c:pt>
                <c:pt idx="6316">
                  <c:v>0.54075426768511536</c:v>
                </c:pt>
                <c:pt idx="6317">
                  <c:v>0.60152332015335563</c:v>
                </c:pt>
                <c:pt idx="6318">
                  <c:v>0.55780178837478167</c:v>
                </c:pt>
                <c:pt idx="6319">
                  <c:v>0.41702802501618863</c:v>
                </c:pt>
                <c:pt idx="6320">
                  <c:v>0.16243915915489199</c:v>
                </c:pt>
                <c:pt idx="6321">
                  <c:v>3.469593415036798E-2</c:v>
                </c:pt>
                <c:pt idx="6322">
                  <c:v>0.13652640072628858</c:v>
                </c:pt>
                <c:pt idx="6323">
                  <c:v>0.48224772222340112</c:v>
                </c:pt>
                <c:pt idx="6324">
                  <c:v>0.79059925094246863</c:v>
                </c:pt>
                <c:pt idx="6325">
                  <c:v>0.8468749739974738</c:v>
                </c:pt>
                <c:pt idx="6326">
                  <c:v>0.63035893723368652</c:v>
                </c:pt>
                <c:pt idx="6327">
                  <c:v>0.1245419292524457</c:v>
                </c:pt>
                <c:pt idx="6328">
                  <c:v>-0.47299549017101528</c:v>
                </c:pt>
                <c:pt idx="6329">
                  <c:v>-1.0373709741979837</c:v>
                </c:pt>
                <c:pt idx="6330">
                  <c:v>-1.5567837452888489</c:v>
                </c:pt>
                <c:pt idx="6331">
                  <c:v>-2.1235926577448847</c:v>
                </c:pt>
                <c:pt idx="6332">
                  <c:v>-2.2408857572078706</c:v>
                </c:pt>
                <c:pt idx="6333">
                  <c:v>-1.9117990516126158</c:v>
                </c:pt>
                <c:pt idx="6334">
                  <c:v>-1.3935997970402241</c:v>
                </c:pt>
                <c:pt idx="6335">
                  <c:v>-0.79003514081239701</c:v>
                </c:pt>
                <c:pt idx="6336">
                  <c:v>-0.27858700834214689</c:v>
                </c:pt>
                <c:pt idx="6337">
                  <c:v>-0.14619314555078747</c:v>
                </c:pt>
                <c:pt idx="6338">
                  <c:v>-0.32960341673344373</c:v>
                </c:pt>
                <c:pt idx="6339">
                  <c:v>-0.59632635142654189</c:v>
                </c:pt>
                <c:pt idx="6340">
                  <c:v>-0.84374188967049124</c:v>
                </c:pt>
                <c:pt idx="6341">
                  <c:v>-1.0609472400695086</c:v>
                </c:pt>
                <c:pt idx="6342">
                  <c:v>-1.2340434613823892</c:v>
                </c:pt>
                <c:pt idx="6343">
                  <c:v>-1.3496341440081596</c:v>
                </c:pt>
                <c:pt idx="6344">
                  <c:v>-1.3972079676389695</c:v>
                </c:pt>
                <c:pt idx="6345">
                  <c:v>-1.4590738481283188</c:v>
                </c:pt>
                <c:pt idx="6346">
                  <c:v>-1.5369850730895998</c:v>
                </c:pt>
                <c:pt idx="6347">
                  <c:v>-1.511023727953434</c:v>
                </c:pt>
                <c:pt idx="6348">
                  <c:v>-1.3498677402734758</c:v>
                </c:pt>
                <c:pt idx="6349">
                  <c:v>-1.1904788542538882</c:v>
                </c:pt>
                <c:pt idx="6350">
                  <c:v>-1.1082587429881097</c:v>
                </c:pt>
                <c:pt idx="6351">
                  <c:v>-1.0550666952878238</c:v>
                </c:pt>
                <c:pt idx="6352">
                  <c:v>-0.98153890863060955</c:v>
                </c:pt>
                <c:pt idx="6353">
                  <c:v>-0.8572618947923184</c:v>
                </c:pt>
                <c:pt idx="6354">
                  <c:v>-0.74060899235308175</c:v>
                </c:pt>
                <c:pt idx="6355">
                  <c:v>-0.57708020456135278</c:v>
                </c:pt>
                <c:pt idx="6356">
                  <c:v>-0.38622752420604228</c:v>
                </c:pt>
                <c:pt idx="6357">
                  <c:v>-0.16214782163500788</c:v>
                </c:pt>
                <c:pt idx="6358">
                  <c:v>5.73089443333447E-2</c:v>
                </c:pt>
                <c:pt idx="6359">
                  <c:v>0.2774009006470442</c:v>
                </c:pt>
                <c:pt idx="6360">
                  <c:v>0.51212619021534922</c:v>
                </c:pt>
                <c:pt idx="6361">
                  <c:v>0.71116818845272067</c:v>
                </c:pt>
                <c:pt idx="6362">
                  <c:v>0.84599460259079939</c:v>
                </c:pt>
                <c:pt idx="6363">
                  <c:v>0.91953912690281869</c:v>
                </c:pt>
                <c:pt idx="6364">
                  <c:v>0.94933646477758893</c:v>
                </c:pt>
                <c:pt idx="6365">
                  <c:v>0.97412690497934828</c:v>
                </c:pt>
                <c:pt idx="6366">
                  <c:v>0.9557230860739947</c:v>
                </c:pt>
                <c:pt idx="6367">
                  <c:v>0.87288192741572856</c:v>
                </c:pt>
                <c:pt idx="6368">
                  <c:v>0.77080869175493716</c:v>
                </c:pt>
                <c:pt idx="6369">
                  <c:v>0.7154118052124977</c:v>
                </c:pt>
                <c:pt idx="6370">
                  <c:v>0.62287903279066092</c:v>
                </c:pt>
                <c:pt idx="6371">
                  <c:v>0.47154161654412746</c:v>
                </c:pt>
                <c:pt idx="6372">
                  <c:v>0.39440858289599423</c:v>
                </c:pt>
                <c:pt idx="6373">
                  <c:v>0.42238615762442355</c:v>
                </c:pt>
                <c:pt idx="6374">
                  <c:v>0.44406079933047299</c:v>
                </c:pt>
                <c:pt idx="6375">
                  <c:v>0.39329885445535184</c:v>
                </c:pt>
                <c:pt idx="6376">
                  <c:v>0.28414529845118525</c:v>
                </c:pt>
                <c:pt idx="6377">
                  <c:v>8.5644277296960364E-2</c:v>
                </c:pt>
                <c:pt idx="6378">
                  <c:v>-0.11731422252953053</c:v>
                </c:pt>
                <c:pt idx="6379">
                  <c:v>-0.3185544814914465</c:v>
                </c:pt>
                <c:pt idx="6380">
                  <c:v>-0.37289938084781171</c:v>
                </c:pt>
                <c:pt idx="6381">
                  <c:v>-0.42872775536030533</c:v>
                </c:pt>
                <c:pt idx="6382">
                  <c:v>-0.50546504214406018</c:v>
                </c:pt>
                <c:pt idx="6383">
                  <c:v>-0.5323903738707304</c:v>
                </c:pt>
                <c:pt idx="6384">
                  <c:v>-0.54610531054437161</c:v>
                </c:pt>
                <c:pt idx="6385">
                  <c:v>-0.57276576340198515</c:v>
                </c:pt>
                <c:pt idx="6386">
                  <c:v>-0.67547992698848247</c:v>
                </c:pt>
                <c:pt idx="6387">
                  <c:v>-0.95672551810741424</c:v>
                </c:pt>
                <c:pt idx="6388">
                  <c:v>-1.5100973828136921</c:v>
                </c:pt>
                <c:pt idx="6389">
                  <c:v>-2.2286878806352615</c:v>
                </c:pt>
                <c:pt idx="6390">
                  <c:v>-2.8440269288420676</c:v>
                </c:pt>
                <c:pt idx="6391">
                  <c:v>-3.1145278957486155</c:v>
                </c:pt>
                <c:pt idx="6392">
                  <c:v>-2.9410778447985653</c:v>
                </c:pt>
                <c:pt idx="6393">
                  <c:v>-2.479066531956196</c:v>
                </c:pt>
                <c:pt idx="6394">
                  <c:v>-2.039169973433018</c:v>
                </c:pt>
                <c:pt idx="6395">
                  <c:v>-1.7530344289541246</c:v>
                </c:pt>
                <c:pt idx="6396">
                  <c:v>-1.4733220508694649</c:v>
                </c:pt>
                <c:pt idx="6397">
                  <c:v>-1.2608984072506428</c:v>
                </c:pt>
                <c:pt idx="6398">
                  <c:v>-1.1851968450844288</c:v>
                </c:pt>
                <c:pt idx="6399">
                  <c:v>-1.3288069465756418</c:v>
                </c:pt>
                <c:pt idx="6400">
                  <c:v>-1.7289553025364877</c:v>
                </c:pt>
                <c:pt idx="6401">
                  <c:v>-2.15266004383564</c:v>
                </c:pt>
                <c:pt idx="6402">
                  <c:v>-2.3961386883258822</c:v>
                </c:pt>
                <c:pt idx="6403">
                  <c:v>-2.5465945637226106</c:v>
                </c:pt>
                <c:pt idx="6404">
                  <c:v>-2.5822742736339572</c:v>
                </c:pt>
                <c:pt idx="6405">
                  <c:v>-2.5007576555013658</c:v>
                </c:pt>
                <c:pt idx="6406">
                  <c:v>-2.2307947786152362</c:v>
                </c:pt>
                <c:pt idx="6407">
                  <c:v>-1.8181585241854192</c:v>
                </c:pt>
                <c:pt idx="6408">
                  <c:v>-1.4290310002863409</c:v>
                </c:pt>
                <c:pt idx="6409">
                  <c:v>-1.2224000470340253</c:v>
                </c:pt>
                <c:pt idx="6410">
                  <c:v>-1.221864515170455</c:v>
                </c:pt>
                <c:pt idx="6411">
                  <c:v>-1.3407361435890199</c:v>
                </c:pt>
                <c:pt idx="6412">
                  <c:v>-1.4734480583667755</c:v>
                </c:pt>
                <c:pt idx="6413">
                  <c:v>-1.6075611121952535</c:v>
                </c:pt>
                <c:pt idx="6414">
                  <c:v>-1.6909682813286782</c:v>
                </c:pt>
                <c:pt idx="6415">
                  <c:v>-1.6772188460826876</c:v>
                </c:pt>
                <c:pt idx="6416">
                  <c:v>-1.5977816440165045</c:v>
                </c:pt>
                <c:pt idx="6417">
                  <c:v>-1.4242837920784952</c:v>
                </c:pt>
                <c:pt idx="6418">
                  <c:v>-1.2315266735851764</c:v>
                </c:pt>
                <c:pt idx="6419">
                  <c:v>-1.1239061844348908</c:v>
                </c:pt>
                <c:pt idx="6420">
                  <c:v>-1.0945715805888176</c:v>
                </c:pt>
                <c:pt idx="6421">
                  <c:v>-1.0606284937262536</c:v>
                </c:pt>
                <c:pt idx="6422">
                  <c:v>-0.98397719755768775</c:v>
                </c:pt>
                <c:pt idx="6423">
                  <c:v>-0.9193860760331154</c:v>
                </c:pt>
                <c:pt idx="6424">
                  <c:v>-0.95706509515643123</c:v>
                </c:pt>
                <c:pt idx="6425">
                  <c:v>-1.0387293554842472</c:v>
                </c:pt>
                <c:pt idx="6426">
                  <c:v>-1.0692928247898819</c:v>
                </c:pt>
                <c:pt idx="6427">
                  <c:v>-1.0698309879004957</c:v>
                </c:pt>
                <c:pt idx="6428">
                  <c:v>-1.0941228067874909</c:v>
                </c:pt>
                <c:pt idx="6429">
                  <c:v>-1.1801661930978298</c:v>
                </c:pt>
                <c:pt idx="6430">
                  <c:v>-1.3023556047677995</c:v>
                </c:pt>
                <c:pt idx="6431">
                  <c:v>-1.3323281398415565</c:v>
                </c:pt>
                <c:pt idx="6432">
                  <c:v>-1.23862183123827</c:v>
                </c:pt>
                <c:pt idx="6433">
                  <c:v>-1.0599961173534393</c:v>
                </c:pt>
                <c:pt idx="6434">
                  <c:v>-0.91020850561559208</c:v>
                </c:pt>
                <c:pt idx="6435">
                  <c:v>-0.68589878819882877</c:v>
                </c:pt>
                <c:pt idx="6436">
                  <c:v>-0.4995446997508407</c:v>
                </c:pt>
                <c:pt idx="6437">
                  <c:v>-0.34227773174643517</c:v>
                </c:pt>
                <c:pt idx="6438">
                  <c:v>-0.19897438980638982</c:v>
                </c:pt>
                <c:pt idx="6439">
                  <c:v>-6.075191281735897E-2</c:v>
                </c:pt>
                <c:pt idx="6440">
                  <c:v>5.44948073476553E-2</c:v>
                </c:pt>
                <c:pt idx="6441">
                  <c:v>8.287441469728947E-2</c:v>
                </c:pt>
                <c:pt idx="6442">
                  <c:v>0.1574791853874922</c:v>
                </c:pt>
                <c:pt idx="6443">
                  <c:v>0.28669753499329093</c:v>
                </c:pt>
                <c:pt idx="6444">
                  <c:v>0.29495884671807293</c:v>
                </c:pt>
                <c:pt idx="6445">
                  <c:v>8.9507130682468419E-2</c:v>
                </c:pt>
                <c:pt idx="6446">
                  <c:v>-0.20364602275192739</c:v>
                </c:pt>
                <c:pt idx="6447">
                  <c:v>-0.41230910271406174</c:v>
                </c:pt>
                <c:pt idx="6448">
                  <c:v>-0.71121321201324461</c:v>
                </c:pt>
                <c:pt idx="6449">
                  <c:v>-1.041827137246728</c:v>
                </c:pt>
                <c:pt idx="6450">
                  <c:v>-1.2618990120291711</c:v>
                </c:pt>
                <c:pt idx="6451">
                  <c:v>-1.2532922029495239</c:v>
                </c:pt>
                <c:pt idx="6452">
                  <c:v>-1.0145632517337799</c:v>
                </c:pt>
                <c:pt idx="6453">
                  <c:v>-0.7280474189668894</c:v>
                </c:pt>
                <c:pt idx="6454">
                  <c:v>-0.49507315121591094</c:v>
                </c:pt>
                <c:pt idx="6455">
                  <c:v>-0.35018769890069962</c:v>
                </c:pt>
                <c:pt idx="6456">
                  <c:v>-0.31861894704401494</c:v>
                </c:pt>
                <c:pt idx="6457">
                  <c:v>-0.40851791426539424</c:v>
                </c:pt>
                <c:pt idx="6458">
                  <c:v>-0.55028541192412384</c:v>
                </c:pt>
                <c:pt idx="6459">
                  <c:v>-0.7037022442370654</c:v>
                </c:pt>
                <c:pt idx="6460">
                  <c:v>-0.82405986942350873</c:v>
                </c:pt>
                <c:pt idx="6461">
                  <c:v>-0.86077497504651546</c:v>
                </c:pt>
                <c:pt idx="6462">
                  <c:v>-0.89704459592700014</c:v>
                </c:pt>
                <c:pt idx="6463">
                  <c:v>-0.9637054125219584</c:v>
                </c:pt>
                <c:pt idx="6464">
                  <c:v>-1.0474028228223324</c:v>
                </c:pt>
                <c:pt idx="6465">
                  <c:v>-1.0088382428884506</c:v>
                </c:pt>
                <c:pt idx="6466">
                  <c:v>-0.91774944037199024</c:v>
                </c:pt>
                <c:pt idx="6467">
                  <c:v>-0.81920287974178796</c:v>
                </c:pt>
                <c:pt idx="6468">
                  <c:v>-0.68524675056338313</c:v>
                </c:pt>
                <c:pt idx="6469">
                  <c:v>-0.61005170345306403</c:v>
                </c:pt>
                <c:pt idx="6470">
                  <c:v>-0.588182239830494</c:v>
                </c:pt>
                <c:pt idx="6471">
                  <c:v>-0.55537044301629068</c:v>
                </c:pt>
                <c:pt idx="6472">
                  <c:v>-0.50941235125064854</c:v>
                </c:pt>
                <c:pt idx="6473">
                  <c:v>-0.43754977852106097</c:v>
                </c:pt>
                <c:pt idx="6474">
                  <c:v>-0.33887582167983055</c:v>
                </c:pt>
                <c:pt idx="6475">
                  <c:v>-0.22349834315478803</c:v>
                </c:pt>
                <c:pt idx="6476">
                  <c:v>-0.16175547346472741</c:v>
                </c:pt>
                <c:pt idx="6477">
                  <c:v>-0.13629877958446743</c:v>
                </c:pt>
                <c:pt idx="6478">
                  <c:v>-0.13598072759807112</c:v>
                </c:pt>
                <c:pt idx="6479">
                  <c:v>-0.14622552450746298</c:v>
                </c:pt>
                <c:pt idx="6480">
                  <c:v>-0.15669445250183345</c:v>
                </c:pt>
                <c:pt idx="6481">
                  <c:v>-0.1560293682664633</c:v>
                </c:pt>
                <c:pt idx="6482">
                  <c:v>-0.15646403566002848</c:v>
                </c:pt>
                <c:pt idx="6483">
                  <c:v>-0.14667893953621389</c:v>
                </c:pt>
                <c:pt idx="6484">
                  <c:v>-0.11659293193370104</c:v>
                </c:pt>
                <c:pt idx="6485">
                  <c:v>-9.860064737498761E-2</c:v>
                </c:pt>
                <c:pt idx="6486">
                  <c:v>-2.5981518030166628E-2</c:v>
                </c:pt>
                <c:pt idx="6487">
                  <c:v>8.8891126513481147E-2</c:v>
                </c:pt>
                <c:pt idx="6488">
                  <c:v>0.20564854793250562</c:v>
                </c:pt>
                <c:pt idx="6489">
                  <c:v>0.26621930669993166</c:v>
                </c:pt>
                <c:pt idx="6490">
                  <c:v>0.21778674636036158</c:v>
                </c:pt>
                <c:pt idx="6491">
                  <c:v>0.11671093605458736</c:v>
                </c:pt>
                <c:pt idx="6492">
                  <c:v>2.2889327667653562E-2</c:v>
                </c:pt>
                <c:pt idx="6493">
                  <c:v>-1.7595222070813179E-2</c:v>
                </c:pt>
                <c:pt idx="6494">
                  <c:v>-3.7196952737867835E-2</c:v>
                </c:pt>
                <c:pt idx="6495">
                  <c:v>-1.6624584272503854E-2</c:v>
                </c:pt>
                <c:pt idx="6496">
                  <c:v>8.9922867715358738E-3</c:v>
                </c:pt>
                <c:pt idx="6497">
                  <c:v>-1.0863139964640141E-2</c:v>
                </c:pt>
                <c:pt idx="6498">
                  <c:v>-5.3072508685290815E-2</c:v>
                </c:pt>
                <c:pt idx="6499">
                  <c:v>-6.7183740399777897E-2</c:v>
                </c:pt>
                <c:pt idx="6500">
                  <c:v>-5.6733158044517042E-2</c:v>
                </c:pt>
                <c:pt idx="6501">
                  <c:v>-6.0097938291728499E-2</c:v>
                </c:pt>
                <c:pt idx="6502">
                  <c:v>-5.6780885942280299E-2</c:v>
                </c:pt>
                <c:pt idx="6503">
                  <c:v>-0.10976089898496867</c:v>
                </c:pt>
                <c:pt idx="6504">
                  <c:v>-0.18664981137961151</c:v>
                </c:pt>
                <c:pt idx="6505">
                  <c:v>-0.19508847646415234</c:v>
                </c:pt>
                <c:pt idx="6506">
                  <c:v>-0.18797796986997128</c:v>
                </c:pt>
                <c:pt idx="6507">
                  <c:v>-0.21168930642306805</c:v>
                </c:pt>
                <c:pt idx="6508">
                  <c:v>-0.21170348592102528</c:v>
                </c:pt>
                <c:pt idx="6509">
                  <c:v>-0.20986457314342261</c:v>
                </c:pt>
                <c:pt idx="6510">
                  <c:v>-0.1925893034040928</c:v>
                </c:pt>
                <c:pt idx="6511">
                  <c:v>-0.1956408190727234</c:v>
                </c:pt>
                <c:pt idx="6512">
                  <c:v>-0.19478643123060466</c:v>
                </c:pt>
                <c:pt idx="6513">
                  <c:v>-0.19687509320676327</c:v>
                </c:pt>
                <c:pt idx="6514">
                  <c:v>-0.20318478707224133</c:v>
                </c:pt>
                <c:pt idx="6515">
                  <c:v>-0.16873368680477144</c:v>
                </c:pt>
                <c:pt idx="6516">
                  <c:v>-0.11842373169958592</c:v>
                </c:pt>
                <c:pt idx="6517">
                  <c:v>-5.616542994976044E-2</c:v>
                </c:pt>
                <c:pt idx="6518">
                  <c:v>1.0281597822904588E-2</c:v>
                </c:pt>
                <c:pt idx="6519">
                  <c:v>0.1183650402724743</c:v>
                </c:pt>
                <c:pt idx="6520">
                  <c:v>0.18683538738638164</c:v>
                </c:pt>
                <c:pt idx="6521">
                  <c:v>0.20755294952541592</c:v>
                </c:pt>
                <c:pt idx="6522">
                  <c:v>0.21365934301167727</c:v>
                </c:pt>
                <c:pt idx="6523">
                  <c:v>0.18636892575770617</c:v>
                </c:pt>
                <c:pt idx="6524">
                  <c:v>0.11679155454039575</c:v>
                </c:pt>
                <c:pt idx="6525">
                  <c:v>3.5261560901999472E-2</c:v>
                </c:pt>
                <c:pt idx="6526">
                  <c:v>-3.1931863948702816E-2</c:v>
                </c:pt>
                <c:pt idx="6527">
                  <c:v>-7.0738116614520549E-2</c:v>
                </c:pt>
                <c:pt idx="6528">
                  <c:v>-0.13635725174099209</c:v>
                </c:pt>
                <c:pt idx="6529">
                  <c:v>-0.22238064788281919</c:v>
                </c:pt>
                <c:pt idx="6530">
                  <c:v>-0.26090471757575873</c:v>
                </c:pt>
                <c:pt idx="6531">
                  <c:v>-0.20943628286942842</c:v>
                </c:pt>
                <c:pt idx="6532">
                  <c:v>-0.13999844083562493</c:v>
                </c:pt>
                <c:pt idx="6533">
                  <c:v>-7.2174740955233574E-2</c:v>
                </c:pt>
                <c:pt idx="6534">
                  <c:v>-4.6656760945916181E-3</c:v>
                </c:pt>
                <c:pt idx="6535">
                  <c:v>3.4682503826916219E-2</c:v>
                </c:pt>
                <c:pt idx="6536">
                  <c:v>7.6138696353882554E-2</c:v>
                </c:pt>
                <c:pt idx="6537">
                  <c:v>9.9133237358182677E-2</c:v>
                </c:pt>
                <c:pt idx="6538">
                  <c:v>0.10541977990418673</c:v>
                </c:pt>
                <c:pt idx="6539">
                  <c:v>8.1441664136946201E-2</c:v>
                </c:pt>
                <c:pt idx="6540">
                  <c:v>5.1899356227368118E-2</c:v>
                </c:pt>
                <c:pt idx="6541">
                  <c:v>5.3152725175023084E-2</c:v>
                </c:pt>
                <c:pt idx="6542">
                  <c:v>5.639968402683735E-2</c:v>
                </c:pt>
                <c:pt idx="6543">
                  <c:v>6.532929595559836E-2</c:v>
                </c:pt>
                <c:pt idx="6544">
                  <c:v>0.10067341223359108</c:v>
                </c:pt>
                <c:pt idx="6545">
                  <c:v>0.14265360664576293</c:v>
                </c:pt>
                <c:pt idx="6546">
                  <c:v>0.16524660838767888</c:v>
                </c:pt>
                <c:pt idx="6547">
                  <c:v>0.16812236040830614</c:v>
                </c:pt>
                <c:pt idx="6548">
                  <c:v>0.17342187467962505</c:v>
                </c:pt>
                <c:pt idx="6549">
                  <c:v>0.17941289529204368</c:v>
                </c:pt>
                <c:pt idx="6550">
                  <c:v>0.15500654406845571</c:v>
                </c:pt>
                <c:pt idx="6551">
                  <c:v>0.12044593641534448</c:v>
                </c:pt>
                <c:pt idx="6552">
                  <c:v>0.1003402123041451</c:v>
                </c:pt>
                <c:pt idx="6553">
                  <c:v>0.1056351218931377</c:v>
                </c:pt>
                <c:pt idx="6554">
                  <c:v>6.4949391391128306E-2</c:v>
                </c:pt>
                <c:pt idx="6555">
                  <c:v>-1.5836635418236256E-2</c:v>
                </c:pt>
                <c:pt idx="6556">
                  <c:v>-8.6586903277784594E-2</c:v>
                </c:pt>
                <c:pt idx="6557">
                  <c:v>-0.11975008120760322</c:v>
                </c:pt>
                <c:pt idx="6558">
                  <c:v>-0.10853713156655431</c:v>
                </c:pt>
                <c:pt idx="6559">
                  <c:v>-9.82272112928331E-2</c:v>
                </c:pt>
                <c:pt idx="6560">
                  <c:v>-0.10260991869494319</c:v>
                </c:pt>
                <c:pt idx="6561">
                  <c:v>-7.6208333037793646E-2</c:v>
                </c:pt>
                <c:pt idx="6562">
                  <c:v>-8.8397548422217379E-2</c:v>
                </c:pt>
                <c:pt idx="6563">
                  <c:v>-0.10752969285473228</c:v>
                </c:pt>
                <c:pt idx="6564">
                  <c:v>-0.13122569873929024</c:v>
                </c:pt>
                <c:pt idx="6565">
                  <c:v>-0.14486816648393872</c:v>
                </c:pt>
                <c:pt idx="6566">
                  <c:v>-0.15971804771572351</c:v>
                </c:pt>
                <c:pt idx="6567">
                  <c:v>-0.16090826673433187</c:v>
                </c:pt>
                <c:pt idx="6568">
                  <c:v>-0.14405063437297941</c:v>
                </c:pt>
                <c:pt idx="6569">
                  <c:v>-0.13058500835672021</c:v>
                </c:pt>
                <c:pt idx="6570">
                  <c:v>-0.1315880616568029</c:v>
                </c:pt>
                <c:pt idx="6571">
                  <c:v>-0.11964883301407099</c:v>
                </c:pt>
                <c:pt idx="6572">
                  <c:v>-9.5424184016883379E-2</c:v>
                </c:pt>
                <c:pt idx="6573">
                  <c:v>-8.3743585031479606E-2</c:v>
                </c:pt>
                <c:pt idx="6574">
                  <c:v>-6.4888361077755696E-2</c:v>
                </c:pt>
                <c:pt idx="6575">
                  <c:v>-5.8965698070824147E-3</c:v>
                </c:pt>
                <c:pt idx="6576">
                  <c:v>3.9785807467997078E-2</c:v>
                </c:pt>
                <c:pt idx="6577">
                  <c:v>7.3883242551237349E-2</c:v>
                </c:pt>
                <c:pt idx="6578">
                  <c:v>9.8243345953524117E-2</c:v>
                </c:pt>
                <c:pt idx="6579">
                  <c:v>0.10403358779847623</c:v>
                </c:pt>
                <c:pt idx="6580">
                  <c:v>0.12203371128067375</c:v>
                </c:pt>
                <c:pt idx="6581">
                  <c:v>0.14980917334556582</c:v>
                </c:pt>
                <c:pt idx="6582">
                  <c:v>0.17833541790023447</c:v>
                </c:pt>
                <c:pt idx="6583">
                  <c:v>0.19264693502336741</c:v>
                </c:pt>
                <c:pt idx="6584">
                  <c:v>0.14866271708160639</c:v>
                </c:pt>
                <c:pt idx="6585">
                  <c:v>9.4496395345777279E-2</c:v>
                </c:pt>
                <c:pt idx="6586">
                  <c:v>7.6101328991353509E-2</c:v>
                </c:pt>
                <c:pt idx="6587">
                  <c:v>8.7522878050804137E-2</c:v>
                </c:pt>
                <c:pt idx="6588">
                  <c:v>0.10143923303112388</c:v>
                </c:pt>
                <c:pt idx="6589">
                  <c:v>8.8634452018886811E-2</c:v>
                </c:pt>
                <c:pt idx="6590">
                  <c:v>5.1374733075499536E-2</c:v>
                </c:pt>
                <c:pt idx="6591">
                  <c:v>4.6466123443096877E-2</c:v>
                </c:pt>
                <c:pt idx="6592">
                  <c:v>5.1765235718339686E-2</c:v>
                </c:pt>
                <c:pt idx="6593">
                  <c:v>6.9592427797615528E-2</c:v>
                </c:pt>
                <c:pt idx="6594">
                  <c:v>7.4764290042221557E-2</c:v>
                </c:pt>
                <c:pt idx="6595">
                  <c:v>7.9978928323835144E-2</c:v>
                </c:pt>
                <c:pt idx="6596">
                  <c:v>7.9351503811776636E-2</c:v>
                </c:pt>
                <c:pt idx="6597">
                  <c:v>5.7018666621297599E-2</c:v>
                </c:pt>
                <c:pt idx="6598">
                  <c:v>3.3392041604965929E-2</c:v>
                </c:pt>
                <c:pt idx="6599">
                  <c:v>-1.1730026230216026E-2</c:v>
                </c:pt>
                <c:pt idx="6600">
                  <c:v>-9.4505403712391856E-2</c:v>
                </c:pt>
                <c:pt idx="6601">
                  <c:v>-0.16788785051554442</c:v>
                </c:pt>
                <c:pt idx="6602">
                  <c:v>-0.19669008364900947</c:v>
                </c:pt>
                <c:pt idx="6603">
                  <c:v>-0.20746058179065585</c:v>
                </c:pt>
                <c:pt idx="6604">
                  <c:v>-0.20731021698564292</c:v>
                </c:pt>
                <c:pt idx="6605">
                  <c:v>-0.19118704972788692</c:v>
                </c:pt>
                <c:pt idx="6606">
                  <c:v>-0.13690860763192178</c:v>
                </c:pt>
                <c:pt idx="6607">
                  <c:v>-7.6599694490432746E-2</c:v>
                </c:pt>
                <c:pt idx="6608">
                  <c:v>-1.3787021879106761E-2</c:v>
                </c:pt>
                <c:pt idx="6609">
                  <c:v>3.5332732480019335E-2</c:v>
                </c:pt>
                <c:pt idx="6610">
                  <c:v>8.4229141473770142E-2</c:v>
                </c:pt>
                <c:pt idx="6611">
                  <c:v>0.12117024198174477</c:v>
                </c:pt>
                <c:pt idx="6612">
                  <c:v>0.12852558245882392</c:v>
                </c:pt>
                <c:pt idx="6613">
                  <c:v>0.1115191019140184</c:v>
                </c:pt>
                <c:pt idx="6614">
                  <c:v>9.6614220310002566E-2</c:v>
                </c:pt>
                <c:pt idx="6615">
                  <c:v>0.10599870907142758</c:v>
                </c:pt>
                <c:pt idx="6616">
                  <c:v>0.10905418988317252</c:v>
                </c:pt>
                <c:pt idx="6617">
                  <c:v>0.1040774053707719</c:v>
                </c:pt>
                <c:pt idx="6618">
                  <c:v>7.956458000466228E-2</c:v>
                </c:pt>
                <c:pt idx="6619">
                  <c:v>6.0863905269652609E-2</c:v>
                </c:pt>
                <c:pt idx="6620">
                  <c:v>6.9767369180917749E-2</c:v>
                </c:pt>
                <c:pt idx="6621">
                  <c:v>0.10323582658544184</c:v>
                </c:pt>
                <c:pt idx="6622">
                  <c:v>0.13119810719043018</c:v>
                </c:pt>
                <c:pt idx="6623">
                  <c:v>0.17049159737303854</c:v>
                </c:pt>
                <c:pt idx="6624">
                  <c:v>0.20678206723183395</c:v>
                </c:pt>
                <c:pt idx="6625">
                  <c:v>0.22225933643057944</c:v>
                </c:pt>
                <c:pt idx="6626">
                  <c:v>0.22891796289011837</c:v>
                </c:pt>
                <c:pt idx="6627">
                  <c:v>0.25557552868500355</c:v>
                </c:pt>
                <c:pt idx="6628">
                  <c:v>0.26773106776177885</c:v>
                </c:pt>
                <c:pt idx="6629">
                  <c:v>0.25923842556774618</c:v>
                </c:pt>
                <c:pt idx="6630">
                  <c:v>0.2453099924325943</c:v>
                </c:pt>
                <c:pt idx="6631">
                  <c:v>0.21937329696491362</c:v>
                </c:pt>
                <c:pt idx="6632">
                  <c:v>0.16695722959935666</c:v>
                </c:pt>
                <c:pt idx="6633">
                  <c:v>0.10457083728164435</c:v>
                </c:pt>
                <c:pt idx="6634">
                  <c:v>3.4125867169350385E-2</c:v>
                </c:pt>
                <c:pt idx="6635">
                  <c:v>4.4428058154881E-3</c:v>
                </c:pt>
                <c:pt idx="6636">
                  <c:v>6.5416638739407068E-3</c:v>
                </c:pt>
                <c:pt idx="6637">
                  <c:v>3.10625839792192E-2</c:v>
                </c:pt>
                <c:pt idx="6638">
                  <c:v>3.6374962124973535E-2</c:v>
                </c:pt>
                <c:pt idx="6639">
                  <c:v>3.6016454715281726E-2</c:v>
                </c:pt>
                <c:pt idx="6640">
                  <c:v>2.4285971671342849E-2</c:v>
                </c:pt>
                <c:pt idx="6641">
                  <c:v>8.5424166172742844E-5</c:v>
                </c:pt>
                <c:pt idx="6642">
                  <c:v>-1.1936305034905673E-2</c:v>
                </c:pt>
                <c:pt idx="6643">
                  <c:v>-5.6903092749416833E-3</c:v>
                </c:pt>
                <c:pt idx="6644">
                  <c:v>5.9843145869672302E-3</c:v>
                </c:pt>
                <c:pt idx="6645">
                  <c:v>7.8632259741425511E-3</c:v>
                </c:pt>
                <c:pt idx="6646">
                  <c:v>1.0348109900951386E-2</c:v>
                </c:pt>
                <c:pt idx="6647">
                  <c:v>-3.9593507163226604E-3</c:v>
                </c:pt>
                <c:pt idx="6648">
                  <c:v>-2.5265288930386307E-2</c:v>
                </c:pt>
                <c:pt idx="6649">
                  <c:v>-1.2516696006059647E-4</c:v>
                </c:pt>
                <c:pt idx="6650">
                  <c:v>2.1634972002357245E-2</c:v>
                </c:pt>
                <c:pt idx="6651">
                  <c:v>5.3647691980004311E-2</c:v>
                </c:pt>
                <c:pt idx="6652">
                  <c:v>6.5915789958089596E-2</c:v>
                </c:pt>
                <c:pt idx="6653">
                  <c:v>8.0495639462023982E-2</c:v>
                </c:pt>
                <c:pt idx="6654">
                  <c:v>9.5332401003688574E-2</c:v>
                </c:pt>
                <c:pt idx="6655">
                  <c:v>0.11061106586828828</c:v>
                </c:pt>
                <c:pt idx="6656">
                  <c:v>0.11497694425284863</c:v>
                </c:pt>
                <c:pt idx="6657">
                  <c:v>9.7900096122175456E-2</c:v>
                </c:pt>
                <c:pt idx="6658">
                  <c:v>7.4759648814797408E-2</c:v>
                </c:pt>
                <c:pt idx="6659">
                  <c:v>6.973857164382935E-2</c:v>
                </c:pt>
                <c:pt idx="6660">
                  <c:v>7.5800782106816775E-2</c:v>
                </c:pt>
                <c:pt idx="6661">
                  <c:v>7.0936501678079369E-2</c:v>
                </c:pt>
                <c:pt idx="6662">
                  <c:v>7.6476427875459205E-2</c:v>
                </c:pt>
                <c:pt idx="6663">
                  <c:v>3.8149281442165374E-2</c:v>
                </c:pt>
                <c:pt idx="6664">
                  <c:v>9.9346934817731384E-3</c:v>
                </c:pt>
                <c:pt idx="6665">
                  <c:v>5.411413533613086E-2</c:v>
                </c:pt>
                <c:pt idx="6666">
                  <c:v>2.3488265275955203E-3</c:v>
                </c:pt>
                <c:pt idx="6667">
                  <c:v>-4.2951270751655106E-2</c:v>
                </c:pt>
                <c:pt idx="6668">
                  <c:v>-6.8938855268061167E-3</c:v>
                </c:pt>
                <c:pt idx="6669">
                  <c:v>-7.5221962574869392E-2</c:v>
                </c:pt>
                <c:pt idx="6670">
                  <c:v>-9.7096250150352725E-2</c:v>
                </c:pt>
                <c:pt idx="6671">
                  <c:v>-5.7581497672945264E-2</c:v>
                </c:pt>
                <c:pt idx="6672">
                  <c:v>-4.1775596681982281E-2</c:v>
                </c:pt>
                <c:pt idx="6673">
                  <c:v>-7.7698203586041931E-2</c:v>
                </c:pt>
                <c:pt idx="6674">
                  <c:v>-0.10830216486006976</c:v>
                </c:pt>
                <c:pt idx="6675">
                  <c:v>-8.2362966053187853E-2</c:v>
                </c:pt>
                <c:pt idx="6676">
                  <c:v>-8.0701150819659243E-2</c:v>
                </c:pt>
                <c:pt idx="6677">
                  <c:v>-7.2558153849095114E-2</c:v>
                </c:pt>
                <c:pt idx="6678">
                  <c:v>-4.069462923333049E-2</c:v>
                </c:pt>
                <c:pt idx="6679">
                  <c:v>1.252765953540802E-4</c:v>
                </c:pt>
                <c:pt idx="6680">
                  <c:v>1.3411685451865196E-3</c:v>
                </c:pt>
                <c:pt idx="6681">
                  <c:v>1.1295413654297591E-2</c:v>
                </c:pt>
                <c:pt idx="6682">
                  <c:v>3.2142838798463344E-2</c:v>
                </c:pt>
                <c:pt idx="6683">
                  <c:v>3.7570151276886468E-2</c:v>
                </c:pt>
                <c:pt idx="6684">
                  <c:v>4.8977429475635291E-2</c:v>
                </c:pt>
                <c:pt idx="6685">
                  <c:v>5.9121179189532996E-2</c:v>
                </c:pt>
                <c:pt idx="6686">
                  <c:v>7.0816359668970111E-2</c:v>
                </c:pt>
                <c:pt idx="6687">
                  <c:v>8.9495947882533081E-2</c:v>
                </c:pt>
                <c:pt idx="6688">
                  <c:v>7.1068283300846816E-2</c:v>
                </c:pt>
                <c:pt idx="6689">
                  <c:v>5.4452341943979264E-2</c:v>
                </c:pt>
                <c:pt idx="6690">
                  <c:v>3.9744237419217829E-2</c:v>
                </c:pt>
                <c:pt idx="6691">
                  <c:v>1.6630650758743287E-2</c:v>
                </c:pt>
                <c:pt idx="6692">
                  <c:v>-1.54260877892375E-2</c:v>
                </c:pt>
                <c:pt idx="6693">
                  <c:v>7.7731423079967509E-5</c:v>
                </c:pt>
                <c:pt idx="6694">
                  <c:v>3.2446875739842652E-2</c:v>
                </c:pt>
                <c:pt idx="6695">
                  <c:v>5.0361721236258747E-2</c:v>
                </c:pt>
                <c:pt idx="6696">
                  <c:v>5.0958594046533114E-2</c:v>
                </c:pt>
                <c:pt idx="6697">
                  <c:v>3.1432840637862683E-2</c:v>
                </c:pt>
                <c:pt idx="6698">
                  <c:v>1.4736481793224813E-2</c:v>
                </c:pt>
                <c:pt idx="6699">
                  <c:v>1.3635158725082875E-2</c:v>
                </c:pt>
                <c:pt idx="6700">
                  <c:v>3.7883927486836912E-3</c:v>
                </c:pt>
                <c:pt idx="6701">
                  <c:v>8.831104617565871E-3</c:v>
                </c:pt>
                <c:pt idx="6702">
                  <c:v>1.6326248366385698E-2</c:v>
                </c:pt>
                <c:pt idx="6703">
                  <c:v>2.5747556313872339E-2</c:v>
                </c:pt>
                <c:pt idx="6704">
                  <c:v>1.5866236947476864E-3</c:v>
                </c:pt>
                <c:pt idx="6705">
                  <c:v>-5.921274293214083E-3</c:v>
                </c:pt>
                <c:pt idx="6706">
                  <c:v>-5.7440122961997988E-3</c:v>
                </c:pt>
                <c:pt idx="6707">
                  <c:v>-2.0315127521753313E-2</c:v>
                </c:pt>
                <c:pt idx="6708">
                  <c:v>-4.68634052015841E-2</c:v>
                </c:pt>
                <c:pt idx="6709">
                  <c:v>-4.2059844452887775E-2</c:v>
                </c:pt>
                <c:pt idx="6710">
                  <c:v>-2.6533440370112658E-2</c:v>
                </c:pt>
                <c:pt idx="6711">
                  <c:v>-5.986927561461926E-3</c:v>
                </c:pt>
                <c:pt idx="6712">
                  <c:v>-1.3263823986053467E-2</c:v>
                </c:pt>
                <c:pt idx="6713">
                  <c:v>-1.4405547659844161E-2</c:v>
                </c:pt>
                <c:pt idx="6714">
                  <c:v>-2.6915409732609988E-2</c:v>
                </c:pt>
                <c:pt idx="6715">
                  <c:v>-2.2518011201173069E-2</c:v>
                </c:pt>
                <c:pt idx="6716">
                  <c:v>-6.8783355876803401E-4</c:v>
                </c:pt>
                <c:pt idx="6717">
                  <c:v>2.4822069983929398E-2</c:v>
                </c:pt>
                <c:pt idx="6718">
                  <c:v>5.8389089517295364E-2</c:v>
                </c:pt>
                <c:pt idx="6719">
                  <c:v>9.9028005748987208E-2</c:v>
                </c:pt>
                <c:pt idx="6720">
                  <c:v>0.13890596168115735</c:v>
                </c:pt>
                <c:pt idx="6721">
                  <c:v>0.13470342161133886</c:v>
                </c:pt>
                <c:pt idx="6722">
                  <c:v>0.10578669268637896</c:v>
                </c:pt>
                <c:pt idx="6723">
                  <c:v>7.2022055536508561E-2</c:v>
                </c:pt>
                <c:pt idx="6724">
                  <c:v>5.4689885079860688E-2</c:v>
                </c:pt>
                <c:pt idx="6725">
                  <c:v>5.6436832118779423E-2</c:v>
                </c:pt>
                <c:pt idx="6726">
                  <c:v>4.567579915747047E-2</c:v>
                </c:pt>
                <c:pt idx="6727">
                  <c:v>4.7516192011535167E-2</c:v>
                </c:pt>
                <c:pt idx="6728">
                  <c:v>6.5268430095165975E-2</c:v>
                </c:pt>
                <c:pt idx="6729">
                  <c:v>5.9097406603395942E-2</c:v>
                </c:pt>
                <c:pt idx="6730">
                  <c:v>4.7303919810801745E-2</c:v>
                </c:pt>
                <c:pt idx="6731">
                  <c:v>4.4538698438555006E-2</c:v>
                </c:pt>
                <c:pt idx="6732">
                  <c:v>5.8904357124120003E-2</c:v>
                </c:pt>
                <c:pt idx="6733">
                  <c:v>7.4296823423355821E-2</c:v>
                </c:pt>
                <c:pt idx="6734">
                  <c:v>6.3548910152167085E-2</c:v>
                </c:pt>
                <c:pt idx="6735">
                  <c:v>5.1901548933237791E-2</c:v>
                </c:pt>
                <c:pt idx="6736">
                  <c:v>5.7910147737711672E-2</c:v>
                </c:pt>
                <c:pt idx="6737">
                  <c:v>6.6252425126731393E-2</c:v>
                </c:pt>
                <c:pt idx="6738">
                  <c:v>5.5441033020615579E-2</c:v>
                </c:pt>
                <c:pt idx="6739">
                  <c:v>5.0000472944229844E-2</c:v>
                </c:pt>
                <c:pt idx="6740">
                  <c:v>4.3938682749867439E-2</c:v>
                </c:pt>
                <c:pt idx="6741">
                  <c:v>4.062784306704998E-2</c:v>
                </c:pt>
                <c:pt idx="6742">
                  <c:v>2.1459537260234356E-2</c:v>
                </c:pt>
                <c:pt idx="6743">
                  <c:v>1.4109240006655456E-2</c:v>
                </c:pt>
                <c:pt idx="6744">
                  <c:v>2.8652306869626047E-2</c:v>
                </c:pt>
                <c:pt idx="6745">
                  <c:v>5.826911196112633E-2</c:v>
                </c:pt>
                <c:pt idx="6746">
                  <c:v>6.259879242628813E-2</c:v>
                </c:pt>
                <c:pt idx="6747">
                  <c:v>4.5438822470605378E-2</c:v>
                </c:pt>
                <c:pt idx="6748">
                  <c:v>1.4314385913312435E-2</c:v>
                </c:pt>
                <c:pt idx="6749">
                  <c:v>-7.4181249551475053E-3</c:v>
                </c:pt>
                <c:pt idx="6750">
                  <c:v>1.7983440645039081E-2</c:v>
                </c:pt>
                <c:pt idx="6751">
                  <c:v>5.4057252891361714E-2</c:v>
                </c:pt>
                <c:pt idx="6752">
                  <c:v>3.1258940789848567E-2</c:v>
                </c:pt>
                <c:pt idx="6753">
                  <c:v>3.5022537689656019E-2</c:v>
                </c:pt>
                <c:pt idx="6754">
                  <c:v>7.2932430468499662E-2</c:v>
                </c:pt>
                <c:pt idx="6755">
                  <c:v>9.0913513954728853E-2</c:v>
                </c:pt>
                <c:pt idx="6756">
                  <c:v>0.10649066090583802</c:v>
                </c:pt>
                <c:pt idx="6757">
                  <c:v>9.0141955576837074E-2</c:v>
                </c:pt>
                <c:pt idx="6758">
                  <c:v>5.568919250741601E-2</c:v>
                </c:pt>
                <c:pt idx="6759">
                  <c:v>4.3500488754361868E-2</c:v>
                </c:pt>
                <c:pt idx="6760">
                  <c:v>5.9056804999709132E-2</c:v>
                </c:pt>
                <c:pt idx="6761">
                  <c:v>7.08590260706842E-2</c:v>
                </c:pt>
                <c:pt idx="6762">
                  <c:v>8.467807972803712E-2</c:v>
                </c:pt>
                <c:pt idx="6763">
                  <c:v>6.4072912037372587E-2</c:v>
                </c:pt>
                <c:pt idx="6764">
                  <c:v>3.0553693491965534E-2</c:v>
                </c:pt>
                <c:pt idx="6765">
                  <c:v>2.1608586441725492E-2</c:v>
                </c:pt>
                <c:pt idx="6766">
                  <c:v>2.8895039409399033E-2</c:v>
                </c:pt>
                <c:pt idx="6767">
                  <c:v>3.9204703867435457E-2</c:v>
                </c:pt>
                <c:pt idx="6768">
                  <c:v>4.8773708827793603E-2</c:v>
                </c:pt>
                <c:pt idx="6769">
                  <c:v>7.3593037929385902E-2</c:v>
                </c:pt>
                <c:pt idx="6770">
                  <c:v>9.1501926574856049E-2</c:v>
                </c:pt>
                <c:pt idx="6771">
                  <c:v>0.11255036802962423</c:v>
                </c:pt>
                <c:pt idx="6772">
                  <c:v>0.11559007963165642</c:v>
                </c:pt>
                <c:pt idx="6773">
                  <c:v>0.11117163112387062</c:v>
                </c:pt>
                <c:pt idx="6774">
                  <c:v>0.10060722906142473</c:v>
                </c:pt>
                <c:pt idx="6775">
                  <c:v>9.9376974888145925E-2</c:v>
                </c:pt>
                <c:pt idx="6776">
                  <c:v>7.4426869153976449E-2</c:v>
                </c:pt>
                <c:pt idx="6777">
                  <c:v>1.7719767764210703E-2</c:v>
                </c:pt>
                <c:pt idx="6778">
                  <c:v>-4.9662978965789084E-2</c:v>
                </c:pt>
                <c:pt idx="6779">
                  <c:v>-0.10861285300925375</c:v>
                </c:pt>
                <c:pt idx="6780">
                  <c:v>-0.16089043272659184</c:v>
                </c:pt>
                <c:pt idx="6781">
                  <c:v>-0.16887144355103376</c:v>
                </c:pt>
                <c:pt idx="6782">
                  <c:v>-0.14429809950292111</c:v>
                </c:pt>
                <c:pt idx="6783">
                  <c:v>-0.1122916104644537</c:v>
                </c:pt>
                <c:pt idx="6784">
                  <c:v>-7.0503423996269701E-2</c:v>
                </c:pt>
                <c:pt idx="6785">
                  <c:v>-4.6023799851536755E-2</c:v>
                </c:pt>
                <c:pt idx="6786">
                  <c:v>-3.7740780338644982E-2</c:v>
                </c:pt>
                <c:pt idx="6787">
                  <c:v>-4.6977699995040895E-2</c:v>
                </c:pt>
                <c:pt idx="6788">
                  <c:v>-3.7106065079569817E-2</c:v>
                </c:pt>
                <c:pt idx="6789">
                  <c:v>-3.0080818198621274E-2</c:v>
                </c:pt>
                <c:pt idx="6790">
                  <c:v>-4.5741635151207452E-2</c:v>
                </c:pt>
                <c:pt idx="6791">
                  <c:v>-6.1591792255640036E-2</c:v>
                </c:pt>
                <c:pt idx="6792">
                  <c:v>-6.9976699501276024E-2</c:v>
                </c:pt>
                <c:pt idx="6793">
                  <c:v>-6.6079237908124921E-2</c:v>
                </c:pt>
                <c:pt idx="6794">
                  <c:v>-5.8532565571367746E-2</c:v>
                </c:pt>
                <c:pt idx="6795">
                  <c:v>-5.1368337683379652E-2</c:v>
                </c:pt>
                <c:pt idx="6796">
                  <c:v>-4.2378316707909112E-2</c:v>
                </c:pt>
                <c:pt idx="6797">
                  <c:v>-4.2174102701246739E-2</c:v>
                </c:pt>
                <c:pt idx="6798">
                  <c:v>-3.6592971906065939E-2</c:v>
                </c:pt>
                <c:pt idx="6799">
                  <c:v>-2.4373716451227666E-2</c:v>
                </c:pt>
                <c:pt idx="6800">
                  <c:v>-3.9532294124364851E-3</c:v>
                </c:pt>
                <c:pt idx="6801">
                  <c:v>1.5705694332718852E-2</c:v>
                </c:pt>
                <c:pt idx="6802">
                  <c:v>4.2764306031167508E-2</c:v>
                </c:pt>
                <c:pt idx="6803">
                  <c:v>5.8096436373889448E-2</c:v>
                </c:pt>
                <c:pt idx="6804">
                  <c:v>6.8472430184483526E-2</c:v>
                </c:pt>
                <c:pt idx="6805">
                  <c:v>5.2783071510493759E-2</c:v>
                </c:pt>
                <c:pt idx="6806">
                  <c:v>2.1378407143056395E-2</c:v>
                </c:pt>
                <c:pt idx="6807">
                  <c:v>-3.4483223408460621E-3</c:v>
                </c:pt>
                <c:pt idx="6808">
                  <c:v>-3.6336681134998799E-2</c:v>
                </c:pt>
                <c:pt idx="6809">
                  <c:v>-1.7220561727881431E-2</c:v>
                </c:pt>
                <c:pt idx="6810">
                  <c:v>6.2998632341623312E-3</c:v>
                </c:pt>
                <c:pt idx="6811">
                  <c:v>3.6582520008087163E-2</c:v>
                </c:pt>
                <c:pt idx="6812">
                  <c:v>4.6947806105017663E-2</c:v>
                </c:pt>
                <c:pt idx="6813">
                  <c:v>2.6407122239470483E-2</c:v>
                </c:pt>
                <c:pt idx="6814">
                  <c:v>4.6421447061002256E-2</c:v>
                </c:pt>
                <c:pt idx="6815">
                  <c:v>4.8539674021303658E-2</c:v>
                </c:pt>
                <c:pt idx="6816">
                  <c:v>3.4672965556383134E-2</c:v>
                </c:pt>
                <c:pt idx="6817">
                  <c:v>-6.5990579500794415E-3</c:v>
                </c:pt>
                <c:pt idx="6818">
                  <c:v>-1.6450373791158199E-2</c:v>
                </c:pt>
                <c:pt idx="6819">
                  <c:v>-2.9438720829784871E-2</c:v>
                </c:pt>
                <c:pt idx="6820">
                  <c:v>-7.8397713303565986E-2</c:v>
                </c:pt>
                <c:pt idx="6821">
                  <c:v>-0.14774411950260402</c:v>
                </c:pt>
                <c:pt idx="6822">
                  <c:v>-0.18507241532206536</c:v>
                </c:pt>
                <c:pt idx="6823">
                  <c:v>-0.18547664064913988</c:v>
                </c:pt>
                <c:pt idx="6824">
                  <c:v>-0.20319991674274207</c:v>
                </c:pt>
                <c:pt idx="6825">
                  <c:v>-0.20897952396422625</c:v>
                </c:pt>
                <c:pt idx="6826">
                  <c:v>-0.18198599908500912</c:v>
                </c:pt>
                <c:pt idx="6827">
                  <c:v>-0.10768546633422375</c:v>
                </c:pt>
                <c:pt idx="6828">
                  <c:v>-4.4214525148272517E-2</c:v>
                </c:pt>
                <c:pt idx="6829">
                  <c:v>-8.2948235794901848E-3</c:v>
                </c:pt>
                <c:pt idx="6830">
                  <c:v>1.2810664772987366E-2</c:v>
                </c:pt>
                <c:pt idx="6831">
                  <c:v>3.3893239349126816E-2</c:v>
                </c:pt>
                <c:pt idx="6832">
                  <c:v>5.5755174681544305E-2</c:v>
                </c:pt>
                <c:pt idx="6833">
                  <c:v>8.5185709409415722E-2</c:v>
                </c:pt>
                <c:pt idx="6834">
                  <c:v>0.12452460687607528</c:v>
                </c:pt>
                <c:pt idx="6835">
                  <c:v>0.15296049367636444</c:v>
                </c:pt>
                <c:pt idx="6836">
                  <c:v>0.18010648470371962</c:v>
                </c:pt>
                <c:pt idx="6837">
                  <c:v>0.16078421439975502</c:v>
                </c:pt>
                <c:pt idx="6838">
                  <c:v>0.13517845306545498</c:v>
                </c:pt>
                <c:pt idx="6839">
                  <c:v>0.10413172965869308</c:v>
                </c:pt>
                <c:pt idx="6840">
                  <c:v>8.5521869491785765E-2</c:v>
                </c:pt>
                <c:pt idx="6841">
                  <c:v>9.2926582396030424E-2</c:v>
                </c:pt>
                <c:pt idx="6842">
                  <c:v>9.1489665694534789E-2</c:v>
                </c:pt>
                <c:pt idx="6843">
                  <c:v>7.8007813654839997E-2</c:v>
                </c:pt>
                <c:pt idx="6844">
                  <c:v>5.876075316220522E-2</c:v>
                </c:pt>
                <c:pt idx="6845">
                  <c:v>5.9067183807492256E-2</c:v>
                </c:pt>
                <c:pt idx="6846">
                  <c:v>7.9111804515123368E-2</c:v>
                </c:pt>
                <c:pt idx="6847">
                  <c:v>9.9162162803113463E-2</c:v>
                </c:pt>
                <c:pt idx="6848">
                  <c:v>0.11976051483303309</c:v>
                </c:pt>
                <c:pt idx="6849">
                  <c:v>0.11434847820550204</c:v>
                </c:pt>
                <c:pt idx="6850">
                  <c:v>7.2020703367888933E-2</c:v>
                </c:pt>
                <c:pt idx="6851">
                  <c:v>2.8893979601562026E-2</c:v>
                </c:pt>
                <c:pt idx="6852">
                  <c:v>7.1075464412570007E-3</c:v>
                </c:pt>
                <c:pt idx="6853">
                  <c:v>-7.9196881502866748E-4</c:v>
                </c:pt>
                <c:pt idx="6854">
                  <c:v>-1.2339196465909481E-2</c:v>
                </c:pt>
                <c:pt idx="6855">
                  <c:v>-1.5589956007897855E-2</c:v>
                </c:pt>
                <c:pt idx="6856">
                  <c:v>1.7946420460939409E-2</c:v>
                </c:pt>
                <c:pt idx="6857">
                  <c:v>4.0640670396387579E-2</c:v>
                </c:pt>
                <c:pt idx="6858">
                  <c:v>3.4883246049284937E-2</c:v>
                </c:pt>
                <c:pt idx="6859">
                  <c:v>1.7022341117262842E-3</c:v>
                </c:pt>
                <c:pt idx="6860">
                  <c:v>-2.3312446810305119E-2</c:v>
                </c:pt>
                <c:pt idx="6861">
                  <c:v>-2.6674632355570795E-2</c:v>
                </c:pt>
                <c:pt idx="6862">
                  <c:v>-2.7248024940490723E-4</c:v>
                </c:pt>
                <c:pt idx="6863">
                  <c:v>2.3216150477528574E-2</c:v>
                </c:pt>
                <c:pt idx="6864">
                  <c:v>5.5283706374466425E-2</c:v>
                </c:pt>
                <c:pt idx="6865">
                  <c:v>5.5723307356238365E-2</c:v>
                </c:pt>
                <c:pt idx="6866">
                  <c:v>7.2376762256026267E-2</c:v>
                </c:pt>
                <c:pt idx="6867">
                  <c:v>8.9233152084052567E-2</c:v>
                </c:pt>
                <c:pt idx="6868">
                  <c:v>9.345559095963836E-2</c:v>
                </c:pt>
                <c:pt idx="6869">
                  <c:v>8.0233008116483692E-2</c:v>
                </c:pt>
                <c:pt idx="6870">
                  <c:v>4.5030668545514345E-2</c:v>
                </c:pt>
                <c:pt idx="6871">
                  <c:v>4.3293680045753721E-2</c:v>
                </c:pt>
                <c:pt idx="6872">
                  <c:v>6.2301424965262413E-2</c:v>
                </c:pt>
                <c:pt idx="6873">
                  <c:v>5.0097664631903176E-2</c:v>
                </c:pt>
                <c:pt idx="6874">
                  <c:v>3.8128395918756726E-2</c:v>
                </c:pt>
                <c:pt idx="6875">
                  <c:v>3.9702703915536403E-2</c:v>
                </c:pt>
                <c:pt idx="6876">
                  <c:v>2.8190358560532335E-2</c:v>
                </c:pt>
                <c:pt idx="6877">
                  <c:v>3.5320636052638292E-2</c:v>
                </c:pt>
                <c:pt idx="6878">
                  <c:v>4.1525591667741536E-2</c:v>
                </c:pt>
                <c:pt idx="6879">
                  <c:v>3.9453100897371772E-2</c:v>
                </c:pt>
                <c:pt idx="6880">
                  <c:v>3.7934213541448117E-2</c:v>
                </c:pt>
                <c:pt idx="6881">
                  <c:v>3.0052057206630709E-2</c:v>
                </c:pt>
                <c:pt idx="6882">
                  <c:v>3.4894593302160506E-2</c:v>
                </c:pt>
                <c:pt idx="6883">
                  <c:v>2.4166249930858613E-2</c:v>
                </c:pt>
                <c:pt idx="6884">
                  <c:v>1.4498865567147733E-2</c:v>
                </c:pt>
                <c:pt idx="6885">
                  <c:v>5.8675529994070535E-3</c:v>
                </c:pt>
                <c:pt idx="6886">
                  <c:v>5.7690091431140903E-3</c:v>
                </c:pt>
                <c:pt idx="6887">
                  <c:v>2.1857696101069451E-2</c:v>
                </c:pt>
                <c:pt idx="6888">
                  <c:v>2.5010624416172505E-2</c:v>
                </c:pt>
                <c:pt idx="6889">
                  <c:v>-5.0315656140446667E-3</c:v>
                </c:pt>
                <c:pt idx="6890">
                  <c:v>-3.16377672739327E-2</c:v>
                </c:pt>
                <c:pt idx="6891">
                  <c:v>-2.9476873911917213E-2</c:v>
                </c:pt>
                <c:pt idx="6892">
                  <c:v>-5.9573625773191455E-3</c:v>
                </c:pt>
                <c:pt idx="6893">
                  <c:v>-1.239975169301033E-3</c:v>
                </c:pt>
                <c:pt idx="6894">
                  <c:v>-5.924508534371853E-4</c:v>
                </c:pt>
                <c:pt idx="6895">
                  <c:v>2.608384430408478E-2</c:v>
                </c:pt>
                <c:pt idx="6896">
                  <c:v>2.0122936852276327E-2</c:v>
                </c:pt>
                <c:pt idx="6897">
                  <c:v>-2.9708240926265717E-3</c:v>
                </c:pt>
                <c:pt idx="6898">
                  <c:v>1.1724581010639668E-2</c:v>
                </c:pt>
                <c:pt idx="6899">
                  <c:v>-1.7932167872786522E-2</c:v>
                </c:pt>
                <c:pt idx="6900">
                  <c:v>-7.2409397028386599E-2</c:v>
                </c:pt>
                <c:pt idx="6901">
                  <c:v>-0.11791564520448447</c:v>
                </c:pt>
                <c:pt idx="6902">
                  <c:v>-0.12333009380847217</c:v>
                </c:pt>
                <c:pt idx="6903">
                  <c:v>-0.12588021073490382</c:v>
                </c:pt>
                <c:pt idx="6904">
                  <c:v>-0.1076505657657981</c:v>
                </c:pt>
                <c:pt idx="6905">
                  <c:v>-8.8518403060734274E-2</c:v>
                </c:pt>
                <c:pt idx="6906">
                  <c:v>-4.6101001370698218E-2</c:v>
                </c:pt>
                <c:pt idx="6907">
                  <c:v>-4.0065487101674079E-3</c:v>
                </c:pt>
                <c:pt idx="6908">
                  <c:v>2.2843573205173016E-2</c:v>
                </c:pt>
                <c:pt idx="6909">
                  <c:v>3.68585816770792E-2</c:v>
                </c:pt>
                <c:pt idx="6910">
                  <c:v>4.8911703117191792E-2</c:v>
                </c:pt>
                <c:pt idx="6911">
                  <c:v>5.5793693214654924E-2</c:v>
                </c:pt>
                <c:pt idx="6912">
                  <c:v>3.5582043137401341E-2</c:v>
                </c:pt>
                <c:pt idx="6913">
                  <c:v>2.8896099217236043E-2</c:v>
                </c:pt>
                <c:pt idx="6914">
                  <c:v>2.6086968909949066E-2</c:v>
                </c:pt>
                <c:pt idx="6915">
                  <c:v>9.4425589218735707E-3</c:v>
                </c:pt>
                <c:pt idx="6916">
                  <c:v>9.2420725151896484E-3</c:v>
                </c:pt>
                <c:pt idx="6917">
                  <c:v>-9.2678368091583251E-5</c:v>
                </c:pt>
                <c:pt idx="6918">
                  <c:v>-1.2044990155845882E-2</c:v>
                </c:pt>
                <c:pt idx="6919">
                  <c:v>-1.1436240188777447E-2</c:v>
                </c:pt>
                <c:pt idx="6920">
                  <c:v>1.0018655844032764E-3</c:v>
                </c:pt>
                <c:pt idx="6921">
                  <c:v>1.2470685727894306E-2</c:v>
                </c:pt>
                <c:pt idx="6922">
                  <c:v>2.6859806366264821E-2</c:v>
                </c:pt>
                <c:pt idx="6923">
                  <c:v>1.4718848783522845E-2</c:v>
                </c:pt>
                <c:pt idx="6924">
                  <c:v>6.8111108802258969E-3</c:v>
                </c:pt>
                <c:pt idx="6925">
                  <c:v>-1.1737956516444683E-2</c:v>
                </c:pt>
                <c:pt idx="6926">
                  <c:v>-2.3232230320572853E-2</c:v>
                </c:pt>
                <c:pt idx="6927">
                  <c:v>-2.9538068678230049E-2</c:v>
                </c:pt>
                <c:pt idx="6928">
                  <c:v>-3.0727337524294854E-2</c:v>
                </c:pt>
                <c:pt idx="6929">
                  <c:v>-4.1721327211707834E-2</c:v>
                </c:pt>
                <c:pt idx="6930">
                  <c:v>-5.8046004138886935E-2</c:v>
                </c:pt>
                <c:pt idx="6931">
                  <c:v>-7.5606508366763595E-2</c:v>
                </c:pt>
                <c:pt idx="6932">
                  <c:v>-9.6296223141252996E-2</c:v>
                </c:pt>
                <c:pt idx="6933">
                  <c:v>-9.8182169459760188E-2</c:v>
                </c:pt>
                <c:pt idx="6934">
                  <c:v>-8.7205831054598101E-2</c:v>
                </c:pt>
                <c:pt idx="6935">
                  <c:v>-8.4080786649137734E-2</c:v>
                </c:pt>
                <c:pt idx="6936">
                  <c:v>-5.7778640203177932E-2</c:v>
                </c:pt>
                <c:pt idx="6937">
                  <c:v>-1.6124720424413683E-2</c:v>
                </c:pt>
                <c:pt idx="6938">
                  <c:v>2.9049058724194766E-2</c:v>
                </c:pt>
                <c:pt idx="6939">
                  <c:v>5.6408473122864962E-2</c:v>
                </c:pt>
                <c:pt idx="6940">
                  <c:v>7.6952025778591643E-2</c:v>
                </c:pt>
                <c:pt idx="6941">
                  <c:v>0.10971614951267838</c:v>
                </c:pt>
                <c:pt idx="6942">
                  <c:v>0.12760016921907663</c:v>
                </c:pt>
                <c:pt idx="6943">
                  <c:v>0.13643315590918065</c:v>
                </c:pt>
                <c:pt idx="6944">
                  <c:v>0.12458410229533912</c:v>
                </c:pt>
                <c:pt idx="6945">
                  <c:v>0.10242048718035221</c:v>
                </c:pt>
                <c:pt idx="6946">
                  <c:v>6.6136211715638646E-2</c:v>
                </c:pt>
                <c:pt idx="6947">
                  <c:v>7.9951866678893577E-2</c:v>
                </c:pt>
                <c:pt idx="6948">
                  <c:v>6.5163637027144436E-2</c:v>
                </c:pt>
                <c:pt idx="6949">
                  <c:v>3.6086676120758061E-2</c:v>
                </c:pt>
                <c:pt idx="6950">
                  <c:v>1.5786093547940257E-2</c:v>
                </c:pt>
                <c:pt idx="6951">
                  <c:v>1.2372854501008989E-2</c:v>
                </c:pt>
                <c:pt idx="6952">
                  <c:v>4.7113940119743349E-4</c:v>
                </c:pt>
                <c:pt idx="6953">
                  <c:v>2.5742366909980774E-4</c:v>
                </c:pt>
                <c:pt idx="6954">
                  <c:v>1.4514762684702875E-2</c:v>
                </c:pt>
                <c:pt idx="6955">
                  <c:v>5.709791466593743E-2</c:v>
                </c:pt>
                <c:pt idx="6956">
                  <c:v>9.585479490458966E-2</c:v>
                </c:pt>
                <c:pt idx="6957">
                  <c:v>9.4109803028404715E-2</c:v>
                </c:pt>
                <c:pt idx="6958">
                  <c:v>5.6091864667832857E-2</c:v>
                </c:pt>
                <c:pt idx="6959">
                  <c:v>3.2617961615324022E-2</c:v>
                </c:pt>
                <c:pt idx="6960">
                  <c:v>6.3912077061831954E-2</c:v>
                </c:pt>
                <c:pt idx="6961">
                  <c:v>9.1263195723295221E-2</c:v>
                </c:pt>
                <c:pt idx="6962">
                  <c:v>0.11421344406902791</c:v>
                </c:pt>
                <c:pt idx="6963">
                  <c:v>0.11613217134028674</c:v>
                </c:pt>
                <c:pt idx="6964">
                  <c:v>0.12789819449186327</c:v>
                </c:pt>
                <c:pt idx="6965">
                  <c:v>0.12204418145120144</c:v>
                </c:pt>
                <c:pt idx="6966">
                  <c:v>9.2187932878732684E-2</c:v>
                </c:pt>
                <c:pt idx="6967">
                  <c:v>5.5141509398818019E-2</c:v>
                </c:pt>
                <c:pt idx="6968">
                  <c:v>3.1997535489499573E-2</c:v>
                </c:pt>
                <c:pt idx="6969">
                  <c:v>1.0531347021460533E-2</c:v>
                </c:pt>
                <c:pt idx="6970">
                  <c:v>2.7913145720958709E-4</c:v>
                </c:pt>
                <c:pt idx="6971">
                  <c:v>-3.2838584370911125E-2</c:v>
                </c:pt>
                <c:pt idx="6972">
                  <c:v>-4.7929261252284056E-2</c:v>
                </c:pt>
                <c:pt idx="6973">
                  <c:v>-4.2591411173343662E-2</c:v>
                </c:pt>
                <c:pt idx="6974">
                  <c:v>-4.6963008865714077E-2</c:v>
                </c:pt>
                <c:pt idx="6975">
                  <c:v>-5.8398152701556683E-2</c:v>
                </c:pt>
                <c:pt idx="6976">
                  <c:v>-6.7336498908698555E-2</c:v>
                </c:pt>
                <c:pt idx="6977">
                  <c:v>-7.4543192200362693E-2</c:v>
                </c:pt>
                <c:pt idx="6978">
                  <c:v>-0.12450739413499833</c:v>
                </c:pt>
                <c:pt idx="6979">
                  <c:v>-0.18483436055481434</c:v>
                </c:pt>
                <c:pt idx="6980">
                  <c:v>-0.21849056839942932</c:v>
                </c:pt>
                <c:pt idx="6981">
                  <c:v>-0.17432713329792024</c:v>
                </c:pt>
                <c:pt idx="6982">
                  <c:v>-0.1071877221018076</c:v>
                </c:pt>
                <c:pt idx="6983">
                  <c:v>-1.4676072746515275E-2</c:v>
                </c:pt>
                <c:pt idx="6984">
                  <c:v>7.8488491326570514E-2</c:v>
                </c:pt>
                <c:pt idx="6985">
                  <c:v>0.16735940840095281</c:v>
                </c:pt>
                <c:pt idx="6986">
                  <c:v>0.22304905772209169</c:v>
                </c:pt>
                <c:pt idx="6987">
                  <c:v>0.22943290159106255</c:v>
                </c:pt>
                <c:pt idx="6988">
                  <c:v>0.22172579627484085</c:v>
                </c:pt>
                <c:pt idx="6989">
                  <c:v>0.20328090067952873</c:v>
                </c:pt>
                <c:pt idx="6990">
                  <c:v>0.18647329855710268</c:v>
                </c:pt>
                <c:pt idx="6991">
                  <c:v>0.15353955075144768</c:v>
                </c:pt>
                <c:pt idx="6992">
                  <c:v>0.14867854110896589</c:v>
                </c:pt>
                <c:pt idx="6993">
                  <c:v>0.12469059471040965</c:v>
                </c:pt>
                <c:pt idx="6994">
                  <c:v>9.3014107905328283E-2</c:v>
                </c:pt>
                <c:pt idx="6995">
                  <c:v>7.3507613763213159E-2</c:v>
                </c:pt>
                <c:pt idx="6996">
                  <c:v>8.1001697704195977E-2</c:v>
                </c:pt>
                <c:pt idx="6997">
                  <c:v>7.5293280333280574E-2</c:v>
                </c:pt>
                <c:pt idx="6998">
                  <c:v>7.9048837311565881E-2</c:v>
                </c:pt>
                <c:pt idx="6999">
                  <c:v>8.3343690298497683E-2</c:v>
                </c:pt>
                <c:pt idx="7000">
                  <c:v>8.6511821374297151E-2</c:v>
                </c:pt>
              </c:numCache>
            </c:numRef>
          </c:yVal>
          <c:smooth val="0"/>
          <c:extLst>
            <c:ext xmlns:c16="http://schemas.microsoft.com/office/drawing/2014/chart" uri="{C3380CC4-5D6E-409C-BE32-E72D297353CC}">
              <c16:uniqueId val="{00000004-5215-4512-BA8E-8B06FAA48FA2}"/>
            </c:ext>
          </c:extLst>
        </c:ser>
        <c:dLbls>
          <c:showLegendKey val="0"/>
          <c:showVal val="0"/>
          <c:showCatName val="0"/>
          <c:showSerName val="0"/>
          <c:showPercent val="0"/>
          <c:showBubbleSize val="0"/>
        </c:dLbls>
        <c:axId val="221107983"/>
        <c:axId val="119824735"/>
      </c:scatterChart>
      <c:scatterChart>
        <c:scatterStyle val="lineMarker"/>
        <c:varyColors val="0"/>
        <c:ser>
          <c:idx val="8"/>
          <c:order val="1"/>
          <c:tx>
            <c:strRef>
              <c:f>'Combined Data'!$J$1</c:f>
              <c:strCache>
                <c:ptCount val="1"/>
                <c:pt idx="0">
                  <c:v>z Angular Velocity</c:v>
                </c:pt>
              </c:strCache>
            </c:strRef>
          </c:tx>
          <c:spPr>
            <a:ln w="19050" cap="rnd">
              <a:noFill/>
              <a:round/>
            </a:ln>
            <a:effectLst/>
          </c:spPr>
          <c:marker>
            <c:symbol val="circle"/>
            <c:size val="3"/>
            <c:spPr>
              <a:solidFill>
                <a:schemeClr val="accent1"/>
              </a:solidFill>
              <a:ln w="9525">
                <a:solidFill>
                  <a:schemeClr val="accent1"/>
                </a:solidFill>
              </a:ln>
              <a:effectLst/>
            </c:spPr>
          </c:marker>
          <c:xVal>
            <c:numRef>
              <c:f>'Combined Data'!$A$2:$A$7003</c:f>
              <c:numCache>
                <c:formatCode>General</c:formatCode>
                <c:ptCount val="7002"/>
                <c:pt idx="0">
                  <c:v>-1.7076666408684105E-3</c:v>
                </c:pt>
                <c:pt idx="1">
                  <c:v>8.2903333532158285E-3</c:v>
                </c:pt>
                <c:pt idx="2">
                  <c:v>1.8289333354914561E-2</c:v>
                </c:pt>
                <c:pt idx="3">
                  <c:v>2.82873333489988E-2</c:v>
                </c:pt>
                <c:pt idx="4">
                  <c:v>3.8286333350697532E-2</c:v>
                </c:pt>
                <c:pt idx="5">
                  <c:v>4.8284333344781771E-2</c:v>
                </c:pt>
                <c:pt idx="6">
                  <c:v>5.828233333886601E-2</c:v>
                </c:pt>
                <c:pt idx="7">
                  <c:v>6.8281333340564743E-2</c:v>
                </c:pt>
                <c:pt idx="8">
                  <c:v>7.8279333334648982E-2</c:v>
                </c:pt>
                <c:pt idx="9">
                  <c:v>8.8277333357837051E-2</c:v>
                </c:pt>
                <c:pt idx="10">
                  <c:v>9.8276333359535784E-2</c:v>
                </c:pt>
                <c:pt idx="11">
                  <c:v>0.10827433335362002</c:v>
                </c:pt>
                <c:pt idx="12">
                  <c:v>0.11827233334770426</c:v>
                </c:pt>
                <c:pt idx="13">
                  <c:v>0.12827133334940299</c:v>
                </c:pt>
                <c:pt idx="14">
                  <c:v>0.13826933334348723</c:v>
                </c:pt>
                <c:pt idx="15">
                  <c:v>0.14826733333757147</c:v>
                </c:pt>
                <c:pt idx="16">
                  <c:v>0.1582663333392702</c:v>
                </c:pt>
                <c:pt idx="17">
                  <c:v>0.16826433333335444</c:v>
                </c:pt>
                <c:pt idx="18">
                  <c:v>0.17826233335654251</c:v>
                </c:pt>
                <c:pt idx="19">
                  <c:v>0.18826133335824125</c:v>
                </c:pt>
                <c:pt idx="20">
                  <c:v>0.19825933335232548</c:v>
                </c:pt>
                <c:pt idx="21">
                  <c:v>0.20825733334640972</c:v>
                </c:pt>
                <c:pt idx="22">
                  <c:v>0.21825633334810846</c:v>
                </c:pt>
                <c:pt idx="23">
                  <c:v>0.22825433334219269</c:v>
                </c:pt>
                <c:pt idx="24">
                  <c:v>0.23825233333627693</c:v>
                </c:pt>
                <c:pt idx="25">
                  <c:v>0.24825133333797567</c:v>
                </c:pt>
                <c:pt idx="26">
                  <c:v>0.25824933336116374</c:v>
                </c:pt>
                <c:pt idx="27">
                  <c:v>0.26824833333375864</c:v>
                </c:pt>
                <c:pt idx="28">
                  <c:v>0.27824633335694671</c:v>
                </c:pt>
                <c:pt idx="29">
                  <c:v>0.28824433335103095</c:v>
                </c:pt>
                <c:pt idx="30">
                  <c:v>0.29824333335272968</c:v>
                </c:pt>
                <c:pt idx="31">
                  <c:v>0.30824133334681392</c:v>
                </c:pt>
                <c:pt idx="32">
                  <c:v>0.31823933334089816</c:v>
                </c:pt>
                <c:pt idx="33">
                  <c:v>0.32823833334259689</c:v>
                </c:pt>
                <c:pt idx="34">
                  <c:v>0.33823633333668113</c:v>
                </c:pt>
                <c:pt idx="35">
                  <c:v>0.3482343333598692</c:v>
                </c:pt>
                <c:pt idx="36">
                  <c:v>0.35823333336156793</c:v>
                </c:pt>
                <c:pt idx="37">
                  <c:v>0.36823133335565217</c:v>
                </c:pt>
                <c:pt idx="38">
                  <c:v>0.37822933334973641</c:v>
                </c:pt>
                <c:pt idx="39">
                  <c:v>0.38822833335143514</c:v>
                </c:pt>
                <c:pt idx="40">
                  <c:v>0.39822633334551938</c:v>
                </c:pt>
                <c:pt idx="41">
                  <c:v>0.40822433333960362</c:v>
                </c:pt>
                <c:pt idx="42">
                  <c:v>0.41822333334130235</c:v>
                </c:pt>
                <c:pt idx="43">
                  <c:v>0.42822133333538659</c:v>
                </c:pt>
                <c:pt idx="44">
                  <c:v>0.43821933335857466</c:v>
                </c:pt>
                <c:pt idx="45">
                  <c:v>0.44821833336027339</c:v>
                </c:pt>
                <c:pt idx="46">
                  <c:v>0.45821633335435763</c:v>
                </c:pt>
                <c:pt idx="47">
                  <c:v>0.46821433334844187</c:v>
                </c:pt>
                <c:pt idx="48">
                  <c:v>0.4782133333501406</c:v>
                </c:pt>
                <c:pt idx="49">
                  <c:v>0.48821133334422484</c:v>
                </c:pt>
                <c:pt idx="50">
                  <c:v>0.49821033334592357</c:v>
                </c:pt>
                <c:pt idx="51">
                  <c:v>0.50820833334000781</c:v>
                </c:pt>
                <c:pt idx="52">
                  <c:v>0.51820633333409205</c:v>
                </c:pt>
                <c:pt idx="53">
                  <c:v>0.52820533333579078</c:v>
                </c:pt>
                <c:pt idx="54">
                  <c:v>0.53820333335897885</c:v>
                </c:pt>
                <c:pt idx="55">
                  <c:v>0.54820133335306309</c:v>
                </c:pt>
                <c:pt idx="56">
                  <c:v>0.55820033335476182</c:v>
                </c:pt>
                <c:pt idx="57">
                  <c:v>0.56819833334884606</c:v>
                </c:pt>
                <c:pt idx="58">
                  <c:v>0.5781963333429303</c:v>
                </c:pt>
                <c:pt idx="59">
                  <c:v>0.58819533334462903</c:v>
                </c:pt>
                <c:pt idx="60">
                  <c:v>0.59819333333871327</c:v>
                </c:pt>
                <c:pt idx="61">
                  <c:v>0.60819133336190134</c:v>
                </c:pt>
                <c:pt idx="62">
                  <c:v>0.61819033333449624</c:v>
                </c:pt>
                <c:pt idx="63">
                  <c:v>0.62818833335768431</c:v>
                </c:pt>
                <c:pt idx="64">
                  <c:v>0.63818633335176855</c:v>
                </c:pt>
                <c:pt idx="65">
                  <c:v>0.64818533335346729</c:v>
                </c:pt>
                <c:pt idx="66">
                  <c:v>0.65818333334755152</c:v>
                </c:pt>
                <c:pt idx="67">
                  <c:v>0.66818133334163576</c:v>
                </c:pt>
                <c:pt idx="68">
                  <c:v>0.6781803333433345</c:v>
                </c:pt>
                <c:pt idx="69">
                  <c:v>0.68817833333741874</c:v>
                </c:pt>
                <c:pt idx="70">
                  <c:v>0.6981763333606068</c:v>
                </c:pt>
                <c:pt idx="71">
                  <c:v>0.70817533333320171</c:v>
                </c:pt>
                <c:pt idx="72">
                  <c:v>0.71817333335638978</c:v>
                </c:pt>
                <c:pt idx="73">
                  <c:v>0.72817233335808851</c:v>
                </c:pt>
                <c:pt idx="74">
                  <c:v>0.73817033335217275</c:v>
                </c:pt>
                <c:pt idx="75">
                  <c:v>0.74816833334625699</c:v>
                </c:pt>
                <c:pt idx="76">
                  <c:v>0.75816733334795572</c:v>
                </c:pt>
                <c:pt idx="77">
                  <c:v>0.76816533334203996</c:v>
                </c:pt>
                <c:pt idx="78">
                  <c:v>0.7781633333361242</c:v>
                </c:pt>
                <c:pt idx="79">
                  <c:v>0.78816233333782293</c:v>
                </c:pt>
                <c:pt idx="80">
                  <c:v>0.7981607083347626</c:v>
                </c:pt>
                <c:pt idx="81">
                  <c:v>0.80815870835795067</c:v>
                </c:pt>
                <c:pt idx="82">
                  <c:v>0.8181577083596494</c:v>
                </c:pt>
                <c:pt idx="83">
                  <c:v>0.82815570835373364</c:v>
                </c:pt>
                <c:pt idx="84">
                  <c:v>0.83815370834781788</c:v>
                </c:pt>
                <c:pt idx="85">
                  <c:v>0.84815270834951662</c:v>
                </c:pt>
                <c:pt idx="86">
                  <c:v>0.85815070834360085</c:v>
                </c:pt>
                <c:pt idx="87">
                  <c:v>0.86814870833768509</c:v>
                </c:pt>
                <c:pt idx="88">
                  <c:v>0.87814770833938383</c:v>
                </c:pt>
                <c:pt idx="89">
                  <c:v>0.88814570833346806</c:v>
                </c:pt>
                <c:pt idx="90">
                  <c:v>0.89814370835665613</c:v>
                </c:pt>
                <c:pt idx="91">
                  <c:v>0.90814270835835487</c:v>
                </c:pt>
                <c:pt idx="92">
                  <c:v>0.91814070835243911</c:v>
                </c:pt>
                <c:pt idx="93">
                  <c:v>0.92813870834652334</c:v>
                </c:pt>
                <c:pt idx="94">
                  <c:v>0.93813770834822208</c:v>
                </c:pt>
                <c:pt idx="95">
                  <c:v>0.94813570834230632</c:v>
                </c:pt>
                <c:pt idx="96">
                  <c:v>0.95813470834400505</c:v>
                </c:pt>
                <c:pt idx="97">
                  <c:v>0.96813270833808929</c:v>
                </c:pt>
                <c:pt idx="98">
                  <c:v>0.97813070836127736</c:v>
                </c:pt>
                <c:pt idx="99">
                  <c:v>0.98812970833387226</c:v>
                </c:pt>
                <c:pt idx="100">
                  <c:v>0.99812770835706033</c:v>
                </c:pt>
                <c:pt idx="101">
                  <c:v>1.0081257083511446</c:v>
                </c:pt>
                <c:pt idx="102">
                  <c:v>1.0181247083528433</c:v>
                </c:pt>
                <c:pt idx="103">
                  <c:v>1.0281227083469275</c:v>
                </c:pt>
                <c:pt idx="104">
                  <c:v>1.0381207083410118</c:v>
                </c:pt>
                <c:pt idx="105">
                  <c:v>1.0481197083427105</c:v>
                </c:pt>
                <c:pt idx="106">
                  <c:v>1.0581177083367947</c:v>
                </c:pt>
                <c:pt idx="107">
                  <c:v>1.0681157083599828</c:v>
                </c:pt>
                <c:pt idx="108">
                  <c:v>1.0781147083616816</c:v>
                </c:pt>
                <c:pt idx="109">
                  <c:v>1.0881127083557658</c:v>
                </c:pt>
                <c:pt idx="110">
                  <c:v>1.09811070834985</c:v>
                </c:pt>
                <c:pt idx="111">
                  <c:v>1.1081097083515488</c:v>
                </c:pt>
                <c:pt idx="112">
                  <c:v>1.118107708345633</c:v>
                </c:pt>
                <c:pt idx="113">
                  <c:v>1.1281057083397172</c:v>
                </c:pt>
                <c:pt idx="114">
                  <c:v>1.138104708341416</c:v>
                </c:pt>
                <c:pt idx="115">
                  <c:v>1.1481027083355002</c:v>
                </c:pt>
                <c:pt idx="116">
                  <c:v>1.1581007083586883</c:v>
                </c:pt>
                <c:pt idx="117">
                  <c:v>1.168099708360387</c:v>
                </c:pt>
                <c:pt idx="118">
                  <c:v>1.1780977083544713</c:v>
                </c:pt>
                <c:pt idx="119">
                  <c:v>1.18809670835617</c:v>
                </c:pt>
                <c:pt idx="120">
                  <c:v>1.1980947083502542</c:v>
                </c:pt>
                <c:pt idx="121">
                  <c:v>1.2080927083443385</c:v>
                </c:pt>
                <c:pt idx="122">
                  <c:v>1.2180917083460372</c:v>
                </c:pt>
                <c:pt idx="123">
                  <c:v>1.2280897083401214</c:v>
                </c:pt>
                <c:pt idx="124">
                  <c:v>1.2380877083342057</c:v>
                </c:pt>
                <c:pt idx="125">
                  <c:v>1.2480867083359044</c:v>
                </c:pt>
                <c:pt idx="126">
                  <c:v>1.2580847083590925</c:v>
                </c:pt>
                <c:pt idx="127">
                  <c:v>1.2680827083531767</c:v>
                </c:pt>
                <c:pt idx="128">
                  <c:v>1.2780817083548754</c:v>
                </c:pt>
                <c:pt idx="129">
                  <c:v>1.2880797083489597</c:v>
                </c:pt>
                <c:pt idx="130">
                  <c:v>1.2980777083430439</c:v>
                </c:pt>
                <c:pt idx="131">
                  <c:v>1.3080767083447427</c:v>
                </c:pt>
                <c:pt idx="132">
                  <c:v>1.3180747083388269</c:v>
                </c:pt>
                <c:pt idx="133">
                  <c:v>1.328072708362015</c:v>
                </c:pt>
                <c:pt idx="134">
                  <c:v>1.3380717083346099</c:v>
                </c:pt>
                <c:pt idx="135">
                  <c:v>1.3480697083577979</c:v>
                </c:pt>
                <c:pt idx="136">
                  <c:v>1.3580677083518822</c:v>
                </c:pt>
                <c:pt idx="137">
                  <c:v>1.3680667083535809</c:v>
                </c:pt>
                <c:pt idx="138">
                  <c:v>1.3780647083476651</c:v>
                </c:pt>
                <c:pt idx="139">
                  <c:v>1.3880627083417494</c:v>
                </c:pt>
                <c:pt idx="140">
                  <c:v>1.3980617083434481</c:v>
                </c:pt>
                <c:pt idx="141">
                  <c:v>1.4080597083375324</c:v>
                </c:pt>
                <c:pt idx="142">
                  <c:v>1.4180587083392311</c:v>
                </c:pt>
                <c:pt idx="143">
                  <c:v>1.4280567083333153</c:v>
                </c:pt>
                <c:pt idx="144">
                  <c:v>1.4380547083565034</c:v>
                </c:pt>
                <c:pt idx="145">
                  <c:v>1.4480537083582021</c:v>
                </c:pt>
                <c:pt idx="146">
                  <c:v>1.4580517083522864</c:v>
                </c:pt>
                <c:pt idx="147">
                  <c:v>1.4680497083463706</c:v>
                </c:pt>
                <c:pt idx="148">
                  <c:v>1.4780487083480693</c:v>
                </c:pt>
                <c:pt idx="149">
                  <c:v>1.4880467083421536</c:v>
                </c:pt>
                <c:pt idx="150">
                  <c:v>1.4980447083362378</c:v>
                </c:pt>
                <c:pt idx="151">
                  <c:v>1.5080437083379366</c:v>
                </c:pt>
                <c:pt idx="152">
                  <c:v>1.5180417083611246</c:v>
                </c:pt>
                <c:pt idx="153">
                  <c:v>1.5280397083552089</c:v>
                </c:pt>
                <c:pt idx="154">
                  <c:v>1.5380387083569076</c:v>
                </c:pt>
                <c:pt idx="155">
                  <c:v>1.5480367083509918</c:v>
                </c:pt>
                <c:pt idx="156">
                  <c:v>1.5580347083450761</c:v>
                </c:pt>
                <c:pt idx="157">
                  <c:v>1.5680337083467748</c:v>
                </c:pt>
                <c:pt idx="158">
                  <c:v>1.578031708340859</c:v>
                </c:pt>
                <c:pt idx="159">
                  <c:v>1.5880297083349433</c:v>
                </c:pt>
                <c:pt idx="160">
                  <c:v>1.598028708336642</c:v>
                </c:pt>
                <c:pt idx="161">
                  <c:v>1.6080267083598301</c:v>
                </c:pt>
                <c:pt idx="162">
                  <c:v>1.6180247083539143</c:v>
                </c:pt>
                <c:pt idx="163">
                  <c:v>1.6280237083556131</c:v>
                </c:pt>
                <c:pt idx="164">
                  <c:v>1.6380217083496973</c:v>
                </c:pt>
                <c:pt idx="165">
                  <c:v>1.648020708351396</c:v>
                </c:pt>
                <c:pt idx="166">
                  <c:v>1.6580187083454803</c:v>
                </c:pt>
                <c:pt idx="167">
                  <c:v>1.6680167083395645</c:v>
                </c:pt>
                <c:pt idx="168">
                  <c:v>1.6780157083412632</c:v>
                </c:pt>
                <c:pt idx="169">
                  <c:v>1.6880137083353475</c:v>
                </c:pt>
                <c:pt idx="170">
                  <c:v>1.6980117083585355</c:v>
                </c:pt>
                <c:pt idx="171">
                  <c:v>1.7080107083602343</c:v>
                </c:pt>
                <c:pt idx="172">
                  <c:v>1.7180087083543185</c:v>
                </c:pt>
                <c:pt idx="173">
                  <c:v>1.7280067083484028</c:v>
                </c:pt>
                <c:pt idx="174">
                  <c:v>1.7380057083501015</c:v>
                </c:pt>
                <c:pt idx="175">
                  <c:v>1.7480037083441857</c:v>
                </c:pt>
                <c:pt idx="176">
                  <c:v>1.75800170833827</c:v>
                </c:pt>
                <c:pt idx="177">
                  <c:v>1.7680007083399687</c:v>
                </c:pt>
                <c:pt idx="178">
                  <c:v>1.7779987083340529</c:v>
                </c:pt>
                <c:pt idx="179">
                  <c:v>1.787996708357241</c:v>
                </c:pt>
                <c:pt idx="180">
                  <c:v>1.7979956250055693</c:v>
                </c:pt>
                <c:pt idx="181">
                  <c:v>1.8079936250287574</c:v>
                </c:pt>
                <c:pt idx="182">
                  <c:v>1.8179916250228416</c:v>
                </c:pt>
                <c:pt idx="183">
                  <c:v>1.8279906250245403</c:v>
                </c:pt>
                <c:pt idx="184">
                  <c:v>1.8379886250186246</c:v>
                </c:pt>
                <c:pt idx="185">
                  <c:v>1.8479866250127088</c:v>
                </c:pt>
                <c:pt idx="186">
                  <c:v>1.8579856250144076</c:v>
                </c:pt>
                <c:pt idx="187">
                  <c:v>1.8679836250084918</c:v>
                </c:pt>
                <c:pt idx="188">
                  <c:v>1.8779826250101905</c:v>
                </c:pt>
                <c:pt idx="189">
                  <c:v>1.8879806250042748</c:v>
                </c:pt>
                <c:pt idx="190">
                  <c:v>1.8979786250274628</c:v>
                </c:pt>
                <c:pt idx="191">
                  <c:v>1.9079776250000577</c:v>
                </c:pt>
                <c:pt idx="192">
                  <c:v>1.9179756250232458</c:v>
                </c:pt>
                <c:pt idx="193">
                  <c:v>1.9279736250173301</c:v>
                </c:pt>
                <c:pt idx="194">
                  <c:v>1.9379726250190288</c:v>
                </c:pt>
                <c:pt idx="195">
                  <c:v>1.947970625013113</c:v>
                </c:pt>
                <c:pt idx="196">
                  <c:v>1.9579686250071973</c:v>
                </c:pt>
                <c:pt idx="197">
                  <c:v>1.967967625008896</c:v>
                </c:pt>
                <c:pt idx="198">
                  <c:v>1.9779656250029802</c:v>
                </c:pt>
                <c:pt idx="199">
                  <c:v>1.9879636250261683</c:v>
                </c:pt>
                <c:pt idx="200">
                  <c:v>1.997962625027867</c:v>
                </c:pt>
                <c:pt idx="201">
                  <c:v>2.0079606250219513</c:v>
                </c:pt>
                <c:pt idx="202">
                  <c:v>2.0179586250160355</c:v>
                </c:pt>
                <c:pt idx="203">
                  <c:v>2.0279576250177342</c:v>
                </c:pt>
                <c:pt idx="204">
                  <c:v>2.0379556250118185</c:v>
                </c:pt>
                <c:pt idx="205">
                  <c:v>2.0479536250059027</c:v>
                </c:pt>
                <c:pt idx="206">
                  <c:v>2.0579526250076015</c:v>
                </c:pt>
                <c:pt idx="207">
                  <c:v>2.0679506250016857</c:v>
                </c:pt>
                <c:pt idx="208">
                  <c:v>2.0779486250248738</c:v>
                </c:pt>
                <c:pt idx="209">
                  <c:v>2.0879476250265725</c:v>
                </c:pt>
                <c:pt idx="210">
                  <c:v>2.0979456250206567</c:v>
                </c:pt>
                <c:pt idx="211">
                  <c:v>2.1079446250223555</c:v>
                </c:pt>
                <c:pt idx="212">
                  <c:v>2.1179426250164397</c:v>
                </c:pt>
                <c:pt idx="213">
                  <c:v>2.1279406250105239</c:v>
                </c:pt>
                <c:pt idx="214">
                  <c:v>2.1379396250122227</c:v>
                </c:pt>
                <c:pt idx="215">
                  <c:v>2.1479376250063069</c:v>
                </c:pt>
                <c:pt idx="216">
                  <c:v>2.1579356250003912</c:v>
                </c:pt>
                <c:pt idx="217">
                  <c:v>2.1679346250020899</c:v>
                </c:pt>
                <c:pt idx="218">
                  <c:v>2.177932625025278</c:v>
                </c:pt>
                <c:pt idx="219">
                  <c:v>2.1879306250193622</c:v>
                </c:pt>
                <c:pt idx="220">
                  <c:v>2.1979296250210609</c:v>
                </c:pt>
                <c:pt idx="221">
                  <c:v>2.2079276250151452</c:v>
                </c:pt>
                <c:pt idx="222">
                  <c:v>2.2179256250092294</c:v>
                </c:pt>
                <c:pt idx="223">
                  <c:v>2.2279246250109281</c:v>
                </c:pt>
                <c:pt idx="224">
                  <c:v>2.2379226250050124</c:v>
                </c:pt>
                <c:pt idx="225">
                  <c:v>2.2479206250282004</c:v>
                </c:pt>
                <c:pt idx="226">
                  <c:v>2.2579196250007953</c:v>
                </c:pt>
                <c:pt idx="227">
                  <c:v>2.2679176250239834</c:v>
                </c:pt>
                <c:pt idx="228">
                  <c:v>2.2779156250180677</c:v>
                </c:pt>
                <c:pt idx="229">
                  <c:v>2.2879146250197664</c:v>
                </c:pt>
                <c:pt idx="230">
                  <c:v>2.2979126250138506</c:v>
                </c:pt>
                <c:pt idx="231">
                  <c:v>2.3079106250079349</c:v>
                </c:pt>
                <c:pt idx="232">
                  <c:v>2.3179096250096336</c:v>
                </c:pt>
                <c:pt idx="233">
                  <c:v>2.3279076250037178</c:v>
                </c:pt>
                <c:pt idx="234">
                  <c:v>2.3379066250054166</c:v>
                </c:pt>
                <c:pt idx="235">
                  <c:v>2.3479046250286046</c:v>
                </c:pt>
                <c:pt idx="236">
                  <c:v>2.3579026250226889</c:v>
                </c:pt>
                <c:pt idx="237">
                  <c:v>2.3679016250243876</c:v>
                </c:pt>
                <c:pt idx="238">
                  <c:v>2.3778996250184719</c:v>
                </c:pt>
                <c:pt idx="239">
                  <c:v>2.3878976250125561</c:v>
                </c:pt>
                <c:pt idx="240">
                  <c:v>2.3978966250142548</c:v>
                </c:pt>
                <c:pt idx="241">
                  <c:v>2.4078946250083391</c:v>
                </c:pt>
                <c:pt idx="242">
                  <c:v>2.4178926250024233</c:v>
                </c:pt>
                <c:pt idx="243">
                  <c:v>2.427891625004122</c:v>
                </c:pt>
                <c:pt idx="244">
                  <c:v>2.4378896250273101</c:v>
                </c:pt>
                <c:pt idx="245">
                  <c:v>2.4478876250213943</c:v>
                </c:pt>
                <c:pt idx="246">
                  <c:v>2.4578866250230931</c:v>
                </c:pt>
                <c:pt idx="247">
                  <c:v>2.4678846250171773</c:v>
                </c:pt>
                <c:pt idx="248">
                  <c:v>2.4778826250112616</c:v>
                </c:pt>
                <c:pt idx="249">
                  <c:v>2.4878816250129603</c:v>
                </c:pt>
                <c:pt idx="250">
                  <c:v>2.4978796250070445</c:v>
                </c:pt>
                <c:pt idx="251">
                  <c:v>2.5078776250011288</c:v>
                </c:pt>
                <c:pt idx="252">
                  <c:v>2.5178766250028275</c:v>
                </c:pt>
                <c:pt idx="253">
                  <c:v>2.5278746250260156</c:v>
                </c:pt>
                <c:pt idx="254">
                  <c:v>2.5378726250200998</c:v>
                </c:pt>
                <c:pt idx="255">
                  <c:v>2.5478716250217985</c:v>
                </c:pt>
                <c:pt idx="256">
                  <c:v>2.5578696250158828</c:v>
                </c:pt>
                <c:pt idx="257">
                  <c:v>2.567867625009967</c:v>
                </c:pt>
                <c:pt idx="258">
                  <c:v>2.5778666250116657</c:v>
                </c:pt>
                <c:pt idx="259">
                  <c:v>2.58786462500575</c:v>
                </c:pt>
                <c:pt idx="260">
                  <c:v>2.5978636250074487</c:v>
                </c:pt>
                <c:pt idx="261">
                  <c:v>2.607861625001533</c:v>
                </c:pt>
                <c:pt idx="262">
                  <c:v>2.617859625024721</c:v>
                </c:pt>
                <c:pt idx="263">
                  <c:v>2.6278586250264198</c:v>
                </c:pt>
                <c:pt idx="264">
                  <c:v>2.637856625020504</c:v>
                </c:pt>
                <c:pt idx="265">
                  <c:v>2.6478546250145882</c:v>
                </c:pt>
                <c:pt idx="266">
                  <c:v>2.657853625016287</c:v>
                </c:pt>
                <c:pt idx="267">
                  <c:v>2.6678516250103712</c:v>
                </c:pt>
                <c:pt idx="268">
                  <c:v>2.6778496250044554</c:v>
                </c:pt>
                <c:pt idx="269">
                  <c:v>2.6878486250061542</c:v>
                </c:pt>
                <c:pt idx="270">
                  <c:v>2.6978466250002384</c:v>
                </c:pt>
                <c:pt idx="271">
                  <c:v>2.7078446250234265</c:v>
                </c:pt>
                <c:pt idx="272">
                  <c:v>2.7178436250251252</c:v>
                </c:pt>
                <c:pt idx="273">
                  <c:v>2.7278416250192095</c:v>
                </c:pt>
                <c:pt idx="274">
                  <c:v>2.7378396250132937</c:v>
                </c:pt>
                <c:pt idx="275">
                  <c:v>2.7478386250149924</c:v>
                </c:pt>
                <c:pt idx="276">
                  <c:v>2.7578366250090767</c:v>
                </c:pt>
                <c:pt idx="277">
                  <c:v>2.7678346250031609</c:v>
                </c:pt>
                <c:pt idx="278">
                  <c:v>2.7778336250048596</c:v>
                </c:pt>
                <c:pt idx="279">
                  <c:v>2.7878316250280477</c:v>
                </c:pt>
                <c:pt idx="280">
                  <c:v>2.7978306250006426</c:v>
                </c:pt>
                <c:pt idx="281">
                  <c:v>2.8078286250238307</c:v>
                </c:pt>
                <c:pt idx="282">
                  <c:v>2.8178266250179149</c:v>
                </c:pt>
                <c:pt idx="283">
                  <c:v>2.8278256250196137</c:v>
                </c:pt>
                <c:pt idx="284">
                  <c:v>2.8378236250136979</c:v>
                </c:pt>
                <c:pt idx="285">
                  <c:v>2.8478216250077821</c:v>
                </c:pt>
                <c:pt idx="286">
                  <c:v>2.8578206250094809</c:v>
                </c:pt>
                <c:pt idx="287">
                  <c:v>2.8678186250035651</c:v>
                </c:pt>
                <c:pt idx="288">
                  <c:v>2.8778166250267532</c:v>
                </c:pt>
                <c:pt idx="289">
                  <c:v>2.8878156250284519</c:v>
                </c:pt>
                <c:pt idx="290">
                  <c:v>2.8978136250225361</c:v>
                </c:pt>
                <c:pt idx="291">
                  <c:v>2.9078116250166204</c:v>
                </c:pt>
                <c:pt idx="292">
                  <c:v>2.9178106250183191</c:v>
                </c:pt>
                <c:pt idx="293">
                  <c:v>2.9278086250124034</c:v>
                </c:pt>
                <c:pt idx="294">
                  <c:v>2.9378066250064876</c:v>
                </c:pt>
                <c:pt idx="295">
                  <c:v>2.9478056250081863</c:v>
                </c:pt>
                <c:pt idx="296">
                  <c:v>2.9578036250022706</c:v>
                </c:pt>
                <c:pt idx="297">
                  <c:v>2.9678016250254586</c:v>
                </c:pt>
                <c:pt idx="298">
                  <c:v>2.9778006250271574</c:v>
                </c:pt>
                <c:pt idx="299">
                  <c:v>2.9877986250212416</c:v>
                </c:pt>
                <c:pt idx="300">
                  <c:v>2.9977966250153258</c:v>
                </c:pt>
                <c:pt idx="301">
                  <c:v>3.0077956250170246</c:v>
                </c:pt>
                <c:pt idx="302">
                  <c:v>3.0177936250111088</c:v>
                </c:pt>
                <c:pt idx="303">
                  <c:v>3.0277926250128075</c:v>
                </c:pt>
                <c:pt idx="304">
                  <c:v>3.0377906250068918</c:v>
                </c:pt>
                <c:pt idx="305">
                  <c:v>3.047788625000976</c:v>
                </c:pt>
                <c:pt idx="306">
                  <c:v>3.0577876250026748</c:v>
                </c:pt>
                <c:pt idx="307">
                  <c:v>3.0677856250258628</c:v>
                </c:pt>
                <c:pt idx="308">
                  <c:v>3.0777836250199471</c:v>
                </c:pt>
                <c:pt idx="309">
                  <c:v>3.0877826250216458</c:v>
                </c:pt>
                <c:pt idx="310">
                  <c:v>3.09778062501573</c:v>
                </c:pt>
                <c:pt idx="311">
                  <c:v>3.1077786250098143</c:v>
                </c:pt>
                <c:pt idx="312">
                  <c:v>3.117777625011513</c:v>
                </c:pt>
                <c:pt idx="313">
                  <c:v>3.1277756250055972</c:v>
                </c:pt>
                <c:pt idx="314">
                  <c:v>3.1377736250287853</c:v>
                </c:pt>
                <c:pt idx="315">
                  <c:v>3.1477726250013802</c:v>
                </c:pt>
                <c:pt idx="316">
                  <c:v>3.1577706250245683</c:v>
                </c:pt>
                <c:pt idx="317">
                  <c:v>3.1677686250186525</c:v>
                </c:pt>
                <c:pt idx="318">
                  <c:v>3.1777676250203513</c:v>
                </c:pt>
                <c:pt idx="319">
                  <c:v>3.1877656250144355</c:v>
                </c:pt>
                <c:pt idx="320">
                  <c:v>3.1977636250085197</c:v>
                </c:pt>
                <c:pt idx="321">
                  <c:v>3.2077626250102185</c:v>
                </c:pt>
                <c:pt idx="322">
                  <c:v>3.2177606250043027</c:v>
                </c:pt>
                <c:pt idx="323">
                  <c:v>3.2277586250274908</c:v>
                </c:pt>
                <c:pt idx="324">
                  <c:v>3.2377576250000857</c:v>
                </c:pt>
                <c:pt idx="325">
                  <c:v>3.2477556250232738</c:v>
                </c:pt>
                <c:pt idx="326">
                  <c:v>3.2577546250249725</c:v>
                </c:pt>
                <c:pt idx="327">
                  <c:v>3.2677526250190567</c:v>
                </c:pt>
                <c:pt idx="328">
                  <c:v>3.277750625013141</c:v>
                </c:pt>
                <c:pt idx="329">
                  <c:v>3.2877496250148397</c:v>
                </c:pt>
                <c:pt idx="330">
                  <c:v>3.2977476250089239</c:v>
                </c:pt>
                <c:pt idx="331">
                  <c:v>3.3077456250030082</c:v>
                </c:pt>
                <c:pt idx="332">
                  <c:v>3.3177446250047069</c:v>
                </c:pt>
                <c:pt idx="333">
                  <c:v>3.327742625027895</c:v>
                </c:pt>
                <c:pt idx="334">
                  <c:v>3.3377406250219792</c:v>
                </c:pt>
                <c:pt idx="335">
                  <c:v>3.3477396250236779</c:v>
                </c:pt>
                <c:pt idx="336">
                  <c:v>3.3577376250177622</c:v>
                </c:pt>
                <c:pt idx="337">
                  <c:v>3.3677356250118464</c:v>
                </c:pt>
                <c:pt idx="338">
                  <c:v>3.3777346250135452</c:v>
                </c:pt>
                <c:pt idx="339">
                  <c:v>3.3877326250076294</c:v>
                </c:pt>
                <c:pt idx="340">
                  <c:v>3.3977306250017136</c:v>
                </c:pt>
                <c:pt idx="341">
                  <c:v>3.4077296250034124</c:v>
                </c:pt>
                <c:pt idx="342">
                  <c:v>3.4177276250266004</c:v>
                </c:pt>
                <c:pt idx="343">
                  <c:v>3.4277256250206847</c:v>
                </c:pt>
                <c:pt idx="344">
                  <c:v>3.4377246250223834</c:v>
                </c:pt>
                <c:pt idx="345">
                  <c:v>3.4477226250164676</c:v>
                </c:pt>
                <c:pt idx="346">
                  <c:v>3.4577206250105519</c:v>
                </c:pt>
                <c:pt idx="347">
                  <c:v>3.4677196250122506</c:v>
                </c:pt>
                <c:pt idx="348">
                  <c:v>3.4777176250063349</c:v>
                </c:pt>
                <c:pt idx="349">
                  <c:v>3.4877166250080336</c:v>
                </c:pt>
                <c:pt idx="350">
                  <c:v>3.4977146250021178</c:v>
                </c:pt>
                <c:pt idx="351">
                  <c:v>3.5077126250253059</c:v>
                </c:pt>
                <c:pt idx="352">
                  <c:v>3.5177116250270046</c:v>
                </c:pt>
                <c:pt idx="353">
                  <c:v>3.5277096250210889</c:v>
                </c:pt>
                <c:pt idx="354">
                  <c:v>3.5377076250151731</c:v>
                </c:pt>
                <c:pt idx="355">
                  <c:v>3.5477066250168718</c:v>
                </c:pt>
                <c:pt idx="356">
                  <c:v>3.5577046250109561</c:v>
                </c:pt>
                <c:pt idx="357">
                  <c:v>3.5677026250050403</c:v>
                </c:pt>
                <c:pt idx="358">
                  <c:v>3.5777016250067391</c:v>
                </c:pt>
                <c:pt idx="359">
                  <c:v>3.5876996250008233</c:v>
                </c:pt>
                <c:pt idx="360">
                  <c:v>3.5976976250240114</c:v>
                </c:pt>
                <c:pt idx="361">
                  <c:v>3.6076966250257101</c:v>
                </c:pt>
                <c:pt idx="362">
                  <c:v>3.6176946250197943</c:v>
                </c:pt>
                <c:pt idx="363">
                  <c:v>3.6276926250138786</c:v>
                </c:pt>
                <c:pt idx="364">
                  <c:v>3.6376916250155773</c:v>
                </c:pt>
                <c:pt idx="365">
                  <c:v>3.6476896250096615</c:v>
                </c:pt>
                <c:pt idx="366">
                  <c:v>3.6576876250037458</c:v>
                </c:pt>
                <c:pt idx="367">
                  <c:v>3.6676866250054445</c:v>
                </c:pt>
                <c:pt idx="368">
                  <c:v>3.6776846250286326</c:v>
                </c:pt>
                <c:pt idx="369">
                  <c:v>3.6876836250012275</c:v>
                </c:pt>
                <c:pt idx="370">
                  <c:v>3.6976816250244156</c:v>
                </c:pt>
                <c:pt idx="371">
                  <c:v>3.7076796250184998</c:v>
                </c:pt>
                <c:pt idx="372">
                  <c:v>3.7176786250201985</c:v>
                </c:pt>
                <c:pt idx="373">
                  <c:v>3.7276766250142828</c:v>
                </c:pt>
                <c:pt idx="374">
                  <c:v>3.737674625008367</c:v>
                </c:pt>
                <c:pt idx="375">
                  <c:v>3.7476736250100657</c:v>
                </c:pt>
                <c:pt idx="376">
                  <c:v>3.75767162500415</c:v>
                </c:pt>
                <c:pt idx="377">
                  <c:v>3.767669625027338</c:v>
                </c:pt>
                <c:pt idx="378">
                  <c:v>3.7776686249999329</c:v>
                </c:pt>
                <c:pt idx="379">
                  <c:v>3.787666625023121</c:v>
                </c:pt>
                <c:pt idx="380">
                  <c:v>3.7976646250172053</c:v>
                </c:pt>
                <c:pt idx="381">
                  <c:v>3.8076635833422188</c:v>
                </c:pt>
                <c:pt idx="382">
                  <c:v>3.817661583336303</c:v>
                </c:pt>
                <c:pt idx="383">
                  <c:v>3.8276595833594911</c:v>
                </c:pt>
                <c:pt idx="384">
                  <c:v>3.8376585833611898</c:v>
                </c:pt>
                <c:pt idx="385">
                  <c:v>3.8476565833552741</c:v>
                </c:pt>
                <c:pt idx="386">
                  <c:v>3.8576545833493583</c:v>
                </c:pt>
                <c:pt idx="387">
                  <c:v>3.867653583351057</c:v>
                </c:pt>
                <c:pt idx="388">
                  <c:v>3.8776515833451413</c:v>
                </c:pt>
                <c:pt idx="389">
                  <c:v>3.88765058334684</c:v>
                </c:pt>
                <c:pt idx="390">
                  <c:v>3.8976485833409242</c:v>
                </c:pt>
                <c:pt idx="391">
                  <c:v>3.9076465833350085</c:v>
                </c:pt>
                <c:pt idx="392">
                  <c:v>3.9176455833367072</c:v>
                </c:pt>
                <c:pt idx="393">
                  <c:v>3.9276435833598953</c:v>
                </c:pt>
                <c:pt idx="394">
                  <c:v>3.9376415833539795</c:v>
                </c:pt>
                <c:pt idx="395">
                  <c:v>3.9476405833556782</c:v>
                </c:pt>
                <c:pt idx="396">
                  <c:v>3.9576385833497625</c:v>
                </c:pt>
                <c:pt idx="397">
                  <c:v>3.9676365833438467</c:v>
                </c:pt>
                <c:pt idx="398">
                  <c:v>3.9776355833455455</c:v>
                </c:pt>
                <c:pt idx="399">
                  <c:v>3.9876335833396297</c:v>
                </c:pt>
                <c:pt idx="400">
                  <c:v>3.9976315833337139</c:v>
                </c:pt>
                <c:pt idx="401">
                  <c:v>4.0076305833354127</c:v>
                </c:pt>
                <c:pt idx="402">
                  <c:v>4.0176285833586007</c:v>
                </c:pt>
                <c:pt idx="403">
                  <c:v>4.027626583352685</c:v>
                </c:pt>
                <c:pt idx="404">
                  <c:v>4.0376255833543837</c:v>
                </c:pt>
                <c:pt idx="405">
                  <c:v>4.0476235833484679</c:v>
                </c:pt>
                <c:pt idx="406">
                  <c:v>4.0576215833425522</c:v>
                </c:pt>
                <c:pt idx="407">
                  <c:v>4.0676205833442509</c:v>
                </c:pt>
                <c:pt idx="408">
                  <c:v>4.0776185833383352</c:v>
                </c:pt>
                <c:pt idx="409">
                  <c:v>4.0876165833615232</c:v>
                </c:pt>
                <c:pt idx="410">
                  <c:v>4.0976155833341181</c:v>
                </c:pt>
                <c:pt idx="411">
                  <c:v>4.1076135833573062</c:v>
                </c:pt>
                <c:pt idx="412">
                  <c:v>4.1176115833513904</c:v>
                </c:pt>
                <c:pt idx="413">
                  <c:v>4.1276105833530892</c:v>
                </c:pt>
                <c:pt idx="414">
                  <c:v>4.1376085833471734</c:v>
                </c:pt>
                <c:pt idx="415">
                  <c:v>4.1476075833488721</c:v>
                </c:pt>
                <c:pt idx="416">
                  <c:v>4.1576055833429564</c:v>
                </c:pt>
                <c:pt idx="417">
                  <c:v>4.1676035833370406</c:v>
                </c:pt>
                <c:pt idx="418">
                  <c:v>4.1776025833387394</c:v>
                </c:pt>
                <c:pt idx="419">
                  <c:v>4.1876005833619274</c:v>
                </c:pt>
                <c:pt idx="420">
                  <c:v>4.1975985833560117</c:v>
                </c:pt>
                <c:pt idx="421">
                  <c:v>4.2075975833577104</c:v>
                </c:pt>
                <c:pt idx="422">
                  <c:v>4.2175955833517946</c:v>
                </c:pt>
                <c:pt idx="423">
                  <c:v>4.2275935833458789</c:v>
                </c:pt>
                <c:pt idx="424">
                  <c:v>4.2375925833475776</c:v>
                </c:pt>
                <c:pt idx="425">
                  <c:v>4.2475905833416618</c:v>
                </c:pt>
                <c:pt idx="426">
                  <c:v>4.2575885833357461</c:v>
                </c:pt>
                <c:pt idx="427">
                  <c:v>4.2675875833374448</c:v>
                </c:pt>
                <c:pt idx="428">
                  <c:v>4.2775855833606329</c:v>
                </c:pt>
                <c:pt idx="429">
                  <c:v>4.2875835833547171</c:v>
                </c:pt>
                <c:pt idx="430">
                  <c:v>4.2975825833564159</c:v>
                </c:pt>
                <c:pt idx="431">
                  <c:v>4.3075805833505001</c:v>
                </c:pt>
                <c:pt idx="432">
                  <c:v>4.3175795833521988</c:v>
                </c:pt>
                <c:pt idx="433">
                  <c:v>4.3275775833462831</c:v>
                </c:pt>
                <c:pt idx="434">
                  <c:v>4.3375755833403673</c:v>
                </c:pt>
                <c:pt idx="435">
                  <c:v>4.3475735833344515</c:v>
                </c:pt>
                <c:pt idx="436">
                  <c:v>4.3575725833361503</c:v>
                </c:pt>
                <c:pt idx="437">
                  <c:v>4.3675705833593383</c:v>
                </c:pt>
                <c:pt idx="438">
                  <c:v>4.3775695833610371</c:v>
                </c:pt>
                <c:pt idx="439">
                  <c:v>4.3875675833551213</c:v>
                </c:pt>
                <c:pt idx="440">
                  <c:v>4.3975655833492056</c:v>
                </c:pt>
                <c:pt idx="441">
                  <c:v>4.4075645833509043</c:v>
                </c:pt>
                <c:pt idx="442">
                  <c:v>4.4175625833449885</c:v>
                </c:pt>
                <c:pt idx="443">
                  <c:v>4.4275605833390728</c:v>
                </c:pt>
                <c:pt idx="444">
                  <c:v>4.4375595833407715</c:v>
                </c:pt>
                <c:pt idx="445">
                  <c:v>4.4475575833348557</c:v>
                </c:pt>
                <c:pt idx="446">
                  <c:v>4.4575555833580438</c:v>
                </c:pt>
                <c:pt idx="447">
                  <c:v>4.4675545833597425</c:v>
                </c:pt>
                <c:pt idx="448">
                  <c:v>4.4775525833538268</c:v>
                </c:pt>
                <c:pt idx="449">
                  <c:v>4.487550583347911</c:v>
                </c:pt>
                <c:pt idx="450">
                  <c:v>4.4975495833496097</c:v>
                </c:pt>
                <c:pt idx="451">
                  <c:v>4.507547583343694</c:v>
                </c:pt>
                <c:pt idx="452">
                  <c:v>4.5175455833377782</c:v>
                </c:pt>
                <c:pt idx="453">
                  <c:v>4.527544583339477</c:v>
                </c:pt>
                <c:pt idx="454">
                  <c:v>4.5375425833335612</c:v>
                </c:pt>
                <c:pt idx="455">
                  <c:v>4.5475415833352599</c:v>
                </c:pt>
                <c:pt idx="456">
                  <c:v>4.557539583358448</c:v>
                </c:pt>
                <c:pt idx="457">
                  <c:v>4.5675375833525322</c:v>
                </c:pt>
                <c:pt idx="458">
                  <c:v>4.577536583354231</c:v>
                </c:pt>
                <c:pt idx="459">
                  <c:v>4.5875345833483152</c:v>
                </c:pt>
                <c:pt idx="460">
                  <c:v>4.5975325833423994</c:v>
                </c:pt>
                <c:pt idx="461">
                  <c:v>4.6075315833440982</c:v>
                </c:pt>
                <c:pt idx="462">
                  <c:v>4.6175295833381824</c:v>
                </c:pt>
                <c:pt idx="463">
                  <c:v>4.6275275833613705</c:v>
                </c:pt>
                <c:pt idx="464">
                  <c:v>4.6375265833339654</c:v>
                </c:pt>
                <c:pt idx="465">
                  <c:v>4.6475245833571535</c:v>
                </c:pt>
                <c:pt idx="466">
                  <c:v>4.6575225833512377</c:v>
                </c:pt>
                <c:pt idx="467">
                  <c:v>4.6675215833529364</c:v>
                </c:pt>
                <c:pt idx="468">
                  <c:v>4.6775195833470207</c:v>
                </c:pt>
                <c:pt idx="469">
                  <c:v>4.6875175833411049</c:v>
                </c:pt>
                <c:pt idx="470">
                  <c:v>4.6975165833428036</c:v>
                </c:pt>
                <c:pt idx="471">
                  <c:v>4.7075145833368879</c:v>
                </c:pt>
                <c:pt idx="472">
                  <c:v>4.7175135833385866</c:v>
                </c:pt>
                <c:pt idx="473">
                  <c:v>4.7275115833617747</c:v>
                </c:pt>
                <c:pt idx="474">
                  <c:v>4.7375095833558589</c:v>
                </c:pt>
                <c:pt idx="475">
                  <c:v>4.7475085833575577</c:v>
                </c:pt>
                <c:pt idx="476">
                  <c:v>4.7575065833516419</c:v>
                </c:pt>
                <c:pt idx="477">
                  <c:v>4.7675045833457261</c:v>
                </c:pt>
                <c:pt idx="478">
                  <c:v>4.7775035833474249</c:v>
                </c:pt>
                <c:pt idx="479">
                  <c:v>4.7875015833415091</c:v>
                </c:pt>
                <c:pt idx="480">
                  <c:v>4.7974995833355933</c:v>
                </c:pt>
                <c:pt idx="481">
                  <c:v>4.8074985000130255</c:v>
                </c:pt>
                <c:pt idx="482">
                  <c:v>4.8174965000071097</c:v>
                </c:pt>
                <c:pt idx="483">
                  <c:v>4.827494500001194</c:v>
                </c:pt>
                <c:pt idx="484">
                  <c:v>4.8374935000028927</c:v>
                </c:pt>
                <c:pt idx="485">
                  <c:v>4.8474915000260808</c:v>
                </c:pt>
                <c:pt idx="486">
                  <c:v>4.857489500020165</c:v>
                </c:pt>
                <c:pt idx="487">
                  <c:v>4.8674885000218637</c:v>
                </c:pt>
                <c:pt idx="488">
                  <c:v>4.877486500015948</c:v>
                </c:pt>
                <c:pt idx="489">
                  <c:v>4.8874845000100322</c:v>
                </c:pt>
                <c:pt idx="490">
                  <c:v>4.8974835000117309</c:v>
                </c:pt>
                <c:pt idx="491">
                  <c:v>4.9074815000058152</c:v>
                </c:pt>
                <c:pt idx="492">
                  <c:v>4.9174805000075139</c:v>
                </c:pt>
                <c:pt idx="493">
                  <c:v>4.9274785000015981</c:v>
                </c:pt>
                <c:pt idx="494">
                  <c:v>4.9374765000247862</c:v>
                </c:pt>
                <c:pt idx="495">
                  <c:v>4.947475500026485</c:v>
                </c:pt>
                <c:pt idx="496">
                  <c:v>4.9574735000205692</c:v>
                </c:pt>
                <c:pt idx="497">
                  <c:v>4.9674715000146534</c:v>
                </c:pt>
                <c:pt idx="498">
                  <c:v>4.9774705000163522</c:v>
                </c:pt>
                <c:pt idx="499">
                  <c:v>4.9874685000104364</c:v>
                </c:pt>
                <c:pt idx="500">
                  <c:v>4.9974665000045206</c:v>
                </c:pt>
                <c:pt idx="501">
                  <c:v>5.0074655000062194</c:v>
                </c:pt>
                <c:pt idx="502">
                  <c:v>5.0174635000003036</c:v>
                </c:pt>
                <c:pt idx="503">
                  <c:v>5.0274615000234917</c:v>
                </c:pt>
                <c:pt idx="504">
                  <c:v>5.0374605000251904</c:v>
                </c:pt>
                <c:pt idx="505">
                  <c:v>5.0474585000192747</c:v>
                </c:pt>
                <c:pt idx="506">
                  <c:v>5.0574565000133589</c:v>
                </c:pt>
                <c:pt idx="507">
                  <c:v>5.0674555000150576</c:v>
                </c:pt>
                <c:pt idx="508">
                  <c:v>5.0774535000091419</c:v>
                </c:pt>
                <c:pt idx="509">
                  <c:v>5.0874525000108406</c:v>
                </c:pt>
                <c:pt idx="510">
                  <c:v>5.0974505000049248</c:v>
                </c:pt>
                <c:pt idx="511">
                  <c:v>5.1074485000281129</c:v>
                </c:pt>
                <c:pt idx="512">
                  <c:v>5.1174475000007078</c:v>
                </c:pt>
                <c:pt idx="513">
                  <c:v>5.1274455000238959</c:v>
                </c:pt>
                <c:pt idx="514">
                  <c:v>5.1374435000179801</c:v>
                </c:pt>
                <c:pt idx="515">
                  <c:v>5.1474425000196788</c:v>
                </c:pt>
                <c:pt idx="516">
                  <c:v>5.1574405000137631</c:v>
                </c:pt>
                <c:pt idx="517">
                  <c:v>5.1674385000078473</c:v>
                </c:pt>
                <c:pt idx="518">
                  <c:v>5.1774375000095461</c:v>
                </c:pt>
                <c:pt idx="519">
                  <c:v>5.1874355000036303</c:v>
                </c:pt>
                <c:pt idx="520">
                  <c:v>5.1974335000268184</c:v>
                </c:pt>
                <c:pt idx="521">
                  <c:v>5.2074325000285171</c:v>
                </c:pt>
                <c:pt idx="522">
                  <c:v>5.2174305000226013</c:v>
                </c:pt>
                <c:pt idx="523">
                  <c:v>5.2274285000166856</c:v>
                </c:pt>
                <c:pt idx="524">
                  <c:v>5.2374275000183843</c:v>
                </c:pt>
                <c:pt idx="525">
                  <c:v>5.2474255000124685</c:v>
                </c:pt>
                <c:pt idx="526">
                  <c:v>5.2574235000065528</c:v>
                </c:pt>
                <c:pt idx="527">
                  <c:v>5.2674225000082515</c:v>
                </c:pt>
                <c:pt idx="528">
                  <c:v>5.2774205000023358</c:v>
                </c:pt>
                <c:pt idx="529">
                  <c:v>5.2874195000040345</c:v>
                </c:pt>
                <c:pt idx="530">
                  <c:v>5.2974175000272226</c:v>
                </c:pt>
                <c:pt idx="531">
                  <c:v>5.3074155000213068</c:v>
                </c:pt>
                <c:pt idx="532">
                  <c:v>5.3174145000230055</c:v>
                </c:pt>
                <c:pt idx="533">
                  <c:v>5.3274125000170898</c:v>
                </c:pt>
                <c:pt idx="534">
                  <c:v>5.337410500011174</c:v>
                </c:pt>
                <c:pt idx="535">
                  <c:v>5.3474095000128727</c:v>
                </c:pt>
                <c:pt idx="536">
                  <c:v>5.357407500006957</c:v>
                </c:pt>
                <c:pt idx="537">
                  <c:v>5.3674055000010412</c:v>
                </c:pt>
                <c:pt idx="538">
                  <c:v>5.37740450000274</c:v>
                </c:pt>
                <c:pt idx="539">
                  <c:v>5.387402500025928</c:v>
                </c:pt>
                <c:pt idx="540">
                  <c:v>5.3974005000200123</c:v>
                </c:pt>
                <c:pt idx="541">
                  <c:v>5.407399500021711</c:v>
                </c:pt>
                <c:pt idx="542">
                  <c:v>5.4173975000157952</c:v>
                </c:pt>
                <c:pt idx="543">
                  <c:v>5.427396500017494</c:v>
                </c:pt>
                <c:pt idx="544">
                  <c:v>5.4373945000115782</c:v>
                </c:pt>
                <c:pt idx="545">
                  <c:v>5.4473925000056624</c:v>
                </c:pt>
                <c:pt idx="546">
                  <c:v>5.4573915000073612</c:v>
                </c:pt>
                <c:pt idx="547">
                  <c:v>5.4673895000014454</c:v>
                </c:pt>
                <c:pt idx="548">
                  <c:v>5.4773875000246335</c:v>
                </c:pt>
                <c:pt idx="549">
                  <c:v>5.4873865000263322</c:v>
                </c:pt>
                <c:pt idx="550">
                  <c:v>5.4973845000204165</c:v>
                </c:pt>
                <c:pt idx="551">
                  <c:v>5.5073825000145007</c:v>
                </c:pt>
                <c:pt idx="552">
                  <c:v>5.5173815000161994</c:v>
                </c:pt>
                <c:pt idx="553">
                  <c:v>5.5273795000102837</c:v>
                </c:pt>
                <c:pt idx="554">
                  <c:v>5.5373775000043679</c:v>
                </c:pt>
                <c:pt idx="555">
                  <c:v>5.5473765000060666</c:v>
                </c:pt>
                <c:pt idx="556">
                  <c:v>5.5573745000001509</c:v>
                </c:pt>
                <c:pt idx="557">
                  <c:v>5.5673725000233389</c:v>
                </c:pt>
                <c:pt idx="558">
                  <c:v>5.5773715000250377</c:v>
                </c:pt>
                <c:pt idx="559">
                  <c:v>5.5873695000191219</c:v>
                </c:pt>
                <c:pt idx="560">
                  <c:v>5.5973685000208206</c:v>
                </c:pt>
                <c:pt idx="561">
                  <c:v>5.6073665000149049</c:v>
                </c:pt>
                <c:pt idx="562">
                  <c:v>5.6173645000089891</c:v>
                </c:pt>
                <c:pt idx="563">
                  <c:v>5.6273635000106879</c:v>
                </c:pt>
                <c:pt idx="564">
                  <c:v>5.6373615000047721</c:v>
                </c:pt>
                <c:pt idx="565">
                  <c:v>5.6473595000279602</c:v>
                </c:pt>
                <c:pt idx="566">
                  <c:v>5.6573585000005551</c:v>
                </c:pt>
                <c:pt idx="567">
                  <c:v>5.6673565000237431</c:v>
                </c:pt>
                <c:pt idx="568">
                  <c:v>5.6773545000178274</c:v>
                </c:pt>
                <c:pt idx="569">
                  <c:v>5.6873535000195261</c:v>
                </c:pt>
                <c:pt idx="570">
                  <c:v>5.6973515000136103</c:v>
                </c:pt>
                <c:pt idx="571">
                  <c:v>5.7073495000076946</c:v>
                </c:pt>
                <c:pt idx="572">
                  <c:v>5.7173485000093933</c:v>
                </c:pt>
                <c:pt idx="573">
                  <c:v>5.7273465000034776</c:v>
                </c:pt>
                <c:pt idx="574">
                  <c:v>5.7373445000266656</c:v>
                </c:pt>
                <c:pt idx="575">
                  <c:v>5.7473435000283644</c:v>
                </c:pt>
                <c:pt idx="576">
                  <c:v>5.7573415000224486</c:v>
                </c:pt>
                <c:pt idx="577">
                  <c:v>5.7673405000241473</c:v>
                </c:pt>
                <c:pt idx="578">
                  <c:v>5.7773385000182316</c:v>
                </c:pt>
                <c:pt idx="579">
                  <c:v>5.7873365000123158</c:v>
                </c:pt>
                <c:pt idx="580">
                  <c:v>5.7973355000140145</c:v>
                </c:pt>
                <c:pt idx="581">
                  <c:v>5.8073361250280868</c:v>
                </c:pt>
                <c:pt idx="582">
                  <c:v>5.8173341250221711</c:v>
                </c:pt>
                <c:pt idx="583">
                  <c:v>5.8273331250238698</c:v>
                </c:pt>
                <c:pt idx="584">
                  <c:v>5.837331125017954</c:v>
                </c:pt>
                <c:pt idx="585">
                  <c:v>5.8473291250120383</c:v>
                </c:pt>
                <c:pt idx="586">
                  <c:v>5.857328125013737</c:v>
                </c:pt>
                <c:pt idx="587">
                  <c:v>5.8673261250078212</c:v>
                </c:pt>
                <c:pt idx="588">
                  <c:v>5.8773241250019055</c:v>
                </c:pt>
                <c:pt idx="589">
                  <c:v>5.8873231250036042</c:v>
                </c:pt>
                <c:pt idx="590">
                  <c:v>5.8973211250267923</c:v>
                </c:pt>
                <c:pt idx="591">
                  <c:v>5.907320125028491</c:v>
                </c:pt>
                <c:pt idx="592">
                  <c:v>5.9173181250225753</c:v>
                </c:pt>
                <c:pt idx="593">
                  <c:v>5.9273161250166595</c:v>
                </c:pt>
                <c:pt idx="594">
                  <c:v>5.9373151250183582</c:v>
                </c:pt>
                <c:pt idx="595">
                  <c:v>5.9473131250124425</c:v>
                </c:pt>
                <c:pt idx="596">
                  <c:v>5.9573111250065267</c:v>
                </c:pt>
                <c:pt idx="597">
                  <c:v>5.9673101250082254</c:v>
                </c:pt>
                <c:pt idx="598">
                  <c:v>5.9773081250023097</c:v>
                </c:pt>
                <c:pt idx="599">
                  <c:v>5.9873061250254977</c:v>
                </c:pt>
                <c:pt idx="600">
                  <c:v>5.9973051250271965</c:v>
                </c:pt>
                <c:pt idx="601">
                  <c:v>6.0073031250212807</c:v>
                </c:pt>
                <c:pt idx="602">
                  <c:v>6.017301125015365</c:v>
                </c:pt>
                <c:pt idx="603">
                  <c:v>6.0273001250170637</c:v>
                </c:pt>
                <c:pt idx="604">
                  <c:v>6.0372981250111479</c:v>
                </c:pt>
                <c:pt idx="605">
                  <c:v>6.0472961250052322</c:v>
                </c:pt>
                <c:pt idx="606">
                  <c:v>6.0572951250069309</c:v>
                </c:pt>
                <c:pt idx="607">
                  <c:v>6.0672931250010151</c:v>
                </c:pt>
                <c:pt idx="608">
                  <c:v>6.0772921250027139</c:v>
                </c:pt>
                <c:pt idx="609">
                  <c:v>6.0872901250259019</c:v>
                </c:pt>
                <c:pt idx="610">
                  <c:v>6.0972881250199862</c:v>
                </c:pt>
                <c:pt idx="611">
                  <c:v>6.1072871250216849</c:v>
                </c:pt>
                <c:pt idx="612">
                  <c:v>6.1172851250157692</c:v>
                </c:pt>
                <c:pt idx="613">
                  <c:v>6.1272831250098534</c:v>
                </c:pt>
                <c:pt idx="614">
                  <c:v>6.1372821250115521</c:v>
                </c:pt>
                <c:pt idx="615">
                  <c:v>6.1472801250056364</c:v>
                </c:pt>
                <c:pt idx="616">
                  <c:v>6.1572781250288244</c:v>
                </c:pt>
                <c:pt idx="617">
                  <c:v>6.1672771250014193</c:v>
                </c:pt>
                <c:pt idx="618">
                  <c:v>6.1772751250246074</c:v>
                </c:pt>
                <c:pt idx="619">
                  <c:v>6.1872741250263061</c:v>
                </c:pt>
                <c:pt idx="620">
                  <c:v>6.1972721250203904</c:v>
                </c:pt>
                <c:pt idx="621">
                  <c:v>6.2072701250144746</c:v>
                </c:pt>
                <c:pt idx="622">
                  <c:v>6.2172691250161733</c:v>
                </c:pt>
                <c:pt idx="623">
                  <c:v>6.2272671250102576</c:v>
                </c:pt>
                <c:pt idx="624">
                  <c:v>6.2372651250043418</c:v>
                </c:pt>
                <c:pt idx="625">
                  <c:v>6.2472641250060406</c:v>
                </c:pt>
                <c:pt idx="626">
                  <c:v>6.2572621250001248</c:v>
                </c:pt>
                <c:pt idx="627">
                  <c:v>6.2672601250233129</c:v>
                </c:pt>
                <c:pt idx="628">
                  <c:v>6.2772591250250116</c:v>
                </c:pt>
                <c:pt idx="629">
                  <c:v>6.2872571250190958</c:v>
                </c:pt>
                <c:pt idx="630">
                  <c:v>6.2972551250131801</c:v>
                </c:pt>
                <c:pt idx="631">
                  <c:v>6.3072541250148788</c:v>
                </c:pt>
                <c:pt idx="632">
                  <c:v>6.317252125008963</c:v>
                </c:pt>
                <c:pt idx="633">
                  <c:v>6.3272501250030473</c:v>
                </c:pt>
                <c:pt idx="634">
                  <c:v>6.337249125004746</c:v>
                </c:pt>
                <c:pt idx="635">
                  <c:v>6.3472471250279341</c:v>
                </c:pt>
                <c:pt idx="636">
                  <c:v>6.357246125000529</c:v>
                </c:pt>
                <c:pt idx="637">
                  <c:v>6.3672441250237171</c:v>
                </c:pt>
                <c:pt idx="638">
                  <c:v>6.3772421250178013</c:v>
                </c:pt>
                <c:pt idx="639">
                  <c:v>6.3872411250195</c:v>
                </c:pt>
                <c:pt idx="640">
                  <c:v>6.3972391250135843</c:v>
                </c:pt>
                <c:pt idx="641">
                  <c:v>6.4072371250076685</c:v>
                </c:pt>
                <c:pt idx="642">
                  <c:v>6.4172361250093672</c:v>
                </c:pt>
                <c:pt idx="643">
                  <c:v>6.4272341250034515</c:v>
                </c:pt>
                <c:pt idx="644">
                  <c:v>6.4372321250266396</c:v>
                </c:pt>
                <c:pt idx="645">
                  <c:v>6.4472311250283383</c:v>
                </c:pt>
                <c:pt idx="646">
                  <c:v>6.4572291250224225</c:v>
                </c:pt>
                <c:pt idx="647">
                  <c:v>6.4672271250165068</c:v>
                </c:pt>
                <c:pt idx="648">
                  <c:v>6.4772261250182055</c:v>
                </c:pt>
                <c:pt idx="649">
                  <c:v>6.4872241250122897</c:v>
                </c:pt>
                <c:pt idx="650">
                  <c:v>6.4972231250139885</c:v>
                </c:pt>
                <c:pt idx="651">
                  <c:v>6.5072211250080727</c:v>
                </c:pt>
                <c:pt idx="652">
                  <c:v>6.5172191250021569</c:v>
                </c:pt>
                <c:pt idx="653">
                  <c:v>6.5272181250038557</c:v>
                </c:pt>
                <c:pt idx="654">
                  <c:v>6.5372161250270437</c:v>
                </c:pt>
                <c:pt idx="655">
                  <c:v>6.547214125021128</c:v>
                </c:pt>
                <c:pt idx="656">
                  <c:v>6.5572131250228267</c:v>
                </c:pt>
                <c:pt idx="657">
                  <c:v>6.567211125016911</c:v>
                </c:pt>
                <c:pt idx="658">
                  <c:v>6.5772091250109952</c:v>
                </c:pt>
                <c:pt idx="659">
                  <c:v>6.5872081250126939</c:v>
                </c:pt>
                <c:pt idx="660">
                  <c:v>6.5972061250067782</c:v>
                </c:pt>
                <c:pt idx="661">
                  <c:v>6.6072051250084769</c:v>
                </c:pt>
                <c:pt idx="662">
                  <c:v>6.6172031250025611</c:v>
                </c:pt>
                <c:pt idx="663">
                  <c:v>6.6272011250257492</c:v>
                </c:pt>
                <c:pt idx="664">
                  <c:v>6.6372001250274479</c:v>
                </c:pt>
                <c:pt idx="665">
                  <c:v>6.6471981250215322</c:v>
                </c:pt>
                <c:pt idx="666">
                  <c:v>6.6571961250156164</c:v>
                </c:pt>
                <c:pt idx="667">
                  <c:v>6.6671951250173151</c:v>
                </c:pt>
                <c:pt idx="668">
                  <c:v>6.6771931250113994</c:v>
                </c:pt>
                <c:pt idx="669">
                  <c:v>6.6871911250054836</c:v>
                </c:pt>
                <c:pt idx="670">
                  <c:v>6.6971901250071824</c:v>
                </c:pt>
                <c:pt idx="671">
                  <c:v>6.7071881250012666</c:v>
                </c:pt>
                <c:pt idx="672">
                  <c:v>6.7171861250244547</c:v>
                </c:pt>
                <c:pt idx="673">
                  <c:v>6.7271851250261534</c:v>
                </c:pt>
                <c:pt idx="674">
                  <c:v>6.7371831250202376</c:v>
                </c:pt>
                <c:pt idx="675">
                  <c:v>6.7471821250219364</c:v>
                </c:pt>
                <c:pt idx="676">
                  <c:v>6.7571801250160206</c:v>
                </c:pt>
                <c:pt idx="677">
                  <c:v>6.7671781250101048</c:v>
                </c:pt>
                <c:pt idx="678">
                  <c:v>6.7771771250118036</c:v>
                </c:pt>
                <c:pt idx="679">
                  <c:v>6.7871751250058878</c:v>
                </c:pt>
                <c:pt idx="680">
                  <c:v>6.7971731249999721</c:v>
                </c:pt>
                <c:pt idx="681">
                  <c:v>6.8071695000107866</c:v>
                </c:pt>
                <c:pt idx="682">
                  <c:v>6.8171675000048708</c:v>
                </c:pt>
                <c:pt idx="683">
                  <c:v>6.8271655000280589</c:v>
                </c:pt>
                <c:pt idx="684">
                  <c:v>6.8371645000006538</c:v>
                </c:pt>
                <c:pt idx="685">
                  <c:v>6.8471625000238419</c:v>
                </c:pt>
                <c:pt idx="686">
                  <c:v>6.8571605000179261</c:v>
                </c:pt>
                <c:pt idx="687">
                  <c:v>6.8671595000196248</c:v>
                </c:pt>
                <c:pt idx="688">
                  <c:v>6.8771575000137091</c:v>
                </c:pt>
                <c:pt idx="689">
                  <c:v>6.8871555000077933</c:v>
                </c:pt>
                <c:pt idx="690">
                  <c:v>6.897154500009492</c:v>
                </c:pt>
                <c:pt idx="691">
                  <c:v>6.9071525000035763</c:v>
                </c:pt>
                <c:pt idx="692">
                  <c:v>6.917151500005275</c:v>
                </c:pt>
                <c:pt idx="693">
                  <c:v>6.9271495000284631</c:v>
                </c:pt>
                <c:pt idx="694">
                  <c:v>6.9371475000225473</c:v>
                </c:pt>
                <c:pt idx="695">
                  <c:v>6.9471465000242461</c:v>
                </c:pt>
                <c:pt idx="696">
                  <c:v>6.9571445000183303</c:v>
                </c:pt>
                <c:pt idx="697">
                  <c:v>6.9671425000124145</c:v>
                </c:pt>
                <c:pt idx="698">
                  <c:v>6.9771415000141133</c:v>
                </c:pt>
                <c:pt idx="699">
                  <c:v>6.9871395000081975</c:v>
                </c:pt>
                <c:pt idx="700">
                  <c:v>6.9971375000022817</c:v>
                </c:pt>
                <c:pt idx="701">
                  <c:v>7.0071365000039805</c:v>
                </c:pt>
                <c:pt idx="702">
                  <c:v>7.0171345000271685</c:v>
                </c:pt>
                <c:pt idx="703">
                  <c:v>7.0271335000288673</c:v>
                </c:pt>
                <c:pt idx="704">
                  <c:v>7.0371315000229515</c:v>
                </c:pt>
                <c:pt idx="705">
                  <c:v>7.0471295000170358</c:v>
                </c:pt>
                <c:pt idx="706">
                  <c:v>7.0571285000187345</c:v>
                </c:pt>
                <c:pt idx="707">
                  <c:v>7.0671265000128187</c:v>
                </c:pt>
                <c:pt idx="708">
                  <c:v>7.077124500006903</c:v>
                </c:pt>
                <c:pt idx="709">
                  <c:v>7.0871235000086017</c:v>
                </c:pt>
                <c:pt idx="710">
                  <c:v>7.0971215000026859</c:v>
                </c:pt>
                <c:pt idx="711">
                  <c:v>7.107119500025874</c:v>
                </c:pt>
                <c:pt idx="712">
                  <c:v>7.1171185000275727</c:v>
                </c:pt>
                <c:pt idx="713">
                  <c:v>7.127116500021657</c:v>
                </c:pt>
                <c:pt idx="714">
                  <c:v>7.1371155000233557</c:v>
                </c:pt>
                <c:pt idx="715">
                  <c:v>7.1471135000174399</c:v>
                </c:pt>
                <c:pt idx="716">
                  <c:v>7.1571115000115242</c:v>
                </c:pt>
                <c:pt idx="717">
                  <c:v>7.1671105000132229</c:v>
                </c:pt>
                <c:pt idx="718">
                  <c:v>7.1771085000073072</c:v>
                </c:pt>
                <c:pt idx="719">
                  <c:v>7.1871065000013914</c:v>
                </c:pt>
                <c:pt idx="720">
                  <c:v>7.1971055000030901</c:v>
                </c:pt>
                <c:pt idx="721">
                  <c:v>7.2071035000262782</c:v>
                </c:pt>
                <c:pt idx="722">
                  <c:v>7.2171015000203624</c:v>
                </c:pt>
                <c:pt idx="723">
                  <c:v>7.2271005000220612</c:v>
                </c:pt>
                <c:pt idx="724">
                  <c:v>7.2370985000161454</c:v>
                </c:pt>
                <c:pt idx="725">
                  <c:v>7.2470965000102296</c:v>
                </c:pt>
                <c:pt idx="726">
                  <c:v>7.2570955000119284</c:v>
                </c:pt>
                <c:pt idx="727">
                  <c:v>7.2670935000060126</c:v>
                </c:pt>
                <c:pt idx="728">
                  <c:v>7.2770925000077114</c:v>
                </c:pt>
                <c:pt idx="729">
                  <c:v>7.2870905000017956</c:v>
                </c:pt>
                <c:pt idx="730">
                  <c:v>7.2970885000249837</c:v>
                </c:pt>
                <c:pt idx="731">
                  <c:v>7.3070875000266824</c:v>
                </c:pt>
                <c:pt idx="732">
                  <c:v>7.3170855000207666</c:v>
                </c:pt>
                <c:pt idx="733">
                  <c:v>7.3270835000148509</c:v>
                </c:pt>
                <c:pt idx="734">
                  <c:v>7.3370825000165496</c:v>
                </c:pt>
                <c:pt idx="735">
                  <c:v>7.3470805000106338</c:v>
                </c:pt>
                <c:pt idx="736">
                  <c:v>7.3570785000047181</c:v>
                </c:pt>
                <c:pt idx="737">
                  <c:v>7.3670775000064168</c:v>
                </c:pt>
                <c:pt idx="738">
                  <c:v>7.3770755000005011</c:v>
                </c:pt>
                <c:pt idx="739">
                  <c:v>7.3870745000021998</c:v>
                </c:pt>
                <c:pt idx="740">
                  <c:v>7.3970725000253879</c:v>
                </c:pt>
                <c:pt idx="741">
                  <c:v>7.4070705000194721</c:v>
                </c:pt>
                <c:pt idx="742">
                  <c:v>7.4170695000211708</c:v>
                </c:pt>
                <c:pt idx="743">
                  <c:v>7.4270675000152551</c:v>
                </c:pt>
                <c:pt idx="744">
                  <c:v>7.4370655000093393</c:v>
                </c:pt>
                <c:pt idx="745">
                  <c:v>7.447064500011038</c:v>
                </c:pt>
                <c:pt idx="746">
                  <c:v>7.4570625000051223</c:v>
                </c:pt>
                <c:pt idx="747">
                  <c:v>7.4670605000283103</c:v>
                </c:pt>
                <c:pt idx="748">
                  <c:v>7.4770595000009052</c:v>
                </c:pt>
                <c:pt idx="749">
                  <c:v>7.4870575000240933</c:v>
                </c:pt>
                <c:pt idx="750">
                  <c:v>7.497056500025792</c:v>
                </c:pt>
                <c:pt idx="751">
                  <c:v>7.5070545000198763</c:v>
                </c:pt>
                <c:pt idx="752">
                  <c:v>7.5170525000139605</c:v>
                </c:pt>
                <c:pt idx="753">
                  <c:v>7.5270515000156593</c:v>
                </c:pt>
                <c:pt idx="754">
                  <c:v>7.5370495000097435</c:v>
                </c:pt>
                <c:pt idx="755">
                  <c:v>7.5470475000038277</c:v>
                </c:pt>
                <c:pt idx="756">
                  <c:v>7.5570465000055265</c:v>
                </c:pt>
                <c:pt idx="757">
                  <c:v>7.5670445000287145</c:v>
                </c:pt>
                <c:pt idx="758">
                  <c:v>7.5770425000227988</c:v>
                </c:pt>
                <c:pt idx="759">
                  <c:v>7.5870415000244975</c:v>
                </c:pt>
                <c:pt idx="760">
                  <c:v>7.5970395000185817</c:v>
                </c:pt>
                <c:pt idx="761">
                  <c:v>7.607037500012666</c:v>
                </c:pt>
                <c:pt idx="762">
                  <c:v>7.6170365000143647</c:v>
                </c:pt>
                <c:pt idx="763">
                  <c:v>7.627034500008449</c:v>
                </c:pt>
                <c:pt idx="764">
                  <c:v>7.6370335000101477</c:v>
                </c:pt>
                <c:pt idx="765">
                  <c:v>7.6470315000042319</c:v>
                </c:pt>
                <c:pt idx="766">
                  <c:v>7.65702950002742</c:v>
                </c:pt>
                <c:pt idx="767">
                  <c:v>7.6670285000000149</c:v>
                </c:pt>
                <c:pt idx="768">
                  <c:v>7.677026500023203</c:v>
                </c:pt>
                <c:pt idx="769">
                  <c:v>7.6870245000172872</c:v>
                </c:pt>
                <c:pt idx="770">
                  <c:v>7.6970235000189859</c:v>
                </c:pt>
                <c:pt idx="771">
                  <c:v>7.7070215000130702</c:v>
                </c:pt>
                <c:pt idx="772">
                  <c:v>7.7170195000071544</c:v>
                </c:pt>
                <c:pt idx="773">
                  <c:v>7.7270185000088532</c:v>
                </c:pt>
                <c:pt idx="774">
                  <c:v>7.7370165000029374</c:v>
                </c:pt>
                <c:pt idx="775">
                  <c:v>7.7470155000046361</c:v>
                </c:pt>
                <c:pt idx="776">
                  <c:v>7.7570135000278242</c:v>
                </c:pt>
                <c:pt idx="777">
                  <c:v>7.7670115000219084</c:v>
                </c:pt>
                <c:pt idx="778">
                  <c:v>7.7770105000236072</c:v>
                </c:pt>
                <c:pt idx="779">
                  <c:v>7.7870085000176914</c:v>
                </c:pt>
                <c:pt idx="780">
                  <c:v>7.7970065000117756</c:v>
                </c:pt>
                <c:pt idx="781">
                  <c:v>7.8070058333396446</c:v>
                </c:pt>
                <c:pt idx="782">
                  <c:v>7.8170038333337288</c:v>
                </c:pt>
                <c:pt idx="783">
                  <c:v>7.8270018333569169</c:v>
                </c:pt>
                <c:pt idx="784">
                  <c:v>7.8370008333586156</c:v>
                </c:pt>
                <c:pt idx="785">
                  <c:v>7.8469988333526999</c:v>
                </c:pt>
                <c:pt idx="786">
                  <c:v>7.8569978333543986</c:v>
                </c:pt>
                <c:pt idx="787">
                  <c:v>7.8669958333484828</c:v>
                </c:pt>
                <c:pt idx="788">
                  <c:v>7.8769938333425671</c:v>
                </c:pt>
                <c:pt idx="789">
                  <c:v>7.8869928333442658</c:v>
                </c:pt>
                <c:pt idx="790">
                  <c:v>7.8969908333383501</c:v>
                </c:pt>
                <c:pt idx="791">
                  <c:v>7.9069888333615381</c:v>
                </c:pt>
                <c:pt idx="792">
                  <c:v>7.916987833334133</c:v>
                </c:pt>
                <c:pt idx="793">
                  <c:v>7.9269858333573211</c:v>
                </c:pt>
                <c:pt idx="794">
                  <c:v>7.9369838333514053</c:v>
                </c:pt>
                <c:pt idx="795">
                  <c:v>7.9469828333531041</c:v>
                </c:pt>
                <c:pt idx="796">
                  <c:v>7.9569808333471883</c:v>
                </c:pt>
                <c:pt idx="797">
                  <c:v>7.966979833348887</c:v>
                </c:pt>
                <c:pt idx="798">
                  <c:v>7.9769778333429713</c:v>
                </c:pt>
                <c:pt idx="799">
                  <c:v>7.9869758333370555</c:v>
                </c:pt>
                <c:pt idx="800">
                  <c:v>7.9969748333387543</c:v>
                </c:pt>
                <c:pt idx="801">
                  <c:v>8.0069728333619423</c:v>
                </c:pt>
                <c:pt idx="802">
                  <c:v>8.0169708333560266</c:v>
                </c:pt>
                <c:pt idx="803">
                  <c:v>8.0269698333577253</c:v>
                </c:pt>
                <c:pt idx="804">
                  <c:v>8.0369678333518095</c:v>
                </c:pt>
                <c:pt idx="805">
                  <c:v>8.0469658333458938</c:v>
                </c:pt>
                <c:pt idx="806">
                  <c:v>8.0569648333475925</c:v>
                </c:pt>
                <c:pt idx="807">
                  <c:v>8.0669628333416767</c:v>
                </c:pt>
                <c:pt idx="808">
                  <c:v>8.0769618333433755</c:v>
                </c:pt>
                <c:pt idx="809">
                  <c:v>8.0869598333374597</c:v>
                </c:pt>
                <c:pt idx="810">
                  <c:v>8.0969578333606478</c:v>
                </c:pt>
                <c:pt idx="811">
                  <c:v>8.1069568333332427</c:v>
                </c:pt>
                <c:pt idx="812">
                  <c:v>8.1169548333564308</c:v>
                </c:pt>
                <c:pt idx="813">
                  <c:v>8.126952833350515</c:v>
                </c:pt>
                <c:pt idx="814">
                  <c:v>8.1369518333522137</c:v>
                </c:pt>
                <c:pt idx="815">
                  <c:v>8.146949833346298</c:v>
                </c:pt>
                <c:pt idx="816">
                  <c:v>8.1569478333403822</c:v>
                </c:pt>
                <c:pt idx="817">
                  <c:v>8.1669468333420809</c:v>
                </c:pt>
                <c:pt idx="818">
                  <c:v>8.1769448333361652</c:v>
                </c:pt>
                <c:pt idx="819">
                  <c:v>8.1869438333378639</c:v>
                </c:pt>
                <c:pt idx="820">
                  <c:v>8.196941833361052</c:v>
                </c:pt>
                <c:pt idx="821">
                  <c:v>8.2069398333551362</c:v>
                </c:pt>
                <c:pt idx="822">
                  <c:v>8.2169388333568349</c:v>
                </c:pt>
                <c:pt idx="823">
                  <c:v>8.2269368333509192</c:v>
                </c:pt>
                <c:pt idx="824">
                  <c:v>8.2369348333450034</c:v>
                </c:pt>
                <c:pt idx="825">
                  <c:v>8.2469338333467022</c:v>
                </c:pt>
                <c:pt idx="826">
                  <c:v>8.2569318333407864</c:v>
                </c:pt>
                <c:pt idx="827">
                  <c:v>8.2669298333348706</c:v>
                </c:pt>
                <c:pt idx="828">
                  <c:v>8.2769288333365694</c:v>
                </c:pt>
                <c:pt idx="829">
                  <c:v>8.2869268333597574</c:v>
                </c:pt>
                <c:pt idx="830">
                  <c:v>8.2969258333614562</c:v>
                </c:pt>
                <c:pt idx="831">
                  <c:v>8.3069238333555404</c:v>
                </c:pt>
                <c:pt idx="832">
                  <c:v>8.3169218333496246</c:v>
                </c:pt>
                <c:pt idx="833">
                  <c:v>8.3269208333513234</c:v>
                </c:pt>
                <c:pt idx="834">
                  <c:v>8.3369188333454076</c:v>
                </c:pt>
                <c:pt idx="835">
                  <c:v>8.3469168333394919</c:v>
                </c:pt>
                <c:pt idx="836">
                  <c:v>8.3569158333411906</c:v>
                </c:pt>
                <c:pt idx="837">
                  <c:v>8.3669138333352748</c:v>
                </c:pt>
                <c:pt idx="838">
                  <c:v>8.3769118333584629</c:v>
                </c:pt>
                <c:pt idx="839">
                  <c:v>8.3869108333601616</c:v>
                </c:pt>
                <c:pt idx="840">
                  <c:v>8.3969088333542459</c:v>
                </c:pt>
                <c:pt idx="841">
                  <c:v>8.4069078333559446</c:v>
                </c:pt>
                <c:pt idx="842">
                  <c:v>8.4169058333500288</c:v>
                </c:pt>
                <c:pt idx="843">
                  <c:v>8.4269038333441131</c:v>
                </c:pt>
                <c:pt idx="844">
                  <c:v>8.4369028333458118</c:v>
                </c:pt>
                <c:pt idx="845">
                  <c:v>8.4469008333398961</c:v>
                </c:pt>
                <c:pt idx="846">
                  <c:v>8.4568988333339803</c:v>
                </c:pt>
                <c:pt idx="847">
                  <c:v>8.466897833335679</c:v>
                </c:pt>
                <c:pt idx="848">
                  <c:v>8.4768958333588671</c:v>
                </c:pt>
                <c:pt idx="849">
                  <c:v>8.4868948333605658</c:v>
                </c:pt>
                <c:pt idx="850">
                  <c:v>8.4968928333546501</c:v>
                </c:pt>
                <c:pt idx="851">
                  <c:v>8.5068908333487343</c:v>
                </c:pt>
                <c:pt idx="852">
                  <c:v>8.516889833350433</c:v>
                </c:pt>
                <c:pt idx="853">
                  <c:v>8.5268878333445173</c:v>
                </c:pt>
                <c:pt idx="854">
                  <c:v>8.5368858333386015</c:v>
                </c:pt>
                <c:pt idx="855">
                  <c:v>8.5468848333403002</c:v>
                </c:pt>
                <c:pt idx="856">
                  <c:v>8.5568828333343845</c:v>
                </c:pt>
                <c:pt idx="857">
                  <c:v>8.5668808333575726</c:v>
                </c:pt>
                <c:pt idx="858">
                  <c:v>8.5768798333592713</c:v>
                </c:pt>
                <c:pt idx="859">
                  <c:v>8.5868778333533555</c:v>
                </c:pt>
                <c:pt idx="860">
                  <c:v>8.5968768333550543</c:v>
                </c:pt>
                <c:pt idx="861">
                  <c:v>8.6068748333491385</c:v>
                </c:pt>
                <c:pt idx="862">
                  <c:v>8.6168728333432227</c:v>
                </c:pt>
                <c:pt idx="863">
                  <c:v>8.6268718333449215</c:v>
                </c:pt>
                <c:pt idx="864">
                  <c:v>8.6368698333390057</c:v>
                </c:pt>
                <c:pt idx="865">
                  <c:v>8.6468678333621938</c:v>
                </c:pt>
                <c:pt idx="866">
                  <c:v>8.6568668333347887</c:v>
                </c:pt>
                <c:pt idx="867">
                  <c:v>8.6668648333579767</c:v>
                </c:pt>
                <c:pt idx="868">
                  <c:v>8.6768638333596755</c:v>
                </c:pt>
                <c:pt idx="869">
                  <c:v>8.6868618333537597</c:v>
                </c:pt>
                <c:pt idx="870">
                  <c:v>8.696859833347844</c:v>
                </c:pt>
                <c:pt idx="871">
                  <c:v>8.7068588333495427</c:v>
                </c:pt>
                <c:pt idx="872">
                  <c:v>8.7168568333436269</c:v>
                </c:pt>
                <c:pt idx="873">
                  <c:v>8.7268548333377112</c:v>
                </c:pt>
                <c:pt idx="874">
                  <c:v>8.7368538333394099</c:v>
                </c:pt>
                <c:pt idx="875">
                  <c:v>8.7468518333334941</c:v>
                </c:pt>
                <c:pt idx="876">
                  <c:v>8.7568498333566822</c:v>
                </c:pt>
                <c:pt idx="877">
                  <c:v>8.7668488333583809</c:v>
                </c:pt>
                <c:pt idx="878">
                  <c:v>8.7768468333524652</c:v>
                </c:pt>
                <c:pt idx="879">
                  <c:v>8.7868458333541639</c:v>
                </c:pt>
                <c:pt idx="880">
                  <c:v>8.7968438333482482</c:v>
                </c:pt>
                <c:pt idx="881">
                  <c:v>8.8068417083413806</c:v>
                </c:pt>
                <c:pt idx="882">
                  <c:v>8.8168407083430793</c:v>
                </c:pt>
                <c:pt idx="883">
                  <c:v>8.8268387083371636</c:v>
                </c:pt>
                <c:pt idx="884">
                  <c:v>8.8368367083603516</c:v>
                </c:pt>
                <c:pt idx="885">
                  <c:v>8.8468357083620504</c:v>
                </c:pt>
                <c:pt idx="886">
                  <c:v>8.8568337083561346</c:v>
                </c:pt>
                <c:pt idx="887">
                  <c:v>8.8668317083502188</c:v>
                </c:pt>
                <c:pt idx="888">
                  <c:v>8.8768307083519176</c:v>
                </c:pt>
                <c:pt idx="889">
                  <c:v>8.8868287083460018</c:v>
                </c:pt>
                <c:pt idx="890">
                  <c:v>8.8968277083477005</c:v>
                </c:pt>
                <c:pt idx="891">
                  <c:v>8.9068257083417848</c:v>
                </c:pt>
                <c:pt idx="892">
                  <c:v>8.916823708335869</c:v>
                </c:pt>
                <c:pt idx="893">
                  <c:v>8.9268227083375677</c:v>
                </c:pt>
                <c:pt idx="894">
                  <c:v>8.9368207083607558</c:v>
                </c:pt>
                <c:pt idx="895">
                  <c:v>8.9468187083548401</c:v>
                </c:pt>
                <c:pt idx="896">
                  <c:v>8.9568177083565388</c:v>
                </c:pt>
                <c:pt idx="897">
                  <c:v>8.966815708350623</c:v>
                </c:pt>
                <c:pt idx="898">
                  <c:v>8.9768137083447073</c:v>
                </c:pt>
                <c:pt idx="899">
                  <c:v>8.986812708346406</c:v>
                </c:pt>
                <c:pt idx="900">
                  <c:v>8.9968107083404902</c:v>
                </c:pt>
                <c:pt idx="901">
                  <c:v>9.006809708342189</c:v>
                </c:pt>
                <c:pt idx="902">
                  <c:v>9.0168077083362732</c:v>
                </c:pt>
                <c:pt idx="903">
                  <c:v>9.0268057083594613</c:v>
                </c:pt>
                <c:pt idx="904">
                  <c:v>9.03680470836116</c:v>
                </c:pt>
                <c:pt idx="905">
                  <c:v>9.0468027083552442</c:v>
                </c:pt>
                <c:pt idx="906">
                  <c:v>9.0568007083493285</c:v>
                </c:pt>
                <c:pt idx="907">
                  <c:v>9.0667997083510272</c:v>
                </c:pt>
                <c:pt idx="908">
                  <c:v>9.0767977083451115</c:v>
                </c:pt>
                <c:pt idx="909">
                  <c:v>9.0867967083468102</c:v>
                </c:pt>
                <c:pt idx="910">
                  <c:v>9.0967947083408944</c:v>
                </c:pt>
                <c:pt idx="911">
                  <c:v>9.1067927083349787</c:v>
                </c:pt>
                <c:pt idx="912">
                  <c:v>9.1167917083366774</c:v>
                </c:pt>
                <c:pt idx="913">
                  <c:v>9.1267897083598655</c:v>
                </c:pt>
                <c:pt idx="914">
                  <c:v>9.1367877083539497</c:v>
                </c:pt>
                <c:pt idx="915">
                  <c:v>9.1467867083556484</c:v>
                </c:pt>
                <c:pt idx="916">
                  <c:v>9.1567847083497327</c:v>
                </c:pt>
                <c:pt idx="917">
                  <c:v>9.1667827083438169</c:v>
                </c:pt>
                <c:pt idx="918">
                  <c:v>9.1767817083455157</c:v>
                </c:pt>
                <c:pt idx="919">
                  <c:v>9.1867797083395999</c:v>
                </c:pt>
                <c:pt idx="920">
                  <c:v>9.1967787083412986</c:v>
                </c:pt>
                <c:pt idx="921">
                  <c:v>9.2067767083353829</c:v>
                </c:pt>
                <c:pt idx="922">
                  <c:v>9.2167747083585709</c:v>
                </c:pt>
                <c:pt idx="923">
                  <c:v>9.2267737083602697</c:v>
                </c:pt>
                <c:pt idx="924">
                  <c:v>9.2367717083543539</c:v>
                </c:pt>
                <c:pt idx="925">
                  <c:v>9.2467697083484381</c:v>
                </c:pt>
                <c:pt idx="926">
                  <c:v>9.2567687083501369</c:v>
                </c:pt>
                <c:pt idx="927">
                  <c:v>9.2667667083442211</c:v>
                </c:pt>
                <c:pt idx="928">
                  <c:v>9.2767657083459198</c:v>
                </c:pt>
                <c:pt idx="929">
                  <c:v>9.2867637083400041</c:v>
                </c:pt>
                <c:pt idx="930">
                  <c:v>9.2967617083340883</c:v>
                </c:pt>
                <c:pt idx="931">
                  <c:v>9.3067607083357871</c:v>
                </c:pt>
                <c:pt idx="932">
                  <c:v>9.3167587083589751</c:v>
                </c:pt>
                <c:pt idx="933">
                  <c:v>9.3267567083530594</c:v>
                </c:pt>
                <c:pt idx="934">
                  <c:v>9.3367557083547581</c:v>
                </c:pt>
                <c:pt idx="935">
                  <c:v>9.3467537083488423</c:v>
                </c:pt>
                <c:pt idx="936">
                  <c:v>9.3567517083429266</c:v>
                </c:pt>
                <c:pt idx="937">
                  <c:v>9.3667507083446253</c:v>
                </c:pt>
                <c:pt idx="938">
                  <c:v>9.3767487083387095</c:v>
                </c:pt>
                <c:pt idx="939">
                  <c:v>9.3867477083404083</c:v>
                </c:pt>
                <c:pt idx="940">
                  <c:v>9.3967457083344925</c:v>
                </c:pt>
                <c:pt idx="941">
                  <c:v>9.4067437083576806</c:v>
                </c:pt>
                <c:pt idx="942">
                  <c:v>9.4167427083593793</c:v>
                </c:pt>
                <c:pt idx="943">
                  <c:v>9.4267407083534636</c:v>
                </c:pt>
                <c:pt idx="944">
                  <c:v>9.4367387083475478</c:v>
                </c:pt>
                <c:pt idx="945">
                  <c:v>9.4467377083492465</c:v>
                </c:pt>
                <c:pt idx="946">
                  <c:v>9.4567357083433308</c:v>
                </c:pt>
                <c:pt idx="947">
                  <c:v>9.4667347083450295</c:v>
                </c:pt>
                <c:pt idx="948">
                  <c:v>9.4767327083391137</c:v>
                </c:pt>
                <c:pt idx="949">
                  <c:v>9.486730708333198</c:v>
                </c:pt>
                <c:pt idx="950">
                  <c:v>9.4967297083348967</c:v>
                </c:pt>
                <c:pt idx="951">
                  <c:v>9.5067277083580848</c:v>
                </c:pt>
                <c:pt idx="952">
                  <c:v>9.516725708352169</c:v>
                </c:pt>
                <c:pt idx="953">
                  <c:v>9.5267247083538678</c:v>
                </c:pt>
                <c:pt idx="954">
                  <c:v>9.536722708347952</c:v>
                </c:pt>
                <c:pt idx="955">
                  <c:v>9.5467217083496507</c:v>
                </c:pt>
                <c:pt idx="956">
                  <c:v>9.556719708343735</c:v>
                </c:pt>
                <c:pt idx="957">
                  <c:v>9.5667177083378192</c:v>
                </c:pt>
                <c:pt idx="958">
                  <c:v>9.5767167083395179</c:v>
                </c:pt>
                <c:pt idx="959">
                  <c:v>9.5867147083336022</c:v>
                </c:pt>
                <c:pt idx="960">
                  <c:v>9.5967127083567902</c:v>
                </c:pt>
                <c:pt idx="961">
                  <c:v>9.606711708358489</c:v>
                </c:pt>
                <c:pt idx="962">
                  <c:v>9.6167097083525732</c:v>
                </c:pt>
                <c:pt idx="963">
                  <c:v>9.6267077083466575</c:v>
                </c:pt>
                <c:pt idx="964">
                  <c:v>9.6367067083483562</c:v>
                </c:pt>
                <c:pt idx="965">
                  <c:v>9.6467047083424404</c:v>
                </c:pt>
                <c:pt idx="966">
                  <c:v>9.6567037083441392</c:v>
                </c:pt>
                <c:pt idx="967">
                  <c:v>9.6667017083382234</c:v>
                </c:pt>
                <c:pt idx="968">
                  <c:v>9.6766997083614115</c:v>
                </c:pt>
                <c:pt idx="969">
                  <c:v>9.6866987083340064</c:v>
                </c:pt>
                <c:pt idx="970">
                  <c:v>9.6966967083571944</c:v>
                </c:pt>
                <c:pt idx="971">
                  <c:v>9.7066947083512787</c:v>
                </c:pt>
                <c:pt idx="972">
                  <c:v>9.7166937083529774</c:v>
                </c:pt>
                <c:pt idx="973">
                  <c:v>9.7266917083470616</c:v>
                </c:pt>
                <c:pt idx="974">
                  <c:v>9.7366907083487604</c:v>
                </c:pt>
                <c:pt idx="975">
                  <c:v>9.7466887083428446</c:v>
                </c:pt>
                <c:pt idx="976">
                  <c:v>9.7566867083369289</c:v>
                </c:pt>
                <c:pt idx="977">
                  <c:v>9.7666857083386276</c:v>
                </c:pt>
                <c:pt idx="978">
                  <c:v>9.7766837083618157</c:v>
                </c:pt>
                <c:pt idx="979">
                  <c:v>9.7866817083558999</c:v>
                </c:pt>
                <c:pt idx="980">
                  <c:v>9.7966807083575986</c:v>
                </c:pt>
                <c:pt idx="981">
                  <c:v>9.8066784583497792</c:v>
                </c:pt>
                <c:pt idx="982">
                  <c:v>9.816677458351478</c:v>
                </c:pt>
                <c:pt idx="983">
                  <c:v>9.8266754583455622</c:v>
                </c:pt>
                <c:pt idx="984">
                  <c:v>9.8366734583396465</c:v>
                </c:pt>
                <c:pt idx="985">
                  <c:v>9.8466724583413452</c:v>
                </c:pt>
                <c:pt idx="986">
                  <c:v>9.8566704583354294</c:v>
                </c:pt>
                <c:pt idx="987">
                  <c:v>9.8666684583586175</c:v>
                </c:pt>
                <c:pt idx="988">
                  <c:v>9.8766674583603162</c:v>
                </c:pt>
                <c:pt idx="989">
                  <c:v>9.8866654583544005</c:v>
                </c:pt>
                <c:pt idx="990">
                  <c:v>9.8966644583560992</c:v>
                </c:pt>
                <c:pt idx="991">
                  <c:v>9.9066624583501834</c:v>
                </c:pt>
                <c:pt idx="992">
                  <c:v>9.9166604583442677</c:v>
                </c:pt>
                <c:pt idx="993">
                  <c:v>9.9266594583459664</c:v>
                </c:pt>
                <c:pt idx="994">
                  <c:v>9.9366574583400507</c:v>
                </c:pt>
                <c:pt idx="995">
                  <c:v>9.9466554583341349</c:v>
                </c:pt>
                <c:pt idx="996">
                  <c:v>9.9566544583358336</c:v>
                </c:pt>
                <c:pt idx="997">
                  <c:v>9.9666524583590217</c:v>
                </c:pt>
                <c:pt idx="998">
                  <c:v>9.9766504583531059</c:v>
                </c:pt>
                <c:pt idx="999">
                  <c:v>9.9866494583548047</c:v>
                </c:pt>
                <c:pt idx="1000">
                  <c:v>9.9966474583488889</c:v>
                </c:pt>
                <c:pt idx="1001">
                  <c:v>10.006646458350588</c:v>
                </c:pt>
                <c:pt idx="1002">
                  <c:v>10.016644458344672</c:v>
                </c:pt>
                <c:pt idx="1003">
                  <c:v>10.026642458338756</c:v>
                </c:pt>
                <c:pt idx="1004">
                  <c:v>10.036641458340455</c:v>
                </c:pt>
                <c:pt idx="1005">
                  <c:v>10.046639458334539</c:v>
                </c:pt>
                <c:pt idx="1006">
                  <c:v>10.056637458357727</c:v>
                </c:pt>
                <c:pt idx="1007">
                  <c:v>10.066636458359426</c:v>
                </c:pt>
                <c:pt idx="1008">
                  <c:v>10.07663445835351</c:v>
                </c:pt>
                <c:pt idx="1009">
                  <c:v>10.086633458355209</c:v>
                </c:pt>
                <c:pt idx="1010">
                  <c:v>10.096631458349293</c:v>
                </c:pt>
                <c:pt idx="1011">
                  <c:v>10.106629458343377</c:v>
                </c:pt>
                <c:pt idx="1012">
                  <c:v>10.116628458345076</c:v>
                </c:pt>
                <c:pt idx="1013">
                  <c:v>10.12662645833916</c:v>
                </c:pt>
                <c:pt idx="1014">
                  <c:v>10.136624458333245</c:v>
                </c:pt>
                <c:pt idx="1015">
                  <c:v>10.146623458334943</c:v>
                </c:pt>
                <c:pt idx="1016">
                  <c:v>10.156621458358131</c:v>
                </c:pt>
                <c:pt idx="1017">
                  <c:v>10.16662045835983</c:v>
                </c:pt>
                <c:pt idx="1018">
                  <c:v>10.176618458353914</c:v>
                </c:pt>
                <c:pt idx="1019">
                  <c:v>10.186616458347999</c:v>
                </c:pt>
                <c:pt idx="1020">
                  <c:v>10.196615458349697</c:v>
                </c:pt>
                <c:pt idx="1021">
                  <c:v>10.206613458343782</c:v>
                </c:pt>
                <c:pt idx="1022">
                  <c:v>10.216611458337866</c:v>
                </c:pt>
                <c:pt idx="1023">
                  <c:v>10.226610458339565</c:v>
                </c:pt>
                <c:pt idx="1024">
                  <c:v>10.236608458333649</c:v>
                </c:pt>
                <c:pt idx="1025">
                  <c:v>10.246607458335347</c:v>
                </c:pt>
                <c:pt idx="1026">
                  <c:v>10.256605458358536</c:v>
                </c:pt>
                <c:pt idx="1027">
                  <c:v>10.26660345835262</c:v>
                </c:pt>
                <c:pt idx="1028">
                  <c:v>10.276602458354319</c:v>
                </c:pt>
                <c:pt idx="1029">
                  <c:v>10.286600458348403</c:v>
                </c:pt>
                <c:pt idx="1030">
                  <c:v>10.296598458342487</c:v>
                </c:pt>
                <c:pt idx="1031">
                  <c:v>10.306597458344186</c:v>
                </c:pt>
                <c:pt idx="1032">
                  <c:v>10.31659545833827</c:v>
                </c:pt>
                <c:pt idx="1033">
                  <c:v>10.326594458339969</c:v>
                </c:pt>
                <c:pt idx="1034">
                  <c:v>10.336592458334053</c:v>
                </c:pt>
                <c:pt idx="1035">
                  <c:v>10.346590458357241</c:v>
                </c:pt>
                <c:pt idx="1036">
                  <c:v>10.35658945835894</c:v>
                </c:pt>
                <c:pt idx="1037">
                  <c:v>10.366587458353024</c:v>
                </c:pt>
                <c:pt idx="1038">
                  <c:v>10.376585458347108</c:v>
                </c:pt>
                <c:pt idx="1039">
                  <c:v>10.386584458348807</c:v>
                </c:pt>
                <c:pt idx="1040">
                  <c:v>10.396582458342891</c:v>
                </c:pt>
                <c:pt idx="1041">
                  <c:v>10.406580458336975</c:v>
                </c:pt>
                <c:pt idx="1042">
                  <c:v>10.416579458338674</c:v>
                </c:pt>
                <c:pt idx="1043">
                  <c:v>10.426577458361862</c:v>
                </c:pt>
                <c:pt idx="1044">
                  <c:v>10.436576458334457</c:v>
                </c:pt>
                <c:pt idx="1045">
                  <c:v>10.446574458357645</c:v>
                </c:pt>
                <c:pt idx="1046">
                  <c:v>10.456572458351729</c:v>
                </c:pt>
                <c:pt idx="1047">
                  <c:v>10.466571458353428</c:v>
                </c:pt>
                <c:pt idx="1048">
                  <c:v>10.476569458347512</c:v>
                </c:pt>
                <c:pt idx="1049">
                  <c:v>10.486567458341597</c:v>
                </c:pt>
                <c:pt idx="1050">
                  <c:v>10.496566458343295</c:v>
                </c:pt>
                <c:pt idx="1051">
                  <c:v>10.50656445833738</c:v>
                </c:pt>
                <c:pt idx="1052">
                  <c:v>10.516563458339078</c:v>
                </c:pt>
                <c:pt idx="1053">
                  <c:v>10.526561458333163</c:v>
                </c:pt>
                <c:pt idx="1054">
                  <c:v>10.536559458356351</c:v>
                </c:pt>
                <c:pt idx="1055">
                  <c:v>10.546558458358049</c:v>
                </c:pt>
                <c:pt idx="1056">
                  <c:v>10.556556458352134</c:v>
                </c:pt>
                <c:pt idx="1057">
                  <c:v>10.566554458346218</c:v>
                </c:pt>
                <c:pt idx="1058">
                  <c:v>10.576553458347917</c:v>
                </c:pt>
                <c:pt idx="1059">
                  <c:v>10.586551458342001</c:v>
                </c:pt>
                <c:pt idx="1060">
                  <c:v>10.5965504583437</c:v>
                </c:pt>
                <c:pt idx="1061">
                  <c:v>10.606548458337784</c:v>
                </c:pt>
                <c:pt idx="1062">
                  <c:v>10.616546458360972</c:v>
                </c:pt>
                <c:pt idx="1063">
                  <c:v>10.626545458333567</c:v>
                </c:pt>
                <c:pt idx="1064">
                  <c:v>10.636543458356755</c:v>
                </c:pt>
                <c:pt idx="1065">
                  <c:v>10.646541458350839</c:v>
                </c:pt>
                <c:pt idx="1066">
                  <c:v>10.656540458352538</c:v>
                </c:pt>
                <c:pt idx="1067">
                  <c:v>10.666538458346622</c:v>
                </c:pt>
                <c:pt idx="1068">
                  <c:v>10.676537458348321</c:v>
                </c:pt>
                <c:pt idx="1069">
                  <c:v>10.686535458342405</c:v>
                </c:pt>
                <c:pt idx="1070">
                  <c:v>10.696533458336489</c:v>
                </c:pt>
                <c:pt idx="1071">
                  <c:v>10.706532458338188</c:v>
                </c:pt>
                <c:pt idx="1072">
                  <c:v>10.716530458361376</c:v>
                </c:pt>
                <c:pt idx="1073">
                  <c:v>10.72652845835546</c:v>
                </c:pt>
                <c:pt idx="1074">
                  <c:v>10.736527458357159</c:v>
                </c:pt>
                <c:pt idx="1075">
                  <c:v>10.746525458351243</c:v>
                </c:pt>
                <c:pt idx="1076">
                  <c:v>10.756524458352942</c:v>
                </c:pt>
                <c:pt idx="1077">
                  <c:v>10.766522458347026</c:v>
                </c:pt>
                <c:pt idx="1078">
                  <c:v>10.77652045834111</c:v>
                </c:pt>
                <c:pt idx="1079">
                  <c:v>10.786519458342809</c:v>
                </c:pt>
                <c:pt idx="1080">
                  <c:v>10.796517458336893</c:v>
                </c:pt>
                <c:pt idx="1081">
                  <c:v>10.806515083357226</c:v>
                </c:pt>
                <c:pt idx="1082">
                  <c:v>10.816514083358925</c:v>
                </c:pt>
                <c:pt idx="1083">
                  <c:v>10.826512083353009</c:v>
                </c:pt>
                <c:pt idx="1084">
                  <c:v>10.836511083354708</c:v>
                </c:pt>
                <c:pt idx="1085">
                  <c:v>10.846509083348792</c:v>
                </c:pt>
                <c:pt idx="1086">
                  <c:v>10.856507083342876</c:v>
                </c:pt>
                <c:pt idx="1087">
                  <c:v>10.866506083344575</c:v>
                </c:pt>
                <c:pt idx="1088">
                  <c:v>10.876504083338659</c:v>
                </c:pt>
                <c:pt idx="1089">
                  <c:v>10.886502083361847</c:v>
                </c:pt>
                <c:pt idx="1090">
                  <c:v>10.896501083334442</c:v>
                </c:pt>
                <c:pt idx="1091">
                  <c:v>10.90649908335763</c:v>
                </c:pt>
                <c:pt idx="1092">
                  <c:v>10.916498083359329</c:v>
                </c:pt>
                <c:pt idx="1093">
                  <c:v>10.926496083353413</c:v>
                </c:pt>
                <c:pt idx="1094">
                  <c:v>10.936494083347498</c:v>
                </c:pt>
                <c:pt idx="1095">
                  <c:v>10.946493083349196</c:v>
                </c:pt>
                <c:pt idx="1096">
                  <c:v>10.95649108334328</c:v>
                </c:pt>
                <c:pt idx="1097">
                  <c:v>10.966489083337365</c:v>
                </c:pt>
                <c:pt idx="1098">
                  <c:v>10.976488083339063</c:v>
                </c:pt>
                <c:pt idx="1099">
                  <c:v>10.986486083362252</c:v>
                </c:pt>
                <c:pt idx="1100">
                  <c:v>10.996485083334846</c:v>
                </c:pt>
                <c:pt idx="1101">
                  <c:v>11.006483083358034</c:v>
                </c:pt>
                <c:pt idx="1102">
                  <c:v>11.016481083352119</c:v>
                </c:pt>
                <c:pt idx="1103">
                  <c:v>11.026480083353817</c:v>
                </c:pt>
                <c:pt idx="1104">
                  <c:v>11.036478083347902</c:v>
                </c:pt>
                <c:pt idx="1105">
                  <c:v>11.046476083341986</c:v>
                </c:pt>
                <c:pt idx="1106">
                  <c:v>11.056475083343685</c:v>
                </c:pt>
                <c:pt idx="1107">
                  <c:v>11.066473083337769</c:v>
                </c:pt>
                <c:pt idx="1108">
                  <c:v>11.076472083339468</c:v>
                </c:pt>
                <c:pt idx="1109">
                  <c:v>11.086470083333552</c:v>
                </c:pt>
                <c:pt idx="1110">
                  <c:v>11.09646808335674</c:v>
                </c:pt>
                <c:pt idx="1111">
                  <c:v>11.106467083358439</c:v>
                </c:pt>
                <c:pt idx="1112">
                  <c:v>11.116465083352523</c:v>
                </c:pt>
                <c:pt idx="1113">
                  <c:v>11.126463083346607</c:v>
                </c:pt>
                <c:pt idx="1114">
                  <c:v>11.136462083348306</c:v>
                </c:pt>
                <c:pt idx="1115">
                  <c:v>11.14646008334239</c:v>
                </c:pt>
                <c:pt idx="1116">
                  <c:v>11.156459083344089</c:v>
                </c:pt>
                <c:pt idx="1117">
                  <c:v>11.166457083338173</c:v>
                </c:pt>
                <c:pt idx="1118">
                  <c:v>11.176455083361361</c:v>
                </c:pt>
                <c:pt idx="1119">
                  <c:v>11.186454083333956</c:v>
                </c:pt>
                <c:pt idx="1120">
                  <c:v>11.196452083357144</c:v>
                </c:pt>
                <c:pt idx="1121">
                  <c:v>11.206450083351228</c:v>
                </c:pt>
                <c:pt idx="1122">
                  <c:v>11.216449083352927</c:v>
                </c:pt>
                <c:pt idx="1123">
                  <c:v>11.226447083347011</c:v>
                </c:pt>
                <c:pt idx="1124">
                  <c:v>11.23644608334871</c:v>
                </c:pt>
                <c:pt idx="1125">
                  <c:v>11.246444083342794</c:v>
                </c:pt>
                <c:pt idx="1126">
                  <c:v>11.256442083336879</c:v>
                </c:pt>
                <c:pt idx="1127">
                  <c:v>11.266441083338577</c:v>
                </c:pt>
                <c:pt idx="1128">
                  <c:v>11.276439083361765</c:v>
                </c:pt>
                <c:pt idx="1129">
                  <c:v>11.28643708335585</c:v>
                </c:pt>
                <c:pt idx="1130">
                  <c:v>11.296436083357548</c:v>
                </c:pt>
                <c:pt idx="1131">
                  <c:v>11.306434083351633</c:v>
                </c:pt>
                <c:pt idx="1132">
                  <c:v>11.316433083353331</c:v>
                </c:pt>
                <c:pt idx="1133">
                  <c:v>11.326431083347416</c:v>
                </c:pt>
                <c:pt idx="1134">
                  <c:v>11.3364290833415</c:v>
                </c:pt>
                <c:pt idx="1135">
                  <c:v>11.346428083343199</c:v>
                </c:pt>
                <c:pt idx="1136">
                  <c:v>11.356426083337283</c:v>
                </c:pt>
                <c:pt idx="1137">
                  <c:v>11.366425083338981</c:v>
                </c:pt>
                <c:pt idx="1138">
                  <c:v>11.37642308336217</c:v>
                </c:pt>
                <c:pt idx="1139">
                  <c:v>11.386421083356254</c:v>
                </c:pt>
                <c:pt idx="1140">
                  <c:v>11.396420083357953</c:v>
                </c:pt>
                <c:pt idx="1141">
                  <c:v>11.406418083352037</c:v>
                </c:pt>
                <c:pt idx="1142">
                  <c:v>11.416416083346121</c:v>
                </c:pt>
                <c:pt idx="1143">
                  <c:v>11.42641508334782</c:v>
                </c:pt>
                <c:pt idx="1144">
                  <c:v>11.436413083341904</c:v>
                </c:pt>
                <c:pt idx="1145">
                  <c:v>11.446412083343603</c:v>
                </c:pt>
                <c:pt idx="1146">
                  <c:v>11.456410083337687</c:v>
                </c:pt>
                <c:pt idx="1147">
                  <c:v>11.466408083360875</c:v>
                </c:pt>
                <c:pt idx="1148">
                  <c:v>11.47640708333347</c:v>
                </c:pt>
                <c:pt idx="1149">
                  <c:v>11.486405083356658</c:v>
                </c:pt>
                <c:pt idx="1150">
                  <c:v>11.496403083350742</c:v>
                </c:pt>
                <c:pt idx="1151">
                  <c:v>11.506402083352441</c:v>
                </c:pt>
                <c:pt idx="1152">
                  <c:v>11.516400083346525</c:v>
                </c:pt>
                <c:pt idx="1153">
                  <c:v>11.526399083348224</c:v>
                </c:pt>
                <c:pt idx="1154">
                  <c:v>11.536397083342308</c:v>
                </c:pt>
                <c:pt idx="1155">
                  <c:v>11.546395083336392</c:v>
                </c:pt>
                <c:pt idx="1156">
                  <c:v>11.556394083338091</c:v>
                </c:pt>
                <c:pt idx="1157">
                  <c:v>11.566392083361279</c:v>
                </c:pt>
                <c:pt idx="1158">
                  <c:v>11.576390083355363</c:v>
                </c:pt>
                <c:pt idx="1159">
                  <c:v>11.586389083357062</c:v>
                </c:pt>
                <c:pt idx="1160">
                  <c:v>11.596387083351146</c:v>
                </c:pt>
                <c:pt idx="1161">
                  <c:v>11.606386083352845</c:v>
                </c:pt>
                <c:pt idx="1162">
                  <c:v>11.616384083346929</c:v>
                </c:pt>
                <c:pt idx="1163">
                  <c:v>11.626382083341014</c:v>
                </c:pt>
                <c:pt idx="1164">
                  <c:v>11.636381083342712</c:v>
                </c:pt>
                <c:pt idx="1165">
                  <c:v>11.646379083336797</c:v>
                </c:pt>
                <c:pt idx="1166">
                  <c:v>11.656377083359985</c:v>
                </c:pt>
                <c:pt idx="1167">
                  <c:v>11.666376083361683</c:v>
                </c:pt>
                <c:pt idx="1168">
                  <c:v>11.676374083355768</c:v>
                </c:pt>
                <c:pt idx="1169">
                  <c:v>11.686373083357466</c:v>
                </c:pt>
                <c:pt idx="1170">
                  <c:v>11.696371083351551</c:v>
                </c:pt>
                <c:pt idx="1171">
                  <c:v>11.706369083345635</c:v>
                </c:pt>
                <c:pt idx="1172">
                  <c:v>11.716368083347334</c:v>
                </c:pt>
                <c:pt idx="1173">
                  <c:v>11.726366083341418</c:v>
                </c:pt>
                <c:pt idx="1174">
                  <c:v>11.736364083335502</c:v>
                </c:pt>
                <c:pt idx="1175">
                  <c:v>11.746363083337201</c:v>
                </c:pt>
                <c:pt idx="1176">
                  <c:v>11.756361083360389</c:v>
                </c:pt>
                <c:pt idx="1177">
                  <c:v>11.766360083362088</c:v>
                </c:pt>
                <c:pt idx="1178">
                  <c:v>11.776358083356172</c:v>
                </c:pt>
                <c:pt idx="1179">
                  <c:v>11.786356083350256</c:v>
                </c:pt>
                <c:pt idx="1180">
                  <c:v>11.796355083351955</c:v>
                </c:pt>
                <c:pt idx="1181">
                  <c:v>11.806353083346039</c:v>
                </c:pt>
                <c:pt idx="1182">
                  <c:v>11.816352458350593</c:v>
                </c:pt>
                <c:pt idx="1183">
                  <c:v>11.826350458344677</c:v>
                </c:pt>
                <c:pt idx="1184">
                  <c:v>11.836348458338762</c:v>
                </c:pt>
                <c:pt idx="1185">
                  <c:v>11.84634745834046</c:v>
                </c:pt>
                <c:pt idx="1186">
                  <c:v>11.856345458334545</c:v>
                </c:pt>
                <c:pt idx="1187">
                  <c:v>11.866343458357733</c:v>
                </c:pt>
                <c:pt idx="1188">
                  <c:v>11.876342458359431</c:v>
                </c:pt>
                <c:pt idx="1189">
                  <c:v>11.886340458353516</c:v>
                </c:pt>
                <c:pt idx="1190">
                  <c:v>11.896339458355214</c:v>
                </c:pt>
                <c:pt idx="1191">
                  <c:v>11.906337458349299</c:v>
                </c:pt>
                <c:pt idx="1192">
                  <c:v>11.916335458343383</c:v>
                </c:pt>
                <c:pt idx="1193">
                  <c:v>11.926334458345082</c:v>
                </c:pt>
                <c:pt idx="1194">
                  <c:v>11.936332458339166</c:v>
                </c:pt>
                <c:pt idx="1195">
                  <c:v>11.94633045833325</c:v>
                </c:pt>
                <c:pt idx="1196">
                  <c:v>11.956329458334949</c:v>
                </c:pt>
                <c:pt idx="1197">
                  <c:v>11.966327458358137</c:v>
                </c:pt>
                <c:pt idx="1198">
                  <c:v>11.976326458359836</c:v>
                </c:pt>
                <c:pt idx="1199">
                  <c:v>11.98632445835392</c:v>
                </c:pt>
                <c:pt idx="1200">
                  <c:v>11.996322458348004</c:v>
                </c:pt>
                <c:pt idx="1201">
                  <c:v>12.006321458349703</c:v>
                </c:pt>
                <c:pt idx="1202">
                  <c:v>12.016319458343787</c:v>
                </c:pt>
                <c:pt idx="1203">
                  <c:v>12.026318458345486</c:v>
                </c:pt>
                <c:pt idx="1204">
                  <c:v>12.03631645833957</c:v>
                </c:pt>
                <c:pt idx="1205">
                  <c:v>12.046314458333654</c:v>
                </c:pt>
                <c:pt idx="1206">
                  <c:v>12.056313458335353</c:v>
                </c:pt>
                <c:pt idx="1207">
                  <c:v>12.066311458358541</c:v>
                </c:pt>
                <c:pt idx="1208">
                  <c:v>12.076309458352625</c:v>
                </c:pt>
                <c:pt idx="1209">
                  <c:v>12.086308458354324</c:v>
                </c:pt>
                <c:pt idx="1210">
                  <c:v>12.096306458348408</c:v>
                </c:pt>
                <c:pt idx="1211">
                  <c:v>12.106305458350107</c:v>
                </c:pt>
                <c:pt idx="1212">
                  <c:v>12.116303458344191</c:v>
                </c:pt>
                <c:pt idx="1213">
                  <c:v>12.126301458338276</c:v>
                </c:pt>
                <c:pt idx="1214">
                  <c:v>12.136300458339974</c:v>
                </c:pt>
                <c:pt idx="1215">
                  <c:v>12.146298458334059</c:v>
                </c:pt>
                <c:pt idx="1216">
                  <c:v>12.156296458357247</c:v>
                </c:pt>
                <c:pt idx="1217">
                  <c:v>12.166295458358945</c:v>
                </c:pt>
                <c:pt idx="1218">
                  <c:v>12.17629345835303</c:v>
                </c:pt>
                <c:pt idx="1219">
                  <c:v>12.186292458354728</c:v>
                </c:pt>
                <c:pt idx="1220">
                  <c:v>12.196290458348813</c:v>
                </c:pt>
                <c:pt idx="1221">
                  <c:v>12.206288458342897</c:v>
                </c:pt>
                <c:pt idx="1222">
                  <c:v>12.216287458344596</c:v>
                </c:pt>
                <c:pt idx="1223">
                  <c:v>12.22628545833868</c:v>
                </c:pt>
                <c:pt idx="1224">
                  <c:v>12.236283458361868</c:v>
                </c:pt>
                <c:pt idx="1225">
                  <c:v>12.246282458334463</c:v>
                </c:pt>
                <c:pt idx="1226">
                  <c:v>12.256280458357651</c:v>
                </c:pt>
                <c:pt idx="1227">
                  <c:v>12.26627945835935</c:v>
                </c:pt>
                <c:pt idx="1228">
                  <c:v>12.276277458353434</c:v>
                </c:pt>
                <c:pt idx="1229">
                  <c:v>12.286275458347518</c:v>
                </c:pt>
                <c:pt idx="1230">
                  <c:v>12.296274458349217</c:v>
                </c:pt>
                <c:pt idx="1231">
                  <c:v>12.306272458343301</c:v>
                </c:pt>
                <c:pt idx="1232">
                  <c:v>12.316271458345</c:v>
                </c:pt>
                <c:pt idx="1233">
                  <c:v>12.326269458339084</c:v>
                </c:pt>
                <c:pt idx="1234">
                  <c:v>12.336267458333168</c:v>
                </c:pt>
                <c:pt idx="1235">
                  <c:v>12.346266458334867</c:v>
                </c:pt>
                <c:pt idx="1236">
                  <c:v>12.356264458358055</c:v>
                </c:pt>
                <c:pt idx="1237">
                  <c:v>12.366262458352139</c:v>
                </c:pt>
                <c:pt idx="1238">
                  <c:v>12.376261458353838</c:v>
                </c:pt>
                <c:pt idx="1239">
                  <c:v>12.386259458347922</c:v>
                </c:pt>
                <c:pt idx="1240">
                  <c:v>12.396258458349621</c:v>
                </c:pt>
                <c:pt idx="1241">
                  <c:v>12.406256458343705</c:v>
                </c:pt>
                <c:pt idx="1242">
                  <c:v>12.416254458337789</c:v>
                </c:pt>
                <c:pt idx="1243">
                  <c:v>12.426253458339488</c:v>
                </c:pt>
                <c:pt idx="1244">
                  <c:v>12.436251458333572</c:v>
                </c:pt>
                <c:pt idx="1245">
                  <c:v>12.446250458335271</c:v>
                </c:pt>
                <c:pt idx="1246">
                  <c:v>12.456248458358459</c:v>
                </c:pt>
                <c:pt idx="1247">
                  <c:v>12.466246458352543</c:v>
                </c:pt>
                <c:pt idx="1248">
                  <c:v>12.476245458354242</c:v>
                </c:pt>
                <c:pt idx="1249">
                  <c:v>12.486243458348326</c:v>
                </c:pt>
                <c:pt idx="1250">
                  <c:v>12.496241458342411</c:v>
                </c:pt>
                <c:pt idx="1251">
                  <c:v>12.506240458344109</c:v>
                </c:pt>
                <c:pt idx="1252">
                  <c:v>12.516238458338194</c:v>
                </c:pt>
                <c:pt idx="1253">
                  <c:v>12.526237458339892</c:v>
                </c:pt>
                <c:pt idx="1254">
                  <c:v>12.536235458333977</c:v>
                </c:pt>
                <c:pt idx="1255">
                  <c:v>12.546233458357165</c:v>
                </c:pt>
                <c:pt idx="1256">
                  <c:v>12.556232458358863</c:v>
                </c:pt>
                <c:pt idx="1257">
                  <c:v>12.566230458352948</c:v>
                </c:pt>
                <c:pt idx="1258">
                  <c:v>12.576228458347032</c:v>
                </c:pt>
                <c:pt idx="1259">
                  <c:v>12.586227458348731</c:v>
                </c:pt>
                <c:pt idx="1260">
                  <c:v>12.596225458342815</c:v>
                </c:pt>
                <c:pt idx="1261">
                  <c:v>12.606224458344514</c:v>
                </c:pt>
                <c:pt idx="1262">
                  <c:v>12.616222458338598</c:v>
                </c:pt>
                <c:pt idx="1263">
                  <c:v>12.626220458361786</c:v>
                </c:pt>
                <c:pt idx="1264">
                  <c:v>12.636219458334381</c:v>
                </c:pt>
                <c:pt idx="1265">
                  <c:v>12.646217458357569</c:v>
                </c:pt>
                <c:pt idx="1266">
                  <c:v>12.656216458359268</c:v>
                </c:pt>
                <c:pt idx="1267">
                  <c:v>12.666214458353352</c:v>
                </c:pt>
                <c:pt idx="1268">
                  <c:v>12.676212458347436</c:v>
                </c:pt>
                <c:pt idx="1269">
                  <c:v>12.686211458349135</c:v>
                </c:pt>
                <c:pt idx="1270">
                  <c:v>12.696209458343219</c:v>
                </c:pt>
                <c:pt idx="1271">
                  <c:v>12.706207458337303</c:v>
                </c:pt>
                <c:pt idx="1272">
                  <c:v>12.716206458339002</c:v>
                </c:pt>
                <c:pt idx="1273">
                  <c:v>12.72620445836219</c:v>
                </c:pt>
                <c:pt idx="1274">
                  <c:v>12.736203458334785</c:v>
                </c:pt>
                <c:pt idx="1275">
                  <c:v>12.746201458357973</c:v>
                </c:pt>
                <c:pt idx="1276">
                  <c:v>12.756199458352057</c:v>
                </c:pt>
                <c:pt idx="1277">
                  <c:v>12.766198458353756</c:v>
                </c:pt>
                <c:pt idx="1278">
                  <c:v>12.77619645834784</c:v>
                </c:pt>
                <c:pt idx="1279">
                  <c:v>12.786195458349539</c:v>
                </c:pt>
                <c:pt idx="1280">
                  <c:v>12.796193458343623</c:v>
                </c:pt>
                <c:pt idx="1281">
                  <c:v>12.806191458337707</c:v>
                </c:pt>
                <c:pt idx="1282">
                  <c:v>12.816190333338454</c:v>
                </c:pt>
                <c:pt idx="1283">
                  <c:v>12.826188333361642</c:v>
                </c:pt>
                <c:pt idx="1284">
                  <c:v>12.836186333355727</c:v>
                </c:pt>
                <c:pt idx="1285">
                  <c:v>12.846185333357425</c:v>
                </c:pt>
                <c:pt idx="1286">
                  <c:v>12.85618333335151</c:v>
                </c:pt>
                <c:pt idx="1287">
                  <c:v>12.866182333353208</c:v>
                </c:pt>
                <c:pt idx="1288">
                  <c:v>12.876180333347293</c:v>
                </c:pt>
                <c:pt idx="1289">
                  <c:v>12.886178333341377</c:v>
                </c:pt>
                <c:pt idx="1290">
                  <c:v>12.896177333343076</c:v>
                </c:pt>
                <c:pt idx="1291">
                  <c:v>12.90617533333716</c:v>
                </c:pt>
                <c:pt idx="1292">
                  <c:v>12.916174333338859</c:v>
                </c:pt>
                <c:pt idx="1293">
                  <c:v>12.926172333362047</c:v>
                </c:pt>
                <c:pt idx="1294">
                  <c:v>12.936170333356131</c:v>
                </c:pt>
                <c:pt idx="1295">
                  <c:v>12.94616933335783</c:v>
                </c:pt>
                <c:pt idx="1296">
                  <c:v>12.956167333351914</c:v>
                </c:pt>
                <c:pt idx="1297">
                  <c:v>12.966165333345998</c:v>
                </c:pt>
                <c:pt idx="1298">
                  <c:v>12.976164333347697</c:v>
                </c:pt>
                <c:pt idx="1299">
                  <c:v>12.986162333341781</c:v>
                </c:pt>
                <c:pt idx="1300">
                  <c:v>12.99616133334348</c:v>
                </c:pt>
                <c:pt idx="1301">
                  <c:v>13.006159333337564</c:v>
                </c:pt>
                <c:pt idx="1302">
                  <c:v>13.016157333360752</c:v>
                </c:pt>
                <c:pt idx="1303">
                  <c:v>13.026156333333347</c:v>
                </c:pt>
                <c:pt idx="1304">
                  <c:v>13.036154333356535</c:v>
                </c:pt>
                <c:pt idx="1305">
                  <c:v>13.046153333358234</c:v>
                </c:pt>
                <c:pt idx="1306">
                  <c:v>13.056151333352318</c:v>
                </c:pt>
                <c:pt idx="1307">
                  <c:v>13.066149333346402</c:v>
                </c:pt>
                <c:pt idx="1308">
                  <c:v>13.076148333348101</c:v>
                </c:pt>
                <c:pt idx="1309">
                  <c:v>13.086146333342185</c:v>
                </c:pt>
                <c:pt idx="1310">
                  <c:v>13.096144333336269</c:v>
                </c:pt>
                <c:pt idx="1311">
                  <c:v>13.106143333337968</c:v>
                </c:pt>
                <c:pt idx="1312">
                  <c:v>13.116141333361156</c:v>
                </c:pt>
                <c:pt idx="1313">
                  <c:v>13.126140333333751</c:v>
                </c:pt>
                <c:pt idx="1314">
                  <c:v>13.136138333356939</c:v>
                </c:pt>
                <c:pt idx="1315">
                  <c:v>13.146136333351023</c:v>
                </c:pt>
                <c:pt idx="1316">
                  <c:v>13.156135333352722</c:v>
                </c:pt>
                <c:pt idx="1317">
                  <c:v>13.166133333346806</c:v>
                </c:pt>
                <c:pt idx="1318">
                  <c:v>13.176132333348505</c:v>
                </c:pt>
                <c:pt idx="1319">
                  <c:v>13.186130333342589</c:v>
                </c:pt>
                <c:pt idx="1320">
                  <c:v>13.196128333336674</c:v>
                </c:pt>
                <c:pt idx="1321">
                  <c:v>13.206127333338372</c:v>
                </c:pt>
                <c:pt idx="1322">
                  <c:v>13.21612533336156</c:v>
                </c:pt>
                <c:pt idx="1323">
                  <c:v>13.226124333334155</c:v>
                </c:pt>
                <c:pt idx="1324">
                  <c:v>13.236122333357343</c:v>
                </c:pt>
                <c:pt idx="1325">
                  <c:v>13.246120333351428</c:v>
                </c:pt>
                <c:pt idx="1326">
                  <c:v>13.256119333353126</c:v>
                </c:pt>
                <c:pt idx="1327">
                  <c:v>13.266117333347211</c:v>
                </c:pt>
                <c:pt idx="1328">
                  <c:v>13.276115333341295</c:v>
                </c:pt>
                <c:pt idx="1329">
                  <c:v>13.286114333342994</c:v>
                </c:pt>
                <c:pt idx="1330">
                  <c:v>13.296112333337078</c:v>
                </c:pt>
                <c:pt idx="1331">
                  <c:v>13.306111333338777</c:v>
                </c:pt>
                <c:pt idx="1332">
                  <c:v>13.316109333361965</c:v>
                </c:pt>
                <c:pt idx="1333">
                  <c:v>13.326107333356049</c:v>
                </c:pt>
                <c:pt idx="1334">
                  <c:v>13.336106333357748</c:v>
                </c:pt>
                <c:pt idx="1335">
                  <c:v>13.346104333351832</c:v>
                </c:pt>
                <c:pt idx="1336">
                  <c:v>13.356103333353531</c:v>
                </c:pt>
                <c:pt idx="1337">
                  <c:v>13.366101333347615</c:v>
                </c:pt>
                <c:pt idx="1338">
                  <c:v>13.376099333341699</c:v>
                </c:pt>
                <c:pt idx="1339">
                  <c:v>13.386098333343398</c:v>
                </c:pt>
                <c:pt idx="1340">
                  <c:v>13.396096333337482</c:v>
                </c:pt>
                <c:pt idx="1341">
                  <c:v>13.40609433336067</c:v>
                </c:pt>
                <c:pt idx="1342">
                  <c:v>13.416093333333265</c:v>
                </c:pt>
                <c:pt idx="1343">
                  <c:v>13.426091333356453</c:v>
                </c:pt>
                <c:pt idx="1344">
                  <c:v>13.436090333358152</c:v>
                </c:pt>
                <c:pt idx="1345">
                  <c:v>13.446088333352236</c:v>
                </c:pt>
                <c:pt idx="1346">
                  <c:v>13.45608633334632</c:v>
                </c:pt>
                <c:pt idx="1347">
                  <c:v>13.466085333348019</c:v>
                </c:pt>
                <c:pt idx="1348">
                  <c:v>13.476083333342103</c:v>
                </c:pt>
                <c:pt idx="1349">
                  <c:v>13.486082333343802</c:v>
                </c:pt>
                <c:pt idx="1350">
                  <c:v>13.496080333337886</c:v>
                </c:pt>
                <c:pt idx="1351">
                  <c:v>13.506078333361074</c:v>
                </c:pt>
                <c:pt idx="1352">
                  <c:v>13.516077333333669</c:v>
                </c:pt>
                <c:pt idx="1353">
                  <c:v>13.526075333356857</c:v>
                </c:pt>
                <c:pt idx="1354">
                  <c:v>13.536073333350942</c:v>
                </c:pt>
                <c:pt idx="1355">
                  <c:v>13.54607233335264</c:v>
                </c:pt>
                <c:pt idx="1356">
                  <c:v>13.556070333346725</c:v>
                </c:pt>
                <c:pt idx="1357">
                  <c:v>13.566069333348423</c:v>
                </c:pt>
                <c:pt idx="1358">
                  <c:v>13.576067333342507</c:v>
                </c:pt>
                <c:pt idx="1359">
                  <c:v>13.586065333336592</c:v>
                </c:pt>
                <c:pt idx="1360">
                  <c:v>13.59606433333829</c:v>
                </c:pt>
                <c:pt idx="1361">
                  <c:v>13.606062333361479</c:v>
                </c:pt>
                <c:pt idx="1362">
                  <c:v>13.616061333334073</c:v>
                </c:pt>
                <c:pt idx="1363">
                  <c:v>13.626059333357261</c:v>
                </c:pt>
                <c:pt idx="1364">
                  <c:v>13.636057333351346</c:v>
                </c:pt>
                <c:pt idx="1365">
                  <c:v>13.646056333353044</c:v>
                </c:pt>
                <c:pt idx="1366">
                  <c:v>13.656054333347129</c:v>
                </c:pt>
                <c:pt idx="1367">
                  <c:v>13.666053333348827</c:v>
                </c:pt>
                <c:pt idx="1368">
                  <c:v>13.676051333342912</c:v>
                </c:pt>
                <c:pt idx="1369">
                  <c:v>13.686049333336996</c:v>
                </c:pt>
                <c:pt idx="1370">
                  <c:v>13.696048333338695</c:v>
                </c:pt>
                <c:pt idx="1371">
                  <c:v>13.706046333361883</c:v>
                </c:pt>
                <c:pt idx="1372">
                  <c:v>13.716044333355967</c:v>
                </c:pt>
                <c:pt idx="1373">
                  <c:v>13.726043333357666</c:v>
                </c:pt>
                <c:pt idx="1374">
                  <c:v>13.73604133335175</c:v>
                </c:pt>
                <c:pt idx="1375">
                  <c:v>13.746040333353449</c:v>
                </c:pt>
                <c:pt idx="1376">
                  <c:v>13.756038333347533</c:v>
                </c:pt>
                <c:pt idx="1377">
                  <c:v>13.766036333341617</c:v>
                </c:pt>
                <c:pt idx="1378">
                  <c:v>13.776035333343316</c:v>
                </c:pt>
                <c:pt idx="1379">
                  <c:v>13.7860333333374</c:v>
                </c:pt>
                <c:pt idx="1380">
                  <c:v>13.796032333339099</c:v>
                </c:pt>
                <c:pt idx="1381">
                  <c:v>13.806030333333183</c:v>
                </c:pt>
                <c:pt idx="1382">
                  <c:v>13.816027750028297</c:v>
                </c:pt>
                <c:pt idx="1383">
                  <c:v>13.826026750000892</c:v>
                </c:pt>
                <c:pt idx="1384">
                  <c:v>13.83602475002408</c:v>
                </c:pt>
                <c:pt idx="1385">
                  <c:v>13.846023750025779</c:v>
                </c:pt>
                <c:pt idx="1386">
                  <c:v>13.856021750019863</c:v>
                </c:pt>
                <c:pt idx="1387">
                  <c:v>13.866019750013947</c:v>
                </c:pt>
                <c:pt idx="1388">
                  <c:v>13.876018750015646</c:v>
                </c:pt>
                <c:pt idx="1389">
                  <c:v>13.88601675000973</c:v>
                </c:pt>
                <c:pt idx="1390">
                  <c:v>13.896015750011429</c:v>
                </c:pt>
                <c:pt idx="1391">
                  <c:v>13.906013750005513</c:v>
                </c:pt>
                <c:pt idx="1392">
                  <c:v>13.916011750028701</c:v>
                </c:pt>
                <c:pt idx="1393">
                  <c:v>13.926010750001296</c:v>
                </c:pt>
                <c:pt idx="1394">
                  <c:v>13.936008750024484</c:v>
                </c:pt>
                <c:pt idx="1395">
                  <c:v>13.946006750018569</c:v>
                </c:pt>
                <c:pt idx="1396">
                  <c:v>13.956005750020267</c:v>
                </c:pt>
                <c:pt idx="1397">
                  <c:v>13.966003750014352</c:v>
                </c:pt>
                <c:pt idx="1398">
                  <c:v>13.97600275001605</c:v>
                </c:pt>
                <c:pt idx="1399">
                  <c:v>13.986000750010135</c:v>
                </c:pt>
                <c:pt idx="1400">
                  <c:v>13.995998750004219</c:v>
                </c:pt>
                <c:pt idx="1401">
                  <c:v>14.005997750005918</c:v>
                </c:pt>
                <c:pt idx="1402">
                  <c:v>14.015995750000002</c:v>
                </c:pt>
                <c:pt idx="1403">
                  <c:v>14.025994750001701</c:v>
                </c:pt>
                <c:pt idx="1404">
                  <c:v>14.035992750024889</c:v>
                </c:pt>
                <c:pt idx="1405">
                  <c:v>14.045990750018973</c:v>
                </c:pt>
                <c:pt idx="1406">
                  <c:v>14.055989750020672</c:v>
                </c:pt>
                <c:pt idx="1407">
                  <c:v>14.065987750014756</c:v>
                </c:pt>
                <c:pt idx="1408">
                  <c:v>14.075986750016455</c:v>
                </c:pt>
                <c:pt idx="1409">
                  <c:v>14.085984750010539</c:v>
                </c:pt>
                <c:pt idx="1410">
                  <c:v>14.095982750004623</c:v>
                </c:pt>
                <c:pt idx="1411">
                  <c:v>14.105981750006322</c:v>
                </c:pt>
                <c:pt idx="1412">
                  <c:v>14.115979750000406</c:v>
                </c:pt>
                <c:pt idx="1413">
                  <c:v>14.125978750002105</c:v>
                </c:pt>
                <c:pt idx="1414">
                  <c:v>14.135976750025293</c:v>
                </c:pt>
                <c:pt idx="1415">
                  <c:v>14.145974750019377</c:v>
                </c:pt>
                <c:pt idx="1416">
                  <c:v>14.155973750021076</c:v>
                </c:pt>
                <c:pt idx="1417">
                  <c:v>14.16597175001516</c:v>
                </c:pt>
                <c:pt idx="1418">
                  <c:v>14.175969750009244</c:v>
                </c:pt>
                <c:pt idx="1419">
                  <c:v>14.185968750010943</c:v>
                </c:pt>
                <c:pt idx="1420">
                  <c:v>14.195966750005027</c:v>
                </c:pt>
                <c:pt idx="1421">
                  <c:v>14.205965750006726</c:v>
                </c:pt>
                <c:pt idx="1422">
                  <c:v>14.21596375000081</c:v>
                </c:pt>
                <c:pt idx="1423">
                  <c:v>14.225961750023998</c:v>
                </c:pt>
                <c:pt idx="1424">
                  <c:v>14.235960750025697</c:v>
                </c:pt>
                <c:pt idx="1425">
                  <c:v>14.245958750019781</c:v>
                </c:pt>
                <c:pt idx="1426">
                  <c:v>14.25595775002148</c:v>
                </c:pt>
                <c:pt idx="1427">
                  <c:v>14.265955750015564</c:v>
                </c:pt>
                <c:pt idx="1428">
                  <c:v>14.275953750009649</c:v>
                </c:pt>
                <c:pt idx="1429">
                  <c:v>14.285952750011347</c:v>
                </c:pt>
                <c:pt idx="1430">
                  <c:v>14.295950750005431</c:v>
                </c:pt>
                <c:pt idx="1431">
                  <c:v>14.30594975000713</c:v>
                </c:pt>
                <c:pt idx="1432">
                  <c:v>14.315947750001214</c:v>
                </c:pt>
                <c:pt idx="1433">
                  <c:v>14.325945750024403</c:v>
                </c:pt>
                <c:pt idx="1434">
                  <c:v>14.335944750026101</c:v>
                </c:pt>
                <c:pt idx="1435">
                  <c:v>14.345942750020185</c:v>
                </c:pt>
                <c:pt idx="1436">
                  <c:v>14.355941750021884</c:v>
                </c:pt>
                <c:pt idx="1437">
                  <c:v>14.365939750015968</c:v>
                </c:pt>
                <c:pt idx="1438">
                  <c:v>14.375937750010053</c:v>
                </c:pt>
                <c:pt idx="1439">
                  <c:v>14.385936750011751</c:v>
                </c:pt>
                <c:pt idx="1440">
                  <c:v>14.395934750005836</c:v>
                </c:pt>
                <c:pt idx="1441">
                  <c:v>14.40593274999992</c:v>
                </c:pt>
                <c:pt idx="1442">
                  <c:v>14.415931750001619</c:v>
                </c:pt>
                <c:pt idx="1443">
                  <c:v>14.425929750024807</c:v>
                </c:pt>
                <c:pt idx="1444">
                  <c:v>14.435928750026505</c:v>
                </c:pt>
                <c:pt idx="1445">
                  <c:v>14.44592675002059</c:v>
                </c:pt>
                <c:pt idx="1446">
                  <c:v>14.455924750014674</c:v>
                </c:pt>
                <c:pt idx="1447">
                  <c:v>14.465923750016373</c:v>
                </c:pt>
                <c:pt idx="1448">
                  <c:v>14.475921750010457</c:v>
                </c:pt>
                <c:pt idx="1449">
                  <c:v>14.485920750012156</c:v>
                </c:pt>
                <c:pt idx="1450">
                  <c:v>14.49591875000624</c:v>
                </c:pt>
                <c:pt idx="1451">
                  <c:v>14.505916750000324</c:v>
                </c:pt>
                <c:pt idx="1452">
                  <c:v>14.515915750002023</c:v>
                </c:pt>
                <c:pt idx="1453">
                  <c:v>14.525913750025211</c:v>
                </c:pt>
                <c:pt idx="1454">
                  <c:v>14.53591275002691</c:v>
                </c:pt>
                <c:pt idx="1455">
                  <c:v>14.545910750020994</c:v>
                </c:pt>
                <c:pt idx="1456">
                  <c:v>14.555908750015078</c:v>
                </c:pt>
                <c:pt idx="1457">
                  <c:v>14.565907750016777</c:v>
                </c:pt>
                <c:pt idx="1458">
                  <c:v>14.575905750010861</c:v>
                </c:pt>
                <c:pt idx="1459">
                  <c:v>14.58590475001256</c:v>
                </c:pt>
                <c:pt idx="1460">
                  <c:v>14.595902750006644</c:v>
                </c:pt>
                <c:pt idx="1461">
                  <c:v>14.605900750000728</c:v>
                </c:pt>
                <c:pt idx="1462">
                  <c:v>14.615899750002427</c:v>
                </c:pt>
                <c:pt idx="1463">
                  <c:v>14.625897750025615</c:v>
                </c:pt>
                <c:pt idx="1464">
                  <c:v>14.635896750027314</c:v>
                </c:pt>
                <c:pt idx="1465">
                  <c:v>14.645894750021398</c:v>
                </c:pt>
                <c:pt idx="1466">
                  <c:v>14.655892750015482</c:v>
                </c:pt>
                <c:pt idx="1467">
                  <c:v>14.665891750017181</c:v>
                </c:pt>
                <c:pt idx="1468">
                  <c:v>14.675889750011265</c:v>
                </c:pt>
                <c:pt idx="1469">
                  <c:v>14.685888750012964</c:v>
                </c:pt>
                <c:pt idx="1470">
                  <c:v>14.695886750007048</c:v>
                </c:pt>
                <c:pt idx="1471">
                  <c:v>14.705884750001132</c:v>
                </c:pt>
                <c:pt idx="1472">
                  <c:v>14.715883750002831</c:v>
                </c:pt>
                <c:pt idx="1473">
                  <c:v>14.725881750026019</c:v>
                </c:pt>
                <c:pt idx="1474">
                  <c:v>14.735879750020104</c:v>
                </c:pt>
                <c:pt idx="1475">
                  <c:v>14.745878750021802</c:v>
                </c:pt>
                <c:pt idx="1476">
                  <c:v>14.755876750015887</c:v>
                </c:pt>
                <c:pt idx="1477">
                  <c:v>14.765875750017585</c:v>
                </c:pt>
                <c:pt idx="1478">
                  <c:v>14.775873750011669</c:v>
                </c:pt>
                <c:pt idx="1479">
                  <c:v>14.785871750005754</c:v>
                </c:pt>
                <c:pt idx="1480">
                  <c:v>14.795870750007452</c:v>
                </c:pt>
                <c:pt idx="1481">
                  <c:v>14.805868750001537</c:v>
                </c:pt>
                <c:pt idx="1482">
                  <c:v>14.815868708334165</c:v>
                </c:pt>
                <c:pt idx="1483">
                  <c:v>14.825866708357353</c:v>
                </c:pt>
                <c:pt idx="1484">
                  <c:v>14.835864708351437</c:v>
                </c:pt>
                <c:pt idx="1485">
                  <c:v>14.845863708353136</c:v>
                </c:pt>
                <c:pt idx="1486">
                  <c:v>14.85586170834722</c:v>
                </c:pt>
                <c:pt idx="1487">
                  <c:v>14.865860708348919</c:v>
                </c:pt>
                <c:pt idx="1488">
                  <c:v>14.875858708343003</c:v>
                </c:pt>
                <c:pt idx="1489">
                  <c:v>14.885856708337087</c:v>
                </c:pt>
                <c:pt idx="1490">
                  <c:v>14.895855708338786</c:v>
                </c:pt>
                <c:pt idx="1491">
                  <c:v>14.905853708361974</c:v>
                </c:pt>
                <c:pt idx="1492">
                  <c:v>14.915852708334569</c:v>
                </c:pt>
                <c:pt idx="1493">
                  <c:v>14.925850708357757</c:v>
                </c:pt>
                <c:pt idx="1494">
                  <c:v>14.935848708351841</c:v>
                </c:pt>
                <c:pt idx="1495">
                  <c:v>14.94584770835354</c:v>
                </c:pt>
                <c:pt idx="1496">
                  <c:v>14.955845708347624</c:v>
                </c:pt>
                <c:pt idx="1497">
                  <c:v>14.965844708349323</c:v>
                </c:pt>
                <c:pt idx="1498">
                  <c:v>14.975842708343407</c:v>
                </c:pt>
                <c:pt idx="1499">
                  <c:v>14.985840708337491</c:v>
                </c:pt>
                <c:pt idx="1500">
                  <c:v>14.99583970833919</c:v>
                </c:pt>
                <c:pt idx="1501">
                  <c:v>15.005837708333274</c:v>
                </c:pt>
                <c:pt idx="1502">
                  <c:v>15.015836708334973</c:v>
                </c:pt>
                <c:pt idx="1503">
                  <c:v>15.025834708358161</c:v>
                </c:pt>
                <c:pt idx="1504">
                  <c:v>15.035832708352245</c:v>
                </c:pt>
                <c:pt idx="1505">
                  <c:v>15.045831708353944</c:v>
                </c:pt>
                <c:pt idx="1506">
                  <c:v>15.055829708348028</c:v>
                </c:pt>
                <c:pt idx="1507">
                  <c:v>15.065828708349727</c:v>
                </c:pt>
                <c:pt idx="1508">
                  <c:v>15.075826708343811</c:v>
                </c:pt>
                <c:pt idx="1509">
                  <c:v>15.085824708337896</c:v>
                </c:pt>
                <c:pt idx="1510">
                  <c:v>15.095823708339594</c:v>
                </c:pt>
                <c:pt idx="1511">
                  <c:v>15.105821708333679</c:v>
                </c:pt>
                <c:pt idx="1512">
                  <c:v>15.115820708335377</c:v>
                </c:pt>
                <c:pt idx="1513">
                  <c:v>15.125818708358565</c:v>
                </c:pt>
                <c:pt idx="1514">
                  <c:v>15.13581670835265</c:v>
                </c:pt>
                <c:pt idx="1515">
                  <c:v>15.145815708354348</c:v>
                </c:pt>
                <c:pt idx="1516">
                  <c:v>15.155813708348433</c:v>
                </c:pt>
                <c:pt idx="1517">
                  <c:v>15.165811708342517</c:v>
                </c:pt>
                <c:pt idx="1518">
                  <c:v>15.175810708344216</c:v>
                </c:pt>
                <c:pt idx="1519">
                  <c:v>15.1858087083383</c:v>
                </c:pt>
                <c:pt idx="1520">
                  <c:v>15.195807708339998</c:v>
                </c:pt>
                <c:pt idx="1521">
                  <c:v>15.205805708334083</c:v>
                </c:pt>
                <c:pt idx="1522">
                  <c:v>15.215803708357271</c:v>
                </c:pt>
                <c:pt idx="1523">
                  <c:v>15.22580270835897</c:v>
                </c:pt>
                <c:pt idx="1524">
                  <c:v>15.235800708353054</c:v>
                </c:pt>
                <c:pt idx="1525">
                  <c:v>15.245799708354753</c:v>
                </c:pt>
                <c:pt idx="1526">
                  <c:v>15.255797708348837</c:v>
                </c:pt>
                <c:pt idx="1527">
                  <c:v>15.265795708342921</c:v>
                </c:pt>
                <c:pt idx="1528">
                  <c:v>15.27579470834462</c:v>
                </c:pt>
                <c:pt idx="1529">
                  <c:v>15.285792708338704</c:v>
                </c:pt>
                <c:pt idx="1530">
                  <c:v>15.295791708340403</c:v>
                </c:pt>
                <c:pt idx="1531">
                  <c:v>15.305789708334487</c:v>
                </c:pt>
                <c:pt idx="1532">
                  <c:v>15.315787708357675</c:v>
                </c:pt>
                <c:pt idx="1533">
                  <c:v>15.325786708359374</c:v>
                </c:pt>
                <c:pt idx="1534">
                  <c:v>15.335784708353458</c:v>
                </c:pt>
                <c:pt idx="1535">
                  <c:v>15.345783708355157</c:v>
                </c:pt>
                <c:pt idx="1536">
                  <c:v>15.355781708349241</c:v>
                </c:pt>
                <c:pt idx="1537">
                  <c:v>15.365779708343325</c:v>
                </c:pt>
                <c:pt idx="1538">
                  <c:v>15.375778708345024</c:v>
                </c:pt>
                <c:pt idx="1539">
                  <c:v>15.385776708339108</c:v>
                </c:pt>
                <c:pt idx="1540">
                  <c:v>15.395775708340807</c:v>
                </c:pt>
                <c:pt idx="1541">
                  <c:v>15.405773708334891</c:v>
                </c:pt>
                <c:pt idx="1542">
                  <c:v>15.415771708358079</c:v>
                </c:pt>
                <c:pt idx="1543">
                  <c:v>15.425770708359778</c:v>
                </c:pt>
                <c:pt idx="1544">
                  <c:v>15.435768708353862</c:v>
                </c:pt>
                <c:pt idx="1545">
                  <c:v>15.445767708355561</c:v>
                </c:pt>
                <c:pt idx="1546">
                  <c:v>15.455765708349645</c:v>
                </c:pt>
                <c:pt idx="1547">
                  <c:v>15.465763708343729</c:v>
                </c:pt>
                <c:pt idx="1548">
                  <c:v>15.475762708345428</c:v>
                </c:pt>
                <c:pt idx="1549">
                  <c:v>15.485760708339512</c:v>
                </c:pt>
                <c:pt idx="1550">
                  <c:v>15.495759708341211</c:v>
                </c:pt>
                <c:pt idx="1551">
                  <c:v>15.505757708335295</c:v>
                </c:pt>
                <c:pt idx="1552">
                  <c:v>15.515755708358483</c:v>
                </c:pt>
                <c:pt idx="1553">
                  <c:v>15.525754708360182</c:v>
                </c:pt>
                <c:pt idx="1554">
                  <c:v>15.535752708354266</c:v>
                </c:pt>
                <c:pt idx="1555">
                  <c:v>15.545751708355965</c:v>
                </c:pt>
                <c:pt idx="1556">
                  <c:v>15.555749708350049</c:v>
                </c:pt>
                <c:pt idx="1557">
                  <c:v>15.565747708344134</c:v>
                </c:pt>
                <c:pt idx="1558">
                  <c:v>15.575746708345832</c:v>
                </c:pt>
                <c:pt idx="1559">
                  <c:v>15.585744708339917</c:v>
                </c:pt>
                <c:pt idx="1560">
                  <c:v>15.595743708341615</c:v>
                </c:pt>
                <c:pt idx="1561">
                  <c:v>15.6057417083357</c:v>
                </c:pt>
                <c:pt idx="1562">
                  <c:v>15.615739708358888</c:v>
                </c:pt>
                <c:pt idx="1563">
                  <c:v>15.625738708360586</c:v>
                </c:pt>
                <c:pt idx="1564">
                  <c:v>15.635736708354671</c:v>
                </c:pt>
                <c:pt idx="1565">
                  <c:v>15.645735708356369</c:v>
                </c:pt>
                <c:pt idx="1566">
                  <c:v>15.655733708350454</c:v>
                </c:pt>
                <c:pt idx="1567">
                  <c:v>15.665731708344538</c:v>
                </c:pt>
                <c:pt idx="1568">
                  <c:v>15.675730708346236</c:v>
                </c:pt>
                <c:pt idx="1569">
                  <c:v>15.685728708340321</c:v>
                </c:pt>
                <c:pt idx="1570">
                  <c:v>15.695727708342019</c:v>
                </c:pt>
                <c:pt idx="1571">
                  <c:v>15.705725708336104</c:v>
                </c:pt>
                <c:pt idx="1572">
                  <c:v>15.715723708359292</c:v>
                </c:pt>
                <c:pt idx="1573">
                  <c:v>15.725722708360991</c:v>
                </c:pt>
                <c:pt idx="1574">
                  <c:v>15.735720708355075</c:v>
                </c:pt>
                <c:pt idx="1575">
                  <c:v>15.745719708356773</c:v>
                </c:pt>
                <c:pt idx="1576">
                  <c:v>15.755717708350858</c:v>
                </c:pt>
                <c:pt idx="1577">
                  <c:v>15.765715708344942</c:v>
                </c:pt>
                <c:pt idx="1578">
                  <c:v>15.775714708346641</c:v>
                </c:pt>
                <c:pt idx="1579">
                  <c:v>15.785712708340725</c:v>
                </c:pt>
                <c:pt idx="1580">
                  <c:v>15.795711708342424</c:v>
                </c:pt>
                <c:pt idx="1581">
                  <c:v>15.805709708336508</c:v>
                </c:pt>
                <c:pt idx="1582">
                  <c:v>15.815706708352081</c:v>
                </c:pt>
                <c:pt idx="1583">
                  <c:v>15.82570570835378</c:v>
                </c:pt>
                <c:pt idx="1584">
                  <c:v>15.835703708347864</c:v>
                </c:pt>
                <c:pt idx="1585">
                  <c:v>15.845702708349563</c:v>
                </c:pt>
                <c:pt idx="1586">
                  <c:v>15.855700708343647</c:v>
                </c:pt>
                <c:pt idx="1587">
                  <c:v>15.865698708337732</c:v>
                </c:pt>
                <c:pt idx="1588">
                  <c:v>15.87569770833943</c:v>
                </c:pt>
                <c:pt idx="1589">
                  <c:v>15.885695708333515</c:v>
                </c:pt>
                <c:pt idx="1590">
                  <c:v>15.895694708335213</c:v>
                </c:pt>
                <c:pt idx="1591">
                  <c:v>15.905692708358401</c:v>
                </c:pt>
                <c:pt idx="1592">
                  <c:v>15.915690708352486</c:v>
                </c:pt>
                <c:pt idx="1593">
                  <c:v>15.925689708354184</c:v>
                </c:pt>
                <c:pt idx="1594">
                  <c:v>15.935687708348269</c:v>
                </c:pt>
                <c:pt idx="1595">
                  <c:v>15.945686708349967</c:v>
                </c:pt>
                <c:pt idx="1596">
                  <c:v>15.955684708344052</c:v>
                </c:pt>
                <c:pt idx="1597">
                  <c:v>15.965682708338136</c:v>
                </c:pt>
                <c:pt idx="1598">
                  <c:v>15.975681708339835</c:v>
                </c:pt>
                <c:pt idx="1599">
                  <c:v>15.985679708333919</c:v>
                </c:pt>
                <c:pt idx="1600">
                  <c:v>15.995678708335618</c:v>
                </c:pt>
                <c:pt idx="1601">
                  <c:v>16.005676708358806</c:v>
                </c:pt>
                <c:pt idx="1602">
                  <c:v>16.01567470835289</c:v>
                </c:pt>
                <c:pt idx="1603">
                  <c:v>16.025673708354589</c:v>
                </c:pt>
                <c:pt idx="1604">
                  <c:v>16.035671708348673</c:v>
                </c:pt>
                <c:pt idx="1605">
                  <c:v>16.045670708350372</c:v>
                </c:pt>
                <c:pt idx="1606">
                  <c:v>16.055668708344456</c:v>
                </c:pt>
                <c:pt idx="1607">
                  <c:v>16.06566670833854</c:v>
                </c:pt>
                <c:pt idx="1608">
                  <c:v>16.075665708340239</c:v>
                </c:pt>
                <c:pt idx="1609">
                  <c:v>16.085663708334323</c:v>
                </c:pt>
                <c:pt idx="1610">
                  <c:v>16.095662708336022</c:v>
                </c:pt>
                <c:pt idx="1611">
                  <c:v>16.10566070835921</c:v>
                </c:pt>
                <c:pt idx="1612">
                  <c:v>16.115659708360909</c:v>
                </c:pt>
                <c:pt idx="1613">
                  <c:v>16.125657708354993</c:v>
                </c:pt>
                <c:pt idx="1614">
                  <c:v>16.135655708349077</c:v>
                </c:pt>
                <c:pt idx="1615">
                  <c:v>16.145654708350776</c:v>
                </c:pt>
                <c:pt idx="1616">
                  <c:v>16.15565270834486</c:v>
                </c:pt>
                <c:pt idx="1617">
                  <c:v>16.165651708346559</c:v>
                </c:pt>
                <c:pt idx="1618">
                  <c:v>16.175649708340643</c:v>
                </c:pt>
                <c:pt idx="1619">
                  <c:v>16.185647708334727</c:v>
                </c:pt>
                <c:pt idx="1620">
                  <c:v>16.195646708336426</c:v>
                </c:pt>
                <c:pt idx="1621">
                  <c:v>16.205644708359614</c:v>
                </c:pt>
                <c:pt idx="1622">
                  <c:v>16.215643708361313</c:v>
                </c:pt>
                <c:pt idx="1623">
                  <c:v>16.225641708355397</c:v>
                </c:pt>
                <c:pt idx="1624">
                  <c:v>16.235639708349481</c:v>
                </c:pt>
                <c:pt idx="1625">
                  <c:v>16.24563870835118</c:v>
                </c:pt>
                <c:pt idx="1626">
                  <c:v>16.255636708345264</c:v>
                </c:pt>
                <c:pt idx="1627">
                  <c:v>16.265635708346963</c:v>
                </c:pt>
                <c:pt idx="1628">
                  <c:v>16.275633708341047</c:v>
                </c:pt>
                <c:pt idx="1629">
                  <c:v>16.285631708335131</c:v>
                </c:pt>
                <c:pt idx="1630">
                  <c:v>16.29563070833683</c:v>
                </c:pt>
                <c:pt idx="1631">
                  <c:v>16.305628708360018</c:v>
                </c:pt>
                <c:pt idx="1632">
                  <c:v>16.315627708361717</c:v>
                </c:pt>
                <c:pt idx="1633">
                  <c:v>16.325625708355801</c:v>
                </c:pt>
                <c:pt idx="1634">
                  <c:v>16.335623708349885</c:v>
                </c:pt>
                <c:pt idx="1635">
                  <c:v>16.345622708351584</c:v>
                </c:pt>
                <c:pt idx="1636">
                  <c:v>16.355620708345668</c:v>
                </c:pt>
                <c:pt idx="1637">
                  <c:v>16.365619708347367</c:v>
                </c:pt>
                <c:pt idx="1638">
                  <c:v>16.375617708341451</c:v>
                </c:pt>
                <c:pt idx="1639">
                  <c:v>16.385615708335536</c:v>
                </c:pt>
                <c:pt idx="1640">
                  <c:v>16.395614708337234</c:v>
                </c:pt>
                <c:pt idx="1641">
                  <c:v>16.405612708360422</c:v>
                </c:pt>
                <c:pt idx="1642">
                  <c:v>16.415611708362121</c:v>
                </c:pt>
                <c:pt idx="1643">
                  <c:v>16.425609708356205</c:v>
                </c:pt>
                <c:pt idx="1644">
                  <c:v>16.43560770835029</c:v>
                </c:pt>
                <c:pt idx="1645">
                  <c:v>16.445606708351988</c:v>
                </c:pt>
                <c:pt idx="1646">
                  <c:v>16.455604708346073</c:v>
                </c:pt>
                <c:pt idx="1647">
                  <c:v>16.465603708347771</c:v>
                </c:pt>
                <c:pt idx="1648">
                  <c:v>16.475601708341856</c:v>
                </c:pt>
                <c:pt idx="1649">
                  <c:v>16.48559970833594</c:v>
                </c:pt>
                <c:pt idx="1650">
                  <c:v>16.495598708337639</c:v>
                </c:pt>
                <c:pt idx="1651">
                  <c:v>16.505596708360827</c:v>
                </c:pt>
                <c:pt idx="1652">
                  <c:v>16.515595708333421</c:v>
                </c:pt>
                <c:pt idx="1653">
                  <c:v>16.52559370835661</c:v>
                </c:pt>
                <c:pt idx="1654">
                  <c:v>16.535591708350694</c:v>
                </c:pt>
                <c:pt idx="1655">
                  <c:v>16.545590708352393</c:v>
                </c:pt>
                <c:pt idx="1656">
                  <c:v>16.555588708346477</c:v>
                </c:pt>
                <c:pt idx="1657">
                  <c:v>16.565587708348176</c:v>
                </c:pt>
                <c:pt idx="1658">
                  <c:v>16.57558570834226</c:v>
                </c:pt>
                <c:pt idx="1659">
                  <c:v>16.585584708343958</c:v>
                </c:pt>
                <c:pt idx="1660">
                  <c:v>16.595582708338043</c:v>
                </c:pt>
                <c:pt idx="1661">
                  <c:v>16.605580708361231</c:v>
                </c:pt>
                <c:pt idx="1662">
                  <c:v>16.615579708333826</c:v>
                </c:pt>
                <c:pt idx="1663">
                  <c:v>16.625577708357014</c:v>
                </c:pt>
                <c:pt idx="1664">
                  <c:v>16.635576708358712</c:v>
                </c:pt>
                <c:pt idx="1665">
                  <c:v>16.645574708352797</c:v>
                </c:pt>
                <c:pt idx="1666">
                  <c:v>16.655572708346881</c:v>
                </c:pt>
                <c:pt idx="1667">
                  <c:v>16.66557170834858</c:v>
                </c:pt>
                <c:pt idx="1668">
                  <c:v>16.675569708342664</c:v>
                </c:pt>
                <c:pt idx="1669">
                  <c:v>16.685568708344363</c:v>
                </c:pt>
                <c:pt idx="1670">
                  <c:v>16.695566708338447</c:v>
                </c:pt>
                <c:pt idx="1671">
                  <c:v>16.705564708361635</c:v>
                </c:pt>
                <c:pt idx="1672">
                  <c:v>16.71556370833423</c:v>
                </c:pt>
                <c:pt idx="1673">
                  <c:v>16.725561708357418</c:v>
                </c:pt>
                <c:pt idx="1674">
                  <c:v>16.735560708359117</c:v>
                </c:pt>
                <c:pt idx="1675">
                  <c:v>16.745558708353201</c:v>
                </c:pt>
                <c:pt idx="1676">
                  <c:v>16.755556708347285</c:v>
                </c:pt>
                <c:pt idx="1677">
                  <c:v>16.765555708348984</c:v>
                </c:pt>
                <c:pt idx="1678">
                  <c:v>16.775553708343068</c:v>
                </c:pt>
                <c:pt idx="1679">
                  <c:v>16.785552708344767</c:v>
                </c:pt>
                <c:pt idx="1680">
                  <c:v>16.795550708338851</c:v>
                </c:pt>
                <c:pt idx="1681">
                  <c:v>16.805548708362039</c:v>
                </c:pt>
                <c:pt idx="1682">
                  <c:v>16.81554850001703</c:v>
                </c:pt>
                <c:pt idx="1683">
                  <c:v>16.825546500011114</c:v>
                </c:pt>
                <c:pt idx="1684">
                  <c:v>16.835545500012813</c:v>
                </c:pt>
                <c:pt idx="1685">
                  <c:v>16.845543500006897</c:v>
                </c:pt>
                <c:pt idx="1686">
                  <c:v>16.855541500000982</c:v>
                </c:pt>
                <c:pt idx="1687">
                  <c:v>16.86554050000268</c:v>
                </c:pt>
                <c:pt idx="1688">
                  <c:v>16.875538500025868</c:v>
                </c:pt>
                <c:pt idx="1689">
                  <c:v>16.885537500027567</c:v>
                </c:pt>
                <c:pt idx="1690">
                  <c:v>16.895535500021651</c:v>
                </c:pt>
                <c:pt idx="1691">
                  <c:v>16.905533500015736</c:v>
                </c:pt>
                <c:pt idx="1692">
                  <c:v>16.915532500017434</c:v>
                </c:pt>
                <c:pt idx="1693">
                  <c:v>16.925530500011519</c:v>
                </c:pt>
                <c:pt idx="1694">
                  <c:v>16.935529500013217</c:v>
                </c:pt>
                <c:pt idx="1695">
                  <c:v>16.945527500007302</c:v>
                </c:pt>
                <c:pt idx="1696">
                  <c:v>16.955526500009</c:v>
                </c:pt>
                <c:pt idx="1697">
                  <c:v>16.965524500003085</c:v>
                </c:pt>
                <c:pt idx="1698">
                  <c:v>16.975522500026273</c:v>
                </c:pt>
                <c:pt idx="1699">
                  <c:v>16.985521500027971</c:v>
                </c:pt>
                <c:pt idx="1700">
                  <c:v>16.995519500022056</c:v>
                </c:pt>
                <c:pt idx="1701">
                  <c:v>17.005518500023754</c:v>
                </c:pt>
                <c:pt idx="1702">
                  <c:v>17.015516500017839</c:v>
                </c:pt>
                <c:pt idx="1703">
                  <c:v>17.025514500011923</c:v>
                </c:pt>
                <c:pt idx="1704">
                  <c:v>17.035513500013622</c:v>
                </c:pt>
                <c:pt idx="1705">
                  <c:v>17.045511500007706</c:v>
                </c:pt>
                <c:pt idx="1706">
                  <c:v>17.055510500009404</c:v>
                </c:pt>
                <c:pt idx="1707">
                  <c:v>17.065508500003489</c:v>
                </c:pt>
                <c:pt idx="1708">
                  <c:v>17.075506500026677</c:v>
                </c:pt>
                <c:pt idx="1709">
                  <c:v>17.085505500028376</c:v>
                </c:pt>
                <c:pt idx="1710">
                  <c:v>17.09550350002246</c:v>
                </c:pt>
                <c:pt idx="1711">
                  <c:v>17.105502500024159</c:v>
                </c:pt>
                <c:pt idx="1712">
                  <c:v>17.115500500018243</c:v>
                </c:pt>
                <c:pt idx="1713">
                  <c:v>17.125498500012327</c:v>
                </c:pt>
                <c:pt idx="1714">
                  <c:v>17.135497500014026</c:v>
                </c:pt>
                <c:pt idx="1715">
                  <c:v>17.14549550000811</c:v>
                </c:pt>
                <c:pt idx="1716">
                  <c:v>17.155494500009809</c:v>
                </c:pt>
                <c:pt idx="1717">
                  <c:v>17.165492500003893</c:v>
                </c:pt>
                <c:pt idx="1718">
                  <c:v>17.175490500027081</c:v>
                </c:pt>
                <c:pt idx="1719">
                  <c:v>17.18548950002878</c:v>
                </c:pt>
                <c:pt idx="1720">
                  <c:v>17.195487500022864</c:v>
                </c:pt>
                <c:pt idx="1721">
                  <c:v>17.205486500024563</c:v>
                </c:pt>
                <c:pt idx="1722">
                  <c:v>17.215484500018647</c:v>
                </c:pt>
                <c:pt idx="1723">
                  <c:v>17.225483500020346</c:v>
                </c:pt>
                <c:pt idx="1724">
                  <c:v>17.23548150001443</c:v>
                </c:pt>
                <c:pt idx="1725">
                  <c:v>17.245479500008514</c:v>
                </c:pt>
                <c:pt idx="1726">
                  <c:v>17.255478500010213</c:v>
                </c:pt>
                <c:pt idx="1727">
                  <c:v>17.265476500004297</c:v>
                </c:pt>
                <c:pt idx="1728">
                  <c:v>17.275475500005996</c:v>
                </c:pt>
                <c:pt idx="1729">
                  <c:v>17.28547350000008</c:v>
                </c:pt>
                <c:pt idx="1730">
                  <c:v>17.295471500023268</c:v>
                </c:pt>
                <c:pt idx="1731">
                  <c:v>17.305470500024967</c:v>
                </c:pt>
                <c:pt idx="1732">
                  <c:v>17.315468500019051</c:v>
                </c:pt>
                <c:pt idx="1733">
                  <c:v>17.32546750002075</c:v>
                </c:pt>
                <c:pt idx="1734">
                  <c:v>17.335465500014834</c:v>
                </c:pt>
                <c:pt idx="1735">
                  <c:v>17.345463500008918</c:v>
                </c:pt>
                <c:pt idx="1736">
                  <c:v>17.355462500010617</c:v>
                </c:pt>
                <c:pt idx="1737">
                  <c:v>17.365460500004701</c:v>
                </c:pt>
                <c:pt idx="1738">
                  <c:v>17.3754595000064</c:v>
                </c:pt>
                <c:pt idx="1739">
                  <c:v>17.385457500000484</c:v>
                </c:pt>
                <c:pt idx="1740">
                  <c:v>17.395455500023672</c:v>
                </c:pt>
                <c:pt idx="1741">
                  <c:v>17.405454500025371</c:v>
                </c:pt>
                <c:pt idx="1742">
                  <c:v>17.415452500019455</c:v>
                </c:pt>
                <c:pt idx="1743">
                  <c:v>17.425451500021154</c:v>
                </c:pt>
                <c:pt idx="1744">
                  <c:v>17.435449500015238</c:v>
                </c:pt>
                <c:pt idx="1745">
                  <c:v>17.445447500009323</c:v>
                </c:pt>
                <c:pt idx="1746">
                  <c:v>17.455446500011021</c:v>
                </c:pt>
                <c:pt idx="1747">
                  <c:v>17.465444500005106</c:v>
                </c:pt>
                <c:pt idx="1748">
                  <c:v>17.475443500006804</c:v>
                </c:pt>
                <c:pt idx="1749">
                  <c:v>17.485441500000888</c:v>
                </c:pt>
                <c:pt idx="1750">
                  <c:v>17.495440500002587</c:v>
                </c:pt>
                <c:pt idx="1751">
                  <c:v>17.505438500025775</c:v>
                </c:pt>
                <c:pt idx="1752">
                  <c:v>17.51543650001986</c:v>
                </c:pt>
                <c:pt idx="1753">
                  <c:v>17.525435500021558</c:v>
                </c:pt>
                <c:pt idx="1754">
                  <c:v>17.535433500015642</c:v>
                </c:pt>
                <c:pt idx="1755">
                  <c:v>17.545432500017341</c:v>
                </c:pt>
                <c:pt idx="1756">
                  <c:v>17.555430500011425</c:v>
                </c:pt>
                <c:pt idx="1757">
                  <c:v>17.56542850000551</c:v>
                </c:pt>
                <c:pt idx="1758">
                  <c:v>17.575427500007208</c:v>
                </c:pt>
                <c:pt idx="1759">
                  <c:v>17.585425500001293</c:v>
                </c:pt>
                <c:pt idx="1760">
                  <c:v>17.595424500002991</c:v>
                </c:pt>
                <c:pt idx="1761">
                  <c:v>17.605422500026179</c:v>
                </c:pt>
                <c:pt idx="1762">
                  <c:v>17.615420500020264</c:v>
                </c:pt>
                <c:pt idx="1763">
                  <c:v>17.625419500021962</c:v>
                </c:pt>
                <c:pt idx="1764">
                  <c:v>17.635417500016047</c:v>
                </c:pt>
                <c:pt idx="1765">
                  <c:v>17.645416500017745</c:v>
                </c:pt>
                <c:pt idx="1766">
                  <c:v>17.65541450001183</c:v>
                </c:pt>
                <c:pt idx="1767">
                  <c:v>17.665412500005914</c:v>
                </c:pt>
                <c:pt idx="1768">
                  <c:v>17.675411500007613</c:v>
                </c:pt>
                <c:pt idx="1769">
                  <c:v>17.685409500001697</c:v>
                </c:pt>
                <c:pt idx="1770">
                  <c:v>17.695408500003396</c:v>
                </c:pt>
                <c:pt idx="1771">
                  <c:v>17.705406500026584</c:v>
                </c:pt>
                <c:pt idx="1772">
                  <c:v>17.715405500028282</c:v>
                </c:pt>
                <c:pt idx="1773">
                  <c:v>17.725403500022367</c:v>
                </c:pt>
                <c:pt idx="1774">
                  <c:v>17.735401500016451</c:v>
                </c:pt>
                <c:pt idx="1775">
                  <c:v>17.74540050001815</c:v>
                </c:pt>
                <c:pt idx="1776">
                  <c:v>17.755398500012234</c:v>
                </c:pt>
                <c:pt idx="1777">
                  <c:v>17.765397500013933</c:v>
                </c:pt>
                <c:pt idx="1778">
                  <c:v>17.775395500008017</c:v>
                </c:pt>
                <c:pt idx="1779">
                  <c:v>17.785393500002101</c:v>
                </c:pt>
                <c:pt idx="1780">
                  <c:v>17.7953925000038</c:v>
                </c:pt>
                <c:pt idx="1781">
                  <c:v>17.805390500026988</c:v>
                </c:pt>
                <c:pt idx="1782">
                  <c:v>17.815389708353905</c:v>
                </c:pt>
                <c:pt idx="1783">
                  <c:v>17.825387708347989</c:v>
                </c:pt>
                <c:pt idx="1784">
                  <c:v>17.835385708342073</c:v>
                </c:pt>
                <c:pt idx="1785">
                  <c:v>17.845384708343772</c:v>
                </c:pt>
                <c:pt idx="1786">
                  <c:v>17.855382708337856</c:v>
                </c:pt>
                <c:pt idx="1787">
                  <c:v>17.865381708339555</c:v>
                </c:pt>
                <c:pt idx="1788">
                  <c:v>17.875379708333639</c:v>
                </c:pt>
                <c:pt idx="1789">
                  <c:v>17.885378708335338</c:v>
                </c:pt>
                <c:pt idx="1790">
                  <c:v>17.895376708358526</c:v>
                </c:pt>
                <c:pt idx="1791">
                  <c:v>17.90537470835261</c:v>
                </c:pt>
                <c:pt idx="1792">
                  <c:v>17.915373708354309</c:v>
                </c:pt>
                <c:pt idx="1793">
                  <c:v>17.925371708348393</c:v>
                </c:pt>
                <c:pt idx="1794">
                  <c:v>17.935370708350092</c:v>
                </c:pt>
                <c:pt idx="1795">
                  <c:v>17.945368708344176</c:v>
                </c:pt>
                <c:pt idx="1796">
                  <c:v>17.955366708338261</c:v>
                </c:pt>
                <c:pt idx="1797">
                  <c:v>17.965365708339959</c:v>
                </c:pt>
                <c:pt idx="1798">
                  <c:v>17.975363708334044</c:v>
                </c:pt>
                <c:pt idx="1799">
                  <c:v>17.985362708335742</c:v>
                </c:pt>
                <c:pt idx="1800">
                  <c:v>17.99536070835893</c:v>
                </c:pt>
                <c:pt idx="1801">
                  <c:v>18.005358708353015</c:v>
                </c:pt>
                <c:pt idx="1802">
                  <c:v>18.015357708354713</c:v>
                </c:pt>
                <c:pt idx="1803">
                  <c:v>18.025355708348798</c:v>
                </c:pt>
                <c:pt idx="1804">
                  <c:v>18.035354708350496</c:v>
                </c:pt>
                <c:pt idx="1805">
                  <c:v>18.045352708344581</c:v>
                </c:pt>
                <c:pt idx="1806">
                  <c:v>18.055351708346279</c:v>
                </c:pt>
                <c:pt idx="1807">
                  <c:v>18.065349708340364</c:v>
                </c:pt>
                <c:pt idx="1808">
                  <c:v>18.075347708334448</c:v>
                </c:pt>
                <c:pt idx="1809">
                  <c:v>18.085346708336147</c:v>
                </c:pt>
                <c:pt idx="1810">
                  <c:v>18.095344708359335</c:v>
                </c:pt>
                <c:pt idx="1811">
                  <c:v>18.105343708361033</c:v>
                </c:pt>
                <c:pt idx="1812">
                  <c:v>18.115341708355118</c:v>
                </c:pt>
                <c:pt idx="1813">
                  <c:v>18.125339708349202</c:v>
                </c:pt>
                <c:pt idx="1814">
                  <c:v>18.135338708350901</c:v>
                </c:pt>
                <c:pt idx="1815">
                  <c:v>18.145336708344985</c:v>
                </c:pt>
                <c:pt idx="1816">
                  <c:v>18.155335708346684</c:v>
                </c:pt>
                <c:pt idx="1817">
                  <c:v>18.165333708340768</c:v>
                </c:pt>
                <c:pt idx="1818">
                  <c:v>18.175331708334852</c:v>
                </c:pt>
                <c:pt idx="1819">
                  <c:v>18.185330708336551</c:v>
                </c:pt>
                <c:pt idx="1820">
                  <c:v>18.195328708359739</c:v>
                </c:pt>
                <c:pt idx="1821">
                  <c:v>18.205327708361438</c:v>
                </c:pt>
                <c:pt idx="1822">
                  <c:v>18.215325708355522</c:v>
                </c:pt>
                <c:pt idx="1823">
                  <c:v>18.225324708357221</c:v>
                </c:pt>
                <c:pt idx="1824">
                  <c:v>18.235322708351305</c:v>
                </c:pt>
                <c:pt idx="1825">
                  <c:v>18.245320708345389</c:v>
                </c:pt>
                <c:pt idx="1826">
                  <c:v>18.255319708347088</c:v>
                </c:pt>
                <c:pt idx="1827">
                  <c:v>18.265317708341172</c:v>
                </c:pt>
                <c:pt idx="1828">
                  <c:v>18.275316708342871</c:v>
                </c:pt>
                <c:pt idx="1829">
                  <c:v>18.285314708336955</c:v>
                </c:pt>
                <c:pt idx="1830">
                  <c:v>18.295312708360143</c:v>
                </c:pt>
                <c:pt idx="1831">
                  <c:v>18.305311708361842</c:v>
                </c:pt>
                <c:pt idx="1832">
                  <c:v>18.315309708355926</c:v>
                </c:pt>
                <c:pt idx="1833">
                  <c:v>18.325308708357625</c:v>
                </c:pt>
                <c:pt idx="1834">
                  <c:v>18.335306708351709</c:v>
                </c:pt>
                <c:pt idx="1835">
                  <c:v>18.345304708345793</c:v>
                </c:pt>
                <c:pt idx="1836">
                  <c:v>18.355303708347492</c:v>
                </c:pt>
                <c:pt idx="1837">
                  <c:v>18.365301708341576</c:v>
                </c:pt>
                <c:pt idx="1838">
                  <c:v>18.375300708343275</c:v>
                </c:pt>
                <c:pt idx="1839">
                  <c:v>18.385298708337359</c:v>
                </c:pt>
                <c:pt idx="1840">
                  <c:v>18.395297708339058</c:v>
                </c:pt>
                <c:pt idx="1841">
                  <c:v>18.405295708362246</c:v>
                </c:pt>
                <c:pt idx="1842">
                  <c:v>18.41529370835633</c:v>
                </c:pt>
                <c:pt idx="1843">
                  <c:v>18.425292708358029</c:v>
                </c:pt>
                <c:pt idx="1844">
                  <c:v>18.435290708352113</c:v>
                </c:pt>
                <c:pt idx="1845">
                  <c:v>18.445289708353812</c:v>
                </c:pt>
                <c:pt idx="1846">
                  <c:v>18.455287708347896</c:v>
                </c:pt>
                <c:pt idx="1847">
                  <c:v>18.46528570834198</c:v>
                </c:pt>
                <c:pt idx="1848">
                  <c:v>18.475284708343679</c:v>
                </c:pt>
                <c:pt idx="1849">
                  <c:v>18.485282708337763</c:v>
                </c:pt>
                <c:pt idx="1850">
                  <c:v>18.495281708339462</c:v>
                </c:pt>
                <c:pt idx="1851">
                  <c:v>18.505279708333546</c:v>
                </c:pt>
                <c:pt idx="1852">
                  <c:v>18.515278708335245</c:v>
                </c:pt>
                <c:pt idx="1853">
                  <c:v>18.525276708358433</c:v>
                </c:pt>
                <c:pt idx="1854">
                  <c:v>18.535274708352517</c:v>
                </c:pt>
                <c:pt idx="1855">
                  <c:v>18.545273708354216</c:v>
                </c:pt>
                <c:pt idx="1856">
                  <c:v>18.5552717083483</c:v>
                </c:pt>
                <c:pt idx="1857">
                  <c:v>18.565270708349999</c:v>
                </c:pt>
                <c:pt idx="1858">
                  <c:v>18.575268708344083</c:v>
                </c:pt>
                <c:pt idx="1859">
                  <c:v>18.585266708338168</c:v>
                </c:pt>
                <c:pt idx="1860">
                  <c:v>18.595265708339866</c:v>
                </c:pt>
                <c:pt idx="1861">
                  <c:v>18.60526370833395</c:v>
                </c:pt>
                <c:pt idx="1862">
                  <c:v>18.615262708335649</c:v>
                </c:pt>
                <c:pt idx="1863">
                  <c:v>18.625260708358837</c:v>
                </c:pt>
                <c:pt idx="1864">
                  <c:v>18.635258708352922</c:v>
                </c:pt>
                <c:pt idx="1865">
                  <c:v>18.64525770835462</c:v>
                </c:pt>
                <c:pt idx="1866">
                  <c:v>18.655255708348705</c:v>
                </c:pt>
                <c:pt idx="1867">
                  <c:v>18.665254708350403</c:v>
                </c:pt>
                <c:pt idx="1868">
                  <c:v>18.675252708344487</c:v>
                </c:pt>
                <c:pt idx="1869">
                  <c:v>18.685251708346186</c:v>
                </c:pt>
                <c:pt idx="1870">
                  <c:v>18.69524970834027</c:v>
                </c:pt>
                <c:pt idx="1871">
                  <c:v>18.705247708334355</c:v>
                </c:pt>
                <c:pt idx="1872">
                  <c:v>18.715246708336053</c:v>
                </c:pt>
                <c:pt idx="1873">
                  <c:v>18.725244708359241</c:v>
                </c:pt>
                <c:pt idx="1874">
                  <c:v>18.73524370836094</c:v>
                </c:pt>
                <c:pt idx="1875">
                  <c:v>18.745241708355024</c:v>
                </c:pt>
                <c:pt idx="1876">
                  <c:v>18.755239708349109</c:v>
                </c:pt>
                <c:pt idx="1877">
                  <c:v>18.765238708350807</c:v>
                </c:pt>
                <c:pt idx="1878">
                  <c:v>18.775236708344892</c:v>
                </c:pt>
                <c:pt idx="1879">
                  <c:v>18.78523570834659</c:v>
                </c:pt>
                <c:pt idx="1880">
                  <c:v>18.795233708340675</c:v>
                </c:pt>
                <c:pt idx="1881">
                  <c:v>18.805232708342373</c:v>
                </c:pt>
                <c:pt idx="1882">
                  <c:v>18.815230458334554</c:v>
                </c:pt>
                <c:pt idx="1883">
                  <c:v>18.825228458357742</c:v>
                </c:pt>
                <c:pt idx="1884">
                  <c:v>18.835227458359441</c:v>
                </c:pt>
                <c:pt idx="1885">
                  <c:v>18.845225458353525</c:v>
                </c:pt>
                <c:pt idx="1886">
                  <c:v>18.855224458355224</c:v>
                </c:pt>
                <c:pt idx="1887">
                  <c:v>18.865222458349308</c:v>
                </c:pt>
                <c:pt idx="1888">
                  <c:v>18.875220458343392</c:v>
                </c:pt>
                <c:pt idx="1889">
                  <c:v>18.885219458345091</c:v>
                </c:pt>
                <c:pt idx="1890">
                  <c:v>18.895217458339175</c:v>
                </c:pt>
                <c:pt idx="1891">
                  <c:v>18.905216458340874</c:v>
                </c:pt>
                <c:pt idx="1892">
                  <c:v>18.915214458334958</c:v>
                </c:pt>
                <c:pt idx="1893">
                  <c:v>18.925213458336657</c:v>
                </c:pt>
                <c:pt idx="1894">
                  <c:v>18.935211458359845</c:v>
                </c:pt>
                <c:pt idx="1895">
                  <c:v>18.945209458353929</c:v>
                </c:pt>
                <c:pt idx="1896">
                  <c:v>18.955208458355628</c:v>
                </c:pt>
                <c:pt idx="1897">
                  <c:v>18.965206458349712</c:v>
                </c:pt>
                <c:pt idx="1898">
                  <c:v>18.975205458351411</c:v>
                </c:pt>
                <c:pt idx="1899">
                  <c:v>18.985203458345495</c:v>
                </c:pt>
                <c:pt idx="1900">
                  <c:v>18.995201458339579</c:v>
                </c:pt>
                <c:pt idx="1901">
                  <c:v>19.005200458341278</c:v>
                </c:pt>
                <c:pt idx="1902">
                  <c:v>19.015198458335362</c:v>
                </c:pt>
                <c:pt idx="1903">
                  <c:v>19.025197458337061</c:v>
                </c:pt>
                <c:pt idx="1904">
                  <c:v>19.035195458360249</c:v>
                </c:pt>
                <c:pt idx="1905">
                  <c:v>19.045193458354333</c:v>
                </c:pt>
                <c:pt idx="1906">
                  <c:v>19.055192458356032</c:v>
                </c:pt>
                <c:pt idx="1907">
                  <c:v>19.065190458350116</c:v>
                </c:pt>
                <c:pt idx="1908">
                  <c:v>19.075189458351815</c:v>
                </c:pt>
                <c:pt idx="1909">
                  <c:v>19.085187458345899</c:v>
                </c:pt>
                <c:pt idx="1910">
                  <c:v>19.095186458347598</c:v>
                </c:pt>
                <c:pt idx="1911">
                  <c:v>19.105184458341682</c:v>
                </c:pt>
                <c:pt idx="1912">
                  <c:v>19.115182458335767</c:v>
                </c:pt>
                <c:pt idx="1913">
                  <c:v>19.125181458337465</c:v>
                </c:pt>
                <c:pt idx="1914">
                  <c:v>19.135179458360653</c:v>
                </c:pt>
                <c:pt idx="1915">
                  <c:v>19.145178458333248</c:v>
                </c:pt>
                <c:pt idx="1916">
                  <c:v>19.155176458356436</c:v>
                </c:pt>
                <c:pt idx="1917">
                  <c:v>19.165175458358135</c:v>
                </c:pt>
                <c:pt idx="1918">
                  <c:v>19.175173458352219</c:v>
                </c:pt>
                <c:pt idx="1919">
                  <c:v>19.185171458346304</c:v>
                </c:pt>
                <c:pt idx="1920">
                  <c:v>19.195170458348002</c:v>
                </c:pt>
                <c:pt idx="1921">
                  <c:v>19.205168458342087</c:v>
                </c:pt>
                <c:pt idx="1922">
                  <c:v>19.215167458343785</c:v>
                </c:pt>
                <c:pt idx="1923">
                  <c:v>19.225165458337869</c:v>
                </c:pt>
                <c:pt idx="1924">
                  <c:v>19.235163458361058</c:v>
                </c:pt>
                <c:pt idx="1925">
                  <c:v>19.245162458333652</c:v>
                </c:pt>
                <c:pt idx="1926">
                  <c:v>19.255160458356841</c:v>
                </c:pt>
                <c:pt idx="1927">
                  <c:v>19.265159458358539</c:v>
                </c:pt>
                <c:pt idx="1928">
                  <c:v>19.275157458352624</c:v>
                </c:pt>
                <c:pt idx="1929">
                  <c:v>19.285156458354322</c:v>
                </c:pt>
                <c:pt idx="1930">
                  <c:v>19.295154458348406</c:v>
                </c:pt>
                <c:pt idx="1931">
                  <c:v>19.305152458342491</c:v>
                </c:pt>
                <c:pt idx="1932">
                  <c:v>19.315151458344189</c:v>
                </c:pt>
                <c:pt idx="1933">
                  <c:v>19.325149458338274</c:v>
                </c:pt>
                <c:pt idx="1934">
                  <c:v>19.335148458339972</c:v>
                </c:pt>
                <c:pt idx="1935">
                  <c:v>19.345146458334057</c:v>
                </c:pt>
                <c:pt idx="1936">
                  <c:v>19.355144458357245</c:v>
                </c:pt>
                <c:pt idx="1937">
                  <c:v>19.365143458358943</c:v>
                </c:pt>
                <c:pt idx="1938">
                  <c:v>19.375141458353028</c:v>
                </c:pt>
                <c:pt idx="1939">
                  <c:v>19.385140458354726</c:v>
                </c:pt>
                <c:pt idx="1940">
                  <c:v>19.395138458348811</c:v>
                </c:pt>
                <c:pt idx="1941">
                  <c:v>19.405137458350509</c:v>
                </c:pt>
                <c:pt idx="1942">
                  <c:v>19.415135458344594</c:v>
                </c:pt>
                <c:pt idx="1943">
                  <c:v>19.425133458338678</c:v>
                </c:pt>
                <c:pt idx="1944">
                  <c:v>19.435132458340377</c:v>
                </c:pt>
                <c:pt idx="1945">
                  <c:v>19.445130458334461</c:v>
                </c:pt>
                <c:pt idx="1946">
                  <c:v>19.45512945833616</c:v>
                </c:pt>
                <c:pt idx="1947">
                  <c:v>19.465127458359348</c:v>
                </c:pt>
                <c:pt idx="1948">
                  <c:v>19.475125458353432</c:v>
                </c:pt>
                <c:pt idx="1949">
                  <c:v>19.485124458355131</c:v>
                </c:pt>
                <c:pt idx="1950">
                  <c:v>19.495122458349215</c:v>
                </c:pt>
                <c:pt idx="1951">
                  <c:v>19.505121458350914</c:v>
                </c:pt>
                <c:pt idx="1952">
                  <c:v>19.515119458344998</c:v>
                </c:pt>
                <c:pt idx="1953">
                  <c:v>19.525118458346697</c:v>
                </c:pt>
                <c:pt idx="1954">
                  <c:v>19.535116458340781</c:v>
                </c:pt>
                <c:pt idx="1955">
                  <c:v>19.545114458334865</c:v>
                </c:pt>
                <c:pt idx="1956">
                  <c:v>19.555113458336564</c:v>
                </c:pt>
                <c:pt idx="1957">
                  <c:v>19.565111458359752</c:v>
                </c:pt>
                <c:pt idx="1958">
                  <c:v>19.575110458361451</c:v>
                </c:pt>
                <c:pt idx="1959">
                  <c:v>19.585108458355535</c:v>
                </c:pt>
                <c:pt idx="1960">
                  <c:v>19.595106458349619</c:v>
                </c:pt>
                <c:pt idx="1961">
                  <c:v>19.605105458351318</c:v>
                </c:pt>
                <c:pt idx="1962">
                  <c:v>19.615103458345402</c:v>
                </c:pt>
                <c:pt idx="1963">
                  <c:v>19.625102458347101</c:v>
                </c:pt>
                <c:pt idx="1964">
                  <c:v>19.635100458341185</c:v>
                </c:pt>
                <c:pt idx="1965">
                  <c:v>19.645099458342884</c:v>
                </c:pt>
                <c:pt idx="1966">
                  <c:v>19.655097458336968</c:v>
                </c:pt>
                <c:pt idx="1967">
                  <c:v>19.665095458360156</c:v>
                </c:pt>
                <c:pt idx="1968">
                  <c:v>19.675094458361855</c:v>
                </c:pt>
                <c:pt idx="1969">
                  <c:v>19.685092458355939</c:v>
                </c:pt>
                <c:pt idx="1970">
                  <c:v>19.695091458357638</c:v>
                </c:pt>
                <c:pt idx="1971">
                  <c:v>19.705089458351722</c:v>
                </c:pt>
                <c:pt idx="1972">
                  <c:v>19.715088458353421</c:v>
                </c:pt>
                <c:pt idx="1973">
                  <c:v>19.725086458347505</c:v>
                </c:pt>
                <c:pt idx="1974">
                  <c:v>19.735084458341589</c:v>
                </c:pt>
                <c:pt idx="1975">
                  <c:v>19.745083458343288</c:v>
                </c:pt>
                <c:pt idx="1976">
                  <c:v>19.755081458337372</c:v>
                </c:pt>
                <c:pt idx="1977">
                  <c:v>19.765080458339071</c:v>
                </c:pt>
                <c:pt idx="1978">
                  <c:v>19.775078458362259</c:v>
                </c:pt>
                <c:pt idx="1979">
                  <c:v>19.785076458356343</c:v>
                </c:pt>
                <c:pt idx="1980">
                  <c:v>19.795075458358042</c:v>
                </c:pt>
                <c:pt idx="1981">
                  <c:v>19.805073458352126</c:v>
                </c:pt>
                <c:pt idx="1982">
                  <c:v>19.815072458353825</c:v>
                </c:pt>
                <c:pt idx="1983">
                  <c:v>19.825070458347909</c:v>
                </c:pt>
                <c:pt idx="1984">
                  <c:v>19.835069458349608</c:v>
                </c:pt>
                <c:pt idx="1985">
                  <c:v>19.845067458343692</c:v>
                </c:pt>
                <c:pt idx="1986">
                  <c:v>19.855065458337776</c:v>
                </c:pt>
                <c:pt idx="1987">
                  <c:v>19.865064458339475</c:v>
                </c:pt>
                <c:pt idx="1988">
                  <c:v>19.875062458333559</c:v>
                </c:pt>
                <c:pt idx="1989">
                  <c:v>19.885061458335258</c:v>
                </c:pt>
                <c:pt idx="1990">
                  <c:v>19.895059458358446</c:v>
                </c:pt>
                <c:pt idx="1991">
                  <c:v>19.905058458360145</c:v>
                </c:pt>
                <c:pt idx="1992">
                  <c:v>19.915056458354229</c:v>
                </c:pt>
                <c:pt idx="1993">
                  <c:v>19.925054458348313</c:v>
                </c:pt>
                <c:pt idx="1994">
                  <c:v>19.935053458350012</c:v>
                </c:pt>
                <c:pt idx="1995">
                  <c:v>19.945051458344096</c:v>
                </c:pt>
                <c:pt idx="1996">
                  <c:v>19.955050458345795</c:v>
                </c:pt>
                <c:pt idx="1997">
                  <c:v>19.965048458339879</c:v>
                </c:pt>
                <c:pt idx="1998">
                  <c:v>19.975046458333964</c:v>
                </c:pt>
                <c:pt idx="1999">
                  <c:v>19.985045458335662</c:v>
                </c:pt>
                <c:pt idx="2000">
                  <c:v>19.99504345835885</c:v>
                </c:pt>
                <c:pt idx="2001">
                  <c:v>20.005042458360549</c:v>
                </c:pt>
                <c:pt idx="2002">
                  <c:v>20.015040458354633</c:v>
                </c:pt>
                <c:pt idx="2003">
                  <c:v>20.025039458356332</c:v>
                </c:pt>
                <c:pt idx="2004">
                  <c:v>20.035037458350416</c:v>
                </c:pt>
                <c:pt idx="2005">
                  <c:v>20.045035458344501</c:v>
                </c:pt>
                <c:pt idx="2006">
                  <c:v>20.055034458346199</c:v>
                </c:pt>
                <c:pt idx="2007">
                  <c:v>20.065032458340283</c:v>
                </c:pt>
                <c:pt idx="2008">
                  <c:v>20.075031458341982</c:v>
                </c:pt>
                <c:pt idx="2009">
                  <c:v>20.085029458336066</c:v>
                </c:pt>
                <c:pt idx="2010">
                  <c:v>20.095028458337765</c:v>
                </c:pt>
                <c:pt idx="2011">
                  <c:v>20.105026458360953</c:v>
                </c:pt>
                <c:pt idx="2012">
                  <c:v>20.115024458355037</c:v>
                </c:pt>
                <c:pt idx="2013">
                  <c:v>20.125023458356736</c:v>
                </c:pt>
                <c:pt idx="2014">
                  <c:v>20.13502145835082</c:v>
                </c:pt>
                <c:pt idx="2015">
                  <c:v>20.145020458352519</c:v>
                </c:pt>
                <c:pt idx="2016">
                  <c:v>20.155018458346603</c:v>
                </c:pt>
                <c:pt idx="2017">
                  <c:v>20.165016458340688</c:v>
                </c:pt>
                <c:pt idx="2018">
                  <c:v>20.175015458342386</c:v>
                </c:pt>
                <c:pt idx="2019">
                  <c:v>20.185013458336471</c:v>
                </c:pt>
                <c:pt idx="2020">
                  <c:v>20.195012458338169</c:v>
                </c:pt>
                <c:pt idx="2021">
                  <c:v>20.205010458361357</c:v>
                </c:pt>
                <c:pt idx="2022">
                  <c:v>20.215009458333952</c:v>
                </c:pt>
                <c:pt idx="2023">
                  <c:v>20.22500745835714</c:v>
                </c:pt>
                <c:pt idx="2024">
                  <c:v>20.235005458351225</c:v>
                </c:pt>
                <c:pt idx="2025">
                  <c:v>20.245004458352923</c:v>
                </c:pt>
                <c:pt idx="2026">
                  <c:v>20.255002458347008</c:v>
                </c:pt>
                <c:pt idx="2027">
                  <c:v>20.265001458348706</c:v>
                </c:pt>
                <c:pt idx="2028">
                  <c:v>20.274999458342791</c:v>
                </c:pt>
                <c:pt idx="2029">
                  <c:v>20.284998458344489</c:v>
                </c:pt>
                <c:pt idx="2030">
                  <c:v>20.294996458338574</c:v>
                </c:pt>
                <c:pt idx="2031">
                  <c:v>20.304994458361762</c:v>
                </c:pt>
                <c:pt idx="2032">
                  <c:v>20.314993458334357</c:v>
                </c:pt>
                <c:pt idx="2033">
                  <c:v>20.324991458357545</c:v>
                </c:pt>
                <c:pt idx="2034">
                  <c:v>20.334990458359243</c:v>
                </c:pt>
                <c:pt idx="2035">
                  <c:v>20.344988458353328</c:v>
                </c:pt>
                <c:pt idx="2036">
                  <c:v>20.354987458355026</c:v>
                </c:pt>
                <c:pt idx="2037">
                  <c:v>20.364985458349111</c:v>
                </c:pt>
                <c:pt idx="2038">
                  <c:v>20.374983458343195</c:v>
                </c:pt>
                <c:pt idx="2039">
                  <c:v>20.384982458344894</c:v>
                </c:pt>
                <c:pt idx="2040">
                  <c:v>20.394980458338978</c:v>
                </c:pt>
                <c:pt idx="2041">
                  <c:v>20.404979458340677</c:v>
                </c:pt>
                <c:pt idx="2042">
                  <c:v>20.414977458334761</c:v>
                </c:pt>
                <c:pt idx="2043">
                  <c:v>20.424975458357949</c:v>
                </c:pt>
                <c:pt idx="2044">
                  <c:v>20.434974458359648</c:v>
                </c:pt>
                <c:pt idx="2045">
                  <c:v>20.444972458353732</c:v>
                </c:pt>
                <c:pt idx="2046">
                  <c:v>20.454971458355431</c:v>
                </c:pt>
                <c:pt idx="2047">
                  <c:v>20.464969458349515</c:v>
                </c:pt>
                <c:pt idx="2048">
                  <c:v>20.474968458351213</c:v>
                </c:pt>
                <c:pt idx="2049">
                  <c:v>20.484966458345298</c:v>
                </c:pt>
                <c:pt idx="2050">
                  <c:v>20.494964458339382</c:v>
                </c:pt>
                <c:pt idx="2051">
                  <c:v>20.504963458341081</c:v>
                </c:pt>
                <c:pt idx="2052">
                  <c:v>20.514961458335165</c:v>
                </c:pt>
                <c:pt idx="2053">
                  <c:v>20.524960458336864</c:v>
                </c:pt>
                <c:pt idx="2054">
                  <c:v>20.534958458360052</c:v>
                </c:pt>
                <c:pt idx="2055">
                  <c:v>20.54495745836175</c:v>
                </c:pt>
                <c:pt idx="2056">
                  <c:v>20.554955458355835</c:v>
                </c:pt>
                <c:pt idx="2057">
                  <c:v>20.564953458349919</c:v>
                </c:pt>
                <c:pt idx="2058">
                  <c:v>20.574952458351618</c:v>
                </c:pt>
                <c:pt idx="2059">
                  <c:v>20.584950458345702</c:v>
                </c:pt>
                <c:pt idx="2060">
                  <c:v>20.594949458347401</c:v>
                </c:pt>
                <c:pt idx="2061">
                  <c:v>20.604947458341485</c:v>
                </c:pt>
                <c:pt idx="2062">
                  <c:v>20.614946458343184</c:v>
                </c:pt>
                <c:pt idx="2063">
                  <c:v>20.624944458337268</c:v>
                </c:pt>
                <c:pt idx="2064">
                  <c:v>20.634942458360456</c:v>
                </c:pt>
                <c:pt idx="2065">
                  <c:v>20.644941458362155</c:v>
                </c:pt>
                <c:pt idx="2066">
                  <c:v>20.654939458356239</c:v>
                </c:pt>
                <c:pt idx="2067">
                  <c:v>20.664938458357938</c:v>
                </c:pt>
                <c:pt idx="2068">
                  <c:v>20.674936458352022</c:v>
                </c:pt>
                <c:pt idx="2069">
                  <c:v>20.684934458346106</c:v>
                </c:pt>
                <c:pt idx="2070">
                  <c:v>20.694933458347805</c:v>
                </c:pt>
                <c:pt idx="2071">
                  <c:v>20.704931458341889</c:v>
                </c:pt>
                <c:pt idx="2072">
                  <c:v>20.714930458343588</c:v>
                </c:pt>
                <c:pt idx="2073">
                  <c:v>20.724928458337672</c:v>
                </c:pt>
                <c:pt idx="2074">
                  <c:v>20.734927458339371</c:v>
                </c:pt>
                <c:pt idx="2075">
                  <c:v>20.744925458333455</c:v>
                </c:pt>
                <c:pt idx="2076">
                  <c:v>20.754923458356643</c:v>
                </c:pt>
                <c:pt idx="2077">
                  <c:v>20.764922458358342</c:v>
                </c:pt>
                <c:pt idx="2078">
                  <c:v>20.774920458352426</c:v>
                </c:pt>
                <c:pt idx="2079">
                  <c:v>20.784919458354125</c:v>
                </c:pt>
                <c:pt idx="2080">
                  <c:v>20.794917458348209</c:v>
                </c:pt>
                <c:pt idx="2081">
                  <c:v>20.804916458349908</c:v>
                </c:pt>
                <c:pt idx="2082">
                  <c:v>20.814914458343992</c:v>
                </c:pt>
                <c:pt idx="2083">
                  <c:v>20.824912500014761</c:v>
                </c:pt>
                <c:pt idx="2084">
                  <c:v>20.83491150001646</c:v>
                </c:pt>
                <c:pt idx="2085">
                  <c:v>20.844909500010544</c:v>
                </c:pt>
                <c:pt idx="2086">
                  <c:v>20.854908500012243</c:v>
                </c:pt>
                <c:pt idx="2087">
                  <c:v>20.864906500006327</c:v>
                </c:pt>
                <c:pt idx="2088">
                  <c:v>20.874905500008026</c:v>
                </c:pt>
                <c:pt idx="2089">
                  <c:v>20.88490350000211</c:v>
                </c:pt>
                <c:pt idx="2090">
                  <c:v>20.894901500025298</c:v>
                </c:pt>
                <c:pt idx="2091">
                  <c:v>20.904900500026997</c:v>
                </c:pt>
                <c:pt idx="2092">
                  <c:v>20.914898500021081</c:v>
                </c:pt>
                <c:pt idx="2093">
                  <c:v>20.92489750002278</c:v>
                </c:pt>
                <c:pt idx="2094">
                  <c:v>20.934895500016864</c:v>
                </c:pt>
                <c:pt idx="2095">
                  <c:v>20.944894500018563</c:v>
                </c:pt>
                <c:pt idx="2096">
                  <c:v>20.954892500012647</c:v>
                </c:pt>
                <c:pt idx="2097">
                  <c:v>20.964890500006732</c:v>
                </c:pt>
                <c:pt idx="2098">
                  <c:v>20.97488950000843</c:v>
                </c:pt>
                <c:pt idx="2099">
                  <c:v>20.984887500002515</c:v>
                </c:pt>
                <c:pt idx="2100">
                  <c:v>20.994886500004213</c:v>
                </c:pt>
                <c:pt idx="2101">
                  <c:v>21.004884500027401</c:v>
                </c:pt>
                <c:pt idx="2102">
                  <c:v>21.014882500021486</c:v>
                </c:pt>
                <c:pt idx="2103">
                  <c:v>21.024881500023184</c:v>
                </c:pt>
                <c:pt idx="2104">
                  <c:v>21.034879500017269</c:v>
                </c:pt>
                <c:pt idx="2105">
                  <c:v>21.044878500018967</c:v>
                </c:pt>
                <c:pt idx="2106">
                  <c:v>21.054876500013052</c:v>
                </c:pt>
                <c:pt idx="2107">
                  <c:v>21.06487550001475</c:v>
                </c:pt>
                <c:pt idx="2108">
                  <c:v>21.074873500008835</c:v>
                </c:pt>
                <c:pt idx="2109">
                  <c:v>21.084872500010533</c:v>
                </c:pt>
                <c:pt idx="2110">
                  <c:v>21.094870500004617</c:v>
                </c:pt>
                <c:pt idx="2111">
                  <c:v>21.104868500027806</c:v>
                </c:pt>
                <c:pt idx="2112">
                  <c:v>21.1148675000004</c:v>
                </c:pt>
                <c:pt idx="2113">
                  <c:v>21.124865500023589</c:v>
                </c:pt>
                <c:pt idx="2114">
                  <c:v>21.134864500025287</c:v>
                </c:pt>
                <c:pt idx="2115">
                  <c:v>21.144862500019372</c:v>
                </c:pt>
                <c:pt idx="2116">
                  <c:v>21.15486150002107</c:v>
                </c:pt>
                <c:pt idx="2117">
                  <c:v>21.164859500015154</c:v>
                </c:pt>
                <c:pt idx="2118">
                  <c:v>21.174857500009239</c:v>
                </c:pt>
                <c:pt idx="2119">
                  <c:v>21.184856500010937</c:v>
                </c:pt>
                <c:pt idx="2120">
                  <c:v>21.194854500005022</c:v>
                </c:pt>
                <c:pt idx="2121">
                  <c:v>21.20485350000672</c:v>
                </c:pt>
                <c:pt idx="2122">
                  <c:v>21.214851500000805</c:v>
                </c:pt>
                <c:pt idx="2123">
                  <c:v>21.224849500023993</c:v>
                </c:pt>
                <c:pt idx="2124">
                  <c:v>21.234848500025691</c:v>
                </c:pt>
                <c:pt idx="2125">
                  <c:v>21.244846500019776</c:v>
                </c:pt>
                <c:pt idx="2126">
                  <c:v>21.254845500021474</c:v>
                </c:pt>
                <c:pt idx="2127">
                  <c:v>21.264843500015559</c:v>
                </c:pt>
                <c:pt idx="2128">
                  <c:v>21.274842500017257</c:v>
                </c:pt>
                <c:pt idx="2129">
                  <c:v>21.284840500011342</c:v>
                </c:pt>
                <c:pt idx="2130">
                  <c:v>21.294838500005426</c:v>
                </c:pt>
                <c:pt idx="2131">
                  <c:v>21.304837500007125</c:v>
                </c:pt>
                <c:pt idx="2132">
                  <c:v>21.314835500001209</c:v>
                </c:pt>
                <c:pt idx="2133">
                  <c:v>21.324834500002908</c:v>
                </c:pt>
                <c:pt idx="2134">
                  <c:v>21.334832500026096</c:v>
                </c:pt>
                <c:pt idx="2135">
                  <c:v>21.344831500027794</c:v>
                </c:pt>
                <c:pt idx="2136">
                  <c:v>21.354829500021879</c:v>
                </c:pt>
                <c:pt idx="2137">
                  <c:v>21.364827500015963</c:v>
                </c:pt>
                <c:pt idx="2138">
                  <c:v>21.374826500017662</c:v>
                </c:pt>
                <c:pt idx="2139">
                  <c:v>21.384824500011746</c:v>
                </c:pt>
                <c:pt idx="2140">
                  <c:v>21.394823500013445</c:v>
                </c:pt>
                <c:pt idx="2141">
                  <c:v>21.404821500007529</c:v>
                </c:pt>
                <c:pt idx="2142">
                  <c:v>21.414820500009228</c:v>
                </c:pt>
                <c:pt idx="2143">
                  <c:v>21.424818500003312</c:v>
                </c:pt>
                <c:pt idx="2144">
                  <c:v>21.4348165000265</c:v>
                </c:pt>
                <c:pt idx="2145">
                  <c:v>21.444815500028199</c:v>
                </c:pt>
                <c:pt idx="2146">
                  <c:v>21.454813500022283</c:v>
                </c:pt>
                <c:pt idx="2147">
                  <c:v>21.464812500023982</c:v>
                </c:pt>
                <c:pt idx="2148">
                  <c:v>21.474810500018066</c:v>
                </c:pt>
                <c:pt idx="2149">
                  <c:v>21.484809500019765</c:v>
                </c:pt>
                <c:pt idx="2150">
                  <c:v>21.494807500013849</c:v>
                </c:pt>
                <c:pt idx="2151">
                  <c:v>21.504805500007933</c:v>
                </c:pt>
                <c:pt idx="2152">
                  <c:v>21.514804500009632</c:v>
                </c:pt>
                <c:pt idx="2153">
                  <c:v>21.524802500003716</c:v>
                </c:pt>
                <c:pt idx="2154">
                  <c:v>21.534801500005415</c:v>
                </c:pt>
                <c:pt idx="2155">
                  <c:v>21.544799500028603</c:v>
                </c:pt>
                <c:pt idx="2156">
                  <c:v>21.554798500001198</c:v>
                </c:pt>
                <c:pt idx="2157">
                  <c:v>21.564796500024386</c:v>
                </c:pt>
                <c:pt idx="2158">
                  <c:v>21.574795500026084</c:v>
                </c:pt>
                <c:pt idx="2159">
                  <c:v>21.584793500020169</c:v>
                </c:pt>
                <c:pt idx="2160">
                  <c:v>21.594791500014253</c:v>
                </c:pt>
                <c:pt idx="2161">
                  <c:v>21.604790500015952</c:v>
                </c:pt>
                <c:pt idx="2162">
                  <c:v>21.614788500010036</c:v>
                </c:pt>
                <c:pt idx="2163">
                  <c:v>21.624787500011735</c:v>
                </c:pt>
                <c:pt idx="2164">
                  <c:v>21.634785500005819</c:v>
                </c:pt>
                <c:pt idx="2165">
                  <c:v>21.644783499999903</c:v>
                </c:pt>
                <c:pt idx="2166">
                  <c:v>21.654782500001602</c:v>
                </c:pt>
                <c:pt idx="2167">
                  <c:v>21.66478050002479</c:v>
                </c:pt>
                <c:pt idx="2168">
                  <c:v>21.674779500026489</c:v>
                </c:pt>
                <c:pt idx="2169">
                  <c:v>21.684777500020573</c:v>
                </c:pt>
                <c:pt idx="2170">
                  <c:v>21.694776500022272</c:v>
                </c:pt>
                <c:pt idx="2171">
                  <c:v>21.704774500016356</c:v>
                </c:pt>
                <c:pt idx="2172">
                  <c:v>21.71477250001044</c:v>
                </c:pt>
                <c:pt idx="2173">
                  <c:v>21.724771500012139</c:v>
                </c:pt>
                <c:pt idx="2174">
                  <c:v>21.734769500006223</c:v>
                </c:pt>
                <c:pt idx="2175">
                  <c:v>21.744768500007922</c:v>
                </c:pt>
                <c:pt idx="2176">
                  <c:v>21.754766500002006</c:v>
                </c:pt>
                <c:pt idx="2177">
                  <c:v>21.764765500003705</c:v>
                </c:pt>
                <c:pt idx="2178">
                  <c:v>21.774763500026893</c:v>
                </c:pt>
                <c:pt idx="2179">
                  <c:v>21.784761500020977</c:v>
                </c:pt>
                <c:pt idx="2180">
                  <c:v>21.794760500022676</c:v>
                </c:pt>
                <c:pt idx="2181">
                  <c:v>21.80475850001676</c:v>
                </c:pt>
                <c:pt idx="2182">
                  <c:v>21.814757500018459</c:v>
                </c:pt>
                <c:pt idx="2183">
                  <c:v>21.824755250010639</c:v>
                </c:pt>
                <c:pt idx="2184">
                  <c:v>21.834754250012338</c:v>
                </c:pt>
                <c:pt idx="2185">
                  <c:v>21.844752250006422</c:v>
                </c:pt>
                <c:pt idx="2186">
                  <c:v>21.854751250008121</c:v>
                </c:pt>
                <c:pt idx="2187">
                  <c:v>21.864749250002205</c:v>
                </c:pt>
                <c:pt idx="2188">
                  <c:v>21.874747250025393</c:v>
                </c:pt>
                <c:pt idx="2189">
                  <c:v>21.884746250027092</c:v>
                </c:pt>
                <c:pt idx="2190">
                  <c:v>21.894744250021176</c:v>
                </c:pt>
                <c:pt idx="2191">
                  <c:v>21.904743250022875</c:v>
                </c:pt>
                <c:pt idx="2192">
                  <c:v>21.914741250016959</c:v>
                </c:pt>
                <c:pt idx="2193">
                  <c:v>21.924740250018658</c:v>
                </c:pt>
                <c:pt idx="2194">
                  <c:v>21.934738250012742</c:v>
                </c:pt>
                <c:pt idx="2195">
                  <c:v>21.944736250006827</c:v>
                </c:pt>
                <c:pt idx="2196">
                  <c:v>21.954735250008525</c:v>
                </c:pt>
                <c:pt idx="2197">
                  <c:v>21.96473325000261</c:v>
                </c:pt>
                <c:pt idx="2198">
                  <c:v>21.974732250004308</c:v>
                </c:pt>
                <c:pt idx="2199">
                  <c:v>21.984730250027496</c:v>
                </c:pt>
                <c:pt idx="2200">
                  <c:v>21.994729250000091</c:v>
                </c:pt>
                <c:pt idx="2201">
                  <c:v>22.004727250023279</c:v>
                </c:pt>
                <c:pt idx="2202">
                  <c:v>22.014725250017364</c:v>
                </c:pt>
                <c:pt idx="2203">
                  <c:v>22.024724250019062</c:v>
                </c:pt>
                <c:pt idx="2204">
                  <c:v>22.034722250013147</c:v>
                </c:pt>
                <c:pt idx="2205">
                  <c:v>22.044721250014845</c:v>
                </c:pt>
                <c:pt idx="2206">
                  <c:v>22.05471925000893</c:v>
                </c:pt>
                <c:pt idx="2207">
                  <c:v>22.064718250010628</c:v>
                </c:pt>
                <c:pt idx="2208">
                  <c:v>22.074716250004712</c:v>
                </c:pt>
                <c:pt idx="2209">
                  <c:v>22.084714250027901</c:v>
                </c:pt>
                <c:pt idx="2210">
                  <c:v>22.094713250000495</c:v>
                </c:pt>
                <c:pt idx="2211">
                  <c:v>22.104711250023684</c:v>
                </c:pt>
                <c:pt idx="2212">
                  <c:v>22.114710250025382</c:v>
                </c:pt>
                <c:pt idx="2213">
                  <c:v>22.124708250019467</c:v>
                </c:pt>
                <c:pt idx="2214">
                  <c:v>22.134707250021165</c:v>
                </c:pt>
                <c:pt idx="2215">
                  <c:v>22.144705250015249</c:v>
                </c:pt>
                <c:pt idx="2216">
                  <c:v>22.154703250009334</c:v>
                </c:pt>
                <c:pt idx="2217">
                  <c:v>22.164702250011032</c:v>
                </c:pt>
                <c:pt idx="2218">
                  <c:v>22.174700250005117</c:v>
                </c:pt>
                <c:pt idx="2219">
                  <c:v>22.184699250006815</c:v>
                </c:pt>
                <c:pt idx="2220">
                  <c:v>22.1946972500009</c:v>
                </c:pt>
                <c:pt idx="2221">
                  <c:v>22.204696250002598</c:v>
                </c:pt>
                <c:pt idx="2222">
                  <c:v>22.214694250025786</c:v>
                </c:pt>
                <c:pt idx="2223">
                  <c:v>22.224692250019871</c:v>
                </c:pt>
                <c:pt idx="2224">
                  <c:v>22.234691250021569</c:v>
                </c:pt>
                <c:pt idx="2225">
                  <c:v>22.244689250015654</c:v>
                </c:pt>
                <c:pt idx="2226">
                  <c:v>22.254688250017352</c:v>
                </c:pt>
                <c:pt idx="2227">
                  <c:v>22.264686250011437</c:v>
                </c:pt>
                <c:pt idx="2228">
                  <c:v>22.274685250013135</c:v>
                </c:pt>
                <c:pt idx="2229">
                  <c:v>22.28468325000722</c:v>
                </c:pt>
                <c:pt idx="2230">
                  <c:v>22.294681250001304</c:v>
                </c:pt>
                <c:pt idx="2231">
                  <c:v>22.304680250003003</c:v>
                </c:pt>
                <c:pt idx="2232">
                  <c:v>22.314678250026191</c:v>
                </c:pt>
                <c:pt idx="2233">
                  <c:v>22.324677250027889</c:v>
                </c:pt>
                <c:pt idx="2234">
                  <c:v>22.334675250021974</c:v>
                </c:pt>
                <c:pt idx="2235">
                  <c:v>22.344674250023672</c:v>
                </c:pt>
                <c:pt idx="2236">
                  <c:v>22.354672250017757</c:v>
                </c:pt>
                <c:pt idx="2237">
                  <c:v>22.364671250019455</c:v>
                </c:pt>
                <c:pt idx="2238">
                  <c:v>22.37466925001354</c:v>
                </c:pt>
                <c:pt idx="2239">
                  <c:v>22.384667250007624</c:v>
                </c:pt>
                <c:pt idx="2240">
                  <c:v>22.394666250009323</c:v>
                </c:pt>
                <c:pt idx="2241">
                  <c:v>22.404664250003407</c:v>
                </c:pt>
                <c:pt idx="2242">
                  <c:v>22.414663250005106</c:v>
                </c:pt>
                <c:pt idx="2243">
                  <c:v>22.424661250028294</c:v>
                </c:pt>
                <c:pt idx="2244">
                  <c:v>22.434660250000888</c:v>
                </c:pt>
                <c:pt idx="2245">
                  <c:v>22.444658250024077</c:v>
                </c:pt>
                <c:pt idx="2246">
                  <c:v>22.454656250018161</c:v>
                </c:pt>
                <c:pt idx="2247">
                  <c:v>22.46465525001986</c:v>
                </c:pt>
                <c:pt idx="2248">
                  <c:v>22.474653250013944</c:v>
                </c:pt>
                <c:pt idx="2249">
                  <c:v>22.484652250015642</c:v>
                </c:pt>
                <c:pt idx="2250">
                  <c:v>22.494650250009727</c:v>
                </c:pt>
                <c:pt idx="2251">
                  <c:v>22.504649250011425</c:v>
                </c:pt>
                <c:pt idx="2252">
                  <c:v>22.51464725000551</c:v>
                </c:pt>
                <c:pt idx="2253">
                  <c:v>22.524645250028698</c:v>
                </c:pt>
                <c:pt idx="2254">
                  <c:v>22.534644250001293</c:v>
                </c:pt>
                <c:pt idx="2255">
                  <c:v>22.544642250024481</c:v>
                </c:pt>
                <c:pt idx="2256">
                  <c:v>22.554641250026179</c:v>
                </c:pt>
                <c:pt idx="2257">
                  <c:v>22.564639250020264</c:v>
                </c:pt>
                <c:pt idx="2258">
                  <c:v>22.574638250021962</c:v>
                </c:pt>
                <c:pt idx="2259">
                  <c:v>22.584636250016047</c:v>
                </c:pt>
                <c:pt idx="2260">
                  <c:v>22.594634250010131</c:v>
                </c:pt>
                <c:pt idx="2261">
                  <c:v>22.60463325001183</c:v>
                </c:pt>
                <c:pt idx="2262">
                  <c:v>22.614631250005914</c:v>
                </c:pt>
                <c:pt idx="2263">
                  <c:v>22.624630250007613</c:v>
                </c:pt>
                <c:pt idx="2264">
                  <c:v>22.634628250001697</c:v>
                </c:pt>
                <c:pt idx="2265">
                  <c:v>22.644627250003396</c:v>
                </c:pt>
                <c:pt idx="2266">
                  <c:v>22.654625250026584</c:v>
                </c:pt>
                <c:pt idx="2267">
                  <c:v>22.664624250028282</c:v>
                </c:pt>
                <c:pt idx="2268">
                  <c:v>22.674622250022367</c:v>
                </c:pt>
                <c:pt idx="2269">
                  <c:v>22.684620250016451</c:v>
                </c:pt>
                <c:pt idx="2270">
                  <c:v>22.69461925001815</c:v>
                </c:pt>
                <c:pt idx="2271">
                  <c:v>22.704617250012234</c:v>
                </c:pt>
                <c:pt idx="2272">
                  <c:v>22.714616250013933</c:v>
                </c:pt>
                <c:pt idx="2273">
                  <c:v>22.724614250008017</c:v>
                </c:pt>
                <c:pt idx="2274">
                  <c:v>22.734613250009716</c:v>
                </c:pt>
                <c:pt idx="2275">
                  <c:v>22.7446112500038</c:v>
                </c:pt>
                <c:pt idx="2276">
                  <c:v>22.754609250026988</c:v>
                </c:pt>
                <c:pt idx="2277">
                  <c:v>22.764608250028687</c:v>
                </c:pt>
                <c:pt idx="2278">
                  <c:v>22.774606250022771</c:v>
                </c:pt>
                <c:pt idx="2279">
                  <c:v>22.78460525002447</c:v>
                </c:pt>
                <c:pt idx="2280">
                  <c:v>22.794603250018554</c:v>
                </c:pt>
                <c:pt idx="2281">
                  <c:v>22.804602250020253</c:v>
                </c:pt>
                <c:pt idx="2282">
                  <c:v>22.814600250014337</c:v>
                </c:pt>
                <c:pt idx="2283">
                  <c:v>22.824598250008421</c:v>
                </c:pt>
                <c:pt idx="2284">
                  <c:v>22.83459725001012</c:v>
                </c:pt>
                <c:pt idx="2285">
                  <c:v>22.844595250004204</c:v>
                </c:pt>
                <c:pt idx="2286">
                  <c:v>22.854594250005903</c:v>
                </c:pt>
                <c:pt idx="2287">
                  <c:v>22.864592249999987</c:v>
                </c:pt>
                <c:pt idx="2288">
                  <c:v>22.874591250001686</c:v>
                </c:pt>
                <c:pt idx="2289">
                  <c:v>22.884589250024874</c:v>
                </c:pt>
                <c:pt idx="2290">
                  <c:v>22.894587250018958</c:v>
                </c:pt>
                <c:pt idx="2291">
                  <c:v>22.904586250020657</c:v>
                </c:pt>
                <c:pt idx="2292">
                  <c:v>22.914584250014741</c:v>
                </c:pt>
                <c:pt idx="2293">
                  <c:v>22.92458325001644</c:v>
                </c:pt>
                <c:pt idx="2294">
                  <c:v>22.934581250010524</c:v>
                </c:pt>
                <c:pt idx="2295">
                  <c:v>22.944580250012223</c:v>
                </c:pt>
                <c:pt idx="2296">
                  <c:v>22.954578250006307</c:v>
                </c:pt>
                <c:pt idx="2297">
                  <c:v>22.964577250008006</c:v>
                </c:pt>
                <c:pt idx="2298">
                  <c:v>22.97457525000209</c:v>
                </c:pt>
                <c:pt idx="2299">
                  <c:v>22.984573250025278</c:v>
                </c:pt>
                <c:pt idx="2300">
                  <c:v>22.994572250026977</c:v>
                </c:pt>
                <c:pt idx="2301">
                  <c:v>23.004570250021061</c:v>
                </c:pt>
                <c:pt idx="2302">
                  <c:v>23.01456925002276</c:v>
                </c:pt>
                <c:pt idx="2303">
                  <c:v>23.024567250016844</c:v>
                </c:pt>
                <c:pt idx="2304">
                  <c:v>23.034566250018543</c:v>
                </c:pt>
                <c:pt idx="2305">
                  <c:v>23.044564250012627</c:v>
                </c:pt>
                <c:pt idx="2306">
                  <c:v>23.054562250006711</c:v>
                </c:pt>
                <c:pt idx="2307">
                  <c:v>23.06456125000841</c:v>
                </c:pt>
                <c:pt idx="2308">
                  <c:v>23.074559250002494</c:v>
                </c:pt>
                <c:pt idx="2309">
                  <c:v>23.084558250004193</c:v>
                </c:pt>
                <c:pt idx="2310">
                  <c:v>23.094556250027381</c:v>
                </c:pt>
                <c:pt idx="2311">
                  <c:v>23.104555249999976</c:v>
                </c:pt>
                <c:pt idx="2312">
                  <c:v>23.114553250023164</c:v>
                </c:pt>
                <c:pt idx="2313">
                  <c:v>23.124552250024863</c:v>
                </c:pt>
                <c:pt idx="2314">
                  <c:v>23.134550250018947</c:v>
                </c:pt>
                <c:pt idx="2315">
                  <c:v>23.144548250013031</c:v>
                </c:pt>
                <c:pt idx="2316">
                  <c:v>23.15454725001473</c:v>
                </c:pt>
                <c:pt idx="2317">
                  <c:v>23.164545250008814</c:v>
                </c:pt>
                <c:pt idx="2318">
                  <c:v>23.174544250010513</c:v>
                </c:pt>
                <c:pt idx="2319">
                  <c:v>23.184542250004597</c:v>
                </c:pt>
                <c:pt idx="2320">
                  <c:v>23.194541250006296</c:v>
                </c:pt>
                <c:pt idx="2321">
                  <c:v>23.20453925000038</c:v>
                </c:pt>
                <c:pt idx="2322">
                  <c:v>23.214537250023568</c:v>
                </c:pt>
                <c:pt idx="2323">
                  <c:v>23.224536250025267</c:v>
                </c:pt>
                <c:pt idx="2324">
                  <c:v>23.234534250019351</c:v>
                </c:pt>
                <c:pt idx="2325">
                  <c:v>23.24453325002105</c:v>
                </c:pt>
                <c:pt idx="2326">
                  <c:v>23.254531250015134</c:v>
                </c:pt>
                <c:pt idx="2327">
                  <c:v>23.264530250016833</c:v>
                </c:pt>
                <c:pt idx="2328">
                  <c:v>23.274528250010917</c:v>
                </c:pt>
                <c:pt idx="2329">
                  <c:v>23.284527250012616</c:v>
                </c:pt>
                <c:pt idx="2330">
                  <c:v>23.2945252500067</c:v>
                </c:pt>
                <c:pt idx="2331">
                  <c:v>23.304523250000784</c:v>
                </c:pt>
                <c:pt idx="2332">
                  <c:v>23.314522250002483</c:v>
                </c:pt>
                <c:pt idx="2333">
                  <c:v>23.324520250025671</c:v>
                </c:pt>
                <c:pt idx="2334">
                  <c:v>23.33451925002737</c:v>
                </c:pt>
                <c:pt idx="2335">
                  <c:v>23.344517250021454</c:v>
                </c:pt>
                <c:pt idx="2336">
                  <c:v>23.354516250023153</c:v>
                </c:pt>
                <c:pt idx="2337">
                  <c:v>23.364514250017237</c:v>
                </c:pt>
                <c:pt idx="2338">
                  <c:v>23.374512250011321</c:v>
                </c:pt>
                <c:pt idx="2339">
                  <c:v>23.38451125001302</c:v>
                </c:pt>
                <c:pt idx="2340">
                  <c:v>23.394509250007104</c:v>
                </c:pt>
                <c:pt idx="2341">
                  <c:v>23.404508250008803</c:v>
                </c:pt>
                <c:pt idx="2342">
                  <c:v>23.414506250002887</c:v>
                </c:pt>
                <c:pt idx="2343">
                  <c:v>23.424505250004586</c:v>
                </c:pt>
                <c:pt idx="2344">
                  <c:v>23.434503250027774</c:v>
                </c:pt>
                <c:pt idx="2345">
                  <c:v>23.444502250000369</c:v>
                </c:pt>
                <c:pt idx="2346">
                  <c:v>23.454500250023557</c:v>
                </c:pt>
                <c:pt idx="2347">
                  <c:v>23.464498250017641</c:v>
                </c:pt>
                <c:pt idx="2348">
                  <c:v>23.47449725001934</c:v>
                </c:pt>
                <c:pt idx="2349">
                  <c:v>23.484495250013424</c:v>
                </c:pt>
                <c:pt idx="2350">
                  <c:v>23.494494250015123</c:v>
                </c:pt>
                <c:pt idx="2351">
                  <c:v>23.504492250009207</c:v>
                </c:pt>
                <c:pt idx="2352">
                  <c:v>23.514491250010906</c:v>
                </c:pt>
                <c:pt idx="2353">
                  <c:v>23.52448925000499</c:v>
                </c:pt>
                <c:pt idx="2354">
                  <c:v>23.534487250028178</c:v>
                </c:pt>
                <c:pt idx="2355">
                  <c:v>23.544486250000773</c:v>
                </c:pt>
                <c:pt idx="2356">
                  <c:v>23.554484250023961</c:v>
                </c:pt>
                <c:pt idx="2357">
                  <c:v>23.56448325002566</c:v>
                </c:pt>
                <c:pt idx="2358">
                  <c:v>23.574481250019744</c:v>
                </c:pt>
                <c:pt idx="2359">
                  <c:v>23.584480250021443</c:v>
                </c:pt>
                <c:pt idx="2360">
                  <c:v>23.594478250015527</c:v>
                </c:pt>
                <c:pt idx="2361">
                  <c:v>23.604477250017226</c:v>
                </c:pt>
                <c:pt idx="2362">
                  <c:v>23.61447525001131</c:v>
                </c:pt>
                <c:pt idx="2363">
                  <c:v>23.624473250005394</c:v>
                </c:pt>
                <c:pt idx="2364">
                  <c:v>23.634472250007093</c:v>
                </c:pt>
                <c:pt idx="2365">
                  <c:v>23.644470250001177</c:v>
                </c:pt>
                <c:pt idx="2366">
                  <c:v>23.654469250002876</c:v>
                </c:pt>
                <c:pt idx="2367">
                  <c:v>23.664467250026064</c:v>
                </c:pt>
                <c:pt idx="2368">
                  <c:v>23.674466250027763</c:v>
                </c:pt>
                <c:pt idx="2369">
                  <c:v>23.684464250021847</c:v>
                </c:pt>
                <c:pt idx="2370">
                  <c:v>23.694463250023546</c:v>
                </c:pt>
                <c:pt idx="2371">
                  <c:v>23.70446125001763</c:v>
                </c:pt>
                <c:pt idx="2372">
                  <c:v>23.714459250011714</c:v>
                </c:pt>
                <c:pt idx="2373">
                  <c:v>23.724458250013413</c:v>
                </c:pt>
                <c:pt idx="2374">
                  <c:v>23.734456250007497</c:v>
                </c:pt>
                <c:pt idx="2375">
                  <c:v>23.744455250009196</c:v>
                </c:pt>
                <c:pt idx="2376">
                  <c:v>23.75445325000328</c:v>
                </c:pt>
                <c:pt idx="2377">
                  <c:v>23.764452250004979</c:v>
                </c:pt>
                <c:pt idx="2378">
                  <c:v>23.774450250028167</c:v>
                </c:pt>
                <c:pt idx="2379">
                  <c:v>23.784449250000762</c:v>
                </c:pt>
                <c:pt idx="2380">
                  <c:v>23.79444725002395</c:v>
                </c:pt>
                <c:pt idx="2381">
                  <c:v>23.804445250018034</c:v>
                </c:pt>
                <c:pt idx="2382">
                  <c:v>23.814444250019733</c:v>
                </c:pt>
                <c:pt idx="2383">
                  <c:v>23.824442333338084</c:v>
                </c:pt>
                <c:pt idx="2384">
                  <c:v>23.834441333339782</c:v>
                </c:pt>
                <c:pt idx="2385">
                  <c:v>23.844439333333867</c:v>
                </c:pt>
                <c:pt idx="2386">
                  <c:v>23.854438333335565</c:v>
                </c:pt>
                <c:pt idx="2387">
                  <c:v>23.864436333358753</c:v>
                </c:pt>
                <c:pt idx="2388">
                  <c:v>23.874434333352838</c:v>
                </c:pt>
                <c:pt idx="2389">
                  <c:v>23.884433333354536</c:v>
                </c:pt>
                <c:pt idx="2390">
                  <c:v>23.894431333348621</c:v>
                </c:pt>
                <c:pt idx="2391">
                  <c:v>23.904430333350319</c:v>
                </c:pt>
                <c:pt idx="2392">
                  <c:v>23.914428333344404</c:v>
                </c:pt>
                <c:pt idx="2393">
                  <c:v>23.924427333346102</c:v>
                </c:pt>
                <c:pt idx="2394">
                  <c:v>23.934425333340187</c:v>
                </c:pt>
                <c:pt idx="2395">
                  <c:v>23.944424333341885</c:v>
                </c:pt>
                <c:pt idx="2396">
                  <c:v>23.95442233333597</c:v>
                </c:pt>
                <c:pt idx="2397">
                  <c:v>23.964420333359158</c:v>
                </c:pt>
                <c:pt idx="2398">
                  <c:v>23.974419333360856</c:v>
                </c:pt>
                <c:pt idx="2399">
                  <c:v>23.984417333354941</c:v>
                </c:pt>
                <c:pt idx="2400">
                  <c:v>23.994416333356639</c:v>
                </c:pt>
                <c:pt idx="2401">
                  <c:v>24.004414333350724</c:v>
                </c:pt>
                <c:pt idx="2402">
                  <c:v>24.014413333352422</c:v>
                </c:pt>
                <c:pt idx="2403">
                  <c:v>24.024411333346507</c:v>
                </c:pt>
                <c:pt idx="2404">
                  <c:v>24.034410333348205</c:v>
                </c:pt>
                <c:pt idx="2405">
                  <c:v>24.04440833334229</c:v>
                </c:pt>
                <c:pt idx="2406">
                  <c:v>24.054406333336374</c:v>
                </c:pt>
                <c:pt idx="2407">
                  <c:v>24.064405333338073</c:v>
                </c:pt>
                <c:pt idx="2408">
                  <c:v>24.074403333361261</c:v>
                </c:pt>
                <c:pt idx="2409">
                  <c:v>24.084402333333855</c:v>
                </c:pt>
                <c:pt idx="2410">
                  <c:v>24.094400333357044</c:v>
                </c:pt>
                <c:pt idx="2411">
                  <c:v>24.104399333358742</c:v>
                </c:pt>
                <c:pt idx="2412">
                  <c:v>24.114397333352827</c:v>
                </c:pt>
                <c:pt idx="2413">
                  <c:v>24.124396333354525</c:v>
                </c:pt>
                <c:pt idx="2414">
                  <c:v>24.13439433334861</c:v>
                </c:pt>
                <c:pt idx="2415">
                  <c:v>24.144392333342694</c:v>
                </c:pt>
                <c:pt idx="2416">
                  <c:v>24.154391333344392</c:v>
                </c:pt>
                <c:pt idx="2417">
                  <c:v>24.164389333338477</c:v>
                </c:pt>
                <c:pt idx="2418">
                  <c:v>24.174388333340175</c:v>
                </c:pt>
                <c:pt idx="2419">
                  <c:v>24.18438633333426</c:v>
                </c:pt>
                <c:pt idx="2420">
                  <c:v>24.194385333335958</c:v>
                </c:pt>
                <c:pt idx="2421">
                  <c:v>24.204383333359146</c:v>
                </c:pt>
                <c:pt idx="2422">
                  <c:v>24.214382333360845</c:v>
                </c:pt>
                <c:pt idx="2423">
                  <c:v>24.224380333354929</c:v>
                </c:pt>
                <c:pt idx="2424">
                  <c:v>24.234378333349014</c:v>
                </c:pt>
                <c:pt idx="2425">
                  <c:v>24.244377333350712</c:v>
                </c:pt>
                <c:pt idx="2426">
                  <c:v>24.254375333344797</c:v>
                </c:pt>
                <c:pt idx="2427">
                  <c:v>24.264374333346495</c:v>
                </c:pt>
                <c:pt idx="2428">
                  <c:v>24.27437233334058</c:v>
                </c:pt>
                <c:pt idx="2429">
                  <c:v>24.284371333342278</c:v>
                </c:pt>
                <c:pt idx="2430">
                  <c:v>24.294369333336363</c:v>
                </c:pt>
                <c:pt idx="2431">
                  <c:v>24.304368333338061</c:v>
                </c:pt>
                <c:pt idx="2432">
                  <c:v>24.314366333361249</c:v>
                </c:pt>
                <c:pt idx="2433">
                  <c:v>24.324364333355334</c:v>
                </c:pt>
                <c:pt idx="2434">
                  <c:v>24.334363333357032</c:v>
                </c:pt>
                <c:pt idx="2435">
                  <c:v>24.344361333351117</c:v>
                </c:pt>
                <c:pt idx="2436">
                  <c:v>24.354360333352815</c:v>
                </c:pt>
                <c:pt idx="2437">
                  <c:v>24.3643583333469</c:v>
                </c:pt>
                <c:pt idx="2438">
                  <c:v>24.374357333348598</c:v>
                </c:pt>
                <c:pt idx="2439">
                  <c:v>24.384355333342683</c:v>
                </c:pt>
                <c:pt idx="2440">
                  <c:v>24.394354333344381</c:v>
                </c:pt>
                <c:pt idx="2441">
                  <c:v>24.404352333338466</c:v>
                </c:pt>
                <c:pt idx="2442">
                  <c:v>24.414350333361654</c:v>
                </c:pt>
                <c:pt idx="2443">
                  <c:v>24.424349333334249</c:v>
                </c:pt>
                <c:pt idx="2444">
                  <c:v>24.434347333357437</c:v>
                </c:pt>
                <c:pt idx="2445">
                  <c:v>24.444346333359135</c:v>
                </c:pt>
                <c:pt idx="2446">
                  <c:v>24.45434433335322</c:v>
                </c:pt>
                <c:pt idx="2447">
                  <c:v>24.464343333354918</c:v>
                </c:pt>
                <c:pt idx="2448">
                  <c:v>24.474341333349003</c:v>
                </c:pt>
                <c:pt idx="2449">
                  <c:v>24.484340333350701</c:v>
                </c:pt>
                <c:pt idx="2450">
                  <c:v>24.494338333344785</c:v>
                </c:pt>
                <c:pt idx="2451">
                  <c:v>24.504337333346484</c:v>
                </c:pt>
                <c:pt idx="2452">
                  <c:v>24.514335333340568</c:v>
                </c:pt>
                <c:pt idx="2453">
                  <c:v>24.524333333334653</c:v>
                </c:pt>
                <c:pt idx="2454">
                  <c:v>24.534332333336351</c:v>
                </c:pt>
                <c:pt idx="2455">
                  <c:v>24.54433033335954</c:v>
                </c:pt>
                <c:pt idx="2456">
                  <c:v>24.554329333361238</c:v>
                </c:pt>
                <c:pt idx="2457">
                  <c:v>24.564327333355322</c:v>
                </c:pt>
                <c:pt idx="2458">
                  <c:v>24.574326333357021</c:v>
                </c:pt>
                <c:pt idx="2459">
                  <c:v>24.584324333351105</c:v>
                </c:pt>
                <c:pt idx="2460">
                  <c:v>24.594323333352804</c:v>
                </c:pt>
                <c:pt idx="2461">
                  <c:v>24.604321333346888</c:v>
                </c:pt>
                <c:pt idx="2462">
                  <c:v>24.614319333340973</c:v>
                </c:pt>
                <c:pt idx="2463">
                  <c:v>24.624318333342671</c:v>
                </c:pt>
                <c:pt idx="2464">
                  <c:v>24.634316333336756</c:v>
                </c:pt>
                <c:pt idx="2465">
                  <c:v>24.644315333338454</c:v>
                </c:pt>
                <c:pt idx="2466">
                  <c:v>24.654313333361642</c:v>
                </c:pt>
                <c:pt idx="2467">
                  <c:v>24.664312333334237</c:v>
                </c:pt>
                <c:pt idx="2468">
                  <c:v>24.674310333357425</c:v>
                </c:pt>
                <c:pt idx="2469">
                  <c:v>24.684309333359124</c:v>
                </c:pt>
                <c:pt idx="2470">
                  <c:v>24.694307333353208</c:v>
                </c:pt>
                <c:pt idx="2471">
                  <c:v>24.704305333347293</c:v>
                </c:pt>
                <c:pt idx="2472">
                  <c:v>24.714304333348991</c:v>
                </c:pt>
                <c:pt idx="2473">
                  <c:v>24.724302333343076</c:v>
                </c:pt>
                <c:pt idx="2474">
                  <c:v>24.734301333344774</c:v>
                </c:pt>
                <c:pt idx="2475">
                  <c:v>24.744299333338859</c:v>
                </c:pt>
                <c:pt idx="2476">
                  <c:v>24.754298333340557</c:v>
                </c:pt>
                <c:pt idx="2477">
                  <c:v>24.764296333334642</c:v>
                </c:pt>
                <c:pt idx="2478">
                  <c:v>24.77429533333634</c:v>
                </c:pt>
                <c:pt idx="2479">
                  <c:v>24.784293333359528</c:v>
                </c:pt>
                <c:pt idx="2480">
                  <c:v>24.794292333361227</c:v>
                </c:pt>
                <c:pt idx="2481">
                  <c:v>24.804290333355311</c:v>
                </c:pt>
                <c:pt idx="2482">
                  <c:v>24.814288333349396</c:v>
                </c:pt>
                <c:pt idx="2483">
                  <c:v>24.824287583352998</c:v>
                </c:pt>
                <c:pt idx="2484">
                  <c:v>24.834285583347082</c:v>
                </c:pt>
                <c:pt idx="2485">
                  <c:v>24.844284583348781</c:v>
                </c:pt>
                <c:pt idx="2486">
                  <c:v>24.854282583342865</c:v>
                </c:pt>
                <c:pt idx="2487">
                  <c:v>24.864281583344564</c:v>
                </c:pt>
                <c:pt idx="2488">
                  <c:v>24.874279583338648</c:v>
                </c:pt>
                <c:pt idx="2489">
                  <c:v>24.884278583340347</c:v>
                </c:pt>
                <c:pt idx="2490">
                  <c:v>24.894276583334431</c:v>
                </c:pt>
                <c:pt idx="2491">
                  <c:v>24.904274583357619</c:v>
                </c:pt>
                <c:pt idx="2492">
                  <c:v>24.914273583359318</c:v>
                </c:pt>
                <c:pt idx="2493">
                  <c:v>24.924271583353402</c:v>
                </c:pt>
                <c:pt idx="2494">
                  <c:v>24.934270583355101</c:v>
                </c:pt>
                <c:pt idx="2495">
                  <c:v>24.944268583349185</c:v>
                </c:pt>
                <c:pt idx="2496">
                  <c:v>24.954267583350884</c:v>
                </c:pt>
                <c:pt idx="2497">
                  <c:v>24.964265583344968</c:v>
                </c:pt>
                <c:pt idx="2498">
                  <c:v>24.974264583346667</c:v>
                </c:pt>
                <c:pt idx="2499">
                  <c:v>24.984262583340751</c:v>
                </c:pt>
                <c:pt idx="2500">
                  <c:v>24.99426158334245</c:v>
                </c:pt>
                <c:pt idx="2501">
                  <c:v>25.004259583336534</c:v>
                </c:pt>
                <c:pt idx="2502">
                  <c:v>25.014257583359722</c:v>
                </c:pt>
                <c:pt idx="2503">
                  <c:v>25.024256583361421</c:v>
                </c:pt>
                <c:pt idx="2504">
                  <c:v>25.034254583355505</c:v>
                </c:pt>
                <c:pt idx="2505">
                  <c:v>25.044253583357204</c:v>
                </c:pt>
                <c:pt idx="2506">
                  <c:v>25.054251583351288</c:v>
                </c:pt>
                <c:pt idx="2507">
                  <c:v>25.064250583352987</c:v>
                </c:pt>
                <c:pt idx="2508">
                  <c:v>25.074248583347071</c:v>
                </c:pt>
                <c:pt idx="2509">
                  <c:v>25.08424758334877</c:v>
                </c:pt>
                <c:pt idx="2510">
                  <c:v>25.094245583342854</c:v>
                </c:pt>
                <c:pt idx="2511">
                  <c:v>25.104244583344553</c:v>
                </c:pt>
                <c:pt idx="2512">
                  <c:v>25.114242583338637</c:v>
                </c:pt>
                <c:pt idx="2513">
                  <c:v>25.124240583361825</c:v>
                </c:pt>
                <c:pt idx="2514">
                  <c:v>25.13423958333442</c:v>
                </c:pt>
                <c:pt idx="2515">
                  <c:v>25.144237583357608</c:v>
                </c:pt>
                <c:pt idx="2516">
                  <c:v>25.154236583359307</c:v>
                </c:pt>
                <c:pt idx="2517">
                  <c:v>25.164234583353391</c:v>
                </c:pt>
                <c:pt idx="2518">
                  <c:v>25.17423358335509</c:v>
                </c:pt>
                <c:pt idx="2519">
                  <c:v>25.184231583349174</c:v>
                </c:pt>
                <c:pt idx="2520">
                  <c:v>25.194230583350873</c:v>
                </c:pt>
                <c:pt idx="2521">
                  <c:v>25.204228583344957</c:v>
                </c:pt>
                <c:pt idx="2522">
                  <c:v>25.214227583346656</c:v>
                </c:pt>
                <c:pt idx="2523">
                  <c:v>25.22422558334074</c:v>
                </c:pt>
                <c:pt idx="2524">
                  <c:v>25.234223583334824</c:v>
                </c:pt>
                <c:pt idx="2525">
                  <c:v>25.244222583336523</c:v>
                </c:pt>
                <c:pt idx="2526">
                  <c:v>25.254220583359711</c:v>
                </c:pt>
                <c:pt idx="2527">
                  <c:v>25.26421958336141</c:v>
                </c:pt>
                <c:pt idx="2528">
                  <c:v>25.274217583355494</c:v>
                </c:pt>
                <c:pt idx="2529">
                  <c:v>25.284216583357193</c:v>
                </c:pt>
                <c:pt idx="2530">
                  <c:v>25.294214583351277</c:v>
                </c:pt>
                <c:pt idx="2531">
                  <c:v>25.304213583352976</c:v>
                </c:pt>
                <c:pt idx="2532">
                  <c:v>25.31421158334706</c:v>
                </c:pt>
                <c:pt idx="2533">
                  <c:v>25.324210583348759</c:v>
                </c:pt>
                <c:pt idx="2534">
                  <c:v>25.334208583342843</c:v>
                </c:pt>
                <c:pt idx="2535">
                  <c:v>25.344206583336927</c:v>
                </c:pt>
                <c:pt idx="2536">
                  <c:v>25.354205583338626</c:v>
                </c:pt>
                <c:pt idx="2537">
                  <c:v>25.364203583361814</c:v>
                </c:pt>
                <c:pt idx="2538">
                  <c:v>25.374202583334409</c:v>
                </c:pt>
                <c:pt idx="2539">
                  <c:v>25.384200583357597</c:v>
                </c:pt>
                <c:pt idx="2540">
                  <c:v>25.394199583359296</c:v>
                </c:pt>
                <c:pt idx="2541">
                  <c:v>25.40419758335338</c:v>
                </c:pt>
                <c:pt idx="2542">
                  <c:v>25.414196583355078</c:v>
                </c:pt>
                <c:pt idx="2543">
                  <c:v>25.424194583349163</c:v>
                </c:pt>
                <c:pt idx="2544">
                  <c:v>25.434193583350861</c:v>
                </c:pt>
                <c:pt idx="2545">
                  <c:v>25.444191583344946</c:v>
                </c:pt>
                <c:pt idx="2546">
                  <c:v>25.45418958333903</c:v>
                </c:pt>
                <c:pt idx="2547">
                  <c:v>25.464188583340729</c:v>
                </c:pt>
                <c:pt idx="2548">
                  <c:v>25.474186583334813</c:v>
                </c:pt>
                <c:pt idx="2549">
                  <c:v>25.484185583336512</c:v>
                </c:pt>
                <c:pt idx="2550">
                  <c:v>25.4941835833597</c:v>
                </c:pt>
                <c:pt idx="2551">
                  <c:v>25.504182583361398</c:v>
                </c:pt>
                <c:pt idx="2552">
                  <c:v>25.514180583355483</c:v>
                </c:pt>
                <c:pt idx="2553">
                  <c:v>25.524179583357181</c:v>
                </c:pt>
                <c:pt idx="2554">
                  <c:v>25.534177583351266</c:v>
                </c:pt>
                <c:pt idx="2555">
                  <c:v>25.544176583352964</c:v>
                </c:pt>
                <c:pt idx="2556">
                  <c:v>25.554174583347049</c:v>
                </c:pt>
                <c:pt idx="2557">
                  <c:v>25.564172583341133</c:v>
                </c:pt>
                <c:pt idx="2558">
                  <c:v>25.574171583342832</c:v>
                </c:pt>
                <c:pt idx="2559">
                  <c:v>25.584169583336916</c:v>
                </c:pt>
                <c:pt idx="2560">
                  <c:v>25.594168583338615</c:v>
                </c:pt>
                <c:pt idx="2561">
                  <c:v>25.604166583361803</c:v>
                </c:pt>
                <c:pt idx="2562">
                  <c:v>25.614165583334398</c:v>
                </c:pt>
                <c:pt idx="2563">
                  <c:v>25.624163583357586</c:v>
                </c:pt>
                <c:pt idx="2564">
                  <c:v>25.634162583359284</c:v>
                </c:pt>
                <c:pt idx="2565">
                  <c:v>25.644160583353369</c:v>
                </c:pt>
                <c:pt idx="2566">
                  <c:v>25.654159583355067</c:v>
                </c:pt>
                <c:pt idx="2567">
                  <c:v>25.664157583349152</c:v>
                </c:pt>
                <c:pt idx="2568">
                  <c:v>25.674155583343236</c:v>
                </c:pt>
                <c:pt idx="2569">
                  <c:v>25.684154583344935</c:v>
                </c:pt>
                <c:pt idx="2570">
                  <c:v>25.694152583339019</c:v>
                </c:pt>
                <c:pt idx="2571">
                  <c:v>25.704151583340717</c:v>
                </c:pt>
                <c:pt idx="2572">
                  <c:v>25.714149583334802</c:v>
                </c:pt>
                <c:pt idx="2573">
                  <c:v>25.7241485833365</c:v>
                </c:pt>
                <c:pt idx="2574">
                  <c:v>25.734146583359689</c:v>
                </c:pt>
                <c:pt idx="2575">
                  <c:v>25.744145583361387</c:v>
                </c:pt>
                <c:pt idx="2576">
                  <c:v>25.754143583355471</c:v>
                </c:pt>
                <c:pt idx="2577">
                  <c:v>25.76414258335717</c:v>
                </c:pt>
                <c:pt idx="2578">
                  <c:v>25.774140583351254</c:v>
                </c:pt>
                <c:pt idx="2579">
                  <c:v>25.784139583352953</c:v>
                </c:pt>
                <c:pt idx="2580">
                  <c:v>25.794137583347037</c:v>
                </c:pt>
                <c:pt idx="2581">
                  <c:v>25.804135583341122</c:v>
                </c:pt>
                <c:pt idx="2582">
                  <c:v>25.81413458334282</c:v>
                </c:pt>
                <c:pt idx="2583">
                  <c:v>25.824132833338808</c:v>
                </c:pt>
                <c:pt idx="2584">
                  <c:v>25.834131833340507</c:v>
                </c:pt>
                <c:pt idx="2585">
                  <c:v>25.844129833334591</c:v>
                </c:pt>
                <c:pt idx="2586">
                  <c:v>25.85412883333629</c:v>
                </c:pt>
                <c:pt idx="2587">
                  <c:v>25.864126833359478</c:v>
                </c:pt>
                <c:pt idx="2588">
                  <c:v>25.874125833361177</c:v>
                </c:pt>
                <c:pt idx="2589">
                  <c:v>25.884123833355261</c:v>
                </c:pt>
                <c:pt idx="2590">
                  <c:v>25.89412283335696</c:v>
                </c:pt>
                <c:pt idx="2591">
                  <c:v>25.904120833351044</c:v>
                </c:pt>
                <c:pt idx="2592">
                  <c:v>25.914118833345128</c:v>
                </c:pt>
                <c:pt idx="2593">
                  <c:v>25.924117833346827</c:v>
                </c:pt>
                <c:pt idx="2594">
                  <c:v>25.934115833340911</c:v>
                </c:pt>
                <c:pt idx="2595">
                  <c:v>25.94411483334261</c:v>
                </c:pt>
                <c:pt idx="2596">
                  <c:v>25.954112833336694</c:v>
                </c:pt>
                <c:pt idx="2597">
                  <c:v>25.964111833338393</c:v>
                </c:pt>
                <c:pt idx="2598">
                  <c:v>25.974109833361581</c:v>
                </c:pt>
                <c:pt idx="2599">
                  <c:v>25.984108833334176</c:v>
                </c:pt>
                <c:pt idx="2600">
                  <c:v>25.994106833357364</c:v>
                </c:pt>
                <c:pt idx="2601">
                  <c:v>26.004105833359063</c:v>
                </c:pt>
                <c:pt idx="2602">
                  <c:v>26.014103833353147</c:v>
                </c:pt>
                <c:pt idx="2603">
                  <c:v>26.024102833354846</c:v>
                </c:pt>
                <c:pt idx="2604">
                  <c:v>26.03410083334893</c:v>
                </c:pt>
                <c:pt idx="2605">
                  <c:v>26.044098833343014</c:v>
                </c:pt>
                <c:pt idx="2606">
                  <c:v>26.054097833344713</c:v>
                </c:pt>
                <c:pt idx="2607">
                  <c:v>26.064095833338797</c:v>
                </c:pt>
                <c:pt idx="2608">
                  <c:v>26.074094833340496</c:v>
                </c:pt>
                <c:pt idx="2609">
                  <c:v>26.08409283333458</c:v>
                </c:pt>
                <c:pt idx="2610">
                  <c:v>26.094091833336279</c:v>
                </c:pt>
                <c:pt idx="2611">
                  <c:v>26.104089833359467</c:v>
                </c:pt>
                <c:pt idx="2612">
                  <c:v>26.114088833361166</c:v>
                </c:pt>
                <c:pt idx="2613">
                  <c:v>26.12408683335525</c:v>
                </c:pt>
                <c:pt idx="2614">
                  <c:v>26.134085833356949</c:v>
                </c:pt>
                <c:pt idx="2615">
                  <c:v>26.144083833351033</c:v>
                </c:pt>
                <c:pt idx="2616">
                  <c:v>26.154082833352732</c:v>
                </c:pt>
                <c:pt idx="2617">
                  <c:v>26.164080833346816</c:v>
                </c:pt>
                <c:pt idx="2618">
                  <c:v>26.1740788333409</c:v>
                </c:pt>
                <c:pt idx="2619">
                  <c:v>26.184077833342599</c:v>
                </c:pt>
                <c:pt idx="2620">
                  <c:v>26.194075833336683</c:v>
                </c:pt>
                <c:pt idx="2621">
                  <c:v>26.204074833338382</c:v>
                </c:pt>
                <c:pt idx="2622">
                  <c:v>26.21407283336157</c:v>
                </c:pt>
                <c:pt idx="2623">
                  <c:v>26.224071833334165</c:v>
                </c:pt>
                <c:pt idx="2624">
                  <c:v>26.234069833357353</c:v>
                </c:pt>
                <c:pt idx="2625">
                  <c:v>26.244068833359051</c:v>
                </c:pt>
                <c:pt idx="2626">
                  <c:v>26.254066833353136</c:v>
                </c:pt>
                <c:pt idx="2627">
                  <c:v>26.264065833354834</c:v>
                </c:pt>
                <c:pt idx="2628">
                  <c:v>26.274063833348919</c:v>
                </c:pt>
                <c:pt idx="2629">
                  <c:v>26.284062833350617</c:v>
                </c:pt>
                <c:pt idx="2630">
                  <c:v>26.294060833344702</c:v>
                </c:pt>
                <c:pt idx="2631">
                  <c:v>26.304058833338786</c:v>
                </c:pt>
                <c:pt idx="2632">
                  <c:v>26.314057833340485</c:v>
                </c:pt>
                <c:pt idx="2633">
                  <c:v>26.324055833334569</c:v>
                </c:pt>
                <c:pt idx="2634">
                  <c:v>26.334054833336268</c:v>
                </c:pt>
                <c:pt idx="2635">
                  <c:v>26.344052833359456</c:v>
                </c:pt>
                <c:pt idx="2636">
                  <c:v>26.354051833361154</c:v>
                </c:pt>
                <c:pt idx="2637">
                  <c:v>26.364049833355239</c:v>
                </c:pt>
                <c:pt idx="2638">
                  <c:v>26.374048833356937</c:v>
                </c:pt>
                <c:pt idx="2639">
                  <c:v>26.384046833351022</c:v>
                </c:pt>
                <c:pt idx="2640">
                  <c:v>26.39404583335272</c:v>
                </c:pt>
                <c:pt idx="2641">
                  <c:v>26.404043833346805</c:v>
                </c:pt>
                <c:pt idx="2642">
                  <c:v>26.414042833348503</c:v>
                </c:pt>
                <c:pt idx="2643">
                  <c:v>26.424040833342588</c:v>
                </c:pt>
                <c:pt idx="2644">
                  <c:v>26.434038833336672</c:v>
                </c:pt>
                <c:pt idx="2645">
                  <c:v>26.444037833338371</c:v>
                </c:pt>
                <c:pt idx="2646">
                  <c:v>26.454035833361559</c:v>
                </c:pt>
                <c:pt idx="2647">
                  <c:v>26.464034833334154</c:v>
                </c:pt>
                <c:pt idx="2648">
                  <c:v>26.474032833357342</c:v>
                </c:pt>
                <c:pt idx="2649">
                  <c:v>26.48403183335904</c:v>
                </c:pt>
                <c:pt idx="2650">
                  <c:v>26.494029833353125</c:v>
                </c:pt>
                <c:pt idx="2651">
                  <c:v>26.504028833354823</c:v>
                </c:pt>
                <c:pt idx="2652">
                  <c:v>26.514026833348908</c:v>
                </c:pt>
                <c:pt idx="2653">
                  <c:v>26.524025833350606</c:v>
                </c:pt>
                <c:pt idx="2654">
                  <c:v>26.534023833344691</c:v>
                </c:pt>
                <c:pt idx="2655">
                  <c:v>26.544022833346389</c:v>
                </c:pt>
                <c:pt idx="2656">
                  <c:v>26.554020833340473</c:v>
                </c:pt>
                <c:pt idx="2657">
                  <c:v>26.564019833342172</c:v>
                </c:pt>
                <c:pt idx="2658">
                  <c:v>26.574017833336256</c:v>
                </c:pt>
                <c:pt idx="2659">
                  <c:v>26.584015833359445</c:v>
                </c:pt>
                <c:pt idx="2660">
                  <c:v>26.594014833361143</c:v>
                </c:pt>
                <c:pt idx="2661">
                  <c:v>26.604012833355227</c:v>
                </c:pt>
                <c:pt idx="2662">
                  <c:v>26.614011833356926</c:v>
                </c:pt>
                <c:pt idx="2663">
                  <c:v>26.62400983335101</c:v>
                </c:pt>
                <c:pt idx="2664">
                  <c:v>26.634008833352709</c:v>
                </c:pt>
                <c:pt idx="2665">
                  <c:v>26.644006833346793</c:v>
                </c:pt>
                <c:pt idx="2666">
                  <c:v>26.654005833348492</c:v>
                </c:pt>
                <c:pt idx="2667">
                  <c:v>26.664003833342576</c:v>
                </c:pt>
                <c:pt idx="2668">
                  <c:v>26.674002833344275</c:v>
                </c:pt>
                <c:pt idx="2669">
                  <c:v>26.684000833338359</c:v>
                </c:pt>
                <c:pt idx="2670">
                  <c:v>26.693999833340058</c:v>
                </c:pt>
                <c:pt idx="2671">
                  <c:v>26.703997833334142</c:v>
                </c:pt>
                <c:pt idx="2672">
                  <c:v>26.713996833335841</c:v>
                </c:pt>
                <c:pt idx="2673">
                  <c:v>26.723994833359029</c:v>
                </c:pt>
                <c:pt idx="2674">
                  <c:v>26.733992833353113</c:v>
                </c:pt>
                <c:pt idx="2675">
                  <c:v>26.743991833354812</c:v>
                </c:pt>
                <c:pt idx="2676">
                  <c:v>26.753989833348896</c:v>
                </c:pt>
                <c:pt idx="2677">
                  <c:v>26.763988833350595</c:v>
                </c:pt>
                <c:pt idx="2678">
                  <c:v>26.773986833344679</c:v>
                </c:pt>
                <c:pt idx="2679">
                  <c:v>26.783985833346378</c:v>
                </c:pt>
                <c:pt idx="2680">
                  <c:v>26.793983833340462</c:v>
                </c:pt>
                <c:pt idx="2681">
                  <c:v>26.803982833342161</c:v>
                </c:pt>
                <c:pt idx="2682">
                  <c:v>26.813980833336245</c:v>
                </c:pt>
                <c:pt idx="2683">
                  <c:v>26.823979708336992</c:v>
                </c:pt>
                <c:pt idx="2684">
                  <c:v>26.83397770836018</c:v>
                </c:pt>
                <c:pt idx="2685">
                  <c:v>26.843976708361879</c:v>
                </c:pt>
                <c:pt idx="2686">
                  <c:v>26.853974708355963</c:v>
                </c:pt>
                <c:pt idx="2687">
                  <c:v>26.863972708350047</c:v>
                </c:pt>
                <c:pt idx="2688">
                  <c:v>26.873971708351746</c:v>
                </c:pt>
                <c:pt idx="2689">
                  <c:v>26.88396970834583</c:v>
                </c:pt>
                <c:pt idx="2690">
                  <c:v>26.893968708347529</c:v>
                </c:pt>
                <c:pt idx="2691">
                  <c:v>26.903966708341613</c:v>
                </c:pt>
                <c:pt idx="2692">
                  <c:v>26.913965708343312</c:v>
                </c:pt>
                <c:pt idx="2693">
                  <c:v>26.923963708337396</c:v>
                </c:pt>
                <c:pt idx="2694">
                  <c:v>26.933962708339095</c:v>
                </c:pt>
                <c:pt idx="2695">
                  <c:v>26.943960708333179</c:v>
                </c:pt>
                <c:pt idx="2696">
                  <c:v>26.953959708334878</c:v>
                </c:pt>
                <c:pt idx="2697">
                  <c:v>26.963957708358066</c:v>
                </c:pt>
                <c:pt idx="2698">
                  <c:v>26.973956708359765</c:v>
                </c:pt>
                <c:pt idx="2699">
                  <c:v>26.983954708353849</c:v>
                </c:pt>
                <c:pt idx="2700">
                  <c:v>26.993953708355548</c:v>
                </c:pt>
                <c:pt idx="2701">
                  <c:v>27.003951708349632</c:v>
                </c:pt>
                <c:pt idx="2702">
                  <c:v>27.013950708351331</c:v>
                </c:pt>
                <c:pt idx="2703">
                  <c:v>27.023948708345415</c:v>
                </c:pt>
                <c:pt idx="2704">
                  <c:v>27.033947708347114</c:v>
                </c:pt>
                <c:pt idx="2705">
                  <c:v>27.043945708341198</c:v>
                </c:pt>
                <c:pt idx="2706">
                  <c:v>27.053943708335282</c:v>
                </c:pt>
                <c:pt idx="2707">
                  <c:v>27.063942708336981</c:v>
                </c:pt>
                <c:pt idx="2708">
                  <c:v>27.073940708360169</c:v>
                </c:pt>
                <c:pt idx="2709">
                  <c:v>27.083939708361868</c:v>
                </c:pt>
                <c:pt idx="2710">
                  <c:v>27.093937708355952</c:v>
                </c:pt>
                <c:pt idx="2711">
                  <c:v>27.103936708357651</c:v>
                </c:pt>
                <c:pt idx="2712">
                  <c:v>27.113934708351735</c:v>
                </c:pt>
                <c:pt idx="2713">
                  <c:v>27.123933708353434</c:v>
                </c:pt>
                <c:pt idx="2714">
                  <c:v>27.133931708347518</c:v>
                </c:pt>
                <c:pt idx="2715">
                  <c:v>27.143930708349217</c:v>
                </c:pt>
                <c:pt idx="2716">
                  <c:v>27.153928708343301</c:v>
                </c:pt>
                <c:pt idx="2717">
                  <c:v>27.163927708345</c:v>
                </c:pt>
                <c:pt idx="2718">
                  <c:v>27.173925708339084</c:v>
                </c:pt>
                <c:pt idx="2719">
                  <c:v>27.183924708340783</c:v>
                </c:pt>
                <c:pt idx="2720">
                  <c:v>27.193922708334867</c:v>
                </c:pt>
                <c:pt idx="2721">
                  <c:v>27.203920708358055</c:v>
                </c:pt>
                <c:pt idx="2722">
                  <c:v>27.213919708359754</c:v>
                </c:pt>
                <c:pt idx="2723">
                  <c:v>27.223917708353838</c:v>
                </c:pt>
                <c:pt idx="2724">
                  <c:v>27.233916708355537</c:v>
                </c:pt>
                <c:pt idx="2725">
                  <c:v>27.243914708349621</c:v>
                </c:pt>
                <c:pt idx="2726">
                  <c:v>27.25391370835132</c:v>
                </c:pt>
                <c:pt idx="2727">
                  <c:v>27.263911708345404</c:v>
                </c:pt>
                <c:pt idx="2728">
                  <c:v>27.273910708347103</c:v>
                </c:pt>
                <c:pt idx="2729">
                  <c:v>27.283908708341187</c:v>
                </c:pt>
                <c:pt idx="2730">
                  <c:v>27.293907708342886</c:v>
                </c:pt>
                <c:pt idx="2731">
                  <c:v>27.30390570833697</c:v>
                </c:pt>
                <c:pt idx="2732">
                  <c:v>27.313904708338669</c:v>
                </c:pt>
                <c:pt idx="2733">
                  <c:v>27.323902708361857</c:v>
                </c:pt>
                <c:pt idx="2734">
                  <c:v>27.333901708334452</c:v>
                </c:pt>
                <c:pt idx="2735">
                  <c:v>27.34389970835764</c:v>
                </c:pt>
                <c:pt idx="2736">
                  <c:v>27.353898708359338</c:v>
                </c:pt>
                <c:pt idx="2737">
                  <c:v>27.363896708353423</c:v>
                </c:pt>
                <c:pt idx="2738">
                  <c:v>27.373895708355121</c:v>
                </c:pt>
                <c:pt idx="2739">
                  <c:v>27.383893708349206</c:v>
                </c:pt>
                <c:pt idx="2740">
                  <c:v>27.393892708350904</c:v>
                </c:pt>
                <c:pt idx="2741">
                  <c:v>27.403890708344989</c:v>
                </c:pt>
                <c:pt idx="2742">
                  <c:v>27.413888708339073</c:v>
                </c:pt>
                <c:pt idx="2743">
                  <c:v>27.423887708340771</c:v>
                </c:pt>
                <c:pt idx="2744">
                  <c:v>27.433885708334856</c:v>
                </c:pt>
                <c:pt idx="2745">
                  <c:v>27.443884708336554</c:v>
                </c:pt>
                <c:pt idx="2746">
                  <c:v>27.453882708359743</c:v>
                </c:pt>
                <c:pt idx="2747">
                  <c:v>27.463881708361441</c:v>
                </c:pt>
                <c:pt idx="2748">
                  <c:v>27.473879708355526</c:v>
                </c:pt>
                <c:pt idx="2749">
                  <c:v>27.483878708357224</c:v>
                </c:pt>
                <c:pt idx="2750">
                  <c:v>27.493876708351308</c:v>
                </c:pt>
                <c:pt idx="2751">
                  <c:v>27.503875708353007</c:v>
                </c:pt>
                <c:pt idx="2752">
                  <c:v>27.513873708347091</c:v>
                </c:pt>
                <c:pt idx="2753">
                  <c:v>27.52387270834879</c:v>
                </c:pt>
                <c:pt idx="2754">
                  <c:v>27.533870708342874</c:v>
                </c:pt>
                <c:pt idx="2755">
                  <c:v>27.543869708344573</c:v>
                </c:pt>
                <c:pt idx="2756">
                  <c:v>27.553867708338657</c:v>
                </c:pt>
                <c:pt idx="2757">
                  <c:v>27.563865708361845</c:v>
                </c:pt>
                <c:pt idx="2758">
                  <c:v>27.57386470833444</c:v>
                </c:pt>
                <c:pt idx="2759">
                  <c:v>27.583863708336139</c:v>
                </c:pt>
                <c:pt idx="2760">
                  <c:v>27.593861708359327</c:v>
                </c:pt>
                <c:pt idx="2761">
                  <c:v>27.603859708353411</c:v>
                </c:pt>
                <c:pt idx="2762">
                  <c:v>27.61385870835511</c:v>
                </c:pt>
                <c:pt idx="2763">
                  <c:v>27.623856708349194</c:v>
                </c:pt>
                <c:pt idx="2764">
                  <c:v>27.633855708350893</c:v>
                </c:pt>
                <c:pt idx="2765">
                  <c:v>27.643853708344977</c:v>
                </c:pt>
                <c:pt idx="2766">
                  <c:v>27.653852708346676</c:v>
                </c:pt>
                <c:pt idx="2767">
                  <c:v>27.66385070834076</c:v>
                </c:pt>
                <c:pt idx="2768">
                  <c:v>27.673849708342459</c:v>
                </c:pt>
                <c:pt idx="2769">
                  <c:v>27.683847708336543</c:v>
                </c:pt>
                <c:pt idx="2770">
                  <c:v>27.693846708338242</c:v>
                </c:pt>
                <c:pt idx="2771">
                  <c:v>27.70384470836143</c:v>
                </c:pt>
                <c:pt idx="2772">
                  <c:v>27.713843708334025</c:v>
                </c:pt>
                <c:pt idx="2773">
                  <c:v>27.723841708357213</c:v>
                </c:pt>
                <c:pt idx="2774">
                  <c:v>27.733840708358912</c:v>
                </c:pt>
                <c:pt idx="2775">
                  <c:v>27.743838708352996</c:v>
                </c:pt>
                <c:pt idx="2776">
                  <c:v>27.753837708354695</c:v>
                </c:pt>
                <c:pt idx="2777">
                  <c:v>27.763835708348779</c:v>
                </c:pt>
                <c:pt idx="2778">
                  <c:v>27.773834708350478</c:v>
                </c:pt>
                <c:pt idx="2779">
                  <c:v>27.783832708344562</c:v>
                </c:pt>
                <c:pt idx="2780">
                  <c:v>27.793830708338646</c:v>
                </c:pt>
                <c:pt idx="2781">
                  <c:v>27.803829708340345</c:v>
                </c:pt>
                <c:pt idx="2782">
                  <c:v>27.813827708334429</c:v>
                </c:pt>
                <c:pt idx="2783">
                  <c:v>27.823825833358569</c:v>
                </c:pt>
                <c:pt idx="2784">
                  <c:v>27.833823833352653</c:v>
                </c:pt>
                <c:pt idx="2785">
                  <c:v>27.843822833354352</c:v>
                </c:pt>
                <c:pt idx="2786">
                  <c:v>27.853820833348436</c:v>
                </c:pt>
                <c:pt idx="2787">
                  <c:v>27.863819833350135</c:v>
                </c:pt>
                <c:pt idx="2788">
                  <c:v>27.873817833344219</c:v>
                </c:pt>
                <c:pt idx="2789">
                  <c:v>27.883816833345918</c:v>
                </c:pt>
                <c:pt idx="2790">
                  <c:v>27.893814833340002</c:v>
                </c:pt>
                <c:pt idx="2791">
                  <c:v>27.903813833341701</c:v>
                </c:pt>
                <c:pt idx="2792">
                  <c:v>27.913811833335785</c:v>
                </c:pt>
                <c:pt idx="2793">
                  <c:v>27.923810833337484</c:v>
                </c:pt>
                <c:pt idx="2794">
                  <c:v>27.933808833360672</c:v>
                </c:pt>
                <c:pt idx="2795">
                  <c:v>27.943807833333267</c:v>
                </c:pt>
                <c:pt idx="2796">
                  <c:v>27.953805833356455</c:v>
                </c:pt>
                <c:pt idx="2797">
                  <c:v>27.963804833358154</c:v>
                </c:pt>
                <c:pt idx="2798">
                  <c:v>27.973802833352238</c:v>
                </c:pt>
                <c:pt idx="2799">
                  <c:v>27.983801833353937</c:v>
                </c:pt>
                <c:pt idx="2800">
                  <c:v>27.993799833348021</c:v>
                </c:pt>
                <c:pt idx="2801">
                  <c:v>28.00379883334972</c:v>
                </c:pt>
                <c:pt idx="2802">
                  <c:v>28.013796833343804</c:v>
                </c:pt>
                <c:pt idx="2803">
                  <c:v>28.023795833345503</c:v>
                </c:pt>
                <c:pt idx="2804">
                  <c:v>28.033793833339587</c:v>
                </c:pt>
                <c:pt idx="2805">
                  <c:v>28.043792833341286</c:v>
                </c:pt>
                <c:pt idx="2806">
                  <c:v>28.05379083333537</c:v>
                </c:pt>
                <c:pt idx="2807">
                  <c:v>28.063788833358558</c:v>
                </c:pt>
                <c:pt idx="2808">
                  <c:v>28.073787833360257</c:v>
                </c:pt>
                <c:pt idx="2809">
                  <c:v>28.083785833354341</c:v>
                </c:pt>
                <c:pt idx="2810">
                  <c:v>28.09378483335604</c:v>
                </c:pt>
                <c:pt idx="2811">
                  <c:v>28.103782833350124</c:v>
                </c:pt>
                <c:pt idx="2812">
                  <c:v>28.113781833351823</c:v>
                </c:pt>
                <c:pt idx="2813">
                  <c:v>28.123779833345907</c:v>
                </c:pt>
                <c:pt idx="2814">
                  <c:v>28.133778833347606</c:v>
                </c:pt>
                <c:pt idx="2815">
                  <c:v>28.14377683334169</c:v>
                </c:pt>
                <c:pt idx="2816">
                  <c:v>28.153775833343389</c:v>
                </c:pt>
                <c:pt idx="2817">
                  <c:v>28.163773833337473</c:v>
                </c:pt>
                <c:pt idx="2818">
                  <c:v>28.173772833339171</c:v>
                </c:pt>
                <c:pt idx="2819">
                  <c:v>28.183770833333256</c:v>
                </c:pt>
                <c:pt idx="2820">
                  <c:v>28.193769833334954</c:v>
                </c:pt>
                <c:pt idx="2821">
                  <c:v>28.203767833358143</c:v>
                </c:pt>
                <c:pt idx="2822">
                  <c:v>28.213766833359841</c:v>
                </c:pt>
                <c:pt idx="2823">
                  <c:v>28.223764833353925</c:v>
                </c:pt>
                <c:pt idx="2824">
                  <c:v>28.233763833355624</c:v>
                </c:pt>
                <c:pt idx="2825">
                  <c:v>28.243761833349708</c:v>
                </c:pt>
                <c:pt idx="2826">
                  <c:v>28.253760833351407</c:v>
                </c:pt>
                <c:pt idx="2827">
                  <c:v>28.263758833345491</c:v>
                </c:pt>
                <c:pt idx="2828">
                  <c:v>28.27375783334719</c:v>
                </c:pt>
                <c:pt idx="2829">
                  <c:v>28.283755833341274</c:v>
                </c:pt>
                <c:pt idx="2830">
                  <c:v>28.293754833342973</c:v>
                </c:pt>
                <c:pt idx="2831">
                  <c:v>28.303752833337057</c:v>
                </c:pt>
                <c:pt idx="2832">
                  <c:v>28.313750833360245</c:v>
                </c:pt>
                <c:pt idx="2833">
                  <c:v>28.323749833361944</c:v>
                </c:pt>
                <c:pt idx="2834">
                  <c:v>28.333747833356028</c:v>
                </c:pt>
                <c:pt idx="2835">
                  <c:v>28.343746833357727</c:v>
                </c:pt>
                <c:pt idx="2836">
                  <c:v>28.353744833351811</c:v>
                </c:pt>
                <c:pt idx="2837">
                  <c:v>28.36374383335351</c:v>
                </c:pt>
                <c:pt idx="2838">
                  <c:v>28.373741833347594</c:v>
                </c:pt>
                <c:pt idx="2839">
                  <c:v>28.383740833349293</c:v>
                </c:pt>
                <c:pt idx="2840">
                  <c:v>28.393738833343377</c:v>
                </c:pt>
                <c:pt idx="2841">
                  <c:v>28.403737833345076</c:v>
                </c:pt>
                <c:pt idx="2842">
                  <c:v>28.41373583333916</c:v>
                </c:pt>
                <c:pt idx="2843">
                  <c:v>28.423734833340859</c:v>
                </c:pt>
                <c:pt idx="2844">
                  <c:v>28.433732833334943</c:v>
                </c:pt>
                <c:pt idx="2845">
                  <c:v>28.443731833336642</c:v>
                </c:pt>
                <c:pt idx="2846">
                  <c:v>28.45372983335983</c:v>
                </c:pt>
                <c:pt idx="2847">
                  <c:v>28.463728833361529</c:v>
                </c:pt>
                <c:pt idx="2848">
                  <c:v>28.473726833355613</c:v>
                </c:pt>
                <c:pt idx="2849">
                  <c:v>28.483725833357312</c:v>
                </c:pt>
                <c:pt idx="2850">
                  <c:v>28.493723833351396</c:v>
                </c:pt>
                <c:pt idx="2851">
                  <c:v>28.503722833353095</c:v>
                </c:pt>
                <c:pt idx="2852">
                  <c:v>28.513720833347179</c:v>
                </c:pt>
                <c:pt idx="2853">
                  <c:v>28.523719833348878</c:v>
                </c:pt>
                <c:pt idx="2854">
                  <c:v>28.533717833342962</c:v>
                </c:pt>
                <c:pt idx="2855">
                  <c:v>28.543716833344661</c:v>
                </c:pt>
                <c:pt idx="2856">
                  <c:v>28.553714833338745</c:v>
                </c:pt>
                <c:pt idx="2857">
                  <c:v>28.563713833340444</c:v>
                </c:pt>
                <c:pt idx="2858">
                  <c:v>28.573711833334528</c:v>
                </c:pt>
                <c:pt idx="2859">
                  <c:v>28.583710833336227</c:v>
                </c:pt>
                <c:pt idx="2860">
                  <c:v>28.593708833359415</c:v>
                </c:pt>
                <c:pt idx="2861">
                  <c:v>28.603706833353499</c:v>
                </c:pt>
                <c:pt idx="2862">
                  <c:v>28.613705833355198</c:v>
                </c:pt>
                <c:pt idx="2863">
                  <c:v>28.623703833349282</c:v>
                </c:pt>
                <c:pt idx="2864">
                  <c:v>28.633702833350981</c:v>
                </c:pt>
                <c:pt idx="2865">
                  <c:v>28.643700833345065</c:v>
                </c:pt>
                <c:pt idx="2866">
                  <c:v>28.653699833346764</c:v>
                </c:pt>
                <c:pt idx="2867">
                  <c:v>28.663697833340848</c:v>
                </c:pt>
                <c:pt idx="2868">
                  <c:v>28.673696833342547</c:v>
                </c:pt>
                <c:pt idx="2869">
                  <c:v>28.683694833336631</c:v>
                </c:pt>
                <c:pt idx="2870">
                  <c:v>28.69369383333833</c:v>
                </c:pt>
                <c:pt idx="2871">
                  <c:v>28.703691833361518</c:v>
                </c:pt>
                <c:pt idx="2872">
                  <c:v>28.713690833334113</c:v>
                </c:pt>
                <c:pt idx="2873">
                  <c:v>28.723688833357301</c:v>
                </c:pt>
                <c:pt idx="2874">
                  <c:v>28.733687833358999</c:v>
                </c:pt>
                <c:pt idx="2875">
                  <c:v>28.743685833353084</c:v>
                </c:pt>
                <c:pt idx="2876">
                  <c:v>28.753684833354782</c:v>
                </c:pt>
                <c:pt idx="2877">
                  <c:v>28.763682833348867</c:v>
                </c:pt>
                <c:pt idx="2878">
                  <c:v>28.773681833350565</c:v>
                </c:pt>
                <c:pt idx="2879">
                  <c:v>28.78367983334465</c:v>
                </c:pt>
                <c:pt idx="2880">
                  <c:v>28.793678833346348</c:v>
                </c:pt>
                <c:pt idx="2881">
                  <c:v>28.803676833340432</c:v>
                </c:pt>
                <c:pt idx="2882">
                  <c:v>28.813675833342131</c:v>
                </c:pt>
                <c:pt idx="2883">
                  <c:v>28.823673625010997</c:v>
                </c:pt>
                <c:pt idx="2884">
                  <c:v>28.833672625012696</c:v>
                </c:pt>
                <c:pt idx="2885">
                  <c:v>28.84367062500678</c:v>
                </c:pt>
                <c:pt idx="2886">
                  <c:v>28.853669625008479</c:v>
                </c:pt>
                <c:pt idx="2887">
                  <c:v>28.863667625002563</c:v>
                </c:pt>
                <c:pt idx="2888">
                  <c:v>28.873666625004262</c:v>
                </c:pt>
                <c:pt idx="2889">
                  <c:v>28.88366462502745</c:v>
                </c:pt>
                <c:pt idx="2890">
                  <c:v>28.893663625000045</c:v>
                </c:pt>
                <c:pt idx="2891">
                  <c:v>28.903661625023233</c:v>
                </c:pt>
                <c:pt idx="2892">
                  <c:v>28.913660625024932</c:v>
                </c:pt>
                <c:pt idx="2893">
                  <c:v>28.923658625019016</c:v>
                </c:pt>
                <c:pt idx="2894">
                  <c:v>28.9336566250131</c:v>
                </c:pt>
                <c:pt idx="2895">
                  <c:v>28.943655625014799</c:v>
                </c:pt>
                <c:pt idx="2896">
                  <c:v>28.953654625016497</c:v>
                </c:pt>
                <c:pt idx="2897">
                  <c:v>28.963652625010582</c:v>
                </c:pt>
                <c:pt idx="2898">
                  <c:v>28.973650625004666</c:v>
                </c:pt>
                <c:pt idx="2899">
                  <c:v>28.983649625006365</c:v>
                </c:pt>
                <c:pt idx="2900">
                  <c:v>28.993647625000449</c:v>
                </c:pt>
                <c:pt idx="2901">
                  <c:v>29.003646625002148</c:v>
                </c:pt>
                <c:pt idx="2902">
                  <c:v>29.013644625025336</c:v>
                </c:pt>
                <c:pt idx="2903">
                  <c:v>29.023643625027034</c:v>
                </c:pt>
                <c:pt idx="2904">
                  <c:v>29.033641625021119</c:v>
                </c:pt>
                <c:pt idx="2905">
                  <c:v>29.043640625022817</c:v>
                </c:pt>
                <c:pt idx="2906">
                  <c:v>29.053638625016902</c:v>
                </c:pt>
                <c:pt idx="2907">
                  <c:v>29.0636376250186</c:v>
                </c:pt>
                <c:pt idx="2908">
                  <c:v>29.073635625012685</c:v>
                </c:pt>
                <c:pt idx="2909">
                  <c:v>29.083634625014383</c:v>
                </c:pt>
                <c:pt idx="2910">
                  <c:v>29.093632625008468</c:v>
                </c:pt>
                <c:pt idx="2911">
                  <c:v>29.103631625010166</c:v>
                </c:pt>
                <c:pt idx="2912">
                  <c:v>29.113629625004251</c:v>
                </c:pt>
                <c:pt idx="2913">
                  <c:v>29.123628625005949</c:v>
                </c:pt>
                <c:pt idx="2914">
                  <c:v>29.133626625000034</c:v>
                </c:pt>
                <c:pt idx="2915">
                  <c:v>29.143625625001732</c:v>
                </c:pt>
                <c:pt idx="2916">
                  <c:v>29.15362362502492</c:v>
                </c:pt>
                <c:pt idx="2917">
                  <c:v>29.163622625026619</c:v>
                </c:pt>
                <c:pt idx="2918">
                  <c:v>29.173620625020703</c:v>
                </c:pt>
                <c:pt idx="2919">
                  <c:v>29.183619625022402</c:v>
                </c:pt>
                <c:pt idx="2920">
                  <c:v>29.193617625016486</c:v>
                </c:pt>
                <c:pt idx="2921">
                  <c:v>29.203616625018185</c:v>
                </c:pt>
                <c:pt idx="2922">
                  <c:v>29.213614625012269</c:v>
                </c:pt>
                <c:pt idx="2923">
                  <c:v>29.223613625013968</c:v>
                </c:pt>
                <c:pt idx="2924">
                  <c:v>29.233611625008052</c:v>
                </c:pt>
                <c:pt idx="2925">
                  <c:v>29.243610625009751</c:v>
                </c:pt>
                <c:pt idx="2926">
                  <c:v>29.253608625003835</c:v>
                </c:pt>
                <c:pt idx="2927">
                  <c:v>29.263607625005534</c:v>
                </c:pt>
                <c:pt idx="2928">
                  <c:v>29.273605625028722</c:v>
                </c:pt>
                <c:pt idx="2929">
                  <c:v>29.283604625001317</c:v>
                </c:pt>
                <c:pt idx="2930">
                  <c:v>29.293602625024505</c:v>
                </c:pt>
                <c:pt idx="2931">
                  <c:v>29.303601625026204</c:v>
                </c:pt>
                <c:pt idx="2932">
                  <c:v>29.313599625020288</c:v>
                </c:pt>
                <c:pt idx="2933">
                  <c:v>29.323598625021987</c:v>
                </c:pt>
                <c:pt idx="2934">
                  <c:v>29.333596625016071</c:v>
                </c:pt>
                <c:pt idx="2935">
                  <c:v>29.34359562501777</c:v>
                </c:pt>
                <c:pt idx="2936">
                  <c:v>29.353593625011854</c:v>
                </c:pt>
                <c:pt idx="2937">
                  <c:v>29.363592625013553</c:v>
                </c:pt>
                <c:pt idx="2938">
                  <c:v>29.373590625007637</c:v>
                </c:pt>
                <c:pt idx="2939">
                  <c:v>29.383589625009336</c:v>
                </c:pt>
                <c:pt idx="2940">
                  <c:v>29.39358762500342</c:v>
                </c:pt>
                <c:pt idx="2941">
                  <c:v>29.403586625005119</c:v>
                </c:pt>
                <c:pt idx="2942">
                  <c:v>29.413584625028307</c:v>
                </c:pt>
                <c:pt idx="2943">
                  <c:v>29.423583625000902</c:v>
                </c:pt>
                <c:pt idx="2944">
                  <c:v>29.43358162502409</c:v>
                </c:pt>
                <c:pt idx="2945">
                  <c:v>29.443579625018174</c:v>
                </c:pt>
                <c:pt idx="2946">
                  <c:v>29.453578625019873</c:v>
                </c:pt>
                <c:pt idx="2947">
                  <c:v>29.463576625013957</c:v>
                </c:pt>
                <c:pt idx="2948">
                  <c:v>29.473575625015656</c:v>
                </c:pt>
                <c:pt idx="2949">
                  <c:v>29.48357362500974</c:v>
                </c:pt>
                <c:pt idx="2950">
                  <c:v>29.493572625011439</c:v>
                </c:pt>
                <c:pt idx="2951">
                  <c:v>29.503570625005523</c:v>
                </c:pt>
                <c:pt idx="2952">
                  <c:v>29.513569625007221</c:v>
                </c:pt>
                <c:pt idx="2953">
                  <c:v>29.523567625001306</c:v>
                </c:pt>
                <c:pt idx="2954">
                  <c:v>29.533566625003004</c:v>
                </c:pt>
                <c:pt idx="2955">
                  <c:v>29.543564625026193</c:v>
                </c:pt>
                <c:pt idx="2956">
                  <c:v>29.553563625027891</c:v>
                </c:pt>
                <c:pt idx="2957">
                  <c:v>29.563561625021975</c:v>
                </c:pt>
                <c:pt idx="2958">
                  <c:v>29.573560625023674</c:v>
                </c:pt>
                <c:pt idx="2959">
                  <c:v>29.583558625017758</c:v>
                </c:pt>
                <c:pt idx="2960">
                  <c:v>29.593557625019457</c:v>
                </c:pt>
                <c:pt idx="2961">
                  <c:v>29.603555625013541</c:v>
                </c:pt>
                <c:pt idx="2962">
                  <c:v>29.61355462501524</c:v>
                </c:pt>
                <c:pt idx="2963">
                  <c:v>29.623552625009324</c:v>
                </c:pt>
                <c:pt idx="2964">
                  <c:v>29.633551625011023</c:v>
                </c:pt>
                <c:pt idx="2965">
                  <c:v>29.643549625005107</c:v>
                </c:pt>
                <c:pt idx="2966">
                  <c:v>29.653548625006806</c:v>
                </c:pt>
                <c:pt idx="2967">
                  <c:v>29.66354662500089</c:v>
                </c:pt>
                <c:pt idx="2968">
                  <c:v>29.673545625002589</c:v>
                </c:pt>
                <c:pt idx="2969">
                  <c:v>29.683543625025777</c:v>
                </c:pt>
                <c:pt idx="2970">
                  <c:v>29.693542625027476</c:v>
                </c:pt>
                <c:pt idx="2971">
                  <c:v>29.70354062502156</c:v>
                </c:pt>
                <c:pt idx="2972">
                  <c:v>29.713539625023259</c:v>
                </c:pt>
                <c:pt idx="2973">
                  <c:v>29.723537625017343</c:v>
                </c:pt>
                <c:pt idx="2974">
                  <c:v>29.733536625019042</c:v>
                </c:pt>
                <c:pt idx="2975">
                  <c:v>29.743534625013126</c:v>
                </c:pt>
                <c:pt idx="2976">
                  <c:v>29.753533625014825</c:v>
                </c:pt>
                <c:pt idx="2977">
                  <c:v>29.763531625008909</c:v>
                </c:pt>
                <c:pt idx="2978">
                  <c:v>29.773530625010608</c:v>
                </c:pt>
                <c:pt idx="2979">
                  <c:v>29.783528625004692</c:v>
                </c:pt>
                <c:pt idx="2980">
                  <c:v>29.793527625006391</c:v>
                </c:pt>
                <c:pt idx="2981">
                  <c:v>29.803525625000475</c:v>
                </c:pt>
                <c:pt idx="2982">
                  <c:v>29.813524625002174</c:v>
                </c:pt>
                <c:pt idx="2983">
                  <c:v>29.823522625025362</c:v>
                </c:pt>
                <c:pt idx="2984">
                  <c:v>29.833522500004619</c:v>
                </c:pt>
                <c:pt idx="2985">
                  <c:v>29.843520500027807</c:v>
                </c:pt>
                <c:pt idx="2986">
                  <c:v>29.853519500000402</c:v>
                </c:pt>
                <c:pt idx="2987">
                  <c:v>29.86351750002359</c:v>
                </c:pt>
                <c:pt idx="2988">
                  <c:v>29.873516500025289</c:v>
                </c:pt>
                <c:pt idx="2989">
                  <c:v>29.883514500019373</c:v>
                </c:pt>
                <c:pt idx="2990">
                  <c:v>29.893513500021072</c:v>
                </c:pt>
                <c:pt idx="2991">
                  <c:v>29.903511500015156</c:v>
                </c:pt>
                <c:pt idx="2992">
                  <c:v>29.913510500016855</c:v>
                </c:pt>
                <c:pt idx="2993">
                  <c:v>29.923508500010939</c:v>
                </c:pt>
                <c:pt idx="2994">
                  <c:v>29.933507500012638</c:v>
                </c:pt>
                <c:pt idx="2995">
                  <c:v>29.943505500006722</c:v>
                </c:pt>
                <c:pt idx="2996">
                  <c:v>29.953504500008421</c:v>
                </c:pt>
                <c:pt idx="2997">
                  <c:v>29.963502500002505</c:v>
                </c:pt>
                <c:pt idx="2998">
                  <c:v>29.973501500004204</c:v>
                </c:pt>
                <c:pt idx="2999">
                  <c:v>29.983499500027392</c:v>
                </c:pt>
                <c:pt idx="3000">
                  <c:v>29.993498499999987</c:v>
                </c:pt>
                <c:pt idx="3001">
                  <c:v>30.003496500023175</c:v>
                </c:pt>
                <c:pt idx="3002">
                  <c:v>30.013495500024874</c:v>
                </c:pt>
                <c:pt idx="3003">
                  <c:v>30.023493500018958</c:v>
                </c:pt>
                <c:pt idx="3004">
                  <c:v>30.033492500020657</c:v>
                </c:pt>
                <c:pt idx="3005">
                  <c:v>30.043490500014741</c:v>
                </c:pt>
                <c:pt idx="3006">
                  <c:v>30.05348950001644</c:v>
                </c:pt>
                <c:pt idx="3007">
                  <c:v>30.063487500010524</c:v>
                </c:pt>
                <c:pt idx="3008">
                  <c:v>30.073486500012223</c:v>
                </c:pt>
                <c:pt idx="3009">
                  <c:v>30.083484500006307</c:v>
                </c:pt>
                <c:pt idx="3010">
                  <c:v>30.093483500008006</c:v>
                </c:pt>
                <c:pt idx="3011">
                  <c:v>30.10348150000209</c:v>
                </c:pt>
                <c:pt idx="3012">
                  <c:v>30.113480500003789</c:v>
                </c:pt>
                <c:pt idx="3013">
                  <c:v>30.123478500026977</c:v>
                </c:pt>
                <c:pt idx="3014">
                  <c:v>30.133477500028675</c:v>
                </c:pt>
                <c:pt idx="3015">
                  <c:v>30.14347550002276</c:v>
                </c:pt>
                <c:pt idx="3016">
                  <c:v>30.153474500024458</c:v>
                </c:pt>
                <c:pt idx="3017">
                  <c:v>30.163472500018543</c:v>
                </c:pt>
                <c:pt idx="3018">
                  <c:v>30.173471500020241</c:v>
                </c:pt>
                <c:pt idx="3019">
                  <c:v>30.183469500014326</c:v>
                </c:pt>
                <c:pt idx="3020">
                  <c:v>30.193468500016024</c:v>
                </c:pt>
                <c:pt idx="3021">
                  <c:v>30.203466500010109</c:v>
                </c:pt>
                <c:pt idx="3022">
                  <c:v>30.213465500011807</c:v>
                </c:pt>
                <c:pt idx="3023">
                  <c:v>30.223463500005892</c:v>
                </c:pt>
                <c:pt idx="3024">
                  <c:v>30.23346250000759</c:v>
                </c:pt>
                <c:pt idx="3025">
                  <c:v>30.243460500001675</c:v>
                </c:pt>
                <c:pt idx="3026">
                  <c:v>30.253459500003373</c:v>
                </c:pt>
                <c:pt idx="3027">
                  <c:v>30.263457500026561</c:v>
                </c:pt>
                <c:pt idx="3028">
                  <c:v>30.27345650002826</c:v>
                </c:pt>
                <c:pt idx="3029">
                  <c:v>30.283454500022344</c:v>
                </c:pt>
                <c:pt idx="3030">
                  <c:v>30.293453500024043</c:v>
                </c:pt>
                <c:pt idx="3031">
                  <c:v>30.303451500018127</c:v>
                </c:pt>
                <c:pt idx="3032">
                  <c:v>30.313450500019826</c:v>
                </c:pt>
                <c:pt idx="3033">
                  <c:v>30.32344850001391</c:v>
                </c:pt>
                <c:pt idx="3034">
                  <c:v>30.333447500015609</c:v>
                </c:pt>
                <c:pt idx="3035">
                  <c:v>30.343445500009693</c:v>
                </c:pt>
                <c:pt idx="3036">
                  <c:v>30.353444500011392</c:v>
                </c:pt>
                <c:pt idx="3037">
                  <c:v>30.363442500005476</c:v>
                </c:pt>
                <c:pt idx="3038">
                  <c:v>30.373441500007175</c:v>
                </c:pt>
                <c:pt idx="3039">
                  <c:v>30.383439500001259</c:v>
                </c:pt>
                <c:pt idx="3040">
                  <c:v>30.393438500002958</c:v>
                </c:pt>
                <c:pt idx="3041">
                  <c:v>30.403436500026146</c:v>
                </c:pt>
                <c:pt idx="3042">
                  <c:v>30.413435500027845</c:v>
                </c:pt>
                <c:pt idx="3043">
                  <c:v>30.423433500021929</c:v>
                </c:pt>
                <c:pt idx="3044">
                  <c:v>30.433432500023628</c:v>
                </c:pt>
                <c:pt idx="3045">
                  <c:v>30.443430500017712</c:v>
                </c:pt>
                <c:pt idx="3046">
                  <c:v>30.453429500019411</c:v>
                </c:pt>
                <c:pt idx="3047">
                  <c:v>30.463427500013495</c:v>
                </c:pt>
                <c:pt idx="3048">
                  <c:v>30.473426500015194</c:v>
                </c:pt>
                <c:pt idx="3049">
                  <c:v>30.483424500009278</c:v>
                </c:pt>
                <c:pt idx="3050">
                  <c:v>30.493423500010977</c:v>
                </c:pt>
                <c:pt idx="3051">
                  <c:v>30.503421500005061</c:v>
                </c:pt>
                <c:pt idx="3052">
                  <c:v>30.51342050000676</c:v>
                </c:pt>
                <c:pt idx="3053">
                  <c:v>30.523418500000844</c:v>
                </c:pt>
                <c:pt idx="3054">
                  <c:v>30.533416500024032</c:v>
                </c:pt>
                <c:pt idx="3055">
                  <c:v>30.543415500025731</c:v>
                </c:pt>
                <c:pt idx="3056">
                  <c:v>30.553414500027429</c:v>
                </c:pt>
                <c:pt idx="3057">
                  <c:v>30.563412500021514</c:v>
                </c:pt>
                <c:pt idx="3058">
                  <c:v>30.573411500023212</c:v>
                </c:pt>
                <c:pt idx="3059">
                  <c:v>30.583409500017297</c:v>
                </c:pt>
                <c:pt idx="3060">
                  <c:v>30.593408500018995</c:v>
                </c:pt>
                <c:pt idx="3061">
                  <c:v>30.603406500013079</c:v>
                </c:pt>
                <c:pt idx="3062">
                  <c:v>30.613405500014778</c:v>
                </c:pt>
                <c:pt idx="3063">
                  <c:v>30.623403500008862</c:v>
                </c:pt>
                <c:pt idx="3064">
                  <c:v>30.633402500010561</c:v>
                </c:pt>
                <c:pt idx="3065">
                  <c:v>30.643400500004645</c:v>
                </c:pt>
                <c:pt idx="3066">
                  <c:v>30.653399500006344</c:v>
                </c:pt>
                <c:pt idx="3067">
                  <c:v>30.663397500000428</c:v>
                </c:pt>
                <c:pt idx="3068">
                  <c:v>30.673396500002127</c:v>
                </c:pt>
                <c:pt idx="3069">
                  <c:v>30.683394500025315</c:v>
                </c:pt>
                <c:pt idx="3070">
                  <c:v>30.693392500019399</c:v>
                </c:pt>
                <c:pt idx="3071">
                  <c:v>30.703391500021098</c:v>
                </c:pt>
                <c:pt idx="3072">
                  <c:v>30.713390500022797</c:v>
                </c:pt>
                <c:pt idx="3073">
                  <c:v>30.723388500016881</c:v>
                </c:pt>
                <c:pt idx="3074">
                  <c:v>30.73338750001858</c:v>
                </c:pt>
                <c:pt idx="3075">
                  <c:v>30.743385500012664</c:v>
                </c:pt>
                <c:pt idx="3076">
                  <c:v>30.753384500014363</c:v>
                </c:pt>
                <c:pt idx="3077">
                  <c:v>30.763382500008447</c:v>
                </c:pt>
                <c:pt idx="3078">
                  <c:v>30.773381500010146</c:v>
                </c:pt>
                <c:pt idx="3079">
                  <c:v>30.78337950000423</c:v>
                </c:pt>
                <c:pt idx="3080">
                  <c:v>30.793378500005929</c:v>
                </c:pt>
                <c:pt idx="3081">
                  <c:v>30.803376500000013</c:v>
                </c:pt>
                <c:pt idx="3082">
                  <c:v>30.813375500001712</c:v>
                </c:pt>
                <c:pt idx="3083">
                  <c:v>30.8233735000249</c:v>
                </c:pt>
                <c:pt idx="3084">
                  <c:v>30.833372125023743</c:v>
                </c:pt>
                <c:pt idx="3085">
                  <c:v>30.843370125017827</c:v>
                </c:pt>
                <c:pt idx="3086">
                  <c:v>30.853369125019526</c:v>
                </c:pt>
                <c:pt idx="3087">
                  <c:v>30.86336712501361</c:v>
                </c:pt>
                <c:pt idx="3088">
                  <c:v>30.873366125015309</c:v>
                </c:pt>
                <c:pt idx="3089">
                  <c:v>30.883364125009393</c:v>
                </c:pt>
                <c:pt idx="3090">
                  <c:v>30.893363125011092</c:v>
                </c:pt>
                <c:pt idx="3091">
                  <c:v>30.903361125005176</c:v>
                </c:pt>
                <c:pt idx="3092">
                  <c:v>30.913360125006875</c:v>
                </c:pt>
                <c:pt idx="3093">
                  <c:v>30.923358125000959</c:v>
                </c:pt>
                <c:pt idx="3094">
                  <c:v>30.933357125002658</c:v>
                </c:pt>
                <c:pt idx="3095">
                  <c:v>30.943355125025846</c:v>
                </c:pt>
                <c:pt idx="3096">
                  <c:v>30.953354125027545</c:v>
                </c:pt>
                <c:pt idx="3097">
                  <c:v>30.963352125021629</c:v>
                </c:pt>
                <c:pt idx="3098">
                  <c:v>30.973351125023328</c:v>
                </c:pt>
                <c:pt idx="3099">
                  <c:v>30.983349125017412</c:v>
                </c:pt>
                <c:pt idx="3100">
                  <c:v>30.993348125019111</c:v>
                </c:pt>
                <c:pt idx="3101">
                  <c:v>31.003346125013195</c:v>
                </c:pt>
                <c:pt idx="3102">
                  <c:v>31.013345125014894</c:v>
                </c:pt>
                <c:pt idx="3103">
                  <c:v>31.023343125008978</c:v>
                </c:pt>
                <c:pt idx="3104">
                  <c:v>31.033342125010677</c:v>
                </c:pt>
                <c:pt idx="3105">
                  <c:v>31.043340125004761</c:v>
                </c:pt>
                <c:pt idx="3106">
                  <c:v>31.05333912500646</c:v>
                </c:pt>
                <c:pt idx="3107">
                  <c:v>31.063337125000544</c:v>
                </c:pt>
                <c:pt idx="3108">
                  <c:v>31.073336125002243</c:v>
                </c:pt>
                <c:pt idx="3109">
                  <c:v>31.083334125025431</c:v>
                </c:pt>
                <c:pt idx="3110">
                  <c:v>31.093333125027129</c:v>
                </c:pt>
                <c:pt idx="3111">
                  <c:v>31.103331125021214</c:v>
                </c:pt>
                <c:pt idx="3112">
                  <c:v>31.113330125022912</c:v>
                </c:pt>
                <c:pt idx="3113">
                  <c:v>31.123328125016997</c:v>
                </c:pt>
                <c:pt idx="3114">
                  <c:v>31.133327125018695</c:v>
                </c:pt>
                <c:pt idx="3115">
                  <c:v>31.14332512501278</c:v>
                </c:pt>
                <c:pt idx="3116">
                  <c:v>31.153324125014478</c:v>
                </c:pt>
                <c:pt idx="3117">
                  <c:v>31.163322125008563</c:v>
                </c:pt>
                <c:pt idx="3118">
                  <c:v>31.173321125010261</c:v>
                </c:pt>
                <c:pt idx="3119">
                  <c:v>31.183319125004346</c:v>
                </c:pt>
                <c:pt idx="3120">
                  <c:v>31.193318125006044</c:v>
                </c:pt>
                <c:pt idx="3121">
                  <c:v>31.203316125000129</c:v>
                </c:pt>
                <c:pt idx="3122">
                  <c:v>31.213315125001827</c:v>
                </c:pt>
                <c:pt idx="3123">
                  <c:v>31.223313125025015</c:v>
                </c:pt>
                <c:pt idx="3124">
                  <c:v>31.233312125026714</c:v>
                </c:pt>
                <c:pt idx="3125">
                  <c:v>31.243310125020798</c:v>
                </c:pt>
                <c:pt idx="3126">
                  <c:v>31.253309125022497</c:v>
                </c:pt>
                <c:pt idx="3127">
                  <c:v>31.263307125016581</c:v>
                </c:pt>
                <c:pt idx="3128">
                  <c:v>31.27330612501828</c:v>
                </c:pt>
                <c:pt idx="3129">
                  <c:v>31.283304125012364</c:v>
                </c:pt>
                <c:pt idx="3130">
                  <c:v>31.293303125014063</c:v>
                </c:pt>
                <c:pt idx="3131">
                  <c:v>31.303301125008147</c:v>
                </c:pt>
                <c:pt idx="3132">
                  <c:v>31.313300125009846</c:v>
                </c:pt>
                <c:pt idx="3133">
                  <c:v>31.32329812500393</c:v>
                </c:pt>
                <c:pt idx="3134">
                  <c:v>31.333297125005629</c:v>
                </c:pt>
                <c:pt idx="3135">
                  <c:v>31.343295125028817</c:v>
                </c:pt>
                <c:pt idx="3136">
                  <c:v>31.353294125001412</c:v>
                </c:pt>
                <c:pt idx="3137">
                  <c:v>31.3632921250246</c:v>
                </c:pt>
                <c:pt idx="3138">
                  <c:v>31.373291125026299</c:v>
                </c:pt>
                <c:pt idx="3139">
                  <c:v>31.383289125020383</c:v>
                </c:pt>
                <c:pt idx="3140">
                  <c:v>31.393288125022082</c:v>
                </c:pt>
                <c:pt idx="3141">
                  <c:v>31.403286125016166</c:v>
                </c:pt>
                <c:pt idx="3142">
                  <c:v>31.413285125017865</c:v>
                </c:pt>
                <c:pt idx="3143">
                  <c:v>31.423283125011949</c:v>
                </c:pt>
                <c:pt idx="3144">
                  <c:v>31.433282125013648</c:v>
                </c:pt>
                <c:pt idx="3145">
                  <c:v>31.443280125007732</c:v>
                </c:pt>
                <c:pt idx="3146">
                  <c:v>31.453279125009431</c:v>
                </c:pt>
                <c:pt idx="3147">
                  <c:v>31.463277125003515</c:v>
                </c:pt>
                <c:pt idx="3148">
                  <c:v>31.473276125005214</c:v>
                </c:pt>
                <c:pt idx="3149">
                  <c:v>31.483274125028402</c:v>
                </c:pt>
                <c:pt idx="3150">
                  <c:v>31.493273125000997</c:v>
                </c:pt>
                <c:pt idx="3151">
                  <c:v>31.503271125024185</c:v>
                </c:pt>
                <c:pt idx="3152">
                  <c:v>31.513270125025883</c:v>
                </c:pt>
                <c:pt idx="3153">
                  <c:v>31.523268125019968</c:v>
                </c:pt>
                <c:pt idx="3154">
                  <c:v>31.533267125021666</c:v>
                </c:pt>
                <c:pt idx="3155">
                  <c:v>31.543265125015751</c:v>
                </c:pt>
                <c:pt idx="3156">
                  <c:v>31.553264125017449</c:v>
                </c:pt>
                <c:pt idx="3157">
                  <c:v>31.563262125011533</c:v>
                </c:pt>
                <c:pt idx="3158">
                  <c:v>31.573261125013232</c:v>
                </c:pt>
                <c:pt idx="3159">
                  <c:v>31.583259125007316</c:v>
                </c:pt>
                <c:pt idx="3160">
                  <c:v>31.593258125009015</c:v>
                </c:pt>
                <c:pt idx="3161">
                  <c:v>31.603256125003099</c:v>
                </c:pt>
                <c:pt idx="3162">
                  <c:v>31.613255125004798</c:v>
                </c:pt>
                <c:pt idx="3163">
                  <c:v>31.623253125027986</c:v>
                </c:pt>
                <c:pt idx="3164">
                  <c:v>31.633252125000581</c:v>
                </c:pt>
                <c:pt idx="3165">
                  <c:v>31.643250125023769</c:v>
                </c:pt>
                <c:pt idx="3166">
                  <c:v>31.653249125025468</c:v>
                </c:pt>
                <c:pt idx="3167">
                  <c:v>31.663247125019552</c:v>
                </c:pt>
                <c:pt idx="3168">
                  <c:v>31.673246125021251</c:v>
                </c:pt>
                <c:pt idx="3169">
                  <c:v>31.68324512502295</c:v>
                </c:pt>
                <c:pt idx="3170">
                  <c:v>31.693243125017034</c:v>
                </c:pt>
                <c:pt idx="3171">
                  <c:v>31.703242125018733</c:v>
                </c:pt>
                <c:pt idx="3172">
                  <c:v>31.713240125012817</c:v>
                </c:pt>
                <c:pt idx="3173">
                  <c:v>31.723239125014516</c:v>
                </c:pt>
                <c:pt idx="3174">
                  <c:v>31.7332371250086</c:v>
                </c:pt>
                <c:pt idx="3175">
                  <c:v>31.743236125010299</c:v>
                </c:pt>
                <c:pt idx="3176">
                  <c:v>31.753234125004383</c:v>
                </c:pt>
                <c:pt idx="3177">
                  <c:v>31.763233125006082</c:v>
                </c:pt>
                <c:pt idx="3178">
                  <c:v>31.773231125000166</c:v>
                </c:pt>
                <c:pt idx="3179">
                  <c:v>31.783230125001865</c:v>
                </c:pt>
                <c:pt idx="3180">
                  <c:v>31.793228125025053</c:v>
                </c:pt>
                <c:pt idx="3181">
                  <c:v>31.803227125026751</c:v>
                </c:pt>
                <c:pt idx="3182">
                  <c:v>31.813225125020836</c:v>
                </c:pt>
                <c:pt idx="3183">
                  <c:v>31.823224125022534</c:v>
                </c:pt>
                <c:pt idx="3184">
                  <c:v>31.833222458342789</c:v>
                </c:pt>
                <c:pt idx="3185">
                  <c:v>31.843221458344487</c:v>
                </c:pt>
                <c:pt idx="3186">
                  <c:v>31.853219458338572</c:v>
                </c:pt>
                <c:pt idx="3187">
                  <c:v>31.86321845834027</c:v>
                </c:pt>
                <c:pt idx="3188">
                  <c:v>31.873216458334355</c:v>
                </c:pt>
                <c:pt idx="3189">
                  <c:v>31.883215458336053</c:v>
                </c:pt>
                <c:pt idx="3190">
                  <c:v>31.893213458359241</c:v>
                </c:pt>
                <c:pt idx="3191">
                  <c:v>31.90321245836094</c:v>
                </c:pt>
                <c:pt idx="3192">
                  <c:v>31.913210458355024</c:v>
                </c:pt>
                <c:pt idx="3193">
                  <c:v>31.923209458356723</c:v>
                </c:pt>
                <c:pt idx="3194">
                  <c:v>31.933207458350807</c:v>
                </c:pt>
                <c:pt idx="3195">
                  <c:v>31.943206458352506</c:v>
                </c:pt>
                <c:pt idx="3196">
                  <c:v>31.95320445834659</c:v>
                </c:pt>
                <c:pt idx="3197">
                  <c:v>31.963203458348289</c:v>
                </c:pt>
                <c:pt idx="3198">
                  <c:v>31.973201458342373</c:v>
                </c:pt>
                <c:pt idx="3199">
                  <c:v>31.983200458344072</c:v>
                </c:pt>
                <c:pt idx="3200">
                  <c:v>31.993198458338156</c:v>
                </c:pt>
                <c:pt idx="3201">
                  <c:v>32.003197458339855</c:v>
                </c:pt>
                <c:pt idx="3202">
                  <c:v>32.013195458333939</c:v>
                </c:pt>
                <c:pt idx="3203">
                  <c:v>32.023194458335638</c:v>
                </c:pt>
                <c:pt idx="3204">
                  <c:v>32.033192458358826</c:v>
                </c:pt>
                <c:pt idx="3205">
                  <c:v>32.043191458360525</c:v>
                </c:pt>
                <c:pt idx="3206">
                  <c:v>32.053189458354609</c:v>
                </c:pt>
                <c:pt idx="3207">
                  <c:v>32.063188458356308</c:v>
                </c:pt>
                <c:pt idx="3208">
                  <c:v>32.073186458350392</c:v>
                </c:pt>
                <c:pt idx="3209">
                  <c:v>32.083185458352091</c:v>
                </c:pt>
                <c:pt idx="3210">
                  <c:v>32.093183458346175</c:v>
                </c:pt>
                <c:pt idx="3211">
                  <c:v>32.103182458347874</c:v>
                </c:pt>
                <c:pt idx="3212">
                  <c:v>32.113180458341958</c:v>
                </c:pt>
                <c:pt idx="3213">
                  <c:v>32.123179458343657</c:v>
                </c:pt>
                <c:pt idx="3214">
                  <c:v>32.133178458345355</c:v>
                </c:pt>
                <c:pt idx="3215">
                  <c:v>32.14317645833944</c:v>
                </c:pt>
                <c:pt idx="3216">
                  <c:v>32.153175458341138</c:v>
                </c:pt>
                <c:pt idx="3217">
                  <c:v>32.163173458335223</c:v>
                </c:pt>
                <c:pt idx="3218">
                  <c:v>32.173172458336921</c:v>
                </c:pt>
                <c:pt idx="3219">
                  <c:v>32.183170458360109</c:v>
                </c:pt>
                <c:pt idx="3220">
                  <c:v>32.193169458361808</c:v>
                </c:pt>
                <c:pt idx="3221">
                  <c:v>32.203167458355892</c:v>
                </c:pt>
                <c:pt idx="3222">
                  <c:v>32.213166458357591</c:v>
                </c:pt>
                <c:pt idx="3223">
                  <c:v>32.223164458351675</c:v>
                </c:pt>
                <c:pt idx="3224">
                  <c:v>32.233163458353374</c:v>
                </c:pt>
                <c:pt idx="3225">
                  <c:v>32.243161458347458</c:v>
                </c:pt>
                <c:pt idx="3226">
                  <c:v>32.253160458349157</c:v>
                </c:pt>
                <c:pt idx="3227">
                  <c:v>32.263158458343241</c:v>
                </c:pt>
                <c:pt idx="3228">
                  <c:v>32.27315745834494</c:v>
                </c:pt>
                <c:pt idx="3229">
                  <c:v>32.283155458339024</c:v>
                </c:pt>
                <c:pt idx="3230">
                  <c:v>32.293154458340723</c:v>
                </c:pt>
                <c:pt idx="3231">
                  <c:v>32.303152458334807</c:v>
                </c:pt>
                <c:pt idx="3232">
                  <c:v>32.313151458336506</c:v>
                </c:pt>
                <c:pt idx="3233">
                  <c:v>32.323149458359694</c:v>
                </c:pt>
                <c:pt idx="3234">
                  <c:v>32.333148458361393</c:v>
                </c:pt>
                <c:pt idx="3235">
                  <c:v>32.343146458355477</c:v>
                </c:pt>
                <c:pt idx="3236">
                  <c:v>32.353145458357176</c:v>
                </c:pt>
                <c:pt idx="3237">
                  <c:v>32.36314345835126</c:v>
                </c:pt>
                <c:pt idx="3238">
                  <c:v>32.373142458352959</c:v>
                </c:pt>
                <c:pt idx="3239">
                  <c:v>32.383140458347043</c:v>
                </c:pt>
                <c:pt idx="3240">
                  <c:v>32.393139458348742</c:v>
                </c:pt>
                <c:pt idx="3241">
                  <c:v>32.403137458342826</c:v>
                </c:pt>
                <c:pt idx="3242">
                  <c:v>32.413136458344525</c:v>
                </c:pt>
                <c:pt idx="3243">
                  <c:v>32.423134458338609</c:v>
                </c:pt>
                <c:pt idx="3244">
                  <c:v>32.433133458340308</c:v>
                </c:pt>
                <c:pt idx="3245">
                  <c:v>32.443131458334392</c:v>
                </c:pt>
                <c:pt idx="3246">
                  <c:v>32.453130458336091</c:v>
                </c:pt>
                <c:pt idx="3247">
                  <c:v>32.463128458359279</c:v>
                </c:pt>
                <c:pt idx="3248">
                  <c:v>32.473127458360977</c:v>
                </c:pt>
                <c:pt idx="3249">
                  <c:v>32.483125458355062</c:v>
                </c:pt>
                <c:pt idx="3250">
                  <c:v>32.49312445835676</c:v>
                </c:pt>
                <c:pt idx="3251">
                  <c:v>32.503122458350845</c:v>
                </c:pt>
                <c:pt idx="3252">
                  <c:v>32.513121458352543</c:v>
                </c:pt>
                <c:pt idx="3253">
                  <c:v>32.523120458354242</c:v>
                </c:pt>
                <c:pt idx="3254">
                  <c:v>32.533118458348326</c:v>
                </c:pt>
                <c:pt idx="3255">
                  <c:v>32.543117458350025</c:v>
                </c:pt>
                <c:pt idx="3256">
                  <c:v>32.553115458344109</c:v>
                </c:pt>
                <c:pt idx="3257">
                  <c:v>32.563114458345808</c:v>
                </c:pt>
                <c:pt idx="3258">
                  <c:v>32.573112458339892</c:v>
                </c:pt>
                <c:pt idx="3259">
                  <c:v>32.583111458341591</c:v>
                </c:pt>
                <c:pt idx="3260">
                  <c:v>32.593109458335675</c:v>
                </c:pt>
                <c:pt idx="3261">
                  <c:v>32.603108458337374</c:v>
                </c:pt>
                <c:pt idx="3262">
                  <c:v>32.613106458360562</c:v>
                </c:pt>
                <c:pt idx="3263">
                  <c:v>32.623105458362261</c:v>
                </c:pt>
                <c:pt idx="3264">
                  <c:v>32.633103458356345</c:v>
                </c:pt>
                <c:pt idx="3265">
                  <c:v>32.643102458358044</c:v>
                </c:pt>
                <c:pt idx="3266">
                  <c:v>32.653100458352128</c:v>
                </c:pt>
                <c:pt idx="3267">
                  <c:v>32.663099458353827</c:v>
                </c:pt>
                <c:pt idx="3268">
                  <c:v>32.673097458347911</c:v>
                </c:pt>
                <c:pt idx="3269">
                  <c:v>32.68309645834961</c:v>
                </c:pt>
                <c:pt idx="3270">
                  <c:v>32.693094458343694</c:v>
                </c:pt>
                <c:pt idx="3271">
                  <c:v>32.703093458345393</c:v>
                </c:pt>
                <c:pt idx="3272">
                  <c:v>32.713091458339477</c:v>
                </c:pt>
                <c:pt idx="3273">
                  <c:v>32.723090458341176</c:v>
                </c:pt>
                <c:pt idx="3274">
                  <c:v>32.73308845833526</c:v>
                </c:pt>
                <c:pt idx="3275">
                  <c:v>32.743087458336959</c:v>
                </c:pt>
                <c:pt idx="3276">
                  <c:v>32.753085458360147</c:v>
                </c:pt>
                <c:pt idx="3277">
                  <c:v>32.763084458361845</c:v>
                </c:pt>
                <c:pt idx="3278">
                  <c:v>32.77308245835593</c:v>
                </c:pt>
                <c:pt idx="3279">
                  <c:v>32.783081458357628</c:v>
                </c:pt>
                <c:pt idx="3280">
                  <c:v>32.793079458351713</c:v>
                </c:pt>
                <c:pt idx="3281">
                  <c:v>32.803078458353411</c:v>
                </c:pt>
                <c:pt idx="3282">
                  <c:v>32.81307745835511</c:v>
                </c:pt>
                <c:pt idx="3283">
                  <c:v>32.823075458349194</c:v>
                </c:pt>
                <c:pt idx="3284">
                  <c:v>32.833074500027578</c:v>
                </c:pt>
                <c:pt idx="3285">
                  <c:v>32.843072500021663</c:v>
                </c:pt>
                <c:pt idx="3286">
                  <c:v>32.853071500023361</c:v>
                </c:pt>
                <c:pt idx="3287">
                  <c:v>32.863069500017446</c:v>
                </c:pt>
                <c:pt idx="3288">
                  <c:v>32.873068500019144</c:v>
                </c:pt>
                <c:pt idx="3289">
                  <c:v>32.883066500013229</c:v>
                </c:pt>
                <c:pt idx="3290">
                  <c:v>32.893065500014927</c:v>
                </c:pt>
                <c:pt idx="3291">
                  <c:v>32.903063500009011</c:v>
                </c:pt>
                <c:pt idx="3292">
                  <c:v>32.91306250001071</c:v>
                </c:pt>
                <c:pt idx="3293">
                  <c:v>32.923060500004794</c:v>
                </c:pt>
                <c:pt idx="3294">
                  <c:v>32.933059500006493</c:v>
                </c:pt>
                <c:pt idx="3295">
                  <c:v>32.943057500000577</c:v>
                </c:pt>
                <c:pt idx="3296">
                  <c:v>32.953056500002276</c:v>
                </c:pt>
                <c:pt idx="3297">
                  <c:v>32.963054500025464</c:v>
                </c:pt>
                <c:pt idx="3298">
                  <c:v>32.973053500027163</c:v>
                </c:pt>
                <c:pt idx="3299">
                  <c:v>32.983051500021247</c:v>
                </c:pt>
                <c:pt idx="3300">
                  <c:v>32.993050500022946</c:v>
                </c:pt>
                <c:pt idx="3301">
                  <c:v>33.00304850001703</c:v>
                </c:pt>
                <c:pt idx="3302">
                  <c:v>33.013047500018729</c:v>
                </c:pt>
                <c:pt idx="3303">
                  <c:v>33.023045500012813</c:v>
                </c:pt>
                <c:pt idx="3304">
                  <c:v>33.033044500014512</c:v>
                </c:pt>
                <c:pt idx="3305">
                  <c:v>33.043042500008596</c:v>
                </c:pt>
                <c:pt idx="3306">
                  <c:v>33.053041500010295</c:v>
                </c:pt>
                <c:pt idx="3307">
                  <c:v>33.063039500004379</c:v>
                </c:pt>
                <c:pt idx="3308">
                  <c:v>33.073038500006078</c:v>
                </c:pt>
                <c:pt idx="3309">
                  <c:v>33.083036500000162</c:v>
                </c:pt>
                <c:pt idx="3310">
                  <c:v>33.093035500001861</c:v>
                </c:pt>
                <c:pt idx="3311">
                  <c:v>33.103033500025049</c:v>
                </c:pt>
                <c:pt idx="3312">
                  <c:v>33.113032500026748</c:v>
                </c:pt>
                <c:pt idx="3313">
                  <c:v>33.123031500028446</c:v>
                </c:pt>
                <c:pt idx="3314">
                  <c:v>33.133029500022531</c:v>
                </c:pt>
                <c:pt idx="3315">
                  <c:v>33.143028500024229</c:v>
                </c:pt>
                <c:pt idx="3316">
                  <c:v>33.153026500018314</c:v>
                </c:pt>
                <c:pt idx="3317">
                  <c:v>33.163025500020012</c:v>
                </c:pt>
                <c:pt idx="3318">
                  <c:v>33.173023500014096</c:v>
                </c:pt>
                <c:pt idx="3319">
                  <c:v>33.183022500015795</c:v>
                </c:pt>
                <c:pt idx="3320">
                  <c:v>33.193020500009879</c:v>
                </c:pt>
                <c:pt idx="3321">
                  <c:v>33.203019500011578</c:v>
                </c:pt>
                <c:pt idx="3322">
                  <c:v>33.213017500005662</c:v>
                </c:pt>
                <c:pt idx="3323">
                  <c:v>33.223016500007361</c:v>
                </c:pt>
                <c:pt idx="3324">
                  <c:v>33.233014500001445</c:v>
                </c:pt>
                <c:pt idx="3325">
                  <c:v>33.243013500003144</c:v>
                </c:pt>
                <c:pt idx="3326">
                  <c:v>33.253011500026332</c:v>
                </c:pt>
                <c:pt idx="3327">
                  <c:v>33.263010500028031</c:v>
                </c:pt>
                <c:pt idx="3328">
                  <c:v>33.273008500022115</c:v>
                </c:pt>
                <c:pt idx="3329">
                  <c:v>33.283007500023814</c:v>
                </c:pt>
                <c:pt idx="3330">
                  <c:v>33.293005500017898</c:v>
                </c:pt>
                <c:pt idx="3331">
                  <c:v>33.303004500019597</c:v>
                </c:pt>
                <c:pt idx="3332">
                  <c:v>33.313002500013681</c:v>
                </c:pt>
                <c:pt idx="3333">
                  <c:v>33.32300150001538</c:v>
                </c:pt>
                <c:pt idx="3334">
                  <c:v>33.332999500009464</c:v>
                </c:pt>
                <c:pt idx="3335">
                  <c:v>33.342998500011163</c:v>
                </c:pt>
                <c:pt idx="3336">
                  <c:v>33.352996500005247</c:v>
                </c:pt>
                <c:pt idx="3337">
                  <c:v>33.362995500006946</c:v>
                </c:pt>
                <c:pt idx="3338">
                  <c:v>33.372994500008645</c:v>
                </c:pt>
                <c:pt idx="3339">
                  <c:v>33.382992500002729</c:v>
                </c:pt>
                <c:pt idx="3340">
                  <c:v>33.392991500004428</c:v>
                </c:pt>
                <c:pt idx="3341">
                  <c:v>33.402989500027616</c:v>
                </c:pt>
                <c:pt idx="3342">
                  <c:v>33.41298850000021</c:v>
                </c:pt>
                <c:pt idx="3343">
                  <c:v>33.422986500023399</c:v>
                </c:pt>
                <c:pt idx="3344">
                  <c:v>33.432985500025097</c:v>
                </c:pt>
                <c:pt idx="3345">
                  <c:v>33.442983500019182</c:v>
                </c:pt>
                <c:pt idx="3346">
                  <c:v>33.45298250002088</c:v>
                </c:pt>
                <c:pt idx="3347">
                  <c:v>33.462980500014964</c:v>
                </c:pt>
                <c:pt idx="3348">
                  <c:v>33.472979500016663</c:v>
                </c:pt>
                <c:pt idx="3349">
                  <c:v>33.482977500010747</c:v>
                </c:pt>
                <c:pt idx="3350">
                  <c:v>33.492976500012446</c:v>
                </c:pt>
                <c:pt idx="3351">
                  <c:v>33.50297450000653</c:v>
                </c:pt>
                <c:pt idx="3352">
                  <c:v>33.512973500008229</c:v>
                </c:pt>
                <c:pt idx="3353">
                  <c:v>33.522971500002313</c:v>
                </c:pt>
                <c:pt idx="3354">
                  <c:v>33.532970500004012</c:v>
                </c:pt>
                <c:pt idx="3355">
                  <c:v>33.5429685000272</c:v>
                </c:pt>
                <c:pt idx="3356">
                  <c:v>33.552967500028899</c:v>
                </c:pt>
                <c:pt idx="3357">
                  <c:v>33.562965500022983</c:v>
                </c:pt>
                <c:pt idx="3358">
                  <c:v>33.572964500024682</c:v>
                </c:pt>
                <c:pt idx="3359">
                  <c:v>33.582963500026381</c:v>
                </c:pt>
                <c:pt idx="3360">
                  <c:v>33.592961500020465</c:v>
                </c:pt>
                <c:pt idx="3361">
                  <c:v>33.602960500022164</c:v>
                </c:pt>
                <c:pt idx="3362">
                  <c:v>33.612958500016248</c:v>
                </c:pt>
                <c:pt idx="3363">
                  <c:v>33.622957500017947</c:v>
                </c:pt>
                <c:pt idx="3364">
                  <c:v>33.632955500012031</c:v>
                </c:pt>
                <c:pt idx="3365">
                  <c:v>33.64295450001373</c:v>
                </c:pt>
                <c:pt idx="3366">
                  <c:v>33.652952500007814</c:v>
                </c:pt>
                <c:pt idx="3367">
                  <c:v>33.662951500009513</c:v>
                </c:pt>
                <c:pt idx="3368">
                  <c:v>33.672949500003597</c:v>
                </c:pt>
                <c:pt idx="3369">
                  <c:v>33.682948500005296</c:v>
                </c:pt>
                <c:pt idx="3370">
                  <c:v>33.692946500028484</c:v>
                </c:pt>
                <c:pt idx="3371">
                  <c:v>33.702945500001078</c:v>
                </c:pt>
                <c:pt idx="3372">
                  <c:v>33.712943500024267</c:v>
                </c:pt>
                <c:pt idx="3373">
                  <c:v>33.722942500025965</c:v>
                </c:pt>
                <c:pt idx="3374">
                  <c:v>33.73294050002005</c:v>
                </c:pt>
                <c:pt idx="3375">
                  <c:v>33.742939500021748</c:v>
                </c:pt>
                <c:pt idx="3376">
                  <c:v>33.752937500015832</c:v>
                </c:pt>
                <c:pt idx="3377">
                  <c:v>33.762936500017531</c:v>
                </c:pt>
                <c:pt idx="3378">
                  <c:v>33.772934500011615</c:v>
                </c:pt>
                <c:pt idx="3379">
                  <c:v>33.782933500013314</c:v>
                </c:pt>
                <c:pt idx="3380">
                  <c:v>33.792931500007398</c:v>
                </c:pt>
                <c:pt idx="3381">
                  <c:v>33.802930500009097</c:v>
                </c:pt>
                <c:pt idx="3382">
                  <c:v>33.812928500003181</c:v>
                </c:pt>
                <c:pt idx="3383">
                  <c:v>33.82292750000488</c:v>
                </c:pt>
                <c:pt idx="3384">
                  <c:v>33.832926708360901</c:v>
                </c:pt>
                <c:pt idx="3385">
                  <c:v>33.842924708354985</c:v>
                </c:pt>
                <c:pt idx="3386">
                  <c:v>33.852923708356684</c:v>
                </c:pt>
                <c:pt idx="3387">
                  <c:v>33.862921708350768</c:v>
                </c:pt>
                <c:pt idx="3388">
                  <c:v>33.872920708352467</c:v>
                </c:pt>
                <c:pt idx="3389">
                  <c:v>33.882918708346551</c:v>
                </c:pt>
                <c:pt idx="3390">
                  <c:v>33.89291770834825</c:v>
                </c:pt>
                <c:pt idx="3391">
                  <c:v>33.902915708342334</c:v>
                </c:pt>
                <c:pt idx="3392">
                  <c:v>33.912914708344033</c:v>
                </c:pt>
                <c:pt idx="3393">
                  <c:v>33.922912708338117</c:v>
                </c:pt>
                <c:pt idx="3394">
                  <c:v>33.932911708339816</c:v>
                </c:pt>
                <c:pt idx="3395">
                  <c:v>33.9429097083339</c:v>
                </c:pt>
                <c:pt idx="3396">
                  <c:v>33.952908708335599</c:v>
                </c:pt>
                <c:pt idx="3397">
                  <c:v>33.962906708358787</c:v>
                </c:pt>
                <c:pt idx="3398">
                  <c:v>33.972905708360486</c:v>
                </c:pt>
                <c:pt idx="3399">
                  <c:v>33.98290370835457</c:v>
                </c:pt>
                <c:pt idx="3400">
                  <c:v>33.992902708356269</c:v>
                </c:pt>
                <c:pt idx="3401">
                  <c:v>34.002900708350353</c:v>
                </c:pt>
                <c:pt idx="3402">
                  <c:v>34.012899708352052</c:v>
                </c:pt>
                <c:pt idx="3403">
                  <c:v>34.022897708346136</c:v>
                </c:pt>
                <c:pt idx="3404">
                  <c:v>34.032896708347835</c:v>
                </c:pt>
                <c:pt idx="3405">
                  <c:v>34.042895708349533</c:v>
                </c:pt>
                <c:pt idx="3406">
                  <c:v>34.052893708343618</c:v>
                </c:pt>
                <c:pt idx="3407">
                  <c:v>34.062892708345316</c:v>
                </c:pt>
                <c:pt idx="3408">
                  <c:v>34.072890708339401</c:v>
                </c:pt>
                <c:pt idx="3409">
                  <c:v>34.082889708341099</c:v>
                </c:pt>
                <c:pt idx="3410">
                  <c:v>34.092887708335184</c:v>
                </c:pt>
                <c:pt idx="3411">
                  <c:v>34.102886708336882</c:v>
                </c:pt>
                <c:pt idx="3412">
                  <c:v>34.11288470836007</c:v>
                </c:pt>
                <c:pt idx="3413">
                  <c:v>34.122883708361769</c:v>
                </c:pt>
                <c:pt idx="3414">
                  <c:v>34.132881708355853</c:v>
                </c:pt>
                <c:pt idx="3415">
                  <c:v>34.142880708357552</c:v>
                </c:pt>
                <c:pt idx="3416">
                  <c:v>34.152878708351636</c:v>
                </c:pt>
                <c:pt idx="3417">
                  <c:v>34.162877708353335</c:v>
                </c:pt>
                <c:pt idx="3418">
                  <c:v>34.172875708347419</c:v>
                </c:pt>
                <c:pt idx="3419">
                  <c:v>34.182874708349118</c:v>
                </c:pt>
                <c:pt idx="3420">
                  <c:v>34.192872708343202</c:v>
                </c:pt>
                <c:pt idx="3421">
                  <c:v>34.202871708344901</c:v>
                </c:pt>
                <c:pt idx="3422">
                  <c:v>34.212869708338985</c:v>
                </c:pt>
                <c:pt idx="3423">
                  <c:v>34.222868708340684</c:v>
                </c:pt>
                <c:pt idx="3424">
                  <c:v>34.232867708342383</c:v>
                </c:pt>
                <c:pt idx="3425">
                  <c:v>34.242865708336467</c:v>
                </c:pt>
                <c:pt idx="3426">
                  <c:v>34.252864708338166</c:v>
                </c:pt>
                <c:pt idx="3427">
                  <c:v>34.262862708361354</c:v>
                </c:pt>
                <c:pt idx="3428">
                  <c:v>34.272861708333949</c:v>
                </c:pt>
                <c:pt idx="3429">
                  <c:v>34.282859708357137</c:v>
                </c:pt>
                <c:pt idx="3430">
                  <c:v>34.292858708358835</c:v>
                </c:pt>
                <c:pt idx="3431">
                  <c:v>34.30285670835292</c:v>
                </c:pt>
                <c:pt idx="3432">
                  <c:v>34.312855708354618</c:v>
                </c:pt>
                <c:pt idx="3433">
                  <c:v>34.322853708348703</c:v>
                </c:pt>
                <c:pt idx="3434">
                  <c:v>34.332852708350401</c:v>
                </c:pt>
                <c:pt idx="3435">
                  <c:v>34.342850708344486</c:v>
                </c:pt>
                <c:pt idx="3436">
                  <c:v>34.352849708346184</c:v>
                </c:pt>
                <c:pt idx="3437">
                  <c:v>34.362847708340269</c:v>
                </c:pt>
                <c:pt idx="3438">
                  <c:v>34.372846708341967</c:v>
                </c:pt>
                <c:pt idx="3439">
                  <c:v>34.382844708336052</c:v>
                </c:pt>
                <c:pt idx="3440">
                  <c:v>34.39284370833775</c:v>
                </c:pt>
                <c:pt idx="3441">
                  <c:v>34.402841708360938</c:v>
                </c:pt>
                <c:pt idx="3442">
                  <c:v>34.412840708333533</c:v>
                </c:pt>
                <c:pt idx="3443">
                  <c:v>34.422839708335232</c:v>
                </c:pt>
                <c:pt idx="3444">
                  <c:v>34.43283770835842</c:v>
                </c:pt>
                <c:pt idx="3445">
                  <c:v>34.442836708360119</c:v>
                </c:pt>
                <c:pt idx="3446">
                  <c:v>34.452834708354203</c:v>
                </c:pt>
                <c:pt idx="3447">
                  <c:v>34.462833708355902</c:v>
                </c:pt>
                <c:pt idx="3448">
                  <c:v>34.472831708349986</c:v>
                </c:pt>
                <c:pt idx="3449">
                  <c:v>34.482830708351685</c:v>
                </c:pt>
                <c:pt idx="3450">
                  <c:v>34.492828708345769</c:v>
                </c:pt>
                <c:pt idx="3451">
                  <c:v>34.502827708347468</c:v>
                </c:pt>
                <c:pt idx="3452">
                  <c:v>34.512825708341552</c:v>
                </c:pt>
                <c:pt idx="3453">
                  <c:v>34.522824708343251</c:v>
                </c:pt>
                <c:pt idx="3454">
                  <c:v>34.532822708337335</c:v>
                </c:pt>
                <c:pt idx="3455">
                  <c:v>34.542821708339034</c:v>
                </c:pt>
                <c:pt idx="3456">
                  <c:v>34.552819708362222</c:v>
                </c:pt>
                <c:pt idx="3457">
                  <c:v>34.562818708334817</c:v>
                </c:pt>
                <c:pt idx="3458">
                  <c:v>34.572816708358005</c:v>
                </c:pt>
                <c:pt idx="3459">
                  <c:v>34.582815708359703</c:v>
                </c:pt>
                <c:pt idx="3460">
                  <c:v>34.592813708353788</c:v>
                </c:pt>
                <c:pt idx="3461">
                  <c:v>34.602812708355486</c:v>
                </c:pt>
                <c:pt idx="3462">
                  <c:v>34.612811708357185</c:v>
                </c:pt>
                <c:pt idx="3463">
                  <c:v>34.622809708351269</c:v>
                </c:pt>
                <c:pt idx="3464">
                  <c:v>34.632808708352968</c:v>
                </c:pt>
                <c:pt idx="3465">
                  <c:v>34.642806708347052</c:v>
                </c:pt>
                <c:pt idx="3466">
                  <c:v>34.652805708348751</c:v>
                </c:pt>
                <c:pt idx="3467">
                  <c:v>34.662803708342835</c:v>
                </c:pt>
                <c:pt idx="3468">
                  <c:v>34.672802708344534</c:v>
                </c:pt>
                <c:pt idx="3469">
                  <c:v>34.682800708338618</c:v>
                </c:pt>
                <c:pt idx="3470">
                  <c:v>34.692799708340317</c:v>
                </c:pt>
                <c:pt idx="3471">
                  <c:v>34.702797708334401</c:v>
                </c:pt>
                <c:pt idx="3472">
                  <c:v>34.7127967083361</c:v>
                </c:pt>
                <c:pt idx="3473">
                  <c:v>34.722794708359288</c:v>
                </c:pt>
                <c:pt idx="3474">
                  <c:v>34.732793708360987</c:v>
                </c:pt>
                <c:pt idx="3475">
                  <c:v>34.742791708355071</c:v>
                </c:pt>
                <c:pt idx="3476">
                  <c:v>34.75279070835677</c:v>
                </c:pt>
                <c:pt idx="3477">
                  <c:v>34.762789708358468</c:v>
                </c:pt>
                <c:pt idx="3478">
                  <c:v>34.772787708352553</c:v>
                </c:pt>
                <c:pt idx="3479">
                  <c:v>34.782786708354251</c:v>
                </c:pt>
                <c:pt idx="3480">
                  <c:v>34.792784708348336</c:v>
                </c:pt>
                <c:pt idx="3481">
                  <c:v>34.802783708350034</c:v>
                </c:pt>
                <c:pt idx="3482">
                  <c:v>34.812781708344119</c:v>
                </c:pt>
                <c:pt idx="3483">
                  <c:v>34.822780708345817</c:v>
                </c:pt>
                <c:pt idx="3484">
                  <c:v>34.83277858333895</c:v>
                </c:pt>
                <c:pt idx="3485">
                  <c:v>34.842777583340649</c:v>
                </c:pt>
                <c:pt idx="3486">
                  <c:v>34.852775583334733</c:v>
                </c:pt>
                <c:pt idx="3487">
                  <c:v>34.862774583336432</c:v>
                </c:pt>
                <c:pt idx="3488">
                  <c:v>34.87277258335962</c:v>
                </c:pt>
                <c:pt idx="3489">
                  <c:v>34.882771583361318</c:v>
                </c:pt>
                <c:pt idx="3490">
                  <c:v>34.892769583355403</c:v>
                </c:pt>
                <c:pt idx="3491">
                  <c:v>34.902768583357101</c:v>
                </c:pt>
                <c:pt idx="3492">
                  <c:v>34.912766583351186</c:v>
                </c:pt>
                <c:pt idx="3493">
                  <c:v>34.922765583352884</c:v>
                </c:pt>
                <c:pt idx="3494">
                  <c:v>34.932764583354583</c:v>
                </c:pt>
                <c:pt idx="3495">
                  <c:v>34.942762583348667</c:v>
                </c:pt>
                <c:pt idx="3496">
                  <c:v>34.952761583350366</c:v>
                </c:pt>
                <c:pt idx="3497">
                  <c:v>34.96275958334445</c:v>
                </c:pt>
                <c:pt idx="3498">
                  <c:v>34.972758583346149</c:v>
                </c:pt>
                <c:pt idx="3499">
                  <c:v>34.982756583340233</c:v>
                </c:pt>
                <c:pt idx="3500">
                  <c:v>34.992755583341932</c:v>
                </c:pt>
                <c:pt idx="3501">
                  <c:v>35.002753583336016</c:v>
                </c:pt>
                <c:pt idx="3502">
                  <c:v>35.012752583337715</c:v>
                </c:pt>
                <c:pt idx="3503">
                  <c:v>35.022750583360903</c:v>
                </c:pt>
                <c:pt idx="3504">
                  <c:v>35.032749583333498</c:v>
                </c:pt>
                <c:pt idx="3505">
                  <c:v>35.042747583356686</c:v>
                </c:pt>
                <c:pt idx="3506">
                  <c:v>35.052746583358385</c:v>
                </c:pt>
                <c:pt idx="3507">
                  <c:v>35.062744583352469</c:v>
                </c:pt>
                <c:pt idx="3508">
                  <c:v>35.072743583354168</c:v>
                </c:pt>
                <c:pt idx="3509">
                  <c:v>35.082741583348252</c:v>
                </c:pt>
                <c:pt idx="3510">
                  <c:v>35.092740583349951</c:v>
                </c:pt>
                <c:pt idx="3511">
                  <c:v>35.102739583351649</c:v>
                </c:pt>
                <c:pt idx="3512">
                  <c:v>35.112737583345734</c:v>
                </c:pt>
                <c:pt idx="3513">
                  <c:v>35.122736583347432</c:v>
                </c:pt>
                <c:pt idx="3514">
                  <c:v>35.132734583341517</c:v>
                </c:pt>
                <c:pt idx="3515">
                  <c:v>35.142733583343215</c:v>
                </c:pt>
                <c:pt idx="3516">
                  <c:v>35.1527315833373</c:v>
                </c:pt>
                <c:pt idx="3517">
                  <c:v>35.162730583338998</c:v>
                </c:pt>
                <c:pt idx="3518">
                  <c:v>35.172728583362186</c:v>
                </c:pt>
                <c:pt idx="3519">
                  <c:v>35.182727583334781</c:v>
                </c:pt>
                <c:pt idx="3520">
                  <c:v>35.192725583357969</c:v>
                </c:pt>
                <c:pt idx="3521">
                  <c:v>35.202724583359668</c:v>
                </c:pt>
                <c:pt idx="3522">
                  <c:v>35.212722583353752</c:v>
                </c:pt>
                <c:pt idx="3523">
                  <c:v>35.222721583355451</c:v>
                </c:pt>
                <c:pt idx="3524">
                  <c:v>35.232719583349535</c:v>
                </c:pt>
                <c:pt idx="3525">
                  <c:v>35.242718583351234</c:v>
                </c:pt>
                <c:pt idx="3526">
                  <c:v>35.252717583352933</c:v>
                </c:pt>
                <c:pt idx="3527">
                  <c:v>35.262715583347017</c:v>
                </c:pt>
                <c:pt idx="3528">
                  <c:v>35.272714583348716</c:v>
                </c:pt>
                <c:pt idx="3529">
                  <c:v>35.2827125833428</c:v>
                </c:pt>
                <c:pt idx="3530">
                  <c:v>35.292711583344499</c:v>
                </c:pt>
                <c:pt idx="3531">
                  <c:v>35.302709583338583</c:v>
                </c:pt>
                <c:pt idx="3532">
                  <c:v>35.312708583340282</c:v>
                </c:pt>
                <c:pt idx="3533">
                  <c:v>35.322706583334366</c:v>
                </c:pt>
                <c:pt idx="3534">
                  <c:v>35.332705583336065</c:v>
                </c:pt>
                <c:pt idx="3535">
                  <c:v>35.342703583359253</c:v>
                </c:pt>
                <c:pt idx="3536">
                  <c:v>35.352702583360951</c:v>
                </c:pt>
                <c:pt idx="3537">
                  <c:v>35.362700583355036</c:v>
                </c:pt>
                <c:pt idx="3538">
                  <c:v>35.372699583356734</c:v>
                </c:pt>
                <c:pt idx="3539">
                  <c:v>35.382697583350819</c:v>
                </c:pt>
                <c:pt idx="3540">
                  <c:v>35.392696583352517</c:v>
                </c:pt>
                <c:pt idx="3541">
                  <c:v>35.402695583354216</c:v>
                </c:pt>
                <c:pt idx="3542">
                  <c:v>35.4126935833483</c:v>
                </c:pt>
                <c:pt idx="3543">
                  <c:v>35.422692583349999</c:v>
                </c:pt>
                <c:pt idx="3544">
                  <c:v>35.432690583344083</c:v>
                </c:pt>
                <c:pt idx="3545">
                  <c:v>35.442689583345782</c:v>
                </c:pt>
                <c:pt idx="3546">
                  <c:v>35.452687583339866</c:v>
                </c:pt>
                <c:pt idx="3547">
                  <c:v>35.462686583341565</c:v>
                </c:pt>
                <c:pt idx="3548">
                  <c:v>35.472684583335649</c:v>
                </c:pt>
                <c:pt idx="3549">
                  <c:v>35.482683583337348</c:v>
                </c:pt>
                <c:pt idx="3550">
                  <c:v>35.492681583360536</c:v>
                </c:pt>
                <c:pt idx="3551">
                  <c:v>35.502680583362235</c:v>
                </c:pt>
                <c:pt idx="3552">
                  <c:v>35.512678583356319</c:v>
                </c:pt>
                <c:pt idx="3553">
                  <c:v>35.522677583358018</c:v>
                </c:pt>
                <c:pt idx="3554">
                  <c:v>35.532675583352102</c:v>
                </c:pt>
                <c:pt idx="3555">
                  <c:v>35.542674583353801</c:v>
                </c:pt>
                <c:pt idx="3556">
                  <c:v>35.552673583355499</c:v>
                </c:pt>
                <c:pt idx="3557">
                  <c:v>35.562671583349584</c:v>
                </c:pt>
                <c:pt idx="3558">
                  <c:v>35.572670583351282</c:v>
                </c:pt>
                <c:pt idx="3559">
                  <c:v>35.582668583345367</c:v>
                </c:pt>
                <c:pt idx="3560">
                  <c:v>35.592667583347065</c:v>
                </c:pt>
                <c:pt idx="3561">
                  <c:v>35.60266558334115</c:v>
                </c:pt>
                <c:pt idx="3562">
                  <c:v>35.612664583342848</c:v>
                </c:pt>
                <c:pt idx="3563">
                  <c:v>35.622662583336933</c:v>
                </c:pt>
                <c:pt idx="3564">
                  <c:v>35.632661583338631</c:v>
                </c:pt>
                <c:pt idx="3565">
                  <c:v>35.642659583361819</c:v>
                </c:pt>
                <c:pt idx="3566">
                  <c:v>35.652658583334414</c:v>
                </c:pt>
                <c:pt idx="3567">
                  <c:v>35.662656583357602</c:v>
                </c:pt>
                <c:pt idx="3568">
                  <c:v>35.672655583359301</c:v>
                </c:pt>
                <c:pt idx="3569">
                  <c:v>35.682654583361</c:v>
                </c:pt>
                <c:pt idx="3570">
                  <c:v>35.692652583355084</c:v>
                </c:pt>
                <c:pt idx="3571">
                  <c:v>35.702651583356783</c:v>
                </c:pt>
                <c:pt idx="3572">
                  <c:v>35.712649583350867</c:v>
                </c:pt>
                <c:pt idx="3573">
                  <c:v>35.722648583352566</c:v>
                </c:pt>
                <c:pt idx="3574">
                  <c:v>35.73264658334665</c:v>
                </c:pt>
                <c:pt idx="3575">
                  <c:v>35.742645583348349</c:v>
                </c:pt>
                <c:pt idx="3576">
                  <c:v>35.752643583342433</c:v>
                </c:pt>
                <c:pt idx="3577">
                  <c:v>35.762642583344132</c:v>
                </c:pt>
                <c:pt idx="3578">
                  <c:v>35.772640583338216</c:v>
                </c:pt>
                <c:pt idx="3579">
                  <c:v>35.782639583339915</c:v>
                </c:pt>
                <c:pt idx="3580">
                  <c:v>35.792637583333999</c:v>
                </c:pt>
                <c:pt idx="3581">
                  <c:v>35.802636583335698</c:v>
                </c:pt>
                <c:pt idx="3582">
                  <c:v>35.812635583337396</c:v>
                </c:pt>
                <c:pt idx="3583">
                  <c:v>35.822633583360584</c:v>
                </c:pt>
                <c:pt idx="3584">
                  <c:v>35.83263233336038</c:v>
                </c:pt>
                <c:pt idx="3585">
                  <c:v>35.842630333354464</c:v>
                </c:pt>
                <c:pt idx="3586">
                  <c:v>35.852629333356163</c:v>
                </c:pt>
                <c:pt idx="3587">
                  <c:v>35.862627333350247</c:v>
                </c:pt>
                <c:pt idx="3588">
                  <c:v>35.872626333351946</c:v>
                </c:pt>
                <c:pt idx="3589">
                  <c:v>35.88262433334603</c:v>
                </c:pt>
                <c:pt idx="3590">
                  <c:v>35.892623333347728</c:v>
                </c:pt>
                <c:pt idx="3591">
                  <c:v>35.902621333341813</c:v>
                </c:pt>
                <c:pt idx="3592">
                  <c:v>35.912620333343511</c:v>
                </c:pt>
                <c:pt idx="3593">
                  <c:v>35.922618333337596</c:v>
                </c:pt>
                <c:pt idx="3594">
                  <c:v>35.932617333339294</c:v>
                </c:pt>
                <c:pt idx="3595">
                  <c:v>35.942615333333379</c:v>
                </c:pt>
                <c:pt idx="3596">
                  <c:v>35.952614333335077</c:v>
                </c:pt>
                <c:pt idx="3597">
                  <c:v>35.962613333336776</c:v>
                </c:pt>
                <c:pt idx="3598">
                  <c:v>35.972611333359964</c:v>
                </c:pt>
                <c:pt idx="3599">
                  <c:v>35.982610333361663</c:v>
                </c:pt>
                <c:pt idx="3600">
                  <c:v>35.992608333355747</c:v>
                </c:pt>
                <c:pt idx="3601">
                  <c:v>36.002607333357446</c:v>
                </c:pt>
                <c:pt idx="3602">
                  <c:v>36.01260533335153</c:v>
                </c:pt>
                <c:pt idx="3603">
                  <c:v>36.022604333353229</c:v>
                </c:pt>
                <c:pt idx="3604">
                  <c:v>36.032602333347313</c:v>
                </c:pt>
                <c:pt idx="3605">
                  <c:v>36.042601333349012</c:v>
                </c:pt>
                <c:pt idx="3606">
                  <c:v>36.052599333343096</c:v>
                </c:pt>
                <c:pt idx="3607">
                  <c:v>36.062598333344795</c:v>
                </c:pt>
                <c:pt idx="3608">
                  <c:v>36.072596333338879</c:v>
                </c:pt>
                <c:pt idx="3609">
                  <c:v>36.082595333340578</c:v>
                </c:pt>
                <c:pt idx="3610">
                  <c:v>36.092593333334662</c:v>
                </c:pt>
                <c:pt idx="3611">
                  <c:v>36.102592333336361</c:v>
                </c:pt>
                <c:pt idx="3612">
                  <c:v>36.112591333338059</c:v>
                </c:pt>
                <c:pt idx="3613">
                  <c:v>36.122589333361248</c:v>
                </c:pt>
                <c:pt idx="3614">
                  <c:v>36.132588333333842</c:v>
                </c:pt>
                <c:pt idx="3615">
                  <c:v>36.142586333357031</c:v>
                </c:pt>
                <c:pt idx="3616">
                  <c:v>36.152585333358729</c:v>
                </c:pt>
                <c:pt idx="3617">
                  <c:v>36.162583333352813</c:v>
                </c:pt>
                <c:pt idx="3618">
                  <c:v>36.172582333354512</c:v>
                </c:pt>
                <c:pt idx="3619">
                  <c:v>36.182580333348596</c:v>
                </c:pt>
                <c:pt idx="3620">
                  <c:v>36.192579333350295</c:v>
                </c:pt>
                <c:pt idx="3621">
                  <c:v>36.202577333344379</c:v>
                </c:pt>
                <c:pt idx="3622">
                  <c:v>36.212576333346078</c:v>
                </c:pt>
                <c:pt idx="3623">
                  <c:v>36.222575333347777</c:v>
                </c:pt>
                <c:pt idx="3624">
                  <c:v>36.232573333341861</c:v>
                </c:pt>
                <c:pt idx="3625">
                  <c:v>36.24257233334356</c:v>
                </c:pt>
                <c:pt idx="3626">
                  <c:v>36.252570333337644</c:v>
                </c:pt>
                <c:pt idx="3627">
                  <c:v>36.262569333339343</c:v>
                </c:pt>
                <c:pt idx="3628">
                  <c:v>36.272567333333427</c:v>
                </c:pt>
                <c:pt idx="3629">
                  <c:v>36.282566333335126</c:v>
                </c:pt>
                <c:pt idx="3630">
                  <c:v>36.292564333358314</c:v>
                </c:pt>
                <c:pt idx="3631">
                  <c:v>36.302563333360013</c:v>
                </c:pt>
                <c:pt idx="3632">
                  <c:v>36.312561333354097</c:v>
                </c:pt>
                <c:pt idx="3633">
                  <c:v>36.322560333355796</c:v>
                </c:pt>
                <c:pt idx="3634">
                  <c:v>36.33255833334988</c:v>
                </c:pt>
                <c:pt idx="3635">
                  <c:v>36.342557333351579</c:v>
                </c:pt>
                <c:pt idx="3636">
                  <c:v>36.352556333353277</c:v>
                </c:pt>
                <c:pt idx="3637">
                  <c:v>36.362554333347362</c:v>
                </c:pt>
                <c:pt idx="3638">
                  <c:v>36.37255333334906</c:v>
                </c:pt>
                <c:pt idx="3639">
                  <c:v>36.382551333343145</c:v>
                </c:pt>
                <c:pt idx="3640">
                  <c:v>36.392550333344843</c:v>
                </c:pt>
                <c:pt idx="3641">
                  <c:v>36.402548333338927</c:v>
                </c:pt>
                <c:pt idx="3642">
                  <c:v>36.412547333340626</c:v>
                </c:pt>
                <c:pt idx="3643">
                  <c:v>36.42254533333471</c:v>
                </c:pt>
                <c:pt idx="3644">
                  <c:v>36.432544333336409</c:v>
                </c:pt>
                <c:pt idx="3645">
                  <c:v>36.442542333359597</c:v>
                </c:pt>
                <c:pt idx="3646">
                  <c:v>36.452541333361296</c:v>
                </c:pt>
                <c:pt idx="3647">
                  <c:v>36.462540333333891</c:v>
                </c:pt>
                <c:pt idx="3648">
                  <c:v>36.472538333357079</c:v>
                </c:pt>
                <c:pt idx="3649">
                  <c:v>36.482537333358778</c:v>
                </c:pt>
                <c:pt idx="3650">
                  <c:v>36.492535333352862</c:v>
                </c:pt>
                <c:pt idx="3651">
                  <c:v>36.502534333354561</c:v>
                </c:pt>
                <c:pt idx="3652">
                  <c:v>36.512532333348645</c:v>
                </c:pt>
                <c:pt idx="3653">
                  <c:v>36.522531333350344</c:v>
                </c:pt>
                <c:pt idx="3654">
                  <c:v>36.532529333344428</c:v>
                </c:pt>
                <c:pt idx="3655">
                  <c:v>36.542528333346127</c:v>
                </c:pt>
                <c:pt idx="3656">
                  <c:v>36.552526333340211</c:v>
                </c:pt>
                <c:pt idx="3657">
                  <c:v>36.56252533334191</c:v>
                </c:pt>
                <c:pt idx="3658">
                  <c:v>36.572523333335994</c:v>
                </c:pt>
                <c:pt idx="3659">
                  <c:v>36.582522333337693</c:v>
                </c:pt>
                <c:pt idx="3660">
                  <c:v>36.592521333339391</c:v>
                </c:pt>
                <c:pt idx="3661">
                  <c:v>36.602519333333476</c:v>
                </c:pt>
                <c:pt idx="3662">
                  <c:v>36.612518333335174</c:v>
                </c:pt>
                <c:pt idx="3663">
                  <c:v>36.622516333358362</c:v>
                </c:pt>
                <c:pt idx="3664">
                  <c:v>36.632515333360061</c:v>
                </c:pt>
                <c:pt idx="3665">
                  <c:v>36.642513333354145</c:v>
                </c:pt>
                <c:pt idx="3666">
                  <c:v>36.652512333355844</c:v>
                </c:pt>
                <c:pt idx="3667">
                  <c:v>36.662510333349928</c:v>
                </c:pt>
                <c:pt idx="3668">
                  <c:v>36.672509333351627</c:v>
                </c:pt>
                <c:pt idx="3669">
                  <c:v>36.682507333345711</c:v>
                </c:pt>
                <c:pt idx="3670">
                  <c:v>36.69250633334741</c:v>
                </c:pt>
                <c:pt idx="3671">
                  <c:v>36.702504333341494</c:v>
                </c:pt>
                <c:pt idx="3672">
                  <c:v>36.712503333343193</c:v>
                </c:pt>
                <c:pt idx="3673">
                  <c:v>36.722502333344892</c:v>
                </c:pt>
                <c:pt idx="3674">
                  <c:v>36.732500333338976</c:v>
                </c:pt>
                <c:pt idx="3675">
                  <c:v>36.742499333340675</c:v>
                </c:pt>
                <c:pt idx="3676">
                  <c:v>36.752497333334759</c:v>
                </c:pt>
                <c:pt idx="3677">
                  <c:v>36.762496333336458</c:v>
                </c:pt>
                <c:pt idx="3678">
                  <c:v>36.772494333359646</c:v>
                </c:pt>
                <c:pt idx="3679">
                  <c:v>36.782493333361344</c:v>
                </c:pt>
                <c:pt idx="3680">
                  <c:v>36.792491333355429</c:v>
                </c:pt>
                <c:pt idx="3681">
                  <c:v>36.802490333357127</c:v>
                </c:pt>
                <c:pt idx="3682">
                  <c:v>36.812488333351212</c:v>
                </c:pt>
                <c:pt idx="3683">
                  <c:v>36.82248733335291</c:v>
                </c:pt>
                <c:pt idx="3684">
                  <c:v>36.832486625004094</c:v>
                </c:pt>
                <c:pt idx="3685">
                  <c:v>36.842484625027282</c:v>
                </c:pt>
                <c:pt idx="3686">
                  <c:v>36.852483624999877</c:v>
                </c:pt>
                <c:pt idx="3687">
                  <c:v>36.862481625023065</c:v>
                </c:pt>
                <c:pt idx="3688">
                  <c:v>36.872480625024764</c:v>
                </c:pt>
                <c:pt idx="3689">
                  <c:v>36.882478625018848</c:v>
                </c:pt>
                <c:pt idx="3690">
                  <c:v>36.892477625020547</c:v>
                </c:pt>
                <c:pt idx="3691">
                  <c:v>36.902475625014631</c:v>
                </c:pt>
                <c:pt idx="3692">
                  <c:v>36.91247462501633</c:v>
                </c:pt>
                <c:pt idx="3693">
                  <c:v>36.922472625010414</c:v>
                </c:pt>
                <c:pt idx="3694">
                  <c:v>36.932471625012113</c:v>
                </c:pt>
                <c:pt idx="3695">
                  <c:v>36.942470625013812</c:v>
                </c:pt>
                <c:pt idx="3696">
                  <c:v>36.952468625007896</c:v>
                </c:pt>
                <c:pt idx="3697">
                  <c:v>36.962467625009594</c:v>
                </c:pt>
                <c:pt idx="3698">
                  <c:v>36.972465625003679</c:v>
                </c:pt>
                <c:pt idx="3699">
                  <c:v>36.982464625005377</c:v>
                </c:pt>
                <c:pt idx="3700">
                  <c:v>36.992462625028566</c:v>
                </c:pt>
                <c:pt idx="3701">
                  <c:v>37.00246162500116</c:v>
                </c:pt>
                <c:pt idx="3702">
                  <c:v>37.012459625024348</c:v>
                </c:pt>
                <c:pt idx="3703">
                  <c:v>37.022458625026047</c:v>
                </c:pt>
                <c:pt idx="3704">
                  <c:v>37.032456625020131</c:v>
                </c:pt>
                <c:pt idx="3705">
                  <c:v>37.04245562502183</c:v>
                </c:pt>
                <c:pt idx="3706">
                  <c:v>37.052454625023529</c:v>
                </c:pt>
                <c:pt idx="3707">
                  <c:v>37.062452625017613</c:v>
                </c:pt>
                <c:pt idx="3708">
                  <c:v>37.072451625019312</c:v>
                </c:pt>
                <c:pt idx="3709">
                  <c:v>37.082449625013396</c:v>
                </c:pt>
                <c:pt idx="3710">
                  <c:v>37.092448625015095</c:v>
                </c:pt>
                <c:pt idx="3711">
                  <c:v>37.102446625009179</c:v>
                </c:pt>
                <c:pt idx="3712">
                  <c:v>37.112445625010878</c:v>
                </c:pt>
                <c:pt idx="3713">
                  <c:v>37.122443625004962</c:v>
                </c:pt>
                <c:pt idx="3714">
                  <c:v>37.132442625006661</c:v>
                </c:pt>
                <c:pt idx="3715">
                  <c:v>37.142440625000745</c:v>
                </c:pt>
                <c:pt idx="3716">
                  <c:v>37.152439625002444</c:v>
                </c:pt>
                <c:pt idx="3717">
                  <c:v>37.162437625025632</c:v>
                </c:pt>
                <c:pt idx="3718">
                  <c:v>37.172436625027331</c:v>
                </c:pt>
                <c:pt idx="3719">
                  <c:v>37.182435624999925</c:v>
                </c:pt>
                <c:pt idx="3720">
                  <c:v>37.192433625023114</c:v>
                </c:pt>
                <c:pt idx="3721">
                  <c:v>37.202432625024812</c:v>
                </c:pt>
                <c:pt idx="3722">
                  <c:v>37.212430625018897</c:v>
                </c:pt>
                <c:pt idx="3723">
                  <c:v>37.222429625020595</c:v>
                </c:pt>
                <c:pt idx="3724">
                  <c:v>37.23242762501468</c:v>
                </c:pt>
                <c:pt idx="3725">
                  <c:v>37.242426625016378</c:v>
                </c:pt>
                <c:pt idx="3726">
                  <c:v>37.252424625010462</c:v>
                </c:pt>
                <c:pt idx="3727">
                  <c:v>37.262423625012161</c:v>
                </c:pt>
                <c:pt idx="3728">
                  <c:v>37.27242262501386</c:v>
                </c:pt>
                <c:pt idx="3729">
                  <c:v>37.282420625007944</c:v>
                </c:pt>
                <c:pt idx="3730">
                  <c:v>37.292419625009643</c:v>
                </c:pt>
                <c:pt idx="3731">
                  <c:v>37.302417625003727</c:v>
                </c:pt>
                <c:pt idx="3732">
                  <c:v>37.312416625005426</c:v>
                </c:pt>
                <c:pt idx="3733">
                  <c:v>37.322414625028614</c:v>
                </c:pt>
                <c:pt idx="3734">
                  <c:v>37.332413625001209</c:v>
                </c:pt>
                <c:pt idx="3735">
                  <c:v>37.342411625024397</c:v>
                </c:pt>
                <c:pt idx="3736">
                  <c:v>37.352410625026096</c:v>
                </c:pt>
                <c:pt idx="3737">
                  <c:v>37.36240862502018</c:v>
                </c:pt>
                <c:pt idx="3738">
                  <c:v>37.372407625021879</c:v>
                </c:pt>
                <c:pt idx="3739">
                  <c:v>37.382406625023577</c:v>
                </c:pt>
                <c:pt idx="3740">
                  <c:v>37.392404625017662</c:v>
                </c:pt>
                <c:pt idx="3741">
                  <c:v>37.40240362501936</c:v>
                </c:pt>
                <c:pt idx="3742">
                  <c:v>37.412401625013445</c:v>
                </c:pt>
                <c:pt idx="3743">
                  <c:v>37.422400625015143</c:v>
                </c:pt>
                <c:pt idx="3744">
                  <c:v>37.432398625009228</c:v>
                </c:pt>
                <c:pt idx="3745">
                  <c:v>37.442397625010926</c:v>
                </c:pt>
                <c:pt idx="3746">
                  <c:v>37.452395625005011</c:v>
                </c:pt>
                <c:pt idx="3747">
                  <c:v>37.462394625006709</c:v>
                </c:pt>
                <c:pt idx="3748">
                  <c:v>37.472392625000793</c:v>
                </c:pt>
                <c:pt idx="3749">
                  <c:v>37.482391625002492</c:v>
                </c:pt>
                <c:pt idx="3750">
                  <c:v>37.492390625004191</c:v>
                </c:pt>
                <c:pt idx="3751">
                  <c:v>37.502388625027379</c:v>
                </c:pt>
                <c:pt idx="3752">
                  <c:v>37.512387624999974</c:v>
                </c:pt>
                <c:pt idx="3753">
                  <c:v>37.522385625023162</c:v>
                </c:pt>
                <c:pt idx="3754">
                  <c:v>37.532384625024861</c:v>
                </c:pt>
                <c:pt idx="3755">
                  <c:v>37.542382625018945</c:v>
                </c:pt>
                <c:pt idx="3756">
                  <c:v>37.552381625020644</c:v>
                </c:pt>
                <c:pt idx="3757">
                  <c:v>37.562379625014728</c:v>
                </c:pt>
                <c:pt idx="3758">
                  <c:v>37.572378625016427</c:v>
                </c:pt>
                <c:pt idx="3759">
                  <c:v>37.582376625010511</c:v>
                </c:pt>
                <c:pt idx="3760">
                  <c:v>37.59237562501221</c:v>
                </c:pt>
                <c:pt idx="3761">
                  <c:v>37.602374625013908</c:v>
                </c:pt>
                <c:pt idx="3762">
                  <c:v>37.612372625007993</c:v>
                </c:pt>
                <c:pt idx="3763">
                  <c:v>37.622371625009691</c:v>
                </c:pt>
                <c:pt idx="3764">
                  <c:v>37.632369625003776</c:v>
                </c:pt>
                <c:pt idx="3765">
                  <c:v>37.642368625005474</c:v>
                </c:pt>
                <c:pt idx="3766">
                  <c:v>37.652366625028662</c:v>
                </c:pt>
                <c:pt idx="3767">
                  <c:v>37.662365625001257</c:v>
                </c:pt>
                <c:pt idx="3768">
                  <c:v>37.672363625024445</c:v>
                </c:pt>
                <c:pt idx="3769">
                  <c:v>37.682362625026144</c:v>
                </c:pt>
                <c:pt idx="3770">
                  <c:v>37.692361625027843</c:v>
                </c:pt>
                <c:pt idx="3771">
                  <c:v>37.702359625021927</c:v>
                </c:pt>
                <c:pt idx="3772">
                  <c:v>37.712358625023626</c:v>
                </c:pt>
                <c:pt idx="3773">
                  <c:v>37.72235662501771</c:v>
                </c:pt>
                <c:pt idx="3774">
                  <c:v>37.732355625019409</c:v>
                </c:pt>
                <c:pt idx="3775">
                  <c:v>37.742353625013493</c:v>
                </c:pt>
                <c:pt idx="3776">
                  <c:v>37.752352625015192</c:v>
                </c:pt>
                <c:pt idx="3777">
                  <c:v>37.762350625009276</c:v>
                </c:pt>
                <c:pt idx="3778">
                  <c:v>37.772349625010975</c:v>
                </c:pt>
                <c:pt idx="3779">
                  <c:v>37.782347625005059</c:v>
                </c:pt>
                <c:pt idx="3780">
                  <c:v>37.792346625006758</c:v>
                </c:pt>
                <c:pt idx="3781">
                  <c:v>37.802345625008456</c:v>
                </c:pt>
                <c:pt idx="3782">
                  <c:v>37.812343625002541</c:v>
                </c:pt>
                <c:pt idx="3783">
                  <c:v>37.822342625004239</c:v>
                </c:pt>
                <c:pt idx="3784">
                  <c:v>37.832340625027427</c:v>
                </c:pt>
                <c:pt idx="3785">
                  <c:v>37.842339458351489</c:v>
                </c:pt>
                <c:pt idx="3786">
                  <c:v>37.852337458345573</c:v>
                </c:pt>
                <c:pt idx="3787">
                  <c:v>37.862336458347272</c:v>
                </c:pt>
                <c:pt idx="3788">
                  <c:v>37.872334458341356</c:v>
                </c:pt>
                <c:pt idx="3789">
                  <c:v>37.882333458343055</c:v>
                </c:pt>
                <c:pt idx="3790">
                  <c:v>37.892331458337139</c:v>
                </c:pt>
                <c:pt idx="3791">
                  <c:v>37.902330458338838</c:v>
                </c:pt>
                <c:pt idx="3792">
                  <c:v>37.912329458340537</c:v>
                </c:pt>
                <c:pt idx="3793">
                  <c:v>37.922327458334621</c:v>
                </c:pt>
                <c:pt idx="3794">
                  <c:v>37.93232645833632</c:v>
                </c:pt>
                <c:pt idx="3795">
                  <c:v>37.942324458359508</c:v>
                </c:pt>
                <c:pt idx="3796">
                  <c:v>37.952323458361207</c:v>
                </c:pt>
                <c:pt idx="3797">
                  <c:v>37.962321458355291</c:v>
                </c:pt>
                <c:pt idx="3798">
                  <c:v>37.97232045835699</c:v>
                </c:pt>
                <c:pt idx="3799">
                  <c:v>37.982318458351074</c:v>
                </c:pt>
                <c:pt idx="3800">
                  <c:v>37.992317458352773</c:v>
                </c:pt>
                <c:pt idx="3801">
                  <c:v>38.002316458354471</c:v>
                </c:pt>
                <c:pt idx="3802">
                  <c:v>38.012314458348555</c:v>
                </c:pt>
                <c:pt idx="3803">
                  <c:v>38.022313458350254</c:v>
                </c:pt>
                <c:pt idx="3804">
                  <c:v>38.032311458344338</c:v>
                </c:pt>
                <c:pt idx="3805">
                  <c:v>38.042310458346037</c:v>
                </c:pt>
                <c:pt idx="3806">
                  <c:v>38.052308458340121</c:v>
                </c:pt>
                <c:pt idx="3807">
                  <c:v>38.06230745834182</c:v>
                </c:pt>
                <c:pt idx="3808">
                  <c:v>38.072305458335904</c:v>
                </c:pt>
                <c:pt idx="3809">
                  <c:v>38.082304458337603</c:v>
                </c:pt>
                <c:pt idx="3810">
                  <c:v>38.092303458339302</c:v>
                </c:pt>
                <c:pt idx="3811">
                  <c:v>38.102301458333386</c:v>
                </c:pt>
                <c:pt idx="3812">
                  <c:v>38.112300458335085</c:v>
                </c:pt>
                <c:pt idx="3813">
                  <c:v>38.122298458358273</c:v>
                </c:pt>
                <c:pt idx="3814">
                  <c:v>38.132297458359972</c:v>
                </c:pt>
                <c:pt idx="3815">
                  <c:v>38.142295458354056</c:v>
                </c:pt>
                <c:pt idx="3816">
                  <c:v>38.152294458355755</c:v>
                </c:pt>
                <c:pt idx="3817">
                  <c:v>38.162292458349839</c:v>
                </c:pt>
                <c:pt idx="3818">
                  <c:v>38.172291458351538</c:v>
                </c:pt>
                <c:pt idx="3819">
                  <c:v>38.182289458345622</c:v>
                </c:pt>
                <c:pt idx="3820">
                  <c:v>38.192288458347321</c:v>
                </c:pt>
                <c:pt idx="3821">
                  <c:v>38.202287458349019</c:v>
                </c:pt>
                <c:pt idx="3822">
                  <c:v>38.212285458343104</c:v>
                </c:pt>
                <c:pt idx="3823">
                  <c:v>38.222284458344802</c:v>
                </c:pt>
                <c:pt idx="3824">
                  <c:v>38.232282458338886</c:v>
                </c:pt>
                <c:pt idx="3825">
                  <c:v>38.242281458340585</c:v>
                </c:pt>
                <c:pt idx="3826">
                  <c:v>38.252279458334669</c:v>
                </c:pt>
                <c:pt idx="3827">
                  <c:v>38.262278458336368</c:v>
                </c:pt>
                <c:pt idx="3828">
                  <c:v>38.272276458359556</c:v>
                </c:pt>
                <c:pt idx="3829">
                  <c:v>38.282275458361255</c:v>
                </c:pt>
                <c:pt idx="3830">
                  <c:v>38.29227445833385</c:v>
                </c:pt>
                <c:pt idx="3831">
                  <c:v>38.302272458357038</c:v>
                </c:pt>
                <c:pt idx="3832">
                  <c:v>38.312271458358737</c:v>
                </c:pt>
                <c:pt idx="3833">
                  <c:v>38.322269458352821</c:v>
                </c:pt>
                <c:pt idx="3834">
                  <c:v>38.33226845835452</c:v>
                </c:pt>
                <c:pt idx="3835">
                  <c:v>38.342266458348604</c:v>
                </c:pt>
                <c:pt idx="3836">
                  <c:v>38.352265458350303</c:v>
                </c:pt>
                <c:pt idx="3837">
                  <c:v>38.362263458344387</c:v>
                </c:pt>
                <c:pt idx="3838">
                  <c:v>38.372262458346086</c:v>
                </c:pt>
                <c:pt idx="3839">
                  <c:v>38.382261458347784</c:v>
                </c:pt>
                <c:pt idx="3840">
                  <c:v>38.392259458341869</c:v>
                </c:pt>
                <c:pt idx="3841">
                  <c:v>38.402258458343567</c:v>
                </c:pt>
                <c:pt idx="3842">
                  <c:v>38.412256458337652</c:v>
                </c:pt>
                <c:pt idx="3843">
                  <c:v>38.42225545833935</c:v>
                </c:pt>
                <c:pt idx="3844">
                  <c:v>38.432253458333435</c:v>
                </c:pt>
                <c:pt idx="3845">
                  <c:v>38.442252458335133</c:v>
                </c:pt>
                <c:pt idx="3846">
                  <c:v>38.452250458358321</c:v>
                </c:pt>
                <c:pt idx="3847">
                  <c:v>38.46224945836002</c:v>
                </c:pt>
                <c:pt idx="3848">
                  <c:v>38.472248458361719</c:v>
                </c:pt>
                <c:pt idx="3849">
                  <c:v>38.482246458355803</c:v>
                </c:pt>
                <c:pt idx="3850">
                  <c:v>38.492245458357502</c:v>
                </c:pt>
                <c:pt idx="3851">
                  <c:v>38.502243458351586</c:v>
                </c:pt>
                <c:pt idx="3852">
                  <c:v>38.512242458353285</c:v>
                </c:pt>
                <c:pt idx="3853">
                  <c:v>38.522240458347369</c:v>
                </c:pt>
                <c:pt idx="3854">
                  <c:v>38.532239458349068</c:v>
                </c:pt>
                <c:pt idx="3855">
                  <c:v>38.542237458343152</c:v>
                </c:pt>
                <c:pt idx="3856">
                  <c:v>38.552236458344851</c:v>
                </c:pt>
                <c:pt idx="3857">
                  <c:v>38.562235458346549</c:v>
                </c:pt>
                <c:pt idx="3858">
                  <c:v>38.572233458340634</c:v>
                </c:pt>
                <c:pt idx="3859">
                  <c:v>38.582232458342332</c:v>
                </c:pt>
                <c:pt idx="3860">
                  <c:v>38.592230458336417</c:v>
                </c:pt>
                <c:pt idx="3861">
                  <c:v>38.602229458338115</c:v>
                </c:pt>
                <c:pt idx="3862">
                  <c:v>38.612227458361303</c:v>
                </c:pt>
                <c:pt idx="3863">
                  <c:v>38.622226458333898</c:v>
                </c:pt>
                <c:pt idx="3864">
                  <c:v>38.632224458357086</c:v>
                </c:pt>
                <c:pt idx="3865">
                  <c:v>38.642223458358785</c:v>
                </c:pt>
                <c:pt idx="3866">
                  <c:v>38.652222458360484</c:v>
                </c:pt>
                <c:pt idx="3867">
                  <c:v>38.662220458354568</c:v>
                </c:pt>
                <c:pt idx="3868">
                  <c:v>38.672219458356267</c:v>
                </c:pt>
                <c:pt idx="3869">
                  <c:v>38.682217458350351</c:v>
                </c:pt>
                <c:pt idx="3870">
                  <c:v>38.69221645835205</c:v>
                </c:pt>
                <c:pt idx="3871">
                  <c:v>38.702214458346134</c:v>
                </c:pt>
                <c:pt idx="3872">
                  <c:v>38.712213458347833</c:v>
                </c:pt>
                <c:pt idx="3873">
                  <c:v>38.722211458341917</c:v>
                </c:pt>
                <c:pt idx="3874">
                  <c:v>38.732210458343616</c:v>
                </c:pt>
                <c:pt idx="3875">
                  <c:v>38.742209458345314</c:v>
                </c:pt>
                <c:pt idx="3876">
                  <c:v>38.752207458339399</c:v>
                </c:pt>
                <c:pt idx="3877">
                  <c:v>38.762206458341097</c:v>
                </c:pt>
                <c:pt idx="3878">
                  <c:v>38.772204458335182</c:v>
                </c:pt>
                <c:pt idx="3879">
                  <c:v>38.78220345833688</c:v>
                </c:pt>
                <c:pt idx="3880">
                  <c:v>38.792201458360069</c:v>
                </c:pt>
                <c:pt idx="3881">
                  <c:v>38.802200458361767</c:v>
                </c:pt>
                <c:pt idx="3882">
                  <c:v>38.812198458355851</c:v>
                </c:pt>
                <c:pt idx="3883">
                  <c:v>38.82219745835755</c:v>
                </c:pt>
                <c:pt idx="3884">
                  <c:v>38.832196458359249</c:v>
                </c:pt>
                <c:pt idx="3885">
                  <c:v>38.842194000026211</c:v>
                </c:pt>
                <c:pt idx="3886">
                  <c:v>38.85219300002791</c:v>
                </c:pt>
                <c:pt idx="3887">
                  <c:v>38.862191000021994</c:v>
                </c:pt>
                <c:pt idx="3888">
                  <c:v>38.872190000023693</c:v>
                </c:pt>
                <c:pt idx="3889">
                  <c:v>38.882188000017777</c:v>
                </c:pt>
                <c:pt idx="3890">
                  <c:v>38.892187000019476</c:v>
                </c:pt>
                <c:pt idx="3891">
                  <c:v>38.90218500001356</c:v>
                </c:pt>
                <c:pt idx="3892">
                  <c:v>38.912184000015259</c:v>
                </c:pt>
                <c:pt idx="3893">
                  <c:v>38.922183000016958</c:v>
                </c:pt>
                <c:pt idx="3894">
                  <c:v>38.932181000011042</c:v>
                </c:pt>
                <c:pt idx="3895">
                  <c:v>38.94218000001274</c:v>
                </c:pt>
                <c:pt idx="3896">
                  <c:v>38.952178000006825</c:v>
                </c:pt>
                <c:pt idx="3897">
                  <c:v>38.962177000008523</c:v>
                </c:pt>
                <c:pt idx="3898">
                  <c:v>38.972175000002608</c:v>
                </c:pt>
                <c:pt idx="3899">
                  <c:v>38.982174000004306</c:v>
                </c:pt>
                <c:pt idx="3900">
                  <c:v>38.992173000006005</c:v>
                </c:pt>
                <c:pt idx="3901">
                  <c:v>39.002171000000089</c:v>
                </c:pt>
                <c:pt idx="3902">
                  <c:v>39.012170000001788</c:v>
                </c:pt>
                <c:pt idx="3903">
                  <c:v>39.022168000024976</c:v>
                </c:pt>
                <c:pt idx="3904">
                  <c:v>39.032167000026675</c:v>
                </c:pt>
                <c:pt idx="3905">
                  <c:v>39.042165000020759</c:v>
                </c:pt>
                <c:pt idx="3906">
                  <c:v>39.052164000022458</c:v>
                </c:pt>
                <c:pt idx="3907">
                  <c:v>39.062162000016542</c:v>
                </c:pt>
                <c:pt idx="3908">
                  <c:v>39.072161000018241</c:v>
                </c:pt>
                <c:pt idx="3909">
                  <c:v>39.08216000001994</c:v>
                </c:pt>
                <c:pt idx="3910">
                  <c:v>39.092158000014024</c:v>
                </c:pt>
                <c:pt idx="3911">
                  <c:v>39.102157000015723</c:v>
                </c:pt>
                <c:pt idx="3912">
                  <c:v>39.112155000009807</c:v>
                </c:pt>
                <c:pt idx="3913">
                  <c:v>39.122154000011506</c:v>
                </c:pt>
                <c:pt idx="3914">
                  <c:v>39.13215200000559</c:v>
                </c:pt>
                <c:pt idx="3915">
                  <c:v>39.142151000007289</c:v>
                </c:pt>
                <c:pt idx="3916">
                  <c:v>39.152149000001373</c:v>
                </c:pt>
                <c:pt idx="3917">
                  <c:v>39.162148000003072</c:v>
                </c:pt>
                <c:pt idx="3918">
                  <c:v>39.17214700000477</c:v>
                </c:pt>
                <c:pt idx="3919">
                  <c:v>39.182145000027958</c:v>
                </c:pt>
                <c:pt idx="3920">
                  <c:v>39.192144000000553</c:v>
                </c:pt>
                <c:pt idx="3921">
                  <c:v>39.202142000023741</c:v>
                </c:pt>
                <c:pt idx="3922">
                  <c:v>39.21214100002544</c:v>
                </c:pt>
                <c:pt idx="3923">
                  <c:v>39.222139000019524</c:v>
                </c:pt>
                <c:pt idx="3924">
                  <c:v>39.232138000021223</c:v>
                </c:pt>
                <c:pt idx="3925">
                  <c:v>39.242136000015307</c:v>
                </c:pt>
                <c:pt idx="3926">
                  <c:v>39.252135000017006</c:v>
                </c:pt>
                <c:pt idx="3927">
                  <c:v>39.262134000018705</c:v>
                </c:pt>
                <c:pt idx="3928">
                  <c:v>39.272132000012789</c:v>
                </c:pt>
                <c:pt idx="3929">
                  <c:v>39.282131000014488</c:v>
                </c:pt>
                <c:pt idx="3930">
                  <c:v>39.292129000008572</c:v>
                </c:pt>
                <c:pt idx="3931">
                  <c:v>39.302128000010271</c:v>
                </c:pt>
                <c:pt idx="3932">
                  <c:v>39.312126000004355</c:v>
                </c:pt>
                <c:pt idx="3933">
                  <c:v>39.322125000006054</c:v>
                </c:pt>
                <c:pt idx="3934">
                  <c:v>39.332124000007752</c:v>
                </c:pt>
                <c:pt idx="3935">
                  <c:v>39.342122000001837</c:v>
                </c:pt>
                <c:pt idx="3936">
                  <c:v>39.352121000003535</c:v>
                </c:pt>
                <c:pt idx="3937">
                  <c:v>39.362119000026723</c:v>
                </c:pt>
                <c:pt idx="3938">
                  <c:v>39.372118000028422</c:v>
                </c:pt>
                <c:pt idx="3939">
                  <c:v>39.382116000022506</c:v>
                </c:pt>
                <c:pt idx="3940">
                  <c:v>39.392115000024205</c:v>
                </c:pt>
                <c:pt idx="3941">
                  <c:v>39.402114000025904</c:v>
                </c:pt>
                <c:pt idx="3942">
                  <c:v>39.412112000019988</c:v>
                </c:pt>
                <c:pt idx="3943">
                  <c:v>39.422111000021687</c:v>
                </c:pt>
                <c:pt idx="3944">
                  <c:v>39.432109000015771</c:v>
                </c:pt>
                <c:pt idx="3945">
                  <c:v>39.44210800001747</c:v>
                </c:pt>
                <c:pt idx="3946">
                  <c:v>39.452106000011554</c:v>
                </c:pt>
                <c:pt idx="3947">
                  <c:v>39.462105000013253</c:v>
                </c:pt>
                <c:pt idx="3948">
                  <c:v>39.472103000007337</c:v>
                </c:pt>
                <c:pt idx="3949">
                  <c:v>39.482102000009036</c:v>
                </c:pt>
                <c:pt idx="3950">
                  <c:v>39.492101000010734</c:v>
                </c:pt>
                <c:pt idx="3951">
                  <c:v>39.502099000004819</c:v>
                </c:pt>
                <c:pt idx="3952">
                  <c:v>39.512098000006517</c:v>
                </c:pt>
                <c:pt idx="3953">
                  <c:v>39.522096000000602</c:v>
                </c:pt>
                <c:pt idx="3954">
                  <c:v>39.5320950000023</c:v>
                </c:pt>
                <c:pt idx="3955">
                  <c:v>39.542093000025488</c:v>
                </c:pt>
                <c:pt idx="3956">
                  <c:v>39.552092000027187</c:v>
                </c:pt>
                <c:pt idx="3957">
                  <c:v>39.562091000028886</c:v>
                </c:pt>
                <c:pt idx="3958">
                  <c:v>39.57208900002297</c:v>
                </c:pt>
                <c:pt idx="3959">
                  <c:v>39.582088000024669</c:v>
                </c:pt>
                <c:pt idx="3960">
                  <c:v>39.592086000018753</c:v>
                </c:pt>
                <c:pt idx="3961">
                  <c:v>39.602085000020452</c:v>
                </c:pt>
                <c:pt idx="3962">
                  <c:v>39.612083000014536</c:v>
                </c:pt>
                <c:pt idx="3963">
                  <c:v>39.622082000016235</c:v>
                </c:pt>
                <c:pt idx="3964">
                  <c:v>39.632080000010319</c:v>
                </c:pt>
                <c:pt idx="3965">
                  <c:v>39.642079000012018</c:v>
                </c:pt>
                <c:pt idx="3966">
                  <c:v>39.652078000013717</c:v>
                </c:pt>
                <c:pt idx="3967">
                  <c:v>39.662076000007801</c:v>
                </c:pt>
                <c:pt idx="3968">
                  <c:v>39.672075000009499</c:v>
                </c:pt>
                <c:pt idx="3969">
                  <c:v>39.682073000003584</c:v>
                </c:pt>
                <c:pt idx="3970">
                  <c:v>39.692072000005282</c:v>
                </c:pt>
                <c:pt idx="3971">
                  <c:v>39.702070000028471</c:v>
                </c:pt>
                <c:pt idx="3972">
                  <c:v>39.712069000001065</c:v>
                </c:pt>
                <c:pt idx="3973">
                  <c:v>39.722068000002764</c:v>
                </c:pt>
                <c:pt idx="3974">
                  <c:v>39.732066000025952</c:v>
                </c:pt>
                <c:pt idx="3975">
                  <c:v>39.742065000027651</c:v>
                </c:pt>
                <c:pt idx="3976">
                  <c:v>39.752063000021735</c:v>
                </c:pt>
                <c:pt idx="3977">
                  <c:v>39.762062000023434</c:v>
                </c:pt>
                <c:pt idx="3978">
                  <c:v>39.772060000017518</c:v>
                </c:pt>
                <c:pt idx="3979">
                  <c:v>39.782059000019217</c:v>
                </c:pt>
                <c:pt idx="3980">
                  <c:v>39.792057000013301</c:v>
                </c:pt>
                <c:pt idx="3981">
                  <c:v>39.802056000015</c:v>
                </c:pt>
                <c:pt idx="3982">
                  <c:v>39.812055000016699</c:v>
                </c:pt>
                <c:pt idx="3983">
                  <c:v>39.822053000010783</c:v>
                </c:pt>
                <c:pt idx="3984">
                  <c:v>39.832052000012482</c:v>
                </c:pt>
                <c:pt idx="3985">
                  <c:v>39.842050083359936</c:v>
                </c:pt>
                <c:pt idx="3986">
                  <c:v>39.852049083361635</c:v>
                </c:pt>
                <c:pt idx="3987">
                  <c:v>39.862047083355719</c:v>
                </c:pt>
                <c:pt idx="3988">
                  <c:v>39.872046083357418</c:v>
                </c:pt>
                <c:pt idx="3989">
                  <c:v>39.882045083359117</c:v>
                </c:pt>
                <c:pt idx="3990">
                  <c:v>39.892043083353201</c:v>
                </c:pt>
                <c:pt idx="3991">
                  <c:v>39.9020420833549</c:v>
                </c:pt>
                <c:pt idx="3992">
                  <c:v>39.912040083348984</c:v>
                </c:pt>
                <c:pt idx="3993">
                  <c:v>39.922039083350683</c:v>
                </c:pt>
                <c:pt idx="3994">
                  <c:v>39.932037083344767</c:v>
                </c:pt>
                <c:pt idx="3995">
                  <c:v>39.942036083346466</c:v>
                </c:pt>
                <c:pt idx="3996">
                  <c:v>39.952035083348164</c:v>
                </c:pt>
                <c:pt idx="3997">
                  <c:v>39.962033083342249</c:v>
                </c:pt>
                <c:pt idx="3998">
                  <c:v>39.972032083343947</c:v>
                </c:pt>
                <c:pt idx="3999">
                  <c:v>39.982030083338032</c:v>
                </c:pt>
                <c:pt idx="4000">
                  <c:v>39.99202908333973</c:v>
                </c:pt>
                <c:pt idx="4001">
                  <c:v>40.002027083333815</c:v>
                </c:pt>
                <c:pt idx="4002">
                  <c:v>40.012026083335513</c:v>
                </c:pt>
                <c:pt idx="4003">
                  <c:v>40.022025083337212</c:v>
                </c:pt>
                <c:pt idx="4004">
                  <c:v>40.0320230833604</c:v>
                </c:pt>
                <c:pt idx="4005">
                  <c:v>40.042022083362099</c:v>
                </c:pt>
                <c:pt idx="4006">
                  <c:v>40.052020083356183</c:v>
                </c:pt>
                <c:pt idx="4007">
                  <c:v>40.062019083357882</c:v>
                </c:pt>
                <c:pt idx="4008">
                  <c:v>40.072017083351966</c:v>
                </c:pt>
                <c:pt idx="4009">
                  <c:v>40.082016083353665</c:v>
                </c:pt>
                <c:pt idx="4010">
                  <c:v>40.092014083347749</c:v>
                </c:pt>
                <c:pt idx="4011">
                  <c:v>40.102013083349448</c:v>
                </c:pt>
                <c:pt idx="4012">
                  <c:v>40.112012083351146</c:v>
                </c:pt>
                <c:pt idx="4013">
                  <c:v>40.122010083345231</c:v>
                </c:pt>
                <c:pt idx="4014">
                  <c:v>40.132009083346929</c:v>
                </c:pt>
                <c:pt idx="4015">
                  <c:v>40.142007083341014</c:v>
                </c:pt>
                <c:pt idx="4016">
                  <c:v>40.152006083342712</c:v>
                </c:pt>
                <c:pt idx="4017">
                  <c:v>40.162004083336797</c:v>
                </c:pt>
                <c:pt idx="4018">
                  <c:v>40.172003083338495</c:v>
                </c:pt>
                <c:pt idx="4019">
                  <c:v>40.182002083340194</c:v>
                </c:pt>
                <c:pt idx="4020">
                  <c:v>40.192000083334278</c:v>
                </c:pt>
                <c:pt idx="4021">
                  <c:v>40.201999083335977</c:v>
                </c:pt>
                <c:pt idx="4022">
                  <c:v>40.211997083359165</c:v>
                </c:pt>
                <c:pt idx="4023">
                  <c:v>40.221996083360864</c:v>
                </c:pt>
                <c:pt idx="4024">
                  <c:v>40.231994083354948</c:v>
                </c:pt>
                <c:pt idx="4025">
                  <c:v>40.241993083356647</c:v>
                </c:pt>
                <c:pt idx="4026">
                  <c:v>40.251992083358346</c:v>
                </c:pt>
                <c:pt idx="4027">
                  <c:v>40.26199008335243</c:v>
                </c:pt>
                <c:pt idx="4028">
                  <c:v>40.271989083354129</c:v>
                </c:pt>
                <c:pt idx="4029">
                  <c:v>40.281987083348213</c:v>
                </c:pt>
                <c:pt idx="4030">
                  <c:v>40.291986083349911</c:v>
                </c:pt>
                <c:pt idx="4031">
                  <c:v>40.301984083343996</c:v>
                </c:pt>
                <c:pt idx="4032">
                  <c:v>40.311983083345694</c:v>
                </c:pt>
                <c:pt idx="4033">
                  <c:v>40.321982083347393</c:v>
                </c:pt>
                <c:pt idx="4034">
                  <c:v>40.331980083341477</c:v>
                </c:pt>
                <c:pt idx="4035">
                  <c:v>40.341979083343176</c:v>
                </c:pt>
                <c:pt idx="4036">
                  <c:v>40.35197708333726</c:v>
                </c:pt>
                <c:pt idx="4037">
                  <c:v>40.361976083338959</c:v>
                </c:pt>
                <c:pt idx="4038">
                  <c:v>40.371974083362147</c:v>
                </c:pt>
                <c:pt idx="4039">
                  <c:v>40.381973083334742</c:v>
                </c:pt>
                <c:pt idx="4040">
                  <c:v>40.391972083336441</c:v>
                </c:pt>
                <c:pt idx="4041">
                  <c:v>40.401970083359629</c:v>
                </c:pt>
                <c:pt idx="4042">
                  <c:v>40.411969083361328</c:v>
                </c:pt>
                <c:pt idx="4043">
                  <c:v>40.421967083355412</c:v>
                </c:pt>
                <c:pt idx="4044">
                  <c:v>40.431966083357111</c:v>
                </c:pt>
                <c:pt idx="4045">
                  <c:v>40.441964083351195</c:v>
                </c:pt>
                <c:pt idx="4046">
                  <c:v>40.451963083352894</c:v>
                </c:pt>
                <c:pt idx="4047">
                  <c:v>40.461962083354592</c:v>
                </c:pt>
                <c:pt idx="4048">
                  <c:v>40.471960083348677</c:v>
                </c:pt>
                <c:pt idx="4049">
                  <c:v>40.481959083350375</c:v>
                </c:pt>
                <c:pt idx="4050">
                  <c:v>40.49195708334446</c:v>
                </c:pt>
                <c:pt idx="4051">
                  <c:v>40.501956083346158</c:v>
                </c:pt>
                <c:pt idx="4052">
                  <c:v>40.511954083340243</c:v>
                </c:pt>
                <c:pt idx="4053">
                  <c:v>40.521953083341941</c:v>
                </c:pt>
                <c:pt idx="4054">
                  <c:v>40.53195208334364</c:v>
                </c:pt>
                <c:pt idx="4055">
                  <c:v>40.541950083337724</c:v>
                </c:pt>
                <c:pt idx="4056">
                  <c:v>40.551949083339423</c:v>
                </c:pt>
                <c:pt idx="4057">
                  <c:v>40.561947083333507</c:v>
                </c:pt>
                <c:pt idx="4058">
                  <c:v>40.571946083335206</c:v>
                </c:pt>
                <c:pt idx="4059">
                  <c:v>40.581944083358394</c:v>
                </c:pt>
                <c:pt idx="4060">
                  <c:v>40.591943083360093</c:v>
                </c:pt>
                <c:pt idx="4061">
                  <c:v>40.601942083361791</c:v>
                </c:pt>
                <c:pt idx="4062">
                  <c:v>40.611940083355876</c:v>
                </c:pt>
                <c:pt idx="4063">
                  <c:v>40.621939083357574</c:v>
                </c:pt>
                <c:pt idx="4064">
                  <c:v>40.631937083351659</c:v>
                </c:pt>
                <c:pt idx="4065">
                  <c:v>40.641936083353357</c:v>
                </c:pt>
                <c:pt idx="4066">
                  <c:v>40.651934083347442</c:v>
                </c:pt>
                <c:pt idx="4067">
                  <c:v>40.66193308334914</c:v>
                </c:pt>
                <c:pt idx="4068">
                  <c:v>40.671932083350839</c:v>
                </c:pt>
                <c:pt idx="4069">
                  <c:v>40.681930083344923</c:v>
                </c:pt>
                <c:pt idx="4070">
                  <c:v>40.691929083346622</c:v>
                </c:pt>
                <c:pt idx="4071">
                  <c:v>40.701927083340706</c:v>
                </c:pt>
                <c:pt idx="4072">
                  <c:v>40.711926083342405</c:v>
                </c:pt>
                <c:pt idx="4073">
                  <c:v>40.721924083336489</c:v>
                </c:pt>
                <c:pt idx="4074">
                  <c:v>40.731923083338188</c:v>
                </c:pt>
                <c:pt idx="4075">
                  <c:v>40.741922083339887</c:v>
                </c:pt>
                <c:pt idx="4076">
                  <c:v>40.751920083333971</c:v>
                </c:pt>
                <c:pt idx="4077">
                  <c:v>40.76191908333567</c:v>
                </c:pt>
                <c:pt idx="4078">
                  <c:v>40.771917083358858</c:v>
                </c:pt>
                <c:pt idx="4079">
                  <c:v>40.781916083360557</c:v>
                </c:pt>
                <c:pt idx="4080">
                  <c:v>40.791914083354641</c:v>
                </c:pt>
                <c:pt idx="4081">
                  <c:v>40.801913083356339</c:v>
                </c:pt>
                <c:pt idx="4082">
                  <c:v>40.811912083358038</c:v>
                </c:pt>
                <c:pt idx="4083">
                  <c:v>40.821910083352122</c:v>
                </c:pt>
                <c:pt idx="4084">
                  <c:v>40.831909083353821</c:v>
                </c:pt>
                <c:pt idx="4085">
                  <c:v>40.841907833353616</c:v>
                </c:pt>
                <c:pt idx="4086">
                  <c:v>40.851906833355315</c:v>
                </c:pt>
                <c:pt idx="4087">
                  <c:v>40.861904833349399</c:v>
                </c:pt>
                <c:pt idx="4088">
                  <c:v>40.871903833351098</c:v>
                </c:pt>
                <c:pt idx="4089">
                  <c:v>40.881902833352797</c:v>
                </c:pt>
                <c:pt idx="4090">
                  <c:v>40.891900833346881</c:v>
                </c:pt>
                <c:pt idx="4091">
                  <c:v>40.90189983334858</c:v>
                </c:pt>
                <c:pt idx="4092">
                  <c:v>40.911897833342664</c:v>
                </c:pt>
                <c:pt idx="4093">
                  <c:v>40.921896833344363</c:v>
                </c:pt>
                <c:pt idx="4094">
                  <c:v>40.931894833338447</c:v>
                </c:pt>
                <c:pt idx="4095">
                  <c:v>40.941893833340146</c:v>
                </c:pt>
                <c:pt idx="4096">
                  <c:v>40.951892833341844</c:v>
                </c:pt>
                <c:pt idx="4097">
                  <c:v>40.961890833335929</c:v>
                </c:pt>
                <c:pt idx="4098">
                  <c:v>40.971889833337627</c:v>
                </c:pt>
                <c:pt idx="4099">
                  <c:v>40.981887833360815</c:v>
                </c:pt>
                <c:pt idx="4100">
                  <c:v>40.99188683333341</c:v>
                </c:pt>
                <c:pt idx="4101">
                  <c:v>41.001884833356598</c:v>
                </c:pt>
                <c:pt idx="4102">
                  <c:v>41.011883833358297</c:v>
                </c:pt>
                <c:pt idx="4103">
                  <c:v>41.021882833359996</c:v>
                </c:pt>
                <c:pt idx="4104">
                  <c:v>41.03188083335408</c:v>
                </c:pt>
                <c:pt idx="4105">
                  <c:v>41.041879833355779</c:v>
                </c:pt>
                <c:pt idx="4106">
                  <c:v>41.051877833349863</c:v>
                </c:pt>
                <c:pt idx="4107">
                  <c:v>41.061876833351562</c:v>
                </c:pt>
                <c:pt idx="4108">
                  <c:v>41.071874833345646</c:v>
                </c:pt>
                <c:pt idx="4109">
                  <c:v>41.081873833347345</c:v>
                </c:pt>
                <c:pt idx="4110">
                  <c:v>41.091872833349044</c:v>
                </c:pt>
                <c:pt idx="4111">
                  <c:v>41.101870833343128</c:v>
                </c:pt>
                <c:pt idx="4112">
                  <c:v>41.111869833344826</c:v>
                </c:pt>
                <c:pt idx="4113">
                  <c:v>41.121867833338911</c:v>
                </c:pt>
                <c:pt idx="4114">
                  <c:v>41.131866833340609</c:v>
                </c:pt>
                <c:pt idx="4115">
                  <c:v>41.141865833342308</c:v>
                </c:pt>
                <c:pt idx="4116">
                  <c:v>41.151863833336392</c:v>
                </c:pt>
                <c:pt idx="4117">
                  <c:v>41.161862833338091</c:v>
                </c:pt>
                <c:pt idx="4118">
                  <c:v>41.171860833361279</c:v>
                </c:pt>
                <c:pt idx="4119">
                  <c:v>41.181859833333874</c:v>
                </c:pt>
                <c:pt idx="4120">
                  <c:v>41.191857833357062</c:v>
                </c:pt>
                <c:pt idx="4121">
                  <c:v>41.201856833358761</c:v>
                </c:pt>
                <c:pt idx="4122">
                  <c:v>41.21185583336046</c:v>
                </c:pt>
                <c:pt idx="4123">
                  <c:v>41.221853833354544</c:v>
                </c:pt>
                <c:pt idx="4124">
                  <c:v>41.231852833356243</c:v>
                </c:pt>
                <c:pt idx="4125">
                  <c:v>41.241850833350327</c:v>
                </c:pt>
                <c:pt idx="4126">
                  <c:v>41.251849833352026</c:v>
                </c:pt>
                <c:pt idx="4127">
                  <c:v>41.26184783334611</c:v>
                </c:pt>
                <c:pt idx="4128">
                  <c:v>41.271846833347809</c:v>
                </c:pt>
                <c:pt idx="4129">
                  <c:v>41.281845833349507</c:v>
                </c:pt>
                <c:pt idx="4130">
                  <c:v>41.291843833343592</c:v>
                </c:pt>
                <c:pt idx="4131">
                  <c:v>41.30184283334529</c:v>
                </c:pt>
                <c:pt idx="4132">
                  <c:v>41.311840833339375</c:v>
                </c:pt>
                <c:pt idx="4133">
                  <c:v>41.321839833341073</c:v>
                </c:pt>
                <c:pt idx="4134">
                  <c:v>41.331837833335157</c:v>
                </c:pt>
                <c:pt idx="4135">
                  <c:v>41.341836833336856</c:v>
                </c:pt>
                <c:pt idx="4136">
                  <c:v>41.351835833338555</c:v>
                </c:pt>
                <c:pt idx="4137">
                  <c:v>41.361833833361743</c:v>
                </c:pt>
                <c:pt idx="4138">
                  <c:v>41.371832833334338</c:v>
                </c:pt>
                <c:pt idx="4139">
                  <c:v>41.381830833357526</c:v>
                </c:pt>
                <c:pt idx="4140">
                  <c:v>41.391829833359225</c:v>
                </c:pt>
                <c:pt idx="4141">
                  <c:v>41.401827833353309</c:v>
                </c:pt>
                <c:pt idx="4142">
                  <c:v>41.411826833355008</c:v>
                </c:pt>
                <c:pt idx="4143">
                  <c:v>41.421825833356706</c:v>
                </c:pt>
                <c:pt idx="4144">
                  <c:v>41.431823833350791</c:v>
                </c:pt>
                <c:pt idx="4145">
                  <c:v>41.441822833352489</c:v>
                </c:pt>
                <c:pt idx="4146">
                  <c:v>41.451820833346574</c:v>
                </c:pt>
                <c:pt idx="4147">
                  <c:v>41.461819833348272</c:v>
                </c:pt>
                <c:pt idx="4148">
                  <c:v>41.471818833349971</c:v>
                </c:pt>
                <c:pt idx="4149">
                  <c:v>41.481816833344055</c:v>
                </c:pt>
                <c:pt idx="4150">
                  <c:v>41.491815833345754</c:v>
                </c:pt>
                <c:pt idx="4151">
                  <c:v>41.501813833339838</c:v>
                </c:pt>
                <c:pt idx="4152">
                  <c:v>41.511812833341537</c:v>
                </c:pt>
                <c:pt idx="4153">
                  <c:v>41.521810833335621</c:v>
                </c:pt>
                <c:pt idx="4154">
                  <c:v>41.53180983333732</c:v>
                </c:pt>
                <c:pt idx="4155">
                  <c:v>41.541808833339019</c:v>
                </c:pt>
                <c:pt idx="4156">
                  <c:v>41.551806833362207</c:v>
                </c:pt>
                <c:pt idx="4157">
                  <c:v>41.561805833334802</c:v>
                </c:pt>
                <c:pt idx="4158">
                  <c:v>41.57180383335799</c:v>
                </c:pt>
                <c:pt idx="4159">
                  <c:v>41.581802833359689</c:v>
                </c:pt>
                <c:pt idx="4160">
                  <c:v>41.591800833353773</c:v>
                </c:pt>
                <c:pt idx="4161">
                  <c:v>41.601799833355471</c:v>
                </c:pt>
                <c:pt idx="4162">
                  <c:v>41.61179883335717</c:v>
                </c:pt>
                <c:pt idx="4163">
                  <c:v>41.621796833351254</c:v>
                </c:pt>
                <c:pt idx="4164">
                  <c:v>41.631795833352953</c:v>
                </c:pt>
                <c:pt idx="4165">
                  <c:v>41.641793833347037</c:v>
                </c:pt>
                <c:pt idx="4166">
                  <c:v>41.651792833348736</c:v>
                </c:pt>
                <c:pt idx="4167">
                  <c:v>41.66179083334282</c:v>
                </c:pt>
                <c:pt idx="4168">
                  <c:v>41.671789833344519</c:v>
                </c:pt>
                <c:pt idx="4169">
                  <c:v>41.681788833346218</c:v>
                </c:pt>
                <c:pt idx="4170">
                  <c:v>41.691786833340302</c:v>
                </c:pt>
                <c:pt idx="4171">
                  <c:v>41.701785833342001</c:v>
                </c:pt>
                <c:pt idx="4172">
                  <c:v>41.711783833336085</c:v>
                </c:pt>
                <c:pt idx="4173">
                  <c:v>41.721782833337784</c:v>
                </c:pt>
                <c:pt idx="4174">
                  <c:v>41.731781833339483</c:v>
                </c:pt>
                <c:pt idx="4175">
                  <c:v>41.741779833333567</c:v>
                </c:pt>
                <c:pt idx="4176">
                  <c:v>41.751778833335266</c:v>
                </c:pt>
                <c:pt idx="4177">
                  <c:v>41.761776833358454</c:v>
                </c:pt>
                <c:pt idx="4178">
                  <c:v>41.771775833360152</c:v>
                </c:pt>
                <c:pt idx="4179">
                  <c:v>41.781773833354237</c:v>
                </c:pt>
                <c:pt idx="4180">
                  <c:v>41.791772833355935</c:v>
                </c:pt>
                <c:pt idx="4181">
                  <c:v>41.801771833357634</c:v>
                </c:pt>
                <c:pt idx="4182">
                  <c:v>41.811769833351718</c:v>
                </c:pt>
                <c:pt idx="4183">
                  <c:v>41.821768833353417</c:v>
                </c:pt>
                <c:pt idx="4184">
                  <c:v>41.831766833347501</c:v>
                </c:pt>
                <c:pt idx="4185">
                  <c:v>41.841765125020174</c:v>
                </c:pt>
                <c:pt idx="4186">
                  <c:v>41.851763125014259</c:v>
                </c:pt>
                <c:pt idx="4187">
                  <c:v>41.861762125015957</c:v>
                </c:pt>
                <c:pt idx="4188">
                  <c:v>41.871761125017656</c:v>
                </c:pt>
                <c:pt idx="4189">
                  <c:v>41.88175912501174</c:v>
                </c:pt>
                <c:pt idx="4190">
                  <c:v>41.891758125013439</c:v>
                </c:pt>
                <c:pt idx="4191">
                  <c:v>41.901756125007523</c:v>
                </c:pt>
                <c:pt idx="4192">
                  <c:v>41.911755125009222</c:v>
                </c:pt>
                <c:pt idx="4193">
                  <c:v>41.921754125010921</c:v>
                </c:pt>
                <c:pt idx="4194">
                  <c:v>41.931752125005005</c:v>
                </c:pt>
                <c:pt idx="4195">
                  <c:v>41.941751125006704</c:v>
                </c:pt>
                <c:pt idx="4196">
                  <c:v>41.951749125000788</c:v>
                </c:pt>
                <c:pt idx="4197">
                  <c:v>41.961748125002487</c:v>
                </c:pt>
                <c:pt idx="4198">
                  <c:v>41.971746125025675</c:v>
                </c:pt>
                <c:pt idx="4199">
                  <c:v>41.981745125027373</c:v>
                </c:pt>
                <c:pt idx="4200">
                  <c:v>41.991744124999968</c:v>
                </c:pt>
                <c:pt idx="4201">
                  <c:v>42.001742125023156</c:v>
                </c:pt>
                <c:pt idx="4202">
                  <c:v>42.011741125024855</c:v>
                </c:pt>
                <c:pt idx="4203">
                  <c:v>42.021739125018939</c:v>
                </c:pt>
                <c:pt idx="4204">
                  <c:v>42.031738125020638</c:v>
                </c:pt>
                <c:pt idx="4205">
                  <c:v>42.041736125014722</c:v>
                </c:pt>
                <c:pt idx="4206">
                  <c:v>42.051735125016421</c:v>
                </c:pt>
                <c:pt idx="4207">
                  <c:v>42.06173412501812</c:v>
                </c:pt>
                <c:pt idx="4208">
                  <c:v>42.071732125012204</c:v>
                </c:pt>
                <c:pt idx="4209">
                  <c:v>42.081731125013903</c:v>
                </c:pt>
                <c:pt idx="4210">
                  <c:v>42.091729125007987</c:v>
                </c:pt>
                <c:pt idx="4211">
                  <c:v>42.101728125009686</c:v>
                </c:pt>
                <c:pt idx="4212">
                  <c:v>42.11172612500377</c:v>
                </c:pt>
                <c:pt idx="4213">
                  <c:v>42.121725125005469</c:v>
                </c:pt>
                <c:pt idx="4214">
                  <c:v>42.131724125007167</c:v>
                </c:pt>
                <c:pt idx="4215">
                  <c:v>42.141722125001252</c:v>
                </c:pt>
                <c:pt idx="4216">
                  <c:v>42.15172112500295</c:v>
                </c:pt>
                <c:pt idx="4217">
                  <c:v>42.161719125026138</c:v>
                </c:pt>
                <c:pt idx="4218">
                  <c:v>42.171718125027837</c:v>
                </c:pt>
                <c:pt idx="4219">
                  <c:v>42.181717125000432</c:v>
                </c:pt>
                <c:pt idx="4220">
                  <c:v>42.19171512502362</c:v>
                </c:pt>
                <c:pt idx="4221">
                  <c:v>42.201714125025319</c:v>
                </c:pt>
                <c:pt idx="4222">
                  <c:v>42.211712125019403</c:v>
                </c:pt>
                <c:pt idx="4223">
                  <c:v>42.221711125021102</c:v>
                </c:pt>
                <c:pt idx="4224">
                  <c:v>42.231709125015186</c:v>
                </c:pt>
                <c:pt idx="4225">
                  <c:v>42.241708125016885</c:v>
                </c:pt>
                <c:pt idx="4226">
                  <c:v>42.251707125018584</c:v>
                </c:pt>
                <c:pt idx="4227">
                  <c:v>42.261705125012668</c:v>
                </c:pt>
                <c:pt idx="4228">
                  <c:v>42.271704125014367</c:v>
                </c:pt>
                <c:pt idx="4229">
                  <c:v>42.281702125008451</c:v>
                </c:pt>
                <c:pt idx="4230">
                  <c:v>42.29170112501015</c:v>
                </c:pt>
                <c:pt idx="4231">
                  <c:v>42.301699125004234</c:v>
                </c:pt>
                <c:pt idx="4232">
                  <c:v>42.311698125005933</c:v>
                </c:pt>
                <c:pt idx="4233">
                  <c:v>42.321697125007631</c:v>
                </c:pt>
                <c:pt idx="4234">
                  <c:v>42.331695125001715</c:v>
                </c:pt>
                <c:pt idx="4235">
                  <c:v>42.341694125003414</c:v>
                </c:pt>
                <c:pt idx="4236">
                  <c:v>42.351692125026602</c:v>
                </c:pt>
                <c:pt idx="4237">
                  <c:v>42.361691125028301</c:v>
                </c:pt>
                <c:pt idx="4238">
                  <c:v>42.371690125000896</c:v>
                </c:pt>
                <c:pt idx="4239">
                  <c:v>42.381688125024084</c:v>
                </c:pt>
                <c:pt idx="4240">
                  <c:v>42.391687125025783</c:v>
                </c:pt>
                <c:pt idx="4241">
                  <c:v>42.401685125019867</c:v>
                </c:pt>
                <c:pt idx="4242">
                  <c:v>42.411684125021566</c:v>
                </c:pt>
                <c:pt idx="4243">
                  <c:v>42.42168212501565</c:v>
                </c:pt>
                <c:pt idx="4244">
                  <c:v>42.431681125017349</c:v>
                </c:pt>
                <c:pt idx="4245">
                  <c:v>42.441680125019047</c:v>
                </c:pt>
                <c:pt idx="4246">
                  <c:v>42.451678125013132</c:v>
                </c:pt>
                <c:pt idx="4247">
                  <c:v>42.46167712501483</c:v>
                </c:pt>
                <c:pt idx="4248">
                  <c:v>42.471675125008915</c:v>
                </c:pt>
                <c:pt idx="4249">
                  <c:v>42.481674125010613</c:v>
                </c:pt>
                <c:pt idx="4250">
                  <c:v>42.491673125012312</c:v>
                </c:pt>
                <c:pt idx="4251">
                  <c:v>42.501671125006396</c:v>
                </c:pt>
                <c:pt idx="4252">
                  <c:v>42.511670125008095</c:v>
                </c:pt>
                <c:pt idx="4253">
                  <c:v>42.521668125002179</c:v>
                </c:pt>
                <c:pt idx="4254">
                  <c:v>42.531667125003878</c:v>
                </c:pt>
                <c:pt idx="4255">
                  <c:v>42.541665125027066</c:v>
                </c:pt>
                <c:pt idx="4256">
                  <c:v>42.551664125028765</c:v>
                </c:pt>
                <c:pt idx="4257">
                  <c:v>42.56166312500136</c:v>
                </c:pt>
                <c:pt idx="4258">
                  <c:v>42.571661125024548</c:v>
                </c:pt>
                <c:pt idx="4259">
                  <c:v>42.581660125026247</c:v>
                </c:pt>
                <c:pt idx="4260">
                  <c:v>42.591658125020331</c:v>
                </c:pt>
                <c:pt idx="4261">
                  <c:v>42.60165712502203</c:v>
                </c:pt>
                <c:pt idx="4262">
                  <c:v>42.611656125023728</c:v>
                </c:pt>
                <c:pt idx="4263">
                  <c:v>42.621654125017812</c:v>
                </c:pt>
                <c:pt idx="4264">
                  <c:v>42.631653125019511</c:v>
                </c:pt>
                <c:pt idx="4265">
                  <c:v>42.641651125013595</c:v>
                </c:pt>
                <c:pt idx="4266">
                  <c:v>42.651650125015294</c:v>
                </c:pt>
                <c:pt idx="4267">
                  <c:v>42.661648125009378</c:v>
                </c:pt>
                <c:pt idx="4268">
                  <c:v>42.671647125011077</c:v>
                </c:pt>
                <c:pt idx="4269">
                  <c:v>42.681646125012776</c:v>
                </c:pt>
                <c:pt idx="4270">
                  <c:v>42.69164412500686</c:v>
                </c:pt>
                <c:pt idx="4271">
                  <c:v>42.701643125008559</c:v>
                </c:pt>
                <c:pt idx="4272">
                  <c:v>42.711641125002643</c:v>
                </c:pt>
                <c:pt idx="4273">
                  <c:v>42.721640125004342</c:v>
                </c:pt>
                <c:pt idx="4274">
                  <c:v>42.73163812502753</c:v>
                </c:pt>
                <c:pt idx="4275">
                  <c:v>42.741637125000125</c:v>
                </c:pt>
                <c:pt idx="4276">
                  <c:v>42.751636125001824</c:v>
                </c:pt>
                <c:pt idx="4277">
                  <c:v>42.761634125025012</c:v>
                </c:pt>
                <c:pt idx="4278">
                  <c:v>42.77163312502671</c:v>
                </c:pt>
                <c:pt idx="4279">
                  <c:v>42.781631125020795</c:v>
                </c:pt>
                <c:pt idx="4280">
                  <c:v>42.791630125022493</c:v>
                </c:pt>
                <c:pt idx="4281">
                  <c:v>42.801629125024192</c:v>
                </c:pt>
                <c:pt idx="4282">
                  <c:v>42.811627125018276</c:v>
                </c:pt>
                <c:pt idx="4283">
                  <c:v>42.821626125019975</c:v>
                </c:pt>
                <c:pt idx="4284">
                  <c:v>42.831624125014059</c:v>
                </c:pt>
                <c:pt idx="4285">
                  <c:v>42.841622750012903</c:v>
                </c:pt>
                <c:pt idx="4286">
                  <c:v>42.851620750006987</c:v>
                </c:pt>
                <c:pt idx="4287">
                  <c:v>42.861619750008686</c:v>
                </c:pt>
                <c:pt idx="4288">
                  <c:v>42.871618750010384</c:v>
                </c:pt>
                <c:pt idx="4289">
                  <c:v>42.881616750004468</c:v>
                </c:pt>
                <c:pt idx="4290">
                  <c:v>42.891615750006167</c:v>
                </c:pt>
                <c:pt idx="4291">
                  <c:v>42.901613750000251</c:v>
                </c:pt>
                <c:pt idx="4292">
                  <c:v>42.91161275000195</c:v>
                </c:pt>
                <c:pt idx="4293">
                  <c:v>42.921611750003649</c:v>
                </c:pt>
                <c:pt idx="4294">
                  <c:v>42.931609750026837</c:v>
                </c:pt>
                <c:pt idx="4295">
                  <c:v>42.941608750028536</c:v>
                </c:pt>
                <c:pt idx="4296">
                  <c:v>42.95160675002262</c:v>
                </c:pt>
                <c:pt idx="4297">
                  <c:v>42.961605750024319</c:v>
                </c:pt>
                <c:pt idx="4298">
                  <c:v>42.971603750018403</c:v>
                </c:pt>
                <c:pt idx="4299">
                  <c:v>42.981602750020102</c:v>
                </c:pt>
                <c:pt idx="4300">
                  <c:v>42.9916017500218</c:v>
                </c:pt>
                <c:pt idx="4301">
                  <c:v>43.001599750015885</c:v>
                </c:pt>
                <c:pt idx="4302">
                  <c:v>43.011598750017583</c:v>
                </c:pt>
                <c:pt idx="4303">
                  <c:v>43.021596750011668</c:v>
                </c:pt>
                <c:pt idx="4304">
                  <c:v>43.031595750013366</c:v>
                </c:pt>
                <c:pt idx="4305">
                  <c:v>43.041594750015065</c:v>
                </c:pt>
                <c:pt idx="4306">
                  <c:v>43.051592750009149</c:v>
                </c:pt>
                <c:pt idx="4307">
                  <c:v>43.061591750010848</c:v>
                </c:pt>
                <c:pt idx="4308">
                  <c:v>43.071589750004932</c:v>
                </c:pt>
                <c:pt idx="4309">
                  <c:v>43.081588750006631</c:v>
                </c:pt>
                <c:pt idx="4310">
                  <c:v>43.091586750000715</c:v>
                </c:pt>
                <c:pt idx="4311">
                  <c:v>43.101585750002414</c:v>
                </c:pt>
                <c:pt idx="4312">
                  <c:v>43.111584750004113</c:v>
                </c:pt>
                <c:pt idx="4313">
                  <c:v>43.121582750027301</c:v>
                </c:pt>
                <c:pt idx="4314">
                  <c:v>43.131581749999896</c:v>
                </c:pt>
                <c:pt idx="4315">
                  <c:v>43.141579750023084</c:v>
                </c:pt>
                <c:pt idx="4316">
                  <c:v>43.151578750024782</c:v>
                </c:pt>
                <c:pt idx="4317">
                  <c:v>43.161576750018867</c:v>
                </c:pt>
                <c:pt idx="4318">
                  <c:v>43.171575750020565</c:v>
                </c:pt>
                <c:pt idx="4319">
                  <c:v>43.181574750022264</c:v>
                </c:pt>
                <c:pt idx="4320">
                  <c:v>43.191572750016348</c:v>
                </c:pt>
                <c:pt idx="4321">
                  <c:v>43.201571750018047</c:v>
                </c:pt>
                <c:pt idx="4322">
                  <c:v>43.211569750012131</c:v>
                </c:pt>
                <c:pt idx="4323">
                  <c:v>43.22156875001383</c:v>
                </c:pt>
                <c:pt idx="4324">
                  <c:v>43.231567750015529</c:v>
                </c:pt>
                <c:pt idx="4325">
                  <c:v>43.241565750009613</c:v>
                </c:pt>
                <c:pt idx="4326">
                  <c:v>43.251564750011312</c:v>
                </c:pt>
                <c:pt idx="4327">
                  <c:v>43.261562750005396</c:v>
                </c:pt>
                <c:pt idx="4328">
                  <c:v>43.271561750007095</c:v>
                </c:pt>
                <c:pt idx="4329">
                  <c:v>43.281560750008794</c:v>
                </c:pt>
                <c:pt idx="4330">
                  <c:v>43.291558750002878</c:v>
                </c:pt>
                <c:pt idx="4331">
                  <c:v>43.301557750004577</c:v>
                </c:pt>
                <c:pt idx="4332">
                  <c:v>43.311555750027765</c:v>
                </c:pt>
                <c:pt idx="4333">
                  <c:v>43.321554750000359</c:v>
                </c:pt>
                <c:pt idx="4334">
                  <c:v>43.331552750023548</c:v>
                </c:pt>
                <c:pt idx="4335">
                  <c:v>43.341551750025246</c:v>
                </c:pt>
                <c:pt idx="4336">
                  <c:v>43.351550750026945</c:v>
                </c:pt>
                <c:pt idx="4337">
                  <c:v>43.361548750021029</c:v>
                </c:pt>
                <c:pt idx="4338">
                  <c:v>43.371547750022728</c:v>
                </c:pt>
                <c:pt idx="4339">
                  <c:v>43.381545750016812</c:v>
                </c:pt>
                <c:pt idx="4340">
                  <c:v>43.391544750018511</c:v>
                </c:pt>
                <c:pt idx="4341">
                  <c:v>43.40154375002021</c:v>
                </c:pt>
                <c:pt idx="4342">
                  <c:v>43.411541750014294</c:v>
                </c:pt>
                <c:pt idx="4343">
                  <c:v>43.421540750015993</c:v>
                </c:pt>
                <c:pt idx="4344">
                  <c:v>43.431538750010077</c:v>
                </c:pt>
                <c:pt idx="4345">
                  <c:v>43.441537750011776</c:v>
                </c:pt>
                <c:pt idx="4346">
                  <c:v>43.45153575000586</c:v>
                </c:pt>
                <c:pt idx="4347">
                  <c:v>43.461534750007559</c:v>
                </c:pt>
                <c:pt idx="4348">
                  <c:v>43.471533750009257</c:v>
                </c:pt>
                <c:pt idx="4349">
                  <c:v>43.481531750003342</c:v>
                </c:pt>
                <c:pt idx="4350">
                  <c:v>43.49153075000504</c:v>
                </c:pt>
                <c:pt idx="4351">
                  <c:v>43.501528750028228</c:v>
                </c:pt>
                <c:pt idx="4352">
                  <c:v>43.511527750000823</c:v>
                </c:pt>
                <c:pt idx="4353">
                  <c:v>43.521525750024011</c:v>
                </c:pt>
                <c:pt idx="4354">
                  <c:v>43.53152475002571</c:v>
                </c:pt>
                <c:pt idx="4355">
                  <c:v>43.541523750027409</c:v>
                </c:pt>
                <c:pt idx="4356">
                  <c:v>43.551521750021493</c:v>
                </c:pt>
                <c:pt idx="4357">
                  <c:v>43.561520750023192</c:v>
                </c:pt>
                <c:pt idx="4358">
                  <c:v>43.571518750017276</c:v>
                </c:pt>
                <c:pt idx="4359">
                  <c:v>43.581517750018975</c:v>
                </c:pt>
                <c:pt idx="4360">
                  <c:v>43.591516750020673</c:v>
                </c:pt>
                <c:pt idx="4361">
                  <c:v>43.601514750014758</c:v>
                </c:pt>
                <c:pt idx="4362">
                  <c:v>43.611513750016456</c:v>
                </c:pt>
                <c:pt idx="4363">
                  <c:v>43.621511750010541</c:v>
                </c:pt>
                <c:pt idx="4364">
                  <c:v>43.631510750012239</c:v>
                </c:pt>
                <c:pt idx="4365">
                  <c:v>43.641509750013938</c:v>
                </c:pt>
                <c:pt idx="4366">
                  <c:v>43.651507750008022</c:v>
                </c:pt>
                <c:pt idx="4367">
                  <c:v>43.661506750009721</c:v>
                </c:pt>
                <c:pt idx="4368">
                  <c:v>43.671504750003805</c:v>
                </c:pt>
                <c:pt idx="4369">
                  <c:v>43.681503750005504</c:v>
                </c:pt>
                <c:pt idx="4370">
                  <c:v>43.691501750028692</c:v>
                </c:pt>
                <c:pt idx="4371">
                  <c:v>43.701500750001287</c:v>
                </c:pt>
                <c:pt idx="4372">
                  <c:v>43.711499750002986</c:v>
                </c:pt>
                <c:pt idx="4373">
                  <c:v>43.721497750026174</c:v>
                </c:pt>
                <c:pt idx="4374">
                  <c:v>43.731496750027873</c:v>
                </c:pt>
                <c:pt idx="4375">
                  <c:v>43.741494750021957</c:v>
                </c:pt>
                <c:pt idx="4376">
                  <c:v>43.751493750023656</c:v>
                </c:pt>
                <c:pt idx="4377">
                  <c:v>43.761492750025354</c:v>
                </c:pt>
                <c:pt idx="4378">
                  <c:v>43.771490750019439</c:v>
                </c:pt>
                <c:pt idx="4379">
                  <c:v>43.781489750021137</c:v>
                </c:pt>
                <c:pt idx="4380">
                  <c:v>43.791487750015222</c:v>
                </c:pt>
                <c:pt idx="4381">
                  <c:v>43.80148675001692</c:v>
                </c:pt>
                <c:pt idx="4382">
                  <c:v>43.811484750011005</c:v>
                </c:pt>
                <c:pt idx="4383">
                  <c:v>43.821483750012703</c:v>
                </c:pt>
                <c:pt idx="4384">
                  <c:v>43.831482750014402</c:v>
                </c:pt>
                <c:pt idx="4385">
                  <c:v>43.841481708339415</c:v>
                </c:pt>
                <c:pt idx="4386">
                  <c:v>43.851480708341114</c:v>
                </c:pt>
                <c:pt idx="4387">
                  <c:v>43.861478708335198</c:v>
                </c:pt>
                <c:pt idx="4388">
                  <c:v>43.871477708336897</c:v>
                </c:pt>
                <c:pt idx="4389">
                  <c:v>43.881476708338596</c:v>
                </c:pt>
                <c:pt idx="4390">
                  <c:v>43.891474708361784</c:v>
                </c:pt>
                <c:pt idx="4391">
                  <c:v>43.901473708334379</c:v>
                </c:pt>
                <c:pt idx="4392">
                  <c:v>43.911471708357567</c:v>
                </c:pt>
                <c:pt idx="4393">
                  <c:v>43.921470708359266</c:v>
                </c:pt>
                <c:pt idx="4394">
                  <c:v>43.93146870835335</c:v>
                </c:pt>
                <c:pt idx="4395">
                  <c:v>43.941467708355049</c:v>
                </c:pt>
                <c:pt idx="4396">
                  <c:v>43.951466708356747</c:v>
                </c:pt>
                <c:pt idx="4397">
                  <c:v>43.961464708350832</c:v>
                </c:pt>
                <c:pt idx="4398">
                  <c:v>43.97146370835253</c:v>
                </c:pt>
                <c:pt idx="4399">
                  <c:v>43.981461708346615</c:v>
                </c:pt>
                <c:pt idx="4400">
                  <c:v>43.991460708348313</c:v>
                </c:pt>
                <c:pt idx="4401">
                  <c:v>44.001459708350012</c:v>
                </c:pt>
                <c:pt idx="4402">
                  <c:v>44.011457708344096</c:v>
                </c:pt>
                <c:pt idx="4403">
                  <c:v>44.021456708345795</c:v>
                </c:pt>
                <c:pt idx="4404">
                  <c:v>44.031454708339879</c:v>
                </c:pt>
                <c:pt idx="4405">
                  <c:v>44.041453708341578</c:v>
                </c:pt>
                <c:pt idx="4406">
                  <c:v>44.051451708335662</c:v>
                </c:pt>
                <c:pt idx="4407">
                  <c:v>44.061450708337361</c:v>
                </c:pt>
                <c:pt idx="4408">
                  <c:v>44.07144970833906</c:v>
                </c:pt>
                <c:pt idx="4409">
                  <c:v>44.081447708362248</c:v>
                </c:pt>
                <c:pt idx="4410">
                  <c:v>44.091446708334843</c:v>
                </c:pt>
                <c:pt idx="4411">
                  <c:v>44.101444708358031</c:v>
                </c:pt>
                <c:pt idx="4412">
                  <c:v>44.111443708359729</c:v>
                </c:pt>
                <c:pt idx="4413">
                  <c:v>44.121442708361428</c:v>
                </c:pt>
                <c:pt idx="4414">
                  <c:v>44.131440708355512</c:v>
                </c:pt>
                <c:pt idx="4415">
                  <c:v>44.141439708357211</c:v>
                </c:pt>
                <c:pt idx="4416">
                  <c:v>44.151437708351295</c:v>
                </c:pt>
                <c:pt idx="4417">
                  <c:v>44.161436708352994</c:v>
                </c:pt>
                <c:pt idx="4418">
                  <c:v>44.171435708354693</c:v>
                </c:pt>
                <c:pt idx="4419">
                  <c:v>44.181433708348777</c:v>
                </c:pt>
                <c:pt idx="4420">
                  <c:v>44.191432708350476</c:v>
                </c:pt>
                <c:pt idx="4421">
                  <c:v>44.20143070834456</c:v>
                </c:pt>
                <c:pt idx="4422">
                  <c:v>44.211429708346259</c:v>
                </c:pt>
                <c:pt idx="4423">
                  <c:v>44.221427708340343</c:v>
                </c:pt>
                <c:pt idx="4424">
                  <c:v>44.231426708342042</c:v>
                </c:pt>
                <c:pt idx="4425">
                  <c:v>44.241425708343741</c:v>
                </c:pt>
                <c:pt idx="4426">
                  <c:v>44.251423708337825</c:v>
                </c:pt>
                <c:pt idx="4427">
                  <c:v>44.261422708339524</c:v>
                </c:pt>
                <c:pt idx="4428">
                  <c:v>44.271420708333608</c:v>
                </c:pt>
                <c:pt idx="4429">
                  <c:v>44.281419708335306</c:v>
                </c:pt>
                <c:pt idx="4430">
                  <c:v>44.291418708337005</c:v>
                </c:pt>
                <c:pt idx="4431">
                  <c:v>44.301416708360193</c:v>
                </c:pt>
                <c:pt idx="4432">
                  <c:v>44.311415708361892</c:v>
                </c:pt>
                <c:pt idx="4433">
                  <c:v>44.321413708355976</c:v>
                </c:pt>
                <c:pt idx="4434">
                  <c:v>44.331412708357675</c:v>
                </c:pt>
                <c:pt idx="4435">
                  <c:v>44.341410708351759</c:v>
                </c:pt>
                <c:pt idx="4436">
                  <c:v>44.351409708353458</c:v>
                </c:pt>
                <c:pt idx="4437">
                  <c:v>44.361408708355157</c:v>
                </c:pt>
                <c:pt idx="4438">
                  <c:v>44.371406708349241</c:v>
                </c:pt>
                <c:pt idx="4439">
                  <c:v>44.38140570835094</c:v>
                </c:pt>
                <c:pt idx="4440">
                  <c:v>44.391403708345024</c:v>
                </c:pt>
                <c:pt idx="4441">
                  <c:v>44.401402708346723</c:v>
                </c:pt>
                <c:pt idx="4442">
                  <c:v>44.411401708348421</c:v>
                </c:pt>
                <c:pt idx="4443">
                  <c:v>44.421399708342506</c:v>
                </c:pt>
                <c:pt idx="4444">
                  <c:v>44.431398708344204</c:v>
                </c:pt>
                <c:pt idx="4445">
                  <c:v>44.441396708338289</c:v>
                </c:pt>
                <c:pt idx="4446">
                  <c:v>44.451395708339987</c:v>
                </c:pt>
                <c:pt idx="4447">
                  <c:v>44.461393708334072</c:v>
                </c:pt>
                <c:pt idx="4448">
                  <c:v>44.47139270833577</c:v>
                </c:pt>
                <c:pt idx="4449">
                  <c:v>44.481391708337469</c:v>
                </c:pt>
                <c:pt idx="4450">
                  <c:v>44.491389708360657</c:v>
                </c:pt>
                <c:pt idx="4451">
                  <c:v>44.501388708333252</c:v>
                </c:pt>
                <c:pt idx="4452">
                  <c:v>44.51138670835644</c:v>
                </c:pt>
                <c:pt idx="4453">
                  <c:v>44.521385708358139</c:v>
                </c:pt>
                <c:pt idx="4454">
                  <c:v>44.531384708359838</c:v>
                </c:pt>
                <c:pt idx="4455">
                  <c:v>44.541382708353922</c:v>
                </c:pt>
                <c:pt idx="4456">
                  <c:v>44.551381708355621</c:v>
                </c:pt>
                <c:pt idx="4457">
                  <c:v>44.561379708349705</c:v>
                </c:pt>
                <c:pt idx="4458">
                  <c:v>44.571378708351403</c:v>
                </c:pt>
                <c:pt idx="4459">
                  <c:v>44.581377708353102</c:v>
                </c:pt>
                <c:pt idx="4460">
                  <c:v>44.591375708347186</c:v>
                </c:pt>
                <c:pt idx="4461">
                  <c:v>44.601374708348885</c:v>
                </c:pt>
                <c:pt idx="4462">
                  <c:v>44.611372708342969</c:v>
                </c:pt>
                <c:pt idx="4463">
                  <c:v>44.621371708344668</c:v>
                </c:pt>
                <c:pt idx="4464">
                  <c:v>44.631369708338752</c:v>
                </c:pt>
                <c:pt idx="4465">
                  <c:v>44.641368708340451</c:v>
                </c:pt>
                <c:pt idx="4466">
                  <c:v>44.65136770834215</c:v>
                </c:pt>
                <c:pt idx="4467">
                  <c:v>44.661365708336234</c:v>
                </c:pt>
                <c:pt idx="4468">
                  <c:v>44.671364708337933</c:v>
                </c:pt>
                <c:pt idx="4469">
                  <c:v>44.681362708361121</c:v>
                </c:pt>
                <c:pt idx="4470">
                  <c:v>44.691361708333716</c:v>
                </c:pt>
                <c:pt idx="4471">
                  <c:v>44.701360708335415</c:v>
                </c:pt>
                <c:pt idx="4472">
                  <c:v>44.711358708358603</c:v>
                </c:pt>
                <c:pt idx="4473">
                  <c:v>44.721357708360301</c:v>
                </c:pt>
                <c:pt idx="4474">
                  <c:v>44.731355708354386</c:v>
                </c:pt>
                <c:pt idx="4475">
                  <c:v>44.741354708356084</c:v>
                </c:pt>
                <c:pt idx="4476">
                  <c:v>44.751352708350169</c:v>
                </c:pt>
                <c:pt idx="4477">
                  <c:v>44.761351708351867</c:v>
                </c:pt>
                <c:pt idx="4478">
                  <c:v>44.771350708353566</c:v>
                </c:pt>
                <c:pt idx="4479">
                  <c:v>44.78134870834765</c:v>
                </c:pt>
                <c:pt idx="4480">
                  <c:v>44.791347708349349</c:v>
                </c:pt>
                <c:pt idx="4481">
                  <c:v>44.801345708343433</c:v>
                </c:pt>
                <c:pt idx="4482">
                  <c:v>44.811344708345132</c:v>
                </c:pt>
                <c:pt idx="4483">
                  <c:v>44.821343708346831</c:v>
                </c:pt>
                <c:pt idx="4484">
                  <c:v>44.831341708340915</c:v>
                </c:pt>
                <c:pt idx="4485">
                  <c:v>44.841340208338806</c:v>
                </c:pt>
                <c:pt idx="4486">
                  <c:v>44.851338208361994</c:v>
                </c:pt>
                <c:pt idx="4487">
                  <c:v>44.861337208334589</c:v>
                </c:pt>
                <c:pt idx="4488">
                  <c:v>44.871336208336288</c:v>
                </c:pt>
                <c:pt idx="4489">
                  <c:v>44.881334208359476</c:v>
                </c:pt>
                <c:pt idx="4490">
                  <c:v>44.891333208361175</c:v>
                </c:pt>
                <c:pt idx="4491">
                  <c:v>44.901331208355259</c:v>
                </c:pt>
                <c:pt idx="4492">
                  <c:v>44.911330208356958</c:v>
                </c:pt>
                <c:pt idx="4493">
                  <c:v>44.921328208351042</c:v>
                </c:pt>
                <c:pt idx="4494">
                  <c:v>44.931327208352741</c:v>
                </c:pt>
                <c:pt idx="4495">
                  <c:v>44.94132620835444</c:v>
                </c:pt>
                <c:pt idx="4496">
                  <c:v>44.951324208348524</c:v>
                </c:pt>
                <c:pt idx="4497">
                  <c:v>44.961323208350223</c:v>
                </c:pt>
                <c:pt idx="4498">
                  <c:v>44.971321208344307</c:v>
                </c:pt>
                <c:pt idx="4499">
                  <c:v>44.981320208346006</c:v>
                </c:pt>
                <c:pt idx="4500">
                  <c:v>44.991319208347704</c:v>
                </c:pt>
                <c:pt idx="4501">
                  <c:v>45.001317208341789</c:v>
                </c:pt>
                <c:pt idx="4502">
                  <c:v>45.011316208343487</c:v>
                </c:pt>
                <c:pt idx="4503">
                  <c:v>45.021314208337571</c:v>
                </c:pt>
                <c:pt idx="4504">
                  <c:v>45.03131320833927</c:v>
                </c:pt>
                <c:pt idx="4505">
                  <c:v>45.041311208333354</c:v>
                </c:pt>
                <c:pt idx="4506">
                  <c:v>45.051310208335053</c:v>
                </c:pt>
                <c:pt idx="4507">
                  <c:v>45.061309208336752</c:v>
                </c:pt>
                <c:pt idx="4508">
                  <c:v>45.07130720835994</c:v>
                </c:pt>
                <c:pt idx="4509">
                  <c:v>45.081306208361639</c:v>
                </c:pt>
                <c:pt idx="4510">
                  <c:v>45.091304208355723</c:v>
                </c:pt>
                <c:pt idx="4511">
                  <c:v>45.101303208357422</c:v>
                </c:pt>
                <c:pt idx="4512">
                  <c:v>45.11130220835912</c:v>
                </c:pt>
                <c:pt idx="4513">
                  <c:v>45.121300208353205</c:v>
                </c:pt>
                <c:pt idx="4514">
                  <c:v>45.131299208354903</c:v>
                </c:pt>
                <c:pt idx="4515">
                  <c:v>45.141297208348988</c:v>
                </c:pt>
                <c:pt idx="4516">
                  <c:v>45.151296208350686</c:v>
                </c:pt>
                <c:pt idx="4517">
                  <c:v>45.161295208352385</c:v>
                </c:pt>
                <c:pt idx="4518">
                  <c:v>45.171293208346469</c:v>
                </c:pt>
                <c:pt idx="4519">
                  <c:v>45.181292208348168</c:v>
                </c:pt>
                <c:pt idx="4520">
                  <c:v>45.191290208342252</c:v>
                </c:pt>
                <c:pt idx="4521">
                  <c:v>45.201289208343951</c:v>
                </c:pt>
                <c:pt idx="4522">
                  <c:v>45.21128820834565</c:v>
                </c:pt>
                <c:pt idx="4523">
                  <c:v>45.221286208339734</c:v>
                </c:pt>
                <c:pt idx="4524">
                  <c:v>45.231285208341433</c:v>
                </c:pt>
                <c:pt idx="4525">
                  <c:v>45.241283208335517</c:v>
                </c:pt>
                <c:pt idx="4526">
                  <c:v>45.251282208337216</c:v>
                </c:pt>
                <c:pt idx="4527">
                  <c:v>45.261280208360404</c:v>
                </c:pt>
                <c:pt idx="4528">
                  <c:v>45.271279208362103</c:v>
                </c:pt>
                <c:pt idx="4529">
                  <c:v>45.281278208334697</c:v>
                </c:pt>
                <c:pt idx="4530">
                  <c:v>45.291276208357885</c:v>
                </c:pt>
                <c:pt idx="4531">
                  <c:v>45.301275208359584</c:v>
                </c:pt>
                <c:pt idx="4532">
                  <c:v>45.311273208353668</c:v>
                </c:pt>
                <c:pt idx="4533">
                  <c:v>45.321272208355367</c:v>
                </c:pt>
                <c:pt idx="4534">
                  <c:v>45.331271208357066</c:v>
                </c:pt>
                <c:pt idx="4535">
                  <c:v>45.34126920835115</c:v>
                </c:pt>
                <c:pt idx="4536">
                  <c:v>45.351268208352849</c:v>
                </c:pt>
                <c:pt idx="4537">
                  <c:v>45.361266208346933</c:v>
                </c:pt>
                <c:pt idx="4538">
                  <c:v>45.371265208348632</c:v>
                </c:pt>
                <c:pt idx="4539">
                  <c:v>45.381263208342716</c:v>
                </c:pt>
                <c:pt idx="4540">
                  <c:v>45.391262208344415</c:v>
                </c:pt>
                <c:pt idx="4541">
                  <c:v>45.401261208346114</c:v>
                </c:pt>
                <c:pt idx="4542">
                  <c:v>45.411259208340198</c:v>
                </c:pt>
                <c:pt idx="4543">
                  <c:v>45.421258208341897</c:v>
                </c:pt>
                <c:pt idx="4544">
                  <c:v>45.431256208335981</c:v>
                </c:pt>
                <c:pt idx="4545">
                  <c:v>45.44125520833768</c:v>
                </c:pt>
                <c:pt idx="4546">
                  <c:v>45.451254208339378</c:v>
                </c:pt>
                <c:pt idx="4547">
                  <c:v>45.461252208333462</c:v>
                </c:pt>
                <c:pt idx="4548">
                  <c:v>45.471251208335161</c:v>
                </c:pt>
                <c:pt idx="4549">
                  <c:v>45.481249208358349</c:v>
                </c:pt>
                <c:pt idx="4550">
                  <c:v>45.491248208360048</c:v>
                </c:pt>
                <c:pt idx="4551">
                  <c:v>45.501247208361747</c:v>
                </c:pt>
                <c:pt idx="4552">
                  <c:v>45.511245208355831</c:v>
                </c:pt>
                <c:pt idx="4553">
                  <c:v>45.52124420835753</c:v>
                </c:pt>
                <c:pt idx="4554">
                  <c:v>45.531242208351614</c:v>
                </c:pt>
                <c:pt idx="4555">
                  <c:v>45.541241208353313</c:v>
                </c:pt>
                <c:pt idx="4556">
                  <c:v>45.551239208347397</c:v>
                </c:pt>
                <c:pt idx="4557">
                  <c:v>45.561238208349096</c:v>
                </c:pt>
                <c:pt idx="4558">
                  <c:v>45.571237208350794</c:v>
                </c:pt>
                <c:pt idx="4559">
                  <c:v>45.581235208344879</c:v>
                </c:pt>
                <c:pt idx="4560">
                  <c:v>45.591234208346577</c:v>
                </c:pt>
                <c:pt idx="4561">
                  <c:v>45.601232208340662</c:v>
                </c:pt>
                <c:pt idx="4562">
                  <c:v>45.61123120834236</c:v>
                </c:pt>
                <c:pt idx="4563">
                  <c:v>45.621230208344059</c:v>
                </c:pt>
                <c:pt idx="4564">
                  <c:v>45.631228208338143</c:v>
                </c:pt>
                <c:pt idx="4565">
                  <c:v>45.641227208339842</c:v>
                </c:pt>
                <c:pt idx="4566">
                  <c:v>45.651225208333926</c:v>
                </c:pt>
                <c:pt idx="4567">
                  <c:v>45.661224208335625</c:v>
                </c:pt>
                <c:pt idx="4568">
                  <c:v>45.671223208337324</c:v>
                </c:pt>
                <c:pt idx="4569">
                  <c:v>45.681221208360512</c:v>
                </c:pt>
                <c:pt idx="4570">
                  <c:v>45.691220208362211</c:v>
                </c:pt>
                <c:pt idx="4571">
                  <c:v>45.701218208356295</c:v>
                </c:pt>
                <c:pt idx="4572">
                  <c:v>45.711217208357994</c:v>
                </c:pt>
                <c:pt idx="4573">
                  <c:v>45.721215208352078</c:v>
                </c:pt>
                <c:pt idx="4574">
                  <c:v>45.731214208353776</c:v>
                </c:pt>
                <c:pt idx="4575">
                  <c:v>45.741213208355475</c:v>
                </c:pt>
                <c:pt idx="4576">
                  <c:v>45.751211208349559</c:v>
                </c:pt>
                <c:pt idx="4577">
                  <c:v>45.761210208351258</c:v>
                </c:pt>
                <c:pt idx="4578">
                  <c:v>45.771208208345342</c:v>
                </c:pt>
                <c:pt idx="4579">
                  <c:v>45.781207208347041</c:v>
                </c:pt>
                <c:pt idx="4580">
                  <c:v>45.79120620834874</c:v>
                </c:pt>
                <c:pt idx="4581">
                  <c:v>45.801204208342824</c:v>
                </c:pt>
                <c:pt idx="4582">
                  <c:v>45.811203208344523</c:v>
                </c:pt>
                <c:pt idx="4583">
                  <c:v>45.821201208338607</c:v>
                </c:pt>
                <c:pt idx="4584">
                  <c:v>45.831200208340306</c:v>
                </c:pt>
                <c:pt idx="4585">
                  <c:v>45.841199375019642</c:v>
                </c:pt>
                <c:pt idx="4586">
                  <c:v>45.851197375013726</c:v>
                </c:pt>
                <c:pt idx="4587">
                  <c:v>45.861196375015425</c:v>
                </c:pt>
                <c:pt idx="4588">
                  <c:v>45.871194375009509</c:v>
                </c:pt>
                <c:pt idx="4589">
                  <c:v>45.881193375011208</c:v>
                </c:pt>
                <c:pt idx="4590">
                  <c:v>45.891192375012906</c:v>
                </c:pt>
                <c:pt idx="4591">
                  <c:v>45.901190375006991</c:v>
                </c:pt>
                <c:pt idx="4592">
                  <c:v>45.911189375008689</c:v>
                </c:pt>
                <c:pt idx="4593">
                  <c:v>45.921187375002773</c:v>
                </c:pt>
                <c:pt idx="4594">
                  <c:v>45.931186375004472</c:v>
                </c:pt>
                <c:pt idx="4595">
                  <c:v>45.94118437502766</c:v>
                </c:pt>
                <c:pt idx="4596">
                  <c:v>45.951183375000255</c:v>
                </c:pt>
                <c:pt idx="4597">
                  <c:v>45.961182375001954</c:v>
                </c:pt>
                <c:pt idx="4598">
                  <c:v>45.971180375025142</c:v>
                </c:pt>
                <c:pt idx="4599">
                  <c:v>45.981179375026841</c:v>
                </c:pt>
                <c:pt idx="4600">
                  <c:v>45.991177375020925</c:v>
                </c:pt>
                <c:pt idx="4601">
                  <c:v>46.001176375022624</c:v>
                </c:pt>
                <c:pt idx="4602">
                  <c:v>46.011175375024322</c:v>
                </c:pt>
                <c:pt idx="4603">
                  <c:v>46.021173375018407</c:v>
                </c:pt>
                <c:pt idx="4604">
                  <c:v>46.031172375020105</c:v>
                </c:pt>
                <c:pt idx="4605">
                  <c:v>46.04117037501419</c:v>
                </c:pt>
                <c:pt idx="4606">
                  <c:v>46.051169375015888</c:v>
                </c:pt>
                <c:pt idx="4607">
                  <c:v>46.061167375009973</c:v>
                </c:pt>
                <c:pt idx="4608">
                  <c:v>46.071166375011671</c:v>
                </c:pt>
                <c:pt idx="4609">
                  <c:v>46.08116537501337</c:v>
                </c:pt>
                <c:pt idx="4610">
                  <c:v>46.091163375007454</c:v>
                </c:pt>
                <c:pt idx="4611">
                  <c:v>46.101162375009153</c:v>
                </c:pt>
                <c:pt idx="4612">
                  <c:v>46.111160375003237</c:v>
                </c:pt>
                <c:pt idx="4613">
                  <c:v>46.121159375004936</c:v>
                </c:pt>
                <c:pt idx="4614">
                  <c:v>46.131158375006635</c:v>
                </c:pt>
                <c:pt idx="4615">
                  <c:v>46.141156375000719</c:v>
                </c:pt>
                <c:pt idx="4616">
                  <c:v>46.151155375002418</c:v>
                </c:pt>
                <c:pt idx="4617">
                  <c:v>46.161153375025606</c:v>
                </c:pt>
                <c:pt idx="4618">
                  <c:v>46.171152375027305</c:v>
                </c:pt>
                <c:pt idx="4619">
                  <c:v>46.181151374999899</c:v>
                </c:pt>
                <c:pt idx="4620">
                  <c:v>46.191149375023087</c:v>
                </c:pt>
                <c:pt idx="4621">
                  <c:v>46.201148375024786</c:v>
                </c:pt>
                <c:pt idx="4622">
                  <c:v>46.21114637501887</c:v>
                </c:pt>
                <c:pt idx="4623">
                  <c:v>46.221145375020569</c:v>
                </c:pt>
                <c:pt idx="4624">
                  <c:v>46.231144375022268</c:v>
                </c:pt>
                <c:pt idx="4625">
                  <c:v>46.241142375016352</c:v>
                </c:pt>
                <c:pt idx="4626">
                  <c:v>46.251141375018051</c:v>
                </c:pt>
                <c:pt idx="4627">
                  <c:v>46.261139375012135</c:v>
                </c:pt>
                <c:pt idx="4628">
                  <c:v>46.271138375013834</c:v>
                </c:pt>
                <c:pt idx="4629">
                  <c:v>46.281136375007918</c:v>
                </c:pt>
                <c:pt idx="4630">
                  <c:v>46.291135375009617</c:v>
                </c:pt>
                <c:pt idx="4631">
                  <c:v>46.301134375011316</c:v>
                </c:pt>
                <c:pt idx="4632">
                  <c:v>46.3111323750054</c:v>
                </c:pt>
                <c:pt idx="4633">
                  <c:v>46.321131375007099</c:v>
                </c:pt>
                <c:pt idx="4634">
                  <c:v>46.331129375001183</c:v>
                </c:pt>
                <c:pt idx="4635">
                  <c:v>46.341128375002882</c:v>
                </c:pt>
                <c:pt idx="4636">
                  <c:v>46.35112737500458</c:v>
                </c:pt>
                <c:pt idx="4637">
                  <c:v>46.361125375027768</c:v>
                </c:pt>
                <c:pt idx="4638">
                  <c:v>46.371124375000363</c:v>
                </c:pt>
                <c:pt idx="4639">
                  <c:v>46.381122375023551</c:v>
                </c:pt>
                <c:pt idx="4640">
                  <c:v>46.39112137502525</c:v>
                </c:pt>
                <c:pt idx="4641">
                  <c:v>46.401120375026949</c:v>
                </c:pt>
                <c:pt idx="4642">
                  <c:v>46.411118375021033</c:v>
                </c:pt>
                <c:pt idx="4643">
                  <c:v>46.421117375022732</c:v>
                </c:pt>
                <c:pt idx="4644">
                  <c:v>46.431115375016816</c:v>
                </c:pt>
                <c:pt idx="4645">
                  <c:v>46.441114375018515</c:v>
                </c:pt>
                <c:pt idx="4646">
                  <c:v>46.451112375012599</c:v>
                </c:pt>
                <c:pt idx="4647">
                  <c:v>46.461111375014298</c:v>
                </c:pt>
                <c:pt idx="4648">
                  <c:v>46.471110375015996</c:v>
                </c:pt>
                <c:pt idx="4649">
                  <c:v>46.481108375010081</c:v>
                </c:pt>
                <c:pt idx="4650">
                  <c:v>46.491107375011779</c:v>
                </c:pt>
                <c:pt idx="4651">
                  <c:v>46.501105375005864</c:v>
                </c:pt>
                <c:pt idx="4652">
                  <c:v>46.511104375007562</c:v>
                </c:pt>
                <c:pt idx="4653">
                  <c:v>46.521103375009261</c:v>
                </c:pt>
                <c:pt idx="4654">
                  <c:v>46.531101375003345</c:v>
                </c:pt>
                <c:pt idx="4655">
                  <c:v>46.541100375005044</c:v>
                </c:pt>
                <c:pt idx="4656">
                  <c:v>46.551098375028232</c:v>
                </c:pt>
                <c:pt idx="4657">
                  <c:v>46.561097375000827</c:v>
                </c:pt>
                <c:pt idx="4658">
                  <c:v>46.571096375002526</c:v>
                </c:pt>
                <c:pt idx="4659">
                  <c:v>46.581094375025714</c:v>
                </c:pt>
                <c:pt idx="4660">
                  <c:v>46.591093375027413</c:v>
                </c:pt>
                <c:pt idx="4661">
                  <c:v>46.601091375021497</c:v>
                </c:pt>
                <c:pt idx="4662">
                  <c:v>46.611090375023196</c:v>
                </c:pt>
                <c:pt idx="4663">
                  <c:v>46.621089375024894</c:v>
                </c:pt>
                <c:pt idx="4664">
                  <c:v>46.631087375018978</c:v>
                </c:pt>
                <c:pt idx="4665">
                  <c:v>46.641086375020677</c:v>
                </c:pt>
                <c:pt idx="4666">
                  <c:v>46.651084375014761</c:v>
                </c:pt>
                <c:pt idx="4667">
                  <c:v>46.66108337501646</c:v>
                </c:pt>
                <c:pt idx="4668">
                  <c:v>46.671082375018159</c:v>
                </c:pt>
                <c:pt idx="4669">
                  <c:v>46.681080375012243</c:v>
                </c:pt>
                <c:pt idx="4670">
                  <c:v>46.691079375013942</c:v>
                </c:pt>
                <c:pt idx="4671">
                  <c:v>46.701077375008026</c:v>
                </c:pt>
                <c:pt idx="4672">
                  <c:v>46.711076375009725</c:v>
                </c:pt>
                <c:pt idx="4673">
                  <c:v>46.721074375003809</c:v>
                </c:pt>
                <c:pt idx="4674">
                  <c:v>46.731073375005508</c:v>
                </c:pt>
                <c:pt idx="4675">
                  <c:v>46.741072375007207</c:v>
                </c:pt>
                <c:pt idx="4676">
                  <c:v>46.751070375001291</c:v>
                </c:pt>
                <c:pt idx="4677">
                  <c:v>46.76106937500299</c:v>
                </c:pt>
                <c:pt idx="4678">
                  <c:v>46.771067375026178</c:v>
                </c:pt>
                <c:pt idx="4679">
                  <c:v>46.781066375027876</c:v>
                </c:pt>
                <c:pt idx="4680">
                  <c:v>46.791065375000471</c:v>
                </c:pt>
                <c:pt idx="4681">
                  <c:v>46.801063375023659</c:v>
                </c:pt>
                <c:pt idx="4682">
                  <c:v>46.811062375025358</c:v>
                </c:pt>
                <c:pt idx="4683">
                  <c:v>46.821060375019442</c:v>
                </c:pt>
                <c:pt idx="4684">
                  <c:v>46.831059375021141</c:v>
                </c:pt>
                <c:pt idx="4685">
                  <c:v>46.841058083344251</c:v>
                </c:pt>
                <c:pt idx="4686">
                  <c:v>46.851056083338335</c:v>
                </c:pt>
                <c:pt idx="4687">
                  <c:v>46.861055083340034</c:v>
                </c:pt>
                <c:pt idx="4688">
                  <c:v>46.871053083334118</c:v>
                </c:pt>
                <c:pt idx="4689">
                  <c:v>46.881052083335817</c:v>
                </c:pt>
                <c:pt idx="4690">
                  <c:v>46.891050083359005</c:v>
                </c:pt>
                <c:pt idx="4691">
                  <c:v>46.901049083360704</c:v>
                </c:pt>
                <c:pt idx="4692">
                  <c:v>46.911048083333299</c:v>
                </c:pt>
                <c:pt idx="4693">
                  <c:v>46.921046083356487</c:v>
                </c:pt>
                <c:pt idx="4694">
                  <c:v>46.931045083358185</c:v>
                </c:pt>
                <c:pt idx="4695">
                  <c:v>46.94104308335227</c:v>
                </c:pt>
                <c:pt idx="4696">
                  <c:v>46.951042083353968</c:v>
                </c:pt>
                <c:pt idx="4697">
                  <c:v>46.961041083355667</c:v>
                </c:pt>
                <c:pt idx="4698">
                  <c:v>46.971039083349751</c:v>
                </c:pt>
                <c:pt idx="4699">
                  <c:v>46.98103808335145</c:v>
                </c:pt>
                <c:pt idx="4700">
                  <c:v>46.991036083345534</c:v>
                </c:pt>
                <c:pt idx="4701">
                  <c:v>47.001035083347233</c:v>
                </c:pt>
                <c:pt idx="4702">
                  <c:v>47.011034083348932</c:v>
                </c:pt>
                <c:pt idx="4703">
                  <c:v>47.021032083343016</c:v>
                </c:pt>
                <c:pt idx="4704">
                  <c:v>47.031031083344715</c:v>
                </c:pt>
                <c:pt idx="4705">
                  <c:v>47.041029083338799</c:v>
                </c:pt>
                <c:pt idx="4706">
                  <c:v>47.051028083340498</c:v>
                </c:pt>
                <c:pt idx="4707">
                  <c:v>47.061027083342196</c:v>
                </c:pt>
                <c:pt idx="4708">
                  <c:v>47.071025083336281</c:v>
                </c:pt>
                <c:pt idx="4709">
                  <c:v>47.081024083337979</c:v>
                </c:pt>
                <c:pt idx="4710">
                  <c:v>47.091022083361167</c:v>
                </c:pt>
                <c:pt idx="4711">
                  <c:v>47.101021083333762</c:v>
                </c:pt>
                <c:pt idx="4712">
                  <c:v>47.111020083335461</c:v>
                </c:pt>
                <c:pt idx="4713">
                  <c:v>47.121018083358649</c:v>
                </c:pt>
                <c:pt idx="4714">
                  <c:v>47.131017083360348</c:v>
                </c:pt>
                <c:pt idx="4715">
                  <c:v>47.141015083354432</c:v>
                </c:pt>
                <c:pt idx="4716">
                  <c:v>47.151014083356131</c:v>
                </c:pt>
                <c:pt idx="4717">
                  <c:v>47.161012083350215</c:v>
                </c:pt>
                <c:pt idx="4718">
                  <c:v>47.171011083351914</c:v>
                </c:pt>
                <c:pt idx="4719">
                  <c:v>47.181010083353613</c:v>
                </c:pt>
                <c:pt idx="4720">
                  <c:v>47.191008083347697</c:v>
                </c:pt>
                <c:pt idx="4721">
                  <c:v>47.201007083349396</c:v>
                </c:pt>
                <c:pt idx="4722">
                  <c:v>47.21100508334348</c:v>
                </c:pt>
                <c:pt idx="4723">
                  <c:v>47.221004083345179</c:v>
                </c:pt>
                <c:pt idx="4724">
                  <c:v>47.231003083346877</c:v>
                </c:pt>
                <c:pt idx="4725">
                  <c:v>47.241001083340961</c:v>
                </c:pt>
                <c:pt idx="4726">
                  <c:v>47.25100008334266</c:v>
                </c:pt>
                <c:pt idx="4727">
                  <c:v>47.260998083336744</c:v>
                </c:pt>
                <c:pt idx="4728">
                  <c:v>47.270997083338443</c:v>
                </c:pt>
                <c:pt idx="4729">
                  <c:v>47.280996083340142</c:v>
                </c:pt>
                <c:pt idx="4730">
                  <c:v>47.290994083334226</c:v>
                </c:pt>
                <c:pt idx="4731">
                  <c:v>47.300993083335925</c:v>
                </c:pt>
                <c:pt idx="4732">
                  <c:v>47.310991083359113</c:v>
                </c:pt>
                <c:pt idx="4733">
                  <c:v>47.320990083360812</c:v>
                </c:pt>
                <c:pt idx="4734">
                  <c:v>47.330989083333407</c:v>
                </c:pt>
                <c:pt idx="4735">
                  <c:v>47.340987083356595</c:v>
                </c:pt>
                <c:pt idx="4736">
                  <c:v>47.350986083358293</c:v>
                </c:pt>
                <c:pt idx="4737">
                  <c:v>47.360984083352378</c:v>
                </c:pt>
                <c:pt idx="4738">
                  <c:v>47.370983083354076</c:v>
                </c:pt>
                <c:pt idx="4739">
                  <c:v>47.380982083355775</c:v>
                </c:pt>
                <c:pt idx="4740">
                  <c:v>47.390980083349859</c:v>
                </c:pt>
                <c:pt idx="4741">
                  <c:v>47.400979083351558</c:v>
                </c:pt>
                <c:pt idx="4742">
                  <c:v>47.410977083345642</c:v>
                </c:pt>
                <c:pt idx="4743">
                  <c:v>47.420976083347341</c:v>
                </c:pt>
                <c:pt idx="4744">
                  <c:v>47.430974083341425</c:v>
                </c:pt>
                <c:pt idx="4745">
                  <c:v>47.440973083343124</c:v>
                </c:pt>
                <c:pt idx="4746">
                  <c:v>47.450972083344823</c:v>
                </c:pt>
                <c:pt idx="4747">
                  <c:v>47.460970083338907</c:v>
                </c:pt>
                <c:pt idx="4748">
                  <c:v>47.470969083340606</c:v>
                </c:pt>
                <c:pt idx="4749">
                  <c:v>47.48096708333469</c:v>
                </c:pt>
                <c:pt idx="4750">
                  <c:v>47.490966083336389</c:v>
                </c:pt>
                <c:pt idx="4751">
                  <c:v>47.500965083338087</c:v>
                </c:pt>
                <c:pt idx="4752">
                  <c:v>47.510963083361275</c:v>
                </c:pt>
                <c:pt idx="4753">
                  <c:v>47.52096208333387</c:v>
                </c:pt>
                <c:pt idx="4754">
                  <c:v>47.530960083357058</c:v>
                </c:pt>
                <c:pt idx="4755">
                  <c:v>47.540959083358757</c:v>
                </c:pt>
                <c:pt idx="4756">
                  <c:v>47.550958083360456</c:v>
                </c:pt>
                <c:pt idx="4757">
                  <c:v>47.56095608335454</c:v>
                </c:pt>
                <c:pt idx="4758">
                  <c:v>47.570955083356239</c:v>
                </c:pt>
                <c:pt idx="4759">
                  <c:v>47.580953083350323</c:v>
                </c:pt>
                <c:pt idx="4760">
                  <c:v>47.590952083352022</c:v>
                </c:pt>
                <c:pt idx="4761">
                  <c:v>47.600951083353721</c:v>
                </c:pt>
                <c:pt idx="4762">
                  <c:v>47.610949083347805</c:v>
                </c:pt>
                <c:pt idx="4763">
                  <c:v>47.620948083349504</c:v>
                </c:pt>
                <c:pt idx="4764">
                  <c:v>47.630946083343588</c:v>
                </c:pt>
                <c:pt idx="4765">
                  <c:v>47.640945083345287</c:v>
                </c:pt>
                <c:pt idx="4766">
                  <c:v>47.650944083346985</c:v>
                </c:pt>
                <c:pt idx="4767">
                  <c:v>47.66094208334107</c:v>
                </c:pt>
                <c:pt idx="4768">
                  <c:v>47.670941083342768</c:v>
                </c:pt>
                <c:pt idx="4769">
                  <c:v>47.680939083336852</c:v>
                </c:pt>
                <c:pt idx="4770">
                  <c:v>47.690938083338551</c:v>
                </c:pt>
                <c:pt idx="4771">
                  <c:v>47.700936083361739</c:v>
                </c:pt>
                <c:pt idx="4772">
                  <c:v>47.710935083334334</c:v>
                </c:pt>
                <c:pt idx="4773">
                  <c:v>47.720934083336033</c:v>
                </c:pt>
                <c:pt idx="4774">
                  <c:v>47.730932083359221</c:v>
                </c:pt>
                <c:pt idx="4775">
                  <c:v>47.74093108336092</c:v>
                </c:pt>
                <c:pt idx="4776">
                  <c:v>47.750929083355004</c:v>
                </c:pt>
                <c:pt idx="4777">
                  <c:v>47.760928083356703</c:v>
                </c:pt>
                <c:pt idx="4778">
                  <c:v>47.770927083358401</c:v>
                </c:pt>
                <c:pt idx="4779">
                  <c:v>47.780925083352486</c:v>
                </c:pt>
                <c:pt idx="4780">
                  <c:v>47.790924083354184</c:v>
                </c:pt>
                <c:pt idx="4781">
                  <c:v>47.800922083348269</c:v>
                </c:pt>
                <c:pt idx="4782">
                  <c:v>47.810921083349967</c:v>
                </c:pt>
                <c:pt idx="4783">
                  <c:v>47.820920083351666</c:v>
                </c:pt>
                <c:pt idx="4784">
                  <c:v>47.83091808334575</c:v>
                </c:pt>
                <c:pt idx="4785">
                  <c:v>47.840917083347449</c:v>
                </c:pt>
                <c:pt idx="4786">
                  <c:v>47.850915083341533</c:v>
                </c:pt>
                <c:pt idx="4787">
                  <c:v>47.860914083343232</c:v>
                </c:pt>
                <c:pt idx="4788">
                  <c:v>47.870913083344931</c:v>
                </c:pt>
                <c:pt idx="4789">
                  <c:v>47.880911083339015</c:v>
                </c:pt>
                <c:pt idx="4790">
                  <c:v>47.890910083340714</c:v>
                </c:pt>
                <c:pt idx="4791">
                  <c:v>47.900908083334798</c:v>
                </c:pt>
                <c:pt idx="4792">
                  <c:v>47.910907083336497</c:v>
                </c:pt>
                <c:pt idx="4793">
                  <c:v>47.920906083338195</c:v>
                </c:pt>
                <c:pt idx="4794">
                  <c:v>47.930904083361384</c:v>
                </c:pt>
                <c:pt idx="4795">
                  <c:v>47.940903083333978</c:v>
                </c:pt>
                <c:pt idx="4796">
                  <c:v>47.950901083357166</c:v>
                </c:pt>
                <c:pt idx="4797">
                  <c:v>47.960900083358865</c:v>
                </c:pt>
                <c:pt idx="4798">
                  <c:v>47.970899083360564</c:v>
                </c:pt>
                <c:pt idx="4799">
                  <c:v>47.980897083354648</c:v>
                </c:pt>
                <c:pt idx="4800">
                  <c:v>47.990896083356347</c:v>
                </c:pt>
                <c:pt idx="4801">
                  <c:v>48.000894083350431</c:v>
                </c:pt>
                <c:pt idx="4802">
                  <c:v>48.01089308335213</c:v>
                </c:pt>
                <c:pt idx="4803">
                  <c:v>48.020891083346214</c:v>
                </c:pt>
                <c:pt idx="4804">
                  <c:v>48.030890083347913</c:v>
                </c:pt>
                <c:pt idx="4805">
                  <c:v>48.040889083349612</c:v>
                </c:pt>
                <c:pt idx="4806">
                  <c:v>48.050887083343696</c:v>
                </c:pt>
                <c:pt idx="4807">
                  <c:v>48.060886083345395</c:v>
                </c:pt>
                <c:pt idx="4808">
                  <c:v>48.070884083339479</c:v>
                </c:pt>
                <c:pt idx="4809">
                  <c:v>48.080883083341178</c:v>
                </c:pt>
                <c:pt idx="4810">
                  <c:v>48.090882083342876</c:v>
                </c:pt>
                <c:pt idx="4811">
                  <c:v>48.100880083336961</c:v>
                </c:pt>
                <c:pt idx="4812">
                  <c:v>48.110879083338659</c:v>
                </c:pt>
                <c:pt idx="4813">
                  <c:v>48.120877083361847</c:v>
                </c:pt>
                <c:pt idx="4814">
                  <c:v>48.130876083334442</c:v>
                </c:pt>
                <c:pt idx="4815">
                  <c:v>48.140875083336141</c:v>
                </c:pt>
                <c:pt idx="4816">
                  <c:v>48.150873083359329</c:v>
                </c:pt>
                <c:pt idx="4817">
                  <c:v>48.160872083361028</c:v>
                </c:pt>
                <c:pt idx="4818">
                  <c:v>48.170870083355112</c:v>
                </c:pt>
                <c:pt idx="4819">
                  <c:v>48.180869083356811</c:v>
                </c:pt>
                <c:pt idx="4820">
                  <c:v>48.190868083358509</c:v>
                </c:pt>
                <c:pt idx="4821">
                  <c:v>48.200866083352594</c:v>
                </c:pt>
                <c:pt idx="4822">
                  <c:v>48.210865083354292</c:v>
                </c:pt>
                <c:pt idx="4823">
                  <c:v>48.220863083348377</c:v>
                </c:pt>
                <c:pt idx="4824">
                  <c:v>48.230862083350075</c:v>
                </c:pt>
                <c:pt idx="4825">
                  <c:v>48.240861083351774</c:v>
                </c:pt>
                <c:pt idx="4826">
                  <c:v>48.250859083345858</c:v>
                </c:pt>
                <c:pt idx="4827">
                  <c:v>48.260858083347557</c:v>
                </c:pt>
                <c:pt idx="4828">
                  <c:v>48.270856083341641</c:v>
                </c:pt>
                <c:pt idx="4829">
                  <c:v>48.28085508334334</c:v>
                </c:pt>
                <c:pt idx="4830">
                  <c:v>48.290854083345039</c:v>
                </c:pt>
                <c:pt idx="4831">
                  <c:v>48.300852083339123</c:v>
                </c:pt>
                <c:pt idx="4832">
                  <c:v>48.310851083340822</c:v>
                </c:pt>
                <c:pt idx="4833">
                  <c:v>48.320849083334906</c:v>
                </c:pt>
                <c:pt idx="4834">
                  <c:v>48.330848083336605</c:v>
                </c:pt>
                <c:pt idx="4835">
                  <c:v>48.340847083338303</c:v>
                </c:pt>
                <c:pt idx="4836">
                  <c:v>48.350845083361492</c:v>
                </c:pt>
                <c:pt idx="4837">
                  <c:v>48.360844083334086</c:v>
                </c:pt>
                <c:pt idx="4838">
                  <c:v>48.370842083357275</c:v>
                </c:pt>
                <c:pt idx="4839">
                  <c:v>48.380841083358973</c:v>
                </c:pt>
                <c:pt idx="4840">
                  <c:v>48.390840083360672</c:v>
                </c:pt>
                <c:pt idx="4841">
                  <c:v>48.400838083354756</c:v>
                </c:pt>
                <c:pt idx="4842">
                  <c:v>48.410837083356455</c:v>
                </c:pt>
                <c:pt idx="4843">
                  <c:v>48.420835083350539</c:v>
                </c:pt>
                <c:pt idx="4844">
                  <c:v>48.430834083352238</c:v>
                </c:pt>
                <c:pt idx="4845">
                  <c:v>48.440832083346322</c:v>
                </c:pt>
                <c:pt idx="4846">
                  <c:v>48.450831083348021</c:v>
                </c:pt>
                <c:pt idx="4847">
                  <c:v>48.46083008334972</c:v>
                </c:pt>
                <c:pt idx="4848">
                  <c:v>48.470828083343804</c:v>
                </c:pt>
                <c:pt idx="4849">
                  <c:v>48.480827083345503</c:v>
                </c:pt>
                <c:pt idx="4850">
                  <c:v>48.490825083339587</c:v>
                </c:pt>
                <c:pt idx="4851">
                  <c:v>48.500824083341286</c:v>
                </c:pt>
                <c:pt idx="4852">
                  <c:v>48.510823083342984</c:v>
                </c:pt>
                <c:pt idx="4853">
                  <c:v>48.520821083337069</c:v>
                </c:pt>
                <c:pt idx="4854">
                  <c:v>48.530820083338767</c:v>
                </c:pt>
                <c:pt idx="4855">
                  <c:v>48.540818083361955</c:v>
                </c:pt>
                <c:pt idx="4856">
                  <c:v>48.55081708333455</c:v>
                </c:pt>
                <c:pt idx="4857">
                  <c:v>48.560816083336249</c:v>
                </c:pt>
                <c:pt idx="4858">
                  <c:v>48.570814083359437</c:v>
                </c:pt>
                <c:pt idx="4859">
                  <c:v>48.580813083361136</c:v>
                </c:pt>
                <c:pt idx="4860">
                  <c:v>48.59081108335522</c:v>
                </c:pt>
                <c:pt idx="4861">
                  <c:v>48.600810083356919</c:v>
                </c:pt>
                <c:pt idx="4862">
                  <c:v>48.610809083358617</c:v>
                </c:pt>
                <c:pt idx="4863">
                  <c:v>48.620807083352702</c:v>
                </c:pt>
                <c:pt idx="4864">
                  <c:v>48.6308060833544</c:v>
                </c:pt>
                <c:pt idx="4865">
                  <c:v>48.640804083348485</c:v>
                </c:pt>
                <c:pt idx="4866">
                  <c:v>48.650803083350183</c:v>
                </c:pt>
                <c:pt idx="4867">
                  <c:v>48.660802083351882</c:v>
                </c:pt>
                <c:pt idx="4868">
                  <c:v>48.670800083345966</c:v>
                </c:pt>
                <c:pt idx="4869">
                  <c:v>48.680799083347665</c:v>
                </c:pt>
                <c:pt idx="4870">
                  <c:v>48.690797083341749</c:v>
                </c:pt>
                <c:pt idx="4871">
                  <c:v>48.700796083343448</c:v>
                </c:pt>
                <c:pt idx="4872">
                  <c:v>48.710795083345147</c:v>
                </c:pt>
                <c:pt idx="4873">
                  <c:v>48.720793083339231</c:v>
                </c:pt>
                <c:pt idx="4874">
                  <c:v>48.73079208334093</c:v>
                </c:pt>
                <c:pt idx="4875">
                  <c:v>48.740790083335014</c:v>
                </c:pt>
                <c:pt idx="4876">
                  <c:v>48.750789083336713</c:v>
                </c:pt>
                <c:pt idx="4877">
                  <c:v>48.760788083338412</c:v>
                </c:pt>
                <c:pt idx="4878">
                  <c:v>48.7707860833616</c:v>
                </c:pt>
                <c:pt idx="4879">
                  <c:v>48.780785083334194</c:v>
                </c:pt>
                <c:pt idx="4880">
                  <c:v>48.790783083357383</c:v>
                </c:pt>
                <c:pt idx="4881">
                  <c:v>48.800782083359081</c:v>
                </c:pt>
                <c:pt idx="4882">
                  <c:v>48.81078108336078</c:v>
                </c:pt>
                <c:pt idx="4883">
                  <c:v>48.820779083354864</c:v>
                </c:pt>
                <c:pt idx="4884">
                  <c:v>48.830778083356563</c:v>
                </c:pt>
                <c:pt idx="4885">
                  <c:v>48.840776083350647</c:v>
                </c:pt>
                <c:pt idx="4886">
                  <c:v>48.850775000028079</c:v>
                </c:pt>
                <c:pt idx="4887">
                  <c:v>48.860774000000674</c:v>
                </c:pt>
                <c:pt idx="4888">
                  <c:v>48.870772000023862</c:v>
                </c:pt>
                <c:pt idx="4889">
                  <c:v>48.880771000025561</c:v>
                </c:pt>
                <c:pt idx="4890">
                  <c:v>48.890769000019645</c:v>
                </c:pt>
                <c:pt idx="4891">
                  <c:v>48.900768000021344</c:v>
                </c:pt>
                <c:pt idx="4892">
                  <c:v>48.910767000023043</c:v>
                </c:pt>
                <c:pt idx="4893">
                  <c:v>48.920765000017127</c:v>
                </c:pt>
                <c:pt idx="4894">
                  <c:v>48.930764000018826</c:v>
                </c:pt>
                <c:pt idx="4895">
                  <c:v>48.94076200001291</c:v>
                </c:pt>
                <c:pt idx="4896">
                  <c:v>48.950761000014609</c:v>
                </c:pt>
                <c:pt idx="4897">
                  <c:v>48.960760000016307</c:v>
                </c:pt>
                <c:pt idx="4898">
                  <c:v>48.970758000010392</c:v>
                </c:pt>
                <c:pt idx="4899">
                  <c:v>48.98075700001209</c:v>
                </c:pt>
                <c:pt idx="4900">
                  <c:v>48.990755000006175</c:v>
                </c:pt>
                <c:pt idx="4901">
                  <c:v>49.000754000007873</c:v>
                </c:pt>
                <c:pt idx="4902">
                  <c:v>49.010753000009572</c:v>
                </c:pt>
                <c:pt idx="4903">
                  <c:v>49.020751000003656</c:v>
                </c:pt>
                <c:pt idx="4904">
                  <c:v>49.030750000005355</c:v>
                </c:pt>
                <c:pt idx="4905">
                  <c:v>49.040748000028543</c:v>
                </c:pt>
                <c:pt idx="4906">
                  <c:v>49.050747000001138</c:v>
                </c:pt>
                <c:pt idx="4907">
                  <c:v>49.060746000002837</c:v>
                </c:pt>
                <c:pt idx="4908">
                  <c:v>49.070744000026025</c:v>
                </c:pt>
                <c:pt idx="4909">
                  <c:v>49.080743000027724</c:v>
                </c:pt>
                <c:pt idx="4910">
                  <c:v>49.090741000021808</c:v>
                </c:pt>
                <c:pt idx="4911">
                  <c:v>49.100740000023507</c:v>
                </c:pt>
                <c:pt idx="4912">
                  <c:v>49.110739000025205</c:v>
                </c:pt>
                <c:pt idx="4913">
                  <c:v>49.12073700001929</c:v>
                </c:pt>
                <c:pt idx="4914">
                  <c:v>49.130736000020988</c:v>
                </c:pt>
                <c:pt idx="4915">
                  <c:v>49.140734000015073</c:v>
                </c:pt>
                <c:pt idx="4916">
                  <c:v>49.150733000016771</c:v>
                </c:pt>
                <c:pt idx="4917">
                  <c:v>49.16073200001847</c:v>
                </c:pt>
                <c:pt idx="4918">
                  <c:v>49.170730000012554</c:v>
                </c:pt>
                <c:pt idx="4919">
                  <c:v>49.180729000014253</c:v>
                </c:pt>
                <c:pt idx="4920">
                  <c:v>49.190727000008337</c:v>
                </c:pt>
                <c:pt idx="4921">
                  <c:v>49.200726000010036</c:v>
                </c:pt>
                <c:pt idx="4922">
                  <c:v>49.210725000011735</c:v>
                </c:pt>
                <c:pt idx="4923">
                  <c:v>49.220723000005819</c:v>
                </c:pt>
                <c:pt idx="4924">
                  <c:v>49.230722000007518</c:v>
                </c:pt>
                <c:pt idx="4925">
                  <c:v>49.240720000001602</c:v>
                </c:pt>
                <c:pt idx="4926">
                  <c:v>49.250719000003301</c:v>
                </c:pt>
                <c:pt idx="4927">
                  <c:v>49.260718000004999</c:v>
                </c:pt>
                <c:pt idx="4928">
                  <c:v>49.270716000028187</c:v>
                </c:pt>
                <c:pt idx="4929">
                  <c:v>49.280715000000782</c:v>
                </c:pt>
                <c:pt idx="4930">
                  <c:v>49.29071300002397</c:v>
                </c:pt>
                <c:pt idx="4931">
                  <c:v>49.300712000025669</c:v>
                </c:pt>
                <c:pt idx="4932">
                  <c:v>49.310711000027368</c:v>
                </c:pt>
                <c:pt idx="4933">
                  <c:v>49.320709000021452</c:v>
                </c:pt>
                <c:pt idx="4934">
                  <c:v>49.330708000023151</c:v>
                </c:pt>
                <c:pt idx="4935">
                  <c:v>49.340706000017235</c:v>
                </c:pt>
                <c:pt idx="4936">
                  <c:v>49.350705000018934</c:v>
                </c:pt>
                <c:pt idx="4937">
                  <c:v>49.360704000020633</c:v>
                </c:pt>
                <c:pt idx="4938">
                  <c:v>49.370702000014717</c:v>
                </c:pt>
                <c:pt idx="4939">
                  <c:v>49.380701000016415</c:v>
                </c:pt>
                <c:pt idx="4940">
                  <c:v>49.3906990000105</c:v>
                </c:pt>
                <c:pt idx="4941">
                  <c:v>49.400698000012198</c:v>
                </c:pt>
                <c:pt idx="4942">
                  <c:v>49.410697000013897</c:v>
                </c:pt>
                <c:pt idx="4943">
                  <c:v>49.420695000007981</c:v>
                </c:pt>
                <c:pt idx="4944">
                  <c:v>49.43069400000968</c:v>
                </c:pt>
                <c:pt idx="4945">
                  <c:v>49.440692000003764</c:v>
                </c:pt>
                <c:pt idx="4946">
                  <c:v>49.450691000005463</c:v>
                </c:pt>
                <c:pt idx="4947">
                  <c:v>49.460690000007162</c:v>
                </c:pt>
                <c:pt idx="4948">
                  <c:v>49.470688000001246</c:v>
                </c:pt>
                <c:pt idx="4949">
                  <c:v>49.480687000002945</c:v>
                </c:pt>
                <c:pt idx="4950">
                  <c:v>49.490685000026133</c:v>
                </c:pt>
                <c:pt idx="4951">
                  <c:v>49.500684000027832</c:v>
                </c:pt>
                <c:pt idx="4952">
                  <c:v>49.510683000000427</c:v>
                </c:pt>
                <c:pt idx="4953">
                  <c:v>49.520681000023615</c:v>
                </c:pt>
                <c:pt idx="4954">
                  <c:v>49.530680000025313</c:v>
                </c:pt>
                <c:pt idx="4955">
                  <c:v>49.540678000019398</c:v>
                </c:pt>
                <c:pt idx="4956">
                  <c:v>49.550677000021096</c:v>
                </c:pt>
                <c:pt idx="4957">
                  <c:v>49.560676000022795</c:v>
                </c:pt>
                <c:pt idx="4958">
                  <c:v>49.570674000016879</c:v>
                </c:pt>
                <c:pt idx="4959">
                  <c:v>49.580673000018578</c:v>
                </c:pt>
                <c:pt idx="4960">
                  <c:v>49.590671000012662</c:v>
                </c:pt>
                <c:pt idx="4961">
                  <c:v>49.600670000014361</c:v>
                </c:pt>
                <c:pt idx="4962">
                  <c:v>49.61066900001606</c:v>
                </c:pt>
                <c:pt idx="4963">
                  <c:v>49.620667000010144</c:v>
                </c:pt>
                <c:pt idx="4964">
                  <c:v>49.630666000011843</c:v>
                </c:pt>
                <c:pt idx="4965">
                  <c:v>49.640664000005927</c:v>
                </c:pt>
                <c:pt idx="4966">
                  <c:v>49.650663000007626</c:v>
                </c:pt>
                <c:pt idx="4967">
                  <c:v>49.660662000009324</c:v>
                </c:pt>
                <c:pt idx="4968">
                  <c:v>49.670660000003409</c:v>
                </c:pt>
                <c:pt idx="4969">
                  <c:v>49.680659000005107</c:v>
                </c:pt>
                <c:pt idx="4970">
                  <c:v>49.690657000028295</c:v>
                </c:pt>
                <c:pt idx="4971">
                  <c:v>49.70065600000089</c:v>
                </c:pt>
                <c:pt idx="4972">
                  <c:v>49.710655000002589</c:v>
                </c:pt>
                <c:pt idx="4973">
                  <c:v>49.720653000025777</c:v>
                </c:pt>
                <c:pt idx="4974">
                  <c:v>49.730652000027476</c:v>
                </c:pt>
                <c:pt idx="4975">
                  <c:v>49.74065000002156</c:v>
                </c:pt>
                <c:pt idx="4976">
                  <c:v>49.750649000023259</c:v>
                </c:pt>
                <c:pt idx="4977">
                  <c:v>49.760648000024958</c:v>
                </c:pt>
                <c:pt idx="4978">
                  <c:v>49.770646000019042</c:v>
                </c:pt>
                <c:pt idx="4979">
                  <c:v>49.780645000020741</c:v>
                </c:pt>
                <c:pt idx="4980">
                  <c:v>49.790643000014825</c:v>
                </c:pt>
                <c:pt idx="4981">
                  <c:v>49.800642000016524</c:v>
                </c:pt>
                <c:pt idx="4982">
                  <c:v>49.810641000018222</c:v>
                </c:pt>
                <c:pt idx="4983">
                  <c:v>49.820639000012306</c:v>
                </c:pt>
                <c:pt idx="4984">
                  <c:v>49.830638000014005</c:v>
                </c:pt>
                <c:pt idx="4985">
                  <c:v>49.840636000008089</c:v>
                </c:pt>
                <c:pt idx="4986">
                  <c:v>49.850635833339766</c:v>
                </c:pt>
                <c:pt idx="4987">
                  <c:v>49.860634833341464</c:v>
                </c:pt>
                <c:pt idx="4988">
                  <c:v>49.870632833335549</c:v>
                </c:pt>
                <c:pt idx="4989">
                  <c:v>49.880631833337247</c:v>
                </c:pt>
                <c:pt idx="4990">
                  <c:v>49.890629833360435</c:v>
                </c:pt>
                <c:pt idx="4991">
                  <c:v>49.900628833362134</c:v>
                </c:pt>
                <c:pt idx="4992">
                  <c:v>49.910627833334729</c:v>
                </c:pt>
                <c:pt idx="4993">
                  <c:v>49.920625833357917</c:v>
                </c:pt>
                <c:pt idx="4994">
                  <c:v>49.930624833359616</c:v>
                </c:pt>
                <c:pt idx="4995">
                  <c:v>49.9406228333537</c:v>
                </c:pt>
                <c:pt idx="4996">
                  <c:v>49.950621833355399</c:v>
                </c:pt>
                <c:pt idx="4997">
                  <c:v>49.960620833357098</c:v>
                </c:pt>
                <c:pt idx="4998">
                  <c:v>49.970618833351182</c:v>
                </c:pt>
                <c:pt idx="4999">
                  <c:v>49.980617833352881</c:v>
                </c:pt>
                <c:pt idx="5000">
                  <c:v>49.990615833346965</c:v>
                </c:pt>
                <c:pt idx="5001">
                  <c:v>50.000614833348664</c:v>
                </c:pt>
                <c:pt idx="5002">
                  <c:v>50.010613833350362</c:v>
                </c:pt>
                <c:pt idx="5003">
                  <c:v>50.020611833344446</c:v>
                </c:pt>
                <c:pt idx="5004">
                  <c:v>50.030610833346145</c:v>
                </c:pt>
                <c:pt idx="5005">
                  <c:v>50.040608833340229</c:v>
                </c:pt>
                <c:pt idx="5006">
                  <c:v>50.050607833341928</c:v>
                </c:pt>
                <c:pt idx="5007">
                  <c:v>50.060606833343627</c:v>
                </c:pt>
                <c:pt idx="5008">
                  <c:v>50.070604833337711</c:v>
                </c:pt>
                <c:pt idx="5009">
                  <c:v>50.08060383333941</c:v>
                </c:pt>
                <c:pt idx="5010">
                  <c:v>50.090601833333494</c:v>
                </c:pt>
                <c:pt idx="5011">
                  <c:v>50.100600833335193</c:v>
                </c:pt>
                <c:pt idx="5012">
                  <c:v>50.110599833336892</c:v>
                </c:pt>
                <c:pt idx="5013">
                  <c:v>50.12059783336008</c:v>
                </c:pt>
                <c:pt idx="5014">
                  <c:v>50.130596833361778</c:v>
                </c:pt>
                <c:pt idx="5015">
                  <c:v>50.140595833334373</c:v>
                </c:pt>
                <c:pt idx="5016">
                  <c:v>50.150593833357561</c:v>
                </c:pt>
                <c:pt idx="5017">
                  <c:v>50.16059283335926</c:v>
                </c:pt>
                <c:pt idx="5018">
                  <c:v>50.170590833353344</c:v>
                </c:pt>
                <c:pt idx="5019">
                  <c:v>50.180589833355043</c:v>
                </c:pt>
                <c:pt idx="5020">
                  <c:v>50.190588833356742</c:v>
                </c:pt>
                <c:pt idx="5021">
                  <c:v>50.200586833350826</c:v>
                </c:pt>
                <c:pt idx="5022">
                  <c:v>50.210585833352525</c:v>
                </c:pt>
                <c:pt idx="5023">
                  <c:v>50.220583833346609</c:v>
                </c:pt>
                <c:pt idx="5024">
                  <c:v>50.230582833348308</c:v>
                </c:pt>
                <c:pt idx="5025">
                  <c:v>50.240581833350006</c:v>
                </c:pt>
                <c:pt idx="5026">
                  <c:v>50.250579833344091</c:v>
                </c:pt>
                <c:pt idx="5027">
                  <c:v>50.260578833345789</c:v>
                </c:pt>
                <c:pt idx="5028">
                  <c:v>50.270576833339874</c:v>
                </c:pt>
                <c:pt idx="5029">
                  <c:v>50.280575833341572</c:v>
                </c:pt>
                <c:pt idx="5030">
                  <c:v>50.290574833343271</c:v>
                </c:pt>
                <c:pt idx="5031">
                  <c:v>50.300572833337355</c:v>
                </c:pt>
                <c:pt idx="5032">
                  <c:v>50.310571833339054</c:v>
                </c:pt>
                <c:pt idx="5033">
                  <c:v>50.320569833362242</c:v>
                </c:pt>
                <c:pt idx="5034">
                  <c:v>50.330568833334837</c:v>
                </c:pt>
                <c:pt idx="5035">
                  <c:v>50.340567833336536</c:v>
                </c:pt>
                <c:pt idx="5036">
                  <c:v>50.350565833359724</c:v>
                </c:pt>
                <c:pt idx="5037">
                  <c:v>50.360564833361423</c:v>
                </c:pt>
                <c:pt idx="5038">
                  <c:v>50.370562833355507</c:v>
                </c:pt>
                <c:pt idx="5039">
                  <c:v>50.380561833357206</c:v>
                </c:pt>
                <c:pt idx="5040">
                  <c:v>50.390560833358904</c:v>
                </c:pt>
                <c:pt idx="5041">
                  <c:v>50.400558833352989</c:v>
                </c:pt>
                <c:pt idx="5042">
                  <c:v>50.410557833354687</c:v>
                </c:pt>
                <c:pt idx="5043">
                  <c:v>50.420555833348772</c:v>
                </c:pt>
                <c:pt idx="5044">
                  <c:v>50.43055483335047</c:v>
                </c:pt>
                <c:pt idx="5045">
                  <c:v>50.440553833352169</c:v>
                </c:pt>
                <c:pt idx="5046">
                  <c:v>50.450551833346253</c:v>
                </c:pt>
                <c:pt idx="5047">
                  <c:v>50.460550833347952</c:v>
                </c:pt>
                <c:pt idx="5048">
                  <c:v>50.470548833342036</c:v>
                </c:pt>
                <c:pt idx="5049">
                  <c:v>50.480547833343735</c:v>
                </c:pt>
                <c:pt idx="5050">
                  <c:v>50.490546833345434</c:v>
                </c:pt>
                <c:pt idx="5051">
                  <c:v>50.500544833339518</c:v>
                </c:pt>
                <c:pt idx="5052">
                  <c:v>50.510543833341217</c:v>
                </c:pt>
                <c:pt idx="5053">
                  <c:v>50.520541833335301</c:v>
                </c:pt>
                <c:pt idx="5054">
                  <c:v>50.530540833337</c:v>
                </c:pt>
                <c:pt idx="5055">
                  <c:v>50.540539833338698</c:v>
                </c:pt>
                <c:pt idx="5056">
                  <c:v>50.550537833361886</c:v>
                </c:pt>
                <c:pt idx="5057">
                  <c:v>50.560536833334481</c:v>
                </c:pt>
                <c:pt idx="5058">
                  <c:v>50.570534833357669</c:v>
                </c:pt>
                <c:pt idx="5059">
                  <c:v>50.580533833359368</c:v>
                </c:pt>
                <c:pt idx="5060">
                  <c:v>50.590532833361067</c:v>
                </c:pt>
                <c:pt idx="5061">
                  <c:v>50.600530833355151</c:v>
                </c:pt>
                <c:pt idx="5062">
                  <c:v>50.61052983335685</c:v>
                </c:pt>
                <c:pt idx="5063">
                  <c:v>50.620528833358549</c:v>
                </c:pt>
                <c:pt idx="5064">
                  <c:v>50.630526833352633</c:v>
                </c:pt>
                <c:pt idx="5065">
                  <c:v>50.640525833354332</c:v>
                </c:pt>
                <c:pt idx="5066">
                  <c:v>50.650523833348416</c:v>
                </c:pt>
                <c:pt idx="5067">
                  <c:v>50.660522833350115</c:v>
                </c:pt>
                <c:pt idx="5068">
                  <c:v>50.670521833351813</c:v>
                </c:pt>
                <c:pt idx="5069">
                  <c:v>50.680519833345897</c:v>
                </c:pt>
                <c:pt idx="5070">
                  <c:v>50.690518833347596</c:v>
                </c:pt>
                <c:pt idx="5071">
                  <c:v>50.70051683334168</c:v>
                </c:pt>
                <c:pt idx="5072">
                  <c:v>50.710515833343379</c:v>
                </c:pt>
                <c:pt idx="5073">
                  <c:v>50.720514833345078</c:v>
                </c:pt>
                <c:pt idx="5074">
                  <c:v>50.730512833339162</c:v>
                </c:pt>
                <c:pt idx="5075">
                  <c:v>50.740511833340861</c:v>
                </c:pt>
                <c:pt idx="5076">
                  <c:v>50.750509833334945</c:v>
                </c:pt>
                <c:pt idx="5077">
                  <c:v>50.760508833336644</c:v>
                </c:pt>
                <c:pt idx="5078">
                  <c:v>50.770507833338343</c:v>
                </c:pt>
                <c:pt idx="5079">
                  <c:v>50.780505833361531</c:v>
                </c:pt>
                <c:pt idx="5080">
                  <c:v>50.790504833334126</c:v>
                </c:pt>
                <c:pt idx="5081">
                  <c:v>50.800502833357314</c:v>
                </c:pt>
                <c:pt idx="5082">
                  <c:v>50.810501833359012</c:v>
                </c:pt>
                <c:pt idx="5083">
                  <c:v>50.820500833360711</c:v>
                </c:pt>
                <c:pt idx="5084">
                  <c:v>50.830498833354795</c:v>
                </c:pt>
                <c:pt idx="5085">
                  <c:v>50.840497833356494</c:v>
                </c:pt>
                <c:pt idx="5086">
                  <c:v>50.850495583348675</c:v>
                </c:pt>
                <c:pt idx="5087">
                  <c:v>50.860494583350373</c:v>
                </c:pt>
                <c:pt idx="5088">
                  <c:v>50.870493583352072</c:v>
                </c:pt>
                <c:pt idx="5089">
                  <c:v>50.880491583346156</c:v>
                </c:pt>
                <c:pt idx="5090">
                  <c:v>50.890490583347855</c:v>
                </c:pt>
                <c:pt idx="5091">
                  <c:v>50.900489583349554</c:v>
                </c:pt>
                <c:pt idx="5092">
                  <c:v>50.910487583343638</c:v>
                </c:pt>
                <c:pt idx="5093">
                  <c:v>50.920486583345337</c:v>
                </c:pt>
                <c:pt idx="5094">
                  <c:v>50.930484583339421</c:v>
                </c:pt>
                <c:pt idx="5095">
                  <c:v>50.94048358334112</c:v>
                </c:pt>
                <c:pt idx="5096">
                  <c:v>50.950482583342819</c:v>
                </c:pt>
                <c:pt idx="5097">
                  <c:v>50.960480583336903</c:v>
                </c:pt>
                <c:pt idx="5098">
                  <c:v>50.970479583338602</c:v>
                </c:pt>
                <c:pt idx="5099">
                  <c:v>50.98047758336179</c:v>
                </c:pt>
                <c:pt idx="5100">
                  <c:v>50.990476583334384</c:v>
                </c:pt>
                <c:pt idx="5101">
                  <c:v>51.000475583336083</c:v>
                </c:pt>
                <c:pt idx="5102">
                  <c:v>51.010473583359271</c:v>
                </c:pt>
                <c:pt idx="5103">
                  <c:v>51.02047258336097</c:v>
                </c:pt>
                <c:pt idx="5104">
                  <c:v>51.030470583355054</c:v>
                </c:pt>
                <c:pt idx="5105">
                  <c:v>51.040469583356753</c:v>
                </c:pt>
                <c:pt idx="5106">
                  <c:v>51.050468583358452</c:v>
                </c:pt>
                <c:pt idx="5107">
                  <c:v>51.060466583352536</c:v>
                </c:pt>
                <c:pt idx="5108">
                  <c:v>51.070465583354235</c:v>
                </c:pt>
                <c:pt idx="5109">
                  <c:v>51.080463583348319</c:v>
                </c:pt>
                <c:pt idx="5110">
                  <c:v>51.090462583350018</c:v>
                </c:pt>
                <c:pt idx="5111">
                  <c:v>51.100461583351716</c:v>
                </c:pt>
                <c:pt idx="5112">
                  <c:v>51.110459583345801</c:v>
                </c:pt>
                <c:pt idx="5113">
                  <c:v>51.120458583347499</c:v>
                </c:pt>
                <c:pt idx="5114">
                  <c:v>51.130456583341584</c:v>
                </c:pt>
                <c:pt idx="5115">
                  <c:v>51.140455583343282</c:v>
                </c:pt>
                <c:pt idx="5116">
                  <c:v>51.150454583344981</c:v>
                </c:pt>
                <c:pt idx="5117">
                  <c:v>51.160452583339065</c:v>
                </c:pt>
                <c:pt idx="5118">
                  <c:v>51.170451583340764</c:v>
                </c:pt>
                <c:pt idx="5119">
                  <c:v>51.180449583334848</c:v>
                </c:pt>
                <c:pt idx="5120">
                  <c:v>51.190448583336547</c:v>
                </c:pt>
                <c:pt idx="5121">
                  <c:v>51.200447583338246</c:v>
                </c:pt>
                <c:pt idx="5122">
                  <c:v>51.210445583361434</c:v>
                </c:pt>
                <c:pt idx="5123">
                  <c:v>51.220444583334029</c:v>
                </c:pt>
                <c:pt idx="5124">
                  <c:v>51.230443583335727</c:v>
                </c:pt>
                <c:pt idx="5125">
                  <c:v>51.240441583358916</c:v>
                </c:pt>
                <c:pt idx="5126">
                  <c:v>51.250440583360614</c:v>
                </c:pt>
                <c:pt idx="5127">
                  <c:v>51.260438583354698</c:v>
                </c:pt>
                <c:pt idx="5128">
                  <c:v>51.270437583356397</c:v>
                </c:pt>
                <c:pt idx="5129">
                  <c:v>51.280436583358096</c:v>
                </c:pt>
                <c:pt idx="5130">
                  <c:v>51.29043458335218</c:v>
                </c:pt>
                <c:pt idx="5131">
                  <c:v>51.300433583353879</c:v>
                </c:pt>
                <c:pt idx="5132">
                  <c:v>51.310431583347963</c:v>
                </c:pt>
                <c:pt idx="5133">
                  <c:v>51.320430583349662</c:v>
                </c:pt>
                <c:pt idx="5134">
                  <c:v>51.330429583351361</c:v>
                </c:pt>
                <c:pt idx="5135">
                  <c:v>51.340427583345445</c:v>
                </c:pt>
                <c:pt idx="5136">
                  <c:v>51.350426583347144</c:v>
                </c:pt>
                <c:pt idx="5137">
                  <c:v>51.360424583341228</c:v>
                </c:pt>
                <c:pt idx="5138">
                  <c:v>51.370423583342927</c:v>
                </c:pt>
                <c:pt idx="5139">
                  <c:v>51.380422583344625</c:v>
                </c:pt>
                <c:pt idx="5140">
                  <c:v>51.39042058333871</c:v>
                </c:pt>
                <c:pt idx="5141">
                  <c:v>51.400419583340408</c:v>
                </c:pt>
                <c:pt idx="5142">
                  <c:v>51.410418583342107</c:v>
                </c:pt>
                <c:pt idx="5143">
                  <c:v>51.420416583336191</c:v>
                </c:pt>
                <c:pt idx="5144">
                  <c:v>51.43041558333789</c:v>
                </c:pt>
                <c:pt idx="5145">
                  <c:v>51.440413583361078</c:v>
                </c:pt>
                <c:pt idx="5146">
                  <c:v>51.450412583333673</c:v>
                </c:pt>
                <c:pt idx="5147">
                  <c:v>51.460411583335372</c:v>
                </c:pt>
                <c:pt idx="5148">
                  <c:v>51.47040958335856</c:v>
                </c:pt>
                <c:pt idx="5149">
                  <c:v>51.480408583360258</c:v>
                </c:pt>
                <c:pt idx="5150">
                  <c:v>51.490406583354343</c:v>
                </c:pt>
                <c:pt idx="5151">
                  <c:v>51.500405583356041</c:v>
                </c:pt>
                <c:pt idx="5152">
                  <c:v>51.51040458335774</c:v>
                </c:pt>
                <c:pt idx="5153">
                  <c:v>51.520402583351824</c:v>
                </c:pt>
                <c:pt idx="5154">
                  <c:v>51.530401583353523</c:v>
                </c:pt>
                <c:pt idx="5155">
                  <c:v>51.540399583347607</c:v>
                </c:pt>
                <c:pt idx="5156">
                  <c:v>51.550398583349306</c:v>
                </c:pt>
                <c:pt idx="5157">
                  <c:v>51.560397583351005</c:v>
                </c:pt>
                <c:pt idx="5158">
                  <c:v>51.570395583345089</c:v>
                </c:pt>
                <c:pt idx="5159">
                  <c:v>51.580394583346788</c:v>
                </c:pt>
                <c:pt idx="5160">
                  <c:v>51.590392583340872</c:v>
                </c:pt>
                <c:pt idx="5161">
                  <c:v>51.600391583342571</c:v>
                </c:pt>
                <c:pt idx="5162">
                  <c:v>51.61039058334427</c:v>
                </c:pt>
                <c:pt idx="5163">
                  <c:v>51.620388583338354</c:v>
                </c:pt>
                <c:pt idx="5164">
                  <c:v>51.630387583340053</c:v>
                </c:pt>
                <c:pt idx="5165">
                  <c:v>51.640385583334137</c:v>
                </c:pt>
                <c:pt idx="5166">
                  <c:v>51.650384583335835</c:v>
                </c:pt>
                <c:pt idx="5167">
                  <c:v>51.660383583337534</c:v>
                </c:pt>
                <c:pt idx="5168">
                  <c:v>51.670381583360722</c:v>
                </c:pt>
                <c:pt idx="5169">
                  <c:v>51.680380583333317</c:v>
                </c:pt>
                <c:pt idx="5170">
                  <c:v>51.690379583335016</c:v>
                </c:pt>
                <c:pt idx="5171">
                  <c:v>51.700377583358204</c:v>
                </c:pt>
                <c:pt idx="5172">
                  <c:v>51.710376583359903</c:v>
                </c:pt>
                <c:pt idx="5173">
                  <c:v>51.720374583353987</c:v>
                </c:pt>
                <c:pt idx="5174">
                  <c:v>51.730373583355686</c:v>
                </c:pt>
                <c:pt idx="5175">
                  <c:v>51.740372583357384</c:v>
                </c:pt>
                <c:pt idx="5176">
                  <c:v>51.750370583351469</c:v>
                </c:pt>
                <c:pt idx="5177">
                  <c:v>51.760369583353167</c:v>
                </c:pt>
                <c:pt idx="5178">
                  <c:v>51.770367583347252</c:v>
                </c:pt>
                <c:pt idx="5179">
                  <c:v>51.78036658334895</c:v>
                </c:pt>
                <c:pt idx="5180">
                  <c:v>51.790365583350649</c:v>
                </c:pt>
                <c:pt idx="5181">
                  <c:v>51.800363583344733</c:v>
                </c:pt>
                <c:pt idx="5182">
                  <c:v>51.810362583346432</c:v>
                </c:pt>
                <c:pt idx="5183">
                  <c:v>51.820361583348131</c:v>
                </c:pt>
                <c:pt idx="5184">
                  <c:v>51.830359583342215</c:v>
                </c:pt>
                <c:pt idx="5185">
                  <c:v>51.840358583343914</c:v>
                </c:pt>
                <c:pt idx="5186">
                  <c:v>51.850355875008972</c:v>
                </c:pt>
                <c:pt idx="5187">
                  <c:v>51.860354875010671</c:v>
                </c:pt>
                <c:pt idx="5188">
                  <c:v>51.87035387501237</c:v>
                </c:pt>
                <c:pt idx="5189">
                  <c:v>51.880351875006454</c:v>
                </c:pt>
                <c:pt idx="5190">
                  <c:v>51.890350875008153</c:v>
                </c:pt>
                <c:pt idx="5191">
                  <c:v>51.900348875002237</c:v>
                </c:pt>
                <c:pt idx="5192">
                  <c:v>51.910347875003936</c:v>
                </c:pt>
                <c:pt idx="5193">
                  <c:v>51.920346875005635</c:v>
                </c:pt>
                <c:pt idx="5194">
                  <c:v>51.930344875028823</c:v>
                </c:pt>
                <c:pt idx="5195">
                  <c:v>51.940343875001417</c:v>
                </c:pt>
                <c:pt idx="5196">
                  <c:v>51.950341875024606</c:v>
                </c:pt>
                <c:pt idx="5197">
                  <c:v>51.960340875026304</c:v>
                </c:pt>
                <c:pt idx="5198">
                  <c:v>51.970339875028003</c:v>
                </c:pt>
                <c:pt idx="5199">
                  <c:v>51.980337875022087</c:v>
                </c:pt>
                <c:pt idx="5200">
                  <c:v>51.990336875023786</c:v>
                </c:pt>
                <c:pt idx="5201">
                  <c:v>52.000335875025485</c:v>
                </c:pt>
                <c:pt idx="5202">
                  <c:v>52.010333875019569</c:v>
                </c:pt>
                <c:pt idx="5203">
                  <c:v>52.020332875021268</c:v>
                </c:pt>
                <c:pt idx="5204">
                  <c:v>52.030330875015352</c:v>
                </c:pt>
                <c:pt idx="5205">
                  <c:v>52.040329875017051</c:v>
                </c:pt>
                <c:pt idx="5206">
                  <c:v>52.050328875018749</c:v>
                </c:pt>
                <c:pt idx="5207">
                  <c:v>52.060326875012834</c:v>
                </c:pt>
                <c:pt idx="5208">
                  <c:v>52.070325875014532</c:v>
                </c:pt>
                <c:pt idx="5209">
                  <c:v>52.080323875008617</c:v>
                </c:pt>
                <c:pt idx="5210">
                  <c:v>52.090322875010315</c:v>
                </c:pt>
                <c:pt idx="5211">
                  <c:v>52.100321875012014</c:v>
                </c:pt>
                <c:pt idx="5212">
                  <c:v>52.110319875006098</c:v>
                </c:pt>
                <c:pt idx="5213">
                  <c:v>52.120318875007797</c:v>
                </c:pt>
                <c:pt idx="5214">
                  <c:v>52.130316875001881</c:v>
                </c:pt>
                <c:pt idx="5215">
                  <c:v>52.14031587500358</c:v>
                </c:pt>
                <c:pt idx="5216">
                  <c:v>52.150314875005279</c:v>
                </c:pt>
                <c:pt idx="5217">
                  <c:v>52.160312875028467</c:v>
                </c:pt>
                <c:pt idx="5218">
                  <c:v>52.170311875001062</c:v>
                </c:pt>
                <c:pt idx="5219">
                  <c:v>52.18031087500276</c:v>
                </c:pt>
                <c:pt idx="5220">
                  <c:v>52.190308875025949</c:v>
                </c:pt>
                <c:pt idx="5221">
                  <c:v>52.200307875027647</c:v>
                </c:pt>
                <c:pt idx="5222">
                  <c:v>52.210305875021731</c:v>
                </c:pt>
                <c:pt idx="5223">
                  <c:v>52.22030487502343</c:v>
                </c:pt>
                <c:pt idx="5224">
                  <c:v>52.230303875025129</c:v>
                </c:pt>
                <c:pt idx="5225">
                  <c:v>52.240301875019213</c:v>
                </c:pt>
                <c:pt idx="5226">
                  <c:v>52.250300875020912</c:v>
                </c:pt>
                <c:pt idx="5227">
                  <c:v>52.260298875014996</c:v>
                </c:pt>
                <c:pt idx="5228">
                  <c:v>52.270297875016695</c:v>
                </c:pt>
                <c:pt idx="5229">
                  <c:v>52.280296875018394</c:v>
                </c:pt>
                <c:pt idx="5230">
                  <c:v>52.290294875012478</c:v>
                </c:pt>
                <c:pt idx="5231">
                  <c:v>52.300293875014177</c:v>
                </c:pt>
                <c:pt idx="5232">
                  <c:v>52.310291875008261</c:v>
                </c:pt>
                <c:pt idx="5233">
                  <c:v>52.32029087500996</c:v>
                </c:pt>
                <c:pt idx="5234">
                  <c:v>52.330289875011658</c:v>
                </c:pt>
                <c:pt idx="5235">
                  <c:v>52.340287875005743</c:v>
                </c:pt>
                <c:pt idx="5236">
                  <c:v>52.350286875007441</c:v>
                </c:pt>
                <c:pt idx="5237">
                  <c:v>52.36028587500914</c:v>
                </c:pt>
                <c:pt idx="5238">
                  <c:v>52.370283875003224</c:v>
                </c:pt>
                <c:pt idx="5239">
                  <c:v>52.380282875004923</c:v>
                </c:pt>
                <c:pt idx="5240">
                  <c:v>52.390280875028111</c:v>
                </c:pt>
                <c:pt idx="5241">
                  <c:v>52.400279875000706</c:v>
                </c:pt>
                <c:pt idx="5242">
                  <c:v>52.410278875002405</c:v>
                </c:pt>
                <c:pt idx="5243">
                  <c:v>52.420276875025593</c:v>
                </c:pt>
                <c:pt idx="5244">
                  <c:v>52.430275875027291</c:v>
                </c:pt>
                <c:pt idx="5245">
                  <c:v>52.440273875021376</c:v>
                </c:pt>
                <c:pt idx="5246">
                  <c:v>52.450272875023074</c:v>
                </c:pt>
                <c:pt idx="5247">
                  <c:v>52.460271875024773</c:v>
                </c:pt>
                <c:pt idx="5248">
                  <c:v>52.470269875018857</c:v>
                </c:pt>
                <c:pt idx="5249">
                  <c:v>52.480268875020556</c:v>
                </c:pt>
                <c:pt idx="5250">
                  <c:v>52.49026687501464</c:v>
                </c:pt>
                <c:pt idx="5251">
                  <c:v>52.500265875016339</c:v>
                </c:pt>
                <c:pt idx="5252">
                  <c:v>52.510264875018038</c:v>
                </c:pt>
                <c:pt idx="5253">
                  <c:v>52.520262875012122</c:v>
                </c:pt>
                <c:pt idx="5254">
                  <c:v>52.530261875013821</c:v>
                </c:pt>
                <c:pt idx="5255">
                  <c:v>52.54026087501552</c:v>
                </c:pt>
                <c:pt idx="5256">
                  <c:v>52.550258875009604</c:v>
                </c:pt>
                <c:pt idx="5257">
                  <c:v>52.560257875011303</c:v>
                </c:pt>
                <c:pt idx="5258">
                  <c:v>52.570255875005387</c:v>
                </c:pt>
                <c:pt idx="5259">
                  <c:v>52.580254875007086</c:v>
                </c:pt>
                <c:pt idx="5260">
                  <c:v>52.590253875008784</c:v>
                </c:pt>
                <c:pt idx="5261">
                  <c:v>52.600251875002868</c:v>
                </c:pt>
                <c:pt idx="5262">
                  <c:v>52.610250875004567</c:v>
                </c:pt>
                <c:pt idx="5263">
                  <c:v>52.620249875006266</c:v>
                </c:pt>
                <c:pt idx="5264">
                  <c:v>52.63024787500035</c:v>
                </c:pt>
                <c:pt idx="5265">
                  <c:v>52.640246875002049</c:v>
                </c:pt>
                <c:pt idx="5266">
                  <c:v>52.650244875025237</c:v>
                </c:pt>
                <c:pt idx="5267">
                  <c:v>52.660243875026936</c:v>
                </c:pt>
                <c:pt idx="5268">
                  <c:v>52.670242875028634</c:v>
                </c:pt>
                <c:pt idx="5269">
                  <c:v>52.680240875022719</c:v>
                </c:pt>
                <c:pt idx="5270">
                  <c:v>52.690239875024417</c:v>
                </c:pt>
                <c:pt idx="5271">
                  <c:v>52.700237875018502</c:v>
                </c:pt>
                <c:pt idx="5272">
                  <c:v>52.7102368750202</c:v>
                </c:pt>
                <c:pt idx="5273">
                  <c:v>52.720235875021899</c:v>
                </c:pt>
                <c:pt idx="5274">
                  <c:v>52.730233875015983</c:v>
                </c:pt>
                <c:pt idx="5275">
                  <c:v>52.740232875017682</c:v>
                </c:pt>
                <c:pt idx="5276">
                  <c:v>52.750231875019381</c:v>
                </c:pt>
                <c:pt idx="5277">
                  <c:v>52.760229875013465</c:v>
                </c:pt>
                <c:pt idx="5278">
                  <c:v>52.770228875015164</c:v>
                </c:pt>
                <c:pt idx="5279">
                  <c:v>52.780226875009248</c:v>
                </c:pt>
                <c:pt idx="5280">
                  <c:v>52.790225875010947</c:v>
                </c:pt>
                <c:pt idx="5281">
                  <c:v>52.800224875012645</c:v>
                </c:pt>
                <c:pt idx="5282">
                  <c:v>52.81022287500673</c:v>
                </c:pt>
                <c:pt idx="5283">
                  <c:v>52.820221875008428</c:v>
                </c:pt>
                <c:pt idx="5284">
                  <c:v>52.830219875002513</c:v>
                </c:pt>
                <c:pt idx="5285">
                  <c:v>52.840218875004211</c:v>
                </c:pt>
                <c:pt idx="5286">
                  <c:v>52.850218333362136</c:v>
                </c:pt>
                <c:pt idx="5287">
                  <c:v>52.86021633335622</c:v>
                </c:pt>
                <c:pt idx="5288">
                  <c:v>52.870215333357919</c:v>
                </c:pt>
                <c:pt idx="5289">
                  <c:v>52.880213333352003</c:v>
                </c:pt>
                <c:pt idx="5290">
                  <c:v>52.890212333353702</c:v>
                </c:pt>
                <c:pt idx="5291">
                  <c:v>52.900211333355401</c:v>
                </c:pt>
                <c:pt idx="5292">
                  <c:v>52.910209333349485</c:v>
                </c:pt>
                <c:pt idx="5293">
                  <c:v>52.920208333351184</c:v>
                </c:pt>
                <c:pt idx="5294">
                  <c:v>52.930207333352882</c:v>
                </c:pt>
                <c:pt idx="5295">
                  <c:v>52.940205333346967</c:v>
                </c:pt>
                <c:pt idx="5296">
                  <c:v>52.950204333348665</c:v>
                </c:pt>
                <c:pt idx="5297">
                  <c:v>52.96020233334275</c:v>
                </c:pt>
                <c:pt idx="5298">
                  <c:v>52.970201333344448</c:v>
                </c:pt>
                <c:pt idx="5299">
                  <c:v>52.980200333346147</c:v>
                </c:pt>
                <c:pt idx="5300">
                  <c:v>52.990198333340231</c:v>
                </c:pt>
                <c:pt idx="5301">
                  <c:v>53.00019733334193</c:v>
                </c:pt>
                <c:pt idx="5302">
                  <c:v>53.010195333336014</c:v>
                </c:pt>
                <c:pt idx="5303">
                  <c:v>53.020194333337713</c:v>
                </c:pt>
                <c:pt idx="5304">
                  <c:v>53.030193333339412</c:v>
                </c:pt>
                <c:pt idx="5305">
                  <c:v>53.040191333333496</c:v>
                </c:pt>
                <c:pt idx="5306">
                  <c:v>53.050190333335195</c:v>
                </c:pt>
                <c:pt idx="5307">
                  <c:v>53.060189333336893</c:v>
                </c:pt>
                <c:pt idx="5308">
                  <c:v>53.070187333360082</c:v>
                </c:pt>
                <c:pt idx="5309">
                  <c:v>53.08018633336178</c:v>
                </c:pt>
                <c:pt idx="5310">
                  <c:v>53.090184333355865</c:v>
                </c:pt>
                <c:pt idx="5311">
                  <c:v>53.100183333357563</c:v>
                </c:pt>
                <c:pt idx="5312">
                  <c:v>53.110182333359262</c:v>
                </c:pt>
                <c:pt idx="5313">
                  <c:v>53.120180333353346</c:v>
                </c:pt>
                <c:pt idx="5314">
                  <c:v>53.130179333355045</c:v>
                </c:pt>
                <c:pt idx="5315">
                  <c:v>53.140177333349129</c:v>
                </c:pt>
                <c:pt idx="5316">
                  <c:v>53.150176333350828</c:v>
                </c:pt>
                <c:pt idx="5317">
                  <c:v>53.160175333352527</c:v>
                </c:pt>
                <c:pt idx="5318">
                  <c:v>53.170173333346611</c:v>
                </c:pt>
                <c:pt idx="5319">
                  <c:v>53.18017233334831</c:v>
                </c:pt>
                <c:pt idx="5320">
                  <c:v>53.190171333350008</c:v>
                </c:pt>
                <c:pt idx="5321">
                  <c:v>53.200169333344093</c:v>
                </c:pt>
                <c:pt idx="5322">
                  <c:v>53.210168333345791</c:v>
                </c:pt>
                <c:pt idx="5323">
                  <c:v>53.220166333339876</c:v>
                </c:pt>
                <c:pt idx="5324">
                  <c:v>53.230165333341574</c:v>
                </c:pt>
                <c:pt idx="5325">
                  <c:v>53.240164333343273</c:v>
                </c:pt>
                <c:pt idx="5326">
                  <c:v>53.250162333337357</c:v>
                </c:pt>
                <c:pt idx="5327">
                  <c:v>53.260161333339056</c:v>
                </c:pt>
                <c:pt idx="5328">
                  <c:v>53.270160333340755</c:v>
                </c:pt>
                <c:pt idx="5329">
                  <c:v>53.280158333334839</c:v>
                </c:pt>
                <c:pt idx="5330">
                  <c:v>53.290157333336538</c:v>
                </c:pt>
                <c:pt idx="5331">
                  <c:v>53.300155333359726</c:v>
                </c:pt>
                <c:pt idx="5332">
                  <c:v>53.310154333361425</c:v>
                </c:pt>
                <c:pt idx="5333">
                  <c:v>53.320153333334019</c:v>
                </c:pt>
                <c:pt idx="5334">
                  <c:v>53.330151333357207</c:v>
                </c:pt>
                <c:pt idx="5335">
                  <c:v>53.340150333358906</c:v>
                </c:pt>
                <c:pt idx="5336">
                  <c:v>53.35014833335299</c:v>
                </c:pt>
                <c:pt idx="5337">
                  <c:v>53.360147333354689</c:v>
                </c:pt>
                <c:pt idx="5338">
                  <c:v>53.370146333356388</c:v>
                </c:pt>
                <c:pt idx="5339">
                  <c:v>53.380144333350472</c:v>
                </c:pt>
                <c:pt idx="5340">
                  <c:v>53.390143333352171</c:v>
                </c:pt>
                <c:pt idx="5341">
                  <c:v>53.400141333346255</c:v>
                </c:pt>
                <c:pt idx="5342">
                  <c:v>53.410140333347954</c:v>
                </c:pt>
                <c:pt idx="5343">
                  <c:v>53.420139333349653</c:v>
                </c:pt>
                <c:pt idx="5344">
                  <c:v>53.430137333343737</c:v>
                </c:pt>
                <c:pt idx="5345">
                  <c:v>53.440136333345436</c:v>
                </c:pt>
                <c:pt idx="5346">
                  <c:v>53.450135333347134</c:v>
                </c:pt>
                <c:pt idx="5347">
                  <c:v>53.460133333341219</c:v>
                </c:pt>
                <c:pt idx="5348">
                  <c:v>53.470132333342917</c:v>
                </c:pt>
                <c:pt idx="5349">
                  <c:v>53.480130333337002</c:v>
                </c:pt>
                <c:pt idx="5350">
                  <c:v>53.4901293333387</c:v>
                </c:pt>
                <c:pt idx="5351">
                  <c:v>53.500128333340399</c:v>
                </c:pt>
                <c:pt idx="5352">
                  <c:v>53.510126333334483</c:v>
                </c:pt>
                <c:pt idx="5353">
                  <c:v>53.520125333336182</c:v>
                </c:pt>
                <c:pt idx="5354">
                  <c:v>53.530124333337881</c:v>
                </c:pt>
                <c:pt idx="5355">
                  <c:v>53.540122333361069</c:v>
                </c:pt>
                <c:pt idx="5356">
                  <c:v>53.550121333333664</c:v>
                </c:pt>
                <c:pt idx="5357">
                  <c:v>53.560119333356852</c:v>
                </c:pt>
                <c:pt idx="5358">
                  <c:v>53.57011833335855</c:v>
                </c:pt>
                <c:pt idx="5359">
                  <c:v>53.580117333360249</c:v>
                </c:pt>
                <c:pt idx="5360">
                  <c:v>53.590115333354333</c:v>
                </c:pt>
                <c:pt idx="5361">
                  <c:v>53.600114333356032</c:v>
                </c:pt>
                <c:pt idx="5362">
                  <c:v>53.610113333357731</c:v>
                </c:pt>
                <c:pt idx="5363">
                  <c:v>53.620111333351815</c:v>
                </c:pt>
                <c:pt idx="5364">
                  <c:v>53.630110333353514</c:v>
                </c:pt>
                <c:pt idx="5365">
                  <c:v>53.640108333347598</c:v>
                </c:pt>
                <c:pt idx="5366">
                  <c:v>53.650107333349297</c:v>
                </c:pt>
                <c:pt idx="5367">
                  <c:v>53.660106333350996</c:v>
                </c:pt>
                <c:pt idx="5368">
                  <c:v>53.67010433334508</c:v>
                </c:pt>
                <c:pt idx="5369">
                  <c:v>53.680103333346779</c:v>
                </c:pt>
                <c:pt idx="5370">
                  <c:v>53.690101333340863</c:v>
                </c:pt>
                <c:pt idx="5371">
                  <c:v>53.700100333342561</c:v>
                </c:pt>
                <c:pt idx="5372">
                  <c:v>53.71009933334426</c:v>
                </c:pt>
                <c:pt idx="5373">
                  <c:v>53.720097333338344</c:v>
                </c:pt>
                <c:pt idx="5374">
                  <c:v>53.730096333340043</c:v>
                </c:pt>
                <c:pt idx="5375">
                  <c:v>53.740095333341742</c:v>
                </c:pt>
                <c:pt idx="5376">
                  <c:v>53.750093333335826</c:v>
                </c:pt>
                <c:pt idx="5377">
                  <c:v>53.760092333337525</c:v>
                </c:pt>
                <c:pt idx="5378">
                  <c:v>53.770090333360713</c:v>
                </c:pt>
                <c:pt idx="5379">
                  <c:v>53.780089333333308</c:v>
                </c:pt>
                <c:pt idx="5380">
                  <c:v>53.790088333335007</c:v>
                </c:pt>
                <c:pt idx="5381">
                  <c:v>53.800086333358195</c:v>
                </c:pt>
                <c:pt idx="5382">
                  <c:v>53.810085333359893</c:v>
                </c:pt>
                <c:pt idx="5383">
                  <c:v>53.820083333353978</c:v>
                </c:pt>
                <c:pt idx="5384">
                  <c:v>53.830082333355676</c:v>
                </c:pt>
                <c:pt idx="5385">
                  <c:v>53.840081333357375</c:v>
                </c:pt>
                <c:pt idx="5386">
                  <c:v>53.850079458352411</c:v>
                </c:pt>
                <c:pt idx="5387">
                  <c:v>53.86007845835411</c:v>
                </c:pt>
                <c:pt idx="5388">
                  <c:v>53.870077458355809</c:v>
                </c:pt>
                <c:pt idx="5389">
                  <c:v>53.880075458349893</c:v>
                </c:pt>
                <c:pt idx="5390">
                  <c:v>53.890074458351592</c:v>
                </c:pt>
                <c:pt idx="5391">
                  <c:v>53.900072458345676</c:v>
                </c:pt>
                <c:pt idx="5392">
                  <c:v>53.910071458347375</c:v>
                </c:pt>
                <c:pt idx="5393">
                  <c:v>53.920070458349073</c:v>
                </c:pt>
                <c:pt idx="5394">
                  <c:v>53.930068458343158</c:v>
                </c:pt>
                <c:pt idx="5395">
                  <c:v>53.940067458344856</c:v>
                </c:pt>
                <c:pt idx="5396">
                  <c:v>53.950066458346555</c:v>
                </c:pt>
                <c:pt idx="5397">
                  <c:v>53.960064458340639</c:v>
                </c:pt>
                <c:pt idx="5398">
                  <c:v>53.970063458342338</c:v>
                </c:pt>
                <c:pt idx="5399">
                  <c:v>53.980061458336422</c:v>
                </c:pt>
                <c:pt idx="5400">
                  <c:v>53.990060458338121</c:v>
                </c:pt>
                <c:pt idx="5401">
                  <c:v>54.00005945833982</c:v>
                </c:pt>
                <c:pt idx="5402">
                  <c:v>54.010057458333904</c:v>
                </c:pt>
                <c:pt idx="5403">
                  <c:v>54.020056458335603</c:v>
                </c:pt>
                <c:pt idx="5404">
                  <c:v>54.030054458358791</c:v>
                </c:pt>
                <c:pt idx="5405">
                  <c:v>54.040053458360489</c:v>
                </c:pt>
                <c:pt idx="5406">
                  <c:v>54.050052458362188</c:v>
                </c:pt>
                <c:pt idx="5407">
                  <c:v>54.060050458356272</c:v>
                </c:pt>
                <c:pt idx="5408">
                  <c:v>54.070049458357971</c:v>
                </c:pt>
                <c:pt idx="5409">
                  <c:v>54.08004845835967</c:v>
                </c:pt>
                <c:pt idx="5410">
                  <c:v>54.090046458353754</c:v>
                </c:pt>
                <c:pt idx="5411">
                  <c:v>54.100045458355453</c:v>
                </c:pt>
                <c:pt idx="5412">
                  <c:v>54.110043458349537</c:v>
                </c:pt>
                <c:pt idx="5413">
                  <c:v>54.120042458351236</c:v>
                </c:pt>
                <c:pt idx="5414">
                  <c:v>54.130041458352935</c:v>
                </c:pt>
                <c:pt idx="5415">
                  <c:v>54.140039458347019</c:v>
                </c:pt>
                <c:pt idx="5416">
                  <c:v>54.150038458348718</c:v>
                </c:pt>
                <c:pt idx="5417">
                  <c:v>54.160037458350416</c:v>
                </c:pt>
                <c:pt idx="5418">
                  <c:v>54.170035458344501</c:v>
                </c:pt>
                <c:pt idx="5419">
                  <c:v>54.180034458346199</c:v>
                </c:pt>
                <c:pt idx="5420">
                  <c:v>54.190032458340283</c:v>
                </c:pt>
                <c:pt idx="5421">
                  <c:v>54.200031458341982</c:v>
                </c:pt>
                <c:pt idx="5422">
                  <c:v>54.210030458343681</c:v>
                </c:pt>
                <c:pt idx="5423">
                  <c:v>54.220028458337765</c:v>
                </c:pt>
                <c:pt idx="5424">
                  <c:v>54.230027458339464</c:v>
                </c:pt>
                <c:pt idx="5425">
                  <c:v>54.240026458341163</c:v>
                </c:pt>
                <c:pt idx="5426">
                  <c:v>54.250024458335247</c:v>
                </c:pt>
                <c:pt idx="5427">
                  <c:v>54.260023458336946</c:v>
                </c:pt>
                <c:pt idx="5428">
                  <c:v>54.270021458360134</c:v>
                </c:pt>
                <c:pt idx="5429">
                  <c:v>54.280020458361832</c:v>
                </c:pt>
                <c:pt idx="5430">
                  <c:v>54.290019458334427</c:v>
                </c:pt>
                <c:pt idx="5431">
                  <c:v>54.300017458357615</c:v>
                </c:pt>
                <c:pt idx="5432">
                  <c:v>54.310016458359314</c:v>
                </c:pt>
                <c:pt idx="5433">
                  <c:v>54.320014458353398</c:v>
                </c:pt>
                <c:pt idx="5434">
                  <c:v>54.330013458355097</c:v>
                </c:pt>
                <c:pt idx="5435">
                  <c:v>54.340012458356796</c:v>
                </c:pt>
                <c:pt idx="5436">
                  <c:v>54.35001045835088</c:v>
                </c:pt>
                <c:pt idx="5437">
                  <c:v>54.360009458352579</c:v>
                </c:pt>
                <c:pt idx="5438">
                  <c:v>54.370008458354278</c:v>
                </c:pt>
                <c:pt idx="5439">
                  <c:v>54.380006458348362</c:v>
                </c:pt>
                <c:pt idx="5440">
                  <c:v>54.390005458350061</c:v>
                </c:pt>
                <c:pt idx="5441">
                  <c:v>54.400003458344145</c:v>
                </c:pt>
                <c:pt idx="5442">
                  <c:v>54.410002458345843</c:v>
                </c:pt>
                <c:pt idx="5443">
                  <c:v>54.420001458347542</c:v>
                </c:pt>
                <c:pt idx="5444">
                  <c:v>54.429999458341626</c:v>
                </c:pt>
                <c:pt idx="5445">
                  <c:v>54.439998458343325</c:v>
                </c:pt>
                <c:pt idx="5446">
                  <c:v>54.449997458345024</c:v>
                </c:pt>
                <c:pt idx="5447">
                  <c:v>54.459995458339108</c:v>
                </c:pt>
                <c:pt idx="5448">
                  <c:v>54.469994458340807</c:v>
                </c:pt>
                <c:pt idx="5449">
                  <c:v>54.479992458334891</c:v>
                </c:pt>
                <c:pt idx="5450">
                  <c:v>54.48999145833659</c:v>
                </c:pt>
                <c:pt idx="5451">
                  <c:v>54.499990458338289</c:v>
                </c:pt>
                <c:pt idx="5452">
                  <c:v>54.509988458361477</c:v>
                </c:pt>
                <c:pt idx="5453">
                  <c:v>54.519987458334072</c:v>
                </c:pt>
                <c:pt idx="5454">
                  <c:v>54.52998645833577</c:v>
                </c:pt>
                <c:pt idx="5455">
                  <c:v>54.539984458358958</c:v>
                </c:pt>
                <c:pt idx="5456">
                  <c:v>54.549983458360657</c:v>
                </c:pt>
                <c:pt idx="5457">
                  <c:v>54.559981458354741</c:v>
                </c:pt>
                <c:pt idx="5458">
                  <c:v>54.56998045835644</c:v>
                </c:pt>
                <c:pt idx="5459">
                  <c:v>54.579979458358139</c:v>
                </c:pt>
                <c:pt idx="5460">
                  <c:v>54.589977458352223</c:v>
                </c:pt>
                <c:pt idx="5461">
                  <c:v>54.599976458353922</c:v>
                </c:pt>
                <c:pt idx="5462">
                  <c:v>54.609975458355621</c:v>
                </c:pt>
                <c:pt idx="5463">
                  <c:v>54.619973458349705</c:v>
                </c:pt>
                <c:pt idx="5464">
                  <c:v>54.629972458351403</c:v>
                </c:pt>
                <c:pt idx="5465">
                  <c:v>54.639970458345488</c:v>
                </c:pt>
                <c:pt idx="5466">
                  <c:v>54.649969458347186</c:v>
                </c:pt>
                <c:pt idx="5467">
                  <c:v>54.659968458348885</c:v>
                </c:pt>
                <c:pt idx="5468">
                  <c:v>54.669966458342969</c:v>
                </c:pt>
                <c:pt idx="5469">
                  <c:v>54.679965458344668</c:v>
                </c:pt>
                <c:pt idx="5470">
                  <c:v>54.689964458346367</c:v>
                </c:pt>
                <c:pt idx="5471">
                  <c:v>54.699962458340451</c:v>
                </c:pt>
                <c:pt idx="5472">
                  <c:v>54.70996145834215</c:v>
                </c:pt>
                <c:pt idx="5473">
                  <c:v>54.719959458336234</c:v>
                </c:pt>
                <c:pt idx="5474">
                  <c:v>54.729958458337933</c:v>
                </c:pt>
                <c:pt idx="5475">
                  <c:v>54.739957458339632</c:v>
                </c:pt>
                <c:pt idx="5476">
                  <c:v>54.749955458333716</c:v>
                </c:pt>
                <c:pt idx="5477">
                  <c:v>54.759954458335415</c:v>
                </c:pt>
                <c:pt idx="5478">
                  <c:v>54.769952458358603</c:v>
                </c:pt>
                <c:pt idx="5479">
                  <c:v>54.779951458360301</c:v>
                </c:pt>
                <c:pt idx="5480">
                  <c:v>54.789950458362</c:v>
                </c:pt>
                <c:pt idx="5481">
                  <c:v>54.799948458356084</c:v>
                </c:pt>
                <c:pt idx="5482">
                  <c:v>54.809947458357783</c:v>
                </c:pt>
                <c:pt idx="5483">
                  <c:v>54.819946458359482</c:v>
                </c:pt>
                <c:pt idx="5484">
                  <c:v>54.829944458353566</c:v>
                </c:pt>
                <c:pt idx="5485">
                  <c:v>54.839943458355265</c:v>
                </c:pt>
                <c:pt idx="5486">
                  <c:v>54.849941250024131</c:v>
                </c:pt>
                <c:pt idx="5487">
                  <c:v>54.859940250025829</c:v>
                </c:pt>
                <c:pt idx="5488">
                  <c:v>54.869939250027528</c:v>
                </c:pt>
                <c:pt idx="5489">
                  <c:v>54.879937250021612</c:v>
                </c:pt>
                <c:pt idx="5490">
                  <c:v>54.889936250023311</c:v>
                </c:pt>
                <c:pt idx="5491">
                  <c:v>54.89993525002501</c:v>
                </c:pt>
                <c:pt idx="5492">
                  <c:v>54.909933250019094</c:v>
                </c:pt>
                <c:pt idx="5493">
                  <c:v>54.919932250020793</c:v>
                </c:pt>
                <c:pt idx="5494">
                  <c:v>54.929930250014877</c:v>
                </c:pt>
                <c:pt idx="5495">
                  <c:v>54.939929250016576</c:v>
                </c:pt>
                <c:pt idx="5496">
                  <c:v>54.949928250018274</c:v>
                </c:pt>
                <c:pt idx="5497">
                  <c:v>54.959926250012359</c:v>
                </c:pt>
                <c:pt idx="5498">
                  <c:v>54.969925250014057</c:v>
                </c:pt>
                <c:pt idx="5499">
                  <c:v>54.979924250015756</c:v>
                </c:pt>
                <c:pt idx="5500">
                  <c:v>54.98992225000984</c:v>
                </c:pt>
                <c:pt idx="5501">
                  <c:v>54.999921250011539</c:v>
                </c:pt>
                <c:pt idx="5502">
                  <c:v>55.009919250005623</c:v>
                </c:pt>
                <c:pt idx="5503">
                  <c:v>55.019918250007322</c:v>
                </c:pt>
                <c:pt idx="5504">
                  <c:v>55.029917250009021</c:v>
                </c:pt>
                <c:pt idx="5505">
                  <c:v>55.039915250003105</c:v>
                </c:pt>
                <c:pt idx="5506">
                  <c:v>55.049914250004804</c:v>
                </c:pt>
                <c:pt idx="5507">
                  <c:v>55.059913250006502</c:v>
                </c:pt>
                <c:pt idx="5508">
                  <c:v>55.069911250000587</c:v>
                </c:pt>
                <c:pt idx="5509">
                  <c:v>55.079910250002285</c:v>
                </c:pt>
                <c:pt idx="5510">
                  <c:v>55.089908250025474</c:v>
                </c:pt>
                <c:pt idx="5511">
                  <c:v>55.099907250027172</c:v>
                </c:pt>
                <c:pt idx="5512">
                  <c:v>55.109906250028871</c:v>
                </c:pt>
                <c:pt idx="5513">
                  <c:v>55.119904250022955</c:v>
                </c:pt>
                <c:pt idx="5514">
                  <c:v>55.129903250024654</c:v>
                </c:pt>
                <c:pt idx="5515">
                  <c:v>55.139902250026353</c:v>
                </c:pt>
                <c:pt idx="5516">
                  <c:v>55.149900250020437</c:v>
                </c:pt>
                <c:pt idx="5517">
                  <c:v>55.159899250022136</c:v>
                </c:pt>
                <c:pt idx="5518">
                  <c:v>55.16989725001622</c:v>
                </c:pt>
                <c:pt idx="5519">
                  <c:v>55.179896250017919</c:v>
                </c:pt>
                <c:pt idx="5520">
                  <c:v>55.189895250019617</c:v>
                </c:pt>
                <c:pt idx="5521">
                  <c:v>55.199893250013702</c:v>
                </c:pt>
                <c:pt idx="5522">
                  <c:v>55.2098922500154</c:v>
                </c:pt>
                <c:pt idx="5523">
                  <c:v>55.219891250017099</c:v>
                </c:pt>
                <c:pt idx="5524">
                  <c:v>55.229889250011183</c:v>
                </c:pt>
                <c:pt idx="5525">
                  <c:v>55.239888250012882</c:v>
                </c:pt>
                <c:pt idx="5526">
                  <c:v>55.249886250006966</c:v>
                </c:pt>
                <c:pt idx="5527">
                  <c:v>55.259885250008665</c:v>
                </c:pt>
                <c:pt idx="5528">
                  <c:v>55.269884250010364</c:v>
                </c:pt>
                <c:pt idx="5529">
                  <c:v>55.279882250004448</c:v>
                </c:pt>
                <c:pt idx="5530">
                  <c:v>55.289881250006147</c:v>
                </c:pt>
                <c:pt idx="5531">
                  <c:v>55.299880250007845</c:v>
                </c:pt>
                <c:pt idx="5532">
                  <c:v>55.30987825000193</c:v>
                </c:pt>
                <c:pt idx="5533">
                  <c:v>55.319877250003628</c:v>
                </c:pt>
                <c:pt idx="5534">
                  <c:v>55.329875250026817</c:v>
                </c:pt>
                <c:pt idx="5535">
                  <c:v>55.339874250028515</c:v>
                </c:pt>
                <c:pt idx="5536">
                  <c:v>55.34987325000111</c:v>
                </c:pt>
                <c:pt idx="5537">
                  <c:v>55.359871250024298</c:v>
                </c:pt>
                <c:pt idx="5538">
                  <c:v>55.369870250025997</c:v>
                </c:pt>
                <c:pt idx="5539">
                  <c:v>55.379869250027696</c:v>
                </c:pt>
                <c:pt idx="5540">
                  <c:v>55.38986725002178</c:v>
                </c:pt>
                <c:pt idx="5541">
                  <c:v>55.399866250023479</c:v>
                </c:pt>
                <c:pt idx="5542">
                  <c:v>55.409864250017563</c:v>
                </c:pt>
                <c:pt idx="5543">
                  <c:v>55.419863250019262</c:v>
                </c:pt>
                <c:pt idx="5544">
                  <c:v>55.42986225002096</c:v>
                </c:pt>
                <c:pt idx="5545">
                  <c:v>55.439860250015045</c:v>
                </c:pt>
                <c:pt idx="5546">
                  <c:v>55.449859250016743</c:v>
                </c:pt>
                <c:pt idx="5547">
                  <c:v>55.459858250018442</c:v>
                </c:pt>
                <c:pt idx="5548">
                  <c:v>55.469856250012526</c:v>
                </c:pt>
                <c:pt idx="5549">
                  <c:v>55.479855250014225</c:v>
                </c:pt>
                <c:pt idx="5550">
                  <c:v>55.489853250008309</c:v>
                </c:pt>
                <c:pt idx="5551">
                  <c:v>55.499852250010008</c:v>
                </c:pt>
                <c:pt idx="5552">
                  <c:v>55.509851250011707</c:v>
                </c:pt>
                <c:pt idx="5553">
                  <c:v>55.519849250005791</c:v>
                </c:pt>
                <c:pt idx="5554">
                  <c:v>55.52984825000749</c:v>
                </c:pt>
                <c:pt idx="5555">
                  <c:v>55.539847250009188</c:v>
                </c:pt>
                <c:pt idx="5556">
                  <c:v>55.549845250003273</c:v>
                </c:pt>
                <c:pt idx="5557">
                  <c:v>55.559844250004971</c:v>
                </c:pt>
                <c:pt idx="5558">
                  <c:v>55.569842250028159</c:v>
                </c:pt>
                <c:pt idx="5559">
                  <c:v>55.579841250000754</c:v>
                </c:pt>
                <c:pt idx="5560">
                  <c:v>55.589840250002453</c:v>
                </c:pt>
                <c:pt idx="5561">
                  <c:v>55.599838250025641</c:v>
                </c:pt>
                <c:pt idx="5562">
                  <c:v>55.60983725002734</c:v>
                </c:pt>
                <c:pt idx="5563">
                  <c:v>55.619836249999935</c:v>
                </c:pt>
                <c:pt idx="5564">
                  <c:v>55.629834250023123</c:v>
                </c:pt>
                <c:pt idx="5565">
                  <c:v>55.639833250024822</c:v>
                </c:pt>
                <c:pt idx="5566">
                  <c:v>55.649831250018906</c:v>
                </c:pt>
                <c:pt idx="5567">
                  <c:v>55.659830250020605</c:v>
                </c:pt>
                <c:pt idx="5568">
                  <c:v>55.669829250022303</c:v>
                </c:pt>
                <c:pt idx="5569">
                  <c:v>55.679827250016388</c:v>
                </c:pt>
                <c:pt idx="5570">
                  <c:v>55.689826250018086</c:v>
                </c:pt>
                <c:pt idx="5571">
                  <c:v>55.699825250019785</c:v>
                </c:pt>
                <c:pt idx="5572">
                  <c:v>55.709823250013869</c:v>
                </c:pt>
                <c:pt idx="5573">
                  <c:v>55.719822250015568</c:v>
                </c:pt>
                <c:pt idx="5574">
                  <c:v>55.729820250009652</c:v>
                </c:pt>
                <c:pt idx="5575">
                  <c:v>55.739819250011351</c:v>
                </c:pt>
                <c:pt idx="5576">
                  <c:v>55.74981825001305</c:v>
                </c:pt>
                <c:pt idx="5577">
                  <c:v>55.759816250007134</c:v>
                </c:pt>
                <c:pt idx="5578">
                  <c:v>55.769815250008833</c:v>
                </c:pt>
                <c:pt idx="5579">
                  <c:v>55.779814250010531</c:v>
                </c:pt>
                <c:pt idx="5580">
                  <c:v>55.789812250004616</c:v>
                </c:pt>
                <c:pt idx="5581">
                  <c:v>55.799811250006314</c:v>
                </c:pt>
                <c:pt idx="5582">
                  <c:v>55.809809250000399</c:v>
                </c:pt>
                <c:pt idx="5583">
                  <c:v>55.819808250002097</c:v>
                </c:pt>
                <c:pt idx="5584">
                  <c:v>55.829807250003796</c:v>
                </c:pt>
                <c:pt idx="5585">
                  <c:v>55.839805250026984</c:v>
                </c:pt>
                <c:pt idx="5586">
                  <c:v>55.849804625002434</c:v>
                </c:pt>
                <c:pt idx="5587">
                  <c:v>55.859803625004133</c:v>
                </c:pt>
                <c:pt idx="5588">
                  <c:v>55.869801625027321</c:v>
                </c:pt>
                <c:pt idx="5589">
                  <c:v>55.879800624999916</c:v>
                </c:pt>
                <c:pt idx="5590">
                  <c:v>55.889798625023104</c:v>
                </c:pt>
                <c:pt idx="5591">
                  <c:v>55.899797625024803</c:v>
                </c:pt>
                <c:pt idx="5592">
                  <c:v>55.909796625026502</c:v>
                </c:pt>
                <c:pt idx="5593">
                  <c:v>55.919794625020586</c:v>
                </c:pt>
                <c:pt idx="5594">
                  <c:v>55.929793625022285</c:v>
                </c:pt>
                <c:pt idx="5595">
                  <c:v>55.939792625023983</c:v>
                </c:pt>
                <c:pt idx="5596">
                  <c:v>55.949790625018068</c:v>
                </c:pt>
                <c:pt idx="5597">
                  <c:v>55.959789625019766</c:v>
                </c:pt>
                <c:pt idx="5598">
                  <c:v>55.969787625013851</c:v>
                </c:pt>
                <c:pt idx="5599">
                  <c:v>55.979786625015549</c:v>
                </c:pt>
                <c:pt idx="5600">
                  <c:v>55.989785625017248</c:v>
                </c:pt>
                <c:pt idx="5601">
                  <c:v>55.999783625011332</c:v>
                </c:pt>
                <c:pt idx="5602">
                  <c:v>56.009782625013031</c:v>
                </c:pt>
                <c:pt idx="5603">
                  <c:v>56.01978162501473</c:v>
                </c:pt>
                <c:pt idx="5604">
                  <c:v>56.029779625008814</c:v>
                </c:pt>
                <c:pt idx="5605">
                  <c:v>56.039778625010513</c:v>
                </c:pt>
                <c:pt idx="5606">
                  <c:v>56.049777625012212</c:v>
                </c:pt>
                <c:pt idx="5607">
                  <c:v>56.059775625006296</c:v>
                </c:pt>
                <c:pt idx="5608">
                  <c:v>56.069774625007994</c:v>
                </c:pt>
                <c:pt idx="5609">
                  <c:v>56.079772625002079</c:v>
                </c:pt>
                <c:pt idx="5610">
                  <c:v>56.089771625003777</c:v>
                </c:pt>
                <c:pt idx="5611">
                  <c:v>56.099770625005476</c:v>
                </c:pt>
                <c:pt idx="5612">
                  <c:v>56.109768625028664</c:v>
                </c:pt>
                <c:pt idx="5613">
                  <c:v>56.119767625001259</c:v>
                </c:pt>
                <c:pt idx="5614">
                  <c:v>56.129765625024447</c:v>
                </c:pt>
                <c:pt idx="5615">
                  <c:v>56.139764625026146</c:v>
                </c:pt>
                <c:pt idx="5616">
                  <c:v>56.149763625027845</c:v>
                </c:pt>
                <c:pt idx="5617">
                  <c:v>56.159761625021929</c:v>
                </c:pt>
                <c:pt idx="5618">
                  <c:v>56.169760625023628</c:v>
                </c:pt>
                <c:pt idx="5619">
                  <c:v>56.179759625025326</c:v>
                </c:pt>
                <c:pt idx="5620">
                  <c:v>56.189757625019411</c:v>
                </c:pt>
                <c:pt idx="5621">
                  <c:v>56.199756625021109</c:v>
                </c:pt>
                <c:pt idx="5622">
                  <c:v>56.209755625022808</c:v>
                </c:pt>
                <c:pt idx="5623">
                  <c:v>56.219753625016892</c:v>
                </c:pt>
                <c:pt idx="5624">
                  <c:v>56.229752625018591</c:v>
                </c:pt>
                <c:pt idx="5625">
                  <c:v>56.239750625012675</c:v>
                </c:pt>
                <c:pt idx="5626">
                  <c:v>56.249749625014374</c:v>
                </c:pt>
                <c:pt idx="5627">
                  <c:v>56.259748625016073</c:v>
                </c:pt>
                <c:pt idx="5628">
                  <c:v>56.269746625010157</c:v>
                </c:pt>
                <c:pt idx="5629">
                  <c:v>56.279745625011856</c:v>
                </c:pt>
                <c:pt idx="5630">
                  <c:v>56.289744625013554</c:v>
                </c:pt>
                <c:pt idx="5631">
                  <c:v>56.299742625007639</c:v>
                </c:pt>
                <c:pt idx="5632">
                  <c:v>56.309741625009337</c:v>
                </c:pt>
                <c:pt idx="5633">
                  <c:v>56.319739625003422</c:v>
                </c:pt>
                <c:pt idx="5634">
                  <c:v>56.32973862500512</c:v>
                </c:pt>
                <c:pt idx="5635">
                  <c:v>56.339737625006819</c:v>
                </c:pt>
                <c:pt idx="5636">
                  <c:v>56.349735625000903</c:v>
                </c:pt>
                <c:pt idx="5637">
                  <c:v>56.359734625002602</c:v>
                </c:pt>
                <c:pt idx="5638">
                  <c:v>56.369733625004301</c:v>
                </c:pt>
                <c:pt idx="5639">
                  <c:v>56.379731625027489</c:v>
                </c:pt>
                <c:pt idx="5640">
                  <c:v>56.389730625000084</c:v>
                </c:pt>
                <c:pt idx="5641">
                  <c:v>56.399728625023272</c:v>
                </c:pt>
                <c:pt idx="5642">
                  <c:v>56.409727625024971</c:v>
                </c:pt>
                <c:pt idx="5643">
                  <c:v>56.419726625026669</c:v>
                </c:pt>
                <c:pt idx="5644">
                  <c:v>56.429724625020754</c:v>
                </c:pt>
                <c:pt idx="5645">
                  <c:v>56.439723625022452</c:v>
                </c:pt>
                <c:pt idx="5646">
                  <c:v>56.449722625024151</c:v>
                </c:pt>
                <c:pt idx="5647">
                  <c:v>56.459720625018235</c:v>
                </c:pt>
                <c:pt idx="5648">
                  <c:v>56.469719625019934</c:v>
                </c:pt>
                <c:pt idx="5649">
                  <c:v>56.479718625021633</c:v>
                </c:pt>
                <c:pt idx="5650">
                  <c:v>56.489716625015717</c:v>
                </c:pt>
                <c:pt idx="5651">
                  <c:v>56.499715625017416</c:v>
                </c:pt>
                <c:pt idx="5652">
                  <c:v>56.5097136250115</c:v>
                </c:pt>
                <c:pt idx="5653">
                  <c:v>56.519712625013199</c:v>
                </c:pt>
                <c:pt idx="5654">
                  <c:v>56.529711625014897</c:v>
                </c:pt>
                <c:pt idx="5655">
                  <c:v>56.539709625008982</c:v>
                </c:pt>
                <c:pt idx="5656">
                  <c:v>56.54970862501068</c:v>
                </c:pt>
                <c:pt idx="5657">
                  <c:v>56.559707625012379</c:v>
                </c:pt>
                <c:pt idx="5658">
                  <c:v>56.569705625006463</c:v>
                </c:pt>
                <c:pt idx="5659">
                  <c:v>56.579704625008162</c:v>
                </c:pt>
                <c:pt idx="5660">
                  <c:v>56.589702625002246</c:v>
                </c:pt>
                <c:pt idx="5661">
                  <c:v>56.599701625003945</c:v>
                </c:pt>
                <c:pt idx="5662">
                  <c:v>56.609700625005644</c:v>
                </c:pt>
                <c:pt idx="5663">
                  <c:v>56.619698625028832</c:v>
                </c:pt>
                <c:pt idx="5664">
                  <c:v>56.629697625001427</c:v>
                </c:pt>
                <c:pt idx="5665">
                  <c:v>56.639696625003126</c:v>
                </c:pt>
                <c:pt idx="5666">
                  <c:v>56.649694625026314</c:v>
                </c:pt>
                <c:pt idx="5667">
                  <c:v>56.659693625028012</c:v>
                </c:pt>
                <c:pt idx="5668">
                  <c:v>56.669692625000607</c:v>
                </c:pt>
                <c:pt idx="5669">
                  <c:v>56.679690625023795</c:v>
                </c:pt>
                <c:pt idx="5670">
                  <c:v>56.689689625025494</c:v>
                </c:pt>
                <c:pt idx="5671">
                  <c:v>56.699687625019578</c:v>
                </c:pt>
                <c:pt idx="5672">
                  <c:v>56.709686625021277</c:v>
                </c:pt>
                <c:pt idx="5673">
                  <c:v>56.719685625022976</c:v>
                </c:pt>
                <c:pt idx="5674">
                  <c:v>56.72968362501706</c:v>
                </c:pt>
                <c:pt idx="5675">
                  <c:v>56.739682625018759</c:v>
                </c:pt>
                <c:pt idx="5676">
                  <c:v>56.749681625020457</c:v>
                </c:pt>
                <c:pt idx="5677">
                  <c:v>56.759679625014542</c:v>
                </c:pt>
                <c:pt idx="5678">
                  <c:v>56.76967862501624</c:v>
                </c:pt>
                <c:pt idx="5679">
                  <c:v>56.779676625010325</c:v>
                </c:pt>
                <c:pt idx="5680">
                  <c:v>56.789675625012023</c:v>
                </c:pt>
                <c:pt idx="5681">
                  <c:v>56.799674625013722</c:v>
                </c:pt>
                <c:pt idx="5682">
                  <c:v>56.809672625007806</c:v>
                </c:pt>
                <c:pt idx="5683">
                  <c:v>56.819671625009505</c:v>
                </c:pt>
                <c:pt idx="5684">
                  <c:v>56.829670625011204</c:v>
                </c:pt>
                <c:pt idx="5685">
                  <c:v>56.839668625005288</c:v>
                </c:pt>
                <c:pt idx="5686">
                  <c:v>56.849667583359405</c:v>
                </c:pt>
                <c:pt idx="5687">
                  <c:v>56.859666583361104</c:v>
                </c:pt>
                <c:pt idx="5688">
                  <c:v>56.869664583355188</c:v>
                </c:pt>
                <c:pt idx="5689">
                  <c:v>56.879663583356887</c:v>
                </c:pt>
                <c:pt idx="5690">
                  <c:v>56.889661583350971</c:v>
                </c:pt>
                <c:pt idx="5691">
                  <c:v>56.89966058335267</c:v>
                </c:pt>
                <c:pt idx="5692">
                  <c:v>56.909659583354369</c:v>
                </c:pt>
                <c:pt idx="5693">
                  <c:v>56.919657583348453</c:v>
                </c:pt>
                <c:pt idx="5694">
                  <c:v>56.929656583350152</c:v>
                </c:pt>
                <c:pt idx="5695">
                  <c:v>56.939655583351851</c:v>
                </c:pt>
                <c:pt idx="5696">
                  <c:v>56.949653583345935</c:v>
                </c:pt>
                <c:pt idx="5697">
                  <c:v>56.959652583347633</c:v>
                </c:pt>
                <c:pt idx="5698">
                  <c:v>56.969650583341718</c:v>
                </c:pt>
                <c:pt idx="5699">
                  <c:v>56.979649583343416</c:v>
                </c:pt>
                <c:pt idx="5700">
                  <c:v>56.989648583345115</c:v>
                </c:pt>
                <c:pt idx="5701">
                  <c:v>56.999646583339199</c:v>
                </c:pt>
                <c:pt idx="5702">
                  <c:v>57.009645583340898</c:v>
                </c:pt>
                <c:pt idx="5703">
                  <c:v>57.019644583342597</c:v>
                </c:pt>
                <c:pt idx="5704">
                  <c:v>57.029642583336681</c:v>
                </c:pt>
                <c:pt idx="5705">
                  <c:v>57.03964158333838</c:v>
                </c:pt>
                <c:pt idx="5706">
                  <c:v>57.049639583361568</c:v>
                </c:pt>
                <c:pt idx="5707">
                  <c:v>57.059638583334163</c:v>
                </c:pt>
                <c:pt idx="5708">
                  <c:v>57.069637583335862</c:v>
                </c:pt>
                <c:pt idx="5709">
                  <c:v>57.07963558335905</c:v>
                </c:pt>
                <c:pt idx="5710">
                  <c:v>57.089634583360748</c:v>
                </c:pt>
                <c:pt idx="5711">
                  <c:v>57.099633583333343</c:v>
                </c:pt>
                <c:pt idx="5712">
                  <c:v>57.109631583356531</c:v>
                </c:pt>
                <c:pt idx="5713">
                  <c:v>57.11963058335823</c:v>
                </c:pt>
                <c:pt idx="5714">
                  <c:v>57.129629583359929</c:v>
                </c:pt>
                <c:pt idx="5715">
                  <c:v>57.139627583354013</c:v>
                </c:pt>
                <c:pt idx="5716">
                  <c:v>57.149626583355712</c:v>
                </c:pt>
                <c:pt idx="5717">
                  <c:v>57.159624583349796</c:v>
                </c:pt>
                <c:pt idx="5718">
                  <c:v>57.169623583351495</c:v>
                </c:pt>
                <c:pt idx="5719">
                  <c:v>57.179622583353193</c:v>
                </c:pt>
                <c:pt idx="5720">
                  <c:v>57.189620583347278</c:v>
                </c:pt>
                <c:pt idx="5721">
                  <c:v>57.199619583348976</c:v>
                </c:pt>
                <c:pt idx="5722">
                  <c:v>57.209618583350675</c:v>
                </c:pt>
                <c:pt idx="5723">
                  <c:v>57.219616583344759</c:v>
                </c:pt>
                <c:pt idx="5724">
                  <c:v>57.229615583346458</c:v>
                </c:pt>
                <c:pt idx="5725">
                  <c:v>57.239613583340542</c:v>
                </c:pt>
                <c:pt idx="5726">
                  <c:v>57.249612583342241</c:v>
                </c:pt>
                <c:pt idx="5727">
                  <c:v>57.25961158334394</c:v>
                </c:pt>
                <c:pt idx="5728">
                  <c:v>57.269609583338024</c:v>
                </c:pt>
                <c:pt idx="5729">
                  <c:v>57.279608583339723</c:v>
                </c:pt>
                <c:pt idx="5730">
                  <c:v>57.289607583341422</c:v>
                </c:pt>
                <c:pt idx="5731">
                  <c:v>57.299605583335506</c:v>
                </c:pt>
                <c:pt idx="5732">
                  <c:v>57.309604583337205</c:v>
                </c:pt>
                <c:pt idx="5733">
                  <c:v>57.319603583338903</c:v>
                </c:pt>
                <c:pt idx="5734">
                  <c:v>57.329601583362091</c:v>
                </c:pt>
                <c:pt idx="5735">
                  <c:v>57.339600583334686</c:v>
                </c:pt>
                <c:pt idx="5736">
                  <c:v>57.349598583357874</c:v>
                </c:pt>
                <c:pt idx="5737">
                  <c:v>57.359597583359573</c:v>
                </c:pt>
                <c:pt idx="5738">
                  <c:v>57.369596583361272</c:v>
                </c:pt>
                <c:pt idx="5739">
                  <c:v>57.379594583355356</c:v>
                </c:pt>
                <c:pt idx="5740">
                  <c:v>57.389593583357055</c:v>
                </c:pt>
                <c:pt idx="5741">
                  <c:v>57.399592583358753</c:v>
                </c:pt>
                <c:pt idx="5742">
                  <c:v>57.409590583352838</c:v>
                </c:pt>
                <c:pt idx="5743">
                  <c:v>57.419589583354536</c:v>
                </c:pt>
                <c:pt idx="5744">
                  <c:v>57.429588583356235</c:v>
                </c:pt>
                <c:pt idx="5745">
                  <c:v>57.439586583350319</c:v>
                </c:pt>
                <c:pt idx="5746">
                  <c:v>57.449585583352018</c:v>
                </c:pt>
                <c:pt idx="5747">
                  <c:v>57.459583583346102</c:v>
                </c:pt>
                <c:pt idx="5748">
                  <c:v>57.469582583347801</c:v>
                </c:pt>
                <c:pt idx="5749">
                  <c:v>57.4795815833495</c:v>
                </c:pt>
                <c:pt idx="5750">
                  <c:v>57.489579583343584</c:v>
                </c:pt>
                <c:pt idx="5751">
                  <c:v>57.499578583345283</c:v>
                </c:pt>
                <c:pt idx="5752">
                  <c:v>57.509577583346982</c:v>
                </c:pt>
                <c:pt idx="5753">
                  <c:v>57.519575583341066</c:v>
                </c:pt>
                <c:pt idx="5754">
                  <c:v>57.529574583342765</c:v>
                </c:pt>
                <c:pt idx="5755">
                  <c:v>57.539573583344463</c:v>
                </c:pt>
                <c:pt idx="5756">
                  <c:v>57.549571583338547</c:v>
                </c:pt>
                <c:pt idx="5757">
                  <c:v>57.559570583340246</c:v>
                </c:pt>
                <c:pt idx="5758">
                  <c:v>57.56956858333433</c:v>
                </c:pt>
                <c:pt idx="5759">
                  <c:v>57.579567583336029</c:v>
                </c:pt>
                <c:pt idx="5760">
                  <c:v>57.589566583337728</c:v>
                </c:pt>
                <c:pt idx="5761">
                  <c:v>57.599564583360916</c:v>
                </c:pt>
                <c:pt idx="5762">
                  <c:v>57.609563583333511</c:v>
                </c:pt>
                <c:pt idx="5763">
                  <c:v>57.61956258333521</c:v>
                </c:pt>
                <c:pt idx="5764">
                  <c:v>57.629560583358398</c:v>
                </c:pt>
                <c:pt idx="5765">
                  <c:v>57.639559583360096</c:v>
                </c:pt>
                <c:pt idx="5766">
                  <c:v>57.649557583354181</c:v>
                </c:pt>
                <c:pt idx="5767">
                  <c:v>57.659556583355879</c:v>
                </c:pt>
                <c:pt idx="5768">
                  <c:v>57.669555583357578</c:v>
                </c:pt>
                <c:pt idx="5769">
                  <c:v>57.679553583351662</c:v>
                </c:pt>
                <c:pt idx="5770">
                  <c:v>57.689552583353361</c:v>
                </c:pt>
                <c:pt idx="5771">
                  <c:v>57.69955158335506</c:v>
                </c:pt>
                <c:pt idx="5772">
                  <c:v>57.709549583349144</c:v>
                </c:pt>
                <c:pt idx="5773">
                  <c:v>57.719548583350843</c:v>
                </c:pt>
                <c:pt idx="5774">
                  <c:v>57.729547583352542</c:v>
                </c:pt>
                <c:pt idx="5775">
                  <c:v>57.739545583346626</c:v>
                </c:pt>
                <c:pt idx="5776">
                  <c:v>57.749544583348325</c:v>
                </c:pt>
                <c:pt idx="5777">
                  <c:v>57.759542583342409</c:v>
                </c:pt>
                <c:pt idx="5778">
                  <c:v>57.769541583344107</c:v>
                </c:pt>
                <c:pt idx="5779">
                  <c:v>57.779540583345806</c:v>
                </c:pt>
                <c:pt idx="5780">
                  <c:v>57.78953858333989</c:v>
                </c:pt>
                <c:pt idx="5781">
                  <c:v>57.799537583341589</c:v>
                </c:pt>
                <c:pt idx="5782">
                  <c:v>57.809536583343288</c:v>
                </c:pt>
                <c:pt idx="5783">
                  <c:v>57.819534583337372</c:v>
                </c:pt>
                <c:pt idx="5784">
                  <c:v>57.829533583339071</c:v>
                </c:pt>
                <c:pt idx="5785">
                  <c:v>57.839531583362259</c:v>
                </c:pt>
                <c:pt idx="5786">
                  <c:v>57.849530583334854</c:v>
                </c:pt>
                <c:pt idx="5787">
                  <c:v>57.85952975001419</c:v>
                </c:pt>
                <c:pt idx="5788">
                  <c:v>57.869527750008274</c:v>
                </c:pt>
                <c:pt idx="5789">
                  <c:v>57.879526750009973</c:v>
                </c:pt>
                <c:pt idx="5790">
                  <c:v>57.889525750011671</c:v>
                </c:pt>
                <c:pt idx="5791">
                  <c:v>57.899523750005756</c:v>
                </c:pt>
                <c:pt idx="5792">
                  <c:v>57.909522750007454</c:v>
                </c:pt>
                <c:pt idx="5793">
                  <c:v>57.919521750009153</c:v>
                </c:pt>
                <c:pt idx="5794">
                  <c:v>57.929519750003237</c:v>
                </c:pt>
                <c:pt idx="5795">
                  <c:v>57.939518750004936</c:v>
                </c:pt>
                <c:pt idx="5796">
                  <c:v>57.949517750006635</c:v>
                </c:pt>
                <c:pt idx="5797">
                  <c:v>57.959515750000719</c:v>
                </c:pt>
                <c:pt idx="5798">
                  <c:v>57.969514750002418</c:v>
                </c:pt>
                <c:pt idx="5799">
                  <c:v>57.979512750025606</c:v>
                </c:pt>
                <c:pt idx="5800">
                  <c:v>57.989511750027305</c:v>
                </c:pt>
                <c:pt idx="5801">
                  <c:v>57.999510749999899</c:v>
                </c:pt>
                <c:pt idx="5802">
                  <c:v>58.009508750023087</c:v>
                </c:pt>
                <c:pt idx="5803">
                  <c:v>58.019507750024786</c:v>
                </c:pt>
                <c:pt idx="5804">
                  <c:v>58.029506750026485</c:v>
                </c:pt>
                <c:pt idx="5805">
                  <c:v>58.039504750020569</c:v>
                </c:pt>
                <c:pt idx="5806">
                  <c:v>58.049503750022268</c:v>
                </c:pt>
                <c:pt idx="5807">
                  <c:v>58.059502750023967</c:v>
                </c:pt>
                <c:pt idx="5808">
                  <c:v>58.069500750018051</c:v>
                </c:pt>
                <c:pt idx="5809">
                  <c:v>58.07949975001975</c:v>
                </c:pt>
                <c:pt idx="5810">
                  <c:v>58.089497750013834</c:v>
                </c:pt>
                <c:pt idx="5811">
                  <c:v>58.099496750015533</c:v>
                </c:pt>
                <c:pt idx="5812">
                  <c:v>58.109495750017231</c:v>
                </c:pt>
                <c:pt idx="5813">
                  <c:v>58.119493750011316</c:v>
                </c:pt>
                <c:pt idx="5814">
                  <c:v>58.129492750013014</c:v>
                </c:pt>
                <c:pt idx="5815">
                  <c:v>58.139491750014713</c:v>
                </c:pt>
                <c:pt idx="5816">
                  <c:v>58.149489750008797</c:v>
                </c:pt>
                <c:pt idx="5817">
                  <c:v>58.159488750010496</c:v>
                </c:pt>
                <c:pt idx="5818">
                  <c:v>58.169487750012195</c:v>
                </c:pt>
                <c:pt idx="5819">
                  <c:v>58.179485750006279</c:v>
                </c:pt>
                <c:pt idx="5820">
                  <c:v>58.189484750007978</c:v>
                </c:pt>
                <c:pt idx="5821">
                  <c:v>58.199482750002062</c:v>
                </c:pt>
                <c:pt idx="5822">
                  <c:v>58.209481750003761</c:v>
                </c:pt>
                <c:pt idx="5823">
                  <c:v>58.219480750005459</c:v>
                </c:pt>
                <c:pt idx="5824">
                  <c:v>58.229478750028647</c:v>
                </c:pt>
                <c:pt idx="5825">
                  <c:v>58.239477750001242</c:v>
                </c:pt>
                <c:pt idx="5826">
                  <c:v>58.249476750002941</c:v>
                </c:pt>
                <c:pt idx="5827">
                  <c:v>58.259474750026129</c:v>
                </c:pt>
                <c:pt idx="5828">
                  <c:v>58.269473750027828</c:v>
                </c:pt>
                <c:pt idx="5829">
                  <c:v>58.279472750000423</c:v>
                </c:pt>
                <c:pt idx="5830">
                  <c:v>58.289470750023611</c:v>
                </c:pt>
                <c:pt idx="5831">
                  <c:v>58.29946975002531</c:v>
                </c:pt>
                <c:pt idx="5832">
                  <c:v>58.309467750019394</c:v>
                </c:pt>
                <c:pt idx="5833">
                  <c:v>58.319466750021093</c:v>
                </c:pt>
                <c:pt idx="5834">
                  <c:v>58.329465750022791</c:v>
                </c:pt>
                <c:pt idx="5835">
                  <c:v>58.339463750016876</c:v>
                </c:pt>
                <c:pt idx="5836">
                  <c:v>58.349462750018574</c:v>
                </c:pt>
                <c:pt idx="5837">
                  <c:v>58.359461750020273</c:v>
                </c:pt>
                <c:pt idx="5838">
                  <c:v>58.369459750014357</c:v>
                </c:pt>
                <c:pt idx="5839">
                  <c:v>58.379458750016056</c:v>
                </c:pt>
                <c:pt idx="5840">
                  <c:v>58.38945675001014</c:v>
                </c:pt>
                <c:pt idx="5841">
                  <c:v>58.399455750011839</c:v>
                </c:pt>
                <c:pt idx="5842">
                  <c:v>58.409454750013538</c:v>
                </c:pt>
                <c:pt idx="5843">
                  <c:v>58.419452750007622</c:v>
                </c:pt>
                <c:pt idx="5844">
                  <c:v>58.429451750009321</c:v>
                </c:pt>
                <c:pt idx="5845">
                  <c:v>58.439450750011019</c:v>
                </c:pt>
                <c:pt idx="5846">
                  <c:v>58.449448750005104</c:v>
                </c:pt>
                <c:pt idx="5847">
                  <c:v>58.459447750006802</c:v>
                </c:pt>
                <c:pt idx="5848">
                  <c:v>58.469446750008501</c:v>
                </c:pt>
                <c:pt idx="5849">
                  <c:v>58.479444750002585</c:v>
                </c:pt>
                <c:pt idx="5850">
                  <c:v>58.489443750004284</c:v>
                </c:pt>
                <c:pt idx="5851">
                  <c:v>58.499442750005983</c:v>
                </c:pt>
                <c:pt idx="5852">
                  <c:v>58.509440750000067</c:v>
                </c:pt>
                <c:pt idx="5853">
                  <c:v>58.519439750001766</c:v>
                </c:pt>
                <c:pt idx="5854">
                  <c:v>58.529437750024954</c:v>
                </c:pt>
                <c:pt idx="5855">
                  <c:v>58.539436750026653</c:v>
                </c:pt>
                <c:pt idx="5856">
                  <c:v>58.549435750028351</c:v>
                </c:pt>
                <c:pt idx="5857">
                  <c:v>58.559433750022436</c:v>
                </c:pt>
                <c:pt idx="5858">
                  <c:v>58.569432750024134</c:v>
                </c:pt>
                <c:pt idx="5859">
                  <c:v>58.579431750025833</c:v>
                </c:pt>
                <c:pt idx="5860">
                  <c:v>58.589429750019917</c:v>
                </c:pt>
                <c:pt idx="5861">
                  <c:v>58.599428750021616</c:v>
                </c:pt>
                <c:pt idx="5862">
                  <c:v>58.609427750023315</c:v>
                </c:pt>
                <c:pt idx="5863">
                  <c:v>58.619425750017399</c:v>
                </c:pt>
                <c:pt idx="5864">
                  <c:v>58.629424750019098</c:v>
                </c:pt>
                <c:pt idx="5865">
                  <c:v>58.639422750013182</c:v>
                </c:pt>
                <c:pt idx="5866">
                  <c:v>58.649421750014881</c:v>
                </c:pt>
                <c:pt idx="5867">
                  <c:v>58.659420750016579</c:v>
                </c:pt>
                <c:pt idx="5868">
                  <c:v>58.669418750010664</c:v>
                </c:pt>
                <c:pt idx="5869">
                  <c:v>58.679417750012362</c:v>
                </c:pt>
                <c:pt idx="5870">
                  <c:v>58.689416750014061</c:v>
                </c:pt>
                <c:pt idx="5871">
                  <c:v>58.699414750008145</c:v>
                </c:pt>
                <c:pt idx="5872">
                  <c:v>58.709413750009844</c:v>
                </c:pt>
                <c:pt idx="5873">
                  <c:v>58.719412750011543</c:v>
                </c:pt>
                <c:pt idx="5874">
                  <c:v>58.729410750005627</c:v>
                </c:pt>
                <c:pt idx="5875">
                  <c:v>58.739409750007326</c:v>
                </c:pt>
                <c:pt idx="5876">
                  <c:v>58.74940775000141</c:v>
                </c:pt>
                <c:pt idx="5877">
                  <c:v>58.759406750003109</c:v>
                </c:pt>
                <c:pt idx="5878">
                  <c:v>58.769405750004807</c:v>
                </c:pt>
                <c:pt idx="5879">
                  <c:v>58.779403750027996</c:v>
                </c:pt>
                <c:pt idx="5880">
                  <c:v>58.78940275000059</c:v>
                </c:pt>
                <c:pt idx="5881">
                  <c:v>58.799401750002289</c:v>
                </c:pt>
                <c:pt idx="5882">
                  <c:v>58.809399750025477</c:v>
                </c:pt>
                <c:pt idx="5883">
                  <c:v>58.819398750027176</c:v>
                </c:pt>
                <c:pt idx="5884">
                  <c:v>58.829397750028875</c:v>
                </c:pt>
                <c:pt idx="5885">
                  <c:v>58.839395750022959</c:v>
                </c:pt>
                <c:pt idx="5886">
                  <c:v>58.849394750024658</c:v>
                </c:pt>
                <c:pt idx="5887">
                  <c:v>58.859391958336346</c:v>
                </c:pt>
                <c:pt idx="5888">
                  <c:v>58.869390958338045</c:v>
                </c:pt>
                <c:pt idx="5889">
                  <c:v>58.879389958339743</c:v>
                </c:pt>
                <c:pt idx="5890">
                  <c:v>58.889387958333828</c:v>
                </c:pt>
                <c:pt idx="5891">
                  <c:v>58.899386958335526</c:v>
                </c:pt>
                <c:pt idx="5892">
                  <c:v>58.909385958337225</c:v>
                </c:pt>
                <c:pt idx="5893">
                  <c:v>58.919383958360413</c:v>
                </c:pt>
                <c:pt idx="5894">
                  <c:v>58.929382958362112</c:v>
                </c:pt>
                <c:pt idx="5895">
                  <c:v>58.939381958334707</c:v>
                </c:pt>
                <c:pt idx="5896">
                  <c:v>58.949379958357895</c:v>
                </c:pt>
                <c:pt idx="5897">
                  <c:v>58.959378958359594</c:v>
                </c:pt>
                <c:pt idx="5898">
                  <c:v>58.969376958353678</c:v>
                </c:pt>
                <c:pt idx="5899">
                  <c:v>58.979375958355376</c:v>
                </c:pt>
                <c:pt idx="5900">
                  <c:v>58.989374958357075</c:v>
                </c:pt>
                <c:pt idx="5901">
                  <c:v>58.999372958351159</c:v>
                </c:pt>
                <c:pt idx="5902">
                  <c:v>59.009371958352858</c:v>
                </c:pt>
                <c:pt idx="5903">
                  <c:v>59.019370958354557</c:v>
                </c:pt>
                <c:pt idx="5904">
                  <c:v>59.029368958348641</c:v>
                </c:pt>
                <c:pt idx="5905">
                  <c:v>59.03936795835034</c:v>
                </c:pt>
                <c:pt idx="5906">
                  <c:v>59.049366958352039</c:v>
                </c:pt>
                <c:pt idx="5907">
                  <c:v>59.059364958346123</c:v>
                </c:pt>
                <c:pt idx="5908">
                  <c:v>59.069363958347822</c:v>
                </c:pt>
                <c:pt idx="5909">
                  <c:v>59.07936295834952</c:v>
                </c:pt>
                <c:pt idx="5910">
                  <c:v>59.089360958343605</c:v>
                </c:pt>
                <c:pt idx="5911">
                  <c:v>59.099359958345303</c:v>
                </c:pt>
                <c:pt idx="5912">
                  <c:v>59.109357958339388</c:v>
                </c:pt>
                <c:pt idx="5913">
                  <c:v>59.119356958341086</c:v>
                </c:pt>
                <c:pt idx="5914">
                  <c:v>59.129355958342785</c:v>
                </c:pt>
                <c:pt idx="5915">
                  <c:v>59.139353958336869</c:v>
                </c:pt>
                <c:pt idx="5916">
                  <c:v>59.149352958338568</c:v>
                </c:pt>
                <c:pt idx="5917">
                  <c:v>59.159351958340267</c:v>
                </c:pt>
                <c:pt idx="5918">
                  <c:v>59.169349958334351</c:v>
                </c:pt>
                <c:pt idx="5919">
                  <c:v>59.17934895833605</c:v>
                </c:pt>
                <c:pt idx="5920">
                  <c:v>59.189347958337748</c:v>
                </c:pt>
                <c:pt idx="5921">
                  <c:v>59.199345958360936</c:v>
                </c:pt>
                <c:pt idx="5922">
                  <c:v>59.209344958333531</c:v>
                </c:pt>
                <c:pt idx="5923">
                  <c:v>59.21934395833523</c:v>
                </c:pt>
                <c:pt idx="5924">
                  <c:v>59.229341958358418</c:v>
                </c:pt>
                <c:pt idx="5925">
                  <c:v>59.239340958360117</c:v>
                </c:pt>
                <c:pt idx="5926">
                  <c:v>59.249338958354201</c:v>
                </c:pt>
                <c:pt idx="5927">
                  <c:v>59.2593379583559</c:v>
                </c:pt>
                <c:pt idx="5928">
                  <c:v>59.269336958357599</c:v>
                </c:pt>
                <c:pt idx="5929">
                  <c:v>59.279334958351683</c:v>
                </c:pt>
                <c:pt idx="5930">
                  <c:v>59.289333958353382</c:v>
                </c:pt>
                <c:pt idx="5931">
                  <c:v>59.29933295835508</c:v>
                </c:pt>
                <c:pt idx="5932">
                  <c:v>59.309330958349165</c:v>
                </c:pt>
                <c:pt idx="5933">
                  <c:v>59.319329958350863</c:v>
                </c:pt>
                <c:pt idx="5934">
                  <c:v>59.329328958352562</c:v>
                </c:pt>
                <c:pt idx="5935">
                  <c:v>59.339326958346646</c:v>
                </c:pt>
                <c:pt idx="5936">
                  <c:v>59.349325958348345</c:v>
                </c:pt>
                <c:pt idx="5937">
                  <c:v>59.359323958342429</c:v>
                </c:pt>
                <c:pt idx="5938">
                  <c:v>59.369322958344128</c:v>
                </c:pt>
                <c:pt idx="5939">
                  <c:v>59.379321958345827</c:v>
                </c:pt>
                <c:pt idx="5940">
                  <c:v>59.389319958339911</c:v>
                </c:pt>
                <c:pt idx="5941">
                  <c:v>59.39931895834161</c:v>
                </c:pt>
                <c:pt idx="5942">
                  <c:v>59.409317958343308</c:v>
                </c:pt>
                <c:pt idx="5943">
                  <c:v>59.419315958337393</c:v>
                </c:pt>
                <c:pt idx="5944">
                  <c:v>59.429314958339091</c:v>
                </c:pt>
                <c:pt idx="5945">
                  <c:v>59.43931395834079</c:v>
                </c:pt>
                <c:pt idx="5946">
                  <c:v>59.449311958334874</c:v>
                </c:pt>
                <c:pt idx="5947">
                  <c:v>59.459310958336573</c:v>
                </c:pt>
                <c:pt idx="5948">
                  <c:v>59.469309958338272</c:v>
                </c:pt>
                <c:pt idx="5949">
                  <c:v>59.47930795836146</c:v>
                </c:pt>
                <c:pt idx="5950">
                  <c:v>59.489306958334055</c:v>
                </c:pt>
                <c:pt idx="5951">
                  <c:v>59.499304958357243</c:v>
                </c:pt>
                <c:pt idx="5952">
                  <c:v>59.509303958358942</c:v>
                </c:pt>
                <c:pt idx="5953">
                  <c:v>59.51930295836064</c:v>
                </c:pt>
                <c:pt idx="5954">
                  <c:v>59.529300958354725</c:v>
                </c:pt>
                <c:pt idx="5955">
                  <c:v>59.539299958356423</c:v>
                </c:pt>
                <c:pt idx="5956">
                  <c:v>59.549298958358122</c:v>
                </c:pt>
                <c:pt idx="5957">
                  <c:v>59.559296958352206</c:v>
                </c:pt>
                <c:pt idx="5958">
                  <c:v>59.569295958353905</c:v>
                </c:pt>
                <c:pt idx="5959">
                  <c:v>59.579294958355604</c:v>
                </c:pt>
                <c:pt idx="5960">
                  <c:v>59.589292958349688</c:v>
                </c:pt>
                <c:pt idx="5961">
                  <c:v>59.599291958351387</c:v>
                </c:pt>
                <c:pt idx="5962">
                  <c:v>59.609289958345471</c:v>
                </c:pt>
                <c:pt idx="5963">
                  <c:v>59.61928895834717</c:v>
                </c:pt>
                <c:pt idx="5964">
                  <c:v>59.629287958348868</c:v>
                </c:pt>
                <c:pt idx="5965">
                  <c:v>59.639285958342953</c:v>
                </c:pt>
                <c:pt idx="5966">
                  <c:v>59.649284958344651</c:v>
                </c:pt>
                <c:pt idx="5967">
                  <c:v>59.65928395834635</c:v>
                </c:pt>
                <c:pt idx="5968">
                  <c:v>59.669281958340434</c:v>
                </c:pt>
                <c:pt idx="5969">
                  <c:v>59.679280958342133</c:v>
                </c:pt>
                <c:pt idx="5970">
                  <c:v>59.689279958343832</c:v>
                </c:pt>
                <c:pt idx="5971">
                  <c:v>59.699277958337916</c:v>
                </c:pt>
                <c:pt idx="5972">
                  <c:v>59.709276958339615</c:v>
                </c:pt>
                <c:pt idx="5973">
                  <c:v>59.719275958341314</c:v>
                </c:pt>
                <c:pt idx="5974">
                  <c:v>59.729273958335398</c:v>
                </c:pt>
                <c:pt idx="5975">
                  <c:v>59.739272958337096</c:v>
                </c:pt>
                <c:pt idx="5976">
                  <c:v>59.749270958360285</c:v>
                </c:pt>
                <c:pt idx="5977">
                  <c:v>59.759269958361983</c:v>
                </c:pt>
                <c:pt idx="5978">
                  <c:v>59.769268958334578</c:v>
                </c:pt>
                <c:pt idx="5979">
                  <c:v>59.779266958357766</c:v>
                </c:pt>
                <c:pt idx="5980">
                  <c:v>59.789265958359465</c:v>
                </c:pt>
                <c:pt idx="5981">
                  <c:v>59.799264958361164</c:v>
                </c:pt>
                <c:pt idx="5982">
                  <c:v>59.809262958355248</c:v>
                </c:pt>
                <c:pt idx="5983">
                  <c:v>59.819261958356947</c:v>
                </c:pt>
                <c:pt idx="5984">
                  <c:v>59.829260958358645</c:v>
                </c:pt>
                <c:pt idx="5985">
                  <c:v>59.83925895835273</c:v>
                </c:pt>
                <c:pt idx="5986">
                  <c:v>59.849257958354428</c:v>
                </c:pt>
                <c:pt idx="5987">
                  <c:v>59.859257333358983</c:v>
                </c:pt>
                <c:pt idx="5988">
                  <c:v>59.869255333353067</c:v>
                </c:pt>
                <c:pt idx="5989">
                  <c:v>59.879254333354766</c:v>
                </c:pt>
                <c:pt idx="5990">
                  <c:v>59.88925233334885</c:v>
                </c:pt>
                <c:pt idx="5991">
                  <c:v>59.899251333350549</c:v>
                </c:pt>
                <c:pt idx="5992">
                  <c:v>59.909250333352247</c:v>
                </c:pt>
                <c:pt idx="5993">
                  <c:v>59.919248333346331</c:v>
                </c:pt>
                <c:pt idx="5994">
                  <c:v>59.92924733334803</c:v>
                </c:pt>
                <c:pt idx="5995">
                  <c:v>59.939246333349729</c:v>
                </c:pt>
                <c:pt idx="5996">
                  <c:v>59.949244333343813</c:v>
                </c:pt>
                <c:pt idx="5997">
                  <c:v>59.959243333345512</c:v>
                </c:pt>
                <c:pt idx="5998">
                  <c:v>59.969242333347211</c:v>
                </c:pt>
                <c:pt idx="5999">
                  <c:v>59.979240333341295</c:v>
                </c:pt>
                <c:pt idx="6000">
                  <c:v>59.989239333342994</c:v>
                </c:pt>
                <c:pt idx="6001">
                  <c:v>59.999238333344692</c:v>
                </c:pt>
                <c:pt idx="6002">
                  <c:v>60.009236333338777</c:v>
                </c:pt>
                <c:pt idx="6003">
                  <c:v>60.019235333340475</c:v>
                </c:pt>
                <c:pt idx="6004">
                  <c:v>60.02923333333456</c:v>
                </c:pt>
                <c:pt idx="6005">
                  <c:v>60.039232333336258</c:v>
                </c:pt>
                <c:pt idx="6006">
                  <c:v>60.049231333337957</c:v>
                </c:pt>
                <c:pt idx="6007">
                  <c:v>60.059229333361145</c:v>
                </c:pt>
                <c:pt idx="6008">
                  <c:v>60.06922833333374</c:v>
                </c:pt>
                <c:pt idx="6009">
                  <c:v>60.079227333335439</c:v>
                </c:pt>
                <c:pt idx="6010">
                  <c:v>60.089225333358627</c:v>
                </c:pt>
                <c:pt idx="6011">
                  <c:v>60.099224333360326</c:v>
                </c:pt>
                <c:pt idx="6012">
                  <c:v>60.109223333362024</c:v>
                </c:pt>
                <c:pt idx="6013">
                  <c:v>60.119221333356109</c:v>
                </c:pt>
                <c:pt idx="6014">
                  <c:v>60.129220333357807</c:v>
                </c:pt>
                <c:pt idx="6015">
                  <c:v>60.139219333359506</c:v>
                </c:pt>
                <c:pt idx="6016">
                  <c:v>60.14921733335359</c:v>
                </c:pt>
                <c:pt idx="6017">
                  <c:v>60.159216333355289</c:v>
                </c:pt>
                <c:pt idx="6018">
                  <c:v>60.169214333349373</c:v>
                </c:pt>
                <c:pt idx="6019">
                  <c:v>60.179213333351072</c:v>
                </c:pt>
                <c:pt idx="6020">
                  <c:v>60.189212333352771</c:v>
                </c:pt>
                <c:pt idx="6021">
                  <c:v>60.199210333346855</c:v>
                </c:pt>
                <c:pt idx="6022">
                  <c:v>60.209209333348554</c:v>
                </c:pt>
                <c:pt idx="6023">
                  <c:v>60.219208333350252</c:v>
                </c:pt>
                <c:pt idx="6024">
                  <c:v>60.229206333344337</c:v>
                </c:pt>
                <c:pt idx="6025">
                  <c:v>60.239205333346035</c:v>
                </c:pt>
                <c:pt idx="6026">
                  <c:v>60.249204333347734</c:v>
                </c:pt>
                <c:pt idx="6027">
                  <c:v>60.259202333341818</c:v>
                </c:pt>
                <c:pt idx="6028">
                  <c:v>60.269201333343517</c:v>
                </c:pt>
                <c:pt idx="6029">
                  <c:v>60.279200333345216</c:v>
                </c:pt>
                <c:pt idx="6030">
                  <c:v>60.2891983333393</c:v>
                </c:pt>
                <c:pt idx="6031">
                  <c:v>60.299197333340999</c:v>
                </c:pt>
                <c:pt idx="6032">
                  <c:v>60.309195333335083</c:v>
                </c:pt>
                <c:pt idx="6033">
                  <c:v>60.319194333336782</c:v>
                </c:pt>
                <c:pt idx="6034">
                  <c:v>60.32919333333848</c:v>
                </c:pt>
                <c:pt idx="6035">
                  <c:v>60.339191333361669</c:v>
                </c:pt>
                <c:pt idx="6036">
                  <c:v>60.349190333334263</c:v>
                </c:pt>
                <c:pt idx="6037">
                  <c:v>60.359189333335962</c:v>
                </c:pt>
                <c:pt idx="6038">
                  <c:v>60.36918733335915</c:v>
                </c:pt>
                <c:pt idx="6039">
                  <c:v>60.379186333360849</c:v>
                </c:pt>
                <c:pt idx="6040">
                  <c:v>60.389185333333444</c:v>
                </c:pt>
                <c:pt idx="6041">
                  <c:v>60.399183333356632</c:v>
                </c:pt>
                <c:pt idx="6042">
                  <c:v>60.409182333358331</c:v>
                </c:pt>
                <c:pt idx="6043">
                  <c:v>60.419181333360029</c:v>
                </c:pt>
                <c:pt idx="6044">
                  <c:v>60.429179333354114</c:v>
                </c:pt>
                <c:pt idx="6045">
                  <c:v>60.439178333355812</c:v>
                </c:pt>
                <c:pt idx="6046">
                  <c:v>60.449176333349897</c:v>
                </c:pt>
                <c:pt idx="6047">
                  <c:v>60.459175333351595</c:v>
                </c:pt>
                <c:pt idx="6048">
                  <c:v>60.469174333353294</c:v>
                </c:pt>
                <c:pt idx="6049">
                  <c:v>60.479172333347378</c:v>
                </c:pt>
                <c:pt idx="6050">
                  <c:v>60.489171333349077</c:v>
                </c:pt>
                <c:pt idx="6051">
                  <c:v>60.499170333350776</c:v>
                </c:pt>
                <c:pt idx="6052">
                  <c:v>60.50916833334486</c:v>
                </c:pt>
                <c:pt idx="6053">
                  <c:v>60.519167333346559</c:v>
                </c:pt>
                <c:pt idx="6054">
                  <c:v>60.529166333348257</c:v>
                </c:pt>
                <c:pt idx="6055">
                  <c:v>60.539164333342342</c:v>
                </c:pt>
                <c:pt idx="6056">
                  <c:v>60.54916333334404</c:v>
                </c:pt>
                <c:pt idx="6057">
                  <c:v>60.559162333345739</c:v>
                </c:pt>
                <c:pt idx="6058">
                  <c:v>60.569160333339823</c:v>
                </c:pt>
                <c:pt idx="6059">
                  <c:v>60.579159333341522</c:v>
                </c:pt>
                <c:pt idx="6060">
                  <c:v>60.589158333343221</c:v>
                </c:pt>
                <c:pt idx="6061">
                  <c:v>60.599156333337305</c:v>
                </c:pt>
                <c:pt idx="6062">
                  <c:v>60.609155333339004</c:v>
                </c:pt>
                <c:pt idx="6063">
                  <c:v>60.619153333362192</c:v>
                </c:pt>
                <c:pt idx="6064">
                  <c:v>60.629152333334787</c:v>
                </c:pt>
                <c:pt idx="6065">
                  <c:v>60.639151333336486</c:v>
                </c:pt>
                <c:pt idx="6066">
                  <c:v>60.649149333359674</c:v>
                </c:pt>
                <c:pt idx="6067">
                  <c:v>60.659148333361372</c:v>
                </c:pt>
                <c:pt idx="6068">
                  <c:v>60.669147333333967</c:v>
                </c:pt>
                <c:pt idx="6069">
                  <c:v>60.679145333357155</c:v>
                </c:pt>
                <c:pt idx="6070">
                  <c:v>60.689144333358854</c:v>
                </c:pt>
                <c:pt idx="6071">
                  <c:v>60.699143333360553</c:v>
                </c:pt>
                <c:pt idx="6072">
                  <c:v>60.709141333354637</c:v>
                </c:pt>
                <c:pt idx="6073">
                  <c:v>60.719140333356336</c:v>
                </c:pt>
                <c:pt idx="6074">
                  <c:v>60.729139333358034</c:v>
                </c:pt>
                <c:pt idx="6075">
                  <c:v>60.739137333352119</c:v>
                </c:pt>
                <c:pt idx="6076">
                  <c:v>60.749136333353817</c:v>
                </c:pt>
                <c:pt idx="6077">
                  <c:v>60.759134333347902</c:v>
                </c:pt>
                <c:pt idx="6078">
                  <c:v>60.7691333333496</c:v>
                </c:pt>
                <c:pt idx="6079">
                  <c:v>60.779132333351299</c:v>
                </c:pt>
                <c:pt idx="6080">
                  <c:v>60.789130333345383</c:v>
                </c:pt>
                <c:pt idx="6081">
                  <c:v>60.799129333347082</c:v>
                </c:pt>
                <c:pt idx="6082">
                  <c:v>60.809128333348781</c:v>
                </c:pt>
                <c:pt idx="6083">
                  <c:v>60.819126333342865</c:v>
                </c:pt>
                <c:pt idx="6084">
                  <c:v>60.829125333344564</c:v>
                </c:pt>
                <c:pt idx="6085">
                  <c:v>60.839124333346263</c:v>
                </c:pt>
                <c:pt idx="6086">
                  <c:v>60.849122333340347</c:v>
                </c:pt>
                <c:pt idx="6087">
                  <c:v>60.859121000015875</c:v>
                </c:pt>
                <c:pt idx="6088">
                  <c:v>60.869120000017574</c:v>
                </c:pt>
                <c:pt idx="6089">
                  <c:v>60.879118000011658</c:v>
                </c:pt>
                <c:pt idx="6090">
                  <c:v>60.889117000013357</c:v>
                </c:pt>
                <c:pt idx="6091">
                  <c:v>60.899115000007441</c:v>
                </c:pt>
                <c:pt idx="6092">
                  <c:v>60.90911400000914</c:v>
                </c:pt>
                <c:pt idx="6093">
                  <c:v>60.919113000010839</c:v>
                </c:pt>
                <c:pt idx="6094">
                  <c:v>60.929111000004923</c:v>
                </c:pt>
                <c:pt idx="6095">
                  <c:v>60.939110000006622</c:v>
                </c:pt>
                <c:pt idx="6096">
                  <c:v>60.94910900000832</c:v>
                </c:pt>
                <c:pt idx="6097">
                  <c:v>60.959107000002405</c:v>
                </c:pt>
                <c:pt idx="6098">
                  <c:v>60.969106000004103</c:v>
                </c:pt>
                <c:pt idx="6099">
                  <c:v>60.979105000005802</c:v>
                </c:pt>
                <c:pt idx="6100">
                  <c:v>60.989102999999886</c:v>
                </c:pt>
                <c:pt idx="6101">
                  <c:v>60.999102000001585</c:v>
                </c:pt>
                <c:pt idx="6102">
                  <c:v>61.009101000003284</c:v>
                </c:pt>
                <c:pt idx="6103">
                  <c:v>61.019099000026472</c:v>
                </c:pt>
                <c:pt idx="6104">
                  <c:v>61.029098000028171</c:v>
                </c:pt>
                <c:pt idx="6105">
                  <c:v>61.039097000000766</c:v>
                </c:pt>
                <c:pt idx="6106">
                  <c:v>61.049095000023954</c:v>
                </c:pt>
                <c:pt idx="6107">
                  <c:v>61.059094000025652</c:v>
                </c:pt>
                <c:pt idx="6108">
                  <c:v>61.069092000019737</c:v>
                </c:pt>
                <c:pt idx="6109">
                  <c:v>61.079091000021435</c:v>
                </c:pt>
                <c:pt idx="6110">
                  <c:v>61.089090000023134</c:v>
                </c:pt>
                <c:pt idx="6111">
                  <c:v>61.099088000017218</c:v>
                </c:pt>
                <c:pt idx="6112">
                  <c:v>61.109087000018917</c:v>
                </c:pt>
                <c:pt idx="6113">
                  <c:v>61.119086000020616</c:v>
                </c:pt>
                <c:pt idx="6114">
                  <c:v>61.1290840000147</c:v>
                </c:pt>
                <c:pt idx="6115">
                  <c:v>61.139083000016399</c:v>
                </c:pt>
                <c:pt idx="6116">
                  <c:v>61.149082000018097</c:v>
                </c:pt>
                <c:pt idx="6117">
                  <c:v>61.159080000012182</c:v>
                </c:pt>
                <c:pt idx="6118">
                  <c:v>61.16907900001388</c:v>
                </c:pt>
                <c:pt idx="6119">
                  <c:v>61.179078000015579</c:v>
                </c:pt>
                <c:pt idx="6120">
                  <c:v>61.189076000009663</c:v>
                </c:pt>
                <c:pt idx="6121">
                  <c:v>61.199075000011362</c:v>
                </c:pt>
                <c:pt idx="6122">
                  <c:v>61.209074000013061</c:v>
                </c:pt>
                <c:pt idx="6123">
                  <c:v>61.219072000007145</c:v>
                </c:pt>
                <c:pt idx="6124">
                  <c:v>61.229071000008844</c:v>
                </c:pt>
                <c:pt idx="6125">
                  <c:v>61.239069000002928</c:v>
                </c:pt>
                <c:pt idx="6126">
                  <c:v>61.249068000004627</c:v>
                </c:pt>
                <c:pt idx="6127">
                  <c:v>61.259067000006326</c:v>
                </c:pt>
                <c:pt idx="6128">
                  <c:v>61.26906500000041</c:v>
                </c:pt>
                <c:pt idx="6129">
                  <c:v>61.279064000002109</c:v>
                </c:pt>
                <c:pt idx="6130">
                  <c:v>61.289063000003807</c:v>
                </c:pt>
                <c:pt idx="6131">
                  <c:v>61.299061000026995</c:v>
                </c:pt>
                <c:pt idx="6132">
                  <c:v>61.309060000028694</c:v>
                </c:pt>
                <c:pt idx="6133">
                  <c:v>61.319059000001289</c:v>
                </c:pt>
                <c:pt idx="6134">
                  <c:v>61.329057000024477</c:v>
                </c:pt>
                <c:pt idx="6135">
                  <c:v>61.339056000026176</c:v>
                </c:pt>
                <c:pt idx="6136">
                  <c:v>61.349055000027874</c:v>
                </c:pt>
                <c:pt idx="6137">
                  <c:v>61.359053000021959</c:v>
                </c:pt>
                <c:pt idx="6138">
                  <c:v>61.369052000023657</c:v>
                </c:pt>
                <c:pt idx="6139">
                  <c:v>61.379051000025356</c:v>
                </c:pt>
                <c:pt idx="6140">
                  <c:v>61.38904900001944</c:v>
                </c:pt>
                <c:pt idx="6141">
                  <c:v>61.399048000021139</c:v>
                </c:pt>
                <c:pt idx="6142">
                  <c:v>61.409046000015223</c:v>
                </c:pt>
                <c:pt idx="6143">
                  <c:v>61.419045000016922</c:v>
                </c:pt>
                <c:pt idx="6144">
                  <c:v>61.429044000018621</c:v>
                </c:pt>
                <c:pt idx="6145">
                  <c:v>61.439042000012705</c:v>
                </c:pt>
                <c:pt idx="6146">
                  <c:v>61.449041000014404</c:v>
                </c:pt>
                <c:pt idx="6147">
                  <c:v>61.459040000016103</c:v>
                </c:pt>
                <c:pt idx="6148">
                  <c:v>61.469038000010187</c:v>
                </c:pt>
                <c:pt idx="6149">
                  <c:v>61.479037000011886</c:v>
                </c:pt>
                <c:pt idx="6150">
                  <c:v>61.489036000013584</c:v>
                </c:pt>
                <c:pt idx="6151">
                  <c:v>61.499034000007669</c:v>
                </c:pt>
                <c:pt idx="6152">
                  <c:v>61.509033000009367</c:v>
                </c:pt>
                <c:pt idx="6153">
                  <c:v>61.519032000011066</c:v>
                </c:pt>
                <c:pt idx="6154">
                  <c:v>61.52903000000515</c:v>
                </c:pt>
                <c:pt idx="6155">
                  <c:v>61.539029000006849</c:v>
                </c:pt>
                <c:pt idx="6156">
                  <c:v>61.549028000008548</c:v>
                </c:pt>
                <c:pt idx="6157">
                  <c:v>61.559026000002632</c:v>
                </c:pt>
                <c:pt idx="6158">
                  <c:v>61.569025000004331</c:v>
                </c:pt>
                <c:pt idx="6159">
                  <c:v>61.579023000027519</c:v>
                </c:pt>
                <c:pt idx="6160">
                  <c:v>61.589022000000114</c:v>
                </c:pt>
                <c:pt idx="6161">
                  <c:v>61.599021000001812</c:v>
                </c:pt>
                <c:pt idx="6162">
                  <c:v>61.609019000025</c:v>
                </c:pt>
                <c:pt idx="6163">
                  <c:v>61.619018000026699</c:v>
                </c:pt>
                <c:pt idx="6164">
                  <c:v>61.629017000028398</c:v>
                </c:pt>
                <c:pt idx="6165">
                  <c:v>61.639015000022482</c:v>
                </c:pt>
                <c:pt idx="6166">
                  <c:v>61.649014000024181</c:v>
                </c:pt>
                <c:pt idx="6167">
                  <c:v>61.65901300002588</c:v>
                </c:pt>
                <c:pt idx="6168">
                  <c:v>61.669011000019964</c:v>
                </c:pt>
                <c:pt idx="6169">
                  <c:v>61.679010000021663</c:v>
                </c:pt>
                <c:pt idx="6170">
                  <c:v>61.689009000023361</c:v>
                </c:pt>
                <c:pt idx="6171">
                  <c:v>61.699007000017446</c:v>
                </c:pt>
                <c:pt idx="6172">
                  <c:v>61.709006000019144</c:v>
                </c:pt>
                <c:pt idx="6173">
                  <c:v>61.719005000020843</c:v>
                </c:pt>
                <c:pt idx="6174">
                  <c:v>61.729003000014927</c:v>
                </c:pt>
                <c:pt idx="6175">
                  <c:v>61.739002000016626</c:v>
                </c:pt>
                <c:pt idx="6176">
                  <c:v>61.74900000001071</c:v>
                </c:pt>
                <c:pt idx="6177">
                  <c:v>61.758999000012409</c:v>
                </c:pt>
                <c:pt idx="6178">
                  <c:v>61.768998000014108</c:v>
                </c:pt>
                <c:pt idx="6179">
                  <c:v>61.778996000008192</c:v>
                </c:pt>
                <c:pt idx="6180">
                  <c:v>61.788995000009891</c:v>
                </c:pt>
                <c:pt idx="6181">
                  <c:v>61.798994000011589</c:v>
                </c:pt>
                <c:pt idx="6182">
                  <c:v>61.808992000005674</c:v>
                </c:pt>
                <c:pt idx="6183">
                  <c:v>61.818991000007372</c:v>
                </c:pt>
                <c:pt idx="6184">
                  <c:v>61.828990000009071</c:v>
                </c:pt>
                <c:pt idx="6185">
                  <c:v>61.838988000003155</c:v>
                </c:pt>
                <c:pt idx="6186">
                  <c:v>61.848987000004854</c:v>
                </c:pt>
                <c:pt idx="6187">
                  <c:v>61.858986125007505</c:v>
                </c:pt>
                <c:pt idx="6188">
                  <c:v>61.868984125001589</c:v>
                </c:pt>
                <c:pt idx="6189">
                  <c:v>61.878983125003288</c:v>
                </c:pt>
                <c:pt idx="6190">
                  <c:v>61.888982125004986</c:v>
                </c:pt>
                <c:pt idx="6191">
                  <c:v>61.898980125028174</c:v>
                </c:pt>
                <c:pt idx="6192">
                  <c:v>61.908979125000769</c:v>
                </c:pt>
                <c:pt idx="6193">
                  <c:v>61.918977125023957</c:v>
                </c:pt>
                <c:pt idx="6194">
                  <c:v>61.928976125025656</c:v>
                </c:pt>
                <c:pt idx="6195">
                  <c:v>61.938975125027355</c:v>
                </c:pt>
                <c:pt idx="6196">
                  <c:v>61.948973125021439</c:v>
                </c:pt>
                <c:pt idx="6197">
                  <c:v>61.958972125023138</c:v>
                </c:pt>
                <c:pt idx="6198">
                  <c:v>61.968971125024837</c:v>
                </c:pt>
                <c:pt idx="6199">
                  <c:v>61.978969125018921</c:v>
                </c:pt>
                <c:pt idx="6200">
                  <c:v>61.988968125020619</c:v>
                </c:pt>
                <c:pt idx="6201">
                  <c:v>61.998967125022318</c:v>
                </c:pt>
                <c:pt idx="6202">
                  <c:v>62.008965125016402</c:v>
                </c:pt>
                <c:pt idx="6203">
                  <c:v>62.018964125018101</c:v>
                </c:pt>
                <c:pt idx="6204">
                  <c:v>62.0289631250198</c:v>
                </c:pt>
                <c:pt idx="6205">
                  <c:v>62.038961125013884</c:v>
                </c:pt>
                <c:pt idx="6206">
                  <c:v>62.048960125015583</c:v>
                </c:pt>
                <c:pt idx="6207">
                  <c:v>62.058959125017282</c:v>
                </c:pt>
                <c:pt idx="6208">
                  <c:v>62.068957125011366</c:v>
                </c:pt>
                <c:pt idx="6209">
                  <c:v>62.078956125013065</c:v>
                </c:pt>
                <c:pt idx="6210">
                  <c:v>62.088954125007149</c:v>
                </c:pt>
                <c:pt idx="6211">
                  <c:v>62.098953125008848</c:v>
                </c:pt>
                <c:pt idx="6212">
                  <c:v>62.108952125010546</c:v>
                </c:pt>
                <c:pt idx="6213">
                  <c:v>62.118950125004631</c:v>
                </c:pt>
                <c:pt idx="6214">
                  <c:v>62.128949125006329</c:v>
                </c:pt>
                <c:pt idx="6215">
                  <c:v>62.138948125008028</c:v>
                </c:pt>
                <c:pt idx="6216">
                  <c:v>62.148946125002112</c:v>
                </c:pt>
                <c:pt idx="6217">
                  <c:v>62.158945125003811</c:v>
                </c:pt>
                <c:pt idx="6218">
                  <c:v>62.16894412500551</c:v>
                </c:pt>
                <c:pt idx="6219">
                  <c:v>62.178942125028698</c:v>
                </c:pt>
                <c:pt idx="6220">
                  <c:v>62.188941125001293</c:v>
                </c:pt>
                <c:pt idx="6221">
                  <c:v>62.198940125002991</c:v>
                </c:pt>
                <c:pt idx="6222">
                  <c:v>62.208938125026179</c:v>
                </c:pt>
                <c:pt idx="6223">
                  <c:v>62.218937125027878</c:v>
                </c:pt>
                <c:pt idx="6224">
                  <c:v>62.228936125000473</c:v>
                </c:pt>
                <c:pt idx="6225">
                  <c:v>62.238934125023661</c:v>
                </c:pt>
                <c:pt idx="6226">
                  <c:v>62.24893312502536</c:v>
                </c:pt>
                <c:pt idx="6227">
                  <c:v>62.258932125027059</c:v>
                </c:pt>
                <c:pt idx="6228">
                  <c:v>62.268930125021143</c:v>
                </c:pt>
                <c:pt idx="6229">
                  <c:v>62.278929125022842</c:v>
                </c:pt>
                <c:pt idx="6230">
                  <c:v>62.288927125016926</c:v>
                </c:pt>
                <c:pt idx="6231">
                  <c:v>62.298926125018625</c:v>
                </c:pt>
                <c:pt idx="6232">
                  <c:v>62.308925125020323</c:v>
                </c:pt>
                <c:pt idx="6233">
                  <c:v>62.318923125014408</c:v>
                </c:pt>
                <c:pt idx="6234">
                  <c:v>62.328922125016106</c:v>
                </c:pt>
                <c:pt idx="6235">
                  <c:v>62.338921125017805</c:v>
                </c:pt>
                <c:pt idx="6236">
                  <c:v>62.348919125011889</c:v>
                </c:pt>
                <c:pt idx="6237">
                  <c:v>62.358918125013588</c:v>
                </c:pt>
                <c:pt idx="6238">
                  <c:v>62.368917125015287</c:v>
                </c:pt>
                <c:pt idx="6239">
                  <c:v>62.378915125009371</c:v>
                </c:pt>
                <c:pt idx="6240">
                  <c:v>62.38891412501107</c:v>
                </c:pt>
                <c:pt idx="6241">
                  <c:v>62.398913125012768</c:v>
                </c:pt>
                <c:pt idx="6242">
                  <c:v>62.408911125006853</c:v>
                </c:pt>
                <c:pt idx="6243">
                  <c:v>62.418910125008551</c:v>
                </c:pt>
                <c:pt idx="6244">
                  <c:v>62.42890912501025</c:v>
                </c:pt>
                <c:pt idx="6245">
                  <c:v>62.438907125004334</c:v>
                </c:pt>
                <c:pt idx="6246">
                  <c:v>62.448906125006033</c:v>
                </c:pt>
                <c:pt idx="6247">
                  <c:v>62.458905125007732</c:v>
                </c:pt>
                <c:pt idx="6248">
                  <c:v>62.468903125001816</c:v>
                </c:pt>
                <c:pt idx="6249">
                  <c:v>62.478902125003515</c:v>
                </c:pt>
                <c:pt idx="6250">
                  <c:v>62.488900125026703</c:v>
                </c:pt>
                <c:pt idx="6251">
                  <c:v>62.498899125028402</c:v>
                </c:pt>
                <c:pt idx="6252">
                  <c:v>62.508898125000997</c:v>
                </c:pt>
                <c:pt idx="6253">
                  <c:v>62.518896125024185</c:v>
                </c:pt>
                <c:pt idx="6254">
                  <c:v>62.528895125025883</c:v>
                </c:pt>
                <c:pt idx="6255">
                  <c:v>62.538894125027582</c:v>
                </c:pt>
                <c:pt idx="6256">
                  <c:v>62.548892125021666</c:v>
                </c:pt>
                <c:pt idx="6257">
                  <c:v>62.558891125023365</c:v>
                </c:pt>
                <c:pt idx="6258">
                  <c:v>62.568890125025064</c:v>
                </c:pt>
                <c:pt idx="6259">
                  <c:v>62.578888125019148</c:v>
                </c:pt>
                <c:pt idx="6260">
                  <c:v>62.588887125020847</c:v>
                </c:pt>
                <c:pt idx="6261">
                  <c:v>62.598886125022545</c:v>
                </c:pt>
                <c:pt idx="6262">
                  <c:v>62.60888412501663</c:v>
                </c:pt>
                <c:pt idx="6263">
                  <c:v>62.618883125018328</c:v>
                </c:pt>
                <c:pt idx="6264">
                  <c:v>62.628882125020027</c:v>
                </c:pt>
                <c:pt idx="6265">
                  <c:v>62.638880125014111</c:v>
                </c:pt>
                <c:pt idx="6266">
                  <c:v>62.64887912501581</c:v>
                </c:pt>
                <c:pt idx="6267">
                  <c:v>62.658878125017509</c:v>
                </c:pt>
                <c:pt idx="6268">
                  <c:v>62.668876125011593</c:v>
                </c:pt>
                <c:pt idx="6269">
                  <c:v>62.678875125013292</c:v>
                </c:pt>
                <c:pt idx="6270">
                  <c:v>62.688873125007376</c:v>
                </c:pt>
                <c:pt idx="6271">
                  <c:v>62.698872125009075</c:v>
                </c:pt>
                <c:pt idx="6272">
                  <c:v>62.708871125010774</c:v>
                </c:pt>
                <c:pt idx="6273">
                  <c:v>62.718869125004858</c:v>
                </c:pt>
                <c:pt idx="6274">
                  <c:v>62.728868125006557</c:v>
                </c:pt>
                <c:pt idx="6275">
                  <c:v>62.738867125008255</c:v>
                </c:pt>
                <c:pt idx="6276">
                  <c:v>62.748865125002339</c:v>
                </c:pt>
                <c:pt idx="6277">
                  <c:v>62.758864125004038</c:v>
                </c:pt>
                <c:pt idx="6278">
                  <c:v>62.768863125005737</c:v>
                </c:pt>
                <c:pt idx="6279">
                  <c:v>62.778861125028925</c:v>
                </c:pt>
                <c:pt idx="6280">
                  <c:v>62.78886012500152</c:v>
                </c:pt>
                <c:pt idx="6281">
                  <c:v>62.798859125003219</c:v>
                </c:pt>
                <c:pt idx="6282">
                  <c:v>62.808857125026407</c:v>
                </c:pt>
                <c:pt idx="6283">
                  <c:v>62.818856125028105</c:v>
                </c:pt>
                <c:pt idx="6284">
                  <c:v>62.8288551250007</c:v>
                </c:pt>
                <c:pt idx="6285">
                  <c:v>62.838853125023888</c:v>
                </c:pt>
                <c:pt idx="6286">
                  <c:v>62.848852125025587</c:v>
                </c:pt>
                <c:pt idx="6287">
                  <c:v>62.858851250028238</c:v>
                </c:pt>
                <c:pt idx="6288">
                  <c:v>62.868849250022322</c:v>
                </c:pt>
                <c:pt idx="6289">
                  <c:v>62.878848250024021</c:v>
                </c:pt>
                <c:pt idx="6290">
                  <c:v>62.888846250018105</c:v>
                </c:pt>
                <c:pt idx="6291">
                  <c:v>62.898845250019804</c:v>
                </c:pt>
                <c:pt idx="6292">
                  <c:v>62.908844250021502</c:v>
                </c:pt>
                <c:pt idx="6293">
                  <c:v>62.918842250015587</c:v>
                </c:pt>
                <c:pt idx="6294">
                  <c:v>62.928841250017285</c:v>
                </c:pt>
                <c:pt idx="6295">
                  <c:v>62.938840250018984</c:v>
                </c:pt>
                <c:pt idx="6296">
                  <c:v>62.948838250013068</c:v>
                </c:pt>
                <c:pt idx="6297">
                  <c:v>62.958837250014767</c:v>
                </c:pt>
                <c:pt idx="6298">
                  <c:v>62.968836250016466</c:v>
                </c:pt>
                <c:pt idx="6299">
                  <c:v>62.97883425001055</c:v>
                </c:pt>
                <c:pt idx="6300">
                  <c:v>62.988833250012249</c:v>
                </c:pt>
                <c:pt idx="6301">
                  <c:v>62.998832250013947</c:v>
                </c:pt>
                <c:pt idx="6302">
                  <c:v>63.008830250008032</c:v>
                </c:pt>
                <c:pt idx="6303">
                  <c:v>63.01882925000973</c:v>
                </c:pt>
                <c:pt idx="6304">
                  <c:v>63.028828250011429</c:v>
                </c:pt>
                <c:pt idx="6305">
                  <c:v>63.038826250005513</c:v>
                </c:pt>
                <c:pt idx="6306">
                  <c:v>63.048825250007212</c:v>
                </c:pt>
                <c:pt idx="6307">
                  <c:v>63.058824250008911</c:v>
                </c:pt>
                <c:pt idx="6308">
                  <c:v>63.068822250002995</c:v>
                </c:pt>
                <c:pt idx="6309">
                  <c:v>63.078821250004694</c:v>
                </c:pt>
                <c:pt idx="6310">
                  <c:v>63.088820250006393</c:v>
                </c:pt>
                <c:pt idx="6311">
                  <c:v>63.098818250000477</c:v>
                </c:pt>
                <c:pt idx="6312">
                  <c:v>63.108817250002176</c:v>
                </c:pt>
                <c:pt idx="6313">
                  <c:v>63.118815250025364</c:v>
                </c:pt>
                <c:pt idx="6314">
                  <c:v>63.128814250027062</c:v>
                </c:pt>
                <c:pt idx="6315">
                  <c:v>63.138813250028761</c:v>
                </c:pt>
                <c:pt idx="6316">
                  <c:v>63.148811250022845</c:v>
                </c:pt>
                <c:pt idx="6317">
                  <c:v>63.158810250024544</c:v>
                </c:pt>
                <c:pt idx="6318">
                  <c:v>63.168809250026243</c:v>
                </c:pt>
                <c:pt idx="6319">
                  <c:v>63.178807250020327</c:v>
                </c:pt>
                <c:pt idx="6320">
                  <c:v>63.188806250022026</c:v>
                </c:pt>
                <c:pt idx="6321">
                  <c:v>63.198805250023725</c:v>
                </c:pt>
                <c:pt idx="6322">
                  <c:v>63.208803250017809</c:v>
                </c:pt>
                <c:pt idx="6323">
                  <c:v>63.218802250019507</c:v>
                </c:pt>
                <c:pt idx="6324">
                  <c:v>63.228801250021206</c:v>
                </c:pt>
                <c:pt idx="6325">
                  <c:v>63.23879925001529</c:v>
                </c:pt>
                <c:pt idx="6326">
                  <c:v>63.248798250016989</c:v>
                </c:pt>
                <c:pt idx="6327">
                  <c:v>63.258797250018688</c:v>
                </c:pt>
                <c:pt idx="6328">
                  <c:v>63.268795250012772</c:v>
                </c:pt>
                <c:pt idx="6329">
                  <c:v>63.278794250014471</c:v>
                </c:pt>
                <c:pt idx="6330">
                  <c:v>63.28879325001617</c:v>
                </c:pt>
                <c:pt idx="6331">
                  <c:v>63.298791250010254</c:v>
                </c:pt>
                <c:pt idx="6332">
                  <c:v>63.308790250011953</c:v>
                </c:pt>
                <c:pt idx="6333">
                  <c:v>63.318789250013651</c:v>
                </c:pt>
                <c:pt idx="6334">
                  <c:v>63.328787250007736</c:v>
                </c:pt>
                <c:pt idx="6335">
                  <c:v>63.338786250009434</c:v>
                </c:pt>
                <c:pt idx="6336">
                  <c:v>63.348784250003519</c:v>
                </c:pt>
                <c:pt idx="6337">
                  <c:v>63.358783250005217</c:v>
                </c:pt>
                <c:pt idx="6338">
                  <c:v>63.368782250006916</c:v>
                </c:pt>
                <c:pt idx="6339">
                  <c:v>63.378780250001</c:v>
                </c:pt>
                <c:pt idx="6340">
                  <c:v>63.388779250002699</c:v>
                </c:pt>
                <c:pt idx="6341">
                  <c:v>63.398778250004398</c:v>
                </c:pt>
                <c:pt idx="6342">
                  <c:v>63.408776250027586</c:v>
                </c:pt>
                <c:pt idx="6343">
                  <c:v>63.418775250000181</c:v>
                </c:pt>
                <c:pt idx="6344">
                  <c:v>63.428774250001879</c:v>
                </c:pt>
                <c:pt idx="6345">
                  <c:v>63.438772250025067</c:v>
                </c:pt>
                <c:pt idx="6346">
                  <c:v>63.448771250026766</c:v>
                </c:pt>
                <c:pt idx="6347">
                  <c:v>63.458770250028465</c:v>
                </c:pt>
                <c:pt idx="6348">
                  <c:v>63.468768250022549</c:v>
                </c:pt>
                <c:pt idx="6349">
                  <c:v>63.478767250024248</c:v>
                </c:pt>
                <c:pt idx="6350">
                  <c:v>63.488766250025947</c:v>
                </c:pt>
                <c:pt idx="6351">
                  <c:v>63.498764250020031</c:v>
                </c:pt>
                <c:pt idx="6352">
                  <c:v>63.50876325002173</c:v>
                </c:pt>
                <c:pt idx="6353">
                  <c:v>63.518762250023428</c:v>
                </c:pt>
                <c:pt idx="6354">
                  <c:v>63.528760250017513</c:v>
                </c:pt>
                <c:pt idx="6355">
                  <c:v>63.538759250019211</c:v>
                </c:pt>
                <c:pt idx="6356">
                  <c:v>63.54875825002091</c:v>
                </c:pt>
                <c:pt idx="6357">
                  <c:v>63.558756250014994</c:v>
                </c:pt>
                <c:pt idx="6358">
                  <c:v>63.568755250016693</c:v>
                </c:pt>
                <c:pt idx="6359">
                  <c:v>63.578754250018392</c:v>
                </c:pt>
                <c:pt idx="6360">
                  <c:v>63.588752250012476</c:v>
                </c:pt>
                <c:pt idx="6361">
                  <c:v>63.598751250014175</c:v>
                </c:pt>
                <c:pt idx="6362">
                  <c:v>63.608749250008259</c:v>
                </c:pt>
                <c:pt idx="6363">
                  <c:v>63.618748250009958</c:v>
                </c:pt>
                <c:pt idx="6364">
                  <c:v>63.628747250011656</c:v>
                </c:pt>
                <c:pt idx="6365">
                  <c:v>63.638745250005741</c:v>
                </c:pt>
                <c:pt idx="6366">
                  <c:v>63.648744250007439</c:v>
                </c:pt>
                <c:pt idx="6367">
                  <c:v>63.658743250009138</c:v>
                </c:pt>
                <c:pt idx="6368">
                  <c:v>63.668741250003222</c:v>
                </c:pt>
                <c:pt idx="6369">
                  <c:v>63.678740250004921</c:v>
                </c:pt>
                <c:pt idx="6370">
                  <c:v>63.68873925000662</c:v>
                </c:pt>
                <c:pt idx="6371">
                  <c:v>63.698737250000704</c:v>
                </c:pt>
                <c:pt idx="6372">
                  <c:v>63.708736250002403</c:v>
                </c:pt>
                <c:pt idx="6373">
                  <c:v>63.718735250004102</c:v>
                </c:pt>
                <c:pt idx="6374">
                  <c:v>63.72873325002729</c:v>
                </c:pt>
                <c:pt idx="6375">
                  <c:v>63.738732249999885</c:v>
                </c:pt>
                <c:pt idx="6376">
                  <c:v>63.748731250001583</c:v>
                </c:pt>
                <c:pt idx="6377">
                  <c:v>63.758729250024771</c:v>
                </c:pt>
                <c:pt idx="6378">
                  <c:v>63.76872825002647</c:v>
                </c:pt>
                <c:pt idx="6379">
                  <c:v>63.778727250028169</c:v>
                </c:pt>
                <c:pt idx="6380">
                  <c:v>63.788725250022253</c:v>
                </c:pt>
                <c:pt idx="6381">
                  <c:v>63.798724250023952</c:v>
                </c:pt>
                <c:pt idx="6382">
                  <c:v>63.80872325002565</c:v>
                </c:pt>
                <c:pt idx="6383">
                  <c:v>63.818721250019735</c:v>
                </c:pt>
                <c:pt idx="6384">
                  <c:v>63.828720250021433</c:v>
                </c:pt>
                <c:pt idx="6385">
                  <c:v>63.838719250023132</c:v>
                </c:pt>
                <c:pt idx="6386">
                  <c:v>63.848717250017216</c:v>
                </c:pt>
                <c:pt idx="6387">
                  <c:v>63.858716125017963</c:v>
                </c:pt>
                <c:pt idx="6388">
                  <c:v>63.868714125012048</c:v>
                </c:pt>
                <c:pt idx="6389">
                  <c:v>63.878713125013746</c:v>
                </c:pt>
                <c:pt idx="6390">
                  <c:v>63.888712125015445</c:v>
                </c:pt>
                <c:pt idx="6391">
                  <c:v>63.898710125009529</c:v>
                </c:pt>
                <c:pt idx="6392">
                  <c:v>63.908709125011228</c:v>
                </c:pt>
                <c:pt idx="6393">
                  <c:v>63.918708125012927</c:v>
                </c:pt>
                <c:pt idx="6394">
                  <c:v>63.928706125007011</c:v>
                </c:pt>
                <c:pt idx="6395">
                  <c:v>63.93870512500871</c:v>
                </c:pt>
                <c:pt idx="6396">
                  <c:v>63.948704125010408</c:v>
                </c:pt>
                <c:pt idx="6397">
                  <c:v>63.958702125004493</c:v>
                </c:pt>
                <c:pt idx="6398">
                  <c:v>63.968701125006191</c:v>
                </c:pt>
                <c:pt idx="6399">
                  <c:v>63.97870012500789</c:v>
                </c:pt>
                <c:pt idx="6400">
                  <c:v>63.988698125001974</c:v>
                </c:pt>
                <c:pt idx="6401">
                  <c:v>63.998697125003673</c:v>
                </c:pt>
                <c:pt idx="6402">
                  <c:v>64.008696125005372</c:v>
                </c:pt>
                <c:pt idx="6403">
                  <c:v>64.01869412502856</c:v>
                </c:pt>
                <c:pt idx="6404">
                  <c:v>64.028693125001155</c:v>
                </c:pt>
                <c:pt idx="6405">
                  <c:v>64.038692125002854</c:v>
                </c:pt>
                <c:pt idx="6406">
                  <c:v>64.048690125026042</c:v>
                </c:pt>
                <c:pt idx="6407">
                  <c:v>64.05868912502774</c:v>
                </c:pt>
                <c:pt idx="6408">
                  <c:v>64.068688125000335</c:v>
                </c:pt>
                <c:pt idx="6409">
                  <c:v>64.078686125023523</c:v>
                </c:pt>
                <c:pt idx="6410">
                  <c:v>64.088685125025222</c:v>
                </c:pt>
                <c:pt idx="6411">
                  <c:v>64.098684125026921</c:v>
                </c:pt>
                <c:pt idx="6412">
                  <c:v>64.108682125021005</c:v>
                </c:pt>
                <c:pt idx="6413">
                  <c:v>64.118681125022704</c:v>
                </c:pt>
                <c:pt idx="6414">
                  <c:v>64.128680125024403</c:v>
                </c:pt>
                <c:pt idx="6415">
                  <c:v>64.138678125018487</c:v>
                </c:pt>
                <c:pt idx="6416">
                  <c:v>64.148677125020185</c:v>
                </c:pt>
                <c:pt idx="6417">
                  <c:v>64.15867512501427</c:v>
                </c:pt>
                <c:pt idx="6418">
                  <c:v>64.168674125015968</c:v>
                </c:pt>
                <c:pt idx="6419">
                  <c:v>64.178673125017667</c:v>
                </c:pt>
                <c:pt idx="6420">
                  <c:v>64.188671125011751</c:v>
                </c:pt>
                <c:pt idx="6421">
                  <c:v>64.19867012501345</c:v>
                </c:pt>
                <c:pt idx="6422">
                  <c:v>64.208669125015149</c:v>
                </c:pt>
                <c:pt idx="6423">
                  <c:v>64.218667125009233</c:v>
                </c:pt>
                <c:pt idx="6424">
                  <c:v>64.228666125010932</c:v>
                </c:pt>
                <c:pt idx="6425">
                  <c:v>64.238665125012631</c:v>
                </c:pt>
                <c:pt idx="6426">
                  <c:v>64.248663125006715</c:v>
                </c:pt>
                <c:pt idx="6427">
                  <c:v>64.258662125008414</c:v>
                </c:pt>
                <c:pt idx="6428">
                  <c:v>64.268661125010112</c:v>
                </c:pt>
                <c:pt idx="6429">
                  <c:v>64.278659125004197</c:v>
                </c:pt>
                <c:pt idx="6430">
                  <c:v>64.288658125005895</c:v>
                </c:pt>
                <c:pt idx="6431">
                  <c:v>64.298657125007594</c:v>
                </c:pt>
                <c:pt idx="6432">
                  <c:v>64.308655125001678</c:v>
                </c:pt>
                <c:pt idx="6433">
                  <c:v>64.318654125003377</c:v>
                </c:pt>
                <c:pt idx="6434">
                  <c:v>64.328653125005076</c:v>
                </c:pt>
                <c:pt idx="6435">
                  <c:v>64.338651125028264</c:v>
                </c:pt>
                <c:pt idx="6436">
                  <c:v>64.348650125000859</c:v>
                </c:pt>
                <c:pt idx="6437">
                  <c:v>64.358648125024047</c:v>
                </c:pt>
                <c:pt idx="6438">
                  <c:v>64.368647125025745</c:v>
                </c:pt>
                <c:pt idx="6439">
                  <c:v>64.378646125027444</c:v>
                </c:pt>
                <c:pt idx="6440">
                  <c:v>64.388645125000039</c:v>
                </c:pt>
                <c:pt idx="6441">
                  <c:v>64.398643125023227</c:v>
                </c:pt>
                <c:pt idx="6442">
                  <c:v>64.408642125024926</c:v>
                </c:pt>
                <c:pt idx="6443">
                  <c:v>64.41864012501901</c:v>
                </c:pt>
                <c:pt idx="6444">
                  <c:v>64.428639125020709</c:v>
                </c:pt>
                <c:pt idx="6445">
                  <c:v>64.438638125022408</c:v>
                </c:pt>
                <c:pt idx="6446">
                  <c:v>64.448636125016492</c:v>
                </c:pt>
                <c:pt idx="6447">
                  <c:v>64.458635125018191</c:v>
                </c:pt>
                <c:pt idx="6448">
                  <c:v>64.468634125019889</c:v>
                </c:pt>
                <c:pt idx="6449">
                  <c:v>64.478632125013974</c:v>
                </c:pt>
                <c:pt idx="6450">
                  <c:v>64.488631125015672</c:v>
                </c:pt>
                <c:pt idx="6451">
                  <c:v>64.498630125017371</c:v>
                </c:pt>
                <c:pt idx="6452">
                  <c:v>64.508628125011455</c:v>
                </c:pt>
                <c:pt idx="6453">
                  <c:v>64.518627125013154</c:v>
                </c:pt>
                <c:pt idx="6454">
                  <c:v>64.528626125014853</c:v>
                </c:pt>
                <c:pt idx="6455">
                  <c:v>64.538624125008937</c:v>
                </c:pt>
                <c:pt idx="6456">
                  <c:v>64.548623125010636</c:v>
                </c:pt>
                <c:pt idx="6457">
                  <c:v>64.558622125012334</c:v>
                </c:pt>
                <c:pt idx="6458">
                  <c:v>64.568620125006419</c:v>
                </c:pt>
                <c:pt idx="6459">
                  <c:v>64.578619125008117</c:v>
                </c:pt>
                <c:pt idx="6460">
                  <c:v>64.588618125009816</c:v>
                </c:pt>
                <c:pt idx="6461">
                  <c:v>64.5986161250039</c:v>
                </c:pt>
                <c:pt idx="6462">
                  <c:v>64.608615125005599</c:v>
                </c:pt>
                <c:pt idx="6463">
                  <c:v>64.618614125007298</c:v>
                </c:pt>
                <c:pt idx="6464">
                  <c:v>64.628612125001382</c:v>
                </c:pt>
                <c:pt idx="6465">
                  <c:v>64.638611125003081</c:v>
                </c:pt>
                <c:pt idx="6466">
                  <c:v>64.64861012500478</c:v>
                </c:pt>
                <c:pt idx="6467">
                  <c:v>64.658608125027968</c:v>
                </c:pt>
                <c:pt idx="6468">
                  <c:v>64.668607125000563</c:v>
                </c:pt>
                <c:pt idx="6469">
                  <c:v>64.678606125002261</c:v>
                </c:pt>
                <c:pt idx="6470">
                  <c:v>64.688604125025449</c:v>
                </c:pt>
                <c:pt idx="6471">
                  <c:v>64.698603125027148</c:v>
                </c:pt>
                <c:pt idx="6472">
                  <c:v>64.708602125028847</c:v>
                </c:pt>
                <c:pt idx="6473">
                  <c:v>64.718600125022931</c:v>
                </c:pt>
                <c:pt idx="6474">
                  <c:v>64.72859912502463</c:v>
                </c:pt>
                <c:pt idx="6475">
                  <c:v>64.738597125018714</c:v>
                </c:pt>
                <c:pt idx="6476">
                  <c:v>64.748596125020413</c:v>
                </c:pt>
                <c:pt idx="6477">
                  <c:v>64.758595125022111</c:v>
                </c:pt>
                <c:pt idx="6478">
                  <c:v>64.768593125016196</c:v>
                </c:pt>
                <c:pt idx="6479">
                  <c:v>64.778592125017894</c:v>
                </c:pt>
                <c:pt idx="6480">
                  <c:v>64.788591125019593</c:v>
                </c:pt>
                <c:pt idx="6481">
                  <c:v>64.798589125013677</c:v>
                </c:pt>
                <c:pt idx="6482">
                  <c:v>64.808588125015376</c:v>
                </c:pt>
                <c:pt idx="6483">
                  <c:v>64.818587125017075</c:v>
                </c:pt>
                <c:pt idx="6484">
                  <c:v>64.828585125011159</c:v>
                </c:pt>
                <c:pt idx="6485">
                  <c:v>64.838584125012858</c:v>
                </c:pt>
                <c:pt idx="6486">
                  <c:v>64.848583125014557</c:v>
                </c:pt>
                <c:pt idx="6487">
                  <c:v>64.858580958360108</c:v>
                </c:pt>
                <c:pt idx="6488">
                  <c:v>64.868579958361806</c:v>
                </c:pt>
                <c:pt idx="6489">
                  <c:v>64.878578958334401</c:v>
                </c:pt>
                <c:pt idx="6490">
                  <c:v>64.888576958357589</c:v>
                </c:pt>
                <c:pt idx="6491">
                  <c:v>64.898575958359288</c:v>
                </c:pt>
                <c:pt idx="6492">
                  <c:v>64.908574958360987</c:v>
                </c:pt>
                <c:pt idx="6493">
                  <c:v>64.918572958355071</c:v>
                </c:pt>
                <c:pt idx="6494">
                  <c:v>64.92857195835677</c:v>
                </c:pt>
                <c:pt idx="6495">
                  <c:v>64.938570958358468</c:v>
                </c:pt>
                <c:pt idx="6496">
                  <c:v>64.948568958352553</c:v>
                </c:pt>
                <c:pt idx="6497">
                  <c:v>64.958567958354251</c:v>
                </c:pt>
                <c:pt idx="6498">
                  <c:v>64.96856695835595</c:v>
                </c:pt>
                <c:pt idx="6499">
                  <c:v>64.978564958350034</c:v>
                </c:pt>
                <c:pt idx="6500">
                  <c:v>64.988563958351733</c:v>
                </c:pt>
                <c:pt idx="6501">
                  <c:v>64.998562958353432</c:v>
                </c:pt>
                <c:pt idx="6502">
                  <c:v>65.008560958347516</c:v>
                </c:pt>
                <c:pt idx="6503">
                  <c:v>65.018559958349215</c:v>
                </c:pt>
                <c:pt idx="6504">
                  <c:v>65.028557958343299</c:v>
                </c:pt>
                <c:pt idx="6505">
                  <c:v>65.038556958344998</c:v>
                </c:pt>
                <c:pt idx="6506">
                  <c:v>65.048555958346697</c:v>
                </c:pt>
                <c:pt idx="6507">
                  <c:v>65.058553958340781</c:v>
                </c:pt>
                <c:pt idx="6508">
                  <c:v>65.06855295834248</c:v>
                </c:pt>
                <c:pt idx="6509">
                  <c:v>65.078551958344178</c:v>
                </c:pt>
                <c:pt idx="6510">
                  <c:v>65.088549958338263</c:v>
                </c:pt>
                <c:pt idx="6511">
                  <c:v>65.098548958339961</c:v>
                </c:pt>
                <c:pt idx="6512">
                  <c:v>65.10854795834166</c:v>
                </c:pt>
                <c:pt idx="6513">
                  <c:v>65.118545958335744</c:v>
                </c:pt>
                <c:pt idx="6514">
                  <c:v>65.128544958337443</c:v>
                </c:pt>
                <c:pt idx="6515">
                  <c:v>65.138543958339142</c:v>
                </c:pt>
                <c:pt idx="6516">
                  <c:v>65.148541958333226</c:v>
                </c:pt>
                <c:pt idx="6517">
                  <c:v>65.158540958334925</c:v>
                </c:pt>
                <c:pt idx="6518">
                  <c:v>65.168539958336623</c:v>
                </c:pt>
                <c:pt idx="6519">
                  <c:v>65.178537958359811</c:v>
                </c:pt>
                <c:pt idx="6520">
                  <c:v>65.18853695836151</c:v>
                </c:pt>
                <c:pt idx="6521">
                  <c:v>65.198535958334105</c:v>
                </c:pt>
                <c:pt idx="6522">
                  <c:v>65.208533958357293</c:v>
                </c:pt>
                <c:pt idx="6523">
                  <c:v>65.218532958358992</c:v>
                </c:pt>
                <c:pt idx="6524">
                  <c:v>65.228531958360691</c:v>
                </c:pt>
                <c:pt idx="6525">
                  <c:v>65.238529958354775</c:v>
                </c:pt>
                <c:pt idx="6526">
                  <c:v>65.248528958356474</c:v>
                </c:pt>
                <c:pt idx="6527">
                  <c:v>65.258527958358172</c:v>
                </c:pt>
                <c:pt idx="6528">
                  <c:v>65.268525958352257</c:v>
                </c:pt>
                <c:pt idx="6529">
                  <c:v>65.278524958353955</c:v>
                </c:pt>
                <c:pt idx="6530">
                  <c:v>65.288523958355654</c:v>
                </c:pt>
                <c:pt idx="6531">
                  <c:v>65.298521958349738</c:v>
                </c:pt>
                <c:pt idx="6532">
                  <c:v>65.308520958351437</c:v>
                </c:pt>
                <c:pt idx="6533">
                  <c:v>65.318519958353136</c:v>
                </c:pt>
                <c:pt idx="6534">
                  <c:v>65.32851795834722</c:v>
                </c:pt>
                <c:pt idx="6535">
                  <c:v>65.338516958348919</c:v>
                </c:pt>
                <c:pt idx="6536">
                  <c:v>65.348515958350617</c:v>
                </c:pt>
                <c:pt idx="6537">
                  <c:v>65.358513958344702</c:v>
                </c:pt>
                <c:pt idx="6538">
                  <c:v>65.3685129583464</c:v>
                </c:pt>
                <c:pt idx="6539">
                  <c:v>65.378511958348099</c:v>
                </c:pt>
                <c:pt idx="6540">
                  <c:v>65.388509958342183</c:v>
                </c:pt>
                <c:pt idx="6541">
                  <c:v>65.398508958343882</c:v>
                </c:pt>
                <c:pt idx="6542">
                  <c:v>65.408507958345581</c:v>
                </c:pt>
                <c:pt idx="6543">
                  <c:v>65.418505958339665</c:v>
                </c:pt>
                <c:pt idx="6544">
                  <c:v>65.428504958341364</c:v>
                </c:pt>
                <c:pt idx="6545">
                  <c:v>65.438502958335448</c:v>
                </c:pt>
                <c:pt idx="6546">
                  <c:v>65.448501958337147</c:v>
                </c:pt>
                <c:pt idx="6547">
                  <c:v>65.458500958338846</c:v>
                </c:pt>
                <c:pt idx="6548">
                  <c:v>65.468498958362034</c:v>
                </c:pt>
                <c:pt idx="6549">
                  <c:v>65.478497958334628</c:v>
                </c:pt>
                <c:pt idx="6550">
                  <c:v>65.488496958336327</c:v>
                </c:pt>
                <c:pt idx="6551">
                  <c:v>65.498494958359515</c:v>
                </c:pt>
                <c:pt idx="6552">
                  <c:v>65.508493958361214</c:v>
                </c:pt>
                <c:pt idx="6553">
                  <c:v>65.518492958333809</c:v>
                </c:pt>
                <c:pt idx="6554">
                  <c:v>65.528490958356997</c:v>
                </c:pt>
                <c:pt idx="6555">
                  <c:v>65.538489958358696</c:v>
                </c:pt>
                <c:pt idx="6556">
                  <c:v>65.548488958360394</c:v>
                </c:pt>
                <c:pt idx="6557">
                  <c:v>65.558486958354479</c:v>
                </c:pt>
                <c:pt idx="6558">
                  <c:v>65.568485958356177</c:v>
                </c:pt>
                <c:pt idx="6559">
                  <c:v>65.578484958357876</c:v>
                </c:pt>
                <c:pt idx="6560">
                  <c:v>65.58848295835196</c:v>
                </c:pt>
                <c:pt idx="6561">
                  <c:v>65.598481958353659</c:v>
                </c:pt>
                <c:pt idx="6562">
                  <c:v>65.608480958355358</c:v>
                </c:pt>
                <c:pt idx="6563">
                  <c:v>65.618478958349442</c:v>
                </c:pt>
                <c:pt idx="6564">
                  <c:v>65.628477958351141</c:v>
                </c:pt>
                <c:pt idx="6565">
                  <c:v>65.63847695835284</c:v>
                </c:pt>
                <c:pt idx="6566">
                  <c:v>65.648474958346924</c:v>
                </c:pt>
                <c:pt idx="6567">
                  <c:v>65.658473958348623</c:v>
                </c:pt>
                <c:pt idx="6568">
                  <c:v>65.668472958350321</c:v>
                </c:pt>
                <c:pt idx="6569">
                  <c:v>65.678470958344406</c:v>
                </c:pt>
                <c:pt idx="6570">
                  <c:v>65.688469958346104</c:v>
                </c:pt>
                <c:pt idx="6571">
                  <c:v>65.698468958347803</c:v>
                </c:pt>
                <c:pt idx="6572">
                  <c:v>65.708466958341887</c:v>
                </c:pt>
                <c:pt idx="6573">
                  <c:v>65.718465958343586</c:v>
                </c:pt>
                <c:pt idx="6574">
                  <c:v>65.728464958345285</c:v>
                </c:pt>
                <c:pt idx="6575">
                  <c:v>65.738462958339369</c:v>
                </c:pt>
                <c:pt idx="6576">
                  <c:v>65.748461958341068</c:v>
                </c:pt>
                <c:pt idx="6577">
                  <c:v>65.758460958342766</c:v>
                </c:pt>
                <c:pt idx="6578">
                  <c:v>65.768458958336851</c:v>
                </c:pt>
                <c:pt idx="6579">
                  <c:v>65.778457958338549</c:v>
                </c:pt>
                <c:pt idx="6580">
                  <c:v>65.788456958340248</c:v>
                </c:pt>
                <c:pt idx="6581">
                  <c:v>65.798454958334332</c:v>
                </c:pt>
                <c:pt idx="6582">
                  <c:v>65.808453958336031</c:v>
                </c:pt>
                <c:pt idx="6583">
                  <c:v>65.81845295833773</c:v>
                </c:pt>
                <c:pt idx="6584">
                  <c:v>65.828450958360918</c:v>
                </c:pt>
                <c:pt idx="6585">
                  <c:v>65.838449958333513</c:v>
                </c:pt>
                <c:pt idx="6586">
                  <c:v>65.848447958356701</c:v>
                </c:pt>
                <c:pt idx="6587">
                  <c:v>65.8584469583584</c:v>
                </c:pt>
                <c:pt idx="6588">
                  <c:v>65.868445708358195</c:v>
                </c:pt>
                <c:pt idx="6589">
                  <c:v>65.878443708352279</c:v>
                </c:pt>
                <c:pt idx="6590">
                  <c:v>65.888442708353978</c:v>
                </c:pt>
                <c:pt idx="6591">
                  <c:v>65.898441708355676</c:v>
                </c:pt>
                <c:pt idx="6592">
                  <c:v>65.908439708349761</c:v>
                </c:pt>
                <c:pt idx="6593">
                  <c:v>65.918438708351459</c:v>
                </c:pt>
                <c:pt idx="6594">
                  <c:v>65.928437708353158</c:v>
                </c:pt>
                <c:pt idx="6595">
                  <c:v>65.938435708347242</c:v>
                </c:pt>
                <c:pt idx="6596">
                  <c:v>65.948434708348941</c:v>
                </c:pt>
                <c:pt idx="6597">
                  <c:v>65.95843370835064</c:v>
                </c:pt>
                <c:pt idx="6598">
                  <c:v>65.968431708344724</c:v>
                </c:pt>
                <c:pt idx="6599">
                  <c:v>65.978430708346423</c:v>
                </c:pt>
                <c:pt idx="6600">
                  <c:v>65.988429708348121</c:v>
                </c:pt>
                <c:pt idx="6601">
                  <c:v>65.998427708342206</c:v>
                </c:pt>
                <c:pt idx="6602">
                  <c:v>66.008426708343904</c:v>
                </c:pt>
                <c:pt idx="6603">
                  <c:v>66.018425708345603</c:v>
                </c:pt>
                <c:pt idx="6604">
                  <c:v>66.028423708339687</c:v>
                </c:pt>
                <c:pt idx="6605">
                  <c:v>66.038422708341386</c:v>
                </c:pt>
                <c:pt idx="6606">
                  <c:v>66.048421708343085</c:v>
                </c:pt>
                <c:pt idx="6607">
                  <c:v>66.058419708337169</c:v>
                </c:pt>
                <c:pt idx="6608">
                  <c:v>66.068418708338868</c:v>
                </c:pt>
                <c:pt idx="6609">
                  <c:v>66.078417708340567</c:v>
                </c:pt>
                <c:pt idx="6610">
                  <c:v>66.088415708334651</c:v>
                </c:pt>
                <c:pt idx="6611">
                  <c:v>66.09841470833635</c:v>
                </c:pt>
                <c:pt idx="6612">
                  <c:v>66.108413708338048</c:v>
                </c:pt>
                <c:pt idx="6613">
                  <c:v>66.118411708361236</c:v>
                </c:pt>
                <c:pt idx="6614">
                  <c:v>66.128410708333831</c:v>
                </c:pt>
                <c:pt idx="6615">
                  <c:v>66.13840970833553</c:v>
                </c:pt>
                <c:pt idx="6616">
                  <c:v>66.148407708358718</c:v>
                </c:pt>
                <c:pt idx="6617">
                  <c:v>66.158406708360417</c:v>
                </c:pt>
                <c:pt idx="6618">
                  <c:v>66.168405708362116</c:v>
                </c:pt>
                <c:pt idx="6619">
                  <c:v>66.1784037083562</c:v>
                </c:pt>
                <c:pt idx="6620">
                  <c:v>66.188402708357899</c:v>
                </c:pt>
                <c:pt idx="6621">
                  <c:v>66.198401708359597</c:v>
                </c:pt>
                <c:pt idx="6622">
                  <c:v>66.208399708353681</c:v>
                </c:pt>
                <c:pt idx="6623">
                  <c:v>66.21839870835538</c:v>
                </c:pt>
                <c:pt idx="6624">
                  <c:v>66.228397708357079</c:v>
                </c:pt>
                <c:pt idx="6625">
                  <c:v>66.238395708351163</c:v>
                </c:pt>
                <c:pt idx="6626">
                  <c:v>66.248394708352862</c:v>
                </c:pt>
                <c:pt idx="6627">
                  <c:v>66.258393708354561</c:v>
                </c:pt>
                <c:pt idx="6628">
                  <c:v>66.268391708348645</c:v>
                </c:pt>
                <c:pt idx="6629">
                  <c:v>66.278390708350344</c:v>
                </c:pt>
                <c:pt idx="6630">
                  <c:v>66.288389708352042</c:v>
                </c:pt>
                <c:pt idx="6631">
                  <c:v>66.298387708346127</c:v>
                </c:pt>
                <c:pt idx="6632">
                  <c:v>66.308386708347825</c:v>
                </c:pt>
                <c:pt idx="6633">
                  <c:v>66.318385708349524</c:v>
                </c:pt>
                <c:pt idx="6634">
                  <c:v>66.328383708343608</c:v>
                </c:pt>
                <c:pt idx="6635">
                  <c:v>66.338382708345307</c:v>
                </c:pt>
                <c:pt idx="6636">
                  <c:v>66.348381708347006</c:v>
                </c:pt>
                <c:pt idx="6637">
                  <c:v>66.35837970834109</c:v>
                </c:pt>
                <c:pt idx="6638">
                  <c:v>66.368378708342789</c:v>
                </c:pt>
                <c:pt idx="6639">
                  <c:v>66.378376708336873</c:v>
                </c:pt>
                <c:pt idx="6640">
                  <c:v>66.388375708338572</c:v>
                </c:pt>
                <c:pt idx="6641">
                  <c:v>66.39837470834027</c:v>
                </c:pt>
                <c:pt idx="6642">
                  <c:v>66.408372708334355</c:v>
                </c:pt>
                <c:pt idx="6643">
                  <c:v>66.418371708336053</c:v>
                </c:pt>
                <c:pt idx="6644">
                  <c:v>66.428370708337752</c:v>
                </c:pt>
                <c:pt idx="6645">
                  <c:v>66.43836870836094</c:v>
                </c:pt>
                <c:pt idx="6646">
                  <c:v>66.448367708333535</c:v>
                </c:pt>
                <c:pt idx="6647">
                  <c:v>66.458366708335234</c:v>
                </c:pt>
                <c:pt idx="6648">
                  <c:v>66.468364708358422</c:v>
                </c:pt>
                <c:pt idx="6649">
                  <c:v>66.478363708360121</c:v>
                </c:pt>
                <c:pt idx="6650">
                  <c:v>66.488362708361819</c:v>
                </c:pt>
                <c:pt idx="6651">
                  <c:v>66.498360708355904</c:v>
                </c:pt>
                <c:pt idx="6652">
                  <c:v>66.508359708357602</c:v>
                </c:pt>
                <c:pt idx="6653">
                  <c:v>66.518358708359301</c:v>
                </c:pt>
                <c:pt idx="6654">
                  <c:v>66.528356708353385</c:v>
                </c:pt>
                <c:pt idx="6655">
                  <c:v>66.538355708355084</c:v>
                </c:pt>
                <c:pt idx="6656">
                  <c:v>66.548354708356783</c:v>
                </c:pt>
                <c:pt idx="6657">
                  <c:v>66.558352708350867</c:v>
                </c:pt>
                <c:pt idx="6658">
                  <c:v>66.568351708352566</c:v>
                </c:pt>
                <c:pt idx="6659">
                  <c:v>66.578350708354264</c:v>
                </c:pt>
                <c:pt idx="6660">
                  <c:v>66.588348708348349</c:v>
                </c:pt>
                <c:pt idx="6661">
                  <c:v>66.598347708350047</c:v>
                </c:pt>
                <c:pt idx="6662">
                  <c:v>66.608346708351746</c:v>
                </c:pt>
                <c:pt idx="6663">
                  <c:v>66.61834470834583</c:v>
                </c:pt>
                <c:pt idx="6664">
                  <c:v>66.628343708347529</c:v>
                </c:pt>
                <c:pt idx="6665">
                  <c:v>66.638342708349228</c:v>
                </c:pt>
                <c:pt idx="6666">
                  <c:v>66.648340708343312</c:v>
                </c:pt>
                <c:pt idx="6667">
                  <c:v>66.658339708345011</c:v>
                </c:pt>
                <c:pt idx="6668">
                  <c:v>66.66833870834671</c:v>
                </c:pt>
                <c:pt idx="6669">
                  <c:v>66.678336708340794</c:v>
                </c:pt>
                <c:pt idx="6670">
                  <c:v>66.688335708342493</c:v>
                </c:pt>
                <c:pt idx="6671">
                  <c:v>66.698334708344191</c:v>
                </c:pt>
                <c:pt idx="6672">
                  <c:v>66.708332708338276</c:v>
                </c:pt>
                <c:pt idx="6673">
                  <c:v>66.718331708339974</c:v>
                </c:pt>
                <c:pt idx="6674">
                  <c:v>66.728330708341673</c:v>
                </c:pt>
                <c:pt idx="6675">
                  <c:v>66.738328708335757</c:v>
                </c:pt>
                <c:pt idx="6676">
                  <c:v>66.748327708337456</c:v>
                </c:pt>
                <c:pt idx="6677">
                  <c:v>66.758326708339155</c:v>
                </c:pt>
                <c:pt idx="6678">
                  <c:v>66.768324708333239</c:v>
                </c:pt>
                <c:pt idx="6679">
                  <c:v>66.778323708334938</c:v>
                </c:pt>
                <c:pt idx="6680">
                  <c:v>66.788322708336636</c:v>
                </c:pt>
                <c:pt idx="6681">
                  <c:v>66.798320708359824</c:v>
                </c:pt>
                <c:pt idx="6682">
                  <c:v>66.808319708361523</c:v>
                </c:pt>
                <c:pt idx="6683">
                  <c:v>66.818318708334118</c:v>
                </c:pt>
                <c:pt idx="6684">
                  <c:v>66.828316708357306</c:v>
                </c:pt>
                <c:pt idx="6685">
                  <c:v>66.838315708359005</c:v>
                </c:pt>
                <c:pt idx="6686">
                  <c:v>66.848314708360704</c:v>
                </c:pt>
                <c:pt idx="6687">
                  <c:v>66.858312708354788</c:v>
                </c:pt>
                <c:pt idx="6688">
                  <c:v>66.868312458362198</c:v>
                </c:pt>
                <c:pt idx="6689">
                  <c:v>66.878311458334792</c:v>
                </c:pt>
                <c:pt idx="6690">
                  <c:v>66.88830945835798</c:v>
                </c:pt>
                <c:pt idx="6691">
                  <c:v>66.898308458359679</c:v>
                </c:pt>
                <c:pt idx="6692">
                  <c:v>66.908307458361378</c:v>
                </c:pt>
                <c:pt idx="6693">
                  <c:v>66.918305458355462</c:v>
                </c:pt>
                <c:pt idx="6694">
                  <c:v>66.928304458357161</c:v>
                </c:pt>
                <c:pt idx="6695">
                  <c:v>66.938302458351245</c:v>
                </c:pt>
                <c:pt idx="6696">
                  <c:v>66.948301458352944</c:v>
                </c:pt>
                <c:pt idx="6697">
                  <c:v>66.958300458354643</c:v>
                </c:pt>
                <c:pt idx="6698">
                  <c:v>66.968298458348727</c:v>
                </c:pt>
                <c:pt idx="6699">
                  <c:v>66.978297458350426</c:v>
                </c:pt>
                <c:pt idx="6700">
                  <c:v>66.988296458352124</c:v>
                </c:pt>
                <c:pt idx="6701">
                  <c:v>66.998294458346209</c:v>
                </c:pt>
                <c:pt idx="6702">
                  <c:v>67.008293458347907</c:v>
                </c:pt>
                <c:pt idx="6703">
                  <c:v>67.018292458349606</c:v>
                </c:pt>
                <c:pt idx="6704">
                  <c:v>67.02829045834369</c:v>
                </c:pt>
                <c:pt idx="6705">
                  <c:v>67.038289458345389</c:v>
                </c:pt>
                <c:pt idx="6706">
                  <c:v>67.048288458347088</c:v>
                </c:pt>
                <c:pt idx="6707">
                  <c:v>67.058286458341172</c:v>
                </c:pt>
                <c:pt idx="6708">
                  <c:v>67.068285458342871</c:v>
                </c:pt>
                <c:pt idx="6709">
                  <c:v>67.078284458344569</c:v>
                </c:pt>
                <c:pt idx="6710">
                  <c:v>67.088282458338654</c:v>
                </c:pt>
                <c:pt idx="6711">
                  <c:v>67.098281458340352</c:v>
                </c:pt>
                <c:pt idx="6712">
                  <c:v>67.108280458342051</c:v>
                </c:pt>
                <c:pt idx="6713">
                  <c:v>67.118278458336135</c:v>
                </c:pt>
                <c:pt idx="6714">
                  <c:v>67.128277458337834</c:v>
                </c:pt>
                <c:pt idx="6715">
                  <c:v>67.138276458339533</c:v>
                </c:pt>
                <c:pt idx="6716">
                  <c:v>67.148274458333617</c:v>
                </c:pt>
                <c:pt idx="6717">
                  <c:v>67.158273458335316</c:v>
                </c:pt>
                <c:pt idx="6718">
                  <c:v>67.168272458337015</c:v>
                </c:pt>
                <c:pt idx="6719">
                  <c:v>67.178270458360203</c:v>
                </c:pt>
                <c:pt idx="6720">
                  <c:v>67.188269458361901</c:v>
                </c:pt>
                <c:pt idx="6721">
                  <c:v>67.198268458334496</c:v>
                </c:pt>
                <c:pt idx="6722">
                  <c:v>67.208266458357684</c:v>
                </c:pt>
                <c:pt idx="6723">
                  <c:v>67.218265458359383</c:v>
                </c:pt>
                <c:pt idx="6724">
                  <c:v>67.228264458361082</c:v>
                </c:pt>
                <c:pt idx="6725">
                  <c:v>67.238262458355166</c:v>
                </c:pt>
                <c:pt idx="6726">
                  <c:v>67.248261458356865</c:v>
                </c:pt>
                <c:pt idx="6727">
                  <c:v>67.258260458358563</c:v>
                </c:pt>
                <c:pt idx="6728">
                  <c:v>67.268258458352648</c:v>
                </c:pt>
                <c:pt idx="6729">
                  <c:v>67.278257458354346</c:v>
                </c:pt>
                <c:pt idx="6730">
                  <c:v>67.288256458356045</c:v>
                </c:pt>
                <c:pt idx="6731">
                  <c:v>67.298254458350129</c:v>
                </c:pt>
                <c:pt idx="6732">
                  <c:v>67.308253458351828</c:v>
                </c:pt>
                <c:pt idx="6733">
                  <c:v>67.318252458353527</c:v>
                </c:pt>
                <c:pt idx="6734">
                  <c:v>67.328250458347611</c:v>
                </c:pt>
                <c:pt idx="6735">
                  <c:v>67.33824945834931</c:v>
                </c:pt>
                <c:pt idx="6736">
                  <c:v>67.348248458351009</c:v>
                </c:pt>
                <c:pt idx="6737">
                  <c:v>67.358246458345093</c:v>
                </c:pt>
                <c:pt idx="6738">
                  <c:v>67.368245458346792</c:v>
                </c:pt>
                <c:pt idx="6739">
                  <c:v>67.37824445834849</c:v>
                </c:pt>
                <c:pt idx="6740">
                  <c:v>67.388242458342575</c:v>
                </c:pt>
                <c:pt idx="6741">
                  <c:v>67.398241458344273</c:v>
                </c:pt>
                <c:pt idx="6742">
                  <c:v>67.408240458345972</c:v>
                </c:pt>
                <c:pt idx="6743">
                  <c:v>67.418238458340056</c:v>
                </c:pt>
                <c:pt idx="6744">
                  <c:v>67.428237458341755</c:v>
                </c:pt>
                <c:pt idx="6745">
                  <c:v>67.438236458343454</c:v>
                </c:pt>
                <c:pt idx="6746">
                  <c:v>67.448234458337538</c:v>
                </c:pt>
                <c:pt idx="6747">
                  <c:v>67.458233458339237</c:v>
                </c:pt>
                <c:pt idx="6748">
                  <c:v>67.468232458340935</c:v>
                </c:pt>
                <c:pt idx="6749">
                  <c:v>67.47823045833502</c:v>
                </c:pt>
                <c:pt idx="6750">
                  <c:v>67.488229458336718</c:v>
                </c:pt>
                <c:pt idx="6751">
                  <c:v>67.498228458338417</c:v>
                </c:pt>
                <c:pt idx="6752">
                  <c:v>67.508226458361605</c:v>
                </c:pt>
                <c:pt idx="6753">
                  <c:v>67.5182254583342</c:v>
                </c:pt>
                <c:pt idx="6754">
                  <c:v>67.528224458335899</c:v>
                </c:pt>
                <c:pt idx="6755">
                  <c:v>67.538222458359087</c:v>
                </c:pt>
                <c:pt idx="6756">
                  <c:v>67.548221458360786</c:v>
                </c:pt>
                <c:pt idx="6757">
                  <c:v>67.558220458333381</c:v>
                </c:pt>
                <c:pt idx="6758">
                  <c:v>67.568218458356569</c:v>
                </c:pt>
                <c:pt idx="6759">
                  <c:v>67.578217458358267</c:v>
                </c:pt>
                <c:pt idx="6760">
                  <c:v>67.588216458359966</c:v>
                </c:pt>
                <c:pt idx="6761">
                  <c:v>67.59821445835405</c:v>
                </c:pt>
                <c:pt idx="6762">
                  <c:v>67.608213458355749</c:v>
                </c:pt>
                <c:pt idx="6763">
                  <c:v>67.618212458357448</c:v>
                </c:pt>
                <c:pt idx="6764">
                  <c:v>67.628210458351532</c:v>
                </c:pt>
                <c:pt idx="6765">
                  <c:v>67.638209458353231</c:v>
                </c:pt>
                <c:pt idx="6766">
                  <c:v>67.648208458354929</c:v>
                </c:pt>
                <c:pt idx="6767">
                  <c:v>67.658206458349014</c:v>
                </c:pt>
                <c:pt idx="6768">
                  <c:v>67.668205458350712</c:v>
                </c:pt>
                <c:pt idx="6769">
                  <c:v>67.678204458352411</c:v>
                </c:pt>
                <c:pt idx="6770">
                  <c:v>67.688202458346495</c:v>
                </c:pt>
                <c:pt idx="6771">
                  <c:v>67.698201458348194</c:v>
                </c:pt>
                <c:pt idx="6772">
                  <c:v>67.708200458349893</c:v>
                </c:pt>
                <c:pt idx="6773">
                  <c:v>67.718198458343977</c:v>
                </c:pt>
                <c:pt idx="6774">
                  <c:v>67.728197458345676</c:v>
                </c:pt>
                <c:pt idx="6775">
                  <c:v>67.738196458347375</c:v>
                </c:pt>
                <c:pt idx="6776">
                  <c:v>67.748194458341459</c:v>
                </c:pt>
                <c:pt idx="6777">
                  <c:v>67.758193458343158</c:v>
                </c:pt>
                <c:pt idx="6778">
                  <c:v>67.768192458344856</c:v>
                </c:pt>
                <c:pt idx="6779">
                  <c:v>67.778190458338941</c:v>
                </c:pt>
                <c:pt idx="6780">
                  <c:v>67.788189458340639</c:v>
                </c:pt>
                <c:pt idx="6781">
                  <c:v>67.798188458342338</c:v>
                </c:pt>
                <c:pt idx="6782">
                  <c:v>67.808186458336422</c:v>
                </c:pt>
                <c:pt idx="6783">
                  <c:v>67.818185458338121</c:v>
                </c:pt>
                <c:pt idx="6784">
                  <c:v>67.82818445833982</c:v>
                </c:pt>
                <c:pt idx="6785">
                  <c:v>67.838182458333904</c:v>
                </c:pt>
                <c:pt idx="6786">
                  <c:v>67.848181458335603</c:v>
                </c:pt>
                <c:pt idx="6787">
                  <c:v>67.858180458337301</c:v>
                </c:pt>
                <c:pt idx="6788">
                  <c:v>67.868178208358586</c:v>
                </c:pt>
                <c:pt idx="6789">
                  <c:v>67.878177208360285</c:v>
                </c:pt>
                <c:pt idx="6790">
                  <c:v>67.888176208361983</c:v>
                </c:pt>
                <c:pt idx="6791">
                  <c:v>67.898174208356068</c:v>
                </c:pt>
                <c:pt idx="6792">
                  <c:v>67.908173208357766</c:v>
                </c:pt>
                <c:pt idx="6793">
                  <c:v>67.918172208359465</c:v>
                </c:pt>
                <c:pt idx="6794">
                  <c:v>67.928170208353549</c:v>
                </c:pt>
                <c:pt idx="6795">
                  <c:v>67.938169208355248</c:v>
                </c:pt>
                <c:pt idx="6796">
                  <c:v>67.948168208356947</c:v>
                </c:pt>
                <c:pt idx="6797">
                  <c:v>67.958166208351031</c:v>
                </c:pt>
                <c:pt idx="6798">
                  <c:v>67.96816520835273</c:v>
                </c:pt>
                <c:pt idx="6799">
                  <c:v>67.978164208354428</c:v>
                </c:pt>
                <c:pt idx="6800">
                  <c:v>67.988162208348513</c:v>
                </c:pt>
                <c:pt idx="6801">
                  <c:v>67.998161208350211</c:v>
                </c:pt>
                <c:pt idx="6802">
                  <c:v>68.00816020835191</c:v>
                </c:pt>
                <c:pt idx="6803">
                  <c:v>68.018158208345994</c:v>
                </c:pt>
                <c:pt idx="6804">
                  <c:v>68.028157208347693</c:v>
                </c:pt>
                <c:pt idx="6805">
                  <c:v>68.038156208349392</c:v>
                </c:pt>
                <c:pt idx="6806">
                  <c:v>68.048154208343476</c:v>
                </c:pt>
                <c:pt idx="6807">
                  <c:v>68.058153208345175</c:v>
                </c:pt>
                <c:pt idx="6808">
                  <c:v>68.068152208346874</c:v>
                </c:pt>
                <c:pt idx="6809">
                  <c:v>68.078150208340958</c:v>
                </c:pt>
                <c:pt idx="6810">
                  <c:v>68.088149208342656</c:v>
                </c:pt>
                <c:pt idx="6811">
                  <c:v>68.098147208336741</c:v>
                </c:pt>
                <c:pt idx="6812">
                  <c:v>68.108146208338439</c:v>
                </c:pt>
                <c:pt idx="6813">
                  <c:v>68.118145208340138</c:v>
                </c:pt>
                <c:pt idx="6814">
                  <c:v>68.128144208341837</c:v>
                </c:pt>
                <c:pt idx="6815">
                  <c:v>68.138142208335921</c:v>
                </c:pt>
                <c:pt idx="6816">
                  <c:v>68.14814120833762</c:v>
                </c:pt>
                <c:pt idx="6817">
                  <c:v>68.158140208339319</c:v>
                </c:pt>
                <c:pt idx="6818">
                  <c:v>68.168138208333403</c:v>
                </c:pt>
                <c:pt idx="6819">
                  <c:v>68.178137208335102</c:v>
                </c:pt>
                <c:pt idx="6820">
                  <c:v>68.1881362083368</c:v>
                </c:pt>
                <c:pt idx="6821">
                  <c:v>68.198134208359988</c:v>
                </c:pt>
                <c:pt idx="6822">
                  <c:v>68.208133208361687</c:v>
                </c:pt>
                <c:pt idx="6823">
                  <c:v>68.218132208334282</c:v>
                </c:pt>
                <c:pt idx="6824">
                  <c:v>68.22813020835747</c:v>
                </c:pt>
                <c:pt idx="6825">
                  <c:v>68.238129208359169</c:v>
                </c:pt>
                <c:pt idx="6826">
                  <c:v>68.248128208360868</c:v>
                </c:pt>
                <c:pt idx="6827">
                  <c:v>68.258126208354952</c:v>
                </c:pt>
                <c:pt idx="6828">
                  <c:v>68.268125208356651</c:v>
                </c:pt>
                <c:pt idx="6829">
                  <c:v>68.278124208358349</c:v>
                </c:pt>
                <c:pt idx="6830">
                  <c:v>68.288122208352434</c:v>
                </c:pt>
                <c:pt idx="6831">
                  <c:v>68.298121208354132</c:v>
                </c:pt>
                <c:pt idx="6832">
                  <c:v>68.308120208355831</c:v>
                </c:pt>
                <c:pt idx="6833">
                  <c:v>68.318118208349915</c:v>
                </c:pt>
                <c:pt idx="6834">
                  <c:v>68.328117208351614</c:v>
                </c:pt>
                <c:pt idx="6835">
                  <c:v>68.338116208353313</c:v>
                </c:pt>
                <c:pt idx="6836">
                  <c:v>68.348114208347397</c:v>
                </c:pt>
                <c:pt idx="6837">
                  <c:v>68.358113208349096</c:v>
                </c:pt>
                <c:pt idx="6838">
                  <c:v>68.368112208350794</c:v>
                </c:pt>
                <c:pt idx="6839">
                  <c:v>68.378110208344879</c:v>
                </c:pt>
                <c:pt idx="6840">
                  <c:v>68.388109208346577</c:v>
                </c:pt>
                <c:pt idx="6841">
                  <c:v>68.398108208348276</c:v>
                </c:pt>
                <c:pt idx="6842">
                  <c:v>68.40810620834236</c:v>
                </c:pt>
                <c:pt idx="6843">
                  <c:v>68.418105208344059</c:v>
                </c:pt>
                <c:pt idx="6844">
                  <c:v>68.428104208345758</c:v>
                </c:pt>
                <c:pt idx="6845">
                  <c:v>68.438102208339842</c:v>
                </c:pt>
                <c:pt idx="6846">
                  <c:v>68.448101208341541</c:v>
                </c:pt>
                <c:pt idx="6847">
                  <c:v>68.45810020834324</c:v>
                </c:pt>
                <c:pt idx="6848">
                  <c:v>68.468098208337324</c:v>
                </c:pt>
                <c:pt idx="6849">
                  <c:v>68.478097208339022</c:v>
                </c:pt>
                <c:pt idx="6850">
                  <c:v>68.488096208340721</c:v>
                </c:pt>
                <c:pt idx="6851">
                  <c:v>68.498094208334805</c:v>
                </c:pt>
                <c:pt idx="6852">
                  <c:v>68.508093208336504</c:v>
                </c:pt>
                <c:pt idx="6853">
                  <c:v>68.518092208338203</c:v>
                </c:pt>
                <c:pt idx="6854">
                  <c:v>68.528090208361391</c:v>
                </c:pt>
                <c:pt idx="6855">
                  <c:v>68.538089208333986</c:v>
                </c:pt>
                <c:pt idx="6856">
                  <c:v>68.548088208335685</c:v>
                </c:pt>
                <c:pt idx="6857">
                  <c:v>68.558086208358873</c:v>
                </c:pt>
                <c:pt idx="6858">
                  <c:v>68.568085208360571</c:v>
                </c:pt>
                <c:pt idx="6859">
                  <c:v>68.578084208333166</c:v>
                </c:pt>
                <c:pt idx="6860">
                  <c:v>68.588082208356354</c:v>
                </c:pt>
                <c:pt idx="6861">
                  <c:v>68.598081208358053</c:v>
                </c:pt>
                <c:pt idx="6862">
                  <c:v>68.608080208359752</c:v>
                </c:pt>
                <c:pt idx="6863">
                  <c:v>68.618078208353836</c:v>
                </c:pt>
                <c:pt idx="6864">
                  <c:v>68.628077208355535</c:v>
                </c:pt>
                <c:pt idx="6865">
                  <c:v>68.638076208357234</c:v>
                </c:pt>
                <c:pt idx="6866">
                  <c:v>68.648074208351318</c:v>
                </c:pt>
                <c:pt idx="6867">
                  <c:v>68.658073208353017</c:v>
                </c:pt>
                <c:pt idx="6868">
                  <c:v>68.668072208354715</c:v>
                </c:pt>
                <c:pt idx="6869">
                  <c:v>68.678070208348799</c:v>
                </c:pt>
                <c:pt idx="6870">
                  <c:v>68.688069208350498</c:v>
                </c:pt>
                <c:pt idx="6871">
                  <c:v>68.698067208344582</c:v>
                </c:pt>
                <c:pt idx="6872">
                  <c:v>68.708066208346281</c:v>
                </c:pt>
                <c:pt idx="6873">
                  <c:v>68.71806520834798</c:v>
                </c:pt>
                <c:pt idx="6874">
                  <c:v>68.728063208342064</c:v>
                </c:pt>
                <c:pt idx="6875">
                  <c:v>68.738062208343763</c:v>
                </c:pt>
                <c:pt idx="6876">
                  <c:v>68.748061208345462</c:v>
                </c:pt>
                <c:pt idx="6877">
                  <c:v>68.75806020834716</c:v>
                </c:pt>
                <c:pt idx="6878">
                  <c:v>68.768058208341245</c:v>
                </c:pt>
                <c:pt idx="6879">
                  <c:v>68.778057208342943</c:v>
                </c:pt>
                <c:pt idx="6880">
                  <c:v>68.788056208344642</c:v>
                </c:pt>
                <c:pt idx="6881">
                  <c:v>68.798054208338726</c:v>
                </c:pt>
                <c:pt idx="6882">
                  <c:v>68.808053208340425</c:v>
                </c:pt>
                <c:pt idx="6883">
                  <c:v>68.818052208342124</c:v>
                </c:pt>
                <c:pt idx="6884">
                  <c:v>68.828050208336208</c:v>
                </c:pt>
                <c:pt idx="6885">
                  <c:v>68.838049208337907</c:v>
                </c:pt>
                <c:pt idx="6886">
                  <c:v>68.848048208339605</c:v>
                </c:pt>
                <c:pt idx="6887">
                  <c:v>68.85804620833369</c:v>
                </c:pt>
                <c:pt idx="6888">
                  <c:v>68.86804500001017</c:v>
                </c:pt>
                <c:pt idx="6889">
                  <c:v>68.878044000011869</c:v>
                </c:pt>
                <c:pt idx="6890">
                  <c:v>68.888042000005953</c:v>
                </c:pt>
                <c:pt idx="6891">
                  <c:v>68.898041000007652</c:v>
                </c:pt>
                <c:pt idx="6892">
                  <c:v>68.90804000000935</c:v>
                </c:pt>
                <c:pt idx="6893">
                  <c:v>68.918038000003435</c:v>
                </c:pt>
                <c:pt idx="6894">
                  <c:v>68.928037000005133</c:v>
                </c:pt>
                <c:pt idx="6895">
                  <c:v>68.938036000006832</c:v>
                </c:pt>
                <c:pt idx="6896">
                  <c:v>68.948034000000916</c:v>
                </c:pt>
                <c:pt idx="6897">
                  <c:v>68.958033000002615</c:v>
                </c:pt>
                <c:pt idx="6898">
                  <c:v>68.968032000004314</c:v>
                </c:pt>
                <c:pt idx="6899">
                  <c:v>68.978030000027502</c:v>
                </c:pt>
                <c:pt idx="6900">
                  <c:v>68.988029000000097</c:v>
                </c:pt>
                <c:pt idx="6901">
                  <c:v>68.998028000001796</c:v>
                </c:pt>
                <c:pt idx="6902">
                  <c:v>69.008026000024984</c:v>
                </c:pt>
                <c:pt idx="6903">
                  <c:v>69.018025000026682</c:v>
                </c:pt>
                <c:pt idx="6904">
                  <c:v>69.028024000028381</c:v>
                </c:pt>
                <c:pt idx="6905">
                  <c:v>69.038022000022465</c:v>
                </c:pt>
                <c:pt idx="6906">
                  <c:v>69.048021000024164</c:v>
                </c:pt>
                <c:pt idx="6907">
                  <c:v>69.058020000025863</c:v>
                </c:pt>
                <c:pt idx="6908">
                  <c:v>69.068018000019947</c:v>
                </c:pt>
                <c:pt idx="6909">
                  <c:v>69.078017000021646</c:v>
                </c:pt>
                <c:pt idx="6910">
                  <c:v>69.088016000023345</c:v>
                </c:pt>
                <c:pt idx="6911">
                  <c:v>69.098014000017429</c:v>
                </c:pt>
                <c:pt idx="6912">
                  <c:v>69.108013000019128</c:v>
                </c:pt>
                <c:pt idx="6913">
                  <c:v>69.118012000020826</c:v>
                </c:pt>
                <c:pt idx="6914">
                  <c:v>69.12801000001491</c:v>
                </c:pt>
                <c:pt idx="6915">
                  <c:v>69.138009000016609</c:v>
                </c:pt>
                <c:pt idx="6916">
                  <c:v>69.148008000018308</c:v>
                </c:pt>
                <c:pt idx="6917">
                  <c:v>69.158006000012392</c:v>
                </c:pt>
                <c:pt idx="6918">
                  <c:v>69.168005000014091</c:v>
                </c:pt>
                <c:pt idx="6919">
                  <c:v>69.17800400001579</c:v>
                </c:pt>
                <c:pt idx="6920">
                  <c:v>69.188002000009874</c:v>
                </c:pt>
                <c:pt idx="6921">
                  <c:v>69.198001000011573</c:v>
                </c:pt>
                <c:pt idx="6922">
                  <c:v>69.208000000013271</c:v>
                </c:pt>
                <c:pt idx="6923">
                  <c:v>69.217998000007356</c:v>
                </c:pt>
                <c:pt idx="6924">
                  <c:v>69.227997000009054</c:v>
                </c:pt>
                <c:pt idx="6925">
                  <c:v>69.237996000010753</c:v>
                </c:pt>
                <c:pt idx="6926">
                  <c:v>69.247994000004837</c:v>
                </c:pt>
                <c:pt idx="6927">
                  <c:v>69.257993000006536</c:v>
                </c:pt>
                <c:pt idx="6928">
                  <c:v>69.267992000008235</c:v>
                </c:pt>
                <c:pt idx="6929">
                  <c:v>69.277990000002319</c:v>
                </c:pt>
                <c:pt idx="6930">
                  <c:v>69.287989000004018</c:v>
                </c:pt>
                <c:pt idx="6931">
                  <c:v>69.297988000005716</c:v>
                </c:pt>
                <c:pt idx="6932">
                  <c:v>69.307986000028905</c:v>
                </c:pt>
                <c:pt idx="6933">
                  <c:v>69.317985000001499</c:v>
                </c:pt>
                <c:pt idx="6934">
                  <c:v>69.327984000003198</c:v>
                </c:pt>
                <c:pt idx="6935">
                  <c:v>69.337982000026386</c:v>
                </c:pt>
                <c:pt idx="6936">
                  <c:v>69.347981000028085</c:v>
                </c:pt>
                <c:pt idx="6937">
                  <c:v>69.35798000000068</c:v>
                </c:pt>
                <c:pt idx="6938">
                  <c:v>69.367978000023868</c:v>
                </c:pt>
                <c:pt idx="6939">
                  <c:v>69.377977000025567</c:v>
                </c:pt>
                <c:pt idx="6940">
                  <c:v>69.387976000027265</c:v>
                </c:pt>
                <c:pt idx="6941">
                  <c:v>69.39797400002135</c:v>
                </c:pt>
                <c:pt idx="6942">
                  <c:v>69.407973000023048</c:v>
                </c:pt>
                <c:pt idx="6943">
                  <c:v>69.417972000024747</c:v>
                </c:pt>
                <c:pt idx="6944">
                  <c:v>69.427970000018831</c:v>
                </c:pt>
                <c:pt idx="6945">
                  <c:v>69.43796900002053</c:v>
                </c:pt>
                <c:pt idx="6946">
                  <c:v>69.447968000022229</c:v>
                </c:pt>
                <c:pt idx="6947">
                  <c:v>69.457966000016313</c:v>
                </c:pt>
                <c:pt idx="6948">
                  <c:v>69.467965000018012</c:v>
                </c:pt>
                <c:pt idx="6949">
                  <c:v>69.477964000019711</c:v>
                </c:pt>
                <c:pt idx="6950">
                  <c:v>69.487962000013795</c:v>
                </c:pt>
                <c:pt idx="6951">
                  <c:v>69.497961000015493</c:v>
                </c:pt>
                <c:pt idx="6952">
                  <c:v>69.507960000017192</c:v>
                </c:pt>
                <c:pt idx="6953">
                  <c:v>69.517958000011276</c:v>
                </c:pt>
                <c:pt idx="6954">
                  <c:v>69.527957000012975</c:v>
                </c:pt>
                <c:pt idx="6955">
                  <c:v>69.537956000014674</c:v>
                </c:pt>
                <c:pt idx="6956">
                  <c:v>69.547954000008758</c:v>
                </c:pt>
                <c:pt idx="6957">
                  <c:v>69.557953000010457</c:v>
                </c:pt>
                <c:pt idx="6958">
                  <c:v>69.567952000012156</c:v>
                </c:pt>
                <c:pt idx="6959">
                  <c:v>69.57795000000624</c:v>
                </c:pt>
                <c:pt idx="6960">
                  <c:v>69.587949000007939</c:v>
                </c:pt>
                <c:pt idx="6961">
                  <c:v>69.597948000009637</c:v>
                </c:pt>
                <c:pt idx="6962">
                  <c:v>69.607946000003722</c:v>
                </c:pt>
                <c:pt idx="6963">
                  <c:v>69.61794500000542</c:v>
                </c:pt>
                <c:pt idx="6964">
                  <c:v>69.627944000007119</c:v>
                </c:pt>
                <c:pt idx="6965">
                  <c:v>69.637942000001203</c:v>
                </c:pt>
                <c:pt idx="6966">
                  <c:v>69.647941000002902</c:v>
                </c:pt>
                <c:pt idx="6967">
                  <c:v>69.657940000004601</c:v>
                </c:pt>
                <c:pt idx="6968">
                  <c:v>69.667938000027789</c:v>
                </c:pt>
                <c:pt idx="6969">
                  <c:v>69.677937000000384</c:v>
                </c:pt>
                <c:pt idx="6970">
                  <c:v>69.687936000002082</c:v>
                </c:pt>
                <c:pt idx="6971">
                  <c:v>69.697934000025271</c:v>
                </c:pt>
                <c:pt idx="6972">
                  <c:v>69.707933000026969</c:v>
                </c:pt>
                <c:pt idx="6973">
                  <c:v>69.717932000028668</c:v>
                </c:pt>
                <c:pt idx="6974">
                  <c:v>69.727930000022752</c:v>
                </c:pt>
                <c:pt idx="6975">
                  <c:v>69.737929000024451</c:v>
                </c:pt>
                <c:pt idx="6976">
                  <c:v>69.74792800002615</c:v>
                </c:pt>
                <c:pt idx="6977">
                  <c:v>69.757926000020234</c:v>
                </c:pt>
                <c:pt idx="6978">
                  <c:v>69.767925000021933</c:v>
                </c:pt>
                <c:pt idx="6979">
                  <c:v>69.777924000023631</c:v>
                </c:pt>
                <c:pt idx="6980">
                  <c:v>69.787922000017716</c:v>
                </c:pt>
                <c:pt idx="6981">
                  <c:v>69.797921000019414</c:v>
                </c:pt>
                <c:pt idx="6982">
                  <c:v>69.807920000021113</c:v>
                </c:pt>
                <c:pt idx="6983">
                  <c:v>69.817918000015197</c:v>
                </c:pt>
                <c:pt idx="6984">
                  <c:v>69.827917000016896</c:v>
                </c:pt>
                <c:pt idx="6985">
                  <c:v>69.837916000018595</c:v>
                </c:pt>
                <c:pt idx="6986">
                  <c:v>69.847914000012679</c:v>
                </c:pt>
                <c:pt idx="6987">
                  <c:v>69.857913000014378</c:v>
                </c:pt>
                <c:pt idx="6988">
                  <c:v>69.86791225001798</c:v>
                </c:pt>
                <c:pt idx="6989">
                  <c:v>69.877910250012064</c:v>
                </c:pt>
                <c:pt idx="6990">
                  <c:v>69.887909250013763</c:v>
                </c:pt>
                <c:pt idx="6991">
                  <c:v>69.897908250015462</c:v>
                </c:pt>
                <c:pt idx="6992">
                  <c:v>69.907906250009546</c:v>
                </c:pt>
                <c:pt idx="6993">
                  <c:v>69.917905250011245</c:v>
                </c:pt>
                <c:pt idx="6994">
                  <c:v>69.927904250012944</c:v>
                </c:pt>
                <c:pt idx="6995">
                  <c:v>69.937902250007028</c:v>
                </c:pt>
                <c:pt idx="6996">
                  <c:v>69.947901250008726</c:v>
                </c:pt>
                <c:pt idx="6997">
                  <c:v>69.957900250010425</c:v>
                </c:pt>
                <c:pt idx="6998">
                  <c:v>69.967898250004509</c:v>
                </c:pt>
                <c:pt idx="6999">
                  <c:v>69.977897250006208</c:v>
                </c:pt>
                <c:pt idx="7000">
                  <c:v>69.987896250007907</c:v>
                </c:pt>
                <c:pt idx="7001">
                  <c:v>69.997894250001991</c:v>
                </c:pt>
              </c:numCache>
            </c:numRef>
          </c:xVal>
          <c:yVal>
            <c:numRef>
              <c:f>'Combined Data'!$J$2:$J$7003</c:f>
              <c:numCache>
                <c:formatCode>General</c:formatCode>
                <c:ptCount val="7002"/>
                <c:pt idx="0">
                  <c:v>-1.3175075873732567E-2</c:v>
                </c:pt>
                <c:pt idx="1">
                  <c:v>-5.8415289968252182E-3</c:v>
                </c:pt>
                <c:pt idx="2">
                  <c:v>-1.0321615263819695E-4</c:v>
                </c:pt>
                <c:pt idx="3">
                  <c:v>-1.5508078504353762E-3</c:v>
                </c:pt>
                <c:pt idx="4">
                  <c:v>-1.0531519539654255E-2</c:v>
                </c:pt>
                <c:pt idx="5">
                  <c:v>-2.3093678057193756E-2</c:v>
                </c:pt>
                <c:pt idx="6">
                  <c:v>-1.915273442864418E-2</c:v>
                </c:pt>
                <c:pt idx="7">
                  <c:v>-1.297438982874155E-2</c:v>
                </c:pt>
                <c:pt idx="8">
                  <c:v>-7.1809492073953152E-3</c:v>
                </c:pt>
                <c:pt idx="9">
                  <c:v>-1.9503806252032518E-3</c:v>
                </c:pt>
                <c:pt idx="10">
                  <c:v>4.3304180726408958E-3</c:v>
                </c:pt>
                <c:pt idx="11">
                  <c:v>7.6650194823741913E-3</c:v>
                </c:pt>
                <c:pt idx="12">
                  <c:v>1.4314134605228901E-2</c:v>
                </c:pt>
                <c:pt idx="13">
                  <c:v>1.4749744907021523E-2</c:v>
                </c:pt>
                <c:pt idx="14">
                  <c:v>1.0776842013001442E-2</c:v>
                </c:pt>
                <c:pt idx="15">
                  <c:v>3.5689952783286572E-3</c:v>
                </c:pt>
                <c:pt idx="16">
                  <c:v>-7.1848486550152302E-3</c:v>
                </c:pt>
                <c:pt idx="17">
                  <c:v>-1.2840938754379749E-2</c:v>
                </c:pt>
                <c:pt idx="18">
                  <c:v>-2.3555900901556015E-2</c:v>
                </c:pt>
                <c:pt idx="19">
                  <c:v>-3.42283695936203E-2</c:v>
                </c:pt>
                <c:pt idx="20">
                  <c:v>-3.813549131155014E-2</c:v>
                </c:pt>
                <c:pt idx="21">
                  <c:v>-4.1761443018913269E-2</c:v>
                </c:pt>
                <c:pt idx="22">
                  <c:v>-4.1921235620975494E-2</c:v>
                </c:pt>
                <c:pt idx="23">
                  <c:v>-4.1803814470767975E-2</c:v>
                </c:pt>
                <c:pt idx="24">
                  <c:v>-4.2050689458847046E-2</c:v>
                </c:pt>
                <c:pt idx="25">
                  <c:v>-3.4619748592376709E-2</c:v>
                </c:pt>
                <c:pt idx="26">
                  <c:v>-2.9045483097434044E-2</c:v>
                </c:pt>
                <c:pt idx="27">
                  <c:v>-1.3142872601747513E-2</c:v>
                </c:pt>
                <c:pt idx="28">
                  <c:v>5.7439994998276234E-3</c:v>
                </c:pt>
                <c:pt idx="29">
                  <c:v>2.2649213671684265E-2</c:v>
                </c:pt>
                <c:pt idx="30">
                  <c:v>3.6020681262016296E-2</c:v>
                </c:pt>
                <c:pt idx="31">
                  <c:v>4.3618679046630859E-2</c:v>
                </c:pt>
                <c:pt idx="32">
                  <c:v>4.307965561747551E-2</c:v>
                </c:pt>
                <c:pt idx="33">
                  <c:v>4.4076744467020035E-2</c:v>
                </c:pt>
                <c:pt idx="34">
                  <c:v>4.17022705078125E-2</c:v>
                </c:pt>
                <c:pt idx="35">
                  <c:v>3.3810272812843323E-2</c:v>
                </c:pt>
                <c:pt idx="36">
                  <c:v>2.3360032588243484E-2</c:v>
                </c:pt>
                <c:pt idx="37">
                  <c:v>1.3548951596021652E-2</c:v>
                </c:pt>
                <c:pt idx="38">
                  <c:v>7.8652333468198776E-3</c:v>
                </c:pt>
                <c:pt idx="39">
                  <c:v>4.6092267148196697E-3</c:v>
                </c:pt>
                <c:pt idx="40">
                  <c:v>3.2808412797749043E-3</c:v>
                </c:pt>
                <c:pt idx="41">
                  <c:v>4.5474427752196789E-3</c:v>
                </c:pt>
                <c:pt idx="42">
                  <c:v>7.8532248735427856E-3</c:v>
                </c:pt>
                <c:pt idx="43">
                  <c:v>1.1086423881351948E-2</c:v>
                </c:pt>
                <c:pt idx="44">
                  <c:v>1.0126620531082153E-2</c:v>
                </c:pt>
                <c:pt idx="45">
                  <c:v>6.1419163830578327E-3</c:v>
                </c:pt>
                <c:pt idx="46">
                  <c:v>-1.0046763345599174E-3</c:v>
                </c:pt>
                <c:pt idx="47">
                  <c:v>-9.1939717531204224E-3</c:v>
                </c:pt>
                <c:pt idx="48">
                  <c:v>-9.4967735931277275E-3</c:v>
                </c:pt>
                <c:pt idx="49">
                  <c:v>-9.5379156991839409E-3</c:v>
                </c:pt>
                <c:pt idx="50">
                  <c:v>-5.2289208397269249E-3</c:v>
                </c:pt>
                <c:pt idx="51">
                  <c:v>-1.0079303756356239E-3</c:v>
                </c:pt>
                <c:pt idx="52">
                  <c:v>7.6609249226748943E-3</c:v>
                </c:pt>
                <c:pt idx="53">
                  <c:v>1.2814796529710293E-2</c:v>
                </c:pt>
                <c:pt idx="54">
                  <c:v>1.1686681769788265E-2</c:v>
                </c:pt>
                <c:pt idx="55">
                  <c:v>-6.8657100200653076E-4</c:v>
                </c:pt>
                <c:pt idx="56">
                  <c:v>-9.1764619573950768E-3</c:v>
                </c:pt>
                <c:pt idx="57">
                  <c:v>-1.6679404303431511E-2</c:v>
                </c:pt>
                <c:pt idx="58">
                  <c:v>-2.1558050066232681E-2</c:v>
                </c:pt>
                <c:pt idx="59">
                  <c:v>-2.0133625715970993E-2</c:v>
                </c:pt>
                <c:pt idx="60">
                  <c:v>-2.4783505126833916E-2</c:v>
                </c:pt>
                <c:pt idx="61">
                  <c:v>-1.8587233498692513E-2</c:v>
                </c:pt>
                <c:pt idx="62">
                  <c:v>-1.5557622537016869E-2</c:v>
                </c:pt>
                <c:pt idx="63">
                  <c:v>-1.1106804013252258E-2</c:v>
                </c:pt>
                <c:pt idx="64">
                  <c:v>-9.9131977185606956E-4</c:v>
                </c:pt>
                <c:pt idx="65">
                  <c:v>6.475220900028944E-3</c:v>
                </c:pt>
                <c:pt idx="66">
                  <c:v>7.7143902890384197E-3</c:v>
                </c:pt>
                <c:pt idx="67">
                  <c:v>6.0668177902698517E-3</c:v>
                </c:pt>
                <c:pt idx="68">
                  <c:v>6.6752545535564423E-4</c:v>
                </c:pt>
                <c:pt idx="69">
                  <c:v>-6.6706817597150803E-4</c:v>
                </c:pt>
                <c:pt idx="70">
                  <c:v>-7.5819659978151321E-3</c:v>
                </c:pt>
                <c:pt idx="71">
                  <c:v>-1.5281882137060165E-2</c:v>
                </c:pt>
                <c:pt idx="72">
                  <c:v>-1.4510098844766617E-2</c:v>
                </c:pt>
                <c:pt idx="73">
                  <c:v>-8.9676305651664734E-3</c:v>
                </c:pt>
                <c:pt idx="74">
                  <c:v>-4.1896533221006393E-3</c:v>
                </c:pt>
                <c:pt idx="75">
                  <c:v>3.1050317920744419E-3</c:v>
                </c:pt>
                <c:pt idx="76">
                  <c:v>1.4191238209605217E-2</c:v>
                </c:pt>
                <c:pt idx="77">
                  <c:v>1.0560490190982819E-2</c:v>
                </c:pt>
                <c:pt idx="78">
                  <c:v>1.2152792885899544E-2</c:v>
                </c:pt>
                <c:pt idx="79">
                  <c:v>9.624045342206955E-3</c:v>
                </c:pt>
                <c:pt idx="80">
                  <c:v>8.1643834710121155E-4</c:v>
                </c:pt>
                <c:pt idx="81">
                  <c:v>-1.7061324324458838E-3</c:v>
                </c:pt>
                <c:pt idx="82">
                  <c:v>-6.7091467790305614E-3</c:v>
                </c:pt>
                <c:pt idx="83">
                  <c:v>-1.4932597056031227E-2</c:v>
                </c:pt>
                <c:pt idx="84">
                  <c:v>-1.7273517325520515E-2</c:v>
                </c:pt>
                <c:pt idx="85">
                  <c:v>-1.4366901479661465E-2</c:v>
                </c:pt>
                <c:pt idx="86">
                  <c:v>-1.587531715631485E-2</c:v>
                </c:pt>
                <c:pt idx="87">
                  <c:v>-1.793266274034977E-2</c:v>
                </c:pt>
                <c:pt idx="88">
                  <c:v>-1.4251375570893288E-2</c:v>
                </c:pt>
                <c:pt idx="89">
                  <c:v>-1.1161665432155132E-2</c:v>
                </c:pt>
                <c:pt idx="90">
                  <c:v>-1.015126146376133E-2</c:v>
                </c:pt>
                <c:pt idx="91">
                  <c:v>-5.7309428229928017E-3</c:v>
                </c:pt>
                <c:pt idx="92">
                  <c:v>-2.8430111706256866E-3</c:v>
                </c:pt>
                <c:pt idx="93">
                  <c:v>-5.8603771030902863E-3</c:v>
                </c:pt>
                <c:pt idx="94">
                  <c:v>-8.639385923743248E-3</c:v>
                </c:pt>
                <c:pt idx="95">
                  <c:v>-1.4521099627017975E-2</c:v>
                </c:pt>
                <c:pt idx="96">
                  <c:v>-1.4337608590722084E-2</c:v>
                </c:pt>
                <c:pt idx="97">
                  <c:v>-1.4964884147047997E-2</c:v>
                </c:pt>
                <c:pt idx="98">
                  <c:v>-1.0147491469979286E-2</c:v>
                </c:pt>
                <c:pt idx="99">
                  <c:v>-1.0649457573890686E-2</c:v>
                </c:pt>
                <c:pt idx="100">
                  <c:v>-6.4003840088844299E-3</c:v>
                </c:pt>
                <c:pt idx="101">
                  <c:v>-1.2906170450150967E-3</c:v>
                </c:pt>
                <c:pt idx="102">
                  <c:v>2.8375484980642796E-3</c:v>
                </c:pt>
                <c:pt idx="103">
                  <c:v>9.3134753406047821E-3</c:v>
                </c:pt>
                <c:pt idx="104">
                  <c:v>1.3530855998396873E-2</c:v>
                </c:pt>
                <c:pt idx="105">
                  <c:v>1.3260504230856895E-2</c:v>
                </c:pt>
                <c:pt idx="106">
                  <c:v>1.3678887858986855E-2</c:v>
                </c:pt>
                <c:pt idx="107">
                  <c:v>1.2630462646484375E-2</c:v>
                </c:pt>
                <c:pt idx="108">
                  <c:v>6.6255670972168446E-3</c:v>
                </c:pt>
                <c:pt idx="109">
                  <c:v>9.5844268798828125E-4</c:v>
                </c:pt>
                <c:pt idx="110">
                  <c:v>-6.9537665694952011E-5</c:v>
                </c:pt>
                <c:pt idx="111">
                  <c:v>2.2720769047737122E-3</c:v>
                </c:pt>
                <c:pt idx="112">
                  <c:v>4.464923869818449E-3</c:v>
                </c:pt>
                <c:pt idx="113">
                  <c:v>1.4350078999996185E-3</c:v>
                </c:pt>
                <c:pt idx="114">
                  <c:v>-5.884622223675251E-4</c:v>
                </c:pt>
                <c:pt idx="115">
                  <c:v>-5.9169954620301723E-3</c:v>
                </c:pt>
                <c:pt idx="116">
                  <c:v>-1.229633204638958E-2</c:v>
                </c:pt>
                <c:pt idx="117">
                  <c:v>-1.1335463263094425E-2</c:v>
                </c:pt>
                <c:pt idx="118">
                  <c:v>-5.493819247931242E-3</c:v>
                </c:pt>
                <c:pt idx="119">
                  <c:v>2.4774698540568352E-3</c:v>
                </c:pt>
                <c:pt idx="120">
                  <c:v>8.0003337934613228E-3</c:v>
                </c:pt>
                <c:pt idx="121">
                  <c:v>1.2976620346307755E-2</c:v>
                </c:pt>
                <c:pt idx="122">
                  <c:v>1.6374813392758369E-2</c:v>
                </c:pt>
                <c:pt idx="123">
                  <c:v>1.5529217198491096E-2</c:v>
                </c:pt>
                <c:pt idx="124">
                  <c:v>1.2994952499866486E-2</c:v>
                </c:pt>
                <c:pt idx="125">
                  <c:v>6.0631320811808109E-3</c:v>
                </c:pt>
                <c:pt idx="126">
                  <c:v>6.9126999005675316E-4</c:v>
                </c:pt>
                <c:pt idx="127">
                  <c:v>-9.4040669500827789E-4</c:v>
                </c:pt>
                <c:pt idx="128">
                  <c:v>2.5949394330382347E-3</c:v>
                </c:pt>
                <c:pt idx="129">
                  <c:v>1.533296424895525E-3</c:v>
                </c:pt>
                <c:pt idx="130">
                  <c:v>1.3319617137312889E-3</c:v>
                </c:pt>
                <c:pt idx="131">
                  <c:v>1.6864510253071785E-3</c:v>
                </c:pt>
                <c:pt idx="132">
                  <c:v>8.157665841281414E-3</c:v>
                </c:pt>
                <c:pt idx="133">
                  <c:v>1.4713490381836891E-2</c:v>
                </c:pt>
                <c:pt idx="134">
                  <c:v>2.2151432931423187E-2</c:v>
                </c:pt>
                <c:pt idx="135">
                  <c:v>1.8890781328082085E-2</c:v>
                </c:pt>
                <c:pt idx="136">
                  <c:v>1.7768790945410728E-2</c:v>
                </c:pt>
                <c:pt idx="137">
                  <c:v>7.9608969390392303E-3</c:v>
                </c:pt>
                <c:pt idx="138">
                  <c:v>2.8111417777836323E-3</c:v>
                </c:pt>
                <c:pt idx="139">
                  <c:v>-5.6359716691076756E-3</c:v>
                </c:pt>
                <c:pt idx="140">
                  <c:v>-1.2043004855513573E-2</c:v>
                </c:pt>
                <c:pt idx="141">
                  <c:v>-1.4446510002017021E-2</c:v>
                </c:pt>
                <c:pt idx="142">
                  <c:v>-1.9819971174001694E-2</c:v>
                </c:pt>
                <c:pt idx="143">
                  <c:v>-1.7698230221867561E-2</c:v>
                </c:pt>
                <c:pt idx="144">
                  <c:v>-1.3965010643005371E-2</c:v>
                </c:pt>
                <c:pt idx="145">
                  <c:v>-9.289831854403019E-3</c:v>
                </c:pt>
                <c:pt idx="146">
                  <c:v>-8.5745062679052353E-3</c:v>
                </c:pt>
                <c:pt idx="147">
                  <c:v>-7.4281590059399605E-3</c:v>
                </c:pt>
                <c:pt idx="148">
                  <c:v>2.3295637220144272E-4</c:v>
                </c:pt>
                <c:pt idx="149">
                  <c:v>6.8714790977537632E-3</c:v>
                </c:pt>
                <c:pt idx="150">
                  <c:v>1.8154492601752281E-2</c:v>
                </c:pt>
                <c:pt idx="151">
                  <c:v>2.8724458068609238E-2</c:v>
                </c:pt>
                <c:pt idx="152">
                  <c:v>3.360656276345253E-2</c:v>
                </c:pt>
                <c:pt idx="153">
                  <c:v>3.0279844999313354E-2</c:v>
                </c:pt>
                <c:pt idx="154">
                  <c:v>3.0240431427955627E-2</c:v>
                </c:pt>
                <c:pt idx="155">
                  <c:v>2.5223651900887489E-2</c:v>
                </c:pt>
                <c:pt idx="156">
                  <c:v>2.4828704074025154E-2</c:v>
                </c:pt>
                <c:pt idx="157">
                  <c:v>1.9102441146969795E-2</c:v>
                </c:pt>
                <c:pt idx="158">
                  <c:v>1.3499150052666664E-2</c:v>
                </c:pt>
                <c:pt idx="159">
                  <c:v>7.7200471423566341E-3</c:v>
                </c:pt>
                <c:pt idx="160">
                  <c:v>6.5402672626078129E-3</c:v>
                </c:pt>
                <c:pt idx="161">
                  <c:v>6.1281905509531498E-3</c:v>
                </c:pt>
                <c:pt idx="162">
                  <c:v>6.5068923868238926E-3</c:v>
                </c:pt>
                <c:pt idx="163">
                  <c:v>2.5177034549415112E-3</c:v>
                </c:pt>
                <c:pt idx="164">
                  <c:v>-2.3886384442448616E-3</c:v>
                </c:pt>
                <c:pt idx="165">
                  <c:v>-7.1997414343059063E-3</c:v>
                </c:pt>
                <c:pt idx="166">
                  <c:v>-8.7097538635134697E-3</c:v>
                </c:pt>
                <c:pt idx="167">
                  <c:v>-6.038702093064785E-3</c:v>
                </c:pt>
                <c:pt idx="168">
                  <c:v>3.7817046977579594E-3</c:v>
                </c:pt>
                <c:pt idx="169">
                  <c:v>1.1327050626277924E-2</c:v>
                </c:pt>
                <c:pt idx="170">
                  <c:v>1.7076017335057259E-2</c:v>
                </c:pt>
                <c:pt idx="171">
                  <c:v>2.5048051029443741E-2</c:v>
                </c:pt>
                <c:pt idx="172">
                  <c:v>2.5766037404537201E-2</c:v>
                </c:pt>
                <c:pt idx="173">
                  <c:v>2.9160559177398682E-2</c:v>
                </c:pt>
                <c:pt idx="174">
                  <c:v>2.4072322994470596E-2</c:v>
                </c:pt>
                <c:pt idx="175">
                  <c:v>1.8151752650737762E-2</c:v>
                </c:pt>
                <c:pt idx="176">
                  <c:v>8.0519802868366241E-3</c:v>
                </c:pt>
                <c:pt idx="177">
                  <c:v>-8.6789019405841827E-4</c:v>
                </c:pt>
                <c:pt idx="178">
                  <c:v>-1.0075237601995468E-2</c:v>
                </c:pt>
                <c:pt idx="179">
                  <c:v>-1.1687638238072395E-2</c:v>
                </c:pt>
                <c:pt idx="180">
                  <c:v>-6.584756076335907E-3</c:v>
                </c:pt>
                <c:pt idx="181">
                  <c:v>6.8680383265018463E-5</c:v>
                </c:pt>
                <c:pt idx="182">
                  <c:v>9.4986679032444954E-3</c:v>
                </c:pt>
                <c:pt idx="183">
                  <c:v>1.5011824667453766E-2</c:v>
                </c:pt>
                <c:pt idx="184">
                  <c:v>1.6897609457373619E-2</c:v>
                </c:pt>
                <c:pt idx="185">
                  <c:v>2.0265378057956696E-2</c:v>
                </c:pt>
                <c:pt idx="186">
                  <c:v>2.0248599350452423E-2</c:v>
                </c:pt>
                <c:pt idx="187">
                  <c:v>1.8567653372883797E-2</c:v>
                </c:pt>
                <c:pt idx="188">
                  <c:v>1.8109856173396111E-2</c:v>
                </c:pt>
                <c:pt idx="189">
                  <c:v>1.9236363470554352E-2</c:v>
                </c:pt>
                <c:pt idx="190">
                  <c:v>1.5358269214630127E-2</c:v>
                </c:pt>
                <c:pt idx="191">
                  <c:v>1.7855441197752953E-2</c:v>
                </c:pt>
                <c:pt idx="192">
                  <c:v>1.428547315299511E-2</c:v>
                </c:pt>
                <c:pt idx="193">
                  <c:v>1.5228192321956158E-2</c:v>
                </c:pt>
                <c:pt idx="194">
                  <c:v>1.1541577987372875E-2</c:v>
                </c:pt>
                <c:pt idx="195">
                  <c:v>7.1368752978742123E-3</c:v>
                </c:pt>
                <c:pt idx="196">
                  <c:v>4.8593399114906788E-3</c:v>
                </c:pt>
                <c:pt idx="197">
                  <c:v>2.8436738066375256E-3</c:v>
                </c:pt>
                <c:pt idx="198">
                  <c:v>6.3252248801290989E-3</c:v>
                </c:pt>
                <c:pt idx="199">
                  <c:v>9.8264031112194061E-3</c:v>
                </c:pt>
                <c:pt idx="200">
                  <c:v>1.4928486198186874E-2</c:v>
                </c:pt>
                <c:pt idx="201">
                  <c:v>1.5777869150042534E-2</c:v>
                </c:pt>
                <c:pt idx="202">
                  <c:v>1.3039607554674149E-2</c:v>
                </c:pt>
                <c:pt idx="203">
                  <c:v>1.0036344639956951E-2</c:v>
                </c:pt>
                <c:pt idx="204">
                  <c:v>6.7151160910725594E-3</c:v>
                </c:pt>
                <c:pt idx="205">
                  <c:v>5.2684871479868889E-3</c:v>
                </c:pt>
                <c:pt idx="206">
                  <c:v>-1.1175069957971573E-3</c:v>
                </c:pt>
                <c:pt idx="207">
                  <c:v>-4.8745549283921719E-3</c:v>
                </c:pt>
                <c:pt idx="208">
                  <c:v>-5.4271607659757137E-3</c:v>
                </c:pt>
                <c:pt idx="209">
                  <c:v>-5.3418800234794617E-3</c:v>
                </c:pt>
                <c:pt idx="210">
                  <c:v>-2.4299183860421181E-4</c:v>
                </c:pt>
                <c:pt idx="211">
                  <c:v>3.9509148336946964E-3</c:v>
                </c:pt>
                <c:pt idx="212">
                  <c:v>9.3507394194602966E-3</c:v>
                </c:pt>
                <c:pt idx="213">
                  <c:v>9.9308416247367859E-3</c:v>
                </c:pt>
                <c:pt idx="214">
                  <c:v>8.0634318292140961E-3</c:v>
                </c:pt>
                <c:pt idx="215">
                  <c:v>4.2265737429261208E-3</c:v>
                </c:pt>
                <c:pt idx="216">
                  <c:v>3.5389456897974014E-3</c:v>
                </c:pt>
                <c:pt idx="217">
                  <c:v>4.5919972471892834E-3</c:v>
                </c:pt>
                <c:pt idx="218">
                  <c:v>3.0050198547542095E-3</c:v>
                </c:pt>
                <c:pt idx="219">
                  <c:v>1.0581452399492264E-2</c:v>
                </c:pt>
                <c:pt idx="220">
                  <c:v>1.0283444076776505E-2</c:v>
                </c:pt>
                <c:pt idx="221">
                  <c:v>1.2545919977128506E-2</c:v>
                </c:pt>
                <c:pt idx="222">
                  <c:v>7.2952313348650932E-3</c:v>
                </c:pt>
                <c:pt idx="223">
                  <c:v>8.5987653583288193E-3</c:v>
                </c:pt>
                <c:pt idx="224">
                  <c:v>7.9705249518156052E-3</c:v>
                </c:pt>
                <c:pt idx="225">
                  <c:v>7.5508109293878078E-3</c:v>
                </c:pt>
                <c:pt idx="226">
                  <c:v>5.2173496223986149E-3</c:v>
                </c:pt>
                <c:pt idx="227">
                  <c:v>1.9655078649520874E-3</c:v>
                </c:pt>
                <c:pt idx="228">
                  <c:v>2.5034663267433643E-3</c:v>
                </c:pt>
                <c:pt idx="229">
                  <c:v>-4.6878475695848465E-3</c:v>
                </c:pt>
                <c:pt idx="230">
                  <c:v>-8.3885760977864265E-3</c:v>
                </c:pt>
                <c:pt idx="231">
                  <c:v>-1.214289665222168E-2</c:v>
                </c:pt>
                <c:pt idx="232">
                  <c:v>-1.1619319207966328E-2</c:v>
                </c:pt>
                <c:pt idx="233">
                  <c:v>-1.8760377541184425E-2</c:v>
                </c:pt>
                <c:pt idx="234">
                  <c:v>-2.3994820192456245E-2</c:v>
                </c:pt>
                <c:pt idx="235">
                  <c:v>-2.624376118183136E-2</c:v>
                </c:pt>
                <c:pt idx="236">
                  <c:v>-2.8812380507588387E-2</c:v>
                </c:pt>
                <c:pt idx="237">
                  <c:v>-2.0190170034766197E-2</c:v>
                </c:pt>
                <c:pt idx="238">
                  <c:v>-1.2334112077951431E-2</c:v>
                </c:pt>
                <c:pt idx="239">
                  <c:v>-2.4159513413906097E-3</c:v>
                </c:pt>
                <c:pt idx="240">
                  <c:v>1.2046159245073795E-3</c:v>
                </c:pt>
                <c:pt idx="241">
                  <c:v>-4.2502898722887039E-3</c:v>
                </c:pt>
                <c:pt idx="242">
                  <c:v>-4.5349821448326111E-3</c:v>
                </c:pt>
                <c:pt idx="243">
                  <c:v>-1.4853421598672867E-2</c:v>
                </c:pt>
                <c:pt idx="244">
                  <c:v>-2.0479615777730942E-2</c:v>
                </c:pt>
                <c:pt idx="245">
                  <c:v>-2.0650055259466171E-2</c:v>
                </c:pt>
                <c:pt idx="246">
                  <c:v>-1.4152208343148232E-2</c:v>
                </c:pt>
                <c:pt idx="247">
                  <c:v>-7.5797704048454762E-3</c:v>
                </c:pt>
                <c:pt idx="248">
                  <c:v>-1.7221476882696152E-3</c:v>
                </c:pt>
                <c:pt idx="249">
                  <c:v>-1.5978016890585423E-3</c:v>
                </c:pt>
                <c:pt idx="250">
                  <c:v>-2.7509503997862339E-3</c:v>
                </c:pt>
                <c:pt idx="251">
                  <c:v>-4.7379536554217339E-3</c:v>
                </c:pt>
                <c:pt idx="252">
                  <c:v>-3.208500100299716E-3</c:v>
                </c:pt>
                <c:pt idx="253">
                  <c:v>-3.0543031170964241E-3</c:v>
                </c:pt>
                <c:pt idx="254">
                  <c:v>5.3423354402184486E-3</c:v>
                </c:pt>
                <c:pt idx="255">
                  <c:v>1.0025177150964737E-2</c:v>
                </c:pt>
                <c:pt idx="256">
                  <c:v>8.1670889630913734E-3</c:v>
                </c:pt>
                <c:pt idx="257">
                  <c:v>5.4738325998187065E-3</c:v>
                </c:pt>
                <c:pt idx="258">
                  <c:v>-2.993954811245203E-3</c:v>
                </c:pt>
                <c:pt idx="259">
                  <c:v>-1.4643417671322823E-2</c:v>
                </c:pt>
                <c:pt idx="260">
                  <c:v>-2.4414556100964546E-2</c:v>
                </c:pt>
                <c:pt idx="261">
                  <c:v>-2.9049891978502274E-2</c:v>
                </c:pt>
                <c:pt idx="262">
                  <c:v>-2.2194115445017815E-2</c:v>
                </c:pt>
                <c:pt idx="263">
                  <c:v>-1.2557940557599068E-2</c:v>
                </c:pt>
                <c:pt idx="264">
                  <c:v>-1.1239409446716309E-2</c:v>
                </c:pt>
                <c:pt idx="265">
                  <c:v>-1.4886667020618916E-2</c:v>
                </c:pt>
                <c:pt idx="266">
                  <c:v>-2.5455953553318977E-2</c:v>
                </c:pt>
                <c:pt idx="267">
                  <c:v>-3.3524699509143829E-2</c:v>
                </c:pt>
                <c:pt idx="268">
                  <c:v>-3.7485089153051376E-2</c:v>
                </c:pt>
                <c:pt idx="269">
                  <c:v>-3.1411357223987579E-2</c:v>
                </c:pt>
                <c:pt idx="270">
                  <c:v>-1.5443844720721245E-2</c:v>
                </c:pt>
                <c:pt idx="271">
                  <c:v>-5.5314647033810616E-4</c:v>
                </c:pt>
                <c:pt idx="272">
                  <c:v>1.6441283747553825E-2</c:v>
                </c:pt>
                <c:pt idx="273">
                  <c:v>2.1559190005064011E-2</c:v>
                </c:pt>
                <c:pt idx="274">
                  <c:v>2.5062577798962593E-2</c:v>
                </c:pt>
                <c:pt idx="275">
                  <c:v>3.0307071283459663E-2</c:v>
                </c:pt>
                <c:pt idx="276">
                  <c:v>2.9983764514327049E-2</c:v>
                </c:pt>
                <c:pt idx="277">
                  <c:v>2.8078846633434296E-2</c:v>
                </c:pt>
                <c:pt idx="278">
                  <c:v>2.6894807815551758E-2</c:v>
                </c:pt>
                <c:pt idx="279">
                  <c:v>1.5309257432818413E-2</c:v>
                </c:pt>
                <c:pt idx="280">
                  <c:v>2.2845356725156307E-3</c:v>
                </c:pt>
                <c:pt idx="281">
                  <c:v>-1.4393860474228859E-2</c:v>
                </c:pt>
                <c:pt idx="282">
                  <c:v>-2.6633482426404953E-2</c:v>
                </c:pt>
                <c:pt idx="283">
                  <c:v>-2.8644045814871788E-2</c:v>
                </c:pt>
                <c:pt idx="284">
                  <c:v>-2.4439714848995209E-2</c:v>
                </c:pt>
                <c:pt idx="285">
                  <c:v>-2.0306382328271866E-2</c:v>
                </c:pt>
                <c:pt idx="286">
                  <c:v>-1.1741122230887413E-2</c:v>
                </c:pt>
                <c:pt idx="287">
                  <c:v>-5.4705706425011158E-3</c:v>
                </c:pt>
                <c:pt idx="288">
                  <c:v>9.7694247961044312E-4</c:v>
                </c:pt>
                <c:pt idx="289">
                  <c:v>-8.2978745922446251E-4</c:v>
                </c:pt>
                <c:pt idx="290">
                  <c:v>-2.8127771802246571E-3</c:v>
                </c:pt>
                <c:pt idx="291">
                  <c:v>-6.7794295027852058E-3</c:v>
                </c:pt>
                <c:pt idx="292">
                  <c:v>-1.104714535176754E-2</c:v>
                </c:pt>
                <c:pt idx="293">
                  <c:v>-1.2126589193940163E-2</c:v>
                </c:pt>
                <c:pt idx="294">
                  <c:v>-8.0234566703438759E-3</c:v>
                </c:pt>
                <c:pt idx="295">
                  <c:v>-1.4979951083660126E-4</c:v>
                </c:pt>
                <c:pt idx="296">
                  <c:v>4.5749149285256863E-3</c:v>
                </c:pt>
                <c:pt idx="297">
                  <c:v>1.3981485739350319E-2</c:v>
                </c:pt>
                <c:pt idx="298">
                  <c:v>1.4504263177514076E-2</c:v>
                </c:pt>
                <c:pt idx="299">
                  <c:v>1.2403501197695732E-2</c:v>
                </c:pt>
                <c:pt idx="300">
                  <c:v>5.3325421176850796E-3</c:v>
                </c:pt>
                <c:pt idx="301">
                  <c:v>1.5254095196723938E-3</c:v>
                </c:pt>
                <c:pt idx="302">
                  <c:v>-9.0864887461066246E-3</c:v>
                </c:pt>
                <c:pt idx="303">
                  <c:v>-1.645885594189167E-2</c:v>
                </c:pt>
                <c:pt idx="304">
                  <c:v>-2.145468071103096E-2</c:v>
                </c:pt>
                <c:pt idx="305">
                  <c:v>-2.1231157705187798E-2</c:v>
                </c:pt>
                <c:pt idx="306">
                  <c:v>-2.0252445712685585E-2</c:v>
                </c:pt>
                <c:pt idx="307">
                  <c:v>-2.0228825509548187E-2</c:v>
                </c:pt>
                <c:pt idx="308">
                  <c:v>-2.3229409009218216E-2</c:v>
                </c:pt>
                <c:pt idx="309">
                  <c:v>-3.0993243679404259E-2</c:v>
                </c:pt>
                <c:pt idx="310">
                  <c:v>-3.526948019862175E-2</c:v>
                </c:pt>
                <c:pt idx="311">
                  <c:v>-4.1233114898204803E-2</c:v>
                </c:pt>
                <c:pt idx="312">
                  <c:v>-3.8125470280647278E-2</c:v>
                </c:pt>
                <c:pt idx="313">
                  <c:v>-3.3071491867303848E-2</c:v>
                </c:pt>
                <c:pt idx="314">
                  <c:v>-2.7875132858753204E-2</c:v>
                </c:pt>
                <c:pt idx="315">
                  <c:v>-1.8880603834986687E-2</c:v>
                </c:pt>
                <c:pt idx="316">
                  <c:v>-1.7498422414064407E-2</c:v>
                </c:pt>
                <c:pt idx="317">
                  <c:v>-1.0891087353229523E-2</c:v>
                </c:pt>
                <c:pt idx="318">
                  <c:v>-1.1845830827951431E-2</c:v>
                </c:pt>
                <c:pt idx="319">
                  <c:v>-1.4259533956646919E-2</c:v>
                </c:pt>
                <c:pt idx="320">
                  <c:v>-1.6670228913426399E-2</c:v>
                </c:pt>
                <c:pt idx="321">
                  <c:v>-1.7295395955443382E-2</c:v>
                </c:pt>
                <c:pt idx="322">
                  <c:v>-1.5512143261730671E-2</c:v>
                </c:pt>
                <c:pt idx="323">
                  <c:v>-1.2501666322350502E-2</c:v>
                </c:pt>
                <c:pt idx="324">
                  <c:v>-1.173813734203577E-2</c:v>
                </c:pt>
                <c:pt idx="325">
                  <c:v>-6.9704204797744751E-3</c:v>
                </c:pt>
                <c:pt idx="326">
                  <c:v>-5.7152728550136089E-3</c:v>
                </c:pt>
                <c:pt idx="327">
                  <c:v>-7.9481033608317375E-3</c:v>
                </c:pt>
                <c:pt idx="328">
                  <c:v>-1.0425375774502754E-2</c:v>
                </c:pt>
                <c:pt idx="329">
                  <c:v>-1.2890525162220001E-2</c:v>
                </c:pt>
                <c:pt idx="330">
                  <c:v>-1.3084136880934238E-2</c:v>
                </c:pt>
                <c:pt idx="331">
                  <c:v>-8.5685644298791885E-3</c:v>
                </c:pt>
                <c:pt idx="332">
                  <c:v>-8.9121125638484955E-3</c:v>
                </c:pt>
                <c:pt idx="333">
                  <c:v>-7.8813675791025162E-3</c:v>
                </c:pt>
                <c:pt idx="334">
                  <c:v>-8.7394379079341888E-3</c:v>
                </c:pt>
                <c:pt idx="335">
                  <c:v>-9.9349115043878555E-3</c:v>
                </c:pt>
                <c:pt idx="336">
                  <c:v>-6.4432406798005104E-3</c:v>
                </c:pt>
                <c:pt idx="337">
                  <c:v>-7.3963040485978127E-3</c:v>
                </c:pt>
                <c:pt idx="338">
                  <c:v>-1.1699173599481583E-2</c:v>
                </c:pt>
                <c:pt idx="339">
                  <c:v>-1.6036683693528175E-2</c:v>
                </c:pt>
                <c:pt idx="340">
                  <c:v>-1.2445411644876003E-2</c:v>
                </c:pt>
                <c:pt idx="341">
                  <c:v>-1.4237431809306145E-2</c:v>
                </c:pt>
                <c:pt idx="342">
                  <c:v>-1.9791454076766968E-2</c:v>
                </c:pt>
                <c:pt idx="343">
                  <c:v>-2.1049655973911285E-2</c:v>
                </c:pt>
                <c:pt idx="344">
                  <c:v>-2.3771937936544418E-2</c:v>
                </c:pt>
                <c:pt idx="345">
                  <c:v>-1.9478609785437584E-2</c:v>
                </c:pt>
                <c:pt idx="346">
                  <c:v>-1.7680177465081215E-2</c:v>
                </c:pt>
                <c:pt idx="347">
                  <c:v>-1.3314723968505859E-2</c:v>
                </c:pt>
                <c:pt idx="348">
                  <c:v>-5.4171201772987843E-3</c:v>
                </c:pt>
                <c:pt idx="349">
                  <c:v>-7.964172400534153E-4</c:v>
                </c:pt>
                <c:pt idx="350">
                  <c:v>3.2891384325921535E-3</c:v>
                </c:pt>
                <c:pt idx="351">
                  <c:v>1.2453529052436352E-3</c:v>
                </c:pt>
                <c:pt idx="352">
                  <c:v>1.4384323731064796E-3</c:v>
                </c:pt>
                <c:pt idx="353">
                  <c:v>1.6426905058324337E-3</c:v>
                </c:pt>
                <c:pt idx="354">
                  <c:v>1.4224466867744923E-3</c:v>
                </c:pt>
                <c:pt idx="355">
                  <c:v>-2.5161837693303823E-3</c:v>
                </c:pt>
                <c:pt idx="356">
                  <c:v>-5.5979937314987183E-3</c:v>
                </c:pt>
                <c:pt idx="357">
                  <c:v>-1.3374052941799164E-2</c:v>
                </c:pt>
                <c:pt idx="358">
                  <c:v>-2.4096738547086716E-2</c:v>
                </c:pt>
                <c:pt idx="359">
                  <c:v>-2.9529301449656487E-2</c:v>
                </c:pt>
                <c:pt idx="360">
                  <c:v>-2.9236353933811188E-2</c:v>
                </c:pt>
                <c:pt idx="361">
                  <c:v>-2.382032573223114E-2</c:v>
                </c:pt>
                <c:pt idx="362">
                  <c:v>-1.7263889312744141E-2</c:v>
                </c:pt>
                <c:pt idx="363">
                  <c:v>-8.4424754604697227E-3</c:v>
                </c:pt>
                <c:pt idx="364">
                  <c:v>-4.674102645367384E-3</c:v>
                </c:pt>
                <c:pt idx="365">
                  <c:v>-1.747532282024622E-3</c:v>
                </c:pt>
                <c:pt idx="366">
                  <c:v>-3.1155580654740334E-4</c:v>
                </c:pt>
                <c:pt idx="367">
                  <c:v>2.4643181823194027E-3</c:v>
                </c:pt>
                <c:pt idx="368">
                  <c:v>8.9797414839267731E-3</c:v>
                </c:pt>
                <c:pt idx="369">
                  <c:v>1.5001596882939339E-2</c:v>
                </c:pt>
                <c:pt idx="370">
                  <c:v>2.1352171897888184E-2</c:v>
                </c:pt>
                <c:pt idx="371">
                  <c:v>1.8675511702895164E-2</c:v>
                </c:pt>
                <c:pt idx="372">
                  <c:v>1.5306612476706505E-2</c:v>
                </c:pt>
                <c:pt idx="373">
                  <c:v>9.8637249320745468E-3</c:v>
                </c:pt>
                <c:pt idx="374">
                  <c:v>2.598887775093317E-3</c:v>
                </c:pt>
                <c:pt idx="375">
                  <c:v>-2.5155395269393921E-4</c:v>
                </c:pt>
                <c:pt idx="376">
                  <c:v>2.7607469819486141E-3</c:v>
                </c:pt>
                <c:pt idx="377">
                  <c:v>6.1977407895028591E-3</c:v>
                </c:pt>
                <c:pt idx="378">
                  <c:v>1.1171992868185043E-2</c:v>
                </c:pt>
                <c:pt idx="379">
                  <c:v>1.4788605272769928E-2</c:v>
                </c:pt>
                <c:pt idx="380">
                  <c:v>1.9217442721128464E-2</c:v>
                </c:pt>
                <c:pt idx="381">
                  <c:v>1.5987418591976166E-2</c:v>
                </c:pt>
                <c:pt idx="382">
                  <c:v>1.1927963234484196E-2</c:v>
                </c:pt>
                <c:pt idx="383">
                  <c:v>3.7181954830884933E-3</c:v>
                </c:pt>
                <c:pt idx="384">
                  <c:v>-4.0843342430889606E-3</c:v>
                </c:pt>
                <c:pt idx="385">
                  <c:v>-1.0662782937288284E-2</c:v>
                </c:pt>
                <c:pt idx="386">
                  <c:v>-1.9262395799160004E-2</c:v>
                </c:pt>
                <c:pt idx="387">
                  <c:v>-2.825557254254818E-2</c:v>
                </c:pt>
                <c:pt idx="388">
                  <c:v>-3.4418925642967224E-2</c:v>
                </c:pt>
                <c:pt idx="389">
                  <c:v>-3.4990891814231873E-2</c:v>
                </c:pt>
                <c:pt idx="390">
                  <c:v>-2.6666382327675819E-2</c:v>
                </c:pt>
                <c:pt idx="391">
                  <c:v>-1.537765096873045E-2</c:v>
                </c:pt>
                <c:pt idx="392">
                  <c:v>4.9454635009169579E-3</c:v>
                </c:pt>
                <c:pt idx="393">
                  <c:v>2.1997598931193352E-2</c:v>
                </c:pt>
                <c:pt idx="394">
                  <c:v>3.7825562059879303E-2</c:v>
                </c:pt>
                <c:pt idx="395">
                  <c:v>4.8553250730037689E-2</c:v>
                </c:pt>
                <c:pt idx="396">
                  <c:v>4.8535406589508057E-2</c:v>
                </c:pt>
                <c:pt idx="397">
                  <c:v>4.4943537563085556E-2</c:v>
                </c:pt>
                <c:pt idx="398">
                  <c:v>3.8147684186697006E-2</c:v>
                </c:pt>
                <c:pt idx="399">
                  <c:v>3.0628945678472519E-2</c:v>
                </c:pt>
                <c:pt idx="400">
                  <c:v>1.6954677179455757E-2</c:v>
                </c:pt>
                <c:pt idx="401">
                  <c:v>7.4480967596173286E-3</c:v>
                </c:pt>
                <c:pt idx="402">
                  <c:v>-2.3914847988635302E-3</c:v>
                </c:pt>
                <c:pt idx="403">
                  <c:v>-6.8828808143734932E-3</c:v>
                </c:pt>
                <c:pt idx="404">
                  <c:v>-3.3376808278262615E-3</c:v>
                </c:pt>
                <c:pt idx="405">
                  <c:v>9.7706448286771774E-4</c:v>
                </c:pt>
                <c:pt idx="406">
                  <c:v>5.0626196898519993E-3</c:v>
                </c:pt>
                <c:pt idx="407">
                  <c:v>2.8203888796269894E-3</c:v>
                </c:pt>
                <c:pt idx="408">
                  <c:v>1.4581819996237755E-3</c:v>
                </c:pt>
                <c:pt idx="409">
                  <c:v>-1.8986721988767385E-3</c:v>
                </c:pt>
                <c:pt idx="410">
                  <c:v>-7.9099591821432114E-3</c:v>
                </c:pt>
                <c:pt idx="411">
                  <c:v>-1.1515656486153603E-2</c:v>
                </c:pt>
                <c:pt idx="412">
                  <c:v>-8.1957597285509109E-3</c:v>
                </c:pt>
                <c:pt idx="413">
                  <c:v>-3.874925896525383E-3</c:v>
                </c:pt>
                <c:pt idx="414">
                  <c:v>5.7079261168837547E-3</c:v>
                </c:pt>
                <c:pt idx="415">
                  <c:v>7.7355974353849888E-3</c:v>
                </c:pt>
                <c:pt idx="416">
                  <c:v>1.12773347645998E-2</c:v>
                </c:pt>
                <c:pt idx="417">
                  <c:v>1.4100857079029083E-2</c:v>
                </c:pt>
                <c:pt idx="418">
                  <c:v>1.7306502908468246E-2</c:v>
                </c:pt>
                <c:pt idx="419">
                  <c:v>1.5374502167105675E-2</c:v>
                </c:pt>
                <c:pt idx="420">
                  <c:v>1.2620527297258377E-2</c:v>
                </c:pt>
                <c:pt idx="421">
                  <c:v>1.0895330458879471E-2</c:v>
                </c:pt>
                <c:pt idx="422">
                  <c:v>1.1921979486942291E-2</c:v>
                </c:pt>
                <c:pt idx="423">
                  <c:v>1.2450476177036762E-2</c:v>
                </c:pt>
                <c:pt idx="424">
                  <c:v>1.351813692599535E-2</c:v>
                </c:pt>
                <c:pt idx="425">
                  <c:v>1.1743146926164627E-2</c:v>
                </c:pt>
                <c:pt idx="426">
                  <c:v>1.2259000912308693E-2</c:v>
                </c:pt>
                <c:pt idx="427">
                  <c:v>1.1705329641699791E-2</c:v>
                </c:pt>
                <c:pt idx="428">
                  <c:v>1.3991121202707291E-2</c:v>
                </c:pt>
                <c:pt idx="429">
                  <c:v>1.1403216049075127E-2</c:v>
                </c:pt>
                <c:pt idx="430">
                  <c:v>1.3801125809550285E-2</c:v>
                </c:pt>
                <c:pt idx="431">
                  <c:v>1.1647326871752739E-2</c:v>
                </c:pt>
                <c:pt idx="432">
                  <c:v>1.4639655128121376E-2</c:v>
                </c:pt>
                <c:pt idx="433">
                  <c:v>1.5891261398792267E-2</c:v>
                </c:pt>
                <c:pt idx="434">
                  <c:v>1.4806291088461876E-2</c:v>
                </c:pt>
                <c:pt idx="435">
                  <c:v>1.139004435390234E-2</c:v>
                </c:pt>
                <c:pt idx="436">
                  <c:v>7.8254034742712975E-3</c:v>
                </c:pt>
                <c:pt idx="437">
                  <c:v>5.205898080021143E-3</c:v>
                </c:pt>
                <c:pt idx="438">
                  <c:v>5.0048292614519596E-3</c:v>
                </c:pt>
                <c:pt idx="439">
                  <c:v>1.0926299728453159E-3</c:v>
                </c:pt>
                <c:pt idx="440">
                  <c:v>1.7714696004986763E-3</c:v>
                </c:pt>
                <c:pt idx="441">
                  <c:v>7.8062284737825394E-3</c:v>
                </c:pt>
                <c:pt idx="442">
                  <c:v>1.2246250174939632E-2</c:v>
                </c:pt>
                <c:pt idx="443">
                  <c:v>1.8186002969741821E-2</c:v>
                </c:pt>
                <c:pt idx="444">
                  <c:v>1.9316514953970909E-2</c:v>
                </c:pt>
                <c:pt idx="445">
                  <c:v>1.5887551009654999E-2</c:v>
                </c:pt>
                <c:pt idx="446">
                  <c:v>1.2295746244490147E-2</c:v>
                </c:pt>
                <c:pt idx="447">
                  <c:v>9.1740954667329788E-4</c:v>
                </c:pt>
                <c:pt idx="448">
                  <c:v>-3.2911836169660091E-3</c:v>
                </c:pt>
                <c:pt idx="449">
                  <c:v>1.2370971962809563E-3</c:v>
                </c:pt>
                <c:pt idx="450">
                  <c:v>-3.3139786683022976E-3</c:v>
                </c:pt>
                <c:pt idx="451">
                  <c:v>2.8333291411399841E-3</c:v>
                </c:pt>
                <c:pt idx="452">
                  <c:v>2.2362484596669674E-3</c:v>
                </c:pt>
                <c:pt idx="453">
                  <c:v>2.8423429466784E-3</c:v>
                </c:pt>
                <c:pt idx="454">
                  <c:v>3.666325006633997E-3</c:v>
                </c:pt>
                <c:pt idx="455">
                  <c:v>6.1531844548881054E-3</c:v>
                </c:pt>
                <c:pt idx="456">
                  <c:v>2.829293254762888E-3</c:v>
                </c:pt>
                <c:pt idx="457">
                  <c:v>1.0325806215405464E-3</c:v>
                </c:pt>
                <c:pt idx="458">
                  <c:v>-2.367211040109396E-3</c:v>
                </c:pt>
                <c:pt idx="459">
                  <c:v>1.4883913099765778E-3</c:v>
                </c:pt>
                <c:pt idx="460">
                  <c:v>4.9560931511223316E-3</c:v>
                </c:pt>
                <c:pt idx="461">
                  <c:v>9.8106469959020615E-3</c:v>
                </c:pt>
                <c:pt idx="462">
                  <c:v>1.0712660849094391E-2</c:v>
                </c:pt>
                <c:pt idx="463">
                  <c:v>1.3312460854649544E-2</c:v>
                </c:pt>
                <c:pt idx="464">
                  <c:v>8.4649762138724327E-3</c:v>
                </c:pt>
                <c:pt idx="465">
                  <c:v>3.0238484032452106E-3</c:v>
                </c:pt>
                <c:pt idx="466">
                  <c:v>3.9990977384150028E-3</c:v>
                </c:pt>
                <c:pt idx="467">
                  <c:v>1.1100070551037788E-2</c:v>
                </c:pt>
                <c:pt idx="468">
                  <c:v>1.1555738747119904E-2</c:v>
                </c:pt>
                <c:pt idx="469">
                  <c:v>1.4824068173766136E-2</c:v>
                </c:pt>
                <c:pt idx="470">
                  <c:v>1.6789481043815613E-2</c:v>
                </c:pt>
                <c:pt idx="471">
                  <c:v>1.4922522008419037E-2</c:v>
                </c:pt>
                <c:pt idx="472">
                  <c:v>8.692057803273201E-3</c:v>
                </c:pt>
                <c:pt idx="473">
                  <c:v>1.0041996836662292E-2</c:v>
                </c:pt>
                <c:pt idx="474">
                  <c:v>1.7025338485836983E-2</c:v>
                </c:pt>
                <c:pt idx="475">
                  <c:v>2.5673191994428635E-2</c:v>
                </c:pt>
                <c:pt idx="476">
                  <c:v>2.9735846444964409E-2</c:v>
                </c:pt>
                <c:pt idx="477">
                  <c:v>2.7320504188537598E-2</c:v>
                </c:pt>
                <c:pt idx="478">
                  <c:v>2.1270599216222763E-2</c:v>
                </c:pt>
                <c:pt idx="479">
                  <c:v>1.7111130058765411E-2</c:v>
                </c:pt>
                <c:pt idx="480">
                  <c:v>8.0081792548298836E-3</c:v>
                </c:pt>
                <c:pt idx="481">
                  <c:v>6.7117749713361263E-3</c:v>
                </c:pt>
                <c:pt idx="482">
                  <c:v>8.6944978684186935E-3</c:v>
                </c:pt>
                <c:pt idx="483">
                  <c:v>7.3651517741382122E-3</c:v>
                </c:pt>
                <c:pt idx="484">
                  <c:v>1.1571614071726799E-2</c:v>
                </c:pt>
                <c:pt idx="485">
                  <c:v>1.1682625859975815E-2</c:v>
                </c:pt>
                <c:pt idx="486">
                  <c:v>1.2449882924556732E-2</c:v>
                </c:pt>
                <c:pt idx="487">
                  <c:v>1.5959292650222778E-2</c:v>
                </c:pt>
                <c:pt idx="488">
                  <c:v>1.838250458240509E-2</c:v>
                </c:pt>
                <c:pt idx="489">
                  <c:v>1.8011543899774551E-2</c:v>
                </c:pt>
                <c:pt idx="490">
                  <c:v>2.0000392571091652E-2</c:v>
                </c:pt>
                <c:pt idx="491">
                  <c:v>2.6218362152576447E-2</c:v>
                </c:pt>
                <c:pt idx="492">
                  <c:v>3.2573465257883072E-2</c:v>
                </c:pt>
                <c:pt idx="493">
                  <c:v>3.6866195499897003E-2</c:v>
                </c:pt>
                <c:pt idx="494">
                  <c:v>3.2381162047386169E-2</c:v>
                </c:pt>
                <c:pt idx="495">
                  <c:v>2.6800412684679031E-2</c:v>
                </c:pt>
                <c:pt idx="496">
                  <c:v>1.6995716840028763E-2</c:v>
                </c:pt>
                <c:pt idx="497">
                  <c:v>1.6460847109556198E-2</c:v>
                </c:pt>
                <c:pt idx="498">
                  <c:v>1.3796355575323105E-2</c:v>
                </c:pt>
                <c:pt idx="499">
                  <c:v>1.4643449336290359E-2</c:v>
                </c:pt>
                <c:pt idx="500">
                  <c:v>1.6085552051663399E-2</c:v>
                </c:pt>
                <c:pt idx="501">
                  <c:v>9.2829512432217598E-3</c:v>
                </c:pt>
                <c:pt idx="502">
                  <c:v>4.7161625698208809E-3</c:v>
                </c:pt>
                <c:pt idx="503">
                  <c:v>-3.2370197586715221E-3</c:v>
                </c:pt>
                <c:pt idx="504">
                  <c:v>-9.5353955402970314E-3</c:v>
                </c:pt>
                <c:pt idx="505">
                  <c:v>-9.1623663902282715E-3</c:v>
                </c:pt>
                <c:pt idx="506">
                  <c:v>-1.270490325987339E-2</c:v>
                </c:pt>
                <c:pt idx="507">
                  <c:v>-1.752401702105999E-2</c:v>
                </c:pt>
                <c:pt idx="508">
                  <c:v>-1.439720019698143E-2</c:v>
                </c:pt>
                <c:pt idx="509">
                  <c:v>-1.3970028609037399E-2</c:v>
                </c:pt>
                <c:pt idx="510">
                  <c:v>-1.8683496862649918E-2</c:v>
                </c:pt>
                <c:pt idx="511">
                  <c:v>-2.1964302286505699E-2</c:v>
                </c:pt>
                <c:pt idx="512">
                  <c:v>-2.9403043910861015E-2</c:v>
                </c:pt>
                <c:pt idx="513">
                  <c:v>-3.5471528768539429E-2</c:v>
                </c:pt>
                <c:pt idx="514">
                  <c:v>-3.5729054361581802E-2</c:v>
                </c:pt>
                <c:pt idx="515">
                  <c:v>-3.1248733401298523E-2</c:v>
                </c:pt>
                <c:pt idx="516">
                  <c:v>-2.5272868573665619E-2</c:v>
                </c:pt>
                <c:pt idx="517">
                  <c:v>-1.7231050878763199E-2</c:v>
                </c:pt>
                <c:pt idx="518">
                  <c:v>-5.6095481850206852E-3</c:v>
                </c:pt>
                <c:pt idx="519">
                  <c:v>3.3490695059299469E-3</c:v>
                </c:pt>
                <c:pt idx="520">
                  <c:v>1.4293329790234566E-2</c:v>
                </c:pt>
                <c:pt idx="521">
                  <c:v>1.380470022559166E-2</c:v>
                </c:pt>
                <c:pt idx="522">
                  <c:v>1.7131786793470383E-2</c:v>
                </c:pt>
                <c:pt idx="523">
                  <c:v>2.1887635812163353E-2</c:v>
                </c:pt>
                <c:pt idx="524">
                  <c:v>2.8017433360219002E-2</c:v>
                </c:pt>
                <c:pt idx="525">
                  <c:v>2.9626687988638878E-2</c:v>
                </c:pt>
                <c:pt idx="526">
                  <c:v>2.5615166872739792E-2</c:v>
                </c:pt>
                <c:pt idx="527">
                  <c:v>1.7631456255912781E-2</c:v>
                </c:pt>
                <c:pt idx="528">
                  <c:v>1.1481151916086674E-2</c:v>
                </c:pt>
                <c:pt idx="529">
                  <c:v>4.4379169121384621E-3</c:v>
                </c:pt>
                <c:pt idx="530">
                  <c:v>-3.1331838108599186E-3</c:v>
                </c:pt>
                <c:pt idx="531">
                  <c:v>-1.2401404790580273E-2</c:v>
                </c:pt>
                <c:pt idx="532">
                  <c:v>-2.9290108010172844E-2</c:v>
                </c:pt>
                <c:pt idx="533">
                  <c:v>-4.5268885791301727E-2</c:v>
                </c:pt>
                <c:pt idx="534">
                  <c:v>-5.4799806326627731E-2</c:v>
                </c:pt>
                <c:pt idx="535">
                  <c:v>-5.6705713272094727E-2</c:v>
                </c:pt>
                <c:pt idx="536">
                  <c:v>-5.0401214510202408E-2</c:v>
                </c:pt>
                <c:pt idx="537">
                  <c:v>-4.1141029447317123E-2</c:v>
                </c:pt>
                <c:pt idx="538">
                  <c:v>-3.0850840732455254E-2</c:v>
                </c:pt>
                <c:pt idx="539">
                  <c:v>-2.4979963898658752E-2</c:v>
                </c:pt>
                <c:pt idx="540">
                  <c:v>-1.9616888836026192E-2</c:v>
                </c:pt>
                <c:pt idx="541">
                  <c:v>-1.7239708453416824E-2</c:v>
                </c:pt>
                <c:pt idx="542">
                  <c:v>-1.8381938338279724E-2</c:v>
                </c:pt>
                <c:pt idx="543">
                  <c:v>-2.6543650776147842E-2</c:v>
                </c:pt>
                <c:pt idx="544">
                  <c:v>-2.6119142770767212E-2</c:v>
                </c:pt>
                <c:pt idx="545">
                  <c:v>-3.1395137310028076E-2</c:v>
                </c:pt>
                <c:pt idx="546">
                  <c:v>-3.0953852459788322E-2</c:v>
                </c:pt>
                <c:pt idx="547">
                  <c:v>-3.1811259686946869E-2</c:v>
                </c:pt>
                <c:pt idx="548">
                  <c:v>-2.9107086360454559E-2</c:v>
                </c:pt>
                <c:pt idx="549">
                  <c:v>-2.4896981194615364E-2</c:v>
                </c:pt>
                <c:pt idx="550">
                  <c:v>-2.5045320391654968E-2</c:v>
                </c:pt>
                <c:pt idx="551">
                  <c:v>-1.7703188583254814E-2</c:v>
                </c:pt>
                <c:pt idx="552">
                  <c:v>-9.7571145743131638E-3</c:v>
                </c:pt>
                <c:pt idx="553">
                  <c:v>-4.571977537125349E-3</c:v>
                </c:pt>
                <c:pt idx="554">
                  <c:v>-1.3314869254827499E-2</c:v>
                </c:pt>
                <c:pt idx="555">
                  <c:v>-2.3843960836529732E-2</c:v>
                </c:pt>
                <c:pt idx="556">
                  <c:v>-3.4474235028028488E-2</c:v>
                </c:pt>
                <c:pt idx="557">
                  <c:v>-3.9020292460918427E-2</c:v>
                </c:pt>
                <c:pt idx="558">
                  <c:v>-4.3750599026679993E-2</c:v>
                </c:pt>
                <c:pt idx="559">
                  <c:v>-4.2804475873708725E-2</c:v>
                </c:pt>
                <c:pt idx="560">
                  <c:v>-4.2036950588226318E-2</c:v>
                </c:pt>
                <c:pt idx="561">
                  <c:v>-3.3055894076824188E-2</c:v>
                </c:pt>
                <c:pt idx="562">
                  <c:v>-2.0583778619766235E-2</c:v>
                </c:pt>
                <c:pt idx="563">
                  <c:v>-1.3347825035452843E-2</c:v>
                </c:pt>
                <c:pt idx="564">
                  <c:v>-1.5993408858776093E-2</c:v>
                </c:pt>
                <c:pt idx="565">
                  <c:v>-3.5866964608430862E-2</c:v>
                </c:pt>
                <c:pt idx="566">
                  <c:v>-6.1599493026733398E-2</c:v>
                </c:pt>
                <c:pt idx="567">
                  <c:v>-8.4278300404548645E-2</c:v>
                </c:pt>
                <c:pt idx="568">
                  <c:v>-0.10461979359388351</c:v>
                </c:pt>
                <c:pt idx="569">
                  <c:v>-0.12446002662181854</c:v>
                </c:pt>
                <c:pt idx="570">
                  <c:v>-0.16746608912944794</c:v>
                </c:pt>
                <c:pt idx="571">
                  <c:v>-0.21175584197044373</c:v>
                </c:pt>
                <c:pt idx="572">
                  <c:v>-0.25631082057952881</c:v>
                </c:pt>
                <c:pt idx="573">
                  <c:v>-0.29631078243255615</c:v>
                </c:pt>
                <c:pt idx="574">
                  <c:v>-0.3015015721321106</c:v>
                </c:pt>
                <c:pt idx="575">
                  <c:v>-0.27685895562171936</c:v>
                </c:pt>
                <c:pt idx="576">
                  <c:v>-0.22664955258369446</c:v>
                </c:pt>
                <c:pt idx="577">
                  <c:v>-0.16266047954559326</c:v>
                </c:pt>
                <c:pt idx="578">
                  <c:v>-0.10134413093328476</c:v>
                </c:pt>
                <c:pt idx="579">
                  <c:v>-5.2291873842477798E-2</c:v>
                </c:pt>
                <c:pt idx="580">
                  <c:v>-1.6967970877885818E-2</c:v>
                </c:pt>
                <c:pt idx="581">
                  <c:v>1.2199708260595798E-2</c:v>
                </c:pt>
                <c:pt idx="582">
                  <c:v>1.952526718378067E-2</c:v>
                </c:pt>
                <c:pt idx="583">
                  <c:v>1.8491201102733612E-2</c:v>
                </c:pt>
                <c:pt idx="584">
                  <c:v>1.1352332308888435E-2</c:v>
                </c:pt>
                <c:pt idx="585">
                  <c:v>6.5772249363362789E-3</c:v>
                </c:pt>
                <c:pt idx="586">
                  <c:v>1.2761084362864494E-2</c:v>
                </c:pt>
                <c:pt idx="587">
                  <c:v>1.562256645411253E-2</c:v>
                </c:pt>
                <c:pt idx="588">
                  <c:v>1.3230516575276852E-2</c:v>
                </c:pt>
                <c:pt idx="589">
                  <c:v>-2.2621180396527052E-3</c:v>
                </c:pt>
                <c:pt idx="590">
                  <c:v>-2.2468585520982742E-2</c:v>
                </c:pt>
                <c:pt idx="591">
                  <c:v>-3.5954881459474564E-2</c:v>
                </c:pt>
                <c:pt idx="592">
                  <c:v>-3.010471910238266E-2</c:v>
                </c:pt>
                <c:pt idx="593">
                  <c:v>-1.1713942512869835E-2</c:v>
                </c:pt>
                <c:pt idx="594">
                  <c:v>2.0873825997114182E-2</c:v>
                </c:pt>
                <c:pt idx="595">
                  <c:v>6.7699946463108063E-2</c:v>
                </c:pt>
                <c:pt idx="596">
                  <c:v>0.11427091062068939</c:v>
                </c:pt>
                <c:pt idx="597">
                  <c:v>0.16451650857925415</c:v>
                </c:pt>
                <c:pt idx="598">
                  <c:v>0.20693907141685486</c:v>
                </c:pt>
                <c:pt idx="599">
                  <c:v>0.22687152028083801</c:v>
                </c:pt>
                <c:pt idx="600">
                  <c:v>0.21026217937469482</c:v>
                </c:pt>
                <c:pt idx="601">
                  <c:v>0.15924710035324097</c:v>
                </c:pt>
                <c:pt idx="602">
                  <c:v>9.8118230700492859E-2</c:v>
                </c:pt>
                <c:pt idx="603">
                  <c:v>3.4995913505554199E-2</c:v>
                </c:pt>
                <c:pt idx="604">
                  <c:v>-1.6362881287932396E-2</c:v>
                </c:pt>
                <c:pt idx="605">
                  <c:v>-4.2574752122163773E-2</c:v>
                </c:pt>
                <c:pt idx="606">
                  <c:v>-4.4644027948379517E-2</c:v>
                </c:pt>
                <c:pt idx="607">
                  <c:v>-2.2927343845367432E-2</c:v>
                </c:pt>
                <c:pt idx="608">
                  <c:v>2.3905294947326183E-3</c:v>
                </c:pt>
                <c:pt idx="609">
                  <c:v>2.0475417375564575E-2</c:v>
                </c:pt>
                <c:pt idx="610">
                  <c:v>2.5590285658836365E-2</c:v>
                </c:pt>
                <c:pt idx="611">
                  <c:v>1.2649551033973694E-2</c:v>
                </c:pt>
                <c:pt idx="612">
                  <c:v>-2.9714868869632483E-3</c:v>
                </c:pt>
                <c:pt idx="613">
                  <c:v>-1.3812469318509102E-2</c:v>
                </c:pt>
                <c:pt idx="614">
                  <c:v>-1.6584286466240883E-2</c:v>
                </c:pt>
                <c:pt idx="615">
                  <c:v>-4.3198589235544205E-2</c:v>
                </c:pt>
                <c:pt idx="616">
                  <c:v>-9.6478581428527832E-2</c:v>
                </c:pt>
                <c:pt idx="617">
                  <c:v>-0.12743020057678223</c:v>
                </c:pt>
                <c:pt idx="618">
                  <c:v>-8.5304319858551025E-2</c:v>
                </c:pt>
                <c:pt idx="619">
                  <c:v>2.1797923371195793E-2</c:v>
                </c:pt>
                <c:pt idx="620">
                  <c:v>0.16434389352798462</c:v>
                </c:pt>
                <c:pt idx="621">
                  <c:v>0.30171513557434082</c:v>
                </c:pt>
                <c:pt idx="622">
                  <c:v>0.3771933913230896</c:v>
                </c:pt>
                <c:pt idx="623">
                  <c:v>0.39506453275680542</c:v>
                </c:pt>
                <c:pt idx="624">
                  <c:v>0.37197256088256836</c:v>
                </c:pt>
                <c:pt idx="625">
                  <c:v>0.32224336266517639</c:v>
                </c:pt>
                <c:pt idx="626">
                  <c:v>0.2375415563583374</c:v>
                </c:pt>
                <c:pt idx="627">
                  <c:v>0.14674206078052521</c:v>
                </c:pt>
                <c:pt idx="628">
                  <c:v>5.3611844778060913E-2</c:v>
                </c:pt>
                <c:pt idx="629">
                  <c:v>-3.2246541231870651E-2</c:v>
                </c:pt>
                <c:pt idx="630">
                  <c:v>-0.10141948610544205</c:v>
                </c:pt>
                <c:pt idx="631">
                  <c:v>-0.14537845551967621</c:v>
                </c:pt>
                <c:pt idx="632">
                  <c:v>-0.14546181261539459</c:v>
                </c:pt>
                <c:pt idx="633">
                  <c:v>-0.11044604331254959</c:v>
                </c:pt>
                <c:pt idx="634">
                  <c:v>-4.063047468662262E-2</c:v>
                </c:pt>
                <c:pt idx="635">
                  <c:v>7.8299328684806824E-2</c:v>
                </c:pt>
                <c:pt idx="636">
                  <c:v>0.18384519219398499</c:v>
                </c:pt>
                <c:pt idx="637">
                  <c:v>0.20533086359500885</c:v>
                </c:pt>
                <c:pt idx="638">
                  <c:v>0.15357498824596405</c:v>
                </c:pt>
                <c:pt idx="639">
                  <c:v>8.3548605442047119E-2</c:v>
                </c:pt>
                <c:pt idx="640">
                  <c:v>1.7511263489723206E-2</c:v>
                </c:pt>
                <c:pt idx="641">
                  <c:v>-5.7187329977750778E-2</c:v>
                </c:pt>
                <c:pt idx="642">
                  <c:v>-0.12501324713230133</c:v>
                </c:pt>
                <c:pt idx="643">
                  <c:v>-0.16274213790893555</c:v>
                </c:pt>
                <c:pt idx="644">
                  <c:v>-0.16553393006324768</c:v>
                </c:pt>
                <c:pt idx="645">
                  <c:v>-0.14036926627159119</c:v>
                </c:pt>
                <c:pt idx="646">
                  <c:v>-0.11207905411720276</c:v>
                </c:pt>
                <c:pt idx="647">
                  <c:v>-8.9381381869316101E-2</c:v>
                </c:pt>
                <c:pt idx="648">
                  <c:v>-8.4858804941177368E-2</c:v>
                </c:pt>
                <c:pt idx="649">
                  <c:v>-7.5551189482212067E-2</c:v>
                </c:pt>
                <c:pt idx="650">
                  <c:v>-5.3488500416278839E-2</c:v>
                </c:pt>
                <c:pt idx="651">
                  <c:v>-1.6105398535728455E-2</c:v>
                </c:pt>
                <c:pt idx="652">
                  <c:v>2.5773873552680016E-2</c:v>
                </c:pt>
                <c:pt idx="653">
                  <c:v>6.8359836935997009E-2</c:v>
                </c:pt>
                <c:pt idx="654">
                  <c:v>0.10828834772109985</c:v>
                </c:pt>
                <c:pt idx="655">
                  <c:v>0.15574756264686584</c:v>
                </c:pt>
                <c:pt idx="656">
                  <c:v>0.19810274243354797</c:v>
                </c:pt>
                <c:pt idx="657">
                  <c:v>0.2439301460981369</c:v>
                </c:pt>
                <c:pt idx="658">
                  <c:v>0.27871820330619812</c:v>
                </c:pt>
                <c:pt idx="659">
                  <c:v>0.30469551682472229</c:v>
                </c:pt>
                <c:pt idx="660">
                  <c:v>0.31138777732849121</c:v>
                </c:pt>
                <c:pt idx="661">
                  <c:v>0.3234553337097168</c:v>
                </c:pt>
                <c:pt idx="662">
                  <c:v>0.33116865158081055</c:v>
                </c:pt>
                <c:pt idx="663">
                  <c:v>0.3047732412815094</c:v>
                </c:pt>
                <c:pt idx="664">
                  <c:v>0.25361683964729309</c:v>
                </c:pt>
                <c:pt idx="665">
                  <c:v>0.19071677327156067</c:v>
                </c:pt>
                <c:pt idx="666">
                  <c:v>0.13345986604690552</c:v>
                </c:pt>
                <c:pt idx="667">
                  <c:v>8.4107913076877594E-2</c:v>
                </c:pt>
                <c:pt idx="668">
                  <c:v>3.653426468372345E-2</c:v>
                </c:pt>
                <c:pt idx="669">
                  <c:v>-1.3745175674557686E-2</c:v>
                </c:pt>
                <c:pt idx="670">
                  <c:v>-6.0252755880355835E-2</c:v>
                </c:pt>
                <c:pt idx="671">
                  <c:v>-7.8829303383827209E-2</c:v>
                </c:pt>
                <c:pt idx="672">
                  <c:v>-7.4859060347080231E-2</c:v>
                </c:pt>
                <c:pt idx="673">
                  <c:v>-7.6208829879760742E-2</c:v>
                </c:pt>
                <c:pt idx="674">
                  <c:v>-9.9196970462799072E-2</c:v>
                </c:pt>
                <c:pt idx="675">
                  <c:v>-0.15305028855800629</c:v>
                </c:pt>
                <c:pt idx="676">
                  <c:v>-0.22206424176692963</c:v>
                </c:pt>
                <c:pt idx="677">
                  <c:v>-0.28034606575965881</c:v>
                </c:pt>
                <c:pt idx="678">
                  <c:v>-0.29799723625183105</c:v>
                </c:pt>
                <c:pt idx="679">
                  <c:v>-0.27280363440513611</c:v>
                </c:pt>
                <c:pt idx="680">
                  <c:v>-0.20522485673427582</c:v>
                </c:pt>
                <c:pt idx="681">
                  <c:v>-0.12934295833110809</c:v>
                </c:pt>
                <c:pt idx="682">
                  <c:v>-6.4433470368385315E-2</c:v>
                </c:pt>
                <c:pt idx="683">
                  <c:v>-2.8541870415210724E-2</c:v>
                </c:pt>
                <c:pt idx="684">
                  <c:v>-4.344172403216362E-2</c:v>
                </c:pt>
                <c:pt idx="685">
                  <c:v>-0.13160492479801178</c:v>
                </c:pt>
                <c:pt idx="686">
                  <c:v>-0.27903726696968079</c:v>
                </c:pt>
                <c:pt idx="687">
                  <c:v>-0.44419598579406738</c:v>
                </c:pt>
                <c:pt idx="688">
                  <c:v>-0.57317954301834106</c:v>
                </c:pt>
                <c:pt idx="689">
                  <c:v>-0.62571340799331665</c:v>
                </c:pt>
                <c:pt idx="690">
                  <c:v>-0.58969467878341675</c:v>
                </c:pt>
                <c:pt idx="691">
                  <c:v>-0.48698395490646362</c:v>
                </c:pt>
                <c:pt idx="692">
                  <c:v>-0.32311487197875977</c:v>
                </c:pt>
                <c:pt idx="693">
                  <c:v>-0.14952293038368225</c:v>
                </c:pt>
                <c:pt idx="694">
                  <c:v>-7.6785877346992493E-2</c:v>
                </c:pt>
                <c:pt idx="695">
                  <c:v>-0.15295784175395966</c:v>
                </c:pt>
                <c:pt idx="696">
                  <c:v>-0.26554030179977417</c:v>
                </c:pt>
                <c:pt idx="697">
                  <c:v>-0.31622785329818726</c:v>
                </c:pt>
                <c:pt idx="698">
                  <c:v>-0.31889873743057251</c:v>
                </c:pt>
                <c:pt idx="699">
                  <c:v>-0.30809399485588074</c:v>
                </c:pt>
                <c:pt idx="700">
                  <c:v>-0.29912501573562622</c:v>
                </c:pt>
                <c:pt idx="701">
                  <c:v>-0.30046308040618896</c:v>
                </c:pt>
                <c:pt idx="702">
                  <c:v>-0.30949866771697998</c:v>
                </c:pt>
                <c:pt idx="703">
                  <c:v>-0.31195399165153503</c:v>
                </c:pt>
                <c:pt idx="704">
                  <c:v>-0.3136269748210907</c:v>
                </c:pt>
                <c:pt idx="705">
                  <c:v>-0.29568734765052795</c:v>
                </c:pt>
                <c:pt idx="706">
                  <c:v>-0.24927167594432831</c:v>
                </c:pt>
                <c:pt idx="707">
                  <c:v>-0.17175416648387909</c:v>
                </c:pt>
                <c:pt idx="708">
                  <c:v>-7.3514409363269806E-2</c:v>
                </c:pt>
                <c:pt idx="709">
                  <c:v>2.7681883424520493E-2</c:v>
                </c:pt>
                <c:pt idx="710">
                  <c:v>0.12128560990095139</c:v>
                </c:pt>
                <c:pt idx="711">
                  <c:v>0.18880227208137512</c:v>
                </c:pt>
                <c:pt idx="712">
                  <c:v>0.21796788275241852</c:v>
                </c:pt>
                <c:pt idx="713">
                  <c:v>0.20540100336074829</c:v>
                </c:pt>
                <c:pt idx="714">
                  <c:v>0.17305265367031097</c:v>
                </c:pt>
                <c:pt idx="715">
                  <c:v>0.1315559446811676</c:v>
                </c:pt>
                <c:pt idx="716">
                  <c:v>9.8787613213062286E-2</c:v>
                </c:pt>
                <c:pt idx="717">
                  <c:v>6.5004356205463409E-2</c:v>
                </c:pt>
                <c:pt idx="718">
                  <c:v>5.0355374813079834E-2</c:v>
                </c:pt>
                <c:pt idx="719">
                  <c:v>4.3975986540317535E-2</c:v>
                </c:pt>
                <c:pt idx="720">
                  <c:v>4.2254254221916199E-2</c:v>
                </c:pt>
                <c:pt idx="721">
                  <c:v>5.0121203064918518E-2</c:v>
                </c:pt>
                <c:pt idx="722">
                  <c:v>6.9850169122219086E-2</c:v>
                </c:pt>
                <c:pt idx="723">
                  <c:v>9.1954819858074188E-2</c:v>
                </c:pt>
                <c:pt idx="724">
                  <c:v>0.11953025311231613</c:v>
                </c:pt>
                <c:pt idx="725">
                  <c:v>0.15334983170032501</c:v>
                </c:pt>
                <c:pt idx="726">
                  <c:v>0.17474140226840973</c:v>
                </c:pt>
                <c:pt idx="727">
                  <c:v>0.17813840508460999</c:v>
                </c:pt>
                <c:pt idx="728">
                  <c:v>0.16558533906936646</c:v>
                </c:pt>
                <c:pt idx="729">
                  <c:v>0.12734891474246979</c:v>
                </c:pt>
                <c:pt idx="730">
                  <c:v>7.9259157180786133E-2</c:v>
                </c:pt>
                <c:pt idx="731">
                  <c:v>4.9757521599531174E-2</c:v>
                </c:pt>
                <c:pt idx="732">
                  <c:v>5.3256381303071976E-2</c:v>
                </c:pt>
                <c:pt idx="733">
                  <c:v>8.6576148867607117E-2</c:v>
                </c:pt>
                <c:pt idx="734">
                  <c:v>0.13527417182922363</c:v>
                </c:pt>
                <c:pt idx="735">
                  <c:v>0.18572825193405151</c:v>
                </c:pt>
                <c:pt idx="736">
                  <c:v>0.25357282161712646</c:v>
                </c:pt>
                <c:pt idx="737">
                  <c:v>0.35249122977256775</c:v>
                </c:pt>
                <c:pt idx="738">
                  <c:v>0.46545451879501343</c:v>
                </c:pt>
                <c:pt idx="739">
                  <c:v>0.5429079532623291</c:v>
                </c:pt>
                <c:pt idx="740">
                  <c:v>0.55717241764068604</c:v>
                </c:pt>
                <c:pt idx="741">
                  <c:v>0.49343618750572205</c:v>
                </c:pt>
                <c:pt idx="742">
                  <c:v>0.33556321263313293</c:v>
                </c:pt>
                <c:pt idx="743">
                  <c:v>9.991726279258728E-2</c:v>
                </c:pt>
                <c:pt idx="744">
                  <c:v>-0.16594664752483368</c:v>
                </c:pt>
                <c:pt idx="745">
                  <c:v>-0.38462051749229431</c:v>
                </c:pt>
                <c:pt idx="746">
                  <c:v>-0.51681315898895264</c:v>
                </c:pt>
                <c:pt idx="747">
                  <c:v>-0.5374138355255127</c:v>
                </c:pt>
                <c:pt idx="748">
                  <c:v>-0.43903297185897827</c:v>
                </c:pt>
                <c:pt idx="749">
                  <c:v>-0.29583460092544556</c:v>
                </c:pt>
                <c:pt idx="750">
                  <c:v>-0.17822942137718201</c:v>
                </c:pt>
                <c:pt idx="751">
                  <c:v>-9.371967613697052E-2</c:v>
                </c:pt>
                <c:pt idx="752">
                  <c:v>-1.0002942755818367E-2</c:v>
                </c:pt>
                <c:pt idx="753">
                  <c:v>7.9728260636329651E-2</c:v>
                </c:pt>
                <c:pt idx="754">
                  <c:v>0.14529502391815186</c:v>
                </c:pt>
                <c:pt idx="755">
                  <c:v>0.16373570263385773</c:v>
                </c:pt>
                <c:pt idx="756">
                  <c:v>0.15252725780010223</c:v>
                </c:pt>
                <c:pt idx="757">
                  <c:v>0.10340781509876251</c:v>
                </c:pt>
                <c:pt idx="758">
                  <c:v>4.5109353959560394E-2</c:v>
                </c:pt>
                <c:pt idx="759">
                  <c:v>1.1045766994357109E-2</c:v>
                </c:pt>
                <c:pt idx="760">
                  <c:v>7.6963086612522602E-3</c:v>
                </c:pt>
                <c:pt idx="761">
                  <c:v>1.4757959172129631E-2</c:v>
                </c:pt>
                <c:pt idx="762">
                  <c:v>2.6353631168603897E-2</c:v>
                </c:pt>
                <c:pt idx="763">
                  <c:v>2.0009849220514297E-2</c:v>
                </c:pt>
                <c:pt idx="764">
                  <c:v>6.5985321998596191E-4</c:v>
                </c:pt>
                <c:pt idx="765">
                  <c:v>-2.8441306203603745E-2</c:v>
                </c:pt>
                <c:pt idx="766">
                  <c:v>-4.4848877936601639E-2</c:v>
                </c:pt>
                <c:pt idx="767">
                  <c:v>-4.799773171544075E-2</c:v>
                </c:pt>
                <c:pt idx="768">
                  <c:v>-4.1216522455215454E-2</c:v>
                </c:pt>
                <c:pt idx="769">
                  <c:v>-1.6764823347330093E-2</c:v>
                </c:pt>
                <c:pt idx="770">
                  <c:v>1.7810463905334473E-2</c:v>
                </c:pt>
                <c:pt idx="771">
                  <c:v>5.8904118835926056E-2</c:v>
                </c:pt>
                <c:pt idx="772">
                  <c:v>0.10559971630573273</c:v>
                </c:pt>
                <c:pt idx="773">
                  <c:v>0.14658880233764648</c:v>
                </c:pt>
                <c:pt idx="774">
                  <c:v>0.18260085582733154</c:v>
                </c:pt>
                <c:pt idx="775">
                  <c:v>0.20696386694908142</c:v>
                </c:pt>
                <c:pt idx="776">
                  <c:v>0.22789043188095093</c:v>
                </c:pt>
                <c:pt idx="777">
                  <c:v>0.23941740393638611</c:v>
                </c:pt>
                <c:pt idx="778">
                  <c:v>0.24455064535140991</c:v>
                </c:pt>
                <c:pt idx="779">
                  <c:v>0.25622490048408508</c:v>
                </c:pt>
                <c:pt idx="780">
                  <c:v>0.27221503853797913</c:v>
                </c:pt>
                <c:pt idx="781">
                  <c:v>0.27567529678344727</c:v>
                </c:pt>
                <c:pt idx="782">
                  <c:v>0.25121521949768066</c:v>
                </c:pt>
                <c:pt idx="783">
                  <c:v>0.20056813955307007</c:v>
                </c:pt>
                <c:pt idx="784">
                  <c:v>0.12311409413814545</c:v>
                </c:pt>
                <c:pt idx="785">
                  <c:v>3.7210717797279358E-2</c:v>
                </c:pt>
                <c:pt idx="786">
                  <c:v>-4.0404714643955231E-2</c:v>
                </c:pt>
                <c:pt idx="787">
                  <c:v>-9.8023742437362671E-2</c:v>
                </c:pt>
                <c:pt idx="788">
                  <c:v>-0.1161809042096138</c:v>
                </c:pt>
                <c:pt idx="789">
                  <c:v>-8.8583722710609436E-2</c:v>
                </c:pt>
                <c:pt idx="790">
                  <c:v>-1.7219265922904015E-2</c:v>
                </c:pt>
                <c:pt idx="791">
                  <c:v>7.132364809513092E-2</c:v>
                </c:pt>
                <c:pt idx="792">
                  <c:v>0.14765997231006622</c:v>
                </c:pt>
                <c:pt idx="793">
                  <c:v>0.16995926201343536</c:v>
                </c:pt>
                <c:pt idx="794">
                  <c:v>0.11414473503828049</c:v>
                </c:pt>
                <c:pt idx="795">
                  <c:v>-3.2676029950380325E-2</c:v>
                </c:pt>
                <c:pt idx="796">
                  <c:v>-0.25746384263038635</c:v>
                </c:pt>
                <c:pt idx="797">
                  <c:v>-0.51965361833572388</c:v>
                </c:pt>
                <c:pt idx="798">
                  <c:v>-0.72986090183258057</c:v>
                </c:pt>
                <c:pt idx="799">
                  <c:v>-0.81842237710952759</c:v>
                </c:pt>
                <c:pt idx="800">
                  <c:v>-0.76264059543609619</c:v>
                </c:pt>
                <c:pt idx="801">
                  <c:v>-0.5875510573387146</c:v>
                </c:pt>
                <c:pt idx="802">
                  <c:v>-0.32782971858978271</c:v>
                </c:pt>
                <c:pt idx="803">
                  <c:v>-8.1163376569747925E-2</c:v>
                </c:pt>
                <c:pt idx="804">
                  <c:v>7.1450136601924896E-2</c:v>
                </c:pt>
                <c:pt idx="805">
                  <c:v>8.0693960189819336E-2</c:v>
                </c:pt>
                <c:pt idx="806">
                  <c:v>-6.3818600028753281E-4</c:v>
                </c:pt>
                <c:pt idx="807">
                  <c:v>-0.10540837794542313</c:v>
                </c:pt>
                <c:pt idx="808">
                  <c:v>-0.18731176853179932</c:v>
                </c:pt>
                <c:pt idx="809">
                  <c:v>-0.25427153706550598</c:v>
                </c:pt>
                <c:pt idx="810">
                  <c:v>-0.30685672163963318</c:v>
                </c:pt>
                <c:pt idx="811">
                  <c:v>-0.32949173450469971</c:v>
                </c:pt>
                <c:pt idx="812">
                  <c:v>-0.29075205326080322</c:v>
                </c:pt>
                <c:pt idx="813">
                  <c:v>-0.20826886594295502</c:v>
                </c:pt>
                <c:pt idx="814">
                  <c:v>-9.7538352012634277E-2</c:v>
                </c:pt>
                <c:pt idx="815">
                  <c:v>2.9909424483776093E-2</c:v>
                </c:pt>
                <c:pt idx="816">
                  <c:v>0.16563315689563751</c:v>
                </c:pt>
                <c:pt idx="817">
                  <c:v>0.29207006096839905</c:v>
                </c:pt>
                <c:pt idx="818">
                  <c:v>0.3923516571521759</c:v>
                </c:pt>
                <c:pt idx="819">
                  <c:v>0.43611198663711548</c:v>
                </c:pt>
                <c:pt idx="820">
                  <c:v>0.43133321404457092</c:v>
                </c:pt>
                <c:pt idx="821">
                  <c:v>0.38296794891357422</c:v>
                </c:pt>
                <c:pt idx="822">
                  <c:v>0.31777510046958923</c:v>
                </c:pt>
                <c:pt idx="823">
                  <c:v>0.25614094734191895</c:v>
                </c:pt>
                <c:pt idx="824">
                  <c:v>0.18053913116455078</c:v>
                </c:pt>
                <c:pt idx="825">
                  <c:v>0.11839379370212555</c:v>
                </c:pt>
                <c:pt idx="826">
                  <c:v>7.9651191830635071E-2</c:v>
                </c:pt>
                <c:pt idx="827">
                  <c:v>7.8307509422302246E-2</c:v>
                </c:pt>
                <c:pt idx="828">
                  <c:v>0.10252976417541504</c:v>
                </c:pt>
                <c:pt idx="829">
                  <c:v>0.15570522844791412</c:v>
                </c:pt>
                <c:pt idx="830">
                  <c:v>0.21357811987400055</c:v>
                </c:pt>
                <c:pt idx="831">
                  <c:v>0.24333678185939789</c:v>
                </c:pt>
                <c:pt idx="832">
                  <c:v>0.22991526126861572</c:v>
                </c:pt>
                <c:pt idx="833">
                  <c:v>0.20368432998657227</c:v>
                </c:pt>
                <c:pt idx="834">
                  <c:v>0.18050365149974823</c:v>
                </c:pt>
                <c:pt idx="835">
                  <c:v>0.17094403505325317</c:v>
                </c:pt>
                <c:pt idx="836">
                  <c:v>0.1779143363237381</c:v>
                </c:pt>
                <c:pt idx="837">
                  <c:v>0.1749396026134491</c:v>
                </c:pt>
                <c:pt idx="838">
                  <c:v>0.13661700487136841</c:v>
                </c:pt>
                <c:pt idx="839">
                  <c:v>6.9098755717277527E-2</c:v>
                </c:pt>
                <c:pt idx="840">
                  <c:v>-2.4260268546640873E-3</c:v>
                </c:pt>
                <c:pt idx="841">
                  <c:v>-2.6454398408532143E-2</c:v>
                </c:pt>
                <c:pt idx="842">
                  <c:v>-7.6021952554583549E-4</c:v>
                </c:pt>
                <c:pt idx="843">
                  <c:v>6.9765359163284302E-2</c:v>
                </c:pt>
                <c:pt idx="844">
                  <c:v>0.1980852484703064</c:v>
                </c:pt>
                <c:pt idx="845">
                  <c:v>0.37202689051628113</c:v>
                </c:pt>
                <c:pt idx="846">
                  <c:v>0.55119931697845459</c:v>
                </c:pt>
                <c:pt idx="847">
                  <c:v>0.66034042835235596</c:v>
                </c:pt>
                <c:pt idx="848">
                  <c:v>0.64172416925430298</c:v>
                </c:pt>
                <c:pt idx="849">
                  <c:v>0.50392276048660278</c:v>
                </c:pt>
                <c:pt idx="850">
                  <c:v>0.27300959825515747</c:v>
                </c:pt>
                <c:pt idx="851">
                  <c:v>9.5990439876914024E-4</c:v>
                </c:pt>
                <c:pt idx="852">
                  <c:v>-0.23686224222183228</c:v>
                </c:pt>
                <c:pt idx="853">
                  <c:v>-0.37151530385017395</c:v>
                </c:pt>
                <c:pt idx="854">
                  <c:v>-0.38524016737937927</c:v>
                </c:pt>
                <c:pt idx="855">
                  <c:v>-0.30182531476020813</c:v>
                </c:pt>
                <c:pt idx="856">
                  <c:v>-0.14764611423015594</c:v>
                </c:pt>
                <c:pt idx="857">
                  <c:v>2.3732459172606468E-2</c:v>
                </c:pt>
                <c:pt idx="858">
                  <c:v>0.14264845848083496</c:v>
                </c:pt>
                <c:pt idx="859">
                  <c:v>0.21427993476390839</c:v>
                </c:pt>
                <c:pt idx="860">
                  <c:v>0.22679813206195831</c:v>
                </c:pt>
                <c:pt idx="861">
                  <c:v>0.17902462184429169</c:v>
                </c:pt>
                <c:pt idx="862">
                  <c:v>9.7547076642513275E-2</c:v>
                </c:pt>
                <c:pt idx="863">
                  <c:v>7.7446149662137032E-3</c:v>
                </c:pt>
                <c:pt idx="864">
                  <c:v>-6.8352550268173218E-2</c:v>
                </c:pt>
                <c:pt idx="865">
                  <c:v>-0.11812784522771835</c:v>
                </c:pt>
                <c:pt idx="866">
                  <c:v>-0.13818250596523285</c:v>
                </c:pt>
                <c:pt idx="867">
                  <c:v>-0.1269092857837677</c:v>
                </c:pt>
                <c:pt idx="868">
                  <c:v>-9.8640084266662598E-2</c:v>
                </c:pt>
                <c:pt idx="869">
                  <c:v>-4.6072248369455338E-2</c:v>
                </c:pt>
                <c:pt idx="870">
                  <c:v>7.4170771986246109E-3</c:v>
                </c:pt>
                <c:pt idx="871">
                  <c:v>6.6034704446792603E-2</c:v>
                </c:pt>
                <c:pt idx="872">
                  <c:v>0.11437826603651047</c:v>
                </c:pt>
                <c:pt idx="873">
                  <c:v>0.14136020839214325</c:v>
                </c:pt>
                <c:pt idx="874">
                  <c:v>0.15383686125278473</c:v>
                </c:pt>
                <c:pt idx="875">
                  <c:v>0.16471764445304871</c:v>
                </c:pt>
                <c:pt idx="876">
                  <c:v>0.17019124329090118</c:v>
                </c:pt>
                <c:pt idx="877">
                  <c:v>0.17251725494861603</c:v>
                </c:pt>
                <c:pt idx="878">
                  <c:v>0.16643406450748444</c:v>
                </c:pt>
                <c:pt idx="879">
                  <c:v>0.15500335395336151</c:v>
                </c:pt>
                <c:pt idx="880">
                  <c:v>0.14567723870277405</c:v>
                </c:pt>
                <c:pt idx="881">
                  <c:v>0.14413070678710938</c:v>
                </c:pt>
                <c:pt idx="882">
                  <c:v>0.14391286671161652</c:v>
                </c:pt>
                <c:pt idx="883">
                  <c:v>0.13868264853954315</c:v>
                </c:pt>
                <c:pt idx="884">
                  <c:v>0.12880179286003113</c:v>
                </c:pt>
                <c:pt idx="885">
                  <c:v>0.13963975012302399</c:v>
                </c:pt>
                <c:pt idx="886">
                  <c:v>0.15699371695518494</c:v>
                </c:pt>
                <c:pt idx="887">
                  <c:v>0.19779746234416962</c:v>
                </c:pt>
                <c:pt idx="888">
                  <c:v>0.24615113437175751</c:v>
                </c:pt>
                <c:pt idx="889">
                  <c:v>0.26885458827018738</c:v>
                </c:pt>
                <c:pt idx="890">
                  <c:v>0.22857853770256042</c:v>
                </c:pt>
                <c:pt idx="891">
                  <c:v>0.11878377944231033</c:v>
                </c:pt>
                <c:pt idx="892">
                  <c:v>-2.2085456177592278E-2</c:v>
                </c:pt>
                <c:pt idx="893">
                  <c:v>-0.14530491828918457</c:v>
                </c:pt>
                <c:pt idx="894">
                  <c:v>-0.20542845129966736</c:v>
                </c:pt>
                <c:pt idx="895">
                  <c:v>-0.20726290345191956</c:v>
                </c:pt>
                <c:pt idx="896">
                  <c:v>-0.15930390357971191</c:v>
                </c:pt>
                <c:pt idx="897">
                  <c:v>-9.0670078992843628E-2</c:v>
                </c:pt>
                <c:pt idx="898">
                  <c:v>-2.074718289077282E-2</c:v>
                </c:pt>
                <c:pt idx="899">
                  <c:v>4.9323700368404388E-3</c:v>
                </c:pt>
                <c:pt idx="900">
                  <c:v>-4.6191003173589706E-2</c:v>
                </c:pt>
                <c:pt idx="901">
                  <c:v>-0.1785002201795578</c:v>
                </c:pt>
                <c:pt idx="902">
                  <c:v>-0.36994501948356628</c:v>
                </c:pt>
                <c:pt idx="903">
                  <c:v>-0.57370668649673462</c:v>
                </c:pt>
                <c:pt idx="904">
                  <c:v>-0.72749406099319458</c:v>
                </c:pt>
                <c:pt idx="905">
                  <c:v>-0.76528018712997437</c:v>
                </c:pt>
                <c:pt idx="906">
                  <c:v>-0.67567175626754761</c:v>
                </c:pt>
                <c:pt idx="907">
                  <c:v>-0.51184940338134766</c:v>
                </c:pt>
                <c:pt idx="908">
                  <c:v>-0.30060264468193054</c:v>
                </c:pt>
                <c:pt idx="909">
                  <c:v>-0.10327563434839249</c:v>
                </c:pt>
                <c:pt idx="910">
                  <c:v>-1.6170024871826172E-2</c:v>
                </c:pt>
                <c:pt idx="911">
                  <c:v>-4.0797680616378784E-2</c:v>
                </c:pt>
                <c:pt idx="912">
                  <c:v>-9.6105143427848816E-2</c:v>
                </c:pt>
                <c:pt idx="913">
                  <c:v>-0.15382209420204163</c:v>
                </c:pt>
                <c:pt idx="914">
                  <c:v>-0.22388826310634613</c:v>
                </c:pt>
                <c:pt idx="915">
                  <c:v>-0.31160932779312134</c:v>
                </c:pt>
                <c:pt idx="916">
                  <c:v>-0.39829203486442566</c:v>
                </c:pt>
                <c:pt idx="917">
                  <c:v>-0.46728035807609558</c:v>
                </c:pt>
                <c:pt idx="918">
                  <c:v>-0.49449679255485535</c:v>
                </c:pt>
                <c:pt idx="919">
                  <c:v>-0.47254806756973267</c:v>
                </c:pt>
                <c:pt idx="920">
                  <c:v>-0.40316152572631836</c:v>
                </c:pt>
                <c:pt idx="921">
                  <c:v>-0.31426772475242615</c:v>
                </c:pt>
                <c:pt idx="922">
                  <c:v>-0.21608923375606537</c:v>
                </c:pt>
                <c:pt idx="923">
                  <c:v>-0.12152223289012909</c:v>
                </c:pt>
                <c:pt idx="924">
                  <c:v>-4.6345725655555725E-2</c:v>
                </c:pt>
                <c:pt idx="925">
                  <c:v>1.4777681790292263E-3</c:v>
                </c:pt>
                <c:pt idx="926">
                  <c:v>2.8106717392802238E-2</c:v>
                </c:pt>
                <c:pt idx="927">
                  <c:v>4.9047313630580902E-2</c:v>
                </c:pt>
                <c:pt idx="928">
                  <c:v>6.7583449184894562E-2</c:v>
                </c:pt>
                <c:pt idx="929">
                  <c:v>9.948403388261795E-2</c:v>
                </c:pt>
                <c:pt idx="930">
                  <c:v>0.11966040730476379</c:v>
                </c:pt>
                <c:pt idx="931">
                  <c:v>0.11436841636896133</c:v>
                </c:pt>
                <c:pt idx="932">
                  <c:v>8.7859839200973511E-2</c:v>
                </c:pt>
                <c:pt idx="933">
                  <c:v>6.9937705993652344E-2</c:v>
                </c:pt>
                <c:pt idx="934">
                  <c:v>7.4714630842208862E-2</c:v>
                </c:pt>
                <c:pt idx="935">
                  <c:v>9.4309307634830475E-2</c:v>
                </c:pt>
                <c:pt idx="936">
                  <c:v>0.11336022615432739</c:v>
                </c:pt>
                <c:pt idx="937">
                  <c:v>0.1143401712179184</c:v>
                </c:pt>
                <c:pt idx="938">
                  <c:v>9.2651918530464172E-2</c:v>
                </c:pt>
                <c:pt idx="939">
                  <c:v>5.2401375025510788E-2</c:v>
                </c:pt>
                <c:pt idx="940">
                  <c:v>1.2768479064106941E-2</c:v>
                </c:pt>
                <c:pt idx="941">
                  <c:v>2.8445469215512276E-3</c:v>
                </c:pt>
                <c:pt idx="942">
                  <c:v>3.4478642046451569E-2</c:v>
                </c:pt>
                <c:pt idx="943">
                  <c:v>0.1048227995634079</c:v>
                </c:pt>
                <c:pt idx="944">
                  <c:v>0.15616960823535919</c:v>
                </c:pt>
                <c:pt idx="945">
                  <c:v>0.15214729309082031</c:v>
                </c:pt>
                <c:pt idx="946">
                  <c:v>9.9215365946292877E-2</c:v>
                </c:pt>
                <c:pt idx="947">
                  <c:v>3.5370044410228729E-2</c:v>
                </c:pt>
                <c:pt idx="948">
                  <c:v>1.0692926123738289E-2</c:v>
                </c:pt>
                <c:pt idx="949">
                  <c:v>4.3358437716960907E-2</c:v>
                </c:pt>
                <c:pt idx="950">
                  <c:v>0.16779009997844696</c:v>
                </c:pt>
                <c:pt idx="951">
                  <c:v>0.37811914086341858</c:v>
                </c:pt>
                <c:pt idx="952">
                  <c:v>0.59631514549255371</c:v>
                </c:pt>
                <c:pt idx="953">
                  <c:v>0.69279712438583374</c:v>
                </c:pt>
                <c:pt idx="954">
                  <c:v>0.61554598808288574</c:v>
                </c:pt>
                <c:pt idx="955">
                  <c:v>0.40115994215011597</c:v>
                </c:pt>
                <c:pt idx="956">
                  <c:v>0.13300175964832306</c:v>
                </c:pt>
                <c:pt idx="957">
                  <c:v>-0.13701485097408295</c:v>
                </c:pt>
                <c:pt idx="958">
                  <c:v>-0.36136007308959961</c:v>
                </c:pt>
                <c:pt idx="959">
                  <c:v>-0.49486386775970459</c:v>
                </c:pt>
                <c:pt idx="960">
                  <c:v>-0.52468061447143555</c:v>
                </c:pt>
                <c:pt idx="961">
                  <c:v>-0.45847856998443604</c:v>
                </c:pt>
                <c:pt idx="962">
                  <c:v>-0.3253447413444519</c:v>
                </c:pt>
                <c:pt idx="963">
                  <c:v>-0.17033740878105164</c:v>
                </c:pt>
                <c:pt idx="964">
                  <c:v>-4.623863473534584E-2</c:v>
                </c:pt>
                <c:pt idx="965">
                  <c:v>2.1107811480760574E-2</c:v>
                </c:pt>
                <c:pt idx="966">
                  <c:v>2.6000570505857468E-2</c:v>
                </c:pt>
                <c:pt idx="967">
                  <c:v>-2.3666182532906532E-2</c:v>
                </c:pt>
                <c:pt idx="968">
                  <c:v>-9.4924651086330414E-2</c:v>
                </c:pt>
                <c:pt idx="969">
                  <c:v>-0.15067823231220245</c:v>
                </c:pt>
                <c:pt idx="970">
                  <c:v>-0.16804017126560211</c:v>
                </c:pt>
                <c:pt idx="971">
                  <c:v>-0.14719665050506592</c:v>
                </c:pt>
                <c:pt idx="972">
                  <c:v>-0.10474373400211334</c:v>
                </c:pt>
                <c:pt idx="973">
                  <c:v>-5.4946374148130417E-2</c:v>
                </c:pt>
                <c:pt idx="974">
                  <c:v>-4.7753844410181046E-4</c:v>
                </c:pt>
                <c:pt idx="975">
                  <c:v>6.1509616672992706E-2</c:v>
                </c:pt>
                <c:pt idx="976">
                  <c:v>0.1304553896188736</c:v>
                </c:pt>
                <c:pt idx="977">
                  <c:v>0.20473673939704895</c:v>
                </c:pt>
                <c:pt idx="978">
                  <c:v>0.26351138949394226</c:v>
                </c:pt>
                <c:pt idx="979">
                  <c:v>0.3041401207447052</c:v>
                </c:pt>
                <c:pt idx="980">
                  <c:v>0.31543859839439392</c:v>
                </c:pt>
                <c:pt idx="981">
                  <c:v>0.30226537585258484</c:v>
                </c:pt>
                <c:pt idx="982">
                  <c:v>0.27669212222099304</c:v>
                </c:pt>
                <c:pt idx="983">
                  <c:v>0.25701940059661865</c:v>
                </c:pt>
                <c:pt idx="984">
                  <c:v>0.24475099146366119</c:v>
                </c:pt>
                <c:pt idx="985">
                  <c:v>0.24483844637870789</c:v>
                </c:pt>
                <c:pt idx="986">
                  <c:v>0.24938845634460449</c:v>
                </c:pt>
                <c:pt idx="987">
                  <c:v>0.24593999981880188</c:v>
                </c:pt>
                <c:pt idx="988">
                  <c:v>0.22738920152187347</c:v>
                </c:pt>
                <c:pt idx="989">
                  <c:v>0.2149806022644043</c:v>
                </c:pt>
                <c:pt idx="990">
                  <c:v>0.22098550200462341</c:v>
                </c:pt>
                <c:pt idx="991">
                  <c:v>0.25954297184944153</c:v>
                </c:pt>
                <c:pt idx="992">
                  <c:v>0.30794590711593628</c:v>
                </c:pt>
                <c:pt idx="993">
                  <c:v>0.34560498595237732</c:v>
                </c:pt>
                <c:pt idx="994">
                  <c:v>0.33771190047264099</c:v>
                </c:pt>
                <c:pt idx="995">
                  <c:v>0.28198131918907166</c:v>
                </c:pt>
                <c:pt idx="996">
                  <c:v>0.16215585172176361</c:v>
                </c:pt>
                <c:pt idx="997">
                  <c:v>4.7109564766287804E-3</c:v>
                </c:pt>
                <c:pt idx="998">
                  <c:v>-0.1222752258181572</c:v>
                </c:pt>
                <c:pt idx="999">
                  <c:v>-0.1666378378868103</c:v>
                </c:pt>
                <c:pt idx="1000">
                  <c:v>-0.10787385702133179</c:v>
                </c:pt>
                <c:pt idx="1001">
                  <c:v>2.0752573385834694E-2</c:v>
                </c:pt>
                <c:pt idx="1002">
                  <c:v>0.16960036754608154</c:v>
                </c:pt>
                <c:pt idx="1003">
                  <c:v>0.28649249672889709</c:v>
                </c:pt>
                <c:pt idx="1004">
                  <c:v>0.33987504243850708</c:v>
                </c:pt>
                <c:pt idx="1005">
                  <c:v>0.34458738565444946</c:v>
                </c:pt>
                <c:pt idx="1006">
                  <c:v>0.27456784248352051</c:v>
                </c:pt>
                <c:pt idx="1007">
                  <c:v>0.1272997260093689</c:v>
                </c:pt>
                <c:pt idx="1008">
                  <c:v>-9.4071544706821442E-2</c:v>
                </c:pt>
                <c:pt idx="1009">
                  <c:v>-0.36309844255447388</c:v>
                </c:pt>
                <c:pt idx="1010">
                  <c:v>-0.60303646326065063</c:v>
                </c:pt>
                <c:pt idx="1011">
                  <c:v>-0.72372013330459595</c:v>
                </c:pt>
                <c:pt idx="1012">
                  <c:v>-0.6755526065826416</c:v>
                </c:pt>
                <c:pt idx="1013">
                  <c:v>-0.49403712153434753</c:v>
                </c:pt>
                <c:pt idx="1014">
                  <c:v>-0.25933781266212463</c:v>
                </c:pt>
                <c:pt idx="1015">
                  <c:v>-1.8142415210604668E-2</c:v>
                </c:pt>
                <c:pt idx="1016">
                  <c:v>0.13696248829364777</c:v>
                </c:pt>
                <c:pt idx="1017">
                  <c:v>0.13077123463153839</c:v>
                </c:pt>
                <c:pt idx="1018">
                  <c:v>2.5038149207830429E-2</c:v>
                </c:pt>
                <c:pt idx="1019">
                  <c:v>-8.7488777935504913E-2</c:v>
                </c:pt>
                <c:pt idx="1020">
                  <c:v>-0.17944879829883575</c:v>
                </c:pt>
                <c:pt idx="1021">
                  <c:v>-0.26889133453369141</c:v>
                </c:pt>
                <c:pt idx="1022">
                  <c:v>-0.3583870530128479</c:v>
                </c:pt>
                <c:pt idx="1023">
                  <c:v>-0.40760812163352966</c:v>
                </c:pt>
                <c:pt idx="1024">
                  <c:v>-0.40427440404891968</c:v>
                </c:pt>
                <c:pt idx="1025">
                  <c:v>-0.35613939166069031</c:v>
                </c:pt>
                <c:pt idx="1026">
                  <c:v>-0.28394481539726257</c:v>
                </c:pt>
                <c:pt idx="1027">
                  <c:v>-0.20207865536212921</c:v>
                </c:pt>
                <c:pt idx="1028">
                  <c:v>-0.13851778209209442</c:v>
                </c:pt>
                <c:pt idx="1029">
                  <c:v>-9.0209998190402985E-2</c:v>
                </c:pt>
                <c:pt idx="1030">
                  <c:v>-5.384213849902153E-2</c:v>
                </c:pt>
                <c:pt idx="1031">
                  <c:v>-2.2682767361402512E-2</c:v>
                </c:pt>
                <c:pt idx="1032">
                  <c:v>9.1827530413866043E-3</c:v>
                </c:pt>
                <c:pt idx="1033">
                  <c:v>3.5559661686420441E-2</c:v>
                </c:pt>
                <c:pt idx="1034">
                  <c:v>5.7195711880922318E-2</c:v>
                </c:pt>
                <c:pt idx="1035">
                  <c:v>7.1395456790924072E-2</c:v>
                </c:pt>
                <c:pt idx="1036">
                  <c:v>8.7829820811748505E-2</c:v>
                </c:pt>
                <c:pt idx="1037">
                  <c:v>0.10863963514566422</c:v>
                </c:pt>
                <c:pt idx="1038">
                  <c:v>0.14175444841384888</c:v>
                </c:pt>
                <c:pt idx="1039">
                  <c:v>0.17181381583213806</c:v>
                </c:pt>
                <c:pt idx="1040">
                  <c:v>0.19584591686725616</c:v>
                </c:pt>
                <c:pt idx="1041">
                  <c:v>0.20598475635051727</c:v>
                </c:pt>
                <c:pt idx="1042">
                  <c:v>0.19897265732288361</c:v>
                </c:pt>
                <c:pt idx="1043">
                  <c:v>0.17936766147613525</c:v>
                </c:pt>
                <c:pt idx="1044">
                  <c:v>0.15023587644100189</c:v>
                </c:pt>
                <c:pt idx="1045">
                  <c:v>0.11249510943889618</c:v>
                </c:pt>
                <c:pt idx="1046">
                  <c:v>7.1904540061950684E-2</c:v>
                </c:pt>
                <c:pt idx="1047">
                  <c:v>4.3772220611572266E-2</c:v>
                </c:pt>
                <c:pt idx="1048">
                  <c:v>3.7954017519950867E-2</c:v>
                </c:pt>
                <c:pt idx="1049">
                  <c:v>6.7093968391418457E-2</c:v>
                </c:pt>
                <c:pt idx="1050">
                  <c:v>0.12188716977834702</c:v>
                </c:pt>
                <c:pt idx="1051">
                  <c:v>0.15915226936340332</c:v>
                </c:pt>
                <c:pt idx="1052">
                  <c:v>0.15587924420833588</c:v>
                </c:pt>
                <c:pt idx="1053">
                  <c:v>0.1298946738243103</c:v>
                </c:pt>
                <c:pt idx="1054">
                  <c:v>0.11411517113447189</c:v>
                </c:pt>
                <c:pt idx="1055">
                  <c:v>0.12609709799289703</c:v>
                </c:pt>
                <c:pt idx="1056">
                  <c:v>0.16763468086719513</c:v>
                </c:pt>
                <c:pt idx="1057">
                  <c:v>0.26454010605812073</c:v>
                </c:pt>
                <c:pt idx="1058">
                  <c:v>0.40984857082366943</c:v>
                </c:pt>
                <c:pt idx="1059">
                  <c:v>0.5550849437713623</c:v>
                </c:pt>
                <c:pt idx="1060">
                  <c:v>0.57922041416168213</c:v>
                </c:pt>
                <c:pt idx="1061">
                  <c:v>0.46864804625511169</c:v>
                </c:pt>
                <c:pt idx="1062">
                  <c:v>0.2743091881275177</c:v>
                </c:pt>
                <c:pt idx="1063">
                  <c:v>7.6513633131980896E-2</c:v>
                </c:pt>
                <c:pt idx="1064">
                  <c:v>-8.2167357206344604E-2</c:v>
                </c:pt>
                <c:pt idx="1065">
                  <c:v>-0.19288712739944458</c:v>
                </c:pt>
                <c:pt idx="1066">
                  <c:v>-0.23808468878269196</c:v>
                </c:pt>
                <c:pt idx="1067">
                  <c:v>-0.19553181529045105</c:v>
                </c:pt>
                <c:pt idx="1068">
                  <c:v>-9.9306754767894745E-2</c:v>
                </c:pt>
                <c:pt idx="1069">
                  <c:v>-1.0633386671543121E-2</c:v>
                </c:pt>
                <c:pt idx="1070">
                  <c:v>2.9874891042709351E-2</c:v>
                </c:pt>
                <c:pt idx="1071">
                  <c:v>5.8493330143392086E-3</c:v>
                </c:pt>
                <c:pt idx="1072">
                  <c:v>-5.9400778263807297E-2</c:v>
                </c:pt>
                <c:pt idx="1073">
                  <c:v>-0.12947072088718414</c:v>
                </c:pt>
                <c:pt idx="1074">
                  <c:v>-0.18184524774551392</c:v>
                </c:pt>
                <c:pt idx="1075">
                  <c:v>-0.21636958420276642</c:v>
                </c:pt>
                <c:pt idx="1076">
                  <c:v>-0.25301361083984375</c:v>
                </c:pt>
                <c:pt idx="1077">
                  <c:v>-0.28154629468917847</c:v>
                </c:pt>
                <c:pt idx="1078">
                  <c:v>-0.29969173669815063</c:v>
                </c:pt>
                <c:pt idx="1079">
                  <c:v>-0.30232009291648865</c:v>
                </c:pt>
                <c:pt idx="1080">
                  <c:v>-0.27840599417686462</c:v>
                </c:pt>
                <c:pt idx="1081">
                  <c:v>-0.2350267618894577</c:v>
                </c:pt>
                <c:pt idx="1082">
                  <c:v>-0.18140427768230438</c:v>
                </c:pt>
                <c:pt idx="1083">
                  <c:v>-0.12953723967075348</c:v>
                </c:pt>
                <c:pt idx="1084">
                  <c:v>-7.4463866651058197E-2</c:v>
                </c:pt>
                <c:pt idx="1085">
                  <c:v>-1.7239395529031754E-2</c:v>
                </c:pt>
                <c:pt idx="1086">
                  <c:v>3.2875437289476395E-2</c:v>
                </c:pt>
                <c:pt idx="1087">
                  <c:v>8.7891697883605957E-2</c:v>
                </c:pt>
                <c:pt idx="1088">
                  <c:v>0.13868670165538788</c:v>
                </c:pt>
                <c:pt idx="1089">
                  <c:v>0.17478840053081512</c:v>
                </c:pt>
                <c:pt idx="1090">
                  <c:v>0.19543083012104034</c:v>
                </c:pt>
                <c:pt idx="1091">
                  <c:v>0.20328772068023682</c:v>
                </c:pt>
                <c:pt idx="1092">
                  <c:v>0.20638152956962585</c:v>
                </c:pt>
                <c:pt idx="1093">
                  <c:v>0.20281815528869629</c:v>
                </c:pt>
                <c:pt idx="1094">
                  <c:v>0.18058954179286957</c:v>
                </c:pt>
                <c:pt idx="1095">
                  <c:v>0.15879799425601959</c:v>
                </c:pt>
                <c:pt idx="1096">
                  <c:v>0.14048103988170624</c:v>
                </c:pt>
                <c:pt idx="1097">
                  <c:v>0.12531577050685883</c:v>
                </c:pt>
                <c:pt idx="1098">
                  <c:v>0.11371397972106934</c:v>
                </c:pt>
                <c:pt idx="1099">
                  <c:v>0.10650942474603653</c:v>
                </c:pt>
                <c:pt idx="1100">
                  <c:v>0.10435625910758972</c:v>
                </c:pt>
                <c:pt idx="1101">
                  <c:v>0.10131249576807022</c:v>
                </c:pt>
                <c:pt idx="1102">
                  <c:v>9.7283929586410522E-2</c:v>
                </c:pt>
                <c:pt idx="1103">
                  <c:v>9.5219157636165619E-2</c:v>
                </c:pt>
                <c:pt idx="1104">
                  <c:v>9.8315618932247162E-2</c:v>
                </c:pt>
                <c:pt idx="1105">
                  <c:v>0.11036442965269089</c:v>
                </c:pt>
                <c:pt idx="1106">
                  <c:v>0.14926920831203461</c:v>
                </c:pt>
                <c:pt idx="1107">
                  <c:v>0.22084535658359528</c:v>
                </c:pt>
                <c:pt idx="1108">
                  <c:v>0.2899642288684845</c:v>
                </c:pt>
                <c:pt idx="1109">
                  <c:v>0.34549102187156677</c:v>
                </c:pt>
                <c:pt idx="1110">
                  <c:v>0.36678111553192139</c:v>
                </c:pt>
                <c:pt idx="1111">
                  <c:v>0.31547865271568298</c:v>
                </c:pt>
                <c:pt idx="1112">
                  <c:v>0.1549595445394516</c:v>
                </c:pt>
                <c:pt idx="1113">
                  <c:v>-0.10662238299846649</c:v>
                </c:pt>
                <c:pt idx="1114">
                  <c:v>-0.41789451241493225</c:v>
                </c:pt>
                <c:pt idx="1115">
                  <c:v>-0.6716952919960022</c:v>
                </c:pt>
                <c:pt idx="1116">
                  <c:v>-0.76934093236923218</c:v>
                </c:pt>
                <c:pt idx="1117">
                  <c:v>-0.6722533106803894</c:v>
                </c:pt>
                <c:pt idx="1118">
                  <c:v>-0.42082080245018005</c:v>
                </c:pt>
                <c:pt idx="1119">
                  <c:v>-7.3261186480522156E-2</c:v>
                </c:pt>
                <c:pt idx="1120">
                  <c:v>0.25958123803138733</c:v>
                </c:pt>
                <c:pt idx="1121">
                  <c:v>0.41946431994438171</c:v>
                </c:pt>
                <c:pt idx="1122">
                  <c:v>0.35759109258651733</c:v>
                </c:pt>
                <c:pt idx="1123">
                  <c:v>0.19986803829669952</c:v>
                </c:pt>
                <c:pt idx="1124">
                  <c:v>5.0942730158567429E-2</c:v>
                </c:pt>
                <c:pt idx="1125">
                  <c:v>-0.10314798355102539</c:v>
                </c:pt>
                <c:pt idx="1126">
                  <c:v>-0.28602990508079529</c:v>
                </c:pt>
                <c:pt idx="1127">
                  <c:v>-0.46120730042457581</c:v>
                </c:pt>
                <c:pt idx="1128">
                  <c:v>-0.57885777950286865</c:v>
                </c:pt>
                <c:pt idx="1129">
                  <c:v>-0.61318075656890869</c:v>
                </c:pt>
                <c:pt idx="1130">
                  <c:v>-0.58439195156097412</c:v>
                </c:pt>
                <c:pt idx="1131">
                  <c:v>-0.51611620187759399</c:v>
                </c:pt>
                <c:pt idx="1132">
                  <c:v>-0.42521768808364868</c:v>
                </c:pt>
                <c:pt idx="1133">
                  <c:v>-0.33290591835975647</c:v>
                </c:pt>
                <c:pt idx="1134">
                  <c:v>-0.25047549605369568</c:v>
                </c:pt>
                <c:pt idx="1135">
                  <c:v>-0.19727733731269836</c:v>
                </c:pt>
                <c:pt idx="1136">
                  <c:v>-0.16499742865562439</c:v>
                </c:pt>
                <c:pt idx="1137">
                  <c:v>-0.13890558481216431</c:v>
                </c:pt>
                <c:pt idx="1138">
                  <c:v>-0.11000657081604004</c:v>
                </c:pt>
                <c:pt idx="1139">
                  <c:v>-7.6462298631668091E-2</c:v>
                </c:pt>
                <c:pt idx="1140">
                  <c:v>-3.6828067153692245E-2</c:v>
                </c:pt>
                <c:pt idx="1141">
                  <c:v>7.7730966731905937E-3</c:v>
                </c:pt>
                <c:pt idx="1142">
                  <c:v>4.9701638519763947E-2</c:v>
                </c:pt>
                <c:pt idx="1143">
                  <c:v>9.2105701565742493E-2</c:v>
                </c:pt>
                <c:pt idx="1144">
                  <c:v>0.13862472772598267</c:v>
                </c:pt>
                <c:pt idx="1145">
                  <c:v>0.19149042665958405</c:v>
                </c:pt>
                <c:pt idx="1146">
                  <c:v>0.25080379843711853</c:v>
                </c:pt>
                <c:pt idx="1147">
                  <c:v>0.30910375714302063</c:v>
                </c:pt>
                <c:pt idx="1148">
                  <c:v>0.34964561462402344</c:v>
                </c:pt>
                <c:pt idx="1149">
                  <c:v>0.36730018258094788</c:v>
                </c:pt>
                <c:pt idx="1150">
                  <c:v>0.35887742042541504</c:v>
                </c:pt>
                <c:pt idx="1151">
                  <c:v>0.35052812099456787</c:v>
                </c:pt>
                <c:pt idx="1152">
                  <c:v>0.33907359838485718</c:v>
                </c:pt>
                <c:pt idx="1153">
                  <c:v>0.33380866050720215</c:v>
                </c:pt>
                <c:pt idx="1154">
                  <c:v>0.31818735599517822</c:v>
                </c:pt>
                <c:pt idx="1155">
                  <c:v>0.2716141939163208</c:v>
                </c:pt>
                <c:pt idx="1156">
                  <c:v>0.19758898019790649</c:v>
                </c:pt>
                <c:pt idx="1157">
                  <c:v>0.11393794417381287</c:v>
                </c:pt>
                <c:pt idx="1158">
                  <c:v>4.2735140770673752E-2</c:v>
                </c:pt>
                <c:pt idx="1159">
                  <c:v>3.2153211534023285E-2</c:v>
                </c:pt>
                <c:pt idx="1160">
                  <c:v>8.7515801191329956E-2</c:v>
                </c:pt>
                <c:pt idx="1161">
                  <c:v>0.20485241711139679</c:v>
                </c:pt>
                <c:pt idx="1162">
                  <c:v>0.35625952482223511</c:v>
                </c:pt>
                <c:pt idx="1163">
                  <c:v>0.49640661478042603</c:v>
                </c:pt>
                <c:pt idx="1164">
                  <c:v>0.57348918914794922</c:v>
                </c:pt>
                <c:pt idx="1165">
                  <c:v>0.54426425695419312</c:v>
                </c:pt>
                <c:pt idx="1166">
                  <c:v>0.38908052444458008</c:v>
                </c:pt>
                <c:pt idx="1167">
                  <c:v>0.16506081819534302</c:v>
                </c:pt>
                <c:pt idx="1168">
                  <c:v>-5.9274543076753616E-2</c:v>
                </c:pt>
                <c:pt idx="1169">
                  <c:v>-0.23117972910404205</c:v>
                </c:pt>
                <c:pt idx="1170">
                  <c:v>-0.3051450252532959</c:v>
                </c:pt>
                <c:pt idx="1171">
                  <c:v>-0.24582898616790771</c:v>
                </c:pt>
                <c:pt idx="1172">
                  <c:v>-6.3152648508548737E-2</c:v>
                </c:pt>
                <c:pt idx="1173">
                  <c:v>0.1612798273563385</c:v>
                </c:pt>
                <c:pt idx="1174">
                  <c:v>0.3227267861366272</c:v>
                </c:pt>
                <c:pt idx="1175">
                  <c:v>0.35962787270545959</c:v>
                </c:pt>
                <c:pt idx="1176">
                  <c:v>0.26789316534996033</c:v>
                </c:pt>
                <c:pt idx="1177">
                  <c:v>0.13209429383277893</c:v>
                </c:pt>
                <c:pt idx="1178">
                  <c:v>-7.1581266820430756E-3</c:v>
                </c:pt>
                <c:pt idx="1179">
                  <c:v>-0.11796920001506805</c:v>
                </c:pt>
                <c:pt idx="1180">
                  <c:v>-0.19637958705425262</c:v>
                </c:pt>
                <c:pt idx="1181">
                  <c:v>-0.24715520441532135</c:v>
                </c:pt>
                <c:pt idx="1182">
                  <c:v>-0.27062615752220154</c:v>
                </c:pt>
                <c:pt idx="1183">
                  <c:v>-0.26889786124229431</c:v>
                </c:pt>
                <c:pt idx="1184">
                  <c:v>-0.219159334897995</c:v>
                </c:pt>
                <c:pt idx="1185">
                  <c:v>-0.12958638370037079</c:v>
                </c:pt>
                <c:pt idx="1186">
                  <c:v>-2.0724084228277206E-2</c:v>
                </c:pt>
                <c:pt idx="1187">
                  <c:v>8.3297476172447205E-2</c:v>
                </c:pt>
                <c:pt idx="1188">
                  <c:v>0.15336018800735474</c:v>
                </c:pt>
                <c:pt idx="1189">
                  <c:v>0.1978377103805542</c:v>
                </c:pt>
                <c:pt idx="1190">
                  <c:v>0.20506846904754639</c:v>
                </c:pt>
                <c:pt idx="1191">
                  <c:v>0.19893451035022736</c:v>
                </c:pt>
                <c:pt idx="1192">
                  <c:v>0.1903197169303894</c:v>
                </c:pt>
                <c:pt idx="1193">
                  <c:v>0.18653643131256104</c:v>
                </c:pt>
                <c:pt idx="1194">
                  <c:v>0.17333807051181793</c:v>
                </c:pt>
                <c:pt idx="1195">
                  <c:v>0.15901634097099304</c:v>
                </c:pt>
                <c:pt idx="1196">
                  <c:v>0.1479668915271759</c:v>
                </c:pt>
                <c:pt idx="1197">
                  <c:v>0.14113740622997284</c:v>
                </c:pt>
                <c:pt idx="1198">
                  <c:v>0.13172607123851776</c:v>
                </c:pt>
                <c:pt idx="1199">
                  <c:v>0.10474003106355667</c:v>
                </c:pt>
                <c:pt idx="1200">
                  <c:v>4.6902026981115341E-2</c:v>
                </c:pt>
                <c:pt idx="1201">
                  <c:v>-5.5264630354940891E-3</c:v>
                </c:pt>
                <c:pt idx="1202">
                  <c:v>-4.1961967945098877E-2</c:v>
                </c:pt>
                <c:pt idx="1203">
                  <c:v>-5.3648814558982849E-2</c:v>
                </c:pt>
                <c:pt idx="1204">
                  <c:v>-4.6114999800920486E-2</c:v>
                </c:pt>
                <c:pt idx="1205">
                  <c:v>-2.2073183208703995E-2</c:v>
                </c:pt>
                <c:pt idx="1206">
                  <c:v>-1.5727016143500805E-3</c:v>
                </c:pt>
                <c:pt idx="1207">
                  <c:v>6.1569875106215477E-4</c:v>
                </c:pt>
                <c:pt idx="1208">
                  <c:v>-2.0494379103183746E-2</c:v>
                </c:pt>
                <c:pt idx="1209">
                  <c:v>-2.9522368684411049E-2</c:v>
                </c:pt>
                <c:pt idx="1210">
                  <c:v>-2.405676431953907E-2</c:v>
                </c:pt>
                <c:pt idx="1211">
                  <c:v>3.4811794757843018E-3</c:v>
                </c:pt>
                <c:pt idx="1212">
                  <c:v>4.4672291725873947E-2</c:v>
                </c:pt>
                <c:pt idx="1213">
                  <c:v>9.3226537108421326E-2</c:v>
                </c:pt>
                <c:pt idx="1214">
                  <c:v>0.12350054830312729</c:v>
                </c:pt>
                <c:pt idx="1215">
                  <c:v>0.11846676468849182</c:v>
                </c:pt>
                <c:pt idx="1216">
                  <c:v>6.3929498195648193E-2</c:v>
                </c:pt>
                <c:pt idx="1217">
                  <c:v>-4.1708715260028839E-2</c:v>
                </c:pt>
                <c:pt idx="1218">
                  <c:v>-0.20579537749290466</c:v>
                </c:pt>
                <c:pt idx="1219">
                  <c:v>-0.3937397301197052</c:v>
                </c:pt>
                <c:pt idx="1220">
                  <c:v>-0.54712420701980591</c:v>
                </c:pt>
                <c:pt idx="1221">
                  <c:v>-0.58592194318771362</c:v>
                </c:pt>
                <c:pt idx="1222">
                  <c:v>-0.50501722097396851</c:v>
                </c:pt>
                <c:pt idx="1223">
                  <c:v>-0.31927487254142761</c:v>
                </c:pt>
                <c:pt idx="1224">
                  <c:v>-9.223426878452301E-2</c:v>
                </c:pt>
                <c:pt idx="1225">
                  <c:v>9.7878411412239075E-2</c:v>
                </c:pt>
                <c:pt idx="1226">
                  <c:v>0.20066976547241211</c:v>
                </c:pt>
                <c:pt idx="1227">
                  <c:v>0.17734906077384949</c:v>
                </c:pt>
                <c:pt idx="1228">
                  <c:v>6.7995399236679077E-2</c:v>
                </c:pt>
                <c:pt idx="1229">
                  <c:v>-6.4962975680828094E-2</c:v>
                </c:pt>
                <c:pt idx="1230">
                  <c:v>-0.18411679565906525</c:v>
                </c:pt>
                <c:pt idx="1231">
                  <c:v>-0.29004412889480591</c:v>
                </c:pt>
                <c:pt idx="1232">
                  <c:v>-0.35413205623626709</c:v>
                </c:pt>
                <c:pt idx="1233">
                  <c:v>-0.37582159042358398</c:v>
                </c:pt>
                <c:pt idx="1234">
                  <c:v>-0.35836777091026306</c:v>
                </c:pt>
                <c:pt idx="1235">
                  <c:v>-0.31459003686904907</c:v>
                </c:pt>
                <c:pt idx="1236">
                  <c:v>-0.25509315729141235</c:v>
                </c:pt>
                <c:pt idx="1237">
                  <c:v>-0.20117378234863281</c:v>
                </c:pt>
                <c:pt idx="1238">
                  <c:v>-0.1597970575094223</c:v>
                </c:pt>
                <c:pt idx="1239">
                  <c:v>-0.13143661618232727</c:v>
                </c:pt>
                <c:pt idx="1240">
                  <c:v>-0.12005293369293213</c:v>
                </c:pt>
                <c:pt idx="1241">
                  <c:v>-0.11180046200752258</c:v>
                </c:pt>
                <c:pt idx="1242">
                  <c:v>-9.271065890789032E-2</c:v>
                </c:pt>
                <c:pt idx="1243">
                  <c:v>-6.1377476900815964E-2</c:v>
                </c:pt>
                <c:pt idx="1244">
                  <c:v>-1.2975059449672699E-2</c:v>
                </c:pt>
                <c:pt idx="1245">
                  <c:v>4.5708943158388138E-2</c:v>
                </c:pt>
                <c:pt idx="1246">
                  <c:v>0.11049087345600128</c:v>
                </c:pt>
                <c:pt idx="1247">
                  <c:v>0.16338947415351868</c:v>
                </c:pt>
                <c:pt idx="1248">
                  <c:v>0.19733068346977234</c:v>
                </c:pt>
                <c:pt idx="1249">
                  <c:v>0.22145722806453705</c:v>
                </c:pt>
                <c:pt idx="1250">
                  <c:v>0.23766389489173889</c:v>
                </c:pt>
                <c:pt idx="1251">
                  <c:v>0.25519847869873047</c:v>
                </c:pt>
                <c:pt idx="1252">
                  <c:v>0.27396765351295471</c:v>
                </c:pt>
                <c:pt idx="1253">
                  <c:v>0.27632147073745728</c:v>
                </c:pt>
                <c:pt idx="1254">
                  <c:v>0.2559533417224884</c:v>
                </c:pt>
                <c:pt idx="1255">
                  <c:v>0.22396957874298096</c:v>
                </c:pt>
                <c:pt idx="1256">
                  <c:v>0.19239833950996399</c:v>
                </c:pt>
                <c:pt idx="1257">
                  <c:v>0.18110087513923645</c:v>
                </c:pt>
                <c:pt idx="1258">
                  <c:v>0.18677873909473419</c:v>
                </c:pt>
                <c:pt idx="1259">
                  <c:v>0.20592761039733887</c:v>
                </c:pt>
                <c:pt idx="1260">
                  <c:v>0.22317424416542053</c:v>
                </c:pt>
                <c:pt idx="1261">
                  <c:v>0.22445482015609741</c:v>
                </c:pt>
                <c:pt idx="1262">
                  <c:v>0.20198039710521698</c:v>
                </c:pt>
                <c:pt idx="1263">
                  <c:v>0.18786917626857758</c:v>
                </c:pt>
                <c:pt idx="1264">
                  <c:v>0.20203480124473572</c:v>
                </c:pt>
                <c:pt idx="1265">
                  <c:v>0.2547275722026825</c:v>
                </c:pt>
                <c:pt idx="1266">
                  <c:v>0.35966941714286804</c:v>
                </c:pt>
                <c:pt idx="1267">
                  <c:v>0.50866848230361938</c:v>
                </c:pt>
                <c:pt idx="1268">
                  <c:v>0.65775543451309204</c:v>
                </c:pt>
                <c:pt idx="1269">
                  <c:v>0.72606128454208374</c:v>
                </c:pt>
                <c:pt idx="1270">
                  <c:v>0.64560878276824951</c:v>
                </c:pt>
                <c:pt idx="1271">
                  <c:v>0.4368349015712738</c:v>
                </c:pt>
                <c:pt idx="1272">
                  <c:v>0.17313216626644135</c:v>
                </c:pt>
                <c:pt idx="1273">
                  <c:v>-7.1878790855407715E-2</c:v>
                </c:pt>
                <c:pt idx="1274">
                  <c:v>-0.23159201443195343</c:v>
                </c:pt>
                <c:pt idx="1275">
                  <c:v>-0.28002053499221802</c:v>
                </c:pt>
                <c:pt idx="1276">
                  <c:v>-0.22285711765289307</c:v>
                </c:pt>
                <c:pt idx="1277">
                  <c:v>-9.1849289834499359E-2</c:v>
                </c:pt>
                <c:pt idx="1278">
                  <c:v>6.4237363636493683E-2</c:v>
                </c:pt>
                <c:pt idx="1279">
                  <c:v>0.1675056517124176</c:v>
                </c:pt>
                <c:pt idx="1280">
                  <c:v>0.19302621483802795</c:v>
                </c:pt>
                <c:pt idx="1281">
                  <c:v>0.13592498004436493</c:v>
                </c:pt>
                <c:pt idx="1282">
                  <c:v>2.8070677071809769E-2</c:v>
                </c:pt>
                <c:pt idx="1283">
                  <c:v>-9.8673060536384583E-2</c:v>
                </c:pt>
                <c:pt idx="1284">
                  <c:v>-0.2236405611038208</c:v>
                </c:pt>
                <c:pt idx="1285">
                  <c:v>-0.32825231552124023</c:v>
                </c:pt>
                <c:pt idx="1286">
                  <c:v>-0.41643568873405457</c:v>
                </c:pt>
                <c:pt idx="1287">
                  <c:v>-0.47965672612190247</c:v>
                </c:pt>
                <c:pt idx="1288">
                  <c:v>-0.49780884385108948</c:v>
                </c:pt>
                <c:pt idx="1289">
                  <c:v>-0.46447479724884033</c:v>
                </c:pt>
                <c:pt idx="1290">
                  <c:v>-0.38299351930618286</c:v>
                </c:pt>
                <c:pt idx="1291">
                  <c:v>-0.27072063088417053</c:v>
                </c:pt>
                <c:pt idx="1292">
                  <c:v>-0.15338149666786194</c:v>
                </c:pt>
                <c:pt idx="1293">
                  <c:v>-3.870927169919014E-2</c:v>
                </c:pt>
                <c:pt idx="1294">
                  <c:v>6.4372099936008453E-2</c:v>
                </c:pt>
                <c:pt idx="1295">
                  <c:v>0.14942647516727448</c:v>
                </c:pt>
                <c:pt idx="1296">
                  <c:v>0.20669694244861603</c:v>
                </c:pt>
                <c:pt idx="1297">
                  <c:v>0.21389265358448029</c:v>
                </c:pt>
                <c:pt idx="1298">
                  <c:v>0.19248217344284058</c:v>
                </c:pt>
                <c:pt idx="1299">
                  <c:v>0.15949359536170959</c:v>
                </c:pt>
                <c:pt idx="1300">
                  <c:v>0.13164384663105011</c:v>
                </c:pt>
                <c:pt idx="1301">
                  <c:v>0.10090272128582001</c:v>
                </c:pt>
                <c:pt idx="1302">
                  <c:v>7.5620278716087341E-2</c:v>
                </c:pt>
                <c:pt idx="1303">
                  <c:v>5.4073378443717957E-2</c:v>
                </c:pt>
                <c:pt idx="1304">
                  <c:v>3.7856858223676682E-2</c:v>
                </c:pt>
                <c:pt idx="1305">
                  <c:v>2.4955438449978828E-2</c:v>
                </c:pt>
                <c:pt idx="1306">
                  <c:v>1.5433239750564098E-3</c:v>
                </c:pt>
                <c:pt idx="1307">
                  <c:v>-2.2756781429052353E-2</c:v>
                </c:pt>
                <c:pt idx="1308">
                  <c:v>-3.0485276132822037E-2</c:v>
                </c:pt>
                <c:pt idx="1309">
                  <c:v>-2.2852867841720581E-2</c:v>
                </c:pt>
                <c:pt idx="1310">
                  <c:v>9.9365059286355972E-3</c:v>
                </c:pt>
                <c:pt idx="1311">
                  <c:v>5.1443297415971756E-2</c:v>
                </c:pt>
                <c:pt idx="1312">
                  <c:v>7.3706522583961487E-2</c:v>
                </c:pt>
                <c:pt idx="1313">
                  <c:v>7.7836140990257263E-2</c:v>
                </c:pt>
                <c:pt idx="1314">
                  <c:v>6.4052417874336243E-2</c:v>
                </c:pt>
                <c:pt idx="1315">
                  <c:v>4.0048129856586456E-2</c:v>
                </c:pt>
                <c:pt idx="1316">
                  <c:v>4.0800739079713821E-2</c:v>
                </c:pt>
                <c:pt idx="1317">
                  <c:v>7.3087573051452637E-2</c:v>
                </c:pt>
                <c:pt idx="1318">
                  <c:v>0.12571828067302704</c:v>
                </c:pt>
                <c:pt idx="1319">
                  <c:v>0.18067264556884766</c:v>
                </c:pt>
                <c:pt idx="1320">
                  <c:v>0.23388978838920593</c:v>
                </c:pt>
                <c:pt idx="1321">
                  <c:v>0.27061331272125244</c:v>
                </c:pt>
                <c:pt idx="1322">
                  <c:v>0.28258821368217468</c:v>
                </c:pt>
                <c:pt idx="1323">
                  <c:v>0.23111295700073242</c:v>
                </c:pt>
                <c:pt idx="1324">
                  <c:v>0.10478432476520538</c:v>
                </c:pt>
                <c:pt idx="1325">
                  <c:v>-0.10772837698459625</c:v>
                </c:pt>
                <c:pt idx="1326">
                  <c:v>-0.34125751256942749</c:v>
                </c:pt>
                <c:pt idx="1327">
                  <c:v>-0.49363455176353455</c:v>
                </c:pt>
                <c:pt idx="1328">
                  <c:v>-0.52979177236557007</c:v>
                </c:pt>
                <c:pt idx="1329">
                  <c:v>-0.45195874571800232</c:v>
                </c:pt>
                <c:pt idx="1330">
                  <c:v>-0.30194181203842163</c:v>
                </c:pt>
                <c:pt idx="1331">
                  <c:v>-0.14998652040958405</c:v>
                </c:pt>
                <c:pt idx="1332">
                  <c:v>-5.506746843457222E-2</c:v>
                </c:pt>
                <c:pt idx="1333">
                  <c:v>-3.8891933858394623E-2</c:v>
                </c:pt>
                <c:pt idx="1334">
                  <c:v>-9.2463016510009766E-2</c:v>
                </c:pt>
                <c:pt idx="1335">
                  <c:v>-0.1826791912317276</c:v>
                </c:pt>
                <c:pt idx="1336">
                  <c:v>-0.28199273347854614</c:v>
                </c:pt>
                <c:pt idx="1337">
                  <c:v>-0.37992328405380249</c:v>
                </c:pt>
                <c:pt idx="1338">
                  <c:v>-0.46466109156608582</c:v>
                </c:pt>
                <c:pt idx="1339">
                  <c:v>-0.52425575256347656</c:v>
                </c:pt>
                <c:pt idx="1340">
                  <c:v>-0.55687445402145386</c:v>
                </c:pt>
                <c:pt idx="1341">
                  <c:v>-0.54952210187911987</c:v>
                </c:pt>
                <c:pt idx="1342">
                  <c:v>-0.49957206845283508</c:v>
                </c:pt>
                <c:pt idx="1343">
                  <c:v>-0.42092472314834595</c:v>
                </c:pt>
                <c:pt idx="1344">
                  <c:v>-0.32567143440246582</c:v>
                </c:pt>
                <c:pt idx="1345">
                  <c:v>-0.23195667564868927</c:v>
                </c:pt>
                <c:pt idx="1346">
                  <c:v>-0.14348006248474121</c:v>
                </c:pt>
                <c:pt idx="1347">
                  <c:v>-6.7665725946426392E-2</c:v>
                </c:pt>
                <c:pt idx="1348">
                  <c:v>-2.4949777871370316E-3</c:v>
                </c:pt>
                <c:pt idx="1349">
                  <c:v>3.6898776888847351E-2</c:v>
                </c:pt>
                <c:pt idx="1350">
                  <c:v>6.1596401035785675E-2</c:v>
                </c:pt>
                <c:pt idx="1351">
                  <c:v>8.0938063561916351E-2</c:v>
                </c:pt>
                <c:pt idx="1352">
                  <c:v>0.1105090007185936</c:v>
                </c:pt>
                <c:pt idx="1353">
                  <c:v>0.14585763216018677</c:v>
                </c:pt>
                <c:pt idx="1354">
                  <c:v>0.18550731241703033</c:v>
                </c:pt>
                <c:pt idx="1355">
                  <c:v>0.22768595814704895</c:v>
                </c:pt>
                <c:pt idx="1356">
                  <c:v>0.25499534606933594</c:v>
                </c:pt>
                <c:pt idx="1357">
                  <c:v>0.26936757564544678</c:v>
                </c:pt>
                <c:pt idx="1358">
                  <c:v>0.26561704277992249</c:v>
                </c:pt>
                <c:pt idx="1359">
                  <c:v>0.25590461492538452</c:v>
                </c:pt>
                <c:pt idx="1360">
                  <c:v>0.23878368735313416</c:v>
                </c:pt>
                <c:pt idx="1361">
                  <c:v>0.21728618443012238</c:v>
                </c:pt>
                <c:pt idx="1362">
                  <c:v>0.1875850111246109</c:v>
                </c:pt>
                <c:pt idx="1363">
                  <c:v>0.143996462225914</c:v>
                </c:pt>
                <c:pt idx="1364">
                  <c:v>8.7264999747276306E-2</c:v>
                </c:pt>
                <c:pt idx="1365">
                  <c:v>3.7978723645210266E-2</c:v>
                </c:pt>
                <c:pt idx="1366">
                  <c:v>5.025569349527359E-3</c:v>
                </c:pt>
                <c:pt idx="1367">
                  <c:v>-1.0180044919252396E-2</c:v>
                </c:pt>
                <c:pt idx="1368">
                  <c:v>4.2750611901283264E-3</c:v>
                </c:pt>
                <c:pt idx="1369">
                  <c:v>4.9788165837526321E-2</c:v>
                </c:pt>
                <c:pt idx="1370">
                  <c:v>0.11307366192340851</c:v>
                </c:pt>
                <c:pt idx="1371">
                  <c:v>0.17291867733001709</c:v>
                </c:pt>
                <c:pt idx="1372">
                  <c:v>0.21715857088565826</c:v>
                </c:pt>
                <c:pt idx="1373">
                  <c:v>0.26757851243019104</c:v>
                </c:pt>
                <c:pt idx="1374">
                  <c:v>0.35027605295181274</c:v>
                </c:pt>
                <c:pt idx="1375">
                  <c:v>0.45275136828422546</c:v>
                </c:pt>
                <c:pt idx="1376">
                  <c:v>0.5266498327255249</c:v>
                </c:pt>
                <c:pt idx="1377">
                  <c:v>0.51778864860534668</c:v>
                </c:pt>
                <c:pt idx="1378">
                  <c:v>0.41760450601577759</c:v>
                </c:pt>
                <c:pt idx="1379">
                  <c:v>0.26636406779289246</c:v>
                </c:pt>
                <c:pt idx="1380">
                  <c:v>8.4944471716880798E-2</c:v>
                </c:pt>
                <c:pt idx="1381">
                  <c:v>-0.11372780054807663</c:v>
                </c:pt>
                <c:pt idx="1382">
                  <c:v>-0.30050408840179443</c:v>
                </c:pt>
                <c:pt idx="1383">
                  <c:v>-0.42315226793289185</c:v>
                </c:pt>
                <c:pt idx="1384">
                  <c:v>-0.41840970516204834</c:v>
                </c:pt>
                <c:pt idx="1385">
                  <c:v>-0.28732296824455261</c:v>
                </c:pt>
                <c:pt idx="1386">
                  <c:v>-9.2906869947910309E-2</c:v>
                </c:pt>
                <c:pt idx="1387">
                  <c:v>6.6098481416702271E-2</c:v>
                </c:pt>
                <c:pt idx="1388">
                  <c:v>0.10193717479705811</c:v>
                </c:pt>
                <c:pt idx="1389">
                  <c:v>3.7264283746480942E-2</c:v>
                </c:pt>
                <c:pt idx="1390">
                  <c:v>-7.6747767627239227E-2</c:v>
                </c:pt>
                <c:pt idx="1391">
                  <c:v>-0.1789281964302063</c:v>
                </c:pt>
                <c:pt idx="1392">
                  <c:v>-0.23985306918621063</c:v>
                </c:pt>
                <c:pt idx="1393">
                  <c:v>-0.27350911498069763</c:v>
                </c:pt>
                <c:pt idx="1394">
                  <c:v>-0.29454594850540161</c:v>
                </c:pt>
                <c:pt idx="1395">
                  <c:v>-0.3131805956363678</c:v>
                </c:pt>
                <c:pt idx="1396">
                  <c:v>-0.32581889629364014</c:v>
                </c:pt>
                <c:pt idx="1397">
                  <c:v>-0.3153516948223114</c:v>
                </c:pt>
                <c:pt idx="1398">
                  <c:v>-0.275034099817276</c:v>
                </c:pt>
                <c:pt idx="1399">
                  <c:v>-0.22371964156627655</c:v>
                </c:pt>
                <c:pt idx="1400">
                  <c:v>-0.16667607426643372</c:v>
                </c:pt>
                <c:pt idx="1401">
                  <c:v>-0.11545008420944214</c:v>
                </c:pt>
                <c:pt idx="1402">
                  <c:v>-6.2059290707111359E-2</c:v>
                </c:pt>
                <c:pt idx="1403">
                  <c:v>-8.6187375709414482E-3</c:v>
                </c:pt>
                <c:pt idx="1404">
                  <c:v>4.5591771602630615E-2</c:v>
                </c:pt>
                <c:pt idx="1405">
                  <c:v>0.12357179075479507</c:v>
                </c:pt>
                <c:pt idx="1406">
                  <c:v>0.21840403974056244</c:v>
                </c:pt>
                <c:pt idx="1407">
                  <c:v>0.3233761191368103</c:v>
                </c:pt>
                <c:pt idx="1408">
                  <c:v>0.40735223889350891</c:v>
                </c:pt>
                <c:pt idx="1409">
                  <c:v>0.44326838850975037</c:v>
                </c:pt>
                <c:pt idx="1410">
                  <c:v>0.4348812997341156</c:v>
                </c:pt>
                <c:pt idx="1411">
                  <c:v>0.3856067955493927</c:v>
                </c:pt>
                <c:pt idx="1412">
                  <c:v>0.29763141274452209</c:v>
                </c:pt>
                <c:pt idx="1413">
                  <c:v>0.19067585468292236</c:v>
                </c:pt>
                <c:pt idx="1414">
                  <c:v>9.1038733720779419E-2</c:v>
                </c:pt>
                <c:pt idx="1415">
                  <c:v>1.3557784259319305E-2</c:v>
                </c:pt>
                <c:pt idx="1416">
                  <c:v>-3.8630586117506027E-2</c:v>
                </c:pt>
                <c:pt idx="1417">
                  <c:v>-6.7229509353637695E-2</c:v>
                </c:pt>
                <c:pt idx="1418">
                  <c:v>-6.0448300093412399E-2</c:v>
                </c:pt>
                <c:pt idx="1419">
                  <c:v>-2.7883760631084442E-2</c:v>
                </c:pt>
                <c:pt idx="1420">
                  <c:v>2.3172501474618912E-2</c:v>
                </c:pt>
                <c:pt idx="1421">
                  <c:v>6.6518723964691162E-2</c:v>
                </c:pt>
                <c:pt idx="1422">
                  <c:v>9.2100784182548523E-2</c:v>
                </c:pt>
                <c:pt idx="1423">
                  <c:v>0.10913778096437454</c:v>
                </c:pt>
                <c:pt idx="1424">
                  <c:v>0.13542184233665466</c:v>
                </c:pt>
                <c:pt idx="1425">
                  <c:v>0.17584502696990967</c:v>
                </c:pt>
                <c:pt idx="1426">
                  <c:v>0.21256256103515625</c:v>
                </c:pt>
                <c:pt idx="1427">
                  <c:v>0.22656810283660889</c:v>
                </c:pt>
                <c:pt idx="1428">
                  <c:v>0.18820099532604218</c:v>
                </c:pt>
                <c:pt idx="1429">
                  <c:v>7.2685003280639648E-2</c:v>
                </c:pt>
                <c:pt idx="1430">
                  <c:v>-9.8944805562496185E-2</c:v>
                </c:pt>
                <c:pt idx="1431">
                  <c:v>-0.30623775720596313</c:v>
                </c:pt>
                <c:pt idx="1432">
                  <c:v>-0.50676637887954712</c:v>
                </c:pt>
                <c:pt idx="1433">
                  <c:v>-0.63711816072463989</c:v>
                </c:pt>
                <c:pt idx="1434">
                  <c:v>-0.66868084669113159</c:v>
                </c:pt>
                <c:pt idx="1435">
                  <c:v>-0.59444838762283325</c:v>
                </c:pt>
                <c:pt idx="1436">
                  <c:v>-0.43347093462944031</c:v>
                </c:pt>
                <c:pt idx="1437">
                  <c:v>-0.21721872687339783</c:v>
                </c:pt>
                <c:pt idx="1438">
                  <c:v>-6.7895976826548576E-4</c:v>
                </c:pt>
                <c:pt idx="1439">
                  <c:v>0.21843704581260681</c:v>
                </c:pt>
                <c:pt idx="1440">
                  <c:v>0.30743962526321411</c:v>
                </c:pt>
                <c:pt idx="1441">
                  <c:v>0.22115612030029297</c:v>
                </c:pt>
                <c:pt idx="1442">
                  <c:v>6.568504124879837E-2</c:v>
                </c:pt>
                <c:pt idx="1443">
                  <c:v>-8.5109591484069824E-2</c:v>
                </c:pt>
                <c:pt idx="1444">
                  <c:v>-0.22142669558525085</c:v>
                </c:pt>
                <c:pt idx="1445">
                  <c:v>-0.33919891715049744</c:v>
                </c:pt>
                <c:pt idx="1446">
                  <c:v>-0.42099869251251221</c:v>
                </c:pt>
                <c:pt idx="1447">
                  <c:v>-0.44575712084770203</c:v>
                </c:pt>
                <c:pt idx="1448">
                  <c:v>-0.43542724847793579</c:v>
                </c:pt>
                <c:pt idx="1449">
                  <c:v>-0.40528124570846558</c:v>
                </c:pt>
                <c:pt idx="1450">
                  <c:v>-0.36344298720359802</c:v>
                </c:pt>
                <c:pt idx="1451">
                  <c:v>-0.30743858218193054</c:v>
                </c:pt>
                <c:pt idx="1452">
                  <c:v>-0.23227298259735107</c:v>
                </c:pt>
                <c:pt idx="1453">
                  <c:v>-0.17644001543521881</c:v>
                </c:pt>
                <c:pt idx="1454">
                  <c:v>-0.14440459012985229</c:v>
                </c:pt>
                <c:pt idx="1455">
                  <c:v>-0.12498047202825546</c:v>
                </c:pt>
                <c:pt idx="1456">
                  <c:v>-0.11209743469953537</c:v>
                </c:pt>
                <c:pt idx="1457">
                  <c:v>-8.7872296571731567E-2</c:v>
                </c:pt>
                <c:pt idx="1458">
                  <c:v>-5.0730522722005844E-2</c:v>
                </c:pt>
                <c:pt idx="1459">
                  <c:v>-1.3429410755634308E-3</c:v>
                </c:pt>
                <c:pt idx="1460">
                  <c:v>5.3940821439027786E-2</c:v>
                </c:pt>
                <c:pt idx="1461">
                  <c:v>0.10323864966630936</c:v>
                </c:pt>
                <c:pt idx="1462">
                  <c:v>0.12723958492279053</c:v>
                </c:pt>
                <c:pt idx="1463">
                  <c:v>0.12862725555896759</c:v>
                </c:pt>
                <c:pt idx="1464">
                  <c:v>0.12443199008703232</c:v>
                </c:pt>
                <c:pt idx="1465">
                  <c:v>0.12881411612033844</c:v>
                </c:pt>
                <c:pt idx="1466">
                  <c:v>0.14715103805065155</c:v>
                </c:pt>
                <c:pt idx="1467">
                  <c:v>0.17324738204479218</c:v>
                </c:pt>
                <c:pt idx="1468">
                  <c:v>0.20599201321601868</c:v>
                </c:pt>
                <c:pt idx="1469">
                  <c:v>0.21884812414646149</c:v>
                </c:pt>
                <c:pt idx="1470">
                  <c:v>0.22896014153957367</c:v>
                </c:pt>
                <c:pt idx="1471">
                  <c:v>0.25253412127494812</c:v>
                </c:pt>
                <c:pt idx="1472">
                  <c:v>0.29102769494056702</c:v>
                </c:pt>
                <c:pt idx="1473">
                  <c:v>0.32954496145248413</c:v>
                </c:pt>
                <c:pt idx="1474">
                  <c:v>0.33064645528793335</c:v>
                </c:pt>
                <c:pt idx="1475">
                  <c:v>0.26525741815567017</c:v>
                </c:pt>
                <c:pt idx="1476">
                  <c:v>0.14949566125869751</c:v>
                </c:pt>
                <c:pt idx="1477">
                  <c:v>2.6007562875747681E-2</c:v>
                </c:pt>
                <c:pt idx="1478">
                  <c:v>-5.5141087621450424E-2</c:v>
                </c:pt>
                <c:pt idx="1479">
                  <c:v>-5.1350109279155731E-2</c:v>
                </c:pt>
                <c:pt idx="1480">
                  <c:v>5.1593050360679626E-2</c:v>
                </c:pt>
                <c:pt idx="1481">
                  <c:v>0.23681513965129852</c:v>
                </c:pt>
                <c:pt idx="1482">
                  <c:v>0.43770164251327515</c:v>
                </c:pt>
                <c:pt idx="1483">
                  <c:v>0.55095285177230835</c:v>
                </c:pt>
                <c:pt idx="1484">
                  <c:v>0.51839250326156616</c:v>
                </c:pt>
                <c:pt idx="1485">
                  <c:v>0.37577071785926819</c:v>
                </c:pt>
                <c:pt idx="1486">
                  <c:v>0.20681551098823547</c:v>
                </c:pt>
                <c:pt idx="1487">
                  <c:v>3.8490336388349533E-2</c:v>
                </c:pt>
                <c:pt idx="1488">
                  <c:v>-9.872184693813324E-2</c:v>
                </c:pt>
                <c:pt idx="1489">
                  <c:v>-0.1491534411907196</c:v>
                </c:pt>
                <c:pt idx="1490">
                  <c:v>-8.2052707672119141E-2</c:v>
                </c:pt>
                <c:pt idx="1491">
                  <c:v>8.4712371230125427E-2</c:v>
                </c:pt>
                <c:pt idx="1492">
                  <c:v>0.26852905750274658</c:v>
                </c:pt>
                <c:pt idx="1493">
                  <c:v>0.38975295424461365</c:v>
                </c:pt>
                <c:pt idx="1494">
                  <c:v>0.38679713010787964</c:v>
                </c:pt>
                <c:pt idx="1495">
                  <c:v>0.2884087860584259</c:v>
                </c:pt>
                <c:pt idx="1496">
                  <c:v>0.15636420249938965</c:v>
                </c:pt>
                <c:pt idx="1497">
                  <c:v>4.2210489511489868E-2</c:v>
                </c:pt>
                <c:pt idx="1498">
                  <c:v>-3.6718413233757019E-2</c:v>
                </c:pt>
                <c:pt idx="1499">
                  <c:v>-0.10702551156282425</c:v>
                </c:pt>
                <c:pt idx="1500">
                  <c:v>-0.18492589890956879</c:v>
                </c:pt>
                <c:pt idx="1501">
                  <c:v>-0.26043632626533508</c:v>
                </c:pt>
                <c:pt idx="1502">
                  <c:v>-0.30251160264015198</c:v>
                </c:pt>
                <c:pt idx="1503">
                  <c:v>-0.30409571528434753</c:v>
                </c:pt>
                <c:pt idx="1504">
                  <c:v>-0.2626979649066925</c:v>
                </c:pt>
                <c:pt idx="1505">
                  <c:v>-0.18680800497531891</c:v>
                </c:pt>
                <c:pt idx="1506">
                  <c:v>-9.6343614161014557E-2</c:v>
                </c:pt>
                <c:pt idx="1507">
                  <c:v>-3.5206486936658621E-3</c:v>
                </c:pt>
                <c:pt idx="1508">
                  <c:v>6.8554878234863281E-2</c:v>
                </c:pt>
                <c:pt idx="1509">
                  <c:v>0.10858794301748276</c:v>
                </c:pt>
                <c:pt idx="1510">
                  <c:v>0.11276032030582428</c:v>
                </c:pt>
                <c:pt idx="1511">
                  <c:v>8.4769099950790405E-2</c:v>
                </c:pt>
                <c:pt idx="1512">
                  <c:v>4.4324733316898346E-2</c:v>
                </c:pt>
                <c:pt idx="1513">
                  <c:v>1.5418116934597492E-2</c:v>
                </c:pt>
                <c:pt idx="1514">
                  <c:v>-2.7885842137038708E-3</c:v>
                </c:pt>
                <c:pt idx="1515">
                  <c:v>-3.1670667231082916E-3</c:v>
                </c:pt>
                <c:pt idx="1516">
                  <c:v>1.7090532928705215E-2</c:v>
                </c:pt>
                <c:pt idx="1517">
                  <c:v>5.049172043800354E-2</c:v>
                </c:pt>
                <c:pt idx="1518">
                  <c:v>0.10178793221712112</c:v>
                </c:pt>
                <c:pt idx="1519">
                  <c:v>0.14740452170372009</c:v>
                </c:pt>
                <c:pt idx="1520">
                  <c:v>0.16923792660236359</c:v>
                </c:pt>
                <c:pt idx="1521">
                  <c:v>0.17111694812774658</c:v>
                </c:pt>
                <c:pt idx="1522">
                  <c:v>0.16334106028079987</c:v>
                </c:pt>
                <c:pt idx="1523">
                  <c:v>0.16085255146026611</c:v>
                </c:pt>
                <c:pt idx="1524">
                  <c:v>0.14132893085479736</c:v>
                </c:pt>
                <c:pt idx="1525">
                  <c:v>9.7455553710460663E-2</c:v>
                </c:pt>
                <c:pt idx="1526">
                  <c:v>2.0819902420043945E-2</c:v>
                </c:pt>
                <c:pt idx="1527">
                  <c:v>-8.771071583032608E-2</c:v>
                </c:pt>
                <c:pt idx="1528">
                  <c:v>-0.20780862867832184</c:v>
                </c:pt>
                <c:pt idx="1529">
                  <c:v>-0.26140573620796204</c:v>
                </c:pt>
                <c:pt idx="1530">
                  <c:v>-0.23360526561737061</c:v>
                </c:pt>
                <c:pt idx="1531">
                  <c:v>-0.14029745757579803</c:v>
                </c:pt>
                <c:pt idx="1532">
                  <c:v>-3.5309527069330215E-2</c:v>
                </c:pt>
                <c:pt idx="1533">
                  <c:v>5.2767869085073471E-2</c:v>
                </c:pt>
                <c:pt idx="1534">
                  <c:v>0.11390585452318192</c:v>
                </c:pt>
                <c:pt idx="1535">
                  <c:v>0.13589426875114441</c:v>
                </c:pt>
                <c:pt idx="1536">
                  <c:v>8.0642461776733398E-2</c:v>
                </c:pt>
                <c:pt idx="1537">
                  <c:v>-3.0615475028753281E-2</c:v>
                </c:pt>
                <c:pt idx="1538">
                  <c:v>-0.18913507461547852</c:v>
                </c:pt>
                <c:pt idx="1539">
                  <c:v>-0.35910516977310181</c:v>
                </c:pt>
                <c:pt idx="1540">
                  <c:v>-0.46013617515563965</c:v>
                </c:pt>
                <c:pt idx="1541">
                  <c:v>-0.44960024952888489</c:v>
                </c:pt>
                <c:pt idx="1542">
                  <c:v>-0.35527056455612183</c:v>
                </c:pt>
                <c:pt idx="1543">
                  <c:v>-0.20108221471309662</c:v>
                </c:pt>
                <c:pt idx="1544">
                  <c:v>-2.7384186163544655E-2</c:v>
                </c:pt>
                <c:pt idx="1545">
                  <c:v>0.1216302216053009</c:v>
                </c:pt>
                <c:pt idx="1546">
                  <c:v>0.19077226519584656</c:v>
                </c:pt>
                <c:pt idx="1547">
                  <c:v>0.16138270497322083</c:v>
                </c:pt>
                <c:pt idx="1548">
                  <c:v>4.2189732193946838E-2</c:v>
                </c:pt>
                <c:pt idx="1549">
                  <c:v>-0.11648000776767731</c:v>
                </c:pt>
                <c:pt idx="1550">
                  <c:v>-0.27238065004348755</c:v>
                </c:pt>
                <c:pt idx="1551">
                  <c:v>-0.3782443106174469</c:v>
                </c:pt>
                <c:pt idx="1552">
                  <c:v>-0.42757537961006165</c:v>
                </c:pt>
                <c:pt idx="1553">
                  <c:v>-0.43363127112388611</c:v>
                </c:pt>
                <c:pt idx="1554">
                  <c:v>-0.41287884116172791</c:v>
                </c:pt>
                <c:pt idx="1555">
                  <c:v>-0.37144950032234192</c:v>
                </c:pt>
                <c:pt idx="1556">
                  <c:v>-0.32897689938545227</c:v>
                </c:pt>
                <c:pt idx="1557">
                  <c:v>-0.29605424404144287</c:v>
                </c:pt>
                <c:pt idx="1558">
                  <c:v>-0.26603749394416809</c:v>
                </c:pt>
                <c:pt idx="1559">
                  <c:v>-0.23611545562744141</c:v>
                </c:pt>
                <c:pt idx="1560">
                  <c:v>-0.20221821963787079</c:v>
                </c:pt>
                <c:pt idx="1561">
                  <c:v>-0.16839504241943359</c:v>
                </c:pt>
                <c:pt idx="1562">
                  <c:v>-0.11963870376348495</c:v>
                </c:pt>
                <c:pt idx="1563">
                  <c:v>-5.9844456613063812E-2</c:v>
                </c:pt>
                <c:pt idx="1564">
                  <c:v>-4.5042335987091064E-3</c:v>
                </c:pt>
                <c:pt idx="1565">
                  <c:v>4.5929484069347382E-2</c:v>
                </c:pt>
                <c:pt idx="1566">
                  <c:v>9.8414264619350433E-2</c:v>
                </c:pt>
                <c:pt idx="1567">
                  <c:v>0.15059539675712585</c:v>
                </c:pt>
                <c:pt idx="1568">
                  <c:v>0.21534030139446259</c:v>
                </c:pt>
                <c:pt idx="1569">
                  <c:v>0.2853584885597229</c:v>
                </c:pt>
                <c:pt idx="1570">
                  <c:v>0.32886919379234314</c:v>
                </c:pt>
                <c:pt idx="1571">
                  <c:v>0.34604483842849731</c:v>
                </c:pt>
                <c:pt idx="1572">
                  <c:v>0.34848377108573914</c:v>
                </c:pt>
                <c:pt idx="1573">
                  <c:v>0.33405673503875732</c:v>
                </c:pt>
                <c:pt idx="1574">
                  <c:v>0.29750910401344299</c:v>
                </c:pt>
                <c:pt idx="1575">
                  <c:v>0.26773607730865479</c:v>
                </c:pt>
                <c:pt idx="1576">
                  <c:v>0.24932004511356354</c:v>
                </c:pt>
                <c:pt idx="1577">
                  <c:v>0.23836246132850647</c:v>
                </c:pt>
                <c:pt idx="1578">
                  <c:v>0.2429385632276535</c:v>
                </c:pt>
                <c:pt idx="1579">
                  <c:v>0.26474899053573608</c:v>
                </c:pt>
                <c:pt idx="1580">
                  <c:v>0.2856002151966095</c:v>
                </c:pt>
                <c:pt idx="1581">
                  <c:v>0.27632564306259155</c:v>
                </c:pt>
                <c:pt idx="1582">
                  <c:v>0.24045738577842712</c:v>
                </c:pt>
                <c:pt idx="1583">
                  <c:v>0.2083507627248764</c:v>
                </c:pt>
                <c:pt idx="1584">
                  <c:v>0.20050163567066193</c:v>
                </c:pt>
                <c:pt idx="1585">
                  <c:v>0.23057295382022858</c:v>
                </c:pt>
                <c:pt idx="1586">
                  <c:v>0.31892305612564087</c:v>
                </c:pt>
                <c:pt idx="1587">
                  <c:v>0.47234469652175903</c:v>
                </c:pt>
                <c:pt idx="1588">
                  <c:v>0.62458854913711548</c:v>
                </c:pt>
                <c:pt idx="1589">
                  <c:v>0.67354297637939453</c:v>
                </c:pt>
                <c:pt idx="1590">
                  <c:v>0.59132266044616699</c:v>
                </c:pt>
                <c:pt idx="1591">
                  <c:v>0.41785183548927307</c:v>
                </c:pt>
                <c:pt idx="1592">
                  <c:v>0.20101489126682281</c:v>
                </c:pt>
                <c:pt idx="1593">
                  <c:v>-3.5734478384256363E-2</c:v>
                </c:pt>
                <c:pt idx="1594">
                  <c:v>-0.23984766006469727</c:v>
                </c:pt>
                <c:pt idx="1595">
                  <c:v>-0.35795870423316956</c:v>
                </c:pt>
                <c:pt idx="1596">
                  <c:v>-0.33567044138908386</c:v>
                </c:pt>
                <c:pt idx="1597">
                  <c:v>-0.17322896420955658</c:v>
                </c:pt>
                <c:pt idx="1598">
                  <c:v>5.7897195219993591E-2</c:v>
                </c:pt>
                <c:pt idx="1599">
                  <c:v>0.25811901688575745</c:v>
                </c:pt>
                <c:pt idx="1600">
                  <c:v>0.36532428860664368</c:v>
                </c:pt>
                <c:pt idx="1601">
                  <c:v>0.35922819375991821</c:v>
                </c:pt>
                <c:pt idx="1602">
                  <c:v>0.29445719718933105</c:v>
                </c:pt>
                <c:pt idx="1603">
                  <c:v>0.21648512780666351</c:v>
                </c:pt>
                <c:pt idx="1604">
                  <c:v>0.15142810344696045</c:v>
                </c:pt>
                <c:pt idx="1605">
                  <c:v>6.6440887749195099E-2</c:v>
                </c:pt>
                <c:pt idx="1606">
                  <c:v>-4.4796951115131378E-2</c:v>
                </c:pt>
                <c:pt idx="1607">
                  <c:v>-0.16837587952613831</c:v>
                </c:pt>
                <c:pt idx="1608">
                  <c:v>-0.24118749797344208</c:v>
                </c:pt>
                <c:pt idx="1609">
                  <c:v>-0.243730828166008</c:v>
                </c:pt>
                <c:pt idx="1610">
                  <c:v>-0.1760985255241394</c:v>
                </c:pt>
                <c:pt idx="1611">
                  <c:v>-9.3689098954200745E-2</c:v>
                </c:pt>
                <c:pt idx="1612">
                  <c:v>-2.3276185616850853E-2</c:v>
                </c:pt>
                <c:pt idx="1613">
                  <c:v>3.155507892370224E-2</c:v>
                </c:pt>
                <c:pt idx="1614">
                  <c:v>6.4549513161182404E-2</c:v>
                </c:pt>
                <c:pt idx="1615">
                  <c:v>7.6095156371593475E-2</c:v>
                </c:pt>
                <c:pt idx="1616">
                  <c:v>6.3930369913578033E-2</c:v>
                </c:pt>
                <c:pt idx="1617">
                  <c:v>4.2564909905195236E-2</c:v>
                </c:pt>
                <c:pt idx="1618">
                  <c:v>2.7347341179847717E-2</c:v>
                </c:pt>
                <c:pt idx="1619">
                  <c:v>1.7814543098211288E-2</c:v>
                </c:pt>
                <c:pt idx="1620">
                  <c:v>1.9844936206936836E-2</c:v>
                </c:pt>
                <c:pt idx="1621">
                  <c:v>2.6601003482937813E-2</c:v>
                </c:pt>
                <c:pt idx="1622">
                  <c:v>1.870313286781311E-2</c:v>
                </c:pt>
                <c:pt idx="1623">
                  <c:v>-2.6510529220104218E-2</c:v>
                </c:pt>
                <c:pt idx="1624">
                  <c:v>-9.0572603046894073E-2</c:v>
                </c:pt>
                <c:pt idx="1625">
                  <c:v>-0.15351462364196777</c:v>
                </c:pt>
                <c:pt idx="1626">
                  <c:v>-0.20311306416988373</c:v>
                </c:pt>
                <c:pt idx="1627">
                  <c:v>-0.2263781726360321</c:v>
                </c:pt>
                <c:pt idx="1628">
                  <c:v>-0.22056183218955994</c:v>
                </c:pt>
                <c:pt idx="1629">
                  <c:v>-0.19663788378238678</c:v>
                </c:pt>
                <c:pt idx="1630">
                  <c:v>-0.1860097348690033</c:v>
                </c:pt>
                <c:pt idx="1631">
                  <c:v>-0.19348618388175964</c:v>
                </c:pt>
                <c:pt idx="1632">
                  <c:v>-0.22685159742832184</c:v>
                </c:pt>
                <c:pt idx="1633">
                  <c:v>-0.25988593697547913</c:v>
                </c:pt>
                <c:pt idx="1634">
                  <c:v>-0.25630849599838257</c:v>
                </c:pt>
                <c:pt idx="1635">
                  <c:v>-0.20306900143623352</c:v>
                </c:pt>
                <c:pt idx="1636">
                  <c:v>-0.1005314365029335</c:v>
                </c:pt>
                <c:pt idx="1637">
                  <c:v>2.1034687757492065E-2</c:v>
                </c:pt>
                <c:pt idx="1638">
                  <c:v>0.11326288431882858</c:v>
                </c:pt>
                <c:pt idx="1639">
                  <c:v>0.16126346588134766</c:v>
                </c:pt>
                <c:pt idx="1640">
                  <c:v>0.16382943093776703</c:v>
                </c:pt>
                <c:pt idx="1641">
                  <c:v>0.1087978333234787</c:v>
                </c:pt>
                <c:pt idx="1642">
                  <c:v>-6.6302279010415077E-3</c:v>
                </c:pt>
                <c:pt idx="1643">
                  <c:v>-0.16232818365097046</c:v>
                </c:pt>
                <c:pt idx="1644">
                  <c:v>-0.35325953364372253</c:v>
                </c:pt>
                <c:pt idx="1645">
                  <c:v>-0.54290246963500977</c:v>
                </c:pt>
                <c:pt idx="1646">
                  <c:v>-0.6450120210647583</c:v>
                </c:pt>
                <c:pt idx="1647">
                  <c:v>-0.61382263898849487</c:v>
                </c:pt>
                <c:pt idx="1648">
                  <c:v>-0.46123841404914856</c:v>
                </c:pt>
                <c:pt idx="1649">
                  <c:v>-0.2408897876739502</c:v>
                </c:pt>
                <c:pt idx="1650">
                  <c:v>-3.781069815158844E-2</c:v>
                </c:pt>
                <c:pt idx="1651">
                  <c:v>0.10429610311985016</c:v>
                </c:pt>
                <c:pt idx="1652">
                  <c:v>0.16033089160919189</c:v>
                </c:pt>
                <c:pt idx="1653">
                  <c:v>0.12178739160299301</c:v>
                </c:pt>
                <c:pt idx="1654">
                  <c:v>1.8511279486119747E-3</c:v>
                </c:pt>
                <c:pt idx="1655">
                  <c:v>-0.16464224457740784</c:v>
                </c:pt>
                <c:pt idx="1656">
                  <c:v>-0.34057411551475525</c:v>
                </c:pt>
                <c:pt idx="1657">
                  <c:v>-0.50019979476928711</c:v>
                </c:pt>
                <c:pt idx="1658">
                  <c:v>-0.61594104766845703</c:v>
                </c:pt>
                <c:pt idx="1659">
                  <c:v>-0.6745833158493042</c:v>
                </c:pt>
                <c:pt idx="1660">
                  <c:v>-0.68535768985748291</c:v>
                </c:pt>
                <c:pt idx="1661">
                  <c:v>-0.64340323209762573</c:v>
                </c:pt>
                <c:pt idx="1662">
                  <c:v>-0.56176644563674927</c:v>
                </c:pt>
                <c:pt idx="1663">
                  <c:v>-0.46034538745880127</c:v>
                </c:pt>
                <c:pt idx="1664">
                  <c:v>-0.35269269347190857</c:v>
                </c:pt>
                <c:pt idx="1665">
                  <c:v>-0.25412946939468384</c:v>
                </c:pt>
                <c:pt idx="1666">
                  <c:v>-0.16273297369480133</c:v>
                </c:pt>
                <c:pt idx="1667">
                  <c:v>-8.7807655334472656E-2</c:v>
                </c:pt>
                <c:pt idx="1668">
                  <c:v>-2.5970920920372009E-2</c:v>
                </c:pt>
                <c:pt idx="1669">
                  <c:v>2.5691991671919823E-2</c:v>
                </c:pt>
                <c:pt idx="1670">
                  <c:v>8.3637580275535583E-2</c:v>
                </c:pt>
                <c:pt idx="1671">
                  <c:v>0.15129479765892029</c:v>
                </c:pt>
                <c:pt idx="1672">
                  <c:v>0.22223848104476929</c:v>
                </c:pt>
                <c:pt idx="1673">
                  <c:v>0.28720080852508545</c:v>
                </c:pt>
                <c:pt idx="1674">
                  <c:v>0.33553346991539001</c:v>
                </c:pt>
                <c:pt idx="1675">
                  <c:v>0.36840376257896423</c:v>
                </c:pt>
                <c:pt idx="1676">
                  <c:v>0.37158438563346863</c:v>
                </c:pt>
                <c:pt idx="1677">
                  <c:v>0.35129648447036743</c:v>
                </c:pt>
                <c:pt idx="1678">
                  <c:v>0.31652864813804626</c:v>
                </c:pt>
                <c:pt idx="1679">
                  <c:v>0.28879740834236145</c:v>
                </c:pt>
                <c:pt idx="1680">
                  <c:v>0.27421286702156067</c:v>
                </c:pt>
                <c:pt idx="1681">
                  <c:v>0.28286871314048767</c:v>
                </c:pt>
                <c:pt idx="1682">
                  <c:v>0.30503499507904053</c:v>
                </c:pt>
                <c:pt idx="1683">
                  <c:v>0.3624018132686615</c:v>
                </c:pt>
                <c:pt idx="1684">
                  <c:v>0.43698576092720032</c:v>
                </c:pt>
                <c:pt idx="1685">
                  <c:v>0.50404423475265503</c:v>
                </c:pt>
                <c:pt idx="1686">
                  <c:v>0.56265002489089966</c:v>
                </c:pt>
                <c:pt idx="1687">
                  <c:v>0.5891488790512085</c:v>
                </c:pt>
                <c:pt idx="1688">
                  <c:v>0.56694507598876953</c:v>
                </c:pt>
                <c:pt idx="1689">
                  <c:v>0.51926523447036743</c:v>
                </c:pt>
                <c:pt idx="1690">
                  <c:v>0.45906528830528259</c:v>
                </c:pt>
                <c:pt idx="1691">
                  <c:v>0.41118267178535461</c:v>
                </c:pt>
                <c:pt idx="1692">
                  <c:v>0.40616101026535034</c:v>
                </c:pt>
                <c:pt idx="1693">
                  <c:v>0.46995431184768677</c:v>
                </c:pt>
                <c:pt idx="1694">
                  <c:v>0.57840389013290405</c:v>
                </c:pt>
                <c:pt idx="1695">
                  <c:v>0.65328848361968994</c:v>
                </c:pt>
                <c:pt idx="1696">
                  <c:v>0.65914559364318848</c:v>
                </c:pt>
                <c:pt idx="1697">
                  <c:v>0.59167444705963135</c:v>
                </c:pt>
                <c:pt idx="1698">
                  <c:v>0.46661588549613953</c:v>
                </c:pt>
                <c:pt idx="1699">
                  <c:v>0.2894236147403717</c:v>
                </c:pt>
                <c:pt idx="1700">
                  <c:v>8.6948543787002563E-2</c:v>
                </c:pt>
                <c:pt idx="1701">
                  <c:v>-8.8845677673816681E-2</c:v>
                </c:pt>
                <c:pt idx="1702">
                  <c:v>-0.17682959139347076</c:v>
                </c:pt>
                <c:pt idx="1703">
                  <c:v>-0.15072780847549438</c:v>
                </c:pt>
                <c:pt idx="1704">
                  <c:v>-4.1383739560842514E-2</c:v>
                </c:pt>
                <c:pt idx="1705">
                  <c:v>7.5764276087284088E-2</c:v>
                </c:pt>
                <c:pt idx="1706">
                  <c:v>0.1471971869468689</c:v>
                </c:pt>
                <c:pt idx="1707">
                  <c:v>0.14233069121837616</c:v>
                </c:pt>
                <c:pt idx="1708">
                  <c:v>6.3690729439258575E-2</c:v>
                </c:pt>
                <c:pt idx="1709">
                  <c:v>-5.2587658166885376E-2</c:v>
                </c:pt>
                <c:pt idx="1710">
                  <c:v>-0.17861615121364594</c:v>
                </c:pt>
                <c:pt idx="1711">
                  <c:v>-0.29719480872154236</c:v>
                </c:pt>
                <c:pt idx="1712">
                  <c:v>-0.38264581561088562</c:v>
                </c:pt>
                <c:pt idx="1713">
                  <c:v>-0.43923491239547729</c:v>
                </c:pt>
                <c:pt idx="1714">
                  <c:v>-0.47606590390205383</c:v>
                </c:pt>
                <c:pt idx="1715">
                  <c:v>-0.49093806743621826</c:v>
                </c:pt>
                <c:pt idx="1716">
                  <c:v>-0.47931787371635437</c:v>
                </c:pt>
                <c:pt idx="1717">
                  <c:v>-0.44462010264396667</c:v>
                </c:pt>
                <c:pt idx="1718">
                  <c:v>-0.38920822739601135</c:v>
                </c:pt>
                <c:pt idx="1719">
                  <c:v>-0.31469395756721497</c:v>
                </c:pt>
                <c:pt idx="1720">
                  <c:v>-0.23553760349750519</c:v>
                </c:pt>
                <c:pt idx="1721">
                  <c:v>-0.15289320051670074</c:v>
                </c:pt>
                <c:pt idx="1722">
                  <c:v>-6.8658202886581421E-2</c:v>
                </c:pt>
                <c:pt idx="1723">
                  <c:v>6.2149781733751297E-3</c:v>
                </c:pt>
                <c:pt idx="1724">
                  <c:v>7.36217200756073E-2</c:v>
                </c:pt>
                <c:pt idx="1725">
                  <c:v>0.12719258666038513</c:v>
                </c:pt>
                <c:pt idx="1726">
                  <c:v>0.17338964343070984</c:v>
                </c:pt>
                <c:pt idx="1727">
                  <c:v>0.21881842613220215</c:v>
                </c:pt>
                <c:pt idx="1728">
                  <c:v>0.25248289108276367</c:v>
                </c:pt>
                <c:pt idx="1729">
                  <c:v>0.27651730179786682</c:v>
                </c:pt>
                <c:pt idx="1730">
                  <c:v>0.28738194704055786</c:v>
                </c:pt>
                <c:pt idx="1731">
                  <c:v>0.28555184602737427</c:v>
                </c:pt>
                <c:pt idx="1732">
                  <c:v>0.28475713729858398</c:v>
                </c:pt>
                <c:pt idx="1733">
                  <c:v>0.26130029559135437</c:v>
                </c:pt>
                <c:pt idx="1734">
                  <c:v>0.21055106818675995</c:v>
                </c:pt>
                <c:pt idx="1735">
                  <c:v>0.1514451801776886</c:v>
                </c:pt>
                <c:pt idx="1736">
                  <c:v>7.5387172400951385E-2</c:v>
                </c:pt>
                <c:pt idx="1737">
                  <c:v>-1.6782794147729874E-2</c:v>
                </c:pt>
                <c:pt idx="1738">
                  <c:v>-0.11195192486047745</c:v>
                </c:pt>
                <c:pt idx="1739">
                  <c:v>-0.20333963632583618</c:v>
                </c:pt>
                <c:pt idx="1740">
                  <c:v>-0.26368126273155212</c:v>
                </c:pt>
                <c:pt idx="1741">
                  <c:v>-0.26720362901687622</c:v>
                </c:pt>
                <c:pt idx="1742">
                  <c:v>-0.20734402537345886</c:v>
                </c:pt>
                <c:pt idx="1743">
                  <c:v>-0.11261292546987534</c:v>
                </c:pt>
                <c:pt idx="1744">
                  <c:v>1.0230951011180878E-3</c:v>
                </c:pt>
                <c:pt idx="1745">
                  <c:v>0.10108157992362976</c:v>
                </c:pt>
                <c:pt idx="1746">
                  <c:v>0.1564130038022995</c:v>
                </c:pt>
                <c:pt idx="1747">
                  <c:v>0.15862472355365753</c:v>
                </c:pt>
                <c:pt idx="1748">
                  <c:v>0.11066357791423798</c:v>
                </c:pt>
                <c:pt idx="1749">
                  <c:v>1.698186993598938E-2</c:v>
                </c:pt>
                <c:pt idx="1750">
                  <c:v>-0.14265519380569458</c:v>
                </c:pt>
                <c:pt idx="1751">
                  <c:v>-0.3418266773223877</c:v>
                </c:pt>
                <c:pt idx="1752">
                  <c:v>-0.55004698038101196</c:v>
                </c:pt>
                <c:pt idx="1753">
                  <c:v>-0.67515790462493896</c:v>
                </c:pt>
                <c:pt idx="1754">
                  <c:v>-0.67373257875442505</c:v>
                </c:pt>
                <c:pt idx="1755">
                  <c:v>-0.55713164806365967</c:v>
                </c:pt>
                <c:pt idx="1756">
                  <c:v>-0.37006241083145142</c:v>
                </c:pt>
                <c:pt idx="1757">
                  <c:v>-0.17553241550922394</c:v>
                </c:pt>
                <c:pt idx="1758">
                  <c:v>-3.1681232154369354E-2</c:v>
                </c:pt>
                <c:pt idx="1759">
                  <c:v>3.5079002380371094E-2</c:v>
                </c:pt>
                <c:pt idx="1760">
                  <c:v>3.4678727388381958E-2</c:v>
                </c:pt>
                <c:pt idx="1761">
                  <c:v>-1.1428896337747574E-2</c:v>
                </c:pt>
                <c:pt idx="1762">
                  <c:v>-8.9900270104408264E-2</c:v>
                </c:pt>
                <c:pt idx="1763">
                  <c:v>-0.18221016228199005</c:v>
                </c:pt>
                <c:pt idx="1764">
                  <c:v>-0.26700681447982788</c:v>
                </c:pt>
                <c:pt idx="1765">
                  <c:v>-0.33873069286346436</c:v>
                </c:pt>
                <c:pt idx="1766">
                  <c:v>-0.3804192841053009</c:v>
                </c:pt>
                <c:pt idx="1767">
                  <c:v>-0.37765049934387207</c:v>
                </c:pt>
                <c:pt idx="1768">
                  <c:v>-0.34476420283317566</c:v>
                </c:pt>
                <c:pt idx="1769">
                  <c:v>-0.29630473256111145</c:v>
                </c:pt>
                <c:pt idx="1770">
                  <c:v>-0.24490731954574585</c:v>
                </c:pt>
                <c:pt idx="1771">
                  <c:v>-0.19597700238227844</c:v>
                </c:pt>
                <c:pt idx="1772">
                  <c:v>-0.15154188871383667</c:v>
                </c:pt>
                <c:pt idx="1773">
                  <c:v>-0.10636350512504578</c:v>
                </c:pt>
                <c:pt idx="1774">
                  <c:v>-6.8398281931877136E-2</c:v>
                </c:pt>
                <c:pt idx="1775">
                  <c:v>-2.5322014465928078E-2</c:v>
                </c:pt>
                <c:pt idx="1776">
                  <c:v>1.5069350600242615E-2</c:v>
                </c:pt>
                <c:pt idx="1777">
                  <c:v>4.339122399687767E-2</c:v>
                </c:pt>
                <c:pt idx="1778">
                  <c:v>6.5280541777610779E-2</c:v>
                </c:pt>
                <c:pt idx="1779">
                  <c:v>7.5529880821704865E-2</c:v>
                </c:pt>
                <c:pt idx="1780">
                  <c:v>8.4235750138759613E-2</c:v>
                </c:pt>
                <c:pt idx="1781">
                  <c:v>0.1109485849738121</c:v>
                </c:pt>
                <c:pt idx="1782">
                  <c:v>0.15094739198684692</c:v>
                </c:pt>
                <c:pt idx="1783">
                  <c:v>0.20807662606239319</c:v>
                </c:pt>
                <c:pt idx="1784">
                  <c:v>0.25662311911582947</c:v>
                </c:pt>
                <c:pt idx="1785">
                  <c:v>0.29641434550285339</c:v>
                </c:pt>
                <c:pt idx="1786">
                  <c:v>0.30697670578956604</c:v>
                </c:pt>
                <c:pt idx="1787">
                  <c:v>0.26307851076126099</c:v>
                </c:pt>
                <c:pt idx="1788">
                  <c:v>0.18429821729660034</c:v>
                </c:pt>
                <c:pt idx="1789">
                  <c:v>8.3181716501712799E-2</c:v>
                </c:pt>
                <c:pt idx="1790">
                  <c:v>-1.3680282980203629E-2</c:v>
                </c:pt>
                <c:pt idx="1791">
                  <c:v>-8.5919171571731567E-2</c:v>
                </c:pt>
                <c:pt idx="1792">
                  <c:v>-0.12726767361164093</c:v>
                </c:pt>
                <c:pt idx="1793">
                  <c:v>-0.14720840752124786</c:v>
                </c:pt>
                <c:pt idx="1794">
                  <c:v>-0.1655525267124176</c:v>
                </c:pt>
                <c:pt idx="1795">
                  <c:v>-0.18509975075721741</c:v>
                </c:pt>
                <c:pt idx="1796">
                  <c:v>-0.22288228571414948</c:v>
                </c:pt>
                <c:pt idx="1797">
                  <c:v>-0.2871147096157074</c:v>
                </c:pt>
                <c:pt idx="1798">
                  <c:v>-0.37456783652305603</c:v>
                </c:pt>
                <c:pt idx="1799">
                  <c:v>-0.47998562455177307</c:v>
                </c:pt>
                <c:pt idx="1800">
                  <c:v>-0.61723536252975464</c:v>
                </c:pt>
                <c:pt idx="1801">
                  <c:v>-0.78087300062179565</c:v>
                </c:pt>
                <c:pt idx="1802">
                  <c:v>-0.93182361125946045</c:v>
                </c:pt>
                <c:pt idx="1803">
                  <c:v>-1.049537181854248</c:v>
                </c:pt>
                <c:pt idx="1804">
                  <c:v>-1.1284534931182861</c:v>
                </c:pt>
                <c:pt idx="1805">
                  <c:v>-1.1947145462036133</c:v>
                </c:pt>
                <c:pt idx="1806">
                  <c:v>-1.3091984987258911</c:v>
                </c:pt>
                <c:pt idx="1807">
                  <c:v>-1.4972366094589233</c:v>
                </c:pt>
                <c:pt idx="1808">
                  <c:v>-1.7227551937103271</c:v>
                </c:pt>
                <c:pt idx="1809">
                  <c:v>-1.935373067855835</c:v>
                </c:pt>
                <c:pt idx="1810">
                  <c:v>-2.1410431861877441</c:v>
                </c:pt>
                <c:pt idx="1811">
                  <c:v>-2.3358087539672852</c:v>
                </c:pt>
                <c:pt idx="1812">
                  <c:v>-2.5261919498443604</c:v>
                </c:pt>
                <c:pt idx="1813">
                  <c:v>-2.6807827949523926</c:v>
                </c:pt>
                <c:pt idx="1814">
                  <c:v>-2.7770049571990967</c:v>
                </c:pt>
                <c:pt idx="1815">
                  <c:v>-2.7874627113342285</c:v>
                </c:pt>
                <c:pt idx="1816">
                  <c:v>-2.7000658512115479</c:v>
                </c:pt>
                <c:pt idx="1817">
                  <c:v>-2.5312645435333252</c:v>
                </c:pt>
                <c:pt idx="1818">
                  <c:v>-2.3515694141387939</c:v>
                </c:pt>
                <c:pt idx="1819">
                  <c:v>-2.2474780082702637</c:v>
                </c:pt>
                <c:pt idx="1820">
                  <c:v>-2.2420628070831299</c:v>
                </c:pt>
                <c:pt idx="1821">
                  <c:v>-2.3369152545928955</c:v>
                </c:pt>
                <c:pt idx="1822">
                  <c:v>-2.4849052429199219</c:v>
                </c:pt>
                <c:pt idx="1823">
                  <c:v>-2.6169993877410889</c:v>
                </c:pt>
                <c:pt idx="1824">
                  <c:v>-2.7343654632568359</c:v>
                </c:pt>
                <c:pt idx="1825">
                  <c:v>-2.8295414447784424</c:v>
                </c:pt>
                <c:pt idx="1826">
                  <c:v>-2.8987205028533936</c:v>
                </c:pt>
                <c:pt idx="1827">
                  <c:v>-2.9502031803131104</c:v>
                </c:pt>
                <c:pt idx="1828">
                  <c:v>-2.9713716506958008</c:v>
                </c:pt>
                <c:pt idx="1829">
                  <c:v>-2.9316432476043701</c:v>
                </c:pt>
                <c:pt idx="1830">
                  <c:v>-2.860288143157959</c:v>
                </c:pt>
                <c:pt idx="1831">
                  <c:v>-2.7756867408752441</c:v>
                </c:pt>
                <c:pt idx="1832">
                  <c:v>-2.6610689163208008</c:v>
                </c:pt>
                <c:pt idx="1833">
                  <c:v>-2.5266079902648926</c:v>
                </c:pt>
                <c:pt idx="1834">
                  <c:v>-2.4198784828186035</c:v>
                </c:pt>
                <c:pt idx="1835">
                  <c:v>-2.3763160705566406</c:v>
                </c:pt>
                <c:pt idx="1836">
                  <c:v>-2.3879163265228271</c:v>
                </c:pt>
                <c:pt idx="1837">
                  <c:v>-2.4045436382293701</c:v>
                </c:pt>
                <c:pt idx="1838">
                  <c:v>-2.4115607738494873</c:v>
                </c:pt>
                <c:pt idx="1839">
                  <c:v>-2.4309158325195312</c:v>
                </c:pt>
                <c:pt idx="1840">
                  <c:v>-2.4609444141387939</c:v>
                </c:pt>
                <c:pt idx="1841">
                  <c:v>-2.478201150894165</c:v>
                </c:pt>
                <c:pt idx="1842">
                  <c:v>-2.461756706237793</c:v>
                </c:pt>
                <c:pt idx="1843">
                  <c:v>-2.4127452373504639</c:v>
                </c:pt>
                <c:pt idx="1844">
                  <c:v>-2.3602073192596436</c:v>
                </c:pt>
                <c:pt idx="1845">
                  <c:v>-2.3220834732055664</c:v>
                </c:pt>
                <c:pt idx="1846">
                  <c:v>-2.2944207191467285</c:v>
                </c:pt>
                <c:pt idx="1847">
                  <c:v>-2.2560989856719971</c:v>
                </c:pt>
                <c:pt idx="1848">
                  <c:v>-2.2050876617431641</c:v>
                </c:pt>
                <c:pt idx="1849">
                  <c:v>-2.1479039192199707</c:v>
                </c:pt>
                <c:pt idx="1850">
                  <c:v>-2.0957174301147461</c:v>
                </c:pt>
                <c:pt idx="1851">
                  <c:v>-2.0552983283996582</c:v>
                </c:pt>
                <c:pt idx="1852">
                  <c:v>-2.0261497497558594</c:v>
                </c:pt>
                <c:pt idx="1853">
                  <c:v>-1.9785003662109375</c:v>
                </c:pt>
                <c:pt idx="1854">
                  <c:v>-1.9063612222671509</c:v>
                </c:pt>
                <c:pt idx="1855">
                  <c:v>-1.8009492158889771</c:v>
                </c:pt>
                <c:pt idx="1856">
                  <c:v>-1.6579704284667969</c:v>
                </c:pt>
                <c:pt idx="1857">
                  <c:v>-1.4807925224304199</c:v>
                </c:pt>
                <c:pt idx="1858">
                  <c:v>-1.3111952543258667</c:v>
                </c:pt>
                <c:pt idx="1859">
                  <c:v>-1.18559730052948</c:v>
                </c:pt>
                <c:pt idx="1860">
                  <c:v>-1.1161990165710449</c:v>
                </c:pt>
                <c:pt idx="1861">
                  <c:v>-1.0921833515167236</c:v>
                </c:pt>
                <c:pt idx="1862">
                  <c:v>-1.106358528137207</c:v>
                </c:pt>
                <c:pt idx="1863">
                  <c:v>-1.1149430274963379</c:v>
                </c:pt>
                <c:pt idx="1864">
                  <c:v>-1.1048514842987061</c:v>
                </c:pt>
                <c:pt idx="1865">
                  <c:v>-1.0444738864898682</c:v>
                </c:pt>
                <c:pt idx="1866">
                  <c:v>-0.94157969951629639</c:v>
                </c:pt>
                <c:pt idx="1867">
                  <c:v>-0.80329197645187378</c:v>
                </c:pt>
                <c:pt idx="1868">
                  <c:v>-0.65999794006347656</c:v>
                </c:pt>
                <c:pt idx="1869">
                  <c:v>-0.52998590469360352</c:v>
                </c:pt>
                <c:pt idx="1870">
                  <c:v>-0.41810411214828491</c:v>
                </c:pt>
                <c:pt idx="1871">
                  <c:v>-0.3238292932510376</c:v>
                </c:pt>
                <c:pt idx="1872">
                  <c:v>-0.25817969441413879</c:v>
                </c:pt>
                <c:pt idx="1873">
                  <c:v>-0.24157485365867615</c:v>
                </c:pt>
                <c:pt idx="1874">
                  <c:v>-0.25653994083404541</c:v>
                </c:pt>
                <c:pt idx="1875">
                  <c:v>-0.31131073832511902</c:v>
                </c:pt>
                <c:pt idx="1876">
                  <c:v>-0.396076500415802</c:v>
                </c:pt>
                <c:pt idx="1877">
                  <c:v>-0.49338707327842712</c:v>
                </c:pt>
                <c:pt idx="1878">
                  <c:v>-0.57262647151947021</c:v>
                </c:pt>
                <c:pt idx="1879">
                  <c:v>-0.62920421361923218</c:v>
                </c:pt>
                <c:pt idx="1880">
                  <c:v>-0.66094613075256348</c:v>
                </c:pt>
                <c:pt idx="1881">
                  <c:v>-0.65571707487106323</c:v>
                </c:pt>
                <c:pt idx="1882">
                  <c:v>-0.56316608190536499</c:v>
                </c:pt>
                <c:pt idx="1883">
                  <c:v>-0.35965293645858765</c:v>
                </c:pt>
                <c:pt idx="1884">
                  <c:v>-0.19417792558670044</c:v>
                </c:pt>
                <c:pt idx="1885">
                  <c:v>-0.13376882672309875</c:v>
                </c:pt>
                <c:pt idx="1886">
                  <c:v>-0.15211427211761475</c:v>
                </c:pt>
                <c:pt idx="1887">
                  <c:v>-0.19752666354179382</c:v>
                </c:pt>
                <c:pt idx="1888">
                  <c:v>-0.23163829743862152</c:v>
                </c:pt>
                <c:pt idx="1889">
                  <c:v>-0.27418458461761475</c:v>
                </c:pt>
                <c:pt idx="1890">
                  <c:v>-0.35483920574188232</c:v>
                </c:pt>
                <c:pt idx="1891">
                  <c:v>-0.45642971992492676</c:v>
                </c:pt>
                <c:pt idx="1892">
                  <c:v>-0.53137713670730591</c:v>
                </c:pt>
                <c:pt idx="1893">
                  <c:v>-0.59181058406829834</c:v>
                </c:pt>
                <c:pt idx="1894">
                  <c:v>-0.63273191452026367</c:v>
                </c:pt>
                <c:pt idx="1895">
                  <c:v>-0.6458020806312561</c:v>
                </c:pt>
                <c:pt idx="1896">
                  <c:v>-0.62842071056365967</c:v>
                </c:pt>
                <c:pt idx="1897">
                  <c:v>-0.59512823820114136</c:v>
                </c:pt>
                <c:pt idx="1898">
                  <c:v>-0.53713202476501465</c:v>
                </c:pt>
                <c:pt idx="1899">
                  <c:v>-0.47338807582855225</c:v>
                </c:pt>
                <c:pt idx="1900">
                  <c:v>-0.41790270805358887</c:v>
                </c:pt>
                <c:pt idx="1901">
                  <c:v>-0.39752680063247681</c:v>
                </c:pt>
                <c:pt idx="1902">
                  <c:v>-0.39306360483169556</c:v>
                </c:pt>
                <c:pt idx="1903">
                  <c:v>-0.36992555856704712</c:v>
                </c:pt>
                <c:pt idx="1904">
                  <c:v>-0.32526195049285889</c:v>
                </c:pt>
                <c:pt idx="1905">
                  <c:v>-0.27161329984664917</c:v>
                </c:pt>
                <c:pt idx="1906">
                  <c:v>-0.19689752161502838</c:v>
                </c:pt>
                <c:pt idx="1907">
                  <c:v>-9.3701466917991638E-2</c:v>
                </c:pt>
                <c:pt idx="1908">
                  <c:v>1.5561645850539207E-2</c:v>
                </c:pt>
                <c:pt idx="1909">
                  <c:v>8.6571261286735535E-2</c:v>
                </c:pt>
                <c:pt idx="1910">
                  <c:v>0.11174957454204559</c:v>
                </c:pt>
                <c:pt idx="1911">
                  <c:v>0.10657224059104919</c:v>
                </c:pt>
                <c:pt idx="1912">
                  <c:v>6.5909765660762787E-2</c:v>
                </c:pt>
                <c:pt idx="1913">
                  <c:v>-1.4828480780124664E-3</c:v>
                </c:pt>
                <c:pt idx="1914">
                  <c:v>-7.1872591972351074E-2</c:v>
                </c:pt>
                <c:pt idx="1915">
                  <c:v>-0.14008468389511108</c:v>
                </c:pt>
                <c:pt idx="1916">
                  <c:v>-0.19173616170883179</c:v>
                </c:pt>
                <c:pt idx="1917">
                  <c:v>-0.22490182518959045</c:v>
                </c:pt>
                <c:pt idx="1918">
                  <c:v>-0.21952037513256073</c:v>
                </c:pt>
                <c:pt idx="1919">
                  <c:v>-0.18424750864505768</c:v>
                </c:pt>
                <c:pt idx="1920">
                  <c:v>-0.12365367263555527</c:v>
                </c:pt>
                <c:pt idx="1921">
                  <c:v>-5.0630576908588409E-2</c:v>
                </c:pt>
                <c:pt idx="1922">
                  <c:v>1.0573924519121647E-2</c:v>
                </c:pt>
                <c:pt idx="1923">
                  <c:v>5.6272901594638824E-2</c:v>
                </c:pt>
                <c:pt idx="1924">
                  <c:v>7.9036004841327667E-2</c:v>
                </c:pt>
                <c:pt idx="1925">
                  <c:v>7.4427962303161621E-2</c:v>
                </c:pt>
                <c:pt idx="1926">
                  <c:v>4.3979771435260773E-2</c:v>
                </c:pt>
                <c:pt idx="1927">
                  <c:v>1.2593403458595276E-2</c:v>
                </c:pt>
                <c:pt idx="1928">
                  <c:v>-6.6037261858582497E-3</c:v>
                </c:pt>
                <c:pt idx="1929">
                  <c:v>1.5938540920615196E-2</c:v>
                </c:pt>
                <c:pt idx="1930">
                  <c:v>6.2871962785720825E-2</c:v>
                </c:pt>
                <c:pt idx="1931">
                  <c:v>0.10704457759857178</c:v>
                </c:pt>
                <c:pt idx="1932">
                  <c:v>0.11890683323144913</c:v>
                </c:pt>
                <c:pt idx="1933">
                  <c:v>0.12973421812057495</c:v>
                </c:pt>
                <c:pt idx="1934">
                  <c:v>0.14924880862236023</c:v>
                </c:pt>
                <c:pt idx="1935">
                  <c:v>0.17110313475131989</c:v>
                </c:pt>
                <c:pt idx="1936">
                  <c:v>0.17196759581565857</c:v>
                </c:pt>
                <c:pt idx="1937">
                  <c:v>0.13280507922172546</c:v>
                </c:pt>
                <c:pt idx="1938">
                  <c:v>4.503767192363739E-2</c:v>
                </c:pt>
                <c:pt idx="1939">
                  <c:v>-7.6234430074691772E-2</c:v>
                </c:pt>
                <c:pt idx="1940">
                  <c:v>-0.221601203083992</c:v>
                </c:pt>
                <c:pt idx="1941">
                  <c:v>-0.34607008099555969</c:v>
                </c:pt>
                <c:pt idx="1942">
                  <c:v>-0.43817418813705444</c:v>
                </c:pt>
                <c:pt idx="1943">
                  <c:v>-0.45794880390167236</c:v>
                </c:pt>
                <c:pt idx="1944">
                  <c:v>-0.39549261331558228</c:v>
                </c:pt>
                <c:pt idx="1945">
                  <c:v>-0.26871028542518616</c:v>
                </c:pt>
                <c:pt idx="1946">
                  <c:v>-0.10847534239292145</c:v>
                </c:pt>
                <c:pt idx="1947">
                  <c:v>2.793576754629612E-2</c:v>
                </c:pt>
                <c:pt idx="1948">
                  <c:v>0.10849026590585709</c:v>
                </c:pt>
                <c:pt idx="1949">
                  <c:v>0.15005481243133545</c:v>
                </c:pt>
                <c:pt idx="1950">
                  <c:v>0.16077589988708496</c:v>
                </c:pt>
                <c:pt idx="1951">
                  <c:v>0.15850350260734558</c:v>
                </c:pt>
                <c:pt idx="1952">
                  <c:v>0.14460739493370056</c:v>
                </c:pt>
                <c:pt idx="1953">
                  <c:v>0.13886387646198273</c:v>
                </c:pt>
                <c:pt idx="1954">
                  <c:v>0.14439553022384644</c:v>
                </c:pt>
                <c:pt idx="1955">
                  <c:v>0.17842155694961548</c:v>
                </c:pt>
                <c:pt idx="1956">
                  <c:v>0.20133751630783081</c:v>
                </c:pt>
                <c:pt idx="1957">
                  <c:v>0.23593741655349731</c:v>
                </c:pt>
                <c:pt idx="1958">
                  <c:v>0.2937682569026947</c:v>
                </c:pt>
                <c:pt idx="1959">
                  <c:v>0.34791254997253418</c:v>
                </c:pt>
                <c:pt idx="1960">
                  <c:v>0.35267907381057739</c:v>
                </c:pt>
                <c:pt idx="1961">
                  <c:v>0.26944968104362488</c:v>
                </c:pt>
                <c:pt idx="1962">
                  <c:v>0.11899306625127792</c:v>
                </c:pt>
                <c:pt idx="1963">
                  <c:v>-6.688777357339859E-2</c:v>
                </c:pt>
                <c:pt idx="1964">
                  <c:v>-0.24811907112598419</c:v>
                </c:pt>
                <c:pt idx="1965">
                  <c:v>-0.41888940334320068</c:v>
                </c:pt>
                <c:pt idx="1966">
                  <c:v>-0.55962812900543213</c:v>
                </c:pt>
                <c:pt idx="1967">
                  <c:v>-0.65731388330459595</c:v>
                </c:pt>
                <c:pt idx="1968">
                  <c:v>-0.69483596086502075</c:v>
                </c:pt>
                <c:pt idx="1969">
                  <c:v>-0.67079859972000122</c:v>
                </c:pt>
                <c:pt idx="1970">
                  <c:v>-0.5943073034286499</c:v>
                </c:pt>
                <c:pt idx="1971">
                  <c:v>-0.48752549290657043</c:v>
                </c:pt>
                <c:pt idx="1972">
                  <c:v>-0.3748261034488678</c:v>
                </c:pt>
                <c:pt idx="1973">
                  <c:v>-0.27206045389175415</c:v>
                </c:pt>
                <c:pt idx="1974">
                  <c:v>-0.19020393490791321</c:v>
                </c:pt>
                <c:pt idx="1975">
                  <c:v>-0.14452676475048065</c:v>
                </c:pt>
                <c:pt idx="1976">
                  <c:v>-0.12532271444797516</c:v>
                </c:pt>
                <c:pt idx="1977">
                  <c:v>-0.13622027635574341</c:v>
                </c:pt>
                <c:pt idx="1978">
                  <c:v>-0.17535249888896942</c:v>
                </c:pt>
                <c:pt idx="1979">
                  <c:v>-0.22836767137050629</c:v>
                </c:pt>
                <c:pt idx="1980">
                  <c:v>-0.27082136273384094</c:v>
                </c:pt>
                <c:pt idx="1981">
                  <c:v>-0.28849220275878906</c:v>
                </c:pt>
                <c:pt idx="1982">
                  <c:v>-0.27421075105667114</c:v>
                </c:pt>
                <c:pt idx="1983">
                  <c:v>-0.24265828728675842</c:v>
                </c:pt>
                <c:pt idx="1984">
                  <c:v>-0.18238694965839386</c:v>
                </c:pt>
                <c:pt idx="1985">
                  <c:v>-0.11019538342952728</c:v>
                </c:pt>
                <c:pt idx="1986">
                  <c:v>-4.0609113872051239E-2</c:v>
                </c:pt>
                <c:pt idx="1987">
                  <c:v>1.5521911904215813E-2</c:v>
                </c:pt>
                <c:pt idx="1988">
                  <c:v>5.6869085878133774E-2</c:v>
                </c:pt>
                <c:pt idx="1989">
                  <c:v>7.9769447445869446E-2</c:v>
                </c:pt>
                <c:pt idx="1990">
                  <c:v>6.6821426153182983E-2</c:v>
                </c:pt>
                <c:pt idx="1991">
                  <c:v>5.2856441587209702E-2</c:v>
                </c:pt>
                <c:pt idx="1992">
                  <c:v>3.3010564744472504E-2</c:v>
                </c:pt>
                <c:pt idx="1993">
                  <c:v>1.1431770399212837E-2</c:v>
                </c:pt>
                <c:pt idx="1994">
                  <c:v>-3.230692446231842E-2</c:v>
                </c:pt>
                <c:pt idx="1995">
                  <c:v>-7.7870041131973267E-2</c:v>
                </c:pt>
                <c:pt idx="1996">
                  <c:v>-7.9385116696357727E-2</c:v>
                </c:pt>
                <c:pt idx="1997">
                  <c:v>-6.2566325068473816E-2</c:v>
                </c:pt>
                <c:pt idx="1998">
                  <c:v>-5.4090015590190887E-2</c:v>
                </c:pt>
                <c:pt idx="1999">
                  <c:v>-5.1476988941431046E-2</c:v>
                </c:pt>
                <c:pt idx="2000">
                  <c:v>-3.4211453050374985E-2</c:v>
                </c:pt>
                <c:pt idx="2001">
                  <c:v>-1.4488974586129189E-2</c:v>
                </c:pt>
                <c:pt idx="2002">
                  <c:v>-7.4333464726805687E-4</c:v>
                </c:pt>
                <c:pt idx="2003">
                  <c:v>3.244178369641304E-4</c:v>
                </c:pt>
                <c:pt idx="2004">
                  <c:v>-1.2092837132513523E-2</c:v>
                </c:pt>
                <c:pt idx="2005">
                  <c:v>-3.84230837225914E-2</c:v>
                </c:pt>
                <c:pt idx="2006">
                  <c:v>-6.8681128323078156E-2</c:v>
                </c:pt>
                <c:pt idx="2007">
                  <c:v>-0.10342323035001755</c:v>
                </c:pt>
                <c:pt idx="2008">
                  <c:v>-0.14271791279315948</c:v>
                </c:pt>
                <c:pt idx="2009">
                  <c:v>-0.17615415155887604</c:v>
                </c:pt>
                <c:pt idx="2010">
                  <c:v>-0.19890527427196503</c:v>
                </c:pt>
                <c:pt idx="2011">
                  <c:v>-0.20454637706279755</c:v>
                </c:pt>
                <c:pt idx="2012">
                  <c:v>-0.18191669881343842</c:v>
                </c:pt>
                <c:pt idx="2013">
                  <c:v>-0.14726045727729797</c:v>
                </c:pt>
                <c:pt idx="2014">
                  <c:v>-0.10051532834768295</c:v>
                </c:pt>
                <c:pt idx="2015">
                  <c:v>-5.4811481386423111E-2</c:v>
                </c:pt>
                <c:pt idx="2016">
                  <c:v>-3.1080730259418488E-3</c:v>
                </c:pt>
                <c:pt idx="2017">
                  <c:v>5.3061936050653458E-2</c:v>
                </c:pt>
                <c:pt idx="2018">
                  <c:v>9.6369460225105286E-2</c:v>
                </c:pt>
                <c:pt idx="2019">
                  <c:v>0.11388000845909119</c:v>
                </c:pt>
                <c:pt idx="2020">
                  <c:v>0.12750899791717529</c:v>
                </c:pt>
                <c:pt idx="2021">
                  <c:v>0.13937002420425415</c:v>
                </c:pt>
                <c:pt idx="2022">
                  <c:v>0.14537173509597778</c:v>
                </c:pt>
                <c:pt idx="2023">
                  <c:v>0.14012561738491058</c:v>
                </c:pt>
                <c:pt idx="2024">
                  <c:v>0.12974728643894196</c:v>
                </c:pt>
                <c:pt idx="2025">
                  <c:v>0.11407484859228134</c:v>
                </c:pt>
                <c:pt idx="2026">
                  <c:v>0.10109193623065948</c:v>
                </c:pt>
                <c:pt idx="2027">
                  <c:v>9.5781378448009491E-2</c:v>
                </c:pt>
                <c:pt idx="2028">
                  <c:v>8.916502445936203E-2</c:v>
                </c:pt>
                <c:pt idx="2029">
                  <c:v>8.1840842962265015E-2</c:v>
                </c:pt>
                <c:pt idx="2030">
                  <c:v>7.4669219553470612E-2</c:v>
                </c:pt>
                <c:pt idx="2031">
                  <c:v>6.4474321901798248E-2</c:v>
                </c:pt>
                <c:pt idx="2032">
                  <c:v>5.438840389251709E-2</c:v>
                </c:pt>
                <c:pt idx="2033">
                  <c:v>5.2075181156396866E-2</c:v>
                </c:pt>
                <c:pt idx="2034">
                  <c:v>4.3466247618198395E-2</c:v>
                </c:pt>
                <c:pt idx="2035">
                  <c:v>2.7311131358146667E-2</c:v>
                </c:pt>
                <c:pt idx="2036">
                  <c:v>1.3214485719799995E-2</c:v>
                </c:pt>
                <c:pt idx="2037">
                  <c:v>-5.2993218414485455E-3</c:v>
                </c:pt>
                <c:pt idx="2038">
                  <c:v>-2.0430870354175568E-2</c:v>
                </c:pt>
                <c:pt idx="2039">
                  <c:v>-3.3709660172462463E-2</c:v>
                </c:pt>
                <c:pt idx="2040">
                  <c:v>-3.8096152245998383E-2</c:v>
                </c:pt>
                <c:pt idx="2041">
                  <c:v>-4.0302373468875885E-2</c:v>
                </c:pt>
                <c:pt idx="2042">
                  <c:v>-4.0760170668363571E-2</c:v>
                </c:pt>
                <c:pt idx="2043">
                  <c:v>-3.1962364912033081E-2</c:v>
                </c:pt>
                <c:pt idx="2044">
                  <c:v>-1.3857395388185978E-2</c:v>
                </c:pt>
                <c:pt idx="2045">
                  <c:v>1.7577828839421272E-3</c:v>
                </c:pt>
                <c:pt idx="2046">
                  <c:v>3.8689207285642624E-3</c:v>
                </c:pt>
                <c:pt idx="2047">
                  <c:v>-5.6533161550760269E-3</c:v>
                </c:pt>
                <c:pt idx="2048">
                  <c:v>-2.5078944861888885E-2</c:v>
                </c:pt>
                <c:pt idx="2049">
                  <c:v>-4.4576376676559448E-2</c:v>
                </c:pt>
                <c:pt idx="2050">
                  <c:v>-5.4892130196094513E-2</c:v>
                </c:pt>
                <c:pt idx="2051">
                  <c:v>-5.2353393286466599E-2</c:v>
                </c:pt>
                <c:pt idx="2052">
                  <c:v>-3.9798717945814133E-2</c:v>
                </c:pt>
                <c:pt idx="2053">
                  <c:v>-2.0674768835306168E-2</c:v>
                </c:pt>
                <c:pt idx="2054">
                  <c:v>-6.6146086901426315E-3</c:v>
                </c:pt>
                <c:pt idx="2055">
                  <c:v>1.0588778182864189E-2</c:v>
                </c:pt>
                <c:pt idx="2056">
                  <c:v>2.1047279238700867E-2</c:v>
                </c:pt>
                <c:pt idx="2057">
                  <c:v>1.8532924354076385E-2</c:v>
                </c:pt>
                <c:pt idx="2058">
                  <c:v>8.5442066192626953E-3</c:v>
                </c:pt>
                <c:pt idx="2059">
                  <c:v>-1.4932570047676563E-2</c:v>
                </c:pt>
                <c:pt idx="2060">
                  <c:v>-5.3011246025562286E-2</c:v>
                </c:pt>
                <c:pt idx="2061">
                  <c:v>-0.1081228107213974</c:v>
                </c:pt>
                <c:pt idx="2062">
                  <c:v>-0.17574739456176758</c:v>
                </c:pt>
                <c:pt idx="2063">
                  <c:v>-0.23679684102535248</c:v>
                </c:pt>
                <c:pt idx="2064">
                  <c:v>-0.27927717566490173</c:v>
                </c:pt>
                <c:pt idx="2065">
                  <c:v>-0.28447428345680237</c:v>
                </c:pt>
                <c:pt idx="2066">
                  <c:v>-0.23433363437652588</c:v>
                </c:pt>
                <c:pt idx="2067">
                  <c:v>-0.15016794204711914</c:v>
                </c:pt>
                <c:pt idx="2068">
                  <c:v>-5.9739239513874054E-2</c:v>
                </c:pt>
                <c:pt idx="2069">
                  <c:v>2.6041015982627869E-2</c:v>
                </c:pt>
                <c:pt idx="2070">
                  <c:v>7.6394200325012207E-2</c:v>
                </c:pt>
                <c:pt idx="2071">
                  <c:v>8.3600126206874847E-2</c:v>
                </c:pt>
                <c:pt idx="2072">
                  <c:v>5.3867802023887634E-2</c:v>
                </c:pt>
                <c:pt idx="2073">
                  <c:v>5.2647395059466362E-3</c:v>
                </c:pt>
                <c:pt idx="2074">
                  <c:v>-6.4506351947784424E-2</c:v>
                </c:pt>
                <c:pt idx="2075">
                  <c:v>-0.13670423626899719</c:v>
                </c:pt>
                <c:pt idx="2076">
                  <c:v>-0.19964218139648438</c:v>
                </c:pt>
                <c:pt idx="2077">
                  <c:v>-0.26062780618667603</c:v>
                </c:pt>
                <c:pt idx="2078">
                  <c:v>-0.29873311519622803</c:v>
                </c:pt>
                <c:pt idx="2079">
                  <c:v>-0.31889635324478149</c:v>
                </c:pt>
                <c:pt idx="2080">
                  <c:v>-0.33535149693489075</c:v>
                </c:pt>
                <c:pt idx="2081">
                  <c:v>-0.34968090057373047</c:v>
                </c:pt>
                <c:pt idx="2082">
                  <c:v>-0.34947237372398376</c:v>
                </c:pt>
                <c:pt idx="2083">
                  <c:v>-0.33698803186416626</c:v>
                </c:pt>
                <c:pt idx="2084">
                  <c:v>-0.30494037270545959</c:v>
                </c:pt>
                <c:pt idx="2085">
                  <c:v>-0.25364518165588379</c:v>
                </c:pt>
                <c:pt idx="2086">
                  <c:v>-0.18520806729793549</c:v>
                </c:pt>
                <c:pt idx="2087">
                  <c:v>-8.9433915913105011E-2</c:v>
                </c:pt>
                <c:pt idx="2088">
                  <c:v>2.3721402511000633E-2</c:v>
                </c:pt>
                <c:pt idx="2089">
                  <c:v>0.13065925240516663</c:v>
                </c:pt>
                <c:pt idx="2090">
                  <c:v>0.22203870117664337</c:v>
                </c:pt>
                <c:pt idx="2091">
                  <c:v>0.28917384147644043</c:v>
                </c:pt>
                <c:pt idx="2092">
                  <c:v>0.32356670498847961</c:v>
                </c:pt>
                <c:pt idx="2093">
                  <c:v>0.32777711749076843</c:v>
                </c:pt>
                <c:pt idx="2094">
                  <c:v>0.29850739240646362</c:v>
                </c:pt>
                <c:pt idx="2095">
                  <c:v>0.26816967129707336</c:v>
                </c:pt>
                <c:pt idx="2096">
                  <c:v>0.24388642609119415</c:v>
                </c:pt>
                <c:pt idx="2097">
                  <c:v>0.23624283075332642</c:v>
                </c:pt>
                <c:pt idx="2098">
                  <c:v>0.22542080283164978</c:v>
                </c:pt>
                <c:pt idx="2099">
                  <c:v>0.22273096442222595</c:v>
                </c:pt>
                <c:pt idx="2100">
                  <c:v>0.22910842299461365</c:v>
                </c:pt>
                <c:pt idx="2101">
                  <c:v>0.24854743480682373</c:v>
                </c:pt>
                <c:pt idx="2102">
                  <c:v>0.27370843291282654</c:v>
                </c:pt>
                <c:pt idx="2103">
                  <c:v>0.30598756670951843</c:v>
                </c:pt>
                <c:pt idx="2104">
                  <c:v>0.34847429394721985</c:v>
                </c:pt>
                <c:pt idx="2105">
                  <c:v>0.39139553904533386</c:v>
                </c:pt>
                <c:pt idx="2106">
                  <c:v>0.42016115784645081</c:v>
                </c:pt>
                <c:pt idx="2107">
                  <c:v>0.40997931361198425</c:v>
                </c:pt>
                <c:pt idx="2108">
                  <c:v>0.36075982451438904</c:v>
                </c:pt>
                <c:pt idx="2109">
                  <c:v>0.28939568996429443</c:v>
                </c:pt>
                <c:pt idx="2110">
                  <c:v>0.20074091851711273</c:v>
                </c:pt>
                <c:pt idx="2111">
                  <c:v>0.11660069227218628</c:v>
                </c:pt>
                <c:pt idx="2112">
                  <c:v>6.774553656578064E-2</c:v>
                </c:pt>
                <c:pt idx="2113">
                  <c:v>8.7810590863227844E-2</c:v>
                </c:pt>
                <c:pt idx="2114">
                  <c:v>0.15714864432811737</c:v>
                </c:pt>
                <c:pt idx="2115">
                  <c:v>0.22630561888217926</c:v>
                </c:pt>
                <c:pt idx="2116">
                  <c:v>0.27308270335197449</c:v>
                </c:pt>
                <c:pt idx="2117">
                  <c:v>0.2852177619934082</c:v>
                </c:pt>
                <c:pt idx="2118">
                  <c:v>0.27094748616218567</c:v>
                </c:pt>
                <c:pt idx="2119">
                  <c:v>0.2695850133895874</c:v>
                </c:pt>
                <c:pt idx="2120">
                  <c:v>0.28749608993530273</c:v>
                </c:pt>
                <c:pt idx="2121">
                  <c:v>0.32763069868087769</c:v>
                </c:pt>
                <c:pt idx="2122">
                  <c:v>0.37890958786010742</c:v>
                </c:pt>
                <c:pt idx="2123">
                  <c:v>0.41535729169845581</c:v>
                </c:pt>
                <c:pt idx="2124">
                  <c:v>0.41890060901641846</c:v>
                </c:pt>
                <c:pt idx="2125">
                  <c:v>0.42026239633560181</c:v>
                </c:pt>
                <c:pt idx="2126">
                  <c:v>0.44383671879768372</c:v>
                </c:pt>
                <c:pt idx="2127">
                  <c:v>0.51245474815368652</c:v>
                </c:pt>
                <c:pt idx="2128">
                  <c:v>0.60209280252456665</c:v>
                </c:pt>
                <c:pt idx="2129">
                  <c:v>0.66941487789154053</c:v>
                </c:pt>
                <c:pt idx="2130">
                  <c:v>0.67128604650497437</c:v>
                </c:pt>
                <c:pt idx="2131">
                  <c:v>0.58717465400695801</c:v>
                </c:pt>
                <c:pt idx="2132">
                  <c:v>0.44568571448326111</c:v>
                </c:pt>
                <c:pt idx="2133">
                  <c:v>0.26879081130027771</c:v>
                </c:pt>
                <c:pt idx="2134">
                  <c:v>8.2978606224060059E-2</c:v>
                </c:pt>
                <c:pt idx="2135">
                  <c:v>-7.4530594050884247E-2</c:v>
                </c:pt>
                <c:pt idx="2136">
                  <c:v>-0.14501833915710449</c:v>
                </c:pt>
                <c:pt idx="2137">
                  <c:v>-0.10376070439815521</c:v>
                </c:pt>
                <c:pt idx="2138">
                  <c:v>2.7558695524930954E-2</c:v>
                </c:pt>
                <c:pt idx="2139">
                  <c:v>0.20786258578300476</c:v>
                </c:pt>
                <c:pt idx="2140">
                  <c:v>0.39168381690979004</c:v>
                </c:pt>
                <c:pt idx="2141">
                  <c:v>0.51790904998779297</c:v>
                </c:pt>
                <c:pt idx="2142">
                  <c:v>0.53636741638183594</c:v>
                </c:pt>
                <c:pt idx="2143">
                  <c:v>0.46356683969497681</c:v>
                </c:pt>
                <c:pt idx="2144">
                  <c:v>0.32682868838310242</c:v>
                </c:pt>
                <c:pt idx="2145">
                  <c:v>0.16075707972049713</c:v>
                </c:pt>
                <c:pt idx="2146">
                  <c:v>-1.2433620169758797E-2</c:v>
                </c:pt>
                <c:pt idx="2147">
                  <c:v>-0.15535524487495422</c:v>
                </c:pt>
                <c:pt idx="2148">
                  <c:v>-0.25418835878372192</c:v>
                </c:pt>
                <c:pt idx="2149">
                  <c:v>-0.28887039422988892</c:v>
                </c:pt>
                <c:pt idx="2150">
                  <c:v>-0.25877931714057922</c:v>
                </c:pt>
                <c:pt idx="2151">
                  <c:v>-0.161911740899086</c:v>
                </c:pt>
                <c:pt idx="2152">
                  <c:v>-2.8533708304166794E-2</c:v>
                </c:pt>
                <c:pt idx="2153">
                  <c:v>0.1106327623128891</c:v>
                </c:pt>
                <c:pt idx="2154">
                  <c:v>0.23984268307685852</c:v>
                </c:pt>
                <c:pt idx="2155">
                  <c:v>0.35853391885757446</c:v>
                </c:pt>
                <c:pt idx="2156">
                  <c:v>0.43746227025985718</c:v>
                </c:pt>
                <c:pt idx="2157">
                  <c:v>0.46834298968315125</c:v>
                </c:pt>
                <c:pt idx="2158">
                  <c:v>0.45502796769142151</c:v>
                </c:pt>
                <c:pt idx="2159">
                  <c:v>0.41857615113258362</c:v>
                </c:pt>
                <c:pt idx="2160">
                  <c:v>0.37764814496040344</c:v>
                </c:pt>
                <c:pt idx="2161">
                  <c:v>0.33770883083343506</c:v>
                </c:pt>
                <c:pt idx="2162">
                  <c:v>0.30218786001205444</c:v>
                </c:pt>
                <c:pt idx="2163">
                  <c:v>0.27504831552505493</c:v>
                </c:pt>
                <c:pt idx="2164">
                  <c:v>0.2620832622051239</c:v>
                </c:pt>
                <c:pt idx="2165">
                  <c:v>0.26421657204627991</c:v>
                </c:pt>
                <c:pt idx="2166">
                  <c:v>0.27757072448730469</c:v>
                </c:pt>
                <c:pt idx="2167">
                  <c:v>0.29023846983909607</c:v>
                </c:pt>
                <c:pt idx="2168">
                  <c:v>0.28804880380630493</c:v>
                </c:pt>
                <c:pt idx="2169">
                  <c:v>0.26665219664573669</c:v>
                </c:pt>
                <c:pt idx="2170">
                  <c:v>0.2356569916009903</c:v>
                </c:pt>
                <c:pt idx="2171">
                  <c:v>0.19876947999000549</c:v>
                </c:pt>
                <c:pt idx="2172">
                  <c:v>0.1622607409954071</c:v>
                </c:pt>
                <c:pt idx="2173">
                  <c:v>0.12192402780056</c:v>
                </c:pt>
                <c:pt idx="2174">
                  <c:v>8.9612431824207306E-2</c:v>
                </c:pt>
                <c:pt idx="2175">
                  <c:v>6.5694898366928101E-2</c:v>
                </c:pt>
                <c:pt idx="2176">
                  <c:v>4.8118837177753448E-2</c:v>
                </c:pt>
                <c:pt idx="2177">
                  <c:v>2.1804407238960266E-2</c:v>
                </c:pt>
                <c:pt idx="2178">
                  <c:v>-2.8567686676979065E-2</c:v>
                </c:pt>
                <c:pt idx="2179">
                  <c:v>-0.1030520498752594</c:v>
                </c:pt>
                <c:pt idx="2180">
                  <c:v>-0.16797031462192535</c:v>
                </c:pt>
                <c:pt idx="2181">
                  <c:v>-0.18568673729896545</c:v>
                </c:pt>
                <c:pt idx="2182">
                  <c:v>-0.13917756080627441</c:v>
                </c:pt>
                <c:pt idx="2183">
                  <c:v>-4.1888236999511719E-2</c:v>
                </c:pt>
                <c:pt idx="2184">
                  <c:v>6.3013680279254913E-2</c:v>
                </c:pt>
                <c:pt idx="2185">
                  <c:v>0.14181874692440033</c:v>
                </c:pt>
                <c:pt idx="2186">
                  <c:v>0.19556640088558197</c:v>
                </c:pt>
                <c:pt idx="2187">
                  <c:v>0.21818782389163971</c:v>
                </c:pt>
                <c:pt idx="2188">
                  <c:v>0.17455005645751953</c:v>
                </c:pt>
                <c:pt idx="2189">
                  <c:v>5.6848354637622833E-2</c:v>
                </c:pt>
                <c:pt idx="2190">
                  <c:v>-0.10385556519031525</c:v>
                </c:pt>
                <c:pt idx="2191">
                  <c:v>-0.27379357814788818</c:v>
                </c:pt>
                <c:pt idx="2192">
                  <c:v>-0.42218226194381714</c:v>
                </c:pt>
                <c:pt idx="2193">
                  <c:v>-0.50689256191253662</c:v>
                </c:pt>
                <c:pt idx="2194">
                  <c:v>-0.50657886266708374</c:v>
                </c:pt>
                <c:pt idx="2195">
                  <c:v>-0.4432140588760376</c:v>
                </c:pt>
                <c:pt idx="2196">
                  <c:v>-0.36145207285881042</c:v>
                </c:pt>
                <c:pt idx="2197">
                  <c:v>-0.31800419092178345</c:v>
                </c:pt>
                <c:pt idx="2198">
                  <c:v>-0.31967774033546448</c:v>
                </c:pt>
                <c:pt idx="2199">
                  <c:v>-0.34913524985313416</c:v>
                </c:pt>
                <c:pt idx="2200">
                  <c:v>-0.37417909502983093</c:v>
                </c:pt>
                <c:pt idx="2201">
                  <c:v>-0.37323105335235596</c:v>
                </c:pt>
                <c:pt idx="2202">
                  <c:v>-0.35425814986228943</c:v>
                </c:pt>
                <c:pt idx="2203">
                  <c:v>-0.31555908918380737</c:v>
                </c:pt>
                <c:pt idx="2204">
                  <c:v>-0.27672725915908813</c:v>
                </c:pt>
                <c:pt idx="2205">
                  <c:v>-0.244400754570961</c:v>
                </c:pt>
                <c:pt idx="2206">
                  <c:v>-0.23121730983257294</c:v>
                </c:pt>
                <c:pt idx="2207">
                  <c:v>-0.23070833086967468</c:v>
                </c:pt>
                <c:pt idx="2208">
                  <c:v>-0.22816367447376251</c:v>
                </c:pt>
                <c:pt idx="2209">
                  <c:v>-0.21742469072341919</c:v>
                </c:pt>
                <c:pt idx="2210">
                  <c:v>-0.20451049506664276</c:v>
                </c:pt>
                <c:pt idx="2211">
                  <c:v>-0.19444641470909119</c:v>
                </c:pt>
                <c:pt idx="2212">
                  <c:v>-0.21312315762042999</c:v>
                </c:pt>
                <c:pt idx="2213">
                  <c:v>-0.25244808197021484</c:v>
                </c:pt>
                <c:pt idx="2214">
                  <c:v>-0.3081614077091217</c:v>
                </c:pt>
                <c:pt idx="2215">
                  <c:v>-0.36589288711547852</c:v>
                </c:pt>
                <c:pt idx="2216">
                  <c:v>-0.40824484825134277</c:v>
                </c:pt>
                <c:pt idx="2217">
                  <c:v>-0.42325469851493835</c:v>
                </c:pt>
                <c:pt idx="2218">
                  <c:v>-0.39856612682342529</c:v>
                </c:pt>
                <c:pt idx="2219">
                  <c:v>-0.31366774439811707</c:v>
                </c:pt>
                <c:pt idx="2220">
                  <c:v>-0.19218528270721436</c:v>
                </c:pt>
                <c:pt idx="2221">
                  <c:v>-6.9612808525562286E-2</c:v>
                </c:pt>
                <c:pt idx="2222">
                  <c:v>4.0709439665079117E-2</c:v>
                </c:pt>
                <c:pt idx="2223">
                  <c:v>0.118686743080616</c:v>
                </c:pt>
                <c:pt idx="2224">
                  <c:v>0.15034028887748718</c:v>
                </c:pt>
                <c:pt idx="2225">
                  <c:v>0.13066717982292175</c:v>
                </c:pt>
                <c:pt idx="2226">
                  <c:v>9.0233214199542999E-2</c:v>
                </c:pt>
                <c:pt idx="2227">
                  <c:v>4.5022856444120407E-2</c:v>
                </c:pt>
                <c:pt idx="2228">
                  <c:v>4.5618647709488869E-4</c:v>
                </c:pt>
                <c:pt idx="2229">
                  <c:v>-3.7363894283771515E-2</c:v>
                </c:pt>
                <c:pt idx="2230">
                  <c:v>-6.3765943050384521E-2</c:v>
                </c:pt>
                <c:pt idx="2231">
                  <c:v>-7.0938579738140106E-2</c:v>
                </c:pt>
                <c:pt idx="2232">
                  <c:v>-5.3180091083049774E-2</c:v>
                </c:pt>
                <c:pt idx="2233">
                  <c:v>-1.8813647329807281E-2</c:v>
                </c:pt>
                <c:pt idx="2234">
                  <c:v>2.0087413489818573E-2</c:v>
                </c:pt>
                <c:pt idx="2235">
                  <c:v>6.5013818442821503E-2</c:v>
                </c:pt>
                <c:pt idx="2236">
                  <c:v>9.868176281452179E-2</c:v>
                </c:pt>
                <c:pt idx="2237">
                  <c:v>0.13386212289333344</c:v>
                </c:pt>
                <c:pt idx="2238">
                  <c:v>0.1865980476140976</c:v>
                </c:pt>
                <c:pt idx="2239">
                  <c:v>0.26204365491867065</c:v>
                </c:pt>
                <c:pt idx="2240">
                  <c:v>0.36773413419723511</c:v>
                </c:pt>
                <c:pt idx="2241">
                  <c:v>0.51856720447540283</c:v>
                </c:pt>
                <c:pt idx="2242">
                  <c:v>0.68054890632629395</c:v>
                </c:pt>
                <c:pt idx="2243">
                  <c:v>0.8215559720993042</c:v>
                </c:pt>
                <c:pt idx="2244">
                  <c:v>0.87152379751205444</c:v>
                </c:pt>
                <c:pt idx="2245">
                  <c:v>0.83793622255325317</c:v>
                </c:pt>
                <c:pt idx="2246">
                  <c:v>0.74071592092514038</c:v>
                </c:pt>
                <c:pt idx="2247">
                  <c:v>0.58320909738540649</c:v>
                </c:pt>
                <c:pt idx="2248">
                  <c:v>0.37247341871261597</c:v>
                </c:pt>
                <c:pt idx="2249">
                  <c:v>0.1490873247385025</c:v>
                </c:pt>
                <c:pt idx="2250">
                  <c:v>-2.8921568766236305E-2</c:v>
                </c:pt>
                <c:pt idx="2251">
                  <c:v>-0.10354243218898773</c:v>
                </c:pt>
                <c:pt idx="2252">
                  <c:v>-6.5585464239120483E-2</c:v>
                </c:pt>
                <c:pt idx="2253">
                  <c:v>6.5743155777454376E-2</c:v>
                </c:pt>
                <c:pt idx="2254">
                  <c:v>0.23424588143825531</c:v>
                </c:pt>
                <c:pt idx="2255">
                  <c:v>0.30763638019561768</c:v>
                </c:pt>
                <c:pt idx="2256">
                  <c:v>0.28029316663742065</c:v>
                </c:pt>
                <c:pt idx="2257">
                  <c:v>0.19819104671478271</c:v>
                </c:pt>
                <c:pt idx="2258">
                  <c:v>8.2174964249134064E-2</c:v>
                </c:pt>
                <c:pt idx="2259">
                  <c:v>-4.9445856362581253E-2</c:v>
                </c:pt>
                <c:pt idx="2260">
                  <c:v>-0.18943704664707184</c:v>
                </c:pt>
                <c:pt idx="2261">
                  <c:v>-0.2955939769744873</c:v>
                </c:pt>
                <c:pt idx="2262">
                  <c:v>-0.37561586499214172</c:v>
                </c:pt>
                <c:pt idx="2263">
                  <c:v>-0.42384853959083557</c:v>
                </c:pt>
                <c:pt idx="2264">
                  <c:v>-0.45604482293128967</c:v>
                </c:pt>
                <c:pt idx="2265">
                  <c:v>-0.46000859141349792</c:v>
                </c:pt>
                <c:pt idx="2266">
                  <c:v>-0.44024232029914856</c:v>
                </c:pt>
                <c:pt idx="2267">
                  <c:v>-0.39971348643302917</c:v>
                </c:pt>
                <c:pt idx="2268">
                  <c:v>-0.34032127261161804</c:v>
                </c:pt>
                <c:pt idx="2269">
                  <c:v>-0.27151885628700256</c:v>
                </c:pt>
                <c:pt idx="2270">
                  <c:v>-0.21618318557739258</c:v>
                </c:pt>
                <c:pt idx="2271">
                  <c:v>-0.16646435856819153</c:v>
                </c:pt>
                <c:pt idx="2272">
                  <c:v>-0.12610813975334167</c:v>
                </c:pt>
                <c:pt idx="2273">
                  <c:v>-0.10399149358272552</c:v>
                </c:pt>
                <c:pt idx="2274">
                  <c:v>-0.10400187969207764</c:v>
                </c:pt>
                <c:pt idx="2275">
                  <c:v>-0.11403635144233704</c:v>
                </c:pt>
                <c:pt idx="2276">
                  <c:v>-0.13402470946311951</c:v>
                </c:pt>
                <c:pt idx="2277">
                  <c:v>-0.1389567106962204</c:v>
                </c:pt>
                <c:pt idx="2278">
                  <c:v>-0.12215111404657364</c:v>
                </c:pt>
                <c:pt idx="2279">
                  <c:v>-0.10069535672664642</c:v>
                </c:pt>
                <c:pt idx="2280">
                  <c:v>-8.0758139491081238E-2</c:v>
                </c:pt>
                <c:pt idx="2281">
                  <c:v>-6.5037071704864502E-2</c:v>
                </c:pt>
                <c:pt idx="2282">
                  <c:v>-7.9087376594543457E-2</c:v>
                </c:pt>
                <c:pt idx="2283">
                  <c:v>-0.10407225042581558</c:v>
                </c:pt>
                <c:pt idx="2284">
                  <c:v>-0.14453685283660889</c:v>
                </c:pt>
                <c:pt idx="2285">
                  <c:v>-0.21433408558368683</c:v>
                </c:pt>
                <c:pt idx="2286">
                  <c:v>-0.30176299810409546</c:v>
                </c:pt>
                <c:pt idx="2287">
                  <c:v>-0.37219482660293579</c:v>
                </c:pt>
                <c:pt idx="2288">
                  <c:v>-0.40714961290359497</c:v>
                </c:pt>
                <c:pt idx="2289">
                  <c:v>-0.38234803080558777</c:v>
                </c:pt>
                <c:pt idx="2290">
                  <c:v>-0.32003805041313171</c:v>
                </c:pt>
                <c:pt idx="2291">
                  <c:v>-0.23632605373859406</c:v>
                </c:pt>
                <c:pt idx="2292">
                  <c:v>-0.15245485305786133</c:v>
                </c:pt>
                <c:pt idx="2293">
                  <c:v>-5.2257142961025238E-2</c:v>
                </c:pt>
                <c:pt idx="2294">
                  <c:v>5.7503178715705872E-2</c:v>
                </c:pt>
                <c:pt idx="2295">
                  <c:v>0.1814347505569458</c:v>
                </c:pt>
                <c:pt idx="2296">
                  <c:v>0.31467112898826599</c:v>
                </c:pt>
                <c:pt idx="2297">
                  <c:v>0.44792348146438599</c:v>
                </c:pt>
                <c:pt idx="2298">
                  <c:v>0.54098999500274658</c:v>
                </c:pt>
                <c:pt idx="2299">
                  <c:v>0.56230491399765015</c:v>
                </c:pt>
                <c:pt idx="2300">
                  <c:v>0.47442167997360229</c:v>
                </c:pt>
                <c:pt idx="2301">
                  <c:v>0.31205487251281738</c:v>
                </c:pt>
                <c:pt idx="2302">
                  <c:v>0.10703909397125244</c:v>
                </c:pt>
                <c:pt idx="2303">
                  <c:v>-0.10946808010339737</c:v>
                </c:pt>
                <c:pt idx="2304">
                  <c:v>-0.35297420620918274</c:v>
                </c:pt>
                <c:pt idx="2305">
                  <c:v>-0.6269538402557373</c:v>
                </c:pt>
                <c:pt idx="2306">
                  <c:v>-0.89325505495071411</c:v>
                </c:pt>
                <c:pt idx="2307">
                  <c:v>-1.0147800445556641</c:v>
                </c:pt>
                <c:pt idx="2308">
                  <c:v>-0.948200523853302</c:v>
                </c:pt>
                <c:pt idx="2309">
                  <c:v>-0.76302701234817505</c:v>
                </c:pt>
                <c:pt idx="2310">
                  <c:v>-0.57941347360610962</c:v>
                </c:pt>
                <c:pt idx="2311">
                  <c:v>-0.48643574118614197</c:v>
                </c:pt>
                <c:pt idx="2312">
                  <c:v>-0.44447818398475647</c:v>
                </c:pt>
                <c:pt idx="2313">
                  <c:v>-0.45973178744316101</c:v>
                </c:pt>
                <c:pt idx="2314">
                  <c:v>-0.54058271646499634</c:v>
                </c:pt>
                <c:pt idx="2315">
                  <c:v>-0.67156678438186646</c:v>
                </c:pt>
                <c:pt idx="2316">
                  <c:v>-0.82110965251922607</c:v>
                </c:pt>
                <c:pt idx="2317">
                  <c:v>-0.92444980144500732</c:v>
                </c:pt>
                <c:pt idx="2318">
                  <c:v>-0.95632201433181763</c:v>
                </c:pt>
                <c:pt idx="2319">
                  <c:v>-0.90740793943405151</c:v>
                </c:pt>
                <c:pt idx="2320">
                  <c:v>-0.79101502895355225</c:v>
                </c:pt>
                <c:pt idx="2321">
                  <c:v>-0.64132839441299438</c:v>
                </c:pt>
                <c:pt idx="2322">
                  <c:v>-0.49557679891586304</c:v>
                </c:pt>
                <c:pt idx="2323">
                  <c:v>-0.38698539137840271</c:v>
                </c:pt>
                <c:pt idx="2324">
                  <c:v>-0.3473874032497406</c:v>
                </c:pt>
                <c:pt idx="2325">
                  <c:v>-0.38092216849327087</c:v>
                </c:pt>
                <c:pt idx="2326">
                  <c:v>-0.459288090467453</c:v>
                </c:pt>
                <c:pt idx="2327">
                  <c:v>-0.55034530162811279</c:v>
                </c:pt>
                <c:pt idx="2328">
                  <c:v>-0.64573734998703003</c:v>
                </c:pt>
                <c:pt idx="2329">
                  <c:v>-0.7390364408493042</c:v>
                </c:pt>
                <c:pt idx="2330">
                  <c:v>-0.83491158485412598</c:v>
                </c:pt>
                <c:pt idx="2331">
                  <c:v>-0.91933643817901611</c:v>
                </c:pt>
                <c:pt idx="2332">
                  <c:v>-0.98583877086639404</c:v>
                </c:pt>
                <c:pt idx="2333">
                  <c:v>-1.065481424331665</c:v>
                </c:pt>
                <c:pt idx="2334">
                  <c:v>-1.1500916481018066</c:v>
                </c:pt>
                <c:pt idx="2335">
                  <c:v>-1.2535853385925293</c:v>
                </c:pt>
                <c:pt idx="2336">
                  <c:v>-1.3603087663650513</c:v>
                </c:pt>
                <c:pt idx="2337">
                  <c:v>-1.4775369167327881</c:v>
                </c:pt>
                <c:pt idx="2338">
                  <c:v>-1.6021411418914795</c:v>
                </c:pt>
                <c:pt idx="2339">
                  <c:v>-1.7447762489318848</c:v>
                </c:pt>
                <c:pt idx="2340">
                  <c:v>-1.908893346786499</c:v>
                </c:pt>
                <c:pt idx="2341">
                  <c:v>-2.0899436473846436</c:v>
                </c:pt>
                <c:pt idx="2342">
                  <c:v>-2.2855660915374756</c:v>
                </c:pt>
                <c:pt idx="2343">
                  <c:v>-2.4998762607574463</c:v>
                </c:pt>
                <c:pt idx="2344">
                  <c:v>-2.7157747745513916</c:v>
                </c:pt>
                <c:pt idx="2345">
                  <c:v>-2.9025847911834717</c:v>
                </c:pt>
                <c:pt idx="2346">
                  <c:v>-3.0322649478912354</c:v>
                </c:pt>
                <c:pt idx="2347">
                  <c:v>-3.0801804065704346</c:v>
                </c:pt>
                <c:pt idx="2348">
                  <c:v>-3.0563197135925293</c:v>
                </c:pt>
                <c:pt idx="2349">
                  <c:v>-2.9642832279205322</c:v>
                </c:pt>
                <c:pt idx="2350">
                  <c:v>-2.8086140155792236</c:v>
                </c:pt>
                <c:pt idx="2351">
                  <c:v>-2.6155049800872803</c:v>
                </c:pt>
                <c:pt idx="2352">
                  <c:v>-2.4386286735534668</c:v>
                </c:pt>
                <c:pt idx="2353">
                  <c:v>-2.3381087779998779</c:v>
                </c:pt>
                <c:pt idx="2354">
                  <c:v>-2.3175938129425049</c:v>
                </c:pt>
                <c:pt idx="2355">
                  <c:v>-2.3194849491119385</c:v>
                </c:pt>
                <c:pt idx="2356">
                  <c:v>-2.3018276691436768</c:v>
                </c:pt>
                <c:pt idx="2357">
                  <c:v>-2.2741982936859131</c:v>
                </c:pt>
                <c:pt idx="2358">
                  <c:v>-2.2731881141662598</c:v>
                </c:pt>
                <c:pt idx="2359">
                  <c:v>-2.3116533756256104</c:v>
                </c:pt>
                <c:pt idx="2360">
                  <c:v>-2.3282632827758789</c:v>
                </c:pt>
                <c:pt idx="2361">
                  <c:v>-2.2700533866882324</c:v>
                </c:pt>
                <c:pt idx="2362">
                  <c:v>-2.1421306133270264</c:v>
                </c:pt>
                <c:pt idx="2363">
                  <c:v>-1.9462158679962158</c:v>
                </c:pt>
                <c:pt idx="2364">
                  <c:v>-1.7030452489852905</c:v>
                </c:pt>
                <c:pt idx="2365">
                  <c:v>-1.4696218967437744</c:v>
                </c:pt>
                <c:pt idx="2366">
                  <c:v>-1.2812874317169189</c:v>
                </c:pt>
                <c:pt idx="2367">
                  <c:v>-1.1681301593780518</c:v>
                </c:pt>
                <c:pt idx="2368">
                  <c:v>-1.15631103515625</c:v>
                </c:pt>
                <c:pt idx="2369">
                  <c:v>-1.2596957683563232</c:v>
                </c:pt>
                <c:pt idx="2370">
                  <c:v>-1.4835277795791626</c:v>
                </c:pt>
                <c:pt idx="2371">
                  <c:v>-1.7669727802276611</c:v>
                </c:pt>
                <c:pt idx="2372">
                  <c:v>-1.9999858140945435</c:v>
                </c:pt>
                <c:pt idx="2373">
                  <c:v>-2.1414916515350342</c:v>
                </c:pt>
                <c:pt idx="2374">
                  <c:v>-2.1650376319885254</c:v>
                </c:pt>
                <c:pt idx="2375">
                  <c:v>-2.1273288726806641</c:v>
                </c:pt>
                <c:pt idx="2376">
                  <c:v>-2.0230007171630859</c:v>
                </c:pt>
                <c:pt idx="2377">
                  <c:v>-1.8682444095611572</c:v>
                </c:pt>
                <c:pt idx="2378">
                  <c:v>-1.6927902698516846</c:v>
                </c:pt>
                <c:pt idx="2379">
                  <c:v>-1.5385507345199585</c:v>
                </c:pt>
                <c:pt idx="2380">
                  <c:v>-1.4271081686019897</c:v>
                </c:pt>
                <c:pt idx="2381">
                  <c:v>-1.3889725208282471</c:v>
                </c:pt>
                <c:pt idx="2382">
                  <c:v>-1.4046785831451416</c:v>
                </c:pt>
                <c:pt idx="2383">
                  <c:v>-1.4586257934570312</c:v>
                </c:pt>
                <c:pt idx="2384">
                  <c:v>-1.5203450918197632</c:v>
                </c:pt>
                <c:pt idx="2385">
                  <c:v>-1.5430037975311279</c:v>
                </c:pt>
                <c:pt idx="2386">
                  <c:v>-1.5389372110366821</c:v>
                </c:pt>
                <c:pt idx="2387">
                  <c:v>-1.5321952104568481</c:v>
                </c:pt>
                <c:pt idx="2388">
                  <c:v>-1.5547590255737305</c:v>
                </c:pt>
                <c:pt idx="2389">
                  <c:v>-1.6080881357192993</c:v>
                </c:pt>
                <c:pt idx="2390">
                  <c:v>-1.6698243618011475</c:v>
                </c:pt>
                <c:pt idx="2391">
                  <c:v>-1.7247045040130615</c:v>
                </c:pt>
                <c:pt idx="2392">
                  <c:v>-1.7631024122238159</c:v>
                </c:pt>
                <c:pt idx="2393">
                  <c:v>-1.7717152833938599</c:v>
                </c:pt>
                <c:pt idx="2394">
                  <c:v>-1.7466205358505249</c:v>
                </c:pt>
                <c:pt idx="2395">
                  <c:v>-1.6888178586959839</c:v>
                </c:pt>
                <c:pt idx="2396">
                  <c:v>-1.5859700441360474</c:v>
                </c:pt>
                <c:pt idx="2397">
                  <c:v>-1.4890642166137695</c:v>
                </c:pt>
                <c:pt idx="2398">
                  <c:v>-1.4084234237670898</c:v>
                </c:pt>
                <c:pt idx="2399">
                  <c:v>-1.3478662967681885</c:v>
                </c:pt>
                <c:pt idx="2400">
                  <c:v>-1.2897380590438843</c:v>
                </c:pt>
                <c:pt idx="2401">
                  <c:v>-1.2179259061813354</c:v>
                </c:pt>
                <c:pt idx="2402">
                  <c:v>-1.1195852756500244</c:v>
                </c:pt>
                <c:pt idx="2403">
                  <c:v>-1.0053601264953613</c:v>
                </c:pt>
                <c:pt idx="2404">
                  <c:v>-0.91315567493438721</c:v>
                </c:pt>
                <c:pt idx="2405">
                  <c:v>-0.87977129220962524</c:v>
                </c:pt>
                <c:pt idx="2406">
                  <c:v>-0.88240593671798706</c:v>
                </c:pt>
                <c:pt idx="2407">
                  <c:v>-0.89036828279495239</c:v>
                </c:pt>
                <c:pt idx="2408">
                  <c:v>-0.88555938005447388</c:v>
                </c:pt>
                <c:pt idx="2409">
                  <c:v>-0.8426164984703064</c:v>
                </c:pt>
                <c:pt idx="2410">
                  <c:v>-0.78863394260406494</c:v>
                </c:pt>
                <c:pt idx="2411">
                  <c:v>-0.72917068004608154</c:v>
                </c:pt>
                <c:pt idx="2412">
                  <c:v>-0.66631287336349487</c:v>
                </c:pt>
                <c:pt idx="2413">
                  <c:v>-0.62316161394119263</c:v>
                </c:pt>
                <c:pt idx="2414">
                  <c:v>-0.61721688508987427</c:v>
                </c:pt>
                <c:pt idx="2415">
                  <c:v>-0.6694333553314209</c:v>
                </c:pt>
                <c:pt idx="2416">
                  <c:v>-0.73465949296951294</c:v>
                </c:pt>
                <c:pt idx="2417">
                  <c:v>-0.81347733736038208</c:v>
                </c:pt>
                <c:pt idx="2418">
                  <c:v>-0.89098572731018066</c:v>
                </c:pt>
                <c:pt idx="2419">
                  <c:v>-0.94925415515899658</c:v>
                </c:pt>
                <c:pt idx="2420">
                  <c:v>-0.95132339000701904</c:v>
                </c:pt>
                <c:pt idx="2421">
                  <c:v>-0.88975894451141357</c:v>
                </c:pt>
                <c:pt idx="2422">
                  <c:v>-0.7604249119758606</c:v>
                </c:pt>
                <c:pt idx="2423">
                  <c:v>-0.57432430982589722</c:v>
                </c:pt>
                <c:pt idx="2424">
                  <c:v>-0.37455472350120544</c:v>
                </c:pt>
                <c:pt idx="2425">
                  <c:v>-0.20462478697299957</c:v>
                </c:pt>
                <c:pt idx="2426">
                  <c:v>-0.10295514762401581</c:v>
                </c:pt>
                <c:pt idx="2427">
                  <c:v>-7.2149619460105896E-2</c:v>
                </c:pt>
                <c:pt idx="2428">
                  <c:v>-8.6777299642562866E-2</c:v>
                </c:pt>
                <c:pt idx="2429">
                  <c:v>-0.12145553529262543</c:v>
                </c:pt>
                <c:pt idx="2430">
                  <c:v>-0.16560143232345581</c:v>
                </c:pt>
                <c:pt idx="2431">
                  <c:v>-0.21620021760463715</c:v>
                </c:pt>
                <c:pt idx="2432">
                  <c:v>-0.26401779055595398</c:v>
                </c:pt>
                <c:pt idx="2433">
                  <c:v>-0.30550685524940491</c:v>
                </c:pt>
                <c:pt idx="2434">
                  <c:v>-0.33120396733283997</c:v>
                </c:pt>
                <c:pt idx="2435">
                  <c:v>-0.32036304473876953</c:v>
                </c:pt>
                <c:pt idx="2436">
                  <c:v>-0.2730351984500885</c:v>
                </c:pt>
                <c:pt idx="2437">
                  <c:v>-0.2072238028049469</c:v>
                </c:pt>
                <c:pt idx="2438">
                  <c:v>-0.14039923250675201</c:v>
                </c:pt>
                <c:pt idx="2439">
                  <c:v>-8.3820290863513947E-2</c:v>
                </c:pt>
                <c:pt idx="2440">
                  <c:v>-4.9137141555547714E-2</c:v>
                </c:pt>
                <c:pt idx="2441">
                  <c:v>-2.9828207567334175E-2</c:v>
                </c:pt>
                <c:pt idx="2442">
                  <c:v>-1.6062861308455467E-2</c:v>
                </c:pt>
                <c:pt idx="2443">
                  <c:v>-5.5411923676729202E-3</c:v>
                </c:pt>
                <c:pt idx="2444">
                  <c:v>1.8994243815541267E-2</c:v>
                </c:pt>
                <c:pt idx="2445">
                  <c:v>5.4487474262714386E-2</c:v>
                </c:pt>
                <c:pt idx="2446">
                  <c:v>9.970209002494812E-2</c:v>
                </c:pt>
                <c:pt idx="2447">
                  <c:v>0.13274131715297699</c:v>
                </c:pt>
                <c:pt idx="2448">
                  <c:v>0.14546802639961243</c:v>
                </c:pt>
                <c:pt idx="2449">
                  <c:v>0.13388897478580475</c:v>
                </c:pt>
                <c:pt idx="2450">
                  <c:v>0.10784539580345154</c:v>
                </c:pt>
                <c:pt idx="2451">
                  <c:v>7.975277304649353E-2</c:v>
                </c:pt>
                <c:pt idx="2452">
                  <c:v>4.2613133788108826E-2</c:v>
                </c:pt>
                <c:pt idx="2453">
                  <c:v>1.6158090904355049E-2</c:v>
                </c:pt>
                <c:pt idx="2454">
                  <c:v>-8.1464489921927452E-3</c:v>
                </c:pt>
                <c:pt idx="2455">
                  <c:v>-1.9156591966748238E-2</c:v>
                </c:pt>
                <c:pt idx="2456">
                  <c:v>-2.7224905788898468E-2</c:v>
                </c:pt>
                <c:pt idx="2457">
                  <c:v>-3.0518338084220886E-2</c:v>
                </c:pt>
                <c:pt idx="2458">
                  <c:v>-2.4785617366433144E-2</c:v>
                </c:pt>
                <c:pt idx="2459">
                  <c:v>-1.4946730807423592E-2</c:v>
                </c:pt>
                <c:pt idx="2460">
                  <c:v>-8.2898931577801704E-3</c:v>
                </c:pt>
                <c:pt idx="2461">
                  <c:v>-5.6717917323112488E-3</c:v>
                </c:pt>
                <c:pt idx="2462">
                  <c:v>-1.4607762917876244E-2</c:v>
                </c:pt>
                <c:pt idx="2463">
                  <c:v>-3.4580081701278687E-2</c:v>
                </c:pt>
                <c:pt idx="2464">
                  <c:v>-5.6656088680028915E-2</c:v>
                </c:pt>
                <c:pt idx="2465">
                  <c:v>-7.8862056136131287E-2</c:v>
                </c:pt>
                <c:pt idx="2466">
                  <c:v>-8.9228413999080658E-2</c:v>
                </c:pt>
                <c:pt idx="2467">
                  <c:v>-0.10085859149694443</c:v>
                </c:pt>
                <c:pt idx="2468">
                  <c:v>-0.11358637362718582</c:v>
                </c:pt>
                <c:pt idx="2469">
                  <c:v>-0.12135743349790573</c:v>
                </c:pt>
                <c:pt idx="2470">
                  <c:v>-0.12168846279382706</c:v>
                </c:pt>
                <c:pt idx="2471">
                  <c:v>-0.10479496419429779</c:v>
                </c:pt>
                <c:pt idx="2472">
                  <c:v>-7.5282610952854156E-2</c:v>
                </c:pt>
                <c:pt idx="2473">
                  <c:v>-4.4917885214090347E-2</c:v>
                </c:pt>
                <c:pt idx="2474">
                  <c:v>-1.2907222844660282E-2</c:v>
                </c:pt>
                <c:pt idx="2475">
                  <c:v>2.820415236055851E-2</c:v>
                </c:pt>
                <c:pt idx="2476">
                  <c:v>7.0214718580245972E-2</c:v>
                </c:pt>
                <c:pt idx="2477">
                  <c:v>0.11725425720214844</c:v>
                </c:pt>
                <c:pt idx="2478">
                  <c:v>0.16332320868968964</c:v>
                </c:pt>
                <c:pt idx="2479">
                  <c:v>0.19465252757072449</c:v>
                </c:pt>
                <c:pt idx="2480">
                  <c:v>0.21198864281177521</c:v>
                </c:pt>
                <c:pt idx="2481">
                  <c:v>0.22222746908664703</c:v>
                </c:pt>
                <c:pt idx="2482">
                  <c:v>0.23562556505203247</c:v>
                </c:pt>
                <c:pt idx="2483">
                  <c:v>0.24260114133358002</c:v>
                </c:pt>
                <c:pt idx="2484">
                  <c:v>0.25105375051498413</c:v>
                </c:pt>
                <c:pt idx="2485">
                  <c:v>0.25614193081855774</c:v>
                </c:pt>
                <c:pt idx="2486">
                  <c:v>0.24667038023471832</c:v>
                </c:pt>
                <c:pt idx="2487">
                  <c:v>0.21261191368103027</c:v>
                </c:pt>
                <c:pt idx="2488">
                  <c:v>0.17198300361633301</c:v>
                </c:pt>
                <c:pt idx="2489">
                  <c:v>0.14065571129322052</c:v>
                </c:pt>
                <c:pt idx="2490">
                  <c:v>0.12994208931922913</c:v>
                </c:pt>
                <c:pt idx="2491">
                  <c:v>0.14546526968479156</c:v>
                </c:pt>
                <c:pt idx="2492">
                  <c:v>0.16525095701217651</c:v>
                </c:pt>
                <c:pt idx="2493">
                  <c:v>0.17928574979305267</c:v>
                </c:pt>
                <c:pt idx="2494">
                  <c:v>0.1818663477897644</c:v>
                </c:pt>
                <c:pt idx="2495">
                  <c:v>0.1727568656206131</c:v>
                </c:pt>
                <c:pt idx="2496">
                  <c:v>0.15966795384883881</c:v>
                </c:pt>
                <c:pt idx="2497">
                  <c:v>0.15335382521152496</c:v>
                </c:pt>
                <c:pt idx="2498">
                  <c:v>0.14658913016319275</c:v>
                </c:pt>
                <c:pt idx="2499">
                  <c:v>0.12875264883041382</c:v>
                </c:pt>
                <c:pt idx="2500">
                  <c:v>0.10199587047100067</c:v>
                </c:pt>
                <c:pt idx="2501">
                  <c:v>6.4768142998218536E-2</c:v>
                </c:pt>
                <c:pt idx="2502">
                  <c:v>3.1917255371809006E-2</c:v>
                </c:pt>
                <c:pt idx="2503">
                  <c:v>1.3213804922997952E-2</c:v>
                </c:pt>
                <c:pt idx="2504">
                  <c:v>7.9239672049880028E-3</c:v>
                </c:pt>
                <c:pt idx="2505">
                  <c:v>5.0761457532644272E-3</c:v>
                </c:pt>
                <c:pt idx="2506">
                  <c:v>5.2670938894152641E-3</c:v>
                </c:pt>
                <c:pt idx="2507">
                  <c:v>5.6981481611728668E-4</c:v>
                </c:pt>
                <c:pt idx="2508">
                  <c:v>-9.2262076213955879E-4</c:v>
                </c:pt>
                <c:pt idx="2509">
                  <c:v>-4.3407361954450607E-3</c:v>
                </c:pt>
                <c:pt idx="2510">
                  <c:v>-1.0015133768320084E-2</c:v>
                </c:pt>
                <c:pt idx="2511">
                  <c:v>-2.6175672188401222E-2</c:v>
                </c:pt>
                <c:pt idx="2512">
                  <c:v>-4.2517628520727158E-2</c:v>
                </c:pt>
                <c:pt idx="2513">
                  <c:v>-4.7185558825731277E-2</c:v>
                </c:pt>
                <c:pt idx="2514">
                  <c:v>-4.0365472435951233E-2</c:v>
                </c:pt>
                <c:pt idx="2515">
                  <c:v>-2.2156622260808945E-2</c:v>
                </c:pt>
                <c:pt idx="2516">
                  <c:v>1.2797280214726925E-3</c:v>
                </c:pt>
                <c:pt idx="2517">
                  <c:v>2.1288629621267319E-2</c:v>
                </c:pt>
                <c:pt idx="2518">
                  <c:v>3.3193223178386688E-2</c:v>
                </c:pt>
                <c:pt idx="2519">
                  <c:v>3.591209277510643E-2</c:v>
                </c:pt>
                <c:pt idx="2520">
                  <c:v>3.7020500749349594E-2</c:v>
                </c:pt>
                <c:pt idx="2521">
                  <c:v>4.0628645569086075E-2</c:v>
                </c:pt>
                <c:pt idx="2522">
                  <c:v>3.7846975028514862E-2</c:v>
                </c:pt>
                <c:pt idx="2523">
                  <c:v>3.4569334238767624E-2</c:v>
                </c:pt>
                <c:pt idx="2524">
                  <c:v>3.0456617474555969E-2</c:v>
                </c:pt>
                <c:pt idx="2525">
                  <c:v>2.3608550429344177E-2</c:v>
                </c:pt>
                <c:pt idx="2526">
                  <c:v>1.165042445063591E-2</c:v>
                </c:pt>
                <c:pt idx="2527">
                  <c:v>-7.2459271177649498E-3</c:v>
                </c:pt>
                <c:pt idx="2528">
                  <c:v>-3.7987861782312393E-2</c:v>
                </c:pt>
                <c:pt idx="2529">
                  <c:v>-8.2113876938819885E-2</c:v>
                </c:pt>
                <c:pt idx="2530">
                  <c:v>-0.13964109122753143</c:v>
                </c:pt>
                <c:pt idx="2531">
                  <c:v>-0.19824756681919098</c:v>
                </c:pt>
                <c:pt idx="2532">
                  <c:v>-0.24204137921333313</c:v>
                </c:pt>
                <c:pt idx="2533">
                  <c:v>-0.25568035244941711</c:v>
                </c:pt>
                <c:pt idx="2534">
                  <c:v>-0.24156612157821655</c:v>
                </c:pt>
                <c:pt idx="2535">
                  <c:v>-0.20764355361461639</c:v>
                </c:pt>
                <c:pt idx="2536">
                  <c:v>-0.15639369189739227</c:v>
                </c:pt>
                <c:pt idx="2537">
                  <c:v>-0.10249133408069611</c:v>
                </c:pt>
                <c:pt idx="2538">
                  <c:v>-5.5930484086275101E-2</c:v>
                </c:pt>
                <c:pt idx="2539">
                  <c:v>-6.3070072792470455E-3</c:v>
                </c:pt>
                <c:pt idx="2540">
                  <c:v>4.3581187725067139E-2</c:v>
                </c:pt>
                <c:pt idx="2541">
                  <c:v>8.439963310956955E-2</c:v>
                </c:pt>
                <c:pt idx="2542">
                  <c:v>0.11841379851102829</c:v>
                </c:pt>
                <c:pt idx="2543">
                  <c:v>0.12262152135372162</c:v>
                </c:pt>
                <c:pt idx="2544">
                  <c:v>9.1010339558124542E-2</c:v>
                </c:pt>
                <c:pt idx="2545">
                  <c:v>3.7208743393421173E-2</c:v>
                </c:pt>
                <c:pt idx="2546">
                  <c:v>-8.6487578228116035E-3</c:v>
                </c:pt>
                <c:pt idx="2547">
                  <c:v>-4.9139626324176788E-2</c:v>
                </c:pt>
                <c:pt idx="2548">
                  <c:v>-8.5398301482200623E-2</c:v>
                </c:pt>
                <c:pt idx="2549">
                  <c:v>-0.1108911857008934</c:v>
                </c:pt>
                <c:pt idx="2550">
                  <c:v>-0.12197393178939819</c:v>
                </c:pt>
                <c:pt idx="2551">
                  <c:v>-0.11209313571453094</c:v>
                </c:pt>
                <c:pt idx="2552">
                  <c:v>-8.4835417568683624E-2</c:v>
                </c:pt>
                <c:pt idx="2553">
                  <c:v>-5.7866796851158142E-2</c:v>
                </c:pt>
                <c:pt idx="2554">
                  <c:v>-5.2334554493427277E-4</c:v>
                </c:pt>
                <c:pt idx="2555">
                  <c:v>8.8136330246925354E-2</c:v>
                </c:pt>
                <c:pt idx="2556">
                  <c:v>0.16466625034809113</c:v>
                </c:pt>
                <c:pt idx="2557">
                  <c:v>0.20843210816383362</c:v>
                </c:pt>
                <c:pt idx="2558">
                  <c:v>0.2261410653591156</c:v>
                </c:pt>
                <c:pt idx="2559">
                  <c:v>0.22410814464092255</c:v>
                </c:pt>
                <c:pt idx="2560">
                  <c:v>0.21048846840858459</c:v>
                </c:pt>
                <c:pt idx="2561">
                  <c:v>0.18281783163547516</c:v>
                </c:pt>
                <c:pt idx="2562">
                  <c:v>0.15651325881481171</c:v>
                </c:pt>
                <c:pt idx="2563">
                  <c:v>0.13248224556446075</c:v>
                </c:pt>
                <c:pt idx="2564">
                  <c:v>0.11907508969306946</c:v>
                </c:pt>
                <c:pt idx="2565">
                  <c:v>0.11638898402452469</c:v>
                </c:pt>
                <c:pt idx="2566">
                  <c:v>0.122279092669487</c:v>
                </c:pt>
                <c:pt idx="2567">
                  <c:v>0.13417112827301025</c:v>
                </c:pt>
                <c:pt idx="2568">
                  <c:v>0.13077932596206665</c:v>
                </c:pt>
                <c:pt idx="2569">
                  <c:v>0.1158866211771965</c:v>
                </c:pt>
                <c:pt idx="2570">
                  <c:v>9.8501771688461304E-2</c:v>
                </c:pt>
                <c:pt idx="2571">
                  <c:v>0.10589813441038132</c:v>
                </c:pt>
                <c:pt idx="2572">
                  <c:v>0.14208570122718811</c:v>
                </c:pt>
                <c:pt idx="2573">
                  <c:v>0.17143872380256653</c:v>
                </c:pt>
                <c:pt idx="2574">
                  <c:v>0.16537550091743469</c:v>
                </c:pt>
                <c:pt idx="2575">
                  <c:v>0.11096560955047607</c:v>
                </c:pt>
                <c:pt idx="2576">
                  <c:v>2.95431949198246E-2</c:v>
                </c:pt>
                <c:pt idx="2577">
                  <c:v>-5.0397586077451706E-2</c:v>
                </c:pt>
                <c:pt idx="2578">
                  <c:v>-0.1096515953540802</c:v>
                </c:pt>
                <c:pt idx="2579">
                  <c:v>-0.12641945481300354</c:v>
                </c:pt>
                <c:pt idx="2580">
                  <c:v>-9.9502086639404297E-2</c:v>
                </c:pt>
                <c:pt idx="2581">
                  <c:v>-6.1485443264245987E-2</c:v>
                </c:pt>
                <c:pt idx="2582">
                  <c:v>-2.0720969885587692E-2</c:v>
                </c:pt>
                <c:pt idx="2583">
                  <c:v>5.3394390270113945E-3</c:v>
                </c:pt>
                <c:pt idx="2584">
                  <c:v>3.813653439283371E-2</c:v>
                </c:pt>
                <c:pt idx="2585">
                  <c:v>9.3710578978061676E-2</c:v>
                </c:pt>
                <c:pt idx="2586">
                  <c:v>0.18582692742347717</c:v>
                </c:pt>
                <c:pt idx="2587">
                  <c:v>0.26844742894172668</c:v>
                </c:pt>
                <c:pt idx="2588">
                  <c:v>0.30031004548072815</c:v>
                </c:pt>
                <c:pt idx="2589">
                  <c:v>0.27781730890274048</c:v>
                </c:pt>
                <c:pt idx="2590">
                  <c:v>0.21834251284599304</c:v>
                </c:pt>
                <c:pt idx="2591">
                  <c:v>0.13834072649478912</c:v>
                </c:pt>
                <c:pt idx="2592">
                  <c:v>2.0653510466217995E-2</c:v>
                </c:pt>
                <c:pt idx="2593">
                  <c:v>-0.11513114720582962</c:v>
                </c:pt>
                <c:pt idx="2594">
                  <c:v>-0.23341144621372223</c:v>
                </c:pt>
                <c:pt idx="2595">
                  <c:v>-0.30137127637863159</c:v>
                </c:pt>
                <c:pt idx="2596">
                  <c:v>-0.31942886114120483</c:v>
                </c:pt>
                <c:pt idx="2597">
                  <c:v>-0.29847627878189087</c:v>
                </c:pt>
                <c:pt idx="2598">
                  <c:v>-0.24266493320465088</c:v>
                </c:pt>
                <c:pt idx="2599">
                  <c:v>-0.15442171692848206</c:v>
                </c:pt>
                <c:pt idx="2600">
                  <c:v>-5.5748939514160156E-2</c:v>
                </c:pt>
                <c:pt idx="2601">
                  <c:v>2.9591020196676254E-2</c:v>
                </c:pt>
                <c:pt idx="2602">
                  <c:v>9.7714409232139587E-2</c:v>
                </c:pt>
                <c:pt idx="2603">
                  <c:v>0.14606250822544098</c:v>
                </c:pt>
                <c:pt idx="2604">
                  <c:v>0.17270371317863464</c:v>
                </c:pt>
                <c:pt idx="2605">
                  <c:v>0.18213461339473724</c:v>
                </c:pt>
                <c:pt idx="2606">
                  <c:v>0.16786700487136841</c:v>
                </c:pt>
                <c:pt idx="2607">
                  <c:v>0.13932637870311737</c:v>
                </c:pt>
                <c:pt idx="2608">
                  <c:v>0.10249140113592148</c:v>
                </c:pt>
                <c:pt idx="2609">
                  <c:v>6.4125210046768188E-2</c:v>
                </c:pt>
                <c:pt idx="2610">
                  <c:v>4.1768506169319153E-2</c:v>
                </c:pt>
                <c:pt idx="2611">
                  <c:v>4.2367331683635712E-2</c:v>
                </c:pt>
                <c:pt idx="2612">
                  <c:v>5.8893844485282898E-2</c:v>
                </c:pt>
                <c:pt idx="2613">
                  <c:v>8.288545161485672E-2</c:v>
                </c:pt>
                <c:pt idx="2614">
                  <c:v>9.7336292266845703E-2</c:v>
                </c:pt>
                <c:pt idx="2615">
                  <c:v>9.676726907491684E-2</c:v>
                </c:pt>
                <c:pt idx="2616">
                  <c:v>9.2186629772186279E-2</c:v>
                </c:pt>
                <c:pt idx="2617">
                  <c:v>8.8398836553096771E-2</c:v>
                </c:pt>
                <c:pt idx="2618">
                  <c:v>8.1749461591243744E-2</c:v>
                </c:pt>
                <c:pt idx="2619">
                  <c:v>6.2561780214309692E-2</c:v>
                </c:pt>
                <c:pt idx="2620">
                  <c:v>2.6842402294278145E-2</c:v>
                </c:pt>
                <c:pt idx="2621">
                  <c:v>-3.6553729325532913E-2</c:v>
                </c:pt>
                <c:pt idx="2622">
                  <c:v>-0.12504550814628601</c:v>
                </c:pt>
                <c:pt idx="2623">
                  <c:v>-0.21017998456954956</c:v>
                </c:pt>
                <c:pt idx="2624">
                  <c:v>-0.30240043997764587</c:v>
                </c:pt>
                <c:pt idx="2625">
                  <c:v>-0.38097977638244629</c:v>
                </c:pt>
                <c:pt idx="2626">
                  <c:v>-0.45173302292823792</c:v>
                </c:pt>
                <c:pt idx="2627">
                  <c:v>-0.51700103282928467</c:v>
                </c:pt>
                <c:pt idx="2628">
                  <c:v>-0.5645027756690979</c:v>
                </c:pt>
                <c:pt idx="2629">
                  <c:v>-0.57944804430007935</c:v>
                </c:pt>
                <c:pt idx="2630">
                  <c:v>-0.55996650457382202</c:v>
                </c:pt>
                <c:pt idx="2631">
                  <c:v>-0.51029640436172485</c:v>
                </c:pt>
                <c:pt idx="2632">
                  <c:v>-0.44275757670402527</c:v>
                </c:pt>
                <c:pt idx="2633">
                  <c:v>-0.36980730295181274</c:v>
                </c:pt>
                <c:pt idx="2634">
                  <c:v>-0.29877039790153503</c:v>
                </c:pt>
                <c:pt idx="2635">
                  <c:v>-0.25455975532531738</c:v>
                </c:pt>
                <c:pt idx="2636">
                  <c:v>-0.2388782799243927</c:v>
                </c:pt>
                <c:pt idx="2637">
                  <c:v>-0.27200329303741455</c:v>
                </c:pt>
                <c:pt idx="2638">
                  <c:v>-0.33766618371009827</c:v>
                </c:pt>
                <c:pt idx="2639">
                  <c:v>-0.42372775077819824</c:v>
                </c:pt>
                <c:pt idx="2640">
                  <c:v>-0.5015636682510376</c:v>
                </c:pt>
                <c:pt idx="2641">
                  <c:v>-0.58399766683578491</c:v>
                </c:pt>
                <c:pt idx="2642">
                  <c:v>-0.65150272846221924</c:v>
                </c:pt>
                <c:pt idx="2643">
                  <c:v>-0.65661168098449707</c:v>
                </c:pt>
                <c:pt idx="2644">
                  <c:v>-0.58108741044998169</c:v>
                </c:pt>
                <c:pt idx="2645">
                  <c:v>-0.43463283777236938</c:v>
                </c:pt>
                <c:pt idx="2646">
                  <c:v>-0.2714684009552002</c:v>
                </c:pt>
                <c:pt idx="2647">
                  <c:v>-0.16667242348194122</c:v>
                </c:pt>
                <c:pt idx="2648">
                  <c:v>-0.13326840102672577</c:v>
                </c:pt>
                <c:pt idx="2649">
                  <c:v>-0.17398937046527863</c:v>
                </c:pt>
                <c:pt idx="2650">
                  <c:v>-0.25730797648429871</c:v>
                </c:pt>
                <c:pt idx="2651">
                  <c:v>-0.33687755465507507</c:v>
                </c:pt>
                <c:pt idx="2652">
                  <c:v>-0.4032650887966156</c:v>
                </c:pt>
                <c:pt idx="2653">
                  <c:v>-0.42038619518280029</c:v>
                </c:pt>
                <c:pt idx="2654">
                  <c:v>-0.36300891637802124</c:v>
                </c:pt>
                <c:pt idx="2655">
                  <c:v>-0.18610672652721405</c:v>
                </c:pt>
                <c:pt idx="2656">
                  <c:v>7.9176068305969238E-2</c:v>
                </c:pt>
                <c:pt idx="2657">
                  <c:v>0.36839571595191956</c:v>
                </c:pt>
                <c:pt idx="2658">
                  <c:v>0.59122753143310547</c:v>
                </c:pt>
                <c:pt idx="2659">
                  <c:v>0.70581459999084473</c:v>
                </c:pt>
                <c:pt idx="2660">
                  <c:v>0.70604819059371948</c:v>
                </c:pt>
                <c:pt idx="2661">
                  <c:v>0.62471508979797363</c:v>
                </c:pt>
                <c:pt idx="2662">
                  <c:v>0.49909189343452454</c:v>
                </c:pt>
                <c:pt idx="2663">
                  <c:v>0.34905984997749329</c:v>
                </c:pt>
                <c:pt idx="2664">
                  <c:v>0.19285321235656738</c:v>
                </c:pt>
                <c:pt idx="2665">
                  <c:v>6.0470186173915863E-2</c:v>
                </c:pt>
                <c:pt idx="2666">
                  <c:v>-1.7761766910552979E-2</c:v>
                </c:pt>
                <c:pt idx="2667">
                  <c:v>-3.8057334721088409E-2</c:v>
                </c:pt>
                <c:pt idx="2668">
                  <c:v>-1.6334995627403259E-2</c:v>
                </c:pt>
                <c:pt idx="2669">
                  <c:v>3.8099586963653564E-2</c:v>
                </c:pt>
                <c:pt idx="2670">
                  <c:v>0.11279405653476715</c:v>
                </c:pt>
                <c:pt idx="2671">
                  <c:v>0.1964370459318161</c:v>
                </c:pt>
                <c:pt idx="2672">
                  <c:v>0.27766156196594238</c:v>
                </c:pt>
                <c:pt idx="2673">
                  <c:v>0.35270026326179504</c:v>
                </c:pt>
                <c:pt idx="2674">
                  <c:v>0.40892678499221802</c:v>
                </c:pt>
                <c:pt idx="2675">
                  <c:v>0.44876500964164734</c:v>
                </c:pt>
                <c:pt idx="2676">
                  <c:v>0.47331535816192627</c:v>
                </c:pt>
                <c:pt idx="2677">
                  <c:v>0.48104888200759888</c:v>
                </c:pt>
                <c:pt idx="2678">
                  <c:v>0.47930023074150085</c:v>
                </c:pt>
                <c:pt idx="2679">
                  <c:v>0.47725778818130493</c:v>
                </c:pt>
                <c:pt idx="2680">
                  <c:v>0.47226622700691223</c:v>
                </c:pt>
                <c:pt idx="2681">
                  <c:v>0.46222051978111267</c:v>
                </c:pt>
                <c:pt idx="2682">
                  <c:v>0.44949167966842651</c:v>
                </c:pt>
                <c:pt idx="2683">
                  <c:v>0.43369406461715698</c:v>
                </c:pt>
                <c:pt idx="2684">
                  <c:v>0.42189198732376099</c:v>
                </c:pt>
                <c:pt idx="2685">
                  <c:v>0.41723296046257019</c:v>
                </c:pt>
                <c:pt idx="2686">
                  <c:v>0.42607811093330383</c:v>
                </c:pt>
                <c:pt idx="2687">
                  <c:v>0.46420839428901672</c:v>
                </c:pt>
                <c:pt idx="2688">
                  <c:v>0.52700549364089966</c:v>
                </c:pt>
                <c:pt idx="2689">
                  <c:v>0.59644913673400879</c:v>
                </c:pt>
                <c:pt idx="2690">
                  <c:v>0.65534359216690063</c:v>
                </c:pt>
                <c:pt idx="2691">
                  <c:v>0.65019911527633667</c:v>
                </c:pt>
                <c:pt idx="2692">
                  <c:v>0.53654474020004272</c:v>
                </c:pt>
                <c:pt idx="2693">
                  <c:v>0.33017915487289429</c:v>
                </c:pt>
                <c:pt idx="2694">
                  <c:v>0.10409064590930939</c:v>
                </c:pt>
                <c:pt idx="2695">
                  <c:v>-5.3962092846632004E-2</c:v>
                </c:pt>
                <c:pt idx="2696">
                  <c:v>-0.105530746281147</c:v>
                </c:pt>
                <c:pt idx="2697">
                  <c:v>-5.2196010947227478E-2</c:v>
                </c:pt>
                <c:pt idx="2698">
                  <c:v>8.9445017278194427E-2</c:v>
                </c:pt>
                <c:pt idx="2699">
                  <c:v>0.21529468894004822</c:v>
                </c:pt>
                <c:pt idx="2700">
                  <c:v>0.20538133382797241</c:v>
                </c:pt>
                <c:pt idx="2701">
                  <c:v>2.115948311984539E-2</c:v>
                </c:pt>
                <c:pt idx="2702">
                  <c:v>-0.26204290986061096</c:v>
                </c:pt>
                <c:pt idx="2703">
                  <c:v>-0.49980103969573975</c:v>
                </c:pt>
                <c:pt idx="2704">
                  <c:v>-0.62692064046859741</c:v>
                </c:pt>
                <c:pt idx="2705">
                  <c:v>-0.62020701169967651</c:v>
                </c:pt>
                <c:pt idx="2706">
                  <c:v>-0.49268233776092529</c:v>
                </c:pt>
                <c:pt idx="2707">
                  <c:v>-0.23433040082454681</c:v>
                </c:pt>
                <c:pt idx="2708">
                  <c:v>7.5132906436920166E-2</c:v>
                </c:pt>
                <c:pt idx="2709">
                  <c:v>0.31837138533592224</c:v>
                </c:pt>
                <c:pt idx="2710">
                  <c:v>0.42071986198425293</c:v>
                </c:pt>
                <c:pt idx="2711">
                  <c:v>0.38967564702033997</c:v>
                </c:pt>
                <c:pt idx="2712">
                  <c:v>0.29829192161560059</c:v>
                </c:pt>
                <c:pt idx="2713">
                  <c:v>0.18286716938018799</c:v>
                </c:pt>
                <c:pt idx="2714">
                  <c:v>6.3534118235111237E-2</c:v>
                </c:pt>
                <c:pt idx="2715">
                  <c:v>-5.5896475911140442E-2</c:v>
                </c:pt>
                <c:pt idx="2716">
                  <c:v>-0.16004949808120728</c:v>
                </c:pt>
                <c:pt idx="2717">
                  <c:v>-0.22443903982639313</c:v>
                </c:pt>
                <c:pt idx="2718">
                  <c:v>-0.22939971089363098</c:v>
                </c:pt>
                <c:pt idx="2719">
                  <c:v>-0.20800045132637024</c:v>
                </c:pt>
                <c:pt idx="2720">
                  <c:v>-0.137467160820961</c:v>
                </c:pt>
                <c:pt idx="2721">
                  <c:v>3.8022873923182487E-3</c:v>
                </c:pt>
                <c:pt idx="2722">
                  <c:v>0.14510215818881989</c:v>
                </c:pt>
                <c:pt idx="2723">
                  <c:v>0.19764922559261322</c:v>
                </c:pt>
                <c:pt idx="2724">
                  <c:v>0.16463054716587067</c:v>
                </c:pt>
                <c:pt idx="2725">
                  <c:v>7.628941535949707E-2</c:v>
                </c:pt>
                <c:pt idx="2726">
                  <c:v>-5.0191562622785568E-2</c:v>
                </c:pt>
                <c:pt idx="2727">
                  <c:v>-0.19748528301715851</c:v>
                </c:pt>
                <c:pt idx="2728">
                  <c:v>-0.34001445770263672</c:v>
                </c:pt>
                <c:pt idx="2729">
                  <c:v>-0.44255355000495911</c:v>
                </c:pt>
                <c:pt idx="2730">
                  <c:v>-0.49101829528808594</c:v>
                </c:pt>
                <c:pt idx="2731">
                  <c:v>-0.48049551248550415</c:v>
                </c:pt>
                <c:pt idx="2732">
                  <c:v>-0.42217442393302917</c:v>
                </c:pt>
                <c:pt idx="2733">
                  <c:v>-0.32692486047744751</c:v>
                </c:pt>
                <c:pt idx="2734">
                  <c:v>-0.23696702718734741</c:v>
                </c:pt>
                <c:pt idx="2735">
                  <c:v>-0.14815530180931091</c:v>
                </c:pt>
                <c:pt idx="2736">
                  <c:v>-9.2263005673885345E-2</c:v>
                </c:pt>
                <c:pt idx="2737">
                  <c:v>-6.0745485126972198E-2</c:v>
                </c:pt>
                <c:pt idx="2738">
                  <c:v>-4.2562488466501236E-2</c:v>
                </c:pt>
                <c:pt idx="2739">
                  <c:v>-5.6546773761510849E-2</c:v>
                </c:pt>
                <c:pt idx="2740">
                  <c:v>-0.13580803573131561</c:v>
                </c:pt>
                <c:pt idx="2741">
                  <c:v>-0.2850983738899231</c:v>
                </c:pt>
                <c:pt idx="2742">
                  <c:v>-0.46021613478660583</c:v>
                </c:pt>
                <c:pt idx="2743">
                  <c:v>-0.61572092771530151</c:v>
                </c:pt>
                <c:pt idx="2744">
                  <c:v>-0.70450907945632935</c:v>
                </c:pt>
                <c:pt idx="2745">
                  <c:v>-0.70828104019165039</c:v>
                </c:pt>
                <c:pt idx="2746">
                  <c:v>-0.6546180248260498</c:v>
                </c:pt>
                <c:pt idx="2747">
                  <c:v>-0.56231820583343506</c:v>
                </c:pt>
                <c:pt idx="2748">
                  <c:v>-0.46436929702758789</c:v>
                </c:pt>
                <c:pt idx="2749">
                  <c:v>-0.38485357165336609</c:v>
                </c:pt>
                <c:pt idx="2750">
                  <c:v>-0.33477017283439636</c:v>
                </c:pt>
                <c:pt idx="2751">
                  <c:v>-0.29162347316741943</c:v>
                </c:pt>
                <c:pt idx="2752">
                  <c:v>-0.22630225121974945</c:v>
                </c:pt>
                <c:pt idx="2753">
                  <c:v>-0.14653176069259644</c:v>
                </c:pt>
                <c:pt idx="2754">
                  <c:v>-1.6954870894551277E-2</c:v>
                </c:pt>
                <c:pt idx="2755">
                  <c:v>0.18875665962696075</c:v>
                </c:pt>
                <c:pt idx="2756">
                  <c:v>0.39961829781532288</c:v>
                </c:pt>
                <c:pt idx="2757">
                  <c:v>0.5204729437828064</c:v>
                </c:pt>
                <c:pt idx="2758">
                  <c:v>0.5149034857749939</c:v>
                </c:pt>
                <c:pt idx="2759">
                  <c:v>0.38335072994232178</c:v>
                </c:pt>
                <c:pt idx="2760">
                  <c:v>0.19292061030864716</c:v>
                </c:pt>
                <c:pt idx="2761">
                  <c:v>1.2320699170231819E-2</c:v>
                </c:pt>
                <c:pt idx="2762">
                  <c:v>-0.14905834197998047</c:v>
                </c:pt>
                <c:pt idx="2763">
                  <c:v>-0.27072873711585999</c:v>
                </c:pt>
                <c:pt idx="2764">
                  <c:v>-0.31900358200073242</c:v>
                </c:pt>
                <c:pt idx="2765">
                  <c:v>-0.29376569390296936</c:v>
                </c:pt>
                <c:pt idx="2766">
                  <c:v>-0.21729357540607452</c:v>
                </c:pt>
                <c:pt idx="2767">
                  <c:v>-0.10374098271131516</c:v>
                </c:pt>
                <c:pt idx="2768">
                  <c:v>3.0026135966181755E-2</c:v>
                </c:pt>
                <c:pt idx="2769">
                  <c:v>0.15642699599266052</c:v>
                </c:pt>
                <c:pt idx="2770">
                  <c:v>0.26017364859580994</c:v>
                </c:pt>
                <c:pt idx="2771">
                  <c:v>0.33577179908752441</c:v>
                </c:pt>
                <c:pt idx="2772">
                  <c:v>0.38759371638298035</c:v>
                </c:pt>
                <c:pt idx="2773">
                  <c:v>0.41071507334709167</c:v>
                </c:pt>
                <c:pt idx="2774">
                  <c:v>0.41945183277130127</c:v>
                </c:pt>
                <c:pt idx="2775">
                  <c:v>0.41540011763572693</c:v>
                </c:pt>
                <c:pt idx="2776">
                  <c:v>0.40053433179855347</c:v>
                </c:pt>
                <c:pt idx="2777">
                  <c:v>0.37821096181869507</c:v>
                </c:pt>
                <c:pt idx="2778">
                  <c:v>0.35573041439056396</c:v>
                </c:pt>
                <c:pt idx="2779">
                  <c:v>0.34176015853881836</c:v>
                </c:pt>
                <c:pt idx="2780">
                  <c:v>0.33782824873924255</c:v>
                </c:pt>
                <c:pt idx="2781">
                  <c:v>0.35061070322990417</c:v>
                </c:pt>
                <c:pt idx="2782">
                  <c:v>0.386147141456604</c:v>
                </c:pt>
                <c:pt idx="2783">
                  <c:v>0.43238037824630737</c:v>
                </c:pt>
                <c:pt idx="2784">
                  <c:v>0.48136895895004272</c:v>
                </c:pt>
                <c:pt idx="2785">
                  <c:v>0.52954721450805664</c:v>
                </c:pt>
                <c:pt idx="2786">
                  <c:v>0.5756148099899292</c:v>
                </c:pt>
                <c:pt idx="2787">
                  <c:v>0.607086181640625</c:v>
                </c:pt>
                <c:pt idx="2788">
                  <c:v>0.59976166486740112</c:v>
                </c:pt>
                <c:pt idx="2789">
                  <c:v>0.51438486576080322</c:v>
                </c:pt>
                <c:pt idx="2790">
                  <c:v>0.3340529203414917</c:v>
                </c:pt>
                <c:pt idx="2791">
                  <c:v>7.4633084237575531E-2</c:v>
                </c:pt>
                <c:pt idx="2792">
                  <c:v>-0.16487617790699005</c:v>
                </c:pt>
                <c:pt idx="2793">
                  <c:v>-0.29459872841835022</c:v>
                </c:pt>
                <c:pt idx="2794">
                  <c:v>-0.28789901733398438</c:v>
                </c:pt>
                <c:pt idx="2795">
                  <c:v>-0.16662466526031494</c:v>
                </c:pt>
                <c:pt idx="2796">
                  <c:v>-2.3254724219441414E-3</c:v>
                </c:pt>
                <c:pt idx="2797">
                  <c:v>0.11506284773349762</c:v>
                </c:pt>
                <c:pt idx="2798">
                  <c:v>0.10073211044073105</c:v>
                </c:pt>
                <c:pt idx="2799">
                  <c:v>-7.4641101062297821E-2</c:v>
                </c:pt>
                <c:pt idx="2800">
                  <c:v>-0.33171096444129944</c:v>
                </c:pt>
                <c:pt idx="2801">
                  <c:v>-0.56139677762985229</c:v>
                </c:pt>
                <c:pt idx="2802">
                  <c:v>-0.70716893672943115</c:v>
                </c:pt>
                <c:pt idx="2803">
                  <c:v>-0.73894578218460083</c:v>
                </c:pt>
                <c:pt idx="2804">
                  <c:v>-0.64658790826797485</c:v>
                </c:pt>
                <c:pt idx="2805">
                  <c:v>-0.45186731219291687</c:v>
                </c:pt>
                <c:pt idx="2806">
                  <c:v>-0.19057604670524597</c:v>
                </c:pt>
                <c:pt idx="2807">
                  <c:v>9.1514989733695984E-2</c:v>
                </c:pt>
                <c:pt idx="2808">
                  <c:v>0.33492657542228699</c:v>
                </c:pt>
                <c:pt idx="2809">
                  <c:v>0.49183914065361023</c:v>
                </c:pt>
                <c:pt idx="2810">
                  <c:v>0.53552615642547607</c:v>
                </c:pt>
                <c:pt idx="2811">
                  <c:v>0.46896091103553772</c:v>
                </c:pt>
                <c:pt idx="2812">
                  <c:v>0.33592268824577332</c:v>
                </c:pt>
                <c:pt idx="2813">
                  <c:v>0.18051153421401978</c:v>
                </c:pt>
                <c:pt idx="2814">
                  <c:v>4.7693897038698196E-2</c:v>
                </c:pt>
                <c:pt idx="2815">
                  <c:v>-3.6886222660541534E-2</c:v>
                </c:pt>
                <c:pt idx="2816">
                  <c:v>-6.7357577383518219E-2</c:v>
                </c:pt>
                <c:pt idx="2817">
                  <c:v>-5.3359717130661011E-2</c:v>
                </c:pt>
                <c:pt idx="2818">
                  <c:v>-1.9251815974712372E-2</c:v>
                </c:pt>
                <c:pt idx="2819">
                  <c:v>2.8271800838410854E-3</c:v>
                </c:pt>
                <c:pt idx="2820">
                  <c:v>-6.4984112977981567E-3</c:v>
                </c:pt>
                <c:pt idx="2821">
                  <c:v>-3.294556587934494E-2</c:v>
                </c:pt>
                <c:pt idx="2822">
                  <c:v>-8.0790847539901733E-2</c:v>
                </c:pt>
                <c:pt idx="2823">
                  <c:v>-0.13621893525123596</c:v>
                </c:pt>
                <c:pt idx="2824">
                  <c:v>-0.19371019303798676</c:v>
                </c:pt>
                <c:pt idx="2825">
                  <c:v>-0.25575095415115356</c:v>
                </c:pt>
                <c:pt idx="2826">
                  <c:v>-0.30304098129272461</c:v>
                </c:pt>
                <c:pt idx="2827">
                  <c:v>-0.33735045790672302</c:v>
                </c:pt>
                <c:pt idx="2828">
                  <c:v>-0.35020899772644043</c:v>
                </c:pt>
                <c:pt idx="2829">
                  <c:v>-0.34269008040428162</c:v>
                </c:pt>
                <c:pt idx="2830">
                  <c:v>-0.33517518639564514</c:v>
                </c:pt>
                <c:pt idx="2831">
                  <c:v>-0.32701832056045532</c:v>
                </c:pt>
                <c:pt idx="2832">
                  <c:v>-0.32577568292617798</c:v>
                </c:pt>
                <c:pt idx="2833">
                  <c:v>-0.3122355043888092</c:v>
                </c:pt>
                <c:pt idx="2834">
                  <c:v>-0.27359065413475037</c:v>
                </c:pt>
                <c:pt idx="2835">
                  <c:v>-0.20584166049957275</c:v>
                </c:pt>
                <c:pt idx="2836">
                  <c:v>-0.11080223321914673</c:v>
                </c:pt>
                <c:pt idx="2837">
                  <c:v>-1.7263436689972878E-2</c:v>
                </c:pt>
                <c:pt idx="2838">
                  <c:v>9.0728290379047394E-3</c:v>
                </c:pt>
                <c:pt idx="2839">
                  <c:v>-6.8696297705173492E-2</c:v>
                </c:pt>
                <c:pt idx="2840">
                  <c:v>-0.24770013988018036</c:v>
                </c:pt>
                <c:pt idx="2841">
                  <c:v>-0.47858348488807678</c:v>
                </c:pt>
                <c:pt idx="2842">
                  <c:v>-0.68321114778518677</c:v>
                </c:pt>
                <c:pt idx="2843">
                  <c:v>-0.79122751951217651</c:v>
                </c:pt>
                <c:pt idx="2844">
                  <c:v>-0.78048324584960938</c:v>
                </c:pt>
                <c:pt idx="2845">
                  <c:v>-0.66002154350280762</c:v>
                </c:pt>
                <c:pt idx="2846">
                  <c:v>-0.48574963212013245</c:v>
                </c:pt>
                <c:pt idx="2847">
                  <c:v>-0.32056483626365662</c:v>
                </c:pt>
                <c:pt idx="2848">
                  <c:v>-0.21787440776824951</c:v>
                </c:pt>
                <c:pt idx="2849">
                  <c:v>-0.1696208119392395</c:v>
                </c:pt>
                <c:pt idx="2850">
                  <c:v>-0.13520105183124542</c:v>
                </c:pt>
                <c:pt idx="2851">
                  <c:v>-8.4613889455795288E-2</c:v>
                </c:pt>
                <c:pt idx="2852">
                  <c:v>-5.3821899928152561E-3</c:v>
                </c:pt>
                <c:pt idx="2853">
                  <c:v>9.8116137087345123E-2</c:v>
                </c:pt>
                <c:pt idx="2854">
                  <c:v>0.20118792355060577</c:v>
                </c:pt>
                <c:pt idx="2855">
                  <c:v>0.27938055992126465</c:v>
                </c:pt>
                <c:pt idx="2856">
                  <c:v>0.30257830023765564</c:v>
                </c:pt>
                <c:pt idx="2857">
                  <c:v>0.25751057267189026</c:v>
                </c:pt>
                <c:pt idx="2858">
                  <c:v>0.16807842254638672</c:v>
                </c:pt>
                <c:pt idx="2859">
                  <c:v>5.1799140870571136E-2</c:v>
                </c:pt>
                <c:pt idx="2860">
                  <c:v>-6.6809795796871185E-2</c:v>
                </c:pt>
                <c:pt idx="2861">
                  <c:v>-0.16957797110080719</c:v>
                </c:pt>
                <c:pt idx="2862">
                  <c:v>-0.22998644411563873</c:v>
                </c:pt>
                <c:pt idx="2863">
                  <c:v>-0.24793457984924316</c:v>
                </c:pt>
                <c:pt idx="2864">
                  <c:v>-0.22561968863010406</c:v>
                </c:pt>
                <c:pt idx="2865">
                  <c:v>-0.18304358422756195</c:v>
                </c:pt>
                <c:pt idx="2866">
                  <c:v>-0.11233054101467133</c:v>
                </c:pt>
                <c:pt idx="2867">
                  <c:v>-2.8681792318820953E-2</c:v>
                </c:pt>
                <c:pt idx="2868">
                  <c:v>6.7373365163803101E-2</c:v>
                </c:pt>
                <c:pt idx="2869">
                  <c:v>0.14779181778430939</c:v>
                </c:pt>
                <c:pt idx="2870">
                  <c:v>0.21877545118331909</c:v>
                </c:pt>
                <c:pt idx="2871">
                  <c:v>0.26655220985412598</c:v>
                </c:pt>
                <c:pt idx="2872">
                  <c:v>0.31097826361656189</c:v>
                </c:pt>
                <c:pt idx="2873">
                  <c:v>0.36451634764671326</c:v>
                </c:pt>
                <c:pt idx="2874">
                  <c:v>0.43809497356414795</c:v>
                </c:pt>
                <c:pt idx="2875">
                  <c:v>0.50312697887420654</c:v>
                </c:pt>
                <c:pt idx="2876">
                  <c:v>0.53786128759384155</c:v>
                </c:pt>
                <c:pt idx="2877">
                  <c:v>0.53055340051651001</c:v>
                </c:pt>
                <c:pt idx="2878">
                  <c:v>0.49578285217285156</c:v>
                </c:pt>
                <c:pt idx="2879">
                  <c:v>0.44982588291168213</c:v>
                </c:pt>
                <c:pt idx="2880">
                  <c:v>0.40856152772903442</c:v>
                </c:pt>
                <c:pt idx="2881">
                  <c:v>0.37682640552520752</c:v>
                </c:pt>
                <c:pt idx="2882">
                  <c:v>0.35535573959350586</c:v>
                </c:pt>
                <c:pt idx="2883">
                  <c:v>0.3487834632396698</c:v>
                </c:pt>
                <c:pt idx="2884">
                  <c:v>0.37076064944267273</c:v>
                </c:pt>
                <c:pt idx="2885">
                  <c:v>0.42905771732330322</c:v>
                </c:pt>
                <c:pt idx="2886">
                  <c:v>0.49689775705337524</c:v>
                </c:pt>
                <c:pt idx="2887">
                  <c:v>0.56029927730560303</c:v>
                </c:pt>
                <c:pt idx="2888">
                  <c:v>0.58966302871704102</c:v>
                </c:pt>
                <c:pt idx="2889">
                  <c:v>0.55104559659957886</c:v>
                </c:pt>
                <c:pt idx="2890">
                  <c:v>0.41618072986602783</c:v>
                </c:pt>
                <c:pt idx="2891">
                  <c:v>0.21895802021026611</c:v>
                </c:pt>
                <c:pt idx="2892">
                  <c:v>2.6416268199682236E-2</c:v>
                </c:pt>
                <c:pt idx="2893">
                  <c:v>-7.7010273933410645E-2</c:v>
                </c:pt>
                <c:pt idx="2894">
                  <c:v>-6.1015062034130096E-2</c:v>
                </c:pt>
                <c:pt idx="2895">
                  <c:v>4.9312546849250793E-2</c:v>
                </c:pt>
                <c:pt idx="2896">
                  <c:v>0.19632649421691895</c:v>
                </c:pt>
                <c:pt idx="2897">
                  <c:v>0.30738949775695801</c:v>
                </c:pt>
                <c:pt idx="2898">
                  <c:v>0.33074381947517395</c:v>
                </c:pt>
                <c:pt idx="2899">
                  <c:v>0.21958398818969727</c:v>
                </c:pt>
                <c:pt idx="2900">
                  <c:v>-5.8958686888217926E-2</c:v>
                </c:pt>
                <c:pt idx="2901">
                  <c:v>-0.41748747229576111</c:v>
                </c:pt>
                <c:pt idx="2902">
                  <c:v>-0.69487541913986206</c:v>
                </c:pt>
                <c:pt idx="2903">
                  <c:v>-0.8483123779296875</c:v>
                </c:pt>
                <c:pt idx="2904">
                  <c:v>-0.84967648983001709</c:v>
                </c:pt>
                <c:pt idx="2905">
                  <c:v>-0.69836556911468506</c:v>
                </c:pt>
                <c:pt idx="2906">
                  <c:v>-0.41571098566055298</c:v>
                </c:pt>
                <c:pt idx="2907">
                  <c:v>-6.1576511710882187E-2</c:v>
                </c:pt>
                <c:pt idx="2908">
                  <c:v>0.27305927872657776</c:v>
                </c:pt>
                <c:pt idx="2909">
                  <c:v>0.48693445324897766</c:v>
                </c:pt>
                <c:pt idx="2910">
                  <c:v>0.56726974248886108</c:v>
                </c:pt>
                <c:pt idx="2911">
                  <c:v>0.53084272146224976</c:v>
                </c:pt>
                <c:pt idx="2912">
                  <c:v>0.40012997388839722</c:v>
                </c:pt>
                <c:pt idx="2913">
                  <c:v>0.21128381788730621</c:v>
                </c:pt>
                <c:pt idx="2914">
                  <c:v>1.3684455305337906E-2</c:v>
                </c:pt>
                <c:pt idx="2915">
                  <c:v>-0.14742821455001831</c:v>
                </c:pt>
                <c:pt idx="2916">
                  <c:v>-0.26219660043716431</c:v>
                </c:pt>
                <c:pt idx="2917">
                  <c:v>-0.31411457061767578</c:v>
                </c:pt>
                <c:pt idx="2918">
                  <c:v>-0.31087109446525574</c:v>
                </c:pt>
                <c:pt idx="2919">
                  <c:v>-0.26674884557723999</c:v>
                </c:pt>
                <c:pt idx="2920">
                  <c:v>-0.20186968147754669</c:v>
                </c:pt>
                <c:pt idx="2921">
                  <c:v>-0.14527851343154907</c:v>
                </c:pt>
                <c:pt idx="2922">
                  <c:v>-9.9162675440311432E-2</c:v>
                </c:pt>
                <c:pt idx="2923">
                  <c:v>-7.4995853006839752E-2</c:v>
                </c:pt>
                <c:pt idx="2924">
                  <c:v>-5.5978216230869293E-2</c:v>
                </c:pt>
                <c:pt idx="2925">
                  <c:v>-5.605219304561615E-2</c:v>
                </c:pt>
                <c:pt idx="2926">
                  <c:v>-7.8059494495391846E-2</c:v>
                </c:pt>
                <c:pt idx="2927">
                  <c:v>-0.12015243619680405</c:v>
                </c:pt>
                <c:pt idx="2928">
                  <c:v>-0.17882640659809113</c:v>
                </c:pt>
                <c:pt idx="2929">
                  <c:v>-0.25607940554618835</c:v>
                </c:pt>
                <c:pt idx="2930">
                  <c:v>-0.33918121457099915</c:v>
                </c:pt>
                <c:pt idx="2931">
                  <c:v>-0.41676849126815796</c:v>
                </c:pt>
                <c:pt idx="2932">
                  <c:v>-0.47079336643218994</c:v>
                </c:pt>
                <c:pt idx="2933">
                  <c:v>-0.49445527791976929</c:v>
                </c:pt>
                <c:pt idx="2934">
                  <c:v>-0.47827151417732239</c:v>
                </c:pt>
                <c:pt idx="2935">
                  <c:v>-0.43086084723472595</c:v>
                </c:pt>
                <c:pt idx="2936">
                  <c:v>-0.38355085253715515</c:v>
                </c:pt>
                <c:pt idx="2937">
                  <c:v>-0.35188671946525574</c:v>
                </c:pt>
                <c:pt idx="2938">
                  <c:v>-0.34633749723434448</c:v>
                </c:pt>
                <c:pt idx="2939">
                  <c:v>-0.37418669462203979</c:v>
                </c:pt>
                <c:pt idx="2940">
                  <c:v>-0.42100131511688232</c:v>
                </c:pt>
                <c:pt idx="2941">
                  <c:v>-0.47577452659606934</c:v>
                </c:pt>
                <c:pt idx="2942">
                  <c:v>-0.51343482732772827</c:v>
                </c:pt>
                <c:pt idx="2943">
                  <c:v>-0.52426767349243164</c:v>
                </c:pt>
                <c:pt idx="2944">
                  <c:v>-0.50695902109146118</c:v>
                </c:pt>
                <c:pt idx="2945">
                  <c:v>-0.48507922887802124</c:v>
                </c:pt>
                <c:pt idx="2946">
                  <c:v>-0.48076066374778748</c:v>
                </c:pt>
                <c:pt idx="2947">
                  <c:v>-0.48169267177581787</c:v>
                </c:pt>
                <c:pt idx="2948">
                  <c:v>-0.46381726861000061</c:v>
                </c:pt>
                <c:pt idx="2949">
                  <c:v>-0.39904364943504333</c:v>
                </c:pt>
                <c:pt idx="2950">
                  <c:v>-0.29037067294120789</c:v>
                </c:pt>
                <c:pt idx="2951">
                  <c:v>-0.14927117526531219</c:v>
                </c:pt>
                <c:pt idx="2952">
                  <c:v>1.9415311515331268E-2</c:v>
                </c:pt>
                <c:pt idx="2953">
                  <c:v>0.19622030854225159</c:v>
                </c:pt>
                <c:pt idx="2954">
                  <c:v>0.36114907264709473</c:v>
                </c:pt>
                <c:pt idx="2955">
                  <c:v>0.46853822469711304</c:v>
                </c:pt>
                <c:pt idx="2956">
                  <c:v>0.48936015367507935</c:v>
                </c:pt>
                <c:pt idx="2957">
                  <c:v>0.42208719253540039</c:v>
                </c:pt>
                <c:pt idx="2958">
                  <c:v>0.27475020289421082</c:v>
                </c:pt>
                <c:pt idx="2959">
                  <c:v>8.7804757058620453E-2</c:v>
                </c:pt>
                <c:pt idx="2960">
                  <c:v>-0.11190489679574966</c:v>
                </c:pt>
                <c:pt idx="2961">
                  <c:v>-0.2822190523147583</c:v>
                </c:pt>
                <c:pt idx="2962">
                  <c:v>-0.39310535788536072</c:v>
                </c:pt>
                <c:pt idx="2963">
                  <c:v>-0.42536324262619019</c:v>
                </c:pt>
                <c:pt idx="2964">
                  <c:v>-0.38356864452362061</c:v>
                </c:pt>
                <c:pt idx="2965">
                  <c:v>-0.28170469403266907</c:v>
                </c:pt>
                <c:pt idx="2966">
                  <c:v>-0.15630018711090088</c:v>
                </c:pt>
                <c:pt idx="2967">
                  <c:v>-2.4991130456328392E-2</c:v>
                </c:pt>
                <c:pt idx="2968">
                  <c:v>9.7131311893463135E-2</c:v>
                </c:pt>
                <c:pt idx="2969">
                  <c:v>0.19688805937767029</c:v>
                </c:pt>
                <c:pt idx="2970">
                  <c:v>0.26999157667160034</c:v>
                </c:pt>
                <c:pt idx="2971">
                  <c:v>0.32278913259506226</c:v>
                </c:pt>
                <c:pt idx="2972">
                  <c:v>0.36544898152351379</c:v>
                </c:pt>
                <c:pt idx="2973">
                  <c:v>0.39851143956184387</c:v>
                </c:pt>
                <c:pt idx="2974">
                  <c:v>0.42116481065750122</c:v>
                </c:pt>
                <c:pt idx="2975">
                  <c:v>0.42978590726852417</c:v>
                </c:pt>
                <c:pt idx="2976">
                  <c:v>0.43048843741416931</c:v>
                </c:pt>
                <c:pt idx="2977">
                  <c:v>0.41899740695953369</c:v>
                </c:pt>
                <c:pt idx="2978">
                  <c:v>0.39704468846321106</c:v>
                </c:pt>
                <c:pt idx="2979">
                  <c:v>0.37598726153373718</c:v>
                </c:pt>
                <c:pt idx="2980">
                  <c:v>0.35337623953819275</c:v>
                </c:pt>
                <c:pt idx="2981">
                  <c:v>0.33241912722587585</c:v>
                </c:pt>
                <c:pt idx="2982">
                  <c:v>0.32020881772041321</c:v>
                </c:pt>
                <c:pt idx="2983">
                  <c:v>0.30713528394699097</c:v>
                </c:pt>
                <c:pt idx="2984">
                  <c:v>0.31327334046363831</c:v>
                </c:pt>
                <c:pt idx="2985">
                  <c:v>0.35538238286972046</c:v>
                </c:pt>
                <c:pt idx="2986">
                  <c:v>0.42613649368286133</c:v>
                </c:pt>
                <c:pt idx="2987">
                  <c:v>0.51911658048629761</c:v>
                </c:pt>
                <c:pt idx="2988">
                  <c:v>0.60208970308303833</c:v>
                </c:pt>
                <c:pt idx="2989">
                  <c:v>0.61270874738693237</c:v>
                </c:pt>
                <c:pt idx="2990">
                  <c:v>0.51545780897140503</c:v>
                </c:pt>
                <c:pt idx="2991">
                  <c:v>0.31640523672103882</c:v>
                </c:pt>
                <c:pt idx="2992">
                  <c:v>9.4175636768341064E-2</c:v>
                </c:pt>
                <c:pt idx="2993">
                  <c:v>-7.3247164487838745E-2</c:v>
                </c:pt>
                <c:pt idx="2994">
                  <c:v>-0.12712371349334717</c:v>
                </c:pt>
                <c:pt idx="2995">
                  <c:v>-5.5963851511478424E-2</c:v>
                </c:pt>
                <c:pt idx="2996">
                  <c:v>0.10154055058956146</c:v>
                </c:pt>
                <c:pt idx="2997">
                  <c:v>0.24366405606269836</c:v>
                </c:pt>
                <c:pt idx="2998">
                  <c:v>0.27024641633033752</c:v>
                </c:pt>
                <c:pt idx="2999">
                  <c:v>0.14901505410671234</c:v>
                </c:pt>
                <c:pt idx="3000">
                  <c:v>-0.10509365051984787</c:v>
                </c:pt>
                <c:pt idx="3001">
                  <c:v>-0.40540653467178345</c:v>
                </c:pt>
                <c:pt idx="3002">
                  <c:v>-0.63728982210159302</c:v>
                </c:pt>
                <c:pt idx="3003">
                  <c:v>-0.74210596084594727</c:v>
                </c:pt>
                <c:pt idx="3004">
                  <c:v>-0.69508868455886841</c:v>
                </c:pt>
                <c:pt idx="3005">
                  <c:v>-0.49522444605827332</c:v>
                </c:pt>
                <c:pt idx="3006">
                  <c:v>-0.18712919950485229</c:v>
                </c:pt>
                <c:pt idx="3007">
                  <c:v>0.14906072616577148</c:v>
                </c:pt>
                <c:pt idx="3008">
                  <c:v>0.39563030004501343</c:v>
                </c:pt>
                <c:pt idx="3009">
                  <c:v>0.50254106521606445</c:v>
                </c:pt>
                <c:pt idx="3010">
                  <c:v>0.48253226280212402</c:v>
                </c:pt>
                <c:pt idx="3011">
                  <c:v>0.3833191990852356</c:v>
                </c:pt>
                <c:pt idx="3012">
                  <c:v>0.25372818112373352</c:v>
                </c:pt>
                <c:pt idx="3013">
                  <c:v>0.13120612502098083</c:v>
                </c:pt>
                <c:pt idx="3014">
                  <c:v>3.736511617898941E-2</c:v>
                </c:pt>
                <c:pt idx="3015">
                  <c:v>-3.1111292541027069E-2</c:v>
                </c:pt>
                <c:pt idx="3016">
                  <c:v>-7.3922939598560333E-2</c:v>
                </c:pt>
                <c:pt idx="3017">
                  <c:v>-8.4761582314968109E-2</c:v>
                </c:pt>
                <c:pt idx="3018">
                  <c:v>-6.1167038977146149E-2</c:v>
                </c:pt>
                <c:pt idx="3019">
                  <c:v>-1.3890942558646202E-2</c:v>
                </c:pt>
                <c:pt idx="3020">
                  <c:v>3.2019291073083878E-2</c:v>
                </c:pt>
                <c:pt idx="3021">
                  <c:v>4.5255709439516068E-2</c:v>
                </c:pt>
                <c:pt idx="3022">
                  <c:v>3.3830218017101288E-2</c:v>
                </c:pt>
                <c:pt idx="3023">
                  <c:v>-2.6593874208629131E-3</c:v>
                </c:pt>
                <c:pt idx="3024">
                  <c:v>-5.1603760570287704E-2</c:v>
                </c:pt>
                <c:pt idx="3025">
                  <c:v>-0.10210756957530975</c:v>
                </c:pt>
                <c:pt idx="3026">
                  <c:v>-0.1512727290391922</c:v>
                </c:pt>
                <c:pt idx="3027">
                  <c:v>-0.18973153829574585</c:v>
                </c:pt>
                <c:pt idx="3028">
                  <c:v>-0.23512405157089233</c:v>
                </c:pt>
                <c:pt idx="3029">
                  <c:v>-0.2840883731842041</c:v>
                </c:pt>
                <c:pt idx="3030">
                  <c:v>-0.31761065125465393</c:v>
                </c:pt>
                <c:pt idx="3031">
                  <c:v>-0.32627299427986145</c:v>
                </c:pt>
                <c:pt idx="3032">
                  <c:v>-0.32225054502487183</c:v>
                </c:pt>
                <c:pt idx="3033">
                  <c:v>-0.29169374704360962</c:v>
                </c:pt>
                <c:pt idx="3034">
                  <c:v>-0.22385184466838837</c:v>
                </c:pt>
                <c:pt idx="3035">
                  <c:v>-0.12878502905368805</c:v>
                </c:pt>
                <c:pt idx="3036">
                  <c:v>-3.6732595413923264E-2</c:v>
                </c:pt>
                <c:pt idx="3037">
                  <c:v>-8.190009742975235E-3</c:v>
                </c:pt>
                <c:pt idx="3038">
                  <c:v>-7.9731300473213196E-2</c:v>
                </c:pt>
                <c:pt idx="3039">
                  <c:v>-0.25553324818611145</c:v>
                </c:pt>
                <c:pt idx="3040">
                  <c:v>-0.46634373068809509</c:v>
                </c:pt>
                <c:pt idx="3041">
                  <c:v>-0.63910567760467529</c:v>
                </c:pt>
                <c:pt idx="3042">
                  <c:v>-0.73003530502319336</c:v>
                </c:pt>
                <c:pt idx="3043">
                  <c:v>-0.73581421375274658</c:v>
                </c:pt>
                <c:pt idx="3044">
                  <c:v>-0.69325929880142212</c:v>
                </c:pt>
                <c:pt idx="3045">
                  <c:v>-0.62175989151000977</c:v>
                </c:pt>
                <c:pt idx="3046">
                  <c:v>-0.51298171281814575</c:v>
                </c:pt>
                <c:pt idx="3047">
                  <c:v>-0.35053014755249023</c:v>
                </c:pt>
                <c:pt idx="3048">
                  <c:v>-0.15413826704025269</c:v>
                </c:pt>
                <c:pt idx="3049">
                  <c:v>6.8285278975963593E-2</c:v>
                </c:pt>
                <c:pt idx="3050">
                  <c:v>0.27762147784233093</c:v>
                </c:pt>
                <c:pt idx="3051">
                  <c:v>0.42817601561546326</c:v>
                </c:pt>
                <c:pt idx="3052">
                  <c:v>0.46659824252128601</c:v>
                </c:pt>
                <c:pt idx="3053">
                  <c:v>0.38926717638969421</c:v>
                </c:pt>
                <c:pt idx="3054">
                  <c:v>0.24268519878387451</c:v>
                </c:pt>
                <c:pt idx="3055">
                  <c:v>7.8941613435745239E-2</c:v>
                </c:pt>
                <c:pt idx="3056">
                  <c:v>-7.9024314880371094E-2</c:v>
                </c:pt>
                <c:pt idx="3057">
                  <c:v>-0.21687766909599304</c:v>
                </c:pt>
                <c:pt idx="3058">
                  <c:v>-0.33454331755638123</c:v>
                </c:pt>
                <c:pt idx="3059">
                  <c:v>-0.40892240405082703</c:v>
                </c:pt>
                <c:pt idx="3060">
                  <c:v>-0.44343775510787964</c:v>
                </c:pt>
                <c:pt idx="3061">
                  <c:v>-0.43812182545661926</c:v>
                </c:pt>
                <c:pt idx="3062">
                  <c:v>-0.39985433220863342</c:v>
                </c:pt>
                <c:pt idx="3063">
                  <c:v>-0.34156125783920288</c:v>
                </c:pt>
                <c:pt idx="3064">
                  <c:v>-0.26069891452789307</c:v>
                </c:pt>
                <c:pt idx="3065">
                  <c:v>-0.15617075562477112</c:v>
                </c:pt>
                <c:pt idx="3066">
                  <c:v>-3.2029364258050919E-2</c:v>
                </c:pt>
                <c:pt idx="3067">
                  <c:v>0.10646539181470871</c:v>
                </c:pt>
                <c:pt idx="3068">
                  <c:v>0.24654792249202728</c:v>
                </c:pt>
                <c:pt idx="3069">
                  <c:v>0.3629072904586792</c:v>
                </c:pt>
                <c:pt idx="3070">
                  <c:v>0.43947955965995789</c:v>
                </c:pt>
                <c:pt idx="3071">
                  <c:v>0.47678613662719727</c:v>
                </c:pt>
                <c:pt idx="3072">
                  <c:v>0.48799005150794983</c:v>
                </c:pt>
                <c:pt idx="3073">
                  <c:v>0.49224922060966492</c:v>
                </c:pt>
                <c:pt idx="3074">
                  <c:v>0.49417921900749207</c:v>
                </c:pt>
                <c:pt idx="3075">
                  <c:v>0.4897371232509613</c:v>
                </c:pt>
                <c:pt idx="3076">
                  <c:v>0.50100362300872803</c:v>
                </c:pt>
                <c:pt idx="3077">
                  <c:v>0.49567493796348572</c:v>
                </c:pt>
                <c:pt idx="3078">
                  <c:v>0.47137889266014099</c:v>
                </c:pt>
                <c:pt idx="3079">
                  <c:v>0.44303563237190247</c:v>
                </c:pt>
                <c:pt idx="3080">
                  <c:v>0.40725657343864441</c:v>
                </c:pt>
                <c:pt idx="3081">
                  <c:v>0.40292850136756897</c:v>
                </c:pt>
                <c:pt idx="3082">
                  <c:v>0.41486319899559021</c:v>
                </c:pt>
                <c:pt idx="3083">
                  <c:v>0.42609766125679016</c:v>
                </c:pt>
                <c:pt idx="3084">
                  <c:v>0.43735751509666443</c:v>
                </c:pt>
                <c:pt idx="3085">
                  <c:v>0.45918676257133484</c:v>
                </c:pt>
                <c:pt idx="3086">
                  <c:v>0.51381748914718628</c:v>
                </c:pt>
                <c:pt idx="3087">
                  <c:v>0.59826242923736572</c:v>
                </c:pt>
                <c:pt idx="3088">
                  <c:v>0.68973511457443237</c:v>
                </c:pt>
                <c:pt idx="3089">
                  <c:v>0.7278677225112915</c:v>
                </c:pt>
                <c:pt idx="3090">
                  <c:v>0.64939659833908081</c:v>
                </c:pt>
                <c:pt idx="3091">
                  <c:v>0.46354436874389648</c:v>
                </c:pt>
                <c:pt idx="3092">
                  <c:v>0.22432354092597961</c:v>
                </c:pt>
                <c:pt idx="3093">
                  <c:v>3.5974778234958649E-2</c:v>
                </c:pt>
                <c:pt idx="3094">
                  <c:v>-4.5199703425168991E-2</c:v>
                </c:pt>
                <c:pt idx="3095">
                  <c:v>-2.0649779587984085E-2</c:v>
                </c:pt>
                <c:pt idx="3096">
                  <c:v>6.7078210413455963E-2</c:v>
                </c:pt>
                <c:pt idx="3097">
                  <c:v>0.15310946106910706</c:v>
                </c:pt>
                <c:pt idx="3098">
                  <c:v>0.15053656697273254</c:v>
                </c:pt>
                <c:pt idx="3099">
                  <c:v>1.8670585006475449E-2</c:v>
                </c:pt>
                <c:pt idx="3100">
                  <c:v>-0.21481460332870483</c:v>
                </c:pt>
                <c:pt idx="3101">
                  <c:v>-0.41786229610443115</c:v>
                </c:pt>
                <c:pt idx="3102">
                  <c:v>-0.51098048686981201</c:v>
                </c:pt>
                <c:pt idx="3103">
                  <c:v>-0.4826008677482605</c:v>
                </c:pt>
                <c:pt idx="3104">
                  <c:v>-0.35067638754844666</c:v>
                </c:pt>
                <c:pt idx="3105">
                  <c:v>-0.16129551827907562</c:v>
                </c:pt>
                <c:pt idx="3106">
                  <c:v>3.4694496542215347E-2</c:v>
                </c:pt>
                <c:pt idx="3107">
                  <c:v>0.17414778470993042</c:v>
                </c:pt>
                <c:pt idx="3108">
                  <c:v>0.23168191313743591</c:v>
                </c:pt>
                <c:pt idx="3109">
                  <c:v>0.23205520212650299</c:v>
                </c:pt>
                <c:pt idx="3110">
                  <c:v>0.21200372278690338</c:v>
                </c:pt>
                <c:pt idx="3111">
                  <c:v>0.17920359969139099</c:v>
                </c:pt>
                <c:pt idx="3112">
                  <c:v>0.14441660046577454</c:v>
                </c:pt>
                <c:pt idx="3113">
                  <c:v>9.2655733227729797E-2</c:v>
                </c:pt>
                <c:pt idx="3114">
                  <c:v>3.6682207137346268E-2</c:v>
                </c:pt>
                <c:pt idx="3115">
                  <c:v>-1.9581802189350128E-2</c:v>
                </c:pt>
                <c:pt idx="3116">
                  <c:v>-5.3557347506284714E-2</c:v>
                </c:pt>
                <c:pt idx="3117">
                  <c:v>-5.5030692368745804E-2</c:v>
                </c:pt>
                <c:pt idx="3118">
                  <c:v>-3.4092649817466736E-2</c:v>
                </c:pt>
                <c:pt idx="3119">
                  <c:v>-8.1332968547940254E-3</c:v>
                </c:pt>
                <c:pt idx="3120">
                  <c:v>1.383218914270401E-2</c:v>
                </c:pt>
                <c:pt idx="3121">
                  <c:v>1.431620679795742E-2</c:v>
                </c:pt>
                <c:pt idx="3122">
                  <c:v>-5.4060979746282101E-3</c:v>
                </c:pt>
                <c:pt idx="3123">
                  <c:v>-5.2608378231525421E-2</c:v>
                </c:pt>
                <c:pt idx="3124">
                  <c:v>-0.12331423908472061</c:v>
                </c:pt>
                <c:pt idx="3125">
                  <c:v>-0.20026475191116333</c:v>
                </c:pt>
                <c:pt idx="3126">
                  <c:v>-0.26833462715148926</c:v>
                </c:pt>
                <c:pt idx="3127">
                  <c:v>-0.30890920758247375</c:v>
                </c:pt>
                <c:pt idx="3128">
                  <c:v>-0.32059437036514282</c:v>
                </c:pt>
                <c:pt idx="3129">
                  <c:v>-0.30573713779449463</c:v>
                </c:pt>
                <c:pt idx="3130">
                  <c:v>-0.28940263390541077</c:v>
                </c:pt>
                <c:pt idx="3131">
                  <c:v>-0.2642749547958374</c:v>
                </c:pt>
                <c:pt idx="3132">
                  <c:v>-0.21498012542724609</c:v>
                </c:pt>
                <c:pt idx="3133">
                  <c:v>-0.14437516033649445</c:v>
                </c:pt>
                <c:pt idx="3134">
                  <c:v>-5.683518573641777E-2</c:v>
                </c:pt>
                <c:pt idx="3135">
                  <c:v>2.9551979154348373E-2</c:v>
                </c:pt>
                <c:pt idx="3136">
                  <c:v>8.3953700959682465E-2</c:v>
                </c:pt>
                <c:pt idx="3137">
                  <c:v>9.5288313925266266E-2</c:v>
                </c:pt>
                <c:pt idx="3138">
                  <c:v>5.8125764131546021E-2</c:v>
                </c:pt>
                <c:pt idx="3139">
                  <c:v>-2.3377785459160805E-2</c:v>
                </c:pt>
                <c:pt idx="3140">
                  <c:v>-0.11980418860912323</c:v>
                </c:pt>
                <c:pt idx="3141">
                  <c:v>-0.22324573993682861</c:v>
                </c:pt>
                <c:pt idx="3142">
                  <c:v>-0.31323340535163879</c:v>
                </c:pt>
                <c:pt idx="3143">
                  <c:v>-0.38480457663536072</c:v>
                </c:pt>
                <c:pt idx="3144">
                  <c:v>-0.44042202830314636</c:v>
                </c:pt>
                <c:pt idx="3145">
                  <c:v>-0.46948137879371643</c:v>
                </c:pt>
                <c:pt idx="3146">
                  <c:v>-0.44296616315841675</c:v>
                </c:pt>
                <c:pt idx="3147">
                  <c:v>-0.36455443501472473</c:v>
                </c:pt>
                <c:pt idx="3148">
                  <c:v>-0.26831686496734619</c:v>
                </c:pt>
                <c:pt idx="3149">
                  <c:v>-0.19379973411560059</c:v>
                </c:pt>
                <c:pt idx="3150">
                  <c:v>-0.15321795642375946</c:v>
                </c:pt>
                <c:pt idx="3151">
                  <c:v>-0.14095713198184967</c:v>
                </c:pt>
                <c:pt idx="3152">
                  <c:v>-0.11208207905292511</c:v>
                </c:pt>
                <c:pt idx="3153">
                  <c:v>-4.8978894948959351E-2</c:v>
                </c:pt>
                <c:pt idx="3154">
                  <c:v>4.7199305146932602E-2</c:v>
                </c:pt>
                <c:pt idx="3155">
                  <c:v>0.19438295066356659</c:v>
                </c:pt>
                <c:pt idx="3156">
                  <c:v>0.37292525172233582</c:v>
                </c:pt>
                <c:pt idx="3157">
                  <c:v>0.49728333950042725</c:v>
                </c:pt>
                <c:pt idx="3158">
                  <c:v>0.59819877147674561</c:v>
                </c:pt>
                <c:pt idx="3159">
                  <c:v>0.61290436983108521</c:v>
                </c:pt>
                <c:pt idx="3160">
                  <c:v>0.47640913724899292</c:v>
                </c:pt>
                <c:pt idx="3161">
                  <c:v>0.2434438019990921</c:v>
                </c:pt>
                <c:pt idx="3162">
                  <c:v>1.865800004452467E-3</c:v>
                </c:pt>
                <c:pt idx="3163">
                  <c:v>-0.19104647636413574</c:v>
                </c:pt>
                <c:pt idx="3164">
                  <c:v>-0.321788489818573</c:v>
                </c:pt>
                <c:pt idx="3165">
                  <c:v>-0.38940182328224182</c:v>
                </c:pt>
                <c:pt idx="3166">
                  <c:v>-0.39843499660491943</c:v>
                </c:pt>
                <c:pt idx="3167">
                  <c:v>-0.33886617422103882</c:v>
                </c:pt>
                <c:pt idx="3168">
                  <c:v>-0.24738737940788269</c:v>
                </c:pt>
                <c:pt idx="3169">
                  <c:v>-0.14119693636894226</c:v>
                </c:pt>
                <c:pt idx="3170">
                  <c:v>-3.4235056489706039E-2</c:v>
                </c:pt>
                <c:pt idx="3171">
                  <c:v>5.7046566158533096E-2</c:v>
                </c:pt>
                <c:pt idx="3172">
                  <c:v>0.12199600785970688</c:v>
                </c:pt>
                <c:pt idx="3173">
                  <c:v>0.16224431991577148</c:v>
                </c:pt>
                <c:pt idx="3174">
                  <c:v>0.15846742689609528</c:v>
                </c:pt>
                <c:pt idx="3175">
                  <c:v>0.13859398663043976</c:v>
                </c:pt>
                <c:pt idx="3176">
                  <c:v>0.14166194200515747</c:v>
                </c:pt>
                <c:pt idx="3177">
                  <c:v>0.18412414193153381</c:v>
                </c:pt>
                <c:pt idx="3178">
                  <c:v>0.24210621416568756</c:v>
                </c:pt>
                <c:pt idx="3179">
                  <c:v>0.312153160572052</c:v>
                </c:pt>
                <c:pt idx="3180">
                  <c:v>0.37279891967773438</c:v>
                </c:pt>
                <c:pt idx="3181">
                  <c:v>0.41205987334251404</c:v>
                </c:pt>
                <c:pt idx="3182">
                  <c:v>0.42520442605018616</c:v>
                </c:pt>
                <c:pt idx="3183">
                  <c:v>0.42820990085601807</c:v>
                </c:pt>
                <c:pt idx="3184">
                  <c:v>0.43648165464401245</c:v>
                </c:pt>
                <c:pt idx="3185">
                  <c:v>0.43209367990493774</c:v>
                </c:pt>
                <c:pt idx="3186">
                  <c:v>0.40619975328445435</c:v>
                </c:pt>
                <c:pt idx="3187">
                  <c:v>0.36455968022346497</c:v>
                </c:pt>
                <c:pt idx="3188">
                  <c:v>0.31249594688415527</c:v>
                </c:pt>
                <c:pt idx="3189">
                  <c:v>0.2788863480091095</c:v>
                </c:pt>
                <c:pt idx="3190">
                  <c:v>0.27885091304779053</c:v>
                </c:pt>
                <c:pt idx="3191">
                  <c:v>0.30176442861557007</c:v>
                </c:pt>
                <c:pt idx="3192">
                  <c:v>0.35134768486022949</c:v>
                </c:pt>
                <c:pt idx="3193">
                  <c:v>0.40506324172019958</c:v>
                </c:pt>
                <c:pt idx="3194">
                  <c:v>0.46432071924209595</c:v>
                </c:pt>
                <c:pt idx="3195">
                  <c:v>0.54973214864730835</c:v>
                </c:pt>
                <c:pt idx="3196">
                  <c:v>0.69634127616882324</c:v>
                </c:pt>
                <c:pt idx="3197">
                  <c:v>0.89961177110671997</c:v>
                </c:pt>
                <c:pt idx="3198">
                  <c:v>1.0597180128097534</c:v>
                </c:pt>
                <c:pt idx="3199">
                  <c:v>0.98606443405151367</c:v>
                </c:pt>
                <c:pt idx="3200">
                  <c:v>0.62036633491516113</c:v>
                </c:pt>
                <c:pt idx="3201">
                  <c:v>9.5317594707012177E-2</c:v>
                </c:pt>
                <c:pt idx="3202">
                  <c:v>-0.33414533734321594</c:v>
                </c:pt>
                <c:pt idx="3203">
                  <c:v>-0.44188061356544495</c:v>
                </c:pt>
                <c:pt idx="3204">
                  <c:v>-0.21831357479095459</c:v>
                </c:pt>
                <c:pt idx="3205">
                  <c:v>0.14797011017799377</c:v>
                </c:pt>
                <c:pt idx="3206">
                  <c:v>0.39657196402549744</c:v>
                </c:pt>
                <c:pt idx="3207">
                  <c:v>0.38891702890396118</c:v>
                </c:pt>
                <c:pt idx="3208">
                  <c:v>0.20331627130508423</c:v>
                </c:pt>
                <c:pt idx="3209">
                  <c:v>-8.1899203360080719E-3</c:v>
                </c:pt>
                <c:pt idx="3210">
                  <c:v>-0.1255469024181366</c:v>
                </c:pt>
                <c:pt idx="3211">
                  <c:v>-0.15773317217826843</c:v>
                </c:pt>
                <c:pt idx="3212">
                  <c:v>-0.1519160270690918</c:v>
                </c:pt>
                <c:pt idx="3213">
                  <c:v>-0.10921610891819</c:v>
                </c:pt>
                <c:pt idx="3214">
                  <c:v>-5.2616473287343979E-2</c:v>
                </c:pt>
                <c:pt idx="3215">
                  <c:v>-1.0627559386193752E-2</c:v>
                </c:pt>
                <c:pt idx="3216">
                  <c:v>7.6979179866611958E-3</c:v>
                </c:pt>
                <c:pt idx="3217">
                  <c:v>7.5254999101161957E-3</c:v>
                </c:pt>
                <c:pt idx="3218">
                  <c:v>-1.2835964560508728E-2</c:v>
                </c:pt>
                <c:pt idx="3219">
                  <c:v>-4.4578459113836288E-2</c:v>
                </c:pt>
                <c:pt idx="3220">
                  <c:v>-7.0894487202167511E-2</c:v>
                </c:pt>
                <c:pt idx="3221">
                  <c:v>-7.8728549182415009E-2</c:v>
                </c:pt>
                <c:pt idx="3222">
                  <c:v>-6.104728952050209E-2</c:v>
                </c:pt>
                <c:pt idx="3223">
                  <c:v>-2.8667531907558441E-2</c:v>
                </c:pt>
                <c:pt idx="3224">
                  <c:v>-6.9427955895662308E-3</c:v>
                </c:pt>
                <c:pt idx="3225">
                  <c:v>5.9386012144386768E-3</c:v>
                </c:pt>
                <c:pt idx="3226">
                  <c:v>-2.780156210064888E-4</c:v>
                </c:pt>
                <c:pt idx="3227">
                  <c:v>-3.0559755861759186E-2</c:v>
                </c:pt>
                <c:pt idx="3228">
                  <c:v>-7.9727038741111755E-2</c:v>
                </c:pt>
                <c:pt idx="3229">
                  <c:v>-0.15694405138492584</c:v>
                </c:pt>
                <c:pt idx="3230">
                  <c:v>-0.27632558345794678</c:v>
                </c:pt>
                <c:pt idx="3231">
                  <c:v>-0.41499966382980347</c:v>
                </c:pt>
                <c:pt idx="3232">
                  <c:v>-0.53813064098358154</c:v>
                </c:pt>
                <c:pt idx="3233">
                  <c:v>-0.62238752841949463</c:v>
                </c:pt>
                <c:pt idx="3234">
                  <c:v>-0.65648984909057617</c:v>
                </c:pt>
                <c:pt idx="3235">
                  <c:v>-0.64848315715789795</c:v>
                </c:pt>
                <c:pt idx="3236">
                  <c:v>-0.61305886507034302</c:v>
                </c:pt>
                <c:pt idx="3237">
                  <c:v>-0.54222327470779419</c:v>
                </c:pt>
                <c:pt idx="3238">
                  <c:v>-0.44268792867660522</c:v>
                </c:pt>
                <c:pt idx="3239">
                  <c:v>-0.33142957091331482</c:v>
                </c:pt>
                <c:pt idx="3240">
                  <c:v>-0.21697358787059784</c:v>
                </c:pt>
                <c:pt idx="3241">
                  <c:v>-8.982761949300766E-2</c:v>
                </c:pt>
                <c:pt idx="3242">
                  <c:v>5.3389459848403931E-2</c:v>
                </c:pt>
                <c:pt idx="3243">
                  <c:v>0.19951948523521423</c:v>
                </c:pt>
                <c:pt idx="3244">
                  <c:v>0.31939953565597534</c:v>
                </c:pt>
                <c:pt idx="3245">
                  <c:v>0.38452082872390747</c:v>
                </c:pt>
                <c:pt idx="3246">
                  <c:v>0.40705278515815735</c:v>
                </c:pt>
                <c:pt idx="3247">
                  <c:v>0.38937792181968689</c:v>
                </c:pt>
                <c:pt idx="3248">
                  <c:v>0.35213443636894226</c:v>
                </c:pt>
                <c:pt idx="3249">
                  <c:v>0.30345919728279114</c:v>
                </c:pt>
                <c:pt idx="3250">
                  <c:v>0.24610614776611328</c:v>
                </c:pt>
                <c:pt idx="3251">
                  <c:v>0.194987952709198</c:v>
                </c:pt>
                <c:pt idx="3252">
                  <c:v>0.18032112717628479</c:v>
                </c:pt>
                <c:pt idx="3253">
                  <c:v>0.21519920229911804</c:v>
                </c:pt>
                <c:pt idx="3254">
                  <c:v>0.2921845018863678</c:v>
                </c:pt>
                <c:pt idx="3255">
                  <c:v>0.39033100008964539</c:v>
                </c:pt>
                <c:pt idx="3256">
                  <c:v>0.49460011720657349</c:v>
                </c:pt>
                <c:pt idx="3257">
                  <c:v>0.59564965963363647</c:v>
                </c:pt>
                <c:pt idx="3258">
                  <c:v>0.69164407253265381</c:v>
                </c:pt>
                <c:pt idx="3259">
                  <c:v>0.77698463201522827</c:v>
                </c:pt>
                <c:pt idx="3260">
                  <c:v>0.85769492387771606</c:v>
                </c:pt>
                <c:pt idx="3261">
                  <c:v>0.94590985774993896</c:v>
                </c:pt>
                <c:pt idx="3262">
                  <c:v>1.0252320766448975</c:v>
                </c:pt>
                <c:pt idx="3263">
                  <c:v>1.0871114730834961</c:v>
                </c:pt>
                <c:pt idx="3264">
                  <c:v>1.1372151374816895</c:v>
                </c:pt>
                <c:pt idx="3265">
                  <c:v>1.1793842315673828</c:v>
                </c:pt>
                <c:pt idx="3266">
                  <c:v>1.2356187105178833</c:v>
                </c:pt>
                <c:pt idx="3267">
                  <c:v>1.3038171529769897</c:v>
                </c:pt>
                <c:pt idx="3268">
                  <c:v>1.3811342716217041</c:v>
                </c:pt>
                <c:pt idx="3269">
                  <c:v>1.4468351602554321</c:v>
                </c:pt>
                <c:pt idx="3270">
                  <c:v>1.5118615627288818</c:v>
                </c:pt>
                <c:pt idx="3271">
                  <c:v>1.5858272314071655</c:v>
                </c:pt>
                <c:pt idx="3272">
                  <c:v>1.6671191453933716</c:v>
                </c:pt>
                <c:pt idx="3273">
                  <c:v>1.7517331838607788</c:v>
                </c:pt>
                <c:pt idx="3274">
                  <c:v>1.827940821647644</c:v>
                </c:pt>
                <c:pt idx="3275">
                  <c:v>1.8987357616424561</c:v>
                </c:pt>
                <c:pt idx="3276">
                  <c:v>1.9859321117401123</c:v>
                </c:pt>
                <c:pt idx="3277">
                  <c:v>2.0821464061737061</c:v>
                </c:pt>
                <c:pt idx="3278">
                  <c:v>2.1790440082550049</c:v>
                </c:pt>
                <c:pt idx="3279">
                  <c:v>2.2782933712005615</c:v>
                </c:pt>
                <c:pt idx="3280">
                  <c:v>2.3713397979736328</c:v>
                </c:pt>
                <c:pt idx="3281">
                  <c:v>2.4712047576904297</c:v>
                </c:pt>
                <c:pt idx="3282">
                  <c:v>2.558185338973999</c:v>
                </c:pt>
                <c:pt idx="3283">
                  <c:v>2.6281952857971191</c:v>
                </c:pt>
                <c:pt idx="3284">
                  <c:v>2.68204665184021</c:v>
                </c:pt>
                <c:pt idx="3285">
                  <c:v>2.7120034694671631</c:v>
                </c:pt>
                <c:pt idx="3286">
                  <c:v>2.7257235050201416</c:v>
                </c:pt>
                <c:pt idx="3287">
                  <c:v>2.7396225929260254</c:v>
                </c:pt>
                <c:pt idx="3288">
                  <c:v>2.7586631774902344</c:v>
                </c:pt>
                <c:pt idx="3289">
                  <c:v>2.7807316780090332</c:v>
                </c:pt>
                <c:pt idx="3290">
                  <c:v>2.8102710247039795</c:v>
                </c:pt>
                <c:pt idx="3291">
                  <c:v>2.8457250595092773</c:v>
                </c:pt>
                <c:pt idx="3292">
                  <c:v>2.8822343349456787</c:v>
                </c:pt>
                <c:pt idx="3293">
                  <c:v>2.9062776565551758</c:v>
                </c:pt>
                <c:pt idx="3294">
                  <c:v>2.9154644012451172</c:v>
                </c:pt>
                <c:pt idx="3295">
                  <c:v>2.9284868240356445</c:v>
                </c:pt>
                <c:pt idx="3296">
                  <c:v>2.9498076438903809</c:v>
                </c:pt>
                <c:pt idx="3297">
                  <c:v>2.961768627166748</c:v>
                </c:pt>
                <c:pt idx="3298">
                  <c:v>2.9579744338989258</c:v>
                </c:pt>
                <c:pt idx="3299">
                  <c:v>2.9402883052825928</c:v>
                </c:pt>
                <c:pt idx="3300">
                  <c:v>2.9269213676452637</c:v>
                </c:pt>
                <c:pt idx="3301">
                  <c:v>2.9422626495361328</c:v>
                </c:pt>
                <c:pt idx="3302">
                  <c:v>2.9865372180938721</c:v>
                </c:pt>
                <c:pt idx="3303">
                  <c:v>3.0475010871887207</c:v>
                </c:pt>
                <c:pt idx="3304">
                  <c:v>3.1124265193939209</c:v>
                </c:pt>
                <c:pt idx="3305">
                  <c:v>3.1512484550476074</c:v>
                </c:pt>
                <c:pt idx="3306">
                  <c:v>3.1674730777740479</c:v>
                </c:pt>
                <c:pt idx="3307">
                  <c:v>3.1792759895324707</c:v>
                </c:pt>
                <c:pt idx="3308">
                  <c:v>3.1888809204101562</c:v>
                </c:pt>
                <c:pt idx="3309">
                  <c:v>3.2042026519775391</c:v>
                </c:pt>
                <c:pt idx="3310">
                  <c:v>3.2335069179534912</c:v>
                </c:pt>
                <c:pt idx="3311">
                  <c:v>3.2784855365753174</c:v>
                </c:pt>
                <c:pt idx="3312">
                  <c:v>3.33359694480896</c:v>
                </c:pt>
                <c:pt idx="3313">
                  <c:v>3.3985869884490967</c:v>
                </c:pt>
                <c:pt idx="3314">
                  <c:v>3.4536409378051758</c:v>
                </c:pt>
                <c:pt idx="3315">
                  <c:v>3.4906070232391357</c:v>
                </c:pt>
                <c:pt idx="3316">
                  <c:v>3.5060665607452393</c:v>
                </c:pt>
                <c:pt idx="3317">
                  <c:v>3.5056214332580566</c:v>
                </c:pt>
                <c:pt idx="3318">
                  <c:v>3.4908230304718018</c:v>
                </c:pt>
                <c:pt idx="3319">
                  <c:v>3.467484712600708</c:v>
                </c:pt>
                <c:pt idx="3320">
                  <c:v>3.4377756118774414</c:v>
                </c:pt>
                <c:pt idx="3321">
                  <c:v>3.4030060768127441</c:v>
                </c:pt>
                <c:pt idx="3322">
                  <c:v>3.3712847232818604</c:v>
                </c:pt>
                <c:pt idx="3323">
                  <c:v>3.3457179069519043</c:v>
                </c:pt>
                <c:pt idx="3324">
                  <c:v>3.3373045921325684</c:v>
                </c:pt>
                <c:pt idx="3325">
                  <c:v>3.3427309989929199</c:v>
                </c:pt>
                <c:pt idx="3326">
                  <c:v>3.3527095317840576</c:v>
                </c:pt>
                <c:pt idx="3327">
                  <c:v>3.3523256778717041</c:v>
                </c:pt>
                <c:pt idx="3328">
                  <c:v>3.3337781429290771</c:v>
                </c:pt>
                <c:pt idx="3329">
                  <c:v>3.3198039531707764</c:v>
                </c:pt>
                <c:pt idx="3330">
                  <c:v>3.31290602684021</c:v>
                </c:pt>
                <c:pt idx="3331">
                  <c:v>3.3019731044769287</c:v>
                </c:pt>
                <c:pt idx="3332">
                  <c:v>3.292503833770752</c:v>
                </c:pt>
                <c:pt idx="3333">
                  <c:v>3.2871294021606445</c:v>
                </c:pt>
                <c:pt idx="3334">
                  <c:v>3.2807068824768066</c:v>
                </c:pt>
                <c:pt idx="3335">
                  <c:v>3.2758421897888184</c:v>
                </c:pt>
                <c:pt idx="3336">
                  <c:v>3.2580347061157227</c:v>
                </c:pt>
                <c:pt idx="3337">
                  <c:v>3.2210066318511963</c:v>
                </c:pt>
                <c:pt idx="3338">
                  <c:v>3.1656863689422607</c:v>
                </c:pt>
                <c:pt idx="3339">
                  <c:v>3.1135873794555664</c:v>
                </c:pt>
                <c:pt idx="3340">
                  <c:v>3.0552220344543457</c:v>
                </c:pt>
                <c:pt idx="3341">
                  <c:v>2.9968497753143311</c:v>
                </c:pt>
                <c:pt idx="3342">
                  <c:v>2.9396107196807861</c:v>
                </c:pt>
                <c:pt idx="3343">
                  <c:v>2.9011023044586182</c:v>
                </c:pt>
                <c:pt idx="3344">
                  <c:v>2.8877825736999512</c:v>
                </c:pt>
                <c:pt idx="3345">
                  <c:v>2.8896443843841553</c:v>
                </c:pt>
                <c:pt idx="3346">
                  <c:v>2.8953111171722412</c:v>
                </c:pt>
                <c:pt idx="3347">
                  <c:v>2.8956406116485596</c:v>
                </c:pt>
                <c:pt idx="3348">
                  <c:v>2.8763010501861572</c:v>
                </c:pt>
                <c:pt idx="3349">
                  <c:v>2.8505618572235107</c:v>
                </c:pt>
                <c:pt idx="3350">
                  <c:v>2.7951533794403076</c:v>
                </c:pt>
                <c:pt idx="3351">
                  <c:v>2.667564868927002</c:v>
                </c:pt>
                <c:pt idx="3352">
                  <c:v>2.4945399761199951</c:v>
                </c:pt>
                <c:pt idx="3353">
                  <c:v>2.319793701171875</c:v>
                </c:pt>
                <c:pt idx="3354">
                  <c:v>2.1739170551300049</c:v>
                </c:pt>
                <c:pt idx="3355">
                  <c:v>2.0793116092681885</c:v>
                </c:pt>
                <c:pt idx="3356">
                  <c:v>2.0326905250549316</c:v>
                </c:pt>
                <c:pt idx="3357">
                  <c:v>2.0393047332763672</c:v>
                </c:pt>
                <c:pt idx="3358">
                  <c:v>2.0835950374603271</c:v>
                </c:pt>
                <c:pt idx="3359">
                  <c:v>2.1487476825714111</c:v>
                </c:pt>
                <c:pt idx="3360">
                  <c:v>2.1981115341186523</c:v>
                </c:pt>
                <c:pt idx="3361">
                  <c:v>2.2049870491027832</c:v>
                </c:pt>
                <c:pt idx="3362">
                  <c:v>2.1699361801147461</c:v>
                </c:pt>
                <c:pt idx="3363">
                  <c:v>2.0963602066040039</c:v>
                </c:pt>
                <c:pt idx="3364">
                  <c:v>1.9821826219558716</c:v>
                </c:pt>
                <c:pt idx="3365">
                  <c:v>1.8412142992019653</c:v>
                </c:pt>
                <c:pt idx="3366">
                  <c:v>1.6732460260391235</c:v>
                </c:pt>
                <c:pt idx="3367">
                  <c:v>1.4926562309265137</c:v>
                </c:pt>
                <c:pt idx="3368">
                  <c:v>1.3228106498718262</c:v>
                </c:pt>
                <c:pt idx="3369">
                  <c:v>1.1759140491485596</c:v>
                </c:pt>
                <c:pt idx="3370">
                  <c:v>1.0578643083572388</c:v>
                </c:pt>
                <c:pt idx="3371">
                  <c:v>0.97870320081710815</c:v>
                </c:pt>
                <c:pt idx="3372">
                  <c:v>0.94266480207443237</c:v>
                </c:pt>
                <c:pt idx="3373">
                  <c:v>0.92139554023742676</c:v>
                </c:pt>
                <c:pt idx="3374">
                  <c:v>0.89981591701507568</c:v>
                </c:pt>
                <c:pt idx="3375">
                  <c:v>0.88034045696258545</c:v>
                </c:pt>
                <c:pt idx="3376">
                  <c:v>0.86062854528427124</c:v>
                </c:pt>
                <c:pt idx="3377">
                  <c:v>0.83074450492858887</c:v>
                </c:pt>
                <c:pt idx="3378">
                  <c:v>0.78839147090911865</c:v>
                </c:pt>
                <c:pt idx="3379">
                  <c:v>0.73684018850326538</c:v>
                </c:pt>
                <c:pt idx="3380">
                  <c:v>0.6739581823348999</c:v>
                </c:pt>
                <c:pt idx="3381">
                  <c:v>0.62518095970153809</c:v>
                </c:pt>
                <c:pt idx="3382">
                  <c:v>0.59264141321182251</c:v>
                </c:pt>
                <c:pt idx="3383">
                  <c:v>0.57472521066665649</c:v>
                </c:pt>
                <c:pt idx="3384">
                  <c:v>0.56939679384231567</c:v>
                </c:pt>
                <c:pt idx="3385">
                  <c:v>0.56930714845657349</c:v>
                </c:pt>
                <c:pt idx="3386">
                  <c:v>0.58957833051681519</c:v>
                </c:pt>
                <c:pt idx="3387">
                  <c:v>0.63684427738189697</c:v>
                </c:pt>
                <c:pt idx="3388">
                  <c:v>0.72281378507614136</c:v>
                </c:pt>
                <c:pt idx="3389">
                  <c:v>0.81946063041687012</c:v>
                </c:pt>
                <c:pt idx="3390">
                  <c:v>0.90752416849136353</c:v>
                </c:pt>
                <c:pt idx="3391">
                  <c:v>0.95839881896972656</c:v>
                </c:pt>
                <c:pt idx="3392">
                  <c:v>0.94683802127838135</c:v>
                </c:pt>
                <c:pt idx="3393">
                  <c:v>0.86514687538146973</c:v>
                </c:pt>
                <c:pt idx="3394">
                  <c:v>0.72151088714599609</c:v>
                </c:pt>
                <c:pt idx="3395">
                  <c:v>0.52629274129867554</c:v>
                </c:pt>
                <c:pt idx="3396">
                  <c:v>0.30218133330345154</c:v>
                </c:pt>
                <c:pt idx="3397">
                  <c:v>8.680049329996109E-2</c:v>
                </c:pt>
                <c:pt idx="3398">
                  <c:v>-7.2260528802871704E-2</c:v>
                </c:pt>
                <c:pt idx="3399">
                  <c:v>-0.16927926242351532</c:v>
                </c:pt>
                <c:pt idx="3400">
                  <c:v>-0.20456108450889587</c:v>
                </c:pt>
                <c:pt idx="3401">
                  <c:v>-0.18880942463874817</c:v>
                </c:pt>
                <c:pt idx="3402">
                  <c:v>-0.12414094805717468</c:v>
                </c:pt>
                <c:pt idx="3403">
                  <c:v>-4.2380522936582565E-2</c:v>
                </c:pt>
                <c:pt idx="3404">
                  <c:v>4.2541023343801498E-2</c:v>
                </c:pt>
                <c:pt idx="3405">
                  <c:v>0.11722331494092941</c:v>
                </c:pt>
                <c:pt idx="3406">
                  <c:v>0.16429761052131653</c:v>
                </c:pt>
                <c:pt idx="3407">
                  <c:v>0.16502419114112854</c:v>
                </c:pt>
                <c:pt idx="3408">
                  <c:v>0.11387606710195541</c:v>
                </c:pt>
                <c:pt idx="3409">
                  <c:v>3.8079649209976196E-2</c:v>
                </c:pt>
                <c:pt idx="3410">
                  <c:v>-3.7137605249881744E-2</c:v>
                </c:pt>
                <c:pt idx="3411">
                  <c:v>-8.1006623804569244E-2</c:v>
                </c:pt>
                <c:pt idx="3412">
                  <c:v>-8.9975886046886444E-2</c:v>
                </c:pt>
                <c:pt idx="3413">
                  <c:v>-7.4004076421260834E-2</c:v>
                </c:pt>
                <c:pt idx="3414">
                  <c:v>-4.8504840582609177E-2</c:v>
                </c:pt>
                <c:pt idx="3415">
                  <c:v>-2.5199998170137405E-2</c:v>
                </c:pt>
                <c:pt idx="3416">
                  <c:v>-1.5952706336975098E-2</c:v>
                </c:pt>
                <c:pt idx="3417">
                  <c:v>-1.6099682077765465E-2</c:v>
                </c:pt>
                <c:pt idx="3418">
                  <c:v>-2.7308395132422447E-2</c:v>
                </c:pt>
                <c:pt idx="3419">
                  <c:v>-4.7697443515062332E-2</c:v>
                </c:pt>
                <c:pt idx="3420">
                  <c:v>-7.2530359029769897E-2</c:v>
                </c:pt>
                <c:pt idx="3421">
                  <c:v>-0.10351590812206268</c:v>
                </c:pt>
                <c:pt idx="3422">
                  <c:v>-0.1361183226108551</c:v>
                </c:pt>
                <c:pt idx="3423">
                  <c:v>-0.15376521646976471</c:v>
                </c:pt>
                <c:pt idx="3424">
                  <c:v>-0.15546324849128723</c:v>
                </c:pt>
                <c:pt idx="3425">
                  <c:v>-0.14534313976764679</c:v>
                </c:pt>
                <c:pt idx="3426">
                  <c:v>-0.1318981796503067</c:v>
                </c:pt>
                <c:pt idx="3427">
                  <c:v>-0.10229506343603134</c:v>
                </c:pt>
                <c:pt idx="3428">
                  <c:v>-7.617264986038208E-2</c:v>
                </c:pt>
                <c:pt idx="3429">
                  <c:v>-5.6725133210420609E-2</c:v>
                </c:pt>
                <c:pt idx="3430">
                  <c:v>-5.4612182080745697E-2</c:v>
                </c:pt>
                <c:pt idx="3431">
                  <c:v>-6.9532781839370728E-2</c:v>
                </c:pt>
                <c:pt idx="3432">
                  <c:v>-8.9726999402046204E-2</c:v>
                </c:pt>
                <c:pt idx="3433">
                  <c:v>-0.11540061235427856</c:v>
                </c:pt>
                <c:pt idx="3434">
                  <c:v>-0.15629744529724121</c:v>
                </c:pt>
                <c:pt idx="3435">
                  <c:v>-0.18614639341831207</c:v>
                </c:pt>
                <c:pt idx="3436">
                  <c:v>-0.20681358873844147</c:v>
                </c:pt>
                <c:pt idx="3437">
                  <c:v>-0.21596089005470276</c:v>
                </c:pt>
                <c:pt idx="3438">
                  <c:v>-0.20784810185432434</c:v>
                </c:pt>
                <c:pt idx="3439">
                  <c:v>-0.18695223331451416</c:v>
                </c:pt>
                <c:pt idx="3440">
                  <c:v>-0.16466157138347626</c:v>
                </c:pt>
                <c:pt idx="3441">
                  <c:v>-0.1512380838394165</c:v>
                </c:pt>
                <c:pt idx="3442">
                  <c:v>-0.15032461285591125</c:v>
                </c:pt>
                <c:pt idx="3443">
                  <c:v>-0.16203971207141876</c:v>
                </c:pt>
                <c:pt idx="3444">
                  <c:v>-0.17921577394008636</c:v>
                </c:pt>
                <c:pt idx="3445">
                  <c:v>-0.19628879427909851</c:v>
                </c:pt>
                <c:pt idx="3446">
                  <c:v>-0.21776957809925079</c:v>
                </c:pt>
                <c:pt idx="3447">
                  <c:v>-0.23597952723503113</c:v>
                </c:pt>
                <c:pt idx="3448">
                  <c:v>-0.25128740072250366</c:v>
                </c:pt>
                <c:pt idx="3449">
                  <c:v>-0.24993148446083069</c:v>
                </c:pt>
                <c:pt idx="3450">
                  <c:v>-0.23717467486858368</c:v>
                </c:pt>
                <c:pt idx="3451">
                  <c:v>-0.21196779608726501</c:v>
                </c:pt>
                <c:pt idx="3452">
                  <c:v>-0.1926521509885788</c:v>
                </c:pt>
                <c:pt idx="3453">
                  <c:v>-0.18218052387237549</c:v>
                </c:pt>
                <c:pt idx="3454">
                  <c:v>-0.18373873829841614</c:v>
                </c:pt>
                <c:pt idx="3455">
                  <c:v>-0.21693065762519836</c:v>
                </c:pt>
                <c:pt idx="3456">
                  <c:v>-0.28706315159797668</c:v>
                </c:pt>
                <c:pt idx="3457">
                  <c:v>-0.37492355704307556</c:v>
                </c:pt>
                <c:pt idx="3458">
                  <c:v>-0.44440490007400513</c:v>
                </c:pt>
                <c:pt idx="3459">
                  <c:v>-0.46458843350410461</c:v>
                </c:pt>
                <c:pt idx="3460">
                  <c:v>-0.42946988344192505</c:v>
                </c:pt>
                <c:pt idx="3461">
                  <c:v>-0.35076805949211121</c:v>
                </c:pt>
                <c:pt idx="3462">
                  <c:v>-0.2530345618724823</c:v>
                </c:pt>
                <c:pt idx="3463">
                  <c:v>-0.14334662258625031</c:v>
                </c:pt>
                <c:pt idx="3464">
                  <c:v>-3.2786279916763306E-2</c:v>
                </c:pt>
                <c:pt idx="3465">
                  <c:v>5.532710999250412E-2</c:v>
                </c:pt>
                <c:pt idx="3466">
                  <c:v>0.13034489750862122</c:v>
                </c:pt>
                <c:pt idx="3467">
                  <c:v>0.17654420435428619</c:v>
                </c:pt>
                <c:pt idx="3468">
                  <c:v>0.18983523547649384</c:v>
                </c:pt>
                <c:pt idx="3469">
                  <c:v>0.17107588052749634</c:v>
                </c:pt>
                <c:pt idx="3470">
                  <c:v>0.13012126088142395</c:v>
                </c:pt>
                <c:pt idx="3471">
                  <c:v>8.2096725702285767E-2</c:v>
                </c:pt>
                <c:pt idx="3472">
                  <c:v>4.3259579688310623E-2</c:v>
                </c:pt>
                <c:pt idx="3473">
                  <c:v>9.4990748912096024E-3</c:v>
                </c:pt>
                <c:pt idx="3474">
                  <c:v>-8.0697992816567421E-3</c:v>
                </c:pt>
                <c:pt idx="3475">
                  <c:v>-2.0790291950106621E-2</c:v>
                </c:pt>
                <c:pt idx="3476">
                  <c:v>-2.7190400287508965E-2</c:v>
                </c:pt>
                <c:pt idx="3477">
                  <c:v>-2.816082164645195E-2</c:v>
                </c:pt>
                <c:pt idx="3478">
                  <c:v>-2.2976977750658989E-2</c:v>
                </c:pt>
                <c:pt idx="3479">
                  <c:v>-1.1181874200701714E-2</c:v>
                </c:pt>
                <c:pt idx="3480">
                  <c:v>8.7249875068664551E-3</c:v>
                </c:pt>
                <c:pt idx="3481">
                  <c:v>3.7021264433860779E-2</c:v>
                </c:pt>
                <c:pt idx="3482">
                  <c:v>5.9653341770172119E-2</c:v>
                </c:pt>
                <c:pt idx="3483">
                  <c:v>8.099152147769928E-2</c:v>
                </c:pt>
                <c:pt idx="3484">
                  <c:v>8.8872082531452179E-2</c:v>
                </c:pt>
                <c:pt idx="3485">
                  <c:v>8.6362458765506744E-2</c:v>
                </c:pt>
                <c:pt idx="3486">
                  <c:v>6.4454495906829834E-2</c:v>
                </c:pt>
                <c:pt idx="3487">
                  <c:v>3.6259382963180542E-2</c:v>
                </c:pt>
                <c:pt idx="3488">
                  <c:v>3.1046252697706223E-3</c:v>
                </c:pt>
                <c:pt idx="3489">
                  <c:v>-1.6445014625787735E-2</c:v>
                </c:pt>
                <c:pt idx="3490">
                  <c:v>-1.1678755283355713E-2</c:v>
                </c:pt>
                <c:pt idx="3491">
                  <c:v>1.5788944438099861E-2</c:v>
                </c:pt>
                <c:pt idx="3492">
                  <c:v>5.664023756980896E-2</c:v>
                </c:pt>
                <c:pt idx="3493">
                  <c:v>0.10167763382196426</c:v>
                </c:pt>
                <c:pt idx="3494">
                  <c:v>0.13550963997840881</c:v>
                </c:pt>
                <c:pt idx="3495">
                  <c:v>0.14921823143959045</c:v>
                </c:pt>
                <c:pt idx="3496">
                  <c:v>0.16020455956459045</c:v>
                </c:pt>
                <c:pt idx="3497">
                  <c:v>0.17634308338165283</c:v>
                </c:pt>
                <c:pt idx="3498">
                  <c:v>0.19454179704189301</c:v>
                </c:pt>
                <c:pt idx="3499">
                  <c:v>0.20920619368553162</c:v>
                </c:pt>
                <c:pt idx="3500">
                  <c:v>0.21494956314563751</c:v>
                </c:pt>
                <c:pt idx="3501">
                  <c:v>0.2214876264333725</c:v>
                </c:pt>
                <c:pt idx="3502">
                  <c:v>0.21540656685829163</c:v>
                </c:pt>
                <c:pt idx="3503">
                  <c:v>0.19789829850196838</c:v>
                </c:pt>
                <c:pt idx="3504">
                  <c:v>0.18914715945720673</c:v>
                </c:pt>
                <c:pt idx="3505">
                  <c:v>0.19889061152935028</c:v>
                </c:pt>
                <c:pt idx="3506">
                  <c:v>0.23246242105960846</c:v>
                </c:pt>
                <c:pt idx="3507">
                  <c:v>0.27907922863960266</c:v>
                </c:pt>
                <c:pt idx="3508">
                  <c:v>0.32483634352684021</c:v>
                </c:pt>
                <c:pt idx="3509">
                  <c:v>0.34340402483940125</c:v>
                </c:pt>
                <c:pt idx="3510">
                  <c:v>0.30910784006118774</c:v>
                </c:pt>
                <c:pt idx="3511">
                  <c:v>0.21494151651859283</c:v>
                </c:pt>
                <c:pt idx="3512">
                  <c:v>7.6542623341083527E-2</c:v>
                </c:pt>
                <c:pt idx="3513">
                  <c:v>-5.0458483397960663E-2</c:v>
                </c:pt>
                <c:pt idx="3514">
                  <c:v>-0.12167593836784363</c:v>
                </c:pt>
                <c:pt idx="3515">
                  <c:v>-0.14288216829299927</c:v>
                </c:pt>
                <c:pt idx="3516">
                  <c:v>-9.8287008702754974E-2</c:v>
                </c:pt>
                <c:pt idx="3517">
                  <c:v>-1.205670740455389E-2</c:v>
                </c:pt>
                <c:pt idx="3518">
                  <c:v>0.10994642972946167</c:v>
                </c:pt>
                <c:pt idx="3519">
                  <c:v>0.22552457451820374</c:v>
                </c:pt>
                <c:pt idx="3520">
                  <c:v>0.29944539070129395</c:v>
                </c:pt>
                <c:pt idx="3521">
                  <c:v>0.31975284218788147</c:v>
                </c:pt>
                <c:pt idx="3522">
                  <c:v>0.29979619383811951</c:v>
                </c:pt>
                <c:pt idx="3523">
                  <c:v>0.25084748864173889</c:v>
                </c:pt>
                <c:pt idx="3524">
                  <c:v>0.18296003341674805</c:v>
                </c:pt>
                <c:pt idx="3525">
                  <c:v>0.1081882119178772</c:v>
                </c:pt>
                <c:pt idx="3526">
                  <c:v>4.2697355151176453E-2</c:v>
                </c:pt>
                <c:pt idx="3527">
                  <c:v>4.2669977992773056E-3</c:v>
                </c:pt>
                <c:pt idx="3528">
                  <c:v>-2.5807886850088835E-3</c:v>
                </c:pt>
                <c:pt idx="3529">
                  <c:v>4.292018711566925E-3</c:v>
                </c:pt>
                <c:pt idx="3530">
                  <c:v>1.8366292119026184E-2</c:v>
                </c:pt>
                <c:pt idx="3531">
                  <c:v>2.7781318873167038E-2</c:v>
                </c:pt>
                <c:pt idx="3532">
                  <c:v>3.1992577016353607E-2</c:v>
                </c:pt>
                <c:pt idx="3533">
                  <c:v>3.6420911550521851E-2</c:v>
                </c:pt>
                <c:pt idx="3534">
                  <c:v>3.5140193998813629E-2</c:v>
                </c:pt>
                <c:pt idx="3535">
                  <c:v>3.9143219590187073E-2</c:v>
                </c:pt>
                <c:pt idx="3536">
                  <c:v>4.5941203832626343E-2</c:v>
                </c:pt>
                <c:pt idx="3537">
                  <c:v>5.7768531143665314E-2</c:v>
                </c:pt>
                <c:pt idx="3538">
                  <c:v>9.0080663561820984E-2</c:v>
                </c:pt>
                <c:pt idx="3539">
                  <c:v>0.12735472619533539</c:v>
                </c:pt>
                <c:pt idx="3540">
                  <c:v>0.15998430550098419</c:v>
                </c:pt>
                <c:pt idx="3541">
                  <c:v>0.18882642686367035</c:v>
                </c:pt>
                <c:pt idx="3542">
                  <c:v>0.20417103171348572</c:v>
                </c:pt>
                <c:pt idx="3543">
                  <c:v>0.21080511808395386</c:v>
                </c:pt>
                <c:pt idx="3544">
                  <c:v>0.21008552610874176</c:v>
                </c:pt>
                <c:pt idx="3545">
                  <c:v>0.20107041299343109</c:v>
                </c:pt>
                <c:pt idx="3546">
                  <c:v>0.1881365031003952</c:v>
                </c:pt>
                <c:pt idx="3547">
                  <c:v>0.1626344621181488</c:v>
                </c:pt>
                <c:pt idx="3548">
                  <c:v>0.13852487504482269</c:v>
                </c:pt>
                <c:pt idx="3549">
                  <c:v>0.10907518863677979</c:v>
                </c:pt>
                <c:pt idx="3550">
                  <c:v>7.9083733260631561E-2</c:v>
                </c:pt>
                <c:pt idx="3551">
                  <c:v>3.9103783667087555E-2</c:v>
                </c:pt>
                <c:pt idx="3552">
                  <c:v>3.988141193985939E-3</c:v>
                </c:pt>
                <c:pt idx="3553">
                  <c:v>-2.1179648116230965E-2</c:v>
                </c:pt>
                <c:pt idx="3554">
                  <c:v>-2.5690244510769844E-2</c:v>
                </c:pt>
                <c:pt idx="3555">
                  <c:v>-1.0832922533154488E-2</c:v>
                </c:pt>
                <c:pt idx="3556">
                  <c:v>1.6373930498957634E-2</c:v>
                </c:pt>
                <c:pt idx="3557">
                  <c:v>5.1619559526443481E-2</c:v>
                </c:pt>
                <c:pt idx="3558">
                  <c:v>8.5910417139530182E-2</c:v>
                </c:pt>
                <c:pt idx="3559">
                  <c:v>0.12677560746669769</c:v>
                </c:pt>
                <c:pt idx="3560">
                  <c:v>0.17671813070774078</c:v>
                </c:pt>
                <c:pt idx="3561">
                  <c:v>0.2316700667142868</c:v>
                </c:pt>
                <c:pt idx="3562">
                  <c:v>0.27377304434776306</c:v>
                </c:pt>
                <c:pt idx="3563">
                  <c:v>0.28948280215263367</c:v>
                </c:pt>
                <c:pt idx="3564">
                  <c:v>0.26299738883972168</c:v>
                </c:pt>
                <c:pt idx="3565">
                  <c:v>0.17180941998958588</c:v>
                </c:pt>
                <c:pt idx="3566">
                  <c:v>3.0260270461440086E-2</c:v>
                </c:pt>
                <c:pt idx="3567">
                  <c:v>-0.12697498500347137</c:v>
                </c:pt>
                <c:pt idx="3568">
                  <c:v>-0.26767483353614807</c:v>
                </c:pt>
                <c:pt idx="3569">
                  <c:v>-0.36282038688659668</c:v>
                </c:pt>
                <c:pt idx="3570">
                  <c:v>-0.42033639550209045</c:v>
                </c:pt>
                <c:pt idx="3571">
                  <c:v>-0.46788504719734192</c:v>
                </c:pt>
                <c:pt idx="3572">
                  <c:v>-0.52093201875686646</c:v>
                </c:pt>
                <c:pt idx="3573">
                  <c:v>-0.59591042995452881</c:v>
                </c:pt>
                <c:pt idx="3574">
                  <c:v>-0.67753469944000244</c:v>
                </c:pt>
                <c:pt idx="3575">
                  <c:v>-0.75498932600021362</c:v>
                </c:pt>
                <c:pt idx="3576">
                  <c:v>-0.78750652074813843</c:v>
                </c:pt>
                <c:pt idx="3577">
                  <c:v>-0.76302766799926758</c:v>
                </c:pt>
                <c:pt idx="3578">
                  <c:v>-0.6896093487739563</c:v>
                </c:pt>
                <c:pt idx="3579">
                  <c:v>-0.58871877193450928</c:v>
                </c:pt>
                <c:pt idx="3580">
                  <c:v>-0.49656355381011963</c:v>
                </c:pt>
                <c:pt idx="3581">
                  <c:v>-0.42267310619354248</c:v>
                </c:pt>
                <c:pt idx="3582">
                  <c:v>-0.37827003002166748</c:v>
                </c:pt>
                <c:pt idx="3583">
                  <c:v>-0.35483968257904053</c:v>
                </c:pt>
                <c:pt idx="3584">
                  <c:v>-0.35260659456253052</c:v>
                </c:pt>
                <c:pt idx="3585">
                  <c:v>-0.35272538661956787</c:v>
                </c:pt>
                <c:pt idx="3586">
                  <c:v>-0.34431514143943787</c:v>
                </c:pt>
                <c:pt idx="3587">
                  <c:v>-0.32834738492965698</c:v>
                </c:pt>
                <c:pt idx="3588">
                  <c:v>-0.30745461583137512</c:v>
                </c:pt>
                <c:pt idx="3589">
                  <c:v>-0.29426854848861694</c:v>
                </c:pt>
                <c:pt idx="3590">
                  <c:v>-0.2800089418888092</c:v>
                </c:pt>
                <c:pt idx="3591">
                  <c:v>-0.26478055119514465</c:v>
                </c:pt>
                <c:pt idx="3592">
                  <c:v>-0.2362048327922821</c:v>
                </c:pt>
                <c:pt idx="3593">
                  <c:v>-0.20692023634910583</c:v>
                </c:pt>
                <c:pt idx="3594">
                  <c:v>-0.18511959910392761</c:v>
                </c:pt>
                <c:pt idx="3595">
                  <c:v>-0.17514173686504364</c:v>
                </c:pt>
                <c:pt idx="3596">
                  <c:v>-0.18128138780593872</c:v>
                </c:pt>
                <c:pt idx="3597">
                  <c:v>-0.20900198817253113</c:v>
                </c:pt>
                <c:pt idx="3598">
                  <c:v>-0.24616560339927673</c:v>
                </c:pt>
                <c:pt idx="3599">
                  <c:v>-0.27207043766975403</c:v>
                </c:pt>
                <c:pt idx="3600">
                  <c:v>-0.28154674172401428</c:v>
                </c:pt>
                <c:pt idx="3601">
                  <c:v>-0.26903524994850159</c:v>
                </c:pt>
                <c:pt idx="3602">
                  <c:v>-0.22003041207790375</c:v>
                </c:pt>
                <c:pt idx="3603">
                  <c:v>-0.13529239594936371</c:v>
                </c:pt>
                <c:pt idx="3604">
                  <c:v>-2.5115560740232468E-2</c:v>
                </c:pt>
                <c:pt idx="3605">
                  <c:v>9.1302007436752319E-2</c:v>
                </c:pt>
                <c:pt idx="3606">
                  <c:v>0.20088496804237366</c:v>
                </c:pt>
                <c:pt idx="3607">
                  <c:v>0.29066371917724609</c:v>
                </c:pt>
                <c:pt idx="3608">
                  <c:v>0.36563757061958313</c:v>
                </c:pt>
                <c:pt idx="3609">
                  <c:v>0.42747771739959717</c:v>
                </c:pt>
                <c:pt idx="3610">
                  <c:v>0.48633864521980286</c:v>
                </c:pt>
                <c:pt idx="3611">
                  <c:v>0.54480153322219849</c:v>
                </c:pt>
                <c:pt idx="3612">
                  <c:v>0.59853905439376831</c:v>
                </c:pt>
                <c:pt idx="3613">
                  <c:v>0.6498183012008667</c:v>
                </c:pt>
                <c:pt idx="3614">
                  <c:v>0.69268399477005005</c:v>
                </c:pt>
                <c:pt idx="3615">
                  <c:v>0.70600706338882446</c:v>
                </c:pt>
                <c:pt idx="3616">
                  <c:v>0.66755664348602295</c:v>
                </c:pt>
                <c:pt idx="3617">
                  <c:v>0.57573086023330688</c:v>
                </c:pt>
                <c:pt idx="3618">
                  <c:v>0.44617316126823425</c:v>
                </c:pt>
                <c:pt idx="3619">
                  <c:v>0.32339301705360413</c:v>
                </c:pt>
                <c:pt idx="3620">
                  <c:v>0.24525026977062225</c:v>
                </c:pt>
                <c:pt idx="3621">
                  <c:v>0.21796195209026337</c:v>
                </c:pt>
                <c:pt idx="3622">
                  <c:v>0.21075651049613953</c:v>
                </c:pt>
                <c:pt idx="3623">
                  <c:v>0.22544687986373901</c:v>
                </c:pt>
                <c:pt idx="3624">
                  <c:v>0.25782132148742676</c:v>
                </c:pt>
                <c:pt idx="3625">
                  <c:v>0.29995551705360413</c:v>
                </c:pt>
                <c:pt idx="3626">
                  <c:v>0.34410968422889709</c:v>
                </c:pt>
                <c:pt idx="3627">
                  <c:v>0.39662089943885803</c:v>
                </c:pt>
                <c:pt idx="3628">
                  <c:v>0.44854322075843811</c:v>
                </c:pt>
                <c:pt idx="3629">
                  <c:v>0.48995092511177063</c:v>
                </c:pt>
                <c:pt idx="3630">
                  <c:v>0.49886426329612732</c:v>
                </c:pt>
                <c:pt idx="3631">
                  <c:v>0.47373917698860168</c:v>
                </c:pt>
                <c:pt idx="3632">
                  <c:v>0.41964426636695862</c:v>
                </c:pt>
                <c:pt idx="3633">
                  <c:v>0.3504367470741272</c:v>
                </c:pt>
                <c:pt idx="3634">
                  <c:v>0.28141933679580688</c:v>
                </c:pt>
                <c:pt idx="3635">
                  <c:v>0.22041219472885132</c:v>
                </c:pt>
                <c:pt idx="3636">
                  <c:v>0.18442276120185852</c:v>
                </c:pt>
                <c:pt idx="3637">
                  <c:v>0.15291690826416016</c:v>
                </c:pt>
                <c:pt idx="3638">
                  <c:v>0.13506200909614563</c:v>
                </c:pt>
                <c:pt idx="3639">
                  <c:v>0.11953885853290558</c:v>
                </c:pt>
                <c:pt idx="3640">
                  <c:v>0.10702173411846161</c:v>
                </c:pt>
                <c:pt idx="3641">
                  <c:v>8.3468236029148102E-2</c:v>
                </c:pt>
                <c:pt idx="3642">
                  <c:v>4.5885708183050156E-2</c:v>
                </c:pt>
                <c:pt idx="3643">
                  <c:v>9.6820173785090446E-3</c:v>
                </c:pt>
                <c:pt idx="3644">
                  <c:v>-9.0743601322174072E-3</c:v>
                </c:pt>
                <c:pt idx="3645">
                  <c:v>3.6195600405335426E-3</c:v>
                </c:pt>
                <c:pt idx="3646">
                  <c:v>4.2455375194549561E-2</c:v>
                </c:pt>
                <c:pt idx="3647">
                  <c:v>8.4146000444889069E-2</c:v>
                </c:pt>
                <c:pt idx="3648">
                  <c:v>0.10876372456550598</c:v>
                </c:pt>
                <c:pt idx="3649">
                  <c:v>0.10628525912761688</c:v>
                </c:pt>
                <c:pt idx="3650">
                  <c:v>7.2289474308490753E-2</c:v>
                </c:pt>
                <c:pt idx="3651">
                  <c:v>4.6028226613998413E-2</c:v>
                </c:pt>
                <c:pt idx="3652">
                  <c:v>3.1972061842679977E-2</c:v>
                </c:pt>
                <c:pt idx="3653">
                  <c:v>5.0197005271911621E-2</c:v>
                </c:pt>
                <c:pt idx="3654">
                  <c:v>8.3866015076637268E-2</c:v>
                </c:pt>
                <c:pt idx="3655">
                  <c:v>0.12934575974941254</c:v>
                </c:pt>
                <c:pt idx="3656">
                  <c:v>0.17052462697029114</c:v>
                </c:pt>
                <c:pt idx="3657">
                  <c:v>0.19264329969882965</c:v>
                </c:pt>
                <c:pt idx="3658">
                  <c:v>0.18865868449211121</c:v>
                </c:pt>
                <c:pt idx="3659">
                  <c:v>0.16962794959545135</c:v>
                </c:pt>
                <c:pt idx="3660">
                  <c:v>0.14294068515300751</c:v>
                </c:pt>
                <c:pt idx="3661">
                  <c:v>0.11091846972703934</c:v>
                </c:pt>
                <c:pt idx="3662">
                  <c:v>8.6201667785644531E-2</c:v>
                </c:pt>
                <c:pt idx="3663">
                  <c:v>6.3885673880577087E-2</c:v>
                </c:pt>
                <c:pt idx="3664">
                  <c:v>3.9218679070472717E-2</c:v>
                </c:pt>
                <c:pt idx="3665">
                  <c:v>-1.420922763645649E-2</c:v>
                </c:pt>
                <c:pt idx="3666">
                  <c:v>-0.10319316387176514</c:v>
                </c:pt>
                <c:pt idx="3667">
                  <c:v>-0.20996542274951935</c:v>
                </c:pt>
                <c:pt idx="3668">
                  <c:v>-0.31912308931350708</c:v>
                </c:pt>
                <c:pt idx="3669">
                  <c:v>-0.43217399716377258</c:v>
                </c:pt>
                <c:pt idx="3670">
                  <c:v>-0.53294289112091064</c:v>
                </c:pt>
                <c:pt idx="3671">
                  <c:v>-0.60722923278808594</c:v>
                </c:pt>
                <c:pt idx="3672">
                  <c:v>-0.66316092014312744</c:v>
                </c:pt>
                <c:pt idx="3673">
                  <c:v>-0.70192068815231323</c:v>
                </c:pt>
                <c:pt idx="3674">
                  <c:v>-0.73176723718643188</c:v>
                </c:pt>
                <c:pt idx="3675">
                  <c:v>-0.75301122665405273</c:v>
                </c:pt>
                <c:pt idx="3676">
                  <c:v>-0.7323341965675354</c:v>
                </c:pt>
                <c:pt idx="3677">
                  <c:v>-0.64984816312789917</c:v>
                </c:pt>
                <c:pt idx="3678">
                  <c:v>-0.51258325576782227</c:v>
                </c:pt>
                <c:pt idx="3679">
                  <c:v>-0.37192395329475403</c:v>
                </c:pt>
                <c:pt idx="3680">
                  <c:v>-0.27557769417762756</c:v>
                </c:pt>
                <c:pt idx="3681">
                  <c:v>-0.23541973531246185</c:v>
                </c:pt>
                <c:pt idx="3682">
                  <c:v>-0.23846451938152313</c:v>
                </c:pt>
                <c:pt idx="3683">
                  <c:v>-0.25151744484901428</c:v>
                </c:pt>
                <c:pt idx="3684">
                  <c:v>-0.27207517623901367</c:v>
                </c:pt>
                <c:pt idx="3685">
                  <c:v>-0.29445070028305054</c:v>
                </c:pt>
                <c:pt idx="3686">
                  <c:v>-0.30595663189888</c:v>
                </c:pt>
                <c:pt idx="3687">
                  <c:v>-0.30947604775428772</c:v>
                </c:pt>
                <c:pt idx="3688">
                  <c:v>-0.31149685382843018</c:v>
                </c:pt>
                <c:pt idx="3689">
                  <c:v>-0.29360184073448181</c:v>
                </c:pt>
                <c:pt idx="3690">
                  <c:v>-0.26717931032180786</c:v>
                </c:pt>
                <c:pt idx="3691">
                  <c:v>-0.23010174930095673</c:v>
                </c:pt>
                <c:pt idx="3692">
                  <c:v>-0.19843809306621552</c:v>
                </c:pt>
                <c:pt idx="3693">
                  <c:v>-0.18451710045337677</c:v>
                </c:pt>
                <c:pt idx="3694">
                  <c:v>-0.2016390860080719</c:v>
                </c:pt>
                <c:pt idx="3695">
                  <c:v>-0.23960286378860474</c:v>
                </c:pt>
                <c:pt idx="3696">
                  <c:v>-0.28283399343490601</c:v>
                </c:pt>
                <c:pt idx="3697">
                  <c:v>-0.31535452604293823</c:v>
                </c:pt>
                <c:pt idx="3698">
                  <c:v>-0.32380899786949158</c:v>
                </c:pt>
                <c:pt idx="3699">
                  <c:v>-0.29693636298179626</c:v>
                </c:pt>
                <c:pt idx="3700">
                  <c:v>-0.23827037215232849</c:v>
                </c:pt>
                <c:pt idx="3701">
                  <c:v>-0.14624170958995819</c:v>
                </c:pt>
                <c:pt idx="3702">
                  <c:v>-4.5943338423967361E-2</c:v>
                </c:pt>
                <c:pt idx="3703">
                  <c:v>4.8813577741384506E-2</c:v>
                </c:pt>
                <c:pt idx="3704">
                  <c:v>0.14281357824802399</c:v>
                </c:pt>
                <c:pt idx="3705">
                  <c:v>0.21911527216434479</c:v>
                </c:pt>
                <c:pt idx="3706">
                  <c:v>0.26750889420509338</c:v>
                </c:pt>
                <c:pt idx="3707">
                  <c:v>0.28684639930725098</c:v>
                </c:pt>
                <c:pt idx="3708">
                  <c:v>0.28419575095176697</c:v>
                </c:pt>
                <c:pt idx="3709">
                  <c:v>0.25298994779586792</c:v>
                </c:pt>
                <c:pt idx="3710">
                  <c:v>0.20900546014308929</c:v>
                </c:pt>
                <c:pt idx="3711">
                  <c:v>0.17791377007961273</c:v>
                </c:pt>
                <c:pt idx="3712">
                  <c:v>0.17755797505378723</c:v>
                </c:pt>
                <c:pt idx="3713">
                  <c:v>0.22518861293792725</c:v>
                </c:pt>
                <c:pt idx="3714">
                  <c:v>0.30005112290382385</c:v>
                </c:pt>
                <c:pt idx="3715">
                  <c:v>0.37758493423461914</c:v>
                </c:pt>
                <c:pt idx="3716">
                  <c:v>0.4229462742805481</c:v>
                </c:pt>
                <c:pt idx="3717">
                  <c:v>0.40331029891967773</c:v>
                </c:pt>
                <c:pt idx="3718">
                  <c:v>0.34217292070388794</c:v>
                </c:pt>
                <c:pt idx="3719">
                  <c:v>0.24508607387542725</c:v>
                </c:pt>
                <c:pt idx="3720">
                  <c:v>0.15328292548656464</c:v>
                </c:pt>
                <c:pt idx="3721">
                  <c:v>0.10113921016454697</c:v>
                </c:pt>
                <c:pt idx="3722">
                  <c:v>8.7583981454372406E-2</c:v>
                </c:pt>
                <c:pt idx="3723">
                  <c:v>9.4883352518081665E-2</c:v>
                </c:pt>
                <c:pt idx="3724">
                  <c:v>0.10161662101745605</c:v>
                </c:pt>
                <c:pt idx="3725">
                  <c:v>0.12003558129072189</c:v>
                </c:pt>
                <c:pt idx="3726">
                  <c:v>0.16487495601177216</c:v>
                </c:pt>
                <c:pt idx="3727">
                  <c:v>0.2215370386838913</c:v>
                </c:pt>
                <c:pt idx="3728">
                  <c:v>0.29759612679481506</c:v>
                </c:pt>
                <c:pt idx="3729">
                  <c:v>0.39177274703979492</c:v>
                </c:pt>
                <c:pt idx="3730">
                  <c:v>0.47632652521133423</c:v>
                </c:pt>
                <c:pt idx="3731">
                  <c:v>0.53710675239562988</c:v>
                </c:pt>
                <c:pt idx="3732">
                  <c:v>0.5666733980178833</c:v>
                </c:pt>
                <c:pt idx="3733">
                  <c:v>0.56437587738037109</c:v>
                </c:pt>
                <c:pt idx="3734">
                  <c:v>0.52779626846313477</c:v>
                </c:pt>
                <c:pt idx="3735">
                  <c:v>0.46712279319763184</c:v>
                </c:pt>
                <c:pt idx="3736">
                  <c:v>0.38489583134651184</c:v>
                </c:pt>
                <c:pt idx="3737">
                  <c:v>0.29284483194351196</c:v>
                </c:pt>
                <c:pt idx="3738">
                  <c:v>0.20880213379859924</c:v>
                </c:pt>
                <c:pt idx="3739">
                  <c:v>0.13611839711666107</c:v>
                </c:pt>
                <c:pt idx="3740">
                  <c:v>9.3716084957122803E-2</c:v>
                </c:pt>
                <c:pt idx="3741">
                  <c:v>7.7873960137367249E-2</c:v>
                </c:pt>
                <c:pt idx="3742">
                  <c:v>7.8156523406505585E-2</c:v>
                </c:pt>
                <c:pt idx="3743">
                  <c:v>8.7194234132766724E-2</c:v>
                </c:pt>
                <c:pt idx="3744">
                  <c:v>0.11518032848834991</c:v>
                </c:pt>
                <c:pt idx="3745">
                  <c:v>0.14349421858787537</c:v>
                </c:pt>
                <c:pt idx="3746">
                  <c:v>0.16232222318649292</c:v>
                </c:pt>
                <c:pt idx="3747">
                  <c:v>0.16567040979862213</c:v>
                </c:pt>
                <c:pt idx="3748">
                  <c:v>0.13499905169010162</c:v>
                </c:pt>
                <c:pt idx="3749">
                  <c:v>8.568042516708374E-2</c:v>
                </c:pt>
                <c:pt idx="3750">
                  <c:v>3.4984756261110306E-2</c:v>
                </c:pt>
                <c:pt idx="3751">
                  <c:v>-1.1252127587795258E-2</c:v>
                </c:pt>
                <c:pt idx="3752">
                  <c:v>-4.3747752904891968E-2</c:v>
                </c:pt>
                <c:pt idx="3753">
                  <c:v>-6.2659524381160736E-2</c:v>
                </c:pt>
                <c:pt idx="3754">
                  <c:v>-6.6241204738616943E-2</c:v>
                </c:pt>
                <c:pt idx="3755">
                  <c:v>-6.0415491461753845E-2</c:v>
                </c:pt>
                <c:pt idx="3756">
                  <c:v>-4.2025033384561539E-2</c:v>
                </c:pt>
                <c:pt idx="3757">
                  <c:v>-1.8258774653077126E-2</c:v>
                </c:pt>
                <c:pt idx="3758">
                  <c:v>6.9528380408883095E-3</c:v>
                </c:pt>
                <c:pt idx="3759">
                  <c:v>3.062083013355732E-2</c:v>
                </c:pt>
                <c:pt idx="3760">
                  <c:v>3.7880338728427887E-2</c:v>
                </c:pt>
                <c:pt idx="3761">
                  <c:v>3.958660364151001E-2</c:v>
                </c:pt>
                <c:pt idx="3762">
                  <c:v>2.66439039260149E-2</c:v>
                </c:pt>
                <c:pt idx="3763">
                  <c:v>4.9041043967008591E-3</c:v>
                </c:pt>
                <c:pt idx="3764">
                  <c:v>-6.8990252912044525E-3</c:v>
                </c:pt>
                <c:pt idx="3765">
                  <c:v>-2.2363919764757156E-2</c:v>
                </c:pt>
                <c:pt idx="3766">
                  <c:v>-5.637967586517334E-2</c:v>
                </c:pt>
                <c:pt idx="3767">
                  <c:v>-9.9368497729301453E-2</c:v>
                </c:pt>
                <c:pt idx="3768">
                  <c:v>-0.15654255449771881</c:v>
                </c:pt>
                <c:pt idx="3769">
                  <c:v>-0.20635917782783508</c:v>
                </c:pt>
                <c:pt idx="3770">
                  <c:v>-0.24525171518325806</c:v>
                </c:pt>
                <c:pt idx="3771">
                  <c:v>-0.26319140195846558</c:v>
                </c:pt>
                <c:pt idx="3772">
                  <c:v>-0.25977855920791626</c:v>
                </c:pt>
                <c:pt idx="3773">
                  <c:v>-0.25303304195404053</c:v>
                </c:pt>
                <c:pt idx="3774">
                  <c:v>-0.24985934793949127</c:v>
                </c:pt>
                <c:pt idx="3775">
                  <c:v>-0.26374736428260803</c:v>
                </c:pt>
                <c:pt idx="3776">
                  <c:v>-0.29178938269615173</c:v>
                </c:pt>
                <c:pt idx="3777">
                  <c:v>-0.34265530109405518</c:v>
                </c:pt>
                <c:pt idx="3778">
                  <c:v>-0.39973348379135132</c:v>
                </c:pt>
                <c:pt idx="3779">
                  <c:v>-0.45337986946105957</c:v>
                </c:pt>
                <c:pt idx="3780">
                  <c:v>-0.48487123847007751</c:v>
                </c:pt>
                <c:pt idx="3781">
                  <c:v>-0.48529797792434692</c:v>
                </c:pt>
                <c:pt idx="3782">
                  <c:v>-0.4394868016242981</c:v>
                </c:pt>
                <c:pt idx="3783">
                  <c:v>-0.37588715553283691</c:v>
                </c:pt>
                <c:pt idx="3784">
                  <c:v>-0.30492508411407471</c:v>
                </c:pt>
                <c:pt idx="3785">
                  <c:v>-0.24153020977973938</c:v>
                </c:pt>
                <c:pt idx="3786">
                  <c:v>-0.18560035526752472</c:v>
                </c:pt>
                <c:pt idx="3787">
                  <c:v>-0.15288950502872467</c:v>
                </c:pt>
                <c:pt idx="3788">
                  <c:v>-0.14264139533042908</c:v>
                </c:pt>
                <c:pt idx="3789">
                  <c:v>-0.16645319759845734</c:v>
                </c:pt>
                <c:pt idx="3790">
                  <c:v>-0.2135607898235321</c:v>
                </c:pt>
                <c:pt idx="3791">
                  <c:v>-0.26891690492630005</c:v>
                </c:pt>
                <c:pt idx="3792">
                  <c:v>-0.3088880181312561</c:v>
                </c:pt>
                <c:pt idx="3793">
                  <c:v>-0.33241063356399536</c:v>
                </c:pt>
                <c:pt idx="3794">
                  <c:v>-0.34337142109870911</c:v>
                </c:pt>
                <c:pt idx="3795">
                  <c:v>-0.33383733034133911</c:v>
                </c:pt>
                <c:pt idx="3796">
                  <c:v>-0.30705603957176208</c:v>
                </c:pt>
                <c:pt idx="3797">
                  <c:v>-0.25923806428909302</c:v>
                </c:pt>
                <c:pt idx="3798">
                  <c:v>-0.21931996941566467</c:v>
                </c:pt>
                <c:pt idx="3799">
                  <c:v>-0.20531469583511353</c:v>
                </c:pt>
                <c:pt idx="3800">
                  <c:v>-0.22086596488952637</c:v>
                </c:pt>
                <c:pt idx="3801">
                  <c:v>-0.24691186845302582</c:v>
                </c:pt>
                <c:pt idx="3802">
                  <c:v>-0.27126994729042053</c:v>
                </c:pt>
                <c:pt idx="3803">
                  <c:v>-0.28222516179084778</c:v>
                </c:pt>
                <c:pt idx="3804">
                  <c:v>-0.29112276434898376</c:v>
                </c:pt>
                <c:pt idx="3805">
                  <c:v>-0.29214733839035034</c:v>
                </c:pt>
                <c:pt idx="3806">
                  <c:v>-0.28347447514533997</c:v>
                </c:pt>
                <c:pt idx="3807">
                  <c:v>-0.25882890820503235</c:v>
                </c:pt>
                <c:pt idx="3808">
                  <c:v>-0.22289328277111053</c:v>
                </c:pt>
                <c:pt idx="3809">
                  <c:v>-0.16506075859069824</c:v>
                </c:pt>
                <c:pt idx="3810">
                  <c:v>-6.8107306957244873E-2</c:v>
                </c:pt>
                <c:pt idx="3811">
                  <c:v>3.9172057062387466E-2</c:v>
                </c:pt>
                <c:pt idx="3812">
                  <c:v>0.14581115543842316</c:v>
                </c:pt>
                <c:pt idx="3813">
                  <c:v>0.22984781861305237</c:v>
                </c:pt>
                <c:pt idx="3814">
                  <c:v>0.27776980400085449</c:v>
                </c:pt>
                <c:pt idx="3815">
                  <c:v>0.29345005750656128</c:v>
                </c:pt>
                <c:pt idx="3816">
                  <c:v>0.30111196637153625</c:v>
                </c:pt>
                <c:pt idx="3817">
                  <c:v>0.30993324518203735</c:v>
                </c:pt>
                <c:pt idx="3818">
                  <c:v>0.30345907807350159</c:v>
                </c:pt>
                <c:pt idx="3819">
                  <c:v>0.29708805680274963</c:v>
                </c:pt>
                <c:pt idx="3820">
                  <c:v>0.28985333442687988</c:v>
                </c:pt>
                <c:pt idx="3821">
                  <c:v>0.31741073727607727</c:v>
                </c:pt>
                <c:pt idx="3822">
                  <c:v>0.38491308689117432</c:v>
                </c:pt>
                <c:pt idx="3823">
                  <c:v>0.46297016739845276</c:v>
                </c:pt>
                <c:pt idx="3824">
                  <c:v>0.49501866102218628</c:v>
                </c:pt>
                <c:pt idx="3825">
                  <c:v>0.45854401588439941</c:v>
                </c:pt>
                <c:pt idx="3826">
                  <c:v>0.38126707077026367</c:v>
                </c:pt>
                <c:pt idx="3827">
                  <c:v>0.27033260464668274</c:v>
                </c:pt>
                <c:pt idx="3828">
                  <c:v>0.14616936445236206</c:v>
                </c:pt>
                <c:pt idx="3829">
                  <c:v>5.4944343864917755E-2</c:v>
                </c:pt>
                <c:pt idx="3830">
                  <c:v>2.102432306855917E-3</c:v>
                </c:pt>
                <c:pt idx="3831">
                  <c:v>-1.3108249753713608E-2</c:v>
                </c:pt>
                <c:pt idx="3832">
                  <c:v>-7.4753984808921814E-3</c:v>
                </c:pt>
                <c:pt idx="3833">
                  <c:v>1.2106260284781456E-2</c:v>
                </c:pt>
                <c:pt idx="3834">
                  <c:v>5.4727755486965179E-2</c:v>
                </c:pt>
                <c:pt idx="3835">
                  <c:v>0.12720488011837006</c:v>
                </c:pt>
                <c:pt idx="3836">
                  <c:v>0.21628601849079132</c:v>
                </c:pt>
                <c:pt idx="3837">
                  <c:v>0.31461900472640991</c:v>
                </c:pt>
                <c:pt idx="3838">
                  <c:v>0.38530123233795166</c:v>
                </c:pt>
                <c:pt idx="3839">
                  <c:v>0.42374446988105774</c:v>
                </c:pt>
                <c:pt idx="3840">
                  <c:v>0.43923848867416382</c:v>
                </c:pt>
                <c:pt idx="3841">
                  <c:v>0.43097797036170959</c:v>
                </c:pt>
                <c:pt idx="3842">
                  <c:v>0.40833872556686401</c:v>
                </c:pt>
                <c:pt idx="3843">
                  <c:v>0.38633018732070923</c:v>
                </c:pt>
                <c:pt idx="3844">
                  <c:v>0.36008527874946594</c:v>
                </c:pt>
                <c:pt idx="3845">
                  <c:v>0.32109349966049194</c:v>
                </c:pt>
                <c:pt idx="3846">
                  <c:v>0.2764599621295929</c:v>
                </c:pt>
                <c:pt idx="3847">
                  <c:v>0.22231528162956238</c:v>
                </c:pt>
                <c:pt idx="3848">
                  <c:v>0.18113163113594055</c:v>
                </c:pt>
                <c:pt idx="3849">
                  <c:v>0.16248363256454468</c:v>
                </c:pt>
                <c:pt idx="3850">
                  <c:v>0.17350272834300995</c:v>
                </c:pt>
                <c:pt idx="3851">
                  <c:v>0.19660945236682892</c:v>
                </c:pt>
                <c:pt idx="3852">
                  <c:v>0.24072179198265076</c:v>
                </c:pt>
                <c:pt idx="3853">
                  <c:v>0.28876209259033203</c:v>
                </c:pt>
                <c:pt idx="3854">
                  <c:v>0.31594362854957581</c:v>
                </c:pt>
                <c:pt idx="3855">
                  <c:v>0.32194080948829651</c:v>
                </c:pt>
                <c:pt idx="3856">
                  <c:v>0.29124653339385986</c:v>
                </c:pt>
                <c:pt idx="3857">
                  <c:v>0.24518992006778717</c:v>
                </c:pt>
                <c:pt idx="3858">
                  <c:v>0.1766236424446106</c:v>
                </c:pt>
                <c:pt idx="3859">
                  <c:v>9.4200685620307922E-2</c:v>
                </c:pt>
                <c:pt idx="3860">
                  <c:v>3.1610541045665741E-3</c:v>
                </c:pt>
                <c:pt idx="3861">
                  <c:v>-8.6827687919139862E-2</c:v>
                </c:pt>
                <c:pt idx="3862">
                  <c:v>-0.1654905378818512</c:v>
                </c:pt>
                <c:pt idx="3863">
                  <c:v>-0.20665520429611206</c:v>
                </c:pt>
                <c:pt idx="3864">
                  <c:v>-0.18793505430221558</c:v>
                </c:pt>
                <c:pt idx="3865">
                  <c:v>-0.12909452617168427</c:v>
                </c:pt>
                <c:pt idx="3866">
                  <c:v>-3.5062562674283981E-2</c:v>
                </c:pt>
                <c:pt idx="3867">
                  <c:v>5.5062476545572281E-2</c:v>
                </c:pt>
                <c:pt idx="3868">
                  <c:v>0.12989863753318787</c:v>
                </c:pt>
                <c:pt idx="3869">
                  <c:v>0.17776194214820862</c:v>
                </c:pt>
                <c:pt idx="3870">
                  <c:v>0.19188335537910461</c:v>
                </c:pt>
                <c:pt idx="3871">
                  <c:v>0.17945756018161774</c:v>
                </c:pt>
                <c:pt idx="3872">
                  <c:v>0.13949255645275116</c:v>
                </c:pt>
                <c:pt idx="3873">
                  <c:v>7.7059023082256317E-2</c:v>
                </c:pt>
                <c:pt idx="3874">
                  <c:v>1.7465204000473022E-2</c:v>
                </c:pt>
                <c:pt idx="3875">
                  <c:v>-2.9156340286135674E-2</c:v>
                </c:pt>
                <c:pt idx="3876">
                  <c:v>-6.5096497535705566E-2</c:v>
                </c:pt>
                <c:pt idx="3877">
                  <c:v>-9.7456671297550201E-2</c:v>
                </c:pt>
                <c:pt idx="3878">
                  <c:v>-0.13666878640651703</c:v>
                </c:pt>
                <c:pt idx="3879">
                  <c:v>-0.16446349024772644</c:v>
                </c:pt>
                <c:pt idx="3880">
                  <c:v>-0.21909052133560181</c:v>
                </c:pt>
                <c:pt idx="3881">
                  <c:v>-0.28778818249702454</c:v>
                </c:pt>
                <c:pt idx="3882">
                  <c:v>-0.36916267871856689</c:v>
                </c:pt>
                <c:pt idx="3883">
                  <c:v>-0.4530089795589447</c:v>
                </c:pt>
                <c:pt idx="3884">
                  <c:v>-0.51778161525726318</c:v>
                </c:pt>
                <c:pt idx="3885">
                  <c:v>-0.55584502220153809</c:v>
                </c:pt>
                <c:pt idx="3886">
                  <c:v>-0.56839406490325928</c:v>
                </c:pt>
                <c:pt idx="3887">
                  <c:v>-0.55187618732452393</c:v>
                </c:pt>
                <c:pt idx="3888">
                  <c:v>-0.51501965522766113</c:v>
                </c:pt>
                <c:pt idx="3889">
                  <c:v>-0.46282577514648438</c:v>
                </c:pt>
                <c:pt idx="3890">
                  <c:v>-0.41102197766304016</c:v>
                </c:pt>
                <c:pt idx="3891">
                  <c:v>-0.36744186282157898</c:v>
                </c:pt>
                <c:pt idx="3892">
                  <c:v>-0.32062402367591858</c:v>
                </c:pt>
                <c:pt idx="3893">
                  <c:v>-0.28644800186157227</c:v>
                </c:pt>
                <c:pt idx="3894">
                  <c:v>-0.27240863442420959</c:v>
                </c:pt>
                <c:pt idx="3895">
                  <c:v>-0.27102890610694885</c:v>
                </c:pt>
                <c:pt idx="3896">
                  <c:v>-0.26406821608543396</c:v>
                </c:pt>
                <c:pt idx="3897">
                  <c:v>-0.25788289308547974</c:v>
                </c:pt>
                <c:pt idx="3898">
                  <c:v>-0.24619881808757782</c:v>
                </c:pt>
                <c:pt idx="3899">
                  <c:v>-0.23428471386432648</c:v>
                </c:pt>
                <c:pt idx="3900">
                  <c:v>-0.22043654322624207</c:v>
                </c:pt>
                <c:pt idx="3901">
                  <c:v>-0.21577244997024536</c:v>
                </c:pt>
                <c:pt idx="3902">
                  <c:v>-0.23134954273700714</c:v>
                </c:pt>
                <c:pt idx="3903">
                  <c:v>-0.26087763905525208</c:v>
                </c:pt>
                <c:pt idx="3904">
                  <c:v>-0.3017803430557251</c:v>
                </c:pt>
                <c:pt idx="3905">
                  <c:v>-0.35664069652557373</c:v>
                </c:pt>
                <c:pt idx="3906">
                  <c:v>-0.41574767231941223</c:v>
                </c:pt>
                <c:pt idx="3907">
                  <c:v>-0.45578497648239136</c:v>
                </c:pt>
                <c:pt idx="3908">
                  <c:v>-0.4673345685005188</c:v>
                </c:pt>
                <c:pt idx="3909">
                  <c:v>-0.44182154536247253</c:v>
                </c:pt>
                <c:pt idx="3910">
                  <c:v>-0.37956321239471436</c:v>
                </c:pt>
                <c:pt idx="3911">
                  <c:v>-0.30147689580917358</c:v>
                </c:pt>
                <c:pt idx="3912">
                  <c:v>-0.23036384582519531</c:v>
                </c:pt>
                <c:pt idx="3913">
                  <c:v>-0.16289468109607697</c:v>
                </c:pt>
                <c:pt idx="3914">
                  <c:v>-0.10035565495491028</c:v>
                </c:pt>
                <c:pt idx="3915">
                  <c:v>-3.8995590060949326E-2</c:v>
                </c:pt>
                <c:pt idx="3916">
                  <c:v>2.512533962726593E-2</c:v>
                </c:pt>
                <c:pt idx="3917">
                  <c:v>9.1119319200515747E-2</c:v>
                </c:pt>
                <c:pt idx="3918">
                  <c:v>0.1506340503692627</c:v>
                </c:pt>
                <c:pt idx="3919">
                  <c:v>0.19474002718925476</c:v>
                </c:pt>
                <c:pt idx="3920">
                  <c:v>0.22429072856903076</c:v>
                </c:pt>
                <c:pt idx="3921">
                  <c:v>0.23495551943778992</c:v>
                </c:pt>
                <c:pt idx="3922">
                  <c:v>0.23420503735542297</c:v>
                </c:pt>
                <c:pt idx="3923">
                  <c:v>0.24217234551906586</c:v>
                </c:pt>
                <c:pt idx="3924">
                  <c:v>0.26515117287635803</c:v>
                </c:pt>
                <c:pt idx="3925">
                  <c:v>0.29798567295074463</c:v>
                </c:pt>
                <c:pt idx="3926">
                  <c:v>0.34084126353263855</c:v>
                </c:pt>
                <c:pt idx="3927">
                  <c:v>0.39365550875663757</c:v>
                </c:pt>
                <c:pt idx="3928">
                  <c:v>0.45147886872291565</c:v>
                </c:pt>
                <c:pt idx="3929">
                  <c:v>0.5059923529624939</c:v>
                </c:pt>
                <c:pt idx="3930">
                  <c:v>0.53501600027084351</c:v>
                </c:pt>
                <c:pt idx="3931">
                  <c:v>0.52854979038238525</c:v>
                </c:pt>
                <c:pt idx="3932">
                  <c:v>0.47707036137580872</c:v>
                </c:pt>
                <c:pt idx="3933">
                  <c:v>0.3748907744884491</c:v>
                </c:pt>
                <c:pt idx="3934">
                  <c:v>0.24052578210830688</c:v>
                </c:pt>
                <c:pt idx="3935">
                  <c:v>0.10833829641342163</c:v>
                </c:pt>
                <c:pt idx="3936">
                  <c:v>1.3217370957136154E-2</c:v>
                </c:pt>
                <c:pt idx="3937">
                  <c:v>-4.5972805470228195E-2</c:v>
                </c:pt>
                <c:pt idx="3938">
                  <c:v>-6.8516723811626434E-2</c:v>
                </c:pt>
                <c:pt idx="3939">
                  <c:v>-6.2253754585981369E-2</c:v>
                </c:pt>
                <c:pt idx="3940">
                  <c:v>-2.3595307022333145E-2</c:v>
                </c:pt>
                <c:pt idx="3941">
                  <c:v>2.571127749979496E-2</c:v>
                </c:pt>
                <c:pt idx="3942">
                  <c:v>0.11254151165485382</c:v>
                </c:pt>
                <c:pt idx="3943">
                  <c:v>0.20799921452999115</c:v>
                </c:pt>
                <c:pt idx="3944">
                  <c:v>0.29248985648155212</c:v>
                </c:pt>
                <c:pt idx="3945">
                  <c:v>0.34333866834640503</c:v>
                </c:pt>
                <c:pt idx="3946">
                  <c:v>0.3637765645980835</c:v>
                </c:pt>
                <c:pt idx="3947">
                  <c:v>0.34428423643112183</c:v>
                </c:pt>
                <c:pt idx="3948">
                  <c:v>0.29389268159866333</c:v>
                </c:pt>
                <c:pt idx="3949">
                  <c:v>0.21864096820354462</c:v>
                </c:pt>
                <c:pt idx="3950">
                  <c:v>0.15076391398906708</c:v>
                </c:pt>
                <c:pt idx="3951">
                  <c:v>0.10470350086688995</c:v>
                </c:pt>
                <c:pt idx="3952">
                  <c:v>9.811776876449585E-2</c:v>
                </c:pt>
                <c:pt idx="3953">
                  <c:v>0.11150667816400528</c:v>
                </c:pt>
                <c:pt idx="3954">
                  <c:v>0.13250596821308136</c:v>
                </c:pt>
                <c:pt idx="3955">
                  <c:v>0.15206840634346008</c:v>
                </c:pt>
                <c:pt idx="3956">
                  <c:v>0.18565325438976288</c:v>
                </c:pt>
                <c:pt idx="3957">
                  <c:v>0.23435698449611664</c:v>
                </c:pt>
                <c:pt idx="3958">
                  <c:v>0.27760219573974609</c:v>
                </c:pt>
                <c:pt idx="3959">
                  <c:v>0.29381230473518372</c:v>
                </c:pt>
                <c:pt idx="3960">
                  <c:v>0.28017237782478333</c:v>
                </c:pt>
                <c:pt idx="3961">
                  <c:v>0.25237599015235901</c:v>
                </c:pt>
                <c:pt idx="3962">
                  <c:v>0.21383607387542725</c:v>
                </c:pt>
                <c:pt idx="3963">
                  <c:v>0.16574126482009888</c:v>
                </c:pt>
                <c:pt idx="3964">
                  <c:v>0.11797614395618439</c:v>
                </c:pt>
                <c:pt idx="3965">
                  <c:v>5.4171349853277206E-2</c:v>
                </c:pt>
                <c:pt idx="3966">
                  <c:v>-1.4497194439172745E-2</c:v>
                </c:pt>
                <c:pt idx="3967">
                  <c:v>-6.2481474131345749E-2</c:v>
                </c:pt>
                <c:pt idx="3968">
                  <c:v>-8.7642215192317963E-2</c:v>
                </c:pt>
                <c:pt idx="3969">
                  <c:v>-8.9688107371330261E-2</c:v>
                </c:pt>
                <c:pt idx="3970">
                  <c:v>-7.4498496949672699E-2</c:v>
                </c:pt>
                <c:pt idx="3971">
                  <c:v>-3.9916381239891052E-2</c:v>
                </c:pt>
                <c:pt idx="3972">
                  <c:v>1.9591646268963814E-3</c:v>
                </c:pt>
                <c:pt idx="3973">
                  <c:v>4.1549917310476303E-2</c:v>
                </c:pt>
                <c:pt idx="3974">
                  <c:v>7.5487643480300903E-2</c:v>
                </c:pt>
                <c:pt idx="3975">
                  <c:v>9.6028693020343781E-2</c:v>
                </c:pt>
                <c:pt idx="3976">
                  <c:v>0.1062333956360817</c:v>
                </c:pt>
                <c:pt idx="3977">
                  <c:v>0.11539948731660843</c:v>
                </c:pt>
                <c:pt idx="3978">
                  <c:v>0.11883097141981125</c:v>
                </c:pt>
                <c:pt idx="3979">
                  <c:v>0.11814264953136444</c:v>
                </c:pt>
                <c:pt idx="3980">
                  <c:v>9.8322339355945587E-2</c:v>
                </c:pt>
                <c:pt idx="3981">
                  <c:v>6.7028000950813293E-2</c:v>
                </c:pt>
                <c:pt idx="3982">
                  <c:v>3.8699157536029816E-2</c:v>
                </c:pt>
                <c:pt idx="3983">
                  <c:v>2.5515491142868996E-2</c:v>
                </c:pt>
                <c:pt idx="3984">
                  <c:v>4.0228389203548431E-2</c:v>
                </c:pt>
                <c:pt idx="3985">
                  <c:v>5.7501520961523056E-2</c:v>
                </c:pt>
                <c:pt idx="3986">
                  <c:v>6.4844384789466858E-2</c:v>
                </c:pt>
                <c:pt idx="3987">
                  <c:v>4.4239602982997894E-2</c:v>
                </c:pt>
                <c:pt idx="3988">
                  <c:v>-1.0403666645288467E-2</c:v>
                </c:pt>
                <c:pt idx="3989">
                  <c:v>-0.10353527963161469</c:v>
                </c:pt>
                <c:pt idx="3990">
                  <c:v>-0.22956910729408264</c:v>
                </c:pt>
                <c:pt idx="3991">
                  <c:v>-0.35832446813583374</c:v>
                </c:pt>
                <c:pt idx="3992">
                  <c:v>-0.47031810879707336</c:v>
                </c:pt>
                <c:pt idx="3993">
                  <c:v>-0.5410580039024353</c:v>
                </c:pt>
                <c:pt idx="3994">
                  <c:v>-0.55882400274276733</c:v>
                </c:pt>
                <c:pt idx="3995">
                  <c:v>-0.52174270153045654</c:v>
                </c:pt>
                <c:pt idx="3996">
                  <c:v>-0.43671643733978271</c:v>
                </c:pt>
                <c:pt idx="3997">
                  <c:v>-0.32571780681610107</c:v>
                </c:pt>
                <c:pt idx="3998">
                  <c:v>-0.21694152057170868</c:v>
                </c:pt>
                <c:pt idx="3999">
                  <c:v>-0.12595713138580322</c:v>
                </c:pt>
                <c:pt idx="4000">
                  <c:v>-6.8525522947311401E-2</c:v>
                </c:pt>
                <c:pt idx="4001">
                  <c:v>-4.2289212346076965E-2</c:v>
                </c:pt>
                <c:pt idx="4002">
                  <c:v>-4.5660506933927536E-2</c:v>
                </c:pt>
                <c:pt idx="4003">
                  <c:v>-7.0439264178276062E-2</c:v>
                </c:pt>
                <c:pt idx="4004">
                  <c:v>-0.11184928566217422</c:v>
                </c:pt>
                <c:pt idx="4005">
                  <c:v>-0.15667137503623962</c:v>
                </c:pt>
                <c:pt idx="4006">
                  <c:v>-0.18758614361286163</c:v>
                </c:pt>
                <c:pt idx="4007">
                  <c:v>-0.1894700676202774</c:v>
                </c:pt>
                <c:pt idx="4008">
                  <c:v>-0.17238348722457886</c:v>
                </c:pt>
                <c:pt idx="4009">
                  <c:v>-0.14795458316802979</c:v>
                </c:pt>
                <c:pt idx="4010">
                  <c:v>-0.11232015490531921</c:v>
                </c:pt>
                <c:pt idx="4011">
                  <c:v>-6.9374889135360718E-2</c:v>
                </c:pt>
                <c:pt idx="4012">
                  <c:v>-1.5741489827632904E-2</c:v>
                </c:pt>
                <c:pt idx="4013">
                  <c:v>2.7879755944013596E-2</c:v>
                </c:pt>
                <c:pt idx="4014">
                  <c:v>4.6760503202676773E-2</c:v>
                </c:pt>
                <c:pt idx="4015">
                  <c:v>4.5267332345247269E-2</c:v>
                </c:pt>
                <c:pt idx="4016">
                  <c:v>2.1477581933140755E-2</c:v>
                </c:pt>
                <c:pt idx="4017">
                  <c:v>-1.5713237226009369E-2</c:v>
                </c:pt>
                <c:pt idx="4018">
                  <c:v>-6.1474867165088654E-2</c:v>
                </c:pt>
                <c:pt idx="4019">
                  <c:v>-0.10388188809156418</c:v>
                </c:pt>
                <c:pt idx="4020">
                  <c:v>-0.12258686870336533</c:v>
                </c:pt>
                <c:pt idx="4021">
                  <c:v>-0.11476791650056839</c:v>
                </c:pt>
                <c:pt idx="4022">
                  <c:v>-8.4808148443698883E-2</c:v>
                </c:pt>
                <c:pt idx="4023">
                  <c:v>-4.9392573535442352E-2</c:v>
                </c:pt>
                <c:pt idx="4024">
                  <c:v>-1.0410184040665627E-3</c:v>
                </c:pt>
                <c:pt idx="4025">
                  <c:v>4.6681493520736694E-2</c:v>
                </c:pt>
                <c:pt idx="4026">
                  <c:v>8.7565809488296509E-2</c:v>
                </c:pt>
                <c:pt idx="4027">
                  <c:v>0.1265396922826767</c:v>
                </c:pt>
                <c:pt idx="4028">
                  <c:v>0.15899670124053955</c:v>
                </c:pt>
                <c:pt idx="4029">
                  <c:v>0.20393849909305573</c:v>
                </c:pt>
                <c:pt idx="4030">
                  <c:v>0.24743112921714783</c:v>
                </c:pt>
                <c:pt idx="4031">
                  <c:v>0.28288295865058899</c:v>
                </c:pt>
                <c:pt idx="4032">
                  <c:v>0.31222006678581238</c:v>
                </c:pt>
                <c:pt idx="4033">
                  <c:v>0.34234955906867981</c:v>
                </c:pt>
                <c:pt idx="4034">
                  <c:v>0.37671446800231934</c:v>
                </c:pt>
                <c:pt idx="4035">
                  <c:v>0.40407863259315491</c:v>
                </c:pt>
                <c:pt idx="4036">
                  <c:v>0.43298086524009705</c:v>
                </c:pt>
                <c:pt idx="4037">
                  <c:v>0.45932683348655701</c:v>
                </c:pt>
                <c:pt idx="4038">
                  <c:v>0.49998635053634644</c:v>
                </c:pt>
                <c:pt idx="4039">
                  <c:v>0.53819859027862549</c:v>
                </c:pt>
                <c:pt idx="4040">
                  <c:v>0.53971952199935913</c:v>
                </c:pt>
                <c:pt idx="4041">
                  <c:v>0.48470181226730347</c:v>
                </c:pt>
                <c:pt idx="4042">
                  <c:v>0.39110499620437622</c:v>
                </c:pt>
                <c:pt idx="4043">
                  <c:v>0.28941205143928528</c:v>
                </c:pt>
                <c:pt idx="4044">
                  <c:v>0.19635185599327087</c:v>
                </c:pt>
                <c:pt idx="4045">
                  <c:v>0.12613028287887573</c:v>
                </c:pt>
                <c:pt idx="4046">
                  <c:v>0.10004489868879318</c:v>
                </c:pt>
                <c:pt idx="4047">
                  <c:v>9.8945677280426025E-2</c:v>
                </c:pt>
                <c:pt idx="4048">
                  <c:v>0.11284897476434708</c:v>
                </c:pt>
                <c:pt idx="4049">
                  <c:v>0.12681445479393005</c:v>
                </c:pt>
                <c:pt idx="4050">
                  <c:v>0.14461715519428253</c:v>
                </c:pt>
                <c:pt idx="4051">
                  <c:v>0.19335111975669861</c:v>
                </c:pt>
                <c:pt idx="4052">
                  <c:v>0.2590252161026001</c:v>
                </c:pt>
                <c:pt idx="4053">
                  <c:v>0.33498930931091309</c:v>
                </c:pt>
                <c:pt idx="4054">
                  <c:v>0.40317767858505249</c:v>
                </c:pt>
                <c:pt idx="4055">
                  <c:v>0.4553605318069458</c:v>
                </c:pt>
                <c:pt idx="4056">
                  <c:v>0.47894841432571411</c:v>
                </c:pt>
                <c:pt idx="4057">
                  <c:v>0.4836941659450531</c:v>
                </c:pt>
                <c:pt idx="4058">
                  <c:v>0.47219303250312805</c:v>
                </c:pt>
                <c:pt idx="4059">
                  <c:v>0.46401715278625488</c:v>
                </c:pt>
                <c:pt idx="4060">
                  <c:v>0.46485179662704468</c:v>
                </c:pt>
                <c:pt idx="4061">
                  <c:v>0.47609463334083557</c:v>
                </c:pt>
                <c:pt idx="4062">
                  <c:v>0.49374741315841675</c:v>
                </c:pt>
                <c:pt idx="4063">
                  <c:v>0.51611065864562988</c:v>
                </c:pt>
                <c:pt idx="4064">
                  <c:v>0.52938461303710938</c:v>
                </c:pt>
                <c:pt idx="4065">
                  <c:v>0.53685975074768066</c:v>
                </c:pt>
                <c:pt idx="4066">
                  <c:v>0.53500783443450928</c:v>
                </c:pt>
                <c:pt idx="4067">
                  <c:v>0.51656806468963623</c:v>
                </c:pt>
                <c:pt idx="4068">
                  <c:v>0.48487621545791626</c:v>
                </c:pt>
                <c:pt idx="4069">
                  <c:v>0.44955971837043762</c:v>
                </c:pt>
                <c:pt idx="4070">
                  <c:v>0.41023734211921692</c:v>
                </c:pt>
                <c:pt idx="4071">
                  <c:v>0.37451857328414917</c:v>
                </c:pt>
                <c:pt idx="4072">
                  <c:v>0.33578100800514221</c:v>
                </c:pt>
                <c:pt idx="4073">
                  <c:v>0.29622176289558411</c:v>
                </c:pt>
                <c:pt idx="4074">
                  <c:v>0.24450132250785828</c:v>
                </c:pt>
                <c:pt idx="4075">
                  <c:v>0.18237423896789551</c:v>
                </c:pt>
                <c:pt idx="4076">
                  <c:v>0.12644092738628387</c:v>
                </c:pt>
                <c:pt idx="4077">
                  <c:v>8.2254961133003235E-2</c:v>
                </c:pt>
                <c:pt idx="4078">
                  <c:v>6.9086961448192596E-2</c:v>
                </c:pt>
                <c:pt idx="4079">
                  <c:v>8.5921265184879303E-2</c:v>
                </c:pt>
                <c:pt idx="4080">
                  <c:v>0.10924762487411499</c:v>
                </c:pt>
                <c:pt idx="4081">
                  <c:v>0.13675022125244141</c:v>
                </c:pt>
                <c:pt idx="4082">
                  <c:v>0.17146745324134827</c:v>
                </c:pt>
                <c:pt idx="4083">
                  <c:v>0.21084725856781006</c:v>
                </c:pt>
                <c:pt idx="4084">
                  <c:v>0.24063977599143982</c:v>
                </c:pt>
                <c:pt idx="4085">
                  <c:v>0.24668733775615692</c:v>
                </c:pt>
                <c:pt idx="4086">
                  <c:v>0.2364828884601593</c:v>
                </c:pt>
                <c:pt idx="4087">
                  <c:v>0.21167610585689545</c:v>
                </c:pt>
                <c:pt idx="4088">
                  <c:v>0.18025213479995728</c:v>
                </c:pt>
                <c:pt idx="4089">
                  <c:v>0.14916668832302094</c:v>
                </c:pt>
                <c:pt idx="4090">
                  <c:v>0.13623012602329254</c:v>
                </c:pt>
                <c:pt idx="4091">
                  <c:v>0.12458368390798569</c:v>
                </c:pt>
                <c:pt idx="4092">
                  <c:v>0.12548516690731049</c:v>
                </c:pt>
                <c:pt idx="4093">
                  <c:v>0.11489270627498627</c:v>
                </c:pt>
                <c:pt idx="4094">
                  <c:v>0.10800952464342117</c:v>
                </c:pt>
                <c:pt idx="4095">
                  <c:v>9.1340310871601105E-2</c:v>
                </c:pt>
                <c:pt idx="4096">
                  <c:v>6.8397708237171173E-2</c:v>
                </c:pt>
                <c:pt idx="4097">
                  <c:v>6.5781377255916595E-2</c:v>
                </c:pt>
                <c:pt idx="4098">
                  <c:v>6.976945698261261E-2</c:v>
                </c:pt>
                <c:pt idx="4099">
                  <c:v>7.3804862797260284E-2</c:v>
                </c:pt>
                <c:pt idx="4100">
                  <c:v>7.4861332774162292E-2</c:v>
                </c:pt>
                <c:pt idx="4101">
                  <c:v>9.4206295907497406E-2</c:v>
                </c:pt>
                <c:pt idx="4102">
                  <c:v>0.10612446814775467</c:v>
                </c:pt>
                <c:pt idx="4103">
                  <c:v>8.676619827747345E-2</c:v>
                </c:pt>
                <c:pt idx="4104">
                  <c:v>2.628740668296814E-2</c:v>
                </c:pt>
                <c:pt idx="4105">
                  <c:v>-7.4508152902126312E-2</c:v>
                </c:pt>
                <c:pt idx="4106">
                  <c:v>-0.19496080279350281</c:v>
                </c:pt>
                <c:pt idx="4107">
                  <c:v>-0.3283441960811615</c:v>
                </c:pt>
                <c:pt idx="4108">
                  <c:v>-0.45370984077453613</c:v>
                </c:pt>
                <c:pt idx="4109">
                  <c:v>-0.55485540628433228</c:v>
                </c:pt>
                <c:pt idx="4110">
                  <c:v>-0.63513773679733276</c:v>
                </c:pt>
                <c:pt idx="4111">
                  <c:v>-0.68838268518447876</c:v>
                </c:pt>
                <c:pt idx="4112">
                  <c:v>-0.70909273624420166</c:v>
                </c:pt>
                <c:pt idx="4113">
                  <c:v>-0.69120961427688599</c:v>
                </c:pt>
                <c:pt idx="4114">
                  <c:v>-0.64475852251052856</c:v>
                </c:pt>
                <c:pt idx="4115">
                  <c:v>-0.5751044750213623</c:v>
                </c:pt>
                <c:pt idx="4116">
                  <c:v>-0.52494168281555176</c:v>
                </c:pt>
                <c:pt idx="4117">
                  <c:v>-0.49619355797767639</c:v>
                </c:pt>
                <c:pt idx="4118">
                  <c:v>-0.47990486025810242</c:v>
                </c:pt>
                <c:pt idx="4119">
                  <c:v>-0.4606931209564209</c:v>
                </c:pt>
                <c:pt idx="4120">
                  <c:v>-0.44939783215522766</c:v>
                </c:pt>
                <c:pt idx="4121">
                  <c:v>-0.45708185434341431</c:v>
                </c:pt>
                <c:pt idx="4122">
                  <c:v>-0.47015422582626343</c:v>
                </c:pt>
                <c:pt idx="4123">
                  <c:v>-0.48491126298904419</c:v>
                </c:pt>
                <c:pt idx="4124">
                  <c:v>-0.49254655838012695</c:v>
                </c:pt>
                <c:pt idx="4125">
                  <c:v>-0.50384765863418579</c:v>
                </c:pt>
                <c:pt idx="4126">
                  <c:v>-0.51948124170303345</c:v>
                </c:pt>
                <c:pt idx="4127">
                  <c:v>-0.530525803565979</c:v>
                </c:pt>
                <c:pt idx="4128">
                  <c:v>-0.53584468364715576</c:v>
                </c:pt>
                <c:pt idx="4129">
                  <c:v>-0.53436607122421265</c:v>
                </c:pt>
                <c:pt idx="4130">
                  <c:v>-0.53964418172836304</c:v>
                </c:pt>
                <c:pt idx="4131">
                  <c:v>-0.49644038081169128</c:v>
                </c:pt>
                <c:pt idx="4132">
                  <c:v>-0.41119766235351562</c:v>
                </c:pt>
                <c:pt idx="4133">
                  <c:v>-0.31730490922927856</c:v>
                </c:pt>
                <c:pt idx="4134">
                  <c:v>-0.24539104104042053</c:v>
                </c:pt>
                <c:pt idx="4135">
                  <c:v>-0.21792301535606384</c:v>
                </c:pt>
                <c:pt idx="4136">
                  <c:v>-0.2292286604642868</c:v>
                </c:pt>
                <c:pt idx="4137">
                  <c:v>-0.24242264032363892</c:v>
                </c:pt>
                <c:pt idx="4138">
                  <c:v>-0.24594546854496002</c:v>
                </c:pt>
                <c:pt idx="4139">
                  <c:v>-0.25151708722114563</c:v>
                </c:pt>
                <c:pt idx="4140">
                  <c:v>-0.24708530306816101</c:v>
                </c:pt>
                <c:pt idx="4141">
                  <c:v>-0.24472858011722565</c:v>
                </c:pt>
                <c:pt idx="4142">
                  <c:v>-0.23998787999153137</c:v>
                </c:pt>
                <c:pt idx="4143">
                  <c:v>-0.22861255705356598</c:v>
                </c:pt>
                <c:pt idx="4144">
                  <c:v>-0.20888811349868774</c:v>
                </c:pt>
                <c:pt idx="4145">
                  <c:v>-0.17428341507911682</c:v>
                </c:pt>
                <c:pt idx="4146">
                  <c:v>-0.13019610941410065</c:v>
                </c:pt>
                <c:pt idx="4147">
                  <c:v>-8.4093689918518066E-2</c:v>
                </c:pt>
                <c:pt idx="4148">
                  <c:v>-4.2224008589982986E-2</c:v>
                </c:pt>
                <c:pt idx="4149">
                  <c:v>-2.8223630506545305E-3</c:v>
                </c:pt>
                <c:pt idx="4150">
                  <c:v>3.9623364806175232E-2</c:v>
                </c:pt>
                <c:pt idx="4151">
                  <c:v>7.6588772237300873E-2</c:v>
                </c:pt>
                <c:pt idx="4152">
                  <c:v>0.11933783441781998</c:v>
                </c:pt>
                <c:pt idx="4153">
                  <c:v>0.17000910639762878</c:v>
                </c:pt>
                <c:pt idx="4154">
                  <c:v>0.20575618743896484</c:v>
                </c:pt>
                <c:pt idx="4155">
                  <c:v>0.2378094345331192</c:v>
                </c:pt>
                <c:pt idx="4156">
                  <c:v>0.25354954600334167</c:v>
                </c:pt>
                <c:pt idx="4157">
                  <c:v>0.2638280987739563</c:v>
                </c:pt>
                <c:pt idx="4158">
                  <c:v>0.2582213282585144</c:v>
                </c:pt>
                <c:pt idx="4159">
                  <c:v>0.25040560960769653</c:v>
                </c:pt>
                <c:pt idx="4160">
                  <c:v>0.25634551048278809</c:v>
                </c:pt>
                <c:pt idx="4161">
                  <c:v>0.29141193628311157</c:v>
                </c:pt>
                <c:pt idx="4162">
                  <c:v>0.35867539048194885</c:v>
                </c:pt>
                <c:pt idx="4163">
                  <c:v>0.44245514273643494</c:v>
                </c:pt>
                <c:pt idx="4164">
                  <c:v>0.5113375186920166</c:v>
                </c:pt>
                <c:pt idx="4165">
                  <c:v>0.55821442604064941</c:v>
                </c:pt>
                <c:pt idx="4166">
                  <c:v>0.60274457931518555</c:v>
                </c:pt>
                <c:pt idx="4167">
                  <c:v>0.65846741199493408</c:v>
                </c:pt>
                <c:pt idx="4168">
                  <c:v>0.7439732551574707</c:v>
                </c:pt>
                <c:pt idx="4169">
                  <c:v>0.84014010429382324</c:v>
                </c:pt>
                <c:pt idx="4170">
                  <c:v>0.90786159038543701</c:v>
                </c:pt>
                <c:pt idx="4171">
                  <c:v>0.90673971176147461</c:v>
                </c:pt>
                <c:pt idx="4172">
                  <c:v>0.82143336534500122</c:v>
                </c:pt>
                <c:pt idx="4173">
                  <c:v>0.66378617286682129</c:v>
                </c:pt>
                <c:pt idx="4174">
                  <c:v>0.47612199187278748</c:v>
                </c:pt>
                <c:pt idx="4175">
                  <c:v>0.31869563460350037</c:v>
                </c:pt>
                <c:pt idx="4176">
                  <c:v>0.21627072989940643</c:v>
                </c:pt>
                <c:pt idx="4177">
                  <c:v>0.18055297434329987</c:v>
                </c:pt>
                <c:pt idx="4178">
                  <c:v>0.20777501165866852</c:v>
                </c:pt>
                <c:pt idx="4179">
                  <c:v>0.28999173641204834</c:v>
                </c:pt>
                <c:pt idx="4180">
                  <c:v>0.39942315220832825</c:v>
                </c:pt>
                <c:pt idx="4181">
                  <c:v>0.50490021705627441</c:v>
                </c:pt>
                <c:pt idx="4182">
                  <c:v>0.58666056394577026</c:v>
                </c:pt>
                <c:pt idx="4183">
                  <c:v>0.64892500638961792</c:v>
                </c:pt>
                <c:pt idx="4184">
                  <c:v>0.67115390300750732</c:v>
                </c:pt>
                <c:pt idx="4185">
                  <c:v>0.64428544044494629</c:v>
                </c:pt>
                <c:pt idx="4186">
                  <c:v>0.57194602489471436</c:v>
                </c:pt>
                <c:pt idx="4187">
                  <c:v>0.47008168697357178</c:v>
                </c:pt>
                <c:pt idx="4188">
                  <c:v>0.36799180507659912</c:v>
                </c:pt>
                <c:pt idx="4189">
                  <c:v>0.28263035416603088</c:v>
                </c:pt>
                <c:pt idx="4190">
                  <c:v>0.20021802186965942</c:v>
                </c:pt>
                <c:pt idx="4191">
                  <c:v>0.12248405069112778</c:v>
                </c:pt>
                <c:pt idx="4192">
                  <c:v>4.6693947166204453E-2</c:v>
                </c:pt>
                <c:pt idx="4193">
                  <c:v>-1.6930880025029182E-2</c:v>
                </c:pt>
                <c:pt idx="4194">
                  <c:v>-5.4370399564504623E-2</c:v>
                </c:pt>
                <c:pt idx="4195">
                  <c:v>-5.3620960563421249E-2</c:v>
                </c:pt>
                <c:pt idx="4196">
                  <c:v>-7.932836189866066E-3</c:v>
                </c:pt>
                <c:pt idx="4197">
                  <c:v>5.1269877701997757E-2</c:v>
                </c:pt>
                <c:pt idx="4198">
                  <c:v>0.12307216972112656</c:v>
                </c:pt>
                <c:pt idx="4199">
                  <c:v>0.20286314189434052</c:v>
                </c:pt>
                <c:pt idx="4200">
                  <c:v>0.26196962594985962</c:v>
                </c:pt>
                <c:pt idx="4201">
                  <c:v>0.28670698404312134</c:v>
                </c:pt>
                <c:pt idx="4202">
                  <c:v>0.27274376153945923</c:v>
                </c:pt>
                <c:pt idx="4203">
                  <c:v>0.23366326093673706</c:v>
                </c:pt>
                <c:pt idx="4204">
                  <c:v>0.18236730992794037</c:v>
                </c:pt>
                <c:pt idx="4205">
                  <c:v>0.1258351057767868</c:v>
                </c:pt>
                <c:pt idx="4206">
                  <c:v>5.9437170624732971E-2</c:v>
                </c:pt>
                <c:pt idx="4207">
                  <c:v>-4.2711611837148666E-2</c:v>
                </c:pt>
                <c:pt idx="4208">
                  <c:v>-0.16547560691833496</c:v>
                </c:pt>
                <c:pt idx="4209">
                  <c:v>-0.28679090738296509</c:v>
                </c:pt>
                <c:pt idx="4210">
                  <c:v>-0.34998771548271179</c:v>
                </c:pt>
                <c:pt idx="4211">
                  <c:v>-0.35579571127891541</c:v>
                </c:pt>
                <c:pt idx="4212">
                  <c:v>-0.31414172053337097</c:v>
                </c:pt>
                <c:pt idx="4213">
                  <c:v>-0.25075241923332214</c:v>
                </c:pt>
                <c:pt idx="4214">
                  <c:v>-0.1638750433921814</c:v>
                </c:pt>
                <c:pt idx="4215">
                  <c:v>-6.8240158259868622E-2</c:v>
                </c:pt>
                <c:pt idx="4216">
                  <c:v>2.436726912856102E-2</c:v>
                </c:pt>
                <c:pt idx="4217">
                  <c:v>0.11657700687646866</c:v>
                </c:pt>
                <c:pt idx="4218">
                  <c:v>0.20291881263256073</c:v>
                </c:pt>
                <c:pt idx="4219">
                  <c:v>0.27605548501014709</c:v>
                </c:pt>
                <c:pt idx="4220">
                  <c:v>0.33289745450019836</c:v>
                </c:pt>
                <c:pt idx="4221">
                  <c:v>0.37694177031517029</c:v>
                </c:pt>
                <c:pt idx="4222">
                  <c:v>0.41107791662216187</c:v>
                </c:pt>
                <c:pt idx="4223">
                  <c:v>0.43653124570846558</c:v>
                </c:pt>
                <c:pt idx="4224">
                  <c:v>0.45403808355331421</c:v>
                </c:pt>
                <c:pt idx="4225">
                  <c:v>0.45463168621063232</c:v>
                </c:pt>
                <c:pt idx="4226">
                  <c:v>0.43608754873275757</c:v>
                </c:pt>
                <c:pt idx="4227">
                  <c:v>0.41794750094413757</c:v>
                </c:pt>
                <c:pt idx="4228">
                  <c:v>0.40982803702354431</c:v>
                </c:pt>
                <c:pt idx="4229">
                  <c:v>0.41863781213760376</c:v>
                </c:pt>
                <c:pt idx="4230">
                  <c:v>0.45510315895080566</c:v>
                </c:pt>
                <c:pt idx="4231">
                  <c:v>0.50726062059402466</c:v>
                </c:pt>
                <c:pt idx="4232">
                  <c:v>0.57092803716659546</c:v>
                </c:pt>
                <c:pt idx="4233">
                  <c:v>0.64102846384048462</c:v>
                </c:pt>
                <c:pt idx="4234">
                  <c:v>0.71024000644683838</c:v>
                </c:pt>
                <c:pt idx="4235">
                  <c:v>0.77502399682998657</c:v>
                </c:pt>
                <c:pt idx="4236">
                  <c:v>0.82313907146453857</c:v>
                </c:pt>
                <c:pt idx="4237">
                  <c:v>0.85095256567001343</c:v>
                </c:pt>
                <c:pt idx="4238">
                  <c:v>0.86537975072860718</c:v>
                </c:pt>
                <c:pt idx="4239">
                  <c:v>0.8641696572303772</c:v>
                </c:pt>
                <c:pt idx="4240">
                  <c:v>0.85449862480163574</c:v>
                </c:pt>
                <c:pt idx="4241">
                  <c:v>0.87573802471160889</c:v>
                </c:pt>
                <c:pt idx="4242">
                  <c:v>0.93289446830749512</c:v>
                </c:pt>
                <c:pt idx="4243">
                  <c:v>1.0343871116638184</c:v>
                </c:pt>
                <c:pt idx="4244">
                  <c:v>1.1451607942581177</c:v>
                </c:pt>
                <c:pt idx="4245">
                  <c:v>1.2497069835662842</c:v>
                </c:pt>
                <c:pt idx="4246">
                  <c:v>1.3218600749969482</c:v>
                </c:pt>
                <c:pt idx="4247">
                  <c:v>1.3614423274993896</c:v>
                </c:pt>
                <c:pt idx="4248">
                  <c:v>1.3907676935195923</c:v>
                </c:pt>
                <c:pt idx="4249">
                  <c:v>1.4256775379180908</c:v>
                </c:pt>
                <c:pt idx="4250">
                  <c:v>1.4787615537643433</c:v>
                </c:pt>
                <c:pt idx="4251">
                  <c:v>1.5542013645172119</c:v>
                </c:pt>
                <c:pt idx="4252">
                  <c:v>1.6188637018203735</c:v>
                </c:pt>
                <c:pt idx="4253">
                  <c:v>1.6802598237991333</c:v>
                </c:pt>
                <c:pt idx="4254">
                  <c:v>1.7473876476287842</c:v>
                </c:pt>
                <c:pt idx="4255">
                  <c:v>1.8441461324691772</c:v>
                </c:pt>
                <c:pt idx="4256">
                  <c:v>1.9528595209121704</c:v>
                </c:pt>
                <c:pt idx="4257">
                  <c:v>2.0630993843078613</c:v>
                </c:pt>
                <c:pt idx="4258">
                  <c:v>2.1560969352722168</c:v>
                </c:pt>
                <c:pt idx="4259">
                  <c:v>2.2100765705108643</c:v>
                </c:pt>
                <c:pt idx="4260">
                  <c:v>2.2504026889801025</c:v>
                </c:pt>
                <c:pt idx="4261">
                  <c:v>2.2992992401123047</c:v>
                </c:pt>
                <c:pt idx="4262">
                  <c:v>2.3463029861450195</c:v>
                </c:pt>
                <c:pt idx="4263">
                  <c:v>2.4158985614776611</c:v>
                </c:pt>
                <c:pt idx="4264">
                  <c:v>2.4791667461395264</c:v>
                </c:pt>
                <c:pt idx="4265">
                  <c:v>2.5395298004150391</c:v>
                </c:pt>
                <c:pt idx="4266">
                  <c:v>2.589972972869873</c:v>
                </c:pt>
                <c:pt idx="4267">
                  <c:v>2.6256296634674072</c:v>
                </c:pt>
                <c:pt idx="4268">
                  <c:v>2.639315128326416</c:v>
                </c:pt>
                <c:pt idx="4269">
                  <c:v>2.6535358428955078</c:v>
                </c:pt>
                <c:pt idx="4270">
                  <c:v>2.6544613838195801</c:v>
                </c:pt>
                <c:pt idx="4271">
                  <c:v>2.6306149959564209</c:v>
                </c:pt>
                <c:pt idx="4272">
                  <c:v>2.585606575012207</c:v>
                </c:pt>
                <c:pt idx="4273">
                  <c:v>2.5278651714324951</c:v>
                </c:pt>
                <c:pt idx="4274">
                  <c:v>2.4743039608001709</c:v>
                </c:pt>
                <c:pt idx="4275">
                  <c:v>2.4349629878997803</c:v>
                </c:pt>
                <c:pt idx="4276">
                  <c:v>2.3962585926055908</c:v>
                </c:pt>
                <c:pt idx="4277">
                  <c:v>2.36527419090271</c:v>
                </c:pt>
                <c:pt idx="4278">
                  <c:v>2.341998815536499</c:v>
                </c:pt>
                <c:pt idx="4279">
                  <c:v>2.3277604579925537</c:v>
                </c:pt>
                <c:pt idx="4280">
                  <c:v>2.3052732944488525</c:v>
                </c:pt>
                <c:pt idx="4281">
                  <c:v>2.2586417198181152</c:v>
                </c:pt>
                <c:pt idx="4282">
                  <c:v>2.1952929496765137</c:v>
                </c:pt>
                <c:pt idx="4283">
                  <c:v>2.1463263034820557</c:v>
                </c:pt>
                <c:pt idx="4284">
                  <c:v>2.1015782356262207</c:v>
                </c:pt>
                <c:pt idx="4285">
                  <c:v>2.0655663013458252</c:v>
                </c:pt>
                <c:pt idx="4286">
                  <c:v>2.0271310806274414</c:v>
                </c:pt>
                <c:pt idx="4287">
                  <c:v>1.9843610525131226</c:v>
                </c:pt>
                <c:pt idx="4288">
                  <c:v>1.9454808235168457</c:v>
                </c:pt>
                <c:pt idx="4289">
                  <c:v>1.909410834312439</c:v>
                </c:pt>
                <c:pt idx="4290">
                  <c:v>1.8610310554504395</c:v>
                </c:pt>
                <c:pt idx="4291">
                  <c:v>1.7837140560150146</c:v>
                </c:pt>
                <c:pt idx="4292">
                  <c:v>1.660489559173584</c:v>
                </c:pt>
                <c:pt idx="4293">
                  <c:v>1.5293866395950317</c:v>
                </c:pt>
                <c:pt idx="4294">
                  <c:v>1.3946692943572998</c:v>
                </c:pt>
                <c:pt idx="4295">
                  <c:v>1.2633751630783081</c:v>
                </c:pt>
                <c:pt idx="4296">
                  <c:v>1.1543416976928711</c:v>
                </c:pt>
                <c:pt idx="4297">
                  <c:v>1.0726488828659058</c:v>
                </c:pt>
                <c:pt idx="4298">
                  <c:v>1.015831470489502</c:v>
                </c:pt>
                <c:pt idx="4299">
                  <c:v>0.97713726758956909</c:v>
                </c:pt>
                <c:pt idx="4300">
                  <c:v>0.95627731084823608</c:v>
                </c:pt>
                <c:pt idx="4301">
                  <c:v>0.93213218450546265</c:v>
                </c:pt>
                <c:pt idx="4302">
                  <c:v>0.8868829607963562</c:v>
                </c:pt>
                <c:pt idx="4303">
                  <c:v>0.81545841693878174</c:v>
                </c:pt>
                <c:pt idx="4304">
                  <c:v>0.73095124959945679</c:v>
                </c:pt>
                <c:pt idx="4305">
                  <c:v>0.63004350662231445</c:v>
                </c:pt>
                <c:pt idx="4306">
                  <c:v>0.52325129508972168</c:v>
                </c:pt>
                <c:pt idx="4307">
                  <c:v>0.41336521506309509</c:v>
                </c:pt>
                <c:pt idx="4308">
                  <c:v>0.31976896524429321</c:v>
                </c:pt>
                <c:pt idx="4309">
                  <c:v>0.26369199156761169</c:v>
                </c:pt>
                <c:pt idx="4310">
                  <c:v>0.24730265140533447</c:v>
                </c:pt>
                <c:pt idx="4311">
                  <c:v>0.27339881658554077</c:v>
                </c:pt>
                <c:pt idx="4312">
                  <c:v>0.32648414373397827</c:v>
                </c:pt>
                <c:pt idx="4313">
                  <c:v>0.40924146771430969</c:v>
                </c:pt>
                <c:pt idx="4314">
                  <c:v>0.46898230910301208</c:v>
                </c:pt>
                <c:pt idx="4315">
                  <c:v>0.47737360000610352</c:v>
                </c:pt>
                <c:pt idx="4316">
                  <c:v>0.45891070365905762</c:v>
                </c:pt>
                <c:pt idx="4317">
                  <c:v>0.43739178776741028</c:v>
                </c:pt>
                <c:pt idx="4318">
                  <c:v>0.42145010828971863</c:v>
                </c:pt>
                <c:pt idx="4319">
                  <c:v>0.41086477041244507</c:v>
                </c:pt>
                <c:pt idx="4320">
                  <c:v>0.39870131015777588</c:v>
                </c:pt>
                <c:pt idx="4321">
                  <c:v>0.38532251119613647</c:v>
                </c:pt>
                <c:pt idx="4322">
                  <c:v>0.36517781019210815</c:v>
                </c:pt>
                <c:pt idx="4323">
                  <c:v>0.3356938362121582</c:v>
                </c:pt>
                <c:pt idx="4324">
                  <c:v>0.27245974540710449</c:v>
                </c:pt>
                <c:pt idx="4325">
                  <c:v>0.18986214697360992</c:v>
                </c:pt>
                <c:pt idx="4326">
                  <c:v>9.6522621810436249E-2</c:v>
                </c:pt>
                <c:pt idx="4327">
                  <c:v>2.17086561024189E-2</c:v>
                </c:pt>
                <c:pt idx="4328">
                  <c:v>-1.7522368580102921E-2</c:v>
                </c:pt>
                <c:pt idx="4329">
                  <c:v>-1.5590999275445938E-2</c:v>
                </c:pt>
                <c:pt idx="4330">
                  <c:v>2.0659416913986206E-2</c:v>
                </c:pt>
                <c:pt idx="4331">
                  <c:v>0.10037126392126083</c:v>
                </c:pt>
                <c:pt idx="4332">
                  <c:v>0.19496196508407593</c:v>
                </c:pt>
                <c:pt idx="4333">
                  <c:v>0.2926030158996582</c:v>
                </c:pt>
                <c:pt idx="4334">
                  <c:v>0.3620489239692688</c:v>
                </c:pt>
                <c:pt idx="4335">
                  <c:v>0.40309703350067139</c:v>
                </c:pt>
                <c:pt idx="4336">
                  <c:v>0.42149442434310913</c:v>
                </c:pt>
                <c:pt idx="4337">
                  <c:v>0.42214694619178772</c:v>
                </c:pt>
                <c:pt idx="4338">
                  <c:v>0.41012009978294373</c:v>
                </c:pt>
                <c:pt idx="4339">
                  <c:v>0.39020857214927673</c:v>
                </c:pt>
                <c:pt idx="4340">
                  <c:v>0.35851109027862549</c:v>
                </c:pt>
                <c:pt idx="4341">
                  <c:v>0.31163811683654785</c:v>
                </c:pt>
                <c:pt idx="4342">
                  <c:v>0.25524407625198364</c:v>
                </c:pt>
                <c:pt idx="4343">
                  <c:v>0.20159734785556793</c:v>
                </c:pt>
                <c:pt idx="4344">
                  <c:v>0.16439405083656311</c:v>
                </c:pt>
                <c:pt idx="4345">
                  <c:v>0.13311012089252472</c:v>
                </c:pt>
                <c:pt idx="4346">
                  <c:v>0.11301445215940475</c:v>
                </c:pt>
                <c:pt idx="4347">
                  <c:v>0.10525055974721909</c:v>
                </c:pt>
                <c:pt idx="4348">
                  <c:v>0.10177886486053467</c:v>
                </c:pt>
                <c:pt idx="4349">
                  <c:v>9.6461065113544464E-2</c:v>
                </c:pt>
                <c:pt idx="4350">
                  <c:v>9.2416979372501373E-2</c:v>
                </c:pt>
                <c:pt idx="4351">
                  <c:v>0.10066745430231094</c:v>
                </c:pt>
                <c:pt idx="4352">
                  <c:v>0.13727873563766479</c:v>
                </c:pt>
                <c:pt idx="4353">
                  <c:v>0.19809713959693909</c:v>
                </c:pt>
                <c:pt idx="4354">
                  <c:v>0.25971871614456177</c:v>
                </c:pt>
                <c:pt idx="4355">
                  <c:v>0.32517907023429871</c:v>
                </c:pt>
                <c:pt idx="4356">
                  <c:v>0.37801083922386169</c:v>
                </c:pt>
                <c:pt idx="4357">
                  <c:v>0.39552780985832214</c:v>
                </c:pt>
                <c:pt idx="4358">
                  <c:v>0.36069658398628235</c:v>
                </c:pt>
                <c:pt idx="4359">
                  <c:v>0.27739578485488892</c:v>
                </c:pt>
                <c:pt idx="4360">
                  <c:v>0.17275966703891754</c:v>
                </c:pt>
                <c:pt idx="4361">
                  <c:v>7.7756434679031372E-2</c:v>
                </c:pt>
                <c:pt idx="4362">
                  <c:v>2.0684361457824707E-2</c:v>
                </c:pt>
                <c:pt idx="4363">
                  <c:v>6.0005406849086285E-3</c:v>
                </c:pt>
                <c:pt idx="4364">
                  <c:v>2.2223185747861862E-2</c:v>
                </c:pt>
                <c:pt idx="4365">
                  <c:v>9.4122044742107391E-2</c:v>
                </c:pt>
                <c:pt idx="4366">
                  <c:v>0.19311760365962982</c:v>
                </c:pt>
                <c:pt idx="4367">
                  <c:v>0.29996305704116821</c:v>
                </c:pt>
                <c:pt idx="4368">
                  <c:v>0.37901926040649414</c:v>
                </c:pt>
                <c:pt idx="4369">
                  <c:v>0.40671250224113464</c:v>
                </c:pt>
                <c:pt idx="4370">
                  <c:v>0.38942191004753113</c:v>
                </c:pt>
                <c:pt idx="4371">
                  <c:v>0.33705064654350281</c:v>
                </c:pt>
                <c:pt idx="4372">
                  <c:v>0.24969418346881866</c:v>
                </c:pt>
                <c:pt idx="4373">
                  <c:v>0.13189157843589783</c:v>
                </c:pt>
                <c:pt idx="4374">
                  <c:v>-1.2448291294276714E-2</c:v>
                </c:pt>
                <c:pt idx="4375">
                  <c:v>-0.17088238894939423</c:v>
                </c:pt>
                <c:pt idx="4376">
                  <c:v>-0.31654691696166992</c:v>
                </c:pt>
                <c:pt idx="4377">
                  <c:v>-0.41908678412437439</c:v>
                </c:pt>
                <c:pt idx="4378">
                  <c:v>-0.4689459502696991</c:v>
                </c:pt>
                <c:pt idx="4379">
                  <c:v>-0.45663699507713318</c:v>
                </c:pt>
                <c:pt idx="4380">
                  <c:v>-0.39631852507591248</c:v>
                </c:pt>
                <c:pt idx="4381">
                  <c:v>-0.31544014811515808</c:v>
                </c:pt>
                <c:pt idx="4382">
                  <c:v>-0.24224318563938141</c:v>
                </c:pt>
                <c:pt idx="4383">
                  <c:v>-0.17479649186134338</c:v>
                </c:pt>
                <c:pt idx="4384">
                  <c:v>-0.1132361963391304</c:v>
                </c:pt>
                <c:pt idx="4385">
                  <c:v>-5.7627953588962555E-2</c:v>
                </c:pt>
                <c:pt idx="4386">
                  <c:v>-2.0986054092645645E-2</c:v>
                </c:pt>
                <c:pt idx="4387">
                  <c:v>-1.4064689166843891E-3</c:v>
                </c:pt>
                <c:pt idx="4388">
                  <c:v>5.7359132915735245E-4</c:v>
                </c:pt>
                <c:pt idx="4389">
                  <c:v>-1.0150138288736343E-2</c:v>
                </c:pt>
                <c:pt idx="4390">
                  <c:v>-3.2705515623092651E-2</c:v>
                </c:pt>
                <c:pt idx="4391">
                  <c:v>-5.9504590928554535E-2</c:v>
                </c:pt>
                <c:pt idx="4392">
                  <c:v>-7.482176274061203E-2</c:v>
                </c:pt>
                <c:pt idx="4393">
                  <c:v>-5.5107384920120239E-2</c:v>
                </c:pt>
                <c:pt idx="4394">
                  <c:v>-7.2360038757324219E-5</c:v>
                </c:pt>
                <c:pt idx="4395">
                  <c:v>6.5828315913677216E-2</c:v>
                </c:pt>
                <c:pt idx="4396">
                  <c:v>0.13645933568477631</c:v>
                </c:pt>
                <c:pt idx="4397">
                  <c:v>0.18761299550533295</c:v>
                </c:pt>
                <c:pt idx="4398">
                  <c:v>0.21354179084300995</c:v>
                </c:pt>
                <c:pt idx="4399">
                  <c:v>0.22069856524467468</c:v>
                </c:pt>
                <c:pt idx="4400">
                  <c:v>0.19642038643360138</c:v>
                </c:pt>
                <c:pt idx="4401">
                  <c:v>0.13267773389816284</c:v>
                </c:pt>
                <c:pt idx="4402">
                  <c:v>4.741504043340683E-2</c:v>
                </c:pt>
                <c:pt idx="4403">
                  <c:v>-3.9211772382259369E-2</c:v>
                </c:pt>
                <c:pt idx="4404">
                  <c:v>-0.10966543853282928</c:v>
                </c:pt>
                <c:pt idx="4405">
                  <c:v>-0.16618017852306366</c:v>
                </c:pt>
                <c:pt idx="4406">
                  <c:v>-0.20738513767719269</c:v>
                </c:pt>
                <c:pt idx="4407">
                  <c:v>-0.21973688900470734</c:v>
                </c:pt>
                <c:pt idx="4408">
                  <c:v>-0.19767472147941589</c:v>
                </c:pt>
                <c:pt idx="4409">
                  <c:v>-0.14358948171138763</c:v>
                </c:pt>
                <c:pt idx="4410">
                  <c:v>-7.7656812965869904E-2</c:v>
                </c:pt>
                <c:pt idx="4411">
                  <c:v>-1.7518505454063416E-2</c:v>
                </c:pt>
                <c:pt idx="4412">
                  <c:v>2.9882296919822693E-2</c:v>
                </c:pt>
                <c:pt idx="4413">
                  <c:v>6.9982901215553284E-2</c:v>
                </c:pt>
                <c:pt idx="4414">
                  <c:v>9.2960387468338013E-2</c:v>
                </c:pt>
                <c:pt idx="4415">
                  <c:v>8.079182356595993E-2</c:v>
                </c:pt>
                <c:pt idx="4416">
                  <c:v>2.6597287505865097E-2</c:v>
                </c:pt>
                <c:pt idx="4417">
                  <c:v>-8.8790066540241241E-2</c:v>
                </c:pt>
                <c:pt idx="4418">
                  <c:v>-0.26133361458778381</c:v>
                </c:pt>
                <c:pt idx="4419">
                  <c:v>-0.44925624132156372</c:v>
                </c:pt>
                <c:pt idx="4420">
                  <c:v>-0.6096336841583252</c:v>
                </c:pt>
                <c:pt idx="4421">
                  <c:v>-0.69723731279373169</c:v>
                </c:pt>
                <c:pt idx="4422">
                  <c:v>-0.69920808076858521</c:v>
                </c:pt>
                <c:pt idx="4423">
                  <c:v>-0.62745451927185059</c:v>
                </c:pt>
                <c:pt idx="4424">
                  <c:v>-0.5137750506401062</c:v>
                </c:pt>
                <c:pt idx="4425">
                  <c:v>-0.38131430745124817</c:v>
                </c:pt>
                <c:pt idx="4426">
                  <c:v>-0.25732630491256714</c:v>
                </c:pt>
                <c:pt idx="4427">
                  <c:v>-0.1600741446018219</c:v>
                </c:pt>
                <c:pt idx="4428">
                  <c:v>-0.10170058906078339</c:v>
                </c:pt>
                <c:pt idx="4429">
                  <c:v>-9.2022746801376343E-2</c:v>
                </c:pt>
                <c:pt idx="4430">
                  <c:v>-0.10728105902671814</c:v>
                </c:pt>
                <c:pt idx="4431">
                  <c:v>-0.13917630910873413</c:v>
                </c:pt>
                <c:pt idx="4432">
                  <c:v>-0.179197758436203</c:v>
                </c:pt>
                <c:pt idx="4433">
                  <c:v>-0.19711840152740479</c:v>
                </c:pt>
                <c:pt idx="4434">
                  <c:v>-0.19036543369293213</c:v>
                </c:pt>
                <c:pt idx="4435">
                  <c:v>-0.16161185503005981</c:v>
                </c:pt>
                <c:pt idx="4436">
                  <c:v>-0.12398858368396759</c:v>
                </c:pt>
                <c:pt idx="4437">
                  <c:v>-9.5018647611141205E-2</c:v>
                </c:pt>
                <c:pt idx="4438">
                  <c:v>-0.10413544625043869</c:v>
                </c:pt>
                <c:pt idx="4439">
                  <c:v>-0.12453097105026245</c:v>
                </c:pt>
                <c:pt idx="4440">
                  <c:v>-0.16035501658916473</c:v>
                </c:pt>
                <c:pt idx="4441">
                  <c:v>-0.18651889264583588</c:v>
                </c:pt>
                <c:pt idx="4442">
                  <c:v>-0.19869059324264526</c:v>
                </c:pt>
                <c:pt idx="4443">
                  <c:v>-0.18352814018726349</c:v>
                </c:pt>
                <c:pt idx="4444">
                  <c:v>-0.15060640871524811</c:v>
                </c:pt>
                <c:pt idx="4445">
                  <c:v>-9.9720805883407593E-2</c:v>
                </c:pt>
                <c:pt idx="4446">
                  <c:v>-2.8313741087913513E-2</c:v>
                </c:pt>
                <c:pt idx="4447">
                  <c:v>4.9774337559938431E-2</c:v>
                </c:pt>
                <c:pt idx="4448">
                  <c:v>0.1183352917432785</c:v>
                </c:pt>
                <c:pt idx="4449">
                  <c:v>0.16699621081352234</c:v>
                </c:pt>
                <c:pt idx="4450">
                  <c:v>0.19368001818656921</c:v>
                </c:pt>
                <c:pt idx="4451">
                  <c:v>0.2088765949010849</c:v>
                </c:pt>
                <c:pt idx="4452">
                  <c:v>0.2171425074338913</c:v>
                </c:pt>
                <c:pt idx="4453">
                  <c:v>0.21167916059494019</c:v>
                </c:pt>
                <c:pt idx="4454">
                  <c:v>0.2063182145357132</c:v>
                </c:pt>
                <c:pt idx="4455">
                  <c:v>0.19501854479312897</c:v>
                </c:pt>
                <c:pt idx="4456">
                  <c:v>0.18050937354564667</c:v>
                </c:pt>
                <c:pt idx="4457">
                  <c:v>0.16000509262084961</c:v>
                </c:pt>
                <c:pt idx="4458">
                  <c:v>0.15011970698833466</c:v>
                </c:pt>
                <c:pt idx="4459">
                  <c:v>0.16662028431892395</c:v>
                </c:pt>
                <c:pt idx="4460">
                  <c:v>0.2058292031288147</c:v>
                </c:pt>
                <c:pt idx="4461">
                  <c:v>0.27454265952110291</c:v>
                </c:pt>
                <c:pt idx="4462">
                  <c:v>0.33191859722137451</c:v>
                </c:pt>
                <c:pt idx="4463">
                  <c:v>0.35620954632759094</c:v>
                </c:pt>
                <c:pt idx="4464">
                  <c:v>0.33980926871299744</c:v>
                </c:pt>
                <c:pt idx="4465">
                  <c:v>0.30618113279342651</c:v>
                </c:pt>
                <c:pt idx="4466">
                  <c:v>0.29857087135314941</c:v>
                </c:pt>
                <c:pt idx="4467">
                  <c:v>0.33618509769439697</c:v>
                </c:pt>
                <c:pt idx="4468">
                  <c:v>0.39768946170806885</c:v>
                </c:pt>
                <c:pt idx="4469">
                  <c:v>0.45246708393096924</c:v>
                </c:pt>
                <c:pt idx="4470">
                  <c:v>0.49224326014518738</c:v>
                </c:pt>
                <c:pt idx="4471">
                  <c:v>0.46345949172973633</c:v>
                </c:pt>
                <c:pt idx="4472">
                  <c:v>0.33036774396896362</c:v>
                </c:pt>
                <c:pt idx="4473">
                  <c:v>0.10634274035692215</c:v>
                </c:pt>
                <c:pt idx="4474">
                  <c:v>-0.18284539878368378</c:v>
                </c:pt>
                <c:pt idx="4475">
                  <c:v>-0.45640745759010315</c:v>
                </c:pt>
                <c:pt idx="4476">
                  <c:v>-0.64255684614181519</c:v>
                </c:pt>
                <c:pt idx="4477">
                  <c:v>-0.70011383295059204</c:v>
                </c:pt>
                <c:pt idx="4478">
                  <c:v>-0.64610940217971802</c:v>
                </c:pt>
                <c:pt idx="4479">
                  <c:v>-0.48481765389442444</c:v>
                </c:pt>
                <c:pt idx="4480">
                  <c:v>-0.24788926541805267</c:v>
                </c:pt>
                <c:pt idx="4481">
                  <c:v>2.5745853781700134E-2</c:v>
                </c:pt>
                <c:pt idx="4482">
                  <c:v>0.25876873731613159</c:v>
                </c:pt>
                <c:pt idx="4483">
                  <c:v>0.41105377674102783</c:v>
                </c:pt>
                <c:pt idx="4484">
                  <c:v>0.45849665999412537</c:v>
                </c:pt>
                <c:pt idx="4485">
                  <c:v>0.40761318802833557</c:v>
                </c:pt>
                <c:pt idx="4486">
                  <c:v>0.27026838064193726</c:v>
                </c:pt>
                <c:pt idx="4487">
                  <c:v>0.10330642759799957</c:v>
                </c:pt>
                <c:pt idx="4488">
                  <c:v>-4.9464739859104156E-2</c:v>
                </c:pt>
                <c:pt idx="4489">
                  <c:v>-0.16863273084163666</c:v>
                </c:pt>
                <c:pt idx="4490">
                  <c:v>-0.23676759004592896</c:v>
                </c:pt>
                <c:pt idx="4491">
                  <c:v>-0.25780254602432251</c:v>
                </c:pt>
                <c:pt idx="4492">
                  <c:v>-0.239235520362854</c:v>
                </c:pt>
                <c:pt idx="4493">
                  <c:v>-0.18530508875846863</c:v>
                </c:pt>
                <c:pt idx="4494">
                  <c:v>-0.13093212246894836</c:v>
                </c:pt>
                <c:pt idx="4495">
                  <c:v>-7.9990655183792114E-2</c:v>
                </c:pt>
                <c:pt idx="4496">
                  <c:v>-4.1322082281112671E-2</c:v>
                </c:pt>
                <c:pt idx="4497">
                  <c:v>-1.5026452019810677E-2</c:v>
                </c:pt>
                <c:pt idx="4498">
                  <c:v>-4.9624498933553696E-4</c:v>
                </c:pt>
                <c:pt idx="4499">
                  <c:v>1.0100604966282845E-2</c:v>
                </c:pt>
                <c:pt idx="4500">
                  <c:v>2.3884594440460205E-2</c:v>
                </c:pt>
                <c:pt idx="4501">
                  <c:v>3.3494032919406891E-2</c:v>
                </c:pt>
                <c:pt idx="4502">
                  <c:v>3.6697816103696823E-2</c:v>
                </c:pt>
                <c:pt idx="4503">
                  <c:v>2.9747497290372849E-2</c:v>
                </c:pt>
                <c:pt idx="4504">
                  <c:v>1.2947479262948036E-2</c:v>
                </c:pt>
                <c:pt idx="4505">
                  <c:v>-8.3151534199714661E-3</c:v>
                </c:pt>
                <c:pt idx="4506">
                  <c:v>-4.2948231101036072E-2</c:v>
                </c:pt>
                <c:pt idx="4507">
                  <c:v>-8.9954882860183716E-2</c:v>
                </c:pt>
                <c:pt idx="4508">
                  <c:v>-0.14530469477176666</c:v>
                </c:pt>
                <c:pt idx="4509">
                  <c:v>-0.20909743010997772</c:v>
                </c:pt>
                <c:pt idx="4510">
                  <c:v>-0.25941389799118042</c:v>
                </c:pt>
                <c:pt idx="4511">
                  <c:v>-0.28348422050476074</c:v>
                </c:pt>
                <c:pt idx="4512">
                  <c:v>-0.28439849615097046</c:v>
                </c:pt>
                <c:pt idx="4513">
                  <c:v>-0.28590691089630127</c:v>
                </c:pt>
                <c:pt idx="4514">
                  <c:v>-0.2946399450302124</c:v>
                </c:pt>
                <c:pt idx="4515">
                  <c:v>-0.32237473130226135</c:v>
                </c:pt>
                <c:pt idx="4516">
                  <c:v>-0.35933166742324829</c:v>
                </c:pt>
                <c:pt idx="4517">
                  <c:v>-0.39967399835586548</c:v>
                </c:pt>
                <c:pt idx="4518">
                  <c:v>-0.44203343987464905</c:v>
                </c:pt>
                <c:pt idx="4519">
                  <c:v>-0.49048024415969849</c:v>
                </c:pt>
                <c:pt idx="4520">
                  <c:v>-0.50582641363143921</c:v>
                </c:pt>
                <c:pt idx="4521">
                  <c:v>-0.48870992660522461</c:v>
                </c:pt>
                <c:pt idx="4522">
                  <c:v>-0.43630370497703552</c:v>
                </c:pt>
                <c:pt idx="4523">
                  <c:v>-0.36341497302055359</c:v>
                </c:pt>
                <c:pt idx="4524">
                  <c:v>-0.292061448097229</c:v>
                </c:pt>
                <c:pt idx="4525">
                  <c:v>-0.23239573836326599</c:v>
                </c:pt>
                <c:pt idx="4526">
                  <c:v>-0.20660355687141418</c:v>
                </c:pt>
                <c:pt idx="4527">
                  <c:v>-0.19875378906726837</c:v>
                </c:pt>
                <c:pt idx="4528">
                  <c:v>-0.17556165158748627</c:v>
                </c:pt>
                <c:pt idx="4529">
                  <c:v>-0.11904652416706085</c:v>
                </c:pt>
                <c:pt idx="4530">
                  <c:v>-3.4369189292192459E-2</c:v>
                </c:pt>
                <c:pt idx="4531">
                  <c:v>4.323907196521759E-2</c:v>
                </c:pt>
                <c:pt idx="4532">
                  <c:v>0.10561190545558929</c:v>
                </c:pt>
                <c:pt idx="4533">
                  <c:v>0.14933671057224274</c:v>
                </c:pt>
                <c:pt idx="4534">
                  <c:v>0.14817877113819122</c:v>
                </c:pt>
                <c:pt idx="4535">
                  <c:v>8.5712984204292297E-2</c:v>
                </c:pt>
                <c:pt idx="4536">
                  <c:v>-2.8132356703281403E-2</c:v>
                </c:pt>
                <c:pt idx="4537">
                  <c:v>-0.1545892059803009</c:v>
                </c:pt>
                <c:pt idx="4538">
                  <c:v>-0.25392511487007141</c:v>
                </c:pt>
                <c:pt idx="4539">
                  <c:v>-0.3101716935634613</c:v>
                </c:pt>
                <c:pt idx="4540">
                  <c:v>-0.31740111112594604</c:v>
                </c:pt>
                <c:pt idx="4541">
                  <c:v>-0.27914196252822876</c:v>
                </c:pt>
                <c:pt idx="4542">
                  <c:v>-0.21184651553630829</c:v>
                </c:pt>
                <c:pt idx="4543">
                  <c:v>-0.13540589809417725</c:v>
                </c:pt>
                <c:pt idx="4544">
                  <c:v>-7.1335308253765106E-2</c:v>
                </c:pt>
                <c:pt idx="4545">
                  <c:v>-2.8161851689219475E-2</c:v>
                </c:pt>
                <c:pt idx="4546">
                  <c:v>-8.1529896706342697E-3</c:v>
                </c:pt>
                <c:pt idx="4547">
                  <c:v>-2.5641055777668953E-2</c:v>
                </c:pt>
                <c:pt idx="4548">
                  <c:v>-6.660153716802597E-2</c:v>
                </c:pt>
                <c:pt idx="4549">
                  <c:v>-0.11244452744722366</c:v>
                </c:pt>
                <c:pt idx="4550">
                  <c:v>-0.15890337526798248</c:v>
                </c:pt>
                <c:pt idx="4551">
                  <c:v>-0.18909274041652679</c:v>
                </c:pt>
                <c:pt idx="4552">
                  <c:v>-0.19351385533809662</c:v>
                </c:pt>
                <c:pt idx="4553">
                  <c:v>-0.16197596490383148</c:v>
                </c:pt>
                <c:pt idx="4554">
                  <c:v>-0.10767944157123566</c:v>
                </c:pt>
                <c:pt idx="4555">
                  <c:v>-3.2518845051527023E-2</c:v>
                </c:pt>
                <c:pt idx="4556">
                  <c:v>3.880087286233902E-2</c:v>
                </c:pt>
                <c:pt idx="4557">
                  <c:v>8.6412087082862854E-2</c:v>
                </c:pt>
                <c:pt idx="4558">
                  <c:v>9.9217362701892853E-2</c:v>
                </c:pt>
                <c:pt idx="4559">
                  <c:v>8.0305926501750946E-2</c:v>
                </c:pt>
                <c:pt idx="4560">
                  <c:v>3.1634524464607239E-2</c:v>
                </c:pt>
                <c:pt idx="4561">
                  <c:v>-1.7200985923409462E-2</c:v>
                </c:pt>
                <c:pt idx="4562">
                  <c:v>-6.6000483930110931E-2</c:v>
                </c:pt>
                <c:pt idx="4563">
                  <c:v>-0.10477875173091888</c:v>
                </c:pt>
                <c:pt idx="4564">
                  <c:v>-0.13849356770515442</c:v>
                </c:pt>
                <c:pt idx="4565">
                  <c:v>-0.14961650967597961</c:v>
                </c:pt>
                <c:pt idx="4566">
                  <c:v>-0.14022247493267059</c:v>
                </c:pt>
                <c:pt idx="4567">
                  <c:v>-0.11416908353567123</c:v>
                </c:pt>
                <c:pt idx="4568">
                  <c:v>-8.3561904728412628E-2</c:v>
                </c:pt>
                <c:pt idx="4569">
                  <c:v>-5.7363055646419525E-2</c:v>
                </c:pt>
                <c:pt idx="4570">
                  <c:v>-3.6423154175281525E-2</c:v>
                </c:pt>
                <c:pt idx="4571">
                  <c:v>-2.4952832609415054E-2</c:v>
                </c:pt>
                <c:pt idx="4572">
                  <c:v>-1.258697547018528E-2</c:v>
                </c:pt>
                <c:pt idx="4573">
                  <c:v>-2.0465316250920296E-2</c:v>
                </c:pt>
                <c:pt idx="4574">
                  <c:v>-3.4234125167131424E-2</c:v>
                </c:pt>
                <c:pt idx="4575">
                  <c:v>-4.2628053575754166E-2</c:v>
                </c:pt>
                <c:pt idx="4576">
                  <c:v>-5.1784534007310867E-2</c:v>
                </c:pt>
                <c:pt idx="4577">
                  <c:v>-5.6235004216432571E-2</c:v>
                </c:pt>
                <c:pt idx="4578">
                  <c:v>-5.1895648241043091E-2</c:v>
                </c:pt>
                <c:pt idx="4579">
                  <c:v>-3.4867774695158005E-2</c:v>
                </c:pt>
                <c:pt idx="4580">
                  <c:v>-1.9470445811748505E-2</c:v>
                </c:pt>
                <c:pt idx="4581">
                  <c:v>-3.1342063099145889E-2</c:v>
                </c:pt>
                <c:pt idx="4582">
                  <c:v>-2.8716454282402992E-2</c:v>
                </c:pt>
                <c:pt idx="4583">
                  <c:v>-1.1633340269327164E-2</c:v>
                </c:pt>
                <c:pt idx="4584">
                  <c:v>1.3114349916577339E-2</c:v>
                </c:pt>
                <c:pt idx="4585">
                  <c:v>3.218875452876091E-2</c:v>
                </c:pt>
                <c:pt idx="4586">
                  <c:v>4.6534404158592224E-2</c:v>
                </c:pt>
                <c:pt idx="4587">
                  <c:v>6.8813703954219818E-2</c:v>
                </c:pt>
                <c:pt idx="4588">
                  <c:v>7.9764090478420258E-2</c:v>
                </c:pt>
                <c:pt idx="4589">
                  <c:v>7.6193876564502716E-2</c:v>
                </c:pt>
                <c:pt idx="4590">
                  <c:v>4.4964578002691269E-2</c:v>
                </c:pt>
                <c:pt idx="4591">
                  <c:v>-3.8165627047419548E-3</c:v>
                </c:pt>
                <c:pt idx="4592">
                  <c:v>-6.0055866837501526E-2</c:v>
                </c:pt>
                <c:pt idx="4593">
                  <c:v>-0.10669161379337311</c:v>
                </c:pt>
                <c:pt idx="4594">
                  <c:v>-0.13322548568248749</c:v>
                </c:pt>
                <c:pt idx="4595">
                  <c:v>-0.12909747660160065</c:v>
                </c:pt>
                <c:pt idx="4596">
                  <c:v>-0.10472368448972702</c:v>
                </c:pt>
                <c:pt idx="4597">
                  <c:v>-6.8241603672504425E-2</c:v>
                </c:pt>
                <c:pt idx="4598">
                  <c:v>-2.4474415928125381E-2</c:v>
                </c:pt>
                <c:pt idx="4599">
                  <c:v>2.31049545109272E-2</c:v>
                </c:pt>
                <c:pt idx="4600">
                  <c:v>5.8129247277975082E-2</c:v>
                </c:pt>
                <c:pt idx="4601">
                  <c:v>7.3127247393131256E-2</c:v>
                </c:pt>
                <c:pt idx="4602">
                  <c:v>6.8658463656902313E-2</c:v>
                </c:pt>
                <c:pt idx="4603">
                  <c:v>5.282263457775116E-2</c:v>
                </c:pt>
                <c:pt idx="4604">
                  <c:v>4.6513073146343231E-2</c:v>
                </c:pt>
                <c:pt idx="4605">
                  <c:v>4.9493417143821716E-2</c:v>
                </c:pt>
                <c:pt idx="4606">
                  <c:v>7.1163177490234375E-2</c:v>
                </c:pt>
                <c:pt idx="4607">
                  <c:v>9.8364725708961487E-2</c:v>
                </c:pt>
                <c:pt idx="4608">
                  <c:v>0.14568164944648743</c:v>
                </c:pt>
                <c:pt idx="4609">
                  <c:v>0.21492312848567963</c:v>
                </c:pt>
                <c:pt idx="4610">
                  <c:v>0.2740788459777832</c:v>
                </c:pt>
                <c:pt idx="4611">
                  <c:v>0.32689970731735229</c:v>
                </c:pt>
                <c:pt idx="4612">
                  <c:v>0.36305958032608032</c:v>
                </c:pt>
                <c:pt idx="4613">
                  <c:v>0.38916406035423279</c:v>
                </c:pt>
                <c:pt idx="4614">
                  <c:v>0.39712637662887573</c:v>
                </c:pt>
                <c:pt idx="4615">
                  <c:v>0.40249192714691162</c:v>
                </c:pt>
                <c:pt idx="4616">
                  <c:v>0.38325855135917664</c:v>
                </c:pt>
                <c:pt idx="4617">
                  <c:v>0.3397725522518158</c:v>
                </c:pt>
                <c:pt idx="4618">
                  <c:v>0.29165270924568176</c:v>
                </c:pt>
                <c:pt idx="4619">
                  <c:v>0.26637318730354309</c:v>
                </c:pt>
                <c:pt idx="4620">
                  <c:v>0.25509947538375854</c:v>
                </c:pt>
                <c:pt idx="4621">
                  <c:v>0.24680395424365997</c:v>
                </c:pt>
                <c:pt idx="4622">
                  <c:v>0.24970574676990509</c:v>
                </c:pt>
                <c:pt idx="4623">
                  <c:v>0.25529977679252625</c:v>
                </c:pt>
                <c:pt idx="4624">
                  <c:v>0.27358931303024292</c:v>
                </c:pt>
                <c:pt idx="4625">
                  <c:v>0.30254623293876648</c:v>
                </c:pt>
                <c:pt idx="4626">
                  <c:v>0.32251620292663574</c:v>
                </c:pt>
                <c:pt idx="4627">
                  <c:v>0.33631542325019836</c:v>
                </c:pt>
                <c:pt idx="4628">
                  <c:v>0.34161269664764404</c:v>
                </c:pt>
                <c:pt idx="4629">
                  <c:v>0.34323745965957642</c:v>
                </c:pt>
                <c:pt idx="4630">
                  <c:v>0.34508010745048523</c:v>
                </c:pt>
                <c:pt idx="4631">
                  <c:v>0.34865599870681763</c:v>
                </c:pt>
                <c:pt idx="4632">
                  <c:v>0.34782108664512634</c:v>
                </c:pt>
                <c:pt idx="4633">
                  <c:v>0.34109869599342346</c:v>
                </c:pt>
                <c:pt idx="4634">
                  <c:v>0.34180256724357605</c:v>
                </c:pt>
                <c:pt idx="4635">
                  <c:v>0.34120079874992371</c:v>
                </c:pt>
                <c:pt idx="4636">
                  <c:v>0.347898930311203</c:v>
                </c:pt>
                <c:pt idx="4637">
                  <c:v>0.37534394860267639</c:v>
                </c:pt>
                <c:pt idx="4638">
                  <c:v>0.39349845051765442</c:v>
                </c:pt>
                <c:pt idx="4639">
                  <c:v>0.39051875472068787</c:v>
                </c:pt>
                <c:pt idx="4640">
                  <c:v>0.36907443404197693</c:v>
                </c:pt>
                <c:pt idx="4641">
                  <c:v>0.33752384781837463</c:v>
                </c:pt>
                <c:pt idx="4642">
                  <c:v>0.30909621715545654</c:v>
                </c:pt>
                <c:pt idx="4643">
                  <c:v>0.30041724443435669</c:v>
                </c:pt>
                <c:pt idx="4644">
                  <c:v>0.2972603440284729</c:v>
                </c:pt>
                <c:pt idx="4645">
                  <c:v>0.3235531747341156</c:v>
                </c:pt>
                <c:pt idx="4646">
                  <c:v>0.35711008310317993</c:v>
                </c:pt>
                <c:pt idx="4647">
                  <c:v>0.39035990834236145</c:v>
                </c:pt>
                <c:pt idx="4648">
                  <c:v>0.39934408664703369</c:v>
                </c:pt>
                <c:pt idx="4649">
                  <c:v>0.39243292808532715</c:v>
                </c:pt>
                <c:pt idx="4650">
                  <c:v>0.37600710988044739</c:v>
                </c:pt>
                <c:pt idx="4651">
                  <c:v>0.37361374497413635</c:v>
                </c:pt>
                <c:pt idx="4652">
                  <c:v>0.38644221425056458</c:v>
                </c:pt>
                <c:pt idx="4653">
                  <c:v>0.42371860146522522</c:v>
                </c:pt>
                <c:pt idx="4654">
                  <c:v>0.47433304786682129</c:v>
                </c:pt>
                <c:pt idx="4655">
                  <c:v>0.52578878402709961</c:v>
                </c:pt>
                <c:pt idx="4656">
                  <c:v>0.57972502708435059</c:v>
                </c:pt>
                <c:pt idx="4657">
                  <c:v>0.63258165121078491</c:v>
                </c:pt>
                <c:pt idx="4658">
                  <c:v>0.67044144868850708</c:v>
                </c:pt>
                <c:pt idx="4659">
                  <c:v>0.700001060962677</c:v>
                </c:pt>
                <c:pt idx="4660">
                  <c:v>0.72039449214935303</c:v>
                </c:pt>
                <c:pt idx="4661">
                  <c:v>0.72089266777038574</c:v>
                </c:pt>
                <c:pt idx="4662">
                  <c:v>0.7067376971244812</c:v>
                </c:pt>
                <c:pt idx="4663">
                  <c:v>0.70412319898605347</c:v>
                </c:pt>
                <c:pt idx="4664">
                  <c:v>0.69775420427322388</c:v>
                </c:pt>
                <c:pt idx="4665">
                  <c:v>0.67956942319869995</c:v>
                </c:pt>
                <c:pt idx="4666">
                  <c:v>0.65421319007873535</c:v>
                </c:pt>
                <c:pt idx="4667">
                  <c:v>0.61096048355102539</c:v>
                </c:pt>
                <c:pt idx="4668">
                  <c:v>0.54870587587356567</c:v>
                </c:pt>
                <c:pt idx="4669">
                  <c:v>0.48133003711700439</c:v>
                </c:pt>
                <c:pt idx="4670">
                  <c:v>0.40430235862731934</c:v>
                </c:pt>
                <c:pt idx="4671">
                  <c:v>0.33991667628288269</c:v>
                </c:pt>
                <c:pt idx="4672">
                  <c:v>0.30254507064819336</c:v>
                </c:pt>
                <c:pt idx="4673">
                  <c:v>0.29554679989814758</c:v>
                </c:pt>
                <c:pt idx="4674">
                  <c:v>0.32348573207855225</c:v>
                </c:pt>
                <c:pt idx="4675">
                  <c:v>0.38695073127746582</c:v>
                </c:pt>
                <c:pt idx="4676">
                  <c:v>0.45131745934486389</c:v>
                </c:pt>
                <c:pt idx="4677">
                  <c:v>0.50645250082015991</c:v>
                </c:pt>
                <c:pt idx="4678">
                  <c:v>0.51928174495697021</c:v>
                </c:pt>
                <c:pt idx="4679">
                  <c:v>0.49516934156417847</c:v>
                </c:pt>
                <c:pt idx="4680">
                  <c:v>0.42360168695449829</c:v>
                </c:pt>
                <c:pt idx="4681">
                  <c:v>0.33545005321502686</c:v>
                </c:pt>
                <c:pt idx="4682">
                  <c:v>0.26160246133804321</c:v>
                </c:pt>
                <c:pt idx="4683">
                  <c:v>0.20317676663398743</c:v>
                </c:pt>
                <c:pt idx="4684">
                  <c:v>0.16071133315563202</c:v>
                </c:pt>
                <c:pt idx="4685">
                  <c:v>0.13142000138759613</c:v>
                </c:pt>
                <c:pt idx="4686">
                  <c:v>0.10644354671239853</c:v>
                </c:pt>
                <c:pt idx="4687">
                  <c:v>0.10004878044128418</c:v>
                </c:pt>
                <c:pt idx="4688">
                  <c:v>0.12455625087022781</c:v>
                </c:pt>
                <c:pt idx="4689">
                  <c:v>0.17485921084880829</c:v>
                </c:pt>
                <c:pt idx="4690">
                  <c:v>0.2434031218290329</c:v>
                </c:pt>
                <c:pt idx="4691">
                  <c:v>0.32565730810165405</c:v>
                </c:pt>
                <c:pt idx="4692">
                  <c:v>0.40586480498313904</c:v>
                </c:pt>
                <c:pt idx="4693">
                  <c:v>0.47418230772018433</c:v>
                </c:pt>
                <c:pt idx="4694">
                  <c:v>0.52820879220962524</c:v>
                </c:pt>
                <c:pt idx="4695">
                  <c:v>0.54298543930053711</c:v>
                </c:pt>
                <c:pt idx="4696">
                  <c:v>0.51573944091796875</c:v>
                </c:pt>
                <c:pt idx="4697">
                  <c:v>0.44004246592521667</c:v>
                </c:pt>
                <c:pt idx="4698">
                  <c:v>0.34949445724487305</c:v>
                </c:pt>
                <c:pt idx="4699">
                  <c:v>0.25341564416885376</c:v>
                </c:pt>
                <c:pt idx="4700">
                  <c:v>0.16177307069301605</c:v>
                </c:pt>
                <c:pt idx="4701">
                  <c:v>9.2197537422180176E-2</c:v>
                </c:pt>
                <c:pt idx="4702">
                  <c:v>4.0125288069248199E-2</c:v>
                </c:pt>
                <c:pt idx="4703">
                  <c:v>7.2820293717086315E-3</c:v>
                </c:pt>
                <c:pt idx="4704">
                  <c:v>6.0354038141667843E-3</c:v>
                </c:pt>
                <c:pt idx="4705">
                  <c:v>4.5889519155025482E-2</c:v>
                </c:pt>
                <c:pt idx="4706">
                  <c:v>8.8284917175769806E-2</c:v>
                </c:pt>
                <c:pt idx="4707">
                  <c:v>0.1228477954864502</c:v>
                </c:pt>
                <c:pt idx="4708">
                  <c:v>0.16242876648902893</c:v>
                </c:pt>
                <c:pt idx="4709">
                  <c:v>0.21733801066875458</c:v>
                </c:pt>
                <c:pt idx="4710">
                  <c:v>0.24045264720916748</c:v>
                </c:pt>
                <c:pt idx="4711">
                  <c:v>0.20529422163963318</c:v>
                </c:pt>
                <c:pt idx="4712">
                  <c:v>0.15781912207603455</c:v>
                </c:pt>
                <c:pt idx="4713">
                  <c:v>0.10256505757570267</c:v>
                </c:pt>
                <c:pt idx="4714">
                  <c:v>4.5038912445306778E-2</c:v>
                </c:pt>
                <c:pt idx="4715">
                  <c:v>-4.5702885836362839E-4</c:v>
                </c:pt>
                <c:pt idx="4716">
                  <c:v>-2.1103184670209885E-2</c:v>
                </c:pt>
                <c:pt idx="4717">
                  <c:v>2.4086642079055309E-3</c:v>
                </c:pt>
                <c:pt idx="4718">
                  <c:v>5.2871305495500565E-2</c:v>
                </c:pt>
                <c:pt idx="4719">
                  <c:v>0.10421372205018997</c:v>
                </c:pt>
                <c:pt idx="4720">
                  <c:v>0.13077104091644287</c:v>
                </c:pt>
                <c:pt idx="4721">
                  <c:v>0.13746422529220581</c:v>
                </c:pt>
                <c:pt idx="4722">
                  <c:v>0.12521740794181824</c:v>
                </c:pt>
                <c:pt idx="4723">
                  <c:v>0.12072603404521942</c:v>
                </c:pt>
                <c:pt idx="4724">
                  <c:v>0.10614123195409775</c:v>
                </c:pt>
                <c:pt idx="4725">
                  <c:v>9.8396226763725281E-2</c:v>
                </c:pt>
                <c:pt idx="4726">
                  <c:v>0.10676521062850952</c:v>
                </c:pt>
                <c:pt idx="4727">
                  <c:v>0.13551279902458191</c:v>
                </c:pt>
                <c:pt idx="4728">
                  <c:v>0.165299192070961</c:v>
                </c:pt>
                <c:pt idx="4729">
                  <c:v>0.18959885835647583</c:v>
                </c:pt>
                <c:pt idx="4730">
                  <c:v>0.19867119193077087</c:v>
                </c:pt>
                <c:pt idx="4731">
                  <c:v>0.16531200706958771</c:v>
                </c:pt>
                <c:pt idx="4732">
                  <c:v>8.4181204438209534E-2</c:v>
                </c:pt>
                <c:pt idx="4733">
                  <c:v>9.1034732758998871E-3</c:v>
                </c:pt>
                <c:pt idx="4734">
                  <c:v>-5.3232870995998383E-2</c:v>
                </c:pt>
                <c:pt idx="4735">
                  <c:v>-0.1252332478761673</c:v>
                </c:pt>
                <c:pt idx="4736">
                  <c:v>-0.19815404713153839</c:v>
                </c:pt>
                <c:pt idx="4737">
                  <c:v>-0.25579214096069336</c:v>
                </c:pt>
                <c:pt idx="4738">
                  <c:v>-0.29473182559013367</c:v>
                </c:pt>
                <c:pt idx="4739">
                  <c:v>-0.30937865376472473</c:v>
                </c:pt>
                <c:pt idx="4740">
                  <c:v>-0.30962100625038147</c:v>
                </c:pt>
                <c:pt idx="4741">
                  <c:v>-0.33764740824699402</c:v>
                </c:pt>
                <c:pt idx="4742">
                  <c:v>-0.32347750663757324</c:v>
                </c:pt>
                <c:pt idx="4743">
                  <c:v>-0.29060456156730652</c:v>
                </c:pt>
                <c:pt idx="4744">
                  <c:v>-0.30975696444511414</c:v>
                </c:pt>
                <c:pt idx="4745">
                  <c:v>-0.38029861450195312</c:v>
                </c:pt>
                <c:pt idx="4746">
                  <c:v>-0.47334384918212891</c:v>
                </c:pt>
                <c:pt idx="4747">
                  <c:v>-0.56150233745574951</c:v>
                </c:pt>
                <c:pt idx="4748">
                  <c:v>-0.64637088775634766</c:v>
                </c:pt>
                <c:pt idx="4749">
                  <c:v>-0.74048119783401489</c:v>
                </c:pt>
                <c:pt idx="4750">
                  <c:v>-0.82348126173019409</c:v>
                </c:pt>
                <c:pt idx="4751">
                  <c:v>-0.87306398153305054</c:v>
                </c:pt>
                <c:pt idx="4752">
                  <c:v>-0.88664233684539795</c:v>
                </c:pt>
                <c:pt idx="4753">
                  <c:v>-0.86087727546691895</c:v>
                </c:pt>
                <c:pt idx="4754">
                  <c:v>-0.79297786951065063</c:v>
                </c:pt>
                <c:pt idx="4755">
                  <c:v>-0.70061922073364258</c:v>
                </c:pt>
                <c:pt idx="4756">
                  <c:v>-0.59517139196395874</c:v>
                </c:pt>
                <c:pt idx="4757">
                  <c:v>-0.49069297313690186</c:v>
                </c:pt>
                <c:pt idx="4758">
                  <c:v>-0.39005106687545776</c:v>
                </c:pt>
                <c:pt idx="4759">
                  <c:v>-0.30506187677383423</c:v>
                </c:pt>
                <c:pt idx="4760">
                  <c:v>-0.24886414408683777</c:v>
                </c:pt>
                <c:pt idx="4761">
                  <c:v>-0.23017744719982147</c:v>
                </c:pt>
                <c:pt idx="4762">
                  <c:v>-0.2602221667766571</c:v>
                </c:pt>
                <c:pt idx="4763">
                  <c:v>-0.2730061411857605</c:v>
                </c:pt>
                <c:pt idx="4764">
                  <c:v>-0.26146692037582397</c:v>
                </c:pt>
                <c:pt idx="4765">
                  <c:v>-0.26657739281654358</c:v>
                </c:pt>
                <c:pt idx="4766">
                  <c:v>-0.29583007097244263</c:v>
                </c:pt>
                <c:pt idx="4767">
                  <c:v>-0.33166170120239258</c:v>
                </c:pt>
                <c:pt idx="4768">
                  <c:v>-0.38597953319549561</c:v>
                </c:pt>
                <c:pt idx="4769">
                  <c:v>-0.45993569493293762</c:v>
                </c:pt>
                <c:pt idx="4770">
                  <c:v>-0.54657900333404541</c:v>
                </c:pt>
                <c:pt idx="4771">
                  <c:v>-0.59106963872909546</c:v>
                </c:pt>
                <c:pt idx="4772">
                  <c:v>-0.57777512073516846</c:v>
                </c:pt>
                <c:pt idx="4773">
                  <c:v>-0.5407257080078125</c:v>
                </c:pt>
                <c:pt idx="4774">
                  <c:v>-0.49853083491325378</c:v>
                </c:pt>
                <c:pt idx="4775">
                  <c:v>-0.46687042713165283</c:v>
                </c:pt>
                <c:pt idx="4776">
                  <c:v>-0.44751003384590149</c:v>
                </c:pt>
                <c:pt idx="4777">
                  <c:v>-0.42905759811401367</c:v>
                </c:pt>
                <c:pt idx="4778">
                  <c:v>-0.40393814444541931</c:v>
                </c:pt>
                <c:pt idx="4779">
                  <c:v>-0.36697918176651001</c:v>
                </c:pt>
                <c:pt idx="4780">
                  <c:v>-0.33190295100212097</c:v>
                </c:pt>
                <c:pt idx="4781">
                  <c:v>-0.32138323783874512</c:v>
                </c:pt>
                <c:pt idx="4782">
                  <c:v>-0.33662822842597961</c:v>
                </c:pt>
                <c:pt idx="4783">
                  <c:v>-0.36856180429458618</c:v>
                </c:pt>
                <c:pt idx="4784">
                  <c:v>-0.37647140026092529</c:v>
                </c:pt>
                <c:pt idx="4785">
                  <c:v>-0.3517630398273468</c:v>
                </c:pt>
                <c:pt idx="4786">
                  <c:v>-0.30419206619262695</c:v>
                </c:pt>
                <c:pt idx="4787">
                  <c:v>-0.25852391123771667</c:v>
                </c:pt>
                <c:pt idx="4788">
                  <c:v>-0.21163390576839447</c:v>
                </c:pt>
                <c:pt idx="4789">
                  <c:v>-0.1537054032087326</c:v>
                </c:pt>
                <c:pt idx="4790">
                  <c:v>-7.4681699275970459E-2</c:v>
                </c:pt>
                <c:pt idx="4791">
                  <c:v>1.0535813868045807E-2</c:v>
                </c:pt>
                <c:pt idx="4792">
                  <c:v>7.5340636074542999E-2</c:v>
                </c:pt>
                <c:pt idx="4793">
                  <c:v>0.11616352945566177</c:v>
                </c:pt>
                <c:pt idx="4794">
                  <c:v>0.11621812731027603</c:v>
                </c:pt>
                <c:pt idx="4795">
                  <c:v>9.5001600682735443E-2</c:v>
                </c:pt>
                <c:pt idx="4796">
                  <c:v>6.09259232878685E-2</c:v>
                </c:pt>
                <c:pt idx="4797">
                  <c:v>2.9137592762708664E-2</c:v>
                </c:pt>
                <c:pt idx="4798">
                  <c:v>-8.1882057711482048E-3</c:v>
                </c:pt>
                <c:pt idx="4799">
                  <c:v>-5.3888384252786636E-2</c:v>
                </c:pt>
                <c:pt idx="4800">
                  <c:v>-9.6393495798110962E-2</c:v>
                </c:pt>
                <c:pt idx="4801">
                  <c:v>-0.14037470519542694</c:v>
                </c:pt>
                <c:pt idx="4802">
                  <c:v>-0.18746951222419739</c:v>
                </c:pt>
                <c:pt idx="4803">
                  <c:v>-0.23687267303466797</c:v>
                </c:pt>
                <c:pt idx="4804">
                  <c:v>-0.27588105201721191</c:v>
                </c:pt>
                <c:pt idx="4805">
                  <c:v>-0.2999546229839325</c:v>
                </c:pt>
                <c:pt idx="4806">
                  <c:v>-0.31801030039787292</c:v>
                </c:pt>
                <c:pt idx="4807">
                  <c:v>-0.33415305614471436</c:v>
                </c:pt>
                <c:pt idx="4808">
                  <c:v>-0.33750516176223755</c:v>
                </c:pt>
                <c:pt idx="4809">
                  <c:v>-0.32314410805702209</c:v>
                </c:pt>
                <c:pt idx="4810">
                  <c:v>-0.30406734347343445</c:v>
                </c:pt>
                <c:pt idx="4811">
                  <c:v>-0.28569230437278748</c:v>
                </c:pt>
                <c:pt idx="4812">
                  <c:v>-0.26837137341499329</c:v>
                </c:pt>
                <c:pt idx="4813">
                  <c:v>-0.23929141461849213</c:v>
                </c:pt>
                <c:pt idx="4814">
                  <c:v>-0.1972278505563736</c:v>
                </c:pt>
                <c:pt idx="4815">
                  <c:v>-0.16915413737297058</c:v>
                </c:pt>
                <c:pt idx="4816">
                  <c:v>-0.17829836905002594</c:v>
                </c:pt>
                <c:pt idx="4817">
                  <c:v>-0.23720519244670868</c:v>
                </c:pt>
                <c:pt idx="4818">
                  <c:v>-0.3376537561416626</c:v>
                </c:pt>
                <c:pt idx="4819">
                  <c:v>-0.46325632929801941</c:v>
                </c:pt>
                <c:pt idx="4820">
                  <c:v>-0.58588266372680664</c:v>
                </c:pt>
                <c:pt idx="4821">
                  <c:v>-0.67300409078598022</c:v>
                </c:pt>
                <c:pt idx="4822">
                  <c:v>-0.69118708372116089</c:v>
                </c:pt>
                <c:pt idx="4823">
                  <c:v>-0.5878787636756897</c:v>
                </c:pt>
                <c:pt idx="4824">
                  <c:v>-0.35239377617835999</c:v>
                </c:pt>
                <c:pt idx="4825">
                  <c:v>-5.0179198384284973E-2</c:v>
                </c:pt>
                <c:pt idx="4826">
                  <c:v>0.28710800409317017</c:v>
                </c:pt>
                <c:pt idx="4827">
                  <c:v>0.59379881620407104</c:v>
                </c:pt>
                <c:pt idx="4828">
                  <c:v>0.80302524566650391</c:v>
                </c:pt>
                <c:pt idx="4829">
                  <c:v>0.87977343797683716</c:v>
                </c:pt>
                <c:pt idx="4830">
                  <c:v>0.79725486040115356</c:v>
                </c:pt>
                <c:pt idx="4831">
                  <c:v>0.5741201639175415</c:v>
                </c:pt>
                <c:pt idx="4832">
                  <c:v>0.27875137329101562</c:v>
                </c:pt>
                <c:pt idx="4833">
                  <c:v>-1.1931790970265865E-2</c:v>
                </c:pt>
                <c:pt idx="4834">
                  <c:v>-0.25076621770858765</c:v>
                </c:pt>
                <c:pt idx="4835">
                  <c:v>-0.41444975137710571</c:v>
                </c:pt>
                <c:pt idx="4836">
                  <c:v>-0.50104880332946777</c:v>
                </c:pt>
                <c:pt idx="4837">
                  <c:v>-0.54227101802825928</c:v>
                </c:pt>
                <c:pt idx="4838">
                  <c:v>-0.55481636524200439</c:v>
                </c:pt>
                <c:pt idx="4839">
                  <c:v>-0.55948412418365479</c:v>
                </c:pt>
                <c:pt idx="4840">
                  <c:v>-0.54952949285507202</c:v>
                </c:pt>
                <c:pt idx="4841">
                  <c:v>-0.52281731367111206</c:v>
                </c:pt>
                <c:pt idx="4842">
                  <c:v>-0.49076563119888306</c:v>
                </c:pt>
                <c:pt idx="4843">
                  <c:v>-0.45325765013694763</c:v>
                </c:pt>
                <c:pt idx="4844">
                  <c:v>-0.42207682132720947</c:v>
                </c:pt>
                <c:pt idx="4845">
                  <c:v>-0.3752129077911377</c:v>
                </c:pt>
                <c:pt idx="4846">
                  <c:v>-0.30828899145126343</c:v>
                </c:pt>
                <c:pt idx="4847">
                  <c:v>-0.23810794949531555</c:v>
                </c:pt>
                <c:pt idx="4848">
                  <c:v>-0.17665311694145203</c:v>
                </c:pt>
                <c:pt idx="4849">
                  <c:v>-0.13673929870128632</c:v>
                </c:pt>
                <c:pt idx="4850">
                  <c:v>-0.10989224165678024</c:v>
                </c:pt>
                <c:pt idx="4851">
                  <c:v>-9.6916072070598602E-2</c:v>
                </c:pt>
                <c:pt idx="4852">
                  <c:v>-9.3697108328342438E-2</c:v>
                </c:pt>
                <c:pt idx="4853">
                  <c:v>-0.10286974906921387</c:v>
                </c:pt>
                <c:pt idx="4854">
                  <c:v>-0.10912924259901047</c:v>
                </c:pt>
                <c:pt idx="4855">
                  <c:v>-0.12008257955312729</c:v>
                </c:pt>
                <c:pt idx="4856">
                  <c:v>-0.1219039186835289</c:v>
                </c:pt>
                <c:pt idx="4857">
                  <c:v>-0.12075793743133545</c:v>
                </c:pt>
                <c:pt idx="4858">
                  <c:v>-0.1223563626408577</c:v>
                </c:pt>
                <c:pt idx="4859">
                  <c:v>-0.11342878639698029</c:v>
                </c:pt>
                <c:pt idx="4860">
                  <c:v>-9.1834276914596558E-2</c:v>
                </c:pt>
                <c:pt idx="4861">
                  <c:v>-7.7289953827857971E-2</c:v>
                </c:pt>
                <c:pt idx="4862">
                  <c:v>-8.1880226731300354E-2</c:v>
                </c:pt>
                <c:pt idx="4863">
                  <c:v>-9.972633421421051E-2</c:v>
                </c:pt>
                <c:pt idx="4864">
                  <c:v>-0.11445574462413788</c:v>
                </c:pt>
                <c:pt idx="4865">
                  <c:v>-0.10122664272785187</c:v>
                </c:pt>
                <c:pt idx="4866">
                  <c:v>-4.1717246174812317E-2</c:v>
                </c:pt>
                <c:pt idx="4867">
                  <c:v>8.1841036677360535E-2</c:v>
                </c:pt>
                <c:pt idx="4868">
                  <c:v>0.22698651254177094</c:v>
                </c:pt>
                <c:pt idx="4869">
                  <c:v>0.3897174596786499</c:v>
                </c:pt>
                <c:pt idx="4870">
                  <c:v>0.54690808057785034</c:v>
                </c:pt>
                <c:pt idx="4871">
                  <c:v>0.63514858484268188</c:v>
                </c:pt>
                <c:pt idx="4872">
                  <c:v>0.63109016418457031</c:v>
                </c:pt>
                <c:pt idx="4873">
                  <c:v>0.52648830413818359</c:v>
                </c:pt>
                <c:pt idx="4874">
                  <c:v>0.38804978132247925</c:v>
                </c:pt>
                <c:pt idx="4875">
                  <c:v>0.24882924556732178</c:v>
                </c:pt>
                <c:pt idx="4876">
                  <c:v>0.12999419867992401</c:v>
                </c:pt>
                <c:pt idx="4877">
                  <c:v>3.080209344625473E-2</c:v>
                </c:pt>
                <c:pt idx="4878">
                  <c:v>-3.2393388450145721E-2</c:v>
                </c:pt>
                <c:pt idx="4879">
                  <c:v>-6.1509590595960617E-2</c:v>
                </c:pt>
                <c:pt idx="4880">
                  <c:v>-4.4446185231208801E-2</c:v>
                </c:pt>
                <c:pt idx="4881">
                  <c:v>1.757623627781868E-2</c:v>
                </c:pt>
                <c:pt idx="4882">
                  <c:v>0.10114916414022446</c:v>
                </c:pt>
                <c:pt idx="4883">
                  <c:v>0.19538812339305878</c:v>
                </c:pt>
                <c:pt idx="4884">
                  <c:v>0.2780773937702179</c:v>
                </c:pt>
                <c:pt idx="4885">
                  <c:v>0.30055266618728638</c:v>
                </c:pt>
                <c:pt idx="4886">
                  <c:v>0.23210732638835907</c:v>
                </c:pt>
                <c:pt idx="4887">
                  <c:v>9.7612544894218445E-2</c:v>
                </c:pt>
                <c:pt idx="4888">
                  <c:v>-5.1147371530532837E-2</c:v>
                </c:pt>
                <c:pt idx="4889">
                  <c:v>-0.17567895352840424</c:v>
                </c:pt>
                <c:pt idx="4890">
                  <c:v>-0.26962888240814209</c:v>
                </c:pt>
                <c:pt idx="4891">
                  <c:v>-0.33941954374313354</c:v>
                </c:pt>
                <c:pt idx="4892">
                  <c:v>-0.3925839364528656</c:v>
                </c:pt>
                <c:pt idx="4893">
                  <c:v>-0.41701817512512207</c:v>
                </c:pt>
                <c:pt idx="4894">
                  <c:v>-0.4057234525680542</c:v>
                </c:pt>
                <c:pt idx="4895">
                  <c:v>-0.34747925400733948</c:v>
                </c:pt>
                <c:pt idx="4896">
                  <c:v>-0.239248126745224</c:v>
                </c:pt>
                <c:pt idx="4897">
                  <c:v>-0.10420753806829453</c:v>
                </c:pt>
                <c:pt idx="4898">
                  <c:v>4.5629620552062988E-2</c:v>
                </c:pt>
                <c:pt idx="4899">
                  <c:v>0.16958564519882202</c:v>
                </c:pt>
                <c:pt idx="4900">
                  <c:v>0.25401505827903748</c:v>
                </c:pt>
                <c:pt idx="4901">
                  <c:v>0.2959880530834198</c:v>
                </c:pt>
                <c:pt idx="4902">
                  <c:v>0.30263131856918335</c:v>
                </c:pt>
                <c:pt idx="4903">
                  <c:v>0.26463660597801208</c:v>
                </c:pt>
                <c:pt idx="4904">
                  <c:v>0.19783653318881989</c:v>
                </c:pt>
                <c:pt idx="4905">
                  <c:v>0.1220003142952919</c:v>
                </c:pt>
                <c:pt idx="4906">
                  <c:v>8.5058011114597321E-2</c:v>
                </c:pt>
                <c:pt idx="4907">
                  <c:v>8.4355860948562622E-2</c:v>
                </c:pt>
                <c:pt idx="4908">
                  <c:v>0.1204206570982933</c:v>
                </c:pt>
                <c:pt idx="4909">
                  <c:v>0.17563502490520477</c:v>
                </c:pt>
                <c:pt idx="4910">
                  <c:v>0.24057753384113312</c:v>
                </c:pt>
                <c:pt idx="4911">
                  <c:v>0.29717892408370972</c:v>
                </c:pt>
                <c:pt idx="4912">
                  <c:v>0.34314879775047302</c:v>
                </c:pt>
                <c:pt idx="4913">
                  <c:v>0.37297138571739197</c:v>
                </c:pt>
                <c:pt idx="4914">
                  <c:v>0.36791563034057617</c:v>
                </c:pt>
                <c:pt idx="4915">
                  <c:v>0.33951312303543091</c:v>
                </c:pt>
                <c:pt idx="4916">
                  <c:v>0.29070618748664856</c:v>
                </c:pt>
                <c:pt idx="4917">
                  <c:v>0.23115383088588715</c:v>
                </c:pt>
                <c:pt idx="4918">
                  <c:v>0.16484032571315765</c:v>
                </c:pt>
                <c:pt idx="4919">
                  <c:v>7.3259875178337097E-2</c:v>
                </c:pt>
                <c:pt idx="4920">
                  <c:v>-3.4327305853366852E-2</c:v>
                </c:pt>
                <c:pt idx="4921">
                  <c:v>-0.13307696580886841</c:v>
                </c:pt>
                <c:pt idx="4922">
                  <c:v>-0.19777633249759674</c:v>
                </c:pt>
                <c:pt idx="4923">
                  <c:v>-0.20689815282821655</c:v>
                </c:pt>
                <c:pt idx="4924">
                  <c:v>-0.15850025415420532</c:v>
                </c:pt>
                <c:pt idx="4925">
                  <c:v>-6.2267526984214783E-2</c:v>
                </c:pt>
                <c:pt idx="4926">
                  <c:v>3.5569552332162857E-2</c:v>
                </c:pt>
                <c:pt idx="4927">
                  <c:v>8.4947042167186737E-2</c:v>
                </c:pt>
                <c:pt idx="4928">
                  <c:v>0.10578788071870804</c:v>
                </c:pt>
                <c:pt idx="4929">
                  <c:v>8.5767142474651337E-2</c:v>
                </c:pt>
                <c:pt idx="4930">
                  <c:v>1.0441762395203114E-2</c:v>
                </c:pt>
                <c:pt idx="4931">
                  <c:v>-0.14451977610588074</c:v>
                </c:pt>
                <c:pt idx="4932">
                  <c:v>-0.36761730909347534</c:v>
                </c:pt>
                <c:pt idx="4933">
                  <c:v>-0.60289686918258667</c:v>
                </c:pt>
                <c:pt idx="4934">
                  <c:v>-0.78593170642852783</c:v>
                </c:pt>
                <c:pt idx="4935">
                  <c:v>-0.84350854158401489</c:v>
                </c:pt>
                <c:pt idx="4936">
                  <c:v>-0.79261928796768188</c:v>
                </c:pt>
                <c:pt idx="4937">
                  <c:v>-0.65496039390563965</c:v>
                </c:pt>
                <c:pt idx="4938">
                  <c:v>-0.45436471700668335</c:v>
                </c:pt>
                <c:pt idx="4939">
                  <c:v>-0.23796553909778595</c:v>
                </c:pt>
                <c:pt idx="4940">
                  <c:v>-7.0081733167171478E-2</c:v>
                </c:pt>
                <c:pt idx="4941">
                  <c:v>2.1826405078172684E-2</c:v>
                </c:pt>
                <c:pt idx="4942">
                  <c:v>1.9854333251714706E-2</c:v>
                </c:pt>
                <c:pt idx="4943">
                  <c:v>-4.5699488371610641E-2</c:v>
                </c:pt>
                <c:pt idx="4944">
                  <c:v>-0.1407889723777771</c:v>
                </c:pt>
                <c:pt idx="4945">
                  <c:v>-0.23904553055763245</c:v>
                </c:pt>
                <c:pt idx="4946">
                  <c:v>-0.31423801183700562</c:v>
                </c:pt>
                <c:pt idx="4947">
                  <c:v>-0.34936174750328064</c:v>
                </c:pt>
                <c:pt idx="4948">
                  <c:v>-0.33939513564109802</c:v>
                </c:pt>
                <c:pt idx="4949">
                  <c:v>-0.29703801870346069</c:v>
                </c:pt>
                <c:pt idx="4950">
                  <c:v>-0.23513098061084747</c:v>
                </c:pt>
                <c:pt idx="4951">
                  <c:v>-0.18142999708652496</c:v>
                </c:pt>
                <c:pt idx="4952">
                  <c:v>-0.14543232321739197</c:v>
                </c:pt>
                <c:pt idx="4953">
                  <c:v>-0.11998945474624634</c:v>
                </c:pt>
                <c:pt idx="4954">
                  <c:v>-9.9802695214748383E-2</c:v>
                </c:pt>
                <c:pt idx="4955">
                  <c:v>-8.6046561598777771E-2</c:v>
                </c:pt>
                <c:pt idx="4956">
                  <c:v>-7.1491584181785583E-2</c:v>
                </c:pt>
                <c:pt idx="4957">
                  <c:v>-6.3562177121639252E-2</c:v>
                </c:pt>
                <c:pt idx="4958">
                  <c:v>-5.2747346460819244E-2</c:v>
                </c:pt>
                <c:pt idx="4959">
                  <c:v>-4.8858713358640671E-2</c:v>
                </c:pt>
                <c:pt idx="4960">
                  <c:v>-4.4918566942214966E-2</c:v>
                </c:pt>
                <c:pt idx="4961">
                  <c:v>-4.4571775943040848E-2</c:v>
                </c:pt>
                <c:pt idx="4962">
                  <c:v>-4.7633875161409378E-2</c:v>
                </c:pt>
                <c:pt idx="4963">
                  <c:v>-5.8987822383642197E-2</c:v>
                </c:pt>
                <c:pt idx="4964">
                  <c:v>-7.1368061006069183E-2</c:v>
                </c:pt>
                <c:pt idx="4965">
                  <c:v>-7.681690901517868E-2</c:v>
                </c:pt>
                <c:pt idx="4966">
                  <c:v>-7.5460024178028107E-2</c:v>
                </c:pt>
                <c:pt idx="4967">
                  <c:v>-6.724122166633606E-2</c:v>
                </c:pt>
                <c:pt idx="4968">
                  <c:v>-5.2774928510189056E-2</c:v>
                </c:pt>
                <c:pt idx="4969">
                  <c:v>-3.2418612390756607E-2</c:v>
                </c:pt>
                <c:pt idx="4970">
                  <c:v>-1.1093351989984512E-2</c:v>
                </c:pt>
                <c:pt idx="4971">
                  <c:v>3.0573170632123947E-2</c:v>
                </c:pt>
                <c:pt idx="4972">
                  <c:v>8.7533928453922272E-2</c:v>
                </c:pt>
                <c:pt idx="4973">
                  <c:v>0.1800064742565155</c:v>
                </c:pt>
                <c:pt idx="4974">
                  <c:v>0.29336205124855042</c:v>
                </c:pt>
                <c:pt idx="4975">
                  <c:v>0.40808165073394775</c:v>
                </c:pt>
                <c:pt idx="4976">
                  <c:v>0.46749809384346008</c:v>
                </c:pt>
                <c:pt idx="4977">
                  <c:v>0.43850290775299072</c:v>
                </c:pt>
                <c:pt idx="4978">
                  <c:v>0.33402708172798157</c:v>
                </c:pt>
                <c:pt idx="4979">
                  <c:v>0.21166542172431946</c:v>
                </c:pt>
                <c:pt idx="4980">
                  <c:v>0.11623504012823105</c:v>
                </c:pt>
                <c:pt idx="4981">
                  <c:v>8.9846581220626831E-2</c:v>
                </c:pt>
                <c:pt idx="4982">
                  <c:v>0.16095644235610962</c:v>
                </c:pt>
                <c:pt idx="4983">
                  <c:v>0.30400952696800232</c:v>
                </c:pt>
                <c:pt idx="4984">
                  <c:v>0.46130087971687317</c:v>
                </c:pt>
                <c:pt idx="4985">
                  <c:v>0.52710986137390137</c:v>
                </c:pt>
                <c:pt idx="4986">
                  <c:v>0.43714988231658936</c:v>
                </c:pt>
                <c:pt idx="4987">
                  <c:v>0.2274581640958786</c:v>
                </c:pt>
                <c:pt idx="4988">
                  <c:v>-2.298256941139698E-2</c:v>
                </c:pt>
                <c:pt idx="4989">
                  <c:v>-0.242046058177948</c:v>
                </c:pt>
                <c:pt idx="4990">
                  <c:v>-0.37247118353843689</c:v>
                </c:pt>
                <c:pt idx="4991">
                  <c:v>-0.39795011281967163</c:v>
                </c:pt>
                <c:pt idx="4992">
                  <c:v>-0.31877195835113525</c:v>
                </c:pt>
                <c:pt idx="4993">
                  <c:v>-0.18120436370372772</c:v>
                </c:pt>
                <c:pt idx="4994">
                  <c:v>-2.9540535062551498E-2</c:v>
                </c:pt>
                <c:pt idx="4995">
                  <c:v>7.6435469090938568E-2</c:v>
                </c:pt>
                <c:pt idx="4996">
                  <c:v>8.8136866688728333E-2</c:v>
                </c:pt>
                <c:pt idx="4997">
                  <c:v>2.0489729940891266E-2</c:v>
                </c:pt>
                <c:pt idx="4998">
                  <c:v>-0.10262074321508408</c:v>
                </c:pt>
                <c:pt idx="4999">
                  <c:v>-0.22771133482456207</c:v>
                </c:pt>
                <c:pt idx="5000">
                  <c:v>-0.31679114699363708</c:v>
                </c:pt>
                <c:pt idx="5001">
                  <c:v>-0.35640883445739746</c:v>
                </c:pt>
                <c:pt idx="5002">
                  <c:v>-0.34630107879638672</c:v>
                </c:pt>
                <c:pt idx="5003">
                  <c:v>-0.31595951318740845</c:v>
                </c:pt>
                <c:pt idx="5004">
                  <c:v>-0.28610441088676453</c:v>
                </c:pt>
                <c:pt idx="5005">
                  <c:v>-0.26593387126922607</c:v>
                </c:pt>
                <c:pt idx="5006">
                  <c:v>-0.24220936000347137</c:v>
                </c:pt>
                <c:pt idx="5007">
                  <c:v>-0.19765269756317139</c:v>
                </c:pt>
                <c:pt idx="5008">
                  <c:v>-0.13996675610542297</c:v>
                </c:pt>
                <c:pt idx="5009">
                  <c:v>-6.4593836665153503E-2</c:v>
                </c:pt>
                <c:pt idx="5010">
                  <c:v>4.2371544986963272E-3</c:v>
                </c:pt>
                <c:pt idx="5011">
                  <c:v>6.4428307116031647E-2</c:v>
                </c:pt>
                <c:pt idx="5012">
                  <c:v>0.11355137825012207</c:v>
                </c:pt>
                <c:pt idx="5013">
                  <c:v>0.14377647638320923</c:v>
                </c:pt>
                <c:pt idx="5014">
                  <c:v>0.16226679086685181</c:v>
                </c:pt>
                <c:pt idx="5015">
                  <c:v>0.18162743747234344</c:v>
                </c:pt>
                <c:pt idx="5016">
                  <c:v>0.19065555930137634</c:v>
                </c:pt>
                <c:pt idx="5017">
                  <c:v>0.19498753547668457</c:v>
                </c:pt>
                <c:pt idx="5018">
                  <c:v>0.18711522221565247</c:v>
                </c:pt>
                <c:pt idx="5019">
                  <c:v>0.18979315459728241</c:v>
                </c:pt>
                <c:pt idx="5020">
                  <c:v>0.19340120255947113</c:v>
                </c:pt>
                <c:pt idx="5021">
                  <c:v>0.19728553295135498</c:v>
                </c:pt>
                <c:pt idx="5022">
                  <c:v>0.18952827155590057</c:v>
                </c:pt>
                <c:pt idx="5023">
                  <c:v>0.16562344133853912</c:v>
                </c:pt>
                <c:pt idx="5024">
                  <c:v>0.12749204039573669</c:v>
                </c:pt>
                <c:pt idx="5025">
                  <c:v>7.6973073184490204E-2</c:v>
                </c:pt>
                <c:pt idx="5026">
                  <c:v>2.2496514022350311E-2</c:v>
                </c:pt>
                <c:pt idx="5027">
                  <c:v>-5.406951904296875E-2</c:v>
                </c:pt>
                <c:pt idx="5028">
                  <c:v>-0.14131148159503937</c:v>
                </c:pt>
                <c:pt idx="5029">
                  <c:v>-0.22850829362869263</c:v>
                </c:pt>
                <c:pt idx="5030">
                  <c:v>-0.2757282555103302</c:v>
                </c:pt>
                <c:pt idx="5031">
                  <c:v>-0.26410740613937378</c:v>
                </c:pt>
                <c:pt idx="5032">
                  <c:v>-0.20751391351222992</c:v>
                </c:pt>
                <c:pt idx="5033">
                  <c:v>-0.12203653156757355</c:v>
                </c:pt>
                <c:pt idx="5034">
                  <c:v>-3.4199357032775879E-2</c:v>
                </c:pt>
                <c:pt idx="5035">
                  <c:v>3.9513427764177322E-2</c:v>
                </c:pt>
                <c:pt idx="5036">
                  <c:v>9.8126679658889771E-2</c:v>
                </c:pt>
                <c:pt idx="5037">
                  <c:v>0.13039720058441162</c:v>
                </c:pt>
                <c:pt idx="5038">
                  <c:v>0.12390280514955521</c:v>
                </c:pt>
                <c:pt idx="5039">
                  <c:v>6.3296936452388763E-2</c:v>
                </c:pt>
                <c:pt idx="5040">
                  <c:v>-2.3094141855835915E-2</c:v>
                </c:pt>
                <c:pt idx="5041">
                  <c:v>-0.14062871038913727</c:v>
                </c:pt>
                <c:pt idx="5042">
                  <c:v>-0.29484224319458008</c:v>
                </c:pt>
                <c:pt idx="5043">
                  <c:v>-0.46893611550331116</c:v>
                </c:pt>
                <c:pt idx="5044">
                  <c:v>-0.62327563762664795</c:v>
                </c:pt>
                <c:pt idx="5045">
                  <c:v>-0.68243271112442017</c:v>
                </c:pt>
                <c:pt idx="5046">
                  <c:v>-0.61553996801376343</c:v>
                </c:pt>
                <c:pt idx="5047">
                  <c:v>-0.4486076831817627</c:v>
                </c:pt>
                <c:pt idx="5048">
                  <c:v>-0.23143757879734039</c:v>
                </c:pt>
                <c:pt idx="5049">
                  <c:v>-2.9733303934335709E-2</c:v>
                </c:pt>
                <c:pt idx="5050">
                  <c:v>6.9186612963676453E-2</c:v>
                </c:pt>
                <c:pt idx="5051">
                  <c:v>4.8792257905006409E-2</c:v>
                </c:pt>
                <c:pt idx="5052">
                  <c:v>-3.7827588617801666E-2</c:v>
                </c:pt>
                <c:pt idx="5053">
                  <c:v>-0.16301988065242767</c:v>
                </c:pt>
                <c:pt idx="5054">
                  <c:v>-0.31281307339668274</c:v>
                </c:pt>
                <c:pt idx="5055">
                  <c:v>-0.48520034551620483</c:v>
                </c:pt>
                <c:pt idx="5056">
                  <c:v>-0.65313684940338135</c:v>
                </c:pt>
                <c:pt idx="5057">
                  <c:v>-0.78373414278030396</c:v>
                </c:pt>
                <c:pt idx="5058">
                  <c:v>-0.85942834615707397</c:v>
                </c:pt>
                <c:pt idx="5059">
                  <c:v>-0.88562208414077759</c:v>
                </c:pt>
                <c:pt idx="5060">
                  <c:v>-0.84771835803985596</c:v>
                </c:pt>
                <c:pt idx="5061">
                  <c:v>-0.73377436399459839</c:v>
                </c:pt>
                <c:pt idx="5062">
                  <c:v>-0.58443278074264526</c:v>
                </c:pt>
                <c:pt idx="5063">
                  <c:v>-0.45014879107475281</c:v>
                </c:pt>
                <c:pt idx="5064">
                  <c:v>-0.33583447337150574</c:v>
                </c:pt>
                <c:pt idx="5065">
                  <c:v>-0.20427858829498291</c:v>
                </c:pt>
                <c:pt idx="5066">
                  <c:v>-1.5644494444131851E-2</c:v>
                </c:pt>
                <c:pt idx="5067">
                  <c:v>0.22247153520584106</c:v>
                </c:pt>
                <c:pt idx="5068">
                  <c:v>0.49608364701271057</c:v>
                </c:pt>
                <c:pt idx="5069">
                  <c:v>0.78953433036804199</c:v>
                </c:pt>
                <c:pt idx="5070">
                  <c:v>1.0583696365356445</c:v>
                </c:pt>
                <c:pt idx="5071">
                  <c:v>1.2821712493896484</c:v>
                </c:pt>
                <c:pt idx="5072">
                  <c:v>1.46775221824646</c:v>
                </c:pt>
                <c:pt idx="5073">
                  <c:v>1.6237198114395142</c:v>
                </c:pt>
                <c:pt idx="5074">
                  <c:v>1.7524927854537964</c:v>
                </c:pt>
                <c:pt idx="5075">
                  <c:v>1.8948346376419067</c:v>
                </c:pt>
                <c:pt idx="5076">
                  <c:v>2.105093240737915</c:v>
                </c:pt>
                <c:pt idx="5077">
                  <c:v>2.3744711875915527</c:v>
                </c:pt>
                <c:pt idx="5078">
                  <c:v>2.6874797344207764</c:v>
                </c:pt>
                <c:pt idx="5079">
                  <c:v>3.024911642074585</c:v>
                </c:pt>
                <c:pt idx="5080">
                  <c:v>3.3334412574768066</c:v>
                </c:pt>
                <c:pt idx="5081">
                  <c:v>3.5996379852294922</c:v>
                </c:pt>
                <c:pt idx="5082">
                  <c:v>3.8218708038330078</c:v>
                </c:pt>
                <c:pt idx="5083">
                  <c:v>3.9906761646270752</c:v>
                </c:pt>
                <c:pt idx="5084">
                  <c:v>4.0948972702026367</c:v>
                </c:pt>
                <c:pt idx="5085">
                  <c:v>4.1370301246643066</c:v>
                </c:pt>
                <c:pt idx="5086">
                  <c:v>4.139162540435791</c:v>
                </c:pt>
                <c:pt idx="5087">
                  <c:v>4.1053466796875</c:v>
                </c:pt>
                <c:pt idx="5088">
                  <c:v>4.0346436500549316</c:v>
                </c:pt>
                <c:pt idx="5089">
                  <c:v>3.9409406185150146</c:v>
                </c:pt>
                <c:pt idx="5090">
                  <c:v>3.8568494319915771</c:v>
                </c:pt>
                <c:pt idx="5091">
                  <c:v>3.7965734004974365</c:v>
                </c:pt>
                <c:pt idx="5092">
                  <c:v>3.7709944248199463</c:v>
                </c:pt>
                <c:pt idx="5093">
                  <c:v>3.8049666881561279</c:v>
                </c:pt>
                <c:pt idx="5094">
                  <c:v>3.8872776031494141</c:v>
                </c:pt>
                <c:pt idx="5095">
                  <c:v>4.0102372169494629</c:v>
                </c:pt>
                <c:pt idx="5096">
                  <c:v>4.1386914253234863</c:v>
                </c:pt>
                <c:pt idx="5097">
                  <c:v>4.2221589088439941</c:v>
                </c:pt>
                <c:pt idx="5098">
                  <c:v>4.2217864990234375</c:v>
                </c:pt>
                <c:pt idx="5099">
                  <c:v>4.1417074203491211</c:v>
                </c:pt>
                <c:pt idx="5100">
                  <c:v>3.9867186546325684</c:v>
                </c:pt>
                <c:pt idx="5101">
                  <c:v>3.7923111915588379</c:v>
                </c:pt>
                <c:pt idx="5102">
                  <c:v>3.6181597709655762</c:v>
                </c:pt>
                <c:pt idx="5103">
                  <c:v>3.4770913124084473</c:v>
                </c:pt>
                <c:pt idx="5104">
                  <c:v>3.3739235401153564</c:v>
                </c:pt>
                <c:pt idx="5105">
                  <c:v>3.3220136165618896</c:v>
                </c:pt>
                <c:pt idx="5106">
                  <c:v>3.295665979385376</c:v>
                </c:pt>
                <c:pt idx="5107">
                  <c:v>3.2806155681610107</c:v>
                </c:pt>
                <c:pt idx="5108">
                  <c:v>3.2770333290100098</c:v>
                </c:pt>
                <c:pt idx="5109">
                  <c:v>3.2726898193359375</c:v>
                </c:pt>
                <c:pt idx="5110">
                  <c:v>3.2189257144927979</c:v>
                </c:pt>
                <c:pt idx="5111">
                  <c:v>3.1146957874298096</c:v>
                </c:pt>
                <c:pt idx="5112">
                  <c:v>2.992396354675293</c:v>
                </c:pt>
                <c:pt idx="5113">
                  <c:v>2.8266313076019287</c:v>
                </c:pt>
                <c:pt idx="5114">
                  <c:v>2.6136894226074219</c:v>
                </c:pt>
                <c:pt idx="5115">
                  <c:v>2.368504524230957</c:v>
                </c:pt>
                <c:pt idx="5116">
                  <c:v>2.103856086730957</c:v>
                </c:pt>
                <c:pt idx="5117">
                  <c:v>1.8299493789672852</c:v>
                </c:pt>
                <c:pt idx="5118">
                  <c:v>1.5712122917175293</c:v>
                </c:pt>
                <c:pt idx="5119">
                  <c:v>1.3567818403244019</c:v>
                </c:pt>
                <c:pt idx="5120">
                  <c:v>1.2163965702056885</c:v>
                </c:pt>
                <c:pt idx="5121">
                  <c:v>1.1577410697937012</c:v>
                </c:pt>
                <c:pt idx="5122">
                  <c:v>1.133698582649231</c:v>
                </c:pt>
                <c:pt idx="5123">
                  <c:v>1.1142796277999878</c:v>
                </c:pt>
                <c:pt idx="5124">
                  <c:v>1.0658160448074341</c:v>
                </c:pt>
                <c:pt idx="5125">
                  <c:v>0.98176312446594238</c:v>
                </c:pt>
                <c:pt idx="5126">
                  <c:v>0.86025559902191162</c:v>
                </c:pt>
                <c:pt idx="5127">
                  <c:v>0.71448546648025513</c:v>
                </c:pt>
                <c:pt idx="5128">
                  <c:v>0.57462561130523682</c:v>
                </c:pt>
                <c:pt idx="5129">
                  <c:v>0.45739424228668213</c:v>
                </c:pt>
                <c:pt idx="5130">
                  <c:v>0.40199890732765198</c:v>
                </c:pt>
                <c:pt idx="5131">
                  <c:v>0.42013108730316162</c:v>
                </c:pt>
                <c:pt idx="5132">
                  <c:v>0.4935443103313446</c:v>
                </c:pt>
                <c:pt idx="5133">
                  <c:v>0.5832027792930603</c:v>
                </c:pt>
                <c:pt idx="5134">
                  <c:v>0.66998589038848877</c:v>
                </c:pt>
                <c:pt idx="5135">
                  <c:v>0.74040323495864868</c:v>
                </c:pt>
                <c:pt idx="5136">
                  <c:v>0.78135812282562256</c:v>
                </c:pt>
                <c:pt idx="5137">
                  <c:v>0.78547793626785278</c:v>
                </c:pt>
                <c:pt idx="5138">
                  <c:v>0.76979565620422363</c:v>
                </c:pt>
                <c:pt idx="5139">
                  <c:v>0.71447235345840454</c:v>
                </c:pt>
                <c:pt idx="5140">
                  <c:v>0.60370135307312012</c:v>
                </c:pt>
                <c:pt idx="5141">
                  <c:v>0.44795051217079163</c:v>
                </c:pt>
                <c:pt idx="5142">
                  <c:v>0.29651251435279846</c:v>
                </c:pt>
                <c:pt idx="5143">
                  <c:v>0.16298010945320129</c:v>
                </c:pt>
                <c:pt idx="5144">
                  <c:v>7.3198288679122925E-2</c:v>
                </c:pt>
                <c:pt idx="5145">
                  <c:v>2.2383671253919601E-2</c:v>
                </c:pt>
                <c:pt idx="5146">
                  <c:v>1.1758562177419662E-3</c:v>
                </c:pt>
                <c:pt idx="5147">
                  <c:v>-5.3438092581927776E-3</c:v>
                </c:pt>
                <c:pt idx="5148">
                  <c:v>3.2070684246718884E-3</c:v>
                </c:pt>
                <c:pt idx="5149">
                  <c:v>1.8697816878557205E-2</c:v>
                </c:pt>
                <c:pt idx="5150">
                  <c:v>1.3044989667832851E-2</c:v>
                </c:pt>
                <c:pt idx="5151">
                  <c:v>-6.5789008513092995E-3</c:v>
                </c:pt>
                <c:pt idx="5152">
                  <c:v>-2.6494285091757774E-2</c:v>
                </c:pt>
                <c:pt idx="5153">
                  <c:v>-2.0855719223618507E-2</c:v>
                </c:pt>
                <c:pt idx="5154">
                  <c:v>3.4379571676254272E-2</c:v>
                </c:pt>
                <c:pt idx="5155">
                  <c:v>0.13550156354904175</c:v>
                </c:pt>
                <c:pt idx="5156">
                  <c:v>0.19988508522510529</c:v>
                </c:pt>
                <c:pt idx="5157">
                  <c:v>0.20950867235660553</c:v>
                </c:pt>
                <c:pt idx="5158">
                  <c:v>0.19264048337936401</c:v>
                </c:pt>
                <c:pt idx="5159">
                  <c:v>0.16202974319458008</c:v>
                </c:pt>
                <c:pt idx="5160">
                  <c:v>0.11974327266216278</c:v>
                </c:pt>
                <c:pt idx="5161">
                  <c:v>6.6523559391498566E-2</c:v>
                </c:pt>
                <c:pt idx="5162">
                  <c:v>1.0902290232479572E-3</c:v>
                </c:pt>
                <c:pt idx="5163">
                  <c:v>-7.1154482662677765E-2</c:v>
                </c:pt>
                <c:pt idx="5164">
                  <c:v>-0.14031757414340973</c:v>
                </c:pt>
                <c:pt idx="5165">
                  <c:v>-0.20780366659164429</c:v>
                </c:pt>
                <c:pt idx="5166">
                  <c:v>-0.26691094040870667</c:v>
                </c:pt>
                <c:pt idx="5167">
                  <c:v>-0.29731804132461548</c:v>
                </c:pt>
                <c:pt idx="5168">
                  <c:v>-0.30360683798789978</c:v>
                </c:pt>
                <c:pt idx="5169">
                  <c:v>-0.28893294930458069</c:v>
                </c:pt>
                <c:pt idx="5170">
                  <c:v>-0.23677201569080353</c:v>
                </c:pt>
                <c:pt idx="5171">
                  <c:v>-0.15440879762172699</c:v>
                </c:pt>
                <c:pt idx="5172">
                  <c:v>-7.0750914514064789E-2</c:v>
                </c:pt>
                <c:pt idx="5173">
                  <c:v>-4.5914854854345322E-3</c:v>
                </c:pt>
                <c:pt idx="5174">
                  <c:v>5.3321879357099533E-2</c:v>
                </c:pt>
                <c:pt idx="5175">
                  <c:v>9.8589114844799042E-2</c:v>
                </c:pt>
                <c:pt idx="5176">
                  <c:v>0.13678710162639618</c:v>
                </c:pt>
                <c:pt idx="5177">
                  <c:v>0.16630193591117859</c:v>
                </c:pt>
                <c:pt idx="5178">
                  <c:v>0.19423530995845795</c:v>
                </c:pt>
                <c:pt idx="5179">
                  <c:v>0.22199656069278717</c:v>
                </c:pt>
                <c:pt idx="5180">
                  <c:v>0.24122191965579987</c:v>
                </c:pt>
                <c:pt idx="5181">
                  <c:v>0.24913240969181061</c:v>
                </c:pt>
                <c:pt idx="5182">
                  <c:v>0.25022828578948975</c:v>
                </c:pt>
                <c:pt idx="5183">
                  <c:v>0.24716563522815704</c:v>
                </c:pt>
                <c:pt idx="5184">
                  <c:v>0.24040652811527252</c:v>
                </c:pt>
                <c:pt idx="5185">
                  <c:v>0.24190531671047211</c:v>
                </c:pt>
                <c:pt idx="5186">
                  <c:v>0.23396642506122589</c:v>
                </c:pt>
                <c:pt idx="5187">
                  <c:v>0.22169917821884155</c:v>
                </c:pt>
                <c:pt idx="5188">
                  <c:v>0.21313977241516113</c:v>
                </c:pt>
                <c:pt idx="5189">
                  <c:v>0.21767950057983398</c:v>
                </c:pt>
                <c:pt idx="5190">
                  <c:v>0.24138936400413513</c:v>
                </c:pt>
                <c:pt idx="5191">
                  <c:v>0.2887633740901947</c:v>
                </c:pt>
                <c:pt idx="5192">
                  <c:v>0.34090408682823181</c:v>
                </c:pt>
                <c:pt idx="5193">
                  <c:v>0.37428149580955505</c:v>
                </c:pt>
                <c:pt idx="5194">
                  <c:v>0.38511604070663452</c:v>
                </c:pt>
                <c:pt idx="5195">
                  <c:v>0.35576406121253967</c:v>
                </c:pt>
                <c:pt idx="5196">
                  <c:v>0.27766311168670654</c:v>
                </c:pt>
                <c:pt idx="5197">
                  <c:v>0.14782701432704926</c:v>
                </c:pt>
                <c:pt idx="5198">
                  <c:v>-2.9048951342701912E-2</c:v>
                </c:pt>
                <c:pt idx="5199">
                  <c:v>-0.21418187022209167</c:v>
                </c:pt>
                <c:pt idx="5200">
                  <c:v>-0.38770624995231628</c:v>
                </c:pt>
                <c:pt idx="5201">
                  <c:v>-0.55091100931167603</c:v>
                </c:pt>
                <c:pt idx="5202">
                  <c:v>-0.67487823963165283</c:v>
                </c:pt>
                <c:pt idx="5203">
                  <c:v>-0.73861879110336304</c:v>
                </c:pt>
                <c:pt idx="5204">
                  <c:v>-0.72580069303512573</c:v>
                </c:pt>
                <c:pt idx="5205">
                  <c:v>-0.66749489307403564</c:v>
                </c:pt>
                <c:pt idx="5206">
                  <c:v>-0.59258896112442017</c:v>
                </c:pt>
                <c:pt idx="5207">
                  <c:v>-0.53970366716384888</c:v>
                </c:pt>
                <c:pt idx="5208">
                  <c:v>-0.50892609357833862</c:v>
                </c:pt>
                <c:pt idx="5209">
                  <c:v>-0.49559643864631653</c:v>
                </c:pt>
                <c:pt idx="5210">
                  <c:v>-0.48169606924057007</c:v>
                </c:pt>
                <c:pt idx="5211">
                  <c:v>-0.45583182573318481</c:v>
                </c:pt>
                <c:pt idx="5212">
                  <c:v>-0.42480039596557617</c:v>
                </c:pt>
                <c:pt idx="5213">
                  <c:v>-0.38171887397766113</c:v>
                </c:pt>
                <c:pt idx="5214">
                  <c:v>-0.35865113139152527</c:v>
                </c:pt>
                <c:pt idx="5215">
                  <c:v>-0.35492393374443054</c:v>
                </c:pt>
                <c:pt idx="5216">
                  <c:v>-0.35045674443244934</c:v>
                </c:pt>
                <c:pt idx="5217">
                  <c:v>-0.32994189858436584</c:v>
                </c:pt>
                <c:pt idx="5218">
                  <c:v>-0.29588860273361206</c:v>
                </c:pt>
                <c:pt idx="5219">
                  <c:v>-0.25663521885871887</c:v>
                </c:pt>
                <c:pt idx="5220">
                  <c:v>-0.24144616723060608</c:v>
                </c:pt>
                <c:pt idx="5221">
                  <c:v>-0.24381805956363678</c:v>
                </c:pt>
                <c:pt idx="5222">
                  <c:v>-0.26336273550987244</c:v>
                </c:pt>
                <c:pt idx="5223">
                  <c:v>-0.27641004323959351</c:v>
                </c:pt>
                <c:pt idx="5224">
                  <c:v>-0.27906122803688049</c:v>
                </c:pt>
                <c:pt idx="5225">
                  <c:v>-0.26302033662796021</c:v>
                </c:pt>
                <c:pt idx="5226">
                  <c:v>-0.23659217357635498</c:v>
                </c:pt>
                <c:pt idx="5227">
                  <c:v>-0.20235437154769897</c:v>
                </c:pt>
                <c:pt idx="5228">
                  <c:v>-0.1670839935541153</c:v>
                </c:pt>
                <c:pt idx="5229">
                  <c:v>-0.13176894187927246</c:v>
                </c:pt>
                <c:pt idx="5230">
                  <c:v>-0.11360964179039001</c:v>
                </c:pt>
                <c:pt idx="5231">
                  <c:v>-0.11429167538881302</c:v>
                </c:pt>
                <c:pt idx="5232">
                  <c:v>-0.12138473987579346</c:v>
                </c:pt>
                <c:pt idx="5233">
                  <c:v>-0.12744353711605072</c:v>
                </c:pt>
                <c:pt idx="5234">
                  <c:v>-0.12144531309604645</c:v>
                </c:pt>
                <c:pt idx="5235">
                  <c:v>-0.11886900663375854</c:v>
                </c:pt>
                <c:pt idx="5236">
                  <c:v>-0.11574458330869675</c:v>
                </c:pt>
                <c:pt idx="5237">
                  <c:v>-0.11498500406742096</c:v>
                </c:pt>
                <c:pt idx="5238">
                  <c:v>-0.12500327825546265</c:v>
                </c:pt>
                <c:pt idx="5239">
                  <c:v>-0.14353689551353455</c:v>
                </c:pt>
                <c:pt idx="5240">
                  <c:v>-0.1547892838716507</c:v>
                </c:pt>
                <c:pt idx="5241">
                  <c:v>-0.14655108749866486</c:v>
                </c:pt>
                <c:pt idx="5242">
                  <c:v>-0.11287593841552734</c:v>
                </c:pt>
                <c:pt idx="5243">
                  <c:v>-5.0401866436004639E-2</c:v>
                </c:pt>
                <c:pt idx="5244">
                  <c:v>4.5234318822622299E-3</c:v>
                </c:pt>
                <c:pt idx="5245">
                  <c:v>3.4322142601013184E-2</c:v>
                </c:pt>
                <c:pt idx="5246">
                  <c:v>4.5078914612531662E-2</c:v>
                </c:pt>
                <c:pt idx="5247">
                  <c:v>4.4537603855133057E-2</c:v>
                </c:pt>
                <c:pt idx="5248">
                  <c:v>3.7727639079093933E-2</c:v>
                </c:pt>
                <c:pt idx="5249">
                  <c:v>8.5943397134542465E-3</c:v>
                </c:pt>
                <c:pt idx="5250">
                  <c:v>-4.451654851436615E-2</c:v>
                </c:pt>
                <c:pt idx="5251">
                  <c:v>-0.11632600426673889</c:v>
                </c:pt>
                <c:pt idx="5252">
                  <c:v>-0.17034076154232025</c:v>
                </c:pt>
                <c:pt idx="5253">
                  <c:v>-0.1775384396314621</c:v>
                </c:pt>
                <c:pt idx="5254">
                  <c:v>-0.11837897449731827</c:v>
                </c:pt>
                <c:pt idx="5255">
                  <c:v>2.5188885629177094E-3</c:v>
                </c:pt>
                <c:pt idx="5256">
                  <c:v>0.14702759683132172</c:v>
                </c:pt>
                <c:pt idx="5257">
                  <c:v>0.2951977550983429</c:v>
                </c:pt>
                <c:pt idx="5258">
                  <c:v>0.43134307861328125</c:v>
                </c:pt>
                <c:pt idx="5259">
                  <c:v>0.53002554178237915</c:v>
                </c:pt>
                <c:pt idx="5260">
                  <c:v>0.58672928810119629</c:v>
                </c:pt>
                <c:pt idx="5261">
                  <c:v>0.57414817810058594</c:v>
                </c:pt>
                <c:pt idx="5262">
                  <c:v>0.49669656157493591</c:v>
                </c:pt>
                <c:pt idx="5263">
                  <c:v>0.33974793553352356</c:v>
                </c:pt>
                <c:pt idx="5264">
                  <c:v>0.15644201636314392</c:v>
                </c:pt>
                <c:pt idx="5265">
                  <c:v>-4.1558165103197098E-3</c:v>
                </c:pt>
                <c:pt idx="5266">
                  <c:v>-0.12438182532787323</c:v>
                </c:pt>
                <c:pt idx="5267">
                  <c:v>-0.19322200119495392</c:v>
                </c:pt>
                <c:pt idx="5268">
                  <c:v>-0.19814804196357727</c:v>
                </c:pt>
                <c:pt idx="5269">
                  <c:v>-0.11682970821857452</c:v>
                </c:pt>
                <c:pt idx="5270">
                  <c:v>3.5111621022224426E-2</c:v>
                </c:pt>
                <c:pt idx="5271">
                  <c:v>0.24272878468036652</c:v>
                </c:pt>
                <c:pt idx="5272">
                  <c:v>0.459085613489151</c:v>
                </c:pt>
                <c:pt idx="5273">
                  <c:v>0.63266384601593018</c:v>
                </c:pt>
                <c:pt idx="5274">
                  <c:v>0.73043942451477051</c:v>
                </c:pt>
                <c:pt idx="5275">
                  <c:v>0.7182762622833252</c:v>
                </c:pt>
                <c:pt idx="5276">
                  <c:v>0.62034410238265991</c:v>
                </c:pt>
                <c:pt idx="5277">
                  <c:v>0.42613956332206726</c:v>
                </c:pt>
                <c:pt idx="5278">
                  <c:v>0.18729527294635773</c:v>
                </c:pt>
                <c:pt idx="5279">
                  <c:v>-4.7791659832000732E-2</c:v>
                </c:pt>
                <c:pt idx="5280">
                  <c:v>-0.25531423091888428</c:v>
                </c:pt>
                <c:pt idx="5281">
                  <c:v>-0.39628750085830688</c:v>
                </c:pt>
                <c:pt idx="5282">
                  <c:v>-0.46835529804229736</c:v>
                </c:pt>
                <c:pt idx="5283">
                  <c:v>-0.47511348128318787</c:v>
                </c:pt>
                <c:pt idx="5284">
                  <c:v>-0.41542750597000122</c:v>
                </c:pt>
                <c:pt idx="5285">
                  <c:v>-0.32238715887069702</c:v>
                </c:pt>
                <c:pt idx="5286">
                  <c:v>-0.22020754218101501</c:v>
                </c:pt>
                <c:pt idx="5287">
                  <c:v>-0.12493064254522324</c:v>
                </c:pt>
                <c:pt idx="5288">
                  <c:v>-3.1013207510113716E-2</c:v>
                </c:pt>
                <c:pt idx="5289">
                  <c:v>5.2050605416297913E-2</c:v>
                </c:pt>
                <c:pt idx="5290">
                  <c:v>0.11655662953853607</c:v>
                </c:pt>
                <c:pt idx="5291">
                  <c:v>0.15810911357402802</c:v>
                </c:pt>
                <c:pt idx="5292">
                  <c:v>0.17908629775047302</c:v>
                </c:pt>
                <c:pt idx="5293">
                  <c:v>0.17681464552879333</c:v>
                </c:pt>
                <c:pt idx="5294">
                  <c:v>0.15809555351734161</c:v>
                </c:pt>
                <c:pt idx="5295">
                  <c:v>0.13492310047149658</c:v>
                </c:pt>
                <c:pt idx="5296">
                  <c:v>0.14912973344326019</c:v>
                </c:pt>
                <c:pt idx="5297">
                  <c:v>0.20821677148342133</c:v>
                </c:pt>
                <c:pt idx="5298">
                  <c:v>0.28092533349990845</c:v>
                </c:pt>
                <c:pt idx="5299">
                  <c:v>0.32890838384628296</c:v>
                </c:pt>
                <c:pt idx="5300">
                  <c:v>0.3311731219291687</c:v>
                </c:pt>
                <c:pt idx="5301">
                  <c:v>0.29762497544288635</c:v>
                </c:pt>
                <c:pt idx="5302">
                  <c:v>0.26594027876853943</c:v>
                </c:pt>
                <c:pt idx="5303">
                  <c:v>0.24181611835956573</c:v>
                </c:pt>
                <c:pt idx="5304">
                  <c:v>0.23131127655506134</c:v>
                </c:pt>
                <c:pt idx="5305">
                  <c:v>0.21814775466918945</c:v>
                </c:pt>
                <c:pt idx="5306">
                  <c:v>0.17372035980224609</c:v>
                </c:pt>
                <c:pt idx="5307">
                  <c:v>0.1071825698018074</c:v>
                </c:pt>
                <c:pt idx="5308">
                  <c:v>2.7962047606706619E-2</c:v>
                </c:pt>
                <c:pt idx="5309">
                  <c:v>-2.6074605062603951E-2</c:v>
                </c:pt>
                <c:pt idx="5310">
                  <c:v>-5.5324632674455643E-2</c:v>
                </c:pt>
                <c:pt idx="5311">
                  <c:v>-6.5151624381542206E-2</c:v>
                </c:pt>
                <c:pt idx="5312">
                  <c:v>-6.3179284334182739E-2</c:v>
                </c:pt>
                <c:pt idx="5313">
                  <c:v>-1.8359299749135971E-2</c:v>
                </c:pt>
                <c:pt idx="5314">
                  <c:v>6.7006193101406097E-2</c:v>
                </c:pt>
                <c:pt idx="5315">
                  <c:v>0.17036671936511993</c:v>
                </c:pt>
                <c:pt idx="5316">
                  <c:v>0.25601211190223694</c:v>
                </c:pt>
                <c:pt idx="5317">
                  <c:v>0.27112910151481628</c:v>
                </c:pt>
                <c:pt idx="5318">
                  <c:v>0.17621722817420959</c:v>
                </c:pt>
                <c:pt idx="5319">
                  <c:v>-4.5564539730548859E-2</c:v>
                </c:pt>
                <c:pt idx="5320">
                  <c:v>-0.34521225094795227</c:v>
                </c:pt>
                <c:pt idx="5321">
                  <c:v>-0.6245652437210083</c:v>
                </c:pt>
                <c:pt idx="5322">
                  <c:v>-0.76672583818435669</c:v>
                </c:pt>
                <c:pt idx="5323">
                  <c:v>-0.73668265342712402</c:v>
                </c:pt>
                <c:pt idx="5324">
                  <c:v>-0.56277209520339966</c:v>
                </c:pt>
                <c:pt idx="5325">
                  <c:v>-0.32312408089637756</c:v>
                </c:pt>
                <c:pt idx="5326">
                  <c:v>-6.7834004759788513E-2</c:v>
                </c:pt>
                <c:pt idx="5327">
                  <c:v>0.18827584385871887</c:v>
                </c:pt>
                <c:pt idx="5328">
                  <c:v>0.289061039686203</c:v>
                </c:pt>
                <c:pt idx="5329">
                  <c:v>0.18620751798152924</c:v>
                </c:pt>
                <c:pt idx="5330">
                  <c:v>1.4142240397632122E-3</c:v>
                </c:pt>
                <c:pt idx="5331">
                  <c:v>-0.17930474877357483</c:v>
                </c:pt>
                <c:pt idx="5332">
                  <c:v>-0.33401471376419067</c:v>
                </c:pt>
                <c:pt idx="5333">
                  <c:v>-0.47059082984924316</c:v>
                </c:pt>
                <c:pt idx="5334">
                  <c:v>-0.56951290369033813</c:v>
                </c:pt>
                <c:pt idx="5335">
                  <c:v>-0.61611706018447876</c:v>
                </c:pt>
                <c:pt idx="5336">
                  <c:v>-0.60358661413192749</c:v>
                </c:pt>
                <c:pt idx="5337">
                  <c:v>-0.56088155508041382</c:v>
                </c:pt>
                <c:pt idx="5338">
                  <c:v>-0.48917749524116516</c:v>
                </c:pt>
                <c:pt idx="5339">
                  <c:v>-0.40825274586677551</c:v>
                </c:pt>
                <c:pt idx="5340">
                  <c:v>-0.32883143424987793</c:v>
                </c:pt>
                <c:pt idx="5341">
                  <c:v>-0.25020292401313782</c:v>
                </c:pt>
                <c:pt idx="5342">
                  <c:v>-0.18636643886566162</c:v>
                </c:pt>
                <c:pt idx="5343">
                  <c:v>-0.13925713300704956</c:v>
                </c:pt>
                <c:pt idx="5344">
                  <c:v>-0.10321683436632156</c:v>
                </c:pt>
                <c:pt idx="5345">
                  <c:v>-7.2211712598800659E-2</c:v>
                </c:pt>
                <c:pt idx="5346">
                  <c:v>-4.2261794209480286E-2</c:v>
                </c:pt>
                <c:pt idx="5347">
                  <c:v>-6.3057728111743927E-3</c:v>
                </c:pt>
                <c:pt idx="5348">
                  <c:v>3.9763186126947403E-2</c:v>
                </c:pt>
                <c:pt idx="5349">
                  <c:v>8.5810929536819458E-2</c:v>
                </c:pt>
                <c:pt idx="5350">
                  <c:v>0.13562881946563721</c:v>
                </c:pt>
                <c:pt idx="5351">
                  <c:v>0.18005956709384918</c:v>
                </c:pt>
                <c:pt idx="5352">
                  <c:v>0.21069097518920898</c:v>
                </c:pt>
                <c:pt idx="5353">
                  <c:v>0.21894870698451996</c:v>
                </c:pt>
                <c:pt idx="5354">
                  <c:v>0.21215684711933136</c:v>
                </c:pt>
                <c:pt idx="5355">
                  <c:v>0.20550514757633209</c:v>
                </c:pt>
                <c:pt idx="5356">
                  <c:v>0.20137538015842438</c:v>
                </c:pt>
                <c:pt idx="5357">
                  <c:v>0.19197256863117218</c:v>
                </c:pt>
                <c:pt idx="5358">
                  <c:v>0.18209517002105713</c:v>
                </c:pt>
                <c:pt idx="5359">
                  <c:v>0.1820768415927887</c:v>
                </c:pt>
                <c:pt idx="5360">
                  <c:v>0.19179257750511169</c:v>
                </c:pt>
                <c:pt idx="5361">
                  <c:v>0.20019729435443878</c:v>
                </c:pt>
                <c:pt idx="5362">
                  <c:v>0.19005890190601349</c:v>
                </c:pt>
                <c:pt idx="5363">
                  <c:v>0.15409356355667114</c:v>
                </c:pt>
                <c:pt idx="5364">
                  <c:v>0.12372580915689468</c:v>
                </c:pt>
                <c:pt idx="5365">
                  <c:v>0.12068954110145569</c:v>
                </c:pt>
                <c:pt idx="5366">
                  <c:v>0.15308795869350433</c:v>
                </c:pt>
                <c:pt idx="5367">
                  <c:v>0.23668386042118073</c:v>
                </c:pt>
                <c:pt idx="5368">
                  <c:v>0.37282624840736389</c:v>
                </c:pt>
                <c:pt idx="5369">
                  <c:v>0.52397966384887695</c:v>
                </c:pt>
                <c:pt idx="5370">
                  <c:v>0.60973131656646729</c:v>
                </c:pt>
                <c:pt idx="5371">
                  <c:v>0.55187928676605225</c:v>
                </c:pt>
                <c:pt idx="5372">
                  <c:v>0.37178432941436768</c:v>
                </c:pt>
                <c:pt idx="5373">
                  <c:v>0.14065629243850708</c:v>
                </c:pt>
                <c:pt idx="5374">
                  <c:v>-9.063219279050827E-2</c:v>
                </c:pt>
                <c:pt idx="5375">
                  <c:v>-0.25320088863372803</c:v>
                </c:pt>
                <c:pt idx="5376">
                  <c:v>-0.29223081469535828</c:v>
                </c:pt>
                <c:pt idx="5377">
                  <c:v>-0.2232581228017807</c:v>
                </c:pt>
                <c:pt idx="5378">
                  <c:v>-7.0178568363189697E-2</c:v>
                </c:pt>
                <c:pt idx="5379">
                  <c:v>9.5422327518463135E-2</c:v>
                </c:pt>
                <c:pt idx="5380">
                  <c:v>0.19610020518302917</c:v>
                </c:pt>
                <c:pt idx="5381">
                  <c:v>0.19560977816581726</c:v>
                </c:pt>
                <c:pt idx="5382">
                  <c:v>0.10632438957691193</c:v>
                </c:pt>
                <c:pt idx="5383">
                  <c:v>-2.1522516384720802E-2</c:v>
                </c:pt>
                <c:pt idx="5384">
                  <c:v>-0.13524721562862396</c:v>
                </c:pt>
                <c:pt idx="5385">
                  <c:v>-0.20877809822559357</c:v>
                </c:pt>
                <c:pt idx="5386">
                  <c:v>-0.24383541941642761</c:v>
                </c:pt>
                <c:pt idx="5387">
                  <c:v>-0.23595720529556274</c:v>
                </c:pt>
                <c:pt idx="5388">
                  <c:v>-0.21613769233226776</c:v>
                </c:pt>
                <c:pt idx="5389">
                  <c:v>-0.17380663752555847</c:v>
                </c:pt>
                <c:pt idx="5390">
                  <c:v>-0.1210443526506424</c:v>
                </c:pt>
                <c:pt idx="5391">
                  <c:v>-5.9933304786682129E-2</c:v>
                </c:pt>
                <c:pt idx="5392">
                  <c:v>-5.3406325168907642E-3</c:v>
                </c:pt>
                <c:pt idx="5393">
                  <c:v>4.5612089335918427E-2</c:v>
                </c:pt>
                <c:pt idx="5394">
                  <c:v>9.4862192869186401E-2</c:v>
                </c:pt>
                <c:pt idx="5395">
                  <c:v>0.14197300374507904</c:v>
                </c:pt>
                <c:pt idx="5396">
                  <c:v>0.17224861681461334</c:v>
                </c:pt>
                <c:pt idx="5397">
                  <c:v>0.18792051076889038</c:v>
                </c:pt>
                <c:pt idx="5398">
                  <c:v>0.18914955854415894</c:v>
                </c:pt>
                <c:pt idx="5399">
                  <c:v>0.19256883859634399</c:v>
                </c:pt>
                <c:pt idx="5400">
                  <c:v>0.19950132071971893</c:v>
                </c:pt>
                <c:pt idx="5401">
                  <c:v>0.19522589445114136</c:v>
                </c:pt>
                <c:pt idx="5402">
                  <c:v>0.19410763680934906</c:v>
                </c:pt>
                <c:pt idx="5403">
                  <c:v>0.19294476509094238</c:v>
                </c:pt>
                <c:pt idx="5404">
                  <c:v>0.18933644890785217</c:v>
                </c:pt>
                <c:pt idx="5405">
                  <c:v>0.18239530920982361</c:v>
                </c:pt>
                <c:pt idx="5406">
                  <c:v>0.16556838154792786</c:v>
                </c:pt>
                <c:pt idx="5407">
                  <c:v>0.12279180437326431</c:v>
                </c:pt>
                <c:pt idx="5408">
                  <c:v>7.4927344918251038E-2</c:v>
                </c:pt>
                <c:pt idx="5409">
                  <c:v>3.4703165292739868E-2</c:v>
                </c:pt>
                <c:pt idx="5410">
                  <c:v>8.0458400771021843E-4</c:v>
                </c:pt>
                <c:pt idx="5411">
                  <c:v>-1.3963598757982254E-2</c:v>
                </c:pt>
                <c:pt idx="5412">
                  <c:v>-1.8808953464031219E-2</c:v>
                </c:pt>
                <c:pt idx="5413">
                  <c:v>-2.6212498545646667E-2</c:v>
                </c:pt>
                <c:pt idx="5414">
                  <c:v>-4.5595515519380569E-2</c:v>
                </c:pt>
                <c:pt idx="5415">
                  <c:v>-5.1015719771385193E-2</c:v>
                </c:pt>
                <c:pt idx="5416">
                  <c:v>-5.0102788954973221E-2</c:v>
                </c:pt>
                <c:pt idx="5417">
                  <c:v>-3.6971084773540497E-2</c:v>
                </c:pt>
                <c:pt idx="5418">
                  <c:v>-1.6208015382289886E-2</c:v>
                </c:pt>
                <c:pt idx="5419">
                  <c:v>3.6419322714209557E-3</c:v>
                </c:pt>
                <c:pt idx="5420">
                  <c:v>2.6517156511545181E-2</c:v>
                </c:pt>
                <c:pt idx="5421">
                  <c:v>3.0961886048316956E-2</c:v>
                </c:pt>
                <c:pt idx="5422">
                  <c:v>-1.0779170319437981E-2</c:v>
                </c:pt>
                <c:pt idx="5423">
                  <c:v>-0.10891641676425934</c:v>
                </c:pt>
                <c:pt idx="5424">
                  <c:v>-0.24582420289516449</c:v>
                </c:pt>
                <c:pt idx="5425">
                  <c:v>-0.38378676772117615</c:v>
                </c:pt>
                <c:pt idx="5426">
                  <c:v>-0.50636672973632812</c:v>
                </c:pt>
                <c:pt idx="5427">
                  <c:v>-0.573372483253479</c:v>
                </c:pt>
                <c:pt idx="5428">
                  <c:v>-0.54443085193634033</c:v>
                </c:pt>
                <c:pt idx="5429">
                  <c:v>-0.43745997548103333</c:v>
                </c:pt>
                <c:pt idx="5430">
                  <c:v>-0.30096229910850525</c:v>
                </c:pt>
                <c:pt idx="5431">
                  <c:v>-0.1653093546628952</c:v>
                </c:pt>
                <c:pt idx="5432">
                  <c:v>-5.1954835653305054E-2</c:v>
                </c:pt>
                <c:pt idx="5433">
                  <c:v>1.7221167683601379E-2</c:v>
                </c:pt>
                <c:pt idx="5434">
                  <c:v>2.0251844078302383E-2</c:v>
                </c:pt>
                <c:pt idx="5435">
                  <c:v>-3.4442972391843796E-2</c:v>
                </c:pt>
                <c:pt idx="5436">
                  <c:v>-0.11425843834877014</c:v>
                </c:pt>
                <c:pt idx="5437">
                  <c:v>-0.19418784976005554</c:v>
                </c:pt>
                <c:pt idx="5438">
                  <c:v>-0.26700958609580994</c:v>
                </c:pt>
                <c:pt idx="5439">
                  <c:v>-0.30146023631095886</c:v>
                </c:pt>
                <c:pt idx="5440">
                  <c:v>-0.29065230488777161</c:v>
                </c:pt>
                <c:pt idx="5441">
                  <c:v>-0.22092291712760925</c:v>
                </c:pt>
                <c:pt idx="5442">
                  <c:v>-0.14385849237442017</c:v>
                </c:pt>
                <c:pt idx="5443">
                  <c:v>-7.4705697596073151E-2</c:v>
                </c:pt>
                <c:pt idx="5444">
                  <c:v>-1.7415774986147881E-2</c:v>
                </c:pt>
                <c:pt idx="5445">
                  <c:v>1.5988675877451897E-2</c:v>
                </c:pt>
                <c:pt idx="5446">
                  <c:v>2.3139795288443565E-2</c:v>
                </c:pt>
                <c:pt idx="5447">
                  <c:v>2.5972496718168259E-2</c:v>
                </c:pt>
                <c:pt idx="5448">
                  <c:v>1.851591095328331E-2</c:v>
                </c:pt>
                <c:pt idx="5449">
                  <c:v>1.7693422734737396E-2</c:v>
                </c:pt>
                <c:pt idx="5450">
                  <c:v>1.5386859886348248E-2</c:v>
                </c:pt>
                <c:pt idx="5451">
                  <c:v>2.2237464785575867E-2</c:v>
                </c:pt>
                <c:pt idx="5452">
                  <c:v>3.3212881535291672E-2</c:v>
                </c:pt>
                <c:pt idx="5453">
                  <c:v>5.463767796754837E-2</c:v>
                </c:pt>
                <c:pt idx="5454">
                  <c:v>8.0946780741214752E-2</c:v>
                </c:pt>
                <c:pt idx="5455">
                  <c:v>0.11955028027296066</c:v>
                </c:pt>
                <c:pt idx="5456">
                  <c:v>0.15393808484077454</c:v>
                </c:pt>
                <c:pt idx="5457">
                  <c:v>0.17422550916671753</c:v>
                </c:pt>
                <c:pt idx="5458">
                  <c:v>0.16737213730812073</c:v>
                </c:pt>
                <c:pt idx="5459">
                  <c:v>0.15120561420917511</c:v>
                </c:pt>
                <c:pt idx="5460">
                  <c:v>0.13767330348491669</c:v>
                </c:pt>
                <c:pt idx="5461">
                  <c:v>0.11209482699632645</c:v>
                </c:pt>
                <c:pt idx="5462">
                  <c:v>8.0744899809360504E-2</c:v>
                </c:pt>
                <c:pt idx="5463">
                  <c:v>5.4358117282390594E-2</c:v>
                </c:pt>
                <c:pt idx="5464">
                  <c:v>4.9297843128442764E-2</c:v>
                </c:pt>
                <c:pt idx="5465">
                  <c:v>5.0819948315620422E-2</c:v>
                </c:pt>
                <c:pt idx="5466">
                  <c:v>6.2802843749523163E-2</c:v>
                </c:pt>
                <c:pt idx="5467">
                  <c:v>7.4954472482204437E-2</c:v>
                </c:pt>
                <c:pt idx="5468">
                  <c:v>7.5611472129821777E-2</c:v>
                </c:pt>
                <c:pt idx="5469">
                  <c:v>5.453578382730484E-2</c:v>
                </c:pt>
                <c:pt idx="5470">
                  <c:v>3.4370593726634979E-2</c:v>
                </c:pt>
                <c:pt idx="5471">
                  <c:v>4.6295057982206345E-2</c:v>
                </c:pt>
                <c:pt idx="5472">
                  <c:v>0.13541534543037415</c:v>
                </c:pt>
                <c:pt idx="5473">
                  <c:v>0.31647619605064392</c:v>
                </c:pt>
                <c:pt idx="5474">
                  <c:v>0.54398822784423828</c:v>
                </c:pt>
                <c:pt idx="5475">
                  <c:v>0.69923746585845947</c:v>
                </c:pt>
                <c:pt idx="5476">
                  <c:v>0.66702252626419067</c:v>
                </c:pt>
                <c:pt idx="5477">
                  <c:v>0.43298116326332092</c:v>
                </c:pt>
                <c:pt idx="5478">
                  <c:v>9.0623289346694946E-2</c:v>
                </c:pt>
                <c:pt idx="5479">
                  <c:v>-0.2606651782989502</c:v>
                </c:pt>
                <c:pt idx="5480">
                  <c:v>-0.51354300975799561</c:v>
                </c:pt>
                <c:pt idx="5481">
                  <c:v>-0.61510908603668213</c:v>
                </c:pt>
                <c:pt idx="5482">
                  <c:v>-0.58187681436538696</c:v>
                </c:pt>
                <c:pt idx="5483">
                  <c:v>-0.44211789965629578</c:v>
                </c:pt>
                <c:pt idx="5484">
                  <c:v>-0.21930959820747375</c:v>
                </c:pt>
                <c:pt idx="5485">
                  <c:v>-1.9850471988320351E-2</c:v>
                </c:pt>
                <c:pt idx="5486">
                  <c:v>7.6848901808261871E-2</c:v>
                </c:pt>
                <c:pt idx="5487">
                  <c:v>4.7028228640556335E-2</c:v>
                </c:pt>
                <c:pt idx="5488">
                  <c:v>-5.2652027457952499E-2</c:v>
                </c:pt>
                <c:pt idx="5489">
                  <c:v>-0.16674788296222687</c:v>
                </c:pt>
                <c:pt idx="5490">
                  <c:v>-0.24861530959606171</c:v>
                </c:pt>
                <c:pt idx="5491">
                  <c:v>-0.28956583142280579</c:v>
                </c:pt>
                <c:pt idx="5492">
                  <c:v>-0.28474175930023193</c:v>
                </c:pt>
                <c:pt idx="5493">
                  <c:v>-0.23103487491607666</c:v>
                </c:pt>
                <c:pt idx="5494">
                  <c:v>-0.14911870658397675</c:v>
                </c:pt>
                <c:pt idx="5495">
                  <c:v>-6.4010106027126312E-2</c:v>
                </c:pt>
                <c:pt idx="5496">
                  <c:v>2.4192456156015396E-2</c:v>
                </c:pt>
                <c:pt idx="5497">
                  <c:v>0.10517240315675735</c:v>
                </c:pt>
                <c:pt idx="5498">
                  <c:v>0.1650831550359726</c:v>
                </c:pt>
                <c:pt idx="5499">
                  <c:v>0.19899022579193115</c:v>
                </c:pt>
                <c:pt idx="5500">
                  <c:v>0.18958874046802521</c:v>
                </c:pt>
                <c:pt idx="5501">
                  <c:v>0.16146805882453918</c:v>
                </c:pt>
                <c:pt idx="5502">
                  <c:v>0.13586363196372986</c:v>
                </c:pt>
                <c:pt idx="5503">
                  <c:v>0.11623819917440414</c:v>
                </c:pt>
                <c:pt idx="5504">
                  <c:v>0.11038297414779663</c:v>
                </c:pt>
                <c:pt idx="5505">
                  <c:v>0.1123136579990387</c:v>
                </c:pt>
                <c:pt idx="5506">
                  <c:v>0.11592862755060196</c:v>
                </c:pt>
                <c:pt idx="5507">
                  <c:v>0.12819662690162659</c:v>
                </c:pt>
                <c:pt idx="5508">
                  <c:v>0.14579080045223236</c:v>
                </c:pt>
                <c:pt idx="5509">
                  <c:v>0.15457186102867126</c:v>
                </c:pt>
                <c:pt idx="5510">
                  <c:v>0.16052748262882233</c:v>
                </c:pt>
                <c:pt idx="5511">
                  <c:v>0.15179054439067841</c:v>
                </c:pt>
                <c:pt idx="5512">
                  <c:v>0.12587426602840424</c:v>
                </c:pt>
                <c:pt idx="5513">
                  <c:v>9.1941818594932556E-2</c:v>
                </c:pt>
                <c:pt idx="5514">
                  <c:v>6.8457797169685364E-2</c:v>
                </c:pt>
                <c:pt idx="5515">
                  <c:v>7.1058601140975952E-2</c:v>
                </c:pt>
                <c:pt idx="5516">
                  <c:v>6.5259039402008057E-2</c:v>
                </c:pt>
                <c:pt idx="5517">
                  <c:v>4.8121269792318344E-2</c:v>
                </c:pt>
                <c:pt idx="5518">
                  <c:v>1.5040280297398567E-2</c:v>
                </c:pt>
                <c:pt idx="5519">
                  <c:v>-2.4872196838259697E-2</c:v>
                </c:pt>
                <c:pt idx="5520">
                  <c:v>-4.9104303121566772E-2</c:v>
                </c:pt>
                <c:pt idx="5521">
                  <c:v>-3.6502454429864883E-2</c:v>
                </c:pt>
                <c:pt idx="5522">
                  <c:v>1.1971605941653252E-2</c:v>
                </c:pt>
                <c:pt idx="5523">
                  <c:v>8.8032662868499756E-2</c:v>
                </c:pt>
                <c:pt idx="5524">
                  <c:v>0.16426378488540649</c:v>
                </c:pt>
                <c:pt idx="5525">
                  <c:v>0.21778400242328644</c:v>
                </c:pt>
                <c:pt idx="5526">
                  <c:v>0.21295197308063507</c:v>
                </c:pt>
                <c:pt idx="5527">
                  <c:v>0.14238685369491577</c:v>
                </c:pt>
                <c:pt idx="5528">
                  <c:v>-9.4473548233509064E-4</c:v>
                </c:pt>
                <c:pt idx="5529">
                  <c:v>-0.21588227152824402</c:v>
                </c:pt>
                <c:pt idx="5530">
                  <c:v>-0.44373327493667603</c:v>
                </c:pt>
                <c:pt idx="5531">
                  <c:v>-0.60835117101669312</c:v>
                </c:pt>
                <c:pt idx="5532">
                  <c:v>-0.63306427001953125</c:v>
                </c:pt>
                <c:pt idx="5533">
                  <c:v>-0.52333474159240723</c:v>
                </c:pt>
                <c:pt idx="5534">
                  <c:v>-0.32505732774734497</c:v>
                </c:pt>
                <c:pt idx="5535">
                  <c:v>-9.5597110688686371E-2</c:v>
                </c:pt>
                <c:pt idx="5536">
                  <c:v>0.10889637470245361</c:v>
                </c:pt>
                <c:pt idx="5537">
                  <c:v>0.20933625102043152</c:v>
                </c:pt>
                <c:pt idx="5538">
                  <c:v>0.16568410396575928</c:v>
                </c:pt>
                <c:pt idx="5539">
                  <c:v>1.9049813970923424E-2</c:v>
                </c:pt>
                <c:pt idx="5540">
                  <c:v>-0.16038653254508972</c:v>
                </c:pt>
                <c:pt idx="5541">
                  <c:v>-0.33133009076118469</c:v>
                </c:pt>
                <c:pt idx="5542">
                  <c:v>-0.47210025787353516</c:v>
                </c:pt>
                <c:pt idx="5543">
                  <c:v>-0.57612550258636475</c:v>
                </c:pt>
                <c:pt idx="5544">
                  <c:v>-0.62960255146026611</c:v>
                </c:pt>
                <c:pt idx="5545">
                  <c:v>-0.62591111660003662</c:v>
                </c:pt>
                <c:pt idx="5546">
                  <c:v>-0.56704461574554443</c:v>
                </c:pt>
                <c:pt idx="5547">
                  <c:v>-0.45791572332382202</c:v>
                </c:pt>
                <c:pt idx="5548">
                  <c:v>-0.3220691978931427</c:v>
                </c:pt>
                <c:pt idx="5549">
                  <c:v>-0.20117539167404175</c:v>
                </c:pt>
                <c:pt idx="5550">
                  <c:v>-0.10186052322387695</c:v>
                </c:pt>
                <c:pt idx="5551">
                  <c:v>-3.9574466645717621E-2</c:v>
                </c:pt>
                <c:pt idx="5552">
                  <c:v>-1.0588997974991798E-4</c:v>
                </c:pt>
                <c:pt idx="5553">
                  <c:v>1.9268006086349487E-2</c:v>
                </c:pt>
                <c:pt idx="5554">
                  <c:v>1.9329523667693138E-2</c:v>
                </c:pt>
                <c:pt idx="5555">
                  <c:v>-7.2138765826821327E-3</c:v>
                </c:pt>
                <c:pt idx="5556">
                  <c:v>-2.9203863814473152E-2</c:v>
                </c:pt>
                <c:pt idx="5557">
                  <c:v>-3.0901841819286346E-2</c:v>
                </c:pt>
                <c:pt idx="5558">
                  <c:v>-1.7222516238689423E-2</c:v>
                </c:pt>
                <c:pt idx="5559">
                  <c:v>7.9763662070035934E-3</c:v>
                </c:pt>
                <c:pt idx="5560">
                  <c:v>4.5617219060659409E-2</c:v>
                </c:pt>
                <c:pt idx="5561">
                  <c:v>8.4364511072635651E-2</c:v>
                </c:pt>
                <c:pt idx="5562">
                  <c:v>0.12160402536392212</c:v>
                </c:pt>
                <c:pt idx="5563">
                  <c:v>0.16092291474342346</c:v>
                </c:pt>
                <c:pt idx="5564">
                  <c:v>0.20541767776012421</c:v>
                </c:pt>
                <c:pt idx="5565">
                  <c:v>0.24315574765205383</c:v>
                </c:pt>
                <c:pt idx="5566">
                  <c:v>0.26505041122436523</c:v>
                </c:pt>
                <c:pt idx="5567">
                  <c:v>0.26174107193946838</c:v>
                </c:pt>
                <c:pt idx="5568">
                  <c:v>0.2385697215795517</c:v>
                </c:pt>
                <c:pt idx="5569">
                  <c:v>0.19962967932224274</c:v>
                </c:pt>
                <c:pt idx="5570">
                  <c:v>0.16596944630146027</c:v>
                </c:pt>
                <c:pt idx="5571">
                  <c:v>0.14774882793426514</c:v>
                </c:pt>
                <c:pt idx="5572">
                  <c:v>0.14577941596508026</c:v>
                </c:pt>
                <c:pt idx="5573">
                  <c:v>0.13487999141216278</c:v>
                </c:pt>
                <c:pt idx="5574">
                  <c:v>0.13193267583847046</c:v>
                </c:pt>
                <c:pt idx="5575">
                  <c:v>0.13656674325466156</c:v>
                </c:pt>
                <c:pt idx="5576">
                  <c:v>0.16442687809467316</c:v>
                </c:pt>
                <c:pt idx="5577">
                  <c:v>0.22212500870227814</c:v>
                </c:pt>
                <c:pt idx="5578">
                  <c:v>0.32454460859298706</c:v>
                </c:pt>
                <c:pt idx="5579">
                  <c:v>0.47810375690460205</c:v>
                </c:pt>
                <c:pt idx="5580">
                  <c:v>0.65626972913742065</c:v>
                </c:pt>
                <c:pt idx="5581">
                  <c:v>0.77063345909118652</c:v>
                </c:pt>
                <c:pt idx="5582">
                  <c:v>0.73580330610275269</c:v>
                </c:pt>
                <c:pt idx="5583">
                  <c:v>0.53449416160583496</c:v>
                </c:pt>
                <c:pt idx="5584">
                  <c:v>0.24872496724128723</c:v>
                </c:pt>
                <c:pt idx="5585">
                  <c:v>-2.0702004432678223E-2</c:v>
                </c:pt>
                <c:pt idx="5586">
                  <c:v>-0.19286711513996124</c:v>
                </c:pt>
                <c:pt idx="5587">
                  <c:v>-0.27410209178924561</c:v>
                </c:pt>
                <c:pt idx="5588">
                  <c:v>-0.25594413280487061</c:v>
                </c:pt>
                <c:pt idx="5589">
                  <c:v>-0.1588674932718277</c:v>
                </c:pt>
                <c:pt idx="5590">
                  <c:v>-2.853504940867424E-2</c:v>
                </c:pt>
                <c:pt idx="5591">
                  <c:v>6.9378957152366638E-2</c:v>
                </c:pt>
                <c:pt idx="5592">
                  <c:v>9.2404916882514954E-2</c:v>
                </c:pt>
                <c:pt idx="5593">
                  <c:v>5.0992824137210846E-2</c:v>
                </c:pt>
                <c:pt idx="5594">
                  <c:v>-2.1431306377053261E-2</c:v>
                </c:pt>
                <c:pt idx="5595">
                  <c:v>-8.518972247838974E-2</c:v>
                </c:pt>
                <c:pt idx="5596">
                  <c:v>-0.13571573793888092</c:v>
                </c:pt>
                <c:pt idx="5597">
                  <c:v>-0.15566779673099518</c:v>
                </c:pt>
                <c:pt idx="5598">
                  <c:v>-0.17092877626419067</c:v>
                </c:pt>
                <c:pt idx="5599">
                  <c:v>-0.16805602610111237</c:v>
                </c:pt>
                <c:pt idx="5600">
                  <c:v>-0.14591076970100403</c:v>
                </c:pt>
                <c:pt idx="5601">
                  <c:v>-0.10066550970077515</c:v>
                </c:pt>
                <c:pt idx="5602">
                  <c:v>-4.5522090047597885E-2</c:v>
                </c:pt>
                <c:pt idx="5603">
                  <c:v>1.8838789314031601E-2</c:v>
                </c:pt>
                <c:pt idx="5604">
                  <c:v>8.5509158670902252E-2</c:v>
                </c:pt>
                <c:pt idx="5605">
                  <c:v>0.1507597416639328</c:v>
                </c:pt>
                <c:pt idx="5606">
                  <c:v>0.21079431474208832</c:v>
                </c:pt>
                <c:pt idx="5607">
                  <c:v>0.25599187612533569</c:v>
                </c:pt>
                <c:pt idx="5608">
                  <c:v>0.28336730599403381</c:v>
                </c:pt>
                <c:pt idx="5609">
                  <c:v>0.29472354054450989</c:v>
                </c:pt>
                <c:pt idx="5610">
                  <c:v>0.29391604661941528</c:v>
                </c:pt>
                <c:pt idx="5611">
                  <c:v>0.2760852575302124</c:v>
                </c:pt>
                <c:pt idx="5612">
                  <c:v>0.24232754111289978</c:v>
                </c:pt>
                <c:pt idx="5613">
                  <c:v>0.2160027027130127</c:v>
                </c:pt>
                <c:pt idx="5614">
                  <c:v>0.19953663647174835</c:v>
                </c:pt>
                <c:pt idx="5615">
                  <c:v>0.19789157807826996</c:v>
                </c:pt>
                <c:pt idx="5616">
                  <c:v>0.20395107567310333</c:v>
                </c:pt>
                <c:pt idx="5617">
                  <c:v>0.21057842671871185</c:v>
                </c:pt>
                <c:pt idx="5618">
                  <c:v>0.20911741256713867</c:v>
                </c:pt>
                <c:pt idx="5619">
                  <c:v>0.19883134961128235</c:v>
                </c:pt>
                <c:pt idx="5620">
                  <c:v>0.18867112696170807</c:v>
                </c:pt>
                <c:pt idx="5621">
                  <c:v>0.18339748680591583</c:v>
                </c:pt>
                <c:pt idx="5622">
                  <c:v>0.15136419236660004</c:v>
                </c:pt>
                <c:pt idx="5623">
                  <c:v>0.101665198802948</c:v>
                </c:pt>
                <c:pt idx="5624">
                  <c:v>1.0441550984978676E-2</c:v>
                </c:pt>
                <c:pt idx="5625">
                  <c:v>-9.2469915747642517E-2</c:v>
                </c:pt>
                <c:pt idx="5626">
                  <c:v>-0.19557073712348938</c:v>
                </c:pt>
                <c:pt idx="5627">
                  <c:v>-0.27855822443962097</c:v>
                </c:pt>
                <c:pt idx="5628">
                  <c:v>-0.28679192066192627</c:v>
                </c:pt>
                <c:pt idx="5629">
                  <c:v>-0.21526631712913513</c:v>
                </c:pt>
                <c:pt idx="5630">
                  <c:v>-0.11137394607067108</c:v>
                </c:pt>
                <c:pt idx="5631">
                  <c:v>-7.8801568597555161E-3</c:v>
                </c:pt>
                <c:pt idx="5632">
                  <c:v>6.0713548213243484E-2</c:v>
                </c:pt>
                <c:pt idx="5633">
                  <c:v>6.6220700740814209E-2</c:v>
                </c:pt>
                <c:pt idx="5634">
                  <c:v>-2.4143556132912636E-2</c:v>
                </c:pt>
                <c:pt idx="5635">
                  <c:v>-0.26251193881034851</c:v>
                </c:pt>
                <c:pt idx="5636">
                  <c:v>-0.65711253881454468</c:v>
                </c:pt>
                <c:pt idx="5637">
                  <c:v>-1.0990822315216064</c:v>
                </c:pt>
                <c:pt idx="5638">
                  <c:v>-1.4130483865737915</c:v>
                </c:pt>
                <c:pt idx="5639">
                  <c:v>-1.4657968282699585</c:v>
                </c:pt>
                <c:pt idx="5640">
                  <c:v>-1.2628735303878784</c:v>
                </c:pt>
                <c:pt idx="5641">
                  <c:v>-0.87401425838470459</c:v>
                </c:pt>
                <c:pt idx="5642">
                  <c:v>-0.44245937466621399</c:v>
                </c:pt>
                <c:pt idx="5643">
                  <c:v>-8.8394500315189362E-2</c:v>
                </c:pt>
                <c:pt idx="5644">
                  <c:v>0.15380027890205383</c:v>
                </c:pt>
                <c:pt idx="5645">
                  <c:v>0.19941061735153198</c:v>
                </c:pt>
                <c:pt idx="5646">
                  <c:v>8.6203649640083313E-2</c:v>
                </c:pt>
                <c:pt idx="5647">
                  <c:v>-8.9776471257209778E-2</c:v>
                </c:pt>
                <c:pt idx="5648">
                  <c:v>-0.248106449842453</c:v>
                </c:pt>
                <c:pt idx="5649">
                  <c:v>-0.3828977644443512</c:v>
                </c:pt>
                <c:pt idx="5650">
                  <c:v>-0.48136070370674133</c:v>
                </c:pt>
                <c:pt idx="5651">
                  <c:v>-0.53511369228363037</c:v>
                </c:pt>
                <c:pt idx="5652">
                  <c:v>-0.53478074073791504</c:v>
                </c:pt>
                <c:pt idx="5653">
                  <c:v>-0.48496782779693604</c:v>
                </c:pt>
                <c:pt idx="5654">
                  <c:v>-0.41166591644287109</c:v>
                </c:pt>
                <c:pt idx="5655">
                  <c:v>-0.31871005892753601</c:v>
                </c:pt>
                <c:pt idx="5656">
                  <c:v>-0.23072504997253418</c:v>
                </c:pt>
                <c:pt idx="5657">
                  <c:v>-0.15019166469573975</c:v>
                </c:pt>
                <c:pt idx="5658">
                  <c:v>-9.7833916544914246E-2</c:v>
                </c:pt>
                <c:pt idx="5659">
                  <c:v>-5.4025843739509583E-2</c:v>
                </c:pt>
                <c:pt idx="5660">
                  <c:v>-2.6275176554918289E-2</c:v>
                </c:pt>
                <c:pt idx="5661">
                  <c:v>2.0555648952722549E-3</c:v>
                </c:pt>
                <c:pt idx="5662">
                  <c:v>4.7314655035734177E-2</c:v>
                </c:pt>
                <c:pt idx="5663">
                  <c:v>0.10404834896326065</c:v>
                </c:pt>
                <c:pt idx="5664">
                  <c:v>0.17067903280258179</c:v>
                </c:pt>
                <c:pt idx="5665">
                  <c:v>0.24258391559123993</c:v>
                </c:pt>
                <c:pt idx="5666">
                  <c:v>0.32618588209152222</c:v>
                </c:pt>
                <c:pt idx="5667">
                  <c:v>0.41104623675346375</c:v>
                </c:pt>
                <c:pt idx="5668">
                  <c:v>0.49829515814781189</c:v>
                </c:pt>
                <c:pt idx="5669">
                  <c:v>0.54289311170578003</c:v>
                </c:pt>
                <c:pt idx="5670">
                  <c:v>0.528026282787323</c:v>
                </c:pt>
                <c:pt idx="5671">
                  <c:v>0.46925768256187439</c:v>
                </c:pt>
                <c:pt idx="5672">
                  <c:v>0.40214520692825317</c:v>
                </c:pt>
                <c:pt idx="5673">
                  <c:v>0.3534887433052063</c:v>
                </c:pt>
                <c:pt idx="5674">
                  <c:v>0.32903239130973816</c:v>
                </c:pt>
                <c:pt idx="5675">
                  <c:v>0.32735097408294678</c:v>
                </c:pt>
                <c:pt idx="5676">
                  <c:v>0.32863861322402954</c:v>
                </c:pt>
                <c:pt idx="5677">
                  <c:v>0.32372540235519409</c:v>
                </c:pt>
                <c:pt idx="5678">
                  <c:v>0.30773258209228516</c:v>
                </c:pt>
                <c:pt idx="5679">
                  <c:v>0.27244806289672852</c:v>
                </c:pt>
                <c:pt idx="5680">
                  <c:v>0.21965144574642181</c:v>
                </c:pt>
                <c:pt idx="5681">
                  <c:v>0.19094738364219666</c:v>
                </c:pt>
                <c:pt idx="5682">
                  <c:v>0.19569234549999237</c:v>
                </c:pt>
                <c:pt idx="5683">
                  <c:v>0.26134753227233887</c:v>
                </c:pt>
                <c:pt idx="5684">
                  <c:v>0.37145671248435974</c:v>
                </c:pt>
                <c:pt idx="5685">
                  <c:v>0.49908074736595154</c:v>
                </c:pt>
                <c:pt idx="5686">
                  <c:v>0.57591855525970459</c:v>
                </c:pt>
                <c:pt idx="5687">
                  <c:v>0.53260928392410278</c:v>
                </c:pt>
                <c:pt idx="5688">
                  <c:v>0.33476808667182922</c:v>
                </c:pt>
                <c:pt idx="5689">
                  <c:v>4.6360377222299576E-2</c:v>
                </c:pt>
                <c:pt idx="5690">
                  <c:v>-0.23165446519851685</c:v>
                </c:pt>
                <c:pt idx="5691">
                  <c:v>-0.40930449962615967</c:v>
                </c:pt>
                <c:pt idx="5692">
                  <c:v>-0.46807938814163208</c:v>
                </c:pt>
                <c:pt idx="5693">
                  <c:v>-0.41369673609733582</c:v>
                </c:pt>
                <c:pt idx="5694">
                  <c:v>-0.25858518481254578</c:v>
                </c:pt>
                <c:pt idx="5695">
                  <c:v>-5.5952515453100204E-2</c:v>
                </c:pt>
                <c:pt idx="5696">
                  <c:v>0.10688380897045135</c:v>
                </c:pt>
                <c:pt idx="5697">
                  <c:v>0.13992196321487427</c:v>
                </c:pt>
                <c:pt idx="5698">
                  <c:v>5.9087291359901428E-2</c:v>
                </c:pt>
                <c:pt idx="5699">
                  <c:v>-6.4322136342525482E-2</c:v>
                </c:pt>
                <c:pt idx="5700">
                  <c:v>-0.1799752414226532</c:v>
                </c:pt>
                <c:pt idx="5701">
                  <c:v>-0.25258278846740723</c:v>
                </c:pt>
                <c:pt idx="5702">
                  <c:v>-0.27143317461013794</c:v>
                </c:pt>
                <c:pt idx="5703">
                  <c:v>-0.26638558506965637</c:v>
                </c:pt>
                <c:pt idx="5704">
                  <c:v>-0.27803665399551392</c:v>
                </c:pt>
                <c:pt idx="5705">
                  <c:v>-0.28213468194007874</c:v>
                </c:pt>
                <c:pt idx="5706">
                  <c:v>-0.25084200501441956</c:v>
                </c:pt>
                <c:pt idx="5707">
                  <c:v>-0.16387003660202026</c:v>
                </c:pt>
                <c:pt idx="5708">
                  <c:v>-3.8826372474431992E-2</c:v>
                </c:pt>
                <c:pt idx="5709">
                  <c:v>9.7346320748329163E-2</c:v>
                </c:pt>
                <c:pt idx="5710">
                  <c:v>0.22621455788612366</c:v>
                </c:pt>
                <c:pt idx="5711">
                  <c:v>0.3455665111541748</c:v>
                </c:pt>
                <c:pt idx="5712">
                  <c:v>0.44733282923698425</c:v>
                </c:pt>
                <c:pt idx="5713">
                  <c:v>0.52472412586212158</c:v>
                </c:pt>
                <c:pt idx="5714">
                  <c:v>0.55210942029953003</c:v>
                </c:pt>
                <c:pt idx="5715">
                  <c:v>0.52985727787017822</c:v>
                </c:pt>
                <c:pt idx="5716">
                  <c:v>0.47052732110023499</c:v>
                </c:pt>
                <c:pt idx="5717">
                  <c:v>0.40193304419517517</c:v>
                </c:pt>
                <c:pt idx="5718">
                  <c:v>0.34308463335037231</c:v>
                </c:pt>
                <c:pt idx="5719">
                  <c:v>0.30223828554153442</c:v>
                </c:pt>
                <c:pt idx="5720">
                  <c:v>0.27973884344100952</c:v>
                </c:pt>
                <c:pt idx="5721">
                  <c:v>0.26824134588241577</c:v>
                </c:pt>
                <c:pt idx="5722">
                  <c:v>0.25547948479652405</c:v>
                </c:pt>
                <c:pt idx="5723">
                  <c:v>0.24606010317802429</c:v>
                </c:pt>
                <c:pt idx="5724">
                  <c:v>0.24053031206130981</c:v>
                </c:pt>
                <c:pt idx="5725">
                  <c:v>0.2160080224275589</c:v>
                </c:pt>
                <c:pt idx="5726">
                  <c:v>0.16654965281486511</c:v>
                </c:pt>
                <c:pt idx="5727">
                  <c:v>0.1027156338095665</c:v>
                </c:pt>
                <c:pt idx="5728">
                  <c:v>4.694850742816925E-2</c:v>
                </c:pt>
                <c:pt idx="5729">
                  <c:v>1.8462073057889938E-2</c:v>
                </c:pt>
                <c:pt idx="5730">
                  <c:v>5.5816955864429474E-3</c:v>
                </c:pt>
                <c:pt idx="5731">
                  <c:v>2.1108989603817463E-3</c:v>
                </c:pt>
                <c:pt idx="5732">
                  <c:v>3.1785439699888229E-2</c:v>
                </c:pt>
                <c:pt idx="5733">
                  <c:v>8.7791860103607178E-2</c:v>
                </c:pt>
                <c:pt idx="5734">
                  <c:v>0.15819491446018219</c:v>
                </c:pt>
                <c:pt idx="5735">
                  <c:v>0.24698756635189056</c:v>
                </c:pt>
                <c:pt idx="5736">
                  <c:v>0.33754223585128784</c:v>
                </c:pt>
                <c:pt idx="5737">
                  <c:v>0.39711925387382507</c:v>
                </c:pt>
                <c:pt idx="5738">
                  <c:v>0.39106401801109314</c:v>
                </c:pt>
                <c:pt idx="5739">
                  <c:v>0.3144441545009613</c:v>
                </c:pt>
                <c:pt idx="5740">
                  <c:v>0.15593229234218597</c:v>
                </c:pt>
                <c:pt idx="5741">
                  <c:v>-0.10853724926710129</c:v>
                </c:pt>
                <c:pt idx="5742">
                  <c:v>-0.40554440021514893</c:v>
                </c:pt>
                <c:pt idx="5743">
                  <c:v>-0.65273839235305786</c:v>
                </c:pt>
                <c:pt idx="5744">
                  <c:v>-0.73459416627883911</c:v>
                </c:pt>
                <c:pt idx="5745">
                  <c:v>-0.61753338575363159</c:v>
                </c:pt>
                <c:pt idx="5746">
                  <c:v>-0.37395960092544556</c:v>
                </c:pt>
                <c:pt idx="5747">
                  <c:v>-9.1632567346096039E-2</c:v>
                </c:pt>
                <c:pt idx="5748">
                  <c:v>0.18911413848400116</c:v>
                </c:pt>
                <c:pt idx="5749">
                  <c:v>0.32403922080993652</c:v>
                </c:pt>
                <c:pt idx="5750">
                  <c:v>0.27157840132713318</c:v>
                </c:pt>
                <c:pt idx="5751">
                  <c:v>0.13947601616382599</c:v>
                </c:pt>
                <c:pt idx="5752">
                  <c:v>2.2707322612404823E-2</c:v>
                </c:pt>
                <c:pt idx="5753">
                  <c:v>-8.7019391357898712E-2</c:v>
                </c:pt>
                <c:pt idx="5754">
                  <c:v>-0.20819081366062164</c:v>
                </c:pt>
                <c:pt idx="5755">
                  <c:v>-0.3177369236946106</c:v>
                </c:pt>
                <c:pt idx="5756">
                  <c:v>-0.37544709444046021</c:v>
                </c:pt>
                <c:pt idx="5757">
                  <c:v>-0.38628476858139038</c:v>
                </c:pt>
                <c:pt idx="5758">
                  <c:v>-0.38076242804527283</c:v>
                </c:pt>
                <c:pt idx="5759">
                  <c:v>-0.35772952437400818</c:v>
                </c:pt>
                <c:pt idx="5760">
                  <c:v>-0.31817811727523804</c:v>
                </c:pt>
                <c:pt idx="5761">
                  <c:v>-0.2795751690864563</c:v>
                </c:pt>
                <c:pt idx="5762">
                  <c:v>-0.24901540577411652</c:v>
                </c:pt>
                <c:pt idx="5763">
                  <c:v>-0.22918187081813812</c:v>
                </c:pt>
                <c:pt idx="5764">
                  <c:v>-0.21598696708679199</c:v>
                </c:pt>
                <c:pt idx="5765">
                  <c:v>-0.19155044853687286</c:v>
                </c:pt>
                <c:pt idx="5766">
                  <c:v>-0.1571488082408905</c:v>
                </c:pt>
                <c:pt idx="5767">
                  <c:v>-0.11061947792768478</c:v>
                </c:pt>
                <c:pt idx="5768">
                  <c:v>-6.4775027334690094E-2</c:v>
                </c:pt>
                <c:pt idx="5769">
                  <c:v>-4.4107246212661266E-3</c:v>
                </c:pt>
                <c:pt idx="5770">
                  <c:v>6.4654357731342316E-2</c:v>
                </c:pt>
                <c:pt idx="5771">
                  <c:v>0.13178451359272003</c:v>
                </c:pt>
                <c:pt idx="5772">
                  <c:v>0.19035515189170837</c:v>
                </c:pt>
                <c:pt idx="5773">
                  <c:v>0.22999805212020874</c:v>
                </c:pt>
                <c:pt idx="5774">
                  <c:v>0.24848039448261261</c:v>
                </c:pt>
                <c:pt idx="5775">
                  <c:v>0.24453596770763397</c:v>
                </c:pt>
                <c:pt idx="5776">
                  <c:v>0.2174055427312851</c:v>
                </c:pt>
                <c:pt idx="5777">
                  <c:v>0.17958365380764008</c:v>
                </c:pt>
                <c:pt idx="5778">
                  <c:v>0.14454576373100281</c:v>
                </c:pt>
                <c:pt idx="5779">
                  <c:v>0.13922056555747986</c:v>
                </c:pt>
                <c:pt idx="5780">
                  <c:v>0.15639981627464294</c:v>
                </c:pt>
                <c:pt idx="5781">
                  <c:v>0.19040720164775848</c:v>
                </c:pt>
                <c:pt idx="5782">
                  <c:v>0.2245076447725296</c:v>
                </c:pt>
                <c:pt idx="5783">
                  <c:v>0.22780966758728027</c:v>
                </c:pt>
                <c:pt idx="5784">
                  <c:v>0.18911260366439819</c:v>
                </c:pt>
                <c:pt idx="5785">
                  <c:v>0.10275868326425552</c:v>
                </c:pt>
                <c:pt idx="5786">
                  <c:v>4.5050806365907192E-3</c:v>
                </c:pt>
                <c:pt idx="5787">
                  <c:v>-6.9188922643661499E-2</c:v>
                </c:pt>
                <c:pt idx="5788">
                  <c:v>-5.794665589928627E-2</c:v>
                </c:pt>
                <c:pt idx="5789">
                  <c:v>8.0214068293571472E-2</c:v>
                </c:pt>
                <c:pt idx="5790">
                  <c:v>0.3204498291015625</c:v>
                </c:pt>
                <c:pt idx="5791">
                  <c:v>0.560985267162323</c:v>
                </c:pt>
                <c:pt idx="5792">
                  <c:v>0.67177307605743408</c:v>
                </c:pt>
                <c:pt idx="5793">
                  <c:v>0.5712440013885498</c:v>
                </c:pt>
                <c:pt idx="5794">
                  <c:v>0.29937118291854858</c:v>
                </c:pt>
                <c:pt idx="5795">
                  <c:v>-3.2604224979877472E-2</c:v>
                </c:pt>
                <c:pt idx="5796">
                  <c:v>-0.29672324657440186</c:v>
                </c:pt>
                <c:pt idx="5797">
                  <c:v>-0.41329434514045715</c:v>
                </c:pt>
                <c:pt idx="5798">
                  <c:v>-0.37681195139884949</c:v>
                </c:pt>
                <c:pt idx="5799">
                  <c:v>-0.22390967607498169</c:v>
                </c:pt>
                <c:pt idx="5800">
                  <c:v>-8.0495504662394524E-3</c:v>
                </c:pt>
                <c:pt idx="5801">
                  <c:v>0.17078904807567596</c:v>
                </c:pt>
                <c:pt idx="5802">
                  <c:v>0.23749376833438873</c:v>
                </c:pt>
                <c:pt idx="5803">
                  <c:v>0.17816297709941864</c:v>
                </c:pt>
                <c:pt idx="5804">
                  <c:v>5.4236233234405518E-2</c:v>
                </c:pt>
                <c:pt idx="5805">
                  <c:v>-6.4107209444046021E-2</c:v>
                </c:pt>
                <c:pt idx="5806">
                  <c:v>-0.14722552895545959</c:v>
                </c:pt>
                <c:pt idx="5807">
                  <c:v>-0.19455581903457642</c:v>
                </c:pt>
                <c:pt idx="5808">
                  <c:v>-0.2251368910074234</c:v>
                </c:pt>
                <c:pt idx="5809">
                  <c:v>-0.23293280601501465</c:v>
                </c:pt>
                <c:pt idx="5810">
                  <c:v>-0.22157628834247589</c:v>
                </c:pt>
                <c:pt idx="5811">
                  <c:v>-0.18278674781322479</c:v>
                </c:pt>
                <c:pt idx="5812">
                  <c:v>-0.12816157937049866</c:v>
                </c:pt>
                <c:pt idx="5813">
                  <c:v>-7.9635702073574066E-2</c:v>
                </c:pt>
                <c:pt idx="5814">
                  <c:v>-2.8851885348558426E-2</c:v>
                </c:pt>
                <c:pt idx="5815">
                  <c:v>1.4152845367789268E-2</c:v>
                </c:pt>
                <c:pt idx="5816">
                  <c:v>5.3014226257801056E-2</c:v>
                </c:pt>
                <c:pt idx="5817">
                  <c:v>8.9191168546676636E-2</c:v>
                </c:pt>
                <c:pt idx="5818">
                  <c:v>0.11748458445072174</c:v>
                </c:pt>
                <c:pt idx="5819">
                  <c:v>0.13992655277252197</c:v>
                </c:pt>
                <c:pt idx="5820">
                  <c:v>0.16037562489509583</c:v>
                </c:pt>
                <c:pt idx="5821">
                  <c:v>0.17339763045310974</c:v>
                </c:pt>
                <c:pt idx="5822">
                  <c:v>0.18525828421115875</c:v>
                </c:pt>
                <c:pt idx="5823">
                  <c:v>0.19303064048290253</c:v>
                </c:pt>
                <c:pt idx="5824">
                  <c:v>0.20132692158222198</c:v>
                </c:pt>
                <c:pt idx="5825">
                  <c:v>0.20381337404251099</c:v>
                </c:pt>
                <c:pt idx="5826">
                  <c:v>0.18913297355175018</c:v>
                </c:pt>
                <c:pt idx="5827">
                  <c:v>0.15822336077690125</c:v>
                </c:pt>
                <c:pt idx="5828">
                  <c:v>0.12679380178451538</c:v>
                </c:pt>
                <c:pt idx="5829">
                  <c:v>0.11112546175718307</c:v>
                </c:pt>
                <c:pt idx="5830">
                  <c:v>0.11338409036397934</c:v>
                </c:pt>
                <c:pt idx="5831">
                  <c:v>0.12894043326377869</c:v>
                </c:pt>
                <c:pt idx="5832">
                  <c:v>0.13194847106933594</c:v>
                </c:pt>
                <c:pt idx="5833">
                  <c:v>8.1179253756999969E-2</c:v>
                </c:pt>
                <c:pt idx="5834">
                  <c:v>-1.835346594452858E-2</c:v>
                </c:pt>
                <c:pt idx="5835">
                  <c:v>-0.14836975932121277</c:v>
                </c:pt>
                <c:pt idx="5836">
                  <c:v>-0.2453082799911499</c:v>
                </c:pt>
                <c:pt idx="5837">
                  <c:v>-0.26622816920280457</c:v>
                </c:pt>
                <c:pt idx="5838">
                  <c:v>-0.2037605494260788</c:v>
                </c:pt>
                <c:pt idx="5839">
                  <c:v>-8.1699967384338379E-2</c:v>
                </c:pt>
                <c:pt idx="5840">
                  <c:v>4.5871835201978683E-2</c:v>
                </c:pt>
                <c:pt idx="5841">
                  <c:v>0.13332313299179077</c:v>
                </c:pt>
                <c:pt idx="5842">
                  <c:v>0.1724494993686676</c:v>
                </c:pt>
                <c:pt idx="5843">
                  <c:v>0.14304938912391663</c:v>
                </c:pt>
                <c:pt idx="5844">
                  <c:v>4.3656487017869949E-2</c:v>
                </c:pt>
                <c:pt idx="5845">
                  <c:v>-0.14461274445056915</c:v>
                </c:pt>
                <c:pt idx="5846">
                  <c:v>-0.40335962176322937</c:v>
                </c:pt>
                <c:pt idx="5847">
                  <c:v>-0.6670801043510437</c:v>
                </c:pt>
                <c:pt idx="5848">
                  <c:v>-0.88031703233718872</c:v>
                </c:pt>
                <c:pt idx="5849">
                  <c:v>-0.96006137132644653</c:v>
                </c:pt>
                <c:pt idx="5850">
                  <c:v>-0.87083965539932251</c:v>
                </c:pt>
                <c:pt idx="5851">
                  <c:v>-0.63868844509124756</c:v>
                </c:pt>
                <c:pt idx="5852">
                  <c:v>-0.3528577983379364</c:v>
                </c:pt>
                <c:pt idx="5853">
                  <c:v>-9.2037275433540344E-2</c:v>
                </c:pt>
                <c:pt idx="5854">
                  <c:v>6.973564624786377E-2</c:v>
                </c:pt>
                <c:pt idx="5855">
                  <c:v>0.10376264154911041</c:v>
                </c:pt>
                <c:pt idx="5856">
                  <c:v>5.1597442477941513E-2</c:v>
                </c:pt>
                <c:pt idx="5857">
                  <c:v>-4.9702927470207214E-2</c:v>
                </c:pt>
                <c:pt idx="5858">
                  <c:v>-0.16045686602592468</c:v>
                </c:pt>
                <c:pt idx="5859">
                  <c:v>-0.26406684517860413</c:v>
                </c:pt>
                <c:pt idx="5860">
                  <c:v>-0.33194363117218018</c:v>
                </c:pt>
                <c:pt idx="5861">
                  <c:v>-0.3424839973449707</c:v>
                </c:pt>
                <c:pt idx="5862">
                  <c:v>-0.31666812300682068</c:v>
                </c:pt>
                <c:pt idx="5863">
                  <c:v>-0.28145313262939453</c:v>
                </c:pt>
                <c:pt idx="5864">
                  <c:v>-0.2635476291179657</c:v>
                </c:pt>
                <c:pt idx="5865">
                  <c:v>-0.25143200159072876</c:v>
                </c:pt>
                <c:pt idx="5866">
                  <c:v>-0.22964175045490265</c:v>
                </c:pt>
                <c:pt idx="5867">
                  <c:v>-0.19936035573482513</c:v>
                </c:pt>
                <c:pt idx="5868">
                  <c:v>-0.16478027403354645</c:v>
                </c:pt>
                <c:pt idx="5869">
                  <c:v>-0.13137604296207428</c:v>
                </c:pt>
                <c:pt idx="5870">
                  <c:v>-9.6071586012840271E-2</c:v>
                </c:pt>
                <c:pt idx="5871">
                  <c:v>-4.9891285598278046E-2</c:v>
                </c:pt>
                <c:pt idx="5872">
                  <c:v>5.8465413749217987E-3</c:v>
                </c:pt>
                <c:pt idx="5873">
                  <c:v>5.660257488489151E-2</c:v>
                </c:pt>
                <c:pt idx="5874">
                  <c:v>0.1109587550163269</c:v>
                </c:pt>
                <c:pt idx="5875">
                  <c:v>0.16965264081954956</c:v>
                </c:pt>
                <c:pt idx="5876">
                  <c:v>0.23037564754486084</c:v>
                </c:pt>
                <c:pt idx="5877">
                  <c:v>0.27986240386962891</c:v>
                </c:pt>
                <c:pt idx="5878">
                  <c:v>0.31755253672599792</c:v>
                </c:pt>
                <c:pt idx="5879">
                  <c:v>0.31352981925010681</c:v>
                </c:pt>
                <c:pt idx="5880">
                  <c:v>0.28190556168556213</c:v>
                </c:pt>
                <c:pt idx="5881">
                  <c:v>0.23210364580154419</c:v>
                </c:pt>
                <c:pt idx="5882">
                  <c:v>0.19092823565006256</c:v>
                </c:pt>
                <c:pt idx="5883">
                  <c:v>0.17313143610954285</c:v>
                </c:pt>
                <c:pt idx="5884">
                  <c:v>0.18826459348201752</c:v>
                </c:pt>
                <c:pt idx="5885">
                  <c:v>0.24643521010875702</c:v>
                </c:pt>
                <c:pt idx="5886">
                  <c:v>0.32625547051429749</c:v>
                </c:pt>
                <c:pt idx="5887">
                  <c:v>0.40236657857894897</c:v>
                </c:pt>
                <c:pt idx="5888">
                  <c:v>0.42690655589103699</c:v>
                </c:pt>
                <c:pt idx="5889">
                  <c:v>0.39375969767570496</c:v>
                </c:pt>
                <c:pt idx="5890">
                  <c:v>0.32830291986465454</c:v>
                </c:pt>
                <c:pt idx="5891">
                  <c:v>0.23611575365066528</c:v>
                </c:pt>
                <c:pt idx="5892">
                  <c:v>0.13707894086837769</c:v>
                </c:pt>
                <c:pt idx="5893">
                  <c:v>9.2850849032402039E-2</c:v>
                </c:pt>
                <c:pt idx="5894">
                  <c:v>0.15167129039764404</c:v>
                </c:pt>
                <c:pt idx="5895">
                  <c:v>0.30271771550178528</c:v>
                </c:pt>
                <c:pt idx="5896">
                  <c:v>0.47204813361167908</c:v>
                </c:pt>
                <c:pt idx="5897">
                  <c:v>0.51897245645523071</c:v>
                </c:pt>
                <c:pt idx="5898">
                  <c:v>0.40049558877944946</c:v>
                </c:pt>
                <c:pt idx="5899">
                  <c:v>0.19130201637744904</c:v>
                </c:pt>
                <c:pt idx="5900">
                  <c:v>-2.8803441673517227E-2</c:v>
                </c:pt>
                <c:pt idx="5901">
                  <c:v>-0.21715466678142548</c:v>
                </c:pt>
                <c:pt idx="5902">
                  <c:v>-0.3355364203453064</c:v>
                </c:pt>
                <c:pt idx="5903">
                  <c:v>-0.35288020968437195</c:v>
                </c:pt>
                <c:pt idx="5904">
                  <c:v>-0.25737634301185608</c:v>
                </c:pt>
                <c:pt idx="5905">
                  <c:v>-8.6415834724903107E-2</c:v>
                </c:pt>
                <c:pt idx="5906">
                  <c:v>4.715874046087265E-2</c:v>
                </c:pt>
                <c:pt idx="5907">
                  <c:v>8.4450773894786835E-2</c:v>
                </c:pt>
                <c:pt idx="5908">
                  <c:v>1.7599571496248245E-2</c:v>
                </c:pt>
                <c:pt idx="5909">
                  <c:v>-0.11280024796724319</c:v>
                </c:pt>
                <c:pt idx="5910">
                  <c:v>-0.24900816380977631</c:v>
                </c:pt>
                <c:pt idx="5911">
                  <c:v>-0.34714782238006592</c:v>
                </c:pt>
                <c:pt idx="5912">
                  <c:v>-0.40744766592979431</c:v>
                </c:pt>
                <c:pt idx="5913">
                  <c:v>-0.43524864315986633</c:v>
                </c:pt>
                <c:pt idx="5914">
                  <c:v>-0.42695903778076172</c:v>
                </c:pt>
                <c:pt idx="5915">
                  <c:v>-0.37086173892021179</c:v>
                </c:pt>
                <c:pt idx="5916">
                  <c:v>-0.29323163628578186</c:v>
                </c:pt>
                <c:pt idx="5917">
                  <c:v>-0.20261998474597931</c:v>
                </c:pt>
                <c:pt idx="5918">
                  <c:v>-0.1209392249584198</c:v>
                </c:pt>
                <c:pt idx="5919">
                  <c:v>-5.2620932459831238E-2</c:v>
                </c:pt>
                <c:pt idx="5920">
                  <c:v>7.9803615808486938E-3</c:v>
                </c:pt>
                <c:pt idx="5921">
                  <c:v>7.2978630661964417E-2</c:v>
                </c:pt>
                <c:pt idx="5922">
                  <c:v>0.14843450486660004</c:v>
                </c:pt>
                <c:pt idx="5923">
                  <c:v>0.2286040186882019</c:v>
                </c:pt>
                <c:pt idx="5924">
                  <c:v>0.29321920871734619</c:v>
                </c:pt>
                <c:pt idx="5925">
                  <c:v>0.34843045473098755</c:v>
                </c:pt>
                <c:pt idx="5926">
                  <c:v>0.37937211990356445</c:v>
                </c:pt>
                <c:pt idx="5927">
                  <c:v>0.38616394996643066</c:v>
                </c:pt>
                <c:pt idx="5928">
                  <c:v>0.36463972926139832</c:v>
                </c:pt>
                <c:pt idx="5929">
                  <c:v>0.32358038425445557</c:v>
                </c:pt>
                <c:pt idx="5930">
                  <c:v>0.2674659788608551</c:v>
                </c:pt>
                <c:pt idx="5931">
                  <c:v>0.21619749069213867</c:v>
                </c:pt>
                <c:pt idx="5932">
                  <c:v>0.17715767025947571</c:v>
                </c:pt>
                <c:pt idx="5933">
                  <c:v>0.13313348591327667</c:v>
                </c:pt>
                <c:pt idx="5934">
                  <c:v>0.10924653708934784</c:v>
                </c:pt>
                <c:pt idx="5935">
                  <c:v>0.10044880211353302</c:v>
                </c:pt>
                <c:pt idx="5936">
                  <c:v>0.11558807641267776</c:v>
                </c:pt>
                <c:pt idx="5937">
                  <c:v>0.13397853076457977</c:v>
                </c:pt>
                <c:pt idx="5938">
                  <c:v>0.1317092627286911</c:v>
                </c:pt>
                <c:pt idx="5939">
                  <c:v>0.10652884095907211</c:v>
                </c:pt>
                <c:pt idx="5940">
                  <c:v>6.1601847410202026E-2</c:v>
                </c:pt>
                <c:pt idx="5941">
                  <c:v>8.6821475997567177E-3</c:v>
                </c:pt>
                <c:pt idx="5942">
                  <c:v>-3.5244829952716827E-2</c:v>
                </c:pt>
                <c:pt idx="5943">
                  <c:v>-6.2824293971061707E-2</c:v>
                </c:pt>
                <c:pt idx="5944">
                  <c:v>-3.4497581422328949E-2</c:v>
                </c:pt>
                <c:pt idx="5945">
                  <c:v>2.4519821628928185E-2</c:v>
                </c:pt>
                <c:pt idx="5946">
                  <c:v>0.10185348987579346</c:v>
                </c:pt>
                <c:pt idx="5947">
                  <c:v>0.14910748600959778</c:v>
                </c:pt>
                <c:pt idx="5948">
                  <c:v>0.13348458707332611</c:v>
                </c:pt>
                <c:pt idx="5949">
                  <c:v>7.154456339776516E-3</c:v>
                </c:pt>
                <c:pt idx="5950">
                  <c:v>-0.19956676661968231</c:v>
                </c:pt>
                <c:pt idx="5951">
                  <c:v>-0.46336072683334351</c:v>
                </c:pt>
                <c:pt idx="5952">
                  <c:v>-0.67636597156524658</c:v>
                </c:pt>
                <c:pt idx="5953">
                  <c:v>-0.74180328845977783</c:v>
                </c:pt>
                <c:pt idx="5954">
                  <c:v>-0.66484135389328003</c:v>
                </c:pt>
                <c:pt idx="5955">
                  <c:v>-0.49413308501243591</c:v>
                </c:pt>
                <c:pt idx="5956">
                  <c:v>-0.27623271942138672</c:v>
                </c:pt>
                <c:pt idx="5957">
                  <c:v>-7.1044817566871643E-2</c:v>
                </c:pt>
                <c:pt idx="5958">
                  <c:v>6.1290048062801361E-2</c:v>
                </c:pt>
                <c:pt idx="5959">
                  <c:v>8.6263783276081085E-2</c:v>
                </c:pt>
                <c:pt idx="5960">
                  <c:v>2.8158670291304588E-2</c:v>
                </c:pt>
                <c:pt idx="5961">
                  <c:v>-6.8825967609882355E-2</c:v>
                </c:pt>
                <c:pt idx="5962">
                  <c:v>-0.17955860495567322</c:v>
                </c:pt>
                <c:pt idx="5963">
                  <c:v>-0.27539023756980896</c:v>
                </c:pt>
                <c:pt idx="5964">
                  <c:v>-0.34175887703895569</c:v>
                </c:pt>
                <c:pt idx="5965">
                  <c:v>-0.35756376385688782</c:v>
                </c:pt>
                <c:pt idx="5966">
                  <c:v>-0.32953640818595886</c:v>
                </c:pt>
                <c:pt idx="5967">
                  <c:v>-0.28796142339706421</c:v>
                </c:pt>
                <c:pt idx="5968">
                  <c:v>-0.24943320453166962</c:v>
                </c:pt>
                <c:pt idx="5969">
                  <c:v>-0.22083738446235657</c:v>
                </c:pt>
                <c:pt idx="5970">
                  <c:v>-0.211016446352005</c:v>
                </c:pt>
                <c:pt idx="5971">
                  <c:v>-0.19594243168830872</c:v>
                </c:pt>
                <c:pt idx="5972">
                  <c:v>-0.17222858965396881</c:v>
                </c:pt>
                <c:pt idx="5973">
                  <c:v>-0.14903169870376587</c:v>
                </c:pt>
                <c:pt idx="5974">
                  <c:v>-0.13514837622642517</c:v>
                </c:pt>
                <c:pt idx="5975">
                  <c:v>-0.11397179961204529</c:v>
                </c:pt>
                <c:pt idx="5976">
                  <c:v>-8.3651445806026459E-2</c:v>
                </c:pt>
                <c:pt idx="5977">
                  <c:v>-6.2543183565139771E-2</c:v>
                </c:pt>
                <c:pt idx="5978">
                  <c:v>-3.1567953526973724E-2</c:v>
                </c:pt>
                <c:pt idx="5979">
                  <c:v>1.8241028301417828E-3</c:v>
                </c:pt>
                <c:pt idx="5980">
                  <c:v>4.8644073307514191E-2</c:v>
                </c:pt>
                <c:pt idx="5981">
                  <c:v>0.11297563463449478</c:v>
                </c:pt>
                <c:pt idx="5982">
                  <c:v>0.17980019748210907</c:v>
                </c:pt>
                <c:pt idx="5983">
                  <c:v>0.23956766724586487</c:v>
                </c:pt>
                <c:pt idx="5984">
                  <c:v>0.2724744975566864</c:v>
                </c:pt>
                <c:pt idx="5985">
                  <c:v>0.26675105094909668</c:v>
                </c:pt>
                <c:pt idx="5986">
                  <c:v>0.22206854820251465</c:v>
                </c:pt>
                <c:pt idx="5987">
                  <c:v>0.16178596019744873</c:v>
                </c:pt>
                <c:pt idx="5988">
                  <c:v>0.11908057332038879</c:v>
                </c:pt>
                <c:pt idx="5989">
                  <c:v>0.11170712113380432</c:v>
                </c:pt>
                <c:pt idx="5990">
                  <c:v>0.15503115952014923</c:v>
                </c:pt>
                <c:pt idx="5991">
                  <c:v>0.22075863182544708</c:v>
                </c:pt>
                <c:pt idx="5992">
                  <c:v>0.27847811579704285</c:v>
                </c:pt>
                <c:pt idx="5993">
                  <c:v>0.30532702803611755</c:v>
                </c:pt>
                <c:pt idx="5994">
                  <c:v>0.27685755491256714</c:v>
                </c:pt>
                <c:pt idx="5995">
                  <c:v>0.20146052539348602</c:v>
                </c:pt>
                <c:pt idx="5996">
                  <c:v>0.13000604510307312</c:v>
                </c:pt>
                <c:pt idx="5997">
                  <c:v>0.11004181951284409</c:v>
                </c:pt>
                <c:pt idx="5998">
                  <c:v>0.15395708382129669</c:v>
                </c:pt>
                <c:pt idx="5999">
                  <c:v>0.2777443528175354</c:v>
                </c:pt>
                <c:pt idx="6000">
                  <c:v>0.45430633425712585</c:v>
                </c:pt>
                <c:pt idx="6001">
                  <c:v>0.60626178979873657</c:v>
                </c:pt>
                <c:pt idx="6002">
                  <c:v>0.63330274820327759</c:v>
                </c:pt>
                <c:pt idx="6003">
                  <c:v>0.49841925501823425</c:v>
                </c:pt>
                <c:pt idx="6004">
                  <c:v>0.25688064098358154</c:v>
                </c:pt>
                <c:pt idx="6005">
                  <c:v>-5.1309987902641296E-3</c:v>
                </c:pt>
                <c:pt idx="6006">
                  <c:v>-0.22537548840045929</c:v>
                </c:pt>
                <c:pt idx="6007">
                  <c:v>-0.33628535270690918</c:v>
                </c:pt>
                <c:pt idx="6008">
                  <c:v>-0.3161017894744873</c:v>
                </c:pt>
                <c:pt idx="6009">
                  <c:v>-0.17748390138149261</c:v>
                </c:pt>
                <c:pt idx="6010">
                  <c:v>2.8891641646623611E-2</c:v>
                </c:pt>
                <c:pt idx="6011">
                  <c:v>0.21478720009326935</c:v>
                </c:pt>
                <c:pt idx="6012">
                  <c:v>0.30538684129714966</c:v>
                </c:pt>
                <c:pt idx="6013">
                  <c:v>0.28084838390350342</c:v>
                </c:pt>
                <c:pt idx="6014">
                  <c:v>0.1703634113073349</c:v>
                </c:pt>
                <c:pt idx="6015">
                  <c:v>4.6877600252628326E-2</c:v>
                </c:pt>
                <c:pt idx="6016">
                  <c:v>-3.2027602195739746E-2</c:v>
                </c:pt>
                <c:pt idx="6017">
                  <c:v>-6.5282568335533142E-2</c:v>
                </c:pt>
                <c:pt idx="6018">
                  <c:v>-7.7592507004737854E-2</c:v>
                </c:pt>
                <c:pt idx="6019">
                  <c:v>-9.8311528563499451E-2</c:v>
                </c:pt>
                <c:pt idx="6020">
                  <c:v>-0.11916780471801758</c:v>
                </c:pt>
                <c:pt idx="6021">
                  <c:v>-0.12905660271644592</c:v>
                </c:pt>
                <c:pt idx="6022">
                  <c:v>-0.1255209892988205</c:v>
                </c:pt>
                <c:pt idx="6023">
                  <c:v>-0.10848487168550491</c:v>
                </c:pt>
                <c:pt idx="6024">
                  <c:v>-7.6028928160667419E-2</c:v>
                </c:pt>
                <c:pt idx="6025">
                  <c:v>-4.4638071209192276E-2</c:v>
                </c:pt>
                <c:pt idx="6026">
                  <c:v>-7.7804545871913433E-3</c:v>
                </c:pt>
                <c:pt idx="6027">
                  <c:v>3.2452467828989029E-2</c:v>
                </c:pt>
                <c:pt idx="6028">
                  <c:v>6.8399548530578613E-2</c:v>
                </c:pt>
                <c:pt idx="6029">
                  <c:v>9.278474748134613E-2</c:v>
                </c:pt>
                <c:pt idx="6030">
                  <c:v>0.12258151173591614</c:v>
                </c:pt>
                <c:pt idx="6031">
                  <c:v>0.14141501486301422</c:v>
                </c:pt>
                <c:pt idx="6032">
                  <c:v>0.16629160940647125</c:v>
                </c:pt>
                <c:pt idx="6033">
                  <c:v>0.20218925178050995</c:v>
                </c:pt>
                <c:pt idx="6034">
                  <c:v>0.23534801602363586</c:v>
                </c:pt>
                <c:pt idx="6035">
                  <c:v>0.2482927143573761</c:v>
                </c:pt>
                <c:pt idx="6036">
                  <c:v>0.24497362971305847</c:v>
                </c:pt>
                <c:pt idx="6037">
                  <c:v>0.21560855209827423</c:v>
                </c:pt>
                <c:pt idx="6038">
                  <c:v>0.1770036369562149</c:v>
                </c:pt>
                <c:pt idx="6039">
                  <c:v>0.1237017810344696</c:v>
                </c:pt>
                <c:pt idx="6040">
                  <c:v>6.7138642072677612E-2</c:v>
                </c:pt>
                <c:pt idx="6041">
                  <c:v>2.4835284799337387E-2</c:v>
                </c:pt>
                <c:pt idx="6042">
                  <c:v>1.1695780791342258E-2</c:v>
                </c:pt>
                <c:pt idx="6043">
                  <c:v>2.6920981705188751E-2</c:v>
                </c:pt>
                <c:pt idx="6044">
                  <c:v>5.5958226323127747E-2</c:v>
                </c:pt>
                <c:pt idx="6045">
                  <c:v>7.8271582722663879E-2</c:v>
                </c:pt>
                <c:pt idx="6046">
                  <c:v>7.1091160178184509E-2</c:v>
                </c:pt>
                <c:pt idx="6047">
                  <c:v>3.0436033383011818E-2</c:v>
                </c:pt>
                <c:pt idx="6048">
                  <c:v>-2.7670411393046379E-2</c:v>
                </c:pt>
                <c:pt idx="6049">
                  <c:v>-7.7978812158107758E-2</c:v>
                </c:pt>
                <c:pt idx="6050">
                  <c:v>-9.8627366125583649E-2</c:v>
                </c:pt>
                <c:pt idx="6051">
                  <c:v>-8.0855421721935272E-2</c:v>
                </c:pt>
                <c:pt idx="6052">
                  <c:v>-4.4168245047330856E-2</c:v>
                </c:pt>
                <c:pt idx="6053">
                  <c:v>-1.4708931557834148E-3</c:v>
                </c:pt>
                <c:pt idx="6054">
                  <c:v>4.0298923850059509E-2</c:v>
                </c:pt>
                <c:pt idx="6055">
                  <c:v>7.8873254358768463E-2</c:v>
                </c:pt>
                <c:pt idx="6056">
                  <c:v>9.9118605256080627E-2</c:v>
                </c:pt>
                <c:pt idx="6057">
                  <c:v>7.4040114879608154E-2</c:v>
                </c:pt>
                <c:pt idx="6058">
                  <c:v>-4.9082296900451183E-3</c:v>
                </c:pt>
                <c:pt idx="6059">
                  <c:v>-0.15980459749698639</c:v>
                </c:pt>
                <c:pt idx="6060">
                  <c:v>-0.36791279911994934</c:v>
                </c:pt>
                <c:pt idx="6061">
                  <c:v>-0.55136978626251221</c:v>
                </c:pt>
                <c:pt idx="6062">
                  <c:v>-0.61891579627990723</c:v>
                </c:pt>
                <c:pt idx="6063">
                  <c:v>-0.5426904559135437</c:v>
                </c:pt>
                <c:pt idx="6064">
                  <c:v>-0.39711037278175354</c:v>
                </c:pt>
                <c:pt idx="6065">
                  <c:v>-0.24251627922058105</c:v>
                </c:pt>
                <c:pt idx="6066">
                  <c:v>-0.10513017326593399</c:v>
                </c:pt>
                <c:pt idx="6067">
                  <c:v>-2.9073923826217651E-2</c:v>
                </c:pt>
                <c:pt idx="6068">
                  <c:v>-2.7327157557010651E-2</c:v>
                </c:pt>
                <c:pt idx="6069">
                  <c:v>-8.4129780530929565E-2</c:v>
                </c:pt>
                <c:pt idx="6070">
                  <c:v>-0.17642241716384888</c:v>
                </c:pt>
                <c:pt idx="6071">
                  <c:v>-0.26490491628646851</c:v>
                </c:pt>
                <c:pt idx="6072">
                  <c:v>-0.33275267481803894</c:v>
                </c:pt>
                <c:pt idx="6073">
                  <c:v>-0.3626326322555542</c:v>
                </c:pt>
                <c:pt idx="6074">
                  <c:v>-0.35564395785331726</c:v>
                </c:pt>
                <c:pt idx="6075">
                  <c:v>-0.32849332690238953</c:v>
                </c:pt>
                <c:pt idx="6076">
                  <c:v>-0.28584706783294678</c:v>
                </c:pt>
                <c:pt idx="6077">
                  <c:v>-0.23890684545040131</c:v>
                </c:pt>
                <c:pt idx="6078">
                  <c:v>-0.19398809969425201</c:v>
                </c:pt>
                <c:pt idx="6079">
                  <c:v>-0.14181701838970184</c:v>
                </c:pt>
                <c:pt idx="6080">
                  <c:v>-9.3382366001605988E-2</c:v>
                </c:pt>
                <c:pt idx="6081">
                  <c:v>-5.1599465310573578E-2</c:v>
                </c:pt>
                <c:pt idx="6082">
                  <c:v>-2.6242440566420555E-2</c:v>
                </c:pt>
                <c:pt idx="6083">
                  <c:v>-1.60850640386343E-2</c:v>
                </c:pt>
                <c:pt idx="6084">
                  <c:v>-2.06991215236485E-3</c:v>
                </c:pt>
                <c:pt idx="6085">
                  <c:v>6.716633215546608E-3</c:v>
                </c:pt>
                <c:pt idx="6086">
                  <c:v>2.7009120211005211E-2</c:v>
                </c:pt>
                <c:pt idx="6087">
                  <c:v>5.6907698512077332E-2</c:v>
                </c:pt>
                <c:pt idx="6088">
                  <c:v>9.9936388432979584E-2</c:v>
                </c:pt>
                <c:pt idx="6089">
                  <c:v>0.14780293405056</c:v>
                </c:pt>
                <c:pt idx="6090">
                  <c:v>0.19072483479976654</c:v>
                </c:pt>
                <c:pt idx="6091">
                  <c:v>0.23452296853065491</c:v>
                </c:pt>
                <c:pt idx="6092">
                  <c:v>0.26916670799255371</c:v>
                </c:pt>
                <c:pt idx="6093">
                  <c:v>0.28829047083854675</c:v>
                </c:pt>
                <c:pt idx="6094">
                  <c:v>0.27937313914299011</c:v>
                </c:pt>
                <c:pt idx="6095">
                  <c:v>0.25947126746177673</c:v>
                </c:pt>
                <c:pt idx="6096">
                  <c:v>0.22888645529747009</c:v>
                </c:pt>
                <c:pt idx="6097">
                  <c:v>0.18515953421592712</c:v>
                </c:pt>
                <c:pt idx="6098">
                  <c:v>0.15185457468032837</c:v>
                </c:pt>
                <c:pt idx="6099">
                  <c:v>0.15023529529571533</c:v>
                </c:pt>
                <c:pt idx="6100">
                  <c:v>0.18753792345523834</c:v>
                </c:pt>
                <c:pt idx="6101">
                  <c:v>0.24337871372699738</c:v>
                </c:pt>
                <c:pt idx="6102">
                  <c:v>0.28775817155838013</c:v>
                </c:pt>
                <c:pt idx="6103">
                  <c:v>0.30580249428749084</c:v>
                </c:pt>
                <c:pt idx="6104">
                  <c:v>0.30307939648628235</c:v>
                </c:pt>
                <c:pt idx="6105">
                  <c:v>0.2981555163860321</c:v>
                </c:pt>
                <c:pt idx="6106">
                  <c:v>0.31918171048164368</c:v>
                </c:pt>
                <c:pt idx="6107">
                  <c:v>0.37367954850196838</c:v>
                </c:pt>
                <c:pt idx="6108">
                  <c:v>0.45216238498687744</c:v>
                </c:pt>
                <c:pt idx="6109">
                  <c:v>0.51982641220092773</c:v>
                </c:pt>
                <c:pt idx="6110">
                  <c:v>0.51806926727294922</c:v>
                </c:pt>
                <c:pt idx="6111">
                  <c:v>0.4165225625038147</c:v>
                </c:pt>
                <c:pt idx="6112">
                  <c:v>0.25182843208312988</c:v>
                </c:pt>
                <c:pt idx="6113">
                  <c:v>4.1220307350158691E-2</c:v>
                </c:pt>
                <c:pt idx="6114">
                  <c:v>-0.16500662267208099</c:v>
                </c:pt>
                <c:pt idx="6115">
                  <c:v>-0.28114202618598938</c:v>
                </c:pt>
                <c:pt idx="6116">
                  <c:v>-0.25860956311225891</c:v>
                </c:pt>
                <c:pt idx="6117">
                  <c:v>-0.12265031039714813</c:v>
                </c:pt>
                <c:pt idx="6118">
                  <c:v>4.9584567546844482E-2</c:v>
                </c:pt>
                <c:pt idx="6119">
                  <c:v>0.16817010939121246</c:v>
                </c:pt>
                <c:pt idx="6120">
                  <c:v>0.18123157322406769</c:v>
                </c:pt>
                <c:pt idx="6121">
                  <c:v>9.7610771656036377E-2</c:v>
                </c:pt>
                <c:pt idx="6122">
                  <c:v>-5.8298669755458832E-2</c:v>
                </c:pt>
                <c:pt idx="6123">
                  <c:v>-0.19498179852962494</c:v>
                </c:pt>
                <c:pt idx="6124">
                  <c:v>-0.26929596066474915</c:v>
                </c:pt>
                <c:pt idx="6125">
                  <c:v>-0.30524647235870361</c:v>
                </c:pt>
                <c:pt idx="6126">
                  <c:v>-0.31236377358436584</c:v>
                </c:pt>
                <c:pt idx="6127">
                  <c:v>-0.30841547250747681</c:v>
                </c:pt>
                <c:pt idx="6128">
                  <c:v>-0.29853540658950806</c:v>
                </c:pt>
                <c:pt idx="6129">
                  <c:v>-0.26076063513755798</c:v>
                </c:pt>
                <c:pt idx="6130">
                  <c:v>-0.18910267949104309</c:v>
                </c:pt>
                <c:pt idx="6131">
                  <c:v>-8.5791870951652527E-2</c:v>
                </c:pt>
                <c:pt idx="6132">
                  <c:v>2.0132435485720634E-2</c:v>
                </c:pt>
                <c:pt idx="6133">
                  <c:v>9.1248661279678345E-2</c:v>
                </c:pt>
                <c:pt idx="6134">
                  <c:v>0.13596205413341522</c:v>
                </c:pt>
                <c:pt idx="6135">
                  <c:v>0.15024980902671814</c:v>
                </c:pt>
                <c:pt idx="6136">
                  <c:v>0.1458800882101059</c:v>
                </c:pt>
                <c:pt idx="6137">
                  <c:v>0.14066147804260254</c:v>
                </c:pt>
                <c:pt idx="6138">
                  <c:v>0.13879247009754181</c:v>
                </c:pt>
                <c:pt idx="6139">
                  <c:v>0.15100114047527313</c:v>
                </c:pt>
                <c:pt idx="6140">
                  <c:v>0.17038735747337341</c:v>
                </c:pt>
                <c:pt idx="6141">
                  <c:v>0.19606529176235199</c:v>
                </c:pt>
                <c:pt idx="6142">
                  <c:v>0.23253694176673889</c:v>
                </c:pt>
                <c:pt idx="6143">
                  <c:v>0.2660754919052124</c:v>
                </c:pt>
                <c:pt idx="6144">
                  <c:v>0.28418976068496704</c:v>
                </c:pt>
                <c:pt idx="6145">
                  <c:v>0.29437056183815002</c:v>
                </c:pt>
                <c:pt idx="6146">
                  <c:v>0.29615673422813416</c:v>
                </c:pt>
                <c:pt idx="6147">
                  <c:v>0.28304412961006165</c:v>
                </c:pt>
                <c:pt idx="6148">
                  <c:v>0.21791549026966095</c:v>
                </c:pt>
                <c:pt idx="6149">
                  <c:v>0.12500973045825958</c:v>
                </c:pt>
                <c:pt idx="6150">
                  <c:v>3.2760228961706161E-2</c:v>
                </c:pt>
                <c:pt idx="6151">
                  <c:v>-3.1722061336040497E-2</c:v>
                </c:pt>
                <c:pt idx="6152">
                  <c:v>-5.2339721471071243E-2</c:v>
                </c:pt>
                <c:pt idx="6153">
                  <c:v>-4.0878769010305405E-2</c:v>
                </c:pt>
                <c:pt idx="6154">
                  <c:v>-2.6301424950361252E-2</c:v>
                </c:pt>
                <c:pt idx="6155">
                  <c:v>-7.4487682431936264E-3</c:v>
                </c:pt>
                <c:pt idx="6156">
                  <c:v>5.8212303556501865E-3</c:v>
                </c:pt>
                <c:pt idx="6157">
                  <c:v>-1.8674223683774471E-3</c:v>
                </c:pt>
                <c:pt idx="6158">
                  <c:v>-1.1308328248560429E-2</c:v>
                </c:pt>
                <c:pt idx="6159">
                  <c:v>-3.4066639840602875E-2</c:v>
                </c:pt>
                <c:pt idx="6160">
                  <c:v>-7.3655061423778534E-2</c:v>
                </c:pt>
                <c:pt idx="6161">
                  <c:v>-0.1491142213344574</c:v>
                </c:pt>
                <c:pt idx="6162">
                  <c:v>-0.26441073417663574</c:v>
                </c:pt>
                <c:pt idx="6163">
                  <c:v>-0.40581265091896057</c:v>
                </c:pt>
                <c:pt idx="6164">
                  <c:v>-0.56901812553405762</c:v>
                </c:pt>
                <c:pt idx="6165">
                  <c:v>-0.70968300104141235</c:v>
                </c:pt>
                <c:pt idx="6166">
                  <c:v>-0.77005982398986816</c:v>
                </c:pt>
                <c:pt idx="6167">
                  <c:v>-0.71210193634033203</c:v>
                </c:pt>
                <c:pt idx="6168">
                  <c:v>-0.55794882774353027</c:v>
                </c:pt>
                <c:pt idx="6169">
                  <c:v>-0.38632088899612427</c:v>
                </c:pt>
                <c:pt idx="6170">
                  <c:v>-0.24240978062152863</c:v>
                </c:pt>
                <c:pt idx="6171">
                  <c:v>-0.15165689587593079</c:v>
                </c:pt>
                <c:pt idx="6172">
                  <c:v>-0.12227822840213776</c:v>
                </c:pt>
                <c:pt idx="6173">
                  <c:v>-0.15383361279964447</c:v>
                </c:pt>
                <c:pt idx="6174">
                  <c:v>-0.22580182552337646</c:v>
                </c:pt>
                <c:pt idx="6175">
                  <c:v>-0.303232342004776</c:v>
                </c:pt>
                <c:pt idx="6176">
                  <c:v>-0.37664797902107239</c:v>
                </c:pt>
                <c:pt idx="6177">
                  <c:v>-0.42967227101325989</c:v>
                </c:pt>
                <c:pt idx="6178">
                  <c:v>-0.45587748289108276</c:v>
                </c:pt>
                <c:pt idx="6179">
                  <c:v>-0.45036411285400391</c:v>
                </c:pt>
                <c:pt idx="6180">
                  <c:v>-0.42569312453269958</c:v>
                </c:pt>
                <c:pt idx="6181">
                  <c:v>-0.37073582410812378</c:v>
                </c:pt>
                <c:pt idx="6182">
                  <c:v>-0.30999204516410828</c:v>
                </c:pt>
                <c:pt idx="6183">
                  <c:v>-0.25473570823669434</c:v>
                </c:pt>
                <c:pt idx="6184">
                  <c:v>-0.22039158642292023</c:v>
                </c:pt>
                <c:pt idx="6185">
                  <c:v>-0.19996760785579681</c:v>
                </c:pt>
                <c:pt idx="6186">
                  <c:v>-0.17677786946296692</c:v>
                </c:pt>
                <c:pt idx="6187">
                  <c:v>-0.15740390121936798</c:v>
                </c:pt>
                <c:pt idx="6188">
                  <c:v>-0.14041906595230103</c:v>
                </c:pt>
                <c:pt idx="6189">
                  <c:v>-0.12127231806516647</c:v>
                </c:pt>
                <c:pt idx="6190">
                  <c:v>-0.10086610913276672</c:v>
                </c:pt>
                <c:pt idx="6191">
                  <c:v>-6.4451053738594055E-2</c:v>
                </c:pt>
                <c:pt idx="6192">
                  <c:v>-1.8737625330686569E-2</c:v>
                </c:pt>
                <c:pt idx="6193">
                  <c:v>3.9821583777666092E-2</c:v>
                </c:pt>
                <c:pt idx="6194">
                  <c:v>0.10120478272438049</c:v>
                </c:pt>
                <c:pt idx="6195">
                  <c:v>0.16215671598911285</c:v>
                </c:pt>
                <c:pt idx="6196">
                  <c:v>0.21020041406154633</c:v>
                </c:pt>
                <c:pt idx="6197">
                  <c:v>0.2534649670124054</c:v>
                </c:pt>
                <c:pt idx="6198">
                  <c:v>0.27486294507980347</c:v>
                </c:pt>
                <c:pt idx="6199">
                  <c:v>0.27341106534004211</c:v>
                </c:pt>
                <c:pt idx="6200">
                  <c:v>0.25536391139030457</c:v>
                </c:pt>
                <c:pt idx="6201">
                  <c:v>0.23774272203445435</c:v>
                </c:pt>
                <c:pt idx="6202">
                  <c:v>0.2258133590221405</c:v>
                </c:pt>
                <c:pt idx="6203">
                  <c:v>0.22100946307182312</c:v>
                </c:pt>
                <c:pt idx="6204">
                  <c:v>0.21988427639007568</c:v>
                </c:pt>
                <c:pt idx="6205">
                  <c:v>0.23704896867275238</c:v>
                </c:pt>
                <c:pt idx="6206">
                  <c:v>0.24851758778095245</c:v>
                </c:pt>
                <c:pt idx="6207">
                  <c:v>0.2475462406873703</c:v>
                </c:pt>
                <c:pt idx="6208">
                  <c:v>0.23094780743122101</c:v>
                </c:pt>
                <c:pt idx="6209">
                  <c:v>0.2117459774017334</c:v>
                </c:pt>
                <c:pt idx="6210">
                  <c:v>0.21532207727432251</c:v>
                </c:pt>
                <c:pt idx="6211">
                  <c:v>0.24573791027069092</c:v>
                </c:pt>
                <c:pt idx="6212">
                  <c:v>0.32371523976325989</c:v>
                </c:pt>
                <c:pt idx="6213">
                  <c:v>0.44600957632064819</c:v>
                </c:pt>
                <c:pt idx="6214">
                  <c:v>0.58801543712615967</c:v>
                </c:pt>
                <c:pt idx="6215">
                  <c:v>0.65072876214981079</c:v>
                </c:pt>
                <c:pt idx="6216">
                  <c:v>0.5822564959526062</c:v>
                </c:pt>
                <c:pt idx="6217">
                  <c:v>0.3888835608959198</c:v>
                </c:pt>
                <c:pt idx="6218">
                  <c:v>0.1517585963010788</c:v>
                </c:pt>
                <c:pt idx="6219">
                  <c:v>-6.1133846640586853E-2</c:v>
                </c:pt>
                <c:pt idx="6220">
                  <c:v>-0.20391124486923218</c:v>
                </c:pt>
                <c:pt idx="6221">
                  <c:v>-0.23133519291877747</c:v>
                </c:pt>
                <c:pt idx="6222">
                  <c:v>-0.14784856140613556</c:v>
                </c:pt>
                <c:pt idx="6223">
                  <c:v>2.5641519576311111E-2</c:v>
                </c:pt>
                <c:pt idx="6224">
                  <c:v>0.21843253076076508</c:v>
                </c:pt>
                <c:pt idx="6225">
                  <c:v>0.35587972402572632</c:v>
                </c:pt>
                <c:pt idx="6226">
                  <c:v>0.39538025856018066</c:v>
                </c:pt>
                <c:pt idx="6227">
                  <c:v>0.36661085486412048</c:v>
                </c:pt>
                <c:pt idx="6228">
                  <c:v>0.27762505412101746</c:v>
                </c:pt>
                <c:pt idx="6229">
                  <c:v>0.17412212491035461</c:v>
                </c:pt>
                <c:pt idx="6230">
                  <c:v>8.5237257182598114E-2</c:v>
                </c:pt>
                <c:pt idx="6231">
                  <c:v>-8.2699591293931007E-3</c:v>
                </c:pt>
                <c:pt idx="6232">
                  <c:v>-0.1057262048125267</c:v>
                </c:pt>
                <c:pt idx="6233">
                  <c:v>-0.19306519627571106</c:v>
                </c:pt>
                <c:pt idx="6234">
                  <c:v>-0.25504228472709656</c:v>
                </c:pt>
                <c:pt idx="6235">
                  <c:v>-0.28114122152328491</c:v>
                </c:pt>
                <c:pt idx="6236">
                  <c:v>-0.25988814234733582</c:v>
                </c:pt>
                <c:pt idx="6237">
                  <c:v>-0.19164338707923889</c:v>
                </c:pt>
                <c:pt idx="6238">
                  <c:v>-9.2799626290798187E-2</c:v>
                </c:pt>
                <c:pt idx="6239">
                  <c:v>2.1554712206125259E-2</c:v>
                </c:pt>
                <c:pt idx="6240">
                  <c:v>0.12983298301696777</c:v>
                </c:pt>
                <c:pt idx="6241">
                  <c:v>0.20867732167243958</c:v>
                </c:pt>
                <c:pt idx="6242">
                  <c:v>0.25291803479194641</c:v>
                </c:pt>
                <c:pt idx="6243">
                  <c:v>0.26971149444580078</c:v>
                </c:pt>
                <c:pt idx="6244">
                  <c:v>0.25983250141143799</c:v>
                </c:pt>
                <c:pt idx="6245">
                  <c:v>0.2377491295337677</c:v>
                </c:pt>
                <c:pt idx="6246">
                  <c:v>0.21189916133880615</c:v>
                </c:pt>
                <c:pt idx="6247">
                  <c:v>0.1996004730463028</c:v>
                </c:pt>
                <c:pt idx="6248">
                  <c:v>0.19949367642402649</c:v>
                </c:pt>
                <c:pt idx="6249">
                  <c:v>0.19059890508651733</c:v>
                </c:pt>
                <c:pt idx="6250">
                  <c:v>0.17711877822875977</c:v>
                </c:pt>
                <c:pt idx="6251">
                  <c:v>0.15932650864124298</c:v>
                </c:pt>
                <c:pt idx="6252">
                  <c:v>0.13369810581207275</c:v>
                </c:pt>
                <c:pt idx="6253">
                  <c:v>9.9721707403659821E-2</c:v>
                </c:pt>
                <c:pt idx="6254">
                  <c:v>6.0872588306665421E-2</c:v>
                </c:pt>
                <c:pt idx="6255">
                  <c:v>2.0396929234266281E-2</c:v>
                </c:pt>
                <c:pt idx="6256">
                  <c:v>-1.9948629662394524E-2</c:v>
                </c:pt>
                <c:pt idx="6257">
                  <c:v>-8.1194497644901276E-2</c:v>
                </c:pt>
                <c:pt idx="6258">
                  <c:v>-0.13544921576976776</c:v>
                </c:pt>
                <c:pt idx="6259">
                  <c:v>-0.17635531723499298</c:v>
                </c:pt>
                <c:pt idx="6260">
                  <c:v>-0.1989370584487915</c:v>
                </c:pt>
                <c:pt idx="6261">
                  <c:v>-0.19570708274841309</c:v>
                </c:pt>
                <c:pt idx="6262">
                  <c:v>-0.14989645779132843</c:v>
                </c:pt>
                <c:pt idx="6263">
                  <c:v>-7.7548295259475708E-2</c:v>
                </c:pt>
                <c:pt idx="6264">
                  <c:v>1.0466780513525009E-2</c:v>
                </c:pt>
                <c:pt idx="6265">
                  <c:v>8.399287611246109E-2</c:v>
                </c:pt>
                <c:pt idx="6266">
                  <c:v>0.12269072979688644</c:v>
                </c:pt>
                <c:pt idx="6267">
                  <c:v>0.14898432791233063</c:v>
                </c:pt>
                <c:pt idx="6268">
                  <c:v>0.15098462998867035</c:v>
                </c:pt>
                <c:pt idx="6269">
                  <c:v>9.6120253205299377E-2</c:v>
                </c:pt>
                <c:pt idx="6270">
                  <c:v>-2.6652541011571884E-2</c:v>
                </c:pt>
                <c:pt idx="6271">
                  <c:v>-0.22268231213092804</c:v>
                </c:pt>
                <c:pt idx="6272">
                  <c:v>-0.45480263233184814</c:v>
                </c:pt>
                <c:pt idx="6273">
                  <c:v>-0.64032906293869019</c:v>
                </c:pt>
                <c:pt idx="6274">
                  <c:v>-0.72046780586242676</c:v>
                </c:pt>
                <c:pt idx="6275">
                  <c:v>-0.66919904947280884</c:v>
                </c:pt>
                <c:pt idx="6276">
                  <c:v>-0.53408008813858032</c:v>
                </c:pt>
                <c:pt idx="6277">
                  <c:v>-0.3624022901058197</c:v>
                </c:pt>
                <c:pt idx="6278">
                  <c:v>-0.20447444915771484</c:v>
                </c:pt>
                <c:pt idx="6279">
                  <c:v>-8.8889002799987793E-2</c:v>
                </c:pt>
                <c:pt idx="6280">
                  <c:v>-3.7146180868148804E-2</c:v>
                </c:pt>
                <c:pt idx="6281">
                  <c:v>-4.9241639673709869E-2</c:v>
                </c:pt>
                <c:pt idx="6282">
                  <c:v>-0.10620984435081482</c:v>
                </c:pt>
                <c:pt idx="6283">
                  <c:v>-0.20420554280281067</c:v>
                </c:pt>
                <c:pt idx="6284">
                  <c:v>-0.31158900260925293</c:v>
                </c:pt>
                <c:pt idx="6285">
                  <c:v>-0.41849151253700256</c:v>
                </c:pt>
                <c:pt idx="6286">
                  <c:v>-0.50259840488433838</c:v>
                </c:pt>
                <c:pt idx="6287">
                  <c:v>-0.562122642993927</c:v>
                </c:pt>
                <c:pt idx="6288">
                  <c:v>-0.61441779136657715</c:v>
                </c:pt>
                <c:pt idx="6289">
                  <c:v>-0.64850175380706787</c:v>
                </c:pt>
                <c:pt idx="6290">
                  <c:v>-0.66878843307495117</c:v>
                </c:pt>
                <c:pt idx="6291">
                  <c:v>-0.67909032106399536</c:v>
                </c:pt>
                <c:pt idx="6292">
                  <c:v>-0.69010674953460693</c:v>
                </c:pt>
                <c:pt idx="6293">
                  <c:v>-0.67037671804428101</c:v>
                </c:pt>
                <c:pt idx="6294">
                  <c:v>-0.61112219095230103</c:v>
                </c:pt>
                <c:pt idx="6295">
                  <c:v>-0.53090530633926392</c:v>
                </c:pt>
                <c:pt idx="6296">
                  <c:v>-0.44557490944862366</c:v>
                </c:pt>
                <c:pt idx="6297">
                  <c:v>-0.35588350892066956</c:v>
                </c:pt>
                <c:pt idx="6298">
                  <c:v>-0.25577741861343384</c:v>
                </c:pt>
                <c:pt idx="6299">
                  <c:v>-0.15088802576065063</c:v>
                </c:pt>
                <c:pt idx="6300">
                  <c:v>-4.1212394833564758E-2</c:v>
                </c:pt>
                <c:pt idx="6301">
                  <c:v>6.9909632205963135E-2</c:v>
                </c:pt>
                <c:pt idx="6302">
                  <c:v>0.17348688840866089</c:v>
                </c:pt>
                <c:pt idx="6303">
                  <c:v>0.26478943228721619</c:v>
                </c:pt>
                <c:pt idx="6304">
                  <c:v>0.32957270741462708</c:v>
                </c:pt>
                <c:pt idx="6305">
                  <c:v>0.3711489737033844</c:v>
                </c:pt>
                <c:pt idx="6306">
                  <c:v>0.38655084371566772</c:v>
                </c:pt>
                <c:pt idx="6307">
                  <c:v>0.38285458087921143</c:v>
                </c:pt>
                <c:pt idx="6308">
                  <c:v>0.35186868906021118</c:v>
                </c:pt>
                <c:pt idx="6309">
                  <c:v>0.30860620737075806</c:v>
                </c:pt>
                <c:pt idx="6310">
                  <c:v>0.26849019527435303</c:v>
                </c:pt>
                <c:pt idx="6311">
                  <c:v>0.25782620906829834</c:v>
                </c:pt>
                <c:pt idx="6312">
                  <c:v>0.30362164974212646</c:v>
                </c:pt>
                <c:pt idx="6313">
                  <c:v>0.35747838020324707</c:v>
                </c:pt>
                <c:pt idx="6314">
                  <c:v>0.38831484317779541</c:v>
                </c:pt>
                <c:pt idx="6315">
                  <c:v>0.38263526558876038</c:v>
                </c:pt>
                <c:pt idx="6316">
                  <c:v>0.35064351558685303</c:v>
                </c:pt>
                <c:pt idx="6317">
                  <c:v>0.31124997138977051</c:v>
                </c:pt>
                <c:pt idx="6318">
                  <c:v>0.29506593942642212</c:v>
                </c:pt>
                <c:pt idx="6319">
                  <c:v>0.34935319423675537</c:v>
                </c:pt>
                <c:pt idx="6320">
                  <c:v>0.4794190526008606</c:v>
                </c:pt>
                <c:pt idx="6321">
                  <c:v>0.59450942277908325</c:v>
                </c:pt>
                <c:pt idx="6322">
                  <c:v>0.60955363512039185</c:v>
                </c:pt>
                <c:pt idx="6323">
                  <c:v>0.51153391599655151</c:v>
                </c:pt>
                <c:pt idx="6324">
                  <c:v>0.32423031330108643</c:v>
                </c:pt>
                <c:pt idx="6325">
                  <c:v>9.4585299491882324E-2</c:v>
                </c:pt>
                <c:pt idx="6326">
                  <c:v>-0.11747635155916214</c:v>
                </c:pt>
                <c:pt idx="6327">
                  <c:v>-0.25691816210746765</c:v>
                </c:pt>
                <c:pt idx="6328">
                  <c:v>-0.29805707931518555</c:v>
                </c:pt>
                <c:pt idx="6329">
                  <c:v>-0.22925394773483276</c:v>
                </c:pt>
                <c:pt idx="6330">
                  <c:v>-2.3956984281539917E-2</c:v>
                </c:pt>
                <c:pt idx="6331">
                  <c:v>0.21007633209228516</c:v>
                </c:pt>
                <c:pt idx="6332">
                  <c:v>0.36308425664901733</c:v>
                </c:pt>
                <c:pt idx="6333">
                  <c:v>0.3939799964427948</c:v>
                </c:pt>
                <c:pt idx="6334">
                  <c:v>0.34487342834472656</c:v>
                </c:pt>
                <c:pt idx="6335">
                  <c:v>0.22615927457809448</c:v>
                </c:pt>
                <c:pt idx="6336">
                  <c:v>8.1532306969165802E-2</c:v>
                </c:pt>
                <c:pt idx="6337">
                  <c:v>-5.597957968711853E-2</c:v>
                </c:pt>
                <c:pt idx="6338">
                  <c:v>-0.15495249629020691</c:v>
                </c:pt>
                <c:pt idx="6339">
                  <c:v>-0.22163030505180359</c:v>
                </c:pt>
                <c:pt idx="6340">
                  <c:v>-0.25908607244491577</c:v>
                </c:pt>
                <c:pt idx="6341">
                  <c:v>-0.28137773275375366</c:v>
                </c:pt>
                <c:pt idx="6342">
                  <c:v>-0.28707343339920044</c:v>
                </c:pt>
                <c:pt idx="6343">
                  <c:v>-0.26991716027259827</c:v>
                </c:pt>
                <c:pt idx="6344">
                  <c:v>-0.226265549659729</c:v>
                </c:pt>
                <c:pt idx="6345">
                  <c:v>-0.16310642659664154</c:v>
                </c:pt>
                <c:pt idx="6346">
                  <c:v>-9.9236100912094116E-2</c:v>
                </c:pt>
                <c:pt idx="6347">
                  <c:v>-3.9082225412130356E-2</c:v>
                </c:pt>
                <c:pt idx="6348">
                  <c:v>4.7784377820789814E-3</c:v>
                </c:pt>
                <c:pt idx="6349">
                  <c:v>3.9690501987934113E-2</c:v>
                </c:pt>
                <c:pt idx="6350">
                  <c:v>6.6493086516857147E-2</c:v>
                </c:pt>
                <c:pt idx="6351">
                  <c:v>8.8116183876991272E-2</c:v>
                </c:pt>
                <c:pt idx="6352">
                  <c:v>0.11066357046365738</c:v>
                </c:pt>
                <c:pt idx="6353">
                  <c:v>0.1344505250453949</c:v>
                </c:pt>
                <c:pt idx="6354">
                  <c:v>0.16325581073760986</c:v>
                </c:pt>
                <c:pt idx="6355">
                  <c:v>0.19326646625995636</c:v>
                </c:pt>
                <c:pt idx="6356">
                  <c:v>0.21199594438076019</c:v>
                </c:pt>
                <c:pt idx="6357">
                  <c:v>0.21842169761657715</c:v>
                </c:pt>
                <c:pt idx="6358">
                  <c:v>0.21045005321502686</c:v>
                </c:pt>
                <c:pt idx="6359">
                  <c:v>0.18053366243839264</c:v>
                </c:pt>
                <c:pt idx="6360">
                  <c:v>0.13595899939537048</c:v>
                </c:pt>
                <c:pt idx="6361">
                  <c:v>7.3715850710868835E-2</c:v>
                </c:pt>
                <c:pt idx="6362">
                  <c:v>-1.1085951700806618E-3</c:v>
                </c:pt>
                <c:pt idx="6363">
                  <c:v>-6.997198611497879E-2</c:v>
                </c:pt>
                <c:pt idx="6364">
                  <c:v>-0.13578961789608002</c:v>
                </c:pt>
                <c:pt idx="6365">
                  <c:v>-0.18976293504238129</c:v>
                </c:pt>
                <c:pt idx="6366">
                  <c:v>-0.2310432642698288</c:v>
                </c:pt>
                <c:pt idx="6367">
                  <c:v>-0.26150786876678467</c:v>
                </c:pt>
                <c:pt idx="6368">
                  <c:v>-0.27907809615135193</c:v>
                </c:pt>
                <c:pt idx="6369">
                  <c:v>-0.29996782541275024</c:v>
                </c:pt>
                <c:pt idx="6370">
                  <c:v>-0.30809766054153442</c:v>
                </c:pt>
                <c:pt idx="6371">
                  <c:v>-0.30287769436836243</c:v>
                </c:pt>
                <c:pt idx="6372">
                  <c:v>-0.29143756628036499</c:v>
                </c:pt>
                <c:pt idx="6373">
                  <c:v>-0.27396106719970703</c:v>
                </c:pt>
                <c:pt idx="6374">
                  <c:v>-0.24055251479148865</c:v>
                </c:pt>
                <c:pt idx="6375">
                  <c:v>-0.19169706106185913</c:v>
                </c:pt>
                <c:pt idx="6376">
                  <c:v>-0.12625333666801453</c:v>
                </c:pt>
                <c:pt idx="6377">
                  <c:v>-5.2198700606822968E-2</c:v>
                </c:pt>
                <c:pt idx="6378">
                  <c:v>3.2779574394226074E-2</c:v>
                </c:pt>
                <c:pt idx="6379">
                  <c:v>0.1083323061466217</c:v>
                </c:pt>
                <c:pt idx="6380">
                  <c:v>0.18943141400814056</c:v>
                </c:pt>
                <c:pt idx="6381">
                  <c:v>0.25036251544952393</c:v>
                </c:pt>
                <c:pt idx="6382">
                  <c:v>0.22907616198062897</c:v>
                </c:pt>
                <c:pt idx="6383">
                  <c:v>8.6502701044082642E-2</c:v>
                </c:pt>
                <c:pt idx="6384">
                  <c:v>-0.16323521733283997</c:v>
                </c:pt>
                <c:pt idx="6385">
                  <c:v>-0.44618237018585205</c:v>
                </c:pt>
                <c:pt idx="6386">
                  <c:v>-0.6359635591506958</c:v>
                </c:pt>
                <c:pt idx="6387">
                  <c:v>-0.66360408067703247</c:v>
                </c:pt>
                <c:pt idx="6388">
                  <c:v>-0.52330183982849121</c:v>
                </c:pt>
                <c:pt idx="6389">
                  <c:v>-0.29915770888328552</c:v>
                </c:pt>
                <c:pt idx="6390">
                  <c:v>-7.3094218969345093E-2</c:v>
                </c:pt>
                <c:pt idx="6391">
                  <c:v>8.5669264197349548E-2</c:v>
                </c:pt>
                <c:pt idx="6392">
                  <c:v>0.1435600072145462</c:v>
                </c:pt>
                <c:pt idx="6393">
                  <c:v>0.10413486510515213</c:v>
                </c:pt>
                <c:pt idx="6394">
                  <c:v>8.5755838081240654E-3</c:v>
                </c:pt>
                <c:pt idx="6395">
                  <c:v>-0.11948013305664062</c:v>
                </c:pt>
                <c:pt idx="6396">
                  <c:v>-0.2515910267829895</c:v>
                </c:pt>
                <c:pt idx="6397">
                  <c:v>-0.37218776345252991</c:v>
                </c:pt>
                <c:pt idx="6398">
                  <c:v>-0.4670754075050354</c:v>
                </c:pt>
                <c:pt idx="6399">
                  <c:v>-0.51648640632629395</c:v>
                </c:pt>
                <c:pt idx="6400">
                  <c:v>-0.50861835479736328</c:v>
                </c:pt>
                <c:pt idx="6401">
                  <c:v>-0.44160857796669006</c:v>
                </c:pt>
                <c:pt idx="6402">
                  <c:v>-0.3212030827999115</c:v>
                </c:pt>
                <c:pt idx="6403">
                  <c:v>-0.18786478042602539</c:v>
                </c:pt>
                <c:pt idx="6404">
                  <c:v>-7.1329101920127869E-2</c:v>
                </c:pt>
                <c:pt idx="6405">
                  <c:v>-1.4207943342626095E-2</c:v>
                </c:pt>
                <c:pt idx="6406">
                  <c:v>-2.7523482218384743E-2</c:v>
                </c:pt>
                <c:pt idx="6407">
                  <c:v>-8.9607290923595428E-2</c:v>
                </c:pt>
                <c:pt idx="6408">
                  <c:v>-0.16575610637664795</c:v>
                </c:pt>
                <c:pt idx="6409">
                  <c:v>-0.22643303871154785</c:v>
                </c:pt>
                <c:pt idx="6410">
                  <c:v>-0.26113057136535645</c:v>
                </c:pt>
                <c:pt idx="6411">
                  <c:v>-0.25942602753639221</c:v>
                </c:pt>
                <c:pt idx="6412">
                  <c:v>-0.21642290055751801</c:v>
                </c:pt>
                <c:pt idx="6413">
                  <c:v>-0.15546032786369324</c:v>
                </c:pt>
                <c:pt idx="6414">
                  <c:v>-8.7639749050140381E-2</c:v>
                </c:pt>
                <c:pt idx="6415">
                  <c:v>-3.0298210680484772E-2</c:v>
                </c:pt>
                <c:pt idx="6416">
                  <c:v>-3.464200533926487E-3</c:v>
                </c:pt>
                <c:pt idx="6417">
                  <c:v>-5.5881985463202E-3</c:v>
                </c:pt>
                <c:pt idx="6418">
                  <c:v>-1.267433725297451E-2</c:v>
                </c:pt>
                <c:pt idx="6419">
                  <c:v>-2.5333225727081299E-2</c:v>
                </c:pt>
                <c:pt idx="6420">
                  <c:v>-3.6440204828977585E-2</c:v>
                </c:pt>
                <c:pt idx="6421">
                  <c:v>-4.8089794814586639E-2</c:v>
                </c:pt>
                <c:pt idx="6422">
                  <c:v>-6.3418157398700714E-2</c:v>
                </c:pt>
                <c:pt idx="6423">
                  <c:v>-7.8551061451435089E-2</c:v>
                </c:pt>
                <c:pt idx="6424">
                  <c:v>-8.8748037815093994E-2</c:v>
                </c:pt>
                <c:pt idx="6425">
                  <c:v>-8.937399834394455E-2</c:v>
                </c:pt>
                <c:pt idx="6426">
                  <c:v>-7.2792626917362213E-2</c:v>
                </c:pt>
                <c:pt idx="6427">
                  <c:v>-4.9667537212371826E-2</c:v>
                </c:pt>
                <c:pt idx="6428">
                  <c:v>-1.4387043192982674E-2</c:v>
                </c:pt>
                <c:pt idx="6429">
                  <c:v>4.8525091260671616E-2</c:v>
                </c:pt>
                <c:pt idx="6430">
                  <c:v>0.13005563616752625</c:v>
                </c:pt>
                <c:pt idx="6431">
                  <c:v>0.20207288861274719</c:v>
                </c:pt>
                <c:pt idx="6432">
                  <c:v>0.27217313647270203</c:v>
                </c:pt>
                <c:pt idx="6433">
                  <c:v>0.33161488175392151</c:v>
                </c:pt>
                <c:pt idx="6434">
                  <c:v>0.36990046501159668</c:v>
                </c:pt>
                <c:pt idx="6435">
                  <c:v>0.39650115370750427</c:v>
                </c:pt>
                <c:pt idx="6436">
                  <c:v>0.41358241438865662</c:v>
                </c:pt>
                <c:pt idx="6437">
                  <c:v>0.41915124654769897</c:v>
                </c:pt>
                <c:pt idx="6438">
                  <c:v>0.40934151411056519</c:v>
                </c:pt>
                <c:pt idx="6439">
                  <c:v>0.38765361905097961</c:v>
                </c:pt>
                <c:pt idx="6440">
                  <c:v>0.34911367297172546</c:v>
                </c:pt>
                <c:pt idx="6441">
                  <c:v>0.27087372541427612</c:v>
                </c:pt>
                <c:pt idx="6442">
                  <c:v>0.15653061866760254</c:v>
                </c:pt>
                <c:pt idx="6443">
                  <c:v>1.277286559343338E-2</c:v>
                </c:pt>
                <c:pt idx="6444">
                  <c:v>-0.17016632854938507</c:v>
                </c:pt>
                <c:pt idx="6445">
                  <c:v>-0.28251761198043823</c:v>
                </c:pt>
                <c:pt idx="6446">
                  <c:v>-0.29735514521598816</c:v>
                </c:pt>
                <c:pt idx="6447">
                  <c:v>-0.23290309309959412</c:v>
                </c:pt>
                <c:pt idx="6448">
                  <c:v>-0.13305079936981201</c:v>
                </c:pt>
                <c:pt idx="6449">
                  <c:v>-2.5955649092793465E-2</c:v>
                </c:pt>
                <c:pt idx="6450">
                  <c:v>6.1764612793922424E-2</c:v>
                </c:pt>
                <c:pt idx="6451">
                  <c:v>0.11610564589500427</c:v>
                </c:pt>
                <c:pt idx="6452">
                  <c:v>0.1320156455039978</c:v>
                </c:pt>
                <c:pt idx="6453">
                  <c:v>0.10871366411447525</c:v>
                </c:pt>
                <c:pt idx="6454">
                  <c:v>6.5643154084682465E-2</c:v>
                </c:pt>
                <c:pt idx="6455">
                  <c:v>1.0620445013046265E-2</c:v>
                </c:pt>
                <c:pt idx="6456">
                  <c:v>-4.0181219577789307E-2</c:v>
                </c:pt>
                <c:pt idx="6457">
                  <c:v>-7.2428062558174133E-2</c:v>
                </c:pt>
                <c:pt idx="6458">
                  <c:v>-8.5453316569328308E-2</c:v>
                </c:pt>
                <c:pt idx="6459">
                  <c:v>-8.3830177783966064E-2</c:v>
                </c:pt>
                <c:pt idx="6460">
                  <c:v>-8.2195796072483063E-2</c:v>
                </c:pt>
                <c:pt idx="6461">
                  <c:v>-6.9381490349769592E-2</c:v>
                </c:pt>
                <c:pt idx="6462">
                  <c:v>-5.1910091191530228E-2</c:v>
                </c:pt>
                <c:pt idx="6463">
                  <c:v>-2.056865394115448E-2</c:v>
                </c:pt>
                <c:pt idx="6464">
                  <c:v>1.2882247567176819E-2</c:v>
                </c:pt>
                <c:pt idx="6465">
                  <c:v>4.7762483358383179E-2</c:v>
                </c:pt>
                <c:pt idx="6466">
                  <c:v>6.9826513528823853E-2</c:v>
                </c:pt>
                <c:pt idx="6467">
                  <c:v>7.2616957128047943E-2</c:v>
                </c:pt>
                <c:pt idx="6468">
                  <c:v>8.0101773142814636E-2</c:v>
                </c:pt>
                <c:pt idx="6469">
                  <c:v>9.6274882555007935E-2</c:v>
                </c:pt>
                <c:pt idx="6470">
                  <c:v>0.12493688613176346</c:v>
                </c:pt>
                <c:pt idx="6471">
                  <c:v>0.16340488195419312</c:v>
                </c:pt>
                <c:pt idx="6472">
                  <c:v>0.19541260600090027</c:v>
                </c:pt>
                <c:pt idx="6473">
                  <c:v>0.21474947035312653</c:v>
                </c:pt>
                <c:pt idx="6474">
                  <c:v>0.22030961513519287</c:v>
                </c:pt>
                <c:pt idx="6475">
                  <c:v>0.21469448506832123</c:v>
                </c:pt>
                <c:pt idx="6476">
                  <c:v>0.20524266362190247</c:v>
                </c:pt>
                <c:pt idx="6477">
                  <c:v>0.19932453334331512</c:v>
                </c:pt>
                <c:pt idx="6478">
                  <c:v>0.19925422966480255</c:v>
                </c:pt>
                <c:pt idx="6479">
                  <c:v>0.20524775981903076</c:v>
                </c:pt>
                <c:pt idx="6480">
                  <c:v>0.2078147828578949</c:v>
                </c:pt>
                <c:pt idx="6481">
                  <c:v>0.21449877321720123</c:v>
                </c:pt>
                <c:pt idx="6482">
                  <c:v>0.21552301943302155</c:v>
                </c:pt>
                <c:pt idx="6483">
                  <c:v>0.20508131384849548</c:v>
                </c:pt>
                <c:pt idx="6484">
                  <c:v>0.19484280049800873</c:v>
                </c:pt>
                <c:pt idx="6485">
                  <c:v>0.17354133725166321</c:v>
                </c:pt>
                <c:pt idx="6486">
                  <c:v>0.13464453816413879</c:v>
                </c:pt>
                <c:pt idx="6487">
                  <c:v>8.3031371235847473E-2</c:v>
                </c:pt>
                <c:pt idx="6488">
                  <c:v>2.862539142370224E-2</c:v>
                </c:pt>
                <c:pt idx="6489">
                  <c:v>-5.0732288509607315E-3</c:v>
                </c:pt>
                <c:pt idx="6490">
                  <c:v>-2.239575982093811E-2</c:v>
                </c:pt>
                <c:pt idx="6491">
                  <c:v>-2.0360011607408524E-2</c:v>
                </c:pt>
                <c:pt idx="6492">
                  <c:v>-1.0461574420332909E-2</c:v>
                </c:pt>
                <c:pt idx="6493">
                  <c:v>5.261620506644249E-3</c:v>
                </c:pt>
                <c:pt idx="6494">
                  <c:v>3.082888200879097E-3</c:v>
                </c:pt>
                <c:pt idx="6495">
                  <c:v>5.2930261008441448E-3</c:v>
                </c:pt>
                <c:pt idx="6496">
                  <c:v>3.8141724653542042E-3</c:v>
                </c:pt>
                <c:pt idx="6497">
                  <c:v>4.980131983757019E-3</c:v>
                </c:pt>
                <c:pt idx="6498">
                  <c:v>3.7263156846165657E-3</c:v>
                </c:pt>
                <c:pt idx="6499">
                  <c:v>-7.9058343544602394E-4</c:v>
                </c:pt>
                <c:pt idx="6500">
                  <c:v>-8.3052245900034904E-3</c:v>
                </c:pt>
                <c:pt idx="6501">
                  <c:v>-2.1979212760925293E-2</c:v>
                </c:pt>
                <c:pt idx="6502">
                  <c:v>-3.2287243753671646E-2</c:v>
                </c:pt>
                <c:pt idx="6503">
                  <c:v>-3.1616859138011932E-2</c:v>
                </c:pt>
                <c:pt idx="6504">
                  <c:v>-3.6805495619773865E-2</c:v>
                </c:pt>
                <c:pt idx="6505">
                  <c:v>-3.7585955113172531E-2</c:v>
                </c:pt>
                <c:pt idx="6506">
                  <c:v>-4.2380444705486298E-2</c:v>
                </c:pt>
                <c:pt idx="6507">
                  <c:v>-5.0905078649520874E-2</c:v>
                </c:pt>
                <c:pt idx="6508">
                  <c:v>-5.5017266422510147E-2</c:v>
                </c:pt>
                <c:pt idx="6509">
                  <c:v>-5.9643939137458801E-2</c:v>
                </c:pt>
                <c:pt idx="6510">
                  <c:v>-5.7404752820730209E-2</c:v>
                </c:pt>
                <c:pt idx="6511">
                  <c:v>-5.1498178392648697E-2</c:v>
                </c:pt>
                <c:pt idx="6512">
                  <c:v>-3.9699312299489975E-2</c:v>
                </c:pt>
                <c:pt idx="6513">
                  <c:v>-1.7746999859809875E-2</c:v>
                </c:pt>
                <c:pt idx="6514">
                  <c:v>-2.1395441144704819E-3</c:v>
                </c:pt>
                <c:pt idx="6515">
                  <c:v>1.3505485840141773E-2</c:v>
                </c:pt>
                <c:pt idx="6516">
                  <c:v>1.7105545848608017E-2</c:v>
                </c:pt>
                <c:pt idx="6517">
                  <c:v>1.3490138575434685E-2</c:v>
                </c:pt>
                <c:pt idx="6518">
                  <c:v>-7.6732030138373375E-3</c:v>
                </c:pt>
                <c:pt idx="6519">
                  <c:v>-3.5544414073228836E-2</c:v>
                </c:pt>
                <c:pt idx="6520">
                  <c:v>-6.3405871391296387E-2</c:v>
                </c:pt>
                <c:pt idx="6521">
                  <c:v>-8.5026636719703674E-2</c:v>
                </c:pt>
                <c:pt idx="6522">
                  <c:v>-9.64321568608284E-2</c:v>
                </c:pt>
                <c:pt idx="6523">
                  <c:v>-9.966152161359787E-2</c:v>
                </c:pt>
                <c:pt idx="6524">
                  <c:v>-9.5344804227352142E-2</c:v>
                </c:pt>
                <c:pt idx="6525">
                  <c:v>-9.0057224035263062E-2</c:v>
                </c:pt>
                <c:pt idx="6526">
                  <c:v>-7.9636804759502411E-2</c:v>
                </c:pt>
                <c:pt idx="6527">
                  <c:v>-6.2574014067649841E-2</c:v>
                </c:pt>
                <c:pt idx="6528">
                  <c:v>-3.2006252557039261E-2</c:v>
                </c:pt>
                <c:pt idx="6529">
                  <c:v>-6.1241267248988152E-3</c:v>
                </c:pt>
                <c:pt idx="6530">
                  <c:v>1.5340685844421387E-2</c:v>
                </c:pt>
                <c:pt idx="6531">
                  <c:v>2.1985311061143875E-2</c:v>
                </c:pt>
                <c:pt idx="6532">
                  <c:v>2.2022329270839691E-2</c:v>
                </c:pt>
                <c:pt idx="6533">
                  <c:v>1.3157721608877182E-2</c:v>
                </c:pt>
                <c:pt idx="6534">
                  <c:v>4.305907990783453E-3</c:v>
                </c:pt>
                <c:pt idx="6535">
                  <c:v>-1.4541894197463989E-3</c:v>
                </c:pt>
                <c:pt idx="6536">
                  <c:v>-2.0505910739302635E-2</c:v>
                </c:pt>
                <c:pt idx="6537">
                  <c:v>-3.4890651702880859E-2</c:v>
                </c:pt>
                <c:pt idx="6538">
                  <c:v>-3.4243501722812653E-2</c:v>
                </c:pt>
                <c:pt idx="6539">
                  <c:v>-2.4937864392995834E-2</c:v>
                </c:pt>
                <c:pt idx="6540">
                  <c:v>-1.1867070570588112E-2</c:v>
                </c:pt>
                <c:pt idx="6541">
                  <c:v>-2.0508759189397097E-3</c:v>
                </c:pt>
                <c:pt idx="6542">
                  <c:v>8.4020309150218964E-3</c:v>
                </c:pt>
                <c:pt idx="6543">
                  <c:v>7.0388275198638439E-3</c:v>
                </c:pt>
                <c:pt idx="6544">
                  <c:v>3.5903002135455608E-3</c:v>
                </c:pt>
                <c:pt idx="6545">
                  <c:v>-7.8523913398385048E-3</c:v>
                </c:pt>
                <c:pt idx="6546">
                  <c:v>-2.4975718930363655E-2</c:v>
                </c:pt>
                <c:pt idx="6547">
                  <c:v>-3.5957112908363342E-2</c:v>
                </c:pt>
                <c:pt idx="6548">
                  <c:v>-4.0457591414451599E-2</c:v>
                </c:pt>
                <c:pt idx="6549">
                  <c:v>-4.8037711530923843E-2</c:v>
                </c:pt>
                <c:pt idx="6550">
                  <c:v>-4.8796180635690689E-2</c:v>
                </c:pt>
                <c:pt idx="6551">
                  <c:v>-5.5175866931676865E-2</c:v>
                </c:pt>
                <c:pt idx="6552">
                  <c:v>-6.9891698658466339E-2</c:v>
                </c:pt>
                <c:pt idx="6553">
                  <c:v>-8.1327520310878754E-2</c:v>
                </c:pt>
                <c:pt idx="6554">
                  <c:v>-8.781365305185318E-2</c:v>
                </c:pt>
                <c:pt idx="6555">
                  <c:v>-8.4310829639434814E-2</c:v>
                </c:pt>
                <c:pt idx="6556">
                  <c:v>-8.3226650953292847E-2</c:v>
                </c:pt>
                <c:pt idx="6557">
                  <c:v>-8.4355942904949188E-2</c:v>
                </c:pt>
                <c:pt idx="6558">
                  <c:v>-9.0750724077224731E-2</c:v>
                </c:pt>
                <c:pt idx="6559">
                  <c:v>-9.5447100698947906E-2</c:v>
                </c:pt>
                <c:pt idx="6560">
                  <c:v>-0.10346721112728119</c:v>
                </c:pt>
                <c:pt idx="6561">
                  <c:v>-0.11015141755342484</c:v>
                </c:pt>
                <c:pt idx="6562">
                  <c:v>-0.11564578115940094</c:v>
                </c:pt>
                <c:pt idx="6563">
                  <c:v>-0.11003053933382034</c:v>
                </c:pt>
                <c:pt idx="6564">
                  <c:v>-9.3565814197063446E-2</c:v>
                </c:pt>
                <c:pt idx="6565">
                  <c:v>-6.9630861282348633E-2</c:v>
                </c:pt>
                <c:pt idx="6566">
                  <c:v>-4.668213427066803E-2</c:v>
                </c:pt>
                <c:pt idx="6567">
                  <c:v>-2.5363687425851822E-2</c:v>
                </c:pt>
                <c:pt idx="6568">
                  <c:v>-1.0192190296947956E-2</c:v>
                </c:pt>
                <c:pt idx="6569">
                  <c:v>3.3760522492229939E-3</c:v>
                </c:pt>
                <c:pt idx="6570">
                  <c:v>1.5174921602010727E-2</c:v>
                </c:pt>
                <c:pt idx="6571">
                  <c:v>2.8196128085255623E-2</c:v>
                </c:pt>
                <c:pt idx="6572">
                  <c:v>3.906608372926712E-2</c:v>
                </c:pt>
                <c:pt idx="6573">
                  <c:v>4.9879364669322968E-2</c:v>
                </c:pt>
                <c:pt idx="6574">
                  <c:v>5.4985709488391876E-2</c:v>
                </c:pt>
                <c:pt idx="6575">
                  <c:v>5.4465927183628082E-2</c:v>
                </c:pt>
                <c:pt idx="6576">
                  <c:v>4.926583543419838E-2</c:v>
                </c:pt>
                <c:pt idx="6577">
                  <c:v>4.6136192977428436E-2</c:v>
                </c:pt>
                <c:pt idx="6578">
                  <c:v>4.5317802578210831E-2</c:v>
                </c:pt>
                <c:pt idx="6579">
                  <c:v>4.4465675950050354E-2</c:v>
                </c:pt>
                <c:pt idx="6580">
                  <c:v>3.7743054330348969E-2</c:v>
                </c:pt>
                <c:pt idx="6581">
                  <c:v>2.558942511677742E-2</c:v>
                </c:pt>
                <c:pt idx="6582">
                  <c:v>1.3989759609103203E-2</c:v>
                </c:pt>
                <c:pt idx="6583">
                  <c:v>9.4537250697612762E-3</c:v>
                </c:pt>
                <c:pt idx="6584">
                  <c:v>1.4176309108734131E-2</c:v>
                </c:pt>
                <c:pt idx="6585">
                  <c:v>2.3263376206159592E-2</c:v>
                </c:pt>
                <c:pt idx="6586">
                  <c:v>2.9077058658003807E-2</c:v>
                </c:pt>
                <c:pt idx="6587">
                  <c:v>3.0725624412298203E-2</c:v>
                </c:pt>
                <c:pt idx="6588">
                  <c:v>2.6212364435195923E-2</c:v>
                </c:pt>
                <c:pt idx="6589">
                  <c:v>2.4872435256838799E-2</c:v>
                </c:pt>
                <c:pt idx="6590">
                  <c:v>2.6574995368719101E-2</c:v>
                </c:pt>
                <c:pt idx="6591">
                  <c:v>2.913203090429306E-2</c:v>
                </c:pt>
                <c:pt idx="6592">
                  <c:v>3.3780310302972794E-2</c:v>
                </c:pt>
                <c:pt idx="6593">
                  <c:v>3.3150322735309601E-2</c:v>
                </c:pt>
                <c:pt idx="6594">
                  <c:v>3.0830973759293556E-2</c:v>
                </c:pt>
                <c:pt idx="6595">
                  <c:v>1.8811119720339775E-2</c:v>
                </c:pt>
                <c:pt idx="6596">
                  <c:v>1.2536980211734772E-3</c:v>
                </c:pt>
                <c:pt idx="6597">
                  <c:v>-1.479780301451683E-2</c:v>
                </c:pt>
                <c:pt idx="6598">
                  <c:v>-2.7334634214639664E-2</c:v>
                </c:pt>
                <c:pt idx="6599">
                  <c:v>-2.8922609984874725E-2</c:v>
                </c:pt>
                <c:pt idx="6600">
                  <c:v>-1.5729043632745743E-2</c:v>
                </c:pt>
                <c:pt idx="6601">
                  <c:v>5.1487493328750134E-3</c:v>
                </c:pt>
                <c:pt idx="6602">
                  <c:v>2.4385826662182808E-2</c:v>
                </c:pt>
                <c:pt idx="6603">
                  <c:v>4.3729852885007858E-2</c:v>
                </c:pt>
                <c:pt idx="6604">
                  <c:v>5.5801961570978165E-2</c:v>
                </c:pt>
                <c:pt idx="6605">
                  <c:v>7.1849189698696136E-2</c:v>
                </c:pt>
                <c:pt idx="6606">
                  <c:v>7.3126710951328278E-2</c:v>
                </c:pt>
                <c:pt idx="6607">
                  <c:v>6.9029577076435089E-2</c:v>
                </c:pt>
                <c:pt idx="6608">
                  <c:v>6.1760473996400833E-2</c:v>
                </c:pt>
                <c:pt idx="6609">
                  <c:v>4.2184293270111084E-2</c:v>
                </c:pt>
                <c:pt idx="6610">
                  <c:v>2.9698329046368599E-2</c:v>
                </c:pt>
                <c:pt idx="6611">
                  <c:v>1.9170470535755157E-2</c:v>
                </c:pt>
                <c:pt idx="6612">
                  <c:v>1.7241008579730988E-2</c:v>
                </c:pt>
                <c:pt idx="6613">
                  <c:v>1.3533169403672218E-2</c:v>
                </c:pt>
                <c:pt idx="6614">
                  <c:v>1.5190189704298973E-2</c:v>
                </c:pt>
                <c:pt idx="6615">
                  <c:v>1.6177253797650337E-2</c:v>
                </c:pt>
                <c:pt idx="6616">
                  <c:v>1.5636896714568138E-2</c:v>
                </c:pt>
                <c:pt idx="6617">
                  <c:v>1.246099267154932E-2</c:v>
                </c:pt>
                <c:pt idx="6618">
                  <c:v>1.6778510063886642E-2</c:v>
                </c:pt>
                <c:pt idx="6619">
                  <c:v>2.4079844355583191E-2</c:v>
                </c:pt>
                <c:pt idx="6620">
                  <c:v>2.8448758646845818E-2</c:v>
                </c:pt>
                <c:pt idx="6621">
                  <c:v>2.9478410258889198E-2</c:v>
                </c:pt>
                <c:pt idx="6622">
                  <c:v>2.5365425273776054E-2</c:v>
                </c:pt>
                <c:pt idx="6623">
                  <c:v>2.1167751401662827E-2</c:v>
                </c:pt>
                <c:pt idx="6624">
                  <c:v>1.2066930532455444E-2</c:v>
                </c:pt>
                <c:pt idx="6625">
                  <c:v>6.1136274598538876E-3</c:v>
                </c:pt>
                <c:pt idx="6626">
                  <c:v>-5.3384979255497456E-3</c:v>
                </c:pt>
                <c:pt idx="6627">
                  <c:v>-1.9942933693528175E-2</c:v>
                </c:pt>
                <c:pt idx="6628">
                  <c:v>-2.9906352981925011E-2</c:v>
                </c:pt>
                <c:pt idx="6629">
                  <c:v>-4.561566561460495E-2</c:v>
                </c:pt>
                <c:pt idx="6630">
                  <c:v>-5.6243009865283966E-2</c:v>
                </c:pt>
                <c:pt idx="6631">
                  <c:v>-5.727686733007431E-2</c:v>
                </c:pt>
                <c:pt idx="6632">
                  <c:v>-4.7631960362195969E-2</c:v>
                </c:pt>
                <c:pt idx="6633">
                  <c:v>-3.1998675316572189E-2</c:v>
                </c:pt>
                <c:pt idx="6634">
                  <c:v>-2.0112719386816025E-2</c:v>
                </c:pt>
                <c:pt idx="6635">
                  <c:v>-6.1452961526811123E-3</c:v>
                </c:pt>
                <c:pt idx="6636">
                  <c:v>-4.885887261480093E-3</c:v>
                </c:pt>
                <c:pt idx="6637">
                  <c:v>-2.7384390123188496E-3</c:v>
                </c:pt>
                <c:pt idx="6638">
                  <c:v>-2.7496244292706251E-3</c:v>
                </c:pt>
                <c:pt idx="6639">
                  <c:v>-1.4129253104329109E-3</c:v>
                </c:pt>
                <c:pt idx="6640">
                  <c:v>5.7826698757708073E-3</c:v>
                </c:pt>
                <c:pt idx="6641">
                  <c:v>1.4117911458015442E-2</c:v>
                </c:pt>
                <c:pt idx="6642">
                  <c:v>2.4430204182863235E-2</c:v>
                </c:pt>
                <c:pt idx="6643">
                  <c:v>3.1383618712425232E-2</c:v>
                </c:pt>
                <c:pt idx="6644">
                  <c:v>3.2745294272899628E-2</c:v>
                </c:pt>
                <c:pt idx="6645">
                  <c:v>3.2754309475421906E-2</c:v>
                </c:pt>
                <c:pt idx="6646">
                  <c:v>3.6174342036247253E-2</c:v>
                </c:pt>
                <c:pt idx="6647">
                  <c:v>4.3062947690486908E-2</c:v>
                </c:pt>
                <c:pt idx="6648">
                  <c:v>4.7998048365116119E-2</c:v>
                </c:pt>
                <c:pt idx="6649">
                  <c:v>4.6793907880783081E-2</c:v>
                </c:pt>
                <c:pt idx="6650">
                  <c:v>4.0810581296682358E-2</c:v>
                </c:pt>
                <c:pt idx="6651">
                  <c:v>3.741028904914856E-2</c:v>
                </c:pt>
                <c:pt idx="6652">
                  <c:v>2.9696442186832428E-2</c:v>
                </c:pt>
                <c:pt idx="6653">
                  <c:v>2.338767983019352E-2</c:v>
                </c:pt>
                <c:pt idx="6654">
                  <c:v>1.2398047372698784E-2</c:v>
                </c:pt>
                <c:pt idx="6655">
                  <c:v>9.931245818734169E-3</c:v>
                </c:pt>
                <c:pt idx="6656">
                  <c:v>6.4707337878644466E-3</c:v>
                </c:pt>
                <c:pt idx="6657">
                  <c:v>7.2022434324026108E-5</c:v>
                </c:pt>
                <c:pt idx="6658">
                  <c:v>-7.9084141179919243E-4</c:v>
                </c:pt>
                <c:pt idx="6659">
                  <c:v>-4.4531747698783875E-3</c:v>
                </c:pt>
                <c:pt idx="6660">
                  <c:v>-1.5376130118966103E-2</c:v>
                </c:pt>
                <c:pt idx="6661">
                  <c:v>-3.0984062701463699E-2</c:v>
                </c:pt>
                <c:pt idx="6662">
                  <c:v>-3.796767070889473E-2</c:v>
                </c:pt>
                <c:pt idx="6663">
                  <c:v>-5.0880599766969681E-2</c:v>
                </c:pt>
                <c:pt idx="6664">
                  <c:v>-5.761893093585968E-2</c:v>
                </c:pt>
                <c:pt idx="6665">
                  <c:v>-4.5587565749883652E-2</c:v>
                </c:pt>
                <c:pt idx="6666">
                  <c:v>-4.0130484849214554E-2</c:v>
                </c:pt>
                <c:pt idx="6667">
                  <c:v>-4.9543231725692749E-2</c:v>
                </c:pt>
                <c:pt idx="6668">
                  <c:v>-3.708735853433609E-2</c:v>
                </c:pt>
                <c:pt idx="6669">
                  <c:v>-3.2897960394620895E-2</c:v>
                </c:pt>
                <c:pt idx="6670">
                  <c:v>-3.0218556523323059E-2</c:v>
                </c:pt>
                <c:pt idx="6671">
                  <c:v>-3.1221227720379829E-2</c:v>
                </c:pt>
                <c:pt idx="6672">
                  <c:v>-3.201005607843399E-2</c:v>
                </c:pt>
                <c:pt idx="6673">
                  <c:v>-2.5325896218419075E-2</c:v>
                </c:pt>
                <c:pt idx="6674">
                  <c:v>-1.2651380151510239E-2</c:v>
                </c:pt>
                <c:pt idx="6675">
                  <c:v>-1.8303426913917065E-3</c:v>
                </c:pt>
                <c:pt idx="6676">
                  <c:v>6.8710031919181347E-3</c:v>
                </c:pt>
                <c:pt idx="6677">
                  <c:v>3.4191026352345943E-3</c:v>
                </c:pt>
                <c:pt idx="6678">
                  <c:v>3.2321480102837086E-3</c:v>
                </c:pt>
                <c:pt idx="6679">
                  <c:v>6.317193154245615E-3</c:v>
                </c:pt>
                <c:pt idx="6680">
                  <c:v>5.7217101566493511E-3</c:v>
                </c:pt>
                <c:pt idx="6681">
                  <c:v>6.484523881226778E-3</c:v>
                </c:pt>
                <c:pt idx="6682">
                  <c:v>3.8863443769514561E-3</c:v>
                </c:pt>
                <c:pt idx="6683">
                  <c:v>6.5668155439198017E-3</c:v>
                </c:pt>
                <c:pt idx="6684">
                  <c:v>6.6536352969706059E-3</c:v>
                </c:pt>
                <c:pt idx="6685">
                  <c:v>-1.2804428115487099E-3</c:v>
                </c:pt>
                <c:pt idx="6686">
                  <c:v>-6.2373843975365162E-3</c:v>
                </c:pt>
                <c:pt idx="6687">
                  <c:v>-1.6345523297786713E-2</c:v>
                </c:pt>
                <c:pt idx="6688">
                  <c:v>-1.8885647878050804E-2</c:v>
                </c:pt>
                <c:pt idx="6689">
                  <c:v>-2.4671345949172974E-2</c:v>
                </c:pt>
                <c:pt idx="6690">
                  <c:v>-2.0158618688583374E-2</c:v>
                </c:pt>
                <c:pt idx="6691">
                  <c:v>-1.1904741637408733E-2</c:v>
                </c:pt>
                <c:pt idx="6692">
                  <c:v>-9.8085673525929451E-3</c:v>
                </c:pt>
                <c:pt idx="6693">
                  <c:v>-7.3244711384177208E-3</c:v>
                </c:pt>
                <c:pt idx="6694">
                  <c:v>-9.7351651638746262E-3</c:v>
                </c:pt>
                <c:pt idx="6695">
                  <c:v>-9.2284893617033958E-3</c:v>
                </c:pt>
                <c:pt idx="6696">
                  <c:v>-3.8587574381381273E-3</c:v>
                </c:pt>
                <c:pt idx="6697">
                  <c:v>3.5724695771932602E-3</c:v>
                </c:pt>
                <c:pt idx="6698">
                  <c:v>1.4080504886806011E-2</c:v>
                </c:pt>
                <c:pt idx="6699">
                  <c:v>2.0608877763152122E-2</c:v>
                </c:pt>
                <c:pt idx="6700">
                  <c:v>2.0514868199825287E-2</c:v>
                </c:pt>
                <c:pt idx="6701">
                  <c:v>1.5750646591186523E-2</c:v>
                </c:pt>
                <c:pt idx="6702">
                  <c:v>1.1591586284339428E-2</c:v>
                </c:pt>
                <c:pt idx="6703">
                  <c:v>6.7101935856044292E-3</c:v>
                </c:pt>
                <c:pt idx="6704">
                  <c:v>9.2953629791736603E-4</c:v>
                </c:pt>
                <c:pt idx="6705">
                  <c:v>2.3747188970446587E-3</c:v>
                </c:pt>
                <c:pt idx="6706">
                  <c:v>8.1953229382634163E-3</c:v>
                </c:pt>
                <c:pt idx="6707">
                  <c:v>1.231282576918602E-2</c:v>
                </c:pt>
                <c:pt idx="6708">
                  <c:v>1.5570404008030891E-2</c:v>
                </c:pt>
                <c:pt idx="6709">
                  <c:v>1.2538284063339233E-2</c:v>
                </c:pt>
                <c:pt idx="6710">
                  <c:v>1.6034215688705444E-2</c:v>
                </c:pt>
                <c:pt idx="6711">
                  <c:v>1.6072787344455719E-2</c:v>
                </c:pt>
                <c:pt idx="6712">
                  <c:v>2.0967412739992142E-2</c:v>
                </c:pt>
                <c:pt idx="6713">
                  <c:v>3.2101079821586609E-2</c:v>
                </c:pt>
                <c:pt idx="6714">
                  <c:v>4.7821715474128723E-2</c:v>
                </c:pt>
                <c:pt idx="6715">
                  <c:v>5.7097252458333969E-2</c:v>
                </c:pt>
                <c:pt idx="6716">
                  <c:v>6.4947456121444702E-2</c:v>
                </c:pt>
                <c:pt idx="6717">
                  <c:v>6.7402034997940063E-2</c:v>
                </c:pt>
                <c:pt idx="6718">
                  <c:v>5.8943301439285278E-2</c:v>
                </c:pt>
                <c:pt idx="6719">
                  <c:v>4.4863559305667877E-2</c:v>
                </c:pt>
                <c:pt idx="6720">
                  <c:v>3.3091321587562561E-2</c:v>
                </c:pt>
                <c:pt idx="6721">
                  <c:v>2.4402538314461708E-2</c:v>
                </c:pt>
                <c:pt idx="6722">
                  <c:v>2.6610564440488815E-2</c:v>
                </c:pt>
                <c:pt idx="6723">
                  <c:v>2.9820909723639488E-2</c:v>
                </c:pt>
                <c:pt idx="6724">
                  <c:v>3.3378362655639648E-2</c:v>
                </c:pt>
                <c:pt idx="6725">
                  <c:v>3.2631862908601761E-2</c:v>
                </c:pt>
                <c:pt idx="6726">
                  <c:v>3.3080872148275375E-2</c:v>
                </c:pt>
                <c:pt idx="6727">
                  <c:v>2.9266702011227608E-2</c:v>
                </c:pt>
                <c:pt idx="6728">
                  <c:v>3.0597483739256859E-2</c:v>
                </c:pt>
                <c:pt idx="6729">
                  <c:v>3.0493035912513733E-2</c:v>
                </c:pt>
                <c:pt idx="6730">
                  <c:v>3.1292781233787537E-2</c:v>
                </c:pt>
                <c:pt idx="6731">
                  <c:v>2.9205953702330589E-2</c:v>
                </c:pt>
                <c:pt idx="6732">
                  <c:v>2.1768011152744293E-2</c:v>
                </c:pt>
                <c:pt idx="6733">
                  <c:v>2.1986434236168861E-2</c:v>
                </c:pt>
                <c:pt idx="6734">
                  <c:v>1.8615404143929482E-2</c:v>
                </c:pt>
                <c:pt idx="6735">
                  <c:v>1.4320185407996178E-2</c:v>
                </c:pt>
                <c:pt idx="6736">
                  <c:v>8.179469034075737E-3</c:v>
                </c:pt>
                <c:pt idx="6737">
                  <c:v>-2.7643097564578056E-4</c:v>
                </c:pt>
                <c:pt idx="6738">
                  <c:v>-2.1257300395518541E-3</c:v>
                </c:pt>
                <c:pt idx="6739">
                  <c:v>-1.8199256155639887E-3</c:v>
                </c:pt>
                <c:pt idx="6740">
                  <c:v>4.5867497101426125E-4</c:v>
                </c:pt>
                <c:pt idx="6741">
                  <c:v>6.2736440449953079E-3</c:v>
                </c:pt>
                <c:pt idx="6742">
                  <c:v>1.7425099387764931E-2</c:v>
                </c:pt>
                <c:pt idx="6743">
                  <c:v>2.0451009273529053E-2</c:v>
                </c:pt>
                <c:pt idx="6744">
                  <c:v>1.4254099689424038E-2</c:v>
                </c:pt>
                <c:pt idx="6745">
                  <c:v>2.7131768874824047E-3</c:v>
                </c:pt>
                <c:pt idx="6746">
                  <c:v>2.2404654882848263E-3</c:v>
                </c:pt>
                <c:pt idx="6747">
                  <c:v>6.3651693053543568E-3</c:v>
                </c:pt>
                <c:pt idx="6748">
                  <c:v>1.6426591202616692E-2</c:v>
                </c:pt>
                <c:pt idx="6749">
                  <c:v>1.8997862935066223E-2</c:v>
                </c:pt>
                <c:pt idx="6750">
                  <c:v>2.0971529185771942E-2</c:v>
                </c:pt>
                <c:pt idx="6751">
                  <c:v>2.5893008336424828E-2</c:v>
                </c:pt>
                <c:pt idx="6752">
                  <c:v>2.7310343459248543E-2</c:v>
                </c:pt>
                <c:pt idx="6753">
                  <c:v>3.1323269009590149E-2</c:v>
                </c:pt>
                <c:pt idx="6754">
                  <c:v>2.7887789532542229E-2</c:v>
                </c:pt>
                <c:pt idx="6755">
                  <c:v>2.856585755944252E-2</c:v>
                </c:pt>
                <c:pt idx="6756">
                  <c:v>3.1543269753456116E-2</c:v>
                </c:pt>
                <c:pt idx="6757">
                  <c:v>3.3305585384368896E-2</c:v>
                </c:pt>
                <c:pt idx="6758">
                  <c:v>3.3592671155929565E-2</c:v>
                </c:pt>
                <c:pt idx="6759">
                  <c:v>2.4566013365983963E-2</c:v>
                </c:pt>
                <c:pt idx="6760">
                  <c:v>1.5915267169475555E-2</c:v>
                </c:pt>
                <c:pt idx="6761">
                  <c:v>6.7196511663496494E-3</c:v>
                </c:pt>
                <c:pt idx="6762">
                  <c:v>1.9464036449790001E-4</c:v>
                </c:pt>
                <c:pt idx="6763">
                  <c:v>1.6890699043869972E-4</c:v>
                </c:pt>
                <c:pt idx="6764">
                  <c:v>7.7075166627764702E-3</c:v>
                </c:pt>
                <c:pt idx="6765">
                  <c:v>2.0210256800055504E-2</c:v>
                </c:pt>
                <c:pt idx="6766">
                  <c:v>2.9413340613245964E-2</c:v>
                </c:pt>
                <c:pt idx="6767">
                  <c:v>2.7567479759454727E-2</c:v>
                </c:pt>
                <c:pt idx="6768">
                  <c:v>3.004741296172142E-2</c:v>
                </c:pt>
                <c:pt idx="6769">
                  <c:v>2.9999129474163055E-2</c:v>
                </c:pt>
                <c:pt idx="6770">
                  <c:v>2.4603832513093948E-2</c:v>
                </c:pt>
                <c:pt idx="6771">
                  <c:v>2.0739290863275528E-2</c:v>
                </c:pt>
                <c:pt idx="6772">
                  <c:v>1.4173533767461777E-2</c:v>
                </c:pt>
                <c:pt idx="6773">
                  <c:v>4.0589859709143639E-3</c:v>
                </c:pt>
                <c:pt idx="6774">
                  <c:v>-8.9723933488130569E-3</c:v>
                </c:pt>
                <c:pt idx="6775">
                  <c:v>-1.855834387242794E-2</c:v>
                </c:pt>
                <c:pt idx="6776">
                  <c:v>-2.7428533881902695E-2</c:v>
                </c:pt>
                <c:pt idx="6777">
                  <c:v>-2.6125701144337654E-2</c:v>
                </c:pt>
                <c:pt idx="6778">
                  <c:v>-1.6569480299949646E-2</c:v>
                </c:pt>
                <c:pt idx="6779">
                  <c:v>-1.4696083962917328E-3</c:v>
                </c:pt>
                <c:pt idx="6780">
                  <c:v>1.32339708507061E-2</c:v>
                </c:pt>
                <c:pt idx="6781">
                  <c:v>2.2182747721672058E-2</c:v>
                </c:pt>
                <c:pt idx="6782">
                  <c:v>2.4731658399105072E-2</c:v>
                </c:pt>
                <c:pt idx="6783">
                  <c:v>1.8176447600126266E-2</c:v>
                </c:pt>
                <c:pt idx="6784">
                  <c:v>1.0615198872983456E-2</c:v>
                </c:pt>
                <c:pt idx="6785">
                  <c:v>1.1244362220168114E-2</c:v>
                </c:pt>
                <c:pt idx="6786">
                  <c:v>1.2816958129405975E-2</c:v>
                </c:pt>
                <c:pt idx="6787">
                  <c:v>1.8783574923872948E-2</c:v>
                </c:pt>
                <c:pt idx="6788">
                  <c:v>1.8893564119935036E-2</c:v>
                </c:pt>
                <c:pt idx="6789">
                  <c:v>2.0832907408475876E-2</c:v>
                </c:pt>
                <c:pt idx="6790">
                  <c:v>2.0185224711894989E-2</c:v>
                </c:pt>
                <c:pt idx="6791">
                  <c:v>1.9641084596514702E-2</c:v>
                </c:pt>
                <c:pt idx="6792">
                  <c:v>2.0809413865208626E-2</c:v>
                </c:pt>
                <c:pt idx="6793">
                  <c:v>1.8775278702378273E-2</c:v>
                </c:pt>
                <c:pt idx="6794">
                  <c:v>1.5793336555361748E-2</c:v>
                </c:pt>
                <c:pt idx="6795">
                  <c:v>1.2950653210282326E-2</c:v>
                </c:pt>
                <c:pt idx="6796">
                  <c:v>1.2892862781882286E-2</c:v>
                </c:pt>
                <c:pt idx="6797">
                  <c:v>9.4631556421518326E-3</c:v>
                </c:pt>
                <c:pt idx="6798">
                  <c:v>9.9814068526029587E-3</c:v>
                </c:pt>
                <c:pt idx="6799">
                  <c:v>1.4678958803415298E-2</c:v>
                </c:pt>
                <c:pt idx="6800">
                  <c:v>1.6188705340027809E-2</c:v>
                </c:pt>
                <c:pt idx="6801">
                  <c:v>1.3018772006034851E-2</c:v>
                </c:pt>
                <c:pt idx="6802">
                  <c:v>4.2380630038678646E-3</c:v>
                </c:pt>
                <c:pt idx="6803">
                  <c:v>-5.7347482070326805E-3</c:v>
                </c:pt>
                <c:pt idx="6804">
                  <c:v>-9.1121690347790718E-3</c:v>
                </c:pt>
                <c:pt idx="6805">
                  <c:v>-7.1971304714679718E-3</c:v>
                </c:pt>
                <c:pt idx="6806">
                  <c:v>2.2190390154719353E-4</c:v>
                </c:pt>
                <c:pt idx="6807">
                  <c:v>7.4593368917703629E-3</c:v>
                </c:pt>
                <c:pt idx="6808">
                  <c:v>8.9488429948687553E-3</c:v>
                </c:pt>
                <c:pt idx="6809">
                  <c:v>1.1789286509156227E-2</c:v>
                </c:pt>
                <c:pt idx="6810">
                  <c:v>9.2483647167682648E-3</c:v>
                </c:pt>
                <c:pt idx="6811">
                  <c:v>4.8585915938019753E-3</c:v>
                </c:pt>
                <c:pt idx="6812">
                  <c:v>-1.3196757063269615E-3</c:v>
                </c:pt>
                <c:pt idx="6813">
                  <c:v>-6.5102581866085529E-3</c:v>
                </c:pt>
                <c:pt idx="6814">
                  <c:v>-1.2101564556360245E-2</c:v>
                </c:pt>
                <c:pt idx="6815">
                  <c:v>-1.0434383526444435E-2</c:v>
                </c:pt>
                <c:pt idx="6816">
                  <c:v>-1.2738017365336418E-2</c:v>
                </c:pt>
                <c:pt idx="6817">
                  <c:v>-1.4062888920307159E-2</c:v>
                </c:pt>
                <c:pt idx="6818">
                  <c:v>-1.5408052131533623E-2</c:v>
                </c:pt>
                <c:pt idx="6819">
                  <c:v>-1.4460526406764984E-2</c:v>
                </c:pt>
                <c:pt idx="6820">
                  <c:v>-1.3272490352392197E-2</c:v>
                </c:pt>
                <c:pt idx="6821">
                  <c:v>-5.5220164358615875E-3</c:v>
                </c:pt>
                <c:pt idx="6822">
                  <c:v>8.0481208860874176E-3</c:v>
                </c:pt>
                <c:pt idx="6823">
                  <c:v>2.2122243419289589E-2</c:v>
                </c:pt>
                <c:pt idx="6824">
                  <c:v>3.5896647721529007E-2</c:v>
                </c:pt>
                <c:pt idx="6825">
                  <c:v>4.538746178150177E-2</c:v>
                </c:pt>
                <c:pt idx="6826">
                  <c:v>5.1259465515613556E-2</c:v>
                </c:pt>
                <c:pt idx="6827">
                  <c:v>5.1394488662481308E-2</c:v>
                </c:pt>
                <c:pt idx="6828">
                  <c:v>4.7566458582878113E-2</c:v>
                </c:pt>
                <c:pt idx="6829">
                  <c:v>4.1969209909439087E-2</c:v>
                </c:pt>
                <c:pt idx="6830">
                  <c:v>4.2517825961112976E-2</c:v>
                </c:pt>
                <c:pt idx="6831">
                  <c:v>4.571148008108139E-2</c:v>
                </c:pt>
                <c:pt idx="6832">
                  <c:v>3.9780355989933014E-2</c:v>
                </c:pt>
                <c:pt idx="6833">
                  <c:v>3.3984027802944183E-2</c:v>
                </c:pt>
                <c:pt idx="6834">
                  <c:v>2.1980360150337219E-2</c:v>
                </c:pt>
                <c:pt idx="6835">
                  <c:v>7.5500099919736385E-3</c:v>
                </c:pt>
                <c:pt idx="6836">
                  <c:v>-2.3103442508727312E-3</c:v>
                </c:pt>
                <c:pt idx="6837">
                  <c:v>-3.8360119797289371E-3</c:v>
                </c:pt>
                <c:pt idx="6838">
                  <c:v>-2.3917797952890396E-3</c:v>
                </c:pt>
                <c:pt idx="6839">
                  <c:v>5.3997733630239964E-3</c:v>
                </c:pt>
                <c:pt idx="6840">
                  <c:v>1.0501058772206306E-2</c:v>
                </c:pt>
                <c:pt idx="6841">
                  <c:v>1.3604975305497646E-2</c:v>
                </c:pt>
                <c:pt idx="6842">
                  <c:v>1.4696071855723858E-2</c:v>
                </c:pt>
                <c:pt idx="6843">
                  <c:v>1.0709809139370918E-2</c:v>
                </c:pt>
                <c:pt idx="6844">
                  <c:v>1.2316226959228516E-2</c:v>
                </c:pt>
                <c:pt idx="6845">
                  <c:v>1.3475475832819939E-2</c:v>
                </c:pt>
                <c:pt idx="6846">
                  <c:v>1.1951349675655365E-2</c:v>
                </c:pt>
                <c:pt idx="6847">
                  <c:v>3.3351513557136059E-3</c:v>
                </c:pt>
                <c:pt idx="6848">
                  <c:v>-7.0639597252011299E-3</c:v>
                </c:pt>
                <c:pt idx="6849">
                  <c:v>-1.253211684525013E-2</c:v>
                </c:pt>
                <c:pt idx="6850">
                  <c:v>-1.139095239341259E-2</c:v>
                </c:pt>
                <c:pt idx="6851">
                  <c:v>-1.0564585216343403E-2</c:v>
                </c:pt>
                <c:pt idx="6852">
                  <c:v>-4.7272024676203728E-3</c:v>
                </c:pt>
                <c:pt idx="6853">
                  <c:v>-1.898626796901226E-4</c:v>
                </c:pt>
                <c:pt idx="6854">
                  <c:v>-1.3238368555903435E-3</c:v>
                </c:pt>
                <c:pt idx="6855">
                  <c:v>-2.1035561803728342E-3</c:v>
                </c:pt>
                <c:pt idx="6856">
                  <c:v>-7.4599720537662506E-3</c:v>
                </c:pt>
                <c:pt idx="6857">
                  <c:v>-1.2176623567938805E-2</c:v>
                </c:pt>
                <c:pt idx="6858">
                  <c:v>-1.0302290320396423E-2</c:v>
                </c:pt>
                <c:pt idx="6859">
                  <c:v>-3.6583058536052704E-3</c:v>
                </c:pt>
                <c:pt idx="6860">
                  <c:v>7.2103207930922508E-3</c:v>
                </c:pt>
                <c:pt idx="6861">
                  <c:v>1.4738205820322037E-2</c:v>
                </c:pt>
                <c:pt idx="6862">
                  <c:v>1.6012793406844139E-2</c:v>
                </c:pt>
                <c:pt idx="6863">
                  <c:v>1.2347709387540817E-2</c:v>
                </c:pt>
                <c:pt idx="6864">
                  <c:v>1.0609198361635208E-2</c:v>
                </c:pt>
                <c:pt idx="6865">
                  <c:v>9.2044081538915634E-3</c:v>
                </c:pt>
                <c:pt idx="6866">
                  <c:v>5.3007462993264198E-3</c:v>
                </c:pt>
                <c:pt idx="6867">
                  <c:v>3.9338460192084312E-4</c:v>
                </c:pt>
                <c:pt idx="6868">
                  <c:v>1.0740887373685837E-3</c:v>
                </c:pt>
                <c:pt idx="6869">
                  <c:v>1.0036933235824108E-3</c:v>
                </c:pt>
                <c:pt idx="6870">
                  <c:v>-3.4792055375874043E-3</c:v>
                </c:pt>
                <c:pt idx="6871">
                  <c:v>-5.3458572365343571E-3</c:v>
                </c:pt>
                <c:pt idx="6872">
                  <c:v>-1.013155747205019E-2</c:v>
                </c:pt>
                <c:pt idx="6873">
                  <c:v>-1.0537196882069111E-2</c:v>
                </c:pt>
                <c:pt idx="6874">
                  <c:v>-9.485248476266861E-3</c:v>
                </c:pt>
                <c:pt idx="6875">
                  <c:v>-7.8685982152819633E-3</c:v>
                </c:pt>
                <c:pt idx="6876">
                  <c:v>-8.905632421374321E-3</c:v>
                </c:pt>
                <c:pt idx="6877">
                  <c:v>-7.5646759942173958E-3</c:v>
                </c:pt>
                <c:pt idx="6878">
                  <c:v>-1.13516915589571E-2</c:v>
                </c:pt>
                <c:pt idx="6879">
                  <c:v>-1.3887412846088409E-2</c:v>
                </c:pt>
                <c:pt idx="6880">
                  <c:v>-1.5262670814990997E-2</c:v>
                </c:pt>
                <c:pt idx="6881">
                  <c:v>-1.7260655760765076E-2</c:v>
                </c:pt>
                <c:pt idx="6882">
                  <c:v>-1.9074002280831337E-2</c:v>
                </c:pt>
                <c:pt idx="6883">
                  <c:v>-1.9251143559813499E-2</c:v>
                </c:pt>
                <c:pt idx="6884">
                  <c:v>-2.039923332631588E-2</c:v>
                </c:pt>
                <c:pt idx="6885">
                  <c:v>-2.1410675719380379E-2</c:v>
                </c:pt>
                <c:pt idx="6886">
                  <c:v>-2.6568420231342316E-2</c:v>
                </c:pt>
                <c:pt idx="6887">
                  <c:v>-2.9293406754732132E-2</c:v>
                </c:pt>
                <c:pt idx="6888">
                  <c:v>-3.1580265611410141E-2</c:v>
                </c:pt>
                <c:pt idx="6889">
                  <c:v>-3.0480057001113892E-2</c:v>
                </c:pt>
                <c:pt idx="6890">
                  <c:v>-2.6750033721327782E-2</c:v>
                </c:pt>
                <c:pt idx="6891">
                  <c:v>-1.8630476668477058E-2</c:v>
                </c:pt>
                <c:pt idx="6892">
                  <c:v>-1.5694873407483101E-2</c:v>
                </c:pt>
                <c:pt idx="6893">
                  <c:v>-2.0793452858924866E-2</c:v>
                </c:pt>
                <c:pt idx="6894">
                  <c:v>-2.515704371035099E-2</c:v>
                </c:pt>
                <c:pt idx="6895">
                  <c:v>-3.2395165413618088E-2</c:v>
                </c:pt>
                <c:pt idx="6896">
                  <c:v>-4.1660834103822708E-2</c:v>
                </c:pt>
                <c:pt idx="6897">
                  <c:v>-4.2394321411848068E-2</c:v>
                </c:pt>
                <c:pt idx="6898">
                  <c:v>-4.0856346487998962E-2</c:v>
                </c:pt>
                <c:pt idx="6899">
                  <c:v>-3.0787525698542595E-2</c:v>
                </c:pt>
                <c:pt idx="6900">
                  <c:v>-1.8003819510340691E-2</c:v>
                </c:pt>
                <c:pt idx="6901">
                  <c:v>-2.7764488477259874E-3</c:v>
                </c:pt>
                <c:pt idx="6902">
                  <c:v>1.1277850717306137E-2</c:v>
                </c:pt>
                <c:pt idx="6903">
                  <c:v>2.1198879927396774E-2</c:v>
                </c:pt>
                <c:pt idx="6904">
                  <c:v>2.3832479491829872E-2</c:v>
                </c:pt>
                <c:pt idx="6905">
                  <c:v>2.775237150490284E-2</c:v>
                </c:pt>
                <c:pt idx="6906">
                  <c:v>2.5793882086873055E-2</c:v>
                </c:pt>
                <c:pt idx="6907">
                  <c:v>1.5405650250613689E-2</c:v>
                </c:pt>
                <c:pt idx="6908">
                  <c:v>3.2714894041419029E-3</c:v>
                </c:pt>
                <c:pt idx="6909">
                  <c:v>-9.2957010492682457E-3</c:v>
                </c:pt>
                <c:pt idx="6910">
                  <c:v>-2.0250614732503891E-2</c:v>
                </c:pt>
                <c:pt idx="6911">
                  <c:v>-2.2421162575483322E-2</c:v>
                </c:pt>
                <c:pt idx="6912">
                  <c:v>-2.5867026299238205E-2</c:v>
                </c:pt>
                <c:pt idx="6913">
                  <c:v>-2.973470464348793E-2</c:v>
                </c:pt>
                <c:pt idx="6914">
                  <c:v>-2.486005611717701E-2</c:v>
                </c:pt>
                <c:pt idx="6915">
                  <c:v>-2.323746494948864E-2</c:v>
                </c:pt>
                <c:pt idx="6916">
                  <c:v>-2.028694748878479E-2</c:v>
                </c:pt>
                <c:pt idx="6917">
                  <c:v>-1.6389902681112289E-2</c:v>
                </c:pt>
                <c:pt idx="6918">
                  <c:v>-2.0834451541304588E-2</c:v>
                </c:pt>
                <c:pt idx="6919">
                  <c:v>-1.7428940162062645E-2</c:v>
                </c:pt>
                <c:pt idx="6920">
                  <c:v>-1.7333598807454109E-2</c:v>
                </c:pt>
                <c:pt idx="6921">
                  <c:v>-1.9365549087524414E-2</c:v>
                </c:pt>
                <c:pt idx="6922">
                  <c:v>-1.6253910958766937E-2</c:v>
                </c:pt>
                <c:pt idx="6923">
                  <c:v>-1.2982441112399101E-2</c:v>
                </c:pt>
                <c:pt idx="6924">
                  <c:v>-9.9261980503797531E-3</c:v>
                </c:pt>
                <c:pt idx="6925">
                  <c:v>-1.4407837763428688E-2</c:v>
                </c:pt>
                <c:pt idx="6926">
                  <c:v>-1.3136710971593857E-2</c:v>
                </c:pt>
                <c:pt idx="6927">
                  <c:v>-1.4746786095201969E-2</c:v>
                </c:pt>
                <c:pt idx="6928">
                  <c:v>-1.4681538566946983E-2</c:v>
                </c:pt>
                <c:pt idx="6929">
                  <c:v>-1.3044635765254498E-2</c:v>
                </c:pt>
                <c:pt idx="6930">
                  <c:v>-7.0285550318658352E-3</c:v>
                </c:pt>
                <c:pt idx="6931">
                  <c:v>-1.4915214851498604E-3</c:v>
                </c:pt>
                <c:pt idx="6932">
                  <c:v>6.7496299743652344E-3</c:v>
                </c:pt>
                <c:pt idx="6933">
                  <c:v>1.1860949918627739E-2</c:v>
                </c:pt>
                <c:pt idx="6934">
                  <c:v>1.8289554864168167E-2</c:v>
                </c:pt>
                <c:pt idx="6935">
                  <c:v>2.2809110581874847E-2</c:v>
                </c:pt>
                <c:pt idx="6936">
                  <c:v>2.2876221686601639E-2</c:v>
                </c:pt>
                <c:pt idx="6937">
                  <c:v>1.8457731232047081E-2</c:v>
                </c:pt>
                <c:pt idx="6938">
                  <c:v>1.857118122279644E-2</c:v>
                </c:pt>
                <c:pt idx="6939">
                  <c:v>1.8136551603674889E-2</c:v>
                </c:pt>
                <c:pt idx="6940">
                  <c:v>1.3982020318508148E-2</c:v>
                </c:pt>
                <c:pt idx="6941">
                  <c:v>7.4615804478526115E-3</c:v>
                </c:pt>
                <c:pt idx="6942">
                  <c:v>3.0782837420701981E-3</c:v>
                </c:pt>
                <c:pt idx="6943">
                  <c:v>2.6736892759799957E-3</c:v>
                </c:pt>
                <c:pt idx="6944">
                  <c:v>3.3836346119642258E-4</c:v>
                </c:pt>
                <c:pt idx="6945">
                  <c:v>-1.6016007866710424E-3</c:v>
                </c:pt>
                <c:pt idx="6946">
                  <c:v>-3.8373703137040138E-4</c:v>
                </c:pt>
                <c:pt idx="6947">
                  <c:v>-2.9636053368449211E-3</c:v>
                </c:pt>
                <c:pt idx="6948">
                  <c:v>-4.6275481581687927E-3</c:v>
                </c:pt>
                <c:pt idx="6949">
                  <c:v>-1.3662953861057758E-3</c:v>
                </c:pt>
                <c:pt idx="6950">
                  <c:v>4.4934577308595181E-3</c:v>
                </c:pt>
                <c:pt idx="6951">
                  <c:v>1.2550209648907185E-2</c:v>
                </c:pt>
                <c:pt idx="6952">
                  <c:v>1.5995539724826813E-2</c:v>
                </c:pt>
                <c:pt idx="6953">
                  <c:v>1.2886242941021919E-2</c:v>
                </c:pt>
                <c:pt idx="6954">
                  <c:v>6.4802751876413822E-3</c:v>
                </c:pt>
                <c:pt idx="6955">
                  <c:v>-6.2722992151975632E-3</c:v>
                </c:pt>
                <c:pt idx="6956">
                  <c:v>-1.1415129527449608E-2</c:v>
                </c:pt>
                <c:pt idx="6957">
                  <c:v>-1.0241249576210976E-2</c:v>
                </c:pt>
                <c:pt idx="6958">
                  <c:v>5.3256796672940254E-4</c:v>
                </c:pt>
                <c:pt idx="6959">
                  <c:v>1.3756534084677696E-2</c:v>
                </c:pt>
                <c:pt idx="6960">
                  <c:v>1.8025048077106476E-2</c:v>
                </c:pt>
                <c:pt idx="6961">
                  <c:v>1.3898647390305996E-2</c:v>
                </c:pt>
                <c:pt idx="6962">
                  <c:v>5.1214005798101425E-3</c:v>
                </c:pt>
                <c:pt idx="6963">
                  <c:v>-7.7087380923330784E-3</c:v>
                </c:pt>
                <c:pt idx="6964">
                  <c:v>-1.1514129117131233E-2</c:v>
                </c:pt>
                <c:pt idx="6965">
                  <c:v>-1.1412172578275204E-2</c:v>
                </c:pt>
                <c:pt idx="6966">
                  <c:v>-6.028858944773674E-3</c:v>
                </c:pt>
                <c:pt idx="6967">
                  <c:v>-3.1462255865335464E-3</c:v>
                </c:pt>
                <c:pt idx="6968">
                  <c:v>-5.9225410223007202E-4</c:v>
                </c:pt>
                <c:pt idx="6969">
                  <c:v>6.1372597701847553E-3</c:v>
                </c:pt>
                <c:pt idx="6970">
                  <c:v>7.8339595347642899E-3</c:v>
                </c:pt>
                <c:pt idx="6971">
                  <c:v>1.1950938031077385E-2</c:v>
                </c:pt>
                <c:pt idx="6972">
                  <c:v>1.1457987129688263E-2</c:v>
                </c:pt>
                <c:pt idx="6973">
                  <c:v>9.796779602766037E-3</c:v>
                </c:pt>
                <c:pt idx="6974">
                  <c:v>1.2283246032893658E-3</c:v>
                </c:pt>
                <c:pt idx="6975">
                  <c:v>-5.5700261145830154E-3</c:v>
                </c:pt>
                <c:pt idx="6976">
                  <c:v>-8.599638007581234E-3</c:v>
                </c:pt>
                <c:pt idx="6977">
                  <c:v>2.6866993866860867E-3</c:v>
                </c:pt>
                <c:pt idx="6978">
                  <c:v>1.8562335520982742E-2</c:v>
                </c:pt>
                <c:pt idx="6979">
                  <c:v>4.2939037084579468E-2</c:v>
                </c:pt>
                <c:pt idx="6980">
                  <c:v>6.7214280366897583E-2</c:v>
                </c:pt>
                <c:pt idx="6981">
                  <c:v>8.5242100059986115E-2</c:v>
                </c:pt>
                <c:pt idx="6982">
                  <c:v>8.8305532932281494E-2</c:v>
                </c:pt>
                <c:pt idx="6983">
                  <c:v>8.2176670432090759E-2</c:v>
                </c:pt>
                <c:pt idx="6984">
                  <c:v>7.1857720613479614E-2</c:v>
                </c:pt>
                <c:pt idx="6985">
                  <c:v>5.8772064745426178E-2</c:v>
                </c:pt>
                <c:pt idx="6986">
                  <c:v>4.2041279375553131E-2</c:v>
                </c:pt>
                <c:pt idx="6987">
                  <c:v>2.9303267598152161E-2</c:v>
                </c:pt>
                <c:pt idx="6988">
                  <c:v>1.7214382067322731E-2</c:v>
                </c:pt>
                <c:pt idx="6989">
                  <c:v>1.172906905412674E-2</c:v>
                </c:pt>
                <c:pt idx="6990">
                  <c:v>4.7446629032492638E-3</c:v>
                </c:pt>
                <c:pt idx="6991">
                  <c:v>4.2057270184159279E-4</c:v>
                </c:pt>
                <c:pt idx="6992">
                  <c:v>3.6211595870554447E-3</c:v>
                </c:pt>
                <c:pt idx="6993">
                  <c:v>4.4226869940757751E-3</c:v>
                </c:pt>
                <c:pt idx="6994">
                  <c:v>9.6605923026800156E-3</c:v>
                </c:pt>
                <c:pt idx="6995">
                  <c:v>1.5268679708242416E-2</c:v>
                </c:pt>
                <c:pt idx="6996">
                  <c:v>1.5438321977853775E-2</c:v>
                </c:pt>
                <c:pt idx="6997">
                  <c:v>1.3491213321685791E-2</c:v>
                </c:pt>
                <c:pt idx="6998">
                  <c:v>1.2203576043248177E-2</c:v>
                </c:pt>
                <c:pt idx="6999">
                  <c:v>1.0741386562585831E-2</c:v>
                </c:pt>
                <c:pt idx="7000">
                  <c:v>6.6193467937409878E-3</c:v>
                </c:pt>
              </c:numCache>
            </c:numRef>
          </c:yVal>
          <c:smooth val="0"/>
          <c:extLst>
            <c:ext xmlns:c16="http://schemas.microsoft.com/office/drawing/2014/chart" uri="{C3380CC4-5D6E-409C-BE32-E72D297353CC}">
              <c16:uniqueId val="{00000008-5215-4512-BA8E-8B06FAA48FA2}"/>
            </c:ext>
          </c:extLst>
        </c:ser>
        <c:dLbls>
          <c:showLegendKey val="0"/>
          <c:showVal val="0"/>
          <c:showCatName val="0"/>
          <c:showSerName val="0"/>
          <c:showPercent val="0"/>
          <c:showBubbleSize val="0"/>
        </c:dLbls>
        <c:axId val="219599375"/>
        <c:axId val="219600207"/>
      </c:scatterChart>
      <c:valAx>
        <c:axId val="221107983"/>
        <c:scaling>
          <c:orientation val="minMax"/>
          <c:max val="43"/>
          <c:min val="23"/>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Time (s)</a:t>
                </a:r>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119824735"/>
        <c:crosses val="autoZero"/>
        <c:crossBetween val="midCat"/>
      </c:valAx>
      <c:valAx>
        <c:axId val="119824735"/>
        <c:scaling>
          <c:orientation val="minMax"/>
          <c:min val="-6"/>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Acceleration (m/s</a:t>
                </a:r>
                <a:r>
                  <a:rPr lang="en-US" sz="2400" baseline="30000" dirty="0"/>
                  <a:t>2</a:t>
                </a:r>
                <a:r>
                  <a:rPr lang="en-US" sz="2400" dirty="0"/>
                  <a:t>)</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21107983"/>
        <c:crosses val="autoZero"/>
        <c:crossBetween val="midCat"/>
      </c:valAx>
      <c:valAx>
        <c:axId val="219600207"/>
        <c:scaling>
          <c:orientation val="minMax"/>
          <c:max val="8"/>
          <c:min val="-12"/>
        </c:scaling>
        <c:delete val="0"/>
        <c:axPos val="r"/>
        <c:title>
          <c:tx>
            <c:rich>
              <a:bodyPr rot="-5400000" spcFirstLastPara="1" vertOverflow="ellipsis" vert="horz" wrap="square" anchor="ctr" anchorCtr="1"/>
              <a:lstStyle/>
              <a:p>
                <a:pPr>
                  <a:defRPr sz="2400" b="0" i="0" u="none" strike="noStrike" kern="1200" baseline="0">
                    <a:solidFill>
                      <a:schemeClr val="tx1">
                        <a:lumMod val="65000"/>
                        <a:lumOff val="35000"/>
                      </a:schemeClr>
                    </a:solidFill>
                    <a:latin typeface="+mn-lt"/>
                    <a:ea typeface="+mn-ea"/>
                    <a:cs typeface="+mn-cs"/>
                  </a:defRPr>
                </a:pPr>
                <a:r>
                  <a:rPr lang="en-US" sz="2400" baseline="0" dirty="0"/>
                  <a:t>Angular Velocity (rad/s)</a:t>
                </a:r>
              </a:p>
            </c:rich>
          </c:tx>
          <c:overlay val="0"/>
          <c:spPr>
            <a:noFill/>
            <a:ln>
              <a:noFill/>
            </a:ln>
            <a:effectLst/>
          </c:spPr>
          <c:txPr>
            <a:bodyPr rot="-5400000" spcFirstLastPara="1" vertOverflow="ellipsis" vert="horz" wrap="square" anchor="ctr" anchorCtr="1"/>
            <a:lstStyle/>
            <a:p>
              <a:pPr>
                <a:defRPr sz="2400" b="0" i="0" u="none" strike="noStrike" kern="1200" baseline="0">
                  <a:solidFill>
                    <a:schemeClr val="tx1">
                      <a:lumMod val="65000"/>
                      <a:lumOff val="35000"/>
                    </a:schemeClr>
                  </a:solidFill>
                  <a:latin typeface="+mn-lt"/>
                  <a:ea typeface="+mn-ea"/>
                  <a:cs typeface="+mn-cs"/>
                </a:defRPr>
              </a:pPr>
              <a:endParaRPr lang="en-US"/>
            </a:p>
          </c:txPr>
        </c:title>
        <c:numFmt formatCode="#,##0.0" sourceLinked="0"/>
        <c:majorTickMark val="out"/>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19599375"/>
        <c:crosses val="max"/>
        <c:crossBetween val="midCat"/>
      </c:valAx>
      <c:valAx>
        <c:axId val="219599375"/>
        <c:scaling>
          <c:orientation val="minMax"/>
        </c:scaling>
        <c:delete val="1"/>
        <c:axPos val="b"/>
        <c:numFmt formatCode="General" sourceLinked="1"/>
        <c:majorTickMark val="out"/>
        <c:minorTickMark val="none"/>
        <c:tickLblPos val="nextTo"/>
        <c:crossAx val="219600207"/>
        <c:crosses val="autoZero"/>
        <c:crossBetween val="midCat"/>
      </c:valAx>
      <c:spPr>
        <a:noFill/>
        <a:ln>
          <a:noFill/>
        </a:ln>
        <a:effectLst/>
      </c:spPr>
    </c:plotArea>
    <c:legend>
      <c:legendPos val="b"/>
      <c:layout>
        <c:manualLayout>
          <c:xMode val="edge"/>
          <c:yMode val="edge"/>
          <c:x val="0.10342734636275365"/>
          <c:y val="0.76789846964187025"/>
          <c:w val="0.36573365579620337"/>
          <c:h val="6.2952438134095665E-2"/>
        </c:manualLayout>
      </c:layout>
      <c:overlay val="0"/>
      <c:spPr>
        <a:solidFill>
          <a:schemeClr val="bg1"/>
        </a:solidFill>
        <a:ln>
          <a:solidFill>
            <a:schemeClr val="bg1"/>
          </a:solidFill>
        </a:ln>
        <a:effectLst/>
      </c:spPr>
      <c:txPr>
        <a:bodyPr rot="0" spcFirstLastPara="1" vertOverflow="ellipsis" vert="horz" wrap="square" anchor="ctr" anchorCtr="1"/>
        <a:lstStyle/>
        <a:p>
          <a:pPr>
            <a:defRPr sz="16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lt1"/>
    </a:solidFill>
    <a:ln>
      <a:noFill/>
    </a:ln>
    <a:effectLst/>
  </c:spPr>
  <c:txPr>
    <a:bodyPr/>
    <a:lstStyle/>
    <a:p>
      <a:pPr>
        <a:defRPr/>
      </a:pPr>
      <a:endParaRPr lang="en-US"/>
    </a:p>
  </c:txPr>
  <c:externalData r:id="rId3">
    <c:autoUpdate val="0"/>
  </c:externalData>
  <c:userShapes r:id="rId4"/>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3329985782477989E-2"/>
          <c:y val="3.2612900584715519E-2"/>
          <c:w val="0.80291294339123087"/>
          <c:h val="0.80976106490546984"/>
        </c:manualLayout>
      </c:layout>
      <c:scatterChart>
        <c:scatterStyle val="lineMarker"/>
        <c:varyColors val="0"/>
        <c:ser>
          <c:idx val="4"/>
          <c:order val="0"/>
          <c:tx>
            <c:strRef>
              <c:f>'Combined Data'!$F$1</c:f>
              <c:strCache>
                <c:ptCount val="1"/>
                <c:pt idx="0">
                  <c:v>y Acceleration without g</c:v>
                </c:pt>
              </c:strCache>
            </c:strRef>
          </c:tx>
          <c:spPr>
            <a:ln w="19050" cap="rnd">
              <a:solidFill>
                <a:srgbClr val="00B050"/>
              </a:solidFill>
              <a:round/>
            </a:ln>
            <a:effectLst/>
          </c:spPr>
          <c:marker>
            <c:symbol val="circle"/>
            <c:size val="5"/>
            <c:spPr>
              <a:solidFill>
                <a:srgbClr val="00B050"/>
              </a:solidFill>
              <a:ln w="9525">
                <a:solidFill>
                  <a:srgbClr val="00B050"/>
                </a:solidFill>
              </a:ln>
              <a:effectLst/>
            </c:spPr>
          </c:marker>
          <c:xVal>
            <c:numRef>
              <c:f>'Combined Data'!$A$2:$A$7003</c:f>
              <c:numCache>
                <c:formatCode>General</c:formatCode>
                <c:ptCount val="7002"/>
                <c:pt idx="0">
                  <c:v>-1.7076666408684105E-3</c:v>
                </c:pt>
                <c:pt idx="1">
                  <c:v>8.2903333532158285E-3</c:v>
                </c:pt>
                <c:pt idx="2">
                  <c:v>1.8289333354914561E-2</c:v>
                </c:pt>
                <c:pt idx="3">
                  <c:v>2.82873333489988E-2</c:v>
                </c:pt>
                <c:pt idx="4">
                  <c:v>3.8286333350697532E-2</c:v>
                </c:pt>
                <c:pt idx="5">
                  <c:v>4.8284333344781771E-2</c:v>
                </c:pt>
                <c:pt idx="6">
                  <c:v>5.828233333886601E-2</c:v>
                </c:pt>
                <c:pt idx="7">
                  <c:v>6.8281333340564743E-2</c:v>
                </c:pt>
                <c:pt idx="8">
                  <c:v>7.8279333334648982E-2</c:v>
                </c:pt>
                <c:pt idx="9">
                  <c:v>8.8277333357837051E-2</c:v>
                </c:pt>
                <c:pt idx="10">
                  <c:v>9.8276333359535784E-2</c:v>
                </c:pt>
                <c:pt idx="11">
                  <c:v>0.10827433335362002</c:v>
                </c:pt>
                <c:pt idx="12">
                  <c:v>0.11827233334770426</c:v>
                </c:pt>
                <c:pt idx="13">
                  <c:v>0.12827133334940299</c:v>
                </c:pt>
                <c:pt idx="14">
                  <c:v>0.13826933334348723</c:v>
                </c:pt>
                <c:pt idx="15">
                  <c:v>0.14826733333757147</c:v>
                </c:pt>
                <c:pt idx="16">
                  <c:v>0.1582663333392702</c:v>
                </c:pt>
                <c:pt idx="17">
                  <c:v>0.16826433333335444</c:v>
                </c:pt>
                <c:pt idx="18">
                  <c:v>0.17826233335654251</c:v>
                </c:pt>
                <c:pt idx="19">
                  <c:v>0.18826133335824125</c:v>
                </c:pt>
                <c:pt idx="20">
                  <c:v>0.19825933335232548</c:v>
                </c:pt>
                <c:pt idx="21">
                  <c:v>0.20825733334640972</c:v>
                </c:pt>
                <c:pt idx="22">
                  <c:v>0.21825633334810846</c:v>
                </c:pt>
                <c:pt idx="23">
                  <c:v>0.22825433334219269</c:v>
                </c:pt>
                <c:pt idx="24">
                  <c:v>0.23825233333627693</c:v>
                </c:pt>
                <c:pt idx="25">
                  <c:v>0.24825133333797567</c:v>
                </c:pt>
                <c:pt idx="26">
                  <c:v>0.25824933336116374</c:v>
                </c:pt>
                <c:pt idx="27">
                  <c:v>0.26824833333375864</c:v>
                </c:pt>
                <c:pt idx="28">
                  <c:v>0.27824633335694671</c:v>
                </c:pt>
                <c:pt idx="29">
                  <c:v>0.28824433335103095</c:v>
                </c:pt>
                <c:pt idx="30">
                  <c:v>0.29824333335272968</c:v>
                </c:pt>
                <c:pt idx="31">
                  <c:v>0.30824133334681392</c:v>
                </c:pt>
                <c:pt idx="32">
                  <c:v>0.31823933334089816</c:v>
                </c:pt>
                <c:pt idx="33">
                  <c:v>0.32823833334259689</c:v>
                </c:pt>
                <c:pt idx="34">
                  <c:v>0.33823633333668113</c:v>
                </c:pt>
                <c:pt idx="35">
                  <c:v>0.3482343333598692</c:v>
                </c:pt>
                <c:pt idx="36">
                  <c:v>0.35823333336156793</c:v>
                </c:pt>
                <c:pt idx="37">
                  <c:v>0.36823133335565217</c:v>
                </c:pt>
                <c:pt idx="38">
                  <c:v>0.37822933334973641</c:v>
                </c:pt>
                <c:pt idx="39">
                  <c:v>0.38822833335143514</c:v>
                </c:pt>
                <c:pt idx="40">
                  <c:v>0.39822633334551938</c:v>
                </c:pt>
                <c:pt idx="41">
                  <c:v>0.40822433333960362</c:v>
                </c:pt>
                <c:pt idx="42">
                  <c:v>0.41822333334130235</c:v>
                </c:pt>
                <c:pt idx="43">
                  <c:v>0.42822133333538659</c:v>
                </c:pt>
                <c:pt idx="44">
                  <c:v>0.43821933335857466</c:v>
                </c:pt>
                <c:pt idx="45">
                  <c:v>0.44821833336027339</c:v>
                </c:pt>
                <c:pt idx="46">
                  <c:v>0.45821633335435763</c:v>
                </c:pt>
                <c:pt idx="47">
                  <c:v>0.46821433334844187</c:v>
                </c:pt>
                <c:pt idx="48">
                  <c:v>0.4782133333501406</c:v>
                </c:pt>
                <c:pt idx="49">
                  <c:v>0.48821133334422484</c:v>
                </c:pt>
                <c:pt idx="50">
                  <c:v>0.49821033334592357</c:v>
                </c:pt>
                <c:pt idx="51">
                  <c:v>0.50820833334000781</c:v>
                </c:pt>
                <c:pt idx="52">
                  <c:v>0.51820633333409205</c:v>
                </c:pt>
                <c:pt idx="53">
                  <c:v>0.52820533333579078</c:v>
                </c:pt>
                <c:pt idx="54">
                  <c:v>0.53820333335897885</c:v>
                </c:pt>
                <c:pt idx="55">
                  <c:v>0.54820133335306309</c:v>
                </c:pt>
                <c:pt idx="56">
                  <c:v>0.55820033335476182</c:v>
                </c:pt>
                <c:pt idx="57">
                  <c:v>0.56819833334884606</c:v>
                </c:pt>
                <c:pt idx="58">
                  <c:v>0.5781963333429303</c:v>
                </c:pt>
                <c:pt idx="59">
                  <c:v>0.58819533334462903</c:v>
                </c:pt>
                <c:pt idx="60">
                  <c:v>0.59819333333871327</c:v>
                </c:pt>
                <c:pt idx="61">
                  <c:v>0.60819133336190134</c:v>
                </c:pt>
                <c:pt idx="62">
                  <c:v>0.61819033333449624</c:v>
                </c:pt>
                <c:pt idx="63">
                  <c:v>0.62818833335768431</c:v>
                </c:pt>
                <c:pt idx="64">
                  <c:v>0.63818633335176855</c:v>
                </c:pt>
                <c:pt idx="65">
                  <c:v>0.64818533335346729</c:v>
                </c:pt>
                <c:pt idx="66">
                  <c:v>0.65818333334755152</c:v>
                </c:pt>
                <c:pt idx="67">
                  <c:v>0.66818133334163576</c:v>
                </c:pt>
                <c:pt idx="68">
                  <c:v>0.6781803333433345</c:v>
                </c:pt>
                <c:pt idx="69">
                  <c:v>0.68817833333741874</c:v>
                </c:pt>
                <c:pt idx="70">
                  <c:v>0.6981763333606068</c:v>
                </c:pt>
                <c:pt idx="71">
                  <c:v>0.70817533333320171</c:v>
                </c:pt>
                <c:pt idx="72">
                  <c:v>0.71817333335638978</c:v>
                </c:pt>
                <c:pt idx="73">
                  <c:v>0.72817233335808851</c:v>
                </c:pt>
                <c:pt idx="74">
                  <c:v>0.73817033335217275</c:v>
                </c:pt>
                <c:pt idx="75">
                  <c:v>0.74816833334625699</c:v>
                </c:pt>
                <c:pt idx="76">
                  <c:v>0.75816733334795572</c:v>
                </c:pt>
                <c:pt idx="77">
                  <c:v>0.76816533334203996</c:v>
                </c:pt>
                <c:pt idx="78">
                  <c:v>0.7781633333361242</c:v>
                </c:pt>
                <c:pt idx="79">
                  <c:v>0.78816233333782293</c:v>
                </c:pt>
                <c:pt idx="80">
                  <c:v>0.7981607083347626</c:v>
                </c:pt>
                <c:pt idx="81">
                  <c:v>0.80815870835795067</c:v>
                </c:pt>
                <c:pt idx="82">
                  <c:v>0.8181577083596494</c:v>
                </c:pt>
                <c:pt idx="83">
                  <c:v>0.82815570835373364</c:v>
                </c:pt>
                <c:pt idx="84">
                  <c:v>0.83815370834781788</c:v>
                </c:pt>
                <c:pt idx="85">
                  <c:v>0.84815270834951662</c:v>
                </c:pt>
                <c:pt idx="86">
                  <c:v>0.85815070834360085</c:v>
                </c:pt>
                <c:pt idx="87">
                  <c:v>0.86814870833768509</c:v>
                </c:pt>
                <c:pt idx="88">
                  <c:v>0.87814770833938383</c:v>
                </c:pt>
                <c:pt idx="89">
                  <c:v>0.88814570833346806</c:v>
                </c:pt>
                <c:pt idx="90">
                  <c:v>0.89814370835665613</c:v>
                </c:pt>
                <c:pt idx="91">
                  <c:v>0.90814270835835487</c:v>
                </c:pt>
                <c:pt idx="92">
                  <c:v>0.91814070835243911</c:v>
                </c:pt>
                <c:pt idx="93">
                  <c:v>0.92813870834652334</c:v>
                </c:pt>
                <c:pt idx="94">
                  <c:v>0.93813770834822208</c:v>
                </c:pt>
                <c:pt idx="95">
                  <c:v>0.94813570834230632</c:v>
                </c:pt>
                <c:pt idx="96">
                  <c:v>0.95813470834400505</c:v>
                </c:pt>
                <c:pt idx="97">
                  <c:v>0.96813270833808929</c:v>
                </c:pt>
                <c:pt idx="98">
                  <c:v>0.97813070836127736</c:v>
                </c:pt>
                <c:pt idx="99">
                  <c:v>0.98812970833387226</c:v>
                </c:pt>
                <c:pt idx="100">
                  <c:v>0.99812770835706033</c:v>
                </c:pt>
                <c:pt idx="101">
                  <c:v>1.0081257083511446</c:v>
                </c:pt>
                <c:pt idx="102">
                  <c:v>1.0181247083528433</c:v>
                </c:pt>
                <c:pt idx="103">
                  <c:v>1.0281227083469275</c:v>
                </c:pt>
                <c:pt idx="104">
                  <c:v>1.0381207083410118</c:v>
                </c:pt>
                <c:pt idx="105">
                  <c:v>1.0481197083427105</c:v>
                </c:pt>
                <c:pt idx="106">
                  <c:v>1.0581177083367947</c:v>
                </c:pt>
                <c:pt idx="107">
                  <c:v>1.0681157083599828</c:v>
                </c:pt>
                <c:pt idx="108">
                  <c:v>1.0781147083616816</c:v>
                </c:pt>
                <c:pt idx="109">
                  <c:v>1.0881127083557658</c:v>
                </c:pt>
                <c:pt idx="110">
                  <c:v>1.09811070834985</c:v>
                </c:pt>
                <c:pt idx="111">
                  <c:v>1.1081097083515488</c:v>
                </c:pt>
                <c:pt idx="112">
                  <c:v>1.118107708345633</c:v>
                </c:pt>
                <c:pt idx="113">
                  <c:v>1.1281057083397172</c:v>
                </c:pt>
                <c:pt idx="114">
                  <c:v>1.138104708341416</c:v>
                </c:pt>
                <c:pt idx="115">
                  <c:v>1.1481027083355002</c:v>
                </c:pt>
                <c:pt idx="116">
                  <c:v>1.1581007083586883</c:v>
                </c:pt>
                <c:pt idx="117">
                  <c:v>1.168099708360387</c:v>
                </c:pt>
                <c:pt idx="118">
                  <c:v>1.1780977083544713</c:v>
                </c:pt>
                <c:pt idx="119">
                  <c:v>1.18809670835617</c:v>
                </c:pt>
                <c:pt idx="120">
                  <c:v>1.1980947083502542</c:v>
                </c:pt>
                <c:pt idx="121">
                  <c:v>1.2080927083443385</c:v>
                </c:pt>
                <c:pt idx="122">
                  <c:v>1.2180917083460372</c:v>
                </c:pt>
                <c:pt idx="123">
                  <c:v>1.2280897083401214</c:v>
                </c:pt>
                <c:pt idx="124">
                  <c:v>1.2380877083342057</c:v>
                </c:pt>
                <c:pt idx="125">
                  <c:v>1.2480867083359044</c:v>
                </c:pt>
                <c:pt idx="126">
                  <c:v>1.2580847083590925</c:v>
                </c:pt>
                <c:pt idx="127">
                  <c:v>1.2680827083531767</c:v>
                </c:pt>
                <c:pt idx="128">
                  <c:v>1.2780817083548754</c:v>
                </c:pt>
                <c:pt idx="129">
                  <c:v>1.2880797083489597</c:v>
                </c:pt>
                <c:pt idx="130">
                  <c:v>1.2980777083430439</c:v>
                </c:pt>
                <c:pt idx="131">
                  <c:v>1.3080767083447427</c:v>
                </c:pt>
                <c:pt idx="132">
                  <c:v>1.3180747083388269</c:v>
                </c:pt>
                <c:pt idx="133">
                  <c:v>1.328072708362015</c:v>
                </c:pt>
                <c:pt idx="134">
                  <c:v>1.3380717083346099</c:v>
                </c:pt>
                <c:pt idx="135">
                  <c:v>1.3480697083577979</c:v>
                </c:pt>
                <c:pt idx="136">
                  <c:v>1.3580677083518822</c:v>
                </c:pt>
                <c:pt idx="137">
                  <c:v>1.3680667083535809</c:v>
                </c:pt>
                <c:pt idx="138">
                  <c:v>1.3780647083476651</c:v>
                </c:pt>
                <c:pt idx="139">
                  <c:v>1.3880627083417494</c:v>
                </c:pt>
                <c:pt idx="140">
                  <c:v>1.3980617083434481</c:v>
                </c:pt>
                <c:pt idx="141">
                  <c:v>1.4080597083375324</c:v>
                </c:pt>
                <c:pt idx="142">
                  <c:v>1.4180587083392311</c:v>
                </c:pt>
                <c:pt idx="143">
                  <c:v>1.4280567083333153</c:v>
                </c:pt>
                <c:pt idx="144">
                  <c:v>1.4380547083565034</c:v>
                </c:pt>
                <c:pt idx="145">
                  <c:v>1.4480537083582021</c:v>
                </c:pt>
                <c:pt idx="146">
                  <c:v>1.4580517083522864</c:v>
                </c:pt>
                <c:pt idx="147">
                  <c:v>1.4680497083463706</c:v>
                </c:pt>
                <c:pt idx="148">
                  <c:v>1.4780487083480693</c:v>
                </c:pt>
                <c:pt idx="149">
                  <c:v>1.4880467083421536</c:v>
                </c:pt>
                <c:pt idx="150">
                  <c:v>1.4980447083362378</c:v>
                </c:pt>
                <c:pt idx="151">
                  <c:v>1.5080437083379366</c:v>
                </c:pt>
                <c:pt idx="152">
                  <c:v>1.5180417083611246</c:v>
                </c:pt>
                <c:pt idx="153">
                  <c:v>1.5280397083552089</c:v>
                </c:pt>
                <c:pt idx="154">
                  <c:v>1.5380387083569076</c:v>
                </c:pt>
                <c:pt idx="155">
                  <c:v>1.5480367083509918</c:v>
                </c:pt>
                <c:pt idx="156">
                  <c:v>1.5580347083450761</c:v>
                </c:pt>
                <c:pt idx="157">
                  <c:v>1.5680337083467748</c:v>
                </c:pt>
                <c:pt idx="158">
                  <c:v>1.578031708340859</c:v>
                </c:pt>
                <c:pt idx="159">
                  <c:v>1.5880297083349433</c:v>
                </c:pt>
                <c:pt idx="160">
                  <c:v>1.598028708336642</c:v>
                </c:pt>
                <c:pt idx="161">
                  <c:v>1.6080267083598301</c:v>
                </c:pt>
                <c:pt idx="162">
                  <c:v>1.6180247083539143</c:v>
                </c:pt>
                <c:pt idx="163">
                  <c:v>1.6280237083556131</c:v>
                </c:pt>
                <c:pt idx="164">
                  <c:v>1.6380217083496973</c:v>
                </c:pt>
                <c:pt idx="165">
                  <c:v>1.648020708351396</c:v>
                </c:pt>
                <c:pt idx="166">
                  <c:v>1.6580187083454803</c:v>
                </c:pt>
                <c:pt idx="167">
                  <c:v>1.6680167083395645</c:v>
                </c:pt>
                <c:pt idx="168">
                  <c:v>1.6780157083412632</c:v>
                </c:pt>
                <c:pt idx="169">
                  <c:v>1.6880137083353475</c:v>
                </c:pt>
                <c:pt idx="170">
                  <c:v>1.6980117083585355</c:v>
                </c:pt>
                <c:pt idx="171">
                  <c:v>1.7080107083602343</c:v>
                </c:pt>
                <c:pt idx="172">
                  <c:v>1.7180087083543185</c:v>
                </c:pt>
                <c:pt idx="173">
                  <c:v>1.7280067083484028</c:v>
                </c:pt>
                <c:pt idx="174">
                  <c:v>1.7380057083501015</c:v>
                </c:pt>
                <c:pt idx="175">
                  <c:v>1.7480037083441857</c:v>
                </c:pt>
                <c:pt idx="176">
                  <c:v>1.75800170833827</c:v>
                </c:pt>
                <c:pt idx="177">
                  <c:v>1.7680007083399687</c:v>
                </c:pt>
                <c:pt idx="178">
                  <c:v>1.7779987083340529</c:v>
                </c:pt>
                <c:pt idx="179">
                  <c:v>1.787996708357241</c:v>
                </c:pt>
                <c:pt idx="180">
                  <c:v>1.7979956250055693</c:v>
                </c:pt>
                <c:pt idx="181">
                  <c:v>1.8079936250287574</c:v>
                </c:pt>
                <c:pt idx="182">
                  <c:v>1.8179916250228416</c:v>
                </c:pt>
                <c:pt idx="183">
                  <c:v>1.8279906250245403</c:v>
                </c:pt>
                <c:pt idx="184">
                  <c:v>1.8379886250186246</c:v>
                </c:pt>
                <c:pt idx="185">
                  <c:v>1.8479866250127088</c:v>
                </c:pt>
                <c:pt idx="186">
                  <c:v>1.8579856250144076</c:v>
                </c:pt>
                <c:pt idx="187">
                  <c:v>1.8679836250084918</c:v>
                </c:pt>
                <c:pt idx="188">
                  <c:v>1.8779826250101905</c:v>
                </c:pt>
                <c:pt idx="189">
                  <c:v>1.8879806250042748</c:v>
                </c:pt>
                <c:pt idx="190">
                  <c:v>1.8979786250274628</c:v>
                </c:pt>
                <c:pt idx="191">
                  <c:v>1.9079776250000577</c:v>
                </c:pt>
                <c:pt idx="192">
                  <c:v>1.9179756250232458</c:v>
                </c:pt>
                <c:pt idx="193">
                  <c:v>1.9279736250173301</c:v>
                </c:pt>
                <c:pt idx="194">
                  <c:v>1.9379726250190288</c:v>
                </c:pt>
                <c:pt idx="195">
                  <c:v>1.947970625013113</c:v>
                </c:pt>
                <c:pt idx="196">
                  <c:v>1.9579686250071973</c:v>
                </c:pt>
                <c:pt idx="197">
                  <c:v>1.967967625008896</c:v>
                </c:pt>
                <c:pt idx="198">
                  <c:v>1.9779656250029802</c:v>
                </c:pt>
                <c:pt idx="199">
                  <c:v>1.9879636250261683</c:v>
                </c:pt>
                <c:pt idx="200">
                  <c:v>1.997962625027867</c:v>
                </c:pt>
                <c:pt idx="201">
                  <c:v>2.0079606250219513</c:v>
                </c:pt>
                <c:pt idx="202">
                  <c:v>2.0179586250160355</c:v>
                </c:pt>
                <c:pt idx="203">
                  <c:v>2.0279576250177342</c:v>
                </c:pt>
                <c:pt idx="204">
                  <c:v>2.0379556250118185</c:v>
                </c:pt>
                <c:pt idx="205">
                  <c:v>2.0479536250059027</c:v>
                </c:pt>
                <c:pt idx="206">
                  <c:v>2.0579526250076015</c:v>
                </c:pt>
                <c:pt idx="207">
                  <c:v>2.0679506250016857</c:v>
                </c:pt>
                <c:pt idx="208">
                  <c:v>2.0779486250248738</c:v>
                </c:pt>
                <c:pt idx="209">
                  <c:v>2.0879476250265725</c:v>
                </c:pt>
                <c:pt idx="210">
                  <c:v>2.0979456250206567</c:v>
                </c:pt>
                <c:pt idx="211">
                  <c:v>2.1079446250223555</c:v>
                </c:pt>
                <c:pt idx="212">
                  <c:v>2.1179426250164397</c:v>
                </c:pt>
                <c:pt idx="213">
                  <c:v>2.1279406250105239</c:v>
                </c:pt>
                <c:pt idx="214">
                  <c:v>2.1379396250122227</c:v>
                </c:pt>
                <c:pt idx="215">
                  <c:v>2.1479376250063069</c:v>
                </c:pt>
                <c:pt idx="216">
                  <c:v>2.1579356250003912</c:v>
                </c:pt>
                <c:pt idx="217">
                  <c:v>2.1679346250020899</c:v>
                </c:pt>
                <c:pt idx="218">
                  <c:v>2.177932625025278</c:v>
                </c:pt>
                <c:pt idx="219">
                  <c:v>2.1879306250193622</c:v>
                </c:pt>
                <c:pt idx="220">
                  <c:v>2.1979296250210609</c:v>
                </c:pt>
                <c:pt idx="221">
                  <c:v>2.2079276250151452</c:v>
                </c:pt>
                <c:pt idx="222">
                  <c:v>2.2179256250092294</c:v>
                </c:pt>
                <c:pt idx="223">
                  <c:v>2.2279246250109281</c:v>
                </c:pt>
                <c:pt idx="224">
                  <c:v>2.2379226250050124</c:v>
                </c:pt>
                <c:pt idx="225">
                  <c:v>2.2479206250282004</c:v>
                </c:pt>
                <c:pt idx="226">
                  <c:v>2.2579196250007953</c:v>
                </c:pt>
                <c:pt idx="227">
                  <c:v>2.2679176250239834</c:v>
                </c:pt>
                <c:pt idx="228">
                  <c:v>2.2779156250180677</c:v>
                </c:pt>
                <c:pt idx="229">
                  <c:v>2.2879146250197664</c:v>
                </c:pt>
                <c:pt idx="230">
                  <c:v>2.2979126250138506</c:v>
                </c:pt>
                <c:pt idx="231">
                  <c:v>2.3079106250079349</c:v>
                </c:pt>
                <c:pt idx="232">
                  <c:v>2.3179096250096336</c:v>
                </c:pt>
                <c:pt idx="233">
                  <c:v>2.3279076250037178</c:v>
                </c:pt>
                <c:pt idx="234">
                  <c:v>2.3379066250054166</c:v>
                </c:pt>
                <c:pt idx="235">
                  <c:v>2.3479046250286046</c:v>
                </c:pt>
                <c:pt idx="236">
                  <c:v>2.3579026250226889</c:v>
                </c:pt>
                <c:pt idx="237">
                  <c:v>2.3679016250243876</c:v>
                </c:pt>
                <c:pt idx="238">
                  <c:v>2.3778996250184719</c:v>
                </c:pt>
                <c:pt idx="239">
                  <c:v>2.3878976250125561</c:v>
                </c:pt>
                <c:pt idx="240">
                  <c:v>2.3978966250142548</c:v>
                </c:pt>
                <c:pt idx="241">
                  <c:v>2.4078946250083391</c:v>
                </c:pt>
                <c:pt idx="242">
                  <c:v>2.4178926250024233</c:v>
                </c:pt>
                <c:pt idx="243">
                  <c:v>2.427891625004122</c:v>
                </c:pt>
                <c:pt idx="244">
                  <c:v>2.4378896250273101</c:v>
                </c:pt>
                <c:pt idx="245">
                  <c:v>2.4478876250213943</c:v>
                </c:pt>
                <c:pt idx="246">
                  <c:v>2.4578866250230931</c:v>
                </c:pt>
                <c:pt idx="247">
                  <c:v>2.4678846250171773</c:v>
                </c:pt>
                <c:pt idx="248">
                  <c:v>2.4778826250112616</c:v>
                </c:pt>
                <c:pt idx="249">
                  <c:v>2.4878816250129603</c:v>
                </c:pt>
                <c:pt idx="250">
                  <c:v>2.4978796250070445</c:v>
                </c:pt>
                <c:pt idx="251">
                  <c:v>2.5078776250011288</c:v>
                </c:pt>
                <c:pt idx="252">
                  <c:v>2.5178766250028275</c:v>
                </c:pt>
                <c:pt idx="253">
                  <c:v>2.5278746250260156</c:v>
                </c:pt>
                <c:pt idx="254">
                  <c:v>2.5378726250200998</c:v>
                </c:pt>
                <c:pt idx="255">
                  <c:v>2.5478716250217985</c:v>
                </c:pt>
                <c:pt idx="256">
                  <c:v>2.5578696250158828</c:v>
                </c:pt>
                <c:pt idx="257">
                  <c:v>2.567867625009967</c:v>
                </c:pt>
                <c:pt idx="258">
                  <c:v>2.5778666250116657</c:v>
                </c:pt>
                <c:pt idx="259">
                  <c:v>2.58786462500575</c:v>
                </c:pt>
                <c:pt idx="260">
                  <c:v>2.5978636250074487</c:v>
                </c:pt>
                <c:pt idx="261">
                  <c:v>2.607861625001533</c:v>
                </c:pt>
                <c:pt idx="262">
                  <c:v>2.617859625024721</c:v>
                </c:pt>
                <c:pt idx="263">
                  <c:v>2.6278586250264198</c:v>
                </c:pt>
                <c:pt idx="264">
                  <c:v>2.637856625020504</c:v>
                </c:pt>
                <c:pt idx="265">
                  <c:v>2.6478546250145882</c:v>
                </c:pt>
                <c:pt idx="266">
                  <c:v>2.657853625016287</c:v>
                </c:pt>
                <c:pt idx="267">
                  <c:v>2.6678516250103712</c:v>
                </c:pt>
                <c:pt idx="268">
                  <c:v>2.6778496250044554</c:v>
                </c:pt>
                <c:pt idx="269">
                  <c:v>2.6878486250061542</c:v>
                </c:pt>
                <c:pt idx="270">
                  <c:v>2.6978466250002384</c:v>
                </c:pt>
                <c:pt idx="271">
                  <c:v>2.7078446250234265</c:v>
                </c:pt>
                <c:pt idx="272">
                  <c:v>2.7178436250251252</c:v>
                </c:pt>
                <c:pt idx="273">
                  <c:v>2.7278416250192095</c:v>
                </c:pt>
                <c:pt idx="274">
                  <c:v>2.7378396250132937</c:v>
                </c:pt>
                <c:pt idx="275">
                  <c:v>2.7478386250149924</c:v>
                </c:pt>
                <c:pt idx="276">
                  <c:v>2.7578366250090767</c:v>
                </c:pt>
                <c:pt idx="277">
                  <c:v>2.7678346250031609</c:v>
                </c:pt>
                <c:pt idx="278">
                  <c:v>2.7778336250048596</c:v>
                </c:pt>
                <c:pt idx="279">
                  <c:v>2.7878316250280477</c:v>
                </c:pt>
                <c:pt idx="280">
                  <c:v>2.7978306250006426</c:v>
                </c:pt>
                <c:pt idx="281">
                  <c:v>2.8078286250238307</c:v>
                </c:pt>
                <c:pt idx="282">
                  <c:v>2.8178266250179149</c:v>
                </c:pt>
                <c:pt idx="283">
                  <c:v>2.8278256250196137</c:v>
                </c:pt>
                <c:pt idx="284">
                  <c:v>2.8378236250136979</c:v>
                </c:pt>
                <c:pt idx="285">
                  <c:v>2.8478216250077821</c:v>
                </c:pt>
                <c:pt idx="286">
                  <c:v>2.8578206250094809</c:v>
                </c:pt>
                <c:pt idx="287">
                  <c:v>2.8678186250035651</c:v>
                </c:pt>
                <c:pt idx="288">
                  <c:v>2.8778166250267532</c:v>
                </c:pt>
                <c:pt idx="289">
                  <c:v>2.8878156250284519</c:v>
                </c:pt>
                <c:pt idx="290">
                  <c:v>2.8978136250225361</c:v>
                </c:pt>
                <c:pt idx="291">
                  <c:v>2.9078116250166204</c:v>
                </c:pt>
                <c:pt idx="292">
                  <c:v>2.9178106250183191</c:v>
                </c:pt>
                <c:pt idx="293">
                  <c:v>2.9278086250124034</c:v>
                </c:pt>
                <c:pt idx="294">
                  <c:v>2.9378066250064876</c:v>
                </c:pt>
                <c:pt idx="295">
                  <c:v>2.9478056250081863</c:v>
                </c:pt>
                <c:pt idx="296">
                  <c:v>2.9578036250022706</c:v>
                </c:pt>
                <c:pt idx="297">
                  <c:v>2.9678016250254586</c:v>
                </c:pt>
                <c:pt idx="298">
                  <c:v>2.9778006250271574</c:v>
                </c:pt>
                <c:pt idx="299">
                  <c:v>2.9877986250212416</c:v>
                </c:pt>
                <c:pt idx="300">
                  <c:v>2.9977966250153258</c:v>
                </c:pt>
                <c:pt idx="301">
                  <c:v>3.0077956250170246</c:v>
                </c:pt>
                <c:pt idx="302">
                  <c:v>3.0177936250111088</c:v>
                </c:pt>
                <c:pt idx="303">
                  <c:v>3.0277926250128075</c:v>
                </c:pt>
                <c:pt idx="304">
                  <c:v>3.0377906250068918</c:v>
                </c:pt>
                <c:pt idx="305">
                  <c:v>3.047788625000976</c:v>
                </c:pt>
                <c:pt idx="306">
                  <c:v>3.0577876250026748</c:v>
                </c:pt>
                <c:pt idx="307">
                  <c:v>3.0677856250258628</c:v>
                </c:pt>
                <c:pt idx="308">
                  <c:v>3.0777836250199471</c:v>
                </c:pt>
                <c:pt idx="309">
                  <c:v>3.0877826250216458</c:v>
                </c:pt>
                <c:pt idx="310">
                  <c:v>3.09778062501573</c:v>
                </c:pt>
                <c:pt idx="311">
                  <c:v>3.1077786250098143</c:v>
                </c:pt>
                <c:pt idx="312">
                  <c:v>3.117777625011513</c:v>
                </c:pt>
                <c:pt idx="313">
                  <c:v>3.1277756250055972</c:v>
                </c:pt>
                <c:pt idx="314">
                  <c:v>3.1377736250287853</c:v>
                </c:pt>
                <c:pt idx="315">
                  <c:v>3.1477726250013802</c:v>
                </c:pt>
                <c:pt idx="316">
                  <c:v>3.1577706250245683</c:v>
                </c:pt>
                <c:pt idx="317">
                  <c:v>3.1677686250186525</c:v>
                </c:pt>
                <c:pt idx="318">
                  <c:v>3.1777676250203513</c:v>
                </c:pt>
                <c:pt idx="319">
                  <c:v>3.1877656250144355</c:v>
                </c:pt>
                <c:pt idx="320">
                  <c:v>3.1977636250085197</c:v>
                </c:pt>
                <c:pt idx="321">
                  <c:v>3.2077626250102185</c:v>
                </c:pt>
                <c:pt idx="322">
                  <c:v>3.2177606250043027</c:v>
                </c:pt>
                <c:pt idx="323">
                  <c:v>3.2277586250274908</c:v>
                </c:pt>
                <c:pt idx="324">
                  <c:v>3.2377576250000857</c:v>
                </c:pt>
                <c:pt idx="325">
                  <c:v>3.2477556250232738</c:v>
                </c:pt>
                <c:pt idx="326">
                  <c:v>3.2577546250249725</c:v>
                </c:pt>
                <c:pt idx="327">
                  <c:v>3.2677526250190567</c:v>
                </c:pt>
                <c:pt idx="328">
                  <c:v>3.277750625013141</c:v>
                </c:pt>
                <c:pt idx="329">
                  <c:v>3.2877496250148397</c:v>
                </c:pt>
                <c:pt idx="330">
                  <c:v>3.2977476250089239</c:v>
                </c:pt>
                <c:pt idx="331">
                  <c:v>3.3077456250030082</c:v>
                </c:pt>
                <c:pt idx="332">
                  <c:v>3.3177446250047069</c:v>
                </c:pt>
                <c:pt idx="333">
                  <c:v>3.327742625027895</c:v>
                </c:pt>
                <c:pt idx="334">
                  <c:v>3.3377406250219792</c:v>
                </c:pt>
                <c:pt idx="335">
                  <c:v>3.3477396250236779</c:v>
                </c:pt>
                <c:pt idx="336">
                  <c:v>3.3577376250177622</c:v>
                </c:pt>
                <c:pt idx="337">
                  <c:v>3.3677356250118464</c:v>
                </c:pt>
                <c:pt idx="338">
                  <c:v>3.3777346250135452</c:v>
                </c:pt>
                <c:pt idx="339">
                  <c:v>3.3877326250076294</c:v>
                </c:pt>
                <c:pt idx="340">
                  <c:v>3.3977306250017136</c:v>
                </c:pt>
                <c:pt idx="341">
                  <c:v>3.4077296250034124</c:v>
                </c:pt>
                <c:pt idx="342">
                  <c:v>3.4177276250266004</c:v>
                </c:pt>
                <c:pt idx="343">
                  <c:v>3.4277256250206847</c:v>
                </c:pt>
                <c:pt idx="344">
                  <c:v>3.4377246250223834</c:v>
                </c:pt>
                <c:pt idx="345">
                  <c:v>3.4477226250164676</c:v>
                </c:pt>
                <c:pt idx="346">
                  <c:v>3.4577206250105519</c:v>
                </c:pt>
                <c:pt idx="347">
                  <c:v>3.4677196250122506</c:v>
                </c:pt>
                <c:pt idx="348">
                  <c:v>3.4777176250063349</c:v>
                </c:pt>
                <c:pt idx="349">
                  <c:v>3.4877166250080336</c:v>
                </c:pt>
                <c:pt idx="350">
                  <c:v>3.4977146250021178</c:v>
                </c:pt>
                <c:pt idx="351">
                  <c:v>3.5077126250253059</c:v>
                </c:pt>
                <c:pt idx="352">
                  <c:v>3.5177116250270046</c:v>
                </c:pt>
                <c:pt idx="353">
                  <c:v>3.5277096250210889</c:v>
                </c:pt>
                <c:pt idx="354">
                  <c:v>3.5377076250151731</c:v>
                </c:pt>
                <c:pt idx="355">
                  <c:v>3.5477066250168718</c:v>
                </c:pt>
                <c:pt idx="356">
                  <c:v>3.5577046250109561</c:v>
                </c:pt>
                <c:pt idx="357">
                  <c:v>3.5677026250050403</c:v>
                </c:pt>
                <c:pt idx="358">
                  <c:v>3.5777016250067391</c:v>
                </c:pt>
                <c:pt idx="359">
                  <c:v>3.5876996250008233</c:v>
                </c:pt>
                <c:pt idx="360">
                  <c:v>3.5976976250240114</c:v>
                </c:pt>
                <c:pt idx="361">
                  <c:v>3.6076966250257101</c:v>
                </c:pt>
                <c:pt idx="362">
                  <c:v>3.6176946250197943</c:v>
                </c:pt>
                <c:pt idx="363">
                  <c:v>3.6276926250138786</c:v>
                </c:pt>
                <c:pt idx="364">
                  <c:v>3.6376916250155773</c:v>
                </c:pt>
                <c:pt idx="365">
                  <c:v>3.6476896250096615</c:v>
                </c:pt>
                <c:pt idx="366">
                  <c:v>3.6576876250037458</c:v>
                </c:pt>
                <c:pt idx="367">
                  <c:v>3.6676866250054445</c:v>
                </c:pt>
                <c:pt idx="368">
                  <c:v>3.6776846250286326</c:v>
                </c:pt>
                <c:pt idx="369">
                  <c:v>3.6876836250012275</c:v>
                </c:pt>
                <c:pt idx="370">
                  <c:v>3.6976816250244156</c:v>
                </c:pt>
                <c:pt idx="371">
                  <c:v>3.7076796250184998</c:v>
                </c:pt>
                <c:pt idx="372">
                  <c:v>3.7176786250201985</c:v>
                </c:pt>
                <c:pt idx="373">
                  <c:v>3.7276766250142828</c:v>
                </c:pt>
                <c:pt idx="374">
                  <c:v>3.737674625008367</c:v>
                </c:pt>
                <c:pt idx="375">
                  <c:v>3.7476736250100657</c:v>
                </c:pt>
                <c:pt idx="376">
                  <c:v>3.75767162500415</c:v>
                </c:pt>
                <c:pt idx="377">
                  <c:v>3.767669625027338</c:v>
                </c:pt>
                <c:pt idx="378">
                  <c:v>3.7776686249999329</c:v>
                </c:pt>
                <c:pt idx="379">
                  <c:v>3.787666625023121</c:v>
                </c:pt>
                <c:pt idx="380">
                  <c:v>3.7976646250172053</c:v>
                </c:pt>
                <c:pt idx="381">
                  <c:v>3.8076635833422188</c:v>
                </c:pt>
                <c:pt idx="382">
                  <c:v>3.817661583336303</c:v>
                </c:pt>
                <c:pt idx="383">
                  <c:v>3.8276595833594911</c:v>
                </c:pt>
                <c:pt idx="384">
                  <c:v>3.8376585833611898</c:v>
                </c:pt>
                <c:pt idx="385">
                  <c:v>3.8476565833552741</c:v>
                </c:pt>
                <c:pt idx="386">
                  <c:v>3.8576545833493583</c:v>
                </c:pt>
                <c:pt idx="387">
                  <c:v>3.867653583351057</c:v>
                </c:pt>
                <c:pt idx="388">
                  <c:v>3.8776515833451413</c:v>
                </c:pt>
                <c:pt idx="389">
                  <c:v>3.88765058334684</c:v>
                </c:pt>
                <c:pt idx="390">
                  <c:v>3.8976485833409242</c:v>
                </c:pt>
                <c:pt idx="391">
                  <c:v>3.9076465833350085</c:v>
                </c:pt>
                <c:pt idx="392">
                  <c:v>3.9176455833367072</c:v>
                </c:pt>
                <c:pt idx="393">
                  <c:v>3.9276435833598953</c:v>
                </c:pt>
                <c:pt idx="394">
                  <c:v>3.9376415833539795</c:v>
                </c:pt>
                <c:pt idx="395">
                  <c:v>3.9476405833556782</c:v>
                </c:pt>
                <c:pt idx="396">
                  <c:v>3.9576385833497625</c:v>
                </c:pt>
                <c:pt idx="397">
                  <c:v>3.9676365833438467</c:v>
                </c:pt>
                <c:pt idx="398">
                  <c:v>3.9776355833455455</c:v>
                </c:pt>
                <c:pt idx="399">
                  <c:v>3.9876335833396297</c:v>
                </c:pt>
                <c:pt idx="400">
                  <c:v>3.9976315833337139</c:v>
                </c:pt>
                <c:pt idx="401">
                  <c:v>4.0076305833354127</c:v>
                </c:pt>
                <c:pt idx="402">
                  <c:v>4.0176285833586007</c:v>
                </c:pt>
                <c:pt idx="403">
                  <c:v>4.027626583352685</c:v>
                </c:pt>
                <c:pt idx="404">
                  <c:v>4.0376255833543837</c:v>
                </c:pt>
                <c:pt idx="405">
                  <c:v>4.0476235833484679</c:v>
                </c:pt>
                <c:pt idx="406">
                  <c:v>4.0576215833425522</c:v>
                </c:pt>
                <c:pt idx="407">
                  <c:v>4.0676205833442509</c:v>
                </c:pt>
                <c:pt idx="408">
                  <c:v>4.0776185833383352</c:v>
                </c:pt>
                <c:pt idx="409">
                  <c:v>4.0876165833615232</c:v>
                </c:pt>
                <c:pt idx="410">
                  <c:v>4.0976155833341181</c:v>
                </c:pt>
                <c:pt idx="411">
                  <c:v>4.1076135833573062</c:v>
                </c:pt>
                <c:pt idx="412">
                  <c:v>4.1176115833513904</c:v>
                </c:pt>
                <c:pt idx="413">
                  <c:v>4.1276105833530892</c:v>
                </c:pt>
                <c:pt idx="414">
                  <c:v>4.1376085833471734</c:v>
                </c:pt>
                <c:pt idx="415">
                  <c:v>4.1476075833488721</c:v>
                </c:pt>
                <c:pt idx="416">
                  <c:v>4.1576055833429564</c:v>
                </c:pt>
                <c:pt idx="417">
                  <c:v>4.1676035833370406</c:v>
                </c:pt>
                <c:pt idx="418">
                  <c:v>4.1776025833387394</c:v>
                </c:pt>
                <c:pt idx="419">
                  <c:v>4.1876005833619274</c:v>
                </c:pt>
                <c:pt idx="420">
                  <c:v>4.1975985833560117</c:v>
                </c:pt>
                <c:pt idx="421">
                  <c:v>4.2075975833577104</c:v>
                </c:pt>
                <c:pt idx="422">
                  <c:v>4.2175955833517946</c:v>
                </c:pt>
                <c:pt idx="423">
                  <c:v>4.2275935833458789</c:v>
                </c:pt>
                <c:pt idx="424">
                  <c:v>4.2375925833475776</c:v>
                </c:pt>
                <c:pt idx="425">
                  <c:v>4.2475905833416618</c:v>
                </c:pt>
                <c:pt idx="426">
                  <c:v>4.2575885833357461</c:v>
                </c:pt>
                <c:pt idx="427">
                  <c:v>4.2675875833374448</c:v>
                </c:pt>
                <c:pt idx="428">
                  <c:v>4.2775855833606329</c:v>
                </c:pt>
                <c:pt idx="429">
                  <c:v>4.2875835833547171</c:v>
                </c:pt>
                <c:pt idx="430">
                  <c:v>4.2975825833564159</c:v>
                </c:pt>
                <c:pt idx="431">
                  <c:v>4.3075805833505001</c:v>
                </c:pt>
                <c:pt idx="432">
                  <c:v>4.3175795833521988</c:v>
                </c:pt>
                <c:pt idx="433">
                  <c:v>4.3275775833462831</c:v>
                </c:pt>
                <c:pt idx="434">
                  <c:v>4.3375755833403673</c:v>
                </c:pt>
                <c:pt idx="435">
                  <c:v>4.3475735833344515</c:v>
                </c:pt>
                <c:pt idx="436">
                  <c:v>4.3575725833361503</c:v>
                </c:pt>
                <c:pt idx="437">
                  <c:v>4.3675705833593383</c:v>
                </c:pt>
                <c:pt idx="438">
                  <c:v>4.3775695833610371</c:v>
                </c:pt>
                <c:pt idx="439">
                  <c:v>4.3875675833551213</c:v>
                </c:pt>
                <c:pt idx="440">
                  <c:v>4.3975655833492056</c:v>
                </c:pt>
                <c:pt idx="441">
                  <c:v>4.4075645833509043</c:v>
                </c:pt>
                <c:pt idx="442">
                  <c:v>4.4175625833449885</c:v>
                </c:pt>
                <c:pt idx="443">
                  <c:v>4.4275605833390728</c:v>
                </c:pt>
                <c:pt idx="444">
                  <c:v>4.4375595833407715</c:v>
                </c:pt>
                <c:pt idx="445">
                  <c:v>4.4475575833348557</c:v>
                </c:pt>
                <c:pt idx="446">
                  <c:v>4.4575555833580438</c:v>
                </c:pt>
                <c:pt idx="447">
                  <c:v>4.4675545833597425</c:v>
                </c:pt>
                <c:pt idx="448">
                  <c:v>4.4775525833538268</c:v>
                </c:pt>
                <c:pt idx="449">
                  <c:v>4.487550583347911</c:v>
                </c:pt>
                <c:pt idx="450">
                  <c:v>4.4975495833496097</c:v>
                </c:pt>
                <c:pt idx="451">
                  <c:v>4.507547583343694</c:v>
                </c:pt>
                <c:pt idx="452">
                  <c:v>4.5175455833377782</c:v>
                </c:pt>
                <c:pt idx="453">
                  <c:v>4.527544583339477</c:v>
                </c:pt>
                <c:pt idx="454">
                  <c:v>4.5375425833335612</c:v>
                </c:pt>
                <c:pt idx="455">
                  <c:v>4.5475415833352599</c:v>
                </c:pt>
                <c:pt idx="456">
                  <c:v>4.557539583358448</c:v>
                </c:pt>
                <c:pt idx="457">
                  <c:v>4.5675375833525322</c:v>
                </c:pt>
                <c:pt idx="458">
                  <c:v>4.577536583354231</c:v>
                </c:pt>
                <c:pt idx="459">
                  <c:v>4.5875345833483152</c:v>
                </c:pt>
                <c:pt idx="460">
                  <c:v>4.5975325833423994</c:v>
                </c:pt>
                <c:pt idx="461">
                  <c:v>4.6075315833440982</c:v>
                </c:pt>
                <c:pt idx="462">
                  <c:v>4.6175295833381824</c:v>
                </c:pt>
                <c:pt idx="463">
                  <c:v>4.6275275833613705</c:v>
                </c:pt>
                <c:pt idx="464">
                  <c:v>4.6375265833339654</c:v>
                </c:pt>
                <c:pt idx="465">
                  <c:v>4.6475245833571535</c:v>
                </c:pt>
                <c:pt idx="466">
                  <c:v>4.6575225833512377</c:v>
                </c:pt>
                <c:pt idx="467">
                  <c:v>4.6675215833529364</c:v>
                </c:pt>
                <c:pt idx="468">
                  <c:v>4.6775195833470207</c:v>
                </c:pt>
                <c:pt idx="469">
                  <c:v>4.6875175833411049</c:v>
                </c:pt>
                <c:pt idx="470">
                  <c:v>4.6975165833428036</c:v>
                </c:pt>
                <c:pt idx="471">
                  <c:v>4.7075145833368879</c:v>
                </c:pt>
                <c:pt idx="472">
                  <c:v>4.7175135833385866</c:v>
                </c:pt>
                <c:pt idx="473">
                  <c:v>4.7275115833617747</c:v>
                </c:pt>
                <c:pt idx="474">
                  <c:v>4.7375095833558589</c:v>
                </c:pt>
                <c:pt idx="475">
                  <c:v>4.7475085833575577</c:v>
                </c:pt>
                <c:pt idx="476">
                  <c:v>4.7575065833516419</c:v>
                </c:pt>
                <c:pt idx="477">
                  <c:v>4.7675045833457261</c:v>
                </c:pt>
                <c:pt idx="478">
                  <c:v>4.7775035833474249</c:v>
                </c:pt>
                <c:pt idx="479">
                  <c:v>4.7875015833415091</c:v>
                </c:pt>
                <c:pt idx="480">
                  <c:v>4.7974995833355933</c:v>
                </c:pt>
                <c:pt idx="481">
                  <c:v>4.8074985000130255</c:v>
                </c:pt>
                <c:pt idx="482">
                  <c:v>4.8174965000071097</c:v>
                </c:pt>
                <c:pt idx="483">
                  <c:v>4.827494500001194</c:v>
                </c:pt>
                <c:pt idx="484">
                  <c:v>4.8374935000028927</c:v>
                </c:pt>
                <c:pt idx="485">
                  <c:v>4.8474915000260808</c:v>
                </c:pt>
                <c:pt idx="486">
                  <c:v>4.857489500020165</c:v>
                </c:pt>
                <c:pt idx="487">
                  <c:v>4.8674885000218637</c:v>
                </c:pt>
                <c:pt idx="488">
                  <c:v>4.877486500015948</c:v>
                </c:pt>
                <c:pt idx="489">
                  <c:v>4.8874845000100322</c:v>
                </c:pt>
                <c:pt idx="490">
                  <c:v>4.8974835000117309</c:v>
                </c:pt>
                <c:pt idx="491">
                  <c:v>4.9074815000058152</c:v>
                </c:pt>
                <c:pt idx="492">
                  <c:v>4.9174805000075139</c:v>
                </c:pt>
                <c:pt idx="493">
                  <c:v>4.9274785000015981</c:v>
                </c:pt>
                <c:pt idx="494">
                  <c:v>4.9374765000247862</c:v>
                </c:pt>
                <c:pt idx="495">
                  <c:v>4.947475500026485</c:v>
                </c:pt>
                <c:pt idx="496">
                  <c:v>4.9574735000205692</c:v>
                </c:pt>
                <c:pt idx="497">
                  <c:v>4.9674715000146534</c:v>
                </c:pt>
                <c:pt idx="498">
                  <c:v>4.9774705000163522</c:v>
                </c:pt>
                <c:pt idx="499">
                  <c:v>4.9874685000104364</c:v>
                </c:pt>
                <c:pt idx="500">
                  <c:v>4.9974665000045206</c:v>
                </c:pt>
                <c:pt idx="501">
                  <c:v>5.0074655000062194</c:v>
                </c:pt>
                <c:pt idx="502">
                  <c:v>5.0174635000003036</c:v>
                </c:pt>
                <c:pt idx="503">
                  <c:v>5.0274615000234917</c:v>
                </c:pt>
                <c:pt idx="504">
                  <c:v>5.0374605000251904</c:v>
                </c:pt>
                <c:pt idx="505">
                  <c:v>5.0474585000192747</c:v>
                </c:pt>
                <c:pt idx="506">
                  <c:v>5.0574565000133589</c:v>
                </c:pt>
                <c:pt idx="507">
                  <c:v>5.0674555000150576</c:v>
                </c:pt>
                <c:pt idx="508">
                  <c:v>5.0774535000091419</c:v>
                </c:pt>
                <c:pt idx="509">
                  <c:v>5.0874525000108406</c:v>
                </c:pt>
                <c:pt idx="510">
                  <c:v>5.0974505000049248</c:v>
                </c:pt>
                <c:pt idx="511">
                  <c:v>5.1074485000281129</c:v>
                </c:pt>
                <c:pt idx="512">
                  <c:v>5.1174475000007078</c:v>
                </c:pt>
                <c:pt idx="513">
                  <c:v>5.1274455000238959</c:v>
                </c:pt>
                <c:pt idx="514">
                  <c:v>5.1374435000179801</c:v>
                </c:pt>
                <c:pt idx="515">
                  <c:v>5.1474425000196788</c:v>
                </c:pt>
                <c:pt idx="516">
                  <c:v>5.1574405000137631</c:v>
                </c:pt>
                <c:pt idx="517">
                  <c:v>5.1674385000078473</c:v>
                </c:pt>
                <c:pt idx="518">
                  <c:v>5.1774375000095461</c:v>
                </c:pt>
                <c:pt idx="519">
                  <c:v>5.1874355000036303</c:v>
                </c:pt>
                <c:pt idx="520">
                  <c:v>5.1974335000268184</c:v>
                </c:pt>
                <c:pt idx="521">
                  <c:v>5.2074325000285171</c:v>
                </c:pt>
                <c:pt idx="522">
                  <c:v>5.2174305000226013</c:v>
                </c:pt>
                <c:pt idx="523">
                  <c:v>5.2274285000166856</c:v>
                </c:pt>
                <c:pt idx="524">
                  <c:v>5.2374275000183843</c:v>
                </c:pt>
                <c:pt idx="525">
                  <c:v>5.2474255000124685</c:v>
                </c:pt>
                <c:pt idx="526">
                  <c:v>5.2574235000065528</c:v>
                </c:pt>
                <c:pt idx="527">
                  <c:v>5.2674225000082515</c:v>
                </c:pt>
                <c:pt idx="528">
                  <c:v>5.2774205000023358</c:v>
                </c:pt>
                <c:pt idx="529">
                  <c:v>5.2874195000040345</c:v>
                </c:pt>
                <c:pt idx="530">
                  <c:v>5.2974175000272226</c:v>
                </c:pt>
                <c:pt idx="531">
                  <c:v>5.3074155000213068</c:v>
                </c:pt>
                <c:pt idx="532">
                  <c:v>5.3174145000230055</c:v>
                </c:pt>
                <c:pt idx="533">
                  <c:v>5.3274125000170898</c:v>
                </c:pt>
                <c:pt idx="534">
                  <c:v>5.337410500011174</c:v>
                </c:pt>
                <c:pt idx="535">
                  <c:v>5.3474095000128727</c:v>
                </c:pt>
                <c:pt idx="536">
                  <c:v>5.357407500006957</c:v>
                </c:pt>
                <c:pt idx="537">
                  <c:v>5.3674055000010412</c:v>
                </c:pt>
                <c:pt idx="538">
                  <c:v>5.37740450000274</c:v>
                </c:pt>
                <c:pt idx="539">
                  <c:v>5.387402500025928</c:v>
                </c:pt>
                <c:pt idx="540">
                  <c:v>5.3974005000200123</c:v>
                </c:pt>
                <c:pt idx="541">
                  <c:v>5.407399500021711</c:v>
                </c:pt>
                <c:pt idx="542">
                  <c:v>5.4173975000157952</c:v>
                </c:pt>
                <c:pt idx="543">
                  <c:v>5.427396500017494</c:v>
                </c:pt>
                <c:pt idx="544">
                  <c:v>5.4373945000115782</c:v>
                </c:pt>
                <c:pt idx="545">
                  <c:v>5.4473925000056624</c:v>
                </c:pt>
                <c:pt idx="546">
                  <c:v>5.4573915000073612</c:v>
                </c:pt>
                <c:pt idx="547">
                  <c:v>5.4673895000014454</c:v>
                </c:pt>
                <c:pt idx="548">
                  <c:v>5.4773875000246335</c:v>
                </c:pt>
                <c:pt idx="549">
                  <c:v>5.4873865000263322</c:v>
                </c:pt>
                <c:pt idx="550">
                  <c:v>5.4973845000204165</c:v>
                </c:pt>
                <c:pt idx="551">
                  <c:v>5.5073825000145007</c:v>
                </c:pt>
                <c:pt idx="552">
                  <c:v>5.5173815000161994</c:v>
                </c:pt>
                <c:pt idx="553">
                  <c:v>5.5273795000102837</c:v>
                </c:pt>
                <c:pt idx="554">
                  <c:v>5.5373775000043679</c:v>
                </c:pt>
                <c:pt idx="555">
                  <c:v>5.5473765000060666</c:v>
                </c:pt>
                <c:pt idx="556">
                  <c:v>5.5573745000001509</c:v>
                </c:pt>
                <c:pt idx="557">
                  <c:v>5.5673725000233389</c:v>
                </c:pt>
                <c:pt idx="558">
                  <c:v>5.5773715000250377</c:v>
                </c:pt>
                <c:pt idx="559">
                  <c:v>5.5873695000191219</c:v>
                </c:pt>
                <c:pt idx="560">
                  <c:v>5.5973685000208206</c:v>
                </c:pt>
                <c:pt idx="561">
                  <c:v>5.6073665000149049</c:v>
                </c:pt>
                <c:pt idx="562">
                  <c:v>5.6173645000089891</c:v>
                </c:pt>
                <c:pt idx="563">
                  <c:v>5.6273635000106879</c:v>
                </c:pt>
                <c:pt idx="564">
                  <c:v>5.6373615000047721</c:v>
                </c:pt>
                <c:pt idx="565">
                  <c:v>5.6473595000279602</c:v>
                </c:pt>
                <c:pt idx="566">
                  <c:v>5.6573585000005551</c:v>
                </c:pt>
                <c:pt idx="567">
                  <c:v>5.6673565000237431</c:v>
                </c:pt>
                <c:pt idx="568">
                  <c:v>5.6773545000178274</c:v>
                </c:pt>
                <c:pt idx="569">
                  <c:v>5.6873535000195261</c:v>
                </c:pt>
                <c:pt idx="570">
                  <c:v>5.6973515000136103</c:v>
                </c:pt>
                <c:pt idx="571">
                  <c:v>5.7073495000076946</c:v>
                </c:pt>
                <c:pt idx="572">
                  <c:v>5.7173485000093933</c:v>
                </c:pt>
                <c:pt idx="573">
                  <c:v>5.7273465000034776</c:v>
                </c:pt>
                <c:pt idx="574">
                  <c:v>5.7373445000266656</c:v>
                </c:pt>
                <c:pt idx="575">
                  <c:v>5.7473435000283644</c:v>
                </c:pt>
                <c:pt idx="576">
                  <c:v>5.7573415000224486</c:v>
                </c:pt>
                <c:pt idx="577">
                  <c:v>5.7673405000241473</c:v>
                </c:pt>
                <c:pt idx="578">
                  <c:v>5.7773385000182316</c:v>
                </c:pt>
                <c:pt idx="579">
                  <c:v>5.7873365000123158</c:v>
                </c:pt>
                <c:pt idx="580">
                  <c:v>5.7973355000140145</c:v>
                </c:pt>
                <c:pt idx="581">
                  <c:v>5.8073361250280868</c:v>
                </c:pt>
                <c:pt idx="582">
                  <c:v>5.8173341250221711</c:v>
                </c:pt>
                <c:pt idx="583">
                  <c:v>5.8273331250238698</c:v>
                </c:pt>
                <c:pt idx="584">
                  <c:v>5.837331125017954</c:v>
                </c:pt>
                <c:pt idx="585">
                  <c:v>5.8473291250120383</c:v>
                </c:pt>
                <c:pt idx="586">
                  <c:v>5.857328125013737</c:v>
                </c:pt>
                <c:pt idx="587">
                  <c:v>5.8673261250078212</c:v>
                </c:pt>
                <c:pt idx="588">
                  <c:v>5.8773241250019055</c:v>
                </c:pt>
                <c:pt idx="589">
                  <c:v>5.8873231250036042</c:v>
                </c:pt>
                <c:pt idx="590">
                  <c:v>5.8973211250267923</c:v>
                </c:pt>
                <c:pt idx="591">
                  <c:v>5.907320125028491</c:v>
                </c:pt>
                <c:pt idx="592">
                  <c:v>5.9173181250225753</c:v>
                </c:pt>
                <c:pt idx="593">
                  <c:v>5.9273161250166595</c:v>
                </c:pt>
                <c:pt idx="594">
                  <c:v>5.9373151250183582</c:v>
                </c:pt>
                <c:pt idx="595">
                  <c:v>5.9473131250124425</c:v>
                </c:pt>
                <c:pt idx="596">
                  <c:v>5.9573111250065267</c:v>
                </c:pt>
                <c:pt idx="597">
                  <c:v>5.9673101250082254</c:v>
                </c:pt>
                <c:pt idx="598">
                  <c:v>5.9773081250023097</c:v>
                </c:pt>
                <c:pt idx="599">
                  <c:v>5.9873061250254977</c:v>
                </c:pt>
                <c:pt idx="600">
                  <c:v>5.9973051250271965</c:v>
                </c:pt>
                <c:pt idx="601">
                  <c:v>6.0073031250212807</c:v>
                </c:pt>
                <c:pt idx="602">
                  <c:v>6.017301125015365</c:v>
                </c:pt>
                <c:pt idx="603">
                  <c:v>6.0273001250170637</c:v>
                </c:pt>
                <c:pt idx="604">
                  <c:v>6.0372981250111479</c:v>
                </c:pt>
                <c:pt idx="605">
                  <c:v>6.0472961250052322</c:v>
                </c:pt>
                <c:pt idx="606">
                  <c:v>6.0572951250069309</c:v>
                </c:pt>
                <c:pt idx="607">
                  <c:v>6.0672931250010151</c:v>
                </c:pt>
                <c:pt idx="608">
                  <c:v>6.0772921250027139</c:v>
                </c:pt>
                <c:pt idx="609">
                  <c:v>6.0872901250259019</c:v>
                </c:pt>
                <c:pt idx="610">
                  <c:v>6.0972881250199862</c:v>
                </c:pt>
                <c:pt idx="611">
                  <c:v>6.1072871250216849</c:v>
                </c:pt>
                <c:pt idx="612">
                  <c:v>6.1172851250157692</c:v>
                </c:pt>
                <c:pt idx="613">
                  <c:v>6.1272831250098534</c:v>
                </c:pt>
                <c:pt idx="614">
                  <c:v>6.1372821250115521</c:v>
                </c:pt>
                <c:pt idx="615">
                  <c:v>6.1472801250056364</c:v>
                </c:pt>
                <c:pt idx="616">
                  <c:v>6.1572781250288244</c:v>
                </c:pt>
                <c:pt idx="617">
                  <c:v>6.1672771250014193</c:v>
                </c:pt>
                <c:pt idx="618">
                  <c:v>6.1772751250246074</c:v>
                </c:pt>
                <c:pt idx="619">
                  <c:v>6.1872741250263061</c:v>
                </c:pt>
                <c:pt idx="620">
                  <c:v>6.1972721250203904</c:v>
                </c:pt>
                <c:pt idx="621">
                  <c:v>6.2072701250144746</c:v>
                </c:pt>
                <c:pt idx="622">
                  <c:v>6.2172691250161733</c:v>
                </c:pt>
                <c:pt idx="623">
                  <c:v>6.2272671250102576</c:v>
                </c:pt>
                <c:pt idx="624">
                  <c:v>6.2372651250043418</c:v>
                </c:pt>
                <c:pt idx="625">
                  <c:v>6.2472641250060406</c:v>
                </c:pt>
                <c:pt idx="626">
                  <c:v>6.2572621250001248</c:v>
                </c:pt>
                <c:pt idx="627">
                  <c:v>6.2672601250233129</c:v>
                </c:pt>
                <c:pt idx="628">
                  <c:v>6.2772591250250116</c:v>
                </c:pt>
                <c:pt idx="629">
                  <c:v>6.2872571250190958</c:v>
                </c:pt>
                <c:pt idx="630">
                  <c:v>6.2972551250131801</c:v>
                </c:pt>
                <c:pt idx="631">
                  <c:v>6.3072541250148788</c:v>
                </c:pt>
                <c:pt idx="632">
                  <c:v>6.317252125008963</c:v>
                </c:pt>
                <c:pt idx="633">
                  <c:v>6.3272501250030473</c:v>
                </c:pt>
                <c:pt idx="634">
                  <c:v>6.337249125004746</c:v>
                </c:pt>
                <c:pt idx="635">
                  <c:v>6.3472471250279341</c:v>
                </c:pt>
                <c:pt idx="636">
                  <c:v>6.357246125000529</c:v>
                </c:pt>
                <c:pt idx="637">
                  <c:v>6.3672441250237171</c:v>
                </c:pt>
                <c:pt idx="638">
                  <c:v>6.3772421250178013</c:v>
                </c:pt>
                <c:pt idx="639">
                  <c:v>6.3872411250195</c:v>
                </c:pt>
                <c:pt idx="640">
                  <c:v>6.3972391250135843</c:v>
                </c:pt>
                <c:pt idx="641">
                  <c:v>6.4072371250076685</c:v>
                </c:pt>
                <c:pt idx="642">
                  <c:v>6.4172361250093672</c:v>
                </c:pt>
                <c:pt idx="643">
                  <c:v>6.4272341250034515</c:v>
                </c:pt>
                <c:pt idx="644">
                  <c:v>6.4372321250266396</c:v>
                </c:pt>
                <c:pt idx="645">
                  <c:v>6.4472311250283383</c:v>
                </c:pt>
                <c:pt idx="646">
                  <c:v>6.4572291250224225</c:v>
                </c:pt>
                <c:pt idx="647">
                  <c:v>6.4672271250165068</c:v>
                </c:pt>
                <c:pt idx="648">
                  <c:v>6.4772261250182055</c:v>
                </c:pt>
                <c:pt idx="649">
                  <c:v>6.4872241250122897</c:v>
                </c:pt>
                <c:pt idx="650">
                  <c:v>6.4972231250139885</c:v>
                </c:pt>
                <c:pt idx="651">
                  <c:v>6.5072211250080727</c:v>
                </c:pt>
                <c:pt idx="652">
                  <c:v>6.5172191250021569</c:v>
                </c:pt>
                <c:pt idx="653">
                  <c:v>6.5272181250038557</c:v>
                </c:pt>
                <c:pt idx="654">
                  <c:v>6.5372161250270437</c:v>
                </c:pt>
                <c:pt idx="655">
                  <c:v>6.547214125021128</c:v>
                </c:pt>
                <c:pt idx="656">
                  <c:v>6.5572131250228267</c:v>
                </c:pt>
                <c:pt idx="657">
                  <c:v>6.567211125016911</c:v>
                </c:pt>
                <c:pt idx="658">
                  <c:v>6.5772091250109952</c:v>
                </c:pt>
                <c:pt idx="659">
                  <c:v>6.5872081250126939</c:v>
                </c:pt>
                <c:pt idx="660">
                  <c:v>6.5972061250067782</c:v>
                </c:pt>
                <c:pt idx="661">
                  <c:v>6.6072051250084769</c:v>
                </c:pt>
                <c:pt idx="662">
                  <c:v>6.6172031250025611</c:v>
                </c:pt>
                <c:pt idx="663">
                  <c:v>6.6272011250257492</c:v>
                </c:pt>
                <c:pt idx="664">
                  <c:v>6.6372001250274479</c:v>
                </c:pt>
                <c:pt idx="665">
                  <c:v>6.6471981250215322</c:v>
                </c:pt>
                <c:pt idx="666">
                  <c:v>6.6571961250156164</c:v>
                </c:pt>
                <c:pt idx="667">
                  <c:v>6.6671951250173151</c:v>
                </c:pt>
                <c:pt idx="668">
                  <c:v>6.6771931250113994</c:v>
                </c:pt>
                <c:pt idx="669">
                  <c:v>6.6871911250054836</c:v>
                </c:pt>
                <c:pt idx="670">
                  <c:v>6.6971901250071824</c:v>
                </c:pt>
                <c:pt idx="671">
                  <c:v>6.7071881250012666</c:v>
                </c:pt>
                <c:pt idx="672">
                  <c:v>6.7171861250244547</c:v>
                </c:pt>
                <c:pt idx="673">
                  <c:v>6.7271851250261534</c:v>
                </c:pt>
                <c:pt idx="674">
                  <c:v>6.7371831250202376</c:v>
                </c:pt>
                <c:pt idx="675">
                  <c:v>6.7471821250219364</c:v>
                </c:pt>
                <c:pt idx="676">
                  <c:v>6.7571801250160206</c:v>
                </c:pt>
                <c:pt idx="677">
                  <c:v>6.7671781250101048</c:v>
                </c:pt>
                <c:pt idx="678">
                  <c:v>6.7771771250118036</c:v>
                </c:pt>
                <c:pt idx="679">
                  <c:v>6.7871751250058878</c:v>
                </c:pt>
                <c:pt idx="680">
                  <c:v>6.7971731249999721</c:v>
                </c:pt>
                <c:pt idx="681">
                  <c:v>6.8071695000107866</c:v>
                </c:pt>
                <c:pt idx="682">
                  <c:v>6.8171675000048708</c:v>
                </c:pt>
                <c:pt idx="683">
                  <c:v>6.8271655000280589</c:v>
                </c:pt>
                <c:pt idx="684">
                  <c:v>6.8371645000006538</c:v>
                </c:pt>
                <c:pt idx="685">
                  <c:v>6.8471625000238419</c:v>
                </c:pt>
                <c:pt idx="686">
                  <c:v>6.8571605000179261</c:v>
                </c:pt>
                <c:pt idx="687">
                  <c:v>6.8671595000196248</c:v>
                </c:pt>
                <c:pt idx="688">
                  <c:v>6.8771575000137091</c:v>
                </c:pt>
                <c:pt idx="689">
                  <c:v>6.8871555000077933</c:v>
                </c:pt>
                <c:pt idx="690">
                  <c:v>6.897154500009492</c:v>
                </c:pt>
                <c:pt idx="691">
                  <c:v>6.9071525000035763</c:v>
                </c:pt>
                <c:pt idx="692">
                  <c:v>6.917151500005275</c:v>
                </c:pt>
                <c:pt idx="693">
                  <c:v>6.9271495000284631</c:v>
                </c:pt>
                <c:pt idx="694">
                  <c:v>6.9371475000225473</c:v>
                </c:pt>
                <c:pt idx="695">
                  <c:v>6.9471465000242461</c:v>
                </c:pt>
                <c:pt idx="696">
                  <c:v>6.9571445000183303</c:v>
                </c:pt>
                <c:pt idx="697">
                  <c:v>6.9671425000124145</c:v>
                </c:pt>
                <c:pt idx="698">
                  <c:v>6.9771415000141133</c:v>
                </c:pt>
                <c:pt idx="699">
                  <c:v>6.9871395000081975</c:v>
                </c:pt>
                <c:pt idx="700">
                  <c:v>6.9971375000022817</c:v>
                </c:pt>
                <c:pt idx="701">
                  <c:v>7.0071365000039805</c:v>
                </c:pt>
                <c:pt idx="702">
                  <c:v>7.0171345000271685</c:v>
                </c:pt>
                <c:pt idx="703">
                  <c:v>7.0271335000288673</c:v>
                </c:pt>
                <c:pt idx="704">
                  <c:v>7.0371315000229515</c:v>
                </c:pt>
                <c:pt idx="705">
                  <c:v>7.0471295000170358</c:v>
                </c:pt>
                <c:pt idx="706">
                  <c:v>7.0571285000187345</c:v>
                </c:pt>
                <c:pt idx="707">
                  <c:v>7.0671265000128187</c:v>
                </c:pt>
                <c:pt idx="708">
                  <c:v>7.077124500006903</c:v>
                </c:pt>
                <c:pt idx="709">
                  <c:v>7.0871235000086017</c:v>
                </c:pt>
                <c:pt idx="710">
                  <c:v>7.0971215000026859</c:v>
                </c:pt>
                <c:pt idx="711">
                  <c:v>7.107119500025874</c:v>
                </c:pt>
                <c:pt idx="712">
                  <c:v>7.1171185000275727</c:v>
                </c:pt>
                <c:pt idx="713">
                  <c:v>7.127116500021657</c:v>
                </c:pt>
                <c:pt idx="714">
                  <c:v>7.1371155000233557</c:v>
                </c:pt>
                <c:pt idx="715">
                  <c:v>7.1471135000174399</c:v>
                </c:pt>
                <c:pt idx="716">
                  <c:v>7.1571115000115242</c:v>
                </c:pt>
                <c:pt idx="717">
                  <c:v>7.1671105000132229</c:v>
                </c:pt>
                <c:pt idx="718">
                  <c:v>7.1771085000073072</c:v>
                </c:pt>
                <c:pt idx="719">
                  <c:v>7.1871065000013914</c:v>
                </c:pt>
                <c:pt idx="720">
                  <c:v>7.1971055000030901</c:v>
                </c:pt>
                <c:pt idx="721">
                  <c:v>7.2071035000262782</c:v>
                </c:pt>
                <c:pt idx="722">
                  <c:v>7.2171015000203624</c:v>
                </c:pt>
                <c:pt idx="723">
                  <c:v>7.2271005000220612</c:v>
                </c:pt>
                <c:pt idx="724">
                  <c:v>7.2370985000161454</c:v>
                </c:pt>
                <c:pt idx="725">
                  <c:v>7.2470965000102296</c:v>
                </c:pt>
                <c:pt idx="726">
                  <c:v>7.2570955000119284</c:v>
                </c:pt>
                <c:pt idx="727">
                  <c:v>7.2670935000060126</c:v>
                </c:pt>
                <c:pt idx="728">
                  <c:v>7.2770925000077114</c:v>
                </c:pt>
                <c:pt idx="729">
                  <c:v>7.2870905000017956</c:v>
                </c:pt>
                <c:pt idx="730">
                  <c:v>7.2970885000249837</c:v>
                </c:pt>
                <c:pt idx="731">
                  <c:v>7.3070875000266824</c:v>
                </c:pt>
                <c:pt idx="732">
                  <c:v>7.3170855000207666</c:v>
                </c:pt>
                <c:pt idx="733">
                  <c:v>7.3270835000148509</c:v>
                </c:pt>
                <c:pt idx="734">
                  <c:v>7.3370825000165496</c:v>
                </c:pt>
                <c:pt idx="735">
                  <c:v>7.3470805000106338</c:v>
                </c:pt>
                <c:pt idx="736">
                  <c:v>7.3570785000047181</c:v>
                </c:pt>
                <c:pt idx="737">
                  <c:v>7.3670775000064168</c:v>
                </c:pt>
                <c:pt idx="738">
                  <c:v>7.3770755000005011</c:v>
                </c:pt>
                <c:pt idx="739">
                  <c:v>7.3870745000021998</c:v>
                </c:pt>
                <c:pt idx="740">
                  <c:v>7.3970725000253879</c:v>
                </c:pt>
                <c:pt idx="741">
                  <c:v>7.4070705000194721</c:v>
                </c:pt>
                <c:pt idx="742">
                  <c:v>7.4170695000211708</c:v>
                </c:pt>
                <c:pt idx="743">
                  <c:v>7.4270675000152551</c:v>
                </c:pt>
                <c:pt idx="744">
                  <c:v>7.4370655000093393</c:v>
                </c:pt>
                <c:pt idx="745">
                  <c:v>7.447064500011038</c:v>
                </c:pt>
                <c:pt idx="746">
                  <c:v>7.4570625000051223</c:v>
                </c:pt>
                <c:pt idx="747">
                  <c:v>7.4670605000283103</c:v>
                </c:pt>
                <c:pt idx="748">
                  <c:v>7.4770595000009052</c:v>
                </c:pt>
                <c:pt idx="749">
                  <c:v>7.4870575000240933</c:v>
                </c:pt>
                <c:pt idx="750">
                  <c:v>7.497056500025792</c:v>
                </c:pt>
                <c:pt idx="751">
                  <c:v>7.5070545000198763</c:v>
                </c:pt>
                <c:pt idx="752">
                  <c:v>7.5170525000139605</c:v>
                </c:pt>
                <c:pt idx="753">
                  <c:v>7.5270515000156593</c:v>
                </c:pt>
                <c:pt idx="754">
                  <c:v>7.5370495000097435</c:v>
                </c:pt>
                <c:pt idx="755">
                  <c:v>7.5470475000038277</c:v>
                </c:pt>
                <c:pt idx="756">
                  <c:v>7.5570465000055265</c:v>
                </c:pt>
                <c:pt idx="757">
                  <c:v>7.5670445000287145</c:v>
                </c:pt>
                <c:pt idx="758">
                  <c:v>7.5770425000227988</c:v>
                </c:pt>
                <c:pt idx="759">
                  <c:v>7.5870415000244975</c:v>
                </c:pt>
                <c:pt idx="760">
                  <c:v>7.5970395000185817</c:v>
                </c:pt>
                <c:pt idx="761">
                  <c:v>7.607037500012666</c:v>
                </c:pt>
                <c:pt idx="762">
                  <c:v>7.6170365000143647</c:v>
                </c:pt>
                <c:pt idx="763">
                  <c:v>7.627034500008449</c:v>
                </c:pt>
                <c:pt idx="764">
                  <c:v>7.6370335000101477</c:v>
                </c:pt>
                <c:pt idx="765">
                  <c:v>7.6470315000042319</c:v>
                </c:pt>
                <c:pt idx="766">
                  <c:v>7.65702950002742</c:v>
                </c:pt>
                <c:pt idx="767">
                  <c:v>7.6670285000000149</c:v>
                </c:pt>
                <c:pt idx="768">
                  <c:v>7.677026500023203</c:v>
                </c:pt>
                <c:pt idx="769">
                  <c:v>7.6870245000172872</c:v>
                </c:pt>
                <c:pt idx="770">
                  <c:v>7.6970235000189859</c:v>
                </c:pt>
                <c:pt idx="771">
                  <c:v>7.7070215000130702</c:v>
                </c:pt>
                <c:pt idx="772">
                  <c:v>7.7170195000071544</c:v>
                </c:pt>
                <c:pt idx="773">
                  <c:v>7.7270185000088532</c:v>
                </c:pt>
                <c:pt idx="774">
                  <c:v>7.7370165000029374</c:v>
                </c:pt>
                <c:pt idx="775">
                  <c:v>7.7470155000046361</c:v>
                </c:pt>
                <c:pt idx="776">
                  <c:v>7.7570135000278242</c:v>
                </c:pt>
                <c:pt idx="777">
                  <c:v>7.7670115000219084</c:v>
                </c:pt>
                <c:pt idx="778">
                  <c:v>7.7770105000236072</c:v>
                </c:pt>
                <c:pt idx="779">
                  <c:v>7.7870085000176914</c:v>
                </c:pt>
                <c:pt idx="780">
                  <c:v>7.7970065000117756</c:v>
                </c:pt>
                <c:pt idx="781">
                  <c:v>7.8070058333396446</c:v>
                </c:pt>
                <c:pt idx="782">
                  <c:v>7.8170038333337288</c:v>
                </c:pt>
                <c:pt idx="783">
                  <c:v>7.8270018333569169</c:v>
                </c:pt>
                <c:pt idx="784">
                  <c:v>7.8370008333586156</c:v>
                </c:pt>
                <c:pt idx="785">
                  <c:v>7.8469988333526999</c:v>
                </c:pt>
                <c:pt idx="786">
                  <c:v>7.8569978333543986</c:v>
                </c:pt>
                <c:pt idx="787">
                  <c:v>7.8669958333484828</c:v>
                </c:pt>
                <c:pt idx="788">
                  <c:v>7.8769938333425671</c:v>
                </c:pt>
                <c:pt idx="789">
                  <c:v>7.8869928333442658</c:v>
                </c:pt>
                <c:pt idx="790">
                  <c:v>7.8969908333383501</c:v>
                </c:pt>
                <c:pt idx="791">
                  <c:v>7.9069888333615381</c:v>
                </c:pt>
                <c:pt idx="792">
                  <c:v>7.916987833334133</c:v>
                </c:pt>
                <c:pt idx="793">
                  <c:v>7.9269858333573211</c:v>
                </c:pt>
                <c:pt idx="794">
                  <c:v>7.9369838333514053</c:v>
                </c:pt>
                <c:pt idx="795">
                  <c:v>7.9469828333531041</c:v>
                </c:pt>
                <c:pt idx="796">
                  <c:v>7.9569808333471883</c:v>
                </c:pt>
                <c:pt idx="797">
                  <c:v>7.966979833348887</c:v>
                </c:pt>
                <c:pt idx="798">
                  <c:v>7.9769778333429713</c:v>
                </c:pt>
                <c:pt idx="799">
                  <c:v>7.9869758333370555</c:v>
                </c:pt>
                <c:pt idx="800">
                  <c:v>7.9969748333387543</c:v>
                </c:pt>
                <c:pt idx="801">
                  <c:v>8.0069728333619423</c:v>
                </c:pt>
                <c:pt idx="802">
                  <c:v>8.0169708333560266</c:v>
                </c:pt>
                <c:pt idx="803">
                  <c:v>8.0269698333577253</c:v>
                </c:pt>
                <c:pt idx="804">
                  <c:v>8.0369678333518095</c:v>
                </c:pt>
                <c:pt idx="805">
                  <c:v>8.0469658333458938</c:v>
                </c:pt>
                <c:pt idx="806">
                  <c:v>8.0569648333475925</c:v>
                </c:pt>
                <c:pt idx="807">
                  <c:v>8.0669628333416767</c:v>
                </c:pt>
                <c:pt idx="808">
                  <c:v>8.0769618333433755</c:v>
                </c:pt>
                <c:pt idx="809">
                  <c:v>8.0869598333374597</c:v>
                </c:pt>
                <c:pt idx="810">
                  <c:v>8.0969578333606478</c:v>
                </c:pt>
                <c:pt idx="811">
                  <c:v>8.1069568333332427</c:v>
                </c:pt>
                <c:pt idx="812">
                  <c:v>8.1169548333564308</c:v>
                </c:pt>
                <c:pt idx="813">
                  <c:v>8.126952833350515</c:v>
                </c:pt>
                <c:pt idx="814">
                  <c:v>8.1369518333522137</c:v>
                </c:pt>
                <c:pt idx="815">
                  <c:v>8.146949833346298</c:v>
                </c:pt>
                <c:pt idx="816">
                  <c:v>8.1569478333403822</c:v>
                </c:pt>
                <c:pt idx="817">
                  <c:v>8.1669468333420809</c:v>
                </c:pt>
                <c:pt idx="818">
                  <c:v>8.1769448333361652</c:v>
                </c:pt>
                <c:pt idx="819">
                  <c:v>8.1869438333378639</c:v>
                </c:pt>
                <c:pt idx="820">
                  <c:v>8.196941833361052</c:v>
                </c:pt>
                <c:pt idx="821">
                  <c:v>8.2069398333551362</c:v>
                </c:pt>
                <c:pt idx="822">
                  <c:v>8.2169388333568349</c:v>
                </c:pt>
                <c:pt idx="823">
                  <c:v>8.2269368333509192</c:v>
                </c:pt>
                <c:pt idx="824">
                  <c:v>8.2369348333450034</c:v>
                </c:pt>
                <c:pt idx="825">
                  <c:v>8.2469338333467022</c:v>
                </c:pt>
                <c:pt idx="826">
                  <c:v>8.2569318333407864</c:v>
                </c:pt>
                <c:pt idx="827">
                  <c:v>8.2669298333348706</c:v>
                </c:pt>
                <c:pt idx="828">
                  <c:v>8.2769288333365694</c:v>
                </c:pt>
                <c:pt idx="829">
                  <c:v>8.2869268333597574</c:v>
                </c:pt>
                <c:pt idx="830">
                  <c:v>8.2969258333614562</c:v>
                </c:pt>
                <c:pt idx="831">
                  <c:v>8.3069238333555404</c:v>
                </c:pt>
                <c:pt idx="832">
                  <c:v>8.3169218333496246</c:v>
                </c:pt>
                <c:pt idx="833">
                  <c:v>8.3269208333513234</c:v>
                </c:pt>
                <c:pt idx="834">
                  <c:v>8.3369188333454076</c:v>
                </c:pt>
                <c:pt idx="835">
                  <c:v>8.3469168333394919</c:v>
                </c:pt>
                <c:pt idx="836">
                  <c:v>8.3569158333411906</c:v>
                </c:pt>
                <c:pt idx="837">
                  <c:v>8.3669138333352748</c:v>
                </c:pt>
                <c:pt idx="838">
                  <c:v>8.3769118333584629</c:v>
                </c:pt>
                <c:pt idx="839">
                  <c:v>8.3869108333601616</c:v>
                </c:pt>
                <c:pt idx="840">
                  <c:v>8.3969088333542459</c:v>
                </c:pt>
                <c:pt idx="841">
                  <c:v>8.4069078333559446</c:v>
                </c:pt>
                <c:pt idx="842">
                  <c:v>8.4169058333500288</c:v>
                </c:pt>
                <c:pt idx="843">
                  <c:v>8.4269038333441131</c:v>
                </c:pt>
                <c:pt idx="844">
                  <c:v>8.4369028333458118</c:v>
                </c:pt>
                <c:pt idx="845">
                  <c:v>8.4469008333398961</c:v>
                </c:pt>
                <c:pt idx="846">
                  <c:v>8.4568988333339803</c:v>
                </c:pt>
                <c:pt idx="847">
                  <c:v>8.466897833335679</c:v>
                </c:pt>
                <c:pt idx="848">
                  <c:v>8.4768958333588671</c:v>
                </c:pt>
                <c:pt idx="849">
                  <c:v>8.4868948333605658</c:v>
                </c:pt>
                <c:pt idx="850">
                  <c:v>8.4968928333546501</c:v>
                </c:pt>
                <c:pt idx="851">
                  <c:v>8.5068908333487343</c:v>
                </c:pt>
                <c:pt idx="852">
                  <c:v>8.516889833350433</c:v>
                </c:pt>
                <c:pt idx="853">
                  <c:v>8.5268878333445173</c:v>
                </c:pt>
                <c:pt idx="854">
                  <c:v>8.5368858333386015</c:v>
                </c:pt>
                <c:pt idx="855">
                  <c:v>8.5468848333403002</c:v>
                </c:pt>
                <c:pt idx="856">
                  <c:v>8.5568828333343845</c:v>
                </c:pt>
                <c:pt idx="857">
                  <c:v>8.5668808333575726</c:v>
                </c:pt>
                <c:pt idx="858">
                  <c:v>8.5768798333592713</c:v>
                </c:pt>
                <c:pt idx="859">
                  <c:v>8.5868778333533555</c:v>
                </c:pt>
                <c:pt idx="860">
                  <c:v>8.5968768333550543</c:v>
                </c:pt>
                <c:pt idx="861">
                  <c:v>8.6068748333491385</c:v>
                </c:pt>
                <c:pt idx="862">
                  <c:v>8.6168728333432227</c:v>
                </c:pt>
                <c:pt idx="863">
                  <c:v>8.6268718333449215</c:v>
                </c:pt>
                <c:pt idx="864">
                  <c:v>8.6368698333390057</c:v>
                </c:pt>
                <c:pt idx="865">
                  <c:v>8.6468678333621938</c:v>
                </c:pt>
                <c:pt idx="866">
                  <c:v>8.6568668333347887</c:v>
                </c:pt>
                <c:pt idx="867">
                  <c:v>8.6668648333579767</c:v>
                </c:pt>
                <c:pt idx="868">
                  <c:v>8.6768638333596755</c:v>
                </c:pt>
                <c:pt idx="869">
                  <c:v>8.6868618333537597</c:v>
                </c:pt>
                <c:pt idx="870">
                  <c:v>8.696859833347844</c:v>
                </c:pt>
                <c:pt idx="871">
                  <c:v>8.7068588333495427</c:v>
                </c:pt>
                <c:pt idx="872">
                  <c:v>8.7168568333436269</c:v>
                </c:pt>
                <c:pt idx="873">
                  <c:v>8.7268548333377112</c:v>
                </c:pt>
                <c:pt idx="874">
                  <c:v>8.7368538333394099</c:v>
                </c:pt>
                <c:pt idx="875">
                  <c:v>8.7468518333334941</c:v>
                </c:pt>
                <c:pt idx="876">
                  <c:v>8.7568498333566822</c:v>
                </c:pt>
                <c:pt idx="877">
                  <c:v>8.7668488333583809</c:v>
                </c:pt>
                <c:pt idx="878">
                  <c:v>8.7768468333524652</c:v>
                </c:pt>
                <c:pt idx="879">
                  <c:v>8.7868458333541639</c:v>
                </c:pt>
                <c:pt idx="880">
                  <c:v>8.7968438333482482</c:v>
                </c:pt>
                <c:pt idx="881">
                  <c:v>8.8068417083413806</c:v>
                </c:pt>
                <c:pt idx="882">
                  <c:v>8.8168407083430793</c:v>
                </c:pt>
                <c:pt idx="883">
                  <c:v>8.8268387083371636</c:v>
                </c:pt>
                <c:pt idx="884">
                  <c:v>8.8368367083603516</c:v>
                </c:pt>
                <c:pt idx="885">
                  <c:v>8.8468357083620504</c:v>
                </c:pt>
                <c:pt idx="886">
                  <c:v>8.8568337083561346</c:v>
                </c:pt>
                <c:pt idx="887">
                  <c:v>8.8668317083502188</c:v>
                </c:pt>
                <c:pt idx="888">
                  <c:v>8.8768307083519176</c:v>
                </c:pt>
                <c:pt idx="889">
                  <c:v>8.8868287083460018</c:v>
                </c:pt>
                <c:pt idx="890">
                  <c:v>8.8968277083477005</c:v>
                </c:pt>
                <c:pt idx="891">
                  <c:v>8.9068257083417848</c:v>
                </c:pt>
                <c:pt idx="892">
                  <c:v>8.916823708335869</c:v>
                </c:pt>
                <c:pt idx="893">
                  <c:v>8.9268227083375677</c:v>
                </c:pt>
                <c:pt idx="894">
                  <c:v>8.9368207083607558</c:v>
                </c:pt>
                <c:pt idx="895">
                  <c:v>8.9468187083548401</c:v>
                </c:pt>
                <c:pt idx="896">
                  <c:v>8.9568177083565388</c:v>
                </c:pt>
                <c:pt idx="897">
                  <c:v>8.966815708350623</c:v>
                </c:pt>
                <c:pt idx="898">
                  <c:v>8.9768137083447073</c:v>
                </c:pt>
                <c:pt idx="899">
                  <c:v>8.986812708346406</c:v>
                </c:pt>
                <c:pt idx="900">
                  <c:v>8.9968107083404902</c:v>
                </c:pt>
                <c:pt idx="901">
                  <c:v>9.006809708342189</c:v>
                </c:pt>
                <c:pt idx="902">
                  <c:v>9.0168077083362732</c:v>
                </c:pt>
                <c:pt idx="903">
                  <c:v>9.0268057083594613</c:v>
                </c:pt>
                <c:pt idx="904">
                  <c:v>9.03680470836116</c:v>
                </c:pt>
                <c:pt idx="905">
                  <c:v>9.0468027083552442</c:v>
                </c:pt>
                <c:pt idx="906">
                  <c:v>9.0568007083493285</c:v>
                </c:pt>
                <c:pt idx="907">
                  <c:v>9.0667997083510272</c:v>
                </c:pt>
                <c:pt idx="908">
                  <c:v>9.0767977083451115</c:v>
                </c:pt>
                <c:pt idx="909">
                  <c:v>9.0867967083468102</c:v>
                </c:pt>
                <c:pt idx="910">
                  <c:v>9.0967947083408944</c:v>
                </c:pt>
                <c:pt idx="911">
                  <c:v>9.1067927083349787</c:v>
                </c:pt>
                <c:pt idx="912">
                  <c:v>9.1167917083366774</c:v>
                </c:pt>
                <c:pt idx="913">
                  <c:v>9.1267897083598655</c:v>
                </c:pt>
                <c:pt idx="914">
                  <c:v>9.1367877083539497</c:v>
                </c:pt>
                <c:pt idx="915">
                  <c:v>9.1467867083556484</c:v>
                </c:pt>
                <c:pt idx="916">
                  <c:v>9.1567847083497327</c:v>
                </c:pt>
                <c:pt idx="917">
                  <c:v>9.1667827083438169</c:v>
                </c:pt>
                <c:pt idx="918">
                  <c:v>9.1767817083455157</c:v>
                </c:pt>
                <c:pt idx="919">
                  <c:v>9.1867797083395999</c:v>
                </c:pt>
                <c:pt idx="920">
                  <c:v>9.1967787083412986</c:v>
                </c:pt>
                <c:pt idx="921">
                  <c:v>9.2067767083353829</c:v>
                </c:pt>
                <c:pt idx="922">
                  <c:v>9.2167747083585709</c:v>
                </c:pt>
                <c:pt idx="923">
                  <c:v>9.2267737083602697</c:v>
                </c:pt>
                <c:pt idx="924">
                  <c:v>9.2367717083543539</c:v>
                </c:pt>
                <c:pt idx="925">
                  <c:v>9.2467697083484381</c:v>
                </c:pt>
                <c:pt idx="926">
                  <c:v>9.2567687083501369</c:v>
                </c:pt>
                <c:pt idx="927">
                  <c:v>9.2667667083442211</c:v>
                </c:pt>
                <c:pt idx="928">
                  <c:v>9.2767657083459198</c:v>
                </c:pt>
                <c:pt idx="929">
                  <c:v>9.2867637083400041</c:v>
                </c:pt>
                <c:pt idx="930">
                  <c:v>9.2967617083340883</c:v>
                </c:pt>
                <c:pt idx="931">
                  <c:v>9.3067607083357871</c:v>
                </c:pt>
                <c:pt idx="932">
                  <c:v>9.3167587083589751</c:v>
                </c:pt>
                <c:pt idx="933">
                  <c:v>9.3267567083530594</c:v>
                </c:pt>
                <c:pt idx="934">
                  <c:v>9.3367557083547581</c:v>
                </c:pt>
                <c:pt idx="935">
                  <c:v>9.3467537083488423</c:v>
                </c:pt>
                <c:pt idx="936">
                  <c:v>9.3567517083429266</c:v>
                </c:pt>
                <c:pt idx="937">
                  <c:v>9.3667507083446253</c:v>
                </c:pt>
                <c:pt idx="938">
                  <c:v>9.3767487083387095</c:v>
                </c:pt>
                <c:pt idx="939">
                  <c:v>9.3867477083404083</c:v>
                </c:pt>
                <c:pt idx="940">
                  <c:v>9.3967457083344925</c:v>
                </c:pt>
                <c:pt idx="941">
                  <c:v>9.4067437083576806</c:v>
                </c:pt>
                <c:pt idx="942">
                  <c:v>9.4167427083593793</c:v>
                </c:pt>
                <c:pt idx="943">
                  <c:v>9.4267407083534636</c:v>
                </c:pt>
                <c:pt idx="944">
                  <c:v>9.4367387083475478</c:v>
                </c:pt>
                <c:pt idx="945">
                  <c:v>9.4467377083492465</c:v>
                </c:pt>
                <c:pt idx="946">
                  <c:v>9.4567357083433308</c:v>
                </c:pt>
                <c:pt idx="947">
                  <c:v>9.4667347083450295</c:v>
                </c:pt>
                <c:pt idx="948">
                  <c:v>9.4767327083391137</c:v>
                </c:pt>
                <c:pt idx="949">
                  <c:v>9.486730708333198</c:v>
                </c:pt>
                <c:pt idx="950">
                  <c:v>9.4967297083348967</c:v>
                </c:pt>
                <c:pt idx="951">
                  <c:v>9.5067277083580848</c:v>
                </c:pt>
                <c:pt idx="952">
                  <c:v>9.516725708352169</c:v>
                </c:pt>
                <c:pt idx="953">
                  <c:v>9.5267247083538678</c:v>
                </c:pt>
                <c:pt idx="954">
                  <c:v>9.536722708347952</c:v>
                </c:pt>
                <c:pt idx="955">
                  <c:v>9.5467217083496507</c:v>
                </c:pt>
                <c:pt idx="956">
                  <c:v>9.556719708343735</c:v>
                </c:pt>
                <c:pt idx="957">
                  <c:v>9.5667177083378192</c:v>
                </c:pt>
                <c:pt idx="958">
                  <c:v>9.5767167083395179</c:v>
                </c:pt>
                <c:pt idx="959">
                  <c:v>9.5867147083336022</c:v>
                </c:pt>
                <c:pt idx="960">
                  <c:v>9.5967127083567902</c:v>
                </c:pt>
                <c:pt idx="961">
                  <c:v>9.606711708358489</c:v>
                </c:pt>
                <c:pt idx="962">
                  <c:v>9.6167097083525732</c:v>
                </c:pt>
                <c:pt idx="963">
                  <c:v>9.6267077083466575</c:v>
                </c:pt>
                <c:pt idx="964">
                  <c:v>9.6367067083483562</c:v>
                </c:pt>
                <c:pt idx="965">
                  <c:v>9.6467047083424404</c:v>
                </c:pt>
                <c:pt idx="966">
                  <c:v>9.6567037083441392</c:v>
                </c:pt>
                <c:pt idx="967">
                  <c:v>9.6667017083382234</c:v>
                </c:pt>
                <c:pt idx="968">
                  <c:v>9.6766997083614115</c:v>
                </c:pt>
                <c:pt idx="969">
                  <c:v>9.6866987083340064</c:v>
                </c:pt>
                <c:pt idx="970">
                  <c:v>9.6966967083571944</c:v>
                </c:pt>
                <c:pt idx="971">
                  <c:v>9.7066947083512787</c:v>
                </c:pt>
                <c:pt idx="972">
                  <c:v>9.7166937083529774</c:v>
                </c:pt>
                <c:pt idx="973">
                  <c:v>9.7266917083470616</c:v>
                </c:pt>
                <c:pt idx="974">
                  <c:v>9.7366907083487604</c:v>
                </c:pt>
                <c:pt idx="975">
                  <c:v>9.7466887083428446</c:v>
                </c:pt>
                <c:pt idx="976">
                  <c:v>9.7566867083369289</c:v>
                </c:pt>
                <c:pt idx="977">
                  <c:v>9.7666857083386276</c:v>
                </c:pt>
                <c:pt idx="978">
                  <c:v>9.7766837083618157</c:v>
                </c:pt>
                <c:pt idx="979">
                  <c:v>9.7866817083558999</c:v>
                </c:pt>
                <c:pt idx="980">
                  <c:v>9.7966807083575986</c:v>
                </c:pt>
                <c:pt idx="981">
                  <c:v>9.8066784583497792</c:v>
                </c:pt>
                <c:pt idx="982">
                  <c:v>9.816677458351478</c:v>
                </c:pt>
                <c:pt idx="983">
                  <c:v>9.8266754583455622</c:v>
                </c:pt>
                <c:pt idx="984">
                  <c:v>9.8366734583396465</c:v>
                </c:pt>
                <c:pt idx="985">
                  <c:v>9.8466724583413452</c:v>
                </c:pt>
                <c:pt idx="986">
                  <c:v>9.8566704583354294</c:v>
                </c:pt>
                <c:pt idx="987">
                  <c:v>9.8666684583586175</c:v>
                </c:pt>
                <c:pt idx="988">
                  <c:v>9.8766674583603162</c:v>
                </c:pt>
                <c:pt idx="989">
                  <c:v>9.8866654583544005</c:v>
                </c:pt>
                <c:pt idx="990">
                  <c:v>9.8966644583560992</c:v>
                </c:pt>
                <c:pt idx="991">
                  <c:v>9.9066624583501834</c:v>
                </c:pt>
                <c:pt idx="992">
                  <c:v>9.9166604583442677</c:v>
                </c:pt>
                <c:pt idx="993">
                  <c:v>9.9266594583459664</c:v>
                </c:pt>
                <c:pt idx="994">
                  <c:v>9.9366574583400507</c:v>
                </c:pt>
                <c:pt idx="995">
                  <c:v>9.9466554583341349</c:v>
                </c:pt>
                <c:pt idx="996">
                  <c:v>9.9566544583358336</c:v>
                </c:pt>
                <c:pt idx="997">
                  <c:v>9.9666524583590217</c:v>
                </c:pt>
                <c:pt idx="998">
                  <c:v>9.9766504583531059</c:v>
                </c:pt>
                <c:pt idx="999">
                  <c:v>9.9866494583548047</c:v>
                </c:pt>
                <c:pt idx="1000">
                  <c:v>9.9966474583488889</c:v>
                </c:pt>
                <c:pt idx="1001">
                  <c:v>10.006646458350588</c:v>
                </c:pt>
                <c:pt idx="1002">
                  <c:v>10.016644458344672</c:v>
                </c:pt>
                <c:pt idx="1003">
                  <c:v>10.026642458338756</c:v>
                </c:pt>
                <c:pt idx="1004">
                  <c:v>10.036641458340455</c:v>
                </c:pt>
                <c:pt idx="1005">
                  <c:v>10.046639458334539</c:v>
                </c:pt>
                <c:pt idx="1006">
                  <c:v>10.056637458357727</c:v>
                </c:pt>
                <c:pt idx="1007">
                  <c:v>10.066636458359426</c:v>
                </c:pt>
                <c:pt idx="1008">
                  <c:v>10.07663445835351</c:v>
                </c:pt>
                <c:pt idx="1009">
                  <c:v>10.086633458355209</c:v>
                </c:pt>
                <c:pt idx="1010">
                  <c:v>10.096631458349293</c:v>
                </c:pt>
                <c:pt idx="1011">
                  <c:v>10.106629458343377</c:v>
                </c:pt>
                <c:pt idx="1012">
                  <c:v>10.116628458345076</c:v>
                </c:pt>
                <c:pt idx="1013">
                  <c:v>10.12662645833916</c:v>
                </c:pt>
                <c:pt idx="1014">
                  <c:v>10.136624458333245</c:v>
                </c:pt>
                <c:pt idx="1015">
                  <c:v>10.146623458334943</c:v>
                </c:pt>
                <c:pt idx="1016">
                  <c:v>10.156621458358131</c:v>
                </c:pt>
                <c:pt idx="1017">
                  <c:v>10.16662045835983</c:v>
                </c:pt>
                <c:pt idx="1018">
                  <c:v>10.176618458353914</c:v>
                </c:pt>
                <c:pt idx="1019">
                  <c:v>10.186616458347999</c:v>
                </c:pt>
                <c:pt idx="1020">
                  <c:v>10.196615458349697</c:v>
                </c:pt>
                <c:pt idx="1021">
                  <c:v>10.206613458343782</c:v>
                </c:pt>
                <c:pt idx="1022">
                  <c:v>10.216611458337866</c:v>
                </c:pt>
                <c:pt idx="1023">
                  <c:v>10.226610458339565</c:v>
                </c:pt>
                <c:pt idx="1024">
                  <c:v>10.236608458333649</c:v>
                </c:pt>
                <c:pt idx="1025">
                  <c:v>10.246607458335347</c:v>
                </c:pt>
                <c:pt idx="1026">
                  <c:v>10.256605458358536</c:v>
                </c:pt>
                <c:pt idx="1027">
                  <c:v>10.26660345835262</c:v>
                </c:pt>
                <c:pt idx="1028">
                  <c:v>10.276602458354319</c:v>
                </c:pt>
                <c:pt idx="1029">
                  <c:v>10.286600458348403</c:v>
                </c:pt>
                <c:pt idx="1030">
                  <c:v>10.296598458342487</c:v>
                </c:pt>
                <c:pt idx="1031">
                  <c:v>10.306597458344186</c:v>
                </c:pt>
                <c:pt idx="1032">
                  <c:v>10.31659545833827</c:v>
                </c:pt>
                <c:pt idx="1033">
                  <c:v>10.326594458339969</c:v>
                </c:pt>
                <c:pt idx="1034">
                  <c:v>10.336592458334053</c:v>
                </c:pt>
                <c:pt idx="1035">
                  <c:v>10.346590458357241</c:v>
                </c:pt>
                <c:pt idx="1036">
                  <c:v>10.35658945835894</c:v>
                </c:pt>
                <c:pt idx="1037">
                  <c:v>10.366587458353024</c:v>
                </c:pt>
                <c:pt idx="1038">
                  <c:v>10.376585458347108</c:v>
                </c:pt>
                <c:pt idx="1039">
                  <c:v>10.386584458348807</c:v>
                </c:pt>
                <c:pt idx="1040">
                  <c:v>10.396582458342891</c:v>
                </c:pt>
                <c:pt idx="1041">
                  <c:v>10.406580458336975</c:v>
                </c:pt>
                <c:pt idx="1042">
                  <c:v>10.416579458338674</c:v>
                </c:pt>
                <c:pt idx="1043">
                  <c:v>10.426577458361862</c:v>
                </c:pt>
                <c:pt idx="1044">
                  <c:v>10.436576458334457</c:v>
                </c:pt>
                <c:pt idx="1045">
                  <c:v>10.446574458357645</c:v>
                </c:pt>
                <c:pt idx="1046">
                  <c:v>10.456572458351729</c:v>
                </c:pt>
                <c:pt idx="1047">
                  <c:v>10.466571458353428</c:v>
                </c:pt>
                <c:pt idx="1048">
                  <c:v>10.476569458347512</c:v>
                </c:pt>
                <c:pt idx="1049">
                  <c:v>10.486567458341597</c:v>
                </c:pt>
                <c:pt idx="1050">
                  <c:v>10.496566458343295</c:v>
                </c:pt>
                <c:pt idx="1051">
                  <c:v>10.50656445833738</c:v>
                </c:pt>
                <c:pt idx="1052">
                  <c:v>10.516563458339078</c:v>
                </c:pt>
                <c:pt idx="1053">
                  <c:v>10.526561458333163</c:v>
                </c:pt>
                <c:pt idx="1054">
                  <c:v>10.536559458356351</c:v>
                </c:pt>
                <c:pt idx="1055">
                  <c:v>10.546558458358049</c:v>
                </c:pt>
                <c:pt idx="1056">
                  <c:v>10.556556458352134</c:v>
                </c:pt>
                <c:pt idx="1057">
                  <c:v>10.566554458346218</c:v>
                </c:pt>
                <c:pt idx="1058">
                  <c:v>10.576553458347917</c:v>
                </c:pt>
                <c:pt idx="1059">
                  <c:v>10.586551458342001</c:v>
                </c:pt>
                <c:pt idx="1060">
                  <c:v>10.5965504583437</c:v>
                </c:pt>
                <c:pt idx="1061">
                  <c:v>10.606548458337784</c:v>
                </c:pt>
                <c:pt idx="1062">
                  <c:v>10.616546458360972</c:v>
                </c:pt>
                <c:pt idx="1063">
                  <c:v>10.626545458333567</c:v>
                </c:pt>
                <c:pt idx="1064">
                  <c:v>10.636543458356755</c:v>
                </c:pt>
                <c:pt idx="1065">
                  <c:v>10.646541458350839</c:v>
                </c:pt>
                <c:pt idx="1066">
                  <c:v>10.656540458352538</c:v>
                </c:pt>
                <c:pt idx="1067">
                  <c:v>10.666538458346622</c:v>
                </c:pt>
                <c:pt idx="1068">
                  <c:v>10.676537458348321</c:v>
                </c:pt>
                <c:pt idx="1069">
                  <c:v>10.686535458342405</c:v>
                </c:pt>
                <c:pt idx="1070">
                  <c:v>10.696533458336489</c:v>
                </c:pt>
                <c:pt idx="1071">
                  <c:v>10.706532458338188</c:v>
                </c:pt>
                <c:pt idx="1072">
                  <c:v>10.716530458361376</c:v>
                </c:pt>
                <c:pt idx="1073">
                  <c:v>10.72652845835546</c:v>
                </c:pt>
                <c:pt idx="1074">
                  <c:v>10.736527458357159</c:v>
                </c:pt>
                <c:pt idx="1075">
                  <c:v>10.746525458351243</c:v>
                </c:pt>
                <c:pt idx="1076">
                  <c:v>10.756524458352942</c:v>
                </c:pt>
                <c:pt idx="1077">
                  <c:v>10.766522458347026</c:v>
                </c:pt>
                <c:pt idx="1078">
                  <c:v>10.77652045834111</c:v>
                </c:pt>
                <c:pt idx="1079">
                  <c:v>10.786519458342809</c:v>
                </c:pt>
                <c:pt idx="1080">
                  <c:v>10.796517458336893</c:v>
                </c:pt>
                <c:pt idx="1081">
                  <c:v>10.806515083357226</c:v>
                </c:pt>
                <c:pt idx="1082">
                  <c:v>10.816514083358925</c:v>
                </c:pt>
                <c:pt idx="1083">
                  <c:v>10.826512083353009</c:v>
                </c:pt>
                <c:pt idx="1084">
                  <c:v>10.836511083354708</c:v>
                </c:pt>
                <c:pt idx="1085">
                  <c:v>10.846509083348792</c:v>
                </c:pt>
                <c:pt idx="1086">
                  <c:v>10.856507083342876</c:v>
                </c:pt>
                <c:pt idx="1087">
                  <c:v>10.866506083344575</c:v>
                </c:pt>
                <c:pt idx="1088">
                  <c:v>10.876504083338659</c:v>
                </c:pt>
                <c:pt idx="1089">
                  <c:v>10.886502083361847</c:v>
                </c:pt>
                <c:pt idx="1090">
                  <c:v>10.896501083334442</c:v>
                </c:pt>
                <c:pt idx="1091">
                  <c:v>10.90649908335763</c:v>
                </c:pt>
                <c:pt idx="1092">
                  <c:v>10.916498083359329</c:v>
                </c:pt>
                <c:pt idx="1093">
                  <c:v>10.926496083353413</c:v>
                </c:pt>
                <c:pt idx="1094">
                  <c:v>10.936494083347498</c:v>
                </c:pt>
                <c:pt idx="1095">
                  <c:v>10.946493083349196</c:v>
                </c:pt>
                <c:pt idx="1096">
                  <c:v>10.95649108334328</c:v>
                </c:pt>
                <c:pt idx="1097">
                  <c:v>10.966489083337365</c:v>
                </c:pt>
                <c:pt idx="1098">
                  <c:v>10.976488083339063</c:v>
                </c:pt>
                <c:pt idx="1099">
                  <c:v>10.986486083362252</c:v>
                </c:pt>
                <c:pt idx="1100">
                  <c:v>10.996485083334846</c:v>
                </c:pt>
                <c:pt idx="1101">
                  <c:v>11.006483083358034</c:v>
                </c:pt>
                <c:pt idx="1102">
                  <c:v>11.016481083352119</c:v>
                </c:pt>
                <c:pt idx="1103">
                  <c:v>11.026480083353817</c:v>
                </c:pt>
                <c:pt idx="1104">
                  <c:v>11.036478083347902</c:v>
                </c:pt>
                <c:pt idx="1105">
                  <c:v>11.046476083341986</c:v>
                </c:pt>
                <c:pt idx="1106">
                  <c:v>11.056475083343685</c:v>
                </c:pt>
                <c:pt idx="1107">
                  <c:v>11.066473083337769</c:v>
                </c:pt>
                <c:pt idx="1108">
                  <c:v>11.076472083339468</c:v>
                </c:pt>
                <c:pt idx="1109">
                  <c:v>11.086470083333552</c:v>
                </c:pt>
                <c:pt idx="1110">
                  <c:v>11.09646808335674</c:v>
                </c:pt>
                <c:pt idx="1111">
                  <c:v>11.106467083358439</c:v>
                </c:pt>
                <c:pt idx="1112">
                  <c:v>11.116465083352523</c:v>
                </c:pt>
                <c:pt idx="1113">
                  <c:v>11.126463083346607</c:v>
                </c:pt>
                <c:pt idx="1114">
                  <c:v>11.136462083348306</c:v>
                </c:pt>
                <c:pt idx="1115">
                  <c:v>11.14646008334239</c:v>
                </c:pt>
                <c:pt idx="1116">
                  <c:v>11.156459083344089</c:v>
                </c:pt>
                <c:pt idx="1117">
                  <c:v>11.166457083338173</c:v>
                </c:pt>
                <c:pt idx="1118">
                  <c:v>11.176455083361361</c:v>
                </c:pt>
                <c:pt idx="1119">
                  <c:v>11.186454083333956</c:v>
                </c:pt>
                <c:pt idx="1120">
                  <c:v>11.196452083357144</c:v>
                </c:pt>
                <c:pt idx="1121">
                  <c:v>11.206450083351228</c:v>
                </c:pt>
                <c:pt idx="1122">
                  <c:v>11.216449083352927</c:v>
                </c:pt>
                <c:pt idx="1123">
                  <c:v>11.226447083347011</c:v>
                </c:pt>
                <c:pt idx="1124">
                  <c:v>11.23644608334871</c:v>
                </c:pt>
                <c:pt idx="1125">
                  <c:v>11.246444083342794</c:v>
                </c:pt>
                <c:pt idx="1126">
                  <c:v>11.256442083336879</c:v>
                </c:pt>
                <c:pt idx="1127">
                  <c:v>11.266441083338577</c:v>
                </c:pt>
                <c:pt idx="1128">
                  <c:v>11.276439083361765</c:v>
                </c:pt>
                <c:pt idx="1129">
                  <c:v>11.28643708335585</c:v>
                </c:pt>
                <c:pt idx="1130">
                  <c:v>11.296436083357548</c:v>
                </c:pt>
                <c:pt idx="1131">
                  <c:v>11.306434083351633</c:v>
                </c:pt>
                <c:pt idx="1132">
                  <c:v>11.316433083353331</c:v>
                </c:pt>
                <c:pt idx="1133">
                  <c:v>11.326431083347416</c:v>
                </c:pt>
                <c:pt idx="1134">
                  <c:v>11.3364290833415</c:v>
                </c:pt>
                <c:pt idx="1135">
                  <c:v>11.346428083343199</c:v>
                </c:pt>
                <c:pt idx="1136">
                  <c:v>11.356426083337283</c:v>
                </c:pt>
                <c:pt idx="1137">
                  <c:v>11.366425083338981</c:v>
                </c:pt>
                <c:pt idx="1138">
                  <c:v>11.37642308336217</c:v>
                </c:pt>
                <c:pt idx="1139">
                  <c:v>11.386421083356254</c:v>
                </c:pt>
                <c:pt idx="1140">
                  <c:v>11.396420083357953</c:v>
                </c:pt>
                <c:pt idx="1141">
                  <c:v>11.406418083352037</c:v>
                </c:pt>
                <c:pt idx="1142">
                  <c:v>11.416416083346121</c:v>
                </c:pt>
                <c:pt idx="1143">
                  <c:v>11.42641508334782</c:v>
                </c:pt>
                <c:pt idx="1144">
                  <c:v>11.436413083341904</c:v>
                </c:pt>
                <c:pt idx="1145">
                  <c:v>11.446412083343603</c:v>
                </c:pt>
                <c:pt idx="1146">
                  <c:v>11.456410083337687</c:v>
                </c:pt>
                <c:pt idx="1147">
                  <c:v>11.466408083360875</c:v>
                </c:pt>
                <c:pt idx="1148">
                  <c:v>11.47640708333347</c:v>
                </c:pt>
                <c:pt idx="1149">
                  <c:v>11.486405083356658</c:v>
                </c:pt>
                <c:pt idx="1150">
                  <c:v>11.496403083350742</c:v>
                </c:pt>
                <c:pt idx="1151">
                  <c:v>11.506402083352441</c:v>
                </c:pt>
                <c:pt idx="1152">
                  <c:v>11.516400083346525</c:v>
                </c:pt>
                <c:pt idx="1153">
                  <c:v>11.526399083348224</c:v>
                </c:pt>
                <c:pt idx="1154">
                  <c:v>11.536397083342308</c:v>
                </c:pt>
                <c:pt idx="1155">
                  <c:v>11.546395083336392</c:v>
                </c:pt>
                <c:pt idx="1156">
                  <c:v>11.556394083338091</c:v>
                </c:pt>
                <c:pt idx="1157">
                  <c:v>11.566392083361279</c:v>
                </c:pt>
                <c:pt idx="1158">
                  <c:v>11.576390083355363</c:v>
                </c:pt>
                <c:pt idx="1159">
                  <c:v>11.586389083357062</c:v>
                </c:pt>
                <c:pt idx="1160">
                  <c:v>11.596387083351146</c:v>
                </c:pt>
                <c:pt idx="1161">
                  <c:v>11.606386083352845</c:v>
                </c:pt>
                <c:pt idx="1162">
                  <c:v>11.616384083346929</c:v>
                </c:pt>
                <c:pt idx="1163">
                  <c:v>11.626382083341014</c:v>
                </c:pt>
                <c:pt idx="1164">
                  <c:v>11.636381083342712</c:v>
                </c:pt>
                <c:pt idx="1165">
                  <c:v>11.646379083336797</c:v>
                </c:pt>
                <c:pt idx="1166">
                  <c:v>11.656377083359985</c:v>
                </c:pt>
                <c:pt idx="1167">
                  <c:v>11.666376083361683</c:v>
                </c:pt>
                <c:pt idx="1168">
                  <c:v>11.676374083355768</c:v>
                </c:pt>
                <c:pt idx="1169">
                  <c:v>11.686373083357466</c:v>
                </c:pt>
                <c:pt idx="1170">
                  <c:v>11.696371083351551</c:v>
                </c:pt>
                <c:pt idx="1171">
                  <c:v>11.706369083345635</c:v>
                </c:pt>
                <c:pt idx="1172">
                  <c:v>11.716368083347334</c:v>
                </c:pt>
                <c:pt idx="1173">
                  <c:v>11.726366083341418</c:v>
                </c:pt>
                <c:pt idx="1174">
                  <c:v>11.736364083335502</c:v>
                </c:pt>
                <c:pt idx="1175">
                  <c:v>11.746363083337201</c:v>
                </c:pt>
                <c:pt idx="1176">
                  <c:v>11.756361083360389</c:v>
                </c:pt>
                <c:pt idx="1177">
                  <c:v>11.766360083362088</c:v>
                </c:pt>
                <c:pt idx="1178">
                  <c:v>11.776358083356172</c:v>
                </c:pt>
                <c:pt idx="1179">
                  <c:v>11.786356083350256</c:v>
                </c:pt>
                <c:pt idx="1180">
                  <c:v>11.796355083351955</c:v>
                </c:pt>
                <c:pt idx="1181">
                  <c:v>11.806353083346039</c:v>
                </c:pt>
                <c:pt idx="1182">
                  <c:v>11.816352458350593</c:v>
                </c:pt>
                <c:pt idx="1183">
                  <c:v>11.826350458344677</c:v>
                </c:pt>
                <c:pt idx="1184">
                  <c:v>11.836348458338762</c:v>
                </c:pt>
                <c:pt idx="1185">
                  <c:v>11.84634745834046</c:v>
                </c:pt>
                <c:pt idx="1186">
                  <c:v>11.856345458334545</c:v>
                </c:pt>
                <c:pt idx="1187">
                  <c:v>11.866343458357733</c:v>
                </c:pt>
                <c:pt idx="1188">
                  <c:v>11.876342458359431</c:v>
                </c:pt>
                <c:pt idx="1189">
                  <c:v>11.886340458353516</c:v>
                </c:pt>
                <c:pt idx="1190">
                  <c:v>11.896339458355214</c:v>
                </c:pt>
                <c:pt idx="1191">
                  <c:v>11.906337458349299</c:v>
                </c:pt>
                <c:pt idx="1192">
                  <c:v>11.916335458343383</c:v>
                </c:pt>
                <c:pt idx="1193">
                  <c:v>11.926334458345082</c:v>
                </c:pt>
                <c:pt idx="1194">
                  <c:v>11.936332458339166</c:v>
                </c:pt>
                <c:pt idx="1195">
                  <c:v>11.94633045833325</c:v>
                </c:pt>
                <c:pt idx="1196">
                  <c:v>11.956329458334949</c:v>
                </c:pt>
                <c:pt idx="1197">
                  <c:v>11.966327458358137</c:v>
                </c:pt>
                <c:pt idx="1198">
                  <c:v>11.976326458359836</c:v>
                </c:pt>
                <c:pt idx="1199">
                  <c:v>11.98632445835392</c:v>
                </c:pt>
                <c:pt idx="1200">
                  <c:v>11.996322458348004</c:v>
                </c:pt>
                <c:pt idx="1201">
                  <c:v>12.006321458349703</c:v>
                </c:pt>
                <c:pt idx="1202">
                  <c:v>12.016319458343787</c:v>
                </c:pt>
                <c:pt idx="1203">
                  <c:v>12.026318458345486</c:v>
                </c:pt>
                <c:pt idx="1204">
                  <c:v>12.03631645833957</c:v>
                </c:pt>
                <c:pt idx="1205">
                  <c:v>12.046314458333654</c:v>
                </c:pt>
                <c:pt idx="1206">
                  <c:v>12.056313458335353</c:v>
                </c:pt>
                <c:pt idx="1207">
                  <c:v>12.066311458358541</c:v>
                </c:pt>
                <c:pt idx="1208">
                  <c:v>12.076309458352625</c:v>
                </c:pt>
                <c:pt idx="1209">
                  <c:v>12.086308458354324</c:v>
                </c:pt>
                <c:pt idx="1210">
                  <c:v>12.096306458348408</c:v>
                </c:pt>
                <c:pt idx="1211">
                  <c:v>12.106305458350107</c:v>
                </c:pt>
                <c:pt idx="1212">
                  <c:v>12.116303458344191</c:v>
                </c:pt>
                <c:pt idx="1213">
                  <c:v>12.126301458338276</c:v>
                </c:pt>
                <c:pt idx="1214">
                  <c:v>12.136300458339974</c:v>
                </c:pt>
                <c:pt idx="1215">
                  <c:v>12.146298458334059</c:v>
                </c:pt>
                <c:pt idx="1216">
                  <c:v>12.156296458357247</c:v>
                </c:pt>
                <c:pt idx="1217">
                  <c:v>12.166295458358945</c:v>
                </c:pt>
                <c:pt idx="1218">
                  <c:v>12.17629345835303</c:v>
                </c:pt>
                <c:pt idx="1219">
                  <c:v>12.186292458354728</c:v>
                </c:pt>
                <c:pt idx="1220">
                  <c:v>12.196290458348813</c:v>
                </c:pt>
                <c:pt idx="1221">
                  <c:v>12.206288458342897</c:v>
                </c:pt>
                <c:pt idx="1222">
                  <c:v>12.216287458344596</c:v>
                </c:pt>
                <c:pt idx="1223">
                  <c:v>12.22628545833868</c:v>
                </c:pt>
                <c:pt idx="1224">
                  <c:v>12.236283458361868</c:v>
                </c:pt>
                <c:pt idx="1225">
                  <c:v>12.246282458334463</c:v>
                </c:pt>
                <c:pt idx="1226">
                  <c:v>12.256280458357651</c:v>
                </c:pt>
                <c:pt idx="1227">
                  <c:v>12.26627945835935</c:v>
                </c:pt>
                <c:pt idx="1228">
                  <c:v>12.276277458353434</c:v>
                </c:pt>
                <c:pt idx="1229">
                  <c:v>12.286275458347518</c:v>
                </c:pt>
                <c:pt idx="1230">
                  <c:v>12.296274458349217</c:v>
                </c:pt>
                <c:pt idx="1231">
                  <c:v>12.306272458343301</c:v>
                </c:pt>
                <c:pt idx="1232">
                  <c:v>12.316271458345</c:v>
                </c:pt>
                <c:pt idx="1233">
                  <c:v>12.326269458339084</c:v>
                </c:pt>
                <c:pt idx="1234">
                  <c:v>12.336267458333168</c:v>
                </c:pt>
                <c:pt idx="1235">
                  <c:v>12.346266458334867</c:v>
                </c:pt>
                <c:pt idx="1236">
                  <c:v>12.356264458358055</c:v>
                </c:pt>
                <c:pt idx="1237">
                  <c:v>12.366262458352139</c:v>
                </c:pt>
                <c:pt idx="1238">
                  <c:v>12.376261458353838</c:v>
                </c:pt>
                <c:pt idx="1239">
                  <c:v>12.386259458347922</c:v>
                </c:pt>
                <c:pt idx="1240">
                  <c:v>12.396258458349621</c:v>
                </c:pt>
                <c:pt idx="1241">
                  <c:v>12.406256458343705</c:v>
                </c:pt>
                <c:pt idx="1242">
                  <c:v>12.416254458337789</c:v>
                </c:pt>
                <c:pt idx="1243">
                  <c:v>12.426253458339488</c:v>
                </c:pt>
                <c:pt idx="1244">
                  <c:v>12.436251458333572</c:v>
                </c:pt>
                <c:pt idx="1245">
                  <c:v>12.446250458335271</c:v>
                </c:pt>
                <c:pt idx="1246">
                  <c:v>12.456248458358459</c:v>
                </c:pt>
                <c:pt idx="1247">
                  <c:v>12.466246458352543</c:v>
                </c:pt>
                <c:pt idx="1248">
                  <c:v>12.476245458354242</c:v>
                </c:pt>
                <c:pt idx="1249">
                  <c:v>12.486243458348326</c:v>
                </c:pt>
                <c:pt idx="1250">
                  <c:v>12.496241458342411</c:v>
                </c:pt>
                <c:pt idx="1251">
                  <c:v>12.506240458344109</c:v>
                </c:pt>
                <c:pt idx="1252">
                  <c:v>12.516238458338194</c:v>
                </c:pt>
                <c:pt idx="1253">
                  <c:v>12.526237458339892</c:v>
                </c:pt>
                <c:pt idx="1254">
                  <c:v>12.536235458333977</c:v>
                </c:pt>
                <c:pt idx="1255">
                  <c:v>12.546233458357165</c:v>
                </c:pt>
                <c:pt idx="1256">
                  <c:v>12.556232458358863</c:v>
                </c:pt>
                <c:pt idx="1257">
                  <c:v>12.566230458352948</c:v>
                </c:pt>
                <c:pt idx="1258">
                  <c:v>12.576228458347032</c:v>
                </c:pt>
                <c:pt idx="1259">
                  <c:v>12.586227458348731</c:v>
                </c:pt>
                <c:pt idx="1260">
                  <c:v>12.596225458342815</c:v>
                </c:pt>
                <c:pt idx="1261">
                  <c:v>12.606224458344514</c:v>
                </c:pt>
                <c:pt idx="1262">
                  <c:v>12.616222458338598</c:v>
                </c:pt>
                <c:pt idx="1263">
                  <c:v>12.626220458361786</c:v>
                </c:pt>
                <c:pt idx="1264">
                  <c:v>12.636219458334381</c:v>
                </c:pt>
                <c:pt idx="1265">
                  <c:v>12.646217458357569</c:v>
                </c:pt>
                <c:pt idx="1266">
                  <c:v>12.656216458359268</c:v>
                </c:pt>
                <c:pt idx="1267">
                  <c:v>12.666214458353352</c:v>
                </c:pt>
                <c:pt idx="1268">
                  <c:v>12.676212458347436</c:v>
                </c:pt>
                <c:pt idx="1269">
                  <c:v>12.686211458349135</c:v>
                </c:pt>
                <c:pt idx="1270">
                  <c:v>12.696209458343219</c:v>
                </c:pt>
                <c:pt idx="1271">
                  <c:v>12.706207458337303</c:v>
                </c:pt>
                <c:pt idx="1272">
                  <c:v>12.716206458339002</c:v>
                </c:pt>
                <c:pt idx="1273">
                  <c:v>12.72620445836219</c:v>
                </c:pt>
                <c:pt idx="1274">
                  <c:v>12.736203458334785</c:v>
                </c:pt>
                <c:pt idx="1275">
                  <c:v>12.746201458357973</c:v>
                </c:pt>
                <c:pt idx="1276">
                  <c:v>12.756199458352057</c:v>
                </c:pt>
                <c:pt idx="1277">
                  <c:v>12.766198458353756</c:v>
                </c:pt>
                <c:pt idx="1278">
                  <c:v>12.77619645834784</c:v>
                </c:pt>
                <c:pt idx="1279">
                  <c:v>12.786195458349539</c:v>
                </c:pt>
                <c:pt idx="1280">
                  <c:v>12.796193458343623</c:v>
                </c:pt>
                <c:pt idx="1281">
                  <c:v>12.806191458337707</c:v>
                </c:pt>
                <c:pt idx="1282">
                  <c:v>12.816190333338454</c:v>
                </c:pt>
                <c:pt idx="1283">
                  <c:v>12.826188333361642</c:v>
                </c:pt>
                <c:pt idx="1284">
                  <c:v>12.836186333355727</c:v>
                </c:pt>
                <c:pt idx="1285">
                  <c:v>12.846185333357425</c:v>
                </c:pt>
                <c:pt idx="1286">
                  <c:v>12.85618333335151</c:v>
                </c:pt>
                <c:pt idx="1287">
                  <c:v>12.866182333353208</c:v>
                </c:pt>
                <c:pt idx="1288">
                  <c:v>12.876180333347293</c:v>
                </c:pt>
                <c:pt idx="1289">
                  <c:v>12.886178333341377</c:v>
                </c:pt>
                <c:pt idx="1290">
                  <c:v>12.896177333343076</c:v>
                </c:pt>
                <c:pt idx="1291">
                  <c:v>12.90617533333716</c:v>
                </c:pt>
                <c:pt idx="1292">
                  <c:v>12.916174333338859</c:v>
                </c:pt>
                <c:pt idx="1293">
                  <c:v>12.926172333362047</c:v>
                </c:pt>
                <c:pt idx="1294">
                  <c:v>12.936170333356131</c:v>
                </c:pt>
                <c:pt idx="1295">
                  <c:v>12.94616933335783</c:v>
                </c:pt>
                <c:pt idx="1296">
                  <c:v>12.956167333351914</c:v>
                </c:pt>
                <c:pt idx="1297">
                  <c:v>12.966165333345998</c:v>
                </c:pt>
                <c:pt idx="1298">
                  <c:v>12.976164333347697</c:v>
                </c:pt>
                <c:pt idx="1299">
                  <c:v>12.986162333341781</c:v>
                </c:pt>
                <c:pt idx="1300">
                  <c:v>12.99616133334348</c:v>
                </c:pt>
                <c:pt idx="1301">
                  <c:v>13.006159333337564</c:v>
                </c:pt>
                <c:pt idx="1302">
                  <c:v>13.016157333360752</c:v>
                </c:pt>
                <c:pt idx="1303">
                  <c:v>13.026156333333347</c:v>
                </c:pt>
                <c:pt idx="1304">
                  <c:v>13.036154333356535</c:v>
                </c:pt>
                <c:pt idx="1305">
                  <c:v>13.046153333358234</c:v>
                </c:pt>
                <c:pt idx="1306">
                  <c:v>13.056151333352318</c:v>
                </c:pt>
                <c:pt idx="1307">
                  <c:v>13.066149333346402</c:v>
                </c:pt>
                <c:pt idx="1308">
                  <c:v>13.076148333348101</c:v>
                </c:pt>
                <c:pt idx="1309">
                  <c:v>13.086146333342185</c:v>
                </c:pt>
                <c:pt idx="1310">
                  <c:v>13.096144333336269</c:v>
                </c:pt>
                <c:pt idx="1311">
                  <c:v>13.106143333337968</c:v>
                </c:pt>
                <c:pt idx="1312">
                  <c:v>13.116141333361156</c:v>
                </c:pt>
                <c:pt idx="1313">
                  <c:v>13.126140333333751</c:v>
                </c:pt>
                <c:pt idx="1314">
                  <c:v>13.136138333356939</c:v>
                </c:pt>
                <c:pt idx="1315">
                  <c:v>13.146136333351023</c:v>
                </c:pt>
                <c:pt idx="1316">
                  <c:v>13.156135333352722</c:v>
                </c:pt>
                <c:pt idx="1317">
                  <c:v>13.166133333346806</c:v>
                </c:pt>
                <c:pt idx="1318">
                  <c:v>13.176132333348505</c:v>
                </c:pt>
                <c:pt idx="1319">
                  <c:v>13.186130333342589</c:v>
                </c:pt>
                <c:pt idx="1320">
                  <c:v>13.196128333336674</c:v>
                </c:pt>
                <c:pt idx="1321">
                  <c:v>13.206127333338372</c:v>
                </c:pt>
                <c:pt idx="1322">
                  <c:v>13.21612533336156</c:v>
                </c:pt>
                <c:pt idx="1323">
                  <c:v>13.226124333334155</c:v>
                </c:pt>
                <c:pt idx="1324">
                  <c:v>13.236122333357343</c:v>
                </c:pt>
                <c:pt idx="1325">
                  <c:v>13.246120333351428</c:v>
                </c:pt>
                <c:pt idx="1326">
                  <c:v>13.256119333353126</c:v>
                </c:pt>
                <c:pt idx="1327">
                  <c:v>13.266117333347211</c:v>
                </c:pt>
                <c:pt idx="1328">
                  <c:v>13.276115333341295</c:v>
                </c:pt>
                <c:pt idx="1329">
                  <c:v>13.286114333342994</c:v>
                </c:pt>
                <c:pt idx="1330">
                  <c:v>13.296112333337078</c:v>
                </c:pt>
                <c:pt idx="1331">
                  <c:v>13.306111333338777</c:v>
                </c:pt>
                <c:pt idx="1332">
                  <c:v>13.316109333361965</c:v>
                </c:pt>
                <c:pt idx="1333">
                  <c:v>13.326107333356049</c:v>
                </c:pt>
                <c:pt idx="1334">
                  <c:v>13.336106333357748</c:v>
                </c:pt>
                <c:pt idx="1335">
                  <c:v>13.346104333351832</c:v>
                </c:pt>
                <c:pt idx="1336">
                  <c:v>13.356103333353531</c:v>
                </c:pt>
                <c:pt idx="1337">
                  <c:v>13.366101333347615</c:v>
                </c:pt>
                <c:pt idx="1338">
                  <c:v>13.376099333341699</c:v>
                </c:pt>
                <c:pt idx="1339">
                  <c:v>13.386098333343398</c:v>
                </c:pt>
                <c:pt idx="1340">
                  <c:v>13.396096333337482</c:v>
                </c:pt>
                <c:pt idx="1341">
                  <c:v>13.40609433336067</c:v>
                </c:pt>
                <c:pt idx="1342">
                  <c:v>13.416093333333265</c:v>
                </c:pt>
                <c:pt idx="1343">
                  <c:v>13.426091333356453</c:v>
                </c:pt>
                <c:pt idx="1344">
                  <c:v>13.436090333358152</c:v>
                </c:pt>
                <c:pt idx="1345">
                  <c:v>13.446088333352236</c:v>
                </c:pt>
                <c:pt idx="1346">
                  <c:v>13.45608633334632</c:v>
                </c:pt>
                <c:pt idx="1347">
                  <c:v>13.466085333348019</c:v>
                </c:pt>
                <c:pt idx="1348">
                  <c:v>13.476083333342103</c:v>
                </c:pt>
                <c:pt idx="1349">
                  <c:v>13.486082333343802</c:v>
                </c:pt>
                <c:pt idx="1350">
                  <c:v>13.496080333337886</c:v>
                </c:pt>
                <c:pt idx="1351">
                  <c:v>13.506078333361074</c:v>
                </c:pt>
                <c:pt idx="1352">
                  <c:v>13.516077333333669</c:v>
                </c:pt>
                <c:pt idx="1353">
                  <c:v>13.526075333356857</c:v>
                </c:pt>
                <c:pt idx="1354">
                  <c:v>13.536073333350942</c:v>
                </c:pt>
                <c:pt idx="1355">
                  <c:v>13.54607233335264</c:v>
                </c:pt>
                <c:pt idx="1356">
                  <c:v>13.556070333346725</c:v>
                </c:pt>
                <c:pt idx="1357">
                  <c:v>13.566069333348423</c:v>
                </c:pt>
                <c:pt idx="1358">
                  <c:v>13.576067333342507</c:v>
                </c:pt>
                <c:pt idx="1359">
                  <c:v>13.586065333336592</c:v>
                </c:pt>
                <c:pt idx="1360">
                  <c:v>13.59606433333829</c:v>
                </c:pt>
                <c:pt idx="1361">
                  <c:v>13.606062333361479</c:v>
                </c:pt>
                <c:pt idx="1362">
                  <c:v>13.616061333334073</c:v>
                </c:pt>
                <c:pt idx="1363">
                  <c:v>13.626059333357261</c:v>
                </c:pt>
                <c:pt idx="1364">
                  <c:v>13.636057333351346</c:v>
                </c:pt>
                <c:pt idx="1365">
                  <c:v>13.646056333353044</c:v>
                </c:pt>
                <c:pt idx="1366">
                  <c:v>13.656054333347129</c:v>
                </c:pt>
                <c:pt idx="1367">
                  <c:v>13.666053333348827</c:v>
                </c:pt>
                <c:pt idx="1368">
                  <c:v>13.676051333342912</c:v>
                </c:pt>
                <c:pt idx="1369">
                  <c:v>13.686049333336996</c:v>
                </c:pt>
                <c:pt idx="1370">
                  <c:v>13.696048333338695</c:v>
                </c:pt>
                <c:pt idx="1371">
                  <c:v>13.706046333361883</c:v>
                </c:pt>
                <c:pt idx="1372">
                  <c:v>13.716044333355967</c:v>
                </c:pt>
                <c:pt idx="1373">
                  <c:v>13.726043333357666</c:v>
                </c:pt>
                <c:pt idx="1374">
                  <c:v>13.73604133335175</c:v>
                </c:pt>
                <c:pt idx="1375">
                  <c:v>13.746040333353449</c:v>
                </c:pt>
                <c:pt idx="1376">
                  <c:v>13.756038333347533</c:v>
                </c:pt>
                <c:pt idx="1377">
                  <c:v>13.766036333341617</c:v>
                </c:pt>
                <c:pt idx="1378">
                  <c:v>13.776035333343316</c:v>
                </c:pt>
                <c:pt idx="1379">
                  <c:v>13.7860333333374</c:v>
                </c:pt>
                <c:pt idx="1380">
                  <c:v>13.796032333339099</c:v>
                </c:pt>
                <c:pt idx="1381">
                  <c:v>13.806030333333183</c:v>
                </c:pt>
                <c:pt idx="1382">
                  <c:v>13.816027750028297</c:v>
                </c:pt>
                <c:pt idx="1383">
                  <c:v>13.826026750000892</c:v>
                </c:pt>
                <c:pt idx="1384">
                  <c:v>13.83602475002408</c:v>
                </c:pt>
                <c:pt idx="1385">
                  <c:v>13.846023750025779</c:v>
                </c:pt>
                <c:pt idx="1386">
                  <c:v>13.856021750019863</c:v>
                </c:pt>
                <c:pt idx="1387">
                  <c:v>13.866019750013947</c:v>
                </c:pt>
                <c:pt idx="1388">
                  <c:v>13.876018750015646</c:v>
                </c:pt>
                <c:pt idx="1389">
                  <c:v>13.88601675000973</c:v>
                </c:pt>
                <c:pt idx="1390">
                  <c:v>13.896015750011429</c:v>
                </c:pt>
                <c:pt idx="1391">
                  <c:v>13.906013750005513</c:v>
                </c:pt>
                <c:pt idx="1392">
                  <c:v>13.916011750028701</c:v>
                </c:pt>
                <c:pt idx="1393">
                  <c:v>13.926010750001296</c:v>
                </c:pt>
                <c:pt idx="1394">
                  <c:v>13.936008750024484</c:v>
                </c:pt>
                <c:pt idx="1395">
                  <c:v>13.946006750018569</c:v>
                </c:pt>
                <c:pt idx="1396">
                  <c:v>13.956005750020267</c:v>
                </c:pt>
                <c:pt idx="1397">
                  <c:v>13.966003750014352</c:v>
                </c:pt>
                <c:pt idx="1398">
                  <c:v>13.97600275001605</c:v>
                </c:pt>
                <c:pt idx="1399">
                  <c:v>13.986000750010135</c:v>
                </c:pt>
                <c:pt idx="1400">
                  <c:v>13.995998750004219</c:v>
                </c:pt>
                <c:pt idx="1401">
                  <c:v>14.005997750005918</c:v>
                </c:pt>
                <c:pt idx="1402">
                  <c:v>14.015995750000002</c:v>
                </c:pt>
                <c:pt idx="1403">
                  <c:v>14.025994750001701</c:v>
                </c:pt>
                <c:pt idx="1404">
                  <c:v>14.035992750024889</c:v>
                </c:pt>
                <c:pt idx="1405">
                  <c:v>14.045990750018973</c:v>
                </c:pt>
                <c:pt idx="1406">
                  <c:v>14.055989750020672</c:v>
                </c:pt>
                <c:pt idx="1407">
                  <c:v>14.065987750014756</c:v>
                </c:pt>
                <c:pt idx="1408">
                  <c:v>14.075986750016455</c:v>
                </c:pt>
                <c:pt idx="1409">
                  <c:v>14.085984750010539</c:v>
                </c:pt>
                <c:pt idx="1410">
                  <c:v>14.095982750004623</c:v>
                </c:pt>
                <c:pt idx="1411">
                  <c:v>14.105981750006322</c:v>
                </c:pt>
                <c:pt idx="1412">
                  <c:v>14.115979750000406</c:v>
                </c:pt>
                <c:pt idx="1413">
                  <c:v>14.125978750002105</c:v>
                </c:pt>
                <c:pt idx="1414">
                  <c:v>14.135976750025293</c:v>
                </c:pt>
                <c:pt idx="1415">
                  <c:v>14.145974750019377</c:v>
                </c:pt>
                <c:pt idx="1416">
                  <c:v>14.155973750021076</c:v>
                </c:pt>
                <c:pt idx="1417">
                  <c:v>14.16597175001516</c:v>
                </c:pt>
                <c:pt idx="1418">
                  <c:v>14.175969750009244</c:v>
                </c:pt>
                <c:pt idx="1419">
                  <c:v>14.185968750010943</c:v>
                </c:pt>
                <c:pt idx="1420">
                  <c:v>14.195966750005027</c:v>
                </c:pt>
                <c:pt idx="1421">
                  <c:v>14.205965750006726</c:v>
                </c:pt>
                <c:pt idx="1422">
                  <c:v>14.21596375000081</c:v>
                </c:pt>
                <c:pt idx="1423">
                  <c:v>14.225961750023998</c:v>
                </c:pt>
                <c:pt idx="1424">
                  <c:v>14.235960750025697</c:v>
                </c:pt>
                <c:pt idx="1425">
                  <c:v>14.245958750019781</c:v>
                </c:pt>
                <c:pt idx="1426">
                  <c:v>14.25595775002148</c:v>
                </c:pt>
                <c:pt idx="1427">
                  <c:v>14.265955750015564</c:v>
                </c:pt>
                <c:pt idx="1428">
                  <c:v>14.275953750009649</c:v>
                </c:pt>
                <c:pt idx="1429">
                  <c:v>14.285952750011347</c:v>
                </c:pt>
                <c:pt idx="1430">
                  <c:v>14.295950750005431</c:v>
                </c:pt>
                <c:pt idx="1431">
                  <c:v>14.30594975000713</c:v>
                </c:pt>
                <c:pt idx="1432">
                  <c:v>14.315947750001214</c:v>
                </c:pt>
                <c:pt idx="1433">
                  <c:v>14.325945750024403</c:v>
                </c:pt>
                <c:pt idx="1434">
                  <c:v>14.335944750026101</c:v>
                </c:pt>
                <c:pt idx="1435">
                  <c:v>14.345942750020185</c:v>
                </c:pt>
                <c:pt idx="1436">
                  <c:v>14.355941750021884</c:v>
                </c:pt>
                <c:pt idx="1437">
                  <c:v>14.365939750015968</c:v>
                </c:pt>
                <c:pt idx="1438">
                  <c:v>14.375937750010053</c:v>
                </c:pt>
                <c:pt idx="1439">
                  <c:v>14.385936750011751</c:v>
                </c:pt>
                <c:pt idx="1440">
                  <c:v>14.395934750005836</c:v>
                </c:pt>
                <c:pt idx="1441">
                  <c:v>14.40593274999992</c:v>
                </c:pt>
                <c:pt idx="1442">
                  <c:v>14.415931750001619</c:v>
                </c:pt>
                <c:pt idx="1443">
                  <c:v>14.425929750024807</c:v>
                </c:pt>
                <c:pt idx="1444">
                  <c:v>14.435928750026505</c:v>
                </c:pt>
                <c:pt idx="1445">
                  <c:v>14.44592675002059</c:v>
                </c:pt>
                <c:pt idx="1446">
                  <c:v>14.455924750014674</c:v>
                </c:pt>
                <c:pt idx="1447">
                  <c:v>14.465923750016373</c:v>
                </c:pt>
                <c:pt idx="1448">
                  <c:v>14.475921750010457</c:v>
                </c:pt>
                <c:pt idx="1449">
                  <c:v>14.485920750012156</c:v>
                </c:pt>
                <c:pt idx="1450">
                  <c:v>14.49591875000624</c:v>
                </c:pt>
                <c:pt idx="1451">
                  <c:v>14.505916750000324</c:v>
                </c:pt>
                <c:pt idx="1452">
                  <c:v>14.515915750002023</c:v>
                </c:pt>
                <c:pt idx="1453">
                  <c:v>14.525913750025211</c:v>
                </c:pt>
                <c:pt idx="1454">
                  <c:v>14.53591275002691</c:v>
                </c:pt>
                <c:pt idx="1455">
                  <c:v>14.545910750020994</c:v>
                </c:pt>
                <c:pt idx="1456">
                  <c:v>14.555908750015078</c:v>
                </c:pt>
                <c:pt idx="1457">
                  <c:v>14.565907750016777</c:v>
                </c:pt>
                <c:pt idx="1458">
                  <c:v>14.575905750010861</c:v>
                </c:pt>
                <c:pt idx="1459">
                  <c:v>14.58590475001256</c:v>
                </c:pt>
                <c:pt idx="1460">
                  <c:v>14.595902750006644</c:v>
                </c:pt>
                <c:pt idx="1461">
                  <c:v>14.605900750000728</c:v>
                </c:pt>
                <c:pt idx="1462">
                  <c:v>14.615899750002427</c:v>
                </c:pt>
                <c:pt idx="1463">
                  <c:v>14.625897750025615</c:v>
                </c:pt>
                <c:pt idx="1464">
                  <c:v>14.635896750027314</c:v>
                </c:pt>
                <c:pt idx="1465">
                  <c:v>14.645894750021398</c:v>
                </c:pt>
                <c:pt idx="1466">
                  <c:v>14.655892750015482</c:v>
                </c:pt>
                <c:pt idx="1467">
                  <c:v>14.665891750017181</c:v>
                </c:pt>
                <c:pt idx="1468">
                  <c:v>14.675889750011265</c:v>
                </c:pt>
                <c:pt idx="1469">
                  <c:v>14.685888750012964</c:v>
                </c:pt>
                <c:pt idx="1470">
                  <c:v>14.695886750007048</c:v>
                </c:pt>
                <c:pt idx="1471">
                  <c:v>14.705884750001132</c:v>
                </c:pt>
                <c:pt idx="1472">
                  <c:v>14.715883750002831</c:v>
                </c:pt>
                <c:pt idx="1473">
                  <c:v>14.725881750026019</c:v>
                </c:pt>
                <c:pt idx="1474">
                  <c:v>14.735879750020104</c:v>
                </c:pt>
                <c:pt idx="1475">
                  <c:v>14.745878750021802</c:v>
                </c:pt>
                <c:pt idx="1476">
                  <c:v>14.755876750015887</c:v>
                </c:pt>
                <c:pt idx="1477">
                  <c:v>14.765875750017585</c:v>
                </c:pt>
                <c:pt idx="1478">
                  <c:v>14.775873750011669</c:v>
                </c:pt>
                <c:pt idx="1479">
                  <c:v>14.785871750005754</c:v>
                </c:pt>
                <c:pt idx="1480">
                  <c:v>14.795870750007452</c:v>
                </c:pt>
                <c:pt idx="1481">
                  <c:v>14.805868750001537</c:v>
                </c:pt>
                <c:pt idx="1482">
                  <c:v>14.815868708334165</c:v>
                </c:pt>
                <c:pt idx="1483">
                  <c:v>14.825866708357353</c:v>
                </c:pt>
                <c:pt idx="1484">
                  <c:v>14.835864708351437</c:v>
                </c:pt>
                <c:pt idx="1485">
                  <c:v>14.845863708353136</c:v>
                </c:pt>
                <c:pt idx="1486">
                  <c:v>14.85586170834722</c:v>
                </c:pt>
                <c:pt idx="1487">
                  <c:v>14.865860708348919</c:v>
                </c:pt>
                <c:pt idx="1488">
                  <c:v>14.875858708343003</c:v>
                </c:pt>
                <c:pt idx="1489">
                  <c:v>14.885856708337087</c:v>
                </c:pt>
                <c:pt idx="1490">
                  <c:v>14.895855708338786</c:v>
                </c:pt>
                <c:pt idx="1491">
                  <c:v>14.905853708361974</c:v>
                </c:pt>
                <c:pt idx="1492">
                  <c:v>14.915852708334569</c:v>
                </c:pt>
                <c:pt idx="1493">
                  <c:v>14.925850708357757</c:v>
                </c:pt>
                <c:pt idx="1494">
                  <c:v>14.935848708351841</c:v>
                </c:pt>
                <c:pt idx="1495">
                  <c:v>14.94584770835354</c:v>
                </c:pt>
                <c:pt idx="1496">
                  <c:v>14.955845708347624</c:v>
                </c:pt>
                <c:pt idx="1497">
                  <c:v>14.965844708349323</c:v>
                </c:pt>
                <c:pt idx="1498">
                  <c:v>14.975842708343407</c:v>
                </c:pt>
                <c:pt idx="1499">
                  <c:v>14.985840708337491</c:v>
                </c:pt>
                <c:pt idx="1500">
                  <c:v>14.99583970833919</c:v>
                </c:pt>
                <c:pt idx="1501">
                  <c:v>15.005837708333274</c:v>
                </c:pt>
                <c:pt idx="1502">
                  <c:v>15.015836708334973</c:v>
                </c:pt>
                <c:pt idx="1503">
                  <c:v>15.025834708358161</c:v>
                </c:pt>
                <c:pt idx="1504">
                  <c:v>15.035832708352245</c:v>
                </c:pt>
                <c:pt idx="1505">
                  <c:v>15.045831708353944</c:v>
                </c:pt>
                <c:pt idx="1506">
                  <c:v>15.055829708348028</c:v>
                </c:pt>
                <c:pt idx="1507">
                  <c:v>15.065828708349727</c:v>
                </c:pt>
                <c:pt idx="1508">
                  <c:v>15.075826708343811</c:v>
                </c:pt>
                <c:pt idx="1509">
                  <c:v>15.085824708337896</c:v>
                </c:pt>
                <c:pt idx="1510">
                  <c:v>15.095823708339594</c:v>
                </c:pt>
                <c:pt idx="1511">
                  <c:v>15.105821708333679</c:v>
                </c:pt>
                <c:pt idx="1512">
                  <c:v>15.115820708335377</c:v>
                </c:pt>
                <c:pt idx="1513">
                  <c:v>15.125818708358565</c:v>
                </c:pt>
                <c:pt idx="1514">
                  <c:v>15.13581670835265</c:v>
                </c:pt>
                <c:pt idx="1515">
                  <c:v>15.145815708354348</c:v>
                </c:pt>
                <c:pt idx="1516">
                  <c:v>15.155813708348433</c:v>
                </c:pt>
                <c:pt idx="1517">
                  <c:v>15.165811708342517</c:v>
                </c:pt>
                <c:pt idx="1518">
                  <c:v>15.175810708344216</c:v>
                </c:pt>
                <c:pt idx="1519">
                  <c:v>15.1858087083383</c:v>
                </c:pt>
                <c:pt idx="1520">
                  <c:v>15.195807708339998</c:v>
                </c:pt>
                <c:pt idx="1521">
                  <c:v>15.205805708334083</c:v>
                </c:pt>
                <c:pt idx="1522">
                  <c:v>15.215803708357271</c:v>
                </c:pt>
                <c:pt idx="1523">
                  <c:v>15.22580270835897</c:v>
                </c:pt>
                <c:pt idx="1524">
                  <c:v>15.235800708353054</c:v>
                </c:pt>
                <c:pt idx="1525">
                  <c:v>15.245799708354753</c:v>
                </c:pt>
                <c:pt idx="1526">
                  <c:v>15.255797708348837</c:v>
                </c:pt>
                <c:pt idx="1527">
                  <c:v>15.265795708342921</c:v>
                </c:pt>
                <c:pt idx="1528">
                  <c:v>15.27579470834462</c:v>
                </c:pt>
                <c:pt idx="1529">
                  <c:v>15.285792708338704</c:v>
                </c:pt>
                <c:pt idx="1530">
                  <c:v>15.295791708340403</c:v>
                </c:pt>
                <c:pt idx="1531">
                  <c:v>15.305789708334487</c:v>
                </c:pt>
                <c:pt idx="1532">
                  <c:v>15.315787708357675</c:v>
                </c:pt>
                <c:pt idx="1533">
                  <c:v>15.325786708359374</c:v>
                </c:pt>
                <c:pt idx="1534">
                  <c:v>15.335784708353458</c:v>
                </c:pt>
                <c:pt idx="1535">
                  <c:v>15.345783708355157</c:v>
                </c:pt>
                <c:pt idx="1536">
                  <c:v>15.355781708349241</c:v>
                </c:pt>
                <c:pt idx="1537">
                  <c:v>15.365779708343325</c:v>
                </c:pt>
                <c:pt idx="1538">
                  <c:v>15.375778708345024</c:v>
                </c:pt>
                <c:pt idx="1539">
                  <c:v>15.385776708339108</c:v>
                </c:pt>
                <c:pt idx="1540">
                  <c:v>15.395775708340807</c:v>
                </c:pt>
                <c:pt idx="1541">
                  <c:v>15.405773708334891</c:v>
                </c:pt>
                <c:pt idx="1542">
                  <c:v>15.415771708358079</c:v>
                </c:pt>
                <c:pt idx="1543">
                  <c:v>15.425770708359778</c:v>
                </c:pt>
                <c:pt idx="1544">
                  <c:v>15.435768708353862</c:v>
                </c:pt>
                <c:pt idx="1545">
                  <c:v>15.445767708355561</c:v>
                </c:pt>
                <c:pt idx="1546">
                  <c:v>15.455765708349645</c:v>
                </c:pt>
                <c:pt idx="1547">
                  <c:v>15.465763708343729</c:v>
                </c:pt>
                <c:pt idx="1548">
                  <c:v>15.475762708345428</c:v>
                </c:pt>
                <c:pt idx="1549">
                  <c:v>15.485760708339512</c:v>
                </c:pt>
                <c:pt idx="1550">
                  <c:v>15.495759708341211</c:v>
                </c:pt>
                <c:pt idx="1551">
                  <c:v>15.505757708335295</c:v>
                </c:pt>
                <c:pt idx="1552">
                  <c:v>15.515755708358483</c:v>
                </c:pt>
                <c:pt idx="1553">
                  <c:v>15.525754708360182</c:v>
                </c:pt>
                <c:pt idx="1554">
                  <c:v>15.535752708354266</c:v>
                </c:pt>
                <c:pt idx="1555">
                  <c:v>15.545751708355965</c:v>
                </c:pt>
                <c:pt idx="1556">
                  <c:v>15.555749708350049</c:v>
                </c:pt>
                <c:pt idx="1557">
                  <c:v>15.565747708344134</c:v>
                </c:pt>
                <c:pt idx="1558">
                  <c:v>15.575746708345832</c:v>
                </c:pt>
                <c:pt idx="1559">
                  <c:v>15.585744708339917</c:v>
                </c:pt>
                <c:pt idx="1560">
                  <c:v>15.595743708341615</c:v>
                </c:pt>
                <c:pt idx="1561">
                  <c:v>15.6057417083357</c:v>
                </c:pt>
                <c:pt idx="1562">
                  <c:v>15.615739708358888</c:v>
                </c:pt>
                <c:pt idx="1563">
                  <c:v>15.625738708360586</c:v>
                </c:pt>
                <c:pt idx="1564">
                  <c:v>15.635736708354671</c:v>
                </c:pt>
                <c:pt idx="1565">
                  <c:v>15.645735708356369</c:v>
                </c:pt>
                <c:pt idx="1566">
                  <c:v>15.655733708350454</c:v>
                </c:pt>
                <c:pt idx="1567">
                  <c:v>15.665731708344538</c:v>
                </c:pt>
                <c:pt idx="1568">
                  <c:v>15.675730708346236</c:v>
                </c:pt>
                <c:pt idx="1569">
                  <c:v>15.685728708340321</c:v>
                </c:pt>
                <c:pt idx="1570">
                  <c:v>15.695727708342019</c:v>
                </c:pt>
                <c:pt idx="1571">
                  <c:v>15.705725708336104</c:v>
                </c:pt>
                <c:pt idx="1572">
                  <c:v>15.715723708359292</c:v>
                </c:pt>
                <c:pt idx="1573">
                  <c:v>15.725722708360991</c:v>
                </c:pt>
                <c:pt idx="1574">
                  <c:v>15.735720708355075</c:v>
                </c:pt>
                <c:pt idx="1575">
                  <c:v>15.745719708356773</c:v>
                </c:pt>
                <c:pt idx="1576">
                  <c:v>15.755717708350858</c:v>
                </c:pt>
                <c:pt idx="1577">
                  <c:v>15.765715708344942</c:v>
                </c:pt>
                <c:pt idx="1578">
                  <c:v>15.775714708346641</c:v>
                </c:pt>
                <c:pt idx="1579">
                  <c:v>15.785712708340725</c:v>
                </c:pt>
                <c:pt idx="1580">
                  <c:v>15.795711708342424</c:v>
                </c:pt>
                <c:pt idx="1581">
                  <c:v>15.805709708336508</c:v>
                </c:pt>
                <c:pt idx="1582">
                  <c:v>15.815706708352081</c:v>
                </c:pt>
                <c:pt idx="1583">
                  <c:v>15.82570570835378</c:v>
                </c:pt>
                <c:pt idx="1584">
                  <c:v>15.835703708347864</c:v>
                </c:pt>
                <c:pt idx="1585">
                  <c:v>15.845702708349563</c:v>
                </c:pt>
                <c:pt idx="1586">
                  <c:v>15.855700708343647</c:v>
                </c:pt>
                <c:pt idx="1587">
                  <c:v>15.865698708337732</c:v>
                </c:pt>
                <c:pt idx="1588">
                  <c:v>15.87569770833943</c:v>
                </c:pt>
                <c:pt idx="1589">
                  <c:v>15.885695708333515</c:v>
                </c:pt>
                <c:pt idx="1590">
                  <c:v>15.895694708335213</c:v>
                </c:pt>
                <c:pt idx="1591">
                  <c:v>15.905692708358401</c:v>
                </c:pt>
                <c:pt idx="1592">
                  <c:v>15.915690708352486</c:v>
                </c:pt>
                <c:pt idx="1593">
                  <c:v>15.925689708354184</c:v>
                </c:pt>
                <c:pt idx="1594">
                  <c:v>15.935687708348269</c:v>
                </c:pt>
                <c:pt idx="1595">
                  <c:v>15.945686708349967</c:v>
                </c:pt>
                <c:pt idx="1596">
                  <c:v>15.955684708344052</c:v>
                </c:pt>
                <c:pt idx="1597">
                  <c:v>15.965682708338136</c:v>
                </c:pt>
                <c:pt idx="1598">
                  <c:v>15.975681708339835</c:v>
                </c:pt>
                <c:pt idx="1599">
                  <c:v>15.985679708333919</c:v>
                </c:pt>
                <c:pt idx="1600">
                  <c:v>15.995678708335618</c:v>
                </c:pt>
                <c:pt idx="1601">
                  <c:v>16.005676708358806</c:v>
                </c:pt>
                <c:pt idx="1602">
                  <c:v>16.01567470835289</c:v>
                </c:pt>
                <c:pt idx="1603">
                  <c:v>16.025673708354589</c:v>
                </c:pt>
                <c:pt idx="1604">
                  <c:v>16.035671708348673</c:v>
                </c:pt>
                <c:pt idx="1605">
                  <c:v>16.045670708350372</c:v>
                </c:pt>
                <c:pt idx="1606">
                  <c:v>16.055668708344456</c:v>
                </c:pt>
                <c:pt idx="1607">
                  <c:v>16.06566670833854</c:v>
                </c:pt>
                <c:pt idx="1608">
                  <c:v>16.075665708340239</c:v>
                </c:pt>
                <c:pt idx="1609">
                  <c:v>16.085663708334323</c:v>
                </c:pt>
                <c:pt idx="1610">
                  <c:v>16.095662708336022</c:v>
                </c:pt>
                <c:pt idx="1611">
                  <c:v>16.10566070835921</c:v>
                </c:pt>
                <c:pt idx="1612">
                  <c:v>16.115659708360909</c:v>
                </c:pt>
                <c:pt idx="1613">
                  <c:v>16.125657708354993</c:v>
                </c:pt>
                <c:pt idx="1614">
                  <c:v>16.135655708349077</c:v>
                </c:pt>
                <c:pt idx="1615">
                  <c:v>16.145654708350776</c:v>
                </c:pt>
                <c:pt idx="1616">
                  <c:v>16.15565270834486</c:v>
                </c:pt>
                <c:pt idx="1617">
                  <c:v>16.165651708346559</c:v>
                </c:pt>
                <c:pt idx="1618">
                  <c:v>16.175649708340643</c:v>
                </c:pt>
                <c:pt idx="1619">
                  <c:v>16.185647708334727</c:v>
                </c:pt>
                <c:pt idx="1620">
                  <c:v>16.195646708336426</c:v>
                </c:pt>
                <c:pt idx="1621">
                  <c:v>16.205644708359614</c:v>
                </c:pt>
                <c:pt idx="1622">
                  <c:v>16.215643708361313</c:v>
                </c:pt>
                <c:pt idx="1623">
                  <c:v>16.225641708355397</c:v>
                </c:pt>
                <c:pt idx="1624">
                  <c:v>16.235639708349481</c:v>
                </c:pt>
                <c:pt idx="1625">
                  <c:v>16.24563870835118</c:v>
                </c:pt>
                <c:pt idx="1626">
                  <c:v>16.255636708345264</c:v>
                </c:pt>
                <c:pt idx="1627">
                  <c:v>16.265635708346963</c:v>
                </c:pt>
                <c:pt idx="1628">
                  <c:v>16.275633708341047</c:v>
                </c:pt>
                <c:pt idx="1629">
                  <c:v>16.285631708335131</c:v>
                </c:pt>
                <c:pt idx="1630">
                  <c:v>16.29563070833683</c:v>
                </c:pt>
                <c:pt idx="1631">
                  <c:v>16.305628708360018</c:v>
                </c:pt>
                <c:pt idx="1632">
                  <c:v>16.315627708361717</c:v>
                </c:pt>
                <c:pt idx="1633">
                  <c:v>16.325625708355801</c:v>
                </c:pt>
                <c:pt idx="1634">
                  <c:v>16.335623708349885</c:v>
                </c:pt>
                <c:pt idx="1635">
                  <c:v>16.345622708351584</c:v>
                </c:pt>
                <c:pt idx="1636">
                  <c:v>16.355620708345668</c:v>
                </c:pt>
                <c:pt idx="1637">
                  <c:v>16.365619708347367</c:v>
                </c:pt>
                <c:pt idx="1638">
                  <c:v>16.375617708341451</c:v>
                </c:pt>
                <c:pt idx="1639">
                  <c:v>16.385615708335536</c:v>
                </c:pt>
                <c:pt idx="1640">
                  <c:v>16.395614708337234</c:v>
                </c:pt>
                <c:pt idx="1641">
                  <c:v>16.405612708360422</c:v>
                </c:pt>
                <c:pt idx="1642">
                  <c:v>16.415611708362121</c:v>
                </c:pt>
                <c:pt idx="1643">
                  <c:v>16.425609708356205</c:v>
                </c:pt>
                <c:pt idx="1644">
                  <c:v>16.43560770835029</c:v>
                </c:pt>
                <c:pt idx="1645">
                  <c:v>16.445606708351988</c:v>
                </c:pt>
                <c:pt idx="1646">
                  <c:v>16.455604708346073</c:v>
                </c:pt>
                <c:pt idx="1647">
                  <c:v>16.465603708347771</c:v>
                </c:pt>
                <c:pt idx="1648">
                  <c:v>16.475601708341856</c:v>
                </c:pt>
                <c:pt idx="1649">
                  <c:v>16.48559970833594</c:v>
                </c:pt>
                <c:pt idx="1650">
                  <c:v>16.495598708337639</c:v>
                </c:pt>
                <c:pt idx="1651">
                  <c:v>16.505596708360827</c:v>
                </c:pt>
                <c:pt idx="1652">
                  <c:v>16.515595708333421</c:v>
                </c:pt>
                <c:pt idx="1653">
                  <c:v>16.52559370835661</c:v>
                </c:pt>
                <c:pt idx="1654">
                  <c:v>16.535591708350694</c:v>
                </c:pt>
                <c:pt idx="1655">
                  <c:v>16.545590708352393</c:v>
                </c:pt>
                <c:pt idx="1656">
                  <c:v>16.555588708346477</c:v>
                </c:pt>
                <c:pt idx="1657">
                  <c:v>16.565587708348176</c:v>
                </c:pt>
                <c:pt idx="1658">
                  <c:v>16.57558570834226</c:v>
                </c:pt>
                <c:pt idx="1659">
                  <c:v>16.585584708343958</c:v>
                </c:pt>
                <c:pt idx="1660">
                  <c:v>16.595582708338043</c:v>
                </c:pt>
                <c:pt idx="1661">
                  <c:v>16.605580708361231</c:v>
                </c:pt>
                <c:pt idx="1662">
                  <c:v>16.615579708333826</c:v>
                </c:pt>
                <c:pt idx="1663">
                  <c:v>16.625577708357014</c:v>
                </c:pt>
                <c:pt idx="1664">
                  <c:v>16.635576708358712</c:v>
                </c:pt>
                <c:pt idx="1665">
                  <c:v>16.645574708352797</c:v>
                </c:pt>
                <c:pt idx="1666">
                  <c:v>16.655572708346881</c:v>
                </c:pt>
                <c:pt idx="1667">
                  <c:v>16.66557170834858</c:v>
                </c:pt>
                <c:pt idx="1668">
                  <c:v>16.675569708342664</c:v>
                </c:pt>
                <c:pt idx="1669">
                  <c:v>16.685568708344363</c:v>
                </c:pt>
                <c:pt idx="1670">
                  <c:v>16.695566708338447</c:v>
                </c:pt>
                <c:pt idx="1671">
                  <c:v>16.705564708361635</c:v>
                </c:pt>
                <c:pt idx="1672">
                  <c:v>16.71556370833423</c:v>
                </c:pt>
                <c:pt idx="1673">
                  <c:v>16.725561708357418</c:v>
                </c:pt>
                <c:pt idx="1674">
                  <c:v>16.735560708359117</c:v>
                </c:pt>
                <c:pt idx="1675">
                  <c:v>16.745558708353201</c:v>
                </c:pt>
                <c:pt idx="1676">
                  <c:v>16.755556708347285</c:v>
                </c:pt>
                <c:pt idx="1677">
                  <c:v>16.765555708348984</c:v>
                </c:pt>
                <c:pt idx="1678">
                  <c:v>16.775553708343068</c:v>
                </c:pt>
                <c:pt idx="1679">
                  <c:v>16.785552708344767</c:v>
                </c:pt>
                <c:pt idx="1680">
                  <c:v>16.795550708338851</c:v>
                </c:pt>
                <c:pt idx="1681">
                  <c:v>16.805548708362039</c:v>
                </c:pt>
                <c:pt idx="1682">
                  <c:v>16.81554850001703</c:v>
                </c:pt>
                <c:pt idx="1683">
                  <c:v>16.825546500011114</c:v>
                </c:pt>
                <c:pt idx="1684">
                  <c:v>16.835545500012813</c:v>
                </c:pt>
                <c:pt idx="1685">
                  <c:v>16.845543500006897</c:v>
                </c:pt>
                <c:pt idx="1686">
                  <c:v>16.855541500000982</c:v>
                </c:pt>
                <c:pt idx="1687">
                  <c:v>16.86554050000268</c:v>
                </c:pt>
                <c:pt idx="1688">
                  <c:v>16.875538500025868</c:v>
                </c:pt>
                <c:pt idx="1689">
                  <c:v>16.885537500027567</c:v>
                </c:pt>
                <c:pt idx="1690">
                  <c:v>16.895535500021651</c:v>
                </c:pt>
                <c:pt idx="1691">
                  <c:v>16.905533500015736</c:v>
                </c:pt>
                <c:pt idx="1692">
                  <c:v>16.915532500017434</c:v>
                </c:pt>
                <c:pt idx="1693">
                  <c:v>16.925530500011519</c:v>
                </c:pt>
                <c:pt idx="1694">
                  <c:v>16.935529500013217</c:v>
                </c:pt>
                <c:pt idx="1695">
                  <c:v>16.945527500007302</c:v>
                </c:pt>
                <c:pt idx="1696">
                  <c:v>16.955526500009</c:v>
                </c:pt>
                <c:pt idx="1697">
                  <c:v>16.965524500003085</c:v>
                </c:pt>
                <c:pt idx="1698">
                  <c:v>16.975522500026273</c:v>
                </c:pt>
                <c:pt idx="1699">
                  <c:v>16.985521500027971</c:v>
                </c:pt>
                <c:pt idx="1700">
                  <c:v>16.995519500022056</c:v>
                </c:pt>
                <c:pt idx="1701">
                  <c:v>17.005518500023754</c:v>
                </c:pt>
                <c:pt idx="1702">
                  <c:v>17.015516500017839</c:v>
                </c:pt>
                <c:pt idx="1703">
                  <c:v>17.025514500011923</c:v>
                </c:pt>
                <c:pt idx="1704">
                  <c:v>17.035513500013622</c:v>
                </c:pt>
                <c:pt idx="1705">
                  <c:v>17.045511500007706</c:v>
                </c:pt>
                <c:pt idx="1706">
                  <c:v>17.055510500009404</c:v>
                </c:pt>
                <c:pt idx="1707">
                  <c:v>17.065508500003489</c:v>
                </c:pt>
                <c:pt idx="1708">
                  <c:v>17.075506500026677</c:v>
                </c:pt>
                <c:pt idx="1709">
                  <c:v>17.085505500028376</c:v>
                </c:pt>
                <c:pt idx="1710">
                  <c:v>17.09550350002246</c:v>
                </c:pt>
                <c:pt idx="1711">
                  <c:v>17.105502500024159</c:v>
                </c:pt>
                <c:pt idx="1712">
                  <c:v>17.115500500018243</c:v>
                </c:pt>
                <c:pt idx="1713">
                  <c:v>17.125498500012327</c:v>
                </c:pt>
                <c:pt idx="1714">
                  <c:v>17.135497500014026</c:v>
                </c:pt>
                <c:pt idx="1715">
                  <c:v>17.14549550000811</c:v>
                </c:pt>
                <c:pt idx="1716">
                  <c:v>17.155494500009809</c:v>
                </c:pt>
                <c:pt idx="1717">
                  <c:v>17.165492500003893</c:v>
                </c:pt>
                <c:pt idx="1718">
                  <c:v>17.175490500027081</c:v>
                </c:pt>
                <c:pt idx="1719">
                  <c:v>17.18548950002878</c:v>
                </c:pt>
                <c:pt idx="1720">
                  <c:v>17.195487500022864</c:v>
                </c:pt>
                <c:pt idx="1721">
                  <c:v>17.205486500024563</c:v>
                </c:pt>
                <c:pt idx="1722">
                  <c:v>17.215484500018647</c:v>
                </c:pt>
                <c:pt idx="1723">
                  <c:v>17.225483500020346</c:v>
                </c:pt>
                <c:pt idx="1724">
                  <c:v>17.23548150001443</c:v>
                </c:pt>
                <c:pt idx="1725">
                  <c:v>17.245479500008514</c:v>
                </c:pt>
                <c:pt idx="1726">
                  <c:v>17.255478500010213</c:v>
                </c:pt>
                <c:pt idx="1727">
                  <c:v>17.265476500004297</c:v>
                </c:pt>
                <c:pt idx="1728">
                  <c:v>17.275475500005996</c:v>
                </c:pt>
                <c:pt idx="1729">
                  <c:v>17.28547350000008</c:v>
                </c:pt>
                <c:pt idx="1730">
                  <c:v>17.295471500023268</c:v>
                </c:pt>
                <c:pt idx="1731">
                  <c:v>17.305470500024967</c:v>
                </c:pt>
                <c:pt idx="1732">
                  <c:v>17.315468500019051</c:v>
                </c:pt>
                <c:pt idx="1733">
                  <c:v>17.32546750002075</c:v>
                </c:pt>
                <c:pt idx="1734">
                  <c:v>17.335465500014834</c:v>
                </c:pt>
                <c:pt idx="1735">
                  <c:v>17.345463500008918</c:v>
                </c:pt>
                <c:pt idx="1736">
                  <c:v>17.355462500010617</c:v>
                </c:pt>
                <c:pt idx="1737">
                  <c:v>17.365460500004701</c:v>
                </c:pt>
                <c:pt idx="1738">
                  <c:v>17.3754595000064</c:v>
                </c:pt>
                <c:pt idx="1739">
                  <c:v>17.385457500000484</c:v>
                </c:pt>
                <c:pt idx="1740">
                  <c:v>17.395455500023672</c:v>
                </c:pt>
                <c:pt idx="1741">
                  <c:v>17.405454500025371</c:v>
                </c:pt>
                <c:pt idx="1742">
                  <c:v>17.415452500019455</c:v>
                </c:pt>
                <c:pt idx="1743">
                  <c:v>17.425451500021154</c:v>
                </c:pt>
                <c:pt idx="1744">
                  <c:v>17.435449500015238</c:v>
                </c:pt>
                <c:pt idx="1745">
                  <c:v>17.445447500009323</c:v>
                </c:pt>
                <c:pt idx="1746">
                  <c:v>17.455446500011021</c:v>
                </c:pt>
                <c:pt idx="1747">
                  <c:v>17.465444500005106</c:v>
                </c:pt>
                <c:pt idx="1748">
                  <c:v>17.475443500006804</c:v>
                </c:pt>
                <c:pt idx="1749">
                  <c:v>17.485441500000888</c:v>
                </c:pt>
                <c:pt idx="1750">
                  <c:v>17.495440500002587</c:v>
                </c:pt>
                <c:pt idx="1751">
                  <c:v>17.505438500025775</c:v>
                </c:pt>
                <c:pt idx="1752">
                  <c:v>17.51543650001986</c:v>
                </c:pt>
                <c:pt idx="1753">
                  <c:v>17.525435500021558</c:v>
                </c:pt>
                <c:pt idx="1754">
                  <c:v>17.535433500015642</c:v>
                </c:pt>
                <c:pt idx="1755">
                  <c:v>17.545432500017341</c:v>
                </c:pt>
                <c:pt idx="1756">
                  <c:v>17.555430500011425</c:v>
                </c:pt>
                <c:pt idx="1757">
                  <c:v>17.56542850000551</c:v>
                </c:pt>
                <c:pt idx="1758">
                  <c:v>17.575427500007208</c:v>
                </c:pt>
                <c:pt idx="1759">
                  <c:v>17.585425500001293</c:v>
                </c:pt>
                <c:pt idx="1760">
                  <c:v>17.595424500002991</c:v>
                </c:pt>
                <c:pt idx="1761">
                  <c:v>17.605422500026179</c:v>
                </c:pt>
                <c:pt idx="1762">
                  <c:v>17.615420500020264</c:v>
                </c:pt>
                <c:pt idx="1763">
                  <c:v>17.625419500021962</c:v>
                </c:pt>
                <c:pt idx="1764">
                  <c:v>17.635417500016047</c:v>
                </c:pt>
                <c:pt idx="1765">
                  <c:v>17.645416500017745</c:v>
                </c:pt>
                <c:pt idx="1766">
                  <c:v>17.65541450001183</c:v>
                </c:pt>
                <c:pt idx="1767">
                  <c:v>17.665412500005914</c:v>
                </c:pt>
                <c:pt idx="1768">
                  <c:v>17.675411500007613</c:v>
                </c:pt>
                <c:pt idx="1769">
                  <c:v>17.685409500001697</c:v>
                </c:pt>
                <c:pt idx="1770">
                  <c:v>17.695408500003396</c:v>
                </c:pt>
                <c:pt idx="1771">
                  <c:v>17.705406500026584</c:v>
                </c:pt>
                <c:pt idx="1772">
                  <c:v>17.715405500028282</c:v>
                </c:pt>
                <c:pt idx="1773">
                  <c:v>17.725403500022367</c:v>
                </c:pt>
                <c:pt idx="1774">
                  <c:v>17.735401500016451</c:v>
                </c:pt>
                <c:pt idx="1775">
                  <c:v>17.74540050001815</c:v>
                </c:pt>
                <c:pt idx="1776">
                  <c:v>17.755398500012234</c:v>
                </c:pt>
                <c:pt idx="1777">
                  <c:v>17.765397500013933</c:v>
                </c:pt>
                <c:pt idx="1778">
                  <c:v>17.775395500008017</c:v>
                </c:pt>
                <c:pt idx="1779">
                  <c:v>17.785393500002101</c:v>
                </c:pt>
                <c:pt idx="1780">
                  <c:v>17.7953925000038</c:v>
                </c:pt>
                <c:pt idx="1781">
                  <c:v>17.805390500026988</c:v>
                </c:pt>
                <c:pt idx="1782">
                  <c:v>17.815389708353905</c:v>
                </c:pt>
                <c:pt idx="1783">
                  <c:v>17.825387708347989</c:v>
                </c:pt>
                <c:pt idx="1784">
                  <c:v>17.835385708342073</c:v>
                </c:pt>
                <c:pt idx="1785">
                  <c:v>17.845384708343772</c:v>
                </c:pt>
                <c:pt idx="1786">
                  <c:v>17.855382708337856</c:v>
                </c:pt>
                <c:pt idx="1787">
                  <c:v>17.865381708339555</c:v>
                </c:pt>
                <c:pt idx="1788">
                  <c:v>17.875379708333639</c:v>
                </c:pt>
                <c:pt idx="1789">
                  <c:v>17.885378708335338</c:v>
                </c:pt>
                <c:pt idx="1790">
                  <c:v>17.895376708358526</c:v>
                </c:pt>
                <c:pt idx="1791">
                  <c:v>17.90537470835261</c:v>
                </c:pt>
                <c:pt idx="1792">
                  <c:v>17.915373708354309</c:v>
                </c:pt>
                <c:pt idx="1793">
                  <c:v>17.925371708348393</c:v>
                </c:pt>
                <c:pt idx="1794">
                  <c:v>17.935370708350092</c:v>
                </c:pt>
                <c:pt idx="1795">
                  <c:v>17.945368708344176</c:v>
                </c:pt>
                <c:pt idx="1796">
                  <c:v>17.955366708338261</c:v>
                </c:pt>
                <c:pt idx="1797">
                  <c:v>17.965365708339959</c:v>
                </c:pt>
                <c:pt idx="1798">
                  <c:v>17.975363708334044</c:v>
                </c:pt>
                <c:pt idx="1799">
                  <c:v>17.985362708335742</c:v>
                </c:pt>
                <c:pt idx="1800">
                  <c:v>17.99536070835893</c:v>
                </c:pt>
                <c:pt idx="1801">
                  <c:v>18.005358708353015</c:v>
                </c:pt>
                <c:pt idx="1802">
                  <c:v>18.015357708354713</c:v>
                </c:pt>
                <c:pt idx="1803">
                  <c:v>18.025355708348798</c:v>
                </c:pt>
                <c:pt idx="1804">
                  <c:v>18.035354708350496</c:v>
                </c:pt>
                <c:pt idx="1805">
                  <c:v>18.045352708344581</c:v>
                </c:pt>
                <c:pt idx="1806">
                  <c:v>18.055351708346279</c:v>
                </c:pt>
                <c:pt idx="1807">
                  <c:v>18.065349708340364</c:v>
                </c:pt>
                <c:pt idx="1808">
                  <c:v>18.075347708334448</c:v>
                </c:pt>
                <c:pt idx="1809">
                  <c:v>18.085346708336147</c:v>
                </c:pt>
                <c:pt idx="1810">
                  <c:v>18.095344708359335</c:v>
                </c:pt>
                <c:pt idx="1811">
                  <c:v>18.105343708361033</c:v>
                </c:pt>
                <c:pt idx="1812">
                  <c:v>18.115341708355118</c:v>
                </c:pt>
                <c:pt idx="1813">
                  <c:v>18.125339708349202</c:v>
                </c:pt>
                <c:pt idx="1814">
                  <c:v>18.135338708350901</c:v>
                </c:pt>
                <c:pt idx="1815">
                  <c:v>18.145336708344985</c:v>
                </c:pt>
                <c:pt idx="1816">
                  <c:v>18.155335708346684</c:v>
                </c:pt>
                <c:pt idx="1817">
                  <c:v>18.165333708340768</c:v>
                </c:pt>
                <c:pt idx="1818">
                  <c:v>18.175331708334852</c:v>
                </c:pt>
                <c:pt idx="1819">
                  <c:v>18.185330708336551</c:v>
                </c:pt>
                <c:pt idx="1820">
                  <c:v>18.195328708359739</c:v>
                </c:pt>
                <c:pt idx="1821">
                  <c:v>18.205327708361438</c:v>
                </c:pt>
                <c:pt idx="1822">
                  <c:v>18.215325708355522</c:v>
                </c:pt>
                <c:pt idx="1823">
                  <c:v>18.225324708357221</c:v>
                </c:pt>
                <c:pt idx="1824">
                  <c:v>18.235322708351305</c:v>
                </c:pt>
                <c:pt idx="1825">
                  <c:v>18.245320708345389</c:v>
                </c:pt>
                <c:pt idx="1826">
                  <c:v>18.255319708347088</c:v>
                </c:pt>
                <c:pt idx="1827">
                  <c:v>18.265317708341172</c:v>
                </c:pt>
                <c:pt idx="1828">
                  <c:v>18.275316708342871</c:v>
                </c:pt>
                <c:pt idx="1829">
                  <c:v>18.285314708336955</c:v>
                </c:pt>
                <c:pt idx="1830">
                  <c:v>18.295312708360143</c:v>
                </c:pt>
                <c:pt idx="1831">
                  <c:v>18.305311708361842</c:v>
                </c:pt>
                <c:pt idx="1832">
                  <c:v>18.315309708355926</c:v>
                </c:pt>
                <c:pt idx="1833">
                  <c:v>18.325308708357625</c:v>
                </c:pt>
                <c:pt idx="1834">
                  <c:v>18.335306708351709</c:v>
                </c:pt>
                <c:pt idx="1835">
                  <c:v>18.345304708345793</c:v>
                </c:pt>
                <c:pt idx="1836">
                  <c:v>18.355303708347492</c:v>
                </c:pt>
                <c:pt idx="1837">
                  <c:v>18.365301708341576</c:v>
                </c:pt>
                <c:pt idx="1838">
                  <c:v>18.375300708343275</c:v>
                </c:pt>
                <c:pt idx="1839">
                  <c:v>18.385298708337359</c:v>
                </c:pt>
                <c:pt idx="1840">
                  <c:v>18.395297708339058</c:v>
                </c:pt>
                <c:pt idx="1841">
                  <c:v>18.405295708362246</c:v>
                </c:pt>
                <c:pt idx="1842">
                  <c:v>18.41529370835633</c:v>
                </c:pt>
                <c:pt idx="1843">
                  <c:v>18.425292708358029</c:v>
                </c:pt>
                <c:pt idx="1844">
                  <c:v>18.435290708352113</c:v>
                </c:pt>
                <c:pt idx="1845">
                  <c:v>18.445289708353812</c:v>
                </c:pt>
                <c:pt idx="1846">
                  <c:v>18.455287708347896</c:v>
                </c:pt>
                <c:pt idx="1847">
                  <c:v>18.46528570834198</c:v>
                </c:pt>
                <c:pt idx="1848">
                  <c:v>18.475284708343679</c:v>
                </c:pt>
                <c:pt idx="1849">
                  <c:v>18.485282708337763</c:v>
                </c:pt>
                <c:pt idx="1850">
                  <c:v>18.495281708339462</c:v>
                </c:pt>
                <c:pt idx="1851">
                  <c:v>18.505279708333546</c:v>
                </c:pt>
                <c:pt idx="1852">
                  <c:v>18.515278708335245</c:v>
                </c:pt>
                <c:pt idx="1853">
                  <c:v>18.525276708358433</c:v>
                </c:pt>
                <c:pt idx="1854">
                  <c:v>18.535274708352517</c:v>
                </c:pt>
                <c:pt idx="1855">
                  <c:v>18.545273708354216</c:v>
                </c:pt>
                <c:pt idx="1856">
                  <c:v>18.5552717083483</c:v>
                </c:pt>
                <c:pt idx="1857">
                  <c:v>18.565270708349999</c:v>
                </c:pt>
                <c:pt idx="1858">
                  <c:v>18.575268708344083</c:v>
                </c:pt>
                <c:pt idx="1859">
                  <c:v>18.585266708338168</c:v>
                </c:pt>
                <c:pt idx="1860">
                  <c:v>18.595265708339866</c:v>
                </c:pt>
                <c:pt idx="1861">
                  <c:v>18.60526370833395</c:v>
                </c:pt>
                <c:pt idx="1862">
                  <c:v>18.615262708335649</c:v>
                </c:pt>
                <c:pt idx="1863">
                  <c:v>18.625260708358837</c:v>
                </c:pt>
                <c:pt idx="1864">
                  <c:v>18.635258708352922</c:v>
                </c:pt>
                <c:pt idx="1865">
                  <c:v>18.64525770835462</c:v>
                </c:pt>
                <c:pt idx="1866">
                  <c:v>18.655255708348705</c:v>
                </c:pt>
                <c:pt idx="1867">
                  <c:v>18.665254708350403</c:v>
                </c:pt>
                <c:pt idx="1868">
                  <c:v>18.675252708344487</c:v>
                </c:pt>
                <c:pt idx="1869">
                  <c:v>18.685251708346186</c:v>
                </c:pt>
                <c:pt idx="1870">
                  <c:v>18.69524970834027</c:v>
                </c:pt>
                <c:pt idx="1871">
                  <c:v>18.705247708334355</c:v>
                </c:pt>
                <c:pt idx="1872">
                  <c:v>18.715246708336053</c:v>
                </c:pt>
                <c:pt idx="1873">
                  <c:v>18.725244708359241</c:v>
                </c:pt>
                <c:pt idx="1874">
                  <c:v>18.73524370836094</c:v>
                </c:pt>
                <c:pt idx="1875">
                  <c:v>18.745241708355024</c:v>
                </c:pt>
                <c:pt idx="1876">
                  <c:v>18.755239708349109</c:v>
                </c:pt>
                <c:pt idx="1877">
                  <c:v>18.765238708350807</c:v>
                </c:pt>
                <c:pt idx="1878">
                  <c:v>18.775236708344892</c:v>
                </c:pt>
                <c:pt idx="1879">
                  <c:v>18.78523570834659</c:v>
                </c:pt>
                <c:pt idx="1880">
                  <c:v>18.795233708340675</c:v>
                </c:pt>
                <c:pt idx="1881">
                  <c:v>18.805232708342373</c:v>
                </c:pt>
                <c:pt idx="1882">
                  <c:v>18.815230458334554</c:v>
                </c:pt>
                <c:pt idx="1883">
                  <c:v>18.825228458357742</c:v>
                </c:pt>
                <c:pt idx="1884">
                  <c:v>18.835227458359441</c:v>
                </c:pt>
                <c:pt idx="1885">
                  <c:v>18.845225458353525</c:v>
                </c:pt>
                <c:pt idx="1886">
                  <c:v>18.855224458355224</c:v>
                </c:pt>
                <c:pt idx="1887">
                  <c:v>18.865222458349308</c:v>
                </c:pt>
                <c:pt idx="1888">
                  <c:v>18.875220458343392</c:v>
                </c:pt>
                <c:pt idx="1889">
                  <c:v>18.885219458345091</c:v>
                </c:pt>
                <c:pt idx="1890">
                  <c:v>18.895217458339175</c:v>
                </c:pt>
                <c:pt idx="1891">
                  <c:v>18.905216458340874</c:v>
                </c:pt>
                <c:pt idx="1892">
                  <c:v>18.915214458334958</c:v>
                </c:pt>
                <c:pt idx="1893">
                  <c:v>18.925213458336657</c:v>
                </c:pt>
                <c:pt idx="1894">
                  <c:v>18.935211458359845</c:v>
                </c:pt>
                <c:pt idx="1895">
                  <c:v>18.945209458353929</c:v>
                </c:pt>
                <c:pt idx="1896">
                  <c:v>18.955208458355628</c:v>
                </c:pt>
                <c:pt idx="1897">
                  <c:v>18.965206458349712</c:v>
                </c:pt>
                <c:pt idx="1898">
                  <c:v>18.975205458351411</c:v>
                </c:pt>
                <c:pt idx="1899">
                  <c:v>18.985203458345495</c:v>
                </c:pt>
                <c:pt idx="1900">
                  <c:v>18.995201458339579</c:v>
                </c:pt>
                <c:pt idx="1901">
                  <c:v>19.005200458341278</c:v>
                </c:pt>
                <c:pt idx="1902">
                  <c:v>19.015198458335362</c:v>
                </c:pt>
                <c:pt idx="1903">
                  <c:v>19.025197458337061</c:v>
                </c:pt>
                <c:pt idx="1904">
                  <c:v>19.035195458360249</c:v>
                </c:pt>
                <c:pt idx="1905">
                  <c:v>19.045193458354333</c:v>
                </c:pt>
                <c:pt idx="1906">
                  <c:v>19.055192458356032</c:v>
                </c:pt>
                <c:pt idx="1907">
                  <c:v>19.065190458350116</c:v>
                </c:pt>
                <c:pt idx="1908">
                  <c:v>19.075189458351815</c:v>
                </c:pt>
                <c:pt idx="1909">
                  <c:v>19.085187458345899</c:v>
                </c:pt>
                <c:pt idx="1910">
                  <c:v>19.095186458347598</c:v>
                </c:pt>
                <c:pt idx="1911">
                  <c:v>19.105184458341682</c:v>
                </c:pt>
                <c:pt idx="1912">
                  <c:v>19.115182458335767</c:v>
                </c:pt>
                <c:pt idx="1913">
                  <c:v>19.125181458337465</c:v>
                </c:pt>
                <c:pt idx="1914">
                  <c:v>19.135179458360653</c:v>
                </c:pt>
                <c:pt idx="1915">
                  <c:v>19.145178458333248</c:v>
                </c:pt>
                <c:pt idx="1916">
                  <c:v>19.155176458356436</c:v>
                </c:pt>
                <c:pt idx="1917">
                  <c:v>19.165175458358135</c:v>
                </c:pt>
                <c:pt idx="1918">
                  <c:v>19.175173458352219</c:v>
                </c:pt>
                <c:pt idx="1919">
                  <c:v>19.185171458346304</c:v>
                </c:pt>
                <c:pt idx="1920">
                  <c:v>19.195170458348002</c:v>
                </c:pt>
                <c:pt idx="1921">
                  <c:v>19.205168458342087</c:v>
                </c:pt>
                <c:pt idx="1922">
                  <c:v>19.215167458343785</c:v>
                </c:pt>
                <c:pt idx="1923">
                  <c:v>19.225165458337869</c:v>
                </c:pt>
                <c:pt idx="1924">
                  <c:v>19.235163458361058</c:v>
                </c:pt>
                <c:pt idx="1925">
                  <c:v>19.245162458333652</c:v>
                </c:pt>
                <c:pt idx="1926">
                  <c:v>19.255160458356841</c:v>
                </c:pt>
                <c:pt idx="1927">
                  <c:v>19.265159458358539</c:v>
                </c:pt>
                <c:pt idx="1928">
                  <c:v>19.275157458352624</c:v>
                </c:pt>
                <c:pt idx="1929">
                  <c:v>19.285156458354322</c:v>
                </c:pt>
                <c:pt idx="1930">
                  <c:v>19.295154458348406</c:v>
                </c:pt>
                <c:pt idx="1931">
                  <c:v>19.305152458342491</c:v>
                </c:pt>
                <c:pt idx="1932">
                  <c:v>19.315151458344189</c:v>
                </c:pt>
                <c:pt idx="1933">
                  <c:v>19.325149458338274</c:v>
                </c:pt>
                <c:pt idx="1934">
                  <c:v>19.335148458339972</c:v>
                </c:pt>
                <c:pt idx="1935">
                  <c:v>19.345146458334057</c:v>
                </c:pt>
                <c:pt idx="1936">
                  <c:v>19.355144458357245</c:v>
                </c:pt>
                <c:pt idx="1937">
                  <c:v>19.365143458358943</c:v>
                </c:pt>
                <c:pt idx="1938">
                  <c:v>19.375141458353028</c:v>
                </c:pt>
                <c:pt idx="1939">
                  <c:v>19.385140458354726</c:v>
                </c:pt>
                <c:pt idx="1940">
                  <c:v>19.395138458348811</c:v>
                </c:pt>
                <c:pt idx="1941">
                  <c:v>19.405137458350509</c:v>
                </c:pt>
                <c:pt idx="1942">
                  <c:v>19.415135458344594</c:v>
                </c:pt>
                <c:pt idx="1943">
                  <c:v>19.425133458338678</c:v>
                </c:pt>
                <c:pt idx="1944">
                  <c:v>19.435132458340377</c:v>
                </c:pt>
                <c:pt idx="1945">
                  <c:v>19.445130458334461</c:v>
                </c:pt>
                <c:pt idx="1946">
                  <c:v>19.45512945833616</c:v>
                </c:pt>
                <c:pt idx="1947">
                  <c:v>19.465127458359348</c:v>
                </c:pt>
                <c:pt idx="1948">
                  <c:v>19.475125458353432</c:v>
                </c:pt>
                <c:pt idx="1949">
                  <c:v>19.485124458355131</c:v>
                </c:pt>
                <c:pt idx="1950">
                  <c:v>19.495122458349215</c:v>
                </c:pt>
                <c:pt idx="1951">
                  <c:v>19.505121458350914</c:v>
                </c:pt>
                <c:pt idx="1952">
                  <c:v>19.515119458344998</c:v>
                </c:pt>
                <c:pt idx="1953">
                  <c:v>19.525118458346697</c:v>
                </c:pt>
                <c:pt idx="1954">
                  <c:v>19.535116458340781</c:v>
                </c:pt>
                <c:pt idx="1955">
                  <c:v>19.545114458334865</c:v>
                </c:pt>
                <c:pt idx="1956">
                  <c:v>19.555113458336564</c:v>
                </c:pt>
                <c:pt idx="1957">
                  <c:v>19.565111458359752</c:v>
                </c:pt>
                <c:pt idx="1958">
                  <c:v>19.575110458361451</c:v>
                </c:pt>
                <c:pt idx="1959">
                  <c:v>19.585108458355535</c:v>
                </c:pt>
                <c:pt idx="1960">
                  <c:v>19.595106458349619</c:v>
                </c:pt>
                <c:pt idx="1961">
                  <c:v>19.605105458351318</c:v>
                </c:pt>
                <c:pt idx="1962">
                  <c:v>19.615103458345402</c:v>
                </c:pt>
                <c:pt idx="1963">
                  <c:v>19.625102458347101</c:v>
                </c:pt>
                <c:pt idx="1964">
                  <c:v>19.635100458341185</c:v>
                </c:pt>
                <c:pt idx="1965">
                  <c:v>19.645099458342884</c:v>
                </c:pt>
                <c:pt idx="1966">
                  <c:v>19.655097458336968</c:v>
                </c:pt>
                <c:pt idx="1967">
                  <c:v>19.665095458360156</c:v>
                </c:pt>
                <c:pt idx="1968">
                  <c:v>19.675094458361855</c:v>
                </c:pt>
                <c:pt idx="1969">
                  <c:v>19.685092458355939</c:v>
                </c:pt>
                <c:pt idx="1970">
                  <c:v>19.695091458357638</c:v>
                </c:pt>
                <c:pt idx="1971">
                  <c:v>19.705089458351722</c:v>
                </c:pt>
                <c:pt idx="1972">
                  <c:v>19.715088458353421</c:v>
                </c:pt>
                <c:pt idx="1973">
                  <c:v>19.725086458347505</c:v>
                </c:pt>
                <c:pt idx="1974">
                  <c:v>19.735084458341589</c:v>
                </c:pt>
                <c:pt idx="1975">
                  <c:v>19.745083458343288</c:v>
                </c:pt>
                <c:pt idx="1976">
                  <c:v>19.755081458337372</c:v>
                </c:pt>
                <c:pt idx="1977">
                  <c:v>19.765080458339071</c:v>
                </c:pt>
                <c:pt idx="1978">
                  <c:v>19.775078458362259</c:v>
                </c:pt>
                <c:pt idx="1979">
                  <c:v>19.785076458356343</c:v>
                </c:pt>
                <c:pt idx="1980">
                  <c:v>19.795075458358042</c:v>
                </c:pt>
                <c:pt idx="1981">
                  <c:v>19.805073458352126</c:v>
                </c:pt>
                <c:pt idx="1982">
                  <c:v>19.815072458353825</c:v>
                </c:pt>
                <c:pt idx="1983">
                  <c:v>19.825070458347909</c:v>
                </c:pt>
                <c:pt idx="1984">
                  <c:v>19.835069458349608</c:v>
                </c:pt>
                <c:pt idx="1985">
                  <c:v>19.845067458343692</c:v>
                </c:pt>
                <c:pt idx="1986">
                  <c:v>19.855065458337776</c:v>
                </c:pt>
                <c:pt idx="1987">
                  <c:v>19.865064458339475</c:v>
                </c:pt>
                <c:pt idx="1988">
                  <c:v>19.875062458333559</c:v>
                </c:pt>
                <c:pt idx="1989">
                  <c:v>19.885061458335258</c:v>
                </c:pt>
                <c:pt idx="1990">
                  <c:v>19.895059458358446</c:v>
                </c:pt>
                <c:pt idx="1991">
                  <c:v>19.905058458360145</c:v>
                </c:pt>
                <c:pt idx="1992">
                  <c:v>19.915056458354229</c:v>
                </c:pt>
                <c:pt idx="1993">
                  <c:v>19.925054458348313</c:v>
                </c:pt>
                <c:pt idx="1994">
                  <c:v>19.935053458350012</c:v>
                </c:pt>
                <c:pt idx="1995">
                  <c:v>19.945051458344096</c:v>
                </c:pt>
                <c:pt idx="1996">
                  <c:v>19.955050458345795</c:v>
                </c:pt>
                <c:pt idx="1997">
                  <c:v>19.965048458339879</c:v>
                </c:pt>
                <c:pt idx="1998">
                  <c:v>19.975046458333964</c:v>
                </c:pt>
                <c:pt idx="1999">
                  <c:v>19.985045458335662</c:v>
                </c:pt>
                <c:pt idx="2000">
                  <c:v>19.99504345835885</c:v>
                </c:pt>
                <c:pt idx="2001">
                  <c:v>20.005042458360549</c:v>
                </c:pt>
                <c:pt idx="2002">
                  <c:v>20.015040458354633</c:v>
                </c:pt>
                <c:pt idx="2003">
                  <c:v>20.025039458356332</c:v>
                </c:pt>
                <c:pt idx="2004">
                  <c:v>20.035037458350416</c:v>
                </c:pt>
                <c:pt idx="2005">
                  <c:v>20.045035458344501</c:v>
                </c:pt>
                <c:pt idx="2006">
                  <c:v>20.055034458346199</c:v>
                </c:pt>
                <c:pt idx="2007">
                  <c:v>20.065032458340283</c:v>
                </c:pt>
                <c:pt idx="2008">
                  <c:v>20.075031458341982</c:v>
                </c:pt>
                <c:pt idx="2009">
                  <c:v>20.085029458336066</c:v>
                </c:pt>
                <c:pt idx="2010">
                  <c:v>20.095028458337765</c:v>
                </c:pt>
                <c:pt idx="2011">
                  <c:v>20.105026458360953</c:v>
                </c:pt>
                <c:pt idx="2012">
                  <c:v>20.115024458355037</c:v>
                </c:pt>
                <c:pt idx="2013">
                  <c:v>20.125023458356736</c:v>
                </c:pt>
                <c:pt idx="2014">
                  <c:v>20.13502145835082</c:v>
                </c:pt>
                <c:pt idx="2015">
                  <c:v>20.145020458352519</c:v>
                </c:pt>
                <c:pt idx="2016">
                  <c:v>20.155018458346603</c:v>
                </c:pt>
                <c:pt idx="2017">
                  <c:v>20.165016458340688</c:v>
                </c:pt>
                <c:pt idx="2018">
                  <c:v>20.175015458342386</c:v>
                </c:pt>
                <c:pt idx="2019">
                  <c:v>20.185013458336471</c:v>
                </c:pt>
                <c:pt idx="2020">
                  <c:v>20.195012458338169</c:v>
                </c:pt>
                <c:pt idx="2021">
                  <c:v>20.205010458361357</c:v>
                </c:pt>
                <c:pt idx="2022">
                  <c:v>20.215009458333952</c:v>
                </c:pt>
                <c:pt idx="2023">
                  <c:v>20.22500745835714</c:v>
                </c:pt>
                <c:pt idx="2024">
                  <c:v>20.235005458351225</c:v>
                </c:pt>
                <c:pt idx="2025">
                  <c:v>20.245004458352923</c:v>
                </c:pt>
                <c:pt idx="2026">
                  <c:v>20.255002458347008</c:v>
                </c:pt>
                <c:pt idx="2027">
                  <c:v>20.265001458348706</c:v>
                </c:pt>
                <c:pt idx="2028">
                  <c:v>20.274999458342791</c:v>
                </c:pt>
                <c:pt idx="2029">
                  <c:v>20.284998458344489</c:v>
                </c:pt>
                <c:pt idx="2030">
                  <c:v>20.294996458338574</c:v>
                </c:pt>
                <c:pt idx="2031">
                  <c:v>20.304994458361762</c:v>
                </c:pt>
                <c:pt idx="2032">
                  <c:v>20.314993458334357</c:v>
                </c:pt>
                <c:pt idx="2033">
                  <c:v>20.324991458357545</c:v>
                </c:pt>
                <c:pt idx="2034">
                  <c:v>20.334990458359243</c:v>
                </c:pt>
                <c:pt idx="2035">
                  <c:v>20.344988458353328</c:v>
                </c:pt>
                <c:pt idx="2036">
                  <c:v>20.354987458355026</c:v>
                </c:pt>
                <c:pt idx="2037">
                  <c:v>20.364985458349111</c:v>
                </c:pt>
                <c:pt idx="2038">
                  <c:v>20.374983458343195</c:v>
                </c:pt>
                <c:pt idx="2039">
                  <c:v>20.384982458344894</c:v>
                </c:pt>
                <c:pt idx="2040">
                  <c:v>20.394980458338978</c:v>
                </c:pt>
                <c:pt idx="2041">
                  <c:v>20.404979458340677</c:v>
                </c:pt>
                <c:pt idx="2042">
                  <c:v>20.414977458334761</c:v>
                </c:pt>
                <c:pt idx="2043">
                  <c:v>20.424975458357949</c:v>
                </c:pt>
                <c:pt idx="2044">
                  <c:v>20.434974458359648</c:v>
                </c:pt>
                <c:pt idx="2045">
                  <c:v>20.444972458353732</c:v>
                </c:pt>
                <c:pt idx="2046">
                  <c:v>20.454971458355431</c:v>
                </c:pt>
                <c:pt idx="2047">
                  <c:v>20.464969458349515</c:v>
                </c:pt>
                <c:pt idx="2048">
                  <c:v>20.474968458351213</c:v>
                </c:pt>
                <c:pt idx="2049">
                  <c:v>20.484966458345298</c:v>
                </c:pt>
                <c:pt idx="2050">
                  <c:v>20.494964458339382</c:v>
                </c:pt>
                <c:pt idx="2051">
                  <c:v>20.504963458341081</c:v>
                </c:pt>
                <c:pt idx="2052">
                  <c:v>20.514961458335165</c:v>
                </c:pt>
                <c:pt idx="2053">
                  <c:v>20.524960458336864</c:v>
                </c:pt>
                <c:pt idx="2054">
                  <c:v>20.534958458360052</c:v>
                </c:pt>
                <c:pt idx="2055">
                  <c:v>20.54495745836175</c:v>
                </c:pt>
                <c:pt idx="2056">
                  <c:v>20.554955458355835</c:v>
                </c:pt>
                <c:pt idx="2057">
                  <c:v>20.564953458349919</c:v>
                </c:pt>
                <c:pt idx="2058">
                  <c:v>20.574952458351618</c:v>
                </c:pt>
                <c:pt idx="2059">
                  <c:v>20.584950458345702</c:v>
                </c:pt>
                <c:pt idx="2060">
                  <c:v>20.594949458347401</c:v>
                </c:pt>
                <c:pt idx="2061">
                  <c:v>20.604947458341485</c:v>
                </c:pt>
                <c:pt idx="2062">
                  <c:v>20.614946458343184</c:v>
                </c:pt>
                <c:pt idx="2063">
                  <c:v>20.624944458337268</c:v>
                </c:pt>
                <c:pt idx="2064">
                  <c:v>20.634942458360456</c:v>
                </c:pt>
                <c:pt idx="2065">
                  <c:v>20.644941458362155</c:v>
                </c:pt>
                <c:pt idx="2066">
                  <c:v>20.654939458356239</c:v>
                </c:pt>
                <c:pt idx="2067">
                  <c:v>20.664938458357938</c:v>
                </c:pt>
                <c:pt idx="2068">
                  <c:v>20.674936458352022</c:v>
                </c:pt>
                <c:pt idx="2069">
                  <c:v>20.684934458346106</c:v>
                </c:pt>
                <c:pt idx="2070">
                  <c:v>20.694933458347805</c:v>
                </c:pt>
                <c:pt idx="2071">
                  <c:v>20.704931458341889</c:v>
                </c:pt>
                <c:pt idx="2072">
                  <c:v>20.714930458343588</c:v>
                </c:pt>
                <c:pt idx="2073">
                  <c:v>20.724928458337672</c:v>
                </c:pt>
                <c:pt idx="2074">
                  <c:v>20.734927458339371</c:v>
                </c:pt>
                <c:pt idx="2075">
                  <c:v>20.744925458333455</c:v>
                </c:pt>
                <c:pt idx="2076">
                  <c:v>20.754923458356643</c:v>
                </c:pt>
                <c:pt idx="2077">
                  <c:v>20.764922458358342</c:v>
                </c:pt>
                <c:pt idx="2078">
                  <c:v>20.774920458352426</c:v>
                </c:pt>
                <c:pt idx="2079">
                  <c:v>20.784919458354125</c:v>
                </c:pt>
                <c:pt idx="2080">
                  <c:v>20.794917458348209</c:v>
                </c:pt>
                <c:pt idx="2081">
                  <c:v>20.804916458349908</c:v>
                </c:pt>
                <c:pt idx="2082">
                  <c:v>20.814914458343992</c:v>
                </c:pt>
                <c:pt idx="2083">
                  <c:v>20.824912500014761</c:v>
                </c:pt>
                <c:pt idx="2084">
                  <c:v>20.83491150001646</c:v>
                </c:pt>
                <c:pt idx="2085">
                  <c:v>20.844909500010544</c:v>
                </c:pt>
                <c:pt idx="2086">
                  <c:v>20.854908500012243</c:v>
                </c:pt>
                <c:pt idx="2087">
                  <c:v>20.864906500006327</c:v>
                </c:pt>
                <c:pt idx="2088">
                  <c:v>20.874905500008026</c:v>
                </c:pt>
                <c:pt idx="2089">
                  <c:v>20.88490350000211</c:v>
                </c:pt>
                <c:pt idx="2090">
                  <c:v>20.894901500025298</c:v>
                </c:pt>
                <c:pt idx="2091">
                  <c:v>20.904900500026997</c:v>
                </c:pt>
                <c:pt idx="2092">
                  <c:v>20.914898500021081</c:v>
                </c:pt>
                <c:pt idx="2093">
                  <c:v>20.92489750002278</c:v>
                </c:pt>
                <c:pt idx="2094">
                  <c:v>20.934895500016864</c:v>
                </c:pt>
                <c:pt idx="2095">
                  <c:v>20.944894500018563</c:v>
                </c:pt>
                <c:pt idx="2096">
                  <c:v>20.954892500012647</c:v>
                </c:pt>
                <c:pt idx="2097">
                  <c:v>20.964890500006732</c:v>
                </c:pt>
                <c:pt idx="2098">
                  <c:v>20.97488950000843</c:v>
                </c:pt>
                <c:pt idx="2099">
                  <c:v>20.984887500002515</c:v>
                </c:pt>
                <c:pt idx="2100">
                  <c:v>20.994886500004213</c:v>
                </c:pt>
                <c:pt idx="2101">
                  <c:v>21.004884500027401</c:v>
                </c:pt>
                <c:pt idx="2102">
                  <c:v>21.014882500021486</c:v>
                </c:pt>
                <c:pt idx="2103">
                  <c:v>21.024881500023184</c:v>
                </c:pt>
                <c:pt idx="2104">
                  <c:v>21.034879500017269</c:v>
                </c:pt>
                <c:pt idx="2105">
                  <c:v>21.044878500018967</c:v>
                </c:pt>
                <c:pt idx="2106">
                  <c:v>21.054876500013052</c:v>
                </c:pt>
                <c:pt idx="2107">
                  <c:v>21.06487550001475</c:v>
                </c:pt>
                <c:pt idx="2108">
                  <c:v>21.074873500008835</c:v>
                </c:pt>
                <c:pt idx="2109">
                  <c:v>21.084872500010533</c:v>
                </c:pt>
                <c:pt idx="2110">
                  <c:v>21.094870500004617</c:v>
                </c:pt>
                <c:pt idx="2111">
                  <c:v>21.104868500027806</c:v>
                </c:pt>
                <c:pt idx="2112">
                  <c:v>21.1148675000004</c:v>
                </c:pt>
                <c:pt idx="2113">
                  <c:v>21.124865500023589</c:v>
                </c:pt>
                <c:pt idx="2114">
                  <c:v>21.134864500025287</c:v>
                </c:pt>
                <c:pt idx="2115">
                  <c:v>21.144862500019372</c:v>
                </c:pt>
                <c:pt idx="2116">
                  <c:v>21.15486150002107</c:v>
                </c:pt>
                <c:pt idx="2117">
                  <c:v>21.164859500015154</c:v>
                </c:pt>
                <c:pt idx="2118">
                  <c:v>21.174857500009239</c:v>
                </c:pt>
                <c:pt idx="2119">
                  <c:v>21.184856500010937</c:v>
                </c:pt>
                <c:pt idx="2120">
                  <c:v>21.194854500005022</c:v>
                </c:pt>
                <c:pt idx="2121">
                  <c:v>21.20485350000672</c:v>
                </c:pt>
                <c:pt idx="2122">
                  <c:v>21.214851500000805</c:v>
                </c:pt>
                <c:pt idx="2123">
                  <c:v>21.224849500023993</c:v>
                </c:pt>
                <c:pt idx="2124">
                  <c:v>21.234848500025691</c:v>
                </c:pt>
                <c:pt idx="2125">
                  <c:v>21.244846500019776</c:v>
                </c:pt>
                <c:pt idx="2126">
                  <c:v>21.254845500021474</c:v>
                </c:pt>
                <c:pt idx="2127">
                  <c:v>21.264843500015559</c:v>
                </c:pt>
                <c:pt idx="2128">
                  <c:v>21.274842500017257</c:v>
                </c:pt>
                <c:pt idx="2129">
                  <c:v>21.284840500011342</c:v>
                </c:pt>
                <c:pt idx="2130">
                  <c:v>21.294838500005426</c:v>
                </c:pt>
                <c:pt idx="2131">
                  <c:v>21.304837500007125</c:v>
                </c:pt>
                <c:pt idx="2132">
                  <c:v>21.314835500001209</c:v>
                </c:pt>
                <c:pt idx="2133">
                  <c:v>21.324834500002908</c:v>
                </c:pt>
                <c:pt idx="2134">
                  <c:v>21.334832500026096</c:v>
                </c:pt>
                <c:pt idx="2135">
                  <c:v>21.344831500027794</c:v>
                </c:pt>
                <c:pt idx="2136">
                  <c:v>21.354829500021879</c:v>
                </c:pt>
                <c:pt idx="2137">
                  <c:v>21.364827500015963</c:v>
                </c:pt>
                <c:pt idx="2138">
                  <c:v>21.374826500017662</c:v>
                </c:pt>
                <c:pt idx="2139">
                  <c:v>21.384824500011746</c:v>
                </c:pt>
                <c:pt idx="2140">
                  <c:v>21.394823500013445</c:v>
                </c:pt>
                <c:pt idx="2141">
                  <c:v>21.404821500007529</c:v>
                </c:pt>
                <c:pt idx="2142">
                  <c:v>21.414820500009228</c:v>
                </c:pt>
                <c:pt idx="2143">
                  <c:v>21.424818500003312</c:v>
                </c:pt>
                <c:pt idx="2144">
                  <c:v>21.4348165000265</c:v>
                </c:pt>
                <c:pt idx="2145">
                  <c:v>21.444815500028199</c:v>
                </c:pt>
                <c:pt idx="2146">
                  <c:v>21.454813500022283</c:v>
                </c:pt>
                <c:pt idx="2147">
                  <c:v>21.464812500023982</c:v>
                </c:pt>
                <c:pt idx="2148">
                  <c:v>21.474810500018066</c:v>
                </c:pt>
                <c:pt idx="2149">
                  <c:v>21.484809500019765</c:v>
                </c:pt>
                <c:pt idx="2150">
                  <c:v>21.494807500013849</c:v>
                </c:pt>
                <c:pt idx="2151">
                  <c:v>21.504805500007933</c:v>
                </c:pt>
                <c:pt idx="2152">
                  <c:v>21.514804500009632</c:v>
                </c:pt>
                <c:pt idx="2153">
                  <c:v>21.524802500003716</c:v>
                </c:pt>
                <c:pt idx="2154">
                  <c:v>21.534801500005415</c:v>
                </c:pt>
                <c:pt idx="2155">
                  <c:v>21.544799500028603</c:v>
                </c:pt>
                <c:pt idx="2156">
                  <c:v>21.554798500001198</c:v>
                </c:pt>
                <c:pt idx="2157">
                  <c:v>21.564796500024386</c:v>
                </c:pt>
                <c:pt idx="2158">
                  <c:v>21.574795500026084</c:v>
                </c:pt>
                <c:pt idx="2159">
                  <c:v>21.584793500020169</c:v>
                </c:pt>
                <c:pt idx="2160">
                  <c:v>21.594791500014253</c:v>
                </c:pt>
                <c:pt idx="2161">
                  <c:v>21.604790500015952</c:v>
                </c:pt>
                <c:pt idx="2162">
                  <c:v>21.614788500010036</c:v>
                </c:pt>
                <c:pt idx="2163">
                  <c:v>21.624787500011735</c:v>
                </c:pt>
                <c:pt idx="2164">
                  <c:v>21.634785500005819</c:v>
                </c:pt>
                <c:pt idx="2165">
                  <c:v>21.644783499999903</c:v>
                </c:pt>
                <c:pt idx="2166">
                  <c:v>21.654782500001602</c:v>
                </c:pt>
                <c:pt idx="2167">
                  <c:v>21.66478050002479</c:v>
                </c:pt>
                <c:pt idx="2168">
                  <c:v>21.674779500026489</c:v>
                </c:pt>
                <c:pt idx="2169">
                  <c:v>21.684777500020573</c:v>
                </c:pt>
                <c:pt idx="2170">
                  <c:v>21.694776500022272</c:v>
                </c:pt>
                <c:pt idx="2171">
                  <c:v>21.704774500016356</c:v>
                </c:pt>
                <c:pt idx="2172">
                  <c:v>21.71477250001044</c:v>
                </c:pt>
                <c:pt idx="2173">
                  <c:v>21.724771500012139</c:v>
                </c:pt>
                <c:pt idx="2174">
                  <c:v>21.734769500006223</c:v>
                </c:pt>
                <c:pt idx="2175">
                  <c:v>21.744768500007922</c:v>
                </c:pt>
                <c:pt idx="2176">
                  <c:v>21.754766500002006</c:v>
                </c:pt>
                <c:pt idx="2177">
                  <c:v>21.764765500003705</c:v>
                </c:pt>
                <c:pt idx="2178">
                  <c:v>21.774763500026893</c:v>
                </c:pt>
                <c:pt idx="2179">
                  <c:v>21.784761500020977</c:v>
                </c:pt>
                <c:pt idx="2180">
                  <c:v>21.794760500022676</c:v>
                </c:pt>
                <c:pt idx="2181">
                  <c:v>21.80475850001676</c:v>
                </c:pt>
                <c:pt idx="2182">
                  <c:v>21.814757500018459</c:v>
                </c:pt>
                <c:pt idx="2183">
                  <c:v>21.824755250010639</c:v>
                </c:pt>
                <c:pt idx="2184">
                  <c:v>21.834754250012338</c:v>
                </c:pt>
                <c:pt idx="2185">
                  <c:v>21.844752250006422</c:v>
                </c:pt>
                <c:pt idx="2186">
                  <c:v>21.854751250008121</c:v>
                </c:pt>
                <c:pt idx="2187">
                  <c:v>21.864749250002205</c:v>
                </c:pt>
                <c:pt idx="2188">
                  <c:v>21.874747250025393</c:v>
                </c:pt>
                <c:pt idx="2189">
                  <c:v>21.884746250027092</c:v>
                </c:pt>
                <c:pt idx="2190">
                  <c:v>21.894744250021176</c:v>
                </c:pt>
                <c:pt idx="2191">
                  <c:v>21.904743250022875</c:v>
                </c:pt>
                <c:pt idx="2192">
                  <c:v>21.914741250016959</c:v>
                </c:pt>
                <c:pt idx="2193">
                  <c:v>21.924740250018658</c:v>
                </c:pt>
                <c:pt idx="2194">
                  <c:v>21.934738250012742</c:v>
                </c:pt>
                <c:pt idx="2195">
                  <c:v>21.944736250006827</c:v>
                </c:pt>
                <c:pt idx="2196">
                  <c:v>21.954735250008525</c:v>
                </c:pt>
                <c:pt idx="2197">
                  <c:v>21.96473325000261</c:v>
                </c:pt>
                <c:pt idx="2198">
                  <c:v>21.974732250004308</c:v>
                </c:pt>
                <c:pt idx="2199">
                  <c:v>21.984730250027496</c:v>
                </c:pt>
                <c:pt idx="2200">
                  <c:v>21.994729250000091</c:v>
                </c:pt>
                <c:pt idx="2201">
                  <c:v>22.004727250023279</c:v>
                </c:pt>
                <c:pt idx="2202">
                  <c:v>22.014725250017364</c:v>
                </c:pt>
                <c:pt idx="2203">
                  <c:v>22.024724250019062</c:v>
                </c:pt>
                <c:pt idx="2204">
                  <c:v>22.034722250013147</c:v>
                </c:pt>
                <c:pt idx="2205">
                  <c:v>22.044721250014845</c:v>
                </c:pt>
                <c:pt idx="2206">
                  <c:v>22.05471925000893</c:v>
                </c:pt>
                <c:pt idx="2207">
                  <c:v>22.064718250010628</c:v>
                </c:pt>
                <c:pt idx="2208">
                  <c:v>22.074716250004712</c:v>
                </c:pt>
                <c:pt idx="2209">
                  <c:v>22.084714250027901</c:v>
                </c:pt>
                <c:pt idx="2210">
                  <c:v>22.094713250000495</c:v>
                </c:pt>
                <c:pt idx="2211">
                  <c:v>22.104711250023684</c:v>
                </c:pt>
                <c:pt idx="2212">
                  <c:v>22.114710250025382</c:v>
                </c:pt>
                <c:pt idx="2213">
                  <c:v>22.124708250019467</c:v>
                </c:pt>
                <c:pt idx="2214">
                  <c:v>22.134707250021165</c:v>
                </c:pt>
                <c:pt idx="2215">
                  <c:v>22.144705250015249</c:v>
                </c:pt>
                <c:pt idx="2216">
                  <c:v>22.154703250009334</c:v>
                </c:pt>
                <c:pt idx="2217">
                  <c:v>22.164702250011032</c:v>
                </c:pt>
                <c:pt idx="2218">
                  <c:v>22.174700250005117</c:v>
                </c:pt>
                <c:pt idx="2219">
                  <c:v>22.184699250006815</c:v>
                </c:pt>
                <c:pt idx="2220">
                  <c:v>22.1946972500009</c:v>
                </c:pt>
                <c:pt idx="2221">
                  <c:v>22.204696250002598</c:v>
                </c:pt>
                <c:pt idx="2222">
                  <c:v>22.214694250025786</c:v>
                </c:pt>
                <c:pt idx="2223">
                  <c:v>22.224692250019871</c:v>
                </c:pt>
                <c:pt idx="2224">
                  <c:v>22.234691250021569</c:v>
                </c:pt>
                <c:pt idx="2225">
                  <c:v>22.244689250015654</c:v>
                </c:pt>
                <c:pt idx="2226">
                  <c:v>22.254688250017352</c:v>
                </c:pt>
                <c:pt idx="2227">
                  <c:v>22.264686250011437</c:v>
                </c:pt>
                <c:pt idx="2228">
                  <c:v>22.274685250013135</c:v>
                </c:pt>
                <c:pt idx="2229">
                  <c:v>22.28468325000722</c:v>
                </c:pt>
                <c:pt idx="2230">
                  <c:v>22.294681250001304</c:v>
                </c:pt>
                <c:pt idx="2231">
                  <c:v>22.304680250003003</c:v>
                </c:pt>
                <c:pt idx="2232">
                  <c:v>22.314678250026191</c:v>
                </c:pt>
                <c:pt idx="2233">
                  <c:v>22.324677250027889</c:v>
                </c:pt>
                <c:pt idx="2234">
                  <c:v>22.334675250021974</c:v>
                </c:pt>
                <c:pt idx="2235">
                  <c:v>22.344674250023672</c:v>
                </c:pt>
                <c:pt idx="2236">
                  <c:v>22.354672250017757</c:v>
                </c:pt>
                <c:pt idx="2237">
                  <c:v>22.364671250019455</c:v>
                </c:pt>
                <c:pt idx="2238">
                  <c:v>22.37466925001354</c:v>
                </c:pt>
                <c:pt idx="2239">
                  <c:v>22.384667250007624</c:v>
                </c:pt>
                <c:pt idx="2240">
                  <c:v>22.394666250009323</c:v>
                </c:pt>
                <c:pt idx="2241">
                  <c:v>22.404664250003407</c:v>
                </c:pt>
                <c:pt idx="2242">
                  <c:v>22.414663250005106</c:v>
                </c:pt>
                <c:pt idx="2243">
                  <c:v>22.424661250028294</c:v>
                </c:pt>
                <c:pt idx="2244">
                  <c:v>22.434660250000888</c:v>
                </c:pt>
                <c:pt idx="2245">
                  <c:v>22.444658250024077</c:v>
                </c:pt>
                <c:pt idx="2246">
                  <c:v>22.454656250018161</c:v>
                </c:pt>
                <c:pt idx="2247">
                  <c:v>22.46465525001986</c:v>
                </c:pt>
                <c:pt idx="2248">
                  <c:v>22.474653250013944</c:v>
                </c:pt>
                <c:pt idx="2249">
                  <c:v>22.484652250015642</c:v>
                </c:pt>
                <c:pt idx="2250">
                  <c:v>22.494650250009727</c:v>
                </c:pt>
                <c:pt idx="2251">
                  <c:v>22.504649250011425</c:v>
                </c:pt>
                <c:pt idx="2252">
                  <c:v>22.51464725000551</c:v>
                </c:pt>
                <c:pt idx="2253">
                  <c:v>22.524645250028698</c:v>
                </c:pt>
                <c:pt idx="2254">
                  <c:v>22.534644250001293</c:v>
                </c:pt>
                <c:pt idx="2255">
                  <c:v>22.544642250024481</c:v>
                </c:pt>
                <c:pt idx="2256">
                  <c:v>22.554641250026179</c:v>
                </c:pt>
                <c:pt idx="2257">
                  <c:v>22.564639250020264</c:v>
                </c:pt>
                <c:pt idx="2258">
                  <c:v>22.574638250021962</c:v>
                </c:pt>
                <c:pt idx="2259">
                  <c:v>22.584636250016047</c:v>
                </c:pt>
                <c:pt idx="2260">
                  <c:v>22.594634250010131</c:v>
                </c:pt>
                <c:pt idx="2261">
                  <c:v>22.60463325001183</c:v>
                </c:pt>
                <c:pt idx="2262">
                  <c:v>22.614631250005914</c:v>
                </c:pt>
                <c:pt idx="2263">
                  <c:v>22.624630250007613</c:v>
                </c:pt>
                <c:pt idx="2264">
                  <c:v>22.634628250001697</c:v>
                </c:pt>
                <c:pt idx="2265">
                  <c:v>22.644627250003396</c:v>
                </c:pt>
                <c:pt idx="2266">
                  <c:v>22.654625250026584</c:v>
                </c:pt>
                <c:pt idx="2267">
                  <c:v>22.664624250028282</c:v>
                </c:pt>
                <c:pt idx="2268">
                  <c:v>22.674622250022367</c:v>
                </c:pt>
                <c:pt idx="2269">
                  <c:v>22.684620250016451</c:v>
                </c:pt>
                <c:pt idx="2270">
                  <c:v>22.69461925001815</c:v>
                </c:pt>
                <c:pt idx="2271">
                  <c:v>22.704617250012234</c:v>
                </c:pt>
                <c:pt idx="2272">
                  <c:v>22.714616250013933</c:v>
                </c:pt>
                <c:pt idx="2273">
                  <c:v>22.724614250008017</c:v>
                </c:pt>
                <c:pt idx="2274">
                  <c:v>22.734613250009716</c:v>
                </c:pt>
                <c:pt idx="2275">
                  <c:v>22.7446112500038</c:v>
                </c:pt>
                <c:pt idx="2276">
                  <c:v>22.754609250026988</c:v>
                </c:pt>
                <c:pt idx="2277">
                  <c:v>22.764608250028687</c:v>
                </c:pt>
                <c:pt idx="2278">
                  <c:v>22.774606250022771</c:v>
                </c:pt>
                <c:pt idx="2279">
                  <c:v>22.78460525002447</c:v>
                </c:pt>
                <c:pt idx="2280">
                  <c:v>22.794603250018554</c:v>
                </c:pt>
                <c:pt idx="2281">
                  <c:v>22.804602250020253</c:v>
                </c:pt>
                <c:pt idx="2282">
                  <c:v>22.814600250014337</c:v>
                </c:pt>
                <c:pt idx="2283">
                  <c:v>22.824598250008421</c:v>
                </c:pt>
                <c:pt idx="2284">
                  <c:v>22.83459725001012</c:v>
                </c:pt>
                <c:pt idx="2285">
                  <c:v>22.844595250004204</c:v>
                </c:pt>
                <c:pt idx="2286">
                  <c:v>22.854594250005903</c:v>
                </c:pt>
                <c:pt idx="2287">
                  <c:v>22.864592249999987</c:v>
                </c:pt>
                <c:pt idx="2288">
                  <c:v>22.874591250001686</c:v>
                </c:pt>
                <c:pt idx="2289">
                  <c:v>22.884589250024874</c:v>
                </c:pt>
                <c:pt idx="2290">
                  <c:v>22.894587250018958</c:v>
                </c:pt>
                <c:pt idx="2291">
                  <c:v>22.904586250020657</c:v>
                </c:pt>
                <c:pt idx="2292">
                  <c:v>22.914584250014741</c:v>
                </c:pt>
                <c:pt idx="2293">
                  <c:v>22.92458325001644</c:v>
                </c:pt>
                <c:pt idx="2294">
                  <c:v>22.934581250010524</c:v>
                </c:pt>
                <c:pt idx="2295">
                  <c:v>22.944580250012223</c:v>
                </c:pt>
                <c:pt idx="2296">
                  <c:v>22.954578250006307</c:v>
                </c:pt>
                <c:pt idx="2297">
                  <c:v>22.964577250008006</c:v>
                </c:pt>
                <c:pt idx="2298">
                  <c:v>22.97457525000209</c:v>
                </c:pt>
                <c:pt idx="2299">
                  <c:v>22.984573250025278</c:v>
                </c:pt>
                <c:pt idx="2300">
                  <c:v>22.994572250026977</c:v>
                </c:pt>
                <c:pt idx="2301">
                  <c:v>23.004570250021061</c:v>
                </c:pt>
                <c:pt idx="2302">
                  <c:v>23.01456925002276</c:v>
                </c:pt>
                <c:pt idx="2303">
                  <c:v>23.024567250016844</c:v>
                </c:pt>
                <c:pt idx="2304">
                  <c:v>23.034566250018543</c:v>
                </c:pt>
                <c:pt idx="2305">
                  <c:v>23.044564250012627</c:v>
                </c:pt>
                <c:pt idx="2306">
                  <c:v>23.054562250006711</c:v>
                </c:pt>
                <c:pt idx="2307">
                  <c:v>23.06456125000841</c:v>
                </c:pt>
                <c:pt idx="2308">
                  <c:v>23.074559250002494</c:v>
                </c:pt>
                <c:pt idx="2309">
                  <c:v>23.084558250004193</c:v>
                </c:pt>
                <c:pt idx="2310">
                  <c:v>23.094556250027381</c:v>
                </c:pt>
                <c:pt idx="2311">
                  <c:v>23.104555249999976</c:v>
                </c:pt>
                <c:pt idx="2312">
                  <c:v>23.114553250023164</c:v>
                </c:pt>
                <c:pt idx="2313">
                  <c:v>23.124552250024863</c:v>
                </c:pt>
                <c:pt idx="2314">
                  <c:v>23.134550250018947</c:v>
                </c:pt>
                <c:pt idx="2315">
                  <c:v>23.144548250013031</c:v>
                </c:pt>
                <c:pt idx="2316">
                  <c:v>23.15454725001473</c:v>
                </c:pt>
                <c:pt idx="2317">
                  <c:v>23.164545250008814</c:v>
                </c:pt>
                <c:pt idx="2318">
                  <c:v>23.174544250010513</c:v>
                </c:pt>
                <c:pt idx="2319">
                  <c:v>23.184542250004597</c:v>
                </c:pt>
                <c:pt idx="2320">
                  <c:v>23.194541250006296</c:v>
                </c:pt>
                <c:pt idx="2321">
                  <c:v>23.20453925000038</c:v>
                </c:pt>
                <c:pt idx="2322">
                  <c:v>23.214537250023568</c:v>
                </c:pt>
                <c:pt idx="2323">
                  <c:v>23.224536250025267</c:v>
                </c:pt>
                <c:pt idx="2324">
                  <c:v>23.234534250019351</c:v>
                </c:pt>
                <c:pt idx="2325">
                  <c:v>23.24453325002105</c:v>
                </c:pt>
                <c:pt idx="2326">
                  <c:v>23.254531250015134</c:v>
                </c:pt>
                <c:pt idx="2327">
                  <c:v>23.264530250016833</c:v>
                </c:pt>
                <c:pt idx="2328">
                  <c:v>23.274528250010917</c:v>
                </c:pt>
                <c:pt idx="2329">
                  <c:v>23.284527250012616</c:v>
                </c:pt>
                <c:pt idx="2330">
                  <c:v>23.2945252500067</c:v>
                </c:pt>
                <c:pt idx="2331">
                  <c:v>23.304523250000784</c:v>
                </c:pt>
                <c:pt idx="2332">
                  <c:v>23.314522250002483</c:v>
                </c:pt>
                <c:pt idx="2333">
                  <c:v>23.324520250025671</c:v>
                </c:pt>
                <c:pt idx="2334">
                  <c:v>23.33451925002737</c:v>
                </c:pt>
                <c:pt idx="2335">
                  <c:v>23.344517250021454</c:v>
                </c:pt>
                <c:pt idx="2336">
                  <c:v>23.354516250023153</c:v>
                </c:pt>
                <c:pt idx="2337">
                  <c:v>23.364514250017237</c:v>
                </c:pt>
                <c:pt idx="2338">
                  <c:v>23.374512250011321</c:v>
                </c:pt>
                <c:pt idx="2339">
                  <c:v>23.38451125001302</c:v>
                </c:pt>
                <c:pt idx="2340">
                  <c:v>23.394509250007104</c:v>
                </c:pt>
                <c:pt idx="2341">
                  <c:v>23.404508250008803</c:v>
                </c:pt>
                <c:pt idx="2342">
                  <c:v>23.414506250002887</c:v>
                </c:pt>
                <c:pt idx="2343">
                  <c:v>23.424505250004586</c:v>
                </c:pt>
                <c:pt idx="2344">
                  <c:v>23.434503250027774</c:v>
                </c:pt>
                <c:pt idx="2345">
                  <c:v>23.444502250000369</c:v>
                </c:pt>
                <c:pt idx="2346">
                  <c:v>23.454500250023557</c:v>
                </c:pt>
                <c:pt idx="2347">
                  <c:v>23.464498250017641</c:v>
                </c:pt>
                <c:pt idx="2348">
                  <c:v>23.47449725001934</c:v>
                </c:pt>
                <c:pt idx="2349">
                  <c:v>23.484495250013424</c:v>
                </c:pt>
                <c:pt idx="2350">
                  <c:v>23.494494250015123</c:v>
                </c:pt>
                <c:pt idx="2351">
                  <c:v>23.504492250009207</c:v>
                </c:pt>
                <c:pt idx="2352">
                  <c:v>23.514491250010906</c:v>
                </c:pt>
                <c:pt idx="2353">
                  <c:v>23.52448925000499</c:v>
                </c:pt>
                <c:pt idx="2354">
                  <c:v>23.534487250028178</c:v>
                </c:pt>
                <c:pt idx="2355">
                  <c:v>23.544486250000773</c:v>
                </c:pt>
                <c:pt idx="2356">
                  <c:v>23.554484250023961</c:v>
                </c:pt>
                <c:pt idx="2357">
                  <c:v>23.56448325002566</c:v>
                </c:pt>
                <c:pt idx="2358">
                  <c:v>23.574481250019744</c:v>
                </c:pt>
                <c:pt idx="2359">
                  <c:v>23.584480250021443</c:v>
                </c:pt>
                <c:pt idx="2360">
                  <c:v>23.594478250015527</c:v>
                </c:pt>
                <c:pt idx="2361">
                  <c:v>23.604477250017226</c:v>
                </c:pt>
                <c:pt idx="2362">
                  <c:v>23.61447525001131</c:v>
                </c:pt>
                <c:pt idx="2363">
                  <c:v>23.624473250005394</c:v>
                </c:pt>
                <c:pt idx="2364">
                  <c:v>23.634472250007093</c:v>
                </c:pt>
                <c:pt idx="2365">
                  <c:v>23.644470250001177</c:v>
                </c:pt>
                <c:pt idx="2366">
                  <c:v>23.654469250002876</c:v>
                </c:pt>
                <c:pt idx="2367">
                  <c:v>23.664467250026064</c:v>
                </c:pt>
                <c:pt idx="2368">
                  <c:v>23.674466250027763</c:v>
                </c:pt>
                <c:pt idx="2369">
                  <c:v>23.684464250021847</c:v>
                </c:pt>
                <c:pt idx="2370">
                  <c:v>23.694463250023546</c:v>
                </c:pt>
                <c:pt idx="2371">
                  <c:v>23.70446125001763</c:v>
                </c:pt>
                <c:pt idx="2372">
                  <c:v>23.714459250011714</c:v>
                </c:pt>
                <c:pt idx="2373">
                  <c:v>23.724458250013413</c:v>
                </c:pt>
                <c:pt idx="2374">
                  <c:v>23.734456250007497</c:v>
                </c:pt>
                <c:pt idx="2375">
                  <c:v>23.744455250009196</c:v>
                </c:pt>
                <c:pt idx="2376">
                  <c:v>23.75445325000328</c:v>
                </c:pt>
                <c:pt idx="2377">
                  <c:v>23.764452250004979</c:v>
                </c:pt>
                <c:pt idx="2378">
                  <c:v>23.774450250028167</c:v>
                </c:pt>
                <c:pt idx="2379">
                  <c:v>23.784449250000762</c:v>
                </c:pt>
                <c:pt idx="2380">
                  <c:v>23.79444725002395</c:v>
                </c:pt>
                <c:pt idx="2381">
                  <c:v>23.804445250018034</c:v>
                </c:pt>
                <c:pt idx="2382">
                  <c:v>23.814444250019733</c:v>
                </c:pt>
                <c:pt idx="2383">
                  <c:v>23.824442333338084</c:v>
                </c:pt>
                <c:pt idx="2384">
                  <c:v>23.834441333339782</c:v>
                </c:pt>
                <c:pt idx="2385">
                  <c:v>23.844439333333867</c:v>
                </c:pt>
                <c:pt idx="2386">
                  <c:v>23.854438333335565</c:v>
                </c:pt>
                <c:pt idx="2387">
                  <c:v>23.864436333358753</c:v>
                </c:pt>
                <c:pt idx="2388">
                  <c:v>23.874434333352838</c:v>
                </c:pt>
                <c:pt idx="2389">
                  <c:v>23.884433333354536</c:v>
                </c:pt>
                <c:pt idx="2390">
                  <c:v>23.894431333348621</c:v>
                </c:pt>
                <c:pt idx="2391">
                  <c:v>23.904430333350319</c:v>
                </c:pt>
                <c:pt idx="2392">
                  <c:v>23.914428333344404</c:v>
                </c:pt>
                <c:pt idx="2393">
                  <c:v>23.924427333346102</c:v>
                </c:pt>
                <c:pt idx="2394">
                  <c:v>23.934425333340187</c:v>
                </c:pt>
                <c:pt idx="2395">
                  <c:v>23.944424333341885</c:v>
                </c:pt>
                <c:pt idx="2396">
                  <c:v>23.95442233333597</c:v>
                </c:pt>
                <c:pt idx="2397">
                  <c:v>23.964420333359158</c:v>
                </c:pt>
                <c:pt idx="2398">
                  <c:v>23.974419333360856</c:v>
                </c:pt>
                <c:pt idx="2399">
                  <c:v>23.984417333354941</c:v>
                </c:pt>
                <c:pt idx="2400">
                  <c:v>23.994416333356639</c:v>
                </c:pt>
                <c:pt idx="2401">
                  <c:v>24.004414333350724</c:v>
                </c:pt>
                <c:pt idx="2402">
                  <c:v>24.014413333352422</c:v>
                </c:pt>
                <c:pt idx="2403">
                  <c:v>24.024411333346507</c:v>
                </c:pt>
                <c:pt idx="2404">
                  <c:v>24.034410333348205</c:v>
                </c:pt>
                <c:pt idx="2405">
                  <c:v>24.04440833334229</c:v>
                </c:pt>
                <c:pt idx="2406">
                  <c:v>24.054406333336374</c:v>
                </c:pt>
                <c:pt idx="2407">
                  <c:v>24.064405333338073</c:v>
                </c:pt>
                <c:pt idx="2408">
                  <c:v>24.074403333361261</c:v>
                </c:pt>
                <c:pt idx="2409">
                  <c:v>24.084402333333855</c:v>
                </c:pt>
                <c:pt idx="2410">
                  <c:v>24.094400333357044</c:v>
                </c:pt>
                <c:pt idx="2411">
                  <c:v>24.104399333358742</c:v>
                </c:pt>
                <c:pt idx="2412">
                  <c:v>24.114397333352827</c:v>
                </c:pt>
                <c:pt idx="2413">
                  <c:v>24.124396333354525</c:v>
                </c:pt>
                <c:pt idx="2414">
                  <c:v>24.13439433334861</c:v>
                </c:pt>
                <c:pt idx="2415">
                  <c:v>24.144392333342694</c:v>
                </c:pt>
                <c:pt idx="2416">
                  <c:v>24.154391333344392</c:v>
                </c:pt>
                <c:pt idx="2417">
                  <c:v>24.164389333338477</c:v>
                </c:pt>
                <c:pt idx="2418">
                  <c:v>24.174388333340175</c:v>
                </c:pt>
                <c:pt idx="2419">
                  <c:v>24.18438633333426</c:v>
                </c:pt>
                <c:pt idx="2420">
                  <c:v>24.194385333335958</c:v>
                </c:pt>
                <c:pt idx="2421">
                  <c:v>24.204383333359146</c:v>
                </c:pt>
                <c:pt idx="2422">
                  <c:v>24.214382333360845</c:v>
                </c:pt>
                <c:pt idx="2423">
                  <c:v>24.224380333354929</c:v>
                </c:pt>
                <c:pt idx="2424">
                  <c:v>24.234378333349014</c:v>
                </c:pt>
                <c:pt idx="2425">
                  <c:v>24.244377333350712</c:v>
                </c:pt>
                <c:pt idx="2426">
                  <c:v>24.254375333344797</c:v>
                </c:pt>
                <c:pt idx="2427">
                  <c:v>24.264374333346495</c:v>
                </c:pt>
                <c:pt idx="2428">
                  <c:v>24.27437233334058</c:v>
                </c:pt>
                <c:pt idx="2429">
                  <c:v>24.284371333342278</c:v>
                </c:pt>
                <c:pt idx="2430">
                  <c:v>24.294369333336363</c:v>
                </c:pt>
                <c:pt idx="2431">
                  <c:v>24.304368333338061</c:v>
                </c:pt>
                <c:pt idx="2432">
                  <c:v>24.314366333361249</c:v>
                </c:pt>
                <c:pt idx="2433">
                  <c:v>24.324364333355334</c:v>
                </c:pt>
                <c:pt idx="2434">
                  <c:v>24.334363333357032</c:v>
                </c:pt>
                <c:pt idx="2435">
                  <c:v>24.344361333351117</c:v>
                </c:pt>
                <c:pt idx="2436">
                  <c:v>24.354360333352815</c:v>
                </c:pt>
                <c:pt idx="2437">
                  <c:v>24.3643583333469</c:v>
                </c:pt>
                <c:pt idx="2438">
                  <c:v>24.374357333348598</c:v>
                </c:pt>
                <c:pt idx="2439">
                  <c:v>24.384355333342683</c:v>
                </c:pt>
                <c:pt idx="2440">
                  <c:v>24.394354333344381</c:v>
                </c:pt>
                <c:pt idx="2441">
                  <c:v>24.404352333338466</c:v>
                </c:pt>
                <c:pt idx="2442">
                  <c:v>24.414350333361654</c:v>
                </c:pt>
                <c:pt idx="2443">
                  <c:v>24.424349333334249</c:v>
                </c:pt>
                <c:pt idx="2444">
                  <c:v>24.434347333357437</c:v>
                </c:pt>
                <c:pt idx="2445">
                  <c:v>24.444346333359135</c:v>
                </c:pt>
                <c:pt idx="2446">
                  <c:v>24.45434433335322</c:v>
                </c:pt>
                <c:pt idx="2447">
                  <c:v>24.464343333354918</c:v>
                </c:pt>
                <c:pt idx="2448">
                  <c:v>24.474341333349003</c:v>
                </c:pt>
                <c:pt idx="2449">
                  <c:v>24.484340333350701</c:v>
                </c:pt>
                <c:pt idx="2450">
                  <c:v>24.494338333344785</c:v>
                </c:pt>
                <c:pt idx="2451">
                  <c:v>24.504337333346484</c:v>
                </c:pt>
                <c:pt idx="2452">
                  <c:v>24.514335333340568</c:v>
                </c:pt>
                <c:pt idx="2453">
                  <c:v>24.524333333334653</c:v>
                </c:pt>
                <c:pt idx="2454">
                  <c:v>24.534332333336351</c:v>
                </c:pt>
                <c:pt idx="2455">
                  <c:v>24.54433033335954</c:v>
                </c:pt>
                <c:pt idx="2456">
                  <c:v>24.554329333361238</c:v>
                </c:pt>
                <c:pt idx="2457">
                  <c:v>24.564327333355322</c:v>
                </c:pt>
                <c:pt idx="2458">
                  <c:v>24.574326333357021</c:v>
                </c:pt>
                <c:pt idx="2459">
                  <c:v>24.584324333351105</c:v>
                </c:pt>
                <c:pt idx="2460">
                  <c:v>24.594323333352804</c:v>
                </c:pt>
                <c:pt idx="2461">
                  <c:v>24.604321333346888</c:v>
                </c:pt>
                <c:pt idx="2462">
                  <c:v>24.614319333340973</c:v>
                </c:pt>
                <c:pt idx="2463">
                  <c:v>24.624318333342671</c:v>
                </c:pt>
                <c:pt idx="2464">
                  <c:v>24.634316333336756</c:v>
                </c:pt>
                <c:pt idx="2465">
                  <c:v>24.644315333338454</c:v>
                </c:pt>
                <c:pt idx="2466">
                  <c:v>24.654313333361642</c:v>
                </c:pt>
                <c:pt idx="2467">
                  <c:v>24.664312333334237</c:v>
                </c:pt>
                <c:pt idx="2468">
                  <c:v>24.674310333357425</c:v>
                </c:pt>
                <c:pt idx="2469">
                  <c:v>24.684309333359124</c:v>
                </c:pt>
                <c:pt idx="2470">
                  <c:v>24.694307333353208</c:v>
                </c:pt>
                <c:pt idx="2471">
                  <c:v>24.704305333347293</c:v>
                </c:pt>
                <c:pt idx="2472">
                  <c:v>24.714304333348991</c:v>
                </c:pt>
                <c:pt idx="2473">
                  <c:v>24.724302333343076</c:v>
                </c:pt>
                <c:pt idx="2474">
                  <c:v>24.734301333344774</c:v>
                </c:pt>
                <c:pt idx="2475">
                  <c:v>24.744299333338859</c:v>
                </c:pt>
                <c:pt idx="2476">
                  <c:v>24.754298333340557</c:v>
                </c:pt>
                <c:pt idx="2477">
                  <c:v>24.764296333334642</c:v>
                </c:pt>
                <c:pt idx="2478">
                  <c:v>24.77429533333634</c:v>
                </c:pt>
                <c:pt idx="2479">
                  <c:v>24.784293333359528</c:v>
                </c:pt>
                <c:pt idx="2480">
                  <c:v>24.794292333361227</c:v>
                </c:pt>
                <c:pt idx="2481">
                  <c:v>24.804290333355311</c:v>
                </c:pt>
                <c:pt idx="2482">
                  <c:v>24.814288333349396</c:v>
                </c:pt>
                <c:pt idx="2483">
                  <c:v>24.824287583352998</c:v>
                </c:pt>
                <c:pt idx="2484">
                  <c:v>24.834285583347082</c:v>
                </c:pt>
                <c:pt idx="2485">
                  <c:v>24.844284583348781</c:v>
                </c:pt>
                <c:pt idx="2486">
                  <c:v>24.854282583342865</c:v>
                </c:pt>
                <c:pt idx="2487">
                  <c:v>24.864281583344564</c:v>
                </c:pt>
                <c:pt idx="2488">
                  <c:v>24.874279583338648</c:v>
                </c:pt>
                <c:pt idx="2489">
                  <c:v>24.884278583340347</c:v>
                </c:pt>
                <c:pt idx="2490">
                  <c:v>24.894276583334431</c:v>
                </c:pt>
                <c:pt idx="2491">
                  <c:v>24.904274583357619</c:v>
                </c:pt>
                <c:pt idx="2492">
                  <c:v>24.914273583359318</c:v>
                </c:pt>
                <c:pt idx="2493">
                  <c:v>24.924271583353402</c:v>
                </c:pt>
                <c:pt idx="2494">
                  <c:v>24.934270583355101</c:v>
                </c:pt>
                <c:pt idx="2495">
                  <c:v>24.944268583349185</c:v>
                </c:pt>
                <c:pt idx="2496">
                  <c:v>24.954267583350884</c:v>
                </c:pt>
                <c:pt idx="2497">
                  <c:v>24.964265583344968</c:v>
                </c:pt>
                <c:pt idx="2498">
                  <c:v>24.974264583346667</c:v>
                </c:pt>
                <c:pt idx="2499">
                  <c:v>24.984262583340751</c:v>
                </c:pt>
                <c:pt idx="2500">
                  <c:v>24.99426158334245</c:v>
                </c:pt>
                <c:pt idx="2501">
                  <c:v>25.004259583336534</c:v>
                </c:pt>
                <c:pt idx="2502">
                  <c:v>25.014257583359722</c:v>
                </c:pt>
                <c:pt idx="2503">
                  <c:v>25.024256583361421</c:v>
                </c:pt>
                <c:pt idx="2504">
                  <c:v>25.034254583355505</c:v>
                </c:pt>
                <c:pt idx="2505">
                  <c:v>25.044253583357204</c:v>
                </c:pt>
                <c:pt idx="2506">
                  <c:v>25.054251583351288</c:v>
                </c:pt>
                <c:pt idx="2507">
                  <c:v>25.064250583352987</c:v>
                </c:pt>
                <c:pt idx="2508">
                  <c:v>25.074248583347071</c:v>
                </c:pt>
                <c:pt idx="2509">
                  <c:v>25.08424758334877</c:v>
                </c:pt>
                <c:pt idx="2510">
                  <c:v>25.094245583342854</c:v>
                </c:pt>
                <c:pt idx="2511">
                  <c:v>25.104244583344553</c:v>
                </c:pt>
                <c:pt idx="2512">
                  <c:v>25.114242583338637</c:v>
                </c:pt>
                <c:pt idx="2513">
                  <c:v>25.124240583361825</c:v>
                </c:pt>
                <c:pt idx="2514">
                  <c:v>25.13423958333442</c:v>
                </c:pt>
                <c:pt idx="2515">
                  <c:v>25.144237583357608</c:v>
                </c:pt>
                <c:pt idx="2516">
                  <c:v>25.154236583359307</c:v>
                </c:pt>
                <c:pt idx="2517">
                  <c:v>25.164234583353391</c:v>
                </c:pt>
                <c:pt idx="2518">
                  <c:v>25.17423358335509</c:v>
                </c:pt>
                <c:pt idx="2519">
                  <c:v>25.184231583349174</c:v>
                </c:pt>
                <c:pt idx="2520">
                  <c:v>25.194230583350873</c:v>
                </c:pt>
                <c:pt idx="2521">
                  <c:v>25.204228583344957</c:v>
                </c:pt>
                <c:pt idx="2522">
                  <c:v>25.214227583346656</c:v>
                </c:pt>
                <c:pt idx="2523">
                  <c:v>25.22422558334074</c:v>
                </c:pt>
                <c:pt idx="2524">
                  <c:v>25.234223583334824</c:v>
                </c:pt>
                <c:pt idx="2525">
                  <c:v>25.244222583336523</c:v>
                </c:pt>
                <c:pt idx="2526">
                  <c:v>25.254220583359711</c:v>
                </c:pt>
                <c:pt idx="2527">
                  <c:v>25.26421958336141</c:v>
                </c:pt>
                <c:pt idx="2528">
                  <c:v>25.274217583355494</c:v>
                </c:pt>
                <c:pt idx="2529">
                  <c:v>25.284216583357193</c:v>
                </c:pt>
                <c:pt idx="2530">
                  <c:v>25.294214583351277</c:v>
                </c:pt>
                <c:pt idx="2531">
                  <c:v>25.304213583352976</c:v>
                </c:pt>
                <c:pt idx="2532">
                  <c:v>25.31421158334706</c:v>
                </c:pt>
                <c:pt idx="2533">
                  <c:v>25.324210583348759</c:v>
                </c:pt>
                <c:pt idx="2534">
                  <c:v>25.334208583342843</c:v>
                </c:pt>
                <c:pt idx="2535">
                  <c:v>25.344206583336927</c:v>
                </c:pt>
                <c:pt idx="2536">
                  <c:v>25.354205583338626</c:v>
                </c:pt>
                <c:pt idx="2537">
                  <c:v>25.364203583361814</c:v>
                </c:pt>
                <c:pt idx="2538">
                  <c:v>25.374202583334409</c:v>
                </c:pt>
                <c:pt idx="2539">
                  <c:v>25.384200583357597</c:v>
                </c:pt>
                <c:pt idx="2540">
                  <c:v>25.394199583359296</c:v>
                </c:pt>
                <c:pt idx="2541">
                  <c:v>25.40419758335338</c:v>
                </c:pt>
                <c:pt idx="2542">
                  <c:v>25.414196583355078</c:v>
                </c:pt>
                <c:pt idx="2543">
                  <c:v>25.424194583349163</c:v>
                </c:pt>
                <c:pt idx="2544">
                  <c:v>25.434193583350861</c:v>
                </c:pt>
                <c:pt idx="2545">
                  <c:v>25.444191583344946</c:v>
                </c:pt>
                <c:pt idx="2546">
                  <c:v>25.45418958333903</c:v>
                </c:pt>
                <c:pt idx="2547">
                  <c:v>25.464188583340729</c:v>
                </c:pt>
                <c:pt idx="2548">
                  <c:v>25.474186583334813</c:v>
                </c:pt>
                <c:pt idx="2549">
                  <c:v>25.484185583336512</c:v>
                </c:pt>
                <c:pt idx="2550">
                  <c:v>25.4941835833597</c:v>
                </c:pt>
                <c:pt idx="2551">
                  <c:v>25.504182583361398</c:v>
                </c:pt>
                <c:pt idx="2552">
                  <c:v>25.514180583355483</c:v>
                </c:pt>
                <c:pt idx="2553">
                  <c:v>25.524179583357181</c:v>
                </c:pt>
                <c:pt idx="2554">
                  <c:v>25.534177583351266</c:v>
                </c:pt>
                <c:pt idx="2555">
                  <c:v>25.544176583352964</c:v>
                </c:pt>
                <c:pt idx="2556">
                  <c:v>25.554174583347049</c:v>
                </c:pt>
                <c:pt idx="2557">
                  <c:v>25.564172583341133</c:v>
                </c:pt>
                <c:pt idx="2558">
                  <c:v>25.574171583342832</c:v>
                </c:pt>
                <c:pt idx="2559">
                  <c:v>25.584169583336916</c:v>
                </c:pt>
                <c:pt idx="2560">
                  <c:v>25.594168583338615</c:v>
                </c:pt>
                <c:pt idx="2561">
                  <c:v>25.604166583361803</c:v>
                </c:pt>
                <c:pt idx="2562">
                  <c:v>25.614165583334398</c:v>
                </c:pt>
                <c:pt idx="2563">
                  <c:v>25.624163583357586</c:v>
                </c:pt>
                <c:pt idx="2564">
                  <c:v>25.634162583359284</c:v>
                </c:pt>
                <c:pt idx="2565">
                  <c:v>25.644160583353369</c:v>
                </c:pt>
                <c:pt idx="2566">
                  <c:v>25.654159583355067</c:v>
                </c:pt>
                <c:pt idx="2567">
                  <c:v>25.664157583349152</c:v>
                </c:pt>
                <c:pt idx="2568">
                  <c:v>25.674155583343236</c:v>
                </c:pt>
                <c:pt idx="2569">
                  <c:v>25.684154583344935</c:v>
                </c:pt>
                <c:pt idx="2570">
                  <c:v>25.694152583339019</c:v>
                </c:pt>
                <c:pt idx="2571">
                  <c:v>25.704151583340717</c:v>
                </c:pt>
                <c:pt idx="2572">
                  <c:v>25.714149583334802</c:v>
                </c:pt>
                <c:pt idx="2573">
                  <c:v>25.7241485833365</c:v>
                </c:pt>
                <c:pt idx="2574">
                  <c:v>25.734146583359689</c:v>
                </c:pt>
                <c:pt idx="2575">
                  <c:v>25.744145583361387</c:v>
                </c:pt>
                <c:pt idx="2576">
                  <c:v>25.754143583355471</c:v>
                </c:pt>
                <c:pt idx="2577">
                  <c:v>25.76414258335717</c:v>
                </c:pt>
                <c:pt idx="2578">
                  <c:v>25.774140583351254</c:v>
                </c:pt>
                <c:pt idx="2579">
                  <c:v>25.784139583352953</c:v>
                </c:pt>
                <c:pt idx="2580">
                  <c:v>25.794137583347037</c:v>
                </c:pt>
                <c:pt idx="2581">
                  <c:v>25.804135583341122</c:v>
                </c:pt>
                <c:pt idx="2582">
                  <c:v>25.81413458334282</c:v>
                </c:pt>
                <c:pt idx="2583">
                  <c:v>25.824132833338808</c:v>
                </c:pt>
                <c:pt idx="2584">
                  <c:v>25.834131833340507</c:v>
                </c:pt>
                <c:pt idx="2585">
                  <c:v>25.844129833334591</c:v>
                </c:pt>
                <c:pt idx="2586">
                  <c:v>25.85412883333629</c:v>
                </c:pt>
                <c:pt idx="2587">
                  <c:v>25.864126833359478</c:v>
                </c:pt>
                <c:pt idx="2588">
                  <c:v>25.874125833361177</c:v>
                </c:pt>
                <c:pt idx="2589">
                  <c:v>25.884123833355261</c:v>
                </c:pt>
                <c:pt idx="2590">
                  <c:v>25.89412283335696</c:v>
                </c:pt>
                <c:pt idx="2591">
                  <c:v>25.904120833351044</c:v>
                </c:pt>
                <c:pt idx="2592">
                  <c:v>25.914118833345128</c:v>
                </c:pt>
                <c:pt idx="2593">
                  <c:v>25.924117833346827</c:v>
                </c:pt>
                <c:pt idx="2594">
                  <c:v>25.934115833340911</c:v>
                </c:pt>
                <c:pt idx="2595">
                  <c:v>25.94411483334261</c:v>
                </c:pt>
                <c:pt idx="2596">
                  <c:v>25.954112833336694</c:v>
                </c:pt>
                <c:pt idx="2597">
                  <c:v>25.964111833338393</c:v>
                </c:pt>
                <c:pt idx="2598">
                  <c:v>25.974109833361581</c:v>
                </c:pt>
                <c:pt idx="2599">
                  <c:v>25.984108833334176</c:v>
                </c:pt>
                <c:pt idx="2600">
                  <c:v>25.994106833357364</c:v>
                </c:pt>
                <c:pt idx="2601">
                  <c:v>26.004105833359063</c:v>
                </c:pt>
                <c:pt idx="2602">
                  <c:v>26.014103833353147</c:v>
                </c:pt>
                <c:pt idx="2603">
                  <c:v>26.024102833354846</c:v>
                </c:pt>
                <c:pt idx="2604">
                  <c:v>26.03410083334893</c:v>
                </c:pt>
                <c:pt idx="2605">
                  <c:v>26.044098833343014</c:v>
                </c:pt>
                <c:pt idx="2606">
                  <c:v>26.054097833344713</c:v>
                </c:pt>
                <c:pt idx="2607">
                  <c:v>26.064095833338797</c:v>
                </c:pt>
                <c:pt idx="2608">
                  <c:v>26.074094833340496</c:v>
                </c:pt>
                <c:pt idx="2609">
                  <c:v>26.08409283333458</c:v>
                </c:pt>
                <c:pt idx="2610">
                  <c:v>26.094091833336279</c:v>
                </c:pt>
                <c:pt idx="2611">
                  <c:v>26.104089833359467</c:v>
                </c:pt>
                <c:pt idx="2612">
                  <c:v>26.114088833361166</c:v>
                </c:pt>
                <c:pt idx="2613">
                  <c:v>26.12408683335525</c:v>
                </c:pt>
                <c:pt idx="2614">
                  <c:v>26.134085833356949</c:v>
                </c:pt>
                <c:pt idx="2615">
                  <c:v>26.144083833351033</c:v>
                </c:pt>
                <c:pt idx="2616">
                  <c:v>26.154082833352732</c:v>
                </c:pt>
                <c:pt idx="2617">
                  <c:v>26.164080833346816</c:v>
                </c:pt>
                <c:pt idx="2618">
                  <c:v>26.1740788333409</c:v>
                </c:pt>
                <c:pt idx="2619">
                  <c:v>26.184077833342599</c:v>
                </c:pt>
                <c:pt idx="2620">
                  <c:v>26.194075833336683</c:v>
                </c:pt>
                <c:pt idx="2621">
                  <c:v>26.204074833338382</c:v>
                </c:pt>
                <c:pt idx="2622">
                  <c:v>26.21407283336157</c:v>
                </c:pt>
                <c:pt idx="2623">
                  <c:v>26.224071833334165</c:v>
                </c:pt>
                <c:pt idx="2624">
                  <c:v>26.234069833357353</c:v>
                </c:pt>
                <c:pt idx="2625">
                  <c:v>26.244068833359051</c:v>
                </c:pt>
                <c:pt idx="2626">
                  <c:v>26.254066833353136</c:v>
                </c:pt>
                <c:pt idx="2627">
                  <c:v>26.264065833354834</c:v>
                </c:pt>
                <c:pt idx="2628">
                  <c:v>26.274063833348919</c:v>
                </c:pt>
                <c:pt idx="2629">
                  <c:v>26.284062833350617</c:v>
                </c:pt>
                <c:pt idx="2630">
                  <c:v>26.294060833344702</c:v>
                </c:pt>
                <c:pt idx="2631">
                  <c:v>26.304058833338786</c:v>
                </c:pt>
                <c:pt idx="2632">
                  <c:v>26.314057833340485</c:v>
                </c:pt>
                <c:pt idx="2633">
                  <c:v>26.324055833334569</c:v>
                </c:pt>
                <c:pt idx="2634">
                  <c:v>26.334054833336268</c:v>
                </c:pt>
                <c:pt idx="2635">
                  <c:v>26.344052833359456</c:v>
                </c:pt>
                <c:pt idx="2636">
                  <c:v>26.354051833361154</c:v>
                </c:pt>
                <c:pt idx="2637">
                  <c:v>26.364049833355239</c:v>
                </c:pt>
                <c:pt idx="2638">
                  <c:v>26.374048833356937</c:v>
                </c:pt>
                <c:pt idx="2639">
                  <c:v>26.384046833351022</c:v>
                </c:pt>
                <c:pt idx="2640">
                  <c:v>26.39404583335272</c:v>
                </c:pt>
                <c:pt idx="2641">
                  <c:v>26.404043833346805</c:v>
                </c:pt>
                <c:pt idx="2642">
                  <c:v>26.414042833348503</c:v>
                </c:pt>
                <c:pt idx="2643">
                  <c:v>26.424040833342588</c:v>
                </c:pt>
                <c:pt idx="2644">
                  <c:v>26.434038833336672</c:v>
                </c:pt>
                <c:pt idx="2645">
                  <c:v>26.444037833338371</c:v>
                </c:pt>
                <c:pt idx="2646">
                  <c:v>26.454035833361559</c:v>
                </c:pt>
                <c:pt idx="2647">
                  <c:v>26.464034833334154</c:v>
                </c:pt>
                <c:pt idx="2648">
                  <c:v>26.474032833357342</c:v>
                </c:pt>
                <c:pt idx="2649">
                  <c:v>26.48403183335904</c:v>
                </c:pt>
                <c:pt idx="2650">
                  <c:v>26.494029833353125</c:v>
                </c:pt>
                <c:pt idx="2651">
                  <c:v>26.504028833354823</c:v>
                </c:pt>
                <c:pt idx="2652">
                  <c:v>26.514026833348908</c:v>
                </c:pt>
                <c:pt idx="2653">
                  <c:v>26.524025833350606</c:v>
                </c:pt>
                <c:pt idx="2654">
                  <c:v>26.534023833344691</c:v>
                </c:pt>
                <c:pt idx="2655">
                  <c:v>26.544022833346389</c:v>
                </c:pt>
                <c:pt idx="2656">
                  <c:v>26.554020833340473</c:v>
                </c:pt>
                <c:pt idx="2657">
                  <c:v>26.564019833342172</c:v>
                </c:pt>
                <c:pt idx="2658">
                  <c:v>26.574017833336256</c:v>
                </c:pt>
                <c:pt idx="2659">
                  <c:v>26.584015833359445</c:v>
                </c:pt>
                <c:pt idx="2660">
                  <c:v>26.594014833361143</c:v>
                </c:pt>
                <c:pt idx="2661">
                  <c:v>26.604012833355227</c:v>
                </c:pt>
                <c:pt idx="2662">
                  <c:v>26.614011833356926</c:v>
                </c:pt>
                <c:pt idx="2663">
                  <c:v>26.62400983335101</c:v>
                </c:pt>
                <c:pt idx="2664">
                  <c:v>26.634008833352709</c:v>
                </c:pt>
                <c:pt idx="2665">
                  <c:v>26.644006833346793</c:v>
                </c:pt>
                <c:pt idx="2666">
                  <c:v>26.654005833348492</c:v>
                </c:pt>
                <c:pt idx="2667">
                  <c:v>26.664003833342576</c:v>
                </c:pt>
                <c:pt idx="2668">
                  <c:v>26.674002833344275</c:v>
                </c:pt>
                <c:pt idx="2669">
                  <c:v>26.684000833338359</c:v>
                </c:pt>
                <c:pt idx="2670">
                  <c:v>26.693999833340058</c:v>
                </c:pt>
                <c:pt idx="2671">
                  <c:v>26.703997833334142</c:v>
                </c:pt>
                <c:pt idx="2672">
                  <c:v>26.713996833335841</c:v>
                </c:pt>
                <c:pt idx="2673">
                  <c:v>26.723994833359029</c:v>
                </c:pt>
                <c:pt idx="2674">
                  <c:v>26.733992833353113</c:v>
                </c:pt>
                <c:pt idx="2675">
                  <c:v>26.743991833354812</c:v>
                </c:pt>
                <c:pt idx="2676">
                  <c:v>26.753989833348896</c:v>
                </c:pt>
                <c:pt idx="2677">
                  <c:v>26.763988833350595</c:v>
                </c:pt>
                <c:pt idx="2678">
                  <c:v>26.773986833344679</c:v>
                </c:pt>
                <c:pt idx="2679">
                  <c:v>26.783985833346378</c:v>
                </c:pt>
                <c:pt idx="2680">
                  <c:v>26.793983833340462</c:v>
                </c:pt>
                <c:pt idx="2681">
                  <c:v>26.803982833342161</c:v>
                </c:pt>
                <c:pt idx="2682">
                  <c:v>26.813980833336245</c:v>
                </c:pt>
                <c:pt idx="2683">
                  <c:v>26.823979708336992</c:v>
                </c:pt>
                <c:pt idx="2684">
                  <c:v>26.83397770836018</c:v>
                </c:pt>
                <c:pt idx="2685">
                  <c:v>26.843976708361879</c:v>
                </c:pt>
                <c:pt idx="2686">
                  <c:v>26.853974708355963</c:v>
                </c:pt>
                <c:pt idx="2687">
                  <c:v>26.863972708350047</c:v>
                </c:pt>
                <c:pt idx="2688">
                  <c:v>26.873971708351746</c:v>
                </c:pt>
                <c:pt idx="2689">
                  <c:v>26.88396970834583</c:v>
                </c:pt>
                <c:pt idx="2690">
                  <c:v>26.893968708347529</c:v>
                </c:pt>
                <c:pt idx="2691">
                  <c:v>26.903966708341613</c:v>
                </c:pt>
                <c:pt idx="2692">
                  <c:v>26.913965708343312</c:v>
                </c:pt>
                <c:pt idx="2693">
                  <c:v>26.923963708337396</c:v>
                </c:pt>
                <c:pt idx="2694">
                  <c:v>26.933962708339095</c:v>
                </c:pt>
                <c:pt idx="2695">
                  <c:v>26.943960708333179</c:v>
                </c:pt>
                <c:pt idx="2696">
                  <c:v>26.953959708334878</c:v>
                </c:pt>
                <c:pt idx="2697">
                  <c:v>26.963957708358066</c:v>
                </c:pt>
                <c:pt idx="2698">
                  <c:v>26.973956708359765</c:v>
                </c:pt>
                <c:pt idx="2699">
                  <c:v>26.983954708353849</c:v>
                </c:pt>
                <c:pt idx="2700">
                  <c:v>26.993953708355548</c:v>
                </c:pt>
                <c:pt idx="2701">
                  <c:v>27.003951708349632</c:v>
                </c:pt>
                <c:pt idx="2702">
                  <c:v>27.013950708351331</c:v>
                </c:pt>
                <c:pt idx="2703">
                  <c:v>27.023948708345415</c:v>
                </c:pt>
                <c:pt idx="2704">
                  <c:v>27.033947708347114</c:v>
                </c:pt>
                <c:pt idx="2705">
                  <c:v>27.043945708341198</c:v>
                </c:pt>
                <c:pt idx="2706">
                  <c:v>27.053943708335282</c:v>
                </c:pt>
                <c:pt idx="2707">
                  <c:v>27.063942708336981</c:v>
                </c:pt>
                <c:pt idx="2708">
                  <c:v>27.073940708360169</c:v>
                </c:pt>
                <c:pt idx="2709">
                  <c:v>27.083939708361868</c:v>
                </c:pt>
                <c:pt idx="2710">
                  <c:v>27.093937708355952</c:v>
                </c:pt>
                <c:pt idx="2711">
                  <c:v>27.103936708357651</c:v>
                </c:pt>
                <c:pt idx="2712">
                  <c:v>27.113934708351735</c:v>
                </c:pt>
                <c:pt idx="2713">
                  <c:v>27.123933708353434</c:v>
                </c:pt>
                <c:pt idx="2714">
                  <c:v>27.133931708347518</c:v>
                </c:pt>
                <c:pt idx="2715">
                  <c:v>27.143930708349217</c:v>
                </c:pt>
                <c:pt idx="2716">
                  <c:v>27.153928708343301</c:v>
                </c:pt>
                <c:pt idx="2717">
                  <c:v>27.163927708345</c:v>
                </c:pt>
                <c:pt idx="2718">
                  <c:v>27.173925708339084</c:v>
                </c:pt>
                <c:pt idx="2719">
                  <c:v>27.183924708340783</c:v>
                </c:pt>
                <c:pt idx="2720">
                  <c:v>27.193922708334867</c:v>
                </c:pt>
                <c:pt idx="2721">
                  <c:v>27.203920708358055</c:v>
                </c:pt>
                <c:pt idx="2722">
                  <c:v>27.213919708359754</c:v>
                </c:pt>
                <c:pt idx="2723">
                  <c:v>27.223917708353838</c:v>
                </c:pt>
                <c:pt idx="2724">
                  <c:v>27.233916708355537</c:v>
                </c:pt>
                <c:pt idx="2725">
                  <c:v>27.243914708349621</c:v>
                </c:pt>
                <c:pt idx="2726">
                  <c:v>27.25391370835132</c:v>
                </c:pt>
                <c:pt idx="2727">
                  <c:v>27.263911708345404</c:v>
                </c:pt>
                <c:pt idx="2728">
                  <c:v>27.273910708347103</c:v>
                </c:pt>
                <c:pt idx="2729">
                  <c:v>27.283908708341187</c:v>
                </c:pt>
                <c:pt idx="2730">
                  <c:v>27.293907708342886</c:v>
                </c:pt>
                <c:pt idx="2731">
                  <c:v>27.30390570833697</c:v>
                </c:pt>
                <c:pt idx="2732">
                  <c:v>27.313904708338669</c:v>
                </c:pt>
                <c:pt idx="2733">
                  <c:v>27.323902708361857</c:v>
                </c:pt>
                <c:pt idx="2734">
                  <c:v>27.333901708334452</c:v>
                </c:pt>
                <c:pt idx="2735">
                  <c:v>27.34389970835764</c:v>
                </c:pt>
                <c:pt idx="2736">
                  <c:v>27.353898708359338</c:v>
                </c:pt>
                <c:pt idx="2737">
                  <c:v>27.363896708353423</c:v>
                </c:pt>
                <c:pt idx="2738">
                  <c:v>27.373895708355121</c:v>
                </c:pt>
                <c:pt idx="2739">
                  <c:v>27.383893708349206</c:v>
                </c:pt>
                <c:pt idx="2740">
                  <c:v>27.393892708350904</c:v>
                </c:pt>
                <c:pt idx="2741">
                  <c:v>27.403890708344989</c:v>
                </c:pt>
                <c:pt idx="2742">
                  <c:v>27.413888708339073</c:v>
                </c:pt>
                <c:pt idx="2743">
                  <c:v>27.423887708340771</c:v>
                </c:pt>
                <c:pt idx="2744">
                  <c:v>27.433885708334856</c:v>
                </c:pt>
                <c:pt idx="2745">
                  <c:v>27.443884708336554</c:v>
                </c:pt>
                <c:pt idx="2746">
                  <c:v>27.453882708359743</c:v>
                </c:pt>
                <c:pt idx="2747">
                  <c:v>27.463881708361441</c:v>
                </c:pt>
                <c:pt idx="2748">
                  <c:v>27.473879708355526</c:v>
                </c:pt>
                <c:pt idx="2749">
                  <c:v>27.483878708357224</c:v>
                </c:pt>
                <c:pt idx="2750">
                  <c:v>27.493876708351308</c:v>
                </c:pt>
                <c:pt idx="2751">
                  <c:v>27.503875708353007</c:v>
                </c:pt>
                <c:pt idx="2752">
                  <c:v>27.513873708347091</c:v>
                </c:pt>
                <c:pt idx="2753">
                  <c:v>27.52387270834879</c:v>
                </c:pt>
                <c:pt idx="2754">
                  <c:v>27.533870708342874</c:v>
                </c:pt>
                <c:pt idx="2755">
                  <c:v>27.543869708344573</c:v>
                </c:pt>
                <c:pt idx="2756">
                  <c:v>27.553867708338657</c:v>
                </c:pt>
                <c:pt idx="2757">
                  <c:v>27.563865708361845</c:v>
                </c:pt>
                <c:pt idx="2758">
                  <c:v>27.57386470833444</c:v>
                </c:pt>
                <c:pt idx="2759">
                  <c:v>27.583863708336139</c:v>
                </c:pt>
                <c:pt idx="2760">
                  <c:v>27.593861708359327</c:v>
                </c:pt>
                <c:pt idx="2761">
                  <c:v>27.603859708353411</c:v>
                </c:pt>
                <c:pt idx="2762">
                  <c:v>27.61385870835511</c:v>
                </c:pt>
                <c:pt idx="2763">
                  <c:v>27.623856708349194</c:v>
                </c:pt>
                <c:pt idx="2764">
                  <c:v>27.633855708350893</c:v>
                </c:pt>
                <c:pt idx="2765">
                  <c:v>27.643853708344977</c:v>
                </c:pt>
                <c:pt idx="2766">
                  <c:v>27.653852708346676</c:v>
                </c:pt>
                <c:pt idx="2767">
                  <c:v>27.66385070834076</c:v>
                </c:pt>
                <c:pt idx="2768">
                  <c:v>27.673849708342459</c:v>
                </c:pt>
                <c:pt idx="2769">
                  <c:v>27.683847708336543</c:v>
                </c:pt>
                <c:pt idx="2770">
                  <c:v>27.693846708338242</c:v>
                </c:pt>
                <c:pt idx="2771">
                  <c:v>27.70384470836143</c:v>
                </c:pt>
                <c:pt idx="2772">
                  <c:v>27.713843708334025</c:v>
                </c:pt>
                <c:pt idx="2773">
                  <c:v>27.723841708357213</c:v>
                </c:pt>
                <c:pt idx="2774">
                  <c:v>27.733840708358912</c:v>
                </c:pt>
                <c:pt idx="2775">
                  <c:v>27.743838708352996</c:v>
                </c:pt>
                <c:pt idx="2776">
                  <c:v>27.753837708354695</c:v>
                </c:pt>
                <c:pt idx="2777">
                  <c:v>27.763835708348779</c:v>
                </c:pt>
                <c:pt idx="2778">
                  <c:v>27.773834708350478</c:v>
                </c:pt>
                <c:pt idx="2779">
                  <c:v>27.783832708344562</c:v>
                </c:pt>
                <c:pt idx="2780">
                  <c:v>27.793830708338646</c:v>
                </c:pt>
                <c:pt idx="2781">
                  <c:v>27.803829708340345</c:v>
                </c:pt>
                <c:pt idx="2782">
                  <c:v>27.813827708334429</c:v>
                </c:pt>
                <c:pt idx="2783">
                  <c:v>27.823825833358569</c:v>
                </c:pt>
                <c:pt idx="2784">
                  <c:v>27.833823833352653</c:v>
                </c:pt>
                <c:pt idx="2785">
                  <c:v>27.843822833354352</c:v>
                </c:pt>
                <c:pt idx="2786">
                  <c:v>27.853820833348436</c:v>
                </c:pt>
                <c:pt idx="2787">
                  <c:v>27.863819833350135</c:v>
                </c:pt>
                <c:pt idx="2788">
                  <c:v>27.873817833344219</c:v>
                </c:pt>
                <c:pt idx="2789">
                  <c:v>27.883816833345918</c:v>
                </c:pt>
                <c:pt idx="2790">
                  <c:v>27.893814833340002</c:v>
                </c:pt>
                <c:pt idx="2791">
                  <c:v>27.903813833341701</c:v>
                </c:pt>
                <c:pt idx="2792">
                  <c:v>27.913811833335785</c:v>
                </c:pt>
                <c:pt idx="2793">
                  <c:v>27.923810833337484</c:v>
                </c:pt>
                <c:pt idx="2794">
                  <c:v>27.933808833360672</c:v>
                </c:pt>
                <c:pt idx="2795">
                  <c:v>27.943807833333267</c:v>
                </c:pt>
                <c:pt idx="2796">
                  <c:v>27.953805833356455</c:v>
                </c:pt>
                <c:pt idx="2797">
                  <c:v>27.963804833358154</c:v>
                </c:pt>
                <c:pt idx="2798">
                  <c:v>27.973802833352238</c:v>
                </c:pt>
                <c:pt idx="2799">
                  <c:v>27.983801833353937</c:v>
                </c:pt>
                <c:pt idx="2800">
                  <c:v>27.993799833348021</c:v>
                </c:pt>
                <c:pt idx="2801">
                  <c:v>28.00379883334972</c:v>
                </c:pt>
                <c:pt idx="2802">
                  <c:v>28.013796833343804</c:v>
                </c:pt>
                <c:pt idx="2803">
                  <c:v>28.023795833345503</c:v>
                </c:pt>
                <c:pt idx="2804">
                  <c:v>28.033793833339587</c:v>
                </c:pt>
                <c:pt idx="2805">
                  <c:v>28.043792833341286</c:v>
                </c:pt>
                <c:pt idx="2806">
                  <c:v>28.05379083333537</c:v>
                </c:pt>
                <c:pt idx="2807">
                  <c:v>28.063788833358558</c:v>
                </c:pt>
                <c:pt idx="2808">
                  <c:v>28.073787833360257</c:v>
                </c:pt>
                <c:pt idx="2809">
                  <c:v>28.083785833354341</c:v>
                </c:pt>
                <c:pt idx="2810">
                  <c:v>28.09378483335604</c:v>
                </c:pt>
                <c:pt idx="2811">
                  <c:v>28.103782833350124</c:v>
                </c:pt>
                <c:pt idx="2812">
                  <c:v>28.113781833351823</c:v>
                </c:pt>
                <c:pt idx="2813">
                  <c:v>28.123779833345907</c:v>
                </c:pt>
                <c:pt idx="2814">
                  <c:v>28.133778833347606</c:v>
                </c:pt>
                <c:pt idx="2815">
                  <c:v>28.14377683334169</c:v>
                </c:pt>
                <c:pt idx="2816">
                  <c:v>28.153775833343389</c:v>
                </c:pt>
                <c:pt idx="2817">
                  <c:v>28.163773833337473</c:v>
                </c:pt>
                <c:pt idx="2818">
                  <c:v>28.173772833339171</c:v>
                </c:pt>
                <c:pt idx="2819">
                  <c:v>28.183770833333256</c:v>
                </c:pt>
                <c:pt idx="2820">
                  <c:v>28.193769833334954</c:v>
                </c:pt>
                <c:pt idx="2821">
                  <c:v>28.203767833358143</c:v>
                </c:pt>
                <c:pt idx="2822">
                  <c:v>28.213766833359841</c:v>
                </c:pt>
                <c:pt idx="2823">
                  <c:v>28.223764833353925</c:v>
                </c:pt>
                <c:pt idx="2824">
                  <c:v>28.233763833355624</c:v>
                </c:pt>
                <c:pt idx="2825">
                  <c:v>28.243761833349708</c:v>
                </c:pt>
                <c:pt idx="2826">
                  <c:v>28.253760833351407</c:v>
                </c:pt>
                <c:pt idx="2827">
                  <c:v>28.263758833345491</c:v>
                </c:pt>
                <c:pt idx="2828">
                  <c:v>28.27375783334719</c:v>
                </c:pt>
                <c:pt idx="2829">
                  <c:v>28.283755833341274</c:v>
                </c:pt>
                <c:pt idx="2830">
                  <c:v>28.293754833342973</c:v>
                </c:pt>
                <c:pt idx="2831">
                  <c:v>28.303752833337057</c:v>
                </c:pt>
                <c:pt idx="2832">
                  <c:v>28.313750833360245</c:v>
                </c:pt>
                <c:pt idx="2833">
                  <c:v>28.323749833361944</c:v>
                </c:pt>
                <c:pt idx="2834">
                  <c:v>28.333747833356028</c:v>
                </c:pt>
                <c:pt idx="2835">
                  <c:v>28.343746833357727</c:v>
                </c:pt>
                <c:pt idx="2836">
                  <c:v>28.353744833351811</c:v>
                </c:pt>
                <c:pt idx="2837">
                  <c:v>28.36374383335351</c:v>
                </c:pt>
                <c:pt idx="2838">
                  <c:v>28.373741833347594</c:v>
                </c:pt>
                <c:pt idx="2839">
                  <c:v>28.383740833349293</c:v>
                </c:pt>
                <c:pt idx="2840">
                  <c:v>28.393738833343377</c:v>
                </c:pt>
                <c:pt idx="2841">
                  <c:v>28.403737833345076</c:v>
                </c:pt>
                <c:pt idx="2842">
                  <c:v>28.41373583333916</c:v>
                </c:pt>
                <c:pt idx="2843">
                  <c:v>28.423734833340859</c:v>
                </c:pt>
                <c:pt idx="2844">
                  <c:v>28.433732833334943</c:v>
                </c:pt>
                <c:pt idx="2845">
                  <c:v>28.443731833336642</c:v>
                </c:pt>
                <c:pt idx="2846">
                  <c:v>28.45372983335983</c:v>
                </c:pt>
                <c:pt idx="2847">
                  <c:v>28.463728833361529</c:v>
                </c:pt>
                <c:pt idx="2848">
                  <c:v>28.473726833355613</c:v>
                </c:pt>
                <c:pt idx="2849">
                  <c:v>28.483725833357312</c:v>
                </c:pt>
                <c:pt idx="2850">
                  <c:v>28.493723833351396</c:v>
                </c:pt>
                <c:pt idx="2851">
                  <c:v>28.503722833353095</c:v>
                </c:pt>
                <c:pt idx="2852">
                  <c:v>28.513720833347179</c:v>
                </c:pt>
                <c:pt idx="2853">
                  <c:v>28.523719833348878</c:v>
                </c:pt>
                <c:pt idx="2854">
                  <c:v>28.533717833342962</c:v>
                </c:pt>
                <c:pt idx="2855">
                  <c:v>28.543716833344661</c:v>
                </c:pt>
                <c:pt idx="2856">
                  <c:v>28.553714833338745</c:v>
                </c:pt>
                <c:pt idx="2857">
                  <c:v>28.563713833340444</c:v>
                </c:pt>
                <c:pt idx="2858">
                  <c:v>28.573711833334528</c:v>
                </c:pt>
                <c:pt idx="2859">
                  <c:v>28.583710833336227</c:v>
                </c:pt>
                <c:pt idx="2860">
                  <c:v>28.593708833359415</c:v>
                </c:pt>
                <c:pt idx="2861">
                  <c:v>28.603706833353499</c:v>
                </c:pt>
                <c:pt idx="2862">
                  <c:v>28.613705833355198</c:v>
                </c:pt>
                <c:pt idx="2863">
                  <c:v>28.623703833349282</c:v>
                </c:pt>
                <c:pt idx="2864">
                  <c:v>28.633702833350981</c:v>
                </c:pt>
                <c:pt idx="2865">
                  <c:v>28.643700833345065</c:v>
                </c:pt>
                <c:pt idx="2866">
                  <c:v>28.653699833346764</c:v>
                </c:pt>
                <c:pt idx="2867">
                  <c:v>28.663697833340848</c:v>
                </c:pt>
                <c:pt idx="2868">
                  <c:v>28.673696833342547</c:v>
                </c:pt>
                <c:pt idx="2869">
                  <c:v>28.683694833336631</c:v>
                </c:pt>
                <c:pt idx="2870">
                  <c:v>28.69369383333833</c:v>
                </c:pt>
                <c:pt idx="2871">
                  <c:v>28.703691833361518</c:v>
                </c:pt>
                <c:pt idx="2872">
                  <c:v>28.713690833334113</c:v>
                </c:pt>
                <c:pt idx="2873">
                  <c:v>28.723688833357301</c:v>
                </c:pt>
                <c:pt idx="2874">
                  <c:v>28.733687833358999</c:v>
                </c:pt>
                <c:pt idx="2875">
                  <c:v>28.743685833353084</c:v>
                </c:pt>
                <c:pt idx="2876">
                  <c:v>28.753684833354782</c:v>
                </c:pt>
                <c:pt idx="2877">
                  <c:v>28.763682833348867</c:v>
                </c:pt>
                <c:pt idx="2878">
                  <c:v>28.773681833350565</c:v>
                </c:pt>
                <c:pt idx="2879">
                  <c:v>28.78367983334465</c:v>
                </c:pt>
                <c:pt idx="2880">
                  <c:v>28.793678833346348</c:v>
                </c:pt>
                <c:pt idx="2881">
                  <c:v>28.803676833340432</c:v>
                </c:pt>
                <c:pt idx="2882">
                  <c:v>28.813675833342131</c:v>
                </c:pt>
                <c:pt idx="2883">
                  <c:v>28.823673625010997</c:v>
                </c:pt>
                <c:pt idx="2884">
                  <c:v>28.833672625012696</c:v>
                </c:pt>
                <c:pt idx="2885">
                  <c:v>28.84367062500678</c:v>
                </c:pt>
                <c:pt idx="2886">
                  <c:v>28.853669625008479</c:v>
                </c:pt>
                <c:pt idx="2887">
                  <c:v>28.863667625002563</c:v>
                </c:pt>
                <c:pt idx="2888">
                  <c:v>28.873666625004262</c:v>
                </c:pt>
                <c:pt idx="2889">
                  <c:v>28.88366462502745</c:v>
                </c:pt>
                <c:pt idx="2890">
                  <c:v>28.893663625000045</c:v>
                </c:pt>
                <c:pt idx="2891">
                  <c:v>28.903661625023233</c:v>
                </c:pt>
                <c:pt idx="2892">
                  <c:v>28.913660625024932</c:v>
                </c:pt>
                <c:pt idx="2893">
                  <c:v>28.923658625019016</c:v>
                </c:pt>
                <c:pt idx="2894">
                  <c:v>28.9336566250131</c:v>
                </c:pt>
                <c:pt idx="2895">
                  <c:v>28.943655625014799</c:v>
                </c:pt>
                <c:pt idx="2896">
                  <c:v>28.953654625016497</c:v>
                </c:pt>
                <c:pt idx="2897">
                  <c:v>28.963652625010582</c:v>
                </c:pt>
                <c:pt idx="2898">
                  <c:v>28.973650625004666</c:v>
                </c:pt>
                <c:pt idx="2899">
                  <c:v>28.983649625006365</c:v>
                </c:pt>
                <c:pt idx="2900">
                  <c:v>28.993647625000449</c:v>
                </c:pt>
                <c:pt idx="2901">
                  <c:v>29.003646625002148</c:v>
                </c:pt>
                <c:pt idx="2902">
                  <c:v>29.013644625025336</c:v>
                </c:pt>
                <c:pt idx="2903">
                  <c:v>29.023643625027034</c:v>
                </c:pt>
                <c:pt idx="2904">
                  <c:v>29.033641625021119</c:v>
                </c:pt>
                <c:pt idx="2905">
                  <c:v>29.043640625022817</c:v>
                </c:pt>
                <c:pt idx="2906">
                  <c:v>29.053638625016902</c:v>
                </c:pt>
                <c:pt idx="2907">
                  <c:v>29.0636376250186</c:v>
                </c:pt>
                <c:pt idx="2908">
                  <c:v>29.073635625012685</c:v>
                </c:pt>
                <c:pt idx="2909">
                  <c:v>29.083634625014383</c:v>
                </c:pt>
                <c:pt idx="2910">
                  <c:v>29.093632625008468</c:v>
                </c:pt>
                <c:pt idx="2911">
                  <c:v>29.103631625010166</c:v>
                </c:pt>
                <c:pt idx="2912">
                  <c:v>29.113629625004251</c:v>
                </c:pt>
                <c:pt idx="2913">
                  <c:v>29.123628625005949</c:v>
                </c:pt>
                <c:pt idx="2914">
                  <c:v>29.133626625000034</c:v>
                </c:pt>
                <c:pt idx="2915">
                  <c:v>29.143625625001732</c:v>
                </c:pt>
                <c:pt idx="2916">
                  <c:v>29.15362362502492</c:v>
                </c:pt>
                <c:pt idx="2917">
                  <c:v>29.163622625026619</c:v>
                </c:pt>
                <c:pt idx="2918">
                  <c:v>29.173620625020703</c:v>
                </c:pt>
                <c:pt idx="2919">
                  <c:v>29.183619625022402</c:v>
                </c:pt>
                <c:pt idx="2920">
                  <c:v>29.193617625016486</c:v>
                </c:pt>
                <c:pt idx="2921">
                  <c:v>29.203616625018185</c:v>
                </c:pt>
                <c:pt idx="2922">
                  <c:v>29.213614625012269</c:v>
                </c:pt>
                <c:pt idx="2923">
                  <c:v>29.223613625013968</c:v>
                </c:pt>
                <c:pt idx="2924">
                  <c:v>29.233611625008052</c:v>
                </c:pt>
                <c:pt idx="2925">
                  <c:v>29.243610625009751</c:v>
                </c:pt>
                <c:pt idx="2926">
                  <c:v>29.253608625003835</c:v>
                </c:pt>
                <c:pt idx="2927">
                  <c:v>29.263607625005534</c:v>
                </c:pt>
                <c:pt idx="2928">
                  <c:v>29.273605625028722</c:v>
                </c:pt>
                <c:pt idx="2929">
                  <c:v>29.283604625001317</c:v>
                </c:pt>
                <c:pt idx="2930">
                  <c:v>29.293602625024505</c:v>
                </c:pt>
                <c:pt idx="2931">
                  <c:v>29.303601625026204</c:v>
                </c:pt>
                <c:pt idx="2932">
                  <c:v>29.313599625020288</c:v>
                </c:pt>
                <c:pt idx="2933">
                  <c:v>29.323598625021987</c:v>
                </c:pt>
                <c:pt idx="2934">
                  <c:v>29.333596625016071</c:v>
                </c:pt>
                <c:pt idx="2935">
                  <c:v>29.34359562501777</c:v>
                </c:pt>
                <c:pt idx="2936">
                  <c:v>29.353593625011854</c:v>
                </c:pt>
                <c:pt idx="2937">
                  <c:v>29.363592625013553</c:v>
                </c:pt>
                <c:pt idx="2938">
                  <c:v>29.373590625007637</c:v>
                </c:pt>
                <c:pt idx="2939">
                  <c:v>29.383589625009336</c:v>
                </c:pt>
                <c:pt idx="2940">
                  <c:v>29.39358762500342</c:v>
                </c:pt>
                <c:pt idx="2941">
                  <c:v>29.403586625005119</c:v>
                </c:pt>
                <c:pt idx="2942">
                  <c:v>29.413584625028307</c:v>
                </c:pt>
                <c:pt idx="2943">
                  <c:v>29.423583625000902</c:v>
                </c:pt>
                <c:pt idx="2944">
                  <c:v>29.43358162502409</c:v>
                </c:pt>
                <c:pt idx="2945">
                  <c:v>29.443579625018174</c:v>
                </c:pt>
                <c:pt idx="2946">
                  <c:v>29.453578625019873</c:v>
                </c:pt>
                <c:pt idx="2947">
                  <c:v>29.463576625013957</c:v>
                </c:pt>
                <c:pt idx="2948">
                  <c:v>29.473575625015656</c:v>
                </c:pt>
                <c:pt idx="2949">
                  <c:v>29.48357362500974</c:v>
                </c:pt>
                <c:pt idx="2950">
                  <c:v>29.493572625011439</c:v>
                </c:pt>
                <c:pt idx="2951">
                  <c:v>29.503570625005523</c:v>
                </c:pt>
                <c:pt idx="2952">
                  <c:v>29.513569625007221</c:v>
                </c:pt>
                <c:pt idx="2953">
                  <c:v>29.523567625001306</c:v>
                </c:pt>
                <c:pt idx="2954">
                  <c:v>29.533566625003004</c:v>
                </c:pt>
                <c:pt idx="2955">
                  <c:v>29.543564625026193</c:v>
                </c:pt>
                <c:pt idx="2956">
                  <c:v>29.553563625027891</c:v>
                </c:pt>
                <c:pt idx="2957">
                  <c:v>29.563561625021975</c:v>
                </c:pt>
                <c:pt idx="2958">
                  <c:v>29.573560625023674</c:v>
                </c:pt>
                <c:pt idx="2959">
                  <c:v>29.583558625017758</c:v>
                </c:pt>
                <c:pt idx="2960">
                  <c:v>29.593557625019457</c:v>
                </c:pt>
                <c:pt idx="2961">
                  <c:v>29.603555625013541</c:v>
                </c:pt>
                <c:pt idx="2962">
                  <c:v>29.61355462501524</c:v>
                </c:pt>
                <c:pt idx="2963">
                  <c:v>29.623552625009324</c:v>
                </c:pt>
                <c:pt idx="2964">
                  <c:v>29.633551625011023</c:v>
                </c:pt>
                <c:pt idx="2965">
                  <c:v>29.643549625005107</c:v>
                </c:pt>
                <c:pt idx="2966">
                  <c:v>29.653548625006806</c:v>
                </c:pt>
                <c:pt idx="2967">
                  <c:v>29.66354662500089</c:v>
                </c:pt>
                <c:pt idx="2968">
                  <c:v>29.673545625002589</c:v>
                </c:pt>
                <c:pt idx="2969">
                  <c:v>29.683543625025777</c:v>
                </c:pt>
                <c:pt idx="2970">
                  <c:v>29.693542625027476</c:v>
                </c:pt>
                <c:pt idx="2971">
                  <c:v>29.70354062502156</c:v>
                </c:pt>
                <c:pt idx="2972">
                  <c:v>29.713539625023259</c:v>
                </c:pt>
                <c:pt idx="2973">
                  <c:v>29.723537625017343</c:v>
                </c:pt>
                <c:pt idx="2974">
                  <c:v>29.733536625019042</c:v>
                </c:pt>
                <c:pt idx="2975">
                  <c:v>29.743534625013126</c:v>
                </c:pt>
                <c:pt idx="2976">
                  <c:v>29.753533625014825</c:v>
                </c:pt>
                <c:pt idx="2977">
                  <c:v>29.763531625008909</c:v>
                </c:pt>
                <c:pt idx="2978">
                  <c:v>29.773530625010608</c:v>
                </c:pt>
                <c:pt idx="2979">
                  <c:v>29.783528625004692</c:v>
                </c:pt>
                <c:pt idx="2980">
                  <c:v>29.793527625006391</c:v>
                </c:pt>
                <c:pt idx="2981">
                  <c:v>29.803525625000475</c:v>
                </c:pt>
                <c:pt idx="2982">
                  <c:v>29.813524625002174</c:v>
                </c:pt>
                <c:pt idx="2983">
                  <c:v>29.823522625025362</c:v>
                </c:pt>
                <c:pt idx="2984">
                  <c:v>29.833522500004619</c:v>
                </c:pt>
                <c:pt idx="2985">
                  <c:v>29.843520500027807</c:v>
                </c:pt>
                <c:pt idx="2986">
                  <c:v>29.853519500000402</c:v>
                </c:pt>
                <c:pt idx="2987">
                  <c:v>29.86351750002359</c:v>
                </c:pt>
                <c:pt idx="2988">
                  <c:v>29.873516500025289</c:v>
                </c:pt>
                <c:pt idx="2989">
                  <c:v>29.883514500019373</c:v>
                </c:pt>
                <c:pt idx="2990">
                  <c:v>29.893513500021072</c:v>
                </c:pt>
                <c:pt idx="2991">
                  <c:v>29.903511500015156</c:v>
                </c:pt>
                <c:pt idx="2992">
                  <c:v>29.913510500016855</c:v>
                </c:pt>
                <c:pt idx="2993">
                  <c:v>29.923508500010939</c:v>
                </c:pt>
                <c:pt idx="2994">
                  <c:v>29.933507500012638</c:v>
                </c:pt>
                <c:pt idx="2995">
                  <c:v>29.943505500006722</c:v>
                </c:pt>
                <c:pt idx="2996">
                  <c:v>29.953504500008421</c:v>
                </c:pt>
                <c:pt idx="2997">
                  <c:v>29.963502500002505</c:v>
                </c:pt>
                <c:pt idx="2998">
                  <c:v>29.973501500004204</c:v>
                </c:pt>
                <c:pt idx="2999">
                  <c:v>29.983499500027392</c:v>
                </c:pt>
                <c:pt idx="3000">
                  <c:v>29.993498499999987</c:v>
                </c:pt>
                <c:pt idx="3001">
                  <c:v>30.003496500023175</c:v>
                </c:pt>
                <c:pt idx="3002">
                  <c:v>30.013495500024874</c:v>
                </c:pt>
                <c:pt idx="3003">
                  <c:v>30.023493500018958</c:v>
                </c:pt>
                <c:pt idx="3004">
                  <c:v>30.033492500020657</c:v>
                </c:pt>
                <c:pt idx="3005">
                  <c:v>30.043490500014741</c:v>
                </c:pt>
                <c:pt idx="3006">
                  <c:v>30.05348950001644</c:v>
                </c:pt>
                <c:pt idx="3007">
                  <c:v>30.063487500010524</c:v>
                </c:pt>
                <c:pt idx="3008">
                  <c:v>30.073486500012223</c:v>
                </c:pt>
                <c:pt idx="3009">
                  <c:v>30.083484500006307</c:v>
                </c:pt>
                <c:pt idx="3010">
                  <c:v>30.093483500008006</c:v>
                </c:pt>
                <c:pt idx="3011">
                  <c:v>30.10348150000209</c:v>
                </c:pt>
                <c:pt idx="3012">
                  <c:v>30.113480500003789</c:v>
                </c:pt>
                <c:pt idx="3013">
                  <c:v>30.123478500026977</c:v>
                </c:pt>
                <c:pt idx="3014">
                  <c:v>30.133477500028675</c:v>
                </c:pt>
                <c:pt idx="3015">
                  <c:v>30.14347550002276</c:v>
                </c:pt>
                <c:pt idx="3016">
                  <c:v>30.153474500024458</c:v>
                </c:pt>
                <c:pt idx="3017">
                  <c:v>30.163472500018543</c:v>
                </c:pt>
                <c:pt idx="3018">
                  <c:v>30.173471500020241</c:v>
                </c:pt>
                <c:pt idx="3019">
                  <c:v>30.183469500014326</c:v>
                </c:pt>
                <c:pt idx="3020">
                  <c:v>30.193468500016024</c:v>
                </c:pt>
                <c:pt idx="3021">
                  <c:v>30.203466500010109</c:v>
                </c:pt>
                <c:pt idx="3022">
                  <c:v>30.213465500011807</c:v>
                </c:pt>
                <c:pt idx="3023">
                  <c:v>30.223463500005892</c:v>
                </c:pt>
                <c:pt idx="3024">
                  <c:v>30.23346250000759</c:v>
                </c:pt>
                <c:pt idx="3025">
                  <c:v>30.243460500001675</c:v>
                </c:pt>
                <c:pt idx="3026">
                  <c:v>30.253459500003373</c:v>
                </c:pt>
                <c:pt idx="3027">
                  <c:v>30.263457500026561</c:v>
                </c:pt>
                <c:pt idx="3028">
                  <c:v>30.27345650002826</c:v>
                </c:pt>
                <c:pt idx="3029">
                  <c:v>30.283454500022344</c:v>
                </c:pt>
                <c:pt idx="3030">
                  <c:v>30.293453500024043</c:v>
                </c:pt>
                <c:pt idx="3031">
                  <c:v>30.303451500018127</c:v>
                </c:pt>
                <c:pt idx="3032">
                  <c:v>30.313450500019826</c:v>
                </c:pt>
                <c:pt idx="3033">
                  <c:v>30.32344850001391</c:v>
                </c:pt>
                <c:pt idx="3034">
                  <c:v>30.333447500015609</c:v>
                </c:pt>
                <c:pt idx="3035">
                  <c:v>30.343445500009693</c:v>
                </c:pt>
                <c:pt idx="3036">
                  <c:v>30.353444500011392</c:v>
                </c:pt>
                <c:pt idx="3037">
                  <c:v>30.363442500005476</c:v>
                </c:pt>
                <c:pt idx="3038">
                  <c:v>30.373441500007175</c:v>
                </c:pt>
                <c:pt idx="3039">
                  <c:v>30.383439500001259</c:v>
                </c:pt>
                <c:pt idx="3040">
                  <c:v>30.393438500002958</c:v>
                </c:pt>
                <c:pt idx="3041">
                  <c:v>30.403436500026146</c:v>
                </c:pt>
                <c:pt idx="3042">
                  <c:v>30.413435500027845</c:v>
                </c:pt>
                <c:pt idx="3043">
                  <c:v>30.423433500021929</c:v>
                </c:pt>
                <c:pt idx="3044">
                  <c:v>30.433432500023628</c:v>
                </c:pt>
                <c:pt idx="3045">
                  <c:v>30.443430500017712</c:v>
                </c:pt>
                <c:pt idx="3046">
                  <c:v>30.453429500019411</c:v>
                </c:pt>
                <c:pt idx="3047">
                  <c:v>30.463427500013495</c:v>
                </c:pt>
                <c:pt idx="3048">
                  <c:v>30.473426500015194</c:v>
                </c:pt>
                <c:pt idx="3049">
                  <c:v>30.483424500009278</c:v>
                </c:pt>
                <c:pt idx="3050">
                  <c:v>30.493423500010977</c:v>
                </c:pt>
                <c:pt idx="3051">
                  <c:v>30.503421500005061</c:v>
                </c:pt>
                <c:pt idx="3052">
                  <c:v>30.51342050000676</c:v>
                </c:pt>
                <c:pt idx="3053">
                  <c:v>30.523418500000844</c:v>
                </c:pt>
                <c:pt idx="3054">
                  <c:v>30.533416500024032</c:v>
                </c:pt>
                <c:pt idx="3055">
                  <c:v>30.543415500025731</c:v>
                </c:pt>
                <c:pt idx="3056">
                  <c:v>30.553414500027429</c:v>
                </c:pt>
                <c:pt idx="3057">
                  <c:v>30.563412500021514</c:v>
                </c:pt>
                <c:pt idx="3058">
                  <c:v>30.573411500023212</c:v>
                </c:pt>
                <c:pt idx="3059">
                  <c:v>30.583409500017297</c:v>
                </c:pt>
                <c:pt idx="3060">
                  <c:v>30.593408500018995</c:v>
                </c:pt>
                <c:pt idx="3061">
                  <c:v>30.603406500013079</c:v>
                </c:pt>
                <c:pt idx="3062">
                  <c:v>30.613405500014778</c:v>
                </c:pt>
                <c:pt idx="3063">
                  <c:v>30.623403500008862</c:v>
                </c:pt>
                <c:pt idx="3064">
                  <c:v>30.633402500010561</c:v>
                </c:pt>
                <c:pt idx="3065">
                  <c:v>30.643400500004645</c:v>
                </c:pt>
                <c:pt idx="3066">
                  <c:v>30.653399500006344</c:v>
                </c:pt>
                <c:pt idx="3067">
                  <c:v>30.663397500000428</c:v>
                </c:pt>
                <c:pt idx="3068">
                  <c:v>30.673396500002127</c:v>
                </c:pt>
                <c:pt idx="3069">
                  <c:v>30.683394500025315</c:v>
                </c:pt>
                <c:pt idx="3070">
                  <c:v>30.693392500019399</c:v>
                </c:pt>
                <c:pt idx="3071">
                  <c:v>30.703391500021098</c:v>
                </c:pt>
                <c:pt idx="3072">
                  <c:v>30.713390500022797</c:v>
                </c:pt>
                <c:pt idx="3073">
                  <c:v>30.723388500016881</c:v>
                </c:pt>
                <c:pt idx="3074">
                  <c:v>30.73338750001858</c:v>
                </c:pt>
                <c:pt idx="3075">
                  <c:v>30.743385500012664</c:v>
                </c:pt>
                <c:pt idx="3076">
                  <c:v>30.753384500014363</c:v>
                </c:pt>
                <c:pt idx="3077">
                  <c:v>30.763382500008447</c:v>
                </c:pt>
                <c:pt idx="3078">
                  <c:v>30.773381500010146</c:v>
                </c:pt>
                <c:pt idx="3079">
                  <c:v>30.78337950000423</c:v>
                </c:pt>
                <c:pt idx="3080">
                  <c:v>30.793378500005929</c:v>
                </c:pt>
                <c:pt idx="3081">
                  <c:v>30.803376500000013</c:v>
                </c:pt>
                <c:pt idx="3082">
                  <c:v>30.813375500001712</c:v>
                </c:pt>
                <c:pt idx="3083">
                  <c:v>30.8233735000249</c:v>
                </c:pt>
                <c:pt idx="3084">
                  <c:v>30.833372125023743</c:v>
                </c:pt>
                <c:pt idx="3085">
                  <c:v>30.843370125017827</c:v>
                </c:pt>
                <c:pt idx="3086">
                  <c:v>30.853369125019526</c:v>
                </c:pt>
                <c:pt idx="3087">
                  <c:v>30.86336712501361</c:v>
                </c:pt>
                <c:pt idx="3088">
                  <c:v>30.873366125015309</c:v>
                </c:pt>
                <c:pt idx="3089">
                  <c:v>30.883364125009393</c:v>
                </c:pt>
                <c:pt idx="3090">
                  <c:v>30.893363125011092</c:v>
                </c:pt>
                <c:pt idx="3091">
                  <c:v>30.903361125005176</c:v>
                </c:pt>
                <c:pt idx="3092">
                  <c:v>30.913360125006875</c:v>
                </c:pt>
                <c:pt idx="3093">
                  <c:v>30.923358125000959</c:v>
                </c:pt>
                <c:pt idx="3094">
                  <c:v>30.933357125002658</c:v>
                </c:pt>
                <c:pt idx="3095">
                  <c:v>30.943355125025846</c:v>
                </c:pt>
                <c:pt idx="3096">
                  <c:v>30.953354125027545</c:v>
                </c:pt>
                <c:pt idx="3097">
                  <c:v>30.963352125021629</c:v>
                </c:pt>
                <c:pt idx="3098">
                  <c:v>30.973351125023328</c:v>
                </c:pt>
                <c:pt idx="3099">
                  <c:v>30.983349125017412</c:v>
                </c:pt>
                <c:pt idx="3100">
                  <c:v>30.993348125019111</c:v>
                </c:pt>
                <c:pt idx="3101">
                  <c:v>31.003346125013195</c:v>
                </c:pt>
                <c:pt idx="3102">
                  <c:v>31.013345125014894</c:v>
                </c:pt>
                <c:pt idx="3103">
                  <c:v>31.023343125008978</c:v>
                </c:pt>
                <c:pt idx="3104">
                  <c:v>31.033342125010677</c:v>
                </c:pt>
                <c:pt idx="3105">
                  <c:v>31.043340125004761</c:v>
                </c:pt>
                <c:pt idx="3106">
                  <c:v>31.05333912500646</c:v>
                </c:pt>
                <c:pt idx="3107">
                  <c:v>31.063337125000544</c:v>
                </c:pt>
                <c:pt idx="3108">
                  <c:v>31.073336125002243</c:v>
                </c:pt>
                <c:pt idx="3109">
                  <c:v>31.083334125025431</c:v>
                </c:pt>
                <c:pt idx="3110">
                  <c:v>31.093333125027129</c:v>
                </c:pt>
                <c:pt idx="3111">
                  <c:v>31.103331125021214</c:v>
                </c:pt>
                <c:pt idx="3112">
                  <c:v>31.113330125022912</c:v>
                </c:pt>
                <c:pt idx="3113">
                  <c:v>31.123328125016997</c:v>
                </c:pt>
                <c:pt idx="3114">
                  <c:v>31.133327125018695</c:v>
                </c:pt>
                <c:pt idx="3115">
                  <c:v>31.14332512501278</c:v>
                </c:pt>
                <c:pt idx="3116">
                  <c:v>31.153324125014478</c:v>
                </c:pt>
                <c:pt idx="3117">
                  <c:v>31.163322125008563</c:v>
                </c:pt>
                <c:pt idx="3118">
                  <c:v>31.173321125010261</c:v>
                </c:pt>
                <c:pt idx="3119">
                  <c:v>31.183319125004346</c:v>
                </c:pt>
                <c:pt idx="3120">
                  <c:v>31.193318125006044</c:v>
                </c:pt>
                <c:pt idx="3121">
                  <c:v>31.203316125000129</c:v>
                </c:pt>
                <c:pt idx="3122">
                  <c:v>31.213315125001827</c:v>
                </c:pt>
                <c:pt idx="3123">
                  <c:v>31.223313125025015</c:v>
                </c:pt>
                <c:pt idx="3124">
                  <c:v>31.233312125026714</c:v>
                </c:pt>
                <c:pt idx="3125">
                  <c:v>31.243310125020798</c:v>
                </c:pt>
                <c:pt idx="3126">
                  <c:v>31.253309125022497</c:v>
                </c:pt>
                <c:pt idx="3127">
                  <c:v>31.263307125016581</c:v>
                </c:pt>
                <c:pt idx="3128">
                  <c:v>31.27330612501828</c:v>
                </c:pt>
                <c:pt idx="3129">
                  <c:v>31.283304125012364</c:v>
                </c:pt>
                <c:pt idx="3130">
                  <c:v>31.293303125014063</c:v>
                </c:pt>
                <c:pt idx="3131">
                  <c:v>31.303301125008147</c:v>
                </c:pt>
                <c:pt idx="3132">
                  <c:v>31.313300125009846</c:v>
                </c:pt>
                <c:pt idx="3133">
                  <c:v>31.32329812500393</c:v>
                </c:pt>
                <c:pt idx="3134">
                  <c:v>31.333297125005629</c:v>
                </c:pt>
                <c:pt idx="3135">
                  <c:v>31.343295125028817</c:v>
                </c:pt>
                <c:pt idx="3136">
                  <c:v>31.353294125001412</c:v>
                </c:pt>
                <c:pt idx="3137">
                  <c:v>31.3632921250246</c:v>
                </c:pt>
                <c:pt idx="3138">
                  <c:v>31.373291125026299</c:v>
                </c:pt>
                <c:pt idx="3139">
                  <c:v>31.383289125020383</c:v>
                </c:pt>
                <c:pt idx="3140">
                  <c:v>31.393288125022082</c:v>
                </c:pt>
                <c:pt idx="3141">
                  <c:v>31.403286125016166</c:v>
                </c:pt>
                <c:pt idx="3142">
                  <c:v>31.413285125017865</c:v>
                </c:pt>
                <c:pt idx="3143">
                  <c:v>31.423283125011949</c:v>
                </c:pt>
                <c:pt idx="3144">
                  <c:v>31.433282125013648</c:v>
                </c:pt>
                <c:pt idx="3145">
                  <c:v>31.443280125007732</c:v>
                </c:pt>
                <c:pt idx="3146">
                  <c:v>31.453279125009431</c:v>
                </c:pt>
                <c:pt idx="3147">
                  <c:v>31.463277125003515</c:v>
                </c:pt>
                <c:pt idx="3148">
                  <c:v>31.473276125005214</c:v>
                </c:pt>
                <c:pt idx="3149">
                  <c:v>31.483274125028402</c:v>
                </c:pt>
                <c:pt idx="3150">
                  <c:v>31.493273125000997</c:v>
                </c:pt>
                <c:pt idx="3151">
                  <c:v>31.503271125024185</c:v>
                </c:pt>
                <c:pt idx="3152">
                  <c:v>31.513270125025883</c:v>
                </c:pt>
                <c:pt idx="3153">
                  <c:v>31.523268125019968</c:v>
                </c:pt>
                <c:pt idx="3154">
                  <c:v>31.533267125021666</c:v>
                </c:pt>
                <c:pt idx="3155">
                  <c:v>31.543265125015751</c:v>
                </c:pt>
                <c:pt idx="3156">
                  <c:v>31.553264125017449</c:v>
                </c:pt>
                <c:pt idx="3157">
                  <c:v>31.563262125011533</c:v>
                </c:pt>
                <c:pt idx="3158">
                  <c:v>31.573261125013232</c:v>
                </c:pt>
                <c:pt idx="3159">
                  <c:v>31.583259125007316</c:v>
                </c:pt>
                <c:pt idx="3160">
                  <c:v>31.593258125009015</c:v>
                </c:pt>
                <c:pt idx="3161">
                  <c:v>31.603256125003099</c:v>
                </c:pt>
                <c:pt idx="3162">
                  <c:v>31.613255125004798</c:v>
                </c:pt>
                <c:pt idx="3163">
                  <c:v>31.623253125027986</c:v>
                </c:pt>
                <c:pt idx="3164">
                  <c:v>31.633252125000581</c:v>
                </c:pt>
                <c:pt idx="3165">
                  <c:v>31.643250125023769</c:v>
                </c:pt>
                <c:pt idx="3166">
                  <c:v>31.653249125025468</c:v>
                </c:pt>
                <c:pt idx="3167">
                  <c:v>31.663247125019552</c:v>
                </c:pt>
                <c:pt idx="3168">
                  <c:v>31.673246125021251</c:v>
                </c:pt>
                <c:pt idx="3169">
                  <c:v>31.68324512502295</c:v>
                </c:pt>
                <c:pt idx="3170">
                  <c:v>31.693243125017034</c:v>
                </c:pt>
                <c:pt idx="3171">
                  <c:v>31.703242125018733</c:v>
                </c:pt>
                <c:pt idx="3172">
                  <c:v>31.713240125012817</c:v>
                </c:pt>
                <c:pt idx="3173">
                  <c:v>31.723239125014516</c:v>
                </c:pt>
                <c:pt idx="3174">
                  <c:v>31.7332371250086</c:v>
                </c:pt>
                <c:pt idx="3175">
                  <c:v>31.743236125010299</c:v>
                </c:pt>
                <c:pt idx="3176">
                  <c:v>31.753234125004383</c:v>
                </c:pt>
                <c:pt idx="3177">
                  <c:v>31.763233125006082</c:v>
                </c:pt>
                <c:pt idx="3178">
                  <c:v>31.773231125000166</c:v>
                </c:pt>
                <c:pt idx="3179">
                  <c:v>31.783230125001865</c:v>
                </c:pt>
                <c:pt idx="3180">
                  <c:v>31.793228125025053</c:v>
                </c:pt>
                <c:pt idx="3181">
                  <c:v>31.803227125026751</c:v>
                </c:pt>
                <c:pt idx="3182">
                  <c:v>31.813225125020836</c:v>
                </c:pt>
                <c:pt idx="3183">
                  <c:v>31.823224125022534</c:v>
                </c:pt>
                <c:pt idx="3184">
                  <c:v>31.833222458342789</c:v>
                </c:pt>
                <c:pt idx="3185">
                  <c:v>31.843221458344487</c:v>
                </c:pt>
                <c:pt idx="3186">
                  <c:v>31.853219458338572</c:v>
                </c:pt>
                <c:pt idx="3187">
                  <c:v>31.86321845834027</c:v>
                </c:pt>
                <c:pt idx="3188">
                  <c:v>31.873216458334355</c:v>
                </c:pt>
                <c:pt idx="3189">
                  <c:v>31.883215458336053</c:v>
                </c:pt>
                <c:pt idx="3190">
                  <c:v>31.893213458359241</c:v>
                </c:pt>
                <c:pt idx="3191">
                  <c:v>31.90321245836094</c:v>
                </c:pt>
                <c:pt idx="3192">
                  <c:v>31.913210458355024</c:v>
                </c:pt>
                <c:pt idx="3193">
                  <c:v>31.923209458356723</c:v>
                </c:pt>
                <c:pt idx="3194">
                  <c:v>31.933207458350807</c:v>
                </c:pt>
                <c:pt idx="3195">
                  <c:v>31.943206458352506</c:v>
                </c:pt>
                <c:pt idx="3196">
                  <c:v>31.95320445834659</c:v>
                </c:pt>
                <c:pt idx="3197">
                  <c:v>31.963203458348289</c:v>
                </c:pt>
                <c:pt idx="3198">
                  <c:v>31.973201458342373</c:v>
                </c:pt>
                <c:pt idx="3199">
                  <c:v>31.983200458344072</c:v>
                </c:pt>
                <c:pt idx="3200">
                  <c:v>31.993198458338156</c:v>
                </c:pt>
                <c:pt idx="3201">
                  <c:v>32.003197458339855</c:v>
                </c:pt>
                <c:pt idx="3202">
                  <c:v>32.013195458333939</c:v>
                </c:pt>
                <c:pt idx="3203">
                  <c:v>32.023194458335638</c:v>
                </c:pt>
                <c:pt idx="3204">
                  <c:v>32.033192458358826</c:v>
                </c:pt>
                <c:pt idx="3205">
                  <c:v>32.043191458360525</c:v>
                </c:pt>
                <c:pt idx="3206">
                  <c:v>32.053189458354609</c:v>
                </c:pt>
                <c:pt idx="3207">
                  <c:v>32.063188458356308</c:v>
                </c:pt>
                <c:pt idx="3208">
                  <c:v>32.073186458350392</c:v>
                </c:pt>
                <c:pt idx="3209">
                  <c:v>32.083185458352091</c:v>
                </c:pt>
                <c:pt idx="3210">
                  <c:v>32.093183458346175</c:v>
                </c:pt>
                <c:pt idx="3211">
                  <c:v>32.103182458347874</c:v>
                </c:pt>
                <c:pt idx="3212">
                  <c:v>32.113180458341958</c:v>
                </c:pt>
                <c:pt idx="3213">
                  <c:v>32.123179458343657</c:v>
                </c:pt>
                <c:pt idx="3214">
                  <c:v>32.133178458345355</c:v>
                </c:pt>
                <c:pt idx="3215">
                  <c:v>32.14317645833944</c:v>
                </c:pt>
                <c:pt idx="3216">
                  <c:v>32.153175458341138</c:v>
                </c:pt>
                <c:pt idx="3217">
                  <c:v>32.163173458335223</c:v>
                </c:pt>
                <c:pt idx="3218">
                  <c:v>32.173172458336921</c:v>
                </c:pt>
                <c:pt idx="3219">
                  <c:v>32.183170458360109</c:v>
                </c:pt>
                <c:pt idx="3220">
                  <c:v>32.193169458361808</c:v>
                </c:pt>
                <c:pt idx="3221">
                  <c:v>32.203167458355892</c:v>
                </c:pt>
                <c:pt idx="3222">
                  <c:v>32.213166458357591</c:v>
                </c:pt>
                <c:pt idx="3223">
                  <c:v>32.223164458351675</c:v>
                </c:pt>
                <c:pt idx="3224">
                  <c:v>32.233163458353374</c:v>
                </c:pt>
                <c:pt idx="3225">
                  <c:v>32.243161458347458</c:v>
                </c:pt>
                <c:pt idx="3226">
                  <c:v>32.253160458349157</c:v>
                </c:pt>
                <c:pt idx="3227">
                  <c:v>32.263158458343241</c:v>
                </c:pt>
                <c:pt idx="3228">
                  <c:v>32.27315745834494</c:v>
                </c:pt>
                <c:pt idx="3229">
                  <c:v>32.283155458339024</c:v>
                </c:pt>
                <c:pt idx="3230">
                  <c:v>32.293154458340723</c:v>
                </c:pt>
                <c:pt idx="3231">
                  <c:v>32.303152458334807</c:v>
                </c:pt>
                <c:pt idx="3232">
                  <c:v>32.313151458336506</c:v>
                </c:pt>
                <c:pt idx="3233">
                  <c:v>32.323149458359694</c:v>
                </c:pt>
                <c:pt idx="3234">
                  <c:v>32.333148458361393</c:v>
                </c:pt>
                <c:pt idx="3235">
                  <c:v>32.343146458355477</c:v>
                </c:pt>
                <c:pt idx="3236">
                  <c:v>32.353145458357176</c:v>
                </c:pt>
                <c:pt idx="3237">
                  <c:v>32.36314345835126</c:v>
                </c:pt>
                <c:pt idx="3238">
                  <c:v>32.373142458352959</c:v>
                </c:pt>
                <c:pt idx="3239">
                  <c:v>32.383140458347043</c:v>
                </c:pt>
                <c:pt idx="3240">
                  <c:v>32.393139458348742</c:v>
                </c:pt>
                <c:pt idx="3241">
                  <c:v>32.403137458342826</c:v>
                </c:pt>
                <c:pt idx="3242">
                  <c:v>32.413136458344525</c:v>
                </c:pt>
                <c:pt idx="3243">
                  <c:v>32.423134458338609</c:v>
                </c:pt>
                <c:pt idx="3244">
                  <c:v>32.433133458340308</c:v>
                </c:pt>
                <c:pt idx="3245">
                  <c:v>32.443131458334392</c:v>
                </c:pt>
                <c:pt idx="3246">
                  <c:v>32.453130458336091</c:v>
                </c:pt>
                <c:pt idx="3247">
                  <c:v>32.463128458359279</c:v>
                </c:pt>
                <c:pt idx="3248">
                  <c:v>32.473127458360977</c:v>
                </c:pt>
                <c:pt idx="3249">
                  <c:v>32.483125458355062</c:v>
                </c:pt>
                <c:pt idx="3250">
                  <c:v>32.49312445835676</c:v>
                </c:pt>
                <c:pt idx="3251">
                  <c:v>32.503122458350845</c:v>
                </c:pt>
                <c:pt idx="3252">
                  <c:v>32.513121458352543</c:v>
                </c:pt>
                <c:pt idx="3253">
                  <c:v>32.523120458354242</c:v>
                </c:pt>
                <c:pt idx="3254">
                  <c:v>32.533118458348326</c:v>
                </c:pt>
                <c:pt idx="3255">
                  <c:v>32.543117458350025</c:v>
                </c:pt>
                <c:pt idx="3256">
                  <c:v>32.553115458344109</c:v>
                </c:pt>
                <c:pt idx="3257">
                  <c:v>32.563114458345808</c:v>
                </c:pt>
                <c:pt idx="3258">
                  <c:v>32.573112458339892</c:v>
                </c:pt>
                <c:pt idx="3259">
                  <c:v>32.583111458341591</c:v>
                </c:pt>
                <c:pt idx="3260">
                  <c:v>32.593109458335675</c:v>
                </c:pt>
                <c:pt idx="3261">
                  <c:v>32.603108458337374</c:v>
                </c:pt>
                <c:pt idx="3262">
                  <c:v>32.613106458360562</c:v>
                </c:pt>
                <c:pt idx="3263">
                  <c:v>32.623105458362261</c:v>
                </c:pt>
                <c:pt idx="3264">
                  <c:v>32.633103458356345</c:v>
                </c:pt>
                <c:pt idx="3265">
                  <c:v>32.643102458358044</c:v>
                </c:pt>
                <c:pt idx="3266">
                  <c:v>32.653100458352128</c:v>
                </c:pt>
                <c:pt idx="3267">
                  <c:v>32.663099458353827</c:v>
                </c:pt>
                <c:pt idx="3268">
                  <c:v>32.673097458347911</c:v>
                </c:pt>
                <c:pt idx="3269">
                  <c:v>32.68309645834961</c:v>
                </c:pt>
                <c:pt idx="3270">
                  <c:v>32.693094458343694</c:v>
                </c:pt>
                <c:pt idx="3271">
                  <c:v>32.703093458345393</c:v>
                </c:pt>
                <c:pt idx="3272">
                  <c:v>32.713091458339477</c:v>
                </c:pt>
                <c:pt idx="3273">
                  <c:v>32.723090458341176</c:v>
                </c:pt>
                <c:pt idx="3274">
                  <c:v>32.73308845833526</c:v>
                </c:pt>
                <c:pt idx="3275">
                  <c:v>32.743087458336959</c:v>
                </c:pt>
                <c:pt idx="3276">
                  <c:v>32.753085458360147</c:v>
                </c:pt>
                <c:pt idx="3277">
                  <c:v>32.763084458361845</c:v>
                </c:pt>
                <c:pt idx="3278">
                  <c:v>32.77308245835593</c:v>
                </c:pt>
                <c:pt idx="3279">
                  <c:v>32.783081458357628</c:v>
                </c:pt>
                <c:pt idx="3280">
                  <c:v>32.793079458351713</c:v>
                </c:pt>
                <c:pt idx="3281">
                  <c:v>32.803078458353411</c:v>
                </c:pt>
                <c:pt idx="3282">
                  <c:v>32.81307745835511</c:v>
                </c:pt>
                <c:pt idx="3283">
                  <c:v>32.823075458349194</c:v>
                </c:pt>
                <c:pt idx="3284">
                  <c:v>32.833074500027578</c:v>
                </c:pt>
                <c:pt idx="3285">
                  <c:v>32.843072500021663</c:v>
                </c:pt>
                <c:pt idx="3286">
                  <c:v>32.853071500023361</c:v>
                </c:pt>
                <c:pt idx="3287">
                  <c:v>32.863069500017446</c:v>
                </c:pt>
                <c:pt idx="3288">
                  <c:v>32.873068500019144</c:v>
                </c:pt>
                <c:pt idx="3289">
                  <c:v>32.883066500013229</c:v>
                </c:pt>
                <c:pt idx="3290">
                  <c:v>32.893065500014927</c:v>
                </c:pt>
                <c:pt idx="3291">
                  <c:v>32.903063500009011</c:v>
                </c:pt>
                <c:pt idx="3292">
                  <c:v>32.91306250001071</c:v>
                </c:pt>
                <c:pt idx="3293">
                  <c:v>32.923060500004794</c:v>
                </c:pt>
                <c:pt idx="3294">
                  <c:v>32.933059500006493</c:v>
                </c:pt>
                <c:pt idx="3295">
                  <c:v>32.943057500000577</c:v>
                </c:pt>
                <c:pt idx="3296">
                  <c:v>32.953056500002276</c:v>
                </c:pt>
                <c:pt idx="3297">
                  <c:v>32.963054500025464</c:v>
                </c:pt>
                <c:pt idx="3298">
                  <c:v>32.973053500027163</c:v>
                </c:pt>
                <c:pt idx="3299">
                  <c:v>32.983051500021247</c:v>
                </c:pt>
                <c:pt idx="3300">
                  <c:v>32.993050500022946</c:v>
                </c:pt>
                <c:pt idx="3301">
                  <c:v>33.00304850001703</c:v>
                </c:pt>
                <c:pt idx="3302">
                  <c:v>33.013047500018729</c:v>
                </c:pt>
                <c:pt idx="3303">
                  <c:v>33.023045500012813</c:v>
                </c:pt>
                <c:pt idx="3304">
                  <c:v>33.033044500014512</c:v>
                </c:pt>
                <c:pt idx="3305">
                  <c:v>33.043042500008596</c:v>
                </c:pt>
                <c:pt idx="3306">
                  <c:v>33.053041500010295</c:v>
                </c:pt>
                <c:pt idx="3307">
                  <c:v>33.063039500004379</c:v>
                </c:pt>
                <c:pt idx="3308">
                  <c:v>33.073038500006078</c:v>
                </c:pt>
                <c:pt idx="3309">
                  <c:v>33.083036500000162</c:v>
                </c:pt>
                <c:pt idx="3310">
                  <c:v>33.093035500001861</c:v>
                </c:pt>
                <c:pt idx="3311">
                  <c:v>33.103033500025049</c:v>
                </c:pt>
                <c:pt idx="3312">
                  <c:v>33.113032500026748</c:v>
                </c:pt>
                <c:pt idx="3313">
                  <c:v>33.123031500028446</c:v>
                </c:pt>
                <c:pt idx="3314">
                  <c:v>33.133029500022531</c:v>
                </c:pt>
                <c:pt idx="3315">
                  <c:v>33.143028500024229</c:v>
                </c:pt>
                <c:pt idx="3316">
                  <c:v>33.153026500018314</c:v>
                </c:pt>
                <c:pt idx="3317">
                  <c:v>33.163025500020012</c:v>
                </c:pt>
                <c:pt idx="3318">
                  <c:v>33.173023500014096</c:v>
                </c:pt>
                <c:pt idx="3319">
                  <c:v>33.183022500015795</c:v>
                </c:pt>
                <c:pt idx="3320">
                  <c:v>33.193020500009879</c:v>
                </c:pt>
                <c:pt idx="3321">
                  <c:v>33.203019500011578</c:v>
                </c:pt>
                <c:pt idx="3322">
                  <c:v>33.213017500005662</c:v>
                </c:pt>
                <c:pt idx="3323">
                  <c:v>33.223016500007361</c:v>
                </c:pt>
                <c:pt idx="3324">
                  <c:v>33.233014500001445</c:v>
                </c:pt>
                <c:pt idx="3325">
                  <c:v>33.243013500003144</c:v>
                </c:pt>
                <c:pt idx="3326">
                  <c:v>33.253011500026332</c:v>
                </c:pt>
                <c:pt idx="3327">
                  <c:v>33.263010500028031</c:v>
                </c:pt>
                <c:pt idx="3328">
                  <c:v>33.273008500022115</c:v>
                </c:pt>
                <c:pt idx="3329">
                  <c:v>33.283007500023814</c:v>
                </c:pt>
                <c:pt idx="3330">
                  <c:v>33.293005500017898</c:v>
                </c:pt>
                <c:pt idx="3331">
                  <c:v>33.303004500019597</c:v>
                </c:pt>
                <c:pt idx="3332">
                  <c:v>33.313002500013681</c:v>
                </c:pt>
                <c:pt idx="3333">
                  <c:v>33.32300150001538</c:v>
                </c:pt>
                <c:pt idx="3334">
                  <c:v>33.332999500009464</c:v>
                </c:pt>
                <c:pt idx="3335">
                  <c:v>33.342998500011163</c:v>
                </c:pt>
                <c:pt idx="3336">
                  <c:v>33.352996500005247</c:v>
                </c:pt>
                <c:pt idx="3337">
                  <c:v>33.362995500006946</c:v>
                </c:pt>
                <c:pt idx="3338">
                  <c:v>33.372994500008645</c:v>
                </c:pt>
                <c:pt idx="3339">
                  <c:v>33.382992500002729</c:v>
                </c:pt>
                <c:pt idx="3340">
                  <c:v>33.392991500004428</c:v>
                </c:pt>
                <c:pt idx="3341">
                  <c:v>33.402989500027616</c:v>
                </c:pt>
                <c:pt idx="3342">
                  <c:v>33.41298850000021</c:v>
                </c:pt>
                <c:pt idx="3343">
                  <c:v>33.422986500023399</c:v>
                </c:pt>
                <c:pt idx="3344">
                  <c:v>33.432985500025097</c:v>
                </c:pt>
                <c:pt idx="3345">
                  <c:v>33.442983500019182</c:v>
                </c:pt>
                <c:pt idx="3346">
                  <c:v>33.45298250002088</c:v>
                </c:pt>
                <c:pt idx="3347">
                  <c:v>33.462980500014964</c:v>
                </c:pt>
                <c:pt idx="3348">
                  <c:v>33.472979500016663</c:v>
                </c:pt>
                <c:pt idx="3349">
                  <c:v>33.482977500010747</c:v>
                </c:pt>
                <c:pt idx="3350">
                  <c:v>33.492976500012446</c:v>
                </c:pt>
                <c:pt idx="3351">
                  <c:v>33.50297450000653</c:v>
                </c:pt>
                <c:pt idx="3352">
                  <c:v>33.512973500008229</c:v>
                </c:pt>
                <c:pt idx="3353">
                  <c:v>33.522971500002313</c:v>
                </c:pt>
                <c:pt idx="3354">
                  <c:v>33.532970500004012</c:v>
                </c:pt>
                <c:pt idx="3355">
                  <c:v>33.5429685000272</c:v>
                </c:pt>
                <c:pt idx="3356">
                  <c:v>33.552967500028899</c:v>
                </c:pt>
                <c:pt idx="3357">
                  <c:v>33.562965500022983</c:v>
                </c:pt>
                <c:pt idx="3358">
                  <c:v>33.572964500024682</c:v>
                </c:pt>
                <c:pt idx="3359">
                  <c:v>33.582963500026381</c:v>
                </c:pt>
                <c:pt idx="3360">
                  <c:v>33.592961500020465</c:v>
                </c:pt>
                <c:pt idx="3361">
                  <c:v>33.602960500022164</c:v>
                </c:pt>
                <c:pt idx="3362">
                  <c:v>33.612958500016248</c:v>
                </c:pt>
                <c:pt idx="3363">
                  <c:v>33.622957500017947</c:v>
                </c:pt>
                <c:pt idx="3364">
                  <c:v>33.632955500012031</c:v>
                </c:pt>
                <c:pt idx="3365">
                  <c:v>33.64295450001373</c:v>
                </c:pt>
                <c:pt idx="3366">
                  <c:v>33.652952500007814</c:v>
                </c:pt>
                <c:pt idx="3367">
                  <c:v>33.662951500009513</c:v>
                </c:pt>
                <c:pt idx="3368">
                  <c:v>33.672949500003597</c:v>
                </c:pt>
                <c:pt idx="3369">
                  <c:v>33.682948500005296</c:v>
                </c:pt>
                <c:pt idx="3370">
                  <c:v>33.692946500028484</c:v>
                </c:pt>
                <c:pt idx="3371">
                  <c:v>33.702945500001078</c:v>
                </c:pt>
                <c:pt idx="3372">
                  <c:v>33.712943500024267</c:v>
                </c:pt>
                <c:pt idx="3373">
                  <c:v>33.722942500025965</c:v>
                </c:pt>
                <c:pt idx="3374">
                  <c:v>33.73294050002005</c:v>
                </c:pt>
                <c:pt idx="3375">
                  <c:v>33.742939500021748</c:v>
                </c:pt>
                <c:pt idx="3376">
                  <c:v>33.752937500015832</c:v>
                </c:pt>
                <c:pt idx="3377">
                  <c:v>33.762936500017531</c:v>
                </c:pt>
                <c:pt idx="3378">
                  <c:v>33.772934500011615</c:v>
                </c:pt>
                <c:pt idx="3379">
                  <c:v>33.782933500013314</c:v>
                </c:pt>
                <c:pt idx="3380">
                  <c:v>33.792931500007398</c:v>
                </c:pt>
                <c:pt idx="3381">
                  <c:v>33.802930500009097</c:v>
                </c:pt>
                <c:pt idx="3382">
                  <c:v>33.812928500003181</c:v>
                </c:pt>
                <c:pt idx="3383">
                  <c:v>33.82292750000488</c:v>
                </c:pt>
                <c:pt idx="3384">
                  <c:v>33.832926708360901</c:v>
                </c:pt>
                <c:pt idx="3385">
                  <c:v>33.842924708354985</c:v>
                </c:pt>
                <c:pt idx="3386">
                  <c:v>33.852923708356684</c:v>
                </c:pt>
                <c:pt idx="3387">
                  <c:v>33.862921708350768</c:v>
                </c:pt>
                <c:pt idx="3388">
                  <c:v>33.872920708352467</c:v>
                </c:pt>
                <c:pt idx="3389">
                  <c:v>33.882918708346551</c:v>
                </c:pt>
                <c:pt idx="3390">
                  <c:v>33.89291770834825</c:v>
                </c:pt>
                <c:pt idx="3391">
                  <c:v>33.902915708342334</c:v>
                </c:pt>
                <c:pt idx="3392">
                  <c:v>33.912914708344033</c:v>
                </c:pt>
                <c:pt idx="3393">
                  <c:v>33.922912708338117</c:v>
                </c:pt>
                <c:pt idx="3394">
                  <c:v>33.932911708339816</c:v>
                </c:pt>
                <c:pt idx="3395">
                  <c:v>33.9429097083339</c:v>
                </c:pt>
                <c:pt idx="3396">
                  <c:v>33.952908708335599</c:v>
                </c:pt>
                <c:pt idx="3397">
                  <c:v>33.962906708358787</c:v>
                </c:pt>
                <c:pt idx="3398">
                  <c:v>33.972905708360486</c:v>
                </c:pt>
                <c:pt idx="3399">
                  <c:v>33.98290370835457</c:v>
                </c:pt>
                <c:pt idx="3400">
                  <c:v>33.992902708356269</c:v>
                </c:pt>
                <c:pt idx="3401">
                  <c:v>34.002900708350353</c:v>
                </c:pt>
                <c:pt idx="3402">
                  <c:v>34.012899708352052</c:v>
                </c:pt>
                <c:pt idx="3403">
                  <c:v>34.022897708346136</c:v>
                </c:pt>
                <c:pt idx="3404">
                  <c:v>34.032896708347835</c:v>
                </c:pt>
                <c:pt idx="3405">
                  <c:v>34.042895708349533</c:v>
                </c:pt>
                <c:pt idx="3406">
                  <c:v>34.052893708343618</c:v>
                </c:pt>
                <c:pt idx="3407">
                  <c:v>34.062892708345316</c:v>
                </c:pt>
                <c:pt idx="3408">
                  <c:v>34.072890708339401</c:v>
                </c:pt>
                <c:pt idx="3409">
                  <c:v>34.082889708341099</c:v>
                </c:pt>
                <c:pt idx="3410">
                  <c:v>34.092887708335184</c:v>
                </c:pt>
                <c:pt idx="3411">
                  <c:v>34.102886708336882</c:v>
                </c:pt>
                <c:pt idx="3412">
                  <c:v>34.11288470836007</c:v>
                </c:pt>
                <c:pt idx="3413">
                  <c:v>34.122883708361769</c:v>
                </c:pt>
                <c:pt idx="3414">
                  <c:v>34.132881708355853</c:v>
                </c:pt>
                <c:pt idx="3415">
                  <c:v>34.142880708357552</c:v>
                </c:pt>
                <c:pt idx="3416">
                  <c:v>34.152878708351636</c:v>
                </c:pt>
                <c:pt idx="3417">
                  <c:v>34.162877708353335</c:v>
                </c:pt>
                <c:pt idx="3418">
                  <c:v>34.172875708347419</c:v>
                </c:pt>
                <c:pt idx="3419">
                  <c:v>34.182874708349118</c:v>
                </c:pt>
                <c:pt idx="3420">
                  <c:v>34.192872708343202</c:v>
                </c:pt>
                <c:pt idx="3421">
                  <c:v>34.202871708344901</c:v>
                </c:pt>
                <c:pt idx="3422">
                  <c:v>34.212869708338985</c:v>
                </c:pt>
                <c:pt idx="3423">
                  <c:v>34.222868708340684</c:v>
                </c:pt>
                <c:pt idx="3424">
                  <c:v>34.232867708342383</c:v>
                </c:pt>
                <c:pt idx="3425">
                  <c:v>34.242865708336467</c:v>
                </c:pt>
                <c:pt idx="3426">
                  <c:v>34.252864708338166</c:v>
                </c:pt>
                <c:pt idx="3427">
                  <c:v>34.262862708361354</c:v>
                </c:pt>
                <c:pt idx="3428">
                  <c:v>34.272861708333949</c:v>
                </c:pt>
                <c:pt idx="3429">
                  <c:v>34.282859708357137</c:v>
                </c:pt>
                <c:pt idx="3430">
                  <c:v>34.292858708358835</c:v>
                </c:pt>
                <c:pt idx="3431">
                  <c:v>34.30285670835292</c:v>
                </c:pt>
                <c:pt idx="3432">
                  <c:v>34.312855708354618</c:v>
                </c:pt>
                <c:pt idx="3433">
                  <c:v>34.322853708348703</c:v>
                </c:pt>
                <c:pt idx="3434">
                  <c:v>34.332852708350401</c:v>
                </c:pt>
                <c:pt idx="3435">
                  <c:v>34.342850708344486</c:v>
                </c:pt>
                <c:pt idx="3436">
                  <c:v>34.352849708346184</c:v>
                </c:pt>
                <c:pt idx="3437">
                  <c:v>34.362847708340269</c:v>
                </c:pt>
                <c:pt idx="3438">
                  <c:v>34.372846708341967</c:v>
                </c:pt>
                <c:pt idx="3439">
                  <c:v>34.382844708336052</c:v>
                </c:pt>
                <c:pt idx="3440">
                  <c:v>34.39284370833775</c:v>
                </c:pt>
                <c:pt idx="3441">
                  <c:v>34.402841708360938</c:v>
                </c:pt>
                <c:pt idx="3442">
                  <c:v>34.412840708333533</c:v>
                </c:pt>
                <c:pt idx="3443">
                  <c:v>34.422839708335232</c:v>
                </c:pt>
                <c:pt idx="3444">
                  <c:v>34.43283770835842</c:v>
                </c:pt>
                <c:pt idx="3445">
                  <c:v>34.442836708360119</c:v>
                </c:pt>
                <c:pt idx="3446">
                  <c:v>34.452834708354203</c:v>
                </c:pt>
                <c:pt idx="3447">
                  <c:v>34.462833708355902</c:v>
                </c:pt>
                <c:pt idx="3448">
                  <c:v>34.472831708349986</c:v>
                </c:pt>
                <c:pt idx="3449">
                  <c:v>34.482830708351685</c:v>
                </c:pt>
                <c:pt idx="3450">
                  <c:v>34.492828708345769</c:v>
                </c:pt>
                <c:pt idx="3451">
                  <c:v>34.502827708347468</c:v>
                </c:pt>
                <c:pt idx="3452">
                  <c:v>34.512825708341552</c:v>
                </c:pt>
                <c:pt idx="3453">
                  <c:v>34.522824708343251</c:v>
                </c:pt>
                <c:pt idx="3454">
                  <c:v>34.532822708337335</c:v>
                </c:pt>
                <c:pt idx="3455">
                  <c:v>34.542821708339034</c:v>
                </c:pt>
                <c:pt idx="3456">
                  <c:v>34.552819708362222</c:v>
                </c:pt>
                <c:pt idx="3457">
                  <c:v>34.562818708334817</c:v>
                </c:pt>
                <c:pt idx="3458">
                  <c:v>34.572816708358005</c:v>
                </c:pt>
                <c:pt idx="3459">
                  <c:v>34.582815708359703</c:v>
                </c:pt>
                <c:pt idx="3460">
                  <c:v>34.592813708353788</c:v>
                </c:pt>
                <c:pt idx="3461">
                  <c:v>34.602812708355486</c:v>
                </c:pt>
                <c:pt idx="3462">
                  <c:v>34.612811708357185</c:v>
                </c:pt>
                <c:pt idx="3463">
                  <c:v>34.622809708351269</c:v>
                </c:pt>
                <c:pt idx="3464">
                  <c:v>34.632808708352968</c:v>
                </c:pt>
                <c:pt idx="3465">
                  <c:v>34.642806708347052</c:v>
                </c:pt>
                <c:pt idx="3466">
                  <c:v>34.652805708348751</c:v>
                </c:pt>
                <c:pt idx="3467">
                  <c:v>34.662803708342835</c:v>
                </c:pt>
                <c:pt idx="3468">
                  <c:v>34.672802708344534</c:v>
                </c:pt>
                <c:pt idx="3469">
                  <c:v>34.682800708338618</c:v>
                </c:pt>
                <c:pt idx="3470">
                  <c:v>34.692799708340317</c:v>
                </c:pt>
                <c:pt idx="3471">
                  <c:v>34.702797708334401</c:v>
                </c:pt>
                <c:pt idx="3472">
                  <c:v>34.7127967083361</c:v>
                </c:pt>
                <c:pt idx="3473">
                  <c:v>34.722794708359288</c:v>
                </c:pt>
                <c:pt idx="3474">
                  <c:v>34.732793708360987</c:v>
                </c:pt>
                <c:pt idx="3475">
                  <c:v>34.742791708355071</c:v>
                </c:pt>
                <c:pt idx="3476">
                  <c:v>34.75279070835677</c:v>
                </c:pt>
                <c:pt idx="3477">
                  <c:v>34.762789708358468</c:v>
                </c:pt>
                <c:pt idx="3478">
                  <c:v>34.772787708352553</c:v>
                </c:pt>
                <c:pt idx="3479">
                  <c:v>34.782786708354251</c:v>
                </c:pt>
                <c:pt idx="3480">
                  <c:v>34.792784708348336</c:v>
                </c:pt>
                <c:pt idx="3481">
                  <c:v>34.802783708350034</c:v>
                </c:pt>
                <c:pt idx="3482">
                  <c:v>34.812781708344119</c:v>
                </c:pt>
                <c:pt idx="3483">
                  <c:v>34.822780708345817</c:v>
                </c:pt>
                <c:pt idx="3484">
                  <c:v>34.83277858333895</c:v>
                </c:pt>
                <c:pt idx="3485">
                  <c:v>34.842777583340649</c:v>
                </c:pt>
                <c:pt idx="3486">
                  <c:v>34.852775583334733</c:v>
                </c:pt>
                <c:pt idx="3487">
                  <c:v>34.862774583336432</c:v>
                </c:pt>
                <c:pt idx="3488">
                  <c:v>34.87277258335962</c:v>
                </c:pt>
                <c:pt idx="3489">
                  <c:v>34.882771583361318</c:v>
                </c:pt>
                <c:pt idx="3490">
                  <c:v>34.892769583355403</c:v>
                </c:pt>
                <c:pt idx="3491">
                  <c:v>34.902768583357101</c:v>
                </c:pt>
                <c:pt idx="3492">
                  <c:v>34.912766583351186</c:v>
                </c:pt>
                <c:pt idx="3493">
                  <c:v>34.922765583352884</c:v>
                </c:pt>
                <c:pt idx="3494">
                  <c:v>34.932764583354583</c:v>
                </c:pt>
                <c:pt idx="3495">
                  <c:v>34.942762583348667</c:v>
                </c:pt>
                <c:pt idx="3496">
                  <c:v>34.952761583350366</c:v>
                </c:pt>
                <c:pt idx="3497">
                  <c:v>34.96275958334445</c:v>
                </c:pt>
                <c:pt idx="3498">
                  <c:v>34.972758583346149</c:v>
                </c:pt>
                <c:pt idx="3499">
                  <c:v>34.982756583340233</c:v>
                </c:pt>
                <c:pt idx="3500">
                  <c:v>34.992755583341932</c:v>
                </c:pt>
                <c:pt idx="3501">
                  <c:v>35.002753583336016</c:v>
                </c:pt>
                <c:pt idx="3502">
                  <c:v>35.012752583337715</c:v>
                </c:pt>
                <c:pt idx="3503">
                  <c:v>35.022750583360903</c:v>
                </c:pt>
                <c:pt idx="3504">
                  <c:v>35.032749583333498</c:v>
                </c:pt>
                <c:pt idx="3505">
                  <c:v>35.042747583356686</c:v>
                </c:pt>
                <c:pt idx="3506">
                  <c:v>35.052746583358385</c:v>
                </c:pt>
                <c:pt idx="3507">
                  <c:v>35.062744583352469</c:v>
                </c:pt>
                <c:pt idx="3508">
                  <c:v>35.072743583354168</c:v>
                </c:pt>
                <c:pt idx="3509">
                  <c:v>35.082741583348252</c:v>
                </c:pt>
                <c:pt idx="3510">
                  <c:v>35.092740583349951</c:v>
                </c:pt>
                <c:pt idx="3511">
                  <c:v>35.102739583351649</c:v>
                </c:pt>
                <c:pt idx="3512">
                  <c:v>35.112737583345734</c:v>
                </c:pt>
                <c:pt idx="3513">
                  <c:v>35.122736583347432</c:v>
                </c:pt>
                <c:pt idx="3514">
                  <c:v>35.132734583341517</c:v>
                </c:pt>
                <c:pt idx="3515">
                  <c:v>35.142733583343215</c:v>
                </c:pt>
                <c:pt idx="3516">
                  <c:v>35.1527315833373</c:v>
                </c:pt>
                <c:pt idx="3517">
                  <c:v>35.162730583338998</c:v>
                </c:pt>
                <c:pt idx="3518">
                  <c:v>35.172728583362186</c:v>
                </c:pt>
                <c:pt idx="3519">
                  <c:v>35.182727583334781</c:v>
                </c:pt>
                <c:pt idx="3520">
                  <c:v>35.192725583357969</c:v>
                </c:pt>
                <c:pt idx="3521">
                  <c:v>35.202724583359668</c:v>
                </c:pt>
                <c:pt idx="3522">
                  <c:v>35.212722583353752</c:v>
                </c:pt>
                <c:pt idx="3523">
                  <c:v>35.222721583355451</c:v>
                </c:pt>
                <c:pt idx="3524">
                  <c:v>35.232719583349535</c:v>
                </c:pt>
                <c:pt idx="3525">
                  <c:v>35.242718583351234</c:v>
                </c:pt>
                <c:pt idx="3526">
                  <c:v>35.252717583352933</c:v>
                </c:pt>
                <c:pt idx="3527">
                  <c:v>35.262715583347017</c:v>
                </c:pt>
                <c:pt idx="3528">
                  <c:v>35.272714583348716</c:v>
                </c:pt>
                <c:pt idx="3529">
                  <c:v>35.2827125833428</c:v>
                </c:pt>
                <c:pt idx="3530">
                  <c:v>35.292711583344499</c:v>
                </c:pt>
                <c:pt idx="3531">
                  <c:v>35.302709583338583</c:v>
                </c:pt>
                <c:pt idx="3532">
                  <c:v>35.312708583340282</c:v>
                </c:pt>
                <c:pt idx="3533">
                  <c:v>35.322706583334366</c:v>
                </c:pt>
                <c:pt idx="3534">
                  <c:v>35.332705583336065</c:v>
                </c:pt>
                <c:pt idx="3535">
                  <c:v>35.342703583359253</c:v>
                </c:pt>
                <c:pt idx="3536">
                  <c:v>35.352702583360951</c:v>
                </c:pt>
                <c:pt idx="3537">
                  <c:v>35.362700583355036</c:v>
                </c:pt>
                <c:pt idx="3538">
                  <c:v>35.372699583356734</c:v>
                </c:pt>
                <c:pt idx="3539">
                  <c:v>35.382697583350819</c:v>
                </c:pt>
                <c:pt idx="3540">
                  <c:v>35.392696583352517</c:v>
                </c:pt>
                <c:pt idx="3541">
                  <c:v>35.402695583354216</c:v>
                </c:pt>
                <c:pt idx="3542">
                  <c:v>35.4126935833483</c:v>
                </c:pt>
                <c:pt idx="3543">
                  <c:v>35.422692583349999</c:v>
                </c:pt>
                <c:pt idx="3544">
                  <c:v>35.432690583344083</c:v>
                </c:pt>
                <c:pt idx="3545">
                  <c:v>35.442689583345782</c:v>
                </c:pt>
                <c:pt idx="3546">
                  <c:v>35.452687583339866</c:v>
                </c:pt>
                <c:pt idx="3547">
                  <c:v>35.462686583341565</c:v>
                </c:pt>
                <c:pt idx="3548">
                  <c:v>35.472684583335649</c:v>
                </c:pt>
                <c:pt idx="3549">
                  <c:v>35.482683583337348</c:v>
                </c:pt>
                <c:pt idx="3550">
                  <c:v>35.492681583360536</c:v>
                </c:pt>
                <c:pt idx="3551">
                  <c:v>35.502680583362235</c:v>
                </c:pt>
                <c:pt idx="3552">
                  <c:v>35.512678583356319</c:v>
                </c:pt>
                <c:pt idx="3553">
                  <c:v>35.522677583358018</c:v>
                </c:pt>
                <c:pt idx="3554">
                  <c:v>35.532675583352102</c:v>
                </c:pt>
                <c:pt idx="3555">
                  <c:v>35.542674583353801</c:v>
                </c:pt>
                <c:pt idx="3556">
                  <c:v>35.552673583355499</c:v>
                </c:pt>
                <c:pt idx="3557">
                  <c:v>35.562671583349584</c:v>
                </c:pt>
                <c:pt idx="3558">
                  <c:v>35.572670583351282</c:v>
                </c:pt>
                <c:pt idx="3559">
                  <c:v>35.582668583345367</c:v>
                </c:pt>
                <c:pt idx="3560">
                  <c:v>35.592667583347065</c:v>
                </c:pt>
                <c:pt idx="3561">
                  <c:v>35.60266558334115</c:v>
                </c:pt>
                <c:pt idx="3562">
                  <c:v>35.612664583342848</c:v>
                </c:pt>
                <c:pt idx="3563">
                  <c:v>35.622662583336933</c:v>
                </c:pt>
                <c:pt idx="3564">
                  <c:v>35.632661583338631</c:v>
                </c:pt>
                <c:pt idx="3565">
                  <c:v>35.642659583361819</c:v>
                </c:pt>
                <c:pt idx="3566">
                  <c:v>35.652658583334414</c:v>
                </c:pt>
                <c:pt idx="3567">
                  <c:v>35.662656583357602</c:v>
                </c:pt>
                <c:pt idx="3568">
                  <c:v>35.672655583359301</c:v>
                </c:pt>
                <c:pt idx="3569">
                  <c:v>35.682654583361</c:v>
                </c:pt>
                <c:pt idx="3570">
                  <c:v>35.692652583355084</c:v>
                </c:pt>
                <c:pt idx="3571">
                  <c:v>35.702651583356783</c:v>
                </c:pt>
                <c:pt idx="3572">
                  <c:v>35.712649583350867</c:v>
                </c:pt>
                <c:pt idx="3573">
                  <c:v>35.722648583352566</c:v>
                </c:pt>
                <c:pt idx="3574">
                  <c:v>35.73264658334665</c:v>
                </c:pt>
                <c:pt idx="3575">
                  <c:v>35.742645583348349</c:v>
                </c:pt>
                <c:pt idx="3576">
                  <c:v>35.752643583342433</c:v>
                </c:pt>
                <c:pt idx="3577">
                  <c:v>35.762642583344132</c:v>
                </c:pt>
                <c:pt idx="3578">
                  <c:v>35.772640583338216</c:v>
                </c:pt>
                <c:pt idx="3579">
                  <c:v>35.782639583339915</c:v>
                </c:pt>
                <c:pt idx="3580">
                  <c:v>35.792637583333999</c:v>
                </c:pt>
                <c:pt idx="3581">
                  <c:v>35.802636583335698</c:v>
                </c:pt>
                <c:pt idx="3582">
                  <c:v>35.812635583337396</c:v>
                </c:pt>
                <c:pt idx="3583">
                  <c:v>35.822633583360584</c:v>
                </c:pt>
                <c:pt idx="3584">
                  <c:v>35.83263233336038</c:v>
                </c:pt>
                <c:pt idx="3585">
                  <c:v>35.842630333354464</c:v>
                </c:pt>
                <c:pt idx="3586">
                  <c:v>35.852629333356163</c:v>
                </c:pt>
                <c:pt idx="3587">
                  <c:v>35.862627333350247</c:v>
                </c:pt>
                <c:pt idx="3588">
                  <c:v>35.872626333351946</c:v>
                </c:pt>
                <c:pt idx="3589">
                  <c:v>35.88262433334603</c:v>
                </c:pt>
                <c:pt idx="3590">
                  <c:v>35.892623333347728</c:v>
                </c:pt>
                <c:pt idx="3591">
                  <c:v>35.902621333341813</c:v>
                </c:pt>
                <c:pt idx="3592">
                  <c:v>35.912620333343511</c:v>
                </c:pt>
                <c:pt idx="3593">
                  <c:v>35.922618333337596</c:v>
                </c:pt>
                <c:pt idx="3594">
                  <c:v>35.932617333339294</c:v>
                </c:pt>
                <c:pt idx="3595">
                  <c:v>35.942615333333379</c:v>
                </c:pt>
                <c:pt idx="3596">
                  <c:v>35.952614333335077</c:v>
                </c:pt>
                <c:pt idx="3597">
                  <c:v>35.962613333336776</c:v>
                </c:pt>
                <c:pt idx="3598">
                  <c:v>35.972611333359964</c:v>
                </c:pt>
                <c:pt idx="3599">
                  <c:v>35.982610333361663</c:v>
                </c:pt>
                <c:pt idx="3600">
                  <c:v>35.992608333355747</c:v>
                </c:pt>
                <c:pt idx="3601">
                  <c:v>36.002607333357446</c:v>
                </c:pt>
                <c:pt idx="3602">
                  <c:v>36.01260533335153</c:v>
                </c:pt>
                <c:pt idx="3603">
                  <c:v>36.022604333353229</c:v>
                </c:pt>
                <c:pt idx="3604">
                  <c:v>36.032602333347313</c:v>
                </c:pt>
                <c:pt idx="3605">
                  <c:v>36.042601333349012</c:v>
                </c:pt>
                <c:pt idx="3606">
                  <c:v>36.052599333343096</c:v>
                </c:pt>
                <c:pt idx="3607">
                  <c:v>36.062598333344795</c:v>
                </c:pt>
                <c:pt idx="3608">
                  <c:v>36.072596333338879</c:v>
                </c:pt>
                <c:pt idx="3609">
                  <c:v>36.082595333340578</c:v>
                </c:pt>
                <c:pt idx="3610">
                  <c:v>36.092593333334662</c:v>
                </c:pt>
                <c:pt idx="3611">
                  <c:v>36.102592333336361</c:v>
                </c:pt>
                <c:pt idx="3612">
                  <c:v>36.112591333338059</c:v>
                </c:pt>
                <c:pt idx="3613">
                  <c:v>36.122589333361248</c:v>
                </c:pt>
                <c:pt idx="3614">
                  <c:v>36.132588333333842</c:v>
                </c:pt>
                <c:pt idx="3615">
                  <c:v>36.142586333357031</c:v>
                </c:pt>
                <c:pt idx="3616">
                  <c:v>36.152585333358729</c:v>
                </c:pt>
                <c:pt idx="3617">
                  <c:v>36.162583333352813</c:v>
                </c:pt>
                <c:pt idx="3618">
                  <c:v>36.172582333354512</c:v>
                </c:pt>
                <c:pt idx="3619">
                  <c:v>36.182580333348596</c:v>
                </c:pt>
                <c:pt idx="3620">
                  <c:v>36.192579333350295</c:v>
                </c:pt>
                <c:pt idx="3621">
                  <c:v>36.202577333344379</c:v>
                </c:pt>
                <c:pt idx="3622">
                  <c:v>36.212576333346078</c:v>
                </c:pt>
                <c:pt idx="3623">
                  <c:v>36.222575333347777</c:v>
                </c:pt>
                <c:pt idx="3624">
                  <c:v>36.232573333341861</c:v>
                </c:pt>
                <c:pt idx="3625">
                  <c:v>36.24257233334356</c:v>
                </c:pt>
                <c:pt idx="3626">
                  <c:v>36.252570333337644</c:v>
                </c:pt>
                <c:pt idx="3627">
                  <c:v>36.262569333339343</c:v>
                </c:pt>
                <c:pt idx="3628">
                  <c:v>36.272567333333427</c:v>
                </c:pt>
                <c:pt idx="3629">
                  <c:v>36.282566333335126</c:v>
                </c:pt>
                <c:pt idx="3630">
                  <c:v>36.292564333358314</c:v>
                </c:pt>
                <c:pt idx="3631">
                  <c:v>36.302563333360013</c:v>
                </c:pt>
                <c:pt idx="3632">
                  <c:v>36.312561333354097</c:v>
                </c:pt>
                <c:pt idx="3633">
                  <c:v>36.322560333355796</c:v>
                </c:pt>
                <c:pt idx="3634">
                  <c:v>36.33255833334988</c:v>
                </c:pt>
                <c:pt idx="3635">
                  <c:v>36.342557333351579</c:v>
                </c:pt>
                <c:pt idx="3636">
                  <c:v>36.352556333353277</c:v>
                </c:pt>
                <c:pt idx="3637">
                  <c:v>36.362554333347362</c:v>
                </c:pt>
                <c:pt idx="3638">
                  <c:v>36.37255333334906</c:v>
                </c:pt>
                <c:pt idx="3639">
                  <c:v>36.382551333343145</c:v>
                </c:pt>
                <c:pt idx="3640">
                  <c:v>36.392550333344843</c:v>
                </c:pt>
                <c:pt idx="3641">
                  <c:v>36.402548333338927</c:v>
                </c:pt>
                <c:pt idx="3642">
                  <c:v>36.412547333340626</c:v>
                </c:pt>
                <c:pt idx="3643">
                  <c:v>36.42254533333471</c:v>
                </c:pt>
                <c:pt idx="3644">
                  <c:v>36.432544333336409</c:v>
                </c:pt>
                <c:pt idx="3645">
                  <c:v>36.442542333359597</c:v>
                </c:pt>
                <c:pt idx="3646">
                  <c:v>36.452541333361296</c:v>
                </c:pt>
                <c:pt idx="3647">
                  <c:v>36.462540333333891</c:v>
                </c:pt>
                <c:pt idx="3648">
                  <c:v>36.472538333357079</c:v>
                </c:pt>
                <c:pt idx="3649">
                  <c:v>36.482537333358778</c:v>
                </c:pt>
                <c:pt idx="3650">
                  <c:v>36.492535333352862</c:v>
                </c:pt>
                <c:pt idx="3651">
                  <c:v>36.502534333354561</c:v>
                </c:pt>
                <c:pt idx="3652">
                  <c:v>36.512532333348645</c:v>
                </c:pt>
                <c:pt idx="3653">
                  <c:v>36.522531333350344</c:v>
                </c:pt>
                <c:pt idx="3654">
                  <c:v>36.532529333344428</c:v>
                </c:pt>
                <c:pt idx="3655">
                  <c:v>36.542528333346127</c:v>
                </c:pt>
                <c:pt idx="3656">
                  <c:v>36.552526333340211</c:v>
                </c:pt>
                <c:pt idx="3657">
                  <c:v>36.56252533334191</c:v>
                </c:pt>
                <c:pt idx="3658">
                  <c:v>36.572523333335994</c:v>
                </c:pt>
                <c:pt idx="3659">
                  <c:v>36.582522333337693</c:v>
                </c:pt>
                <c:pt idx="3660">
                  <c:v>36.592521333339391</c:v>
                </c:pt>
                <c:pt idx="3661">
                  <c:v>36.602519333333476</c:v>
                </c:pt>
                <c:pt idx="3662">
                  <c:v>36.612518333335174</c:v>
                </c:pt>
                <c:pt idx="3663">
                  <c:v>36.622516333358362</c:v>
                </c:pt>
                <c:pt idx="3664">
                  <c:v>36.632515333360061</c:v>
                </c:pt>
                <c:pt idx="3665">
                  <c:v>36.642513333354145</c:v>
                </c:pt>
                <c:pt idx="3666">
                  <c:v>36.652512333355844</c:v>
                </c:pt>
                <c:pt idx="3667">
                  <c:v>36.662510333349928</c:v>
                </c:pt>
                <c:pt idx="3668">
                  <c:v>36.672509333351627</c:v>
                </c:pt>
                <c:pt idx="3669">
                  <c:v>36.682507333345711</c:v>
                </c:pt>
                <c:pt idx="3670">
                  <c:v>36.69250633334741</c:v>
                </c:pt>
                <c:pt idx="3671">
                  <c:v>36.702504333341494</c:v>
                </c:pt>
                <c:pt idx="3672">
                  <c:v>36.712503333343193</c:v>
                </c:pt>
                <c:pt idx="3673">
                  <c:v>36.722502333344892</c:v>
                </c:pt>
                <c:pt idx="3674">
                  <c:v>36.732500333338976</c:v>
                </c:pt>
                <c:pt idx="3675">
                  <c:v>36.742499333340675</c:v>
                </c:pt>
                <c:pt idx="3676">
                  <c:v>36.752497333334759</c:v>
                </c:pt>
                <c:pt idx="3677">
                  <c:v>36.762496333336458</c:v>
                </c:pt>
                <c:pt idx="3678">
                  <c:v>36.772494333359646</c:v>
                </c:pt>
                <c:pt idx="3679">
                  <c:v>36.782493333361344</c:v>
                </c:pt>
                <c:pt idx="3680">
                  <c:v>36.792491333355429</c:v>
                </c:pt>
                <c:pt idx="3681">
                  <c:v>36.802490333357127</c:v>
                </c:pt>
                <c:pt idx="3682">
                  <c:v>36.812488333351212</c:v>
                </c:pt>
                <c:pt idx="3683">
                  <c:v>36.82248733335291</c:v>
                </c:pt>
                <c:pt idx="3684">
                  <c:v>36.832486625004094</c:v>
                </c:pt>
                <c:pt idx="3685">
                  <c:v>36.842484625027282</c:v>
                </c:pt>
                <c:pt idx="3686">
                  <c:v>36.852483624999877</c:v>
                </c:pt>
                <c:pt idx="3687">
                  <c:v>36.862481625023065</c:v>
                </c:pt>
                <c:pt idx="3688">
                  <c:v>36.872480625024764</c:v>
                </c:pt>
                <c:pt idx="3689">
                  <c:v>36.882478625018848</c:v>
                </c:pt>
                <c:pt idx="3690">
                  <c:v>36.892477625020547</c:v>
                </c:pt>
                <c:pt idx="3691">
                  <c:v>36.902475625014631</c:v>
                </c:pt>
                <c:pt idx="3692">
                  <c:v>36.91247462501633</c:v>
                </c:pt>
                <c:pt idx="3693">
                  <c:v>36.922472625010414</c:v>
                </c:pt>
                <c:pt idx="3694">
                  <c:v>36.932471625012113</c:v>
                </c:pt>
                <c:pt idx="3695">
                  <c:v>36.942470625013812</c:v>
                </c:pt>
                <c:pt idx="3696">
                  <c:v>36.952468625007896</c:v>
                </c:pt>
                <c:pt idx="3697">
                  <c:v>36.962467625009594</c:v>
                </c:pt>
                <c:pt idx="3698">
                  <c:v>36.972465625003679</c:v>
                </c:pt>
                <c:pt idx="3699">
                  <c:v>36.982464625005377</c:v>
                </c:pt>
                <c:pt idx="3700">
                  <c:v>36.992462625028566</c:v>
                </c:pt>
                <c:pt idx="3701">
                  <c:v>37.00246162500116</c:v>
                </c:pt>
                <c:pt idx="3702">
                  <c:v>37.012459625024348</c:v>
                </c:pt>
                <c:pt idx="3703">
                  <c:v>37.022458625026047</c:v>
                </c:pt>
                <c:pt idx="3704">
                  <c:v>37.032456625020131</c:v>
                </c:pt>
                <c:pt idx="3705">
                  <c:v>37.04245562502183</c:v>
                </c:pt>
                <c:pt idx="3706">
                  <c:v>37.052454625023529</c:v>
                </c:pt>
                <c:pt idx="3707">
                  <c:v>37.062452625017613</c:v>
                </c:pt>
                <c:pt idx="3708">
                  <c:v>37.072451625019312</c:v>
                </c:pt>
                <c:pt idx="3709">
                  <c:v>37.082449625013396</c:v>
                </c:pt>
                <c:pt idx="3710">
                  <c:v>37.092448625015095</c:v>
                </c:pt>
                <c:pt idx="3711">
                  <c:v>37.102446625009179</c:v>
                </c:pt>
                <c:pt idx="3712">
                  <c:v>37.112445625010878</c:v>
                </c:pt>
                <c:pt idx="3713">
                  <c:v>37.122443625004962</c:v>
                </c:pt>
                <c:pt idx="3714">
                  <c:v>37.132442625006661</c:v>
                </c:pt>
                <c:pt idx="3715">
                  <c:v>37.142440625000745</c:v>
                </c:pt>
                <c:pt idx="3716">
                  <c:v>37.152439625002444</c:v>
                </c:pt>
                <c:pt idx="3717">
                  <c:v>37.162437625025632</c:v>
                </c:pt>
                <c:pt idx="3718">
                  <c:v>37.172436625027331</c:v>
                </c:pt>
                <c:pt idx="3719">
                  <c:v>37.182435624999925</c:v>
                </c:pt>
                <c:pt idx="3720">
                  <c:v>37.192433625023114</c:v>
                </c:pt>
                <c:pt idx="3721">
                  <c:v>37.202432625024812</c:v>
                </c:pt>
                <c:pt idx="3722">
                  <c:v>37.212430625018897</c:v>
                </c:pt>
                <c:pt idx="3723">
                  <c:v>37.222429625020595</c:v>
                </c:pt>
                <c:pt idx="3724">
                  <c:v>37.23242762501468</c:v>
                </c:pt>
                <c:pt idx="3725">
                  <c:v>37.242426625016378</c:v>
                </c:pt>
                <c:pt idx="3726">
                  <c:v>37.252424625010462</c:v>
                </c:pt>
                <c:pt idx="3727">
                  <c:v>37.262423625012161</c:v>
                </c:pt>
                <c:pt idx="3728">
                  <c:v>37.27242262501386</c:v>
                </c:pt>
                <c:pt idx="3729">
                  <c:v>37.282420625007944</c:v>
                </c:pt>
                <c:pt idx="3730">
                  <c:v>37.292419625009643</c:v>
                </c:pt>
                <c:pt idx="3731">
                  <c:v>37.302417625003727</c:v>
                </c:pt>
                <c:pt idx="3732">
                  <c:v>37.312416625005426</c:v>
                </c:pt>
                <c:pt idx="3733">
                  <c:v>37.322414625028614</c:v>
                </c:pt>
                <c:pt idx="3734">
                  <c:v>37.332413625001209</c:v>
                </c:pt>
                <c:pt idx="3735">
                  <c:v>37.342411625024397</c:v>
                </c:pt>
                <c:pt idx="3736">
                  <c:v>37.352410625026096</c:v>
                </c:pt>
                <c:pt idx="3737">
                  <c:v>37.36240862502018</c:v>
                </c:pt>
                <c:pt idx="3738">
                  <c:v>37.372407625021879</c:v>
                </c:pt>
                <c:pt idx="3739">
                  <c:v>37.382406625023577</c:v>
                </c:pt>
                <c:pt idx="3740">
                  <c:v>37.392404625017662</c:v>
                </c:pt>
                <c:pt idx="3741">
                  <c:v>37.40240362501936</c:v>
                </c:pt>
                <c:pt idx="3742">
                  <c:v>37.412401625013445</c:v>
                </c:pt>
                <c:pt idx="3743">
                  <c:v>37.422400625015143</c:v>
                </c:pt>
                <c:pt idx="3744">
                  <c:v>37.432398625009228</c:v>
                </c:pt>
                <c:pt idx="3745">
                  <c:v>37.442397625010926</c:v>
                </c:pt>
                <c:pt idx="3746">
                  <c:v>37.452395625005011</c:v>
                </c:pt>
                <c:pt idx="3747">
                  <c:v>37.462394625006709</c:v>
                </c:pt>
                <c:pt idx="3748">
                  <c:v>37.472392625000793</c:v>
                </c:pt>
                <c:pt idx="3749">
                  <c:v>37.482391625002492</c:v>
                </c:pt>
                <c:pt idx="3750">
                  <c:v>37.492390625004191</c:v>
                </c:pt>
                <c:pt idx="3751">
                  <c:v>37.502388625027379</c:v>
                </c:pt>
                <c:pt idx="3752">
                  <c:v>37.512387624999974</c:v>
                </c:pt>
                <c:pt idx="3753">
                  <c:v>37.522385625023162</c:v>
                </c:pt>
                <c:pt idx="3754">
                  <c:v>37.532384625024861</c:v>
                </c:pt>
                <c:pt idx="3755">
                  <c:v>37.542382625018945</c:v>
                </c:pt>
                <c:pt idx="3756">
                  <c:v>37.552381625020644</c:v>
                </c:pt>
                <c:pt idx="3757">
                  <c:v>37.562379625014728</c:v>
                </c:pt>
                <c:pt idx="3758">
                  <c:v>37.572378625016427</c:v>
                </c:pt>
                <c:pt idx="3759">
                  <c:v>37.582376625010511</c:v>
                </c:pt>
                <c:pt idx="3760">
                  <c:v>37.59237562501221</c:v>
                </c:pt>
                <c:pt idx="3761">
                  <c:v>37.602374625013908</c:v>
                </c:pt>
                <c:pt idx="3762">
                  <c:v>37.612372625007993</c:v>
                </c:pt>
                <c:pt idx="3763">
                  <c:v>37.622371625009691</c:v>
                </c:pt>
                <c:pt idx="3764">
                  <c:v>37.632369625003776</c:v>
                </c:pt>
                <c:pt idx="3765">
                  <c:v>37.642368625005474</c:v>
                </c:pt>
                <c:pt idx="3766">
                  <c:v>37.652366625028662</c:v>
                </c:pt>
                <c:pt idx="3767">
                  <c:v>37.662365625001257</c:v>
                </c:pt>
                <c:pt idx="3768">
                  <c:v>37.672363625024445</c:v>
                </c:pt>
                <c:pt idx="3769">
                  <c:v>37.682362625026144</c:v>
                </c:pt>
                <c:pt idx="3770">
                  <c:v>37.692361625027843</c:v>
                </c:pt>
                <c:pt idx="3771">
                  <c:v>37.702359625021927</c:v>
                </c:pt>
                <c:pt idx="3772">
                  <c:v>37.712358625023626</c:v>
                </c:pt>
                <c:pt idx="3773">
                  <c:v>37.72235662501771</c:v>
                </c:pt>
                <c:pt idx="3774">
                  <c:v>37.732355625019409</c:v>
                </c:pt>
                <c:pt idx="3775">
                  <c:v>37.742353625013493</c:v>
                </c:pt>
                <c:pt idx="3776">
                  <c:v>37.752352625015192</c:v>
                </c:pt>
                <c:pt idx="3777">
                  <c:v>37.762350625009276</c:v>
                </c:pt>
                <c:pt idx="3778">
                  <c:v>37.772349625010975</c:v>
                </c:pt>
                <c:pt idx="3779">
                  <c:v>37.782347625005059</c:v>
                </c:pt>
                <c:pt idx="3780">
                  <c:v>37.792346625006758</c:v>
                </c:pt>
                <c:pt idx="3781">
                  <c:v>37.802345625008456</c:v>
                </c:pt>
                <c:pt idx="3782">
                  <c:v>37.812343625002541</c:v>
                </c:pt>
                <c:pt idx="3783">
                  <c:v>37.822342625004239</c:v>
                </c:pt>
                <c:pt idx="3784">
                  <c:v>37.832340625027427</c:v>
                </c:pt>
                <c:pt idx="3785">
                  <c:v>37.842339458351489</c:v>
                </c:pt>
                <c:pt idx="3786">
                  <c:v>37.852337458345573</c:v>
                </c:pt>
                <c:pt idx="3787">
                  <c:v>37.862336458347272</c:v>
                </c:pt>
                <c:pt idx="3788">
                  <c:v>37.872334458341356</c:v>
                </c:pt>
                <c:pt idx="3789">
                  <c:v>37.882333458343055</c:v>
                </c:pt>
                <c:pt idx="3790">
                  <c:v>37.892331458337139</c:v>
                </c:pt>
                <c:pt idx="3791">
                  <c:v>37.902330458338838</c:v>
                </c:pt>
                <c:pt idx="3792">
                  <c:v>37.912329458340537</c:v>
                </c:pt>
                <c:pt idx="3793">
                  <c:v>37.922327458334621</c:v>
                </c:pt>
                <c:pt idx="3794">
                  <c:v>37.93232645833632</c:v>
                </c:pt>
                <c:pt idx="3795">
                  <c:v>37.942324458359508</c:v>
                </c:pt>
                <c:pt idx="3796">
                  <c:v>37.952323458361207</c:v>
                </c:pt>
                <c:pt idx="3797">
                  <c:v>37.962321458355291</c:v>
                </c:pt>
                <c:pt idx="3798">
                  <c:v>37.97232045835699</c:v>
                </c:pt>
                <c:pt idx="3799">
                  <c:v>37.982318458351074</c:v>
                </c:pt>
                <c:pt idx="3800">
                  <c:v>37.992317458352773</c:v>
                </c:pt>
                <c:pt idx="3801">
                  <c:v>38.002316458354471</c:v>
                </c:pt>
                <c:pt idx="3802">
                  <c:v>38.012314458348555</c:v>
                </c:pt>
                <c:pt idx="3803">
                  <c:v>38.022313458350254</c:v>
                </c:pt>
                <c:pt idx="3804">
                  <c:v>38.032311458344338</c:v>
                </c:pt>
                <c:pt idx="3805">
                  <c:v>38.042310458346037</c:v>
                </c:pt>
                <c:pt idx="3806">
                  <c:v>38.052308458340121</c:v>
                </c:pt>
                <c:pt idx="3807">
                  <c:v>38.06230745834182</c:v>
                </c:pt>
                <c:pt idx="3808">
                  <c:v>38.072305458335904</c:v>
                </c:pt>
                <c:pt idx="3809">
                  <c:v>38.082304458337603</c:v>
                </c:pt>
                <c:pt idx="3810">
                  <c:v>38.092303458339302</c:v>
                </c:pt>
                <c:pt idx="3811">
                  <c:v>38.102301458333386</c:v>
                </c:pt>
                <c:pt idx="3812">
                  <c:v>38.112300458335085</c:v>
                </c:pt>
                <c:pt idx="3813">
                  <c:v>38.122298458358273</c:v>
                </c:pt>
                <c:pt idx="3814">
                  <c:v>38.132297458359972</c:v>
                </c:pt>
                <c:pt idx="3815">
                  <c:v>38.142295458354056</c:v>
                </c:pt>
                <c:pt idx="3816">
                  <c:v>38.152294458355755</c:v>
                </c:pt>
                <c:pt idx="3817">
                  <c:v>38.162292458349839</c:v>
                </c:pt>
                <c:pt idx="3818">
                  <c:v>38.172291458351538</c:v>
                </c:pt>
                <c:pt idx="3819">
                  <c:v>38.182289458345622</c:v>
                </c:pt>
                <c:pt idx="3820">
                  <c:v>38.192288458347321</c:v>
                </c:pt>
                <c:pt idx="3821">
                  <c:v>38.202287458349019</c:v>
                </c:pt>
                <c:pt idx="3822">
                  <c:v>38.212285458343104</c:v>
                </c:pt>
                <c:pt idx="3823">
                  <c:v>38.222284458344802</c:v>
                </c:pt>
                <c:pt idx="3824">
                  <c:v>38.232282458338886</c:v>
                </c:pt>
                <c:pt idx="3825">
                  <c:v>38.242281458340585</c:v>
                </c:pt>
                <c:pt idx="3826">
                  <c:v>38.252279458334669</c:v>
                </c:pt>
                <c:pt idx="3827">
                  <c:v>38.262278458336368</c:v>
                </c:pt>
                <c:pt idx="3828">
                  <c:v>38.272276458359556</c:v>
                </c:pt>
                <c:pt idx="3829">
                  <c:v>38.282275458361255</c:v>
                </c:pt>
                <c:pt idx="3830">
                  <c:v>38.29227445833385</c:v>
                </c:pt>
                <c:pt idx="3831">
                  <c:v>38.302272458357038</c:v>
                </c:pt>
                <c:pt idx="3832">
                  <c:v>38.312271458358737</c:v>
                </c:pt>
                <c:pt idx="3833">
                  <c:v>38.322269458352821</c:v>
                </c:pt>
                <c:pt idx="3834">
                  <c:v>38.33226845835452</c:v>
                </c:pt>
                <c:pt idx="3835">
                  <c:v>38.342266458348604</c:v>
                </c:pt>
                <c:pt idx="3836">
                  <c:v>38.352265458350303</c:v>
                </c:pt>
                <c:pt idx="3837">
                  <c:v>38.362263458344387</c:v>
                </c:pt>
                <c:pt idx="3838">
                  <c:v>38.372262458346086</c:v>
                </c:pt>
                <c:pt idx="3839">
                  <c:v>38.382261458347784</c:v>
                </c:pt>
                <c:pt idx="3840">
                  <c:v>38.392259458341869</c:v>
                </c:pt>
                <c:pt idx="3841">
                  <c:v>38.402258458343567</c:v>
                </c:pt>
                <c:pt idx="3842">
                  <c:v>38.412256458337652</c:v>
                </c:pt>
                <c:pt idx="3843">
                  <c:v>38.42225545833935</c:v>
                </c:pt>
                <c:pt idx="3844">
                  <c:v>38.432253458333435</c:v>
                </c:pt>
                <c:pt idx="3845">
                  <c:v>38.442252458335133</c:v>
                </c:pt>
                <c:pt idx="3846">
                  <c:v>38.452250458358321</c:v>
                </c:pt>
                <c:pt idx="3847">
                  <c:v>38.46224945836002</c:v>
                </c:pt>
                <c:pt idx="3848">
                  <c:v>38.472248458361719</c:v>
                </c:pt>
                <c:pt idx="3849">
                  <c:v>38.482246458355803</c:v>
                </c:pt>
                <c:pt idx="3850">
                  <c:v>38.492245458357502</c:v>
                </c:pt>
                <c:pt idx="3851">
                  <c:v>38.502243458351586</c:v>
                </c:pt>
                <c:pt idx="3852">
                  <c:v>38.512242458353285</c:v>
                </c:pt>
                <c:pt idx="3853">
                  <c:v>38.522240458347369</c:v>
                </c:pt>
                <c:pt idx="3854">
                  <c:v>38.532239458349068</c:v>
                </c:pt>
                <c:pt idx="3855">
                  <c:v>38.542237458343152</c:v>
                </c:pt>
                <c:pt idx="3856">
                  <c:v>38.552236458344851</c:v>
                </c:pt>
                <c:pt idx="3857">
                  <c:v>38.562235458346549</c:v>
                </c:pt>
                <c:pt idx="3858">
                  <c:v>38.572233458340634</c:v>
                </c:pt>
                <c:pt idx="3859">
                  <c:v>38.582232458342332</c:v>
                </c:pt>
                <c:pt idx="3860">
                  <c:v>38.592230458336417</c:v>
                </c:pt>
                <c:pt idx="3861">
                  <c:v>38.602229458338115</c:v>
                </c:pt>
                <c:pt idx="3862">
                  <c:v>38.612227458361303</c:v>
                </c:pt>
                <c:pt idx="3863">
                  <c:v>38.622226458333898</c:v>
                </c:pt>
                <c:pt idx="3864">
                  <c:v>38.632224458357086</c:v>
                </c:pt>
                <c:pt idx="3865">
                  <c:v>38.642223458358785</c:v>
                </c:pt>
                <c:pt idx="3866">
                  <c:v>38.652222458360484</c:v>
                </c:pt>
                <c:pt idx="3867">
                  <c:v>38.662220458354568</c:v>
                </c:pt>
                <c:pt idx="3868">
                  <c:v>38.672219458356267</c:v>
                </c:pt>
                <c:pt idx="3869">
                  <c:v>38.682217458350351</c:v>
                </c:pt>
                <c:pt idx="3870">
                  <c:v>38.69221645835205</c:v>
                </c:pt>
                <c:pt idx="3871">
                  <c:v>38.702214458346134</c:v>
                </c:pt>
                <c:pt idx="3872">
                  <c:v>38.712213458347833</c:v>
                </c:pt>
                <c:pt idx="3873">
                  <c:v>38.722211458341917</c:v>
                </c:pt>
                <c:pt idx="3874">
                  <c:v>38.732210458343616</c:v>
                </c:pt>
                <c:pt idx="3875">
                  <c:v>38.742209458345314</c:v>
                </c:pt>
                <c:pt idx="3876">
                  <c:v>38.752207458339399</c:v>
                </c:pt>
                <c:pt idx="3877">
                  <c:v>38.762206458341097</c:v>
                </c:pt>
                <c:pt idx="3878">
                  <c:v>38.772204458335182</c:v>
                </c:pt>
                <c:pt idx="3879">
                  <c:v>38.78220345833688</c:v>
                </c:pt>
                <c:pt idx="3880">
                  <c:v>38.792201458360069</c:v>
                </c:pt>
                <c:pt idx="3881">
                  <c:v>38.802200458361767</c:v>
                </c:pt>
                <c:pt idx="3882">
                  <c:v>38.812198458355851</c:v>
                </c:pt>
                <c:pt idx="3883">
                  <c:v>38.82219745835755</c:v>
                </c:pt>
                <c:pt idx="3884">
                  <c:v>38.832196458359249</c:v>
                </c:pt>
                <c:pt idx="3885">
                  <c:v>38.842194000026211</c:v>
                </c:pt>
                <c:pt idx="3886">
                  <c:v>38.85219300002791</c:v>
                </c:pt>
                <c:pt idx="3887">
                  <c:v>38.862191000021994</c:v>
                </c:pt>
                <c:pt idx="3888">
                  <c:v>38.872190000023693</c:v>
                </c:pt>
                <c:pt idx="3889">
                  <c:v>38.882188000017777</c:v>
                </c:pt>
                <c:pt idx="3890">
                  <c:v>38.892187000019476</c:v>
                </c:pt>
                <c:pt idx="3891">
                  <c:v>38.90218500001356</c:v>
                </c:pt>
                <c:pt idx="3892">
                  <c:v>38.912184000015259</c:v>
                </c:pt>
                <c:pt idx="3893">
                  <c:v>38.922183000016958</c:v>
                </c:pt>
                <c:pt idx="3894">
                  <c:v>38.932181000011042</c:v>
                </c:pt>
                <c:pt idx="3895">
                  <c:v>38.94218000001274</c:v>
                </c:pt>
                <c:pt idx="3896">
                  <c:v>38.952178000006825</c:v>
                </c:pt>
                <c:pt idx="3897">
                  <c:v>38.962177000008523</c:v>
                </c:pt>
                <c:pt idx="3898">
                  <c:v>38.972175000002608</c:v>
                </c:pt>
                <c:pt idx="3899">
                  <c:v>38.982174000004306</c:v>
                </c:pt>
                <c:pt idx="3900">
                  <c:v>38.992173000006005</c:v>
                </c:pt>
                <c:pt idx="3901">
                  <c:v>39.002171000000089</c:v>
                </c:pt>
                <c:pt idx="3902">
                  <c:v>39.012170000001788</c:v>
                </c:pt>
                <c:pt idx="3903">
                  <c:v>39.022168000024976</c:v>
                </c:pt>
                <c:pt idx="3904">
                  <c:v>39.032167000026675</c:v>
                </c:pt>
                <c:pt idx="3905">
                  <c:v>39.042165000020759</c:v>
                </c:pt>
                <c:pt idx="3906">
                  <c:v>39.052164000022458</c:v>
                </c:pt>
                <c:pt idx="3907">
                  <c:v>39.062162000016542</c:v>
                </c:pt>
                <c:pt idx="3908">
                  <c:v>39.072161000018241</c:v>
                </c:pt>
                <c:pt idx="3909">
                  <c:v>39.08216000001994</c:v>
                </c:pt>
                <c:pt idx="3910">
                  <c:v>39.092158000014024</c:v>
                </c:pt>
                <c:pt idx="3911">
                  <c:v>39.102157000015723</c:v>
                </c:pt>
                <c:pt idx="3912">
                  <c:v>39.112155000009807</c:v>
                </c:pt>
                <c:pt idx="3913">
                  <c:v>39.122154000011506</c:v>
                </c:pt>
                <c:pt idx="3914">
                  <c:v>39.13215200000559</c:v>
                </c:pt>
                <c:pt idx="3915">
                  <c:v>39.142151000007289</c:v>
                </c:pt>
                <c:pt idx="3916">
                  <c:v>39.152149000001373</c:v>
                </c:pt>
                <c:pt idx="3917">
                  <c:v>39.162148000003072</c:v>
                </c:pt>
                <c:pt idx="3918">
                  <c:v>39.17214700000477</c:v>
                </c:pt>
                <c:pt idx="3919">
                  <c:v>39.182145000027958</c:v>
                </c:pt>
                <c:pt idx="3920">
                  <c:v>39.192144000000553</c:v>
                </c:pt>
                <c:pt idx="3921">
                  <c:v>39.202142000023741</c:v>
                </c:pt>
                <c:pt idx="3922">
                  <c:v>39.21214100002544</c:v>
                </c:pt>
                <c:pt idx="3923">
                  <c:v>39.222139000019524</c:v>
                </c:pt>
                <c:pt idx="3924">
                  <c:v>39.232138000021223</c:v>
                </c:pt>
                <c:pt idx="3925">
                  <c:v>39.242136000015307</c:v>
                </c:pt>
                <c:pt idx="3926">
                  <c:v>39.252135000017006</c:v>
                </c:pt>
                <c:pt idx="3927">
                  <c:v>39.262134000018705</c:v>
                </c:pt>
                <c:pt idx="3928">
                  <c:v>39.272132000012789</c:v>
                </c:pt>
                <c:pt idx="3929">
                  <c:v>39.282131000014488</c:v>
                </c:pt>
                <c:pt idx="3930">
                  <c:v>39.292129000008572</c:v>
                </c:pt>
                <c:pt idx="3931">
                  <c:v>39.302128000010271</c:v>
                </c:pt>
                <c:pt idx="3932">
                  <c:v>39.312126000004355</c:v>
                </c:pt>
                <c:pt idx="3933">
                  <c:v>39.322125000006054</c:v>
                </c:pt>
                <c:pt idx="3934">
                  <c:v>39.332124000007752</c:v>
                </c:pt>
                <c:pt idx="3935">
                  <c:v>39.342122000001837</c:v>
                </c:pt>
                <c:pt idx="3936">
                  <c:v>39.352121000003535</c:v>
                </c:pt>
                <c:pt idx="3937">
                  <c:v>39.362119000026723</c:v>
                </c:pt>
                <c:pt idx="3938">
                  <c:v>39.372118000028422</c:v>
                </c:pt>
                <c:pt idx="3939">
                  <c:v>39.382116000022506</c:v>
                </c:pt>
                <c:pt idx="3940">
                  <c:v>39.392115000024205</c:v>
                </c:pt>
                <c:pt idx="3941">
                  <c:v>39.402114000025904</c:v>
                </c:pt>
                <c:pt idx="3942">
                  <c:v>39.412112000019988</c:v>
                </c:pt>
                <c:pt idx="3943">
                  <c:v>39.422111000021687</c:v>
                </c:pt>
                <c:pt idx="3944">
                  <c:v>39.432109000015771</c:v>
                </c:pt>
                <c:pt idx="3945">
                  <c:v>39.44210800001747</c:v>
                </c:pt>
                <c:pt idx="3946">
                  <c:v>39.452106000011554</c:v>
                </c:pt>
                <c:pt idx="3947">
                  <c:v>39.462105000013253</c:v>
                </c:pt>
                <c:pt idx="3948">
                  <c:v>39.472103000007337</c:v>
                </c:pt>
                <c:pt idx="3949">
                  <c:v>39.482102000009036</c:v>
                </c:pt>
                <c:pt idx="3950">
                  <c:v>39.492101000010734</c:v>
                </c:pt>
                <c:pt idx="3951">
                  <c:v>39.502099000004819</c:v>
                </c:pt>
                <c:pt idx="3952">
                  <c:v>39.512098000006517</c:v>
                </c:pt>
                <c:pt idx="3953">
                  <c:v>39.522096000000602</c:v>
                </c:pt>
                <c:pt idx="3954">
                  <c:v>39.5320950000023</c:v>
                </c:pt>
                <c:pt idx="3955">
                  <c:v>39.542093000025488</c:v>
                </c:pt>
                <c:pt idx="3956">
                  <c:v>39.552092000027187</c:v>
                </c:pt>
                <c:pt idx="3957">
                  <c:v>39.562091000028886</c:v>
                </c:pt>
                <c:pt idx="3958">
                  <c:v>39.57208900002297</c:v>
                </c:pt>
                <c:pt idx="3959">
                  <c:v>39.582088000024669</c:v>
                </c:pt>
                <c:pt idx="3960">
                  <c:v>39.592086000018753</c:v>
                </c:pt>
                <c:pt idx="3961">
                  <c:v>39.602085000020452</c:v>
                </c:pt>
                <c:pt idx="3962">
                  <c:v>39.612083000014536</c:v>
                </c:pt>
                <c:pt idx="3963">
                  <c:v>39.622082000016235</c:v>
                </c:pt>
                <c:pt idx="3964">
                  <c:v>39.632080000010319</c:v>
                </c:pt>
                <c:pt idx="3965">
                  <c:v>39.642079000012018</c:v>
                </c:pt>
                <c:pt idx="3966">
                  <c:v>39.652078000013717</c:v>
                </c:pt>
                <c:pt idx="3967">
                  <c:v>39.662076000007801</c:v>
                </c:pt>
                <c:pt idx="3968">
                  <c:v>39.672075000009499</c:v>
                </c:pt>
                <c:pt idx="3969">
                  <c:v>39.682073000003584</c:v>
                </c:pt>
                <c:pt idx="3970">
                  <c:v>39.692072000005282</c:v>
                </c:pt>
                <c:pt idx="3971">
                  <c:v>39.702070000028471</c:v>
                </c:pt>
                <c:pt idx="3972">
                  <c:v>39.712069000001065</c:v>
                </c:pt>
                <c:pt idx="3973">
                  <c:v>39.722068000002764</c:v>
                </c:pt>
                <c:pt idx="3974">
                  <c:v>39.732066000025952</c:v>
                </c:pt>
                <c:pt idx="3975">
                  <c:v>39.742065000027651</c:v>
                </c:pt>
                <c:pt idx="3976">
                  <c:v>39.752063000021735</c:v>
                </c:pt>
                <c:pt idx="3977">
                  <c:v>39.762062000023434</c:v>
                </c:pt>
                <c:pt idx="3978">
                  <c:v>39.772060000017518</c:v>
                </c:pt>
                <c:pt idx="3979">
                  <c:v>39.782059000019217</c:v>
                </c:pt>
                <c:pt idx="3980">
                  <c:v>39.792057000013301</c:v>
                </c:pt>
                <c:pt idx="3981">
                  <c:v>39.802056000015</c:v>
                </c:pt>
                <c:pt idx="3982">
                  <c:v>39.812055000016699</c:v>
                </c:pt>
                <c:pt idx="3983">
                  <c:v>39.822053000010783</c:v>
                </c:pt>
                <c:pt idx="3984">
                  <c:v>39.832052000012482</c:v>
                </c:pt>
                <c:pt idx="3985">
                  <c:v>39.842050083359936</c:v>
                </c:pt>
                <c:pt idx="3986">
                  <c:v>39.852049083361635</c:v>
                </c:pt>
                <c:pt idx="3987">
                  <c:v>39.862047083355719</c:v>
                </c:pt>
                <c:pt idx="3988">
                  <c:v>39.872046083357418</c:v>
                </c:pt>
                <c:pt idx="3989">
                  <c:v>39.882045083359117</c:v>
                </c:pt>
                <c:pt idx="3990">
                  <c:v>39.892043083353201</c:v>
                </c:pt>
                <c:pt idx="3991">
                  <c:v>39.9020420833549</c:v>
                </c:pt>
                <c:pt idx="3992">
                  <c:v>39.912040083348984</c:v>
                </c:pt>
                <c:pt idx="3993">
                  <c:v>39.922039083350683</c:v>
                </c:pt>
                <c:pt idx="3994">
                  <c:v>39.932037083344767</c:v>
                </c:pt>
                <c:pt idx="3995">
                  <c:v>39.942036083346466</c:v>
                </c:pt>
                <c:pt idx="3996">
                  <c:v>39.952035083348164</c:v>
                </c:pt>
                <c:pt idx="3997">
                  <c:v>39.962033083342249</c:v>
                </c:pt>
                <c:pt idx="3998">
                  <c:v>39.972032083343947</c:v>
                </c:pt>
                <c:pt idx="3999">
                  <c:v>39.982030083338032</c:v>
                </c:pt>
                <c:pt idx="4000">
                  <c:v>39.99202908333973</c:v>
                </c:pt>
                <c:pt idx="4001">
                  <c:v>40.002027083333815</c:v>
                </c:pt>
                <c:pt idx="4002">
                  <c:v>40.012026083335513</c:v>
                </c:pt>
                <c:pt idx="4003">
                  <c:v>40.022025083337212</c:v>
                </c:pt>
                <c:pt idx="4004">
                  <c:v>40.0320230833604</c:v>
                </c:pt>
                <c:pt idx="4005">
                  <c:v>40.042022083362099</c:v>
                </c:pt>
                <c:pt idx="4006">
                  <c:v>40.052020083356183</c:v>
                </c:pt>
                <c:pt idx="4007">
                  <c:v>40.062019083357882</c:v>
                </c:pt>
                <c:pt idx="4008">
                  <c:v>40.072017083351966</c:v>
                </c:pt>
                <c:pt idx="4009">
                  <c:v>40.082016083353665</c:v>
                </c:pt>
                <c:pt idx="4010">
                  <c:v>40.092014083347749</c:v>
                </c:pt>
                <c:pt idx="4011">
                  <c:v>40.102013083349448</c:v>
                </c:pt>
                <c:pt idx="4012">
                  <c:v>40.112012083351146</c:v>
                </c:pt>
                <c:pt idx="4013">
                  <c:v>40.122010083345231</c:v>
                </c:pt>
                <c:pt idx="4014">
                  <c:v>40.132009083346929</c:v>
                </c:pt>
                <c:pt idx="4015">
                  <c:v>40.142007083341014</c:v>
                </c:pt>
                <c:pt idx="4016">
                  <c:v>40.152006083342712</c:v>
                </c:pt>
                <c:pt idx="4017">
                  <c:v>40.162004083336797</c:v>
                </c:pt>
                <c:pt idx="4018">
                  <c:v>40.172003083338495</c:v>
                </c:pt>
                <c:pt idx="4019">
                  <c:v>40.182002083340194</c:v>
                </c:pt>
                <c:pt idx="4020">
                  <c:v>40.192000083334278</c:v>
                </c:pt>
                <c:pt idx="4021">
                  <c:v>40.201999083335977</c:v>
                </c:pt>
                <c:pt idx="4022">
                  <c:v>40.211997083359165</c:v>
                </c:pt>
                <c:pt idx="4023">
                  <c:v>40.221996083360864</c:v>
                </c:pt>
                <c:pt idx="4024">
                  <c:v>40.231994083354948</c:v>
                </c:pt>
                <c:pt idx="4025">
                  <c:v>40.241993083356647</c:v>
                </c:pt>
                <c:pt idx="4026">
                  <c:v>40.251992083358346</c:v>
                </c:pt>
                <c:pt idx="4027">
                  <c:v>40.26199008335243</c:v>
                </c:pt>
                <c:pt idx="4028">
                  <c:v>40.271989083354129</c:v>
                </c:pt>
                <c:pt idx="4029">
                  <c:v>40.281987083348213</c:v>
                </c:pt>
                <c:pt idx="4030">
                  <c:v>40.291986083349911</c:v>
                </c:pt>
                <c:pt idx="4031">
                  <c:v>40.301984083343996</c:v>
                </c:pt>
                <c:pt idx="4032">
                  <c:v>40.311983083345694</c:v>
                </c:pt>
                <c:pt idx="4033">
                  <c:v>40.321982083347393</c:v>
                </c:pt>
                <c:pt idx="4034">
                  <c:v>40.331980083341477</c:v>
                </c:pt>
                <c:pt idx="4035">
                  <c:v>40.341979083343176</c:v>
                </c:pt>
                <c:pt idx="4036">
                  <c:v>40.35197708333726</c:v>
                </c:pt>
                <c:pt idx="4037">
                  <c:v>40.361976083338959</c:v>
                </c:pt>
                <c:pt idx="4038">
                  <c:v>40.371974083362147</c:v>
                </c:pt>
                <c:pt idx="4039">
                  <c:v>40.381973083334742</c:v>
                </c:pt>
                <c:pt idx="4040">
                  <c:v>40.391972083336441</c:v>
                </c:pt>
                <c:pt idx="4041">
                  <c:v>40.401970083359629</c:v>
                </c:pt>
                <c:pt idx="4042">
                  <c:v>40.411969083361328</c:v>
                </c:pt>
                <c:pt idx="4043">
                  <c:v>40.421967083355412</c:v>
                </c:pt>
                <c:pt idx="4044">
                  <c:v>40.431966083357111</c:v>
                </c:pt>
                <c:pt idx="4045">
                  <c:v>40.441964083351195</c:v>
                </c:pt>
                <c:pt idx="4046">
                  <c:v>40.451963083352894</c:v>
                </c:pt>
                <c:pt idx="4047">
                  <c:v>40.461962083354592</c:v>
                </c:pt>
                <c:pt idx="4048">
                  <c:v>40.471960083348677</c:v>
                </c:pt>
                <c:pt idx="4049">
                  <c:v>40.481959083350375</c:v>
                </c:pt>
                <c:pt idx="4050">
                  <c:v>40.49195708334446</c:v>
                </c:pt>
                <c:pt idx="4051">
                  <c:v>40.501956083346158</c:v>
                </c:pt>
                <c:pt idx="4052">
                  <c:v>40.511954083340243</c:v>
                </c:pt>
                <c:pt idx="4053">
                  <c:v>40.521953083341941</c:v>
                </c:pt>
                <c:pt idx="4054">
                  <c:v>40.53195208334364</c:v>
                </c:pt>
                <c:pt idx="4055">
                  <c:v>40.541950083337724</c:v>
                </c:pt>
                <c:pt idx="4056">
                  <c:v>40.551949083339423</c:v>
                </c:pt>
                <c:pt idx="4057">
                  <c:v>40.561947083333507</c:v>
                </c:pt>
                <c:pt idx="4058">
                  <c:v>40.571946083335206</c:v>
                </c:pt>
                <c:pt idx="4059">
                  <c:v>40.581944083358394</c:v>
                </c:pt>
                <c:pt idx="4060">
                  <c:v>40.591943083360093</c:v>
                </c:pt>
                <c:pt idx="4061">
                  <c:v>40.601942083361791</c:v>
                </c:pt>
                <c:pt idx="4062">
                  <c:v>40.611940083355876</c:v>
                </c:pt>
                <c:pt idx="4063">
                  <c:v>40.621939083357574</c:v>
                </c:pt>
                <c:pt idx="4064">
                  <c:v>40.631937083351659</c:v>
                </c:pt>
                <c:pt idx="4065">
                  <c:v>40.641936083353357</c:v>
                </c:pt>
                <c:pt idx="4066">
                  <c:v>40.651934083347442</c:v>
                </c:pt>
                <c:pt idx="4067">
                  <c:v>40.66193308334914</c:v>
                </c:pt>
                <c:pt idx="4068">
                  <c:v>40.671932083350839</c:v>
                </c:pt>
                <c:pt idx="4069">
                  <c:v>40.681930083344923</c:v>
                </c:pt>
                <c:pt idx="4070">
                  <c:v>40.691929083346622</c:v>
                </c:pt>
                <c:pt idx="4071">
                  <c:v>40.701927083340706</c:v>
                </c:pt>
                <c:pt idx="4072">
                  <c:v>40.711926083342405</c:v>
                </c:pt>
                <c:pt idx="4073">
                  <c:v>40.721924083336489</c:v>
                </c:pt>
                <c:pt idx="4074">
                  <c:v>40.731923083338188</c:v>
                </c:pt>
                <c:pt idx="4075">
                  <c:v>40.741922083339887</c:v>
                </c:pt>
                <c:pt idx="4076">
                  <c:v>40.751920083333971</c:v>
                </c:pt>
                <c:pt idx="4077">
                  <c:v>40.76191908333567</c:v>
                </c:pt>
                <c:pt idx="4078">
                  <c:v>40.771917083358858</c:v>
                </c:pt>
                <c:pt idx="4079">
                  <c:v>40.781916083360557</c:v>
                </c:pt>
                <c:pt idx="4080">
                  <c:v>40.791914083354641</c:v>
                </c:pt>
                <c:pt idx="4081">
                  <c:v>40.801913083356339</c:v>
                </c:pt>
                <c:pt idx="4082">
                  <c:v>40.811912083358038</c:v>
                </c:pt>
                <c:pt idx="4083">
                  <c:v>40.821910083352122</c:v>
                </c:pt>
                <c:pt idx="4084">
                  <c:v>40.831909083353821</c:v>
                </c:pt>
                <c:pt idx="4085">
                  <c:v>40.841907833353616</c:v>
                </c:pt>
                <c:pt idx="4086">
                  <c:v>40.851906833355315</c:v>
                </c:pt>
                <c:pt idx="4087">
                  <c:v>40.861904833349399</c:v>
                </c:pt>
                <c:pt idx="4088">
                  <c:v>40.871903833351098</c:v>
                </c:pt>
                <c:pt idx="4089">
                  <c:v>40.881902833352797</c:v>
                </c:pt>
                <c:pt idx="4090">
                  <c:v>40.891900833346881</c:v>
                </c:pt>
                <c:pt idx="4091">
                  <c:v>40.90189983334858</c:v>
                </c:pt>
                <c:pt idx="4092">
                  <c:v>40.911897833342664</c:v>
                </c:pt>
                <c:pt idx="4093">
                  <c:v>40.921896833344363</c:v>
                </c:pt>
                <c:pt idx="4094">
                  <c:v>40.931894833338447</c:v>
                </c:pt>
                <c:pt idx="4095">
                  <c:v>40.941893833340146</c:v>
                </c:pt>
                <c:pt idx="4096">
                  <c:v>40.951892833341844</c:v>
                </c:pt>
                <c:pt idx="4097">
                  <c:v>40.961890833335929</c:v>
                </c:pt>
                <c:pt idx="4098">
                  <c:v>40.971889833337627</c:v>
                </c:pt>
                <c:pt idx="4099">
                  <c:v>40.981887833360815</c:v>
                </c:pt>
                <c:pt idx="4100">
                  <c:v>40.99188683333341</c:v>
                </c:pt>
                <c:pt idx="4101">
                  <c:v>41.001884833356598</c:v>
                </c:pt>
                <c:pt idx="4102">
                  <c:v>41.011883833358297</c:v>
                </c:pt>
                <c:pt idx="4103">
                  <c:v>41.021882833359996</c:v>
                </c:pt>
                <c:pt idx="4104">
                  <c:v>41.03188083335408</c:v>
                </c:pt>
                <c:pt idx="4105">
                  <c:v>41.041879833355779</c:v>
                </c:pt>
                <c:pt idx="4106">
                  <c:v>41.051877833349863</c:v>
                </c:pt>
                <c:pt idx="4107">
                  <c:v>41.061876833351562</c:v>
                </c:pt>
                <c:pt idx="4108">
                  <c:v>41.071874833345646</c:v>
                </c:pt>
                <c:pt idx="4109">
                  <c:v>41.081873833347345</c:v>
                </c:pt>
                <c:pt idx="4110">
                  <c:v>41.091872833349044</c:v>
                </c:pt>
                <c:pt idx="4111">
                  <c:v>41.101870833343128</c:v>
                </c:pt>
                <c:pt idx="4112">
                  <c:v>41.111869833344826</c:v>
                </c:pt>
                <c:pt idx="4113">
                  <c:v>41.121867833338911</c:v>
                </c:pt>
                <c:pt idx="4114">
                  <c:v>41.131866833340609</c:v>
                </c:pt>
                <c:pt idx="4115">
                  <c:v>41.141865833342308</c:v>
                </c:pt>
                <c:pt idx="4116">
                  <c:v>41.151863833336392</c:v>
                </c:pt>
                <c:pt idx="4117">
                  <c:v>41.161862833338091</c:v>
                </c:pt>
                <c:pt idx="4118">
                  <c:v>41.171860833361279</c:v>
                </c:pt>
                <c:pt idx="4119">
                  <c:v>41.181859833333874</c:v>
                </c:pt>
                <c:pt idx="4120">
                  <c:v>41.191857833357062</c:v>
                </c:pt>
                <c:pt idx="4121">
                  <c:v>41.201856833358761</c:v>
                </c:pt>
                <c:pt idx="4122">
                  <c:v>41.21185583336046</c:v>
                </c:pt>
                <c:pt idx="4123">
                  <c:v>41.221853833354544</c:v>
                </c:pt>
                <c:pt idx="4124">
                  <c:v>41.231852833356243</c:v>
                </c:pt>
                <c:pt idx="4125">
                  <c:v>41.241850833350327</c:v>
                </c:pt>
                <c:pt idx="4126">
                  <c:v>41.251849833352026</c:v>
                </c:pt>
                <c:pt idx="4127">
                  <c:v>41.26184783334611</c:v>
                </c:pt>
                <c:pt idx="4128">
                  <c:v>41.271846833347809</c:v>
                </c:pt>
                <c:pt idx="4129">
                  <c:v>41.281845833349507</c:v>
                </c:pt>
                <c:pt idx="4130">
                  <c:v>41.291843833343592</c:v>
                </c:pt>
                <c:pt idx="4131">
                  <c:v>41.30184283334529</c:v>
                </c:pt>
                <c:pt idx="4132">
                  <c:v>41.311840833339375</c:v>
                </c:pt>
                <c:pt idx="4133">
                  <c:v>41.321839833341073</c:v>
                </c:pt>
                <c:pt idx="4134">
                  <c:v>41.331837833335157</c:v>
                </c:pt>
                <c:pt idx="4135">
                  <c:v>41.341836833336856</c:v>
                </c:pt>
                <c:pt idx="4136">
                  <c:v>41.351835833338555</c:v>
                </c:pt>
                <c:pt idx="4137">
                  <c:v>41.361833833361743</c:v>
                </c:pt>
                <c:pt idx="4138">
                  <c:v>41.371832833334338</c:v>
                </c:pt>
                <c:pt idx="4139">
                  <c:v>41.381830833357526</c:v>
                </c:pt>
                <c:pt idx="4140">
                  <c:v>41.391829833359225</c:v>
                </c:pt>
                <c:pt idx="4141">
                  <c:v>41.401827833353309</c:v>
                </c:pt>
                <c:pt idx="4142">
                  <c:v>41.411826833355008</c:v>
                </c:pt>
                <c:pt idx="4143">
                  <c:v>41.421825833356706</c:v>
                </c:pt>
                <c:pt idx="4144">
                  <c:v>41.431823833350791</c:v>
                </c:pt>
                <c:pt idx="4145">
                  <c:v>41.441822833352489</c:v>
                </c:pt>
                <c:pt idx="4146">
                  <c:v>41.451820833346574</c:v>
                </c:pt>
                <c:pt idx="4147">
                  <c:v>41.461819833348272</c:v>
                </c:pt>
                <c:pt idx="4148">
                  <c:v>41.471818833349971</c:v>
                </c:pt>
                <c:pt idx="4149">
                  <c:v>41.481816833344055</c:v>
                </c:pt>
                <c:pt idx="4150">
                  <c:v>41.491815833345754</c:v>
                </c:pt>
                <c:pt idx="4151">
                  <c:v>41.501813833339838</c:v>
                </c:pt>
                <c:pt idx="4152">
                  <c:v>41.511812833341537</c:v>
                </c:pt>
                <c:pt idx="4153">
                  <c:v>41.521810833335621</c:v>
                </c:pt>
                <c:pt idx="4154">
                  <c:v>41.53180983333732</c:v>
                </c:pt>
                <c:pt idx="4155">
                  <c:v>41.541808833339019</c:v>
                </c:pt>
                <c:pt idx="4156">
                  <c:v>41.551806833362207</c:v>
                </c:pt>
                <c:pt idx="4157">
                  <c:v>41.561805833334802</c:v>
                </c:pt>
                <c:pt idx="4158">
                  <c:v>41.57180383335799</c:v>
                </c:pt>
                <c:pt idx="4159">
                  <c:v>41.581802833359689</c:v>
                </c:pt>
                <c:pt idx="4160">
                  <c:v>41.591800833353773</c:v>
                </c:pt>
                <c:pt idx="4161">
                  <c:v>41.601799833355471</c:v>
                </c:pt>
                <c:pt idx="4162">
                  <c:v>41.61179883335717</c:v>
                </c:pt>
                <c:pt idx="4163">
                  <c:v>41.621796833351254</c:v>
                </c:pt>
                <c:pt idx="4164">
                  <c:v>41.631795833352953</c:v>
                </c:pt>
                <c:pt idx="4165">
                  <c:v>41.641793833347037</c:v>
                </c:pt>
                <c:pt idx="4166">
                  <c:v>41.651792833348736</c:v>
                </c:pt>
                <c:pt idx="4167">
                  <c:v>41.66179083334282</c:v>
                </c:pt>
                <c:pt idx="4168">
                  <c:v>41.671789833344519</c:v>
                </c:pt>
                <c:pt idx="4169">
                  <c:v>41.681788833346218</c:v>
                </c:pt>
                <c:pt idx="4170">
                  <c:v>41.691786833340302</c:v>
                </c:pt>
                <c:pt idx="4171">
                  <c:v>41.701785833342001</c:v>
                </c:pt>
                <c:pt idx="4172">
                  <c:v>41.711783833336085</c:v>
                </c:pt>
                <c:pt idx="4173">
                  <c:v>41.721782833337784</c:v>
                </c:pt>
                <c:pt idx="4174">
                  <c:v>41.731781833339483</c:v>
                </c:pt>
                <c:pt idx="4175">
                  <c:v>41.741779833333567</c:v>
                </c:pt>
                <c:pt idx="4176">
                  <c:v>41.751778833335266</c:v>
                </c:pt>
                <c:pt idx="4177">
                  <c:v>41.761776833358454</c:v>
                </c:pt>
                <c:pt idx="4178">
                  <c:v>41.771775833360152</c:v>
                </c:pt>
                <c:pt idx="4179">
                  <c:v>41.781773833354237</c:v>
                </c:pt>
                <c:pt idx="4180">
                  <c:v>41.791772833355935</c:v>
                </c:pt>
                <c:pt idx="4181">
                  <c:v>41.801771833357634</c:v>
                </c:pt>
                <c:pt idx="4182">
                  <c:v>41.811769833351718</c:v>
                </c:pt>
                <c:pt idx="4183">
                  <c:v>41.821768833353417</c:v>
                </c:pt>
                <c:pt idx="4184">
                  <c:v>41.831766833347501</c:v>
                </c:pt>
                <c:pt idx="4185">
                  <c:v>41.841765125020174</c:v>
                </c:pt>
                <c:pt idx="4186">
                  <c:v>41.851763125014259</c:v>
                </c:pt>
                <c:pt idx="4187">
                  <c:v>41.861762125015957</c:v>
                </c:pt>
                <c:pt idx="4188">
                  <c:v>41.871761125017656</c:v>
                </c:pt>
                <c:pt idx="4189">
                  <c:v>41.88175912501174</c:v>
                </c:pt>
                <c:pt idx="4190">
                  <c:v>41.891758125013439</c:v>
                </c:pt>
                <c:pt idx="4191">
                  <c:v>41.901756125007523</c:v>
                </c:pt>
                <c:pt idx="4192">
                  <c:v>41.911755125009222</c:v>
                </c:pt>
                <c:pt idx="4193">
                  <c:v>41.921754125010921</c:v>
                </c:pt>
                <c:pt idx="4194">
                  <c:v>41.931752125005005</c:v>
                </c:pt>
                <c:pt idx="4195">
                  <c:v>41.941751125006704</c:v>
                </c:pt>
                <c:pt idx="4196">
                  <c:v>41.951749125000788</c:v>
                </c:pt>
                <c:pt idx="4197">
                  <c:v>41.961748125002487</c:v>
                </c:pt>
                <c:pt idx="4198">
                  <c:v>41.971746125025675</c:v>
                </c:pt>
                <c:pt idx="4199">
                  <c:v>41.981745125027373</c:v>
                </c:pt>
                <c:pt idx="4200">
                  <c:v>41.991744124999968</c:v>
                </c:pt>
                <c:pt idx="4201">
                  <c:v>42.001742125023156</c:v>
                </c:pt>
                <c:pt idx="4202">
                  <c:v>42.011741125024855</c:v>
                </c:pt>
                <c:pt idx="4203">
                  <c:v>42.021739125018939</c:v>
                </c:pt>
                <c:pt idx="4204">
                  <c:v>42.031738125020638</c:v>
                </c:pt>
                <c:pt idx="4205">
                  <c:v>42.041736125014722</c:v>
                </c:pt>
                <c:pt idx="4206">
                  <c:v>42.051735125016421</c:v>
                </c:pt>
                <c:pt idx="4207">
                  <c:v>42.06173412501812</c:v>
                </c:pt>
                <c:pt idx="4208">
                  <c:v>42.071732125012204</c:v>
                </c:pt>
                <c:pt idx="4209">
                  <c:v>42.081731125013903</c:v>
                </c:pt>
                <c:pt idx="4210">
                  <c:v>42.091729125007987</c:v>
                </c:pt>
                <c:pt idx="4211">
                  <c:v>42.101728125009686</c:v>
                </c:pt>
                <c:pt idx="4212">
                  <c:v>42.11172612500377</c:v>
                </c:pt>
                <c:pt idx="4213">
                  <c:v>42.121725125005469</c:v>
                </c:pt>
                <c:pt idx="4214">
                  <c:v>42.131724125007167</c:v>
                </c:pt>
                <c:pt idx="4215">
                  <c:v>42.141722125001252</c:v>
                </c:pt>
                <c:pt idx="4216">
                  <c:v>42.15172112500295</c:v>
                </c:pt>
                <c:pt idx="4217">
                  <c:v>42.161719125026138</c:v>
                </c:pt>
                <c:pt idx="4218">
                  <c:v>42.171718125027837</c:v>
                </c:pt>
                <c:pt idx="4219">
                  <c:v>42.181717125000432</c:v>
                </c:pt>
                <c:pt idx="4220">
                  <c:v>42.19171512502362</c:v>
                </c:pt>
                <c:pt idx="4221">
                  <c:v>42.201714125025319</c:v>
                </c:pt>
                <c:pt idx="4222">
                  <c:v>42.211712125019403</c:v>
                </c:pt>
                <c:pt idx="4223">
                  <c:v>42.221711125021102</c:v>
                </c:pt>
                <c:pt idx="4224">
                  <c:v>42.231709125015186</c:v>
                </c:pt>
                <c:pt idx="4225">
                  <c:v>42.241708125016885</c:v>
                </c:pt>
                <c:pt idx="4226">
                  <c:v>42.251707125018584</c:v>
                </c:pt>
                <c:pt idx="4227">
                  <c:v>42.261705125012668</c:v>
                </c:pt>
                <c:pt idx="4228">
                  <c:v>42.271704125014367</c:v>
                </c:pt>
                <c:pt idx="4229">
                  <c:v>42.281702125008451</c:v>
                </c:pt>
                <c:pt idx="4230">
                  <c:v>42.29170112501015</c:v>
                </c:pt>
                <c:pt idx="4231">
                  <c:v>42.301699125004234</c:v>
                </c:pt>
                <c:pt idx="4232">
                  <c:v>42.311698125005933</c:v>
                </c:pt>
                <c:pt idx="4233">
                  <c:v>42.321697125007631</c:v>
                </c:pt>
                <c:pt idx="4234">
                  <c:v>42.331695125001715</c:v>
                </c:pt>
                <c:pt idx="4235">
                  <c:v>42.341694125003414</c:v>
                </c:pt>
                <c:pt idx="4236">
                  <c:v>42.351692125026602</c:v>
                </c:pt>
                <c:pt idx="4237">
                  <c:v>42.361691125028301</c:v>
                </c:pt>
                <c:pt idx="4238">
                  <c:v>42.371690125000896</c:v>
                </c:pt>
                <c:pt idx="4239">
                  <c:v>42.381688125024084</c:v>
                </c:pt>
                <c:pt idx="4240">
                  <c:v>42.391687125025783</c:v>
                </c:pt>
                <c:pt idx="4241">
                  <c:v>42.401685125019867</c:v>
                </c:pt>
                <c:pt idx="4242">
                  <c:v>42.411684125021566</c:v>
                </c:pt>
                <c:pt idx="4243">
                  <c:v>42.42168212501565</c:v>
                </c:pt>
                <c:pt idx="4244">
                  <c:v>42.431681125017349</c:v>
                </c:pt>
                <c:pt idx="4245">
                  <c:v>42.441680125019047</c:v>
                </c:pt>
                <c:pt idx="4246">
                  <c:v>42.451678125013132</c:v>
                </c:pt>
                <c:pt idx="4247">
                  <c:v>42.46167712501483</c:v>
                </c:pt>
                <c:pt idx="4248">
                  <c:v>42.471675125008915</c:v>
                </c:pt>
                <c:pt idx="4249">
                  <c:v>42.481674125010613</c:v>
                </c:pt>
                <c:pt idx="4250">
                  <c:v>42.491673125012312</c:v>
                </c:pt>
                <c:pt idx="4251">
                  <c:v>42.501671125006396</c:v>
                </c:pt>
                <c:pt idx="4252">
                  <c:v>42.511670125008095</c:v>
                </c:pt>
                <c:pt idx="4253">
                  <c:v>42.521668125002179</c:v>
                </c:pt>
                <c:pt idx="4254">
                  <c:v>42.531667125003878</c:v>
                </c:pt>
                <c:pt idx="4255">
                  <c:v>42.541665125027066</c:v>
                </c:pt>
                <c:pt idx="4256">
                  <c:v>42.551664125028765</c:v>
                </c:pt>
                <c:pt idx="4257">
                  <c:v>42.56166312500136</c:v>
                </c:pt>
                <c:pt idx="4258">
                  <c:v>42.571661125024548</c:v>
                </c:pt>
                <c:pt idx="4259">
                  <c:v>42.581660125026247</c:v>
                </c:pt>
                <c:pt idx="4260">
                  <c:v>42.591658125020331</c:v>
                </c:pt>
                <c:pt idx="4261">
                  <c:v>42.60165712502203</c:v>
                </c:pt>
                <c:pt idx="4262">
                  <c:v>42.611656125023728</c:v>
                </c:pt>
                <c:pt idx="4263">
                  <c:v>42.621654125017812</c:v>
                </c:pt>
                <c:pt idx="4264">
                  <c:v>42.631653125019511</c:v>
                </c:pt>
                <c:pt idx="4265">
                  <c:v>42.641651125013595</c:v>
                </c:pt>
                <c:pt idx="4266">
                  <c:v>42.651650125015294</c:v>
                </c:pt>
                <c:pt idx="4267">
                  <c:v>42.661648125009378</c:v>
                </c:pt>
                <c:pt idx="4268">
                  <c:v>42.671647125011077</c:v>
                </c:pt>
                <c:pt idx="4269">
                  <c:v>42.681646125012776</c:v>
                </c:pt>
                <c:pt idx="4270">
                  <c:v>42.69164412500686</c:v>
                </c:pt>
                <c:pt idx="4271">
                  <c:v>42.701643125008559</c:v>
                </c:pt>
                <c:pt idx="4272">
                  <c:v>42.711641125002643</c:v>
                </c:pt>
                <c:pt idx="4273">
                  <c:v>42.721640125004342</c:v>
                </c:pt>
                <c:pt idx="4274">
                  <c:v>42.73163812502753</c:v>
                </c:pt>
                <c:pt idx="4275">
                  <c:v>42.741637125000125</c:v>
                </c:pt>
                <c:pt idx="4276">
                  <c:v>42.751636125001824</c:v>
                </c:pt>
                <c:pt idx="4277">
                  <c:v>42.761634125025012</c:v>
                </c:pt>
                <c:pt idx="4278">
                  <c:v>42.77163312502671</c:v>
                </c:pt>
                <c:pt idx="4279">
                  <c:v>42.781631125020795</c:v>
                </c:pt>
                <c:pt idx="4280">
                  <c:v>42.791630125022493</c:v>
                </c:pt>
                <c:pt idx="4281">
                  <c:v>42.801629125024192</c:v>
                </c:pt>
                <c:pt idx="4282">
                  <c:v>42.811627125018276</c:v>
                </c:pt>
                <c:pt idx="4283">
                  <c:v>42.821626125019975</c:v>
                </c:pt>
                <c:pt idx="4284">
                  <c:v>42.831624125014059</c:v>
                </c:pt>
                <c:pt idx="4285">
                  <c:v>42.841622750012903</c:v>
                </c:pt>
                <c:pt idx="4286">
                  <c:v>42.851620750006987</c:v>
                </c:pt>
                <c:pt idx="4287">
                  <c:v>42.861619750008686</c:v>
                </c:pt>
                <c:pt idx="4288">
                  <c:v>42.871618750010384</c:v>
                </c:pt>
                <c:pt idx="4289">
                  <c:v>42.881616750004468</c:v>
                </c:pt>
                <c:pt idx="4290">
                  <c:v>42.891615750006167</c:v>
                </c:pt>
                <c:pt idx="4291">
                  <c:v>42.901613750000251</c:v>
                </c:pt>
                <c:pt idx="4292">
                  <c:v>42.91161275000195</c:v>
                </c:pt>
                <c:pt idx="4293">
                  <c:v>42.921611750003649</c:v>
                </c:pt>
                <c:pt idx="4294">
                  <c:v>42.931609750026837</c:v>
                </c:pt>
                <c:pt idx="4295">
                  <c:v>42.941608750028536</c:v>
                </c:pt>
                <c:pt idx="4296">
                  <c:v>42.95160675002262</c:v>
                </c:pt>
                <c:pt idx="4297">
                  <c:v>42.961605750024319</c:v>
                </c:pt>
                <c:pt idx="4298">
                  <c:v>42.971603750018403</c:v>
                </c:pt>
                <c:pt idx="4299">
                  <c:v>42.981602750020102</c:v>
                </c:pt>
                <c:pt idx="4300">
                  <c:v>42.9916017500218</c:v>
                </c:pt>
                <c:pt idx="4301">
                  <c:v>43.001599750015885</c:v>
                </c:pt>
                <c:pt idx="4302">
                  <c:v>43.011598750017583</c:v>
                </c:pt>
                <c:pt idx="4303">
                  <c:v>43.021596750011668</c:v>
                </c:pt>
                <c:pt idx="4304">
                  <c:v>43.031595750013366</c:v>
                </c:pt>
                <c:pt idx="4305">
                  <c:v>43.041594750015065</c:v>
                </c:pt>
                <c:pt idx="4306">
                  <c:v>43.051592750009149</c:v>
                </c:pt>
                <c:pt idx="4307">
                  <c:v>43.061591750010848</c:v>
                </c:pt>
                <c:pt idx="4308">
                  <c:v>43.071589750004932</c:v>
                </c:pt>
                <c:pt idx="4309">
                  <c:v>43.081588750006631</c:v>
                </c:pt>
                <c:pt idx="4310">
                  <c:v>43.091586750000715</c:v>
                </c:pt>
                <c:pt idx="4311">
                  <c:v>43.101585750002414</c:v>
                </c:pt>
                <c:pt idx="4312">
                  <c:v>43.111584750004113</c:v>
                </c:pt>
                <c:pt idx="4313">
                  <c:v>43.121582750027301</c:v>
                </c:pt>
                <c:pt idx="4314">
                  <c:v>43.131581749999896</c:v>
                </c:pt>
                <c:pt idx="4315">
                  <c:v>43.141579750023084</c:v>
                </c:pt>
                <c:pt idx="4316">
                  <c:v>43.151578750024782</c:v>
                </c:pt>
                <c:pt idx="4317">
                  <c:v>43.161576750018867</c:v>
                </c:pt>
                <c:pt idx="4318">
                  <c:v>43.171575750020565</c:v>
                </c:pt>
                <c:pt idx="4319">
                  <c:v>43.181574750022264</c:v>
                </c:pt>
                <c:pt idx="4320">
                  <c:v>43.191572750016348</c:v>
                </c:pt>
                <c:pt idx="4321">
                  <c:v>43.201571750018047</c:v>
                </c:pt>
                <c:pt idx="4322">
                  <c:v>43.211569750012131</c:v>
                </c:pt>
                <c:pt idx="4323">
                  <c:v>43.22156875001383</c:v>
                </c:pt>
                <c:pt idx="4324">
                  <c:v>43.231567750015529</c:v>
                </c:pt>
                <c:pt idx="4325">
                  <c:v>43.241565750009613</c:v>
                </c:pt>
                <c:pt idx="4326">
                  <c:v>43.251564750011312</c:v>
                </c:pt>
                <c:pt idx="4327">
                  <c:v>43.261562750005396</c:v>
                </c:pt>
                <c:pt idx="4328">
                  <c:v>43.271561750007095</c:v>
                </c:pt>
                <c:pt idx="4329">
                  <c:v>43.281560750008794</c:v>
                </c:pt>
                <c:pt idx="4330">
                  <c:v>43.291558750002878</c:v>
                </c:pt>
                <c:pt idx="4331">
                  <c:v>43.301557750004577</c:v>
                </c:pt>
                <c:pt idx="4332">
                  <c:v>43.311555750027765</c:v>
                </c:pt>
                <c:pt idx="4333">
                  <c:v>43.321554750000359</c:v>
                </c:pt>
                <c:pt idx="4334">
                  <c:v>43.331552750023548</c:v>
                </c:pt>
                <c:pt idx="4335">
                  <c:v>43.341551750025246</c:v>
                </c:pt>
                <c:pt idx="4336">
                  <c:v>43.351550750026945</c:v>
                </c:pt>
                <c:pt idx="4337">
                  <c:v>43.361548750021029</c:v>
                </c:pt>
                <c:pt idx="4338">
                  <c:v>43.371547750022728</c:v>
                </c:pt>
                <c:pt idx="4339">
                  <c:v>43.381545750016812</c:v>
                </c:pt>
                <c:pt idx="4340">
                  <c:v>43.391544750018511</c:v>
                </c:pt>
                <c:pt idx="4341">
                  <c:v>43.40154375002021</c:v>
                </c:pt>
                <c:pt idx="4342">
                  <c:v>43.411541750014294</c:v>
                </c:pt>
                <c:pt idx="4343">
                  <c:v>43.421540750015993</c:v>
                </c:pt>
                <c:pt idx="4344">
                  <c:v>43.431538750010077</c:v>
                </c:pt>
                <c:pt idx="4345">
                  <c:v>43.441537750011776</c:v>
                </c:pt>
                <c:pt idx="4346">
                  <c:v>43.45153575000586</c:v>
                </c:pt>
                <c:pt idx="4347">
                  <c:v>43.461534750007559</c:v>
                </c:pt>
                <c:pt idx="4348">
                  <c:v>43.471533750009257</c:v>
                </c:pt>
                <c:pt idx="4349">
                  <c:v>43.481531750003342</c:v>
                </c:pt>
                <c:pt idx="4350">
                  <c:v>43.49153075000504</c:v>
                </c:pt>
                <c:pt idx="4351">
                  <c:v>43.501528750028228</c:v>
                </c:pt>
                <c:pt idx="4352">
                  <c:v>43.511527750000823</c:v>
                </c:pt>
                <c:pt idx="4353">
                  <c:v>43.521525750024011</c:v>
                </c:pt>
                <c:pt idx="4354">
                  <c:v>43.53152475002571</c:v>
                </c:pt>
                <c:pt idx="4355">
                  <c:v>43.541523750027409</c:v>
                </c:pt>
                <c:pt idx="4356">
                  <c:v>43.551521750021493</c:v>
                </c:pt>
                <c:pt idx="4357">
                  <c:v>43.561520750023192</c:v>
                </c:pt>
                <c:pt idx="4358">
                  <c:v>43.571518750017276</c:v>
                </c:pt>
                <c:pt idx="4359">
                  <c:v>43.581517750018975</c:v>
                </c:pt>
                <c:pt idx="4360">
                  <c:v>43.591516750020673</c:v>
                </c:pt>
                <c:pt idx="4361">
                  <c:v>43.601514750014758</c:v>
                </c:pt>
                <c:pt idx="4362">
                  <c:v>43.611513750016456</c:v>
                </c:pt>
                <c:pt idx="4363">
                  <c:v>43.621511750010541</c:v>
                </c:pt>
                <c:pt idx="4364">
                  <c:v>43.631510750012239</c:v>
                </c:pt>
                <c:pt idx="4365">
                  <c:v>43.641509750013938</c:v>
                </c:pt>
                <c:pt idx="4366">
                  <c:v>43.651507750008022</c:v>
                </c:pt>
                <c:pt idx="4367">
                  <c:v>43.661506750009721</c:v>
                </c:pt>
                <c:pt idx="4368">
                  <c:v>43.671504750003805</c:v>
                </c:pt>
                <c:pt idx="4369">
                  <c:v>43.681503750005504</c:v>
                </c:pt>
                <c:pt idx="4370">
                  <c:v>43.691501750028692</c:v>
                </c:pt>
                <c:pt idx="4371">
                  <c:v>43.701500750001287</c:v>
                </c:pt>
                <c:pt idx="4372">
                  <c:v>43.711499750002986</c:v>
                </c:pt>
                <c:pt idx="4373">
                  <c:v>43.721497750026174</c:v>
                </c:pt>
                <c:pt idx="4374">
                  <c:v>43.731496750027873</c:v>
                </c:pt>
                <c:pt idx="4375">
                  <c:v>43.741494750021957</c:v>
                </c:pt>
                <c:pt idx="4376">
                  <c:v>43.751493750023656</c:v>
                </c:pt>
                <c:pt idx="4377">
                  <c:v>43.761492750025354</c:v>
                </c:pt>
                <c:pt idx="4378">
                  <c:v>43.771490750019439</c:v>
                </c:pt>
                <c:pt idx="4379">
                  <c:v>43.781489750021137</c:v>
                </c:pt>
                <c:pt idx="4380">
                  <c:v>43.791487750015222</c:v>
                </c:pt>
                <c:pt idx="4381">
                  <c:v>43.80148675001692</c:v>
                </c:pt>
                <c:pt idx="4382">
                  <c:v>43.811484750011005</c:v>
                </c:pt>
                <c:pt idx="4383">
                  <c:v>43.821483750012703</c:v>
                </c:pt>
                <c:pt idx="4384">
                  <c:v>43.831482750014402</c:v>
                </c:pt>
                <c:pt idx="4385">
                  <c:v>43.841481708339415</c:v>
                </c:pt>
                <c:pt idx="4386">
                  <c:v>43.851480708341114</c:v>
                </c:pt>
                <c:pt idx="4387">
                  <c:v>43.861478708335198</c:v>
                </c:pt>
                <c:pt idx="4388">
                  <c:v>43.871477708336897</c:v>
                </c:pt>
                <c:pt idx="4389">
                  <c:v>43.881476708338596</c:v>
                </c:pt>
                <c:pt idx="4390">
                  <c:v>43.891474708361784</c:v>
                </c:pt>
                <c:pt idx="4391">
                  <c:v>43.901473708334379</c:v>
                </c:pt>
                <c:pt idx="4392">
                  <c:v>43.911471708357567</c:v>
                </c:pt>
                <c:pt idx="4393">
                  <c:v>43.921470708359266</c:v>
                </c:pt>
                <c:pt idx="4394">
                  <c:v>43.93146870835335</c:v>
                </c:pt>
                <c:pt idx="4395">
                  <c:v>43.941467708355049</c:v>
                </c:pt>
                <c:pt idx="4396">
                  <c:v>43.951466708356747</c:v>
                </c:pt>
                <c:pt idx="4397">
                  <c:v>43.961464708350832</c:v>
                </c:pt>
                <c:pt idx="4398">
                  <c:v>43.97146370835253</c:v>
                </c:pt>
                <c:pt idx="4399">
                  <c:v>43.981461708346615</c:v>
                </c:pt>
                <c:pt idx="4400">
                  <c:v>43.991460708348313</c:v>
                </c:pt>
                <c:pt idx="4401">
                  <c:v>44.001459708350012</c:v>
                </c:pt>
                <c:pt idx="4402">
                  <c:v>44.011457708344096</c:v>
                </c:pt>
                <c:pt idx="4403">
                  <c:v>44.021456708345795</c:v>
                </c:pt>
                <c:pt idx="4404">
                  <c:v>44.031454708339879</c:v>
                </c:pt>
                <c:pt idx="4405">
                  <c:v>44.041453708341578</c:v>
                </c:pt>
                <c:pt idx="4406">
                  <c:v>44.051451708335662</c:v>
                </c:pt>
                <c:pt idx="4407">
                  <c:v>44.061450708337361</c:v>
                </c:pt>
                <c:pt idx="4408">
                  <c:v>44.07144970833906</c:v>
                </c:pt>
                <c:pt idx="4409">
                  <c:v>44.081447708362248</c:v>
                </c:pt>
                <c:pt idx="4410">
                  <c:v>44.091446708334843</c:v>
                </c:pt>
                <c:pt idx="4411">
                  <c:v>44.101444708358031</c:v>
                </c:pt>
                <c:pt idx="4412">
                  <c:v>44.111443708359729</c:v>
                </c:pt>
                <c:pt idx="4413">
                  <c:v>44.121442708361428</c:v>
                </c:pt>
                <c:pt idx="4414">
                  <c:v>44.131440708355512</c:v>
                </c:pt>
                <c:pt idx="4415">
                  <c:v>44.141439708357211</c:v>
                </c:pt>
                <c:pt idx="4416">
                  <c:v>44.151437708351295</c:v>
                </c:pt>
                <c:pt idx="4417">
                  <c:v>44.161436708352994</c:v>
                </c:pt>
                <c:pt idx="4418">
                  <c:v>44.171435708354693</c:v>
                </c:pt>
                <c:pt idx="4419">
                  <c:v>44.181433708348777</c:v>
                </c:pt>
                <c:pt idx="4420">
                  <c:v>44.191432708350476</c:v>
                </c:pt>
                <c:pt idx="4421">
                  <c:v>44.20143070834456</c:v>
                </c:pt>
                <c:pt idx="4422">
                  <c:v>44.211429708346259</c:v>
                </c:pt>
                <c:pt idx="4423">
                  <c:v>44.221427708340343</c:v>
                </c:pt>
                <c:pt idx="4424">
                  <c:v>44.231426708342042</c:v>
                </c:pt>
                <c:pt idx="4425">
                  <c:v>44.241425708343741</c:v>
                </c:pt>
                <c:pt idx="4426">
                  <c:v>44.251423708337825</c:v>
                </c:pt>
                <c:pt idx="4427">
                  <c:v>44.261422708339524</c:v>
                </c:pt>
                <c:pt idx="4428">
                  <c:v>44.271420708333608</c:v>
                </c:pt>
                <c:pt idx="4429">
                  <c:v>44.281419708335306</c:v>
                </c:pt>
                <c:pt idx="4430">
                  <c:v>44.291418708337005</c:v>
                </c:pt>
                <c:pt idx="4431">
                  <c:v>44.301416708360193</c:v>
                </c:pt>
                <c:pt idx="4432">
                  <c:v>44.311415708361892</c:v>
                </c:pt>
                <c:pt idx="4433">
                  <c:v>44.321413708355976</c:v>
                </c:pt>
                <c:pt idx="4434">
                  <c:v>44.331412708357675</c:v>
                </c:pt>
                <c:pt idx="4435">
                  <c:v>44.341410708351759</c:v>
                </c:pt>
                <c:pt idx="4436">
                  <c:v>44.351409708353458</c:v>
                </c:pt>
                <c:pt idx="4437">
                  <c:v>44.361408708355157</c:v>
                </c:pt>
                <c:pt idx="4438">
                  <c:v>44.371406708349241</c:v>
                </c:pt>
                <c:pt idx="4439">
                  <c:v>44.38140570835094</c:v>
                </c:pt>
                <c:pt idx="4440">
                  <c:v>44.391403708345024</c:v>
                </c:pt>
                <c:pt idx="4441">
                  <c:v>44.401402708346723</c:v>
                </c:pt>
                <c:pt idx="4442">
                  <c:v>44.411401708348421</c:v>
                </c:pt>
                <c:pt idx="4443">
                  <c:v>44.421399708342506</c:v>
                </c:pt>
                <c:pt idx="4444">
                  <c:v>44.431398708344204</c:v>
                </c:pt>
                <c:pt idx="4445">
                  <c:v>44.441396708338289</c:v>
                </c:pt>
                <c:pt idx="4446">
                  <c:v>44.451395708339987</c:v>
                </c:pt>
                <c:pt idx="4447">
                  <c:v>44.461393708334072</c:v>
                </c:pt>
                <c:pt idx="4448">
                  <c:v>44.47139270833577</c:v>
                </c:pt>
                <c:pt idx="4449">
                  <c:v>44.481391708337469</c:v>
                </c:pt>
                <c:pt idx="4450">
                  <c:v>44.491389708360657</c:v>
                </c:pt>
                <c:pt idx="4451">
                  <c:v>44.501388708333252</c:v>
                </c:pt>
                <c:pt idx="4452">
                  <c:v>44.51138670835644</c:v>
                </c:pt>
                <c:pt idx="4453">
                  <c:v>44.521385708358139</c:v>
                </c:pt>
                <c:pt idx="4454">
                  <c:v>44.531384708359838</c:v>
                </c:pt>
                <c:pt idx="4455">
                  <c:v>44.541382708353922</c:v>
                </c:pt>
                <c:pt idx="4456">
                  <c:v>44.551381708355621</c:v>
                </c:pt>
                <c:pt idx="4457">
                  <c:v>44.561379708349705</c:v>
                </c:pt>
                <c:pt idx="4458">
                  <c:v>44.571378708351403</c:v>
                </c:pt>
                <c:pt idx="4459">
                  <c:v>44.581377708353102</c:v>
                </c:pt>
                <c:pt idx="4460">
                  <c:v>44.591375708347186</c:v>
                </c:pt>
                <c:pt idx="4461">
                  <c:v>44.601374708348885</c:v>
                </c:pt>
                <c:pt idx="4462">
                  <c:v>44.611372708342969</c:v>
                </c:pt>
                <c:pt idx="4463">
                  <c:v>44.621371708344668</c:v>
                </c:pt>
                <c:pt idx="4464">
                  <c:v>44.631369708338752</c:v>
                </c:pt>
                <c:pt idx="4465">
                  <c:v>44.641368708340451</c:v>
                </c:pt>
                <c:pt idx="4466">
                  <c:v>44.65136770834215</c:v>
                </c:pt>
                <c:pt idx="4467">
                  <c:v>44.661365708336234</c:v>
                </c:pt>
                <c:pt idx="4468">
                  <c:v>44.671364708337933</c:v>
                </c:pt>
                <c:pt idx="4469">
                  <c:v>44.681362708361121</c:v>
                </c:pt>
                <c:pt idx="4470">
                  <c:v>44.691361708333716</c:v>
                </c:pt>
                <c:pt idx="4471">
                  <c:v>44.701360708335415</c:v>
                </c:pt>
                <c:pt idx="4472">
                  <c:v>44.711358708358603</c:v>
                </c:pt>
                <c:pt idx="4473">
                  <c:v>44.721357708360301</c:v>
                </c:pt>
                <c:pt idx="4474">
                  <c:v>44.731355708354386</c:v>
                </c:pt>
                <c:pt idx="4475">
                  <c:v>44.741354708356084</c:v>
                </c:pt>
                <c:pt idx="4476">
                  <c:v>44.751352708350169</c:v>
                </c:pt>
                <c:pt idx="4477">
                  <c:v>44.761351708351867</c:v>
                </c:pt>
                <c:pt idx="4478">
                  <c:v>44.771350708353566</c:v>
                </c:pt>
                <c:pt idx="4479">
                  <c:v>44.78134870834765</c:v>
                </c:pt>
                <c:pt idx="4480">
                  <c:v>44.791347708349349</c:v>
                </c:pt>
                <c:pt idx="4481">
                  <c:v>44.801345708343433</c:v>
                </c:pt>
                <c:pt idx="4482">
                  <c:v>44.811344708345132</c:v>
                </c:pt>
                <c:pt idx="4483">
                  <c:v>44.821343708346831</c:v>
                </c:pt>
                <c:pt idx="4484">
                  <c:v>44.831341708340915</c:v>
                </c:pt>
                <c:pt idx="4485">
                  <c:v>44.841340208338806</c:v>
                </c:pt>
                <c:pt idx="4486">
                  <c:v>44.851338208361994</c:v>
                </c:pt>
                <c:pt idx="4487">
                  <c:v>44.861337208334589</c:v>
                </c:pt>
                <c:pt idx="4488">
                  <c:v>44.871336208336288</c:v>
                </c:pt>
                <c:pt idx="4489">
                  <c:v>44.881334208359476</c:v>
                </c:pt>
                <c:pt idx="4490">
                  <c:v>44.891333208361175</c:v>
                </c:pt>
                <c:pt idx="4491">
                  <c:v>44.901331208355259</c:v>
                </c:pt>
                <c:pt idx="4492">
                  <c:v>44.911330208356958</c:v>
                </c:pt>
                <c:pt idx="4493">
                  <c:v>44.921328208351042</c:v>
                </c:pt>
                <c:pt idx="4494">
                  <c:v>44.931327208352741</c:v>
                </c:pt>
                <c:pt idx="4495">
                  <c:v>44.94132620835444</c:v>
                </c:pt>
                <c:pt idx="4496">
                  <c:v>44.951324208348524</c:v>
                </c:pt>
                <c:pt idx="4497">
                  <c:v>44.961323208350223</c:v>
                </c:pt>
                <c:pt idx="4498">
                  <c:v>44.971321208344307</c:v>
                </c:pt>
                <c:pt idx="4499">
                  <c:v>44.981320208346006</c:v>
                </c:pt>
                <c:pt idx="4500">
                  <c:v>44.991319208347704</c:v>
                </c:pt>
                <c:pt idx="4501">
                  <c:v>45.001317208341789</c:v>
                </c:pt>
                <c:pt idx="4502">
                  <c:v>45.011316208343487</c:v>
                </c:pt>
                <c:pt idx="4503">
                  <c:v>45.021314208337571</c:v>
                </c:pt>
                <c:pt idx="4504">
                  <c:v>45.03131320833927</c:v>
                </c:pt>
                <c:pt idx="4505">
                  <c:v>45.041311208333354</c:v>
                </c:pt>
                <c:pt idx="4506">
                  <c:v>45.051310208335053</c:v>
                </c:pt>
                <c:pt idx="4507">
                  <c:v>45.061309208336752</c:v>
                </c:pt>
                <c:pt idx="4508">
                  <c:v>45.07130720835994</c:v>
                </c:pt>
                <c:pt idx="4509">
                  <c:v>45.081306208361639</c:v>
                </c:pt>
                <c:pt idx="4510">
                  <c:v>45.091304208355723</c:v>
                </c:pt>
                <c:pt idx="4511">
                  <c:v>45.101303208357422</c:v>
                </c:pt>
                <c:pt idx="4512">
                  <c:v>45.11130220835912</c:v>
                </c:pt>
                <c:pt idx="4513">
                  <c:v>45.121300208353205</c:v>
                </c:pt>
                <c:pt idx="4514">
                  <c:v>45.131299208354903</c:v>
                </c:pt>
                <c:pt idx="4515">
                  <c:v>45.141297208348988</c:v>
                </c:pt>
                <c:pt idx="4516">
                  <c:v>45.151296208350686</c:v>
                </c:pt>
                <c:pt idx="4517">
                  <c:v>45.161295208352385</c:v>
                </c:pt>
                <c:pt idx="4518">
                  <c:v>45.171293208346469</c:v>
                </c:pt>
                <c:pt idx="4519">
                  <c:v>45.181292208348168</c:v>
                </c:pt>
                <c:pt idx="4520">
                  <c:v>45.191290208342252</c:v>
                </c:pt>
                <c:pt idx="4521">
                  <c:v>45.201289208343951</c:v>
                </c:pt>
                <c:pt idx="4522">
                  <c:v>45.21128820834565</c:v>
                </c:pt>
                <c:pt idx="4523">
                  <c:v>45.221286208339734</c:v>
                </c:pt>
                <c:pt idx="4524">
                  <c:v>45.231285208341433</c:v>
                </c:pt>
                <c:pt idx="4525">
                  <c:v>45.241283208335517</c:v>
                </c:pt>
                <c:pt idx="4526">
                  <c:v>45.251282208337216</c:v>
                </c:pt>
                <c:pt idx="4527">
                  <c:v>45.261280208360404</c:v>
                </c:pt>
                <c:pt idx="4528">
                  <c:v>45.271279208362103</c:v>
                </c:pt>
                <c:pt idx="4529">
                  <c:v>45.281278208334697</c:v>
                </c:pt>
                <c:pt idx="4530">
                  <c:v>45.291276208357885</c:v>
                </c:pt>
                <c:pt idx="4531">
                  <c:v>45.301275208359584</c:v>
                </c:pt>
                <c:pt idx="4532">
                  <c:v>45.311273208353668</c:v>
                </c:pt>
                <c:pt idx="4533">
                  <c:v>45.321272208355367</c:v>
                </c:pt>
                <c:pt idx="4534">
                  <c:v>45.331271208357066</c:v>
                </c:pt>
                <c:pt idx="4535">
                  <c:v>45.34126920835115</c:v>
                </c:pt>
                <c:pt idx="4536">
                  <c:v>45.351268208352849</c:v>
                </c:pt>
                <c:pt idx="4537">
                  <c:v>45.361266208346933</c:v>
                </c:pt>
                <c:pt idx="4538">
                  <c:v>45.371265208348632</c:v>
                </c:pt>
                <c:pt idx="4539">
                  <c:v>45.381263208342716</c:v>
                </c:pt>
                <c:pt idx="4540">
                  <c:v>45.391262208344415</c:v>
                </c:pt>
                <c:pt idx="4541">
                  <c:v>45.401261208346114</c:v>
                </c:pt>
                <c:pt idx="4542">
                  <c:v>45.411259208340198</c:v>
                </c:pt>
                <c:pt idx="4543">
                  <c:v>45.421258208341897</c:v>
                </c:pt>
                <c:pt idx="4544">
                  <c:v>45.431256208335981</c:v>
                </c:pt>
                <c:pt idx="4545">
                  <c:v>45.44125520833768</c:v>
                </c:pt>
                <c:pt idx="4546">
                  <c:v>45.451254208339378</c:v>
                </c:pt>
                <c:pt idx="4547">
                  <c:v>45.461252208333462</c:v>
                </c:pt>
                <c:pt idx="4548">
                  <c:v>45.471251208335161</c:v>
                </c:pt>
                <c:pt idx="4549">
                  <c:v>45.481249208358349</c:v>
                </c:pt>
                <c:pt idx="4550">
                  <c:v>45.491248208360048</c:v>
                </c:pt>
                <c:pt idx="4551">
                  <c:v>45.501247208361747</c:v>
                </c:pt>
                <c:pt idx="4552">
                  <c:v>45.511245208355831</c:v>
                </c:pt>
                <c:pt idx="4553">
                  <c:v>45.52124420835753</c:v>
                </c:pt>
                <c:pt idx="4554">
                  <c:v>45.531242208351614</c:v>
                </c:pt>
                <c:pt idx="4555">
                  <c:v>45.541241208353313</c:v>
                </c:pt>
                <c:pt idx="4556">
                  <c:v>45.551239208347397</c:v>
                </c:pt>
                <c:pt idx="4557">
                  <c:v>45.561238208349096</c:v>
                </c:pt>
                <c:pt idx="4558">
                  <c:v>45.571237208350794</c:v>
                </c:pt>
                <c:pt idx="4559">
                  <c:v>45.581235208344879</c:v>
                </c:pt>
                <c:pt idx="4560">
                  <c:v>45.591234208346577</c:v>
                </c:pt>
                <c:pt idx="4561">
                  <c:v>45.601232208340662</c:v>
                </c:pt>
                <c:pt idx="4562">
                  <c:v>45.61123120834236</c:v>
                </c:pt>
                <c:pt idx="4563">
                  <c:v>45.621230208344059</c:v>
                </c:pt>
                <c:pt idx="4564">
                  <c:v>45.631228208338143</c:v>
                </c:pt>
                <c:pt idx="4565">
                  <c:v>45.641227208339842</c:v>
                </c:pt>
                <c:pt idx="4566">
                  <c:v>45.651225208333926</c:v>
                </c:pt>
                <c:pt idx="4567">
                  <c:v>45.661224208335625</c:v>
                </c:pt>
                <c:pt idx="4568">
                  <c:v>45.671223208337324</c:v>
                </c:pt>
                <c:pt idx="4569">
                  <c:v>45.681221208360512</c:v>
                </c:pt>
                <c:pt idx="4570">
                  <c:v>45.691220208362211</c:v>
                </c:pt>
                <c:pt idx="4571">
                  <c:v>45.701218208356295</c:v>
                </c:pt>
                <c:pt idx="4572">
                  <c:v>45.711217208357994</c:v>
                </c:pt>
                <c:pt idx="4573">
                  <c:v>45.721215208352078</c:v>
                </c:pt>
                <c:pt idx="4574">
                  <c:v>45.731214208353776</c:v>
                </c:pt>
                <c:pt idx="4575">
                  <c:v>45.741213208355475</c:v>
                </c:pt>
                <c:pt idx="4576">
                  <c:v>45.751211208349559</c:v>
                </c:pt>
                <c:pt idx="4577">
                  <c:v>45.761210208351258</c:v>
                </c:pt>
                <c:pt idx="4578">
                  <c:v>45.771208208345342</c:v>
                </c:pt>
                <c:pt idx="4579">
                  <c:v>45.781207208347041</c:v>
                </c:pt>
                <c:pt idx="4580">
                  <c:v>45.79120620834874</c:v>
                </c:pt>
                <c:pt idx="4581">
                  <c:v>45.801204208342824</c:v>
                </c:pt>
                <c:pt idx="4582">
                  <c:v>45.811203208344523</c:v>
                </c:pt>
                <c:pt idx="4583">
                  <c:v>45.821201208338607</c:v>
                </c:pt>
                <c:pt idx="4584">
                  <c:v>45.831200208340306</c:v>
                </c:pt>
                <c:pt idx="4585">
                  <c:v>45.841199375019642</c:v>
                </c:pt>
                <c:pt idx="4586">
                  <c:v>45.851197375013726</c:v>
                </c:pt>
                <c:pt idx="4587">
                  <c:v>45.861196375015425</c:v>
                </c:pt>
                <c:pt idx="4588">
                  <c:v>45.871194375009509</c:v>
                </c:pt>
                <c:pt idx="4589">
                  <c:v>45.881193375011208</c:v>
                </c:pt>
                <c:pt idx="4590">
                  <c:v>45.891192375012906</c:v>
                </c:pt>
                <c:pt idx="4591">
                  <c:v>45.901190375006991</c:v>
                </c:pt>
                <c:pt idx="4592">
                  <c:v>45.911189375008689</c:v>
                </c:pt>
                <c:pt idx="4593">
                  <c:v>45.921187375002773</c:v>
                </c:pt>
                <c:pt idx="4594">
                  <c:v>45.931186375004472</c:v>
                </c:pt>
                <c:pt idx="4595">
                  <c:v>45.94118437502766</c:v>
                </c:pt>
                <c:pt idx="4596">
                  <c:v>45.951183375000255</c:v>
                </c:pt>
                <c:pt idx="4597">
                  <c:v>45.961182375001954</c:v>
                </c:pt>
                <c:pt idx="4598">
                  <c:v>45.971180375025142</c:v>
                </c:pt>
                <c:pt idx="4599">
                  <c:v>45.981179375026841</c:v>
                </c:pt>
                <c:pt idx="4600">
                  <c:v>45.991177375020925</c:v>
                </c:pt>
                <c:pt idx="4601">
                  <c:v>46.001176375022624</c:v>
                </c:pt>
                <c:pt idx="4602">
                  <c:v>46.011175375024322</c:v>
                </c:pt>
                <c:pt idx="4603">
                  <c:v>46.021173375018407</c:v>
                </c:pt>
                <c:pt idx="4604">
                  <c:v>46.031172375020105</c:v>
                </c:pt>
                <c:pt idx="4605">
                  <c:v>46.04117037501419</c:v>
                </c:pt>
                <c:pt idx="4606">
                  <c:v>46.051169375015888</c:v>
                </c:pt>
                <c:pt idx="4607">
                  <c:v>46.061167375009973</c:v>
                </c:pt>
                <c:pt idx="4608">
                  <c:v>46.071166375011671</c:v>
                </c:pt>
                <c:pt idx="4609">
                  <c:v>46.08116537501337</c:v>
                </c:pt>
                <c:pt idx="4610">
                  <c:v>46.091163375007454</c:v>
                </c:pt>
                <c:pt idx="4611">
                  <c:v>46.101162375009153</c:v>
                </c:pt>
                <c:pt idx="4612">
                  <c:v>46.111160375003237</c:v>
                </c:pt>
                <c:pt idx="4613">
                  <c:v>46.121159375004936</c:v>
                </c:pt>
                <c:pt idx="4614">
                  <c:v>46.131158375006635</c:v>
                </c:pt>
                <c:pt idx="4615">
                  <c:v>46.141156375000719</c:v>
                </c:pt>
                <c:pt idx="4616">
                  <c:v>46.151155375002418</c:v>
                </c:pt>
                <c:pt idx="4617">
                  <c:v>46.161153375025606</c:v>
                </c:pt>
                <c:pt idx="4618">
                  <c:v>46.171152375027305</c:v>
                </c:pt>
                <c:pt idx="4619">
                  <c:v>46.181151374999899</c:v>
                </c:pt>
                <c:pt idx="4620">
                  <c:v>46.191149375023087</c:v>
                </c:pt>
                <c:pt idx="4621">
                  <c:v>46.201148375024786</c:v>
                </c:pt>
                <c:pt idx="4622">
                  <c:v>46.21114637501887</c:v>
                </c:pt>
                <c:pt idx="4623">
                  <c:v>46.221145375020569</c:v>
                </c:pt>
                <c:pt idx="4624">
                  <c:v>46.231144375022268</c:v>
                </c:pt>
                <c:pt idx="4625">
                  <c:v>46.241142375016352</c:v>
                </c:pt>
                <c:pt idx="4626">
                  <c:v>46.251141375018051</c:v>
                </c:pt>
                <c:pt idx="4627">
                  <c:v>46.261139375012135</c:v>
                </c:pt>
                <c:pt idx="4628">
                  <c:v>46.271138375013834</c:v>
                </c:pt>
                <c:pt idx="4629">
                  <c:v>46.281136375007918</c:v>
                </c:pt>
                <c:pt idx="4630">
                  <c:v>46.291135375009617</c:v>
                </c:pt>
                <c:pt idx="4631">
                  <c:v>46.301134375011316</c:v>
                </c:pt>
                <c:pt idx="4632">
                  <c:v>46.3111323750054</c:v>
                </c:pt>
                <c:pt idx="4633">
                  <c:v>46.321131375007099</c:v>
                </c:pt>
                <c:pt idx="4634">
                  <c:v>46.331129375001183</c:v>
                </c:pt>
                <c:pt idx="4635">
                  <c:v>46.341128375002882</c:v>
                </c:pt>
                <c:pt idx="4636">
                  <c:v>46.35112737500458</c:v>
                </c:pt>
                <c:pt idx="4637">
                  <c:v>46.361125375027768</c:v>
                </c:pt>
                <c:pt idx="4638">
                  <c:v>46.371124375000363</c:v>
                </c:pt>
                <c:pt idx="4639">
                  <c:v>46.381122375023551</c:v>
                </c:pt>
                <c:pt idx="4640">
                  <c:v>46.39112137502525</c:v>
                </c:pt>
                <c:pt idx="4641">
                  <c:v>46.401120375026949</c:v>
                </c:pt>
                <c:pt idx="4642">
                  <c:v>46.411118375021033</c:v>
                </c:pt>
                <c:pt idx="4643">
                  <c:v>46.421117375022732</c:v>
                </c:pt>
                <c:pt idx="4644">
                  <c:v>46.431115375016816</c:v>
                </c:pt>
                <c:pt idx="4645">
                  <c:v>46.441114375018515</c:v>
                </c:pt>
                <c:pt idx="4646">
                  <c:v>46.451112375012599</c:v>
                </c:pt>
                <c:pt idx="4647">
                  <c:v>46.461111375014298</c:v>
                </c:pt>
                <c:pt idx="4648">
                  <c:v>46.471110375015996</c:v>
                </c:pt>
                <c:pt idx="4649">
                  <c:v>46.481108375010081</c:v>
                </c:pt>
                <c:pt idx="4650">
                  <c:v>46.491107375011779</c:v>
                </c:pt>
                <c:pt idx="4651">
                  <c:v>46.501105375005864</c:v>
                </c:pt>
                <c:pt idx="4652">
                  <c:v>46.511104375007562</c:v>
                </c:pt>
                <c:pt idx="4653">
                  <c:v>46.521103375009261</c:v>
                </c:pt>
                <c:pt idx="4654">
                  <c:v>46.531101375003345</c:v>
                </c:pt>
                <c:pt idx="4655">
                  <c:v>46.541100375005044</c:v>
                </c:pt>
                <c:pt idx="4656">
                  <c:v>46.551098375028232</c:v>
                </c:pt>
                <c:pt idx="4657">
                  <c:v>46.561097375000827</c:v>
                </c:pt>
                <c:pt idx="4658">
                  <c:v>46.571096375002526</c:v>
                </c:pt>
                <c:pt idx="4659">
                  <c:v>46.581094375025714</c:v>
                </c:pt>
                <c:pt idx="4660">
                  <c:v>46.591093375027413</c:v>
                </c:pt>
                <c:pt idx="4661">
                  <c:v>46.601091375021497</c:v>
                </c:pt>
                <c:pt idx="4662">
                  <c:v>46.611090375023196</c:v>
                </c:pt>
                <c:pt idx="4663">
                  <c:v>46.621089375024894</c:v>
                </c:pt>
                <c:pt idx="4664">
                  <c:v>46.631087375018978</c:v>
                </c:pt>
                <c:pt idx="4665">
                  <c:v>46.641086375020677</c:v>
                </c:pt>
                <c:pt idx="4666">
                  <c:v>46.651084375014761</c:v>
                </c:pt>
                <c:pt idx="4667">
                  <c:v>46.66108337501646</c:v>
                </c:pt>
                <c:pt idx="4668">
                  <c:v>46.671082375018159</c:v>
                </c:pt>
                <c:pt idx="4669">
                  <c:v>46.681080375012243</c:v>
                </c:pt>
                <c:pt idx="4670">
                  <c:v>46.691079375013942</c:v>
                </c:pt>
                <c:pt idx="4671">
                  <c:v>46.701077375008026</c:v>
                </c:pt>
                <c:pt idx="4672">
                  <c:v>46.711076375009725</c:v>
                </c:pt>
                <c:pt idx="4673">
                  <c:v>46.721074375003809</c:v>
                </c:pt>
                <c:pt idx="4674">
                  <c:v>46.731073375005508</c:v>
                </c:pt>
                <c:pt idx="4675">
                  <c:v>46.741072375007207</c:v>
                </c:pt>
                <c:pt idx="4676">
                  <c:v>46.751070375001291</c:v>
                </c:pt>
                <c:pt idx="4677">
                  <c:v>46.76106937500299</c:v>
                </c:pt>
                <c:pt idx="4678">
                  <c:v>46.771067375026178</c:v>
                </c:pt>
                <c:pt idx="4679">
                  <c:v>46.781066375027876</c:v>
                </c:pt>
                <c:pt idx="4680">
                  <c:v>46.791065375000471</c:v>
                </c:pt>
                <c:pt idx="4681">
                  <c:v>46.801063375023659</c:v>
                </c:pt>
                <c:pt idx="4682">
                  <c:v>46.811062375025358</c:v>
                </c:pt>
                <c:pt idx="4683">
                  <c:v>46.821060375019442</c:v>
                </c:pt>
                <c:pt idx="4684">
                  <c:v>46.831059375021141</c:v>
                </c:pt>
                <c:pt idx="4685">
                  <c:v>46.841058083344251</c:v>
                </c:pt>
                <c:pt idx="4686">
                  <c:v>46.851056083338335</c:v>
                </c:pt>
                <c:pt idx="4687">
                  <c:v>46.861055083340034</c:v>
                </c:pt>
                <c:pt idx="4688">
                  <c:v>46.871053083334118</c:v>
                </c:pt>
                <c:pt idx="4689">
                  <c:v>46.881052083335817</c:v>
                </c:pt>
                <c:pt idx="4690">
                  <c:v>46.891050083359005</c:v>
                </c:pt>
                <c:pt idx="4691">
                  <c:v>46.901049083360704</c:v>
                </c:pt>
                <c:pt idx="4692">
                  <c:v>46.911048083333299</c:v>
                </c:pt>
                <c:pt idx="4693">
                  <c:v>46.921046083356487</c:v>
                </c:pt>
                <c:pt idx="4694">
                  <c:v>46.931045083358185</c:v>
                </c:pt>
                <c:pt idx="4695">
                  <c:v>46.94104308335227</c:v>
                </c:pt>
                <c:pt idx="4696">
                  <c:v>46.951042083353968</c:v>
                </c:pt>
                <c:pt idx="4697">
                  <c:v>46.961041083355667</c:v>
                </c:pt>
                <c:pt idx="4698">
                  <c:v>46.971039083349751</c:v>
                </c:pt>
                <c:pt idx="4699">
                  <c:v>46.98103808335145</c:v>
                </c:pt>
                <c:pt idx="4700">
                  <c:v>46.991036083345534</c:v>
                </c:pt>
                <c:pt idx="4701">
                  <c:v>47.001035083347233</c:v>
                </c:pt>
                <c:pt idx="4702">
                  <c:v>47.011034083348932</c:v>
                </c:pt>
                <c:pt idx="4703">
                  <c:v>47.021032083343016</c:v>
                </c:pt>
                <c:pt idx="4704">
                  <c:v>47.031031083344715</c:v>
                </c:pt>
                <c:pt idx="4705">
                  <c:v>47.041029083338799</c:v>
                </c:pt>
                <c:pt idx="4706">
                  <c:v>47.051028083340498</c:v>
                </c:pt>
                <c:pt idx="4707">
                  <c:v>47.061027083342196</c:v>
                </c:pt>
                <c:pt idx="4708">
                  <c:v>47.071025083336281</c:v>
                </c:pt>
                <c:pt idx="4709">
                  <c:v>47.081024083337979</c:v>
                </c:pt>
                <c:pt idx="4710">
                  <c:v>47.091022083361167</c:v>
                </c:pt>
                <c:pt idx="4711">
                  <c:v>47.101021083333762</c:v>
                </c:pt>
                <c:pt idx="4712">
                  <c:v>47.111020083335461</c:v>
                </c:pt>
                <c:pt idx="4713">
                  <c:v>47.121018083358649</c:v>
                </c:pt>
                <c:pt idx="4714">
                  <c:v>47.131017083360348</c:v>
                </c:pt>
                <c:pt idx="4715">
                  <c:v>47.141015083354432</c:v>
                </c:pt>
                <c:pt idx="4716">
                  <c:v>47.151014083356131</c:v>
                </c:pt>
                <c:pt idx="4717">
                  <c:v>47.161012083350215</c:v>
                </c:pt>
                <c:pt idx="4718">
                  <c:v>47.171011083351914</c:v>
                </c:pt>
                <c:pt idx="4719">
                  <c:v>47.181010083353613</c:v>
                </c:pt>
                <c:pt idx="4720">
                  <c:v>47.191008083347697</c:v>
                </c:pt>
                <c:pt idx="4721">
                  <c:v>47.201007083349396</c:v>
                </c:pt>
                <c:pt idx="4722">
                  <c:v>47.21100508334348</c:v>
                </c:pt>
                <c:pt idx="4723">
                  <c:v>47.221004083345179</c:v>
                </c:pt>
                <c:pt idx="4724">
                  <c:v>47.231003083346877</c:v>
                </c:pt>
                <c:pt idx="4725">
                  <c:v>47.241001083340961</c:v>
                </c:pt>
                <c:pt idx="4726">
                  <c:v>47.25100008334266</c:v>
                </c:pt>
                <c:pt idx="4727">
                  <c:v>47.260998083336744</c:v>
                </c:pt>
                <c:pt idx="4728">
                  <c:v>47.270997083338443</c:v>
                </c:pt>
                <c:pt idx="4729">
                  <c:v>47.280996083340142</c:v>
                </c:pt>
                <c:pt idx="4730">
                  <c:v>47.290994083334226</c:v>
                </c:pt>
                <c:pt idx="4731">
                  <c:v>47.300993083335925</c:v>
                </c:pt>
                <c:pt idx="4732">
                  <c:v>47.310991083359113</c:v>
                </c:pt>
                <c:pt idx="4733">
                  <c:v>47.320990083360812</c:v>
                </c:pt>
                <c:pt idx="4734">
                  <c:v>47.330989083333407</c:v>
                </c:pt>
                <c:pt idx="4735">
                  <c:v>47.340987083356595</c:v>
                </c:pt>
                <c:pt idx="4736">
                  <c:v>47.350986083358293</c:v>
                </c:pt>
                <c:pt idx="4737">
                  <c:v>47.360984083352378</c:v>
                </c:pt>
                <c:pt idx="4738">
                  <c:v>47.370983083354076</c:v>
                </c:pt>
                <c:pt idx="4739">
                  <c:v>47.380982083355775</c:v>
                </c:pt>
                <c:pt idx="4740">
                  <c:v>47.390980083349859</c:v>
                </c:pt>
                <c:pt idx="4741">
                  <c:v>47.400979083351558</c:v>
                </c:pt>
                <c:pt idx="4742">
                  <c:v>47.410977083345642</c:v>
                </c:pt>
                <c:pt idx="4743">
                  <c:v>47.420976083347341</c:v>
                </c:pt>
                <c:pt idx="4744">
                  <c:v>47.430974083341425</c:v>
                </c:pt>
                <c:pt idx="4745">
                  <c:v>47.440973083343124</c:v>
                </c:pt>
                <c:pt idx="4746">
                  <c:v>47.450972083344823</c:v>
                </c:pt>
                <c:pt idx="4747">
                  <c:v>47.460970083338907</c:v>
                </c:pt>
                <c:pt idx="4748">
                  <c:v>47.470969083340606</c:v>
                </c:pt>
                <c:pt idx="4749">
                  <c:v>47.48096708333469</c:v>
                </c:pt>
                <c:pt idx="4750">
                  <c:v>47.490966083336389</c:v>
                </c:pt>
                <c:pt idx="4751">
                  <c:v>47.500965083338087</c:v>
                </c:pt>
                <c:pt idx="4752">
                  <c:v>47.510963083361275</c:v>
                </c:pt>
                <c:pt idx="4753">
                  <c:v>47.52096208333387</c:v>
                </c:pt>
                <c:pt idx="4754">
                  <c:v>47.530960083357058</c:v>
                </c:pt>
                <c:pt idx="4755">
                  <c:v>47.540959083358757</c:v>
                </c:pt>
                <c:pt idx="4756">
                  <c:v>47.550958083360456</c:v>
                </c:pt>
                <c:pt idx="4757">
                  <c:v>47.56095608335454</c:v>
                </c:pt>
                <c:pt idx="4758">
                  <c:v>47.570955083356239</c:v>
                </c:pt>
                <c:pt idx="4759">
                  <c:v>47.580953083350323</c:v>
                </c:pt>
                <c:pt idx="4760">
                  <c:v>47.590952083352022</c:v>
                </c:pt>
                <c:pt idx="4761">
                  <c:v>47.600951083353721</c:v>
                </c:pt>
                <c:pt idx="4762">
                  <c:v>47.610949083347805</c:v>
                </c:pt>
                <c:pt idx="4763">
                  <c:v>47.620948083349504</c:v>
                </c:pt>
                <c:pt idx="4764">
                  <c:v>47.630946083343588</c:v>
                </c:pt>
                <c:pt idx="4765">
                  <c:v>47.640945083345287</c:v>
                </c:pt>
                <c:pt idx="4766">
                  <c:v>47.650944083346985</c:v>
                </c:pt>
                <c:pt idx="4767">
                  <c:v>47.66094208334107</c:v>
                </c:pt>
                <c:pt idx="4768">
                  <c:v>47.670941083342768</c:v>
                </c:pt>
                <c:pt idx="4769">
                  <c:v>47.680939083336852</c:v>
                </c:pt>
                <c:pt idx="4770">
                  <c:v>47.690938083338551</c:v>
                </c:pt>
                <c:pt idx="4771">
                  <c:v>47.700936083361739</c:v>
                </c:pt>
                <c:pt idx="4772">
                  <c:v>47.710935083334334</c:v>
                </c:pt>
                <c:pt idx="4773">
                  <c:v>47.720934083336033</c:v>
                </c:pt>
                <c:pt idx="4774">
                  <c:v>47.730932083359221</c:v>
                </c:pt>
                <c:pt idx="4775">
                  <c:v>47.74093108336092</c:v>
                </c:pt>
                <c:pt idx="4776">
                  <c:v>47.750929083355004</c:v>
                </c:pt>
                <c:pt idx="4777">
                  <c:v>47.760928083356703</c:v>
                </c:pt>
                <c:pt idx="4778">
                  <c:v>47.770927083358401</c:v>
                </c:pt>
                <c:pt idx="4779">
                  <c:v>47.780925083352486</c:v>
                </c:pt>
                <c:pt idx="4780">
                  <c:v>47.790924083354184</c:v>
                </c:pt>
                <c:pt idx="4781">
                  <c:v>47.800922083348269</c:v>
                </c:pt>
                <c:pt idx="4782">
                  <c:v>47.810921083349967</c:v>
                </c:pt>
                <c:pt idx="4783">
                  <c:v>47.820920083351666</c:v>
                </c:pt>
                <c:pt idx="4784">
                  <c:v>47.83091808334575</c:v>
                </c:pt>
                <c:pt idx="4785">
                  <c:v>47.840917083347449</c:v>
                </c:pt>
                <c:pt idx="4786">
                  <c:v>47.850915083341533</c:v>
                </c:pt>
                <c:pt idx="4787">
                  <c:v>47.860914083343232</c:v>
                </c:pt>
                <c:pt idx="4788">
                  <c:v>47.870913083344931</c:v>
                </c:pt>
                <c:pt idx="4789">
                  <c:v>47.880911083339015</c:v>
                </c:pt>
                <c:pt idx="4790">
                  <c:v>47.890910083340714</c:v>
                </c:pt>
                <c:pt idx="4791">
                  <c:v>47.900908083334798</c:v>
                </c:pt>
                <c:pt idx="4792">
                  <c:v>47.910907083336497</c:v>
                </c:pt>
                <c:pt idx="4793">
                  <c:v>47.920906083338195</c:v>
                </c:pt>
                <c:pt idx="4794">
                  <c:v>47.930904083361384</c:v>
                </c:pt>
                <c:pt idx="4795">
                  <c:v>47.940903083333978</c:v>
                </c:pt>
                <c:pt idx="4796">
                  <c:v>47.950901083357166</c:v>
                </c:pt>
                <c:pt idx="4797">
                  <c:v>47.960900083358865</c:v>
                </c:pt>
                <c:pt idx="4798">
                  <c:v>47.970899083360564</c:v>
                </c:pt>
                <c:pt idx="4799">
                  <c:v>47.980897083354648</c:v>
                </c:pt>
                <c:pt idx="4800">
                  <c:v>47.990896083356347</c:v>
                </c:pt>
                <c:pt idx="4801">
                  <c:v>48.000894083350431</c:v>
                </c:pt>
                <c:pt idx="4802">
                  <c:v>48.01089308335213</c:v>
                </c:pt>
                <c:pt idx="4803">
                  <c:v>48.020891083346214</c:v>
                </c:pt>
                <c:pt idx="4804">
                  <c:v>48.030890083347913</c:v>
                </c:pt>
                <c:pt idx="4805">
                  <c:v>48.040889083349612</c:v>
                </c:pt>
                <c:pt idx="4806">
                  <c:v>48.050887083343696</c:v>
                </c:pt>
                <c:pt idx="4807">
                  <c:v>48.060886083345395</c:v>
                </c:pt>
                <c:pt idx="4808">
                  <c:v>48.070884083339479</c:v>
                </c:pt>
                <c:pt idx="4809">
                  <c:v>48.080883083341178</c:v>
                </c:pt>
                <c:pt idx="4810">
                  <c:v>48.090882083342876</c:v>
                </c:pt>
                <c:pt idx="4811">
                  <c:v>48.100880083336961</c:v>
                </c:pt>
                <c:pt idx="4812">
                  <c:v>48.110879083338659</c:v>
                </c:pt>
                <c:pt idx="4813">
                  <c:v>48.120877083361847</c:v>
                </c:pt>
                <c:pt idx="4814">
                  <c:v>48.130876083334442</c:v>
                </c:pt>
                <c:pt idx="4815">
                  <c:v>48.140875083336141</c:v>
                </c:pt>
                <c:pt idx="4816">
                  <c:v>48.150873083359329</c:v>
                </c:pt>
                <c:pt idx="4817">
                  <c:v>48.160872083361028</c:v>
                </c:pt>
                <c:pt idx="4818">
                  <c:v>48.170870083355112</c:v>
                </c:pt>
                <c:pt idx="4819">
                  <c:v>48.180869083356811</c:v>
                </c:pt>
                <c:pt idx="4820">
                  <c:v>48.190868083358509</c:v>
                </c:pt>
                <c:pt idx="4821">
                  <c:v>48.200866083352594</c:v>
                </c:pt>
                <c:pt idx="4822">
                  <c:v>48.210865083354292</c:v>
                </c:pt>
                <c:pt idx="4823">
                  <c:v>48.220863083348377</c:v>
                </c:pt>
                <c:pt idx="4824">
                  <c:v>48.230862083350075</c:v>
                </c:pt>
                <c:pt idx="4825">
                  <c:v>48.240861083351774</c:v>
                </c:pt>
                <c:pt idx="4826">
                  <c:v>48.250859083345858</c:v>
                </c:pt>
                <c:pt idx="4827">
                  <c:v>48.260858083347557</c:v>
                </c:pt>
                <c:pt idx="4828">
                  <c:v>48.270856083341641</c:v>
                </c:pt>
                <c:pt idx="4829">
                  <c:v>48.28085508334334</c:v>
                </c:pt>
                <c:pt idx="4830">
                  <c:v>48.290854083345039</c:v>
                </c:pt>
                <c:pt idx="4831">
                  <c:v>48.300852083339123</c:v>
                </c:pt>
                <c:pt idx="4832">
                  <c:v>48.310851083340822</c:v>
                </c:pt>
                <c:pt idx="4833">
                  <c:v>48.320849083334906</c:v>
                </c:pt>
                <c:pt idx="4834">
                  <c:v>48.330848083336605</c:v>
                </c:pt>
                <c:pt idx="4835">
                  <c:v>48.340847083338303</c:v>
                </c:pt>
                <c:pt idx="4836">
                  <c:v>48.350845083361492</c:v>
                </c:pt>
                <c:pt idx="4837">
                  <c:v>48.360844083334086</c:v>
                </c:pt>
                <c:pt idx="4838">
                  <c:v>48.370842083357275</c:v>
                </c:pt>
                <c:pt idx="4839">
                  <c:v>48.380841083358973</c:v>
                </c:pt>
                <c:pt idx="4840">
                  <c:v>48.390840083360672</c:v>
                </c:pt>
                <c:pt idx="4841">
                  <c:v>48.400838083354756</c:v>
                </c:pt>
                <c:pt idx="4842">
                  <c:v>48.410837083356455</c:v>
                </c:pt>
                <c:pt idx="4843">
                  <c:v>48.420835083350539</c:v>
                </c:pt>
                <c:pt idx="4844">
                  <c:v>48.430834083352238</c:v>
                </c:pt>
                <c:pt idx="4845">
                  <c:v>48.440832083346322</c:v>
                </c:pt>
                <c:pt idx="4846">
                  <c:v>48.450831083348021</c:v>
                </c:pt>
                <c:pt idx="4847">
                  <c:v>48.46083008334972</c:v>
                </c:pt>
                <c:pt idx="4848">
                  <c:v>48.470828083343804</c:v>
                </c:pt>
                <c:pt idx="4849">
                  <c:v>48.480827083345503</c:v>
                </c:pt>
                <c:pt idx="4850">
                  <c:v>48.490825083339587</c:v>
                </c:pt>
                <c:pt idx="4851">
                  <c:v>48.500824083341286</c:v>
                </c:pt>
                <c:pt idx="4852">
                  <c:v>48.510823083342984</c:v>
                </c:pt>
                <c:pt idx="4853">
                  <c:v>48.520821083337069</c:v>
                </c:pt>
                <c:pt idx="4854">
                  <c:v>48.530820083338767</c:v>
                </c:pt>
                <c:pt idx="4855">
                  <c:v>48.540818083361955</c:v>
                </c:pt>
                <c:pt idx="4856">
                  <c:v>48.55081708333455</c:v>
                </c:pt>
                <c:pt idx="4857">
                  <c:v>48.560816083336249</c:v>
                </c:pt>
                <c:pt idx="4858">
                  <c:v>48.570814083359437</c:v>
                </c:pt>
                <c:pt idx="4859">
                  <c:v>48.580813083361136</c:v>
                </c:pt>
                <c:pt idx="4860">
                  <c:v>48.59081108335522</c:v>
                </c:pt>
                <c:pt idx="4861">
                  <c:v>48.600810083356919</c:v>
                </c:pt>
                <c:pt idx="4862">
                  <c:v>48.610809083358617</c:v>
                </c:pt>
                <c:pt idx="4863">
                  <c:v>48.620807083352702</c:v>
                </c:pt>
                <c:pt idx="4864">
                  <c:v>48.6308060833544</c:v>
                </c:pt>
                <c:pt idx="4865">
                  <c:v>48.640804083348485</c:v>
                </c:pt>
                <c:pt idx="4866">
                  <c:v>48.650803083350183</c:v>
                </c:pt>
                <c:pt idx="4867">
                  <c:v>48.660802083351882</c:v>
                </c:pt>
                <c:pt idx="4868">
                  <c:v>48.670800083345966</c:v>
                </c:pt>
                <c:pt idx="4869">
                  <c:v>48.680799083347665</c:v>
                </c:pt>
                <c:pt idx="4870">
                  <c:v>48.690797083341749</c:v>
                </c:pt>
                <c:pt idx="4871">
                  <c:v>48.700796083343448</c:v>
                </c:pt>
                <c:pt idx="4872">
                  <c:v>48.710795083345147</c:v>
                </c:pt>
                <c:pt idx="4873">
                  <c:v>48.720793083339231</c:v>
                </c:pt>
                <c:pt idx="4874">
                  <c:v>48.73079208334093</c:v>
                </c:pt>
                <c:pt idx="4875">
                  <c:v>48.740790083335014</c:v>
                </c:pt>
                <c:pt idx="4876">
                  <c:v>48.750789083336713</c:v>
                </c:pt>
                <c:pt idx="4877">
                  <c:v>48.760788083338412</c:v>
                </c:pt>
                <c:pt idx="4878">
                  <c:v>48.7707860833616</c:v>
                </c:pt>
                <c:pt idx="4879">
                  <c:v>48.780785083334194</c:v>
                </c:pt>
                <c:pt idx="4880">
                  <c:v>48.790783083357383</c:v>
                </c:pt>
                <c:pt idx="4881">
                  <c:v>48.800782083359081</c:v>
                </c:pt>
                <c:pt idx="4882">
                  <c:v>48.81078108336078</c:v>
                </c:pt>
                <c:pt idx="4883">
                  <c:v>48.820779083354864</c:v>
                </c:pt>
                <c:pt idx="4884">
                  <c:v>48.830778083356563</c:v>
                </c:pt>
                <c:pt idx="4885">
                  <c:v>48.840776083350647</c:v>
                </c:pt>
                <c:pt idx="4886">
                  <c:v>48.850775000028079</c:v>
                </c:pt>
                <c:pt idx="4887">
                  <c:v>48.860774000000674</c:v>
                </c:pt>
                <c:pt idx="4888">
                  <c:v>48.870772000023862</c:v>
                </c:pt>
                <c:pt idx="4889">
                  <c:v>48.880771000025561</c:v>
                </c:pt>
                <c:pt idx="4890">
                  <c:v>48.890769000019645</c:v>
                </c:pt>
                <c:pt idx="4891">
                  <c:v>48.900768000021344</c:v>
                </c:pt>
                <c:pt idx="4892">
                  <c:v>48.910767000023043</c:v>
                </c:pt>
                <c:pt idx="4893">
                  <c:v>48.920765000017127</c:v>
                </c:pt>
                <c:pt idx="4894">
                  <c:v>48.930764000018826</c:v>
                </c:pt>
                <c:pt idx="4895">
                  <c:v>48.94076200001291</c:v>
                </c:pt>
                <c:pt idx="4896">
                  <c:v>48.950761000014609</c:v>
                </c:pt>
                <c:pt idx="4897">
                  <c:v>48.960760000016307</c:v>
                </c:pt>
                <c:pt idx="4898">
                  <c:v>48.970758000010392</c:v>
                </c:pt>
                <c:pt idx="4899">
                  <c:v>48.98075700001209</c:v>
                </c:pt>
                <c:pt idx="4900">
                  <c:v>48.990755000006175</c:v>
                </c:pt>
                <c:pt idx="4901">
                  <c:v>49.000754000007873</c:v>
                </c:pt>
                <c:pt idx="4902">
                  <c:v>49.010753000009572</c:v>
                </c:pt>
                <c:pt idx="4903">
                  <c:v>49.020751000003656</c:v>
                </c:pt>
                <c:pt idx="4904">
                  <c:v>49.030750000005355</c:v>
                </c:pt>
                <c:pt idx="4905">
                  <c:v>49.040748000028543</c:v>
                </c:pt>
                <c:pt idx="4906">
                  <c:v>49.050747000001138</c:v>
                </c:pt>
                <c:pt idx="4907">
                  <c:v>49.060746000002837</c:v>
                </c:pt>
                <c:pt idx="4908">
                  <c:v>49.070744000026025</c:v>
                </c:pt>
                <c:pt idx="4909">
                  <c:v>49.080743000027724</c:v>
                </c:pt>
                <c:pt idx="4910">
                  <c:v>49.090741000021808</c:v>
                </c:pt>
                <c:pt idx="4911">
                  <c:v>49.100740000023507</c:v>
                </c:pt>
                <c:pt idx="4912">
                  <c:v>49.110739000025205</c:v>
                </c:pt>
                <c:pt idx="4913">
                  <c:v>49.12073700001929</c:v>
                </c:pt>
                <c:pt idx="4914">
                  <c:v>49.130736000020988</c:v>
                </c:pt>
                <c:pt idx="4915">
                  <c:v>49.140734000015073</c:v>
                </c:pt>
                <c:pt idx="4916">
                  <c:v>49.150733000016771</c:v>
                </c:pt>
                <c:pt idx="4917">
                  <c:v>49.16073200001847</c:v>
                </c:pt>
                <c:pt idx="4918">
                  <c:v>49.170730000012554</c:v>
                </c:pt>
                <c:pt idx="4919">
                  <c:v>49.180729000014253</c:v>
                </c:pt>
                <c:pt idx="4920">
                  <c:v>49.190727000008337</c:v>
                </c:pt>
                <c:pt idx="4921">
                  <c:v>49.200726000010036</c:v>
                </c:pt>
                <c:pt idx="4922">
                  <c:v>49.210725000011735</c:v>
                </c:pt>
                <c:pt idx="4923">
                  <c:v>49.220723000005819</c:v>
                </c:pt>
                <c:pt idx="4924">
                  <c:v>49.230722000007518</c:v>
                </c:pt>
                <c:pt idx="4925">
                  <c:v>49.240720000001602</c:v>
                </c:pt>
                <c:pt idx="4926">
                  <c:v>49.250719000003301</c:v>
                </c:pt>
                <c:pt idx="4927">
                  <c:v>49.260718000004999</c:v>
                </c:pt>
                <c:pt idx="4928">
                  <c:v>49.270716000028187</c:v>
                </c:pt>
                <c:pt idx="4929">
                  <c:v>49.280715000000782</c:v>
                </c:pt>
                <c:pt idx="4930">
                  <c:v>49.29071300002397</c:v>
                </c:pt>
                <c:pt idx="4931">
                  <c:v>49.300712000025669</c:v>
                </c:pt>
                <c:pt idx="4932">
                  <c:v>49.310711000027368</c:v>
                </c:pt>
                <c:pt idx="4933">
                  <c:v>49.320709000021452</c:v>
                </c:pt>
                <c:pt idx="4934">
                  <c:v>49.330708000023151</c:v>
                </c:pt>
                <c:pt idx="4935">
                  <c:v>49.340706000017235</c:v>
                </c:pt>
                <c:pt idx="4936">
                  <c:v>49.350705000018934</c:v>
                </c:pt>
                <c:pt idx="4937">
                  <c:v>49.360704000020633</c:v>
                </c:pt>
                <c:pt idx="4938">
                  <c:v>49.370702000014717</c:v>
                </c:pt>
                <c:pt idx="4939">
                  <c:v>49.380701000016415</c:v>
                </c:pt>
                <c:pt idx="4940">
                  <c:v>49.3906990000105</c:v>
                </c:pt>
                <c:pt idx="4941">
                  <c:v>49.400698000012198</c:v>
                </c:pt>
                <c:pt idx="4942">
                  <c:v>49.410697000013897</c:v>
                </c:pt>
                <c:pt idx="4943">
                  <c:v>49.420695000007981</c:v>
                </c:pt>
                <c:pt idx="4944">
                  <c:v>49.43069400000968</c:v>
                </c:pt>
                <c:pt idx="4945">
                  <c:v>49.440692000003764</c:v>
                </c:pt>
                <c:pt idx="4946">
                  <c:v>49.450691000005463</c:v>
                </c:pt>
                <c:pt idx="4947">
                  <c:v>49.460690000007162</c:v>
                </c:pt>
                <c:pt idx="4948">
                  <c:v>49.470688000001246</c:v>
                </c:pt>
                <c:pt idx="4949">
                  <c:v>49.480687000002945</c:v>
                </c:pt>
                <c:pt idx="4950">
                  <c:v>49.490685000026133</c:v>
                </c:pt>
                <c:pt idx="4951">
                  <c:v>49.500684000027832</c:v>
                </c:pt>
                <c:pt idx="4952">
                  <c:v>49.510683000000427</c:v>
                </c:pt>
                <c:pt idx="4953">
                  <c:v>49.520681000023615</c:v>
                </c:pt>
                <c:pt idx="4954">
                  <c:v>49.530680000025313</c:v>
                </c:pt>
                <c:pt idx="4955">
                  <c:v>49.540678000019398</c:v>
                </c:pt>
                <c:pt idx="4956">
                  <c:v>49.550677000021096</c:v>
                </c:pt>
                <c:pt idx="4957">
                  <c:v>49.560676000022795</c:v>
                </c:pt>
                <c:pt idx="4958">
                  <c:v>49.570674000016879</c:v>
                </c:pt>
                <c:pt idx="4959">
                  <c:v>49.580673000018578</c:v>
                </c:pt>
                <c:pt idx="4960">
                  <c:v>49.590671000012662</c:v>
                </c:pt>
                <c:pt idx="4961">
                  <c:v>49.600670000014361</c:v>
                </c:pt>
                <c:pt idx="4962">
                  <c:v>49.61066900001606</c:v>
                </c:pt>
                <c:pt idx="4963">
                  <c:v>49.620667000010144</c:v>
                </c:pt>
                <c:pt idx="4964">
                  <c:v>49.630666000011843</c:v>
                </c:pt>
                <c:pt idx="4965">
                  <c:v>49.640664000005927</c:v>
                </c:pt>
                <c:pt idx="4966">
                  <c:v>49.650663000007626</c:v>
                </c:pt>
                <c:pt idx="4967">
                  <c:v>49.660662000009324</c:v>
                </c:pt>
                <c:pt idx="4968">
                  <c:v>49.670660000003409</c:v>
                </c:pt>
                <c:pt idx="4969">
                  <c:v>49.680659000005107</c:v>
                </c:pt>
                <c:pt idx="4970">
                  <c:v>49.690657000028295</c:v>
                </c:pt>
                <c:pt idx="4971">
                  <c:v>49.70065600000089</c:v>
                </c:pt>
                <c:pt idx="4972">
                  <c:v>49.710655000002589</c:v>
                </c:pt>
                <c:pt idx="4973">
                  <c:v>49.720653000025777</c:v>
                </c:pt>
                <c:pt idx="4974">
                  <c:v>49.730652000027476</c:v>
                </c:pt>
                <c:pt idx="4975">
                  <c:v>49.74065000002156</c:v>
                </c:pt>
                <c:pt idx="4976">
                  <c:v>49.750649000023259</c:v>
                </c:pt>
                <c:pt idx="4977">
                  <c:v>49.760648000024958</c:v>
                </c:pt>
                <c:pt idx="4978">
                  <c:v>49.770646000019042</c:v>
                </c:pt>
                <c:pt idx="4979">
                  <c:v>49.780645000020741</c:v>
                </c:pt>
                <c:pt idx="4980">
                  <c:v>49.790643000014825</c:v>
                </c:pt>
                <c:pt idx="4981">
                  <c:v>49.800642000016524</c:v>
                </c:pt>
                <c:pt idx="4982">
                  <c:v>49.810641000018222</c:v>
                </c:pt>
                <c:pt idx="4983">
                  <c:v>49.820639000012306</c:v>
                </c:pt>
                <c:pt idx="4984">
                  <c:v>49.830638000014005</c:v>
                </c:pt>
                <c:pt idx="4985">
                  <c:v>49.840636000008089</c:v>
                </c:pt>
                <c:pt idx="4986">
                  <c:v>49.850635833339766</c:v>
                </c:pt>
                <c:pt idx="4987">
                  <c:v>49.860634833341464</c:v>
                </c:pt>
                <c:pt idx="4988">
                  <c:v>49.870632833335549</c:v>
                </c:pt>
                <c:pt idx="4989">
                  <c:v>49.880631833337247</c:v>
                </c:pt>
                <c:pt idx="4990">
                  <c:v>49.890629833360435</c:v>
                </c:pt>
                <c:pt idx="4991">
                  <c:v>49.900628833362134</c:v>
                </c:pt>
                <c:pt idx="4992">
                  <c:v>49.910627833334729</c:v>
                </c:pt>
                <c:pt idx="4993">
                  <c:v>49.920625833357917</c:v>
                </c:pt>
                <c:pt idx="4994">
                  <c:v>49.930624833359616</c:v>
                </c:pt>
                <c:pt idx="4995">
                  <c:v>49.9406228333537</c:v>
                </c:pt>
                <c:pt idx="4996">
                  <c:v>49.950621833355399</c:v>
                </c:pt>
                <c:pt idx="4997">
                  <c:v>49.960620833357098</c:v>
                </c:pt>
                <c:pt idx="4998">
                  <c:v>49.970618833351182</c:v>
                </c:pt>
                <c:pt idx="4999">
                  <c:v>49.980617833352881</c:v>
                </c:pt>
                <c:pt idx="5000">
                  <c:v>49.990615833346965</c:v>
                </c:pt>
                <c:pt idx="5001">
                  <c:v>50.000614833348664</c:v>
                </c:pt>
                <c:pt idx="5002">
                  <c:v>50.010613833350362</c:v>
                </c:pt>
                <c:pt idx="5003">
                  <c:v>50.020611833344446</c:v>
                </c:pt>
                <c:pt idx="5004">
                  <c:v>50.030610833346145</c:v>
                </c:pt>
                <c:pt idx="5005">
                  <c:v>50.040608833340229</c:v>
                </c:pt>
                <c:pt idx="5006">
                  <c:v>50.050607833341928</c:v>
                </c:pt>
                <c:pt idx="5007">
                  <c:v>50.060606833343627</c:v>
                </c:pt>
                <c:pt idx="5008">
                  <c:v>50.070604833337711</c:v>
                </c:pt>
                <c:pt idx="5009">
                  <c:v>50.08060383333941</c:v>
                </c:pt>
                <c:pt idx="5010">
                  <c:v>50.090601833333494</c:v>
                </c:pt>
                <c:pt idx="5011">
                  <c:v>50.100600833335193</c:v>
                </c:pt>
                <c:pt idx="5012">
                  <c:v>50.110599833336892</c:v>
                </c:pt>
                <c:pt idx="5013">
                  <c:v>50.12059783336008</c:v>
                </c:pt>
                <c:pt idx="5014">
                  <c:v>50.130596833361778</c:v>
                </c:pt>
                <c:pt idx="5015">
                  <c:v>50.140595833334373</c:v>
                </c:pt>
                <c:pt idx="5016">
                  <c:v>50.150593833357561</c:v>
                </c:pt>
                <c:pt idx="5017">
                  <c:v>50.16059283335926</c:v>
                </c:pt>
                <c:pt idx="5018">
                  <c:v>50.170590833353344</c:v>
                </c:pt>
                <c:pt idx="5019">
                  <c:v>50.180589833355043</c:v>
                </c:pt>
                <c:pt idx="5020">
                  <c:v>50.190588833356742</c:v>
                </c:pt>
                <c:pt idx="5021">
                  <c:v>50.200586833350826</c:v>
                </c:pt>
                <c:pt idx="5022">
                  <c:v>50.210585833352525</c:v>
                </c:pt>
                <c:pt idx="5023">
                  <c:v>50.220583833346609</c:v>
                </c:pt>
                <c:pt idx="5024">
                  <c:v>50.230582833348308</c:v>
                </c:pt>
                <c:pt idx="5025">
                  <c:v>50.240581833350006</c:v>
                </c:pt>
                <c:pt idx="5026">
                  <c:v>50.250579833344091</c:v>
                </c:pt>
                <c:pt idx="5027">
                  <c:v>50.260578833345789</c:v>
                </c:pt>
                <c:pt idx="5028">
                  <c:v>50.270576833339874</c:v>
                </c:pt>
                <c:pt idx="5029">
                  <c:v>50.280575833341572</c:v>
                </c:pt>
                <c:pt idx="5030">
                  <c:v>50.290574833343271</c:v>
                </c:pt>
                <c:pt idx="5031">
                  <c:v>50.300572833337355</c:v>
                </c:pt>
                <c:pt idx="5032">
                  <c:v>50.310571833339054</c:v>
                </c:pt>
                <c:pt idx="5033">
                  <c:v>50.320569833362242</c:v>
                </c:pt>
                <c:pt idx="5034">
                  <c:v>50.330568833334837</c:v>
                </c:pt>
                <c:pt idx="5035">
                  <c:v>50.340567833336536</c:v>
                </c:pt>
                <c:pt idx="5036">
                  <c:v>50.350565833359724</c:v>
                </c:pt>
                <c:pt idx="5037">
                  <c:v>50.360564833361423</c:v>
                </c:pt>
                <c:pt idx="5038">
                  <c:v>50.370562833355507</c:v>
                </c:pt>
                <c:pt idx="5039">
                  <c:v>50.380561833357206</c:v>
                </c:pt>
                <c:pt idx="5040">
                  <c:v>50.390560833358904</c:v>
                </c:pt>
                <c:pt idx="5041">
                  <c:v>50.400558833352989</c:v>
                </c:pt>
                <c:pt idx="5042">
                  <c:v>50.410557833354687</c:v>
                </c:pt>
                <c:pt idx="5043">
                  <c:v>50.420555833348772</c:v>
                </c:pt>
                <c:pt idx="5044">
                  <c:v>50.43055483335047</c:v>
                </c:pt>
                <c:pt idx="5045">
                  <c:v>50.440553833352169</c:v>
                </c:pt>
                <c:pt idx="5046">
                  <c:v>50.450551833346253</c:v>
                </c:pt>
                <c:pt idx="5047">
                  <c:v>50.460550833347952</c:v>
                </c:pt>
                <c:pt idx="5048">
                  <c:v>50.470548833342036</c:v>
                </c:pt>
                <c:pt idx="5049">
                  <c:v>50.480547833343735</c:v>
                </c:pt>
                <c:pt idx="5050">
                  <c:v>50.490546833345434</c:v>
                </c:pt>
                <c:pt idx="5051">
                  <c:v>50.500544833339518</c:v>
                </c:pt>
                <c:pt idx="5052">
                  <c:v>50.510543833341217</c:v>
                </c:pt>
                <c:pt idx="5053">
                  <c:v>50.520541833335301</c:v>
                </c:pt>
                <c:pt idx="5054">
                  <c:v>50.530540833337</c:v>
                </c:pt>
                <c:pt idx="5055">
                  <c:v>50.540539833338698</c:v>
                </c:pt>
                <c:pt idx="5056">
                  <c:v>50.550537833361886</c:v>
                </c:pt>
                <c:pt idx="5057">
                  <c:v>50.560536833334481</c:v>
                </c:pt>
                <c:pt idx="5058">
                  <c:v>50.570534833357669</c:v>
                </c:pt>
                <c:pt idx="5059">
                  <c:v>50.580533833359368</c:v>
                </c:pt>
                <c:pt idx="5060">
                  <c:v>50.590532833361067</c:v>
                </c:pt>
                <c:pt idx="5061">
                  <c:v>50.600530833355151</c:v>
                </c:pt>
                <c:pt idx="5062">
                  <c:v>50.61052983335685</c:v>
                </c:pt>
                <c:pt idx="5063">
                  <c:v>50.620528833358549</c:v>
                </c:pt>
                <c:pt idx="5064">
                  <c:v>50.630526833352633</c:v>
                </c:pt>
                <c:pt idx="5065">
                  <c:v>50.640525833354332</c:v>
                </c:pt>
                <c:pt idx="5066">
                  <c:v>50.650523833348416</c:v>
                </c:pt>
                <c:pt idx="5067">
                  <c:v>50.660522833350115</c:v>
                </c:pt>
                <c:pt idx="5068">
                  <c:v>50.670521833351813</c:v>
                </c:pt>
                <c:pt idx="5069">
                  <c:v>50.680519833345897</c:v>
                </c:pt>
                <c:pt idx="5070">
                  <c:v>50.690518833347596</c:v>
                </c:pt>
                <c:pt idx="5071">
                  <c:v>50.70051683334168</c:v>
                </c:pt>
                <c:pt idx="5072">
                  <c:v>50.710515833343379</c:v>
                </c:pt>
                <c:pt idx="5073">
                  <c:v>50.720514833345078</c:v>
                </c:pt>
                <c:pt idx="5074">
                  <c:v>50.730512833339162</c:v>
                </c:pt>
                <c:pt idx="5075">
                  <c:v>50.740511833340861</c:v>
                </c:pt>
                <c:pt idx="5076">
                  <c:v>50.750509833334945</c:v>
                </c:pt>
                <c:pt idx="5077">
                  <c:v>50.760508833336644</c:v>
                </c:pt>
                <c:pt idx="5078">
                  <c:v>50.770507833338343</c:v>
                </c:pt>
                <c:pt idx="5079">
                  <c:v>50.780505833361531</c:v>
                </c:pt>
                <c:pt idx="5080">
                  <c:v>50.790504833334126</c:v>
                </c:pt>
                <c:pt idx="5081">
                  <c:v>50.800502833357314</c:v>
                </c:pt>
                <c:pt idx="5082">
                  <c:v>50.810501833359012</c:v>
                </c:pt>
                <c:pt idx="5083">
                  <c:v>50.820500833360711</c:v>
                </c:pt>
                <c:pt idx="5084">
                  <c:v>50.830498833354795</c:v>
                </c:pt>
                <c:pt idx="5085">
                  <c:v>50.840497833356494</c:v>
                </c:pt>
                <c:pt idx="5086">
                  <c:v>50.850495583348675</c:v>
                </c:pt>
                <c:pt idx="5087">
                  <c:v>50.860494583350373</c:v>
                </c:pt>
                <c:pt idx="5088">
                  <c:v>50.870493583352072</c:v>
                </c:pt>
                <c:pt idx="5089">
                  <c:v>50.880491583346156</c:v>
                </c:pt>
                <c:pt idx="5090">
                  <c:v>50.890490583347855</c:v>
                </c:pt>
                <c:pt idx="5091">
                  <c:v>50.900489583349554</c:v>
                </c:pt>
                <c:pt idx="5092">
                  <c:v>50.910487583343638</c:v>
                </c:pt>
                <c:pt idx="5093">
                  <c:v>50.920486583345337</c:v>
                </c:pt>
                <c:pt idx="5094">
                  <c:v>50.930484583339421</c:v>
                </c:pt>
                <c:pt idx="5095">
                  <c:v>50.94048358334112</c:v>
                </c:pt>
                <c:pt idx="5096">
                  <c:v>50.950482583342819</c:v>
                </c:pt>
                <c:pt idx="5097">
                  <c:v>50.960480583336903</c:v>
                </c:pt>
                <c:pt idx="5098">
                  <c:v>50.970479583338602</c:v>
                </c:pt>
                <c:pt idx="5099">
                  <c:v>50.98047758336179</c:v>
                </c:pt>
                <c:pt idx="5100">
                  <c:v>50.990476583334384</c:v>
                </c:pt>
                <c:pt idx="5101">
                  <c:v>51.000475583336083</c:v>
                </c:pt>
                <c:pt idx="5102">
                  <c:v>51.010473583359271</c:v>
                </c:pt>
                <c:pt idx="5103">
                  <c:v>51.02047258336097</c:v>
                </c:pt>
                <c:pt idx="5104">
                  <c:v>51.030470583355054</c:v>
                </c:pt>
                <c:pt idx="5105">
                  <c:v>51.040469583356753</c:v>
                </c:pt>
                <c:pt idx="5106">
                  <c:v>51.050468583358452</c:v>
                </c:pt>
                <c:pt idx="5107">
                  <c:v>51.060466583352536</c:v>
                </c:pt>
                <c:pt idx="5108">
                  <c:v>51.070465583354235</c:v>
                </c:pt>
                <c:pt idx="5109">
                  <c:v>51.080463583348319</c:v>
                </c:pt>
                <c:pt idx="5110">
                  <c:v>51.090462583350018</c:v>
                </c:pt>
                <c:pt idx="5111">
                  <c:v>51.100461583351716</c:v>
                </c:pt>
                <c:pt idx="5112">
                  <c:v>51.110459583345801</c:v>
                </c:pt>
                <c:pt idx="5113">
                  <c:v>51.120458583347499</c:v>
                </c:pt>
                <c:pt idx="5114">
                  <c:v>51.130456583341584</c:v>
                </c:pt>
                <c:pt idx="5115">
                  <c:v>51.140455583343282</c:v>
                </c:pt>
                <c:pt idx="5116">
                  <c:v>51.150454583344981</c:v>
                </c:pt>
                <c:pt idx="5117">
                  <c:v>51.160452583339065</c:v>
                </c:pt>
                <c:pt idx="5118">
                  <c:v>51.170451583340764</c:v>
                </c:pt>
                <c:pt idx="5119">
                  <c:v>51.180449583334848</c:v>
                </c:pt>
                <c:pt idx="5120">
                  <c:v>51.190448583336547</c:v>
                </c:pt>
                <c:pt idx="5121">
                  <c:v>51.200447583338246</c:v>
                </c:pt>
                <c:pt idx="5122">
                  <c:v>51.210445583361434</c:v>
                </c:pt>
                <c:pt idx="5123">
                  <c:v>51.220444583334029</c:v>
                </c:pt>
                <c:pt idx="5124">
                  <c:v>51.230443583335727</c:v>
                </c:pt>
                <c:pt idx="5125">
                  <c:v>51.240441583358916</c:v>
                </c:pt>
                <c:pt idx="5126">
                  <c:v>51.250440583360614</c:v>
                </c:pt>
                <c:pt idx="5127">
                  <c:v>51.260438583354698</c:v>
                </c:pt>
                <c:pt idx="5128">
                  <c:v>51.270437583356397</c:v>
                </c:pt>
                <c:pt idx="5129">
                  <c:v>51.280436583358096</c:v>
                </c:pt>
                <c:pt idx="5130">
                  <c:v>51.29043458335218</c:v>
                </c:pt>
                <c:pt idx="5131">
                  <c:v>51.300433583353879</c:v>
                </c:pt>
                <c:pt idx="5132">
                  <c:v>51.310431583347963</c:v>
                </c:pt>
                <c:pt idx="5133">
                  <c:v>51.320430583349662</c:v>
                </c:pt>
                <c:pt idx="5134">
                  <c:v>51.330429583351361</c:v>
                </c:pt>
                <c:pt idx="5135">
                  <c:v>51.340427583345445</c:v>
                </c:pt>
                <c:pt idx="5136">
                  <c:v>51.350426583347144</c:v>
                </c:pt>
                <c:pt idx="5137">
                  <c:v>51.360424583341228</c:v>
                </c:pt>
                <c:pt idx="5138">
                  <c:v>51.370423583342927</c:v>
                </c:pt>
                <c:pt idx="5139">
                  <c:v>51.380422583344625</c:v>
                </c:pt>
                <c:pt idx="5140">
                  <c:v>51.39042058333871</c:v>
                </c:pt>
                <c:pt idx="5141">
                  <c:v>51.400419583340408</c:v>
                </c:pt>
                <c:pt idx="5142">
                  <c:v>51.410418583342107</c:v>
                </c:pt>
                <c:pt idx="5143">
                  <c:v>51.420416583336191</c:v>
                </c:pt>
                <c:pt idx="5144">
                  <c:v>51.43041558333789</c:v>
                </c:pt>
                <c:pt idx="5145">
                  <c:v>51.440413583361078</c:v>
                </c:pt>
                <c:pt idx="5146">
                  <c:v>51.450412583333673</c:v>
                </c:pt>
                <c:pt idx="5147">
                  <c:v>51.460411583335372</c:v>
                </c:pt>
                <c:pt idx="5148">
                  <c:v>51.47040958335856</c:v>
                </c:pt>
                <c:pt idx="5149">
                  <c:v>51.480408583360258</c:v>
                </c:pt>
                <c:pt idx="5150">
                  <c:v>51.490406583354343</c:v>
                </c:pt>
                <c:pt idx="5151">
                  <c:v>51.500405583356041</c:v>
                </c:pt>
                <c:pt idx="5152">
                  <c:v>51.51040458335774</c:v>
                </c:pt>
                <c:pt idx="5153">
                  <c:v>51.520402583351824</c:v>
                </c:pt>
                <c:pt idx="5154">
                  <c:v>51.530401583353523</c:v>
                </c:pt>
                <c:pt idx="5155">
                  <c:v>51.540399583347607</c:v>
                </c:pt>
                <c:pt idx="5156">
                  <c:v>51.550398583349306</c:v>
                </c:pt>
                <c:pt idx="5157">
                  <c:v>51.560397583351005</c:v>
                </c:pt>
                <c:pt idx="5158">
                  <c:v>51.570395583345089</c:v>
                </c:pt>
                <c:pt idx="5159">
                  <c:v>51.580394583346788</c:v>
                </c:pt>
                <c:pt idx="5160">
                  <c:v>51.590392583340872</c:v>
                </c:pt>
                <c:pt idx="5161">
                  <c:v>51.600391583342571</c:v>
                </c:pt>
                <c:pt idx="5162">
                  <c:v>51.61039058334427</c:v>
                </c:pt>
                <c:pt idx="5163">
                  <c:v>51.620388583338354</c:v>
                </c:pt>
                <c:pt idx="5164">
                  <c:v>51.630387583340053</c:v>
                </c:pt>
                <c:pt idx="5165">
                  <c:v>51.640385583334137</c:v>
                </c:pt>
                <c:pt idx="5166">
                  <c:v>51.650384583335835</c:v>
                </c:pt>
                <c:pt idx="5167">
                  <c:v>51.660383583337534</c:v>
                </c:pt>
                <c:pt idx="5168">
                  <c:v>51.670381583360722</c:v>
                </c:pt>
                <c:pt idx="5169">
                  <c:v>51.680380583333317</c:v>
                </c:pt>
                <c:pt idx="5170">
                  <c:v>51.690379583335016</c:v>
                </c:pt>
                <c:pt idx="5171">
                  <c:v>51.700377583358204</c:v>
                </c:pt>
                <c:pt idx="5172">
                  <c:v>51.710376583359903</c:v>
                </c:pt>
                <c:pt idx="5173">
                  <c:v>51.720374583353987</c:v>
                </c:pt>
                <c:pt idx="5174">
                  <c:v>51.730373583355686</c:v>
                </c:pt>
                <c:pt idx="5175">
                  <c:v>51.740372583357384</c:v>
                </c:pt>
                <c:pt idx="5176">
                  <c:v>51.750370583351469</c:v>
                </c:pt>
                <c:pt idx="5177">
                  <c:v>51.760369583353167</c:v>
                </c:pt>
                <c:pt idx="5178">
                  <c:v>51.770367583347252</c:v>
                </c:pt>
                <c:pt idx="5179">
                  <c:v>51.78036658334895</c:v>
                </c:pt>
                <c:pt idx="5180">
                  <c:v>51.790365583350649</c:v>
                </c:pt>
                <c:pt idx="5181">
                  <c:v>51.800363583344733</c:v>
                </c:pt>
                <c:pt idx="5182">
                  <c:v>51.810362583346432</c:v>
                </c:pt>
                <c:pt idx="5183">
                  <c:v>51.820361583348131</c:v>
                </c:pt>
                <c:pt idx="5184">
                  <c:v>51.830359583342215</c:v>
                </c:pt>
                <c:pt idx="5185">
                  <c:v>51.840358583343914</c:v>
                </c:pt>
                <c:pt idx="5186">
                  <c:v>51.850355875008972</c:v>
                </c:pt>
                <c:pt idx="5187">
                  <c:v>51.860354875010671</c:v>
                </c:pt>
                <c:pt idx="5188">
                  <c:v>51.87035387501237</c:v>
                </c:pt>
                <c:pt idx="5189">
                  <c:v>51.880351875006454</c:v>
                </c:pt>
                <c:pt idx="5190">
                  <c:v>51.890350875008153</c:v>
                </c:pt>
                <c:pt idx="5191">
                  <c:v>51.900348875002237</c:v>
                </c:pt>
                <c:pt idx="5192">
                  <c:v>51.910347875003936</c:v>
                </c:pt>
                <c:pt idx="5193">
                  <c:v>51.920346875005635</c:v>
                </c:pt>
                <c:pt idx="5194">
                  <c:v>51.930344875028823</c:v>
                </c:pt>
                <c:pt idx="5195">
                  <c:v>51.940343875001417</c:v>
                </c:pt>
                <c:pt idx="5196">
                  <c:v>51.950341875024606</c:v>
                </c:pt>
                <c:pt idx="5197">
                  <c:v>51.960340875026304</c:v>
                </c:pt>
                <c:pt idx="5198">
                  <c:v>51.970339875028003</c:v>
                </c:pt>
                <c:pt idx="5199">
                  <c:v>51.980337875022087</c:v>
                </c:pt>
                <c:pt idx="5200">
                  <c:v>51.990336875023786</c:v>
                </c:pt>
                <c:pt idx="5201">
                  <c:v>52.000335875025485</c:v>
                </c:pt>
                <c:pt idx="5202">
                  <c:v>52.010333875019569</c:v>
                </c:pt>
                <c:pt idx="5203">
                  <c:v>52.020332875021268</c:v>
                </c:pt>
                <c:pt idx="5204">
                  <c:v>52.030330875015352</c:v>
                </c:pt>
                <c:pt idx="5205">
                  <c:v>52.040329875017051</c:v>
                </c:pt>
                <c:pt idx="5206">
                  <c:v>52.050328875018749</c:v>
                </c:pt>
                <c:pt idx="5207">
                  <c:v>52.060326875012834</c:v>
                </c:pt>
                <c:pt idx="5208">
                  <c:v>52.070325875014532</c:v>
                </c:pt>
                <c:pt idx="5209">
                  <c:v>52.080323875008617</c:v>
                </c:pt>
                <c:pt idx="5210">
                  <c:v>52.090322875010315</c:v>
                </c:pt>
                <c:pt idx="5211">
                  <c:v>52.100321875012014</c:v>
                </c:pt>
                <c:pt idx="5212">
                  <c:v>52.110319875006098</c:v>
                </c:pt>
                <c:pt idx="5213">
                  <c:v>52.120318875007797</c:v>
                </c:pt>
                <c:pt idx="5214">
                  <c:v>52.130316875001881</c:v>
                </c:pt>
                <c:pt idx="5215">
                  <c:v>52.14031587500358</c:v>
                </c:pt>
                <c:pt idx="5216">
                  <c:v>52.150314875005279</c:v>
                </c:pt>
                <c:pt idx="5217">
                  <c:v>52.160312875028467</c:v>
                </c:pt>
                <c:pt idx="5218">
                  <c:v>52.170311875001062</c:v>
                </c:pt>
                <c:pt idx="5219">
                  <c:v>52.18031087500276</c:v>
                </c:pt>
                <c:pt idx="5220">
                  <c:v>52.190308875025949</c:v>
                </c:pt>
                <c:pt idx="5221">
                  <c:v>52.200307875027647</c:v>
                </c:pt>
                <c:pt idx="5222">
                  <c:v>52.210305875021731</c:v>
                </c:pt>
                <c:pt idx="5223">
                  <c:v>52.22030487502343</c:v>
                </c:pt>
                <c:pt idx="5224">
                  <c:v>52.230303875025129</c:v>
                </c:pt>
                <c:pt idx="5225">
                  <c:v>52.240301875019213</c:v>
                </c:pt>
                <c:pt idx="5226">
                  <c:v>52.250300875020912</c:v>
                </c:pt>
                <c:pt idx="5227">
                  <c:v>52.260298875014996</c:v>
                </c:pt>
                <c:pt idx="5228">
                  <c:v>52.270297875016695</c:v>
                </c:pt>
                <c:pt idx="5229">
                  <c:v>52.280296875018394</c:v>
                </c:pt>
                <c:pt idx="5230">
                  <c:v>52.290294875012478</c:v>
                </c:pt>
                <c:pt idx="5231">
                  <c:v>52.300293875014177</c:v>
                </c:pt>
                <c:pt idx="5232">
                  <c:v>52.310291875008261</c:v>
                </c:pt>
                <c:pt idx="5233">
                  <c:v>52.32029087500996</c:v>
                </c:pt>
                <c:pt idx="5234">
                  <c:v>52.330289875011658</c:v>
                </c:pt>
                <c:pt idx="5235">
                  <c:v>52.340287875005743</c:v>
                </c:pt>
                <c:pt idx="5236">
                  <c:v>52.350286875007441</c:v>
                </c:pt>
                <c:pt idx="5237">
                  <c:v>52.36028587500914</c:v>
                </c:pt>
                <c:pt idx="5238">
                  <c:v>52.370283875003224</c:v>
                </c:pt>
                <c:pt idx="5239">
                  <c:v>52.380282875004923</c:v>
                </c:pt>
                <c:pt idx="5240">
                  <c:v>52.390280875028111</c:v>
                </c:pt>
                <c:pt idx="5241">
                  <c:v>52.400279875000706</c:v>
                </c:pt>
                <c:pt idx="5242">
                  <c:v>52.410278875002405</c:v>
                </c:pt>
                <c:pt idx="5243">
                  <c:v>52.420276875025593</c:v>
                </c:pt>
                <c:pt idx="5244">
                  <c:v>52.430275875027291</c:v>
                </c:pt>
                <c:pt idx="5245">
                  <c:v>52.440273875021376</c:v>
                </c:pt>
                <c:pt idx="5246">
                  <c:v>52.450272875023074</c:v>
                </c:pt>
                <c:pt idx="5247">
                  <c:v>52.460271875024773</c:v>
                </c:pt>
                <c:pt idx="5248">
                  <c:v>52.470269875018857</c:v>
                </c:pt>
                <c:pt idx="5249">
                  <c:v>52.480268875020556</c:v>
                </c:pt>
                <c:pt idx="5250">
                  <c:v>52.49026687501464</c:v>
                </c:pt>
                <c:pt idx="5251">
                  <c:v>52.500265875016339</c:v>
                </c:pt>
                <c:pt idx="5252">
                  <c:v>52.510264875018038</c:v>
                </c:pt>
                <c:pt idx="5253">
                  <c:v>52.520262875012122</c:v>
                </c:pt>
                <c:pt idx="5254">
                  <c:v>52.530261875013821</c:v>
                </c:pt>
                <c:pt idx="5255">
                  <c:v>52.54026087501552</c:v>
                </c:pt>
                <c:pt idx="5256">
                  <c:v>52.550258875009604</c:v>
                </c:pt>
                <c:pt idx="5257">
                  <c:v>52.560257875011303</c:v>
                </c:pt>
                <c:pt idx="5258">
                  <c:v>52.570255875005387</c:v>
                </c:pt>
                <c:pt idx="5259">
                  <c:v>52.580254875007086</c:v>
                </c:pt>
                <c:pt idx="5260">
                  <c:v>52.590253875008784</c:v>
                </c:pt>
                <c:pt idx="5261">
                  <c:v>52.600251875002868</c:v>
                </c:pt>
                <c:pt idx="5262">
                  <c:v>52.610250875004567</c:v>
                </c:pt>
                <c:pt idx="5263">
                  <c:v>52.620249875006266</c:v>
                </c:pt>
                <c:pt idx="5264">
                  <c:v>52.63024787500035</c:v>
                </c:pt>
                <c:pt idx="5265">
                  <c:v>52.640246875002049</c:v>
                </c:pt>
                <c:pt idx="5266">
                  <c:v>52.650244875025237</c:v>
                </c:pt>
                <c:pt idx="5267">
                  <c:v>52.660243875026936</c:v>
                </c:pt>
                <c:pt idx="5268">
                  <c:v>52.670242875028634</c:v>
                </c:pt>
                <c:pt idx="5269">
                  <c:v>52.680240875022719</c:v>
                </c:pt>
                <c:pt idx="5270">
                  <c:v>52.690239875024417</c:v>
                </c:pt>
                <c:pt idx="5271">
                  <c:v>52.700237875018502</c:v>
                </c:pt>
                <c:pt idx="5272">
                  <c:v>52.7102368750202</c:v>
                </c:pt>
                <c:pt idx="5273">
                  <c:v>52.720235875021899</c:v>
                </c:pt>
                <c:pt idx="5274">
                  <c:v>52.730233875015983</c:v>
                </c:pt>
                <c:pt idx="5275">
                  <c:v>52.740232875017682</c:v>
                </c:pt>
                <c:pt idx="5276">
                  <c:v>52.750231875019381</c:v>
                </c:pt>
                <c:pt idx="5277">
                  <c:v>52.760229875013465</c:v>
                </c:pt>
                <c:pt idx="5278">
                  <c:v>52.770228875015164</c:v>
                </c:pt>
                <c:pt idx="5279">
                  <c:v>52.780226875009248</c:v>
                </c:pt>
                <c:pt idx="5280">
                  <c:v>52.790225875010947</c:v>
                </c:pt>
                <c:pt idx="5281">
                  <c:v>52.800224875012645</c:v>
                </c:pt>
                <c:pt idx="5282">
                  <c:v>52.81022287500673</c:v>
                </c:pt>
                <c:pt idx="5283">
                  <c:v>52.820221875008428</c:v>
                </c:pt>
                <c:pt idx="5284">
                  <c:v>52.830219875002513</c:v>
                </c:pt>
                <c:pt idx="5285">
                  <c:v>52.840218875004211</c:v>
                </c:pt>
                <c:pt idx="5286">
                  <c:v>52.850218333362136</c:v>
                </c:pt>
                <c:pt idx="5287">
                  <c:v>52.86021633335622</c:v>
                </c:pt>
                <c:pt idx="5288">
                  <c:v>52.870215333357919</c:v>
                </c:pt>
                <c:pt idx="5289">
                  <c:v>52.880213333352003</c:v>
                </c:pt>
                <c:pt idx="5290">
                  <c:v>52.890212333353702</c:v>
                </c:pt>
                <c:pt idx="5291">
                  <c:v>52.900211333355401</c:v>
                </c:pt>
                <c:pt idx="5292">
                  <c:v>52.910209333349485</c:v>
                </c:pt>
                <c:pt idx="5293">
                  <c:v>52.920208333351184</c:v>
                </c:pt>
                <c:pt idx="5294">
                  <c:v>52.930207333352882</c:v>
                </c:pt>
                <c:pt idx="5295">
                  <c:v>52.940205333346967</c:v>
                </c:pt>
                <c:pt idx="5296">
                  <c:v>52.950204333348665</c:v>
                </c:pt>
                <c:pt idx="5297">
                  <c:v>52.96020233334275</c:v>
                </c:pt>
                <c:pt idx="5298">
                  <c:v>52.970201333344448</c:v>
                </c:pt>
                <c:pt idx="5299">
                  <c:v>52.980200333346147</c:v>
                </c:pt>
                <c:pt idx="5300">
                  <c:v>52.990198333340231</c:v>
                </c:pt>
                <c:pt idx="5301">
                  <c:v>53.00019733334193</c:v>
                </c:pt>
                <c:pt idx="5302">
                  <c:v>53.010195333336014</c:v>
                </c:pt>
                <c:pt idx="5303">
                  <c:v>53.020194333337713</c:v>
                </c:pt>
                <c:pt idx="5304">
                  <c:v>53.030193333339412</c:v>
                </c:pt>
                <c:pt idx="5305">
                  <c:v>53.040191333333496</c:v>
                </c:pt>
                <c:pt idx="5306">
                  <c:v>53.050190333335195</c:v>
                </c:pt>
                <c:pt idx="5307">
                  <c:v>53.060189333336893</c:v>
                </c:pt>
                <c:pt idx="5308">
                  <c:v>53.070187333360082</c:v>
                </c:pt>
                <c:pt idx="5309">
                  <c:v>53.08018633336178</c:v>
                </c:pt>
                <c:pt idx="5310">
                  <c:v>53.090184333355865</c:v>
                </c:pt>
                <c:pt idx="5311">
                  <c:v>53.100183333357563</c:v>
                </c:pt>
                <c:pt idx="5312">
                  <c:v>53.110182333359262</c:v>
                </c:pt>
                <c:pt idx="5313">
                  <c:v>53.120180333353346</c:v>
                </c:pt>
                <c:pt idx="5314">
                  <c:v>53.130179333355045</c:v>
                </c:pt>
                <c:pt idx="5315">
                  <c:v>53.140177333349129</c:v>
                </c:pt>
                <c:pt idx="5316">
                  <c:v>53.150176333350828</c:v>
                </c:pt>
                <c:pt idx="5317">
                  <c:v>53.160175333352527</c:v>
                </c:pt>
                <c:pt idx="5318">
                  <c:v>53.170173333346611</c:v>
                </c:pt>
                <c:pt idx="5319">
                  <c:v>53.18017233334831</c:v>
                </c:pt>
                <c:pt idx="5320">
                  <c:v>53.190171333350008</c:v>
                </c:pt>
                <c:pt idx="5321">
                  <c:v>53.200169333344093</c:v>
                </c:pt>
                <c:pt idx="5322">
                  <c:v>53.210168333345791</c:v>
                </c:pt>
                <c:pt idx="5323">
                  <c:v>53.220166333339876</c:v>
                </c:pt>
                <c:pt idx="5324">
                  <c:v>53.230165333341574</c:v>
                </c:pt>
                <c:pt idx="5325">
                  <c:v>53.240164333343273</c:v>
                </c:pt>
                <c:pt idx="5326">
                  <c:v>53.250162333337357</c:v>
                </c:pt>
                <c:pt idx="5327">
                  <c:v>53.260161333339056</c:v>
                </c:pt>
                <c:pt idx="5328">
                  <c:v>53.270160333340755</c:v>
                </c:pt>
                <c:pt idx="5329">
                  <c:v>53.280158333334839</c:v>
                </c:pt>
                <c:pt idx="5330">
                  <c:v>53.290157333336538</c:v>
                </c:pt>
                <c:pt idx="5331">
                  <c:v>53.300155333359726</c:v>
                </c:pt>
                <c:pt idx="5332">
                  <c:v>53.310154333361425</c:v>
                </c:pt>
                <c:pt idx="5333">
                  <c:v>53.320153333334019</c:v>
                </c:pt>
                <c:pt idx="5334">
                  <c:v>53.330151333357207</c:v>
                </c:pt>
                <c:pt idx="5335">
                  <c:v>53.340150333358906</c:v>
                </c:pt>
                <c:pt idx="5336">
                  <c:v>53.35014833335299</c:v>
                </c:pt>
                <c:pt idx="5337">
                  <c:v>53.360147333354689</c:v>
                </c:pt>
                <c:pt idx="5338">
                  <c:v>53.370146333356388</c:v>
                </c:pt>
                <c:pt idx="5339">
                  <c:v>53.380144333350472</c:v>
                </c:pt>
                <c:pt idx="5340">
                  <c:v>53.390143333352171</c:v>
                </c:pt>
                <c:pt idx="5341">
                  <c:v>53.400141333346255</c:v>
                </c:pt>
                <c:pt idx="5342">
                  <c:v>53.410140333347954</c:v>
                </c:pt>
                <c:pt idx="5343">
                  <c:v>53.420139333349653</c:v>
                </c:pt>
                <c:pt idx="5344">
                  <c:v>53.430137333343737</c:v>
                </c:pt>
                <c:pt idx="5345">
                  <c:v>53.440136333345436</c:v>
                </c:pt>
                <c:pt idx="5346">
                  <c:v>53.450135333347134</c:v>
                </c:pt>
                <c:pt idx="5347">
                  <c:v>53.460133333341219</c:v>
                </c:pt>
                <c:pt idx="5348">
                  <c:v>53.470132333342917</c:v>
                </c:pt>
                <c:pt idx="5349">
                  <c:v>53.480130333337002</c:v>
                </c:pt>
                <c:pt idx="5350">
                  <c:v>53.4901293333387</c:v>
                </c:pt>
                <c:pt idx="5351">
                  <c:v>53.500128333340399</c:v>
                </c:pt>
                <c:pt idx="5352">
                  <c:v>53.510126333334483</c:v>
                </c:pt>
                <c:pt idx="5353">
                  <c:v>53.520125333336182</c:v>
                </c:pt>
                <c:pt idx="5354">
                  <c:v>53.530124333337881</c:v>
                </c:pt>
                <c:pt idx="5355">
                  <c:v>53.540122333361069</c:v>
                </c:pt>
                <c:pt idx="5356">
                  <c:v>53.550121333333664</c:v>
                </c:pt>
                <c:pt idx="5357">
                  <c:v>53.560119333356852</c:v>
                </c:pt>
                <c:pt idx="5358">
                  <c:v>53.57011833335855</c:v>
                </c:pt>
                <c:pt idx="5359">
                  <c:v>53.580117333360249</c:v>
                </c:pt>
                <c:pt idx="5360">
                  <c:v>53.590115333354333</c:v>
                </c:pt>
                <c:pt idx="5361">
                  <c:v>53.600114333356032</c:v>
                </c:pt>
                <c:pt idx="5362">
                  <c:v>53.610113333357731</c:v>
                </c:pt>
                <c:pt idx="5363">
                  <c:v>53.620111333351815</c:v>
                </c:pt>
                <c:pt idx="5364">
                  <c:v>53.630110333353514</c:v>
                </c:pt>
                <c:pt idx="5365">
                  <c:v>53.640108333347598</c:v>
                </c:pt>
                <c:pt idx="5366">
                  <c:v>53.650107333349297</c:v>
                </c:pt>
                <c:pt idx="5367">
                  <c:v>53.660106333350996</c:v>
                </c:pt>
                <c:pt idx="5368">
                  <c:v>53.67010433334508</c:v>
                </c:pt>
                <c:pt idx="5369">
                  <c:v>53.680103333346779</c:v>
                </c:pt>
                <c:pt idx="5370">
                  <c:v>53.690101333340863</c:v>
                </c:pt>
                <c:pt idx="5371">
                  <c:v>53.700100333342561</c:v>
                </c:pt>
                <c:pt idx="5372">
                  <c:v>53.71009933334426</c:v>
                </c:pt>
                <c:pt idx="5373">
                  <c:v>53.720097333338344</c:v>
                </c:pt>
                <c:pt idx="5374">
                  <c:v>53.730096333340043</c:v>
                </c:pt>
                <c:pt idx="5375">
                  <c:v>53.740095333341742</c:v>
                </c:pt>
                <c:pt idx="5376">
                  <c:v>53.750093333335826</c:v>
                </c:pt>
                <c:pt idx="5377">
                  <c:v>53.760092333337525</c:v>
                </c:pt>
                <c:pt idx="5378">
                  <c:v>53.770090333360713</c:v>
                </c:pt>
                <c:pt idx="5379">
                  <c:v>53.780089333333308</c:v>
                </c:pt>
                <c:pt idx="5380">
                  <c:v>53.790088333335007</c:v>
                </c:pt>
                <c:pt idx="5381">
                  <c:v>53.800086333358195</c:v>
                </c:pt>
                <c:pt idx="5382">
                  <c:v>53.810085333359893</c:v>
                </c:pt>
                <c:pt idx="5383">
                  <c:v>53.820083333353978</c:v>
                </c:pt>
                <c:pt idx="5384">
                  <c:v>53.830082333355676</c:v>
                </c:pt>
                <c:pt idx="5385">
                  <c:v>53.840081333357375</c:v>
                </c:pt>
                <c:pt idx="5386">
                  <c:v>53.850079458352411</c:v>
                </c:pt>
                <c:pt idx="5387">
                  <c:v>53.86007845835411</c:v>
                </c:pt>
                <c:pt idx="5388">
                  <c:v>53.870077458355809</c:v>
                </c:pt>
                <c:pt idx="5389">
                  <c:v>53.880075458349893</c:v>
                </c:pt>
                <c:pt idx="5390">
                  <c:v>53.890074458351592</c:v>
                </c:pt>
                <c:pt idx="5391">
                  <c:v>53.900072458345676</c:v>
                </c:pt>
                <c:pt idx="5392">
                  <c:v>53.910071458347375</c:v>
                </c:pt>
                <c:pt idx="5393">
                  <c:v>53.920070458349073</c:v>
                </c:pt>
                <c:pt idx="5394">
                  <c:v>53.930068458343158</c:v>
                </c:pt>
                <c:pt idx="5395">
                  <c:v>53.940067458344856</c:v>
                </c:pt>
                <c:pt idx="5396">
                  <c:v>53.950066458346555</c:v>
                </c:pt>
                <c:pt idx="5397">
                  <c:v>53.960064458340639</c:v>
                </c:pt>
                <c:pt idx="5398">
                  <c:v>53.970063458342338</c:v>
                </c:pt>
                <c:pt idx="5399">
                  <c:v>53.980061458336422</c:v>
                </c:pt>
                <c:pt idx="5400">
                  <c:v>53.990060458338121</c:v>
                </c:pt>
                <c:pt idx="5401">
                  <c:v>54.00005945833982</c:v>
                </c:pt>
                <c:pt idx="5402">
                  <c:v>54.010057458333904</c:v>
                </c:pt>
                <c:pt idx="5403">
                  <c:v>54.020056458335603</c:v>
                </c:pt>
                <c:pt idx="5404">
                  <c:v>54.030054458358791</c:v>
                </c:pt>
                <c:pt idx="5405">
                  <c:v>54.040053458360489</c:v>
                </c:pt>
                <c:pt idx="5406">
                  <c:v>54.050052458362188</c:v>
                </c:pt>
                <c:pt idx="5407">
                  <c:v>54.060050458356272</c:v>
                </c:pt>
                <c:pt idx="5408">
                  <c:v>54.070049458357971</c:v>
                </c:pt>
                <c:pt idx="5409">
                  <c:v>54.08004845835967</c:v>
                </c:pt>
                <c:pt idx="5410">
                  <c:v>54.090046458353754</c:v>
                </c:pt>
                <c:pt idx="5411">
                  <c:v>54.100045458355453</c:v>
                </c:pt>
                <c:pt idx="5412">
                  <c:v>54.110043458349537</c:v>
                </c:pt>
                <c:pt idx="5413">
                  <c:v>54.120042458351236</c:v>
                </c:pt>
                <c:pt idx="5414">
                  <c:v>54.130041458352935</c:v>
                </c:pt>
                <c:pt idx="5415">
                  <c:v>54.140039458347019</c:v>
                </c:pt>
                <c:pt idx="5416">
                  <c:v>54.150038458348718</c:v>
                </c:pt>
                <c:pt idx="5417">
                  <c:v>54.160037458350416</c:v>
                </c:pt>
                <c:pt idx="5418">
                  <c:v>54.170035458344501</c:v>
                </c:pt>
                <c:pt idx="5419">
                  <c:v>54.180034458346199</c:v>
                </c:pt>
                <c:pt idx="5420">
                  <c:v>54.190032458340283</c:v>
                </c:pt>
                <c:pt idx="5421">
                  <c:v>54.200031458341982</c:v>
                </c:pt>
                <c:pt idx="5422">
                  <c:v>54.210030458343681</c:v>
                </c:pt>
                <c:pt idx="5423">
                  <c:v>54.220028458337765</c:v>
                </c:pt>
                <c:pt idx="5424">
                  <c:v>54.230027458339464</c:v>
                </c:pt>
                <c:pt idx="5425">
                  <c:v>54.240026458341163</c:v>
                </c:pt>
                <c:pt idx="5426">
                  <c:v>54.250024458335247</c:v>
                </c:pt>
                <c:pt idx="5427">
                  <c:v>54.260023458336946</c:v>
                </c:pt>
                <c:pt idx="5428">
                  <c:v>54.270021458360134</c:v>
                </c:pt>
                <c:pt idx="5429">
                  <c:v>54.280020458361832</c:v>
                </c:pt>
                <c:pt idx="5430">
                  <c:v>54.290019458334427</c:v>
                </c:pt>
                <c:pt idx="5431">
                  <c:v>54.300017458357615</c:v>
                </c:pt>
                <c:pt idx="5432">
                  <c:v>54.310016458359314</c:v>
                </c:pt>
                <c:pt idx="5433">
                  <c:v>54.320014458353398</c:v>
                </c:pt>
                <c:pt idx="5434">
                  <c:v>54.330013458355097</c:v>
                </c:pt>
                <c:pt idx="5435">
                  <c:v>54.340012458356796</c:v>
                </c:pt>
                <c:pt idx="5436">
                  <c:v>54.35001045835088</c:v>
                </c:pt>
                <c:pt idx="5437">
                  <c:v>54.360009458352579</c:v>
                </c:pt>
                <c:pt idx="5438">
                  <c:v>54.370008458354278</c:v>
                </c:pt>
                <c:pt idx="5439">
                  <c:v>54.380006458348362</c:v>
                </c:pt>
                <c:pt idx="5440">
                  <c:v>54.390005458350061</c:v>
                </c:pt>
                <c:pt idx="5441">
                  <c:v>54.400003458344145</c:v>
                </c:pt>
                <c:pt idx="5442">
                  <c:v>54.410002458345843</c:v>
                </c:pt>
                <c:pt idx="5443">
                  <c:v>54.420001458347542</c:v>
                </c:pt>
                <c:pt idx="5444">
                  <c:v>54.429999458341626</c:v>
                </c:pt>
                <c:pt idx="5445">
                  <c:v>54.439998458343325</c:v>
                </c:pt>
                <c:pt idx="5446">
                  <c:v>54.449997458345024</c:v>
                </c:pt>
                <c:pt idx="5447">
                  <c:v>54.459995458339108</c:v>
                </c:pt>
                <c:pt idx="5448">
                  <c:v>54.469994458340807</c:v>
                </c:pt>
                <c:pt idx="5449">
                  <c:v>54.479992458334891</c:v>
                </c:pt>
                <c:pt idx="5450">
                  <c:v>54.48999145833659</c:v>
                </c:pt>
                <c:pt idx="5451">
                  <c:v>54.499990458338289</c:v>
                </c:pt>
                <c:pt idx="5452">
                  <c:v>54.509988458361477</c:v>
                </c:pt>
                <c:pt idx="5453">
                  <c:v>54.519987458334072</c:v>
                </c:pt>
                <c:pt idx="5454">
                  <c:v>54.52998645833577</c:v>
                </c:pt>
                <c:pt idx="5455">
                  <c:v>54.539984458358958</c:v>
                </c:pt>
                <c:pt idx="5456">
                  <c:v>54.549983458360657</c:v>
                </c:pt>
                <c:pt idx="5457">
                  <c:v>54.559981458354741</c:v>
                </c:pt>
                <c:pt idx="5458">
                  <c:v>54.56998045835644</c:v>
                </c:pt>
                <c:pt idx="5459">
                  <c:v>54.579979458358139</c:v>
                </c:pt>
                <c:pt idx="5460">
                  <c:v>54.589977458352223</c:v>
                </c:pt>
                <c:pt idx="5461">
                  <c:v>54.599976458353922</c:v>
                </c:pt>
                <c:pt idx="5462">
                  <c:v>54.609975458355621</c:v>
                </c:pt>
                <c:pt idx="5463">
                  <c:v>54.619973458349705</c:v>
                </c:pt>
                <c:pt idx="5464">
                  <c:v>54.629972458351403</c:v>
                </c:pt>
                <c:pt idx="5465">
                  <c:v>54.639970458345488</c:v>
                </c:pt>
                <c:pt idx="5466">
                  <c:v>54.649969458347186</c:v>
                </c:pt>
                <c:pt idx="5467">
                  <c:v>54.659968458348885</c:v>
                </c:pt>
                <c:pt idx="5468">
                  <c:v>54.669966458342969</c:v>
                </c:pt>
                <c:pt idx="5469">
                  <c:v>54.679965458344668</c:v>
                </c:pt>
                <c:pt idx="5470">
                  <c:v>54.689964458346367</c:v>
                </c:pt>
                <c:pt idx="5471">
                  <c:v>54.699962458340451</c:v>
                </c:pt>
                <c:pt idx="5472">
                  <c:v>54.70996145834215</c:v>
                </c:pt>
                <c:pt idx="5473">
                  <c:v>54.719959458336234</c:v>
                </c:pt>
                <c:pt idx="5474">
                  <c:v>54.729958458337933</c:v>
                </c:pt>
                <c:pt idx="5475">
                  <c:v>54.739957458339632</c:v>
                </c:pt>
                <c:pt idx="5476">
                  <c:v>54.749955458333716</c:v>
                </c:pt>
                <c:pt idx="5477">
                  <c:v>54.759954458335415</c:v>
                </c:pt>
                <c:pt idx="5478">
                  <c:v>54.769952458358603</c:v>
                </c:pt>
                <c:pt idx="5479">
                  <c:v>54.779951458360301</c:v>
                </c:pt>
                <c:pt idx="5480">
                  <c:v>54.789950458362</c:v>
                </c:pt>
                <c:pt idx="5481">
                  <c:v>54.799948458356084</c:v>
                </c:pt>
                <c:pt idx="5482">
                  <c:v>54.809947458357783</c:v>
                </c:pt>
                <c:pt idx="5483">
                  <c:v>54.819946458359482</c:v>
                </c:pt>
                <c:pt idx="5484">
                  <c:v>54.829944458353566</c:v>
                </c:pt>
                <c:pt idx="5485">
                  <c:v>54.839943458355265</c:v>
                </c:pt>
                <c:pt idx="5486">
                  <c:v>54.849941250024131</c:v>
                </c:pt>
                <c:pt idx="5487">
                  <c:v>54.859940250025829</c:v>
                </c:pt>
                <c:pt idx="5488">
                  <c:v>54.869939250027528</c:v>
                </c:pt>
                <c:pt idx="5489">
                  <c:v>54.879937250021612</c:v>
                </c:pt>
                <c:pt idx="5490">
                  <c:v>54.889936250023311</c:v>
                </c:pt>
                <c:pt idx="5491">
                  <c:v>54.89993525002501</c:v>
                </c:pt>
                <c:pt idx="5492">
                  <c:v>54.909933250019094</c:v>
                </c:pt>
                <c:pt idx="5493">
                  <c:v>54.919932250020793</c:v>
                </c:pt>
                <c:pt idx="5494">
                  <c:v>54.929930250014877</c:v>
                </c:pt>
                <c:pt idx="5495">
                  <c:v>54.939929250016576</c:v>
                </c:pt>
                <c:pt idx="5496">
                  <c:v>54.949928250018274</c:v>
                </c:pt>
                <c:pt idx="5497">
                  <c:v>54.959926250012359</c:v>
                </c:pt>
                <c:pt idx="5498">
                  <c:v>54.969925250014057</c:v>
                </c:pt>
                <c:pt idx="5499">
                  <c:v>54.979924250015756</c:v>
                </c:pt>
                <c:pt idx="5500">
                  <c:v>54.98992225000984</c:v>
                </c:pt>
                <c:pt idx="5501">
                  <c:v>54.999921250011539</c:v>
                </c:pt>
                <c:pt idx="5502">
                  <c:v>55.009919250005623</c:v>
                </c:pt>
                <c:pt idx="5503">
                  <c:v>55.019918250007322</c:v>
                </c:pt>
                <c:pt idx="5504">
                  <c:v>55.029917250009021</c:v>
                </c:pt>
                <c:pt idx="5505">
                  <c:v>55.039915250003105</c:v>
                </c:pt>
                <c:pt idx="5506">
                  <c:v>55.049914250004804</c:v>
                </c:pt>
                <c:pt idx="5507">
                  <c:v>55.059913250006502</c:v>
                </c:pt>
                <c:pt idx="5508">
                  <c:v>55.069911250000587</c:v>
                </c:pt>
                <c:pt idx="5509">
                  <c:v>55.079910250002285</c:v>
                </c:pt>
                <c:pt idx="5510">
                  <c:v>55.089908250025474</c:v>
                </c:pt>
                <c:pt idx="5511">
                  <c:v>55.099907250027172</c:v>
                </c:pt>
                <c:pt idx="5512">
                  <c:v>55.109906250028871</c:v>
                </c:pt>
                <c:pt idx="5513">
                  <c:v>55.119904250022955</c:v>
                </c:pt>
                <c:pt idx="5514">
                  <c:v>55.129903250024654</c:v>
                </c:pt>
                <c:pt idx="5515">
                  <c:v>55.139902250026353</c:v>
                </c:pt>
                <c:pt idx="5516">
                  <c:v>55.149900250020437</c:v>
                </c:pt>
                <c:pt idx="5517">
                  <c:v>55.159899250022136</c:v>
                </c:pt>
                <c:pt idx="5518">
                  <c:v>55.16989725001622</c:v>
                </c:pt>
                <c:pt idx="5519">
                  <c:v>55.179896250017919</c:v>
                </c:pt>
                <c:pt idx="5520">
                  <c:v>55.189895250019617</c:v>
                </c:pt>
                <c:pt idx="5521">
                  <c:v>55.199893250013702</c:v>
                </c:pt>
                <c:pt idx="5522">
                  <c:v>55.2098922500154</c:v>
                </c:pt>
                <c:pt idx="5523">
                  <c:v>55.219891250017099</c:v>
                </c:pt>
                <c:pt idx="5524">
                  <c:v>55.229889250011183</c:v>
                </c:pt>
                <c:pt idx="5525">
                  <c:v>55.239888250012882</c:v>
                </c:pt>
                <c:pt idx="5526">
                  <c:v>55.249886250006966</c:v>
                </c:pt>
                <c:pt idx="5527">
                  <c:v>55.259885250008665</c:v>
                </c:pt>
                <c:pt idx="5528">
                  <c:v>55.269884250010364</c:v>
                </c:pt>
                <c:pt idx="5529">
                  <c:v>55.279882250004448</c:v>
                </c:pt>
                <c:pt idx="5530">
                  <c:v>55.289881250006147</c:v>
                </c:pt>
                <c:pt idx="5531">
                  <c:v>55.299880250007845</c:v>
                </c:pt>
                <c:pt idx="5532">
                  <c:v>55.30987825000193</c:v>
                </c:pt>
                <c:pt idx="5533">
                  <c:v>55.319877250003628</c:v>
                </c:pt>
                <c:pt idx="5534">
                  <c:v>55.329875250026817</c:v>
                </c:pt>
                <c:pt idx="5535">
                  <c:v>55.339874250028515</c:v>
                </c:pt>
                <c:pt idx="5536">
                  <c:v>55.34987325000111</c:v>
                </c:pt>
                <c:pt idx="5537">
                  <c:v>55.359871250024298</c:v>
                </c:pt>
                <c:pt idx="5538">
                  <c:v>55.369870250025997</c:v>
                </c:pt>
                <c:pt idx="5539">
                  <c:v>55.379869250027696</c:v>
                </c:pt>
                <c:pt idx="5540">
                  <c:v>55.38986725002178</c:v>
                </c:pt>
                <c:pt idx="5541">
                  <c:v>55.399866250023479</c:v>
                </c:pt>
                <c:pt idx="5542">
                  <c:v>55.409864250017563</c:v>
                </c:pt>
                <c:pt idx="5543">
                  <c:v>55.419863250019262</c:v>
                </c:pt>
                <c:pt idx="5544">
                  <c:v>55.42986225002096</c:v>
                </c:pt>
                <c:pt idx="5545">
                  <c:v>55.439860250015045</c:v>
                </c:pt>
                <c:pt idx="5546">
                  <c:v>55.449859250016743</c:v>
                </c:pt>
                <c:pt idx="5547">
                  <c:v>55.459858250018442</c:v>
                </c:pt>
                <c:pt idx="5548">
                  <c:v>55.469856250012526</c:v>
                </c:pt>
                <c:pt idx="5549">
                  <c:v>55.479855250014225</c:v>
                </c:pt>
                <c:pt idx="5550">
                  <c:v>55.489853250008309</c:v>
                </c:pt>
                <c:pt idx="5551">
                  <c:v>55.499852250010008</c:v>
                </c:pt>
                <c:pt idx="5552">
                  <c:v>55.509851250011707</c:v>
                </c:pt>
                <c:pt idx="5553">
                  <c:v>55.519849250005791</c:v>
                </c:pt>
                <c:pt idx="5554">
                  <c:v>55.52984825000749</c:v>
                </c:pt>
                <c:pt idx="5555">
                  <c:v>55.539847250009188</c:v>
                </c:pt>
                <c:pt idx="5556">
                  <c:v>55.549845250003273</c:v>
                </c:pt>
                <c:pt idx="5557">
                  <c:v>55.559844250004971</c:v>
                </c:pt>
                <c:pt idx="5558">
                  <c:v>55.569842250028159</c:v>
                </c:pt>
                <c:pt idx="5559">
                  <c:v>55.579841250000754</c:v>
                </c:pt>
                <c:pt idx="5560">
                  <c:v>55.589840250002453</c:v>
                </c:pt>
                <c:pt idx="5561">
                  <c:v>55.599838250025641</c:v>
                </c:pt>
                <c:pt idx="5562">
                  <c:v>55.60983725002734</c:v>
                </c:pt>
                <c:pt idx="5563">
                  <c:v>55.619836249999935</c:v>
                </c:pt>
                <c:pt idx="5564">
                  <c:v>55.629834250023123</c:v>
                </c:pt>
                <c:pt idx="5565">
                  <c:v>55.639833250024822</c:v>
                </c:pt>
                <c:pt idx="5566">
                  <c:v>55.649831250018906</c:v>
                </c:pt>
                <c:pt idx="5567">
                  <c:v>55.659830250020605</c:v>
                </c:pt>
                <c:pt idx="5568">
                  <c:v>55.669829250022303</c:v>
                </c:pt>
                <c:pt idx="5569">
                  <c:v>55.679827250016388</c:v>
                </c:pt>
                <c:pt idx="5570">
                  <c:v>55.689826250018086</c:v>
                </c:pt>
                <c:pt idx="5571">
                  <c:v>55.699825250019785</c:v>
                </c:pt>
                <c:pt idx="5572">
                  <c:v>55.709823250013869</c:v>
                </c:pt>
                <c:pt idx="5573">
                  <c:v>55.719822250015568</c:v>
                </c:pt>
                <c:pt idx="5574">
                  <c:v>55.729820250009652</c:v>
                </c:pt>
                <c:pt idx="5575">
                  <c:v>55.739819250011351</c:v>
                </c:pt>
                <c:pt idx="5576">
                  <c:v>55.74981825001305</c:v>
                </c:pt>
                <c:pt idx="5577">
                  <c:v>55.759816250007134</c:v>
                </c:pt>
                <c:pt idx="5578">
                  <c:v>55.769815250008833</c:v>
                </c:pt>
                <c:pt idx="5579">
                  <c:v>55.779814250010531</c:v>
                </c:pt>
                <c:pt idx="5580">
                  <c:v>55.789812250004616</c:v>
                </c:pt>
                <c:pt idx="5581">
                  <c:v>55.799811250006314</c:v>
                </c:pt>
                <c:pt idx="5582">
                  <c:v>55.809809250000399</c:v>
                </c:pt>
                <c:pt idx="5583">
                  <c:v>55.819808250002097</c:v>
                </c:pt>
                <c:pt idx="5584">
                  <c:v>55.829807250003796</c:v>
                </c:pt>
                <c:pt idx="5585">
                  <c:v>55.839805250026984</c:v>
                </c:pt>
                <c:pt idx="5586">
                  <c:v>55.849804625002434</c:v>
                </c:pt>
                <c:pt idx="5587">
                  <c:v>55.859803625004133</c:v>
                </c:pt>
                <c:pt idx="5588">
                  <c:v>55.869801625027321</c:v>
                </c:pt>
                <c:pt idx="5589">
                  <c:v>55.879800624999916</c:v>
                </c:pt>
                <c:pt idx="5590">
                  <c:v>55.889798625023104</c:v>
                </c:pt>
                <c:pt idx="5591">
                  <c:v>55.899797625024803</c:v>
                </c:pt>
                <c:pt idx="5592">
                  <c:v>55.909796625026502</c:v>
                </c:pt>
                <c:pt idx="5593">
                  <c:v>55.919794625020586</c:v>
                </c:pt>
                <c:pt idx="5594">
                  <c:v>55.929793625022285</c:v>
                </c:pt>
                <c:pt idx="5595">
                  <c:v>55.939792625023983</c:v>
                </c:pt>
                <c:pt idx="5596">
                  <c:v>55.949790625018068</c:v>
                </c:pt>
                <c:pt idx="5597">
                  <c:v>55.959789625019766</c:v>
                </c:pt>
                <c:pt idx="5598">
                  <c:v>55.969787625013851</c:v>
                </c:pt>
                <c:pt idx="5599">
                  <c:v>55.979786625015549</c:v>
                </c:pt>
                <c:pt idx="5600">
                  <c:v>55.989785625017248</c:v>
                </c:pt>
                <c:pt idx="5601">
                  <c:v>55.999783625011332</c:v>
                </c:pt>
                <c:pt idx="5602">
                  <c:v>56.009782625013031</c:v>
                </c:pt>
                <c:pt idx="5603">
                  <c:v>56.01978162501473</c:v>
                </c:pt>
                <c:pt idx="5604">
                  <c:v>56.029779625008814</c:v>
                </c:pt>
                <c:pt idx="5605">
                  <c:v>56.039778625010513</c:v>
                </c:pt>
                <c:pt idx="5606">
                  <c:v>56.049777625012212</c:v>
                </c:pt>
                <c:pt idx="5607">
                  <c:v>56.059775625006296</c:v>
                </c:pt>
                <c:pt idx="5608">
                  <c:v>56.069774625007994</c:v>
                </c:pt>
                <c:pt idx="5609">
                  <c:v>56.079772625002079</c:v>
                </c:pt>
                <c:pt idx="5610">
                  <c:v>56.089771625003777</c:v>
                </c:pt>
                <c:pt idx="5611">
                  <c:v>56.099770625005476</c:v>
                </c:pt>
                <c:pt idx="5612">
                  <c:v>56.109768625028664</c:v>
                </c:pt>
                <c:pt idx="5613">
                  <c:v>56.119767625001259</c:v>
                </c:pt>
                <c:pt idx="5614">
                  <c:v>56.129765625024447</c:v>
                </c:pt>
                <c:pt idx="5615">
                  <c:v>56.139764625026146</c:v>
                </c:pt>
                <c:pt idx="5616">
                  <c:v>56.149763625027845</c:v>
                </c:pt>
                <c:pt idx="5617">
                  <c:v>56.159761625021929</c:v>
                </c:pt>
                <c:pt idx="5618">
                  <c:v>56.169760625023628</c:v>
                </c:pt>
                <c:pt idx="5619">
                  <c:v>56.179759625025326</c:v>
                </c:pt>
                <c:pt idx="5620">
                  <c:v>56.189757625019411</c:v>
                </c:pt>
                <c:pt idx="5621">
                  <c:v>56.199756625021109</c:v>
                </c:pt>
                <c:pt idx="5622">
                  <c:v>56.209755625022808</c:v>
                </c:pt>
                <c:pt idx="5623">
                  <c:v>56.219753625016892</c:v>
                </c:pt>
                <c:pt idx="5624">
                  <c:v>56.229752625018591</c:v>
                </c:pt>
                <c:pt idx="5625">
                  <c:v>56.239750625012675</c:v>
                </c:pt>
                <c:pt idx="5626">
                  <c:v>56.249749625014374</c:v>
                </c:pt>
                <c:pt idx="5627">
                  <c:v>56.259748625016073</c:v>
                </c:pt>
                <c:pt idx="5628">
                  <c:v>56.269746625010157</c:v>
                </c:pt>
                <c:pt idx="5629">
                  <c:v>56.279745625011856</c:v>
                </c:pt>
                <c:pt idx="5630">
                  <c:v>56.289744625013554</c:v>
                </c:pt>
                <c:pt idx="5631">
                  <c:v>56.299742625007639</c:v>
                </c:pt>
                <c:pt idx="5632">
                  <c:v>56.309741625009337</c:v>
                </c:pt>
                <c:pt idx="5633">
                  <c:v>56.319739625003422</c:v>
                </c:pt>
                <c:pt idx="5634">
                  <c:v>56.32973862500512</c:v>
                </c:pt>
                <c:pt idx="5635">
                  <c:v>56.339737625006819</c:v>
                </c:pt>
                <c:pt idx="5636">
                  <c:v>56.349735625000903</c:v>
                </c:pt>
                <c:pt idx="5637">
                  <c:v>56.359734625002602</c:v>
                </c:pt>
                <c:pt idx="5638">
                  <c:v>56.369733625004301</c:v>
                </c:pt>
                <c:pt idx="5639">
                  <c:v>56.379731625027489</c:v>
                </c:pt>
                <c:pt idx="5640">
                  <c:v>56.389730625000084</c:v>
                </c:pt>
                <c:pt idx="5641">
                  <c:v>56.399728625023272</c:v>
                </c:pt>
                <c:pt idx="5642">
                  <c:v>56.409727625024971</c:v>
                </c:pt>
                <c:pt idx="5643">
                  <c:v>56.419726625026669</c:v>
                </c:pt>
                <c:pt idx="5644">
                  <c:v>56.429724625020754</c:v>
                </c:pt>
                <c:pt idx="5645">
                  <c:v>56.439723625022452</c:v>
                </c:pt>
                <c:pt idx="5646">
                  <c:v>56.449722625024151</c:v>
                </c:pt>
                <c:pt idx="5647">
                  <c:v>56.459720625018235</c:v>
                </c:pt>
                <c:pt idx="5648">
                  <c:v>56.469719625019934</c:v>
                </c:pt>
                <c:pt idx="5649">
                  <c:v>56.479718625021633</c:v>
                </c:pt>
                <c:pt idx="5650">
                  <c:v>56.489716625015717</c:v>
                </c:pt>
                <c:pt idx="5651">
                  <c:v>56.499715625017416</c:v>
                </c:pt>
                <c:pt idx="5652">
                  <c:v>56.5097136250115</c:v>
                </c:pt>
                <c:pt idx="5653">
                  <c:v>56.519712625013199</c:v>
                </c:pt>
                <c:pt idx="5654">
                  <c:v>56.529711625014897</c:v>
                </c:pt>
                <c:pt idx="5655">
                  <c:v>56.539709625008982</c:v>
                </c:pt>
                <c:pt idx="5656">
                  <c:v>56.54970862501068</c:v>
                </c:pt>
                <c:pt idx="5657">
                  <c:v>56.559707625012379</c:v>
                </c:pt>
                <c:pt idx="5658">
                  <c:v>56.569705625006463</c:v>
                </c:pt>
                <c:pt idx="5659">
                  <c:v>56.579704625008162</c:v>
                </c:pt>
                <c:pt idx="5660">
                  <c:v>56.589702625002246</c:v>
                </c:pt>
                <c:pt idx="5661">
                  <c:v>56.599701625003945</c:v>
                </c:pt>
                <c:pt idx="5662">
                  <c:v>56.609700625005644</c:v>
                </c:pt>
                <c:pt idx="5663">
                  <c:v>56.619698625028832</c:v>
                </c:pt>
                <c:pt idx="5664">
                  <c:v>56.629697625001427</c:v>
                </c:pt>
                <c:pt idx="5665">
                  <c:v>56.639696625003126</c:v>
                </c:pt>
                <c:pt idx="5666">
                  <c:v>56.649694625026314</c:v>
                </c:pt>
                <c:pt idx="5667">
                  <c:v>56.659693625028012</c:v>
                </c:pt>
                <c:pt idx="5668">
                  <c:v>56.669692625000607</c:v>
                </c:pt>
                <c:pt idx="5669">
                  <c:v>56.679690625023795</c:v>
                </c:pt>
                <c:pt idx="5670">
                  <c:v>56.689689625025494</c:v>
                </c:pt>
                <c:pt idx="5671">
                  <c:v>56.699687625019578</c:v>
                </c:pt>
                <c:pt idx="5672">
                  <c:v>56.709686625021277</c:v>
                </c:pt>
                <c:pt idx="5673">
                  <c:v>56.719685625022976</c:v>
                </c:pt>
                <c:pt idx="5674">
                  <c:v>56.72968362501706</c:v>
                </c:pt>
                <c:pt idx="5675">
                  <c:v>56.739682625018759</c:v>
                </c:pt>
                <c:pt idx="5676">
                  <c:v>56.749681625020457</c:v>
                </c:pt>
                <c:pt idx="5677">
                  <c:v>56.759679625014542</c:v>
                </c:pt>
                <c:pt idx="5678">
                  <c:v>56.76967862501624</c:v>
                </c:pt>
                <c:pt idx="5679">
                  <c:v>56.779676625010325</c:v>
                </c:pt>
                <c:pt idx="5680">
                  <c:v>56.789675625012023</c:v>
                </c:pt>
                <c:pt idx="5681">
                  <c:v>56.799674625013722</c:v>
                </c:pt>
                <c:pt idx="5682">
                  <c:v>56.809672625007806</c:v>
                </c:pt>
                <c:pt idx="5683">
                  <c:v>56.819671625009505</c:v>
                </c:pt>
                <c:pt idx="5684">
                  <c:v>56.829670625011204</c:v>
                </c:pt>
                <c:pt idx="5685">
                  <c:v>56.839668625005288</c:v>
                </c:pt>
                <c:pt idx="5686">
                  <c:v>56.849667583359405</c:v>
                </c:pt>
                <c:pt idx="5687">
                  <c:v>56.859666583361104</c:v>
                </c:pt>
                <c:pt idx="5688">
                  <c:v>56.869664583355188</c:v>
                </c:pt>
                <c:pt idx="5689">
                  <c:v>56.879663583356887</c:v>
                </c:pt>
                <c:pt idx="5690">
                  <c:v>56.889661583350971</c:v>
                </c:pt>
                <c:pt idx="5691">
                  <c:v>56.89966058335267</c:v>
                </c:pt>
                <c:pt idx="5692">
                  <c:v>56.909659583354369</c:v>
                </c:pt>
                <c:pt idx="5693">
                  <c:v>56.919657583348453</c:v>
                </c:pt>
                <c:pt idx="5694">
                  <c:v>56.929656583350152</c:v>
                </c:pt>
                <c:pt idx="5695">
                  <c:v>56.939655583351851</c:v>
                </c:pt>
                <c:pt idx="5696">
                  <c:v>56.949653583345935</c:v>
                </c:pt>
                <c:pt idx="5697">
                  <c:v>56.959652583347633</c:v>
                </c:pt>
                <c:pt idx="5698">
                  <c:v>56.969650583341718</c:v>
                </c:pt>
                <c:pt idx="5699">
                  <c:v>56.979649583343416</c:v>
                </c:pt>
                <c:pt idx="5700">
                  <c:v>56.989648583345115</c:v>
                </c:pt>
                <c:pt idx="5701">
                  <c:v>56.999646583339199</c:v>
                </c:pt>
                <c:pt idx="5702">
                  <c:v>57.009645583340898</c:v>
                </c:pt>
                <c:pt idx="5703">
                  <c:v>57.019644583342597</c:v>
                </c:pt>
                <c:pt idx="5704">
                  <c:v>57.029642583336681</c:v>
                </c:pt>
                <c:pt idx="5705">
                  <c:v>57.03964158333838</c:v>
                </c:pt>
                <c:pt idx="5706">
                  <c:v>57.049639583361568</c:v>
                </c:pt>
                <c:pt idx="5707">
                  <c:v>57.059638583334163</c:v>
                </c:pt>
                <c:pt idx="5708">
                  <c:v>57.069637583335862</c:v>
                </c:pt>
                <c:pt idx="5709">
                  <c:v>57.07963558335905</c:v>
                </c:pt>
                <c:pt idx="5710">
                  <c:v>57.089634583360748</c:v>
                </c:pt>
                <c:pt idx="5711">
                  <c:v>57.099633583333343</c:v>
                </c:pt>
                <c:pt idx="5712">
                  <c:v>57.109631583356531</c:v>
                </c:pt>
                <c:pt idx="5713">
                  <c:v>57.11963058335823</c:v>
                </c:pt>
                <c:pt idx="5714">
                  <c:v>57.129629583359929</c:v>
                </c:pt>
                <c:pt idx="5715">
                  <c:v>57.139627583354013</c:v>
                </c:pt>
                <c:pt idx="5716">
                  <c:v>57.149626583355712</c:v>
                </c:pt>
                <c:pt idx="5717">
                  <c:v>57.159624583349796</c:v>
                </c:pt>
                <c:pt idx="5718">
                  <c:v>57.169623583351495</c:v>
                </c:pt>
                <c:pt idx="5719">
                  <c:v>57.179622583353193</c:v>
                </c:pt>
                <c:pt idx="5720">
                  <c:v>57.189620583347278</c:v>
                </c:pt>
                <c:pt idx="5721">
                  <c:v>57.199619583348976</c:v>
                </c:pt>
                <c:pt idx="5722">
                  <c:v>57.209618583350675</c:v>
                </c:pt>
                <c:pt idx="5723">
                  <c:v>57.219616583344759</c:v>
                </c:pt>
                <c:pt idx="5724">
                  <c:v>57.229615583346458</c:v>
                </c:pt>
                <c:pt idx="5725">
                  <c:v>57.239613583340542</c:v>
                </c:pt>
                <c:pt idx="5726">
                  <c:v>57.249612583342241</c:v>
                </c:pt>
                <c:pt idx="5727">
                  <c:v>57.25961158334394</c:v>
                </c:pt>
                <c:pt idx="5728">
                  <c:v>57.269609583338024</c:v>
                </c:pt>
                <c:pt idx="5729">
                  <c:v>57.279608583339723</c:v>
                </c:pt>
                <c:pt idx="5730">
                  <c:v>57.289607583341422</c:v>
                </c:pt>
                <c:pt idx="5731">
                  <c:v>57.299605583335506</c:v>
                </c:pt>
                <c:pt idx="5732">
                  <c:v>57.309604583337205</c:v>
                </c:pt>
                <c:pt idx="5733">
                  <c:v>57.319603583338903</c:v>
                </c:pt>
                <c:pt idx="5734">
                  <c:v>57.329601583362091</c:v>
                </c:pt>
                <c:pt idx="5735">
                  <c:v>57.339600583334686</c:v>
                </c:pt>
                <c:pt idx="5736">
                  <c:v>57.349598583357874</c:v>
                </c:pt>
                <c:pt idx="5737">
                  <c:v>57.359597583359573</c:v>
                </c:pt>
                <c:pt idx="5738">
                  <c:v>57.369596583361272</c:v>
                </c:pt>
                <c:pt idx="5739">
                  <c:v>57.379594583355356</c:v>
                </c:pt>
                <c:pt idx="5740">
                  <c:v>57.389593583357055</c:v>
                </c:pt>
                <c:pt idx="5741">
                  <c:v>57.399592583358753</c:v>
                </c:pt>
                <c:pt idx="5742">
                  <c:v>57.409590583352838</c:v>
                </c:pt>
                <c:pt idx="5743">
                  <c:v>57.419589583354536</c:v>
                </c:pt>
                <c:pt idx="5744">
                  <c:v>57.429588583356235</c:v>
                </c:pt>
                <c:pt idx="5745">
                  <c:v>57.439586583350319</c:v>
                </c:pt>
                <c:pt idx="5746">
                  <c:v>57.449585583352018</c:v>
                </c:pt>
                <c:pt idx="5747">
                  <c:v>57.459583583346102</c:v>
                </c:pt>
                <c:pt idx="5748">
                  <c:v>57.469582583347801</c:v>
                </c:pt>
                <c:pt idx="5749">
                  <c:v>57.4795815833495</c:v>
                </c:pt>
                <c:pt idx="5750">
                  <c:v>57.489579583343584</c:v>
                </c:pt>
                <c:pt idx="5751">
                  <c:v>57.499578583345283</c:v>
                </c:pt>
                <c:pt idx="5752">
                  <c:v>57.509577583346982</c:v>
                </c:pt>
                <c:pt idx="5753">
                  <c:v>57.519575583341066</c:v>
                </c:pt>
                <c:pt idx="5754">
                  <c:v>57.529574583342765</c:v>
                </c:pt>
                <c:pt idx="5755">
                  <c:v>57.539573583344463</c:v>
                </c:pt>
                <c:pt idx="5756">
                  <c:v>57.549571583338547</c:v>
                </c:pt>
                <c:pt idx="5757">
                  <c:v>57.559570583340246</c:v>
                </c:pt>
                <c:pt idx="5758">
                  <c:v>57.56956858333433</c:v>
                </c:pt>
                <c:pt idx="5759">
                  <c:v>57.579567583336029</c:v>
                </c:pt>
                <c:pt idx="5760">
                  <c:v>57.589566583337728</c:v>
                </c:pt>
                <c:pt idx="5761">
                  <c:v>57.599564583360916</c:v>
                </c:pt>
                <c:pt idx="5762">
                  <c:v>57.609563583333511</c:v>
                </c:pt>
                <c:pt idx="5763">
                  <c:v>57.61956258333521</c:v>
                </c:pt>
                <c:pt idx="5764">
                  <c:v>57.629560583358398</c:v>
                </c:pt>
                <c:pt idx="5765">
                  <c:v>57.639559583360096</c:v>
                </c:pt>
                <c:pt idx="5766">
                  <c:v>57.649557583354181</c:v>
                </c:pt>
                <c:pt idx="5767">
                  <c:v>57.659556583355879</c:v>
                </c:pt>
                <c:pt idx="5768">
                  <c:v>57.669555583357578</c:v>
                </c:pt>
                <c:pt idx="5769">
                  <c:v>57.679553583351662</c:v>
                </c:pt>
                <c:pt idx="5770">
                  <c:v>57.689552583353361</c:v>
                </c:pt>
                <c:pt idx="5771">
                  <c:v>57.69955158335506</c:v>
                </c:pt>
                <c:pt idx="5772">
                  <c:v>57.709549583349144</c:v>
                </c:pt>
                <c:pt idx="5773">
                  <c:v>57.719548583350843</c:v>
                </c:pt>
                <c:pt idx="5774">
                  <c:v>57.729547583352542</c:v>
                </c:pt>
                <c:pt idx="5775">
                  <c:v>57.739545583346626</c:v>
                </c:pt>
                <c:pt idx="5776">
                  <c:v>57.749544583348325</c:v>
                </c:pt>
                <c:pt idx="5777">
                  <c:v>57.759542583342409</c:v>
                </c:pt>
                <c:pt idx="5778">
                  <c:v>57.769541583344107</c:v>
                </c:pt>
                <c:pt idx="5779">
                  <c:v>57.779540583345806</c:v>
                </c:pt>
                <c:pt idx="5780">
                  <c:v>57.78953858333989</c:v>
                </c:pt>
                <c:pt idx="5781">
                  <c:v>57.799537583341589</c:v>
                </c:pt>
                <c:pt idx="5782">
                  <c:v>57.809536583343288</c:v>
                </c:pt>
                <c:pt idx="5783">
                  <c:v>57.819534583337372</c:v>
                </c:pt>
                <c:pt idx="5784">
                  <c:v>57.829533583339071</c:v>
                </c:pt>
                <c:pt idx="5785">
                  <c:v>57.839531583362259</c:v>
                </c:pt>
                <c:pt idx="5786">
                  <c:v>57.849530583334854</c:v>
                </c:pt>
                <c:pt idx="5787">
                  <c:v>57.85952975001419</c:v>
                </c:pt>
                <c:pt idx="5788">
                  <c:v>57.869527750008274</c:v>
                </c:pt>
                <c:pt idx="5789">
                  <c:v>57.879526750009973</c:v>
                </c:pt>
                <c:pt idx="5790">
                  <c:v>57.889525750011671</c:v>
                </c:pt>
                <c:pt idx="5791">
                  <c:v>57.899523750005756</c:v>
                </c:pt>
                <c:pt idx="5792">
                  <c:v>57.909522750007454</c:v>
                </c:pt>
                <c:pt idx="5793">
                  <c:v>57.919521750009153</c:v>
                </c:pt>
                <c:pt idx="5794">
                  <c:v>57.929519750003237</c:v>
                </c:pt>
                <c:pt idx="5795">
                  <c:v>57.939518750004936</c:v>
                </c:pt>
                <c:pt idx="5796">
                  <c:v>57.949517750006635</c:v>
                </c:pt>
                <c:pt idx="5797">
                  <c:v>57.959515750000719</c:v>
                </c:pt>
                <c:pt idx="5798">
                  <c:v>57.969514750002418</c:v>
                </c:pt>
                <c:pt idx="5799">
                  <c:v>57.979512750025606</c:v>
                </c:pt>
                <c:pt idx="5800">
                  <c:v>57.989511750027305</c:v>
                </c:pt>
                <c:pt idx="5801">
                  <c:v>57.999510749999899</c:v>
                </c:pt>
                <c:pt idx="5802">
                  <c:v>58.009508750023087</c:v>
                </c:pt>
                <c:pt idx="5803">
                  <c:v>58.019507750024786</c:v>
                </c:pt>
                <c:pt idx="5804">
                  <c:v>58.029506750026485</c:v>
                </c:pt>
                <c:pt idx="5805">
                  <c:v>58.039504750020569</c:v>
                </c:pt>
                <c:pt idx="5806">
                  <c:v>58.049503750022268</c:v>
                </c:pt>
                <c:pt idx="5807">
                  <c:v>58.059502750023967</c:v>
                </c:pt>
                <c:pt idx="5808">
                  <c:v>58.069500750018051</c:v>
                </c:pt>
                <c:pt idx="5809">
                  <c:v>58.07949975001975</c:v>
                </c:pt>
                <c:pt idx="5810">
                  <c:v>58.089497750013834</c:v>
                </c:pt>
                <c:pt idx="5811">
                  <c:v>58.099496750015533</c:v>
                </c:pt>
                <c:pt idx="5812">
                  <c:v>58.109495750017231</c:v>
                </c:pt>
                <c:pt idx="5813">
                  <c:v>58.119493750011316</c:v>
                </c:pt>
                <c:pt idx="5814">
                  <c:v>58.129492750013014</c:v>
                </c:pt>
                <c:pt idx="5815">
                  <c:v>58.139491750014713</c:v>
                </c:pt>
                <c:pt idx="5816">
                  <c:v>58.149489750008797</c:v>
                </c:pt>
                <c:pt idx="5817">
                  <c:v>58.159488750010496</c:v>
                </c:pt>
                <c:pt idx="5818">
                  <c:v>58.169487750012195</c:v>
                </c:pt>
                <c:pt idx="5819">
                  <c:v>58.179485750006279</c:v>
                </c:pt>
                <c:pt idx="5820">
                  <c:v>58.189484750007978</c:v>
                </c:pt>
                <c:pt idx="5821">
                  <c:v>58.199482750002062</c:v>
                </c:pt>
                <c:pt idx="5822">
                  <c:v>58.209481750003761</c:v>
                </c:pt>
                <c:pt idx="5823">
                  <c:v>58.219480750005459</c:v>
                </c:pt>
                <c:pt idx="5824">
                  <c:v>58.229478750028647</c:v>
                </c:pt>
                <c:pt idx="5825">
                  <c:v>58.239477750001242</c:v>
                </c:pt>
                <c:pt idx="5826">
                  <c:v>58.249476750002941</c:v>
                </c:pt>
                <c:pt idx="5827">
                  <c:v>58.259474750026129</c:v>
                </c:pt>
                <c:pt idx="5828">
                  <c:v>58.269473750027828</c:v>
                </c:pt>
                <c:pt idx="5829">
                  <c:v>58.279472750000423</c:v>
                </c:pt>
                <c:pt idx="5830">
                  <c:v>58.289470750023611</c:v>
                </c:pt>
                <c:pt idx="5831">
                  <c:v>58.29946975002531</c:v>
                </c:pt>
                <c:pt idx="5832">
                  <c:v>58.309467750019394</c:v>
                </c:pt>
                <c:pt idx="5833">
                  <c:v>58.319466750021093</c:v>
                </c:pt>
                <c:pt idx="5834">
                  <c:v>58.329465750022791</c:v>
                </c:pt>
                <c:pt idx="5835">
                  <c:v>58.339463750016876</c:v>
                </c:pt>
                <c:pt idx="5836">
                  <c:v>58.349462750018574</c:v>
                </c:pt>
                <c:pt idx="5837">
                  <c:v>58.359461750020273</c:v>
                </c:pt>
                <c:pt idx="5838">
                  <c:v>58.369459750014357</c:v>
                </c:pt>
                <c:pt idx="5839">
                  <c:v>58.379458750016056</c:v>
                </c:pt>
                <c:pt idx="5840">
                  <c:v>58.38945675001014</c:v>
                </c:pt>
                <c:pt idx="5841">
                  <c:v>58.399455750011839</c:v>
                </c:pt>
                <c:pt idx="5842">
                  <c:v>58.409454750013538</c:v>
                </c:pt>
                <c:pt idx="5843">
                  <c:v>58.419452750007622</c:v>
                </c:pt>
                <c:pt idx="5844">
                  <c:v>58.429451750009321</c:v>
                </c:pt>
                <c:pt idx="5845">
                  <c:v>58.439450750011019</c:v>
                </c:pt>
                <c:pt idx="5846">
                  <c:v>58.449448750005104</c:v>
                </c:pt>
                <c:pt idx="5847">
                  <c:v>58.459447750006802</c:v>
                </c:pt>
                <c:pt idx="5848">
                  <c:v>58.469446750008501</c:v>
                </c:pt>
                <c:pt idx="5849">
                  <c:v>58.479444750002585</c:v>
                </c:pt>
                <c:pt idx="5850">
                  <c:v>58.489443750004284</c:v>
                </c:pt>
                <c:pt idx="5851">
                  <c:v>58.499442750005983</c:v>
                </c:pt>
                <c:pt idx="5852">
                  <c:v>58.509440750000067</c:v>
                </c:pt>
                <c:pt idx="5853">
                  <c:v>58.519439750001766</c:v>
                </c:pt>
                <c:pt idx="5854">
                  <c:v>58.529437750024954</c:v>
                </c:pt>
                <c:pt idx="5855">
                  <c:v>58.539436750026653</c:v>
                </c:pt>
                <c:pt idx="5856">
                  <c:v>58.549435750028351</c:v>
                </c:pt>
                <c:pt idx="5857">
                  <c:v>58.559433750022436</c:v>
                </c:pt>
                <c:pt idx="5858">
                  <c:v>58.569432750024134</c:v>
                </c:pt>
                <c:pt idx="5859">
                  <c:v>58.579431750025833</c:v>
                </c:pt>
                <c:pt idx="5860">
                  <c:v>58.589429750019917</c:v>
                </c:pt>
                <c:pt idx="5861">
                  <c:v>58.599428750021616</c:v>
                </c:pt>
                <c:pt idx="5862">
                  <c:v>58.609427750023315</c:v>
                </c:pt>
                <c:pt idx="5863">
                  <c:v>58.619425750017399</c:v>
                </c:pt>
                <c:pt idx="5864">
                  <c:v>58.629424750019098</c:v>
                </c:pt>
                <c:pt idx="5865">
                  <c:v>58.639422750013182</c:v>
                </c:pt>
                <c:pt idx="5866">
                  <c:v>58.649421750014881</c:v>
                </c:pt>
                <c:pt idx="5867">
                  <c:v>58.659420750016579</c:v>
                </c:pt>
                <c:pt idx="5868">
                  <c:v>58.669418750010664</c:v>
                </c:pt>
                <c:pt idx="5869">
                  <c:v>58.679417750012362</c:v>
                </c:pt>
                <c:pt idx="5870">
                  <c:v>58.689416750014061</c:v>
                </c:pt>
                <c:pt idx="5871">
                  <c:v>58.699414750008145</c:v>
                </c:pt>
                <c:pt idx="5872">
                  <c:v>58.709413750009844</c:v>
                </c:pt>
                <c:pt idx="5873">
                  <c:v>58.719412750011543</c:v>
                </c:pt>
                <c:pt idx="5874">
                  <c:v>58.729410750005627</c:v>
                </c:pt>
                <c:pt idx="5875">
                  <c:v>58.739409750007326</c:v>
                </c:pt>
                <c:pt idx="5876">
                  <c:v>58.74940775000141</c:v>
                </c:pt>
                <c:pt idx="5877">
                  <c:v>58.759406750003109</c:v>
                </c:pt>
                <c:pt idx="5878">
                  <c:v>58.769405750004807</c:v>
                </c:pt>
                <c:pt idx="5879">
                  <c:v>58.779403750027996</c:v>
                </c:pt>
                <c:pt idx="5880">
                  <c:v>58.78940275000059</c:v>
                </c:pt>
                <c:pt idx="5881">
                  <c:v>58.799401750002289</c:v>
                </c:pt>
                <c:pt idx="5882">
                  <c:v>58.809399750025477</c:v>
                </c:pt>
                <c:pt idx="5883">
                  <c:v>58.819398750027176</c:v>
                </c:pt>
                <c:pt idx="5884">
                  <c:v>58.829397750028875</c:v>
                </c:pt>
                <c:pt idx="5885">
                  <c:v>58.839395750022959</c:v>
                </c:pt>
                <c:pt idx="5886">
                  <c:v>58.849394750024658</c:v>
                </c:pt>
                <c:pt idx="5887">
                  <c:v>58.859391958336346</c:v>
                </c:pt>
                <c:pt idx="5888">
                  <c:v>58.869390958338045</c:v>
                </c:pt>
                <c:pt idx="5889">
                  <c:v>58.879389958339743</c:v>
                </c:pt>
                <c:pt idx="5890">
                  <c:v>58.889387958333828</c:v>
                </c:pt>
                <c:pt idx="5891">
                  <c:v>58.899386958335526</c:v>
                </c:pt>
                <c:pt idx="5892">
                  <c:v>58.909385958337225</c:v>
                </c:pt>
                <c:pt idx="5893">
                  <c:v>58.919383958360413</c:v>
                </c:pt>
                <c:pt idx="5894">
                  <c:v>58.929382958362112</c:v>
                </c:pt>
                <c:pt idx="5895">
                  <c:v>58.939381958334707</c:v>
                </c:pt>
                <c:pt idx="5896">
                  <c:v>58.949379958357895</c:v>
                </c:pt>
                <c:pt idx="5897">
                  <c:v>58.959378958359594</c:v>
                </c:pt>
                <c:pt idx="5898">
                  <c:v>58.969376958353678</c:v>
                </c:pt>
                <c:pt idx="5899">
                  <c:v>58.979375958355376</c:v>
                </c:pt>
                <c:pt idx="5900">
                  <c:v>58.989374958357075</c:v>
                </c:pt>
                <c:pt idx="5901">
                  <c:v>58.999372958351159</c:v>
                </c:pt>
                <c:pt idx="5902">
                  <c:v>59.009371958352858</c:v>
                </c:pt>
                <c:pt idx="5903">
                  <c:v>59.019370958354557</c:v>
                </c:pt>
                <c:pt idx="5904">
                  <c:v>59.029368958348641</c:v>
                </c:pt>
                <c:pt idx="5905">
                  <c:v>59.03936795835034</c:v>
                </c:pt>
                <c:pt idx="5906">
                  <c:v>59.049366958352039</c:v>
                </c:pt>
                <c:pt idx="5907">
                  <c:v>59.059364958346123</c:v>
                </c:pt>
                <c:pt idx="5908">
                  <c:v>59.069363958347822</c:v>
                </c:pt>
                <c:pt idx="5909">
                  <c:v>59.07936295834952</c:v>
                </c:pt>
                <c:pt idx="5910">
                  <c:v>59.089360958343605</c:v>
                </c:pt>
                <c:pt idx="5911">
                  <c:v>59.099359958345303</c:v>
                </c:pt>
                <c:pt idx="5912">
                  <c:v>59.109357958339388</c:v>
                </c:pt>
                <c:pt idx="5913">
                  <c:v>59.119356958341086</c:v>
                </c:pt>
                <c:pt idx="5914">
                  <c:v>59.129355958342785</c:v>
                </c:pt>
                <c:pt idx="5915">
                  <c:v>59.139353958336869</c:v>
                </c:pt>
                <c:pt idx="5916">
                  <c:v>59.149352958338568</c:v>
                </c:pt>
                <c:pt idx="5917">
                  <c:v>59.159351958340267</c:v>
                </c:pt>
                <c:pt idx="5918">
                  <c:v>59.169349958334351</c:v>
                </c:pt>
                <c:pt idx="5919">
                  <c:v>59.17934895833605</c:v>
                </c:pt>
                <c:pt idx="5920">
                  <c:v>59.189347958337748</c:v>
                </c:pt>
                <c:pt idx="5921">
                  <c:v>59.199345958360936</c:v>
                </c:pt>
                <c:pt idx="5922">
                  <c:v>59.209344958333531</c:v>
                </c:pt>
                <c:pt idx="5923">
                  <c:v>59.21934395833523</c:v>
                </c:pt>
                <c:pt idx="5924">
                  <c:v>59.229341958358418</c:v>
                </c:pt>
                <c:pt idx="5925">
                  <c:v>59.239340958360117</c:v>
                </c:pt>
                <c:pt idx="5926">
                  <c:v>59.249338958354201</c:v>
                </c:pt>
                <c:pt idx="5927">
                  <c:v>59.2593379583559</c:v>
                </c:pt>
                <c:pt idx="5928">
                  <c:v>59.269336958357599</c:v>
                </c:pt>
                <c:pt idx="5929">
                  <c:v>59.279334958351683</c:v>
                </c:pt>
                <c:pt idx="5930">
                  <c:v>59.289333958353382</c:v>
                </c:pt>
                <c:pt idx="5931">
                  <c:v>59.29933295835508</c:v>
                </c:pt>
                <c:pt idx="5932">
                  <c:v>59.309330958349165</c:v>
                </c:pt>
                <c:pt idx="5933">
                  <c:v>59.319329958350863</c:v>
                </c:pt>
                <c:pt idx="5934">
                  <c:v>59.329328958352562</c:v>
                </c:pt>
                <c:pt idx="5935">
                  <c:v>59.339326958346646</c:v>
                </c:pt>
                <c:pt idx="5936">
                  <c:v>59.349325958348345</c:v>
                </c:pt>
                <c:pt idx="5937">
                  <c:v>59.359323958342429</c:v>
                </c:pt>
                <c:pt idx="5938">
                  <c:v>59.369322958344128</c:v>
                </c:pt>
                <c:pt idx="5939">
                  <c:v>59.379321958345827</c:v>
                </c:pt>
                <c:pt idx="5940">
                  <c:v>59.389319958339911</c:v>
                </c:pt>
                <c:pt idx="5941">
                  <c:v>59.39931895834161</c:v>
                </c:pt>
                <c:pt idx="5942">
                  <c:v>59.409317958343308</c:v>
                </c:pt>
                <c:pt idx="5943">
                  <c:v>59.419315958337393</c:v>
                </c:pt>
                <c:pt idx="5944">
                  <c:v>59.429314958339091</c:v>
                </c:pt>
                <c:pt idx="5945">
                  <c:v>59.43931395834079</c:v>
                </c:pt>
                <c:pt idx="5946">
                  <c:v>59.449311958334874</c:v>
                </c:pt>
                <c:pt idx="5947">
                  <c:v>59.459310958336573</c:v>
                </c:pt>
                <c:pt idx="5948">
                  <c:v>59.469309958338272</c:v>
                </c:pt>
                <c:pt idx="5949">
                  <c:v>59.47930795836146</c:v>
                </c:pt>
                <c:pt idx="5950">
                  <c:v>59.489306958334055</c:v>
                </c:pt>
                <c:pt idx="5951">
                  <c:v>59.499304958357243</c:v>
                </c:pt>
                <c:pt idx="5952">
                  <c:v>59.509303958358942</c:v>
                </c:pt>
                <c:pt idx="5953">
                  <c:v>59.51930295836064</c:v>
                </c:pt>
                <c:pt idx="5954">
                  <c:v>59.529300958354725</c:v>
                </c:pt>
                <c:pt idx="5955">
                  <c:v>59.539299958356423</c:v>
                </c:pt>
                <c:pt idx="5956">
                  <c:v>59.549298958358122</c:v>
                </c:pt>
                <c:pt idx="5957">
                  <c:v>59.559296958352206</c:v>
                </c:pt>
                <c:pt idx="5958">
                  <c:v>59.569295958353905</c:v>
                </c:pt>
                <c:pt idx="5959">
                  <c:v>59.579294958355604</c:v>
                </c:pt>
                <c:pt idx="5960">
                  <c:v>59.589292958349688</c:v>
                </c:pt>
                <c:pt idx="5961">
                  <c:v>59.599291958351387</c:v>
                </c:pt>
                <c:pt idx="5962">
                  <c:v>59.609289958345471</c:v>
                </c:pt>
                <c:pt idx="5963">
                  <c:v>59.61928895834717</c:v>
                </c:pt>
                <c:pt idx="5964">
                  <c:v>59.629287958348868</c:v>
                </c:pt>
                <c:pt idx="5965">
                  <c:v>59.639285958342953</c:v>
                </c:pt>
                <c:pt idx="5966">
                  <c:v>59.649284958344651</c:v>
                </c:pt>
                <c:pt idx="5967">
                  <c:v>59.65928395834635</c:v>
                </c:pt>
                <c:pt idx="5968">
                  <c:v>59.669281958340434</c:v>
                </c:pt>
                <c:pt idx="5969">
                  <c:v>59.679280958342133</c:v>
                </c:pt>
                <c:pt idx="5970">
                  <c:v>59.689279958343832</c:v>
                </c:pt>
                <c:pt idx="5971">
                  <c:v>59.699277958337916</c:v>
                </c:pt>
                <c:pt idx="5972">
                  <c:v>59.709276958339615</c:v>
                </c:pt>
                <c:pt idx="5973">
                  <c:v>59.719275958341314</c:v>
                </c:pt>
                <c:pt idx="5974">
                  <c:v>59.729273958335398</c:v>
                </c:pt>
                <c:pt idx="5975">
                  <c:v>59.739272958337096</c:v>
                </c:pt>
                <c:pt idx="5976">
                  <c:v>59.749270958360285</c:v>
                </c:pt>
                <c:pt idx="5977">
                  <c:v>59.759269958361983</c:v>
                </c:pt>
                <c:pt idx="5978">
                  <c:v>59.769268958334578</c:v>
                </c:pt>
                <c:pt idx="5979">
                  <c:v>59.779266958357766</c:v>
                </c:pt>
                <c:pt idx="5980">
                  <c:v>59.789265958359465</c:v>
                </c:pt>
                <c:pt idx="5981">
                  <c:v>59.799264958361164</c:v>
                </c:pt>
                <c:pt idx="5982">
                  <c:v>59.809262958355248</c:v>
                </c:pt>
                <c:pt idx="5983">
                  <c:v>59.819261958356947</c:v>
                </c:pt>
                <c:pt idx="5984">
                  <c:v>59.829260958358645</c:v>
                </c:pt>
                <c:pt idx="5985">
                  <c:v>59.83925895835273</c:v>
                </c:pt>
                <c:pt idx="5986">
                  <c:v>59.849257958354428</c:v>
                </c:pt>
                <c:pt idx="5987">
                  <c:v>59.859257333358983</c:v>
                </c:pt>
                <c:pt idx="5988">
                  <c:v>59.869255333353067</c:v>
                </c:pt>
                <c:pt idx="5989">
                  <c:v>59.879254333354766</c:v>
                </c:pt>
                <c:pt idx="5990">
                  <c:v>59.88925233334885</c:v>
                </c:pt>
                <c:pt idx="5991">
                  <c:v>59.899251333350549</c:v>
                </c:pt>
                <c:pt idx="5992">
                  <c:v>59.909250333352247</c:v>
                </c:pt>
                <c:pt idx="5993">
                  <c:v>59.919248333346331</c:v>
                </c:pt>
                <c:pt idx="5994">
                  <c:v>59.92924733334803</c:v>
                </c:pt>
                <c:pt idx="5995">
                  <c:v>59.939246333349729</c:v>
                </c:pt>
                <c:pt idx="5996">
                  <c:v>59.949244333343813</c:v>
                </c:pt>
                <c:pt idx="5997">
                  <c:v>59.959243333345512</c:v>
                </c:pt>
                <c:pt idx="5998">
                  <c:v>59.969242333347211</c:v>
                </c:pt>
                <c:pt idx="5999">
                  <c:v>59.979240333341295</c:v>
                </c:pt>
                <c:pt idx="6000">
                  <c:v>59.989239333342994</c:v>
                </c:pt>
                <c:pt idx="6001">
                  <c:v>59.999238333344692</c:v>
                </c:pt>
                <c:pt idx="6002">
                  <c:v>60.009236333338777</c:v>
                </c:pt>
                <c:pt idx="6003">
                  <c:v>60.019235333340475</c:v>
                </c:pt>
                <c:pt idx="6004">
                  <c:v>60.02923333333456</c:v>
                </c:pt>
                <c:pt idx="6005">
                  <c:v>60.039232333336258</c:v>
                </c:pt>
                <c:pt idx="6006">
                  <c:v>60.049231333337957</c:v>
                </c:pt>
                <c:pt idx="6007">
                  <c:v>60.059229333361145</c:v>
                </c:pt>
                <c:pt idx="6008">
                  <c:v>60.06922833333374</c:v>
                </c:pt>
                <c:pt idx="6009">
                  <c:v>60.079227333335439</c:v>
                </c:pt>
                <c:pt idx="6010">
                  <c:v>60.089225333358627</c:v>
                </c:pt>
                <c:pt idx="6011">
                  <c:v>60.099224333360326</c:v>
                </c:pt>
                <c:pt idx="6012">
                  <c:v>60.109223333362024</c:v>
                </c:pt>
                <c:pt idx="6013">
                  <c:v>60.119221333356109</c:v>
                </c:pt>
                <c:pt idx="6014">
                  <c:v>60.129220333357807</c:v>
                </c:pt>
                <c:pt idx="6015">
                  <c:v>60.139219333359506</c:v>
                </c:pt>
                <c:pt idx="6016">
                  <c:v>60.14921733335359</c:v>
                </c:pt>
                <c:pt idx="6017">
                  <c:v>60.159216333355289</c:v>
                </c:pt>
                <c:pt idx="6018">
                  <c:v>60.169214333349373</c:v>
                </c:pt>
                <c:pt idx="6019">
                  <c:v>60.179213333351072</c:v>
                </c:pt>
                <c:pt idx="6020">
                  <c:v>60.189212333352771</c:v>
                </c:pt>
                <c:pt idx="6021">
                  <c:v>60.199210333346855</c:v>
                </c:pt>
                <c:pt idx="6022">
                  <c:v>60.209209333348554</c:v>
                </c:pt>
                <c:pt idx="6023">
                  <c:v>60.219208333350252</c:v>
                </c:pt>
                <c:pt idx="6024">
                  <c:v>60.229206333344337</c:v>
                </c:pt>
                <c:pt idx="6025">
                  <c:v>60.239205333346035</c:v>
                </c:pt>
                <c:pt idx="6026">
                  <c:v>60.249204333347734</c:v>
                </c:pt>
                <c:pt idx="6027">
                  <c:v>60.259202333341818</c:v>
                </c:pt>
                <c:pt idx="6028">
                  <c:v>60.269201333343517</c:v>
                </c:pt>
                <c:pt idx="6029">
                  <c:v>60.279200333345216</c:v>
                </c:pt>
                <c:pt idx="6030">
                  <c:v>60.2891983333393</c:v>
                </c:pt>
                <c:pt idx="6031">
                  <c:v>60.299197333340999</c:v>
                </c:pt>
                <c:pt idx="6032">
                  <c:v>60.309195333335083</c:v>
                </c:pt>
                <c:pt idx="6033">
                  <c:v>60.319194333336782</c:v>
                </c:pt>
                <c:pt idx="6034">
                  <c:v>60.32919333333848</c:v>
                </c:pt>
                <c:pt idx="6035">
                  <c:v>60.339191333361669</c:v>
                </c:pt>
                <c:pt idx="6036">
                  <c:v>60.349190333334263</c:v>
                </c:pt>
                <c:pt idx="6037">
                  <c:v>60.359189333335962</c:v>
                </c:pt>
                <c:pt idx="6038">
                  <c:v>60.36918733335915</c:v>
                </c:pt>
                <c:pt idx="6039">
                  <c:v>60.379186333360849</c:v>
                </c:pt>
                <c:pt idx="6040">
                  <c:v>60.389185333333444</c:v>
                </c:pt>
                <c:pt idx="6041">
                  <c:v>60.399183333356632</c:v>
                </c:pt>
                <c:pt idx="6042">
                  <c:v>60.409182333358331</c:v>
                </c:pt>
                <c:pt idx="6043">
                  <c:v>60.419181333360029</c:v>
                </c:pt>
                <c:pt idx="6044">
                  <c:v>60.429179333354114</c:v>
                </c:pt>
                <c:pt idx="6045">
                  <c:v>60.439178333355812</c:v>
                </c:pt>
                <c:pt idx="6046">
                  <c:v>60.449176333349897</c:v>
                </c:pt>
                <c:pt idx="6047">
                  <c:v>60.459175333351595</c:v>
                </c:pt>
                <c:pt idx="6048">
                  <c:v>60.469174333353294</c:v>
                </c:pt>
                <c:pt idx="6049">
                  <c:v>60.479172333347378</c:v>
                </c:pt>
                <c:pt idx="6050">
                  <c:v>60.489171333349077</c:v>
                </c:pt>
                <c:pt idx="6051">
                  <c:v>60.499170333350776</c:v>
                </c:pt>
                <c:pt idx="6052">
                  <c:v>60.50916833334486</c:v>
                </c:pt>
                <c:pt idx="6053">
                  <c:v>60.519167333346559</c:v>
                </c:pt>
                <c:pt idx="6054">
                  <c:v>60.529166333348257</c:v>
                </c:pt>
                <c:pt idx="6055">
                  <c:v>60.539164333342342</c:v>
                </c:pt>
                <c:pt idx="6056">
                  <c:v>60.54916333334404</c:v>
                </c:pt>
                <c:pt idx="6057">
                  <c:v>60.559162333345739</c:v>
                </c:pt>
                <c:pt idx="6058">
                  <c:v>60.569160333339823</c:v>
                </c:pt>
                <c:pt idx="6059">
                  <c:v>60.579159333341522</c:v>
                </c:pt>
                <c:pt idx="6060">
                  <c:v>60.589158333343221</c:v>
                </c:pt>
                <c:pt idx="6061">
                  <c:v>60.599156333337305</c:v>
                </c:pt>
                <c:pt idx="6062">
                  <c:v>60.609155333339004</c:v>
                </c:pt>
                <c:pt idx="6063">
                  <c:v>60.619153333362192</c:v>
                </c:pt>
                <c:pt idx="6064">
                  <c:v>60.629152333334787</c:v>
                </c:pt>
                <c:pt idx="6065">
                  <c:v>60.639151333336486</c:v>
                </c:pt>
                <c:pt idx="6066">
                  <c:v>60.649149333359674</c:v>
                </c:pt>
                <c:pt idx="6067">
                  <c:v>60.659148333361372</c:v>
                </c:pt>
                <c:pt idx="6068">
                  <c:v>60.669147333333967</c:v>
                </c:pt>
                <c:pt idx="6069">
                  <c:v>60.679145333357155</c:v>
                </c:pt>
                <c:pt idx="6070">
                  <c:v>60.689144333358854</c:v>
                </c:pt>
                <c:pt idx="6071">
                  <c:v>60.699143333360553</c:v>
                </c:pt>
                <c:pt idx="6072">
                  <c:v>60.709141333354637</c:v>
                </c:pt>
                <c:pt idx="6073">
                  <c:v>60.719140333356336</c:v>
                </c:pt>
                <c:pt idx="6074">
                  <c:v>60.729139333358034</c:v>
                </c:pt>
                <c:pt idx="6075">
                  <c:v>60.739137333352119</c:v>
                </c:pt>
                <c:pt idx="6076">
                  <c:v>60.749136333353817</c:v>
                </c:pt>
                <c:pt idx="6077">
                  <c:v>60.759134333347902</c:v>
                </c:pt>
                <c:pt idx="6078">
                  <c:v>60.7691333333496</c:v>
                </c:pt>
                <c:pt idx="6079">
                  <c:v>60.779132333351299</c:v>
                </c:pt>
                <c:pt idx="6080">
                  <c:v>60.789130333345383</c:v>
                </c:pt>
                <c:pt idx="6081">
                  <c:v>60.799129333347082</c:v>
                </c:pt>
                <c:pt idx="6082">
                  <c:v>60.809128333348781</c:v>
                </c:pt>
                <c:pt idx="6083">
                  <c:v>60.819126333342865</c:v>
                </c:pt>
                <c:pt idx="6084">
                  <c:v>60.829125333344564</c:v>
                </c:pt>
                <c:pt idx="6085">
                  <c:v>60.839124333346263</c:v>
                </c:pt>
                <c:pt idx="6086">
                  <c:v>60.849122333340347</c:v>
                </c:pt>
                <c:pt idx="6087">
                  <c:v>60.859121000015875</c:v>
                </c:pt>
                <c:pt idx="6088">
                  <c:v>60.869120000017574</c:v>
                </c:pt>
                <c:pt idx="6089">
                  <c:v>60.879118000011658</c:v>
                </c:pt>
                <c:pt idx="6090">
                  <c:v>60.889117000013357</c:v>
                </c:pt>
                <c:pt idx="6091">
                  <c:v>60.899115000007441</c:v>
                </c:pt>
                <c:pt idx="6092">
                  <c:v>60.90911400000914</c:v>
                </c:pt>
                <c:pt idx="6093">
                  <c:v>60.919113000010839</c:v>
                </c:pt>
                <c:pt idx="6094">
                  <c:v>60.929111000004923</c:v>
                </c:pt>
                <c:pt idx="6095">
                  <c:v>60.939110000006622</c:v>
                </c:pt>
                <c:pt idx="6096">
                  <c:v>60.94910900000832</c:v>
                </c:pt>
                <c:pt idx="6097">
                  <c:v>60.959107000002405</c:v>
                </c:pt>
                <c:pt idx="6098">
                  <c:v>60.969106000004103</c:v>
                </c:pt>
                <c:pt idx="6099">
                  <c:v>60.979105000005802</c:v>
                </c:pt>
                <c:pt idx="6100">
                  <c:v>60.989102999999886</c:v>
                </c:pt>
                <c:pt idx="6101">
                  <c:v>60.999102000001585</c:v>
                </c:pt>
                <c:pt idx="6102">
                  <c:v>61.009101000003284</c:v>
                </c:pt>
                <c:pt idx="6103">
                  <c:v>61.019099000026472</c:v>
                </c:pt>
                <c:pt idx="6104">
                  <c:v>61.029098000028171</c:v>
                </c:pt>
                <c:pt idx="6105">
                  <c:v>61.039097000000766</c:v>
                </c:pt>
                <c:pt idx="6106">
                  <c:v>61.049095000023954</c:v>
                </c:pt>
                <c:pt idx="6107">
                  <c:v>61.059094000025652</c:v>
                </c:pt>
                <c:pt idx="6108">
                  <c:v>61.069092000019737</c:v>
                </c:pt>
                <c:pt idx="6109">
                  <c:v>61.079091000021435</c:v>
                </c:pt>
                <c:pt idx="6110">
                  <c:v>61.089090000023134</c:v>
                </c:pt>
                <c:pt idx="6111">
                  <c:v>61.099088000017218</c:v>
                </c:pt>
                <c:pt idx="6112">
                  <c:v>61.109087000018917</c:v>
                </c:pt>
                <c:pt idx="6113">
                  <c:v>61.119086000020616</c:v>
                </c:pt>
                <c:pt idx="6114">
                  <c:v>61.1290840000147</c:v>
                </c:pt>
                <c:pt idx="6115">
                  <c:v>61.139083000016399</c:v>
                </c:pt>
                <c:pt idx="6116">
                  <c:v>61.149082000018097</c:v>
                </c:pt>
                <c:pt idx="6117">
                  <c:v>61.159080000012182</c:v>
                </c:pt>
                <c:pt idx="6118">
                  <c:v>61.16907900001388</c:v>
                </c:pt>
                <c:pt idx="6119">
                  <c:v>61.179078000015579</c:v>
                </c:pt>
                <c:pt idx="6120">
                  <c:v>61.189076000009663</c:v>
                </c:pt>
                <c:pt idx="6121">
                  <c:v>61.199075000011362</c:v>
                </c:pt>
                <c:pt idx="6122">
                  <c:v>61.209074000013061</c:v>
                </c:pt>
                <c:pt idx="6123">
                  <c:v>61.219072000007145</c:v>
                </c:pt>
                <c:pt idx="6124">
                  <c:v>61.229071000008844</c:v>
                </c:pt>
                <c:pt idx="6125">
                  <c:v>61.239069000002928</c:v>
                </c:pt>
                <c:pt idx="6126">
                  <c:v>61.249068000004627</c:v>
                </c:pt>
                <c:pt idx="6127">
                  <c:v>61.259067000006326</c:v>
                </c:pt>
                <c:pt idx="6128">
                  <c:v>61.26906500000041</c:v>
                </c:pt>
                <c:pt idx="6129">
                  <c:v>61.279064000002109</c:v>
                </c:pt>
                <c:pt idx="6130">
                  <c:v>61.289063000003807</c:v>
                </c:pt>
                <c:pt idx="6131">
                  <c:v>61.299061000026995</c:v>
                </c:pt>
                <c:pt idx="6132">
                  <c:v>61.309060000028694</c:v>
                </c:pt>
                <c:pt idx="6133">
                  <c:v>61.319059000001289</c:v>
                </c:pt>
                <c:pt idx="6134">
                  <c:v>61.329057000024477</c:v>
                </c:pt>
                <c:pt idx="6135">
                  <c:v>61.339056000026176</c:v>
                </c:pt>
                <c:pt idx="6136">
                  <c:v>61.349055000027874</c:v>
                </c:pt>
                <c:pt idx="6137">
                  <c:v>61.359053000021959</c:v>
                </c:pt>
                <c:pt idx="6138">
                  <c:v>61.369052000023657</c:v>
                </c:pt>
                <c:pt idx="6139">
                  <c:v>61.379051000025356</c:v>
                </c:pt>
                <c:pt idx="6140">
                  <c:v>61.38904900001944</c:v>
                </c:pt>
                <c:pt idx="6141">
                  <c:v>61.399048000021139</c:v>
                </c:pt>
                <c:pt idx="6142">
                  <c:v>61.409046000015223</c:v>
                </c:pt>
                <c:pt idx="6143">
                  <c:v>61.419045000016922</c:v>
                </c:pt>
                <c:pt idx="6144">
                  <c:v>61.429044000018621</c:v>
                </c:pt>
                <c:pt idx="6145">
                  <c:v>61.439042000012705</c:v>
                </c:pt>
                <c:pt idx="6146">
                  <c:v>61.449041000014404</c:v>
                </c:pt>
                <c:pt idx="6147">
                  <c:v>61.459040000016103</c:v>
                </c:pt>
                <c:pt idx="6148">
                  <c:v>61.469038000010187</c:v>
                </c:pt>
                <c:pt idx="6149">
                  <c:v>61.479037000011886</c:v>
                </c:pt>
                <c:pt idx="6150">
                  <c:v>61.489036000013584</c:v>
                </c:pt>
                <c:pt idx="6151">
                  <c:v>61.499034000007669</c:v>
                </c:pt>
                <c:pt idx="6152">
                  <c:v>61.509033000009367</c:v>
                </c:pt>
                <c:pt idx="6153">
                  <c:v>61.519032000011066</c:v>
                </c:pt>
                <c:pt idx="6154">
                  <c:v>61.52903000000515</c:v>
                </c:pt>
                <c:pt idx="6155">
                  <c:v>61.539029000006849</c:v>
                </c:pt>
                <c:pt idx="6156">
                  <c:v>61.549028000008548</c:v>
                </c:pt>
                <c:pt idx="6157">
                  <c:v>61.559026000002632</c:v>
                </c:pt>
                <c:pt idx="6158">
                  <c:v>61.569025000004331</c:v>
                </c:pt>
                <c:pt idx="6159">
                  <c:v>61.579023000027519</c:v>
                </c:pt>
                <c:pt idx="6160">
                  <c:v>61.589022000000114</c:v>
                </c:pt>
                <c:pt idx="6161">
                  <c:v>61.599021000001812</c:v>
                </c:pt>
                <c:pt idx="6162">
                  <c:v>61.609019000025</c:v>
                </c:pt>
                <c:pt idx="6163">
                  <c:v>61.619018000026699</c:v>
                </c:pt>
                <c:pt idx="6164">
                  <c:v>61.629017000028398</c:v>
                </c:pt>
                <c:pt idx="6165">
                  <c:v>61.639015000022482</c:v>
                </c:pt>
                <c:pt idx="6166">
                  <c:v>61.649014000024181</c:v>
                </c:pt>
                <c:pt idx="6167">
                  <c:v>61.65901300002588</c:v>
                </c:pt>
                <c:pt idx="6168">
                  <c:v>61.669011000019964</c:v>
                </c:pt>
                <c:pt idx="6169">
                  <c:v>61.679010000021663</c:v>
                </c:pt>
                <c:pt idx="6170">
                  <c:v>61.689009000023361</c:v>
                </c:pt>
                <c:pt idx="6171">
                  <c:v>61.699007000017446</c:v>
                </c:pt>
                <c:pt idx="6172">
                  <c:v>61.709006000019144</c:v>
                </c:pt>
                <c:pt idx="6173">
                  <c:v>61.719005000020843</c:v>
                </c:pt>
                <c:pt idx="6174">
                  <c:v>61.729003000014927</c:v>
                </c:pt>
                <c:pt idx="6175">
                  <c:v>61.739002000016626</c:v>
                </c:pt>
                <c:pt idx="6176">
                  <c:v>61.74900000001071</c:v>
                </c:pt>
                <c:pt idx="6177">
                  <c:v>61.758999000012409</c:v>
                </c:pt>
                <c:pt idx="6178">
                  <c:v>61.768998000014108</c:v>
                </c:pt>
                <c:pt idx="6179">
                  <c:v>61.778996000008192</c:v>
                </c:pt>
                <c:pt idx="6180">
                  <c:v>61.788995000009891</c:v>
                </c:pt>
                <c:pt idx="6181">
                  <c:v>61.798994000011589</c:v>
                </c:pt>
                <c:pt idx="6182">
                  <c:v>61.808992000005674</c:v>
                </c:pt>
                <c:pt idx="6183">
                  <c:v>61.818991000007372</c:v>
                </c:pt>
                <c:pt idx="6184">
                  <c:v>61.828990000009071</c:v>
                </c:pt>
                <c:pt idx="6185">
                  <c:v>61.838988000003155</c:v>
                </c:pt>
                <c:pt idx="6186">
                  <c:v>61.848987000004854</c:v>
                </c:pt>
                <c:pt idx="6187">
                  <c:v>61.858986125007505</c:v>
                </c:pt>
                <c:pt idx="6188">
                  <c:v>61.868984125001589</c:v>
                </c:pt>
                <c:pt idx="6189">
                  <c:v>61.878983125003288</c:v>
                </c:pt>
                <c:pt idx="6190">
                  <c:v>61.888982125004986</c:v>
                </c:pt>
                <c:pt idx="6191">
                  <c:v>61.898980125028174</c:v>
                </c:pt>
                <c:pt idx="6192">
                  <c:v>61.908979125000769</c:v>
                </c:pt>
                <c:pt idx="6193">
                  <c:v>61.918977125023957</c:v>
                </c:pt>
                <c:pt idx="6194">
                  <c:v>61.928976125025656</c:v>
                </c:pt>
                <c:pt idx="6195">
                  <c:v>61.938975125027355</c:v>
                </c:pt>
                <c:pt idx="6196">
                  <c:v>61.948973125021439</c:v>
                </c:pt>
                <c:pt idx="6197">
                  <c:v>61.958972125023138</c:v>
                </c:pt>
                <c:pt idx="6198">
                  <c:v>61.968971125024837</c:v>
                </c:pt>
                <c:pt idx="6199">
                  <c:v>61.978969125018921</c:v>
                </c:pt>
                <c:pt idx="6200">
                  <c:v>61.988968125020619</c:v>
                </c:pt>
                <c:pt idx="6201">
                  <c:v>61.998967125022318</c:v>
                </c:pt>
                <c:pt idx="6202">
                  <c:v>62.008965125016402</c:v>
                </c:pt>
                <c:pt idx="6203">
                  <c:v>62.018964125018101</c:v>
                </c:pt>
                <c:pt idx="6204">
                  <c:v>62.0289631250198</c:v>
                </c:pt>
                <c:pt idx="6205">
                  <c:v>62.038961125013884</c:v>
                </c:pt>
                <c:pt idx="6206">
                  <c:v>62.048960125015583</c:v>
                </c:pt>
                <c:pt idx="6207">
                  <c:v>62.058959125017282</c:v>
                </c:pt>
                <c:pt idx="6208">
                  <c:v>62.068957125011366</c:v>
                </c:pt>
                <c:pt idx="6209">
                  <c:v>62.078956125013065</c:v>
                </c:pt>
                <c:pt idx="6210">
                  <c:v>62.088954125007149</c:v>
                </c:pt>
                <c:pt idx="6211">
                  <c:v>62.098953125008848</c:v>
                </c:pt>
                <c:pt idx="6212">
                  <c:v>62.108952125010546</c:v>
                </c:pt>
                <c:pt idx="6213">
                  <c:v>62.118950125004631</c:v>
                </c:pt>
                <c:pt idx="6214">
                  <c:v>62.128949125006329</c:v>
                </c:pt>
                <c:pt idx="6215">
                  <c:v>62.138948125008028</c:v>
                </c:pt>
                <c:pt idx="6216">
                  <c:v>62.148946125002112</c:v>
                </c:pt>
                <c:pt idx="6217">
                  <c:v>62.158945125003811</c:v>
                </c:pt>
                <c:pt idx="6218">
                  <c:v>62.16894412500551</c:v>
                </c:pt>
                <c:pt idx="6219">
                  <c:v>62.178942125028698</c:v>
                </c:pt>
                <c:pt idx="6220">
                  <c:v>62.188941125001293</c:v>
                </c:pt>
                <c:pt idx="6221">
                  <c:v>62.198940125002991</c:v>
                </c:pt>
                <c:pt idx="6222">
                  <c:v>62.208938125026179</c:v>
                </c:pt>
                <c:pt idx="6223">
                  <c:v>62.218937125027878</c:v>
                </c:pt>
                <c:pt idx="6224">
                  <c:v>62.228936125000473</c:v>
                </c:pt>
                <c:pt idx="6225">
                  <c:v>62.238934125023661</c:v>
                </c:pt>
                <c:pt idx="6226">
                  <c:v>62.24893312502536</c:v>
                </c:pt>
                <c:pt idx="6227">
                  <c:v>62.258932125027059</c:v>
                </c:pt>
                <c:pt idx="6228">
                  <c:v>62.268930125021143</c:v>
                </c:pt>
                <c:pt idx="6229">
                  <c:v>62.278929125022842</c:v>
                </c:pt>
                <c:pt idx="6230">
                  <c:v>62.288927125016926</c:v>
                </c:pt>
                <c:pt idx="6231">
                  <c:v>62.298926125018625</c:v>
                </c:pt>
                <c:pt idx="6232">
                  <c:v>62.308925125020323</c:v>
                </c:pt>
                <c:pt idx="6233">
                  <c:v>62.318923125014408</c:v>
                </c:pt>
                <c:pt idx="6234">
                  <c:v>62.328922125016106</c:v>
                </c:pt>
                <c:pt idx="6235">
                  <c:v>62.338921125017805</c:v>
                </c:pt>
                <c:pt idx="6236">
                  <c:v>62.348919125011889</c:v>
                </c:pt>
                <c:pt idx="6237">
                  <c:v>62.358918125013588</c:v>
                </c:pt>
                <c:pt idx="6238">
                  <c:v>62.368917125015287</c:v>
                </c:pt>
                <c:pt idx="6239">
                  <c:v>62.378915125009371</c:v>
                </c:pt>
                <c:pt idx="6240">
                  <c:v>62.38891412501107</c:v>
                </c:pt>
                <c:pt idx="6241">
                  <c:v>62.398913125012768</c:v>
                </c:pt>
                <c:pt idx="6242">
                  <c:v>62.408911125006853</c:v>
                </c:pt>
                <c:pt idx="6243">
                  <c:v>62.418910125008551</c:v>
                </c:pt>
                <c:pt idx="6244">
                  <c:v>62.42890912501025</c:v>
                </c:pt>
                <c:pt idx="6245">
                  <c:v>62.438907125004334</c:v>
                </c:pt>
                <c:pt idx="6246">
                  <c:v>62.448906125006033</c:v>
                </c:pt>
                <c:pt idx="6247">
                  <c:v>62.458905125007732</c:v>
                </c:pt>
                <c:pt idx="6248">
                  <c:v>62.468903125001816</c:v>
                </c:pt>
                <c:pt idx="6249">
                  <c:v>62.478902125003515</c:v>
                </c:pt>
                <c:pt idx="6250">
                  <c:v>62.488900125026703</c:v>
                </c:pt>
                <c:pt idx="6251">
                  <c:v>62.498899125028402</c:v>
                </c:pt>
                <c:pt idx="6252">
                  <c:v>62.508898125000997</c:v>
                </c:pt>
                <c:pt idx="6253">
                  <c:v>62.518896125024185</c:v>
                </c:pt>
                <c:pt idx="6254">
                  <c:v>62.528895125025883</c:v>
                </c:pt>
                <c:pt idx="6255">
                  <c:v>62.538894125027582</c:v>
                </c:pt>
                <c:pt idx="6256">
                  <c:v>62.548892125021666</c:v>
                </c:pt>
                <c:pt idx="6257">
                  <c:v>62.558891125023365</c:v>
                </c:pt>
                <c:pt idx="6258">
                  <c:v>62.568890125025064</c:v>
                </c:pt>
                <c:pt idx="6259">
                  <c:v>62.578888125019148</c:v>
                </c:pt>
                <c:pt idx="6260">
                  <c:v>62.588887125020847</c:v>
                </c:pt>
                <c:pt idx="6261">
                  <c:v>62.598886125022545</c:v>
                </c:pt>
                <c:pt idx="6262">
                  <c:v>62.60888412501663</c:v>
                </c:pt>
                <c:pt idx="6263">
                  <c:v>62.618883125018328</c:v>
                </c:pt>
                <c:pt idx="6264">
                  <c:v>62.628882125020027</c:v>
                </c:pt>
                <c:pt idx="6265">
                  <c:v>62.638880125014111</c:v>
                </c:pt>
                <c:pt idx="6266">
                  <c:v>62.64887912501581</c:v>
                </c:pt>
                <c:pt idx="6267">
                  <c:v>62.658878125017509</c:v>
                </c:pt>
                <c:pt idx="6268">
                  <c:v>62.668876125011593</c:v>
                </c:pt>
                <c:pt idx="6269">
                  <c:v>62.678875125013292</c:v>
                </c:pt>
                <c:pt idx="6270">
                  <c:v>62.688873125007376</c:v>
                </c:pt>
                <c:pt idx="6271">
                  <c:v>62.698872125009075</c:v>
                </c:pt>
                <c:pt idx="6272">
                  <c:v>62.708871125010774</c:v>
                </c:pt>
                <c:pt idx="6273">
                  <c:v>62.718869125004858</c:v>
                </c:pt>
                <c:pt idx="6274">
                  <c:v>62.728868125006557</c:v>
                </c:pt>
                <c:pt idx="6275">
                  <c:v>62.738867125008255</c:v>
                </c:pt>
                <c:pt idx="6276">
                  <c:v>62.748865125002339</c:v>
                </c:pt>
                <c:pt idx="6277">
                  <c:v>62.758864125004038</c:v>
                </c:pt>
                <c:pt idx="6278">
                  <c:v>62.768863125005737</c:v>
                </c:pt>
                <c:pt idx="6279">
                  <c:v>62.778861125028925</c:v>
                </c:pt>
                <c:pt idx="6280">
                  <c:v>62.78886012500152</c:v>
                </c:pt>
                <c:pt idx="6281">
                  <c:v>62.798859125003219</c:v>
                </c:pt>
                <c:pt idx="6282">
                  <c:v>62.808857125026407</c:v>
                </c:pt>
                <c:pt idx="6283">
                  <c:v>62.818856125028105</c:v>
                </c:pt>
                <c:pt idx="6284">
                  <c:v>62.8288551250007</c:v>
                </c:pt>
                <c:pt idx="6285">
                  <c:v>62.838853125023888</c:v>
                </c:pt>
                <c:pt idx="6286">
                  <c:v>62.848852125025587</c:v>
                </c:pt>
                <c:pt idx="6287">
                  <c:v>62.858851250028238</c:v>
                </c:pt>
                <c:pt idx="6288">
                  <c:v>62.868849250022322</c:v>
                </c:pt>
                <c:pt idx="6289">
                  <c:v>62.878848250024021</c:v>
                </c:pt>
                <c:pt idx="6290">
                  <c:v>62.888846250018105</c:v>
                </c:pt>
                <c:pt idx="6291">
                  <c:v>62.898845250019804</c:v>
                </c:pt>
                <c:pt idx="6292">
                  <c:v>62.908844250021502</c:v>
                </c:pt>
                <c:pt idx="6293">
                  <c:v>62.918842250015587</c:v>
                </c:pt>
                <c:pt idx="6294">
                  <c:v>62.928841250017285</c:v>
                </c:pt>
                <c:pt idx="6295">
                  <c:v>62.938840250018984</c:v>
                </c:pt>
                <c:pt idx="6296">
                  <c:v>62.948838250013068</c:v>
                </c:pt>
                <c:pt idx="6297">
                  <c:v>62.958837250014767</c:v>
                </c:pt>
                <c:pt idx="6298">
                  <c:v>62.968836250016466</c:v>
                </c:pt>
                <c:pt idx="6299">
                  <c:v>62.97883425001055</c:v>
                </c:pt>
                <c:pt idx="6300">
                  <c:v>62.988833250012249</c:v>
                </c:pt>
                <c:pt idx="6301">
                  <c:v>62.998832250013947</c:v>
                </c:pt>
                <c:pt idx="6302">
                  <c:v>63.008830250008032</c:v>
                </c:pt>
                <c:pt idx="6303">
                  <c:v>63.01882925000973</c:v>
                </c:pt>
                <c:pt idx="6304">
                  <c:v>63.028828250011429</c:v>
                </c:pt>
                <c:pt idx="6305">
                  <c:v>63.038826250005513</c:v>
                </c:pt>
                <c:pt idx="6306">
                  <c:v>63.048825250007212</c:v>
                </c:pt>
                <c:pt idx="6307">
                  <c:v>63.058824250008911</c:v>
                </c:pt>
                <c:pt idx="6308">
                  <c:v>63.068822250002995</c:v>
                </c:pt>
                <c:pt idx="6309">
                  <c:v>63.078821250004694</c:v>
                </c:pt>
                <c:pt idx="6310">
                  <c:v>63.088820250006393</c:v>
                </c:pt>
                <c:pt idx="6311">
                  <c:v>63.098818250000477</c:v>
                </c:pt>
                <c:pt idx="6312">
                  <c:v>63.108817250002176</c:v>
                </c:pt>
                <c:pt idx="6313">
                  <c:v>63.118815250025364</c:v>
                </c:pt>
                <c:pt idx="6314">
                  <c:v>63.128814250027062</c:v>
                </c:pt>
                <c:pt idx="6315">
                  <c:v>63.138813250028761</c:v>
                </c:pt>
                <c:pt idx="6316">
                  <c:v>63.148811250022845</c:v>
                </c:pt>
                <c:pt idx="6317">
                  <c:v>63.158810250024544</c:v>
                </c:pt>
                <c:pt idx="6318">
                  <c:v>63.168809250026243</c:v>
                </c:pt>
                <c:pt idx="6319">
                  <c:v>63.178807250020327</c:v>
                </c:pt>
                <c:pt idx="6320">
                  <c:v>63.188806250022026</c:v>
                </c:pt>
                <c:pt idx="6321">
                  <c:v>63.198805250023725</c:v>
                </c:pt>
                <c:pt idx="6322">
                  <c:v>63.208803250017809</c:v>
                </c:pt>
                <c:pt idx="6323">
                  <c:v>63.218802250019507</c:v>
                </c:pt>
                <c:pt idx="6324">
                  <c:v>63.228801250021206</c:v>
                </c:pt>
                <c:pt idx="6325">
                  <c:v>63.23879925001529</c:v>
                </c:pt>
                <c:pt idx="6326">
                  <c:v>63.248798250016989</c:v>
                </c:pt>
                <c:pt idx="6327">
                  <c:v>63.258797250018688</c:v>
                </c:pt>
                <c:pt idx="6328">
                  <c:v>63.268795250012772</c:v>
                </c:pt>
                <c:pt idx="6329">
                  <c:v>63.278794250014471</c:v>
                </c:pt>
                <c:pt idx="6330">
                  <c:v>63.28879325001617</c:v>
                </c:pt>
                <c:pt idx="6331">
                  <c:v>63.298791250010254</c:v>
                </c:pt>
                <c:pt idx="6332">
                  <c:v>63.308790250011953</c:v>
                </c:pt>
                <c:pt idx="6333">
                  <c:v>63.318789250013651</c:v>
                </c:pt>
                <c:pt idx="6334">
                  <c:v>63.328787250007736</c:v>
                </c:pt>
                <c:pt idx="6335">
                  <c:v>63.338786250009434</c:v>
                </c:pt>
                <c:pt idx="6336">
                  <c:v>63.348784250003519</c:v>
                </c:pt>
                <c:pt idx="6337">
                  <c:v>63.358783250005217</c:v>
                </c:pt>
                <c:pt idx="6338">
                  <c:v>63.368782250006916</c:v>
                </c:pt>
                <c:pt idx="6339">
                  <c:v>63.378780250001</c:v>
                </c:pt>
                <c:pt idx="6340">
                  <c:v>63.388779250002699</c:v>
                </c:pt>
                <c:pt idx="6341">
                  <c:v>63.398778250004398</c:v>
                </c:pt>
                <c:pt idx="6342">
                  <c:v>63.408776250027586</c:v>
                </c:pt>
                <c:pt idx="6343">
                  <c:v>63.418775250000181</c:v>
                </c:pt>
                <c:pt idx="6344">
                  <c:v>63.428774250001879</c:v>
                </c:pt>
                <c:pt idx="6345">
                  <c:v>63.438772250025067</c:v>
                </c:pt>
                <c:pt idx="6346">
                  <c:v>63.448771250026766</c:v>
                </c:pt>
                <c:pt idx="6347">
                  <c:v>63.458770250028465</c:v>
                </c:pt>
                <c:pt idx="6348">
                  <c:v>63.468768250022549</c:v>
                </c:pt>
                <c:pt idx="6349">
                  <c:v>63.478767250024248</c:v>
                </c:pt>
                <c:pt idx="6350">
                  <c:v>63.488766250025947</c:v>
                </c:pt>
                <c:pt idx="6351">
                  <c:v>63.498764250020031</c:v>
                </c:pt>
                <c:pt idx="6352">
                  <c:v>63.50876325002173</c:v>
                </c:pt>
                <c:pt idx="6353">
                  <c:v>63.518762250023428</c:v>
                </c:pt>
                <c:pt idx="6354">
                  <c:v>63.528760250017513</c:v>
                </c:pt>
                <c:pt idx="6355">
                  <c:v>63.538759250019211</c:v>
                </c:pt>
                <c:pt idx="6356">
                  <c:v>63.54875825002091</c:v>
                </c:pt>
                <c:pt idx="6357">
                  <c:v>63.558756250014994</c:v>
                </c:pt>
                <c:pt idx="6358">
                  <c:v>63.568755250016693</c:v>
                </c:pt>
                <c:pt idx="6359">
                  <c:v>63.578754250018392</c:v>
                </c:pt>
                <c:pt idx="6360">
                  <c:v>63.588752250012476</c:v>
                </c:pt>
                <c:pt idx="6361">
                  <c:v>63.598751250014175</c:v>
                </c:pt>
                <c:pt idx="6362">
                  <c:v>63.608749250008259</c:v>
                </c:pt>
                <c:pt idx="6363">
                  <c:v>63.618748250009958</c:v>
                </c:pt>
                <c:pt idx="6364">
                  <c:v>63.628747250011656</c:v>
                </c:pt>
                <c:pt idx="6365">
                  <c:v>63.638745250005741</c:v>
                </c:pt>
                <c:pt idx="6366">
                  <c:v>63.648744250007439</c:v>
                </c:pt>
                <c:pt idx="6367">
                  <c:v>63.658743250009138</c:v>
                </c:pt>
                <c:pt idx="6368">
                  <c:v>63.668741250003222</c:v>
                </c:pt>
                <c:pt idx="6369">
                  <c:v>63.678740250004921</c:v>
                </c:pt>
                <c:pt idx="6370">
                  <c:v>63.68873925000662</c:v>
                </c:pt>
                <c:pt idx="6371">
                  <c:v>63.698737250000704</c:v>
                </c:pt>
                <c:pt idx="6372">
                  <c:v>63.708736250002403</c:v>
                </c:pt>
                <c:pt idx="6373">
                  <c:v>63.718735250004102</c:v>
                </c:pt>
                <c:pt idx="6374">
                  <c:v>63.72873325002729</c:v>
                </c:pt>
                <c:pt idx="6375">
                  <c:v>63.738732249999885</c:v>
                </c:pt>
                <c:pt idx="6376">
                  <c:v>63.748731250001583</c:v>
                </c:pt>
                <c:pt idx="6377">
                  <c:v>63.758729250024771</c:v>
                </c:pt>
                <c:pt idx="6378">
                  <c:v>63.76872825002647</c:v>
                </c:pt>
                <c:pt idx="6379">
                  <c:v>63.778727250028169</c:v>
                </c:pt>
                <c:pt idx="6380">
                  <c:v>63.788725250022253</c:v>
                </c:pt>
                <c:pt idx="6381">
                  <c:v>63.798724250023952</c:v>
                </c:pt>
                <c:pt idx="6382">
                  <c:v>63.80872325002565</c:v>
                </c:pt>
                <c:pt idx="6383">
                  <c:v>63.818721250019735</c:v>
                </c:pt>
                <c:pt idx="6384">
                  <c:v>63.828720250021433</c:v>
                </c:pt>
                <c:pt idx="6385">
                  <c:v>63.838719250023132</c:v>
                </c:pt>
                <c:pt idx="6386">
                  <c:v>63.848717250017216</c:v>
                </c:pt>
                <c:pt idx="6387">
                  <c:v>63.858716125017963</c:v>
                </c:pt>
                <c:pt idx="6388">
                  <c:v>63.868714125012048</c:v>
                </c:pt>
                <c:pt idx="6389">
                  <c:v>63.878713125013746</c:v>
                </c:pt>
                <c:pt idx="6390">
                  <c:v>63.888712125015445</c:v>
                </c:pt>
                <c:pt idx="6391">
                  <c:v>63.898710125009529</c:v>
                </c:pt>
                <c:pt idx="6392">
                  <c:v>63.908709125011228</c:v>
                </c:pt>
                <c:pt idx="6393">
                  <c:v>63.918708125012927</c:v>
                </c:pt>
                <c:pt idx="6394">
                  <c:v>63.928706125007011</c:v>
                </c:pt>
                <c:pt idx="6395">
                  <c:v>63.93870512500871</c:v>
                </c:pt>
                <c:pt idx="6396">
                  <c:v>63.948704125010408</c:v>
                </c:pt>
                <c:pt idx="6397">
                  <c:v>63.958702125004493</c:v>
                </c:pt>
                <c:pt idx="6398">
                  <c:v>63.968701125006191</c:v>
                </c:pt>
                <c:pt idx="6399">
                  <c:v>63.97870012500789</c:v>
                </c:pt>
                <c:pt idx="6400">
                  <c:v>63.988698125001974</c:v>
                </c:pt>
                <c:pt idx="6401">
                  <c:v>63.998697125003673</c:v>
                </c:pt>
                <c:pt idx="6402">
                  <c:v>64.008696125005372</c:v>
                </c:pt>
                <c:pt idx="6403">
                  <c:v>64.01869412502856</c:v>
                </c:pt>
                <c:pt idx="6404">
                  <c:v>64.028693125001155</c:v>
                </c:pt>
                <c:pt idx="6405">
                  <c:v>64.038692125002854</c:v>
                </c:pt>
                <c:pt idx="6406">
                  <c:v>64.048690125026042</c:v>
                </c:pt>
                <c:pt idx="6407">
                  <c:v>64.05868912502774</c:v>
                </c:pt>
                <c:pt idx="6408">
                  <c:v>64.068688125000335</c:v>
                </c:pt>
                <c:pt idx="6409">
                  <c:v>64.078686125023523</c:v>
                </c:pt>
                <c:pt idx="6410">
                  <c:v>64.088685125025222</c:v>
                </c:pt>
                <c:pt idx="6411">
                  <c:v>64.098684125026921</c:v>
                </c:pt>
                <c:pt idx="6412">
                  <c:v>64.108682125021005</c:v>
                </c:pt>
                <c:pt idx="6413">
                  <c:v>64.118681125022704</c:v>
                </c:pt>
                <c:pt idx="6414">
                  <c:v>64.128680125024403</c:v>
                </c:pt>
                <c:pt idx="6415">
                  <c:v>64.138678125018487</c:v>
                </c:pt>
                <c:pt idx="6416">
                  <c:v>64.148677125020185</c:v>
                </c:pt>
                <c:pt idx="6417">
                  <c:v>64.15867512501427</c:v>
                </c:pt>
                <c:pt idx="6418">
                  <c:v>64.168674125015968</c:v>
                </c:pt>
                <c:pt idx="6419">
                  <c:v>64.178673125017667</c:v>
                </c:pt>
                <c:pt idx="6420">
                  <c:v>64.188671125011751</c:v>
                </c:pt>
                <c:pt idx="6421">
                  <c:v>64.19867012501345</c:v>
                </c:pt>
                <c:pt idx="6422">
                  <c:v>64.208669125015149</c:v>
                </c:pt>
                <c:pt idx="6423">
                  <c:v>64.218667125009233</c:v>
                </c:pt>
                <c:pt idx="6424">
                  <c:v>64.228666125010932</c:v>
                </c:pt>
                <c:pt idx="6425">
                  <c:v>64.238665125012631</c:v>
                </c:pt>
                <c:pt idx="6426">
                  <c:v>64.248663125006715</c:v>
                </c:pt>
                <c:pt idx="6427">
                  <c:v>64.258662125008414</c:v>
                </c:pt>
                <c:pt idx="6428">
                  <c:v>64.268661125010112</c:v>
                </c:pt>
                <c:pt idx="6429">
                  <c:v>64.278659125004197</c:v>
                </c:pt>
                <c:pt idx="6430">
                  <c:v>64.288658125005895</c:v>
                </c:pt>
                <c:pt idx="6431">
                  <c:v>64.298657125007594</c:v>
                </c:pt>
                <c:pt idx="6432">
                  <c:v>64.308655125001678</c:v>
                </c:pt>
                <c:pt idx="6433">
                  <c:v>64.318654125003377</c:v>
                </c:pt>
                <c:pt idx="6434">
                  <c:v>64.328653125005076</c:v>
                </c:pt>
                <c:pt idx="6435">
                  <c:v>64.338651125028264</c:v>
                </c:pt>
                <c:pt idx="6436">
                  <c:v>64.348650125000859</c:v>
                </c:pt>
                <c:pt idx="6437">
                  <c:v>64.358648125024047</c:v>
                </c:pt>
                <c:pt idx="6438">
                  <c:v>64.368647125025745</c:v>
                </c:pt>
                <c:pt idx="6439">
                  <c:v>64.378646125027444</c:v>
                </c:pt>
                <c:pt idx="6440">
                  <c:v>64.388645125000039</c:v>
                </c:pt>
                <c:pt idx="6441">
                  <c:v>64.398643125023227</c:v>
                </c:pt>
                <c:pt idx="6442">
                  <c:v>64.408642125024926</c:v>
                </c:pt>
                <c:pt idx="6443">
                  <c:v>64.41864012501901</c:v>
                </c:pt>
                <c:pt idx="6444">
                  <c:v>64.428639125020709</c:v>
                </c:pt>
                <c:pt idx="6445">
                  <c:v>64.438638125022408</c:v>
                </c:pt>
                <c:pt idx="6446">
                  <c:v>64.448636125016492</c:v>
                </c:pt>
                <c:pt idx="6447">
                  <c:v>64.458635125018191</c:v>
                </c:pt>
                <c:pt idx="6448">
                  <c:v>64.468634125019889</c:v>
                </c:pt>
                <c:pt idx="6449">
                  <c:v>64.478632125013974</c:v>
                </c:pt>
                <c:pt idx="6450">
                  <c:v>64.488631125015672</c:v>
                </c:pt>
                <c:pt idx="6451">
                  <c:v>64.498630125017371</c:v>
                </c:pt>
                <c:pt idx="6452">
                  <c:v>64.508628125011455</c:v>
                </c:pt>
                <c:pt idx="6453">
                  <c:v>64.518627125013154</c:v>
                </c:pt>
                <c:pt idx="6454">
                  <c:v>64.528626125014853</c:v>
                </c:pt>
                <c:pt idx="6455">
                  <c:v>64.538624125008937</c:v>
                </c:pt>
                <c:pt idx="6456">
                  <c:v>64.548623125010636</c:v>
                </c:pt>
                <c:pt idx="6457">
                  <c:v>64.558622125012334</c:v>
                </c:pt>
                <c:pt idx="6458">
                  <c:v>64.568620125006419</c:v>
                </c:pt>
                <c:pt idx="6459">
                  <c:v>64.578619125008117</c:v>
                </c:pt>
                <c:pt idx="6460">
                  <c:v>64.588618125009816</c:v>
                </c:pt>
                <c:pt idx="6461">
                  <c:v>64.5986161250039</c:v>
                </c:pt>
                <c:pt idx="6462">
                  <c:v>64.608615125005599</c:v>
                </c:pt>
                <c:pt idx="6463">
                  <c:v>64.618614125007298</c:v>
                </c:pt>
                <c:pt idx="6464">
                  <c:v>64.628612125001382</c:v>
                </c:pt>
                <c:pt idx="6465">
                  <c:v>64.638611125003081</c:v>
                </c:pt>
                <c:pt idx="6466">
                  <c:v>64.64861012500478</c:v>
                </c:pt>
                <c:pt idx="6467">
                  <c:v>64.658608125027968</c:v>
                </c:pt>
                <c:pt idx="6468">
                  <c:v>64.668607125000563</c:v>
                </c:pt>
                <c:pt idx="6469">
                  <c:v>64.678606125002261</c:v>
                </c:pt>
                <c:pt idx="6470">
                  <c:v>64.688604125025449</c:v>
                </c:pt>
                <c:pt idx="6471">
                  <c:v>64.698603125027148</c:v>
                </c:pt>
                <c:pt idx="6472">
                  <c:v>64.708602125028847</c:v>
                </c:pt>
                <c:pt idx="6473">
                  <c:v>64.718600125022931</c:v>
                </c:pt>
                <c:pt idx="6474">
                  <c:v>64.72859912502463</c:v>
                </c:pt>
                <c:pt idx="6475">
                  <c:v>64.738597125018714</c:v>
                </c:pt>
                <c:pt idx="6476">
                  <c:v>64.748596125020413</c:v>
                </c:pt>
                <c:pt idx="6477">
                  <c:v>64.758595125022111</c:v>
                </c:pt>
                <c:pt idx="6478">
                  <c:v>64.768593125016196</c:v>
                </c:pt>
                <c:pt idx="6479">
                  <c:v>64.778592125017894</c:v>
                </c:pt>
                <c:pt idx="6480">
                  <c:v>64.788591125019593</c:v>
                </c:pt>
                <c:pt idx="6481">
                  <c:v>64.798589125013677</c:v>
                </c:pt>
                <c:pt idx="6482">
                  <c:v>64.808588125015376</c:v>
                </c:pt>
                <c:pt idx="6483">
                  <c:v>64.818587125017075</c:v>
                </c:pt>
                <c:pt idx="6484">
                  <c:v>64.828585125011159</c:v>
                </c:pt>
                <c:pt idx="6485">
                  <c:v>64.838584125012858</c:v>
                </c:pt>
                <c:pt idx="6486">
                  <c:v>64.848583125014557</c:v>
                </c:pt>
                <c:pt idx="6487">
                  <c:v>64.858580958360108</c:v>
                </c:pt>
                <c:pt idx="6488">
                  <c:v>64.868579958361806</c:v>
                </c:pt>
                <c:pt idx="6489">
                  <c:v>64.878578958334401</c:v>
                </c:pt>
                <c:pt idx="6490">
                  <c:v>64.888576958357589</c:v>
                </c:pt>
                <c:pt idx="6491">
                  <c:v>64.898575958359288</c:v>
                </c:pt>
                <c:pt idx="6492">
                  <c:v>64.908574958360987</c:v>
                </c:pt>
                <c:pt idx="6493">
                  <c:v>64.918572958355071</c:v>
                </c:pt>
                <c:pt idx="6494">
                  <c:v>64.92857195835677</c:v>
                </c:pt>
                <c:pt idx="6495">
                  <c:v>64.938570958358468</c:v>
                </c:pt>
                <c:pt idx="6496">
                  <c:v>64.948568958352553</c:v>
                </c:pt>
                <c:pt idx="6497">
                  <c:v>64.958567958354251</c:v>
                </c:pt>
                <c:pt idx="6498">
                  <c:v>64.96856695835595</c:v>
                </c:pt>
                <c:pt idx="6499">
                  <c:v>64.978564958350034</c:v>
                </c:pt>
                <c:pt idx="6500">
                  <c:v>64.988563958351733</c:v>
                </c:pt>
                <c:pt idx="6501">
                  <c:v>64.998562958353432</c:v>
                </c:pt>
                <c:pt idx="6502">
                  <c:v>65.008560958347516</c:v>
                </c:pt>
                <c:pt idx="6503">
                  <c:v>65.018559958349215</c:v>
                </c:pt>
                <c:pt idx="6504">
                  <c:v>65.028557958343299</c:v>
                </c:pt>
                <c:pt idx="6505">
                  <c:v>65.038556958344998</c:v>
                </c:pt>
                <c:pt idx="6506">
                  <c:v>65.048555958346697</c:v>
                </c:pt>
                <c:pt idx="6507">
                  <c:v>65.058553958340781</c:v>
                </c:pt>
                <c:pt idx="6508">
                  <c:v>65.06855295834248</c:v>
                </c:pt>
                <c:pt idx="6509">
                  <c:v>65.078551958344178</c:v>
                </c:pt>
                <c:pt idx="6510">
                  <c:v>65.088549958338263</c:v>
                </c:pt>
                <c:pt idx="6511">
                  <c:v>65.098548958339961</c:v>
                </c:pt>
                <c:pt idx="6512">
                  <c:v>65.10854795834166</c:v>
                </c:pt>
                <c:pt idx="6513">
                  <c:v>65.118545958335744</c:v>
                </c:pt>
                <c:pt idx="6514">
                  <c:v>65.128544958337443</c:v>
                </c:pt>
                <c:pt idx="6515">
                  <c:v>65.138543958339142</c:v>
                </c:pt>
                <c:pt idx="6516">
                  <c:v>65.148541958333226</c:v>
                </c:pt>
                <c:pt idx="6517">
                  <c:v>65.158540958334925</c:v>
                </c:pt>
                <c:pt idx="6518">
                  <c:v>65.168539958336623</c:v>
                </c:pt>
                <c:pt idx="6519">
                  <c:v>65.178537958359811</c:v>
                </c:pt>
                <c:pt idx="6520">
                  <c:v>65.18853695836151</c:v>
                </c:pt>
                <c:pt idx="6521">
                  <c:v>65.198535958334105</c:v>
                </c:pt>
                <c:pt idx="6522">
                  <c:v>65.208533958357293</c:v>
                </c:pt>
                <c:pt idx="6523">
                  <c:v>65.218532958358992</c:v>
                </c:pt>
                <c:pt idx="6524">
                  <c:v>65.228531958360691</c:v>
                </c:pt>
                <c:pt idx="6525">
                  <c:v>65.238529958354775</c:v>
                </c:pt>
                <c:pt idx="6526">
                  <c:v>65.248528958356474</c:v>
                </c:pt>
                <c:pt idx="6527">
                  <c:v>65.258527958358172</c:v>
                </c:pt>
                <c:pt idx="6528">
                  <c:v>65.268525958352257</c:v>
                </c:pt>
                <c:pt idx="6529">
                  <c:v>65.278524958353955</c:v>
                </c:pt>
                <c:pt idx="6530">
                  <c:v>65.288523958355654</c:v>
                </c:pt>
                <c:pt idx="6531">
                  <c:v>65.298521958349738</c:v>
                </c:pt>
                <c:pt idx="6532">
                  <c:v>65.308520958351437</c:v>
                </c:pt>
                <c:pt idx="6533">
                  <c:v>65.318519958353136</c:v>
                </c:pt>
                <c:pt idx="6534">
                  <c:v>65.32851795834722</c:v>
                </c:pt>
                <c:pt idx="6535">
                  <c:v>65.338516958348919</c:v>
                </c:pt>
                <c:pt idx="6536">
                  <c:v>65.348515958350617</c:v>
                </c:pt>
                <c:pt idx="6537">
                  <c:v>65.358513958344702</c:v>
                </c:pt>
                <c:pt idx="6538">
                  <c:v>65.3685129583464</c:v>
                </c:pt>
                <c:pt idx="6539">
                  <c:v>65.378511958348099</c:v>
                </c:pt>
                <c:pt idx="6540">
                  <c:v>65.388509958342183</c:v>
                </c:pt>
                <c:pt idx="6541">
                  <c:v>65.398508958343882</c:v>
                </c:pt>
                <c:pt idx="6542">
                  <c:v>65.408507958345581</c:v>
                </c:pt>
                <c:pt idx="6543">
                  <c:v>65.418505958339665</c:v>
                </c:pt>
                <c:pt idx="6544">
                  <c:v>65.428504958341364</c:v>
                </c:pt>
                <c:pt idx="6545">
                  <c:v>65.438502958335448</c:v>
                </c:pt>
                <c:pt idx="6546">
                  <c:v>65.448501958337147</c:v>
                </c:pt>
                <c:pt idx="6547">
                  <c:v>65.458500958338846</c:v>
                </c:pt>
                <c:pt idx="6548">
                  <c:v>65.468498958362034</c:v>
                </c:pt>
                <c:pt idx="6549">
                  <c:v>65.478497958334628</c:v>
                </c:pt>
                <c:pt idx="6550">
                  <c:v>65.488496958336327</c:v>
                </c:pt>
                <c:pt idx="6551">
                  <c:v>65.498494958359515</c:v>
                </c:pt>
                <c:pt idx="6552">
                  <c:v>65.508493958361214</c:v>
                </c:pt>
                <c:pt idx="6553">
                  <c:v>65.518492958333809</c:v>
                </c:pt>
                <c:pt idx="6554">
                  <c:v>65.528490958356997</c:v>
                </c:pt>
                <c:pt idx="6555">
                  <c:v>65.538489958358696</c:v>
                </c:pt>
                <c:pt idx="6556">
                  <c:v>65.548488958360394</c:v>
                </c:pt>
                <c:pt idx="6557">
                  <c:v>65.558486958354479</c:v>
                </c:pt>
                <c:pt idx="6558">
                  <c:v>65.568485958356177</c:v>
                </c:pt>
                <c:pt idx="6559">
                  <c:v>65.578484958357876</c:v>
                </c:pt>
                <c:pt idx="6560">
                  <c:v>65.58848295835196</c:v>
                </c:pt>
                <c:pt idx="6561">
                  <c:v>65.598481958353659</c:v>
                </c:pt>
                <c:pt idx="6562">
                  <c:v>65.608480958355358</c:v>
                </c:pt>
                <c:pt idx="6563">
                  <c:v>65.618478958349442</c:v>
                </c:pt>
                <c:pt idx="6564">
                  <c:v>65.628477958351141</c:v>
                </c:pt>
                <c:pt idx="6565">
                  <c:v>65.63847695835284</c:v>
                </c:pt>
                <c:pt idx="6566">
                  <c:v>65.648474958346924</c:v>
                </c:pt>
                <c:pt idx="6567">
                  <c:v>65.658473958348623</c:v>
                </c:pt>
                <c:pt idx="6568">
                  <c:v>65.668472958350321</c:v>
                </c:pt>
                <c:pt idx="6569">
                  <c:v>65.678470958344406</c:v>
                </c:pt>
                <c:pt idx="6570">
                  <c:v>65.688469958346104</c:v>
                </c:pt>
                <c:pt idx="6571">
                  <c:v>65.698468958347803</c:v>
                </c:pt>
                <c:pt idx="6572">
                  <c:v>65.708466958341887</c:v>
                </c:pt>
                <c:pt idx="6573">
                  <c:v>65.718465958343586</c:v>
                </c:pt>
                <c:pt idx="6574">
                  <c:v>65.728464958345285</c:v>
                </c:pt>
                <c:pt idx="6575">
                  <c:v>65.738462958339369</c:v>
                </c:pt>
                <c:pt idx="6576">
                  <c:v>65.748461958341068</c:v>
                </c:pt>
                <c:pt idx="6577">
                  <c:v>65.758460958342766</c:v>
                </c:pt>
                <c:pt idx="6578">
                  <c:v>65.768458958336851</c:v>
                </c:pt>
                <c:pt idx="6579">
                  <c:v>65.778457958338549</c:v>
                </c:pt>
                <c:pt idx="6580">
                  <c:v>65.788456958340248</c:v>
                </c:pt>
                <c:pt idx="6581">
                  <c:v>65.798454958334332</c:v>
                </c:pt>
                <c:pt idx="6582">
                  <c:v>65.808453958336031</c:v>
                </c:pt>
                <c:pt idx="6583">
                  <c:v>65.81845295833773</c:v>
                </c:pt>
                <c:pt idx="6584">
                  <c:v>65.828450958360918</c:v>
                </c:pt>
                <c:pt idx="6585">
                  <c:v>65.838449958333513</c:v>
                </c:pt>
                <c:pt idx="6586">
                  <c:v>65.848447958356701</c:v>
                </c:pt>
                <c:pt idx="6587">
                  <c:v>65.8584469583584</c:v>
                </c:pt>
                <c:pt idx="6588">
                  <c:v>65.868445708358195</c:v>
                </c:pt>
                <c:pt idx="6589">
                  <c:v>65.878443708352279</c:v>
                </c:pt>
                <c:pt idx="6590">
                  <c:v>65.888442708353978</c:v>
                </c:pt>
                <c:pt idx="6591">
                  <c:v>65.898441708355676</c:v>
                </c:pt>
                <c:pt idx="6592">
                  <c:v>65.908439708349761</c:v>
                </c:pt>
                <c:pt idx="6593">
                  <c:v>65.918438708351459</c:v>
                </c:pt>
                <c:pt idx="6594">
                  <c:v>65.928437708353158</c:v>
                </c:pt>
                <c:pt idx="6595">
                  <c:v>65.938435708347242</c:v>
                </c:pt>
                <c:pt idx="6596">
                  <c:v>65.948434708348941</c:v>
                </c:pt>
                <c:pt idx="6597">
                  <c:v>65.95843370835064</c:v>
                </c:pt>
                <c:pt idx="6598">
                  <c:v>65.968431708344724</c:v>
                </c:pt>
                <c:pt idx="6599">
                  <c:v>65.978430708346423</c:v>
                </c:pt>
                <c:pt idx="6600">
                  <c:v>65.988429708348121</c:v>
                </c:pt>
                <c:pt idx="6601">
                  <c:v>65.998427708342206</c:v>
                </c:pt>
                <c:pt idx="6602">
                  <c:v>66.008426708343904</c:v>
                </c:pt>
                <c:pt idx="6603">
                  <c:v>66.018425708345603</c:v>
                </c:pt>
                <c:pt idx="6604">
                  <c:v>66.028423708339687</c:v>
                </c:pt>
                <c:pt idx="6605">
                  <c:v>66.038422708341386</c:v>
                </c:pt>
                <c:pt idx="6606">
                  <c:v>66.048421708343085</c:v>
                </c:pt>
                <c:pt idx="6607">
                  <c:v>66.058419708337169</c:v>
                </c:pt>
                <c:pt idx="6608">
                  <c:v>66.068418708338868</c:v>
                </c:pt>
                <c:pt idx="6609">
                  <c:v>66.078417708340567</c:v>
                </c:pt>
                <c:pt idx="6610">
                  <c:v>66.088415708334651</c:v>
                </c:pt>
                <c:pt idx="6611">
                  <c:v>66.09841470833635</c:v>
                </c:pt>
                <c:pt idx="6612">
                  <c:v>66.108413708338048</c:v>
                </c:pt>
                <c:pt idx="6613">
                  <c:v>66.118411708361236</c:v>
                </c:pt>
                <c:pt idx="6614">
                  <c:v>66.128410708333831</c:v>
                </c:pt>
                <c:pt idx="6615">
                  <c:v>66.13840970833553</c:v>
                </c:pt>
                <c:pt idx="6616">
                  <c:v>66.148407708358718</c:v>
                </c:pt>
                <c:pt idx="6617">
                  <c:v>66.158406708360417</c:v>
                </c:pt>
                <c:pt idx="6618">
                  <c:v>66.168405708362116</c:v>
                </c:pt>
                <c:pt idx="6619">
                  <c:v>66.1784037083562</c:v>
                </c:pt>
                <c:pt idx="6620">
                  <c:v>66.188402708357899</c:v>
                </c:pt>
                <c:pt idx="6621">
                  <c:v>66.198401708359597</c:v>
                </c:pt>
                <c:pt idx="6622">
                  <c:v>66.208399708353681</c:v>
                </c:pt>
                <c:pt idx="6623">
                  <c:v>66.21839870835538</c:v>
                </c:pt>
                <c:pt idx="6624">
                  <c:v>66.228397708357079</c:v>
                </c:pt>
                <c:pt idx="6625">
                  <c:v>66.238395708351163</c:v>
                </c:pt>
                <c:pt idx="6626">
                  <c:v>66.248394708352862</c:v>
                </c:pt>
                <c:pt idx="6627">
                  <c:v>66.258393708354561</c:v>
                </c:pt>
                <c:pt idx="6628">
                  <c:v>66.268391708348645</c:v>
                </c:pt>
                <c:pt idx="6629">
                  <c:v>66.278390708350344</c:v>
                </c:pt>
                <c:pt idx="6630">
                  <c:v>66.288389708352042</c:v>
                </c:pt>
                <c:pt idx="6631">
                  <c:v>66.298387708346127</c:v>
                </c:pt>
                <c:pt idx="6632">
                  <c:v>66.308386708347825</c:v>
                </c:pt>
                <c:pt idx="6633">
                  <c:v>66.318385708349524</c:v>
                </c:pt>
                <c:pt idx="6634">
                  <c:v>66.328383708343608</c:v>
                </c:pt>
                <c:pt idx="6635">
                  <c:v>66.338382708345307</c:v>
                </c:pt>
                <c:pt idx="6636">
                  <c:v>66.348381708347006</c:v>
                </c:pt>
                <c:pt idx="6637">
                  <c:v>66.35837970834109</c:v>
                </c:pt>
                <c:pt idx="6638">
                  <c:v>66.368378708342789</c:v>
                </c:pt>
                <c:pt idx="6639">
                  <c:v>66.378376708336873</c:v>
                </c:pt>
                <c:pt idx="6640">
                  <c:v>66.388375708338572</c:v>
                </c:pt>
                <c:pt idx="6641">
                  <c:v>66.39837470834027</c:v>
                </c:pt>
                <c:pt idx="6642">
                  <c:v>66.408372708334355</c:v>
                </c:pt>
                <c:pt idx="6643">
                  <c:v>66.418371708336053</c:v>
                </c:pt>
                <c:pt idx="6644">
                  <c:v>66.428370708337752</c:v>
                </c:pt>
                <c:pt idx="6645">
                  <c:v>66.43836870836094</c:v>
                </c:pt>
                <c:pt idx="6646">
                  <c:v>66.448367708333535</c:v>
                </c:pt>
                <c:pt idx="6647">
                  <c:v>66.458366708335234</c:v>
                </c:pt>
                <c:pt idx="6648">
                  <c:v>66.468364708358422</c:v>
                </c:pt>
                <c:pt idx="6649">
                  <c:v>66.478363708360121</c:v>
                </c:pt>
                <c:pt idx="6650">
                  <c:v>66.488362708361819</c:v>
                </c:pt>
                <c:pt idx="6651">
                  <c:v>66.498360708355904</c:v>
                </c:pt>
                <c:pt idx="6652">
                  <c:v>66.508359708357602</c:v>
                </c:pt>
                <c:pt idx="6653">
                  <c:v>66.518358708359301</c:v>
                </c:pt>
                <c:pt idx="6654">
                  <c:v>66.528356708353385</c:v>
                </c:pt>
                <c:pt idx="6655">
                  <c:v>66.538355708355084</c:v>
                </c:pt>
                <c:pt idx="6656">
                  <c:v>66.548354708356783</c:v>
                </c:pt>
                <c:pt idx="6657">
                  <c:v>66.558352708350867</c:v>
                </c:pt>
                <c:pt idx="6658">
                  <c:v>66.568351708352566</c:v>
                </c:pt>
                <c:pt idx="6659">
                  <c:v>66.578350708354264</c:v>
                </c:pt>
                <c:pt idx="6660">
                  <c:v>66.588348708348349</c:v>
                </c:pt>
                <c:pt idx="6661">
                  <c:v>66.598347708350047</c:v>
                </c:pt>
                <c:pt idx="6662">
                  <c:v>66.608346708351746</c:v>
                </c:pt>
                <c:pt idx="6663">
                  <c:v>66.61834470834583</c:v>
                </c:pt>
                <c:pt idx="6664">
                  <c:v>66.628343708347529</c:v>
                </c:pt>
                <c:pt idx="6665">
                  <c:v>66.638342708349228</c:v>
                </c:pt>
                <c:pt idx="6666">
                  <c:v>66.648340708343312</c:v>
                </c:pt>
                <c:pt idx="6667">
                  <c:v>66.658339708345011</c:v>
                </c:pt>
                <c:pt idx="6668">
                  <c:v>66.66833870834671</c:v>
                </c:pt>
                <c:pt idx="6669">
                  <c:v>66.678336708340794</c:v>
                </c:pt>
                <c:pt idx="6670">
                  <c:v>66.688335708342493</c:v>
                </c:pt>
                <c:pt idx="6671">
                  <c:v>66.698334708344191</c:v>
                </c:pt>
                <c:pt idx="6672">
                  <c:v>66.708332708338276</c:v>
                </c:pt>
                <c:pt idx="6673">
                  <c:v>66.718331708339974</c:v>
                </c:pt>
                <c:pt idx="6674">
                  <c:v>66.728330708341673</c:v>
                </c:pt>
                <c:pt idx="6675">
                  <c:v>66.738328708335757</c:v>
                </c:pt>
                <c:pt idx="6676">
                  <c:v>66.748327708337456</c:v>
                </c:pt>
                <c:pt idx="6677">
                  <c:v>66.758326708339155</c:v>
                </c:pt>
                <c:pt idx="6678">
                  <c:v>66.768324708333239</c:v>
                </c:pt>
                <c:pt idx="6679">
                  <c:v>66.778323708334938</c:v>
                </c:pt>
                <c:pt idx="6680">
                  <c:v>66.788322708336636</c:v>
                </c:pt>
                <c:pt idx="6681">
                  <c:v>66.798320708359824</c:v>
                </c:pt>
                <c:pt idx="6682">
                  <c:v>66.808319708361523</c:v>
                </c:pt>
                <c:pt idx="6683">
                  <c:v>66.818318708334118</c:v>
                </c:pt>
                <c:pt idx="6684">
                  <c:v>66.828316708357306</c:v>
                </c:pt>
                <c:pt idx="6685">
                  <c:v>66.838315708359005</c:v>
                </c:pt>
                <c:pt idx="6686">
                  <c:v>66.848314708360704</c:v>
                </c:pt>
                <c:pt idx="6687">
                  <c:v>66.858312708354788</c:v>
                </c:pt>
                <c:pt idx="6688">
                  <c:v>66.868312458362198</c:v>
                </c:pt>
                <c:pt idx="6689">
                  <c:v>66.878311458334792</c:v>
                </c:pt>
                <c:pt idx="6690">
                  <c:v>66.88830945835798</c:v>
                </c:pt>
                <c:pt idx="6691">
                  <c:v>66.898308458359679</c:v>
                </c:pt>
                <c:pt idx="6692">
                  <c:v>66.908307458361378</c:v>
                </c:pt>
                <c:pt idx="6693">
                  <c:v>66.918305458355462</c:v>
                </c:pt>
                <c:pt idx="6694">
                  <c:v>66.928304458357161</c:v>
                </c:pt>
                <c:pt idx="6695">
                  <c:v>66.938302458351245</c:v>
                </c:pt>
                <c:pt idx="6696">
                  <c:v>66.948301458352944</c:v>
                </c:pt>
                <c:pt idx="6697">
                  <c:v>66.958300458354643</c:v>
                </c:pt>
                <c:pt idx="6698">
                  <c:v>66.968298458348727</c:v>
                </c:pt>
                <c:pt idx="6699">
                  <c:v>66.978297458350426</c:v>
                </c:pt>
                <c:pt idx="6700">
                  <c:v>66.988296458352124</c:v>
                </c:pt>
                <c:pt idx="6701">
                  <c:v>66.998294458346209</c:v>
                </c:pt>
                <c:pt idx="6702">
                  <c:v>67.008293458347907</c:v>
                </c:pt>
                <c:pt idx="6703">
                  <c:v>67.018292458349606</c:v>
                </c:pt>
                <c:pt idx="6704">
                  <c:v>67.02829045834369</c:v>
                </c:pt>
                <c:pt idx="6705">
                  <c:v>67.038289458345389</c:v>
                </c:pt>
                <c:pt idx="6706">
                  <c:v>67.048288458347088</c:v>
                </c:pt>
                <c:pt idx="6707">
                  <c:v>67.058286458341172</c:v>
                </c:pt>
                <c:pt idx="6708">
                  <c:v>67.068285458342871</c:v>
                </c:pt>
                <c:pt idx="6709">
                  <c:v>67.078284458344569</c:v>
                </c:pt>
                <c:pt idx="6710">
                  <c:v>67.088282458338654</c:v>
                </c:pt>
                <c:pt idx="6711">
                  <c:v>67.098281458340352</c:v>
                </c:pt>
                <c:pt idx="6712">
                  <c:v>67.108280458342051</c:v>
                </c:pt>
                <c:pt idx="6713">
                  <c:v>67.118278458336135</c:v>
                </c:pt>
                <c:pt idx="6714">
                  <c:v>67.128277458337834</c:v>
                </c:pt>
                <c:pt idx="6715">
                  <c:v>67.138276458339533</c:v>
                </c:pt>
                <c:pt idx="6716">
                  <c:v>67.148274458333617</c:v>
                </c:pt>
                <c:pt idx="6717">
                  <c:v>67.158273458335316</c:v>
                </c:pt>
                <c:pt idx="6718">
                  <c:v>67.168272458337015</c:v>
                </c:pt>
                <c:pt idx="6719">
                  <c:v>67.178270458360203</c:v>
                </c:pt>
                <c:pt idx="6720">
                  <c:v>67.188269458361901</c:v>
                </c:pt>
                <c:pt idx="6721">
                  <c:v>67.198268458334496</c:v>
                </c:pt>
                <c:pt idx="6722">
                  <c:v>67.208266458357684</c:v>
                </c:pt>
                <c:pt idx="6723">
                  <c:v>67.218265458359383</c:v>
                </c:pt>
                <c:pt idx="6724">
                  <c:v>67.228264458361082</c:v>
                </c:pt>
                <c:pt idx="6725">
                  <c:v>67.238262458355166</c:v>
                </c:pt>
                <c:pt idx="6726">
                  <c:v>67.248261458356865</c:v>
                </c:pt>
                <c:pt idx="6727">
                  <c:v>67.258260458358563</c:v>
                </c:pt>
                <c:pt idx="6728">
                  <c:v>67.268258458352648</c:v>
                </c:pt>
                <c:pt idx="6729">
                  <c:v>67.278257458354346</c:v>
                </c:pt>
                <c:pt idx="6730">
                  <c:v>67.288256458356045</c:v>
                </c:pt>
                <c:pt idx="6731">
                  <c:v>67.298254458350129</c:v>
                </c:pt>
                <c:pt idx="6732">
                  <c:v>67.308253458351828</c:v>
                </c:pt>
                <c:pt idx="6733">
                  <c:v>67.318252458353527</c:v>
                </c:pt>
                <c:pt idx="6734">
                  <c:v>67.328250458347611</c:v>
                </c:pt>
                <c:pt idx="6735">
                  <c:v>67.33824945834931</c:v>
                </c:pt>
                <c:pt idx="6736">
                  <c:v>67.348248458351009</c:v>
                </c:pt>
                <c:pt idx="6737">
                  <c:v>67.358246458345093</c:v>
                </c:pt>
                <c:pt idx="6738">
                  <c:v>67.368245458346792</c:v>
                </c:pt>
                <c:pt idx="6739">
                  <c:v>67.37824445834849</c:v>
                </c:pt>
                <c:pt idx="6740">
                  <c:v>67.388242458342575</c:v>
                </c:pt>
                <c:pt idx="6741">
                  <c:v>67.398241458344273</c:v>
                </c:pt>
                <c:pt idx="6742">
                  <c:v>67.408240458345972</c:v>
                </c:pt>
                <c:pt idx="6743">
                  <c:v>67.418238458340056</c:v>
                </c:pt>
                <c:pt idx="6744">
                  <c:v>67.428237458341755</c:v>
                </c:pt>
                <c:pt idx="6745">
                  <c:v>67.438236458343454</c:v>
                </c:pt>
                <c:pt idx="6746">
                  <c:v>67.448234458337538</c:v>
                </c:pt>
                <c:pt idx="6747">
                  <c:v>67.458233458339237</c:v>
                </c:pt>
                <c:pt idx="6748">
                  <c:v>67.468232458340935</c:v>
                </c:pt>
                <c:pt idx="6749">
                  <c:v>67.47823045833502</c:v>
                </c:pt>
                <c:pt idx="6750">
                  <c:v>67.488229458336718</c:v>
                </c:pt>
                <c:pt idx="6751">
                  <c:v>67.498228458338417</c:v>
                </c:pt>
                <c:pt idx="6752">
                  <c:v>67.508226458361605</c:v>
                </c:pt>
                <c:pt idx="6753">
                  <c:v>67.5182254583342</c:v>
                </c:pt>
                <c:pt idx="6754">
                  <c:v>67.528224458335899</c:v>
                </c:pt>
                <c:pt idx="6755">
                  <c:v>67.538222458359087</c:v>
                </c:pt>
                <c:pt idx="6756">
                  <c:v>67.548221458360786</c:v>
                </c:pt>
                <c:pt idx="6757">
                  <c:v>67.558220458333381</c:v>
                </c:pt>
                <c:pt idx="6758">
                  <c:v>67.568218458356569</c:v>
                </c:pt>
                <c:pt idx="6759">
                  <c:v>67.578217458358267</c:v>
                </c:pt>
                <c:pt idx="6760">
                  <c:v>67.588216458359966</c:v>
                </c:pt>
                <c:pt idx="6761">
                  <c:v>67.59821445835405</c:v>
                </c:pt>
                <c:pt idx="6762">
                  <c:v>67.608213458355749</c:v>
                </c:pt>
                <c:pt idx="6763">
                  <c:v>67.618212458357448</c:v>
                </c:pt>
                <c:pt idx="6764">
                  <c:v>67.628210458351532</c:v>
                </c:pt>
                <c:pt idx="6765">
                  <c:v>67.638209458353231</c:v>
                </c:pt>
                <c:pt idx="6766">
                  <c:v>67.648208458354929</c:v>
                </c:pt>
                <c:pt idx="6767">
                  <c:v>67.658206458349014</c:v>
                </c:pt>
                <c:pt idx="6768">
                  <c:v>67.668205458350712</c:v>
                </c:pt>
                <c:pt idx="6769">
                  <c:v>67.678204458352411</c:v>
                </c:pt>
                <c:pt idx="6770">
                  <c:v>67.688202458346495</c:v>
                </c:pt>
                <c:pt idx="6771">
                  <c:v>67.698201458348194</c:v>
                </c:pt>
                <c:pt idx="6772">
                  <c:v>67.708200458349893</c:v>
                </c:pt>
                <c:pt idx="6773">
                  <c:v>67.718198458343977</c:v>
                </c:pt>
                <c:pt idx="6774">
                  <c:v>67.728197458345676</c:v>
                </c:pt>
                <c:pt idx="6775">
                  <c:v>67.738196458347375</c:v>
                </c:pt>
                <c:pt idx="6776">
                  <c:v>67.748194458341459</c:v>
                </c:pt>
                <c:pt idx="6777">
                  <c:v>67.758193458343158</c:v>
                </c:pt>
                <c:pt idx="6778">
                  <c:v>67.768192458344856</c:v>
                </c:pt>
                <c:pt idx="6779">
                  <c:v>67.778190458338941</c:v>
                </c:pt>
                <c:pt idx="6780">
                  <c:v>67.788189458340639</c:v>
                </c:pt>
                <c:pt idx="6781">
                  <c:v>67.798188458342338</c:v>
                </c:pt>
                <c:pt idx="6782">
                  <c:v>67.808186458336422</c:v>
                </c:pt>
                <c:pt idx="6783">
                  <c:v>67.818185458338121</c:v>
                </c:pt>
                <c:pt idx="6784">
                  <c:v>67.82818445833982</c:v>
                </c:pt>
                <c:pt idx="6785">
                  <c:v>67.838182458333904</c:v>
                </c:pt>
                <c:pt idx="6786">
                  <c:v>67.848181458335603</c:v>
                </c:pt>
                <c:pt idx="6787">
                  <c:v>67.858180458337301</c:v>
                </c:pt>
                <c:pt idx="6788">
                  <c:v>67.868178208358586</c:v>
                </c:pt>
                <c:pt idx="6789">
                  <c:v>67.878177208360285</c:v>
                </c:pt>
                <c:pt idx="6790">
                  <c:v>67.888176208361983</c:v>
                </c:pt>
                <c:pt idx="6791">
                  <c:v>67.898174208356068</c:v>
                </c:pt>
                <c:pt idx="6792">
                  <c:v>67.908173208357766</c:v>
                </c:pt>
                <c:pt idx="6793">
                  <c:v>67.918172208359465</c:v>
                </c:pt>
                <c:pt idx="6794">
                  <c:v>67.928170208353549</c:v>
                </c:pt>
                <c:pt idx="6795">
                  <c:v>67.938169208355248</c:v>
                </c:pt>
                <c:pt idx="6796">
                  <c:v>67.948168208356947</c:v>
                </c:pt>
                <c:pt idx="6797">
                  <c:v>67.958166208351031</c:v>
                </c:pt>
                <c:pt idx="6798">
                  <c:v>67.96816520835273</c:v>
                </c:pt>
                <c:pt idx="6799">
                  <c:v>67.978164208354428</c:v>
                </c:pt>
                <c:pt idx="6800">
                  <c:v>67.988162208348513</c:v>
                </c:pt>
                <c:pt idx="6801">
                  <c:v>67.998161208350211</c:v>
                </c:pt>
                <c:pt idx="6802">
                  <c:v>68.00816020835191</c:v>
                </c:pt>
                <c:pt idx="6803">
                  <c:v>68.018158208345994</c:v>
                </c:pt>
                <c:pt idx="6804">
                  <c:v>68.028157208347693</c:v>
                </c:pt>
                <c:pt idx="6805">
                  <c:v>68.038156208349392</c:v>
                </c:pt>
                <c:pt idx="6806">
                  <c:v>68.048154208343476</c:v>
                </c:pt>
                <c:pt idx="6807">
                  <c:v>68.058153208345175</c:v>
                </c:pt>
                <c:pt idx="6808">
                  <c:v>68.068152208346874</c:v>
                </c:pt>
                <c:pt idx="6809">
                  <c:v>68.078150208340958</c:v>
                </c:pt>
                <c:pt idx="6810">
                  <c:v>68.088149208342656</c:v>
                </c:pt>
                <c:pt idx="6811">
                  <c:v>68.098147208336741</c:v>
                </c:pt>
                <c:pt idx="6812">
                  <c:v>68.108146208338439</c:v>
                </c:pt>
                <c:pt idx="6813">
                  <c:v>68.118145208340138</c:v>
                </c:pt>
                <c:pt idx="6814">
                  <c:v>68.128144208341837</c:v>
                </c:pt>
                <c:pt idx="6815">
                  <c:v>68.138142208335921</c:v>
                </c:pt>
                <c:pt idx="6816">
                  <c:v>68.14814120833762</c:v>
                </c:pt>
                <c:pt idx="6817">
                  <c:v>68.158140208339319</c:v>
                </c:pt>
                <c:pt idx="6818">
                  <c:v>68.168138208333403</c:v>
                </c:pt>
                <c:pt idx="6819">
                  <c:v>68.178137208335102</c:v>
                </c:pt>
                <c:pt idx="6820">
                  <c:v>68.1881362083368</c:v>
                </c:pt>
                <c:pt idx="6821">
                  <c:v>68.198134208359988</c:v>
                </c:pt>
                <c:pt idx="6822">
                  <c:v>68.208133208361687</c:v>
                </c:pt>
                <c:pt idx="6823">
                  <c:v>68.218132208334282</c:v>
                </c:pt>
                <c:pt idx="6824">
                  <c:v>68.22813020835747</c:v>
                </c:pt>
                <c:pt idx="6825">
                  <c:v>68.238129208359169</c:v>
                </c:pt>
                <c:pt idx="6826">
                  <c:v>68.248128208360868</c:v>
                </c:pt>
                <c:pt idx="6827">
                  <c:v>68.258126208354952</c:v>
                </c:pt>
                <c:pt idx="6828">
                  <c:v>68.268125208356651</c:v>
                </c:pt>
                <c:pt idx="6829">
                  <c:v>68.278124208358349</c:v>
                </c:pt>
                <c:pt idx="6830">
                  <c:v>68.288122208352434</c:v>
                </c:pt>
                <c:pt idx="6831">
                  <c:v>68.298121208354132</c:v>
                </c:pt>
                <c:pt idx="6832">
                  <c:v>68.308120208355831</c:v>
                </c:pt>
                <c:pt idx="6833">
                  <c:v>68.318118208349915</c:v>
                </c:pt>
                <c:pt idx="6834">
                  <c:v>68.328117208351614</c:v>
                </c:pt>
                <c:pt idx="6835">
                  <c:v>68.338116208353313</c:v>
                </c:pt>
                <c:pt idx="6836">
                  <c:v>68.348114208347397</c:v>
                </c:pt>
                <c:pt idx="6837">
                  <c:v>68.358113208349096</c:v>
                </c:pt>
                <c:pt idx="6838">
                  <c:v>68.368112208350794</c:v>
                </c:pt>
                <c:pt idx="6839">
                  <c:v>68.378110208344879</c:v>
                </c:pt>
                <c:pt idx="6840">
                  <c:v>68.388109208346577</c:v>
                </c:pt>
                <c:pt idx="6841">
                  <c:v>68.398108208348276</c:v>
                </c:pt>
                <c:pt idx="6842">
                  <c:v>68.40810620834236</c:v>
                </c:pt>
                <c:pt idx="6843">
                  <c:v>68.418105208344059</c:v>
                </c:pt>
                <c:pt idx="6844">
                  <c:v>68.428104208345758</c:v>
                </c:pt>
                <c:pt idx="6845">
                  <c:v>68.438102208339842</c:v>
                </c:pt>
                <c:pt idx="6846">
                  <c:v>68.448101208341541</c:v>
                </c:pt>
                <c:pt idx="6847">
                  <c:v>68.45810020834324</c:v>
                </c:pt>
                <c:pt idx="6848">
                  <c:v>68.468098208337324</c:v>
                </c:pt>
                <c:pt idx="6849">
                  <c:v>68.478097208339022</c:v>
                </c:pt>
                <c:pt idx="6850">
                  <c:v>68.488096208340721</c:v>
                </c:pt>
                <c:pt idx="6851">
                  <c:v>68.498094208334805</c:v>
                </c:pt>
                <c:pt idx="6852">
                  <c:v>68.508093208336504</c:v>
                </c:pt>
                <c:pt idx="6853">
                  <c:v>68.518092208338203</c:v>
                </c:pt>
                <c:pt idx="6854">
                  <c:v>68.528090208361391</c:v>
                </c:pt>
                <c:pt idx="6855">
                  <c:v>68.538089208333986</c:v>
                </c:pt>
                <c:pt idx="6856">
                  <c:v>68.548088208335685</c:v>
                </c:pt>
                <c:pt idx="6857">
                  <c:v>68.558086208358873</c:v>
                </c:pt>
                <c:pt idx="6858">
                  <c:v>68.568085208360571</c:v>
                </c:pt>
                <c:pt idx="6859">
                  <c:v>68.578084208333166</c:v>
                </c:pt>
                <c:pt idx="6860">
                  <c:v>68.588082208356354</c:v>
                </c:pt>
                <c:pt idx="6861">
                  <c:v>68.598081208358053</c:v>
                </c:pt>
                <c:pt idx="6862">
                  <c:v>68.608080208359752</c:v>
                </c:pt>
                <c:pt idx="6863">
                  <c:v>68.618078208353836</c:v>
                </c:pt>
                <c:pt idx="6864">
                  <c:v>68.628077208355535</c:v>
                </c:pt>
                <c:pt idx="6865">
                  <c:v>68.638076208357234</c:v>
                </c:pt>
                <c:pt idx="6866">
                  <c:v>68.648074208351318</c:v>
                </c:pt>
                <c:pt idx="6867">
                  <c:v>68.658073208353017</c:v>
                </c:pt>
                <c:pt idx="6868">
                  <c:v>68.668072208354715</c:v>
                </c:pt>
                <c:pt idx="6869">
                  <c:v>68.678070208348799</c:v>
                </c:pt>
                <c:pt idx="6870">
                  <c:v>68.688069208350498</c:v>
                </c:pt>
                <c:pt idx="6871">
                  <c:v>68.698067208344582</c:v>
                </c:pt>
                <c:pt idx="6872">
                  <c:v>68.708066208346281</c:v>
                </c:pt>
                <c:pt idx="6873">
                  <c:v>68.71806520834798</c:v>
                </c:pt>
                <c:pt idx="6874">
                  <c:v>68.728063208342064</c:v>
                </c:pt>
                <c:pt idx="6875">
                  <c:v>68.738062208343763</c:v>
                </c:pt>
                <c:pt idx="6876">
                  <c:v>68.748061208345462</c:v>
                </c:pt>
                <c:pt idx="6877">
                  <c:v>68.75806020834716</c:v>
                </c:pt>
                <c:pt idx="6878">
                  <c:v>68.768058208341245</c:v>
                </c:pt>
                <c:pt idx="6879">
                  <c:v>68.778057208342943</c:v>
                </c:pt>
                <c:pt idx="6880">
                  <c:v>68.788056208344642</c:v>
                </c:pt>
                <c:pt idx="6881">
                  <c:v>68.798054208338726</c:v>
                </c:pt>
                <c:pt idx="6882">
                  <c:v>68.808053208340425</c:v>
                </c:pt>
                <c:pt idx="6883">
                  <c:v>68.818052208342124</c:v>
                </c:pt>
                <c:pt idx="6884">
                  <c:v>68.828050208336208</c:v>
                </c:pt>
                <c:pt idx="6885">
                  <c:v>68.838049208337907</c:v>
                </c:pt>
                <c:pt idx="6886">
                  <c:v>68.848048208339605</c:v>
                </c:pt>
                <c:pt idx="6887">
                  <c:v>68.85804620833369</c:v>
                </c:pt>
                <c:pt idx="6888">
                  <c:v>68.86804500001017</c:v>
                </c:pt>
                <c:pt idx="6889">
                  <c:v>68.878044000011869</c:v>
                </c:pt>
                <c:pt idx="6890">
                  <c:v>68.888042000005953</c:v>
                </c:pt>
                <c:pt idx="6891">
                  <c:v>68.898041000007652</c:v>
                </c:pt>
                <c:pt idx="6892">
                  <c:v>68.90804000000935</c:v>
                </c:pt>
                <c:pt idx="6893">
                  <c:v>68.918038000003435</c:v>
                </c:pt>
                <c:pt idx="6894">
                  <c:v>68.928037000005133</c:v>
                </c:pt>
                <c:pt idx="6895">
                  <c:v>68.938036000006832</c:v>
                </c:pt>
                <c:pt idx="6896">
                  <c:v>68.948034000000916</c:v>
                </c:pt>
                <c:pt idx="6897">
                  <c:v>68.958033000002615</c:v>
                </c:pt>
                <c:pt idx="6898">
                  <c:v>68.968032000004314</c:v>
                </c:pt>
                <c:pt idx="6899">
                  <c:v>68.978030000027502</c:v>
                </c:pt>
                <c:pt idx="6900">
                  <c:v>68.988029000000097</c:v>
                </c:pt>
                <c:pt idx="6901">
                  <c:v>68.998028000001796</c:v>
                </c:pt>
                <c:pt idx="6902">
                  <c:v>69.008026000024984</c:v>
                </c:pt>
                <c:pt idx="6903">
                  <c:v>69.018025000026682</c:v>
                </c:pt>
                <c:pt idx="6904">
                  <c:v>69.028024000028381</c:v>
                </c:pt>
                <c:pt idx="6905">
                  <c:v>69.038022000022465</c:v>
                </c:pt>
                <c:pt idx="6906">
                  <c:v>69.048021000024164</c:v>
                </c:pt>
                <c:pt idx="6907">
                  <c:v>69.058020000025863</c:v>
                </c:pt>
                <c:pt idx="6908">
                  <c:v>69.068018000019947</c:v>
                </c:pt>
                <c:pt idx="6909">
                  <c:v>69.078017000021646</c:v>
                </c:pt>
                <c:pt idx="6910">
                  <c:v>69.088016000023345</c:v>
                </c:pt>
                <c:pt idx="6911">
                  <c:v>69.098014000017429</c:v>
                </c:pt>
                <c:pt idx="6912">
                  <c:v>69.108013000019128</c:v>
                </c:pt>
                <c:pt idx="6913">
                  <c:v>69.118012000020826</c:v>
                </c:pt>
                <c:pt idx="6914">
                  <c:v>69.12801000001491</c:v>
                </c:pt>
                <c:pt idx="6915">
                  <c:v>69.138009000016609</c:v>
                </c:pt>
                <c:pt idx="6916">
                  <c:v>69.148008000018308</c:v>
                </c:pt>
                <c:pt idx="6917">
                  <c:v>69.158006000012392</c:v>
                </c:pt>
                <c:pt idx="6918">
                  <c:v>69.168005000014091</c:v>
                </c:pt>
                <c:pt idx="6919">
                  <c:v>69.17800400001579</c:v>
                </c:pt>
                <c:pt idx="6920">
                  <c:v>69.188002000009874</c:v>
                </c:pt>
                <c:pt idx="6921">
                  <c:v>69.198001000011573</c:v>
                </c:pt>
                <c:pt idx="6922">
                  <c:v>69.208000000013271</c:v>
                </c:pt>
                <c:pt idx="6923">
                  <c:v>69.217998000007356</c:v>
                </c:pt>
                <c:pt idx="6924">
                  <c:v>69.227997000009054</c:v>
                </c:pt>
                <c:pt idx="6925">
                  <c:v>69.237996000010753</c:v>
                </c:pt>
                <c:pt idx="6926">
                  <c:v>69.247994000004837</c:v>
                </c:pt>
                <c:pt idx="6927">
                  <c:v>69.257993000006536</c:v>
                </c:pt>
                <c:pt idx="6928">
                  <c:v>69.267992000008235</c:v>
                </c:pt>
                <c:pt idx="6929">
                  <c:v>69.277990000002319</c:v>
                </c:pt>
                <c:pt idx="6930">
                  <c:v>69.287989000004018</c:v>
                </c:pt>
                <c:pt idx="6931">
                  <c:v>69.297988000005716</c:v>
                </c:pt>
                <c:pt idx="6932">
                  <c:v>69.307986000028905</c:v>
                </c:pt>
                <c:pt idx="6933">
                  <c:v>69.317985000001499</c:v>
                </c:pt>
                <c:pt idx="6934">
                  <c:v>69.327984000003198</c:v>
                </c:pt>
                <c:pt idx="6935">
                  <c:v>69.337982000026386</c:v>
                </c:pt>
                <c:pt idx="6936">
                  <c:v>69.347981000028085</c:v>
                </c:pt>
                <c:pt idx="6937">
                  <c:v>69.35798000000068</c:v>
                </c:pt>
                <c:pt idx="6938">
                  <c:v>69.367978000023868</c:v>
                </c:pt>
                <c:pt idx="6939">
                  <c:v>69.377977000025567</c:v>
                </c:pt>
                <c:pt idx="6940">
                  <c:v>69.387976000027265</c:v>
                </c:pt>
                <c:pt idx="6941">
                  <c:v>69.39797400002135</c:v>
                </c:pt>
                <c:pt idx="6942">
                  <c:v>69.407973000023048</c:v>
                </c:pt>
                <c:pt idx="6943">
                  <c:v>69.417972000024747</c:v>
                </c:pt>
                <c:pt idx="6944">
                  <c:v>69.427970000018831</c:v>
                </c:pt>
                <c:pt idx="6945">
                  <c:v>69.43796900002053</c:v>
                </c:pt>
                <c:pt idx="6946">
                  <c:v>69.447968000022229</c:v>
                </c:pt>
                <c:pt idx="6947">
                  <c:v>69.457966000016313</c:v>
                </c:pt>
                <c:pt idx="6948">
                  <c:v>69.467965000018012</c:v>
                </c:pt>
                <c:pt idx="6949">
                  <c:v>69.477964000019711</c:v>
                </c:pt>
                <c:pt idx="6950">
                  <c:v>69.487962000013795</c:v>
                </c:pt>
                <c:pt idx="6951">
                  <c:v>69.497961000015493</c:v>
                </c:pt>
                <c:pt idx="6952">
                  <c:v>69.507960000017192</c:v>
                </c:pt>
                <c:pt idx="6953">
                  <c:v>69.517958000011276</c:v>
                </c:pt>
                <c:pt idx="6954">
                  <c:v>69.527957000012975</c:v>
                </c:pt>
                <c:pt idx="6955">
                  <c:v>69.537956000014674</c:v>
                </c:pt>
                <c:pt idx="6956">
                  <c:v>69.547954000008758</c:v>
                </c:pt>
                <c:pt idx="6957">
                  <c:v>69.557953000010457</c:v>
                </c:pt>
                <c:pt idx="6958">
                  <c:v>69.567952000012156</c:v>
                </c:pt>
                <c:pt idx="6959">
                  <c:v>69.57795000000624</c:v>
                </c:pt>
                <c:pt idx="6960">
                  <c:v>69.587949000007939</c:v>
                </c:pt>
                <c:pt idx="6961">
                  <c:v>69.597948000009637</c:v>
                </c:pt>
                <c:pt idx="6962">
                  <c:v>69.607946000003722</c:v>
                </c:pt>
                <c:pt idx="6963">
                  <c:v>69.61794500000542</c:v>
                </c:pt>
                <c:pt idx="6964">
                  <c:v>69.627944000007119</c:v>
                </c:pt>
                <c:pt idx="6965">
                  <c:v>69.637942000001203</c:v>
                </c:pt>
                <c:pt idx="6966">
                  <c:v>69.647941000002902</c:v>
                </c:pt>
                <c:pt idx="6967">
                  <c:v>69.657940000004601</c:v>
                </c:pt>
                <c:pt idx="6968">
                  <c:v>69.667938000027789</c:v>
                </c:pt>
                <c:pt idx="6969">
                  <c:v>69.677937000000384</c:v>
                </c:pt>
                <c:pt idx="6970">
                  <c:v>69.687936000002082</c:v>
                </c:pt>
                <c:pt idx="6971">
                  <c:v>69.697934000025271</c:v>
                </c:pt>
                <c:pt idx="6972">
                  <c:v>69.707933000026969</c:v>
                </c:pt>
                <c:pt idx="6973">
                  <c:v>69.717932000028668</c:v>
                </c:pt>
                <c:pt idx="6974">
                  <c:v>69.727930000022752</c:v>
                </c:pt>
                <c:pt idx="6975">
                  <c:v>69.737929000024451</c:v>
                </c:pt>
                <c:pt idx="6976">
                  <c:v>69.74792800002615</c:v>
                </c:pt>
                <c:pt idx="6977">
                  <c:v>69.757926000020234</c:v>
                </c:pt>
                <c:pt idx="6978">
                  <c:v>69.767925000021933</c:v>
                </c:pt>
                <c:pt idx="6979">
                  <c:v>69.777924000023631</c:v>
                </c:pt>
                <c:pt idx="6980">
                  <c:v>69.787922000017716</c:v>
                </c:pt>
                <c:pt idx="6981">
                  <c:v>69.797921000019414</c:v>
                </c:pt>
                <c:pt idx="6982">
                  <c:v>69.807920000021113</c:v>
                </c:pt>
                <c:pt idx="6983">
                  <c:v>69.817918000015197</c:v>
                </c:pt>
                <c:pt idx="6984">
                  <c:v>69.827917000016896</c:v>
                </c:pt>
                <c:pt idx="6985">
                  <c:v>69.837916000018595</c:v>
                </c:pt>
                <c:pt idx="6986">
                  <c:v>69.847914000012679</c:v>
                </c:pt>
                <c:pt idx="6987">
                  <c:v>69.857913000014378</c:v>
                </c:pt>
                <c:pt idx="6988">
                  <c:v>69.86791225001798</c:v>
                </c:pt>
                <c:pt idx="6989">
                  <c:v>69.877910250012064</c:v>
                </c:pt>
                <c:pt idx="6990">
                  <c:v>69.887909250013763</c:v>
                </c:pt>
                <c:pt idx="6991">
                  <c:v>69.897908250015462</c:v>
                </c:pt>
                <c:pt idx="6992">
                  <c:v>69.907906250009546</c:v>
                </c:pt>
                <c:pt idx="6993">
                  <c:v>69.917905250011245</c:v>
                </c:pt>
                <c:pt idx="6994">
                  <c:v>69.927904250012944</c:v>
                </c:pt>
                <c:pt idx="6995">
                  <c:v>69.937902250007028</c:v>
                </c:pt>
                <c:pt idx="6996">
                  <c:v>69.947901250008726</c:v>
                </c:pt>
                <c:pt idx="6997">
                  <c:v>69.957900250010425</c:v>
                </c:pt>
                <c:pt idx="6998">
                  <c:v>69.967898250004509</c:v>
                </c:pt>
                <c:pt idx="6999">
                  <c:v>69.977897250006208</c:v>
                </c:pt>
                <c:pt idx="7000">
                  <c:v>69.987896250007907</c:v>
                </c:pt>
                <c:pt idx="7001">
                  <c:v>69.997894250001991</c:v>
                </c:pt>
              </c:numCache>
            </c:numRef>
          </c:xVal>
          <c:yVal>
            <c:numRef>
              <c:f>'Combined Data'!$F$2:$F$7003</c:f>
              <c:numCache>
                <c:formatCode>General</c:formatCode>
                <c:ptCount val="7002"/>
                <c:pt idx="0">
                  <c:v>-1.095450270920992E-2</c:v>
                </c:pt>
                <c:pt idx="1">
                  <c:v>-2.9199460074305537E-2</c:v>
                </c:pt>
                <c:pt idx="2">
                  <c:v>-3.0189649499952793E-2</c:v>
                </c:pt>
                <c:pt idx="3">
                  <c:v>-3.4609742537140845E-2</c:v>
                </c:pt>
                <c:pt idx="4">
                  <c:v>-2.3059445098042489E-2</c:v>
                </c:pt>
                <c:pt idx="5">
                  <c:v>-7.7547966688871388E-3</c:v>
                </c:pt>
                <c:pt idx="6">
                  <c:v>9.8283655196428309E-3</c:v>
                </c:pt>
                <c:pt idx="7">
                  <c:v>-3.5708507448434831E-2</c:v>
                </c:pt>
                <c:pt idx="8">
                  <c:v>-8.9486921243369585E-2</c:v>
                </c:pt>
                <c:pt idx="9">
                  <c:v>-5.5929312072694304E-2</c:v>
                </c:pt>
                <c:pt idx="10">
                  <c:v>-4.5812569186091424E-2</c:v>
                </c:pt>
                <c:pt idx="11">
                  <c:v>-5.6968289203941827E-2</c:v>
                </c:pt>
                <c:pt idx="12">
                  <c:v>-7.4741595536470418E-2</c:v>
                </c:pt>
                <c:pt idx="13">
                  <c:v>-4.8211352862417699E-2</c:v>
                </c:pt>
                <c:pt idx="14">
                  <c:v>-2.1007474400103095E-2</c:v>
                </c:pt>
                <c:pt idx="15">
                  <c:v>3.3638520017266277E-2</c:v>
                </c:pt>
                <c:pt idx="16">
                  <c:v>6.2080144397914414E-2</c:v>
                </c:pt>
                <c:pt idx="17">
                  <c:v>8.8639074973762041E-2</c:v>
                </c:pt>
                <c:pt idx="18">
                  <c:v>0.1118007367104292</c:v>
                </c:pt>
                <c:pt idx="19">
                  <c:v>0.13386407207697631</c:v>
                </c:pt>
                <c:pt idx="20">
                  <c:v>0.11276333458721638</c:v>
                </c:pt>
                <c:pt idx="21">
                  <c:v>0.10712431635707617</c:v>
                </c:pt>
                <c:pt idx="22">
                  <c:v>0.10038920100778342</c:v>
                </c:pt>
                <c:pt idx="23">
                  <c:v>5.3057050108909612E-2</c:v>
                </c:pt>
                <c:pt idx="24">
                  <c:v>1.2795060016214848E-2</c:v>
                </c:pt>
                <c:pt idx="25">
                  <c:v>-1.9349532946944237E-2</c:v>
                </c:pt>
                <c:pt idx="26">
                  <c:v>-6.9552575368434191E-2</c:v>
                </c:pt>
                <c:pt idx="27">
                  <c:v>-0.11635098511353135</c:v>
                </c:pt>
                <c:pt idx="28">
                  <c:v>-0.15942872017621995</c:v>
                </c:pt>
                <c:pt idx="29">
                  <c:v>-0.17461799573153258</c:v>
                </c:pt>
                <c:pt idx="30">
                  <c:v>-0.15484099477529525</c:v>
                </c:pt>
                <c:pt idx="31">
                  <c:v>-0.13261295065283776</c:v>
                </c:pt>
                <c:pt idx="32">
                  <c:v>-0.10030339311808348</c:v>
                </c:pt>
                <c:pt idx="33">
                  <c:v>-6.6269784048199651E-2</c:v>
                </c:pt>
                <c:pt idx="34">
                  <c:v>1.5305781327188015E-2</c:v>
                </c:pt>
                <c:pt idx="35">
                  <c:v>5.825639426708222E-2</c:v>
                </c:pt>
                <c:pt idx="36">
                  <c:v>7.9351540356874473E-2</c:v>
                </c:pt>
                <c:pt idx="37">
                  <c:v>9.0571616291999821E-2</c:v>
                </c:pt>
                <c:pt idx="38">
                  <c:v>6.9656929895281799E-2</c:v>
                </c:pt>
                <c:pt idx="39">
                  <c:v>6.4503413289785386E-2</c:v>
                </c:pt>
                <c:pt idx="40">
                  <c:v>4.400870315730572E-2</c:v>
                </c:pt>
                <c:pt idx="41">
                  <c:v>1.2190859913825989E-2</c:v>
                </c:pt>
                <c:pt idx="42">
                  <c:v>1.2537380531430244E-2</c:v>
                </c:pt>
                <c:pt idx="43">
                  <c:v>1.3175750300288201E-2</c:v>
                </c:pt>
                <c:pt idx="44">
                  <c:v>1.7649893537163737E-2</c:v>
                </c:pt>
                <c:pt idx="45">
                  <c:v>3.1840428113937377E-2</c:v>
                </c:pt>
                <c:pt idx="46">
                  <c:v>4.166195970028639E-2</c:v>
                </c:pt>
                <c:pt idx="47">
                  <c:v>5.5445418432354933E-2</c:v>
                </c:pt>
                <c:pt idx="48">
                  <c:v>3.8414927758276464E-2</c:v>
                </c:pt>
                <c:pt idx="49">
                  <c:v>2.1990245170891286E-2</c:v>
                </c:pt>
                <c:pt idx="50">
                  <c:v>-2.3040953278541565E-3</c:v>
                </c:pt>
                <c:pt idx="51">
                  <c:v>-3.612811826169491E-3</c:v>
                </c:pt>
                <c:pt idx="52">
                  <c:v>-2.7800513729453087E-2</c:v>
                </c:pt>
                <c:pt idx="53">
                  <c:v>-4.1037623248994355E-2</c:v>
                </c:pt>
                <c:pt idx="54">
                  <c:v>-8.1060681492090229E-3</c:v>
                </c:pt>
                <c:pt idx="55">
                  <c:v>3.6405641734600071E-2</c:v>
                </c:pt>
                <c:pt idx="56">
                  <c:v>5.2983704097568994E-2</c:v>
                </c:pt>
                <c:pt idx="57">
                  <c:v>5.8757464103400707E-2</c:v>
                </c:pt>
                <c:pt idx="58">
                  <c:v>6.8469835482537753E-2</c:v>
                </c:pt>
                <c:pt idx="59">
                  <c:v>6.3750547729432588E-2</c:v>
                </c:pt>
                <c:pt idx="60">
                  <c:v>4.9449464231729509E-2</c:v>
                </c:pt>
                <c:pt idx="61">
                  <c:v>4.5464294403791433E-2</c:v>
                </c:pt>
                <c:pt idx="62">
                  <c:v>3.2254520617425446E-2</c:v>
                </c:pt>
                <c:pt idx="63">
                  <c:v>-7.6368290930986407E-4</c:v>
                </c:pt>
                <c:pt idx="64">
                  <c:v>-1.6018118374049664E-2</c:v>
                </c:pt>
                <c:pt idx="65">
                  <c:v>-1.3917323425412178E-2</c:v>
                </c:pt>
                <c:pt idx="66">
                  <c:v>-7.9674160480499266E-3</c:v>
                </c:pt>
                <c:pt idx="67">
                  <c:v>2.1177884191274645E-4</c:v>
                </c:pt>
                <c:pt idx="68">
                  <c:v>-5.3996843844652176E-3</c:v>
                </c:pt>
                <c:pt idx="69">
                  <c:v>-5.9840770438313491E-3</c:v>
                </c:pt>
                <c:pt idx="70">
                  <c:v>1.8276203423738481E-4</c:v>
                </c:pt>
                <c:pt idx="71">
                  <c:v>7.1643009781837469E-3</c:v>
                </c:pt>
                <c:pt idx="72">
                  <c:v>-8.7631124630570423E-3</c:v>
                </c:pt>
                <c:pt idx="73">
                  <c:v>-1.5128720328211786E-2</c:v>
                </c:pt>
                <c:pt idx="74">
                  <c:v>-2.6529438681900504E-2</c:v>
                </c:pt>
                <c:pt idx="75">
                  <c:v>-9.4420838356018069E-3</c:v>
                </c:pt>
                <c:pt idx="76">
                  <c:v>4.880743995308876E-3</c:v>
                </c:pt>
                <c:pt idx="77">
                  <c:v>1.0081769227981568E-2</c:v>
                </c:pt>
                <c:pt idx="78">
                  <c:v>2.283089205622673E-2</c:v>
                </c:pt>
                <c:pt idx="79">
                  <c:v>3.5463545657694343E-2</c:v>
                </c:pt>
                <c:pt idx="80">
                  <c:v>6.3856747783720497E-2</c:v>
                </c:pt>
                <c:pt idx="81">
                  <c:v>7.9077452123165137E-2</c:v>
                </c:pt>
                <c:pt idx="82">
                  <c:v>7.3748957589268693E-2</c:v>
                </c:pt>
                <c:pt idx="83">
                  <c:v>8.4471398927271374E-2</c:v>
                </c:pt>
                <c:pt idx="84">
                  <c:v>7.6850174590945244E-2</c:v>
                </c:pt>
                <c:pt idx="85">
                  <c:v>5.2691526040434838E-2</c:v>
                </c:pt>
                <c:pt idx="86">
                  <c:v>4.4122541137039666E-2</c:v>
                </c:pt>
                <c:pt idx="87">
                  <c:v>2.0810532867908477E-2</c:v>
                </c:pt>
                <c:pt idx="88">
                  <c:v>4.1025526821613315E-3</c:v>
                </c:pt>
                <c:pt idx="89">
                  <c:v>-7.2765309736132627E-3</c:v>
                </c:pt>
                <c:pt idx="90">
                  <c:v>-1.851875323802233E-2</c:v>
                </c:pt>
                <c:pt idx="91">
                  <c:v>-2.0940048694610598E-2</c:v>
                </c:pt>
                <c:pt idx="92">
                  <c:v>-1.7153136022388937E-2</c:v>
                </c:pt>
                <c:pt idx="93">
                  <c:v>-1.2933565936982633E-2</c:v>
                </c:pt>
                <c:pt idx="94">
                  <c:v>1.3330080248415472E-2</c:v>
                </c:pt>
                <c:pt idx="95">
                  <c:v>1.864998668432236E-2</c:v>
                </c:pt>
                <c:pt idx="96">
                  <c:v>2.1941603645682334E-2</c:v>
                </c:pt>
                <c:pt idx="97">
                  <c:v>2.3863510340452195E-2</c:v>
                </c:pt>
                <c:pt idx="98">
                  <c:v>2.893991678953171E-2</c:v>
                </c:pt>
                <c:pt idx="99">
                  <c:v>2.631605185568333E-2</c:v>
                </c:pt>
                <c:pt idx="100">
                  <c:v>1.3591596968472005E-2</c:v>
                </c:pt>
                <c:pt idx="101">
                  <c:v>-5.1633472368121146E-3</c:v>
                </c:pt>
                <c:pt idx="102">
                  <c:v>-1.5160733833909035E-2</c:v>
                </c:pt>
                <c:pt idx="103">
                  <c:v>-2.2659203186631203E-2</c:v>
                </c:pt>
                <c:pt idx="104">
                  <c:v>-2.2756266966462137E-2</c:v>
                </c:pt>
                <c:pt idx="105">
                  <c:v>3.8229826837778095E-3</c:v>
                </c:pt>
                <c:pt idx="106">
                  <c:v>2.9482136406004431E-2</c:v>
                </c:pt>
                <c:pt idx="107">
                  <c:v>3.4313032887876037E-2</c:v>
                </c:pt>
                <c:pt idx="108">
                  <c:v>4.6668053381145005E-2</c:v>
                </c:pt>
                <c:pt idx="109">
                  <c:v>7.1314323171973226E-2</c:v>
                </c:pt>
                <c:pt idx="110">
                  <c:v>7.8272729068994532E-2</c:v>
                </c:pt>
                <c:pt idx="111">
                  <c:v>7.6961564049124728E-2</c:v>
                </c:pt>
                <c:pt idx="112">
                  <c:v>6.4461678788065913E-2</c:v>
                </c:pt>
                <c:pt idx="113">
                  <c:v>4.3917742408812049E-2</c:v>
                </c:pt>
                <c:pt idx="114">
                  <c:v>5.5386215373873712E-2</c:v>
                </c:pt>
                <c:pt idx="115">
                  <c:v>4.3408011384308338E-2</c:v>
                </c:pt>
                <c:pt idx="116">
                  <c:v>2.666896786540747E-2</c:v>
                </c:pt>
                <c:pt idx="117">
                  <c:v>1.164790939539671E-2</c:v>
                </c:pt>
                <c:pt idx="118">
                  <c:v>-1.8579893186688425E-2</c:v>
                </c:pt>
                <c:pt idx="119">
                  <c:v>-3.1939940415322783E-2</c:v>
                </c:pt>
                <c:pt idx="120">
                  <c:v>-4.7537241987884046E-2</c:v>
                </c:pt>
                <c:pt idx="121">
                  <c:v>-5.8953345827758317E-2</c:v>
                </c:pt>
                <c:pt idx="122">
                  <c:v>-5.5671120956540109E-2</c:v>
                </c:pt>
                <c:pt idx="123">
                  <c:v>-4.9659963995218277E-2</c:v>
                </c:pt>
                <c:pt idx="124">
                  <c:v>-2.1619385518133642E-2</c:v>
                </c:pt>
                <c:pt idx="125">
                  <c:v>6.8461028113961219E-3</c:v>
                </c:pt>
                <c:pt idx="126">
                  <c:v>1.0042446702718736E-2</c:v>
                </c:pt>
                <c:pt idx="127">
                  <c:v>1.4794917404651643E-2</c:v>
                </c:pt>
                <c:pt idx="128">
                  <c:v>1.5045580230653288E-2</c:v>
                </c:pt>
                <c:pt idx="129">
                  <c:v>3.379168052226305E-2</c:v>
                </c:pt>
                <c:pt idx="130">
                  <c:v>2.2992421388626099E-2</c:v>
                </c:pt>
                <c:pt idx="131">
                  <c:v>-1.0147550404071809E-2</c:v>
                </c:pt>
                <c:pt idx="132">
                  <c:v>-4.6656103134155275E-2</c:v>
                </c:pt>
                <c:pt idx="133">
                  <c:v>-5.5813135206699373E-2</c:v>
                </c:pt>
                <c:pt idx="134">
                  <c:v>-5.2478285394608977E-2</c:v>
                </c:pt>
                <c:pt idx="135">
                  <c:v>-5.5126781724393371E-2</c:v>
                </c:pt>
                <c:pt idx="136">
                  <c:v>-3.5346784070134162E-2</c:v>
                </c:pt>
                <c:pt idx="137">
                  <c:v>-6.4979376643896107E-3</c:v>
                </c:pt>
                <c:pt idx="138">
                  <c:v>2.7458963245153428E-2</c:v>
                </c:pt>
                <c:pt idx="139">
                  <c:v>3.2270856276154516E-2</c:v>
                </c:pt>
                <c:pt idx="140">
                  <c:v>4.0331096872687343E-2</c:v>
                </c:pt>
                <c:pt idx="141">
                  <c:v>6.8251624703407288E-2</c:v>
                </c:pt>
                <c:pt idx="142">
                  <c:v>4.5111232213675981E-2</c:v>
                </c:pt>
                <c:pt idx="143">
                  <c:v>1.2609922550618649E-2</c:v>
                </c:pt>
                <c:pt idx="144">
                  <c:v>-7.7602418884634974E-3</c:v>
                </c:pt>
                <c:pt idx="145">
                  <c:v>-1.9685418941080571E-2</c:v>
                </c:pt>
                <c:pt idx="146">
                  <c:v>-4.4390526339411734E-2</c:v>
                </c:pt>
                <c:pt idx="147">
                  <c:v>-6.0604672618210322E-2</c:v>
                </c:pt>
                <c:pt idx="148">
                  <c:v>-5.8958352506160737E-2</c:v>
                </c:pt>
                <c:pt idx="149">
                  <c:v>-7.4210266359150415E-2</c:v>
                </c:pt>
                <c:pt idx="150">
                  <c:v>-9.1034094505012042E-2</c:v>
                </c:pt>
                <c:pt idx="151">
                  <c:v>-0.10222318019717933</c:v>
                </c:pt>
                <c:pt idx="152">
                  <c:v>-8.0019365474581716E-2</c:v>
                </c:pt>
                <c:pt idx="153">
                  <c:v>-4.9897214770317083E-2</c:v>
                </c:pt>
                <c:pt idx="154">
                  <c:v>-2.0265060737729074E-2</c:v>
                </c:pt>
                <c:pt idx="155">
                  <c:v>2.2281582690775396E-2</c:v>
                </c:pt>
                <c:pt idx="156">
                  <c:v>3.5582609586417679E-2</c:v>
                </c:pt>
                <c:pt idx="157">
                  <c:v>5.8243530392646792E-2</c:v>
                </c:pt>
                <c:pt idx="158">
                  <c:v>7.3357632681727417E-2</c:v>
                </c:pt>
                <c:pt idx="159">
                  <c:v>8.9635367430746557E-2</c:v>
                </c:pt>
                <c:pt idx="160">
                  <c:v>6.5772734172642233E-2</c:v>
                </c:pt>
                <c:pt idx="161">
                  <c:v>3.9458071030676369E-2</c:v>
                </c:pt>
                <c:pt idx="162">
                  <c:v>4.3935978412628175E-2</c:v>
                </c:pt>
                <c:pt idx="163">
                  <c:v>4.6610604487359528E-2</c:v>
                </c:pt>
                <c:pt idx="164">
                  <c:v>3.1946006901562213E-2</c:v>
                </c:pt>
                <c:pt idx="165">
                  <c:v>4.2657777070999145E-2</c:v>
                </c:pt>
                <c:pt idx="166">
                  <c:v>6.1830102838575846E-2</c:v>
                </c:pt>
                <c:pt idx="167">
                  <c:v>4.2058327831327916E-2</c:v>
                </c:pt>
                <c:pt idx="168">
                  <c:v>2.1592013239860534E-2</c:v>
                </c:pt>
                <c:pt idx="169">
                  <c:v>1.4950964972376825E-3</c:v>
                </c:pt>
                <c:pt idx="170">
                  <c:v>-7.9201632365584369E-3</c:v>
                </c:pt>
                <c:pt idx="171">
                  <c:v>-2.0837503150105477E-2</c:v>
                </c:pt>
                <c:pt idx="172">
                  <c:v>-1.4076952412724495E-2</c:v>
                </c:pt>
                <c:pt idx="173">
                  <c:v>2.3374610021710397E-3</c:v>
                </c:pt>
                <c:pt idx="174">
                  <c:v>2.569467555731535E-2</c:v>
                </c:pt>
                <c:pt idx="175">
                  <c:v>3.7231451310217385E-2</c:v>
                </c:pt>
                <c:pt idx="176">
                  <c:v>5.2822613306343559E-2</c:v>
                </c:pt>
                <c:pt idx="177">
                  <c:v>7.1083211973309524E-2</c:v>
                </c:pt>
                <c:pt idx="178">
                  <c:v>8.3388786949217322E-2</c:v>
                </c:pt>
                <c:pt idx="179">
                  <c:v>5.9797135591506963E-2</c:v>
                </c:pt>
                <c:pt idx="180">
                  <c:v>3.3035927899181847E-2</c:v>
                </c:pt>
                <c:pt idx="181">
                  <c:v>1.0064081400632859E-2</c:v>
                </c:pt>
                <c:pt idx="182">
                  <c:v>-3.1040784828364851E-2</c:v>
                </c:pt>
                <c:pt idx="183">
                  <c:v>-5.16441435366869E-2</c:v>
                </c:pt>
                <c:pt idx="184">
                  <c:v>-4.1845123730599884E-2</c:v>
                </c:pt>
                <c:pt idx="185">
                  <c:v>-3.4858760833740239E-2</c:v>
                </c:pt>
                <c:pt idx="186">
                  <c:v>-1.7608963027596475E-2</c:v>
                </c:pt>
                <c:pt idx="187">
                  <c:v>-4.8377669602632529E-3</c:v>
                </c:pt>
                <c:pt idx="188">
                  <c:v>1.2113384306430818E-2</c:v>
                </c:pt>
                <c:pt idx="189">
                  <c:v>2.7604595459997654E-2</c:v>
                </c:pt>
                <c:pt idx="190">
                  <c:v>2.1014783419668677E-2</c:v>
                </c:pt>
                <c:pt idx="191">
                  <c:v>3.1649151071906093E-2</c:v>
                </c:pt>
                <c:pt idx="192">
                  <c:v>6.3727122321724894E-2</c:v>
                </c:pt>
                <c:pt idx="193">
                  <c:v>6.3731105737388133E-2</c:v>
                </c:pt>
                <c:pt idx="194">
                  <c:v>6.539405386894942E-2</c:v>
                </c:pt>
                <c:pt idx="195">
                  <c:v>5.2593219727277755E-2</c:v>
                </c:pt>
                <c:pt idx="196">
                  <c:v>4.3246810957789421E-2</c:v>
                </c:pt>
                <c:pt idx="197">
                  <c:v>2.9889431521296504E-2</c:v>
                </c:pt>
                <c:pt idx="198">
                  <c:v>2.6409716941416264E-2</c:v>
                </c:pt>
                <c:pt idx="199">
                  <c:v>1.1474247090518475E-2</c:v>
                </c:pt>
                <c:pt idx="200">
                  <c:v>-1.1168254986405373E-2</c:v>
                </c:pt>
                <c:pt idx="201">
                  <c:v>-1.832992471754551E-2</c:v>
                </c:pt>
                <c:pt idx="202">
                  <c:v>-1.7457922138273716E-2</c:v>
                </c:pt>
                <c:pt idx="203">
                  <c:v>-2.2875477075576783E-2</c:v>
                </c:pt>
                <c:pt idx="204">
                  <c:v>-2.290230117738247E-2</c:v>
                </c:pt>
                <c:pt idx="205">
                  <c:v>-2.5586282797157765E-2</c:v>
                </c:pt>
                <c:pt idx="206">
                  <c:v>-1.3920685574412346E-2</c:v>
                </c:pt>
                <c:pt idx="207">
                  <c:v>-8.1763809174299242E-3</c:v>
                </c:pt>
                <c:pt idx="208">
                  <c:v>-5.9151529893279077E-3</c:v>
                </c:pt>
                <c:pt idx="209">
                  <c:v>-1.8409337215125561E-2</c:v>
                </c:pt>
                <c:pt idx="210">
                  <c:v>-4.6709970608353614E-2</c:v>
                </c:pt>
                <c:pt idx="211">
                  <c:v>-6.1702925898134711E-2</c:v>
                </c:pt>
                <c:pt idx="212">
                  <c:v>-6.20357421040535E-2</c:v>
                </c:pt>
                <c:pt idx="213">
                  <c:v>-6.0483415983617311E-2</c:v>
                </c:pt>
                <c:pt idx="214">
                  <c:v>-6.3495280221104622E-2</c:v>
                </c:pt>
                <c:pt idx="215">
                  <c:v>-4.9022142402827741E-2</c:v>
                </c:pt>
                <c:pt idx="216">
                  <c:v>-3.1687633059918882E-2</c:v>
                </c:pt>
                <c:pt idx="217">
                  <c:v>-2.9123373180627823E-2</c:v>
                </c:pt>
                <c:pt idx="218">
                  <c:v>-4.5973842702805995E-2</c:v>
                </c:pt>
                <c:pt idx="219">
                  <c:v>-5.4688898362219338E-2</c:v>
                </c:pt>
                <c:pt idx="220">
                  <c:v>-4.0219086147844793E-2</c:v>
                </c:pt>
                <c:pt idx="221">
                  <c:v>-2.0674840919673445E-2</c:v>
                </c:pt>
                <c:pt idx="222">
                  <c:v>-2.1281160637736322E-2</c:v>
                </c:pt>
                <c:pt idx="223">
                  <c:v>-7.8002953156828883E-3</c:v>
                </c:pt>
                <c:pt idx="224">
                  <c:v>6.8086440861225127E-3</c:v>
                </c:pt>
                <c:pt idx="225">
                  <c:v>1.2483586147427559E-2</c:v>
                </c:pt>
                <c:pt idx="226">
                  <c:v>1.0852797701954842E-2</c:v>
                </c:pt>
                <c:pt idx="227">
                  <c:v>4.035053886473179E-3</c:v>
                </c:pt>
                <c:pt idx="228">
                  <c:v>3.9821000397205356E-3</c:v>
                </c:pt>
                <c:pt idx="229">
                  <c:v>1.1276318840682507E-2</c:v>
                </c:pt>
                <c:pt idx="230">
                  <c:v>2.5826493725180626E-2</c:v>
                </c:pt>
                <c:pt idx="231">
                  <c:v>1.9369925111532214E-2</c:v>
                </c:pt>
                <c:pt idx="232">
                  <c:v>1.0804338902235032E-2</c:v>
                </c:pt>
                <c:pt idx="233">
                  <c:v>-6.5609414130449303E-4</c:v>
                </c:pt>
                <c:pt idx="234">
                  <c:v>1.5307827852666378E-2</c:v>
                </c:pt>
                <c:pt idx="235">
                  <c:v>4.8734349757432939E-2</c:v>
                </c:pt>
                <c:pt idx="236">
                  <c:v>1.9756206795573234E-2</c:v>
                </c:pt>
                <c:pt idx="237">
                  <c:v>-1.5625916384160519E-2</c:v>
                </c:pt>
                <c:pt idx="238">
                  <c:v>-4.273053836077452E-2</c:v>
                </c:pt>
                <c:pt idx="239">
                  <c:v>-5.5078724920749667E-2</c:v>
                </c:pt>
                <c:pt idx="240">
                  <c:v>-7.2053082324564463E-2</c:v>
                </c:pt>
                <c:pt idx="241">
                  <c:v>-7.290425419807435E-2</c:v>
                </c:pt>
                <c:pt idx="242">
                  <c:v>-4.2664062827825547E-2</c:v>
                </c:pt>
                <c:pt idx="243">
                  <c:v>-2.9216563180088997E-2</c:v>
                </c:pt>
                <c:pt idx="244">
                  <c:v>-2.506774440407753E-3</c:v>
                </c:pt>
                <c:pt idx="245">
                  <c:v>1.2229597717523575E-2</c:v>
                </c:pt>
                <c:pt idx="246">
                  <c:v>5.9763660281896593E-3</c:v>
                </c:pt>
                <c:pt idx="247">
                  <c:v>-1.8978307843208315E-2</c:v>
                </c:pt>
                <c:pt idx="248">
                  <c:v>-2.6005528159439566E-2</c:v>
                </c:pt>
                <c:pt idx="249">
                  <c:v>-4.7337376847863197E-2</c:v>
                </c:pt>
                <c:pt idx="250">
                  <c:v>-5.2057797499001031E-2</c:v>
                </c:pt>
                <c:pt idx="251">
                  <c:v>-3.3328215591609478E-2</c:v>
                </c:pt>
                <c:pt idx="252">
                  <c:v>-3.4195467308163648E-2</c:v>
                </c:pt>
                <c:pt idx="253">
                  <c:v>-3.9154015816748142E-2</c:v>
                </c:pt>
                <c:pt idx="254">
                  <c:v>-2.1108740866184236E-2</c:v>
                </c:pt>
                <c:pt idx="255">
                  <c:v>-1.7760040462017061E-2</c:v>
                </c:pt>
                <c:pt idx="256">
                  <c:v>-1.2320704646408559E-2</c:v>
                </c:pt>
                <c:pt idx="257">
                  <c:v>1.1148849539458753E-2</c:v>
                </c:pt>
                <c:pt idx="258">
                  <c:v>3.3515618853271006E-2</c:v>
                </c:pt>
                <c:pt idx="259">
                  <c:v>6.9481476880609988E-2</c:v>
                </c:pt>
                <c:pt idx="260">
                  <c:v>0.11534725572913886</c:v>
                </c:pt>
                <c:pt idx="261">
                  <c:v>0.10689737129956485</c:v>
                </c:pt>
                <c:pt idx="262">
                  <c:v>7.6205226704478268E-2</c:v>
                </c:pt>
                <c:pt idx="263">
                  <c:v>4.7641030065715316E-2</c:v>
                </c:pt>
                <c:pt idx="264">
                  <c:v>2.8356912843883038E-2</c:v>
                </c:pt>
                <c:pt idx="265">
                  <c:v>3.2165716029703618E-2</c:v>
                </c:pt>
                <c:pt idx="266">
                  <c:v>4.9663106873631478E-2</c:v>
                </c:pt>
                <c:pt idx="267">
                  <c:v>6.9328024014830597E-2</c:v>
                </c:pt>
                <c:pt idx="268">
                  <c:v>4.8207405991852283E-2</c:v>
                </c:pt>
                <c:pt idx="269">
                  <c:v>-1.3695640861988068E-3</c:v>
                </c:pt>
                <c:pt idx="270">
                  <c:v>-5.7906255684792997E-2</c:v>
                </c:pt>
                <c:pt idx="271">
                  <c:v>-0.11422126471996308</c:v>
                </c:pt>
                <c:pt idx="272">
                  <c:v>-0.13694507963955402</c:v>
                </c:pt>
                <c:pt idx="273">
                  <c:v>-0.1306751833856106</c:v>
                </c:pt>
                <c:pt idx="274">
                  <c:v>-0.11476754084229469</c:v>
                </c:pt>
                <c:pt idx="275">
                  <c:v>-6.58172095566988E-2</c:v>
                </c:pt>
                <c:pt idx="276">
                  <c:v>-1.8748804628849029E-2</c:v>
                </c:pt>
                <c:pt idx="277">
                  <c:v>9.1401482373476041E-3</c:v>
                </c:pt>
                <c:pt idx="278">
                  <c:v>5.2843955643475056E-2</c:v>
                </c:pt>
                <c:pt idx="279">
                  <c:v>7.8340045139193543E-2</c:v>
                </c:pt>
                <c:pt idx="280">
                  <c:v>0.10338081926107408</c:v>
                </c:pt>
                <c:pt idx="281">
                  <c:v>0.12588170908391477</c:v>
                </c:pt>
                <c:pt idx="282">
                  <c:v>0.11579204611480237</c:v>
                </c:pt>
                <c:pt idx="283">
                  <c:v>8.2559944130480289E-2</c:v>
                </c:pt>
                <c:pt idx="284">
                  <c:v>5.0625558570027353E-2</c:v>
                </c:pt>
                <c:pt idx="285">
                  <c:v>1.579369492828846E-2</c:v>
                </c:pt>
                <c:pt idx="286">
                  <c:v>-1.8133348636329174E-2</c:v>
                </c:pt>
                <c:pt idx="287">
                  <c:v>-3.1162443459033969E-2</c:v>
                </c:pt>
                <c:pt idx="288">
                  <c:v>-3.1855009607970719E-2</c:v>
                </c:pt>
                <c:pt idx="289">
                  <c:v>-3.0837594084441665E-2</c:v>
                </c:pt>
                <c:pt idx="290">
                  <c:v>-1.3796688057482243E-2</c:v>
                </c:pt>
                <c:pt idx="291">
                  <c:v>-2.3410387672483924E-2</c:v>
                </c:pt>
                <c:pt idx="292">
                  <c:v>-2.0322875082492829E-2</c:v>
                </c:pt>
                <c:pt idx="293">
                  <c:v>-2.4264410063624384E-2</c:v>
                </c:pt>
                <c:pt idx="294">
                  <c:v>-1.3107776418328287E-2</c:v>
                </c:pt>
                <c:pt idx="295">
                  <c:v>-2.557623289525509E-2</c:v>
                </c:pt>
                <c:pt idx="296">
                  <c:v>-2.7162984497845176E-2</c:v>
                </c:pt>
                <c:pt idx="297">
                  <c:v>-6.0766457766294486E-3</c:v>
                </c:pt>
                <c:pt idx="298">
                  <c:v>2.0454473979771137E-2</c:v>
                </c:pt>
                <c:pt idx="299">
                  <c:v>5.198571229353547E-2</c:v>
                </c:pt>
                <c:pt idx="300">
                  <c:v>7.5037976279854784E-2</c:v>
                </c:pt>
                <c:pt idx="301">
                  <c:v>7.105682641267777E-2</c:v>
                </c:pt>
                <c:pt idx="302">
                  <c:v>9.0468814931809902E-2</c:v>
                </c:pt>
                <c:pt idx="303">
                  <c:v>0.12537475548684598</c:v>
                </c:pt>
                <c:pt idx="304">
                  <c:v>0.13898683598265052</c:v>
                </c:pt>
                <c:pt idx="305">
                  <c:v>0.12747609861195089</c:v>
                </c:pt>
                <c:pt idx="306">
                  <c:v>0.10731385750696064</c:v>
                </c:pt>
                <c:pt idx="307">
                  <c:v>0.10417664358392359</c:v>
                </c:pt>
                <c:pt idx="308">
                  <c:v>0.10911397766321898</c:v>
                </c:pt>
                <c:pt idx="309">
                  <c:v>0.11437758637592196</c:v>
                </c:pt>
                <c:pt idx="310">
                  <c:v>0.11398348404094577</c:v>
                </c:pt>
                <c:pt idx="311">
                  <c:v>0.1012426021322608</c:v>
                </c:pt>
                <c:pt idx="312">
                  <c:v>7.6454318091273316E-2</c:v>
                </c:pt>
                <c:pt idx="313">
                  <c:v>3.8676024209707976E-2</c:v>
                </c:pt>
                <c:pt idx="314">
                  <c:v>3.5746587440371514E-3</c:v>
                </c:pt>
                <c:pt idx="315">
                  <c:v>-1.4318369328975677E-2</c:v>
                </c:pt>
                <c:pt idx="316">
                  <c:v>-2.6981903538107872E-2</c:v>
                </c:pt>
                <c:pt idx="317">
                  <c:v>-3.4528283514082436E-2</c:v>
                </c:pt>
                <c:pt idx="318">
                  <c:v>-1.7501630075275897E-2</c:v>
                </c:pt>
                <c:pt idx="319">
                  <c:v>1.6425194218754769E-3</c:v>
                </c:pt>
                <c:pt idx="320">
                  <c:v>2.8452642727643251E-2</c:v>
                </c:pt>
                <c:pt idx="321">
                  <c:v>4.378013184294105E-2</c:v>
                </c:pt>
                <c:pt idx="322">
                  <c:v>4.6428226176649337E-2</c:v>
                </c:pt>
                <c:pt idx="323">
                  <c:v>2.9443252421915533E-2</c:v>
                </c:pt>
                <c:pt idx="324">
                  <c:v>1.7232658155262471E-2</c:v>
                </c:pt>
                <c:pt idx="325">
                  <c:v>1.8352856766432526E-2</c:v>
                </c:pt>
                <c:pt idx="326">
                  <c:v>7.9593578539788722E-3</c:v>
                </c:pt>
                <c:pt idx="327">
                  <c:v>6.2704078853130342E-3</c:v>
                </c:pt>
                <c:pt idx="328">
                  <c:v>2.9283586889505388E-3</c:v>
                </c:pt>
                <c:pt idx="329">
                  <c:v>1.2449891567230226E-2</c:v>
                </c:pt>
                <c:pt idx="330">
                  <c:v>-3.6761079356074336E-3</c:v>
                </c:pt>
                <c:pt idx="331">
                  <c:v>-2.3850335832685234E-2</c:v>
                </c:pt>
                <c:pt idx="332">
                  <c:v>-2.7790299374610188E-2</c:v>
                </c:pt>
                <c:pt idx="333">
                  <c:v>-6.1089516431093215E-3</c:v>
                </c:pt>
                <c:pt idx="334">
                  <c:v>1.1199044231325388E-2</c:v>
                </c:pt>
                <c:pt idx="335">
                  <c:v>-1.4090145193040372E-2</c:v>
                </c:pt>
                <c:pt idx="336">
                  <c:v>-2.8424009643495084E-2</c:v>
                </c:pt>
                <c:pt idx="337">
                  <c:v>-1.9780180379748345E-2</c:v>
                </c:pt>
                <c:pt idx="338">
                  <c:v>-2.3286993149667978E-2</c:v>
                </c:pt>
                <c:pt idx="339">
                  <c:v>-2.5123694948852065E-2</c:v>
                </c:pt>
                <c:pt idx="340">
                  <c:v>-6.0357554666697982E-2</c:v>
                </c:pt>
                <c:pt idx="341">
                  <c:v>-7.0571452695876363E-2</c:v>
                </c:pt>
                <c:pt idx="342">
                  <c:v>-2.7286616563796998E-2</c:v>
                </c:pt>
                <c:pt idx="343">
                  <c:v>1.2125663459300995E-2</c:v>
                </c:pt>
                <c:pt idx="344">
                  <c:v>9.3478340283036244E-3</c:v>
                </c:pt>
                <c:pt idx="345">
                  <c:v>-1.1764945071190596E-2</c:v>
                </c:pt>
                <c:pt idx="346">
                  <c:v>-6.2099294029176237E-2</c:v>
                </c:pt>
                <c:pt idx="347">
                  <c:v>-6.2636488694697623E-2</c:v>
                </c:pt>
                <c:pt idx="348">
                  <c:v>-4.7986819781363016E-2</c:v>
                </c:pt>
                <c:pt idx="349">
                  <c:v>-6.0830539595335728E-2</c:v>
                </c:pt>
                <c:pt idx="350">
                  <c:v>-6.8327053785324096E-2</c:v>
                </c:pt>
                <c:pt idx="351">
                  <c:v>-6.0765288323163989E-2</c:v>
                </c:pt>
                <c:pt idx="352">
                  <c:v>-3.8988649249076843E-2</c:v>
                </c:pt>
                <c:pt idx="353">
                  <c:v>-1.1654450967907907E-2</c:v>
                </c:pt>
                <c:pt idx="354">
                  <c:v>1.3642394654452801E-2</c:v>
                </c:pt>
                <c:pt idx="355">
                  <c:v>1.2654014211148024E-2</c:v>
                </c:pt>
                <c:pt idx="356">
                  <c:v>2.2771634180098772E-2</c:v>
                </c:pt>
                <c:pt idx="357">
                  <c:v>3.578808439895511E-2</c:v>
                </c:pt>
                <c:pt idx="358">
                  <c:v>5.7371747083961963E-2</c:v>
                </c:pt>
                <c:pt idx="359">
                  <c:v>5.7753844354301691E-2</c:v>
                </c:pt>
                <c:pt idx="360">
                  <c:v>3.6570752486586575E-2</c:v>
                </c:pt>
                <c:pt idx="361">
                  <c:v>1.4402550961822273E-2</c:v>
                </c:pt>
                <c:pt idx="362">
                  <c:v>-8.8094151020050061E-3</c:v>
                </c:pt>
                <c:pt idx="363">
                  <c:v>-1.5379145611077548E-2</c:v>
                </c:pt>
                <c:pt idx="364">
                  <c:v>-1.9900103118270635E-2</c:v>
                </c:pt>
                <c:pt idx="365">
                  <c:v>-3.5810102820396428E-2</c:v>
                </c:pt>
                <c:pt idx="366">
                  <c:v>-5.7090422920882705E-2</c:v>
                </c:pt>
                <c:pt idx="367">
                  <c:v>-4.8735994286835199E-2</c:v>
                </c:pt>
                <c:pt idx="368">
                  <c:v>-5.7691260874271393E-2</c:v>
                </c:pt>
                <c:pt idx="369">
                  <c:v>-6.6326319314539431E-2</c:v>
                </c:pt>
                <c:pt idx="370">
                  <c:v>-7.3820951431989676E-2</c:v>
                </c:pt>
                <c:pt idx="371">
                  <c:v>-5.6422999799251562E-2</c:v>
                </c:pt>
                <c:pt idx="372">
                  <c:v>-2.7071329392492773E-2</c:v>
                </c:pt>
                <c:pt idx="373">
                  <c:v>-1.2088204734027386E-2</c:v>
                </c:pt>
                <c:pt idx="374">
                  <c:v>-5.8390660956501965E-3</c:v>
                </c:pt>
                <c:pt idx="375">
                  <c:v>3.1351491250097754E-3</c:v>
                </c:pt>
                <c:pt idx="376">
                  <c:v>-3.6289464868605138E-3</c:v>
                </c:pt>
                <c:pt idx="377">
                  <c:v>-2.3672269843518735E-3</c:v>
                </c:pt>
                <c:pt idx="378">
                  <c:v>-1.2979338672012092E-2</c:v>
                </c:pt>
                <c:pt idx="379">
                  <c:v>-1.1421676967293024E-2</c:v>
                </c:pt>
                <c:pt idx="380">
                  <c:v>1.5564520619809629E-2</c:v>
                </c:pt>
                <c:pt idx="381">
                  <c:v>3.8837078455835582E-2</c:v>
                </c:pt>
                <c:pt idx="382">
                  <c:v>4.6439810972660783E-2</c:v>
                </c:pt>
                <c:pt idx="383">
                  <c:v>4.9900704827159643E-2</c:v>
                </c:pt>
                <c:pt idx="384">
                  <c:v>6.2330825496464973E-2</c:v>
                </c:pt>
                <c:pt idx="385">
                  <c:v>8.1716903541237118E-2</c:v>
                </c:pt>
                <c:pt idx="386">
                  <c:v>7.8225531075149776E-2</c:v>
                </c:pt>
                <c:pt idx="387">
                  <c:v>6.9664659183472394E-2</c:v>
                </c:pt>
                <c:pt idx="388">
                  <c:v>8.2360188625752936E-2</c:v>
                </c:pt>
                <c:pt idx="389">
                  <c:v>5.9055781736969952E-2</c:v>
                </c:pt>
                <c:pt idx="390">
                  <c:v>-5.7371052727103232E-3</c:v>
                </c:pt>
                <c:pt idx="391">
                  <c:v>-4.4369732178747658E-2</c:v>
                </c:pt>
                <c:pt idx="392">
                  <c:v>-7.3362767267972237E-2</c:v>
                </c:pt>
                <c:pt idx="393">
                  <c:v>-0.11153242260217668</c:v>
                </c:pt>
                <c:pt idx="394">
                  <c:v>-0.14181851461529732</c:v>
                </c:pt>
                <c:pt idx="395">
                  <c:v>-0.14480366438627243</c:v>
                </c:pt>
                <c:pt idx="396">
                  <c:v>-0.1208991139009595</c:v>
                </c:pt>
                <c:pt idx="397">
                  <c:v>-6.2316244002431631E-2</c:v>
                </c:pt>
                <c:pt idx="398">
                  <c:v>-2.2963843122124675E-3</c:v>
                </c:pt>
                <c:pt idx="399">
                  <c:v>2.1441246438771489E-2</c:v>
                </c:pt>
                <c:pt idx="400">
                  <c:v>4.2772693131119012E-2</c:v>
                </c:pt>
                <c:pt idx="401">
                  <c:v>6.5216609146445989E-2</c:v>
                </c:pt>
                <c:pt idx="402">
                  <c:v>8.6217889152467253E-2</c:v>
                </c:pt>
                <c:pt idx="403">
                  <c:v>7.4523677118122578E-2</c:v>
                </c:pt>
                <c:pt idx="404">
                  <c:v>4.1335465796291833E-2</c:v>
                </c:pt>
                <c:pt idx="405">
                  <c:v>3.5006823297590021E-2</c:v>
                </c:pt>
                <c:pt idx="406">
                  <c:v>4.4888197481632232E-2</c:v>
                </c:pt>
                <c:pt idx="407">
                  <c:v>3.7329264264553789E-2</c:v>
                </c:pt>
                <c:pt idx="408">
                  <c:v>2.853115987032652E-2</c:v>
                </c:pt>
                <c:pt idx="409">
                  <c:v>2.8197795487940314E-2</c:v>
                </c:pt>
                <c:pt idx="410">
                  <c:v>4.3413949962705374E-2</c:v>
                </c:pt>
                <c:pt idx="411">
                  <c:v>4.2119449507445096E-2</c:v>
                </c:pt>
                <c:pt idx="412">
                  <c:v>1.9071242026984691E-2</c:v>
                </c:pt>
                <c:pt idx="413">
                  <c:v>-3.7210035882890226E-3</c:v>
                </c:pt>
                <c:pt idx="414">
                  <c:v>-9.8764954134821902E-3</c:v>
                </c:pt>
                <c:pt idx="415">
                  <c:v>-7.1450417116284371E-3</c:v>
                </c:pt>
                <c:pt idx="416">
                  <c:v>1.3419305104762316E-2</c:v>
                </c:pt>
                <c:pt idx="417">
                  <c:v>2.672265261411667E-2</c:v>
                </c:pt>
                <c:pt idx="418">
                  <c:v>2.3898301273584367E-2</c:v>
                </c:pt>
                <c:pt idx="419">
                  <c:v>2.5152053944766523E-2</c:v>
                </c:pt>
                <c:pt idx="420">
                  <c:v>2.0095966570079327E-2</c:v>
                </c:pt>
                <c:pt idx="421">
                  <c:v>1.0343084950000048E-2</c:v>
                </c:pt>
                <c:pt idx="422">
                  <c:v>-3.5807800479233268E-3</c:v>
                </c:pt>
                <c:pt idx="423">
                  <c:v>-4.8408367484807967E-3</c:v>
                </c:pt>
                <c:pt idx="424">
                  <c:v>-1.9260235000401735E-2</c:v>
                </c:pt>
                <c:pt idx="425">
                  <c:v>-1.5940533131361009E-2</c:v>
                </c:pt>
                <c:pt idx="426">
                  <c:v>-3.5234590619802478E-3</c:v>
                </c:pt>
                <c:pt idx="427">
                  <c:v>1.5683529730886221E-2</c:v>
                </c:pt>
                <c:pt idx="428">
                  <c:v>2.6401585657149555E-2</c:v>
                </c:pt>
                <c:pt idx="429">
                  <c:v>3.752401309087873E-2</c:v>
                </c:pt>
                <c:pt idx="430">
                  <c:v>4.6501225009560589E-2</c:v>
                </c:pt>
                <c:pt idx="431">
                  <c:v>6.1316644214093691E-2</c:v>
                </c:pt>
                <c:pt idx="432">
                  <c:v>5.4360577203333378E-2</c:v>
                </c:pt>
                <c:pt idx="433">
                  <c:v>5.2951654046773912E-2</c:v>
                </c:pt>
                <c:pt idx="434">
                  <c:v>5.8835853338241581E-2</c:v>
                </c:pt>
                <c:pt idx="435">
                  <c:v>5.8759108632802967E-2</c:v>
                </c:pt>
                <c:pt idx="436">
                  <c:v>3.5366463605314494E-2</c:v>
                </c:pt>
                <c:pt idx="437">
                  <c:v>2.7988885436207058E-2</c:v>
                </c:pt>
                <c:pt idx="438">
                  <c:v>3.8966868370771408E-2</c:v>
                </c:pt>
                <c:pt idx="439">
                  <c:v>3.7710776813328267E-2</c:v>
                </c:pt>
                <c:pt idx="440">
                  <c:v>2.9255885705351831E-2</c:v>
                </c:pt>
                <c:pt idx="441">
                  <c:v>2.3277491424232723E-2</c:v>
                </c:pt>
                <c:pt idx="442">
                  <c:v>2.2075121160596609E-2</c:v>
                </c:pt>
                <c:pt idx="443">
                  <c:v>2.0589234028011563E-2</c:v>
                </c:pt>
                <c:pt idx="444">
                  <c:v>1.5708965118974447E-2</c:v>
                </c:pt>
                <c:pt idx="445">
                  <c:v>8.4503229707479487E-3</c:v>
                </c:pt>
                <c:pt idx="446">
                  <c:v>1.3591487333178521E-2</c:v>
                </c:pt>
                <c:pt idx="447">
                  <c:v>3.0630164109170438E-2</c:v>
                </c:pt>
                <c:pt idx="448">
                  <c:v>3.1878727376461032E-2</c:v>
                </c:pt>
                <c:pt idx="449">
                  <c:v>3.0886820331215859E-2</c:v>
                </c:pt>
                <c:pt idx="450">
                  <c:v>6.1041642352938656E-3</c:v>
                </c:pt>
                <c:pt idx="451">
                  <c:v>-9.7247418947517868E-3</c:v>
                </c:pt>
                <c:pt idx="452">
                  <c:v>-1.015582786872983E-2</c:v>
                </c:pt>
                <c:pt idx="453">
                  <c:v>-4.789746701717377E-3</c:v>
                </c:pt>
                <c:pt idx="454">
                  <c:v>-2.5608246400952339E-3</c:v>
                </c:pt>
                <c:pt idx="455">
                  <c:v>-1.3625181913375856E-2</c:v>
                </c:pt>
                <c:pt idx="456">
                  <c:v>-1.7905215863138438E-2</c:v>
                </c:pt>
                <c:pt idx="457">
                  <c:v>-1.1268242374062539E-2</c:v>
                </c:pt>
                <c:pt idx="458">
                  <c:v>2.3938391245901587E-2</c:v>
                </c:pt>
                <c:pt idx="459">
                  <c:v>1.0102453753352166E-2</c:v>
                </c:pt>
                <c:pt idx="460">
                  <c:v>4.019156768918038E-3</c:v>
                </c:pt>
                <c:pt idx="461">
                  <c:v>1.2675484456121922E-3</c:v>
                </c:pt>
                <c:pt idx="462">
                  <c:v>-1.037515327334404E-2</c:v>
                </c:pt>
                <c:pt idx="463">
                  <c:v>-1.4276013560593128E-2</c:v>
                </c:pt>
                <c:pt idx="464">
                  <c:v>1.946373637765646E-3</c:v>
                </c:pt>
                <c:pt idx="465">
                  <c:v>2.2032875027507545E-2</c:v>
                </c:pt>
                <c:pt idx="466">
                  <c:v>2.2817333824932576E-2</c:v>
                </c:pt>
                <c:pt idx="467">
                  <c:v>1.90859148837626E-2</c:v>
                </c:pt>
                <c:pt idx="468">
                  <c:v>1.2991106193512679E-2</c:v>
                </c:pt>
                <c:pt idx="469">
                  <c:v>3.0774352792650464E-2</c:v>
                </c:pt>
                <c:pt idx="470">
                  <c:v>3.3614162709563973E-2</c:v>
                </c:pt>
                <c:pt idx="471">
                  <c:v>3.1022475734353069E-2</c:v>
                </c:pt>
                <c:pt idx="472">
                  <c:v>3.488551184535027E-2</c:v>
                </c:pt>
                <c:pt idx="473">
                  <c:v>3.7550544831901789E-2</c:v>
                </c:pt>
                <c:pt idx="474">
                  <c:v>3.3018367979675535E-2</c:v>
                </c:pt>
                <c:pt idx="475">
                  <c:v>1.6219865586608651E-2</c:v>
                </c:pt>
                <c:pt idx="476">
                  <c:v>2.6157738491892814E-2</c:v>
                </c:pt>
                <c:pt idx="477">
                  <c:v>5.2433499377220874E-2</c:v>
                </c:pt>
                <c:pt idx="478">
                  <c:v>7.9963031206279997E-2</c:v>
                </c:pt>
                <c:pt idx="479">
                  <c:v>9.7190061416476972E-2</c:v>
                </c:pt>
                <c:pt idx="480">
                  <c:v>0.11576829180121423</c:v>
                </c:pt>
                <c:pt idx="481">
                  <c:v>0.10627177404239774</c:v>
                </c:pt>
                <c:pt idx="482">
                  <c:v>9.0924861207604415E-2</c:v>
                </c:pt>
                <c:pt idx="483">
                  <c:v>6.913121039047837E-2</c:v>
                </c:pt>
                <c:pt idx="484">
                  <c:v>7.1056954320520171E-2</c:v>
                </c:pt>
                <c:pt idx="485">
                  <c:v>7.1907925195991998E-2</c:v>
                </c:pt>
                <c:pt idx="486">
                  <c:v>6.3722389731556181E-2</c:v>
                </c:pt>
                <c:pt idx="487">
                  <c:v>5.8149225767701866E-2</c:v>
                </c:pt>
                <c:pt idx="488">
                  <c:v>5.2988674230873591E-2</c:v>
                </c:pt>
                <c:pt idx="489">
                  <c:v>4.0543679706752302E-2</c:v>
                </c:pt>
                <c:pt idx="490">
                  <c:v>4.5167219303548341E-2</c:v>
                </c:pt>
                <c:pt idx="491">
                  <c:v>4.2841324824839835E-2</c:v>
                </c:pt>
                <c:pt idx="492">
                  <c:v>2.5528925266116859E-2</c:v>
                </c:pt>
                <c:pt idx="493">
                  <c:v>5.2488828655332331E-2</c:v>
                </c:pt>
                <c:pt idx="494">
                  <c:v>9.382910013198853E-2</c:v>
                </c:pt>
                <c:pt idx="495">
                  <c:v>0.15464818283915521</c:v>
                </c:pt>
                <c:pt idx="496">
                  <c:v>0.18943334184587002</c:v>
                </c:pt>
                <c:pt idx="497">
                  <c:v>0.20602421326562764</c:v>
                </c:pt>
                <c:pt idx="498">
                  <c:v>0.18391950884833932</c:v>
                </c:pt>
                <c:pt idx="499">
                  <c:v>0.16710233191028237</c:v>
                </c:pt>
                <c:pt idx="500">
                  <c:v>0.17059110967442395</c:v>
                </c:pt>
                <c:pt idx="501">
                  <c:v>0.17507895732298495</c:v>
                </c:pt>
                <c:pt idx="502">
                  <c:v>0.16593332732096316</c:v>
                </c:pt>
                <c:pt idx="503">
                  <c:v>0.16988902352750301</c:v>
                </c:pt>
                <c:pt idx="504">
                  <c:v>0.18756564980372786</c:v>
                </c:pt>
                <c:pt idx="505">
                  <c:v>0.19626908412203195</c:v>
                </c:pt>
                <c:pt idx="506">
                  <c:v>0.1740474171191454</c:v>
                </c:pt>
                <c:pt idx="507">
                  <c:v>0.17247652608901262</c:v>
                </c:pt>
                <c:pt idx="508">
                  <c:v>0.17073233820497991</c:v>
                </c:pt>
                <c:pt idx="509">
                  <c:v>0.16729894453659655</c:v>
                </c:pt>
                <c:pt idx="510">
                  <c:v>0.16601617505773902</c:v>
                </c:pt>
                <c:pt idx="511">
                  <c:v>0.18443899741396308</c:v>
                </c:pt>
                <c:pt idx="512">
                  <c:v>0.2016279659047723</c:v>
                </c:pt>
                <c:pt idx="513">
                  <c:v>0.21995460156351329</c:v>
                </c:pt>
                <c:pt idx="514">
                  <c:v>0.20900766368955376</c:v>
                </c:pt>
                <c:pt idx="515">
                  <c:v>0.19098566796630623</c:v>
                </c:pt>
                <c:pt idx="516">
                  <c:v>0.16335976671427488</c:v>
                </c:pt>
                <c:pt idx="517">
                  <c:v>0.12413718315772714</c:v>
                </c:pt>
                <c:pt idx="518">
                  <c:v>6.7063242075964813E-2</c:v>
                </c:pt>
                <c:pt idx="519">
                  <c:v>2.4452151367440823E-2</c:v>
                </c:pt>
                <c:pt idx="520">
                  <c:v>3.6280017960816625E-2</c:v>
                </c:pt>
                <c:pt idx="521">
                  <c:v>6.1312765865586698E-2</c:v>
                </c:pt>
                <c:pt idx="522">
                  <c:v>9.7442514952272186E-2</c:v>
                </c:pt>
                <c:pt idx="523">
                  <c:v>0.14586058516055347</c:v>
                </c:pt>
                <c:pt idx="524">
                  <c:v>0.1830921095609665</c:v>
                </c:pt>
                <c:pt idx="525">
                  <c:v>0.23955962128937244</c:v>
                </c:pt>
                <c:pt idx="526">
                  <c:v>0.27430576840415599</c:v>
                </c:pt>
                <c:pt idx="527">
                  <c:v>0.30473305240273479</c:v>
                </c:pt>
                <c:pt idx="528">
                  <c:v>0.34687251035124067</c:v>
                </c:pt>
                <c:pt idx="529">
                  <c:v>0.38411985877901317</c:v>
                </c:pt>
                <c:pt idx="530">
                  <c:v>0.39251116141676906</c:v>
                </c:pt>
                <c:pt idx="531">
                  <c:v>0.38605221737176182</c:v>
                </c:pt>
                <c:pt idx="532">
                  <c:v>0.40374611120671033</c:v>
                </c:pt>
                <c:pt idx="533">
                  <c:v>0.43721816830337051</c:v>
                </c:pt>
                <c:pt idx="534">
                  <c:v>0.47110018830746414</c:v>
                </c:pt>
                <c:pt idx="535">
                  <c:v>0.44968680750578643</c:v>
                </c:pt>
                <c:pt idx="536">
                  <c:v>0.4142134312167764</c:v>
                </c:pt>
                <c:pt idx="537">
                  <c:v>0.40155720602720979</c:v>
                </c:pt>
                <c:pt idx="538">
                  <c:v>0.4006968978792429</c:v>
                </c:pt>
                <c:pt idx="539">
                  <c:v>0.3977390107512474</c:v>
                </c:pt>
                <c:pt idx="540">
                  <c:v>0.40670253653079275</c:v>
                </c:pt>
                <c:pt idx="541">
                  <c:v>0.42403503589332103</c:v>
                </c:pt>
                <c:pt idx="542">
                  <c:v>0.46007208377122882</c:v>
                </c:pt>
                <c:pt idx="543">
                  <c:v>0.47689481556415558</c:v>
                </c:pt>
                <c:pt idx="544">
                  <c:v>0.50529024694114921</c:v>
                </c:pt>
                <c:pt idx="545">
                  <c:v>0.55397672262042763</c:v>
                </c:pt>
                <c:pt idx="546">
                  <c:v>0.56381089881062507</c:v>
                </c:pt>
                <c:pt idx="547">
                  <c:v>0.56355596020817755</c:v>
                </c:pt>
                <c:pt idx="548">
                  <c:v>0.55897726144641635</c:v>
                </c:pt>
                <c:pt idx="549">
                  <c:v>0.55855472702533004</c:v>
                </c:pt>
                <c:pt idx="550">
                  <c:v>0.55636848963797092</c:v>
                </c:pt>
                <c:pt idx="551">
                  <c:v>0.58088359907269482</c:v>
                </c:pt>
                <c:pt idx="552">
                  <c:v>0.65335676729679115</c:v>
                </c:pt>
                <c:pt idx="553">
                  <c:v>0.71957699619233617</c:v>
                </c:pt>
                <c:pt idx="554">
                  <c:v>0.77428939305245881</c:v>
                </c:pt>
                <c:pt idx="555">
                  <c:v>0.78800001740455627</c:v>
                </c:pt>
                <c:pt idx="556">
                  <c:v>0.78243661098182204</c:v>
                </c:pt>
                <c:pt idx="557">
                  <c:v>0.74597461670637133</c:v>
                </c:pt>
                <c:pt idx="558">
                  <c:v>0.68079234167933467</c:v>
                </c:pt>
                <c:pt idx="559">
                  <c:v>0.58701623193919661</c:v>
                </c:pt>
                <c:pt idx="560">
                  <c:v>0.48572681553661828</c:v>
                </c:pt>
                <c:pt idx="561">
                  <c:v>0.41719339158385993</c:v>
                </c:pt>
                <c:pt idx="562">
                  <c:v>0.36345115743577483</c:v>
                </c:pt>
                <c:pt idx="563">
                  <c:v>0.33055603779852394</c:v>
                </c:pt>
                <c:pt idx="564">
                  <c:v>0.33463059693574909</c:v>
                </c:pt>
                <c:pt idx="565">
                  <c:v>0.37891843155026439</c:v>
                </c:pt>
                <c:pt idx="566">
                  <c:v>0.38733125925064088</c:v>
                </c:pt>
                <c:pt idx="567">
                  <c:v>0.42099536083638672</c:v>
                </c:pt>
                <c:pt idx="568">
                  <c:v>0.42277715362608437</c:v>
                </c:pt>
                <c:pt idx="569">
                  <c:v>0.42583663612604145</c:v>
                </c:pt>
                <c:pt idx="570">
                  <c:v>0.44244528673589234</c:v>
                </c:pt>
                <c:pt idx="571">
                  <c:v>0.47238076508045201</c:v>
                </c:pt>
                <c:pt idx="572">
                  <c:v>0.48849313326179983</c:v>
                </c:pt>
                <c:pt idx="573">
                  <c:v>0.44967507652938365</c:v>
                </c:pt>
                <c:pt idx="574">
                  <c:v>0.34735030096024277</c:v>
                </c:pt>
                <c:pt idx="575">
                  <c:v>0.18432473916560413</c:v>
                </c:pt>
                <c:pt idx="576">
                  <c:v>4.6643019989132881E-2</c:v>
                </c:pt>
                <c:pt idx="577">
                  <c:v>-5.2009667605161666E-2</c:v>
                </c:pt>
                <c:pt idx="578">
                  <c:v>-8.8138882219791423E-2</c:v>
                </c:pt>
                <c:pt idx="579">
                  <c:v>-4.2000751029700044E-2</c:v>
                </c:pt>
                <c:pt idx="580">
                  <c:v>8.0581027083098888E-2</c:v>
                </c:pt>
                <c:pt idx="581">
                  <c:v>0.2720897467620671</c:v>
                </c:pt>
                <c:pt idx="582">
                  <c:v>0.48260188076645139</c:v>
                </c:pt>
                <c:pt idx="583">
                  <c:v>0.70093483015894897</c:v>
                </c:pt>
                <c:pt idx="584">
                  <c:v>0.91631943069398403</c:v>
                </c:pt>
                <c:pt idx="585">
                  <c:v>1.1043561650812626</c:v>
                </c:pt>
                <c:pt idx="586">
                  <c:v>1.2457563114166261</c:v>
                </c:pt>
                <c:pt idx="587">
                  <c:v>1.3399748361110688</c:v>
                </c:pt>
                <c:pt idx="588">
                  <c:v>1.4227914364635945</c:v>
                </c:pt>
                <c:pt idx="589">
                  <c:v>1.482930780351162</c:v>
                </c:pt>
                <c:pt idx="590">
                  <c:v>1.5141163203120231</c:v>
                </c:pt>
                <c:pt idx="591">
                  <c:v>1.51558484852314</c:v>
                </c:pt>
                <c:pt idx="592">
                  <c:v>1.4617145968973637</c:v>
                </c:pt>
                <c:pt idx="593">
                  <c:v>1.3657613494992258</c:v>
                </c:pt>
                <c:pt idx="594">
                  <c:v>1.2660885420441628</c:v>
                </c:pt>
                <c:pt idx="595">
                  <c:v>1.1822047517448664</c:v>
                </c:pt>
                <c:pt idx="596">
                  <c:v>1.1293904341757297</c:v>
                </c:pt>
                <c:pt idx="597">
                  <c:v>1.1322040412575007</c:v>
                </c:pt>
                <c:pt idx="598">
                  <c:v>1.2141058447211981</c:v>
                </c:pt>
                <c:pt idx="599">
                  <c:v>1.3707398150861263</c:v>
                </c:pt>
                <c:pt idx="600">
                  <c:v>1.5208257079124452</c:v>
                </c:pt>
                <c:pt idx="601">
                  <c:v>1.6831819827854635</c:v>
                </c:pt>
                <c:pt idx="602">
                  <c:v>1.8565887643396854</c:v>
                </c:pt>
                <c:pt idx="603">
                  <c:v>1.9473850598931313</c:v>
                </c:pt>
                <c:pt idx="604">
                  <c:v>2.0070202276110649</c:v>
                </c:pt>
                <c:pt idx="605">
                  <c:v>2.0166349504888057</c:v>
                </c:pt>
                <c:pt idx="606">
                  <c:v>2.0007235072553158</c:v>
                </c:pt>
                <c:pt idx="607">
                  <c:v>1.904279678463936</c:v>
                </c:pt>
                <c:pt idx="608">
                  <c:v>1.7862998235225678</c:v>
                </c:pt>
                <c:pt idx="609">
                  <c:v>1.7539796313643456</c:v>
                </c:pt>
                <c:pt idx="610">
                  <c:v>1.7929834833741189</c:v>
                </c:pt>
                <c:pt idx="611">
                  <c:v>1.8499626995623113</c:v>
                </c:pt>
                <c:pt idx="612">
                  <c:v>1.8892073106765748</c:v>
                </c:pt>
                <c:pt idx="613">
                  <c:v>1.9101627083122732</c:v>
                </c:pt>
                <c:pt idx="614">
                  <c:v>1.8982096838951112</c:v>
                </c:pt>
                <c:pt idx="615">
                  <c:v>1.8145826594531538</c:v>
                </c:pt>
                <c:pt idx="616">
                  <c:v>1.8210650289058685</c:v>
                </c:pt>
                <c:pt idx="617">
                  <c:v>1.8343045869469643</c:v>
                </c:pt>
                <c:pt idx="618">
                  <c:v>1.7333654187619687</c:v>
                </c:pt>
                <c:pt idx="619">
                  <c:v>1.5040576475858689</c:v>
                </c:pt>
                <c:pt idx="620">
                  <c:v>1.2626538875699045</c:v>
                </c:pt>
                <c:pt idx="621">
                  <c:v>1.1195968595892192</c:v>
                </c:pt>
                <c:pt idx="622">
                  <c:v>1.1557794300466777</c:v>
                </c:pt>
                <c:pt idx="623">
                  <c:v>1.3654201644659043</c:v>
                </c:pt>
                <c:pt idx="624">
                  <c:v>1.6246959391236306</c:v>
                </c:pt>
                <c:pt idx="625">
                  <c:v>1.7982415920495989</c:v>
                </c:pt>
                <c:pt idx="626">
                  <c:v>1.8895898647606373</c:v>
                </c:pt>
                <c:pt idx="627">
                  <c:v>1.8558200016617776</c:v>
                </c:pt>
                <c:pt idx="628">
                  <c:v>1.7227951146662237</c:v>
                </c:pt>
                <c:pt idx="629">
                  <c:v>1.4976414978504182</c:v>
                </c:pt>
                <c:pt idx="630">
                  <c:v>1.1384755454957485</c:v>
                </c:pt>
                <c:pt idx="631">
                  <c:v>0.70500646568834791</c:v>
                </c:pt>
                <c:pt idx="632">
                  <c:v>0.25634504053741697</c:v>
                </c:pt>
                <c:pt idx="633">
                  <c:v>-0.12430771172046662</c:v>
                </c:pt>
                <c:pt idx="634">
                  <c:v>-0.38648556914180521</c:v>
                </c:pt>
                <c:pt idx="635">
                  <c:v>-0.58259003587067126</c:v>
                </c:pt>
                <c:pt idx="636">
                  <c:v>-0.74826190128922465</c:v>
                </c:pt>
                <c:pt idx="637">
                  <c:v>-0.84776981726288803</c:v>
                </c:pt>
                <c:pt idx="638">
                  <c:v>-0.90830647945404053</c:v>
                </c:pt>
                <c:pt idx="639">
                  <c:v>-0.89808233052492148</c:v>
                </c:pt>
                <c:pt idx="640">
                  <c:v>-0.75423892512917523</c:v>
                </c:pt>
                <c:pt idx="641">
                  <c:v>-0.5582860109210015</c:v>
                </c:pt>
                <c:pt idx="642">
                  <c:v>-0.50809504665434368</c:v>
                </c:pt>
                <c:pt idx="643">
                  <c:v>-0.59821138411760333</c:v>
                </c:pt>
                <c:pt idx="644">
                  <c:v>-0.7252651675790549</c:v>
                </c:pt>
                <c:pt idx="645">
                  <c:v>-0.85046209461987021</c:v>
                </c:pt>
                <c:pt idx="646">
                  <c:v>-1.0619887753576041</c:v>
                </c:pt>
                <c:pt idx="647">
                  <c:v>-1.1583106897026301</c:v>
                </c:pt>
                <c:pt idx="648">
                  <c:v>-1.0610952477157116</c:v>
                </c:pt>
                <c:pt idx="649">
                  <c:v>-0.97770730130374439</c:v>
                </c:pt>
                <c:pt idx="650">
                  <c:v>-0.96103389278054241</c:v>
                </c:pt>
                <c:pt idx="651">
                  <c:v>-0.90500791892409327</c:v>
                </c:pt>
                <c:pt idx="652">
                  <c:v>-0.83698024258017545</c:v>
                </c:pt>
                <c:pt idx="653">
                  <c:v>-0.69317506335675716</c:v>
                </c:pt>
                <c:pt idx="654">
                  <c:v>-0.45933928146958353</c:v>
                </c:pt>
                <c:pt idx="655">
                  <c:v>-0.21018516501411796</c:v>
                </c:pt>
                <c:pt idx="656">
                  <c:v>1.3940858468413354E-2</c:v>
                </c:pt>
                <c:pt idx="657">
                  <c:v>0.1639684618636966</c:v>
                </c:pt>
                <c:pt idx="658">
                  <c:v>0.30016553644090893</c:v>
                </c:pt>
                <c:pt idx="659">
                  <c:v>0.4941950821503997</c:v>
                </c:pt>
                <c:pt idx="660">
                  <c:v>0.72454793348908431</c:v>
                </c:pt>
                <c:pt idx="661">
                  <c:v>0.96593078970909119</c:v>
                </c:pt>
                <c:pt idx="662">
                  <c:v>1.12007786616683</c:v>
                </c:pt>
                <c:pt idx="663">
                  <c:v>1.2638591448962688</c:v>
                </c:pt>
                <c:pt idx="664">
                  <c:v>1.4615934133529664</c:v>
                </c:pt>
                <c:pt idx="665">
                  <c:v>1.5939796382188798</c:v>
                </c:pt>
                <c:pt idx="666">
                  <c:v>1.6753138232231142</c:v>
                </c:pt>
                <c:pt idx="667">
                  <c:v>1.8234305199980736</c:v>
                </c:pt>
                <c:pt idx="668">
                  <c:v>1.9936461836099626</c:v>
                </c:pt>
                <c:pt idx="669">
                  <c:v>2.0557213944196704</c:v>
                </c:pt>
                <c:pt idx="670">
                  <c:v>2.0521347123384475</c:v>
                </c:pt>
                <c:pt idx="671">
                  <c:v>2.0594277982413769</c:v>
                </c:pt>
                <c:pt idx="672">
                  <c:v>2.0758216367661952</c:v>
                </c:pt>
                <c:pt idx="673">
                  <c:v>2.054057569205761</c:v>
                </c:pt>
                <c:pt idx="674">
                  <c:v>2.0240815258026124</c:v>
                </c:pt>
                <c:pt idx="675">
                  <c:v>2.0648410043120387</c:v>
                </c:pt>
                <c:pt idx="676">
                  <c:v>2.0333957017958166</c:v>
                </c:pt>
                <c:pt idx="677">
                  <c:v>1.8874059297144414</c:v>
                </c:pt>
                <c:pt idx="678">
                  <c:v>1.6963749092817308</c:v>
                </c:pt>
                <c:pt idx="679">
                  <c:v>1.5757127903401853</c:v>
                </c:pt>
                <c:pt idx="680">
                  <c:v>1.400921241939068</c:v>
                </c:pt>
                <c:pt idx="681">
                  <c:v>1.1642282912135125</c:v>
                </c:pt>
                <c:pt idx="682">
                  <c:v>0.97178823798894887</c:v>
                </c:pt>
                <c:pt idx="683">
                  <c:v>0.85099894210696225</c:v>
                </c:pt>
                <c:pt idx="684">
                  <c:v>0.81255605734884739</c:v>
                </c:pt>
                <c:pt idx="685">
                  <c:v>0.72636364012956622</c:v>
                </c:pt>
                <c:pt idx="686">
                  <c:v>0.5163880795240402</c:v>
                </c:pt>
                <c:pt idx="687">
                  <c:v>0.26261298162862662</c:v>
                </c:pt>
                <c:pt idx="688">
                  <c:v>9.6567808035761121E-2</c:v>
                </c:pt>
                <c:pt idx="689">
                  <c:v>-5.1717964634299278E-2</c:v>
                </c:pt>
                <c:pt idx="690">
                  <c:v>-0.47426418978720908</c:v>
                </c:pt>
                <c:pt idx="691">
                  <c:v>-1.0874577118456363</c:v>
                </c:pt>
                <c:pt idx="692">
                  <c:v>-1.6234231464564801</c:v>
                </c:pt>
                <c:pt idx="693">
                  <c:v>-1.950967064201832</c:v>
                </c:pt>
                <c:pt idx="694">
                  <c:v>-1.93685641720891</c:v>
                </c:pt>
                <c:pt idx="695">
                  <c:v>-1.5480626231431962</c:v>
                </c:pt>
                <c:pt idx="696">
                  <c:v>-1.3139211049675943</c:v>
                </c:pt>
                <c:pt idx="697">
                  <c:v>-1.2061333854496479</c:v>
                </c:pt>
                <c:pt idx="698">
                  <c:v>-1.0423563833534719</c:v>
                </c:pt>
                <c:pt idx="699">
                  <c:v>-0.89283211559057241</c:v>
                </c:pt>
                <c:pt idx="700">
                  <c:v>-0.88403629526495942</c:v>
                </c:pt>
                <c:pt idx="701">
                  <c:v>-0.93090245962142948</c:v>
                </c:pt>
                <c:pt idx="702">
                  <c:v>-0.905694966763258</c:v>
                </c:pt>
                <c:pt idx="703">
                  <c:v>-0.89630887001752857</c:v>
                </c:pt>
                <c:pt idx="704">
                  <c:v>-0.96854522600769999</c:v>
                </c:pt>
                <c:pt idx="705">
                  <c:v>-1.0977008642256261</c:v>
                </c:pt>
                <c:pt idx="706">
                  <c:v>-1.2347499512135982</c:v>
                </c:pt>
                <c:pt idx="707">
                  <c:v>-1.3251430812478067</c:v>
                </c:pt>
                <c:pt idx="708">
                  <c:v>-1.3062881496548653</c:v>
                </c:pt>
                <c:pt idx="709">
                  <c:v>-1.1734549051523209</c:v>
                </c:pt>
                <c:pt idx="710">
                  <c:v>-0.97335521869361408</c:v>
                </c:pt>
                <c:pt idx="711">
                  <c:v>-0.70944070167839535</c:v>
                </c:pt>
                <c:pt idx="712">
                  <c:v>-0.38014495812356475</c:v>
                </c:pt>
                <c:pt idx="713">
                  <c:v>1.682448595762253E-2</c:v>
                </c:pt>
                <c:pt idx="714">
                  <c:v>0.41575406290590766</c:v>
                </c:pt>
                <c:pt idx="715">
                  <c:v>0.76210861958563336</c:v>
                </c:pt>
                <c:pt idx="716">
                  <c:v>1.0206072261929513</c:v>
                </c:pt>
                <c:pt idx="717">
                  <c:v>1.1889858408272267</c:v>
                </c:pt>
                <c:pt idx="718">
                  <c:v>1.2913093373179436</c:v>
                </c:pt>
                <c:pt idx="719">
                  <c:v>1.3135840129852296</c:v>
                </c:pt>
                <c:pt idx="720">
                  <c:v>1.265849390923977</c:v>
                </c:pt>
                <c:pt idx="721">
                  <c:v>1.1941704938560724</c:v>
                </c:pt>
                <c:pt idx="722">
                  <c:v>1.1142562320828437</c:v>
                </c:pt>
                <c:pt idx="723">
                  <c:v>1.0743141212314369</c:v>
                </c:pt>
                <c:pt idx="724">
                  <c:v>1.0777040445059538</c:v>
                </c:pt>
                <c:pt idx="725">
                  <c:v>1.122264578640461</c:v>
                </c:pt>
                <c:pt idx="726">
                  <c:v>1.241388441324234</c:v>
                </c:pt>
                <c:pt idx="727">
                  <c:v>1.4656908497214318</c:v>
                </c:pt>
                <c:pt idx="728">
                  <c:v>1.6793530797958376</c:v>
                </c:pt>
                <c:pt idx="729">
                  <c:v>1.7771313893795013</c:v>
                </c:pt>
                <c:pt idx="730">
                  <c:v>1.76677991732955</c:v>
                </c:pt>
                <c:pt idx="731">
                  <c:v>1.6154953452944756</c:v>
                </c:pt>
                <c:pt idx="732">
                  <c:v>1.3672345554828644</c:v>
                </c:pt>
                <c:pt idx="733">
                  <c:v>1.1500641421973705</c:v>
                </c:pt>
                <c:pt idx="734">
                  <c:v>1.0148216986656189</c:v>
                </c:pt>
                <c:pt idx="735">
                  <c:v>0.78126753330230714</c:v>
                </c:pt>
                <c:pt idx="736">
                  <c:v>0.4885179839283228</c:v>
                </c:pt>
                <c:pt idx="737">
                  <c:v>0.2829636127129197</c:v>
                </c:pt>
                <c:pt idx="738">
                  <c:v>0.22925695521757009</c:v>
                </c:pt>
                <c:pt idx="739">
                  <c:v>0.29076853098347782</c:v>
                </c:pt>
                <c:pt idx="740">
                  <c:v>0.28497140038758517</c:v>
                </c:pt>
                <c:pt idx="741">
                  <c:v>0.24931157100945711</c:v>
                </c:pt>
                <c:pt idx="742">
                  <c:v>0.39749587621539834</c:v>
                </c:pt>
                <c:pt idx="743">
                  <c:v>0.74406082302331933</c:v>
                </c:pt>
                <c:pt idx="744">
                  <c:v>0.83500417605042465</c:v>
                </c:pt>
                <c:pt idx="745">
                  <c:v>0.46106274828314786</c:v>
                </c:pt>
                <c:pt idx="746">
                  <c:v>-0.16576878301799297</c:v>
                </c:pt>
                <c:pt idx="747">
                  <c:v>-0.85061792291700844</c:v>
                </c:pt>
                <c:pt idx="748">
                  <c:v>-1.5444674625992776</c:v>
                </c:pt>
                <c:pt idx="749">
                  <c:v>-2.1692237439751625</c:v>
                </c:pt>
                <c:pt idx="750">
                  <c:v>-2.5569420889019967</c:v>
                </c:pt>
                <c:pt idx="751">
                  <c:v>-2.8306815361976625</c:v>
                </c:pt>
                <c:pt idx="752">
                  <c:v>-2.8362232348322869</c:v>
                </c:pt>
                <c:pt idx="753">
                  <c:v>-2.5408830034732821</c:v>
                </c:pt>
                <c:pt idx="754">
                  <c:v>-2.0924518489837647</c:v>
                </c:pt>
                <c:pt idx="755">
                  <c:v>-1.6645093381404878</c:v>
                </c:pt>
                <c:pt idx="756">
                  <c:v>-1.3786657159030438</c:v>
                </c:pt>
                <c:pt idx="757">
                  <c:v>-1.0722027647495271</c:v>
                </c:pt>
                <c:pt idx="758">
                  <c:v>-0.69235382191836836</c:v>
                </c:pt>
                <c:pt idx="759">
                  <c:v>-0.61526420384645464</c:v>
                </c:pt>
                <c:pt idx="760">
                  <c:v>-0.63108567304909235</c:v>
                </c:pt>
                <c:pt idx="761">
                  <c:v>-0.57569558389484887</c:v>
                </c:pt>
                <c:pt idx="762">
                  <c:v>-0.47832084182649853</c:v>
                </c:pt>
                <c:pt idx="763">
                  <c:v>-0.3265658612921834</c:v>
                </c:pt>
                <c:pt idx="764">
                  <c:v>-0.1440655630454421</c:v>
                </c:pt>
                <c:pt idx="765">
                  <c:v>-8.8740706890821461E-2</c:v>
                </c:pt>
                <c:pt idx="766">
                  <c:v>-0.11427774516865612</c:v>
                </c:pt>
                <c:pt idx="767">
                  <c:v>-0.25227773560211064</c:v>
                </c:pt>
                <c:pt idx="768">
                  <c:v>-0.37076697438955308</c:v>
                </c:pt>
                <c:pt idx="769">
                  <c:v>-0.36375323921442032</c:v>
                </c:pt>
                <c:pt idx="770">
                  <c:v>-0.31053093217313293</c:v>
                </c:pt>
                <c:pt idx="771">
                  <c:v>-0.28822884768247609</c:v>
                </c:pt>
                <c:pt idx="772">
                  <c:v>-0.31328716345131397</c:v>
                </c:pt>
                <c:pt idx="773">
                  <c:v>-0.2699683586508036</c:v>
                </c:pt>
                <c:pt idx="774">
                  <c:v>-0.12099701821804047</c:v>
                </c:pt>
                <c:pt idx="775">
                  <c:v>5.6260145707055932E-2</c:v>
                </c:pt>
                <c:pt idx="776">
                  <c:v>0.19819729484617712</c:v>
                </c:pt>
                <c:pt idx="777">
                  <c:v>0.34433668255805971</c:v>
                </c:pt>
                <c:pt idx="778">
                  <c:v>0.5255369254946709</c:v>
                </c:pt>
                <c:pt idx="779">
                  <c:v>0.71248819738626479</c:v>
                </c:pt>
                <c:pt idx="780">
                  <c:v>0.83709331311285495</c:v>
                </c:pt>
                <c:pt idx="781">
                  <c:v>0.8747754020243883</c:v>
                </c:pt>
                <c:pt idx="782">
                  <c:v>0.90951904579997067</c:v>
                </c:pt>
                <c:pt idx="783">
                  <c:v>1.0248941123485567</c:v>
                </c:pt>
                <c:pt idx="784">
                  <c:v>1.1644441996514798</c:v>
                </c:pt>
                <c:pt idx="785">
                  <c:v>1.2126783201098443</c:v>
                </c:pt>
                <c:pt idx="786">
                  <c:v>1.1417631424963475</c:v>
                </c:pt>
                <c:pt idx="787">
                  <c:v>1.0170197401195764</c:v>
                </c:pt>
                <c:pt idx="788">
                  <c:v>0.81908776268363004</c:v>
                </c:pt>
                <c:pt idx="789">
                  <c:v>0.53636881940066816</c:v>
                </c:pt>
                <c:pt idx="790">
                  <c:v>0.21814770229160788</c:v>
                </c:pt>
                <c:pt idx="791">
                  <c:v>8.3779307864606384E-2</c:v>
                </c:pt>
                <c:pt idx="792">
                  <c:v>0.25087233904749157</c:v>
                </c:pt>
                <c:pt idx="793">
                  <c:v>0.41771635193377737</c:v>
                </c:pt>
                <c:pt idx="794">
                  <c:v>0.52764616236090667</c:v>
                </c:pt>
                <c:pt idx="795">
                  <c:v>0.55252211809158325</c:v>
                </c:pt>
                <c:pt idx="796">
                  <c:v>0.54533406279981134</c:v>
                </c:pt>
                <c:pt idx="797">
                  <c:v>0.50636580571532253</c:v>
                </c:pt>
                <c:pt idx="798">
                  <c:v>0.39387860588729384</c:v>
                </c:pt>
                <c:pt idx="799">
                  <c:v>1.3156454488635064E-2</c:v>
                </c:pt>
                <c:pt idx="800">
                  <c:v>-0.69470571823418148</c:v>
                </c:pt>
                <c:pt idx="801">
                  <c:v>-1.487275700122118</c:v>
                </c:pt>
                <c:pt idx="802">
                  <c:v>-2.3826336666941645</c:v>
                </c:pt>
                <c:pt idx="803">
                  <c:v>-2.7571709257364274</c:v>
                </c:pt>
                <c:pt idx="804">
                  <c:v>-2.4878016874194144</c:v>
                </c:pt>
                <c:pt idx="805">
                  <c:v>-2.3446061535179616</c:v>
                </c:pt>
                <c:pt idx="806">
                  <c:v>-2.1767081800103187</c:v>
                </c:pt>
                <c:pt idx="807">
                  <c:v>-1.8364809206128121</c:v>
                </c:pt>
                <c:pt idx="808">
                  <c:v>-1.4021377551555634</c:v>
                </c:pt>
                <c:pt idx="809">
                  <c:v>-0.99435191228985786</c:v>
                </c:pt>
                <c:pt idx="810">
                  <c:v>-0.79207201838493346</c:v>
                </c:pt>
                <c:pt idx="811">
                  <c:v>-0.81803943000733859</c:v>
                </c:pt>
                <c:pt idx="812">
                  <c:v>-0.98471818596124649</c:v>
                </c:pt>
                <c:pt idx="813">
                  <c:v>-1.1337299452722074</c:v>
                </c:pt>
                <c:pt idx="814">
                  <c:v>-1.1989915231615305</c:v>
                </c:pt>
                <c:pt idx="815">
                  <c:v>-1.1798049813508988</c:v>
                </c:pt>
                <c:pt idx="816">
                  <c:v>-1.1684157016128303</c:v>
                </c:pt>
                <c:pt idx="817">
                  <c:v>-1.0942369736731052</c:v>
                </c:pt>
                <c:pt idx="818">
                  <c:v>-0.85876572556793696</c:v>
                </c:pt>
                <c:pt idx="819">
                  <c:v>-0.56626932408660657</c:v>
                </c:pt>
                <c:pt idx="820">
                  <c:v>-0.19347395058721306</c:v>
                </c:pt>
                <c:pt idx="821">
                  <c:v>8.7234975770115852E-2</c:v>
                </c:pt>
                <c:pt idx="822">
                  <c:v>0.32253691043704752</c:v>
                </c:pt>
                <c:pt idx="823">
                  <c:v>0.62137118205428121</c:v>
                </c:pt>
                <c:pt idx="824">
                  <c:v>0.93181023985147482</c:v>
                </c:pt>
                <c:pt idx="825">
                  <c:v>1.161929166018963</c:v>
                </c:pt>
                <c:pt idx="826">
                  <c:v>1.2174788841605186</c:v>
                </c:pt>
                <c:pt idx="827">
                  <c:v>1.1892902614921332</c:v>
                </c:pt>
                <c:pt idx="828">
                  <c:v>1.0954272475093603</c:v>
                </c:pt>
                <c:pt idx="829">
                  <c:v>0.94408018335700039</c:v>
                </c:pt>
                <c:pt idx="830">
                  <c:v>0.86753611050546175</c:v>
                </c:pt>
                <c:pt idx="831">
                  <c:v>0.87388918340206145</c:v>
                </c:pt>
                <c:pt idx="832">
                  <c:v>1.0764215308427811</c:v>
                </c:pt>
                <c:pt idx="833">
                  <c:v>1.3675989831984043</c:v>
                </c:pt>
                <c:pt idx="834">
                  <c:v>1.5564967931807041</c:v>
                </c:pt>
                <c:pt idx="835">
                  <c:v>1.5846150299906732</c:v>
                </c:pt>
                <c:pt idx="836">
                  <c:v>1.5314084373414518</c:v>
                </c:pt>
                <c:pt idx="837">
                  <c:v>1.4245808306336403</c:v>
                </c:pt>
                <c:pt idx="838">
                  <c:v>1.4015718908607961</c:v>
                </c:pt>
                <c:pt idx="839">
                  <c:v>1.4472057545185091</c:v>
                </c:pt>
                <c:pt idx="840">
                  <c:v>1.4114374592900276</c:v>
                </c:pt>
                <c:pt idx="841">
                  <c:v>1.1502491334825755</c:v>
                </c:pt>
                <c:pt idx="842">
                  <c:v>0.74565579727292064</c:v>
                </c:pt>
                <c:pt idx="843">
                  <c:v>0.40271776869893078</c:v>
                </c:pt>
                <c:pt idx="844">
                  <c:v>9.3342739697545765E-2</c:v>
                </c:pt>
                <c:pt idx="845">
                  <c:v>-0.23866329794749619</c:v>
                </c:pt>
                <c:pt idx="846">
                  <c:v>-0.52697490200400354</c:v>
                </c:pt>
                <c:pt idx="847">
                  <c:v>-0.51873244754970071</c:v>
                </c:pt>
                <c:pt idx="848">
                  <c:v>-0.18997652990743519</c:v>
                </c:pt>
                <c:pt idx="849">
                  <c:v>0.13794139036908745</c:v>
                </c:pt>
                <c:pt idx="850">
                  <c:v>0.46852079875767233</c:v>
                </c:pt>
                <c:pt idx="851">
                  <c:v>0.81923964411020278</c:v>
                </c:pt>
                <c:pt idx="852">
                  <c:v>0.8610410233587027</c:v>
                </c:pt>
                <c:pt idx="853">
                  <c:v>0.3813198830187321</c:v>
                </c:pt>
                <c:pt idx="854">
                  <c:v>-0.34242581248283388</c:v>
                </c:pt>
                <c:pt idx="855">
                  <c:v>-0.98127183705568322</c:v>
                </c:pt>
                <c:pt idx="856">
                  <c:v>-1.5960016053915025</c:v>
                </c:pt>
                <c:pt idx="857">
                  <c:v>-2.1298548795282843</c:v>
                </c:pt>
                <c:pt idx="858">
                  <c:v>-2.3559517984092238</c:v>
                </c:pt>
                <c:pt idx="859">
                  <c:v>-2.2353577995300293</c:v>
                </c:pt>
                <c:pt idx="860">
                  <c:v>-1.7856826499104501</c:v>
                </c:pt>
                <c:pt idx="861">
                  <c:v>-1.217000581920147</c:v>
                </c:pt>
                <c:pt idx="862">
                  <c:v>-0.80353336505591877</c:v>
                </c:pt>
                <c:pt idx="863">
                  <c:v>-0.57484609309583901</c:v>
                </c:pt>
                <c:pt idx="864">
                  <c:v>-0.47805760748684406</c:v>
                </c:pt>
                <c:pt idx="865">
                  <c:v>-0.44257008824497462</c:v>
                </c:pt>
                <c:pt idx="866">
                  <c:v>-0.4934787616878748</c:v>
                </c:pt>
                <c:pt idx="867">
                  <c:v>-0.62244224578142171</c:v>
                </c:pt>
                <c:pt idx="868">
                  <c:v>-0.73060111731290822</c:v>
                </c:pt>
                <c:pt idx="869">
                  <c:v>-0.77835854351520539</c:v>
                </c:pt>
                <c:pt idx="870">
                  <c:v>-0.8122857698053122</c:v>
                </c:pt>
                <c:pt idx="871">
                  <c:v>-0.81466215133666997</c:v>
                </c:pt>
                <c:pt idx="872">
                  <c:v>-0.79096397101879123</c:v>
                </c:pt>
                <c:pt idx="873">
                  <c:v>-0.77249283604323871</c:v>
                </c:pt>
                <c:pt idx="874">
                  <c:v>-0.71068601243197926</c:v>
                </c:pt>
                <c:pt idx="875">
                  <c:v>-0.59587271712720402</c:v>
                </c:pt>
                <c:pt idx="876">
                  <c:v>-0.46430831842124465</c:v>
                </c:pt>
                <c:pt idx="877">
                  <c:v>-0.35387195639312269</c:v>
                </c:pt>
                <c:pt idx="878">
                  <c:v>-0.23861259162425996</c:v>
                </c:pt>
                <c:pt idx="879">
                  <c:v>-6.6512297317385671E-2</c:v>
                </c:pt>
                <c:pt idx="880">
                  <c:v>9.324859952554107E-2</c:v>
                </c:pt>
                <c:pt idx="881">
                  <c:v>0.20692212631925941</c:v>
                </c:pt>
                <c:pt idx="882">
                  <c:v>0.30987304732203486</c:v>
                </c:pt>
                <c:pt idx="883">
                  <c:v>0.46556846648454669</c:v>
                </c:pt>
                <c:pt idx="884">
                  <c:v>0.60660367347300059</c:v>
                </c:pt>
                <c:pt idx="885">
                  <c:v>0.7392628902196885</c:v>
                </c:pt>
                <c:pt idx="886">
                  <c:v>0.85578393794596197</c:v>
                </c:pt>
                <c:pt idx="887">
                  <c:v>0.91748777747154242</c:v>
                </c:pt>
                <c:pt idx="888">
                  <c:v>0.93799250096082687</c:v>
                </c:pt>
                <c:pt idx="889">
                  <c:v>0.95390767179429536</c:v>
                </c:pt>
                <c:pt idx="890">
                  <c:v>1.0821050244569779</c:v>
                </c:pt>
                <c:pt idx="891">
                  <c:v>1.3180052389204502</c:v>
                </c:pt>
                <c:pt idx="892">
                  <c:v>1.4978002497553826</c:v>
                </c:pt>
                <c:pt idx="893">
                  <c:v>1.4855384923517705</c:v>
                </c:pt>
                <c:pt idx="894">
                  <c:v>1.4240681760013105</c:v>
                </c:pt>
                <c:pt idx="895">
                  <c:v>1.3517546367645263</c:v>
                </c:pt>
                <c:pt idx="896">
                  <c:v>1.2306935915350914</c:v>
                </c:pt>
                <c:pt idx="897">
                  <c:v>1.0037507267296315</c:v>
                </c:pt>
                <c:pt idx="898">
                  <c:v>0.88377850614488129</c:v>
                </c:pt>
                <c:pt idx="899">
                  <c:v>0.94399832233786585</c:v>
                </c:pt>
                <c:pt idx="900">
                  <c:v>1.0097922161221504</c:v>
                </c:pt>
                <c:pt idx="901">
                  <c:v>0.95869105964899071</c:v>
                </c:pt>
                <c:pt idx="902">
                  <c:v>0.84878270119428634</c:v>
                </c:pt>
                <c:pt idx="903">
                  <c:v>0.70508986160159115</c:v>
                </c:pt>
                <c:pt idx="904">
                  <c:v>0.53674775552004583</c:v>
                </c:pt>
                <c:pt idx="905">
                  <c:v>0.17090013502165677</c:v>
                </c:pt>
                <c:pt idx="906">
                  <c:v>-0.61187128387391565</c:v>
                </c:pt>
                <c:pt idx="907">
                  <c:v>-1.5014872115850448</c:v>
                </c:pt>
                <c:pt idx="908">
                  <c:v>-2.1291328945755961</c:v>
                </c:pt>
                <c:pt idx="909">
                  <c:v>-2.5581243959069253</c:v>
                </c:pt>
                <c:pt idx="910">
                  <c:v>-2.5639835983514785</c:v>
                </c:pt>
                <c:pt idx="911">
                  <c:v>-2.2717292350530625</c:v>
                </c:pt>
                <c:pt idx="912">
                  <c:v>-2.0207980218529702</c:v>
                </c:pt>
                <c:pt idx="913">
                  <c:v>-1.634361094236374</c:v>
                </c:pt>
                <c:pt idx="914">
                  <c:v>-1.2386800110340119</c:v>
                </c:pt>
                <c:pt idx="915">
                  <c:v>-1.0185661093890668</c:v>
                </c:pt>
                <c:pt idx="916">
                  <c:v>-0.93036626994609839</c:v>
                </c:pt>
                <c:pt idx="917">
                  <c:v>-0.91024848595261576</c:v>
                </c:pt>
                <c:pt idx="918">
                  <c:v>-0.94414428345859058</c:v>
                </c:pt>
                <c:pt idx="919">
                  <c:v>-1.061234265267849</c:v>
                </c:pt>
                <c:pt idx="920">
                  <c:v>-1.2951538816094399</c:v>
                </c:pt>
                <c:pt idx="921">
                  <c:v>-1.508098658323288</c:v>
                </c:pt>
                <c:pt idx="922">
                  <c:v>-1.589778413772583</c:v>
                </c:pt>
                <c:pt idx="923">
                  <c:v>-1.5095743493735791</c:v>
                </c:pt>
                <c:pt idx="924">
                  <c:v>-1.3340972149372101</c:v>
                </c:pt>
                <c:pt idx="925">
                  <c:v>-1.109710606634617</c:v>
                </c:pt>
                <c:pt idx="926">
                  <c:v>-0.85654911920428278</c:v>
                </c:pt>
                <c:pt idx="927">
                  <c:v>-0.54959427103400238</c:v>
                </c:pt>
                <c:pt idx="928">
                  <c:v>-0.28360761042684318</c:v>
                </c:pt>
                <c:pt idx="929">
                  <c:v>-8.9538184879347685E-2</c:v>
                </c:pt>
                <c:pt idx="930">
                  <c:v>0.11801371397450566</c:v>
                </c:pt>
                <c:pt idx="931">
                  <c:v>0.40438557732850317</c:v>
                </c:pt>
                <c:pt idx="932">
                  <c:v>0.71038809679448611</c:v>
                </c:pt>
                <c:pt idx="933">
                  <c:v>0.93866493076086044</c:v>
                </c:pt>
                <c:pt idx="934">
                  <c:v>1.04258910253644</c:v>
                </c:pt>
                <c:pt idx="935">
                  <c:v>1.0489982356131078</c:v>
                </c:pt>
                <c:pt idx="936">
                  <c:v>1.0309372097253799</c:v>
                </c:pt>
                <c:pt idx="937">
                  <c:v>1.0757267354428768</c:v>
                </c:pt>
                <c:pt idx="938">
                  <c:v>1.2195343266427519</c:v>
                </c:pt>
                <c:pt idx="939">
                  <c:v>1.3313474155962468</c:v>
                </c:pt>
                <c:pt idx="940">
                  <c:v>1.3462382273375988</c:v>
                </c:pt>
                <c:pt idx="941">
                  <c:v>1.2504735526442528</c:v>
                </c:pt>
                <c:pt idx="942">
                  <c:v>1.1069193651527167</c:v>
                </c:pt>
                <c:pt idx="943">
                  <c:v>0.91745612941682342</c:v>
                </c:pt>
                <c:pt idx="944">
                  <c:v>0.80870091497898111</c:v>
                </c:pt>
                <c:pt idx="945">
                  <c:v>0.88094428762793542</c:v>
                </c:pt>
                <c:pt idx="946">
                  <c:v>1.0598432126641275</c:v>
                </c:pt>
                <c:pt idx="947">
                  <c:v>1.2126888450980187</c:v>
                </c:pt>
                <c:pt idx="948">
                  <c:v>1.15775900490582</c:v>
                </c:pt>
                <c:pt idx="949">
                  <c:v>0.85367046184837825</c:v>
                </c:pt>
                <c:pt idx="950">
                  <c:v>0.37304435525089502</c:v>
                </c:pt>
                <c:pt idx="951">
                  <c:v>-2.787822687998414E-2</c:v>
                </c:pt>
                <c:pt idx="952">
                  <c:v>-0.19351935787126423</c:v>
                </c:pt>
                <c:pt idx="953">
                  <c:v>4.1563086938112975E-2</c:v>
                </c:pt>
                <c:pt idx="954">
                  <c:v>0.57440188743174081</c:v>
                </c:pt>
                <c:pt idx="955">
                  <c:v>1.0062821325659752</c:v>
                </c:pt>
                <c:pt idx="956">
                  <c:v>1.4459082573652269</c:v>
                </c:pt>
                <c:pt idx="957">
                  <c:v>1.6793127340078355</c:v>
                </c:pt>
                <c:pt idx="958">
                  <c:v>1.4269277568161489</c:v>
                </c:pt>
                <c:pt idx="959">
                  <c:v>0.63801498904824261</c:v>
                </c:pt>
                <c:pt idx="960">
                  <c:v>-0.3678751973435283</c:v>
                </c:pt>
                <c:pt idx="961">
                  <c:v>-1.1985896732658148</c:v>
                </c:pt>
                <c:pt idx="962">
                  <c:v>-1.8249924574792387</c:v>
                </c:pt>
                <c:pt idx="963">
                  <c:v>-2.3894839721918109</c:v>
                </c:pt>
                <c:pt idx="964">
                  <c:v>-2.7275296354293825</c:v>
                </c:pt>
                <c:pt idx="965">
                  <c:v>-2.6624331682920457</c:v>
                </c:pt>
                <c:pt idx="966">
                  <c:v>-2.3472387161850929</c:v>
                </c:pt>
                <c:pt idx="967">
                  <c:v>-1.9709665882587435</c:v>
                </c:pt>
                <c:pt idx="968">
                  <c:v>-1.6314121972024442</c:v>
                </c:pt>
                <c:pt idx="969">
                  <c:v>-1.4494268193840982</c:v>
                </c:pt>
                <c:pt idx="970">
                  <c:v>-1.4494882151484489</c:v>
                </c:pt>
                <c:pt idx="971">
                  <c:v>-1.5713542757928372</c:v>
                </c:pt>
                <c:pt idx="972">
                  <c:v>-1.6365561389923096</c:v>
                </c:pt>
                <c:pt idx="973">
                  <c:v>-1.5751476569473744</c:v>
                </c:pt>
                <c:pt idx="974">
                  <c:v>-1.4375742208957674</c:v>
                </c:pt>
                <c:pt idx="975">
                  <c:v>-1.2994710271060468</c:v>
                </c:pt>
                <c:pt idx="976">
                  <c:v>-1.2097442603856325</c:v>
                </c:pt>
                <c:pt idx="977">
                  <c:v>-1.1276784425228834</c:v>
                </c:pt>
                <c:pt idx="978">
                  <c:v>-0.98960411936044701</c:v>
                </c:pt>
                <c:pt idx="979">
                  <c:v>-0.82112610206007963</c:v>
                </c:pt>
                <c:pt idx="980">
                  <c:v>-0.69463211640715605</c:v>
                </c:pt>
                <c:pt idx="981">
                  <c:v>-0.47700814191251995</c:v>
                </c:pt>
                <c:pt idx="982">
                  <c:v>-0.18674729542806745</c:v>
                </c:pt>
                <c:pt idx="983">
                  <c:v>7.8147653471678499E-2</c:v>
                </c:pt>
                <c:pt idx="984">
                  <c:v>0.30800157286226754</c:v>
                </c:pt>
                <c:pt idx="985">
                  <c:v>0.40352702334523205</c:v>
                </c:pt>
                <c:pt idx="986">
                  <c:v>0.43864905506372454</c:v>
                </c:pt>
                <c:pt idx="987">
                  <c:v>0.55713619250804192</c:v>
                </c:pt>
                <c:pt idx="988">
                  <c:v>0.67664001457393175</c:v>
                </c:pt>
                <c:pt idx="989">
                  <c:v>0.77941528156399731</c:v>
                </c:pt>
                <c:pt idx="990">
                  <c:v>0.87545813754200941</c:v>
                </c:pt>
                <c:pt idx="991">
                  <c:v>0.92870873048901559</c:v>
                </c:pt>
                <c:pt idx="992">
                  <c:v>0.84583402343094349</c:v>
                </c:pt>
                <c:pt idx="993">
                  <c:v>0.84537348210811625</c:v>
                </c:pt>
                <c:pt idx="994">
                  <c:v>0.95157258622348317</c:v>
                </c:pt>
                <c:pt idx="995">
                  <c:v>1.1097658628225326</c:v>
                </c:pt>
                <c:pt idx="996">
                  <c:v>1.2934663751721382</c:v>
                </c:pt>
                <c:pt idx="997">
                  <c:v>1.3519170431792737</c:v>
                </c:pt>
                <c:pt idx="998">
                  <c:v>1.3220689076185228</c:v>
                </c:pt>
                <c:pt idx="999">
                  <c:v>1.1445113338530064</c:v>
                </c:pt>
                <c:pt idx="1000">
                  <c:v>0.84536332257092006</c:v>
                </c:pt>
                <c:pt idx="1001">
                  <c:v>0.54967708222568035</c:v>
                </c:pt>
                <c:pt idx="1002">
                  <c:v>0.41567914545536044</c:v>
                </c:pt>
                <c:pt idx="1003">
                  <c:v>0.4797355391085148</c:v>
                </c:pt>
                <c:pt idx="1004">
                  <c:v>0.71127899318933485</c:v>
                </c:pt>
                <c:pt idx="1005">
                  <c:v>1.0434427960216999</c:v>
                </c:pt>
                <c:pt idx="1006">
                  <c:v>1.3692400042712689</c:v>
                </c:pt>
                <c:pt idx="1007">
                  <c:v>1.6649003706872465</c:v>
                </c:pt>
                <c:pt idx="1008">
                  <c:v>1.7999106797575952</c:v>
                </c:pt>
                <c:pt idx="1009">
                  <c:v>1.7734379956126214</c:v>
                </c:pt>
                <c:pt idx="1010">
                  <c:v>1.4598157136142254</c:v>
                </c:pt>
                <c:pt idx="1011">
                  <c:v>0.7882743979990483</c:v>
                </c:pt>
                <c:pt idx="1012">
                  <c:v>-0.17580421306192875</c:v>
                </c:pt>
                <c:pt idx="1013">
                  <c:v>-1.2415566949546337</c:v>
                </c:pt>
                <c:pt idx="1014">
                  <c:v>-2.117965005040169</c:v>
                </c:pt>
                <c:pt idx="1015">
                  <c:v>-2.7198370385169985</c:v>
                </c:pt>
                <c:pt idx="1016">
                  <c:v>-3.0351475578546525</c:v>
                </c:pt>
                <c:pt idx="1017">
                  <c:v>-2.787348990440369</c:v>
                </c:pt>
                <c:pt idx="1018">
                  <c:v>-2.1876608920097351</c:v>
                </c:pt>
                <c:pt idx="1019">
                  <c:v>-1.8095774428546429</c:v>
                </c:pt>
                <c:pt idx="1020">
                  <c:v>-1.4460632085800171</c:v>
                </c:pt>
                <c:pt idx="1021">
                  <c:v>-1.1304570394009352</c:v>
                </c:pt>
                <c:pt idx="1022">
                  <c:v>-1.016988822966814</c:v>
                </c:pt>
                <c:pt idx="1023">
                  <c:v>-1.0577830924093723</c:v>
                </c:pt>
                <c:pt idx="1024">
                  <c:v>-1.1168656251579523</c:v>
                </c:pt>
                <c:pt idx="1025">
                  <c:v>-1.1986790625751018</c:v>
                </c:pt>
                <c:pt idx="1026">
                  <c:v>-1.3188415369391442</c:v>
                </c:pt>
                <c:pt idx="1027">
                  <c:v>-1.3409793877601623</c:v>
                </c:pt>
                <c:pt idx="1028">
                  <c:v>-1.1711283711344005</c:v>
                </c:pt>
                <c:pt idx="1029">
                  <c:v>-0.91286365315318108</c:v>
                </c:pt>
                <c:pt idx="1030">
                  <c:v>-0.64411853201687341</c:v>
                </c:pt>
                <c:pt idx="1031">
                  <c:v>-0.44521025229245426</c:v>
                </c:pt>
                <c:pt idx="1032">
                  <c:v>-0.29754137914627793</c:v>
                </c:pt>
                <c:pt idx="1033">
                  <c:v>-0.1845823821052909</c:v>
                </c:pt>
                <c:pt idx="1034">
                  <c:v>-1.7837479524314404E-2</c:v>
                </c:pt>
                <c:pt idx="1035">
                  <c:v>0.18738089606165886</c:v>
                </c:pt>
                <c:pt idx="1036">
                  <c:v>0.39285377170890573</c:v>
                </c:pt>
                <c:pt idx="1037">
                  <c:v>0.56436291251331572</c:v>
                </c:pt>
                <c:pt idx="1038">
                  <c:v>0.67096887320280074</c:v>
                </c:pt>
                <c:pt idx="1039">
                  <c:v>0.75049758419394497</c:v>
                </c:pt>
                <c:pt idx="1040">
                  <c:v>0.83155007958412175</c:v>
                </c:pt>
                <c:pt idx="1041">
                  <c:v>0.88164668440818794</c:v>
                </c:pt>
                <c:pt idx="1042">
                  <c:v>0.9695399835705758</c:v>
                </c:pt>
                <c:pt idx="1043">
                  <c:v>1.1246239301562311</c:v>
                </c:pt>
                <c:pt idx="1044">
                  <c:v>1.2409570629894735</c:v>
                </c:pt>
                <c:pt idx="1045">
                  <c:v>1.2474986355006696</c:v>
                </c:pt>
                <c:pt idx="1046">
                  <c:v>1.2070139761269094</c:v>
                </c:pt>
                <c:pt idx="1047">
                  <c:v>1.1846498380601407</c:v>
                </c:pt>
                <c:pt idx="1048">
                  <c:v>1.1230105371773242</c:v>
                </c:pt>
                <c:pt idx="1049">
                  <c:v>1.0051331546902658</c:v>
                </c:pt>
                <c:pt idx="1050">
                  <c:v>0.84762692593038091</c:v>
                </c:pt>
                <c:pt idx="1051">
                  <c:v>0.73544421985745434</c:v>
                </c:pt>
                <c:pt idx="1052">
                  <c:v>0.79535142928361902</c:v>
                </c:pt>
                <c:pt idx="1053">
                  <c:v>0.87990114435553557</c:v>
                </c:pt>
                <c:pt idx="1054">
                  <c:v>0.88178416706621654</c:v>
                </c:pt>
                <c:pt idx="1055">
                  <c:v>0.69847256764769561</c:v>
                </c:pt>
                <c:pt idx="1056">
                  <c:v>0.32151288025081159</c:v>
                </c:pt>
                <c:pt idx="1057">
                  <c:v>-1.9608418419957162E-2</c:v>
                </c:pt>
                <c:pt idx="1058">
                  <c:v>-0.2677937060594559</c:v>
                </c:pt>
                <c:pt idx="1059">
                  <c:v>-0.28179241541773081</c:v>
                </c:pt>
                <c:pt idx="1060">
                  <c:v>-4.8853377141058446E-2</c:v>
                </c:pt>
                <c:pt idx="1061">
                  <c:v>0.44389894109219313</c:v>
                </c:pt>
                <c:pt idx="1062">
                  <c:v>1.0325094529241323</c:v>
                </c:pt>
                <c:pt idx="1063">
                  <c:v>1.417372090816498</c:v>
                </c:pt>
                <c:pt idx="1064">
                  <c:v>1.3644536197185517</c:v>
                </c:pt>
                <c:pt idx="1065">
                  <c:v>0.8616212864220143</c:v>
                </c:pt>
                <c:pt idx="1066">
                  <c:v>0.25471922222524884</c:v>
                </c:pt>
                <c:pt idx="1067">
                  <c:v>-0.39376842241734267</c:v>
                </c:pt>
                <c:pt idx="1068">
                  <c:v>-1.0226840110123159</c:v>
                </c:pt>
                <c:pt idx="1069">
                  <c:v>-1.4867525205016137</c:v>
                </c:pt>
                <c:pt idx="1070">
                  <c:v>-1.7182737551629543</c:v>
                </c:pt>
                <c:pt idx="1071">
                  <c:v>-1.6137490743398668</c:v>
                </c:pt>
                <c:pt idx="1072">
                  <c:v>-1.3351982456445695</c:v>
                </c:pt>
                <c:pt idx="1073">
                  <c:v>-1.1421638960391283</c:v>
                </c:pt>
                <c:pt idx="1074">
                  <c:v>-1.1310382526367904</c:v>
                </c:pt>
                <c:pt idx="1075">
                  <c:v>-1.1978629374504091</c:v>
                </c:pt>
                <c:pt idx="1076">
                  <c:v>-1.267176416516304</c:v>
                </c:pt>
                <c:pt idx="1077">
                  <c:v>-1.3349602639675142</c:v>
                </c:pt>
                <c:pt idx="1078">
                  <c:v>-1.3409194537997247</c:v>
                </c:pt>
                <c:pt idx="1079">
                  <c:v>-1.2832545053958893</c:v>
                </c:pt>
                <c:pt idx="1080">
                  <c:v>-1.1973309870064259</c:v>
                </c:pt>
                <c:pt idx="1081">
                  <c:v>-1.0450222751498224</c:v>
                </c:pt>
                <c:pt idx="1082">
                  <c:v>-0.9596855979412795</c:v>
                </c:pt>
                <c:pt idx="1083">
                  <c:v>-0.91129199467599398</c:v>
                </c:pt>
                <c:pt idx="1084">
                  <c:v>-0.85833719775080686</c:v>
                </c:pt>
                <c:pt idx="1085">
                  <c:v>-0.81462502151727678</c:v>
                </c:pt>
                <c:pt idx="1086">
                  <c:v>-0.80976817801594736</c:v>
                </c:pt>
                <c:pt idx="1087">
                  <c:v>-0.76913382992148405</c:v>
                </c:pt>
                <c:pt idx="1088">
                  <c:v>-0.69620019346475603</c:v>
                </c:pt>
                <c:pt idx="1089">
                  <c:v>-0.55856002606451516</c:v>
                </c:pt>
                <c:pt idx="1090">
                  <c:v>-0.41052840627729897</c:v>
                </c:pt>
                <c:pt idx="1091">
                  <c:v>-0.28290327675640586</c:v>
                </c:pt>
                <c:pt idx="1092">
                  <c:v>-0.15016618240624666</c:v>
                </c:pt>
                <c:pt idx="1093">
                  <c:v>8.3787676692008983E-2</c:v>
                </c:pt>
                <c:pt idx="1094">
                  <c:v>0.37232829060405492</c:v>
                </c:pt>
                <c:pt idx="1095">
                  <c:v>0.68549986191093926</c:v>
                </c:pt>
                <c:pt idx="1096">
                  <c:v>0.94922821819782266</c:v>
                </c:pt>
                <c:pt idx="1097">
                  <c:v>1.1295768141746521</c:v>
                </c:pt>
                <c:pt idx="1098">
                  <c:v>1.1678636513650418</c:v>
                </c:pt>
                <c:pt idx="1099">
                  <c:v>1.1749838789552451</c:v>
                </c:pt>
                <c:pt idx="1100">
                  <c:v>1.1684729312360287</c:v>
                </c:pt>
                <c:pt idx="1101">
                  <c:v>1.1393703887611628</c:v>
                </c:pt>
                <c:pt idx="1102">
                  <c:v>1.0959424602985384</c:v>
                </c:pt>
                <c:pt idx="1103">
                  <c:v>0.96507504969835289</c:v>
                </c:pt>
                <c:pt idx="1104">
                  <c:v>0.73650344297289849</c:v>
                </c:pt>
                <c:pt idx="1105">
                  <c:v>0.47658187989145517</c:v>
                </c:pt>
                <c:pt idx="1106">
                  <c:v>0.3465405346825719</c:v>
                </c:pt>
                <c:pt idx="1107">
                  <c:v>0.3163331608101726</c:v>
                </c:pt>
                <c:pt idx="1108">
                  <c:v>0.3259006674215198</c:v>
                </c:pt>
                <c:pt idx="1109">
                  <c:v>0.44157061636447908</c:v>
                </c:pt>
                <c:pt idx="1110">
                  <c:v>0.68048346251249314</c:v>
                </c:pt>
                <c:pt idx="1111">
                  <c:v>1.0314720837771894</c:v>
                </c:pt>
                <c:pt idx="1112">
                  <c:v>1.3533861561119558</c:v>
                </c:pt>
                <c:pt idx="1113">
                  <c:v>1.5384652957320215</c:v>
                </c:pt>
                <c:pt idx="1114">
                  <c:v>1.5330016574263574</c:v>
                </c:pt>
                <c:pt idx="1115">
                  <c:v>1.1761335877329111</c:v>
                </c:pt>
                <c:pt idx="1116">
                  <c:v>0.49060222394764424</c:v>
                </c:pt>
                <c:pt idx="1117">
                  <c:v>-0.49574101287871603</c:v>
                </c:pt>
                <c:pt idx="1118">
                  <c:v>-1.6327854157984258</c:v>
                </c:pt>
                <c:pt idx="1119">
                  <c:v>-2.6548613163828851</c:v>
                </c:pt>
                <c:pt idx="1120">
                  <c:v>-3.4564034852385523</c:v>
                </c:pt>
                <c:pt idx="1121">
                  <c:v>-3.2733748179674151</c:v>
                </c:pt>
                <c:pt idx="1122">
                  <c:v>-2.3982116724550724</c:v>
                </c:pt>
                <c:pt idx="1123">
                  <c:v>-1.8302686925232412</c:v>
                </c:pt>
                <c:pt idx="1124">
                  <c:v>-1.3609463135898114</c:v>
                </c:pt>
                <c:pt idx="1125">
                  <c:v>-0.71662554100155829</c:v>
                </c:pt>
                <c:pt idx="1126">
                  <c:v>-0.22926567122340202</c:v>
                </c:pt>
                <c:pt idx="1127">
                  <c:v>-5.8774749934673312E-2</c:v>
                </c:pt>
                <c:pt idx="1128">
                  <c:v>-0.13441586650907994</c:v>
                </c:pt>
                <c:pt idx="1129">
                  <c:v>-0.43576118834316735</c:v>
                </c:pt>
                <c:pt idx="1130">
                  <c:v>-0.89943742275238037</c:v>
                </c:pt>
                <c:pt idx="1131">
                  <c:v>-1.2262999936938286</c:v>
                </c:pt>
                <c:pt idx="1132">
                  <c:v>-1.4262956728041172</c:v>
                </c:pt>
                <c:pt idx="1133">
                  <c:v>-1.5083802017569543</c:v>
                </c:pt>
                <c:pt idx="1134">
                  <c:v>-1.428555475473404</c:v>
                </c:pt>
                <c:pt idx="1135">
                  <c:v>-1.1909516747295856</c:v>
                </c:pt>
                <c:pt idx="1136">
                  <c:v>-0.85254574991762644</c:v>
                </c:pt>
                <c:pt idx="1137">
                  <c:v>-0.5055626541003585</c:v>
                </c:pt>
                <c:pt idx="1138">
                  <c:v>-0.25561132460832597</c:v>
                </c:pt>
                <c:pt idx="1139">
                  <c:v>-0.10311002008616925</c:v>
                </c:pt>
                <c:pt idx="1140">
                  <c:v>4.8945397697389127E-2</c:v>
                </c:pt>
                <c:pt idx="1141">
                  <c:v>0.15735175263136625</c:v>
                </c:pt>
                <c:pt idx="1142">
                  <c:v>0.28789234042167666</c:v>
                </c:pt>
                <c:pt idx="1143">
                  <c:v>0.4402205673605204</c:v>
                </c:pt>
                <c:pt idx="1144">
                  <c:v>0.49661513507366184</c:v>
                </c:pt>
                <c:pt idx="1145">
                  <c:v>0.45682943724095826</c:v>
                </c:pt>
                <c:pt idx="1146">
                  <c:v>0.38149888090789319</c:v>
                </c:pt>
                <c:pt idx="1147">
                  <c:v>0.37214688073843721</c:v>
                </c:pt>
                <c:pt idx="1148">
                  <c:v>0.45622114408761266</c:v>
                </c:pt>
                <c:pt idx="1149">
                  <c:v>0.61135058932006359</c:v>
                </c:pt>
                <c:pt idx="1150">
                  <c:v>0.7823550423234702</c:v>
                </c:pt>
                <c:pt idx="1151">
                  <c:v>0.96233460590243347</c:v>
                </c:pt>
                <c:pt idx="1152">
                  <c:v>1.1743760608881713</c:v>
                </c:pt>
                <c:pt idx="1153">
                  <c:v>1.3682781372964383</c:v>
                </c:pt>
                <c:pt idx="1154">
                  <c:v>1.5208602064847947</c:v>
                </c:pt>
                <c:pt idx="1155">
                  <c:v>1.6582918475568296</c:v>
                </c:pt>
                <c:pt idx="1156">
                  <c:v>1.7480235113203526</c:v>
                </c:pt>
                <c:pt idx="1157">
                  <c:v>1.7749869230389597</c:v>
                </c:pt>
                <c:pt idx="1158">
                  <c:v>1.6778721262514593</c:v>
                </c:pt>
                <c:pt idx="1159">
                  <c:v>1.3835655364394188</c:v>
                </c:pt>
                <c:pt idx="1160">
                  <c:v>0.92735626950860028</c:v>
                </c:pt>
                <c:pt idx="1161">
                  <c:v>0.45587239421904091</c:v>
                </c:pt>
                <c:pt idx="1162">
                  <c:v>9.6541413338854909E-2</c:v>
                </c:pt>
                <c:pt idx="1163">
                  <c:v>-0.1002480272948742</c:v>
                </c:pt>
                <c:pt idx="1164">
                  <c:v>-0.10321232808753848</c:v>
                </c:pt>
                <c:pt idx="1165">
                  <c:v>2.8511827513575554E-2</c:v>
                </c:pt>
                <c:pt idx="1166">
                  <c:v>0.25653423450887203</c:v>
                </c:pt>
                <c:pt idx="1167">
                  <c:v>0.48762577190995221</c:v>
                </c:pt>
                <c:pt idx="1168">
                  <c:v>0.56142008196562532</c:v>
                </c:pt>
                <c:pt idx="1169">
                  <c:v>0.26578025389462712</c:v>
                </c:pt>
                <c:pt idx="1170">
                  <c:v>-0.37151490636169915</c:v>
                </c:pt>
                <c:pt idx="1171">
                  <c:v>-1.1442387074232101</c:v>
                </c:pt>
                <c:pt idx="1172">
                  <c:v>-1.9291734682023527</c:v>
                </c:pt>
                <c:pt idx="1173">
                  <c:v>-2.5380196219682696</c:v>
                </c:pt>
                <c:pt idx="1174">
                  <c:v>-2.7363001665472986</c:v>
                </c:pt>
                <c:pt idx="1175">
                  <c:v>-2.3686218376457693</c:v>
                </c:pt>
                <c:pt idx="1176">
                  <c:v>-1.6509021364152432</c:v>
                </c:pt>
                <c:pt idx="1177">
                  <c:v>-0.93072463117539883</c:v>
                </c:pt>
                <c:pt idx="1178">
                  <c:v>-0.42783806495368482</c:v>
                </c:pt>
                <c:pt idx="1179">
                  <c:v>-0.27752310745418074</c:v>
                </c:pt>
                <c:pt idx="1180">
                  <c:v>-0.44907573692500591</c:v>
                </c:pt>
                <c:pt idx="1181">
                  <c:v>-0.70260764546692378</c:v>
                </c:pt>
                <c:pt idx="1182">
                  <c:v>-0.84649607442319397</c:v>
                </c:pt>
                <c:pt idx="1183">
                  <c:v>-0.96592362686991695</c:v>
                </c:pt>
                <c:pt idx="1184">
                  <c:v>-1.0509732788801194</c:v>
                </c:pt>
                <c:pt idx="1185">
                  <c:v>-1.1184187187254429</c:v>
                </c:pt>
                <c:pt idx="1186">
                  <c:v>-1.1499609388411045</c:v>
                </c:pt>
                <c:pt idx="1187">
                  <c:v>-1.1609776047617197</c:v>
                </c:pt>
                <c:pt idx="1188">
                  <c:v>-1.0968932906538249</c:v>
                </c:pt>
                <c:pt idx="1189">
                  <c:v>-0.88852432563900952</c:v>
                </c:pt>
                <c:pt idx="1190">
                  <c:v>-0.60101402767002587</c:v>
                </c:pt>
                <c:pt idx="1191">
                  <c:v>-0.37925355009734635</c:v>
                </c:pt>
                <c:pt idx="1192">
                  <c:v>-0.20482441943138838</c:v>
                </c:pt>
                <c:pt idx="1193">
                  <c:v>-7.9455218799412253E-2</c:v>
                </c:pt>
                <c:pt idx="1194">
                  <c:v>1.3790073394775391E-2</c:v>
                </c:pt>
                <c:pt idx="1195">
                  <c:v>5.0919234976172449E-2</c:v>
                </c:pt>
                <c:pt idx="1196">
                  <c:v>8.8255387991666795E-2</c:v>
                </c:pt>
                <c:pt idx="1197">
                  <c:v>0.11171880260109902</c:v>
                </c:pt>
                <c:pt idx="1198">
                  <c:v>0.19608250312507153</c:v>
                </c:pt>
                <c:pt idx="1199">
                  <c:v>0.30640996076166632</c:v>
                </c:pt>
                <c:pt idx="1200">
                  <c:v>0.4051364329084754</c:v>
                </c:pt>
                <c:pt idx="1201">
                  <c:v>0.59029191523790359</c:v>
                </c:pt>
                <c:pt idx="1202">
                  <c:v>0.78465424060821543</c:v>
                </c:pt>
                <c:pt idx="1203">
                  <c:v>0.89026284903287889</c:v>
                </c:pt>
                <c:pt idx="1204">
                  <c:v>0.9475220737606288</c:v>
                </c:pt>
                <c:pt idx="1205">
                  <c:v>0.93255685620009909</c:v>
                </c:pt>
                <c:pt idx="1206">
                  <c:v>0.9294747157394887</c:v>
                </c:pt>
                <c:pt idx="1207">
                  <c:v>1.004807757139206</c:v>
                </c:pt>
                <c:pt idx="1208">
                  <c:v>1.0706276710331442</c:v>
                </c:pt>
                <c:pt idx="1209">
                  <c:v>1.0585543401539326</c:v>
                </c:pt>
                <c:pt idx="1210">
                  <c:v>1.0551145693659782</c:v>
                </c:pt>
                <c:pt idx="1211">
                  <c:v>1.1366251941025258</c:v>
                </c:pt>
                <c:pt idx="1212">
                  <c:v>1.170985772162676</c:v>
                </c:pt>
                <c:pt idx="1213">
                  <c:v>1.1073002381622792</c:v>
                </c:pt>
                <c:pt idx="1214">
                  <c:v>1.1270904318988324</c:v>
                </c:pt>
                <c:pt idx="1215">
                  <c:v>1.3096655014157297</c:v>
                </c:pt>
                <c:pt idx="1216">
                  <c:v>1.4057681451737882</c:v>
                </c:pt>
                <c:pt idx="1217">
                  <c:v>1.3346972854435444</c:v>
                </c:pt>
                <c:pt idx="1218">
                  <c:v>1.1315550734102726</c:v>
                </c:pt>
                <c:pt idx="1219">
                  <c:v>0.87518244132399559</c:v>
                </c:pt>
                <c:pt idx="1220">
                  <c:v>0.52454238720238211</c:v>
                </c:pt>
                <c:pt idx="1221">
                  <c:v>-7.291638717055321E-2</c:v>
                </c:pt>
                <c:pt idx="1222">
                  <c:v>-0.95761246763169772</c:v>
                </c:pt>
                <c:pt idx="1223">
                  <c:v>-1.9102919317781926</c:v>
                </c:pt>
                <c:pt idx="1224">
                  <c:v>-2.7117652496695519</c:v>
                </c:pt>
                <c:pt idx="1225">
                  <c:v>-3.231472208797932</c:v>
                </c:pt>
                <c:pt idx="1226">
                  <c:v>-3.3276393181085586</c:v>
                </c:pt>
                <c:pt idx="1227">
                  <c:v>-2.9781705343723299</c:v>
                </c:pt>
                <c:pt idx="1228">
                  <c:v>-2.2982048428058626</c:v>
                </c:pt>
                <c:pt idx="1229">
                  <c:v>-1.6097715058922768</c:v>
                </c:pt>
                <c:pt idx="1230">
                  <c:v>-1.1205547796934843</c:v>
                </c:pt>
                <c:pt idx="1231">
                  <c:v>-0.85616378769278534</c:v>
                </c:pt>
                <c:pt idx="1232">
                  <c:v>-0.80279318064451222</c:v>
                </c:pt>
                <c:pt idx="1233">
                  <c:v>-0.91672098822891712</c:v>
                </c:pt>
                <c:pt idx="1234">
                  <c:v>-1.0997410308569671</c:v>
                </c:pt>
                <c:pt idx="1235">
                  <c:v>-1.2403179623186589</c:v>
                </c:pt>
                <c:pt idx="1236">
                  <c:v>-1.2633080448210241</c:v>
                </c:pt>
                <c:pt idx="1237">
                  <c:v>-1.189190274104476</c:v>
                </c:pt>
                <c:pt idx="1238">
                  <c:v>-1.033408900871873</c:v>
                </c:pt>
                <c:pt idx="1239">
                  <c:v>-0.8174334391951561</c:v>
                </c:pt>
                <c:pt idx="1240">
                  <c:v>-0.60761166036129</c:v>
                </c:pt>
                <c:pt idx="1241">
                  <c:v>-0.45618880167603493</c:v>
                </c:pt>
                <c:pt idx="1242">
                  <c:v>-0.31445211153477431</c:v>
                </c:pt>
                <c:pt idx="1243">
                  <c:v>-0.19118852980434894</c:v>
                </c:pt>
                <c:pt idx="1244">
                  <c:v>-8.9111529998481279E-2</c:v>
                </c:pt>
                <c:pt idx="1245">
                  <c:v>-2.5011483225971461E-2</c:v>
                </c:pt>
                <c:pt idx="1246">
                  <c:v>4.0999397076666354E-2</c:v>
                </c:pt>
                <c:pt idx="1247">
                  <c:v>0.20315482009202243</c:v>
                </c:pt>
                <c:pt idx="1248">
                  <c:v>0.41638790108263496</c:v>
                </c:pt>
                <c:pt idx="1249">
                  <c:v>0.57425720538944014</c:v>
                </c:pt>
                <c:pt idx="1250">
                  <c:v>0.62605238981544975</c:v>
                </c:pt>
                <c:pt idx="1251">
                  <c:v>0.67251480393111707</c:v>
                </c:pt>
                <c:pt idx="1252">
                  <c:v>0.70715560980141168</c:v>
                </c:pt>
                <c:pt idx="1253">
                  <c:v>0.72499115243554124</c:v>
                </c:pt>
                <c:pt idx="1254">
                  <c:v>0.77448600567877302</c:v>
                </c:pt>
                <c:pt idx="1255">
                  <c:v>0.89043592661619186</c:v>
                </c:pt>
                <c:pt idx="1256">
                  <c:v>0.98418294645845894</c:v>
                </c:pt>
                <c:pt idx="1257">
                  <c:v>0.99350881688296799</c:v>
                </c:pt>
                <c:pt idx="1258">
                  <c:v>0.92484693691134456</c:v>
                </c:pt>
                <c:pt idx="1259">
                  <c:v>0.90964739218354229</c:v>
                </c:pt>
                <c:pt idx="1260">
                  <c:v>0.92919141814112671</c:v>
                </c:pt>
                <c:pt idx="1261">
                  <c:v>0.98208905853331097</c:v>
                </c:pt>
                <c:pt idx="1262">
                  <c:v>0.95714571364223966</c:v>
                </c:pt>
                <c:pt idx="1263">
                  <c:v>0.91502756148576736</c:v>
                </c:pt>
                <c:pt idx="1264">
                  <c:v>0.82552123479545125</c:v>
                </c:pt>
                <c:pt idx="1265">
                  <c:v>0.53920917749404906</c:v>
                </c:pt>
                <c:pt idx="1266">
                  <c:v>0.146894464250654</c:v>
                </c:pt>
                <c:pt idx="1267">
                  <c:v>-0.1133060658350587</c:v>
                </c:pt>
                <c:pt idx="1268">
                  <c:v>-0.16599225629121067</c:v>
                </c:pt>
                <c:pt idx="1269">
                  <c:v>2.309112969785929E-2</c:v>
                </c:pt>
                <c:pt idx="1270">
                  <c:v>0.40767251651734115</c:v>
                </c:pt>
                <c:pt idx="1271">
                  <c:v>0.91934470698237425</c:v>
                </c:pt>
                <c:pt idx="1272">
                  <c:v>1.3551119618117811</c:v>
                </c:pt>
                <c:pt idx="1273">
                  <c:v>1.4197083458304407</c:v>
                </c:pt>
                <c:pt idx="1274">
                  <c:v>0.92866677671670916</c:v>
                </c:pt>
                <c:pt idx="1275">
                  <c:v>0.14587321149185301</c:v>
                </c:pt>
                <c:pt idx="1276">
                  <c:v>-0.60943858634680514</c:v>
                </c:pt>
                <c:pt idx="1277">
                  <c:v>-1.2466564902663231</c:v>
                </c:pt>
                <c:pt idx="1278">
                  <c:v>-1.7410507066547871</c:v>
                </c:pt>
                <c:pt idx="1279">
                  <c:v>-1.9483279234170914</c:v>
                </c:pt>
                <c:pt idx="1280">
                  <c:v>-1.7573781792819501</c:v>
                </c:pt>
                <c:pt idx="1281">
                  <c:v>-1.281014583259821</c:v>
                </c:pt>
                <c:pt idx="1282">
                  <c:v>-0.80409740209579472</c:v>
                </c:pt>
                <c:pt idx="1283">
                  <c:v>-0.45928004186600446</c:v>
                </c:pt>
                <c:pt idx="1284">
                  <c:v>-0.33188306339085105</c:v>
                </c:pt>
                <c:pt idx="1285">
                  <c:v>-0.4079796415194869</c:v>
                </c:pt>
                <c:pt idx="1286">
                  <c:v>-0.61163692016154536</c:v>
                </c:pt>
                <c:pt idx="1287">
                  <c:v>-0.7757272233814001</c:v>
                </c:pt>
                <c:pt idx="1288">
                  <c:v>-0.88353007256984717</c:v>
                </c:pt>
                <c:pt idx="1289">
                  <c:v>-1.0871884475648403</c:v>
                </c:pt>
                <c:pt idx="1290">
                  <c:v>-1.3196331037580968</c:v>
                </c:pt>
                <c:pt idx="1291">
                  <c:v>-1.4732736651599407</c:v>
                </c:pt>
                <c:pt idx="1292">
                  <c:v>-1.5515158425271511</c:v>
                </c:pt>
                <c:pt idx="1293">
                  <c:v>-1.5685227616131308</c:v>
                </c:pt>
                <c:pt idx="1294">
                  <c:v>-1.4857253108918667</c:v>
                </c:pt>
                <c:pt idx="1295">
                  <c:v>-1.3672728547453881</c:v>
                </c:pt>
                <c:pt idx="1296">
                  <c:v>-1.1698015648126603</c:v>
                </c:pt>
                <c:pt idx="1297">
                  <c:v>-0.92108425363898283</c:v>
                </c:pt>
                <c:pt idx="1298">
                  <c:v>-0.7049942596256733</c:v>
                </c:pt>
                <c:pt idx="1299">
                  <c:v>-0.47721575461328031</c:v>
                </c:pt>
                <c:pt idx="1300">
                  <c:v>-0.1980969785526395</c:v>
                </c:pt>
                <c:pt idx="1301">
                  <c:v>6.2864621467888362E-2</c:v>
                </c:pt>
                <c:pt idx="1302">
                  <c:v>0.22949128238484265</c:v>
                </c:pt>
                <c:pt idx="1303">
                  <c:v>0.34237940020859242</c:v>
                </c:pt>
                <c:pt idx="1304">
                  <c:v>0.47049269914627079</c:v>
                </c:pt>
                <c:pt idx="1305">
                  <c:v>0.64626336380839355</c:v>
                </c:pt>
                <c:pt idx="1306">
                  <c:v>0.83212303362786777</c:v>
                </c:pt>
                <c:pt idx="1307">
                  <c:v>0.95517037801444538</c:v>
                </c:pt>
                <c:pt idx="1308">
                  <c:v>1.0117359767854215</c:v>
                </c:pt>
                <c:pt idx="1309">
                  <c:v>1.0343619239330293</c:v>
                </c:pt>
                <c:pt idx="1310">
                  <c:v>1.0166093386709691</c:v>
                </c:pt>
                <c:pt idx="1311">
                  <c:v>0.95261492550373084</c:v>
                </c:pt>
                <c:pt idx="1312">
                  <c:v>0.87368482321500784</c:v>
                </c:pt>
                <c:pt idx="1313">
                  <c:v>0.88220312006771573</c:v>
                </c:pt>
                <c:pt idx="1314">
                  <c:v>0.86734512582421308</c:v>
                </c:pt>
                <c:pt idx="1315">
                  <c:v>0.7899394657462836</c:v>
                </c:pt>
                <c:pt idx="1316">
                  <c:v>0.67252584055066111</c:v>
                </c:pt>
                <c:pt idx="1317">
                  <c:v>0.58513467103242878</c:v>
                </c:pt>
                <c:pt idx="1318">
                  <c:v>0.56857458885759116</c:v>
                </c:pt>
                <c:pt idx="1319">
                  <c:v>0.59287784636020668</c:v>
                </c:pt>
                <c:pt idx="1320">
                  <c:v>0.68623207949101928</c:v>
                </c:pt>
                <c:pt idx="1321">
                  <c:v>0.78218211092054846</c:v>
                </c:pt>
                <c:pt idx="1322">
                  <c:v>0.90379257515072831</c:v>
                </c:pt>
                <c:pt idx="1323">
                  <c:v>0.99064185395836835</c:v>
                </c:pt>
                <c:pt idx="1324">
                  <c:v>0.99506476096808916</c:v>
                </c:pt>
                <c:pt idx="1325">
                  <c:v>0.97525709867477417</c:v>
                </c:pt>
                <c:pt idx="1326">
                  <c:v>0.9685358704626561</c:v>
                </c:pt>
                <c:pt idx="1327">
                  <c:v>0.78674388930201533</c:v>
                </c:pt>
                <c:pt idx="1328">
                  <c:v>0.23111410399898888</c:v>
                </c:pt>
                <c:pt idx="1329">
                  <c:v>-0.59673594888299708</c:v>
                </c:pt>
                <c:pt idx="1330">
                  <c:v>-1.4179666064679624</c:v>
                </c:pt>
                <c:pt idx="1331">
                  <c:v>-1.9852153757214548</c:v>
                </c:pt>
                <c:pt idx="1332">
                  <c:v>-2.2734075321257117</c:v>
                </c:pt>
                <c:pt idx="1333">
                  <c:v>-2.2256251090765002</c:v>
                </c:pt>
                <c:pt idx="1334">
                  <c:v>-1.9107183399796488</c:v>
                </c:pt>
                <c:pt idx="1335">
                  <c:v>-1.4990256799757482</c:v>
                </c:pt>
                <c:pt idx="1336">
                  <c:v>-1.1868891754746438</c:v>
                </c:pt>
                <c:pt idx="1337">
                  <c:v>-1.0605932642519476</c:v>
                </c:pt>
                <c:pt idx="1338">
                  <c:v>-0.99209583722054961</c:v>
                </c:pt>
                <c:pt idx="1339">
                  <c:v>-1.0009087606519462</c:v>
                </c:pt>
                <c:pt idx="1340">
                  <c:v>-1.0688871011137964</c:v>
                </c:pt>
                <c:pt idx="1341">
                  <c:v>-1.1924552862346174</c:v>
                </c:pt>
                <c:pt idx="1342">
                  <c:v>-1.322819543927908</c:v>
                </c:pt>
                <c:pt idx="1343">
                  <c:v>-1.4028533081710339</c:v>
                </c:pt>
                <c:pt idx="1344">
                  <c:v>-1.4240779700875283</c:v>
                </c:pt>
                <c:pt idx="1345">
                  <c:v>-1.4184814538061619</c:v>
                </c:pt>
                <c:pt idx="1346">
                  <c:v>-1.3353336086869241</c:v>
                </c:pt>
                <c:pt idx="1347">
                  <c:v>-1.1486202453821899</c:v>
                </c:pt>
                <c:pt idx="1348">
                  <c:v>-0.9017153517901898</c:v>
                </c:pt>
                <c:pt idx="1349">
                  <c:v>-0.63193052262067795</c:v>
                </c:pt>
                <c:pt idx="1350">
                  <c:v>-0.31531461238861086</c:v>
                </c:pt>
                <c:pt idx="1351">
                  <c:v>-2.5439810045063498E-2</c:v>
                </c:pt>
                <c:pt idx="1352">
                  <c:v>0.18493416521698236</c:v>
                </c:pt>
                <c:pt idx="1353">
                  <c:v>0.34533995512872934</c:v>
                </c:pt>
                <c:pt idx="1354">
                  <c:v>0.48796951510012154</c:v>
                </c:pt>
                <c:pt idx="1355">
                  <c:v>0.63470122575759891</c:v>
                </c:pt>
                <c:pt idx="1356">
                  <c:v>0.75538870699703697</c:v>
                </c:pt>
                <c:pt idx="1357">
                  <c:v>0.83473074562847616</c:v>
                </c:pt>
                <c:pt idx="1358">
                  <c:v>0.90385367855429655</c:v>
                </c:pt>
                <c:pt idx="1359">
                  <c:v>0.96849362432956698</c:v>
                </c:pt>
                <c:pt idx="1360">
                  <c:v>0.97786619938910013</c:v>
                </c:pt>
                <c:pt idx="1361">
                  <c:v>0.97613242685794832</c:v>
                </c:pt>
                <c:pt idx="1362">
                  <c:v>1.019350732639432</c:v>
                </c:pt>
                <c:pt idx="1363">
                  <c:v>1.1220295936614275</c:v>
                </c:pt>
                <c:pt idx="1364">
                  <c:v>1.2272684387862682</c:v>
                </c:pt>
                <c:pt idx="1365">
                  <c:v>1.3089205661416055</c:v>
                </c:pt>
                <c:pt idx="1366">
                  <c:v>1.369888314306736</c:v>
                </c:pt>
                <c:pt idx="1367">
                  <c:v>1.3320791946351529</c:v>
                </c:pt>
                <c:pt idx="1368">
                  <c:v>1.1862954638153316</c:v>
                </c:pt>
                <c:pt idx="1369">
                  <c:v>0.91132335036993029</c:v>
                </c:pt>
                <c:pt idx="1370">
                  <c:v>0.64537487939000138</c:v>
                </c:pt>
                <c:pt idx="1371">
                  <c:v>0.42048760324716572</c:v>
                </c:pt>
                <c:pt idx="1372">
                  <c:v>0.27786091206595304</c:v>
                </c:pt>
                <c:pt idx="1373">
                  <c:v>0.1737413153797388</c:v>
                </c:pt>
                <c:pt idx="1374">
                  <c:v>0.11831453494727612</c:v>
                </c:pt>
                <c:pt idx="1375">
                  <c:v>6.1179508734494452E-2</c:v>
                </c:pt>
                <c:pt idx="1376">
                  <c:v>8.8414998706430201E-2</c:v>
                </c:pt>
                <c:pt idx="1377">
                  <c:v>0.19054042076691985</c:v>
                </c:pt>
                <c:pt idx="1378">
                  <c:v>0.40478358998894692</c:v>
                </c:pt>
                <c:pt idx="1379">
                  <c:v>0.6608406917005778</c:v>
                </c:pt>
                <c:pt idx="1380">
                  <c:v>0.82928304098546513</c:v>
                </c:pt>
                <c:pt idx="1381">
                  <c:v>0.7994914041459561</c:v>
                </c:pt>
                <c:pt idx="1382">
                  <c:v>0.56522058941423892</c:v>
                </c:pt>
                <c:pt idx="1383">
                  <c:v>7.1944068297743802E-2</c:v>
                </c:pt>
                <c:pt idx="1384">
                  <c:v>-0.51065985471010211</c:v>
                </c:pt>
                <c:pt idx="1385">
                  <c:v>-1.0429280948638917</c:v>
                </c:pt>
                <c:pt idx="1386">
                  <c:v>-1.4407738173007967</c:v>
                </c:pt>
                <c:pt idx="1387">
                  <c:v>-1.65844124391675</c:v>
                </c:pt>
                <c:pt idx="1388">
                  <c:v>-1.497846442759037</c:v>
                </c:pt>
                <c:pt idx="1389">
                  <c:v>-1.0329773032665253</c:v>
                </c:pt>
                <c:pt idx="1390">
                  <c:v>-0.50986481610685586</c:v>
                </c:pt>
                <c:pt idx="1391">
                  <c:v>-0.21132312454283239</c:v>
                </c:pt>
                <c:pt idx="1392">
                  <c:v>-0.23319713803008199</c:v>
                </c:pt>
                <c:pt idx="1393">
                  <c:v>-0.43794870480895043</c:v>
                </c:pt>
                <c:pt idx="1394">
                  <c:v>-0.60902767326682805</c:v>
                </c:pt>
                <c:pt idx="1395">
                  <c:v>-0.67937782712280759</c:v>
                </c:pt>
                <c:pt idx="1396">
                  <c:v>-0.77292297184467318</c:v>
                </c:pt>
                <c:pt idx="1397">
                  <c:v>-0.93812099352478984</c:v>
                </c:pt>
                <c:pt idx="1398">
                  <c:v>-1.0386680328100921</c:v>
                </c:pt>
                <c:pt idx="1399">
                  <c:v>-1.0349155821651221</c:v>
                </c:pt>
                <c:pt idx="1400">
                  <c:v>-1.0029712928831578</c:v>
                </c:pt>
                <c:pt idx="1401">
                  <c:v>-0.98540888831019402</c:v>
                </c:pt>
                <c:pt idx="1402">
                  <c:v>-0.96918403431773192</c:v>
                </c:pt>
                <c:pt idx="1403">
                  <c:v>-0.90286476820707329</c:v>
                </c:pt>
                <c:pt idx="1404">
                  <c:v>-0.82302454680204395</c:v>
                </c:pt>
                <c:pt idx="1405">
                  <c:v>-0.74571222290396699</c:v>
                </c:pt>
                <c:pt idx="1406">
                  <c:v>-0.71128323242068292</c:v>
                </c:pt>
                <c:pt idx="1407">
                  <c:v>-0.67397726565599447</c:v>
                </c:pt>
                <c:pt idx="1408">
                  <c:v>-0.50526495773345237</c:v>
                </c:pt>
                <c:pt idx="1409">
                  <c:v>-0.19660451330244541</c:v>
                </c:pt>
                <c:pt idx="1410">
                  <c:v>0.12217106603085995</c:v>
                </c:pt>
                <c:pt idx="1411">
                  <c:v>0.46455211076885466</c:v>
                </c:pt>
                <c:pt idx="1412">
                  <c:v>0.83739166729152203</c:v>
                </c:pt>
                <c:pt idx="1413">
                  <c:v>1.1847428087890148</c:v>
                </c:pt>
                <c:pt idx="1414">
                  <c:v>1.5372997994720936</c:v>
                </c:pt>
                <c:pt idx="1415">
                  <c:v>1.7779894682765007</c:v>
                </c:pt>
                <c:pt idx="1416">
                  <c:v>1.8363201221823693</c:v>
                </c:pt>
                <c:pt idx="1417">
                  <c:v>1.7217760911583901</c:v>
                </c:pt>
                <c:pt idx="1418">
                  <c:v>1.5260061948001387</c:v>
                </c:pt>
                <c:pt idx="1419">
                  <c:v>1.2994210334122183</c:v>
                </c:pt>
                <c:pt idx="1420">
                  <c:v>1.0356950891017915</c:v>
                </c:pt>
                <c:pt idx="1421">
                  <c:v>0.72756458513438704</c:v>
                </c:pt>
                <c:pt idx="1422">
                  <c:v>0.54826227530837057</c:v>
                </c:pt>
                <c:pt idx="1423">
                  <c:v>0.50806953817605971</c:v>
                </c:pt>
                <c:pt idx="1424">
                  <c:v>0.48728356361389163</c:v>
                </c:pt>
                <c:pt idx="1425">
                  <c:v>0.55746623128652573</c:v>
                </c:pt>
                <c:pt idx="1426">
                  <c:v>0.65117378242313861</c:v>
                </c:pt>
                <c:pt idx="1427">
                  <c:v>0.75130903154611595</c:v>
                </c:pt>
                <c:pt idx="1428">
                  <c:v>0.93544340729713449</c:v>
                </c:pt>
                <c:pt idx="1429">
                  <c:v>1.1649570004642011</c:v>
                </c:pt>
                <c:pt idx="1430">
                  <c:v>1.3373260474205018</c:v>
                </c:pt>
                <c:pt idx="1431">
                  <c:v>1.2193345711380243</c:v>
                </c:pt>
                <c:pt idx="1432">
                  <c:v>0.86868041060864931</c:v>
                </c:pt>
                <c:pt idx="1433">
                  <c:v>0.347952929623425</c:v>
                </c:pt>
                <c:pt idx="1434">
                  <c:v>-0.42163541167974472</c:v>
                </c:pt>
                <c:pt idx="1435">
                  <c:v>-1.3197836695611478</c:v>
                </c:pt>
                <c:pt idx="1436">
                  <c:v>-2.065799947679043</c:v>
                </c:pt>
                <c:pt idx="1437">
                  <c:v>-2.6719968742132187</c:v>
                </c:pt>
                <c:pt idx="1438">
                  <c:v>-3.2051287481188777</c:v>
                </c:pt>
                <c:pt idx="1439">
                  <c:v>-3.5105001702904701</c:v>
                </c:pt>
                <c:pt idx="1440">
                  <c:v>-3.3584640848636629</c:v>
                </c:pt>
                <c:pt idx="1441">
                  <c:v>-2.6370957210659984</c:v>
                </c:pt>
                <c:pt idx="1442">
                  <c:v>-1.8216121821105482</c:v>
                </c:pt>
                <c:pt idx="1443">
                  <c:v>-1.1706711188703776</c:v>
                </c:pt>
                <c:pt idx="1444">
                  <c:v>-0.65824635520577435</c:v>
                </c:pt>
                <c:pt idx="1445">
                  <c:v>-0.43827457744628195</c:v>
                </c:pt>
                <c:pt idx="1446">
                  <c:v>-0.49969475392252211</c:v>
                </c:pt>
                <c:pt idx="1447">
                  <c:v>-0.65003072485327729</c:v>
                </c:pt>
                <c:pt idx="1448">
                  <c:v>-0.78882228210568428</c:v>
                </c:pt>
                <c:pt idx="1449">
                  <c:v>-0.82002463281154636</c:v>
                </c:pt>
                <c:pt idx="1450">
                  <c:v>-0.8248098479211331</c:v>
                </c:pt>
                <c:pt idx="1451">
                  <c:v>-0.91100350767374039</c:v>
                </c:pt>
                <c:pt idx="1452">
                  <c:v>-0.94524063639342792</c:v>
                </c:pt>
                <c:pt idx="1453">
                  <c:v>-0.84877838887274271</c:v>
                </c:pt>
                <c:pt idx="1454">
                  <c:v>-0.59009811658412226</c:v>
                </c:pt>
                <c:pt idx="1455">
                  <c:v>-0.32099624220281842</c:v>
                </c:pt>
                <c:pt idx="1456">
                  <c:v>-0.14679131571203471</c:v>
                </c:pt>
                <c:pt idx="1457">
                  <c:v>-5.5778490453958517E-2</c:v>
                </c:pt>
                <c:pt idx="1458">
                  <c:v>3.7851402349770072E-3</c:v>
                </c:pt>
                <c:pt idx="1459">
                  <c:v>8.8858628785237675E-2</c:v>
                </c:pt>
                <c:pt idx="1460">
                  <c:v>0.16598874796181917</c:v>
                </c:pt>
                <c:pt idx="1461">
                  <c:v>0.25776503685861829</c:v>
                </c:pt>
                <c:pt idx="1462">
                  <c:v>0.3989256300777197</c:v>
                </c:pt>
                <c:pt idx="1463">
                  <c:v>0.58139333009719851</c:v>
                </c:pt>
                <c:pt idx="1464">
                  <c:v>0.77580133683979513</c:v>
                </c:pt>
                <c:pt idx="1465">
                  <c:v>0.86204623281955728</c:v>
                </c:pt>
                <c:pt idx="1466">
                  <c:v>0.86628107875585558</c:v>
                </c:pt>
                <c:pt idx="1467">
                  <c:v>0.76894452631473542</c:v>
                </c:pt>
                <c:pt idx="1468">
                  <c:v>0.73189517922699454</c:v>
                </c:pt>
                <c:pt idx="1469">
                  <c:v>0.81644547902047637</c:v>
                </c:pt>
                <c:pt idx="1470">
                  <c:v>0.97118867911398421</c:v>
                </c:pt>
                <c:pt idx="1471">
                  <c:v>1.0962418377399445</c:v>
                </c:pt>
                <c:pt idx="1472">
                  <c:v>1.1842645065486432</c:v>
                </c:pt>
                <c:pt idx="1473">
                  <c:v>1.2293725593388081</c:v>
                </c:pt>
                <c:pt idx="1474">
                  <c:v>1.2753125247359276</c:v>
                </c:pt>
                <c:pt idx="1475">
                  <c:v>1.4038024574518204</c:v>
                </c:pt>
                <c:pt idx="1476">
                  <c:v>1.5717587569355966</c:v>
                </c:pt>
                <c:pt idx="1477">
                  <c:v>1.6880898432433606</c:v>
                </c:pt>
                <c:pt idx="1478">
                  <c:v>1.5495675502717496</c:v>
                </c:pt>
                <c:pt idx="1479">
                  <c:v>1.1585889440774919</c:v>
                </c:pt>
                <c:pt idx="1480">
                  <c:v>0.54088228516280656</c:v>
                </c:pt>
                <c:pt idx="1481">
                  <c:v>-0.15462640196084976</c:v>
                </c:pt>
                <c:pt idx="1482">
                  <c:v>-0.61415615648031241</c:v>
                </c:pt>
                <c:pt idx="1483">
                  <c:v>-0.60439985789358619</c:v>
                </c:pt>
                <c:pt idx="1484">
                  <c:v>-0.2414880695566535</c:v>
                </c:pt>
                <c:pt idx="1485">
                  <c:v>0.30624291311949492</c:v>
                </c:pt>
                <c:pt idx="1486">
                  <c:v>0.79925824642181398</c:v>
                </c:pt>
                <c:pt idx="1487">
                  <c:v>0.86621244706213474</c:v>
                </c:pt>
                <c:pt idx="1488">
                  <c:v>0.50469372130930423</c:v>
                </c:pt>
                <c:pt idx="1489">
                  <c:v>2.8814950827509168E-2</c:v>
                </c:pt>
                <c:pt idx="1490">
                  <c:v>-0.49714218847453595</c:v>
                </c:pt>
                <c:pt idx="1491">
                  <c:v>-1.0507820749282837</c:v>
                </c:pt>
                <c:pt idx="1492">
                  <c:v>-1.5565808469057083</c:v>
                </c:pt>
                <c:pt idx="1493">
                  <c:v>-1.7821349979937078</c:v>
                </c:pt>
                <c:pt idx="1494">
                  <c:v>-1.4771948079764843</c:v>
                </c:pt>
                <c:pt idx="1495">
                  <c:v>-0.83343580663204198</c:v>
                </c:pt>
                <c:pt idx="1496">
                  <c:v>-0.31268022246658805</c:v>
                </c:pt>
                <c:pt idx="1497">
                  <c:v>-0.16292758438736202</c:v>
                </c:pt>
                <c:pt idx="1498">
                  <c:v>-0.2818789542093873</c:v>
                </c:pt>
                <c:pt idx="1499">
                  <c:v>-0.54797861225903033</c:v>
                </c:pt>
                <c:pt idx="1500">
                  <c:v>-0.73315839707851416</c:v>
                </c:pt>
                <c:pt idx="1501">
                  <c:v>-0.77414949841797354</c:v>
                </c:pt>
                <c:pt idx="1502">
                  <c:v>-0.81015051282942296</c:v>
                </c:pt>
                <c:pt idx="1503">
                  <c:v>-1.0059143427014352</c:v>
                </c:pt>
                <c:pt idx="1504">
                  <c:v>-1.1778230676054955</c:v>
                </c:pt>
                <c:pt idx="1505">
                  <c:v>-1.265076389014721</c:v>
                </c:pt>
                <c:pt idx="1506">
                  <c:v>-1.3386223751306534</c:v>
                </c:pt>
                <c:pt idx="1507">
                  <c:v>-1.3584704563021661</c:v>
                </c:pt>
                <c:pt idx="1508">
                  <c:v>-1.2677680085599423</c:v>
                </c:pt>
                <c:pt idx="1509">
                  <c:v>-1.0939833506941796</c:v>
                </c:pt>
                <c:pt idx="1510">
                  <c:v>-0.87436441585421565</c:v>
                </c:pt>
                <c:pt idx="1511">
                  <c:v>-0.64181107454001907</c:v>
                </c:pt>
                <c:pt idx="1512">
                  <c:v>-0.42681578893214467</c:v>
                </c:pt>
                <c:pt idx="1513">
                  <c:v>-0.2460215803049505</c:v>
                </c:pt>
                <c:pt idx="1514">
                  <c:v>-0.1000939348898828</c:v>
                </c:pt>
                <c:pt idx="1515">
                  <c:v>1.5392009485512973E-2</c:v>
                </c:pt>
                <c:pt idx="1516">
                  <c:v>8.2528040260076527E-2</c:v>
                </c:pt>
                <c:pt idx="1517">
                  <c:v>0.18113884717226028</c:v>
                </c:pt>
                <c:pt idx="1518">
                  <c:v>0.28543274570256472</c:v>
                </c:pt>
                <c:pt idx="1519">
                  <c:v>0.40619499821215871</c:v>
                </c:pt>
                <c:pt idx="1520">
                  <c:v>0.63221915580332277</c:v>
                </c:pt>
                <c:pt idx="1521">
                  <c:v>0.98062060341238977</c:v>
                </c:pt>
                <c:pt idx="1522">
                  <c:v>1.2560510654747488</c:v>
                </c:pt>
                <c:pt idx="1523">
                  <c:v>1.395741485953331</c:v>
                </c:pt>
                <c:pt idx="1524">
                  <c:v>1.4634208144247534</c:v>
                </c:pt>
                <c:pt idx="1525">
                  <c:v>1.5130138278007508</c:v>
                </c:pt>
                <c:pt idx="1526">
                  <c:v>1.5118803450465204</c:v>
                </c:pt>
                <c:pt idx="1527">
                  <c:v>1.4968095852434635</c:v>
                </c:pt>
                <c:pt idx="1528">
                  <c:v>1.5072949585318567</c:v>
                </c:pt>
                <c:pt idx="1529">
                  <c:v>1.3573100763559343</c:v>
                </c:pt>
                <c:pt idx="1530">
                  <c:v>0.97455528661608704</c:v>
                </c:pt>
                <c:pt idx="1531">
                  <c:v>0.5343143270909787</c:v>
                </c:pt>
                <c:pt idx="1532">
                  <c:v>0.33542369864881039</c:v>
                </c:pt>
                <c:pt idx="1533">
                  <c:v>0.40656925655901432</c:v>
                </c:pt>
                <c:pt idx="1534">
                  <c:v>0.55609381668269642</c:v>
                </c:pt>
                <c:pt idx="1535">
                  <c:v>0.60805959362536677</c:v>
                </c:pt>
                <c:pt idx="1536">
                  <c:v>0.58139281846582891</c:v>
                </c:pt>
                <c:pt idx="1537">
                  <c:v>0.56779924806207416</c:v>
                </c:pt>
                <c:pt idx="1538">
                  <c:v>0.53515935938805348</c:v>
                </c:pt>
                <c:pt idx="1539">
                  <c:v>0.45219164505600934</c:v>
                </c:pt>
                <c:pt idx="1540">
                  <c:v>0.3040983005985618</c:v>
                </c:pt>
                <c:pt idx="1541">
                  <c:v>-0.11381303770467639</c:v>
                </c:pt>
                <c:pt idx="1542">
                  <c:v>-0.811783567070961</c:v>
                </c:pt>
                <c:pt idx="1543">
                  <c:v>-1.6033435155451299</c:v>
                </c:pt>
                <c:pt idx="1544">
                  <c:v>-2.3208351753652097</c:v>
                </c:pt>
                <c:pt idx="1545">
                  <c:v>-2.7837742951512339</c:v>
                </c:pt>
                <c:pt idx="1546">
                  <c:v>-2.8224153274297716</c:v>
                </c:pt>
                <c:pt idx="1547">
                  <c:v>-2.3807855080068112</c:v>
                </c:pt>
                <c:pt idx="1548">
                  <c:v>-1.7014114084839822</c:v>
                </c:pt>
                <c:pt idx="1549">
                  <c:v>-1.108617323487997</c:v>
                </c:pt>
                <c:pt idx="1550">
                  <c:v>-0.76880653202533722</c:v>
                </c:pt>
                <c:pt idx="1551">
                  <c:v>-0.68554598182439808</c:v>
                </c:pt>
                <c:pt idx="1552">
                  <c:v>-0.83062490388751031</c:v>
                </c:pt>
                <c:pt idx="1553">
                  <c:v>-1.0990322752296926</c:v>
                </c:pt>
                <c:pt idx="1554">
                  <c:v>-1.3233770759403707</c:v>
                </c:pt>
                <c:pt idx="1555">
                  <c:v>-1.405292912721634</c:v>
                </c:pt>
                <c:pt idx="1556">
                  <c:v>-1.3699093642830849</c:v>
                </c:pt>
                <c:pt idx="1557">
                  <c:v>-1.2333925200998783</c:v>
                </c:pt>
                <c:pt idx="1558">
                  <c:v>-1.0094187252223492</c:v>
                </c:pt>
                <c:pt idx="1559">
                  <c:v>-0.78689854815602311</c:v>
                </c:pt>
                <c:pt idx="1560">
                  <c:v>-0.62408633664250379</c:v>
                </c:pt>
                <c:pt idx="1561">
                  <c:v>-0.46252385783940558</c:v>
                </c:pt>
                <c:pt idx="1562">
                  <c:v>-0.27258915379643439</c:v>
                </c:pt>
                <c:pt idx="1563">
                  <c:v>-0.11747791715897621</c:v>
                </c:pt>
                <c:pt idx="1564">
                  <c:v>-1.0140707334503531E-2</c:v>
                </c:pt>
                <c:pt idx="1565">
                  <c:v>0.11795166039839387</c:v>
                </c:pt>
                <c:pt idx="1566">
                  <c:v>0.26083398453891277</c:v>
                </c:pt>
                <c:pt idx="1567">
                  <c:v>0.33342789776623249</c:v>
                </c:pt>
                <c:pt idx="1568">
                  <c:v>0.33096841268241406</c:v>
                </c:pt>
                <c:pt idx="1569">
                  <c:v>0.34190508138388398</c:v>
                </c:pt>
                <c:pt idx="1570">
                  <c:v>0.3677496649324894</c:v>
                </c:pt>
                <c:pt idx="1571">
                  <c:v>0.41107044316828251</c:v>
                </c:pt>
                <c:pt idx="1572">
                  <c:v>0.51905484840273863</c:v>
                </c:pt>
                <c:pt idx="1573">
                  <c:v>0.62735799998044972</c:v>
                </c:pt>
                <c:pt idx="1574">
                  <c:v>0.70949259571731094</c:v>
                </c:pt>
                <c:pt idx="1575">
                  <c:v>0.75888643831014635</c:v>
                </c:pt>
                <c:pt idx="1576">
                  <c:v>0.85223350860178471</c:v>
                </c:pt>
                <c:pt idx="1577">
                  <c:v>1.0114831577986478</c:v>
                </c:pt>
                <c:pt idx="1578">
                  <c:v>1.0644495029747487</c:v>
                </c:pt>
                <c:pt idx="1579">
                  <c:v>1.0068232192844153</c:v>
                </c:pt>
                <c:pt idx="1580">
                  <c:v>0.94887044169008739</c:v>
                </c:pt>
                <c:pt idx="1581">
                  <c:v>0.92521085299551487</c:v>
                </c:pt>
                <c:pt idx="1582">
                  <c:v>0.89615713477134706</c:v>
                </c:pt>
                <c:pt idx="1583">
                  <c:v>0.83423724062740812</c:v>
                </c:pt>
                <c:pt idx="1584">
                  <c:v>0.7615209744125605</c:v>
                </c:pt>
                <c:pt idx="1585">
                  <c:v>0.6226741609722376</c:v>
                </c:pt>
                <c:pt idx="1586">
                  <c:v>0.37680480927228932</c:v>
                </c:pt>
                <c:pt idx="1587">
                  <c:v>5.5977990143001082E-2</c:v>
                </c:pt>
                <c:pt idx="1588">
                  <c:v>-0.1196616603434086</c:v>
                </c:pt>
                <c:pt idx="1589">
                  <c:v>6.0639792457222945E-2</c:v>
                </c:pt>
                <c:pt idx="1590">
                  <c:v>0.52563504908233882</c:v>
                </c:pt>
                <c:pt idx="1591">
                  <c:v>1.0033503386378289</c:v>
                </c:pt>
                <c:pt idx="1592">
                  <c:v>1.2741816732287408</c:v>
                </c:pt>
                <c:pt idx="1593">
                  <c:v>1.2423029458522796</c:v>
                </c:pt>
                <c:pt idx="1594">
                  <c:v>0.9628854867070914</c:v>
                </c:pt>
                <c:pt idx="1595">
                  <c:v>0.41254869237542152</c:v>
                </c:pt>
                <c:pt idx="1596">
                  <c:v>-0.29404066940769552</c:v>
                </c:pt>
                <c:pt idx="1597">
                  <c:v>-1.0535510969907045</c:v>
                </c:pt>
                <c:pt idx="1598">
                  <c:v>-1.7627408069372179</c:v>
                </c:pt>
                <c:pt idx="1599">
                  <c:v>-2.2544755634665492</c:v>
                </c:pt>
                <c:pt idx="1600">
                  <c:v>-2.1947069330513478</c:v>
                </c:pt>
                <c:pt idx="1601">
                  <c:v>-1.6592692096531392</c:v>
                </c:pt>
                <c:pt idx="1602">
                  <c:v>-1.0933182299137116</c:v>
                </c:pt>
                <c:pt idx="1603">
                  <c:v>-0.71927023664116863</c:v>
                </c:pt>
                <c:pt idx="1604">
                  <c:v>-0.49571656420826915</c:v>
                </c:pt>
                <c:pt idx="1605">
                  <c:v>-0.46578061077743771</c:v>
                </c:pt>
                <c:pt idx="1606">
                  <c:v>-0.45235127404332165</c:v>
                </c:pt>
                <c:pt idx="1607">
                  <c:v>-0.30654813777655365</c:v>
                </c:pt>
                <c:pt idx="1608">
                  <c:v>-0.26387720447033647</c:v>
                </c:pt>
                <c:pt idx="1609">
                  <c:v>-0.46489380743354564</c:v>
                </c:pt>
                <c:pt idx="1610">
                  <c:v>-0.77900758445262908</c:v>
                </c:pt>
                <c:pt idx="1611">
                  <c:v>-0.94357885770499716</c:v>
                </c:pt>
                <c:pt idx="1612">
                  <c:v>-0.91246845446527014</c:v>
                </c:pt>
                <c:pt idx="1613">
                  <c:v>-0.72960212051868445</c:v>
                </c:pt>
                <c:pt idx="1614">
                  <c:v>-0.58694029122591018</c:v>
                </c:pt>
                <c:pt idx="1615">
                  <c:v>-0.48566965900361542</c:v>
                </c:pt>
                <c:pt idx="1616">
                  <c:v>-0.35781699970364572</c:v>
                </c:pt>
                <c:pt idx="1617">
                  <c:v>-0.23550830483436586</c:v>
                </c:pt>
                <c:pt idx="1618">
                  <c:v>-0.11722158070653678</c:v>
                </c:pt>
                <c:pt idx="1619">
                  <c:v>-3.3707261346280576E-2</c:v>
                </c:pt>
                <c:pt idx="1620">
                  <c:v>2.5103558599948884E-3</c:v>
                </c:pt>
                <c:pt idx="1621">
                  <c:v>2.6589957363903523E-2</c:v>
                </c:pt>
                <c:pt idx="1622">
                  <c:v>0.12398059654980899</c:v>
                </c:pt>
                <c:pt idx="1623">
                  <c:v>0.31115442808717492</c:v>
                </c:pt>
                <c:pt idx="1624">
                  <c:v>0.51290372371673587</c:v>
                </c:pt>
                <c:pt idx="1625">
                  <c:v>0.63804378658533101</c:v>
                </c:pt>
                <c:pt idx="1626">
                  <c:v>0.69389485560357578</c:v>
                </c:pt>
                <c:pt idx="1627">
                  <c:v>0.7642596640437842</c:v>
                </c:pt>
                <c:pt idx="1628">
                  <c:v>0.81421308517456059</c:v>
                </c:pt>
                <c:pt idx="1629">
                  <c:v>0.80030635982751852</c:v>
                </c:pt>
                <c:pt idx="1630">
                  <c:v>0.73370321139693262</c:v>
                </c:pt>
                <c:pt idx="1631">
                  <c:v>0.72016303338110454</c:v>
                </c:pt>
                <c:pt idx="1632">
                  <c:v>0.75171789810061462</c:v>
                </c:pt>
                <c:pt idx="1633">
                  <c:v>0.7001617551594973</c:v>
                </c:pt>
                <c:pt idx="1634">
                  <c:v>0.52099590472877033</c:v>
                </c:pt>
                <c:pt idx="1635">
                  <c:v>0.34137707781046633</c:v>
                </c:pt>
                <c:pt idx="1636">
                  <c:v>0.21346728025004269</c:v>
                </c:pt>
                <c:pt idx="1637">
                  <c:v>6.1957517322152857E-2</c:v>
                </c:pt>
                <c:pt idx="1638">
                  <c:v>5.2922783419489866E-3</c:v>
                </c:pt>
                <c:pt idx="1639">
                  <c:v>9.263970337808132E-2</c:v>
                </c:pt>
                <c:pt idx="1640">
                  <c:v>0.27314569909125569</c:v>
                </c:pt>
                <c:pt idx="1641">
                  <c:v>0.47465723231434825</c:v>
                </c:pt>
                <c:pt idx="1642">
                  <c:v>0.58557701289653785</c:v>
                </c:pt>
                <c:pt idx="1643">
                  <c:v>0.5961720945686102</c:v>
                </c:pt>
                <c:pt idx="1644">
                  <c:v>0.57409823421388873</c:v>
                </c:pt>
                <c:pt idx="1645">
                  <c:v>0.62807976566255097</c:v>
                </c:pt>
                <c:pt idx="1646">
                  <c:v>0.58666214648634196</c:v>
                </c:pt>
                <c:pt idx="1647">
                  <c:v>8.9232896268367778E-2</c:v>
                </c:pt>
                <c:pt idx="1648">
                  <c:v>-0.86043474018573762</c:v>
                </c:pt>
                <c:pt idx="1649">
                  <c:v>-1.8509250050783159</c:v>
                </c:pt>
                <c:pt idx="1650">
                  <c:v>-2.5840991896390917</c:v>
                </c:pt>
                <c:pt idx="1651">
                  <c:v>-2.9136488485336307</c:v>
                </c:pt>
                <c:pt idx="1652">
                  <c:v>-2.7430601325631141</c:v>
                </c:pt>
                <c:pt idx="1653">
                  <c:v>-2.1597120782732966</c:v>
                </c:pt>
                <c:pt idx="1654">
                  <c:v>-1.4170591185986996</c:v>
                </c:pt>
                <c:pt idx="1655">
                  <c:v>-0.77321701370179652</c:v>
                </c:pt>
                <c:pt idx="1656">
                  <c:v>-0.3382776515185833</c:v>
                </c:pt>
                <c:pt idx="1657">
                  <c:v>-0.13961616083979608</c:v>
                </c:pt>
                <c:pt idx="1658">
                  <c:v>-0.17536245591938496</c:v>
                </c:pt>
                <c:pt idx="1659">
                  <c:v>-0.4344494386017323</c:v>
                </c:pt>
                <c:pt idx="1660">
                  <c:v>-0.78354604706168174</c:v>
                </c:pt>
                <c:pt idx="1661">
                  <c:v>-1.0531158448755742</c:v>
                </c:pt>
                <c:pt idx="1662">
                  <c:v>-1.2638189452886581</c:v>
                </c:pt>
                <c:pt idx="1663">
                  <c:v>-1.4090614432096482</c:v>
                </c:pt>
                <c:pt idx="1664">
                  <c:v>-1.4300242960453033</c:v>
                </c:pt>
                <c:pt idx="1665">
                  <c:v>-1.3237765869498253</c:v>
                </c:pt>
                <c:pt idx="1666">
                  <c:v>-1.1372191250324251</c:v>
                </c:pt>
                <c:pt idx="1667">
                  <c:v>-0.93334571868181238</c:v>
                </c:pt>
                <c:pt idx="1668">
                  <c:v>-0.67062527619302281</c:v>
                </c:pt>
                <c:pt idx="1669">
                  <c:v>-0.39095178209245207</c:v>
                </c:pt>
                <c:pt idx="1670">
                  <c:v>-0.15495189087465405</c:v>
                </c:pt>
                <c:pt idx="1671">
                  <c:v>3.6896908348426224E-2</c:v>
                </c:pt>
                <c:pt idx="1672">
                  <c:v>0.20483118027448655</c:v>
                </c:pt>
                <c:pt idx="1673">
                  <c:v>0.35152166806161406</c:v>
                </c:pt>
                <c:pt idx="1674">
                  <c:v>0.4769179851561785</c:v>
                </c:pt>
                <c:pt idx="1675">
                  <c:v>0.63053084537386894</c:v>
                </c:pt>
                <c:pt idx="1676">
                  <c:v>0.78301278099417693</c:v>
                </c:pt>
                <c:pt idx="1677">
                  <c:v>0.87020112521946436</c:v>
                </c:pt>
                <c:pt idx="1678">
                  <c:v>0.94104438208043584</c:v>
                </c:pt>
                <c:pt idx="1679">
                  <c:v>0.94184552371501928</c:v>
                </c:pt>
                <c:pt idx="1680">
                  <c:v>0.86780720204114914</c:v>
                </c:pt>
                <c:pt idx="1681">
                  <c:v>0.71452185899019249</c:v>
                </c:pt>
                <c:pt idx="1682">
                  <c:v>0.58302930794656282</c:v>
                </c:pt>
                <c:pt idx="1683">
                  <c:v>0.57106188476085662</c:v>
                </c:pt>
                <c:pt idx="1684">
                  <c:v>0.53451232843101026</c:v>
                </c:pt>
                <c:pt idx="1685">
                  <c:v>0.5080711461603642</c:v>
                </c:pt>
                <c:pt idx="1686">
                  <c:v>0.45753753505647182</c:v>
                </c:pt>
                <c:pt idx="1687">
                  <c:v>0.39138834983110432</c:v>
                </c:pt>
                <c:pt idx="1688">
                  <c:v>0.42953953161835673</c:v>
                </c:pt>
                <c:pt idx="1689">
                  <c:v>0.52493648953735828</c:v>
                </c:pt>
                <c:pt idx="1690">
                  <c:v>0.65974353477358827</c:v>
                </c:pt>
                <c:pt idx="1691">
                  <c:v>0.68344719685614108</c:v>
                </c:pt>
                <c:pt idx="1692">
                  <c:v>0.41025925163179638</c:v>
                </c:pt>
                <c:pt idx="1693">
                  <c:v>0.11240142848342657</c:v>
                </c:pt>
                <c:pt idx="1694">
                  <c:v>-4.4412526488304144E-3</c:v>
                </c:pt>
                <c:pt idx="1695">
                  <c:v>-3.5001359805464746E-2</c:v>
                </c:pt>
                <c:pt idx="1696">
                  <c:v>6.2910266295075415E-2</c:v>
                </c:pt>
                <c:pt idx="1697">
                  <c:v>0.34548463717103006</c:v>
                </c:pt>
                <c:pt idx="1698">
                  <c:v>0.6895854576677084</c:v>
                </c:pt>
                <c:pt idx="1699">
                  <c:v>0.87352716766297822</c:v>
                </c:pt>
                <c:pt idx="1700">
                  <c:v>0.67388188295066365</c:v>
                </c:pt>
                <c:pt idx="1701">
                  <c:v>0.29884914547204972</c:v>
                </c:pt>
                <c:pt idx="1702">
                  <c:v>-7.0121198818087579E-2</c:v>
                </c:pt>
                <c:pt idx="1703">
                  <c:v>-0.62693663500249386</c:v>
                </c:pt>
                <c:pt idx="1704">
                  <c:v>-1.3689568528532983</c:v>
                </c:pt>
                <c:pt idx="1705">
                  <c:v>-1.9650246477127076</c:v>
                </c:pt>
                <c:pt idx="1706">
                  <c:v>-2.0868484622240069</c:v>
                </c:pt>
                <c:pt idx="1707">
                  <c:v>-1.8825542025268078</c:v>
                </c:pt>
                <c:pt idx="1708">
                  <c:v>-1.598438578695059</c:v>
                </c:pt>
                <c:pt idx="1709">
                  <c:v>-1.3289963963627816</c:v>
                </c:pt>
                <c:pt idx="1710">
                  <c:v>-1.1628360691666604</c:v>
                </c:pt>
                <c:pt idx="1711">
                  <c:v>-1.1176439626514911</c:v>
                </c:pt>
                <c:pt idx="1712">
                  <c:v>-1.1695355895906687</c:v>
                </c:pt>
                <c:pt idx="1713">
                  <c:v>-1.2766474440693856</c:v>
                </c:pt>
                <c:pt idx="1714">
                  <c:v>-1.2945887482166292</c:v>
                </c:pt>
                <c:pt idx="1715">
                  <c:v>-1.2300556603074075</c:v>
                </c:pt>
                <c:pt idx="1716">
                  <c:v>-1.1630555590242149</c:v>
                </c:pt>
                <c:pt idx="1717">
                  <c:v>-1.1534984312206507</c:v>
                </c:pt>
                <c:pt idx="1718">
                  <c:v>-1.1478294094651937</c:v>
                </c:pt>
                <c:pt idx="1719">
                  <c:v>-1.1642349424213172</c:v>
                </c:pt>
                <c:pt idx="1720">
                  <c:v>-1.1582680781185628</c:v>
                </c:pt>
                <c:pt idx="1721">
                  <c:v>-1.1160756663233042</c:v>
                </c:pt>
                <c:pt idx="1722">
                  <c:v>-1.0707318976521492</c:v>
                </c:pt>
                <c:pt idx="1723">
                  <c:v>-1.0176718508452178</c:v>
                </c:pt>
                <c:pt idx="1724">
                  <c:v>-0.91530873946845537</c:v>
                </c:pt>
                <c:pt idx="1725">
                  <c:v>-0.81168109461665161</c:v>
                </c:pt>
                <c:pt idx="1726">
                  <c:v>-0.66219505302608017</c:v>
                </c:pt>
                <c:pt idx="1727">
                  <c:v>-0.49981750890612603</c:v>
                </c:pt>
                <c:pt idx="1728">
                  <c:v>-0.33015499189496045</c:v>
                </c:pt>
                <c:pt idx="1729">
                  <c:v>-0.21323165573179723</c:v>
                </c:pt>
                <c:pt idx="1730">
                  <c:v>-5.9663234353065496E-2</c:v>
                </c:pt>
                <c:pt idx="1731">
                  <c:v>0.15839398227632046</c:v>
                </c:pt>
                <c:pt idx="1732">
                  <c:v>0.39070612594485282</c:v>
                </c:pt>
                <c:pt idx="1733">
                  <c:v>0.58291565269231804</c:v>
                </c:pt>
                <c:pt idx="1734">
                  <c:v>0.72202062070369721</c:v>
                </c:pt>
                <c:pt idx="1735">
                  <c:v>0.8757722792029381</c:v>
                </c:pt>
                <c:pt idx="1736">
                  <c:v>1.0046050780266524</c:v>
                </c:pt>
                <c:pt idx="1737">
                  <c:v>1.0789473087340593</c:v>
                </c:pt>
                <c:pt idx="1738">
                  <c:v>1.0531664232909681</c:v>
                </c:pt>
                <c:pt idx="1739">
                  <c:v>0.96403738819062712</c:v>
                </c:pt>
                <c:pt idx="1740">
                  <c:v>0.87758250407874594</c:v>
                </c:pt>
                <c:pt idx="1741">
                  <c:v>0.68526151478290565</c:v>
                </c:pt>
                <c:pt idx="1742">
                  <c:v>0.46141460448503496</c:v>
                </c:pt>
                <c:pt idx="1743">
                  <c:v>0.32021340966224671</c:v>
                </c:pt>
                <c:pt idx="1744">
                  <c:v>0.26443550392985343</c:v>
                </c:pt>
                <c:pt idx="1745">
                  <c:v>0.35017220377922059</c:v>
                </c:pt>
                <c:pt idx="1746">
                  <c:v>0.58475628308951855</c:v>
                </c:pt>
                <c:pt idx="1747">
                  <c:v>0.88915414385497571</c:v>
                </c:pt>
                <c:pt idx="1748">
                  <c:v>1.0889499212801457</c:v>
                </c:pt>
                <c:pt idx="1749">
                  <c:v>1.1880815689265729</c:v>
                </c:pt>
                <c:pt idx="1750">
                  <c:v>1.2198462025076151</c:v>
                </c:pt>
                <c:pt idx="1751">
                  <c:v>1.2113406233489514</c:v>
                </c:pt>
                <c:pt idx="1752">
                  <c:v>0.96240564957261088</c:v>
                </c:pt>
                <c:pt idx="1753">
                  <c:v>0.64268976487219331</c:v>
                </c:pt>
                <c:pt idx="1754">
                  <c:v>1.0516948252916337E-2</c:v>
                </c:pt>
                <c:pt idx="1755">
                  <c:v>-0.79042368829250342</c:v>
                </c:pt>
                <c:pt idx="1756">
                  <c:v>-1.6207332810759545</c:v>
                </c:pt>
                <c:pt idx="1757">
                  <c:v>-2.3869582673907281</c:v>
                </c:pt>
                <c:pt idx="1758">
                  <c:v>-2.8931713145971298</c:v>
                </c:pt>
                <c:pt idx="1759">
                  <c:v>-3.0347938013076785</c:v>
                </c:pt>
                <c:pt idx="1760">
                  <c:v>-2.8705326497554782</c:v>
                </c:pt>
                <c:pt idx="1761">
                  <c:v>-2.4888211494684223</c:v>
                </c:pt>
                <c:pt idx="1762">
                  <c:v>-2.085980735421181</c:v>
                </c:pt>
                <c:pt idx="1763">
                  <c:v>-1.7668623630702496</c:v>
                </c:pt>
                <c:pt idx="1764">
                  <c:v>-1.5627581378817559</c:v>
                </c:pt>
                <c:pt idx="1765">
                  <c:v>-1.4422198337316514</c:v>
                </c:pt>
                <c:pt idx="1766">
                  <c:v>-1.3976510404050351</c:v>
                </c:pt>
                <c:pt idx="1767">
                  <c:v>-1.479284749031067</c:v>
                </c:pt>
                <c:pt idx="1768">
                  <c:v>-1.7020500706136228</c:v>
                </c:pt>
                <c:pt idx="1769">
                  <c:v>-1.9027743127942087</c:v>
                </c:pt>
                <c:pt idx="1770">
                  <c:v>-1.940202194005251</c:v>
                </c:pt>
                <c:pt idx="1771">
                  <c:v>-1.8345392064750194</c:v>
                </c:pt>
                <c:pt idx="1772">
                  <c:v>-1.667735685557127</c:v>
                </c:pt>
                <c:pt idx="1773">
                  <c:v>-1.5395335820317269</c:v>
                </c:pt>
                <c:pt idx="1774">
                  <c:v>-1.3566244903206826</c:v>
                </c:pt>
                <c:pt idx="1775">
                  <c:v>-1.1389822067320348</c:v>
                </c:pt>
                <c:pt idx="1776">
                  <c:v>-0.95543196782469753</c:v>
                </c:pt>
                <c:pt idx="1777">
                  <c:v>-0.78282640099525458</c:v>
                </c:pt>
                <c:pt idx="1778">
                  <c:v>-0.6244976882636547</c:v>
                </c:pt>
                <c:pt idx="1779">
                  <c:v>-0.53607229247689248</c:v>
                </c:pt>
                <c:pt idx="1780">
                  <c:v>-0.45639659710228447</c:v>
                </c:pt>
                <c:pt idx="1781">
                  <c:v>-0.40509232297539716</c:v>
                </c:pt>
                <c:pt idx="1782">
                  <c:v>-0.47154432088136677</c:v>
                </c:pt>
                <c:pt idx="1783">
                  <c:v>-0.63326251834630964</c:v>
                </c:pt>
                <c:pt idx="1784">
                  <c:v>-0.6862040128558875</c:v>
                </c:pt>
                <c:pt idx="1785">
                  <c:v>-0.64247487969696526</c:v>
                </c:pt>
                <c:pt idx="1786">
                  <c:v>-0.5309022574871779</c:v>
                </c:pt>
                <c:pt idx="1787">
                  <c:v>-0.39249135397374629</c:v>
                </c:pt>
                <c:pt idx="1788">
                  <c:v>-0.15068676732480527</c:v>
                </c:pt>
                <c:pt idx="1789">
                  <c:v>4.6050039231777196E-2</c:v>
                </c:pt>
                <c:pt idx="1790">
                  <c:v>0.12762330226600171</c:v>
                </c:pt>
                <c:pt idx="1791">
                  <c:v>0.14132603287696838</c:v>
                </c:pt>
                <c:pt idx="1792">
                  <c:v>8.6820700541138648E-2</c:v>
                </c:pt>
                <c:pt idx="1793">
                  <c:v>9.1390518844127657E-3</c:v>
                </c:pt>
                <c:pt idx="1794">
                  <c:v>-7.6725117266178131E-2</c:v>
                </c:pt>
                <c:pt idx="1795">
                  <c:v>-0.12465225890278817</c:v>
                </c:pt>
                <c:pt idx="1796">
                  <c:v>-7.4564278721809388E-2</c:v>
                </c:pt>
                <c:pt idx="1797">
                  <c:v>8.4385152496397497E-2</c:v>
                </c:pt>
                <c:pt idx="1798">
                  <c:v>0.28994569983333351</c:v>
                </c:pt>
                <c:pt idx="1799">
                  <c:v>0.53689685951918364</c:v>
                </c:pt>
                <c:pt idx="1800">
                  <c:v>0.765883216559887</c:v>
                </c:pt>
                <c:pt idx="1801">
                  <c:v>0.83929383963346482</c:v>
                </c:pt>
                <c:pt idx="1802">
                  <c:v>0.79458551712334158</c:v>
                </c:pt>
                <c:pt idx="1803">
                  <c:v>0.64561366505920892</c:v>
                </c:pt>
                <c:pt idx="1804">
                  <c:v>0.51142825193703179</c:v>
                </c:pt>
                <c:pt idx="1805">
                  <c:v>0.40558020003139977</c:v>
                </c:pt>
                <c:pt idx="1806">
                  <c:v>0.26763802394270897</c:v>
                </c:pt>
                <c:pt idx="1807">
                  <c:v>-1.4017603173851968E-2</c:v>
                </c:pt>
                <c:pt idx="1808">
                  <c:v>-0.32922469988465308</c:v>
                </c:pt>
                <c:pt idx="1809">
                  <c:v>-0.58798869699239731</c:v>
                </c:pt>
                <c:pt idx="1810">
                  <c:v>-1.0761959744989873</c:v>
                </c:pt>
                <c:pt idx="1811">
                  <c:v>-1.7812038289010526</c:v>
                </c:pt>
                <c:pt idx="1812">
                  <c:v>-2.5614359664916995</c:v>
                </c:pt>
                <c:pt idx="1813">
                  <c:v>-3.2508946126699447</c:v>
                </c:pt>
                <c:pt idx="1814">
                  <c:v>-3.9120498114824298</c:v>
                </c:pt>
                <c:pt idx="1815">
                  <c:v>-4.576398467123509</c:v>
                </c:pt>
                <c:pt idx="1816">
                  <c:v>-5.0747943717241286</c:v>
                </c:pt>
                <c:pt idx="1817">
                  <c:v>-5.3860059928894044</c:v>
                </c:pt>
                <c:pt idx="1818">
                  <c:v>-5.5950223177671434</c:v>
                </c:pt>
                <c:pt idx="1819">
                  <c:v>-5.5529814219474796</c:v>
                </c:pt>
                <c:pt idx="1820">
                  <c:v>-5.1575880217552186</c:v>
                </c:pt>
                <c:pt idx="1821">
                  <c:v>-4.523387902379036</c:v>
                </c:pt>
                <c:pt idx="1822">
                  <c:v>-4.1424306929111481</c:v>
                </c:pt>
                <c:pt idx="1823">
                  <c:v>-3.7858183658123017</c:v>
                </c:pt>
                <c:pt idx="1824">
                  <c:v>-3.4637952429056171</c:v>
                </c:pt>
                <c:pt idx="1825">
                  <c:v>-3.6339229059219362</c:v>
                </c:pt>
                <c:pt idx="1826">
                  <c:v>-3.8068662956357002</c:v>
                </c:pt>
                <c:pt idx="1827">
                  <c:v>-3.8362213647365571</c:v>
                </c:pt>
                <c:pt idx="1828">
                  <c:v>-3.9671449086070063</c:v>
                </c:pt>
                <c:pt idx="1829">
                  <c:v>-4.2034855645895011</c:v>
                </c:pt>
                <c:pt idx="1830">
                  <c:v>-4.3892065823078159</c:v>
                </c:pt>
                <c:pt idx="1831">
                  <c:v>-4.4814855855703355</c:v>
                </c:pt>
                <c:pt idx="1832">
                  <c:v>-4.6429745721817017</c:v>
                </c:pt>
                <c:pt idx="1833">
                  <c:v>-4.4322110992670058</c:v>
                </c:pt>
                <c:pt idx="1834">
                  <c:v>-3.9787577712535862</c:v>
                </c:pt>
                <c:pt idx="1835">
                  <c:v>-3.5625380507111553</c:v>
                </c:pt>
                <c:pt idx="1836">
                  <c:v>-3.226707020401955</c:v>
                </c:pt>
                <c:pt idx="1837">
                  <c:v>-2.8306572702527046</c:v>
                </c:pt>
                <c:pt idx="1838">
                  <c:v>-2.395001258701086</c:v>
                </c:pt>
                <c:pt idx="1839">
                  <c:v>-1.9972822746634484</c:v>
                </c:pt>
                <c:pt idx="1840">
                  <c:v>-1.81097244232893</c:v>
                </c:pt>
                <c:pt idx="1841">
                  <c:v>-1.6935799401998521</c:v>
                </c:pt>
                <c:pt idx="1842">
                  <c:v>-1.626526409983635</c:v>
                </c:pt>
                <c:pt idx="1843">
                  <c:v>-1.6771432708203793</c:v>
                </c:pt>
                <c:pt idx="1844">
                  <c:v>-1.686714724302292</c:v>
                </c:pt>
                <c:pt idx="1845">
                  <c:v>-1.5825973020493984</c:v>
                </c:pt>
                <c:pt idx="1846">
                  <c:v>-1.4552010910212994</c:v>
                </c:pt>
                <c:pt idx="1847">
                  <c:v>-1.3557933086156846</c:v>
                </c:pt>
                <c:pt idx="1848">
                  <c:v>-1.2992112645506859</c:v>
                </c:pt>
                <c:pt idx="1849">
                  <c:v>-1.2828206419944763</c:v>
                </c:pt>
                <c:pt idx="1850">
                  <c:v>-1.2581641030311586</c:v>
                </c:pt>
                <c:pt idx="1851">
                  <c:v>-1.140766630768776</c:v>
                </c:pt>
                <c:pt idx="1852">
                  <c:v>-0.97795171491801747</c:v>
                </c:pt>
                <c:pt idx="1853">
                  <c:v>-0.82767220616340642</c:v>
                </c:pt>
                <c:pt idx="1854">
                  <c:v>-0.72016778424382211</c:v>
                </c:pt>
                <c:pt idx="1855">
                  <c:v>-0.64568755924701693</c:v>
                </c:pt>
                <c:pt idx="1856">
                  <c:v>-0.58722329646348959</c:v>
                </c:pt>
                <c:pt idx="1857">
                  <c:v>-0.57825607962906367</c:v>
                </c:pt>
                <c:pt idx="1858">
                  <c:v>-0.5371560008078814</c:v>
                </c:pt>
                <c:pt idx="1859">
                  <c:v>-0.29912570049986242</c:v>
                </c:pt>
                <c:pt idx="1860">
                  <c:v>7.9701240397989759E-2</c:v>
                </c:pt>
                <c:pt idx="1861">
                  <c:v>0.47707651779055599</c:v>
                </c:pt>
                <c:pt idx="1862">
                  <c:v>0.93277283772826203</c:v>
                </c:pt>
                <c:pt idx="1863">
                  <c:v>1.3384396496415139</c:v>
                </c:pt>
                <c:pt idx="1864">
                  <c:v>1.5619886443018913</c:v>
                </c:pt>
                <c:pt idx="1865">
                  <c:v>1.5878669589757921</c:v>
                </c:pt>
                <c:pt idx="1866">
                  <c:v>1.5421908491849901</c:v>
                </c:pt>
                <c:pt idx="1867">
                  <c:v>1.4376433642208577</c:v>
                </c:pt>
                <c:pt idx="1868">
                  <c:v>1.3367395716905595</c:v>
                </c:pt>
                <c:pt idx="1869">
                  <c:v>1.2504326221346855</c:v>
                </c:pt>
                <c:pt idx="1870">
                  <c:v>1.2705957220494748</c:v>
                </c:pt>
                <c:pt idx="1871">
                  <c:v>1.2793247379362584</c:v>
                </c:pt>
                <c:pt idx="1872">
                  <c:v>1.3712239645421507</c:v>
                </c:pt>
                <c:pt idx="1873">
                  <c:v>1.469163803458214</c:v>
                </c:pt>
                <c:pt idx="1874">
                  <c:v>1.4130303870141507</c:v>
                </c:pt>
                <c:pt idx="1875">
                  <c:v>1.3312414348125459</c:v>
                </c:pt>
                <c:pt idx="1876">
                  <c:v>1.2258585289120674</c:v>
                </c:pt>
                <c:pt idx="1877">
                  <c:v>0.88441300213336949</c:v>
                </c:pt>
                <c:pt idx="1878">
                  <c:v>0.41695215739309788</c:v>
                </c:pt>
                <c:pt idx="1879">
                  <c:v>1.240168858319521E-2</c:v>
                </c:pt>
                <c:pt idx="1880">
                  <c:v>-0.35555251926183701</c:v>
                </c:pt>
                <c:pt idx="1881">
                  <c:v>-0.70867362007498746</c:v>
                </c:pt>
                <c:pt idx="1882">
                  <c:v>-1.0576636630296707</c:v>
                </c:pt>
                <c:pt idx="1883">
                  <c:v>-1.4202303560078144</c:v>
                </c:pt>
                <c:pt idx="1884">
                  <c:v>-1.7301155363023282</c:v>
                </c:pt>
                <c:pt idx="1885">
                  <c:v>-1.6279752038419248</c:v>
                </c:pt>
                <c:pt idx="1886">
                  <c:v>-1.4644702434539796</c:v>
                </c:pt>
                <c:pt idx="1887">
                  <c:v>-1.4910475927591325</c:v>
                </c:pt>
                <c:pt idx="1888">
                  <c:v>-1.3791060112416744</c:v>
                </c:pt>
                <c:pt idx="1889">
                  <c:v>-1.0361578231304884</c:v>
                </c:pt>
                <c:pt idx="1890">
                  <c:v>-0.73032571345567709</c:v>
                </c:pt>
                <c:pt idx="1891">
                  <c:v>-0.59839622922241686</c:v>
                </c:pt>
                <c:pt idx="1892">
                  <c:v>-0.58420247867703445</c:v>
                </c:pt>
                <c:pt idx="1893">
                  <c:v>-0.72883262693881989</c:v>
                </c:pt>
                <c:pt idx="1894">
                  <c:v>-0.9580332478880883</c:v>
                </c:pt>
                <c:pt idx="1895">
                  <c:v>-1.1458154822140934</c:v>
                </c:pt>
                <c:pt idx="1896">
                  <c:v>-1.3348994529247284</c:v>
                </c:pt>
                <c:pt idx="1897">
                  <c:v>-1.4881254467368126</c:v>
                </c:pt>
                <c:pt idx="1898">
                  <c:v>-1.5565172584354878</c:v>
                </c:pt>
                <c:pt idx="1899">
                  <c:v>-1.5053769256174565</c:v>
                </c:pt>
                <c:pt idx="1900">
                  <c:v>-1.4144287486374378</c:v>
                </c:pt>
                <c:pt idx="1901">
                  <c:v>-1.2533173459768296</c:v>
                </c:pt>
                <c:pt idx="1902">
                  <c:v>-1.0318192622065545</c:v>
                </c:pt>
                <c:pt idx="1903">
                  <c:v>-0.7977215250581503</c:v>
                </c:pt>
                <c:pt idx="1904">
                  <c:v>-0.57774101302027703</c:v>
                </c:pt>
                <c:pt idx="1905">
                  <c:v>-0.4358878901973367</c:v>
                </c:pt>
                <c:pt idx="1906">
                  <c:v>-0.32029326070100073</c:v>
                </c:pt>
                <c:pt idx="1907">
                  <c:v>-0.21832052405923605</c:v>
                </c:pt>
                <c:pt idx="1908">
                  <c:v>-0.1478204256668687</c:v>
                </c:pt>
                <c:pt idx="1909">
                  <c:v>5.1043703011237089E-3</c:v>
                </c:pt>
                <c:pt idx="1910">
                  <c:v>0.3306110016256571</c:v>
                </c:pt>
                <c:pt idx="1911">
                  <c:v>0.6715910169482231</c:v>
                </c:pt>
                <c:pt idx="1912">
                  <c:v>0.79157851338386542</c:v>
                </c:pt>
                <c:pt idx="1913">
                  <c:v>0.79962771736085414</c:v>
                </c:pt>
                <c:pt idx="1914">
                  <c:v>0.8564538826793433</c:v>
                </c:pt>
                <c:pt idx="1915">
                  <c:v>1.0053419002890587</c:v>
                </c:pt>
                <c:pt idx="1916">
                  <c:v>1.1671006628125906</c:v>
                </c:pt>
                <c:pt idx="1917">
                  <c:v>1.2202316801995039</c:v>
                </c:pt>
                <c:pt idx="1918">
                  <c:v>1.1373415511101486</c:v>
                </c:pt>
                <c:pt idx="1919">
                  <c:v>0.9687107022106648</c:v>
                </c:pt>
                <c:pt idx="1920">
                  <c:v>0.77178905054926872</c:v>
                </c:pt>
                <c:pt idx="1921">
                  <c:v>0.58624418020248414</c:v>
                </c:pt>
                <c:pt idx="1922">
                  <c:v>0.47304164662957193</c:v>
                </c:pt>
                <c:pt idx="1923">
                  <c:v>0.53165333233773715</c:v>
                </c:pt>
                <c:pt idx="1924">
                  <c:v>0.66438373893499381</c:v>
                </c:pt>
                <c:pt idx="1925">
                  <c:v>0.86655143938958645</c:v>
                </c:pt>
                <c:pt idx="1926">
                  <c:v>1.1324033582210542</c:v>
                </c:pt>
                <c:pt idx="1927">
                  <c:v>1.3692696788907053</c:v>
                </c:pt>
                <c:pt idx="1928">
                  <c:v>1.5517963626980782</c:v>
                </c:pt>
                <c:pt idx="1929">
                  <c:v>1.5954579605162145</c:v>
                </c:pt>
                <c:pt idx="1930">
                  <c:v>1.5310203284025192</c:v>
                </c:pt>
                <c:pt idx="1931">
                  <c:v>1.4612574908137321</c:v>
                </c:pt>
                <c:pt idx="1932">
                  <c:v>1.488024728447199</c:v>
                </c:pt>
                <c:pt idx="1933">
                  <c:v>1.4620977357029916</c:v>
                </c:pt>
                <c:pt idx="1934">
                  <c:v>1.3738965806365013</c:v>
                </c:pt>
                <c:pt idx="1935">
                  <c:v>1.2740819782018662</c:v>
                </c:pt>
                <c:pt idx="1936">
                  <c:v>1.1659991204738618</c:v>
                </c:pt>
                <c:pt idx="1937">
                  <c:v>1.136508761420846</c:v>
                </c:pt>
                <c:pt idx="1938">
                  <c:v>1.0835014126449825</c:v>
                </c:pt>
                <c:pt idx="1939">
                  <c:v>0.94893907338380823</c:v>
                </c:pt>
                <c:pt idx="1940">
                  <c:v>0.88937816530466085</c:v>
                </c:pt>
                <c:pt idx="1941">
                  <c:v>0.8672091780602933</c:v>
                </c:pt>
                <c:pt idx="1942">
                  <c:v>0.58078902035951618</c:v>
                </c:pt>
                <c:pt idx="1943">
                  <c:v>2.9666643468663097E-2</c:v>
                </c:pt>
                <c:pt idx="1944">
                  <c:v>-0.69343913823366166</c:v>
                </c:pt>
                <c:pt idx="1945">
                  <c:v>-1.3340146230161192</c:v>
                </c:pt>
                <c:pt idx="1946">
                  <c:v>-1.6742703875899316</c:v>
                </c:pt>
                <c:pt idx="1947">
                  <c:v>-1.8001568475365639</c:v>
                </c:pt>
                <c:pt idx="1948">
                  <c:v>-1.8250284178555012</c:v>
                </c:pt>
                <c:pt idx="1949">
                  <c:v>-1.7834320566058159</c:v>
                </c:pt>
                <c:pt idx="1950">
                  <c:v>-1.7640166693925858</c:v>
                </c:pt>
                <c:pt idx="1951">
                  <c:v>-1.642072402238846</c:v>
                </c:pt>
                <c:pt idx="1952">
                  <c:v>-1.4306576956808568</c:v>
                </c:pt>
                <c:pt idx="1953">
                  <c:v>-1.4167449769377709</c:v>
                </c:pt>
                <c:pt idx="1954">
                  <c:v>-1.5115483693778515</c:v>
                </c:pt>
                <c:pt idx="1955">
                  <c:v>-1.6624686598777771</c:v>
                </c:pt>
                <c:pt idx="1956">
                  <c:v>-1.8247753795981407</c:v>
                </c:pt>
                <c:pt idx="1957">
                  <c:v>-1.9057044987380505</c:v>
                </c:pt>
                <c:pt idx="1958">
                  <c:v>-1.9812116409838201</c:v>
                </c:pt>
                <c:pt idx="1959">
                  <c:v>-2.0886453115940093</c:v>
                </c:pt>
                <c:pt idx="1960">
                  <c:v>-2.1376973113417628</c:v>
                </c:pt>
                <c:pt idx="1961">
                  <c:v>-2.0663593800365927</c:v>
                </c:pt>
                <c:pt idx="1962">
                  <c:v>-1.7180758269131184</c:v>
                </c:pt>
                <c:pt idx="1963">
                  <c:v>-1.3070580817759037</c:v>
                </c:pt>
                <c:pt idx="1964">
                  <c:v>-1.0950080021470785</c:v>
                </c:pt>
                <c:pt idx="1965">
                  <c:v>-1.0108083891123534</c:v>
                </c:pt>
                <c:pt idx="1966">
                  <c:v>-1.0345349284261465</c:v>
                </c:pt>
                <c:pt idx="1967">
                  <c:v>-1.2446889021992684</c:v>
                </c:pt>
                <c:pt idx="1968">
                  <c:v>-1.5064077897369863</c:v>
                </c:pt>
                <c:pt idx="1969">
                  <c:v>-1.8071901708841325</c:v>
                </c:pt>
                <c:pt idx="1970">
                  <c:v>-2.1377073977887631</c:v>
                </c:pt>
                <c:pt idx="1971">
                  <c:v>-2.2744920444488526</c:v>
                </c:pt>
                <c:pt idx="1972">
                  <c:v>-2.243331062793732</c:v>
                </c:pt>
                <c:pt idx="1973">
                  <c:v>-2.062757202833891</c:v>
                </c:pt>
                <c:pt idx="1974">
                  <c:v>-1.8348670890927317</c:v>
                </c:pt>
                <c:pt idx="1975">
                  <c:v>-1.5667658194899561</c:v>
                </c:pt>
                <c:pt idx="1976">
                  <c:v>-1.2425622698664667</c:v>
                </c:pt>
                <c:pt idx="1977">
                  <c:v>-0.84757751695811756</c:v>
                </c:pt>
                <c:pt idx="1978">
                  <c:v>-0.52824754849076272</c:v>
                </c:pt>
                <c:pt idx="1979">
                  <c:v>-0.32537240803241729</c:v>
                </c:pt>
                <c:pt idx="1980">
                  <c:v>-0.1811396511644125</c:v>
                </c:pt>
                <c:pt idx="1981">
                  <c:v>-0.14936303079128266</c:v>
                </c:pt>
                <c:pt idx="1982">
                  <c:v>-0.20443181544542313</c:v>
                </c:pt>
                <c:pt idx="1983">
                  <c:v>-0.20650421485304835</c:v>
                </c:pt>
                <c:pt idx="1984">
                  <c:v>-0.19426833137869837</c:v>
                </c:pt>
                <c:pt idx="1985">
                  <c:v>-0.3244970798492432</c:v>
                </c:pt>
                <c:pt idx="1986">
                  <c:v>-0.5434193189442158</c:v>
                </c:pt>
                <c:pt idx="1987">
                  <c:v>-0.73288211613893517</c:v>
                </c:pt>
                <c:pt idx="1988">
                  <c:v>-0.88632277585566044</c:v>
                </c:pt>
                <c:pt idx="1989">
                  <c:v>-0.85855690687894826</c:v>
                </c:pt>
                <c:pt idx="1990">
                  <c:v>-0.81382468387484552</c:v>
                </c:pt>
                <c:pt idx="1991">
                  <c:v>-0.71400138370692734</c:v>
                </c:pt>
                <c:pt idx="1992">
                  <c:v>-0.64498340830206879</c:v>
                </c:pt>
                <c:pt idx="1993">
                  <c:v>-0.53444208875298505</c:v>
                </c:pt>
                <c:pt idx="1994">
                  <c:v>-0.35504381150007247</c:v>
                </c:pt>
                <c:pt idx="1995">
                  <c:v>-0.15975214429199697</c:v>
                </c:pt>
                <c:pt idx="1996">
                  <c:v>-6.5934884771704672E-2</c:v>
                </c:pt>
                <c:pt idx="1997">
                  <c:v>-0.26870645642280577</c:v>
                </c:pt>
                <c:pt idx="1998">
                  <c:v>-0.40885405607521536</c:v>
                </c:pt>
                <c:pt idx="1999">
                  <c:v>-0.44265067018568516</c:v>
                </c:pt>
                <c:pt idx="2000">
                  <c:v>-0.43533763065934183</c:v>
                </c:pt>
                <c:pt idx="2001">
                  <c:v>-0.51385448098182684</c:v>
                </c:pt>
                <c:pt idx="2002">
                  <c:v>-0.64501198656857017</c:v>
                </c:pt>
                <c:pt idx="2003">
                  <c:v>-0.67812294155359276</c:v>
                </c:pt>
                <c:pt idx="2004">
                  <c:v>-0.58883091531693943</c:v>
                </c:pt>
                <c:pt idx="2005">
                  <c:v>-0.43719536416232591</c:v>
                </c:pt>
                <c:pt idx="2006">
                  <c:v>-0.29520684175193312</c:v>
                </c:pt>
                <c:pt idx="2007">
                  <c:v>-0.17070544101297858</c:v>
                </c:pt>
                <c:pt idx="2008">
                  <c:v>-5.1783818900585178E-2</c:v>
                </c:pt>
                <c:pt idx="2009">
                  <c:v>6.6191065907478336E-2</c:v>
                </c:pt>
                <c:pt idx="2010">
                  <c:v>0.13826530784368515</c:v>
                </c:pt>
                <c:pt idx="2011">
                  <c:v>0.11370787918567658</c:v>
                </c:pt>
                <c:pt idx="2012">
                  <c:v>2.3123399019241334E-2</c:v>
                </c:pt>
                <c:pt idx="2013">
                  <c:v>-7.8440690338611604E-2</c:v>
                </c:pt>
                <c:pt idx="2014">
                  <c:v>-8.5445947051048285E-2</c:v>
                </c:pt>
                <c:pt idx="2015">
                  <c:v>-6.8184089362621311E-2</c:v>
                </c:pt>
                <c:pt idx="2016">
                  <c:v>-8.2912202328443527E-2</c:v>
                </c:pt>
                <c:pt idx="2017">
                  <c:v>-9.8262166678905485E-2</c:v>
                </c:pt>
                <c:pt idx="2018">
                  <c:v>-4.778300777077675E-2</c:v>
                </c:pt>
                <c:pt idx="2019">
                  <c:v>3.4253135472536091E-2</c:v>
                </c:pt>
                <c:pt idx="2020">
                  <c:v>0.14951491221785546</c:v>
                </c:pt>
                <c:pt idx="2021">
                  <c:v>0.19669828802347183</c:v>
                </c:pt>
                <c:pt idx="2022">
                  <c:v>0.1996827068924904</c:v>
                </c:pt>
                <c:pt idx="2023">
                  <c:v>0.25439013361930851</c:v>
                </c:pt>
                <c:pt idx="2024">
                  <c:v>0.38928364455699921</c:v>
                </c:pt>
                <c:pt idx="2025">
                  <c:v>0.54240687355399131</c:v>
                </c:pt>
                <c:pt idx="2026">
                  <c:v>0.65689871817827228</c:v>
                </c:pt>
                <c:pt idx="2027">
                  <c:v>0.7049506978690625</c:v>
                </c:pt>
                <c:pt idx="2028">
                  <c:v>0.69342393547296532</c:v>
                </c:pt>
                <c:pt idx="2029">
                  <c:v>0.67018841609358792</c:v>
                </c:pt>
                <c:pt idx="2030">
                  <c:v>0.69430174872279171</c:v>
                </c:pt>
                <c:pt idx="2031">
                  <c:v>0.72285574927926066</c:v>
                </c:pt>
                <c:pt idx="2032">
                  <c:v>0.72708577126264573</c:v>
                </c:pt>
                <c:pt idx="2033">
                  <c:v>0.74604609891772278</c:v>
                </c:pt>
                <c:pt idx="2034">
                  <c:v>0.76956886276602754</c:v>
                </c:pt>
                <c:pt idx="2035">
                  <c:v>0.84998956650495539</c:v>
                </c:pt>
                <c:pt idx="2036">
                  <c:v>0.91800408661365518</c:v>
                </c:pt>
                <c:pt idx="2037">
                  <c:v>1.0273436571657659</c:v>
                </c:pt>
                <c:pt idx="2038">
                  <c:v>1.1908141189813615</c:v>
                </c:pt>
                <c:pt idx="2039">
                  <c:v>1.3420656542479992</c:v>
                </c:pt>
                <c:pt idx="2040">
                  <c:v>1.4689958421885967</c:v>
                </c:pt>
                <c:pt idx="2041">
                  <c:v>1.5854649227857591</c:v>
                </c:pt>
                <c:pt idx="2042">
                  <c:v>1.6908522140979767</c:v>
                </c:pt>
                <c:pt idx="2043">
                  <c:v>1.7208194866776467</c:v>
                </c:pt>
                <c:pt idx="2044">
                  <c:v>1.668601073473692</c:v>
                </c:pt>
                <c:pt idx="2045">
                  <c:v>1.6137897124886513</c:v>
                </c:pt>
                <c:pt idx="2046">
                  <c:v>1.5857568450272084</c:v>
                </c:pt>
                <c:pt idx="2047">
                  <c:v>1.6129377731680872</c:v>
                </c:pt>
                <c:pt idx="2048">
                  <c:v>1.6504447379708291</c:v>
                </c:pt>
                <c:pt idx="2049">
                  <c:v>1.6743019625544548</c:v>
                </c:pt>
                <c:pt idx="2050">
                  <c:v>1.6951883630454541</c:v>
                </c:pt>
                <c:pt idx="2051">
                  <c:v>1.6920438766479493</c:v>
                </c:pt>
                <c:pt idx="2052">
                  <c:v>1.6939024141430856</c:v>
                </c:pt>
                <c:pt idx="2053">
                  <c:v>1.6887713362276555</c:v>
                </c:pt>
                <c:pt idx="2054">
                  <c:v>1.6802629065513612</c:v>
                </c:pt>
                <c:pt idx="2055">
                  <c:v>1.692502883076668</c:v>
                </c:pt>
                <c:pt idx="2056">
                  <c:v>1.7125852914154531</c:v>
                </c:pt>
                <c:pt idx="2057">
                  <c:v>1.7136890995502472</c:v>
                </c:pt>
                <c:pt idx="2058">
                  <c:v>1.7765422824025154</c:v>
                </c:pt>
                <c:pt idx="2059">
                  <c:v>1.8109727346897126</c:v>
                </c:pt>
                <c:pt idx="2060">
                  <c:v>1.8058466269075872</c:v>
                </c:pt>
                <c:pt idx="2061">
                  <c:v>1.8341344329714775</c:v>
                </c:pt>
                <c:pt idx="2062">
                  <c:v>1.7914621840417386</c:v>
                </c:pt>
                <c:pt idx="2063">
                  <c:v>1.6741967126727104</c:v>
                </c:pt>
                <c:pt idx="2064">
                  <c:v>1.5056296715140343</c:v>
                </c:pt>
                <c:pt idx="2065">
                  <c:v>1.2041285944730045</c:v>
                </c:pt>
                <c:pt idx="2066">
                  <c:v>0.72766449943184852</c:v>
                </c:pt>
                <c:pt idx="2067">
                  <c:v>0.18015037536621095</c:v>
                </c:pt>
                <c:pt idx="2068">
                  <c:v>-0.28673386082053187</c:v>
                </c:pt>
                <c:pt idx="2069">
                  <c:v>-0.57712237760424612</c:v>
                </c:pt>
                <c:pt idx="2070">
                  <c:v>-0.71552253685891631</c:v>
                </c:pt>
                <c:pt idx="2071">
                  <c:v>-0.64177657596766957</c:v>
                </c:pt>
                <c:pt idx="2072">
                  <c:v>-0.38932282090187076</c:v>
                </c:pt>
                <c:pt idx="2073">
                  <c:v>-0.14218250378966332</c:v>
                </c:pt>
                <c:pt idx="2074">
                  <c:v>7.1054926067590715E-2</c:v>
                </c:pt>
                <c:pt idx="2075">
                  <c:v>0.23710678741335869</c:v>
                </c:pt>
                <c:pt idx="2076">
                  <c:v>0.3168838588893414</c:v>
                </c:pt>
                <c:pt idx="2077">
                  <c:v>0.30733440555632113</c:v>
                </c:pt>
                <c:pt idx="2078">
                  <c:v>0.24603066176176072</c:v>
                </c:pt>
                <c:pt idx="2079">
                  <c:v>0.13276220083236695</c:v>
                </c:pt>
                <c:pt idx="2080">
                  <c:v>-0.11672409228980542</c:v>
                </c:pt>
                <c:pt idx="2081">
                  <c:v>-0.43622355692088605</c:v>
                </c:pt>
                <c:pt idx="2082">
                  <c:v>-0.72207119911909112</c:v>
                </c:pt>
                <c:pt idx="2083">
                  <c:v>-1.0756777650117875</c:v>
                </c:pt>
                <c:pt idx="2084">
                  <c:v>-1.4210090589523316</c:v>
                </c:pt>
                <c:pt idx="2085">
                  <c:v>-1.7655878162384033</c:v>
                </c:pt>
                <c:pt idx="2086">
                  <c:v>-2.0980318468809127</c:v>
                </c:pt>
                <c:pt idx="2087">
                  <c:v>-2.2451369753479957</c:v>
                </c:pt>
                <c:pt idx="2088">
                  <c:v>-2.1869896316528323</c:v>
                </c:pt>
                <c:pt idx="2089">
                  <c:v>-1.9822689637541773</c:v>
                </c:pt>
                <c:pt idx="2090">
                  <c:v>-1.734920047223568</c:v>
                </c:pt>
                <c:pt idx="2091">
                  <c:v>-1.4361015996336937</c:v>
                </c:pt>
                <c:pt idx="2092">
                  <c:v>-1.0140165370702745</c:v>
                </c:pt>
                <c:pt idx="2093">
                  <c:v>-0.51798762191087011</c:v>
                </c:pt>
                <c:pt idx="2094">
                  <c:v>-8.0701698996126656E-2</c:v>
                </c:pt>
                <c:pt idx="2095">
                  <c:v>0.2612261134386063</c:v>
                </c:pt>
                <c:pt idx="2096">
                  <c:v>0.51648609347641472</c:v>
                </c:pt>
                <c:pt idx="2097">
                  <c:v>0.67739269740879537</c:v>
                </c:pt>
                <c:pt idx="2098">
                  <c:v>0.74090741962194451</c:v>
                </c:pt>
                <c:pt idx="2099">
                  <c:v>0.80047929123044015</c:v>
                </c:pt>
                <c:pt idx="2100">
                  <c:v>0.86539434850215913</c:v>
                </c:pt>
                <c:pt idx="2101">
                  <c:v>0.84624077036976819</c:v>
                </c:pt>
                <c:pt idx="2102">
                  <c:v>0.75629202872514734</c:v>
                </c:pt>
                <c:pt idx="2103">
                  <c:v>0.67416094131767756</c:v>
                </c:pt>
                <c:pt idx="2104">
                  <c:v>0.59143044121563437</c:v>
                </c:pt>
                <c:pt idx="2105">
                  <c:v>0.59824105873703959</c:v>
                </c:pt>
                <c:pt idx="2106">
                  <c:v>0.68915217898786074</c:v>
                </c:pt>
                <c:pt idx="2107">
                  <c:v>0.84392110683023935</c:v>
                </c:pt>
                <c:pt idx="2108">
                  <c:v>1.0307723182439805</c:v>
                </c:pt>
                <c:pt idx="2109">
                  <c:v>1.2097836560010911</c:v>
                </c:pt>
                <c:pt idx="2110">
                  <c:v>1.3650322017073633</c:v>
                </c:pt>
                <c:pt idx="2111">
                  <c:v>1.5157272282242775</c:v>
                </c:pt>
                <c:pt idx="2112">
                  <c:v>1.4707904988527298</c:v>
                </c:pt>
                <c:pt idx="2113">
                  <c:v>1.2373893843591215</c:v>
                </c:pt>
                <c:pt idx="2114">
                  <c:v>0.96733675271272668</c:v>
                </c:pt>
                <c:pt idx="2115">
                  <c:v>0.78301979765295981</c:v>
                </c:pt>
                <c:pt idx="2116">
                  <c:v>0.73599868208169938</c:v>
                </c:pt>
                <c:pt idx="2117">
                  <c:v>0.82321414276957516</c:v>
                </c:pt>
                <c:pt idx="2118">
                  <c:v>1.0532400251179934</c:v>
                </c:pt>
                <c:pt idx="2119">
                  <c:v>1.2764628182351589</c:v>
                </c:pt>
                <c:pt idx="2120">
                  <c:v>1.3274976088106634</c:v>
                </c:pt>
                <c:pt idx="2121">
                  <c:v>1.2736333505809307</c:v>
                </c:pt>
                <c:pt idx="2122">
                  <c:v>1.2354799760878086</c:v>
                </c:pt>
                <c:pt idx="2123">
                  <c:v>1.1746744881570339</c:v>
                </c:pt>
                <c:pt idx="2124">
                  <c:v>1.2650109001994134</c:v>
                </c:pt>
                <c:pt idx="2125">
                  <c:v>1.2989213888347149</c:v>
                </c:pt>
                <c:pt idx="2126">
                  <c:v>1.2671828484535217</c:v>
                </c:pt>
                <c:pt idx="2127">
                  <c:v>1.2001334112882616</c:v>
                </c:pt>
                <c:pt idx="2128">
                  <c:v>1.1290567774325611</c:v>
                </c:pt>
                <c:pt idx="2129">
                  <c:v>1.0858456344902516</c:v>
                </c:pt>
                <c:pt idx="2130">
                  <c:v>1.0285857519507409</c:v>
                </c:pt>
                <c:pt idx="2131">
                  <c:v>1.0377710699290037</c:v>
                </c:pt>
                <c:pt idx="2132">
                  <c:v>1.1171199790388346</c:v>
                </c:pt>
                <c:pt idx="2133">
                  <c:v>1.1325226414203644</c:v>
                </c:pt>
                <c:pt idx="2134">
                  <c:v>0.9196955399215222</c:v>
                </c:pt>
                <c:pt idx="2135">
                  <c:v>0.63109276279807092</c:v>
                </c:pt>
                <c:pt idx="2136">
                  <c:v>0.31156493917107586</c:v>
                </c:pt>
                <c:pt idx="2137">
                  <c:v>-7.6296479813754564E-2</c:v>
                </c:pt>
                <c:pt idx="2138">
                  <c:v>-0.57077244758605961</c:v>
                </c:pt>
                <c:pt idx="2139">
                  <c:v>-1.0146720099449158</c:v>
                </c:pt>
                <c:pt idx="2140">
                  <c:v>-1.3325713840126991</c:v>
                </c:pt>
                <c:pt idx="2141">
                  <c:v>-1.3903633631765844</c:v>
                </c:pt>
                <c:pt idx="2142">
                  <c:v>-1.1207248605787754</c:v>
                </c:pt>
                <c:pt idx="2143">
                  <c:v>-0.68444180823862555</c:v>
                </c:pt>
                <c:pt idx="2144">
                  <c:v>-0.15080623324960471</c:v>
                </c:pt>
                <c:pt idx="2145">
                  <c:v>0.22330679202452303</c:v>
                </c:pt>
                <c:pt idx="2146">
                  <c:v>0.33255838025361301</c:v>
                </c:pt>
                <c:pt idx="2147">
                  <c:v>0.23754920236766339</c:v>
                </c:pt>
                <c:pt idx="2148">
                  <c:v>-7.8273971602320677E-2</c:v>
                </c:pt>
                <c:pt idx="2149">
                  <c:v>-0.53609169792383915</c:v>
                </c:pt>
                <c:pt idx="2150">
                  <c:v>-1.0306322043389082</c:v>
                </c:pt>
                <c:pt idx="2151">
                  <c:v>-1.4825448641180994</c:v>
                </c:pt>
                <c:pt idx="2152">
                  <c:v>-1.8228509147465231</c:v>
                </c:pt>
                <c:pt idx="2153">
                  <c:v>-2.0156843394041064</c:v>
                </c:pt>
                <c:pt idx="2154">
                  <c:v>-2.0242901252210141</c:v>
                </c:pt>
                <c:pt idx="2155">
                  <c:v>-1.9451876762509348</c:v>
                </c:pt>
                <c:pt idx="2156">
                  <c:v>-1.7620715931057931</c:v>
                </c:pt>
                <c:pt idx="2157">
                  <c:v>-1.4688053691387177</c:v>
                </c:pt>
                <c:pt idx="2158">
                  <c:v>-1.079652848392725</c:v>
                </c:pt>
                <c:pt idx="2159">
                  <c:v>-0.69785407841205604</c:v>
                </c:pt>
                <c:pt idx="2160">
                  <c:v>-0.32020975515246392</c:v>
                </c:pt>
                <c:pt idx="2161">
                  <c:v>-3.8188265925273301E-2</c:v>
                </c:pt>
                <c:pt idx="2162">
                  <c:v>0.13210681932047011</c:v>
                </c:pt>
                <c:pt idx="2163">
                  <c:v>0.30675618901848795</c:v>
                </c:pt>
                <c:pt idx="2164">
                  <c:v>0.46015752620995048</c:v>
                </c:pt>
                <c:pt idx="2165">
                  <c:v>0.45332030385732652</c:v>
                </c:pt>
                <c:pt idx="2166">
                  <c:v>0.35992437276989225</c:v>
                </c:pt>
                <c:pt idx="2167">
                  <c:v>0.30421241266652943</c:v>
                </c:pt>
                <c:pt idx="2168">
                  <c:v>0.30858077611774209</c:v>
                </c:pt>
                <c:pt idx="2169">
                  <c:v>0.37981766022741797</c:v>
                </c:pt>
                <c:pt idx="2170">
                  <c:v>0.49204729020595556</c:v>
                </c:pt>
                <c:pt idx="2171">
                  <c:v>0.59797837257385256</c:v>
                </c:pt>
                <c:pt idx="2172">
                  <c:v>0.64778787910938262</c:v>
                </c:pt>
                <c:pt idx="2173">
                  <c:v>0.69254977673292162</c:v>
                </c:pt>
                <c:pt idx="2174">
                  <c:v>0.77625537313520909</c:v>
                </c:pt>
                <c:pt idx="2175">
                  <c:v>0.81872165389358997</c:v>
                </c:pt>
                <c:pt idx="2176">
                  <c:v>0.81179197244346146</c:v>
                </c:pt>
                <c:pt idx="2177">
                  <c:v>0.83277302473783499</c:v>
                </c:pt>
                <c:pt idx="2178">
                  <c:v>0.91601252496242525</c:v>
                </c:pt>
                <c:pt idx="2179">
                  <c:v>1.0043560597300529</c:v>
                </c:pt>
                <c:pt idx="2180">
                  <c:v>1.0819461994618178</c:v>
                </c:pt>
                <c:pt idx="2181">
                  <c:v>1.0511043296009304</c:v>
                </c:pt>
                <c:pt idx="2182">
                  <c:v>0.88269823305308825</c:v>
                </c:pt>
                <c:pt idx="2183">
                  <c:v>0.69344980940222745</c:v>
                </c:pt>
                <c:pt idx="2184">
                  <c:v>0.58103485923260456</c:v>
                </c:pt>
                <c:pt idx="2185">
                  <c:v>0.56278624735772609</c:v>
                </c:pt>
                <c:pt idx="2186">
                  <c:v>0.6518516208976507</c:v>
                </c:pt>
                <c:pt idx="2187">
                  <c:v>0.79188841581344604</c:v>
                </c:pt>
                <c:pt idx="2188">
                  <c:v>0.89000001668930062</c:v>
                </c:pt>
                <c:pt idx="2189">
                  <c:v>0.86476533427834512</c:v>
                </c:pt>
                <c:pt idx="2190">
                  <c:v>0.82889281243085866</c:v>
                </c:pt>
                <c:pt idx="2191">
                  <c:v>0.88615803055465225</c:v>
                </c:pt>
                <c:pt idx="2192">
                  <c:v>0.87041228279471405</c:v>
                </c:pt>
                <c:pt idx="2193">
                  <c:v>0.69247398220002654</c:v>
                </c:pt>
                <c:pt idx="2194">
                  <c:v>0.37083359610289335</c:v>
                </c:pt>
                <c:pt idx="2195">
                  <c:v>-0.16154407834634185</c:v>
                </c:pt>
                <c:pt idx="2196">
                  <c:v>-0.77771893121302127</c:v>
                </c:pt>
                <c:pt idx="2197">
                  <c:v>-1.2428543382883073</c:v>
                </c:pt>
                <c:pt idx="2198">
                  <c:v>-1.4151995578408243</c:v>
                </c:pt>
                <c:pt idx="2199">
                  <c:v>-1.378913491666317</c:v>
                </c:pt>
                <c:pt idx="2200">
                  <c:v>-1.2728761361539365</c:v>
                </c:pt>
                <c:pt idx="2201">
                  <c:v>-1.2556837141513826</c:v>
                </c:pt>
                <c:pt idx="2202">
                  <c:v>-1.3219953788816929</c:v>
                </c:pt>
                <c:pt idx="2203">
                  <c:v>-1.4424046057462694</c:v>
                </c:pt>
                <c:pt idx="2204">
                  <c:v>-1.661898263990879</c:v>
                </c:pt>
                <c:pt idx="2205">
                  <c:v>-1.8541161230206491</c:v>
                </c:pt>
                <c:pt idx="2206">
                  <c:v>-1.9732125037908554</c:v>
                </c:pt>
                <c:pt idx="2207">
                  <c:v>-1.9656833365559578</c:v>
                </c:pt>
                <c:pt idx="2208">
                  <c:v>-1.8670916792750361</c:v>
                </c:pt>
                <c:pt idx="2209">
                  <c:v>-1.6998018161952497</c:v>
                </c:pt>
                <c:pt idx="2210">
                  <c:v>-1.4434497955441477</c:v>
                </c:pt>
                <c:pt idx="2211">
                  <c:v>-1.1307206757366657</c:v>
                </c:pt>
                <c:pt idx="2212">
                  <c:v>-0.73229249753057957</c:v>
                </c:pt>
                <c:pt idx="2213">
                  <c:v>-0.2466106690093875</c:v>
                </c:pt>
                <c:pt idx="2214">
                  <c:v>0.1921417904086411</c:v>
                </c:pt>
                <c:pt idx="2215">
                  <c:v>0.4886160344257951</c:v>
                </c:pt>
                <c:pt idx="2216">
                  <c:v>0.66731297470629214</c:v>
                </c:pt>
                <c:pt idx="2217">
                  <c:v>0.7203382305800915</c:v>
                </c:pt>
                <c:pt idx="2218">
                  <c:v>0.64219158209860328</c:v>
                </c:pt>
                <c:pt idx="2219">
                  <c:v>0.52872566800564536</c:v>
                </c:pt>
                <c:pt idx="2220">
                  <c:v>0.3695337600633502</c:v>
                </c:pt>
                <c:pt idx="2221">
                  <c:v>0.21634182628244164</c:v>
                </c:pt>
                <c:pt idx="2222">
                  <c:v>0.12199108142405748</c:v>
                </c:pt>
                <c:pt idx="2223">
                  <c:v>8.843953873962164E-2</c:v>
                </c:pt>
                <c:pt idx="2224">
                  <c:v>8.3495206274092196E-2</c:v>
                </c:pt>
                <c:pt idx="2225">
                  <c:v>0.11910787420347334</c:v>
                </c:pt>
                <c:pt idx="2226">
                  <c:v>0.2589388471283019</c:v>
                </c:pt>
                <c:pt idx="2227">
                  <c:v>0.45111045833677055</c:v>
                </c:pt>
                <c:pt idx="2228">
                  <c:v>0.58052399531006815</c:v>
                </c:pt>
                <c:pt idx="2229">
                  <c:v>0.63500418461859232</c:v>
                </c:pt>
                <c:pt idx="2230">
                  <c:v>0.64869171246886259</c:v>
                </c:pt>
                <c:pt idx="2231">
                  <c:v>0.63516973391175269</c:v>
                </c:pt>
                <c:pt idx="2232">
                  <c:v>0.51211800411343578</c:v>
                </c:pt>
                <c:pt idx="2233">
                  <c:v>0.26015899658203129</c:v>
                </c:pt>
                <c:pt idx="2234">
                  <c:v>4.6049381420016293E-2</c:v>
                </c:pt>
                <c:pt idx="2235">
                  <c:v>-1.577341239899397E-2</c:v>
                </c:pt>
                <c:pt idx="2236">
                  <c:v>-4.1415499560534953E-2</c:v>
                </c:pt>
                <c:pt idx="2237">
                  <c:v>-1.788429379463196E-2</c:v>
                </c:pt>
                <c:pt idx="2238">
                  <c:v>1.8179322369396688E-2</c:v>
                </c:pt>
                <c:pt idx="2239">
                  <c:v>-5.9752112030982976E-2</c:v>
                </c:pt>
                <c:pt idx="2240">
                  <c:v>-0.34501897953450683</c:v>
                </c:pt>
                <c:pt idx="2241">
                  <c:v>-0.68964604943990715</c:v>
                </c:pt>
                <c:pt idx="2242">
                  <c:v>-0.7586196590960026</c:v>
                </c:pt>
                <c:pt idx="2243">
                  <c:v>-0.54147698353976015</c:v>
                </c:pt>
                <c:pt idx="2244">
                  <c:v>-0.28750847071409225</c:v>
                </c:pt>
                <c:pt idx="2245">
                  <c:v>6.3457346409559259E-2</c:v>
                </c:pt>
                <c:pt idx="2246">
                  <c:v>0.48997397717088464</c:v>
                </c:pt>
                <c:pt idx="2247">
                  <c:v>0.74276515312492852</c:v>
                </c:pt>
                <c:pt idx="2248">
                  <c:v>0.71863720245659357</c:v>
                </c:pt>
                <c:pt idx="2249">
                  <c:v>0.41750808142125606</c:v>
                </c:pt>
                <c:pt idx="2250">
                  <c:v>1.3110663481056691E-2</c:v>
                </c:pt>
                <c:pt idx="2251">
                  <c:v>-0.36622737888246776</c:v>
                </c:pt>
                <c:pt idx="2252">
                  <c:v>-0.7568194475769997</c:v>
                </c:pt>
                <c:pt idx="2253">
                  <c:v>-1.1945177453756333</c:v>
                </c:pt>
                <c:pt idx="2254">
                  <c:v>-1.6272241289913656</c:v>
                </c:pt>
                <c:pt idx="2255">
                  <c:v>-1.7183081075549127</c:v>
                </c:pt>
                <c:pt idx="2256">
                  <c:v>-1.4033409659564495</c:v>
                </c:pt>
                <c:pt idx="2257">
                  <c:v>-1.1094982796162367</c:v>
                </c:pt>
                <c:pt idx="2258">
                  <c:v>-0.77046217113733295</c:v>
                </c:pt>
                <c:pt idx="2259">
                  <c:v>-0.42562832906842235</c:v>
                </c:pt>
                <c:pt idx="2260">
                  <c:v>-0.38724567063152793</c:v>
                </c:pt>
                <c:pt idx="2261">
                  <c:v>-0.58831438690423965</c:v>
                </c:pt>
                <c:pt idx="2262">
                  <c:v>-0.79562624841928486</c:v>
                </c:pt>
                <c:pt idx="2263">
                  <c:v>-0.98941006489098082</c:v>
                </c:pt>
                <c:pt idx="2264">
                  <c:v>-1.1606461407244206</c:v>
                </c:pt>
                <c:pt idx="2265">
                  <c:v>-1.3495052129030229</c:v>
                </c:pt>
                <c:pt idx="2266">
                  <c:v>-1.4644487549364567</c:v>
                </c:pt>
                <c:pt idx="2267">
                  <c:v>-1.5045393119752408</c:v>
                </c:pt>
                <c:pt idx="2268">
                  <c:v>-1.5455513902008535</c:v>
                </c:pt>
                <c:pt idx="2269">
                  <c:v>-1.5586934459209443</c:v>
                </c:pt>
                <c:pt idx="2270">
                  <c:v>-1.5241192983090879</c:v>
                </c:pt>
                <c:pt idx="2271">
                  <c:v>-1.4612490123510362</c:v>
                </c:pt>
                <c:pt idx="2272">
                  <c:v>-1.4160789790749551</c:v>
                </c:pt>
                <c:pt idx="2273">
                  <c:v>-1.3625113208591939</c:v>
                </c:pt>
                <c:pt idx="2274">
                  <c:v>-1.2341349703073503</c:v>
                </c:pt>
                <c:pt idx="2275">
                  <c:v>-1.0221126649528742</c:v>
                </c:pt>
                <c:pt idx="2276">
                  <c:v>-0.79715595312416554</c:v>
                </c:pt>
                <c:pt idx="2277">
                  <c:v>-0.65126302555203441</c:v>
                </c:pt>
                <c:pt idx="2278">
                  <c:v>-0.56569830693304546</c:v>
                </c:pt>
                <c:pt idx="2279">
                  <c:v>-0.4427278534322977</c:v>
                </c:pt>
                <c:pt idx="2280">
                  <c:v>-0.27082534119486812</c:v>
                </c:pt>
                <c:pt idx="2281">
                  <c:v>-0.19649166204035284</c:v>
                </c:pt>
                <c:pt idx="2282">
                  <c:v>-0.11386728890240193</c:v>
                </c:pt>
                <c:pt idx="2283">
                  <c:v>-1.1169716790318489E-2</c:v>
                </c:pt>
                <c:pt idx="2284">
                  <c:v>-3.1605735495686529E-2</c:v>
                </c:pt>
                <c:pt idx="2285">
                  <c:v>-7.2223199754953393E-2</c:v>
                </c:pt>
                <c:pt idx="2286">
                  <c:v>9.0292777195572854E-2</c:v>
                </c:pt>
                <c:pt idx="2287">
                  <c:v>0.24758565567433835</c:v>
                </c:pt>
                <c:pt idx="2288">
                  <c:v>0.18260657139122488</c:v>
                </c:pt>
                <c:pt idx="2289">
                  <c:v>-7.4185159876942644E-2</c:v>
                </c:pt>
                <c:pt idx="2290">
                  <c:v>-0.38014481194317346</c:v>
                </c:pt>
                <c:pt idx="2291">
                  <c:v>-0.60529338553547862</c:v>
                </c:pt>
                <c:pt idx="2292">
                  <c:v>-0.71380996048450474</c:v>
                </c:pt>
                <c:pt idx="2293">
                  <c:v>-0.72339508183300494</c:v>
                </c:pt>
                <c:pt idx="2294">
                  <c:v>-0.7009905248880387</c:v>
                </c:pt>
                <c:pt idx="2295">
                  <c:v>-0.62246643863618378</c:v>
                </c:pt>
                <c:pt idx="2296">
                  <c:v>-0.4851397550851107</c:v>
                </c:pt>
                <c:pt idx="2297">
                  <c:v>-0.42704934865236283</c:v>
                </c:pt>
                <c:pt idx="2298">
                  <c:v>-0.26506137527525425</c:v>
                </c:pt>
                <c:pt idx="2299">
                  <c:v>0.10242297224700452</c:v>
                </c:pt>
                <c:pt idx="2300">
                  <c:v>0.65237129218876366</c:v>
                </c:pt>
                <c:pt idx="2301">
                  <c:v>1.3185371893644333</c:v>
                </c:pt>
                <c:pt idx="2302">
                  <c:v>1.5779898422956466</c:v>
                </c:pt>
                <c:pt idx="2303">
                  <c:v>1.3705554816126824</c:v>
                </c:pt>
                <c:pt idx="2304">
                  <c:v>0.65259823724627497</c:v>
                </c:pt>
                <c:pt idx="2305">
                  <c:v>0.42186389163136484</c:v>
                </c:pt>
                <c:pt idx="2306">
                  <c:v>0.68761779651045807</c:v>
                </c:pt>
                <c:pt idx="2307">
                  <c:v>0.55745241723954675</c:v>
                </c:pt>
                <c:pt idx="2308">
                  <c:v>-9.9995427578687679E-3</c:v>
                </c:pt>
                <c:pt idx="2309">
                  <c:v>-0.80408921599388128</c:v>
                </c:pt>
                <c:pt idx="2310">
                  <c:v>-1.4961878800392152</c:v>
                </c:pt>
                <c:pt idx="2311">
                  <c:v>-1.787161995470524</c:v>
                </c:pt>
                <c:pt idx="2312">
                  <c:v>-1.5934381860494615</c:v>
                </c:pt>
                <c:pt idx="2313">
                  <c:v>-1.2851982660591603</c:v>
                </c:pt>
                <c:pt idx="2314">
                  <c:v>-1.1975412674993278</c:v>
                </c:pt>
                <c:pt idx="2315">
                  <c:v>-1.2660499504208564</c:v>
                </c:pt>
                <c:pt idx="2316">
                  <c:v>-1.3104469817876816</c:v>
                </c:pt>
                <c:pt idx="2317">
                  <c:v>-1.4802317056059837</c:v>
                </c:pt>
                <c:pt idx="2318">
                  <c:v>-1.8888857138156891</c:v>
                </c:pt>
                <c:pt idx="2319">
                  <c:v>-2.448131545186043</c:v>
                </c:pt>
                <c:pt idx="2320">
                  <c:v>-3.0895067828893663</c:v>
                </c:pt>
                <c:pt idx="2321">
                  <c:v>-3.599116770029068</c:v>
                </c:pt>
                <c:pt idx="2322">
                  <c:v>-3.7592445248365403</c:v>
                </c:pt>
                <c:pt idx="2323">
                  <c:v>-3.6750352638959884</c:v>
                </c:pt>
                <c:pt idx="2324">
                  <c:v>-3.3690873062610627</c:v>
                </c:pt>
                <c:pt idx="2325">
                  <c:v>-2.8859681296348572</c:v>
                </c:pt>
                <c:pt idx="2326">
                  <c:v>-2.3227972085773945</c:v>
                </c:pt>
                <c:pt idx="2327">
                  <c:v>-1.8615683993697167</c:v>
                </c:pt>
                <c:pt idx="2328">
                  <c:v>-1.5136305628716946</c:v>
                </c:pt>
                <c:pt idx="2329">
                  <c:v>-1.2862877485156059</c:v>
                </c:pt>
                <c:pt idx="2330">
                  <c:v>-1.1637355902045965</c:v>
                </c:pt>
                <c:pt idx="2331">
                  <c:v>-1.1220772484689951</c:v>
                </c:pt>
                <c:pt idx="2332">
                  <c:v>-1.0963105425238611</c:v>
                </c:pt>
                <c:pt idx="2333">
                  <c:v>-1.1173012427240612</c:v>
                </c:pt>
                <c:pt idx="2334">
                  <c:v>-1.2221393343061209</c:v>
                </c:pt>
                <c:pt idx="2335">
                  <c:v>-1.2588163599371911</c:v>
                </c:pt>
                <c:pt idx="2336">
                  <c:v>-1.1497182793915273</c:v>
                </c:pt>
                <c:pt idx="2337">
                  <c:v>-1.0997243662923575</c:v>
                </c:pt>
                <c:pt idx="2338">
                  <c:v>-1.1401756965368988</c:v>
                </c:pt>
                <c:pt idx="2339">
                  <c:v>-1.0826831679046154</c:v>
                </c:pt>
                <c:pt idx="2340">
                  <c:v>-0.9452186362445355</c:v>
                </c:pt>
                <c:pt idx="2341">
                  <c:v>-0.83017444901168347</c:v>
                </c:pt>
                <c:pt idx="2342">
                  <c:v>-0.75722831413149838</c:v>
                </c:pt>
                <c:pt idx="2343">
                  <c:v>-0.65670736804604535</c:v>
                </c:pt>
                <c:pt idx="2344">
                  <c:v>-0.66897212214767932</c:v>
                </c:pt>
                <c:pt idx="2345">
                  <c:v>-0.78338100939989097</c:v>
                </c:pt>
                <c:pt idx="2346">
                  <c:v>-0.88756596699357038</c:v>
                </c:pt>
                <c:pt idx="2347">
                  <c:v>-0.97460498794913297</c:v>
                </c:pt>
                <c:pt idx="2348">
                  <c:v>-1.1558736433088781</c:v>
                </c:pt>
                <c:pt idx="2349">
                  <c:v>-1.3367531664669514</c:v>
                </c:pt>
                <c:pt idx="2350">
                  <c:v>-1.5249088186025621</c:v>
                </c:pt>
                <c:pt idx="2351">
                  <c:v>-1.7327380125224592</c:v>
                </c:pt>
                <c:pt idx="2352">
                  <c:v>-1.7217575262486935</c:v>
                </c:pt>
                <c:pt idx="2353">
                  <c:v>-1.5598583574593068</c:v>
                </c:pt>
                <c:pt idx="2354">
                  <c:v>-1.3501700413227082</c:v>
                </c:pt>
                <c:pt idx="2355">
                  <c:v>-1.2079390056431294</c:v>
                </c:pt>
                <c:pt idx="2356">
                  <c:v>-1.2574983975291252</c:v>
                </c:pt>
                <c:pt idx="2357">
                  <c:v>-1.5021725052595138</c:v>
                </c:pt>
                <c:pt idx="2358">
                  <c:v>-1.6622447115182877</c:v>
                </c:pt>
                <c:pt idx="2359">
                  <c:v>-1.5539610019326211</c:v>
                </c:pt>
                <c:pt idx="2360">
                  <c:v>-1.3057515214383604</c:v>
                </c:pt>
                <c:pt idx="2361">
                  <c:v>-1.4910401375591755</c:v>
                </c:pt>
                <c:pt idx="2362">
                  <c:v>-2.1410387027263642</c:v>
                </c:pt>
                <c:pt idx="2363">
                  <c:v>-2.6982666599750522</c:v>
                </c:pt>
                <c:pt idx="2364">
                  <c:v>-3.0088195922970775</c:v>
                </c:pt>
                <c:pt idx="2365">
                  <c:v>-3.1369730177521706</c:v>
                </c:pt>
                <c:pt idx="2366">
                  <c:v>-3.0816326299309731</c:v>
                </c:pt>
                <c:pt idx="2367">
                  <c:v>-2.9532912164926532</c:v>
                </c:pt>
                <c:pt idx="2368">
                  <c:v>-2.7182775861024857</c:v>
                </c:pt>
                <c:pt idx="2369">
                  <c:v>-2.2033985267579554</c:v>
                </c:pt>
                <c:pt idx="2370">
                  <c:v>-1.5396160277724267</c:v>
                </c:pt>
                <c:pt idx="2371">
                  <c:v>-1.0374293732643127</c:v>
                </c:pt>
                <c:pt idx="2372">
                  <c:v>-0.82351110823452478</c:v>
                </c:pt>
                <c:pt idx="2373">
                  <c:v>-1.0419381612539291</c:v>
                </c:pt>
                <c:pt idx="2374">
                  <c:v>-1.7552249421179296</c:v>
                </c:pt>
                <c:pt idx="2375">
                  <c:v>-2.4994063639640811</c:v>
                </c:pt>
                <c:pt idx="2376">
                  <c:v>-2.7750999507308007</c:v>
                </c:pt>
                <c:pt idx="2377">
                  <c:v>-2.7181910473108295</c:v>
                </c:pt>
                <c:pt idx="2378">
                  <c:v>-2.7049830642342569</c:v>
                </c:pt>
                <c:pt idx="2379">
                  <c:v>-2.8179503935575485</c:v>
                </c:pt>
                <c:pt idx="2380">
                  <c:v>-2.7843215945363045</c:v>
                </c:pt>
                <c:pt idx="2381">
                  <c:v>-2.5653930696845055</c:v>
                </c:pt>
                <c:pt idx="2382">
                  <c:v>-2.1494870522618297</c:v>
                </c:pt>
                <c:pt idx="2383">
                  <c:v>-1.694169047176838</c:v>
                </c:pt>
                <c:pt idx="2384">
                  <c:v>-1.3896396240592004</c:v>
                </c:pt>
                <c:pt idx="2385">
                  <c:v>-1.2485392937064173</c:v>
                </c:pt>
                <c:pt idx="2386">
                  <c:v>-1.175314319729805</c:v>
                </c:pt>
                <c:pt idx="2387">
                  <c:v>-1.0694140814244748</c:v>
                </c:pt>
                <c:pt idx="2388">
                  <c:v>-0.98234312005341062</c:v>
                </c:pt>
                <c:pt idx="2389">
                  <c:v>-0.86353237576782704</c:v>
                </c:pt>
                <c:pt idx="2390">
                  <c:v>-0.77767178803682335</c:v>
                </c:pt>
                <c:pt idx="2391">
                  <c:v>-0.80067999690771108</c:v>
                </c:pt>
                <c:pt idx="2392">
                  <c:v>-0.83222974531352523</c:v>
                </c:pt>
                <c:pt idx="2393">
                  <c:v>-0.85721497088670739</c:v>
                </c:pt>
                <c:pt idx="2394">
                  <c:v>-0.99176934331655509</c:v>
                </c:pt>
                <c:pt idx="2395">
                  <c:v>-1.1351647789031267</c:v>
                </c:pt>
                <c:pt idx="2396">
                  <c:v>-1.2612827154994011</c:v>
                </c:pt>
                <c:pt idx="2397">
                  <c:v>-1.3924363473057748</c:v>
                </c:pt>
                <c:pt idx="2398">
                  <c:v>-1.4389063628017904</c:v>
                </c:pt>
                <c:pt idx="2399">
                  <c:v>-1.3955879965424538</c:v>
                </c:pt>
                <c:pt idx="2400">
                  <c:v>-1.3440073683857918</c:v>
                </c:pt>
                <c:pt idx="2401">
                  <c:v>-1.3611217300593854</c:v>
                </c:pt>
                <c:pt idx="2402">
                  <c:v>-1.40014356225729</c:v>
                </c:pt>
                <c:pt idx="2403">
                  <c:v>-1.3892309036850929</c:v>
                </c:pt>
                <c:pt idx="2404">
                  <c:v>-1.3214512954652311</c:v>
                </c:pt>
                <c:pt idx="2405">
                  <c:v>-1.073724794983864</c:v>
                </c:pt>
                <c:pt idx="2406">
                  <c:v>-0.78347704991698264</c:v>
                </c:pt>
                <c:pt idx="2407">
                  <c:v>-0.66142694815993308</c:v>
                </c:pt>
                <c:pt idx="2408">
                  <c:v>-0.63628494411706926</c:v>
                </c:pt>
                <c:pt idx="2409">
                  <c:v>-0.5800998894497752</c:v>
                </c:pt>
                <c:pt idx="2410">
                  <c:v>-0.5797657941654325</c:v>
                </c:pt>
                <c:pt idx="2411">
                  <c:v>-0.57587326616048817</c:v>
                </c:pt>
                <c:pt idx="2412">
                  <c:v>-0.52734715037047863</c:v>
                </c:pt>
                <c:pt idx="2413">
                  <c:v>-0.40362054225057364</c:v>
                </c:pt>
                <c:pt idx="2414">
                  <c:v>-0.19188935514539482</c:v>
                </c:pt>
                <c:pt idx="2415">
                  <c:v>4.3620859170332552E-2</c:v>
                </c:pt>
                <c:pt idx="2416">
                  <c:v>0.14056294382549822</c:v>
                </c:pt>
                <c:pt idx="2417">
                  <c:v>0.20147242996841669</c:v>
                </c:pt>
                <c:pt idx="2418">
                  <c:v>0.27168817095458508</c:v>
                </c:pt>
                <c:pt idx="2419">
                  <c:v>0.22145050205290318</c:v>
                </c:pt>
                <c:pt idx="2420">
                  <c:v>4.5805991068482398E-3</c:v>
                </c:pt>
                <c:pt idx="2421">
                  <c:v>-0.29076164223253731</c:v>
                </c:pt>
                <c:pt idx="2422">
                  <c:v>-0.57155824027955537</c:v>
                </c:pt>
                <c:pt idx="2423">
                  <c:v>-0.86139324501156811</c:v>
                </c:pt>
                <c:pt idx="2424">
                  <c:v>-1.1238794334232807</c:v>
                </c:pt>
                <c:pt idx="2425">
                  <c:v>-1.2353687328100205</c:v>
                </c:pt>
                <c:pt idx="2426">
                  <c:v>-1.1309960795938969</c:v>
                </c:pt>
                <c:pt idx="2427">
                  <c:v>-0.80890322864055642</c:v>
                </c:pt>
                <c:pt idx="2428">
                  <c:v>-0.45997509308159351</c:v>
                </c:pt>
                <c:pt idx="2429">
                  <c:v>-0.18626045990735293</c:v>
                </c:pt>
                <c:pt idx="2430">
                  <c:v>6.4929163679480553E-2</c:v>
                </c:pt>
                <c:pt idx="2431">
                  <c:v>0.25698954988271</c:v>
                </c:pt>
                <c:pt idx="2432">
                  <c:v>0.40192675005644563</c:v>
                </c:pt>
                <c:pt idx="2433">
                  <c:v>0.43918524473905568</c:v>
                </c:pt>
                <c:pt idx="2434">
                  <c:v>0.39793949715793137</c:v>
                </c:pt>
                <c:pt idx="2435">
                  <c:v>0.26580428229644898</c:v>
                </c:pt>
                <c:pt idx="2436">
                  <c:v>-8.1535425153560943E-3</c:v>
                </c:pt>
                <c:pt idx="2437">
                  <c:v>-0.29545713912695648</c:v>
                </c:pt>
                <c:pt idx="2438">
                  <c:v>-0.5214548380672932</c:v>
                </c:pt>
                <c:pt idx="2439">
                  <c:v>-0.63512215219438084</c:v>
                </c:pt>
                <c:pt idx="2440">
                  <c:v>-0.67747229263186459</c:v>
                </c:pt>
                <c:pt idx="2441">
                  <c:v>-0.68276204936206342</c:v>
                </c:pt>
                <c:pt idx="2442">
                  <c:v>-0.63332713007926944</c:v>
                </c:pt>
                <c:pt idx="2443">
                  <c:v>-0.56720568258315329</c:v>
                </c:pt>
                <c:pt idx="2444">
                  <c:v>-0.5193241857737303</c:v>
                </c:pt>
                <c:pt idx="2445">
                  <c:v>-0.4891398718580604</c:v>
                </c:pt>
                <c:pt idx="2446">
                  <c:v>-0.46314402814954519</c:v>
                </c:pt>
                <c:pt idx="2447">
                  <c:v>-0.32567660942673687</c:v>
                </c:pt>
                <c:pt idx="2448">
                  <c:v>-0.10744832519441844</c:v>
                </c:pt>
                <c:pt idx="2449">
                  <c:v>0.13906984817236662</c:v>
                </c:pt>
                <c:pt idx="2450">
                  <c:v>0.39735605467110874</c:v>
                </c:pt>
                <c:pt idx="2451">
                  <c:v>0.55480242256075152</c:v>
                </c:pt>
                <c:pt idx="2452">
                  <c:v>0.7045519908517599</c:v>
                </c:pt>
                <c:pt idx="2453">
                  <c:v>0.7760592721402646</c:v>
                </c:pt>
                <c:pt idx="2454">
                  <c:v>0.77270720958709715</c:v>
                </c:pt>
                <c:pt idx="2455">
                  <c:v>0.79290144592523581</c:v>
                </c:pt>
                <c:pt idx="2456">
                  <c:v>0.7778467659652234</c:v>
                </c:pt>
                <c:pt idx="2457">
                  <c:v>0.70446581751108173</c:v>
                </c:pt>
                <c:pt idx="2458">
                  <c:v>0.59304313983768231</c:v>
                </c:pt>
                <c:pt idx="2459">
                  <c:v>0.4815963058546186</c:v>
                </c:pt>
                <c:pt idx="2460">
                  <c:v>0.3559540767967701</c:v>
                </c:pt>
                <c:pt idx="2461">
                  <c:v>0.19096876585856082</c:v>
                </c:pt>
                <c:pt idx="2462">
                  <c:v>3.2864549662917852E-2</c:v>
                </c:pt>
                <c:pt idx="2463">
                  <c:v>-3.4712288081645969E-2</c:v>
                </c:pt>
                <c:pt idx="2464">
                  <c:v>-1.938774084672332E-2</c:v>
                </c:pt>
                <c:pt idx="2465">
                  <c:v>-1.755827497690916E-2</c:v>
                </c:pt>
                <c:pt idx="2466">
                  <c:v>-2.3327357210218908E-2</c:v>
                </c:pt>
                <c:pt idx="2467">
                  <c:v>-4.278508191928268E-2</c:v>
                </c:pt>
                <c:pt idx="2468">
                  <c:v>-7.1074934508651502E-2</c:v>
                </c:pt>
                <c:pt idx="2469">
                  <c:v>-0.11583109455183149</c:v>
                </c:pt>
                <c:pt idx="2470">
                  <c:v>-0.16373124763369562</c:v>
                </c:pt>
                <c:pt idx="2471">
                  <c:v>-0.24350656494498255</c:v>
                </c:pt>
                <c:pt idx="2472">
                  <c:v>-0.41166104849427942</c:v>
                </c:pt>
                <c:pt idx="2473">
                  <c:v>-0.52946296535432347</c:v>
                </c:pt>
                <c:pt idx="2474">
                  <c:v>-0.54949472218751905</c:v>
                </c:pt>
                <c:pt idx="2475">
                  <c:v>-0.57252281159162521</c:v>
                </c:pt>
                <c:pt idx="2476">
                  <c:v>-0.67369426041841507</c:v>
                </c:pt>
                <c:pt idx="2477">
                  <c:v>-0.74639298498630524</c:v>
                </c:pt>
                <c:pt idx="2478">
                  <c:v>-0.77366381406784057</c:v>
                </c:pt>
                <c:pt idx="2479">
                  <c:v>-0.7682434451580048</c:v>
                </c:pt>
                <c:pt idx="2480">
                  <c:v>-0.71718146502971658</c:v>
                </c:pt>
                <c:pt idx="2481">
                  <c:v>-0.67906865559518337</c:v>
                </c:pt>
                <c:pt idx="2482">
                  <c:v>-0.64325906440615654</c:v>
                </c:pt>
                <c:pt idx="2483">
                  <c:v>-0.56003772709518673</c:v>
                </c:pt>
                <c:pt idx="2484">
                  <c:v>-0.47325404673814775</c:v>
                </c:pt>
                <c:pt idx="2485">
                  <c:v>-0.42152347404509782</c:v>
                </c:pt>
                <c:pt idx="2486">
                  <c:v>-0.39069954782724381</c:v>
                </c:pt>
                <c:pt idx="2487">
                  <c:v>-0.31392494849860669</c:v>
                </c:pt>
                <c:pt idx="2488">
                  <c:v>-0.17576507326215507</c:v>
                </c:pt>
                <c:pt idx="2489">
                  <c:v>-0.11209254931658506</c:v>
                </c:pt>
                <c:pt idx="2490">
                  <c:v>-0.24025028709322216</c:v>
                </c:pt>
                <c:pt idx="2491">
                  <c:v>-0.47956052463501692</c:v>
                </c:pt>
                <c:pt idx="2492">
                  <c:v>-0.66161193944513796</c:v>
                </c:pt>
                <c:pt idx="2493">
                  <c:v>-0.69829291194677356</c:v>
                </c:pt>
                <c:pt idx="2494">
                  <c:v>-0.67424389868974688</c:v>
                </c:pt>
                <c:pt idx="2495">
                  <c:v>-0.64815289154648781</c:v>
                </c:pt>
                <c:pt idx="2496">
                  <c:v>-0.52429954502731568</c:v>
                </c:pt>
                <c:pt idx="2497">
                  <c:v>-0.36402849689126016</c:v>
                </c:pt>
                <c:pt idx="2498">
                  <c:v>-0.25415383301675321</c:v>
                </c:pt>
                <c:pt idx="2499">
                  <c:v>-0.15862352203577756</c:v>
                </c:pt>
                <c:pt idx="2500">
                  <c:v>-4.9209216758608822E-2</c:v>
                </c:pt>
                <c:pt idx="2501">
                  <c:v>1.3884215850848706E-2</c:v>
                </c:pt>
                <c:pt idx="2502">
                  <c:v>3.7201411239802841E-2</c:v>
                </c:pt>
                <c:pt idx="2503">
                  <c:v>2.380339822266251E-2</c:v>
                </c:pt>
                <c:pt idx="2504">
                  <c:v>-2.1909142462536692E-2</c:v>
                </c:pt>
                <c:pt idx="2505">
                  <c:v>-8.1968571357429035E-2</c:v>
                </c:pt>
                <c:pt idx="2506">
                  <c:v>-0.10341150800697506</c:v>
                </c:pt>
                <c:pt idx="2507">
                  <c:v>-0.11923674135468901</c:v>
                </c:pt>
                <c:pt idx="2508">
                  <c:v>-0.12375533256679774</c:v>
                </c:pt>
                <c:pt idx="2509">
                  <c:v>-9.5908150747418403E-2</c:v>
                </c:pt>
                <c:pt idx="2510">
                  <c:v>-5.9225935712456705E-2</c:v>
                </c:pt>
                <c:pt idx="2511">
                  <c:v>-1.2034405781887473E-2</c:v>
                </c:pt>
                <c:pt idx="2512">
                  <c:v>5.0436291508376599E-2</c:v>
                </c:pt>
                <c:pt idx="2513">
                  <c:v>7.1492919065058239E-2</c:v>
                </c:pt>
                <c:pt idx="2514">
                  <c:v>4.2245621457695962E-2</c:v>
                </c:pt>
                <c:pt idx="2515">
                  <c:v>-2.0529208704829216E-2</c:v>
                </c:pt>
                <c:pt idx="2516">
                  <c:v>-9.9975473955273633E-2</c:v>
                </c:pt>
                <c:pt idx="2517">
                  <c:v>-0.14846234031021596</c:v>
                </c:pt>
                <c:pt idx="2518">
                  <c:v>-0.14032297957688572</c:v>
                </c:pt>
                <c:pt idx="2519">
                  <c:v>-0.10819464918226004</c:v>
                </c:pt>
                <c:pt idx="2520">
                  <c:v>-4.7241774871945384E-2</c:v>
                </c:pt>
                <c:pt idx="2521">
                  <c:v>8.5208915546536451E-3</c:v>
                </c:pt>
                <c:pt idx="2522">
                  <c:v>6.5197039246559146E-2</c:v>
                </c:pt>
                <c:pt idx="2523">
                  <c:v>0.15317534230649471</c:v>
                </c:pt>
                <c:pt idx="2524">
                  <c:v>0.24580766357481482</c:v>
                </c:pt>
                <c:pt idx="2525">
                  <c:v>0.31950637165457013</c:v>
                </c:pt>
                <c:pt idx="2526">
                  <c:v>0.40691712934523822</c:v>
                </c:pt>
                <c:pt idx="2527">
                  <c:v>0.46962073311209679</c:v>
                </c:pt>
                <c:pt idx="2528">
                  <c:v>0.50607311602681881</c:v>
                </c:pt>
                <c:pt idx="2529">
                  <c:v>0.51217709753662355</c:v>
                </c:pt>
                <c:pt idx="2530">
                  <c:v>0.49200858894735577</c:v>
                </c:pt>
                <c:pt idx="2531">
                  <c:v>0.43397109981626275</c:v>
                </c:pt>
                <c:pt idx="2532">
                  <c:v>0.31793416500091554</c:v>
                </c:pt>
                <c:pt idx="2533">
                  <c:v>0.15959562163800001</c:v>
                </c:pt>
                <c:pt idx="2534">
                  <c:v>-1.888142678886652E-2</c:v>
                </c:pt>
                <c:pt idx="2535">
                  <c:v>-0.14270360033959151</c:v>
                </c:pt>
                <c:pt idx="2536">
                  <c:v>-0.21162403687834741</c:v>
                </c:pt>
                <c:pt idx="2537">
                  <c:v>-0.21577581580728294</c:v>
                </c:pt>
                <c:pt idx="2538">
                  <c:v>-0.14725429642014207</c:v>
                </c:pt>
                <c:pt idx="2539">
                  <c:v>-1.5153424814343453E-3</c:v>
                </c:pt>
                <c:pt idx="2540">
                  <c:v>0.23670294580981135</c:v>
                </c:pt>
                <c:pt idx="2541">
                  <c:v>0.52608627140522002</c:v>
                </c:pt>
                <c:pt idx="2542">
                  <c:v>0.92128305897116669</c:v>
                </c:pt>
                <c:pt idx="2543">
                  <c:v>1.2527576212584972</c:v>
                </c:pt>
                <c:pt idx="2544">
                  <c:v>1.5238244524598124</c:v>
                </c:pt>
                <c:pt idx="2545">
                  <c:v>1.7786496189236642</c:v>
                </c:pt>
                <c:pt idx="2546">
                  <c:v>2.0455343753099444</c:v>
                </c:pt>
                <c:pt idx="2547">
                  <c:v>2.2382580184936525</c:v>
                </c:pt>
                <c:pt idx="2548">
                  <c:v>2.3360975776612758</c:v>
                </c:pt>
                <c:pt idx="2549">
                  <c:v>2.3038992999494079</c:v>
                </c:pt>
                <c:pt idx="2550">
                  <c:v>2.2083385469019414</c:v>
                </c:pt>
                <c:pt idx="2551">
                  <c:v>2.103380002677441</c:v>
                </c:pt>
                <c:pt idx="2552">
                  <c:v>1.9679033781588078</c:v>
                </c:pt>
                <c:pt idx="2553">
                  <c:v>1.8577644932270052</c:v>
                </c:pt>
                <c:pt idx="2554">
                  <c:v>1.7063638539612294</c:v>
                </c:pt>
                <c:pt idx="2555">
                  <c:v>1.6604978558421135</c:v>
                </c:pt>
                <c:pt idx="2556">
                  <c:v>1.6943032407760621</c:v>
                </c:pt>
                <c:pt idx="2557">
                  <c:v>1.6296192947030068</c:v>
                </c:pt>
                <c:pt idx="2558">
                  <c:v>1.6155883160233497</c:v>
                </c:pt>
                <c:pt idx="2559">
                  <c:v>1.7020933400094509</c:v>
                </c:pt>
                <c:pt idx="2560">
                  <c:v>1.7586229053139688</c:v>
                </c:pt>
                <c:pt idx="2561">
                  <c:v>1.7837445902824403</c:v>
                </c:pt>
                <c:pt idx="2562">
                  <c:v>1.7763474239408972</c:v>
                </c:pt>
                <c:pt idx="2563">
                  <c:v>1.7484110355377198</c:v>
                </c:pt>
                <c:pt idx="2564">
                  <c:v>1.7478830319643022</c:v>
                </c:pt>
                <c:pt idx="2565">
                  <c:v>1.7070656660199166</c:v>
                </c:pt>
                <c:pt idx="2566">
                  <c:v>1.6205151799321176</c:v>
                </c:pt>
                <c:pt idx="2567">
                  <c:v>1.4969500645995142</c:v>
                </c:pt>
                <c:pt idx="2568">
                  <c:v>1.3830110742151738</c:v>
                </c:pt>
                <c:pt idx="2569">
                  <c:v>1.3004245617985726</c:v>
                </c:pt>
                <c:pt idx="2570">
                  <c:v>1.191207709684968</c:v>
                </c:pt>
                <c:pt idx="2571">
                  <c:v>1.0641667900979519</c:v>
                </c:pt>
                <c:pt idx="2572">
                  <c:v>0.97654341302812109</c:v>
                </c:pt>
                <c:pt idx="2573">
                  <c:v>0.93498922482132918</c:v>
                </c:pt>
                <c:pt idx="2574">
                  <c:v>0.87107901155948642</c:v>
                </c:pt>
                <c:pt idx="2575">
                  <c:v>0.78062368176877506</c:v>
                </c:pt>
                <c:pt idx="2576">
                  <c:v>0.72299732498824598</c:v>
                </c:pt>
                <c:pt idx="2577">
                  <c:v>0.67492963090538982</c:v>
                </c:pt>
                <c:pt idx="2578">
                  <c:v>0.52076866731047633</c:v>
                </c:pt>
                <c:pt idx="2579">
                  <c:v>0.27688115626573562</c:v>
                </c:pt>
                <c:pt idx="2580">
                  <c:v>-5.6387167330831295E-2</c:v>
                </c:pt>
                <c:pt idx="2581">
                  <c:v>-0.43897295426577332</c:v>
                </c:pt>
                <c:pt idx="2582">
                  <c:v>-0.74922990784049037</c:v>
                </c:pt>
                <c:pt idx="2583">
                  <c:v>-0.92681467115879068</c:v>
                </c:pt>
                <c:pt idx="2584">
                  <c:v>-1.0503698462247848</c:v>
                </c:pt>
                <c:pt idx="2585">
                  <c:v>-1.1872840087115766</c:v>
                </c:pt>
                <c:pt idx="2586">
                  <c:v>-1.1886046754568815</c:v>
                </c:pt>
                <c:pt idx="2587">
                  <c:v>-1.1089517842233181</c:v>
                </c:pt>
                <c:pt idx="2588">
                  <c:v>-1.0175877971202136</c:v>
                </c:pt>
                <c:pt idx="2589">
                  <c:v>-0.90783650949597361</c:v>
                </c:pt>
                <c:pt idx="2590">
                  <c:v>-0.72497419551014908</c:v>
                </c:pt>
                <c:pt idx="2591">
                  <c:v>-0.38854605484753851</c:v>
                </c:pt>
                <c:pt idx="2592">
                  <c:v>-6.6178055852651602E-2</c:v>
                </c:pt>
                <c:pt idx="2593">
                  <c:v>0.12575986772775652</c:v>
                </c:pt>
                <c:pt idx="2594">
                  <c:v>0.21467365220189097</c:v>
                </c:pt>
                <c:pt idx="2595">
                  <c:v>0.19146649181842804</c:v>
                </c:pt>
                <c:pt idx="2596">
                  <c:v>4.2600181996822362E-2</c:v>
                </c:pt>
                <c:pt idx="2597">
                  <c:v>-0.33958607565611604</c:v>
                </c:pt>
                <c:pt idx="2598">
                  <c:v>-0.76464726135134697</c:v>
                </c:pt>
                <c:pt idx="2599">
                  <c:v>-1.000908979922533</c:v>
                </c:pt>
                <c:pt idx="2600">
                  <c:v>-1.0197044160962105</c:v>
                </c:pt>
                <c:pt idx="2601">
                  <c:v>-0.93182909712195405</c:v>
                </c:pt>
                <c:pt idx="2602">
                  <c:v>-0.83676996208727361</c:v>
                </c:pt>
                <c:pt idx="2603">
                  <c:v>-0.68112892203032971</c:v>
                </c:pt>
                <c:pt idx="2604">
                  <c:v>-0.48344749778509144</c:v>
                </c:pt>
                <c:pt idx="2605">
                  <c:v>-0.26310361783951525</c:v>
                </c:pt>
                <c:pt idx="2606">
                  <c:v>-4.84169190376997E-2</c:v>
                </c:pt>
                <c:pt idx="2607">
                  <c:v>0.13004547480493783</c:v>
                </c:pt>
                <c:pt idx="2608">
                  <c:v>0.2784697351232171</c:v>
                </c:pt>
                <c:pt idx="2609">
                  <c:v>0.41350025363266468</c:v>
                </c:pt>
                <c:pt idx="2610">
                  <c:v>0.46153922326862812</c:v>
                </c:pt>
                <c:pt idx="2611">
                  <c:v>0.39990905866026882</c:v>
                </c:pt>
                <c:pt idx="2612">
                  <c:v>0.26795106925070289</c:v>
                </c:pt>
                <c:pt idx="2613">
                  <c:v>0.21069250233471395</c:v>
                </c:pt>
                <c:pt idx="2614">
                  <c:v>0.24744676603004337</c:v>
                </c:pt>
                <c:pt idx="2615">
                  <c:v>0.29868907794356347</c:v>
                </c:pt>
                <c:pt idx="2616">
                  <c:v>0.32623246036469938</c:v>
                </c:pt>
                <c:pt idx="2617">
                  <c:v>0.35187162391841414</c:v>
                </c:pt>
                <c:pt idx="2618">
                  <c:v>0.37226609084755186</c:v>
                </c:pt>
                <c:pt idx="2619">
                  <c:v>0.42213165756314996</c:v>
                </c:pt>
                <c:pt idx="2620">
                  <c:v>0.57089958798140295</c:v>
                </c:pt>
                <c:pt idx="2621">
                  <c:v>0.76399500444531443</c:v>
                </c:pt>
                <c:pt idx="2622">
                  <c:v>0.98530941255390647</c:v>
                </c:pt>
                <c:pt idx="2623">
                  <c:v>1.236884915828705</c:v>
                </c:pt>
                <c:pt idx="2624">
                  <c:v>1.4164868223667146</c:v>
                </c:pt>
                <c:pt idx="2625">
                  <c:v>1.4985820224881172</c:v>
                </c:pt>
                <c:pt idx="2626">
                  <c:v>1.4656505039334298</c:v>
                </c:pt>
                <c:pt idx="2627">
                  <c:v>1.4080032433569432</c:v>
                </c:pt>
                <c:pt idx="2628">
                  <c:v>1.3028064250946045</c:v>
                </c:pt>
                <c:pt idx="2629">
                  <c:v>1.1106403139233589</c:v>
                </c:pt>
                <c:pt idx="2630">
                  <c:v>0.77977320425212382</c:v>
                </c:pt>
                <c:pt idx="2631">
                  <c:v>0.43015020020306111</c:v>
                </c:pt>
                <c:pt idx="2632">
                  <c:v>0.15270181833766402</c:v>
                </c:pt>
                <c:pt idx="2633">
                  <c:v>-8.2931827045977125E-2</c:v>
                </c:pt>
                <c:pt idx="2634">
                  <c:v>-0.31586267922073602</c:v>
                </c:pt>
                <c:pt idx="2635">
                  <c:v>-0.52100558917969464</c:v>
                </c:pt>
                <c:pt idx="2636">
                  <c:v>-0.53875916115939615</c:v>
                </c:pt>
                <c:pt idx="2637">
                  <c:v>-0.46652108754962685</c:v>
                </c:pt>
                <c:pt idx="2638">
                  <c:v>-0.36161520481109621</c:v>
                </c:pt>
                <c:pt idx="2639">
                  <c:v>-0.35649125318974256</c:v>
                </c:pt>
                <c:pt idx="2640">
                  <c:v>-0.57104046933352948</c:v>
                </c:pt>
                <c:pt idx="2641">
                  <c:v>-0.84279295966029166</c:v>
                </c:pt>
                <c:pt idx="2642">
                  <c:v>-0.92410682559013368</c:v>
                </c:pt>
                <c:pt idx="2643">
                  <c:v>-0.94257423296570786</c:v>
                </c:pt>
                <c:pt idx="2644">
                  <c:v>-1.0359069775789977</c:v>
                </c:pt>
                <c:pt idx="2645">
                  <c:v>-1.1789321382343769</c:v>
                </c:pt>
                <c:pt idx="2646">
                  <c:v>-1.2798653130233288</c:v>
                </c:pt>
                <c:pt idx="2647">
                  <c:v>-1.3951311828196049</c:v>
                </c:pt>
                <c:pt idx="2648">
                  <c:v>-1.4962913757562639</c:v>
                </c:pt>
                <c:pt idx="2649">
                  <c:v>-1.5395537549257279</c:v>
                </c:pt>
                <c:pt idx="2650">
                  <c:v>-1.4797149579226971</c:v>
                </c:pt>
                <c:pt idx="2651">
                  <c:v>-1.4125547160208225</c:v>
                </c:pt>
                <c:pt idx="2652">
                  <c:v>-1.2625087304413318</c:v>
                </c:pt>
                <c:pt idx="2653">
                  <c:v>-1.0426790765672922</c:v>
                </c:pt>
                <c:pt idx="2654">
                  <c:v>-1.0519341225922108</c:v>
                </c:pt>
                <c:pt idx="2655">
                  <c:v>-1.3816534969210625</c:v>
                </c:pt>
                <c:pt idx="2656">
                  <c:v>-1.6481513138115407</c:v>
                </c:pt>
                <c:pt idx="2657">
                  <c:v>-1.6704030391573907</c:v>
                </c:pt>
                <c:pt idx="2658">
                  <c:v>-1.4500084711611272</c:v>
                </c:pt>
                <c:pt idx="2659">
                  <c:v>-0.80426331683993346</c:v>
                </c:pt>
                <c:pt idx="2660">
                  <c:v>-0.10449708927422763</c:v>
                </c:pt>
                <c:pt idx="2661">
                  <c:v>0.50571464516222475</c:v>
                </c:pt>
                <c:pt idx="2662">
                  <c:v>1.1155318752676249</c:v>
                </c:pt>
                <c:pt idx="2663">
                  <c:v>1.7091259324550629</c:v>
                </c:pt>
                <c:pt idx="2664">
                  <c:v>2.1268877099454402</c:v>
                </c:pt>
                <c:pt idx="2665">
                  <c:v>2.2337797822058203</c:v>
                </c:pt>
                <c:pt idx="2666">
                  <c:v>2.045885062068701</c:v>
                </c:pt>
                <c:pt idx="2667">
                  <c:v>1.7134595963358881</c:v>
                </c:pt>
                <c:pt idx="2668">
                  <c:v>1.454592542052269</c:v>
                </c:pt>
                <c:pt idx="2669">
                  <c:v>1.2705277481675148</c:v>
                </c:pt>
                <c:pt idx="2670">
                  <c:v>1.0209538199007511</c:v>
                </c:pt>
                <c:pt idx="2671">
                  <c:v>0.78968715839087966</c:v>
                </c:pt>
                <c:pt idx="2672">
                  <c:v>0.64939864084124566</c:v>
                </c:pt>
                <c:pt idx="2673">
                  <c:v>0.5015424375236035</c:v>
                </c:pt>
                <c:pt idx="2674">
                  <c:v>0.39910945191979408</c:v>
                </c:pt>
                <c:pt idx="2675">
                  <c:v>0.38844632327556611</c:v>
                </c:pt>
                <c:pt idx="2676">
                  <c:v>0.41151154249906541</c:v>
                </c:pt>
                <c:pt idx="2677">
                  <c:v>0.43034352377057078</c:v>
                </c:pt>
                <c:pt idx="2678">
                  <c:v>0.49990576531738046</c:v>
                </c:pt>
                <c:pt idx="2679">
                  <c:v>0.5036811297386885</c:v>
                </c:pt>
                <c:pt idx="2680">
                  <c:v>0.47437974538654093</c:v>
                </c:pt>
                <c:pt idx="2681">
                  <c:v>0.49868333179503682</c:v>
                </c:pt>
                <c:pt idx="2682">
                  <c:v>0.44521218918263916</c:v>
                </c:pt>
                <c:pt idx="2683">
                  <c:v>0.24945199554786088</c:v>
                </c:pt>
                <c:pt idx="2684">
                  <c:v>6.2727668713778259E-2</c:v>
                </c:pt>
                <c:pt idx="2685">
                  <c:v>-8.9970814883708963E-2</c:v>
                </c:pt>
                <c:pt idx="2686">
                  <c:v>-0.20784428704530003</c:v>
                </c:pt>
                <c:pt idx="2687">
                  <c:v>-0.29583198219537737</c:v>
                </c:pt>
                <c:pt idx="2688">
                  <c:v>-0.34683019112795593</c:v>
                </c:pt>
                <c:pt idx="2689">
                  <c:v>-0.3123711605742574</c:v>
                </c:pt>
                <c:pt idx="2690">
                  <c:v>-0.13952889114618303</c:v>
                </c:pt>
                <c:pt idx="2691">
                  <c:v>0.14236325584352016</c:v>
                </c:pt>
                <c:pt idx="2692">
                  <c:v>0.4454957425966859</c:v>
                </c:pt>
                <c:pt idx="2693">
                  <c:v>0.6951847513765097</c:v>
                </c:pt>
                <c:pt idx="2694">
                  <c:v>0.80064315944910058</c:v>
                </c:pt>
                <c:pt idx="2695">
                  <c:v>0.7639642334729434</c:v>
                </c:pt>
                <c:pt idx="2696">
                  <c:v>0.38174943409860135</c:v>
                </c:pt>
                <c:pt idx="2697">
                  <c:v>-0.18177655912935733</c:v>
                </c:pt>
                <c:pt idx="2698">
                  <c:v>-0.68519602596759799</c:v>
                </c:pt>
                <c:pt idx="2699">
                  <c:v>-0.97212035983800893</c:v>
                </c:pt>
                <c:pt idx="2700">
                  <c:v>-1.0127392128109933</c:v>
                </c:pt>
                <c:pt idx="2701">
                  <c:v>-0.95905073650181294</c:v>
                </c:pt>
                <c:pt idx="2702">
                  <c:v>-1.0118729478120805</c:v>
                </c:pt>
                <c:pt idx="2703">
                  <c:v>-0.99494964390993124</c:v>
                </c:pt>
                <c:pt idx="2704">
                  <c:v>-1.0586114235967399</c:v>
                </c:pt>
                <c:pt idx="2705">
                  <c:v>-1.2095157804340124</c:v>
                </c:pt>
                <c:pt idx="2706">
                  <c:v>-1.3075844773650169</c:v>
                </c:pt>
                <c:pt idx="2707">
                  <c:v>-1.6004460740089417</c:v>
                </c:pt>
                <c:pt idx="2708">
                  <c:v>-1.7458432307839395</c:v>
                </c:pt>
                <c:pt idx="2709">
                  <c:v>-1.5696069815754892</c:v>
                </c:pt>
                <c:pt idx="2710">
                  <c:v>-1.2044851284474134</c:v>
                </c:pt>
                <c:pt idx="2711">
                  <c:v>-0.71197123043239119</c:v>
                </c:pt>
                <c:pt idx="2712">
                  <c:v>-2.8335058875381947E-2</c:v>
                </c:pt>
                <c:pt idx="2713">
                  <c:v>0.82595984905958175</c:v>
                </c:pt>
                <c:pt idx="2714">
                  <c:v>1.4810814522206783</c:v>
                </c:pt>
                <c:pt idx="2715">
                  <c:v>1.6232202480733395</c:v>
                </c:pt>
                <c:pt idx="2716">
                  <c:v>1.3588226048648357</c:v>
                </c:pt>
                <c:pt idx="2717">
                  <c:v>1.1525919666141273</c:v>
                </c:pt>
                <c:pt idx="2718">
                  <c:v>0.99000998921692374</c:v>
                </c:pt>
                <c:pt idx="2719">
                  <c:v>0.66125840216875076</c:v>
                </c:pt>
                <c:pt idx="2720">
                  <c:v>0.32705998755991461</c:v>
                </c:pt>
                <c:pt idx="2721">
                  <c:v>0.20936693854629995</c:v>
                </c:pt>
                <c:pt idx="2722">
                  <c:v>0.32568103138357402</c:v>
                </c:pt>
                <c:pt idx="2723">
                  <c:v>0.34004044085741048</c:v>
                </c:pt>
                <c:pt idx="2724">
                  <c:v>0.32098659429699183</c:v>
                </c:pt>
                <c:pt idx="2725">
                  <c:v>0.44388596758246424</c:v>
                </c:pt>
                <c:pt idx="2726">
                  <c:v>0.69962710037827491</c:v>
                </c:pt>
                <c:pt idx="2727">
                  <c:v>0.93386502452194697</c:v>
                </c:pt>
                <c:pt idx="2728">
                  <c:v>0.99198181651532658</c:v>
                </c:pt>
                <c:pt idx="2729">
                  <c:v>0.89853841334581375</c:v>
                </c:pt>
                <c:pt idx="2730">
                  <c:v>0.72877941727638251</c:v>
                </c:pt>
                <c:pt idx="2731">
                  <c:v>0.48972163327038293</c:v>
                </c:pt>
                <c:pt idx="2732">
                  <c:v>0.18747182026505471</c:v>
                </c:pt>
                <c:pt idx="2733">
                  <c:v>-0.11573521848767997</c:v>
                </c:pt>
                <c:pt idx="2734">
                  <c:v>-0.27226404860615733</c:v>
                </c:pt>
                <c:pt idx="2735">
                  <c:v>-0.23756617756560447</c:v>
                </c:pt>
                <c:pt idx="2736">
                  <c:v>-0.10019754024222494</c:v>
                </c:pt>
                <c:pt idx="2737">
                  <c:v>3.1377109363675118E-2</c:v>
                </c:pt>
                <c:pt idx="2738">
                  <c:v>9.4973838776350031E-2</c:v>
                </c:pt>
                <c:pt idx="2739">
                  <c:v>1.4571992307901383E-3</c:v>
                </c:pt>
                <c:pt idx="2740">
                  <c:v>-3.5306219011545181E-2</c:v>
                </c:pt>
                <c:pt idx="2741">
                  <c:v>0.10830859679728747</c:v>
                </c:pt>
                <c:pt idx="2742">
                  <c:v>0.1653732554242015</c:v>
                </c:pt>
                <c:pt idx="2743">
                  <c:v>1.9217130057513715E-2</c:v>
                </c:pt>
                <c:pt idx="2744">
                  <c:v>-0.2391475022211671</c:v>
                </c:pt>
                <c:pt idx="2745">
                  <c:v>-0.62418632403016094</c:v>
                </c:pt>
                <c:pt idx="2746">
                  <c:v>-1.0711254883557559</c:v>
                </c:pt>
                <c:pt idx="2747">
                  <c:v>-1.4918216179311277</c:v>
                </c:pt>
                <c:pt idx="2748">
                  <c:v>-1.9025842782855036</c:v>
                </c:pt>
                <c:pt idx="2749">
                  <c:v>-2.2953065241873265</c:v>
                </c:pt>
                <c:pt idx="2750">
                  <c:v>-2.6479349970817569</c:v>
                </c:pt>
                <c:pt idx="2751">
                  <c:v>-2.7544908544421198</c:v>
                </c:pt>
                <c:pt idx="2752">
                  <c:v>-2.427028943896294</c:v>
                </c:pt>
                <c:pt idx="2753">
                  <c:v>-1.9521530257165434</c:v>
                </c:pt>
                <c:pt idx="2754">
                  <c:v>-1.492149208188057</c:v>
                </c:pt>
                <c:pt idx="2755">
                  <c:v>-1.1356918323040008</c:v>
                </c:pt>
                <c:pt idx="2756">
                  <c:v>-0.70513108447194106</c:v>
                </c:pt>
                <c:pt idx="2757">
                  <c:v>-8.8250819854438306E-2</c:v>
                </c:pt>
                <c:pt idx="2758">
                  <c:v>0.73615904197096826</c:v>
                </c:pt>
                <c:pt idx="2759">
                  <c:v>1.5629739001393319</c:v>
                </c:pt>
                <c:pt idx="2760">
                  <c:v>2.1718666854500772</c:v>
                </c:pt>
                <c:pt idx="2761">
                  <c:v>2.5676056560873985</c:v>
                </c:pt>
                <c:pt idx="2762">
                  <c:v>2.7325792908668518</c:v>
                </c:pt>
                <c:pt idx="2763">
                  <c:v>2.5933372056484223</c:v>
                </c:pt>
                <c:pt idx="2764">
                  <c:v>2.1260378171503547</c:v>
                </c:pt>
                <c:pt idx="2765">
                  <c:v>1.4766035082936289</c:v>
                </c:pt>
                <c:pt idx="2766">
                  <c:v>0.83064909674227239</c:v>
                </c:pt>
                <c:pt idx="2767">
                  <c:v>0.31932035710662604</c:v>
                </c:pt>
                <c:pt idx="2768">
                  <c:v>-6.8239345550537109E-2</c:v>
                </c:pt>
                <c:pt idx="2769">
                  <c:v>-0.29726535402238369</c:v>
                </c:pt>
                <c:pt idx="2770">
                  <c:v>-0.3826897394657135</c:v>
                </c:pt>
                <c:pt idx="2771">
                  <c:v>-0.3847152149677277</c:v>
                </c:pt>
                <c:pt idx="2772">
                  <c:v>-0.3522315200418234</c:v>
                </c:pt>
                <c:pt idx="2773">
                  <c:v>-0.31361124537885193</c:v>
                </c:pt>
                <c:pt idx="2774">
                  <c:v>-0.15650500271469356</c:v>
                </c:pt>
                <c:pt idx="2775">
                  <c:v>5.5674081109464174E-2</c:v>
                </c:pt>
                <c:pt idx="2776">
                  <c:v>0.24282529123127461</c:v>
                </c:pt>
                <c:pt idx="2777">
                  <c:v>0.40337024487555029</c:v>
                </c:pt>
                <c:pt idx="2778">
                  <c:v>0.57882695060223344</c:v>
                </c:pt>
                <c:pt idx="2779">
                  <c:v>0.7511939875781537</c:v>
                </c:pt>
                <c:pt idx="2780">
                  <c:v>0.84263406157493592</c:v>
                </c:pt>
                <c:pt idx="2781">
                  <c:v>0.84871567748486998</c:v>
                </c:pt>
                <c:pt idx="2782">
                  <c:v>0.76910422839224346</c:v>
                </c:pt>
                <c:pt idx="2783">
                  <c:v>0.7008543578535319</c:v>
                </c:pt>
                <c:pt idx="2784">
                  <c:v>0.60742783851921567</c:v>
                </c:pt>
                <c:pt idx="2785">
                  <c:v>0.51413149282336235</c:v>
                </c:pt>
                <c:pt idx="2786">
                  <c:v>0.47476339582353833</c:v>
                </c:pt>
                <c:pt idx="2787">
                  <c:v>0.48148659747093919</c:v>
                </c:pt>
                <c:pt idx="2788">
                  <c:v>0.55356606535613539</c:v>
                </c:pt>
                <c:pt idx="2789">
                  <c:v>0.69466807678341869</c:v>
                </c:pt>
                <c:pt idx="2790">
                  <c:v>0.79774908006191259</c:v>
                </c:pt>
                <c:pt idx="2791">
                  <c:v>0.80770279526710509</c:v>
                </c:pt>
                <c:pt idx="2792">
                  <c:v>0.67093634806573399</c:v>
                </c:pt>
                <c:pt idx="2793">
                  <c:v>0.28510709233582021</c:v>
                </c:pt>
                <c:pt idx="2794">
                  <c:v>-0.41297352913767099</c:v>
                </c:pt>
                <c:pt idx="2795">
                  <c:v>-1.1460346066206695</c:v>
                </c:pt>
                <c:pt idx="2796">
                  <c:v>-1.5641176155209542</c:v>
                </c:pt>
                <c:pt idx="2797">
                  <c:v>-1.648794946074486</c:v>
                </c:pt>
                <c:pt idx="2798">
                  <c:v>-1.4482136683166027</c:v>
                </c:pt>
                <c:pt idx="2799">
                  <c:v>-1.1458056150376796</c:v>
                </c:pt>
                <c:pt idx="2800">
                  <c:v>-0.95967587694525724</c:v>
                </c:pt>
                <c:pt idx="2801">
                  <c:v>-0.81734178408980374</c:v>
                </c:pt>
                <c:pt idx="2802">
                  <c:v>-0.78977274700999267</c:v>
                </c:pt>
                <c:pt idx="2803">
                  <c:v>-0.96895745471119887</c:v>
                </c:pt>
                <c:pt idx="2804">
                  <c:v>-1.3883691702783107</c:v>
                </c:pt>
                <c:pt idx="2805">
                  <c:v>-1.8755504076182843</c:v>
                </c:pt>
                <c:pt idx="2806">
                  <c:v>-2.2071455687284471</c:v>
                </c:pt>
                <c:pt idx="2807">
                  <c:v>-2.1787310242652893</c:v>
                </c:pt>
                <c:pt idx="2808">
                  <c:v>-2.0318458972871305</c:v>
                </c:pt>
                <c:pt idx="2809">
                  <c:v>-1.6276088757812979</c:v>
                </c:pt>
                <c:pt idx="2810">
                  <c:v>-0.8935970775783062</c:v>
                </c:pt>
                <c:pt idx="2811">
                  <c:v>-0.10938072033226491</c:v>
                </c:pt>
                <c:pt idx="2812">
                  <c:v>0.52966791026294235</c:v>
                </c:pt>
                <c:pt idx="2813">
                  <c:v>0.9887346383929253</c:v>
                </c:pt>
                <c:pt idx="2814">
                  <c:v>1.2001077566295864</c:v>
                </c:pt>
                <c:pt idx="2815">
                  <c:v>1.1486831760406495</c:v>
                </c:pt>
                <c:pt idx="2816">
                  <c:v>1.0142133689671755</c:v>
                </c:pt>
                <c:pt idx="2817">
                  <c:v>0.92090883716940886</c:v>
                </c:pt>
                <c:pt idx="2818">
                  <c:v>0.86197087682783613</c:v>
                </c:pt>
                <c:pt idx="2819">
                  <c:v>0.8255828498303891</c:v>
                </c:pt>
                <c:pt idx="2820">
                  <c:v>0.79186575785279278</c:v>
                </c:pt>
                <c:pt idx="2821">
                  <c:v>0.79294025681912905</c:v>
                </c:pt>
                <c:pt idx="2822">
                  <c:v>0.90494864277541642</c:v>
                </c:pt>
                <c:pt idx="2823">
                  <c:v>0.99203641489148142</c:v>
                </c:pt>
                <c:pt idx="2824">
                  <c:v>1.0097287738323213</c:v>
                </c:pt>
                <c:pt idx="2825">
                  <c:v>0.91424067243933682</c:v>
                </c:pt>
                <c:pt idx="2826">
                  <c:v>0.75725901201367385</c:v>
                </c:pt>
                <c:pt idx="2827">
                  <c:v>0.62292186364531521</c:v>
                </c:pt>
                <c:pt idx="2828">
                  <c:v>0.47737436033785347</c:v>
                </c:pt>
                <c:pt idx="2829">
                  <c:v>0.30265517123043539</c:v>
                </c:pt>
                <c:pt idx="2830">
                  <c:v>0.15752932526171209</c:v>
                </c:pt>
                <c:pt idx="2831">
                  <c:v>0.13413172837346793</c:v>
                </c:pt>
                <c:pt idx="2832">
                  <c:v>0.13817010786384346</c:v>
                </c:pt>
                <c:pt idx="2833">
                  <c:v>8.9550619348883628E-2</c:v>
                </c:pt>
                <c:pt idx="2834">
                  <c:v>-1.3354857824742794E-2</c:v>
                </c:pt>
                <c:pt idx="2835">
                  <c:v>-0.15461247827857733</c:v>
                </c:pt>
                <c:pt idx="2836">
                  <c:v>-0.20260379310697318</c:v>
                </c:pt>
                <c:pt idx="2837">
                  <c:v>-0.17405225934460761</c:v>
                </c:pt>
                <c:pt idx="2838">
                  <c:v>-0.1429545920714736</c:v>
                </c:pt>
                <c:pt idx="2839">
                  <c:v>8.6417863927781585E-2</c:v>
                </c:pt>
                <c:pt idx="2840">
                  <c:v>0.48632845748215914</c:v>
                </c:pt>
                <c:pt idx="2841">
                  <c:v>0.81013523697853096</c:v>
                </c:pt>
                <c:pt idx="2842">
                  <c:v>0.70562802471220498</c:v>
                </c:pt>
                <c:pt idx="2843">
                  <c:v>0.13243066370487214</c:v>
                </c:pt>
                <c:pt idx="2844">
                  <c:v>-0.66850843794643877</c:v>
                </c:pt>
                <c:pt idx="2845">
                  <c:v>-1.3249480766057968</c:v>
                </c:pt>
                <c:pt idx="2846">
                  <c:v>-1.7850748318433762</c:v>
                </c:pt>
                <c:pt idx="2847">
                  <c:v>-2.1187571565806866</c:v>
                </c:pt>
                <c:pt idx="2848">
                  <c:v>-2.3401477977633478</c:v>
                </c:pt>
                <c:pt idx="2849">
                  <c:v>-2.3986048977077008</c:v>
                </c:pt>
                <c:pt idx="2850">
                  <c:v>-2.3029789482057095</c:v>
                </c:pt>
                <c:pt idx="2851">
                  <c:v>-2.0748002743721008</c:v>
                </c:pt>
                <c:pt idx="2852">
                  <c:v>-1.635878008157015</c:v>
                </c:pt>
                <c:pt idx="2853">
                  <c:v>-1.2406462834775449</c:v>
                </c:pt>
                <c:pt idx="2854">
                  <c:v>-0.86936987042427072</c:v>
                </c:pt>
                <c:pt idx="2855">
                  <c:v>-0.41845993503928186</c:v>
                </c:pt>
                <c:pt idx="2856">
                  <c:v>0.23529389474540949</c:v>
                </c:pt>
                <c:pt idx="2857">
                  <c:v>0.97303128294646746</c:v>
                </c:pt>
                <c:pt idx="2858">
                  <c:v>1.6469181360304357</c:v>
                </c:pt>
                <c:pt idx="2859">
                  <c:v>2.0757714968919756</c:v>
                </c:pt>
                <c:pt idx="2860">
                  <c:v>2.2870097637176516</c:v>
                </c:pt>
                <c:pt idx="2861">
                  <c:v>2.3058702501654627</c:v>
                </c:pt>
                <c:pt idx="2862">
                  <c:v>2.087703178972006</c:v>
                </c:pt>
                <c:pt idx="2863">
                  <c:v>1.6817824517190458</c:v>
                </c:pt>
                <c:pt idx="2864">
                  <c:v>1.203333592414856</c:v>
                </c:pt>
                <c:pt idx="2865">
                  <c:v>0.79882197104394437</c:v>
                </c:pt>
                <c:pt idx="2866">
                  <c:v>0.49899604819715027</c:v>
                </c:pt>
                <c:pt idx="2867">
                  <c:v>0.19900435678660872</c:v>
                </c:pt>
                <c:pt idx="2868">
                  <c:v>-0.1104997860454023</c:v>
                </c:pt>
                <c:pt idx="2869">
                  <c:v>-0.35082848064601424</c:v>
                </c:pt>
                <c:pt idx="2870">
                  <c:v>-0.4350753464922309</c:v>
                </c:pt>
                <c:pt idx="2871">
                  <c:v>-0.38468729451298717</c:v>
                </c:pt>
                <c:pt idx="2872">
                  <c:v>-0.30277940629050137</c:v>
                </c:pt>
                <c:pt idx="2873">
                  <c:v>-0.26057343626394869</c:v>
                </c:pt>
                <c:pt idx="2874">
                  <c:v>-0.29043891247361903</c:v>
                </c:pt>
                <c:pt idx="2875">
                  <c:v>-0.32382775638252498</c:v>
                </c:pt>
                <c:pt idx="2876">
                  <c:v>-0.23670998074114324</c:v>
                </c:pt>
                <c:pt idx="2877">
                  <c:v>-3.4158520214259626E-3</c:v>
                </c:pt>
                <c:pt idx="2878">
                  <c:v>0.33294842608273029</c:v>
                </c:pt>
                <c:pt idx="2879">
                  <c:v>0.62465760961174965</c:v>
                </c:pt>
                <c:pt idx="2880">
                  <c:v>0.77922298125922684</c:v>
                </c:pt>
                <c:pt idx="2881">
                  <c:v>0.83463982142508031</c:v>
                </c:pt>
                <c:pt idx="2882">
                  <c:v>0.80377470888197422</c:v>
                </c:pt>
                <c:pt idx="2883">
                  <c:v>0.69574235647916793</c:v>
                </c:pt>
                <c:pt idx="2884">
                  <c:v>0.47294048979878428</c:v>
                </c:pt>
                <c:pt idx="2885">
                  <c:v>0.20628390273079278</c:v>
                </c:pt>
                <c:pt idx="2886">
                  <c:v>-5.3115796353667977E-2</c:v>
                </c:pt>
                <c:pt idx="2887">
                  <c:v>-0.25253638353198771</c:v>
                </c:pt>
                <c:pt idx="2888">
                  <c:v>-0.33269399911165237</c:v>
                </c:pt>
                <c:pt idx="2889">
                  <c:v>-0.31222439546138048</c:v>
                </c:pt>
                <c:pt idx="2890">
                  <c:v>-0.22005616039037706</c:v>
                </c:pt>
                <c:pt idx="2891">
                  <c:v>-0.17535920340567829</c:v>
                </c:pt>
                <c:pt idx="2892">
                  <c:v>-0.31487153962254527</c:v>
                </c:pt>
                <c:pt idx="2893">
                  <c:v>-0.58982267618179329</c:v>
                </c:pt>
                <c:pt idx="2894">
                  <c:v>-1.0040873070806264</c:v>
                </c:pt>
                <c:pt idx="2895">
                  <c:v>-1.4797767922282219</c:v>
                </c:pt>
                <c:pt idx="2896">
                  <c:v>-1.7882525011897088</c:v>
                </c:pt>
                <c:pt idx="2897">
                  <c:v>-1.7793419292569161</c:v>
                </c:pt>
                <c:pt idx="2898">
                  <c:v>-1.3492336097359658</c:v>
                </c:pt>
                <c:pt idx="2899">
                  <c:v>-0.84724239841103555</c:v>
                </c:pt>
                <c:pt idx="2900">
                  <c:v>-0.52513609886169432</c:v>
                </c:pt>
                <c:pt idx="2901">
                  <c:v>-0.29667873211205009</c:v>
                </c:pt>
                <c:pt idx="2902">
                  <c:v>-5.8548407871276145E-2</c:v>
                </c:pt>
                <c:pt idx="2903">
                  <c:v>-0.21870165288448334</c:v>
                </c:pt>
                <c:pt idx="2904">
                  <c:v>-0.68533548206090933</c:v>
                </c:pt>
                <c:pt idx="2905">
                  <c:v>-1.1974984366446735</c:v>
                </c:pt>
                <c:pt idx="2906">
                  <c:v>-1.6589058052003385</c:v>
                </c:pt>
                <c:pt idx="2907">
                  <c:v>-2.000719268023968</c:v>
                </c:pt>
                <c:pt idx="2908">
                  <c:v>-2.1166081586480141</c:v>
                </c:pt>
                <c:pt idx="2909">
                  <c:v>-1.7525991037487985</c:v>
                </c:pt>
                <c:pt idx="2910">
                  <c:v>-0.94051645159721375</c:v>
                </c:pt>
                <c:pt idx="2911">
                  <c:v>-5.0605732854455715E-2</c:v>
                </c:pt>
                <c:pt idx="2912">
                  <c:v>0.76088589370250703</c:v>
                </c:pt>
                <c:pt idx="2913">
                  <c:v>1.3400289228558542</c:v>
                </c:pt>
                <c:pt idx="2914">
                  <c:v>1.680954632163048</c:v>
                </c:pt>
                <c:pt idx="2915">
                  <c:v>1.7848198932409287</c:v>
                </c:pt>
                <c:pt idx="2916">
                  <c:v>1.6846673217415811</c:v>
                </c:pt>
                <c:pt idx="2917">
                  <c:v>1.5018881843984129</c:v>
                </c:pt>
                <c:pt idx="2918">
                  <c:v>1.2624284774065018</c:v>
                </c:pt>
                <c:pt idx="2919">
                  <c:v>0.95091243557631977</c:v>
                </c:pt>
                <c:pt idx="2920">
                  <c:v>0.66234993115067486</c:v>
                </c:pt>
                <c:pt idx="2921">
                  <c:v>0.51234293919056662</c:v>
                </c:pt>
                <c:pt idx="2922">
                  <c:v>0.46846349604427817</c:v>
                </c:pt>
                <c:pt idx="2923">
                  <c:v>0.43983925580978395</c:v>
                </c:pt>
                <c:pt idx="2924">
                  <c:v>0.42184269547462466</c:v>
                </c:pt>
                <c:pt idx="2925">
                  <c:v>0.39362180348485709</c:v>
                </c:pt>
                <c:pt idx="2926">
                  <c:v>0.4141710023581982</c:v>
                </c:pt>
                <c:pt idx="2927">
                  <c:v>0.46179196916520598</c:v>
                </c:pt>
                <c:pt idx="2928">
                  <c:v>0.57726589020341634</c:v>
                </c:pt>
                <c:pt idx="2929">
                  <c:v>0.71197905108332638</c:v>
                </c:pt>
                <c:pt idx="2930">
                  <c:v>0.82937221102416514</c:v>
                </c:pt>
                <c:pt idx="2931">
                  <c:v>0.95977191746234902</c:v>
                </c:pt>
                <c:pt idx="2932">
                  <c:v>1.0040905961394311</c:v>
                </c:pt>
                <c:pt idx="2933">
                  <c:v>0.89237427860498431</c:v>
                </c:pt>
                <c:pt idx="2934">
                  <c:v>0.69317645207047462</c:v>
                </c:pt>
                <c:pt idx="2935">
                  <c:v>0.42795201256871224</c:v>
                </c:pt>
                <c:pt idx="2936">
                  <c:v>0.1362110348045826</c:v>
                </c:pt>
                <c:pt idx="2937">
                  <c:v>-0.17736479837447405</c:v>
                </c:pt>
                <c:pt idx="2938">
                  <c:v>-0.45497572369873523</c:v>
                </c:pt>
                <c:pt idx="2939">
                  <c:v>-0.62523816503584384</c:v>
                </c:pt>
                <c:pt idx="2940">
                  <c:v>-0.7443534761667252</c:v>
                </c:pt>
                <c:pt idx="2941">
                  <c:v>-0.86096405938267717</c:v>
                </c:pt>
                <c:pt idx="2942">
                  <c:v>-0.88970758281648166</c:v>
                </c:pt>
                <c:pt idx="2943">
                  <c:v>-0.88113607630133628</c:v>
                </c:pt>
                <c:pt idx="2944">
                  <c:v>-0.93035603731870653</c:v>
                </c:pt>
                <c:pt idx="2945">
                  <c:v>-1.1247749345004558</c:v>
                </c:pt>
                <c:pt idx="2946">
                  <c:v>-1.3467079049348831</c:v>
                </c:pt>
                <c:pt idx="2947">
                  <c:v>-1.5461309954524041</c:v>
                </c:pt>
                <c:pt idx="2948">
                  <c:v>-1.8523226357996465</c:v>
                </c:pt>
                <c:pt idx="2949">
                  <c:v>-2.118953915387392</c:v>
                </c:pt>
                <c:pt idx="2950">
                  <c:v>-2.181042428612709</c:v>
                </c:pt>
                <c:pt idx="2951">
                  <c:v>-2.0487249085307124</c:v>
                </c:pt>
                <c:pt idx="2952">
                  <c:v>-1.8709495259821416</c:v>
                </c:pt>
                <c:pt idx="2953">
                  <c:v>-1.597637510150671</c:v>
                </c:pt>
                <c:pt idx="2954">
                  <c:v>-1.137526834756136</c:v>
                </c:pt>
                <c:pt idx="2955">
                  <c:v>-0.5283582435920835</c:v>
                </c:pt>
                <c:pt idx="2956">
                  <c:v>0.19388760454952716</c:v>
                </c:pt>
                <c:pt idx="2957">
                  <c:v>1.2565052479505538</c:v>
                </c:pt>
                <c:pt idx="2958">
                  <c:v>1.9871287308633327</c:v>
                </c:pt>
                <c:pt idx="2959">
                  <c:v>2.461108563244343</c:v>
                </c:pt>
                <c:pt idx="2960">
                  <c:v>2.8637528032064439</c:v>
                </c:pt>
                <c:pt idx="2961">
                  <c:v>3.0345116731524469</c:v>
                </c:pt>
                <c:pt idx="2962">
                  <c:v>2.8257640278339387</c:v>
                </c:pt>
                <c:pt idx="2963">
                  <c:v>2.2891890209913255</c:v>
                </c:pt>
                <c:pt idx="2964">
                  <c:v>1.614846304357052</c:v>
                </c:pt>
                <c:pt idx="2965">
                  <c:v>1.0100569488108158</c:v>
                </c:pt>
                <c:pt idx="2966">
                  <c:v>0.56449970081448553</c:v>
                </c:pt>
                <c:pt idx="2967">
                  <c:v>0.28067424505949023</c:v>
                </c:pt>
                <c:pt idx="2968">
                  <c:v>0.12434783823788166</c:v>
                </c:pt>
                <c:pt idx="2969">
                  <c:v>4.4215548411011697E-2</c:v>
                </c:pt>
                <c:pt idx="2970">
                  <c:v>3.0268915817141535E-2</c:v>
                </c:pt>
                <c:pt idx="2971">
                  <c:v>9.2639995738863945E-2</c:v>
                </c:pt>
                <c:pt idx="2972">
                  <c:v>0.19106442265212537</c:v>
                </c:pt>
                <c:pt idx="2973">
                  <c:v>0.2574993905425072</c:v>
                </c:pt>
                <c:pt idx="2974">
                  <c:v>0.31569424286484721</c:v>
                </c:pt>
                <c:pt idx="2975">
                  <c:v>0.39479431640356782</c:v>
                </c:pt>
                <c:pt idx="2976">
                  <c:v>0.49227036148309711</c:v>
                </c:pt>
                <c:pt idx="2977">
                  <c:v>0.53339291553944357</c:v>
                </c:pt>
                <c:pt idx="2978">
                  <c:v>0.58671349234879022</c:v>
                </c:pt>
                <c:pt idx="2979">
                  <c:v>0.58977779880166059</c:v>
                </c:pt>
                <c:pt idx="2980">
                  <c:v>0.48988352805376056</c:v>
                </c:pt>
                <c:pt idx="2981">
                  <c:v>0.37636042088270188</c:v>
                </c:pt>
                <c:pt idx="2982">
                  <c:v>0.21505554847419264</c:v>
                </c:pt>
                <c:pt idx="2983">
                  <c:v>-7.9746921770274648E-2</c:v>
                </c:pt>
                <c:pt idx="2984">
                  <c:v>-0.35730405271053317</c:v>
                </c:pt>
                <c:pt idx="2985">
                  <c:v>-0.48582322150468826</c:v>
                </c:pt>
                <c:pt idx="2986">
                  <c:v>-0.52602904178202159</c:v>
                </c:pt>
                <c:pt idx="2987">
                  <c:v>-0.59001599974930286</c:v>
                </c:pt>
                <c:pt idx="2988">
                  <c:v>-0.67355253852903851</c:v>
                </c:pt>
                <c:pt idx="2989">
                  <c:v>-0.65911927141249183</c:v>
                </c:pt>
                <c:pt idx="2990">
                  <c:v>-0.55298393849283456</c:v>
                </c:pt>
                <c:pt idx="2991">
                  <c:v>-0.29316088272258639</c:v>
                </c:pt>
                <c:pt idx="2992">
                  <c:v>1.5992299262434246E-2</c:v>
                </c:pt>
                <c:pt idx="2993">
                  <c:v>0.12128651021048427</c:v>
                </c:pt>
                <c:pt idx="2994">
                  <c:v>-0.13379710318520666</c:v>
                </c:pt>
                <c:pt idx="2995">
                  <c:v>-0.59565563924610621</c:v>
                </c:pt>
                <c:pt idx="2996">
                  <c:v>-1.0348515551537276</c:v>
                </c:pt>
                <c:pt idx="2997">
                  <c:v>-1.1524374539405109</c:v>
                </c:pt>
                <c:pt idx="2998">
                  <c:v>-0.84650396816432483</c:v>
                </c:pt>
                <c:pt idx="2999">
                  <c:v>-0.38517232105135918</c:v>
                </c:pt>
                <c:pt idx="3000">
                  <c:v>5.6999818487092853E-2</c:v>
                </c:pt>
                <c:pt idx="3001">
                  <c:v>0.38323871992528441</c:v>
                </c:pt>
                <c:pt idx="3002">
                  <c:v>0.31979716099798683</c:v>
                </c:pt>
                <c:pt idx="3003">
                  <c:v>-0.25123881328850983</c:v>
                </c:pt>
                <c:pt idx="3004">
                  <c:v>-0.92061399132013322</c:v>
                </c:pt>
                <c:pt idx="3005">
                  <c:v>-1.4763447690010072</c:v>
                </c:pt>
                <c:pt idx="3006">
                  <c:v>-1.932352891713381</c:v>
                </c:pt>
                <c:pt idx="3007">
                  <c:v>-2.2329668730497363</c:v>
                </c:pt>
                <c:pt idx="3008">
                  <c:v>-2.1600759212672713</c:v>
                </c:pt>
                <c:pt idx="3009">
                  <c:v>-1.4442315682768823</c:v>
                </c:pt>
                <c:pt idx="3010">
                  <c:v>-0.51532724842429167</c:v>
                </c:pt>
                <c:pt idx="3011">
                  <c:v>0.28133991401642561</c:v>
                </c:pt>
                <c:pt idx="3012">
                  <c:v>0.80069432258605966</c:v>
                </c:pt>
                <c:pt idx="3013">
                  <c:v>1.0314217977225781</c:v>
                </c:pt>
                <c:pt idx="3014">
                  <c:v>1.0900385997444393</c:v>
                </c:pt>
                <c:pt idx="3015">
                  <c:v>0.9661284255981446</c:v>
                </c:pt>
                <c:pt idx="3016">
                  <c:v>0.77054754048585894</c:v>
                </c:pt>
                <c:pt idx="3017">
                  <c:v>0.66603996276855471</c:v>
                </c:pt>
                <c:pt idx="3018">
                  <c:v>0.51591620922088621</c:v>
                </c:pt>
                <c:pt idx="3019">
                  <c:v>0.26539848553016782</c:v>
                </c:pt>
                <c:pt idx="3020">
                  <c:v>0.11269165137782694</c:v>
                </c:pt>
                <c:pt idx="3021">
                  <c:v>0.16199776746332648</c:v>
                </c:pt>
                <c:pt idx="3022">
                  <c:v>0.3679417459666729</c:v>
                </c:pt>
                <c:pt idx="3023">
                  <c:v>0.55645385898649691</c:v>
                </c:pt>
                <c:pt idx="3024">
                  <c:v>0.65380956105887889</c:v>
                </c:pt>
                <c:pt idx="3025">
                  <c:v>0.66348677605390549</c:v>
                </c:pt>
                <c:pt idx="3026">
                  <c:v>0.60814079683274036</c:v>
                </c:pt>
                <c:pt idx="3027">
                  <c:v>0.52901291247457272</c:v>
                </c:pt>
                <c:pt idx="3028">
                  <c:v>0.39415525227785114</c:v>
                </c:pt>
                <c:pt idx="3029">
                  <c:v>0.33962799288332463</c:v>
                </c:pt>
                <c:pt idx="3030">
                  <c:v>0.37990328539162876</c:v>
                </c:pt>
                <c:pt idx="3031">
                  <c:v>0.38842388458549976</c:v>
                </c:pt>
                <c:pt idx="3032">
                  <c:v>0.34058679006993775</c:v>
                </c:pt>
                <c:pt idx="3033">
                  <c:v>0.2794227581843734</c:v>
                </c:pt>
                <c:pt idx="3034">
                  <c:v>0.1166368591412902</c:v>
                </c:pt>
                <c:pt idx="3035">
                  <c:v>-3.4578898474574092E-2</c:v>
                </c:pt>
                <c:pt idx="3036">
                  <c:v>-0.18652628894895315</c:v>
                </c:pt>
                <c:pt idx="3037">
                  <c:v>-0.15981480086222291</c:v>
                </c:pt>
                <c:pt idx="3038">
                  <c:v>7.2561388090252883E-3</c:v>
                </c:pt>
                <c:pt idx="3039">
                  <c:v>0.20005347518250347</c:v>
                </c:pt>
                <c:pt idx="3040">
                  <c:v>0.263953108638525</c:v>
                </c:pt>
                <c:pt idx="3041">
                  <c:v>7.6329955123364934E-2</c:v>
                </c:pt>
                <c:pt idx="3042">
                  <c:v>-0.31208314865827563</c:v>
                </c:pt>
                <c:pt idx="3043">
                  <c:v>-0.8880294319242239</c:v>
                </c:pt>
                <c:pt idx="3044">
                  <c:v>-1.6526317428052426</c:v>
                </c:pt>
                <c:pt idx="3045">
                  <c:v>-2.4318670763075354</c:v>
                </c:pt>
                <c:pt idx="3046">
                  <c:v>-3.026732245087624</c:v>
                </c:pt>
                <c:pt idx="3047">
                  <c:v>-3.3658672446012501</c:v>
                </c:pt>
                <c:pt idx="3048">
                  <c:v>-3.4754411423206331</c:v>
                </c:pt>
                <c:pt idx="3049">
                  <c:v>-3.2954556584358219</c:v>
                </c:pt>
                <c:pt idx="3050">
                  <c:v>-2.8393763458728793</c:v>
                </c:pt>
                <c:pt idx="3051">
                  <c:v>-2.1021213895082473</c:v>
                </c:pt>
                <c:pt idx="3052">
                  <c:v>-1.1418470500409603</c:v>
                </c:pt>
                <c:pt idx="3053">
                  <c:v>2.7383972704410554E-2</c:v>
                </c:pt>
                <c:pt idx="3054">
                  <c:v>1.1802663266658784</c:v>
                </c:pt>
                <c:pt idx="3055">
                  <c:v>2.071723761856556</c:v>
                </c:pt>
                <c:pt idx="3056">
                  <c:v>2.658251532018185</c:v>
                </c:pt>
                <c:pt idx="3057">
                  <c:v>2.9542519140243533</c:v>
                </c:pt>
                <c:pt idx="3058">
                  <c:v>2.9403922587633136</c:v>
                </c:pt>
                <c:pt idx="3059">
                  <c:v>2.6497868102788926</c:v>
                </c:pt>
                <c:pt idx="3060">
                  <c:v>2.1796338343620301</c:v>
                </c:pt>
                <c:pt idx="3061">
                  <c:v>1.674058133661747</c:v>
                </c:pt>
                <c:pt idx="3062">
                  <c:v>1.2059826734662056</c:v>
                </c:pt>
                <c:pt idx="3063">
                  <c:v>0.81832192361354827</c:v>
                </c:pt>
                <c:pt idx="3064">
                  <c:v>0.46367681913077835</c:v>
                </c:pt>
                <c:pt idx="3065">
                  <c:v>0.13064726293087006</c:v>
                </c:pt>
                <c:pt idx="3066">
                  <c:v>-0.15957457166165115</c:v>
                </c:pt>
                <c:pt idx="3067">
                  <c:v>-0.41114755332469943</c:v>
                </c:pt>
                <c:pt idx="3068">
                  <c:v>-0.57753647010773423</c:v>
                </c:pt>
                <c:pt idx="3069">
                  <c:v>-0.66623050890862945</c:v>
                </c:pt>
                <c:pt idx="3070">
                  <c:v>-0.61590973645448688</c:v>
                </c:pt>
                <c:pt idx="3071">
                  <c:v>-0.39721309024840595</c:v>
                </c:pt>
                <c:pt idx="3072">
                  <c:v>-9.7906253971159457E-2</c:v>
                </c:pt>
                <c:pt idx="3073">
                  <c:v>0.1640456085652113</c:v>
                </c:pt>
                <c:pt idx="3074">
                  <c:v>0.30365570291876792</c:v>
                </c:pt>
                <c:pt idx="3075">
                  <c:v>0.37200526848435406</c:v>
                </c:pt>
                <c:pt idx="3076">
                  <c:v>0.43847557548433547</c:v>
                </c:pt>
                <c:pt idx="3077">
                  <c:v>0.55393188178539277</c:v>
                </c:pt>
                <c:pt idx="3078">
                  <c:v>0.6708789722621441</c:v>
                </c:pt>
                <c:pt idx="3079">
                  <c:v>0.69916305072605611</c:v>
                </c:pt>
                <c:pt idx="3080">
                  <c:v>0.59865588214248422</c:v>
                </c:pt>
                <c:pt idx="3081">
                  <c:v>0.39525482118129734</c:v>
                </c:pt>
                <c:pt idx="3082">
                  <c:v>8.4586844891309743E-2</c:v>
                </c:pt>
                <c:pt idx="3083">
                  <c:v>-0.14934442933648825</c:v>
                </c:pt>
                <c:pt idx="3084">
                  <c:v>-0.23612842032685877</c:v>
                </c:pt>
                <c:pt idx="3085">
                  <c:v>-0.28043909562751651</c:v>
                </c:pt>
                <c:pt idx="3086">
                  <c:v>-0.33055647633969787</c:v>
                </c:pt>
                <c:pt idx="3087">
                  <c:v>-0.47843365654349329</c:v>
                </c:pt>
                <c:pt idx="3088">
                  <c:v>-0.57848032034933572</c:v>
                </c:pt>
                <c:pt idx="3089">
                  <c:v>-0.51866410821676256</c:v>
                </c:pt>
                <c:pt idx="3090">
                  <c:v>-0.29165760012343528</c:v>
                </c:pt>
                <c:pt idx="3091">
                  <c:v>3.202805978246033E-2</c:v>
                </c:pt>
                <c:pt idx="3092">
                  <c:v>0.38143605988472701</c:v>
                </c:pt>
                <c:pt idx="3093">
                  <c:v>0.64646158441901214</c:v>
                </c:pt>
                <c:pt idx="3094">
                  <c:v>0.55638676218688488</c:v>
                </c:pt>
                <c:pt idx="3095">
                  <c:v>-4.6024951022118329E-2</c:v>
                </c:pt>
                <c:pt idx="3096">
                  <c:v>-0.65421272657811647</c:v>
                </c:pt>
                <c:pt idx="3097">
                  <c:v>-0.90112902224063873</c:v>
                </c:pt>
                <c:pt idx="3098">
                  <c:v>-0.91081581205129625</c:v>
                </c:pt>
                <c:pt idx="3099">
                  <c:v>-0.76236670106649407</c:v>
                </c:pt>
                <c:pt idx="3100">
                  <c:v>-0.54547519996762284</c:v>
                </c:pt>
                <c:pt idx="3101">
                  <c:v>-0.50038096122443676</c:v>
                </c:pt>
                <c:pt idx="3102">
                  <c:v>-0.60395766220986846</c:v>
                </c:pt>
                <c:pt idx="3103">
                  <c:v>-0.8205586297810078</c:v>
                </c:pt>
                <c:pt idx="3104">
                  <c:v>-1.0905193139612674</c:v>
                </c:pt>
                <c:pt idx="3105">
                  <c:v>-1.3354936762154104</c:v>
                </c:pt>
                <c:pt idx="3106">
                  <c:v>-1.3945813983678819</c:v>
                </c:pt>
                <c:pt idx="3107">
                  <c:v>-1.1547813103348017</c:v>
                </c:pt>
                <c:pt idx="3108">
                  <c:v>-0.60254172239452608</c:v>
                </c:pt>
                <c:pt idx="3109">
                  <c:v>0.12088623175397516</c:v>
                </c:pt>
                <c:pt idx="3110">
                  <c:v>0.716748990342021</c:v>
                </c:pt>
                <c:pt idx="3111">
                  <c:v>1.0546152902394534</c:v>
                </c:pt>
                <c:pt idx="3112">
                  <c:v>1.073090006634593</c:v>
                </c:pt>
                <c:pt idx="3113">
                  <c:v>1.0091652484238147</c:v>
                </c:pt>
                <c:pt idx="3114">
                  <c:v>0.97854674220085147</c:v>
                </c:pt>
                <c:pt idx="3115">
                  <c:v>0.94715347990393639</c:v>
                </c:pt>
                <c:pt idx="3116">
                  <c:v>0.87559832453727726</c:v>
                </c:pt>
                <c:pt idx="3117">
                  <c:v>0.73002129279077055</c:v>
                </c:pt>
                <c:pt idx="3118">
                  <c:v>0.57088551811873911</c:v>
                </c:pt>
                <c:pt idx="3119">
                  <c:v>0.45621518723666671</c:v>
                </c:pt>
                <c:pt idx="3120">
                  <c:v>0.45341886598616843</c:v>
                </c:pt>
                <c:pt idx="3121">
                  <c:v>0.51247018922120335</c:v>
                </c:pt>
                <c:pt idx="3122">
                  <c:v>0.57658165633678438</c:v>
                </c:pt>
                <c:pt idx="3123">
                  <c:v>0.65121960997581485</c:v>
                </c:pt>
                <c:pt idx="3124">
                  <c:v>0.69637232087552547</c:v>
                </c:pt>
                <c:pt idx="3125">
                  <c:v>0.70006403356790547</c:v>
                </c:pt>
                <c:pt idx="3126">
                  <c:v>0.60394406743347651</c:v>
                </c:pt>
                <c:pt idx="3127">
                  <c:v>0.4248666195943952</c:v>
                </c:pt>
                <c:pt idx="3128">
                  <c:v>0.17868985053151848</c:v>
                </c:pt>
                <c:pt idx="3129">
                  <c:v>-4.0743179395794873E-2</c:v>
                </c:pt>
                <c:pt idx="3130">
                  <c:v>-0.11565352192148567</c:v>
                </c:pt>
                <c:pt idx="3131">
                  <c:v>-5.4770138114690781E-2</c:v>
                </c:pt>
                <c:pt idx="3132">
                  <c:v>0.11995716400444509</c:v>
                </c:pt>
                <c:pt idx="3133">
                  <c:v>0.15240705471485855</c:v>
                </c:pt>
                <c:pt idx="3134">
                  <c:v>-9.1080433689057824E-3</c:v>
                </c:pt>
                <c:pt idx="3135">
                  <c:v>-9.8237206377089034E-2</c:v>
                </c:pt>
                <c:pt idx="3136">
                  <c:v>6.1036388995125895E-2</c:v>
                </c:pt>
                <c:pt idx="3137">
                  <c:v>0.26382523734122515</c:v>
                </c:pt>
                <c:pt idx="3138">
                  <c:v>0.38598208732903005</c:v>
                </c:pt>
                <c:pt idx="3139">
                  <c:v>0.54034763038158418</c:v>
                </c:pt>
                <c:pt idx="3140">
                  <c:v>0.74836145013570787</c:v>
                </c:pt>
                <c:pt idx="3141">
                  <c:v>0.69690229788422586</c:v>
                </c:pt>
                <c:pt idx="3142">
                  <c:v>0.37604171108454471</c:v>
                </c:pt>
                <c:pt idx="3143">
                  <c:v>-2.7274008505046368E-2</c:v>
                </c:pt>
                <c:pt idx="3144">
                  <c:v>-0.34797087326645854</c:v>
                </c:pt>
                <c:pt idx="3145">
                  <c:v>-0.52457330435514449</c:v>
                </c:pt>
                <c:pt idx="3146">
                  <c:v>-0.79767087355256083</c:v>
                </c:pt>
                <c:pt idx="3147">
                  <c:v>-1.2561845281720163</c:v>
                </c:pt>
                <c:pt idx="3148">
                  <c:v>-1.7226658912003041</c:v>
                </c:pt>
                <c:pt idx="3149">
                  <c:v>-2.0098871174454689</c:v>
                </c:pt>
                <c:pt idx="3150">
                  <c:v>-2.1467631268501282</c:v>
                </c:pt>
                <c:pt idx="3151">
                  <c:v>-2.3511959655582908</c:v>
                </c:pt>
                <c:pt idx="3152">
                  <c:v>-2.5340093091130256</c:v>
                </c:pt>
                <c:pt idx="3153">
                  <c:v>-2.4291817425191402</c:v>
                </c:pt>
                <c:pt idx="3154">
                  <c:v>-2.0554319572448732</c:v>
                </c:pt>
                <c:pt idx="3155">
                  <c:v>-1.8039062283933163</c:v>
                </c:pt>
                <c:pt idx="3156">
                  <c:v>-1.5973042188584805</c:v>
                </c:pt>
                <c:pt idx="3157">
                  <c:v>-1.1051206885278226</c:v>
                </c:pt>
                <c:pt idx="3158">
                  <c:v>-0.39913711655884981</c:v>
                </c:pt>
                <c:pt idx="3159">
                  <c:v>0.55935144670307635</c:v>
                </c:pt>
                <c:pt idx="3160">
                  <c:v>1.6885415406525135</c:v>
                </c:pt>
                <c:pt idx="3161">
                  <c:v>2.3910318763554099</c:v>
                </c:pt>
                <c:pt idx="3162">
                  <c:v>2.7821695268154145</c:v>
                </c:pt>
                <c:pt idx="3163">
                  <c:v>3.0164224344491961</c:v>
                </c:pt>
                <c:pt idx="3164">
                  <c:v>2.9454764127731323</c:v>
                </c:pt>
                <c:pt idx="3165">
                  <c:v>2.5314964681863787</c:v>
                </c:pt>
                <c:pt idx="3166">
                  <c:v>1.8901706394553186</c:v>
                </c:pt>
                <c:pt idx="3167">
                  <c:v>1.3036257661879063</c:v>
                </c:pt>
                <c:pt idx="3168">
                  <c:v>0.82043218374252325</c:v>
                </c:pt>
                <c:pt idx="3169">
                  <c:v>0.48149927861988545</c:v>
                </c:pt>
                <c:pt idx="3170">
                  <c:v>0.29970199842005968</c:v>
                </c:pt>
                <c:pt idx="3171">
                  <c:v>0.11582683704793453</c:v>
                </c:pt>
                <c:pt idx="3172">
                  <c:v>-0.15203818676993253</c:v>
                </c:pt>
                <c:pt idx="3173">
                  <c:v>-0.39697317168116569</c:v>
                </c:pt>
                <c:pt idx="3174">
                  <c:v>-0.34774202786386016</c:v>
                </c:pt>
                <c:pt idx="3175">
                  <c:v>-0.2249749661050737</c:v>
                </c:pt>
                <c:pt idx="3176">
                  <c:v>-0.19424020992591978</c:v>
                </c:pt>
                <c:pt idx="3177">
                  <c:v>-6.7196238823235041E-2</c:v>
                </c:pt>
                <c:pt idx="3178">
                  <c:v>-2.0510570704936983E-2</c:v>
                </c:pt>
                <c:pt idx="3179">
                  <c:v>-0.1504574285633862</c:v>
                </c:pt>
                <c:pt idx="3180">
                  <c:v>-0.20044854596257211</c:v>
                </c:pt>
                <c:pt idx="3181">
                  <c:v>-0.10924137387424708</c:v>
                </c:pt>
                <c:pt idx="3182">
                  <c:v>1.6132614165544512E-2</c:v>
                </c:pt>
                <c:pt idx="3183">
                  <c:v>9.0121636502444744E-2</c:v>
                </c:pt>
                <c:pt idx="3184">
                  <c:v>5.6880964692682029E-2</c:v>
                </c:pt>
                <c:pt idx="3185">
                  <c:v>4.7722087092697624E-2</c:v>
                </c:pt>
                <c:pt idx="3186">
                  <c:v>0.13222121461294592</c:v>
                </c:pt>
                <c:pt idx="3187">
                  <c:v>0.31864255517721179</c:v>
                </c:pt>
                <c:pt idx="3188">
                  <c:v>0.41584995724260809</c:v>
                </c:pt>
                <c:pt idx="3189">
                  <c:v>0.39085084453225138</c:v>
                </c:pt>
                <c:pt idx="3190">
                  <c:v>0.24746043389663103</c:v>
                </c:pt>
                <c:pt idx="3191">
                  <c:v>8.5099353343248377E-2</c:v>
                </c:pt>
                <c:pt idx="3192">
                  <c:v>-9.8593119084835062E-2</c:v>
                </c:pt>
                <c:pt idx="3193">
                  <c:v>-0.3380147460848093</c:v>
                </c:pt>
                <c:pt idx="3194">
                  <c:v>-0.63909803956747058</c:v>
                </c:pt>
                <c:pt idx="3195">
                  <c:v>-0.902188245356083</c:v>
                </c:pt>
                <c:pt idx="3196">
                  <c:v>-1.0329726254940033</c:v>
                </c:pt>
                <c:pt idx="3197">
                  <c:v>-1.0629102965444326</c:v>
                </c:pt>
                <c:pt idx="3198">
                  <c:v>-0.84631663799285894</c:v>
                </c:pt>
                <c:pt idx="3199">
                  <c:v>-0.48158303998410706</c:v>
                </c:pt>
                <c:pt idx="3200">
                  <c:v>-8.6083951368927963E-2</c:v>
                </c:pt>
                <c:pt idx="3201">
                  <c:v>0.32273165926337244</c:v>
                </c:pt>
                <c:pt idx="3202">
                  <c:v>0.42443257346749308</c:v>
                </c:pt>
                <c:pt idx="3203">
                  <c:v>-0.20066774345934393</c:v>
                </c:pt>
                <c:pt idx="3204">
                  <c:v>-1.5496608133614065</c:v>
                </c:pt>
                <c:pt idx="3205">
                  <c:v>-2.9615012919902801</c:v>
                </c:pt>
                <c:pt idx="3206">
                  <c:v>-3.7674262413382533</c:v>
                </c:pt>
                <c:pt idx="3207">
                  <c:v>-3.8157566946744921</c:v>
                </c:pt>
                <c:pt idx="3208">
                  <c:v>-3.2855864354968074</c:v>
                </c:pt>
                <c:pt idx="3209">
                  <c:v>-2.5555045509338381</c:v>
                </c:pt>
                <c:pt idx="3210">
                  <c:v>-1.8551727148890496</c:v>
                </c:pt>
                <c:pt idx="3211">
                  <c:v>-1.4685828825831413</c:v>
                </c:pt>
                <c:pt idx="3212">
                  <c:v>-1.4634309008717539</c:v>
                </c:pt>
                <c:pt idx="3213">
                  <c:v>-1.330466094017029</c:v>
                </c:pt>
                <c:pt idx="3214">
                  <c:v>-0.99097551070153722</c:v>
                </c:pt>
                <c:pt idx="3215">
                  <c:v>-0.67102559119462968</c:v>
                </c:pt>
                <c:pt idx="3216">
                  <c:v>-0.38024509169161319</c:v>
                </c:pt>
                <c:pt idx="3217">
                  <c:v>-2.2832353860139848E-2</c:v>
                </c:pt>
                <c:pt idx="3218">
                  <c:v>0.34044433727860451</c:v>
                </c:pt>
                <c:pt idx="3219">
                  <c:v>0.68578206315636636</c:v>
                </c:pt>
                <c:pt idx="3220">
                  <c:v>0.8428061158955098</c:v>
                </c:pt>
                <c:pt idx="3221">
                  <c:v>0.79973844900727276</c:v>
                </c:pt>
                <c:pt idx="3222">
                  <c:v>0.60160868950188162</c:v>
                </c:pt>
                <c:pt idx="3223">
                  <c:v>0.30358476888388397</c:v>
                </c:pt>
                <c:pt idx="3224">
                  <c:v>4.0564254596829413E-2</c:v>
                </c:pt>
                <c:pt idx="3225">
                  <c:v>-0.11763870645314456</c:v>
                </c:pt>
                <c:pt idx="3226">
                  <c:v>-0.18553547825664282</c:v>
                </c:pt>
                <c:pt idx="3227">
                  <c:v>-0.21531246051192285</c:v>
                </c:pt>
                <c:pt idx="3228">
                  <c:v>-0.23864643238484862</c:v>
                </c:pt>
                <c:pt idx="3229">
                  <c:v>-0.24728284299373629</c:v>
                </c:pt>
                <c:pt idx="3230">
                  <c:v>-0.24791178412735462</c:v>
                </c:pt>
                <c:pt idx="3231">
                  <c:v>-0.22796890497207642</c:v>
                </c:pt>
                <c:pt idx="3232">
                  <c:v>-0.24217054925858975</c:v>
                </c:pt>
                <c:pt idx="3233">
                  <c:v>-0.33328595660626892</c:v>
                </c:pt>
                <c:pt idx="3234">
                  <c:v>-0.53873584538698194</c:v>
                </c:pt>
                <c:pt idx="3235">
                  <c:v>-0.82855279684066774</c:v>
                </c:pt>
                <c:pt idx="3236">
                  <c:v>-1.082084193751216</c:v>
                </c:pt>
                <c:pt idx="3237">
                  <c:v>-1.3307031986117364</c:v>
                </c:pt>
                <c:pt idx="3238">
                  <c:v>-1.562743227481842</c:v>
                </c:pt>
                <c:pt idx="3239">
                  <c:v>-1.6896656678617001</c:v>
                </c:pt>
                <c:pt idx="3240">
                  <c:v>-1.7666601955890657</c:v>
                </c:pt>
                <c:pt idx="3241">
                  <c:v>-1.812293766885996</c:v>
                </c:pt>
                <c:pt idx="3242">
                  <c:v>-1.7770341794192792</c:v>
                </c:pt>
                <c:pt idx="3243">
                  <c:v>-1.6840241280198098</c:v>
                </c:pt>
                <c:pt idx="3244">
                  <c:v>-1.5345511695742609</c:v>
                </c:pt>
                <c:pt idx="3245">
                  <c:v>-1.3273581527173519</c:v>
                </c:pt>
                <c:pt idx="3246">
                  <c:v>-0.98247431695461274</c:v>
                </c:pt>
                <c:pt idx="3247">
                  <c:v>-0.59696804679930215</c:v>
                </c:pt>
                <c:pt idx="3248">
                  <c:v>-0.18574217732995749</c:v>
                </c:pt>
                <c:pt idx="3249">
                  <c:v>0.21335558015853168</c:v>
                </c:pt>
                <c:pt idx="3250">
                  <c:v>0.48505475118756297</c:v>
                </c:pt>
                <c:pt idx="3251">
                  <c:v>0.67028328716754915</c:v>
                </c:pt>
                <c:pt idx="3252">
                  <c:v>0.76622352451086051</c:v>
                </c:pt>
                <c:pt idx="3253">
                  <c:v>0.72601748496294027</c:v>
                </c:pt>
                <c:pt idx="3254">
                  <c:v>0.58041724707931286</c:v>
                </c:pt>
                <c:pt idx="3255">
                  <c:v>0.38148422632366419</c:v>
                </c:pt>
                <c:pt idx="3256">
                  <c:v>0.18547908917069436</c:v>
                </c:pt>
                <c:pt idx="3257">
                  <c:v>2.6598764732480049E-2</c:v>
                </c:pt>
                <c:pt idx="3258">
                  <c:v>-7.8373520448803899E-2</c:v>
                </c:pt>
                <c:pt idx="3259">
                  <c:v>-0.18840861730277539</c:v>
                </c:pt>
                <c:pt idx="3260">
                  <c:v>-0.27980026904493571</c:v>
                </c:pt>
                <c:pt idx="3261">
                  <c:v>-0.33719164084643127</c:v>
                </c:pt>
                <c:pt idx="3262">
                  <c:v>-0.32833990652114153</c:v>
                </c:pt>
                <c:pt idx="3263">
                  <c:v>-0.21586571674793958</c:v>
                </c:pt>
                <c:pt idx="3264">
                  <c:v>-4.4473520256578927E-2</c:v>
                </c:pt>
                <c:pt idx="3265">
                  <c:v>8.3093328969553112E-2</c:v>
                </c:pt>
                <c:pt idx="3266">
                  <c:v>0.14023034689016642</c:v>
                </c:pt>
                <c:pt idx="3267">
                  <c:v>0.12806535176932812</c:v>
                </c:pt>
                <c:pt idx="3268">
                  <c:v>8.1572349406778821E-2</c:v>
                </c:pt>
                <c:pt idx="3269">
                  <c:v>6.1903631575405599E-2</c:v>
                </c:pt>
                <c:pt idx="3270">
                  <c:v>2.5422277534380557E-2</c:v>
                </c:pt>
                <c:pt idx="3271">
                  <c:v>-3.9548483602702619E-2</c:v>
                </c:pt>
                <c:pt idx="3272">
                  <c:v>-0.11652378860861064</c:v>
                </c:pt>
                <c:pt idx="3273">
                  <c:v>-0.2339057292044163</c:v>
                </c:pt>
                <c:pt idx="3274">
                  <c:v>-0.30601110756397248</c:v>
                </c:pt>
                <c:pt idx="3275">
                  <c:v>-0.31868732292205099</c:v>
                </c:pt>
                <c:pt idx="3276">
                  <c:v>-0.42436503812670712</c:v>
                </c:pt>
                <c:pt idx="3277">
                  <c:v>-0.56467873524874457</c:v>
                </c:pt>
                <c:pt idx="3278">
                  <c:v>-0.71774930275976656</c:v>
                </c:pt>
                <c:pt idx="3279">
                  <c:v>-0.90823455870151526</c:v>
                </c:pt>
                <c:pt idx="3280">
                  <c:v>-1.1326385624706745</c:v>
                </c:pt>
                <c:pt idx="3281">
                  <c:v>-1.2406379511952401</c:v>
                </c:pt>
                <c:pt idx="3282">
                  <c:v>-1.2953839695453644</c:v>
                </c:pt>
                <c:pt idx="3283">
                  <c:v>-1.3545836658775807</c:v>
                </c:pt>
                <c:pt idx="3284">
                  <c:v>-1.4133725953102112</c:v>
                </c:pt>
                <c:pt idx="3285">
                  <c:v>-1.5069492419064046</c:v>
                </c:pt>
                <c:pt idx="3286">
                  <c:v>-1.5522214552760125</c:v>
                </c:pt>
                <c:pt idx="3287">
                  <c:v>-1.5939299368858337</c:v>
                </c:pt>
                <c:pt idx="3288">
                  <c:v>-1.6611558137834073</c:v>
                </c:pt>
                <c:pt idx="3289">
                  <c:v>-1.7934810814261437</c:v>
                </c:pt>
                <c:pt idx="3290">
                  <c:v>-1.9707762613892557</c:v>
                </c:pt>
                <c:pt idx="3291">
                  <c:v>-2.1759955506026745</c:v>
                </c:pt>
                <c:pt idx="3292">
                  <c:v>-2.308749126791954</c:v>
                </c:pt>
                <c:pt idx="3293">
                  <c:v>-2.3565587393939498</c:v>
                </c:pt>
                <c:pt idx="3294">
                  <c:v>-2.5238611739873886</c:v>
                </c:pt>
                <c:pt idx="3295">
                  <c:v>-2.7673290011286737</c:v>
                </c:pt>
                <c:pt idx="3296">
                  <c:v>-2.959285781979561</c:v>
                </c:pt>
                <c:pt idx="3297">
                  <c:v>-3.1051358056068423</c:v>
                </c:pt>
                <c:pt idx="3298">
                  <c:v>-3.1975674211978915</c:v>
                </c:pt>
                <c:pt idx="3299">
                  <c:v>-3.2412733116745951</c:v>
                </c:pt>
                <c:pt idx="3300">
                  <c:v>-3.3106876552104954</c:v>
                </c:pt>
                <c:pt idx="3301">
                  <c:v>-3.4367866614460949</c:v>
                </c:pt>
                <c:pt idx="3302">
                  <c:v>-3.5953274819254877</c:v>
                </c:pt>
                <c:pt idx="3303">
                  <c:v>-3.649398439228535</c:v>
                </c:pt>
                <c:pt idx="3304">
                  <c:v>-3.6496101084351542</c:v>
                </c:pt>
                <c:pt idx="3305">
                  <c:v>-3.7009436917304996</c:v>
                </c:pt>
                <c:pt idx="3306">
                  <c:v>-3.6213695186376573</c:v>
                </c:pt>
                <c:pt idx="3307">
                  <c:v>-3.4454998898506166</c:v>
                </c:pt>
                <c:pt idx="3308">
                  <c:v>-3.3619022476673126</c:v>
                </c:pt>
                <c:pt idx="3309">
                  <c:v>-3.4117661333084106</c:v>
                </c:pt>
                <c:pt idx="3310">
                  <c:v>-3.5346342605352405</c:v>
                </c:pt>
                <c:pt idx="3311">
                  <c:v>-3.7047972992062572</c:v>
                </c:pt>
                <c:pt idx="3312">
                  <c:v>-3.9248818185925485</c:v>
                </c:pt>
                <c:pt idx="3313">
                  <c:v>-4.0777479162812238</c:v>
                </c:pt>
                <c:pt idx="3314">
                  <c:v>-4.1782235464453699</c:v>
                </c:pt>
                <c:pt idx="3315">
                  <c:v>-4.2605061498284345</c:v>
                </c:pt>
                <c:pt idx="3316">
                  <c:v>-4.3248380935192108</c:v>
                </c:pt>
                <c:pt idx="3317">
                  <c:v>-4.3818963932991029</c:v>
                </c:pt>
                <c:pt idx="3318">
                  <c:v>-4.3957499089837073</c:v>
                </c:pt>
                <c:pt idx="3319">
                  <c:v>-4.3842849808931357</c:v>
                </c:pt>
                <c:pt idx="3320">
                  <c:v>-4.3411307752132418</c:v>
                </c:pt>
                <c:pt idx="3321">
                  <c:v>-4.3147069153189666</c:v>
                </c:pt>
                <c:pt idx="3322">
                  <c:v>-4.3860242351889616</c:v>
                </c:pt>
                <c:pt idx="3323">
                  <c:v>-4.4460473656654358</c:v>
                </c:pt>
                <c:pt idx="3324">
                  <c:v>-4.5045975825190547</c:v>
                </c:pt>
                <c:pt idx="3325">
                  <c:v>-4.6264325067400938</c:v>
                </c:pt>
                <c:pt idx="3326">
                  <c:v>-4.7313850575685503</c:v>
                </c:pt>
                <c:pt idx="3327">
                  <c:v>-4.7736259281635283</c:v>
                </c:pt>
                <c:pt idx="3328">
                  <c:v>-4.7975998046994208</c:v>
                </c:pt>
                <c:pt idx="3329">
                  <c:v>-4.7792889565229419</c:v>
                </c:pt>
                <c:pt idx="3330">
                  <c:v>-4.7395851927995682</c:v>
                </c:pt>
                <c:pt idx="3331">
                  <c:v>-4.6752634817361836</c:v>
                </c:pt>
                <c:pt idx="3332">
                  <c:v>-4.5576707124710083</c:v>
                </c:pt>
                <c:pt idx="3333">
                  <c:v>-4.3834049749374389</c:v>
                </c:pt>
                <c:pt idx="3334">
                  <c:v>-4.1924217554926875</c:v>
                </c:pt>
                <c:pt idx="3335">
                  <c:v>-3.9977857804298402</c:v>
                </c:pt>
                <c:pt idx="3336">
                  <c:v>-3.7937214624881745</c:v>
                </c:pt>
                <c:pt idx="3337">
                  <c:v>-3.5838409191370011</c:v>
                </c:pt>
                <c:pt idx="3338">
                  <c:v>-3.3409715545177461</c:v>
                </c:pt>
                <c:pt idx="3339">
                  <c:v>-3.1554028567671777</c:v>
                </c:pt>
                <c:pt idx="3340">
                  <c:v>-2.9605458569526673</c:v>
                </c:pt>
                <c:pt idx="3341">
                  <c:v>-2.765576298236847</c:v>
                </c:pt>
                <c:pt idx="3342">
                  <c:v>-2.643522103428841</c:v>
                </c:pt>
                <c:pt idx="3343">
                  <c:v>-2.6354991388320923</c:v>
                </c:pt>
                <c:pt idx="3344">
                  <c:v>-2.7237476563453678</c:v>
                </c:pt>
                <c:pt idx="3345">
                  <c:v>-2.7782492610812191</c:v>
                </c:pt>
                <c:pt idx="3346">
                  <c:v>-2.7128949317336084</c:v>
                </c:pt>
                <c:pt idx="3347">
                  <c:v>-2.5677068129181864</c:v>
                </c:pt>
                <c:pt idx="3348">
                  <c:v>-2.4452417050302029</c:v>
                </c:pt>
                <c:pt idx="3349">
                  <c:v>-2.2876029637455941</c:v>
                </c:pt>
                <c:pt idx="3350">
                  <c:v>-1.9504247349500656</c:v>
                </c:pt>
                <c:pt idx="3351">
                  <c:v>-1.6534817817807199</c:v>
                </c:pt>
                <c:pt idx="3352">
                  <c:v>-1.4946727202832699</c:v>
                </c:pt>
                <c:pt idx="3353">
                  <c:v>-1.4295457014441491</c:v>
                </c:pt>
                <c:pt idx="3354">
                  <c:v>-1.4048007233440876</c:v>
                </c:pt>
                <c:pt idx="3355">
                  <c:v>-1.6034237685799599</c:v>
                </c:pt>
                <c:pt idx="3356">
                  <c:v>-1.8282041868567467</c:v>
                </c:pt>
                <c:pt idx="3357">
                  <c:v>-2.0988463640213015</c:v>
                </c:pt>
                <c:pt idx="3358">
                  <c:v>-2.2983716346323493</c:v>
                </c:pt>
                <c:pt idx="3359">
                  <c:v>-2.4054419007897376</c:v>
                </c:pt>
                <c:pt idx="3360">
                  <c:v>-2.4588971462845803</c:v>
                </c:pt>
                <c:pt idx="3361">
                  <c:v>-2.3438596102595333</c:v>
                </c:pt>
                <c:pt idx="3362">
                  <c:v>-1.9971684001386167</c:v>
                </c:pt>
                <c:pt idx="3363">
                  <c:v>-1.6066657572984697</c:v>
                </c:pt>
                <c:pt idx="3364">
                  <c:v>-1.2266153047978878</c:v>
                </c:pt>
                <c:pt idx="3365">
                  <c:v>-0.85745324492454533</c:v>
                </c:pt>
                <c:pt idx="3366">
                  <c:v>-0.57085240826010708</c:v>
                </c:pt>
                <c:pt idx="3367">
                  <c:v>-0.32119062557816508</c:v>
                </c:pt>
                <c:pt idx="3368">
                  <c:v>-0.16455323824658991</c:v>
                </c:pt>
                <c:pt idx="3369">
                  <c:v>-0.16971130471676588</c:v>
                </c:pt>
                <c:pt idx="3370">
                  <c:v>-0.32390139475464824</c:v>
                </c:pt>
                <c:pt idx="3371">
                  <c:v>-0.52227304626256232</c:v>
                </c:pt>
                <c:pt idx="3372">
                  <c:v>-0.72453433871269235</c:v>
                </c:pt>
                <c:pt idx="3373">
                  <c:v>-0.88006866708397868</c:v>
                </c:pt>
                <c:pt idx="3374">
                  <c:v>-1.068207581564784</c:v>
                </c:pt>
                <c:pt idx="3375">
                  <c:v>-1.341031720340252</c:v>
                </c:pt>
                <c:pt idx="3376">
                  <c:v>-1.559014165699482</c:v>
                </c:pt>
                <c:pt idx="3377">
                  <c:v>-1.6532929167151451</c:v>
                </c:pt>
                <c:pt idx="3378">
                  <c:v>-1.6441510874032974</c:v>
                </c:pt>
                <c:pt idx="3379">
                  <c:v>-1.5398007997870446</c:v>
                </c:pt>
                <c:pt idx="3380">
                  <c:v>-1.4022400814294815</c:v>
                </c:pt>
                <c:pt idx="3381">
                  <c:v>-1.2392036291956903</c:v>
                </c:pt>
                <c:pt idx="3382">
                  <c:v>-1.0531488816440107</c:v>
                </c:pt>
                <c:pt idx="3383">
                  <c:v>-0.93477857887744908</c:v>
                </c:pt>
                <c:pt idx="3384">
                  <c:v>-0.86658155255019664</c:v>
                </c:pt>
                <c:pt idx="3385">
                  <c:v>-0.82916704684495934</c:v>
                </c:pt>
                <c:pt idx="3386">
                  <c:v>-0.84276226177811631</c:v>
                </c:pt>
                <c:pt idx="3387">
                  <c:v>-0.80884607210755355</c:v>
                </c:pt>
                <c:pt idx="3388">
                  <c:v>-0.69225332289934161</c:v>
                </c:pt>
                <c:pt idx="3389">
                  <c:v>-0.6009992999956012</c:v>
                </c:pt>
                <c:pt idx="3390">
                  <c:v>-0.46780466102063656</c:v>
                </c:pt>
                <c:pt idx="3391">
                  <c:v>-0.29613590950146318</c:v>
                </c:pt>
                <c:pt idx="3392">
                  <c:v>6.1022305428050462E-2</c:v>
                </c:pt>
                <c:pt idx="3393">
                  <c:v>0.58917940936982638</c:v>
                </c:pt>
                <c:pt idx="3394">
                  <c:v>1.1218512535840273</c:v>
                </c:pt>
                <c:pt idx="3395">
                  <c:v>1.5306257875263691</c:v>
                </c:pt>
                <c:pt idx="3396">
                  <c:v>1.8516752028465271</c:v>
                </c:pt>
                <c:pt idx="3397">
                  <c:v>2.021261852234602</c:v>
                </c:pt>
                <c:pt idx="3398">
                  <c:v>1.9650135380029679</c:v>
                </c:pt>
                <c:pt idx="3399">
                  <c:v>1.6353527820110323</c:v>
                </c:pt>
                <c:pt idx="3400">
                  <c:v>1.1663957078754903</c:v>
                </c:pt>
                <c:pt idx="3401">
                  <c:v>0.70232522495090965</c:v>
                </c:pt>
                <c:pt idx="3402">
                  <c:v>0.25176265072077514</c:v>
                </c:pt>
                <c:pt idx="3403">
                  <c:v>-0.1389057606831193</c:v>
                </c:pt>
                <c:pt idx="3404">
                  <c:v>-0.3845202834159136</c:v>
                </c:pt>
                <c:pt idx="3405">
                  <c:v>-0.5476483542099595</c:v>
                </c:pt>
                <c:pt idx="3406">
                  <c:v>-0.6245685126632452</c:v>
                </c:pt>
                <c:pt idx="3407">
                  <c:v>-0.53453206278383736</c:v>
                </c:pt>
                <c:pt idx="3408">
                  <c:v>-0.26586045211181047</c:v>
                </c:pt>
                <c:pt idx="3409">
                  <c:v>4.7653035130351781E-2</c:v>
                </c:pt>
                <c:pt idx="3410">
                  <c:v>0.26261080719530583</c:v>
                </c:pt>
                <c:pt idx="3411">
                  <c:v>0.30754501495510339</c:v>
                </c:pt>
                <c:pt idx="3412">
                  <c:v>0.30178775506094102</c:v>
                </c:pt>
                <c:pt idx="3413">
                  <c:v>0.32696157161146405</c:v>
                </c:pt>
                <c:pt idx="3414">
                  <c:v>0.3670182878896594</c:v>
                </c:pt>
                <c:pt idx="3415">
                  <c:v>0.39498943068087106</c:v>
                </c:pt>
                <c:pt idx="3416">
                  <c:v>0.45891652777791025</c:v>
                </c:pt>
                <c:pt idx="3417">
                  <c:v>0.56277042333036664</c:v>
                </c:pt>
                <c:pt idx="3418">
                  <c:v>0.65974411949515344</c:v>
                </c:pt>
                <c:pt idx="3419">
                  <c:v>0.73351748920977122</c:v>
                </c:pt>
                <c:pt idx="3420">
                  <c:v>0.81733659468591213</c:v>
                </c:pt>
                <c:pt idx="3421">
                  <c:v>0.8578709553927184</c:v>
                </c:pt>
                <c:pt idx="3422">
                  <c:v>0.83218757227063178</c:v>
                </c:pt>
                <c:pt idx="3423">
                  <c:v>0.7887467799335719</c:v>
                </c:pt>
                <c:pt idx="3424">
                  <c:v>0.72532568626105787</c:v>
                </c:pt>
                <c:pt idx="3425">
                  <c:v>0.67339020520448689</c:v>
                </c:pt>
                <c:pt idx="3426">
                  <c:v>0.61710980437695984</c:v>
                </c:pt>
                <c:pt idx="3427">
                  <c:v>0.54188150122761725</c:v>
                </c:pt>
                <c:pt idx="3428">
                  <c:v>0.50376766853034494</c:v>
                </c:pt>
                <c:pt idx="3429">
                  <c:v>0.50370890401303769</c:v>
                </c:pt>
                <c:pt idx="3430">
                  <c:v>0.54980042193084955</c:v>
                </c:pt>
                <c:pt idx="3431">
                  <c:v>0.59457543924450873</c:v>
                </c:pt>
                <c:pt idx="3432">
                  <c:v>0.64302312925457961</c:v>
                </c:pt>
                <c:pt idx="3433">
                  <c:v>0.64351436845958232</c:v>
                </c:pt>
                <c:pt idx="3434">
                  <c:v>0.6393516625463963</c:v>
                </c:pt>
                <c:pt idx="3435">
                  <c:v>0.62527339451014996</c:v>
                </c:pt>
                <c:pt idx="3436">
                  <c:v>0.59249989695847038</c:v>
                </c:pt>
                <c:pt idx="3437">
                  <c:v>0.52156220756471161</c:v>
                </c:pt>
                <c:pt idx="3438">
                  <c:v>0.39926586493849758</c:v>
                </c:pt>
                <c:pt idx="3439">
                  <c:v>0.27590414134785535</c:v>
                </c:pt>
                <c:pt idx="3440">
                  <c:v>0.18714910877868535</c:v>
                </c:pt>
                <c:pt idx="3441">
                  <c:v>0.13329893868416548</c:v>
                </c:pt>
                <c:pt idx="3442">
                  <c:v>9.8859587665647272E-2</c:v>
                </c:pt>
                <c:pt idx="3443">
                  <c:v>4.8570152632892133E-2</c:v>
                </c:pt>
                <c:pt idx="3444">
                  <c:v>-3.4469153545796875E-2</c:v>
                </c:pt>
                <c:pt idx="3445">
                  <c:v>-8.7830551229417325E-2</c:v>
                </c:pt>
                <c:pt idx="3446">
                  <c:v>-0.13534011030569673</c:v>
                </c:pt>
                <c:pt idx="3447">
                  <c:v>-0.19375503720715642</c:v>
                </c:pt>
                <c:pt idx="3448">
                  <c:v>-0.25706972982734444</c:v>
                </c:pt>
                <c:pt idx="3449">
                  <c:v>-0.33601112455129623</c:v>
                </c:pt>
                <c:pt idx="3450">
                  <c:v>-0.42195368293672803</c:v>
                </c:pt>
                <c:pt idx="3451">
                  <c:v>-0.41660834111273293</c:v>
                </c:pt>
                <c:pt idx="3452">
                  <c:v>-0.30856601189821958</c:v>
                </c:pt>
                <c:pt idx="3453">
                  <c:v>-0.20177093032747509</c:v>
                </c:pt>
                <c:pt idx="3454">
                  <c:v>-0.18622113738209009</c:v>
                </c:pt>
                <c:pt idx="3455">
                  <c:v>-0.11674016299657525</c:v>
                </c:pt>
                <c:pt idx="3456">
                  <c:v>4.2823700951412323E-2</c:v>
                </c:pt>
                <c:pt idx="3457">
                  <c:v>0.13565675530582666</c:v>
                </c:pt>
                <c:pt idx="3458">
                  <c:v>0.15275969663634897</c:v>
                </c:pt>
                <c:pt idx="3459">
                  <c:v>0.10625901980325581</c:v>
                </c:pt>
                <c:pt idx="3460">
                  <c:v>-3.9086690610274671E-2</c:v>
                </c:pt>
                <c:pt idx="3461">
                  <c:v>-0.19533955955877902</c:v>
                </c:pt>
                <c:pt idx="3462">
                  <c:v>-0.29179820738732815</c:v>
                </c:pt>
                <c:pt idx="3463">
                  <c:v>-0.23265263434499503</c:v>
                </c:pt>
                <c:pt idx="3464">
                  <c:v>-0.10405695838853718</c:v>
                </c:pt>
                <c:pt idx="3465">
                  <c:v>8.0507973432540902E-2</c:v>
                </c:pt>
                <c:pt idx="3466">
                  <c:v>0.30635289559140805</c:v>
                </c:pt>
                <c:pt idx="3467">
                  <c:v>0.56199234165251255</c:v>
                </c:pt>
                <c:pt idx="3468">
                  <c:v>0.88227613717317588</c:v>
                </c:pt>
                <c:pt idx="3469">
                  <c:v>1.2199189272522928</c:v>
                </c:pt>
                <c:pt idx="3470">
                  <c:v>1.5599045504629612</c:v>
                </c:pt>
                <c:pt idx="3471">
                  <c:v>1.8412712520360948</c:v>
                </c:pt>
                <c:pt idx="3472">
                  <c:v>2.0353970575332641</c:v>
                </c:pt>
                <c:pt idx="3473">
                  <c:v>2.1235201522707938</c:v>
                </c:pt>
                <c:pt idx="3474">
                  <c:v>2.0815643334388736</c:v>
                </c:pt>
                <c:pt idx="3475">
                  <c:v>1.9478268170356752</c:v>
                </c:pt>
                <c:pt idx="3476">
                  <c:v>1.845751388669014</c:v>
                </c:pt>
                <c:pt idx="3477">
                  <c:v>1.7825744162499906</c:v>
                </c:pt>
                <c:pt idx="3478">
                  <c:v>1.6663181743025781</c:v>
                </c:pt>
                <c:pt idx="3479">
                  <c:v>1.5016708141565325</c:v>
                </c:pt>
                <c:pt idx="3480">
                  <c:v>1.3124897065758705</c:v>
                </c:pt>
                <c:pt idx="3481">
                  <c:v>1.144848206564784</c:v>
                </c:pt>
                <c:pt idx="3482">
                  <c:v>1.0439797896891834</c:v>
                </c:pt>
                <c:pt idx="3483">
                  <c:v>0.95030878365039828</c:v>
                </c:pt>
                <c:pt idx="3484">
                  <c:v>0.82780420705676083</c:v>
                </c:pt>
                <c:pt idx="3485">
                  <c:v>0.71677822642028333</c:v>
                </c:pt>
                <c:pt idx="3486">
                  <c:v>0.68140944220125677</c:v>
                </c:pt>
                <c:pt idx="3487">
                  <c:v>0.7041413701325655</c:v>
                </c:pt>
                <c:pt idx="3488">
                  <c:v>0.70722563020884999</c:v>
                </c:pt>
                <c:pt idx="3489">
                  <c:v>0.67872293896973135</c:v>
                </c:pt>
                <c:pt idx="3490">
                  <c:v>0.62041384667158128</c:v>
                </c:pt>
                <c:pt idx="3491">
                  <c:v>0.56790625210851431</c:v>
                </c:pt>
                <c:pt idx="3492">
                  <c:v>0.52067905873060227</c:v>
                </c:pt>
                <c:pt idx="3493">
                  <c:v>0.50286778204143046</c:v>
                </c:pt>
                <c:pt idx="3494">
                  <c:v>0.55780880503356456</c:v>
                </c:pt>
                <c:pt idx="3495">
                  <c:v>0.62803042978048329</c:v>
                </c:pt>
                <c:pt idx="3496">
                  <c:v>0.74357184961438183</c:v>
                </c:pt>
                <c:pt idx="3497">
                  <c:v>0.89902373224496845</c:v>
                </c:pt>
                <c:pt idx="3498">
                  <c:v>1.0245502960681916</c:v>
                </c:pt>
                <c:pt idx="3499">
                  <c:v>1.1817589746415615</c:v>
                </c:pt>
                <c:pt idx="3500">
                  <c:v>1.4295771302282811</c:v>
                </c:pt>
                <c:pt idx="3501">
                  <c:v>1.6535756295919419</c:v>
                </c:pt>
                <c:pt idx="3502">
                  <c:v>1.7830221667885782</c:v>
                </c:pt>
                <c:pt idx="3503">
                  <c:v>1.9089850790798666</c:v>
                </c:pt>
                <c:pt idx="3504">
                  <c:v>1.9199021230638029</c:v>
                </c:pt>
                <c:pt idx="3505">
                  <c:v>1.7744228129088879</c:v>
                </c:pt>
                <c:pt idx="3506">
                  <c:v>1.6149062383174897</c:v>
                </c:pt>
                <c:pt idx="3507">
                  <c:v>1.4629566916823389</c:v>
                </c:pt>
                <c:pt idx="3508">
                  <c:v>1.2808138775825502</c:v>
                </c:pt>
                <c:pt idx="3509">
                  <c:v>1.0926006303727627</c:v>
                </c:pt>
                <c:pt idx="3510">
                  <c:v>0.93794660031795507</c:v>
                </c:pt>
                <c:pt idx="3511">
                  <c:v>0.78230329446494584</c:v>
                </c:pt>
                <c:pt idx="3512">
                  <c:v>0.64970847018063071</c:v>
                </c:pt>
                <c:pt idx="3513">
                  <c:v>0.50398328460752961</c:v>
                </c:pt>
                <c:pt idx="3514">
                  <c:v>0.22727600991725921</c:v>
                </c:pt>
                <c:pt idx="3515">
                  <c:v>-8.7000511558726429E-2</c:v>
                </c:pt>
                <c:pt idx="3516">
                  <c:v>-0.4555180894955993</c:v>
                </c:pt>
                <c:pt idx="3517">
                  <c:v>-0.86246255457401277</c:v>
                </c:pt>
                <c:pt idx="3518">
                  <c:v>-1.1583892616629601</c:v>
                </c:pt>
                <c:pt idx="3519">
                  <c:v>-1.2226958430558443</c:v>
                </c:pt>
                <c:pt idx="3520">
                  <c:v>-1.113381488621235</c:v>
                </c:pt>
                <c:pt idx="3521">
                  <c:v>-0.85136103093624116</c:v>
                </c:pt>
                <c:pt idx="3522">
                  <c:v>-0.61651857778429986</c:v>
                </c:pt>
                <c:pt idx="3523">
                  <c:v>-0.43275608494877815</c:v>
                </c:pt>
                <c:pt idx="3524">
                  <c:v>-0.2606147139519453</c:v>
                </c:pt>
                <c:pt idx="3525">
                  <c:v>-0.15292692700400951</c:v>
                </c:pt>
                <c:pt idx="3526">
                  <c:v>-0.19344920955598355</c:v>
                </c:pt>
                <c:pt idx="3527">
                  <c:v>-0.42060195285826923</c:v>
                </c:pt>
                <c:pt idx="3528">
                  <c:v>-0.67147114902734761</c:v>
                </c:pt>
                <c:pt idx="3529">
                  <c:v>-0.87723313294351102</c:v>
                </c:pt>
                <c:pt idx="3530">
                  <c:v>-1.071230153515935</c:v>
                </c:pt>
                <c:pt idx="3531">
                  <c:v>-1.2323331508040429</c:v>
                </c:pt>
                <c:pt idx="3532">
                  <c:v>-1.3476222632825374</c:v>
                </c:pt>
                <c:pt idx="3533">
                  <c:v>-1.3811667162179948</c:v>
                </c:pt>
                <c:pt idx="3534">
                  <c:v>-1.4374683862924575</c:v>
                </c:pt>
                <c:pt idx="3535">
                  <c:v>-1.4427550001442433</c:v>
                </c:pt>
                <c:pt idx="3536">
                  <c:v>-1.3581737101078035</c:v>
                </c:pt>
                <c:pt idx="3537">
                  <c:v>-1.2419908507168294</c:v>
                </c:pt>
                <c:pt idx="3538">
                  <c:v>-1.1611146488785744</c:v>
                </c:pt>
                <c:pt idx="3539">
                  <c:v>-1.0713989187777042</c:v>
                </c:pt>
                <c:pt idx="3540">
                  <c:v>-0.97874759405851364</c:v>
                </c:pt>
                <c:pt idx="3541">
                  <c:v>-0.87748397849500182</c:v>
                </c:pt>
                <c:pt idx="3542">
                  <c:v>-0.78621932096779346</c:v>
                </c:pt>
                <c:pt idx="3543">
                  <c:v>-0.61992618888616569</c:v>
                </c:pt>
                <c:pt idx="3544">
                  <c:v>-0.44525143861770633</c:v>
                </c:pt>
                <c:pt idx="3545">
                  <c:v>-0.32181072279810907</c:v>
                </c:pt>
                <c:pt idx="3546">
                  <c:v>-0.18025511361658575</c:v>
                </c:pt>
                <c:pt idx="3547">
                  <c:v>-9.4700755532830957E-2</c:v>
                </c:pt>
                <c:pt idx="3548">
                  <c:v>-7.8405168503522873E-2</c:v>
                </c:pt>
                <c:pt idx="3549">
                  <c:v>-0.14073219330981374</c:v>
                </c:pt>
                <c:pt idx="3550">
                  <c:v>-0.18659362329170109</c:v>
                </c:pt>
                <c:pt idx="3551">
                  <c:v>-0.14919689677655698</c:v>
                </c:pt>
                <c:pt idx="3552">
                  <c:v>-0.12252857758663595</c:v>
                </c:pt>
                <c:pt idx="3553">
                  <c:v>-0.17070891279727221</c:v>
                </c:pt>
                <c:pt idx="3554">
                  <c:v>-0.25450914273038505</c:v>
                </c:pt>
                <c:pt idx="3555">
                  <c:v>-0.38784106336534024</c:v>
                </c:pt>
                <c:pt idx="3556">
                  <c:v>-0.56331520110368727</c:v>
                </c:pt>
                <c:pt idx="3557">
                  <c:v>-0.73747283823788168</c:v>
                </c:pt>
                <c:pt idx="3558">
                  <c:v>-0.85243552990257743</c:v>
                </c:pt>
                <c:pt idx="3559">
                  <c:v>-0.85039879851043232</c:v>
                </c:pt>
                <c:pt idx="3560">
                  <c:v>-0.7878666277974844</c:v>
                </c:pt>
                <c:pt idx="3561">
                  <c:v>-0.71581774815917021</c:v>
                </c:pt>
                <c:pt idx="3562">
                  <c:v>-0.5462573381513357</c:v>
                </c:pt>
                <c:pt idx="3563">
                  <c:v>-0.28653490930795672</c:v>
                </c:pt>
                <c:pt idx="3564">
                  <c:v>5.2498494833707809E-3</c:v>
                </c:pt>
                <c:pt idx="3565">
                  <c:v>0.26336999505758285</c:v>
                </c:pt>
                <c:pt idx="3566">
                  <c:v>0.50832736384123567</c:v>
                </c:pt>
                <c:pt idx="3567">
                  <c:v>0.76644440308213235</c:v>
                </c:pt>
                <c:pt idx="3568">
                  <c:v>0.80212016612291337</c:v>
                </c:pt>
                <c:pt idx="3569">
                  <c:v>0.67817205816507342</c:v>
                </c:pt>
                <c:pt idx="3570">
                  <c:v>0.39425977125763895</c:v>
                </c:pt>
                <c:pt idx="3571">
                  <c:v>4.05754282604903E-2</c:v>
                </c:pt>
                <c:pt idx="3572">
                  <c:v>-0.13871197116561235</c:v>
                </c:pt>
                <c:pt idx="3573">
                  <c:v>-0.2320471551641822</c:v>
                </c:pt>
                <c:pt idx="3574">
                  <c:v>-0.36677551880478859</c:v>
                </c:pt>
                <c:pt idx="3575">
                  <c:v>-0.54569991577416666</c:v>
                </c:pt>
                <c:pt idx="3576">
                  <c:v>-0.84069885246455678</c:v>
                </c:pt>
                <c:pt idx="3577">
                  <c:v>-1.284252917468548</c:v>
                </c:pt>
                <c:pt idx="3578">
                  <c:v>-1.6706889680027963</c:v>
                </c:pt>
                <c:pt idx="3579">
                  <c:v>-1.9017400865256788</c:v>
                </c:pt>
                <c:pt idx="3580">
                  <c:v>-1.9147407858073713</c:v>
                </c:pt>
                <c:pt idx="3581">
                  <c:v>-1.744634757488966</c:v>
                </c:pt>
                <c:pt idx="3582">
                  <c:v>-1.4942119596898558</c:v>
                </c:pt>
                <c:pt idx="3583">
                  <c:v>-1.2263293759524823</c:v>
                </c:pt>
                <c:pt idx="3584">
                  <c:v>-0.98803867354989061</c:v>
                </c:pt>
                <c:pt idx="3585">
                  <c:v>-0.75114128954708581</c:v>
                </c:pt>
                <c:pt idx="3586">
                  <c:v>-0.45515011690557006</c:v>
                </c:pt>
                <c:pt idx="3587">
                  <c:v>-0.27896579828113321</c:v>
                </c:pt>
                <c:pt idx="3588">
                  <c:v>-0.24672066975384951</c:v>
                </c:pt>
                <c:pt idx="3589">
                  <c:v>-0.26133030351251363</c:v>
                </c:pt>
                <c:pt idx="3590">
                  <c:v>-0.13048158572986723</c:v>
                </c:pt>
                <c:pt idx="3591">
                  <c:v>2.4346307627856733E-2</c:v>
                </c:pt>
                <c:pt idx="3592">
                  <c:v>9.8475462142378095E-2</c:v>
                </c:pt>
                <c:pt idx="3593">
                  <c:v>0.11959481935948134</c:v>
                </c:pt>
                <c:pt idx="3594">
                  <c:v>0.16567188369110228</c:v>
                </c:pt>
                <c:pt idx="3595">
                  <c:v>0.28139707054942847</c:v>
                </c:pt>
                <c:pt idx="3596">
                  <c:v>0.49955591909587388</c:v>
                </c:pt>
                <c:pt idx="3597">
                  <c:v>0.69258749127388008</c:v>
                </c:pt>
                <c:pt idx="3598">
                  <c:v>0.81251388430595406</c:v>
                </c:pt>
                <c:pt idx="3599">
                  <c:v>0.85577224351465708</c:v>
                </c:pt>
                <c:pt idx="3600">
                  <c:v>0.85593464992940427</c:v>
                </c:pt>
                <c:pt idx="3601">
                  <c:v>0.81110938310623171</c:v>
                </c:pt>
                <c:pt idx="3602">
                  <c:v>0.6794678011536599</c:v>
                </c:pt>
                <c:pt idx="3603">
                  <c:v>0.48738508589565754</c:v>
                </c:pt>
                <c:pt idx="3604">
                  <c:v>0.22702224075794222</c:v>
                </c:pt>
                <c:pt idx="3605">
                  <c:v>-9.7603550925850872E-3</c:v>
                </c:pt>
                <c:pt idx="3606">
                  <c:v>-0.15621081467717887</c:v>
                </c:pt>
                <c:pt idx="3607">
                  <c:v>-0.20864676257595421</c:v>
                </c:pt>
                <c:pt idx="3608">
                  <c:v>-0.15334677536040545</c:v>
                </c:pt>
                <c:pt idx="3609">
                  <c:v>-6.6456383317708978E-2</c:v>
                </c:pt>
                <c:pt idx="3610">
                  <c:v>8.5149187152273962E-3</c:v>
                </c:pt>
                <c:pt idx="3611">
                  <c:v>0.15045410295948386</c:v>
                </c:pt>
                <c:pt idx="3612">
                  <c:v>0.31061966367065907</c:v>
                </c:pt>
                <c:pt idx="3613">
                  <c:v>0.46386246822774413</c:v>
                </c:pt>
                <c:pt idx="3614">
                  <c:v>0.6069430677965284</c:v>
                </c:pt>
                <c:pt idx="3615">
                  <c:v>0.78503942593932152</c:v>
                </c:pt>
                <c:pt idx="3616">
                  <c:v>0.97786773428320894</c:v>
                </c:pt>
                <c:pt idx="3617">
                  <c:v>1.0873353588581085</c:v>
                </c:pt>
                <c:pt idx="3618">
                  <c:v>1.0970381554216146</c:v>
                </c:pt>
                <c:pt idx="3619">
                  <c:v>1.0666390659660101</c:v>
                </c:pt>
                <c:pt idx="3620">
                  <c:v>0.8475076427310706</c:v>
                </c:pt>
                <c:pt idx="3621">
                  <c:v>0.29720662605017423</c:v>
                </c:pt>
                <c:pt idx="3622">
                  <c:v>-0.40471718754619362</c:v>
                </c:pt>
                <c:pt idx="3623">
                  <c:v>-1.0371384742856027</c:v>
                </c:pt>
                <c:pt idx="3624">
                  <c:v>-1.4767318546772004</c:v>
                </c:pt>
                <c:pt idx="3625">
                  <c:v>-1.7496740341186525</c:v>
                </c:pt>
                <c:pt idx="3626">
                  <c:v>-1.9358490881323815</c:v>
                </c:pt>
                <c:pt idx="3627">
                  <c:v>-2.0006913475692274</c:v>
                </c:pt>
                <c:pt idx="3628">
                  <c:v>-1.9568454162776472</c:v>
                </c:pt>
                <c:pt idx="3629">
                  <c:v>-1.8484105561673643</c:v>
                </c:pt>
                <c:pt idx="3630">
                  <c:v>-1.6779172959923745</c:v>
                </c:pt>
                <c:pt idx="3631">
                  <c:v>-1.4540355947613717</c:v>
                </c:pt>
                <c:pt idx="3632">
                  <c:v>-1.169392186626792</c:v>
                </c:pt>
                <c:pt idx="3633">
                  <c:v>-0.89666109167039398</c:v>
                </c:pt>
                <c:pt idx="3634">
                  <c:v>-0.70216698467731475</c:v>
                </c:pt>
                <c:pt idx="3635">
                  <c:v>-0.54801113739609719</c:v>
                </c:pt>
                <c:pt idx="3636">
                  <c:v>-0.4292136955261231</c:v>
                </c:pt>
                <c:pt idx="3637">
                  <c:v>-0.36695678249001507</c:v>
                </c:pt>
                <c:pt idx="3638">
                  <c:v>-0.27221836723387244</c:v>
                </c:pt>
                <c:pt idx="3639">
                  <c:v>-0.26407699652016164</c:v>
                </c:pt>
                <c:pt idx="3640">
                  <c:v>-0.27573817178606991</c:v>
                </c:pt>
                <c:pt idx="3641">
                  <c:v>-0.18928661327809096</c:v>
                </c:pt>
                <c:pt idx="3642">
                  <c:v>-5.0385274551808835E-2</c:v>
                </c:pt>
                <c:pt idx="3643">
                  <c:v>0.12133294075727463</c:v>
                </c:pt>
                <c:pt idx="3644">
                  <c:v>0.15327321007847786</c:v>
                </c:pt>
                <c:pt idx="3645">
                  <c:v>6.090459823608399E-2</c:v>
                </c:pt>
                <c:pt idx="3646">
                  <c:v>-5.5367211923003201E-2</c:v>
                </c:pt>
                <c:pt idx="3647">
                  <c:v>-0.18034516073763371</c:v>
                </c:pt>
                <c:pt idx="3648">
                  <c:v>-0.28995638927444817</c:v>
                </c:pt>
                <c:pt idx="3649">
                  <c:v>-0.26140447178855541</c:v>
                </c:pt>
                <c:pt idx="3650">
                  <c:v>-0.11315001826733351</c:v>
                </c:pt>
                <c:pt idx="3651">
                  <c:v>1.8155604600906374E-3</c:v>
                </c:pt>
                <c:pt idx="3652">
                  <c:v>-1.5729448646306994E-2</c:v>
                </c:pt>
                <c:pt idx="3653">
                  <c:v>-8.3089939411729583E-2</c:v>
                </c:pt>
                <c:pt idx="3654">
                  <c:v>-0.17822945538908244</c:v>
                </c:pt>
                <c:pt idx="3655">
                  <c:v>-0.28929592799395326</c:v>
                </c:pt>
                <c:pt idx="3656">
                  <c:v>-0.35332831151783467</c:v>
                </c:pt>
                <c:pt idx="3657">
                  <c:v>-0.36561287306249146</c:v>
                </c:pt>
                <c:pt idx="3658">
                  <c:v>-0.39408702258020639</c:v>
                </c:pt>
                <c:pt idx="3659">
                  <c:v>-0.3725806345045567</c:v>
                </c:pt>
                <c:pt idx="3660">
                  <c:v>-0.30621546775102615</c:v>
                </c:pt>
                <c:pt idx="3661">
                  <c:v>-0.24256337251514198</c:v>
                </c:pt>
                <c:pt idx="3662">
                  <c:v>-0.15824688825756311</c:v>
                </c:pt>
                <c:pt idx="3663">
                  <c:v>3.5463472567498683E-2</c:v>
                </c:pt>
                <c:pt idx="3664">
                  <c:v>0.23012210559099913</c:v>
                </c:pt>
                <c:pt idx="3665">
                  <c:v>0.28525921130552889</c:v>
                </c:pt>
                <c:pt idx="3666">
                  <c:v>0.33303894829005004</c:v>
                </c:pt>
                <c:pt idx="3667">
                  <c:v>0.50072192698717122</c:v>
                </c:pt>
                <c:pt idx="3668">
                  <c:v>0.61362486384809023</c:v>
                </c:pt>
                <c:pt idx="3669">
                  <c:v>0.63588821053504951</c:v>
                </c:pt>
                <c:pt idx="3670">
                  <c:v>0.55052397832274436</c:v>
                </c:pt>
                <c:pt idx="3671">
                  <c:v>0.3697191167995334</c:v>
                </c:pt>
                <c:pt idx="3672">
                  <c:v>-4.1252216063439845E-2</c:v>
                </c:pt>
                <c:pt idx="3673">
                  <c:v>-0.58259091295301912</c:v>
                </c:pt>
                <c:pt idx="3674">
                  <c:v>-1.0499852456152439</c:v>
                </c:pt>
                <c:pt idx="3675">
                  <c:v>-1.4323368698358536</c:v>
                </c:pt>
                <c:pt idx="3676">
                  <c:v>-1.8269867965579034</c:v>
                </c:pt>
                <c:pt idx="3677">
                  <c:v>-2.1958468477427959</c:v>
                </c:pt>
                <c:pt idx="3678">
                  <c:v>-2.4927928707003595</c:v>
                </c:pt>
                <c:pt idx="3679">
                  <c:v>-2.6151160374283791</c:v>
                </c:pt>
                <c:pt idx="3680">
                  <c:v>-2.4711166575551036</c:v>
                </c:pt>
                <c:pt idx="3681">
                  <c:v>-2.0993585801124572</c:v>
                </c:pt>
                <c:pt idx="3682">
                  <c:v>-1.6280218353867533</c:v>
                </c:pt>
                <c:pt idx="3683">
                  <c:v>-1.1686009121686221</c:v>
                </c:pt>
                <c:pt idx="3684">
                  <c:v>-0.76889628678560262</c:v>
                </c:pt>
                <c:pt idx="3685">
                  <c:v>-0.47161017514765263</c:v>
                </c:pt>
                <c:pt idx="3686">
                  <c:v>-0.23412156455218794</c:v>
                </c:pt>
                <c:pt idx="3687">
                  <c:v>-0.16127110473811626</c:v>
                </c:pt>
                <c:pt idx="3688">
                  <c:v>-0.14751830734312535</c:v>
                </c:pt>
                <c:pt idx="3689">
                  <c:v>-4.6061806753277784E-2</c:v>
                </c:pt>
                <c:pt idx="3690">
                  <c:v>-2.1874433755874633E-3</c:v>
                </c:pt>
                <c:pt idx="3691">
                  <c:v>4.7488673552870751E-2</c:v>
                </c:pt>
                <c:pt idx="3692">
                  <c:v>8.568707160651684E-2</c:v>
                </c:pt>
                <c:pt idx="3693">
                  <c:v>0.14413291566073896</c:v>
                </c:pt>
                <c:pt idx="3694">
                  <c:v>0.31527923673391345</c:v>
                </c:pt>
                <c:pt idx="3695">
                  <c:v>0.53179556585848331</c:v>
                </c:pt>
                <c:pt idx="3696">
                  <c:v>0.71258321464061736</c:v>
                </c:pt>
                <c:pt idx="3697">
                  <c:v>0.83388881966471673</c:v>
                </c:pt>
                <c:pt idx="3698">
                  <c:v>0.87968245849013338</c:v>
                </c:pt>
                <c:pt idx="3699">
                  <c:v>0.78734198637306696</c:v>
                </c:pt>
                <c:pt idx="3700">
                  <c:v>0.62399424299597739</c:v>
                </c:pt>
                <c:pt idx="3701">
                  <c:v>0.51917829774320123</c:v>
                </c:pt>
                <c:pt idx="3702">
                  <c:v>0.38710855342447759</c:v>
                </c:pt>
                <c:pt idx="3703">
                  <c:v>0.35283371016383175</c:v>
                </c:pt>
                <c:pt idx="3704">
                  <c:v>0.44795018445700407</c:v>
                </c:pt>
                <c:pt idx="3705">
                  <c:v>0.60984259240329264</c:v>
                </c:pt>
                <c:pt idx="3706">
                  <c:v>0.76705784909427166</c:v>
                </c:pt>
                <c:pt idx="3707">
                  <c:v>0.90802332803606989</c:v>
                </c:pt>
                <c:pt idx="3708">
                  <c:v>1.0577835309505463</c:v>
                </c:pt>
                <c:pt idx="3709">
                  <c:v>1.2063426426798105</c:v>
                </c:pt>
                <c:pt idx="3710">
                  <c:v>1.2703798136115074</c:v>
                </c:pt>
                <c:pt idx="3711">
                  <c:v>1.2248248142749072</c:v>
                </c:pt>
                <c:pt idx="3712">
                  <c:v>1.0706085214018821</c:v>
                </c:pt>
                <c:pt idx="3713">
                  <c:v>0.88848843835294256</c:v>
                </c:pt>
                <c:pt idx="3714">
                  <c:v>0.72644732840359216</c:v>
                </c:pt>
                <c:pt idx="3715">
                  <c:v>0.65885819323360928</c:v>
                </c:pt>
                <c:pt idx="3716">
                  <c:v>0.6041949129849673</c:v>
                </c:pt>
                <c:pt idx="3717">
                  <c:v>0.57699669901281603</c:v>
                </c:pt>
                <c:pt idx="3718">
                  <c:v>0.64029503770172602</c:v>
                </c:pt>
                <c:pt idx="3719">
                  <c:v>0.69089764595031744</c:v>
                </c:pt>
                <c:pt idx="3720">
                  <c:v>0.53119450863450768</c:v>
                </c:pt>
                <c:pt idx="3721">
                  <c:v>0.17664646793156863</c:v>
                </c:pt>
                <c:pt idx="3722">
                  <c:v>-0.29551363784819845</c:v>
                </c:pt>
                <c:pt idx="3723">
                  <c:v>-0.85615136235952383</c:v>
                </c:pt>
                <c:pt idx="3724">
                  <c:v>-1.3610347527265549</c:v>
                </c:pt>
                <c:pt idx="3725">
                  <c:v>-1.7262541812658312</c:v>
                </c:pt>
                <c:pt idx="3726">
                  <c:v>-1.9233962729573251</c:v>
                </c:pt>
                <c:pt idx="3727">
                  <c:v>-2.0641777838766577</c:v>
                </c:pt>
                <c:pt idx="3728">
                  <c:v>-2.1694789749383929</c:v>
                </c:pt>
                <c:pt idx="3729">
                  <c:v>-2.2210189649462699</c:v>
                </c:pt>
                <c:pt idx="3730">
                  <c:v>-2.1155322709679605</c:v>
                </c:pt>
                <c:pt idx="3731">
                  <c:v>-1.8435396793484689</c:v>
                </c:pt>
                <c:pt idx="3732">
                  <c:v>-1.5451153340935708</c:v>
                </c:pt>
                <c:pt idx="3733">
                  <c:v>-1.2559037156403066</c:v>
                </c:pt>
                <c:pt idx="3734">
                  <c:v>-0.94509379819035533</c:v>
                </c:pt>
                <c:pt idx="3735">
                  <c:v>-0.6372054420411587</c:v>
                </c:pt>
                <c:pt idx="3736">
                  <c:v>-0.35995664209127426</c:v>
                </c:pt>
                <c:pt idx="3737">
                  <c:v>-0.10369302403181792</c:v>
                </c:pt>
                <c:pt idx="3738">
                  <c:v>9.0137679800391196E-2</c:v>
                </c:pt>
                <c:pt idx="3739">
                  <c:v>0.1419581899791956</c:v>
                </c:pt>
                <c:pt idx="3740">
                  <c:v>8.2532535307109356E-2</c:v>
                </c:pt>
                <c:pt idx="3741">
                  <c:v>5.5165263712406161E-2</c:v>
                </c:pt>
                <c:pt idx="3742">
                  <c:v>-3.5192143488675359E-2</c:v>
                </c:pt>
                <c:pt idx="3743">
                  <c:v>-8.7196749597787865E-2</c:v>
                </c:pt>
                <c:pt idx="3744">
                  <c:v>-0.10082551293075086</c:v>
                </c:pt>
                <c:pt idx="3745">
                  <c:v>-0.10120509772561491</c:v>
                </c:pt>
                <c:pt idx="3746">
                  <c:v>-2.1947204181924463E-2</c:v>
                </c:pt>
                <c:pt idx="3747">
                  <c:v>0.13116144332103433</c:v>
                </c:pt>
                <c:pt idx="3748">
                  <c:v>0.30962987624108795</c:v>
                </c:pt>
                <c:pt idx="3749">
                  <c:v>0.48724303510040046</c:v>
                </c:pt>
                <c:pt idx="3750">
                  <c:v>0.64362159177660949</c:v>
                </c:pt>
                <c:pt idx="3751">
                  <c:v>0.75314469181001187</c:v>
                </c:pt>
                <c:pt idx="3752">
                  <c:v>0.76630830913782122</c:v>
                </c:pt>
                <c:pt idx="3753">
                  <c:v>0.74087379813194276</c:v>
                </c:pt>
                <c:pt idx="3754">
                  <c:v>0.68255374230444432</c:v>
                </c:pt>
                <c:pt idx="3755">
                  <c:v>0.6002386137843132</c:v>
                </c:pt>
                <c:pt idx="3756">
                  <c:v>0.49746926710009576</c:v>
                </c:pt>
                <c:pt idx="3757">
                  <c:v>0.41557353012263776</c:v>
                </c:pt>
                <c:pt idx="3758">
                  <c:v>0.3060989985242486</c:v>
                </c:pt>
                <c:pt idx="3759">
                  <c:v>0.20890288889408112</c:v>
                </c:pt>
                <c:pt idx="3760">
                  <c:v>0.13312202386558056</c:v>
                </c:pt>
                <c:pt idx="3761">
                  <c:v>0.11892962548881769</c:v>
                </c:pt>
                <c:pt idx="3762">
                  <c:v>7.5448432546108959E-2</c:v>
                </c:pt>
                <c:pt idx="3763">
                  <c:v>1.2923461217433214E-2</c:v>
                </c:pt>
                <c:pt idx="3764">
                  <c:v>-2.0570650845766068E-2</c:v>
                </c:pt>
                <c:pt idx="3765">
                  <c:v>-0.10931152218952775</c:v>
                </c:pt>
                <c:pt idx="3766">
                  <c:v>-0.21512220673263074</c:v>
                </c:pt>
                <c:pt idx="3767">
                  <c:v>-0.2580994975939393</c:v>
                </c:pt>
                <c:pt idx="3768">
                  <c:v>-0.27108722336590291</c:v>
                </c:pt>
                <c:pt idx="3769">
                  <c:v>-0.31521798714995386</c:v>
                </c:pt>
                <c:pt idx="3770">
                  <c:v>-0.46830145508050919</c:v>
                </c:pt>
                <c:pt idx="3771">
                  <c:v>-0.68097177810966969</c:v>
                </c:pt>
                <c:pt idx="3772">
                  <c:v>-0.94396141178905968</c:v>
                </c:pt>
                <c:pt idx="3773">
                  <c:v>-1.1575156876444817</c:v>
                </c:pt>
                <c:pt idx="3774">
                  <c:v>-1.2059523410350086</c:v>
                </c:pt>
                <c:pt idx="3775">
                  <c:v>-1.170659789890051</c:v>
                </c:pt>
                <c:pt idx="3776">
                  <c:v>-1.1652125237882138</c:v>
                </c:pt>
                <c:pt idx="3777">
                  <c:v>-1.1510005737841129</c:v>
                </c:pt>
                <c:pt idx="3778">
                  <c:v>-1.1270634616166353</c:v>
                </c:pt>
                <c:pt idx="3779">
                  <c:v>-1.1213068047165871</c:v>
                </c:pt>
                <c:pt idx="3780">
                  <c:v>-1.1290299533307553</c:v>
                </c:pt>
                <c:pt idx="3781">
                  <c:v>-1.1756699035316707</c:v>
                </c:pt>
                <c:pt idx="3782">
                  <c:v>-1.2830600854754448</c:v>
                </c:pt>
                <c:pt idx="3783">
                  <c:v>-1.3791308619081974</c:v>
                </c:pt>
                <c:pt idx="3784">
                  <c:v>-1.3537086300551893</c:v>
                </c:pt>
                <c:pt idx="3785">
                  <c:v>-1.1645878949761392</c:v>
                </c:pt>
                <c:pt idx="3786">
                  <c:v>-0.95819806627929216</c:v>
                </c:pt>
                <c:pt idx="3787">
                  <c:v>-0.81482119560241706</c:v>
                </c:pt>
                <c:pt idx="3788">
                  <c:v>-0.68766530513763435</c:v>
                </c:pt>
                <c:pt idx="3789">
                  <c:v>-0.46408429697155956</c:v>
                </c:pt>
                <c:pt idx="3790">
                  <c:v>-0.16756007753312588</c:v>
                </c:pt>
                <c:pt idx="3791">
                  <c:v>2.5834789462387563E-2</c:v>
                </c:pt>
                <c:pt idx="3792">
                  <c:v>0.11361224066466094</c:v>
                </c:pt>
                <c:pt idx="3793">
                  <c:v>0.10697831869125367</c:v>
                </c:pt>
                <c:pt idx="3794">
                  <c:v>8.3722553327679639E-2</c:v>
                </c:pt>
                <c:pt idx="3795">
                  <c:v>5.6236400529742242E-2</c:v>
                </c:pt>
                <c:pt idx="3796">
                  <c:v>-5.4830675069242718E-2</c:v>
                </c:pt>
                <c:pt idx="3797">
                  <c:v>-0.16011675473302603</c:v>
                </c:pt>
                <c:pt idx="3798">
                  <c:v>-0.18349865550175309</c:v>
                </c:pt>
                <c:pt idx="3799">
                  <c:v>-0.16209837611764671</c:v>
                </c:pt>
                <c:pt idx="3800">
                  <c:v>-5.7624419890344149E-2</c:v>
                </c:pt>
                <c:pt idx="3801">
                  <c:v>0.11459345826879144</c:v>
                </c:pt>
                <c:pt idx="3802">
                  <c:v>0.26677161276340489</c:v>
                </c:pt>
                <c:pt idx="3803">
                  <c:v>0.34812911354005338</c:v>
                </c:pt>
                <c:pt idx="3804">
                  <c:v>0.44713292643427849</c:v>
                </c:pt>
                <c:pt idx="3805">
                  <c:v>0.57280479356646541</c:v>
                </c:pt>
                <c:pt idx="3806">
                  <c:v>0.64233549669384959</c:v>
                </c:pt>
                <c:pt idx="3807">
                  <c:v>0.62288838833570481</c:v>
                </c:pt>
                <c:pt idx="3808">
                  <c:v>0.55566806629300125</c:v>
                </c:pt>
                <c:pt idx="3809">
                  <c:v>0.53462181754410265</c:v>
                </c:pt>
                <c:pt idx="3810">
                  <c:v>0.51333882965147493</c:v>
                </c:pt>
                <c:pt idx="3811">
                  <c:v>0.44146068871021271</c:v>
                </c:pt>
                <c:pt idx="3812">
                  <c:v>0.37381231393665076</c:v>
                </c:pt>
                <c:pt idx="3813">
                  <c:v>0.43378621816635132</c:v>
                </c:pt>
                <c:pt idx="3814">
                  <c:v>0.61950570099055768</c:v>
                </c:pt>
                <c:pt idx="3815">
                  <c:v>0.84100831635296347</c:v>
                </c:pt>
                <c:pt idx="3816">
                  <c:v>1.0471653527766467</c:v>
                </c:pt>
                <c:pt idx="3817">
                  <c:v>1.0845974001288414</c:v>
                </c:pt>
                <c:pt idx="3818">
                  <c:v>1.0615587857365609</c:v>
                </c:pt>
                <c:pt idx="3819">
                  <c:v>1.024293457120657</c:v>
                </c:pt>
                <c:pt idx="3820">
                  <c:v>0.99753586739301692</c:v>
                </c:pt>
                <c:pt idx="3821">
                  <c:v>0.95705698214471346</c:v>
                </c:pt>
                <c:pt idx="3822">
                  <c:v>0.81750959917902954</c:v>
                </c:pt>
                <c:pt idx="3823">
                  <c:v>0.64349923878908155</c:v>
                </c:pt>
                <c:pt idx="3824">
                  <c:v>0.52316719517111776</c:v>
                </c:pt>
                <c:pt idx="3825">
                  <c:v>0.51953775532543667</c:v>
                </c:pt>
                <c:pt idx="3826">
                  <c:v>0.54886373452842241</c:v>
                </c:pt>
                <c:pt idx="3827">
                  <c:v>0.53079507071524856</c:v>
                </c:pt>
                <c:pt idx="3828">
                  <c:v>0.45411731589585547</c:v>
                </c:pt>
                <c:pt idx="3829">
                  <c:v>0.20691130897030235</c:v>
                </c:pt>
                <c:pt idx="3830">
                  <c:v>-0.26712697729468349</c:v>
                </c:pt>
                <c:pt idx="3831">
                  <c:v>-0.824567553922534</c:v>
                </c:pt>
                <c:pt idx="3832">
                  <c:v>-1.2310643050074579</c:v>
                </c:pt>
                <c:pt idx="3833">
                  <c:v>-1.4588629098236561</c:v>
                </c:pt>
                <c:pt idx="3834">
                  <c:v>-1.5464917686581612</c:v>
                </c:pt>
                <c:pt idx="3835">
                  <c:v>-1.6468156635761262</c:v>
                </c:pt>
                <c:pt idx="3836">
                  <c:v>-1.8113634748756886</c:v>
                </c:pt>
                <c:pt idx="3837">
                  <c:v>-1.9238750137388707</c:v>
                </c:pt>
                <c:pt idx="3838">
                  <c:v>-1.7917443121969701</c:v>
                </c:pt>
                <c:pt idx="3839">
                  <c:v>-1.4639132961630823</c:v>
                </c:pt>
                <c:pt idx="3840">
                  <c:v>-1.136811793372035</c:v>
                </c:pt>
                <c:pt idx="3841">
                  <c:v>-0.91006495647132402</c:v>
                </c:pt>
                <c:pt idx="3842">
                  <c:v>-0.74428433284163475</c:v>
                </c:pt>
                <c:pt idx="3843">
                  <c:v>-0.61164221920073036</c:v>
                </c:pt>
                <c:pt idx="3844">
                  <c:v>-0.4798988226056099</c:v>
                </c:pt>
                <c:pt idx="3845">
                  <c:v>-0.38478088650852443</c:v>
                </c:pt>
                <c:pt idx="3846">
                  <c:v>-0.31643775288015608</c:v>
                </c:pt>
                <c:pt idx="3847">
                  <c:v>-0.3195838838070631</c:v>
                </c:pt>
                <c:pt idx="3848">
                  <c:v>-0.27992963869124654</c:v>
                </c:pt>
                <c:pt idx="3849">
                  <c:v>-0.23815066158771517</c:v>
                </c:pt>
                <c:pt idx="3850">
                  <c:v>-0.21838469725102189</c:v>
                </c:pt>
                <c:pt idx="3851">
                  <c:v>-0.24854014053940773</c:v>
                </c:pt>
                <c:pt idx="3852">
                  <c:v>-0.23797396603971721</c:v>
                </c:pt>
                <c:pt idx="3853">
                  <c:v>-0.24319253291934731</c:v>
                </c:pt>
                <c:pt idx="3854">
                  <c:v>-0.13717889517545701</c:v>
                </c:pt>
                <c:pt idx="3855">
                  <c:v>6.4389803716912872E-2</c:v>
                </c:pt>
                <c:pt idx="3856">
                  <c:v>0.3035558434389532</c:v>
                </c:pt>
                <c:pt idx="3857">
                  <c:v>0.49184592671692373</c:v>
                </c:pt>
                <c:pt idx="3858">
                  <c:v>0.6006878992170096</c:v>
                </c:pt>
                <c:pt idx="3859">
                  <c:v>0.75007636539638045</c:v>
                </c:pt>
                <c:pt idx="3860">
                  <c:v>0.91727939732372765</c:v>
                </c:pt>
                <c:pt idx="3861">
                  <c:v>1.0175215774029494</c:v>
                </c:pt>
                <c:pt idx="3862">
                  <c:v>0.98226001650094996</c:v>
                </c:pt>
                <c:pt idx="3863">
                  <c:v>0.87635948583483703</c:v>
                </c:pt>
                <c:pt idx="3864">
                  <c:v>0.5926626322790981</c:v>
                </c:pt>
                <c:pt idx="3865">
                  <c:v>0.22411555331200361</c:v>
                </c:pt>
                <c:pt idx="3866">
                  <c:v>-8.61588231381029E-2</c:v>
                </c:pt>
                <c:pt idx="3867">
                  <c:v>-0.31123749509453774</c:v>
                </c:pt>
                <c:pt idx="3868">
                  <c:v>-0.41566101908683778</c:v>
                </c:pt>
                <c:pt idx="3869">
                  <c:v>-0.38296287752687935</c:v>
                </c:pt>
                <c:pt idx="3870">
                  <c:v>-0.28770831758156418</c:v>
                </c:pt>
                <c:pt idx="3871">
                  <c:v>-0.14751141859218478</c:v>
                </c:pt>
                <c:pt idx="3872">
                  <c:v>-1.4956245739012957E-2</c:v>
                </c:pt>
                <c:pt idx="3873">
                  <c:v>0.10025871673598886</c:v>
                </c:pt>
                <c:pt idx="3874">
                  <c:v>0.30829466454684734</c:v>
                </c:pt>
                <c:pt idx="3875">
                  <c:v>0.35817291241139176</c:v>
                </c:pt>
                <c:pt idx="3876">
                  <c:v>0.28074649471789598</c:v>
                </c:pt>
                <c:pt idx="3877">
                  <c:v>0.1794825685210526</c:v>
                </c:pt>
                <c:pt idx="3878">
                  <c:v>0.16021847801283004</c:v>
                </c:pt>
                <c:pt idx="3879">
                  <c:v>0.14294189264997842</c:v>
                </c:pt>
                <c:pt idx="3880">
                  <c:v>0.10343443091958762</c:v>
                </c:pt>
                <c:pt idx="3881">
                  <c:v>3.5813026428222657E-2</c:v>
                </c:pt>
                <c:pt idx="3882">
                  <c:v>-4.9813965037465095E-2</c:v>
                </c:pt>
                <c:pt idx="3883">
                  <c:v>-0.21236462328583003</c:v>
                </c:pt>
                <c:pt idx="3884">
                  <c:v>-0.49795835014432671</c:v>
                </c:pt>
                <c:pt idx="3885">
                  <c:v>-0.80491286940872675</c:v>
                </c:pt>
                <c:pt idx="3886">
                  <c:v>-1.1160228952020408</c:v>
                </c:pt>
                <c:pt idx="3887">
                  <c:v>-1.4189075696468354</c:v>
                </c:pt>
                <c:pt idx="3888">
                  <c:v>-1.7276019644737244</c:v>
                </c:pt>
                <c:pt idx="3889">
                  <c:v>-1.9404642954468727</c:v>
                </c:pt>
                <c:pt idx="3890">
                  <c:v>-2.042663538604975</c:v>
                </c:pt>
                <c:pt idx="3891">
                  <c:v>-2.0682531470060348</c:v>
                </c:pt>
                <c:pt idx="3892">
                  <c:v>-1.9733962525427342</c:v>
                </c:pt>
                <c:pt idx="3893">
                  <c:v>-1.7672436015307904</c:v>
                </c:pt>
                <c:pt idx="3894">
                  <c:v>-1.5323967629671098</c:v>
                </c:pt>
                <c:pt idx="3895">
                  <c:v>-1.2962423408031465</c:v>
                </c:pt>
                <c:pt idx="3896">
                  <c:v>-0.99247597932815557</c:v>
                </c:pt>
                <c:pt idx="3897">
                  <c:v>-0.74461638160049914</c:v>
                </c:pt>
                <c:pt idx="3898">
                  <c:v>-0.56981262713670733</c:v>
                </c:pt>
                <c:pt idx="3899">
                  <c:v>-0.42789332114160061</c:v>
                </c:pt>
                <c:pt idx="3900">
                  <c:v>-0.25177904119715094</c:v>
                </c:pt>
                <c:pt idx="3901">
                  <c:v>-3.2523154495283965E-2</c:v>
                </c:pt>
                <c:pt idx="3902">
                  <c:v>0.21039824120700359</c:v>
                </c:pt>
                <c:pt idx="3903">
                  <c:v>0.42822120375931266</c:v>
                </c:pt>
                <c:pt idx="3904">
                  <c:v>0.60269250746816405</c:v>
                </c:pt>
                <c:pt idx="3905">
                  <c:v>0.72509442888200282</c:v>
                </c:pt>
                <c:pt idx="3906">
                  <c:v>0.77298758357763298</c:v>
                </c:pt>
                <c:pt idx="3907">
                  <c:v>0.77553090311586859</c:v>
                </c:pt>
                <c:pt idx="3908">
                  <c:v>0.68524748146533965</c:v>
                </c:pt>
                <c:pt idx="3909">
                  <c:v>0.54193101983517411</c:v>
                </c:pt>
                <c:pt idx="3910">
                  <c:v>0.36417957432568077</c:v>
                </c:pt>
                <c:pt idx="3911">
                  <c:v>0.1743772366270423</c:v>
                </c:pt>
                <c:pt idx="3912">
                  <c:v>3.5074084550142291E-2</c:v>
                </c:pt>
                <c:pt idx="3913">
                  <c:v>4.9346407055854802E-2</c:v>
                </c:pt>
                <c:pt idx="3914">
                  <c:v>0.1342882875725627</c:v>
                </c:pt>
                <c:pt idx="3915">
                  <c:v>0.20904837492853404</c:v>
                </c:pt>
                <c:pt idx="3916">
                  <c:v>0.26244087249040604</c:v>
                </c:pt>
                <c:pt idx="3917">
                  <c:v>0.31642850697040559</c:v>
                </c:pt>
                <c:pt idx="3918">
                  <c:v>0.41697163593024017</c:v>
                </c:pt>
                <c:pt idx="3919">
                  <c:v>0.55457277316600084</c:v>
                </c:pt>
                <c:pt idx="3920">
                  <c:v>0.70508679181337364</c:v>
                </c:pt>
                <c:pt idx="3921">
                  <c:v>0.88686042733490467</c:v>
                </c:pt>
                <c:pt idx="3922">
                  <c:v>1.0585014228522778</c:v>
                </c:pt>
                <c:pt idx="3923">
                  <c:v>1.0956218867003917</c:v>
                </c:pt>
                <c:pt idx="3924">
                  <c:v>1.0536094960570337</c:v>
                </c:pt>
                <c:pt idx="3925">
                  <c:v>0.99253101624548445</c:v>
                </c:pt>
                <c:pt idx="3926">
                  <c:v>0.90697389900684366</c:v>
                </c:pt>
                <c:pt idx="3927">
                  <c:v>0.81200722306966788</c:v>
                </c:pt>
                <c:pt idx="3928">
                  <c:v>0.72062642522156239</c:v>
                </c:pt>
                <c:pt idx="3929">
                  <c:v>0.67902026988565922</c:v>
                </c:pt>
                <c:pt idx="3930">
                  <c:v>0.75849175125360491</c:v>
                </c:pt>
                <c:pt idx="3931">
                  <c:v>0.92634828262031088</c:v>
                </c:pt>
                <c:pt idx="3932">
                  <c:v>1.0816047220677139</c:v>
                </c:pt>
                <c:pt idx="3933">
                  <c:v>1.1505585973709822</c:v>
                </c:pt>
                <c:pt idx="3934">
                  <c:v>1.140534934848547</c:v>
                </c:pt>
                <c:pt idx="3935">
                  <c:v>1.0029807946085931</c:v>
                </c:pt>
                <c:pt idx="3936">
                  <c:v>0.69003167331218718</c:v>
                </c:pt>
                <c:pt idx="3937">
                  <c:v>0.20158078618347647</c:v>
                </c:pt>
                <c:pt idx="3938">
                  <c:v>-0.43236435804516077</c:v>
                </c:pt>
                <c:pt idx="3939">
                  <c:v>-1.0632970167696476</c:v>
                </c:pt>
                <c:pt idx="3940">
                  <c:v>-1.6012424647808077</c:v>
                </c:pt>
                <c:pt idx="3941">
                  <c:v>-2.0109510183334351</c:v>
                </c:pt>
                <c:pt idx="3942">
                  <c:v>-2.2462399064004424</c:v>
                </c:pt>
                <c:pt idx="3943">
                  <c:v>-2.3713766071200371</c:v>
                </c:pt>
                <c:pt idx="3944">
                  <c:v>-2.3565093304216864</c:v>
                </c:pt>
                <c:pt idx="3945">
                  <c:v>-2.1309638039767744</c:v>
                </c:pt>
                <c:pt idx="3946">
                  <c:v>-1.7456412094831468</c:v>
                </c:pt>
                <c:pt idx="3947">
                  <c:v>-1.3826638957858086</c:v>
                </c:pt>
                <c:pt idx="3948">
                  <c:v>-1.0783539625257255</c:v>
                </c:pt>
                <c:pt idx="3949">
                  <c:v>-0.730822434425354</c:v>
                </c:pt>
                <c:pt idx="3950">
                  <c:v>-0.41681197039783002</c:v>
                </c:pt>
                <c:pt idx="3951">
                  <c:v>-0.2451330776140094</c:v>
                </c:pt>
                <c:pt idx="3952">
                  <c:v>-0.23841544909402729</c:v>
                </c:pt>
                <c:pt idx="3953">
                  <c:v>-0.37610259521752598</c:v>
                </c:pt>
                <c:pt idx="3954">
                  <c:v>-0.51983603641390808</c:v>
                </c:pt>
                <c:pt idx="3955">
                  <c:v>-0.53768159240484237</c:v>
                </c:pt>
                <c:pt idx="3956">
                  <c:v>-0.5009839553385973</c:v>
                </c:pt>
                <c:pt idx="3957">
                  <c:v>-0.52242423333227639</c:v>
                </c:pt>
                <c:pt idx="3958">
                  <c:v>-0.53282135020941501</c:v>
                </c:pt>
                <c:pt idx="3959">
                  <c:v>-0.46728137176483869</c:v>
                </c:pt>
                <c:pt idx="3960">
                  <c:v>-0.31290727715939287</c:v>
                </c:pt>
                <c:pt idx="3961">
                  <c:v>-0.11829061618074775</c:v>
                </c:pt>
                <c:pt idx="3962">
                  <c:v>5.7760892990045255E-2</c:v>
                </c:pt>
                <c:pt idx="3963">
                  <c:v>0.19313638351857662</c:v>
                </c:pt>
                <c:pt idx="3964">
                  <c:v>0.30421067677438263</c:v>
                </c:pt>
                <c:pt idx="3965">
                  <c:v>0.43084905210882429</c:v>
                </c:pt>
                <c:pt idx="3966">
                  <c:v>0.54336139496415858</c:v>
                </c:pt>
                <c:pt idx="3967">
                  <c:v>0.55739270254969597</c:v>
                </c:pt>
                <c:pt idx="3968">
                  <c:v>0.49241467807441952</c:v>
                </c:pt>
                <c:pt idx="3969">
                  <c:v>0.35688433226197958</c:v>
                </c:pt>
                <c:pt idx="3970">
                  <c:v>0.15728138504549863</c:v>
                </c:pt>
                <c:pt idx="3971">
                  <c:v>-1.4032184667885304E-2</c:v>
                </c:pt>
                <c:pt idx="3972">
                  <c:v>-0.1390115404687822</c:v>
                </c:pt>
                <c:pt idx="3973">
                  <c:v>-0.20719319958239796</c:v>
                </c:pt>
                <c:pt idx="3974">
                  <c:v>-0.1832527435384691</c:v>
                </c:pt>
                <c:pt idx="3975">
                  <c:v>-0.13871015304699541</c:v>
                </c:pt>
                <c:pt idx="3976">
                  <c:v>-0.1255040154978633</c:v>
                </c:pt>
                <c:pt idx="3977">
                  <c:v>-9.0949821509420881E-2</c:v>
                </c:pt>
                <c:pt idx="3978">
                  <c:v>1.0537778958678246E-2</c:v>
                </c:pt>
                <c:pt idx="3979">
                  <c:v>0.14195312848314642</c:v>
                </c:pt>
                <c:pt idx="3980">
                  <c:v>0.25787335652858018</c:v>
                </c:pt>
                <c:pt idx="3981">
                  <c:v>0.35185985639691353</c:v>
                </c:pt>
                <c:pt idx="3982">
                  <c:v>0.34763944577425721</c:v>
                </c:pt>
                <c:pt idx="3983">
                  <c:v>0.28002067252993584</c:v>
                </c:pt>
                <c:pt idx="3984">
                  <c:v>0.13854407384991646</c:v>
                </c:pt>
                <c:pt idx="3985">
                  <c:v>-4.1331482380628587E-2</c:v>
                </c:pt>
                <c:pt idx="3986">
                  <c:v>-0.1732214979082346</c:v>
                </c:pt>
                <c:pt idx="3987">
                  <c:v>-0.21550245847553015</c:v>
                </c:pt>
                <c:pt idx="3988">
                  <c:v>-0.16826680490747095</c:v>
                </c:pt>
                <c:pt idx="3989">
                  <c:v>-0.10628319438546896</c:v>
                </c:pt>
                <c:pt idx="3990">
                  <c:v>-8.7613984979689127E-2</c:v>
                </c:pt>
                <c:pt idx="3991">
                  <c:v>-0.100468924138695</c:v>
                </c:pt>
                <c:pt idx="3992">
                  <c:v>-0.17491550937294961</c:v>
                </c:pt>
                <c:pt idx="3993">
                  <c:v>-0.39146882213652134</c:v>
                </c:pt>
                <c:pt idx="3994">
                  <c:v>-0.78964059993624691</c:v>
                </c:pt>
                <c:pt idx="3995">
                  <c:v>-1.2643256065249444</c:v>
                </c:pt>
                <c:pt idx="3996">
                  <c:v>-1.6829850777983666</c:v>
                </c:pt>
                <c:pt idx="3997">
                  <c:v>-1.9479841071367265</c:v>
                </c:pt>
                <c:pt idx="3998">
                  <c:v>-2.0336085404455662</c:v>
                </c:pt>
                <c:pt idx="3999">
                  <c:v>-1.9957967895269395</c:v>
                </c:pt>
                <c:pt idx="4000">
                  <c:v>-1.8134168708324434</c:v>
                </c:pt>
                <c:pt idx="4001">
                  <c:v>-1.5239802807569505</c:v>
                </c:pt>
                <c:pt idx="4002">
                  <c:v>-1.2457601121068</c:v>
                </c:pt>
                <c:pt idx="4003">
                  <c:v>-1.0118570872396231</c:v>
                </c:pt>
                <c:pt idx="4004">
                  <c:v>-0.78663783542811871</c:v>
                </c:pt>
                <c:pt idx="4005">
                  <c:v>-0.57920588672161111</c:v>
                </c:pt>
                <c:pt idx="4006">
                  <c:v>-0.45942359101027253</c:v>
                </c:pt>
                <c:pt idx="4007">
                  <c:v>-0.44768574412912132</c:v>
                </c:pt>
                <c:pt idx="4008">
                  <c:v>-0.49194540247321134</c:v>
                </c:pt>
                <c:pt idx="4009">
                  <c:v>-0.53619457237422474</c:v>
                </c:pt>
                <c:pt idx="4010">
                  <c:v>-0.60037076085805896</c:v>
                </c:pt>
                <c:pt idx="4011">
                  <c:v>-0.67805240951478485</c:v>
                </c:pt>
                <c:pt idx="4012">
                  <c:v>-0.65462809816002854</c:v>
                </c:pt>
                <c:pt idx="4013">
                  <c:v>-0.5677043404430151</c:v>
                </c:pt>
                <c:pt idx="4014">
                  <c:v>-0.4386093305423856</c:v>
                </c:pt>
                <c:pt idx="4015">
                  <c:v>-0.20498355505988003</c:v>
                </c:pt>
                <c:pt idx="4016">
                  <c:v>3.8095633238554E-2</c:v>
                </c:pt>
                <c:pt idx="4017">
                  <c:v>0.26770817225798965</c:v>
                </c:pt>
                <c:pt idx="4018">
                  <c:v>0.47779075518250469</c:v>
                </c:pt>
                <c:pt idx="4019">
                  <c:v>0.6309270673245192</c:v>
                </c:pt>
                <c:pt idx="4020">
                  <c:v>0.69805829241871842</c:v>
                </c:pt>
                <c:pt idx="4021">
                  <c:v>0.67988017603755002</c:v>
                </c:pt>
                <c:pt idx="4022">
                  <c:v>0.60549069251865151</c:v>
                </c:pt>
                <c:pt idx="4023">
                  <c:v>0.5525454704090953</c:v>
                </c:pt>
                <c:pt idx="4024">
                  <c:v>0.49333528563380241</c:v>
                </c:pt>
                <c:pt idx="4025">
                  <c:v>0.41051875837147239</c:v>
                </c:pt>
                <c:pt idx="4026">
                  <c:v>0.38278863050043582</c:v>
                </c:pt>
                <c:pt idx="4027">
                  <c:v>0.4029378067329526</c:v>
                </c:pt>
                <c:pt idx="4028">
                  <c:v>0.4226403653249145</c:v>
                </c:pt>
                <c:pt idx="4029">
                  <c:v>0.34730849336832764</c:v>
                </c:pt>
                <c:pt idx="4030">
                  <c:v>0.32799426298588513</c:v>
                </c:pt>
                <c:pt idx="4031">
                  <c:v>0.40421005122363568</c:v>
                </c:pt>
                <c:pt idx="4032">
                  <c:v>0.50562591366469867</c:v>
                </c:pt>
                <c:pt idx="4033">
                  <c:v>0.61497432813048369</c:v>
                </c:pt>
                <c:pt idx="4034">
                  <c:v>0.70478661037981516</c:v>
                </c:pt>
                <c:pt idx="4035">
                  <c:v>0.77003517821431167</c:v>
                </c:pt>
                <c:pt idx="4036">
                  <c:v>0.79055978223681456</c:v>
                </c:pt>
                <c:pt idx="4037">
                  <c:v>0.78324272274971007</c:v>
                </c:pt>
                <c:pt idx="4038">
                  <c:v>0.79786236986517911</c:v>
                </c:pt>
                <c:pt idx="4039">
                  <c:v>0.82529209703207018</c:v>
                </c:pt>
                <c:pt idx="4040">
                  <c:v>0.89985791064798837</c:v>
                </c:pt>
                <c:pt idx="4041">
                  <c:v>0.93850530177354818</c:v>
                </c:pt>
                <c:pt idx="4042">
                  <c:v>0.93253704875707633</c:v>
                </c:pt>
                <c:pt idx="4043">
                  <c:v>0.91861051596701149</c:v>
                </c:pt>
                <c:pt idx="4044">
                  <c:v>0.78639086365699773</c:v>
                </c:pt>
                <c:pt idx="4045">
                  <c:v>0.46652273207902911</c:v>
                </c:pt>
                <c:pt idx="4046">
                  <c:v>-4.2703677713871006E-2</c:v>
                </c:pt>
                <c:pt idx="4047">
                  <c:v>-0.60120121166110041</c:v>
                </c:pt>
                <c:pt idx="4048">
                  <c:v>-1.0729172945022583</c:v>
                </c:pt>
                <c:pt idx="4049">
                  <c:v>-1.3767718027532101</c:v>
                </c:pt>
                <c:pt idx="4050">
                  <c:v>-1.5715707689523697</c:v>
                </c:pt>
                <c:pt idx="4051">
                  <c:v>-1.7479830193519592</c:v>
                </c:pt>
                <c:pt idx="4052">
                  <c:v>-1.9308772006630899</c:v>
                </c:pt>
                <c:pt idx="4053">
                  <c:v>-1.9650340032577516</c:v>
                </c:pt>
                <c:pt idx="4054">
                  <c:v>-1.8585721398890021</c:v>
                </c:pt>
                <c:pt idx="4055">
                  <c:v>-1.6961609011888505</c:v>
                </c:pt>
                <c:pt idx="4056">
                  <c:v>-1.5250207927823067</c:v>
                </c:pt>
                <c:pt idx="4057">
                  <c:v>-1.3189657902717591</c:v>
                </c:pt>
                <c:pt idx="4058">
                  <c:v>-1.078316686525941</c:v>
                </c:pt>
                <c:pt idx="4059">
                  <c:v>-0.86485530830919743</c:v>
                </c:pt>
                <c:pt idx="4060">
                  <c:v>-0.73176610194146641</c:v>
                </c:pt>
                <c:pt idx="4061">
                  <c:v>-0.69755331225693229</c:v>
                </c:pt>
                <c:pt idx="4062">
                  <c:v>-0.68191639579832553</c:v>
                </c:pt>
                <c:pt idx="4063">
                  <c:v>-0.64502134211361406</c:v>
                </c:pt>
                <c:pt idx="4064">
                  <c:v>-0.62305401071906097</c:v>
                </c:pt>
                <c:pt idx="4065">
                  <c:v>-0.53184482865035532</c:v>
                </c:pt>
                <c:pt idx="4066">
                  <c:v>-0.42244050018489365</c:v>
                </c:pt>
                <c:pt idx="4067">
                  <c:v>-0.31515264451503755</c:v>
                </c:pt>
                <c:pt idx="4068">
                  <c:v>-0.20821775967255235</c:v>
                </c:pt>
                <c:pt idx="4069">
                  <c:v>-9.3609646819531919E-2</c:v>
                </c:pt>
                <c:pt idx="4070">
                  <c:v>-4.3759100139141084E-4</c:v>
                </c:pt>
                <c:pt idx="4071">
                  <c:v>8.6414099782705311E-2</c:v>
                </c:pt>
                <c:pt idx="4072">
                  <c:v>0.14721710264682772</c:v>
                </c:pt>
                <c:pt idx="4073">
                  <c:v>0.21146778831258417</c:v>
                </c:pt>
                <c:pt idx="4074">
                  <c:v>0.30627772232517603</c:v>
                </c:pt>
                <c:pt idx="4075">
                  <c:v>0.39471088394522669</c:v>
                </c:pt>
                <c:pt idx="4076">
                  <c:v>0.462797068990767</c:v>
                </c:pt>
                <c:pt idx="4077">
                  <c:v>0.48896390721201899</c:v>
                </c:pt>
                <c:pt idx="4078">
                  <c:v>0.43334782317280773</c:v>
                </c:pt>
                <c:pt idx="4079">
                  <c:v>0.30784866817295553</c:v>
                </c:pt>
                <c:pt idx="4080">
                  <c:v>0.22036650136113167</c:v>
                </c:pt>
                <c:pt idx="4081">
                  <c:v>0.14986333318054676</c:v>
                </c:pt>
                <c:pt idx="4082">
                  <c:v>9.2574726194143295E-2</c:v>
                </c:pt>
                <c:pt idx="4083">
                  <c:v>5.0218299999833106E-2</c:v>
                </c:pt>
                <c:pt idx="4084">
                  <c:v>9.4634261727333073E-3</c:v>
                </c:pt>
                <c:pt idx="4085">
                  <c:v>5.491302944719792E-3</c:v>
                </c:pt>
                <c:pt idx="4086">
                  <c:v>3.2215709723532202E-2</c:v>
                </c:pt>
                <c:pt idx="4087">
                  <c:v>0.15065530199557545</c:v>
                </c:pt>
                <c:pt idx="4088">
                  <c:v>0.29297952767461538</c:v>
                </c:pt>
                <c:pt idx="4089">
                  <c:v>0.34937274321913719</c:v>
                </c:pt>
                <c:pt idx="4090">
                  <c:v>0.33974727608263494</c:v>
                </c:pt>
                <c:pt idx="4091">
                  <c:v>0.32061569809913637</c:v>
                </c:pt>
                <c:pt idx="4092">
                  <c:v>0.27922143124043941</c:v>
                </c:pt>
                <c:pt idx="4093">
                  <c:v>0.23818165183067322</c:v>
                </c:pt>
                <c:pt idx="4094">
                  <c:v>0.24849687114357949</c:v>
                </c:pt>
                <c:pt idx="4095">
                  <c:v>0.23856164775788785</c:v>
                </c:pt>
                <c:pt idx="4096">
                  <c:v>0.13431529439985754</c:v>
                </c:pt>
                <c:pt idx="4097">
                  <c:v>8.9546087756752976E-2</c:v>
                </c:pt>
                <c:pt idx="4098">
                  <c:v>4.8096893616020681E-2</c:v>
                </c:pt>
                <c:pt idx="4099">
                  <c:v>-6.1858388744294647E-2</c:v>
                </c:pt>
                <c:pt idx="4100">
                  <c:v>-0.13088802203536035</c:v>
                </c:pt>
                <c:pt idx="4101">
                  <c:v>-2.6658552512526513E-2</c:v>
                </c:pt>
                <c:pt idx="4102">
                  <c:v>3.8252338618040088E-2</c:v>
                </c:pt>
                <c:pt idx="4103">
                  <c:v>7.8761812113225457E-2</c:v>
                </c:pt>
                <c:pt idx="4104">
                  <c:v>0.26608500346541408</c:v>
                </c:pt>
                <c:pt idx="4105">
                  <c:v>0.45888963058590893</c:v>
                </c:pt>
                <c:pt idx="4106">
                  <c:v>0.58353940442204477</c:v>
                </c:pt>
                <c:pt idx="4107">
                  <c:v>0.51873054720461376</c:v>
                </c:pt>
                <c:pt idx="4108">
                  <c:v>0.30224645085632801</c:v>
                </c:pt>
                <c:pt idx="4109">
                  <c:v>-0.12451517824083567</c:v>
                </c:pt>
                <c:pt idx="4110">
                  <c:v>-0.62262153603136539</c:v>
                </c:pt>
                <c:pt idx="4111">
                  <c:v>-0.99931605219841013</c:v>
                </c:pt>
                <c:pt idx="4112">
                  <c:v>-1.2813284325599672</c:v>
                </c:pt>
                <c:pt idx="4113">
                  <c:v>-1.5970801243185997</c:v>
                </c:pt>
                <c:pt idx="4114">
                  <c:v>-1.8395154793560506</c:v>
                </c:pt>
                <c:pt idx="4115">
                  <c:v>-1.934825386852026</c:v>
                </c:pt>
                <c:pt idx="4116">
                  <c:v>-1.8983228275179864</c:v>
                </c:pt>
                <c:pt idx="4117">
                  <c:v>-1.6912488014996052</c:v>
                </c:pt>
                <c:pt idx="4118">
                  <c:v>-1.4607411816716196</c:v>
                </c:pt>
                <c:pt idx="4119">
                  <c:v>-1.3020204131305217</c:v>
                </c:pt>
                <c:pt idx="4120">
                  <c:v>-1.1412922223657371</c:v>
                </c:pt>
                <c:pt idx="4121">
                  <c:v>-0.99431653663516051</c:v>
                </c:pt>
                <c:pt idx="4122">
                  <c:v>-0.84426090314984326</c:v>
                </c:pt>
                <c:pt idx="4123">
                  <c:v>-0.69739814177155501</c:v>
                </c:pt>
                <c:pt idx="4124">
                  <c:v>-0.63172433517873294</c:v>
                </c:pt>
                <c:pt idx="4125">
                  <c:v>-0.64926181599497801</c:v>
                </c:pt>
                <c:pt idx="4126">
                  <c:v>-0.5816501690447331</c:v>
                </c:pt>
                <c:pt idx="4127">
                  <c:v>-0.47106609173119068</c:v>
                </c:pt>
                <c:pt idx="4128">
                  <c:v>-0.43389066405594351</c:v>
                </c:pt>
                <c:pt idx="4129">
                  <c:v>-0.35398681763559581</c:v>
                </c:pt>
                <c:pt idx="4130">
                  <c:v>-0.16724779967218639</c:v>
                </c:pt>
                <c:pt idx="4131">
                  <c:v>-0.32395233862102035</c:v>
                </c:pt>
                <c:pt idx="4132">
                  <c:v>-0.43546955846250057</c:v>
                </c:pt>
                <c:pt idx="4133">
                  <c:v>-0.27338960107415916</c:v>
                </c:pt>
                <c:pt idx="4134">
                  <c:v>-0.11086730182170869</c:v>
                </c:pt>
                <c:pt idx="4135">
                  <c:v>-5.4755118079483509E-2</c:v>
                </c:pt>
                <c:pt idx="4136">
                  <c:v>6.1100626140832906E-2</c:v>
                </c:pt>
                <c:pt idx="4137">
                  <c:v>0.2711871011182666</c:v>
                </c:pt>
                <c:pt idx="4138">
                  <c:v>0.40386776983737949</c:v>
                </c:pt>
                <c:pt idx="4139">
                  <c:v>0.43133455373346807</c:v>
                </c:pt>
                <c:pt idx="4140">
                  <c:v>0.43074007462710145</c:v>
                </c:pt>
                <c:pt idx="4141">
                  <c:v>0.40706338282674553</c:v>
                </c:pt>
                <c:pt idx="4142">
                  <c:v>0.39235577166080476</c:v>
                </c:pt>
                <c:pt idx="4143">
                  <c:v>0.35378834120929242</c:v>
                </c:pt>
                <c:pt idx="4144">
                  <c:v>0.32807780507951978</c:v>
                </c:pt>
                <c:pt idx="4145">
                  <c:v>0.30661410167813302</c:v>
                </c:pt>
                <c:pt idx="4146">
                  <c:v>0.25352971583604816</c:v>
                </c:pt>
                <c:pt idx="4147">
                  <c:v>0.1639171525463462</c:v>
                </c:pt>
                <c:pt idx="4148">
                  <c:v>9.2397299744188796E-2</c:v>
                </c:pt>
                <c:pt idx="4149">
                  <c:v>9.2979682423174392E-2</c:v>
                </c:pt>
                <c:pt idx="4150">
                  <c:v>0.11337268754839898</c:v>
                </c:pt>
                <c:pt idx="4151">
                  <c:v>0.11821235485374929</c:v>
                </c:pt>
                <c:pt idx="4152">
                  <c:v>0.1528770612180233</c:v>
                </c:pt>
                <c:pt idx="4153">
                  <c:v>0.18878769960254432</c:v>
                </c:pt>
                <c:pt idx="4154">
                  <c:v>0.18178481832146645</c:v>
                </c:pt>
                <c:pt idx="4155">
                  <c:v>0.17461565684527158</c:v>
                </c:pt>
                <c:pt idx="4156">
                  <c:v>0.22817966055125</c:v>
                </c:pt>
                <c:pt idx="4157">
                  <c:v>0.358554260507226</c:v>
                </c:pt>
                <c:pt idx="4158">
                  <c:v>0.53641629148274661</c:v>
                </c:pt>
                <c:pt idx="4159">
                  <c:v>0.73663719803094863</c:v>
                </c:pt>
                <c:pt idx="4160">
                  <c:v>0.87344691462814816</c:v>
                </c:pt>
                <c:pt idx="4161">
                  <c:v>0.96021747529506685</c:v>
                </c:pt>
                <c:pt idx="4162">
                  <c:v>0.94852881811559209</c:v>
                </c:pt>
                <c:pt idx="4163">
                  <c:v>0.81396501705050472</c:v>
                </c:pt>
                <c:pt idx="4164">
                  <c:v>0.68710294917225845</c:v>
                </c:pt>
                <c:pt idx="4165">
                  <c:v>0.66997309237718583</c:v>
                </c:pt>
                <c:pt idx="4166">
                  <c:v>0.67488957747817047</c:v>
                </c:pt>
                <c:pt idx="4167">
                  <c:v>0.64020608693361281</c:v>
                </c:pt>
                <c:pt idx="4168">
                  <c:v>0.54399183444678789</c:v>
                </c:pt>
                <c:pt idx="4169">
                  <c:v>0.46385665755718947</c:v>
                </c:pt>
                <c:pt idx="4170">
                  <c:v>0.4626091540977359</c:v>
                </c:pt>
                <c:pt idx="4171">
                  <c:v>0.51952529344707732</c:v>
                </c:pt>
                <c:pt idx="4172">
                  <c:v>0.59114224657416348</c:v>
                </c:pt>
                <c:pt idx="4173">
                  <c:v>0.58559338510036474</c:v>
                </c:pt>
                <c:pt idx="4174">
                  <c:v>0.526523533500731</c:v>
                </c:pt>
                <c:pt idx="4175">
                  <c:v>0.31777391474694017</c:v>
                </c:pt>
                <c:pt idx="4176">
                  <c:v>-9.6407283693552018E-2</c:v>
                </c:pt>
                <c:pt idx="4177">
                  <c:v>-0.57929611656814817</c:v>
                </c:pt>
                <c:pt idx="4178">
                  <c:v>-1.0430055704712868</c:v>
                </c:pt>
                <c:pt idx="4179">
                  <c:v>-1.4439126026630402</c:v>
                </c:pt>
                <c:pt idx="4180">
                  <c:v>-1.7639957655966283</c:v>
                </c:pt>
                <c:pt idx="4181">
                  <c:v>-1.902048819512129</c:v>
                </c:pt>
                <c:pt idx="4182">
                  <c:v>-1.8510494045913219</c:v>
                </c:pt>
                <c:pt idx="4183">
                  <c:v>-1.6511990287899971</c:v>
                </c:pt>
                <c:pt idx="4184">
                  <c:v>-1.4207454957067966</c:v>
                </c:pt>
                <c:pt idx="4185">
                  <c:v>-1.2141291604936124</c:v>
                </c:pt>
                <c:pt idx="4186">
                  <c:v>-0.94592117920517926</c:v>
                </c:pt>
                <c:pt idx="4187">
                  <c:v>-0.59960678558796643</c:v>
                </c:pt>
                <c:pt idx="4188">
                  <c:v>-0.32943212985992432</c:v>
                </c:pt>
                <c:pt idx="4189">
                  <c:v>-0.26280007425695662</c:v>
                </c:pt>
                <c:pt idx="4190">
                  <c:v>-0.29949824122712015</c:v>
                </c:pt>
                <c:pt idx="4191">
                  <c:v>-0.3488466765359044</c:v>
                </c:pt>
                <c:pt idx="4192">
                  <c:v>-0.48941428899765016</c:v>
                </c:pt>
                <c:pt idx="4193">
                  <c:v>-0.63618013277649887</c:v>
                </c:pt>
                <c:pt idx="4194">
                  <c:v>-0.74177470788359645</c:v>
                </c:pt>
                <c:pt idx="4195">
                  <c:v>-0.84087171077728273</c:v>
                </c:pt>
                <c:pt idx="4196">
                  <c:v>-1.0109014329314232</c:v>
                </c:pt>
                <c:pt idx="4197">
                  <c:v>-1.1628101952373981</c:v>
                </c:pt>
                <c:pt idx="4198">
                  <c:v>-1.2104610559344293</c:v>
                </c:pt>
                <c:pt idx="4199">
                  <c:v>-1.1782904794067146</c:v>
                </c:pt>
                <c:pt idx="4200">
                  <c:v>-1.1746237635612489</c:v>
                </c:pt>
                <c:pt idx="4201">
                  <c:v>-1.1094027507305146</c:v>
                </c:pt>
                <c:pt idx="4202">
                  <c:v>-0.97673198573291309</c:v>
                </c:pt>
                <c:pt idx="4203">
                  <c:v>-0.76849794521927839</c:v>
                </c:pt>
                <c:pt idx="4204">
                  <c:v>-0.58720436610281468</c:v>
                </c:pt>
                <c:pt idx="4205">
                  <c:v>-0.46367828093469143</c:v>
                </c:pt>
                <c:pt idx="4206">
                  <c:v>-0.37743758764117957</c:v>
                </c:pt>
                <c:pt idx="4207">
                  <c:v>-0.300351331718266</c:v>
                </c:pt>
                <c:pt idx="4208">
                  <c:v>-0.22221542749553919</c:v>
                </c:pt>
                <c:pt idx="4209">
                  <c:v>-0.27728583840653304</c:v>
                </c:pt>
                <c:pt idx="4210">
                  <c:v>-0.50117428220808513</c:v>
                </c:pt>
                <c:pt idx="4211">
                  <c:v>-0.84859449394047259</c:v>
                </c:pt>
                <c:pt idx="4212">
                  <c:v>-1.193708052188158</c:v>
                </c:pt>
                <c:pt idx="4213">
                  <c:v>-1.4758424931764604</c:v>
                </c:pt>
                <c:pt idx="4214">
                  <c:v>-1.7344883765280248</c:v>
                </c:pt>
                <c:pt idx="4215">
                  <c:v>-1.9139619366824627</c:v>
                </c:pt>
                <c:pt idx="4216">
                  <c:v>-2.0440798804163935</c:v>
                </c:pt>
                <c:pt idx="4217">
                  <c:v>-2.0348665688931944</c:v>
                </c:pt>
                <c:pt idx="4218">
                  <c:v>-2.0156938411295413</c:v>
                </c:pt>
                <c:pt idx="4219">
                  <c:v>-1.9182279190421105</c:v>
                </c:pt>
                <c:pt idx="4220">
                  <c:v>-1.6880138294398785</c:v>
                </c:pt>
                <c:pt idx="4221">
                  <c:v>-1.403800410926342</c:v>
                </c:pt>
                <c:pt idx="4222">
                  <c:v>-1.1289074541628361</c:v>
                </c:pt>
                <c:pt idx="4223">
                  <c:v>-0.91702920958399781</c:v>
                </c:pt>
                <c:pt idx="4224">
                  <c:v>-0.72297167032957077</c:v>
                </c:pt>
                <c:pt idx="4225">
                  <c:v>-0.52475942853838209</c:v>
                </c:pt>
                <c:pt idx="4226">
                  <c:v>-0.35185547098517422</c:v>
                </c:pt>
                <c:pt idx="4227">
                  <c:v>-0.21602640554308891</c:v>
                </c:pt>
                <c:pt idx="4228">
                  <c:v>-0.10202808419242501</c:v>
                </c:pt>
                <c:pt idx="4229">
                  <c:v>-4.6945485491305596E-2</c:v>
                </c:pt>
                <c:pt idx="4230">
                  <c:v>-8.4667755737900738E-2</c:v>
                </c:pt>
                <c:pt idx="4231">
                  <c:v>-0.24015643928200009</c:v>
                </c:pt>
                <c:pt idx="4232">
                  <c:v>-0.39806345812976363</c:v>
                </c:pt>
                <c:pt idx="4233">
                  <c:v>-0.61486659318208703</c:v>
                </c:pt>
                <c:pt idx="4234">
                  <c:v>-0.83115919321775444</c:v>
                </c:pt>
                <c:pt idx="4235">
                  <c:v>-0.91707196734845642</c:v>
                </c:pt>
                <c:pt idx="4236">
                  <c:v>-0.97186483651399613</c:v>
                </c:pt>
                <c:pt idx="4237">
                  <c:v>-0.89790486752986909</c:v>
                </c:pt>
                <c:pt idx="4238">
                  <c:v>-0.71634852916002278</c:v>
                </c:pt>
                <c:pt idx="4239">
                  <c:v>-0.52389389444142587</c:v>
                </c:pt>
                <c:pt idx="4240">
                  <c:v>-0.3255441334471107</c:v>
                </c:pt>
                <c:pt idx="4241">
                  <c:v>-0.17082556474953892</c:v>
                </c:pt>
                <c:pt idx="4242">
                  <c:v>-0.22787841930985453</c:v>
                </c:pt>
                <c:pt idx="4243">
                  <c:v>-0.36402959324419498</c:v>
                </c:pt>
                <c:pt idx="4244">
                  <c:v>-0.42550579335540534</c:v>
                </c:pt>
                <c:pt idx="4245">
                  <c:v>-0.33614882647991184</c:v>
                </c:pt>
                <c:pt idx="4246">
                  <c:v>-0.14600267250090837</c:v>
                </c:pt>
                <c:pt idx="4247">
                  <c:v>2.9389567673206332E-3</c:v>
                </c:pt>
                <c:pt idx="4248">
                  <c:v>0.10318607043474913</c:v>
                </c:pt>
                <c:pt idx="4249">
                  <c:v>0.13613938814029097</c:v>
                </c:pt>
                <c:pt idx="4250">
                  <c:v>0.12445182731375098</c:v>
                </c:pt>
                <c:pt idx="4251">
                  <c:v>1.9006776474416256E-2</c:v>
                </c:pt>
                <c:pt idx="4252">
                  <c:v>-0.14103900767862798</c:v>
                </c:pt>
                <c:pt idx="4253">
                  <c:v>-0.20542467266321182</c:v>
                </c:pt>
                <c:pt idx="4254">
                  <c:v>-0.20296299487352373</c:v>
                </c:pt>
                <c:pt idx="4255">
                  <c:v>-0.26342338744550947</c:v>
                </c:pt>
                <c:pt idx="4256">
                  <c:v>-0.41430578067898755</c:v>
                </c:pt>
                <c:pt idx="4257">
                  <c:v>-0.60238443229347471</c:v>
                </c:pt>
                <c:pt idx="4258">
                  <c:v>-0.71338457554578782</c:v>
                </c:pt>
                <c:pt idx="4259">
                  <c:v>-0.76247531309723859</c:v>
                </c:pt>
                <c:pt idx="4260">
                  <c:v>-0.73637765474617489</c:v>
                </c:pt>
                <c:pt idx="4261">
                  <c:v>-0.81267197839915761</c:v>
                </c:pt>
                <c:pt idx="4262">
                  <c:v>-0.98564942814409739</c:v>
                </c:pt>
                <c:pt idx="4263">
                  <c:v>-1.161382305175066</c:v>
                </c:pt>
                <c:pt idx="4264">
                  <c:v>-1.4743061372637749</c:v>
                </c:pt>
                <c:pt idx="4265">
                  <c:v>-1.6376644787192345</c:v>
                </c:pt>
                <c:pt idx="4266">
                  <c:v>-1.714831060767174</c:v>
                </c:pt>
                <c:pt idx="4267">
                  <c:v>-1.8442670729756356</c:v>
                </c:pt>
                <c:pt idx="4268">
                  <c:v>-1.9853747123479843</c:v>
                </c:pt>
                <c:pt idx="4269">
                  <c:v>-2.1046177120506764</c:v>
                </c:pt>
                <c:pt idx="4270">
                  <c:v>-2.2085929007828238</c:v>
                </c:pt>
                <c:pt idx="4271">
                  <c:v>-2.3031438396871091</c:v>
                </c:pt>
                <c:pt idx="4272">
                  <c:v>-2.373401497900486</c:v>
                </c:pt>
                <c:pt idx="4273">
                  <c:v>-2.3807286438345909</c:v>
                </c:pt>
                <c:pt idx="4274">
                  <c:v>-2.3495343330502512</c:v>
                </c:pt>
                <c:pt idx="4275">
                  <c:v>-2.3286808231472969</c:v>
                </c:pt>
                <c:pt idx="4276">
                  <c:v>-2.3354586231708527</c:v>
                </c:pt>
                <c:pt idx="4277">
                  <c:v>-2.3269659809768202</c:v>
                </c:pt>
                <c:pt idx="4278">
                  <c:v>-2.3707651345431806</c:v>
                </c:pt>
                <c:pt idx="4279">
                  <c:v>-2.4498146662116054</c:v>
                </c:pt>
                <c:pt idx="4280">
                  <c:v>-2.4589985954761509</c:v>
                </c:pt>
                <c:pt idx="4281">
                  <c:v>-2.3680735149979593</c:v>
                </c:pt>
                <c:pt idx="4282">
                  <c:v>-2.1528206960856915</c:v>
                </c:pt>
                <c:pt idx="4283">
                  <c:v>-1.9535182043910027</c:v>
                </c:pt>
                <c:pt idx="4284">
                  <c:v>-1.8579321621358396</c:v>
                </c:pt>
                <c:pt idx="4285">
                  <c:v>-1.7837596468627455</c:v>
                </c:pt>
                <c:pt idx="4286">
                  <c:v>-1.7151234215497972</c:v>
                </c:pt>
                <c:pt idx="4287">
                  <c:v>-1.5558220244944096</c:v>
                </c:pt>
                <c:pt idx="4288">
                  <c:v>-1.3213684111833572</c:v>
                </c:pt>
                <c:pt idx="4289">
                  <c:v>-1.1262255556136371</c:v>
                </c:pt>
                <c:pt idx="4290">
                  <c:v>-0.91670154623687272</c:v>
                </c:pt>
                <c:pt idx="4291">
                  <c:v>-0.7152629204839468</c:v>
                </c:pt>
                <c:pt idx="4292">
                  <c:v>-0.54559035357087848</c:v>
                </c:pt>
                <c:pt idx="4293">
                  <c:v>-0.27777197957038879</c:v>
                </c:pt>
                <c:pt idx="4294">
                  <c:v>-0.1067217995133251</c:v>
                </c:pt>
                <c:pt idx="4295">
                  <c:v>3.0245127242524178E-2</c:v>
                </c:pt>
                <c:pt idx="4296">
                  <c:v>0.12627199245616794</c:v>
                </c:pt>
                <c:pt idx="4297">
                  <c:v>8.5409255772829054E-2</c:v>
                </c:pt>
                <c:pt idx="4298">
                  <c:v>-2.0018312805332245E-2</c:v>
                </c:pt>
                <c:pt idx="4299">
                  <c:v>-0.1164377249032259</c:v>
                </c:pt>
                <c:pt idx="4300">
                  <c:v>-0.21606972975656391</c:v>
                </c:pt>
                <c:pt idx="4301">
                  <c:v>-0.24753266528248788</c:v>
                </c:pt>
                <c:pt idx="4302">
                  <c:v>-0.18391746232286096</c:v>
                </c:pt>
                <c:pt idx="4303">
                  <c:v>-7.3677712921053171E-2</c:v>
                </c:pt>
                <c:pt idx="4304">
                  <c:v>4.4148314567282798E-2</c:v>
                </c:pt>
                <c:pt idx="4305">
                  <c:v>7.3759112558327622E-2</c:v>
                </c:pt>
                <c:pt idx="4306">
                  <c:v>8.5184713555499919E-2</c:v>
                </c:pt>
                <c:pt idx="4307">
                  <c:v>7.8356600068509585E-2</c:v>
                </c:pt>
                <c:pt idx="4308">
                  <c:v>4.5687347408384087E-2</c:v>
                </c:pt>
                <c:pt idx="4309">
                  <c:v>-0.10190207669511438</c:v>
                </c:pt>
                <c:pt idx="4310">
                  <c:v>-0.2712867230549455</c:v>
                </c:pt>
                <c:pt idx="4311">
                  <c:v>-0.37814868215471509</c:v>
                </c:pt>
                <c:pt idx="4312">
                  <c:v>-0.47550379950553179</c:v>
                </c:pt>
                <c:pt idx="4313">
                  <c:v>-0.54331249762326483</c:v>
                </c:pt>
                <c:pt idx="4314">
                  <c:v>-0.57404878869652753</c:v>
                </c:pt>
                <c:pt idx="4315">
                  <c:v>-0.49572014562785627</c:v>
                </c:pt>
                <c:pt idx="4316">
                  <c:v>-0.28932819731533527</c:v>
                </c:pt>
                <c:pt idx="4317">
                  <c:v>-1.7029979042708875E-2</c:v>
                </c:pt>
                <c:pt idx="4318">
                  <c:v>0.21398945488035681</c:v>
                </c:pt>
                <c:pt idx="4319">
                  <c:v>0.28955020878463983</c:v>
                </c:pt>
                <c:pt idx="4320">
                  <c:v>0.35155894406139854</c:v>
                </c:pt>
                <c:pt idx="4321">
                  <c:v>0.43443255476653581</c:v>
                </c:pt>
                <c:pt idx="4322">
                  <c:v>0.55856294967234132</c:v>
                </c:pt>
                <c:pt idx="4323">
                  <c:v>0.70336274027824408</c:v>
                </c:pt>
                <c:pt idx="4324">
                  <c:v>0.87426800988614561</c:v>
                </c:pt>
                <c:pt idx="4325">
                  <c:v>1.0324873065948488</c:v>
                </c:pt>
                <c:pt idx="4326">
                  <c:v>1.1839135274291039</c:v>
                </c:pt>
                <c:pt idx="4327">
                  <c:v>1.3211706291139127</c:v>
                </c:pt>
                <c:pt idx="4328">
                  <c:v>1.3795657485723496</c:v>
                </c:pt>
                <c:pt idx="4329">
                  <c:v>1.3721982568502427</c:v>
                </c:pt>
                <c:pt idx="4330">
                  <c:v>1.3226296555995942</c:v>
                </c:pt>
                <c:pt idx="4331">
                  <c:v>1.236900410950184</c:v>
                </c:pt>
                <c:pt idx="4332">
                  <c:v>1.1257853333652019</c:v>
                </c:pt>
                <c:pt idx="4333">
                  <c:v>1.0589013724029064</c:v>
                </c:pt>
                <c:pt idx="4334">
                  <c:v>1.1117360821366311</c:v>
                </c:pt>
                <c:pt idx="4335">
                  <c:v>1.214475388750434</c:v>
                </c:pt>
                <c:pt idx="4336">
                  <c:v>1.3482144400477409</c:v>
                </c:pt>
                <c:pt idx="4337">
                  <c:v>1.4379382100701332</c:v>
                </c:pt>
                <c:pt idx="4338">
                  <c:v>1.5151954239606857</c:v>
                </c:pt>
                <c:pt idx="4339">
                  <c:v>1.6239135816693306</c:v>
                </c:pt>
                <c:pt idx="4340">
                  <c:v>1.7337558665871622</c:v>
                </c:pt>
                <c:pt idx="4341">
                  <c:v>1.8092457595467568</c:v>
                </c:pt>
                <c:pt idx="4342">
                  <c:v>1.8226738902926445</c:v>
                </c:pt>
                <c:pt idx="4343">
                  <c:v>1.818838116824627</c:v>
                </c:pt>
                <c:pt idx="4344">
                  <c:v>1.8136000348627568</c:v>
                </c:pt>
                <c:pt idx="4345">
                  <c:v>1.7467220672965051</c:v>
                </c:pt>
                <c:pt idx="4346">
                  <c:v>1.6251309719681741</c:v>
                </c:pt>
                <c:pt idx="4347">
                  <c:v>1.4768933840095997</c:v>
                </c:pt>
                <c:pt idx="4348">
                  <c:v>1.3417575059831144</c:v>
                </c:pt>
                <c:pt idx="4349">
                  <c:v>1.198512124568224</c:v>
                </c:pt>
                <c:pt idx="4350">
                  <c:v>1.0712207248806953</c:v>
                </c:pt>
                <c:pt idx="4351">
                  <c:v>0.95696393832564364</c:v>
                </c:pt>
                <c:pt idx="4352">
                  <c:v>0.8146361312270165</c:v>
                </c:pt>
                <c:pt idx="4353">
                  <c:v>0.63381712675094604</c:v>
                </c:pt>
                <c:pt idx="4354">
                  <c:v>0.49169499546289447</c:v>
                </c:pt>
                <c:pt idx="4355">
                  <c:v>0.4402769929915667</c:v>
                </c:pt>
                <c:pt idx="4356">
                  <c:v>0.47332647912204268</c:v>
                </c:pt>
                <c:pt idx="4357">
                  <c:v>0.55468785367906093</c:v>
                </c:pt>
                <c:pt idx="4358">
                  <c:v>0.611685196235776</c:v>
                </c:pt>
                <c:pt idx="4359">
                  <c:v>0.63891736060380944</c:v>
                </c:pt>
                <c:pt idx="4360">
                  <c:v>0.62727328844368457</c:v>
                </c:pt>
                <c:pt idx="4361">
                  <c:v>0.52733509048819549</c:v>
                </c:pt>
                <c:pt idx="4362">
                  <c:v>0.34106516540050508</c:v>
                </c:pt>
                <c:pt idx="4363">
                  <c:v>0.15715181440114975</c:v>
                </c:pt>
                <c:pt idx="4364">
                  <c:v>-1.5270953848958017E-2</c:v>
                </c:pt>
                <c:pt idx="4365">
                  <c:v>-0.15479129344224932</c:v>
                </c:pt>
                <c:pt idx="4366">
                  <c:v>-0.28216206908226016</c:v>
                </c:pt>
                <c:pt idx="4367">
                  <c:v>-0.33469871699810028</c:v>
                </c:pt>
                <c:pt idx="4368">
                  <c:v>-0.2620058396458626</c:v>
                </c:pt>
                <c:pt idx="4369">
                  <c:v>-9.8040995746850976E-2</c:v>
                </c:pt>
                <c:pt idx="4370">
                  <c:v>0.10015600673854351</c:v>
                </c:pt>
                <c:pt idx="4371">
                  <c:v>0.2200817419588566</c:v>
                </c:pt>
                <c:pt idx="4372">
                  <c:v>0.30660043381154539</c:v>
                </c:pt>
                <c:pt idx="4373">
                  <c:v>0.39971193440258507</c:v>
                </c:pt>
                <c:pt idx="4374">
                  <c:v>0.45046013832092285</c:v>
                </c:pt>
                <c:pt idx="4375">
                  <c:v>0.44690400794148449</c:v>
                </c:pt>
                <c:pt idx="4376">
                  <c:v>0.32790103644132618</c:v>
                </c:pt>
                <c:pt idx="4377">
                  <c:v>3.6563626192510128E-2</c:v>
                </c:pt>
                <c:pt idx="4378">
                  <c:v>-0.26970654956996443</c:v>
                </c:pt>
                <c:pt idx="4379">
                  <c:v>-0.57761836767196661</c:v>
                </c:pt>
                <c:pt idx="4380">
                  <c:v>-0.90857472047209742</c:v>
                </c:pt>
                <c:pt idx="4381">
                  <c:v>-1.158206024542451</c:v>
                </c:pt>
                <c:pt idx="4382">
                  <c:v>-1.2220137653499843</c:v>
                </c:pt>
                <c:pt idx="4383">
                  <c:v>-1.0774254246801138</c:v>
                </c:pt>
                <c:pt idx="4384">
                  <c:v>-0.8631763534247876</c:v>
                </c:pt>
                <c:pt idx="4385">
                  <c:v>-0.68845241345465191</c:v>
                </c:pt>
                <c:pt idx="4386">
                  <c:v>-0.52409076288342482</c:v>
                </c:pt>
                <c:pt idx="4387">
                  <c:v>-0.35654910407960416</c:v>
                </c:pt>
                <c:pt idx="4388">
                  <c:v>-0.19613468952476978</c:v>
                </c:pt>
                <c:pt idx="4389">
                  <c:v>-2.2947544008493425E-2</c:v>
                </c:pt>
                <c:pt idx="4390">
                  <c:v>0.15822711735963821</c:v>
                </c:pt>
                <c:pt idx="4391">
                  <c:v>0.28651517495512963</c:v>
                </c:pt>
                <c:pt idx="4392">
                  <c:v>0.32305018633604049</c:v>
                </c:pt>
                <c:pt idx="4393">
                  <c:v>0.31489112779498102</c:v>
                </c:pt>
                <c:pt idx="4394">
                  <c:v>0.30563951700925829</c:v>
                </c:pt>
                <c:pt idx="4395">
                  <c:v>0.28029973089694976</c:v>
                </c:pt>
                <c:pt idx="4396">
                  <c:v>0.28019784316420554</c:v>
                </c:pt>
                <c:pt idx="4397">
                  <c:v>0.33639448262751104</c:v>
                </c:pt>
                <c:pt idx="4398">
                  <c:v>0.49158060930669312</c:v>
                </c:pt>
                <c:pt idx="4399">
                  <c:v>0.66281324990093715</c:v>
                </c:pt>
                <c:pt idx="4400">
                  <c:v>0.88646610572934159</c:v>
                </c:pt>
                <c:pt idx="4401">
                  <c:v>1.0631006965041161</c:v>
                </c:pt>
                <c:pt idx="4402">
                  <c:v>1.1906096126139165</c:v>
                </c:pt>
                <c:pt idx="4403">
                  <c:v>1.2496170817315579</c:v>
                </c:pt>
                <c:pt idx="4404">
                  <c:v>1.2485887026786804</c:v>
                </c:pt>
                <c:pt idx="4405">
                  <c:v>1.230324193686247</c:v>
                </c:pt>
                <c:pt idx="4406">
                  <c:v>1.1062424768507482</c:v>
                </c:pt>
                <c:pt idx="4407">
                  <c:v>0.88274932309985166</c:v>
                </c:pt>
                <c:pt idx="4408">
                  <c:v>0.69300417847931384</c:v>
                </c:pt>
                <c:pt idx="4409">
                  <c:v>0.54632911272346973</c:v>
                </c:pt>
                <c:pt idx="4410">
                  <c:v>0.41824899673461918</c:v>
                </c:pt>
                <c:pt idx="4411">
                  <c:v>0.20701007209718228</c:v>
                </c:pt>
                <c:pt idx="4412">
                  <c:v>5.2582000382244587E-2</c:v>
                </c:pt>
                <c:pt idx="4413">
                  <c:v>4.7690439037978649E-2</c:v>
                </c:pt>
                <c:pt idx="4414">
                  <c:v>0.13807735640555621</c:v>
                </c:pt>
                <c:pt idx="4415">
                  <c:v>0.27038038635626438</c:v>
                </c:pt>
                <c:pt idx="4416">
                  <c:v>0.42675735332071785</c:v>
                </c:pt>
                <c:pt idx="4417">
                  <c:v>0.53534862644970416</c:v>
                </c:pt>
                <c:pt idx="4418">
                  <c:v>0.57628564104437829</c:v>
                </c:pt>
                <c:pt idx="4419">
                  <c:v>0.56105470407754188</c:v>
                </c:pt>
                <c:pt idx="4420">
                  <c:v>0.36905264385044578</c:v>
                </c:pt>
                <c:pt idx="4421">
                  <c:v>-1.4551490508019925E-2</c:v>
                </c:pt>
                <c:pt idx="4422">
                  <c:v>-0.53492177970707422</c:v>
                </c:pt>
                <c:pt idx="4423">
                  <c:v>-1.154952414482832</c:v>
                </c:pt>
                <c:pt idx="4424">
                  <c:v>-1.6918618820607663</c:v>
                </c:pt>
                <c:pt idx="4425">
                  <c:v>-2.0872801329195498</c:v>
                </c:pt>
                <c:pt idx="4426">
                  <c:v>-2.3364468026161194</c:v>
                </c:pt>
                <c:pt idx="4427">
                  <c:v>-2.3975695019960406</c:v>
                </c:pt>
                <c:pt idx="4428">
                  <c:v>-2.2911411139369013</c:v>
                </c:pt>
                <c:pt idx="4429">
                  <c:v>-2.0351498664915564</c:v>
                </c:pt>
                <c:pt idx="4430">
                  <c:v>-1.6409678632020952</c:v>
                </c:pt>
                <c:pt idx="4431">
                  <c:v>-1.2540200351178648</c:v>
                </c:pt>
                <c:pt idx="4432">
                  <c:v>-1.022364168316126</c:v>
                </c:pt>
                <c:pt idx="4433">
                  <c:v>-0.87131136529147635</c:v>
                </c:pt>
                <c:pt idx="4434">
                  <c:v>-0.73625201269984253</c:v>
                </c:pt>
                <c:pt idx="4435">
                  <c:v>-0.68052256576716907</c:v>
                </c:pt>
                <c:pt idx="4436">
                  <c:v>-0.62518480919301511</c:v>
                </c:pt>
                <c:pt idx="4437">
                  <c:v>-0.53659598372876649</c:v>
                </c:pt>
                <c:pt idx="4438">
                  <c:v>-0.41045257519930606</c:v>
                </c:pt>
                <c:pt idx="4439">
                  <c:v>-0.21875144558027387</c:v>
                </c:pt>
                <c:pt idx="4440">
                  <c:v>-0.10599549310281874</c:v>
                </c:pt>
                <c:pt idx="4441">
                  <c:v>1.6317313089966774E-2</c:v>
                </c:pt>
                <c:pt idx="4442">
                  <c:v>0.11625309906899929</c:v>
                </c:pt>
                <c:pt idx="4443">
                  <c:v>0.14091663641855121</c:v>
                </c:pt>
                <c:pt idx="4444">
                  <c:v>0.14182158440351486</c:v>
                </c:pt>
                <c:pt idx="4445">
                  <c:v>0.17313461193814875</c:v>
                </c:pt>
                <c:pt idx="4446">
                  <c:v>0.21772434560582044</c:v>
                </c:pt>
                <c:pt idx="4447">
                  <c:v>0.20760542828589679</c:v>
                </c:pt>
                <c:pt idx="4448">
                  <c:v>0.21162418305873873</c:v>
                </c:pt>
                <c:pt idx="4449">
                  <c:v>0.29270704742521048</c:v>
                </c:pt>
                <c:pt idx="4450">
                  <c:v>0.39487749304622416</c:v>
                </c:pt>
                <c:pt idx="4451">
                  <c:v>0.48303497672080997</c:v>
                </c:pt>
                <c:pt idx="4452">
                  <c:v>0.56835429500788448</c:v>
                </c:pt>
                <c:pt idx="4453">
                  <c:v>0.64824337720870973</c:v>
                </c:pt>
                <c:pt idx="4454">
                  <c:v>0.71602203525602826</c:v>
                </c:pt>
                <c:pt idx="4455">
                  <c:v>0.73024297535419469</c:v>
                </c:pt>
                <c:pt idx="4456">
                  <c:v>0.71790856629610067</c:v>
                </c:pt>
                <c:pt idx="4457">
                  <c:v>0.73989124663174155</c:v>
                </c:pt>
                <c:pt idx="4458">
                  <c:v>0.77614888072013855</c:v>
                </c:pt>
                <c:pt idx="4459">
                  <c:v>0.72864588148891929</c:v>
                </c:pt>
                <c:pt idx="4460">
                  <c:v>0.61582012787461282</c:v>
                </c:pt>
                <c:pt idx="4461">
                  <c:v>0.5109937307238579</c:v>
                </c:pt>
                <c:pt idx="4462">
                  <c:v>0.43386146452277902</c:v>
                </c:pt>
                <c:pt idx="4463">
                  <c:v>0.41907944753766063</c:v>
                </c:pt>
                <c:pt idx="4464">
                  <c:v>0.45997428908944132</c:v>
                </c:pt>
                <c:pt idx="4465">
                  <c:v>0.49661637760698796</c:v>
                </c:pt>
                <c:pt idx="4466">
                  <c:v>0.55412378009408714</c:v>
                </c:pt>
                <c:pt idx="4467">
                  <c:v>0.59003142178058632</c:v>
                </c:pt>
                <c:pt idx="4468">
                  <c:v>0.51712713103741414</c:v>
                </c:pt>
                <c:pt idx="4469">
                  <c:v>0.45815236978232865</c:v>
                </c:pt>
                <c:pt idx="4470">
                  <c:v>0.40792442187666894</c:v>
                </c:pt>
                <c:pt idx="4471">
                  <c:v>0.37945096671581269</c:v>
                </c:pt>
                <c:pt idx="4472">
                  <c:v>0.50493612494319684</c:v>
                </c:pt>
                <c:pt idx="4473">
                  <c:v>0.6389996601641178</c:v>
                </c:pt>
                <c:pt idx="4474">
                  <c:v>0.67237783290445807</c:v>
                </c:pt>
                <c:pt idx="4475">
                  <c:v>0.72315578453242779</c:v>
                </c:pt>
                <c:pt idx="4476">
                  <c:v>0.46291324585676197</c:v>
                </c:pt>
                <c:pt idx="4477">
                  <c:v>-0.32890083722770214</c:v>
                </c:pt>
                <c:pt idx="4478">
                  <c:v>-1.3000746059417725</c:v>
                </c:pt>
                <c:pt idx="4479">
                  <c:v>-2.0479853819310665</c:v>
                </c:pt>
                <c:pt idx="4480">
                  <c:v>-2.6042747148871421</c:v>
                </c:pt>
                <c:pt idx="4481">
                  <c:v>-2.9676402837038043</c:v>
                </c:pt>
                <c:pt idx="4482">
                  <c:v>-3.0620003110170364</c:v>
                </c:pt>
                <c:pt idx="4483">
                  <c:v>-2.877779104113579</c:v>
                </c:pt>
                <c:pt idx="4484">
                  <c:v>-2.4737414726614952</c:v>
                </c:pt>
                <c:pt idx="4485">
                  <c:v>-1.9251032213866712</c:v>
                </c:pt>
                <c:pt idx="4486">
                  <c:v>-1.3034415788948537</c:v>
                </c:pt>
                <c:pt idx="4487">
                  <c:v>-0.69458453468978409</c:v>
                </c:pt>
                <c:pt idx="4488">
                  <c:v>-0.30036693647503854</c:v>
                </c:pt>
                <c:pt idx="4489">
                  <c:v>-0.29551181059330706</c:v>
                </c:pt>
                <c:pt idx="4490">
                  <c:v>-0.57146695062518127</c:v>
                </c:pt>
                <c:pt idx="4491">
                  <c:v>-0.84182904615998277</c:v>
                </c:pt>
                <c:pt idx="4492">
                  <c:v>-1.0692075285315514</c:v>
                </c:pt>
                <c:pt idx="4493">
                  <c:v>-1.2943611453473569</c:v>
                </c:pt>
                <c:pt idx="4494">
                  <c:v>-1.4523559820652008</c:v>
                </c:pt>
                <c:pt idx="4495">
                  <c:v>-1.5444100137054921</c:v>
                </c:pt>
                <c:pt idx="4496">
                  <c:v>-1.4863470160961152</c:v>
                </c:pt>
                <c:pt idx="4497">
                  <c:v>-1.3187640613317491</c:v>
                </c:pt>
                <c:pt idx="4498">
                  <c:v>-1.1580808941274883</c:v>
                </c:pt>
                <c:pt idx="4499">
                  <c:v>-1.0716442094743253</c:v>
                </c:pt>
                <c:pt idx="4500">
                  <c:v>-0.99434876941144468</c:v>
                </c:pt>
                <c:pt idx="4501">
                  <c:v>-0.88772625379264358</c:v>
                </c:pt>
                <c:pt idx="4502">
                  <c:v>-0.75445790335536012</c:v>
                </c:pt>
                <c:pt idx="4503">
                  <c:v>-0.62570996224880226</c:v>
                </c:pt>
                <c:pt idx="4504">
                  <c:v>-0.48085243038833142</c:v>
                </c:pt>
                <c:pt idx="4505">
                  <c:v>-0.34326539956033231</c:v>
                </c:pt>
                <c:pt idx="4506">
                  <c:v>-0.25132600989192727</c:v>
                </c:pt>
                <c:pt idx="4507">
                  <c:v>-0.17843485711142421</c:v>
                </c:pt>
                <c:pt idx="4508">
                  <c:v>-0.13053132360801101</c:v>
                </c:pt>
                <c:pt idx="4509">
                  <c:v>-9.9001364372670653E-2</c:v>
                </c:pt>
                <c:pt idx="4510">
                  <c:v>-0.13025739982724191</c:v>
                </c:pt>
                <c:pt idx="4511">
                  <c:v>-0.1824337678961456</c:v>
                </c:pt>
                <c:pt idx="4512">
                  <c:v>-0.26883610015735032</c:v>
                </c:pt>
                <c:pt idx="4513">
                  <c:v>-0.4445181977748871</c:v>
                </c:pt>
                <c:pt idx="4514">
                  <c:v>-0.61899282708764081</c:v>
                </c:pt>
                <c:pt idx="4515">
                  <c:v>-0.60176791649311789</c:v>
                </c:pt>
                <c:pt idx="4516">
                  <c:v>-0.46924680367112165</c:v>
                </c:pt>
                <c:pt idx="4517">
                  <c:v>-0.36024743143469096</c:v>
                </c:pt>
                <c:pt idx="4518">
                  <c:v>-0.3322914914041758</c:v>
                </c:pt>
                <c:pt idx="4519">
                  <c:v>-0.33235420279204847</c:v>
                </c:pt>
                <c:pt idx="4520">
                  <c:v>-0.3772891414538026</c:v>
                </c:pt>
                <c:pt idx="4521">
                  <c:v>-0.52177691001445059</c:v>
                </c:pt>
                <c:pt idx="4522">
                  <c:v>-0.68251566231250771</c:v>
                </c:pt>
                <c:pt idx="4523">
                  <c:v>-0.89068421401083475</c:v>
                </c:pt>
                <c:pt idx="4524">
                  <c:v>-1.0558607471734285</c:v>
                </c:pt>
                <c:pt idx="4525">
                  <c:v>-1.2349258062243462</c:v>
                </c:pt>
                <c:pt idx="4526">
                  <c:v>-1.5327120740711691</c:v>
                </c:pt>
                <c:pt idx="4527">
                  <c:v>-1.676185789257288</c:v>
                </c:pt>
                <c:pt idx="4528">
                  <c:v>-1.7729446367919446</c:v>
                </c:pt>
                <c:pt idx="4529">
                  <c:v>-1.877626315355301</c:v>
                </c:pt>
                <c:pt idx="4530">
                  <c:v>-1.8885649940371514</c:v>
                </c:pt>
                <c:pt idx="4531">
                  <c:v>-1.8282841475307943</c:v>
                </c:pt>
                <c:pt idx="4532">
                  <c:v>-1.779690861850977</c:v>
                </c:pt>
                <c:pt idx="4533">
                  <c:v>-1.7058215247094632</c:v>
                </c:pt>
                <c:pt idx="4534">
                  <c:v>-1.5052123264968396</c:v>
                </c:pt>
                <c:pt idx="4535">
                  <c:v>-1.1574496871978046</c:v>
                </c:pt>
                <c:pt idx="4536">
                  <c:v>-0.72885367691516878</c:v>
                </c:pt>
                <c:pt idx="4537">
                  <c:v>-0.38059866551309823</c:v>
                </c:pt>
                <c:pt idx="4538">
                  <c:v>-0.28773503204807643</c:v>
                </c:pt>
                <c:pt idx="4539">
                  <c:v>-0.44874975465238098</c:v>
                </c:pt>
                <c:pt idx="4540">
                  <c:v>-0.72131522722542285</c:v>
                </c:pt>
                <c:pt idx="4541">
                  <c:v>-1.1000632124394178</c:v>
                </c:pt>
                <c:pt idx="4542">
                  <c:v>-1.4633809071779251</c:v>
                </c:pt>
                <c:pt idx="4543">
                  <c:v>-1.7514530494809151</c:v>
                </c:pt>
                <c:pt idx="4544">
                  <c:v>-1.9380793623626233</c:v>
                </c:pt>
                <c:pt idx="4545">
                  <c:v>-2.0142080636322501</c:v>
                </c:pt>
                <c:pt idx="4546">
                  <c:v>-1.9104430823028089</c:v>
                </c:pt>
                <c:pt idx="4547">
                  <c:v>-1.7613987247645855</c:v>
                </c:pt>
                <c:pt idx="4548">
                  <c:v>-1.5623570188879967</c:v>
                </c:pt>
                <c:pt idx="4549">
                  <c:v>-1.3225551036000252</c:v>
                </c:pt>
                <c:pt idx="4550">
                  <c:v>-1.1516265182197094</c:v>
                </c:pt>
                <c:pt idx="4551">
                  <c:v>-1.0814018967747689</c:v>
                </c:pt>
                <c:pt idx="4552">
                  <c:v>-1.0619868019223213</c:v>
                </c:pt>
                <c:pt idx="4553">
                  <c:v>-1.1376705300807954</c:v>
                </c:pt>
                <c:pt idx="4554">
                  <c:v>-1.2234730111062528</c:v>
                </c:pt>
                <c:pt idx="4555">
                  <c:v>-1.3302678734064104</c:v>
                </c:pt>
                <c:pt idx="4556">
                  <c:v>-1.3887306743860246</c:v>
                </c:pt>
                <c:pt idx="4557">
                  <c:v>-1.2773879939317705</c:v>
                </c:pt>
                <c:pt idx="4558">
                  <c:v>-1.053726440370083</c:v>
                </c:pt>
                <c:pt idx="4559">
                  <c:v>-0.82588135018944742</c:v>
                </c:pt>
                <c:pt idx="4560">
                  <c:v>-0.70153797045350075</c:v>
                </c:pt>
                <c:pt idx="4561">
                  <c:v>-0.62346331581473358</c:v>
                </c:pt>
                <c:pt idx="4562">
                  <c:v>-0.46731751486659051</c:v>
                </c:pt>
                <c:pt idx="4563">
                  <c:v>-0.33310688562691215</c:v>
                </c:pt>
                <c:pt idx="4564">
                  <c:v>-0.3111608234792948</c:v>
                </c:pt>
                <c:pt idx="4565">
                  <c:v>-0.39760255135595801</c:v>
                </c:pt>
                <c:pt idx="4566">
                  <c:v>-0.49579659797251224</c:v>
                </c:pt>
                <c:pt idx="4567">
                  <c:v>-0.55296760283410551</c:v>
                </c:pt>
                <c:pt idx="4568">
                  <c:v>-0.62231389939785009</c:v>
                </c:pt>
                <c:pt idx="4569">
                  <c:v>-0.71617369741201409</c:v>
                </c:pt>
                <c:pt idx="4570">
                  <c:v>-0.81137309253215795</c:v>
                </c:pt>
                <c:pt idx="4571">
                  <c:v>-0.88099954381585122</c:v>
                </c:pt>
                <c:pt idx="4572">
                  <c:v>-0.95259058646857742</c:v>
                </c:pt>
                <c:pt idx="4573">
                  <c:v>-1.0024201197177172</c:v>
                </c:pt>
                <c:pt idx="4574">
                  <c:v>-1.0206792931258679</c:v>
                </c:pt>
                <c:pt idx="4575">
                  <c:v>-1.0150300788134337</c:v>
                </c:pt>
                <c:pt idx="4576">
                  <c:v>-1.0418710644543172</c:v>
                </c:pt>
                <c:pt idx="4577">
                  <c:v>-1.0845993004739285</c:v>
                </c:pt>
                <c:pt idx="4578">
                  <c:v>-1.1260819333791734</c:v>
                </c:pt>
                <c:pt idx="4579">
                  <c:v>-1.1616513501852752</c:v>
                </c:pt>
                <c:pt idx="4580">
                  <c:v>-1.1459110110998154</c:v>
                </c:pt>
                <c:pt idx="4581">
                  <c:v>-1.0455472820252181</c:v>
                </c:pt>
                <c:pt idx="4582">
                  <c:v>-1.1037341675162315</c:v>
                </c:pt>
                <c:pt idx="4583">
                  <c:v>-1.1751105442643166</c:v>
                </c:pt>
                <c:pt idx="4584">
                  <c:v>-1.210648605376482</c:v>
                </c:pt>
                <c:pt idx="4585">
                  <c:v>-1.2878290745615959</c:v>
                </c:pt>
                <c:pt idx="4586">
                  <c:v>-1.3363573099672794</c:v>
                </c:pt>
                <c:pt idx="4587">
                  <c:v>-1.3194603185355664</c:v>
                </c:pt>
                <c:pt idx="4588">
                  <c:v>-1.2232466507703066</c:v>
                </c:pt>
                <c:pt idx="4589">
                  <c:v>-1.0842883747816086</c:v>
                </c:pt>
                <c:pt idx="4590">
                  <c:v>-0.92389990724623205</c:v>
                </c:pt>
                <c:pt idx="4591">
                  <c:v>-0.73956073276698597</c:v>
                </c:pt>
                <c:pt idx="4592">
                  <c:v>-0.56494240812957286</c:v>
                </c:pt>
                <c:pt idx="4593">
                  <c:v>-0.4767126747965813</c:v>
                </c:pt>
                <c:pt idx="4594">
                  <c:v>-0.52974428951740271</c:v>
                </c:pt>
                <c:pt idx="4595">
                  <c:v>-0.65206270538270472</c:v>
                </c:pt>
                <c:pt idx="4596">
                  <c:v>-0.74959813624620442</c:v>
                </c:pt>
                <c:pt idx="4597">
                  <c:v>-0.77781526409089574</c:v>
                </c:pt>
                <c:pt idx="4598">
                  <c:v>-0.75984384678304195</c:v>
                </c:pt>
                <c:pt idx="4599">
                  <c:v>-0.74981784537434581</c:v>
                </c:pt>
                <c:pt idx="4600">
                  <c:v>-0.74579583808779726</c:v>
                </c:pt>
                <c:pt idx="4601">
                  <c:v>-0.51597497373819357</c:v>
                </c:pt>
                <c:pt idx="4602">
                  <c:v>-0.22023493900895119</c:v>
                </c:pt>
                <c:pt idx="4603">
                  <c:v>-2.6470052897930148E-2</c:v>
                </c:pt>
                <c:pt idx="4604">
                  <c:v>0.13167476490139962</c:v>
                </c:pt>
                <c:pt idx="4605">
                  <c:v>0.21928520500659943</c:v>
                </c:pt>
                <c:pt idx="4606">
                  <c:v>0.18344206541776659</c:v>
                </c:pt>
                <c:pt idx="4607">
                  <c:v>0.11877580717206002</c:v>
                </c:pt>
                <c:pt idx="4608">
                  <c:v>1.837107449769974E-2</c:v>
                </c:pt>
                <c:pt idx="4609">
                  <c:v>-0.17366318196058275</c:v>
                </c:pt>
                <c:pt idx="4610">
                  <c:v>-0.40964072585105898</c:v>
                </c:pt>
                <c:pt idx="4611">
                  <c:v>-0.48083496183156971</c:v>
                </c:pt>
                <c:pt idx="4612">
                  <c:v>-0.59754085466265683</c:v>
                </c:pt>
                <c:pt idx="4613">
                  <c:v>-0.6624917261302472</c:v>
                </c:pt>
                <c:pt idx="4614">
                  <c:v>-0.57851840034127233</c:v>
                </c:pt>
                <c:pt idx="4615">
                  <c:v>-0.40473125740885735</c:v>
                </c:pt>
                <c:pt idx="4616">
                  <c:v>-0.2494961602985859</c:v>
                </c:pt>
                <c:pt idx="4617">
                  <c:v>-0.22958639100193978</c:v>
                </c:pt>
                <c:pt idx="4618">
                  <c:v>-0.19800645634531977</c:v>
                </c:pt>
                <c:pt idx="4619">
                  <c:v>-0.16977960750460624</c:v>
                </c:pt>
                <c:pt idx="4620">
                  <c:v>-0.19798789143562318</c:v>
                </c:pt>
                <c:pt idx="4621">
                  <c:v>-0.30120922788977622</c:v>
                </c:pt>
                <c:pt idx="4622">
                  <c:v>-0.41981458872556687</c:v>
                </c:pt>
                <c:pt idx="4623">
                  <c:v>-0.56595010265707968</c:v>
                </c:pt>
                <c:pt idx="4624">
                  <c:v>-0.6691423492133618</c:v>
                </c:pt>
                <c:pt idx="4625">
                  <c:v>-0.71324263438582425</c:v>
                </c:pt>
                <c:pt idx="4626">
                  <c:v>-0.74768185749650007</c:v>
                </c:pt>
                <c:pt idx="4627">
                  <c:v>-0.67908261582255369</c:v>
                </c:pt>
                <c:pt idx="4628">
                  <c:v>-0.59187797248363494</c:v>
                </c:pt>
                <c:pt idx="4629">
                  <c:v>-0.5661152864992619</c:v>
                </c:pt>
                <c:pt idx="4630">
                  <c:v>-0.57176121175289152</c:v>
                </c:pt>
                <c:pt idx="4631">
                  <c:v>-0.56743237182497985</c:v>
                </c:pt>
                <c:pt idx="4632">
                  <c:v>-0.54532375708222391</c:v>
                </c:pt>
                <c:pt idx="4633">
                  <c:v>-0.52253584206104287</c:v>
                </c:pt>
                <c:pt idx="4634">
                  <c:v>-0.52994338721036915</c:v>
                </c:pt>
                <c:pt idx="4635">
                  <c:v>-0.552793575078249</c:v>
                </c:pt>
                <c:pt idx="4636">
                  <c:v>-0.62072886541485794</c:v>
                </c:pt>
                <c:pt idx="4637">
                  <c:v>-0.66825554586946967</c:v>
                </c:pt>
                <c:pt idx="4638">
                  <c:v>-0.69286267586052419</c:v>
                </c:pt>
                <c:pt idx="4639">
                  <c:v>-0.62192827552556995</c:v>
                </c:pt>
                <c:pt idx="4640">
                  <c:v>-0.5160529609769583</c:v>
                </c:pt>
                <c:pt idx="4641">
                  <c:v>-0.42694621838629249</c:v>
                </c:pt>
                <c:pt idx="4642">
                  <c:v>-0.36223142825067045</c:v>
                </c:pt>
                <c:pt idx="4643">
                  <c:v>-0.33665768042206767</c:v>
                </c:pt>
                <c:pt idx="4644">
                  <c:v>-0.41444552913308147</c:v>
                </c:pt>
                <c:pt idx="4645">
                  <c:v>-0.47967648223042492</c:v>
                </c:pt>
                <c:pt idx="4646">
                  <c:v>-0.55733233004808425</c:v>
                </c:pt>
                <c:pt idx="4647">
                  <c:v>-0.62255502395331863</c:v>
                </c:pt>
                <c:pt idx="4648">
                  <c:v>-0.61409907303750522</c:v>
                </c:pt>
                <c:pt idx="4649">
                  <c:v>-0.5226620688289404</c:v>
                </c:pt>
                <c:pt idx="4650">
                  <c:v>-0.50685667946934698</c:v>
                </c:pt>
                <c:pt idx="4651">
                  <c:v>-0.66452202558517459</c:v>
                </c:pt>
                <c:pt idx="4652">
                  <c:v>-0.8759787590056658</c:v>
                </c:pt>
                <c:pt idx="4653">
                  <c:v>-1.0608377509564162</c:v>
                </c:pt>
                <c:pt idx="4654">
                  <c:v>-1.260270854830742</c:v>
                </c:pt>
                <c:pt idx="4655">
                  <c:v>-1.4215645444393159</c:v>
                </c:pt>
                <c:pt idx="4656">
                  <c:v>-1.4469721582531929</c:v>
                </c:pt>
                <c:pt idx="4657">
                  <c:v>-1.3899109348654748</c:v>
                </c:pt>
                <c:pt idx="4658">
                  <c:v>-1.3016714805364609</c:v>
                </c:pt>
                <c:pt idx="4659">
                  <c:v>-1.0684769189357759</c:v>
                </c:pt>
                <c:pt idx="4660">
                  <c:v>-0.78592052824795255</c:v>
                </c:pt>
                <c:pt idx="4661">
                  <c:v>-0.62921536803245548</c:v>
                </c:pt>
                <c:pt idx="4662">
                  <c:v>-0.50060074344277383</c:v>
                </c:pt>
                <c:pt idx="4663">
                  <c:v>-0.40081033386290077</c:v>
                </c:pt>
                <c:pt idx="4664">
                  <c:v>-0.39228260837495327</c:v>
                </c:pt>
                <c:pt idx="4665">
                  <c:v>-0.42121470451354981</c:v>
                </c:pt>
                <c:pt idx="4666">
                  <c:v>-0.47636798143386844</c:v>
                </c:pt>
                <c:pt idx="4667">
                  <c:v>-0.4918766245990992</c:v>
                </c:pt>
                <c:pt idx="4668">
                  <c:v>-0.45513827629387382</c:v>
                </c:pt>
                <c:pt idx="4669">
                  <c:v>-0.37283506147563461</c:v>
                </c:pt>
                <c:pt idx="4670">
                  <c:v>-0.36545097827911377</c:v>
                </c:pt>
                <c:pt idx="4671">
                  <c:v>-0.32115283794701099</c:v>
                </c:pt>
                <c:pt idx="4672">
                  <c:v>-0.36462929829955104</c:v>
                </c:pt>
                <c:pt idx="4673">
                  <c:v>-0.54739666812121868</c:v>
                </c:pt>
                <c:pt idx="4674">
                  <c:v>-0.70144017577171325</c:v>
                </c:pt>
                <c:pt idx="4675">
                  <c:v>-0.73319267638027674</c:v>
                </c:pt>
                <c:pt idx="4676">
                  <c:v>-0.75127460606396201</c:v>
                </c:pt>
                <c:pt idx="4677">
                  <c:v>-0.65186236515641216</c:v>
                </c:pt>
                <c:pt idx="4678">
                  <c:v>-0.44394619390368462</c:v>
                </c:pt>
                <c:pt idx="4679">
                  <c:v>-0.1543895897269249</c:v>
                </c:pt>
                <c:pt idx="4680">
                  <c:v>0.18554889030754568</c:v>
                </c:pt>
                <c:pt idx="4681">
                  <c:v>0.49331028878688815</c:v>
                </c:pt>
                <c:pt idx="4682">
                  <c:v>0.60902215495705603</c:v>
                </c:pt>
                <c:pt idx="4683">
                  <c:v>0.54262278199195868</c:v>
                </c:pt>
                <c:pt idx="4684">
                  <c:v>0.44482035264372827</c:v>
                </c:pt>
                <c:pt idx="4685">
                  <c:v>0.42879240363836291</c:v>
                </c:pt>
                <c:pt idx="4686">
                  <c:v>0.43310245938599112</c:v>
                </c:pt>
                <c:pt idx="4687">
                  <c:v>0.44809179671108723</c:v>
                </c:pt>
                <c:pt idx="4688">
                  <c:v>0.40752586103975774</c:v>
                </c:pt>
                <c:pt idx="4689">
                  <c:v>0.29382865302264694</c:v>
                </c:pt>
                <c:pt idx="4690">
                  <c:v>0.18704336553812029</c:v>
                </c:pt>
                <c:pt idx="4691">
                  <c:v>0.16720917150378228</c:v>
                </c:pt>
                <c:pt idx="4692">
                  <c:v>0.168336660861969</c:v>
                </c:pt>
                <c:pt idx="4693">
                  <c:v>0.24285540439188483</c:v>
                </c:pt>
                <c:pt idx="4694">
                  <c:v>0.36946976959705352</c:v>
                </c:pt>
                <c:pt idx="4695">
                  <c:v>0.57603676892817024</c:v>
                </c:pt>
                <c:pt idx="4696">
                  <c:v>0.88823985859751708</c:v>
                </c:pt>
                <c:pt idx="4697">
                  <c:v>1.2101833862811329</c:v>
                </c:pt>
                <c:pt idx="4698">
                  <c:v>1.4280450135469438</c:v>
                </c:pt>
                <c:pt idx="4699">
                  <c:v>1.566065030694008</c:v>
                </c:pt>
                <c:pt idx="4700">
                  <c:v>1.5991509157419206</c:v>
                </c:pt>
                <c:pt idx="4701">
                  <c:v>1.4888648271560669</c:v>
                </c:pt>
                <c:pt idx="4702">
                  <c:v>1.2575422516465187</c:v>
                </c:pt>
                <c:pt idx="4703">
                  <c:v>0.9954996476322413</c:v>
                </c:pt>
                <c:pt idx="4704">
                  <c:v>0.82686141662299639</c:v>
                </c:pt>
                <c:pt idx="4705">
                  <c:v>0.56653153516352184</c:v>
                </c:pt>
                <c:pt idx="4706">
                  <c:v>0.26904683746397495</c:v>
                </c:pt>
                <c:pt idx="4707">
                  <c:v>0.21183044359087946</c:v>
                </c:pt>
                <c:pt idx="4708">
                  <c:v>0.15854323245584964</c:v>
                </c:pt>
                <c:pt idx="4709">
                  <c:v>4.4859765395522118E-2</c:v>
                </c:pt>
                <c:pt idx="4710">
                  <c:v>5.375769272446633E-2</c:v>
                </c:pt>
                <c:pt idx="4711">
                  <c:v>0.15074662819504739</c:v>
                </c:pt>
                <c:pt idx="4712">
                  <c:v>0.30185139834880831</c:v>
                </c:pt>
                <c:pt idx="4713">
                  <c:v>0.35927376039326192</c:v>
                </c:pt>
                <c:pt idx="4714">
                  <c:v>0.30463657334446909</c:v>
                </c:pt>
                <c:pt idx="4715">
                  <c:v>0.28101462610065936</c:v>
                </c:pt>
                <c:pt idx="4716">
                  <c:v>0.27310458585619929</c:v>
                </c:pt>
                <c:pt idx="4717">
                  <c:v>0.25292343266308309</c:v>
                </c:pt>
                <c:pt idx="4718">
                  <c:v>0.21771442361176016</c:v>
                </c:pt>
                <c:pt idx="4719">
                  <c:v>0.20780529342591764</c:v>
                </c:pt>
                <c:pt idx="4720">
                  <c:v>0.24532563373446467</c:v>
                </c:pt>
                <c:pt idx="4721">
                  <c:v>0.38480635844171052</c:v>
                </c:pt>
                <c:pt idx="4722">
                  <c:v>0.57951944366097452</c:v>
                </c:pt>
                <c:pt idx="4723">
                  <c:v>0.7092278630286456</c:v>
                </c:pt>
                <c:pt idx="4724">
                  <c:v>0.79091178461909295</c:v>
                </c:pt>
                <c:pt idx="4725">
                  <c:v>0.78575812183320526</c:v>
                </c:pt>
                <c:pt idx="4726">
                  <c:v>0.57522985316812991</c:v>
                </c:pt>
                <c:pt idx="4727">
                  <c:v>0.38648743294179444</c:v>
                </c:pt>
                <c:pt idx="4728">
                  <c:v>0.47379564508795741</c:v>
                </c:pt>
                <c:pt idx="4729">
                  <c:v>0.60620189666748048</c:v>
                </c:pt>
                <c:pt idx="4730">
                  <c:v>0.73354285150766374</c:v>
                </c:pt>
                <c:pt idx="4731">
                  <c:v>0.82318198308348656</c:v>
                </c:pt>
                <c:pt idx="4732">
                  <c:v>0.94909387841820725</c:v>
                </c:pt>
                <c:pt idx="4733">
                  <c:v>1.2273048377037048</c:v>
                </c:pt>
                <c:pt idx="4734">
                  <c:v>1.4985090784728528</c:v>
                </c:pt>
                <c:pt idx="4735">
                  <c:v>1.7353878244757652</c:v>
                </c:pt>
                <c:pt idx="4736">
                  <c:v>1.7313064679503443</c:v>
                </c:pt>
                <c:pt idx="4737">
                  <c:v>1.5447285407781601</c:v>
                </c:pt>
                <c:pt idx="4738">
                  <c:v>1.3293098071217537</c:v>
                </c:pt>
                <c:pt idx="4739">
                  <c:v>1.1350626718997956</c:v>
                </c:pt>
                <c:pt idx="4740">
                  <c:v>0.93255166679620749</c:v>
                </c:pt>
                <c:pt idx="4741">
                  <c:v>0.75542137831449507</c:v>
                </c:pt>
                <c:pt idx="4742">
                  <c:v>0.71909116566181186</c:v>
                </c:pt>
                <c:pt idx="4743">
                  <c:v>0.59494242511689666</c:v>
                </c:pt>
                <c:pt idx="4744">
                  <c:v>0.48863887511193754</c:v>
                </c:pt>
                <c:pt idx="4745">
                  <c:v>0.5710837387293578</c:v>
                </c:pt>
                <c:pt idx="4746">
                  <c:v>0.73123378604650502</c:v>
                </c:pt>
                <c:pt idx="4747">
                  <c:v>0.87689238645136358</c:v>
                </c:pt>
                <c:pt idx="4748">
                  <c:v>0.89564842700958258</c:v>
                </c:pt>
                <c:pt idx="4749">
                  <c:v>0.82134683445096024</c:v>
                </c:pt>
                <c:pt idx="4750">
                  <c:v>0.6635695141553879</c:v>
                </c:pt>
                <c:pt idx="4751">
                  <c:v>0.43657687492668629</c:v>
                </c:pt>
                <c:pt idx="4752">
                  <c:v>0.21162286743521691</c:v>
                </c:pt>
                <c:pt idx="4753">
                  <c:v>-2.7689928263425829E-2</c:v>
                </c:pt>
                <c:pt idx="4754">
                  <c:v>-0.21411429293453693</c:v>
                </c:pt>
                <c:pt idx="4755">
                  <c:v>-0.39098554976284505</c:v>
                </c:pt>
                <c:pt idx="4756">
                  <c:v>-0.55120152443647386</c:v>
                </c:pt>
                <c:pt idx="4757">
                  <c:v>-0.64508368805050853</c:v>
                </c:pt>
                <c:pt idx="4758">
                  <c:v>-0.61081403419375424</c:v>
                </c:pt>
                <c:pt idx="4759">
                  <c:v>-0.47141151599586012</c:v>
                </c:pt>
                <c:pt idx="4760">
                  <c:v>-0.24963568948209286</c:v>
                </c:pt>
                <c:pt idx="4761">
                  <c:v>0.14800633057951929</c:v>
                </c:pt>
                <c:pt idx="4762">
                  <c:v>0.64995821937918663</c:v>
                </c:pt>
                <c:pt idx="4763">
                  <c:v>1.086121403798461</c:v>
                </c:pt>
                <c:pt idx="4764">
                  <c:v>1.3632796449959279</c:v>
                </c:pt>
                <c:pt idx="4765">
                  <c:v>1.4814349164068699</c:v>
                </c:pt>
                <c:pt idx="4766">
                  <c:v>1.6963015267252923</c:v>
                </c:pt>
                <c:pt idx="4767">
                  <c:v>1.805709655880928</c:v>
                </c:pt>
                <c:pt idx="4768">
                  <c:v>1.8131245100498201</c:v>
                </c:pt>
                <c:pt idx="4769">
                  <c:v>1.8061882504820825</c:v>
                </c:pt>
                <c:pt idx="4770">
                  <c:v>1.6849880415201188</c:v>
                </c:pt>
                <c:pt idx="4771">
                  <c:v>1.4487885957956315</c:v>
                </c:pt>
                <c:pt idx="4772">
                  <c:v>0.97897366203367719</c:v>
                </c:pt>
                <c:pt idx="4773">
                  <c:v>0.45181362256407742</c:v>
                </c:pt>
                <c:pt idx="4774">
                  <c:v>7.4440610110759739E-2</c:v>
                </c:pt>
                <c:pt idx="4775">
                  <c:v>-0.16604513704776766</c:v>
                </c:pt>
                <c:pt idx="4776">
                  <c:v>-0.19632845163345339</c:v>
                </c:pt>
                <c:pt idx="4777">
                  <c:v>-0.10869294159114361</c:v>
                </c:pt>
                <c:pt idx="4778">
                  <c:v>-7.8683642148971555E-2</c:v>
                </c:pt>
                <c:pt idx="4779">
                  <c:v>-0.12421042867004872</c:v>
                </c:pt>
                <c:pt idx="4780">
                  <c:v>-0.19443877771496773</c:v>
                </c:pt>
                <c:pt idx="4781">
                  <c:v>-0.20758277032524347</c:v>
                </c:pt>
                <c:pt idx="4782">
                  <c:v>-0.11680968090891838</c:v>
                </c:pt>
                <c:pt idx="4783">
                  <c:v>2.4131787903606892E-2</c:v>
                </c:pt>
                <c:pt idx="4784">
                  <c:v>0.13624849352985621</c:v>
                </c:pt>
                <c:pt idx="4785">
                  <c:v>0.15156322840601208</c:v>
                </c:pt>
                <c:pt idx="4786">
                  <c:v>9.2485300339758394E-2</c:v>
                </c:pt>
                <c:pt idx="4787">
                  <c:v>0.12613646496087313</c:v>
                </c:pt>
                <c:pt idx="4788">
                  <c:v>0.25827484097331765</c:v>
                </c:pt>
                <c:pt idx="4789">
                  <c:v>0.44039167150855069</c:v>
                </c:pt>
                <c:pt idx="4790">
                  <c:v>0.64451548486948018</c:v>
                </c:pt>
                <c:pt idx="4791">
                  <c:v>0.75594309613108635</c:v>
                </c:pt>
                <c:pt idx="4792">
                  <c:v>0.94057762809097767</c:v>
                </c:pt>
                <c:pt idx="4793">
                  <c:v>1.2301752358675004</c:v>
                </c:pt>
                <c:pt idx="4794">
                  <c:v>1.5143393915891648</c:v>
                </c:pt>
                <c:pt idx="4795">
                  <c:v>1.812720613628626</c:v>
                </c:pt>
                <c:pt idx="4796">
                  <c:v>2.0795876821875572</c:v>
                </c:pt>
                <c:pt idx="4797">
                  <c:v>2.2753591865301135</c:v>
                </c:pt>
                <c:pt idx="4798">
                  <c:v>2.4352077367901805</c:v>
                </c:pt>
                <c:pt idx="4799">
                  <c:v>2.5231618469953538</c:v>
                </c:pt>
                <c:pt idx="4800">
                  <c:v>2.5391130512952804</c:v>
                </c:pt>
                <c:pt idx="4801">
                  <c:v>2.5087241944670677</c:v>
                </c:pt>
                <c:pt idx="4802">
                  <c:v>2.3991669613122943</c:v>
                </c:pt>
                <c:pt idx="4803">
                  <c:v>2.241259832829237</c:v>
                </c:pt>
                <c:pt idx="4804">
                  <c:v>2.1108224849402903</c:v>
                </c:pt>
                <c:pt idx="4805">
                  <c:v>1.9307994326949121</c:v>
                </c:pt>
                <c:pt idx="4806">
                  <c:v>1.7231244590878487</c:v>
                </c:pt>
                <c:pt idx="4807">
                  <c:v>1.4439599651098252</c:v>
                </c:pt>
                <c:pt idx="4808">
                  <c:v>1.1354371129721403</c:v>
                </c:pt>
                <c:pt idx="4809">
                  <c:v>0.82330579787492753</c:v>
                </c:pt>
                <c:pt idx="4810">
                  <c:v>0.55084140904247758</c:v>
                </c:pt>
                <c:pt idx="4811">
                  <c:v>0.35454752907156944</c:v>
                </c:pt>
                <c:pt idx="4812">
                  <c:v>0.23456434495747092</c:v>
                </c:pt>
                <c:pt idx="4813">
                  <c:v>0.18459038548171522</c:v>
                </c:pt>
                <c:pt idx="4814">
                  <c:v>0.14887310720980168</c:v>
                </c:pt>
                <c:pt idx="4815">
                  <c:v>8.6196364089846614E-2</c:v>
                </c:pt>
                <c:pt idx="4816">
                  <c:v>9.0515190660953523E-2</c:v>
                </c:pt>
                <c:pt idx="4817">
                  <c:v>0.11473048411309719</c:v>
                </c:pt>
                <c:pt idx="4818">
                  <c:v>9.7248259484767924E-2</c:v>
                </c:pt>
                <c:pt idx="4819">
                  <c:v>2.4372729733586312E-2</c:v>
                </c:pt>
                <c:pt idx="4820">
                  <c:v>-0.14353087171912193</c:v>
                </c:pt>
                <c:pt idx="4821">
                  <c:v>-0.50862385421991352</c:v>
                </c:pt>
                <c:pt idx="4822">
                  <c:v>-1.0469322681427002</c:v>
                </c:pt>
                <c:pt idx="4823">
                  <c:v>-1.6539754329621792</c:v>
                </c:pt>
                <c:pt idx="4824">
                  <c:v>-2.2487517240643502</c:v>
                </c:pt>
                <c:pt idx="4825">
                  <c:v>-2.695079342722893</c:v>
                </c:pt>
                <c:pt idx="4826">
                  <c:v>-2.9970158180594444</c:v>
                </c:pt>
                <c:pt idx="4827">
                  <c:v>-2.9604429459571842</c:v>
                </c:pt>
                <c:pt idx="4828">
                  <c:v>-2.2245215933024882</c:v>
                </c:pt>
                <c:pt idx="4829">
                  <c:v>-1.2120293522626162</c:v>
                </c:pt>
                <c:pt idx="4830">
                  <c:v>-0.32432992257177834</c:v>
                </c:pt>
                <c:pt idx="4831">
                  <c:v>0.66297631412744529</c:v>
                </c:pt>
                <c:pt idx="4832">
                  <c:v>1.793598025739193</c:v>
                </c:pt>
                <c:pt idx="4833">
                  <c:v>2.8084302493929862</c:v>
                </c:pt>
                <c:pt idx="4834">
                  <c:v>3.2703734421730042</c:v>
                </c:pt>
                <c:pt idx="4835">
                  <c:v>3.0960907477140429</c:v>
                </c:pt>
                <c:pt idx="4836">
                  <c:v>2.5942865011096004</c:v>
                </c:pt>
                <c:pt idx="4837">
                  <c:v>1.9005550020933153</c:v>
                </c:pt>
                <c:pt idx="4838">
                  <c:v>1.3331118129193784</c:v>
                </c:pt>
                <c:pt idx="4839">
                  <c:v>0.93653785988688476</c:v>
                </c:pt>
                <c:pt idx="4840">
                  <c:v>0.64836478002369402</c:v>
                </c:pt>
                <c:pt idx="4841">
                  <c:v>0.39161843776702882</c:v>
                </c:pt>
                <c:pt idx="4842">
                  <c:v>0.19016504779458046</c:v>
                </c:pt>
                <c:pt idx="4843">
                  <c:v>0.11511822760105134</c:v>
                </c:pt>
                <c:pt idx="4844">
                  <c:v>0.16707804769277573</c:v>
                </c:pt>
                <c:pt idx="4845">
                  <c:v>0.26854682743549346</c:v>
                </c:pt>
                <c:pt idx="4846">
                  <c:v>0.24308351889252663</c:v>
                </c:pt>
                <c:pt idx="4847">
                  <c:v>0.37247421517968182</c:v>
                </c:pt>
                <c:pt idx="4848">
                  <c:v>0.56598416268825535</c:v>
                </c:pt>
                <c:pt idx="4849">
                  <c:v>0.67777620166540153</c:v>
                </c:pt>
                <c:pt idx="4850">
                  <c:v>0.84382616266608246</c:v>
                </c:pt>
                <c:pt idx="4851">
                  <c:v>1.0951573254168034</c:v>
                </c:pt>
                <c:pt idx="4852">
                  <c:v>1.3051903349161149</c:v>
                </c:pt>
                <c:pt idx="4853">
                  <c:v>1.4796430371701719</c:v>
                </c:pt>
                <c:pt idx="4854">
                  <c:v>1.570334375202656</c:v>
                </c:pt>
                <c:pt idx="4855">
                  <c:v>1.6578391268849373</c:v>
                </c:pt>
                <c:pt idx="4856">
                  <c:v>1.7878858807682991</c:v>
                </c:pt>
                <c:pt idx="4857">
                  <c:v>1.8773906725645066</c:v>
                </c:pt>
                <c:pt idx="4858">
                  <c:v>1.8747538706660272</c:v>
                </c:pt>
                <c:pt idx="4859">
                  <c:v>1.8558656099438668</c:v>
                </c:pt>
                <c:pt idx="4860">
                  <c:v>1.9291639664769173</c:v>
                </c:pt>
                <c:pt idx="4861">
                  <c:v>2.0252379588782787</c:v>
                </c:pt>
                <c:pt idx="4862">
                  <c:v>2.0753459657728675</c:v>
                </c:pt>
                <c:pt idx="4863">
                  <c:v>2.0517851950228216</c:v>
                </c:pt>
                <c:pt idx="4864">
                  <c:v>1.9396293130517006</c:v>
                </c:pt>
                <c:pt idx="4865">
                  <c:v>1.7613306047022343</c:v>
                </c:pt>
                <c:pt idx="4866">
                  <c:v>1.4647867240011694</c:v>
                </c:pt>
                <c:pt idx="4867">
                  <c:v>1.1263560216128827</c:v>
                </c:pt>
                <c:pt idx="4868">
                  <c:v>0.82079792708158494</c:v>
                </c:pt>
                <c:pt idx="4869">
                  <c:v>0.55756665721535681</c:v>
                </c:pt>
                <c:pt idx="4870">
                  <c:v>0.36296079531311992</c:v>
                </c:pt>
                <c:pt idx="4871">
                  <c:v>0.34297026135027409</c:v>
                </c:pt>
                <c:pt idx="4872">
                  <c:v>0.52993425093591218</c:v>
                </c:pt>
                <c:pt idx="4873">
                  <c:v>0.75279977917671204</c:v>
                </c:pt>
                <c:pt idx="4874">
                  <c:v>1.0917000129818917</c:v>
                </c:pt>
                <c:pt idx="4875">
                  <c:v>1.3101882424950599</c:v>
                </c:pt>
                <c:pt idx="4876">
                  <c:v>1.2190162633359434</c:v>
                </c:pt>
                <c:pt idx="4877">
                  <c:v>0.7929995329678059</c:v>
                </c:pt>
                <c:pt idx="4878">
                  <c:v>0.26686553366482257</c:v>
                </c:pt>
                <c:pt idx="4879">
                  <c:v>-0.18073326967656614</c:v>
                </c:pt>
                <c:pt idx="4880">
                  <c:v>-0.52843297831714153</c:v>
                </c:pt>
                <c:pt idx="4881">
                  <c:v>-0.72030563235282896</c:v>
                </c:pt>
                <c:pt idx="4882">
                  <c:v>-0.86767498187720782</c:v>
                </c:pt>
                <c:pt idx="4883">
                  <c:v>-0.99501177057623869</c:v>
                </c:pt>
                <c:pt idx="4884">
                  <c:v>-1.0072271887958051</c:v>
                </c:pt>
                <c:pt idx="4885">
                  <c:v>-0.81487908303737644</c:v>
                </c:pt>
                <c:pt idx="4886">
                  <c:v>-0.48623793527483944</c:v>
                </c:pt>
                <c:pt idx="4887">
                  <c:v>-0.22469139441847802</c:v>
                </c:pt>
                <c:pt idx="4888">
                  <c:v>-2.0009409505873918E-2</c:v>
                </c:pt>
                <c:pt idx="4889">
                  <c:v>0.16179839568212628</c:v>
                </c:pt>
                <c:pt idx="4890">
                  <c:v>0.17643573062494397</c:v>
                </c:pt>
                <c:pt idx="4891">
                  <c:v>-0.10344309210777283</c:v>
                </c:pt>
                <c:pt idx="4892">
                  <c:v>-0.51844505690038212</c:v>
                </c:pt>
                <c:pt idx="4893">
                  <c:v>-0.82546882912516595</c:v>
                </c:pt>
                <c:pt idx="4894">
                  <c:v>-0.99458930924534805</c:v>
                </c:pt>
                <c:pt idx="4895">
                  <c:v>-1.1135074230283499</c:v>
                </c:pt>
                <c:pt idx="4896">
                  <c:v>-1.2980060072243214</c:v>
                </c:pt>
                <c:pt idx="4897">
                  <c:v>-1.5484923934936525</c:v>
                </c:pt>
                <c:pt idx="4898">
                  <c:v>-1.5699787183105947</c:v>
                </c:pt>
                <c:pt idx="4899">
                  <c:v>-1.4053107467293739</c:v>
                </c:pt>
                <c:pt idx="4900">
                  <c:v>-1.0702780806273222</c:v>
                </c:pt>
                <c:pt idx="4901">
                  <c:v>-0.73122655011713511</c:v>
                </c:pt>
                <c:pt idx="4902">
                  <c:v>-0.43460124693810942</c:v>
                </c:pt>
                <c:pt idx="4903">
                  <c:v>-0.15838477291166783</c:v>
                </c:pt>
                <c:pt idx="4904">
                  <c:v>0.14383119933307173</c:v>
                </c:pt>
                <c:pt idx="4905">
                  <c:v>0.40058594696223737</c:v>
                </c:pt>
                <c:pt idx="4906">
                  <c:v>0.53641362369060519</c:v>
                </c:pt>
                <c:pt idx="4907">
                  <c:v>0.47886002819985152</c:v>
                </c:pt>
                <c:pt idx="4908">
                  <c:v>0.27376122817397119</c:v>
                </c:pt>
                <c:pt idx="4909">
                  <c:v>7.3668850734829913E-2</c:v>
                </c:pt>
                <c:pt idx="4910">
                  <c:v>-3.1585928052663804E-4</c:v>
                </c:pt>
                <c:pt idx="4911">
                  <c:v>4.3944749236106877E-3</c:v>
                </c:pt>
                <c:pt idx="4912">
                  <c:v>3.472365360707045E-2</c:v>
                </c:pt>
                <c:pt idx="4913">
                  <c:v>0.12535871218889952</c:v>
                </c:pt>
                <c:pt idx="4914">
                  <c:v>0.25580844886600973</c:v>
                </c:pt>
                <c:pt idx="4915">
                  <c:v>0.54978328227996831</c:v>
                </c:pt>
                <c:pt idx="4916">
                  <c:v>0.81194304987788202</c:v>
                </c:pt>
                <c:pt idx="4917">
                  <c:v>1.1231349366903305</c:v>
                </c:pt>
                <c:pt idx="4918">
                  <c:v>1.4932891228795053</c:v>
                </c:pt>
                <c:pt idx="4919">
                  <c:v>1.8530235707759859</c:v>
                </c:pt>
                <c:pt idx="4920">
                  <c:v>2.1567487093806266</c:v>
                </c:pt>
                <c:pt idx="4921">
                  <c:v>2.2674705617129804</c:v>
                </c:pt>
                <c:pt idx="4922">
                  <c:v>2.0873551234602927</c:v>
                </c:pt>
                <c:pt idx="4923">
                  <c:v>1.7872783550620079</c:v>
                </c:pt>
                <c:pt idx="4924">
                  <c:v>1.541466671526432</c:v>
                </c:pt>
                <c:pt idx="4925">
                  <c:v>1.3075602114200593</c:v>
                </c:pt>
                <c:pt idx="4926">
                  <c:v>1.1087957366555929</c:v>
                </c:pt>
                <c:pt idx="4927">
                  <c:v>0.95741461247205739</c:v>
                </c:pt>
                <c:pt idx="4928">
                  <c:v>0.9691615225374699</c:v>
                </c:pt>
                <c:pt idx="4929">
                  <c:v>1.1300903458893299</c:v>
                </c:pt>
                <c:pt idx="4930">
                  <c:v>1.1858558993786574</c:v>
                </c:pt>
                <c:pt idx="4931">
                  <c:v>1.0937921467423439</c:v>
                </c:pt>
                <c:pt idx="4932">
                  <c:v>0.91092208519577988</c:v>
                </c:pt>
                <c:pt idx="4933">
                  <c:v>0.75764777876436717</c:v>
                </c:pt>
                <c:pt idx="4934">
                  <c:v>0.54768734782934192</c:v>
                </c:pt>
                <c:pt idx="4935">
                  <c:v>8.8497901260852815E-2</c:v>
                </c:pt>
                <c:pt idx="4936">
                  <c:v>-0.81013275191187861</c:v>
                </c:pt>
                <c:pt idx="4937">
                  <c:v>-1.7657934920489788</c:v>
                </c:pt>
                <c:pt idx="4938">
                  <c:v>-2.4670142510533335</c:v>
                </c:pt>
                <c:pt idx="4939">
                  <c:v>-2.9105039235949519</c:v>
                </c:pt>
                <c:pt idx="4940">
                  <c:v>-3.1268579193949702</c:v>
                </c:pt>
                <c:pt idx="4941">
                  <c:v>-3.0742008188366889</c:v>
                </c:pt>
                <c:pt idx="4942">
                  <c:v>-2.7581310385465625</c:v>
                </c:pt>
                <c:pt idx="4943">
                  <c:v>-2.2193549935519696</c:v>
                </c:pt>
                <c:pt idx="4944">
                  <c:v>-1.6781829057633877</c:v>
                </c:pt>
                <c:pt idx="4945">
                  <c:v>-1.3616178663074971</c:v>
                </c:pt>
                <c:pt idx="4946">
                  <c:v>-1.2036347240209579</c:v>
                </c:pt>
                <c:pt idx="4947">
                  <c:v>-1.1189835597574711</c:v>
                </c:pt>
                <c:pt idx="4948">
                  <c:v>-1.1505675874650478</c:v>
                </c:pt>
                <c:pt idx="4949">
                  <c:v>-1.3241288816928865</c:v>
                </c:pt>
                <c:pt idx="4950">
                  <c:v>-1.4502970312535763</c:v>
                </c:pt>
                <c:pt idx="4951">
                  <c:v>-1.44379331946373</c:v>
                </c:pt>
                <c:pt idx="4952">
                  <c:v>-1.3128884866833688</c:v>
                </c:pt>
                <c:pt idx="4953">
                  <c:v>-1.2124961062520743</c:v>
                </c:pt>
                <c:pt idx="4954">
                  <c:v>-1.1443747282773258</c:v>
                </c:pt>
                <c:pt idx="4955">
                  <c:v>-1.0652418006956579</c:v>
                </c:pt>
                <c:pt idx="4956">
                  <c:v>-0.86732714563608171</c:v>
                </c:pt>
                <c:pt idx="4957">
                  <c:v>-0.57024575963616375</c:v>
                </c:pt>
                <c:pt idx="4958">
                  <c:v>-0.33788033321499827</c:v>
                </c:pt>
                <c:pt idx="4959">
                  <c:v>-0.15247424287721514</c:v>
                </c:pt>
                <c:pt idx="4960">
                  <c:v>6.2761637382209301E-3</c:v>
                </c:pt>
                <c:pt idx="4961">
                  <c:v>0.16414329361170532</c:v>
                </c:pt>
                <c:pt idx="4962">
                  <c:v>0.32889926578849554</c:v>
                </c:pt>
                <c:pt idx="4963">
                  <c:v>0.45154490645974876</c:v>
                </c:pt>
                <c:pt idx="4964">
                  <c:v>0.49993054289370775</c:v>
                </c:pt>
                <c:pt idx="4965">
                  <c:v>0.48970292218029504</c:v>
                </c:pt>
                <c:pt idx="4966">
                  <c:v>0.39776473850011829</c:v>
                </c:pt>
                <c:pt idx="4967">
                  <c:v>0.29855174146592617</c:v>
                </c:pt>
                <c:pt idx="4968">
                  <c:v>0.24785901300609112</c:v>
                </c:pt>
                <c:pt idx="4969">
                  <c:v>0.21997225284576416</c:v>
                </c:pt>
                <c:pt idx="4970">
                  <c:v>0.19726371377706528</c:v>
                </c:pt>
                <c:pt idx="4971">
                  <c:v>0.21692596312612297</c:v>
                </c:pt>
                <c:pt idx="4972">
                  <c:v>0.27516881743445992</c:v>
                </c:pt>
                <c:pt idx="4973">
                  <c:v>0.35339537177234892</c:v>
                </c:pt>
                <c:pt idx="4974">
                  <c:v>0.4624684189260006</c:v>
                </c:pt>
                <c:pt idx="4975">
                  <c:v>0.6143063568323851</c:v>
                </c:pt>
                <c:pt idx="4976">
                  <c:v>0.80371652908623226</c:v>
                </c:pt>
                <c:pt idx="4977">
                  <c:v>1.0338643258810043</c:v>
                </c:pt>
                <c:pt idx="4978">
                  <c:v>1.3073489807546139</c:v>
                </c:pt>
                <c:pt idx="4979">
                  <c:v>1.5771877504885197</c:v>
                </c:pt>
                <c:pt idx="4980">
                  <c:v>1.7014236876368523</c:v>
                </c:pt>
                <c:pt idx="4981">
                  <c:v>1.6367248311638833</c:v>
                </c:pt>
                <c:pt idx="4982">
                  <c:v>1.3996352930366993</c:v>
                </c:pt>
                <c:pt idx="4983">
                  <c:v>0.97577253073453907</c:v>
                </c:pt>
                <c:pt idx="4984">
                  <c:v>0.59347122911363848</c:v>
                </c:pt>
                <c:pt idx="4985">
                  <c:v>0.37152075357735159</c:v>
                </c:pt>
                <c:pt idx="4986">
                  <c:v>0.36836559601128105</c:v>
                </c:pt>
                <c:pt idx="4987">
                  <c:v>0.5481000881642103</c:v>
                </c:pt>
                <c:pt idx="4988">
                  <c:v>0.6621392121165991</c:v>
                </c:pt>
                <c:pt idx="4989">
                  <c:v>0.57944335676729686</c:v>
                </c:pt>
                <c:pt idx="4990">
                  <c:v>0.25232288707047701</c:v>
                </c:pt>
                <c:pt idx="4991">
                  <c:v>-0.29405815623700621</c:v>
                </c:pt>
                <c:pt idx="4992">
                  <c:v>-0.95691270209848889</c:v>
                </c:pt>
                <c:pt idx="4993">
                  <c:v>-1.4806179141998292</c:v>
                </c:pt>
                <c:pt idx="4994">
                  <c:v>-1.8528700813651087</c:v>
                </c:pt>
                <c:pt idx="4995">
                  <c:v>-2.0639835101366044</c:v>
                </c:pt>
                <c:pt idx="4996">
                  <c:v>-1.9692206096649172</c:v>
                </c:pt>
                <c:pt idx="4997">
                  <c:v>-1.591342690140009</c:v>
                </c:pt>
                <c:pt idx="4998">
                  <c:v>-1.1911644402891397</c:v>
                </c:pt>
                <c:pt idx="4999">
                  <c:v>-1.016321801841259</c:v>
                </c:pt>
                <c:pt idx="5000">
                  <c:v>-1.0567788331210615</c:v>
                </c:pt>
                <c:pt idx="5001">
                  <c:v>-1.2572447745501996</c:v>
                </c:pt>
                <c:pt idx="5002">
                  <c:v>-1.4587285700440407</c:v>
                </c:pt>
                <c:pt idx="5003">
                  <c:v>-1.5896449510753154</c:v>
                </c:pt>
                <c:pt idx="5004">
                  <c:v>-1.6900238098204137</c:v>
                </c:pt>
                <c:pt idx="5005">
                  <c:v>-1.6859472772479058</c:v>
                </c:pt>
                <c:pt idx="5006">
                  <c:v>-1.5440650279819965</c:v>
                </c:pt>
                <c:pt idx="5007">
                  <c:v>-1.3951699206233026</c:v>
                </c:pt>
                <c:pt idx="5008">
                  <c:v>-1.3495433659851552</c:v>
                </c:pt>
                <c:pt idx="5009">
                  <c:v>-1.3042261290550232</c:v>
                </c:pt>
                <c:pt idx="5010">
                  <c:v>-1.1517974030971527</c:v>
                </c:pt>
                <c:pt idx="5011">
                  <c:v>-0.97437321893870832</c:v>
                </c:pt>
                <c:pt idx="5012">
                  <c:v>-0.7857025001943112</c:v>
                </c:pt>
                <c:pt idx="5013">
                  <c:v>-0.6756163132935763</c:v>
                </c:pt>
                <c:pt idx="5014">
                  <c:v>-0.58910624608397488</c:v>
                </c:pt>
                <c:pt idx="5015">
                  <c:v>-0.4328138262033463</c:v>
                </c:pt>
                <c:pt idx="5016">
                  <c:v>-0.27550026319921017</c:v>
                </c:pt>
                <c:pt idx="5017">
                  <c:v>-0.10113316783681513</c:v>
                </c:pt>
                <c:pt idx="5018">
                  <c:v>4.5554579067975283E-2</c:v>
                </c:pt>
                <c:pt idx="5019">
                  <c:v>0.11454739317297936</c:v>
                </c:pt>
                <c:pt idx="5020">
                  <c:v>0.10547046795487404</c:v>
                </c:pt>
                <c:pt idx="5021">
                  <c:v>9.811876371502877E-2</c:v>
                </c:pt>
                <c:pt idx="5022">
                  <c:v>0.18845219733193519</c:v>
                </c:pt>
                <c:pt idx="5023">
                  <c:v>0.35359443292021753</c:v>
                </c:pt>
                <c:pt idx="5024">
                  <c:v>0.59525411825627095</c:v>
                </c:pt>
                <c:pt idx="5025">
                  <c:v>0.80515633285045629</c:v>
                </c:pt>
                <c:pt idx="5026">
                  <c:v>0.96288475580513477</c:v>
                </c:pt>
                <c:pt idx="5027">
                  <c:v>1.0869530971348287</c:v>
                </c:pt>
                <c:pt idx="5028">
                  <c:v>1.2056730633974075</c:v>
                </c:pt>
                <c:pt idx="5029">
                  <c:v>1.259669030159712</c:v>
                </c:pt>
                <c:pt idx="5030">
                  <c:v>1.2036246375739574</c:v>
                </c:pt>
                <c:pt idx="5031">
                  <c:v>0.98218180999159821</c:v>
                </c:pt>
                <c:pt idx="5032">
                  <c:v>0.65719729162752627</c:v>
                </c:pt>
                <c:pt idx="5033">
                  <c:v>0.44935055606067181</c:v>
                </c:pt>
                <c:pt idx="5034">
                  <c:v>0.29387168487533927</c:v>
                </c:pt>
                <c:pt idx="5035">
                  <c:v>0.17783436633646488</c:v>
                </c:pt>
                <c:pt idx="5036">
                  <c:v>0.11026518478989601</c:v>
                </c:pt>
                <c:pt idx="5037">
                  <c:v>8.5169666111469269E-2</c:v>
                </c:pt>
                <c:pt idx="5038">
                  <c:v>0.17805506218224765</c:v>
                </c:pt>
                <c:pt idx="5039">
                  <c:v>0.39916953206062317</c:v>
                </c:pt>
                <c:pt idx="5040">
                  <c:v>0.65351573847234257</c:v>
                </c:pt>
                <c:pt idx="5041">
                  <c:v>0.76788939625024799</c:v>
                </c:pt>
                <c:pt idx="5042">
                  <c:v>0.69191389203071596</c:v>
                </c:pt>
                <c:pt idx="5043">
                  <c:v>0.39741671953350305</c:v>
                </c:pt>
                <c:pt idx="5044">
                  <c:v>-6.1783635746687653E-2</c:v>
                </c:pt>
                <c:pt idx="5045">
                  <c:v>-0.52647741358727218</c:v>
                </c:pt>
                <c:pt idx="5046">
                  <c:v>-1.1473831207305194</c:v>
                </c:pt>
                <c:pt idx="5047">
                  <c:v>-1.9849962513148787</c:v>
                </c:pt>
                <c:pt idx="5048">
                  <c:v>-2.759751009643078</c:v>
                </c:pt>
                <c:pt idx="5049">
                  <c:v>-3.2295125144720078</c:v>
                </c:pt>
                <c:pt idx="5050">
                  <c:v>-3.3313432368636131</c:v>
                </c:pt>
                <c:pt idx="5051">
                  <c:v>-2.997099433243275</c:v>
                </c:pt>
                <c:pt idx="5052">
                  <c:v>-2.3403825634717941</c:v>
                </c:pt>
                <c:pt idx="5053">
                  <c:v>-1.7296047820150853</c:v>
                </c:pt>
                <c:pt idx="5054">
                  <c:v>-1.2090056839585306</c:v>
                </c:pt>
                <c:pt idx="5055">
                  <c:v>-0.71641547977924347</c:v>
                </c:pt>
                <c:pt idx="5056">
                  <c:v>-0.28272913936525584</c:v>
                </c:pt>
                <c:pt idx="5057">
                  <c:v>-3.7348084989935158E-2</c:v>
                </c:pt>
                <c:pt idx="5058">
                  <c:v>-0.23272186903283001</c:v>
                </c:pt>
                <c:pt idx="5059">
                  <c:v>-0.76194394737482074</c:v>
                </c:pt>
                <c:pt idx="5060">
                  <c:v>-1.2655374419689178</c:v>
                </c:pt>
                <c:pt idx="5061">
                  <c:v>-1.5829892116785049</c:v>
                </c:pt>
                <c:pt idx="5062">
                  <c:v>-1.9328493203222752</c:v>
                </c:pt>
                <c:pt idx="5063">
                  <c:v>-2.2154874989390376</c:v>
                </c:pt>
                <c:pt idx="5064">
                  <c:v>-2.2733952529728412</c:v>
                </c:pt>
                <c:pt idx="5065">
                  <c:v>-2.2461780720949176</c:v>
                </c:pt>
                <c:pt idx="5066">
                  <c:v>-2.3628580909967423</c:v>
                </c:pt>
                <c:pt idx="5067">
                  <c:v>-2.4933068409562114</c:v>
                </c:pt>
                <c:pt idx="5068">
                  <c:v>-2.5759797459840774</c:v>
                </c:pt>
                <c:pt idx="5069">
                  <c:v>-2.6061072322726253</c:v>
                </c:pt>
                <c:pt idx="5070">
                  <c:v>-2.4977536484599114</c:v>
                </c:pt>
                <c:pt idx="5071">
                  <c:v>-2.4375808292627337</c:v>
                </c:pt>
                <c:pt idx="5072">
                  <c:v>-2.4455467835068703</c:v>
                </c:pt>
                <c:pt idx="5073">
                  <c:v>-2.5450818890333178</c:v>
                </c:pt>
                <c:pt idx="5074">
                  <c:v>-2.6691393399238588</c:v>
                </c:pt>
                <c:pt idx="5075">
                  <c:v>-2.761434423029423</c:v>
                </c:pt>
                <c:pt idx="5076">
                  <c:v>-2.9492481592297555</c:v>
                </c:pt>
                <c:pt idx="5077">
                  <c:v>-3.3094889760017399</c:v>
                </c:pt>
                <c:pt idx="5078">
                  <c:v>-3.6843191805481914</c:v>
                </c:pt>
                <c:pt idx="5079">
                  <c:v>-3.9560217502713204</c:v>
                </c:pt>
                <c:pt idx="5080">
                  <c:v>-4.1949632477760321</c:v>
                </c:pt>
                <c:pt idx="5081">
                  <c:v>-4.3886946585774425</c:v>
                </c:pt>
                <c:pt idx="5082">
                  <c:v>-4.3871518707275392</c:v>
                </c:pt>
                <c:pt idx="5083">
                  <c:v>-4.308323509991169</c:v>
                </c:pt>
                <c:pt idx="5084">
                  <c:v>-4.2794476202130323</c:v>
                </c:pt>
                <c:pt idx="5085">
                  <c:v>-4.1563798105716705</c:v>
                </c:pt>
                <c:pt idx="5086">
                  <c:v>-3.9817898449301721</c:v>
                </c:pt>
                <c:pt idx="5087">
                  <c:v>-3.8439010977745056</c:v>
                </c:pt>
                <c:pt idx="5088">
                  <c:v>-3.7942091202735901</c:v>
                </c:pt>
                <c:pt idx="5089">
                  <c:v>-3.8791978150606159</c:v>
                </c:pt>
                <c:pt idx="5090">
                  <c:v>-3.9999875494837762</c:v>
                </c:pt>
                <c:pt idx="5091">
                  <c:v>-4.0791614806652072</c:v>
                </c:pt>
                <c:pt idx="5092">
                  <c:v>-4.2104574921727185</c:v>
                </c:pt>
                <c:pt idx="5093">
                  <c:v>-4.4230189839005476</c:v>
                </c:pt>
                <c:pt idx="5094">
                  <c:v>-4.592986725568772</c:v>
                </c:pt>
                <c:pt idx="5095">
                  <c:v>-4.7516164237260821</c:v>
                </c:pt>
                <c:pt idx="5096">
                  <c:v>-4.7360838800668716</c:v>
                </c:pt>
                <c:pt idx="5097">
                  <c:v>-4.6059736838936809</c:v>
                </c:pt>
                <c:pt idx="5098">
                  <c:v>-4.4794022226333619</c:v>
                </c:pt>
                <c:pt idx="5099">
                  <c:v>-4.2194233202934264</c:v>
                </c:pt>
                <c:pt idx="5100">
                  <c:v>-3.7526626065373421</c:v>
                </c:pt>
                <c:pt idx="5101">
                  <c:v>-3.3627600342035295</c:v>
                </c:pt>
                <c:pt idx="5102">
                  <c:v>-3.260972873568535</c:v>
                </c:pt>
                <c:pt idx="5103">
                  <c:v>-3.4040779218077661</c:v>
                </c:pt>
                <c:pt idx="5104">
                  <c:v>-3.633504830002785</c:v>
                </c:pt>
                <c:pt idx="5105">
                  <c:v>-3.768443949222565</c:v>
                </c:pt>
                <c:pt idx="5106">
                  <c:v>-3.9573370814323425</c:v>
                </c:pt>
                <c:pt idx="5107">
                  <c:v>-4.2114947882294658</c:v>
                </c:pt>
                <c:pt idx="5108">
                  <c:v>-4.2644009801745417</c:v>
                </c:pt>
                <c:pt idx="5109">
                  <c:v>-4.2376137158274654</c:v>
                </c:pt>
                <c:pt idx="5110">
                  <c:v>-4.0979281193017965</c:v>
                </c:pt>
                <c:pt idx="5111">
                  <c:v>-3.9008857226371769</c:v>
                </c:pt>
                <c:pt idx="5112">
                  <c:v>-3.6981794205307961</c:v>
                </c:pt>
                <c:pt idx="5113">
                  <c:v>-3.44706723600626</c:v>
                </c:pt>
                <c:pt idx="5114">
                  <c:v>-3.0441069540381434</c:v>
                </c:pt>
                <c:pt idx="5115">
                  <c:v>-2.6856998240947725</c:v>
                </c:pt>
                <c:pt idx="5116">
                  <c:v>-2.3812965546548366</c:v>
                </c:pt>
                <c:pt idx="5117">
                  <c:v>-1.9674778470396996</c:v>
                </c:pt>
                <c:pt idx="5118">
                  <c:v>-1.7862346270680429</c:v>
                </c:pt>
                <c:pt idx="5119">
                  <c:v>-1.3963193370401861</c:v>
                </c:pt>
                <c:pt idx="5120">
                  <c:v>-1.3572663684189321</c:v>
                </c:pt>
                <c:pt idx="5121">
                  <c:v>-1.5741075834631921</c:v>
                </c:pt>
                <c:pt idx="5122">
                  <c:v>-1.8632424572110178</c:v>
                </c:pt>
                <c:pt idx="5123">
                  <c:v>-2.0019756884872915</c:v>
                </c:pt>
                <c:pt idx="5124">
                  <c:v>-1.8853206664323807</c:v>
                </c:pt>
                <c:pt idx="5125">
                  <c:v>-1.7243972517549992</c:v>
                </c:pt>
                <c:pt idx="5126">
                  <c:v>-1.3930409494042397</c:v>
                </c:pt>
                <c:pt idx="5127">
                  <c:v>-1.103663562387228</c:v>
                </c:pt>
                <c:pt idx="5128">
                  <c:v>-0.78245225228369242</c:v>
                </c:pt>
                <c:pt idx="5129">
                  <c:v>-0.57610039394348866</c:v>
                </c:pt>
                <c:pt idx="5130">
                  <c:v>-0.5548485059291125</c:v>
                </c:pt>
                <c:pt idx="5131">
                  <c:v>-0.57512390892952681</c:v>
                </c:pt>
                <c:pt idx="5132">
                  <c:v>-0.63839271917939189</c:v>
                </c:pt>
                <c:pt idx="5133">
                  <c:v>-0.67872973635792733</c:v>
                </c:pt>
                <c:pt idx="5134">
                  <c:v>-0.62784887373447418</c:v>
                </c:pt>
                <c:pt idx="5135">
                  <c:v>-0.53524834670126442</c:v>
                </c:pt>
                <c:pt idx="5136">
                  <c:v>-0.39192044645547869</c:v>
                </c:pt>
                <c:pt idx="5137">
                  <c:v>-0.22388495374470951</c:v>
                </c:pt>
                <c:pt idx="5138">
                  <c:v>-0.13576960656791925</c:v>
                </c:pt>
                <c:pt idx="5139">
                  <c:v>-4.6893244273960591E-2</c:v>
                </c:pt>
                <c:pt idx="5140">
                  <c:v>0.17333802195265891</c:v>
                </c:pt>
                <c:pt idx="5141">
                  <c:v>0.53111319579184058</c:v>
                </c:pt>
                <c:pt idx="5142">
                  <c:v>0.83847077094018463</c:v>
                </c:pt>
                <c:pt idx="5143">
                  <c:v>0.98312986291944982</c:v>
                </c:pt>
                <c:pt idx="5144">
                  <c:v>1.0387828575074673</c:v>
                </c:pt>
                <c:pt idx="5145">
                  <c:v>1.0641939796507358</c:v>
                </c:pt>
                <c:pt idx="5146">
                  <c:v>0.99276373542845253</c:v>
                </c:pt>
                <c:pt idx="5147">
                  <c:v>0.82857421226799488</c:v>
                </c:pt>
                <c:pt idx="5148">
                  <c:v>0.63370398312807086</c:v>
                </c:pt>
                <c:pt idx="5149">
                  <c:v>0.50664658170193433</c:v>
                </c:pt>
                <c:pt idx="5150">
                  <c:v>0.4119163525477052</c:v>
                </c:pt>
                <c:pt idx="5151">
                  <c:v>0.30158429022878408</c:v>
                </c:pt>
                <c:pt idx="5152">
                  <c:v>0.24428069975227118</c:v>
                </c:pt>
                <c:pt idx="5153">
                  <c:v>0.22455789517611266</c:v>
                </c:pt>
                <c:pt idx="5154">
                  <c:v>0.2051734982058406</c:v>
                </c:pt>
                <c:pt idx="5155">
                  <c:v>5.4942192435264589E-2</c:v>
                </c:pt>
                <c:pt idx="5156">
                  <c:v>-2.5614459067583084E-2</c:v>
                </c:pt>
                <c:pt idx="5157">
                  <c:v>0.39432050921022893</c:v>
                </c:pt>
                <c:pt idx="5158">
                  <c:v>0.93247477591037753</c:v>
                </c:pt>
                <c:pt idx="5159">
                  <c:v>1.0506283662468197</c:v>
                </c:pt>
                <c:pt idx="5160">
                  <c:v>1.0290681472420693</c:v>
                </c:pt>
                <c:pt idx="5161">
                  <c:v>1.1192678806185723</c:v>
                </c:pt>
                <c:pt idx="5162">
                  <c:v>1.4114275190234185</c:v>
                </c:pt>
                <c:pt idx="5163">
                  <c:v>1.7532230016589165</c:v>
                </c:pt>
                <c:pt idx="5164">
                  <c:v>1.9799791941046716</c:v>
                </c:pt>
                <c:pt idx="5165">
                  <c:v>2.07482468649745</c:v>
                </c:pt>
                <c:pt idx="5166">
                  <c:v>2.0388181172311306</c:v>
                </c:pt>
                <c:pt idx="5167">
                  <c:v>1.9692554005980492</c:v>
                </c:pt>
                <c:pt idx="5168">
                  <c:v>1.8782787184417249</c:v>
                </c:pt>
                <c:pt idx="5169">
                  <c:v>1.7502491077780724</c:v>
                </c:pt>
                <c:pt idx="5170">
                  <c:v>1.5590252754092218</c:v>
                </c:pt>
                <c:pt idx="5171">
                  <c:v>1.3618159407377244</c:v>
                </c:pt>
                <c:pt idx="5172">
                  <c:v>1.1828708957880736</c:v>
                </c:pt>
                <c:pt idx="5173">
                  <c:v>1.0827923646569253</c:v>
                </c:pt>
                <c:pt idx="5174">
                  <c:v>1.0766418246924878</c:v>
                </c:pt>
                <c:pt idx="5175">
                  <c:v>1.0667277974635363</c:v>
                </c:pt>
                <c:pt idx="5176">
                  <c:v>0.99573068574070933</c:v>
                </c:pt>
                <c:pt idx="5177">
                  <c:v>0.98730806395411497</c:v>
                </c:pt>
                <c:pt idx="5178">
                  <c:v>1.0994255004823208</c:v>
                </c:pt>
                <c:pt idx="5179">
                  <c:v>1.2515780916810035</c:v>
                </c:pt>
                <c:pt idx="5180">
                  <c:v>1.3344255360960962</c:v>
                </c:pt>
                <c:pt idx="5181">
                  <c:v>1.3566212743520738</c:v>
                </c:pt>
                <c:pt idx="5182">
                  <c:v>1.4304600597918034</c:v>
                </c:pt>
                <c:pt idx="5183">
                  <c:v>1.5113959032297135</c:v>
                </c:pt>
                <c:pt idx="5184">
                  <c:v>1.6133539487421513</c:v>
                </c:pt>
                <c:pt idx="5185">
                  <c:v>1.7150102779269218</c:v>
                </c:pt>
                <c:pt idx="5186">
                  <c:v>1.782280593663454</c:v>
                </c:pt>
                <c:pt idx="5187">
                  <c:v>1.8306345820426941</c:v>
                </c:pt>
                <c:pt idx="5188">
                  <c:v>1.8526364850997925</c:v>
                </c:pt>
                <c:pt idx="5189">
                  <c:v>1.8655102998018265</c:v>
                </c:pt>
                <c:pt idx="5190">
                  <c:v>1.8331287118792534</c:v>
                </c:pt>
                <c:pt idx="5191">
                  <c:v>1.7570111203193666</c:v>
                </c:pt>
                <c:pt idx="5192">
                  <c:v>1.6247248828411103</c:v>
                </c:pt>
                <c:pt idx="5193">
                  <c:v>1.5443715682625772</c:v>
                </c:pt>
                <c:pt idx="5194">
                  <c:v>1.5330914121866226</c:v>
                </c:pt>
                <c:pt idx="5195">
                  <c:v>1.5620450699329378</c:v>
                </c:pt>
                <c:pt idx="5196">
                  <c:v>1.710815485417843</c:v>
                </c:pt>
                <c:pt idx="5197">
                  <c:v>1.8222745254635813</c:v>
                </c:pt>
                <c:pt idx="5198">
                  <c:v>1.8609253518283368</c:v>
                </c:pt>
                <c:pt idx="5199">
                  <c:v>1.7252453903853895</c:v>
                </c:pt>
                <c:pt idx="5200">
                  <c:v>1.4457316714525223</c:v>
                </c:pt>
                <c:pt idx="5201">
                  <c:v>1.0830720077455045</c:v>
                </c:pt>
                <c:pt idx="5202">
                  <c:v>0.80908851228654388</c:v>
                </c:pt>
                <c:pt idx="5203">
                  <c:v>0.57629660457372667</c:v>
                </c:pt>
                <c:pt idx="5204">
                  <c:v>0.16028522763401271</c:v>
                </c:pt>
                <c:pt idx="5205">
                  <c:v>-0.40080185540020469</c:v>
                </c:pt>
                <c:pt idx="5206">
                  <c:v>-0.85115593984723092</c:v>
                </c:pt>
                <c:pt idx="5207">
                  <c:v>-1.0591860587149859</c:v>
                </c:pt>
                <c:pt idx="5208">
                  <c:v>-1.0710603649914265</c:v>
                </c:pt>
                <c:pt idx="5209">
                  <c:v>-1.0203697561472655</c:v>
                </c:pt>
                <c:pt idx="5210">
                  <c:v>-0.94836399972438812</c:v>
                </c:pt>
                <c:pt idx="5211">
                  <c:v>-0.88659043215215205</c:v>
                </c:pt>
                <c:pt idx="5212">
                  <c:v>-0.813767673522234</c:v>
                </c:pt>
                <c:pt idx="5213">
                  <c:v>-0.72489752389490603</c:v>
                </c:pt>
                <c:pt idx="5214">
                  <c:v>-0.58339015424251561</c:v>
                </c:pt>
                <c:pt idx="5215">
                  <c:v>-0.39518180407583714</c:v>
                </c:pt>
                <c:pt idx="5216">
                  <c:v>-0.23766358852386477</c:v>
                </c:pt>
                <c:pt idx="5217">
                  <c:v>-0.15894895613193513</c:v>
                </c:pt>
                <c:pt idx="5218">
                  <c:v>-0.1180424201488495</c:v>
                </c:pt>
                <c:pt idx="5219">
                  <c:v>-0.1033172307908535</c:v>
                </c:pt>
                <c:pt idx="5220">
                  <c:v>-3.4418392404913907E-2</c:v>
                </c:pt>
                <c:pt idx="5221">
                  <c:v>0.21711040623486044</c:v>
                </c:pt>
                <c:pt idx="5222">
                  <c:v>0.41292108692228796</c:v>
                </c:pt>
                <c:pt idx="5223">
                  <c:v>0.57397387124598032</c:v>
                </c:pt>
                <c:pt idx="5224">
                  <c:v>0.67926497586071499</c:v>
                </c:pt>
                <c:pt idx="5225">
                  <c:v>0.71066759370267396</c:v>
                </c:pt>
                <c:pt idx="5226">
                  <c:v>0.74900764055550106</c:v>
                </c:pt>
                <c:pt idx="5227">
                  <c:v>0.82441267579793931</c:v>
                </c:pt>
                <c:pt idx="5228">
                  <c:v>0.96275523997843271</c:v>
                </c:pt>
                <c:pt idx="5229">
                  <c:v>1.0856702180206776</c:v>
                </c:pt>
                <c:pt idx="5230">
                  <c:v>1.1961866138130428</c:v>
                </c:pt>
                <c:pt idx="5231">
                  <c:v>1.3007663315534592</c:v>
                </c:pt>
                <c:pt idx="5232">
                  <c:v>1.3965343683958054</c:v>
                </c:pt>
                <c:pt idx="5233">
                  <c:v>1.4277997228503228</c:v>
                </c:pt>
                <c:pt idx="5234">
                  <c:v>1.3630444407463074</c:v>
                </c:pt>
                <c:pt idx="5235">
                  <c:v>1.2921424193680286</c:v>
                </c:pt>
                <c:pt idx="5236">
                  <c:v>1.2257094980031253</c:v>
                </c:pt>
                <c:pt idx="5237">
                  <c:v>1.1889207174628973</c:v>
                </c:pt>
                <c:pt idx="5238">
                  <c:v>1.2348554934561253</c:v>
                </c:pt>
                <c:pt idx="5239">
                  <c:v>1.3427250739932062</c:v>
                </c:pt>
                <c:pt idx="5240">
                  <c:v>1.4464453241229058</c:v>
                </c:pt>
                <c:pt idx="5241">
                  <c:v>1.3971272760629654</c:v>
                </c:pt>
                <c:pt idx="5242">
                  <c:v>1.2489738880097867</c:v>
                </c:pt>
                <c:pt idx="5243">
                  <c:v>1.242034266293049</c:v>
                </c:pt>
                <c:pt idx="5244">
                  <c:v>1.3841391482949257</c:v>
                </c:pt>
                <c:pt idx="5245">
                  <c:v>1.5930701038241388</c:v>
                </c:pt>
                <c:pt idx="5246">
                  <c:v>1.8197499901056291</c:v>
                </c:pt>
                <c:pt idx="5247">
                  <c:v>1.9816437502205373</c:v>
                </c:pt>
                <c:pt idx="5248">
                  <c:v>2.0455241426825523</c:v>
                </c:pt>
                <c:pt idx="5249">
                  <c:v>2.0553384017944336</c:v>
                </c:pt>
                <c:pt idx="5250">
                  <c:v>2.0981251099705696</c:v>
                </c:pt>
                <c:pt idx="5251">
                  <c:v>2.1494243408739568</c:v>
                </c:pt>
                <c:pt idx="5252">
                  <c:v>2.2124051392078399</c:v>
                </c:pt>
                <c:pt idx="5253">
                  <c:v>2.1204377925395965</c:v>
                </c:pt>
                <c:pt idx="5254">
                  <c:v>1.8226646809279921</c:v>
                </c:pt>
                <c:pt idx="5255">
                  <c:v>1.3923749515414239</c:v>
                </c:pt>
                <c:pt idx="5256">
                  <c:v>0.93865630611777306</c:v>
                </c:pt>
                <c:pt idx="5257">
                  <c:v>0.60950849711894994</c:v>
                </c:pt>
                <c:pt idx="5258">
                  <c:v>0.53090298838913441</c:v>
                </c:pt>
                <c:pt idx="5259">
                  <c:v>0.69987918846309194</c:v>
                </c:pt>
                <c:pt idx="5260">
                  <c:v>0.95408652350306511</c:v>
                </c:pt>
                <c:pt idx="5261">
                  <c:v>1.2247940433025362</c:v>
                </c:pt>
                <c:pt idx="5262">
                  <c:v>1.5016193586587907</c:v>
                </c:pt>
                <c:pt idx="5263">
                  <c:v>1.6128968426585197</c:v>
                </c:pt>
                <c:pt idx="5264">
                  <c:v>1.631181816905737</c:v>
                </c:pt>
                <c:pt idx="5265">
                  <c:v>1.4977183887362482</c:v>
                </c:pt>
                <c:pt idx="5266">
                  <c:v>1.0409929588437081</c:v>
                </c:pt>
                <c:pt idx="5267">
                  <c:v>0.42201445743441585</c:v>
                </c:pt>
                <c:pt idx="5268">
                  <c:v>-0.1467001722380519</c:v>
                </c:pt>
                <c:pt idx="5269">
                  <c:v>-0.66074589371681214</c:v>
                </c:pt>
                <c:pt idx="5270">
                  <c:v>-1.1438810770958663</c:v>
                </c:pt>
                <c:pt idx="5271">
                  <c:v>-1.6057839971780778</c:v>
                </c:pt>
                <c:pt idx="5272">
                  <c:v>-1.946285929530859</c:v>
                </c:pt>
                <c:pt idx="5273">
                  <c:v>-1.9932248917222024</c:v>
                </c:pt>
                <c:pt idx="5274">
                  <c:v>-1.6641753159463406</c:v>
                </c:pt>
                <c:pt idx="5275">
                  <c:v>-1.1779771417379379</c:v>
                </c:pt>
                <c:pt idx="5276">
                  <c:v>-0.58739739730954177</c:v>
                </c:pt>
                <c:pt idx="5277">
                  <c:v>8.5214379038661719E-2</c:v>
                </c:pt>
                <c:pt idx="5278">
                  <c:v>0.63844834081828594</c:v>
                </c:pt>
                <c:pt idx="5279">
                  <c:v>0.97347713313996798</c:v>
                </c:pt>
                <c:pt idx="5280">
                  <c:v>0.99549796655774125</c:v>
                </c:pt>
                <c:pt idx="5281">
                  <c:v>0.74941438749432565</c:v>
                </c:pt>
                <c:pt idx="5282">
                  <c:v>0.31270755819976331</c:v>
                </c:pt>
                <c:pt idx="5283">
                  <c:v>-0.20294658612459898</c:v>
                </c:pt>
                <c:pt idx="5284">
                  <c:v>-0.67842495024204252</c:v>
                </c:pt>
                <c:pt idx="5285">
                  <c:v>-1.0659072138369083</c:v>
                </c:pt>
                <c:pt idx="5286">
                  <c:v>-1.2755905598402024</c:v>
                </c:pt>
                <c:pt idx="5287">
                  <c:v>-1.3558178669214249</c:v>
                </c:pt>
                <c:pt idx="5288">
                  <c:v>-1.2956902174651623</c:v>
                </c:pt>
                <c:pt idx="5289">
                  <c:v>-1.1143896216899156</c:v>
                </c:pt>
                <c:pt idx="5290">
                  <c:v>-0.91952765174210072</c:v>
                </c:pt>
                <c:pt idx="5291">
                  <c:v>-0.78675602227449426</c:v>
                </c:pt>
                <c:pt idx="5292">
                  <c:v>-0.70924123853445054</c:v>
                </c:pt>
                <c:pt idx="5293">
                  <c:v>-0.58635191515088081</c:v>
                </c:pt>
                <c:pt idx="5294">
                  <c:v>-0.34581964608281851</c:v>
                </c:pt>
                <c:pt idx="5295">
                  <c:v>-0.16806432679295541</c:v>
                </c:pt>
                <c:pt idx="5296">
                  <c:v>-6.4411538913846017E-2</c:v>
                </c:pt>
                <c:pt idx="5297">
                  <c:v>6.9455931857228287E-2</c:v>
                </c:pt>
                <c:pt idx="5298">
                  <c:v>0.20851021181792023</c:v>
                </c:pt>
                <c:pt idx="5299">
                  <c:v>0.41522880021482705</c:v>
                </c:pt>
                <c:pt idx="5300">
                  <c:v>0.63756891958415507</c:v>
                </c:pt>
                <c:pt idx="5301">
                  <c:v>0.90556457385420808</c:v>
                </c:pt>
                <c:pt idx="5302">
                  <c:v>1.0747090275585651</c:v>
                </c:pt>
                <c:pt idx="5303">
                  <c:v>1.1291160535812379</c:v>
                </c:pt>
                <c:pt idx="5304">
                  <c:v>1.1971728198230267</c:v>
                </c:pt>
                <c:pt idx="5305">
                  <c:v>1.3092290067672729</c:v>
                </c:pt>
                <c:pt idx="5306">
                  <c:v>1.3985143817961216</c:v>
                </c:pt>
                <c:pt idx="5307">
                  <c:v>1.424180588722229</c:v>
                </c:pt>
                <c:pt idx="5308">
                  <c:v>1.4142309665679933</c:v>
                </c:pt>
                <c:pt idx="5309">
                  <c:v>1.3865166261792183</c:v>
                </c:pt>
                <c:pt idx="5310">
                  <c:v>1.3669202676415444</c:v>
                </c:pt>
                <c:pt idx="5311">
                  <c:v>1.3087663458287717</c:v>
                </c:pt>
                <c:pt idx="5312">
                  <c:v>1.0867772421240807</c:v>
                </c:pt>
                <c:pt idx="5313">
                  <c:v>0.80568923346698285</c:v>
                </c:pt>
                <c:pt idx="5314">
                  <c:v>0.53369887109845882</c:v>
                </c:pt>
                <c:pt idx="5315">
                  <c:v>0.38972171064466238</c:v>
                </c:pt>
                <c:pt idx="5316">
                  <c:v>0.34938253730535507</c:v>
                </c:pt>
                <c:pt idx="5317">
                  <c:v>0.38274733453989029</c:v>
                </c:pt>
                <c:pt idx="5318">
                  <c:v>0.43335597272962334</c:v>
                </c:pt>
                <c:pt idx="5319">
                  <c:v>0.41169375635683536</c:v>
                </c:pt>
                <c:pt idx="5320">
                  <c:v>0.33793770901858811</c:v>
                </c:pt>
                <c:pt idx="5321">
                  <c:v>0.33393031977117066</c:v>
                </c:pt>
                <c:pt idx="5322">
                  <c:v>0.20699808530509473</c:v>
                </c:pt>
                <c:pt idx="5323">
                  <c:v>-0.29771029058843851</c:v>
                </c:pt>
                <c:pt idx="5324">
                  <c:v>-1.089071543365717</c:v>
                </c:pt>
                <c:pt idx="5325">
                  <c:v>-1.8564507700502872</c:v>
                </c:pt>
                <c:pt idx="5326">
                  <c:v>-2.3397481405735019</c:v>
                </c:pt>
                <c:pt idx="5327">
                  <c:v>-2.5509185796976093</c:v>
                </c:pt>
                <c:pt idx="5328">
                  <c:v>-2.5290216341614724</c:v>
                </c:pt>
                <c:pt idx="5329">
                  <c:v>-1.825720582008362</c:v>
                </c:pt>
                <c:pt idx="5330">
                  <c:v>-1.0641364576667547</c:v>
                </c:pt>
                <c:pt idx="5331">
                  <c:v>-0.55056640718132255</c:v>
                </c:pt>
                <c:pt idx="5332">
                  <c:v>-0.12339580189436675</c:v>
                </c:pt>
                <c:pt idx="5333">
                  <c:v>6.0842690840363506E-2</c:v>
                </c:pt>
                <c:pt idx="5334">
                  <c:v>1.7579324953258039E-2</c:v>
                </c:pt>
                <c:pt idx="5335">
                  <c:v>-0.15201817832887174</c:v>
                </c:pt>
                <c:pt idx="5336">
                  <c:v>-0.34063758775591851</c:v>
                </c:pt>
                <c:pt idx="5337">
                  <c:v>-0.50856589369475846</c:v>
                </c:pt>
                <c:pt idx="5338">
                  <c:v>-0.63459721840918071</c:v>
                </c:pt>
                <c:pt idx="5339">
                  <c:v>-0.75598373427987098</c:v>
                </c:pt>
                <c:pt idx="5340">
                  <c:v>-0.8097247624397278</c:v>
                </c:pt>
                <c:pt idx="5341">
                  <c:v>-0.75534295253455641</c:v>
                </c:pt>
                <c:pt idx="5342">
                  <c:v>-0.67088248059153566</c:v>
                </c:pt>
                <c:pt idx="5343">
                  <c:v>-0.56012766458094121</c:v>
                </c:pt>
                <c:pt idx="5344">
                  <c:v>-0.35917457699775696</c:v>
                </c:pt>
                <c:pt idx="5345">
                  <c:v>-0.16021337997168303</c:v>
                </c:pt>
                <c:pt idx="5346">
                  <c:v>3.6066832132637505E-2</c:v>
                </c:pt>
                <c:pt idx="5347">
                  <c:v>0.22673693317919971</c:v>
                </c:pt>
                <c:pt idx="5348">
                  <c:v>0.40655887775123123</c:v>
                </c:pt>
                <c:pt idx="5349">
                  <c:v>0.56408454850316048</c:v>
                </c:pt>
                <c:pt idx="5350">
                  <c:v>0.68168265335261824</c:v>
                </c:pt>
                <c:pt idx="5351">
                  <c:v>0.77047050341963774</c:v>
                </c:pt>
                <c:pt idx="5352">
                  <c:v>0.85927494496107104</c:v>
                </c:pt>
                <c:pt idx="5353">
                  <c:v>0.96848419569432742</c:v>
                </c:pt>
                <c:pt idx="5354">
                  <c:v>1.0566622542589903</c:v>
                </c:pt>
                <c:pt idx="5355">
                  <c:v>1.1232708113640548</c:v>
                </c:pt>
                <c:pt idx="5356">
                  <c:v>1.1963464620709421</c:v>
                </c:pt>
                <c:pt idx="5357">
                  <c:v>1.2470320276916027</c:v>
                </c:pt>
                <c:pt idx="5358">
                  <c:v>1.2585612751543522</c:v>
                </c:pt>
                <c:pt idx="5359">
                  <c:v>1.2580085670948029</c:v>
                </c:pt>
                <c:pt idx="5360">
                  <c:v>1.1999063931405545</c:v>
                </c:pt>
                <c:pt idx="5361">
                  <c:v>1.2043454530835151</c:v>
                </c:pt>
                <c:pt idx="5362">
                  <c:v>1.1698992864042521</c:v>
                </c:pt>
                <c:pt idx="5363">
                  <c:v>1.0783496502041818</c:v>
                </c:pt>
                <c:pt idx="5364">
                  <c:v>0.98304982915520678</c:v>
                </c:pt>
                <c:pt idx="5365">
                  <c:v>0.80532502502202996</c:v>
                </c:pt>
                <c:pt idx="5366">
                  <c:v>0.54047546513378619</c:v>
                </c:pt>
                <c:pt idx="5367">
                  <c:v>0.2525112405046821</c:v>
                </c:pt>
                <c:pt idx="5368">
                  <c:v>-7.6631963811814793E-2</c:v>
                </c:pt>
                <c:pt idx="5369">
                  <c:v>-0.29768578710034493</c:v>
                </c:pt>
                <c:pt idx="5370">
                  <c:v>-0.24589679706841708</c:v>
                </c:pt>
                <c:pt idx="5371">
                  <c:v>7.0344891361892231E-2</c:v>
                </c:pt>
                <c:pt idx="5372">
                  <c:v>0.54702496793121103</c:v>
                </c:pt>
                <c:pt idx="5373">
                  <c:v>0.98992644712328914</c:v>
                </c:pt>
                <c:pt idx="5374">
                  <c:v>1.1149502965807916</c:v>
                </c:pt>
                <c:pt idx="5375">
                  <c:v>0.82495310470461847</c:v>
                </c:pt>
                <c:pt idx="5376">
                  <c:v>0.24134452041238547</c:v>
                </c:pt>
                <c:pt idx="5377">
                  <c:v>-0.51319345325231558</c:v>
                </c:pt>
                <c:pt idx="5378">
                  <c:v>-1.2067784064263105</c:v>
                </c:pt>
                <c:pt idx="5379">
                  <c:v>-1.7525833162665367</c:v>
                </c:pt>
                <c:pt idx="5380">
                  <c:v>-1.9276151852309704</c:v>
                </c:pt>
                <c:pt idx="5381">
                  <c:v>-1.6989609865844251</c:v>
                </c:pt>
                <c:pt idx="5382">
                  <c:v>-1.2345189861953259</c:v>
                </c:pt>
                <c:pt idx="5383">
                  <c:v>-0.89928904965519907</c:v>
                </c:pt>
                <c:pt idx="5384">
                  <c:v>-0.72171605385839943</c:v>
                </c:pt>
                <c:pt idx="5385">
                  <c:v>-0.71272018566727646</c:v>
                </c:pt>
                <c:pt idx="5386">
                  <c:v>-0.8401766230165959</c:v>
                </c:pt>
                <c:pt idx="5387">
                  <c:v>-1.0385453143715859</c:v>
                </c:pt>
                <c:pt idx="5388">
                  <c:v>-1.1861181470006705</c:v>
                </c:pt>
                <c:pt idx="5389">
                  <c:v>-1.1828515268862247</c:v>
                </c:pt>
                <c:pt idx="5390">
                  <c:v>-1.1093931028246879</c:v>
                </c:pt>
                <c:pt idx="5391">
                  <c:v>-1.0304346415400505</c:v>
                </c:pt>
                <c:pt idx="5392">
                  <c:v>-0.88256111584603791</c:v>
                </c:pt>
                <c:pt idx="5393">
                  <c:v>-0.65891790792346006</c:v>
                </c:pt>
                <c:pt idx="5394">
                  <c:v>-0.51328613162040715</c:v>
                </c:pt>
                <c:pt idx="5395">
                  <c:v>-0.43756161913275721</c:v>
                </c:pt>
                <c:pt idx="5396">
                  <c:v>-0.35500741258263591</c:v>
                </c:pt>
                <c:pt idx="5397">
                  <c:v>-0.27352390430867674</c:v>
                </c:pt>
                <c:pt idx="5398">
                  <c:v>-0.14872656136751175</c:v>
                </c:pt>
                <c:pt idx="5399">
                  <c:v>-9.3327957205474373E-3</c:v>
                </c:pt>
                <c:pt idx="5400">
                  <c:v>0.1323567695170641</c:v>
                </c:pt>
                <c:pt idx="5401">
                  <c:v>0.25603077096864585</c:v>
                </c:pt>
                <c:pt idx="5402">
                  <c:v>0.26470420176163317</c:v>
                </c:pt>
                <c:pt idx="5403">
                  <c:v>0.29241905378177763</c:v>
                </c:pt>
                <c:pt idx="5404">
                  <c:v>0.47519601669162514</c:v>
                </c:pt>
                <c:pt idx="5405">
                  <c:v>0.76150686800479894</c:v>
                </c:pt>
                <c:pt idx="5406">
                  <c:v>0.92894451946020129</c:v>
                </c:pt>
                <c:pt idx="5407">
                  <c:v>1.0123720807582139</c:v>
                </c:pt>
                <c:pt idx="5408">
                  <c:v>1.1569698500633241</c:v>
                </c:pt>
                <c:pt idx="5409">
                  <c:v>1.3403174829483033</c:v>
                </c:pt>
                <c:pt idx="5410">
                  <c:v>1.4868669797480107</c:v>
                </c:pt>
                <c:pt idx="5411">
                  <c:v>1.5013728985190393</c:v>
                </c:pt>
                <c:pt idx="5412">
                  <c:v>1.4306253898143768</c:v>
                </c:pt>
                <c:pt idx="5413">
                  <c:v>1.3647611832618713</c:v>
                </c:pt>
                <c:pt idx="5414">
                  <c:v>1.3279272329807281</c:v>
                </c:pt>
                <c:pt idx="5415">
                  <c:v>1.2176803207397462</c:v>
                </c:pt>
                <c:pt idx="5416">
                  <c:v>1.1056941542029382</c:v>
                </c:pt>
                <c:pt idx="5417">
                  <c:v>1.1329279996454715</c:v>
                </c:pt>
                <c:pt idx="5418">
                  <c:v>1.1624337807297707</c:v>
                </c:pt>
                <c:pt idx="5419">
                  <c:v>1.0942299570143224</c:v>
                </c:pt>
                <c:pt idx="5420">
                  <c:v>1.136610502973199</c:v>
                </c:pt>
                <c:pt idx="5421">
                  <c:v>1.228265535235405</c:v>
                </c:pt>
                <c:pt idx="5422">
                  <c:v>1.1980167192220688</c:v>
                </c:pt>
                <c:pt idx="5423">
                  <c:v>1.0524774751067163</c:v>
                </c:pt>
                <c:pt idx="5424">
                  <c:v>0.71204424753785134</c:v>
                </c:pt>
                <c:pt idx="5425">
                  <c:v>0.31782840348780156</c:v>
                </c:pt>
                <c:pt idx="5426">
                  <c:v>-2.9131924733519554E-2</c:v>
                </c:pt>
                <c:pt idx="5427">
                  <c:v>-0.28669051833450798</c:v>
                </c:pt>
                <c:pt idx="5428">
                  <c:v>-0.64865107432007796</c:v>
                </c:pt>
                <c:pt idx="5429">
                  <c:v>-1.2851313154399395</c:v>
                </c:pt>
                <c:pt idx="5430">
                  <c:v>-1.9773906317353249</c:v>
                </c:pt>
                <c:pt idx="5431">
                  <c:v>-2.4034874689579011</c:v>
                </c:pt>
                <c:pt idx="5432">
                  <c:v>-2.5754637292027476</c:v>
                </c:pt>
                <c:pt idx="5433">
                  <c:v>-2.5727783954143524</c:v>
                </c:pt>
                <c:pt idx="5434">
                  <c:v>-2.3666032326221469</c:v>
                </c:pt>
                <c:pt idx="5435">
                  <c:v>-1.9667747193574907</c:v>
                </c:pt>
                <c:pt idx="5436">
                  <c:v>-1.5584183344244957</c:v>
                </c:pt>
                <c:pt idx="5437">
                  <c:v>-1.2458025044202805</c:v>
                </c:pt>
                <c:pt idx="5438">
                  <c:v>-1.0388058078289033</c:v>
                </c:pt>
                <c:pt idx="5439">
                  <c:v>-0.93782760947942734</c:v>
                </c:pt>
                <c:pt idx="5440">
                  <c:v>-0.93417909309267999</c:v>
                </c:pt>
                <c:pt idx="5441">
                  <c:v>-1.0343071062862874</c:v>
                </c:pt>
                <c:pt idx="5442">
                  <c:v>-1.1446043776720762</c:v>
                </c:pt>
                <c:pt idx="5443">
                  <c:v>-1.1006534157693386</c:v>
                </c:pt>
                <c:pt idx="5444">
                  <c:v>-0.93401683285832415</c:v>
                </c:pt>
                <c:pt idx="5445">
                  <c:v>-0.75647329241037375</c:v>
                </c:pt>
                <c:pt idx="5446">
                  <c:v>-0.51464363582432271</c:v>
                </c:pt>
                <c:pt idx="5447">
                  <c:v>-0.25715780351310968</c:v>
                </c:pt>
                <c:pt idx="5448">
                  <c:v>2.3639379255473614E-3</c:v>
                </c:pt>
                <c:pt idx="5449">
                  <c:v>0.2544890429265797</c:v>
                </c:pt>
                <c:pt idx="5450">
                  <c:v>0.49005039297044278</c:v>
                </c:pt>
                <c:pt idx="5451">
                  <c:v>0.71275278389453889</c:v>
                </c:pt>
                <c:pt idx="5452">
                  <c:v>0.85858760476112372</c:v>
                </c:pt>
                <c:pt idx="5453">
                  <c:v>0.94530400559306149</c:v>
                </c:pt>
                <c:pt idx="5454">
                  <c:v>1.0251840611547232</c:v>
                </c:pt>
                <c:pt idx="5455">
                  <c:v>1.08505472548306</c:v>
                </c:pt>
                <c:pt idx="5456">
                  <c:v>1.1010536576807499</c:v>
                </c:pt>
                <c:pt idx="5457">
                  <c:v>1.1004982452839613</c:v>
                </c:pt>
                <c:pt idx="5458">
                  <c:v>1.0968533834069967</c:v>
                </c:pt>
                <c:pt idx="5459">
                  <c:v>1.1353165872395039</c:v>
                </c:pt>
                <c:pt idx="5460">
                  <c:v>1.1013660451769829</c:v>
                </c:pt>
                <c:pt idx="5461">
                  <c:v>0.97531893298029904</c:v>
                </c:pt>
                <c:pt idx="5462">
                  <c:v>0.9084992913901806</c:v>
                </c:pt>
                <c:pt idx="5463">
                  <c:v>0.97876615896821029</c:v>
                </c:pt>
                <c:pt idx="5464">
                  <c:v>1.1038097427785396</c:v>
                </c:pt>
                <c:pt idx="5465">
                  <c:v>1.162404398471117</c:v>
                </c:pt>
                <c:pt idx="5466">
                  <c:v>1.2437548094987869</c:v>
                </c:pt>
                <c:pt idx="5467">
                  <c:v>1.284745545387268</c:v>
                </c:pt>
                <c:pt idx="5468">
                  <c:v>1.2844448523223402</c:v>
                </c:pt>
                <c:pt idx="5469">
                  <c:v>1.2340265044569969</c:v>
                </c:pt>
                <c:pt idx="5470">
                  <c:v>1.1386414602398873</c:v>
                </c:pt>
                <c:pt idx="5471">
                  <c:v>0.95846272587776193</c:v>
                </c:pt>
                <c:pt idx="5472">
                  <c:v>0.62386078029870995</c:v>
                </c:pt>
                <c:pt idx="5473">
                  <c:v>0.18146190583705904</c:v>
                </c:pt>
                <c:pt idx="5474">
                  <c:v>-0.20738542679697275</c:v>
                </c:pt>
                <c:pt idx="5475">
                  <c:v>-0.23018838012591006</c:v>
                </c:pt>
                <c:pt idx="5476">
                  <c:v>0.21596751311793924</c:v>
                </c:pt>
                <c:pt idx="5477">
                  <c:v>0.89117662265896802</c:v>
                </c:pt>
                <c:pt idx="5478">
                  <c:v>1.3945673650503159</c:v>
                </c:pt>
                <c:pt idx="5479">
                  <c:v>1.5196143110096456</c:v>
                </c:pt>
                <c:pt idx="5480">
                  <c:v>1.334592912644148</c:v>
                </c:pt>
                <c:pt idx="5481">
                  <c:v>0.64531794212758542</c:v>
                </c:pt>
                <c:pt idx="5482">
                  <c:v>-0.32533096589148047</c:v>
                </c:pt>
                <c:pt idx="5483">
                  <c:v>-1.2197826140373946</c:v>
                </c:pt>
                <c:pt idx="5484">
                  <c:v>-1.7468716098368169</c:v>
                </c:pt>
                <c:pt idx="5485">
                  <c:v>-1.9699930268526078</c:v>
                </c:pt>
                <c:pt idx="5486">
                  <c:v>-1.9340497536957264</c:v>
                </c:pt>
                <c:pt idx="5487">
                  <c:v>-1.5962506967782975</c:v>
                </c:pt>
                <c:pt idx="5488">
                  <c:v>-1.1146267993748189</c:v>
                </c:pt>
                <c:pt idx="5489">
                  <c:v>-0.70996293112635611</c:v>
                </c:pt>
                <c:pt idx="5490">
                  <c:v>-0.5192263910919428</c:v>
                </c:pt>
                <c:pt idx="5491">
                  <c:v>-0.61013922896236183</c:v>
                </c:pt>
                <c:pt idx="5492">
                  <c:v>-0.91805261850357056</c:v>
                </c:pt>
                <c:pt idx="5493">
                  <c:v>-1.302862412184477</c:v>
                </c:pt>
                <c:pt idx="5494">
                  <c:v>-1.550802336037159</c:v>
                </c:pt>
                <c:pt idx="5495">
                  <c:v>-1.6071102918684483</c:v>
                </c:pt>
                <c:pt idx="5496">
                  <c:v>-1.5239557224512101</c:v>
                </c:pt>
                <c:pt idx="5497">
                  <c:v>-1.4224588760733605</c:v>
                </c:pt>
                <c:pt idx="5498">
                  <c:v>-1.3100952717661858</c:v>
                </c:pt>
                <c:pt idx="5499">
                  <c:v>-1.0866038721799851</c:v>
                </c:pt>
                <c:pt idx="5500">
                  <c:v>-0.83552691712975502</c:v>
                </c:pt>
                <c:pt idx="5501">
                  <c:v>-0.52470523215830334</c:v>
                </c:pt>
                <c:pt idx="5502">
                  <c:v>-0.31385101776570085</c:v>
                </c:pt>
                <c:pt idx="5503">
                  <c:v>-0.18369194252416493</c:v>
                </c:pt>
                <c:pt idx="5504">
                  <c:v>-9.3660956136882315E-2</c:v>
                </c:pt>
                <c:pt idx="5505">
                  <c:v>-7.5950397737324246E-2</c:v>
                </c:pt>
                <c:pt idx="5506">
                  <c:v>-4.7602077559567989E-2</c:v>
                </c:pt>
                <c:pt idx="5507">
                  <c:v>-2.7225732430815698E-2</c:v>
                </c:pt>
                <c:pt idx="5508">
                  <c:v>8.7154942005872732E-2</c:v>
                </c:pt>
                <c:pt idx="5509">
                  <c:v>0.24044200267642737</c:v>
                </c:pt>
                <c:pt idx="5510">
                  <c:v>0.35882381714880468</c:v>
                </c:pt>
                <c:pt idx="5511">
                  <c:v>0.4717110396176577</c:v>
                </c:pt>
                <c:pt idx="5512">
                  <c:v>0.65470754720270641</c:v>
                </c:pt>
                <c:pt idx="5513">
                  <c:v>0.90414618551731119</c:v>
                </c:pt>
                <c:pt idx="5514">
                  <c:v>1.1617499488592149</c:v>
                </c:pt>
                <c:pt idx="5515">
                  <c:v>1.3063113923370839</c:v>
                </c:pt>
                <c:pt idx="5516">
                  <c:v>1.3581468129158021</c:v>
                </c:pt>
                <c:pt idx="5517">
                  <c:v>1.4235680928826333</c:v>
                </c:pt>
                <c:pt idx="5518">
                  <c:v>1.4943426449596882</c:v>
                </c:pt>
                <c:pt idx="5519">
                  <c:v>1.5504871711134911</c:v>
                </c:pt>
                <c:pt idx="5520">
                  <c:v>1.5379568803310395</c:v>
                </c:pt>
                <c:pt idx="5521">
                  <c:v>1.389050809442997</c:v>
                </c:pt>
                <c:pt idx="5522">
                  <c:v>1.1362970191240311</c:v>
                </c:pt>
                <c:pt idx="5523">
                  <c:v>0.93288773551583293</c:v>
                </c:pt>
                <c:pt idx="5524">
                  <c:v>0.82986966289579878</c:v>
                </c:pt>
                <c:pt idx="5525">
                  <c:v>0.84406984537839891</c:v>
                </c:pt>
                <c:pt idx="5526">
                  <c:v>0.99340371318161491</c:v>
                </c:pt>
                <c:pt idx="5527">
                  <c:v>1.2202461520582437</c:v>
                </c:pt>
                <c:pt idx="5528">
                  <c:v>1.3633910344541074</c:v>
                </c:pt>
                <c:pt idx="5529">
                  <c:v>1.366062627285719</c:v>
                </c:pt>
                <c:pt idx="5530">
                  <c:v>1.1656333771348</c:v>
                </c:pt>
                <c:pt idx="5531">
                  <c:v>0.80038719758391386</c:v>
                </c:pt>
                <c:pt idx="5532">
                  <c:v>0.16127042865380645</c:v>
                </c:pt>
                <c:pt idx="5533">
                  <c:v>-0.76185295008122922</c:v>
                </c:pt>
                <c:pt idx="5534">
                  <c:v>-1.6411359706521036</c:v>
                </c:pt>
                <c:pt idx="5535">
                  <c:v>-2.3068481969833377</c:v>
                </c:pt>
                <c:pt idx="5536">
                  <c:v>-2.5984491339325908</c:v>
                </c:pt>
                <c:pt idx="5537">
                  <c:v>-2.6025565105676653</c:v>
                </c:pt>
                <c:pt idx="5538">
                  <c:v>-2.2815834014117717</c:v>
                </c:pt>
                <c:pt idx="5539">
                  <c:v>-1.5659602193534374</c:v>
                </c:pt>
                <c:pt idx="5540">
                  <c:v>-0.92262689530849462</c:v>
                </c:pt>
                <c:pt idx="5541">
                  <c:v>-0.50489026084542277</c:v>
                </c:pt>
                <c:pt idx="5542">
                  <c:v>-0.29947096031159165</c:v>
                </c:pt>
                <c:pt idx="5543">
                  <c:v>-0.29313056856393815</c:v>
                </c:pt>
                <c:pt idx="5544">
                  <c:v>-0.4602363539859653</c:v>
                </c:pt>
                <c:pt idx="5545">
                  <c:v>-0.71885274544358257</c:v>
                </c:pt>
                <c:pt idx="5546">
                  <c:v>-1.0315966294705867</c:v>
                </c:pt>
                <c:pt idx="5547">
                  <c:v>-1.3125606040656568</c:v>
                </c:pt>
                <c:pt idx="5548">
                  <c:v>-1.4907230722904206</c:v>
                </c:pt>
                <c:pt idx="5549">
                  <c:v>-1.5814212808012964</c:v>
                </c:pt>
                <c:pt idx="5550">
                  <c:v>-1.513801886290312</c:v>
                </c:pt>
                <c:pt idx="5551">
                  <c:v>-1.3977327552437784</c:v>
                </c:pt>
                <c:pt idx="5552">
                  <c:v>-1.1576396486163141</c:v>
                </c:pt>
                <c:pt idx="5553">
                  <c:v>-0.85279454894363882</c:v>
                </c:pt>
                <c:pt idx="5554">
                  <c:v>-0.52076252773404119</c:v>
                </c:pt>
                <c:pt idx="5555">
                  <c:v>-0.16532837804406883</c:v>
                </c:pt>
                <c:pt idx="5556">
                  <c:v>0.19155889609828591</c:v>
                </c:pt>
                <c:pt idx="5557">
                  <c:v>0.46411565266549587</c:v>
                </c:pt>
                <c:pt idx="5558">
                  <c:v>0.60318407557904719</c:v>
                </c:pt>
                <c:pt idx="5559">
                  <c:v>0.65082119531929494</c:v>
                </c:pt>
                <c:pt idx="5560">
                  <c:v>0.73542273133993152</c:v>
                </c:pt>
                <c:pt idx="5561">
                  <c:v>0.86597103014588361</c:v>
                </c:pt>
                <c:pt idx="5562">
                  <c:v>0.9562338403612376</c:v>
                </c:pt>
                <c:pt idx="5563">
                  <c:v>0.96712625294923782</c:v>
                </c:pt>
                <c:pt idx="5564">
                  <c:v>0.9418288591504097</c:v>
                </c:pt>
                <c:pt idx="5565">
                  <c:v>0.89517838396131999</c:v>
                </c:pt>
                <c:pt idx="5566">
                  <c:v>0.86339898616075517</c:v>
                </c:pt>
                <c:pt idx="5567">
                  <c:v>0.93517041541635992</c:v>
                </c:pt>
                <c:pt idx="5568">
                  <c:v>1.0698945763707162</c:v>
                </c:pt>
                <c:pt idx="5569">
                  <c:v>1.2108048722147942</c:v>
                </c:pt>
                <c:pt idx="5570">
                  <c:v>1.3791757392883301</c:v>
                </c:pt>
                <c:pt idx="5571">
                  <c:v>1.5274165432155133</c:v>
                </c:pt>
                <c:pt idx="5572">
                  <c:v>1.5297111368179321</c:v>
                </c:pt>
                <c:pt idx="5573">
                  <c:v>1.5897972710430623</c:v>
                </c:pt>
                <c:pt idx="5574">
                  <c:v>1.552240458726883</c:v>
                </c:pt>
                <c:pt idx="5575">
                  <c:v>1.312068707048893</c:v>
                </c:pt>
                <c:pt idx="5576">
                  <c:v>0.94674834094941618</c:v>
                </c:pt>
                <c:pt idx="5577">
                  <c:v>0.6229812859743834</c:v>
                </c:pt>
                <c:pt idx="5578">
                  <c:v>0.30523803256452087</c:v>
                </c:pt>
                <c:pt idx="5579">
                  <c:v>2.8534229658544064E-2</c:v>
                </c:pt>
                <c:pt idx="5580">
                  <c:v>-6.2276062667369847E-2</c:v>
                </c:pt>
                <c:pt idx="5581">
                  <c:v>0.12457978997379542</c:v>
                </c:pt>
                <c:pt idx="5582">
                  <c:v>0.57701924733817578</c:v>
                </c:pt>
                <c:pt idx="5583">
                  <c:v>1.1653298335522413</c:v>
                </c:pt>
                <c:pt idx="5584">
                  <c:v>1.6716575592756273</c:v>
                </c:pt>
                <c:pt idx="5585">
                  <c:v>1.8480489058792593</c:v>
                </c:pt>
                <c:pt idx="5586">
                  <c:v>1.4837005662918092</c:v>
                </c:pt>
                <c:pt idx="5587">
                  <c:v>0.76084964096546182</c:v>
                </c:pt>
                <c:pt idx="5588">
                  <c:v>-4.1727612968534236E-2</c:v>
                </c:pt>
                <c:pt idx="5589">
                  <c:v>-0.73995300784707074</c:v>
                </c:pt>
                <c:pt idx="5590">
                  <c:v>-1.4489270286262037</c:v>
                </c:pt>
                <c:pt idx="5591">
                  <c:v>-1.8937001650035383</c:v>
                </c:pt>
                <c:pt idx="5592">
                  <c:v>-1.924794488400221</c:v>
                </c:pt>
                <c:pt idx="5593">
                  <c:v>-1.6444925647974016</c:v>
                </c:pt>
                <c:pt idx="5594">
                  <c:v>-1.3431244388222696</c:v>
                </c:pt>
                <c:pt idx="5595">
                  <c:v>-1.1584910032153131</c:v>
                </c:pt>
                <c:pt idx="5596">
                  <c:v>-1.1316087216138839</c:v>
                </c:pt>
                <c:pt idx="5597">
                  <c:v>-1.1756374514847994</c:v>
                </c:pt>
                <c:pt idx="5598">
                  <c:v>-1.2422911052405834</c:v>
                </c:pt>
                <c:pt idx="5599">
                  <c:v>-1.2996046359837057</c:v>
                </c:pt>
                <c:pt idx="5600">
                  <c:v>-1.2913811118900778</c:v>
                </c:pt>
                <c:pt idx="5601">
                  <c:v>-1.3268959303200245</c:v>
                </c:pt>
                <c:pt idx="5602">
                  <c:v>-1.3435574251413347</c:v>
                </c:pt>
                <c:pt idx="5603">
                  <c:v>-1.166357554793358</c:v>
                </c:pt>
                <c:pt idx="5604">
                  <c:v>-0.91895192027091988</c:v>
                </c:pt>
                <c:pt idx="5605">
                  <c:v>-0.79524866446852693</c:v>
                </c:pt>
                <c:pt idx="5606">
                  <c:v>-0.69371826969087125</c:v>
                </c:pt>
                <c:pt idx="5607">
                  <c:v>-0.5348113404214383</c:v>
                </c:pt>
                <c:pt idx="5608">
                  <c:v>-0.36902264032512905</c:v>
                </c:pt>
                <c:pt idx="5609">
                  <c:v>-0.23606388168409467</c:v>
                </c:pt>
                <c:pt idx="5610">
                  <c:v>-9.7561012431979191E-2</c:v>
                </c:pt>
                <c:pt idx="5611">
                  <c:v>9.7655993141233924E-2</c:v>
                </c:pt>
                <c:pt idx="5612">
                  <c:v>0.2608969517424703</c:v>
                </c:pt>
                <c:pt idx="5613">
                  <c:v>0.4143126511573792</c:v>
                </c:pt>
                <c:pt idx="5614">
                  <c:v>0.52671459127217535</c:v>
                </c:pt>
                <c:pt idx="5615">
                  <c:v>0.57270129784941681</c:v>
                </c:pt>
                <c:pt idx="5616">
                  <c:v>0.67436281643807894</c:v>
                </c:pt>
                <c:pt idx="5617">
                  <c:v>0.85896628506481654</c:v>
                </c:pt>
                <c:pt idx="5618">
                  <c:v>1.0727429012954235</c:v>
                </c:pt>
                <c:pt idx="5619">
                  <c:v>1.236364367455244</c:v>
                </c:pt>
                <c:pt idx="5620">
                  <c:v>1.3827260224521161</c:v>
                </c:pt>
                <c:pt idx="5621">
                  <c:v>1.5358811187744141</c:v>
                </c:pt>
                <c:pt idx="5622">
                  <c:v>1.6258263520896437</c:v>
                </c:pt>
                <c:pt idx="5623">
                  <c:v>1.6576622486114503</c:v>
                </c:pt>
                <c:pt idx="5624">
                  <c:v>1.651355587989092</c:v>
                </c:pt>
                <c:pt idx="5625">
                  <c:v>1.6531405967473984</c:v>
                </c:pt>
                <c:pt idx="5626">
                  <c:v>1.5932550220191479</c:v>
                </c:pt>
                <c:pt idx="5627">
                  <c:v>1.4454127058386803</c:v>
                </c:pt>
                <c:pt idx="5628">
                  <c:v>1.1907223907858133</c:v>
                </c:pt>
                <c:pt idx="5629">
                  <c:v>0.97239013575017452</c:v>
                </c:pt>
                <c:pt idx="5630">
                  <c:v>0.7099277016520501</c:v>
                </c:pt>
                <c:pt idx="5631">
                  <c:v>0.51787919260561466</c:v>
                </c:pt>
                <c:pt idx="5632">
                  <c:v>0.58149828761816025</c:v>
                </c:pt>
                <c:pt idx="5633">
                  <c:v>0.78641644522547727</c:v>
                </c:pt>
                <c:pt idx="5634">
                  <c:v>1.022936683818698</c:v>
                </c:pt>
                <c:pt idx="5635">
                  <c:v>1.3309192532300951</c:v>
                </c:pt>
                <c:pt idx="5636">
                  <c:v>1.5244303701817989</c:v>
                </c:pt>
                <c:pt idx="5637">
                  <c:v>1.4806163062155246</c:v>
                </c:pt>
                <c:pt idx="5638">
                  <c:v>1.1583891154825687</c:v>
                </c:pt>
                <c:pt idx="5639">
                  <c:v>0.25467346776276828</c:v>
                </c:pt>
                <c:pt idx="5640">
                  <c:v>-1.2284055760502817</c:v>
                </c:pt>
                <c:pt idx="5641">
                  <c:v>-2.6188369131088258</c:v>
                </c:pt>
                <c:pt idx="5642">
                  <c:v>-3.6356820407509804</c:v>
                </c:pt>
                <c:pt idx="5643">
                  <c:v>-4.1854515820741653</c:v>
                </c:pt>
                <c:pt idx="5644">
                  <c:v>-4.1165266504883764</c:v>
                </c:pt>
                <c:pt idx="5645">
                  <c:v>-3.531977870464325</c:v>
                </c:pt>
                <c:pt idx="5646">
                  <c:v>-2.5356096920371058</c:v>
                </c:pt>
                <c:pt idx="5647">
                  <c:v>-1.6928382208943369</c:v>
                </c:pt>
                <c:pt idx="5648">
                  <c:v>-1.0298984518647194</c:v>
                </c:pt>
                <c:pt idx="5649">
                  <c:v>-0.5389766775816679</c:v>
                </c:pt>
                <c:pt idx="5650">
                  <c:v>-0.33330536205321554</c:v>
                </c:pt>
                <c:pt idx="5651">
                  <c:v>-0.37844794996082787</c:v>
                </c:pt>
                <c:pt idx="5652">
                  <c:v>-0.47631729338318113</c:v>
                </c:pt>
                <c:pt idx="5653">
                  <c:v>-0.56923879601061345</c:v>
                </c:pt>
                <c:pt idx="5654">
                  <c:v>-0.60773361135274173</c:v>
                </c:pt>
                <c:pt idx="5655">
                  <c:v>-0.54080912187695507</c:v>
                </c:pt>
                <c:pt idx="5656">
                  <c:v>-0.4863798033446074</c:v>
                </c:pt>
                <c:pt idx="5657">
                  <c:v>-0.49600326050072913</c:v>
                </c:pt>
                <c:pt idx="5658">
                  <c:v>-0.46512685552239419</c:v>
                </c:pt>
                <c:pt idx="5659">
                  <c:v>-0.34209321554750205</c:v>
                </c:pt>
                <c:pt idx="5660">
                  <c:v>-0.20056556336581707</c:v>
                </c:pt>
                <c:pt idx="5661">
                  <c:v>-1.2007303023710848E-2</c:v>
                </c:pt>
                <c:pt idx="5662">
                  <c:v>0.10113760806620122</c:v>
                </c:pt>
                <c:pt idx="5663">
                  <c:v>0.16893263831734659</c:v>
                </c:pt>
                <c:pt idx="5664">
                  <c:v>0.27551104400306942</c:v>
                </c:pt>
                <c:pt idx="5665">
                  <c:v>0.38725524544715884</c:v>
                </c:pt>
                <c:pt idx="5666">
                  <c:v>0.42565628606826067</c:v>
                </c:pt>
                <c:pt idx="5667">
                  <c:v>0.41530835889279843</c:v>
                </c:pt>
                <c:pt idx="5668">
                  <c:v>0.42526945620775225</c:v>
                </c:pt>
                <c:pt idx="5669">
                  <c:v>0.53319575473666192</c:v>
                </c:pt>
                <c:pt idx="5670">
                  <c:v>0.72689741782844075</c:v>
                </c:pt>
                <c:pt idx="5671">
                  <c:v>0.99457520283758649</c:v>
                </c:pt>
                <c:pt idx="5672">
                  <c:v>1.238135050535202</c:v>
                </c:pt>
                <c:pt idx="5673">
                  <c:v>1.3760331532359125</c:v>
                </c:pt>
                <c:pt idx="5674">
                  <c:v>1.391337509304285</c:v>
                </c:pt>
                <c:pt idx="5675">
                  <c:v>1.4107336007058622</c:v>
                </c:pt>
                <c:pt idx="5676">
                  <c:v>1.5058904573321343</c:v>
                </c:pt>
                <c:pt idx="5677">
                  <c:v>1.6543927779793741</c:v>
                </c:pt>
                <c:pt idx="5678">
                  <c:v>1.6988398030400278</c:v>
                </c:pt>
                <c:pt idx="5679">
                  <c:v>1.6183884014189245</c:v>
                </c:pt>
                <c:pt idx="5680">
                  <c:v>1.5818172834813595</c:v>
                </c:pt>
                <c:pt idx="5681">
                  <c:v>1.4873484979569913</c:v>
                </c:pt>
                <c:pt idx="5682">
                  <c:v>1.2642177253961564</c:v>
                </c:pt>
                <c:pt idx="5683">
                  <c:v>0.950704055428505</c:v>
                </c:pt>
                <c:pt idx="5684">
                  <c:v>0.56102433510124683</c:v>
                </c:pt>
                <c:pt idx="5685">
                  <c:v>0.21471240827813745</c:v>
                </c:pt>
                <c:pt idx="5686">
                  <c:v>0.14047440418973567</c:v>
                </c:pt>
                <c:pt idx="5687">
                  <c:v>0.43313355926424268</c:v>
                </c:pt>
                <c:pt idx="5688">
                  <c:v>0.82909286029636864</c:v>
                </c:pt>
                <c:pt idx="5689">
                  <c:v>1.1831124588847162</c:v>
                </c:pt>
                <c:pt idx="5690">
                  <c:v>1.3897089135646821</c:v>
                </c:pt>
                <c:pt idx="5691">
                  <c:v>1.0809952960163356</c:v>
                </c:pt>
                <c:pt idx="5692">
                  <c:v>0.23611431391909721</c:v>
                </c:pt>
                <c:pt idx="5693">
                  <c:v>-0.69384793169796466</c:v>
                </c:pt>
                <c:pt idx="5694">
                  <c:v>-1.4587288624048234</c:v>
                </c:pt>
                <c:pt idx="5695">
                  <c:v>-2.0603994593024253</c:v>
                </c:pt>
                <c:pt idx="5696">
                  <c:v>-2.4489386071264745</c:v>
                </c:pt>
                <c:pt idx="5697">
                  <c:v>-2.3325930489599704</c:v>
                </c:pt>
                <c:pt idx="5698">
                  <c:v>-1.8118341757357121</c:v>
                </c:pt>
                <c:pt idx="5699">
                  <c:v>-1.2534527090191843</c:v>
                </c:pt>
                <c:pt idx="5700">
                  <c:v>-0.82164884313941011</c:v>
                </c:pt>
                <c:pt idx="5701">
                  <c:v>-0.66305605553090574</c:v>
                </c:pt>
                <c:pt idx="5702">
                  <c:v>-0.81853008449077613</c:v>
                </c:pt>
                <c:pt idx="5703">
                  <c:v>-1.0622247105091811</c:v>
                </c:pt>
                <c:pt idx="5704">
                  <c:v>-1.2557087109982967</c:v>
                </c:pt>
                <c:pt idx="5705">
                  <c:v>-1.200758917182684</c:v>
                </c:pt>
                <c:pt idx="5706">
                  <c:v>-1.164121798798442</c:v>
                </c:pt>
                <c:pt idx="5707">
                  <c:v>-1.3024450671672823</c:v>
                </c:pt>
                <c:pt idx="5708">
                  <c:v>-1.481697602570057</c:v>
                </c:pt>
                <c:pt idx="5709">
                  <c:v>-1.5133007799088956</c:v>
                </c:pt>
                <c:pt idx="5710">
                  <c:v>-1.444585617184639</c:v>
                </c:pt>
                <c:pt idx="5711">
                  <c:v>-1.353707168251276</c:v>
                </c:pt>
                <c:pt idx="5712">
                  <c:v>-1.2866678175330162</c:v>
                </c:pt>
                <c:pt idx="5713">
                  <c:v>-1.1344007670879364</c:v>
                </c:pt>
                <c:pt idx="5714">
                  <c:v>-0.81257177174091344</c:v>
                </c:pt>
                <c:pt idx="5715">
                  <c:v>-0.34604838185012343</c:v>
                </c:pt>
                <c:pt idx="5716">
                  <c:v>0.11209342639893294</c:v>
                </c:pt>
                <c:pt idx="5717">
                  <c:v>0.47440741002559667</c:v>
                </c:pt>
                <c:pt idx="5718">
                  <c:v>0.70906662605702886</c:v>
                </c:pt>
                <c:pt idx="5719">
                  <c:v>0.83573653981089602</c:v>
                </c:pt>
                <c:pt idx="5720">
                  <c:v>0.93478544935584074</c:v>
                </c:pt>
                <c:pt idx="5721">
                  <c:v>1.0621818065643311</c:v>
                </c:pt>
                <c:pt idx="5722">
                  <c:v>1.2091142228990794</c:v>
                </c:pt>
                <c:pt idx="5723">
                  <c:v>1.2836589865386487</c:v>
                </c:pt>
                <c:pt idx="5724">
                  <c:v>1.26484557017684</c:v>
                </c:pt>
                <c:pt idx="5725">
                  <c:v>1.3339210675656796</c:v>
                </c:pt>
                <c:pt idx="5726">
                  <c:v>1.4575364689528942</c:v>
                </c:pt>
                <c:pt idx="5727">
                  <c:v>1.4848963218927385</c:v>
                </c:pt>
                <c:pt idx="5728">
                  <c:v>1.4932293350994588</c:v>
                </c:pt>
                <c:pt idx="5729">
                  <c:v>1.4995620158314706</c:v>
                </c:pt>
                <c:pt idx="5730">
                  <c:v>1.4014426673948766</c:v>
                </c:pt>
                <c:pt idx="5731">
                  <c:v>1.225382711738348</c:v>
                </c:pt>
                <c:pt idx="5732">
                  <c:v>1.0232508985698223</c:v>
                </c:pt>
                <c:pt idx="5733">
                  <c:v>0.91743274055421353</c:v>
                </c:pt>
                <c:pt idx="5734">
                  <c:v>0.89489026241004477</c:v>
                </c:pt>
                <c:pt idx="5735">
                  <c:v>0.81389616608619697</c:v>
                </c:pt>
                <c:pt idx="5736">
                  <c:v>0.7431405443698168</c:v>
                </c:pt>
                <c:pt idx="5737">
                  <c:v>0.69145495869219309</c:v>
                </c:pt>
                <c:pt idx="5738">
                  <c:v>0.65447702072560787</c:v>
                </c:pt>
                <c:pt idx="5739">
                  <c:v>0.69585403829813008</c:v>
                </c:pt>
                <c:pt idx="5740">
                  <c:v>0.82301372945308693</c:v>
                </c:pt>
                <c:pt idx="5741">
                  <c:v>0.87411240085959441</c:v>
                </c:pt>
                <c:pt idx="5742">
                  <c:v>0.77985988922417171</c:v>
                </c:pt>
                <c:pt idx="5743">
                  <c:v>0.50882660642266275</c:v>
                </c:pt>
                <c:pt idx="5744">
                  <c:v>-1.8014321252703667E-2</c:v>
                </c:pt>
                <c:pt idx="5745">
                  <c:v>-0.93893624156713495</c:v>
                </c:pt>
                <c:pt idx="5746">
                  <c:v>-2.2103020419180393</c:v>
                </c:pt>
                <c:pt idx="5747">
                  <c:v>-3.1999413907527927</c:v>
                </c:pt>
                <c:pt idx="5748">
                  <c:v>-3.6131085723638536</c:v>
                </c:pt>
                <c:pt idx="5749">
                  <c:v>-3.5940826097130776</c:v>
                </c:pt>
                <c:pt idx="5750">
                  <c:v>-3.0162379547953608</c:v>
                </c:pt>
                <c:pt idx="5751">
                  <c:v>-2.3896491560339927</c:v>
                </c:pt>
                <c:pt idx="5752">
                  <c:v>-1.7999913713335991</c:v>
                </c:pt>
                <c:pt idx="5753">
                  <c:v>-1.1923422157019377</c:v>
                </c:pt>
                <c:pt idx="5754">
                  <c:v>-0.81991360880434516</c:v>
                </c:pt>
                <c:pt idx="5755">
                  <c:v>-0.68117840409278874</c:v>
                </c:pt>
                <c:pt idx="5756">
                  <c:v>-0.66293172910809517</c:v>
                </c:pt>
                <c:pt idx="5757">
                  <c:v>-0.67531759366393096</c:v>
                </c:pt>
                <c:pt idx="5758">
                  <c:v>-0.70984693698585033</c:v>
                </c:pt>
                <c:pt idx="5759">
                  <c:v>-0.66108313187956813</c:v>
                </c:pt>
                <c:pt idx="5760">
                  <c:v>-0.5894768864661456</c:v>
                </c:pt>
                <c:pt idx="5761">
                  <c:v>-0.48476059969514612</c:v>
                </c:pt>
                <c:pt idx="5762">
                  <c:v>-0.2624306033179164</c:v>
                </c:pt>
                <c:pt idx="5763">
                  <c:v>-4.8647500332444908E-2</c:v>
                </c:pt>
                <c:pt idx="5764">
                  <c:v>0.1064757139608264</c:v>
                </c:pt>
                <c:pt idx="5765">
                  <c:v>0.23738199027255177</c:v>
                </c:pt>
                <c:pt idx="5766">
                  <c:v>0.36308760680258279</c:v>
                </c:pt>
                <c:pt idx="5767">
                  <c:v>0.42607732214033606</c:v>
                </c:pt>
                <c:pt idx="5768">
                  <c:v>0.46453036643564705</c:v>
                </c:pt>
                <c:pt idx="5769">
                  <c:v>0.54373166989535093</c:v>
                </c:pt>
                <c:pt idx="5770">
                  <c:v>0.60769523900002242</c:v>
                </c:pt>
                <c:pt idx="5771">
                  <c:v>0.61410535879433159</c:v>
                </c:pt>
                <c:pt idx="5772">
                  <c:v>0.6168580086529255</c:v>
                </c:pt>
                <c:pt idx="5773">
                  <c:v>0.65405353613197803</c:v>
                </c:pt>
                <c:pt idx="5774">
                  <c:v>0.71977426663041122</c:v>
                </c:pt>
                <c:pt idx="5775">
                  <c:v>0.79559452727437019</c:v>
                </c:pt>
                <c:pt idx="5776">
                  <c:v>0.91093290254473691</c:v>
                </c:pt>
                <c:pt idx="5777">
                  <c:v>1.049930427968502</c:v>
                </c:pt>
                <c:pt idx="5778">
                  <c:v>1.1211266373842954</c:v>
                </c:pt>
                <c:pt idx="5779">
                  <c:v>1.092300741299987</c:v>
                </c:pt>
                <c:pt idx="5780">
                  <c:v>1.0759177201241255</c:v>
                </c:pt>
                <c:pt idx="5781">
                  <c:v>1.1649965422600508</c:v>
                </c:pt>
                <c:pt idx="5782">
                  <c:v>1.2848008015751839</c:v>
                </c:pt>
                <c:pt idx="5783">
                  <c:v>1.3811575068533422</c:v>
                </c:pt>
                <c:pt idx="5784">
                  <c:v>1.3650254774093629</c:v>
                </c:pt>
                <c:pt idx="5785">
                  <c:v>1.3137582600116731</c:v>
                </c:pt>
                <c:pt idx="5786">
                  <c:v>1.3084308618307114</c:v>
                </c:pt>
                <c:pt idx="5787">
                  <c:v>1.1323956837505103</c:v>
                </c:pt>
                <c:pt idx="5788">
                  <c:v>0.76747731372714045</c:v>
                </c:pt>
                <c:pt idx="5789">
                  <c:v>0.31922332987189295</c:v>
                </c:pt>
                <c:pt idx="5790">
                  <c:v>-0.21763988988474012</c:v>
                </c:pt>
                <c:pt idx="5791">
                  <c:v>-0.58049227416515359</c:v>
                </c:pt>
                <c:pt idx="5792">
                  <c:v>-0.43047866754233838</c:v>
                </c:pt>
                <c:pt idx="5793">
                  <c:v>0.16592007972300055</c:v>
                </c:pt>
                <c:pt idx="5794">
                  <c:v>0.83525984555482868</c:v>
                </c:pt>
                <c:pt idx="5795">
                  <c:v>1.2642039844393731</c:v>
                </c:pt>
                <c:pt idx="5796">
                  <c:v>1.2008726455271244</c:v>
                </c:pt>
                <c:pt idx="5797">
                  <c:v>0.60847565956413752</c:v>
                </c:pt>
                <c:pt idx="5798">
                  <c:v>-0.18287247352302075</c:v>
                </c:pt>
                <c:pt idx="5799">
                  <c:v>-0.98163297571241859</c:v>
                </c:pt>
                <c:pt idx="5800">
                  <c:v>-1.6346109165251257</c:v>
                </c:pt>
                <c:pt idx="5801">
                  <c:v>-1.9078185595571995</c:v>
                </c:pt>
                <c:pt idx="5802">
                  <c:v>-1.8627267327904702</c:v>
                </c:pt>
                <c:pt idx="5803">
                  <c:v>-1.3491469247639181</c:v>
                </c:pt>
                <c:pt idx="5804">
                  <c:v>-0.65258668899536132</c:v>
                </c:pt>
                <c:pt idx="5805">
                  <c:v>-0.26022695219144226</c:v>
                </c:pt>
                <c:pt idx="5806">
                  <c:v>-0.25012418780475854</c:v>
                </c:pt>
                <c:pt idx="5807">
                  <c:v>-0.4071862839907408</c:v>
                </c:pt>
                <c:pt idx="5808">
                  <c:v>-0.59985927566885955</c:v>
                </c:pt>
                <c:pt idx="5809">
                  <c:v>-0.82598046049475671</c:v>
                </c:pt>
                <c:pt idx="5810">
                  <c:v>-1.0399539086222649</c:v>
                </c:pt>
                <c:pt idx="5811">
                  <c:v>-1.1206770595908166</c:v>
                </c:pt>
                <c:pt idx="5812">
                  <c:v>-1.1142379595339298</c:v>
                </c:pt>
                <c:pt idx="5813">
                  <c:v>-1.1142313083261253</c:v>
                </c:pt>
                <c:pt idx="5814">
                  <c:v>-1.0274964887648821</c:v>
                </c:pt>
                <c:pt idx="5815">
                  <c:v>-0.90449248686432848</c:v>
                </c:pt>
                <c:pt idx="5816">
                  <c:v>-0.74592440374195579</c:v>
                </c:pt>
                <c:pt idx="5817">
                  <c:v>-0.58540565293282276</c:v>
                </c:pt>
                <c:pt idx="5818">
                  <c:v>-0.46337276391685012</c:v>
                </c:pt>
                <c:pt idx="5819">
                  <c:v>-0.3955429792776704</c:v>
                </c:pt>
                <c:pt idx="5820">
                  <c:v>-0.34824222061783078</c:v>
                </c:pt>
                <c:pt idx="5821">
                  <c:v>-0.24614060768857599</c:v>
                </c:pt>
                <c:pt idx="5822">
                  <c:v>-8.8771678861230621E-2</c:v>
                </c:pt>
                <c:pt idx="5823">
                  <c:v>7.1917755827307708E-2</c:v>
                </c:pt>
                <c:pt idx="5824">
                  <c:v>0.20250990875065328</c:v>
                </c:pt>
                <c:pt idx="5825">
                  <c:v>0.33498925052583217</c:v>
                </c:pt>
                <c:pt idx="5826">
                  <c:v>0.51434177331626418</c:v>
                </c:pt>
                <c:pt idx="5827">
                  <c:v>0.71128074735403068</c:v>
                </c:pt>
                <c:pt idx="5828">
                  <c:v>0.92116509139537817</c:v>
                </c:pt>
                <c:pt idx="5829">
                  <c:v>1.0718867958337068</c:v>
                </c:pt>
                <c:pt idx="5830">
                  <c:v>1.1372883414477111</c:v>
                </c:pt>
                <c:pt idx="5831">
                  <c:v>1.1494047224521637</c:v>
                </c:pt>
                <c:pt idx="5832">
                  <c:v>1.187598442733288</c:v>
                </c:pt>
                <c:pt idx="5833">
                  <c:v>1.3021075366437436</c:v>
                </c:pt>
                <c:pt idx="5834">
                  <c:v>1.5386737489700317</c:v>
                </c:pt>
                <c:pt idx="5835">
                  <c:v>1.7661887638270857</c:v>
                </c:pt>
                <c:pt idx="5836">
                  <c:v>1.7884239707887173</c:v>
                </c:pt>
                <c:pt idx="5837">
                  <c:v>1.573052161037922</c:v>
                </c:pt>
                <c:pt idx="5838">
                  <c:v>1.1853642947226763</c:v>
                </c:pt>
                <c:pt idx="5839">
                  <c:v>0.79348799474537379</c:v>
                </c:pt>
                <c:pt idx="5840">
                  <c:v>0.5461117059364915</c:v>
                </c:pt>
                <c:pt idx="5841">
                  <c:v>0.4760942951962352</c:v>
                </c:pt>
                <c:pt idx="5842">
                  <c:v>0.62368156313896184</c:v>
                </c:pt>
                <c:pt idx="5843">
                  <c:v>0.8430457786470652</c:v>
                </c:pt>
                <c:pt idx="5844">
                  <c:v>1.0793061815947296</c:v>
                </c:pt>
                <c:pt idx="5845">
                  <c:v>1.1969237284362317</c:v>
                </c:pt>
                <c:pt idx="5846">
                  <c:v>1.2355288003385068</c:v>
                </c:pt>
                <c:pt idx="5847">
                  <c:v>1.1259417463839054</c:v>
                </c:pt>
                <c:pt idx="5848">
                  <c:v>0.77612103335559368</c:v>
                </c:pt>
                <c:pt idx="5849">
                  <c:v>0.22413885081186891</c:v>
                </c:pt>
                <c:pt idx="5850">
                  <c:v>-0.71711239479482181</c:v>
                </c:pt>
                <c:pt idx="5851">
                  <c:v>-1.8792249441146851</c:v>
                </c:pt>
                <c:pt idx="5852">
                  <c:v>-2.7956689935922623</c:v>
                </c:pt>
                <c:pt idx="5853">
                  <c:v>-3.3506940123438835</c:v>
                </c:pt>
                <c:pt idx="5854">
                  <c:v>-3.4621720558404925</c:v>
                </c:pt>
                <c:pt idx="5855">
                  <c:v>-3.1470971792936329</c:v>
                </c:pt>
                <c:pt idx="5856">
                  <c:v>-2.4823848268389703</c:v>
                </c:pt>
                <c:pt idx="5857">
                  <c:v>-1.7526662005484106</c:v>
                </c:pt>
                <c:pt idx="5858">
                  <c:v>-1.1963527478277685</c:v>
                </c:pt>
                <c:pt idx="5859">
                  <c:v>-0.85960567809641364</c:v>
                </c:pt>
                <c:pt idx="5860">
                  <c:v>-0.65377118870615958</c:v>
                </c:pt>
                <c:pt idx="5861">
                  <c:v>-0.65031621515750893</c:v>
                </c:pt>
                <c:pt idx="5862">
                  <c:v>-0.7300839310884476</c:v>
                </c:pt>
                <c:pt idx="5863">
                  <c:v>-0.79219422519207006</c:v>
                </c:pt>
                <c:pt idx="5864">
                  <c:v>-0.73048534244298935</c:v>
                </c:pt>
                <c:pt idx="5865">
                  <c:v>-0.57888271842151884</c:v>
                </c:pt>
                <c:pt idx="5866">
                  <c:v>-0.41220743425190448</c:v>
                </c:pt>
                <c:pt idx="5867">
                  <c:v>-0.27256918190047147</c:v>
                </c:pt>
                <c:pt idx="5868">
                  <c:v>-0.16296727236360312</c:v>
                </c:pt>
                <c:pt idx="5869">
                  <c:v>-3.9591058641672137E-2</c:v>
                </c:pt>
                <c:pt idx="5870">
                  <c:v>0.14236817115917802</c:v>
                </c:pt>
                <c:pt idx="5871">
                  <c:v>0.32952013045549394</c:v>
                </c:pt>
                <c:pt idx="5872">
                  <c:v>0.46587321605533366</c:v>
                </c:pt>
                <c:pt idx="5873">
                  <c:v>0.48004354119300846</c:v>
                </c:pt>
                <c:pt idx="5874">
                  <c:v>0.52332550853490833</c:v>
                </c:pt>
                <c:pt idx="5875">
                  <c:v>0.60092069149017335</c:v>
                </c:pt>
                <c:pt idx="5876">
                  <c:v>0.7326638688147068</c:v>
                </c:pt>
                <c:pt idx="5877">
                  <c:v>0.78443109624087815</c:v>
                </c:pt>
                <c:pt idx="5878">
                  <c:v>0.75105453148484236</c:v>
                </c:pt>
                <c:pt idx="5879">
                  <c:v>0.82056593880057338</c:v>
                </c:pt>
                <c:pt idx="5880">
                  <c:v>1.0197697587311267</c:v>
                </c:pt>
                <c:pt idx="5881">
                  <c:v>1.151584345176816</c:v>
                </c:pt>
                <c:pt idx="5882">
                  <c:v>1.1653028632700444</c:v>
                </c:pt>
                <c:pt idx="5883">
                  <c:v>1.133125854805112</c:v>
                </c:pt>
                <c:pt idx="5884">
                  <c:v>1.0507956697046756</c:v>
                </c:pt>
                <c:pt idx="5885">
                  <c:v>0.98759391970932486</c:v>
                </c:pt>
                <c:pt idx="5886">
                  <c:v>0.99041045039892206</c:v>
                </c:pt>
                <c:pt idx="5887">
                  <c:v>0.90985686868429183</c:v>
                </c:pt>
                <c:pt idx="5888">
                  <c:v>0.90087539926171312</c:v>
                </c:pt>
                <c:pt idx="5889">
                  <c:v>1.006133540198207</c:v>
                </c:pt>
                <c:pt idx="5890">
                  <c:v>1.0845784697681666</c:v>
                </c:pt>
                <c:pt idx="5891">
                  <c:v>1.100242429599166</c:v>
                </c:pt>
                <c:pt idx="5892">
                  <c:v>1.027895341962576</c:v>
                </c:pt>
                <c:pt idx="5893">
                  <c:v>0.83385782942175868</c:v>
                </c:pt>
                <c:pt idx="5894">
                  <c:v>0.51195121228694918</c:v>
                </c:pt>
                <c:pt idx="5895">
                  <c:v>0.14521896287798883</c:v>
                </c:pt>
                <c:pt idx="5896">
                  <c:v>-4.8596794009208681E-2</c:v>
                </c:pt>
                <c:pt idx="5897">
                  <c:v>-1.9356037974357605E-2</c:v>
                </c:pt>
                <c:pt idx="5898">
                  <c:v>0.37350131515413526</c:v>
                </c:pt>
                <c:pt idx="5899">
                  <c:v>0.98387501746416095</c:v>
                </c:pt>
                <c:pt idx="5900">
                  <c:v>1.2246185537427665</c:v>
                </c:pt>
                <c:pt idx="5901">
                  <c:v>1.0571822179108858</c:v>
                </c:pt>
                <c:pt idx="5902">
                  <c:v>0.59680739454925058</c:v>
                </c:pt>
                <c:pt idx="5903">
                  <c:v>-1.5189494825899602E-2</c:v>
                </c:pt>
                <c:pt idx="5904">
                  <c:v>-0.73923964753746985</c:v>
                </c:pt>
                <c:pt idx="5905">
                  <c:v>-1.4113633458316326</c:v>
                </c:pt>
                <c:pt idx="5906">
                  <c:v>-1.8249393939971925</c:v>
                </c:pt>
                <c:pt idx="5907">
                  <c:v>-1.7943822835385801</c:v>
                </c:pt>
                <c:pt idx="5908">
                  <c:v>-1.3958901514112949</c:v>
                </c:pt>
                <c:pt idx="5909">
                  <c:v>-0.96724897138774402</c:v>
                </c:pt>
                <c:pt idx="5910">
                  <c:v>-0.64328844666481022</c:v>
                </c:pt>
                <c:pt idx="5911">
                  <c:v>-0.49914281331002713</c:v>
                </c:pt>
                <c:pt idx="5912">
                  <c:v>-0.62725618533790117</c:v>
                </c:pt>
                <c:pt idx="5913">
                  <c:v>-0.96036811418831358</c:v>
                </c:pt>
                <c:pt idx="5914">
                  <c:v>-1.3355036164820195</c:v>
                </c:pt>
                <c:pt idx="5915">
                  <c:v>-1.6190982533991338</c:v>
                </c:pt>
                <c:pt idx="5916">
                  <c:v>-1.7914330941438676</c:v>
                </c:pt>
                <c:pt idx="5917">
                  <c:v>-1.8049163348972799</c:v>
                </c:pt>
                <c:pt idx="5918">
                  <c:v>-1.7136334048211574</c:v>
                </c:pt>
                <c:pt idx="5919">
                  <c:v>-1.5190867459774018</c:v>
                </c:pt>
                <c:pt idx="5920">
                  <c:v>-1.2860288630425931</c:v>
                </c:pt>
                <c:pt idx="5921">
                  <c:v>-1.0547707530856134</c:v>
                </c:pt>
                <c:pt idx="5922">
                  <c:v>-0.84946923740208158</c:v>
                </c:pt>
                <c:pt idx="5923">
                  <c:v>-0.70662687532603741</c:v>
                </c:pt>
                <c:pt idx="5924">
                  <c:v>-0.6416102226823569</c:v>
                </c:pt>
                <c:pt idx="5925">
                  <c:v>-0.56955878488719469</c:v>
                </c:pt>
                <c:pt idx="5926">
                  <c:v>-0.40315104737877849</c:v>
                </c:pt>
                <c:pt idx="5927">
                  <c:v>-0.1850035826303065</c:v>
                </c:pt>
                <c:pt idx="5928">
                  <c:v>6.4033224061131478E-3</c:v>
                </c:pt>
                <c:pt idx="5929">
                  <c:v>0.12273155819624663</c:v>
                </c:pt>
                <c:pt idx="5930">
                  <c:v>0.21946266800165176</c:v>
                </c:pt>
                <c:pt idx="5931">
                  <c:v>0.34500034153461456</c:v>
                </c:pt>
                <c:pt idx="5932">
                  <c:v>0.50468093052506446</c:v>
                </c:pt>
                <c:pt idx="5933">
                  <c:v>0.66043145969510086</c:v>
                </c:pt>
                <c:pt idx="5934">
                  <c:v>0.82215565055608752</c:v>
                </c:pt>
                <c:pt idx="5935">
                  <c:v>0.96397738113999376</c:v>
                </c:pt>
                <c:pt idx="5936">
                  <c:v>1.0913512996584178</c:v>
                </c:pt>
                <c:pt idx="5937">
                  <c:v>1.1661453008651734</c:v>
                </c:pt>
                <c:pt idx="5938">
                  <c:v>1.154094481766224</c:v>
                </c:pt>
                <c:pt idx="5939">
                  <c:v>1.1768177850544452</c:v>
                </c:pt>
                <c:pt idx="5940">
                  <c:v>1.242279118448496</c:v>
                </c:pt>
                <c:pt idx="5941">
                  <c:v>1.2201156860589981</c:v>
                </c:pt>
                <c:pt idx="5942">
                  <c:v>1.1252998682856561</c:v>
                </c:pt>
                <c:pt idx="5943">
                  <c:v>1.0396848636120559</c:v>
                </c:pt>
                <c:pt idx="5944">
                  <c:v>0.98020822852849965</c:v>
                </c:pt>
                <c:pt idx="5945">
                  <c:v>0.85372827619314196</c:v>
                </c:pt>
                <c:pt idx="5946">
                  <c:v>0.83250704951584342</c:v>
                </c:pt>
                <c:pt idx="5947">
                  <c:v>0.84127728827297688</c:v>
                </c:pt>
                <c:pt idx="5948">
                  <c:v>0.82633056253194814</c:v>
                </c:pt>
                <c:pt idx="5949">
                  <c:v>0.75036456003785135</c:v>
                </c:pt>
                <c:pt idx="5950">
                  <c:v>0.61495437450706958</c:v>
                </c:pt>
                <c:pt idx="5951">
                  <c:v>0.37080987833440304</c:v>
                </c:pt>
                <c:pt idx="5952">
                  <c:v>0.11894599769264461</c:v>
                </c:pt>
                <c:pt idx="5953">
                  <c:v>-0.23342304155230523</c:v>
                </c:pt>
                <c:pt idx="5954">
                  <c:v>-1.0005729842931033</c:v>
                </c:pt>
                <c:pt idx="5955">
                  <c:v>-1.8944084089994431</c:v>
                </c:pt>
                <c:pt idx="5956">
                  <c:v>-2.5600291264057162</c:v>
                </c:pt>
                <c:pt idx="5957">
                  <c:v>-2.9708983522653583</c:v>
                </c:pt>
                <c:pt idx="5958">
                  <c:v>-2.9970535326004031</c:v>
                </c:pt>
                <c:pt idx="5959">
                  <c:v>-2.6086990106105805</c:v>
                </c:pt>
                <c:pt idx="5960">
                  <c:v>-1.9053634598851206</c:v>
                </c:pt>
                <c:pt idx="5961">
                  <c:v>-1.2758130463957786</c:v>
                </c:pt>
                <c:pt idx="5962">
                  <c:v>-0.85158534474670888</c:v>
                </c:pt>
                <c:pt idx="5963">
                  <c:v>-0.56150355096906424</c:v>
                </c:pt>
                <c:pt idx="5964">
                  <c:v>-0.42901956796646118</c:v>
                </c:pt>
                <c:pt idx="5965">
                  <c:v>-0.49450385168194771</c:v>
                </c:pt>
                <c:pt idx="5966">
                  <c:v>-0.74154586248099807</c:v>
                </c:pt>
                <c:pt idx="5967">
                  <c:v>-0.96985200561583051</c:v>
                </c:pt>
                <c:pt idx="5968">
                  <c:v>-0.95869361780583862</c:v>
                </c:pt>
                <c:pt idx="5969">
                  <c:v>-0.82399781584739684</c:v>
                </c:pt>
                <c:pt idx="5970">
                  <c:v>-0.70462500795722016</c:v>
                </c:pt>
                <c:pt idx="5971">
                  <c:v>-0.58189454611390834</c:v>
                </c:pt>
                <c:pt idx="5972">
                  <c:v>-0.4707921496778727</c:v>
                </c:pt>
                <c:pt idx="5973">
                  <c:v>-0.30668901912868024</c:v>
                </c:pt>
                <c:pt idx="5974">
                  <c:v>-8.5968742948025464E-2</c:v>
                </c:pt>
                <c:pt idx="5975">
                  <c:v>8.5469116643071177E-2</c:v>
                </c:pt>
                <c:pt idx="5976">
                  <c:v>0.2337888031639159</c:v>
                </c:pt>
                <c:pt idx="5977">
                  <c:v>0.40251377396285537</c:v>
                </c:pt>
                <c:pt idx="5978">
                  <c:v>0.61366806015372277</c:v>
                </c:pt>
                <c:pt idx="5979">
                  <c:v>0.74184648245573048</c:v>
                </c:pt>
                <c:pt idx="5980">
                  <c:v>0.81181492276489742</c:v>
                </c:pt>
                <c:pt idx="5981">
                  <c:v>0.83729511514306076</c:v>
                </c:pt>
                <c:pt idx="5982">
                  <c:v>0.84868227526545525</c:v>
                </c:pt>
                <c:pt idx="5983">
                  <c:v>0.83809121355414395</c:v>
                </c:pt>
                <c:pt idx="5984">
                  <c:v>0.78892614327371124</c:v>
                </c:pt>
                <c:pt idx="5985">
                  <c:v>0.77612161807715896</c:v>
                </c:pt>
                <c:pt idx="5986">
                  <c:v>0.87790161587297921</c:v>
                </c:pt>
                <c:pt idx="5987">
                  <c:v>1.0466021197289228</c:v>
                </c:pt>
                <c:pt idx="5988">
                  <c:v>1.1471609996259213</c:v>
                </c:pt>
                <c:pt idx="5989">
                  <c:v>1.1590044618397952</c:v>
                </c:pt>
                <c:pt idx="5990">
                  <c:v>1.1380695294588805</c:v>
                </c:pt>
                <c:pt idx="5991">
                  <c:v>1.0679436528682709</c:v>
                </c:pt>
                <c:pt idx="5992">
                  <c:v>0.98628611683845524</c:v>
                </c:pt>
                <c:pt idx="5993">
                  <c:v>0.98042355224490174</c:v>
                </c:pt>
                <c:pt idx="5994">
                  <c:v>1.0051612213253975</c:v>
                </c:pt>
                <c:pt idx="5995">
                  <c:v>1.0684342342615127</c:v>
                </c:pt>
                <c:pt idx="5996">
                  <c:v>1.1053958731144666</c:v>
                </c:pt>
                <c:pt idx="5997">
                  <c:v>1.0759964382648468</c:v>
                </c:pt>
                <c:pt idx="5998">
                  <c:v>0.76074804559350018</c:v>
                </c:pt>
                <c:pt idx="5999">
                  <c:v>0.25816685020923613</c:v>
                </c:pt>
                <c:pt idx="6000">
                  <c:v>-8.4840303417295218E-2</c:v>
                </c:pt>
                <c:pt idx="6001">
                  <c:v>-6.284247513860465E-2</c:v>
                </c:pt>
                <c:pt idx="6002">
                  <c:v>0.27999461587518454</c:v>
                </c:pt>
                <c:pt idx="6003">
                  <c:v>0.80015316277742388</c:v>
                </c:pt>
                <c:pt idx="6004">
                  <c:v>1.1875191398710012</c:v>
                </c:pt>
                <c:pt idx="6005">
                  <c:v>1.3840049546957016</c:v>
                </c:pt>
                <c:pt idx="6006">
                  <c:v>1.3097647579014302</c:v>
                </c:pt>
                <c:pt idx="6007">
                  <c:v>0.7180135238170624</c:v>
                </c:pt>
                <c:pt idx="6008">
                  <c:v>-0.19417208986356854</c:v>
                </c:pt>
                <c:pt idx="6009">
                  <c:v>-1.0942817048728466</c:v>
                </c:pt>
                <c:pt idx="6010">
                  <c:v>-1.7831929054856301</c:v>
                </c:pt>
                <c:pt idx="6011">
                  <c:v>-2.2353354339301585</c:v>
                </c:pt>
                <c:pt idx="6012">
                  <c:v>-2.2417866669595243</c:v>
                </c:pt>
                <c:pt idx="6013">
                  <c:v>-1.7425269824266434</c:v>
                </c:pt>
                <c:pt idx="6014">
                  <c:v>-1.1131870687007905</c:v>
                </c:pt>
                <c:pt idx="6015">
                  <c:v>-0.6764575083553791</c:v>
                </c:pt>
                <c:pt idx="6016">
                  <c:v>-0.55256589911878107</c:v>
                </c:pt>
                <c:pt idx="6017">
                  <c:v>-0.71094884477555753</c:v>
                </c:pt>
                <c:pt idx="6018">
                  <c:v>-0.98572507649660113</c:v>
                </c:pt>
                <c:pt idx="6019">
                  <c:v>-1.1886244828999044</c:v>
                </c:pt>
                <c:pt idx="6020">
                  <c:v>-1.222200072258711</c:v>
                </c:pt>
                <c:pt idx="6021">
                  <c:v>-1.1842414831370116</c:v>
                </c:pt>
                <c:pt idx="6022">
                  <c:v>-1.2190212334692478</c:v>
                </c:pt>
                <c:pt idx="6023">
                  <c:v>-1.1621068482846022</c:v>
                </c:pt>
                <c:pt idx="6024">
                  <c:v>-1.0430690127611162</c:v>
                </c:pt>
                <c:pt idx="6025">
                  <c:v>-0.90573575109243398</c:v>
                </c:pt>
                <c:pt idx="6026">
                  <c:v>-0.78994538605213172</c:v>
                </c:pt>
                <c:pt idx="6027">
                  <c:v>-0.69008049756288536</c:v>
                </c:pt>
                <c:pt idx="6028">
                  <c:v>-0.52476794354617595</c:v>
                </c:pt>
                <c:pt idx="6029">
                  <c:v>-0.35015484485775233</c:v>
                </c:pt>
                <c:pt idx="6030">
                  <c:v>-0.18633866641670466</c:v>
                </c:pt>
                <c:pt idx="6031">
                  <c:v>-8.4061198476701973E-2</c:v>
                </c:pt>
                <c:pt idx="6032">
                  <c:v>-1.5903604310005905E-2</c:v>
                </c:pt>
                <c:pt idx="6033">
                  <c:v>3.050549050793052E-2</c:v>
                </c:pt>
                <c:pt idx="6034">
                  <c:v>6.6151633746922026E-2</c:v>
                </c:pt>
                <c:pt idx="6035">
                  <c:v>0.22480353305116296</c:v>
                </c:pt>
                <c:pt idx="6036">
                  <c:v>0.45365249879658226</c:v>
                </c:pt>
                <c:pt idx="6037">
                  <c:v>0.66806960441172125</c:v>
                </c:pt>
                <c:pt idx="6038">
                  <c:v>0.81528941139578825</c:v>
                </c:pt>
                <c:pt idx="6039">
                  <c:v>0.90804942123591903</c:v>
                </c:pt>
                <c:pt idx="6040">
                  <c:v>1.1182287573069334</c:v>
                </c:pt>
                <c:pt idx="6041">
                  <c:v>1.2716416427493096</c:v>
                </c:pt>
                <c:pt idx="6042">
                  <c:v>1.278112463951111</c:v>
                </c:pt>
                <c:pt idx="6043">
                  <c:v>1.1680582905560732</c:v>
                </c:pt>
                <c:pt idx="6044">
                  <c:v>1.0642740865051747</c:v>
                </c:pt>
                <c:pt idx="6045">
                  <c:v>1.0043853688985109</c:v>
                </c:pt>
                <c:pt idx="6046">
                  <c:v>0.95858814865350728</c:v>
                </c:pt>
                <c:pt idx="6047">
                  <c:v>0.98896231435239323</c:v>
                </c:pt>
                <c:pt idx="6048">
                  <c:v>0.94817074924707423</c:v>
                </c:pt>
                <c:pt idx="6049">
                  <c:v>0.91418198101222514</c:v>
                </c:pt>
                <c:pt idx="6050">
                  <c:v>0.8997278831899167</c:v>
                </c:pt>
                <c:pt idx="6051">
                  <c:v>0.88806670792400844</c:v>
                </c:pt>
                <c:pt idx="6052">
                  <c:v>0.86162399075925356</c:v>
                </c:pt>
                <c:pt idx="6053">
                  <c:v>0.81650124683976177</c:v>
                </c:pt>
                <c:pt idx="6054">
                  <c:v>0.81778383359313012</c:v>
                </c:pt>
                <c:pt idx="6055">
                  <c:v>0.78738649830222129</c:v>
                </c:pt>
                <c:pt idx="6056">
                  <c:v>0.72220743924379349</c:v>
                </c:pt>
                <c:pt idx="6057">
                  <c:v>0.68143802046775825</c:v>
                </c:pt>
                <c:pt idx="6058">
                  <c:v>0.7366217029094696</c:v>
                </c:pt>
                <c:pt idx="6059">
                  <c:v>0.78997257560491563</c:v>
                </c:pt>
                <c:pt idx="6060">
                  <c:v>0.87365237116813665</c:v>
                </c:pt>
                <c:pt idx="6061">
                  <c:v>0.95040789395570757</c:v>
                </c:pt>
                <c:pt idx="6062">
                  <c:v>0.75958423040807255</c:v>
                </c:pt>
                <c:pt idx="6063">
                  <c:v>3.7761172503232958E-2</c:v>
                </c:pt>
                <c:pt idx="6064">
                  <c:v>-1.0125800223648549</c:v>
                </c:pt>
                <c:pt idx="6065">
                  <c:v>-1.8267245489358903</c:v>
                </c:pt>
                <c:pt idx="6066">
                  <c:v>-2.3063899214565757</c:v>
                </c:pt>
                <c:pt idx="6067">
                  <c:v>-2.466120504140854</c:v>
                </c:pt>
                <c:pt idx="6068">
                  <c:v>-2.2996539290249349</c:v>
                </c:pt>
                <c:pt idx="6069">
                  <c:v>-1.8600587944686413</c:v>
                </c:pt>
                <c:pt idx="6070">
                  <c:v>-1.4267837691307068</c:v>
                </c:pt>
                <c:pt idx="6071">
                  <c:v>-1.1232925191521645</c:v>
                </c:pt>
                <c:pt idx="6072">
                  <c:v>-0.99555322274565705</c:v>
                </c:pt>
                <c:pt idx="6073">
                  <c:v>-0.97700987465679645</c:v>
                </c:pt>
                <c:pt idx="6074">
                  <c:v>-1.037078101783991</c:v>
                </c:pt>
                <c:pt idx="6075">
                  <c:v>-1.1413919904828072</c:v>
                </c:pt>
                <c:pt idx="6076">
                  <c:v>-1.2375962296128273</c:v>
                </c:pt>
                <c:pt idx="6077">
                  <c:v>-1.2041109066456557</c:v>
                </c:pt>
                <c:pt idx="6078">
                  <c:v>-1.1023694273829461</c:v>
                </c:pt>
                <c:pt idx="6079">
                  <c:v>-0.92221196226775648</c:v>
                </c:pt>
                <c:pt idx="6080">
                  <c:v>-0.6284576419740916</c:v>
                </c:pt>
                <c:pt idx="6081">
                  <c:v>-0.33770820580422878</c:v>
                </c:pt>
                <c:pt idx="6082">
                  <c:v>-4.6450116690248254E-2</c:v>
                </c:pt>
                <c:pt idx="6083">
                  <c:v>0.24854836318641901</c:v>
                </c:pt>
                <c:pt idx="6084">
                  <c:v>0.56786305580288177</c:v>
                </c:pt>
                <c:pt idx="6085">
                  <c:v>0.82611787006258963</c:v>
                </c:pt>
                <c:pt idx="6086">
                  <c:v>1.020619578436017</c:v>
                </c:pt>
                <c:pt idx="6087">
                  <c:v>1.121916084587574</c:v>
                </c:pt>
                <c:pt idx="6088">
                  <c:v>1.1713137278705836</c:v>
                </c:pt>
                <c:pt idx="6089">
                  <c:v>1.2060265275835991</c:v>
                </c:pt>
                <c:pt idx="6090">
                  <c:v>1.1826214389503003</c:v>
                </c:pt>
                <c:pt idx="6091">
                  <c:v>1.0802163738012314</c:v>
                </c:pt>
                <c:pt idx="6092">
                  <c:v>0.97872449755668645</c:v>
                </c:pt>
                <c:pt idx="6093">
                  <c:v>0.93387525714933872</c:v>
                </c:pt>
                <c:pt idx="6094">
                  <c:v>0.89329813867807395</c:v>
                </c:pt>
                <c:pt idx="6095">
                  <c:v>0.87040044218301782</c:v>
                </c:pt>
                <c:pt idx="6096">
                  <c:v>0.94000328533351429</c:v>
                </c:pt>
                <c:pt idx="6097">
                  <c:v>1.0436641131341458</c:v>
                </c:pt>
                <c:pt idx="6098">
                  <c:v>1.1006316348910332</c:v>
                </c:pt>
                <c:pt idx="6099">
                  <c:v>1.1217171330749989</c:v>
                </c:pt>
                <c:pt idx="6100">
                  <c:v>1.0587111917138101</c:v>
                </c:pt>
                <c:pt idx="6101">
                  <c:v>0.88978980928659446</c:v>
                </c:pt>
                <c:pt idx="6102">
                  <c:v>0.71665675051510336</c:v>
                </c:pt>
                <c:pt idx="6103">
                  <c:v>0.54860517796128994</c:v>
                </c:pt>
                <c:pt idx="6104">
                  <c:v>0.48839544821530584</c:v>
                </c:pt>
                <c:pt idx="6105">
                  <c:v>0.48581923808902505</c:v>
                </c:pt>
                <c:pt idx="6106">
                  <c:v>0.44907800272107129</c:v>
                </c:pt>
                <c:pt idx="6107">
                  <c:v>0.2516151547059417</c:v>
                </c:pt>
                <c:pt idx="6108">
                  <c:v>-6.7349801324307929E-2</c:v>
                </c:pt>
                <c:pt idx="6109">
                  <c:v>-0.30842728670686487</c:v>
                </c:pt>
                <c:pt idx="6110">
                  <c:v>-0.20582330659031869</c:v>
                </c:pt>
                <c:pt idx="6111">
                  <c:v>0.13379816299304367</c:v>
                </c:pt>
                <c:pt idx="6112">
                  <c:v>0.41330323901027444</c:v>
                </c:pt>
                <c:pt idx="6113">
                  <c:v>0.35500839930027728</c:v>
                </c:pt>
                <c:pt idx="6114">
                  <c:v>7.8248207308351997E-2</c:v>
                </c:pt>
                <c:pt idx="6115">
                  <c:v>-0.24984823577106</c:v>
                </c:pt>
                <c:pt idx="6116">
                  <c:v>-0.76850678913295278</c:v>
                </c:pt>
                <c:pt idx="6117">
                  <c:v>-1.4646140849590301</c:v>
                </c:pt>
                <c:pt idx="6118">
                  <c:v>-2.1238668921589854</c:v>
                </c:pt>
                <c:pt idx="6119">
                  <c:v>-2.4367351756989959</c:v>
                </c:pt>
                <c:pt idx="6120">
                  <c:v>-2.1064443822205066</c:v>
                </c:pt>
                <c:pt idx="6121">
                  <c:v>-1.3735469171404839</c:v>
                </c:pt>
                <c:pt idx="6122">
                  <c:v>-0.69973753966391095</c:v>
                </c:pt>
                <c:pt idx="6123">
                  <c:v>-0.3836825601384044</c:v>
                </c:pt>
                <c:pt idx="6124">
                  <c:v>-0.4876512072980404</c:v>
                </c:pt>
                <c:pt idx="6125">
                  <c:v>-0.78049160778522497</c:v>
                </c:pt>
                <c:pt idx="6126">
                  <c:v>-1.0926496008038522</c:v>
                </c:pt>
                <c:pt idx="6127">
                  <c:v>-1.2637258283793926</c:v>
                </c:pt>
                <c:pt idx="6128">
                  <c:v>-1.3243718335032464</c:v>
                </c:pt>
                <c:pt idx="6129">
                  <c:v>-1.2794850978255272</c:v>
                </c:pt>
                <c:pt idx="6130">
                  <c:v>-1.3119016228616238</c:v>
                </c:pt>
                <c:pt idx="6131">
                  <c:v>-1.3199023680388928</c:v>
                </c:pt>
                <c:pt idx="6132">
                  <c:v>-1.1801353490352631</c:v>
                </c:pt>
                <c:pt idx="6133">
                  <c:v>-0.87528754502534867</c:v>
                </c:pt>
                <c:pt idx="6134">
                  <c:v>-0.54633539848029611</c:v>
                </c:pt>
                <c:pt idx="6135">
                  <c:v>-0.25525778733193877</c:v>
                </c:pt>
                <c:pt idx="6136">
                  <c:v>-8.5226822644472126E-4</c:v>
                </c:pt>
                <c:pt idx="6137">
                  <c:v>0.29161800350993872</c:v>
                </c:pt>
                <c:pt idx="6138">
                  <c:v>0.5275062677264214</c:v>
                </c:pt>
                <c:pt idx="6139">
                  <c:v>0.66937616474926476</c:v>
                </c:pt>
                <c:pt idx="6140">
                  <c:v>0.69161283351480962</c:v>
                </c:pt>
                <c:pt idx="6141">
                  <c:v>0.67202773086726664</c:v>
                </c:pt>
                <c:pt idx="6142">
                  <c:v>0.70534903943538674</c:v>
                </c:pt>
                <c:pt idx="6143">
                  <c:v>0.73104353226721286</c:v>
                </c:pt>
                <c:pt idx="6144">
                  <c:v>0.73728499643504619</c:v>
                </c:pt>
                <c:pt idx="6145">
                  <c:v>0.73969032168388371</c:v>
                </c:pt>
                <c:pt idx="6146">
                  <c:v>0.75821276597678666</c:v>
                </c:pt>
                <c:pt idx="6147">
                  <c:v>0.80919705122709273</c:v>
                </c:pt>
                <c:pt idx="6148">
                  <c:v>0.95298593133687981</c:v>
                </c:pt>
                <c:pt idx="6149">
                  <c:v>1.1802185256779194</c:v>
                </c:pt>
                <c:pt idx="6150">
                  <c:v>1.3128839550912381</c:v>
                </c:pt>
                <c:pt idx="6151">
                  <c:v>1.2634429693222047</c:v>
                </c:pt>
                <c:pt idx="6152">
                  <c:v>1.0733547393232585</c:v>
                </c:pt>
                <c:pt idx="6153">
                  <c:v>0.84821815252304078</c:v>
                </c:pt>
                <c:pt idx="6154">
                  <c:v>0.6926190662384033</c:v>
                </c:pt>
                <c:pt idx="6155">
                  <c:v>0.72631481587886815</c:v>
                </c:pt>
                <c:pt idx="6156">
                  <c:v>0.88200146421790127</c:v>
                </c:pt>
                <c:pt idx="6157">
                  <c:v>1.0272288324683905</c:v>
                </c:pt>
                <c:pt idx="6158">
                  <c:v>1.0913725689053535</c:v>
                </c:pt>
                <c:pt idx="6159">
                  <c:v>1.0824869938194752</c:v>
                </c:pt>
                <c:pt idx="6160">
                  <c:v>1.1085259607434272</c:v>
                </c:pt>
                <c:pt idx="6161">
                  <c:v>1.1775698831677437</c:v>
                </c:pt>
                <c:pt idx="6162">
                  <c:v>1.1380883867293596</c:v>
                </c:pt>
                <c:pt idx="6163">
                  <c:v>0.92343717321753505</c:v>
                </c:pt>
                <c:pt idx="6164">
                  <c:v>0.7086060847342015</c:v>
                </c:pt>
                <c:pt idx="6165">
                  <c:v>0.46712181586772206</c:v>
                </c:pt>
                <c:pt idx="6166">
                  <c:v>0.15844267861917616</c:v>
                </c:pt>
                <c:pt idx="6167">
                  <c:v>-0.23985536249354483</c:v>
                </c:pt>
                <c:pt idx="6168">
                  <c:v>-0.82225498013198384</c:v>
                </c:pt>
                <c:pt idx="6169">
                  <c:v>-1.5714851072430611</c:v>
                </c:pt>
                <c:pt idx="6170">
                  <c:v>-2.214707772731781</c:v>
                </c:pt>
                <c:pt idx="6171">
                  <c:v>-2.4829961532354354</c:v>
                </c:pt>
                <c:pt idx="6172">
                  <c:v>-2.3748745577037336</c:v>
                </c:pt>
                <c:pt idx="6173">
                  <c:v>-2.0644384235143662</c:v>
                </c:pt>
                <c:pt idx="6174">
                  <c:v>-1.6430798774957658</c:v>
                </c:pt>
                <c:pt idx="6175">
                  <c:v>-1.2686205326020719</c:v>
                </c:pt>
                <c:pt idx="6176">
                  <c:v>-1.0176116976141931</c:v>
                </c:pt>
                <c:pt idx="6177">
                  <c:v>-0.97682415246963505</c:v>
                </c:pt>
                <c:pt idx="6178">
                  <c:v>-1.0817065367102623</c:v>
                </c:pt>
                <c:pt idx="6179">
                  <c:v>-1.1884373719990253</c:v>
                </c:pt>
                <c:pt idx="6180">
                  <c:v>-1.2634130023419858</c:v>
                </c:pt>
                <c:pt idx="6181">
                  <c:v>-1.21875233463943</c:v>
                </c:pt>
                <c:pt idx="6182">
                  <c:v>-1.1984994799643756</c:v>
                </c:pt>
                <c:pt idx="6183">
                  <c:v>-1.0920807398110628</c:v>
                </c:pt>
                <c:pt idx="6184">
                  <c:v>-0.83865378879010677</c:v>
                </c:pt>
                <c:pt idx="6185">
                  <c:v>-0.48786229178309443</c:v>
                </c:pt>
                <c:pt idx="6186">
                  <c:v>-0.17145454242825509</c:v>
                </c:pt>
                <c:pt idx="6187">
                  <c:v>4.4166431799530982E-2</c:v>
                </c:pt>
                <c:pt idx="6188">
                  <c:v>0.24296527722850444</c:v>
                </c:pt>
                <c:pt idx="6189">
                  <c:v>0.42700103603303435</c:v>
                </c:pt>
                <c:pt idx="6190">
                  <c:v>0.56411809690296655</c:v>
                </c:pt>
                <c:pt idx="6191">
                  <c:v>0.72726776584982877</c:v>
                </c:pt>
                <c:pt idx="6192">
                  <c:v>0.85109001249074945</c:v>
                </c:pt>
                <c:pt idx="6193">
                  <c:v>0.85209602594375611</c:v>
                </c:pt>
                <c:pt idx="6194">
                  <c:v>0.83392799600958833</c:v>
                </c:pt>
                <c:pt idx="6195">
                  <c:v>0.83715039655566215</c:v>
                </c:pt>
                <c:pt idx="6196">
                  <c:v>0.82010459348559384</c:v>
                </c:pt>
                <c:pt idx="6197">
                  <c:v>0.82784016743302347</c:v>
                </c:pt>
                <c:pt idx="6198">
                  <c:v>0.82331361852586271</c:v>
                </c:pt>
                <c:pt idx="6199">
                  <c:v>0.84398221023380759</c:v>
                </c:pt>
                <c:pt idx="6200">
                  <c:v>0.94445352807641036</c:v>
                </c:pt>
                <c:pt idx="6201">
                  <c:v>1.0709016130864621</c:v>
                </c:pt>
                <c:pt idx="6202">
                  <c:v>1.1581413397192957</c:v>
                </c:pt>
                <c:pt idx="6203">
                  <c:v>1.1359548839181661</c:v>
                </c:pt>
                <c:pt idx="6204">
                  <c:v>1.145134939402342</c:v>
                </c:pt>
                <c:pt idx="6205">
                  <c:v>1.1891556293517351</c:v>
                </c:pt>
                <c:pt idx="6206">
                  <c:v>1.0556615033000709</c:v>
                </c:pt>
                <c:pt idx="6207">
                  <c:v>0.97822558388113978</c:v>
                </c:pt>
                <c:pt idx="6208">
                  <c:v>0.84315826445817954</c:v>
                </c:pt>
                <c:pt idx="6209">
                  <c:v>0.67211171150207527</c:v>
                </c:pt>
                <c:pt idx="6210">
                  <c:v>0.48073384154587989</c:v>
                </c:pt>
                <c:pt idx="6211">
                  <c:v>0.27380679991096257</c:v>
                </c:pt>
                <c:pt idx="6212">
                  <c:v>-1.0648547150194646E-2</c:v>
                </c:pt>
                <c:pt idx="6213">
                  <c:v>-0.32653088763356208</c:v>
                </c:pt>
                <c:pt idx="6214">
                  <c:v>-0.42353758402168751</c:v>
                </c:pt>
                <c:pt idx="6215">
                  <c:v>-0.26097451871261002</c:v>
                </c:pt>
                <c:pt idx="6216">
                  <c:v>7.0141134168952707E-2</c:v>
                </c:pt>
                <c:pt idx="6217">
                  <c:v>0.53831798873841763</c:v>
                </c:pt>
                <c:pt idx="6218">
                  <c:v>0.8967061883211136</c:v>
                </c:pt>
                <c:pt idx="6219">
                  <c:v>0.94751008696854122</c:v>
                </c:pt>
                <c:pt idx="6220">
                  <c:v>0.5922818323597312</c:v>
                </c:pt>
                <c:pt idx="6221">
                  <c:v>-4.0259980112314228E-2</c:v>
                </c:pt>
                <c:pt idx="6222">
                  <c:v>-0.76192406684160241</c:v>
                </c:pt>
                <c:pt idx="6223">
                  <c:v>-1.4001232431828976</c:v>
                </c:pt>
                <c:pt idx="6224">
                  <c:v>-1.8772463925182821</c:v>
                </c:pt>
                <c:pt idx="6225">
                  <c:v>-2.1050024588406089</c:v>
                </c:pt>
                <c:pt idx="6226">
                  <c:v>-1.8913006138801576</c:v>
                </c:pt>
                <c:pt idx="6227">
                  <c:v>-1.3832421854138375</c:v>
                </c:pt>
                <c:pt idx="6228">
                  <c:v>-0.85791459023952488</c:v>
                </c:pt>
                <c:pt idx="6229">
                  <c:v>-0.55520379737019543</c:v>
                </c:pt>
                <c:pt idx="6230">
                  <c:v>-0.50160602599382398</c:v>
                </c:pt>
                <c:pt idx="6231">
                  <c:v>-0.61709262818098076</c:v>
                </c:pt>
                <c:pt idx="6232">
                  <c:v>-0.7837845403701067</c:v>
                </c:pt>
                <c:pt idx="6233">
                  <c:v>-0.85298801869153984</c:v>
                </c:pt>
                <c:pt idx="6234">
                  <c:v>-0.89647683128714561</c:v>
                </c:pt>
                <c:pt idx="6235">
                  <c:v>-0.91960907422006133</c:v>
                </c:pt>
                <c:pt idx="6236">
                  <c:v>-1.0289031095802785</c:v>
                </c:pt>
                <c:pt idx="6237">
                  <c:v>-1.1715163338929415</c:v>
                </c:pt>
                <c:pt idx="6238">
                  <c:v>-1.1794799492508174</c:v>
                </c:pt>
                <c:pt idx="6239">
                  <c:v>-1.0787577858567239</c:v>
                </c:pt>
                <c:pt idx="6240">
                  <c:v>-0.96400281652808195</c:v>
                </c:pt>
                <c:pt idx="6241">
                  <c:v>-0.80895431868731982</c:v>
                </c:pt>
                <c:pt idx="6242">
                  <c:v>-0.61474365547299392</c:v>
                </c:pt>
                <c:pt idx="6243">
                  <c:v>-0.40159408003091812</c:v>
                </c:pt>
                <c:pt idx="6244">
                  <c:v>-0.14340270806103947</c:v>
                </c:pt>
                <c:pt idx="6245">
                  <c:v>0.13022710394114256</c:v>
                </c:pt>
                <c:pt idx="6246">
                  <c:v>0.31925643973052503</c:v>
                </c:pt>
                <c:pt idx="6247">
                  <c:v>0.48644076056778435</c:v>
                </c:pt>
                <c:pt idx="6248">
                  <c:v>0.52762335821986206</c:v>
                </c:pt>
                <c:pt idx="6249">
                  <c:v>0.57024316493421801</c:v>
                </c:pt>
                <c:pt idx="6250">
                  <c:v>0.69315050505101683</c:v>
                </c:pt>
                <c:pt idx="6251">
                  <c:v>0.81102138251066214</c:v>
                </c:pt>
                <c:pt idx="6252">
                  <c:v>0.95629837900400172</c:v>
                </c:pt>
                <c:pt idx="6253">
                  <c:v>1.0052796274423599</c:v>
                </c:pt>
                <c:pt idx="6254">
                  <c:v>1.0927024450153113</c:v>
                </c:pt>
                <c:pt idx="6255">
                  <c:v>1.1438191697001459</c:v>
                </c:pt>
                <c:pt idx="6256">
                  <c:v>1.1449562338739634</c:v>
                </c:pt>
                <c:pt idx="6257">
                  <c:v>1.0585570444911718</c:v>
                </c:pt>
                <c:pt idx="6258">
                  <c:v>0.93991667345166208</c:v>
                </c:pt>
                <c:pt idx="6259">
                  <c:v>0.7683658712357283</c:v>
                </c:pt>
                <c:pt idx="6260">
                  <c:v>0.64058177053928378</c:v>
                </c:pt>
                <c:pt idx="6261">
                  <c:v>0.53074862189590932</c:v>
                </c:pt>
                <c:pt idx="6262">
                  <c:v>0.47620933916419744</c:v>
                </c:pt>
                <c:pt idx="6263">
                  <c:v>0.40950547244399788</c:v>
                </c:pt>
                <c:pt idx="6264">
                  <c:v>0.31092781193554403</c:v>
                </c:pt>
                <c:pt idx="6265">
                  <c:v>0.19919961724430324</c:v>
                </c:pt>
                <c:pt idx="6266">
                  <c:v>0.22699103124439718</c:v>
                </c:pt>
                <c:pt idx="6267">
                  <c:v>0.42960048884153368</c:v>
                </c:pt>
                <c:pt idx="6268">
                  <c:v>0.60103759925812483</c:v>
                </c:pt>
                <c:pt idx="6269">
                  <c:v>0.77305482655763635</c:v>
                </c:pt>
                <c:pt idx="6270">
                  <c:v>0.88623835667967799</c:v>
                </c:pt>
                <c:pt idx="6271">
                  <c:v>0.99683266662061221</c:v>
                </c:pt>
                <c:pt idx="6272">
                  <c:v>1.1441265870630741</c:v>
                </c:pt>
                <c:pt idx="6273">
                  <c:v>1.0887756742537023</c:v>
                </c:pt>
                <c:pt idx="6274">
                  <c:v>0.75194330826401712</c:v>
                </c:pt>
                <c:pt idx="6275">
                  <c:v>-6.3945296555757522E-2</c:v>
                </c:pt>
                <c:pt idx="6276">
                  <c:v>-1.0677097642421722</c:v>
                </c:pt>
                <c:pt idx="6277">
                  <c:v>-1.8546197144687178</c:v>
                </c:pt>
                <c:pt idx="6278">
                  <c:v>-2.3562073217332364</c:v>
                </c:pt>
                <c:pt idx="6279">
                  <c:v>-2.6064013472199443</c:v>
                </c:pt>
                <c:pt idx="6280">
                  <c:v>-2.5894388669729236</c:v>
                </c:pt>
                <c:pt idx="6281">
                  <c:v>-2.3463901390135291</c:v>
                </c:pt>
                <c:pt idx="6282">
                  <c:v>-1.9552005945146085</c:v>
                </c:pt>
                <c:pt idx="6283">
                  <c:v>-1.6191755828261376</c:v>
                </c:pt>
                <c:pt idx="6284">
                  <c:v>-1.3495926287770272</c:v>
                </c:pt>
                <c:pt idx="6285">
                  <c:v>-1.1692650096863508</c:v>
                </c:pt>
                <c:pt idx="6286">
                  <c:v>-1.0959006527066231</c:v>
                </c:pt>
                <c:pt idx="6287">
                  <c:v>-1.0834737114608288</c:v>
                </c:pt>
                <c:pt idx="6288">
                  <c:v>-1.0767616926133634</c:v>
                </c:pt>
                <c:pt idx="6289">
                  <c:v>-0.99006670720875267</c:v>
                </c:pt>
                <c:pt idx="6290">
                  <c:v>-0.8961292874068022</c:v>
                </c:pt>
                <c:pt idx="6291">
                  <c:v>-0.86543893352150925</c:v>
                </c:pt>
                <c:pt idx="6292">
                  <c:v>-0.78788526579737672</c:v>
                </c:pt>
                <c:pt idx="6293">
                  <c:v>-0.65695397436618808</c:v>
                </c:pt>
                <c:pt idx="6294">
                  <c:v>-0.61142568949609999</c:v>
                </c:pt>
                <c:pt idx="6295">
                  <c:v>-0.59862522080540659</c:v>
                </c:pt>
                <c:pt idx="6296">
                  <c:v>-0.53061932533979417</c:v>
                </c:pt>
                <c:pt idx="6297">
                  <c:v>-0.4292938389256597</c:v>
                </c:pt>
                <c:pt idx="6298">
                  <c:v>-0.33179897312074902</c:v>
                </c:pt>
                <c:pt idx="6299">
                  <c:v>-0.23793932128697634</c:v>
                </c:pt>
                <c:pt idx="6300">
                  <c:v>-0.1197129879333079</c:v>
                </c:pt>
                <c:pt idx="6301">
                  <c:v>7.4440171569585805E-3</c:v>
                </c:pt>
                <c:pt idx="6302">
                  <c:v>0.11128798157908024</c:v>
                </c:pt>
                <c:pt idx="6303">
                  <c:v>0.22676298983395102</c:v>
                </c:pt>
                <c:pt idx="6304">
                  <c:v>0.35736347503960136</c:v>
                </c:pt>
                <c:pt idx="6305">
                  <c:v>0.44114903211593631</c:v>
                </c:pt>
                <c:pt idx="6306">
                  <c:v>0.52043099060654641</c:v>
                </c:pt>
                <c:pt idx="6307">
                  <c:v>0.63485281482338907</c:v>
                </c:pt>
                <c:pt idx="6308">
                  <c:v>0.73910866990685464</c:v>
                </c:pt>
                <c:pt idx="6309">
                  <c:v>0.83255426578223712</c:v>
                </c:pt>
                <c:pt idx="6310">
                  <c:v>0.93968483135104186</c:v>
                </c:pt>
                <c:pt idx="6311">
                  <c:v>1.0042865509539842</c:v>
                </c:pt>
                <c:pt idx="6312">
                  <c:v>0.95114208497107033</c:v>
                </c:pt>
                <c:pt idx="6313">
                  <c:v>0.76194570153951646</c:v>
                </c:pt>
                <c:pt idx="6314">
                  <c:v>0.59936471085995435</c:v>
                </c:pt>
                <c:pt idx="6315">
                  <c:v>0.50736034400761132</c:v>
                </c:pt>
                <c:pt idx="6316">
                  <c:v>0.54075426768511536</c:v>
                </c:pt>
                <c:pt idx="6317">
                  <c:v>0.60152332015335563</c:v>
                </c:pt>
                <c:pt idx="6318">
                  <c:v>0.55780178837478167</c:v>
                </c:pt>
                <c:pt idx="6319">
                  <c:v>0.41702802501618863</c:v>
                </c:pt>
                <c:pt idx="6320">
                  <c:v>0.16243915915489199</c:v>
                </c:pt>
                <c:pt idx="6321">
                  <c:v>3.469593415036798E-2</c:v>
                </c:pt>
                <c:pt idx="6322">
                  <c:v>0.13652640072628858</c:v>
                </c:pt>
                <c:pt idx="6323">
                  <c:v>0.48224772222340112</c:v>
                </c:pt>
                <c:pt idx="6324">
                  <c:v>0.79059925094246863</c:v>
                </c:pt>
                <c:pt idx="6325">
                  <c:v>0.8468749739974738</c:v>
                </c:pt>
                <c:pt idx="6326">
                  <c:v>0.63035893723368652</c:v>
                </c:pt>
                <c:pt idx="6327">
                  <c:v>0.1245419292524457</c:v>
                </c:pt>
                <c:pt idx="6328">
                  <c:v>-0.47299549017101528</c:v>
                </c:pt>
                <c:pt idx="6329">
                  <c:v>-1.0373709741979837</c:v>
                </c:pt>
                <c:pt idx="6330">
                  <c:v>-1.5567837452888489</c:v>
                </c:pt>
                <c:pt idx="6331">
                  <c:v>-2.1235926577448847</c:v>
                </c:pt>
                <c:pt idx="6332">
                  <c:v>-2.2408857572078706</c:v>
                </c:pt>
                <c:pt idx="6333">
                  <c:v>-1.9117990516126158</c:v>
                </c:pt>
                <c:pt idx="6334">
                  <c:v>-1.3935997970402241</c:v>
                </c:pt>
                <c:pt idx="6335">
                  <c:v>-0.79003514081239701</c:v>
                </c:pt>
                <c:pt idx="6336">
                  <c:v>-0.27858700834214689</c:v>
                </c:pt>
                <c:pt idx="6337">
                  <c:v>-0.14619314555078747</c:v>
                </c:pt>
                <c:pt idx="6338">
                  <c:v>-0.32960341673344373</c:v>
                </c:pt>
                <c:pt idx="6339">
                  <c:v>-0.59632635142654189</c:v>
                </c:pt>
                <c:pt idx="6340">
                  <c:v>-0.84374188967049124</c:v>
                </c:pt>
                <c:pt idx="6341">
                  <c:v>-1.0609472400695086</c:v>
                </c:pt>
                <c:pt idx="6342">
                  <c:v>-1.2340434613823892</c:v>
                </c:pt>
                <c:pt idx="6343">
                  <c:v>-1.3496341440081596</c:v>
                </c:pt>
                <c:pt idx="6344">
                  <c:v>-1.3972079676389695</c:v>
                </c:pt>
                <c:pt idx="6345">
                  <c:v>-1.4590738481283188</c:v>
                </c:pt>
                <c:pt idx="6346">
                  <c:v>-1.5369850730895998</c:v>
                </c:pt>
                <c:pt idx="6347">
                  <c:v>-1.511023727953434</c:v>
                </c:pt>
                <c:pt idx="6348">
                  <c:v>-1.3498677402734758</c:v>
                </c:pt>
                <c:pt idx="6349">
                  <c:v>-1.1904788542538882</c:v>
                </c:pt>
                <c:pt idx="6350">
                  <c:v>-1.1082587429881097</c:v>
                </c:pt>
                <c:pt idx="6351">
                  <c:v>-1.0550666952878238</c:v>
                </c:pt>
                <c:pt idx="6352">
                  <c:v>-0.98153890863060955</c:v>
                </c:pt>
                <c:pt idx="6353">
                  <c:v>-0.8572618947923184</c:v>
                </c:pt>
                <c:pt idx="6354">
                  <c:v>-0.74060899235308175</c:v>
                </c:pt>
                <c:pt idx="6355">
                  <c:v>-0.57708020456135278</c:v>
                </c:pt>
                <c:pt idx="6356">
                  <c:v>-0.38622752420604228</c:v>
                </c:pt>
                <c:pt idx="6357">
                  <c:v>-0.16214782163500788</c:v>
                </c:pt>
                <c:pt idx="6358">
                  <c:v>5.73089443333447E-2</c:v>
                </c:pt>
                <c:pt idx="6359">
                  <c:v>0.2774009006470442</c:v>
                </c:pt>
                <c:pt idx="6360">
                  <c:v>0.51212619021534922</c:v>
                </c:pt>
                <c:pt idx="6361">
                  <c:v>0.71116818845272067</c:v>
                </c:pt>
                <c:pt idx="6362">
                  <c:v>0.84599460259079939</c:v>
                </c:pt>
                <c:pt idx="6363">
                  <c:v>0.91953912690281869</c:v>
                </c:pt>
                <c:pt idx="6364">
                  <c:v>0.94933646477758893</c:v>
                </c:pt>
                <c:pt idx="6365">
                  <c:v>0.97412690497934828</c:v>
                </c:pt>
                <c:pt idx="6366">
                  <c:v>0.9557230860739947</c:v>
                </c:pt>
                <c:pt idx="6367">
                  <c:v>0.87288192741572856</c:v>
                </c:pt>
                <c:pt idx="6368">
                  <c:v>0.77080869175493716</c:v>
                </c:pt>
                <c:pt idx="6369">
                  <c:v>0.7154118052124977</c:v>
                </c:pt>
                <c:pt idx="6370">
                  <c:v>0.62287903279066092</c:v>
                </c:pt>
                <c:pt idx="6371">
                  <c:v>0.47154161654412746</c:v>
                </c:pt>
                <c:pt idx="6372">
                  <c:v>0.39440858289599423</c:v>
                </c:pt>
                <c:pt idx="6373">
                  <c:v>0.42238615762442355</c:v>
                </c:pt>
                <c:pt idx="6374">
                  <c:v>0.44406079933047299</c:v>
                </c:pt>
                <c:pt idx="6375">
                  <c:v>0.39329885445535184</c:v>
                </c:pt>
                <c:pt idx="6376">
                  <c:v>0.28414529845118525</c:v>
                </c:pt>
                <c:pt idx="6377">
                  <c:v>8.5644277296960364E-2</c:v>
                </c:pt>
                <c:pt idx="6378">
                  <c:v>-0.11731422252953053</c:v>
                </c:pt>
                <c:pt idx="6379">
                  <c:v>-0.3185544814914465</c:v>
                </c:pt>
                <c:pt idx="6380">
                  <c:v>-0.37289938084781171</c:v>
                </c:pt>
                <c:pt idx="6381">
                  <c:v>-0.42872775536030533</c:v>
                </c:pt>
                <c:pt idx="6382">
                  <c:v>-0.50546504214406018</c:v>
                </c:pt>
                <c:pt idx="6383">
                  <c:v>-0.5323903738707304</c:v>
                </c:pt>
                <c:pt idx="6384">
                  <c:v>-0.54610531054437161</c:v>
                </c:pt>
                <c:pt idx="6385">
                  <c:v>-0.57276576340198515</c:v>
                </c:pt>
                <c:pt idx="6386">
                  <c:v>-0.67547992698848247</c:v>
                </c:pt>
                <c:pt idx="6387">
                  <c:v>-0.95672551810741424</c:v>
                </c:pt>
                <c:pt idx="6388">
                  <c:v>-1.5100973828136921</c:v>
                </c:pt>
                <c:pt idx="6389">
                  <c:v>-2.2286878806352615</c:v>
                </c:pt>
                <c:pt idx="6390">
                  <c:v>-2.8440269288420676</c:v>
                </c:pt>
                <c:pt idx="6391">
                  <c:v>-3.1145278957486155</c:v>
                </c:pt>
                <c:pt idx="6392">
                  <c:v>-2.9410778447985653</c:v>
                </c:pt>
                <c:pt idx="6393">
                  <c:v>-2.479066531956196</c:v>
                </c:pt>
                <c:pt idx="6394">
                  <c:v>-2.039169973433018</c:v>
                </c:pt>
                <c:pt idx="6395">
                  <c:v>-1.7530344289541246</c:v>
                </c:pt>
                <c:pt idx="6396">
                  <c:v>-1.4733220508694649</c:v>
                </c:pt>
                <c:pt idx="6397">
                  <c:v>-1.2608984072506428</c:v>
                </c:pt>
                <c:pt idx="6398">
                  <c:v>-1.1851968450844288</c:v>
                </c:pt>
                <c:pt idx="6399">
                  <c:v>-1.3288069465756418</c:v>
                </c:pt>
                <c:pt idx="6400">
                  <c:v>-1.7289553025364877</c:v>
                </c:pt>
                <c:pt idx="6401">
                  <c:v>-2.15266004383564</c:v>
                </c:pt>
                <c:pt idx="6402">
                  <c:v>-2.3961386883258822</c:v>
                </c:pt>
                <c:pt idx="6403">
                  <c:v>-2.5465945637226106</c:v>
                </c:pt>
                <c:pt idx="6404">
                  <c:v>-2.5822742736339572</c:v>
                </c:pt>
                <c:pt idx="6405">
                  <c:v>-2.5007576555013658</c:v>
                </c:pt>
                <c:pt idx="6406">
                  <c:v>-2.2307947786152362</c:v>
                </c:pt>
                <c:pt idx="6407">
                  <c:v>-1.8181585241854192</c:v>
                </c:pt>
                <c:pt idx="6408">
                  <c:v>-1.4290310002863409</c:v>
                </c:pt>
                <c:pt idx="6409">
                  <c:v>-1.2224000470340253</c:v>
                </c:pt>
                <c:pt idx="6410">
                  <c:v>-1.221864515170455</c:v>
                </c:pt>
                <c:pt idx="6411">
                  <c:v>-1.3407361435890199</c:v>
                </c:pt>
                <c:pt idx="6412">
                  <c:v>-1.4734480583667755</c:v>
                </c:pt>
                <c:pt idx="6413">
                  <c:v>-1.6075611121952535</c:v>
                </c:pt>
                <c:pt idx="6414">
                  <c:v>-1.6909682813286782</c:v>
                </c:pt>
                <c:pt idx="6415">
                  <c:v>-1.6772188460826876</c:v>
                </c:pt>
                <c:pt idx="6416">
                  <c:v>-1.5977816440165045</c:v>
                </c:pt>
                <c:pt idx="6417">
                  <c:v>-1.4242837920784952</c:v>
                </c:pt>
                <c:pt idx="6418">
                  <c:v>-1.2315266735851764</c:v>
                </c:pt>
                <c:pt idx="6419">
                  <c:v>-1.1239061844348908</c:v>
                </c:pt>
                <c:pt idx="6420">
                  <c:v>-1.0945715805888176</c:v>
                </c:pt>
                <c:pt idx="6421">
                  <c:v>-1.0606284937262536</c:v>
                </c:pt>
                <c:pt idx="6422">
                  <c:v>-0.98397719755768775</c:v>
                </c:pt>
                <c:pt idx="6423">
                  <c:v>-0.9193860760331154</c:v>
                </c:pt>
                <c:pt idx="6424">
                  <c:v>-0.95706509515643123</c:v>
                </c:pt>
                <c:pt idx="6425">
                  <c:v>-1.0387293554842472</c:v>
                </c:pt>
                <c:pt idx="6426">
                  <c:v>-1.0692928247898819</c:v>
                </c:pt>
                <c:pt idx="6427">
                  <c:v>-1.0698309879004957</c:v>
                </c:pt>
                <c:pt idx="6428">
                  <c:v>-1.0941228067874909</c:v>
                </c:pt>
                <c:pt idx="6429">
                  <c:v>-1.1801661930978298</c:v>
                </c:pt>
                <c:pt idx="6430">
                  <c:v>-1.3023556047677995</c:v>
                </c:pt>
                <c:pt idx="6431">
                  <c:v>-1.3323281398415565</c:v>
                </c:pt>
                <c:pt idx="6432">
                  <c:v>-1.23862183123827</c:v>
                </c:pt>
                <c:pt idx="6433">
                  <c:v>-1.0599961173534393</c:v>
                </c:pt>
                <c:pt idx="6434">
                  <c:v>-0.91020850561559208</c:v>
                </c:pt>
                <c:pt idx="6435">
                  <c:v>-0.68589878819882877</c:v>
                </c:pt>
                <c:pt idx="6436">
                  <c:v>-0.4995446997508407</c:v>
                </c:pt>
                <c:pt idx="6437">
                  <c:v>-0.34227773174643517</c:v>
                </c:pt>
                <c:pt idx="6438">
                  <c:v>-0.19897438980638982</c:v>
                </c:pt>
                <c:pt idx="6439">
                  <c:v>-6.075191281735897E-2</c:v>
                </c:pt>
                <c:pt idx="6440">
                  <c:v>5.44948073476553E-2</c:v>
                </c:pt>
                <c:pt idx="6441">
                  <c:v>8.287441469728947E-2</c:v>
                </c:pt>
                <c:pt idx="6442">
                  <c:v>0.1574791853874922</c:v>
                </c:pt>
                <c:pt idx="6443">
                  <c:v>0.28669753499329093</c:v>
                </c:pt>
                <c:pt idx="6444">
                  <c:v>0.29495884671807293</c:v>
                </c:pt>
                <c:pt idx="6445">
                  <c:v>8.9507130682468419E-2</c:v>
                </c:pt>
                <c:pt idx="6446">
                  <c:v>-0.20364602275192739</c:v>
                </c:pt>
                <c:pt idx="6447">
                  <c:v>-0.41230910271406174</c:v>
                </c:pt>
                <c:pt idx="6448">
                  <c:v>-0.71121321201324461</c:v>
                </c:pt>
                <c:pt idx="6449">
                  <c:v>-1.041827137246728</c:v>
                </c:pt>
                <c:pt idx="6450">
                  <c:v>-1.2618990120291711</c:v>
                </c:pt>
                <c:pt idx="6451">
                  <c:v>-1.2532922029495239</c:v>
                </c:pt>
                <c:pt idx="6452">
                  <c:v>-1.0145632517337799</c:v>
                </c:pt>
                <c:pt idx="6453">
                  <c:v>-0.7280474189668894</c:v>
                </c:pt>
                <c:pt idx="6454">
                  <c:v>-0.49507315121591094</c:v>
                </c:pt>
                <c:pt idx="6455">
                  <c:v>-0.35018769890069962</c:v>
                </c:pt>
                <c:pt idx="6456">
                  <c:v>-0.31861894704401494</c:v>
                </c:pt>
                <c:pt idx="6457">
                  <c:v>-0.40851791426539424</c:v>
                </c:pt>
                <c:pt idx="6458">
                  <c:v>-0.55028541192412384</c:v>
                </c:pt>
                <c:pt idx="6459">
                  <c:v>-0.7037022442370654</c:v>
                </c:pt>
                <c:pt idx="6460">
                  <c:v>-0.82405986942350873</c:v>
                </c:pt>
                <c:pt idx="6461">
                  <c:v>-0.86077497504651546</c:v>
                </c:pt>
                <c:pt idx="6462">
                  <c:v>-0.89704459592700014</c:v>
                </c:pt>
                <c:pt idx="6463">
                  <c:v>-0.9637054125219584</c:v>
                </c:pt>
                <c:pt idx="6464">
                  <c:v>-1.0474028228223324</c:v>
                </c:pt>
                <c:pt idx="6465">
                  <c:v>-1.0088382428884506</c:v>
                </c:pt>
                <c:pt idx="6466">
                  <c:v>-0.91774944037199024</c:v>
                </c:pt>
                <c:pt idx="6467">
                  <c:v>-0.81920287974178796</c:v>
                </c:pt>
                <c:pt idx="6468">
                  <c:v>-0.68524675056338313</c:v>
                </c:pt>
                <c:pt idx="6469">
                  <c:v>-0.61005170345306403</c:v>
                </c:pt>
                <c:pt idx="6470">
                  <c:v>-0.588182239830494</c:v>
                </c:pt>
                <c:pt idx="6471">
                  <c:v>-0.55537044301629068</c:v>
                </c:pt>
                <c:pt idx="6472">
                  <c:v>-0.50941235125064854</c:v>
                </c:pt>
                <c:pt idx="6473">
                  <c:v>-0.43754977852106097</c:v>
                </c:pt>
                <c:pt idx="6474">
                  <c:v>-0.33887582167983055</c:v>
                </c:pt>
                <c:pt idx="6475">
                  <c:v>-0.22349834315478803</c:v>
                </c:pt>
                <c:pt idx="6476">
                  <c:v>-0.16175547346472741</c:v>
                </c:pt>
                <c:pt idx="6477">
                  <c:v>-0.13629877958446743</c:v>
                </c:pt>
                <c:pt idx="6478">
                  <c:v>-0.13598072759807112</c:v>
                </c:pt>
                <c:pt idx="6479">
                  <c:v>-0.14622552450746298</c:v>
                </c:pt>
                <c:pt idx="6480">
                  <c:v>-0.15669445250183345</c:v>
                </c:pt>
                <c:pt idx="6481">
                  <c:v>-0.1560293682664633</c:v>
                </c:pt>
                <c:pt idx="6482">
                  <c:v>-0.15646403566002848</c:v>
                </c:pt>
                <c:pt idx="6483">
                  <c:v>-0.14667893953621389</c:v>
                </c:pt>
                <c:pt idx="6484">
                  <c:v>-0.11659293193370104</c:v>
                </c:pt>
                <c:pt idx="6485">
                  <c:v>-9.860064737498761E-2</c:v>
                </c:pt>
                <c:pt idx="6486">
                  <c:v>-2.5981518030166628E-2</c:v>
                </c:pt>
                <c:pt idx="6487">
                  <c:v>8.8891126513481147E-2</c:v>
                </c:pt>
                <c:pt idx="6488">
                  <c:v>0.20564854793250562</c:v>
                </c:pt>
                <c:pt idx="6489">
                  <c:v>0.26621930669993166</c:v>
                </c:pt>
                <c:pt idx="6490">
                  <c:v>0.21778674636036158</c:v>
                </c:pt>
                <c:pt idx="6491">
                  <c:v>0.11671093605458736</c:v>
                </c:pt>
                <c:pt idx="6492">
                  <c:v>2.2889327667653562E-2</c:v>
                </c:pt>
                <c:pt idx="6493">
                  <c:v>-1.7595222070813179E-2</c:v>
                </c:pt>
                <c:pt idx="6494">
                  <c:v>-3.7196952737867835E-2</c:v>
                </c:pt>
                <c:pt idx="6495">
                  <c:v>-1.6624584272503854E-2</c:v>
                </c:pt>
                <c:pt idx="6496">
                  <c:v>8.9922867715358738E-3</c:v>
                </c:pt>
                <c:pt idx="6497">
                  <c:v>-1.0863139964640141E-2</c:v>
                </c:pt>
                <c:pt idx="6498">
                  <c:v>-5.3072508685290815E-2</c:v>
                </c:pt>
                <c:pt idx="6499">
                  <c:v>-6.7183740399777897E-2</c:v>
                </c:pt>
                <c:pt idx="6500">
                  <c:v>-5.6733158044517042E-2</c:v>
                </c:pt>
                <c:pt idx="6501">
                  <c:v>-6.0097938291728499E-2</c:v>
                </c:pt>
                <c:pt idx="6502">
                  <c:v>-5.6780885942280299E-2</c:v>
                </c:pt>
                <c:pt idx="6503">
                  <c:v>-0.10976089898496867</c:v>
                </c:pt>
                <c:pt idx="6504">
                  <c:v>-0.18664981137961151</c:v>
                </c:pt>
                <c:pt idx="6505">
                  <c:v>-0.19508847646415234</c:v>
                </c:pt>
                <c:pt idx="6506">
                  <c:v>-0.18797796986997128</c:v>
                </c:pt>
                <c:pt idx="6507">
                  <c:v>-0.21168930642306805</c:v>
                </c:pt>
                <c:pt idx="6508">
                  <c:v>-0.21170348592102528</c:v>
                </c:pt>
                <c:pt idx="6509">
                  <c:v>-0.20986457314342261</c:v>
                </c:pt>
                <c:pt idx="6510">
                  <c:v>-0.1925893034040928</c:v>
                </c:pt>
                <c:pt idx="6511">
                  <c:v>-0.1956408190727234</c:v>
                </c:pt>
                <c:pt idx="6512">
                  <c:v>-0.19478643123060466</c:v>
                </c:pt>
                <c:pt idx="6513">
                  <c:v>-0.19687509320676327</c:v>
                </c:pt>
                <c:pt idx="6514">
                  <c:v>-0.20318478707224133</c:v>
                </c:pt>
                <c:pt idx="6515">
                  <c:v>-0.16873368680477144</c:v>
                </c:pt>
                <c:pt idx="6516">
                  <c:v>-0.11842373169958592</c:v>
                </c:pt>
                <c:pt idx="6517">
                  <c:v>-5.616542994976044E-2</c:v>
                </c:pt>
                <c:pt idx="6518">
                  <c:v>1.0281597822904588E-2</c:v>
                </c:pt>
                <c:pt idx="6519">
                  <c:v>0.1183650402724743</c:v>
                </c:pt>
                <c:pt idx="6520">
                  <c:v>0.18683538738638164</c:v>
                </c:pt>
                <c:pt idx="6521">
                  <c:v>0.20755294952541592</c:v>
                </c:pt>
                <c:pt idx="6522">
                  <c:v>0.21365934301167727</c:v>
                </c:pt>
                <c:pt idx="6523">
                  <c:v>0.18636892575770617</c:v>
                </c:pt>
                <c:pt idx="6524">
                  <c:v>0.11679155454039575</c:v>
                </c:pt>
                <c:pt idx="6525">
                  <c:v>3.5261560901999472E-2</c:v>
                </c:pt>
                <c:pt idx="6526">
                  <c:v>-3.1931863948702816E-2</c:v>
                </c:pt>
                <c:pt idx="6527">
                  <c:v>-7.0738116614520549E-2</c:v>
                </c:pt>
                <c:pt idx="6528">
                  <c:v>-0.13635725174099209</c:v>
                </c:pt>
                <c:pt idx="6529">
                  <c:v>-0.22238064788281919</c:v>
                </c:pt>
                <c:pt idx="6530">
                  <c:v>-0.26090471757575873</c:v>
                </c:pt>
                <c:pt idx="6531">
                  <c:v>-0.20943628286942842</c:v>
                </c:pt>
                <c:pt idx="6532">
                  <c:v>-0.13999844083562493</c:v>
                </c:pt>
                <c:pt idx="6533">
                  <c:v>-7.2174740955233574E-2</c:v>
                </c:pt>
                <c:pt idx="6534">
                  <c:v>-4.6656760945916181E-3</c:v>
                </c:pt>
                <c:pt idx="6535">
                  <c:v>3.4682503826916219E-2</c:v>
                </c:pt>
                <c:pt idx="6536">
                  <c:v>7.6138696353882554E-2</c:v>
                </c:pt>
                <c:pt idx="6537">
                  <c:v>9.9133237358182677E-2</c:v>
                </c:pt>
                <c:pt idx="6538">
                  <c:v>0.10541977990418673</c:v>
                </c:pt>
                <c:pt idx="6539">
                  <c:v>8.1441664136946201E-2</c:v>
                </c:pt>
                <c:pt idx="6540">
                  <c:v>5.1899356227368118E-2</c:v>
                </c:pt>
                <c:pt idx="6541">
                  <c:v>5.3152725175023084E-2</c:v>
                </c:pt>
                <c:pt idx="6542">
                  <c:v>5.639968402683735E-2</c:v>
                </c:pt>
                <c:pt idx="6543">
                  <c:v>6.532929595559836E-2</c:v>
                </c:pt>
                <c:pt idx="6544">
                  <c:v>0.10067341223359108</c:v>
                </c:pt>
                <c:pt idx="6545">
                  <c:v>0.14265360664576293</c:v>
                </c:pt>
                <c:pt idx="6546">
                  <c:v>0.16524660838767888</c:v>
                </c:pt>
                <c:pt idx="6547">
                  <c:v>0.16812236040830614</c:v>
                </c:pt>
                <c:pt idx="6548">
                  <c:v>0.17342187467962505</c:v>
                </c:pt>
                <c:pt idx="6549">
                  <c:v>0.17941289529204368</c:v>
                </c:pt>
                <c:pt idx="6550">
                  <c:v>0.15500654406845571</c:v>
                </c:pt>
                <c:pt idx="6551">
                  <c:v>0.12044593641534448</c:v>
                </c:pt>
                <c:pt idx="6552">
                  <c:v>0.1003402123041451</c:v>
                </c:pt>
                <c:pt idx="6553">
                  <c:v>0.1056351218931377</c:v>
                </c:pt>
                <c:pt idx="6554">
                  <c:v>6.4949391391128306E-2</c:v>
                </c:pt>
                <c:pt idx="6555">
                  <c:v>-1.5836635418236256E-2</c:v>
                </c:pt>
                <c:pt idx="6556">
                  <c:v>-8.6586903277784594E-2</c:v>
                </c:pt>
                <c:pt idx="6557">
                  <c:v>-0.11975008120760322</c:v>
                </c:pt>
                <c:pt idx="6558">
                  <c:v>-0.10853713156655431</c:v>
                </c:pt>
                <c:pt idx="6559">
                  <c:v>-9.82272112928331E-2</c:v>
                </c:pt>
                <c:pt idx="6560">
                  <c:v>-0.10260991869494319</c:v>
                </c:pt>
                <c:pt idx="6561">
                  <c:v>-7.6208333037793646E-2</c:v>
                </c:pt>
                <c:pt idx="6562">
                  <c:v>-8.8397548422217379E-2</c:v>
                </c:pt>
                <c:pt idx="6563">
                  <c:v>-0.10752969285473228</c:v>
                </c:pt>
                <c:pt idx="6564">
                  <c:v>-0.13122569873929024</c:v>
                </c:pt>
                <c:pt idx="6565">
                  <c:v>-0.14486816648393872</c:v>
                </c:pt>
                <c:pt idx="6566">
                  <c:v>-0.15971804771572351</c:v>
                </c:pt>
                <c:pt idx="6567">
                  <c:v>-0.16090826673433187</c:v>
                </c:pt>
                <c:pt idx="6568">
                  <c:v>-0.14405063437297941</c:v>
                </c:pt>
                <c:pt idx="6569">
                  <c:v>-0.13058500835672021</c:v>
                </c:pt>
                <c:pt idx="6570">
                  <c:v>-0.1315880616568029</c:v>
                </c:pt>
                <c:pt idx="6571">
                  <c:v>-0.11964883301407099</c:v>
                </c:pt>
                <c:pt idx="6572">
                  <c:v>-9.5424184016883379E-2</c:v>
                </c:pt>
                <c:pt idx="6573">
                  <c:v>-8.3743585031479606E-2</c:v>
                </c:pt>
                <c:pt idx="6574">
                  <c:v>-6.4888361077755696E-2</c:v>
                </c:pt>
                <c:pt idx="6575">
                  <c:v>-5.8965698070824147E-3</c:v>
                </c:pt>
                <c:pt idx="6576">
                  <c:v>3.9785807467997078E-2</c:v>
                </c:pt>
                <c:pt idx="6577">
                  <c:v>7.3883242551237349E-2</c:v>
                </c:pt>
                <c:pt idx="6578">
                  <c:v>9.8243345953524117E-2</c:v>
                </c:pt>
                <c:pt idx="6579">
                  <c:v>0.10403358779847623</c:v>
                </c:pt>
                <c:pt idx="6580">
                  <c:v>0.12203371128067375</c:v>
                </c:pt>
                <c:pt idx="6581">
                  <c:v>0.14980917334556582</c:v>
                </c:pt>
                <c:pt idx="6582">
                  <c:v>0.17833541790023447</c:v>
                </c:pt>
                <c:pt idx="6583">
                  <c:v>0.19264693502336741</c:v>
                </c:pt>
                <c:pt idx="6584">
                  <c:v>0.14866271708160639</c:v>
                </c:pt>
                <c:pt idx="6585">
                  <c:v>9.4496395345777279E-2</c:v>
                </c:pt>
                <c:pt idx="6586">
                  <c:v>7.6101328991353509E-2</c:v>
                </c:pt>
                <c:pt idx="6587">
                  <c:v>8.7522878050804137E-2</c:v>
                </c:pt>
                <c:pt idx="6588">
                  <c:v>0.10143923303112388</c:v>
                </c:pt>
                <c:pt idx="6589">
                  <c:v>8.8634452018886811E-2</c:v>
                </c:pt>
                <c:pt idx="6590">
                  <c:v>5.1374733075499536E-2</c:v>
                </c:pt>
                <c:pt idx="6591">
                  <c:v>4.6466123443096877E-2</c:v>
                </c:pt>
                <c:pt idx="6592">
                  <c:v>5.1765235718339686E-2</c:v>
                </c:pt>
                <c:pt idx="6593">
                  <c:v>6.9592427797615528E-2</c:v>
                </c:pt>
                <c:pt idx="6594">
                  <c:v>7.4764290042221557E-2</c:v>
                </c:pt>
                <c:pt idx="6595">
                  <c:v>7.9978928323835144E-2</c:v>
                </c:pt>
                <c:pt idx="6596">
                  <c:v>7.9351503811776636E-2</c:v>
                </c:pt>
                <c:pt idx="6597">
                  <c:v>5.7018666621297599E-2</c:v>
                </c:pt>
                <c:pt idx="6598">
                  <c:v>3.3392041604965929E-2</c:v>
                </c:pt>
                <c:pt idx="6599">
                  <c:v>-1.1730026230216026E-2</c:v>
                </c:pt>
                <c:pt idx="6600">
                  <c:v>-9.4505403712391856E-2</c:v>
                </c:pt>
                <c:pt idx="6601">
                  <c:v>-0.16788785051554442</c:v>
                </c:pt>
                <c:pt idx="6602">
                  <c:v>-0.19669008364900947</c:v>
                </c:pt>
                <c:pt idx="6603">
                  <c:v>-0.20746058179065585</c:v>
                </c:pt>
                <c:pt idx="6604">
                  <c:v>-0.20731021698564292</c:v>
                </c:pt>
                <c:pt idx="6605">
                  <c:v>-0.19118704972788692</c:v>
                </c:pt>
                <c:pt idx="6606">
                  <c:v>-0.13690860763192178</c:v>
                </c:pt>
                <c:pt idx="6607">
                  <c:v>-7.6599694490432746E-2</c:v>
                </c:pt>
                <c:pt idx="6608">
                  <c:v>-1.3787021879106761E-2</c:v>
                </c:pt>
                <c:pt idx="6609">
                  <c:v>3.5332732480019335E-2</c:v>
                </c:pt>
                <c:pt idx="6610">
                  <c:v>8.4229141473770142E-2</c:v>
                </c:pt>
                <c:pt idx="6611">
                  <c:v>0.12117024198174477</c:v>
                </c:pt>
                <c:pt idx="6612">
                  <c:v>0.12852558245882392</c:v>
                </c:pt>
                <c:pt idx="6613">
                  <c:v>0.1115191019140184</c:v>
                </c:pt>
                <c:pt idx="6614">
                  <c:v>9.6614220310002566E-2</c:v>
                </c:pt>
                <c:pt idx="6615">
                  <c:v>0.10599870907142758</c:v>
                </c:pt>
                <c:pt idx="6616">
                  <c:v>0.10905418988317252</c:v>
                </c:pt>
                <c:pt idx="6617">
                  <c:v>0.1040774053707719</c:v>
                </c:pt>
                <c:pt idx="6618">
                  <c:v>7.956458000466228E-2</c:v>
                </c:pt>
                <c:pt idx="6619">
                  <c:v>6.0863905269652609E-2</c:v>
                </c:pt>
                <c:pt idx="6620">
                  <c:v>6.9767369180917749E-2</c:v>
                </c:pt>
                <c:pt idx="6621">
                  <c:v>0.10323582658544184</c:v>
                </c:pt>
                <c:pt idx="6622">
                  <c:v>0.13119810719043018</c:v>
                </c:pt>
                <c:pt idx="6623">
                  <c:v>0.17049159737303854</c:v>
                </c:pt>
                <c:pt idx="6624">
                  <c:v>0.20678206723183395</c:v>
                </c:pt>
                <c:pt idx="6625">
                  <c:v>0.22225933643057944</c:v>
                </c:pt>
                <c:pt idx="6626">
                  <c:v>0.22891796289011837</c:v>
                </c:pt>
                <c:pt idx="6627">
                  <c:v>0.25557552868500355</c:v>
                </c:pt>
                <c:pt idx="6628">
                  <c:v>0.26773106776177885</c:v>
                </c:pt>
                <c:pt idx="6629">
                  <c:v>0.25923842556774618</c:v>
                </c:pt>
                <c:pt idx="6630">
                  <c:v>0.2453099924325943</c:v>
                </c:pt>
                <c:pt idx="6631">
                  <c:v>0.21937329696491362</c:v>
                </c:pt>
                <c:pt idx="6632">
                  <c:v>0.16695722959935666</c:v>
                </c:pt>
                <c:pt idx="6633">
                  <c:v>0.10457083728164435</c:v>
                </c:pt>
                <c:pt idx="6634">
                  <c:v>3.4125867169350385E-2</c:v>
                </c:pt>
                <c:pt idx="6635">
                  <c:v>4.4428058154881E-3</c:v>
                </c:pt>
                <c:pt idx="6636">
                  <c:v>6.5416638739407068E-3</c:v>
                </c:pt>
                <c:pt idx="6637">
                  <c:v>3.10625839792192E-2</c:v>
                </c:pt>
                <c:pt idx="6638">
                  <c:v>3.6374962124973535E-2</c:v>
                </c:pt>
                <c:pt idx="6639">
                  <c:v>3.6016454715281726E-2</c:v>
                </c:pt>
                <c:pt idx="6640">
                  <c:v>2.4285971671342849E-2</c:v>
                </c:pt>
                <c:pt idx="6641">
                  <c:v>8.5424166172742844E-5</c:v>
                </c:pt>
                <c:pt idx="6642">
                  <c:v>-1.1936305034905673E-2</c:v>
                </c:pt>
                <c:pt idx="6643">
                  <c:v>-5.6903092749416833E-3</c:v>
                </c:pt>
                <c:pt idx="6644">
                  <c:v>5.9843145869672302E-3</c:v>
                </c:pt>
                <c:pt idx="6645">
                  <c:v>7.8632259741425511E-3</c:v>
                </c:pt>
                <c:pt idx="6646">
                  <c:v>1.0348109900951386E-2</c:v>
                </c:pt>
                <c:pt idx="6647">
                  <c:v>-3.9593507163226604E-3</c:v>
                </c:pt>
                <c:pt idx="6648">
                  <c:v>-2.5265288930386307E-2</c:v>
                </c:pt>
                <c:pt idx="6649">
                  <c:v>-1.2516696006059647E-4</c:v>
                </c:pt>
                <c:pt idx="6650">
                  <c:v>2.1634972002357245E-2</c:v>
                </c:pt>
                <c:pt idx="6651">
                  <c:v>5.3647691980004311E-2</c:v>
                </c:pt>
                <c:pt idx="6652">
                  <c:v>6.5915789958089596E-2</c:v>
                </c:pt>
                <c:pt idx="6653">
                  <c:v>8.0495639462023982E-2</c:v>
                </c:pt>
                <c:pt idx="6654">
                  <c:v>9.5332401003688574E-2</c:v>
                </c:pt>
                <c:pt idx="6655">
                  <c:v>0.11061106586828828</c:v>
                </c:pt>
                <c:pt idx="6656">
                  <c:v>0.11497694425284863</c:v>
                </c:pt>
                <c:pt idx="6657">
                  <c:v>9.7900096122175456E-2</c:v>
                </c:pt>
                <c:pt idx="6658">
                  <c:v>7.4759648814797408E-2</c:v>
                </c:pt>
                <c:pt idx="6659">
                  <c:v>6.973857164382935E-2</c:v>
                </c:pt>
                <c:pt idx="6660">
                  <c:v>7.5800782106816775E-2</c:v>
                </c:pt>
                <c:pt idx="6661">
                  <c:v>7.0936501678079369E-2</c:v>
                </c:pt>
                <c:pt idx="6662">
                  <c:v>7.6476427875459205E-2</c:v>
                </c:pt>
                <c:pt idx="6663">
                  <c:v>3.8149281442165374E-2</c:v>
                </c:pt>
                <c:pt idx="6664">
                  <c:v>9.9346934817731384E-3</c:v>
                </c:pt>
                <c:pt idx="6665">
                  <c:v>5.411413533613086E-2</c:v>
                </c:pt>
                <c:pt idx="6666">
                  <c:v>2.3488265275955203E-3</c:v>
                </c:pt>
                <c:pt idx="6667">
                  <c:v>-4.2951270751655106E-2</c:v>
                </c:pt>
                <c:pt idx="6668">
                  <c:v>-6.8938855268061167E-3</c:v>
                </c:pt>
                <c:pt idx="6669">
                  <c:v>-7.5221962574869392E-2</c:v>
                </c:pt>
                <c:pt idx="6670">
                  <c:v>-9.7096250150352725E-2</c:v>
                </c:pt>
                <c:pt idx="6671">
                  <c:v>-5.7581497672945264E-2</c:v>
                </c:pt>
                <c:pt idx="6672">
                  <c:v>-4.1775596681982281E-2</c:v>
                </c:pt>
                <c:pt idx="6673">
                  <c:v>-7.7698203586041931E-2</c:v>
                </c:pt>
                <c:pt idx="6674">
                  <c:v>-0.10830216486006976</c:v>
                </c:pt>
                <c:pt idx="6675">
                  <c:v>-8.2362966053187853E-2</c:v>
                </c:pt>
                <c:pt idx="6676">
                  <c:v>-8.0701150819659243E-2</c:v>
                </c:pt>
                <c:pt idx="6677">
                  <c:v>-7.2558153849095114E-2</c:v>
                </c:pt>
                <c:pt idx="6678">
                  <c:v>-4.069462923333049E-2</c:v>
                </c:pt>
                <c:pt idx="6679">
                  <c:v>1.252765953540802E-4</c:v>
                </c:pt>
                <c:pt idx="6680">
                  <c:v>1.3411685451865196E-3</c:v>
                </c:pt>
                <c:pt idx="6681">
                  <c:v>1.1295413654297591E-2</c:v>
                </c:pt>
                <c:pt idx="6682">
                  <c:v>3.2142838798463344E-2</c:v>
                </c:pt>
                <c:pt idx="6683">
                  <c:v>3.7570151276886468E-2</c:v>
                </c:pt>
                <c:pt idx="6684">
                  <c:v>4.8977429475635291E-2</c:v>
                </c:pt>
                <c:pt idx="6685">
                  <c:v>5.9121179189532996E-2</c:v>
                </c:pt>
                <c:pt idx="6686">
                  <c:v>7.0816359668970111E-2</c:v>
                </c:pt>
                <c:pt idx="6687">
                  <c:v>8.9495947882533081E-2</c:v>
                </c:pt>
                <c:pt idx="6688">
                  <c:v>7.1068283300846816E-2</c:v>
                </c:pt>
                <c:pt idx="6689">
                  <c:v>5.4452341943979264E-2</c:v>
                </c:pt>
                <c:pt idx="6690">
                  <c:v>3.9744237419217829E-2</c:v>
                </c:pt>
                <c:pt idx="6691">
                  <c:v>1.6630650758743287E-2</c:v>
                </c:pt>
                <c:pt idx="6692">
                  <c:v>-1.54260877892375E-2</c:v>
                </c:pt>
                <c:pt idx="6693">
                  <c:v>7.7731423079967509E-5</c:v>
                </c:pt>
                <c:pt idx="6694">
                  <c:v>3.2446875739842652E-2</c:v>
                </c:pt>
                <c:pt idx="6695">
                  <c:v>5.0361721236258747E-2</c:v>
                </c:pt>
                <c:pt idx="6696">
                  <c:v>5.0958594046533114E-2</c:v>
                </c:pt>
                <c:pt idx="6697">
                  <c:v>3.1432840637862683E-2</c:v>
                </c:pt>
                <c:pt idx="6698">
                  <c:v>1.4736481793224813E-2</c:v>
                </c:pt>
                <c:pt idx="6699">
                  <c:v>1.3635158725082875E-2</c:v>
                </c:pt>
                <c:pt idx="6700">
                  <c:v>3.7883927486836912E-3</c:v>
                </c:pt>
                <c:pt idx="6701">
                  <c:v>8.831104617565871E-3</c:v>
                </c:pt>
                <c:pt idx="6702">
                  <c:v>1.6326248366385698E-2</c:v>
                </c:pt>
                <c:pt idx="6703">
                  <c:v>2.5747556313872339E-2</c:v>
                </c:pt>
                <c:pt idx="6704">
                  <c:v>1.5866236947476864E-3</c:v>
                </c:pt>
                <c:pt idx="6705">
                  <c:v>-5.921274293214083E-3</c:v>
                </c:pt>
                <c:pt idx="6706">
                  <c:v>-5.7440122961997988E-3</c:v>
                </c:pt>
                <c:pt idx="6707">
                  <c:v>-2.0315127521753313E-2</c:v>
                </c:pt>
                <c:pt idx="6708">
                  <c:v>-4.68634052015841E-2</c:v>
                </c:pt>
                <c:pt idx="6709">
                  <c:v>-4.2059844452887775E-2</c:v>
                </c:pt>
                <c:pt idx="6710">
                  <c:v>-2.6533440370112658E-2</c:v>
                </c:pt>
                <c:pt idx="6711">
                  <c:v>-5.986927561461926E-3</c:v>
                </c:pt>
                <c:pt idx="6712">
                  <c:v>-1.3263823986053467E-2</c:v>
                </c:pt>
                <c:pt idx="6713">
                  <c:v>-1.4405547659844161E-2</c:v>
                </c:pt>
                <c:pt idx="6714">
                  <c:v>-2.6915409732609988E-2</c:v>
                </c:pt>
                <c:pt idx="6715">
                  <c:v>-2.2518011201173069E-2</c:v>
                </c:pt>
                <c:pt idx="6716">
                  <c:v>-6.8783355876803401E-4</c:v>
                </c:pt>
                <c:pt idx="6717">
                  <c:v>2.4822069983929398E-2</c:v>
                </c:pt>
                <c:pt idx="6718">
                  <c:v>5.8389089517295364E-2</c:v>
                </c:pt>
                <c:pt idx="6719">
                  <c:v>9.9028005748987208E-2</c:v>
                </c:pt>
                <c:pt idx="6720">
                  <c:v>0.13890596168115735</c:v>
                </c:pt>
                <c:pt idx="6721">
                  <c:v>0.13470342161133886</c:v>
                </c:pt>
                <c:pt idx="6722">
                  <c:v>0.10578669268637896</c:v>
                </c:pt>
                <c:pt idx="6723">
                  <c:v>7.2022055536508561E-2</c:v>
                </c:pt>
                <c:pt idx="6724">
                  <c:v>5.4689885079860688E-2</c:v>
                </c:pt>
                <c:pt idx="6725">
                  <c:v>5.6436832118779423E-2</c:v>
                </c:pt>
                <c:pt idx="6726">
                  <c:v>4.567579915747047E-2</c:v>
                </c:pt>
                <c:pt idx="6727">
                  <c:v>4.7516192011535167E-2</c:v>
                </c:pt>
                <c:pt idx="6728">
                  <c:v>6.5268430095165975E-2</c:v>
                </c:pt>
                <c:pt idx="6729">
                  <c:v>5.9097406603395942E-2</c:v>
                </c:pt>
                <c:pt idx="6730">
                  <c:v>4.7303919810801745E-2</c:v>
                </c:pt>
                <c:pt idx="6731">
                  <c:v>4.4538698438555006E-2</c:v>
                </c:pt>
                <c:pt idx="6732">
                  <c:v>5.8904357124120003E-2</c:v>
                </c:pt>
                <c:pt idx="6733">
                  <c:v>7.4296823423355821E-2</c:v>
                </c:pt>
                <c:pt idx="6734">
                  <c:v>6.3548910152167085E-2</c:v>
                </c:pt>
                <c:pt idx="6735">
                  <c:v>5.1901548933237791E-2</c:v>
                </c:pt>
                <c:pt idx="6736">
                  <c:v>5.7910147737711672E-2</c:v>
                </c:pt>
                <c:pt idx="6737">
                  <c:v>6.6252425126731393E-2</c:v>
                </c:pt>
                <c:pt idx="6738">
                  <c:v>5.5441033020615579E-2</c:v>
                </c:pt>
                <c:pt idx="6739">
                  <c:v>5.0000472944229844E-2</c:v>
                </c:pt>
                <c:pt idx="6740">
                  <c:v>4.3938682749867439E-2</c:v>
                </c:pt>
                <c:pt idx="6741">
                  <c:v>4.062784306704998E-2</c:v>
                </c:pt>
                <c:pt idx="6742">
                  <c:v>2.1459537260234356E-2</c:v>
                </c:pt>
                <c:pt idx="6743">
                  <c:v>1.4109240006655456E-2</c:v>
                </c:pt>
                <c:pt idx="6744">
                  <c:v>2.8652306869626047E-2</c:v>
                </c:pt>
                <c:pt idx="6745">
                  <c:v>5.826911196112633E-2</c:v>
                </c:pt>
                <c:pt idx="6746">
                  <c:v>6.259879242628813E-2</c:v>
                </c:pt>
                <c:pt idx="6747">
                  <c:v>4.5438822470605378E-2</c:v>
                </c:pt>
                <c:pt idx="6748">
                  <c:v>1.4314385913312435E-2</c:v>
                </c:pt>
                <c:pt idx="6749">
                  <c:v>-7.4181249551475053E-3</c:v>
                </c:pt>
                <c:pt idx="6750">
                  <c:v>1.7983440645039081E-2</c:v>
                </c:pt>
                <c:pt idx="6751">
                  <c:v>5.4057252891361714E-2</c:v>
                </c:pt>
                <c:pt idx="6752">
                  <c:v>3.1258940789848567E-2</c:v>
                </c:pt>
                <c:pt idx="6753">
                  <c:v>3.5022537689656019E-2</c:v>
                </c:pt>
                <c:pt idx="6754">
                  <c:v>7.2932430468499662E-2</c:v>
                </c:pt>
                <c:pt idx="6755">
                  <c:v>9.0913513954728853E-2</c:v>
                </c:pt>
                <c:pt idx="6756">
                  <c:v>0.10649066090583802</c:v>
                </c:pt>
                <c:pt idx="6757">
                  <c:v>9.0141955576837074E-2</c:v>
                </c:pt>
                <c:pt idx="6758">
                  <c:v>5.568919250741601E-2</c:v>
                </c:pt>
                <c:pt idx="6759">
                  <c:v>4.3500488754361868E-2</c:v>
                </c:pt>
                <c:pt idx="6760">
                  <c:v>5.9056804999709132E-2</c:v>
                </c:pt>
                <c:pt idx="6761">
                  <c:v>7.08590260706842E-2</c:v>
                </c:pt>
                <c:pt idx="6762">
                  <c:v>8.467807972803712E-2</c:v>
                </c:pt>
                <c:pt idx="6763">
                  <c:v>6.4072912037372587E-2</c:v>
                </c:pt>
                <c:pt idx="6764">
                  <c:v>3.0553693491965534E-2</c:v>
                </c:pt>
                <c:pt idx="6765">
                  <c:v>2.1608586441725492E-2</c:v>
                </c:pt>
                <c:pt idx="6766">
                  <c:v>2.8895039409399033E-2</c:v>
                </c:pt>
                <c:pt idx="6767">
                  <c:v>3.9204703867435457E-2</c:v>
                </c:pt>
                <c:pt idx="6768">
                  <c:v>4.8773708827793603E-2</c:v>
                </c:pt>
                <c:pt idx="6769">
                  <c:v>7.3593037929385902E-2</c:v>
                </c:pt>
                <c:pt idx="6770">
                  <c:v>9.1501926574856049E-2</c:v>
                </c:pt>
                <c:pt idx="6771">
                  <c:v>0.11255036802962423</c:v>
                </c:pt>
                <c:pt idx="6772">
                  <c:v>0.11559007963165642</c:v>
                </c:pt>
                <c:pt idx="6773">
                  <c:v>0.11117163112387062</c:v>
                </c:pt>
                <c:pt idx="6774">
                  <c:v>0.10060722906142473</c:v>
                </c:pt>
                <c:pt idx="6775">
                  <c:v>9.9376974888145925E-2</c:v>
                </c:pt>
                <c:pt idx="6776">
                  <c:v>7.4426869153976449E-2</c:v>
                </c:pt>
                <c:pt idx="6777">
                  <c:v>1.7719767764210703E-2</c:v>
                </c:pt>
                <c:pt idx="6778">
                  <c:v>-4.9662978965789084E-2</c:v>
                </c:pt>
                <c:pt idx="6779">
                  <c:v>-0.10861285300925375</c:v>
                </c:pt>
                <c:pt idx="6780">
                  <c:v>-0.16089043272659184</c:v>
                </c:pt>
                <c:pt idx="6781">
                  <c:v>-0.16887144355103376</c:v>
                </c:pt>
                <c:pt idx="6782">
                  <c:v>-0.14429809950292111</c:v>
                </c:pt>
                <c:pt idx="6783">
                  <c:v>-0.1122916104644537</c:v>
                </c:pt>
                <c:pt idx="6784">
                  <c:v>-7.0503423996269701E-2</c:v>
                </c:pt>
                <c:pt idx="6785">
                  <c:v>-4.6023799851536755E-2</c:v>
                </c:pt>
                <c:pt idx="6786">
                  <c:v>-3.7740780338644982E-2</c:v>
                </c:pt>
                <c:pt idx="6787">
                  <c:v>-4.6977699995040895E-2</c:v>
                </c:pt>
                <c:pt idx="6788">
                  <c:v>-3.7106065079569817E-2</c:v>
                </c:pt>
                <c:pt idx="6789">
                  <c:v>-3.0080818198621274E-2</c:v>
                </c:pt>
                <c:pt idx="6790">
                  <c:v>-4.5741635151207452E-2</c:v>
                </c:pt>
                <c:pt idx="6791">
                  <c:v>-6.1591792255640036E-2</c:v>
                </c:pt>
                <c:pt idx="6792">
                  <c:v>-6.9976699501276024E-2</c:v>
                </c:pt>
                <c:pt idx="6793">
                  <c:v>-6.6079237908124921E-2</c:v>
                </c:pt>
                <c:pt idx="6794">
                  <c:v>-5.8532565571367746E-2</c:v>
                </c:pt>
                <c:pt idx="6795">
                  <c:v>-5.1368337683379652E-2</c:v>
                </c:pt>
                <c:pt idx="6796">
                  <c:v>-4.2378316707909112E-2</c:v>
                </c:pt>
                <c:pt idx="6797">
                  <c:v>-4.2174102701246739E-2</c:v>
                </c:pt>
                <c:pt idx="6798">
                  <c:v>-3.6592971906065939E-2</c:v>
                </c:pt>
                <c:pt idx="6799">
                  <c:v>-2.4373716451227666E-2</c:v>
                </c:pt>
                <c:pt idx="6800">
                  <c:v>-3.9532294124364851E-3</c:v>
                </c:pt>
                <c:pt idx="6801">
                  <c:v>1.5705694332718852E-2</c:v>
                </c:pt>
                <c:pt idx="6802">
                  <c:v>4.2764306031167508E-2</c:v>
                </c:pt>
                <c:pt idx="6803">
                  <c:v>5.8096436373889448E-2</c:v>
                </c:pt>
                <c:pt idx="6804">
                  <c:v>6.8472430184483526E-2</c:v>
                </c:pt>
                <c:pt idx="6805">
                  <c:v>5.2783071510493759E-2</c:v>
                </c:pt>
                <c:pt idx="6806">
                  <c:v>2.1378407143056395E-2</c:v>
                </c:pt>
                <c:pt idx="6807">
                  <c:v>-3.4483223408460621E-3</c:v>
                </c:pt>
                <c:pt idx="6808">
                  <c:v>-3.6336681134998799E-2</c:v>
                </c:pt>
                <c:pt idx="6809">
                  <c:v>-1.7220561727881431E-2</c:v>
                </c:pt>
                <c:pt idx="6810">
                  <c:v>6.2998632341623312E-3</c:v>
                </c:pt>
                <c:pt idx="6811">
                  <c:v>3.6582520008087163E-2</c:v>
                </c:pt>
                <c:pt idx="6812">
                  <c:v>4.6947806105017663E-2</c:v>
                </c:pt>
                <c:pt idx="6813">
                  <c:v>2.6407122239470483E-2</c:v>
                </c:pt>
                <c:pt idx="6814">
                  <c:v>4.6421447061002256E-2</c:v>
                </c:pt>
                <c:pt idx="6815">
                  <c:v>4.8539674021303658E-2</c:v>
                </c:pt>
                <c:pt idx="6816">
                  <c:v>3.4672965556383134E-2</c:v>
                </c:pt>
                <c:pt idx="6817">
                  <c:v>-6.5990579500794415E-3</c:v>
                </c:pt>
                <c:pt idx="6818">
                  <c:v>-1.6450373791158199E-2</c:v>
                </c:pt>
                <c:pt idx="6819">
                  <c:v>-2.9438720829784871E-2</c:v>
                </c:pt>
                <c:pt idx="6820">
                  <c:v>-7.8397713303565986E-2</c:v>
                </c:pt>
                <c:pt idx="6821">
                  <c:v>-0.14774411950260402</c:v>
                </c:pt>
                <c:pt idx="6822">
                  <c:v>-0.18507241532206536</c:v>
                </c:pt>
                <c:pt idx="6823">
                  <c:v>-0.18547664064913988</c:v>
                </c:pt>
                <c:pt idx="6824">
                  <c:v>-0.20319991674274207</c:v>
                </c:pt>
                <c:pt idx="6825">
                  <c:v>-0.20897952396422625</c:v>
                </c:pt>
                <c:pt idx="6826">
                  <c:v>-0.18198599908500912</c:v>
                </c:pt>
                <c:pt idx="6827">
                  <c:v>-0.10768546633422375</c:v>
                </c:pt>
                <c:pt idx="6828">
                  <c:v>-4.4214525148272517E-2</c:v>
                </c:pt>
                <c:pt idx="6829">
                  <c:v>-8.2948235794901848E-3</c:v>
                </c:pt>
                <c:pt idx="6830">
                  <c:v>1.2810664772987366E-2</c:v>
                </c:pt>
                <c:pt idx="6831">
                  <c:v>3.3893239349126816E-2</c:v>
                </c:pt>
                <c:pt idx="6832">
                  <c:v>5.5755174681544305E-2</c:v>
                </c:pt>
                <c:pt idx="6833">
                  <c:v>8.5185709409415722E-2</c:v>
                </c:pt>
                <c:pt idx="6834">
                  <c:v>0.12452460687607528</c:v>
                </c:pt>
                <c:pt idx="6835">
                  <c:v>0.15296049367636444</c:v>
                </c:pt>
                <c:pt idx="6836">
                  <c:v>0.18010648470371962</c:v>
                </c:pt>
                <c:pt idx="6837">
                  <c:v>0.16078421439975502</c:v>
                </c:pt>
                <c:pt idx="6838">
                  <c:v>0.13517845306545498</c:v>
                </c:pt>
                <c:pt idx="6839">
                  <c:v>0.10413172965869308</c:v>
                </c:pt>
                <c:pt idx="6840">
                  <c:v>8.5521869491785765E-2</c:v>
                </c:pt>
                <c:pt idx="6841">
                  <c:v>9.2926582396030424E-2</c:v>
                </c:pt>
                <c:pt idx="6842">
                  <c:v>9.1489665694534789E-2</c:v>
                </c:pt>
                <c:pt idx="6843">
                  <c:v>7.8007813654839997E-2</c:v>
                </c:pt>
                <c:pt idx="6844">
                  <c:v>5.876075316220522E-2</c:v>
                </c:pt>
                <c:pt idx="6845">
                  <c:v>5.9067183807492256E-2</c:v>
                </c:pt>
                <c:pt idx="6846">
                  <c:v>7.9111804515123368E-2</c:v>
                </c:pt>
                <c:pt idx="6847">
                  <c:v>9.9162162803113463E-2</c:v>
                </c:pt>
                <c:pt idx="6848">
                  <c:v>0.11976051483303309</c:v>
                </c:pt>
                <c:pt idx="6849">
                  <c:v>0.11434847820550204</c:v>
                </c:pt>
                <c:pt idx="6850">
                  <c:v>7.2020703367888933E-2</c:v>
                </c:pt>
                <c:pt idx="6851">
                  <c:v>2.8893979601562026E-2</c:v>
                </c:pt>
                <c:pt idx="6852">
                  <c:v>7.1075464412570007E-3</c:v>
                </c:pt>
                <c:pt idx="6853">
                  <c:v>-7.9196881502866748E-4</c:v>
                </c:pt>
                <c:pt idx="6854">
                  <c:v>-1.2339196465909481E-2</c:v>
                </c:pt>
                <c:pt idx="6855">
                  <c:v>-1.5589956007897855E-2</c:v>
                </c:pt>
                <c:pt idx="6856">
                  <c:v>1.7946420460939409E-2</c:v>
                </c:pt>
                <c:pt idx="6857">
                  <c:v>4.0640670396387579E-2</c:v>
                </c:pt>
                <c:pt idx="6858">
                  <c:v>3.4883246049284937E-2</c:v>
                </c:pt>
                <c:pt idx="6859">
                  <c:v>1.7022341117262842E-3</c:v>
                </c:pt>
                <c:pt idx="6860">
                  <c:v>-2.3312446810305119E-2</c:v>
                </c:pt>
                <c:pt idx="6861">
                  <c:v>-2.6674632355570795E-2</c:v>
                </c:pt>
                <c:pt idx="6862">
                  <c:v>-2.7248024940490723E-4</c:v>
                </c:pt>
                <c:pt idx="6863">
                  <c:v>2.3216150477528574E-2</c:v>
                </c:pt>
                <c:pt idx="6864">
                  <c:v>5.5283706374466425E-2</c:v>
                </c:pt>
                <c:pt idx="6865">
                  <c:v>5.5723307356238365E-2</c:v>
                </c:pt>
                <c:pt idx="6866">
                  <c:v>7.2376762256026267E-2</c:v>
                </c:pt>
                <c:pt idx="6867">
                  <c:v>8.9233152084052567E-2</c:v>
                </c:pt>
                <c:pt idx="6868">
                  <c:v>9.345559095963836E-2</c:v>
                </c:pt>
                <c:pt idx="6869">
                  <c:v>8.0233008116483692E-2</c:v>
                </c:pt>
                <c:pt idx="6870">
                  <c:v>4.5030668545514345E-2</c:v>
                </c:pt>
                <c:pt idx="6871">
                  <c:v>4.3293680045753721E-2</c:v>
                </c:pt>
                <c:pt idx="6872">
                  <c:v>6.2301424965262413E-2</c:v>
                </c:pt>
                <c:pt idx="6873">
                  <c:v>5.0097664631903176E-2</c:v>
                </c:pt>
                <c:pt idx="6874">
                  <c:v>3.8128395918756726E-2</c:v>
                </c:pt>
                <c:pt idx="6875">
                  <c:v>3.9702703915536403E-2</c:v>
                </c:pt>
                <c:pt idx="6876">
                  <c:v>2.8190358560532335E-2</c:v>
                </c:pt>
                <c:pt idx="6877">
                  <c:v>3.5320636052638292E-2</c:v>
                </c:pt>
                <c:pt idx="6878">
                  <c:v>4.1525591667741536E-2</c:v>
                </c:pt>
                <c:pt idx="6879">
                  <c:v>3.9453100897371772E-2</c:v>
                </c:pt>
                <c:pt idx="6880">
                  <c:v>3.7934213541448117E-2</c:v>
                </c:pt>
                <c:pt idx="6881">
                  <c:v>3.0052057206630709E-2</c:v>
                </c:pt>
                <c:pt idx="6882">
                  <c:v>3.4894593302160506E-2</c:v>
                </c:pt>
                <c:pt idx="6883">
                  <c:v>2.4166249930858613E-2</c:v>
                </c:pt>
                <c:pt idx="6884">
                  <c:v>1.4498865567147733E-2</c:v>
                </c:pt>
                <c:pt idx="6885">
                  <c:v>5.8675529994070535E-3</c:v>
                </c:pt>
                <c:pt idx="6886">
                  <c:v>5.7690091431140903E-3</c:v>
                </c:pt>
                <c:pt idx="6887">
                  <c:v>2.1857696101069451E-2</c:v>
                </c:pt>
                <c:pt idx="6888">
                  <c:v>2.5010624416172505E-2</c:v>
                </c:pt>
                <c:pt idx="6889">
                  <c:v>-5.0315656140446667E-3</c:v>
                </c:pt>
                <c:pt idx="6890">
                  <c:v>-3.16377672739327E-2</c:v>
                </c:pt>
                <c:pt idx="6891">
                  <c:v>-2.9476873911917213E-2</c:v>
                </c:pt>
                <c:pt idx="6892">
                  <c:v>-5.9573625773191455E-3</c:v>
                </c:pt>
                <c:pt idx="6893">
                  <c:v>-1.239975169301033E-3</c:v>
                </c:pt>
                <c:pt idx="6894">
                  <c:v>-5.924508534371853E-4</c:v>
                </c:pt>
                <c:pt idx="6895">
                  <c:v>2.608384430408478E-2</c:v>
                </c:pt>
                <c:pt idx="6896">
                  <c:v>2.0122936852276327E-2</c:v>
                </c:pt>
                <c:pt idx="6897">
                  <c:v>-2.9708240926265717E-3</c:v>
                </c:pt>
                <c:pt idx="6898">
                  <c:v>1.1724581010639668E-2</c:v>
                </c:pt>
                <c:pt idx="6899">
                  <c:v>-1.7932167872786522E-2</c:v>
                </c:pt>
                <c:pt idx="6900">
                  <c:v>-7.2409397028386599E-2</c:v>
                </c:pt>
                <c:pt idx="6901">
                  <c:v>-0.11791564520448447</c:v>
                </c:pt>
                <c:pt idx="6902">
                  <c:v>-0.12333009380847217</c:v>
                </c:pt>
                <c:pt idx="6903">
                  <c:v>-0.12588021073490382</c:v>
                </c:pt>
                <c:pt idx="6904">
                  <c:v>-0.1076505657657981</c:v>
                </c:pt>
                <c:pt idx="6905">
                  <c:v>-8.8518403060734274E-2</c:v>
                </c:pt>
                <c:pt idx="6906">
                  <c:v>-4.6101001370698218E-2</c:v>
                </c:pt>
                <c:pt idx="6907">
                  <c:v>-4.0065487101674079E-3</c:v>
                </c:pt>
                <c:pt idx="6908">
                  <c:v>2.2843573205173016E-2</c:v>
                </c:pt>
                <c:pt idx="6909">
                  <c:v>3.68585816770792E-2</c:v>
                </c:pt>
                <c:pt idx="6910">
                  <c:v>4.8911703117191792E-2</c:v>
                </c:pt>
                <c:pt idx="6911">
                  <c:v>5.5793693214654924E-2</c:v>
                </c:pt>
                <c:pt idx="6912">
                  <c:v>3.5582043137401341E-2</c:v>
                </c:pt>
                <c:pt idx="6913">
                  <c:v>2.8896099217236043E-2</c:v>
                </c:pt>
                <c:pt idx="6914">
                  <c:v>2.6086968909949066E-2</c:v>
                </c:pt>
                <c:pt idx="6915">
                  <c:v>9.4425589218735707E-3</c:v>
                </c:pt>
                <c:pt idx="6916">
                  <c:v>9.2420725151896484E-3</c:v>
                </c:pt>
                <c:pt idx="6917">
                  <c:v>-9.2678368091583251E-5</c:v>
                </c:pt>
                <c:pt idx="6918">
                  <c:v>-1.2044990155845882E-2</c:v>
                </c:pt>
                <c:pt idx="6919">
                  <c:v>-1.1436240188777447E-2</c:v>
                </c:pt>
                <c:pt idx="6920">
                  <c:v>1.0018655844032764E-3</c:v>
                </c:pt>
                <c:pt idx="6921">
                  <c:v>1.2470685727894306E-2</c:v>
                </c:pt>
                <c:pt idx="6922">
                  <c:v>2.6859806366264821E-2</c:v>
                </c:pt>
                <c:pt idx="6923">
                  <c:v>1.4718848783522845E-2</c:v>
                </c:pt>
                <c:pt idx="6924">
                  <c:v>6.8111108802258969E-3</c:v>
                </c:pt>
                <c:pt idx="6925">
                  <c:v>-1.1737956516444683E-2</c:v>
                </c:pt>
                <c:pt idx="6926">
                  <c:v>-2.3232230320572853E-2</c:v>
                </c:pt>
                <c:pt idx="6927">
                  <c:v>-2.9538068678230049E-2</c:v>
                </c:pt>
                <c:pt idx="6928">
                  <c:v>-3.0727337524294854E-2</c:v>
                </c:pt>
                <c:pt idx="6929">
                  <c:v>-4.1721327211707834E-2</c:v>
                </c:pt>
                <c:pt idx="6930">
                  <c:v>-5.8046004138886935E-2</c:v>
                </c:pt>
                <c:pt idx="6931">
                  <c:v>-7.5606508366763595E-2</c:v>
                </c:pt>
                <c:pt idx="6932">
                  <c:v>-9.6296223141252996E-2</c:v>
                </c:pt>
                <c:pt idx="6933">
                  <c:v>-9.8182169459760188E-2</c:v>
                </c:pt>
                <c:pt idx="6934">
                  <c:v>-8.7205831054598101E-2</c:v>
                </c:pt>
                <c:pt idx="6935">
                  <c:v>-8.4080786649137734E-2</c:v>
                </c:pt>
                <c:pt idx="6936">
                  <c:v>-5.7778640203177932E-2</c:v>
                </c:pt>
                <c:pt idx="6937">
                  <c:v>-1.6124720424413683E-2</c:v>
                </c:pt>
                <c:pt idx="6938">
                  <c:v>2.9049058724194766E-2</c:v>
                </c:pt>
                <c:pt idx="6939">
                  <c:v>5.6408473122864962E-2</c:v>
                </c:pt>
                <c:pt idx="6940">
                  <c:v>7.6952025778591643E-2</c:v>
                </c:pt>
                <c:pt idx="6941">
                  <c:v>0.10971614951267838</c:v>
                </c:pt>
                <c:pt idx="6942">
                  <c:v>0.12760016921907663</c:v>
                </c:pt>
                <c:pt idx="6943">
                  <c:v>0.13643315590918065</c:v>
                </c:pt>
                <c:pt idx="6944">
                  <c:v>0.12458410229533912</c:v>
                </c:pt>
                <c:pt idx="6945">
                  <c:v>0.10242048718035221</c:v>
                </c:pt>
                <c:pt idx="6946">
                  <c:v>6.6136211715638646E-2</c:v>
                </c:pt>
                <c:pt idx="6947">
                  <c:v>7.9951866678893577E-2</c:v>
                </c:pt>
                <c:pt idx="6948">
                  <c:v>6.5163637027144436E-2</c:v>
                </c:pt>
                <c:pt idx="6949">
                  <c:v>3.6086676120758061E-2</c:v>
                </c:pt>
                <c:pt idx="6950">
                  <c:v>1.5786093547940257E-2</c:v>
                </c:pt>
                <c:pt idx="6951">
                  <c:v>1.2372854501008989E-2</c:v>
                </c:pt>
                <c:pt idx="6952">
                  <c:v>4.7113940119743349E-4</c:v>
                </c:pt>
                <c:pt idx="6953">
                  <c:v>2.5742366909980774E-4</c:v>
                </c:pt>
                <c:pt idx="6954">
                  <c:v>1.4514762684702875E-2</c:v>
                </c:pt>
                <c:pt idx="6955">
                  <c:v>5.709791466593743E-2</c:v>
                </c:pt>
                <c:pt idx="6956">
                  <c:v>9.585479490458966E-2</c:v>
                </c:pt>
                <c:pt idx="6957">
                  <c:v>9.4109803028404715E-2</c:v>
                </c:pt>
                <c:pt idx="6958">
                  <c:v>5.6091864667832857E-2</c:v>
                </c:pt>
                <c:pt idx="6959">
                  <c:v>3.2617961615324022E-2</c:v>
                </c:pt>
                <c:pt idx="6960">
                  <c:v>6.3912077061831954E-2</c:v>
                </c:pt>
                <c:pt idx="6961">
                  <c:v>9.1263195723295221E-2</c:v>
                </c:pt>
                <c:pt idx="6962">
                  <c:v>0.11421344406902791</c:v>
                </c:pt>
                <c:pt idx="6963">
                  <c:v>0.11613217134028674</c:v>
                </c:pt>
                <c:pt idx="6964">
                  <c:v>0.12789819449186327</c:v>
                </c:pt>
                <c:pt idx="6965">
                  <c:v>0.12204418145120144</c:v>
                </c:pt>
                <c:pt idx="6966">
                  <c:v>9.2187932878732684E-2</c:v>
                </c:pt>
                <c:pt idx="6967">
                  <c:v>5.5141509398818019E-2</c:v>
                </c:pt>
                <c:pt idx="6968">
                  <c:v>3.1997535489499573E-2</c:v>
                </c:pt>
                <c:pt idx="6969">
                  <c:v>1.0531347021460533E-2</c:v>
                </c:pt>
                <c:pt idx="6970">
                  <c:v>2.7913145720958709E-4</c:v>
                </c:pt>
                <c:pt idx="6971">
                  <c:v>-3.2838584370911125E-2</c:v>
                </c:pt>
                <c:pt idx="6972">
                  <c:v>-4.7929261252284056E-2</c:v>
                </c:pt>
                <c:pt idx="6973">
                  <c:v>-4.2591411173343662E-2</c:v>
                </c:pt>
                <c:pt idx="6974">
                  <c:v>-4.6963008865714077E-2</c:v>
                </c:pt>
                <c:pt idx="6975">
                  <c:v>-5.8398152701556683E-2</c:v>
                </c:pt>
                <c:pt idx="6976">
                  <c:v>-6.7336498908698555E-2</c:v>
                </c:pt>
                <c:pt idx="6977">
                  <c:v>-7.4543192200362693E-2</c:v>
                </c:pt>
                <c:pt idx="6978">
                  <c:v>-0.12450739413499833</c:v>
                </c:pt>
                <c:pt idx="6979">
                  <c:v>-0.18483436055481434</c:v>
                </c:pt>
                <c:pt idx="6980">
                  <c:v>-0.21849056839942932</c:v>
                </c:pt>
                <c:pt idx="6981">
                  <c:v>-0.17432713329792024</c:v>
                </c:pt>
                <c:pt idx="6982">
                  <c:v>-0.1071877221018076</c:v>
                </c:pt>
                <c:pt idx="6983">
                  <c:v>-1.4676072746515275E-2</c:v>
                </c:pt>
                <c:pt idx="6984">
                  <c:v>7.8488491326570514E-2</c:v>
                </c:pt>
                <c:pt idx="6985">
                  <c:v>0.16735940840095281</c:v>
                </c:pt>
                <c:pt idx="6986">
                  <c:v>0.22304905772209169</c:v>
                </c:pt>
                <c:pt idx="6987">
                  <c:v>0.22943290159106255</c:v>
                </c:pt>
                <c:pt idx="6988">
                  <c:v>0.22172579627484085</c:v>
                </c:pt>
                <c:pt idx="6989">
                  <c:v>0.20328090067952873</c:v>
                </c:pt>
                <c:pt idx="6990">
                  <c:v>0.18647329855710268</c:v>
                </c:pt>
                <c:pt idx="6991">
                  <c:v>0.15353955075144768</c:v>
                </c:pt>
                <c:pt idx="6992">
                  <c:v>0.14867854110896589</c:v>
                </c:pt>
                <c:pt idx="6993">
                  <c:v>0.12469059471040965</c:v>
                </c:pt>
                <c:pt idx="6994">
                  <c:v>9.3014107905328283E-2</c:v>
                </c:pt>
                <c:pt idx="6995">
                  <c:v>7.3507613763213159E-2</c:v>
                </c:pt>
                <c:pt idx="6996">
                  <c:v>8.1001697704195977E-2</c:v>
                </c:pt>
                <c:pt idx="6997">
                  <c:v>7.5293280333280574E-2</c:v>
                </c:pt>
                <c:pt idx="6998">
                  <c:v>7.9048837311565881E-2</c:v>
                </c:pt>
                <c:pt idx="6999">
                  <c:v>8.3343690298497683E-2</c:v>
                </c:pt>
                <c:pt idx="7000">
                  <c:v>8.6511821374297151E-2</c:v>
                </c:pt>
              </c:numCache>
            </c:numRef>
          </c:yVal>
          <c:smooth val="0"/>
          <c:extLst>
            <c:ext xmlns:c16="http://schemas.microsoft.com/office/drawing/2014/chart" uri="{C3380CC4-5D6E-409C-BE32-E72D297353CC}">
              <c16:uniqueId val="{00000004-5215-4512-BA8E-8B06FAA48FA2}"/>
            </c:ext>
          </c:extLst>
        </c:ser>
        <c:dLbls>
          <c:showLegendKey val="0"/>
          <c:showVal val="0"/>
          <c:showCatName val="0"/>
          <c:showSerName val="0"/>
          <c:showPercent val="0"/>
          <c:showBubbleSize val="0"/>
        </c:dLbls>
        <c:axId val="221107983"/>
        <c:axId val="119824735"/>
      </c:scatterChart>
      <c:scatterChart>
        <c:scatterStyle val="lineMarker"/>
        <c:varyColors val="0"/>
        <c:ser>
          <c:idx val="8"/>
          <c:order val="1"/>
          <c:tx>
            <c:strRef>
              <c:f>'Combined Data'!$J$1</c:f>
              <c:strCache>
                <c:ptCount val="1"/>
                <c:pt idx="0">
                  <c:v>z Angular Velocity</c:v>
                </c:pt>
              </c:strCache>
            </c:strRef>
          </c:tx>
          <c:spPr>
            <a:ln w="19050" cap="rnd">
              <a:noFill/>
              <a:round/>
            </a:ln>
            <a:effectLst/>
          </c:spPr>
          <c:marker>
            <c:symbol val="circle"/>
            <c:size val="3"/>
            <c:spPr>
              <a:solidFill>
                <a:schemeClr val="accent1"/>
              </a:solidFill>
              <a:ln w="9525">
                <a:solidFill>
                  <a:schemeClr val="accent1"/>
                </a:solidFill>
              </a:ln>
              <a:effectLst/>
            </c:spPr>
          </c:marker>
          <c:xVal>
            <c:numRef>
              <c:f>'Combined Data'!$A$2:$A$7003</c:f>
              <c:numCache>
                <c:formatCode>General</c:formatCode>
                <c:ptCount val="7002"/>
                <c:pt idx="0">
                  <c:v>-1.7076666408684105E-3</c:v>
                </c:pt>
                <c:pt idx="1">
                  <c:v>8.2903333532158285E-3</c:v>
                </c:pt>
                <c:pt idx="2">
                  <c:v>1.8289333354914561E-2</c:v>
                </c:pt>
                <c:pt idx="3">
                  <c:v>2.82873333489988E-2</c:v>
                </c:pt>
                <c:pt idx="4">
                  <c:v>3.8286333350697532E-2</c:v>
                </c:pt>
                <c:pt idx="5">
                  <c:v>4.8284333344781771E-2</c:v>
                </c:pt>
                <c:pt idx="6">
                  <c:v>5.828233333886601E-2</c:v>
                </c:pt>
                <c:pt idx="7">
                  <c:v>6.8281333340564743E-2</c:v>
                </c:pt>
                <c:pt idx="8">
                  <c:v>7.8279333334648982E-2</c:v>
                </c:pt>
                <c:pt idx="9">
                  <c:v>8.8277333357837051E-2</c:v>
                </c:pt>
                <c:pt idx="10">
                  <c:v>9.8276333359535784E-2</c:v>
                </c:pt>
                <c:pt idx="11">
                  <c:v>0.10827433335362002</c:v>
                </c:pt>
                <c:pt idx="12">
                  <c:v>0.11827233334770426</c:v>
                </c:pt>
                <c:pt idx="13">
                  <c:v>0.12827133334940299</c:v>
                </c:pt>
                <c:pt idx="14">
                  <c:v>0.13826933334348723</c:v>
                </c:pt>
                <c:pt idx="15">
                  <c:v>0.14826733333757147</c:v>
                </c:pt>
                <c:pt idx="16">
                  <c:v>0.1582663333392702</c:v>
                </c:pt>
                <c:pt idx="17">
                  <c:v>0.16826433333335444</c:v>
                </c:pt>
                <c:pt idx="18">
                  <c:v>0.17826233335654251</c:v>
                </c:pt>
                <c:pt idx="19">
                  <c:v>0.18826133335824125</c:v>
                </c:pt>
                <c:pt idx="20">
                  <c:v>0.19825933335232548</c:v>
                </c:pt>
                <c:pt idx="21">
                  <c:v>0.20825733334640972</c:v>
                </c:pt>
                <c:pt idx="22">
                  <c:v>0.21825633334810846</c:v>
                </c:pt>
                <c:pt idx="23">
                  <c:v>0.22825433334219269</c:v>
                </c:pt>
                <c:pt idx="24">
                  <c:v>0.23825233333627693</c:v>
                </c:pt>
                <c:pt idx="25">
                  <c:v>0.24825133333797567</c:v>
                </c:pt>
                <c:pt idx="26">
                  <c:v>0.25824933336116374</c:v>
                </c:pt>
                <c:pt idx="27">
                  <c:v>0.26824833333375864</c:v>
                </c:pt>
                <c:pt idx="28">
                  <c:v>0.27824633335694671</c:v>
                </c:pt>
                <c:pt idx="29">
                  <c:v>0.28824433335103095</c:v>
                </c:pt>
                <c:pt idx="30">
                  <c:v>0.29824333335272968</c:v>
                </c:pt>
                <c:pt idx="31">
                  <c:v>0.30824133334681392</c:v>
                </c:pt>
                <c:pt idx="32">
                  <c:v>0.31823933334089816</c:v>
                </c:pt>
                <c:pt idx="33">
                  <c:v>0.32823833334259689</c:v>
                </c:pt>
                <c:pt idx="34">
                  <c:v>0.33823633333668113</c:v>
                </c:pt>
                <c:pt idx="35">
                  <c:v>0.3482343333598692</c:v>
                </c:pt>
                <c:pt idx="36">
                  <c:v>0.35823333336156793</c:v>
                </c:pt>
                <c:pt idx="37">
                  <c:v>0.36823133335565217</c:v>
                </c:pt>
                <c:pt idx="38">
                  <c:v>0.37822933334973641</c:v>
                </c:pt>
                <c:pt idx="39">
                  <c:v>0.38822833335143514</c:v>
                </c:pt>
                <c:pt idx="40">
                  <c:v>0.39822633334551938</c:v>
                </c:pt>
                <c:pt idx="41">
                  <c:v>0.40822433333960362</c:v>
                </c:pt>
                <c:pt idx="42">
                  <c:v>0.41822333334130235</c:v>
                </c:pt>
                <c:pt idx="43">
                  <c:v>0.42822133333538659</c:v>
                </c:pt>
                <c:pt idx="44">
                  <c:v>0.43821933335857466</c:v>
                </c:pt>
                <c:pt idx="45">
                  <c:v>0.44821833336027339</c:v>
                </c:pt>
                <c:pt idx="46">
                  <c:v>0.45821633335435763</c:v>
                </c:pt>
                <c:pt idx="47">
                  <c:v>0.46821433334844187</c:v>
                </c:pt>
                <c:pt idx="48">
                  <c:v>0.4782133333501406</c:v>
                </c:pt>
                <c:pt idx="49">
                  <c:v>0.48821133334422484</c:v>
                </c:pt>
                <c:pt idx="50">
                  <c:v>0.49821033334592357</c:v>
                </c:pt>
                <c:pt idx="51">
                  <c:v>0.50820833334000781</c:v>
                </c:pt>
                <c:pt idx="52">
                  <c:v>0.51820633333409205</c:v>
                </c:pt>
                <c:pt idx="53">
                  <c:v>0.52820533333579078</c:v>
                </c:pt>
                <c:pt idx="54">
                  <c:v>0.53820333335897885</c:v>
                </c:pt>
                <c:pt idx="55">
                  <c:v>0.54820133335306309</c:v>
                </c:pt>
                <c:pt idx="56">
                  <c:v>0.55820033335476182</c:v>
                </c:pt>
                <c:pt idx="57">
                  <c:v>0.56819833334884606</c:v>
                </c:pt>
                <c:pt idx="58">
                  <c:v>0.5781963333429303</c:v>
                </c:pt>
                <c:pt idx="59">
                  <c:v>0.58819533334462903</c:v>
                </c:pt>
                <c:pt idx="60">
                  <c:v>0.59819333333871327</c:v>
                </c:pt>
                <c:pt idx="61">
                  <c:v>0.60819133336190134</c:v>
                </c:pt>
                <c:pt idx="62">
                  <c:v>0.61819033333449624</c:v>
                </c:pt>
                <c:pt idx="63">
                  <c:v>0.62818833335768431</c:v>
                </c:pt>
                <c:pt idx="64">
                  <c:v>0.63818633335176855</c:v>
                </c:pt>
                <c:pt idx="65">
                  <c:v>0.64818533335346729</c:v>
                </c:pt>
                <c:pt idx="66">
                  <c:v>0.65818333334755152</c:v>
                </c:pt>
                <c:pt idx="67">
                  <c:v>0.66818133334163576</c:v>
                </c:pt>
                <c:pt idx="68">
                  <c:v>0.6781803333433345</c:v>
                </c:pt>
                <c:pt idx="69">
                  <c:v>0.68817833333741874</c:v>
                </c:pt>
                <c:pt idx="70">
                  <c:v>0.6981763333606068</c:v>
                </c:pt>
                <c:pt idx="71">
                  <c:v>0.70817533333320171</c:v>
                </c:pt>
                <c:pt idx="72">
                  <c:v>0.71817333335638978</c:v>
                </c:pt>
                <c:pt idx="73">
                  <c:v>0.72817233335808851</c:v>
                </c:pt>
                <c:pt idx="74">
                  <c:v>0.73817033335217275</c:v>
                </c:pt>
                <c:pt idx="75">
                  <c:v>0.74816833334625699</c:v>
                </c:pt>
                <c:pt idx="76">
                  <c:v>0.75816733334795572</c:v>
                </c:pt>
                <c:pt idx="77">
                  <c:v>0.76816533334203996</c:v>
                </c:pt>
                <c:pt idx="78">
                  <c:v>0.7781633333361242</c:v>
                </c:pt>
                <c:pt idx="79">
                  <c:v>0.78816233333782293</c:v>
                </c:pt>
                <c:pt idx="80">
                  <c:v>0.7981607083347626</c:v>
                </c:pt>
                <c:pt idx="81">
                  <c:v>0.80815870835795067</c:v>
                </c:pt>
                <c:pt idx="82">
                  <c:v>0.8181577083596494</c:v>
                </c:pt>
                <c:pt idx="83">
                  <c:v>0.82815570835373364</c:v>
                </c:pt>
                <c:pt idx="84">
                  <c:v>0.83815370834781788</c:v>
                </c:pt>
                <c:pt idx="85">
                  <c:v>0.84815270834951662</c:v>
                </c:pt>
                <c:pt idx="86">
                  <c:v>0.85815070834360085</c:v>
                </c:pt>
                <c:pt idx="87">
                  <c:v>0.86814870833768509</c:v>
                </c:pt>
                <c:pt idx="88">
                  <c:v>0.87814770833938383</c:v>
                </c:pt>
                <c:pt idx="89">
                  <c:v>0.88814570833346806</c:v>
                </c:pt>
                <c:pt idx="90">
                  <c:v>0.89814370835665613</c:v>
                </c:pt>
                <c:pt idx="91">
                  <c:v>0.90814270835835487</c:v>
                </c:pt>
                <c:pt idx="92">
                  <c:v>0.91814070835243911</c:v>
                </c:pt>
                <c:pt idx="93">
                  <c:v>0.92813870834652334</c:v>
                </c:pt>
                <c:pt idx="94">
                  <c:v>0.93813770834822208</c:v>
                </c:pt>
                <c:pt idx="95">
                  <c:v>0.94813570834230632</c:v>
                </c:pt>
                <c:pt idx="96">
                  <c:v>0.95813470834400505</c:v>
                </c:pt>
                <c:pt idx="97">
                  <c:v>0.96813270833808929</c:v>
                </c:pt>
                <c:pt idx="98">
                  <c:v>0.97813070836127736</c:v>
                </c:pt>
                <c:pt idx="99">
                  <c:v>0.98812970833387226</c:v>
                </c:pt>
                <c:pt idx="100">
                  <c:v>0.99812770835706033</c:v>
                </c:pt>
                <c:pt idx="101">
                  <c:v>1.0081257083511446</c:v>
                </c:pt>
                <c:pt idx="102">
                  <c:v>1.0181247083528433</c:v>
                </c:pt>
                <c:pt idx="103">
                  <c:v>1.0281227083469275</c:v>
                </c:pt>
                <c:pt idx="104">
                  <c:v>1.0381207083410118</c:v>
                </c:pt>
                <c:pt idx="105">
                  <c:v>1.0481197083427105</c:v>
                </c:pt>
                <c:pt idx="106">
                  <c:v>1.0581177083367947</c:v>
                </c:pt>
                <c:pt idx="107">
                  <c:v>1.0681157083599828</c:v>
                </c:pt>
                <c:pt idx="108">
                  <c:v>1.0781147083616816</c:v>
                </c:pt>
                <c:pt idx="109">
                  <c:v>1.0881127083557658</c:v>
                </c:pt>
                <c:pt idx="110">
                  <c:v>1.09811070834985</c:v>
                </c:pt>
                <c:pt idx="111">
                  <c:v>1.1081097083515488</c:v>
                </c:pt>
                <c:pt idx="112">
                  <c:v>1.118107708345633</c:v>
                </c:pt>
                <c:pt idx="113">
                  <c:v>1.1281057083397172</c:v>
                </c:pt>
                <c:pt idx="114">
                  <c:v>1.138104708341416</c:v>
                </c:pt>
                <c:pt idx="115">
                  <c:v>1.1481027083355002</c:v>
                </c:pt>
                <c:pt idx="116">
                  <c:v>1.1581007083586883</c:v>
                </c:pt>
                <c:pt idx="117">
                  <c:v>1.168099708360387</c:v>
                </c:pt>
                <c:pt idx="118">
                  <c:v>1.1780977083544713</c:v>
                </c:pt>
                <c:pt idx="119">
                  <c:v>1.18809670835617</c:v>
                </c:pt>
                <c:pt idx="120">
                  <c:v>1.1980947083502542</c:v>
                </c:pt>
                <c:pt idx="121">
                  <c:v>1.2080927083443385</c:v>
                </c:pt>
                <c:pt idx="122">
                  <c:v>1.2180917083460372</c:v>
                </c:pt>
                <c:pt idx="123">
                  <c:v>1.2280897083401214</c:v>
                </c:pt>
                <c:pt idx="124">
                  <c:v>1.2380877083342057</c:v>
                </c:pt>
                <c:pt idx="125">
                  <c:v>1.2480867083359044</c:v>
                </c:pt>
                <c:pt idx="126">
                  <c:v>1.2580847083590925</c:v>
                </c:pt>
                <c:pt idx="127">
                  <c:v>1.2680827083531767</c:v>
                </c:pt>
                <c:pt idx="128">
                  <c:v>1.2780817083548754</c:v>
                </c:pt>
                <c:pt idx="129">
                  <c:v>1.2880797083489597</c:v>
                </c:pt>
                <c:pt idx="130">
                  <c:v>1.2980777083430439</c:v>
                </c:pt>
                <c:pt idx="131">
                  <c:v>1.3080767083447427</c:v>
                </c:pt>
                <c:pt idx="132">
                  <c:v>1.3180747083388269</c:v>
                </c:pt>
                <c:pt idx="133">
                  <c:v>1.328072708362015</c:v>
                </c:pt>
                <c:pt idx="134">
                  <c:v>1.3380717083346099</c:v>
                </c:pt>
                <c:pt idx="135">
                  <c:v>1.3480697083577979</c:v>
                </c:pt>
                <c:pt idx="136">
                  <c:v>1.3580677083518822</c:v>
                </c:pt>
                <c:pt idx="137">
                  <c:v>1.3680667083535809</c:v>
                </c:pt>
                <c:pt idx="138">
                  <c:v>1.3780647083476651</c:v>
                </c:pt>
                <c:pt idx="139">
                  <c:v>1.3880627083417494</c:v>
                </c:pt>
                <c:pt idx="140">
                  <c:v>1.3980617083434481</c:v>
                </c:pt>
                <c:pt idx="141">
                  <c:v>1.4080597083375324</c:v>
                </c:pt>
                <c:pt idx="142">
                  <c:v>1.4180587083392311</c:v>
                </c:pt>
                <c:pt idx="143">
                  <c:v>1.4280567083333153</c:v>
                </c:pt>
                <c:pt idx="144">
                  <c:v>1.4380547083565034</c:v>
                </c:pt>
                <c:pt idx="145">
                  <c:v>1.4480537083582021</c:v>
                </c:pt>
                <c:pt idx="146">
                  <c:v>1.4580517083522864</c:v>
                </c:pt>
                <c:pt idx="147">
                  <c:v>1.4680497083463706</c:v>
                </c:pt>
                <c:pt idx="148">
                  <c:v>1.4780487083480693</c:v>
                </c:pt>
                <c:pt idx="149">
                  <c:v>1.4880467083421536</c:v>
                </c:pt>
                <c:pt idx="150">
                  <c:v>1.4980447083362378</c:v>
                </c:pt>
                <c:pt idx="151">
                  <c:v>1.5080437083379366</c:v>
                </c:pt>
                <c:pt idx="152">
                  <c:v>1.5180417083611246</c:v>
                </c:pt>
                <c:pt idx="153">
                  <c:v>1.5280397083552089</c:v>
                </c:pt>
                <c:pt idx="154">
                  <c:v>1.5380387083569076</c:v>
                </c:pt>
                <c:pt idx="155">
                  <c:v>1.5480367083509918</c:v>
                </c:pt>
                <c:pt idx="156">
                  <c:v>1.5580347083450761</c:v>
                </c:pt>
                <c:pt idx="157">
                  <c:v>1.5680337083467748</c:v>
                </c:pt>
                <c:pt idx="158">
                  <c:v>1.578031708340859</c:v>
                </c:pt>
                <c:pt idx="159">
                  <c:v>1.5880297083349433</c:v>
                </c:pt>
                <c:pt idx="160">
                  <c:v>1.598028708336642</c:v>
                </c:pt>
                <c:pt idx="161">
                  <c:v>1.6080267083598301</c:v>
                </c:pt>
                <c:pt idx="162">
                  <c:v>1.6180247083539143</c:v>
                </c:pt>
                <c:pt idx="163">
                  <c:v>1.6280237083556131</c:v>
                </c:pt>
                <c:pt idx="164">
                  <c:v>1.6380217083496973</c:v>
                </c:pt>
                <c:pt idx="165">
                  <c:v>1.648020708351396</c:v>
                </c:pt>
                <c:pt idx="166">
                  <c:v>1.6580187083454803</c:v>
                </c:pt>
                <c:pt idx="167">
                  <c:v>1.6680167083395645</c:v>
                </c:pt>
                <c:pt idx="168">
                  <c:v>1.6780157083412632</c:v>
                </c:pt>
                <c:pt idx="169">
                  <c:v>1.6880137083353475</c:v>
                </c:pt>
                <c:pt idx="170">
                  <c:v>1.6980117083585355</c:v>
                </c:pt>
                <c:pt idx="171">
                  <c:v>1.7080107083602343</c:v>
                </c:pt>
                <c:pt idx="172">
                  <c:v>1.7180087083543185</c:v>
                </c:pt>
                <c:pt idx="173">
                  <c:v>1.7280067083484028</c:v>
                </c:pt>
                <c:pt idx="174">
                  <c:v>1.7380057083501015</c:v>
                </c:pt>
                <c:pt idx="175">
                  <c:v>1.7480037083441857</c:v>
                </c:pt>
                <c:pt idx="176">
                  <c:v>1.75800170833827</c:v>
                </c:pt>
                <c:pt idx="177">
                  <c:v>1.7680007083399687</c:v>
                </c:pt>
                <c:pt idx="178">
                  <c:v>1.7779987083340529</c:v>
                </c:pt>
                <c:pt idx="179">
                  <c:v>1.787996708357241</c:v>
                </c:pt>
                <c:pt idx="180">
                  <c:v>1.7979956250055693</c:v>
                </c:pt>
                <c:pt idx="181">
                  <c:v>1.8079936250287574</c:v>
                </c:pt>
                <c:pt idx="182">
                  <c:v>1.8179916250228416</c:v>
                </c:pt>
                <c:pt idx="183">
                  <c:v>1.8279906250245403</c:v>
                </c:pt>
                <c:pt idx="184">
                  <c:v>1.8379886250186246</c:v>
                </c:pt>
                <c:pt idx="185">
                  <c:v>1.8479866250127088</c:v>
                </c:pt>
                <c:pt idx="186">
                  <c:v>1.8579856250144076</c:v>
                </c:pt>
                <c:pt idx="187">
                  <c:v>1.8679836250084918</c:v>
                </c:pt>
                <c:pt idx="188">
                  <c:v>1.8779826250101905</c:v>
                </c:pt>
                <c:pt idx="189">
                  <c:v>1.8879806250042748</c:v>
                </c:pt>
                <c:pt idx="190">
                  <c:v>1.8979786250274628</c:v>
                </c:pt>
                <c:pt idx="191">
                  <c:v>1.9079776250000577</c:v>
                </c:pt>
                <c:pt idx="192">
                  <c:v>1.9179756250232458</c:v>
                </c:pt>
                <c:pt idx="193">
                  <c:v>1.9279736250173301</c:v>
                </c:pt>
                <c:pt idx="194">
                  <c:v>1.9379726250190288</c:v>
                </c:pt>
                <c:pt idx="195">
                  <c:v>1.947970625013113</c:v>
                </c:pt>
                <c:pt idx="196">
                  <c:v>1.9579686250071973</c:v>
                </c:pt>
                <c:pt idx="197">
                  <c:v>1.967967625008896</c:v>
                </c:pt>
                <c:pt idx="198">
                  <c:v>1.9779656250029802</c:v>
                </c:pt>
                <c:pt idx="199">
                  <c:v>1.9879636250261683</c:v>
                </c:pt>
                <c:pt idx="200">
                  <c:v>1.997962625027867</c:v>
                </c:pt>
                <c:pt idx="201">
                  <c:v>2.0079606250219513</c:v>
                </c:pt>
                <c:pt idx="202">
                  <c:v>2.0179586250160355</c:v>
                </c:pt>
                <c:pt idx="203">
                  <c:v>2.0279576250177342</c:v>
                </c:pt>
                <c:pt idx="204">
                  <c:v>2.0379556250118185</c:v>
                </c:pt>
                <c:pt idx="205">
                  <c:v>2.0479536250059027</c:v>
                </c:pt>
                <c:pt idx="206">
                  <c:v>2.0579526250076015</c:v>
                </c:pt>
                <c:pt idx="207">
                  <c:v>2.0679506250016857</c:v>
                </c:pt>
                <c:pt idx="208">
                  <c:v>2.0779486250248738</c:v>
                </c:pt>
                <c:pt idx="209">
                  <c:v>2.0879476250265725</c:v>
                </c:pt>
                <c:pt idx="210">
                  <c:v>2.0979456250206567</c:v>
                </c:pt>
                <c:pt idx="211">
                  <c:v>2.1079446250223555</c:v>
                </c:pt>
                <c:pt idx="212">
                  <c:v>2.1179426250164397</c:v>
                </c:pt>
                <c:pt idx="213">
                  <c:v>2.1279406250105239</c:v>
                </c:pt>
                <c:pt idx="214">
                  <c:v>2.1379396250122227</c:v>
                </c:pt>
                <c:pt idx="215">
                  <c:v>2.1479376250063069</c:v>
                </c:pt>
                <c:pt idx="216">
                  <c:v>2.1579356250003912</c:v>
                </c:pt>
                <c:pt idx="217">
                  <c:v>2.1679346250020899</c:v>
                </c:pt>
                <c:pt idx="218">
                  <c:v>2.177932625025278</c:v>
                </c:pt>
                <c:pt idx="219">
                  <c:v>2.1879306250193622</c:v>
                </c:pt>
                <c:pt idx="220">
                  <c:v>2.1979296250210609</c:v>
                </c:pt>
                <c:pt idx="221">
                  <c:v>2.2079276250151452</c:v>
                </c:pt>
                <c:pt idx="222">
                  <c:v>2.2179256250092294</c:v>
                </c:pt>
                <c:pt idx="223">
                  <c:v>2.2279246250109281</c:v>
                </c:pt>
                <c:pt idx="224">
                  <c:v>2.2379226250050124</c:v>
                </c:pt>
                <c:pt idx="225">
                  <c:v>2.2479206250282004</c:v>
                </c:pt>
                <c:pt idx="226">
                  <c:v>2.2579196250007953</c:v>
                </c:pt>
                <c:pt idx="227">
                  <c:v>2.2679176250239834</c:v>
                </c:pt>
                <c:pt idx="228">
                  <c:v>2.2779156250180677</c:v>
                </c:pt>
                <c:pt idx="229">
                  <c:v>2.2879146250197664</c:v>
                </c:pt>
                <c:pt idx="230">
                  <c:v>2.2979126250138506</c:v>
                </c:pt>
                <c:pt idx="231">
                  <c:v>2.3079106250079349</c:v>
                </c:pt>
                <c:pt idx="232">
                  <c:v>2.3179096250096336</c:v>
                </c:pt>
                <c:pt idx="233">
                  <c:v>2.3279076250037178</c:v>
                </c:pt>
                <c:pt idx="234">
                  <c:v>2.3379066250054166</c:v>
                </c:pt>
                <c:pt idx="235">
                  <c:v>2.3479046250286046</c:v>
                </c:pt>
                <c:pt idx="236">
                  <c:v>2.3579026250226889</c:v>
                </c:pt>
                <c:pt idx="237">
                  <c:v>2.3679016250243876</c:v>
                </c:pt>
                <c:pt idx="238">
                  <c:v>2.3778996250184719</c:v>
                </c:pt>
                <c:pt idx="239">
                  <c:v>2.3878976250125561</c:v>
                </c:pt>
                <c:pt idx="240">
                  <c:v>2.3978966250142548</c:v>
                </c:pt>
                <c:pt idx="241">
                  <c:v>2.4078946250083391</c:v>
                </c:pt>
                <c:pt idx="242">
                  <c:v>2.4178926250024233</c:v>
                </c:pt>
                <c:pt idx="243">
                  <c:v>2.427891625004122</c:v>
                </c:pt>
                <c:pt idx="244">
                  <c:v>2.4378896250273101</c:v>
                </c:pt>
                <c:pt idx="245">
                  <c:v>2.4478876250213943</c:v>
                </c:pt>
                <c:pt idx="246">
                  <c:v>2.4578866250230931</c:v>
                </c:pt>
                <c:pt idx="247">
                  <c:v>2.4678846250171773</c:v>
                </c:pt>
                <c:pt idx="248">
                  <c:v>2.4778826250112616</c:v>
                </c:pt>
                <c:pt idx="249">
                  <c:v>2.4878816250129603</c:v>
                </c:pt>
                <c:pt idx="250">
                  <c:v>2.4978796250070445</c:v>
                </c:pt>
                <c:pt idx="251">
                  <c:v>2.5078776250011288</c:v>
                </c:pt>
                <c:pt idx="252">
                  <c:v>2.5178766250028275</c:v>
                </c:pt>
                <c:pt idx="253">
                  <c:v>2.5278746250260156</c:v>
                </c:pt>
                <c:pt idx="254">
                  <c:v>2.5378726250200998</c:v>
                </c:pt>
                <c:pt idx="255">
                  <c:v>2.5478716250217985</c:v>
                </c:pt>
                <c:pt idx="256">
                  <c:v>2.5578696250158828</c:v>
                </c:pt>
                <c:pt idx="257">
                  <c:v>2.567867625009967</c:v>
                </c:pt>
                <c:pt idx="258">
                  <c:v>2.5778666250116657</c:v>
                </c:pt>
                <c:pt idx="259">
                  <c:v>2.58786462500575</c:v>
                </c:pt>
                <c:pt idx="260">
                  <c:v>2.5978636250074487</c:v>
                </c:pt>
                <c:pt idx="261">
                  <c:v>2.607861625001533</c:v>
                </c:pt>
                <c:pt idx="262">
                  <c:v>2.617859625024721</c:v>
                </c:pt>
                <c:pt idx="263">
                  <c:v>2.6278586250264198</c:v>
                </c:pt>
                <c:pt idx="264">
                  <c:v>2.637856625020504</c:v>
                </c:pt>
                <c:pt idx="265">
                  <c:v>2.6478546250145882</c:v>
                </c:pt>
                <c:pt idx="266">
                  <c:v>2.657853625016287</c:v>
                </c:pt>
                <c:pt idx="267">
                  <c:v>2.6678516250103712</c:v>
                </c:pt>
                <c:pt idx="268">
                  <c:v>2.6778496250044554</c:v>
                </c:pt>
                <c:pt idx="269">
                  <c:v>2.6878486250061542</c:v>
                </c:pt>
                <c:pt idx="270">
                  <c:v>2.6978466250002384</c:v>
                </c:pt>
                <c:pt idx="271">
                  <c:v>2.7078446250234265</c:v>
                </c:pt>
                <c:pt idx="272">
                  <c:v>2.7178436250251252</c:v>
                </c:pt>
                <c:pt idx="273">
                  <c:v>2.7278416250192095</c:v>
                </c:pt>
                <c:pt idx="274">
                  <c:v>2.7378396250132937</c:v>
                </c:pt>
                <c:pt idx="275">
                  <c:v>2.7478386250149924</c:v>
                </c:pt>
                <c:pt idx="276">
                  <c:v>2.7578366250090767</c:v>
                </c:pt>
                <c:pt idx="277">
                  <c:v>2.7678346250031609</c:v>
                </c:pt>
                <c:pt idx="278">
                  <c:v>2.7778336250048596</c:v>
                </c:pt>
                <c:pt idx="279">
                  <c:v>2.7878316250280477</c:v>
                </c:pt>
                <c:pt idx="280">
                  <c:v>2.7978306250006426</c:v>
                </c:pt>
                <c:pt idx="281">
                  <c:v>2.8078286250238307</c:v>
                </c:pt>
                <c:pt idx="282">
                  <c:v>2.8178266250179149</c:v>
                </c:pt>
                <c:pt idx="283">
                  <c:v>2.8278256250196137</c:v>
                </c:pt>
                <c:pt idx="284">
                  <c:v>2.8378236250136979</c:v>
                </c:pt>
                <c:pt idx="285">
                  <c:v>2.8478216250077821</c:v>
                </c:pt>
                <c:pt idx="286">
                  <c:v>2.8578206250094809</c:v>
                </c:pt>
                <c:pt idx="287">
                  <c:v>2.8678186250035651</c:v>
                </c:pt>
                <c:pt idx="288">
                  <c:v>2.8778166250267532</c:v>
                </c:pt>
                <c:pt idx="289">
                  <c:v>2.8878156250284519</c:v>
                </c:pt>
                <c:pt idx="290">
                  <c:v>2.8978136250225361</c:v>
                </c:pt>
                <c:pt idx="291">
                  <c:v>2.9078116250166204</c:v>
                </c:pt>
                <c:pt idx="292">
                  <c:v>2.9178106250183191</c:v>
                </c:pt>
                <c:pt idx="293">
                  <c:v>2.9278086250124034</c:v>
                </c:pt>
                <c:pt idx="294">
                  <c:v>2.9378066250064876</c:v>
                </c:pt>
                <c:pt idx="295">
                  <c:v>2.9478056250081863</c:v>
                </c:pt>
                <c:pt idx="296">
                  <c:v>2.9578036250022706</c:v>
                </c:pt>
                <c:pt idx="297">
                  <c:v>2.9678016250254586</c:v>
                </c:pt>
                <c:pt idx="298">
                  <c:v>2.9778006250271574</c:v>
                </c:pt>
                <c:pt idx="299">
                  <c:v>2.9877986250212416</c:v>
                </c:pt>
                <c:pt idx="300">
                  <c:v>2.9977966250153258</c:v>
                </c:pt>
                <c:pt idx="301">
                  <c:v>3.0077956250170246</c:v>
                </c:pt>
                <c:pt idx="302">
                  <c:v>3.0177936250111088</c:v>
                </c:pt>
                <c:pt idx="303">
                  <c:v>3.0277926250128075</c:v>
                </c:pt>
                <c:pt idx="304">
                  <c:v>3.0377906250068918</c:v>
                </c:pt>
                <c:pt idx="305">
                  <c:v>3.047788625000976</c:v>
                </c:pt>
                <c:pt idx="306">
                  <c:v>3.0577876250026748</c:v>
                </c:pt>
                <c:pt idx="307">
                  <c:v>3.0677856250258628</c:v>
                </c:pt>
                <c:pt idx="308">
                  <c:v>3.0777836250199471</c:v>
                </c:pt>
                <c:pt idx="309">
                  <c:v>3.0877826250216458</c:v>
                </c:pt>
                <c:pt idx="310">
                  <c:v>3.09778062501573</c:v>
                </c:pt>
                <c:pt idx="311">
                  <c:v>3.1077786250098143</c:v>
                </c:pt>
                <c:pt idx="312">
                  <c:v>3.117777625011513</c:v>
                </c:pt>
                <c:pt idx="313">
                  <c:v>3.1277756250055972</c:v>
                </c:pt>
                <c:pt idx="314">
                  <c:v>3.1377736250287853</c:v>
                </c:pt>
                <c:pt idx="315">
                  <c:v>3.1477726250013802</c:v>
                </c:pt>
                <c:pt idx="316">
                  <c:v>3.1577706250245683</c:v>
                </c:pt>
                <c:pt idx="317">
                  <c:v>3.1677686250186525</c:v>
                </c:pt>
                <c:pt idx="318">
                  <c:v>3.1777676250203513</c:v>
                </c:pt>
                <c:pt idx="319">
                  <c:v>3.1877656250144355</c:v>
                </c:pt>
                <c:pt idx="320">
                  <c:v>3.1977636250085197</c:v>
                </c:pt>
                <c:pt idx="321">
                  <c:v>3.2077626250102185</c:v>
                </c:pt>
                <c:pt idx="322">
                  <c:v>3.2177606250043027</c:v>
                </c:pt>
                <c:pt idx="323">
                  <c:v>3.2277586250274908</c:v>
                </c:pt>
                <c:pt idx="324">
                  <c:v>3.2377576250000857</c:v>
                </c:pt>
                <c:pt idx="325">
                  <c:v>3.2477556250232738</c:v>
                </c:pt>
                <c:pt idx="326">
                  <c:v>3.2577546250249725</c:v>
                </c:pt>
                <c:pt idx="327">
                  <c:v>3.2677526250190567</c:v>
                </c:pt>
                <c:pt idx="328">
                  <c:v>3.277750625013141</c:v>
                </c:pt>
                <c:pt idx="329">
                  <c:v>3.2877496250148397</c:v>
                </c:pt>
                <c:pt idx="330">
                  <c:v>3.2977476250089239</c:v>
                </c:pt>
                <c:pt idx="331">
                  <c:v>3.3077456250030082</c:v>
                </c:pt>
                <c:pt idx="332">
                  <c:v>3.3177446250047069</c:v>
                </c:pt>
                <c:pt idx="333">
                  <c:v>3.327742625027895</c:v>
                </c:pt>
                <c:pt idx="334">
                  <c:v>3.3377406250219792</c:v>
                </c:pt>
                <c:pt idx="335">
                  <c:v>3.3477396250236779</c:v>
                </c:pt>
                <c:pt idx="336">
                  <c:v>3.3577376250177622</c:v>
                </c:pt>
                <c:pt idx="337">
                  <c:v>3.3677356250118464</c:v>
                </c:pt>
                <c:pt idx="338">
                  <c:v>3.3777346250135452</c:v>
                </c:pt>
                <c:pt idx="339">
                  <c:v>3.3877326250076294</c:v>
                </c:pt>
                <c:pt idx="340">
                  <c:v>3.3977306250017136</c:v>
                </c:pt>
                <c:pt idx="341">
                  <c:v>3.4077296250034124</c:v>
                </c:pt>
                <c:pt idx="342">
                  <c:v>3.4177276250266004</c:v>
                </c:pt>
                <c:pt idx="343">
                  <c:v>3.4277256250206847</c:v>
                </c:pt>
                <c:pt idx="344">
                  <c:v>3.4377246250223834</c:v>
                </c:pt>
                <c:pt idx="345">
                  <c:v>3.4477226250164676</c:v>
                </c:pt>
                <c:pt idx="346">
                  <c:v>3.4577206250105519</c:v>
                </c:pt>
                <c:pt idx="347">
                  <c:v>3.4677196250122506</c:v>
                </c:pt>
                <c:pt idx="348">
                  <c:v>3.4777176250063349</c:v>
                </c:pt>
                <c:pt idx="349">
                  <c:v>3.4877166250080336</c:v>
                </c:pt>
                <c:pt idx="350">
                  <c:v>3.4977146250021178</c:v>
                </c:pt>
                <c:pt idx="351">
                  <c:v>3.5077126250253059</c:v>
                </c:pt>
                <c:pt idx="352">
                  <c:v>3.5177116250270046</c:v>
                </c:pt>
                <c:pt idx="353">
                  <c:v>3.5277096250210889</c:v>
                </c:pt>
                <c:pt idx="354">
                  <c:v>3.5377076250151731</c:v>
                </c:pt>
                <c:pt idx="355">
                  <c:v>3.5477066250168718</c:v>
                </c:pt>
                <c:pt idx="356">
                  <c:v>3.5577046250109561</c:v>
                </c:pt>
                <c:pt idx="357">
                  <c:v>3.5677026250050403</c:v>
                </c:pt>
                <c:pt idx="358">
                  <c:v>3.5777016250067391</c:v>
                </c:pt>
                <c:pt idx="359">
                  <c:v>3.5876996250008233</c:v>
                </c:pt>
                <c:pt idx="360">
                  <c:v>3.5976976250240114</c:v>
                </c:pt>
                <c:pt idx="361">
                  <c:v>3.6076966250257101</c:v>
                </c:pt>
                <c:pt idx="362">
                  <c:v>3.6176946250197943</c:v>
                </c:pt>
                <c:pt idx="363">
                  <c:v>3.6276926250138786</c:v>
                </c:pt>
                <c:pt idx="364">
                  <c:v>3.6376916250155773</c:v>
                </c:pt>
                <c:pt idx="365">
                  <c:v>3.6476896250096615</c:v>
                </c:pt>
                <c:pt idx="366">
                  <c:v>3.6576876250037458</c:v>
                </c:pt>
                <c:pt idx="367">
                  <c:v>3.6676866250054445</c:v>
                </c:pt>
                <c:pt idx="368">
                  <c:v>3.6776846250286326</c:v>
                </c:pt>
                <c:pt idx="369">
                  <c:v>3.6876836250012275</c:v>
                </c:pt>
                <c:pt idx="370">
                  <c:v>3.6976816250244156</c:v>
                </c:pt>
                <c:pt idx="371">
                  <c:v>3.7076796250184998</c:v>
                </c:pt>
                <c:pt idx="372">
                  <c:v>3.7176786250201985</c:v>
                </c:pt>
                <c:pt idx="373">
                  <c:v>3.7276766250142828</c:v>
                </c:pt>
                <c:pt idx="374">
                  <c:v>3.737674625008367</c:v>
                </c:pt>
                <c:pt idx="375">
                  <c:v>3.7476736250100657</c:v>
                </c:pt>
                <c:pt idx="376">
                  <c:v>3.75767162500415</c:v>
                </c:pt>
                <c:pt idx="377">
                  <c:v>3.767669625027338</c:v>
                </c:pt>
                <c:pt idx="378">
                  <c:v>3.7776686249999329</c:v>
                </c:pt>
                <c:pt idx="379">
                  <c:v>3.787666625023121</c:v>
                </c:pt>
                <c:pt idx="380">
                  <c:v>3.7976646250172053</c:v>
                </c:pt>
                <c:pt idx="381">
                  <c:v>3.8076635833422188</c:v>
                </c:pt>
                <c:pt idx="382">
                  <c:v>3.817661583336303</c:v>
                </c:pt>
                <c:pt idx="383">
                  <c:v>3.8276595833594911</c:v>
                </c:pt>
                <c:pt idx="384">
                  <c:v>3.8376585833611898</c:v>
                </c:pt>
                <c:pt idx="385">
                  <c:v>3.8476565833552741</c:v>
                </c:pt>
                <c:pt idx="386">
                  <c:v>3.8576545833493583</c:v>
                </c:pt>
                <c:pt idx="387">
                  <c:v>3.867653583351057</c:v>
                </c:pt>
                <c:pt idx="388">
                  <c:v>3.8776515833451413</c:v>
                </c:pt>
                <c:pt idx="389">
                  <c:v>3.88765058334684</c:v>
                </c:pt>
                <c:pt idx="390">
                  <c:v>3.8976485833409242</c:v>
                </c:pt>
                <c:pt idx="391">
                  <c:v>3.9076465833350085</c:v>
                </c:pt>
                <c:pt idx="392">
                  <c:v>3.9176455833367072</c:v>
                </c:pt>
                <c:pt idx="393">
                  <c:v>3.9276435833598953</c:v>
                </c:pt>
                <c:pt idx="394">
                  <c:v>3.9376415833539795</c:v>
                </c:pt>
                <c:pt idx="395">
                  <c:v>3.9476405833556782</c:v>
                </c:pt>
                <c:pt idx="396">
                  <c:v>3.9576385833497625</c:v>
                </c:pt>
                <c:pt idx="397">
                  <c:v>3.9676365833438467</c:v>
                </c:pt>
                <c:pt idx="398">
                  <c:v>3.9776355833455455</c:v>
                </c:pt>
                <c:pt idx="399">
                  <c:v>3.9876335833396297</c:v>
                </c:pt>
                <c:pt idx="400">
                  <c:v>3.9976315833337139</c:v>
                </c:pt>
                <c:pt idx="401">
                  <c:v>4.0076305833354127</c:v>
                </c:pt>
                <c:pt idx="402">
                  <c:v>4.0176285833586007</c:v>
                </c:pt>
                <c:pt idx="403">
                  <c:v>4.027626583352685</c:v>
                </c:pt>
                <c:pt idx="404">
                  <c:v>4.0376255833543837</c:v>
                </c:pt>
                <c:pt idx="405">
                  <c:v>4.0476235833484679</c:v>
                </c:pt>
                <c:pt idx="406">
                  <c:v>4.0576215833425522</c:v>
                </c:pt>
                <c:pt idx="407">
                  <c:v>4.0676205833442509</c:v>
                </c:pt>
                <c:pt idx="408">
                  <c:v>4.0776185833383352</c:v>
                </c:pt>
                <c:pt idx="409">
                  <c:v>4.0876165833615232</c:v>
                </c:pt>
                <c:pt idx="410">
                  <c:v>4.0976155833341181</c:v>
                </c:pt>
                <c:pt idx="411">
                  <c:v>4.1076135833573062</c:v>
                </c:pt>
                <c:pt idx="412">
                  <c:v>4.1176115833513904</c:v>
                </c:pt>
                <c:pt idx="413">
                  <c:v>4.1276105833530892</c:v>
                </c:pt>
                <c:pt idx="414">
                  <c:v>4.1376085833471734</c:v>
                </c:pt>
                <c:pt idx="415">
                  <c:v>4.1476075833488721</c:v>
                </c:pt>
                <c:pt idx="416">
                  <c:v>4.1576055833429564</c:v>
                </c:pt>
                <c:pt idx="417">
                  <c:v>4.1676035833370406</c:v>
                </c:pt>
                <c:pt idx="418">
                  <c:v>4.1776025833387394</c:v>
                </c:pt>
                <c:pt idx="419">
                  <c:v>4.1876005833619274</c:v>
                </c:pt>
                <c:pt idx="420">
                  <c:v>4.1975985833560117</c:v>
                </c:pt>
                <c:pt idx="421">
                  <c:v>4.2075975833577104</c:v>
                </c:pt>
                <c:pt idx="422">
                  <c:v>4.2175955833517946</c:v>
                </c:pt>
                <c:pt idx="423">
                  <c:v>4.2275935833458789</c:v>
                </c:pt>
                <c:pt idx="424">
                  <c:v>4.2375925833475776</c:v>
                </c:pt>
                <c:pt idx="425">
                  <c:v>4.2475905833416618</c:v>
                </c:pt>
                <c:pt idx="426">
                  <c:v>4.2575885833357461</c:v>
                </c:pt>
                <c:pt idx="427">
                  <c:v>4.2675875833374448</c:v>
                </c:pt>
                <c:pt idx="428">
                  <c:v>4.2775855833606329</c:v>
                </c:pt>
                <c:pt idx="429">
                  <c:v>4.2875835833547171</c:v>
                </c:pt>
                <c:pt idx="430">
                  <c:v>4.2975825833564159</c:v>
                </c:pt>
                <c:pt idx="431">
                  <c:v>4.3075805833505001</c:v>
                </c:pt>
                <c:pt idx="432">
                  <c:v>4.3175795833521988</c:v>
                </c:pt>
                <c:pt idx="433">
                  <c:v>4.3275775833462831</c:v>
                </c:pt>
                <c:pt idx="434">
                  <c:v>4.3375755833403673</c:v>
                </c:pt>
                <c:pt idx="435">
                  <c:v>4.3475735833344515</c:v>
                </c:pt>
                <c:pt idx="436">
                  <c:v>4.3575725833361503</c:v>
                </c:pt>
                <c:pt idx="437">
                  <c:v>4.3675705833593383</c:v>
                </c:pt>
                <c:pt idx="438">
                  <c:v>4.3775695833610371</c:v>
                </c:pt>
                <c:pt idx="439">
                  <c:v>4.3875675833551213</c:v>
                </c:pt>
                <c:pt idx="440">
                  <c:v>4.3975655833492056</c:v>
                </c:pt>
                <c:pt idx="441">
                  <c:v>4.4075645833509043</c:v>
                </c:pt>
                <c:pt idx="442">
                  <c:v>4.4175625833449885</c:v>
                </c:pt>
                <c:pt idx="443">
                  <c:v>4.4275605833390728</c:v>
                </c:pt>
                <c:pt idx="444">
                  <c:v>4.4375595833407715</c:v>
                </c:pt>
                <c:pt idx="445">
                  <c:v>4.4475575833348557</c:v>
                </c:pt>
                <c:pt idx="446">
                  <c:v>4.4575555833580438</c:v>
                </c:pt>
                <c:pt idx="447">
                  <c:v>4.4675545833597425</c:v>
                </c:pt>
                <c:pt idx="448">
                  <c:v>4.4775525833538268</c:v>
                </c:pt>
                <c:pt idx="449">
                  <c:v>4.487550583347911</c:v>
                </c:pt>
                <c:pt idx="450">
                  <c:v>4.4975495833496097</c:v>
                </c:pt>
                <c:pt idx="451">
                  <c:v>4.507547583343694</c:v>
                </c:pt>
                <c:pt idx="452">
                  <c:v>4.5175455833377782</c:v>
                </c:pt>
                <c:pt idx="453">
                  <c:v>4.527544583339477</c:v>
                </c:pt>
                <c:pt idx="454">
                  <c:v>4.5375425833335612</c:v>
                </c:pt>
                <c:pt idx="455">
                  <c:v>4.5475415833352599</c:v>
                </c:pt>
                <c:pt idx="456">
                  <c:v>4.557539583358448</c:v>
                </c:pt>
                <c:pt idx="457">
                  <c:v>4.5675375833525322</c:v>
                </c:pt>
                <c:pt idx="458">
                  <c:v>4.577536583354231</c:v>
                </c:pt>
                <c:pt idx="459">
                  <c:v>4.5875345833483152</c:v>
                </c:pt>
                <c:pt idx="460">
                  <c:v>4.5975325833423994</c:v>
                </c:pt>
                <c:pt idx="461">
                  <c:v>4.6075315833440982</c:v>
                </c:pt>
                <c:pt idx="462">
                  <c:v>4.6175295833381824</c:v>
                </c:pt>
                <c:pt idx="463">
                  <c:v>4.6275275833613705</c:v>
                </c:pt>
                <c:pt idx="464">
                  <c:v>4.6375265833339654</c:v>
                </c:pt>
                <c:pt idx="465">
                  <c:v>4.6475245833571535</c:v>
                </c:pt>
                <c:pt idx="466">
                  <c:v>4.6575225833512377</c:v>
                </c:pt>
                <c:pt idx="467">
                  <c:v>4.6675215833529364</c:v>
                </c:pt>
                <c:pt idx="468">
                  <c:v>4.6775195833470207</c:v>
                </c:pt>
                <c:pt idx="469">
                  <c:v>4.6875175833411049</c:v>
                </c:pt>
                <c:pt idx="470">
                  <c:v>4.6975165833428036</c:v>
                </c:pt>
                <c:pt idx="471">
                  <c:v>4.7075145833368879</c:v>
                </c:pt>
                <c:pt idx="472">
                  <c:v>4.7175135833385866</c:v>
                </c:pt>
                <c:pt idx="473">
                  <c:v>4.7275115833617747</c:v>
                </c:pt>
                <c:pt idx="474">
                  <c:v>4.7375095833558589</c:v>
                </c:pt>
                <c:pt idx="475">
                  <c:v>4.7475085833575577</c:v>
                </c:pt>
                <c:pt idx="476">
                  <c:v>4.7575065833516419</c:v>
                </c:pt>
                <c:pt idx="477">
                  <c:v>4.7675045833457261</c:v>
                </c:pt>
                <c:pt idx="478">
                  <c:v>4.7775035833474249</c:v>
                </c:pt>
                <c:pt idx="479">
                  <c:v>4.7875015833415091</c:v>
                </c:pt>
                <c:pt idx="480">
                  <c:v>4.7974995833355933</c:v>
                </c:pt>
                <c:pt idx="481">
                  <c:v>4.8074985000130255</c:v>
                </c:pt>
                <c:pt idx="482">
                  <c:v>4.8174965000071097</c:v>
                </c:pt>
                <c:pt idx="483">
                  <c:v>4.827494500001194</c:v>
                </c:pt>
                <c:pt idx="484">
                  <c:v>4.8374935000028927</c:v>
                </c:pt>
                <c:pt idx="485">
                  <c:v>4.8474915000260808</c:v>
                </c:pt>
                <c:pt idx="486">
                  <c:v>4.857489500020165</c:v>
                </c:pt>
                <c:pt idx="487">
                  <c:v>4.8674885000218637</c:v>
                </c:pt>
                <c:pt idx="488">
                  <c:v>4.877486500015948</c:v>
                </c:pt>
                <c:pt idx="489">
                  <c:v>4.8874845000100322</c:v>
                </c:pt>
                <c:pt idx="490">
                  <c:v>4.8974835000117309</c:v>
                </c:pt>
                <c:pt idx="491">
                  <c:v>4.9074815000058152</c:v>
                </c:pt>
                <c:pt idx="492">
                  <c:v>4.9174805000075139</c:v>
                </c:pt>
                <c:pt idx="493">
                  <c:v>4.9274785000015981</c:v>
                </c:pt>
                <c:pt idx="494">
                  <c:v>4.9374765000247862</c:v>
                </c:pt>
                <c:pt idx="495">
                  <c:v>4.947475500026485</c:v>
                </c:pt>
                <c:pt idx="496">
                  <c:v>4.9574735000205692</c:v>
                </c:pt>
                <c:pt idx="497">
                  <c:v>4.9674715000146534</c:v>
                </c:pt>
                <c:pt idx="498">
                  <c:v>4.9774705000163522</c:v>
                </c:pt>
                <c:pt idx="499">
                  <c:v>4.9874685000104364</c:v>
                </c:pt>
                <c:pt idx="500">
                  <c:v>4.9974665000045206</c:v>
                </c:pt>
                <c:pt idx="501">
                  <c:v>5.0074655000062194</c:v>
                </c:pt>
                <c:pt idx="502">
                  <c:v>5.0174635000003036</c:v>
                </c:pt>
                <c:pt idx="503">
                  <c:v>5.0274615000234917</c:v>
                </c:pt>
                <c:pt idx="504">
                  <c:v>5.0374605000251904</c:v>
                </c:pt>
                <c:pt idx="505">
                  <c:v>5.0474585000192747</c:v>
                </c:pt>
                <c:pt idx="506">
                  <c:v>5.0574565000133589</c:v>
                </c:pt>
                <c:pt idx="507">
                  <c:v>5.0674555000150576</c:v>
                </c:pt>
                <c:pt idx="508">
                  <c:v>5.0774535000091419</c:v>
                </c:pt>
                <c:pt idx="509">
                  <c:v>5.0874525000108406</c:v>
                </c:pt>
                <c:pt idx="510">
                  <c:v>5.0974505000049248</c:v>
                </c:pt>
                <c:pt idx="511">
                  <c:v>5.1074485000281129</c:v>
                </c:pt>
                <c:pt idx="512">
                  <c:v>5.1174475000007078</c:v>
                </c:pt>
                <c:pt idx="513">
                  <c:v>5.1274455000238959</c:v>
                </c:pt>
                <c:pt idx="514">
                  <c:v>5.1374435000179801</c:v>
                </c:pt>
                <c:pt idx="515">
                  <c:v>5.1474425000196788</c:v>
                </c:pt>
                <c:pt idx="516">
                  <c:v>5.1574405000137631</c:v>
                </c:pt>
                <c:pt idx="517">
                  <c:v>5.1674385000078473</c:v>
                </c:pt>
                <c:pt idx="518">
                  <c:v>5.1774375000095461</c:v>
                </c:pt>
                <c:pt idx="519">
                  <c:v>5.1874355000036303</c:v>
                </c:pt>
                <c:pt idx="520">
                  <c:v>5.1974335000268184</c:v>
                </c:pt>
                <c:pt idx="521">
                  <c:v>5.2074325000285171</c:v>
                </c:pt>
                <c:pt idx="522">
                  <c:v>5.2174305000226013</c:v>
                </c:pt>
                <c:pt idx="523">
                  <c:v>5.2274285000166856</c:v>
                </c:pt>
                <c:pt idx="524">
                  <c:v>5.2374275000183843</c:v>
                </c:pt>
                <c:pt idx="525">
                  <c:v>5.2474255000124685</c:v>
                </c:pt>
                <c:pt idx="526">
                  <c:v>5.2574235000065528</c:v>
                </c:pt>
                <c:pt idx="527">
                  <c:v>5.2674225000082515</c:v>
                </c:pt>
                <c:pt idx="528">
                  <c:v>5.2774205000023358</c:v>
                </c:pt>
                <c:pt idx="529">
                  <c:v>5.2874195000040345</c:v>
                </c:pt>
                <c:pt idx="530">
                  <c:v>5.2974175000272226</c:v>
                </c:pt>
                <c:pt idx="531">
                  <c:v>5.3074155000213068</c:v>
                </c:pt>
                <c:pt idx="532">
                  <c:v>5.3174145000230055</c:v>
                </c:pt>
                <c:pt idx="533">
                  <c:v>5.3274125000170898</c:v>
                </c:pt>
                <c:pt idx="534">
                  <c:v>5.337410500011174</c:v>
                </c:pt>
                <c:pt idx="535">
                  <c:v>5.3474095000128727</c:v>
                </c:pt>
                <c:pt idx="536">
                  <c:v>5.357407500006957</c:v>
                </c:pt>
                <c:pt idx="537">
                  <c:v>5.3674055000010412</c:v>
                </c:pt>
                <c:pt idx="538">
                  <c:v>5.37740450000274</c:v>
                </c:pt>
                <c:pt idx="539">
                  <c:v>5.387402500025928</c:v>
                </c:pt>
                <c:pt idx="540">
                  <c:v>5.3974005000200123</c:v>
                </c:pt>
                <c:pt idx="541">
                  <c:v>5.407399500021711</c:v>
                </c:pt>
                <c:pt idx="542">
                  <c:v>5.4173975000157952</c:v>
                </c:pt>
                <c:pt idx="543">
                  <c:v>5.427396500017494</c:v>
                </c:pt>
                <c:pt idx="544">
                  <c:v>5.4373945000115782</c:v>
                </c:pt>
                <c:pt idx="545">
                  <c:v>5.4473925000056624</c:v>
                </c:pt>
                <c:pt idx="546">
                  <c:v>5.4573915000073612</c:v>
                </c:pt>
                <c:pt idx="547">
                  <c:v>5.4673895000014454</c:v>
                </c:pt>
                <c:pt idx="548">
                  <c:v>5.4773875000246335</c:v>
                </c:pt>
                <c:pt idx="549">
                  <c:v>5.4873865000263322</c:v>
                </c:pt>
                <c:pt idx="550">
                  <c:v>5.4973845000204165</c:v>
                </c:pt>
                <c:pt idx="551">
                  <c:v>5.5073825000145007</c:v>
                </c:pt>
                <c:pt idx="552">
                  <c:v>5.5173815000161994</c:v>
                </c:pt>
                <c:pt idx="553">
                  <c:v>5.5273795000102837</c:v>
                </c:pt>
                <c:pt idx="554">
                  <c:v>5.5373775000043679</c:v>
                </c:pt>
                <c:pt idx="555">
                  <c:v>5.5473765000060666</c:v>
                </c:pt>
                <c:pt idx="556">
                  <c:v>5.5573745000001509</c:v>
                </c:pt>
                <c:pt idx="557">
                  <c:v>5.5673725000233389</c:v>
                </c:pt>
                <c:pt idx="558">
                  <c:v>5.5773715000250377</c:v>
                </c:pt>
                <c:pt idx="559">
                  <c:v>5.5873695000191219</c:v>
                </c:pt>
                <c:pt idx="560">
                  <c:v>5.5973685000208206</c:v>
                </c:pt>
                <c:pt idx="561">
                  <c:v>5.6073665000149049</c:v>
                </c:pt>
                <c:pt idx="562">
                  <c:v>5.6173645000089891</c:v>
                </c:pt>
                <c:pt idx="563">
                  <c:v>5.6273635000106879</c:v>
                </c:pt>
                <c:pt idx="564">
                  <c:v>5.6373615000047721</c:v>
                </c:pt>
                <c:pt idx="565">
                  <c:v>5.6473595000279602</c:v>
                </c:pt>
                <c:pt idx="566">
                  <c:v>5.6573585000005551</c:v>
                </c:pt>
                <c:pt idx="567">
                  <c:v>5.6673565000237431</c:v>
                </c:pt>
                <c:pt idx="568">
                  <c:v>5.6773545000178274</c:v>
                </c:pt>
                <c:pt idx="569">
                  <c:v>5.6873535000195261</c:v>
                </c:pt>
                <c:pt idx="570">
                  <c:v>5.6973515000136103</c:v>
                </c:pt>
                <c:pt idx="571">
                  <c:v>5.7073495000076946</c:v>
                </c:pt>
                <c:pt idx="572">
                  <c:v>5.7173485000093933</c:v>
                </c:pt>
                <c:pt idx="573">
                  <c:v>5.7273465000034776</c:v>
                </c:pt>
                <c:pt idx="574">
                  <c:v>5.7373445000266656</c:v>
                </c:pt>
                <c:pt idx="575">
                  <c:v>5.7473435000283644</c:v>
                </c:pt>
                <c:pt idx="576">
                  <c:v>5.7573415000224486</c:v>
                </c:pt>
                <c:pt idx="577">
                  <c:v>5.7673405000241473</c:v>
                </c:pt>
                <c:pt idx="578">
                  <c:v>5.7773385000182316</c:v>
                </c:pt>
                <c:pt idx="579">
                  <c:v>5.7873365000123158</c:v>
                </c:pt>
                <c:pt idx="580">
                  <c:v>5.7973355000140145</c:v>
                </c:pt>
                <c:pt idx="581">
                  <c:v>5.8073361250280868</c:v>
                </c:pt>
                <c:pt idx="582">
                  <c:v>5.8173341250221711</c:v>
                </c:pt>
                <c:pt idx="583">
                  <c:v>5.8273331250238698</c:v>
                </c:pt>
                <c:pt idx="584">
                  <c:v>5.837331125017954</c:v>
                </c:pt>
                <c:pt idx="585">
                  <c:v>5.8473291250120383</c:v>
                </c:pt>
                <c:pt idx="586">
                  <c:v>5.857328125013737</c:v>
                </c:pt>
                <c:pt idx="587">
                  <c:v>5.8673261250078212</c:v>
                </c:pt>
                <c:pt idx="588">
                  <c:v>5.8773241250019055</c:v>
                </c:pt>
                <c:pt idx="589">
                  <c:v>5.8873231250036042</c:v>
                </c:pt>
                <c:pt idx="590">
                  <c:v>5.8973211250267923</c:v>
                </c:pt>
                <c:pt idx="591">
                  <c:v>5.907320125028491</c:v>
                </c:pt>
                <c:pt idx="592">
                  <c:v>5.9173181250225753</c:v>
                </c:pt>
                <c:pt idx="593">
                  <c:v>5.9273161250166595</c:v>
                </c:pt>
                <c:pt idx="594">
                  <c:v>5.9373151250183582</c:v>
                </c:pt>
                <c:pt idx="595">
                  <c:v>5.9473131250124425</c:v>
                </c:pt>
                <c:pt idx="596">
                  <c:v>5.9573111250065267</c:v>
                </c:pt>
                <c:pt idx="597">
                  <c:v>5.9673101250082254</c:v>
                </c:pt>
                <c:pt idx="598">
                  <c:v>5.9773081250023097</c:v>
                </c:pt>
                <c:pt idx="599">
                  <c:v>5.9873061250254977</c:v>
                </c:pt>
                <c:pt idx="600">
                  <c:v>5.9973051250271965</c:v>
                </c:pt>
                <c:pt idx="601">
                  <c:v>6.0073031250212807</c:v>
                </c:pt>
                <c:pt idx="602">
                  <c:v>6.017301125015365</c:v>
                </c:pt>
                <c:pt idx="603">
                  <c:v>6.0273001250170637</c:v>
                </c:pt>
                <c:pt idx="604">
                  <c:v>6.0372981250111479</c:v>
                </c:pt>
                <c:pt idx="605">
                  <c:v>6.0472961250052322</c:v>
                </c:pt>
                <c:pt idx="606">
                  <c:v>6.0572951250069309</c:v>
                </c:pt>
                <c:pt idx="607">
                  <c:v>6.0672931250010151</c:v>
                </c:pt>
                <c:pt idx="608">
                  <c:v>6.0772921250027139</c:v>
                </c:pt>
                <c:pt idx="609">
                  <c:v>6.0872901250259019</c:v>
                </c:pt>
                <c:pt idx="610">
                  <c:v>6.0972881250199862</c:v>
                </c:pt>
                <c:pt idx="611">
                  <c:v>6.1072871250216849</c:v>
                </c:pt>
                <c:pt idx="612">
                  <c:v>6.1172851250157692</c:v>
                </c:pt>
                <c:pt idx="613">
                  <c:v>6.1272831250098534</c:v>
                </c:pt>
                <c:pt idx="614">
                  <c:v>6.1372821250115521</c:v>
                </c:pt>
                <c:pt idx="615">
                  <c:v>6.1472801250056364</c:v>
                </c:pt>
                <c:pt idx="616">
                  <c:v>6.1572781250288244</c:v>
                </c:pt>
                <c:pt idx="617">
                  <c:v>6.1672771250014193</c:v>
                </c:pt>
                <c:pt idx="618">
                  <c:v>6.1772751250246074</c:v>
                </c:pt>
                <c:pt idx="619">
                  <c:v>6.1872741250263061</c:v>
                </c:pt>
                <c:pt idx="620">
                  <c:v>6.1972721250203904</c:v>
                </c:pt>
                <c:pt idx="621">
                  <c:v>6.2072701250144746</c:v>
                </c:pt>
                <c:pt idx="622">
                  <c:v>6.2172691250161733</c:v>
                </c:pt>
                <c:pt idx="623">
                  <c:v>6.2272671250102576</c:v>
                </c:pt>
                <c:pt idx="624">
                  <c:v>6.2372651250043418</c:v>
                </c:pt>
                <c:pt idx="625">
                  <c:v>6.2472641250060406</c:v>
                </c:pt>
                <c:pt idx="626">
                  <c:v>6.2572621250001248</c:v>
                </c:pt>
                <c:pt idx="627">
                  <c:v>6.2672601250233129</c:v>
                </c:pt>
                <c:pt idx="628">
                  <c:v>6.2772591250250116</c:v>
                </c:pt>
                <c:pt idx="629">
                  <c:v>6.2872571250190958</c:v>
                </c:pt>
                <c:pt idx="630">
                  <c:v>6.2972551250131801</c:v>
                </c:pt>
                <c:pt idx="631">
                  <c:v>6.3072541250148788</c:v>
                </c:pt>
                <c:pt idx="632">
                  <c:v>6.317252125008963</c:v>
                </c:pt>
                <c:pt idx="633">
                  <c:v>6.3272501250030473</c:v>
                </c:pt>
                <c:pt idx="634">
                  <c:v>6.337249125004746</c:v>
                </c:pt>
                <c:pt idx="635">
                  <c:v>6.3472471250279341</c:v>
                </c:pt>
                <c:pt idx="636">
                  <c:v>6.357246125000529</c:v>
                </c:pt>
                <c:pt idx="637">
                  <c:v>6.3672441250237171</c:v>
                </c:pt>
                <c:pt idx="638">
                  <c:v>6.3772421250178013</c:v>
                </c:pt>
                <c:pt idx="639">
                  <c:v>6.3872411250195</c:v>
                </c:pt>
                <c:pt idx="640">
                  <c:v>6.3972391250135843</c:v>
                </c:pt>
                <c:pt idx="641">
                  <c:v>6.4072371250076685</c:v>
                </c:pt>
                <c:pt idx="642">
                  <c:v>6.4172361250093672</c:v>
                </c:pt>
                <c:pt idx="643">
                  <c:v>6.4272341250034515</c:v>
                </c:pt>
                <c:pt idx="644">
                  <c:v>6.4372321250266396</c:v>
                </c:pt>
                <c:pt idx="645">
                  <c:v>6.4472311250283383</c:v>
                </c:pt>
                <c:pt idx="646">
                  <c:v>6.4572291250224225</c:v>
                </c:pt>
                <c:pt idx="647">
                  <c:v>6.4672271250165068</c:v>
                </c:pt>
                <c:pt idx="648">
                  <c:v>6.4772261250182055</c:v>
                </c:pt>
                <c:pt idx="649">
                  <c:v>6.4872241250122897</c:v>
                </c:pt>
                <c:pt idx="650">
                  <c:v>6.4972231250139885</c:v>
                </c:pt>
                <c:pt idx="651">
                  <c:v>6.5072211250080727</c:v>
                </c:pt>
                <c:pt idx="652">
                  <c:v>6.5172191250021569</c:v>
                </c:pt>
                <c:pt idx="653">
                  <c:v>6.5272181250038557</c:v>
                </c:pt>
                <c:pt idx="654">
                  <c:v>6.5372161250270437</c:v>
                </c:pt>
                <c:pt idx="655">
                  <c:v>6.547214125021128</c:v>
                </c:pt>
                <c:pt idx="656">
                  <c:v>6.5572131250228267</c:v>
                </c:pt>
                <c:pt idx="657">
                  <c:v>6.567211125016911</c:v>
                </c:pt>
                <c:pt idx="658">
                  <c:v>6.5772091250109952</c:v>
                </c:pt>
                <c:pt idx="659">
                  <c:v>6.5872081250126939</c:v>
                </c:pt>
                <c:pt idx="660">
                  <c:v>6.5972061250067782</c:v>
                </c:pt>
                <c:pt idx="661">
                  <c:v>6.6072051250084769</c:v>
                </c:pt>
                <c:pt idx="662">
                  <c:v>6.6172031250025611</c:v>
                </c:pt>
                <c:pt idx="663">
                  <c:v>6.6272011250257492</c:v>
                </c:pt>
                <c:pt idx="664">
                  <c:v>6.6372001250274479</c:v>
                </c:pt>
                <c:pt idx="665">
                  <c:v>6.6471981250215322</c:v>
                </c:pt>
                <c:pt idx="666">
                  <c:v>6.6571961250156164</c:v>
                </c:pt>
                <c:pt idx="667">
                  <c:v>6.6671951250173151</c:v>
                </c:pt>
                <c:pt idx="668">
                  <c:v>6.6771931250113994</c:v>
                </c:pt>
                <c:pt idx="669">
                  <c:v>6.6871911250054836</c:v>
                </c:pt>
                <c:pt idx="670">
                  <c:v>6.6971901250071824</c:v>
                </c:pt>
                <c:pt idx="671">
                  <c:v>6.7071881250012666</c:v>
                </c:pt>
                <c:pt idx="672">
                  <c:v>6.7171861250244547</c:v>
                </c:pt>
                <c:pt idx="673">
                  <c:v>6.7271851250261534</c:v>
                </c:pt>
                <c:pt idx="674">
                  <c:v>6.7371831250202376</c:v>
                </c:pt>
                <c:pt idx="675">
                  <c:v>6.7471821250219364</c:v>
                </c:pt>
                <c:pt idx="676">
                  <c:v>6.7571801250160206</c:v>
                </c:pt>
                <c:pt idx="677">
                  <c:v>6.7671781250101048</c:v>
                </c:pt>
                <c:pt idx="678">
                  <c:v>6.7771771250118036</c:v>
                </c:pt>
                <c:pt idx="679">
                  <c:v>6.7871751250058878</c:v>
                </c:pt>
                <c:pt idx="680">
                  <c:v>6.7971731249999721</c:v>
                </c:pt>
                <c:pt idx="681">
                  <c:v>6.8071695000107866</c:v>
                </c:pt>
                <c:pt idx="682">
                  <c:v>6.8171675000048708</c:v>
                </c:pt>
                <c:pt idx="683">
                  <c:v>6.8271655000280589</c:v>
                </c:pt>
                <c:pt idx="684">
                  <c:v>6.8371645000006538</c:v>
                </c:pt>
                <c:pt idx="685">
                  <c:v>6.8471625000238419</c:v>
                </c:pt>
                <c:pt idx="686">
                  <c:v>6.8571605000179261</c:v>
                </c:pt>
                <c:pt idx="687">
                  <c:v>6.8671595000196248</c:v>
                </c:pt>
                <c:pt idx="688">
                  <c:v>6.8771575000137091</c:v>
                </c:pt>
                <c:pt idx="689">
                  <c:v>6.8871555000077933</c:v>
                </c:pt>
                <c:pt idx="690">
                  <c:v>6.897154500009492</c:v>
                </c:pt>
                <c:pt idx="691">
                  <c:v>6.9071525000035763</c:v>
                </c:pt>
                <c:pt idx="692">
                  <c:v>6.917151500005275</c:v>
                </c:pt>
                <c:pt idx="693">
                  <c:v>6.9271495000284631</c:v>
                </c:pt>
                <c:pt idx="694">
                  <c:v>6.9371475000225473</c:v>
                </c:pt>
                <c:pt idx="695">
                  <c:v>6.9471465000242461</c:v>
                </c:pt>
                <c:pt idx="696">
                  <c:v>6.9571445000183303</c:v>
                </c:pt>
                <c:pt idx="697">
                  <c:v>6.9671425000124145</c:v>
                </c:pt>
                <c:pt idx="698">
                  <c:v>6.9771415000141133</c:v>
                </c:pt>
                <c:pt idx="699">
                  <c:v>6.9871395000081975</c:v>
                </c:pt>
                <c:pt idx="700">
                  <c:v>6.9971375000022817</c:v>
                </c:pt>
                <c:pt idx="701">
                  <c:v>7.0071365000039805</c:v>
                </c:pt>
                <c:pt idx="702">
                  <c:v>7.0171345000271685</c:v>
                </c:pt>
                <c:pt idx="703">
                  <c:v>7.0271335000288673</c:v>
                </c:pt>
                <c:pt idx="704">
                  <c:v>7.0371315000229515</c:v>
                </c:pt>
                <c:pt idx="705">
                  <c:v>7.0471295000170358</c:v>
                </c:pt>
                <c:pt idx="706">
                  <c:v>7.0571285000187345</c:v>
                </c:pt>
                <c:pt idx="707">
                  <c:v>7.0671265000128187</c:v>
                </c:pt>
                <c:pt idx="708">
                  <c:v>7.077124500006903</c:v>
                </c:pt>
                <c:pt idx="709">
                  <c:v>7.0871235000086017</c:v>
                </c:pt>
                <c:pt idx="710">
                  <c:v>7.0971215000026859</c:v>
                </c:pt>
                <c:pt idx="711">
                  <c:v>7.107119500025874</c:v>
                </c:pt>
                <c:pt idx="712">
                  <c:v>7.1171185000275727</c:v>
                </c:pt>
                <c:pt idx="713">
                  <c:v>7.127116500021657</c:v>
                </c:pt>
                <c:pt idx="714">
                  <c:v>7.1371155000233557</c:v>
                </c:pt>
                <c:pt idx="715">
                  <c:v>7.1471135000174399</c:v>
                </c:pt>
                <c:pt idx="716">
                  <c:v>7.1571115000115242</c:v>
                </c:pt>
                <c:pt idx="717">
                  <c:v>7.1671105000132229</c:v>
                </c:pt>
                <c:pt idx="718">
                  <c:v>7.1771085000073072</c:v>
                </c:pt>
                <c:pt idx="719">
                  <c:v>7.1871065000013914</c:v>
                </c:pt>
                <c:pt idx="720">
                  <c:v>7.1971055000030901</c:v>
                </c:pt>
                <c:pt idx="721">
                  <c:v>7.2071035000262782</c:v>
                </c:pt>
                <c:pt idx="722">
                  <c:v>7.2171015000203624</c:v>
                </c:pt>
                <c:pt idx="723">
                  <c:v>7.2271005000220612</c:v>
                </c:pt>
                <c:pt idx="724">
                  <c:v>7.2370985000161454</c:v>
                </c:pt>
                <c:pt idx="725">
                  <c:v>7.2470965000102296</c:v>
                </c:pt>
                <c:pt idx="726">
                  <c:v>7.2570955000119284</c:v>
                </c:pt>
                <c:pt idx="727">
                  <c:v>7.2670935000060126</c:v>
                </c:pt>
                <c:pt idx="728">
                  <c:v>7.2770925000077114</c:v>
                </c:pt>
                <c:pt idx="729">
                  <c:v>7.2870905000017956</c:v>
                </c:pt>
                <c:pt idx="730">
                  <c:v>7.2970885000249837</c:v>
                </c:pt>
                <c:pt idx="731">
                  <c:v>7.3070875000266824</c:v>
                </c:pt>
                <c:pt idx="732">
                  <c:v>7.3170855000207666</c:v>
                </c:pt>
                <c:pt idx="733">
                  <c:v>7.3270835000148509</c:v>
                </c:pt>
                <c:pt idx="734">
                  <c:v>7.3370825000165496</c:v>
                </c:pt>
                <c:pt idx="735">
                  <c:v>7.3470805000106338</c:v>
                </c:pt>
                <c:pt idx="736">
                  <c:v>7.3570785000047181</c:v>
                </c:pt>
                <c:pt idx="737">
                  <c:v>7.3670775000064168</c:v>
                </c:pt>
                <c:pt idx="738">
                  <c:v>7.3770755000005011</c:v>
                </c:pt>
                <c:pt idx="739">
                  <c:v>7.3870745000021998</c:v>
                </c:pt>
                <c:pt idx="740">
                  <c:v>7.3970725000253879</c:v>
                </c:pt>
                <c:pt idx="741">
                  <c:v>7.4070705000194721</c:v>
                </c:pt>
                <c:pt idx="742">
                  <c:v>7.4170695000211708</c:v>
                </c:pt>
                <c:pt idx="743">
                  <c:v>7.4270675000152551</c:v>
                </c:pt>
                <c:pt idx="744">
                  <c:v>7.4370655000093393</c:v>
                </c:pt>
                <c:pt idx="745">
                  <c:v>7.447064500011038</c:v>
                </c:pt>
                <c:pt idx="746">
                  <c:v>7.4570625000051223</c:v>
                </c:pt>
                <c:pt idx="747">
                  <c:v>7.4670605000283103</c:v>
                </c:pt>
                <c:pt idx="748">
                  <c:v>7.4770595000009052</c:v>
                </c:pt>
                <c:pt idx="749">
                  <c:v>7.4870575000240933</c:v>
                </c:pt>
                <c:pt idx="750">
                  <c:v>7.497056500025792</c:v>
                </c:pt>
                <c:pt idx="751">
                  <c:v>7.5070545000198763</c:v>
                </c:pt>
                <c:pt idx="752">
                  <c:v>7.5170525000139605</c:v>
                </c:pt>
                <c:pt idx="753">
                  <c:v>7.5270515000156593</c:v>
                </c:pt>
                <c:pt idx="754">
                  <c:v>7.5370495000097435</c:v>
                </c:pt>
                <c:pt idx="755">
                  <c:v>7.5470475000038277</c:v>
                </c:pt>
                <c:pt idx="756">
                  <c:v>7.5570465000055265</c:v>
                </c:pt>
                <c:pt idx="757">
                  <c:v>7.5670445000287145</c:v>
                </c:pt>
                <c:pt idx="758">
                  <c:v>7.5770425000227988</c:v>
                </c:pt>
                <c:pt idx="759">
                  <c:v>7.5870415000244975</c:v>
                </c:pt>
                <c:pt idx="760">
                  <c:v>7.5970395000185817</c:v>
                </c:pt>
                <c:pt idx="761">
                  <c:v>7.607037500012666</c:v>
                </c:pt>
                <c:pt idx="762">
                  <c:v>7.6170365000143647</c:v>
                </c:pt>
                <c:pt idx="763">
                  <c:v>7.627034500008449</c:v>
                </c:pt>
                <c:pt idx="764">
                  <c:v>7.6370335000101477</c:v>
                </c:pt>
                <c:pt idx="765">
                  <c:v>7.6470315000042319</c:v>
                </c:pt>
                <c:pt idx="766">
                  <c:v>7.65702950002742</c:v>
                </c:pt>
                <c:pt idx="767">
                  <c:v>7.6670285000000149</c:v>
                </c:pt>
                <c:pt idx="768">
                  <c:v>7.677026500023203</c:v>
                </c:pt>
                <c:pt idx="769">
                  <c:v>7.6870245000172872</c:v>
                </c:pt>
                <c:pt idx="770">
                  <c:v>7.6970235000189859</c:v>
                </c:pt>
                <c:pt idx="771">
                  <c:v>7.7070215000130702</c:v>
                </c:pt>
                <c:pt idx="772">
                  <c:v>7.7170195000071544</c:v>
                </c:pt>
                <c:pt idx="773">
                  <c:v>7.7270185000088532</c:v>
                </c:pt>
                <c:pt idx="774">
                  <c:v>7.7370165000029374</c:v>
                </c:pt>
                <c:pt idx="775">
                  <c:v>7.7470155000046361</c:v>
                </c:pt>
                <c:pt idx="776">
                  <c:v>7.7570135000278242</c:v>
                </c:pt>
                <c:pt idx="777">
                  <c:v>7.7670115000219084</c:v>
                </c:pt>
                <c:pt idx="778">
                  <c:v>7.7770105000236072</c:v>
                </c:pt>
                <c:pt idx="779">
                  <c:v>7.7870085000176914</c:v>
                </c:pt>
                <c:pt idx="780">
                  <c:v>7.7970065000117756</c:v>
                </c:pt>
                <c:pt idx="781">
                  <c:v>7.8070058333396446</c:v>
                </c:pt>
                <c:pt idx="782">
                  <c:v>7.8170038333337288</c:v>
                </c:pt>
                <c:pt idx="783">
                  <c:v>7.8270018333569169</c:v>
                </c:pt>
                <c:pt idx="784">
                  <c:v>7.8370008333586156</c:v>
                </c:pt>
                <c:pt idx="785">
                  <c:v>7.8469988333526999</c:v>
                </c:pt>
                <c:pt idx="786">
                  <c:v>7.8569978333543986</c:v>
                </c:pt>
                <c:pt idx="787">
                  <c:v>7.8669958333484828</c:v>
                </c:pt>
                <c:pt idx="788">
                  <c:v>7.8769938333425671</c:v>
                </c:pt>
                <c:pt idx="789">
                  <c:v>7.8869928333442658</c:v>
                </c:pt>
                <c:pt idx="790">
                  <c:v>7.8969908333383501</c:v>
                </c:pt>
                <c:pt idx="791">
                  <c:v>7.9069888333615381</c:v>
                </c:pt>
                <c:pt idx="792">
                  <c:v>7.916987833334133</c:v>
                </c:pt>
                <c:pt idx="793">
                  <c:v>7.9269858333573211</c:v>
                </c:pt>
                <c:pt idx="794">
                  <c:v>7.9369838333514053</c:v>
                </c:pt>
                <c:pt idx="795">
                  <c:v>7.9469828333531041</c:v>
                </c:pt>
                <c:pt idx="796">
                  <c:v>7.9569808333471883</c:v>
                </c:pt>
                <c:pt idx="797">
                  <c:v>7.966979833348887</c:v>
                </c:pt>
                <c:pt idx="798">
                  <c:v>7.9769778333429713</c:v>
                </c:pt>
                <c:pt idx="799">
                  <c:v>7.9869758333370555</c:v>
                </c:pt>
                <c:pt idx="800">
                  <c:v>7.9969748333387543</c:v>
                </c:pt>
                <c:pt idx="801">
                  <c:v>8.0069728333619423</c:v>
                </c:pt>
                <c:pt idx="802">
                  <c:v>8.0169708333560266</c:v>
                </c:pt>
                <c:pt idx="803">
                  <c:v>8.0269698333577253</c:v>
                </c:pt>
                <c:pt idx="804">
                  <c:v>8.0369678333518095</c:v>
                </c:pt>
                <c:pt idx="805">
                  <c:v>8.0469658333458938</c:v>
                </c:pt>
                <c:pt idx="806">
                  <c:v>8.0569648333475925</c:v>
                </c:pt>
                <c:pt idx="807">
                  <c:v>8.0669628333416767</c:v>
                </c:pt>
                <c:pt idx="808">
                  <c:v>8.0769618333433755</c:v>
                </c:pt>
                <c:pt idx="809">
                  <c:v>8.0869598333374597</c:v>
                </c:pt>
                <c:pt idx="810">
                  <c:v>8.0969578333606478</c:v>
                </c:pt>
                <c:pt idx="811">
                  <c:v>8.1069568333332427</c:v>
                </c:pt>
                <c:pt idx="812">
                  <c:v>8.1169548333564308</c:v>
                </c:pt>
                <c:pt idx="813">
                  <c:v>8.126952833350515</c:v>
                </c:pt>
                <c:pt idx="814">
                  <c:v>8.1369518333522137</c:v>
                </c:pt>
                <c:pt idx="815">
                  <c:v>8.146949833346298</c:v>
                </c:pt>
                <c:pt idx="816">
                  <c:v>8.1569478333403822</c:v>
                </c:pt>
                <c:pt idx="817">
                  <c:v>8.1669468333420809</c:v>
                </c:pt>
                <c:pt idx="818">
                  <c:v>8.1769448333361652</c:v>
                </c:pt>
                <c:pt idx="819">
                  <c:v>8.1869438333378639</c:v>
                </c:pt>
                <c:pt idx="820">
                  <c:v>8.196941833361052</c:v>
                </c:pt>
                <c:pt idx="821">
                  <c:v>8.2069398333551362</c:v>
                </c:pt>
                <c:pt idx="822">
                  <c:v>8.2169388333568349</c:v>
                </c:pt>
                <c:pt idx="823">
                  <c:v>8.2269368333509192</c:v>
                </c:pt>
                <c:pt idx="824">
                  <c:v>8.2369348333450034</c:v>
                </c:pt>
                <c:pt idx="825">
                  <c:v>8.2469338333467022</c:v>
                </c:pt>
                <c:pt idx="826">
                  <c:v>8.2569318333407864</c:v>
                </c:pt>
                <c:pt idx="827">
                  <c:v>8.2669298333348706</c:v>
                </c:pt>
                <c:pt idx="828">
                  <c:v>8.2769288333365694</c:v>
                </c:pt>
                <c:pt idx="829">
                  <c:v>8.2869268333597574</c:v>
                </c:pt>
                <c:pt idx="830">
                  <c:v>8.2969258333614562</c:v>
                </c:pt>
                <c:pt idx="831">
                  <c:v>8.3069238333555404</c:v>
                </c:pt>
                <c:pt idx="832">
                  <c:v>8.3169218333496246</c:v>
                </c:pt>
                <c:pt idx="833">
                  <c:v>8.3269208333513234</c:v>
                </c:pt>
                <c:pt idx="834">
                  <c:v>8.3369188333454076</c:v>
                </c:pt>
                <c:pt idx="835">
                  <c:v>8.3469168333394919</c:v>
                </c:pt>
                <c:pt idx="836">
                  <c:v>8.3569158333411906</c:v>
                </c:pt>
                <c:pt idx="837">
                  <c:v>8.3669138333352748</c:v>
                </c:pt>
                <c:pt idx="838">
                  <c:v>8.3769118333584629</c:v>
                </c:pt>
                <c:pt idx="839">
                  <c:v>8.3869108333601616</c:v>
                </c:pt>
                <c:pt idx="840">
                  <c:v>8.3969088333542459</c:v>
                </c:pt>
                <c:pt idx="841">
                  <c:v>8.4069078333559446</c:v>
                </c:pt>
                <c:pt idx="842">
                  <c:v>8.4169058333500288</c:v>
                </c:pt>
                <c:pt idx="843">
                  <c:v>8.4269038333441131</c:v>
                </c:pt>
                <c:pt idx="844">
                  <c:v>8.4369028333458118</c:v>
                </c:pt>
                <c:pt idx="845">
                  <c:v>8.4469008333398961</c:v>
                </c:pt>
                <c:pt idx="846">
                  <c:v>8.4568988333339803</c:v>
                </c:pt>
                <c:pt idx="847">
                  <c:v>8.466897833335679</c:v>
                </c:pt>
                <c:pt idx="848">
                  <c:v>8.4768958333588671</c:v>
                </c:pt>
                <c:pt idx="849">
                  <c:v>8.4868948333605658</c:v>
                </c:pt>
                <c:pt idx="850">
                  <c:v>8.4968928333546501</c:v>
                </c:pt>
                <c:pt idx="851">
                  <c:v>8.5068908333487343</c:v>
                </c:pt>
                <c:pt idx="852">
                  <c:v>8.516889833350433</c:v>
                </c:pt>
                <c:pt idx="853">
                  <c:v>8.5268878333445173</c:v>
                </c:pt>
                <c:pt idx="854">
                  <c:v>8.5368858333386015</c:v>
                </c:pt>
                <c:pt idx="855">
                  <c:v>8.5468848333403002</c:v>
                </c:pt>
                <c:pt idx="856">
                  <c:v>8.5568828333343845</c:v>
                </c:pt>
                <c:pt idx="857">
                  <c:v>8.5668808333575726</c:v>
                </c:pt>
                <c:pt idx="858">
                  <c:v>8.5768798333592713</c:v>
                </c:pt>
                <c:pt idx="859">
                  <c:v>8.5868778333533555</c:v>
                </c:pt>
                <c:pt idx="860">
                  <c:v>8.5968768333550543</c:v>
                </c:pt>
                <c:pt idx="861">
                  <c:v>8.6068748333491385</c:v>
                </c:pt>
                <c:pt idx="862">
                  <c:v>8.6168728333432227</c:v>
                </c:pt>
                <c:pt idx="863">
                  <c:v>8.6268718333449215</c:v>
                </c:pt>
                <c:pt idx="864">
                  <c:v>8.6368698333390057</c:v>
                </c:pt>
                <c:pt idx="865">
                  <c:v>8.6468678333621938</c:v>
                </c:pt>
                <c:pt idx="866">
                  <c:v>8.6568668333347887</c:v>
                </c:pt>
                <c:pt idx="867">
                  <c:v>8.6668648333579767</c:v>
                </c:pt>
                <c:pt idx="868">
                  <c:v>8.6768638333596755</c:v>
                </c:pt>
                <c:pt idx="869">
                  <c:v>8.6868618333537597</c:v>
                </c:pt>
                <c:pt idx="870">
                  <c:v>8.696859833347844</c:v>
                </c:pt>
                <c:pt idx="871">
                  <c:v>8.7068588333495427</c:v>
                </c:pt>
                <c:pt idx="872">
                  <c:v>8.7168568333436269</c:v>
                </c:pt>
                <c:pt idx="873">
                  <c:v>8.7268548333377112</c:v>
                </c:pt>
                <c:pt idx="874">
                  <c:v>8.7368538333394099</c:v>
                </c:pt>
                <c:pt idx="875">
                  <c:v>8.7468518333334941</c:v>
                </c:pt>
                <c:pt idx="876">
                  <c:v>8.7568498333566822</c:v>
                </c:pt>
                <c:pt idx="877">
                  <c:v>8.7668488333583809</c:v>
                </c:pt>
                <c:pt idx="878">
                  <c:v>8.7768468333524652</c:v>
                </c:pt>
                <c:pt idx="879">
                  <c:v>8.7868458333541639</c:v>
                </c:pt>
                <c:pt idx="880">
                  <c:v>8.7968438333482482</c:v>
                </c:pt>
                <c:pt idx="881">
                  <c:v>8.8068417083413806</c:v>
                </c:pt>
                <c:pt idx="882">
                  <c:v>8.8168407083430793</c:v>
                </c:pt>
                <c:pt idx="883">
                  <c:v>8.8268387083371636</c:v>
                </c:pt>
                <c:pt idx="884">
                  <c:v>8.8368367083603516</c:v>
                </c:pt>
                <c:pt idx="885">
                  <c:v>8.8468357083620504</c:v>
                </c:pt>
                <c:pt idx="886">
                  <c:v>8.8568337083561346</c:v>
                </c:pt>
                <c:pt idx="887">
                  <c:v>8.8668317083502188</c:v>
                </c:pt>
                <c:pt idx="888">
                  <c:v>8.8768307083519176</c:v>
                </c:pt>
                <c:pt idx="889">
                  <c:v>8.8868287083460018</c:v>
                </c:pt>
                <c:pt idx="890">
                  <c:v>8.8968277083477005</c:v>
                </c:pt>
                <c:pt idx="891">
                  <c:v>8.9068257083417848</c:v>
                </c:pt>
                <c:pt idx="892">
                  <c:v>8.916823708335869</c:v>
                </c:pt>
                <c:pt idx="893">
                  <c:v>8.9268227083375677</c:v>
                </c:pt>
                <c:pt idx="894">
                  <c:v>8.9368207083607558</c:v>
                </c:pt>
                <c:pt idx="895">
                  <c:v>8.9468187083548401</c:v>
                </c:pt>
                <c:pt idx="896">
                  <c:v>8.9568177083565388</c:v>
                </c:pt>
                <c:pt idx="897">
                  <c:v>8.966815708350623</c:v>
                </c:pt>
                <c:pt idx="898">
                  <c:v>8.9768137083447073</c:v>
                </c:pt>
                <c:pt idx="899">
                  <c:v>8.986812708346406</c:v>
                </c:pt>
                <c:pt idx="900">
                  <c:v>8.9968107083404902</c:v>
                </c:pt>
                <c:pt idx="901">
                  <c:v>9.006809708342189</c:v>
                </c:pt>
                <c:pt idx="902">
                  <c:v>9.0168077083362732</c:v>
                </c:pt>
                <c:pt idx="903">
                  <c:v>9.0268057083594613</c:v>
                </c:pt>
                <c:pt idx="904">
                  <c:v>9.03680470836116</c:v>
                </c:pt>
                <c:pt idx="905">
                  <c:v>9.0468027083552442</c:v>
                </c:pt>
                <c:pt idx="906">
                  <c:v>9.0568007083493285</c:v>
                </c:pt>
                <c:pt idx="907">
                  <c:v>9.0667997083510272</c:v>
                </c:pt>
                <c:pt idx="908">
                  <c:v>9.0767977083451115</c:v>
                </c:pt>
                <c:pt idx="909">
                  <c:v>9.0867967083468102</c:v>
                </c:pt>
                <c:pt idx="910">
                  <c:v>9.0967947083408944</c:v>
                </c:pt>
                <c:pt idx="911">
                  <c:v>9.1067927083349787</c:v>
                </c:pt>
                <c:pt idx="912">
                  <c:v>9.1167917083366774</c:v>
                </c:pt>
                <c:pt idx="913">
                  <c:v>9.1267897083598655</c:v>
                </c:pt>
                <c:pt idx="914">
                  <c:v>9.1367877083539497</c:v>
                </c:pt>
                <c:pt idx="915">
                  <c:v>9.1467867083556484</c:v>
                </c:pt>
                <c:pt idx="916">
                  <c:v>9.1567847083497327</c:v>
                </c:pt>
                <c:pt idx="917">
                  <c:v>9.1667827083438169</c:v>
                </c:pt>
                <c:pt idx="918">
                  <c:v>9.1767817083455157</c:v>
                </c:pt>
                <c:pt idx="919">
                  <c:v>9.1867797083395999</c:v>
                </c:pt>
                <c:pt idx="920">
                  <c:v>9.1967787083412986</c:v>
                </c:pt>
                <c:pt idx="921">
                  <c:v>9.2067767083353829</c:v>
                </c:pt>
                <c:pt idx="922">
                  <c:v>9.2167747083585709</c:v>
                </c:pt>
                <c:pt idx="923">
                  <c:v>9.2267737083602697</c:v>
                </c:pt>
                <c:pt idx="924">
                  <c:v>9.2367717083543539</c:v>
                </c:pt>
                <c:pt idx="925">
                  <c:v>9.2467697083484381</c:v>
                </c:pt>
                <c:pt idx="926">
                  <c:v>9.2567687083501369</c:v>
                </c:pt>
                <c:pt idx="927">
                  <c:v>9.2667667083442211</c:v>
                </c:pt>
                <c:pt idx="928">
                  <c:v>9.2767657083459198</c:v>
                </c:pt>
                <c:pt idx="929">
                  <c:v>9.2867637083400041</c:v>
                </c:pt>
                <c:pt idx="930">
                  <c:v>9.2967617083340883</c:v>
                </c:pt>
                <c:pt idx="931">
                  <c:v>9.3067607083357871</c:v>
                </c:pt>
                <c:pt idx="932">
                  <c:v>9.3167587083589751</c:v>
                </c:pt>
                <c:pt idx="933">
                  <c:v>9.3267567083530594</c:v>
                </c:pt>
                <c:pt idx="934">
                  <c:v>9.3367557083547581</c:v>
                </c:pt>
                <c:pt idx="935">
                  <c:v>9.3467537083488423</c:v>
                </c:pt>
                <c:pt idx="936">
                  <c:v>9.3567517083429266</c:v>
                </c:pt>
                <c:pt idx="937">
                  <c:v>9.3667507083446253</c:v>
                </c:pt>
                <c:pt idx="938">
                  <c:v>9.3767487083387095</c:v>
                </c:pt>
                <c:pt idx="939">
                  <c:v>9.3867477083404083</c:v>
                </c:pt>
                <c:pt idx="940">
                  <c:v>9.3967457083344925</c:v>
                </c:pt>
                <c:pt idx="941">
                  <c:v>9.4067437083576806</c:v>
                </c:pt>
                <c:pt idx="942">
                  <c:v>9.4167427083593793</c:v>
                </c:pt>
                <c:pt idx="943">
                  <c:v>9.4267407083534636</c:v>
                </c:pt>
                <c:pt idx="944">
                  <c:v>9.4367387083475478</c:v>
                </c:pt>
                <c:pt idx="945">
                  <c:v>9.4467377083492465</c:v>
                </c:pt>
                <c:pt idx="946">
                  <c:v>9.4567357083433308</c:v>
                </c:pt>
                <c:pt idx="947">
                  <c:v>9.4667347083450295</c:v>
                </c:pt>
                <c:pt idx="948">
                  <c:v>9.4767327083391137</c:v>
                </c:pt>
                <c:pt idx="949">
                  <c:v>9.486730708333198</c:v>
                </c:pt>
                <c:pt idx="950">
                  <c:v>9.4967297083348967</c:v>
                </c:pt>
                <c:pt idx="951">
                  <c:v>9.5067277083580848</c:v>
                </c:pt>
                <c:pt idx="952">
                  <c:v>9.516725708352169</c:v>
                </c:pt>
                <c:pt idx="953">
                  <c:v>9.5267247083538678</c:v>
                </c:pt>
                <c:pt idx="954">
                  <c:v>9.536722708347952</c:v>
                </c:pt>
                <c:pt idx="955">
                  <c:v>9.5467217083496507</c:v>
                </c:pt>
                <c:pt idx="956">
                  <c:v>9.556719708343735</c:v>
                </c:pt>
                <c:pt idx="957">
                  <c:v>9.5667177083378192</c:v>
                </c:pt>
                <c:pt idx="958">
                  <c:v>9.5767167083395179</c:v>
                </c:pt>
                <c:pt idx="959">
                  <c:v>9.5867147083336022</c:v>
                </c:pt>
                <c:pt idx="960">
                  <c:v>9.5967127083567902</c:v>
                </c:pt>
                <c:pt idx="961">
                  <c:v>9.606711708358489</c:v>
                </c:pt>
                <c:pt idx="962">
                  <c:v>9.6167097083525732</c:v>
                </c:pt>
                <c:pt idx="963">
                  <c:v>9.6267077083466575</c:v>
                </c:pt>
                <c:pt idx="964">
                  <c:v>9.6367067083483562</c:v>
                </c:pt>
                <c:pt idx="965">
                  <c:v>9.6467047083424404</c:v>
                </c:pt>
                <c:pt idx="966">
                  <c:v>9.6567037083441392</c:v>
                </c:pt>
                <c:pt idx="967">
                  <c:v>9.6667017083382234</c:v>
                </c:pt>
                <c:pt idx="968">
                  <c:v>9.6766997083614115</c:v>
                </c:pt>
                <c:pt idx="969">
                  <c:v>9.6866987083340064</c:v>
                </c:pt>
                <c:pt idx="970">
                  <c:v>9.6966967083571944</c:v>
                </c:pt>
                <c:pt idx="971">
                  <c:v>9.7066947083512787</c:v>
                </c:pt>
                <c:pt idx="972">
                  <c:v>9.7166937083529774</c:v>
                </c:pt>
                <c:pt idx="973">
                  <c:v>9.7266917083470616</c:v>
                </c:pt>
                <c:pt idx="974">
                  <c:v>9.7366907083487604</c:v>
                </c:pt>
                <c:pt idx="975">
                  <c:v>9.7466887083428446</c:v>
                </c:pt>
                <c:pt idx="976">
                  <c:v>9.7566867083369289</c:v>
                </c:pt>
                <c:pt idx="977">
                  <c:v>9.7666857083386276</c:v>
                </c:pt>
                <c:pt idx="978">
                  <c:v>9.7766837083618157</c:v>
                </c:pt>
                <c:pt idx="979">
                  <c:v>9.7866817083558999</c:v>
                </c:pt>
                <c:pt idx="980">
                  <c:v>9.7966807083575986</c:v>
                </c:pt>
                <c:pt idx="981">
                  <c:v>9.8066784583497792</c:v>
                </c:pt>
                <c:pt idx="982">
                  <c:v>9.816677458351478</c:v>
                </c:pt>
                <c:pt idx="983">
                  <c:v>9.8266754583455622</c:v>
                </c:pt>
                <c:pt idx="984">
                  <c:v>9.8366734583396465</c:v>
                </c:pt>
                <c:pt idx="985">
                  <c:v>9.8466724583413452</c:v>
                </c:pt>
                <c:pt idx="986">
                  <c:v>9.8566704583354294</c:v>
                </c:pt>
                <c:pt idx="987">
                  <c:v>9.8666684583586175</c:v>
                </c:pt>
                <c:pt idx="988">
                  <c:v>9.8766674583603162</c:v>
                </c:pt>
                <c:pt idx="989">
                  <c:v>9.8866654583544005</c:v>
                </c:pt>
                <c:pt idx="990">
                  <c:v>9.8966644583560992</c:v>
                </c:pt>
                <c:pt idx="991">
                  <c:v>9.9066624583501834</c:v>
                </c:pt>
                <c:pt idx="992">
                  <c:v>9.9166604583442677</c:v>
                </c:pt>
                <c:pt idx="993">
                  <c:v>9.9266594583459664</c:v>
                </c:pt>
                <c:pt idx="994">
                  <c:v>9.9366574583400507</c:v>
                </c:pt>
                <c:pt idx="995">
                  <c:v>9.9466554583341349</c:v>
                </c:pt>
                <c:pt idx="996">
                  <c:v>9.9566544583358336</c:v>
                </c:pt>
                <c:pt idx="997">
                  <c:v>9.9666524583590217</c:v>
                </c:pt>
                <c:pt idx="998">
                  <c:v>9.9766504583531059</c:v>
                </c:pt>
                <c:pt idx="999">
                  <c:v>9.9866494583548047</c:v>
                </c:pt>
                <c:pt idx="1000">
                  <c:v>9.9966474583488889</c:v>
                </c:pt>
                <c:pt idx="1001">
                  <c:v>10.006646458350588</c:v>
                </c:pt>
                <c:pt idx="1002">
                  <c:v>10.016644458344672</c:v>
                </c:pt>
                <c:pt idx="1003">
                  <c:v>10.026642458338756</c:v>
                </c:pt>
                <c:pt idx="1004">
                  <c:v>10.036641458340455</c:v>
                </c:pt>
                <c:pt idx="1005">
                  <c:v>10.046639458334539</c:v>
                </c:pt>
                <c:pt idx="1006">
                  <c:v>10.056637458357727</c:v>
                </c:pt>
                <c:pt idx="1007">
                  <c:v>10.066636458359426</c:v>
                </c:pt>
                <c:pt idx="1008">
                  <c:v>10.07663445835351</c:v>
                </c:pt>
                <c:pt idx="1009">
                  <c:v>10.086633458355209</c:v>
                </c:pt>
                <c:pt idx="1010">
                  <c:v>10.096631458349293</c:v>
                </c:pt>
                <c:pt idx="1011">
                  <c:v>10.106629458343377</c:v>
                </c:pt>
                <c:pt idx="1012">
                  <c:v>10.116628458345076</c:v>
                </c:pt>
                <c:pt idx="1013">
                  <c:v>10.12662645833916</c:v>
                </c:pt>
                <c:pt idx="1014">
                  <c:v>10.136624458333245</c:v>
                </c:pt>
                <c:pt idx="1015">
                  <c:v>10.146623458334943</c:v>
                </c:pt>
                <c:pt idx="1016">
                  <c:v>10.156621458358131</c:v>
                </c:pt>
                <c:pt idx="1017">
                  <c:v>10.16662045835983</c:v>
                </c:pt>
                <c:pt idx="1018">
                  <c:v>10.176618458353914</c:v>
                </c:pt>
                <c:pt idx="1019">
                  <c:v>10.186616458347999</c:v>
                </c:pt>
                <c:pt idx="1020">
                  <c:v>10.196615458349697</c:v>
                </c:pt>
                <c:pt idx="1021">
                  <c:v>10.206613458343782</c:v>
                </c:pt>
                <c:pt idx="1022">
                  <c:v>10.216611458337866</c:v>
                </c:pt>
                <c:pt idx="1023">
                  <c:v>10.226610458339565</c:v>
                </c:pt>
                <c:pt idx="1024">
                  <c:v>10.236608458333649</c:v>
                </c:pt>
                <c:pt idx="1025">
                  <c:v>10.246607458335347</c:v>
                </c:pt>
                <c:pt idx="1026">
                  <c:v>10.256605458358536</c:v>
                </c:pt>
                <c:pt idx="1027">
                  <c:v>10.26660345835262</c:v>
                </c:pt>
                <c:pt idx="1028">
                  <c:v>10.276602458354319</c:v>
                </c:pt>
                <c:pt idx="1029">
                  <c:v>10.286600458348403</c:v>
                </c:pt>
                <c:pt idx="1030">
                  <c:v>10.296598458342487</c:v>
                </c:pt>
                <c:pt idx="1031">
                  <c:v>10.306597458344186</c:v>
                </c:pt>
                <c:pt idx="1032">
                  <c:v>10.31659545833827</c:v>
                </c:pt>
                <c:pt idx="1033">
                  <c:v>10.326594458339969</c:v>
                </c:pt>
                <c:pt idx="1034">
                  <c:v>10.336592458334053</c:v>
                </c:pt>
                <c:pt idx="1035">
                  <c:v>10.346590458357241</c:v>
                </c:pt>
                <c:pt idx="1036">
                  <c:v>10.35658945835894</c:v>
                </c:pt>
                <c:pt idx="1037">
                  <c:v>10.366587458353024</c:v>
                </c:pt>
                <c:pt idx="1038">
                  <c:v>10.376585458347108</c:v>
                </c:pt>
                <c:pt idx="1039">
                  <c:v>10.386584458348807</c:v>
                </c:pt>
                <c:pt idx="1040">
                  <c:v>10.396582458342891</c:v>
                </c:pt>
                <c:pt idx="1041">
                  <c:v>10.406580458336975</c:v>
                </c:pt>
                <c:pt idx="1042">
                  <c:v>10.416579458338674</c:v>
                </c:pt>
                <c:pt idx="1043">
                  <c:v>10.426577458361862</c:v>
                </c:pt>
                <c:pt idx="1044">
                  <c:v>10.436576458334457</c:v>
                </c:pt>
                <c:pt idx="1045">
                  <c:v>10.446574458357645</c:v>
                </c:pt>
                <c:pt idx="1046">
                  <c:v>10.456572458351729</c:v>
                </c:pt>
                <c:pt idx="1047">
                  <c:v>10.466571458353428</c:v>
                </c:pt>
                <c:pt idx="1048">
                  <c:v>10.476569458347512</c:v>
                </c:pt>
                <c:pt idx="1049">
                  <c:v>10.486567458341597</c:v>
                </c:pt>
                <c:pt idx="1050">
                  <c:v>10.496566458343295</c:v>
                </c:pt>
                <c:pt idx="1051">
                  <c:v>10.50656445833738</c:v>
                </c:pt>
                <c:pt idx="1052">
                  <c:v>10.516563458339078</c:v>
                </c:pt>
                <c:pt idx="1053">
                  <c:v>10.526561458333163</c:v>
                </c:pt>
                <c:pt idx="1054">
                  <c:v>10.536559458356351</c:v>
                </c:pt>
                <c:pt idx="1055">
                  <c:v>10.546558458358049</c:v>
                </c:pt>
                <c:pt idx="1056">
                  <c:v>10.556556458352134</c:v>
                </c:pt>
                <c:pt idx="1057">
                  <c:v>10.566554458346218</c:v>
                </c:pt>
                <c:pt idx="1058">
                  <c:v>10.576553458347917</c:v>
                </c:pt>
                <c:pt idx="1059">
                  <c:v>10.586551458342001</c:v>
                </c:pt>
                <c:pt idx="1060">
                  <c:v>10.5965504583437</c:v>
                </c:pt>
                <c:pt idx="1061">
                  <c:v>10.606548458337784</c:v>
                </c:pt>
                <c:pt idx="1062">
                  <c:v>10.616546458360972</c:v>
                </c:pt>
                <c:pt idx="1063">
                  <c:v>10.626545458333567</c:v>
                </c:pt>
                <c:pt idx="1064">
                  <c:v>10.636543458356755</c:v>
                </c:pt>
                <c:pt idx="1065">
                  <c:v>10.646541458350839</c:v>
                </c:pt>
                <c:pt idx="1066">
                  <c:v>10.656540458352538</c:v>
                </c:pt>
                <c:pt idx="1067">
                  <c:v>10.666538458346622</c:v>
                </c:pt>
                <c:pt idx="1068">
                  <c:v>10.676537458348321</c:v>
                </c:pt>
                <c:pt idx="1069">
                  <c:v>10.686535458342405</c:v>
                </c:pt>
                <c:pt idx="1070">
                  <c:v>10.696533458336489</c:v>
                </c:pt>
                <c:pt idx="1071">
                  <c:v>10.706532458338188</c:v>
                </c:pt>
                <c:pt idx="1072">
                  <c:v>10.716530458361376</c:v>
                </c:pt>
                <c:pt idx="1073">
                  <c:v>10.72652845835546</c:v>
                </c:pt>
                <c:pt idx="1074">
                  <c:v>10.736527458357159</c:v>
                </c:pt>
                <c:pt idx="1075">
                  <c:v>10.746525458351243</c:v>
                </c:pt>
                <c:pt idx="1076">
                  <c:v>10.756524458352942</c:v>
                </c:pt>
                <c:pt idx="1077">
                  <c:v>10.766522458347026</c:v>
                </c:pt>
                <c:pt idx="1078">
                  <c:v>10.77652045834111</c:v>
                </c:pt>
                <c:pt idx="1079">
                  <c:v>10.786519458342809</c:v>
                </c:pt>
                <c:pt idx="1080">
                  <c:v>10.796517458336893</c:v>
                </c:pt>
                <c:pt idx="1081">
                  <c:v>10.806515083357226</c:v>
                </c:pt>
                <c:pt idx="1082">
                  <c:v>10.816514083358925</c:v>
                </c:pt>
                <c:pt idx="1083">
                  <c:v>10.826512083353009</c:v>
                </c:pt>
                <c:pt idx="1084">
                  <c:v>10.836511083354708</c:v>
                </c:pt>
                <c:pt idx="1085">
                  <c:v>10.846509083348792</c:v>
                </c:pt>
                <c:pt idx="1086">
                  <c:v>10.856507083342876</c:v>
                </c:pt>
                <c:pt idx="1087">
                  <c:v>10.866506083344575</c:v>
                </c:pt>
                <c:pt idx="1088">
                  <c:v>10.876504083338659</c:v>
                </c:pt>
                <c:pt idx="1089">
                  <c:v>10.886502083361847</c:v>
                </c:pt>
                <c:pt idx="1090">
                  <c:v>10.896501083334442</c:v>
                </c:pt>
                <c:pt idx="1091">
                  <c:v>10.90649908335763</c:v>
                </c:pt>
                <c:pt idx="1092">
                  <c:v>10.916498083359329</c:v>
                </c:pt>
                <c:pt idx="1093">
                  <c:v>10.926496083353413</c:v>
                </c:pt>
                <c:pt idx="1094">
                  <c:v>10.936494083347498</c:v>
                </c:pt>
                <c:pt idx="1095">
                  <c:v>10.946493083349196</c:v>
                </c:pt>
                <c:pt idx="1096">
                  <c:v>10.95649108334328</c:v>
                </c:pt>
                <c:pt idx="1097">
                  <c:v>10.966489083337365</c:v>
                </c:pt>
                <c:pt idx="1098">
                  <c:v>10.976488083339063</c:v>
                </c:pt>
                <c:pt idx="1099">
                  <c:v>10.986486083362252</c:v>
                </c:pt>
                <c:pt idx="1100">
                  <c:v>10.996485083334846</c:v>
                </c:pt>
                <c:pt idx="1101">
                  <c:v>11.006483083358034</c:v>
                </c:pt>
                <c:pt idx="1102">
                  <c:v>11.016481083352119</c:v>
                </c:pt>
                <c:pt idx="1103">
                  <c:v>11.026480083353817</c:v>
                </c:pt>
                <c:pt idx="1104">
                  <c:v>11.036478083347902</c:v>
                </c:pt>
                <c:pt idx="1105">
                  <c:v>11.046476083341986</c:v>
                </c:pt>
                <c:pt idx="1106">
                  <c:v>11.056475083343685</c:v>
                </c:pt>
                <c:pt idx="1107">
                  <c:v>11.066473083337769</c:v>
                </c:pt>
                <c:pt idx="1108">
                  <c:v>11.076472083339468</c:v>
                </c:pt>
                <c:pt idx="1109">
                  <c:v>11.086470083333552</c:v>
                </c:pt>
                <c:pt idx="1110">
                  <c:v>11.09646808335674</c:v>
                </c:pt>
                <c:pt idx="1111">
                  <c:v>11.106467083358439</c:v>
                </c:pt>
                <c:pt idx="1112">
                  <c:v>11.116465083352523</c:v>
                </c:pt>
                <c:pt idx="1113">
                  <c:v>11.126463083346607</c:v>
                </c:pt>
                <c:pt idx="1114">
                  <c:v>11.136462083348306</c:v>
                </c:pt>
                <c:pt idx="1115">
                  <c:v>11.14646008334239</c:v>
                </c:pt>
                <c:pt idx="1116">
                  <c:v>11.156459083344089</c:v>
                </c:pt>
                <c:pt idx="1117">
                  <c:v>11.166457083338173</c:v>
                </c:pt>
                <c:pt idx="1118">
                  <c:v>11.176455083361361</c:v>
                </c:pt>
                <c:pt idx="1119">
                  <c:v>11.186454083333956</c:v>
                </c:pt>
                <c:pt idx="1120">
                  <c:v>11.196452083357144</c:v>
                </c:pt>
                <c:pt idx="1121">
                  <c:v>11.206450083351228</c:v>
                </c:pt>
                <c:pt idx="1122">
                  <c:v>11.216449083352927</c:v>
                </c:pt>
                <c:pt idx="1123">
                  <c:v>11.226447083347011</c:v>
                </c:pt>
                <c:pt idx="1124">
                  <c:v>11.23644608334871</c:v>
                </c:pt>
                <c:pt idx="1125">
                  <c:v>11.246444083342794</c:v>
                </c:pt>
                <c:pt idx="1126">
                  <c:v>11.256442083336879</c:v>
                </c:pt>
                <c:pt idx="1127">
                  <c:v>11.266441083338577</c:v>
                </c:pt>
                <c:pt idx="1128">
                  <c:v>11.276439083361765</c:v>
                </c:pt>
                <c:pt idx="1129">
                  <c:v>11.28643708335585</c:v>
                </c:pt>
                <c:pt idx="1130">
                  <c:v>11.296436083357548</c:v>
                </c:pt>
                <c:pt idx="1131">
                  <c:v>11.306434083351633</c:v>
                </c:pt>
                <c:pt idx="1132">
                  <c:v>11.316433083353331</c:v>
                </c:pt>
                <c:pt idx="1133">
                  <c:v>11.326431083347416</c:v>
                </c:pt>
                <c:pt idx="1134">
                  <c:v>11.3364290833415</c:v>
                </c:pt>
                <c:pt idx="1135">
                  <c:v>11.346428083343199</c:v>
                </c:pt>
                <c:pt idx="1136">
                  <c:v>11.356426083337283</c:v>
                </c:pt>
                <c:pt idx="1137">
                  <c:v>11.366425083338981</c:v>
                </c:pt>
                <c:pt idx="1138">
                  <c:v>11.37642308336217</c:v>
                </c:pt>
                <c:pt idx="1139">
                  <c:v>11.386421083356254</c:v>
                </c:pt>
                <c:pt idx="1140">
                  <c:v>11.396420083357953</c:v>
                </c:pt>
                <c:pt idx="1141">
                  <c:v>11.406418083352037</c:v>
                </c:pt>
                <c:pt idx="1142">
                  <c:v>11.416416083346121</c:v>
                </c:pt>
                <c:pt idx="1143">
                  <c:v>11.42641508334782</c:v>
                </c:pt>
                <c:pt idx="1144">
                  <c:v>11.436413083341904</c:v>
                </c:pt>
                <c:pt idx="1145">
                  <c:v>11.446412083343603</c:v>
                </c:pt>
                <c:pt idx="1146">
                  <c:v>11.456410083337687</c:v>
                </c:pt>
                <c:pt idx="1147">
                  <c:v>11.466408083360875</c:v>
                </c:pt>
                <c:pt idx="1148">
                  <c:v>11.47640708333347</c:v>
                </c:pt>
                <c:pt idx="1149">
                  <c:v>11.486405083356658</c:v>
                </c:pt>
                <c:pt idx="1150">
                  <c:v>11.496403083350742</c:v>
                </c:pt>
                <c:pt idx="1151">
                  <c:v>11.506402083352441</c:v>
                </c:pt>
                <c:pt idx="1152">
                  <c:v>11.516400083346525</c:v>
                </c:pt>
                <c:pt idx="1153">
                  <c:v>11.526399083348224</c:v>
                </c:pt>
                <c:pt idx="1154">
                  <c:v>11.536397083342308</c:v>
                </c:pt>
                <c:pt idx="1155">
                  <c:v>11.546395083336392</c:v>
                </c:pt>
                <c:pt idx="1156">
                  <c:v>11.556394083338091</c:v>
                </c:pt>
                <c:pt idx="1157">
                  <c:v>11.566392083361279</c:v>
                </c:pt>
                <c:pt idx="1158">
                  <c:v>11.576390083355363</c:v>
                </c:pt>
                <c:pt idx="1159">
                  <c:v>11.586389083357062</c:v>
                </c:pt>
                <c:pt idx="1160">
                  <c:v>11.596387083351146</c:v>
                </c:pt>
                <c:pt idx="1161">
                  <c:v>11.606386083352845</c:v>
                </c:pt>
                <c:pt idx="1162">
                  <c:v>11.616384083346929</c:v>
                </c:pt>
                <c:pt idx="1163">
                  <c:v>11.626382083341014</c:v>
                </c:pt>
                <c:pt idx="1164">
                  <c:v>11.636381083342712</c:v>
                </c:pt>
                <c:pt idx="1165">
                  <c:v>11.646379083336797</c:v>
                </c:pt>
                <c:pt idx="1166">
                  <c:v>11.656377083359985</c:v>
                </c:pt>
                <c:pt idx="1167">
                  <c:v>11.666376083361683</c:v>
                </c:pt>
                <c:pt idx="1168">
                  <c:v>11.676374083355768</c:v>
                </c:pt>
                <c:pt idx="1169">
                  <c:v>11.686373083357466</c:v>
                </c:pt>
                <c:pt idx="1170">
                  <c:v>11.696371083351551</c:v>
                </c:pt>
                <c:pt idx="1171">
                  <c:v>11.706369083345635</c:v>
                </c:pt>
                <c:pt idx="1172">
                  <c:v>11.716368083347334</c:v>
                </c:pt>
                <c:pt idx="1173">
                  <c:v>11.726366083341418</c:v>
                </c:pt>
                <c:pt idx="1174">
                  <c:v>11.736364083335502</c:v>
                </c:pt>
                <c:pt idx="1175">
                  <c:v>11.746363083337201</c:v>
                </c:pt>
                <c:pt idx="1176">
                  <c:v>11.756361083360389</c:v>
                </c:pt>
                <c:pt idx="1177">
                  <c:v>11.766360083362088</c:v>
                </c:pt>
                <c:pt idx="1178">
                  <c:v>11.776358083356172</c:v>
                </c:pt>
                <c:pt idx="1179">
                  <c:v>11.786356083350256</c:v>
                </c:pt>
                <c:pt idx="1180">
                  <c:v>11.796355083351955</c:v>
                </c:pt>
                <c:pt idx="1181">
                  <c:v>11.806353083346039</c:v>
                </c:pt>
                <c:pt idx="1182">
                  <c:v>11.816352458350593</c:v>
                </c:pt>
                <c:pt idx="1183">
                  <c:v>11.826350458344677</c:v>
                </c:pt>
                <c:pt idx="1184">
                  <c:v>11.836348458338762</c:v>
                </c:pt>
                <c:pt idx="1185">
                  <c:v>11.84634745834046</c:v>
                </c:pt>
                <c:pt idx="1186">
                  <c:v>11.856345458334545</c:v>
                </c:pt>
                <c:pt idx="1187">
                  <c:v>11.866343458357733</c:v>
                </c:pt>
                <c:pt idx="1188">
                  <c:v>11.876342458359431</c:v>
                </c:pt>
                <c:pt idx="1189">
                  <c:v>11.886340458353516</c:v>
                </c:pt>
                <c:pt idx="1190">
                  <c:v>11.896339458355214</c:v>
                </c:pt>
                <c:pt idx="1191">
                  <c:v>11.906337458349299</c:v>
                </c:pt>
                <c:pt idx="1192">
                  <c:v>11.916335458343383</c:v>
                </c:pt>
                <c:pt idx="1193">
                  <c:v>11.926334458345082</c:v>
                </c:pt>
                <c:pt idx="1194">
                  <c:v>11.936332458339166</c:v>
                </c:pt>
                <c:pt idx="1195">
                  <c:v>11.94633045833325</c:v>
                </c:pt>
                <c:pt idx="1196">
                  <c:v>11.956329458334949</c:v>
                </c:pt>
                <c:pt idx="1197">
                  <c:v>11.966327458358137</c:v>
                </c:pt>
                <c:pt idx="1198">
                  <c:v>11.976326458359836</c:v>
                </c:pt>
                <c:pt idx="1199">
                  <c:v>11.98632445835392</c:v>
                </c:pt>
                <c:pt idx="1200">
                  <c:v>11.996322458348004</c:v>
                </c:pt>
                <c:pt idx="1201">
                  <c:v>12.006321458349703</c:v>
                </c:pt>
                <c:pt idx="1202">
                  <c:v>12.016319458343787</c:v>
                </c:pt>
                <c:pt idx="1203">
                  <c:v>12.026318458345486</c:v>
                </c:pt>
                <c:pt idx="1204">
                  <c:v>12.03631645833957</c:v>
                </c:pt>
                <c:pt idx="1205">
                  <c:v>12.046314458333654</c:v>
                </c:pt>
                <c:pt idx="1206">
                  <c:v>12.056313458335353</c:v>
                </c:pt>
                <c:pt idx="1207">
                  <c:v>12.066311458358541</c:v>
                </c:pt>
                <c:pt idx="1208">
                  <c:v>12.076309458352625</c:v>
                </c:pt>
                <c:pt idx="1209">
                  <c:v>12.086308458354324</c:v>
                </c:pt>
                <c:pt idx="1210">
                  <c:v>12.096306458348408</c:v>
                </c:pt>
                <c:pt idx="1211">
                  <c:v>12.106305458350107</c:v>
                </c:pt>
                <c:pt idx="1212">
                  <c:v>12.116303458344191</c:v>
                </c:pt>
                <c:pt idx="1213">
                  <c:v>12.126301458338276</c:v>
                </c:pt>
                <c:pt idx="1214">
                  <c:v>12.136300458339974</c:v>
                </c:pt>
                <c:pt idx="1215">
                  <c:v>12.146298458334059</c:v>
                </c:pt>
                <c:pt idx="1216">
                  <c:v>12.156296458357247</c:v>
                </c:pt>
                <c:pt idx="1217">
                  <c:v>12.166295458358945</c:v>
                </c:pt>
                <c:pt idx="1218">
                  <c:v>12.17629345835303</c:v>
                </c:pt>
                <c:pt idx="1219">
                  <c:v>12.186292458354728</c:v>
                </c:pt>
                <c:pt idx="1220">
                  <c:v>12.196290458348813</c:v>
                </c:pt>
                <c:pt idx="1221">
                  <c:v>12.206288458342897</c:v>
                </c:pt>
                <c:pt idx="1222">
                  <c:v>12.216287458344596</c:v>
                </c:pt>
                <c:pt idx="1223">
                  <c:v>12.22628545833868</c:v>
                </c:pt>
                <c:pt idx="1224">
                  <c:v>12.236283458361868</c:v>
                </c:pt>
                <c:pt idx="1225">
                  <c:v>12.246282458334463</c:v>
                </c:pt>
                <c:pt idx="1226">
                  <c:v>12.256280458357651</c:v>
                </c:pt>
                <c:pt idx="1227">
                  <c:v>12.26627945835935</c:v>
                </c:pt>
                <c:pt idx="1228">
                  <c:v>12.276277458353434</c:v>
                </c:pt>
                <c:pt idx="1229">
                  <c:v>12.286275458347518</c:v>
                </c:pt>
                <c:pt idx="1230">
                  <c:v>12.296274458349217</c:v>
                </c:pt>
                <c:pt idx="1231">
                  <c:v>12.306272458343301</c:v>
                </c:pt>
                <c:pt idx="1232">
                  <c:v>12.316271458345</c:v>
                </c:pt>
                <c:pt idx="1233">
                  <c:v>12.326269458339084</c:v>
                </c:pt>
                <c:pt idx="1234">
                  <c:v>12.336267458333168</c:v>
                </c:pt>
                <c:pt idx="1235">
                  <c:v>12.346266458334867</c:v>
                </c:pt>
                <c:pt idx="1236">
                  <c:v>12.356264458358055</c:v>
                </c:pt>
                <c:pt idx="1237">
                  <c:v>12.366262458352139</c:v>
                </c:pt>
                <c:pt idx="1238">
                  <c:v>12.376261458353838</c:v>
                </c:pt>
                <c:pt idx="1239">
                  <c:v>12.386259458347922</c:v>
                </c:pt>
                <c:pt idx="1240">
                  <c:v>12.396258458349621</c:v>
                </c:pt>
                <c:pt idx="1241">
                  <c:v>12.406256458343705</c:v>
                </c:pt>
                <c:pt idx="1242">
                  <c:v>12.416254458337789</c:v>
                </c:pt>
                <c:pt idx="1243">
                  <c:v>12.426253458339488</c:v>
                </c:pt>
                <c:pt idx="1244">
                  <c:v>12.436251458333572</c:v>
                </c:pt>
                <c:pt idx="1245">
                  <c:v>12.446250458335271</c:v>
                </c:pt>
                <c:pt idx="1246">
                  <c:v>12.456248458358459</c:v>
                </c:pt>
                <c:pt idx="1247">
                  <c:v>12.466246458352543</c:v>
                </c:pt>
                <c:pt idx="1248">
                  <c:v>12.476245458354242</c:v>
                </c:pt>
                <c:pt idx="1249">
                  <c:v>12.486243458348326</c:v>
                </c:pt>
                <c:pt idx="1250">
                  <c:v>12.496241458342411</c:v>
                </c:pt>
                <c:pt idx="1251">
                  <c:v>12.506240458344109</c:v>
                </c:pt>
                <c:pt idx="1252">
                  <c:v>12.516238458338194</c:v>
                </c:pt>
                <c:pt idx="1253">
                  <c:v>12.526237458339892</c:v>
                </c:pt>
                <c:pt idx="1254">
                  <c:v>12.536235458333977</c:v>
                </c:pt>
                <c:pt idx="1255">
                  <c:v>12.546233458357165</c:v>
                </c:pt>
                <c:pt idx="1256">
                  <c:v>12.556232458358863</c:v>
                </c:pt>
                <c:pt idx="1257">
                  <c:v>12.566230458352948</c:v>
                </c:pt>
                <c:pt idx="1258">
                  <c:v>12.576228458347032</c:v>
                </c:pt>
                <c:pt idx="1259">
                  <c:v>12.586227458348731</c:v>
                </c:pt>
                <c:pt idx="1260">
                  <c:v>12.596225458342815</c:v>
                </c:pt>
                <c:pt idx="1261">
                  <c:v>12.606224458344514</c:v>
                </c:pt>
                <c:pt idx="1262">
                  <c:v>12.616222458338598</c:v>
                </c:pt>
                <c:pt idx="1263">
                  <c:v>12.626220458361786</c:v>
                </c:pt>
                <c:pt idx="1264">
                  <c:v>12.636219458334381</c:v>
                </c:pt>
                <c:pt idx="1265">
                  <c:v>12.646217458357569</c:v>
                </c:pt>
                <c:pt idx="1266">
                  <c:v>12.656216458359268</c:v>
                </c:pt>
                <c:pt idx="1267">
                  <c:v>12.666214458353352</c:v>
                </c:pt>
                <c:pt idx="1268">
                  <c:v>12.676212458347436</c:v>
                </c:pt>
                <c:pt idx="1269">
                  <c:v>12.686211458349135</c:v>
                </c:pt>
                <c:pt idx="1270">
                  <c:v>12.696209458343219</c:v>
                </c:pt>
                <c:pt idx="1271">
                  <c:v>12.706207458337303</c:v>
                </c:pt>
                <c:pt idx="1272">
                  <c:v>12.716206458339002</c:v>
                </c:pt>
                <c:pt idx="1273">
                  <c:v>12.72620445836219</c:v>
                </c:pt>
                <c:pt idx="1274">
                  <c:v>12.736203458334785</c:v>
                </c:pt>
                <c:pt idx="1275">
                  <c:v>12.746201458357973</c:v>
                </c:pt>
                <c:pt idx="1276">
                  <c:v>12.756199458352057</c:v>
                </c:pt>
                <c:pt idx="1277">
                  <c:v>12.766198458353756</c:v>
                </c:pt>
                <c:pt idx="1278">
                  <c:v>12.77619645834784</c:v>
                </c:pt>
                <c:pt idx="1279">
                  <c:v>12.786195458349539</c:v>
                </c:pt>
                <c:pt idx="1280">
                  <c:v>12.796193458343623</c:v>
                </c:pt>
                <c:pt idx="1281">
                  <c:v>12.806191458337707</c:v>
                </c:pt>
                <c:pt idx="1282">
                  <c:v>12.816190333338454</c:v>
                </c:pt>
                <c:pt idx="1283">
                  <c:v>12.826188333361642</c:v>
                </c:pt>
                <c:pt idx="1284">
                  <c:v>12.836186333355727</c:v>
                </c:pt>
                <c:pt idx="1285">
                  <c:v>12.846185333357425</c:v>
                </c:pt>
                <c:pt idx="1286">
                  <c:v>12.85618333335151</c:v>
                </c:pt>
                <c:pt idx="1287">
                  <c:v>12.866182333353208</c:v>
                </c:pt>
                <c:pt idx="1288">
                  <c:v>12.876180333347293</c:v>
                </c:pt>
                <c:pt idx="1289">
                  <c:v>12.886178333341377</c:v>
                </c:pt>
                <c:pt idx="1290">
                  <c:v>12.896177333343076</c:v>
                </c:pt>
                <c:pt idx="1291">
                  <c:v>12.90617533333716</c:v>
                </c:pt>
                <c:pt idx="1292">
                  <c:v>12.916174333338859</c:v>
                </c:pt>
                <c:pt idx="1293">
                  <c:v>12.926172333362047</c:v>
                </c:pt>
                <c:pt idx="1294">
                  <c:v>12.936170333356131</c:v>
                </c:pt>
                <c:pt idx="1295">
                  <c:v>12.94616933335783</c:v>
                </c:pt>
                <c:pt idx="1296">
                  <c:v>12.956167333351914</c:v>
                </c:pt>
                <c:pt idx="1297">
                  <c:v>12.966165333345998</c:v>
                </c:pt>
                <c:pt idx="1298">
                  <c:v>12.976164333347697</c:v>
                </c:pt>
                <c:pt idx="1299">
                  <c:v>12.986162333341781</c:v>
                </c:pt>
                <c:pt idx="1300">
                  <c:v>12.99616133334348</c:v>
                </c:pt>
                <c:pt idx="1301">
                  <c:v>13.006159333337564</c:v>
                </c:pt>
                <c:pt idx="1302">
                  <c:v>13.016157333360752</c:v>
                </c:pt>
                <c:pt idx="1303">
                  <c:v>13.026156333333347</c:v>
                </c:pt>
                <c:pt idx="1304">
                  <c:v>13.036154333356535</c:v>
                </c:pt>
                <c:pt idx="1305">
                  <c:v>13.046153333358234</c:v>
                </c:pt>
                <c:pt idx="1306">
                  <c:v>13.056151333352318</c:v>
                </c:pt>
                <c:pt idx="1307">
                  <c:v>13.066149333346402</c:v>
                </c:pt>
                <c:pt idx="1308">
                  <c:v>13.076148333348101</c:v>
                </c:pt>
                <c:pt idx="1309">
                  <c:v>13.086146333342185</c:v>
                </c:pt>
                <c:pt idx="1310">
                  <c:v>13.096144333336269</c:v>
                </c:pt>
                <c:pt idx="1311">
                  <c:v>13.106143333337968</c:v>
                </c:pt>
                <c:pt idx="1312">
                  <c:v>13.116141333361156</c:v>
                </c:pt>
                <c:pt idx="1313">
                  <c:v>13.126140333333751</c:v>
                </c:pt>
                <c:pt idx="1314">
                  <c:v>13.136138333356939</c:v>
                </c:pt>
                <c:pt idx="1315">
                  <c:v>13.146136333351023</c:v>
                </c:pt>
                <c:pt idx="1316">
                  <c:v>13.156135333352722</c:v>
                </c:pt>
                <c:pt idx="1317">
                  <c:v>13.166133333346806</c:v>
                </c:pt>
                <c:pt idx="1318">
                  <c:v>13.176132333348505</c:v>
                </c:pt>
                <c:pt idx="1319">
                  <c:v>13.186130333342589</c:v>
                </c:pt>
                <c:pt idx="1320">
                  <c:v>13.196128333336674</c:v>
                </c:pt>
                <c:pt idx="1321">
                  <c:v>13.206127333338372</c:v>
                </c:pt>
                <c:pt idx="1322">
                  <c:v>13.21612533336156</c:v>
                </c:pt>
                <c:pt idx="1323">
                  <c:v>13.226124333334155</c:v>
                </c:pt>
                <c:pt idx="1324">
                  <c:v>13.236122333357343</c:v>
                </c:pt>
                <c:pt idx="1325">
                  <c:v>13.246120333351428</c:v>
                </c:pt>
                <c:pt idx="1326">
                  <c:v>13.256119333353126</c:v>
                </c:pt>
                <c:pt idx="1327">
                  <c:v>13.266117333347211</c:v>
                </c:pt>
                <c:pt idx="1328">
                  <c:v>13.276115333341295</c:v>
                </c:pt>
                <c:pt idx="1329">
                  <c:v>13.286114333342994</c:v>
                </c:pt>
                <c:pt idx="1330">
                  <c:v>13.296112333337078</c:v>
                </c:pt>
                <c:pt idx="1331">
                  <c:v>13.306111333338777</c:v>
                </c:pt>
                <c:pt idx="1332">
                  <c:v>13.316109333361965</c:v>
                </c:pt>
                <c:pt idx="1333">
                  <c:v>13.326107333356049</c:v>
                </c:pt>
                <c:pt idx="1334">
                  <c:v>13.336106333357748</c:v>
                </c:pt>
                <c:pt idx="1335">
                  <c:v>13.346104333351832</c:v>
                </c:pt>
                <c:pt idx="1336">
                  <c:v>13.356103333353531</c:v>
                </c:pt>
                <c:pt idx="1337">
                  <c:v>13.366101333347615</c:v>
                </c:pt>
                <c:pt idx="1338">
                  <c:v>13.376099333341699</c:v>
                </c:pt>
                <c:pt idx="1339">
                  <c:v>13.386098333343398</c:v>
                </c:pt>
                <c:pt idx="1340">
                  <c:v>13.396096333337482</c:v>
                </c:pt>
                <c:pt idx="1341">
                  <c:v>13.40609433336067</c:v>
                </c:pt>
                <c:pt idx="1342">
                  <c:v>13.416093333333265</c:v>
                </c:pt>
                <c:pt idx="1343">
                  <c:v>13.426091333356453</c:v>
                </c:pt>
                <c:pt idx="1344">
                  <c:v>13.436090333358152</c:v>
                </c:pt>
                <c:pt idx="1345">
                  <c:v>13.446088333352236</c:v>
                </c:pt>
                <c:pt idx="1346">
                  <c:v>13.45608633334632</c:v>
                </c:pt>
                <c:pt idx="1347">
                  <c:v>13.466085333348019</c:v>
                </c:pt>
                <c:pt idx="1348">
                  <c:v>13.476083333342103</c:v>
                </c:pt>
                <c:pt idx="1349">
                  <c:v>13.486082333343802</c:v>
                </c:pt>
                <c:pt idx="1350">
                  <c:v>13.496080333337886</c:v>
                </c:pt>
                <c:pt idx="1351">
                  <c:v>13.506078333361074</c:v>
                </c:pt>
                <c:pt idx="1352">
                  <c:v>13.516077333333669</c:v>
                </c:pt>
                <c:pt idx="1353">
                  <c:v>13.526075333356857</c:v>
                </c:pt>
                <c:pt idx="1354">
                  <c:v>13.536073333350942</c:v>
                </c:pt>
                <c:pt idx="1355">
                  <c:v>13.54607233335264</c:v>
                </c:pt>
                <c:pt idx="1356">
                  <c:v>13.556070333346725</c:v>
                </c:pt>
                <c:pt idx="1357">
                  <c:v>13.566069333348423</c:v>
                </c:pt>
                <c:pt idx="1358">
                  <c:v>13.576067333342507</c:v>
                </c:pt>
                <c:pt idx="1359">
                  <c:v>13.586065333336592</c:v>
                </c:pt>
                <c:pt idx="1360">
                  <c:v>13.59606433333829</c:v>
                </c:pt>
                <c:pt idx="1361">
                  <c:v>13.606062333361479</c:v>
                </c:pt>
                <c:pt idx="1362">
                  <c:v>13.616061333334073</c:v>
                </c:pt>
                <c:pt idx="1363">
                  <c:v>13.626059333357261</c:v>
                </c:pt>
                <c:pt idx="1364">
                  <c:v>13.636057333351346</c:v>
                </c:pt>
                <c:pt idx="1365">
                  <c:v>13.646056333353044</c:v>
                </c:pt>
                <c:pt idx="1366">
                  <c:v>13.656054333347129</c:v>
                </c:pt>
                <c:pt idx="1367">
                  <c:v>13.666053333348827</c:v>
                </c:pt>
                <c:pt idx="1368">
                  <c:v>13.676051333342912</c:v>
                </c:pt>
                <c:pt idx="1369">
                  <c:v>13.686049333336996</c:v>
                </c:pt>
                <c:pt idx="1370">
                  <c:v>13.696048333338695</c:v>
                </c:pt>
                <c:pt idx="1371">
                  <c:v>13.706046333361883</c:v>
                </c:pt>
                <c:pt idx="1372">
                  <c:v>13.716044333355967</c:v>
                </c:pt>
                <c:pt idx="1373">
                  <c:v>13.726043333357666</c:v>
                </c:pt>
                <c:pt idx="1374">
                  <c:v>13.73604133335175</c:v>
                </c:pt>
                <c:pt idx="1375">
                  <c:v>13.746040333353449</c:v>
                </c:pt>
                <c:pt idx="1376">
                  <c:v>13.756038333347533</c:v>
                </c:pt>
                <c:pt idx="1377">
                  <c:v>13.766036333341617</c:v>
                </c:pt>
                <c:pt idx="1378">
                  <c:v>13.776035333343316</c:v>
                </c:pt>
                <c:pt idx="1379">
                  <c:v>13.7860333333374</c:v>
                </c:pt>
                <c:pt idx="1380">
                  <c:v>13.796032333339099</c:v>
                </c:pt>
                <c:pt idx="1381">
                  <c:v>13.806030333333183</c:v>
                </c:pt>
                <c:pt idx="1382">
                  <c:v>13.816027750028297</c:v>
                </c:pt>
                <c:pt idx="1383">
                  <c:v>13.826026750000892</c:v>
                </c:pt>
                <c:pt idx="1384">
                  <c:v>13.83602475002408</c:v>
                </c:pt>
                <c:pt idx="1385">
                  <c:v>13.846023750025779</c:v>
                </c:pt>
                <c:pt idx="1386">
                  <c:v>13.856021750019863</c:v>
                </c:pt>
                <c:pt idx="1387">
                  <c:v>13.866019750013947</c:v>
                </c:pt>
                <c:pt idx="1388">
                  <c:v>13.876018750015646</c:v>
                </c:pt>
                <c:pt idx="1389">
                  <c:v>13.88601675000973</c:v>
                </c:pt>
                <c:pt idx="1390">
                  <c:v>13.896015750011429</c:v>
                </c:pt>
                <c:pt idx="1391">
                  <c:v>13.906013750005513</c:v>
                </c:pt>
                <c:pt idx="1392">
                  <c:v>13.916011750028701</c:v>
                </c:pt>
                <c:pt idx="1393">
                  <c:v>13.926010750001296</c:v>
                </c:pt>
                <c:pt idx="1394">
                  <c:v>13.936008750024484</c:v>
                </c:pt>
                <c:pt idx="1395">
                  <c:v>13.946006750018569</c:v>
                </c:pt>
                <c:pt idx="1396">
                  <c:v>13.956005750020267</c:v>
                </c:pt>
                <c:pt idx="1397">
                  <c:v>13.966003750014352</c:v>
                </c:pt>
                <c:pt idx="1398">
                  <c:v>13.97600275001605</c:v>
                </c:pt>
                <c:pt idx="1399">
                  <c:v>13.986000750010135</c:v>
                </c:pt>
                <c:pt idx="1400">
                  <c:v>13.995998750004219</c:v>
                </c:pt>
                <c:pt idx="1401">
                  <c:v>14.005997750005918</c:v>
                </c:pt>
                <c:pt idx="1402">
                  <c:v>14.015995750000002</c:v>
                </c:pt>
                <c:pt idx="1403">
                  <c:v>14.025994750001701</c:v>
                </c:pt>
                <c:pt idx="1404">
                  <c:v>14.035992750024889</c:v>
                </c:pt>
                <c:pt idx="1405">
                  <c:v>14.045990750018973</c:v>
                </c:pt>
                <c:pt idx="1406">
                  <c:v>14.055989750020672</c:v>
                </c:pt>
                <c:pt idx="1407">
                  <c:v>14.065987750014756</c:v>
                </c:pt>
                <c:pt idx="1408">
                  <c:v>14.075986750016455</c:v>
                </c:pt>
                <c:pt idx="1409">
                  <c:v>14.085984750010539</c:v>
                </c:pt>
                <c:pt idx="1410">
                  <c:v>14.095982750004623</c:v>
                </c:pt>
                <c:pt idx="1411">
                  <c:v>14.105981750006322</c:v>
                </c:pt>
                <c:pt idx="1412">
                  <c:v>14.115979750000406</c:v>
                </c:pt>
                <c:pt idx="1413">
                  <c:v>14.125978750002105</c:v>
                </c:pt>
                <c:pt idx="1414">
                  <c:v>14.135976750025293</c:v>
                </c:pt>
                <c:pt idx="1415">
                  <c:v>14.145974750019377</c:v>
                </c:pt>
                <c:pt idx="1416">
                  <c:v>14.155973750021076</c:v>
                </c:pt>
                <c:pt idx="1417">
                  <c:v>14.16597175001516</c:v>
                </c:pt>
                <c:pt idx="1418">
                  <c:v>14.175969750009244</c:v>
                </c:pt>
                <c:pt idx="1419">
                  <c:v>14.185968750010943</c:v>
                </c:pt>
                <c:pt idx="1420">
                  <c:v>14.195966750005027</c:v>
                </c:pt>
                <c:pt idx="1421">
                  <c:v>14.205965750006726</c:v>
                </c:pt>
                <c:pt idx="1422">
                  <c:v>14.21596375000081</c:v>
                </c:pt>
                <c:pt idx="1423">
                  <c:v>14.225961750023998</c:v>
                </c:pt>
                <c:pt idx="1424">
                  <c:v>14.235960750025697</c:v>
                </c:pt>
                <c:pt idx="1425">
                  <c:v>14.245958750019781</c:v>
                </c:pt>
                <c:pt idx="1426">
                  <c:v>14.25595775002148</c:v>
                </c:pt>
                <c:pt idx="1427">
                  <c:v>14.265955750015564</c:v>
                </c:pt>
                <c:pt idx="1428">
                  <c:v>14.275953750009649</c:v>
                </c:pt>
                <c:pt idx="1429">
                  <c:v>14.285952750011347</c:v>
                </c:pt>
                <c:pt idx="1430">
                  <c:v>14.295950750005431</c:v>
                </c:pt>
                <c:pt idx="1431">
                  <c:v>14.30594975000713</c:v>
                </c:pt>
                <c:pt idx="1432">
                  <c:v>14.315947750001214</c:v>
                </c:pt>
                <c:pt idx="1433">
                  <c:v>14.325945750024403</c:v>
                </c:pt>
                <c:pt idx="1434">
                  <c:v>14.335944750026101</c:v>
                </c:pt>
                <c:pt idx="1435">
                  <c:v>14.345942750020185</c:v>
                </c:pt>
                <c:pt idx="1436">
                  <c:v>14.355941750021884</c:v>
                </c:pt>
                <c:pt idx="1437">
                  <c:v>14.365939750015968</c:v>
                </c:pt>
                <c:pt idx="1438">
                  <c:v>14.375937750010053</c:v>
                </c:pt>
                <c:pt idx="1439">
                  <c:v>14.385936750011751</c:v>
                </c:pt>
                <c:pt idx="1440">
                  <c:v>14.395934750005836</c:v>
                </c:pt>
                <c:pt idx="1441">
                  <c:v>14.40593274999992</c:v>
                </c:pt>
                <c:pt idx="1442">
                  <c:v>14.415931750001619</c:v>
                </c:pt>
                <c:pt idx="1443">
                  <c:v>14.425929750024807</c:v>
                </c:pt>
                <c:pt idx="1444">
                  <c:v>14.435928750026505</c:v>
                </c:pt>
                <c:pt idx="1445">
                  <c:v>14.44592675002059</c:v>
                </c:pt>
                <c:pt idx="1446">
                  <c:v>14.455924750014674</c:v>
                </c:pt>
                <c:pt idx="1447">
                  <c:v>14.465923750016373</c:v>
                </c:pt>
                <c:pt idx="1448">
                  <c:v>14.475921750010457</c:v>
                </c:pt>
                <c:pt idx="1449">
                  <c:v>14.485920750012156</c:v>
                </c:pt>
                <c:pt idx="1450">
                  <c:v>14.49591875000624</c:v>
                </c:pt>
                <c:pt idx="1451">
                  <c:v>14.505916750000324</c:v>
                </c:pt>
                <c:pt idx="1452">
                  <c:v>14.515915750002023</c:v>
                </c:pt>
                <c:pt idx="1453">
                  <c:v>14.525913750025211</c:v>
                </c:pt>
                <c:pt idx="1454">
                  <c:v>14.53591275002691</c:v>
                </c:pt>
                <c:pt idx="1455">
                  <c:v>14.545910750020994</c:v>
                </c:pt>
                <c:pt idx="1456">
                  <c:v>14.555908750015078</c:v>
                </c:pt>
                <c:pt idx="1457">
                  <c:v>14.565907750016777</c:v>
                </c:pt>
                <c:pt idx="1458">
                  <c:v>14.575905750010861</c:v>
                </c:pt>
                <c:pt idx="1459">
                  <c:v>14.58590475001256</c:v>
                </c:pt>
                <c:pt idx="1460">
                  <c:v>14.595902750006644</c:v>
                </c:pt>
                <c:pt idx="1461">
                  <c:v>14.605900750000728</c:v>
                </c:pt>
                <c:pt idx="1462">
                  <c:v>14.615899750002427</c:v>
                </c:pt>
                <c:pt idx="1463">
                  <c:v>14.625897750025615</c:v>
                </c:pt>
                <c:pt idx="1464">
                  <c:v>14.635896750027314</c:v>
                </c:pt>
                <c:pt idx="1465">
                  <c:v>14.645894750021398</c:v>
                </c:pt>
                <c:pt idx="1466">
                  <c:v>14.655892750015482</c:v>
                </c:pt>
                <c:pt idx="1467">
                  <c:v>14.665891750017181</c:v>
                </c:pt>
                <c:pt idx="1468">
                  <c:v>14.675889750011265</c:v>
                </c:pt>
                <c:pt idx="1469">
                  <c:v>14.685888750012964</c:v>
                </c:pt>
                <c:pt idx="1470">
                  <c:v>14.695886750007048</c:v>
                </c:pt>
                <c:pt idx="1471">
                  <c:v>14.705884750001132</c:v>
                </c:pt>
                <c:pt idx="1472">
                  <c:v>14.715883750002831</c:v>
                </c:pt>
                <c:pt idx="1473">
                  <c:v>14.725881750026019</c:v>
                </c:pt>
                <c:pt idx="1474">
                  <c:v>14.735879750020104</c:v>
                </c:pt>
                <c:pt idx="1475">
                  <c:v>14.745878750021802</c:v>
                </c:pt>
                <c:pt idx="1476">
                  <c:v>14.755876750015887</c:v>
                </c:pt>
                <c:pt idx="1477">
                  <c:v>14.765875750017585</c:v>
                </c:pt>
                <c:pt idx="1478">
                  <c:v>14.775873750011669</c:v>
                </c:pt>
                <c:pt idx="1479">
                  <c:v>14.785871750005754</c:v>
                </c:pt>
                <c:pt idx="1480">
                  <c:v>14.795870750007452</c:v>
                </c:pt>
                <c:pt idx="1481">
                  <c:v>14.805868750001537</c:v>
                </c:pt>
                <c:pt idx="1482">
                  <c:v>14.815868708334165</c:v>
                </c:pt>
                <c:pt idx="1483">
                  <c:v>14.825866708357353</c:v>
                </c:pt>
                <c:pt idx="1484">
                  <c:v>14.835864708351437</c:v>
                </c:pt>
                <c:pt idx="1485">
                  <c:v>14.845863708353136</c:v>
                </c:pt>
                <c:pt idx="1486">
                  <c:v>14.85586170834722</c:v>
                </c:pt>
                <c:pt idx="1487">
                  <c:v>14.865860708348919</c:v>
                </c:pt>
                <c:pt idx="1488">
                  <c:v>14.875858708343003</c:v>
                </c:pt>
                <c:pt idx="1489">
                  <c:v>14.885856708337087</c:v>
                </c:pt>
                <c:pt idx="1490">
                  <c:v>14.895855708338786</c:v>
                </c:pt>
                <c:pt idx="1491">
                  <c:v>14.905853708361974</c:v>
                </c:pt>
                <c:pt idx="1492">
                  <c:v>14.915852708334569</c:v>
                </c:pt>
                <c:pt idx="1493">
                  <c:v>14.925850708357757</c:v>
                </c:pt>
                <c:pt idx="1494">
                  <c:v>14.935848708351841</c:v>
                </c:pt>
                <c:pt idx="1495">
                  <c:v>14.94584770835354</c:v>
                </c:pt>
                <c:pt idx="1496">
                  <c:v>14.955845708347624</c:v>
                </c:pt>
                <c:pt idx="1497">
                  <c:v>14.965844708349323</c:v>
                </c:pt>
                <c:pt idx="1498">
                  <c:v>14.975842708343407</c:v>
                </c:pt>
                <c:pt idx="1499">
                  <c:v>14.985840708337491</c:v>
                </c:pt>
                <c:pt idx="1500">
                  <c:v>14.99583970833919</c:v>
                </c:pt>
                <c:pt idx="1501">
                  <c:v>15.005837708333274</c:v>
                </c:pt>
                <c:pt idx="1502">
                  <c:v>15.015836708334973</c:v>
                </c:pt>
                <c:pt idx="1503">
                  <c:v>15.025834708358161</c:v>
                </c:pt>
                <c:pt idx="1504">
                  <c:v>15.035832708352245</c:v>
                </c:pt>
                <c:pt idx="1505">
                  <c:v>15.045831708353944</c:v>
                </c:pt>
                <c:pt idx="1506">
                  <c:v>15.055829708348028</c:v>
                </c:pt>
                <c:pt idx="1507">
                  <c:v>15.065828708349727</c:v>
                </c:pt>
                <c:pt idx="1508">
                  <c:v>15.075826708343811</c:v>
                </c:pt>
                <c:pt idx="1509">
                  <c:v>15.085824708337896</c:v>
                </c:pt>
                <c:pt idx="1510">
                  <c:v>15.095823708339594</c:v>
                </c:pt>
                <c:pt idx="1511">
                  <c:v>15.105821708333679</c:v>
                </c:pt>
                <c:pt idx="1512">
                  <c:v>15.115820708335377</c:v>
                </c:pt>
                <c:pt idx="1513">
                  <c:v>15.125818708358565</c:v>
                </c:pt>
                <c:pt idx="1514">
                  <c:v>15.13581670835265</c:v>
                </c:pt>
                <c:pt idx="1515">
                  <c:v>15.145815708354348</c:v>
                </c:pt>
                <c:pt idx="1516">
                  <c:v>15.155813708348433</c:v>
                </c:pt>
                <c:pt idx="1517">
                  <c:v>15.165811708342517</c:v>
                </c:pt>
                <c:pt idx="1518">
                  <c:v>15.175810708344216</c:v>
                </c:pt>
                <c:pt idx="1519">
                  <c:v>15.1858087083383</c:v>
                </c:pt>
                <c:pt idx="1520">
                  <c:v>15.195807708339998</c:v>
                </c:pt>
                <c:pt idx="1521">
                  <c:v>15.205805708334083</c:v>
                </c:pt>
                <c:pt idx="1522">
                  <c:v>15.215803708357271</c:v>
                </c:pt>
                <c:pt idx="1523">
                  <c:v>15.22580270835897</c:v>
                </c:pt>
                <c:pt idx="1524">
                  <c:v>15.235800708353054</c:v>
                </c:pt>
                <c:pt idx="1525">
                  <c:v>15.245799708354753</c:v>
                </c:pt>
                <c:pt idx="1526">
                  <c:v>15.255797708348837</c:v>
                </c:pt>
                <c:pt idx="1527">
                  <c:v>15.265795708342921</c:v>
                </c:pt>
                <c:pt idx="1528">
                  <c:v>15.27579470834462</c:v>
                </c:pt>
                <c:pt idx="1529">
                  <c:v>15.285792708338704</c:v>
                </c:pt>
                <c:pt idx="1530">
                  <c:v>15.295791708340403</c:v>
                </c:pt>
                <c:pt idx="1531">
                  <c:v>15.305789708334487</c:v>
                </c:pt>
                <c:pt idx="1532">
                  <c:v>15.315787708357675</c:v>
                </c:pt>
                <c:pt idx="1533">
                  <c:v>15.325786708359374</c:v>
                </c:pt>
                <c:pt idx="1534">
                  <c:v>15.335784708353458</c:v>
                </c:pt>
                <c:pt idx="1535">
                  <c:v>15.345783708355157</c:v>
                </c:pt>
                <c:pt idx="1536">
                  <c:v>15.355781708349241</c:v>
                </c:pt>
                <c:pt idx="1537">
                  <c:v>15.365779708343325</c:v>
                </c:pt>
                <c:pt idx="1538">
                  <c:v>15.375778708345024</c:v>
                </c:pt>
                <c:pt idx="1539">
                  <c:v>15.385776708339108</c:v>
                </c:pt>
                <c:pt idx="1540">
                  <c:v>15.395775708340807</c:v>
                </c:pt>
                <c:pt idx="1541">
                  <c:v>15.405773708334891</c:v>
                </c:pt>
                <c:pt idx="1542">
                  <c:v>15.415771708358079</c:v>
                </c:pt>
                <c:pt idx="1543">
                  <c:v>15.425770708359778</c:v>
                </c:pt>
                <c:pt idx="1544">
                  <c:v>15.435768708353862</c:v>
                </c:pt>
                <c:pt idx="1545">
                  <c:v>15.445767708355561</c:v>
                </c:pt>
                <c:pt idx="1546">
                  <c:v>15.455765708349645</c:v>
                </c:pt>
                <c:pt idx="1547">
                  <c:v>15.465763708343729</c:v>
                </c:pt>
                <c:pt idx="1548">
                  <c:v>15.475762708345428</c:v>
                </c:pt>
                <c:pt idx="1549">
                  <c:v>15.485760708339512</c:v>
                </c:pt>
                <c:pt idx="1550">
                  <c:v>15.495759708341211</c:v>
                </c:pt>
                <c:pt idx="1551">
                  <c:v>15.505757708335295</c:v>
                </c:pt>
                <c:pt idx="1552">
                  <c:v>15.515755708358483</c:v>
                </c:pt>
                <c:pt idx="1553">
                  <c:v>15.525754708360182</c:v>
                </c:pt>
                <c:pt idx="1554">
                  <c:v>15.535752708354266</c:v>
                </c:pt>
                <c:pt idx="1555">
                  <c:v>15.545751708355965</c:v>
                </c:pt>
                <c:pt idx="1556">
                  <c:v>15.555749708350049</c:v>
                </c:pt>
                <c:pt idx="1557">
                  <c:v>15.565747708344134</c:v>
                </c:pt>
                <c:pt idx="1558">
                  <c:v>15.575746708345832</c:v>
                </c:pt>
                <c:pt idx="1559">
                  <c:v>15.585744708339917</c:v>
                </c:pt>
                <c:pt idx="1560">
                  <c:v>15.595743708341615</c:v>
                </c:pt>
                <c:pt idx="1561">
                  <c:v>15.6057417083357</c:v>
                </c:pt>
                <c:pt idx="1562">
                  <c:v>15.615739708358888</c:v>
                </c:pt>
                <c:pt idx="1563">
                  <c:v>15.625738708360586</c:v>
                </c:pt>
                <c:pt idx="1564">
                  <c:v>15.635736708354671</c:v>
                </c:pt>
                <c:pt idx="1565">
                  <c:v>15.645735708356369</c:v>
                </c:pt>
                <c:pt idx="1566">
                  <c:v>15.655733708350454</c:v>
                </c:pt>
                <c:pt idx="1567">
                  <c:v>15.665731708344538</c:v>
                </c:pt>
                <c:pt idx="1568">
                  <c:v>15.675730708346236</c:v>
                </c:pt>
                <c:pt idx="1569">
                  <c:v>15.685728708340321</c:v>
                </c:pt>
                <c:pt idx="1570">
                  <c:v>15.695727708342019</c:v>
                </c:pt>
                <c:pt idx="1571">
                  <c:v>15.705725708336104</c:v>
                </c:pt>
                <c:pt idx="1572">
                  <c:v>15.715723708359292</c:v>
                </c:pt>
                <c:pt idx="1573">
                  <c:v>15.725722708360991</c:v>
                </c:pt>
                <c:pt idx="1574">
                  <c:v>15.735720708355075</c:v>
                </c:pt>
                <c:pt idx="1575">
                  <c:v>15.745719708356773</c:v>
                </c:pt>
                <c:pt idx="1576">
                  <c:v>15.755717708350858</c:v>
                </c:pt>
                <c:pt idx="1577">
                  <c:v>15.765715708344942</c:v>
                </c:pt>
                <c:pt idx="1578">
                  <c:v>15.775714708346641</c:v>
                </c:pt>
                <c:pt idx="1579">
                  <c:v>15.785712708340725</c:v>
                </c:pt>
                <c:pt idx="1580">
                  <c:v>15.795711708342424</c:v>
                </c:pt>
                <c:pt idx="1581">
                  <c:v>15.805709708336508</c:v>
                </c:pt>
                <c:pt idx="1582">
                  <c:v>15.815706708352081</c:v>
                </c:pt>
                <c:pt idx="1583">
                  <c:v>15.82570570835378</c:v>
                </c:pt>
                <c:pt idx="1584">
                  <c:v>15.835703708347864</c:v>
                </c:pt>
                <c:pt idx="1585">
                  <c:v>15.845702708349563</c:v>
                </c:pt>
                <c:pt idx="1586">
                  <c:v>15.855700708343647</c:v>
                </c:pt>
                <c:pt idx="1587">
                  <c:v>15.865698708337732</c:v>
                </c:pt>
                <c:pt idx="1588">
                  <c:v>15.87569770833943</c:v>
                </c:pt>
                <c:pt idx="1589">
                  <c:v>15.885695708333515</c:v>
                </c:pt>
                <c:pt idx="1590">
                  <c:v>15.895694708335213</c:v>
                </c:pt>
                <c:pt idx="1591">
                  <c:v>15.905692708358401</c:v>
                </c:pt>
                <c:pt idx="1592">
                  <c:v>15.915690708352486</c:v>
                </c:pt>
                <c:pt idx="1593">
                  <c:v>15.925689708354184</c:v>
                </c:pt>
                <c:pt idx="1594">
                  <c:v>15.935687708348269</c:v>
                </c:pt>
                <c:pt idx="1595">
                  <c:v>15.945686708349967</c:v>
                </c:pt>
                <c:pt idx="1596">
                  <c:v>15.955684708344052</c:v>
                </c:pt>
                <c:pt idx="1597">
                  <c:v>15.965682708338136</c:v>
                </c:pt>
                <c:pt idx="1598">
                  <c:v>15.975681708339835</c:v>
                </c:pt>
                <c:pt idx="1599">
                  <c:v>15.985679708333919</c:v>
                </c:pt>
                <c:pt idx="1600">
                  <c:v>15.995678708335618</c:v>
                </c:pt>
                <c:pt idx="1601">
                  <c:v>16.005676708358806</c:v>
                </c:pt>
                <c:pt idx="1602">
                  <c:v>16.01567470835289</c:v>
                </c:pt>
                <c:pt idx="1603">
                  <c:v>16.025673708354589</c:v>
                </c:pt>
                <c:pt idx="1604">
                  <c:v>16.035671708348673</c:v>
                </c:pt>
                <c:pt idx="1605">
                  <c:v>16.045670708350372</c:v>
                </c:pt>
                <c:pt idx="1606">
                  <c:v>16.055668708344456</c:v>
                </c:pt>
                <c:pt idx="1607">
                  <c:v>16.06566670833854</c:v>
                </c:pt>
                <c:pt idx="1608">
                  <c:v>16.075665708340239</c:v>
                </c:pt>
                <c:pt idx="1609">
                  <c:v>16.085663708334323</c:v>
                </c:pt>
                <c:pt idx="1610">
                  <c:v>16.095662708336022</c:v>
                </c:pt>
                <c:pt idx="1611">
                  <c:v>16.10566070835921</c:v>
                </c:pt>
                <c:pt idx="1612">
                  <c:v>16.115659708360909</c:v>
                </c:pt>
                <c:pt idx="1613">
                  <c:v>16.125657708354993</c:v>
                </c:pt>
                <c:pt idx="1614">
                  <c:v>16.135655708349077</c:v>
                </c:pt>
                <c:pt idx="1615">
                  <c:v>16.145654708350776</c:v>
                </c:pt>
                <c:pt idx="1616">
                  <c:v>16.15565270834486</c:v>
                </c:pt>
                <c:pt idx="1617">
                  <c:v>16.165651708346559</c:v>
                </c:pt>
                <c:pt idx="1618">
                  <c:v>16.175649708340643</c:v>
                </c:pt>
                <c:pt idx="1619">
                  <c:v>16.185647708334727</c:v>
                </c:pt>
                <c:pt idx="1620">
                  <c:v>16.195646708336426</c:v>
                </c:pt>
                <c:pt idx="1621">
                  <c:v>16.205644708359614</c:v>
                </c:pt>
                <c:pt idx="1622">
                  <c:v>16.215643708361313</c:v>
                </c:pt>
                <c:pt idx="1623">
                  <c:v>16.225641708355397</c:v>
                </c:pt>
                <c:pt idx="1624">
                  <c:v>16.235639708349481</c:v>
                </c:pt>
                <c:pt idx="1625">
                  <c:v>16.24563870835118</c:v>
                </c:pt>
                <c:pt idx="1626">
                  <c:v>16.255636708345264</c:v>
                </c:pt>
                <c:pt idx="1627">
                  <c:v>16.265635708346963</c:v>
                </c:pt>
                <c:pt idx="1628">
                  <c:v>16.275633708341047</c:v>
                </c:pt>
                <c:pt idx="1629">
                  <c:v>16.285631708335131</c:v>
                </c:pt>
                <c:pt idx="1630">
                  <c:v>16.29563070833683</c:v>
                </c:pt>
                <c:pt idx="1631">
                  <c:v>16.305628708360018</c:v>
                </c:pt>
                <c:pt idx="1632">
                  <c:v>16.315627708361717</c:v>
                </c:pt>
                <c:pt idx="1633">
                  <c:v>16.325625708355801</c:v>
                </c:pt>
                <c:pt idx="1634">
                  <c:v>16.335623708349885</c:v>
                </c:pt>
                <c:pt idx="1635">
                  <c:v>16.345622708351584</c:v>
                </c:pt>
                <c:pt idx="1636">
                  <c:v>16.355620708345668</c:v>
                </c:pt>
                <c:pt idx="1637">
                  <c:v>16.365619708347367</c:v>
                </c:pt>
                <c:pt idx="1638">
                  <c:v>16.375617708341451</c:v>
                </c:pt>
                <c:pt idx="1639">
                  <c:v>16.385615708335536</c:v>
                </c:pt>
                <c:pt idx="1640">
                  <c:v>16.395614708337234</c:v>
                </c:pt>
                <c:pt idx="1641">
                  <c:v>16.405612708360422</c:v>
                </c:pt>
                <c:pt idx="1642">
                  <c:v>16.415611708362121</c:v>
                </c:pt>
                <c:pt idx="1643">
                  <c:v>16.425609708356205</c:v>
                </c:pt>
                <c:pt idx="1644">
                  <c:v>16.43560770835029</c:v>
                </c:pt>
                <c:pt idx="1645">
                  <c:v>16.445606708351988</c:v>
                </c:pt>
                <c:pt idx="1646">
                  <c:v>16.455604708346073</c:v>
                </c:pt>
                <c:pt idx="1647">
                  <c:v>16.465603708347771</c:v>
                </c:pt>
                <c:pt idx="1648">
                  <c:v>16.475601708341856</c:v>
                </c:pt>
                <c:pt idx="1649">
                  <c:v>16.48559970833594</c:v>
                </c:pt>
                <c:pt idx="1650">
                  <c:v>16.495598708337639</c:v>
                </c:pt>
                <c:pt idx="1651">
                  <c:v>16.505596708360827</c:v>
                </c:pt>
                <c:pt idx="1652">
                  <c:v>16.515595708333421</c:v>
                </c:pt>
                <c:pt idx="1653">
                  <c:v>16.52559370835661</c:v>
                </c:pt>
                <c:pt idx="1654">
                  <c:v>16.535591708350694</c:v>
                </c:pt>
                <c:pt idx="1655">
                  <c:v>16.545590708352393</c:v>
                </c:pt>
                <c:pt idx="1656">
                  <c:v>16.555588708346477</c:v>
                </c:pt>
                <c:pt idx="1657">
                  <c:v>16.565587708348176</c:v>
                </c:pt>
                <c:pt idx="1658">
                  <c:v>16.57558570834226</c:v>
                </c:pt>
                <c:pt idx="1659">
                  <c:v>16.585584708343958</c:v>
                </c:pt>
                <c:pt idx="1660">
                  <c:v>16.595582708338043</c:v>
                </c:pt>
                <c:pt idx="1661">
                  <c:v>16.605580708361231</c:v>
                </c:pt>
                <c:pt idx="1662">
                  <c:v>16.615579708333826</c:v>
                </c:pt>
                <c:pt idx="1663">
                  <c:v>16.625577708357014</c:v>
                </c:pt>
                <c:pt idx="1664">
                  <c:v>16.635576708358712</c:v>
                </c:pt>
                <c:pt idx="1665">
                  <c:v>16.645574708352797</c:v>
                </c:pt>
                <c:pt idx="1666">
                  <c:v>16.655572708346881</c:v>
                </c:pt>
                <c:pt idx="1667">
                  <c:v>16.66557170834858</c:v>
                </c:pt>
                <c:pt idx="1668">
                  <c:v>16.675569708342664</c:v>
                </c:pt>
                <c:pt idx="1669">
                  <c:v>16.685568708344363</c:v>
                </c:pt>
                <c:pt idx="1670">
                  <c:v>16.695566708338447</c:v>
                </c:pt>
                <c:pt idx="1671">
                  <c:v>16.705564708361635</c:v>
                </c:pt>
                <c:pt idx="1672">
                  <c:v>16.71556370833423</c:v>
                </c:pt>
                <c:pt idx="1673">
                  <c:v>16.725561708357418</c:v>
                </c:pt>
                <c:pt idx="1674">
                  <c:v>16.735560708359117</c:v>
                </c:pt>
                <c:pt idx="1675">
                  <c:v>16.745558708353201</c:v>
                </c:pt>
                <c:pt idx="1676">
                  <c:v>16.755556708347285</c:v>
                </c:pt>
                <c:pt idx="1677">
                  <c:v>16.765555708348984</c:v>
                </c:pt>
                <c:pt idx="1678">
                  <c:v>16.775553708343068</c:v>
                </c:pt>
                <c:pt idx="1679">
                  <c:v>16.785552708344767</c:v>
                </c:pt>
                <c:pt idx="1680">
                  <c:v>16.795550708338851</c:v>
                </c:pt>
                <c:pt idx="1681">
                  <c:v>16.805548708362039</c:v>
                </c:pt>
                <c:pt idx="1682">
                  <c:v>16.81554850001703</c:v>
                </c:pt>
                <c:pt idx="1683">
                  <c:v>16.825546500011114</c:v>
                </c:pt>
                <c:pt idx="1684">
                  <c:v>16.835545500012813</c:v>
                </c:pt>
                <c:pt idx="1685">
                  <c:v>16.845543500006897</c:v>
                </c:pt>
                <c:pt idx="1686">
                  <c:v>16.855541500000982</c:v>
                </c:pt>
                <c:pt idx="1687">
                  <c:v>16.86554050000268</c:v>
                </c:pt>
                <c:pt idx="1688">
                  <c:v>16.875538500025868</c:v>
                </c:pt>
                <c:pt idx="1689">
                  <c:v>16.885537500027567</c:v>
                </c:pt>
                <c:pt idx="1690">
                  <c:v>16.895535500021651</c:v>
                </c:pt>
                <c:pt idx="1691">
                  <c:v>16.905533500015736</c:v>
                </c:pt>
                <c:pt idx="1692">
                  <c:v>16.915532500017434</c:v>
                </c:pt>
                <c:pt idx="1693">
                  <c:v>16.925530500011519</c:v>
                </c:pt>
                <c:pt idx="1694">
                  <c:v>16.935529500013217</c:v>
                </c:pt>
                <c:pt idx="1695">
                  <c:v>16.945527500007302</c:v>
                </c:pt>
                <c:pt idx="1696">
                  <c:v>16.955526500009</c:v>
                </c:pt>
                <c:pt idx="1697">
                  <c:v>16.965524500003085</c:v>
                </c:pt>
                <c:pt idx="1698">
                  <c:v>16.975522500026273</c:v>
                </c:pt>
                <c:pt idx="1699">
                  <c:v>16.985521500027971</c:v>
                </c:pt>
                <c:pt idx="1700">
                  <c:v>16.995519500022056</c:v>
                </c:pt>
                <c:pt idx="1701">
                  <c:v>17.005518500023754</c:v>
                </c:pt>
                <c:pt idx="1702">
                  <c:v>17.015516500017839</c:v>
                </c:pt>
                <c:pt idx="1703">
                  <c:v>17.025514500011923</c:v>
                </c:pt>
                <c:pt idx="1704">
                  <c:v>17.035513500013622</c:v>
                </c:pt>
                <c:pt idx="1705">
                  <c:v>17.045511500007706</c:v>
                </c:pt>
                <c:pt idx="1706">
                  <c:v>17.055510500009404</c:v>
                </c:pt>
                <c:pt idx="1707">
                  <c:v>17.065508500003489</c:v>
                </c:pt>
                <c:pt idx="1708">
                  <c:v>17.075506500026677</c:v>
                </c:pt>
                <c:pt idx="1709">
                  <c:v>17.085505500028376</c:v>
                </c:pt>
                <c:pt idx="1710">
                  <c:v>17.09550350002246</c:v>
                </c:pt>
                <c:pt idx="1711">
                  <c:v>17.105502500024159</c:v>
                </c:pt>
                <c:pt idx="1712">
                  <c:v>17.115500500018243</c:v>
                </c:pt>
                <c:pt idx="1713">
                  <c:v>17.125498500012327</c:v>
                </c:pt>
                <c:pt idx="1714">
                  <c:v>17.135497500014026</c:v>
                </c:pt>
                <c:pt idx="1715">
                  <c:v>17.14549550000811</c:v>
                </c:pt>
                <c:pt idx="1716">
                  <c:v>17.155494500009809</c:v>
                </c:pt>
                <c:pt idx="1717">
                  <c:v>17.165492500003893</c:v>
                </c:pt>
                <c:pt idx="1718">
                  <c:v>17.175490500027081</c:v>
                </c:pt>
                <c:pt idx="1719">
                  <c:v>17.18548950002878</c:v>
                </c:pt>
                <c:pt idx="1720">
                  <c:v>17.195487500022864</c:v>
                </c:pt>
                <c:pt idx="1721">
                  <c:v>17.205486500024563</c:v>
                </c:pt>
                <c:pt idx="1722">
                  <c:v>17.215484500018647</c:v>
                </c:pt>
                <c:pt idx="1723">
                  <c:v>17.225483500020346</c:v>
                </c:pt>
                <c:pt idx="1724">
                  <c:v>17.23548150001443</c:v>
                </c:pt>
                <c:pt idx="1725">
                  <c:v>17.245479500008514</c:v>
                </c:pt>
                <c:pt idx="1726">
                  <c:v>17.255478500010213</c:v>
                </c:pt>
                <c:pt idx="1727">
                  <c:v>17.265476500004297</c:v>
                </c:pt>
                <c:pt idx="1728">
                  <c:v>17.275475500005996</c:v>
                </c:pt>
                <c:pt idx="1729">
                  <c:v>17.28547350000008</c:v>
                </c:pt>
                <c:pt idx="1730">
                  <c:v>17.295471500023268</c:v>
                </c:pt>
                <c:pt idx="1731">
                  <c:v>17.305470500024967</c:v>
                </c:pt>
                <c:pt idx="1732">
                  <c:v>17.315468500019051</c:v>
                </c:pt>
                <c:pt idx="1733">
                  <c:v>17.32546750002075</c:v>
                </c:pt>
                <c:pt idx="1734">
                  <c:v>17.335465500014834</c:v>
                </c:pt>
                <c:pt idx="1735">
                  <c:v>17.345463500008918</c:v>
                </c:pt>
                <c:pt idx="1736">
                  <c:v>17.355462500010617</c:v>
                </c:pt>
                <c:pt idx="1737">
                  <c:v>17.365460500004701</c:v>
                </c:pt>
                <c:pt idx="1738">
                  <c:v>17.3754595000064</c:v>
                </c:pt>
                <c:pt idx="1739">
                  <c:v>17.385457500000484</c:v>
                </c:pt>
                <c:pt idx="1740">
                  <c:v>17.395455500023672</c:v>
                </c:pt>
                <c:pt idx="1741">
                  <c:v>17.405454500025371</c:v>
                </c:pt>
                <c:pt idx="1742">
                  <c:v>17.415452500019455</c:v>
                </c:pt>
                <c:pt idx="1743">
                  <c:v>17.425451500021154</c:v>
                </c:pt>
                <c:pt idx="1744">
                  <c:v>17.435449500015238</c:v>
                </c:pt>
                <c:pt idx="1745">
                  <c:v>17.445447500009323</c:v>
                </c:pt>
                <c:pt idx="1746">
                  <c:v>17.455446500011021</c:v>
                </c:pt>
                <c:pt idx="1747">
                  <c:v>17.465444500005106</c:v>
                </c:pt>
                <c:pt idx="1748">
                  <c:v>17.475443500006804</c:v>
                </c:pt>
                <c:pt idx="1749">
                  <c:v>17.485441500000888</c:v>
                </c:pt>
                <c:pt idx="1750">
                  <c:v>17.495440500002587</c:v>
                </c:pt>
                <c:pt idx="1751">
                  <c:v>17.505438500025775</c:v>
                </c:pt>
                <c:pt idx="1752">
                  <c:v>17.51543650001986</c:v>
                </c:pt>
                <c:pt idx="1753">
                  <c:v>17.525435500021558</c:v>
                </c:pt>
                <c:pt idx="1754">
                  <c:v>17.535433500015642</c:v>
                </c:pt>
                <c:pt idx="1755">
                  <c:v>17.545432500017341</c:v>
                </c:pt>
                <c:pt idx="1756">
                  <c:v>17.555430500011425</c:v>
                </c:pt>
                <c:pt idx="1757">
                  <c:v>17.56542850000551</c:v>
                </c:pt>
                <c:pt idx="1758">
                  <c:v>17.575427500007208</c:v>
                </c:pt>
                <c:pt idx="1759">
                  <c:v>17.585425500001293</c:v>
                </c:pt>
                <c:pt idx="1760">
                  <c:v>17.595424500002991</c:v>
                </c:pt>
                <c:pt idx="1761">
                  <c:v>17.605422500026179</c:v>
                </c:pt>
                <c:pt idx="1762">
                  <c:v>17.615420500020264</c:v>
                </c:pt>
                <c:pt idx="1763">
                  <c:v>17.625419500021962</c:v>
                </c:pt>
                <c:pt idx="1764">
                  <c:v>17.635417500016047</c:v>
                </c:pt>
                <c:pt idx="1765">
                  <c:v>17.645416500017745</c:v>
                </c:pt>
                <c:pt idx="1766">
                  <c:v>17.65541450001183</c:v>
                </c:pt>
                <c:pt idx="1767">
                  <c:v>17.665412500005914</c:v>
                </c:pt>
                <c:pt idx="1768">
                  <c:v>17.675411500007613</c:v>
                </c:pt>
                <c:pt idx="1769">
                  <c:v>17.685409500001697</c:v>
                </c:pt>
                <c:pt idx="1770">
                  <c:v>17.695408500003396</c:v>
                </c:pt>
                <c:pt idx="1771">
                  <c:v>17.705406500026584</c:v>
                </c:pt>
                <c:pt idx="1772">
                  <c:v>17.715405500028282</c:v>
                </c:pt>
                <c:pt idx="1773">
                  <c:v>17.725403500022367</c:v>
                </c:pt>
                <c:pt idx="1774">
                  <c:v>17.735401500016451</c:v>
                </c:pt>
                <c:pt idx="1775">
                  <c:v>17.74540050001815</c:v>
                </c:pt>
                <c:pt idx="1776">
                  <c:v>17.755398500012234</c:v>
                </c:pt>
                <c:pt idx="1777">
                  <c:v>17.765397500013933</c:v>
                </c:pt>
                <c:pt idx="1778">
                  <c:v>17.775395500008017</c:v>
                </c:pt>
                <c:pt idx="1779">
                  <c:v>17.785393500002101</c:v>
                </c:pt>
                <c:pt idx="1780">
                  <c:v>17.7953925000038</c:v>
                </c:pt>
                <c:pt idx="1781">
                  <c:v>17.805390500026988</c:v>
                </c:pt>
                <c:pt idx="1782">
                  <c:v>17.815389708353905</c:v>
                </c:pt>
                <c:pt idx="1783">
                  <c:v>17.825387708347989</c:v>
                </c:pt>
                <c:pt idx="1784">
                  <c:v>17.835385708342073</c:v>
                </c:pt>
                <c:pt idx="1785">
                  <c:v>17.845384708343772</c:v>
                </c:pt>
                <c:pt idx="1786">
                  <c:v>17.855382708337856</c:v>
                </c:pt>
                <c:pt idx="1787">
                  <c:v>17.865381708339555</c:v>
                </c:pt>
                <c:pt idx="1788">
                  <c:v>17.875379708333639</c:v>
                </c:pt>
                <c:pt idx="1789">
                  <c:v>17.885378708335338</c:v>
                </c:pt>
                <c:pt idx="1790">
                  <c:v>17.895376708358526</c:v>
                </c:pt>
                <c:pt idx="1791">
                  <c:v>17.90537470835261</c:v>
                </c:pt>
                <c:pt idx="1792">
                  <c:v>17.915373708354309</c:v>
                </c:pt>
                <c:pt idx="1793">
                  <c:v>17.925371708348393</c:v>
                </c:pt>
                <c:pt idx="1794">
                  <c:v>17.935370708350092</c:v>
                </c:pt>
                <c:pt idx="1795">
                  <c:v>17.945368708344176</c:v>
                </c:pt>
                <c:pt idx="1796">
                  <c:v>17.955366708338261</c:v>
                </c:pt>
                <c:pt idx="1797">
                  <c:v>17.965365708339959</c:v>
                </c:pt>
                <c:pt idx="1798">
                  <c:v>17.975363708334044</c:v>
                </c:pt>
                <c:pt idx="1799">
                  <c:v>17.985362708335742</c:v>
                </c:pt>
                <c:pt idx="1800">
                  <c:v>17.99536070835893</c:v>
                </c:pt>
                <c:pt idx="1801">
                  <c:v>18.005358708353015</c:v>
                </c:pt>
                <c:pt idx="1802">
                  <c:v>18.015357708354713</c:v>
                </c:pt>
                <c:pt idx="1803">
                  <c:v>18.025355708348798</c:v>
                </c:pt>
                <c:pt idx="1804">
                  <c:v>18.035354708350496</c:v>
                </c:pt>
                <c:pt idx="1805">
                  <c:v>18.045352708344581</c:v>
                </c:pt>
                <c:pt idx="1806">
                  <c:v>18.055351708346279</c:v>
                </c:pt>
                <c:pt idx="1807">
                  <c:v>18.065349708340364</c:v>
                </c:pt>
                <c:pt idx="1808">
                  <c:v>18.075347708334448</c:v>
                </c:pt>
                <c:pt idx="1809">
                  <c:v>18.085346708336147</c:v>
                </c:pt>
                <c:pt idx="1810">
                  <c:v>18.095344708359335</c:v>
                </c:pt>
                <c:pt idx="1811">
                  <c:v>18.105343708361033</c:v>
                </c:pt>
                <c:pt idx="1812">
                  <c:v>18.115341708355118</c:v>
                </c:pt>
                <c:pt idx="1813">
                  <c:v>18.125339708349202</c:v>
                </c:pt>
                <c:pt idx="1814">
                  <c:v>18.135338708350901</c:v>
                </c:pt>
                <c:pt idx="1815">
                  <c:v>18.145336708344985</c:v>
                </c:pt>
                <c:pt idx="1816">
                  <c:v>18.155335708346684</c:v>
                </c:pt>
                <c:pt idx="1817">
                  <c:v>18.165333708340768</c:v>
                </c:pt>
                <c:pt idx="1818">
                  <c:v>18.175331708334852</c:v>
                </c:pt>
                <c:pt idx="1819">
                  <c:v>18.185330708336551</c:v>
                </c:pt>
                <c:pt idx="1820">
                  <c:v>18.195328708359739</c:v>
                </c:pt>
                <c:pt idx="1821">
                  <c:v>18.205327708361438</c:v>
                </c:pt>
                <c:pt idx="1822">
                  <c:v>18.215325708355522</c:v>
                </c:pt>
                <c:pt idx="1823">
                  <c:v>18.225324708357221</c:v>
                </c:pt>
                <c:pt idx="1824">
                  <c:v>18.235322708351305</c:v>
                </c:pt>
                <c:pt idx="1825">
                  <c:v>18.245320708345389</c:v>
                </c:pt>
                <c:pt idx="1826">
                  <c:v>18.255319708347088</c:v>
                </c:pt>
                <c:pt idx="1827">
                  <c:v>18.265317708341172</c:v>
                </c:pt>
                <c:pt idx="1828">
                  <c:v>18.275316708342871</c:v>
                </c:pt>
                <c:pt idx="1829">
                  <c:v>18.285314708336955</c:v>
                </c:pt>
                <c:pt idx="1830">
                  <c:v>18.295312708360143</c:v>
                </c:pt>
                <c:pt idx="1831">
                  <c:v>18.305311708361842</c:v>
                </c:pt>
                <c:pt idx="1832">
                  <c:v>18.315309708355926</c:v>
                </c:pt>
                <c:pt idx="1833">
                  <c:v>18.325308708357625</c:v>
                </c:pt>
                <c:pt idx="1834">
                  <c:v>18.335306708351709</c:v>
                </c:pt>
                <c:pt idx="1835">
                  <c:v>18.345304708345793</c:v>
                </c:pt>
                <c:pt idx="1836">
                  <c:v>18.355303708347492</c:v>
                </c:pt>
                <c:pt idx="1837">
                  <c:v>18.365301708341576</c:v>
                </c:pt>
                <c:pt idx="1838">
                  <c:v>18.375300708343275</c:v>
                </c:pt>
                <c:pt idx="1839">
                  <c:v>18.385298708337359</c:v>
                </c:pt>
                <c:pt idx="1840">
                  <c:v>18.395297708339058</c:v>
                </c:pt>
                <c:pt idx="1841">
                  <c:v>18.405295708362246</c:v>
                </c:pt>
                <c:pt idx="1842">
                  <c:v>18.41529370835633</c:v>
                </c:pt>
                <c:pt idx="1843">
                  <c:v>18.425292708358029</c:v>
                </c:pt>
                <c:pt idx="1844">
                  <c:v>18.435290708352113</c:v>
                </c:pt>
                <c:pt idx="1845">
                  <c:v>18.445289708353812</c:v>
                </c:pt>
                <c:pt idx="1846">
                  <c:v>18.455287708347896</c:v>
                </c:pt>
                <c:pt idx="1847">
                  <c:v>18.46528570834198</c:v>
                </c:pt>
                <c:pt idx="1848">
                  <c:v>18.475284708343679</c:v>
                </c:pt>
                <c:pt idx="1849">
                  <c:v>18.485282708337763</c:v>
                </c:pt>
                <c:pt idx="1850">
                  <c:v>18.495281708339462</c:v>
                </c:pt>
                <c:pt idx="1851">
                  <c:v>18.505279708333546</c:v>
                </c:pt>
                <c:pt idx="1852">
                  <c:v>18.515278708335245</c:v>
                </c:pt>
                <c:pt idx="1853">
                  <c:v>18.525276708358433</c:v>
                </c:pt>
                <c:pt idx="1854">
                  <c:v>18.535274708352517</c:v>
                </c:pt>
                <c:pt idx="1855">
                  <c:v>18.545273708354216</c:v>
                </c:pt>
                <c:pt idx="1856">
                  <c:v>18.5552717083483</c:v>
                </c:pt>
                <c:pt idx="1857">
                  <c:v>18.565270708349999</c:v>
                </c:pt>
                <c:pt idx="1858">
                  <c:v>18.575268708344083</c:v>
                </c:pt>
                <c:pt idx="1859">
                  <c:v>18.585266708338168</c:v>
                </c:pt>
                <c:pt idx="1860">
                  <c:v>18.595265708339866</c:v>
                </c:pt>
                <c:pt idx="1861">
                  <c:v>18.60526370833395</c:v>
                </c:pt>
                <c:pt idx="1862">
                  <c:v>18.615262708335649</c:v>
                </c:pt>
                <c:pt idx="1863">
                  <c:v>18.625260708358837</c:v>
                </c:pt>
                <c:pt idx="1864">
                  <c:v>18.635258708352922</c:v>
                </c:pt>
                <c:pt idx="1865">
                  <c:v>18.64525770835462</c:v>
                </c:pt>
                <c:pt idx="1866">
                  <c:v>18.655255708348705</c:v>
                </c:pt>
                <c:pt idx="1867">
                  <c:v>18.665254708350403</c:v>
                </c:pt>
                <c:pt idx="1868">
                  <c:v>18.675252708344487</c:v>
                </c:pt>
                <c:pt idx="1869">
                  <c:v>18.685251708346186</c:v>
                </c:pt>
                <c:pt idx="1870">
                  <c:v>18.69524970834027</c:v>
                </c:pt>
                <c:pt idx="1871">
                  <c:v>18.705247708334355</c:v>
                </c:pt>
                <c:pt idx="1872">
                  <c:v>18.715246708336053</c:v>
                </c:pt>
                <c:pt idx="1873">
                  <c:v>18.725244708359241</c:v>
                </c:pt>
                <c:pt idx="1874">
                  <c:v>18.73524370836094</c:v>
                </c:pt>
                <c:pt idx="1875">
                  <c:v>18.745241708355024</c:v>
                </c:pt>
                <c:pt idx="1876">
                  <c:v>18.755239708349109</c:v>
                </c:pt>
                <c:pt idx="1877">
                  <c:v>18.765238708350807</c:v>
                </c:pt>
                <c:pt idx="1878">
                  <c:v>18.775236708344892</c:v>
                </c:pt>
                <c:pt idx="1879">
                  <c:v>18.78523570834659</c:v>
                </c:pt>
                <c:pt idx="1880">
                  <c:v>18.795233708340675</c:v>
                </c:pt>
                <c:pt idx="1881">
                  <c:v>18.805232708342373</c:v>
                </c:pt>
                <c:pt idx="1882">
                  <c:v>18.815230458334554</c:v>
                </c:pt>
                <c:pt idx="1883">
                  <c:v>18.825228458357742</c:v>
                </c:pt>
                <c:pt idx="1884">
                  <c:v>18.835227458359441</c:v>
                </c:pt>
                <c:pt idx="1885">
                  <c:v>18.845225458353525</c:v>
                </c:pt>
                <c:pt idx="1886">
                  <c:v>18.855224458355224</c:v>
                </c:pt>
                <c:pt idx="1887">
                  <c:v>18.865222458349308</c:v>
                </c:pt>
                <c:pt idx="1888">
                  <c:v>18.875220458343392</c:v>
                </c:pt>
                <c:pt idx="1889">
                  <c:v>18.885219458345091</c:v>
                </c:pt>
                <c:pt idx="1890">
                  <c:v>18.895217458339175</c:v>
                </c:pt>
                <c:pt idx="1891">
                  <c:v>18.905216458340874</c:v>
                </c:pt>
                <c:pt idx="1892">
                  <c:v>18.915214458334958</c:v>
                </c:pt>
                <c:pt idx="1893">
                  <c:v>18.925213458336657</c:v>
                </c:pt>
                <c:pt idx="1894">
                  <c:v>18.935211458359845</c:v>
                </c:pt>
                <c:pt idx="1895">
                  <c:v>18.945209458353929</c:v>
                </c:pt>
                <c:pt idx="1896">
                  <c:v>18.955208458355628</c:v>
                </c:pt>
                <c:pt idx="1897">
                  <c:v>18.965206458349712</c:v>
                </c:pt>
                <c:pt idx="1898">
                  <c:v>18.975205458351411</c:v>
                </c:pt>
                <c:pt idx="1899">
                  <c:v>18.985203458345495</c:v>
                </c:pt>
                <c:pt idx="1900">
                  <c:v>18.995201458339579</c:v>
                </c:pt>
                <c:pt idx="1901">
                  <c:v>19.005200458341278</c:v>
                </c:pt>
                <c:pt idx="1902">
                  <c:v>19.015198458335362</c:v>
                </c:pt>
                <c:pt idx="1903">
                  <c:v>19.025197458337061</c:v>
                </c:pt>
                <c:pt idx="1904">
                  <c:v>19.035195458360249</c:v>
                </c:pt>
                <c:pt idx="1905">
                  <c:v>19.045193458354333</c:v>
                </c:pt>
                <c:pt idx="1906">
                  <c:v>19.055192458356032</c:v>
                </c:pt>
                <c:pt idx="1907">
                  <c:v>19.065190458350116</c:v>
                </c:pt>
                <c:pt idx="1908">
                  <c:v>19.075189458351815</c:v>
                </c:pt>
                <c:pt idx="1909">
                  <c:v>19.085187458345899</c:v>
                </c:pt>
                <c:pt idx="1910">
                  <c:v>19.095186458347598</c:v>
                </c:pt>
                <c:pt idx="1911">
                  <c:v>19.105184458341682</c:v>
                </c:pt>
                <c:pt idx="1912">
                  <c:v>19.115182458335767</c:v>
                </c:pt>
                <c:pt idx="1913">
                  <c:v>19.125181458337465</c:v>
                </c:pt>
                <c:pt idx="1914">
                  <c:v>19.135179458360653</c:v>
                </c:pt>
                <c:pt idx="1915">
                  <c:v>19.145178458333248</c:v>
                </c:pt>
                <c:pt idx="1916">
                  <c:v>19.155176458356436</c:v>
                </c:pt>
                <c:pt idx="1917">
                  <c:v>19.165175458358135</c:v>
                </c:pt>
                <c:pt idx="1918">
                  <c:v>19.175173458352219</c:v>
                </c:pt>
                <c:pt idx="1919">
                  <c:v>19.185171458346304</c:v>
                </c:pt>
                <c:pt idx="1920">
                  <c:v>19.195170458348002</c:v>
                </c:pt>
                <c:pt idx="1921">
                  <c:v>19.205168458342087</c:v>
                </c:pt>
                <c:pt idx="1922">
                  <c:v>19.215167458343785</c:v>
                </c:pt>
                <c:pt idx="1923">
                  <c:v>19.225165458337869</c:v>
                </c:pt>
                <c:pt idx="1924">
                  <c:v>19.235163458361058</c:v>
                </c:pt>
                <c:pt idx="1925">
                  <c:v>19.245162458333652</c:v>
                </c:pt>
                <c:pt idx="1926">
                  <c:v>19.255160458356841</c:v>
                </c:pt>
                <c:pt idx="1927">
                  <c:v>19.265159458358539</c:v>
                </c:pt>
                <c:pt idx="1928">
                  <c:v>19.275157458352624</c:v>
                </c:pt>
                <c:pt idx="1929">
                  <c:v>19.285156458354322</c:v>
                </c:pt>
                <c:pt idx="1930">
                  <c:v>19.295154458348406</c:v>
                </c:pt>
                <c:pt idx="1931">
                  <c:v>19.305152458342491</c:v>
                </c:pt>
                <c:pt idx="1932">
                  <c:v>19.315151458344189</c:v>
                </c:pt>
                <c:pt idx="1933">
                  <c:v>19.325149458338274</c:v>
                </c:pt>
                <c:pt idx="1934">
                  <c:v>19.335148458339972</c:v>
                </c:pt>
                <c:pt idx="1935">
                  <c:v>19.345146458334057</c:v>
                </c:pt>
                <c:pt idx="1936">
                  <c:v>19.355144458357245</c:v>
                </c:pt>
                <c:pt idx="1937">
                  <c:v>19.365143458358943</c:v>
                </c:pt>
                <c:pt idx="1938">
                  <c:v>19.375141458353028</c:v>
                </c:pt>
                <c:pt idx="1939">
                  <c:v>19.385140458354726</c:v>
                </c:pt>
                <c:pt idx="1940">
                  <c:v>19.395138458348811</c:v>
                </c:pt>
                <c:pt idx="1941">
                  <c:v>19.405137458350509</c:v>
                </c:pt>
                <c:pt idx="1942">
                  <c:v>19.415135458344594</c:v>
                </c:pt>
                <c:pt idx="1943">
                  <c:v>19.425133458338678</c:v>
                </c:pt>
                <c:pt idx="1944">
                  <c:v>19.435132458340377</c:v>
                </c:pt>
                <c:pt idx="1945">
                  <c:v>19.445130458334461</c:v>
                </c:pt>
                <c:pt idx="1946">
                  <c:v>19.45512945833616</c:v>
                </c:pt>
                <c:pt idx="1947">
                  <c:v>19.465127458359348</c:v>
                </c:pt>
                <c:pt idx="1948">
                  <c:v>19.475125458353432</c:v>
                </c:pt>
                <c:pt idx="1949">
                  <c:v>19.485124458355131</c:v>
                </c:pt>
                <c:pt idx="1950">
                  <c:v>19.495122458349215</c:v>
                </c:pt>
                <c:pt idx="1951">
                  <c:v>19.505121458350914</c:v>
                </c:pt>
                <c:pt idx="1952">
                  <c:v>19.515119458344998</c:v>
                </c:pt>
                <c:pt idx="1953">
                  <c:v>19.525118458346697</c:v>
                </c:pt>
                <c:pt idx="1954">
                  <c:v>19.535116458340781</c:v>
                </c:pt>
                <c:pt idx="1955">
                  <c:v>19.545114458334865</c:v>
                </c:pt>
                <c:pt idx="1956">
                  <c:v>19.555113458336564</c:v>
                </c:pt>
                <c:pt idx="1957">
                  <c:v>19.565111458359752</c:v>
                </c:pt>
                <c:pt idx="1958">
                  <c:v>19.575110458361451</c:v>
                </c:pt>
                <c:pt idx="1959">
                  <c:v>19.585108458355535</c:v>
                </c:pt>
                <c:pt idx="1960">
                  <c:v>19.595106458349619</c:v>
                </c:pt>
                <c:pt idx="1961">
                  <c:v>19.605105458351318</c:v>
                </c:pt>
                <c:pt idx="1962">
                  <c:v>19.615103458345402</c:v>
                </c:pt>
                <c:pt idx="1963">
                  <c:v>19.625102458347101</c:v>
                </c:pt>
                <c:pt idx="1964">
                  <c:v>19.635100458341185</c:v>
                </c:pt>
                <c:pt idx="1965">
                  <c:v>19.645099458342884</c:v>
                </c:pt>
                <c:pt idx="1966">
                  <c:v>19.655097458336968</c:v>
                </c:pt>
                <c:pt idx="1967">
                  <c:v>19.665095458360156</c:v>
                </c:pt>
                <c:pt idx="1968">
                  <c:v>19.675094458361855</c:v>
                </c:pt>
                <c:pt idx="1969">
                  <c:v>19.685092458355939</c:v>
                </c:pt>
                <c:pt idx="1970">
                  <c:v>19.695091458357638</c:v>
                </c:pt>
                <c:pt idx="1971">
                  <c:v>19.705089458351722</c:v>
                </c:pt>
                <c:pt idx="1972">
                  <c:v>19.715088458353421</c:v>
                </c:pt>
                <c:pt idx="1973">
                  <c:v>19.725086458347505</c:v>
                </c:pt>
                <c:pt idx="1974">
                  <c:v>19.735084458341589</c:v>
                </c:pt>
                <c:pt idx="1975">
                  <c:v>19.745083458343288</c:v>
                </c:pt>
                <c:pt idx="1976">
                  <c:v>19.755081458337372</c:v>
                </c:pt>
                <c:pt idx="1977">
                  <c:v>19.765080458339071</c:v>
                </c:pt>
                <c:pt idx="1978">
                  <c:v>19.775078458362259</c:v>
                </c:pt>
                <c:pt idx="1979">
                  <c:v>19.785076458356343</c:v>
                </c:pt>
                <c:pt idx="1980">
                  <c:v>19.795075458358042</c:v>
                </c:pt>
                <c:pt idx="1981">
                  <c:v>19.805073458352126</c:v>
                </c:pt>
                <c:pt idx="1982">
                  <c:v>19.815072458353825</c:v>
                </c:pt>
                <c:pt idx="1983">
                  <c:v>19.825070458347909</c:v>
                </c:pt>
                <c:pt idx="1984">
                  <c:v>19.835069458349608</c:v>
                </c:pt>
                <c:pt idx="1985">
                  <c:v>19.845067458343692</c:v>
                </c:pt>
                <c:pt idx="1986">
                  <c:v>19.855065458337776</c:v>
                </c:pt>
                <c:pt idx="1987">
                  <c:v>19.865064458339475</c:v>
                </c:pt>
                <c:pt idx="1988">
                  <c:v>19.875062458333559</c:v>
                </c:pt>
                <c:pt idx="1989">
                  <c:v>19.885061458335258</c:v>
                </c:pt>
                <c:pt idx="1990">
                  <c:v>19.895059458358446</c:v>
                </c:pt>
                <c:pt idx="1991">
                  <c:v>19.905058458360145</c:v>
                </c:pt>
                <c:pt idx="1992">
                  <c:v>19.915056458354229</c:v>
                </c:pt>
                <c:pt idx="1993">
                  <c:v>19.925054458348313</c:v>
                </c:pt>
                <c:pt idx="1994">
                  <c:v>19.935053458350012</c:v>
                </c:pt>
                <c:pt idx="1995">
                  <c:v>19.945051458344096</c:v>
                </c:pt>
                <c:pt idx="1996">
                  <c:v>19.955050458345795</c:v>
                </c:pt>
                <c:pt idx="1997">
                  <c:v>19.965048458339879</c:v>
                </c:pt>
                <c:pt idx="1998">
                  <c:v>19.975046458333964</c:v>
                </c:pt>
                <c:pt idx="1999">
                  <c:v>19.985045458335662</c:v>
                </c:pt>
                <c:pt idx="2000">
                  <c:v>19.99504345835885</c:v>
                </c:pt>
                <c:pt idx="2001">
                  <c:v>20.005042458360549</c:v>
                </c:pt>
                <c:pt idx="2002">
                  <c:v>20.015040458354633</c:v>
                </c:pt>
                <c:pt idx="2003">
                  <c:v>20.025039458356332</c:v>
                </c:pt>
                <c:pt idx="2004">
                  <c:v>20.035037458350416</c:v>
                </c:pt>
                <c:pt idx="2005">
                  <c:v>20.045035458344501</c:v>
                </c:pt>
                <c:pt idx="2006">
                  <c:v>20.055034458346199</c:v>
                </c:pt>
                <c:pt idx="2007">
                  <c:v>20.065032458340283</c:v>
                </c:pt>
                <c:pt idx="2008">
                  <c:v>20.075031458341982</c:v>
                </c:pt>
                <c:pt idx="2009">
                  <c:v>20.085029458336066</c:v>
                </c:pt>
                <c:pt idx="2010">
                  <c:v>20.095028458337765</c:v>
                </c:pt>
                <c:pt idx="2011">
                  <c:v>20.105026458360953</c:v>
                </c:pt>
                <c:pt idx="2012">
                  <c:v>20.115024458355037</c:v>
                </c:pt>
                <c:pt idx="2013">
                  <c:v>20.125023458356736</c:v>
                </c:pt>
                <c:pt idx="2014">
                  <c:v>20.13502145835082</c:v>
                </c:pt>
                <c:pt idx="2015">
                  <c:v>20.145020458352519</c:v>
                </c:pt>
                <c:pt idx="2016">
                  <c:v>20.155018458346603</c:v>
                </c:pt>
                <c:pt idx="2017">
                  <c:v>20.165016458340688</c:v>
                </c:pt>
                <c:pt idx="2018">
                  <c:v>20.175015458342386</c:v>
                </c:pt>
                <c:pt idx="2019">
                  <c:v>20.185013458336471</c:v>
                </c:pt>
                <c:pt idx="2020">
                  <c:v>20.195012458338169</c:v>
                </c:pt>
                <c:pt idx="2021">
                  <c:v>20.205010458361357</c:v>
                </c:pt>
                <c:pt idx="2022">
                  <c:v>20.215009458333952</c:v>
                </c:pt>
                <c:pt idx="2023">
                  <c:v>20.22500745835714</c:v>
                </c:pt>
                <c:pt idx="2024">
                  <c:v>20.235005458351225</c:v>
                </c:pt>
                <c:pt idx="2025">
                  <c:v>20.245004458352923</c:v>
                </c:pt>
                <c:pt idx="2026">
                  <c:v>20.255002458347008</c:v>
                </c:pt>
                <c:pt idx="2027">
                  <c:v>20.265001458348706</c:v>
                </c:pt>
                <c:pt idx="2028">
                  <c:v>20.274999458342791</c:v>
                </c:pt>
                <c:pt idx="2029">
                  <c:v>20.284998458344489</c:v>
                </c:pt>
                <c:pt idx="2030">
                  <c:v>20.294996458338574</c:v>
                </c:pt>
                <c:pt idx="2031">
                  <c:v>20.304994458361762</c:v>
                </c:pt>
                <c:pt idx="2032">
                  <c:v>20.314993458334357</c:v>
                </c:pt>
                <c:pt idx="2033">
                  <c:v>20.324991458357545</c:v>
                </c:pt>
                <c:pt idx="2034">
                  <c:v>20.334990458359243</c:v>
                </c:pt>
                <c:pt idx="2035">
                  <c:v>20.344988458353328</c:v>
                </c:pt>
                <c:pt idx="2036">
                  <c:v>20.354987458355026</c:v>
                </c:pt>
                <c:pt idx="2037">
                  <c:v>20.364985458349111</c:v>
                </c:pt>
                <c:pt idx="2038">
                  <c:v>20.374983458343195</c:v>
                </c:pt>
                <c:pt idx="2039">
                  <c:v>20.384982458344894</c:v>
                </c:pt>
                <c:pt idx="2040">
                  <c:v>20.394980458338978</c:v>
                </c:pt>
                <c:pt idx="2041">
                  <c:v>20.404979458340677</c:v>
                </c:pt>
                <c:pt idx="2042">
                  <c:v>20.414977458334761</c:v>
                </c:pt>
                <c:pt idx="2043">
                  <c:v>20.424975458357949</c:v>
                </c:pt>
                <c:pt idx="2044">
                  <c:v>20.434974458359648</c:v>
                </c:pt>
                <c:pt idx="2045">
                  <c:v>20.444972458353732</c:v>
                </c:pt>
                <c:pt idx="2046">
                  <c:v>20.454971458355431</c:v>
                </c:pt>
                <c:pt idx="2047">
                  <c:v>20.464969458349515</c:v>
                </c:pt>
                <c:pt idx="2048">
                  <c:v>20.474968458351213</c:v>
                </c:pt>
                <c:pt idx="2049">
                  <c:v>20.484966458345298</c:v>
                </c:pt>
                <c:pt idx="2050">
                  <c:v>20.494964458339382</c:v>
                </c:pt>
                <c:pt idx="2051">
                  <c:v>20.504963458341081</c:v>
                </c:pt>
                <c:pt idx="2052">
                  <c:v>20.514961458335165</c:v>
                </c:pt>
                <c:pt idx="2053">
                  <c:v>20.524960458336864</c:v>
                </c:pt>
                <c:pt idx="2054">
                  <c:v>20.534958458360052</c:v>
                </c:pt>
                <c:pt idx="2055">
                  <c:v>20.54495745836175</c:v>
                </c:pt>
                <c:pt idx="2056">
                  <c:v>20.554955458355835</c:v>
                </c:pt>
                <c:pt idx="2057">
                  <c:v>20.564953458349919</c:v>
                </c:pt>
                <c:pt idx="2058">
                  <c:v>20.574952458351618</c:v>
                </c:pt>
                <c:pt idx="2059">
                  <c:v>20.584950458345702</c:v>
                </c:pt>
                <c:pt idx="2060">
                  <c:v>20.594949458347401</c:v>
                </c:pt>
                <c:pt idx="2061">
                  <c:v>20.604947458341485</c:v>
                </c:pt>
                <c:pt idx="2062">
                  <c:v>20.614946458343184</c:v>
                </c:pt>
                <c:pt idx="2063">
                  <c:v>20.624944458337268</c:v>
                </c:pt>
                <c:pt idx="2064">
                  <c:v>20.634942458360456</c:v>
                </c:pt>
                <c:pt idx="2065">
                  <c:v>20.644941458362155</c:v>
                </c:pt>
                <c:pt idx="2066">
                  <c:v>20.654939458356239</c:v>
                </c:pt>
                <c:pt idx="2067">
                  <c:v>20.664938458357938</c:v>
                </c:pt>
                <c:pt idx="2068">
                  <c:v>20.674936458352022</c:v>
                </c:pt>
                <c:pt idx="2069">
                  <c:v>20.684934458346106</c:v>
                </c:pt>
                <c:pt idx="2070">
                  <c:v>20.694933458347805</c:v>
                </c:pt>
                <c:pt idx="2071">
                  <c:v>20.704931458341889</c:v>
                </c:pt>
                <c:pt idx="2072">
                  <c:v>20.714930458343588</c:v>
                </c:pt>
                <c:pt idx="2073">
                  <c:v>20.724928458337672</c:v>
                </c:pt>
                <c:pt idx="2074">
                  <c:v>20.734927458339371</c:v>
                </c:pt>
                <c:pt idx="2075">
                  <c:v>20.744925458333455</c:v>
                </c:pt>
                <c:pt idx="2076">
                  <c:v>20.754923458356643</c:v>
                </c:pt>
                <c:pt idx="2077">
                  <c:v>20.764922458358342</c:v>
                </c:pt>
                <c:pt idx="2078">
                  <c:v>20.774920458352426</c:v>
                </c:pt>
                <c:pt idx="2079">
                  <c:v>20.784919458354125</c:v>
                </c:pt>
                <c:pt idx="2080">
                  <c:v>20.794917458348209</c:v>
                </c:pt>
                <c:pt idx="2081">
                  <c:v>20.804916458349908</c:v>
                </c:pt>
                <c:pt idx="2082">
                  <c:v>20.814914458343992</c:v>
                </c:pt>
                <c:pt idx="2083">
                  <c:v>20.824912500014761</c:v>
                </c:pt>
                <c:pt idx="2084">
                  <c:v>20.83491150001646</c:v>
                </c:pt>
                <c:pt idx="2085">
                  <c:v>20.844909500010544</c:v>
                </c:pt>
                <c:pt idx="2086">
                  <c:v>20.854908500012243</c:v>
                </c:pt>
                <c:pt idx="2087">
                  <c:v>20.864906500006327</c:v>
                </c:pt>
                <c:pt idx="2088">
                  <c:v>20.874905500008026</c:v>
                </c:pt>
                <c:pt idx="2089">
                  <c:v>20.88490350000211</c:v>
                </c:pt>
                <c:pt idx="2090">
                  <c:v>20.894901500025298</c:v>
                </c:pt>
                <c:pt idx="2091">
                  <c:v>20.904900500026997</c:v>
                </c:pt>
                <c:pt idx="2092">
                  <c:v>20.914898500021081</c:v>
                </c:pt>
                <c:pt idx="2093">
                  <c:v>20.92489750002278</c:v>
                </c:pt>
                <c:pt idx="2094">
                  <c:v>20.934895500016864</c:v>
                </c:pt>
                <c:pt idx="2095">
                  <c:v>20.944894500018563</c:v>
                </c:pt>
                <c:pt idx="2096">
                  <c:v>20.954892500012647</c:v>
                </c:pt>
                <c:pt idx="2097">
                  <c:v>20.964890500006732</c:v>
                </c:pt>
                <c:pt idx="2098">
                  <c:v>20.97488950000843</c:v>
                </c:pt>
                <c:pt idx="2099">
                  <c:v>20.984887500002515</c:v>
                </c:pt>
                <c:pt idx="2100">
                  <c:v>20.994886500004213</c:v>
                </c:pt>
                <c:pt idx="2101">
                  <c:v>21.004884500027401</c:v>
                </c:pt>
                <c:pt idx="2102">
                  <c:v>21.014882500021486</c:v>
                </c:pt>
                <c:pt idx="2103">
                  <c:v>21.024881500023184</c:v>
                </c:pt>
                <c:pt idx="2104">
                  <c:v>21.034879500017269</c:v>
                </c:pt>
                <c:pt idx="2105">
                  <c:v>21.044878500018967</c:v>
                </c:pt>
                <c:pt idx="2106">
                  <c:v>21.054876500013052</c:v>
                </c:pt>
                <c:pt idx="2107">
                  <c:v>21.06487550001475</c:v>
                </c:pt>
                <c:pt idx="2108">
                  <c:v>21.074873500008835</c:v>
                </c:pt>
                <c:pt idx="2109">
                  <c:v>21.084872500010533</c:v>
                </c:pt>
                <c:pt idx="2110">
                  <c:v>21.094870500004617</c:v>
                </c:pt>
                <c:pt idx="2111">
                  <c:v>21.104868500027806</c:v>
                </c:pt>
                <c:pt idx="2112">
                  <c:v>21.1148675000004</c:v>
                </c:pt>
                <c:pt idx="2113">
                  <c:v>21.124865500023589</c:v>
                </c:pt>
                <c:pt idx="2114">
                  <c:v>21.134864500025287</c:v>
                </c:pt>
                <c:pt idx="2115">
                  <c:v>21.144862500019372</c:v>
                </c:pt>
                <c:pt idx="2116">
                  <c:v>21.15486150002107</c:v>
                </c:pt>
                <c:pt idx="2117">
                  <c:v>21.164859500015154</c:v>
                </c:pt>
                <c:pt idx="2118">
                  <c:v>21.174857500009239</c:v>
                </c:pt>
                <c:pt idx="2119">
                  <c:v>21.184856500010937</c:v>
                </c:pt>
                <c:pt idx="2120">
                  <c:v>21.194854500005022</c:v>
                </c:pt>
                <c:pt idx="2121">
                  <c:v>21.20485350000672</c:v>
                </c:pt>
                <c:pt idx="2122">
                  <c:v>21.214851500000805</c:v>
                </c:pt>
                <c:pt idx="2123">
                  <c:v>21.224849500023993</c:v>
                </c:pt>
                <c:pt idx="2124">
                  <c:v>21.234848500025691</c:v>
                </c:pt>
                <c:pt idx="2125">
                  <c:v>21.244846500019776</c:v>
                </c:pt>
                <c:pt idx="2126">
                  <c:v>21.254845500021474</c:v>
                </c:pt>
                <c:pt idx="2127">
                  <c:v>21.264843500015559</c:v>
                </c:pt>
                <c:pt idx="2128">
                  <c:v>21.274842500017257</c:v>
                </c:pt>
                <c:pt idx="2129">
                  <c:v>21.284840500011342</c:v>
                </c:pt>
                <c:pt idx="2130">
                  <c:v>21.294838500005426</c:v>
                </c:pt>
                <c:pt idx="2131">
                  <c:v>21.304837500007125</c:v>
                </c:pt>
                <c:pt idx="2132">
                  <c:v>21.314835500001209</c:v>
                </c:pt>
                <c:pt idx="2133">
                  <c:v>21.324834500002908</c:v>
                </c:pt>
                <c:pt idx="2134">
                  <c:v>21.334832500026096</c:v>
                </c:pt>
                <c:pt idx="2135">
                  <c:v>21.344831500027794</c:v>
                </c:pt>
                <c:pt idx="2136">
                  <c:v>21.354829500021879</c:v>
                </c:pt>
                <c:pt idx="2137">
                  <c:v>21.364827500015963</c:v>
                </c:pt>
                <c:pt idx="2138">
                  <c:v>21.374826500017662</c:v>
                </c:pt>
                <c:pt idx="2139">
                  <c:v>21.384824500011746</c:v>
                </c:pt>
                <c:pt idx="2140">
                  <c:v>21.394823500013445</c:v>
                </c:pt>
                <c:pt idx="2141">
                  <c:v>21.404821500007529</c:v>
                </c:pt>
                <c:pt idx="2142">
                  <c:v>21.414820500009228</c:v>
                </c:pt>
                <c:pt idx="2143">
                  <c:v>21.424818500003312</c:v>
                </c:pt>
                <c:pt idx="2144">
                  <c:v>21.4348165000265</c:v>
                </c:pt>
                <c:pt idx="2145">
                  <c:v>21.444815500028199</c:v>
                </c:pt>
                <c:pt idx="2146">
                  <c:v>21.454813500022283</c:v>
                </c:pt>
                <c:pt idx="2147">
                  <c:v>21.464812500023982</c:v>
                </c:pt>
                <c:pt idx="2148">
                  <c:v>21.474810500018066</c:v>
                </c:pt>
                <c:pt idx="2149">
                  <c:v>21.484809500019765</c:v>
                </c:pt>
                <c:pt idx="2150">
                  <c:v>21.494807500013849</c:v>
                </c:pt>
                <c:pt idx="2151">
                  <c:v>21.504805500007933</c:v>
                </c:pt>
                <c:pt idx="2152">
                  <c:v>21.514804500009632</c:v>
                </c:pt>
                <c:pt idx="2153">
                  <c:v>21.524802500003716</c:v>
                </c:pt>
                <c:pt idx="2154">
                  <c:v>21.534801500005415</c:v>
                </c:pt>
                <c:pt idx="2155">
                  <c:v>21.544799500028603</c:v>
                </c:pt>
                <c:pt idx="2156">
                  <c:v>21.554798500001198</c:v>
                </c:pt>
                <c:pt idx="2157">
                  <c:v>21.564796500024386</c:v>
                </c:pt>
                <c:pt idx="2158">
                  <c:v>21.574795500026084</c:v>
                </c:pt>
                <c:pt idx="2159">
                  <c:v>21.584793500020169</c:v>
                </c:pt>
                <c:pt idx="2160">
                  <c:v>21.594791500014253</c:v>
                </c:pt>
                <c:pt idx="2161">
                  <c:v>21.604790500015952</c:v>
                </c:pt>
                <c:pt idx="2162">
                  <c:v>21.614788500010036</c:v>
                </c:pt>
                <c:pt idx="2163">
                  <c:v>21.624787500011735</c:v>
                </c:pt>
                <c:pt idx="2164">
                  <c:v>21.634785500005819</c:v>
                </c:pt>
                <c:pt idx="2165">
                  <c:v>21.644783499999903</c:v>
                </c:pt>
                <c:pt idx="2166">
                  <c:v>21.654782500001602</c:v>
                </c:pt>
                <c:pt idx="2167">
                  <c:v>21.66478050002479</c:v>
                </c:pt>
                <c:pt idx="2168">
                  <c:v>21.674779500026489</c:v>
                </c:pt>
                <c:pt idx="2169">
                  <c:v>21.684777500020573</c:v>
                </c:pt>
                <c:pt idx="2170">
                  <c:v>21.694776500022272</c:v>
                </c:pt>
                <c:pt idx="2171">
                  <c:v>21.704774500016356</c:v>
                </c:pt>
                <c:pt idx="2172">
                  <c:v>21.71477250001044</c:v>
                </c:pt>
                <c:pt idx="2173">
                  <c:v>21.724771500012139</c:v>
                </c:pt>
                <c:pt idx="2174">
                  <c:v>21.734769500006223</c:v>
                </c:pt>
                <c:pt idx="2175">
                  <c:v>21.744768500007922</c:v>
                </c:pt>
                <c:pt idx="2176">
                  <c:v>21.754766500002006</c:v>
                </c:pt>
                <c:pt idx="2177">
                  <c:v>21.764765500003705</c:v>
                </c:pt>
                <c:pt idx="2178">
                  <c:v>21.774763500026893</c:v>
                </c:pt>
                <c:pt idx="2179">
                  <c:v>21.784761500020977</c:v>
                </c:pt>
                <c:pt idx="2180">
                  <c:v>21.794760500022676</c:v>
                </c:pt>
                <c:pt idx="2181">
                  <c:v>21.80475850001676</c:v>
                </c:pt>
                <c:pt idx="2182">
                  <c:v>21.814757500018459</c:v>
                </c:pt>
                <c:pt idx="2183">
                  <c:v>21.824755250010639</c:v>
                </c:pt>
                <c:pt idx="2184">
                  <c:v>21.834754250012338</c:v>
                </c:pt>
                <c:pt idx="2185">
                  <c:v>21.844752250006422</c:v>
                </c:pt>
                <c:pt idx="2186">
                  <c:v>21.854751250008121</c:v>
                </c:pt>
                <c:pt idx="2187">
                  <c:v>21.864749250002205</c:v>
                </c:pt>
                <c:pt idx="2188">
                  <c:v>21.874747250025393</c:v>
                </c:pt>
                <c:pt idx="2189">
                  <c:v>21.884746250027092</c:v>
                </c:pt>
                <c:pt idx="2190">
                  <c:v>21.894744250021176</c:v>
                </c:pt>
                <c:pt idx="2191">
                  <c:v>21.904743250022875</c:v>
                </c:pt>
                <c:pt idx="2192">
                  <c:v>21.914741250016959</c:v>
                </c:pt>
                <c:pt idx="2193">
                  <c:v>21.924740250018658</c:v>
                </c:pt>
                <c:pt idx="2194">
                  <c:v>21.934738250012742</c:v>
                </c:pt>
                <c:pt idx="2195">
                  <c:v>21.944736250006827</c:v>
                </c:pt>
                <c:pt idx="2196">
                  <c:v>21.954735250008525</c:v>
                </c:pt>
                <c:pt idx="2197">
                  <c:v>21.96473325000261</c:v>
                </c:pt>
                <c:pt idx="2198">
                  <c:v>21.974732250004308</c:v>
                </c:pt>
                <c:pt idx="2199">
                  <c:v>21.984730250027496</c:v>
                </c:pt>
                <c:pt idx="2200">
                  <c:v>21.994729250000091</c:v>
                </c:pt>
                <c:pt idx="2201">
                  <c:v>22.004727250023279</c:v>
                </c:pt>
                <c:pt idx="2202">
                  <c:v>22.014725250017364</c:v>
                </c:pt>
                <c:pt idx="2203">
                  <c:v>22.024724250019062</c:v>
                </c:pt>
                <c:pt idx="2204">
                  <c:v>22.034722250013147</c:v>
                </c:pt>
                <c:pt idx="2205">
                  <c:v>22.044721250014845</c:v>
                </c:pt>
                <c:pt idx="2206">
                  <c:v>22.05471925000893</c:v>
                </c:pt>
                <c:pt idx="2207">
                  <c:v>22.064718250010628</c:v>
                </c:pt>
                <c:pt idx="2208">
                  <c:v>22.074716250004712</c:v>
                </c:pt>
                <c:pt idx="2209">
                  <c:v>22.084714250027901</c:v>
                </c:pt>
                <c:pt idx="2210">
                  <c:v>22.094713250000495</c:v>
                </c:pt>
                <c:pt idx="2211">
                  <c:v>22.104711250023684</c:v>
                </c:pt>
                <c:pt idx="2212">
                  <c:v>22.114710250025382</c:v>
                </c:pt>
                <c:pt idx="2213">
                  <c:v>22.124708250019467</c:v>
                </c:pt>
                <c:pt idx="2214">
                  <c:v>22.134707250021165</c:v>
                </c:pt>
                <c:pt idx="2215">
                  <c:v>22.144705250015249</c:v>
                </c:pt>
                <c:pt idx="2216">
                  <c:v>22.154703250009334</c:v>
                </c:pt>
                <c:pt idx="2217">
                  <c:v>22.164702250011032</c:v>
                </c:pt>
                <c:pt idx="2218">
                  <c:v>22.174700250005117</c:v>
                </c:pt>
                <c:pt idx="2219">
                  <c:v>22.184699250006815</c:v>
                </c:pt>
                <c:pt idx="2220">
                  <c:v>22.1946972500009</c:v>
                </c:pt>
                <c:pt idx="2221">
                  <c:v>22.204696250002598</c:v>
                </c:pt>
                <c:pt idx="2222">
                  <c:v>22.214694250025786</c:v>
                </c:pt>
                <c:pt idx="2223">
                  <c:v>22.224692250019871</c:v>
                </c:pt>
                <c:pt idx="2224">
                  <c:v>22.234691250021569</c:v>
                </c:pt>
                <c:pt idx="2225">
                  <c:v>22.244689250015654</c:v>
                </c:pt>
                <c:pt idx="2226">
                  <c:v>22.254688250017352</c:v>
                </c:pt>
                <c:pt idx="2227">
                  <c:v>22.264686250011437</c:v>
                </c:pt>
                <c:pt idx="2228">
                  <c:v>22.274685250013135</c:v>
                </c:pt>
                <c:pt idx="2229">
                  <c:v>22.28468325000722</c:v>
                </c:pt>
                <c:pt idx="2230">
                  <c:v>22.294681250001304</c:v>
                </c:pt>
                <c:pt idx="2231">
                  <c:v>22.304680250003003</c:v>
                </c:pt>
                <c:pt idx="2232">
                  <c:v>22.314678250026191</c:v>
                </c:pt>
                <c:pt idx="2233">
                  <c:v>22.324677250027889</c:v>
                </c:pt>
                <c:pt idx="2234">
                  <c:v>22.334675250021974</c:v>
                </c:pt>
                <c:pt idx="2235">
                  <c:v>22.344674250023672</c:v>
                </c:pt>
                <c:pt idx="2236">
                  <c:v>22.354672250017757</c:v>
                </c:pt>
                <c:pt idx="2237">
                  <c:v>22.364671250019455</c:v>
                </c:pt>
                <c:pt idx="2238">
                  <c:v>22.37466925001354</c:v>
                </c:pt>
                <c:pt idx="2239">
                  <c:v>22.384667250007624</c:v>
                </c:pt>
                <c:pt idx="2240">
                  <c:v>22.394666250009323</c:v>
                </c:pt>
                <c:pt idx="2241">
                  <c:v>22.404664250003407</c:v>
                </c:pt>
                <c:pt idx="2242">
                  <c:v>22.414663250005106</c:v>
                </c:pt>
                <c:pt idx="2243">
                  <c:v>22.424661250028294</c:v>
                </c:pt>
                <c:pt idx="2244">
                  <c:v>22.434660250000888</c:v>
                </c:pt>
                <c:pt idx="2245">
                  <c:v>22.444658250024077</c:v>
                </c:pt>
                <c:pt idx="2246">
                  <c:v>22.454656250018161</c:v>
                </c:pt>
                <c:pt idx="2247">
                  <c:v>22.46465525001986</c:v>
                </c:pt>
                <c:pt idx="2248">
                  <c:v>22.474653250013944</c:v>
                </c:pt>
                <c:pt idx="2249">
                  <c:v>22.484652250015642</c:v>
                </c:pt>
                <c:pt idx="2250">
                  <c:v>22.494650250009727</c:v>
                </c:pt>
                <c:pt idx="2251">
                  <c:v>22.504649250011425</c:v>
                </c:pt>
                <c:pt idx="2252">
                  <c:v>22.51464725000551</c:v>
                </c:pt>
                <c:pt idx="2253">
                  <c:v>22.524645250028698</c:v>
                </c:pt>
                <c:pt idx="2254">
                  <c:v>22.534644250001293</c:v>
                </c:pt>
                <c:pt idx="2255">
                  <c:v>22.544642250024481</c:v>
                </c:pt>
                <c:pt idx="2256">
                  <c:v>22.554641250026179</c:v>
                </c:pt>
                <c:pt idx="2257">
                  <c:v>22.564639250020264</c:v>
                </c:pt>
                <c:pt idx="2258">
                  <c:v>22.574638250021962</c:v>
                </c:pt>
                <c:pt idx="2259">
                  <c:v>22.584636250016047</c:v>
                </c:pt>
                <c:pt idx="2260">
                  <c:v>22.594634250010131</c:v>
                </c:pt>
                <c:pt idx="2261">
                  <c:v>22.60463325001183</c:v>
                </c:pt>
                <c:pt idx="2262">
                  <c:v>22.614631250005914</c:v>
                </c:pt>
                <c:pt idx="2263">
                  <c:v>22.624630250007613</c:v>
                </c:pt>
                <c:pt idx="2264">
                  <c:v>22.634628250001697</c:v>
                </c:pt>
                <c:pt idx="2265">
                  <c:v>22.644627250003396</c:v>
                </c:pt>
                <c:pt idx="2266">
                  <c:v>22.654625250026584</c:v>
                </c:pt>
                <c:pt idx="2267">
                  <c:v>22.664624250028282</c:v>
                </c:pt>
                <c:pt idx="2268">
                  <c:v>22.674622250022367</c:v>
                </c:pt>
                <c:pt idx="2269">
                  <c:v>22.684620250016451</c:v>
                </c:pt>
                <c:pt idx="2270">
                  <c:v>22.69461925001815</c:v>
                </c:pt>
                <c:pt idx="2271">
                  <c:v>22.704617250012234</c:v>
                </c:pt>
                <c:pt idx="2272">
                  <c:v>22.714616250013933</c:v>
                </c:pt>
                <c:pt idx="2273">
                  <c:v>22.724614250008017</c:v>
                </c:pt>
                <c:pt idx="2274">
                  <c:v>22.734613250009716</c:v>
                </c:pt>
                <c:pt idx="2275">
                  <c:v>22.7446112500038</c:v>
                </c:pt>
                <c:pt idx="2276">
                  <c:v>22.754609250026988</c:v>
                </c:pt>
                <c:pt idx="2277">
                  <c:v>22.764608250028687</c:v>
                </c:pt>
                <c:pt idx="2278">
                  <c:v>22.774606250022771</c:v>
                </c:pt>
                <c:pt idx="2279">
                  <c:v>22.78460525002447</c:v>
                </c:pt>
                <c:pt idx="2280">
                  <c:v>22.794603250018554</c:v>
                </c:pt>
                <c:pt idx="2281">
                  <c:v>22.804602250020253</c:v>
                </c:pt>
                <c:pt idx="2282">
                  <c:v>22.814600250014337</c:v>
                </c:pt>
                <c:pt idx="2283">
                  <c:v>22.824598250008421</c:v>
                </c:pt>
                <c:pt idx="2284">
                  <c:v>22.83459725001012</c:v>
                </c:pt>
                <c:pt idx="2285">
                  <c:v>22.844595250004204</c:v>
                </c:pt>
                <c:pt idx="2286">
                  <c:v>22.854594250005903</c:v>
                </c:pt>
                <c:pt idx="2287">
                  <c:v>22.864592249999987</c:v>
                </c:pt>
                <c:pt idx="2288">
                  <c:v>22.874591250001686</c:v>
                </c:pt>
                <c:pt idx="2289">
                  <c:v>22.884589250024874</c:v>
                </c:pt>
                <c:pt idx="2290">
                  <c:v>22.894587250018958</c:v>
                </c:pt>
                <c:pt idx="2291">
                  <c:v>22.904586250020657</c:v>
                </c:pt>
                <c:pt idx="2292">
                  <c:v>22.914584250014741</c:v>
                </c:pt>
                <c:pt idx="2293">
                  <c:v>22.92458325001644</c:v>
                </c:pt>
                <c:pt idx="2294">
                  <c:v>22.934581250010524</c:v>
                </c:pt>
                <c:pt idx="2295">
                  <c:v>22.944580250012223</c:v>
                </c:pt>
                <c:pt idx="2296">
                  <c:v>22.954578250006307</c:v>
                </c:pt>
                <c:pt idx="2297">
                  <c:v>22.964577250008006</c:v>
                </c:pt>
                <c:pt idx="2298">
                  <c:v>22.97457525000209</c:v>
                </c:pt>
                <c:pt idx="2299">
                  <c:v>22.984573250025278</c:v>
                </c:pt>
                <c:pt idx="2300">
                  <c:v>22.994572250026977</c:v>
                </c:pt>
                <c:pt idx="2301">
                  <c:v>23.004570250021061</c:v>
                </c:pt>
                <c:pt idx="2302">
                  <c:v>23.01456925002276</c:v>
                </c:pt>
                <c:pt idx="2303">
                  <c:v>23.024567250016844</c:v>
                </c:pt>
                <c:pt idx="2304">
                  <c:v>23.034566250018543</c:v>
                </c:pt>
                <c:pt idx="2305">
                  <c:v>23.044564250012627</c:v>
                </c:pt>
                <c:pt idx="2306">
                  <c:v>23.054562250006711</c:v>
                </c:pt>
                <c:pt idx="2307">
                  <c:v>23.06456125000841</c:v>
                </c:pt>
                <c:pt idx="2308">
                  <c:v>23.074559250002494</c:v>
                </c:pt>
                <c:pt idx="2309">
                  <c:v>23.084558250004193</c:v>
                </c:pt>
                <c:pt idx="2310">
                  <c:v>23.094556250027381</c:v>
                </c:pt>
                <c:pt idx="2311">
                  <c:v>23.104555249999976</c:v>
                </c:pt>
                <c:pt idx="2312">
                  <c:v>23.114553250023164</c:v>
                </c:pt>
                <c:pt idx="2313">
                  <c:v>23.124552250024863</c:v>
                </c:pt>
                <c:pt idx="2314">
                  <c:v>23.134550250018947</c:v>
                </c:pt>
                <c:pt idx="2315">
                  <c:v>23.144548250013031</c:v>
                </c:pt>
                <c:pt idx="2316">
                  <c:v>23.15454725001473</c:v>
                </c:pt>
                <c:pt idx="2317">
                  <c:v>23.164545250008814</c:v>
                </c:pt>
                <c:pt idx="2318">
                  <c:v>23.174544250010513</c:v>
                </c:pt>
                <c:pt idx="2319">
                  <c:v>23.184542250004597</c:v>
                </c:pt>
                <c:pt idx="2320">
                  <c:v>23.194541250006296</c:v>
                </c:pt>
                <c:pt idx="2321">
                  <c:v>23.20453925000038</c:v>
                </c:pt>
                <c:pt idx="2322">
                  <c:v>23.214537250023568</c:v>
                </c:pt>
                <c:pt idx="2323">
                  <c:v>23.224536250025267</c:v>
                </c:pt>
                <c:pt idx="2324">
                  <c:v>23.234534250019351</c:v>
                </c:pt>
                <c:pt idx="2325">
                  <c:v>23.24453325002105</c:v>
                </c:pt>
                <c:pt idx="2326">
                  <c:v>23.254531250015134</c:v>
                </c:pt>
                <c:pt idx="2327">
                  <c:v>23.264530250016833</c:v>
                </c:pt>
                <c:pt idx="2328">
                  <c:v>23.274528250010917</c:v>
                </c:pt>
                <c:pt idx="2329">
                  <c:v>23.284527250012616</c:v>
                </c:pt>
                <c:pt idx="2330">
                  <c:v>23.2945252500067</c:v>
                </c:pt>
                <c:pt idx="2331">
                  <c:v>23.304523250000784</c:v>
                </c:pt>
                <c:pt idx="2332">
                  <c:v>23.314522250002483</c:v>
                </c:pt>
                <c:pt idx="2333">
                  <c:v>23.324520250025671</c:v>
                </c:pt>
                <c:pt idx="2334">
                  <c:v>23.33451925002737</c:v>
                </c:pt>
                <c:pt idx="2335">
                  <c:v>23.344517250021454</c:v>
                </c:pt>
                <c:pt idx="2336">
                  <c:v>23.354516250023153</c:v>
                </c:pt>
                <c:pt idx="2337">
                  <c:v>23.364514250017237</c:v>
                </c:pt>
                <c:pt idx="2338">
                  <c:v>23.374512250011321</c:v>
                </c:pt>
                <c:pt idx="2339">
                  <c:v>23.38451125001302</c:v>
                </c:pt>
                <c:pt idx="2340">
                  <c:v>23.394509250007104</c:v>
                </c:pt>
                <c:pt idx="2341">
                  <c:v>23.404508250008803</c:v>
                </c:pt>
                <c:pt idx="2342">
                  <c:v>23.414506250002887</c:v>
                </c:pt>
                <c:pt idx="2343">
                  <c:v>23.424505250004586</c:v>
                </c:pt>
                <c:pt idx="2344">
                  <c:v>23.434503250027774</c:v>
                </c:pt>
                <c:pt idx="2345">
                  <c:v>23.444502250000369</c:v>
                </c:pt>
                <c:pt idx="2346">
                  <c:v>23.454500250023557</c:v>
                </c:pt>
                <c:pt idx="2347">
                  <c:v>23.464498250017641</c:v>
                </c:pt>
                <c:pt idx="2348">
                  <c:v>23.47449725001934</c:v>
                </c:pt>
                <c:pt idx="2349">
                  <c:v>23.484495250013424</c:v>
                </c:pt>
                <c:pt idx="2350">
                  <c:v>23.494494250015123</c:v>
                </c:pt>
                <c:pt idx="2351">
                  <c:v>23.504492250009207</c:v>
                </c:pt>
                <c:pt idx="2352">
                  <c:v>23.514491250010906</c:v>
                </c:pt>
                <c:pt idx="2353">
                  <c:v>23.52448925000499</c:v>
                </c:pt>
                <c:pt idx="2354">
                  <c:v>23.534487250028178</c:v>
                </c:pt>
                <c:pt idx="2355">
                  <c:v>23.544486250000773</c:v>
                </c:pt>
                <c:pt idx="2356">
                  <c:v>23.554484250023961</c:v>
                </c:pt>
                <c:pt idx="2357">
                  <c:v>23.56448325002566</c:v>
                </c:pt>
                <c:pt idx="2358">
                  <c:v>23.574481250019744</c:v>
                </c:pt>
                <c:pt idx="2359">
                  <c:v>23.584480250021443</c:v>
                </c:pt>
                <c:pt idx="2360">
                  <c:v>23.594478250015527</c:v>
                </c:pt>
                <c:pt idx="2361">
                  <c:v>23.604477250017226</c:v>
                </c:pt>
                <c:pt idx="2362">
                  <c:v>23.61447525001131</c:v>
                </c:pt>
                <c:pt idx="2363">
                  <c:v>23.624473250005394</c:v>
                </c:pt>
                <c:pt idx="2364">
                  <c:v>23.634472250007093</c:v>
                </c:pt>
                <c:pt idx="2365">
                  <c:v>23.644470250001177</c:v>
                </c:pt>
                <c:pt idx="2366">
                  <c:v>23.654469250002876</c:v>
                </c:pt>
                <c:pt idx="2367">
                  <c:v>23.664467250026064</c:v>
                </c:pt>
                <c:pt idx="2368">
                  <c:v>23.674466250027763</c:v>
                </c:pt>
                <c:pt idx="2369">
                  <c:v>23.684464250021847</c:v>
                </c:pt>
                <c:pt idx="2370">
                  <c:v>23.694463250023546</c:v>
                </c:pt>
                <c:pt idx="2371">
                  <c:v>23.70446125001763</c:v>
                </c:pt>
                <c:pt idx="2372">
                  <c:v>23.714459250011714</c:v>
                </c:pt>
                <c:pt idx="2373">
                  <c:v>23.724458250013413</c:v>
                </c:pt>
                <c:pt idx="2374">
                  <c:v>23.734456250007497</c:v>
                </c:pt>
                <c:pt idx="2375">
                  <c:v>23.744455250009196</c:v>
                </c:pt>
                <c:pt idx="2376">
                  <c:v>23.75445325000328</c:v>
                </c:pt>
                <c:pt idx="2377">
                  <c:v>23.764452250004979</c:v>
                </c:pt>
                <c:pt idx="2378">
                  <c:v>23.774450250028167</c:v>
                </c:pt>
                <c:pt idx="2379">
                  <c:v>23.784449250000762</c:v>
                </c:pt>
                <c:pt idx="2380">
                  <c:v>23.79444725002395</c:v>
                </c:pt>
                <c:pt idx="2381">
                  <c:v>23.804445250018034</c:v>
                </c:pt>
                <c:pt idx="2382">
                  <c:v>23.814444250019733</c:v>
                </c:pt>
                <c:pt idx="2383">
                  <c:v>23.824442333338084</c:v>
                </c:pt>
                <c:pt idx="2384">
                  <c:v>23.834441333339782</c:v>
                </c:pt>
                <c:pt idx="2385">
                  <c:v>23.844439333333867</c:v>
                </c:pt>
                <c:pt idx="2386">
                  <c:v>23.854438333335565</c:v>
                </c:pt>
                <c:pt idx="2387">
                  <c:v>23.864436333358753</c:v>
                </c:pt>
                <c:pt idx="2388">
                  <c:v>23.874434333352838</c:v>
                </c:pt>
                <c:pt idx="2389">
                  <c:v>23.884433333354536</c:v>
                </c:pt>
                <c:pt idx="2390">
                  <c:v>23.894431333348621</c:v>
                </c:pt>
                <c:pt idx="2391">
                  <c:v>23.904430333350319</c:v>
                </c:pt>
                <c:pt idx="2392">
                  <c:v>23.914428333344404</c:v>
                </c:pt>
                <c:pt idx="2393">
                  <c:v>23.924427333346102</c:v>
                </c:pt>
                <c:pt idx="2394">
                  <c:v>23.934425333340187</c:v>
                </c:pt>
                <c:pt idx="2395">
                  <c:v>23.944424333341885</c:v>
                </c:pt>
                <c:pt idx="2396">
                  <c:v>23.95442233333597</c:v>
                </c:pt>
                <c:pt idx="2397">
                  <c:v>23.964420333359158</c:v>
                </c:pt>
                <c:pt idx="2398">
                  <c:v>23.974419333360856</c:v>
                </c:pt>
                <c:pt idx="2399">
                  <c:v>23.984417333354941</c:v>
                </c:pt>
                <c:pt idx="2400">
                  <c:v>23.994416333356639</c:v>
                </c:pt>
                <c:pt idx="2401">
                  <c:v>24.004414333350724</c:v>
                </c:pt>
                <c:pt idx="2402">
                  <c:v>24.014413333352422</c:v>
                </c:pt>
                <c:pt idx="2403">
                  <c:v>24.024411333346507</c:v>
                </c:pt>
                <c:pt idx="2404">
                  <c:v>24.034410333348205</c:v>
                </c:pt>
                <c:pt idx="2405">
                  <c:v>24.04440833334229</c:v>
                </c:pt>
                <c:pt idx="2406">
                  <c:v>24.054406333336374</c:v>
                </c:pt>
                <c:pt idx="2407">
                  <c:v>24.064405333338073</c:v>
                </c:pt>
                <c:pt idx="2408">
                  <c:v>24.074403333361261</c:v>
                </c:pt>
                <c:pt idx="2409">
                  <c:v>24.084402333333855</c:v>
                </c:pt>
                <c:pt idx="2410">
                  <c:v>24.094400333357044</c:v>
                </c:pt>
                <c:pt idx="2411">
                  <c:v>24.104399333358742</c:v>
                </c:pt>
                <c:pt idx="2412">
                  <c:v>24.114397333352827</c:v>
                </c:pt>
                <c:pt idx="2413">
                  <c:v>24.124396333354525</c:v>
                </c:pt>
                <c:pt idx="2414">
                  <c:v>24.13439433334861</c:v>
                </c:pt>
                <c:pt idx="2415">
                  <c:v>24.144392333342694</c:v>
                </c:pt>
                <c:pt idx="2416">
                  <c:v>24.154391333344392</c:v>
                </c:pt>
                <c:pt idx="2417">
                  <c:v>24.164389333338477</c:v>
                </c:pt>
                <c:pt idx="2418">
                  <c:v>24.174388333340175</c:v>
                </c:pt>
                <c:pt idx="2419">
                  <c:v>24.18438633333426</c:v>
                </c:pt>
                <c:pt idx="2420">
                  <c:v>24.194385333335958</c:v>
                </c:pt>
                <c:pt idx="2421">
                  <c:v>24.204383333359146</c:v>
                </c:pt>
                <c:pt idx="2422">
                  <c:v>24.214382333360845</c:v>
                </c:pt>
                <c:pt idx="2423">
                  <c:v>24.224380333354929</c:v>
                </c:pt>
                <c:pt idx="2424">
                  <c:v>24.234378333349014</c:v>
                </c:pt>
                <c:pt idx="2425">
                  <c:v>24.244377333350712</c:v>
                </c:pt>
                <c:pt idx="2426">
                  <c:v>24.254375333344797</c:v>
                </c:pt>
                <c:pt idx="2427">
                  <c:v>24.264374333346495</c:v>
                </c:pt>
                <c:pt idx="2428">
                  <c:v>24.27437233334058</c:v>
                </c:pt>
                <c:pt idx="2429">
                  <c:v>24.284371333342278</c:v>
                </c:pt>
                <c:pt idx="2430">
                  <c:v>24.294369333336363</c:v>
                </c:pt>
                <c:pt idx="2431">
                  <c:v>24.304368333338061</c:v>
                </c:pt>
                <c:pt idx="2432">
                  <c:v>24.314366333361249</c:v>
                </c:pt>
                <c:pt idx="2433">
                  <c:v>24.324364333355334</c:v>
                </c:pt>
                <c:pt idx="2434">
                  <c:v>24.334363333357032</c:v>
                </c:pt>
                <c:pt idx="2435">
                  <c:v>24.344361333351117</c:v>
                </c:pt>
                <c:pt idx="2436">
                  <c:v>24.354360333352815</c:v>
                </c:pt>
                <c:pt idx="2437">
                  <c:v>24.3643583333469</c:v>
                </c:pt>
                <c:pt idx="2438">
                  <c:v>24.374357333348598</c:v>
                </c:pt>
                <c:pt idx="2439">
                  <c:v>24.384355333342683</c:v>
                </c:pt>
                <c:pt idx="2440">
                  <c:v>24.394354333344381</c:v>
                </c:pt>
                <c:pt idx="2441">
                  <c:v>24.404352333338466</c:v>
                </c:pt>
                <c:pt idx="2442">
                  <c:v>24.414350333361654</c:v>
                </c:pt>
                <c:pt idx="2443">
                  <c:v>24.424349333334249</c:v>
                </c:pt>
                <c:pt idx="2444">
                  <c:v>24.434347333357437</c:v>
                </c:pt>
                <c:pt idx="2445">
                  <c:v>24.444346333359135</c:v>
                </c:pt>
                <c:pt idx="2446">
                  <c:v>24.45434433335322</c:v>
                </c:pt>
                <c:pt idx="2447">
                  <c:v>24.464343333354918</c:v>
                </c:pt>
                <c:pt idx="2448">
                  <c:v>24.474341333349003</c:v>
                </c:pt>
                <c:pt idx="2449">
                  <c:v>24.484340333350701</c:v>
                </c:pt>
                <c:pt idx="2450">
                  <c:v>24.494338333344785</c:v>
                </c:pt>
                <c:pt idx="2451">
                  <c:v>24.504337333346484</c:v>
                </c:pt>
                <c:pt idx="2452">
                  <c:v>24.514335333340568</c:v>
                </c:pt>
                <c:pt idx="2453">
                  <c:v>24.524333333334653</c:v>
                </c:pt>
                <c:pt idx="2454">
                  <c:v>24.534332333336351</c:v>
                </c:pt>
                <c:pt idx="2455">
                  <c:v>24.54433033335954</c:v>
                </c:pt>
                <c:pt idx="2456">
                  <c:v>24.554329333361238</c:v>
                </c:pt>
                <c:pt idx="2457">
                  <c:v>24.564327333355322</c:v>
                </c:pt>
                <c:pt idx="2458">
                  <c:v>24.574326333357021</c:v>
                </c:pt>
                <c:pt idx="2459">
                  <c:v>24.584324333351105</c:v>
                </c:pt>
                <c:pt idx="2460">
                  <c:v>24.594323333352804</c:v>
                </c:pt>
                <c:pt idx="2461">
                  <c:v>24.604321333346888</c:v>
                </c:pt>
                <c:pt idx="2462">
                  <c:v>24.614319333340973</c:v>
                </c:pt>
                <c:pt idx="2463">
                  <c:v>24.624318333342671</c:v>
                </c:pt>
                <c:pt idx="2464">
                  <c:v>24.634316333336756</c:v>
                </c:pt>
                <c:pt idx="2465">
                  <c:v>24.644315333338454</c:v>
                </c:pt>
                <c:pt idx="2466">
                  <c:v>24.654313333361642</c:v>
                </c:pt>
                <c:pt idx="2467">
                  <c:v>24.664312333334237</c:v>
                </c:pt>
                <c:pt idx="2468">
                  <c:v>24.674310333357425</c:v>
                </c:pt>
                <c:pt idx="2469">
                  <c:v>24.684309333359124</c:v>
                </c:pt>
                <c:pt idx="2470">
                  <c:v>24.694307333353208</c:v>
                </c:pt>
                <c:pt idx="2471">
                  <c:v>24.704305333347293</c:v>
                </c:pt>
                <c:pt idx="2472">
                  <c:v>24.714304333348991</c:v>
                </c:pt>
                <c:pt idx="2473">
                  <c:v>24.724302333343076</c:v>
                </c:pt>
                <c:pt idx="2474">
                  <c:v>24.734301333344774</c:v>
                </c:pt>
                <c:pt idx="2475">
                  <c:v>24.744299333338859</c:v>
                </c:pt>
                <c:pt idx="2476">
                  <c:v>24.754298333340557</c:v>
                </c:pt>
                <c:pt idx="2477">
                  <c:v>24.764296333334642</c:v>
                </c:pt>
                <c:pt idx="2478">
                  <c:v>24.77429533333634</c:v>
                </c:pt>
                <c:pt idx="2479">
                  <c:v>24.784293333359528</c:v>
                </c:pt>
                <c:pt idx="2480">
                  <c:v>24.794292333361227</c:v>
                </c:pt>
                <c:pt idx="2481">
                  <c:v>24.804290333355311</c:v>
                </c:pt>
                <c:pt idx="2482">
                  <c:v>24.814288333349396</c:v>
                </c:pt>
                <c:pt idx="2483">
                  <c:v>24.824287583352998</c:v>
                </c:pt>
                <c:pt idx="2484">
                  <c:v>24.834285583347082</c:v>
                </c:pt>
                <c:pt idx="2485">
                  <c:v>24.844284583348781</c:v>
                </c:pt>
                <c:pt idx="2486">
                  <c:v>24.854282583342865</c:v>
                </c:pt>
                <c:pt idx="2487">
                  <c:v>24.864281583344564</c:v>
                </c:pt>
                <c:pt idx="2488">
                  <c:v>24.874279583338648</c:v>
                </c:pt>
                <c:pt idx="2489">
                  <c:v>24.884278583340347</c:v>
                </c:pt>
                <c:pt idx="2490">
                  <c:v>24.894276583334431</c:v>
                </c:pt>
                <c:pt idx="2491">
                  <c:v>24.904274583357619</c:v>
                </c:pt>
                <c:pt idx="2492">
                  <c:v>24.914273583359318</c:v>
                </c:pt>
                <c:pt idx="2493">
                  <c:v>24.924271583353402</c:v>
                </c:pt>
                <c:pt idx="2494">
                  <c:v>24.934270583355101</c:v>
                </c:pt>
                <c:pt idx="2495">
                  <c:v>24.944268583349185</c:v>
                </c:pt>
                <c:pt idx="2496">
                  <c:v>24.954267583350884</c:v>
                </c:pt>
                <c:pt idx="2497">
                  <c:v>24.964265583344968</c:v>
                </c:pt>
                <c:pt idx="2498">
                  <c:v>24.974264583346667</c:v>
                </c:pt>
                <c:pt idx="2499">
                  <c:v>24.984262583340751</c:v>
                </c:pt>
                <c:pt idx="2500">
                  <c:v>24.99426158334245</c:v>
                </c:pt>
                <c:pt idx="2501">
                  <c:v>25.004259583336534</c:v>
                </c:pt>
                <c:pt idx="2502">
                  <c:v>25.014257583359722</c:v>
                </c:pt>
                <c:pt idx="2503">
                  <c:v>25.024256583361421</c:v>
                </c:pt>
                <c:pt idx="2504">
                  <c:v>25.034254583355505</c:v>
                </c:pt>
                <c:pt idx="2505">
                  <c:v>25.044253583357204</c:v>
                </c:pt>
                <c:pt idx="2506">
                  <c:v>25.054251583351288</c:v>
                </c:pt>
                <c:pt idx="2507">
                  <c:v>25.064250583352987</c:v>
                </c:pt>
                <c:pt idx="2508">
                  <c:v>25.074248583347071</c:v>
                </c:pt>
                <c:pt idx="2509">
                  <c:v>25.08424758334877</c:v>
                </c:pt>
                <c:pt idx="2510">
                  <c:v>25.094245583342854</c:v>
                </c:pt>
                <c:pt idx="2511">
                  <c:v>25.104244583344553</c:v>
                </c:pt>
                <c:pt idx="2512">
                  <c:v>25.114242583338637</c:v>
                </c:pt>
                <c:pt idx="2513">
                  <c:v>25.124240583361825</c:v>
                </c:pt>
                <c:pt idx="2514">
                  <c:v>25.13423958333442</c:v>
                </c:pt>
                <c:pt idx="2515">
                  <c:v>25.144237583357608</c:v>
                </c:pt>
                <c:pt idx="2516">
                  <c:v>25.154236583359307</c:v>
                </c:pt>
                <c:pt idx="2517">
                  <c:v>25.164234583353391</c:v>
                </c:pt>
                <c:pt idx="2518">
                  <c:v>25.17423358335509</c:v>
                </c:pt>
                <c:pt idx="2519">
                  <c:v>25.184231583349174</c:v>
                </c:pt>
                <c:pt idx="2520">
                  <c:v>25.194230583350873</c:v>
                </c:pt>
                <c:pt idx="2521">
                  <c:v>25.204228583344957</c:v>
                </c:pt>
                <c:pt idx="2522">
                  <c:v>25.214227583346656</c:v>
                </c:pt>
                <c:pt idx="2523">
                  <c:v>25.22422558334074</c:v>
                </c:pt>
                <c:pt idx="2524">
                  <c:v>25.234223583334824</c:v>
                </c:pt>
                <c:pt idx="2525">
                  <c:v>25.244222583336523</c:v>
                </c:pt>
                <c:pt idx="2526">
                  <c:v>25.254220583359711</c:v>
                </c:pt>
                <c:pt idx="2527">
                  <c:v>25.26421958336141</c:v>
                </c:pt>
                <c:pt idx="2528">
                  <c:v>25.274217583355494</c:v>
                </c:pt>
                <c:pt idx="2529">
                  <c:v>25.284216583357193</c:v>
                </c:pt>
                <c:pt idx="2530">
                  <c:v>25.294214583351277</c:v>
                </c:pt>
                <c:pt idx="2531">
                  <c:v>25.304213583352976</c:v>
                </c:pt>
                <c:pt idx="2532">
                  <c:v>25.31421158334706</c:v>
                </c:pt>
                <c:pt idx="2533">
                  <c:v>25.324210583348759</c:v>
                </c:pt>
                <c:pt idx="2534">
                  <c:v>25.334208583342843</c:v>
                </c:pt>
                <c:pt idx="2535">
                  <c:v>25.344206583336927</c:v>
                </c:pt>
                <c:pt idx="2536">
                  <c:v>25.354205583338626</c:v>
                </c:pt>
                <c:pt idx="2537">
                  <c:v>25.364203583361814</c:v>
                </c:pt>
                <c:pt idx="2538">
                  <c:v>25.374202583334409</c:v>
                </c:pt>
                <c:pt idx="2539">
                  <c:v>25.384200583357597</c:v>
                </c:pt>
                <c:pt idx="2540">
                  <c:v>25.394199583359296</c:v>
                </c:pt>
                <c:pt idx="2541">
                  <c:v>25.40419758335338</c:v>
                </c:pt>
                <c:pt idx="2542">
                  <c:v>25.414196583355078</c:v>
                </c:pt>
                <c:pt idx="2543">
                  <c:v>25.424194583349163</c:v>
                </c:pt>
                <c:pt idx="2544">
                  <c:v>25.434193583350861</c:v>
                </c:pt>
                <c:pt idx="2545">
                  <c:v>25.444191583344946</c:v>
                </c:pt>
                <c:pt idx="2546">
                  <c:v>25.45418958333903</c:v>
                </c:pt>
                <c:pt idx="2547">
                  <c:v>25.464188583340729</c:v>
                </c:pt>
                <c:pt idx="2548">
                  <c:v>25.474186583334813</c:v>
                </c:pt>
                <c:pt idx="2549">
                  <c:v>25.484185583336512</c:v>
                </c:pt>
                <c:pt idx="2550">
                  <c:v>25.4941835833597</c:v>
                </c:pt>
                <c:pt idx="2551">
                  <c:v>25.504182583361398</c:v>
                </c:pt>
                <c:pt idx="2552">
                  <c:v>25.514180583355483</c:v>
                </c:pt>
                <c:pt idx="2553">
                  <c:v>25.524179583357181</c:v>
                </c:pt>
                <c:pt idx="2554">
                  <c:v>25.534177583351266</c:v>
                </c:pt>
                <c:pt idx="2555">
                  <c:v>25.544176583352964</c:v>
                </c:pt>
                <c:pt idx="2556">
                  <c:v>25.554174583347049</c:v>
                </c:pt>
                <c:pt idx="2557">
                  <c:v>25.564172583341133</c:v>
                </c:pt>
                <c:pt idx="2558">
                  <c:v>25.574171583342832</c:v>
                </c:pt>
                <c:pt idx="2559">
                  <c:v>25.584169583336916</c:v>
                </c:pt>
                <c:pt idx="2560">
                  <c:v>25.594168583338615</c:v>
                </c:pt>
                <c:pt idx="2561">
                  <c:v>25.604166583361803</c:v>
                </c:pt>
                <c:pt idx="2562">
                  <c:v>25.614165583334398</c:v>
                </c:pt>
                <c:pt idx="2563">
                  <c:v>25.624163583357586</c:v>
                </c:pt>
                <c:pt idx="2564">
                  <c:v>25.634162583359284</c:v>
                </c:pt>
                <c:pt idx="2565">
                  <c:v>25.644160583353369</c:v>
                </c:pt>
                <c:pt idx="2566">
                  <c:v>25.654159583355067</c:v>
                </c:pt>
                <c:pt idx="2567">
                  <c:v>25.664157583349152</c:v>
                </c:pt>
                <c:pt idx="2568">
                  <c:v>25.674155583343236</c:v>
                </c:pt>
                <c:pt idx="2569">
                  <c:v>25.684154583344935</c:v>
                </c:pt>
                <c:pt idx="2570">
                  <c:v>25.694152583339019</c:v>
                </c:pt>
                <c:pt idx="2571">
                  <c:v>25.704151583340717</c:v>
                </c:pt>
                <c:pt idx="2572">
                  <c:v>25.714149583334802</c:v>
                </c:pt>
                <c:pt idx="2573">
                  <c:v>25.7241485833365</c:v>
                </c:pt>
                <c:pt idx="2574">
                  <c:v>25.734146583359689</c:v>
                </c:pt>
                <c:pt idx="2575">
                  <c:v>25.744145583361387</c:v>
                </c:pt>
                <c:pt idx="2576">
                  <c:v>25.754143583355471</c:v>
                </c:pt>
                <c:pt idx="2577">
                  <c:v>25.76414258335717</c:v>
                </c:pt>
                <c:pt idx="2578">
                  <c:v>25.774140583351254</c:v>
                </c:pt>
                <c:pt idx="2579">
                  <c:v>25.784139583352953</c:v>
                </c:pt>
                <c:pt idx="2580">
                  <c:v>25.794137583347037</c:v>
                </c:pt>
                <c:pt idx="2581">
                  <c:v>25.804135583341122</c:v>
                </c:pt>
                <c:pt idx="2582">
                  <c:v>25.81413458334282</c:v>
                </c:pt>
                <c:pt idx="2583">
                  <c:v>25.824132833338808</c:v>
                </c:pt>
                <c:pt idx="2584">
                  <c:v>25.834131833340507</c:v>
                </c:pt>
                <c:pt idx="2585">
                  <c:v>25.844129833334591</c:v>
                </c:pt>
                <c:pt idx="2586">
                  <c:v>25.85412883333629</c:v>
                </c:pt>
                <c:pt idx="2587">
                  <c:v>25.864126833359478</c:v>
                </c:pt>
                <c:pt idx="2588">
                  <c:v>25.874125833361177</c:v>
                </c:pt>
                <c:pt idx="2589">
                  <c:v>25.884123833355261</c:v>
                </c:pt>
                <c:pt idx="2590">
                  <c:v>25.89412283335696</c:v>
                </c:pt>
                <c:pt idx="2591">
                  <c:v>25.904120833351044</c:v>
                </c:pt>
                <c:pt idx="2592">
                  <c:v>25.914118833345128</c:v>
                </c:pt>
                <c:pt idx="2593">
                  <c:v>25.924117833346827</c:v>
                </c:pt>
                <c:pt idx="2594">
                  <c:v>25.934115833340911</c:v>
                </c:pt>
                <c:pt idx="2595">
                  <c:v>25.94411483334261</c:v>
                </c:pt>
                <c:pt idx="2596">
                  <c:v>25.954112833336694</c:v>
                </c:pt>
                <c:pt idx="2597">
                  <c:v>25.964111833338393</c:v>
                </c:pt>
                <c:pt idx="2598">
                  <c:v>25.974109833361581</c:v>
                </c:pt>
                <c:pt idx="2599">
                  <c:v>25.984108833334176</c:v>
                </c:pt>
                <c:pt idx="2600">
                  <c:v>25.994106833357364</c:v>
                </c:pt>
                <c:pt idx="2601">
                  <c:v>26.004105833359063</c:v>
                </c:pt>
                <c:pt idx="2602">
                  <c:v>26.014103833353147</c:v>
                </c:pt>
                <c:pt idx="2603">
                  <c:v>26.024102833354846</c:v>
                </c:pt>
                <c:pt idx="2604">
                  <c:v>26.03410083334893</c:v>
                </c:pt>
                <c:pt idx="2605">
                  <c:v>26.044098833343014</c:v>
                </c:pt>
                <c:pt idx="2606">
                  <c:v>26.054097833344713</c:v>
                </c:pt>
                <c:pt idx="2607">
                  <c:v>26.064095833338797</c:v>
                </c:pt>
                <c:pt idx="2608">
                  <c:v>26.074094833340496</c:v>
                </c:pt>
                <c:pt idx="2609">
                  <c:v>26.08409283333458</c:v>
                </c:pt>
                <c:pt idx="2610">
                  <c:v>26.094091833336279</c:v>
                </c:pt>
                <c:pt idx="2611">
                  <c:v>26.104089833359467</c:v>
                </c:pt>
                <c:pt idx="2612">
                  <c:v>26.114088833361166</c:v>
                </c:pt>
                <c:pt idx="2613">
                  <c:v>26.12408683335525</c:v>
                </c:pt>
                <c:pt idx="2614">
                  <c:v>26.134085833356949</c:v>
                </c:pt>
                <c:pt idx="2615">
                  <c:v>26.144083833351033</c:v>
                </c:pt>
                <c:pt idx="2616">
                  <c:v>26.154082833352732</c:v>
                </c:pt>
                <c:pt idx="2617">
                  <c:v>26.164080833346816</c:v>
                </c:pt>
                <c:pt idx="2618">
                  <c:v>26.1740788333409</c:v>
                </c:pt>
                <c:pt idx="2619">
                  <c:v>26.184077833342599</c:v>
                </c:pt>
                <c:pt idx="2620">
                  <c:v>26.194075833336683</c:v>
                </c:pt>
                <c:pt idx="2621">
                  <c:v>26.204074833338382</c:v>
                </c:pt>
                <c:pt idx="2622">
                  <c:v>26.21407283336157</c:v>
                </c:pt>
                <c:pt idx="2623">
                  <c:v>26.224071833334165</c:v>
                </c:pt>
                <c:pt idx="2624">
                  <c:v>26.234069833357353</c:v>
                </c:pt>
                <c:pt idx="2625">
                  <c:v>26.244068833359051</c:v>
                </c:pt>
                <c:pt idx="2626">
                  <c:v>26.254066833353136</c:v>
                </c:pt>
                <c:pt idx="2627">
                  <c:v>26.264065833354834</c:v>
                </c:pt>
                <c:pt idx="2628">
                  <c:v>26.274063833348919</c:v>
                </c:pt>
                <c:pt idx="2629">
                  <c:v>26.284062833350617</c:v>
                </c:pt>
                <c:pt idx="2630">
                  <c:v>26.294060833344702</c:v>
                </c:pt>
                <c:pt idx="2631">
                  <c:v>26.304058833338786</c:v>
                </c:pt>
                <c:pt idx="2632">
                  <c:v>26.314057833340485</c:v>
                </c:pt>
                <c:pt idx="2633">
                  <c:v>26.324055833334569</c:v>
                </c:pt>
                <c:pt idx="2634">
                  <c:v>26.334054833336268</c:v>
                </c:pt>
                <c:pt idx="2635">
                  <c:v>26.344052833359456</c:v>
                </c:pt>
                <c:pt idx="2636">
                  <c:v>26.354051833361154</c:v>
                </c:pt>
                <c:pt idx="2637">
                  <c:v>26.364049833355239</c:v>
                </c:pt>
                <c:pt idx="2638">
                  <c:v>26.374048833356937</c:v>
                </c:pt>
                <c:pt idx="2639">
                  <c:v>26.384046833351022</c:v>
                </c:pt>
                <c:pt idx="2640">
                  <c:v>26.39404583335272</c:v>
                </c:pt>
                <c:pt idx="2641">
                  <c:v>26.404043833346805</c:v>
                </c:pt>
                <c:pt idx="2642">
                  <c:v>26.414042833348503</c:v>
                </c:pt>
                <c:pt idx="2643">
                  <c:v>26.424040833342588</c:v>
                </c:pt>
                <c:pt idx="2644">
                  <c:v>26.434038833336672</c:v>
                </c:pt>
                <c:pt idx="2645">
                  <c:v>26.444037833338371</c:v>
                </c:pt>
                <c:pt idx="2646">
                  <c:v>26.454035833361559</c:v>
                </c:pt>
                <c:pt idx="2647">
                  <c:v>26.464034833334154</c:v>
                </c:pt>
                <c:pt idx="2648">
                  <c:v>26.474032833357342</c:v>
                </c:pt>
                <c:pt idx="2649">
                  <c:v>26.48403183335904</c:v>
                </c:pt>
                <c:pt idx="2650">
                  <c:v>26.494029833353125</c:v>
                </c:pt>
                <c:pt idx="2651">
                  <c:v>26.504028833354823</c:v>
                </c:pt>
                <c:pt idx="2652">
                  <c:v>26.514026833348908</c:v>
                </c:pt>
                <c:pt idx="2653">
                  <c:v>26.524025833350606</c:v>
                </c:pt>
                <c:pt idx="2654">
                  <c:v>26.534023833344691</c:v>
                </c:pt>
                <c:pt idx="2655">
                  <c:v>26.544022833346389</c:v>
                </c:pt>
                <c:pt idx="2656">
                  <c:v>26.554020833340473</c:v>
                </c:pt>
                <c:pt idx="2657">
                  <c:v>26.564019833342172</c:v>
                </c:pt>
                <c:pt idx="2658">
                  <c:v>26.574017833336256</c:v>
                </c:pt>
                <c:pt idx="2659">
                  <c:v>26.584015833359445</c:v>
                </c:pt>
                <c:pt idx="2660">
                  <c:v>26.594014833361143</c:v>
                </c:pt>
                <c:pt idx="2661">
                  <c:v>26.604012833355227</c:v>
                </c:pt>
                <c:pt idx="2662">
                  <c:v>26.614011833356926</c:v>
                </c:pt>
                <c:pt idx="2663">
                  <c:v>26.62400983335101</c:v>
                </c:pt>
                <c:pt idx="2664">
                  <c:v>26.634008833352709</c:v>
                </c:pt>
                <c:pt idx="2665">
                  <c:v>26.644006833346793</c:v>
                </c:pt>
                <c:pt idx="2666">
                  <c:v>26.654005833348492</c:v>
                </c:pt>
                <c:pt idx="2667">
                  <c:v>26.664003833342576</c:v>
                </c:pt>
                <c:pt idx="2668">
                  <c:v>26.674002833344275</c:v>
                </c:pt>
                <c:pt idx="2669">
                  <c:v>26.684000833338359</c:v>
                </c:pt>
                <c:pt idx="2670">
                  <c:v>26.693999833340058</c:v>
                </c:pt>
                <c:pt idx="2671">
                  <c:v>26.703997833334142</c:v>
                </c:pt>
                <c:pt idx="2672">
                  <c:v>26.713996833335841</c:v>
                </c:pt>
                <c:pt idx="2673">
                  <c:v>26.723994833359029</c:v>
                </c:pt>
                <c:pt idx="2674">
                  <c:v>26.733992833353113</c:v>
                </c:pt>
                <c:pt idx="2675">
                  <c:v>26.743991833354812</c:v>
                </c:pt>
                <c:pt idx="2676">
                  <c:v>26.753989833348896</c:v>
                </c:pt>
                <c:pt idx="2677">
                  <c:v>26.763988833350595</c:v>
                </c:pt>
                <c:pt idx="2678">
                  <c:v>26.773986833344679</c:v>
                </c:pt>
                <c:pt idx="2679">
                  <c:v>26.783985833346378</c:v>
                </c:pt>
                <c:pt idx="2680">
                  <c:v>26.793983833340462</c:v>
                </c:pt>
                <c:pt idx="2681">
                  <c:v>26.803982833342161</c:v>
                </c:pt>
                <c:pt idx="2682">
                  <c:v>26.813980833336245</c:v>
                </c:pt>
                <c:pt idx="2683">
                  <c:v>26.823979708336992</c:v>
                </c:pt>
                <c:pt idx="2684">
                  <c:v>26.83397770836018</c:v>
                </c:pt>
                <c:pt idx="2685">
                  <c:v>26.843976708361879</c:v>
                </c:pt>
                <c:pt idx="2686">
                  <c:v>26.853974708355963</c:v>
                </c:pt>
                <c:pt idx="2687">
                  <c:v>26.863972708350047</c:v>
                </c:pt>
                <c:pt idx="2688">
                  <c:v>26.873971708351746</c:v>
                </c:pt>
                <c:pt idx="2689">
                  <c:v>26.88396970834583</c:v>
                </c:pt>
                <c:pt idx="2690">
                  <c:v>26.893968708347529</c:v>
                </c:pt>
                <c:pt idx="2691">
                  <c:v>26.903966708341613</c:v>
                </c:pt>
                <c:pt idx="2692">
                  <c:v>26.913965708343312</c:v>
                </c:pt>
                <c:pt idx="2693">
                  <c:v>26.923963708337396</c:v>
                </c:pt>
                <c:pt idx="2694">
                  <c:v>26.933962708339095</c:v>
                </c:pt>
                <c:pt idx="2695">
                  <c:v>26.943960708333179</c:v>
                </c:pt>
                <c:pt idx="2696">
                  <c:v>26.953959708334878</c:v>
                </c:pt>
                <c:pt idx="2697">
                  <c:v>26.963957708358066</c:v>
                </c:pt>
                <c:pt idx="2698">
                  <c:v>26.973956708359765</c:v>
                </c:pt>
                <c:pt idx="2699">
                  <c:v>26.983954708353849</c:v>
                </c:pt>
                <c:pt idx="2700">
                  <c:v>26.993953708355548</c:v>
                </c:pt>
                <c:pt idx="2701">
                  <c:v>27.003951708349632</c:v>
                </c:pt>
                <c:pt idx="2702">
                  <c:v>27.013950708351331</c:v>
                </c:pt>
                <c:pt idx="2703">
                  <c:v>27.023948708345415</c:v>
                </c:pt>
                <c:pt idx="2704">
                  <c:v>27.033947708347114</c:v>
                </c:pt>
                <c:pt idx="2705">
                  <c:v>27.043945708341198</c:v>
                </c:pt>
                <c:pt idx="2706">
                  <c:v>27.053943708335282</c:v>
                </c:pt>
                <c:pt idx="2707">
                  <c:v>27.063942708336981</c:v>
                </c:pt>
                <c:pt idx="2708">
                  <c:v>27.073940708360169</c:v>
                </c:pt>
                <c:pt idx="2709">
                  <c:v>27.083939708361868</c:v>
                </c:pt>
                <c:pt idx="2710">
                  <c:v>27.093937708355952</c:v>
                </c:pt>
                <c:pt idx="2711">
                  <c:v>27.103936708357651</c:v>
                </c:pt>
                <c:pt idx="2712">
                  <c:v>27.113934708351735</c:v>
                </c:pt>
                <c:pt idx="2713">
                  <c:v>27.123933708353434</c:v>
                </c:pt>
                <c:pt idx="2714">
                  <c:v>27.133931708347518</c:v>
                </c:pt>
                <c:pt idx="2715">
                  <c:v>27.143930708349217</c:v>
                </c:pt>
                <c:pt idx="2716">
                  <c:v>27.153928708343301</c:v>
                </c:pt>
                <c:pt idx="2717">
                  <c:v>27.163927708345</c:v>
                </c:pt>
                <c:pt idx="2718">
                  <c:v>27.173925708339084</c:v>
                </c:pt>
                <c:pt idx="2719">
                  <c:v>27.183924708340783</c:v>
                </c:pt>
                <c:pt idx="2720">
                  <c:v>27.193922708334867</c:v>
                </c:pt>
                <c:pt idx="2721">
                  <c:v>27.203920708358055</c:v>
                </c:pt>
                <c:pt idx="2722">
                  <c:v>27.213919708359754</c:v>
                </c:pt>
                <c:pt idx="2723">
                  <c:v>27.223917708353838</c:v>
                </c:pt>
                <c:pt idx="2724">
                  <c:v>27.233916708355537</c:v>
                </c:pt>
                <c:pt idx="2725">
                  <c:v>27.243914708349621</c:v>
                </c:pt>
                <c:pt idx="2726">
                  <c:v>27.25391370835132</c:v>
                </c:pt>
                <c:pt idx="2727">
                  <c:v>27.263911708345404</c:v>
                </c:pt>
                <c:pt idx="2728">
                  <c:v>27.273910708347103</c:v>
                </c:pt>
                <c:pt idx="2729">
                  <c:v>27.283908708341187</c:v>
                </c:pt>
                <c:pt idx="2730">
                  <c:v>27.293907708342886</c:v>
                </c:pt>
                <c:pt idx="2731">
                  <c:v>27.30390570833697</c:v>
                </c:pt>
                <c:pt idx="2732">
                  <c:v>27.313904708338669</c:v>
                </c:pt>
                <c:pt idx="2733">
                  <c:v>27.323902708361857</c:v>
                </c:pt>
                <c:pt idx="2734">
                  <c:v>27.333901708334452</c:v>
                </c:pt>
                <c:pt idx="2735">
                  <c:v>27.34389970835764</c:v>
                </c:pt>
                <c:pt idx="2736">
                  <c:v>27.353898708359338</c:v>
                </c:pt>
                <c:pt idx="2737">
                  <c:v>27.363896708353423</c:v>
                </c:pt>
                <c:pt idx="2738">
                  <c:v>27.373895708355121</c:v>
                </c:pt>
                <c:pt idx="2739">
                  <c:v>27.383893708349206</c:v>
                </c:pt>
                <c:pt idx="2740">
                  <c:v>27.393892708350904</c:v>
                </c:pt>
                <c:pt idx="2741">
                  <c:v>27.403890708344989</c:v>
                </c:pt>
                <c:pt idx="2742">
                  <c:v>27.413888708339073</c:v>
                </c:pt>
                <c:pt idx="2743">
                  <c:v>27.423887708340771</c:v>
                </c:pt>
                <c:pt idx="2744">
                  <c:v>27.433885708334856</c:v>
                </c:pt>
                <c:pt idx="2745">
                  <c:v>27.443884708336554</c:v>
                </c:pt>
                <c:pt idx="2746">
                  <c:v>27.453882708359743</c:v>
                </c:pt>
                <c:pt idx="2747">
                  <c:v>27.463881708361441</c:v>
                </c:pt>
                <c:pt idx="2748">
                  <c:v>27.473879708355526</c:v>
                </c:pt>
                <c:pt idx="2749">
                  <c:v>27.483878708357224</c:v>
                </c:pt>
                <c:pt idx="2750">
                  <c:v>27.493876708351308</c:v>
                </c:pt>
                <c:pt idx="2751">
                  <c:v>27.503875708353007</c:v>
                </c:pt>
                <c:pt idx="2752">
                  <c:v>27.513873708347091</c:v>
                </c:pt>
                <c:pt idx="2753">
                  <c:v>27.52387270834879</c:v>
                </c:pt>
                <c:pt idx="2754">
                  <c:v>27.533870708342874</c:v>
                </c:pt>
                <c:pt idx="2755">
                  <c:v>27.543869708344573</c:v>
                </c:pt>
                <c:pt idx="2756">
                  <c:v>27.553867708338657</c:v>
                </c:pt>
                <c:pt idx="2757">
                  <c:v>27.563865708361845</c:v>
                </c:pt>
                <c:pt idx="2758">
                  <c:v>27.57386470833444</c:v>
                </c:pt>
                <c:pt idx="2759">
                  <c:v>27.583863708336139</c:v>
                </c:pt>
                <c:pt idx="2760">
                  <c:v>27.593861708359327</c:v>
                </c:pt>
                <c:pt idx="2761">
                  <c:v>27.603859708353411</c:v>
                </c:pt>
                <c:pt idx="2762">
                  <c:v>27.61385870835511</c:v>
                </c:pt>
                <c:pt idx="2763">
                  <c:v>27.623856708349194</c:v>
                </c:pt>
                <c:pt idx="2764">
                  <c:v>27.633855708350893</c:v>
                </c:pt>
                <c:pt idx="2765">
                  <c:v>27.643853708344977</c:v>
                </c:pt>
                <c:pt idx="2766">
                  <c:v>27.653852708346676</c:v>
                </c:pt>
                <c:pt idx="2767">
                  <c:v>27.66385070834076</c:v>
                </c:pt>
                <c:pt idx="2768">
                  <c:v>27.673849708342459</c:v>
                </c:pt>
                <c:pt idx="2769">
                  <c:v>27.683847708336543</c:v>
                </c:pt>
                <c:pt idx="2770">
                  <c:v>27.693846708338242</c:v>
                </c:pt>
                <c:pt idx="2771">
                  <c:v>27.70384470836143</c:v>
                </c:pt>
                <c:pt idx="2772">
                  <c:v>27.713843708334025</c:v>
                </c:pt>
                <c:pt idx="2773">
                  <c:v>27.723841708357213</c:v>
                </c:pt>
                <c:pt idx="2774">
                  <c:v>27.733840708358912</c:v>
                </c:pt>
                <c:pt idx="2775">
                  <c:v>27.743838708352996</c:v>
                </c:pt>
                <c:pt idx="2776">
                  <c:v>27.753837708354695</c:v>
                </c:pt>
                <c:pt idx="2777">
                  <c:v>27.763835708348779</c:v>
                </c:pt>
                <c:pt idx="2778">
                  <c:v>27.773834708350478</c:v>
                </c:pt>
                <c:pt idx="2779">
                  <c:v>27.783832708344562</c:v>
                </c:pt>
                <c:pt idx="2780">
                  <c:v>27.793830708338646</c:v>
                </c:pt>
                <c:pt idx="2781">
                  <c:v>27.803829708340345</c:v>
                </c:pt>
                <c:pt idx="2782">
                  <c:v>27.813827708334429</c:v>
                </c:pt>
                <c:pt idx="2783">
                  <c:v>27.823825833358569</c:v>
                </c:pt>
                <c:pt idx="2784">
                  <c:v>27.833823833352653</c:v>
                </c:pt>
                <c:pt idx="2785">
                  <c:v>27.843822833354352</c:v>
                </c:pt>
                <c:pt idx="2786">
                  <c:v>27.853820833348436</c:v>
                </c:pt>
                <c:pt idx="2787">
                  <c:v>27.863819833350135</c:v>
                </c:pt>
                <c:pt idx="2788">
                  <c:v>27.873817833344219</c:v>
                </c:pt>
                <c:pt idx="2789">
                  <c:v>27.883816833345918</c:v>
                </c:pt>
                <c:pt idx="2790">
                  <c:v>27.893814833340002</c:v>
                </c:pt>
                <c:pt idx="2791">
                  <c:v>27.903813833341701</c:v>
                </c:pt>
                <c:pt idx="2792">
                  <c:v>27.913811833335785</c:v>
                </c:pt>
                <c:pt idx="2793">
                  <c:v>27.923810833337484</c:v>
                </c:pt>
                <c:pt idx="2794">
                  <c:v>27.933808833360672</c:v>
                </c:pt>
                <c:pt idx="2795">
                  <c:v>27.943807833333267</c:v>
                </c:pt>
                <c:pt idx="2796">
                  <c:v>27.953805833356455</c:v>
                </c:pt>
                <c:pt idx="2797">
                  <c:v>27.963804833358154</c:v>
                </c:pt>
                <c:pt idx="2798">
                  <c:v>27.973802833352238</c:v>
                </c:pt>
                <c:pt idx="2799">
                  <c:v>27.983801833353937</c:v>
                </c:pt>
                <c:pt idx="2800">
                  <c:v>27.993799833348021</c:v>
                </c:pt>
                <c:pt idx="2801">
                  <c:v>28.00379883334972</c:v>
                </c:pt>
                <c:pt idx="2802">
                  <c:v>28.013796833343804</c:v>
                </c:pt>
                <c:pt idx="2803">
                  <c:v>28.023795833345503</c:v>
                </c:pt>
                <c:pt idx="2804">
                  <c:v>28.033793833339587</c:v>
                </c:pt>
                <c:pt idx="2805">
                  <c:v>28.043792833341286</c:v>
                </c:pt>
                <c:pt idx="2806">
                  <c:v>28.05379083333537</c:v>
                </c:pt>
                <c:pt idx="2807">
                  <c:v>28.063788833358558</c:v>
                </c:pt>
                <c:pt idx="2808">
                  <c:v>28.073787833360257</c:v>
                </c:pt>
                <c:pt idx="2809">
                  <c:v>28.083785833354341</c:v>
                </c:pt>
                <c:pt idx="2810">
                  <c:v>28.09378483335604</c:v>
                </c:pt>
                <c:pt idx="2811">
                  <c:v>28.103782833350124</c:v>
                </c:pt>
                <c:pt idx="2812">
                  <c:v>28.113781833351823</c:v>
                </c:pt>
                <c:pt idx="2813">
                  <c:v>28.123779833345907</c:v>
                </c:pt>
                <c:pt idx="2814">
                  <c:v>28.133778833347606</c:v>
                </c:pt>
                <c:pt idx="2815">
                  <c:v>28.14377683334169</c:v>
                </c:pt>
                <c:pt idx="2816">
                  <c:v>28.153775833343389</c:v>
                </c:pt>
                <c:pt idx="2817">
                  <c:v>28.163773833337473</c:v>
                </c:pt>
                <c:pt idx="2818">
                  <c:v>28.173772833339171</c:v>
                </c:pt>
                <c:pt idx="2819">
                  <c:v>28.183770833333256</c:v>
                </c:pt>
                <c:pt idx="2820">
                  <c:v>28.193769833334954</c:v>
                </c:pt>
                <c:pt idx="2821">
                  <c:v>28.203767833358143</c:v>
                </c:pt>
                <c:pt idx="2822">
                  <c:v>28.213766833359841</c:v>
                </c:pt>
                <c:pt idx="2823">
                  <c:v>28.223764833353925</c:v>
                </c:pt>
                <c:pt idx="2824">
                  <c:v>28.233763833355624</c:v>
                </c:pt>
                <c:pt idx="2825">
                  <c:v>28.243761833349708</c:v>
                </c:pt>
                <c:pt idx="2826">
                  <c:v>28.253760833351407</c:v>
                </c:pt>
                <c:pt idx="2827">
                  <c:v>28.263758833345491</c:v>
                </c:pt>
                <c:pt idx="2828">
                  <c:v>28.27375783334719</c:v>
                </c:pt>
                <c:pt idx="2829">
                  <c:v>28.283755833341274</c:v>
                </c:pt>
                <c:pt idx="2830">
                  <c:v>28.293754833342973</c:v>
                </c:pt>
                <c:pt idx="2831">
                  <c:v>28.303752833337057</c:v>
                </c:pt>
                <c:pt idx="2832">
                  <c:v>28.313750833360245</c:v>
                </c:pt>
                <c:pt idx="2833">
                  <c:v>28.323749833361944</c:v>
                </c:pt>
                <c:pt idx="2834">
                  <c:v>28.333747833356028</c:v>
                </c:pt>
                <c:pt idx="2835">
                  <c:v>28.343746833357727</c:v>
                </c:pt>
                <c:pt idx="2836">
                  <c:v>28.353744833351811</c:v>
                </c:pt>
                <c:pt idx="2837">
                  <c:v>28.36374383335351</c:v>
                </c:pt>
                <c:pt idx="2838">
                  <c:v>28.373741833347594</c:v>
                </c:pt>
                <c:pt idx="2839">
                  <c:v>28.383740833349293</c:v>
                </c:pt>
                <c:pt idx="2840">
                  <c:v>28.393738833343377</c:v>
                </c:pt>
                <c:pt idx="2841">
                  <c:v>28.403737833345076</c:v>
                </c:pt>
                <c:pt idx="2842">
                  <c:v>28.41373583333916</c:v>
                </c:pt>
                <c:pt idx="2843">
                  <c:v>28.423734833340859</c:v>
                </c:pt>
                <c:pt idx="2844">
                  <c:v>28.433732833334943</c:v>
                </c:pt>
                <c:pt idx="2845">
                  <c:v>28.443731833336642</c:v>
                </c:pt>
                <c:pt idx="2846">
                  <c:v>28.45372983335983</c:v>
                </c:pt>
                <c:pt idx="2847">
                  <c:v>28.463728833361529</c:v>
                </c:pt>
                <c:pt idx="2848">
                  <c:v>28.473726833355613</c:v>
                </c:pt>
                <c:pt idx="2849">
                  <c:v>28.483725833357312</c:v>
                </c:pt>
                <c:pt idx="2850">
                  <c:v>28.493723833351396</c:v>
                </c:pt>
                <c:pt idx="2851">
                  <c:v>28.503722833353095</c:v>
                </c:pt>
                <c:pt idx="2852">
                  <c:v>28.513720833347179</c:v>
                </c:pt>
                <c:pt idx="2853">
                  <c:v>28.523719833348878</c:v>
                </c:pt>
                <c:pt idx="2854">
                  <c:v>28.533717833342962</c:v>
                </c:pt>
                <c:pt idx="2855">
                  <c:v>28.543716833344661</c:v>
                </c:pt>
                <c:pt idx="2856">
                  <c:v>28.553714833338745</c:v>
                </c:pt>
                <c:pt idx="2857">
                  <c:v>28.563713833340444</c:v>
                </c:pt>
                <c:pt idx="2858">
                  <c:v>28.573711833334528</c:v>
                </c:pt>
                <c:pt idx="2859">
                  <c:v>28.583710833336227</c:v>
                </c:pt>
                <c:pt idx="2860">
                  <c:v>28.593708833359415</c:v>
                </c:pt>
                <c:pt idx="2861">
                  <c:v>28.603706833353499</c:v>
                </c:pt>
                <c:pt idx="2862">
                  <c:v>28.613705833355198</c:v>
                </c:pt>
                <c:pt idx="2863">
                  <c:v>28.623703833349282</c:v>
                </c:pt>
                <c:pt idx="2864">
                  <c:v>28.633702833350981</c:v>
                </c:pt>
                <c:pt idx="2865">
                  <c:v>28.643700833345065</c:v>
                </c:pt>
                <c:pt idx="2866">
                  <c:v>28.653699833346764</c:v>
                </c:pt>
                <c:pt idx="2867">
                  <c:v>28.663697833340848</c:v>
                </c:pt>
                <c:pt idx="2868">
                  <c:v>28.673696833342547</c:v>
                </c:pt>
                <c:pt idx="2869">
                  <c:v>28.683694833336631</c:v>
                </c:pt>
                <c:pt idx="2870">
                  <c:v>28.69369383333833</c:v>
                </c:pt>
                <c:pt idx="2871">
                  <c:v>28.703691833361518</c:v>
                </c:pt>
                <c:pt idx="2872">
                  <c:v>28.713690833334113</c:v>
                </c:pt>
                <c:pt idx="2873">
                  <c:v>28.723688833357301</c:v>
                </c:pt>
                <c:pt idx="2874">
                  <c:v>28.733687833358999</c:v>
                </c:pt>
                <c:pt idx="2875">
                  <c:v>28.743685833353084</c:v>
                </c:pt>
                <c:pt idx="2876">
                  <c:v>28.753684833354782</c:v>
                </c:pt>
                <c:pt idx="2877">
                  <c:v>28.763682833348867</c:v>
                </c:pt>
                <c:pt idx="2878">
                  <c:v>28.773681833350565</c:v>
                </c:pt>
                <c:pt idx="2879">
                  <c:v>28.78367983334465</c:v>
                </c:pt>
                <c:pt idx="2880">
                  <c:v>28.793678833346348</c:v>
                </c:pt>
                <c:pt idx="2881">
                  <c:v>28.803676833340432</c:v>
                </c:pt>
                <c:pt idx="2882">
                  <c:v>28.813675833342131</c:v>
                </c:pt>
                <c:pt idx="2883">
                  <c:v>28.823673625010997</c:v>
                </c:pt>
                <c:pt idx="2884">
                  <c:v>28.833672625012696</c:v>
                </c:pt>
                <c:pt idx="2885">
                  <c:v>28.84367062500678</c:v>
                </c:pt>
                <c:pt idx="2886">
                  <c:v>28.853669625008479</c:v>
                </c:pt>
                <c:pt idx="2887">
                  <c:v>28.863667625002563</c:v>
                </c:pt>
                <c:pt idx="2888">
                  <c:v>28.873666625004262</c:v>
                </c:pt>
                <c:pt idx="2889">
                  <c:v>28.88366462502745</c:v>
                </c:pt>
                <c:pt idx="2890">
                  <c:v>28.893663625000045</c:v>
                </c:pt>
                <c:pt idx="2891">
                  <c:v>28.903661625023233</c:v>
                </c:pt>
                <c:pt idx="2892">
                  <c:v>28.913660625024932</c:v>
                </c:pt>
                <c:pt idx="2893">
                  <c:v>28.923658625019016</c:v>
                </c:pt>
                <c:pt idx="2894">
                  <c:v>28.9336566250131</c:v>
                </c:pt>
                <c:pt idx="2895">
                  <c:v>28.943655625014799</c:v>
                </c:pt>
                <c:pt idx="2896">
                  <c:v>28.953654625016497</c:v>
                </c:pt>
                <c:pt idx="2897">
                  <c:v>28.963652625010582</c:v>
                </c:pt>
                <c:pt idx="2898">
                  <c:v>28.973650625004666</c:v>
                </c:pt>
                <c:pt idx="2899">
                  <c:v>28.983649625006365</c:v>
                </c:pt>
                <c:pt idx="2900">
                  <c:v>28.993647625000449</c:v>
                </c:pt>
                <c:pt idx="2901">
                  <c:v>29.003646625002148</c:v>
                </c:pt>
                <c:pt idx="2902">
                  <c:v>29.013644625025336</c:v>
                </c:pt>
                <c:pt idx="2903">
                  <c:v>29.023643625027034</c:v>
                </c:pt>
                <c:pt idx="2904">
                  <c:v>29.033641625021119</c:v>
                </c:pt>
                <c:pt idx="2905">
                  <c:v>29.043640625022817</c:v>
                </c:pt>
                <c:pt idx="2906">
                  <c:v>29.053638625016902</c:v>
                </c:pt>
                <c:pt idx="2907">
                  <c:v>29.0636376250186</c:v>
                </c:pt>
                <c:pt idx="2908">
                  <c:v>29.073635625012685</c:v>
                </c:pt>
                <c:pt idx="2909">
                  <c:v>29.083634625014383</c:v>
                </c:pt>
                <c:pt idx="2910">
                  <c:v>29.093632625008468</c:v>
                </c:pt>
                <c:pt idx="2911">
                  <c:v>29.103631625010166</c:v>
                </c:pt>
                <c:pt idx="2912">
                  <c:v>29.113629625004251</c:v>
                </c:pt>
                <c:pt idx="2913">
                  <c:v>29.123628625005949</c:v>
                </c:pt>
                <c:pt idx="2914">
                  <c:v>29.133626625000034</c:v>
                </c:pt>
                <c:pt idx="2915">
                  <c:v>29.143625625001732</c:v>
                </c:pt>
                <c:pt idx="2916">
                  <c:v>29.15362362502492</c:v>
                </c:pt>
                <c:pt idx="2917">
                  <c:v>29.163622625026619</c:v>
                </c:pt>
                <c:pt idx="2918">
                  <c:v>29.173620625020703</c:v>
                </c:pt>
                <c:pt idx="2919">
                  <c:v>29.183619625022402</c:v>
                </c:pt>
                <c:pt idx="2920">
                  <c:v>29.193617625016486</c:v>
                </c:pt>
                <c:pt idx="2921">
                  <c:v>29.203616625018185</c:v>
                </c:pt>
                <c:pt idx="2922">
                  <c:v>29.213614625012269</c:v>
                </c:pt>
                <c:pt idx="2923">
                  <c:v>29.223613625013968</c:v>
                </c:pt>
                <c:pt idx="2924">
                  <c:v>29.233611625008052</c:v>
                </c:pt>
                <c:pt idx="2925">
                  <c:v>29.243610625009751</c:v>
                </c:pt>
                <c:pt idx="2926">
                  <c:v>29.253608625003835</c:v>
                </c:pt>
                <c:pt idx="2927">
                  <c:v>29.263607625005534</c:v>
                </c:pt>
                <c:pt idx="2928">
                  <c:v>29.273605625028722</c:v>
                </c:pt>
                <c:pt idx="2929">
                  <c:v>29.283604625001317</c:v>
                </c:pt>
                <c:pt idx="2930">
                  <c:v>29.293602625024505</c:v>
                </c:pt>
                <c:pt idx="2931">
                  <c:v>29.303601625026204</c:v>
                </c:pt>
                <c:pt idx="2932">
                  <c:v>29.313599625020288</c:v>
                </c:pt>
                <c:pt idx="2933">
                  <c:v>29.323598625021987</c:v>
                </c:pt>
                <c:pt idx="2934">
                  <c:v>29.333596625016071</c:v>
                </c:pt>
                <c:pt idx="2935">
                  <c:v>29.34359562501777</c:v>
                </c:pt>
                <c:pt idx="2936">
                  <c:v>29.353593625011854</c:v>
                </c:pt>
                <c:pt idx="2937">
                  <c:v>29.363592625013553</c:v>
                </c:pt>
                <c:pt idx="2938">
                  <c:v>29.373590625007637</c:v>
                </c:pt>
                <c:pt idx="2939">
                  <c:v>29.383589625009336</c:v>
                </c:pt>
                <c:pt idx="2940">
                  <c:v>29.39358762500342</c:v>
                </c:pt>
                <c:pt idx="2941">
                  <c:v>29.403586625005119</c:v>
                </c:pt>
                <c:pt idx="2942">
                  <c:v>29.413584625028307</c:v>
                </c:pt>
                <c:pt idx="2943">
                  <c:v>29.423583625000902</c:v>
                </c:pt>
                <c:pt idx="2944">
                  <c:v>29.43358162502409</c:v>
                </c:pt>
                <c:pt idx="2945">
                  <c:v>29.443579625018174</c:v>
                </c:pt>
                <c:pt idx="2946">
                  <c:v>29.453578625019873</c:v>
                </c:pt>
                <c:pt idx="2947">
                  <c:v>29.463576625013957</c:v>
                </c:pt>
                <c:pt idx="2948">
                  <c:v>29.473575625015656</c:v>
                </c:pt>
                <c:pt idx="2949">
                  <c:v>29.48357362500974</c:v>
                </c:pt>
                <c:pt idx="2950">
                  <c:v>29.493572625011439</c:v>
                </c:pt>
                <c:pt idx="2951">
                  <c:v>29.503570625005523</c:v>
                </c:pt>
                <c:pt idx="2952">
                  <c:v>29.513569625007221</c:v>
                </c:pt>
                <c:pt idx="2953">
                  <c:v>29.523567625001306</c:v>
                </c:pt>
                <c:pt idx="2954">
                  <c:v>29.533566625003004</c:v>
                </c:pt>
                <c:pt idx="2955">
                  <c:v>29.543564625026193</c:v>
                </c:pt>
                <c:pt idx="2956">
                  <c:v>29.553563625027891</c:v>
                </c:pt>
                <c:pt idx="2957">
                  <c:v>29.563561625021975</c:v>
                </c:pt>
                <c:pt idx="2958">
                  <c:v>29.573560625023674</c:v>
                </c:pt>
                <c:pt idx="2959">
                  <c:v>29.583558625017758</c:v>
                </c:pt>
                <c:pt idx="2960">
                  <c:v>29.593557625019457</c:v>
                </c:pt>
                <c:pt idx="2961">
                  <c:v>29.603555625013541</c:v>
                </c:pt>
                <c:pt idx="2962">
                  <c:v>29.61355462501524</c:v>
                </c:pt>
                <c:pt idx="2963">
                  <c:v>29.623552625009324</c:v>
                </c:pt>
                <c:pt idx="2964">
                  <c:v>29.633551625011023</c:v>
                </c:pt>
                <c:pt idx="2965">
                  <c:v>29.643549625005107</c:v>
                </c:pt>
                <c:pt idx="2966">
                  <c:v>29.653548625006806</c:v>
                </c:pt>
                <c:pt idx="2967">
                  <c:v>29.66354662500089</c:v>
                </c:pt>
                <c:pt idx="2968">
                  <c:v>29.673545625002589</c:v>
                </c:pt>
                <c:pt idx="2969">
                  <c:v>29.683543625025777</c:v>
                </c:pt>
                <c:pt idx="2970">
                  <c:v>29.693542625027476</c:v>
                </c:pt>
                <c:pt idx="2971">
                  <c:v>29.70354062502156</c:v>
                </c:pt>
                <c:pt idx="2972">
                  <c:v>29.713539625023259</c:v>
                </c:pt>
                <c:pt idx="2973">
                  <c:v>29.723537625017343</c:v>
                </c:pt>
                <c:pt idx="2974">
                  <c:v>29.733536625019042</c:v>
                </c:pt>
                <c:pt idx="2975">
                  <c:v>29.743534625013126</c:v>
                </c:pt>
                <c:pt idx="2976">
                  <c:v>29.753533625014825</c:v>
                </c:pt>
                <c:pt idx="2977">
                  <c:v>29.763531625008909</c:v>
                </c:pt>
                <c:pt idx="2978">
                  <c:v>29.773530625010608</c:v>
                </c:pt>
                <c:pt idx="2979">
                  <c:v>29.783528625004692</c:v>
                </c:pt>
                <c:pt idx="2980">
                  <c:v>29.793527625006391</c:v>
                </c:pt>
                <c:pt idx="2981">
                  <c:v>29.803525625000475</c:v>
                </c:pt>
                <c:pt idx="2982">
                  <c:v>29.813524625002174</c:v>
                </c:pt>
                <c:pt idx="2983">
                  <c:v>29.823522625025362</c:v>
                </c:pt>
                <c:pt idx="2984">
                  <c:v>29.833522500004619</c:v>
                </c:pt>
                <c:pt idx="2985">
                  <c:v>29.843520500027807</c:v>
                </c:pt>
                <c:pt idx="2986">
                  <c:v>29.853519500000402</c:v>
                </c:pt>
                <c:pt idx="2987">
                  <c:v>29.86351750002359</c:v>
                </c:pt>
                <c:pt idx="2988">
                  <c:v>29.873516500025289</c:v>
                </c:pt>
                <c:pt idx="2989">
                  <c:v>29.883514500019373</c:v>
                </c:pt>
                <c:pt idx="2990">
                  <c:v>29.893513500021072</c:v>
                </c:pt>
                <c:pt idx="2991">
                  <c:v>29.903511500015156</c:v>
                </c:pt>
                <c:pt idx="2992">
                  <c:v>29.913510500016855</c:v>
                </c:pt>
                <c:pt idx="2993">
                  <c:v>29.923508500010939</c:v>
                </c:pt>
                <c:pt idx="2994">
                  <c:v>29.933507500012638</c:v>
                </c:pt>
                <c:pt idx="2995">
                  <c:v>29.943505500006722</c:v>
                </c:pt>
                <c:pt idx="2996">
                  <c:v>29.953504500008421</c:v>
                </c:pt>
                <c:pt idx="2997">
                  <c:v>29.963502500002505</c:v>
                </c:pt>
                <c:pt idx="2998">
                  <c:v>29.973501500004204</c:v>
                </c:pt>
                <c:pt idx="2999">
                  <c:v>29.983499500027392</c:v>
                </c:pt>
                <c:pt idx="3000">
                  <c:v>29.993498499999987</c:v>
                </c:pt>
                <c:pt idx="3001">
                  <c:v>30.003496500023175</c:v>
                </c:pt>
                <c:pt idx="3002">
                  <c:v>30.013495500024874</c:v>
                </c:pt>
                <c:pt idx="3003">
                  <c:v>30.023493500018958</c:v>
                </c:pt>
                <c:pt idx="3004">
                  <c:v>30.033492500020657</c:v>
                </c:pt>
                <c:pt idx="3005">
                  <c:v>30.043490500014741</c:v>
                </c:pt>
                <c:pt idx="3006">
                  <c:v>30.05348950001644</c:v>
                </c:pt>
                <c:pt idx="3007">
                  <c:v>30.063487500010524</c:v>
                </c:pt>
                <c:pt idx="3008">
                  <c:v>30.073486500012223</c:v>
                </c:pt>
                <c:pt idx="3009">
                  <c:v>30.083484500006307</c:v>
                </c:pt>
                <c:pt idx="3010">
                  <c:v>30.093483500008006</c:v>
                </c:pt>
                <c:pt idx="3011">
                  <c:v>30.10348150000209</c:v>
                </c:pt>
                <c:pt idx="3012">
                  <c:v>30.113480500003789</c:v>
                </c:pt>
                <c:pt idx="3013">
                  <c:v>30.123478500026977</c:v>
                </c:pt>
                <c:pt idx="3014">
                  <c:v>30.133477500028675</c:v>
                </c:pt>
                <c:pt idx="3015">
                  <c:v>30.14347550002276</c:v>
                </c:pt>
                <c:pt idx="3016">
                  <c:v>30.153474500024458</c:v>
                </c:pt>
                <c:pt idx="3017">
                  <c:v>30.163472500018543</c:v>
                </c:pt>
                <c:pt idx="3018">
                  <c:v>30.173471500020241</c:v>
                </c:pt>
                <c:pt idx="3019">
                  <c:v>30.183469500014326</c:v>
                </c:pt>
                <c:pt idx="3020">
                  <c:v>30.193468500016024</c:v>
                </c:pt>
                <c:pt idx="3021">
                  <c:v>30.203466500010109</c:v>
                </c:pt>
                <c:pt idx="3022">
                  <c:v>30.213465500011807</c:v>
                </c:pt>
                <c:pt idx="3023">
                  <c:v>30.223463500005892</c:v>
                </c:pt>
                <c:pt idx="3024">
                  <c:v>30.23346250000759</c:v>
                </c:pt>
                <c:pt idx="3025">
                  <c:v>30.243460500001675</c:v>
                </c:pt>
                <c:pt idx="3026">
                  <c:v>30.253459500003373</c:v>
                </c:pt>
                <c:pt idx="3027">
                  <c:v>30.263457500026561</c:v>
                </c:pt>
                <c:pt idx="3028">
                  <c:v>30.27345650002826</c:v>
                </c:pt>
                <c:pt idx="3029">
                  <c:v>30.283454500022344</c:v>
                </c:pt>
                <c:pt idx="3030">
                  <c:v>30.293453500024043</c:v>
                </c:pt>
                <c:pt idx="3031">
                  <c:v>30.303451500018127</c:v>
                </c:pt>
                <c:pt idx="3032">
                  <c:v>30.313450500019826</c:v>
                </c:pt>
                <c:pt idx="3033">
                  <c:v>30.32344850001391</c:v>
                </c:pt>
                <c:pt idx="3034">
                  <c:v>30.333447500015609</c:v>
                </c:pt>
                <c:pt idx="3035">
                  <c:v>30.343445500009693</c:v>
                </c:pt>
                <c:pt idx="3036">
                  <c:v>30.353444500011392</c:v>
                </c:pt>
                <c:pt idx="3037">
                  <c:v>30.363442500005476</c:v>
                </c:pt>
                <c:pt idx="3038">
                  <c:v>30.373441500007175</c:v>
                </c:pt>
                <c:pt idx="3039">
                  <c:v>30.383439500001259</c:v>
                </c:pt>
                <c:pt idx="3040">
                  <c:v>30.393438500002958</c:v>
                </c:pt>
                <c:pt idx="3041">
                  <c:v>30.403436500026146</c:v>
                </c:pt>
                <c:pt idx="3042">
                  <c:v>30.413435500027845</c:v>
                </c:pt>
                <c:pt idx="3043">
                  <c:v>30.423433500021929</c:v>
                </c:pt>
                <c:pt idx="3044">
                  <c:v>30.433432500023628</c:v>
                </c:pt>
                <c:pt idx="3045">
                  <c:v>30.443430500017712</c:v>
                </c:pt>
                <c:pt idx="3046">
                  <c:v>30.453429500019411</c:v>
                </c:pt>
                <c:pt idx="3047">
                  <c:v>30.463427500013495</c:v>
                </c:pt>
                <c:pt idx="3048">
                  <c:v>30.473426500015194</c:v>
                </c:pt>
                <c:pt idx="3049">
                  <c:v>30.483424500009278</c:v>
                </c:pt>
                <c:pt idx="3050">
                  <c:v>30.493423500010977</c:v>
                </c:pt>
                <c:pt idx="3051">
                  <c:v>30.503421500005061</c:v>
                </c:pt>
                <c:pt idx="3052">
                  <c:v>30.51342050000676</c:v>
                </c:pt>
                <c:pt idx="3053">
                  <c:v>30.523418500000844</c:v>
                </c:pt>
                <c:pt idx="3054">
                  <c:v>30.533416500024032</c:v>
                </c:pt>
                <c:pt idx="3055">
                  <c:v>30.543415500025731</c:v>
                </c:pt>
                <c:pt idx="3056">
                  <c:v>30.553414500027429</c:v>
                </c:pt>
                <c:pt idx="3057">
                  <c:v>30.563412500021514</c:v>
                </c:pt>
                <c:pt idx="3058">
                  <c:v>30.573411500023212</c:v>
                </c:pt>
                <c:pt idx="3059">
                  <c:v>30.583409500017297</c:v>
                </c:pt>
                <c:pt idx="3060">
                  <c:v>30.593408500018995</c:v>
                </c:pt>
                <c:pt idx="3061">
                  <c:v>30.603406500013079</c:v>
                </c:pt>
                <c:pt idx="3062">
                  <c:v>30.613405500014778</c:v>
                </c:pt>
                <c:pt idx="3063">
                  <c:v>30.623403500008862</c:v>
                </c:pt>
                <c:pt idx="3064">
                  <c:v>30.633402500010561</c:v>
                </c:pt>
                <c:pt idx="3065">
                  <c:v>30.643400500004645</c:v>
                </c:pt>
                <c:pt idx="3066">
                  <c:v>30.653399500006344</c:v>
                </c:pt>
                <c:pt idx="3067">
                  <c:v>30.663397500000428</c:v>
                </c:pt>
                <c:pt idx="3068">
                  <c:v>30.673396500002127</c:v>
                </c:pt>
                <c:pt idx="3069">
                  <c:v>30.683394500025315</c:v>
                </c:pt>
                <c:pt idx="3070">
                  <c:v>30.693392500019399</c:v>
                </c:pt>
                <c:pt idx="3071">
                  <c:v>30.703391500021098</c:v>
                </c:pt>
                <c:pt idx="3072">
                  <c:v>30.713390500022797</c:v>
                </c:pt>
                <c:pt idx="3073">
                  <c:v>30.723388500016881</c:v>
                </c:pt>
                <c:pt idx="3074">
                  <c:v>30.73338750001858</c:v>
                </c:pt>
                <c:pt idx="3075">
                  <c:v>30.743385500012664</c:v>
                </c:pt>
                <c:pt idx="3076">
                  <c:v>30.753384500014363</c:v>
                </c:pt>
                <c:pt idx="3077">
                  <c:v>30.763382500008447</c:v>
                </c:pt>
                <c:pt idx="3078">
                  <c:v>30.773381500010146</c:v>
                </c:pt>
                <c:pt idx="3079">
                  <c:v>30.78337950000423</c:v>
                </c:pt>
                <c:pt idx="3080">
                  <c:v>30.793378500005929</c:v>
                </c:pt>
                <c:pt idx="3081">
                  <c:v>30.803376500000013</c:v>
                </c:pt>
                <c:pt idx="3082">
                  <c:v>30.813375500001712</c:v>
                </c:pt>
                <c:pt idx="3083">
                  <c:v>30.8233735000249</c:v>
                </c:pt>
                <c:pt idx="3084">
                  <c:v>30.833372125023743</c:v>
                </c:pt>
                <c:pt idx="3085">
                  <c:v>30.843370125017827</c:v>
                </c:pt>
                <c:pt idx="3086">
                  <c:v>30.853369125019526</c:v>
                </c:pt>
                <c:pt idx="3087">
                  <c:v>30.86336712501361</c:v>
                </c:pt>
                <c:pt idx="3088">
                  <c:v>30.873366125015309</c:v>
                </c:pt>
                <c:pt idx="3089">
                  <c:v>30.883364125009393</c:v>
                </c:pt>
                <c:pt idx="3090">
                  <c:v>30.893363125011092</c:v>
                </c:pt>
                <c:pt idx="3091">
                  <c:v>30.903361125005176</c:v>
                </c:pt>
                <c:pt idx="3092">
                  <c:v>30.913360125006875</c:v>
                </c:pt>
                <c:pt idx="3093">
                  <c:v>30.923358125000959</c:v>
                </c:pt>
                <c:pt idx="3094">
                  <c:v>30.933357125002658</c:v>
                </c:pt>
                <c:pt idx="3095">
                  <c:v>30.943355125025846</c:v>
                </c:pt>
                <c:pt idx="3096">
                  <c:v>30.953354125027545</c:v>
                </c:pt>
                <c:pt idx="3097">
                  <c:v>30.963352125021629</c:v>
                </c:pt>
                <c:pt idx="3098">
                  <c:v>30.973351125023328</c:v>
                </c:pt>
                <c:pt idx="3099">
                  <c:v>30.983349125017412</c:v>
                </c:pt>
                <c:pt idx="3100">
                  <c:v>30.993348125019111</c:v>
                </c:pt>
                <c:pt idx="3101">
                  <c:v>31.003346125013195</c:v>
                </c:pt>
                <c:pt idx="3102">
                  <c:v>31.013345125014894</c:v>
                </c:pt>
                <c:pt idx="3103">
                  <c:v>31.023343125008978</c:v>
                </c:pt>
                <c:pt idx="3104">
                  <c:v>31.033342125010677</c:v>
                </c:pt>
                <c:pt idx="3105">
                  <c:v>31.043340125004761</c:v>
                </c:pt>
                <c:pt idx="3106">
                  <c:v>31.05333912500646</c:v>
                </c:pt>
                <c:pt idx="3107">
                  <c:v>31.063337125000544</c:v>
                </c:pt>
                <c:pt idx="3108">
                  <c:v>31.073336125002243</c:v>
                </c:pt>
                <c:pt idx="3109">
                  <c:v>31.083334125025431</c:v>
                </c:pt>
                <c:pt idx="3110">
                  <c:v>31.093333125027129</c:v>
                </c:pt>
                <c:pt idx="3111">
                  <c:v>31.103331125021214</c:v>
                </c:pt>
                <c:pt idx="3112">
                  <c:v>31.113330125022912</c:v>
                </c:pt>
                <c:pt idx="3113">
                  <c:v>31.123328125016997</c:v>
                </c:pt>
                <c:pt idx="3114">
                  <c:v>31.133327125018695</c:v>
                </c:pt>
                <c:pt idx="3115">
                  <c:v>31.14332512501278</c:v>
                </c:pt>
                <c:pt idx="3116">
                  <c:v>31.153324125014478</c:v>
                </c:pt>
                <c:pt idx="3117">
                  <c:v>31.163322125008563</c:v>
                </c:pt>
                <c:pt idx="3118">
                  <c:v>31.173321125010261</c:v>
                </c:pt>
                <c:pt idx="3119">
                  <c:v>31.183319125004346</c:v>
                </c:pt>
                <c:pt idx="3120">
                  <c:v>31.193318125006044</c:v>
                </c:pt>
                <c:pt idx="3121">
                  <c:v>31.203316125000129</c:v>
                </c:pt>
                <c:pt idx="3122">
                  <c:v>31.213315125001827</c:v>
                </c:pt>
                <c:pt idx="3123">
                  <c:v>31.223313125025015</c:v>
                </c:pt>
                <c:pt idx="3124">
                  <c:v>31.233312125026714</c:v>
                </c:pt>
                <c:pt idx="3125">
                  <c:v>31.243310125020798</c:v>
                </c:pt>
                <c:pt idx="3126">
                  <c:v>31.253309125022497</c:v>
                </c:pt>
                <c:pt idx="3127">
                  <c:v>31.263307125016581</c:v>
                </c:pt>
                <c:pt idx="3128">
                  <c:v>31.27330612501828</c:v>
                </c:pt>
                <c:pt idx="3129">
                  <c:v>31.283304125012364</c:v>
                </c:pt>
                <c:pt idx="3130">
                  <c:v>31.293303125014063</c:v>
                </c:pt>
                <c:pt idx="3131">
                  <c:v>31.303301125008147</c:v>
                </c:pt>
                <c:pt idx="3132">
                  <c:v>31.313300125009846</c:v>
                </c:pt>
                <c:pt idx="3133">
                  <c:v>31.32329812500393</c:v>
                </c:pt>
                <c:pt idx="3134">
                  <c:v>31.333297125005629</c:v>
                </c:pt>
                <c:pt idx="3135">
                  <c:v>31.343295125028817</c:v>
                </c:pt>
                <c:pt idx="3136">
                  <c:v>31.353294125001412</c:v>
                </c:pt>
                <c:pt idx="3137">
                  <c:v>31.3632921250246</c:v>
                </c:pt>
                <c:pt idx="3138">
                  <c:v>31.373291125026299</c:v>
                </c:pt>
                <c:pt idx="3139">
                  <c:v>31.383289125020383</c:v>
                </c:pt>
                <c:pt idx="3140">
                  <c:v>31.393288125022082</c:v>
                </c:pt>
                <c:pt idx="3141">
                  <c:v>31.403286125016166</c:v>
                </c:pt>
                <c:pt idx="3142">
                  <c:v>31.413285125017865</c:v>
                </c:pt>
                <c:pt idx="3143">
                  <c:v>31.423283125011949</c:v>
                </c:pt>
                <c:pt idx="3144">
                  <c:v>31.433282125013648</c:v>
                </c:pt>
                <c:pt idx="3145">
                  <c:v>31.443280125007732</c:v>
                </c:pt>
                <c:pt idx="3146">
                  <c:v>31.453279125009431</c:v>
                </c:pt>
                <c:pt idx="3147">
                  <c:v>31.463277125003515</c:v>
                </c:pt>
                <c:pt idx="3148">
                  <c:v>31.473276125005214</c:v>
                </c:pt>
                <c:pt idx="3149">
                  <c:v>31.483274125028402</c:v>
                </c:pt>
                <c:pt idx="3150">
                  <c:v>31.493273125000997</c:v>
                </c:pt>
                <c:pt idx="3151">
                  <c:v>31.503271125024185</c:v>
                </c:pt>
                <c:pt idx="3152">
                  <c:v>31.513270125025883</c:v>
                </c:pt>
                <c:pt idx="3153">
                  <c:v>31.523268125019968</c:v>
                </c:pt>
                <c:pt idx="3154">
                  <c:v>31.533267125021666</c:v>
                </c:pt>
                <c:pt idx="3155">
                  <c:v>31.543265125015751</c:v>
                </c:pt>
                <c:pt idx="3156">
                  <c:v>31.553264125017449</c:v>
                </c:pt>
                <c:pt idx="3157">
                  <c:v>31.563262125011533</c:v>
                </c:pt>
                <c:pt idx="3158">
                  <c:v>31.573261125013232</c:v>
                </c:pt>
                <c:pt idx="3159">
                  <c:v>31.583259125007316</c:v>
                </c:pt>
                <c:pt idx="3160">
                  <c:v>31.593258125009015</c:v>
                </c:pt>
                <c:pt idx="3161">
                  <c:v>31.603256125003099</c:v>
                </c:pt>
                <c:pt idx="3162">
                  <c:v>31.613255125004798</c:v>
                </c:pt>
                <c:pt idx="3163">
                  <c:v>31.623253125027986</c:v>
                </c:pt>
                <c:pt idx="3164">
                  <c:v>31.633252125000581</c:v>
                </c:pt>
                <c:pt idx="3165">
                  <c:v>31.643250125023769</c:v>
                </c:pt>
                <c:pt idx="3166">
                  <c:v>31.653249125025468</c:v>
                </c:pt>
                <c:pt idx="3167">
                  <c:v>31.663247125019552</c:v>
                </c:pt>
                <c:pt idx="3168">
                  <c:v>31.673246125021251</c:v>
                </c:pt>
                <c:pt idx="3169">
                  <c:v>31.68324512502295</c:v>
                </c:pt>
                <c:pt idx="3170">
                  <c:v>31.693243125017034</c:v>
                </c:pt>
                <c:pt idx="3171">
                  <c:v>31.703242125018733</c:v>
                </c:pt>
                <c:pt idx="3172">
                  <c:v>31.713240125012817</c:v>
                </c:pt>
                <c:pt idx="3173">
                  <c:v>31.723239125014516</c:v>
                </c:pt>
                <c:pt idx="3174">
                  <c:v>31.7332371250086</c:v>
                </c:pt>
                <c:pt idx="3175">
                  <c:v>31.743236125010299</c:v>
                </c:pt>
                <c:pt idx="3176">
                  <c:v>31.753234125004383</c:v>
                </c:pt>
                <c:pt idx="3177">
                  <c:v>31.763233125006082</c:v>
                </c:pt>
                <c:pt idx="3178">
                  <c:v>31.773231125000166</c:v>
                </c:pt>
                <c:pt idx="3179">
                  <c:v>31.783230125001865</c:v>
                </c:pt>
                <c:pt idx="3180">
                  <c:v>31.793228125025053</c:v>
                </c:pt>
                <c:pt idx="3181">
                  <c:v>31.803227125026751</c:v>
                </c:pt>
                <c:pt idx="3182">
                  <c:v>31.813225125020836</c:v>
                </c:pt>
                <c:pt idx="3183">
                  <c:v>31.823224125022534</c:v>
                </c:pt>
                <c:pt idx="3184">
                  <c:v>31.833222458342789</c:v>
                </c:pt>
                <c:pt idx="3185">
                  <c:v>31.843221458344487</c:v>
                </c:pt>
                <c:pt idx="3186">
                  <c:v>31.853219458338572</c:v>
                </c:pt>
                <c:pt idx="3187">
                  <c:v>31.86321845834027</c:v>
                </c:pt>
                <c:pt idx="3188">
                  <c:v>31.873216458334355</c:v>
                </c:pt>
                <c:pt idx="3189">
                  <c:v>31.883215458336053</c:v>
                </c:pt>
                <c:pt idx="3190">
                  <c:v>31.893213458359241</c:v>
                </c:pt>
                <c:pt idx="3191">
                  <c:v>31.90321245836094</c:v>
                </c:pt>
                <c:pt idx="3192">
                  <c:v>31.913210458355024</c:v>
                </c:pt>
                <c:pt idx="3193">
                  <c:v>31.923209458356723</c:v>
                </c:pt>
                <c:pt idx="3194">
                  <c:v>31.933207458350807</c:v>
                </c:pt>
                <c:pt idx="3195">
                  <c:v>31.943206458352506</c:v>
                </c:pt>
                <c:pt idx="3196">
                  <c:v>31.95320445834659</c:v>
                </c:pt>
                <c:pt idx="3197">
                  <c:v>31.963203458348289</c:v>
                </c:pt>
                <c:pt idx="3198">
                  <c:v>31.973201458342373</c:v>
                </c:pt>
                <c:pt idx="3199">
                  <c:v>31.983200458344072</c:v>
                </c:pt>
                <c:pt idx="3200">
                  <c:v>31.993198458338156</c:v>
                </c:pt>
                <c:pt idx="3201">
                  <c:v>32.003197458339855</c:v>
                </c:pt>
                <c:pt idx="3202">
                  <c:v>32.013195458333939</c:v>
                </c:pt>
                <c:pt idx="3203">
                  <c:v>32.023194458335638</c:v>
                </c:pt>
                <c:pt idx="3204">
                  <c:v>32.033192458358826</c:v>
                </c:pt>
                <c:pt idx="3205">
                  <c:v>32.043191458360525</c:v>
                </c:pt>
                <c:pt idx="3206">
                  <c:v>32.053189458354609</c:v>
                </c:pt>
                <c:pt idx="3207">
                  <c:v>32.063188458356308</c:v>
                </c:pt>
                <c:pt idx="3208">
                  <c:v>32.073186458350392</c:v>
                </c:pt>
                <c:pt idx="3209">
                  <c:v>32.083185458352091</c:v>
                </c:pt>
                <c:pt idx="3210">
                  <c:v>32.093183458346175</c:v>
                </c:pt>
                <c:pt idx="3211">
                  <c:v>32.103182458347874</c:v>
                </c:pt>
                <c:pt idx="3212">
                  <c:v>32.113180458341958</c:v>
                </c:pt>
                <c:pt idx="3213">
                  <c:v>32.123179458343657</c:v>
                </c:pt>
                <c:pt idx="3214">
                  <c:v>32.133178458345355</c:v>
                </c:pt>
                <c:pt idx="3215">
                  <c:v>32.14317645833944</c:v>
                </c:pt>
                <c:pt idx="3216">
                  <c:v>32.153175458341138</c:v>
                </c:pt>
                <c:pt idx="3217">
                  <c:v>32.163173458335223</c:v>
                </c:pt>
                <c:pt idx="3218">
                  <c:v>32.173172458336921</c:v>
                </c:pt>
                <c:pt idx="3219">
                  <c:v>32.183170458360109</c:v>
                </c:pt>
                <c:pt idx="3220">
                  <c:v>32.193169458361808</c:v>
                </c:pt>
                <c:pt idx="3221">
                  <c:v>32.203167458355892</c:v>
                </c:pt>
                <c:pt idx="3222">
                  <c:v>32.213166458357591</c:v>
                </c:pt>
                <c:pt idx="3223">
                  <c:v>32.223164458351675</c:v>
                </c:pt>
                <c:pt idx="3224">
                  <c:v>32.233163458353374</c:v>
                </c:pt>
                <c:pt idx="3225">
                  <c:v>32.243161458347458</c:v>
                </c:pt>
                <c:pt idx="3226">
                  <c:v>32.253160458349157</c:v>
                </c:pt>
                <c:pt idx="3227">
                  <c:v>32.263158458343241</c:v>
                </c:pt>
                <c:pt idx="3228">
                  <c:v>32.27315745834494</c:v>
                </c:pt>
                <c:pt idx="3229">
                  <c:v>32.283155458339024</c:v>
                </c:pt>
                <c:pt idx="3230">
                  <c:v>32.293154458340723</c:v>
                </c:pt>
                <c:pt idx="3231">
                  <c:v>32.303152458334807</c:v>
                </c:pt>
                <c:pt idx="3232">
                  <c:v>32.313151458336506</c:v>
                </c:pt>
                <c:pt idx="3233">
                  <c:v>32.323149458359694</c:v>
                </c:pt>
                <c:pt idx="3234">
                  <c:v>32.333148458361393</c:v>
                </c:pt>
                <c:pt idx="3235">
                  <c:v>32.343146458355477</c:v>
                </c:pt>
                <c:pt idx="3236">
                  <c:v>32.353145458357176</c:v>
                </c:pt>
                <c:pt idx="3237">
                  <c:v>32.36314345835126</c:v>
                </c:pt>
                <c:pt idx="3238">
                  <c:v>32.373142458352959</c:v>
                </c:pt>
                <c:pt idx="3239">
                  <c:v>32.383140458347043</c:v>
                </c:pt>
                <c:pt idx="3240">
                  <c:v>32.393139458348742</c:v>
                </c:pt>
                <c:pt idx="3241">
                  <c:v>32.403137458342826</c:v>
                </c:pt>
                <c:pt idx="3242">
                  <c:v>32.413136458344525</c:v>
                </c:pt>
                <c:pt idx="3243">
                  <c:v>32.423134458338609</c:v>
                </c:pt>
                <c:pt idx="3244">
                  <c:v>32.433133458340308</c:v>
                </c:pt>
                <c:pt idx="3245">
                  <c:v>32.443131458334392</c:v>
                </c:pt>
                <c:pt idx="3246">
                  <c:v>32.453130458336091</c:v>
                </c:pt>
                <c:pt idx="3247">
                  <c:v>32.463128458359279</c:v>
                </c:pt>
                <c:pt idx="3248">
                  <c:v>32.473127458360977</c:v>
                </c:pt>
                <c:pt idx="3249">
                  <c:v>32.483125458355062</c:v>
                </c:pt>
                <c:pt idx="3250">
                  <c:v>32.49312445835676</c:v>
                </c:pt>
                <c:pt idx="3251">
                  <c:v>32.503122458350845</c:v>
                </c:pt>
                <c:pt idx="3252">
                  <c:v>32.513121458352543</c:v>
                </c:pt>
                <c:pt idx="3253">
                  <c:v>32.523120458354242</c:v>
                </c:pt>
                <c:pt idx="3254">
                  <c:v>32.533118458348326</c:v>
                </c:pt>
                <c:pt idx="3255">
                  <c:v>32.543117458350025</c:v>
                </c:pt>
                <c:pt idx="3256">
                  <c:v>32.553115458344109</c:v>
                </c:pt>
                <c:pt idx="3257">
                  <c:v>32.563114458345808</c:v>
                </c:pt>
                <c:pt idx="3258">
                  <c:v>32.573112458339892</c:v>
                </c:pt>
                <c:pt idx="3259">
                  <c:v>32.583111458341591</c:v>
                </c:pt>
                <c:pt idx="3260">
                  <c:v>32.593109458335675</c:v>
                </c:pt>
                <c:pt idx="3261">
                  <c:v>32.603108458337374</c:v>
                </c:pt>
                <c:pt idx="3262">
                  <c:v>32.613106458360562</c:v>
                </c:pt>
                <c:pt idx="3263">
                  <c:v>32.623105458362261</c:v>
                </c:pt>
                <c:pt idx="3264">
                  <c:v>32.633103458356345</c:v>
                </c:pt>
                <c:pt idx="3265">
                  <c:v>32.643102458358044</c:v>
                </c:pt>
                <c:pt idx="3266">
                  <c:v>32.653100458352128</c:v>
                </c:pt>
                <c:pt idx="3267">
                  <c:v>32.663099458353827</c:v>
                </c:pt>
                <c:pt idx="3268">
                  <c:v>32.673097458347911</c:v>
                </c:pt>
                <c:pt idx="3269">
                  <c:v>32.68309645834961</c:v>
                </c:pt>
                <c:pt idx="3270">
                  <c:v>32.693094458343694</c:v>
                </c:pt>
                <c:pt idx="3271">
                  <c:v>32.703093458345393</c:v>
                </c:pt>
                <c:pt idx="3272">
                  <c:v>32.713091458339477</c:v>
                </c:pt>
                <c:pt idx="3273">
                  <c:v>32.723090458341176</c:v>
                </c:pt>
                <c:pt idx="3274">
                  <c:v>32.73308845833526</c:v>
                </c:pt>
                <c:pt idx="3275">
                  <c:v>32.743087458336959</c:v>
                </c:pt>
                <c:pt idx="3276">
                  <c:v>32.753085458360147</c:v>
                </c:pt>
                <c:pt idx="3277">
                  <c:v>32.763084458361845</c:v>
                </c:pt>
                <c:pt idx="3278">
                  <c:v>32.77308245835593</c:v>
                </c:pt>
                <c:pt idx="3279">
                  <c:v>32.783081458357628</c:v>
                </c:pt>
                <c:pt idx="3280">
                  <c:v>32.793079458351713</c:v>
                </c:pt>
                <c:pt idx="3281">
                  <c:v>32.803078458353411</c:v>
                </c:pt>
                <c:pt idx="3282">
                  <c:v>32.81307745835511</c:v>
                </c:pt>
                <c:pt idx="3283">
                  <c:v>32.823075458349194</c:v>
                </c:pt>
                <c:pt idx="3284">
                  <c:v>32.833074500027578</c:v>
                </c:pt>
                <c:pt idx="3285">
                  <c:v>32.843072500021663</c:v>
                </c:pt>
                <c:pt idx="3286">
                  <c:v>32.853071500023361</c:v>
                </c:pt>
                <c:pt idx="3287">
                  <c:v>32.863069500017446</c:v>
                </c:pt>
                <c:pt idx="3288">
                  <c:v>32.873068500019144</c:v>
                </c:pt>
                <c:pt idx="3289">
                  <c:v>32.883066500013229</c:v>
                </c:pt>
                <c:pt idx="3290">
                  <c:v>32.893065500014927</c:v>
                </c:pt>
                <c:pt idx="3291">
                  <c:v>32.903063500009011</c:v>
                </c:pt>
                <c:pt idx="3292">
                  <c:v>32.91306250001071</c:v>
                </c:pt>
                <c:pt idx="3293">
                  <c:v>32.923060500004794</c:v>
                </c:pt>
                <c:pt idx="3294">
                  <c:v>32.933059500006493</c:v>
                </c:pt>
                <c:pt idx="3295">
                  <c:v>32.943057500000577</c:v>
                </c:pt>
                <c:pt idx="3296">
                  <c:v>32.953056500002276</c:v>
                </c:pt>
                <c:pt idx="3297">
                  <c:v>32.963054500025464</c:v>
                </c:pt>
                <c:pt idx="3298">
                  <c:v>32.973053500027163</c:v>
                </c:pt>
                <c:pt idx="3299">
                  <c:v>32.983051500021247</c:v>
                </c:pt>
                <c:pt idx="3300">
                  <c:v>32.993050500022946</c:v>
                </c:pt>
                <c:pt idx="3301">
                  <c:v>33.00304850001703</c:v>
                </c:pt>
                <c:pt idx="3302">
                  <c:v>33.013047500018729</c:v>
                </c:pt>
                <c:pt idx="3303">
                  <c:v>33.023045500012813</c:v>
                </c:pt>
                <c:pt idx="3304">
                  <c:v>33.033044500014512</c:v>
                </c:pt>
                <c:pt idx="3305">
                  <c:v>33.043042500008596</c:v>
                </c:pt>
                <c:pt idx="3306">
                  <c:v>33.053041500010295</c:v>
                </c:pt>
                <c:pt idx="3307">
                  <c:v>33.063039500004379</c:v>
                </c:pt>
                <c:pt idx="3308">
                  <c:v>33.073038500006078</c:v>
                </c:pt>
                <c:pt idx="3309">
                  <c:v>33.083036500000162</c:v>
                </c:pt>
                <c:pt idx="3310">
                  <c:v>33.093035500001861</c:v>
                </c:pt>
                <c:pt idx="3311">
                  <c:v>33.103033500025049</c:v>
                </c:pt>
                <c:pt idx="3312">
                  <c:v>33.113032500026748</c:v>
                </c:pt>
                <c:pt idx="3313">
                  <c:v>33.123031500028446</c:v>
                </c:pt>
                <c:pt idx="3314">
                  <c:v>33.133029500022531</c:v>
                </c:pt>
                <c:pt idx="3315">
                  <c:v>33.143028500024229</c:v>
                </c:pt>
                <c:pt idx="3316">
                  <c:v>33.153026500018314</c:v>
                </c:pt>
                <c:pt idx="3317">
                  <c:v>33.163025500020012</c:v>
                </c:pt>
                <c:pt idx="3318">
                  <c:v>33.173023500014096</c:v>
                </c:pt>
                <c:pt idx="3319">
                  <c:v>33.183022500015795</c:v>
                </c:pt>
                <c:pt idx="3320">
                  <c:v>33.193020500009879</c:v>
                </c:pt>
                <c:pt idx="3321">
                  <c:v>33.203019500011578</c:v>
                </c:pt>
                <c:pt idx="3322">
                  <c:v>33.213017500005662</c:v>
                </c:pt>
                <c:pt idx="3323">
                  <c:v>33.223016500007361</c:v>
                </c:pt>
                <c:pt idx="3324">
                  <c:v>33.233014500001445</c:v>
                </c:pt>
                <c:pt idx="3325">
                  <c:v>33.243013500003144</c:v>
                </c:pt>
                <c:pt idx="3326">
                  <c:v>33.253011500026332</c:v>
                </c:pt>
                <c:pt idx="3327">
                  <c:v>33.263010500028031</c:v>
                </c:pt>
                <c:pt idx="3328">
                  <c:v>33.273008500022115</c:v>
                </c:pt>
                <c:pt idx="3329">
                  <c:v>33.283007500023814</c:v>
                </c:pt>
                <c:pt idx="3330">
                  <c:v>33.293005500017898</c:v>
                </c:pt>
                <c:pt idx="3331">
                  <c:v>33.303004500019597</c:v>
                </c:pt>
                <c:pt idx="3332">
                  <c:v>33.313002500013681</c:v>
                </c:pt>
                <c:pt idx="3333">
                  <c:v>33.32300150001538</c:v>
                </c:pt>
                <c:pt idx="3334">
                  <c:v>33.332999500009464</c:v>
                </c:pt>
                <c:pt idx="3335">
                  <c:v>33.342998500011163</c:v>
                </c:pt>
                <c:pt idx="3336">
                  <c:v>33.352996500005247</c:v>
                </c:pt>
                <c:pt idx="3337">
                  <c:v>33.362995500006946</c:v>
                </c:pt>
                <c:pt idx="3338">
                  <c:v>33.372994500008645</c:v>
                </c:pt>
                <c:pt idx="3339">
                  <c:v>33.382992500002729</c:v>
                </c:pt>
                <c:pt idx="3340">
                  <c:v>33.392991500004428</c:v>
                </c:pt>
                <c:pt idx="3341">
                  <c:v>33.402989500027616</c:v>
                </c:pt>
                <c:pt idx="3342">
                  <c:v>33.41298850000021</c:v>
                </c:pt>
                <c:pt idx="3343">
                  <c:v>33.422986500023399</c:v>
                </c:pt>
                <c:pt idx="3344">
                  <c:v>33.432985500025097</c:v>
                </c:pt>
                <c:pt idx="3345">
                  <c:v>33.442983500019182</c:v>
                </c:pt>
                <c:pt idx="3346">
                  <c:v>33.45298250002088</c:v>
                </c:pt>
                <c:pt idx="3347">
                  <c:v>33.462980500014964</c:v>
                </c:pt>
                <c:pt idx="3348">
                  <c:v>33.472979500016663</c:v>
                </c:pt>
                <c:pt idx="3349">
                  <c:v>33.482977500010747</c:v>
                </c:pt>
                <c:pt idx="3350">
                  <c:v>33.492976500012446</c:v>
                </c:pt>
                <c:pt idx="3351">
                  <c:v>33.50297450000653</c:v>
                </c:pt>
                <c:pt idx="3352">
                  <c:v>33.512973500008229</c:v>
                </c:pt>
                <c:pt idx="3353">
                  <c:v>33.522971500002313</c:v>
                </c:pt>
                <c:pt idx="3354">
                  <c:v>33.532970500004012</c:v>
                </c:pt>
                <c:pt idx="3355">
                  <c:v>33.5429685000272</c:v>
                </c:pt>
                <c:pt idx="3356">
                  <c:v>33.552967500028899</c:v>
                </c:pt>
                <c:pt idx="3357">
                  <c:v>33.562965500022983</c:v>
                </c:pt>
                <c:pt idx="3358">
                  <c:v>33.572964500024682</c:v>
                </c:pt>
                <c:pt idx="3359">
                  <c:v>33.582963500026381</c:v>
                </c:pt>
                <c:pt idx="3360">
                  <c:v>33.592961500020465</c:v>
                </c:pt>
                <c:pt idx="3361">
                  <c:v>33.602960500022164</c:v>
                </c:pt>
                <c:pt idx="3362">
                  <c:v>33.612958500016248</c:v>
                </c:pt>
                <c:pt idx="3363">
                  <c:v>33.622957500017947</c:v>
                </c:pt>
                <c:pt idx="3364">
                  <c:v>33.632955500012031</c:v>
                </c:pt>
                <c:pt idx="3365">
                  <c:v>33.64295450001373</c:v>
                </c:pt>
                <c:pt idx="3366">
                  <c:v>33.652952500007814</c:v>
                </c:pt>
                <c:pt idx="3367">
                  <c:v>33.662951500009513</c:v>
                </c:pt>
                <c:pt idx="3368">
                  <c:v>33.672949500003597</c:v>
                </c:pt>
                <c:pt idx="3369">
                  <c:v>33.682948500005296</c:v>
                </c:pt>
                <c:pt idx="3370">
                  <c:v>33.692946500028484</c:v>
                </c:pt>
                <c:pt idx="3371">
                  <c:v>33.702945500001078</c:v>
                </c:pt>
                <c:pt idx="3372">
                  <c:v>33.712943500024267</c:v>
                </c:pt>
                <c:pt idx="3373">
                  <c:v>33.722942500025965</c:v>
                </c:pt>
                <c:pt idx="3374">
                  <c:v>33.73294050002005</c:v>
                </c:pt>
                <c:pt idx="3375">
                  <c:v>33.742939500021748</c:v>
                </c:pt>
                <c:pt idx="3376">
                  <c:v>33.752937500015832</c:v>
                </c:pt>
                <c:pt idx="3377">
                  <c:v>33.762936500017531</c:v>
                </c:pt>
                <c:pt idx="3378">
                  <c:v>33.772934500011615</c:v>
                </c:pt>
                <c:pt idx="3379">
                  <c:v>33.782933500013314</c:v>
                </c:pt>
                <c:pt idx="3380">
                  <c:v>33.792931500007398</c:v>
                </c:pt>
                <c:pt idx="3381">
                  <c:v>33.802930500009097</c:v>
                </c:pt>
                <c:pt idx="3382">
                  <c:v>33.812928500003181</c:v>
                </c:pt>
                <c:pt idx="3383">
                  <c:v>33.82292750000488</c:v>
                </c:pt>
                <c:pt idx="3384">
                  <c:v>33.832926708360901</c:v>
                </c:pt>
                <c:pt idx="3385">
                  <c:v>33.842924708354985</c:v>
                </c:pt>
                <c:pt idx="3386">
                  <c:v>33.852923708356684</c:v>
                </c:pt>
                <c:pt idx="3387">
                  <c:v>33.862921708350768</c:v>
                </c:pt>
                <c:pt idx="3388">
                  <c:v>33.872920708352467</c:v>
                </c:pt>
                <c:pt idx="3389">
                  <c:v>33.882918708346551</c:v>
                </c:pt>
                <c:pt idx="3390">
                  <c:v>33.89291770834825</c:v>
                </c:pt>
                <c:pt idx="3391">
                  <c:v>33.902915708342334</c:v>
                </c:pt>
                <c:pt idx="3392">
                  <c:v>33.912914708344033</c:v>
                </c:pt>
                <c:pt idx="3393">
                  <c:v>33.922912708338117</c:v>
                </c:pt>
                <c:pt idx="3394">
                  <c:v>33.932911708339816</c:v>
                </c:pt>
                <c:pt idx="3395">
                  <c:v>33.9429097083339</c:v>
                </c:pt>
                <c:pt idx="3396">
                  <c:v>33.952908708335599</c:v>
                </c:pt>
                <c:pt idx="3397">
                  <c:v>33.962906708358787</c:v>
                </c:pt>
                <c:pt idx="3398">
                  <c:v>33.972905708360486</c:v>
                </c:pt>
                <c:pt idx="3399">
                  <c:v>33.98290370835457</c:v>
                </c:pt>
                <c:pt idx="3400">
                  <c:v>33.992902708356269</c:v>
                </c:pt>
                <c:pt idx="3401">
                  <c:v>34.002900708350353</c:v>
                </c:pt>
                <c:pt idx="3402">
                  <c:v>34.012899708352052</c:v>
                </c:pt>
                <c:pt idx="3403">
                  <c:v>34.022897708346136</c:v>
                </c:pt>
                <c:pt idx="3404">
                  <c:v>34.032896708347835</c:v>
                </c:pt>
                <c:pt idx="3405">
                  <c:v>34.042895708349533</c:v>
                </c:pt>
                <c:pt idx="3406">
                  <c:v>34.052893708343618</c:v>
                </c:pt>
                <c:pt idx="3407">
                  <c:v>34.062892708345316</c:v>
                </c:pt>
                <c:pt idx="3408">
                  <c:v>34.072890708339401</c:v>
                </c:pt>
                <c:pt idx="3409">
                  <c:v>34.082889708341099</c:v>
                </c:pt>
                <c:pt idx="3410">
                  <c:v>34.092887708335184</c:v>
                </c:pt>
                <c:pt idx="3411">
                  <c:v>34.102886708336882</c:v>
                </c:pt>
                <c:pt idx="3412">
                  <c:v>34.11288470836007</c:v>
                </c:pt>
                <c:pt idx="3413">
                  <c:v>34.122883708361769</c:v>
                </c:pt>
                <c:pt idx="3414">
                  <c:v>34.132881708355853</c:v>
                </c:pt>
                <c:pt idx="3415">
                  <c:v>34.142880708357552</c:v>
                </c:pt>
                <c:pt idx="3416">
                  <c:v>34.152878708351636</c:v>
                </c:pt>
                <c:pt idx="3417">
                  <c:v>34.162877708353335</c:v>
                </c:pt>
                <c:pt idx="3418">
                  <c:v>34.172875708347419</c:v>
                </c:pt>
                <c:pt idx="3419">
                  <c:v>34.182874708349118</c:v>
                </c:pt>
                <c:pt idx="3420">
                  <c:v>34.192872708343202</c:v>
                </c:pt>
                <c:pt idx="3421">
                  <c:v>34.202871708344901</c:v>
                </c:pt>
                <c:pt idx="3422">
                  <c:v>34.212869708338985</c:v>
                </c:pt>
                <c:pt idx="3423">
                  <c:v>34.222868708340684</c:v>
                </c:pt>
                <c:pt idx="3424">
                  <c:v>34.232867708342383</c:v>
                </c:pt>
                <c:pt idx="3425">
                  <c:v>34.242865708336467</c:v>
                </c:pt>
                <c:pt idx="3426">
                  <c:v>34.252864708338166</c:v>
                </c:pt>
                <c:pt idx="3427">
                  <c:v>34.262862708361354</c:v>
                </c:pt>
                <c:pt idx="3428">
                  <c:v>34.272861708333949</c:v>
                </c:pt>
                <c:pt idx="3429">
                  <c:v>34.282859708357137</c:v>
                </c:pt>
                <c:pt idx="3430">
                  <c:v>34.292858708358835</c:v>
                </c:pt>
                <c:pt idx="3431">
                  <c:v>34.30285670835292</c:v>
                </c:pt>
                <c:pt idx="3432">
                  <c:v>34.312855708354618</c:v>
                </c:pt>
                <c:pt idx="3433">
                  <c:v>34.322853708348703</c:v>
                </c:pt>
                <c:pt idx="3434">
                  <c:v>34.332852708350401</c:v>
                </c:pt>
                <c:pt idx="3435">
                  <c:v>34.342850708344486</c:v>
                </c:pt>
                <c:pt idx="3436">
                  <c:v>34.352849708346184</c:v>
                </c:pt>
                <c:pt idx="3437">
                  <c:v>34.362847708340269</c:v>
                </c:pt>
                <c:pt idx="3438">
                  <c:v>34.372846708341967</c:v>
                </c:pt>
                <c:pt idx="3439">
                  <c:v>34.382844708336052</c:v>
                </c:pt>
                <c:pt idx="3440">
                  <c:v>34.39284370833775</c:v>
                </c:pt>
                <c:pt idx="3441">
                  <c:v>34.402841708360938</c:v>
                </c:pt>
                <c:pt idx="3442">
                  <c:v>34.412840708333533</c:v>
                </c:pt>
                <c:pt idx="3443">
                  <c:v>34.422839708335232</c:v>
                </c:pt>
                <c:pt idx="3444">
                  <c:v>34.43283770835842</c:v>
                </c:pt>
                <c:pt idx="3445">
                  <c:v>34.442836708360119</c:v>
                </c:pt>
                <c:pt idx="3446">
                  <c:v>34.452834708354203</c:v>
                </c:pt>
                <c:pt idx="3447">
                  <c:v>34.462833708355902</c:v>
                </c:pt>
                <c:pt idx="3448">
                  <c:v>34.472831708349986</c:v>
                </c:pt>
                <c:pt idx="3449">
                  <c:v>34.482830708351685</c:v>
                </c:pt>
                <c:pt idx="3450">
                  <c:v>34.492828708345769</c:v>
                </c:pt>
                <c:pt idx="3451">
                  <c:v>34.502827708347468</c:v>
                </c:pt>
                <c:pt idx="3452">
                  <c:v>34.512825708341552</c:v>
                </c:pt>
                <c:pt idx="3453">
                  <c:v>34.522824708343251</c:v>
                </c:pt>
                <c:pt idx="3454">
                  <c:v>34.532822708337335</c:v>
                </c:pt>
                <c:pt idx="3455">
                  <c:v>34.542821708339034</c:v>
                </c:pt>
                <c:pt idx="3456">
                  <c:v>34.552819708362222</c:v>
                </c:pt>
                <c:pt idx="3457">
                  <c:v>34.562818708334817</c:v>
                </c:pt>
                <c:pt idx="3458">
                  <c:v>34.572816708358005</c:v>
                </c:pt>
                <c:pt idx="3459">
                  <c:v>34.582815708359703</c:v>
                </c:pt>
                <c:pt idx="3460">
                  <c:v>34.592813708353788</c:v>
                </c:pt>
                <c:pt idx="3461">
                  <c:v>34.602812708355486</c:v>
                </c:pt>
                <c:pt idx="3462">
                  <c:v>34.612811708357185</c:v>
                </c:pt>
                <c:pt idx="3463">
                  <c:v>34.622809708351269</c:v>
                </c:pt>
                <c:pt idx="3464">
                  <c:v>34.632808708352968</c:v>
                </c:pt>
                <c:pt idx="3465">
                  <c:v>34.642806708347052</c:v>
                </c:pt>
                <c:pt idx="3466">
                  <c:v>34.652805708348751</c:v>
                </c:pt>
                <c:pt idx="3467">
                  <c:v>34.662803708342835</c:v>
                </c:pt>
                <c:pt idx="3468">
                  <c:v>34.672802708344534</c:v>
                </c:pt>
                <c:pt idx="3469">
                  <c:v>34.682800708338618</c:v>
                </c:pt>
                <c:pt idx="3470">
                  <c:v>34.692799708340317</c:v>
                </c:pt>
                <c:pt idx="3471">
                  <c:v>34.702797708334401</c:v>
                </c:pt>
                <c:pt idx="3472">
                  <c:v>34.7127967083361</c:v>
                </c:pt>
                <c:pt idx="3473">
                  <c:v>34.722794708359288</c:v>
                </c:pt>
                <c:pt idx="3474">
                  <c:v>34.732793708360987</c:v>
                </c:pt>
                <c:pt idx="3475">
                  <c:v>34.742791708355071</c:v>
                </c:pt>
                <c:pt idx="3476">
                  <c:v>34.75279070835677</c:v>
                </c:pt>
                <c:pt idx="3477">
                  <c:v>34.762789708358468</c:v>
                </c:pt>
                <c:pt idx="3478">
                  <c:v>34.772787708352553</c:v>
                </c:pt>
                <c:pt idx="3479">
                  <c:v>34.782786708354251</c:v>
                </c:pt>
                <c:pt idx="3480">
                  <c:v>34.792784708348336</c:v>
                </c:pt>
                <c:pt idx="3481">
                  <c:v>34.802783708350034</c:v>
                </c:pt>
                <c:pt idx="3482">
                  <c:v>34.812781708344119</c:v>
                </c:pt>
                <c:pt idx="3483">
                  <c:v>34.822780708345817</c:v>
                </c:pt>
                <c:pt idx="3484">
                  <c:v>34.83277858333895</c:v>
                </c:pt>
                <c:pt idx="3485">
                  <c:v>34.842777583340649</c:v>
                </c:pt>
                <c:pt idx="3486">
                  <c:v>34.852775583334733</c:v>
                </c:pt>
                <c:pt idx="3487">
                  <c:v>34.862774583336432</c:v>
                </c:pt>
                <c:pt idx="3488">
                  <c:v>34.87277258335962</c:v>
                </c:pt>
                <c:pt idx="3489">
                  <c:v>34.882771583361318</c:v>
                </c:pt>
                <c:pt idx="3490">
                  <c:v>34.892769583355403</c:v>
                </c:pt>
                <c:pt idx="3491">
                  <c:v>34.902768583357101</c:v>
                </c:pt>
                <c:pt idx="3492">
                  <c:v>34.912766583351186</c:v>
                </c:pt>
                <c:pt idx="3493">
                  <c:v>34.922765583352884</c:v>
                </c:pt>
                <c:pt idx="3494">
                  <c:v>34.932764583354583</c:v>
                </c:pt>
                <c:pt idx="3495">
                  <c:v>34.942762583348667</c:v>
                </c:pt>
                <c:pt idx="3496">
                  <c:v>34.952761583350366</c:v>
                </c:pt>
                <c:pt idx="3497">
                  <c:v>34.96275958334445</c:v>
                </c:pt>
                <c:pt idx="3498">
                  <c:v>34.972758583346149</c:v>
                </c:pt>
                <c:pt idx="3499">
                  <c:v>34.982756583340233</c:v>
                </c:pt>
                <c:pt idx="3500">
                  <c:v>34.992755583341932</c:v>
                </c:pt>
                <c:pt idx="3501">
                  <c:v>35.002753583336016</c:v>
                </c:pt>
                <c:pt idx="3502">
                  <c:v>35.012752583337715</c:v>
                </c:pt>
                <c:pt idx="3503">
                  <c:v>35.022750583360903</c:v>
                </c:pt>
                <c:pt idx="3504">
                  <c:v>35.032749583333498</c:v>
                </c:pt>
                <c:pt idx="3505">
                  <c:v>35.042747583356686</c:v>
                </c:pt>
                <c:pt idx="3506">
                  <c:v>35.052746583358385</c:v>
                </c:pt>
                <c:pt idx="3507">
                  <c:v>35.062744583352469</c:v>
                </c:pt>
                <c:pt idx="3508">
                  <c:v>35.072743583354168</c:v>
                </c:pt>
                <c:pt idx="3509">
                  <c:v>35.082741583348252</c:v>
                </c:pt>
                <c:pt idx="3510">
                  <c:v>35.092740583349951</c:v>
                </c:pt>
                <c:pt idx="3511">
                  <c:v>35.102739583351649</c:v>
                </c:pt>
                <c:pt idx="3512">
                  <c:v>35.112737583345734</c:v>
                </c:pt>
                <c:pt idx="3513">
                  <c:v>35.122736583347432</c:v>
                </c:pt>
                <c:pt idx="3514">
                  <c:v>35.132734583341517</c:v>
                </c:pt>
                <c:pt idx="3515">
                  <c:v>35.142733583343215</c:v>
                </c:pt>
                <c:pt idx="3516">
                  <c:v>35.1527315833373</c:v>
                </c:pt>
                <c:pt idx="3517">
                  <c:v>35.162730583338998</c:v>
                </c:pt>
                <c:pt idx="3518">
                  <c:v>35.172728583362186</c:v>
                </c:pt>
                <c:pt idx="3519">
                  <c:v>35.182727583334781</c:v>
                </c:pt>
                <c:pt idx="3520">
                  <c:v>35.192725583357969</c:v>
                </c:pt>
                <c:pt idx="3521">
                  <c:v>35.202724583359668</c:v>
                </c:pt>
                <c:pt idx="3522">
                  <c:v>35.212722583353752</c:v>
                </c:pt>
                <c:pt idx="3523">
                  <c:v>35.222721583355451</c:v>
                </c:pt>
                <c:pt idx="3524">
                  <c:v>35.232719583349535</c:v>
                </c:pt>
                <c:pt idx="3525">
                  <c:v>35.242718583351234</c:v>
                </c:pt>
                <c:pt idx="3526">
                  <c:v>35.252717583352933</c:v>
                </c:pt>
                <c:pt idx="3527">
                  <c:v>35.262715583347017</c:v>
                </c:pt>
                <c:pt idx="3528">
                  <c:v>35.272714583348716</c:v>
                </c:pt>
                <c:pt idx="3529">
                  <c:v>35.2827125833428</c:v>
                </c:pt>
                <c:pt idx="3530">
                  <c:v>35.292711583344499</c:v>
                </c:pt>
                <c:pt idx="3531">
                  <c:v>35.302709583338583</c:v>
                </c:pt>
                <c:pt idx="3532">
                  <c:v>35.312708583340282</c:v>
                </c:pt>
                <c:pt idx="3533">
                  <c:v>35.322706583334366</c:v>
                </c:pt>
                <c:pt idx="3534">
                  <c:v>35.332705583336065</c:v>
                </c:pt>
                <c:pt idx="3535">
                  <c:v>35.342703583359253</c:v>
                </c:pt>
                <c:pt idx="3536">
                  <c:v>35.352702583360951</c:v>
                </c:pt>
                <c:pt idx="3537">
                  <c:v>35.362700583355036</c:v>
                </c:pt>
                <c:pt idx="3538">
                  <c:v>35.372699583356734</c:v>
                </c:pt>
                <c:pt idx="3539">
                  <c:v>35.382697583350819</c:v>
                </c:pt>
                <c:pt idx="3540">
                  <c:v>35.392696583352517</c:v>
                </c:pt>
                <c:pt idx="3541">
                  <c:v>35.402695583354216</c:v>
                </c:pt>
                <c:pt idx="3542">
                  <c:v>35.4126935833483</c:v>
                </c:pt>
                <c:pt idx="3543">
                  <c:v>35.422692583349999</c:v>
                </c:pt>
                <c:pt idx="3544">
                  <c:v>35.432690583344083</c:v>
                </c:pt>
                <c:pt idx="3545">
                  <c:v>35.442689583345782</c:v>
                </c:pt>
                <c:pt idx="3546">
                  <c:v>35.452687583339866</c:v>
                </c:pt>
                <c:pt idx="3547">
                  <c:v>35.462686583341565</c:v>
                </c:pt>
                <c:pt idx="3548">
                  <c:v>35.472684583335649</c:v>
                </c:pt>
                <c:pt idx="3549">
                  <c:v>35.482683583337348</c:v>
                </c:pt>
                <c:pt idx="3550">
                  <c:v>35.492681583360536</c:v>
                </c:pt>
                <c:pt idx="3551">
                  <c:v>35.502680583362235</c:v>
                </c:pt>
                <c:pt idx="3552">
                  <c:v>35.512678583356319</c:v>
                </c:pt>
                <c:pt idx="3553">
                  <c:v>35.522677583358018</c:v>
                </c:pt>
                <c:pt idx="3554">
                  <c:v>35.532675583352102</c:v>
                </c:pt>
                <c:pt idx="3555">
                  <c:v>35.542674583353801</c:v>
                </c:pt>
                <c:pt idx="3556">
                  <c:v>35.552673583355499</c:v>
                </c:pt>
                <c:pt idx="3557">
                  <c:v>35.562671583349584</c:v>
                </c:pt>
                <c:pt idx="3558">
                  <c:v>35.572670583351282</c:v>
                </c:pt>
                <c:pt idx="3559">
                  <c:v>35.582668583345367</c:v>
                </c:pt>
                <c:pt idx="3560">
                  <c:v>35.592667583347065</c:v>
                </c:pt>
                <c:pt idx="3561">
                  <c:v>35.60266558334115</c:v>
                </c:pt>
                <c:pt idx="3562">
                  <c:v>35.612664583342848</c:v>
                </c:pt>
                <c:pt idx="3563">
                  <c:v>35.622662583336933</c:v>
                </c:pt>
                <c:pt idx="3564">
                  <c:v>35.632661583338631</c:v>
                </c:pt>
                <c:pt idx="3565">
                  <c:v>35.642659583361819</c:v>
                </c:pt>
                <c:pt idx="3566">
                  <c:v>35.652658583334414</c:v>
                </c:pt>
                <c:pt idx="3567">
                  <c:v>35.662656583357602</c:v>
                </c:pt>
                <c:pt idx="3568">
                  <c:v>35.672655583359301</c:v>
                </c:pt>
                <c:pt idx="3569">
                  <c:v>35.682654583361</c:v>
                </c:pt>
                <c:pt idx="3570">
                  <c:v>35.692652583355084</c:v>
                </c:pt>
                <c:pt idx="3571">
                  <c:v>35.702651583356783</c:v>
                </c:pt>
                <c:pt idx="3572">
                  <c:v>35.712649583350867</c:v>
                </c:pt>
                <c:pt idx="3573">
                  <c:v>35.722648583352566</c:v>
                </c:pt>
                <c:pt idx="3574">
                  <c:v>35.73264658334665</c:v>
                </c:pt>
                <c:pt idx="3575">
                  <c:v>35.742645583348349</c:v>
                </c:pt>
                <c:pt idx="3576">
                  <c:v>35.752643583342433</c:v>
                </c:pt>
                <c:pt idx="3577">
                  <c:v>35.762642583344132</c:v>
                </c:pt>
                <c:pt idx="3578">
                  <c:v>35.772640583338216</c:v>
                </c:pt>
                <c:pt idx="3579">
                  <c:v>35.782639583339915</c:v>
                </c:pt>
                <c:pt idx="3580">
                  <c:v>35.792637583333999</c:v>
                </c:pt>
                <c:pt idx="3581">
                  <c:v>35.802636583335698</c:v>
                </c:pt>
                <c:pt idx="3582">
                  <c:v>35.812635583337396</c:v>
                </c:pt>
                <c:pt idx="3583">
                  <c:v>35.822633583360584</c:v>
                </c:pt>
                <c:pt idx="3584">
                  <c:v>35.83263233336038</c:v>
                </c:pt>
                <c:pt idx="3585">
                  <c:v>35.842630333354464</c:v>
                </c:pt>
                <c:pt idx="3586">
                  <c:v>35.852629333356163</c:v>
                </c:pt>
                <c:pt idx="3587">
                  <c:v>35.862627333350247</c:v>
                </c:pt>
                <c:pt idx="3588">
                  <c:v>35.872626333351946</c:v>
                </c:pt>
                <c:pt idx="3589">
                  <c:v>35.88262433334603</c:v>
                </c:pt>
                <c:pt idx="3590">
                  <c:v>35.892623333347728</c:v>
                </c:pt>
                <c:pt idx="3591">
                  <c:v>35.902621333341813</c:v>
                </c:pt>
                <c:pt idx="3592">
                  <c:v>35.912620333343511</c:v>
                </c:pt>
                <c:pt idx="3593">
                  <c:v>35.922618333337596</c:v>
                </c:pt>
                <c:pt idx="3594">
                  <c:v>35.932617333339294</c:v>
                </c:pt>
                <c:pt idx="3595">
                  <c:v>35.942615333333379</c:v>
                </c:pt>
                <c:pt idx="3596">
                  <c:v>35.952614333335077</c:v>
                </c:pt>
                <c:pt idx="3597">
                  <c:v>35.962613333336776</c:v>
                </c:pt>
                <c:pt idx="3598">
                  <c:v>35.972611333359964</c:v>
                </c:pt>
                <c:pt idx="3599">
                  <c:v>35.982610333361663</c:v>
                </c:pt>
                <c:pt idx="3600">
                  <c:v>35.992608333355747</c:v>
                </c:pt>
                <c:pt idx="3601">
                  <c:v>36.002607333357446</c:v>
                </c:pt>
                <c:pt idx="3602">
                  <c:v>36.01260533335153</c:v>
                </c:pt>
                <c:pt idx="3603">
                  <c:v>36.022604333353229</c:v>
                </c:pt>
                <c:pt idx="3604">
                  <c:v>36.032602333347313</c:v>
                </c:pt>
                <c:pt idx="3605">
                  <c:v>36.042601333349012</c:v>
                </c:pt>
                <c:pt idx="3606">
                  <c:v>36.052599333343096</c:v>
                </c:pt>
                <c:pt idx="3607">
                  <c:v>36.062598333344795</c:v>
                </c:pt>
                <c:pt idx="3608">
                  <c:v>36.072596333338879</c:v>
                </c:pt>
                <c:pt idx="3609">
                  <c:v>36.082595333340578</c:v>
                </c:pt>
                <c:pt idx="3610">
                  <c:v>36.092593333334662</c:v>
                </c:pt>
                <c:pt idx="3611">
                  <c:v>36.102592333336361</c:v>
                </c:pt>
                <c:pt idx="3612">
                  <c:v>36.112591333338059</c:v>
                </c:pt>
                <c:pt idx="3613">
                  <c:v>36.122589333361248</c:v>
                </c:pt>
                <c:pt idx="3614">
                  <c:v>36.132588333333842</c:v>
                </c:pt>
                <c:pt idx="3615">
                  <c:v>36.142586333357031</c:v>
                </c:pt>
                <c:pt idx="3616">
                  <c:v>36.152585333358729</c:v>
                </c:pt>
                <c:pt idx="3617">
                  <c:v>36.162583333352813</c:v>
                </c:pt>
                <c:pt idx="3618">
                  <c:v>36.172582333354512</c:v>
                </c:pt>
                <c:pt idx="3619">
                  <c:v>36.182580333348596</c:v>
                </c:pt>
                <c:pt idx="3620">
                  <c:v>36.192579333350295</c:v>
                </c:pt>
                <c:pt idx="3621">
                  <c:v>36.202577333344379</c:v>
                </c:pt>
                <c:pt idx="3622">
                  <c:v>36.212576333346078</c:v>
                </c:pt>
                <c:pt idx="3623">
                  <c:v>36.222575333347777</c:v>
                </c:pt>
                <c:pt idx="3624">
                  <c:v>36.232573333341861</c:v>
                </c:pt>
                <c:pt idx="3625">
                  <c:v>36.24257233334356</c:v>
                </c:pt>
                <c:pt idx="3626">
                  <c:v>36.252570333337644</c:v>
                </c:pt>
                <c:pt idx="3627">
                  <c:v>36.262569333339343</c:v>
                </c:pt>
                <c:pt idx="3628">
                  <c:v>36.272567333333427</c:v>
                </c:pt>
                <c:pt idx="3629">
                  <c:v>36.282566333335126</c:v>
                </c:pt>
                <c:pt idx="3630">
                  <c:v>36.292564333358314</c:v>
                </c:pt>
                <c:pt idx="3631">
                  <c:v>36.302563333360013</c:v>
                </c:pt>
                <c:pt idx="3632">
                  <c:v>36.312561333354097</c:v>
                </c:pt>
                <c:pt idx="3633">
                  <c:v>36.322560333355796</c:v>
                </c:pt>
                <c:pt idx="3634">
                  <c:v>36.33255833334988</c:v>
                </c:pt>
                <c:pt idx="3635">
                  <c:v>36.342557333351579</c:v>
                </c:pt>
                <c:pt idx="3636">
                  <c:v>36.352556333353277</c:v>
                </c:pt>
                <c:pt idx="3637">
                  <c:v>36.362554333347362</c:v>
                </c:pt>
                <c:pt idx="3638">
                  <c:v>36.37255333334906</c:v>
                </c:pt>
                <c:pt idx="3639">
                  <c:v>36.382551333343145</c:v>
                </c:pt>
                <c:pt idx="3640">
                  <c:v>36.392550333344843</c:v>
                </c:pt>
                <c:pt idx="3641">
                  <c:v>36.402548333338927</c:v>
                </c:pt>
                <c:pt idx="3642">
                  <c:v>36.412547333340626</c:v>
                </c:pt>
                <c:pt idx="3643">
                  <c:v>36.42254533333471</c:v>
                </c:pt>
                <c:pt idx="3644">
                  <c:v>36.432544333336409</c:v>
                </c:pt>
                <c:pt idx="3645">
                  <c:v>36.442542333359597</c:v>
                </c:pt>
                <c:pt idx="3646">
                  <c:v>36.452541333361296</c:v>
                </c:pt>
                <c:pt idx="3647">
                  <c:v>36.462540333333891</c:v>
                </c:pt>
                <c:pt idx="3648">
                  <c:v>36.472538333357079</c:v>
                </c:pt>
                <c:pt idx="3649">
                  <c:v>36.482537333358778</c:v>
                </c:pt>
                <c:pt idx="3650">
                  <c:v>36.492535333352862</c:v>
                </c:pt>
                <c:pt idx="3651">
                  <c:v>36.502534333354561</c:v>
                </c:pt>
                <c:pt idx="3652">
                  <c:v>36.512532333348645</c:v>
                </c:pt>
                <c:pt idx="3653">
                  <c:v>36.522531333350344</c:v>
                </c:pt>
                <c:pt idx="3654">
                  <c:v>36.532529333344428</c:v>
                </c:pt>
                <c:pt idx="3655">
                  <c:v>36.542528333346127</c:v>
                </c:pt>
                <c:pt idx="3656">
                  <c:v>36.552526333340211</c:v>
                </c:pt>
                <c:pt idx="3657">
                  <c:v>36.56252533334191</c:v>
                </c:pt>
                <c:pt idx="3658">
                  <c:v>36.572523333335994</c:v>
                </c:pt>
                <c:pt idx="3659">
                  <c:v>36.582522333337693</c:v>
                </c:pt>
                <c:pt idx="3660">
                  <c:v>36.592521333339391</c:v>
                </c:pt>
                <c:pt idx="3661">
                  <c:v>36.602519333333476</c:v>
                </c:pt>
                <c:pt idx="3662">
                  <c:v>36.612518333335174</c:v>
                </c:pt>
                <c:pt idx="3663">
                  <c:v>36.622516333358362</c:v>
                </c:pt>
                <c:pt idx="3664">
                  <c:v>36.632515333360061</c:v>
                </c:pt>
                <c:pt idx="3665">
                  <c:v>36.642513333354145</c:v>
                </c:pt>
                <c:pt idx="3666">
                  <c:v>36.652512333355844</c:v>
                </c:pt>
                <c:pt idx="3667">
                  <c:v>36.662510333349928</c:v>
                </c:pt>
                <c:pt idx="3668">
                  <c:v>36.672509333351627</c:v>
                </c:pt>
                <c:pt idx="3669">
                  <c:v>36.682507333345711</c:v>
                </c:pt>
                <c:pt idx="3670">
                  <c:v>36.69250633334741</c:v>
                </c:pt>
                <c:pt idx="3671">
                  <c:v>36.702504333341494</c:v>
                </c:pt>
                <c:pt idx="3672">
                  <c:v>36.712503333343193</c:v>
                </c:pt>
                <c:pt idx="3673">
                  <c:v>36.722502333344892</c:v>
                </c:pt>
                <c:pt idx="3674">
                  <c:v>36.732500333338976</c:v>
                </c:pt>
                <c:pt idx="3675">
                  <c:v>36.742499333340675</c:v>
                </c:pt>
                <c:pt idx="3676">
                  <c:v>36.752497333334759</c:v>
                </c:pt>
                <c:pt idx="3677">
                  <c:v>36.762496333336458</c:v>
                </c:pt>
                <c:pt idx="3678">
                  <c:v>36.772494333359646</c:v>
                </c:pt>
                <c:pt idx="3679">
                  <c:v>36.782493333361344</c:v>
                </c:pt>
                <c:pt idx="3680">
                  <c:v>36.792491333355429</c:v>
                </c:pt>
                <c:pt idx="3681">
                  <c:v>36.802490333357127</c:v>
                </c:pt>
                <c:pt idx="3682">
                  <c:v>36.812488333351212</c:v>
                </c:pt>
                <c:pt idx="3683">
                  <c:v>36.82248733335291</c:v>
                </c:pt>
                <c:pt idx="3684">
                  <c:v>36.832486625004094</c:v>
                </c:pt>
                <c:pt idx="3685">
                  <c:v>36.842484625027282</c:v>
                </c:pt>
                <c:pt idx="3686">
                  <c:v>36.852483624999877</c:v>
                </c:pt>
                <c:pt idx="3687">
                  <c:v>36.862481625023065</c:v>
                </c:pt>
                <c:pt idx="3688">
                  <c:v>36.872480625024764</c:v>
                </c:pt>
                <c:pt idx="3689">
                  <c:v>36.882478625018848</c:v>
                </c:pt>
                <c:pt idx="3690">
                  <c:v>36.892477625020547</c:v>
                </c:pt>
                <c:pt idx="3691">
                  <c:v>36.902475625014631</c:v>
                </c:pt>
                <c:pt idx="3692">
                  <c:v>36.91247462501633</c:v>
                </c:pt>
                <c:pt idx="3693">
                  <c:v>36.922472625010414</c:v>
                </c:pt>
                <c:pt idx="3694">
                  <c:v>36.932471625012113</c:v>
                </c:pt>
                <c:pt idx="3695">
                  <c:v>36.942470625013812</c:v>
                </c:pt>
                <c:pt idx="3696">
                  <c:v>36.952468625007896</c:v>
                </c:pt>
                <c:pt idx="3697">
                  <c:v>36.962467625009594</c:v>
                </c:pt>
                <c:pt idx="3698">
                  <c:v>36.972465625003679</c:v>
                </c:pt>
                <c:pt idx="3699">
                  <c:v>36.982464625005377</c:v>
                </c:pt>
                <c:pt idx="3700">
                  <c:v>36.992462625028566</c:v>
                </c:pt>
                <c:pt idx="3701">
                  <c:v>37.00246162500116</c:v>
                </c:pt>
                <c:pt idx="3702">
                  <c:v>37.012459625024348</c:v>
                </c:pt>
                <c:pt idx="3703">
                  <c:v>37.022458625026047</c:v>
                </c:pt>
                <c:pt idx="3704">
                  <c:v>37.032456625020131</c:v>
                </c:pt>
                <c:pt idx="3705">
                  <c:v>37.04245562502183</c:v>
                </c:pt>
                <c:pt idx="3706">
                  <c:v>37.052454625023529</c:v>
                </c:pt>
                <c:pt idx="3707">
                  <c:v>37.062452625017613</c:v>
                </c:pt>
                <c:pt idx="3708">
                  <c:v>37.072451625019312</c:v>
                </c:pt>
                <c:pt idx="3709">
                  <c:v>37.082449625013396</c:v>
                </c:pt>
                <c:pt idx="3710">
                  <c:v>37.092448625015095</c:v>
                </c:pt>
                <c:pt idx="3711">
                  <c:v>37.102446625009179</c:v>
                </c:pt>
                <c:pt idx="3712">
                  <c:v>37.112445625010878</c:v>
                </c:pt>
                <c:pt idx="3713">
                  <c:v>37.122443625004962</c:v>
                </c:pt>
                <c:pt idx="3714">
                  <c:v>37.132442625006661</c:v>
                </c:pt>
                <c:pt idx="3715">
                  <c:v>37.142440625000745</c:v>
                </c:pt>
                <c:pt idx="3716">
                  <c:v>37.152439625002444</c:v>
                </c:pt>
                <c:pt idx="3717">
                  <c:v>37.162437625025632</c:v>
                </c:pt>
                <c:pt idx="3718">
                  <c:v>37.172436625027331</c:v>
                </c:pt>
                <c:pt idx="3719">
                  <c:v>37.182435624999925</c:v>
                </c:pt>
                <c:pt idx="3720">
                  <c:v>37.192433625023114</c:v>
                </c:pt>
                <c:pt idx="3721">
                  <c:v>37.202432625024812</c:v>
                </c:pt>
                <c:pt idx="3722">
                  <c:v>37.212430625018897</c:v>
                </c:pt>
                <c:pt idx="3723">
                  <c:v>37.222429625020595</c:v>
                </c:pt>
                <c:pt idx="3724">
                  <c:v>37.23242762501468</c:v>
                </c:pt>
                <c:pt idx="3725">
                  <c:v>37.242426625016378</c:v>
                </c:pt>
                <c:pt idx="3726">
                  <c:v>37.252424625010462</c:v>
                </c:pt>
                <c:pt idx="3727">
                  <c:v>37.262423625012161</c:v>
                </c:pt>
                <c:pt idx="3728">
                  <c:v>37.27242262501386</c:v>
                </c:pt>
                <c:pt idx="3729">
                  <c:v>37.282420625007944</c:v>
                </c:pt>
                <c:pt idx="3730">
                  <c:v>37.292419625009643</c:v>
                </c:pt>
                <c:pt idx="3731">
                  <c:v>37.302417625003727</c:v>
                </c:pt>
                <c:pt idx="3732">
                  <c:v>37.312416625005426</c:v>
                </c:pt>
                <c:pt idx="3733">
                  <c:v>37.322414625028614</c:v>
                </c:pt>
                <c:pt idx="3734">
                  <c:v>37.332413625001209</c:v>
                </c:pt>
                <c:pt idx="3735">
                  <c:v>37.342411625024397</c:v>
                </c:pt>
                <c:pt idx="3736">
                  <c:v>37.352410625026096</c:v>
                </c:pt>
                <c:pt idx="3737">
                  <c:v>37.36240862502018</c:v>
                </c:pt>
                <c:pt idx="3738">
                  <c:v>37.372407625021879</c:v>
                </c:pt>
                <c:pt idx="3739">
                  <c:v>37.382406625023577</c:v>
                </c:pt>
                <c:pt idx="3740">
                  <c:v>37.392404625017662</c:v>
                </c:pt>
                <c:pt idx="3741">
                  <c:v>37.40240362501936</c:v>
                </c:pt>
                <c:pt idx="3742">
                  <c:v>37.412401625013445</c:v>
                </c:pt>
                <c:pt idx="3743">
                  <c:v>37.422400625015143</c:v>
                </c:pt>
                <c:pt idx="3744">
                  <c:v>37.432398625009228</c:v>
                </c:pt>
                <c:pt idx="3745">
                  <c:v>37.442397625010926</c:v>
                </c:pt>
                <c:pt idx="3746">
                  <c:v>37.452395625005011</c:v>
                </c:pt>
                <c:pt idx="3747">
                  <c:v>37.462394625006709</c:v>
                </c:pt>
                <c:pt idx="3748">
                  <c:v>37.472392625000793</c:v>
                </c:pt>
                <c:pt idx="3749">
                  <c:v>37.482391625002492</c:v>
                </c:pt>
                <c:pt idx="3750">
                  <c:v>37.492390625004191</c:v>
                </c:pt>
                <c:pt idx="3751">
                  <c:v>37.502388625027379</c:v>
                </c:pt>
                <c:pt idx="3752">
                  <c:v>37.512387624999974</c:v>
                </c:pt>
                <c:pt idx="3753">
                  <c:v>37.522385625023162</c:v>
                </c:pt>
                <c:pt idx="3754">
                  <c:v>37.532384625024861</c:v>
                </c:pt>
                <c:pt idx="3755">
                  <c:v>37.542382625018945</c:v>
                </c:pt>
                <c:pt idx="3756">
                  <c:v>37.552381625020644</c:v>
                </c:pt>
                <c:pt idx="3757">
                  <c:v>37.562379625014728</c:v>
                </c:pt>
                <c:pt idx="3758">
                  <c:v>37.572378625016427</c:v>
                </c:pt>
                <c:pt idx="3759">
                  <c:v>37.582376625010511</c:v>
                </c:pt>
                <c:pt idx="3760">
                  <c:v>37.59237562501221</c:v>
                </c:pt>
                <c:pt idx="3761">
                  <c:v>37.602374625013908</c:v>
                </c:pt>
                <c:pt idx="3762">
                  <c:v>37.612372625007993</c:v>
                </c:pt>
                <c:pt idx="3763">
                  <c:v>37.622371625009691</c:v>
                </c:pt>
                <c:pt idx="3764">
                  <c:v>37.632369625003776</c:v>
                </c:pt>
                <c:pt idx="3765">
                  <c:v>37.642368625005474</c:v>
                </c:pt>
                <c:pt idx="3766">
                  <c:v>37.652366625028662</c:v>
                </c:pt>
                <c:pt idx="3767">
                  <c:v>37.662365625001257</c:v>
                </c:pt>
                <c:pt idx="3768">
                  <c:v>37.672363625024445</c:v>
                </c:pt>
                <c:pt idx="3769">
                  <c:v>37.682362625026144</c:v>
                </c:pt>
                <c:pt idx="3770">
                  <c:v>37.692361625027843</c:v>
                </c:pt>
                <c:pt idx="3771">
                  <c:v>37.702359625021927</c:v>
                </c:pt>
                <c:pt idx="3772">
                  <c:v>37.712358625023626</c:v>
                </c:pt>
                <c:pt idx="3773">
                  <c:v>37.72235662501771</c:v>
                </c:pt>
                <c:pt idx="3774">
                  <c:v>37.732355625019409</c:v>
                </c:pt>
                <c:pt idx="3775">
                  <c:v>37.742353625013493</c:v>
                </c:pt>
                <c:pt idx="3776">
                  <c:v>37.752352625015192</c:v>
                </c:pt>
                <c:pt idx="3777">
                  <c:v>37.762350625009276</c:v>
                </c:pt>
                <c:pt idx="3778">
                  <c:v>37.772349625010975</c:v>
                </c:pt>
                <c:pt idx="3779">
                  <c:v>37.782347625005059</c:v>
                </c:pt>
                <c:pt idx="3780">
                  <c:v>37.792346625006758</c:v>
                </c:pt>
                <c:pt idx="3781">
                  <c:v>37.802345625008456</c:v>
                </c:pt>
                <c:pt idx="3782">
                  <c:v>37.812343625002541</c:v>
                </c:pt>
                <c:pt idx="3783">
                  <c:v>37.822342625004239</c:v>
                </c:pt>
                <c:pt idx="3784">
                  <c:v>37.832340625027427</c:v>
                </c:pt>
                <c:pt idx="3785">
                  <c:v>37.842339458351489</c:v>
                </c:pt>
                <c:pt idx="3786">
                  <c:v>37.852337458345573</c:v>
                </c:pt>
                <c:pt idx="3787">
                  <c:v>37.862336458347272</c:v>
                </c:pt>
                <c:pt idx="3788">
                  <c:v>37.872334458341356</c:v>
                </c:pt>
                <c:pt idx="3789">
                  <c:v>37.882333458343055</c:v>
                </c:pt>
                <c:pt idx="3790">
                  <c:v>37.892331458337139</c:v>
                </c:pt>
                <c:pt idx="3791">
                  <c:v>37.902330458338838</c:v>
                </c:pt>
                <c:pt idx="3792">
                  <c:v>37.912329458340537</c:v>
                </c:pt>
                <c:pt idx="3793">
                  <c:v>37.922327458334621</c:v>
                </c:pt>
                <c:pt idx="3794">
                  <c:v>37.93232645833632</c:v>
                </c:pt>
                <c:pt idx="3795">
                  <c:v>37.942324458359508</c:v>
                </c:pt>
                <c:pt idx="3796">
                  <c:v>37.952323458361207</c:v>
                </c:pt>
                <c:pt idx="3797">
                  <c:v>37.962321458355291</c:v>
                </c:pt>
                <c:pt idx="3798">
                  <c:v>37.97232045835699</c:v>
                </c:pt>
                <c:pt idx="3799">
                  <c:v>37.982318458351074</c:v>
                </c:pt>
                <c:pt idx="3800">
                  <c:v>37.992317458352773</c:v>
                </c:pt>
                <c:pt idx="3801">
                  <c:v>38.002316458354471</c:v>
                </c:pt>
                <c:pt idx="3802">
                  <c:v>38.012314458348555</c:v>
                </c:pt>
                <c:pt idx="3803">
                  <c:v>38.022313458350254</c:v>
                </c:pt>
                <c:pt idx="3804">
                  <c:v>38.032311458344338</c:v>
                </c:pt>
                <c:pt idx="3805">
                  <c:v>38.042310458346037</c:v>
                </c:pt>
                <c:pt idx="3806">
                  <c:v>38.052308458340121</c:v>
                </c:pt>
                <c:pt idx="3807">
                  <c:v>38.06230745834182</c:v>
                </c:pt>
                <c:pt idx="3808">
                  <c:v>38.072305458335904</c:v>
                </c:pt>
                <c:pt idx="3809">
                  <c:v>38.082304458337603</c:v>
                </c:pt>
                <c:pt idx="3810">
                  <c:v>38.092303458339302</c:v>
                </c:pt>
                <c:pt idx="3811">
                  <c:v>38.102301458333386</c:v>
                </c:pt>
                <c:pt idx="3812">
                  <c:v>38.112300458335085</c:v>
                </c:pt>
                <c:pt idx="3813">
                  <c:v>38.122298458358273</c:v>
                </c:pt>
                <c:pt idx="3814">
                  <c:v>38.132297458359972</c:v>
                </c:pt>
                <c:pt idx="3815">
                  <c:v>38.142295458354056</c:v>
                </c:pt>
                <c:pt idx="3816">
                  <c:v>38.152294458355755</c:v>
                </c:pt>
                <c:pt idx="3817">
                  <c:v>38.162292458349839</c:v>
                </c:pt>
                <c:pt idx="3818">
                  <c:v>38.172291458351538</c:v>
                </c:pt>
                <c:pt idx="3819">
                  <c:v>38.182289458345622</c:v>
                </c:pt>
                <c:pt idx="3820">
                  <c:v>38.192288458347321</c:v>
                </c:pt>
                <c:pt idx="3821">
                  <c:v>38.202287458349019</c:v>
                </c:pt>
                <c:pt idx="3822">
                  <c:v>38.212285458343104</c:v>
                </c:pt>
                <c:pt idx="3823">
                  <c:v>38.222284458344802</c:v>
                </c:pt>
                <c:pt idx="3824">
                  <c:v>38.232282458338886</c:v>
                </c:pt>
                <c:pt idx="3825">
                  <c:v>38.242281458340585</c:v>
                </c:pt>
                <c:pt idx="3826">
                  <c:v>38.252279458334669</c:v>
                </c:pt>
                <c:pt idx="3827">
                  <c:v>38.262278458336368</c:v>
                </c:pt>
                <c:pt idx="3828">
                  <c:v>38.272276458359556</c:v>
                </c:pt>
                <c:pt idx="3829">
                  <c:v>38.282275458361255</c:v>
                </c:pt>
                <c:pt idx="3830">
                  <c:v>38.29227445833385</c:v>
                </c:pt>
                <c:pt idx="3831">
                  <c:v>38.302272458357038</c:v>
                </c:pt>
                <c:pt idx="3832">
                  <c:v>38.312271458358737</c:v>
                </c:pt>
                <c:pt idx="3833">
                  <c:v>38.322269458352821</c:v>
                </c:pt>
                <c:pt idx="3834">
                  <c:v>38.33226845835452</c:v>
                </c:pt>
                <c:pt idx="3835">
                  <c:v>38.342266458348604</c:v>
                </c:pt>
                <c:pt idx="3836">
                  <c:v>38.352265458350303</c:v>
                </c:pt>
                <c:pt idx="3837">
                  <c:v>38.362263458344387</c:v>
                </c:pt>
                <c:pt idx="3838">
                  <c:v>38.372262458346086</c:v>
                </c:pt>
                <c:pt idx="3839">
                  <c:v>38.382261458347784</c:v>
                </c:pt>
                <c:pt idx="3840">
                  <c:v>38.392259458341869</c:v>
                </c:pt>
                <c:pt idx="3841">
                  <c:v>38.402258458343567</c:v>
                </c:pt>
                <c:pt idx="3842">
                  <c:v>38.412256458337652</c:v>
                </c:pt>
                <c:pt idx="3843">
                  <c:v>38.42225545833935</c:v>
                </c:pt>
                <c:pt idx="3844">
                  <c:v>38.432253458333435</c:v>
                </c:pt>
                <c:pt idx="3845">
                  <c:v>38.442252458335133</c:v>
                </c:pt>
                <c:pt idx="3846">
                  <c:v>38.452250458358321</c:v>
                </c:pt>
                <c:pt idx="3847">
                  <c:v>38.46224945836002</c:v>
                </c:pt>
                <c:pt idx="3848">
                  <c:v>38.472248458361719</c:v>
                </c:pt>
                <c:pt idx="3849">
                  <c:v>38.482246458355803</c:v>
                </c:pt>
                <c:pt idx="3850">
                  <c:v>38.492245458357502</c:v>
                </c:pt>
                <c:pt idx="3851">
                  <c:v>38.502243458351586</c:v>
                </c:pt>
                <c:pt idx="3852">
                  <c:v>38.512242458353285</c:v>
                </c:pt>
                <c:pt idx="3853">
                  <c:v>38.522240458347369</c:v>
                </c:pt>
                <c:pt idx="3854">
                  <c:v>38.532239458349068</c:v>
                </c:pt>
                <c:pt idx="3855">
                  <c:v>38.542237458343152</c:v>
                </c:pt>
                <c:pt idx="3856">
                  <c:v>38.552236458344851</c:v>
                </c:pt>
                <c:pt idx="3857">
                  <c:v>38.562235458346549</c:v>
                </c:pt>
                <c:pt idx="3858">
                  <c:v>38.572233458340634</c:v>
                </c:pt>
                <c:pt idx="3859">
                  <c:v>38.582232458342332</c:v>
                </c:pt>
                <c:pt idx="3860">
                  <c:v>38.592230458336417</c:v>
                </c:pt>
                <c:pt idx="3861">
                  <c:v>38.602229458338115</c:v>
                </c:pt>
                <c:pt idx="3862">
                  <c:v>38.612227458361303</c:v>
                </c:pt>
                <c:pt idx="3863">
                  <c:v>38.622226458333898</c:v>
                </c:pt>
                <c:pt idx="3864">
                  <c:v>38.632224458357086</c:v>
                </c:pt>
                <c:pt idx="3865">
                  <c:v>38.642223458358785</c:v>
                </c:pt>
                <c:pt idx="3866">
                  <c:v>38.652222458360484</c:v>
                </c:pt>
                <c:pt idx="3867">
                  <c:v>38.662220458354568</c:v>
                </c:pt>
                <c:pt idx="3868">
                  <c:v>38.672219458356267</c:v>
                </c:pt>
                <c:pt idx="3869">
                  <c:v>38.682217458350351</c:v>
                </c:pt>
                <c:pt idx="3870">
                  <c:v>38.69221645835205</c:v>
                </c:pt>
                <c:pt idx="3871">
                  <c:v>38.702214458346134</c:v>
                </c:pt>
                <c:pt idx="3872">
                  <c:v>38.712213458347833</c:v>
                </c:pt>
                <c:pt idx="3873">
                  <c:v>38.722211458341917</c:v>
                </c:pt>
                <c:pt idx="3874">
                  <c:v>38.732210458343616</c:v>
                </c:pt>
                <c:pt idx="3875">
                  <c:v>38.742209458345314</c:v>
                </c:pt>
                <c:pt idx="3876">
                  <c:v>38.752207458339399</c:v>
                </c:pt>
                <c:pt idx="3877">
                  <c:v>38.762206458341097</c:v>
                </c:pt>
                <c:pt idx="3878">
                  <c:v>38.772204458335182</c:v>
                </c:pt>
                <c:pt idx="3879">
                  <c:v>38.78220345833688</c:v>
                </c:pt>
                <c:pt idx="3880">
                  <c:v>38.792201458360069</c:v>
                </c:pt>
                <c:pt idx="3881">
                  <c:v>38.802200458361767</c:v>
                </c:pt>
                <c:pt idx="3882">
                  <c:v>38.812198458355851</c:v>
                </c:pt>
                <c:pt idx="3883">
                  <c:v>38.82219745835755</c:v>
                </c:pt>
                <c:pt idx="3884">
                  <c:v>38.832196458359249</c:v>
                </c:pt>
                <c:pt idx="3885">
                  <c:v>38.842194000026211</c:v>
                </c:pt>
                <c:pt idx="3886">
                  <c:v>38.85219300002791</c:v>
                </c:pt>
                <c:pt idx="3887">
                  <c:v>38.862191000021994</c:v>
                </c:pt>
                <c:pt idx="3888">
                  <c:v>38.872190000023693</c:v>
                </c:pt>
                <c:pt idx="3889">
                  <c:v>38.882188000017777</c:v>
                </c:pt>
                <c:pt idx="3890">
                  <c:v>38.892187000019476</c:v>
                </c:pt>
                <c:pt idx="3891">
                  <c:v>38.90218500001356</c:v>
                </c:pt>
                <c:pt idx="3892">
                  <c:v>38.912184000015259</c:v>
                </c:pt>
                <c:pt idx="3893">
                  <c:v>38.922183000016958</c:v>
                </c:pt>
                <c:pt idx="3894">
                  <c:v>38.932181000011042</c:v>
                </c:pt>
                <c:pt idx="3895">
                  <c:v>38.94218000001274</c:v>
                </c:pt>
                <c:pt idx="3896">
                  <c:v>38.952178000006825</c:v>
                </c:pt>
                <c:pt idx="3897">
                  <c:v>38.962177000008523</c:v>
                </c:pt>
                <c:pt idx="3898">
                  <c:v>38.972175000002608</c:v>
                </c:pt>
                <c:pt idx="3899">
                  <c:v>38.982174000004306</c:v>
                </c:pt>
                <c:pt idx="3900">
                  <c:v>38.992173000006005</c:v>
                </c:pt>
                <c:pt idx="3901">
                  <c:v>39.002171000000089</c:v>
                </c:pt>
                <c:pt idx="3902">
                  <c:v>39.012170000001788</c:v>
                </c:pt>
                <c:pt idx="3903">
                  <c:v>39.022168000024976</c:v>
                </c:pt>
                <c:pt idx="3904">
                  <c:v>39.032167000026675</c:v>
                </c:pt>
                <c:pt idx="3905">
                  <c:v>39.042165000020759</c:v>
                </c:pt>
                <c:pt idx="3906">
                  <c:v>39.052164000022458</c:v>
                </c:pt>
                <c:pt idx="3907">
                  <c:v>39.062162000016542</c:v>
                </c:pt>
                <c:pt idx="3908">
                  <c:v>39.072161000018241</c:v>
                </c:pt>
                <c:pt idx="3909">
                  <c:v>39.08216000001994</c:v>
                </c:pt>
                <c:pt idx="3910">
                  <c:v>39.092158000014024</c:v>
                </c:pt>
                <c:pt idx="3911">
                  <c:v>39.102157000015723</c:v>
                </c:pt>
                <c:pt idx="3912">
                  <c:v>39.112155000009807</c:v>
                </c:pt>
                <c:pt idx="3913">
                  <c:v>39.122154000011506</c:v>
                </c:pt>
                <c:pt idx="3914">
                  <c:v>39.13215200000559</c:v>
                </c:pt>
                <c:pt idx="3915">
                  <c:v>39.142151000007289</c:v>
                </c:pt>
                <c:pt idx="3916">
                  <c:v>39.152149000001373</c:v>
                </c:pt>
                <c:pt idx="3917">
                  <c:v>39.162148000003072</c:v>
                </c:pt>
                <c:pt idx="3918">
                  <c:v>39.17214700000477</c:v>
                </c:pt>
                <c:pt idx="3919">
                  <c:v>39.182145000027958</c:v>
                </c:pt>
                <c:pt idx="3920">
                  <c:v>39.192144000000553</c:v>
                </c:pt>
                <c:pt idx="3921">
                  <c:v>39.202142000023741</c:v>
                </c:pt>
                <c:pt idx="3922">
                  <c:v>39.21214100002544</c:v>
                </c:pt>
                <c:pt idx="3923">
                  <c:v>39.222139000019524</c:v>
                </c:pt>
                <c:pt idx="3924">
                  <c:v>39.232138000021223</c:v>
                </c:pt>
                <c:pt idx="3925">
                  <c:v>39.242136000015307</c:v>
                </c:pt>
                <c:pt idx="3926">
                  <c:v>39.252135000017006</c:v>
                </c:pt>
                <c:pt idx="3927">
                  <c:v>39.262134000018705</c:v>
                </c:pt>
                <c:pt idx="3928">
                  <c:v>39.272132000012789</c:v>
                </c:pt>
                <c:pt idx="3929">
                  <c:v>39.282131000014488</c:v>
                </c:pt>
                <c:pt idx="3930">
                  <c:v>39.292129000008572</c:v>
                </c:pt>
                <c:pt idx="3931">
                  <c:v>39.302128000010271</c:v>
                </c:pt>
                <c:pt idx="3932">
                  <c:v>39.312126000004355</c:v>
                </c:pt>
                <c:pt idx="3933">
                  <c:v>39.322125000006054</c:v>
                </c:pt>
                <c:pt idx="3934">
                  <c:v>39.332124000007752</c:v>
                </c:pt>
                <c:pt idx="3935">
                  <c:v>39.342122000001837</c:v>
                </c:pt>
                <c:pt idx="3936">
                  <c:v>39.352121000003535</c:v>
                </c:pt>
                <c:pt idx="3937">
                  <c:v>39.362119000026723</c:v>
                </c:pt>
                <c:pt idx="3938">
                  <c:v>39.372118000028422</c:v>
                </c:pt>
                <c:pt idx="3939">
                  <c:v>39.382116000022506</c:v>
                </c:pt>
                <c:pt idx="3940">
                  <c:v>39.392115000024205</c:v>
                </c:pt>
                <c:pt idx="3941">
                  <c:v>39.402114000025904</c:v>
                </c:pt>
                <c:pt idx="3942">
                  <c:v>39.412112000019988</c:v>
                </c:pt>
                <c:pt idx="3943">
                  <c:v>39.422111000021687</c:v>
                </c:pt>
                <c:pt idx="3944">
                  <c:v>39.432109000015771</c:v>
                </c:pt>
                <c:pt idx="3945">
                  <c:v>39.44210800001747</c:v>
                </c:pt>
                <c:pt idx="3946">
                  <c:v>39.452106000011554</c:v>
                </c:pt>
                <c:pt idx="3947">
                  <c:v>39.462105000013253</c:v>
                </c:pt>
                <c:pt idx="3948">
                  <c:v>39.472103000007337</c:v>
                </c:pt>
                <c:pt idx="3949">
                  <c:v>39.482102000009036</c:v>
                </c:pt>
                <c:pt idx="3950">
                  <c:v>39.492101000010734</c:v>
                </c:pt>
                <c:pt idx="3951">
                  <c:v>39.502099000004819</c:v>
                </c:pt>
                <c:pt idx="3952">
                  <c:v>39.512098000006517</c:v>
                </c:pt>
                <c:pt idx="3953">
                  <c:v>39.522096000000602</c:v>
                </c:pt>
                <c:pt idx="3954">
                  <c:v>39.5320950000023</c:v>
                </c:pt>
                <c:pt idx="3955">
                  <c:v>39.542093000025488</c:v>
                </c:pt>
                <c:pt idx="3956">
                  <c:v>39.552092000027187</c:v>
                </c:pt>
                <c:pt idx="3957">
                  <c:v>39.562091000028886</c:v>
                </c:pt>
                <c:pt idx="3958">
                  <c:v>39.57208900002297</c:v>
                </c:pt>
                <c:pt idx="3959">
                  <c:v>39.582088000024669</c:v>
                </c:pt>
                <c:pt idx="3960">
                  <c:v>39.592086000018753</c:v>
                </c:pt>
                <c:pt idx="3961">
                  <c:v>39.602085000020452</c:v>
                </c:pt>
                <c:pt idx="3962">
                  <c:v>39.612083000014536</c:v>
                </c:pt>
                <c:pt idx="3963">
                  <c:v>39.622082000016235</c:v>
                </c:pt>
                <c:pt idx="3964">
                  <c:v>39.632080000010319</c:v>
                </c:pt>
                <c:pt idx="3965">
                  <c:v>39.642079000012018</c:v>
                </c:pt>
                <c:pt idx="3966">
                  <c:v>39.652078000013717</c:v>
                </c:pt>
                <c:pt idx="3967">
                  <c:v>39.662076000007801</c:v>
                </c:pt>
                <c:pt idx="3968">
                  <c:v>39.672075000009499</c:v>
                </c:pt>
                <c:pt idx="3969">
                  <c:v>39.682073000003584</c:v>
                </c:pt>
                <c:pt idx="3970">
                  <c:v>39.692072000005282</c:v>
                </c:pt>
                <c:pt idx="3971">
                  <c:v>39.702070000028471</c:v>
                </c:pt>
                <c:pt idx="3972">
                  <c:v>39.712069000001065</c:v>
                </c:pt>
                <c:pt idx="3973">
                  <c:v>39.722068000002764</c:v>
                </c:pt>
                <c:pt idx="3974">
                  <c:v>39.732066000025952</c:v>
                </c:pt>
                <c:pt idx="3975">
                  <c:v>39.742065000027651</c:v>
                </c:pt>
                <c:pt idx="3976">
                  <c:v>39.752063000021735</c:v>
                </c:pt>
                <c:pt idx="3977">
                  <c:v>39.762062000023434</c:v>
                </c:pt>
                <c:pt idx="3978">
                  <c:v>39.772060000017518</c:v>
                </c:pt>
                <c:pt idx="3979">
                  <c:v>39.782059000019217</c:v>
                </c:pt>
                <c:pt idx="3980">
                  <c:v>39.792057000013301</c:v>
                </c:pt>
                <c:pt idx="3981">
                  <c:v>39.802056000015</c:v>
                </c:pt>
                <c:pt idx="3982">
                  <c:v>39.812055000016699</c:v>
                </c:pt>
                <c:pt idx="3983">
                  <c:v>39.822053000010783</c:v>
                </c:pt>
                <c:pt idx="3984">
                  <c:v>39.832052000012482</c:v>
                </c:pt>
                <c:pt idx="3985">
                  <c:v>39.842050083359936</c:v>
                </c:pt>
                <c:pt idx="3986">
                  <c:v>39.852049083361635</c:v>
                </c:pt>
                <c:pt idx="3987">
                  <c:v>39.862047083355719</c:v>
                </c:pt>
                <c:pt idx="3988">
                  <c:v>39.872046083357418</c:v>
                </c:pt>
                <c:pt idx="3989">
                  <c:v>39.882045083359117</c:v>
                </c:pt>
                <c:pt idx="3990">
                  <c:v>39.892043083353201</c:v>
                </c:pt>
                <c:pt idx="3991">
                  <c:v>39.9020420833549</c:v>
                </c:pt>
                <c:pt idx="3992">
                  <c:v>39.912040083348984</c:v>
                </c:pt>
                <c:pt idx="3993">
                  <c:v>39.922039083350683</c:v>
                </c:pt>
                <c:pt idx="3994">
                  <c:v>39.932037083344767</c:v>
                </c:pt>
                <c:pt idx="3995">
                  <c:v>39.942036083346466</c:v>
                </c:pt>
                <c:pt idx="3996">
                  <c:v>39.952035083348164</c:v>
                </c:pt>
                <c:pt idx="3997">
                  <c:v>39.962033083342249</c:v>
                </c:pt>
                <c:pt idx="3998">
                  <c:v>39.972032083343947</c:v>
                </c:pt>
                <c:pt idx="3999">
                  <c:v>39.982030083338032</c:v>
                </c:pt>
                <c:pt idx="4000">
                  <c:v>39.99202908333973</c:v>
                </c:pt>
                <c:pt idx="4001">
                  <c:v>40.002027083333815</c:v>
                </c:pt>
                <c:pt idx="4002">
                  <c:v>40.012026083335513</c:v>
                </c:pt>
                <c:pt idx="4003">
                  <c:v>40.022025083337212</c:v>
                </c:pt>
                <c:pt idx="4004">
                  <c:v>40.0320230833604</c:v>
                </c:pt>
                <c:pt idx="4005">
                  <c:v>40.042022083362099</c:v>
                </c:pt>
                <c:pt idx="4006">
                  <c:v>40.052020083356183</c:v>
                </c:pt>
                <c:pt idx="4007">
                  <c:v>40.062019083357882</c:v>
                </c:pt>
                <c:pt idx="4008">
                  <c:v>40.072017083351966</c:v>
                </c:pt>
                <c:pt idx="4009">
                  <c:v>40.082016083353665</c:v>
                </c:pt>
                <c:pt idx="4010">
                  <c:v>40.092014083347749</c:v>
                </c:pt>
                <c:pt idx="4011">
                  <c:v>40.102013083349448</c:v>
                </c:pt>
                <c:pt idx="4012">
                  <c:v>40.112012083351146</c:v>
                </c:pt>
                <c:pt idx="4013">
                  <c:v>40.122010083345231</c:v>
                </c:pt>
                <c:pt idx="4014">
                  <c:v>40.132009083346929</c:v>
                </c:pt>
                <c:pt idx="4015">
                  <c:v>40.142007083341014</c:v>
                </c:pt>
                <c:pt idx="4016">
                  <c:v>40.152006083342712</c:v>
                </c:pt>
                <c:pt idx="4017">
                  <c:v>40.162004083336797</c:v>
                </c:pt>
                <c:pt idx="4018">
                  <c:v>40.172003083338495</c:v>
                </c:pt>
                <c:pt idx="4019">
                  <c:v>40.182002083340194</c:v>
                </c:pt>
                <c:pt idx="4020">
                  <c:v>40.192000083334278</c:v>
                </c:pt>
                <c:pt idx="4021">
                  <c:v>40.201999083335977</c:v>
                </c:pt>
                <c:pt idx="4022">
                  <c:v>40.211997083359165</c:v>
                </c:pt>
                <c:pt idx="4023">
                  <c:v>40.221996083360864</c:v>
                </c:pt>
                <c:pt idx="4024">
                  <c:v>40.231994083354948</c:v>
                </c:pt>
                <c:pt idx="4025">
                  <c:v>40.241993083356647</c:v>
                </c:pt>
                <c:pt idx="4026">
                  <c:v>40.251992083358346</c:v>
                </c:pt>
                <c:pt idx="4027">
                  <c:v>40.26199008335243</c:v>
                </c:pt>
                <c:pt idx="4028">
                  <c:v>40.271989083354129</c:v>
                </c:pt>
                <c:pt idx="4029">
                  <c:v>40.281987083348213</c:v>
                </c:pt>
                <c:pt idx="4030">
                  <c:v>40.291986083349911</c:v>
                </c:pt>
                <c:pt idx="4031">
                  <c:v>40.301984083343996</c:v>
                </c:pt>
                <c:pt idx="4032">
                  <c:v>40.311983083345694</c:v>
                </c:pt>
                <c:pt idx="4033">
                  <c:v>40.321982083347393</c:v>
                </c:pt>
                <c:pt idx="4034">
                  <c:v>40.331980083341477</c:v>
                </c:pt>
                <c:pt idx="4035">
                  <c:v>40.341979083343176</c:v>
                </c:pt>
                <c:pt idx="4036">
                  <c:v>40.35197708333726</c:v>
                </c:pt>
                <c:pt idx="4037">
                  <c:v>40.361976083338959</c:v>
                </c:pt>
                <c:pt idx="4038">
                  <c:v>40.371974083362147</c:v>
                </c:pt>
                <c:pt idx="4039">
                  <c:v>40.381973083334742</c:v>
                </c:pt>
                <c:pt idx="4040">
                  <c:v>40.391972083336441</c:v>
                </c:pt>
                <c:pt idx="4041">
                  <c:v>40.401970083359629</c:v>
                </c:pt>
                <c:pt idx="4042">
                  <c:v>40.411969083361328</c:v>
                </c:pt>
                <c:pt idx="4043">
                  <c:v>40.421967083355412</c:v>
                </c:pt>
                <c:pt idx="4044">
                  <c:v>40.431966083357111</c:v>
                </c:pt>
                <c:pt idx="4045">
                  <c:v>40.441964083351195</c:v>
                </c:pt>
                <c:pt idx="4046">
                  <c:v>40.451963083352894</c:v>
                </c:pt>
                <c:pt idx="4047">
                  <c:v>40.461962083354592</c:v>
                </c:pt>
                <c:pt idx="4048">
                  <c:v>40.471960083348677</c:v>
                </c:pt>
                <c:pt idx="4049">
                  <c:v>40.481959083350375</c:v>
                </c:pt>
                <c:pt idx="4050">
                  <c:v>40.49195708334446</c:v>
                </c:pt>
                <c:pt idx="4051">
                  <c:v>40.501956083346158</c:v>
                </c:pt>
                <c:pt idx="4052">
                  <c:v>40.511954083340243</c:v>
                </c:pt>
                <c:pt idx="4053">
                  <c:v>40.521953083341941</c:v>
                </c:pt>
                <c:pt idx="4054">
                  <c:v>40.53195208334364</c:v>
                </c:pt>
                <c:pt idx="4055">
                  <c:v>40.541950083337724</c:v>
                </c:pt>
                <c:pt idx="4056">
                  <c:v>40.551949083339423</c:v>
                </c:pt>
                <c:pt idx="4057">
                  <c:v>40.561947083333507</c:v>
                </c:pt>
                <c:pt idx="4058">
                  <c:v>40.571946083335206</c:v>
                </c:pt>
                <c:pt idx="4059">
                  <c:v>40.581944083358394</c:v>
                </c:pt>
                <c:pt idx="4060">
                  <c:v>40.591943083360093</c:v>
                </c:pt>
                <c:pt idx="4061">
                  <c:v>40.601942083361791</c:v>
                </c:pt>
                <c:pt idx="4062">
                  <c:v>40.611940083355876</c:v>
                </c:pt>
                <c:pt idx="4063">
                  <c:v>40.621939083357574</c:v>
                </c:pt>
                <c:pt idx="4064">
                  <c:v>40.631937083351659</c:v>
                </c:pt>
                <c:pt idx="4065">
                  <c:v>40.641936083353357</c:v>
                </c:pt>
                <c:pt idx="4066">
                  <c:v>40.651934083347442</c:v>
                </c:pt>
                <c:pt idx="4067">
                  <c:v>40.66193308334914</c:v>
                </c:pt>
                <c:pt idx="4068">
                  <c:v>40.671932083350839</c:v>
                </c:pt>
                <c:pt idx="4069">
                  <c:v>40.681930083344923</c:v>
                </c:pt>
                <c:pt idx="4070">
                  <c:v>40.691929083346622</c:v>
                </c:pt>
                <c:pt idx="4071">
                  <c:v>40.701927083340706</c:v>
                </c:pt>
                <c:pt idx="4072">
                  <c:v>40.711926083342405</c:v>
                </c:pt>
                <c:pt idx="4073">
                  <c:v>40.721924083336489</c:v>
                </c:pt>
                <c:pt idx="4074">
                  <c:v>40.731923083338188</c:v>
                </c:pt>
                <c:pt idx="4075">
                  <c:v>40.741922083339887</c:v>
                </c:pt>
                <c:pt idx="4076">
                  <c:v>40.751920083333971</c:v>
                </c:pt>
                <c:pt idx="4077">
                  <c:v>40.76191908333567</c:v>
                </c:pt>
                <c:pt idx="4078">
                  <c:v>40.771917083358858</c:v>
                </c:pt>
                <c:pt idx="4079">
                  <c:v>40.781916083360557</c:v>
                </c:pt>
                <c:pt idx="4080">
                  <c:v>40.791914083354641</c:v>
                </c:pt>
                <c:pt idx="4081">
                  <c:v>40.801913083356339</c:v>
                </c:pt>
                <c:pt idx="4082">
                  <c:v>40.811912083358038</c:v>
                </c:pt>
                <c:pt idx="4083">
                  <c:v>40.821910083352122</c:v>
                </c:pt>
                <c:pt idx="4084">
                  <c:v>40.831909083353821</c:v>
                </c:pt>
                <c:pt idx="4085">
                  <c:v>40.841907833353616</c:v>
                </c:pt>
                <c:pt idx="4086">
                  <c:v>40.851906833355315</c:v>
                </c:pt>
                <c:pt idx="4087">
                  <c:v>40.861904833349399</c:v>
                </c:pt>
                <c:pt idx="4088">
                  <c:v>40.871903833351098</c:v>
                </c:pt>
                <c:pt idx="4089">
                  <c:v>40.881902833352797</c:v>
                </c:pt>
                <c:pt idx="4090">
                  <c:v>40.891900833346881</c:v>
                </c:pt>
                <c:pt idx="4091">
                  <c:v>40.90189983334858</c:v>
                </c:pt>
                <c:pt idx="4092">
                  <c:v>40.911897833342664</c:v>
                </c:pt>
                <c:pt idx="4093">
                  <c:v>40.921896833344363</c:v>
                </c:pt>
                <c:pt idx="4094">
                  <c:v>40.931894833338447</c:v>
                </c:pt>
                <c:pt idx="4095">
                  <c:v>40.941893833340146</c:v>
                </c:pt>
                <c:pt idx="4096">
                  <c:v>40.951892833341844</c:v>
                </c:pt>
                <c:pt idx="4097">
                  <c:v>40.961890833335929</c:v>
                </c:pt>
                <c:pt idx="4098">
                  <c:v>40.971889833337627</c:v>
                </c:pt>
                <c:pt idx="4099">
                  <c:v>40.981887833360815</c:v>
                </c:pt>
                <c:pt idx="4100">
                  <c:v>40.99188683333341</c:v>
                </c:pt>
                <c:pt idx="4101">
                  <c:v>41.001884833356598</c:v>
                </c:pt>
                <c:pt idx="4102">
                  <c:v>41.011883833358297</c:v>
                </c:pt>
                <c:pt idx="4103">
                  <c:v>41.021882833359996</c:v>
                </c:pt>
                <c:pt idx="4104">
                  <c:v>41.03188083335408</c:v>
                </c:pt>
                <c:pt idx="4105">
                  <c:v>41.041879833355779</c:v>
                </c:pt>
                <c:pt idx="4106">
                  <c:v>41.051877833349863</c:v>
                </c:pt>
                <c:pt idx="4107">
                  <c:v>41.061876833351562</c:v>
                </c:pt>
                <c:pt idx="4108">
                  <c:v>41.071874833345646</c:v>
                </c:pt>
                <c:pt idx="4109">
                  <c:v>41.081873833347345</c:v>
                </c:pt>
                <c:pt idx="4110">
                  <c:v>41.091872833349044</c:v>
                </c:pt>
                <c:pt idx="4111">
                  <c:v>41.101870833343128</c:v>
                </c:pt>
                <c:pt idx="4112">
                  <c:v>41.111869833344826</c:v>
                </c:pt>
                <c:pt idx="4113">
                  <c:v>41.121867833338911</c:v>
                </c:pt>
                <c:pt idx="4114">
                  <c:v>41.131866833340609</c:v>
                </c:pt>
                <c:pt idx="4115">
                  <c:v>41.141865833342308</c:v>
                </c:pt>
                <c:pt idx="4116">
                  <c:v>41.151863833336392</c:v>
                </c:pt>
                <c:pt idx="4117">
                  <c:v>41.161862833338091</c:v>
                </c:pt>
                <c:pt idx="4118">
                  <c:v>41.171860833361279</c:v>
                </c:pt>
                <c:pt idx="4119">
                  <c:v>41.181859833333874</c:v>
                </c:pt>
                <c:pt idx="4120">
                  <c:v>41.191857833357062</c:v>
                </c:pt>
                <c:pt idx="4121">
                  <c:v>41.201856833358761</c:v>
                </c:pt>
                <c:pt idx="4122">
                  <c:v>41.21185583336046</c:v>
                </c:pt>
                <c:pt idx="4123">
                  <c:v>41.221853833354544</c:v>
                </c:pt>
                <c:pt idx="4124">
                  <c:v>41.231852833356243</c:v>
                </c:pt>
                <c:pt idx="4125">
                  <c:v>41.241850833350327</c:v>
                </c:pt>
                <c:pt idx="4126">
                  <c:v>41.251849833352026</c:v>
                </c:pt>
                <c:pt idx="4127">
                  <c:v>41.26184783334611</c:v>
                </c:pt>
                <c:pt idx="4128">
                  <c:v>41.271846833347809</c:v>
                </c:pt>
                <c:pt idx="4129">
                  <c:v>41.281845833349507</c:v>
                </c:pt>
                <c:pt idx="4130">
                  <c:v>41.291843833343592</c:v>
                </c:pt>
                <c:pt idx="4131">
                  <c:v>41.30184283334529</c:v>
                </c:pt>
                <c:pt idx="4132">
                  <c:v>41.311840833339375</c:v>
                </c:pt>
                <c:pt idx="4133">
                  <c:v>41.321839833341073</c:v>
                </c:pt>
                <c:pt idx="4134">
                  <c:v>41.331837833335157</c:v>
                </c:pt>
                <c:pt idx="4135">
                  <c:v>41.341836833336856</c:v>
                </c:pt>
                <c:pt idx="4136">
                  <c:v>41.351835833338555</c:v>
                </c:pt>
                <c:pt idx="4137">
                  <c:v>41.361833833361743</c:v>
                </c:pt>
                <c:pt idx="4138">
                  <c:v>41.371832833334338</c:v>
                </c:pt>
                <c:pt idx="4139">
                  <c:v>41.381830833357526</c:v>
                </c:pt>
                <c:pt idx="4140">
                  <c:v>41.391829833359225</c:v>
                </c:pt>
                <c:pt idx="4141">
                  <c:v>41.401827833353309</c:v>
                </c:pt>
                <c:pt idx="4142">
                  <c:v>41.411826833355008</c:v>
                </c:pt>
                <c:pt idx="4143">
                  <c:v>41.421825833356706</c:v>
                </c:pt>
                <c:pt idx="4144">
                  <c:v>41.431823833350791</c:v>
                </c:pt>
                <c:pt idx="4145">
                  <c:v>41.441822833352489</c:v>
                </c:pt>
                <c:pt idx="4146">
                  <c:v>41.451820833346574</c:v>
                </c:pt>
                <c:pt idx="4147">
                  <c:v>41.461819833348272</c:v>
                </c:pt>
                <c:pt idx="4148">
                  <c:v>41.471818833349971</c:v>
                </c:pt>
                <c:pt idx="4149">
                  <c:v>41.481816833344055</c:v>
                </c:pt>
                <c:pt idx="4150">
                  <c:v>41.491815833345754</c:v>
                </c:pt>
                <c:pt idx="4151">
                  <c:v>41.501813833339838</c:v>
                </c:pt>
                <c:pt idx="4152">
                  <c:v>41.511812833341537</c:v>
                </c:pt>
                <c:pt idx="4153">
                  <c:v>41.521810833335621</c:v>
                </c:pt>
                <c:pt idx="4154">
                  <c:v>41.53180983333732</c:v>
                </c:pt>
                <c:pt idx="4155">
                  <c:v>41.541808833339019</c:v>
                </c:pt>
                <c:pt idx="4156">
                  <c:v>41.551806833362207</c:v>
                </c:pt>
                <c:pt idx="4157">
                  <c:v>41.561805833334802</c:v>
                </c:pt>
                <c:pt idx="4158">
                  <c:v>41.57180383335799</c:v>
                </c:pt>
                <c:pt idx="4159">
                  <c:v>41.581802833359689</c:v>
                </c:pt>
                <c:pt idx="4160">
                  <c:v>41.591800833353773</c:v>
                </c:pt>
                <c:pt idx="4161">
                  <c:v>41.601799833355471</c:v>
                </c:pt>
                <c:pt idx="4162">
                  <c:v>41.61179883335717</c:v>
                </c:pt>
                <c:pt idx="4163">
                  <c:v>41.621796833351254</c:v>
                </c:pt>
                <c:pt idx="4164">
                  <c:v>41.631795833352953</c:v>
                </c:pt>
                <c:pt idx="4165">
                  <c:v>41.641793833347037</c:v>
                </c:pt>
                <c:pt idx="4166">
                  <c:v>41.651792833348736</c:v>
                </c:pt>
                <c:pt idx="4167">
                  <c:v>41.66179083334282</c:v>
                </c:pt>
                <c:pt idx="4168">
                  <c:v>41.671789833344519</c:v>
                </c:pt>
                <c:pt idx="4169">
                  <c:v>41.681788833346218</c:v>
                </c:pt>
                <c:pt idx="4170">
                  <c:v>41.691786833340302</c:v>
                </c:pt>
                <c:pt idx="4171">
                  <c:v>41.701785833342001</c:v>
                </c:pt>
                <c:pt idx="4172">
                  <c:v>41.711783833336085</c:v>
                </c:pt>
                <c:pt idx="4173">
                  <c:v>41.721782833337784</c:v>
                </c:pt>
                <c:pt idx="4174">
                  <c:v>41.731781833339483</c:v>
                </c:pt>
                <c:pt idx="4175">
                  <c:v>41.741779833333567</c:v>
                </c:pt>
                <c:pt idx="4176">
                  <c:v>41.751778833335266</c:v>
                </c:pt>
                <c:pt idx="4177">
                  <c:v>41.761776833358454</c:v>
                </c:pt>
                <c:pt idx="4178">
                  <c:v>41.771775833360152</c:v>
                </c:pt>
                <c:pt idx="4179">
                  <c:v>41.781773833354237</c:v>
                </c:pt>
                <c:pt idx="4180">
                  <c:v>41.791772833355935</c:v>
                </c:pt>
                <c:pt idx="4181">
                  <c:v>41.801771833357634</c:v>
                </c:pt>
                <c:pt idx="4182">
                  <c:v>41.811769833351718</c:v>
                </c:pt>
                <c:pt idx="4183">
                  <c:v>41.821768833353417</c:v>
                </c:pt>
                <c:pt idx="4184">
                  <c:v>41.831766833347501</c:v>
                </c:pt>
                <c:pt idx="4185">
                  <c:v>41.841765125020174</c:v>
                </c:pt>
                <c:pt idx="4186">
                  <c:v>41.851763125014259</c:v>
                </c:pt>
                <c:pt idx="4187">
                  <c:v>41.861762125015957</c:v>
                </c:pt>
                <c:pt idx="4188">
                  <c:v>41.871761125017656</c:v>
                </c:pt>
                <c:pt idx="4189">
                  <c:v>41.88175912501174</c:v>
                </c:pt>
                <c:pt idx="4190">
                  <c:v>41.891758125013439</c:v>
                </c:pt>
                <c:pt idx="4191">
                  <c:v>41.901756125007523</c:v>
                </c:pt>
                <c:pt idx="4192">
                  <c:v>41.911755125009222</c:v>
                </c:pt>
                <c:pt idx="4193">
                  <c:v>41.921754125010921</c:v>
                </c:pt>
                <c:pt idx="4194">
                  <c:v>41.931752125005005</c:v>
                </c:pt>
                <c:pt idx="4195">
                  <c:v>41.941751125006704</c:v>
                </c:pt>
                <c:pt idx="4196">
                  <c:v>41.951749125000788</c:v>
                </c:pt>
                <c:pt idx="4197">
                  <c:v>41.961748125002487</c:v>
                </c:pt>
                <c:pt idx="4198">
                  <c:v>41.971746125025675</c:v>
                </c:pt>
                <c:pt idx="4199">
                  <c:v>41.981745125027373</c:v>
                </c:pt>
                <c:pt idx="4200">
                  <c:v>41.991744124999968</c:v>
                </c:pt>
                <c:pt idx="4201">
                  <c:v>42.001742125023156</c:v>
                </c:pt>
                <c:pt idx="4202">
                  <c:v>42.011741125024855</c:v>
                </c:pt>
                <c:pt idx="4203">
                  <c:v>42.021739125018939</c:v>
                </c:pt>
                <c:pt idx="4204">
                  <c:v>42.031738125020638</c:v>
                </c:pt>
                <c:pt idx="4205">
                  <c:v>42.041736125014722</c:v>
                </c:pt>
                <c:pt idx="4206">
                  <c:v>42.051735125016421</c:v>
                </c:pt>
                <c:pt idx="4207">
                  <c:v>42.06173412501812</c:v>
                </c:pt>
                <c:pt idx="4208">
                  <c:v>42.071732125012204</c:v>
                </c:pt>
                <c:pt idx="4209">
                  <c:v>42.081731125013903</c:v>
                </c:pt>
                <c:pt idx="4210">
                  <c:v>42.091729125007987</c:v>
                </c:pt>
                <c:pt idx="4211">
                  <c:v>42.101728125009686</c:v>
                </c:pt>
                <c:pt idx="4212">
                  <c:v>42.11172612500377</c:v>
                </c:pt>
                <c:pt idx="4213">
                  <c:v>42.121725125005469</c:v>
                </c:pt>
                <c:pt idx="4214">
                  <c:v>42.131724125007167</c:v>
                </c:pt>
                <c:pt idx="4215">
                  <c:v>42.141722125001252</c:v>
                </c:pt>
                <c:pt idx="4216">
                  <c:v>42.15172112500295</c:v>
                </c:pt>
                <c:pt idx="4217">
                  <c:v>42.161719125026138</c:v>
                </c:pt>
                <c:pt idx="4218">
                  <c:v>42.171718125027837</c:v>
                </c:pt>
                <c:pt idx="4219">
                  <c:v>42.181717125000432</c:v>
                </c:pt>
                <c:pt idx="4220">
                  <c:v>42.19171512502362</c:v>
                </c:pt>
                <c:pt idx="4221">
                  <c:v>42.201714125025319</c:v>
                </c:pt>
                <c:pt idx="4222">
                  <c:v>42.211712125019403</c:v>
                </c:pt>
                <c:pt idx="4223">
                  <c:v>42.221711125021102</c:v>
                </c:pt>
                <c:pt idx="4224">
                  <c:v>42.231709125015186</c:v>
                </c:pt>
                <c:pt idx="4225">
                  <c:v>42.241708125016885</c:v>
                </c:pt>
                <c:pt idx="4226">
                  <c:v>42.251707125018584</c:v>
                </c:pt>
                <c:pt idx="4227">
                  <c:v>42.261705125012668</c:v>
                </c:pt>
                <c:pt idx="4228">
                  <c:v>42.271704125014367</c:v>
                </c:pt>
                <c:pt idx="4229">
                  <c:v>42.281702125008451</c:v>
                </c:pt>
                <c:pt idx="4230">
                  <c:v>42.29170112501015</c:v>
                </c:pt>
                <c:pt idx="4231">
                  <c:v>42.301699125004234</c:v>
                </c:pt>
                <c:pt idx="4232">
                  <c:v>42.311698125005933</c:v>
                </c:pt>
                <c:pt idx="4233">
                  <c:v>42.321697125007631</c:v>
                </c:pt>
                <c:pt idx="4234">
                  <c:v>42.331695125001715</c:v>
                </c:pt>
                <c:pt idx="4235">
                  <c:v>42.341694125003414</c:v>
                </c:pt>
                <c:pt idx="4236">
                  <c:v>42.351692125026602</c:v>
                </c:pt>
                <c:pt idx="4237">
                  <c:v>42.361691125028301</c:v>
                </c:pt>
                <c:pt idx="4238">
                  <c:v>42.371690125000896</c:v>
                </c:pt>
                <c:pt idx="4239">
                  <c:v>42.381688125024084</c:v>
                </c:pt>
                <c:pt idx="4240">
                  <c:v>42.391687125025783</c:v>
                </c:pt>
                <c:pt idx="4241">
                  <c:v>42.401685125019867</c:v>
                </c:pt>
                <c:pt idx="4242">
                  <c:v>42.411684125021566</c:v>
                </c:pt>
                <c:pt idx="4243">
                  <c:v>42.42168212501565</c:v>
                </c:pt>
                <c:pt idx="4244">
                  <c:v>42.431681125017349</c:v>
                </c:pt>
                <c:pt idx="4245">
                  <c:v>42.441680125019047</c:v>
                </c:pt>
                <c:pt idx="4246">
                  <c:v>42.451678125013132</c:v>
                </c:pt>
                <c:pt idx="4247">
                  <c:v>42.46167712501483</c:v>
                </c:pt>
                <c:pt idx="4248">
                  <c:v>42.471675125008915</c:v>
                </c:pt>
                <c:pt idx="4249">
                  <c:v>42.481674125010613</c:v>
                </c:pt>
                <c:pt idx="4250">
                  <c:v>42.491673125012312</c:v>
                </c:pt>
                <c:pt idx="4251">
                  <c:v>42.501671125006396</c:v>
                </c:pt>
                <c:pt idx="4252">
                  <c:v>42.511670125008095</c:v>
                </c:pt>
                <c:pt idx="4253">
                  <c:v>42.521668125002179</c:v>
                </c:pt>
                <c:pt idx="4254">
                  <c:v>42.531667125003878</c:v>
                </c:pt>
                <c:pt idx="4255">
                  <c:v>42.541665125027066</c:v>
                </c:pt>
                <c:pt idx="4256">
                  <c:v>42.551664125028765</c:v>
                </c:pt>
                <c:pt idx="4257">
                  <c:v>42.56166312500136</c:v>
                </c:pt>
                <c:pt idx="4258">
                  <c:v>42.571661125024548</c:v>
                </c:pt>
                <c:pt idx="4259">
                  <c:v>42.581660125026247</c:v>
                </c:pt>
                <c:pt idx="4260">
                  <c:v>42.591658125020331</c:v>
                </c:pt>
                <c:pt idx="4261">
                  <c:v>42.60165712502203</c:v>
                </c:pt>
                <c:pt idx="4262">
                  <c:v>42.611656125023728</c:v>
                </c:pt>
                <c:pt idx="4263">
                  <c:v>42.621654125017812</c:v>
                </c:pt>
                <c:pt idx="4264">
                  <c:v>42.631653125019511</c:v>
                </c:pt>
                <c:pt idx="4265">
                  <c:v>42.641651125013595</c:v>
                </c:pt>
                <c:pt idx="4266">
                  <c:v>42.651650125015294</c:v>
                </c:pt>
                <c:pt idx="4267">
                  <c:v>42.661648125009378</c:v>
                </c:pt>
                <c:pt idx="4268">
                  <c:v>42.671647125011077</c:v>
                </c:pt>
                <c:pt idx="4269">
                  <c:v>42.681646125012776</c:v>
                </c:pt>
                <c:pt idx="4270">
                  <c:v>42.69164412500686</c:v>
                </c:pt>
                <c:pt idx="4271">
                  <c:v>42.701643125008559</c:v>
                </c:pt>
                <c:pt idx="4272">
                  <c:v>42.711641125002643</c:v>
                </c:pt>
                <c:pt idx="4273">
                  <c:v>42.721640125004342</c:v>
                </c:pt>
                <c:pt idx="4274">
                  <c:v>42.73163812502753</c:v>
                </c:pt>
                <c:pt idx="4275">
                  <c:v>42.741637125000125</c:v>
                </c:pt>
                <c:pt idx="4276">
                  <c:v>42.751636125001824</c:v>
                </c:pt>
                <c:pt idx="4277">
                  <c:v>42.761634125025012</c:v>
                </c:pt>
                <c:pt idx="4278">
                  <c:v>42.77163312502671</c:v>
                </c:pt>
                <c:pt idx="4279">
                  <c:v>42.781631125020795</c:v>
                </c:pt>
                <c:pt idx="4280">
                  <c:v>42.791630125022493</c:v>
                </c:pt>
                <c:pt idx="4281">
                  <c:v>42.801629125024192</c:v>
                </c:pt>
                <c:pt idx="4282">
                  <c:v>42.811627125018276</c:v>
                </c:pt>
                <c:pt idx="4283">
                  <c:v>42.821626125019975</c:v>
                </c:pt>
                <c:pt idx="4284">
                  <c:v>42.831624125014059</c:v>
                </c:pt>
                <c:pt idx="4285">
                  <c:v>42.841622750012903</c:v>
                </c:pt>
                <c:pt idx="4286">
                  <c:v>42.851620750006987</c:v>
                </c:pt>
                <c:pt idx="4287">
                  <c:v>42.861619750008686</c:v>
                </c:pt>
                <c:pt idx="4288">
                  <c:v>42.871618750010384</c:v>
                </c:pt>
                <c:pt idx="4289">
                  <c:v>42.881616750004468</c:v>
                </c:pt>
                <c:pt idx="4290">
                  <c:v>42.891615750006167</c:v>
                </c:pt>
                <c:pt idx="4291">
                  <c:v>42.901613750000251</c:v>
                </c:pt>
                <c:pt idx="4292">
                  <c:v>42.91161275000195</c:v>
                </c:pt>
                <c:pt idx="4293">
                  <c:v>42.921611750003649</c:v>
                </c:pt>
                <c:pt idx="4294">
                  <c:v>42.931609750026837</c:v>
                </c:pt>
                <c:pt idx="4295">
                  <c:v>42.941608750028536</c:v>
                </c:pt>
                <c:pt idx="4296">
                  <c:v>42.95160675002262</c:v>
                </c:pt>
                <c:pt idx="4297">
                  <c:v>42.961605750024319</c:v>
                </c:pt>
                <c:pt idx="4298">
                  <c:v>42.971603750018403</c:v>
                </c:pt>
                <c:pt idx="4299">
                  <c:v>42.981602750020102</c:v>
                </c:pt>
                <c:pt idx="4300">
                  <c:v>42.9916017500218</c:v>
                </c:pt>
                <c:pt idx="4301">
                  <c:v>43.001599750015885</c:v>
                </c:pt>
                <c:pt idx="4302">
                  <c:v>43.011598750017583</c:v>
                </c:pt>
                <c:pt idx="4303">
                  <c:v>43.021596750011668</c:v>
                </c:pt>
                <c:pt idx="4304">
                  <c:v>43.031595750013366</c:v>
                </c:pt>
                <c:pt idx="4305">
                  <c:v>43.041594750015065</c:v>
                </c:pt>
                <c:pt idx="4306">
                  <c:v>43.051592750009149</c:v>
                </c:pt>
                <c:pt idx="4307">
                  <c:v>43.061591750010848</c:v>
                </c:pt>
                <c:pt idx="4308">
                  <c:v>43.071589750004932</c:v>
                </c:pt>
                <c:pt idx="4309">
                  <c:v>43.081588750006631</c:v>
                </c:pt>
                <c:pt idx="4310">
                  <c:v>43.091586750000715</c:v>
                </c:pt>
                <c:pt idx="4311">
                  <c:v>43.101585750002414</c:v>
                </c:pt>
                <c:pt idx="4312">
                  <c:v>43.111584750004113</c:v>
                </c:pt>
                <c:pt idx="4313">
                  <c:v>43.121582750027301</c:v>
                </c:pt>
                <c:pt idx="4314">
                  <c:v>43.131581749999896</c:v>
                </c:pt>
                <c:pt idx="4315">
                  <c:v>43.141579750023084</c:v>
                </c:pt>
                <c:pt idx="4316">
                  <c:v>43.151578750024782</c:v>
                </c:pt>
                <c:pt idx="4317">
                  <c:v>43.161576750018867</c:v>
                </c:pt>
                <c:pt idx="4318">
                  <c:v>43.171575750020565</c:v>
                </c:pt>
                <c:pt idx="4319">
                  <c:v>43.181574750022264</c:v>
                </c:pt>
                <c:pt idx="4320">
                  <c:v>43.191572750016348</c:v>
                </c:pt>
                <c:pt idx="4321">
                  <c:v>43.201571750018047</c:v>
                </c:pt>
                <c:pt idx="4322">
                  <c:v>43.211569750012131</c:v>
                </c:pt>
                <c:pt idx="4323">
                  <c:v>43.22156875001383</c:v>
                </c:pt>
                <c:pt idx="4324">
                  <c:v>43.231567750015529</c:v>
                </c:pt>
                <c:pt idx="4325">
                  <c:v>43.241565750009613</c:v>
                </c:pt>
                <c:pt idx="4326">
                  <c:v>43.251564750011312</c:v>
                </c:pt>
                <c:pt idx="4327">
                  <c:v>43.261562750005396</c:v>
                </c:pt>
                <c:pt idx="4328">
                  <c:v>43.271561750007095</c:v>
                </c:pt>
                <c:pt idx="4329">
                  <c:v>43.281560750008794</c:v>
                </c:pt>
                <c:pt idx="4330">
                  <c:v>43.291558750002878</c:v>
                </c:pt>
                <c:pt idx="4331">
                  <c:v>43.301557750004577</c:v>
                </c:pt>
                <c:pt idx="4332">
                  <c:v>43.311555750027765</c:v>
                </c:pt>
                <c:pt idx="4333">
                  <c:v>43.321554750000359</c:v>
                </c:pt>
                <c:pt idx="4334">
                  <c:v>43.331552750023548</c:v>
                </c:pt>
                <c:pt idx="4335">
                  <c:v>43.341551750025246</c:v>
                </c:pt>
                <c:pt idx="4336">
                  <c:v>43.351550750026945</c:v>
                </c:pt>
                <c:pt idx="4337">
                  <c:v>43.361548750021029</c:v>
                </c:pt>
                <c:pt idx="4338">
                  <c:v>43.371547750022728</c:v>
                </c:pt>
                <c:pt idx="4339">
                  <c:v>43.381545750016812</c:v>
                </c:pt>
                <c:pt idx="4340">
                  <c:v>43.391544750018511</c:v>
                </c:pt>
                <c:pt idx="4341">
                  <c:v>43.40154375002021</c:v>
                </c:pt>
                <c:pt idx="4342">
                  <c:v>43.411541750014294</c:v>
                </c:pt>
                <c:pt idx="4343">
                  <c:v>43.421540750015993</c:v>
                </c:pt>
                <c:pt idx="4344">
                  <c:v>43.431538750010077</c:v>
                </c:pt>
                <c:pt idx="4345">
                  <c:v>43.441537750011776</c:v>
                </c:pt>
                <c:pt idx="4346">
                  <c:v>43.45153575000586</c:v>
                </c:pt>
                <c:pt idx="4347">
                  <c:v>43.461534750007559</c:v>
                </c:pt>
                <c:pt idx="4348">
                  <c:v>43.471533750009257</c:v>
                </c:pt>
                <c:pt idx="4349">
                  <c:v>43.481531750003342</c:v>
                </c:pt>
                <c:pt idx="4350">
                  <c:v>43.49153075000504</c:v>
                </c:pt>
                <c:pt idx="4351">
                  <c:v>43.501528750028228</c:v>
                </c:pt>
                <c:pt idx="4352">
                  <c:v>43.511527750000823</c:v>
                </c:pt>
                <c:pt idx="4353">
                  <c:v>43.521525750024011</c:v>
                </c:pt>
                <c:pt idx="4354">
                  <c:v>43.53152475002571</c:v>
                </c:pt>
                <c:pt idx="4355">
                  <c:v>43.541523750027409</c:v>
                </c:pt>
                <c:pt idx="4356">
                  <c:v>43.551521750021493</c:v>
                </c:pt>
                <c:pt idx="4357">
                  <c:v>43.561520750023192</c:v>
                </c:pt>
                <c:pt idx="4358">
                  <c:v>43.571518750017276</c:v>
                </c:pt>
                <c:pt idx="4359">
                  <c:v>43.581517750018975</c:v>
                </c:pt>
                <c:pt idx="4360">
                  <c:v>43.591516750020673</c:v>
                </c:pt>
                <c:pt idx="4361">
                  <c:v>43.601514750014758</c:v>
                </c:pt>
                <c:pt idx="4362">
                  <c:v>43.611513750016456</c:v>
                </c:pt>
                <c:pt idx="4363">
                  <c:v>43.621511750010541</c:v>
                </c:pt>
                <c:pt idx="4364">
                  <c:v>43.631510750012239</c:v>
                </c:pt>
                <c:pt idx="4365">
                  <c:v>43.641509750013938</c:v>
                </c:pt>
                <c:pt idx="4366">
                  <c:v>43.651507750008022</c:v>
                </c:pt>
                <c:pt idx="4367">
                  <c:v>43.661506750009721</c:v>
                </c:pt>
                <c:pt idx="4368">
                  <c:v>43.671504750003805</c:v>
                </c:pt>
                <c:pt idx="4369">
                  <c:v>43.681503750005504</c:v>
                </c:pt>
                <c:pt idx="4370">
                  <c:v>43.691501750028692</c:v>
                </c:pt>
                <c:pt idx="4371">
                  <c:v>43.701500750001287</c:v>
                </c:pt>
                <c:pt idx="4372">
                  <c:v>43.711499750002986</c:v>
                </c:pt>
                <c:pt idx="4373">
                  <c:v>43.721497750026174</c:v>
                </c:pt>
                <c:pt idx="4374">
                  <c:v>43.731496750027873</c:v>
                </c:pt>
                <c:pt idx="4375">
                  <c:v>43.741494750021957</c:v>
                </c:pt>
                <c:pt idx="4376">
                  <c:v>43.751493750023656</c:v>
                </c:pt>
                <c:pt idx="4377">
                  <c:v>43.761492750025354</c:v>
                </c:pt>
                <c:pt idx="4378">
                  <c:v>43.771490750019439</c:v>
                </c:pt>
                <c:pt idx="4379">
                  <c:v>43.781489750021137</c:v>
                </c:pt>
                <c:pt idx="4380">
                  <c:v>43.791487750015222</c:v>
                </c:pt>
                <c:pt idx="4381">
                  <c:v>43.80148675001692</c:v>
                </c:pt>
                <c:pt idx="4382">
                  <c:v>43.811484750011005</c:v>
                </c:pt>
                <c:pt idx="4383">
                  <c:v>43.821483750012703</c:v>
                </c:pt>
                <c:pt idx="4384">
                  <c:v>43.831482750014402</c:v>
                </c:pt>
                <c:pt idx="4385">
                  <c:v>43.841481708339415</c:v>
                </c:pt>
                <c:pt idx="4386">
                  <c:v>43.851480708341114</c:v>
                </c:pt>
                <c:pt idx="4387">
                  <c:v>43.861478708335198</c:v>
                </c:pt>
                <c:pt idx="4388">
                  <c:v>43.871477708336897</c:v>
                </c:pt>
                <c:pt idx="4389">
                  <c:v>43.881476708338596</c:v>
                </c:pt>
                <c:pt idx="4390">
                  <c:v>43.891474708361784</c:v>
                </c:pt>
                <c:pt idx="4391">
                  <c:v>43.901473708334379</c:v>
                </c:pt>
                <c:pt idx="4392">
                  <c:v>43.911471708357567</c:v>
                </c:pt>
                <c:pt idx="4393">
                  <c:v>43.921470708359266</c:v>
                </c:pt>
                <c:pt idx="4394">
                  <c:v>43.93146870835335</c:v>
                </c:pt>
                <c:pt idx="4395">
                  <c:v>43.941467708355049</c:v>
                </c:pt>
                <c:pt idx="4396">
                  <c:v>43.951466708356747</c:v>
                </c:pt>
                <c:pt idx="4397">
                  <c:v>43.961464708350832</c:v>
                </c:pt>
                <c:pt idx="4398">
                  <c:v>43.97146370835253</c:v>
                </c:pt>
                <c:pt idx="4399">
                  <c:v>43.981461708346615</c:v>
                </c:pt>
                <c:pt idx="4400">
                  <c:v>43.991460708348313</c:v>
                </c:pt>
                <c:pt idx="4401">
                  <c:v>44.001459708350012</c:v>
                </c:pt>
                <c:pt idx="4402">
                  <c:v>44.011457708344096</c:v>
                </c:pt>
                <c:pt idx="4403">
                  <c:v>44.021456708345795</c:v>
                </c:pt>
                <c:pt idx="4404">
                  <c:v>44.031454708339879</c:v>
                </c:pt>
                <c:pt idx="4405">
                  <c:v>44.041453708341578</c:v>
                </c:pt>
                <c:pt idx="4406">
                  <c:v>44.051451708335662</c:v>
                </c:pt>
                <c:pt idx="4407">
                  <c:v>44.061450708337361</c:v>
                </c:pt>
                <c:pt idx="4408">
                  <c:v>44.07144970833906</c:v>
                </c:pt>
                <c:pt idx="4409">
                  <c:v>44.081447708362248</c:v>
                </c:pt>
                <c:pt idx="4410">
                  <c:v>44.091446708334843</c:v>
                </c:pt>
                <c:pt idx="4411">
                  <c:v>44.101444708358031</c:v>
                </c:pt>
                <c:pt idx="4412">
                  <c:v>44.111443708359729</c:v>
                </c:pt>
                <c:pt idx="4413">
                  <c:v>44.121442708361428</c:v>
                </c:pt>
                <c:pt idx="4414">
                  <c:v>44.131440708355512</c:v>
                </c:pt>
                <c:pt idx="4415">
                  <c:v>44.141439708357211</c:v>
                </c:pt>
                <c:pt idx="4416">
                  <c:v>44.151437708351295</c:v>
                </c:pt>
                <c:pt idx="4417">
                  <c:v>44.161436708352994</c:v>
                </c:pt>
                <c:pt idx="4418">
                  <c:v>44.171435708354693</c:v>
                </c:pt>
                <c:pt idx="4419">
                  <c:v>44.181433708348777</c:v>
                </c:pt>
                <c:pt idx="4420">
                  <c:v>44.191432708350476</c:v>
                </c:pt>
                <c:pt idx="4421">
                  <c:v>44.20143070834456</c:v>
                </c:pt>
                <c:pt idx="4422">
                  <c:v>44.211429708346259</c:v>
                </c:pt>
                <c:pt idx="4423">
                  <c:v>44.221427708340343</c:v>
                </c:pt>
                <c:pt idx="4424">
                  <c:v>44.231426708342042</c:v>
                </c:pt>
                <c:pt idx="4425">
                  <c:v>44.241425708343741</c:v>
                </c:pt>
                <c:pt idx="4426">
                  <c:v>44.251423708337825</c:v>
                </c:pt>
                <c:pt idx="4427">
                  <c:v>44.261422708339524</c:v>
                </c:pt>
                <c:pt idx="4428">
                  <c:v>44.271420708333608</c:v>
                </c:pt>
                <c:pt idx="4429">
                  <c:v>44.281419708335306</c:v>
                </c:pt>
                <c:pt idx="4430">
                  <c:v>44.291418708337005</c:v>
                </c:pt>
                <c:pt idx="4431">
                  <c:v>44.301416708360193</c:v>
                </c:pt>
                <c:pt idx="4432">
                  <c:v>44.311415708361892</c:v>
                </c:pt>
                <c:pt idx="4433">
                  <c:v>44.321413708355976</c:v>
                </c:pt>
                <c:pt idx="4434">
                  <c:v>44.331412708357675</c:v>
                </c:pt>
                <c:pt idx="4435">
                  <c:v>44.341410708351759</c:v>
                </c:pt>
                <c:pt idx="4436">
                  <c:v>44.351409708353458</c:v>
                </c:pt>
                <c:pt idx="4437">
                  <c:v>44.361408708355157</c:v>
                </c:pt>
                <c:pt idx="4438">
                  <c:v>44.371406708349241</c:v>
                </c:pt>
                <c:pt idx="4439">
                  <c:v>44.38140570835094</c:v>
                </c:pt>
                <c:pt idx="4440">
                  <c:v>44.391403708345024</c:v>
                </c:pt>
                <c:pt idx="4441">
                  <c:v>44.401402708346723</c:v>
                </c:pt>
                <c:pt idx="4442">
                  <c:v>44.411401708348421</c:v>
                </c:pt>
                <c:pt idx="4443">
                  <c:v>44.421399708342506</c:v>
                </c:pt>
                <c:pt idx="4444">
                  <c:v>44.431398708344204</c:v>
                </c:pt>
                <c:pt idx="4445">
                  <c:v>44.441396708338289</c:v>
                </c:pt>
                <c:pt idx="4446">
                  <c:v>44.451395708339987</c:v>
                </c:pt>
                <c:pt idx="4447">
                  <c:v>44.461393708334072</c:v>
                </c:pt>
                <c:pt idx="4448">
                  <c:v>44.47139270833577</c:v>
                </c:pt>
                <c:pt idx="4449">
                  <c:v>44.481391708337469</c:v>
                </c:pt>
                <c:pt idx="4450">
                  <c:v>44.491389708360657</c:v>
                </c:pt>
                <c:pt idx="4451">
                  <c:v>44.501388708333252</c:v>
                </c:pt>
                <c:pt idx="4452">
                  <c:v>44.51138670835644</c:v>
                </c:pt>
                <c:pt idx="4453">
                  <c:v>44.521385708358139</c:v>
                </c:pt>
                <c:pt idx="4454">
                  <c:v>44.531384708359838</c:v>
                </c:pt>
                <c:pt idx="4455">
                  <c:v>44.541382708353922</c:v>
                </c:pt>
                <c:pt idx="4456">
                  <c:v>44.551381708355621</c:v>
                </c:pt>
                <c:pt idx="4457">
                  <c:v>44.561379708349705</c:v>
                </c:pt>
                <c:pt idx="4458">
                  <c:v>44.571378708351403</c:v>
                </c:pt>
                <c:pt idx="4459">
                  <c:v>44.581377708353102</c:v>
                </c:pt>
                <c:pt idx="4460">
                  <c:v>44.591375708347186</c:v>
                </c:pt>
                <c:pt idx="4461">
                  <c:v>44.601374708348885</c:v>
                </c:pt>
                <c:pt idx="4462">
                  <c:v>44.611372708342969</c:v>
                </c:pt>
                <c:pt idx="4463">
                  <c:v>44.621371708344668</c:v>
                </c:pt>
                <c:pt idx="4464">
                  <c:v>44.631369708338752</c:v>
                </c:pt>
                <c:pt idx="4465">
                  <c:v>44.641368708340451</c:v>
                </c:pt>
                <c:pt idx="4466">
                  <c:v>44.65136770834215</c:v>
                </c:pt>
                <c:pt idx="4467">
                  <c:v>44.661365708336234</c:v>
                </c:pt>
                <c:pt idx="4468">
                  <c:v>44.671364708337933</c:v>
                </c:pt>
                <c:pt idx="4469">
                  <c:v>44.681362708361121</c:v>
                </c:pt>
                <c:pt idx="4470">
                  <c:v>44.691361708333716</c:v>
                </c:pt>
                <c:pt idx="4471">
                  <c:v>44.701360708335415</c:v>
                </c:pt>
                <c:pt idx="4472">
                  <c:v>44.711358708358603</c:v>
                </c:pt>
                <c:pt idx="4473">
                  <c:v>44.721357708360301</c:v>
                </c:pt>
                <c:pt idx="4474">
                  <c:v>44.731355708354386</c:v>
                </c:pt>
                <c:pt idx="4475">
                  <c:v>44.741354708356084</c:v>
                </c:pt>
                <c:pt idx="4476">
                  <c:v>44.751352708350169</c:v>
                </c:pt>
                <c:pt idx="4477">
                  <c:v>44.761351708351867</c:v>
                </c:pt>
                <c:pt idx="4478">
                  <c:v>44.771350708353566</c:v>
                </c:pt>
                <c:pt idx="4479">
                  <c:v>44.78134870834765</c:v>
                </c:pt>
                <c:pt idx="4480">
                  <c:v>44.791347708349349</c:v>
                </c:pt>
                <c:pt idx="4481">
                  <c:v>44.801345708343433</c:v>
                </c:pt>
                <c:pt idx="4482">
                  <c:v>44.811344708345132</c:v>
                </c:pt>
                <c:pt idx="4483">
                  <c:v>44.821343708346831</c:v>
                </c:pt>
                <c:pt idx="4484">
                  <c:v>44.831341708340915</c:v>
                </c:pt>
                <c:pt idx="4485">
                  <c:v>44.841340208338806</c:v>
                </c:pt>
                <c:pt idx="4486">
                  <c:v>44.851338208361994</c:v>
                </c:pt>
                <c:pt idx="4487">
                  <c:v>44.861337208334589</c:v>
                </c:pt>
                <c:pt idx="4488">
                  <c:v>44.871336208336288</c:v>
                </c:pt>
                <c:pt idx="4489">
                  <c:v>44.881334208359476</c:v>
                </c:pt>
                <c:pt idx="4490">
                  <c:v>44.891333208361175</c:v>
                </c:pt>
                <c:pt idx="4491">
                  <c:v>44.901331208355259</c:v>
                </c:pt>
                <c:pt idx="4492">
                  <c:v>44.911330208356958</c:v>
                </c:pt>
                <c:pt idx="4493">
                  <c:v>44.921328208351042</c:v>
                </c:pt>
                <c:pt idx="4494">
                  <c:v>44.931327208352741</c:v>
                </c:pt>
                <c:pt idx="4495">
                  <c:v>44.94132620835444</c:v>
                </c:pt>
                <c:pt idx="4496">
                  <c:v>44.951324208348524</c:v>
                </c:pt>
                <c:pt idx="4497">
                  <c:v>44.961323208350223</c:v>
                </c:pt>
                <c:pt idx="4498">
                  <c:v>44.971321208344307</c:v>
                </c:pt>
                <c:pt idx="4499">
                  <c:v>44.981320208346006</c:v>
                </c:pt>
                <c:pt idx="4500">
                  <c:v>44.991319208347704</c:v>
                </c:pt>
                <c:pt idx="4501">
                  <c:v>45.001317208341789</c:v>
                </c:pt>
                <c:pt idx="4502">
                  <c:v>45.011316208343487</c:v>
                </c:pt>
                <c:pt idx="4503">
                  <c:v>45.021314208337571</c:v>
                </c:pt>
                <c:pt idx="4504">
                  <c:v>45.03131320833927</c:v>
                </c:pt>
                <c:pt idx="4505">
                  <c:v>45.041311208333354</c:v>
                </c:pt>
                <c:pt idx="4506">
                  <c:v>45.051310208335053</c:v>
                </c:pt>
                <c:pt idx="4507">
                  <c:v>45.061309208336752</c:v>
                </c:pt>
                <c:pt idx="4508">
                  <c:v>45.07130720835994</c:v>
                </c:pt>
                <c:pt idx="4509">
                  <c:v>45.081306208361639</c:v>
                </c:pt>
                <c:pt idx="4510">
                  <c:v>45.091304208355723</c:v>
                </c:pt>
                <c:pt idx="4511">
                  <c:v>45.101303208357422</c:v>
                </c:pt>
                <c:pt idx="4512">
                  <c:v>45.11130220835912</c:v>
                </c:pt>
                <c:pt idx="4513">
                  <c:v>45.121300208353205</c:v>
                </c:pt>
                <c:pt idx="4514">
                  <c:v>45.131299208354903</c:v>
                </c:pt>
                <c:pt idx="4515">
                  <c:v>45.141297208348988</c:v>
                </c:pt>
                <c:pt idx="4516">
                  <c:v>45.151296208350686</c:v>
                </c:pt>
                <c:pt idx="4517">
                  <c:v>45.161295208352385</c:v>
                </c:pt>
                <c:pt idx="4518">
                  <c:v>45.171293208346469</c:v>
                </c:pt>
                <c:pt idx="4519">
                  <c:v>45.181292208348168</c:v>
                </c:pt>
                <c:pt idx="4520">
                  <c:v>45.191290208342252</c:v>
                </c:pt>
                <c:pt idx="4521">
                  <c:v>45.201289208343951</c:v>
                </c:pt>
                <c:pt idx="4522">
                  <c:v>45.21128820834565</c:v>
                </c:pt>
                <c:pt idx="4523">
                  <c:v>45.221286208339734</c:v>
                </c:pt>
                <c:pt idx="4524">
                  <c:v>45.231285208341433</c:v>
                </c:pt>
                <c:pt idx="4525">
                  <c:v>45.241283208335517</c:v>
                </c:pt>
                <c:pt idx="4526">
                  <c:v>45.251282208337216</c:v>
                </c:pt>
                <c:pt idx="4527">
                  <c:v>45.261280208360404</c:v>
                </c:pt>
                <c:pt idx="4528">
                  <c:v>45.271279208362103</c:v>
                </c:pt>
                <c:pt idx="4529">
                  <c:v>45.281278208334697</c:v>
                </c:pt>
                <c:pt idx="4530">
                  <c:v>45.291276208357885</c:v>
                </c:pt>
                <c:pt idx="4531">
                  <c:v>45.301275208359584</c:v>
                </c:pt>
                <c:pt idx="4532">
                  <c:v>45.311273208353668</c:v>
                </c:pt>
                <c:pt idx="4533">
                  <c:v>45.321272208355367</c:v>
                </c:pt>
                <c:pt idx="4534">
                  <c:v>45.331271208357066</c:v>
                </c:pt>
                <c:pt idx="4535">
                  <c:v>45.34126920835115</c:v>
                </c:pt>
                <c:pt idx="4536">
                  <c:v>45.351268208352849</c:v>
                </c:pt>
                <c:pt idx="4537">
                  <c:v>45.361266208346933</c:v>
                </c:pt>
                <c:pt idx="4538">
                  <c:v>45.371265208348632</c:v>
                </c:pt>
                <c:pt idx="4539">
                  <c:v>45.381263208342716</c:v>
                </c:pt>
                <c:pt idx="4540">
                  <c:v>45.391262208344415</c:v>
                </c:pt>
                <c:pt idx="4541">
                  <c:v>45.401261208346114</c:v>
                </c:pt>
                <c:pt idx="4542">
                  <c:v>45.411259208340198</c:v>
                </c:pt>
                <c:pt idx="4543">
                  <c:v>45.421258208341897</c:v>
                </c:pt>
                <c:pt idx="4544">
                  <c:v>45.431256208335981</c:v>
                </c:pt>
                <c:pt idx="4545">
                  <c:v>45.44125520833768</c:v>
                </c:pt>
                <c:pt idx="4546">
                  <c:v>45.451254208339378</c:v>
                </c:pt>
                <c:pt idx="4547">
                  <c:v>45.461252208333462</c:v>
                </c:pt>
                <c:pt idx="4548">
                  <c:v>45.471251208335161</c:v>
                </c:pt>
                <c:pt idx="4549">
                  <c:v>45.481249208358349</c:v>
                </c:pt>
                <c:pt idx="4550">
                  <c:v>45.491248208360048</c:v>
                </c:pt>
                <c:pt idx="4551">
                  <c:v>45.501247208361747</c:v>
                </c:pt>
                <c:pt idx="4552">
                  <c:v>45.511245208355831</c:v>
                </c:pt>
                <c:pt idx="4553">
                  <c:v>45.52124420835753</c:v>
                </c:pt>
                <c:pt idx="4554">
                  <c:v>45.531242208351614</c:v>
                </c:pt>
                <c:pt idx="4555">
                  <c:v>45.541241208353313</c:v>
                </c:pt>
                <c:pt idx="4556">
                  <c:v>45.551239208347397</c:v>
                </c:pt>
                <c:pt idx="4557">
                  <c:v>45.561238208349096</c:v>
                </c:pt>
                <c:pt idx="4558">
                  <c:v>45.571237208350794</c:v>
                </c:pt>
                <c:pt idx="4559">
                  <c:v>45.581235208344879</c:v>
                </c:pt>
                <c:pt idx="4560">
                  <c:v>45.591234208346577</c:v>
                </c:pt>
                <c:pt idx="4561">
                  <c:v>45.601232208340662</c:v>
                </c:pt>
                <c:pt idx="4562">
                  <c:v>45.61123120834236</c:v>
                </c:pt>
                <c:pt idx="4563">
                  <c:v>45.621230208344059</c:v>
                </c:pt>
                <c:pt idx="4564">
                  <c:v>45.631228208338143</c:v>
                </c:pt>
                <c:pt idx="4565">
                  <c:v>45.641227208339842</c:v>
                </c:pt>
                <c:pt idx="4566">
                  <c:v>45.651225208333926</c:v>
                </c:pt>
                <c:pt idx="4567">
                  <c:v>45.661224208335625</c:v>
                </c:pt>
                <c:pt idx="4568">
                  <c:v>45.671223208337324</c:v>
                </c:pt>
                <c:pt idx="4569">
                  <c:v>45.681221208360512</c:v>
                </c:pt>
                <c:pt idx="4570">
                  <c:v>45.691220208362211</c:v>
                </c:pt>
                <c:pt idx="4571">
                  <c:v>45.701218208356295</c:v>
                </c:pt>
                <c:pt idx="4572">
                  <c:v>45.711217208357994</c:v>
                </c:pt>
                <c:pt idx="4573">
                  <c:v>45.721215208352078</c:v>
                </c:pt>
                <c:pt idx="4574">
                  <c:v>45.731214208353776</c:v>
                </c:pt>
                <c:pt idx="4575">
                  <c:v>45.741213208355475</c:v>
                </c:pt>
                <c:pt idx="4576">
                  <c:v>45.751211208349559</c:v>
                </c:pt>
                <c:pt idx="4577">
                  <c:v>45.761210208351258</c:v>
                </c:pt>
                <c:pt idx="4578">
                  <c:v>45.771208208345342</c:v>
                </c:pt>
                <c:pt idx="4579">
                  <c:v>45.781207208347041</c:v>
                </c:pt>
                <c:pt idx="4580">
                  <c:v>45.79120620834874</c:v>
                </c:pt>
                <c:pt idx="4581">
                  <c:v>45.801204208342824</c:v>
                </c:pt>
                <c:pt idx="4582">
                  <c:v>45.811203208344523</c:v>
                </c:pt>
                <c:pt idx="4583">
                  <c:v>45.821201208338607</c:v>
                </c:pt>
                <c:pt idx="4584">
                  <c:v>45.831200208340306</c:v>
                </c:pt>
                <c:pt idx="4585">
                  <c:v>45.841199375019642</c:v>
                </c:pt>
                <c:pt idx="4586">
                  <c:v>45.851197375013726</c:v>
                </c:pt>
                <c:pt idx="4587">
                  <c:v>45.861196375015425</c:v>
                </c:pt>
                <c:pt idx="4588">
                  <c:v>45.871194375009509</c:v>
                </c:pt>
                <c:pt idx="4589">
                  <c:v>45.881193375011208</c:v>
                </c:pt>
                <c:pt idx="4590">
                  <c:v>45.891192375012906</c:v>
                </c:pt>
                <c:pt idx="4591">
                  <c:v>45.901190375006991</c:v>
                </c:pt>
                <c:pt idx="4592">
                  <c:v>45.911189375008689</c:v>
                </c:pt>
                <c:pt idx="4593">
                  <c:v>45.921187375002773</c:v>
                </c:pt>
                <c:pt idx="4594">
                  <c:v>45.931186375004472</c:v>
                </c:pt>
                <c:pt idx="4595">
                  <c:v>45.94118437502766</c:v>
                </c:pt>
                <c:pt idx="4596">
                  <c:v>45.951183375000255</c:v>
                </c:pt>
                <c:pt idx="4597">
                  <c:v>45.961182375001954</c:v>
                </c:pt>
                <c:pt idx="4598">
                  <c:v>45.971180375025142</c:v>
                </c:pt>
                <c:pt idx="4599">
                  <c:v>45.981179375026841</c:v>
                </c:pt>
                <c:pt idx="4600">
                  <c:v>45.991177375020925</c:v>
                </c:pt>
                <c:pt idx="4601">
                  <c:v>46.001176375022624</c:v>
                </c:pt>
                <c:pt idx="4602">
                  <c:v>46.011175375024322</c:v>
                </c:pt>
                <c:pt idx="4603">
                  <c:v>46.021173375018407</c:v>
                </c:pt>
                <c:pt idx="4604">
                  <c:v>46.031172375020105</c:v>
                </c:pt>
                <c:pt idx="4605">
                  <c:v>46.04117037501419</c:v>
                </c:pt>
                <c:pt idx="4606">
                  <c:v>46.051169375015888</c:v>
                </c:pt>
                <c:pt idx="4607">
                  <c:v>46.061167375009973</c:v>
                </c:pt>
                <c:pt idx="4608">
                  <c:v>46.071166375011671</c:v>
                </c:pt>
                <c:pt idx="4609">
                  <c:v>46.08116537501337</c:v>
                </c:pt>
                <c:pt idx="4610">
                  <c:v>46.091163375007454</c:v>
                </c:pt>
                <c:pt idx="4611">
                  <c:v>46.101162375009153</c:v>
                </c:pt>
                <c:pt idx="4612">
                  <c:v>46.111160375003237</c:v>
                </c:pt>
                <c:pt idx="4613">
                  <c:v>46.121159375004936</c:v>
                </c:pt>
                <c:pt idx="4614">
                  <c:v>46.131158375006635</c:v>
                </c:pt>
                <c:pt idx="4615">
                  <c:v>46.141156375000719</c:v>
                </c:pt>
                <c:pt idx="4616">
                  <c:v>46.151155375002418</c:v>
                </c:pt>
                <c:pt idx="4617">
                  <c:v>46.161153375025606</c:v>
                </c:pt>
                <c:pt idx="4618">
                  <c:v>46.171152375027305</c:v>
                </c:pt>
                <c:pt idx="4619">
                  <c:v>46.181151374999899</c:v>
                </c:pt>
                <c:pt idx="4620">
                  <c:v>46.191149375023087</c:v>
                </c:pt>
                <c:pt idx="4621">
                  <c:v>46.201148375024786</c:v>
                </c:pt>
                <c:pt idx="4622">
                  <c:v>46.21114637501887</c:v>
                </c:pt>
                <c:pt idx="4623">
                  <c:v>46.221145375020569</c:v>
                </c:pt>
                <c:pt idx="4624">
                  <c:v>46.231144375022268</c:v>
                </c:pt>
                <c:pt idx="4625">
                  <c:v>46.241142375016352</c:v>
                </c:pt>
                <c:pt idx="4626">
                  <c:v>46.251141375018051</c:v>
                </c:pt>
                <c:pt idx="4627">
                  <c:v>46.261139375012135</c:v>
                </c:pt>
                <c:pt idx="4628">
                  <c:v>46.271138375013834</c:v>
                </c:pt>
                <c:pt idx="4629">
                  <c:v>46.281136375007918</c:v>
                </c:pt>
                <c:pt idx="4630">
                  <c:v>46.291135375009617</c:v>
                </c:pt>
                <c:pt idx="4631">
                  <c:v>46.301134375011316</c:v>
                </c:pt>
                <c:pt idx="4632">
                  <c:v>46.3111323750054</c:v>
                </c:pt>
                <c:pt idx="4633">
                  <c:v>46.321131375007099</c:v>
                </c:pt>
                <c:pt idx="4634">
                  <c:v>46.331129375001183</c:v>
                </c:pt>
                <c:pt idx="4635">
                  <c:v>46.341128375002882</c:v>
                </c:pt>
                <c:pt idx="4636">
                  <c:v>46.35112737500458</c:v>
                </c:pt>
                <c:pt idx="4637">
                  <c:v>46.361125375027768</c:v>
                </c:pt>
                <c:pt idx="4638">
                  <c:v>46.371124375000363</c:v>
                </c:pt>
                <c:pt idx="4639">
                  <c:v>46.381122375023551</c:v>
                </c:pt>
                <c:pt idx="4640">
                  <c:v>46.39112137502525</c:v>
                </c:pt>
                <c:pt idx="4641">
                  <c:v>46.401120375026949</c:v>
                </c:pt>
                <c:pt idx="4642">
                  <c:v>46.411118375021033</c:v>
                </c:pt>
                <c:pt idx="4643">
                  <c:v>46.421117375022732</c:v>
                </c:pt>
                <c:pt idx="4644">
                  <c:v>46.431115375016816</c:v>
                </c:pt>
                <c:pt idx="4645">
                  <c:v>46.441114375018515</c:v>
                </c:pt>
                <c:pt idx="4646">
                  <c:v>46.451112375012599</c:v>
                </c:pt>
                <c:pt idx="4647">
                  <c:v>46.461111375014298</c:v>
                </c:pt>
                <c:pt idx="4648">
                  <c:v>46.471110375015996</c:v>
                </c:pt>
                <c:pt idx="4649">
                  <c:v>46.481108375010081</c:v>
                </c:pt>
                <c:pt idx="4650">
                  <c:v>46.491107375011779</c:v>
                </c:pt>
                <c:pt idx="4651">
                  <c:v>46.501105375005864</c:v>
                </c:pt>
                <c:pt idx="4652">
                  <c:v>46.511104375007562</c:v>
                </c:pt>
                <c:pt idx="4653">
                  <c:v>46.521103375009261</c:v>
                </c:pt>
                <c:pt idx="4654">
                  <c:v>46.531101375003345</c:v>
                </c:pt>
                <c:pt idx="4655">
                  <c:v>46.541100375005044</c:v>
                </c:pt>
                <c:pt idx="4656">
                  <c:v>46.551098375028232</c:v>
                </c:pt>
                <c:pt idx="4657">
                  <c:v>46.561097375000827</c:v>
                </c:pt>
                <c:pt idx="4658">
                  <c:v>46.571096375002526</c:v>
                </c:pt>
                <c:pt idx="4659">
                  <c:v>46.581094375025714</c:v>
                </c:pt>
                <c:pt idx="4660">
                  <c:v>46.591093375027413</c:v>
                </c:pt>
                <c:pt idx="4661">
                  <c:v>46.601091375021497</c:v>
                </c:pt>
                <c:pt idx="4662">
                  <c:v>46.611090375023196</c:v>
                </c:pt>
                <c:pt idx="4663">
                  <c:v>46.621089375024894</c:v>
                </c:pt>
                <c:pt idx="4664">
                  <c:v>46.631087375018978</c:v>
                </c:pt>
                <c:pt idx="4665">
                  <c:v>46.641086375020677</c:v>
                </c:pt>
                <c:pt idx="4666">
                  <c:v>46.651084375014761</c:v>
                </c:pt>
                <c:pt idx="4667">
                  <c:v>46.66108337501646</c:v>
                </c:pt>
                <c:pt idx="4668">
                  <c:v>46.671082375018159</c:v>
                </c:pt>
                <c:pt idx="4669">
                  <c:v>46.681080375012243</c:v>
                </c:pt>
                <c:pt idx="4670">
                  <c:v>46.691079375013942</c:v>
                </c:pt>
                <c:pt idx="4671">
                  <c:v>46.701077375008026</c:v>
                </c:pt>
                <c:pt idx="4672">
                  <c:v>46.711076375009725</c:v>
                </c:pt>
                <c:pt idx="4673">
                  <c:v>46.721074375003809</c:v>
                </c:pt>
                <c:pt idx="4674">
                  <c:v>46.731073375005508</c:v>
                </c:pt>
                <c:pt idx="4675">
                  <c:v>46.741072375007207</c:v>
                </c:pt>
                <c:pt idx="4676">
                  <c:v>46.751070375001291</c:v>
                </c:pt>
                <c:pt idx="4677">
                  <c:v>46.76106937500299</c:v>
                </c:pt>
                <c:pt idx="4678">
                  <c:v>46.771067375026178</c:v>
                </c:pt>
                <c:pt idx="4679">
                  <c:v>46.781066375027876</c:v>
                </c:pt>
                <c:pt idx="4680">
                  <c:v>46.791065375000471</c:v>
                </c:pt>
                <c:pt idx="4681">
                  <c:v>46.801063375023659</c:v>
                </c:pt>
                <c:pt idx="4682">
                  <c:v>46.811062375025358</c:v>
                </c:pt>
                <c:pt idx="4683">
                  <c:v>46.821060375019442</c:v>
                </c:pt>
                <c:pt idx="4684">
                  <c:v>46.831059375021141</c:v>
                </c:pt>
                <c:pt idx="4685">
                  <c:v>46.841058083344251</c:v>
                </c:pt>
                <c:pt idx="4686">
                  <c:v>46.851056083338335</c:v>
                </c:pt>
                <c:pt idx="4687">
                  <c:v>46.861055083340034</c:v>
                </c:pt>
                <c:pt idx="4688">
                  <c:v>46.871053083334118</c:v>
                </c:pt>
                <c:pt idx="4689">
                  <c:v>46.881052083335817</c:v>
                </c:pt>
                <c:pt idx="4690">
                  <c:v>46.891050083359005</c:v>
                </c:pt>
                <c:pt idx="4691">
                  <c:v>46.901049083360704</c:v>
                </c:pt>
                <c:pt idx="4692">
                  <c:v>46.911048083333299</c:v>
                </c:pt>
                <c:pt idx="4693">
                  <c:v>46.921046083356487</c:v>
                </c:pt>
                <c:pt idx="4694">
                  <c:v>46.931045083358185</c:v>
                </c:pt>
                <c:pt idx="4695">
                  <c:v>46.94104308335227</c:v>
                </c:pt>
                <c:pt idx="4696">
                  <c:v>46.951042083353968</c:v>
                </c:pt>
                <c:pt idx="4697">
                  <c:v>46.961041083355667</c:v>
                </c:pt>
                <c:pt idx="4698">
                  <c:v>46.971039083349751</c:v>
                </c:pt>
                <c:pt idx="4699">
                  <c:v>46.98103808335145</c:v>
                </c:pt>
                <c:pt idx="4700">
                  <c:v>46.991036083345534</c:v>
                </c:pt>
                <c:pt idx="4701">
                  <c:v>47.001035083347233</c:v>
                </c:pt>
                <c:pt idx="4702">
                  <c:v>47.011034083348932</c:v>
                </c:pt>
                <c:pt idx="4703">
                  <c:v>47.021032083343016</c:v>
                </c:pt>
                <c:pt idx="4704">
                  <c:v>47.031031083344715</c:v>
                </c:pt>
                <c:pt idx="4705">
                  <c:v>47.041029083338799</c:v>
                </c:pt>
                <c:pt idx="4706">
                  <c:v>47.051028083340498</c:v>
                </c:pt>
                <c:pt idx="4707">
                  <c:v>47.061027083342196</c:v>
                </c:pt>
                <c:pt idx="4708">
                  <c:v>47.071025083336281</c:v>
                </c:pt>
                <c:pt idx="4709">
                  <c:v>47.081024083337979</c:v>
                </c:pt>
                <c:pt idx="4710">
                  <c:v>47.091022083361167</c:v>
                </c:pt>
                <c:pt idx="4711">
                  <c:v>47.101021083333762</c:v>
                </c:pt>
                <c:pt idx="4712">
                  <c:v>47.111020083335461</c:v>
                </c:pt>
                <c:pt idx="4713">
                  <c:v>47.121018083358649</c:v>
                </c:pt>
                <c:pt idx="4714">
                  <c:v>47.131017083360348</c:v>
                </c:pt>
                <c:pt idx="4715">
                  <c:v>47.141015083354432</c:v>
                </c:pt>
                <c:pt idx="4716">
                  <c:v>47.151014083356131</c:v>
                </c:pt>
                <c:pt idx="4717">
                  <c:v>47.161012083350215</c:v>
                </c:pt>
                <c:pt idx="4718">
                  <c:v>47.171011083351914</c:v>
                </c:pt>
                <c:pt idx="4719">
                  <c:v>47.181010083353613</c:v>
                </c:pt>
                <c:pt idx="4720">
                  <c:v>47.191008083347697</c:v>
                </c:pt>
                <c:pt idx="4721">
                  <c:v>47.201007083349396</c:v>
                </c:pt>
                <c:pt idx="4722">
                  <c:v>47.21100508334348</c:v>
                </c:pt>
                <c:pt idx="4723">
                  <c:v>47.221004083345179</c:v>
                </c:pt>
                <c:pt idx="4724">
                  <c:v>47.231003083346877</c:v>
                </c:pt>
                <c:pt idx="4725">
                  <c:v>47.241001083340961</c:v>
                </c:pt>
                <c:pt idx="4726">
                  <c:v>47.25100008334266</c:v>
                </c:pt>
                <c:pt idx="4727">
                  <c:v>47.260998083336744</c:v>
                </c:pt>
                <c:pt idx="4728">
                  <c:v>47.270997083338443</c:v>
                </c:pt>
                <c:pt idx="4729">
                  <c:v>47.280996083340142</c:v>
                </c:pt>
                <c:pt idx="4730">
                  <c:v>47.290994083334226</c:v>
                </c:pt>
                <c:pt idx="4731">
                  <c:v>47.300993083335925</c:v>
                </c:pt>
                <c:pt idx="4732">
                  <c:v>47.310991083359113</c:v>
                </c:pt>
                <c:pt idx="4733">
                  <c:v>47.320990083360812</c:v>
                </c:pt>
                <c:pt idx="4734">
                  <c:v>47.330989083333407</c:v>
                </c:pt>
                <c:pt idx="4735">
                  <c:v>47.340987083356595</c:v>
                </c:pt>
                <c:pt idx="4736">
                  <c:v>47.350986083358293</c:v>
                </c:pt>
                <c:pt idx="4737">
                  <c:v>47.360984083352378</c:v>
                </c:pt>
                <c:pt idx="4738">
                  <c:v>47.370983083354076</c:v>
                </c:pt>
                <c:pt idx="4739">
                  <c:v>47.380982083355775</c:v>
                </c:pt>
                <c:pt idx="4740">
                  <c:v>47.390980083349859</c:v>
                </c:pt>
                <c:pt idx="4741">
                  <c:v>47.400979083351558</c:v>
                </c:pt>
                <c:pt idx="4742">
                  <c:v>47.410977083345642</c:v>
                </c:pt>
                <c:pt idx="4743">
                  <c:v>47.420976083347341</c:v>
                </c:pt>
                <c:pt idx="4744">
                  <c:v>47.430974083341425</c:v>
                </c:pt>
                <c:pt idx="4745">
                  <c:v>47.440973083343124</c:v>
                </c:pt>
                <c:pt idx="4746">
                  <c:v>47.450972083344823</c:v>
                </c:pt>
                <c:pt idx="4747">
                  <c:v>47.460970083338907</c:v>
                </c:pt>
                <c:pt idx="4748">
                  <c:v>47.470969083340606</c:v>
                </c:pt>
                <c:pt idx="4749">
                  <c:v>47.48096708333469</c:v>
                </c:pt>
                <c:pt idx="4750">
                  <c:v>47.490966083336389</c:v>
                </c:pt>
                <c:pt idx="4751">
                  <c:v>47.500965083338087</c:v>
                </c:pt>
                <c:pt idx="4752">
                  <c:v>47.510963083361275</c:v>
                </c:pt>
                <c:pt idx="4753">
                  <c:v>47.52096208333387</c:v>
                </c:pt>
                <c:pt idx="4754">
                  <c:v>47.530960083357058</c:v>
                </c:pt>
                <c:pt idx="4755">
                  <c:v>47.540959083358757</c:v>
                </c:pt>
                <c:pt idx="4756">
                  <c:v>47.550958083360456</c:v>
                </c:pt>
                <c:pt idx="4757">
                  <c:v>47.56095608335454</c:v>
                </c:pt>
                <c:pt idx="4758">
                  <c:v>47.570955083356239</c:v>
                </c:pt>
                <c:pt idx="4759">
                  <c:v>47.580953083350323</c:v>
                </c:pt>
                <c:pt idx="4760">
                  <c:v>47.590952083352022</c:v>
                </c:pt>
                <c:pt idx="4761">
                  <c:v>47.600951083353721</c:v>
                </c:pt>
                <c:pt idx="4762">
                  <c:v>47.610949083347805</c:v>
                </c:pt>
                <c:pt idx="4763">
                  <c:v>47.620948083349504</c:v>
                </c:pt>
                <c:pt idx="4764">
                  <c:v>47.630946083343588</c:v>
                </c:pt>
                <c:pt idx="4765">
                  <c:v>47.640945083345287</c:v>
                </c:pt>
                <c:pt idx="4766">
                  <c:v>47.650944083346985</c:v>
                </c:pt>
                <c:pt idx="4767">
                  <c:v>47.66094208334107</c:v>
                </c:pt>
                <c:pt idx="4768">
                  <c:v>47.670941083342768</c:v>
                </c:pt>
                <c:pt idx="4769">
                  <c:v>47.680939083336852</c:v>
                </c:pt>
                <c:pt idx="4770">
                  <c:v>47.690938083338551</c:v>
                </c:pt>
                <c:pt idx="4771">
                  <c:v>47.700936083361739</c:v>
                </c:pt>
                <c:pt idx="4772">
                  <c:v>47.710935083334334</c:v>
                </c:pt>
                <c:pt idx="4773">
                  <c:v>47.720934083336033</c:v>
                </c:pt>
                <c:pt idx="4774">
                  <c:v>47.730932083359221</c:v>
                </c:pt>
                <c:pt idx="4775">
                  <c:v>47.74093108336092</c:v>
                </c:pt>
                <c:pt idx="4776">
                  <c:v>47.750929083355004</c:v>
                </c:pt>
                <c:pt idx="4777">
                  <c:v>47.760928083356703</c:v>
                </c:pt>
                <c:pt idx="4778">
                  <c:v>47.770927083358401</c:v>
                </c:pt>
                <c:pt idx="4779">
                  <c:v>47.780925083352486</c:v>
                </c:pt>
                <c:pt idx="4780">
                  <c:v>47.790924083354184</c:v>
                </c:pt>
                <c:pt idx="4781">
                  <c:v>47.800922083348269</c:v>
                </c:pt>
                <c:pt idx="4782">
                  <c:v>47.810921083349967</c:v>
                </c:pt>
                <c:pt idx="4783">
                  <c:v>47.820920083351666</c:v>
                </c:pt>
                <c:pt idx="4784">
                  <c:v>47.83091808334575</c:v>
                </c:pt>
                <c:pt idx="4785">
                  <c:v>47.840917083347449</c:v>
                </c:pt>
                <c:pt idx="4786">
                  <c:v>47.850915083341533</c:v>
                </c:pt>
                <c:pt idx="4787">
                  <c:v>47.860914083343232</c:v>
                </c:pt>
                <c:pt idx="4788">
                  <c:v>47.870913083344931</c:v>
                </c:pt>
                <c:pt idx="4789">
                  <c:v>47.880911083339015</c:v>
                </c:pt>
                <c:pt idx="4790">
                  <c:v>47.890910083340714</c:v>
                </c:pt>
                <c:pt idx="4791">
                  <c:v>47.900908083334798</c:v>
                </c:pt>
                <c:pt idx="4792">
                  <c:v>47.910907083336497</c:v>
                </c:pt>
                <c:pt idx="4793">
                  <c:v>47.920906083338195</c:v>
                </c:pt>
                <c:pt idx="4794">
                  <c:v>47.930904083361384</c:v>
                </c:pt>
                <c:pt idx="4795">
                  <c:v>47.940903083333978</c:v>
                </c:pt>
                <c:pt idx="4796">
                  <c:v>47.950901083357166</c:v>
                </c:pt>
                <c:pt idx="4797">
                  <c:v>47.960900083358865</c:v>
                </c:pt>
                <c:pt idx="4798">
                  <c:v>47.970899083360564</c:v>
                </c:pt>
                <c:pt idx="4799">
                  <c:v>47.980897083354648</c:v>
                </c:pt>
                <c:pt idx="4800">
                  <c:v>47.990896083356347</c:v>
                </c:pt>
                <c:pt idx="4801">
                  <c:v>48.000894083350431</c:v>
                </c:pt>
                <c:pt idx="4802">
                  <c:v>48.01089308335213</c:v>
                </c:pt>
                <c:pt idx="4803">
                  <c:v>48.020891083346214</c:v>
                </c:pt>
                <c:pt idx="4804">
                  <c:v>48.030890083347913</c:v>
                </c:pt>
                <c:pt idx="4805">
                  <c:v>48.040889083349612</c:v>
                </c:pt>
                <c:pt idx="4806">
                  <c:v>48.050887083343696</c:v>
                </c:pt>
                <c:pt idx="4807">
                  <c:v>48.060886083345395</c:v>
                </c:pt>
                <c:pt idx="4808">
                  <c:v>48.070884083339479</c:v>
                </c:pt>
                <c:pt idx="4809">
                  <c:v>48.080883083341178</c:v>
                </c:pt>
                <c:pt idx="4810">
                  <c:v>48.090882083342876</c:v>
                </c:pt>
                <c:pt idx="4811">
                  <c:v>48.100880083336961</c:v>
                </c:pt>
                <c:pt idx="4812">
                  <c:v>48.110879083338659</c:v>
                </c:pt>
                <c:pt idx="4813">
                  <c:v>48.120877083361847</c:v>
                </c:pt>
                <c:pt idx="4814">
                  <c:v>48.130876083334442</c:v>
                </c:pt>
                <c:pt idx="4815">
                  <c:v>48.140875083336141</c:v>
                </c:pt>
                <c:pt idx="4816">
                  <c:v>48.150873083359329</c:v>
                </c:pt>
                <c:pt idx="4817">
                  <c:v>48.160872083361028</c:v>
                </c:pt>
                <c:pt idx="4818">
                  <c:v>48.170870083355112</c:v>
                </c:pt>
                <c:pt idx="4819">
                  <c:v>48.180869083356811</c:v>
                </c:pt>
                <c:pt idx="4820">
                  <c:v>48.190868083358509</c:v>
                </c:pt>
                <c:pt idx="4821">
                  <c:v>48.200866083352594</c:v>
                </c:pt>
                <c:pt idx="4822">
                  <c:v>48.210865083354292</c:v>
                </c:pt>
                <c:pt idx="4823">
                  <c:v>48.220863083348377</c:v>
                </c:pt>
                <c:pt idx="4824">
                  <c:v>48.230862083350075</c:v>
                </c:pt>
                <c:pt idx="4825">
                  <c:v>48.240861083351774</c:v>
                </c:pt>
                <c:pt idx="4826">
                  <c:v>48.250859083345858</c:v>
                </c:pt>
                <c:pt idx="4827">
                  <c:v>48.260858083347557</c:v>
                </c:pt>
                <c:pt idx="4828">
                  <c:v>48.270856083341641</c:v>
                </c:pt>
                <c:pt idx="4829">
                  <c:v>48.28085508334334</c:v>
                </c:pt>
                <c:pt idx="4830">
                  <c:v>48.290854083345039</c:v>
                </c:pt>
                <c:pt idx="4831">
                  <c:v>48.300852083339123</c:v>
                </c:pt>
                <c:pt idx="4832">
                  <c:v>48.310851083340822</c:v>
                </c:pt>
                <c:pt idx="4833">
                  <c:v>48.320849083334906</c:v>
                </c:pt>
                <c:pt idx="4834">
                  <c:v>48.330848083336605</c:v>
                </c:pt>
                <c:pt idx="4835">
                  <c:v>48.340847083338303</c:v>
                </c:pt>
                <c:pt idx="4836">
                  <c:v>48.350845083361492</c:v>
                </c:pt>
                <c:pt idx="4837">
                  <c:v>48.360844083334086</c:v>
                </c:pt>
                <c:pt idx="4838">
                  <c:v>48.370842083357275</c:v>
                </c:pt>
                <c:pt idx="4839">
                  <c:v>48.380841083358973</c:v>
                </c:pt>
                <c:pt idx="4840">
                  <c:v>48.390840083360672</c:v>
                </c:pt>
                <c:pt idx="4841">
                  <c:v>48.400838083354756</c:v>
                </c:pt>
                <c:pt idx="4842">
                  <c:v>48.410837083356455</c:v>
                </c:pt>
                <c:pt idx="4843">
                  <c:v>48.420835083350539</c:v>
                </c:pt>
                <c:pt idx="4844">
                  <c:v>48.430834083352238</c:v>
                </c:pt>
                <c:pt idx="4845">
                  <c:v>48.440832083346322</c:v>
                </c:pt>
                <c:pt idx="4846">
                  <c:v>48.450831083348021</c:v>
                </c:pt>
                <c:pt idx="4847">
                  <c:v>48.46083008334972</c:v>
                </c:pt>
                <c:pt idx="4848">
                  <c:v>48.470828083343804</c:v>
                </c:pt>
                <c:pt idx="4849">
                  <c:v>48.480827083345503</c:v>
                </c:pt>
                <c:pt idx="4850">
                  <c:v>48.490825083339587</c:v>
                </c:pt>
                <c:pt idx="4851">
                  <c:v>48.500824083341286</c:v>
                </c:pt>
                <c:pt idx="4852">
                  <c:v>48.510823083342984</c:v>
                </c:pt>
                <c:pt idx="4853">
                  <c:v>48.520821083337069</c:v>
                </c:pt>
                <c:pt idx="4854">
                  <c:v>48.530820083338767</c:v>
                </c:pt>
                <c:pt idx="4855">
                  <c:v>48.540818083361955</c:v>
                </c:pt>
                <c:pt idx="4856">
                  <c:v>48.55081708333455</c:v>
                </c:pt>
                <c:pt idx="4857">
                  <c:v>48.560816083336249</c:v>
                </c:pt>
                <c:pt idx="4858">
                  <c:v>48.570814083359437</c:v>
                </c:pt>
                <c:pt idx="4859">
                  <c:v>48.580813083361136</c:v>
                </c:pt>
                <c:pt idx="4860">
                  <c:v>48.59081108335522</c:v>
                </c:pt>
                <c:pt idx="4861">
                  <c:v>48.600810083356919</c:v>
                </c:pt>
                <c:pt idx="4862">
                  <c:v>48.610809083358617</c:v>
                </c:pt>
                <c:pt idx="4863">
                  <c:v>48.620807083352702</c:v>
                </c:pt>
                <c:pt idx="4864">
                  <c:v>48.6308060833544</c:v>
                </c:pt>
                <c:pt idx="4865">
                  <c:v>48.640804083348485</c:v>
                </c:pt>
                <c:pt idx="4866">
                  <c:v>48.650803083350183</c:v>
                </c:pt>
                <c:pt idx="4867">
                  <c:v>48.660802083351882</c:v>
                </c:pt>
                <c:pt idx="4868">
                  <c:v>48.670800083345966</c:v>
                </c:pt>
                <c:pt idx="4869">
                  <c:v>48.680799083347665</c:v>
                </c:pt>
                <c:pt idx="4870">
                  <c:v>48.690797083341749</c:v>
                </c:pt>
                <c:pt idx="4871">
                  <c:v>48.700796083343448</c:v>
                </c:pt>
                <c:pt idx="4872">
                  <c:v>48.710795083345147</c:v>
                </c:pt>
                <c:pt idx="4873">
                  <c:v>48.720793083339231</c:v>
                </c:pt>
                <c:pt idx="4874">
                  <c:v>48.73079208334093</c:v>
                </c:pt>
                <c:pt idx="4875">
                  <c:v>48.740790083335014</c:v>
                </c:pt>
                <c:pt idx="4876">
                  <c:v>48.750789083336713</c:v>
                </c:pt>
                <c:pt idx="4877">
                  <c:v>48.760788083338412</c:v>
                </c:pt>
                <c:pt idx="4878">
                  <c:v>48.7707860833616</c:v>
                </c:pt>
                <c:pt idx="4879">
                  <c:v>48.780785083334194</c:v>
                </c:pt>
                <c:pt idx="4880">
                  <c:v>48.790783083357383</c:v>
                </c:pt>
                <c:pt idx="4881">
                  <c:v>48.800782083359081</c:v>
                </c:pt>
                <c:pt idx="4882">
                  <c:v>48.81078108336078</c:v>
                </c:pt>
                <c:pt idx="4883">
                  <c:v>48.820779083354864</c:v>
                </c:pt>
                <c:pt idx="4884">
                  <c:v>48.830778083356563</c:v>
                </c:pt>
                <c:pt idx="4885">
                  <c:v>48.840776083350647</c:v>
                </c:pt>
                <c:pt idx="4886">
                  <c:v>48.850775000028079</c:v>
                </c:pt>
                <c:pt idx="4887">
                  <c:v>48.860774000000674</c:v>
                </c:pt>
                <c:pt idx="4888">
                  <c:v>48.870772000023862</c:v>
                </c:pt>
                <c:pt idx="4889">
                  <c:v>48.880771000025561</c:v>
                </c:pt>
                <c:pt idx="4890">
                  <c:v>48.890769000019645</c:v>
                </c:pt>
                <c:pt idx="4891">
                  <c:v>48.900768000021344</c:v>
                </c:pt>
                <c:pt idx="4892">
                  <c:v>48.910767000023043</c:v>
                </c:pt>
                <c:pt idx="4893">
                  <c:v>48.920765000017127</c:v>
                </c:pt>
                <c:pt idx="4894">
                  <c:v>48.930764000018826</c:v>
                </c:pt>
                <c:pt idx="4895">
                  <c:v>48.94076200001291</c:v>
                </c:pt>
                <c:pt idx="4896">
                  <c:v>48.950761000014609</c:v>
                </c:pt>
                <c:pt idx="4897">
                  <c:v>48.960760000016307</c:v>
                </c:pt>
                <c:pt idx="4898">
                  <c:v>48.970758000010392</c:v>
                </c:pt>
                <c:pt idx="4899">
                  <c:v>48.98075700001209</c:v>
                </c:pt>
                <c:pt idx="4900">
                  <c:v>48.990755000006175</c:v>
                </c:pt>
                <c:pt idx="4901">
                  <c:v>49.000754000007873</c:v>
                </c:pt>
                <c:pt idx="4902">
                  <c:v>49.010753000009572</c:v>
                </c:pt>
                <c:pt idx="4903">
                  <c:v>49.020751000003656</c:v>
                </c:pt>
                <c:pt idx="4904">
                  <c:v>49.030750000005355</c:v>
                </c:pt>
                <c:pt idx="4905">
                  <c:v>49.040748000028543</c:v>
                </c:pt>
                <c:pt idx="4906">
                  <c:v>49.050747000001138</c:v>
                </c:pt>
                <c:pt idx="4907">
                  <c:v>49.060746000002837</c:v>
                </c:pt>
                <c:pt idx="4908">
                  <c:v>49.070744000026025</c:v>
                </c:pt>
                <c:pt idx="4909">
                  <c:v>49.080743000027724</c:v>
                </c:pt>
                <c:pt idx="4910">
                  <c:v>49.090741000021808</c:v>
                </c:pt>
                <c:pt idx="4911">
                  <c:v>49.100740000023507</c:v>
                </c:pt>
                <c:pt idx="4912">
                  <c:v>49.110739000025205</c:v>
                </c:pt>
                <c:pt idx="4913">
                  <c:v>49.12073700001929</c:v>
                </c:pt>
                <c:pt idx="4914">
                  <c:v>49.130736000020988</c:v>
                </c:pt>
                <c:pt idx="4915">
                  <c:v>49.140734000015073</c:v>
                </c:pt>
                <c:pt idx="4916">
                  <c:v>49.150733000016771</c:v>
                </c:pt>
                <c:pt idx="4917">
                  <c:v>49.16073200001847</c:v>
                </c:pt>
                <c:pt idx="4918">
                  <c:v>49.170730000012554</c:v>
                </c:pt>
                <c:pt idx="4919">
                  <c:v>49.180729000014253</c:v>
                </c:pt>
                <c:pt idx="4920">
                  <c:v>49.190727000008337</c:v>
                </c:pt>
                <c:pt idx="4921">
                  <c:v>49.200726000010036</c:v>
                </c:pt>
                <c:pt idx="4922">
                  <c:v>49.210725000011735</c:v>
                </c:pt>
                <c:pt idx="4923">
                  <c:v>49.220723000005819</c:v>
                </c:pt>
                <c:pt idx="4924">
                  <c:v>49.230722000007518</c:v>
                </c:pt>
                <c:pt idx="4925">
                  <c:v>49.240720000001602</c:v>
                </c:pt>
                <c:pt idx="4926">
                  <c:v>49.250719000003301</c:v>
                </c:pt>
                <c:pt idx="4927">
                  <c:v>49.260718000004999</c:v>
                </c:pt>
                <c:pt idx="4928">
                  <c:v>49.270716000028187</c:v>
                </c:pt>
                <c:pt idx="4929">
                  <c:v>49.280715000000782</c:v>
                </c:pt>
                <c:pt idx="4930">
                  <c:v>49.29071300002397</c:v>
                </c:pt>
                <c:pt idx="4931">
                  <c:v>49.300712000025669</c:v>
                </c:pt>
                <c:pt idx="4932">
                  <c:v>49.310711000027368</c:v>
                </c:pt>
                <c:pt idx="4933">
                  <c:v>49.320709000021452</c:v>
                </c:pt>
                <c:pt idx="4934">
                  <c:v>49.330708000023151</c:v>
                </c:pt>
                <c:pt idx="4935">
                  <c:v>49.340706000017235</c:v>
                </c:pt>
                <c:pt idx="4936">
                  <c:v>49.350705000018934</c:v>
                </c:pt>
                <c:pt idx="4937">
                  <c:v>49.360704000020633</c:v>
                </c:pt>
                <c:pt idx="4938">
                  <c:v>49.370702000014717</c:v>
                </c:pt>
                <c:pt idx="4939">
                  <c:v>49.380701000016415</c:v>
                </c:pt>
                <c:pt idx="4940">
                  <c:v>49.3906990000105</c:v>
                </c:pt>
                <c:pt idx="4941">
                  <c:v>49.400698000012198</c:v>
                </c:pt>
                <c:pt idx="4942">
                  <c:v>49.410697000013897</c:v>
                </c:pt>
                <c:pt idx="4943">
                  <c:v>49.420695000007981</c:v>
                </c:pt>
                <c:pt idx="4944">
                  <c:v>49.43069400000968</c:v>
                </c:pt>
                <c:pt idx="4945">
                  <c:v>49.440692000003764</c:v>
                </c:pt>
                <c:pt idx="4946">
                  <c:v>49.450691000005463</c:v>
                </c:pt>
                <c:pt idx="4947">
                  <c:v>49.460690000007162</c:v>
                </c:pt>
                <c:pt idx="4948">
                  <c:v>49.470688000001246</c:v>
                </c:pt>
                <c:pt idx="4949">
                  <c:v>49.480687000002945</c:v>
                </c:pt>
                <c:pt idx="4950">
                  <c:v>49.490685000026133</c:v>
                </c:pt>
                <c:pt idx="4951">
                  <c:v>49.500684000027832</c:v>
                </c:pt>
                <c:pt idx="4952">
                  <c:v>49.510683000000427</c:v>
                </c:pt>
                <c:pt idx="4953">
                  <c:v>49.520681000023615</c:v>
                </c:pt>
                <c:pt idx="4954">
                  <c:v>49.530680000025313</c:v>
                </c:pt>
                <c:pt idx="4955">
                  <c:v>49.540678000019398</c:v>
                </c:pt>
                <c:pt idx="4956">
                  <c:v>49.550677000021096</c:v>
                </c:pt>
                <c:pt idx="4957">
                  <c:v>49.560676000022795</c:v>
                </c:pt>
                <c:pt idx="4958">
                  <c:v>49.570674000016879</c:v>
                </c:pt>
                <c:pt idx="4959">
                  <c:v>49.580673000018578</c:v>
                </c:pt>
                <c:pt idx="4960">
                  <c:v>49.590671000012662</c:v>
                </c:pt>
                <c:pt idx="4961">
                  <c:v>49.600670000014361</c:v>
                </c:pt>
                <c:pt idx="4962">
                  <c:v>49.61066900001606</c:v>
                </c:pt>
                <c:pt idx="4963">
                  <c:v>49.620667000010144</c:v>
                </c:pt>
                <c:pt idx="4964">
                  <c:v>49.630666000011843</c:v>
                </c:pt>
                <c:pt idx="4965">
                  <c:v>49.640664000005927</c:v>
                </c:pt>
                <c:pt idx="4966">
                  <c:v>49.650663000007626</c:v>
                </c:pt>
                <c:pt idx="4967">
                  <c:v>49.660662000009324</c:v>
                </c:pt>
                <c:pt idx="4968">
                  <c:v>49.670660000003409</c:v>
                </c:pt>
                <c:pt idx="4969">
                  <c:v>49.680659000005107</c:v>
                </c:pt>
                <c:pt idx="4970">
                  <c:v>49.690657000028295</c:v>
                </c:pt>
                <c:pt idx="4971">
                  <c:v>49.70065600000089</c:v>
                </c:pt>
                <c:pt idx="4972">
                  <c:v>49.710655000002589</c:v>
                </c:pt>
                <c:pt idx="4973">
                  <c:v>49.720653000025777</c:v>
                </c:pt>
                <c:pt idx="4974">
                  <c:v>49.730652000027476</c:v>
                </c:pt>
                <c:pt idx="4975">
                  <c:v>49.74065000002156</c:v>
                </c:pt>
                <c:pt idx="4976">
                  <c:v>49.750649000023259</c:v>
                </c:pt>
                <c:pt idx="4977">
                  <c:v>49.760648000024958</c:v>
                </c:pt>
                <c:pt idx="4978">
                  <c:v>49.770646000019042</c:v>
                </c:pt>
                <c:pt idx="4979">
                  <c:v>49.780645000020741</c:v>
                </c:pt>
                <c:pt idx="4980">
                  <c:v>49.790643000014825</c:v>
                </c:pt>
                <c:pt idx="4981">
                  <c:v>49.800642000016524</c:v>
                </c:pt>
                <c:pt idx="4982">
                  <c:v>49.810641000018222</c:v>
                </c:pt>
                <c:pt idx="4983">
                  <c:v>49.820639000012306</c:v>
                </c:pt>
                <c:pt idx="4984">
                  <c:v>49.830638000014005</c:v>
                </c:pt>
                <c:pt idx="4985">
                  <c:v>49.840636000008089</c:v>
                </c:pt>
                <c:pt idx="4986">
                  <c:v>49.850635833339766</c:v>
                </c:pt>
                <c:pt idx="4987">
                  <c:v>49.860634833341464</c:v>
                </c:pt>
                <c:pt idx="4988">
                  <c:v>49.870632833335549</c:v>
                </c:pt>
                <c:pt idx="4989">
                  <c:v>49.880631833337247</c:v>
                </c:pt>
                <c:pt idx="4990">
                  <c:v>49.890629833360435</c:v>
                </c:pt>
                <c:pt idx="4991">
                  <c:v>49.900628833362134</c:v>
                </c:pt>
                <c:pt idx="4992">
                  <c:v>49.910627833334729</c:v>
                </c:pt>
                <c:pt idx="4993">
                  <c:v>49.920625833357917</c:v>
                </c:pt>
                <c:pt idx="4994">
                  <c:v>49.930624833359616</c:v>
                </c:pt>
                <c:pt idx="4995">
                  <c:v>49.9406228333537</c:v>
                </c:pt>
                <c:pt idx="4996">
                  <c:v>49.950621833355399</c:v>
                </c:pt>
                <c:pt idx="4997">
                  <c:v>49.960620833357098</c:v>
                </c:pt>
                <c:pt idx="4998">
                  <c:v>49.970618833351182</c:v>
                </c:pt>
                <c:pt idx="4999">
                  <c:v>49.980617833352881</c:v>
                </c:pt>
                <c:pt idx="5000">
                  <c:v>49.990615833346965</c:v>
                </c:pt>
                <c:pt idx="5001">
                  <c:v>50.000614833348664</c:v>
                </c:pt>
                <c:pt idx="5002">
                  <c:v>50.010613833350362</c:v>
                </c:pt>
                <c:pt idx="5003">
                  <c:v>50.020611833344446</c:v>
                </c:pt>
                <c:pt idx="5004">
                  <c:v>50.030610833346145</c:v>
                </c:pt>
                <c:pt idx="5005">
                  <c:v>50.040608833340229</c:v>
                </c:pt>
                <c:pt idx="5006">
                  <c:v>50.050607833341928</c:v>
                </c:pt>
                <c:pt idx="5007">
                  <c:v>50.060606833343627</c:v>
                </c:pt>
                <c:pt idx="5008">
                  <c:v>50.070604833337711</c:v>
                </c:pt>
                <c:pt idx="5009">
                  <c:v>50.08060383333941</c:v>
                </c:pt>
                <c:pt idx="5010">
                  <c:v>50.090601833333494</c:v>
                </c:pt>
                <c:pt idx="5011">
                  <c:v>50.100600833335193</c:v>
                </c:pt>
                <c:pt idx="5012">
                  <c:v>50.110599833336892</c:v>
                </c:pt>
                <c:pt idx="5013">
                  <c:v>50.12059783336008</c:v>
                </c:pt>
                <c:pt idx="5014">
                  <c:v>50.130596833361778</c:v>
                </c:pt>
                <c:pt idx="5015">
                  <c:v>50.140595833334373</c:v>
                </c:pt>
                <c:pt idx="5016">
                  <c:v>50.150593833357561</c:v>
                </c:pt>
                <c:pt idx="5017">
                  <c:v>50.16059283335926</c:v>
                </c:pt>
                <c:pt idx="5018">
                  <c:v>50.170590833353344</c:v>
                </c:pt>
                <c:pt idx="5019">
                  <c:v>50.180589833355043</c:v>
                </c:pt>
                <c:pt idx="5020">
                  <c:v>50.190588833356742</c:v>
                </c:pt>
                <c:pt idx="5021">
                  <c:v>50.200586833350826</c:v>
                </c:pt>
                <c:pt idx="5022">
                  <c:v>50.210585833352525</c:v>
                </c:pt>
                <c:pt idx="5023">
                  <c:v>50.220583833346609</c:v>
                </c:pt>
                <c:pt idx="5024">
                  <c:v>50.230582833348308</c:v>
                </c:pt>
                <c:pt idx="5025">
                  <c:v>50.240581833350006</c:v>
                </c:pt>
                <c:pt idx="5026">
                  <c:v>50.250579833344091</c:v>
                </c:pt>
                <c:pt idx="5027">
                  <c:v>50.260578833345789</c:v>
                </c:pt>
                <c:pt idx="5028">
                  <c:v>50.270576833339874</c:v>
                </c:pt>
                <c:pt idx="5029">
                  <c:v>50.280575833341572</c:v>
                </c:pt>
                <c:pt idx="5030">
                  <c:v>50.290574833343271</c:v>
                </c:pt>
                <c:pt idx="5031">
                  <c:v>50.300572833337355</c:v>
                </c:pt>
                <c:pt idx="5032">
                  <c:v>50.310571833339054</c:v>
                </c:pt>
                <c:pt idx="5033">
                  <c:v>50.320569833362242</c:v>
                </c:pt>
                <c:pt idx="5034">
                  <c:v>50.330568833334837</c:v>
                </c:pt>
                <c:pt idx="5035">
                  <c:v>50.340567833336536</c:v>
                </c:pt>
                <c:pt idx="5036">
                  <c:v>50.350565833359724</c:v>
                </c:pt>
                <c:pt idx="5037">
                  <c:v>50.360564833361423</c:v>
                </c:pt>
                <c:pt idx="5038">
                  <c:v>50.370562833355507</c:v>
                </c:pt>
                <c:pt idx="5039">
                  <c:v>50.380561833357206</c:v>
                </c:pt>
                <c:pt idx="5040">
                  <c:v>50.390560833358904</c:v>
                </c:pt>
                <c:pt idx="5041">
                  <c:v>50.400558833352989</c:v>
                </c:pt>
                <c:pt idx="5042">
                  <c:v>50.410557833354687</c:v>
                </c:pt>
                <c:pt idx="5043">
                  <c:v>50.420555833348772</c:v>
                </c:pt>
                <c:pt idx="5044">
                  <c:v>50.43055483335047</c:v>
                </c:pt>
                <c:pt idx="5045">
                  <c:v>50.440553833352169</c:v>
                </c:pt>
                <c:pt idx="5046">
                  <c:v>50.450551833346253</c:v>
                </c:pt>
                <c:pt idx="5047">
                  <c:v>50.460550833347952</c:v>
                </c:pt>
                <c:pt idx="5048">
                  <c:v>50.470548833342036</c:v>
                </c:pt>
                <c:pt idx="5049">
                  <c:v>50.480547833343735</c:v>
                </c:pt>
                <c:pt idx="5050">
                  <c:v>50.490546833345434</c:v>
                </c:pt>
                <c:pt idx="5051">
                  <c:v>50.500544833339518</c:v>
                </c:pt>
                <c:pt idx="5052">
                  <c:v>50.510543833341217</c:v>
                </c:pt>
                <c:pt idx="5053">
                  <c:v>50.520541833335301</c:v>
                </c:pt>
                <c:pt idx="5054">
                  <c:v>50.530540833337</c:v>
                </c:pt>
                <c:pt idx="5055">
                  <c:v>50.540539833338698</c:v>
                </c:pt>
                <c:pt idx="5056">
                  <c:v>50.550537833361886</c:v>
                </c:pt>
                <c:pt idx="5057">
                  <c:v>50.560536833334481</c:v>
                </c:pt>
                <c:pt idx="5058">
                  <c:v>50.570534833357669</c:v>
                </c:pt>
                <c:pt idx="5059">
                  <c:v>50.580533833359368</c:v>
                </c:pt>
                <c:pt idx="5060">
                  <c:v>50.590532833361067</c:v>
                </c:pt>
                <c:pt idx="5061">
                  <c:v>50.600530833355151</c:v>
                </c:pt>
                <c:pt idx="5062">
                  <c:v>50.61052983335685</c:v>
                </c:pt>
                <c:pt idx="5063">
                  <c:v>50.620528833358549</c:v>
                </c:pt>
                <c:pt idx="5064">
                  <c:v>50.630526833352633</c:v>
                </c:pt>
                <c:pt idx="5065">
                  <c:v>50.640525833354332</c:v>
                </c:pt>
                <c:pt idx="5066">
                  <c:v>50.650523833348416</c:v>
                </c:pt>
                <c:pt idx="5067">
                  <c:v>50.660522833350115</c:v>
                </c:pt>
                <c:pt idx="5068">
                  <c:v>50.670521833351813</c:v>
                </c:pt>
                <c:pt idx="5069">
                  <c:v>50.680519833345897</c:v>
                </c:pt>
                <c:pt idx="5070">
                  <c:v>50.690518833347596</c:v>
                </c:pt>
                <c:pt idx="5071">
                  <c:v>50.70051683334168</c:v>
                </c:pt>
                <c:pt idx="5072">
                  <c:v>50.710515833343379</c:v>
                </c:pt>
                <c:pt idx="5073">
                  <c:v>50.720514833345078</c:v>
                </c:pt>
                <c:pt idx="5074">
                  <c:v>50.730512833339162</c:v>
                </c:pt>
                <c:pt idx="5075">
                  <c:v>50.740511833340861</c:v>
                </c:pt>
                <c:pt idx="5076">
                  <c:v>50.750509833334945</c:v>
                </c:pt>
                <c:pt idx="5077">
                  <c:v>50.760508833336644</c:v>
                </c:pt>
                <c:pt idx="5078">
                  <c:v>50.770507833338343</c:v>
                </c:pt>
                <c:pt idx="5079">
                  <c:v>50.780505833361531</c:v>
                </c:pt>
                <c:pt idx="5080">
                  <c:v>50.790504833334126</c:v>
                </c:pt>
                <c:pt idx="5081">
                  <c:v>50.800502833357314</c:v>
                </c:pt>
                <c:pt idx="5082">
                  <c:v>50.810501833359012</c:v>
                </c:pt>
                <c:pt idx="5083">
                  <c:v>50.820500833360711</c:v>
                </c:pt>
                <c:pt idx="5084">
                  <c:v>50.830498833354795</c:v>
                </c:pt>
                <c:pt idx="5085">
                  <c:v>50.840497833356494</c:v>
                </c:pt>
                <c:pt idx="5086">
                  <c:v>50.850495583348675</c:v>
                </c:pt>
                <c:pt idx="5087">
                  <c:v>50.860494583350373</c:v>
                </c:pt>
                <c:pt idx="5088">
                  <c:v>50.870493583352072</c:v>
                </c:pt>
                <c:pt idx="5089">
                  <c:v>50.880491583346156</c:v>
                </c:pt>
                <c:pt idx="5090">
                  <c:v>50.890490583347855</c:v>
                </c:pt>
                <c:pt idx="5091">
                  <c:v>50.900489583349554</c:v>
                </c:pt>
                <c:pt idx="5092">
                  <c:v>50.910487583343638</c:v>
                </c:pt>
                <c:pt idx="5093">
                  <c:v>50.920486583345337</c:v>
                </c:pt>
                <c:pt idx="5094">
                  <c:v>50.930484583339421</c:v>
                </c:pt>
                <c:pt idx="5095">
                  <c:v>50.94048358334112</c:v>
                </c:pt>
                <c:pt idx="5096">
                  <c:v>50.950482583342819</c:v>
                </c:pt>
                <c:pt idx="5097">
                  <c:v>50.960480583336903</c:v>
                </c:pt>
                <c:pt idx="5098">
                  <c:v>50.970479583338602</c:v>
                </c:pt>
                <c:pt idx="5099">
                  <c:v>50.98047758336179</c:v>
                </c:pt>
                <c:pt idx="5100">
                  <c:v>50.990476583334384</c:v>
                </c:pt>
                <c:pt idx="5101">
                  <c:v>51.000475583336083</c:v>
                </c:pt>
                <c:pt idx="5102">
                  <c:v>51.010473583359271</c:v>
                </c:pt>
                <c:pt idx="5103">
                  <c:v>51.02047258336097</c:v>
                </c:pt>
                <c:pt idx="5104">
                  <c:v>51.030470583355054</c:v>
                </c:pt>
                <c:pt idx="5105">
                  <c:v>51.040469583356753</c:v>
                </c:pt>
                <c:pt idx="5106">
                  <c:v>51.050468583358452</c:v>
                </c:pt>
                <c:pt idx="5107">
                  <c:v>51.060466583352536</c:v>
                </c:pt>
                <c:pt idx="5108">
                  <c:v>51.070465583354235</c:v>
                </c:pt>
                <c:pt idx="5109">
                  <c:v>51.080463583348319</c:v>
                </c:pt>
                <c:pt idx="5110">
                  <c:v>51.090462583350018</c:v>
                </c:pt>
                <c:pt idx="5111">
                  <c:v>51.100461583351716</c:v>
                </c:pt>
                <c:pt idx="5112">
                  <c:v>51.110459583345801</c:v>
                </c:pt>
                <c:pt idx="5113">
                  <c:v>51.120458583347499</c:v>
                </c:pt>
                <c:pt idx="5114">
                  <c:v>51.130456583341584</c:v>
                </c:pt>
                <c:pt idx="5115">
                  <c:v>51.140455583343282</c:v>
                </c:pt>
                <c:pt idx="5116">
                  <c:v>51.150454583344981</c:v>
                </c:pt>
                <c:pt idx="5117">
                  <c:v>51.160452583339065</c:v>
                </c:pt>
                <c:pt idx="5118">
                  <c:v>51.170451583340764</c:v>
                </c:pt>
                <c:pt idx="5119">
                  <c:v>51.180449583334848</c:v>
                </c:pt>
                <c:pt idx="5120">
                  <c:v>51.190448583336547</c:v>
                </c:pt>
                <c:pt idx="5121">
                  <c:v>51.200447583338246</c:v>
                </c:pt>
                <c:pt idx="5122">
                  <c:v>51.210445583361434</c:v>
                </c:pt>
                <c:pt idx="5123">
                  <c:v>51.220444583334029</c:v>
                </c:pt>
                <c:pt idx="5124">
                  <c:v>51.230443583335727</c:v>
                </c:pt>
                <c:pt idx="5125">
                  <c:v>51.240441583358916</c:v>
                </c:pt>
                <c:pt idx="5126">
                  <c:v>51.250440583360614</c:v>
                </c:pt>
                <c:pt idx="5127">
                  <c:v>51.260438583354698</c:v>
                </c:pt>
                <c:pt idx="5128">
                  <c:v>51.270437583356397</c:v>
                </c:pt>
                <c:pt idx="5129">
                  <c:v>51.280436583358096</c:v>
                </c:pt>
                <c:pt idx="5130">
                  <c:v>51.29043458335218</c:v>
                </c:pt>
                <c:pt idx="5131">
                  <c:v>51.300433583353879</c:v>
                </c:pt>
                <c:pt idx="5132">
                  <c:v>51.310431583347963</c:v>
                </c:pt>
                <c:pt idx="5133">
                  <c:v>51.320430583349662</c:v>
                </c:pt>
                <c:pt idx="5134">
                  <c:v>51.330429583351361</c:v>
                </c:pt>
                <c:pt idx="5135">
                  <c:v>51.340427583345445</c:v>
                </c:pt>
                <c:pt idx="5136">
                  <c:v>51.350426583347144</c:v>
                </c:pt>
                <c:pt idx="5137">
                  <c:v>51.360424583341228</c:v>
                </c:pt>
                <c:pt idx="5138">
                  <c:v>51.370423583342927</c:v>
                </c:pt>
                <c:pt idx="5139">
                  <c:v>51.380422583344625</c:v>
                </c:pt>
                <c:pt idx="5140">
                  <c:v>51.39042058333871</c:v>
                </c:pt>
                <c:pt idx="5141">
                  <c:v>51.400419583340408</c:v>
                </c:pt>
                <c:pt idx="5142">
                  <c:v>51.410418583342107</c:v>
                </c:pt>
                <c:pt idx="5143">
                  <c:v>51.420416583336191</c:v>
                </c:pt>
                <c:pt idx="5144">
                  <c:v>51.43041558333789</c:v>
                </c:pt>
                <c:pt idx="5145">
                  <c:v>51.440413583361078</c:v>
                </c:pt>
                <c:pt idx="5146">
                  <c:v>51.450412583333673</c:v>
                </c:pt>
                <c:pt idx="5147">
                  <c:v>51.460411583335372</c:v>
                </c:pt>
                <c:pt idx="5148">
                  <c:v>51.47040958335856</c:v>
                </c:pt>
                <c:pt idx="5149">
                  <c:v>51.480408583360258</c:v>
                </c:pt>
                <c:pt idx="5150">
                  <c:v>51.490406583354343</c:v>
                </c:pt>
                <c:pt idx="5151">
                  <c:v>51.500405583356041</c:v>
                </c:pt>
                <c:pt idx="5152">
                  <c:v>51.51040458335774</c:v>
                </c:pt>
                <c:pt idx="5153">
                  <c:v>51.520402583351824</c:v>
                </c:pt>
                <c:pt idx="5154">
                  <c:v>51.530401583353523</c:v>
                </c:pt>
                <c:pt idx="5155">
                  <c:v>51.540399583347607</c:v>
                </c:pt>
                <c:pt idx="5156">
                  <c:v>51.550398583349306</c:v>
                </c:pt>
                <c:pt idx="5157">
                  <c:v>51.560397583351005</c:v>
                </c:pt>
                <c:pt idx="5158">
                  <c:v>51.570395583345089</c:v>
                </c:pt>
                <c:pt idx="5159">
                  <c:v>51.580394583346788</c:v>
                </c:pt>
                <c:pt idx="5160">
                  <c:v>51.590392583340872</c:v>
                </c:pt>
                <c:pt idx="5161">
                  <c:v>51.600391583342571</c:v>
                </c:pt>
                <c:pt idx="5162">
                  <c:v>51.61039058334427</c:v>
                </c:pt>
                <c:pt idx="5163">
                  <c:v>51.620388583338354</c:v>
                </c:pt>
                <c:pt idx="5164">
                  <c:v>51.630387583340053</c:v>
                </c:pt>
                <c:pt idx="5165">
                  <c:v>51.640385583334137</c:v>
                </c:pt>
                <c:pt idx="5166">
                  <c:v>51.650384583335835</c:v>
                </c:pt>
                <c:pt idx="5167">
                  <c:v>51.660383583337534</c:v>
                </c:pt>
                <c:pt idx="5168">
                  <c:v>51.670381583360722</c:v>
                </c:pt>
                <c:pt idx="5169">
                  <c:v>51.680380583333317</c:v>
                </c:pt>
                <c:pt idx="5170">
                  <c:v>51.690379583335016</c:v>
                </c:pt>
                <c:pt idx="5171">
                  <c:v>51.700377583358204</c:v>
                </c:pt>
                <c:pt idx="5172">
                  <c:v>51.710376583359903</c:v>
                </c:pt>
                <c:pt idx="5173">
                  <c:v>51.720374583353987</c:v>
                </c:pt>
                <c:pt idx="5174">
                  <c:v>51.730373583355686</c:v>
                </c:pt>
                <c:pt idx="5175">
                  <c:v>51.740372583357384</c:v>
                </c:pt>
                <c:pt idx="5176">
                  <c:v>51.750370583351469</c:v>
                </c:pt>
                <c:pt idx="5177">
                  <c:v>51.760369583353167</c:v>
                </c:pt>
                <c:pt idx="5178">
                  <c:v>51.770367583347252</c:v>
                </c:pt>
                <c:pt idx="5179">
                  <c:v>51.78036658334895</c:v>
                </c:pt>
                <c:pt idx="5180">
                  <c:v>51.790365583350649</c:v>
                </c:pt>
                <c:pt idx="5181">
                  <c:v>51.800363583344733</c:v>
                </c:pt>
                <c:pt idx="5182">
                  <c:v>51.810362583346432</c:v>
                </c:pt>
                <c:pt idx="5183">
                  <c:v>51.820361583348131</c:v>
                </c:pt>
                <c:pt idx="5184">
                  <c:v>51.830359583342215</c:v>
                </c:pt>
                <c:pt idx="5185">
                  <c:v>51.840358583343914</c:v>
                </c:pt>
                <c:pt idx="5186">
                  <c:v>51.850355875008972</c:v>
                </c:pt>
                <c:pt idx="5187">
                  <c:v>51.860354875010671</c:v>
                </c:pt>
                <c:pt idx="5188">
                  <c:v>51.87035387501237</c:v>
                </c:pt>
                <c:pt idx="5189">
                  <c:v>51.880351875006454</c:v>
                </c:pt>
                <c:pt idx="5190">
                  <c:v>51.890350875008153</c:v>
                </c:pt>
                <c:pt idx="5191">
                  <c:v>51.900348875002237</c:v>
                </c:pt>
                <c:pt idx="5192">
                  <c:v>51.910347875003936</c:v>
                </c:pt>
                <c:pt idx="5193">
                  <c:v>51.920346875005635</c:v>
                </c:pt>
                <c:pt idx="5194">
                  <c:v>51.930344875028823</c:v>
                </c:pt>
                <c:pt idx="5195">
                  <c:v>51.940343875001417</c:v>
                </c:pt>
                <c:pt idx="5196">
                  <c:v>51.950341875024606</c:v>
                </c:pt>
                <c:pt idx="5197">
                  <c:v>51.960340875026304</c:v>
                </c:pt>
                <c:pt idx="5198">
                  <c:v>51.970339875028003</c:v>
                </c:pt>
                <c:pt idx="5199">
                  <c:v>51.980337875022087</c:v>
                </c:pt>
                <c:pt idx="5200">
                  <c:v>51.990336875023786</c:v>
                </c:pt>
                <c:pt idx="5201">
                  <c:v>52.000335875025485</c:v>
                </c:pt>
                <c:pt idx="5202">
                  <c:v>52.010333875019569</c:v>
                </c:pt>
                <c:pt idx="5203">
                  <c:v>52.020332875021268</c:v>
                </c:pt>
                <c:pt idx="5204">
                  <c:v>52.030330875015352</c:v>
                </c:pt>
                <c:pt idx="5205">
                  <c:v>52.040329875017051</c:v>
                </c:pt>
                <c:pt idx="5206">
                  <c:v>52.050328875018749</c:v>
                </c:pt>
                <c:pt idx="5207">
                  <c:v>52.060326875012834</c:v>
                </c:pt>
                <c:pt idx="5208">
                  <c:v>52.070325875014532</c:v>
                </c:pt>
                <c:pt idx="5209">
                  <c:v>52.080323875008617</c:v>
                </c:pt>
                <c:pt idx="5210">
                  <c:v>52.090322875010315</c:v>
                </c:pt>
                <c:pt idx="5211">
                  <c:v>52.100321875012014</c:v>
                </c:pt>
                <c:pt idx="5212">
                  <c:v>52.110319875006098</c:v>
                </c:pt>
                <c:pt idx="5213">
                  <c:v>52.120318875007797</c:v>
                </c:pt>
                <c:pt idx="5214">
                  <c:v>52.130316875001881</c:v>
                </c:pt>
                <c:pt idx="5215">
                  <c:v>52.14031587500358</c:v>
                </c:pt>
                <c:pt idx="5216">
                  <c:v>52.150314875005279</c:v>
                </c:pt>
                <c:pt idx="5217">
                  <c:v>52.160312875028467</c:v>
                </c:pt>
                <c:pt idx="5218">
                  <c:v>52.170311875001062</c:v>
                </c:pt>
                <c:pt idx="5219">
                  <c:v>52.18031087500276</c:v>
                </c:pt>
                <c:pt idx="5220">
                  <c:v>52.190308875025949</c:v>
                </c:pt>
                <c:pt idx="5221">
                  <c:v>52.200307875027647</c:v>
                </c:pt>
                <c:pt idx="5222">
                  <c:v>52.210305875021731</c:v>
                </c:pt>
                <c:pt idx="5223">
                  <c:v>52.22030487502343</c:v>
                </c:pt>
                <c:pt idx="5224">
                  <c:v>52.230303875025129</c:v>
                </c:pt>
                <c:pt idx="5225">
                  <c:v>52.240301875019213</c:v>
                </c:pt>
                <c:pt idx="5226">
                  <c:v>52.250300875020912</c:v>
                </c:pt>
                <c:pt idx="5227">
                  <c:v>52.260298875014996</c:v>
                </c:pt>
                <c:pt idx="5228">
                  <c:v>52.270297875016695</c:v>
                </c:pt>
                <c:pt idx="5229">
                  <c:v>52.280296875018394</c:v>
                </c:pt>
                <c:pt idx="5230">
                  <c:v>52.290294875012478</c:v>
                </c:pt>
                <c:pt idx="5231">
                  <c:v>52.300293875014177</c:v>
                </c:pt>
                <c:pt idx="5232">
                  <c:v>52.310291875008261</c:v>
                </c:pt>
                <c:pt idx="5233">
                  <c:v>52.32029087500996</c:v>
                </c:pt>
                <c:pt idx="5234">
                  <c:v>52.330289875011658</c:v>
                </c:pt>
                <c:pt idx="5235">
                  <c:v>52.340287875005743</c:v>
                </c:pt>
                <c:pt idx="5236">
                  <c:v>52.350286875007441</c:v>
                </c:pt>
                <c:pt idx="5237">
                  <c:v>52.36028587500914</c:v>
                </c:pt>
                <c:pt idx="5238">
                  <c:v>52.370283875003224</c:v>
                </c:pt>
                <c:pt idx="5239">
                  <c:v>52.380282875004923</c:v>
                </c:pt>
                <c:pt idx="5240">
                  <c:v>52.390280875028111</c:v>
                </c:pt>
                <c:pt idx="5241">
                  <c:v>52.400279875000706</c:v>
                </c:pt>
                <c:pt idx="5242">
                  <c:v>52.410278875002405</c:v>
                </c:pt>
                <c:pt idx="5243">
                  <c:v>52.420276875025593</c:v>
                </c:pt>
                <c:pt idx="5244">
                  <c:v>52.430275875027291</c:v>
                </c:pt>
                <c:pt idx="5245">
                  <c:v>52.440273875021376</c:v>
                </c:pt>
                <c:pt idx="5246">
                  <c:v>52.450272875023074</c:v>
                </c:pt>
                <c:pt idx="5247">
                  <c:v>52.460271875024773</c:v>
                </c:pt>
                <c:pt idx="5248">
                  <c:v>52.470269875018857</c:v>
                </c:pt>
                <c:pt idx="5249">
                  <c:v>52.480268875020556</c:v>
                </c:pt>
                <c:pt idx="5250">
                  <c:v>52.49026687501464</c:v>
                </c:pt>
                <c:pt idx="5251">
                  <c:v>52.500265875016339</c:v>
                </c:pt>
                <c:pt idx="5252">
                  <c:v>52.510264875018038</c:v>
                </c:pt>
                <c:pt idx="5253">
                  <c:v>52.520262875012122</c:v>
                </c:pt>
                <c:pt idx="5254">
                  <c:v>52.530261875013821</c:v>
                </c:pt>
                <c:pt idx="5255">
                  <c:v>52.54026087501552</c:v>
                </c:pt>
                <c:pt idx="5256">
                  <c:v>52.550258875009604</c:v>
                </c:pt>
                <c:pt idx="5257">
                  <c:v>52.560257875011303</c:v>
                </c:pt>
                <c:pt idx="5258">
                  <c:v>52.570255875005387</c:v>
                </c:pt>
                <c:pt idx="5259">
                  <c:v>52.580254875007086</c:v>
                </c:pt>
                <c:pt idx="5260">
                  <c:v>52.590253875008784</c:v>
                </c:pt>
                <c:pt idx="5261">
                  <c:v>52.600251875002868</c:v>
                </c:pt>
                <c:pt idx="5262">
                  <c:v>52.610250875004567</c:v>
                </c:pt>
                <c:pt idx="5263">
                  <c:v>52.620249875006266</c:v>
                </c:pt>
                <c:pt idx="5264">
                  <c:v>52.63024787500035</c:v>
                </c:pt>
                <c:pt idx="5265">
                  <c:v>52.640246875002049</c:v>
                </c:pt>
                <c:pt idx="5266">
                  <c:v>52.650244875025237</c:v>
                </c:pt>
                <c:pt idx="5267">
                  <c:v>52.660243875026936</c:v>
                </c:pt>
                <c:pt idx="5268">
                  <c:v>52.670242875028634</c:v>
                </c:pt>
                <c:pt idx="5269">
                  <c:v>52.680240875022719</c:v>
                </c:pt>
                <c:pt idx="5270">
                  <c:v>52.690239875024417</c:v>
                </c:pt>
                <c:pt idx="5271">
                  <c:v>52.700237875018502</c:v>
                </c:pt>
                <c:pt idx="5272">
                  <c:v>52.7102368750202</c:v>
                </c:pt>
                <c:pt idx="5273">
                  <c:v>52.720235875021899</c:v>
                </c:pt>
                <c:pt idx="5274">
                  <c:v>52.730233875015983</c:v>
                </c:pt>
                <c:pt idx="5275">
                  <c:v>52.740232875017682</c:v>
                </c:pt>
                <c:pt idx="5276">
                  <c:v>52.750231875019381</c:v>
                </c:pt>
                <c:pt idx="5277">
                  <c:v>52.760229875013465</c:v>
                </c:pt>
                <c:pt idx="5278">
                  <c:v>52.770228875015164</c:v>
                </c:pt>
                <c:pt idx="5279">
                  <c:v>52.780226875009248</c:v>
                </c:pt>
                <c:pt idx="5280">
                  <c:v>52.790225875010947</c:v>
                </c:pt>
                <c:pt idx="5281">
                  <c:v>52.800224875012645</c:v>
                </c:pt>
                <c:pt idx="5282">
                  <c:v>52.81022287500673</c:v>
                </c:pt>
                <c:pt idx="5283">
                  <c:v>52.820221875008428</c:v>
                </c:pt>
                <c:pt idx="5284">
                  <c:v>52.830219875002513</c:v>
                </c:pt>
                <c:pt idx="5285">
                  <c:v>52.840218875004211</c:v>
                </c:pt>
                <c:pt idx="5286">
                  <c:v>52.850218333362136</c:v>
                </c:pt>
                <c:pt idx="5287">
                  <c:v>52.86021633335622</c:v>
                </c:pt>
                <c:pt idx="5288">
                  <c:v>52.870215333357919</c:v>
                </c:pt>
                <c:pt idx="5289">
                  <c:v>52.880213333352003</c:v>
                </c:pt>
                <c:pt idx="5290">
                  <c:v>52.890212333353702</c:v>
                </c:pt>
                <c:pt idx="5291">
                  <c:v>52.900211333355401</c:v>
                </c:pt>
                <c:pt idx="5292">
                  <c:v>52.910209333349485</c:v>
                </c:pt>
                <c:pt idx="5293">
                  <c:v>52.920208333351184</c:v>
                </c:pt>
                <c:pt idx="5294">
                  <c:v>52.930207333352882</c:v>
                </c:pt>
                <c:pt idx="5295">
                  <c:v>52.940205333346967</c:v>
                </c:pt>
                <c:pt idx="5296">
                  <c:v>52.950204333348665</c:v>
                </c:pt>
                <c:pt idx="5297">
                  <c:v>52.96020233334275</c:v>
                </c:pt>
                <c:pt idx="5298">
                  <c:v>52.970201333344448</c:v>
                </c:pt>
                <c:pt idx="5299">
                  <c:v>52.980200333346147</c:v>
                </c:pt>
                <c:pt idx="5300">
                  <c:v>52.990198333340231</c:v>
                </c:pt>
                <c:pt idx="5301">
                  <c:v>53.00019733334193</c:v>
                </c:pt>
                <c:pt idx="5302">
                  <c:v>53.010195333336014</c:v>
                </c:pt>
                <c:pt idx="5303">
                  <c:v>53.020194333337713</c:v>
                </c:pt>
                <c:pt idx="5304">
                  <c:v>53.030193333339412</c:v>
                </c:pt>
                <c:pt idx="5305">
                  <c:v>53.040191333333496</c:v>
                </c:pt>
                <c:pt idx="5306">
                  <c:v>53.050190333335195</c:v>
                </c:pt>
                <c:pt idx="5307">
                  <c:v>53.060189333336893</c:v>
                </c:pt>
                <c:pt idx="5308">
                  <c:v>53.070187333360082</c:v>
                </c:pt>
                <c:pt idx="5309">
                  <c:v>53.08018633336178</c:v>
                </c:pt>
                <c:pt idx="5310">
                  <c:v>53.090184333355865</c:v>
                </c:pt>
                <c:pt idx="5311">
                  <c:v>53.100183333357563</c:v>
                </c:pt>
                <c:pt idx="5312">
                  <c:v>53.110182333359262</c:v>
                </c:pt>
                <c:pt idx="5313">
                  <c:v>53.120180333353346</c:v>
                </c:pt>
                <c:pt idx="5314">
                  <c:v>53.130179333355045</c:v>
                </c:pt>
                <c:pt idx="5315">
                  <c:v>53.140177333349129</c:v>
                </c:pt>
                <c:pt idx="5316">
                  <c:v>53.150176333350828</c:v>
                </c:pt>
                <c:pt idx="5317">
                  <c:v>53.160175333352527</c:v>
                </c:pt>
                <c:pt idx="5318">
                  <c:v>53.170173333346611</c:v>
                </c:pt>
                <c:pt idx="5319">
                  <c:v>53.18017233334831</c:v>
                </c:pt>
                <c:pt idx="5320">
                  <c:v>53.190171333350008</c:v>
                </c:pt>
                <c:pt idx="5321">
                  <c:v>53.200169333344093</c:v>
                </c:pt>
                <c:pt idx="5322">
                  <c:v>53.210168333345791</c:v>
                </c:pt>
                <c:pt idx="5323">
                  <c:v>53.220166333339876</c:v>
                </c:pt>
                <c:pt idx="5324">
                  <c:v>53.230165333341574</c:v>
                </c:pt>
                <c:pt idx="5325">
                  <c:v>53.240164333343273</c:v>
                </c:pt>
                <c:pt idx="5326">
                  <c:v>53.250162333337357</c:v>
                </c:pt>
                <c:pt idx="5327">
                  <c:v>53.260161333339056</c:v>
                </c:pt>
                <c:pt idx="5328">
                  <c:v>53.270160333340755</c:v>
                </c:pt>
                <c:pt idx="5329">
                  <c:v>53.280158333334839</c:v>
                </c:pt>
                <c:pt idx="5330">
                  <c:v>53.290157333336538</c:v>
                </c:pt>
                <c:pt idx="5331">
                  <c:v>53.300155333359726</c:v>
                </c:pt>
                <c:pt idx="5332">
                  <c:v>53.310154333361425</c:v>
                </c:pt>
                <c:pt idx="5333">
                  <c:v>53.320153333334019</c:v>
                </c:pt>
                <c:pt idx="5334">
                  <c:v>53.330151333357207</c:v>
                </c:pt>
                <c:pt idx="5335">
                  <c:v>53.340150333358906</c:v>
                </c:pt>
                <c:pt idx="5336">
                  <c:v>53.35014833335299</c:v>
                </c:pt>
                <c:pt idx="5337">
                  <c:v>53.360147333354689</c:v>
                </c:pt>
                <c:pt idx="5338">
                  <c:v>53.370146333356388</c:v>
                </c:pt>
                <c:pt idx="5339">
                  <c:v>53.380144333350472</c:v>
                </c:pt>
                <c:pt idx="5340">
                  <c:v>53.390143333352171</c:v>
                </c:pt>
                <c:pt idx="5341">
                  <c:v>53.400141333346255</c:v>
                </c:pt>
                <c:pt idx="5342">
                  <c:v>53.410140333347954</c:v>
                </c:pt>
                <c:pt idx="5343">
                  <c:v>53.420139333349653</c:v>
                </c:pt>
                <c:pt idx="5344">
                  <c:v>53.430137333343737</c:v>
                </c:pt>
                <c:pt idx="5345">
                  <c:v>53.440136333345436</c:v>
                </c:pt>
                <c:pt idx="5346">
                  <c:v>53.450135333347134</c:v>
                </c:pt>
                <c:pt idx="5347">
                  <c:v>53.460133333341219</c:v>
                </c:pt>
                <c:pt idx="5348">
                  <c:v>53.470132333342917</c:v>
                </c:pt>
                <c:pt idx="5349">
                  <c:v>53.480130333337002</c:v>
                </c:pt>
                <c:pt idx="5350">
                  <c:v>53.4901293333387</c:v>
                </c:pt>
                <c:pt idx="5351">
                  <c:v>53.500128333340399</c:v>
                </c:pt>
                <c:pt idx="5352">
                  <c:v>53.510126333334483</c:v>
                </c:pt>
                <c:pt idx="5353">
                  <c:v>53.520125333336182</c:v>
                </c:pt>
                <c:pt idx="5354">
                  <c:v>53.530124333337881</c:v>
                </c:pt>
                <c:pt idx="5355">
                  <c:v>53.540122333361069</c:v>
                </c:pt>
                <c:pt idx="5356">
                  <c:v>53.550121333333664</c:v>
                </c:pt>
                <c:pt idx="5357">
                  <c:v>53.560119333356852</c:v>
                </c:pt>
                <c:pt idx="5358">
                  <c:v>53.57011833335855</c:v>
                </c:pt>
                <c:pt idx="5359">
                  <c:v>53.580117333360249</c:v>
                </c:pt>
                <c:pt idx="5360">
                  <c:v>53.590115333354333</c:v>
                </c:pt>
                <c:pt idx="5361">
                  <c:v>53.600114333356032</c:v>
                </c:pt>
                <c:pt idx="5362">
                  <c:v>53.610113333357731</c:v>
                </c:pt>
                <c:pt idx="5363">
                  <c:v>53.620111333351815</c:v>
                </c:pt>
                <c:pt idx="5364">
                  <c:v>53.630110333353514</c:v>
                </c:pt>
                <c:pt idx="5365">
                  <c:v>53.640108333347598</c:v>
                </c:pt>
                <c:pt idx="5366">
                  <c:v>53.650107333349297</c:v>
                </c:pt>
                <c:pt idx="5367">
                  <c:v>53.660106333350996</c:v>
                </c:pt>
                <c:pt idx="5368">
                  <c:v>53.67010433334508</c:v>
                </c:pt>
                <c:pt idx="5369">
                  <c:v>53.680103333346779</c:v>
                </c:pt>
                <c:pt idx="5370">
                  <c:v>53.690101333340863</c:v>
                </c:pt>
                <c:pt idx="5371">
                  <c:v>53.700100333342561</c:v>
                </c:pt>
                <c:pt idx="5372">
                  <c:v>53.71009933334426</c:v>
                </c:pt>
                <c:pt idx="5373">
                  <c:v>53.720097333338344</c:v>
                </c:pt>
                <c:pt idx="5374">
                  <c:v>53.730096333340043</c:v>
                </c:pt>
                <c:pt idx="5375">
                  <c:v>53.740095333341742</c:v>
                </c:pt>
                <c:pt idx="5376">
                  <c:v>53.750093333335826</c:v>
                </c:pt>
                <c:pt idx="5377">
                  <c:v>53.760092333337525</c:v>
                </c:pt>
                <c:pt idx="5378">
                  <c:v>53.770090333360713</c:v>
                </c:pt>
                <c:pt idx="5379">
                  <c:v>53.780089333333308</c:v>
                </c:pt>
                <c:pt idx="5380">
                  <c:v>53.790088333335007</c:v>
                </c:pt>
                <c:pt idx="5381">
                  <c:v>53.800086333358195</c:v>
                </c:pt>
                <c:pt idx="5382">
                  <c:v>53.810085333359893</c:v>
                </c:pt>
                <c:pt idx="5383">
                  <c:v>53.820083333353978</c:v>
                </c:pt>
                <c:pt idx="5384">
                  <c:v>53.830082333355676</c:v>
                </c:pt>
                <c:pt idx="5385">
                  <c:v>53.840081333357375</c:v>
                </c:pt>
                <c:pt idx="5386">
                  <c:v>53.850079458352411</c:v>
                </c:pt>
                <c:pt idx="5387">
                  <c:v>53.86007845835411</c:v>
                </c:pt>
                <c:pt idx="5388">
                  <c:v>53.870077458355809</c:v>
                </c:pt>
                <c:pt idx="5389">
                  <c:v>53.880075458349893</c:v>
                </c:pt>
                <c:pt idx="5390">
                  <c:v>53.890074458351592</c:v>
                </c:pt>
                <c:pt idx="5391">
                  <c:v>53.900072458345676</c:v>
                </c:pt>
                <c:pt idx="5392">
                  <c:v>53.910071458347375</c:v>
                </c:pt>
                <c:pt idx="5393">
                  <c:v>53.920070458349073</c:v>
                </c:pt>
                <c:pt idx="5394">
                  <c:v>53.930068458343158</c:v>
                </c:pt>
                <c:pt idx="5395">
                  <c:v>53.940067458344856</c:v>
                </c:pt>
                <c:pt idx="5396">
                  <c:v>53.950066458346555</c:v>
                </c:pt>
                <c:pt idx="5397">
                  <c:v>53.960064458340639</c:v>
                </c:pt>
                <c:pt idx="5398">
                  <c:v>53.970063458342338</c:v>
                </c:pt>
                <c:pt idx="5399">
                  <c:v>53.980061458336422</c:v>
                </c:pt>
                <c:pt idx="5400">
                  <c:v>53.990060458338121</c:v>
                </c:pt>
                <c:pt idx="5401">
                  <c:v>54.00005945833982</c:v>
                </c:pt>
                <c:pt idx="5402">
                  <c:v>54.010057458333904</c:v>
                </c:pt>
                <c:pt idx="5403">
                  <c:v>54.020056458335603</c:v>
                </c:pt>
                <c:pt idx="5404">
                  <c:v>54.030054458358791</c:v>
                </c:pt>
                <c:pt idx="5405">
                  <c:v>54.040053458360489</c:v>
                </c:pt>
                <c:pt idx="5406">
                  <c:v>54.050052458362188</c:v>
                </c:pt>
                <c:pt idx="5407">
                  <c:v>54.060050458356272</c:v>
                </c:pt>
                <c:pt idx="5408">
                  <c:v>54.070049458357971</c:v>
                </c:pt>
                <c:pt idx="5409">
                  <c:v>54.08004845835967</c:v>
                </c:pt>
                <c:pt idx="5410">
                  <c:v>54.090046458353754</c:v>
                </c:pt>
                <c:pt idx="5411">
                  <c:v>54.100045458355453</c:v>
                </c:pt>
                <c:pt idx="5412">
                  <c:v>54.110043458349537</c:v>
                </c:pt>
                <c:pt idx="5413">
                  <c:v>54.120042458351236</c:v>
                </c:pt>
                <c:pt idx="5414">
                  <c:v>54.130041458352935</c:v>
                </c:pt>
                <c:pt idx="5415">
                  <c:v>54.140039458347019</c:v>
                </c:pt>
                <c:pt idx="5416">
                  <c:v>54.150038458348718</c:v>
                </c:pt>
                <c:pt idx="5417">
                  <c:v>54.160037458350416</c:v>
                </c:pt>
                <c:pt idx="5418">
                  <c:v>54.170035458344501</c:v>
                </c:pt>
                <c:pt idx="5419">
                  <c:v>54.180034458346199</c:v>
                </c:pt>
                <c:pt idx="5420">
                  <c:v>54.190032458340283</c:v>
                </c:pt>
                <c:pt idx="5421">
                  <c:v>54.200031458341982</c:v>
                </c:pt>
                <c:pt idx="5422">
                  <c:v>54.210030458343681</c:v>
                </c:pt>
                <c:pt idx="5423">
                  <c:v>54.220028458337765</c:v>
                </c:pt>
                <c:pt idx="5424">
                  <c:v>54.230027458339464</c:v>
                </c:pt>
                <c:pt idx="5425">
                  <c:v>54.240026458341163</c:v>
                </c:pt>
                <c:pt idx="5426">
                  <c:v>54.250024458335247</c:v>
                </c:pt>
                <c:pt idx="5427">
                  <c:v>54.260023458336946</c:v>
                </c:pt>
                <c:pt idx="5428">
                  <c:v>54.270021458360134</c:v>
                </c:pt>
                <c:pt idx="5429">
                  <c:v>54.280020458361832</c:v>
                </c:pt>
                <c:pt idx="5430">
                  <c:v>54.290019458334427</c:v>
                </c:pt>
                <c:pt idx="5431">
                  <c:v>54.300017458357615</c:v>
                </c:pt>
                <c:pt idx="5432">
                  <c:v>54.310016458359314</c:v>
                </c:pt>
                <c:pt idx="5433">
                  <c:v>54.320014458353398</c:v>
                </c:pt>
                <c:pt idx="5434">
                  <c:v>54.330013458355097</c:v>
                </c:pt>
                <c:pt idx="5435">
                  <c:v>54.340012458356796</c:v>
                </c:pt>
                <c:pt idx="5436">
                  <c:v>54.35001045835088</c:v>
                </c:pt>
                <c:pt idx="5437">
                  <c:v>54.360009458352579</c:v>
                </c:pt>
                <c:pt idx="5438">
                  <c:v>54.370008458354278</c:v>
                </c:pt>
                <c:pt idx="5439">
                  <c:v>54.380006458348362</c:v>
                </c:pt>
                <c:pt idx="5440">
                  <c:v>54.390005458350061</c:v>
                </c:pt>
                <c:pt idx="5441">
                  <c:v>54.400003458344145</c:v>
                </c:pt>
                <c:pt idx="5442">
                  <c:v>54.410002458345843</c:v>
                </c:pt>
                <c:pt idx="5443">
                  <c:v>54.420001458347542</c:v>
                </c:pt>
                <c:pt idx="5444">
                  <c:v>54.429999458341626</c:v>
                </c:pt>
                <c:pt idx="5445">
                  <c:v>54.439998458343325</c:v>
                </c:pt>
                <c:pt idx="5446">
                  <c:v>54.449997458345024</c:v>
                </c:pt>
                <c:pt idx="5447">
                  <c:v>54.459995458339108</c:v>
                </c:pt>
                <c:pt idx="5448">
                  <c:v>54.469994458340807</c:v>
                </c:pt>
                <c:pt idx="5449">
                  <c:v>54.479992458334891</c:v>
                </c:pt>
                <c:pt idx="5450">
                  <c:v>54.48999145833659</c:v>
                </c:pt>
                <c:pt idx="5451">
                  <c:v>54.499990458338289</c:v>
                </c:pt>
                <c:pt idx="5452">
                  <c:v>54.509988458361477</c:v>
                </c:pt>
                <c:pt idx="5453">
                  <c:v>54.519987458334072</c:v>
                </c:pt>
                <c:pt idx="5454">
                  <c:v>54.52998645833577</c:v>
                </c:pt>
                <c:pt idx="5455">
                  <c:v>54.539984458358958</c:v>
                </c:pt>
                <c:pt idx="5456">
                  <c:v>54.549983458360657</c:v>
                </c:pt>
                <c:pt idx="5457">
                  <c:v>54.559981458354741</c:v>
                </c:pt>
                <c:pt idx="5458">
                  <c:v>54.56998045835644</c:v>
                </c:pt>
                <c:pt idx="5459">
                  <c:v>54.579979458358139</c:v>
                </c:pt>
                <c:pt idx="5460">
                  <c:v>54.589977458352223</c:v>
                </c:pt>
                <c:pt idx="5461">
                  <c:v>54.599976458353922</c:v>
                </c:pt>
                <c:pt idx="5462">
                  <c:v>54.609975458355621</c:v>
                </c:pt>
                <c:pt idx="5463">
                  <c:v>54.619973458349705</c:v>
                </c:pt>
                <c:pt idx="5464">
                  <c:v>54.629972458351403</c:v>
                </c:pt>
                <c:pt idx="5465">
                  <c:v>54.639970458345488</c:v>
                </c:pt>
                <c:pt idx="5466">
                  <c:v>54.649969458347186</c:v>
                </c:pt>
                <c:pt idx="5467">
                  <c:v>54.659968458348885</c:v>
                </c:pt>
                <c:pt idx="5468">
                  <c:v>54.669966458342969</c:v>
                </c:pt>
                <c:pt idx="5469">
                  <c:v>54.679965458344668</c:v>
                </c:pt>
                <c:pt idx="5470">
                  <c:v>54.689964458346367</c:v>
                </c:pt>
                <c:pt idx="5471">
                  <c:v>54.699962458340451</c:v>
                </c:pt>
                <c:pt idx="5472">
                  <c:v>54.70996145834215</c:v>
                </c:pt>
                <c:pt idx="5473">
                  <c:v>54.719959458336234</c:v>
                </c:pt>
                <c:pt idx="5474">
                  <c:v>54.729958458337933</c:v>
                </c:pt>
                <c:pt idx="5475">
                  <c:v>54.739957458339632</c:v>
                </c:pt>
                <c:pt idx="5476">
                  <c:v>54.749955458333716</c:v>
                </c:pt>
                <c:pt idx="5477">
                  <c:v>54.759954458335415</c:v>
                </c:pt>
                <c:pt idx="5478">
                  <c:v>54.769952458358603</c:v>
                </c:pt>
                <c:pt idx="5479">
                  <c:v>54.779951458360301</c:v>
                </c:pt>
                <c:pt idx="5480">
                  <c:v>54.789950458362</c:v>
                </c:pt>
                <c:pt idx="5481">
                  <c:v>54.799948458356084</c:v>
                </c:pt>
                <c:pt idx="5482">
                  <c:v>54.809947458357783</c:v>
                </c:pt>
                <c:pt idx="5483">
                  <c:v>54.819946458359482</c:v>
                </c:pt>
                <c:pt idx="5484">
                  <c:v>54.829944458353566</c:v>
                </c:pt>
                <c:pt idx="5485">
                  <c:v>54.839943458355265</c:v>
                </c:pt>
                <c:pt idx="5486">
                  <c:v>54.849941250024131</c:v>
                </c:pt>
                <c:pt idx="5487">
                  <c:v>54.859940250025829</c:v>
                </c:pt>
                <c:pt idx="5488">
                  <c:v>54.869939250027528</c:v>
                </c:pt>
                <c:pt idx="5489">
                  <c:v>54.879937250021612</c:v>
                </c:pt>
                <c:pt idx="5490">
                  <c:v>54.889936250023311</c:v>
                </c:pt>
                <c:pt idx="5491">
                  <c:v>54.89993525002501</c:v>
                </c:pt>
                <c:pt idx="5492">
                  <c:v>54.909933250019094</c:v>
                </c:pt>
                <c:pt idx="5493">
                  <c:v>54.919932250020793</c:v>
                </c:pt>
                <c:pt idx="5494">
                  <c:v>54.929930250014877</c:v>
                </c:pt>
                <c:pt idx="5495">
                  <c:v>54.939929250016576</c:v>
                </c:pt>
                <c:pt idx="5496">
                  <c:v>54.949928250018274</c:v>
                </c:pt>
                <c:pt idx="5497">
                  <c:v>54.959926250012359</c:v>
                </c:pt>
                <c:pt idx="5498">
                  <c:v>54.969925250014057</c:v>
                </c:pt>
                <c:pt idx="5499">
                  <c:v>54.979924250015756</c:v>
                </c:pt>
                <c:pt idx="5500">
                  <c:v>54.98992225000984</c:v>
                </c:pt>
                <c:pt idx="5501">
                  <c:v>54.999921250011539</c:v>
                </c:pt>
                <c:pt idx="5502">
                  <c:v>55.009919250005623</c:v>
                </c:pt>
                <c:pt idx="5503">
                  <c:v>55.019918250007322</c:v>
                </c:pt>
                <c:pt idx="5504">
                  <c:v>55.029917250009021</c:v>
                </c:pt>
                <c:pt idx="5505">
                  <c:v>55.039915250003105</c:v>
                </c:pt>
                <c:pt idx="5506">
                  <c:v>55.049914250004804</c:v>
                </c:pt>
                <c:pt idx="5507">
                  <c:v>55.059913250006502</c:v>
                </c:pt>
                <c:pt idx="5508">
                  <c:v>55.069911250000587</c:v>
                </c:pt>
                <c:pt idx="5509">
                  <c:v>55.079910250002285</c:v>
                </c:pt>
                <c:pt idx="5510">
                  <c:v>55.089908250025474</c:v>
                </c:pt>
                <c:pt idx="5511">
                  <c:v>55.099907250027172</c:v>
                </c:pt>
                <c:pt idx="5512">
                  <c:v>55.109906250028871</c:v>
                </c:pt>
                <c:pt idx="5513">
                  <c:v>55.119904250022955</c:v>
                </c:pt>
                <c:pt idx="5514">
                  <c:v>55.129903250024654</c:v>
                </c:pt>
                <c:pt idx="5515">
                  <c:v>55.139902250026353</c:v>
                </c:pt>
                <c:pt idx="5516">
                  <c:v>55.149900250020437</c:v>
                </c:pt>
                <c:pt idx="5517">
                  <c:v>55.159899250022136</c:v>
                </c:pt>
                <c:pt idx="5518">
                  <c:v>55.16989725001622</c:v>
                </c:pt>
                <c:pt idx="5519">
                  <c:v>55.179896250017919</c:v>
                </c:pt>
                <c:pt idx="5520">
                  <c:v>55.189895250019617</c:v>
                </c:pt>
                <c:pt idx="5521">
                  <c:v>55.199893250013702</c:v>
                </c:pt>
                <c:pt idx="5522">
                  <c:v>55.2098922500154</c:v>
                </c:pt>
                <c:pt idx="5523">
                  <c:v>55.219891250017099</c:v>
                </c:pt>
                <c:pt idx="5524">
                  <c:v>55.229889250011183</c:v>
                </c:pt>
                <c:pt idx="5525">
                  <c:v>55.239888250012882</c:v>
                </c:pt>
                <c:pt idx="5526">
                  <c:v>55.249886250006966</c:v>
                </c:pt>
                <c:pt idx="5527">
                  <c:v>55.259885250008665</c:v>
                </c:pt>
                <c:pt idx="5528">
                  <c:v>55.269884250010364</c:v>
                </c:pt>
                <c:pt idx="5529">
                  <c:v>55.279882250004448</c:v>
                </c:pt>
                <c:pt idx="5530">
                  <c:v>55.289881250006147</c:v>
                </c:pt>
                <c:pt idx="5531">
                  <c:v>55.299880250007845</c:v>
                </c:pt>
                <c:pt idx="5532">
                  <c:v>55.30987825000193</c:v>
                </c:pt>
                <c:pt idx="5533">
                  <c:v>55.319877250003628</c:v>
                </c:pt>
                <c:pt idx="5534">
                  <c:v>55.329875250026817</c:v>
                </c:pt>
                <c:pt idx="5535">
                  <c:v>55.339874250028515</c:v>
                </c:pt>
                <c:pt idx="5536">
                  <c:v>55.34987325000111</c:v>
                </c:pt>
                <c:pt idx="5537">
                  <c:v>55.359871250024298</c:v>
                </c:pt>
                <c:pt idx="5538">
                  <c:v>55.369870250025997</c:v>
                </c:pt>
                <c:pt idx="5539">
                  <c:v>55.379869250027696</c:v>
                </c:pt>
                <c:pt idx="5540">
                  <c:v>55.38986725002178</c:v>
                </c:pt>
                <c:pt idx="5541">
                  <c:v>55.399866250023479</c:v>
                </c:pt>
                <c:pt idx="5542">
                  <c:v>55.409864250017563</c:v>
                </c:pt>
                <c:pt idx="5543">
                  <c:v>55.419863250019262</c:v>
                </c:pt>
                <c:pt idx="5544">
                  <c:v>55.42986225002096</c:v>
                </c:pt>
                <c:pt idx="5545">
                  <c:v>55.439860250015045</c:v>
                </c:pt>
                <c:pt idx="5546">
                  <c:v>55.449859250016743</c:v>
                </c:pt>
                <c:pt idx="5547">
                  <c:v>55.459858250018442</c:v>
                </c:pt>
                <c:pt idx="5548">
                  <c:v>55.469856250012526</c:v>
                </c:pt>
                <c:pt idx="5549">
                  <c:v>55.479855250014225</c:v>
                </c:pt>
                <c:pt idx="5550">
                  <c:v>55.489853250008309</c:v>
                </c:pt>
                <c:pt idx="5551">
                  <c:v>55.499852250010008</c:v>
                </c:pt>
                <c:pt idx="5552">
                  <c:v>55.509851250011707</c:v>
                </c:pt>
                <c:pt idx="5553">
                  <c:v>55.519849250005791</c:v>
                </c:pt>
                <c:pt idx="5554">
                  <c:v>55.52984825000749</c:v>
                </c:pt>
                <c:pt idx="5555">
                  <c:v>55.539847250009188</c:v>
                </c:pt>
                <c:pt idx="5556">
                  <c:v>55.549845250003273</c:v>
                </c:pt>
                <c:pt idx="5557">
                  <c:v>55.559844250004971</c:v>
                </c:pt>
                <c:pt idx="5558">
                  <c:v>55.569842250028159</c:v>
                </c:pt>
                <c:pt idx="5559">
                  <c:v>55.579841250000754</c:v>
                </c:pt>
                <c:pt idx="5560">
                  <c:v>55.589840250002453</c:v>
                </c:pt>
                <c:pt idx="5561">
                  <c:v>55.599838250025641</c:v>
                </c:pt>
                <c:pt idx="5562">
                  <c:v>55.60983725002734</c:v>
                </c:pt>
                <c:pt idx="5563">
                  <c:v>55.619836249999935</c:v>
                </c:pt>
                <c:pt idx="5564">
                  <c:v>55.629834250023123</c:v>
                </c:pt>
                <c:pt idx="5565">
                  <c:v>55.639833250024822</c:v>
                </c:pt>
                <c:pt idx="5566">
                  <c:v>55.649831250018906</c:v>
                </c:pt>
                <c:pt idx="5567">
                  <c:v>55.659830250020605</c:v>
                </c:pt>
                <c:pt idx="5568">
                  <c:v>55.669829250022303</c:v>
                </c:pt>
                <c:pt idx="5569">
                  <c:v>55.679827250016388</c:v>
                </c:pt>
                <c:pt idx="5570">
                  <c:v>55.689826250018086</c:v>
                </c:pt>
                <c:pt idx="5571">
                  <c:v>55.699825250019785</c:v>
                </c:pt>
                <c:pt idx="5572">
                  <c:v>55.709823250013869</c:v>
                </c:pt>
                <c:pt idx="5573">
                  <c:v>55.719822250015568</c:v>
                </c:pt>
                <c:pt idx="5574">
                  <c:v>55.729820250009652</c:v>
                </c:pt>
                <c:pt idx="5575">
                  <c:v>55.739819250011351</c:v>
                </c:pt>
                <c:pt idx="5576">
                  <c:v>55.74981825001305</c:v>
                </c:pt>
                <c:pt idx="5577">
                  <c:v>55.759816250007134</c:v>
                </c:pt>
                <c:pt idx="5578">
                  <c:v>55.769815250008833</c:v>
                </c:pt>
                <c:pt idx="5579">
                  <c:v>55.779814250010531</c:v>
                </c:pt>
                <c:pt idx="5580">
                  <c:v>55.789812250004616</c:v>
                </c:pt>
                <c:pt idx="5581">
                  <c:v>55.799811250006314</c:v>
                </c:pt>
                <c:pt idx="5582">
                  <c:v>55.809809250000399</c:v>
                </c:pt>
                <c:pt idx="5583">
                  <c:v>55.819808250002097</c:v>
                </c:pt>
                <c:pt idx="5584">
                  <c:v>55.829807250003796</c:v>
                </c:pt>
                <c:pt idx="5585">
                  <c:v>55.839805250026984</c:v>
                </c:pt>
                <c:pt idx="5586">
                  <c:v>55.849804625002434</c:v>
                </c:pt>
                <c:pt idx="5587">
                  <c:v>55.859803625004133</c:v>
                </c:pt>
                <c:pt idx="5588">
                  <c:v>55.869801625027321</c:v>
                </c:pt>
                <c:pt idx="5589">
                  <c:v>55.879800624999916</c:v>
                </c:pt>
                <c:pt idx="5590">
                  <c:v>55.889798625023104</c:v>
                </c:pt>
                <c:pt idx="5591">
                  <c:v>55.899797625024803</c:v>
                </c:pt>
                <c:pt idx="5592">
                  <c:v>55.909796625026502</c:v>
                </c:pt>
                <c:pt idx="5593">
                  <c:v>55.919794625020586</c:v>
                </c:pt>
                <c:pt idx="5594">
                  <c:v>55.929793625022285</c:v>
                </c:pt>
                <c:pt idx="5595">
                  <c:v>55.939792625023983</c:v>
                </c:pt>
                <c:pt idx="5596">
                  <c:v>55.949790625018068</c:v>
                </c:pt>
                <c:pt idx="5597">
                  <c:v>55.959789625019766</c:v>
                </c:pt>
                <c:pt idx="5598">
                  <c:v>55.969787625013851</c:v>
                </c:pt>
                <c:pt idx="5599">
                  <c:v>55.979786625015549</c:v>
                </c:pt>
                <c:pt idx="5600">
                  <c:v>55.989785625017248</c:v>
                </c:pt>
                <c:pt idx="5601">
                  <c:v>55.999783625011332</c:v>
                </c:pt>
                <c:pt idx="5602">
                  <c:v>56.009782625013031</c:v>
                </c:pt>
                <c:pt idx="5603">
                  <c:v>56.01978162501473</c:v>
                </c:pt>
                <c:pt idx="5604">
                  <c:v>56.029779625008814</c:v>
                </c:pt>
                <c:pt idx="5605">
                  <c:v>56.039778625010513</c:v>
                </c:pt>
                <c:pt idx="5606">
                  <c:v>56.049777625012212</c:v>
                </c:pt>
                <c:pt idx="5607">
                  <c:v>56.059775625006296</c:v>
                </c:pt>
                <c:pt idx="5608">
                  <c:v>56.069774625007994</c:v>
                </c:pt>
                <c:pt idx="5609">
                  <c:v>56.079772625002079</c:v>
                </c:pt>
                <c:pt idx="5610">
                  <c:v>56.089771625003777</c:v>
                </c:pt>
                <c:pt idx="5611">
                  <c:v>56.099770625005476</c:v>
                </c:pt>
                <c:pt idx="5612">
                  <c:v>56.109768625028664</c:v>
                </c:pt>
                <c:pt idx="5613">
                  <c:v>56.119767625001259</c:v>
                </c:pt>
                <c:pt idx="5614">
                  <c:v>56.129765625024447</c:v>
                </c:pt>
                <c:pt idx="5615">
                  <c:v>56.139764625026146</c:v>
                </c:pt>
                <c:pt idx="5616">
                  <c:v>56.149763625027845</c:v>
                </c:pt>
                <c:pt idx="5617">
                  <c:v>56.159761625021929</c:v>
                </c:pt>
                <c:pt idx="5618">
                  <c:v>56.169760625023628</c:v>
                </c:pt>
                <c:pt idx="5619">
                  <c:v>56.179759625025326</c:v>
                </c:pt>
                <c:pt idx="5620">
                  <c:v>56.189757625019411</c:v>
                </c:pt>
                <c:pt idx="5621">
                  <c:v>56.199756625021109</c:v>
                </c:pt>
                <c:pt idx="5622">
                  <c:v>56.209755625022808</c:v>
                </c:pt>
                <c:pt idx="5623">
                  <c:v>56.219753625016892</c:v>
                </c:pt>
                <c:pt idx="5624">
                  <c:v>56.229752625018591</c:v>
                </c:pt>
                <c:pt idx="5625">
                  <c:v>56.239750625012675</c:v>
                </c:pt>
                <c:pt idx="5626">
                  <c:v>56.249749625014374</c:v>
                </c:pt>
                <c:pt idx="5627">
                  <c:v>56.259748625016073</c:v>
                </c:pt>
                <c:pt idx="5628">
                  <c:v>56.269746625010157</c:v>
                </c:pt>
                <c:pt idx="5629">
                  <c:v>56.279745625011856</c:v>
                </c:pt>
                <c:pt idx="5630">
                  <c:v>56.289744625013554</c:v>
                </c:pt>
                <c:pt idx="5631">
                  <c:v>56.299742625007639</c:v>
                </c:pt>
                <c:pt idx="5632">
                  <c:v>56.309741625009337</c:v>
                </c:pt>
                <c:pt idx="5633">
                  <c:v>56.319739625003422</c:v>
                </c:pt>
                <c:pt idx="5634">
                  <c:v>56.32973862500512</c:v>
                </c:pt>
                <c:pt idx="5635">
                  <c:v>56.339737625006819</c:v>
                </c:pt>
                <c:pt idx="5636">
                  <c:v>56.349735625000903</c:v>
                </c:pt>
                <c:pt idx="5637">
                  <c:v>56.359734625002602</c:v>
                </c:pt>
                <c:pt idx="5638">
                  <c:v>56.369733625004301</c:v>
                </c:pt>
                <c:pt idx="5639">
                  <c:v>56.379731625027489</c:v>
                </c:pt>
                <c:pt idx="5640">
                  <c:v>56.389730625000084</c:v>
                </c:pt>
                <c:pt idx="5641">
                  <c:v>56.399728625023272</c:v>
                </c:pt>
                <c:pt idx="5642">
                  <c:v>56.409727625024971</c:v>
                </c:pt>
                <c:pt idx="5643">
                  <c:v>56.419726625026669</c:v>
                </c:pt>
                <c:pt idx="5644">
                  <c:v>56.429724625020754</c:v>
                </c:pt>
                <c:pt idx="5645">
                  <c:v>56.439723625022452</c:v>
                </c:pt>
                <c:pt idx="5646">
                  <c:v>56.449722625024151</c:v>
                </c:pt>
                <c:pt idx="5647">
                  <c:v>56.459720625018235</c:v>
                </c:pt>
                <c:pt idx="5648">
                  <c:v>56.469719625019934</c:v>
                </c:pt>
                <c:pt idx="5649">
                  <c:v>56.479718625021633</c:v>
                </c:pt>
                <c:pt idx="5650">
                  <c:v>56.489716625015717</c:v>
                </c:pt>
                <c:pt idx="5651">
                  <c:v>56.499715625017416</c:v>
                </c:pt>
                <c:pt idx="5652">
                  <c:v>56.5097136250115</c:v>
                </c:pt>
                <c:pt idx="5653">
                  <c:v>56.519712625013199</c:v>
                </c:pt>
                <c:pt idx="5654">
                  <c:v>56.529711625014897</c:v>
                </c:pt>
                <c:pt idx="5655">
                  <c:v>56.539709625008982</c:v>
                </c:pt>
                <c:pt idx="5656">
                  <c:v>56.54970862501068</c:v>
                </c:pt>
                <c:pt idx="5657">
                  <c:v>56.559707625012379</c:v>
                </c:pt>
                <c:pt idx="5658">
                  <c:v>56.569705625006463</c:v>
                </c:pt>
                <c:pt idx="5659">
                  <c:v>56.579704625008162</c:v>
                </c:pt>
                <c:pt idx="5660">
                  <c:v>56.589702625002246</c:v>
                </c:pt>
                <c:pt idx="5661">
                  <c:v>56.599701625003945</c:v>
                </c:pt>
                <c:pt idx="5662">
                  <c:v>56.609700625005644</c:v>
                </c:pt>
                <c:pt idx="5663">
                  <c:v>56.619698625028832</c:v>
                </c:pt>
                <c:pt idx="5664">
                  <c:v>56.629697625001427</c:v>
                </c:pt>
                <c:pt idx="5665">
                  <c:v>56.639696625003126</c:v>
                </c:pt>
                <c:pt idx="5666">
                  <c:v>56.649694625026314</c:v>
                </c:pt>
                <c:pt idx="5667">
                  <c:v>56.659693625028012</c:v>
                </c:pt>
                <c:pt idx="5668">
                  <c:v>56.669692625000607</c:v>
                </c:pt>
                <c:pt idx="5669">
                  <c:v>56.679690625023795</c:v>
                </c:pt>
                <c:pt idx="5670">
                  <c:v>56.689689625025494</c:v>
                </c:pt>
                <c:pt idx="5671">
                  <c:v>56.699687625019578</c:v>
                </c:pt>
                <c:pt idx="5672">
                  <c:v>56.709686625021277</c:v>
                </c:pt>
                <c:pt idx="5673">
                  <c:v>56.719685625022976</c:v>
                </c:pt>
                <c:pt idx="5674">
                  <c:v>56.72968362501706</c:v>
                </c:pt>
                <c:pt idx="5675">
                  <c:v>56.739682625018759</c:v>
                </c:pt>
                <c:pt idx="5676">
                  <c:v>56.749681625020457</c:v>
                </c:pt>
                <c:pt idx="5677">
                  <c:v>56.759679625014542</c:v>
                </c:pt>
                <c:pt idx="5678">
                  <c:v>56.76967862501624</c:v>
                </c:pt>
                <c:pt idx="5679">
                  <c:v>56.779676625010325</c:v>
                </c:pt>
                <c:pt idx="5680">
                  <c:v>56.789675625012023</c:v>
                </c:pt>
                <c:pt idx="5681">
                  <c:v>56.799674625013722</c:v>
                </c:pt>
                <c:pt idx="5682">
                  <c:v>56.809672625007806</c:v>
                </c:pt>
                <c:pt idx="5683">
                  <c:v>56.819671625009505</c:v>
                </c:pt>
                <c:pt idx="5684">
                  <c:v>56.829670625011204</c:v>
                </c:pt>
                <c:pt idx="5685">
                  <c:v>56.839668625005288</c:v>
                </c:pt>
                <c:pt idx="5686">
                  <c:v>56.849667583359405</c:v>
                </c:pt>
                <c:pt idx="5687">
                  <c:v>56.859666583361104</c:v>
                </c:pt>
                <c:pt idx="5688">
                  <c:v>56.869664583355188</c:v>
                </c:pt>
                <c:pt idx="5689">
                  <c:v>56.879663583356887</c:v>
                </c:pt>
                <c:pt idx="5690">
                  <c:v>56.889661583350971</c:v>
                </c:pt>
                <c:pt idx="5691">
                  <c:v>56.89966058335267</c:v>
                </c:pt>
                <c:pt idx="5692">
                  <c:v>56.909659583354369</c:v>
                </c:pt>
                <c:pt idx="5693">
                  <c:v>56.919657583348453</c:v>
                </c:pt>
                <c:pt idx="5694">
                  <c:v>56.929656583350152</c:v>
                </c:pt>
                <c:pt idx="5695">
                  <c:v>56.939655583351851</c:v>
                </c:pt>
                <c:pt idx="5696">
                  <c:v>56.949653583345935</c:v>
                </c:pt>
                <c:pt idx="5697">
                  <c:v>56.959652583347633</c:v>
                </c:pt>
                <c:pt idx="5698">
                  <c:v>56.969650583341718</c:v>
                </c:pt>
                <c:pt idx="5699">
                  <c:v>56.979649583343416</c:v>
                </c:pt>
                <c:pt idx="5700">
                  <c:v>56.989648583345115</c:v>
                </c:pt>
                <c:pt idx="5701">
                  <c:v>56.999646583339199</c:v>
                </c:pt>
                <c:pt idx="5702">
                  <c:v>57.009645583340898</c:v>
                </c:pt>
                <c:pt idx="5703">
                  <c:v>57.019644583342597</c:v>
                </c:pt>
                <c:pt idx="5704">
                  <c:v>57.029642583336681</c:v>
                </c:pt>
                <c:pt idx="5705">
                  <c:v>57.03964158333838</c:v>
                </c:pt>
                <c:pt idx="5706">
                  <c:v>57.049639583361568</c:v>
                </c:pt>
                <c:pt idx="5707">
                  <c:v>57.059638583334163</c:v>
                </c:pt>
                <c:pt idx="5708">
                  <c:v>57.069637583335862</c:v>
                </c:pt>
                <c:pt idx="5709">
                  <c:v>57.07963558335905</c:v>
                </c:pt>
                <c:pt idx="5710">
                  <c:v>57.089634583360748</c:v>
                </c:pt>
                <c:pt idx="5711">
                  <c:v>57.099633583333343</c:v>
                </c:pt>
                <c:pt idx="5712">
                  <c:v>57.109631583356531</c:v>
                </c:pt>
                <c:pt idx="5713">
                  <c:v>57.11963058335823</c:v>
                </c:pt>
                <c:pt idx="5714">
                  <c:v>57.129629583359929</c:v>
                </c:pt>
                <c:pt idx="5715">
                  <c:v>57.139627583354013</c:v>
                </c:pt>
                <c:pt idx="5716">
                  <c:v>57.149626583355712</c:v>
                </c:pt>
                <c:pt idx="5717">
                  <c:v>57.159624583349796</c:v>
                </c:pt>
                <c:pt idx="5718">
                  <c:v>57.169623583351495</c:v>
                </c:pt>
                <c:pt idx="5719">
                  <c:v>57.179622583353193</c:v>
                </c:pt>
                <c:pt idx="5720">
                  <c:v>57.189620583347278</c:v>
                </c:pt>
                <c:pt idx="5721">
                  <c:v>57.199619583348976</c:v>
                </c:pt>
                <c:pt idx="5722">
                  <c:v>57.209618583350675</c:v>
                </c:pt>
                <c:pt idx="5723">
                  <c:v>57.219616583344759</c:v>
                </c:pt>
                <c:pt idx="5724">
                  <c:v>57.229615583346458</c:v>
                </c:pt>
                <c:pt idx="5725">
                  <c:v>57.239613583340542</c:v>
                </c:pt>
                <c:pt idx="5726">
                  <c:v>57.249612583342241</c:v>
                </c:pt>
                <c:pt idx="5727">
                  <c:v>57.25961158334394</c:v>
                </c:pt>
                <c:pt idx="5728">
                  <c:v>57.269609583338024</c:v>
                </c:pt>
                <c:pt idx="5729">
                  <c:v>57.279608583339723</c:v>
                </c:pt>
                <c:pt idx="5730">
                  <c:v>57.289607583341422</c:v>
                </c:pt>
                <c:pt idx="5731">
                  <c:v>57.299605583335506</c:v>
                </c:pt>
                <c:pt idx="5732">
                  <c:v>57.309604583337205</c:v>
                </c:pt>
                <c:pt idx="5733">
                  <c:v>57.319603583338903</c:v>
                </c:pt>
                <c:pt idx="5734">
                  <c:v>57.329601583362091</c:v>
                </c:pt>
                <c:pt idx="5735">
                  <c:v>57.339600583334686</c:v>
                </c:pt>
                <c:pt idx="5736">
                  <c:v>57.349598583357874</c:v>
                </c:pt>
                <c:pt idx="5737">
                  <c:v>57.359597583359573</c:v>
                </c:pt>
                <c:pt idx="5738">
                  <c:v>57.369596583361272</c:v>
                </c:pt>
                <c:pt idx="5739">
                  <c:v>57.379594583355356</c:v>
                </c:pt>
                <c:pt idx="5740">
                  <c:v>57.389593583357055</c:v>
                </c:pt>
                <c:pt idx="5741">
                  <c:v>57.399592583358753</c:v>
                </c:pt>
                <c:pt idx="5742">
                  <c:v>57.409590583352838</c:v>
                </c:pt>
                <c:pt idx="5743">
                  <c:v>57.419589583354536</c:v>
                </c:pt>
                <c:pt idx="5744">
                  <c:v>57.429588583356235</c:v>
                </c:pt>
                <c:pt idx="5745">
                  <c:v>57.439586583350319</c:v>
                </c:pt>
                <c:pt idx="5746">
                  <c:v>57.449585583352018</c:v>
                </c:pt>
                <c:pt idx="5747">
                  <c:v>57.459583583346102</c:v>
                </c:pt>
                <c:pt idx="5748">
                  <c:v>57.469582583347801</c:v>
                </c:pt>
                <c:pt idx="5749">
                  <c:v>57.4795815833495</c:v>
                </c:pt>
                <c:pt idx="5750">
                  <c:v>57.489579583343584</c:v>
                </c:pt>
                <c:pt idx="5751">
                  <c:v>57.499578583345283</c:v>
                </c:pt>
                <c:pt idx="5752">
                  <c:v>57.509577583346982</c:v>
                </c:pt>
                <c:pt idx="5753">
                  <c:v>57.519575583341066</c:v>
                </c:pt>
                <c:pt idx="5754">
                  <c:v>57.529574583342765</c:v>
                </c:pt>
                <c:pt idx="5755">
                  <c:v>57.539573583344463</c:v>
                </c:pt>
                <c:pt idx="5756">
                  <c:v>57.549571583338547</c:v>
                </c:pt>
                <c:pt idx="5757">
                  <c:v>57.559570583340246</c:v>
                </c:pt>
                <c:pt idx="5758">
                  <c:v>57.56956858333433</c:v>
                </c:pt>
                <c:pt idx="5759">
                  <c:v>57.579567583336029</c:v>
                </c:pt>
                <c:pt idx="5760">
                  <c:v>57.589566583337728</c:v>
                </c:pt>
                <c:pt idx="5761">
                  <c:v>57.599564583360916</c:v>
                </c:pt>
                <c:pt idx="5762">
                  <c:v>57.609563583333511</c:v>
                </c:pt>
                <c:pt idx="5763">
                  <c:v>57.61956258333521</c:v>
                </c:pt>
                <c:pt idx="5764">
                  <c:v>57.629560583358398</c:v>
                </c:pt>
                <c:pt idx="5765">
                  <c:v>57.639559583360096</c:v>
                </c:pt>
                <c:pt idx="5766">
                  <c:v>57.649557583354181</c:v>
                </c:pt>
                <c:pt idx="5767">
                  <c:v>57.659556583355879</c:v>
                </c:pt>
                <c:pt idx="5768">
                  <c:v>57.669555583357578</c:v>
                </c:pt>
                <c:pt idx="5769">
                  <c:v>57.679553583351662</c:v>
                </c:pt>
                <c:pt idx="5770">
                  <c:v>57.689552583353361</c:v>
                </c:pt>
                <c:pt idx="5771">
                  <c:v>57.69955158335506</c:v>
                </c:pt>
                <c:pt idx="5772">
                  <c:v>57.709549583349144</c:v>
                </c:pt>
                <c:pt idx="5773">
                  <c:v>57.719548583350843</c:v>
                </c:pt>
                <c:pt idx="5774">
                  <c:v>57.729547583352542</c:v>
                </c:pt>
                <c:pt idx="5775">
                  <c:v>57.739545583346626</c:v>
                </c:pt>
                <c:pt idx="5776">
                  <c:v>57.749544583348325</c:v>
                </c:pt>
                <c:pt idx="5777">
                  <c:v>57.759542583342409</c:v>
                </c:pt>
                <c:pt idx="5778">
                  <c:v>57.769541583344107</c:v>
                </c:pt>
                <c:pt idx="5779">
                  <c:v>57.779540583345806</c:v>
                </c:pt>
                <c:pt idx="5780">
                  <c:v>57.78953858333989</c:v>
                </c:pt>
                <c:pt idx="5781">
                  <c:v>57.799537583341589</c:v>
                </c:pt>
                <c:pt idx="5782">
                  <c:v>57.809536583343288</c:v>
                </c:pt>
                <c:pt idx="5783">
                  <c:v>57.819534583337372</c:v>
                </c:pt>
                <c:pt idx="5784">
                  <c:v>57.829533583339071</c:v>
                </c:pt>
                <c:pt idx="5785">
                  <c:v>57.839531583362259</c:v>
                </c:pt>
                <c:pt idx="5786">
                  <c:v>57.849530583334854</c:v>
                </c:pt>
                <c:pt idx="5787">
                  <c:v>57.85952975001419</c:v>
                </c:pt>
                <c:pt idx="5788">
                  <c:v>57.869527750008274</c:v>
                </c:pt>
                <c:pt idx="5789">
                  <c:v>57.879526750009973</c:v>
                </c:pt>
                <c:pt idx="5790">
                  <c:v>57.889525750011671</c:v>
                </c:pt>
                <c:pt idx="5791">
                  <c:v>57.899523750005756</c:v>
                </c:pt>
                <c:pt idx="5792">
                  <c:v>57.909522750007454</c:v>
                </c:pt>
                <c:pt idx="5793">
                  <c:v>57.919521750009153</c:v>
                </c:pt>
                <c:pt idx="5794">
                  <c:v>57.929519750003237</c:v>
                </c:pt>
                <c:pt idx="5795">
                  <c:v>57.939518750004936</c:v>
                </c:pt>
                <c:pt idx="5796">
                  <c:v>57.949517750006635</c:v>
                </c:pt>
                <c:pt idx="5797">
                  <c:v>57.959515750000719</c:v>
                </c:pt>
                <c:pt idx="5798">
                  <c:v>57.969514750002418</c:v>
                </c:pt>
                <c:pt idx="5799">
                  <c:v>57.979512750025606</c:v>
                </c:pt>
                <c:pt idx="5800">
                  <c:v>57.989511750027305</c:v>
                </c:pt>
                <c:pt idx="5801">
                  <c:v>57.999510749999899</c:v>
                </c:pt>
                <c:pt idx="5802">
                  <c:v>58.009508750023087</c:v>
                </c:pt>
                <c:pt idx="5803">
                  <c:v>58.019507750024786</c:v>
                </c:pt>
                <c:pt idx="5804">
                  <c:v>58.029506750026485</c:v>
                </c:pt>
                <c:pt idx="5805">
                  <c:v>58.039504750020569</c:v>
                </c:pt>
                <c:pt idx="5806">
                  <c:v>58.049503750022268</c:v>
                </c:pt>
                <c:pt idx="5807">
                  <c:v>58.059502750023967</c:v>
                </c:pt>
                <c:pt idx="5808">
                  <c:v>58.069500750018051</c:v>
                </c:pt>
                <c:pt idx="5809">
                  <c:v>58.07949975001975</c:v>
                </c:pt>
                <c:pt idx="5810">
                  <c:v>58.089497750013834</c:v>
                </c:pt>
                <c:pt idx="5811">
                  <c:v>58.099496750015533</c:v>
                </c:pt>
                <c:pt idx="5812">
                  <c:v>58.109495750017231</c:v>
                </c:pt>
                <c:pt idx="5813">
                  <c:v>58.119493750011316</c:v>
                </c:pt>
                <c:pt idx="5814">
                  <c:v>58.129492750013014</c:v>
                </c:pt>
                <c:pt idx="5815">
                  <c:v>58.139491750014713</c:v>
                </c:pt>
                <c:pt idx="5816">
                  <c:v>58.149489750008797</c:v>
                </c:pt>
                <c:pt idx="5817">
                  <c:v>58.159488750010496</c:v>
                </c:pt>
                <c:pt idx="5818">
                  <c:v>58.169487750012195</c:v>
                </c:pt>
                <c:pt idx="5819">
                  <c:v>58.179485750006279</c:v>
                </c:pt>
                <c:pt idx="5820">
                  <c:v>58.189484750007978</c:v>
                </c:pt>
                <c:pt idx="5821">
                  <c:v>58.199482750002062</c:v>
                </c:pt>
                <c:pt idx="5822">
                  <c:v>58.209481750003761</c:v>
                </c:pt>
                <c:pt idx="5823">
                  <c:v>58.219480750005459</c:v>
                </c:pt>
                <c:pt idx="5824">
                  <c:v>58.229478750028647</c:v>
                </c:pt>
                <c:pt idx="5825">
                  <c:v>58.239477750001242</c:v>
                </c:pt>
                <c:pt idx="5826">
                  <c:v>58.249476750002941</c:v>
                </c:pt>
                <c:pt idx="5827">
                  <c:v>58.259474750026129</c:v>
                </c:pt>
                <c:pt idx="5828">
                  <c:v>58.269473750027828</c:v>
                </c:pt>
                <c:pt idx="5829">
                  <c:v>58.279472750000423</c:v>
                </c:pt>
                <c:pt idx="5830">
                  <c:v>58.289470750023611</c:v>
                </c:pt>
                <c:pt idx="5831">
                  <c:v>58.29946975002531</c:v>
                </c:pt>
                <c:pt idx="5832">
                  <c:v>58.309467750019394</c:v>
                </c:pt>
                <c:pt idx="5833">
                  <c:v>58.319466750021093</c:v>
                </c:pt>
                <c:pt idx="5834">
                  <c:v>58.329465750022791</c:v>
                </c:pt>
                <c:pt idx="5835">
                  <c:v>58.339463750016876</c:v>
                </c:pt>
                <c:pt idx="5836">
                  <c:v>58.349462750018574</c:v>
                </c:pt>
                <c:pt idx="5837">
                  <c:v>58.359461750020273</c:v>
                </c:pt>
                <c:pt idx="5838">
                  <c:v>58.369459750014357</c:v>
                </c:pt>
                <c:pt idx="5839">
                  <c:v>58.379458750016056</c:v>
                </c:pt>
                <c:pt idx="5840">
                  <c:v>58.38945675001014</c:v>
                </c:pt>
                <c:pt idx="5841">
                  <c:v>58.399455750011839</c:v>
                </c:pt>
                <c:pt idx="5842">
                  <c:v>58.409454750013538</c:v>
                </c:pt>
                <c:pt idx="5843">
                  <c:v>58.419452750007622</c:v>
                </c:pt>
                <c:pt idx="5844">
                  <c:v>58.429451750009321</c:v>
                </c:pt>
                <c:pt idx="5845">
                  <c:v>58.439450750011019</c:v>
                </c:pt>
                <c:pt idx="5846">
                  <c:v>58.449448750005104</c:v>
                </c:pt>
                <c:pt idx="5847">
                  <c:v>58.459447750006802</c:v>
                </c:pt>
                <c:pt idx="5848">
                  <c:v>58.469446750008501</c:v>
                </c:pt>
                <c:pt idx="5849">
                  <c:v>58.479444750002585</c:v>
                </c:pt>
                <c:pt idx="5850">
                  <c:v>58.489443750004284</c:v>
                </c:pt>
                <c:pt idx="5851">
                  <c:v>58.499442750005983</c:v>
                </c:pt>
                <c:pt idx="5852">
                  <c:v>58.509440750000067</c:v>
                </c:pt>
                <c:pt idx="5853">
                  <c:v>58.519439750001766</c:v>
                </c:pt>
                <c:pt idx="5854">
                  <c:v>58.529437750024954</c:v>
                </c:pt>
                <c:pt idx="5855">
                  <c:v>58.539436750026653</c:v>
                </c:pt>
                <c:pt idx="5856">
                  <c:v>58.549435750028351</c:v>
                </c:pt>
                <c:pt idx="5857">
                  <c:v>58.559433750022436</c:v>
                </c:pt>
                <c:pt idx="5858">
                  <c:v>58.569432750024134</c:v>
                </c:pt>
                <c:pt idx="5859">
                  <c:v>58.579431750025833</c:v>
                </c:pt>
                <c:pt idx="5860">
                  <c:v>58.589429750019917</c:v>
                </c:pt>
                <c:pt idx="5861">
                  <c:v>58.599428750021616</c:v>
                </c:pt>
                <c:pt idx="5862">
                  <c:v>58.609427750023315</c:v>
                </c:pt>
                <c:pt idx="5863">
                  <c:v>58.619425750017399</c:v>
                </c:pt>
                <c:pt idx="5864">
                  <c:v>58.629424750019098</c:v>
                </c:pt>
                <c:pt idx="5865">
                  <c:v>58.639422750013182</c:v>
                </c:pt>
                <c:pt idx="5866">
                  <c:v>58.649421750014881</c:v>
                </c:pt>
                <c:pt idx="5867">
                  <c:v>58.659420750016579</c:v>
                </c:pt>
                <c:pt idx="5868">
                  <c:v>58.669418750010664</c:v>
                </c:pt>
                <c:pt idx="5869">
                  <c:v>58.679417750012362</c:v>
                </c:pt>
                <c:pt idx="5870">
                  <c:v>58.689416750014061</c:v>
                </c:pt>
                <c:pt idx="5871">
                  <c:v>58.699414750008145</c:v>
                </c:pt>
                <c:pt idx="5872">
                  <c:v>58.709413750009844</c:v>
                </c:pt>
                <c:pt idx="5873">
                  <c:v>58.719412750011543</c:v>
                </c:pt>
                <c:pt idx="5874">
                  <c:v>58.729410750005627</c:v>
                </c:pt>
                <c:pt idx="5875">
                  <c:v>58.739409750007326</c:v>
                </c:pt>
                <c:pt idx="5876">
                  <c:v>58.74940775000141</c:v>
                </c:pt>
                <c:pt idx="5877">
                  <c:v>58.759406750003109</c:v>
                </c:pt>
                <c:pt idx="5878">
                  <c:v>58.769405750004807</c:v>
                </c:pt>
                <c:pt idx="5879">
                  <c:v>58.779403750027996</c:v>
                </c:pt>
                <c:pt idx="5880">
                  <c:v>58.78940275000059</c:v>
                </c:pt>
                <c:pt idx="5881">
                  <c:v>58.799401750002289</c:v>
                </c:pt>
                <c:pt idx="5882">
                  <c:v>58.809399750025477</c:v>
                </c:pt>
                <c:pt idx="5883">
                  <c:v>58.819398750027176</c:v>
                </c:pt>
                <c:pt idx="5884">
                  <c:v>58.829397750028875</c:v>
                </c:pt>
                <c:pt idx="5885">
                  <c:v>58.839395750022959</c:v>
                </c:pt>
                <c:pt idx="5886">
                  <c:v>58.849394750024658</c:v>
                </c:pt>
                <c:pt idx="5887">
                  <c:v>58.859391958336346</c:v>
                </c:pt>
                <c:pt idx="5888">
                  <c:v>58.869390958338045</c:v>
                </c:pt>
                <c:pt idx="5889">
                  <c:v>58.879389958339743</c:v>
                </c:pt>
                <c:pt idx="5890">
                  <c:v>58.889387958333828</c:v>
                </c:pt>
                <c:pt idx="5891">
                  <c:v>58.899386958335526</c:v>
                </c:pt>
                <c:pt idx="5892">
                  <c:v>58.909385958337225</c:v>
                </c:pt>
                <c:pt idx="5893">
                  <c:v>58.919383958360413</c:v>
                </c:pt>
                <c:pt idx="5894">
                  <c:v>58.929382958362112</c:v>
                </c:pt>
                <c:pt idx="5895">
                  <c:v>58.939381958334707</c:v>
                </c:pt>
                <c:pt idx="5896">
                  <c:v>58.949379958357895</c:v>
                </c:pt>
                <c:pt idx="5897">
                  <c:v>58.959378958359594</c:v>
                </c:pt>
                <c:pt idx="5898">
                  <c:v>58.969376958353678</c:v>
                </c:pt>
                <c:pt idx="5899">
                  <c:v>58.979375958355376</c:v>
                </c:pt>
                <c:pt idx="5900">
                  <c:v>58.989374958357075</c:v>
                </c:pt>
                <c:pt idx="5901">
                  <c:v>58.999372958351159</c:v>
                </c:pt>
                <c:pt idx="5902">
                  <c:v>59.009371958352858</c:v>
                </c:pt>
                <c:pt idx="5903">
                  <c:v>59.019370958354557</c:v>
                </c:pt>
                <c:pt idx="5904">
                  <c:v>59.029368958348641</c:v>
                </c:pt>
                <c:pt idx="5905">
                  <c:v>59.03936795835034</c:v>
                </c:pt>
                <c:pt idx="5906">
                  <c:v>59.049366958352039</c:v>
                </c:pt>
                <c:pt idx="5907">
                  <c:v>59.059364958346123</c:v>
                </c:pt>
                <c:pt idx="5908">
                  <c:v>59.069363958347822</c:v>
                </c:pt>
                <c:pt idx="5909">
                  <c:v>59.07936295834952</c:v>
                </c:pt>
                <c:pt idx="5910">
                  <c:v>59.089360958343605</c:v>
                </c:pt>
                <c:pt idx="5911">
                  <c:v>59.099359958345303</c:v>
                </c:pt>
                <c:pt idx="5912">
                  <c:v>59.109357958339388</c:v>
                </c:pt>
                <c:pt idx="5913">
                  <c:v>59.119356958341086</c:v>
                </c:pt>
                <c:pt idx="5914">
                  <c:v>59.129355958342785</c:v>
                </c:pt>
                <c:pt idx="5915">
                  <c:v>59.139353958336869</c:v>
                </c:pt>
                <c:pt idx="5916">
                  <c:v>59.149352958338568</c:v>
                </c:pt>
                <c:pt idx="5917">
                  <c:v>59.159351958340267</c:v>
                </c:pt>
                <c:pt idx="5918">
                  <c:v>59.169349958334351</c:v>
                </c:pt>
                <c:pt idx="5919">
                  <c:v>59.17934895833605</c:v>
                </c:pt>
                <c:pt idx="5920">
                  <c:v>59.189347958337748</c:v>
                </c:pt>
                <c:pt idx="5921">
                  <c:v>59.199345958360936</c:v>
                </c:pt>
                <c:pt idx="5922">
                  <c:v>59.209344958333531</c:v>
                </c:pt>
                <c:pt idx="5923">
                  <c:v>59.21934395833523</c:v>
                </c:pt>
                <c:pt idx="5924">
                  <c:v>59.229341958358418</c:v>
                </c:pt>
                <c:pt idx="5925">
                  <c:v>59.239340958360117</c:v>
                </c:pt>
                <c:pt idx="5926">
                  <c:v>59.249338958354201</c:v>
                </c:pt>
                <c:pt idx="5927">
                  <c:v>59.2593379583559</c:v>
                </c:pt>
                <c:pt idx="5928">
                  <c:v>59.269336958357599</c:v>
                </c:pt>
                <c:pt idx="5929">
                  <c:v>59.279334958351683</c:v>
                </c:pt>
                <c:pt idx="5930">
                  <c:v>59.289333958353382</c:v>
                </c:pt>
                <c:pt idx="5931">
                  <c:v>59.29933295835508</c:v>
                </c:pt>
                <c:pt idx="5932">
                  <c:v>59.309330958349165</c:v>
                </c:pt>
                <c:pt idx="5933">
                  <c:v>59.319329958350863</c:v>
                </c:pt>
                <c:pt idx="5934">
                  <c:v>59.329328958352562</c:v>
                </c:pt>
                <c:pt idx="5935">
                  <c:v>59.339326958346646</c:v>
                </c:pt>
                <c:pt idx="5936">
                  <c:v>59.349325958348345</c:v>
                </c:pt>
                <c:pt idx="5937">
                  <c:v>59.359323958342429</c:v>
                </c:pt>
                <c:pt idx="5938">
                  <c:v>59.369322958344128</c:v>
                </c:pt>
                <c:pt idx="5939">
                  <c:v>59.379321958345827</c:v>
                </c:pt>
                <c:pt idx="5940">
                  <c:v>59.389319958339911</c:v>
                </c:pt>
                <c:pt idx="5941">
                  <c:v>59.39931895834161</c:v>
                </c:pt>
                <c:pt idx="5942">
                  <c:v>59.409317958343308</c:v>
                </c:pt>
                <c:pt idx="5943">
                  <c:v>59.419315958337393</c:v>
                </c:pt>
                <c:pt idx="5944">
                  <c:v>59.429314958339091</c:v>
                </c:pt>
                <c:pt idx="5945">
                  <c:v>59.43931395834079</c:v>
                </c:pt>
                <c:pt idx="5946">
                  <c:v>59.449311958334874</c:v>
                </c:pt>
                <c:pt idx="5947">
                  <c:v>59.459310958336573</c:v>
                </c:pt>
                <c:pt idx="5948">
                  <c:v>59.469309958338272</c:v>
                </c:pt>
                <c:pt idx="5949">
                  <c:v>59.47930795836146</c:v>
                </c:pt>
                <c:pt idx="5950">
                  <c:v>59.489306958334055</c:v>
                </c:pt>
                <c:pt idx="5951">
                  <c:v>59.499304958357243</c:v>
                </c:pt>
                <c:pt idx="5952">
                  <c:v>59.509303958358942</c:v>
                </c:pt>
                <c:pt idx="5953">
                  <c:v>59.51930295836064</c:v>
                </c:pt>
                <c:pt idx="5954">
                  <c:v>59.529300958354725</c:v>
                </c:pt>
                <c:pt idx="5955">
                  <c:v>59.539299958356423</c:v>
                </c:pt>
                <c:pt idx="5956">
                  <c:v>59.549298958358122</c:v>
                </c:pt>
                <c:pt idx="5957">
                  <c:v>59.559296958352206</c:v>
                </c:pt>
                <c:pt idx="5958">
                  <c:v>59.569295958353905</c:v>
                </c:pt>
                <c:pt idx="5959">
                  <c:v>59.579294958355604</c:v>
                </c:pt>
                <c:pt idx="5960">
                  <c:v>59.589292958349688</c:v>
                </c:pt>
                <c:pt idx="5961">
                  <c:v>59.599291958351387</c:v>
                </c:pt>
                <c:pt idx="5962">
                  <c:v>59.609289958345471</c:v>
                </c:pt>
                <c:pt idx="5963">
                  <c:v>59.61928895834717</c:v>
                </c:pt>
                <c:pt idx="5964">
                  <c:v>59.629287958348868</c:v>
                </c:pt>
                <c:pt idx="5965">
                  <c:v>59.639285958342953</c:v>
                </c:pt>
                <c:pt idx="5966">
                  <c:v>59.649284958344651</c:v>
                </c:pt>
                <c:pt idx="5967">
                  <c:v>59.65928395834635</c:v>
                </c:pt>
                <c:pt idx="5968">
                  <c:v>59.669281958340434</c:v>
                </c:pt>
                <c:pt idx="5969">
                  <c:v>59.679280958342133</c:v>
                </c:pt>
                <c:pt idx="5970">
                  <c:v>59.689279958343832</c:v>
                </c:pt>
                <c:pt idx="5971">
                  <c:v>59.699277958337916</c:v>
                </c:pt>
                <c:pt idx="5972">
                  <c:v>59.709276958339615</c:v>
                </c:pt>
                <c:pt idx="5973">
                  <c:v>59.719275958341314</c:v>
                </c:pt>
                <c:pt idx="5974">
                  <c:v>59.729273958335398</c:v>
                </c:pt>
                <c:pt idx="5975">
                  <c:v>59.739272958337096</c:v>
                </c:pt>
                <c:pt idx="5976">
                  <c:v>59.749270958360285</c:v>
                </c:pt>
                <c:pt idx="5977">
                  <c:v>59.759269958361983</c:v>
                </c:pt>
                <c:pt idx="5978">
                  <c:v>59.769268958334578</c:v>
                </c:pt>
                <c:pt idx="5979">
                  <c:v>59.779266958357766</c:v>
                </c:pt>
                <c:pt idx="5980">
                  <c:v>59.789265958359465</c:v>
                </c:pt>
                <c:pt idx="5981">
                  <c:v>59.799264958361164</c:v>
                </c:pt>
                <c:pt idx="5982">
                  <c:v>59.809262958355248</c:v>
                </c:pt>
                <c:pt idx="5983">
                  <c:v>59.819261958356947</c:v>
                </c:pt>
                <c:pt idx="5984">
                  <c:v>59.829260958358645</c:v>
                </c:pt>
                <c:pt idx="5985">
                  <c:v>59.83925895835273</c:v>
                </c:pt>
                <c:pt idx="5986">
                  <c:v>59.849257958354428</c:v>
                </c:pt>
                <c:pt idx="5987">
                  <c:v>59.859257333358983</c:v>
                </c:pt>
                <c:pt idx="5988">
                  <c:v>59.869255333353067</c:v>
                </c:pt>
                <c:pt idx="5989">
                  <c:v>59.879254333354766</c:v>
                </c:pt>
                <c:pt idx="5990">
                  <c:v>59.88925233334885</c:v>
                </c:pt>
                <c:pt idx="5991">
                  <c:v>59.899251333350549</c:v>
                </c:pt>
                <c:pt idx="5992">
                  <c:v>59.909250333352247</c:v>
                </c:pt>
                <c:pt idx="5993">
                  <c:v>59.919248333346331</c:v>
                </c:pt>
                <c:pt idx="5994">
                  <c:v>59.92924733334803</c:v>
                </c:pt>
                <c:pt idx="5995">
                  <c:v>59.939246333349729</c:v>
                </c:pt>
                <c:pt idx="5996">
                  <c:v>59.949244333343813</c:v>
                </c:pt>
                <c:pt idx="5997">
                  <c:v>59.959243333345512</c:v>
                </c:pt>
                <c:pt idx="5998">
                  <c:v>59.969242333347211</c:v>
                </c:pt>
                <c:pt idx="5999">
                  <c:v>59.979240333341295</c:v>
                </c:pt>
                <c:pt idx="6000">
                  <c:v>59.989239333342994</c:v>
                </c:pt>
                <c:pt idx="6001">
                  <c:v>59.999238333344692</c:v>
                </c:pt>
                <c:pt idx="6002">
                  <c:v>60.009236333338777</c:v>
                </c:pt>
                <c:pt idx="6003">
                  <c:v>60.019235333340475</c:v>
                </c:pt>
                <c:pt idx="6004">
                  <c:v>60.02923333333456</c:v>
                </c:pt>
                <c:pt idx="6005">
                  <c:v>60.039232333336258</c:v>
                </c:pt>
                <c:pt idx="6006">
                  <c:v>60.049231333337957</c:v>
                </c:pt>
                <c:pt idx="6007">
                  <c:v>60.059229333361145</c:v>
                </c:pt>
                <c:pt idx="6008">
                  <c:v>60.06922833333374</c:v>
                </c:pt>
                <c:pt idx="6009">
                  <c:v>60.079227333335439</c:v>
                </c:pt>
                <c:pt idx="6010">
                  <c:v>60.089225333358627</c:v>
                </c:pt>
                <c:pt idx="6011">
                  <c:v>60.099224333360326</c:v>
                </c:pt>
                <c:pt idx="6012">
                  <c:v>60.109223333362024</c:v>
                </c:pt>
                <c:pt idx="6013">
                  <c:v>60.119221333356109</c:v>
                </c:pt>
                <c:pt idx="6014">
                  <c:v>60.129220333357807</c:v>
                </c:pt>
                <c:pt idx="6015">
                  <c:v>60.139219333359506</c:v>
                </c:pt>
                <c:pt idx="6016">
                  <c:v>60.14921733335359</c:v>
                </c:pt>
                <c:pt idx="6017">
                  <c:v>60.159216333355289</c:v>
                </c:pt>
                <c:pt idx="6018">
                  <c:v>60.169214333349373</c:v>
                </c:pt>
                <c:pt idx="6019">
                  <c:v>60.179213333351072</c:v>
                </c:pt>
                <c:pt idx="6020">
                  <c:v>60.189212333352771</c:v>
                </c:pt>
                <c:pt idx="6021">
                  <c:v>60.199210333346855</c:v>
                </c:pt>
                <c:pt idx="6022">
                  <c:v>60.209209333348554</c:v>
                </c:pt>
                <c:pt idx="6023">
                  <c:v>60.219208333350252</c:v>
                </c:pt>
                <c:pt idx="6024">
                  <c:v>60.229206333344337</c:v>
                </c:pt>
                <c:pt idx="6025">
                  <c:v>60.239205333346035</c:v>
                </c:pt>
                <c:pt idx="6026">
                  <c:v>60.249204333347734</c:v>
                </c:pt>
                <c:pt idx="6027">
                  <c:v>60.259202333341818</c:v>
                </c:pt>
                <c:pt idx="6028">
                  <c:v>60.269201333343517</c:v>
                </c:pt>
                <c:pt idx="6029">
                  <c:v>60.279200333345216</c:v>
                </c:pt>
                <c:pt idx="6030">
                  <c:v>60.2891983333393</c:v>
                </c:pt>
                <c:pt idx="6031">
                  <c:v>60.299197333340999</c:v>
                </c:pt>
                <c:pt idx="6032">
                  <c:v>60.309195333335083</c:v>
                </c:pt>
                <c:pt idx="6033">
                  <c:v>60.319194333336782</c:v>
                </c:pt>
                <c:pt idx="6034">
                  <c:v>60.32919333333848</c:v>
                </c:pt>
                <c:pt idx="6035">
                  <c:v>60.339191333361669</c:v>
                </c:pt>
                <c:pt idx="6036">
                  <c:v>60.349190333334263</c:v>
                </c:pt>
                <c:pt idx="6037">
                  <c:v>60.359189333335962</c:v>
                </c:pt>
                <c:pt idx="6038">
                  <c:v>60.36918733335915</c:v>
                </c:pt>
                <c:pt idx="6039">
                  <c:v>60.379186333360849</c:v>
                </c:pt>
                <c:pt idx="6040">
                  <c:v>60.389185333333444</c:v>
                </c:pt>
                <c:pt idx="6041">
                  <c:v>60.399183333356632</c:v>
                </c:pt>
                <c:pt idx="6042">
                  <c:v>60.409182333358331</c:v>
                </c:pt>
                <c:pt idx="6043">
                  <c:v>60.419181333360029</c:v>
                </c:pt>
                <c:pt idx="6044">
                  <c:v>60.429179333354114</c:v>
                </c:pt>
                <c:pt idx="6045">
                  <c:v>60.439178333355812</c:v>
                </c:pt>
                <c:pt idx="6046">
                  <c:v>60.449176333349897</c:v>
                </c:pt>
                <c:pt idx="6047">
                  <c:v>60.459175333351595</c:v>
                </c:pt>
                <c:pt idx="6048">
                  <c:v>60.469174333353294</c:v>
                </c:pt>
                <c:pt idx="6049">
                  <c:v>60.479172333347378</c:v>
                </c:pt>
                <c:pt idx="6050">
                  <c:v>60.489171333349077</c:v>
                </c:pt>
                <c:pt idx="6051">
                  <c:v>60.499170333350776</c:v>
                </c:pt>
                <c:pt idx="6052">
                  <c:v>60.50916833334486</c:v>
                </c:pt>
                <c:pt idx="6053">
                  <c:v>60.519167333346559</c:v>
                </c:pt>
                <c:pt idx="6054">
                  <c:v>60.529166333348257</c:v>
                </c:pt>
                <c:pt idx="6055">
                  <c:v>60.539164333342342</c:v>
                </c:pt>
                <c:pt idx="6056">
                  <c:v>60.54916333334404</c:v>
                </c:pt>
                <c:pt idx="6057">
                  <c:v>60.559162333345739</c:v>
                </c:pt>
                <c:pt idx="6058">
                  <c:v>60.569160333339823</c:v>
                </c:pt>
                <c:pt idx="6059">
                  <c:v>60.579159333341522</c:v>
                </c:pt>
                <c:pt idx="6060">
                  <c:v>60.589158333343221</c:v>
                </c:pt>
                <c:pt idx="6061">
                  <c:v>60.599156333337305</c:v>
                </c:pt>
                <c:pt idx="6062">
                  <c:v>60.609155333339004</c:v>
                </c:pt>
                <c:pt idx="6063">
                  <c:v>60.619153333362192</c:v>
                </c:pt>
                <c:pt idx="6064">
                  <c:v>60.629152333334787</c:v>
                </c:pt>
                <c:pt idx="6065">
                  <c:v>60.639151333336486</c:v>
                </c:pt>
                <c:pt idx="6066">
                  <c:v>60.649149333359674</c:v>
                </c:pt>
                <c:pt idx="6067">
                  <c:v>60.659148333361372</c:v>
                </c:pt>
                <c:pt idx="6068">
                  <c:v>60.669147333333967</c:v>
                </c:pt>
                <c:pt idx="6069">
                  <c:v>60.679145333357155</c:v>
                </c:pt>
                <c:pt idx="6070">
                  <c:v>60.689144333358854</c:v>
                </c:pt>
                <c:pt idx="6071">
                  <c:v>60.699143333360553</c:v>
                </c:pt>
                <c:pt idx="6072">
                  <c:v>60.709141333354637</c:v>
                </c:pt>
                <c:pt idx="6073">
                  <c:v>60.719140333356336</c:v>
                </c:pt>
                <c:pt idx="6074">
                  <c:v>60.729139333358034</c:v>
                </c:pt>
                <c:pt idx="6075">
                  <c:v>60.739137333352119</c:v>
                </c:pt>
                <c:pt idx="6076">
                  <c:v>60.749136333353817</c:v>
                </c:pt>
                <c:pt idx="6077">
                  <c:v>60.759134333347902</c:v>
                </c:pt>
                <c:pt idx="6078">
                  <c:v>60.7691333333496</c:v>
                </c:pt>
                <c:pt idx="6079">
                  <c:v>60.779132333351299</c:v>
                </c:pt>
                <c:pt idx="6080">
                  <c:v>60.789130333345383</c:v>
                </c:pt>
                <c:pt idx="6081">
                  <c:v>60.799129333347082</c:v>
                </c:pt>
                <c:pt idx="6082">
                  <c:v>60.809128333348781</c:v>
                </c:pt>
                <c:pt idx="6083">
                  <c:v>60.819126333342865</c:v>
                </c:pt>
                <c:pt idx="6084">
                  <c:v>60.829125333344564</c:v>
                </c:pt>
                <c:pt idx="6085">
                  <c:v>60.839124333346263</c:v>
                </c:pt>
                <c:pt idx="6086">
                  <c:v>60.849122333340347</c:v>
                </c:pt>
                <c:pt idx="6087">
                  <c:v>60.859121000015875</c:v>
                </c:pt>
                <c:pt idx="6088">
                  <c:v>60.869120000017574</c:v>
                </c:pt>
                <c:pt idx="6089">
                  <c:v>60.879118000011658</c:v>
                </c:pt>
                <c:pt idx="6090">
                  <c:v>60.889117000013357</c:v>
                </c:pt>
                <c:pt idx="6091">
                  <c:v>60.899115000007441</c:v>
                </c:pt>
                <c:pt idx="6092">
                  <c:v>60.90911400000914</c:v>
                </c:pt>
                <c:pt idx="6093">
                  <c:v>60.919113000010839</c:v>
                </c:pt>
                <c:pt idx="6094">
                  <c:v>60.929111000004923</c:v>
                </c:pt>
                <c:pt idx="6095">
                  <c:v>60.939110000006622</c:v>
                </c:pt>
                <c:pt idx="6096">
                  <c:v>60.94910900000832</c:v>
                </c:pt>
                <c:pt idx="6097">
                  <c:v>60.959107000002405</c:v>
                </c:pt>
                <c:pt idx="6098">
                  <c:v>60.969106000004103</c:v>
                </c:pt>
                <c:pt idx="6099">
                  <c:v>60.979105000005802</c:v>
                </c:pt>
                <c:pt idx="6100">
                  <c:v>60.989102999999886</c:v>
                </c:pt>
                <c:pt idx="6101">
                  <c:v>60.999102000001585</c:v>
                </c:pt>
                <c:pt idx="6102">
                  <c:v>61.009101000003284</c:v>
                </c:pt>
                <c:pt idx="6103">
                  <c:v>61.019099000026472</c:v>
                </c:pt>
                <c:pt idx="6104">
                  <c:v>61.029098000028171</c:v>
                </c:pt>
                <c:pt idx="6105">
                  <c:v>61.039097000000766</c:v>
                </c:pt>
                <c:pt idx="6106">
                  <c:v>61.049095000023954</c:v>
                </c:pt>
                <c:pt idx="6107">
                  <c:v>61.059094000025652</c:v>
                </c:pt>
                <c:pt idx="6108">
                  <c:v>61.069092000019737</c:v>
                </c:pt>
                <c:pt idx="6109">
                  <c:v>61.079091000021435</c:v>
                </c:pt>
                <c:pt idx="6110">
                  <c:v>61.089090000023134</c:v>
                </c:pt>
                <c:pt idx="6111">
                  <c:v>61.099088000017218</c:v>
                </c:pt>
                <c:pt idx="6112">
                  <c:v>61.109087000018917</c:v>
                </c:pt>
                <c:pt idx="6113">
                  <c:v>61.119086000020616</c:v>
                </c:pt>
                <c:pt idx="6114">
                  <c:v>61.1290840000147</c:v>
                </c:pt>
                <c:pt idx="6115">
                  <c:v>61.139083000016399</c:v>
                </c:pt>
                <c:pt idx="6116">
                  <c:v>61.149082000018097</c:v>
                </c:pt>
                <c:pt idx="6117">
                  <c:v>61.159080000012182</c:v>
                </c:pt>
                <c:pt idx="6118">
                  <c:v>61.16907900001388</c:v>
                </c:pt>
                <c:pt idx="6119">
                  <c:v>61.179078000015579</c:v>
                </c:pt>
                <c:pt idx="6120">
                  <c:v>61.189076000009663</c:v>
                </c:pt>
                <c:pt idx="6121">
                  <c:v>61.199075000011362</c:v>
                </c:pt>
                <c:pt idx="6122">
                  <c:v>61.209074000013061</c:v>
                </c:pt>
                <c:pt idx="6123">
                  <c:v>61.219072000007145</c:v>
                </c:pt>
                <c:pt idx="6124">
                  <c:v>61.229071000008844</c:v>
                </c:pt>
                <c:pt idx="6125">
                  <c:v>61.239069000002928</c:v>
                </c:pt>
                <c:pt idx="6126">
                  <c:v>61.249068000004627</c:v>
                </c:pt>
                <c:pt idx="6127">
                  <c:v>61.259067000006326</c:v>
                </c:pt>
                <c:pt idx="6128">
                  <c:v>61.26906500000041</c:v>
                </c:pt>
                <c:pt idx="6129">
                  <c:v>61.279064000002109</c:v>
                </c:pt>
                <c:pt idx="6130">
                  <c:v>61.289063000003807</c:v>
                </c:pt>
                <c:pt idx="6131">
                  <c:v>61.299061000026995</c:v>
                </c:pt>
                <c:pt idx="6132">
                  <c:v>61.309060000028694</c:v>
                </c:pt>
                <c:pt idx="6133">
                  <c:v>61.319059000001289</c:v>
                </c:pt>
                <c:pt idx="6134">
                  <c:v>61.329057000024477</c:v>
                </c:pt>
                <c:pt idx="6135">
                  <c:v>61.339056000026176</c:v>
                </c:pt>
                <c:pt idx="6136">
                  <c:v>61.349055000027874</c:v>
                </c:pt>
                <c:pt idx="6137">
                  <c:v>61.359053000021959</c:v>
                </c:pt>
                <c:pt idx="6138">
                  <c:v>61.369052000023657</c:v>
                </c:pt>
                <c:pt idx="6139">
                  <c:v>61.379051000025356</c:v>
                </c:pt>
                <c:pt idx="6140">
                  <c:v>61.38904900001944</c:v>
                </c:pt>
                <c:pt idx="6141">
                  <c:v>61.399048000021139</c:v>
                </c:pt>
                <c:pt idx="6142">
                  <c:v>61.409046000015223</c:v>
                </c:pt>
                <c:pt idx="6143">
                  <c:v>61.419045000016922</c:v>
                </c:pt>
                <c:pt idx="6144">
                  <c:v>61.429044000018621</c:v>
                </c:pt>
                <c:pt idx="6145">
                  <c:v>61.439042000012705</c:v>
                </c:pt>
                <c:pt idx="6146">
                  <c:v>61.449041000014404</c:v>
                </c:pt>
                <c:pt idx="6147">
                  <c:v>61.459040000016103</c:v>
                </c:pt>
                <c:pt idx="6148">
                  <c:v>61.469038000010187</c:v>
                </c:pt>
                <c:pt idx="6149">
                  <c:v>61.479037000011886</c:v>
                </c:pt>
                <c:pt idx="6150">
                  <c:v>61.489036000013584</c:v>
                </c:pt>
                <c:pt idx="6151">
                  <c:v>61.499034000007669</c:v>
                </c:pt>
                <c:pt idx="6152">
                  <c:v>61.509033000009367</c:v>
                </c:pt>
                <c:pt idx="6153">
                  <c:v>61.519032000011066</c:v>
                </c:pt>
                <c:pt idx="6154">
                  <c:v>61.52903000000515</c:v>
                </c:pt>
                <c:pt idx="6155">
                  <c:v>61.539029000006849</c:v>
                </c:pt>
                <c:pt idx="6156">
                  <c:v>61.549028000008548</c:v>
                </c:pt>
                <c:pt idx="6157">
                  <c:v>61.559026000002632</c:v>
                </c:pt>
                <c:pt idx="6158">
                  <c:v>61.569025000004331</c:v>
                </c:pt>
                <c:pt idx="6159">
                  <c:v>61.579023000027519</c:v>
                </c:pt>
                <c:pt idx="6160">
                  <c:v>61.589022000000114</c:v>
                </c:pt>
                <c:pt idx="6161">
                  <c:v>61.599021000001812</c:v>
                </c:pt>
                <c:pt idx="6162">
                  <c:v>61.609019000025</c:v>
                </c:pt>
                <c:pt idx="6163">
                  <c:v>61.619018000026699</c:v>
                </c:pt>
                <c:pt idx="6164">
                  <c:v>61.629017000028398</c:v>
                </c:pt>
                <c:pt idx="6165">
                  <c:v>61.639015000022482</c:v>
                </c:pt>
                <c:pt idx="6166">
                  <c:v>61.649014000024181</c:v>
                </c:pt>
                <c:pt idx="6167">
                  <c:v>61.65901300002588</c:v>
                </c:pt>
                <c:pt idx="6168">
                  <c:v>61.669011000019964</c:v>
                </c:pt>
                <c:pt idx="6169">
                  <c:v>61.679010000021663</c:v>
                </c:pt>
                <c:pt idx="6170">
                  <c:v>61.689009000023361</c:v>
                </c:pt>
                <c:pt idx="6171">
                  <c:v>61.699007000017446</c:v>
                </c:pt>
                <c:pt idx="6172">
                  <c:v>61.709006000019144</c:v>
                </c:pt>
                <c:pt idx="6173">
                  <c:v>61.719005000020843</c:v>
                </c:pt>
                <c:pt idx="6174">
                  <c:v>61.729003000014927</c:v>
                </c:pt>
                <c:pt idx="6175">
                  <c:v>61.739002000016626</c:v>
                </c:pt>
                <c:pt idx="6176">
                  <c:v>61.74900000001071</c:v>
                </c:pt>
                <c:pt idx="6177">
                  <c:v>61.758999000012409</c:v>
                </c:pt>
                <c:pt idx="6178">
                  <c:v>61.768998000014108</c:v>
                </c:pt>
                <c:pt idx="6179">
                  <c:v>61.778996000008192</c:v>
                </c:pt>
                <c:pt idx="6180">
                  <c:v>61.788995000009891</c:v>
                </c:pt>
                <c:pt idx="6181">
                  <c:v>61.798994000011589</c:v>
                </c:pt>
                <c:pt idx="6182">
                  <c:v>61.808992000005674</c:v>
                </c:pt>
                <c:pt idx="6183">
                  <c:v>61.818991000007372</c:v>
                </c:pt>
                <c:pt idx="6184">
                  <c:v>61.828990000009071</c:v>
                </c:pt>
                <c:pt idx="6185">
                  <c:v>61.838988000003155</c:v>
                </c:pt>
                <c:pt idx="6186">
                  <c:v>61.848987000004854</c:v>
                </c:pt>
                <c:pt idx="6187">
                  <c:v>61.858986125007505</c:v>
                </c:pt>
                <c:pt idx="6188">
                  <c:v>61.868984125001589</c:v>
                </c:pt>
                <c:pt idx="6189">
                  <c:v>61.878983125003288</c:v>
                </c:pt>
                <c:pt idx="6190">
                  <c:v>61.888982125004986</c:v>
                </c:pt>
                <c:pt idx="6191">
                  <c:v>61.898980125028174</c:v>
                </c:pt>
                <c:pt idx="6192">
                  <c:v>61.908979125000769</c:v>
                </c:pt>
                <c:pt idx="6193">
                  <c:v>61.918977125023957</c:v>
                </c:pt>
                <c:pt idx="6194">
                  <c:v>61.928976125025656</c:v>
                </c:pt>
                <c:pt idx="6195">
                  <c:v>61.938975125027355</c:v>
                </c:pt>
                <c:pt idx="6196">
                  <c:v>61.948973125021439</c:v>
                </c:pt>
                <c:pt idx="6197">
                  <c:v>61.958972125023138</c:v>
                </c:pt>
                <c:pt idx="6198">
                  <c:v>61.968971125024837</c:v>
                </c:pt>
                <c:pt idx="6199">
                  <c:v>61.978969125018921</c:v>
                </c:pt>
                <c:pt idx="6200">
                  <c:v>61.988968125020619</c:v>
                </c:pt>
                <c:pt idx="6201">
                  <c:v>61.998967125022318</c:v>
                </c:pt>
                <c:pt idx="6202">
                  <c:v>62.008965125016402</c:v>
                </c:pt>
                <c:pt idx="6203">
                  <c:v>62.018964125018101</c:v>
                </c:pt>
                <c:pt idx="6204">
                  <c:v>62.0289631250198</c:v>
                </c:pt>
                <c:pt idx="6205">
                  <c:v>62.038961125013884</c:v>
                </c:pt>
                <c:pt idx="6206">
                  <c:v>62.048960125015583</c:v>
                </c:pt>
                <c:pt idx="6207">
                  <c:v>62.058959125017282</c:v>
                </c:pt>
                <c:pt idx="6208">
                  <c:v>62.068957125011366</c:v>
                </c:pt>
                <c:pt idx="6209">
                  <c:v>62.078956125013065</c:v>
                </c:pt>
                <c:pt idx="6210">
                  <c:v>62.088954125007149</c:v>
                </c:pt>
                <c:pt idx="6211">
                  <c:v>62.098953125008848</c:v>
                </c:pt>
                <c:pt idx="6212">
                  <c:v>62.108952125010546</c:v>
                </c:pt>
                <c:pt idx="6213">
                  <c:v>62.118950125004631</c:v>
                </c:pt>
                <c:pt idx="6214">
                  <c:v>62.128949125006329</c:v>
                </c:pt>
                <c:pt idx="6215">
                  <c:v>62.138948125008028</c:v>
                </c:pt>
                <c:pt idx="6216">
                  <c:v>62.148946125002112</c:v>
                </c:pt>
                <c:pt idx="6217">
                  <c:v>62.158945125003811</c:v>
                </c:pt>
                <c:pt idx="6218">
                  <c:v>62.16894412500551</c:v>
                </c:pt>
                <c:pt idx="6219">
                  <c:v>62.178942125028698</c:v>
                </c:pt>
                <c:pt idx="6220">
                  <c:v>62.188941125001293</c:v>
                </c:pt>
                <c:pt idx="6221">
                  <c:v>62.198940125002991</c:v>
                </c:pt>
                <c:pt idx="6222">
                  <c:v>62.208938125026179</c:v>
                </c:pt>
                <c:pt idx="6223">
                  <c:v>62.218937125027878</c:v>
                </c:pt>
                <c:pt idx="6224">
                  <c:v>62.228936125000473</c:v>
                </c:pt>
                <c:pt idx="6225">
                  <c:v>62.238934125023661</c:v>
                </c:pt>
                <c:pt idx="6226">
                  <c:v>62.24893312502536</c:v>
                </c:pt>
                <c:pt idx="6227">
                  <c:v>62.258932125027059</c:v>
                </c:pt>
                <c:pt idx="6228">
                  <c:v>62.268930125021143</c:v>
                </c:pt>
                <c:pt idx="6229">
                  <c:v>62.278929125022842</c:v>
                </c:pt>
                <c:pt idx="6230">
                  <c:v>62.288927125016926</c:v>
                </c:pt>
                <c:pt idx="6231">
                  <c:v>62.298926125018625</c:v>
                </c:pt>
                <c:pt idx="6232">
                  <c:v>62.308925125020323</c:v>
                </c:pt>
                <c:pt idx="6233">
                  <c:v>62.318923125014408</c:v>
                </c:pt>
                <c:pt idx="6234">
                  <c:v>62.328922125016106</c:v>
                </c:pt>
                <c:pt idx="6235">
                  <c:v>62.338921125017805</c:v>
                </c:pt>
                <c:pt idx="6236">
                  <c:v>62.348919125011889</c:v>
                </c:pt>
                <c:pt idx="6237">
                  <c:v>62.358918125013588</c:v>
                </c:pt>
                <c:pt idx="6238">
                  <c:v>62.368917125015287</c:v>
                </c:pt>
                <c:pt idx="6239">
                  <c:v>62.378915125009371</c:v>
                </c:pt>
                <c:pt idx="6240">
                  <c:v>62.38891412501107</c:v>
                </c:pt>
                <c:pt idx="6241">
                  <c:v>62.398913125012768</c:v>
                </c:pt>
                <c:pt idx="6242">
                  <c:v>62.408911125006853</c:v>
                </c:pt>
                <c:pt idx="6243">
                  <c:v>62.418910125008551</c:v>
                </c:pt>
                <c:pt idx="6244">
                  <c:v>62.42890912501025</c:v>
                </c:pt>
                <c:pt idx="6245">
                  <c:v>62.438907125004334</c:v>
                </c:pt>
                <c:pt idx="6246">
                  <c:v>62.448906125006033</c:v>
                </c:pt>
                <c:pt idx="6247">
                  <c:v>62.458905125007732</c:v>
                </c:pt>
                <c:pt idx="6248">
                  <c:v>62.468903125001816</c:v>
                </c:pt>
                <c:pt idx="6249">
                  <c:v>62.478902125003515</c:v>
                </c:pt>
                <c:pt idx="6250">
                  <c:v>62.488900125026703</c:v>
                </c:pt>
                <c:pt idx="6251">
                  <c:v>62.498899125028402</c:v>
                </c:pt>
                <c:pt idx="6252">
                  <c:v>62.508898125000997</c:v>
                </c:pt>
                <c:pt idx="6253">
                  <c:v>62.518896125024185</c:v>
                </c:pt>
                <c:pt idx="6254">
                  <c:v>62.528895125025883</c:v>
                </c:pt>
                <c:pt idx="6255">
                  <c:v>62.538894125027582</c:v>
                </c:pt>
                <c:pt idx="6256">
                  <c:v>62.548892125021666</c:v>
                </c:pt>
                <c:pt idx="6257">
                  <c:v>62.558891125023365</c:v>
                </c:pt>
                <c:pt idx="6258">
                  <c:v>62.568890125025064</c:v>
                </c:pt>
                <c:pt idx="6259">
                  <c:v>62.578888125019148</c:v>
                </c:pt>
                <c:pt idx="6260">
                  <c:v>62.588887125020847</c:v>
                </c:pt>
                <c:pt idx="6261">
                  <c:v>62.598886125022545</c:v>
                </c:pt>
                <c:pt idx="6262">
                  <c:v>62.60888412501663</c:v>
                </c:pt>
                <c:pt idx="6263">
                  <c:v>62.618883125018328</c:v>
                </c:pt>
                <c:pt idx="6264">
                  <c:v>62.628882125020027</c:v>
                </c:pt>
                <c:pt idx="6265">
                  <c:v>62.638880125014111</c:v>
                </c:pt>
                <c:pt idx="6266">
                  <c:v>62.64887912501581</c:v>
                </c:pt>
                <c:pt idx="6267">
                  <c:v>62.658878125017509</c:v>
                </c:pt>
                <c:pt idx="6268">
                  <c:v>62.668876125011593</c:v>
                </c:pt>
                <c:pt idx="6269">
                  <c:v>62.678875125013292</c:v>
                </c:pt>
                <c:pt idx="6270">
                  <c:v>62.688873125007376</c:v>
                </c:pt>
                <c:pt idx="6271">
                  <c:v>62.698872125009075</c:v>
                </c:pt>
                <c:pt idx="6272">
                  <c:v>62.708871125010774</c:v>
                </c:pt>
                <c:pt idx="6273">
                  <c:v>62.718869125004858</c:v>
                </c:pt>
                <c:pt idx="6274">
                  <c:v>62.728868125006557</c:v>
                </c:pt>
                <c:pt idx="6275">
                  <c:v>62.738867125008255</c:v>
                </c:pt>
                <c:pt idx="6276">
                  <c:v>62.748865125002339</c:v>
                </c:pt>
                <c:pt idx="6277">
                  <c:v>62.758864125004038</c:v>
                </c:pt>
                <c:pt idx="6278">
                  <c:v>62.768863125005737</c:v>
                </c:pt>
                <c:pt idx="6279">
                  <c:v>62.778861125028925</c:v>
                </c:pt>
                <c:pt idx="6280">
                  <c:v>62.78886012500152</c:v>
                </c:pt>
                <c:pt idx="6281">
                  <c:v>62.798859125003219</c:v>
                </c:pt>
                <c:pt idx="6282">
                  <c:v>62.808857125026407</c:v>
                </c:pt>
                <c:pt idx="6283">
                  <c:v>62.818856125028105</c:v>
                </c:pt>
                <c:pt idx="6284">
                  <c:v>62.8288551250007</c:v>
                </c:pt>
                <c:pt idx="6285">
                  <c:v>62.838853125023888</c:v>
                </c:pt>
                <c:pt idx="6286">
                  <c:v>62.848852125025587</c:v>
                </c:pt>
                <c:pt idx="6287">
                  <c:v>62.858851250028238</c:v>
                </c:pt>
                <c:pt idx="6288">
                  <c:v>62.868849250022322</c:v>
                </c:pt>
                <c:pt idx="6289">
                  <c:v>62.878848250024021</c:v>
                </c:pt>
                <c:pt idx="6290">
                  <c:v>62.888846250018105</c:v>
                </c:pt>
                <c:pt idx="6291">
                  <c:v>62.898845250019804</c:v>
                </c:pt>
                <c:pt idx="6292">
                  <c:v>62.908844250021502</c:v>
                </c:pt>
                <c:pt idx="6293">
                  <c:v>62.918842250015587</c:v>
                </c:pt>
                <c:pt idx="6294">
                  <c:v>62.928841250017285</c:v>
                </c:pt>
                <c:pt idx="6295">
                  <c:v>62.938840250018984</c:v>
                </c:pt>
                <c:pt idx="6296">
                  <c:v>62.948838250013068</c:v>
                </c:pt>
                <c:pt idx="6297">
                  <c:v>62.958837250014767</c:v>
                </c:pt>
                <c:pt idx="6298">
                  <c:v>62.968836250016466</c:v>
                </c:pt>
                <c:pt idx="6299">
                  <c:v>62.97883425001055</c:v>
                </c:pt>
                <c:pt idx="6300">
                  <c:v>62.988833250012249</c:v>
                </c:pt>
                <c:pt idx="6301">
                  <c:v>62.998832250013947</c:v>
                </c:pt>
                <c:pt idx="6302">
                  <c:v>63.008830250008032</c:v>
                </c:pt>
                <c:pt idx="6303">
                  <c:v>63.01882925000973</c:v>
                </c:pt>
                <c:pt idx="6304">
                  <c:v>63.028828250011429</c:v>
                </c:pt>
                <c:pt idx="6305">
                  <c:v>63.038826250005513</c:v>
                </c:pt>
                <c:pt idx="6306">
                  <c:v>63.048825250007212</c:v>
                </c:pt>
                <c:pt idx="6307">
                  <c:v>63.058824250008911</c:v>
                </c:pt>
                <c:pt idx="6308">
                  <c:v>63.068822250002995</c:v>
                </c:pt>
                <c:pt idx="6309">
                  <c:v>63.078821250004694</c:v>
                </c:pt>
                <c:pt idx="6310">
                  <c:v>63.088820250006393</c:v>
                </c:pt>
                <c:pt idx="6311">
                  <c:v>63.098818250000477</c:v>
                </c:pt>
                <c:pt idx="6312">
                  <c:v>63.108817250002176</c:v>
                </c:pt>
                <c:pt idx="6313">
                  <c:v>63.118815250025364</c:v>
                </c:pt>
                <c:pt idx="6314">
                  <c:v>63.128814250027062</c:v>
                </c:pt>
                <c:pt idx="6315">
                  <c:v>63.138813250028761</c:v>
                </c:pt>
                <c:pt idx="6316">
                  <c:v>63.148811250022845</c:v>
                </c:pt>
                <c:pt idx="6317">
                  <c:v>63.158810250024544</c:v>
                </c:pt>
                <c:pt idx="6318">
                  <c:v>63.168809250026243</c:v>
                </c:pt>
                <c:pt idx="6319">
                  <c:v>63.178807250020327</c:v>
                </c:pt>
                <c:pt idx="6320">
                  <c:v>63.188806250022026</c:v>
                </c:pt>
                <c:pt idx="6321">
                  <c:v>63.198805250023725</c:v>
                </c:pt>
                <c:pt idx="6322">
                  <c:v>63.208803250017809</c:v>
                </c:pt>
                <c:pt idx="6323">
                  <c:v>63.218802250019507</c:v>
                </c:pt>
                <c:pt idx="6324">
                  <c:v>63.228801250021206</c:v>
                </c:pt>
                <c:pt idx="6325">
                  <c:v>63.23879925001529</c:v>
                </c:pt>
                <c:pt idx="6326">
                  <c:v>63.248798250016989</c:v>
                </c:pt>
                <c:pt idx="6327">
                  <c:v>63.258797250018688</c:v>
                </c:pt>
                <c:pt idx="6328">
                  <c:v>63.268795250012772</c:v>
                </c:pt>
                <c:pt idx="6329">
                  <c:v>63.278794250014471</c:v>
                </c:pt>
                <c:pt idx="6330">
                  <c:v>63.28879325001617</c:v>
                </c:pt>
                <c:pt idx="6331">
                  <c:v>63.298791250010254</c:v>
                </c:pt>
                <c:pt idx="6332">
                  <c:v>63.308790250011953</c:v>
                </c:pt>
                <c:pt idx="6333">
                  <c:v>63.318789250013651</c:v>
                </c:pt>
                <c:pt idx="6334">
                  <c:v>63.328787250007736</c:v>
                </c:pt>
                <c:pt idx="6335">
                  <c:v>63.338786250009434</c:v>
                </c:pt>
                <c:pt idx="6336">
                  <c:v>63.348784250003519</c:v>
                </c:pt>
                <c:pt idx="6337">
                  <c:v>63.358783250005217</c:v>
                </c:pt>
                <c:pt idx="6338">
                  <c:v>63.368782250006916</c:v>
                </c:pt>
                <c:pt idx="6339">
                  <c:v>63.378780250001</c:v>
                </c:pt>
                <c:pt idx="6340">
                  <c:v>63.388779250002699</c:v>
                </c:pt>
                <c:pt idx="6341">
                  <c:v>63.398778250004398</c:v>
                </c:pt>
                <c:pt idx="6342">
                  <c:v>63.408776250027586</c:v>
                </c:pt>
                <c:pt idx="6343">
                  <c:v>63.418775250000181</c:v>
                </c:pt>
                <c:pt idx="6344">
                  <c:v>63.428774250001879</c:v>
                </c:pt>
                <c:pt idx="6345">
                  <c:v>63.438772250025067</c:v>
                </c:pt>
                <c:pt idx="6346">
                  <c:v>63.448771250026766</c:v>
                </c:pt>
                <c:pt idx="6347">
                  <c:v>63.458770250028465</c:v>
                </c:pt>
                <c:pt idx="6348">
                  <c:v>63.468768250022549</c:v>
                </c:pt>
                <c:pt idx="6349">
                  <c:v>63.478767250024248</c:v>
                </c:pt>
                <c:pt idx="6350">
                  <c:v>63.488766250025947</c:v>
                </c:pt>
                <c:pt idx="6351">
                  <c:v>63.498764250020031</c:v>
                </c:pt>
                <c:pt idx="6352">
                  <c:v>63.50876325002173</c:v>
                </c:pt>
                <c:pt idx="6353">
                  <c:v>63.518762250023428</c:v>
                </c:pt>
                <c:pt idx="6354">
                  <c:v>63.528760250017513</c:v>
                </c:pt>
                <c:pt idx="6355">
                  <c:v>63.538759250019211</c:v>
                </c:pt>
                <c:pt idx="6356">
                  <c:v>63.54875825002091</c:v>
                </c:pt>
                <c:pt idx="6357">
                  <c:v>63.558756250014994</c:v>
                </c:pt>
                <c:pt idx="6358">
                  <c:v>63.568755250016693</c:v>
                </c:pt>
                <c:pt idx="6359">
                  <c:v>63.578754250018392</c:v>
                </c:pt>
                <c:pt idx="6360">
                  <c:v>63.588752250012476</c:v>
                </c:pt>
                <c:pt idx="6361">
                  <c:v>63.598751250014175</c:v>
                </c:pt>
                <c:pt idx="6362">
                  <c:v>63.608749250008259</c:v>
                </c:pt>
                <c:pt idx="6363">
                  <c:v>63.618748250009958</c:v>
                </c:pt>
                <c:pt idx="6364">
                  <c:v>63.628747250011656</c:v>
                </c:pt>
                <c:pt idx="6365">
                  <c:v>63.638745250005741</c:v>
                </c:pt>
                <c:pt idx="6366">
                  <c:v>63.648744250007439</c:v>
                </c:pt>
                <c:pt idx="6367">
                  <c:v>63.658743250009138</c:v>
                </c:pt>
                <c:pt idx="6368">
                  <c:v>63.668741250003222</c:v>
                </c:pt>
                <c:pt idx="6369">
                  <c:v>63.678740250004921</c:v>
                </c:pt>
                <c:pt idx="6370">
                  <c:v>63.68873925000662</c:v>
                </c:pt>
                <c:pt idx="6371">
                  <c:v>63.698737250000704</c:v>
                </c:pt>
                <c:pt idx="6372">
                  <c:v>63.708736250002403</c:v>
                </c:pt>
                <c:pt idx="6373">
                  <c:v>63.718735250004102</c:v>
                </c:pt>
                <c:pt idx="6374">
                  <c:v>63.72873325002729</c:v>
                </c:pt>
                <c:pt idx="6375">
                  <c:v>63.738732249999885</c:v>
                </c:pt>
                <c:pt idx="6376">
                  <c:v>63.748731250001583</c:v>
                </c:pt>
                <c:pt idx="6377">
                  <c:v>63.758729250024771</c:v>
                </c:pt>
                <c:pt idx="6378">
                  <c:v>63.76872825002647</c:v>
                </c:pt>
                <c:pt idx="6379">
                  <c:v>63.778727250028169</c:v>
                </c:pt>
                <c:pt idx="6380">
                  <c:v>63.788725250022253</c:v>
                </c:pt>
                <c:pt idx="6381">
                  <c:v>63.798724250023952</c:v>
                </c:pt>
                <c:pt idx="6382">
                  <c:v>63.80872325002565</c:v>
                </c:pt>
                <c:pt idx="6383">
                  <c:v>63.818721250019735</c:v>
                </c:pt>
                <c:pt idx="6384">
                  <c:v>63.828720250021433</c:v>
                </c:pt>
                <c:pt idx="6385">
                  <c:v>63.838719250023132</c:v>
                </c:pt>
                <c:pt idx="6386">
                  <c:v>63.848717250017216</c:v>
                </c:pt>
                <c:pt idx="6387">
                  <c:v>63.858716125017963</c:v>
                </c:pt>
                <c:pt idx="6388">
                  <c:v>63.868714125012048</c:v>
                </c:pt>
                <c:pt idx="6389">
                  <c:v>63.878713125013746</c:v>
                </c:pt>
                <c:pt idx="6390">
                  <c:v>63.888712125015445</c:v>
                </c:pt>
                <c:pt idx="6391">
                  <c:v>63.898710125009529</c:v>
                </c:pt>
                <c:pt idx="6392">
                  <c:v>63.908709125011228</c:v>
                </c:pt>
                <c:pt idx="6393">
                  <c:v>63.918708125012927</c:v>
                </c:pt>
                <c:pt idx="6394">
                  <c:v>63.928706125007011</c:v>
                </c:pt>
                <c:pt idx="6395">
                  <c:v>63.93870512500871</c:v>
                </c:pt>
                <c:pt idx="6396">
                  <c:v>63.948704125010408</c:v>
                </c:pt>
                <c:pt idx="6397">
                  <c:v>63.958702125004493</c:v>
                </c:pt>
                <c:pt idx="6398">
                  <c:v>63.968701125006191</c:v>
                </c:pt>
                <c:pt idx="6399">
                  <c:v>63.97870012500789</c:v>
                </c:pt>
                <c:pt idx="6400">
                  <c:v>63.988698125001974</c:v>
                </c:pt>
                <c:pt idx="6401">
                  <c:v>63.998697125003673</c:v>
                </c:pt>
                <c:pt idx="6402">
                  <c:v>64.008696125005372</c:v>
                </c:pt>
                <c:pt idx="6403">
                  <c:v>64.01869412502856</c:v>
                </c:pt>
                <c:pt idx="6404">
                  <c:v>64.028693125001155</c:v>
                </c:pt>
                <c:pt idx="6405">
                  <c:v>64.038692125002854</c:v>
                </c:pt>
                <c:pt idx="6406">
                  <c:v>64.048690125026042</c:v>
                </c:pt>
                <c:pt idx="6407">
                  <c:v>64.05868912502774</c:v>
                </c:pt>
                <c:pt idx="6408">
                  <c:v>64.068688125000335</c:v>
                </c:pt>
                <c:pt idx="6409">
                  <c:v>64.078686125023523</c:v>
                </c:pt>
                <c:pt idx="6410">
                  <c:v>64.088685125025222</c:v>
                </c:pt>
                <c:pt idx="6411">
                  <c:v>64.098684125026921</c:v>
                </c:pt>
                <c:pt idx="6412">
                  <c:v>64.108682125021005</c:v>
                </c:pt>
                <c:pt idx="6413">
                  <c:v>64.118681125022704</c:v>
                </c:pt>
                <c:pt idx="6414">
                  <c:v>64.128680125024403</c:v>
                </c:pt>
                <c:pt idx="6415">
                  <c:v>64.138678125018487</c:v>
                </c:pt>
                <c:pt idx="6416">
                  <c:v>64.148677125020185</c:v>
                </c:pt>
                <c:pt idx="6417">
                  <c:v>64.15867512501427</c:v>
                </c:pt>
                <c:pt idx="6418">
                  <c:v>64.168674125015968</c:v>
                </c:pt>
                <c:pt idx="6419">
                  <c:v>64.178673125017667</c:v>
                </c:pt>
                <c:pt idx="6420">
                  <c:v>64.188671125011751</c:v>
                </c:pt>
                <c:pt idx="6421">
                  <c:v>64.19867012501345</c:v>
                </c:pt>
                <c:pt idx="6422">
                  <c:v>64.208669125015149</c:v>
                </c:pt>
                <c:pt idx="6423">
                  <c:v>64.218667125009233</c:v>
                </c:pt>
                <c:pt idx="6424">
                  <c:v>64.228666125010932</c:v>
                </c:pt>
                <c:pt idx="6425">
                  <c:v>64.238665125012631</c:v>
                </c:pt>
                <c:pt idx="6426">
                  <c:v>64.248663125006715</c:v>
                </c:pt>
                <c:pt idx="6427">
                  <c:v>64.258662125008414</c:v>
                </c:pt>
                <c:pt idx="6428">
                  <c:v>64.268661125010112</c:v>
                </c:pt>
                <c:pt idx="6429">
                  <c:v>64.278659125004197</c:v>
                </c:pt>
                <c:pt idx="6430">
                  <c:v>64.288658125005895</c:v>
                </c:pt>
                <c:pt idx="6431">
                  <c:v>64.298657125007594</c:v>
                </c:pt>
                <c:pt idx="6432">
                  <c:v>64.308655125001678</c:v>
                </c:pt>
                <c:pt idx="6433">
                  <c:v>64.318654125003377</c:v>
                </c:pt>
                <c:pt idx="6434">
                  <c:v>64.328653125005076</c:v>
                </c:pt>
                <c:pt idx="6435">
                  <c:v>64.338651125028264</c:v>
                </c:pt>
                <c:pt idx="6436">
                  <c:v>64.348650125000859</c:v>
                </c:pt>
                <c:pt idx="6437">
                  <c:v>64.358648125024047</c:v>
                </c:pt>
                <c:pt idx="6438">
                  <c:v>64.368647125025745</c:v>
                </c:pt>
                <c:pt idx="6439">
                  <c:v>64.378646125027444</c:v>
                </c:pt>
                <c:pt idx="6440">
                  <c:v>64.388645125000039</c:v>
                </c:pt>
                <c:pt idx="6441">
                  <c:v>64.398643125023227</c:v>
                </c:pt>
                <c:pt idx="6442">
                  <c:v>64.408642125024926</c:v>
                </c:pt>
                <c:pt idx="6443">
                  <c:v>64.41864012501901</c:v>
                </c:pt>
                <c:pt idx="6444">
                  <c:v>64.428639125020709</c:v>
                </c:pt>
                <c:pt idx="6445">
                  <c:v>64.438638125022408</c:v>
                </c:pt>
                <c:pt idx="6446">
                  <c:v>64.448636125016492</c:v>
                </c:pt>
                <c:pt idx="6447">
                  <c:v>64.458635125018191</c:v>
                </c:pt>
                <c:pt idx="6448">
                  <c:v>64.468634125019889</c:v>
                </c:pt>
                <c:pt idx="6449">
                  <c:v>64.478632125013974</c:v>
                </c:pt>
                <c:pt idx="6450">
                  <c:v>64.488631125015672</c:v>
                </c:pt>
                <c:pt idx="6451">
                  <c:v>64.498630125017371</c:v>
                </c:pt>
                <c:pt idx="6452">
                  <c:v>64.508628125011455</c:v>
                </c:pt>
                <c:pt idx="6453">
                  <c:v>64.518627125013154</c:v>
                </c:pt>
                <c:pt idx="6454">
                  <c:v>64.528626125014853</c:v>
                </c:pt>
                <c:pt idx="6455">
                  <c:v>64.538624125008937</c:v>
                </c:pt>
                <c:pt idx="6456">
                  <c:v>64.548623125010636</c:v>
                </c:pt>
                <c:pt idx="6457">
                  <c:v>64.558622125012334</c:v>
                </c:pt>
                <c:pt idx="6458">
                  <c:v>64.568620125006419</c:v>
                </c:pt>
                <c:pt idx="6459">
                  <c:v>64.578619125008117</c:v>
                </c:pt>
                <c:pt idx="6460">
                  <c:v>64.588618125009816</c:v>
                </c:pt>
                <c:pt idx="6461">
                  <c:v>64.5986161250039</c:v>
                </c:pt>
                <c:pt idx="6462">
                  <c:v>64.608615125005599</c:v>
                </c:pt>
                <c:pt idx="6463">
                  <c:v>64.618614125007298</c:v>
                </c:pt>
                <c:pt idx="6464">
                  <c:v>64.628612125001382</c:v>
                </c:pt>
                <c:pt idx="6465">
                  <c:v>64.638611125003081</c:v>
                </c:pt>
                <c:pt idx="6466">
                  <c:v>64.64861012500478</c:v>
                </c:pt>
                <c:pt idx="6467">
                  <c:v>64.658608125027968</c:v>
                </c:pt>
                <c:pt idx="6468">
                  <c:v>64.668607125000563</c:v>
                </c:pt>
                <c:pt idx="6469">
                  <c:v>64.678606125002261</c:v>
                </c:pt>
                <c:pt idx="6470">
                  <c:v>64.688604125025449</c:v>
                </c:pt>
                <c:pt idx="6471">
                  <c:v>64.698603125027148</c:v>
                </c:pt>
                <c:pt idx="6472">
                  <c:v>64.708602125028847</c:v>
                </c:pt>
                <c:pt idx="6473">
                  <c:v>64.718600125022931</c:v>
                </c:pt>
                <c:pt idx="6474">
                  <c:v>64.72859912502463</c:v>
                </c:pt>
                <c:pt idx="6475">
                  <c:v>64.738597125018714</c:v>
                </c:pt>
                <c:pt idx="6476">
                  <c:v>64.748596125020413</c:v>
                </c:pt>
                <c:pt idx="6477">
                  <c:v>64.758595125022111</c:v>
                </c:pt>
                <c:pt idx="6478">
                  <c:v>64.768593125016196</c:v>
                </c:pt>
                <c:pt idx="6479">
                  <c:v>64.778592125017894</c:v>
                </c:pt>
                <c:pt idx="6480">
                  <c:v>64.788591125019593</c:v>
                </c:pt>
                <c:pt idx="6481">
                  <c:v>64.798589125013677</c:v>
                </c:pt>
                <c:pt idx="6482">
                  <c:v>64.808588125015376</c:v>
                </c:pt>
                <c:pt idx="6483">
                  <c:v>64.818587125017075</c:v>
                </c:pt>
                <c:pt idx="6484">
                  <c:v>64.828585125011159</c:v>
                </c:pt>
                <c:pt idx="6485">
                  <c:v>64.838584125012858</c:v>
                </c:pt>
                <c:pt idx="6486">
                  <c:v>64.848583125014557</c:v>
                </c:pt>
                <c:pt idx="6487">
                  <c:v>64.858580958360108</c:v>
                </c:pt>
                <c:pt idx="6488">
                  <c:v>64.868579958361806</c:v>
                </c:pt>
                <c:pt idx="6489">
                  <c:v>64.878578958334401</c:v>
                </c:pt>
                <c:pt idx="6490">
                  <c:v>64.888576958357589</c:v>
                </c:pt>
                <c:pt idx="6491">
                  <c:v>64.898575958359288</c:v>
                </c:pt>
                <c:pt idx="6492">
                  <c:v>64.908574958360987</c:v>
                </c:pt>
                <c:pt idx="6493">
                  <c:v>64.918572958355071</c:v>
                </c:pt>
                <c:pt idx="6494">
                  <c:v>64.92857195835677</c:v>
                </c:pt>
                <c:pt idx="6495">
                  <c:v>64.938570958358468</c:v>
                </c:pt>
                <c:pt idx="6496">
                  <c:v>64.948568958352553</c:v>
                </c:pt>
                <c:pt idx="6497">
                  <c:v>64.958567958354251</c:v>
                </c:pt>
                <c:pt idx="6498">
                  <c:v>64.96856695835595</c:v>
                </c:pt>
                <c:pt idx="6499">
                  <c:v>64.978564958350034</c:v>
                </c:pt>
                <c:pt idx="6500">
                  <c:v>64.988563958351733</c:v>
                </c:pt>
                <c:pt idx="6501">
                  <c:v>64.998562958353432</c:v>
                </c:pt>
                <c:pt idx="6502">
                  <c:v>65.008560958347516</c:v>
                </c:pt>
                <c:pt idx="6503">
                  <c:v>65.018559958349215</c:v>
                </c:pt>
                <c:pt idx="6504">
                  <c:v>65.028557958343299</c:v>
                </c:pt>
                <c:pt idx="6505">
                  <c:v>65.038556958344998</c:v>
                </c:pt>
                <c:pt idx="6506">
                  <c:v>65.048555958346697</c:v>
                </c:pt>
                <c:pt idx="6507">
                  <c:v>65.058553958340781</c:v>
                </c:pt>
                <c:pt idx="6508">
                  <c:v>65.06855295834248</c:v>
                </c:pt>
                <c:pt idx="6509">
                  <c:v>65.078551958344178</c:v>
                </c:pt>
                <c:pt idx="6510">
                  <c:v>65.088549958338263</c:v>
                </c:pt>
                <c:pt idx="6511">
                  <c:v>65.098548958339961</c:v>
                </c:pt>
                <c:pt idx="6512">
                  <c:v>65.10854795834166</c:v>
                </c:pt>
                <c:pt idx="6513">
                  <c:v>65.118545958335744</c:v>
                </c:pt>
                <c:pt idx="6514">
                  <c:v>65.128544958337443</c:v>
                </c:pt>
                <c:pt idx="6515">
                  <c:v>65.138543958339142</c:v>
                </c:pt>
                <c:pt idx="6516">
                  <c:v>65.148541958333226</c:v>
                </c:pt>
                <c:pt idx="6517">
                  <c:v>65.158540958334925</c:v>
                </c:pt>
                <c:pt idx="6518">
                  <c:v>65.168539958336623</c:v>
                </c:pt>
                <c:pt idx="6519">
                  <c:v>65.178537958359811</c:v>
                </c:pt>
                <c:pt idx="6520">
                  <c:v>65.18853695836151</c:v>
                </c:pt>
                <c:pt idx="6521">
                  <c:v>65.198535958334105</c:v>
                </c:pt>
                <c:pt idx="6522">
                  <c:v>65.208533958357293</c:v>
                </c:pt>
                <c:pt idx="6523">
                  <c:v>65.218532958358992</c:v>
                </c:pt>
                <c:pt idx="6524">
                  <c:v>65.228531958360691</c:v>
                </c:pt>
                <c:pt idx="6525">
                  <c:v>65.238529958354775</c:v>
                </c:pt>
                <c:pt idx="6526">
                  <c:v>65.248528958356474</c:v>
                </c:pt>
                <c:pt idx="6527">
                  <c:v>65.258527958358172</c:v>
                </c:pt>
                <c:pt idx="6528">
                  <c:v>65.268525958352257</c:v>
                </c:pt>
                <c:pt idx="6529">
                  <c:v>65.278524958353955</c:v>
                </c:pt>
                <c:pt idx="6530">
                  <c:v>65.288523958355654</c:v>
                </c:pt>
                <c:pt idx="6531">
                  <c:v>65.298521958349738</c:v>
                </c:pt>
                <c:pt idx="6532">
                  <c:v>65.308520958351437</c:v>
                </c:pt>
                <c:pt idx="6533">
                  <c:v>65.318519958353136</c:v>
                </c:pt>
                <c:pt idx="6534">
                  <c:v>65.32851795834722</c:v>
                </c:pt>
                <c:pt idx="6535">
                  <c:v>65.338516958348919</c:v>
                </c:pt>
                <c:pt idx="6536">
                  <c:v>65.348515958350617</c:v>
                </c:pt>
                <c:pt idx="6537">
                  <c:v>65.358513958344702</c:v>
                </c:pt>
                <c:pt idx="6538">
                  <c:v>65.3685129583464</c:v>
                </c:pt>
                <c:pt idx="6539">
                  <c:v>65.378511958348099</c:v>
                </c:pt>
                <c:pt idx="6540">
                  <c:v>65.388509958342183</c:v>
                </c:pt>
                <c:pt idx="6541">
                  <c:v>65.398508958343882</c:v>
                </c:pt>
                <c:pt idx="6542">
                  <c:v>65.408507958345581</c:v>
                </c:pt>
                <c:pt idx="6543">
                  <c:v>65.418505958339665</c:v>
                </c:pt>
                <c:pt idx="6544">
                  <c:v>65.428504958341364</c:v>
                </c:pt>
                <c:pt idx="6545">
                  <c:v>65.438502958335448</c:v>
                </c:pt>
                <c:pt idx="6546">
                  <c:v>65.448501958337147</c:v>
                </c:pt>
                <c:pt idx="6547">
                  <c:v>65.458500958338846</c:v>
                </c:pt>
                <c:pt idx="6548">
                  <c:v>65.468498958362034</c:v>
                </c:pt>
                <c:pt idx="6549">
                  <c:v>65.478497958334628</c:v>
                </c:pt>
                <c:pt idx="6550">
                  <c:v>65.488496958336327</c:v>
                </c:pt>
                <c:pt idx="6551">
                  <c:v>65.498494958359515</c:v>
                </c:pt>
                <c:pt idx="6552">
                  <c:v>65.508493958361214</c:v>
                </c:pt>
                <c:pt idx="6553">
                  <c:v>65.518492958333809</c:v>
                </c:pt>
                <c:pt idx="6554">
                  <c:v>65.528490958356997</c:v>
                </c:pt>
                <c:pt idx="6555">
                  <c:v>65.538489958358696</c:v>
                </c:pt>
                <c:pt idx="6556">
                  <c:v>65.548488958360394</c:v>
                </c:pt>
                <c:pt idx="6557">
                  <c:v>65.558486958354479</c:v>
                </c:pt>
                <c:pt idx="6558">
                  <c:v>65.568485958356177</c:v>
                </c:pt>
                <c:pt idx="6559">
                  <c:v>65.578484958357876</c:v>
                </c:pt>
                <c:pt idx="6560">
                  <c:v>65.58848295835196</c:v>
                </c:pt>
                <c:pt idx="6561">
                  <c:v>65.598481958353659</c:v>
                </c:pt>
                <c:pt idx="6562">
                  <c:v>65.608480958355358</c:v>
                </c:pt>
                <c:pt idx="6563">
                  <c:v>65.618478958349442</c:v>
                </c:pt>
                <c:pt idx="6564">
                  <c:v>65.628477958351141</c:v>
                </c:pt>
                <c:pt idx="6565">
                  <c:v>65.63847695835284</c:v>
                </c:pt>
                <c:pt idx="6566">
                  <c:v>65.648474958346924</c:v>
                </c:pt>
                <c:pt idx="6567">
                  <c:v>65.658473958348623</c:v>
                </c:pt>
                <c:pt idx="6568">
                  <c:v>65.668472958350321</c:v>
                </c:pt>
                <c:pt idx="6569">
                  <c:v>65.678470958344406</c:v>
                </c:pt>
                <c:pt idx="6570">
                  <c:v>65.688469958346104</c:v>
                </c:pt>
                <c:pt idx="6571">
                  <c:v>65.698468958347803</c:v>
                </c:pt>
                <c:pt idx="6572">
                  <c:v>65.708466958341887</c:v>
                </c:pt>
                <c:pt idx="6573">
                  <c:v>65.718465958343586</c:v>
                </c:pt>
                <c:pt idx="6574">
                  <c:v>65.728464958345285</c:v>
                </c:pt>
                <c:pt idx="6575">
                  <c:v>65.738462958339369</c:v>
                </c:pt>
                <c:pt idx="6576">
                  <c:v>65.748461958341068</c:v>
                </c:pt>
                <c:pt idx="6577">
                  <c:v>65.758460958342766</c:v>
                </c:pt>
                <c:pt idx="6578">
                  <c:v>65.768458958336851</c:v>
                </c:pt>
                <c:pt idx="6579">
                  <c:v>65.778457958338549</c:v>
                </c:pt>
                <c:pt idx="6580">
                  <c:v>65.788456958340248</c:v>
                </c:pt>
                <c:pt idx="6581">
                  <c:v>65.798454958334332</c:v>
                </c:pt>
                <c:pt idx="6582">
                  <c:v>65.808453958336031</c:v>
                </c:pt>
                <c:pt idx="6583">
                  <c:v>65.81845295833773</c:v>
                </c:pt>
                <c:pt idx="6584">
                  <c:v>65.828450958360918</c:v>
                </c:pt>
                <c:pt idx="6585">
                  <c:v>65.838449958333513</c:v>
                </c:pt>
                <c:pt idx="6586">
                  <c:v>65.848447958356701</c:v>
                </c:pt>
                <c:pt idx="6587">
                  <c:v>65.8584469583584</c:v>
                </c:pt>
                <c:pt idx="6588">
                  <c:v>65.868445708358195</c:v>
                </c:pt>
                <c:pt idx="6589">
                  <c:v>65.878443708352279</c:v>
                </c:pt>
                <c:pt idx="6590">
                  <c:v>65.888442708353978</c:v>
                </c:pt>
                <c:pt idx="6591">
                  <c:v>65.898441708355676</c:v>
                </c:pt>
                <c:pt idx="6592">
                  <c:v>65.908439708349761</c:v>
                </c:pt>
                <c:pt idx="6593">
                  <c:v>65.918438708351459</c:v>
                </c:pt>
                <c:pt idx="6594">
                  <c:v>65.928437708353158</c:v>
                </c:pt>
                <c:pt idx="6595">
                  <c:v>65.938435708347242</c:v>
                </c:pt>
                <c:pt idx="6596">
                  <c:v>65.948434708348941</c:v>
                </c:pt>
                <c:pt idx="6597">
                  <c:v>65.95843370835064</c:v>
                </c:pt>
                <c:pt idx="6598">
                  <c:v>65.968431708344724</c:v>
                </c:pt>
                <c:pt idx="6599">
                  <c:v>65.978430708346423</c:v>
                </c:pt>
                <c:pt idx="6600">
                  <c:v>65.988429708348121</c:v>
                </c:pt>
                <c:pt idx="6601">
                  <c:v>65.998427708342206</c:v>
                </c:pt>
                <c:pt idx="6602">
                  <c:v>66.008426708343904</c:v>
                </c:pt>
                <c:pt idx="6603">
                  <c:v>66.018425708345603</c:v>
                </c:pt>
                <c:pt idx="6604">
                  <c:v>66.028423708339687</c:v>
                </c:pt>
                <c:pt idx="6605">
                  <c:v>66.038422708341386</c:v>
                </c:pt>
                <c:pt idx="6606">
                  <c:v>66.048421708343085</c:v>
                </c:pt>
                <c:pt idx="6607">
                  <c:v>66.058419708337169</c:v>
                </c:pt>
                <c:pt idx="6608">
                  <c:v>66.068418708338868</c:v>
                </c:pt>
                <c:pt idx="6609">
                  <c:v>66.078417708340567</c:v>
                </c:pt>
                <c:pt idx="6610">
                  <c:v>66.088415708334651</c:v>
                </c:pt>
                <c:pt idx="6611">
                  <c:v>66.09841470833635</c:v>
                </c:pt>
                <c:pt idx="6612">
                  <c:v>66.108413708338048</c:v>
                </c:pt>
                <c:pt idx="6613">
                  <c:v>66.118411708361236</c:v>
                </c:pt>
                <c:pt idx="6614">
                  <c:v>66.128410708333831</c:v>
                </c:pt>
                <c:pt idx="6615">
                  <c:v>66.13840970833553</c:v>
                </c:pt>
                <c:pt idx="6616">
                  <c:v>66.148407708358718</c:v>
                </c:pt>
                <c:pt idx="6617">
                  <c:v>66.158406708360417</c:v>
                </c:pt>
                <c:pt idx="6618">
                  <c:v>66.168405708362116</c:v>
                </c:pt>
                <c:pt idx="6619">
                  <c:v>66.1784037083562</c:v>
                </c:pt>
                <c:pt idx="6620">
                  <c:v>66.188402708357899</c:v>
                </c:pt>
                <c:pt idx="6621">
                  <c:v>66.198401708359597</c:v>
                </c:pt>
                <c:pt idx="6622">
                  <c:v>66.208399708353681</c:v>
                </c:pt>
                <c:pt idx="6623">
                  <c:v>66.21839870835538</c:v>
                </c:pt>
                <c:pt idx="6624">
                  <c:v>66.228397708357079</c:v>
                </c:pt>
                <c:pt idx="6625">
                  <c:v>66.238395708351163</c:v>
                </c:pt>
                <c:pt idx="6626">
                  <c:v>66.248394708352862</c:v>
                </c:pt>
                <c:pt idx="6627">
                  <c:v>66.258393708354561</c:v>
                </c:pt>
                <c:pt idx="6628">
                  <c:v>66.268391708348645</c:v>
                </c:pt>
                <c:pt idx="6629">
                  <c:v>66.278390708350344</c:v>
                </c:pt>
                <c:pt idx="6630">
                  <c:v>66.288389708352042</c:v>
                </c:pt>
                <c:pt idx="6631">
                  <c:v>66.298387708346127</c:v>
                </c:pt>
                <c:pt idx="6632">
                  <c:v>66.308386708347825</c:v>
                </c:pt>
                <c:pt idx="6633">
                  <c:v>66.318385708349524</c:v>
                </c:pt>
                <c:pt idx="6634">
                  <c:v>66.328383708343608</c:v>
                </c:pt>
                <c:pt idx="6635">
                  <c:v>66.338382708345307</c:v>
                </c:pt>
                <c:pt idx="6636">
                  <c:v>66.348381708347006</c:v>
                </c:pt>
                <c:pt idx="6637">
                  <c:v>66.35837970834109</c:v>
                </c:pt>
                <c:pt idx="6638">
                  <c:v>66.368378708342789</c:v>
                </c:pt>
                <c:pt idx="6639">
                  <c:v>66.378376708336873</c:v>
                </c:pt>
                <c:pt idx="6640">
                  <c:v>66.388375708338572</c:v>
                </c:pt>
                <c:pt idx="6641">
                  <c:v>66.39837470834027</c:v>
                </c:pt>
                <c:pt idx="6642">
                  <c:v>66.408372708334355</c:v>
                </c:pt>
                <c:pt idx="6643">
                  <c:v>66.418371708336053</c:v>
                </c:pt>
                <c:pt idx="6644">
                  <c:v>66.428370708337752</c:v>
                </c:pt>
                <c:pt idx="6645">
                  <c:v>66.43836870836094</c:v>
                </c:pt>
                <c:pt idx="6646">
                  <c:v>66.448367708333535</c:v>
                </c:pt>
                <c:pt idx="6647">
                  <c:v>66.458366708335234</c:v>
                </c:pt>
                <c:pt idx="6648">
                  <c:v>66.468364708358422</c:v>
                </c:pt>
                <c:pt idx="6649">
                  <c:v>66.478363708360121</c:v>
                </c:pt>
                <c:pt idx="6650">
                  <c:v>66.488362708361819</c:v>
                </c:pt>
                <c:pt idx="6651">
                  <c:v>66.498360708355904</c:v>
                </c:pt>
                <c:pt idx="6652">
                  <c:v>66.508359708357602</c:v>
                </c:pt>
                <c:pt idx="6653">
                  <c:v>66.518358708359301</c:v>
                </c:pt>
                <c:pt idx="6654">
                  <c:v>66.528356708353385</c:v>
                </c:pt>
                <c:pt idx="6655">
                  <c:v>66.538355708355084</c:v>
                </c:pt>
                <c:pt idx="6656">
                  <c:v>66.548354708356783</c:v>
                </c:pt>
                <c:pt idx="6657">
                  <c:v>66.558352708350867</c:v>
                </c:pt>
                <c:pt idx="6658">
                  <c:v>66.568351708352566</c:v>
                </c:pt>
                <c:pt idx="6659">
                  <c:v>66.578350708354264</c:v>
                </c:pt>
                <c:pt idx="6660">
                  <c:v>66.588348708348349</c:v>
                </c:pt>
                <c:pt idx="6661">
                  <c:v>66.598347708350047</c:v>
                </c:pt>
                <c:pt idx="6662">
                  <c:v>66.608346708351746</c:v>
                </c:pt>
                <c:pt idx="6663">
                  <c:v>66.61834470834583</c:v>
                </c:pt>
                <c:pt idx="6664">
                  <c:v>66.628343708347529</c:v>
                </c:pt>
                <c:pt idx="6665">
                  <c:v>66.638342708349228</c:v>
                </c:pt>
                <c:pt idx="6666">
                  <c:v>66.648340708343312</c:v>
                </c:pt>
                <c:pt idx="6667">
                  <c:v>66.658339708345011</c:v>
                </c:pt>
                <c:pt idx="6668">
                  <c:v>66.66833870834671</c:v>
                </c:pt>
                <c:pt idx="6669">
                  <c:v>66.678336708340794</c:v>
                </c:pt>
                <c:pt idx="6670">
                  <c:v>66.688335708342493</c:v>
                </c:pt>
                <c:pt idx="6671">
                  <c:v>66.698334708344191</c:v>
                </c:pt>
                <c:pt idx="6672">
                  <c:v>66.708332708338276</c:v>
                </c:pt>
                <c:pt idx="6673">
                  <c:v>66.718331708339974</c:v>
                </c:pt>
                <c:pt idx="6674">
                  <c:v>66.728330708341673</c:v>
                </c:pt>
                <c:pt idx="6675">
                  <c:v>66.738328708335757</c:v>
                </c:pt>
                <c:pt idx="6676">
                  <c:v>66.748327708337456</c:v>
                </c:pt>
                <c:pt idx="6677">
                  <c:v>66.758326708339155</c:v>
                </c:pt>
                <c:pt idx="6678">
                  <c:v>66.768324708333239</c:v>
                </c:pt>
                <c:pt idx="6679">
                  <c:v>66.778323708334938</c:v>
                </c:pt>
                <c:pt idx="6680">
                  <c:v>66.788322708336636</c:v>
                </c:pt>
                <c:pt idx="6681">
                  <c:v>66.798320708359824</c:v>
                </c:pt>
                <c:pt idx="6682">
                  <c:v>66.808319708361523</c:v>
                </c:pt>
                <c:pt idx="6683">
                  <c:v>66.818318708334118</c:v>
                </c:pt>
                <c:pt idx="6684">
                  <c:v>66.828316708357306</c:v>
                </c:pt>
                <c:pt idx="6685">
                  <c:v>66.838315708359005</c:v>
                </c:pt>
                <c:pt idx="6686">
                  <c:v>66.848314708360704</c:v>
                </c:pt>
                <c:pt idx="6687">
                  <c:v>66.858312708354788</c:v>
                </c:pt>
                <c:pt idx="6688">
                  <c:v>66.868312458362198</c:v>
                </c:pt>
                <c:pt idx="6689">
                  <c:v>66.878311458334792</c:v>
                </c:pt>
                <c:pt idx="6690">
                  <c:v>66.88830945835798</c:v>
                </c:pt>
                <c:pt idx="6691">
                  <c:v>66.898308458359679</c:v>
                </c:pt>
                <c:pt idx="6692">
                  <c:v>66.908307458361378</c:v>
                </c:pt>
                <c:pt idx="6693">
                  <c:v>66.918305458355462</c:v>
                </c:pt>
                <c:pt idx="6694">
                  <c:v>66.928304458357161</c:v>
                </c:pt>
                <c:pt idx="6695">
                  <c:v>66.938302458351245</c:v>
                </c:pt>
                <c:pt idx="6696">
                  <c:v>66.948301458352944</c:v>
                </c:pt>
                <c:pt idx="6697">
                  <c:v>66.958300458354643</c:v>
                </c:pt>
                <c:pt idx="6698">
                  <c:v>66.968298458348727</c:v>
                </c:pt>
                <c:pt idx="6699">
                  <c:v>66.978297458350426</c:v>
                </c:pt>
                <c:pt idx="6700">
                  <c:v>66.988296458352124</c:v>
                </c:pt>
                <c:pt idx="6701">
                  <c:v>66.998294458346209</c:v>
                </c:pt>
                <c:pt idx="6702">
                  <c:v>67.008293458347907</c:v>
                </c:pt>
                <c:pt idx="6703">
                  <c:v>67.018292458349606</c:v>
                </c:pt>
                <c:pt idx="6704">
                  <c:v>67.02829045834369</c:v>
                </c:pt>
                <c:pt idx="6705">
                  <c:v>67.038289458345389</c:v>
                </c:pt>
                <c:pt idx="6706">
                  <c:v>67.048288458347088</c:v>
                </c:pt>
                <c:pt idx="6707">
                  <c:v>67.058286458341172</c:v>
                </c:pt>
                <c:pt idx="6708">
                  <c:v>67.068285458342871</c:v>
                </c:pt>
                <c:pt idx="6709">
                  <c:v>67.078284458344569</c:v>
                </c:pt>
                <c:pt idx="6710">
                  <c:v>67.088282458338654</c:v>
                </c:pt>
                <c:pt idx="6711">
                  <c:v>67.098281458340352</c:v>
                </c:pt>
                <c:pt idx="6712">
                  <c:v>67.108280458342051</c:v>
                </c:pt>
                <c:pt idx="6713">
                  <c:v>67.118278458336135</c:v>
                </c:pt>
                <c:pt idx="6714">
                  <c:v>67.128277458337834</c:v>
                </c:pt>
                <c:pt idx="6715">
                  <c:v>67.138276458339533</c:v>
                </c:pt>
                <c:pt idx="6716">
                  <c:v>67.148274458333617</c:v>
                </c:pt>
                <c:pt idx="6717">
                  <c:v>67.158273458335316</c:v>
                </c:pt>
                <c:pt idx="6718">
                  <c:v>67.168272458337015</c:v>
                </c:pt>
                <c:pt idx="6719">
                  <c:v>67.178270458360203</c:v>
                </c:pt>
                <c:pt idx="6720">
                  <c:v>67.188269458361901</c:v>
                </c:pt>
                <c:pt idx="6721">
                  <c:v>67.198268458334496</c:v>
                </c:pt>
                <c:pt idx="6722">
                  <c:v>67.208266458357684</c:v>
                </c:pt>
                <c:pt idx="6723">
                  <c:v>67.218265458359383</c:v>
                </c:pt>
                <c:pt idx="6724">
                  <c:v>67.228264458361082</c:v>
                </c:pt>
                <c:pt idx="6725">
                  <c:v>67.238262458355166</c:v>
                </c:pt>
                <c:pt idx="6726">
                  <c:v>67.248261458356865</c:v>
                </c:pt>
                <c:pt idx="6727">
                  <c:v>67.258260458358563</c:v>
                </c:pt>
                <c:pt idx="6728">
                  <c:v>67.268258458352648</c:v>
                </c:pt>
                <c:pt idx="6729">
                  <c:v>67.278257458354346</c:v>
                </c:pt>
                <c:pt idx="6730">
                  <c:v>67.288256458356045</c:v>
                </c:pt>
                <c:pt idx="6731">
                  <c:v>67.298254458350129</c:v>
                </c:pt>
                <c:pt idx="6732">
                  <c:v>67.308253458351828</c:v>
                </c:pt>
                <c:pt idx="6733">
                  <c:v>67.318252458353527</c:v>
                </c:pt>
                <c:pt idx="6734">
                  <c:v>67.328250458347611</c:v>
                </c:pt>
                <c:pt idx="6735">
                  <c:v>67.33824945834931</c:v>
                </c:pt>
                <c:pt idx="6736">
                  <c:v>67.348248458351009</c:v>
                </c:pt>
                <c:pt idx="6737">
                  <c:v>67.358246458345093</c:v>
                </c:pt>
                <c:pt idx="6738">
                  <c:v>67.368245458346792</c:v>
                </c:pt>
                <c:pt idx="6739">
                  <c:v>67.37824445834849</c:v>
                </c:pt>
                <c:pt idx="6740">
                  <c:v>67.388242458342575</c:v>
                </c:pt>
                <c:pt idx="6741">
                  <c:v>67.398241458344273</c:v>
                </c:pt>
                <c:pt idx="6742">
                  <c:v>67.408240458345972</c:v>
                </c:pt>
                <c:pt idx="6743">
                  <c:v>67.418238458340056</c:v>
                </c:pt>
                <c:pt idx="6744">
                  <c:v>67.428237458341755</c:v>
                </c:pt>
                <c:pt idx="6745">
                  <c:v>67.438236458343454</c:v>
                </c:pt>
                <c:pt idx="6746">
                  <c:v>67.448234458337538</c:v>
                </c:pt>
                <c:pt idx="6747">
                  <c:v>67.458233458339237</c:v>
                </c:pt>
                <c:pt idx="6748">
                  <c:v>67.468232458340935</c:v>
                </c:pt>
                <c:pt idx="6749">
                  <c:v>67.47823045833502</c:v>
                </c:pt>
                <c:pt idx="6750">
                  <c:v>67.488229458336718</c:v>
                </c:pt>
                <c:pt idx="6751">
                  <c:v>67.498228458338417</c:v>
                </c:pt>
                <c:pt idx="6752">
                  <c:v>67.508226458361605</c:v>
                </c:pt>
                <c:pt idx="6753">
                  <c:v>67.5182254583342</c:v>
                </c:pt>
                <c:pt idx="6754">
                  <c:v>67.528224458335899</c:v>
                </c:pt>
                <c:pt idx="6755">
                  <c:v>67.538222458359087</c:v>
                </c:pt>
                <c:pt idx="6756">
                  <c:v>67.548221458360786</c:v>
                </c:pt>
                <c:pt idx="6757">
                  <c:v>67.558220458333381</c:v>
                </c:pt>
                <c:pt idx="6758">
                  <c:v>67.568218458356569</c:v>
                </c:pt>
                <c:pt idx="6759">
                  <c:v>67.578217458358267</c:v>
                </c:pt>
                <c:pt idx="6760">
                  <c:v>67.588216458359966</c:v>
                </c:pt>
                <c:pt idx="6761">
                  <c:v>67.59821445835405</c:v>
                </c:pt>
                <c:pt idx="6762">
                  <c:v>67.608213458355749</c:v>
                </c:pt>
                <c:pt idx="6763">
                  <c:v>67.618212458357448</c:v>
                </c:pt>
                <c:pt idx="6764">
                  <c:v>67.628210458351532</c:v>
                </c:pt>
                <c:pt idx="6765">
                  <c:v>67.638209458353231</c:v>
                </c:pt>
                <c:pt idx="6766">
                  <c:v>67.648208458354929</c:v>
                </c:pt>
                <c:pt idx="6767">
                  <c:v>67.658206458349014</c:v>
                </c:pt>
                <c:pt idx="6768">
                  <c:v>67.668205458350712</c:v>
                </c:pt>
                <c:pt idx="6769">
                  <c:v>67.678204458352411</c:v>
                </c:pt>
                <c:pt idx="6770">
                  <c:v>67.688202458346495</c:v>
                </c:pt>
                <c:pt idx="6771">
                  <c:v>67.698201458348194</c:v>
                </c:pt>
                <c:pt idx="6772">
                  <c:v>67.708200458349893</c:v>
                </c:pt>
                <c:pt idx="6773">
                  <c:v>67.718198458343977</c:v>
                </c:pt>
                <c:pt idx="6774">
                  <c:v>67.728197458345676</c:v>
                </c:pt>
                <c:pt idx="6775">
                  <c:v>67.738196458347375</c:v>
                </c:pt>
                <c:pt idx="6776">
                  <c:v>67.748194458341459</c:v>
                </c:pt>
                <c:pt idx="6777">
                  <c:v>67.758193458343158</c:v>
                </c:pt>
                <c:pt idx="6778">
                  <c:v>67.768192458344856</c:v>
                </c:pt>
                <c:pt idx="6779">
                  <c:v>67.778190458338941</c:v>
                </c:pt>
                <c:pt idx="6780">
                  <c:v>67.788189458340639</c:v>
                </c:pt>
                <c:pt idx="6781">
                  <c:v>67.798188458342338</c:v>
                </c:pt>
                <c:pt idx="6782">
                  <c:v>67.808186458336422</c:v>
                </c:pt>
                <c:pt idx="6783">
                  <c:v>67.818185458338121</c:v>
                </c:pt>
                <c:pt idx="6784">
                  <c:v>67.82818445833982</c:v>
                </c:pt>
                <c:pt idx="6785">
                  <c:v>67.838182458333904</c:v>
                </c:pt>
                <c:pt idx="6786">
                  <c:v>67.848181458335603</c:v>
                </c:pt>
                <c:pt idx="6787">
                  <c:v>67.858180458337301</c:v>
                </c:pt>
                <c:pt idx="6788">
                  <c:v>67.868178208358586</c:v>
                </c:pt>
                <c:pt idx="6789">
                  <c:v>67.878177208360285</c:v>
                </c:pt>
                <c:pt idx="6790">
                  <c:v>67.888176208361983</c:v>
                </c:pt>
                <c:pt idx="6791">
                  <c:v>67.898174208356068</c:v>
                </c:pt>
                <c:pt idx="6792">
                  <c:v>67.908173208357766</c:v>
                </c:pt>
                <c:pt idx="6793">
                  <c:v>67.918172208359465</c:v>
                </c:pt>
                <c:pt idx="6794">
                  <c:v>67.928170208353549</c:v>
                </c:pt>
                <c:pt idx="6795">
                  <c:v>67.938169208355248</c:v>
                </c:pt>
                <c:pt idx="6796">
                  <c:v>67.948168208356947</c:v>
                </c:pt>
                <c:pt idx="6797">
                  <c:v>67.958166208351031</c:v>
                </c:pt>
                <c:pt idx="6798">
                  <c:v>67.96816520835273</c:v>
                </c:pt>
                <c:pt idx="6799">
                  <c:v>67.978164208354428</c:v>
                </c:pt>
                <c:pt idx="6800">
                  <c:v>67.988162208348513</c:v>
                </c:pt>
                <c:pt idx="6801">
                  <c:v>67.998161208350211</c:v>
                </c:pt>
                <c:pt idx="6802">
                  <c:v>68.00816020835191</c:v>
                </c:pt>
                <c:pt idx="6803">
                  <c:v>68.018158208345994</c:v>
                </c:pt>
                <c:pt idx="6804">
                  <c:v>68.028157208347693</c:v>
                </c:pt>
                <c:pt idx="6805">
                  <c:v>68.038156208349392</c:v>
                </c:pt>
                <c:pt idx="6806">
                  <c:v>68.048154208343476</c:v>
                </c:pt>
                <c:pt idx="6807">
                  <c:v>68.058153208345175</c:v>
                </c:pt>
                <c:pt idx="6808">
                  <c:v>68.068152208346874</c:v>
                </c:pt>
                <c:pt idx="6809">
                  <c:v>68.078150208340958</c:v>
                </c:pt>
                <c:pt idx="6810">
                  <c:v>68.088149208342656</c:v>
                </c:pt>
                <c:pt idx="6811">
                  <c:v>68.098147208336741</c:v>
                </c:pt>
                <c:pt idx="6812">
                  <c:v>68.108146208338439</c:v>
                </c:pt>
                <c:pt idx="6813">
                  <c:v>68.118145208340138</c:v>
                </c:pt>
                <c:pt idx="6814">
                  <c:v>68.128144208341837</c:v>
                </c:pt>
                <c:pt idx="6815">
                  <c:v>68.138142208335921</c:v>
                </c:pt>
                <c:pt idx="6816">
                  <c:v>68.14814120833762</c:v>
                </c:pt>
                <c:pt idx="6817">
                  <c:v>68.158140208339319</c:v>
                </c:pt>
                <c:pt idx="6818">
                  <c:v>68.168138208333403</c:v>
                </c:pt>
                <c:pt idx="6819">
                  <c:v>68.178137208335102</c:v>
                </c:pt>
                <c:pt idx="6820">
                  <c:v>68.1881362083368</c:v>
                </c:pt>
                <c:pt idx="6821">
                  <c:v>68.198134208359988</c:v>
                </c:pt>
                <c:pt idx="6822">
                  <c:v>68.208133208361687</c:v>
                </c:pt>
                <c:pt idx="6823">
                  <c:v>68.218132208334282</c:v>
                </c:pt>
                <c:pt idx="6824">
                  <c:v>68.22813020835747</c:v>
                </c:pt>
                <c:pt idx="6825">
                  <c:v>68.238129208359169</c:v>
                </c:pt>
                <c:pt idx="6826">
                  <c:v>68.248128208360868</c:v>
                </c:pt>
                <c:pt idx="6827">
                  <c:v>68.258126208354952</c:v>
                </c:pt>
                <c:pt idx="6828">
                  <c:v>68.268125208356651</c:v>
                </c:pt>
                <c:pt idx="6829">
                  <c:v>68.278124208358349</c:v>
                </c:pt>
                <c:pt idx="6830">
                  <c:v>68.288122208352434</c:v>
                </c:pt>
                <c:pt idx="6831">
                  <c:v>68.298121208354132</c:v>
                </c:pt>
                <c:pt idx="6832">
                  <c:v>68.308120208355831</c:v>
                </c:pt>
                <c:pt idx="6833">
                  <c:v>68.318118208349915</c:v>
                </c:pt>
                <c:pt idx="6834">
                  <c:v>68.328117208351614</c:v>
                </c:pt>
                <c:pt idx="6835">
                  <c:v>68.338116208353313</c:v>
                </c:pt>
                <c:pt idx="6836">
                  <c:v>68.348114208347397</c:v>
                </c:pt>
                <c:pt idx="6837">
                  <c:v>68.358113208349096</c:v>
                </c:pt>
                <c:pt idx="6838">
                  <c:v>68.368112208350794</c:v>
                </c:pt>
                <c:pt idx="6839">
                  <c:v>68.378110208344879</c:v>
                </c:pt>
                <c:pt idx="6840">
                  <c:v>68.388109208346577</c:v>
                </c:pt>
                <c:pt idx="6841">
                  <c:v>68.398108208348276</c:v>
                </c:pt>
                <c:pt idx="6842">
                  <c:v>68.40810620834236</c:v>
                </c:pt>
                <c:pt idx="6843">
                  <c:v>68.418105208344059</c:v>
                </c:pt>
                <c:pt idx="6844">
                  <c:v>68.428104208345758</c:v>
                </c:pt>
                <c:pt idx="6845">
                  <c:v>68.438102208339842</c:v>
                </c:pt>
                <c:pt idx="6846">
                  <c:v>68.448101208341541</c:v>
                </c:pt>
                <c:pt idx="6847">
                  <c:v>68.45810020834324</c:v>
                </c:pt>
                <c:pt idx="6848">
                  <c:v>68.468098208337324</c:v>
                </c:pt>
                <c:pt idx="6849">
                  <c:v>68.478097208339022</c:v>
                </c:pt>
                <c:pt idx="6850">
                  <c:v>68.488096208340721</c:v>
                </c:pt>
                <c:pt idx="6851">
                  <c:v>68.498094208334805</c:v>
                </c:pt>
                <c:pt idx="6852">
                  <c:v>68.508093208336504</c:v>
                </c:pt>
                <c:pt idx="6853">
                  <c:v>68.518092208338203</c:v>
                </c:pt>
                <c:pt idx="6854">
                  <c:v>68.528090208361391</c:v>
                </c:pt>
                <c:pt idx="6855">
                  <c:v>68.538089208333986</c:v>
                </c:pt>
                <c:pt idx="6856">
                  <c:v>68.548088208335685</c:v>
                </c:pt>
                <c:pt idx="6857">
                  <c:v>68.558086208358873</c:v>
                </c:pt>
                <c:pt idx="6858">
                  <c:v>68.568085208360571</c:v>
                </c:pt>
                <c:pt idx="6859">
                  <c:v>68.578084208333166</c:v>
                </c:pt>
                <c:pt idx="6860">
                  <c:v>68.588082208356354</c:v>
                </c:pt>
                <c:pt idx="6861">
                  <c:v>68.598081208358053</c:v>
                </c:pt>
                <c:pt idx="6862">
                  <c:v>68.608080208359752</c:v>
                </c:pt>
                <c:pt idx="6863">
                  <c:v>68.618078208353836</c:v>
                </c:pt>
                <c:pt idx="6864">
                  <c:v>68.628077208355535</c:v>
                </c:pt>
                <c:pt idx="6865">
                  <c:v>68.638076208357234</c:v>
                </c:pt>
                <c:pt idx="6866">
                  <c:v>68.648074208351318</c:v>
                </c:pt>
                <c:pt idx="6867">
                  <c:v>68.658073208353017</c:v>
                </c:pt>
                <c:pt idx="6868">
                  <c:v>68.668072208354715</c:v>
                </c:pt>
                <c:pt idx="6869">
                  <c:v>68.678070208348799</c:v>
                </c:pt>
                <c:pt idx="6870">
                  <c:v>68.688069208350498</c:v>
                </c:pt>
                <c:pt idx="6871">
                  <c:v>68.698067208344582</c:v>
                </c:pt>
                <c:pt idx="6872">
                  <c:v>68.708066208346281</c:v>
                </c:pt>
                <c:pt idx="6873">
                  <c:v>68.71806520834798</c:v>
                </c:pt>
                <c:pt idx="6874">
                  <c:v>68.728063208342064</c:v>
                </c:pt>
                <c:pt idx="6875">
                  <c:v>68.738062208343763</c:v>
                </c:pt>
                <c:pt idx="6876">
                  <c:v>68.748061208345462</c:v>
                </c:pt>
                <c:pt idx="6877">
                  <c:v>68.75806020834716</c:v>
                </c:pt>
                <c:pt idx="6878">
                  <c:v>68.768058208341245</c:v>
                </c:pt>
                <c:pt idx="6879">
                  <c:v>68.778057208342943</c:v>
                </c:pt>
                <c:pt idx="6880">
                  <c:v>68.788056208344642</c:v>
                </c:pt>
                <c:pt idx="6881">
                  <c:v>68.798054208338726</c:v>
                </c:pt>
                <c:pt idx="6882">
                  <c:v>68.808053208340425</c:v>
                </c:pt>
                <c:pt idx="6883">
                  <c:v>68.818052208342124</c:v>
                </c:pt>
                <c:pt idx="6884">
                  <c:v>68.828050208336208</c:v>
                </c:pt>
                <c:pt idx="6885">
                  <c:v>68.838049208337907</c:v>
                </c:pt>
                <c:pt idx="6886">
                  <c:v>68.848048208339605</c:v>
                </c:pt>
                <c:pt idx="6887">
                  <c:v>68.85804620833369</c:v>
                </c:pt>
                <c:pt idx="6888">
                  <c:v>68.86804500001017</c:v>
                </c:pt>
                <c:pt idx="6889">
                  <c:v>68.878044000011869</c:v>
                </c:pt>
                <c:pt idx="6890">
                  <c:v>68.888042000005953</c:v>
                </c:pt>
                <c:pt idx="6891">
                  <c:v>68.898041000007652</c:v>
                </c:pt>
                <c:pt idx="6892">
                  <c:v>68.90804000000935</c:v>
                </c:pt>
                <c:pt idx="6893">
                  <c:v>68.918038000003435</c:v>
                </c:pt>
                <c:pt idx="6894">
                  <c:v>68.928037000005133</c:v>
                </c:pt>
                <c:pt idx="6895">
                  <c:v>68.938036000006832</c:v>
                </c:pt>
                <c:pt idx="6896">
                  <c:v>68.948034000000916</c:v>
                </c:pt>
                <c:pt idx="6897">
                  <c:v>68.958033000002615</c:v>
                </c:pt>
                <c:pt idx="6898">
                  <c:v>68.968032000004314</c:v>
                </c:pt>
                <c:pt idx="6899">
                  <c:v>68.978030000027502</c:v>
                </c:pt>
                <c:pt idx="6900">
                  <c:v>68.988029000000097</c:v>
                </c:pt>
                <c:pt idx="6901">
                  <c:v>68.998028000001796</c:v>
                </c:pt>
                <c:pt idx="6902">
                  <c:v>69.008026000024984</c:v>
                </c:pt>
                <c:pt idx="6903">
                  <c:v>69.018025000026682</c:v>
                </c:pt>
                <c:pt idx="6904">
                  <c:v>69.028024000028381</c:v>
                </c:pt>
                <c:pt idx="6905">
                  <c:v>69.038022000022465</c:v>
                </c:pt>
                <c:pt idx="6906">
                  <c:v>69.048021000024164</c:v>
                </c:pt>
                <c:pt idx="6907">
                  <c:v>69.058020000025863</c:v>
                </c:pt>
                <c:pt idx="6908">
                  <c:v>69.068018000019947</c:v>
                </c:pt>
                <c:pt idx="6909">
                  <c:v>69.078017000021646</c:v>
                </c:pt>
                <c:pt idx="6910">
                  <c:v>69.088016000023345</c:v>
                </c:pt>
                <c:pt idx="6911">
                  <c:v>69.098014000017429</c:v>
                </c:pt>
                <c:pt idx="6912">
                  <c:v>69.108013000019128</c:v>
                </c:pt>
                <c:pt idx="6913">
                  <c:v>69.118012000020826</c:v>
                </c:pt>
                <c:pt idx="6914">
                  <c:v>69.12801000001491</c:v>
                </c:pt>
                <c:pt idx="6915">
                  <c:v>69.138009000016609</c:v>
                </c:pt>
                <c:pt idx="6916">
                  <c:v>69.148008000018308</c:v>
                </c:pt>
                <c:pt idx="6917">
                  <c:v>69.158006000012392</c:v>
                </c:pt>
                <c:pt idx="6918">
                  <c:v>69.168005000014091</c:v>
                </c:pt>
                <c:pt idx="6919">
                  <c:v>69.17800400001579</c:v>
                </c:pt>
                <c:pt idx="6920">
                  <c:v>69.188002000009874</c:v>
                </c:pt>
                <c:pt idx="6921">
                  <c:v>69.198001000011573</c:v>
                </c:pt>
                <c:pt idx="6922">
                  <c:v>69.208000000013271</c:v>
                </c:pt>
                <c:pt idx="6923">
                  <c:v>69.217998000007356</c:v>
                </c:pt>
                <c:pt idx="6924">
                  <c:v>69.227997000009054</c:v>
                </c:pt>
                <c:pt idx="6925">
                  <c:v>69.237996000010753</c:v>
                </c:pt>
                <c:pt idx="6926">
                  <c:v>69.247994000004837</c:v>
                </c:pt>
                <c:pt idx="6927">
                  <c:v>69.257993000006536</c:v>
                </c:pt>
                <c:pt idx="6928">
                  <c:v>69.267992000008235</c:v>
                </c:pt>
                <c:pt idx="6929">
                  <c:v>69.277990000002319</c:v>
                </c:pt>
                <c:pt idx="6930">
                  <c:v>69.287989000004018</c:v>
                </c:pt>
                <c:pt idx="6931">
                  <c:v>69.297988000005716</c:v>
                </c:pt>
                <c:pt idx="6932">
                  <c:v>69.307986000028905</c:v>
                </c:pt>
                <c:pt idx="6933">
                  <c:v>69.317985000001499</c:v>
                </c:pt>
                <c:pt idx="6934">
                  <c:v>69.327984000003198</c:v>
                </c:pt>
                <c:pt idx="6935">
                  <c:v>69.337982000026386</c:v>
                </c:pt>
                <c:pt idx="6936">
                  <c:v>69.347981000028085</c:v>
                </c:pt>
                <c:pt idx="6937">
                  <c:v>69.35798000000068</c:v>
                </c:pt>
                <c:pt idx="6938">
                  <c:v>69.367978000023868</c:v>
                </c:pt>
                <c:pt idx="6939">
                  <c:v>69.377977000025567</c:v>
                </c:pt>
                <c:pt idx="6940">
                  <c:v>69.387976000027265</c:v>
                </c:pt>
                <c:pt idx="6941">
                  <c:v>69.39797400002135</c:v>
                </c:pt>
                <c:pt idx="6942">
                  <c:v>69.407973000023048</c:v>
                </c:pt>
                <c:pt idx="6943">
                  <c:v>69.417972000024747</c:v>
                </c:pt>
                <c:pt idx="6944">
                  <c:v>69.427970000018831</c:v>
                </c:pt>
                <c:pt idx="6945">
                  <c:v>69.43796900002053</c:v>
                </c:pt>
                <c:pt idx="6946">
                  <c:v>69.447968000022229</c:v>
                </c:pt>
                <c:pt idx="6947">
                  <c:v>69.457966000016313</c:v>
                </c:pt>
                <c:pt idx="6948">
                  <c:v>69.467965000018012</c:v>
                </c:pt>
                <c:pt idx="6949">
                  <c:v>69.477964000019711</c:v>
                </c:pt>
                <c:pt idx="6950">
                  <c:v>69.487962000013795</c:v>
                </c:pt>
                <c:pt idx="6951">
                  <c:v>69.497961000015493</c:v>
                </c:pt>
                <c:pt idx="6952">
                  <c:v>69.507960000017192</c:v>
                </c:pt>
                <c:pt idx="6953">
                  <c:v>69.517958000011276</c:v>
                </c:pt>
                <c:pt idx="6954">
                  <c:v>69.527957000012975</c:v>
                </c:pt>
                <c:pt idx="6955">
                  <c:v>69.537956000014674</c:v>
                </c:pt>
                <c:pt idx="6956">
                  <c:v>69.547954000008758</c:v>
                </c:pt>
                <c:pt idx="6957">
                  <c:v>69.557953000010457</c:v>
                </c:pt>
                <c:pt idx="6958">
                  <c:v>69.567952000012156</c:v>
                </c:pt>
                <c:pt idx="6959">
                  <c:v>69.57795000000624</c:v>
                </c:pt>
                <c:pt idx="6960">
                  <c:v>69.587949000007939</c:v>
                </c:pt>
                <c:pt idx="6961">
                  <c:v>69.597948000009637</c:v>
                </c:pt>
                <c:pt idx="6962">
                  <c:v>69.607946000003722</c:v>
                </c:pt>
                <c:pt idx="6963">
                  <c:v>69.61794500000542</c:v>
                </c:pt>
                <c:pt idx="6964">
                  <c:v>69.627944000007119</c:v>
                </c:pt>
                <c:pt idx="6965">
                  <c:v>69.637942000001203</c:v>
                </c:pt>
                <c:pt idx="6966">
                  <c:v>69.647941000002902</c:v>
                </c:pt>
                <c:pt idx="6967">
                  <c:v>69.657940000004601</c:v>
                </c:pt>
                <c:pt idx="6968">
                  <c:v>69.667938000027789</c:v>
                </c:pt>
                <c:pt idx="6969">
                  <c:v>69.677937000000384</c:v>
                </c:pt>
                <c:pt idx="6970">
                  <c:v>69.687936000002082</c:v>
                </c:pt>
                <c:pt idx="6971">
                  <c:v>69.697934000025271</c:v>
                </c:pt>
                <c:pt idx="6972">
                  <c:v>69.707933000026969</c:v>
                </c:pt>
                <c:pt idx="6973">
                  <c:v>69.717932000028668</c:v>
                </c:pt>
                <c:pt idx="6974">
                  <c:v>69.727930000022752</c:v>
                </c:pt>
                <c:pt idx="6975">
                  <c:v>69.737929000024451</c:v>
                </c:pt>
                <c:pt idx="6976">
                  <c:v>69.74792800002615</c:v>
                </c:pt>
                <c:pt idx="6977">
                  <c:v>69.757926000020234</c:v>
                </c:pt>
                <c:pt idx="6978">
                  <c:v>69.767925000021933</c:v>
                </c:pt>
                <c:pt idx="6979">
                  <c:v>69.777924000023631</c:v>
                </c:pt>
                <c:pt idx="6980">
                  <c:v>69.787922000017716</c:v>
                </c:pt>
                <c:pt idx="6981">
                  <c:v>69.797921000019414</c:v>
                </c:pt>
                <c:pt idx="6982">
                  <c:v>69.807920000021113</c:v>
                </c:pt>
                <c:pt idx="6983">
                  <c:v>69.817918000015197</c:v>
                </c:pt>
                <c:pt idx="6984">
                  <c:v>69.827917000016896</c:v>
                </c:pt>
                <c:pt idx="6985">
                  <c:v>69.837916000018595</c:v>
                </c:pt>
                <c:pt idx="6986">
                  <c:v>69.847914000012679</c:v>
                </c:pt>
                <c:pt idx="6987">
                  <c:v>69.857913000014378</c:v>
                </c:pt>
                <c:pt idx="6988">
                  <c:v>69.86791225001798</c:v>
                </c:pt>
                <c:pt idx="6989">
                  <c:v>69.877910250012064</c:v>
                </c:pt>
                <c:pt idx="6990">
                  <c:v>69.887909250013763</c:v>
                </c:pt>
                <c:pt idx="6991">
                  <c:v>69.897908250015462</c:v>
                </c:pt>
                <c:pt idx="6992">
                  <c:v>69.907906250009546</c:v>
                </c:pt>
                <c:pt idx="6993">
                  <c:v>69.917905250011245</c:v>
                </c:pt>
                <c:pt idx="6994">
                  <c:v>69.927904250012944</c:v>
                </c:pt>
                <c:pt idx="6995">
                  <c:v>69.937902250007028</c:v>
                </c:pt>
                <c:pt idx="6996">
                  <c:v>69.947901250008726</c:v>
                </c:pt>
                <c:pt idx="6997">
                  <c:v>69.957900250010425</c:v>
                </c:pt>
                <c:pt idx="6998">
                  <c:v>69.967898250004509</c:v>
                </c:pt>
                <c:pt idx="6999">
                  <c:v>69.977897250006208</c:v>
                </c:pt>
                <c:pt idx="7000">
                  <c:v>69.987896250007907</c:v>
                </c:pt>
                <c:pt idx="7001">
                  <c:v>69.997894250001991</c:v>
                </c:pt>
              </c:numCache>
            </c:numRef>
          </c:xVal>
          <c:yVal>
            <c:numRef>
              <c:f>'Combined Data'!$J$2:$J$7003</c:f>
              <c:numCache>
                <c:formatCode>General</c:formatCode>
                <c:ptCount val="7002"/>
                <c:pt idx="0">
                  <c:v>-1.3175075873732567E-2</c:v>
                </c:pt>
                <c:pt idx="1">
                  <c:v>-5.8415289968252182E-3</c:v>
                </c:pt>
                <c:pt idx="2">
                  <c:v>-1.0321615263819695E-4</c:v>
                </c:pt>
                <c:pt idx="3">
                  <c:v>-1.5508078504353762E-3</c:v>
                </c:pt>
                <c:pt idx="4">
                  <c:v>-1.0531519539654255E-2</c:v>
                </c:pt>
                <c:pt idx="5">
                  <c:v>-2.3093678057193756E-2</c:v>
                </c:pt>
                <c:pt idx="6">
                  <c:v>-1.915273442864418E-2</c:v>
                </c:pt>
                <c:pt idx="7">
                  <c:v>-1.297438982874155E-2</c:v>
                </c:pt>
                <c:pt idx="8">
                  <c:v>-7.1809492073953152E-3</c:v>
                </c:pt>
                <c:pt idx="9">
                  <c:v>-1.9503806252032518E-3</c:v>
                </c:pt>
                <c:pt idx="10">
                  <c:v>4.3304180726408958E-3</c:v>
                </c:pt>
                <c:pt idx="11">
                  <c:v>7.6650194823741913E-3</c:v>
                </c:pt>
                <c:pt idx="12">
                  <c:v>1.4314134605228901E-2</c:v>
                </c:pt>
                <c:pt idx="13">
                  <c:v>1.4749744907021523E-2</c:v>
                </c:pt>
                <c:pt idx="14">
                  <c:v>1.0776842013001442E-2</c:v>
                </c:pt>
                <c:pt idx="15">
                  <c:v>3.5689952783286572E-3</c:v>
                </c:pt>
                <c:pt idx="16">
                  <c:v>-7.1848486550152302E-3</c:v>
                </c:pt>
                <c:pt idx="17">
                  <c:v>-1.2840938754379749E-2</c:v>
                </c:pt>
                <c:pt idx="18">
                  <c:v>-2.3555900901556015E-2</c:v>
                </c:pt>
                <c:pt idx="19">
                  <c:v>-3.42283695936203E-2</c:v>
                </c:pt>
                <c:pt idx="20">
                  <c:v>-3.813549131155014E-2</c:v>
                </c:pt>
                <c:pt idx="21">
                  <c:v>-4.1761443018913269E-2</c:v>
                </c:pt>
                <c:pt idx="22">
                  <c:v>-4.1921235620975494E-2</c:v>
                </c:pt>
                <c:pt idx="23">
                  <c:v>-4.1803814470767975E-2</c:v>
                </c:pt>
                <c:pt idx="24">
                  <c:v>-4.2050689458847046E-2</c:v>
                </c:pt>
                <c:pt idx="25">
                  <c:v>-3.4619748592376709E-2</c:v>
                </c:pt>
                <c:pt idx="26">
                  <c:v>-2.9045483097434044E-2</c:v>
                </c:pt>
                <c:pt idx="27">
                  <c:v>-1.3142872601747513E-2</c:v>
                </c:pt>
                <c:pt idx="28">
                  <c:v>5.7439994998276234E-3</c:v>
                </c:pt>
                <c:pt idx="29">
                  <c:v>2.2649213671684265E-2</c:v>
                </c:pt>
                <c:pt idx="30">
                  <c:v>3.6020681262016296E-2</c:v>
                </c:pt>
                <c:pt idx="31">
                  <c:v>4.3618679046630859E-2</c:v>
                </c:pt>
                <c:pt idx="32">
                  <c:v>4.307965561747551E-2</c:v>
                </c:pt>
                <c:pt idx="33">
                  <c:v>4.4076744467020035E-2</c:v>
                </c:pt>
                <c:pt idx="34">
                  <c:v>4.17022705078125E-2</c:v>
                </c:pt>
                <c:pt idx="35">
                  <c:v>3.3810272812843323E-2</c:v>
                </c:pt>
                <c:pt idx="36">
                  <c:v>2.3360032588243484E-2</c:v>
                </c:pt>
                <c:pt idx="37">
                  <c:v>1.3548951596021652E-2</c:v>
                </c:pt>
                <c:pt idx="38">
                  <c:v>7.8652333468198776E-3</c:v>
                </c:pt>
                <c:pt idx="39">
                  <c:v>4.6092267148196697E-3</c:v>
                </c:pt>
                <c:pt idx="40">
                  <c:v>3.2808412797749043E-3</c:v>
                </c:pt>
                <c:pt idx="41">
                  <c:v>4.5474427752196789E-3</c:v>
                </c:pt>
                <c:pt idx="42">
                  <c:v>7.8532248735427856E-3</c:v>
                </c:pt>
                <c:pt idx="43">
                  <c:v>1.1086423881351948E-2</c:v>
                </c:pt>
                <c:pt idx="44">
                  <c:v>1.0126620531082153E-2</c:v>
                </c:pt>
                <c:pt idx="45">
                  <c:v>6.1419163830578327E-3</c:v>
                </c:pt>
                <c:pt idx="46">
                  <c:v>-1.0046763345599174E-3</c:v>
                </c:pt>
                <c:pt idx="47">
                  <c:v>-9.1939717531204224E-3</c:v>
                </c:pt>
                <c:pt idx="48">
                  <c:v>-9.4967735931277275E-3</c:v>
                </c:pt>
                <c:pt idx="49">
                  <c:v>-9.5379156991839409E-3</c:v>
                </c:pt>
                <c:pt idx="50">
                  <c:v>-5.2289208397269249E-3</c:v>
                </c:pt>
                <c:pt idx="51">
                  <c:v>-1.0079303756356239E-3</c:v>
                </c:pt>
                <c:pt idx="52">
                  <c:v>7.6609249226748943E-3</c:v>
                </c:pt>
                <c:pt idx="53">
                  <c:v>1.2814796529710293E-2</c:v>
                </c:pt>
                <c:pt idx="54">
                  <c:v>1.1686681769788265E-2</c:v>
                </c:pt>
                <c:pt idx="55">
                  <c:v>-6.8657100200653076E-4</c:v>
                </c:pt>
                <c:pt idx="56">
                  <c:v>-9.1764619573950768E-3</c:v>
                </c:pt>
                <c:pt idx="57">
                  <c:v>-1.6679404303431511E-2</c:v>
                </c:pt>
                <c:pt idx="58">
                  <c:v>-2.1558050066232681E-2</c:v>
                </c:pt>
                <c:pt idx="59">
                  <c:v>-2.0133625715970993E-2</c:v>
                </c:pt>
                <c:pt idx="60">
                  <c:v>-2.4783505126833916E-2</c:v>
                </c:pt>
                <c:pt idx="61">
                  <c:v>-1.8587233498692513E-2</c:v>
                </c:pt>
                <c:pt idx="62">
                  <c:v>-1.5557622537016869E-2</c:v>
                </c:pt>
                <c:pt idx="63">
                  <c:v>-1.1106804013252258E-2</c:v>
                </c:pt>
                <c:pt idx="64">
                  <c:v>-9.9131977185606956E-4</c:v>
                </c:pt>
                <c:pt idx="65">
                  <c:v>6.475220900028944E-3</c:v>
                </c:pt>
                <c:pt idx="66">
                  <c:v>7.7143902890384197E-3</c:v>
                </c:pt>
                <c:pt idx="67">
                  <c:v>6.0668177902698517E-3</c:v>
                </c:pt>
                <c:pt idx="68">
                  <c:v>6.6752545535564423E-4</c:v>
                </c:pt>
                <c:pt idx="69">
                  <c:v>-6.6706817597150803E-4</c:v>
                </c:pt>
                <c:pt idx="70">
                  <c:v>-7.5819659978151321E-3</c:v>
                </c:pt>
                <c:pt idx="71">
                  <c:v>-1.5281882137060165E-2</c:v>
                </c:pt>
                <c:pt idx="72">
                  <c:v>-1.4510098844766617E-2</c:v>
                </c:pt>
                <c:pt idx="73">
                  <c:v>-8.9676305651664734E-3</c:v>
                </c:pt>
                <c:pt idx="74">
                  <c:v>-4.1896533221006393E-3</c:v>
                </c:pt>
                <c:pt idx="75">
                  <c:v>3.1050317920744419E-3</c:v>
                </c:pt>
                <c:pt idx="76">
                  <c:v>1.4191238209605217E-2</c:v>
                </c:pt>
                <c:pt idx="77">
                  <c:v>1.0560490190982819E-2</c:v>
                </c:pt>
                <c:pt idx="78">
                  <c:v>1.2152792885899544E-2</c:v>
                </c:pt>
                <c:pt idx="79">
                  <c:v>9.624045342206955E-3</c:v>
                </c:pt>
                <c:pt idx="80">
                  <c:v>8.1643834710121155E-4</c:v>
                </c:pt>
                <c:pt idx="81">
                  <c:v>-1.7061324324458838E-3</c:v>
                </c:pt>
                <c:pt idx="82">
                  <c:v>-6.7091467790305614E-3</c:v>
                </c:pt>
                <c:pt idx="83">
                  <c:v>-1.4932597056031227E-2</c:v>
                </c:pt>
                <c:pt idx="84">
                  <c:v>-1.7273517325520515E-2</c:v>
                </c:pt>
                <c:pt idx="85">
                  <c:v>-1.4366901479661465E-2</c:v>
                </c:pt>
                <c:pt idx="86">
                  <c:v>-1.587531715631485E-2</c:v>
                </c:pt>
                <c:pt idx="87">
                  <c:v>-1.793266274034977E-2</c:v>
                </c:pt>
                <c:pt idx="88">
                  <c:v>-1.4251375570893288E-2</c:v>
                </c:pt>
                <c:pt idx="89">
                  <c:v>-1.1161665432155132E-2</c:v>
                </c:pt>
                <c:pt idx="90">
                  <c:v>-1.015126146376133E-2</c:v>
                </c:pt>
                <c:pt idx="91">
                  <c:v>-5.7309428229928017E-3</c:v>
                </c:pt>
                <c:pt idx="92">
                  <c:v>-2.8430111706256866E-3</c:v>
                </c:pt>
                <c:pt idx="93">
                  <c:v>-5.8603771030902863E-3</c:v>
                </c:pt>
                <c:pt idx="94">
                  <c:v>-8.639385923743248E-3</c:v>
                </c:pt>
                <c:pt idx="95">
                  <c:v>-1.4521099627017975E-2</c:v>
                </c:pt>
                <c:pt idx="96">
                  <c:v>-1.4337608590722084E-2</c:v>
                </c:pt>
                <c:pt idx="97">
                  <c:v>-1.4964884147047997E-2</c:v>
                </c:pt>
                <c:pt idx="98">
                  <c:v>-1.0147491469979286E-2</c:v>
                </c:pt>
                <c:pt idx="99">
                  <c:v>-1.0649457573890686E-2</c:v>
                </c:pt>
                <c:pt idx="100">
                  <c:v>-6.4003840088844299E-3</c:v>
                </c:pt>
                <c:pt idx="101">
                  <c:v>-1.2906170450150967E-3</c:v>
                </c:pt>
                <c:pt idx="102">
                  <c:v>2.8375484980642796E-3</c:v>
                </c:pt>
                <c:pt idx="103">
                  <c:v>9.3134753406047821E-3</c:v>
                </c:pt>
                <c:pt idx="104">
                  <c:v>1.3530855998396873E-2</c:v>
                </c:pt>
                <c:pt idx="105">
                  <c:v>1.3260504230856895E-2</c:v>
                </c:pt>
                <c:pt idx="106">
                  <c:v>1.3678887858986855E-2</c:v>
                </c:pt>
                <c:pt idx="107">
                  <c:v>1.2630462646484375E-2</c:v>
                </c:pt>
                <c:pt idx="108">
                  <c:v>6.6255670972168446E-3</c:v>
                </c:pt>
                <c:pt idx="109">
                  <c:v>9.5844268798828125E-4</c:v>
                </c:pt>
                <c:pt idx="110">
                  <c:v>-6.9537665694952011E-5</c:v>
                </c:pt>
                <c:pt idx="111">
                  <c:v>2.2720769047737122E-3</c:v>
                </c:pt>
                <c:pt idx="112">
                  <c:v>4.464923869818449E-3</c:v>
                </c:pt>
                <c:pt idx="113">
                  <c:v>1.4350078999996185E-3</c:v>
                </c:pt>
                <c:pt idx="114">
                  <c:v>-5.884622223675251E-4</c:v>
                </c:pt>
                <c:pt idx="115">
                  <c:v>-5.9169954620301723E-3</c:v>
                </c:pt>
                <c:pt idx="116">
                  <c:v>-1.229633204638958E-2</c:v>
                </c:pt>
                <c:pt idx="117">
                  <c:v>-1.1335463263094425E-2</c:v>
                </c:pt>
                <c:pt idx="118">
                  <c:v>-5.493819247931242E-3</c:v>
                </c:pt>
                <c:pt idx="119">
                  <c:v>2.4774698540568352E-3</c:v>
                </c:pt>
                <c:pt idx="120">
                  <c:v>8.0003337934613228E-3</c:v>
                </c:pt>
                <c:pt idx="121">
                  <c:v>1.2976620346307755E-2</c:v>
                </c:pt>
                <c:pt idx="122">
                  <c:v>1.6374813392758369E-2</c:v>
                </c:pt>
                <c:pt idx="123">
                  <c:v>1.5529217198491096E-2</c:v>
                </c:pt>
                <c:pt idx="124">
                  <c:v>1.2994952499866486E-2</c:v>
                </c:pt>
                <c:pt idx="125">
                  <c:v>6.0631320811808109E-3</c:v>
                </c:pt>
                <c:pt idx="126">
                  <c:v>6.9126999005675316E-4</c:v>
                </c:pt>
                <c:pt idx="127">
                  <c:v>-9.4040669500827789E-4</c:v>
                </c:pt>
                <c:pt idx="128">
                  <c:v>2.5949394330382347E-3</c:v>
                </c:pt>
                <c:pt idx="129">
                  <c:v>1.533296424895525E-3</c:v>
                </c:pt>
                <c:pt idx="130">
                  <c:v>1.3319617137312889E-3</c:v>
                </c:pt>
                <c:pt idx="131">
                  <c:v>1.6864510253071785E-3</c:v>
                </c:pt>
                <c:pt idx="132">
                  <c:v>8.157665841281414E-3</c:v>
                </c:pt>
                <c:pt idx="133">
                  <c:v>1.4713490381836891E-2</c:v>
                </c:pt>
                <c:pt idx="134">
                  <c:v>2.2151432931423187E-2</c:v>
                </c:pt>
                <c:pt idx="135">
                  <c:v>1.8890781328082085E-2</c:v>
                </c:pt>
                <c:pt idx="136">
                  <c:v>1.7768790945410728E-2</c:v>
                </c:pt>
                <c:pt idx="137">
                  <c:v>7.9608969390392303E-3</c:v>
                </c:pt>
                <c:pt idx="138">
                  <c:v>2.8111417777836323E-3</c:v>
                </c:pt>
                <c:pt idx="139">
                  <c:v>-5.6359716691076756E-3</c:v>
                </c:pt>
                <c:pt idx="140">
                  <c:v>-1.2043004855513573E-2</c:v>
                </c:pt>
                <c:pt idx="141">
                  <c:v>-1.4446510002017021E-2</c:v>
                </c:pt>
                <c:pt idx="142">
                  <c:v>-1.9819971174001694E-2</c:v>
                </c:pt>
                <c:pt idx="143">
                  <c:v>-1.7698230221867561E-2</c:v>
                </c:pt>
                <c:pt idx="144">
                  <c:v>-1.3965010643005371E-2</c:v>
                </c:pt>
                <c:pt idx="145">
                  <c:v>-9.289831854403019E-3</c:v>
                </c:pt>
                <c:pt idx="146">
                  <c:v>-8.5745062679052353E-3</c:v>
                </c:pt>
                <c:pt idx="147">
                  <c:v>-7.4281590059399605E-3</c:v>
                </c:pt>
                <c:pt idx="148">
                  <c:v>2.3295637220144272E-4</c:v>
                </c:pt>
                <c:pt idx="149">
                  <c:v>6.8714790977537632E-3</c:v>
                </c:pt>
                <c:pt idx="150">
                  <c:v>1.8154492601752281E-2</c:v>
                </c:pt>
                <c:pt idx="151">
                  <c:v>2.8724458068609238E-2</c:v>
                </c:pt>
                <c:pt idx="152">
                  <c:v>3.360656276345253E-2</c:v>
                </c:pt>
                <c:pt idx="153">
                  <c:v>3.0279844999313354E-2</c:v>
                </c:pt>
                <c:pt idx="154">
                  <c:v>3.0240431427955627E-2</c:v>
                </c:pt>
                <c:pt idx="155">
                  <c:v>2.5223651900887489E-2</c:v>
                </c:pt>
                <c:pt idx="156">
                  <c:v>2.4828704074025154E-2</c:v>
                </c:pt>
                <c:pt idx="157">
                  <c:v>1.9102441146969795E-2</c:v>
                </c:pt>
                <c:pt idx="158">
                  <c:v>1.3499150052666664E-2</c:v>
                </c:pt>
                <c:pt idx="159">
                  <c:v>7.7200471423566341E-3</c:v>
                </c:pt>
                <c:pt idx="160">
                  <c:v>6.5402672626078129E-3</c:v>
                </c:pt>
                <c:pt idx="161">
                  <c:v>6.1281905509531498E-3</c:v>
                </c:pt>
                <c:pt idx="162">
                  <c:v>6.5068923868238926E-3</c:v>
                </c:pt>
                <c:pt idx="163">
                  <c:v>2.5177034549415112E-3</c:v>
                </c:pt>
                <c:pt idx="164">
                  <c:v>-2.3886384442448616E-3</c:v>
                </c:pt>
                <c:pt idx="165">
                  <c:v>-7.1997414343059063E-3</c:v>
                </c:pt>
                <c:pt idx="166">
                  <c:v>-8.7097538635134697E-3</c:v>
                </c:pt>
                <c:pt idx="167">
                  <c:v>-6.038702093064785E-3</c:v>
                </c:pt>
                <c:pt idx="168">
                  <c:v>3.7817046977579594E-3</c:v>
                </c:pt>
                <c:pt idx="169">
                  <c:v>1.1327050626277924E-2</c:v>
                </c:pt>
                <c:pt idx="170">
                  <c:v>1.7076017335057259E-2</c:v>
                </c:pt>
                <c:pt idx="171">
                  <c:v>2.5048051029443741E-2</c:v>
                </c:pt>
                <c:pt idx="172">
                  <c:v>2.5766037404537201E-2</c:v>
                </c:pt>
                <c:pt idx="173">
                  <c:v>2.9160559177398682E-2</c:v>
                </c:pt>
                <c:pt idx="174">
                  <c:v>2.4072322994470596E-2</c:v>
                </c:pt>
                <c:pt idx="175">
                  <c:v>1.8151752650737762E-2</c:v>
                </c:pt>
                <c:pt idx="176">
                  <c:v>8.0519802868366241E-3</c:v>
                </c:pt>
                <c:pt idx="177">
                  <c:v>-8.6789019405841827E-4</c:v>
                </c:pt>
                <c:pt idx="178">
                  <c:v>-1.0075237601995468E-2</c:v>
                </c:pt>
                <c:pt idx="179">
                  <c:v>-1.1687638238072395E-2</c:v>
                </c:pt>
                <c:pt idx="180">
                  <c:v>-6.584756076335907E-3</c:v>
                </c:pt>
                <c:pt idx="181">
                  <c:v>6.8680383265018463E-5</c:v>
                </c:pt>
                <c:pt idx="182">
                  <c:v>9.4986679032444954E-3</c:v>
                </c:pt>
                <c:pt idx="183">
                  <c:v>1.5011824667453766E-2</c:v>
                </c:pt>
                <c:pt idx="184">
                  <c:v>1.6897609457373619E-2</c:v>
                </c:pt>
                <c:pt idx="185">
                  <c:v>2.0265378057956696E-2</c:v>
                </c:pt>
                <c:pt idx="186">
                  <c:v>2.0248599350452423E-2</c:v>
                </c:pt>
                <c:pt idx="187">
                  <c:v>1.8567653372883797E-2</c:v>
                </c:pt>
                <c:pt idx="188">
                  <c:v>1.8109856173396111E-2</c:v>
                </c:pt>
                <c:pt idx="189">
                  <c:v>1.9236363470554352E-2</c:v>
                </c:pt>
                <c:pt idx="190">
                  <c:v>1.5358269214630127E-2</c:v>
                </c:pt>
                <c:pt idx="191">
                  <c:v>1.7855441197752953E-2</c:v>
                </c:pt>
                <c:pt idx="192">
                  <c:v>1.428547315299511E-2</c:v>
                </c:pt>
                <c:pt idx="193">
                  <c:v>1.5228192321956158E-2</c:v>
                </c:pt>
                <c:pt idx="194">
                  <c:v>1.1541577987372875E-2</c:v>
                </c:pt>
                <c:pt idx="195">
                  <c:v>7.1368752978742123E-3</c:v>
                </c:pt>
                <c:pt idx="196">
                  <c:v>4.8593399114906788E-3</c:v>
                </c:pt>
                <c:pt idx="197">
                  <c:v>2.8436738066375256E-3</c:v>
                </c:pt>
                <c:pt idx="198">
                  <c:v>6.3252248801290989E-3</c:v>
                </c:pt>
                <c:pt idx="199">
                  <c:v>9.8264031112194061E-3</c:v>
                </c:pt>
                <c:pt idx="200">
                  <c:v>1.4928486198186874E-2</c:v>
                </c:pt>
                <c:pt idx="201">
                  <c:v>1.5777869150042534E-2</c:v>
                </c:pt>
                <c:pt idx="202">
                  <c:v>1.3039607554674149E-2</c:v>
                </c:pt>
                <c:pt idx="203">
                  <c:v>1.0036344639956951E-2</c:v>
                </c:pt>
                <c:pt idx="204">
                  <c:v>6.7151160910725594E-3</c:v>
                </c:pt>
                <c:pt idx="205">
                  <c:v>5.2684871479868889E-3</c:v>
                </c:pt>
                <c:pt idx="206">
                  <c:v>-1.1175069957971573E-3</c:v>
                </c:pt>
                <c:pt idx="207">
                  <c:v>-4.8745549283921719E-3</c:v>
                </c:pt>
                <c:pt idx="208">
                  <c:v>-5.4271607659757137E-3</c:v>
                </c:pt>
                <c:pt idx="209">
                  <c:v>-5.3418800234794617E-3</c:v>
                </c:pt>
                <c:pt idx="210">
                  <c:v>-2.4299183860421181E-4</c:v>
                </c:pt>
                <c:pt idx="211">
                  <c:v>3.9509148336946964E-3</c:v>
                </c:pt>
                <c:pt idx="212">
                  <c:v>9.3507394194602966E-3</c:v>
                </c:pt>
                <c:pt idx="213">
                  <c:v>9.9308416247367859E-3</c:v>
                </c:pt>
                <c:pt idx="214">
                  <c:v>8.0634318292140961E-3</c:v>
                </c:pt>
                <c:pt idx="215">
                  <c:v>4.2265737429261208E-3</c:v>
                </c:pt>
                <c:pt idx="216">
                  <c:v>3.5389456897974014E-3</c:v>
                </c:pt>
                <c:pt idx="217">
                  <c:v>4.5919972471892834E-3</c:v>
                </c:pt>
                <c:pt idx="218">
                  <c:v>3.0050198547542095E-3</c:v>
                </c:pt>
                <c:pt idx="219">
                  <c:v>1.0581452399492264E-2</c:v>
                </c:pt>
                <c:pt idx="220">
                  <c:v>1.0283444076776505E-2</c:v>
                </c:pt>
                <c:pt idx="221">
                  <c:v>1.2545919977128506E-2</c:v>
                </c:pt>
                <c:pt idx="222">
                  <c:v>7.2952313348650932E-3</c:v>
                </c:pt>
                <c:pt idx="223">
                  <c:v>8.5987653583288193E-3</c:v>
                </c:pt>
                <c:pt idx="224">
                  <c:v>7.9705249518156052E-3</c:v>
                </c:pt>
                <c:pt idx="225">
                  <c:v>7.5508109293878078E-3</c:v>
                </c:pt>
                <c:pt idx="226">
                  <c:v>5.2173496223986149E-3</c:v>
                </c:pt>
                <c:pt idx="227">
                  <c:v>1.9655078649520874E-3</c:v>
                </c:pt>
                <c:pt idx="228">
                  <c:v>2.5034663267433643E-3</c:v>
                </c:pt>
                <c:pt idx="229">
                  <c:v>-4.6878475695848465E-3</c:v>
                </c:pt>
                <c:pt idx="230">
                  <c:v>-8.3885760977864265E-3</c:v>
                </c:pt>
                <c:pt idx="231">
                  <c:v>-1.214289665222168E-2</c:v>
                </c:pt>
                <c:pt idx="232">
                  <c:v>-1.1619319207966328E-2</c:v>
                </c:pt>
                <c:pt idx="233">
                  <c:v>-1.8760377541184425E-2</c:v>
                </c:pt>
                <c:pt idx="234">
                  <c:v>-2.3994820192456245E-2</c:v>
                </c:pt>
                <c:pt idx="235">
                  <c:v>-2.624376118183136E-2</c:v>
                </c:pt>
                <c:pt idx="236">
                  <c:v>-2.8812380507588387E-2</c:v>
                </c:pt>
                <c:pt idx="237">
                  <c:v>-2.0190170034766197E-2</c:v>
                </c:pt>
                <c:pt idx="238">
                  <c:v>-1.2334112077951431E-2</c:v>
                </c:pt>
                <c:pt idx="239">
                  <c:v>-2.4159513413906097E-3</c:v>
                </c:pt>
                <c:pt idx="240">
                  <c:v>1.2046159245073795E-3</c:v>
                </c:pt>
                <c:pt idx="241">
                  <c:v>-4.2502898722887039E-3</c:v>
                </c:pt>
                <c:pt idx="242">
                  <c:v>-4.5349821448326111E-3</c:v>
                </c:pt>
                <c:pt idx="243">
                  <c:v>-1.4853421598672867E-2</c:v>
                </c:pt>
                <c:pt idx="244">
                  <c:v>-2.0479615777730942E-2</c:v>
                </c:pt>
                <c:pt idx="245">
                  <c:v>-2.0650055259466171E-2</c:v>
                </c:pt>
                <c:pt idx="246">
                  <c:v>-1.4152208343148232E-2</c:v>
                </c:pt>
                <c:pt idx="247">
                  <c:v>-7.5797704048454762E-3</c:v>
                </c:pt>
                <c:pt idx="248">
                  <c:v>-1.7221476882696152E-3</c:v>
                </c:pt>
                <c:pt idx="249">
                  <c:v>-1.5978016890585423E-3</c:v>
                </c:pt>
                <c:pt idx="250">
                  <c:v>-2.7509503997862339E-3</c:v>
                </c:pt>
                <c:pt idx="251">
                  <c:v>-4.7379536554217339E-3</c:v>
                </c:pt>
                <c:pt idx="252">
                  <c:v>-3.208500100299716E-3</c:v>
                </c:pt>
                <c:pt idx="253">
                  <c:v>-3.0543031170964241E-3</c:v>
                </c:pt>
                <c:pt idx="254">
                  <c:v>5.3423354402184486E-3</c:v>
                </c:pt>
                <c:pt idx="255">
                  <c:v>1.0025177150964737E-2</c:v>
                </c:pt>
                <c:pt idx="256">
                  <c:v>8.1670889630913734E-3</c:v>
                </c:pt>
                <c:pt idx="257">
                  <c:v>5.4738325998187065E-3</c:v>
                </c:pt>
                <c:pt idx="258">
                  <c:v>-2.993954811245203E-3</c:v>
                </c:pt>
                <c:pt idx="259">
                  <c:v>-1.4643417671322823E-2</c:v>
                </c:pt>
                <c:pt idx="260">
                  <c:v>-2.4414556100964546E-2</c:v>
                </c:pt>
                <c:pt idx="261">
                  <c:v>-2.9049891978502274E-2</c:v>
                </c:pt>
                <c:pt idx="262">
                  <c:v>-2.2194115445017815E-2</c:v>
                </c:pt>
                <c:pt idx="263">
                  <c:v>-1.2557940557599068E-2</c:v>
                </c:pt>
                <c:pt idx="264">
                  <c:v>-1.1239409446716309E-2</c:v>
                </c:pt>
                <c:pt idx="265">
                  <c:v>-1.4886667020618916E-2</c:v>
                </c:pt>
                <c:pt idx="266">
                  <c:v>-2.5455953553318977E-2</c:v>
                </c:pt>
                <c:pt idx="267">
                  <c:v>-3.3524699509143829E-2</c:v>
                </c:pt>
                <c:pt idx="268">
                  <c:v>-3.7485089153051376E-2</c:v>
                </c:pt>
                <c:pt idx="269">
                  <c:v>-3.1411357223987579E-2</c:v>
                </c:pt>
                <c:pt idx="270">
                  <c:v>-1.5443844720721245E-2</c:v>
                </c:pt>
                <c:pt idx="271">
                  <c:v>-5.5314647033810616E-4</c:v>
                </c:pt>
                <c:pt idx="272">
                  <c:v>1.6441283747553825E-2</c:v>
                </c:pt>
                <c:pt idx="273">
                  <c:v>2.1559190005064011E-2</c:v>
                </c:pt>
                <c:pt idx="274">
                  <c:v>2.5062577798962593E-2</c:v>
                </c:pt>
                <c:pt idx="275">
                  <c:v>3.0307071283459663E-2</c:v>
                </c:pt>
                <c:pt idx="276">
                  <c:v>2.9983764514327049E-2</c:v>
                </c:pt>
                <c:pt idx="277">
                  <c:v>2.8078846633434296E-2</c:v>
                </c:pt>
                <c:pt idx="278">
                  <c:v>2.6894807815551758E-2</c:v>
                </c:pt>
                <c:pt idx="279">
                  <c:v>1.5309257432818413E-2</c:v>
                </c:pt>
                <c:pt idx="280">
                  <c:v>2.2845356725156307E-3</c:v>
                </c:pt>
                <c:pt idx="281">
                  <c:v>-1.4393860474228859E-2</c:v>
                </c:pt>
                <c:pt idx="282">
                  <c:v>-2.6633482426404953E-2</c:v>
                </c:pt>
                <c:pt idx="283">
                  <c:v>-2.8644045814871788E-2</c:v>
                </c:pt>
                <c:pt idx="284">
                  <c:v>-2.4439714848995209E-2</c:v>
                </c:pt>
                <c:pt idx="285">
                  <c:v>-2.0306382328271866E-2</c:v>
                </c:pt>
                <c:pt idx="286">
                  <c:v>-1.1741122230887413E-2</c:v>
                </c:pt>
                <c:pt idx="287">
                  <c:v>-5.4705706425011158E-3</c:v>
                </c:pt>
                <c:pt idx="288">
                  <c:v>9.7694247961044312E-4</c:v>
                </c:pt>
                <c:pt idx="289">
                  <c:v>-8.2978745922446251E-4</c:v>
                </c:pt>
                <c:pt idx="290">
                  <c:v>-2.8127771802246571E-3</c:v>
                </c:pt>
                <c:pt idx="291">
                  <c:v>-6.7794295027852058E-3</c:v>
                </c:pt>
                <c:pt idx="292">
                  <c:v>-1.104714535176754E-2</c:v>
                </c:pt>
                <c:pt idx="293">
                  <c:v>-1.2126589193940163E-2</c:v>
                </c:pt>
                <c:pt idx="294">
                  <c:v>-8.0234566703438759E-3</c:v>
                </c:pt>
                <c:pt idx="295">
                  <c:v>-1.4979951083660126E-4</c:v>
                </c:pt>
                <c:pt idx="296">
                  <c:v>4.5749149285256863E-3</c:v>
                </c:pt>
                <c:pt idx="297">
                  <c:v>1.3981485739350319E-2</c:v>
                </c:pt>
                <c:pt idx="298">
                  <c:v>1.4504263177514076E-2</c:v>
                </c:pt>
                <c:pt idx="299">
                  <c:v>1.2403501197695732E-2</c:v>
                </c:pt>
                <c:pt idx="300">
                  <c:v>5.3325421176850796E-3</c:v>
                </c:pt>
                <c:pt idx="301">
                  <c:v>1.5254095196723938E-3</c:v>
                </c:pt>
                <c:pt idx="302">
                  <c:v>-9.0864887461066246E-3</c:v>
                </c:pt>
                <c:pt idx="303">
                  <c:v>-1.645885594189167E-2</c:v>
                </c:pt>
                <c:pt idx="304">
                  <c:v>-2.145468071103096E-2</c:v>
                </c:pt>
                <c:pt idx="305">
                  <c:v>-2.1231157705187798E-2</c:v>
                </c:pt>
                <c:pt idx="306">
                  <c:v>-2.0252445712685585E-2</c:v>
                </c:pt>
                <c:pt idx="307">
                  <c:v>-2.0228825509548187E-2</c:v>
                </c:pt>
                <c:pt idx="308">
                  <c:v>-2.3229409009218216E-2</c:v>
                </c:pt>
                <c:pt idx="309">
                  <c:v>-3.0993243679404259E-2</c:v>
                </c:pt>
                <c:pt idx="310">
                  <c:v>-3.526948019862175E-2</c:v>
                </c:pt>
                <c:pt idx="311">
                  <c:v>-4.1233114898204803E-2</c:v>
                </c:pt>
                <c:pt idx="312">
                  <c:v>-3.8125470280647278E-2</c:v>
                </c:pt>
                <c:pt idx="313">
                  <c:v>-3.3071491867303848E-2</c:v>
                </c:pt>
                <c:pt idx="314">
                  <c:v>-2.7875132858753204E-2</c:v>
                </c:pt>
                <c:pt idx="315">
                  <c:v>-1.8880603834986687E-2</c:v>
                </c:pt>
                <c:pt idx="316">
                  <c:v>-1.7498422414064407E-2</c:v>
                </c:pt>
                <c:pt idx="317">
                  <c:v>-1.0891087353229523E-2</c:v>
                </c:pt>
                <c:pt idx="318">
                  <c:v>-1.1845830827951431E-2</c:v>
                </c:pt>
                <c:pt idx="319">
                  <c:v>-1.4259533956646919E-2</c:v>
                </c:pt>
                <c:pt idx="320">
                  <c:v>-1.6670228913426399E-2</c:v>
                </c:pt>
                <c:pt idx="321">
                  <c:v>-1.7295395955443382E-2</c:v>
                </c:pt>
                <c:pt idx="322">
                  <c:v>-1.5512143261730671E-2</c:v>
                </c:pt>
                <c:pt idx="323">
                  <c:v>-1.2501666322350502E-2</c:v>
                </c:pt>
                <c:pt idx="324">
                  <c:v>-1.173813734203577E-2</c:v>
                </c:pt>
                <c:pt idx="325">
                  <c:v>-6.9704204797744751E-3</c:v>
                </c:pt>
                <c:pt idx="326">
                  <c:v>-5.7152728550136089E-3</c:v>
                </c:pt>
                <c:pt idx="327">
                  <c:v>-7.9481033608317375E-3</c:v>
                </c:pt>
                <c:pt idx="328">
                  <c:v>-1.0425375774502754E-2</c:v>
                </c:pt>
                <c:pt idx="329">
                  <c:v>-1.2890525162220001E-2</c:v>
                </c:pt>
                <c:pt idx="330">
                  <c:v>-1.3084136880934238E-2</c:v>
                </c:pt>
                <c:pt idx="331">
                  <c:v>-8.5685644298791885E-3</c:v>
                </c:pt>
                <c:pt idx="332">
                  <c:v>-8.9121125638484955E-3</c:v>
                </c:pt>
                <c:pt idx="333">
                  <c:v>-7.8813675791025162E-3</c:v>
                </c:pt>
                <c:pt idx="334">
                  <c:v>-8.7394379079341888E-3</c:v>
                </c:pt>
                <c:pt idx="335">
                  <c:v>-9.9349115043878555E-3</c:v>
                </c:pt>
                <c:pt idx="336">
                  <c:v>-6.4432406798005104E-3</c:v>
                </c:pt>
                <c:pt idx="337">
                  <c:v>-7.3963040485978127E-3</c:v>
                </c:pt>
                <c:pt idx="338">
                  <c:v>-1.1699173599481583E-2</c:v>
                </c:pt>
                <c:pt idx="339">
                  <c:v>-1.6036683693528175E-2</c:v>
                </c:pt>
                <c:pt idx="340">
                  <c:v>-1.2445411644876003E-2</c:v>
                </c:pt>
                <c:pt idx="341">
                  <c:v>-1.4237431809306145E-2</c:v>
                </c:pt>
                <c:pt idx="342">
                  <c:v>-1.9791454076766968E-2</c:v>
                </c:pt>
                <c:pt idx="343">
                  <c:v>-2.1049655973911285E-2</c:v>
                </c:pt>
                <c:pt idx="344">
                  <c:v>-2.3771937936544418E-2</c:v>
                </c:pt>
                <c:pt idx="345">
                  <c:v>-1.9478609785437584E-2</c:v>
                </c:pt>
                <c:pt idx="346">
                  <c:v>-1.7680177465081215E-2</c:v>
                </c:pt>
                <c:pt idx="347">
                  <c:v>-1.3314723968505859E-2</c:v>
                </c:pt>
                <c:pt idx="348">
                  <c:v>-5.4171201772987843E-3</c:v>
                </c:pt>
                <c:pt idx="349">
                  <c:v>-7.964172400534153E-4</c:v>
                </c:pt>
                <c:pt idx="350">
                  <c:v>3.2891384325921535E-3</c:v>
                </c:pt>
                <c:pt idx="351">
                  <c:v>1.2453529052436352E-3</c:v>
                </c:pt>
                <c:pt idx="352">
                  <c:v>1.4384323731064796E-3</c:v>
                </c:pt>
                <c:pt idx="353">
                  <c:v>1.6426905058324337E-3</c:v>
                </c:pt>
                <c:pt idx="354">
                  <c:v>1.4224466867744923E-3</c:v>
                </c:pt>
                <c:pt idx="355">
                  <c:v>-2.5161837693303823E-3</c:v>
                </c:pt>
                <c:pt idx="356">
                  <c:v>-5.5979937314987183E-3</c:v>
                </c:pt>
                <c:pt idx="357">
                  <c:v>-1.3374052941799164E-2</c:v>
                </c:pt>
                <c:pt idx="358">
                  <c:v>-2.4096738547086716E-2</c:v>
                </c:pt>
                <c:pt idx="359">
                  <c:v>-2.9529301449656487E-2</c:v>
                </c:pt>
                <c:pt idx="360">
                  <c:v>-2.9236353933811188E-2</c:v>
                </c:pt>
                <c:pt idx="361">
                  <c:v>-2.382032573223114E-2</c:v>
                </c:pt>
                <c:pt idx="362">
                  <c:v>-1.7263889312744141E-2</c:v>
                </c:pt>
                <c:pt idx="363">
                  <c:v>-8.4424754604697227E-3</c:v>
                </c:pt>
                <c:pt idx="364">
                  <c:v>-4.674102645367384E-3</c:v>
                </c:pt>
                <c:pt idx="365">
                  <c:v>-1.747532282024622E-3</c:v>
                </c:pt>
                <c:pt idx="366">
                  <c:v>-3.1155580654740334E-4</c:v>
                </c:pt>
                <c:pt idx="367">
                  <c:v>2.4643181823194027E-3</c:v>
                </c:pt>
                <c:pt idx="368">
                  <c:v>8.9797414839267731E-3</c:v>
                </c:pt>
                <c:pt idx="369">
                  <c:v>1.5001596882939339E-2</c:v>
                </c:pt>
                <c:pt idx="370">
                  <c:v>2.1352171897888184E-2</c:v>
                </c:pt>
                <c:pt idx="371">
                  <c:v>1.8675511702895164E-2</c:v>
                </c:pt>
                <c:pt idx="372">
                  <c:v>1.5306612476706505E-2</c:v>
                </c:pt>
                <c:pt idx="373">
                  <c:v>9.8637249320745468E-3</c:v>
                </c:pt>
                <c:pt idx="374">
                  <c:v>2.598887775093317E-3</c:v>
                </c:pt>
                <c:pt idx="375">
                  <c:v>-2.5155395269393921E-4</c:v>
                </c:pt>
                <c:pt idx="376">
                  <c:v>2.7607469819486141E-3</c:v>
                </c:pt>
                <c:pt idx="377">
                  <c:v>6.1977407895028591E-3</c:v>
                </c:pt>
                <c:pt idx="378">
                  <c:v>1.1171992868185043E-2</c:v>
                </c:pt>
                <c:pt idx="379">
                  <c:v>1.4788605272769928E-2</c:v>
                </c:pt>
                <c:pt idx="380">
                  <c:v>1.9217442721128464E-2</c:v>
                </c:pt>
                <c:pt idx="381">
                  <c:v>1.5987418591976166E-2</c:v>
                </c:pt>
                <c:pt idx="382">
                  <c:v>1.1927963234484196E-2</c:v>
                </c:pt>
                <c:pt idx="383">
                  <c:v>3.7181954830884933E-3</c:v>
                </c:pt>
                <c:pt idx="384">
                  <c:v>-4.0843342430889606E-3</c:v>
                </c:pt>
                <c:pt idx="385">
                  <c:v>-1.0662782937288284E-2</c:v>
                </c:pt>
                <c:pt idx="386">
                  <c:v>-1.9262395799160004E-2</c:v>
                </c:pt>
                <c:pt idx="387">
                  <c:v>-2.825557254254818E-2</c:v>
                </c:pt>
                <c:pt idx="388">
                  <c:v>-3.4418925642967224E-2</c:v>
                </c:pt>
                <c:pt idx="389">
                  <c:v>-3.4990891814231873E-2</c:v>
                </c:pt>
                <c:pt idx="390">
                  <c:v>-2.6666382327675819E-2</c:v>
                </c:pt>
                <c:pt idx="391">
                  <c:v>-1.537765096873045E-2</c:v>
                </c:pt>
                <c:pt idx="392">
                  <c:v>4.9454635009169579E-3</c:v>
                </c:pt>
                <c:pt idx="393">
                  <c:v>2.1997598931193352E-2</c:v>
                </c:pt>
                <c:pt idx="394">
                  <c:v>3.7825562059879303E-2</c:v>
                </c:pt>
                <c:pt idx="395">
                  <c:v>4.8553250730037689E-2</c:v>
                </c:pt>
                <c:pt idx="396">
                  <c:v>4.8535406589508057E-2</c:v>
                </c:pt>
                <c:pt idx="397">
                  <c:v>4.4943537563085556E-2</c:v>
                </c:pt>
                <c:pt idx="398">
                  <c:v>3.8147684186697006E-2</c:v>
                </c:pt>
                <c:pt idx="399">
                  <c:v>3.0628945678472519E-2</c:v>
                </c:pt>
                <c:pt idx="400">
                  <c:v>1.6954677179455757E-2</c:v>
                </c:pt>
                <c:pt idx="401">
                  <c:v>7.4480967596173286E-3</c:v>
                </c:pt>
                <c:pt idx="402">
                  <c:v>-2.3914847988635302E-3</c:v>
                </c:pt>
                <c:pt idx="403">
                  <c:v>-6.8828808143734932E-3</c:v>
                </c:pt>
                <c:pt idx="404">
                  <c:v>-3.3376808278262615E-3</c:v>
                </c:pt>
                <c:pt idx="405">
                  <c:v>9.7706448286771774E-4</c:v>
                </c:pt>
                <c:pt idx="406">
                  <c:v>5.0626196898519993E-3</c:v>
                </c:pt>
                <c:pt idx="407">
                  <c:v>2.8203888796269894E-3</c:v>
                </c:pt>
                <c:pt idx="408">
                  <c:v>1.4581819996237755E-3</c:v>
                </c:pt>
                <c:pt idx="409">
                  <c:v>-1.8986721988767385E-3</c:v>
                </c:pt>
                <c:pt idx="410">
                  <c:v>-7.9099591821432114E-3</c:v>
                </c:pt>
                <c:pt idx="411">
                  <c:v>-1.1515656486153603E-2</c:v>
                </c:pt>
                <c:pt idx="412">
                  <c:v>-8.1957597285509109E-3</c:v>
                </c:pt>
                <c:pt idx="413">
                  <c:v>-3.874925896525383E-3</c:v>
                </c:pt>
                <c:pt idx="414">
                  <c:v>5.7079261168837547E-3</c:v>
                </c:pt>
                <c:pt idx="415">
                  <c:v>7.7355974353849888E-3</c:v>
                </c:pt>
                <c:pt idx="416">
                  <c:v>1.12773347645998E-2</c:v>
                </c:pt>
                <c:pt idx="417">
                  <c:v>1.4100857079029083E-2</c:v>
                </c:pt>
                <c:pt idx="418">
                  <c:v>1.7306502908468246E-2</c:v>
                </c:pt>
                <c:pt idx="419">
                  <c:v>1.5374502167105675E-2</c:v>
                </c:pt>
                <c:pt idx="420">
                  <c:v>1.2620527297258377E-2</c:v>
                </c:pt>
                <c:pt idx="421">
                  <c:v>1.0895330458879471E-2</c:v>
                </c:pt>
                <c:pt idx="422">
                  <c:v>1.1921979486942291E-2</c:v>
                </c:pt>
                <c:pt idx="423">
                  <c:v>1.2450476177036762E-2</c:v>
                </c:pt>
                <c:pt idx="424">
                  <c:v>1.351813692599535E-2</c:v>
                </c:pt>
                <c:pt idx="425">
                  <c:v>1.1743146926164627E-2</c:v>
                </c:pt>
                <c:pt idx="426">
                  <c:v>1.2259000912308693E-2</c:v>
                </c:pt>
                <c:pt idx="427">
                  <c:v>1.1705329641699791E-2</c:v>
                </c:pt>
                <c:pt idx="428">
                  <c:v>1.3991121202707291E-2</c:v>
                </c:pt>
                <c:pt idx="429">
                  <c:v>1.1403216049075127E-2</c:v>
                </c:pt>
                <c:pt idx="430">
                  <c:v>1.3801125809550285E-2</c:v>
                </c:pt>
                <c:pt idx="431">
                  <c:v>1.1647326871752739E-2</c:v>
                </c:pt>
                <c:pt idx="432">
                  <c:v>1.4639655128121376E-2</c:v>
                </c:pt>
                <c:pt idx="433">
                  <c:v>1.5891261398792267E-2</c:v>
                </c:pt>
                <c:pt idx="434">
                  <c:v>1.4806291088461876E-2</c:v>
                </c:pt>
                <c:pt idx="435">
                  <c:v>1.139004435390234E-2</c:v>
                </c:pt>
                <c:pt idx="436">
                  <c:v>7.8254034742712975E-3</c:v>
                </c:pt>
                <c:pt idx="437">
                  <c:v>5.205898080021143E-3</c:v>
                </c:pt>
                <c:pt idx="438">
                  <c:v>5.0048292614519596E-3</c:v>
                </c:pt>
                <c:pt idx="439">
                  <c:v>1.0926299728453159E-3</c:v>
                </c:pt>
                <c:pt idx="440">
                  <c:v>1.7714696004986763E-3</c:v>
                </c:pt>
                <c:pt idx="441">
                  <c:v>7.8062284737825394E-3</c:v>
                </c:pt>
                <c:pt idx="442">
                  <c:v>1.2246250174939632E-2</c:v>
                </c:pt>
                <c:pt idx="443">
                  <c:v>1.8186002969741821E-2</c:v>
                </c:pt>
                <c:pt idx="444">
                  <c:v>1.9316514953970909E-2</c:v>
                </c:pt>
                <c:pt idx="445">
                  <c:v>1.5887551009654999E-2</c:v>
                </c:pt>
                <c:pt idx="446">
                  <c:v>1.2295746244490147E-2</c:v>
                </c:pt>
                <c:pt idx="447">
                  <c:v>9.1740954667329788E-4</c:v>
                </c:pt>
                <c:pt idx="448">
                  <c:v>-3.2911836169660091E-3</c:v>
                </c:pt>
                <c:pt idx="449">
                  <c:v>1.2370971962809563E-3</c:v>
                </c:pt>
                <c:pt idx="450">
                  <c:v>-3.3139786683022976E-3</c:v>
                </c:pt>
                <c:pt idx="451">
                  <c:v>2.8333291411399841E-3</c:v>
                </c:pt>
                <c:pt idx="452">
                  <c:v>2.2362484596669674E-3</c:v>
                </c:pt>
                <c:pt idx="453">
                  <c:v>2.8423429466784E-3</c:v>
                </c:pt>
                <c:pt idx="454">
                  <c:v>3.666325006633997E-3</c:v>
                </c:pt>
                <c:pt idx="455">
                  <c:v>6.1531844548881054E-3</c:v>
                </c:pt>
                <c:pt idx="456">
                  <c:v>2.829293254762888E-3</c:v>
                </c:pt>
                <c:pt idx="457">
                  <c:v>1.0325806215405464E-3</c:v>
                </c:pt>
                <c:pt idx="458">
                  <c:v>-2.367211040109396E-3</c:v>
                </c:pt>
                <c:pt idx="459">
                  <c:v>1.4883913099765778E-3</c:v>
                </c:pt>
                <c:pt idx="460">
                  <c:v>4.9560931511223316E-3</c:v>
                </c:pt>
                <c:pt idx="461">
                  <c:v>9.8106469959020615E-3</c:v>
                </c:pt>
                <c:pt idx="462">
                  <c:v>1.0712660849094391E-2</c:v>
                </c:pt>
                <c:pt idx="463">
                  <c:v>1.3312460854649544E-2</c:v>
                </c:pt>
                <c:pt idx="464">
                  <c:v>8.4649762138724327E-3</c:v>
                </c:pt>
                <c:pt idx="465">
                  <c:v>3.0238484032452106E-3</c:v>
                </c:pt>
                <c:pt idx="466">
                  <c:v>3.9990977384150028E-3</c:v>
                </c:pt>
                <c:pt idx="467">
                  <c:v>1.1100070551037788E-2</c:v>
                </c:pt>
                <c:pt idx="468">
                  <c:v>1.1555738747119904E-2</c:v>
                </c:pt>
                <c:pt idx="469">
                  <c:v>1.4824068173766136E-2</c:v>
                </c:pt>
                <c:pt idx="470">
                  <c:v>1.6789481043815613E-2</c:v>
                </c:pt>
                <c:pt idx="471">
                  <c:v>1.4922522008419037E-2</c:v>
                </c:pt>
                <c:pt idx="472">
                  <c:v>8.692057803273201E-3</c:v>
                </c:pt>
                <c:pt idx="473">
                  <c:v>1.0041996836662292E-2</c:v>
                </c:pt>
                <c:pt idx="474">
                  <c:v>1.7025338485836983E-2</c:v>
                </c:pt>
                <c:pt idx="475">
                  <c:v>2.5673191994428635E-2</c:v>
                </c:pt>
                <c:pt idx="476">
                  <c:v>2.9735846444964409E-2</c:v>
                </c:pt>
                <c:pt idx="477">
                  <c:v>2.7320504188537598E-2</c:v>
                </c:pt>
                <c:pt idx="478">
                  <c:v>2.1270599216222763E-2</c:v>
                </c:pt>
                <c:pt idx="479">
                  <c:v>1.7111130058765411E-2</c:v>
                </c:pt>
                <c:pt idx="480">
                  <c:v>8.0081792548298836E-3</c:v>
                </c:pt>
                <c:pt idx="481">
                  <c:v>6.7117749713361263E-3</c:v>
                </c:pt>
                <c:pt idx="482">
                  <c:v>8.6944978684186935E-3</c:v>
                </c:pt>
                <c:pt idx="483">
                  <c:v>7.3651517741382122E-3</c:v>
                </c:pt>
                <c:pt idx="484">
                  <c:v>1.1571614071726799E-2</c:v>
                </c:pt>
                <c:pt idx="485">
                  <c:v>1.1682625859975815E-2</c:v>
                </c:pt>
                <c:pt idx="486">
                  <c:v>1.2449882924556732E-2</c:v>
                </c:pt>
                <c:pt idx="487">
                  <c:v>1.5959292650222778E-2</c:v>
                </c:pt>
                <c:pt idx="488">
                  <c:v>1.838250458240509E-2</c:v>
                </c:pt>
                <c:pt idx="489">
                  <c:v>1.8011543899774551E-2</c:v>
                </c:pt>
                <c:pt idx="490">
                  <c:v>2.0000392571091652E-2</c:v>
                </c:pt>
                <c:pt idx="491">
                  <c:v>2.6218362152576447E-2</c:v>
                </c:pt>
                <c:pt idx="492">
                  <c:v>3.2573465257883072E-2</c:v>
                </c:pt>
                <c:pt idx="493">
                  <c:v>3.6866195499897003E-2</c:v>
                </c:pt>
                <c:pt idx="494">
                  <c:v>3.2381162047386169E-2</c:v>
                </c:pt>
                <c:pt idx="495">
                  <c:v>2.6800412684679031E-2</c:v>
                </c:pt>
                <c:pt idx="496">
                  <c:v>1.6995716840028763E-2</c:v>
                </c:pt>
                <c:pt idx="497">
                  <c:v>1.6460847109556198E-2</c:v>
                </c:pt>
                <c:pt idx="498">
                  <c:v>1.3796355575323105E-2</c:v>
                </c:pt>
                <c:pt idx="499">
                  <c:v>1.4643449336290359E-2</c:v>
                </c:pt>
                <c:pt idx="500">
                  <c:v>1.6085552051663399E-2</c:v>
                </c:pt>
                <c:pt idx="501">
                  <c:v>9.2829512432217598E-3</c:v>
                </c:pt>
                <c:pt idx="502">
                  <c:v>4.7161625698208809E-3</c:v>
                </c:pt>
                <c:pt idx="503">
                  <c:v>-3.2370197586715221E-3</c:v>
                </c:pt>
                <c:pt idx="504">
                  <c:v>-9.5353955402970314E-3</c:v>
                </c:pt>
                <c:pt idx="505">
                  <c:v>-9.1623663902282715E-3</c:v>
                </c:pt>
                <c:pt idx="506">
                  <c:v>-1.270490325987339E-2</c:v>
                </c:pt>
                <c:pt idx="507">
                  <c:v>-1.752401702105999E-2</c:v>
                </c:pt>
                <c:pt idx="508">
                  <c:v>-1.439720019698143E-2</c:v>
                </c:pt>
                <c:pt idx="509">
                  <c:v>-1.3970028609037399E-2</c:v>
                </c:pt>
                <c:pt idx="510">
                  <c:v>-1.8683496862649918E-2</c:v>
                </c:pt>
                <c:pt idx="511">
                  <c:v>-2.1964302286505699E-2</c:v>
                </c:pt>
                <c:pt idx="512">
                  <c:v>-2.9403043910861015E-2</c:v>
                </c:pt>
                <c:pt idx="513">
                  <c:v>-3.5471528768539429E-2</c:v>
                </c:pt>
                <c:pt idx="514">
                  <c:v>-3.5729054361581802E-2</c:v>
                </c:pt>
                <c:pt idx="515">
                  <c:v>-3.1248733401298523E-2</c:v>
                </c:pt>
                <c:pt idx="516">
                  <c:v>-2.5272868573665619E-2</c:v>
                </c:pt>
                <c:pt idx="517">
                  <c:v>-1.7231050878763199E-2</c:v>
                </c:pt>
                <c:pt idx="518">
                  <c:v>-5.6095481850206852E-3</c:v>
                </c:pt>
                <c:pt idx="519">
                  <c:v>3.3490695059299469E-3</c:v>
                </c:pt>
                <c:pt idx="520">
                  <c:v>1.4293329790234566E-2</c:v>
                </c:pt>
                <c:pt idx="521">
                  <c:v>1.380470022559166E-2</c:v>
                </c:pt>
                <c:pt idx="522">
                  <c:v>1.7131786793470383E-2</c:v>
                </c:pt>
                <c:pt idx="523">
                  <c:v>2.1887635812163353E-2</c:v>
                </c:pt>
                <c:pt idx="524">
                  <c:v>2.8017433360219002E-2</c:v>
                </c:pt>
                <c:pt idx="525">
                  <c:v>2.9626687988638878E-2</c:v>
                </c:pt>
                <c:pt idx="526">
                  <c:v>2.5615166872739792E-2</c:v>
                </c:pt>
                <c:pt idx="527">
                  <c:v>1.7631456255912781E-2</c:v>
                </c:pt>
                <c:pt idx="528">
                  <c:v>1.1481151916086674E-2</c:v>
                </c:pt>
                <c:pt idx="529">
                  <c:v>4.4379169121384621E-3</c:v>
                </c:pt>
                <c:pt idx="530">
                  <c:v>-3.1331838108599186E-3</c:v>
                </c:pt>
                <c:pt idx="531">
                  <c:v>-1.2401404790580273E-2</c:v>
                </c:pt>
                <c:pt idx="532">
                  <c:v>-2.9290108010172844E-2</c:v>
                </c:pt>
                <c:pt idx="533">
                  <c:v>-4.5268885791301727E-2</c:v>
                </c:pt>
                <c:pt idx="534">
                  <c:v>-5.4799806326627731E-2</c:v>
                </c:pt>
                <c:pt idx="535">
                  <c:v>-5.6705713272094727E-2</c:v>
                </c:pt>
                <c:pt idx="536">
                  <c:v>-5.0401214510202408E-2</c:v>
                </c:pt>
                <c:pt idx="537">
                  <c:v>-4.1141029447317123E-2</c:v>
                </c:pt>
                <c:pt idx="538">
                  <c:v>-3.0850840732455254E-2</c:v>
                </c:pt>
                <c:pt idx="539">
                  <c:v>-2.4979963898658752E-2</c:v>
                </c:pt>
                <c:pt idx="540">
                  <c:v>-1.9616888836026192E-2</c:v>
                </c:pt>
                <c:pt idx="541">
                  <c:v>-1.7239708453416824E-2</c:v>
                </c:pt>
                <c:pt idx="542">
                  <c:v>-1.8381938338279724E-2</c:v>
                </c:pt>
                <c:pt idx="543">
                  <c:v>-2.6543650776147842E-2</c:v>
                </c:pt>
                <c:pt idx="544">
                  <c:v>-2.6119142770767212E-2</c:v>
                </c:pt>
                <c:pt idx="545">
                  <c:v>-3.1395137310028076E-2</c:v>
                </c:pt>
                <c:pt idx="546">
                  <c:v>-3.0953852459788322E-2</c:v>
                </c:pt>
                <c:pt idx="547">
                  <c:v>-3.1811259686946869E-2</c:v>
                </c:pt>
                <c:pt idx="548">
                  <c:v>-2.9107086360454559E-2</c:v>
                </c:pt>
                <c:pt idx="549">
                  <c:v>-2.4896981194615364E-2</c:v>
                </c:pt>
                <c:pt idx="550">
                  <c:v>-2.5045320391654968E-2</c:v>
                </c:pt>
                <c:pt idx="551">
                  <c:v>-1.7703188583254814E-2</c:v>
                </c:pt>
                <c:pt idx="552">
                  <c:v>-9.7571145743131638E-3</c:v>
                </c:pt>
                <c:pt idx="553">
                  <c:v>-4.571977537125349E-3</c:v>
                </c:pt>
                <c:pt idx="554">
                  <c:v>-1.3314869254827499E-2</c:v>
                </c:pt>
                <c:pt idx="555">
                  <c:v>-2.3843960836529732E-2</c:v>
                </c:pt>
                <c:pt idx="556">
                  <c:v>-3.4474235028028488E-2</c:v>
                </c:pt>
                <c:pt idx="557">
                  <c:v>-3.9020292460918427E-2</c:v>
                </c:pt>
                <c:pt idx="558">
                  <c:v>-4.3750599026679993E-2</c:v>
                </c:pt>
                <c:pt idx="559">
                  <c:v>-4.2804475873708725E-2</c:v>
                </c:pt>
                <c:pt idx="560">
                  <c:v>-4.2036950588226318E-2</c:v>
                </c:pt>
                <c:pt idx="561">
                  <c:v>-3.3055894076824188E-2</c:v>
                </c:pt>
                <c:pt idx="562">
                  <c:v>-2.0583778619766235E-2</c:v>
                </c:pt>
                <c:pt idx="563">
                  <c:v>-1.3347825035452843E-2</c:v>
                </c:pt>
                <c:pt idx="564">
                  <c:v>-1.5993408858776093E-2</c:v>
                </c:pt>
                <c:pt idx="565">
                  <c:v>-3.5866964608430862E-2</c:v>
                </c:pt>
                <c:pt idx="566">
                  <c:v>-6.1599493026733398E-2</c:v>
                </c:pt>
                <c:pt idx="567">
                  <c:v>-8.4278300404548645E-2</c:v>
                </c:pt>
                <c:pt idx="568">
                  <c:v>-0.10461979359388351</c:v>
                </c:pt>
                <c:pt idx="569">
                  <c:v>-0.12446002662181854</c:v>
                </c:pt>
                <c:pt idx="570">
                  <c:v>-0.16746608912944794</c:v>
                </c:pt>
                <c:pt idx="571">
                  <c:v>-0.21175584197044373</c:v>
                </c:pt>
                <c:pt idx="572">
                  <c:v>-0.25631082057952881</c:v>
                </c:pt>
                <c:pt idx="573">
                  <c:v>-0.29631078243255615</c:v>
                </c:pt>
                <c:pt idx="574">
                  <c:v>-0.3015015721321106</c:v>
                </c:pt>
                <c:pt idx="575">
                  <c:v>-0.27685895562171936</c:v>
                </c:pt>
                <c:pt idx="576">
                  <c:v>-0.22664955258369446</c:v>
                </c:pt>
                <c:pt idx="577">
                  <c:v>-0.16266047954559326</c:v>
                </c:pt>
                <c:pt idx="578">
                  <c:v>-0.10134413093328476</c:v>
                </c:pt>
                <c:pt idx="579">
                  <c:v>-5.2291873842477798E-2</c:v>
                </c:pt>
                <c:pt idx="580">
                  <c:v>-1.6967970877885818E-2</c:v>
                </c:pt>
                <c:pt idx="581">
                  <c:v>1.2199708260595798E-2</c:v>
                </c:pt>
                <c:pt idx="582">
                  <c:v>1.952526718378067E-2</c:v>
                </c:pt>
                <c:pt idx="583">
                  <c:v>1.8491201102733612E-2</c:v>
                </c:pt>
                <c:pt idx="584">
                  <c:v>1.1352332308888435E-2</c:v>
                </c:pt>
                <c:pt idx="585">
                  <c:v>6.5772249363362789E-3</c:v>
                </c:pt>
                <c:pt idx="586">
                  <c:v>1.2761084362864494E-2</c:v>
                </c:pt>
                <c:pt idx="587">
                  <c:v>1.562256645411253E-2</c:v>
                </c:pt>
                <c:pt idx="588">
                  <c:v>1.3230516575276852E-2</c:v>
                </c:pt>
                <c:pt idx="589">
                  <c:v>-2.2621180396527052E-3</c:v>
                </c:pt>
                <c:pt idx="590">
                  <c:v>-2.2468585520982742E-2</c:v>
                </c:pt>
                <c:pt idx="591">
                  <c:v>-3.5954881459474564E-2</c:v>
                </c:pt>
                <c:pt idx="592">
                  <c:v>-3.010471910238266E-2</c:v>
                </c:pt>
                <c:pt idx="593">
                  <c:v>-1.1713942512869835E-2</c:v>
                </c:pt>
                <c:pt idx="594">
                  <c:v>2.0873825997114182E-2</c:v>
                </c:pt>
                <c:pt idx="595">
                  <c:v>6.7699946463108063E-2</c:v>
                </c:pt>
                <c:pt idx="596">
                  <c:v>0.11427091062068939</c:v>
                </c:pt>
                <c:pt idx="597">
                  <c:v>0.16451650857925415</c:v>
                </c:pt>
                <c:pt idx="598">
                  <c:v>0.20693907141685486</c:v>
                </c:pt>
                <c:pt idx="599">
                  <c:v>0.22687152028083801</c:v>
                </c:pt>
                <c:pt idx="600">
                  <c:v>0.21026217937469482</c:v>
                </c:pt>
                <c:pt idx="601">
                  <c:v>0.15924710035324097</c:v>
                </c:pt>
                <c:pt idx="602">
                  <c:v>9.8118230700492859E-2</c:v>
                </c:pt>
                <c:pt idx="603">
                  <c:v>3.4995913505554199E-2</c:v>
                </c:pt>
                <c:pt idx="604">
                  <c:v>-1.6362881287932396E-2</c:v>
                </c:pt>
                <c:pt idx="605">
                  <c:v>-4.2574752122163773E-2</c:v>
                </c:pt>
                <c:pt idx="606">
                  <c:v>-4.4644027948379517E-2</c:v>
                </c:pt>
                <c:pt idx="607">
                  <c:v>-2.2927343845367432E-2</c:v>
                </c:pt>
                <c:pt idx="608">
                  <c:v>2.3905294947326183E-3</c:v>
                </c:pt>
                <c:pt idx="609">
                  <c:v>2.0475417375564575E-2</c:v>
                </c:pt>
                <c:pt idx="610">
                  <c:v>2.5590285658836365E-2</c:v>
                </c:pt>
                <c:pt idx="611">
                  <c:v>1.2649551033973694E-2</c:v>
                </c:pt>
                <c:pt idx="612">
                  <c:v>-2.9714868869632483E-3</c:v>
                </c:pt>
                <c:pt idx="613">
                  <c:v>-1.3812469318509102E-2</c:v>
                </c:pt>
                <c:pt idx="614">
                  <c:v>-1.6584286466240883E-2</c:v>
                </c:pt>
                <c:pt idx="615">
                  <c:v>-4.3198589235544205E-2</c:v>
                </c:pt>
                <c:pt idx="616">
                  <c:v>-9.6478581428527832E-2</c:v>
                </c:pt>
                <c:pt idx="617">
                  <c:v>-0.12743020057678223</c:v>
                </c:pt>
                <c:pt idx="618">
                  <c:v>-8.5304319858551025E-2</c:v>
                </c:pt>
                <c:pt idx="619">
                  <c:v>2.1797923371195793E-2</c:v>
                </c:pt>
                <c:pt idx="620">
                  <c:v>0.16434389352798462</c:v>
                </c:pt>
                <c:pt idx="621">
                  <c:v>0.30171513557434082</c:v>
                </c:pt>
                <c:pt idx="622">
                  <c:v>0.3771933913230896</c:v>
                </c:pt>
                <c:pt idx="623">
                  <c:v>0.39506453275680542</c:v>
                </c:pt>
                <c:pt idx="624">
                  <c:v>0.37197256088256836</c:v>
                </c:pt>
                <c:pt idx="625">
                  <c:v>0.32224336266517639</c:v>
                </c:pt>
                <c:pt idx="626">
                  <c:v>0.2375415563583374</c:v>
                </c:pt>
                <c:pt idx="627">
                  <c:v>0.14674206078052521</c:v>
                </c:pt>
                <c:pt idx="628">
                  <c:v>5.3611844778060913E-2</c:v>
                </c:pt>
                <c:pt idx="629">
                  <c:v>-3.2246541231870651E-2</c:v>
                </c:pt>
                <c:pt idx="630">
                  <c:v>-0.10141948610544205</c:v>
                </c:pt>
                <c:pt idx="631">
                  <c:v>-0.14537845551967621</c:v>
                </c:pt>
                <c:pt idx="632">
                  <c:v>-0.14546181261539459</c:v>
                </c:pt>
                <c:pt idx="633">
                  <c:v>-0.11044604331254959</c:v>
                </c:pt>
                <c:pt idx="634">
                  <c:v>-4.063047468662262E-2</c:v>
                </c:pt>
                <c:pt idx="635">
                  <c:v>7.8299328684806824E-2</c:v>
                </c:pt>
                <c:pt idx="636">
                  <c:v>0.18384519219398499</c:v>
                </c:pt>
                <c:pt idx="637">
                  <c:v>0.20533086359500885</c:v>
                </c:pt>
                <c:pt idx="638">
                  <c:v>0.15357498824596405</c:v>
                </c:pt>
                <c:pt idx="639">
                  <c:v>8.3548605442047119E-2</c:v>
                </c:pt>
                <c:pt idx="640">
                  <c:v>1.7511263489723206E-2</c:v>
                </c:pt>
                <c:pt idx="641">
                  <c:v>-5.7187329977750778E-2</c:v>
                </c:pt>
                <c:pt idx="642">
                  <c:v>-0.12501324713230133</c:v>
                </c:pt>
                <c:pt idx="643">
                  <c:v>-0.16274213790893555</c:v>
                </c:pt>
                <c:pt idx="644">
                  <c:v>-0.16553393006324768</c:v>
                </c:pt>
                <c:pt idx="645">
                  <c:v>-0.14036926627159119</c:v>
                </c:pt>
                <c:pt idx="646">
                  <c:v>-0.11207905411720276</c:v>
                </c:pt>
                <c:pt idx="647">
                  <c:v>-8.9381381869316101E-2</c:v>
                </c:pt>
                <c:pt idx="648">
                  <c:v>-8.4858804941177368E-2</c:v>
                </c:pt>
                <c:pt idx="649">
                  <c:v>-7.5551189482212067E-2</c:v>
                </c:pt>
                <c:pt idx="650">
                  <c:v>-5.3488500416278839E-2</c:v>
                </c:pt>
                <c:pt idx="651">
                  <c:v>-1.6105398535728455E-2</c:v>
                </c:pt>
                <c:pt idx="652">
                  <c:v>2.5773873552680016E-2</c:v>
                </c:pt>
                <c:pt idx="653">
                  <c:v>6.8359836935997009E-2</c:v>
                </c:pt>
                <c:pt idx="654">
                  <c:v>0.10828834772109985</c:v>
                </c:pt>
                <c:pt idx="655">
                  <c:v>0.15574756264686584</c:v>
                </c:pt>
                <c:pt idx="656">
                  <c:v>0.19810274243354797</c:v>
                </c:pt>
                <c:pt idx="657">
                  <c:v>0.2439301460981369</c:v>
                </c:pt>
                <c:pt idx="658">
                  <c:v>0.27871820330619812</c:v>
                </c:pt>
                <c:pt idx="659">
                  <c:v>0.30469551682472229</c:v>
                </c:pt>
                <c:pt idx="660">
                  <c:v>0.31138777732849121</c:v>
                </c:pt>
                <c:pt idx="661">
                  <c:v>0.3234553337097168</c:v>
                </c:pt>
                <c:pt idx="662">
                  <c:v>0.33116865158081055</c:v>
                </c:pt>
                <c:pt idx="663">
                  <c:v>0.3047732412815094</c:v>
                </c:pt>
                <c:pt idx="664">
                  <c:v>0.25361683964729309</c:v>
                </c:pt>
                <c:pt idx="665">
                  <c:v>0.19071677327156067</c:v>
                </c:pt>
                <c:pt idx="666">
                  <c:v>0.13345986604690552</c:v>
                </c:pt>
                <c:pt idx="667">
                  <c:v>8.4107913076877594E-2</c:v>
                </c:pt>
                <c:pt idx="668">
                  <c:v>3.653426468372345E-2</c:v>
                </c:pt>
                <c:pt idx="669">
                  <c:v>-1.3745175674557686E-2</c:v>
                </c:pt>
                <c:pt idx="670">
                  <c:v>-6.0252755880355835E-2</c:v>
                </c:pt>
                <c:pt idx="671">
                  <c:v>-7.8829303383827209E-2</c:v>
                </c:pt>
                <c:pt idx="672">
                  <c:v>-7.4859060347080231E-2</c:v>
                </c:pt>
                <c:pt idx="673">
                  <c:v>-7.6208829879760742E-2</c:v>
                </c:pt>
                <c:pt idx="674">
                  <c:v>-9.9196970462799072E-2</c:v>
                </c:pt>
                <c:pt idx="675">
                  <c:v>-0.15305028855800629</c:v>
                </c:pt>
                <c:pt idx="676">
                  <c:v>-0.22206424176692963</c:v>
                </c:pt>
                <c:pt idx="677">
                  <c:v>-0.28034606575965881</c:v>
                </c:pt>
                <c:pt idx="678">
                  <c:v>-0.29799723625183105</c:v>
                </c:pt>
                <c:pt idx="679">
                  <c:v>-0.27280363440513611</c:v>
                </c:pt>
                <c:pt idx="680">
                  <c:v>-0.20522485673427582</c:v>
                </c:pt>
                <c:pt idx="681">
                  <c:v>-0.12934295833110809</c:v>
                </c:pt>
                <c:pt idx="682">
                  <c:v>-6.4433470368385315E-2</c:v>
                </c:pt>
                <c:pt idx="683">
                  <c:v>-2.8541870415210724E-2</c:v>
                </c:pt>
                <c:pt idx="684">
                  <c:v>-4.344172403216362E-2</c:v>
                </c:pt>
                <c:pt idx="685">
                  <c:v>-0.13160492479801178</c:v>
                </c:pt>
                <c:pt idx="686">
                  <c:v>-0.27903726696968079</c:v>
                </c:pt>
                <c:pt idx="687">
                  <c:v>-0.44419598579406738</c:v>
                </c:pt>
                <c:pt idx="688">
                  <c:v>-0.57317954301834106</c:v>
                </c:pt>
                <c:pt idx="689">
                  <c:v>-0.62571340799331665</c:v>
                </c:pt>
                <c:pt idx="690">
                  <c:v>-0.58969467878341675</c:v>
                </c:pt>
                <c:pt idx="691">
                  <c:v>-0.48698395490646362</c:v>
                </c:pt>
                <c:pt idx="692">
                  <c:v>-0.32311487197875977</c:v>
                </c:pt>
                <c:pt idx="693">
                  <c:v>-0.14952293038368225</c:v>
                </c:pt>
                <c:pt idx="694">
                  <c:v>-7.6785877346992493E-2</c:v>
                </c:pt>
                <c:pt idx="695">
                  <c:v>-0.15295784175395966</c:v>
                </c:pt>
                <c:pt idx="696">
                  <c:v>-0.26554030179977417</c:v>
                </c:pt>
                <c:pt idx="697">
                  <c:v>-0.31622785329818726</c:v>
                </c:pt>
                <c:pt idx="698">
                  <c:v>-0.31889873743057251</c:v>
                </c:pt>
                <c:pt idx="699">
                  <c:v>-0.30809399485588074</c:v>
                </c:pt>
                <c:pt idx="700">
                  <c:v>-0.29912501573562622</c:v>
                </c:pt>
                <c:pt idx="701">
                  <c:v>-0.30046308040618896</c:v>
                </c:pt>
                <c:pt idx="702">
                  <c:v>-0.30949866771697998</c:v>
                </c:pt>
                <c:pt idx="703">
                  <c:v>-0.31195399165153503</c:v>
                </c:pt>
                <c:pt idx="704">
                  <c:v>-0.3136269748210907</c:v>
                </c:pt>
                <c:pt idx="705">
                  <c:v>-0.29568734765052795</c:v>
                </c:pt>
                <c:pt idx="706">
                  <c:v>-0.24927167594432831</c:v>
                </c:pt>
                <c:pt idx="707">
                  <c:v>-0.17175416648387909</c:v>
                </c:pt>
                <c:pt idx="708">
                  <c:v>-7.3514409363269806E-2</c:v>
                </c:pt>
                <c:pt idx="709">
                  <c:v>2.7681883424520493E-2</c:v>
                </c:pt>
                <c:pt idx="710">
                  <c:v>0.12128560990095139</c:v>
                </c:pt>
                <c:pt idx="711">
                  <c:v>0.18880227208137512</c:v>
                </c:pt>
                <c:pt idx="712">
                  <c:v>0.21796788275241852</c:v>
                </c:pt>
                <c:pt idx="713">
                  <c:v>0.20540100336074829</c:v>
                </c:pt>
                <c:pt idx="714">
                  <c:v>0.17305265367031097</c:v>
                </c:pt>
                <c:pt idx="715">
                  <c:v>0.1315559446811676</c:v>
                </c:pt>
                <c:pt idx="716">
                  <c:v>9.8787613213062286E-2</c:v>
                </c:pt>
                <c:pt idx="717">
                  <c:v>6.5004356205463409E-2</c:v>
                </c:pt>
                <c:pt idx="718">
                  <c:v>5.0355374813079834E-2</c:v>
                </c:pt>
                <c:pt idx="719">
                  <c:v>4.3975986540317535E-2</c:v>
                </c:pt>
                <c:pt idx="720">
                  <c:v>4.2254254221916199E-2</c:v>
                </c:pt>
                <c:pt idx="721">
                  <c:v>5.0121203064918518E-2</c:v>
                </c:pt>
                <c:pt idx="722">
                  <c:v>6.9850169122219086E-2</c:v>
                </c:pt>
                <c:pt idx="723">
                  <c:v>9.1954819858074188E-2</c:v>
                </c:pt>
                <c:pt idx="724">
                  <c:v>0.11953025311231613</c:v>
                </c:pt>
                <c:pt idx="725">
                  <c:v>0.15334983170032501</c:v>
                </c:pt>
                <c:pt idx="726">
                  <c:v>0.17474140226840973</c:v>
                </c:pt>
                <c:pt idx="727">
                  <c:v>0.17813840508460999</c:v>
                </c:pt>
                <c:pt idx="728">
                  <c:v>0.16558533906936646</c:v>
                </c:pt>
                <c:pt idx="729">
                  <c:v>0.12734891474246979</c:v>
                </c:pt>
                <c:pt idx="730">
                  <c:v>7.9259157180786133E-2</c:v>
                </c:pt>
                <c:pt idx="731">
                  <c:v>4.9757521599531174E-2</c:v>
                </c:pt>
                <c:pt idx="732">
                  <c:v>5.3256381303071976E-2</c:v>
                </c:pt>
                <c:pt idx="733">
                  <c:v>8.6576148867607117E-2</c:v>
                </c:pt>
                <c:pt idx="734">
                  <c:v>0.13527417182922363</c:v>
                </c:pt>
                <c:pt idx="735">
                  <c:v>0.18572825193405151</c:v>
                </c:pt>
                <c:pt idx="736">
                  <c:v>0.25357282161712646</c:v>
                </c:pt>
                <c:pt idx="737">
                  <c:v>0.35249122977256775</c:v>
                </c:pt>
                <c:pt idx="738">
                  <c:v>0.46545451879501343</c:v>
                </c:pt>
                <c:pt idx="739">
                  <c:v>0.5429079532623291</c:v>
                </c:pt>
                <c:pt idx="740">
                  <c:v>0.55717241764068604</c:v>
                </c:pt>
                <c:pt idx="741">
                  <c:v>0.49343618750572205</c:v>
                </c:pt>
                <c:pt idx="742">
                  <c:v>0.33556321263313293</c:v>
                </c:pt>
                <c:pt idx="743">
                  <c:v>9.991726279258728E-2</c:v>
                </c:pt>
                <c:pt idx="744">
                  <c:v>-0.16594664752483368</c:v>
                </c:pt>
                <c:pt idx="745">
                  <c:v>-0.38462051749229431</c:v>
                </c:pt>
                <c:pt idx="746">
                  <c:v>-0.51681315898895264</c:v>
                </c:pt>
                <c:pt idx="747">
                  <c:v>-0.5374138355255127</c:v>
                </c:pt>
                <c:pt idx="748">
                  <c:v>-0.43903297185897827</c:v>
                </c:pt>
                <c:pt idx="749">
                  <c:v>-0.29583460092544556</c:v>
                </c:pt>
                <c:pt idx="750">
                  <c:v>-0.17822942137718201</c:v>
                </c:pt>
                <c:pt idx="751">
                  <c:v>-9.371967613697052E-2</c:v>
                </c:pt>
                <c:pt idx="752">
                  <c:v>-1.0002942755818367E-2</c:v>
                </c:pt>
                <c:pt idx="753">
                  <c:v>7.9728260636329651E-2</c:v>
                </c:pt>
                <c:pt idx="754">
                  <c:v>0.14529502391815186</c:v>
                </c:pt>
                <c:pt idx="755">
                  <c:v>0.16373570263385773</c:v>
                </c:pt>
                <c:pt idx="756">
                  <c:v>0.15252725780010223</c:v>
                </c:pt>
                <c:pt idx="757">
                  <c:v>0.10340781509876251</c:v>
                </c:pt>
                <c:pt idx="758">
                  <c:v>4.5109353959560394E-2</c:v>
                </c:pt>
                <c:pt idx="759">
                  <c:v>1.1045766994357109E-2</c:v>
                </c:pt>
                <c:pt idx="760">
                  <c:v>7.6963086612522602E-3</c:v>
                </c:pt>
                <c:pt idx="761">
                  <c:v>1.4757959172129631E-2</c:v>
                </c:pt>
                <c:pt idx="762">
                  <c:v>2.6353631168603897E-2</c:v>
                </c:pt>
                <c:pt idx="763">
                  <c:v>2.0009849220514297E-2</c:v>
                </c:pt>
                <c:pt idx="764">
                  <c:v>6.5985321998596191E-4</c:v>
                </c:pt>
                <c:pt idx="765">
                  <c:v>-2.8441306203603745E-2</c:v>
                </c:pt>
                <c:pt idx="766">
                  <c:v>-4.4848877936601639E-2</c:v>
                </c:pt>
                <c:pt idx="767">
                  <c:v>-4.799773171544075E-2</c:v>
                </c:pt>
                <c:pt idx="768">
                  <c:v>-4.1216522455215454E-2</c:v>
                </c:pt>
                <c:pt idx="769">
                  <c:v>-1.6764823347330093E-2</c:v>
                </c:pt>
                <c:pt idx="770">
                  <c:v>1.7810463905334473E-2</c:v>
                </c:pt>
                <c:pt idx="771">
                  <c:v>5.8904118835926056E-2</c:v>
                </c:pt>
                <c:pt idx="772">
                  <c:v>0.10559971630573273</c:v>
                </c:pt>
                <c:pt idx="773">
                  <c:v>0.14658880233764648</c:v>
                </c:pt>
                <c:pt idx="774">
                  <c:v>0.18260085582733154</c:v>
                </c:pt>
                <c:pt idx="775">
                  <c:v>0.20696386694908142</c:v>
                </c:pt>
                <c:pt idx="776">
                  <c:v>0.22789043188095093</c:v>
                </c:pt>
                <c:pt idx="777">
                  <c:v>0.23941740393638611</c:v>
                </c:pt>
                <c:pt idx="778">
                  <c:v>0.24455064535140991</c:v>
                </c:pt>
                <c:pt idx="779">
                  <c:v>0.25622490048408508</c:v>
                </c:pt>
                <c:pt idx="780">
                  <c:v>0.27221503853797913</c:v>
                </c:pt>
                <c:pt idx="781">
                  <c:v>0.27567529678344727</c:v>
                </c:pt>
                <c:pt idx="782">
                  <c:v>0.25121521949768066</c:v>
                </c:pt>
                <c:pt idx="783">
                  <c:v>0.20056813955307007</c:v>
                </c:pt>
                <c:pt idx="784">
                  <c:v>0.12311409413814545</c:v>
                </c:pt>
                <c:pt idx="785">
                  <c:v>3.7210717797279358E-2</c:v>
                </c:pt>
                <c:pt idx="786">
                  <c:v>-4.0404714643955231E-2</c:v>
                </c:pt>
                <c:pt idx="787">
                  <c:v>-9.8023742437362671E-2</c:v>
                </c:pt>
                <c:pt idx="788">
                  <c:v>-0.1161809042096138</c:v>
                </c:pt>
                <c:pt idx="789">
                  <c:v>-8.8583722710609436E-2</c:v>
                </c:pt>
                <c:pt idx="790">
                  <c:v>-1.7219265922904015E-2</c:v>
                </c:pt>
                <c:pt idx="791">
                  <c:v>7.132364809513092E-2</c:v>
                </c:pt>
                <c:pt idx="792">
                  <c:v>0.14765997231006622</c:v>
                </c:pt>
                <c:pt idx="793">
                  <c:v>0.16995926201343536</c:v>
                </c:pt>
                <c:pt idx="794">
                  <c:v>0.11414473503828049</c:v>
                </c:pt>
                <c:pt idx="795">
                  <c:v>-3.2676029950380325E-2</c:v>
                </c:pt>
                <c:pt idx="796">
                  <c:v>-0.25746384263038635</c:v>
                </c:pt>
                <c:pt idx="797">
                  <c:v>-0.51965361833572388</c:v>
                </c:pt>
                <c:pt idx="798">
                  <c:v>-0.72986090183258057</c:v>
                </c:pt>
                <c:pt idx="799">
                  <c:v>-0.81842237710952759</c:v>
                </c:pt>
                <c:pt idx="800">
                  <c:v>-0.76264059543609619</c:v>
                </c:pt>
                <c:pt idx="801">
                  <c:v>-0.5875510573387146</c:v>
                </c:pt>
                <c:pt idx="802">
                  <c:v>-0.32782971858978271</c:v>
                </c:pt>
                <c:pt idx="803">
                  <c:v>-8.1163376569747925E-2</c:v>
                </c:pt>
                <c:pt idx="804">
                  <c:v>7.1450136601924896E-2</c:v>
                </c:pt>
                <c:pt idx="805">
                  <c:v>8.0693960189819336E-2</c:v>
                </c:pt>
                <c:pt idx="806">
                  <c:v>-6.3818600028753281E-4</c:v>
                </c:pt>
                <c:pt idx="807">
                  <c:v>-0.10540837794542313</c:v>
                </c:pt>
                <c:pt idx="808">
                  <c:v>-0.18731176853179932</c:v>
                </c:pt>
                <c:pt idx="809">
                  <c:v>-0.25427153706550598</c:v>
                </c:pt>
                <c:pt idx="810">
                  <c:v>-0.30685672163963318</c:v>
                </c:pt>
                <c:pt idx="811">
                  <c:v>-0.32949173450469971</c:v>
                </c:pt>
                <c:pt idx="812">
                  <c:v>-0.29075205326080322</c:v>
                </c:pt>
                <c:pt idx="813">
                  <c:v>-0.20826886594295502</c:v>
                </c:pt>
                <c:pt idx="814">
                  <c:v>-9.7538352012634277E-2</c:v>
                </c:pt>
                <c:pt idx="815">
                  <c:v>2.9909424483776093E-2</c:v>
                </c:pt>
                <c:pt idx="816">
                  <c:v>0.16563315689563751</c:v>
                </c:pt>
                <c:pt idx="817">
                  <c:v>0.29207006096839905</c:v>
                </c:pt>
                <c:pt idx="818">
                  <c:v>0.3923516571521759</c:v>
                </c:pt>
                <c:pt idx="819">
                  <c:v>0.43611198663711548</c:v>
                </c:pt>
                <c:pt idx="820">
                  <c:v>0.43133321404457092</c:v>
                </c:pt>
                <c:pt idx="821">
                  <c:v>0.38296794891357422</c:v>
                </c:pt>
                <c:pt idx="822">
                  <c:v>0.31777510046958923</c:v>
                </c:pt>
                <c:pt idx="823">
                  <c:v>0.25614094734191895</c:v>
                </c:pt>
                <c:pt idx="824">
                  <c:v>0.18053913116455078</c:v>
                </c:pt>
                <c:pt idx="825">
                  <c:v>0.11839379370212555</c:v>
                </c:pt>
                <c:pt idx="826">
                  <c:v>7.9651191830635071E-2</c:v>
                </c:pt>
                <c:pt idx="827">
                  <c:v>7.8307509422302246E-2</c:v>
                </c:pt>
                <c:pt idx="828">
                  <c:v>0.10252976417541504</c:v>
                </c:pt>
                <c:pt idx="829">
                  <c:v>0.15570522844791412</c:v>
                </c:pt>
                <c:pt idx="830">
                  <c:v>0.21357811987400055</c:v>
                </c:pt>
                <c:pt idx="831">
                  <c:v>0.24333678185939789</c:v>
                </c:pt>
                <c:pt idx="832">
                  <c:v>0.22991526126861572</c:v>
                </c:pt>
                <c:pt idx="833">
                  <c:v>0.20368432998657227</c:v>
                </c:pt>
                <c:pt idx="834">
                  <c:v>0.18050365149974823</c:v>
                </c:pt>
                <c:pt idx="835">
                  <c:v>0.17094403505325317</c:v>
                </c:pt>
                <c:pt idx="836">
                  <c:v>0.1779143363237381</c:v>
                </c:pt>
                <c:pt idx="837">
                  <c:v>0.1749396026134491</c:v>
                </c:pt>
                <c:pt idx="838">
                  <c:v>0.13661700487136841</c:v>
                </c:pt>
                <c:pt idx="839">
                  <c:v>6.9098755717277527E-2</c:v>
                </c:pt>
                <c:pt idx="840">
                  <c:v>-2.4260268546640873E-3</c:v>
                </c:pt>
                <c:pt idx="841">
                  <c:v>-2.6454398408532143E-2</c:v>
                </c:pt>
                <c:pt idx="842">
                  <c:v>-7.6021952554583549E-4</c:v>
                </c:pt>
                <c:pt idx="843">
                  <c:v>6.9765359163284302E-2</c:v>
                </c:pt>
                <c:pt idx="844">
                  <c:v>0.1980852484703064</c:v>
                </c:pt>
                <c:pt idx="845">
                  <c:v>0.37202689051628113</c:v>
                </c:pt>
                <c:pt idx="846">
                  <c:v>0.55119931697845459</c:v>
                </c:pt>
                <c:pt idx="847">
                  <c:v>0.66034042835235596</c:v>
                </c:pt>
                <c:pt idx="848">
                  <c:v>0.64172416925430298</c:v>
                </c:pt>
                <c:pt idx="849">
                  <c:v>0.50392276048660278</c:v>
                </c:pt>
                <c:pt idx="850">
                  <c:v>0.27300959825515747</c:v>
                </c:pt>
                <c:pt idx="851">
                  <c:v>9.5990439876914024E-4</c:v>
                </c:pt>
                <c:pt idx="852">
                  <c:v>-0.23686224222183228</c:v>
                </c:pt>
                <c:pt idx="853">
                  <c:v>-0.37151530385017395</c:v>
                </c:pt>
                <c:pt idx="854">
                  <c:v>-0.38524016737937927</c:v>
                </c:pt>
                <c:pt idx="855">
                  <c:v>-0.30182531476020813</c:v>
                </c:pt>
                <c:pt idx="856">
                  <c:v>-0.14764611423015594</c:v>
                </c:pt>
                <c:pt idx="857">
                  <c:v>2.3732459172606468E-2</c:v>
                </c:pt>
                <c:pt idx="858">
                  <c:v>0.14264845848083496</c:v>
                </c:pt>
                <c:pt idx="859">
                  <c:v>0.21427993476390839</c:v>
                </c:pt>
                <c:pt idx="860">
                  <c:v>0.22679813206195831</c:v>
                </c:pt>
                <c:pt idx="861">
                  <c:v>0.17902462184429169</c:v>
                </c:pt>
                <c:pt idx="862">
                  <c:v>9.7547076642513275E-2</c:v>
                </c:pt>
                <c:pt idx="863">
                  <c:v>7.7446149662137032E-3</c:v>
                </c:pt>
                <c:pt idx="864">
                  <c:v>-6.8352550268173218E-2</c:v>
                </c:pt>
                <c:pt idx="865">
                  <c:v>-0.11812784522771835</c:v>
                </c:pt>
                <c:pt idx="866">
                  <c:v>-0.13818250596523285</c:v>
                </c:pt>
                <c:pt idx="867">
                  <c:v>-0.1269092857837677</c:v>
                </c:pt>
                <c:pt idx="868">
                  <c:v>-9.8640084266662598E-2</c:v>
                </c:pt>
                <c:pt idx="869">
                  <c:v>-4.6072248369455338E-2</c:v>
                </c:pt>
                <c:pt idx="870">
                  <c:v>7.4170771986246109E-3</c:v>
                </c:pt>
                <c:pt idx="871">
                  <c:v>6.6034704446792603E-2</c:v>
                </c:pt>
                <c:pt idx="872">
                  <c:v>0.11437826603651047</c:v>
                </c:pt>
                <c:pt idx="873">
                  <c:v>0.14136020839214325</c:v>
                </c:pt>
                <c:pt idx="874">
                  <c:v>0.15383686125278473</c:v>
                </c:pt>
                <c:pt idx="875">
                  <c:v>0.16471764445304871</c:v>
                </c:pt>
                <c:pt idx="876">
                  <c:v>0.17019124329090118</c:v>
                </c:pt>
                <c:pt idx="877">
                  <c:v>0.17251725494861603</c:v>
                </c:pt>
                <c:pt idx="878">
                  <c:v>0.16643406450748444</c:v>
                </c:pt>
                <c:pt idx="879">
                  <c:v>0.15500335395336151</c:v>
                </c:pt>
                <c:pt idx="880">
                  <c:v>0.14567723870277405</c:v>
                </c:pt>
                <c:pt idx="881">
                  <c:v>0.14413070678710938</c:v>
                </c:pt>
                <c:pt idx="882">
                  <c:v>0.14391286671161652</c:v>
                </c:pt>
                <c:pt idx="883">
                  <c:v>0.13868264853954315</c:v>
                </c:pt>
                <c:pt idx="884">
                  <c:v>0.12880179286003113</c:v>
                </c:pt>
                <c:pt idx="885">
                  <c:v>0.13963975012302399</c:v>
                </c:pt>
                <c:pt idx="886">
                  <c:v>0.15699371695518494</c:v>
                </c:pt>
                <c:pt idx="887">
                  <c:v>0.19779746234416962</c:v>
                </c:pt>
                <c:pt idx="888">
                  <c:v>0.24615113437175751</c:v>
                </c:pt>
                <c:pt idx="889">
                  <c:v>0.26885458827018738</c:v>
                </c:pt>
                <c:pt idx="890">
                  <c:v>0.22857853770256042</c:v>
                </c:pt>
                <c:pt idx="891">
                  <c:v>0.11878377944231033</c:v>
                </c:pt>
                <c:pt idx="892">
                  <c:v>-2.2085456177592278E-2</c:v>
                </c:pt>
                <c:pt idx="893">
                  <c:v>-0.14530491828918457</c:v>
                </c:pt>
                <c:pt idx="894">
                  <c:v>-0.20542845129966736</c:v>
                </c:pt>
                <c:pt idx="895">
                  <c:v>-0.20726290345191956</c:v>
                </c:pt>
                <c:pt idx="896">
                  <c:v>-0.15930390357971191</c:v>
                </c:pt>
                <c:pt idx="897">
                  <c:v>-9.0670078992843628E-2</c:v>
                </c:pt>
                <c:pt idx="898">
                  <c:v>-2.074718289077282E-2</c:v>
                </c:pt>
                <c:pt idx="899">
                  <c:v>4.9323700368404388E-3</c:v>
                </c:pt>
                <c:pt idx="900">
                  <c:v>-4.6191003173589706E-2</c:v>
                </c:pt>
                <c:pt idx="901">
                  <c:v>-0.1785002201795578</c:v>
                </c:pt>
                <c:pt idx="902">
                  <c:v>-0.36994501948356628</c:v>
                </c:pt>
                <c:pt idx="903">
                  <c:v>-0.57370668649673462</c:v>
                </c:pt>
                <c:pt idx="904">
                  <c:v>-0.72749406099319458</c:v>
                </c:pt>
                <c:pt idx="905">
                  <c:v>-0.76528018712997437</c:v>
                </c:pt>
                <c:pt idx="906">
                  <c:v>-0.67567175626754761</c:v>
                </c:pt>
                <c:pt idx="907">
                  <c:v>-0.51184940338134766</c:v>
                </c:pt>
                <c:pt idx="908">
                  <c:v>-0.30060264468193054</c:v>
                </c:pt>
                <c:pt idx="909">
                  <c:v>-0.10327563434839249</c:v>
                </c:pt>
                <c:pt idx="910">
                  <c:v>-1.6170024871826172E-2</c:v>
                </c:pt>
                <c:pt idx="911">
                  <c:v>-4.0797680616378784E-2</c:v>
                </c:pt>
                <c:pt idx="912">
                  <c:v>-9.6105143427848816E-2</c:v>
                </c:pt>
                <c:pt idx="913">
                  <c:v>-0.15382209420204163</c:v>
                </c:pt>
                <c:pt idx="914">
                  <c:v>-0.22388826310634613</c:v>
                </c:pt>
                <c:pt idx="915">
                  <c:v>-0.31160932779312134</c:v>
                </c:pt>
                <c:pt idx="916">
                  <c:v>-0.39829203486442566</c:v>
                </c:pt>
                <c:pt idx="917">
                  <c:v>-0.46728035807609558</c:v>
                </c:pt>
                <c:pt idx="918">
                  <c:v>-0.49449679255485535</c:v>
                </c:pt>
                <c:pt idx="919">
                  <c:v>-0.47254806756973267</c:v>
                </c:pt>
                <c:pt idx="920">
                  <c:v>-0.40316152572631836</c:v>
                </c:pt>
                <c:pt idx="921">
                  <c:v>-0.31426772475242615</c:v>
                </c:pt>
                <c:pt idx="922">
                  <c:v>-0.21608923375606537</c:v>
                </c:pt>
                <c:pt idx="923">
                  <c:v>-0.12152223289012909</c:v>
                </c:pt>
                <c:pt idx="924">
                  <c:v>-4.6345725655555725E-2</c:v>
                </c:pt>
                <c:pt idx="925">
                  <c:v>1.4777681790292263E-3</c:v>
                </c:pt>
                <c:pt idx="926">
                  <c:v>2.8106717392802238E-2</c:v>
                </c:pt>
                <c:pt idx="927">
                  <c:v>4.9047313630580902E-2</c:v>
                </c:pt>
                <c:pt idx="928">
                  <c:v>6.7583449184894562E-2</c:v>
                </c:pt>
                <c:pt idx="929">
                  <c:v>9.948403388261795E-2</c:v>
                </c:pt>
                <c:pt idx="930">
                  <c:v>0.11966040730476379</c:v>
                </c:pt>
                <c:pt idx="931">
                  <c:v>0.11436841636896133</c:v>
                </c:pt>
                <c:pt idx="932">
                  <c:v>8.7859839200973511E-2</c:v>
                </c:pt>
                <c:pt idx="933">
                  <c:v>6.9937705993652344E-2</c:v>
                </c:pt>
                <c:pt idx="934">
                  <c:v>7.4714630842208862E-2</c:v>
                </c:pt>
                <c:pt idx="935">
                  <c:v>9.4309307634830475E-2</c:v>
                </c:pt>
                <c:pt idx="936">
                  <c:v>0.11336022615432739</c:v>
                </c:pt>
                <c:pt idx="937">
                  <c:v>0.1143401712179184</c:v>
                </c:pt>
                <c:pt idx="938">
                  <c:v>9.2651918530464172E-2</c:v>
                </c:pt>
                <c:pt idx="939">
                  <c:v>5.2401375025510788E-2</c:v>
                </c:pt>
                <c:pt idx="940">
                  <c:v>1.2768479064106941E-2</c:v>
                </c:pt>
                <c:pt idx="941">
                  <c:v>2.8445469215512276E-3</c:v>
                </c:pt>
                <c:pt idx="942">
                  <c:v>3.4478642046451569E-2</c:v>
                </c:pt>
                <c:pt idx="943">
                  <c:v>0.1048227995634079</c:v>
                </c:pt>
                <c:pt idx="944">
                  <c:v>0.15616960823535919</c:v>
                </c:pt>
                <c:pt idx="945">
                  <c:v>0.15214729309082031</c:v>
                </c:pt>
                <c:pt idx="946">
                  <c:v>9.9215365946292877E-2</c:v>
                </c:pt>
                <c:pt idx="947">
                  <c:v>3.5370044410228729E-2</c:v>
                </c:pt>
                <c:pt idx="948">
                  <c:v>1.0692926123738289E-2</c:v>
                </c:pt>
                <c:pt idx="949">
                  <c:v>4.3358437716960907E-2</c:v>
                </c:pt>
                <c:pt idx="950">
                  <c:v>0.16779009997844696</c:v>
                </c:pt>
                <c:pt idx="951">
                  <c:v>0.37811914086341858</c:v>
                </c:pt>
                <c:pt idx="952">
                  <c:v>0.59631514549255371</c:v>
                </c:pt>
                <c:pt idx="953">
                  <c:v>0.69279712438583374</c:v>
                </c:pt>
                <c:pt idx="954">
                  <c:v>0.61554598808288574</c:v>
                </c:pt>
                <c:pt idx="955">
                  <c:v>0.40115994215011597</c:v>
                </c:pt>
                <c:pt idx="956">
                  <c:v>0.13300175964832306</c:v>
                </c:pt>
                <c:pt idx="957">
                  <c:v>-0.13701485097408295</c:v>
                </c:pt>
                <c:pt idx="958">
                  <c:v>-0.36136007308959961</c:v>
                </c:pt>
                <c:pt idx="959">
                  <c:v>-0.49486386775970459</c:v>
                </c:pt>
                <c:pt idx="960">
                  <c:v>-0.52468061447143555</c:v>
                </c:pt>
                <c:pt idx="961">
                  <c:v>-0.45847856998443604</c:v>
                </c:pt>
                <c:pt idx="962">
                  <c:v>-0.3253447413444519</c:v>
                </c:pt>
                <c:pt idx="963">
                  <c:v>-0.17033740878105164</c:v>
                </c:pt>
                <c:pt idx="964">
                  <c:v>-4.623863473534584E-2</c:v>
                </c:pt>
                <c:pt idx="965">
                  <c:v>2.1107811480760574E-2</c:v>
                </c:pt>
                <c:pt idx="966">
                  <c:v>2.6000570505857468E-2</c:v>
                </c:pt>
                <c:pt idx="967">
                  <c:v>-2.3666182532906532E-2</c:v>
                </c:pt>
                <c:pt idx="968">
                  <c:v>-9.4924651086330414E-2</c:v>
                </c:pt>
                <c:pt idx="969">
                  <c:v>-0.15067823231220245</c:v>
                </c:pt>
                <c:pt idx="970">
                  <c:v>-0.16804017126560211</c:v>
                </c:pt>
                <c:pt idx="971">
                  <c:v>-0.14719665050506592</c:v>
                </c:pt>
                <c:pt idx="972">
                  <c:v>-0.10474373400211334</c:v>
                </c:pt>
                <c:pt idx="973">
                  <c:v>-5.4946374148130417E-2</c:v>
                </c:pt>
                <c:pt idx="974">
                  <c:v>-4.7753844410181046E-4</c:v>
                </c:pt>
                <c:pt idx="975">
                  <c:v>6.1509616672992706E-2</c:v>
                </c:pt>
                <c:pt idx="976">
                  <c:v>0.1304553896188736</c:v>
                </c:pt>
                <c:pt idx="977">
                  <c:v>0.20473673939704895</c:v>
                </c:pt>
                <c:pt idx="978">
                  <c:v>0.26351138949394226</c:v>
                </c:pt>
                <c:pt idx="979">
                  <c:v>0.3041401207447052</c:v>
                </c:pt>
                <c:pt idx="980">
                  <c:v>0.31543859839439392</c:v>
                </c:pt>
                <c:pt idx="981">
                  <c:v>0.30226537585258484</c:v>
                </c:pt>
                <c:pt idx="982">
                  <c:v>0.27669212222099304</c:v>
                </c:pt>
                <c:pt idx="983">
                  <c:v>0.25701940059661865</c:v>
                </c:pt>
                <c:pt idx="984">
                  <c:v>0.24475099146366119</c:v>
                </c:pt>
                <c:pt idx="985">
                  <c:v>0.24483844637870789</c:v>
                </c:pt>
                <c:pt idx="986">
                  <c:v>0.24938845634460449</c:v>
                </c:pt>
                <c:pt idx="987">
                  <c:v>0.24593999981880188</c:v>
                </c:pt>
                <c:pt idx="988">
                  <c:v>0.22738920152187347</c:v>
                </c:pt>
                <c:pt idx="989">
                  <c:v>0.2149806022644043</c:v>
                </c:pt>
                <c:pt idx="990">
                  <c:v>0.22098550200462341</c:v>
                </c:pt>
                <c:pt idx="991">
                  <c:v>0.25954297184944153</c:v>
                </c:pt>
                <c:pt idx="992">
                  <c:v>0.30794590711593628</c:v>
                </c:pt>
                <c:pt idx="993">
                  <c:v>0.34560498595237732</c:v>
                </c:pt>
                <c:pt idx="994">
                  <c:v>0.33771190047264099</c:v>
                </c:pt>
                <c:pt idx="995">
                  <c:v>0.28198131918907166</c:v>
                </c:pt>
                <c:pt idx="996">
                  <c:v>0.16215585172176361</c:v>
                </c:pt>
                <c:pt idx="997">
                  <c:v>4.7109564766287804E-3</c:v>
                </c:pt>
                <c:pt idx="998">
                  <c:v>-0.1222752258181572</c:v>
                </c:pt>
                <c:pt idx="999">
                  <c:v>-0.1666378378868103</c:v>
                </c:pt>
                <c:pt idx="1000">
                  <c:v>-0.10787385702133179</c:v>
                </c:pt>
                <c:pt idx="1001">
                  <c:v>2.0752573385834694E-2</c:v>
                </c:pt>
                <c:pt idx="1002">
                  <c:v>0.16960036754608154</c:v>
                </c:pt>
                <c:pt idx="1003">
                  <c:v>0.28649249672889709</c:v>
                </c:pt>
                <c:pt idx="1004">
                  <c:v>0.33987504243850708</c:v>
                </c:pt>
                <c:pt idx="1005">
                  <c:v>0.34458738565444946</c:v>
                </c:pt>
                <c:pt idx="1006">
                  <c:v>0.27456784248352051</c:v>
                </c:pt>
                <c:pt idx="1007">
                  <c:v>0.1272997260093689</c:v>
                </c:pt>
                <c:pt idx="1008">
                  <c:v>-9.4071544706821442E-2</c:v>
                </c:pt>
                <c:pt idx="1009">
                  <c:v>-0.36309844255447388</c:v>
                </c:pt>
                <c:pt idx="1010">
                  <c:v>-0.60303646326065063</c:v>
                </c:pt>
                <c:pt idx="1011">
                  <c:v>-0.72372013330459595</c:v>
                </c:pt>
                <c:pt idx="1012">
                  <c:v>-0.6755526065826416</c:v>
                </c:pt>
                <c:pt idx="1013">
                  <c:v>-0.49403712153434753</c:v>
                </c:pt>
                <c:pt idx="1014">
                  <c:v>-0.25933781266212463</c:v>
                </c:pt>
                <c:pt idx="1015">
                  <c:v>-1.8142415210604668E-2</c:v>
                </c:pt>
                <c:pt idx="1016">
                  <c:v>0.13696248829364777</c:v>
                </c:pt>
                <c:pt idx="1017">
                  <c:v>0.13077123463153839</c:v>
                </c:pt>
                <c:pt idx="1018">
                  <c:v>2.5038149207830429E-2</c:v>
                </c:pt>
                <c:pt idx="1019">
                  <c:v>-8.7488777935504913E-2</c:v>
                </c:pt>
                <c:pt idx="1020">
                  <c:v>-0.17944879829883575</c:v>
                </c:pt>
                <c:pt idx="1021">
                  <c:v>-0.26889133453369141</c:v>
                </c:pt>
                <c:pt idx="1022">
                  <c:v>-0.3583870530128479</c:v>
                </c:pt>
                <c:pt idx="1023">
                  <c:v>-0.40760812163352966</c:v>
                </c:pt>
                <c:pt idx="1024">
                  <c:v>-0.40427440404891968</c:v>
                </c:pt>
                <c:pt idx="1025">
                  <c:v>-0.35613939166069031</c:v>
                </c:pt>
                <c:pt idx="1026">
                  <c:v>-0.28394481539726257</c:v>
                </c:pt>
                <c:pt idx="1027">
                  <c:v>-0.20207865536212921</c:v>
                </c:pt>
                <c:pt idx="1028">
                  <c:v>-0.13851778209209442</c:v>
                </c:pt>
                <c:pt idx="1029">
                  <c:v>-9.0209998190402985E-2</c:v>
                </c:pt>
                <c:pt idx="1030">
                  <c:v>-5.384213849902153E-2</c:v>
                </c:pt>
                <c:pt idx="1031">
                  <c:v>-2.2682767361402512E-2</c:v>
                </c:pt>
                <c:pt idx="1032">
                  <c:v>9.1827530413866043E-3</c:v>
                </c:pt>
                <c:pt idx="1033">
                  <c:v>3.5559661686420441E-2</c:v>
                </c:pt>
                <c:pt idx="1034">
                  <c:v>5.7195711880922318E-2</c:v>
                </c:pt>
                <c:pt idx="1035">
                  <c:v>7.1395456790924072E-2</c:v>
                </c:pt>
                <c:pt idx="1036">
                  <c:v>8.7829820811748505E-2</c:v>
                </c:pt>
                <c:pt idx="1037">
                  <c:v>0.10863963514566422</c:v>
                </c:pt>
                <c:pt idx="1038">
                  <c:v>0.14175444841384888</c:v>
                </c:pt>
                <c:pt idx="1039">
                  <c:v>0.17181381583213806</c:v>
                </c:pt>
                <c:pt idx="1040">
                  <c:v>0.19584591686725616</c:v>
                </c:pt>
                <c:pt idx="1041">
                  <c:v>0.20598475635051727</c:v>
                </c:pt>
                <c:pt idx="1042">
                  <c:v>0.19897265732288361</c:v>
                </c:pt>
                <c:pt idx="1043">
                  <c:v>0.17936766147613525</c:v>
                </c:pt>
                <c:pt idx="1044">
                  <c:v>0.15023587644100189</c:v>
                </c:pt>
                <c:pt idx="1045">
                  <c:v>0.11249510943889618</c:v>
                </c:pt>
                <c:pt idx="1046">
                  <c:v>7.1904540061950684E-2</c:v>
                </c:pt>
                <c:pt idx="1047">
                  <c:v>4.3772220611572266E-2</c:v>
                </c:pt>
                <c:pt idx="1048">
                  <c:v>3.7954017519950867E-2</c:v>
                </c:pt>
                <c:pt idx="1049">
                  <c:v>6.7093968391418457E-2</c:v>
                </c:pt>
                <c:pt idx="1050">
                  <c:v>0.12188716977834702</c:v>
                </c:pt>
                <c:pt idx="1051">
                  <c:v>0.15915226936340332</c:v>
                </c:pt>
                <c:pt idx="1052">
                  <c:v>0.15587924420833588</c:v>
                </c:pt>
                <c:pt idx="1053">
                  <c:v>0.1298946738243103</c:v>
                </c:pt>
                <c:pt idx="1054">
                  <c:v>0.11411517113447189</c:v>
                </c:pt>
                <c:pt idx="1055">
                  <c:v>0.12609709799289703</c:v>
                </c:pt>
                <c:pt idx="1056">
                  <c:v>0.16763468086719513</c:v>
                </c:pt>
                <c:pt idx="1057">
                  <c:v>0.26454010605812073</c:v>
                </c:pt>
                <c:pt idx="1058">
                  <c:v>0.40984857082366943</c:v>
                </c:pt>
                <c:pt idx="1059">
                  <c:v>0.5550849437713623</c:v>
                </c:pt>
                <c:pt idx="1060">
                  <c:v>0.57922041416168213</c:v>
                </c:pt>
                <c:pt idx="1061">
                  <c:v>0.46864804625511169</c:v>
                </c:pt>
                <c:pt idx="1062">
                  <c:v>0.2743091881275177</c:v>
                </c:pt>
                <c:pt idx="1063">
                  <c:v>7.6513633131980896E-2</c:v>
                </c:pt>
                <c:pt idx="1064">
                  <c:v>-8.2167357206344604E-2</c:v>
                </c:pt>
                <c:pt idx="1065">
                  <c:v>-0.19288712739944458</c:v>
                </c:pt>
                <c:pt idx="1066">
                  <c:v>-0.23808468878269196</c:v>
                </c:pt>
                <c:pt idx="1067">
                  <c:v>-0.19553181529045105</c:v>
                </c:pt>
                <c:pt idx="1068">
                  <c:v>-9.9306754767894745E-2</c:v>
                </c:pt>
                <c:pt idx="1069">
                  <c:v>-1.0633386671543121E-2</c:v>
                </c:pt>
                <c:pt idx="1070">
                  <c:v>2.9874891042709351E-2</c:v>
                </c:pt>
                <c:pt idx="1071">
                  <c:v>5.8493330143392086E-3</c:v>
                </c:pt>
                <c:pt idx="1072">
                  <c:v>-5.9400778263807297E-2</c:v>
                </c:pt>
                <c:pt idx="1073">
                  <c:v>-0.12947072088718414</c:v>
                </c:pt>
                <c:pt idx="1074">
                  <c:v>-0.18184524774551392</c:v>
                </c:pt>
                <c:pt idx="1075">
                  <c:v>-0.21636958420276642</c:v>
                </c:pt>
                <c:pt idx="1076">
                  <c:v>-0.25301361083984375</c:v>
                </c:pt>
                <c:pt idx="1077">
                  <c:v>-0.28154629468917847</c:v>
                </c:pt>
                <c:pt idx="1078">
                  <c:v>-0.29969173669815063</c:v>
                </c:pt>
                <c:pt idx="1079">
                  <c:v>-0.30232009291648865</c:v>
                </c:pt>
                <c:pt idx="1080">
                  <c:v>-0.27840599417686462</c:v>
                </c:pt>
                <c:pt idx="1081">
                  <c:v>-0.2350267618894577</c:v>
                </c:pt>
                <c:pt idx="1082">
                  <c:v>-0.18140427768230438</c:v>
                </c:pt>
                <c:pt idx="1083">
                  <c:v>-0.12953723967075348</c:v>
                </c:pt>
                <c:pt idx="1084">
                  <c:v>-7.4463866651058197E-2</c:v>
                </c:pt>
                <c:pt idx="1085">
                  <c:v>-1.7239395529031754E-2</c:v>
                </c:pt>
                <c:pt idx="1086">
                  <c:v>3.2875437289476395E-2</c:v>
                </c:pt>
                <c:pt idx="1087">
                  <c:v>8.7891697883605957E-2</c:v>
                </c:pt>
                <c:pt idx="1088">
                  <c:v>0.13868670165538788</c:v>
                </c:pt>
                <c:pt idx="1089">
                  <c:v>0.17478840053081512</c:v>
                </c:pt>
                <c:pt idx="1090">
                  <c:v>0.19543083012104034</c:v>
                </c:pt>
                <c:pt idx="1091">
                  <c:v>0.20328772068023682</c:v>
                </c:pt>
                <c:pt idx="1092">
                  <c:v>0.20638152956962585</c:v>
                </c:pt>
                <c:pt idx="1093">
                  <c:v>0.20281815528869629</c:v>
                </c:pt>
                <c:pt idx="1094">
                  <c:v>0.18058954179286957</c:v>
                </c:pt>
                <c:pt idx="1095">
                  <c:v>0.15879799425601959</c:v>
                </c:pt>
                <c:pt idx="1096">
                  <c:v>0.14048103988170624</c:v>
                </c:pt>
                <c:pt idx="1097">
                  <c:v>0.12531577050685883</c:v>
                </c:pt>
                <c:pt idx="1098">
                  <c:v>0.11371397972106934</c:v>
                </c:pt>
                <c:pt idx="1099">
                  <c:v>0.10650942474603653</c:v>
                </c:pt>
                <c:pt idx="1100">
                  <c:v>0.10435625910758972</c:v>
                </c:pt>
                <c:pt idx="1101">
                  <c:v>0.10131249576807022</c:v>
                </c:pt>
                <c:pt idx="1102">
                  <c:v>9.7283929586410522E-2</c:v>
                </c:pt>
                <c:pt idx="1103">
                  <c:v>9.5219157636165619E-2</c:v>
                </c:pt>
                <c:pt idx="1104">
                  <c:v>9.8315618932247162E-2</c:v>
                </c:pt>
                <c:pt idx="1105">
                  <c:v>0.11036442965269089</c:v>
                </c:pt>
                <c:pt idx="1106">
                  <c:v>0.14926920831203461</c:v>
                </c:pt>
                <c:pt idx="1107">
                  <c:v>0.22084535658359528</c:v>
                </c:pt>
                <c:pt idx="1108">
                  <c:v>0.2899642288684845</c:v>
                </c:pt>
                <c:pt idx="1109">
                  <c:v>0.34549102187156677</c:v>
                </c:pt>
                <c:pt idx="1110">
                  <c:v>0.36678111553192139</c:v>
                </c:pt>
                <c:pt idx="1111">
                  <c:v>0.31547865271568298</c:v>
                </c:pt>
                <c:pt idx="1112">
                  <c:v>0.1549595445394516</c:v>
                </c:pt>
                <c:pt idx="1113">
                  <c:v>-0.10662238299846649</c:v>
                </c:pt>
                <c:pt idx="1114">
                  <c:v>-0.41789451241493225</c:v>
                </c:pt>
                <c:pt idx="1115">
                  <c:v>-0.6716952919960022</c:v>
                </c:pt>
                <c:pt idx="1116">
                  <c:v>-0.76934093236923218</c:v>
                </c:pt>
                <c:pt idx="1117">
                  <c:v>-0.6722533106803894</c:v>
                </c:pt>
                <c:pt idx="1118">
                  <c:v>-0.42082080245018005</c:v>
                </c:pt>
                <c:pt idx="1119">
                  <c:v>-7.3261186480522156E-2</c:v>
                </c:pt>
                <c:pt idx="1120">
                  <c:v>0.25958123803138733</c:v>
                </c:pt>
                <c:pt idx="1121">
                  <c:v>0.41946431994438171</c:v>
                </c:pt>
                <c:pt idx="1122">
                  <c:v>0.35759109258651733</c:v>
                </c:pt>
                <c:pt idx="1123">
                  <c:v>0.19986803829669952</c:v>
                </c:pt>
                <c:pt idx="1124">
                  <c:v>5.0942730158567429E-2</c:v>
                </c:pt>
                <c:pt idx="1125">
                  <c:v>-0.10314798355102539</c:v>
                </c:pt>
                <c:pt idx="1126">
                  <c:v>-0.28602990508079529</c:v>
                </c:pt>
                <c:pt idx="1127">
                  <c:v>-0.46120730042457581</c:v>
                </c:pt>
                <c:pt idx="1128">
                  <c:v>-0.57885777950286865</c:v>
                </c:pt>
                <c:pt idx="1129">
                  <c:v>-0.61318075656890869</c:v>
                </c:pt>
                <c:pt idx="1130">
                  <c:v>-0.58439195156097412</c:v>
                </c:pt>
                <c:pt idx="1131">
                  <c:v>-0.51611620187759399</c:v>
                </c:pt>
                <c:pt idx="1132">
                  <c:v>-0.42521768808364868</c:v>
                </c:pt>
                <c:pt idx="1133">
                  <c:v>-0.33290591835975647</c:v>
                </c:pt>
                <c:pt idx="1134">
                  <c:v>-0.25047549605369568</c:v>
                </c:pt>
                <c:pt idx="1135">
                  <c:v>-0.19727733731269836</c:v>
                </c:pt>
                <c:pt idx="1136">
                  <c:v>-0.16499742865562439</c:v>
                </c:pt>
                <c:pt idx="1137">
                  <c:v>-0.13890558481216431</c:v>
                </c:pt>
                <c:pt idx="1138">
                  <c:v>-0.11000657081604004</c:v>
                </c:pt>
                <c:pt idx="1139">
                  <c:v>-7.6462298631668091E-2</c:v>
                </c:pt>
                <c:pt idx="1140">
                  <c:v>-3.6828067153692245E-2</c:v>
                </c:pt>
                <c:pt idx="1141">
                  <c:v>7.7730966731905937E-3</c:v>
                </c:pt>
                <c:pt idx="1142">
                  <c:v>4.9701638519763947E-2</c:v>
                </c:pt>
                <c:pt idx="1143">
                  <c:v>9.2105701565742493E-2</c:v>
                </c:pt>
                <c:pt idx="1144">
                  <c:v>0.13862472772598267</c:v>
                </c:pt>
                <c:pt idx="1145">
                  <c:v>0.19149042665958405</c:v>
                </c:pt>
                <c:pt idx="1146">
                  <c:v>0.25080379843711853</c:v>
                </c:pt>
                <c:pt idx="1147">
                  <c:v>0.30910375714302063</c:v>
                </c:pt>
                <c:pt idx="1148">
                  <c:v>0.34964561462402344</c:v>
                </c:pt>
                <c:pt idx="1149">
                  <c:v>0.36730018258094788</c:v>
                </c:pt>
                <c:pt idx="1150">
                  <c:v>0.35887742042541504</c:v>
                </c:pt>
                <c:pt idx="1151">
                  <c:v>0.35052812099456787</c:v>
                </c:pt>
                <c:pt idx="1152">
                  <c:v>0.33907359838485718</c:v>
                </c:pt>
                <c:pt idx="1153">
                  <c:v>0.33380866050720215</c:v>
                </c:pt>
                <c:pt idx="1154">
                  <c:v>0.31818735599517822</c:v>
                </c:pt>
                <c:pt idx="1155">
                  <c:v>0.2716141939163208</c:v>
                </c:pt>
                <c:pt idx="1156">
                  <c:v>0.19758898019790649</c:v>
                </c:pt>
                <c:pt idx="1157">
                  <c:v>0.11393794417381287</c:v>
                </c:pt>
                <c:pt idx="1158">
                  <c:v>4.2735140770673752E-2</c:v>
                </c:pt>
                <c:pt idx="1159">
                  <c:v>3.2153211534023285E-2</c:v>
                </c:pt>
                <c:pt idx="1160">
                  <c:v>8.7515801191329956E-2</c:v>
                </c:pt>
                <c:pt idx="1161">
                  <c:v>0.20485241711139679</c:v>
                </c:pt>
                <c:pt idx="1162">
                  <c:v>0.35625952482223511</c:v>
                </c:pt>
                <c:pt idx="1163">
                  <c:v>0.49640661478042603</c:v>
                </c:pt>
                <c:pt idx="1164">
                  <c:v>0.57348918914794922</c:v>
                </c:pt>
                <c:pt idx="1165">
                  <c:v>0.54426425695419312</c:v>
                </c:pt>
                <c:pt idx="1166">
                  <c:v>0.38908052444458008</c:v>
                </c:pt>
                <c:pt idx="1167">
                  <c:v>0.16506081819534302</c:v>
                </c:pt>
                <c:pt idx="1168">
                  <c:v>-5.9274543076753616E-2</c:v>
                </c:pt>
                <c:pt idx="1169">
                  <c:v>-0.23117972910404205</c:v>
                </c:pt>
                <c:pt idx="1170">
                  <c:v>-0.3051450252532959</c:v>
                </c:pt>
                <c:pt idx="1171">
                  <c:v>-0.24582898616790771</c:v>
                </c:pt>
                <c:pt idx="1172">
                  <c:v>-6.3152648508548737E-2</c:v>
                </c:pt>
                <c:pt idx="1173">
                  <c:v>0.1612798273563385</c:v>
                </c:pt>
                <c:pt idx="1174">
                  <c:v>0.3227267861366272</c:v>
                </c:pt>
                <c:pt idx="1175">
                  <c:v>0.35962787270545959</c:v>
                </c:pt>
                <c:pt idx="1176">
                  <c:v>0.26789316534996033</c:v>
                </c:pt>
                <c:pt idx="1177">
                  <c:v>0.13209429383277893</c:v>
                </c:pt>
                <c:pt idx="1178">
                  <c:v>-7.1581266820430756E-3</c:v>
                </c:pt>
                <c:pt idx="1179">
                  <c:v>-0.11796920001506805</c:v>
                </c:pt>
                <c:pt idx="1180">
                  <c:v>-0.19637958705425262</c:v>
                </c:pt>
                <c:pt idx="1181">
                  <c:v>-0.24715520441532135</c:v>
                </c:pt>
                <c:pt idx="1182">
                  <c:v>-0.27062615752220154</c:v>
                </c:pt>
                <c:pt idx="1183">
                  <c:v>-0.26889786124229431</c:v>
                </c:pt>
                <c:pt idx="1184">
                  <c:v>-0.219159334897995</c:v>
                </c:pt>
                <c:pt idx="1185">
                  <c:v>-0.12958638370037079</c:v>
                </c:pt>
                <c:pt idx="1186">
                  <c:v>-2.0724084228277206E-2</c:v>
                </c:pt>
                <c:pt idx="1187">
                  <c:v>8.3297476172447205E-2</c:v>
                </c:pt>
                <c:pt idx="1188">
                  <c:v>0.15336018800735474</c:v>
                </c:pt>
                <c:pt idx="1189">
                  <c:v>0.1978377103805542</c:v>
                </c:pt>
                <c:pt idx="1190">
                  <c:v>0.20506846904754639</c:v>
                </c:pt>
                <c:pt idx="1191">
                  <c:v>0.19893451035022736</c:v>
                </c:pt>
                <c:pt idx="1192">
                  <c:v>0.1903197169303894</c:v>
                </c:pt>
                <c:pt idx="1193">
                  <c:v>0.18653643131256104</c:v>
                </c:pt>
                <c:pt idx="1194">
                  <c:v>0.17333807051181793</c:v>
                </c:pt>
                <c:pt idx="1195">
                  <c:v>0.15901634097099304</c:v>
                </c:pt>
                <c:pt idx="1196">
                  <c:v>0.1479668915271759</c:v>
                </c:pt>
                <c:pt idx="1197">
                  <c:v>0.14113740622997284</c:v>
                </c:pt>
                <c:pt idx="1198">
                  <c:v>0.13172607123851776</c:v>
                </c:pt>
                <c:pt idx="1199">
                  <c:v>0.10474003106355667</c:v>
                </c:pt>
                <c:pt idx="1200">
                  <c:v>4.6902026981115341E-2</c:v>
                </c:pt>
                <c:pt idx="1201">
                  <c:v>-5.5264630354940891E-3</c:v>
                </c:pt>
                <c:pt idx="1202">
                  <c:v>-4.1961967945098877E-2</c:v>
                </c:pt>
                <c:pt idx="1203">
                  <c:v>-5.3648814558982849E-2</c:v>
                </c:pt>
                <c:pt idx="1204">
                  <c:v>-4.6114999800920486E-2</c:v>
                </c:pt>
                <c:pt idx="1205">
                  <c:v>-2.2073183208703995E-2</c:v>
                </c:pt>
                <c:pt idx="1206">
                  <c:v>-1.5727016143500805E-3</c:v>
                </c:pt>
                <c:pt idx="1207">
                  <c:v>6.1569875106215477E-4</c:v>
                </c:pt>
                <c:pt idx="1208">
                  <c:v>-2.0494379103183746E-2</c:v>
                </c:pt>
                <c:pt idx="1209">
                  <c:v>-2.9522368684411049E-2</c:v>
                </c:pt>
                <c:pt idx="1210">
                  <c:v>-2.405676431953907E-2</c:v>
                </c:pt>
                <c:pt idx="1211">
                  <c:v>3.4811794757843018E-3</c:v>
                </c:pt>
                <c:pt idx="1212">
                  <c:v>4.4672291725873947E-2</c:v>
                </c:pt>
                <c:pt idx="1213">
                  <c:v>9.3226537108421326E-2</c:v>
                </c:pt>
                <c:pt idx="1214">
                  <c:v>0.12350054830312729</c:v>
                </c:pt>
                <c:pt idx="1215">
                  <c:v>0.11846676468849182</c:v>
                </c:pt>
                <c:pt idx="1216">
                  <c:v>6.3929498195648193E-2</c:v>
                </c:pt>
                <c:pt idx="1217">
                  <c:v>-4.1708715260028839E-2</c:v>
                </c:pt>
                <c:pt idx="1218">
                  <c:v>-0.20579537749290466</c:v>
                </c:pt>
                <c:pt idx="1219">
                  <c:v>-0.3937397301197052</c:v>
                </c:pt>
                <c:pt idx="1220">
                  <c:v>-0.54712420701980591</c:v>
                </c:pt>
                <c:pt idx="1221">
                  <c:v>-0.58592194318771362</c:v>
                </c:pt>
                <c:pt idx="1222">
                  <c:v>-0.50501722097396851</c:v>
                </c:pt>
                <c:pt idx="1223">
                  <c:v>-0.31927487254142761</c:v>
                </c:pt>
                <c:pt idx="1224">
                  <c:v>-9.223426878452301E-2</c:v>
                </c:pt>
                <c:pt idx="1225">
                  <c:v>9.7878411412239075E-2</c:v>
                </c:pt>
                <c:pt idx="1226">
                  <c:v>0.20066976547241211</c:v>
                </c:pt>
                <c:pt idx="1227">
                  <c:v>0.17734906077384949</c:v>
                </c:pt>
                <c:pt idx="1228">
                  <c:v>6.7995399236679077E-2</c:v>
                </c:pt>
                <c:pt idx="1229">
                  <c:v>-6.4962975680828094E-2</c:v>
                </c:pt>
                <c:pt idx="1230">
                  <c:v>-0.18411679565906525</c:v>
                </c:pt>
                <c:pt idx="1231">
                  <c:v>-0.29004412889480591</c:v>
                </c:pt>
                <c:pt idx="1232">
                  <c:v>-0.35413205623626709</c:v>
                </c:pt>
                <c:pt idx="1233">
                  <c:v>-0.37582159042358398</c:v>
                </c:pt>
                <c:pt idx="1234">
                  <c:v>-0.35836777091026306</c:v>
                </c:pt>
                <c:pt idx="1235">
                  <c:v>-0.31459003686904907</c:v>
                </c:pt>
                <c:pt idx="1236">
                  <c:v>-0.25509315729141235</c:v>
                </c:pt>
                <c:pt idx="1237">
                  <c:v>-0.20117378234863281</c:v>
                </c:pt>
                <c:pt idx="1238">
                  <c:v>-0.1597970575094223</c:v>
                </c:pt>
                <c:pt idx="1239">
                  <c:v>-0.13143661618232727</c:v>
                </c:pt>
                <c:pt idx="1240">
                  <c:v>-0.12005293369293213</c:v>
                </c:pt>
                <c:pt idx="1241">
                  <c:v>-0.11180046200752258</c:v>
                </c:pt>
                <c:pt idx="1242">
                  <c:v>-9.271065890789032E-2</c:v>
                </c:pt>
                <c:pt idx="1243">
                  <c:v>-6.1377476900815964E-2</c:v>
                </c:pt>
                <c:pt idx="1244">
                  <c:v>-1.2975059449672699E-2</c:v>
                </c:pt>
                <c:pt idx="1245">
                  <c:v>4.5708943158388138E-2</c:v>
                </c:pt>
                <c:pt idx="1246">
                  <c:v>0.11049087345600128</c:v>
                </c:pt>
                <c:pt idx="1247">
                  <c:v>0.16338947415351868</c:v>
                </c:pt>
                <c:pt idx="1248">
                  <c:v>0.19733068346977234</c:v>
                </c:pt>
                <c:pt idx="1249">
                  <c:v>0.22145722806453705</c:v>
                </c:pt>
                <c:pt idx="1250">
                  <c:v>0.23766389489173889</c:v>
                </c:pt>
                <c:pt idx="1251">
                  <c:v>0.25519847869873047</c:v>
                </c:pt>
                <c:pt idx="1252">
                  <c:v>0.27396765351295471</c:v>
                </c:pt>
                <c:pt idx="1253">
                  <c:v>0.27632147073745728</c:v>
                </c:pt>
                <c:pt idx="1254">
                  <c:v>0.2559533417224884</c:v>
                </c:pt>
                <c:pt idx="1255">
                  <c:v>0.22396957874298096</c:v>
                </c:pt>
                <c:pt idx="1256">
                  <c:v>0.19239833950996399</c:v>
                </c:pt>
                <c:pt idx="1257">
                  <c:v>0.18110087513923645</c:v>
                </c:pt>
                <c:pt idx="1258">
                  <c:v>0.18677873909473419</c:v>
                </c:pt>
                <c:pt idx="1259">
                  <c:v>0.20592761039733887</c:v>
                </c:pt>
                <c:pt idx="1260">
                  <c:v>0.22317424416542053</c:v>
                </c:pt>
                <c:pt idx="1261">
                  <c:v>0.22445482015609741</c:v>
                </c:pt>
                <c:pt idx="1262">
                  <c:v>0.20198039710521698</c:v>
                </c:pt>
                <c:pt idx="1263">
                  <c:v>0.18786917626857758</c:v>
                </c:pt>
                <c:pt idx="1264">
                  <c:v>0.20203480124473572</c:v>
                </c:pt>
                <c:pt idx="1265">
                  <c:v>0.2547275722026825</c:v>
                </c:pt>
                <c:pt idx="1266">
                  <c:v>0.35966941714286804</c:v>
                </c:pt>
                <c:pt idx="1267">
                  <c:v>0.50866848230361938</c:v>
                </c:pt>
                <c:pt idx="1268">
                  <c:v>0.65775543451309204</c:v>
                </c:pt>
                <c:pt idx="1269">
                  <c:v>0.72606128454208374</c:v>
                </c:pt>
                <c:pt idx="1270">
                  <c:v>0.64560878276824951</c:v>
                </c:pt>
                <c:pt idx="1271">
                  <c:v>0.4368349015712738</c:v>
                </c:pt>
                <c:pt idx="1272">
                  <c:v>0.17313216626644135</c:v>
                </c:pt>
                <c:pt idx="1273">
                  <c:v>-7.1878790855407715E-2</c:v>
                </c:pt>
                <c:pt idx="1274">
                  <c:v>-0.23159201443195343</c:v>
                </c:pt>
                <c:pt idx="1275">
                  <c:v>-0.28002053499221802</c:v>
                </c:pt>
                <c:pt idx="1276">
                  <c:v>-0.22285711765289307</c:v>
                </c:pt>
                <c:pt idx="1277">
                  <c:v>-9.1849289834499359E-2</c:v>
                </c:pt>
                <c:pt idx="1278">
                  <c:v>6.4237363636493683E-2</c:v>
                </c:pt>
                <c:pt idx="1279">
                  <c:v>0.1675056517124176</c:v>
                </c:pt>
                <c:pt idx="1280">
                  <c:v>0.19302621483802795</c:v>
                </c:pt>
                <c:pt idx="1281">
                  <c:v>0.13592498004436493</c:v>
                </c:pt>
                <c:pt idx="1282">
                  <c:v>2.8070677071809769E-2</c:v>
                </c:pt>
                <c:pt idx="1283">
                  <c:v>-9.8673060536384583E-2</c:v>
                </c:pt>
                <c:pt idx="1284">
                  <c:v>-0.2236405611038208</c:v>
                </c:pt>
                <c:pt idx="1285">
                  <c:v>-0.32825231552124023</c:v>
                </c:pt>
                <c:pt idx="1286">
                  <c:v>-0.41643568873405457</c:v>
                </c:pt>
                <c:pt idx="1287">
                  <c:v>-0.47965672612190247</c:v>
                </c:pt>
                <c:pt idx="1288">
                  <c:v>-0.49780884385108948</c:v>
                </c:pt>
                <c:pt idx="1289">
                  <c:v>-0.46447479724884033</c:v>
                </c:pt>
                <c:pt idx="1290">
                  <c:v>-0.38299351930618286</c:v>
                </c:pt>
                <c:pt idx="1291">
                  <c:v>-0.27072063088417053</c:v>
                </c:pt>
                <c:pt idx="1292">
                  <c:v>-0.15338149666786194</c:v>
                </c:pt>
                <c:pt idx="1293">
                  <c:v>-3.870927169919014E-2</c:v>
                </c:pt>
                <c:pt idx="1294">
                  <c:v>6.4372099936008453E-2</c:v>
                </c:pt>
                <c:pt idx="1295">
                  <c:v>0.14942647516727448</c:v>
                </c:pt>
                <c:pt idx="1296">
                  <c:v>0.20669694244861603</c:v>
                </c:pt>
                <c:pt idx="1297">
                  <c:v>0.21389265358448029</c:v>
                </c:pt>
                <c:pt idx="1298">
                  <c:v>0.19248217344284058</c:v>
                </c:pt>
                <c:pt idx="1299">
                  <c:v>0.15949359536170959</c:v>
                </c:pt>
                <c:pt idx="1300">
                  <c:v>0.13164384663105011</c:v>
                </c:pt>
                <c:pt idx="1301">
                  <c:v>0.10090272128582001</c:v>
                </c:pt>
                <c:pt idx="1302">
                  <c:v>7.5620278716087341E-2</c:v>
                </c:pt>
                <c:pt idx="1303">
                  <c:v>5.4073378443717957E-2</c:v>
                </c:pt>
                <c:pt idx="1304">
                  <c:v>3.7856858223676682E-2</c:v>
                </c:pt>
                <c:pt idx="1305">
                  <c:v>2.4955438449978828E-2</c:v>
                </c:pt>
                <c:pt idx="1306">
                  <c:v>1.5433239750564098E-3</c:v>
                </c:pt>
                <c:pt idx="1307">
                  <c:v>-2.2756781429052353E-2</c:v>
                </c:pt>
                <c:pt idx="1308">
                  <c:v>-3.0485276132822037E-2</c:v>
                </c:pt>
                <c:pt idx="1309">
                  <c:v>-2.2852867841720581E-2</c:v>
                </c:pt>
                <c:pt idx="1310">
                  <c:v>9.9365059286355972E-3</c:v>
                </c:pt>
                <c:pt idx="1311">
                  <c:v>5.1443297415971756E-2</c:v>
                </c:pt>
                <c:pt idx="1312">
                  <c:v>7.3706522583961487E-2</c:v>
                </c:pt>
                <c:pt idx="1313">
                  <c:v>7.7836140990257263E-2</c:v>
                </c:pt>
                <c:pt idx="1314">
                  <c:v>6.4052417874336243E-2</c:v>
                </c:pt>
                <c:pt idx="1315">
                  <c:v>4.0048129856586456E-2</c:v>
                </c:pt>
                <c:pt idx="1316">
                  <c:v>4.0800739079713821E-2</c:v>
                </c:pt>
                <c:pt idx="1317">
                  <c:v>7.3087573051452637E-2</c:v>
                </c:pt>
                <c:pt idx="1318">
                  <c:v>0.12571828067302704</c:v>
                </c:pt>
                <c:pt idx="1319">
                  <c:v>0.18067264556884766</c:v>
                </c:pt>
                <c:pt idx="1320">
                  <c:v>0.23388978838920593</c:v>
                </c:pt>
                <c:pt idx="1321">
                  <c:v>0.27061331272125244</c:v>
                </c:pt>
                <c:pt idx="1322">
                  <c:v>0.28258821368217468</c:v>
                </c:pt>
                <c:pt idx="1323">
                  <c:v>0.23111295700073242</c:v>
                </c:pt>
                <c:pt idx="1324">
                  <c:v>0.10478432476520538</c:v>
                </c:pt>
                <c:pt idx="1325">
                  <c:v>-0.10772837698459625</c:v>
                </c:pt>
                <c:pt idx="1326">
                  <c:v>-0.34125751256942749</c:v>
                </c:pt>
                <c:pt idx="1327">
                  <c:v>-0.49363455176353455</c:v>
                </c:pt>
                <c:pt idx="1328">
                  <c:v>-0.52979177236557007</c:v>
                </c:pt>
                <c:pt idx="1329">
                  <c:v>-0.45195874571800232</c:v>
                </c:pt>
                <c:pt idx="1330">
                  <c:v>-0.30194181203842163</c:v>
                </c:pt>
                <c:pt idx="1331">
                  <c:v>-0.14998652040958405</c:v>
                </c:pt>
                <c:pt idx="1332">
                  <c:v>-5.506746843457222E-2</c:v>
                </c:pt>
                <c:pt idx="1333">
                  <c:v>-3.8891933858394623E-2</c:v>
                </c:pt>
                <c:pt idx="1334">
                  <c:v>-9.2463016510009766E-2</c:v>
                </c:pt>
                <c:pt idx="1335">
                  <c:v>-0.1826791912317276</c:v>
                </c:pt>
                <c:pt idx="1336">
                  <c:v>-0.28199273347854614</c:v>
                </c:pt>
                <c:pt idx="1337">
                  <c:v>-0.37992328405380249</c:v>
                </c:pt>
                <c:pt idx="1338">
                  <c:v>-0.46466109156608582</c:v>
                </c:pt>
                <c:pt idx="1339">
                  <c:v>-0.52425575256347656</c:v>
                </c:pt>
                <c:pt idx="1340">
                  <c:v>-0.55687445402145386</c:v>
                </c:pt>
                <c:pt idx="1341">
                  <c:v>-0.54952210187911987</c:v>
                </c:pt>
                <c:pt idx="1342">
                  <c:v>-0.49957206845283508</c:v>
                </c:pt>
                <c:pt idx="1343">
                  <c:v>-0.42092472314834595</c:v>
                </c:pt>
                <c:pt idx="1344">
                  <c:v>-0.32567143440246582</c:v>
                </c:pt>
                <c:pt idx="1345">
                  <c:v>-0.23195667564868927</c:v>
                </c:pt>
                <c:pt idx="1346">
                  <c:v>-0.14348006248474121</c:v>
                </c:pt>
                <c:pt idx="1347">
                  <c:v>-6.7665725946426392E-2</c:v>
                </c:pt>
                <c:pt idx="1348">
                  <c:v>-2.4949777871370316E-3</c:v>
                </c:pt>
                <c:pt idx="1349">
                  <c:v>3.6898776888847351E-2</c:v>
                </c:pt>
                <c:pt idx="1350">
                  <c:v>6.1596401035785675E-2</c:v>
                </c:pt>
                <c:pt idx="1351">
                  <c:v>8.0938063561916351E-2</c:v>
                </c:pt>
                <c:pt idx="1352">
                  <c:v>0.1105090007185936</c:v>
                </c:pt>
                <c:pt idx="1353">
                  <c:v>0.14585763216018677</c:v>
                </c:pt>
                <c:pt idx="1354">
                  <c:v>0.18550731241703033</c:v>
                </c:pt>
                <c:pt idx="1355">
                  <c:v>0.22768595814704895</c:v>
                </c:pt>
                <c:pt idx="1356">
                  <c:v>0.25499534606933594</c:v>
                </c:pt>
                <c:pt idx="1357">
                  <c:v>0.26936757564544678</c:v>
                </c:pt>
                <c:pt idx="1358">
                  <c:v>0.26561704277992249</c:v>
                </c:pt>
                <c:pt idx="1359">
                  <c:v>0.25590461492538452</c:v>
                </c:pt>
                <c:pt idx="1360">
                  <c:v>0.23878368735313416</c:v>
                </c:pt>
                <c:pt idx="1361">
                  <c:v>0.21728618443012238</c:v>
                </c:pt>
                <c:pt idx="1362">
                  <c:v>0.1875850111246109</c:v>
                </c:pt>
                <c:pt idx="1363">
                  <c:v>0.143996462225914</c:v>
                </c:pt>
                <c:pt idx="1364">
                  <c:v>8.7264999747276306E-2</c:v>
                </c:pt>
                <c:pt idx="1365">
                  <c:v>3.7978723645210266E-2</c:v>
                </c:pt>
                <c:pt idx="1366">
                  <c:v>5.025569349527359E-3</c:v>
                </c:pt>
                <c:pt idx="1367">
                  <c:v>-1.0180044919252396E-2</c:v>
                </c:pt>
                <c:pt idx="1368">
                  <c:v>4.2750611901283264E-3</c:v>
                </c:pt>
                <c:pt idx="1369">
                  <c:v>4.9788165837526321E-2</c:v>
                </c:pt>
                <c:pt idx="1370">
                  <c:v>0.11307366192340851</c:v>
                </c:pt>
                <c:pt idx="1371">
                  <c:v>0.17291867733001709</c:v>
                </c:pt>
                <c:pt idx="1372">
                  <c:v>0.21715857088565826</c:v>
                </c:pt>
                <c:pt idx="1373">
                  <c:v>0.26757851243019104</c:v>
                </c:pt>
                <c:pt idx="1374">
                  <c:v>0.35027605295181274</c:v>
                </c:pt>
                <c:pt idx="1375">
                  <c:v>0.45275136828422546</c:v>
                </c:pt>
                <c:pt idx="1376">
                  <c:v>0.5266498327255249</c:v>
                </c:pt>
                <c:pt idx="1377">
                  <c:v>0.51778864860534668</c:v>
                </c:pt>
                <c:pt idx="1378">
                  <c:v>0.41760450601577759</c:v>
                </c:pt>
                <c:pt idx="1379">
                  <c:v>0.26636406779289246</c:v>
                </c:pt>
                <c:pt idx="1380">
                  <c:v>8.4944471716880798E-2</c:v>
                </c:pt>
                <c:pt idx="1381">
                  <c:v>-0.11372780054807663</c:v>
                </c:pt>
                <c:pt idx="1382">
                  <c:v>-0.30050408840179443</c:v>
                </c:pt>
                <c:pt idx="1383">
                  <c:v>-0.42315226793289185</c:v>
                </c:pt>
                <c:pt idx="1384">
                  <c:v>-0.41840970516204834</c:v>
                </c:pt>
                <c:pt idx="1385">
                  <c:v>-0.28732296824455261</c:v>
                </c:pt>
                <c:pt idx="1386">
                  <c:v>-9.2906869947910309E-2</c:v>
                </c:pt>
                <c:pt idx="1387">
                  <c:v>6.6098481416702271E-2</c:v>
                </c:pt>
                <c:pt idx="1388">
                  <c:v>0.10193717479705811</c:v>
                </c:pt>
                <c:pt idx="1389">
                  <c:v>3.7264283746480942E-2</c:v>
                </c:pt>
                <c:pt idx="1390">
                  <c:v>-7.6747767627239227E-2</c:v>
                </c:pt>
                <c:pt idx="1391">
                  <c:v>-0.1789281964302063</c:v>
                </c:pt>
                <c:pt idx="1392">
                  <c:v>-0.23985306918621063</c:v>
                </c:pt>
                <c:pt idx="1393">
                  <c:v>-0.27350911498069763</c:v>
                </c:pt>
                <c:pt idx="1394">
                  <c:v>-0.29454594850540161</c:v>
                </c:pt>
                <c:pt idx="1395">
                  <c:v>-0.3131805956363678</c:v>
                </c:pt>
                <c:pt idx="1396">
                  <c:v>-0.32581889629364014</c:v>
                </c:pt>
                <c:pt idx="1397">
                  <c:v>-0.3153516948223114</c:v>
                </c:pt>
                <c:pt idx="1398">
                  <c:v>-0.275034099817276</c:v>
                </c:pt>
                <c:pt idx="1399">
                  <c:v>-0.22371964156627655</c:v>
                </c:pt>
                <c:pt idx="1400">
                  <c:v>-0.16667607426643372</c:v>
                </c:pt>
                <c:pt idx="1401">
                  <c:v>-0.11545008420944214</c:v>
                </c:pt>
                <c:pt idx="1402">
                  <c:v>-6.2059290707111359E-2</c:v>
                </c:pt>
                <c:pt idx="1403">
                  <c:v>-8.6187375709414482E-3</c:v>
                </c:pt>
                <c:pt idx="1404">
                  <c:v>4.5591771602630615E-2</c:v>
                </c:pt>
                <c:pt idx="1405">
                  <c:v>0.12357179075479507</c:v>
                </c:pt>
                <c:pt idx="1406">
                  <c:v>0.21840403974056244</c:v>
                </c:pt>
                <c:pt idx="1407">
                  <c:v>0.3233761191368103</c:v>
                </c:pt>
                <c:pt idx="1408">
                  <c:v>0.40735223889350891</c:v>
                </c:pt>
                <c:pt idx="1409">
                  <c:v>0.44326838850975037</c:v>
                </c:pt>
                <c:pt idx="1410">
                  <c:v>0.4348812997341156</c:v>
                </c:pt>
                <c:pt idx="1411">
                  <c:v>0.3856067955493927</c:v>
                </c:pt>
                <c:pt idx="1412">
                  <c:v>0.29763141274452209</c:v>
                </c:pt>
                <c:pt idx="1413">
                  <c:v>0.19067585468292236</c:v>
                </c:pt>
                <c:pt idx="1414">
                  <c:v>9.1038733720779419E-2</c:v>
                </c:pt>
                <c:pt idx="1415">
                  <c:v>1.3557784259319305E-2</c:v>
                </c:pt>
                <c:pt idx="1416">
                  <c:v>-3.8630586117506027E-2</c:v>
                </c:pt>
                <c:pt idx="1417">
                  <c:v>-6.7229509353637695E-2</c:v>
                </c:pt>
                <c:pt idx="1418">
                  <c:v>-6.0448300093412399E-2</c:v>
                </c:pt>
                <c:pt idx="1419">
                  <c:v>-2.7883760631084442E-2</c:v>
                </c:pt>
                <c:pt idx="1420">
                  <c:v>2.3172501474618912E-2</c:v>
                </c:pt>
                <c:pt idx="1421">
                  <c:v>6.6518723964691162E-2</c:v>
                </c:pt>
                <c:pt idx="1422">
                  <c:v>9.2100784182548523E-2</c:v>
                </c:pt>
                <c:pt idx="1423">
                  <c:v>0.10913778096437454</c:v>
                </c:pt>
                <c:pt idx="1424">
                  <c:v>0.13542184233665466</c:v>
                </c:pt>
                <c:pt idx="1425">
                  <c:v>0.17584502696990967</c:v>
                </c:pt>
                <c:pt idx="1426">
                  <c:v>0.21256256103515625</c:v>
                </c:pt>
                <c:pt idx="1427">
                  <c:v>0.22656810283660889</c:v>
                </c:pt>
                <c:pt idx="1428">
                  <c:v>0.18820099532604218</c:v>
                </c:pt>
                <c:pt idx="1429">
                  <c:v>7.2685003280639648E-2</c:v>
                </c:pt>
                <c:pt idx="1430">
                  <c:v>-9.8944805562496185E-2</c:v>
                </c:pt>
                <c:pt idx="1431">
                  <c:v>-0.30623775720596313</c:v>
                </c:pt>
                <c:pt idx="1432">
                  <c:v>-0.50676637887954712</c:v>
                </c:pt>
                <c:pt idx="1433">
                  <c:v>-0.63711816072463989</c:v>
                </c:pt>
                <c:pt idx="1434">
                  <c:v>-0.66868084669113159</c:v>
                </c:pt>
                <c:pt idx="1435">
                  <c:v>-0.59444838762283325</c:v>
                </c:pt>
                <c:pt idx="1436">
                  <c:v>-0.43347093462944031</c:v>
                </c:pt>
                <c:pt idx="1437">
                  <c:v>-0.21721872687339783</c:v>
                </c:pt>
                <c:pt idx="1438">
                  <c:v>-6.7895976826548576E-4</c:v>
                </c:pt>
                <c:pt idx="1439">
                  <c:v>0.21843704581260681</c:v>
                </c:pt>
                <c:pt idx="1440">
                  <c:v>0.30743962526321411</c:v>
                </c:pt>
                <c:pt idx="1441">
                  <c:v>0.22115612030029297</c:v>
                </c:pt>
                <c:pt idx="1442">
                  <c:v>6.568504124879837E-2</c:v>
                </c:pt>
                <c:pt idx="1443">
                  <c:v>-8.5109591484069824E-2</c:v>
                </c:pt>
                <c:pt idx="1444">
                  <c:v>-0.22142669558525085</c:v>
                </c:pt>
                <c:pt idx="1445">
                  <c:v>-0.33919891715049744</c:v>
                </c:pt>
                <c:pt idx="1446">
                  <c:v>-0.42099869251251221</c:v>
                </c:pt>
                <c:pt idx="1447">
                  <c:v>-0.44575712084770203</c:v>
                </c:pt>
                <c:pt idx="1448">
                  <c:v>-0.43542724847793579</c:v>
                </c:pt>
                <c:pt idx="1449">
                  <c:v>-0.40528124570846558</c:v>
                </c:pt>
                <c:pt idx="1450">
                  <c:v>-0.36344298720359802</c:v>
                </c:pt>
                <c:pt idx="1451">
                  <c:v>-0.30743858218193054</c:v>
                </c:pt>
                <c:pt idx="1452">
                  <c:v>-0.23227298259735107</c:v>
                </c:pt>
                <c:pt idx="1453">
                  <c:v>-0.17644001543521881</c:v>
                </c:pt>
                <c:pt idx="1454">
                  <c:v>-0.14440459012985229</c:v>
                </c:pt>
                <c:pt idx="1455">
                  <c:v>-0.12498047202825546</c:v>
                </c:pt>
                <c:pt idx="1456">
                  <c:v>-0.11209743469953537</c:v>
                </c:pt>
                <c:pt idx="1457">
                  <c:v>-8.7872296571731567E-2</c:v>
                </c:pt>
                <c:pt idx="1458">
                  <c:v>-5.0730522722005844E-2</c:v>
                </c:pt>
                <c:pt idx="1459">
                  <c:v>-1.3429410755634308E-3</c:v>
                </c:pt>
                <c:pt idx="1460">
                  <c:v>5.3940821439027786E-2</c:v>
                </c:pt>
                <c:pt idx="1461">
                  <c:v>0.10323864966630936</c:v>
                </c:pt>
                <c:pt idx="1462">
                  <c:v>0.12723958492279053</c:v>
                </c:pt>
                <c:pt idx="1463">
                  <c:v>0.12862725555896759</c:v>
                </c:pt>
                <c:pt idx="1464">
                  <c:v>0.12443199008703232</c:v>
                </c:pt>
                <c:pt idx="1465">
                  <c:v>0.12881411612033844</c:v>
                </c:pt>
                <c:pt idx="1466">
                  <c:v>0.14715103805065155</c:v>
                </c:pt>
                <c:pt idx="1467">
                  <c:v>0.17324738204479218</c:v>
                </c:pt>
                <c:pt idx="1468">
                  <c:v>0.20599201321601868</c:v>
                </c:pt>
                <c:pt idx="1469">
                  <c:v>0.21884812414646149</c:v>
                </c:pt>
                <c:pt idx="1470">
                  <c:v>0.22896014153957367</c:v>
                </c:pt>
                <c:pt idx="1471">
                  <c:v>0.25253412127494812</c:v>
                </c:pt>
                <c:pt idx="1472">
                  <c:v>0.29102769494056702</c:v>
                </c:pt>
                <c:pt idx="1473">
                  <c:v>0.32954496145248413</c:v>
                </c:pt>
                <c:pt idx="1474">
                  <c:v>0.33064645528793335</c:v>
                </c:pt>
                <c:pt idx="1475">
                  <c:v>0.26525741815567017</c:v>
                </c:pt>
                <c:pt idx="1476">
                  <c:v>0.14949566125869751</c:v>
                </c:pt>
                <c:pt idx="1477">
                  <c:v>2.6007562875747681E-2</c:v>
                </c:pt>
                <c:pt idx="1478">
                  <c:v>-5.5141087621450424E-2</c:v>
                </c:pt>
                <c:pt idx="1479">
                  <c:v>-5.1350109279155731E-2</c:v>
                </c:pt>
                <c:pt idx="1480">
                  <c:v>5.1593050360679626E-2</c:v>
                </c:pt>
                <c:pt idx="1481">
                  <c:v>0.23681513965129852</c:v>
                </c:pt>
                <c:pt idx="1482">
                  <c:v>0.43770164251327515</c:v>
                </c:pt>
                <c:pt idx="1483">
                  <c:v>0.55095285177230835</c:v>
                </c:pt>
                <c:pt idx="1484">
                  <c:v>0.51839250326156616</c:v>
                </c:pt>
                <c:pt idx="1485">
                  <c:v>0.37577071785926819</c:v>
                </c:pt>
                <c:pt idx="1486">
                  <c:v>0.20681551098823547</c:v>
                </c:pt>
                <c:pt idx="1487">
                  <c:v>3.8490336388349533E-2</c:v>
                </c:pt>
                <c:pt idx="1488">
                  <c:v>-9.872184693813324E-2</c:v>
                </c:pt>
                <c:pt idx="1489">
                  <c:v>-0.1491534411907196</c:v>
                </c:pt>
                <c:pt idx="1490">
                  <c:v>-8.2052707672119141E-2</c:v>
                </c:pt>
                <c:pt idx="1491">
                  <c:v>8.4712371230125427E-2</c:v>
                </c:pt>
                <c:pt idx="1492">
                  <c:v>0.26852905750274658</c:v>
                </c:pt>
                <c:pt idx="1493">
                  <c:v>0.38975295424461365</c:v>
                </c:pt>
                <c:pt idx="1494">
                  <c:v>0.38679713010787964</c:v>
                </c:pt>
                <c:pt idx="1495">
                  <c:v>0.2884087860584259</c:v>
                </c:pt>
                <c:pt idx="1496">
                  <c:v>0.15636420249938965</c:v>
                </c:pt>
                <c:pt idx="1497">
                  <c:v>4.2210489511489868E-2</c:v>
                </c:pt>
                <c:pt idx="1498">
                  <c:v>-3.6718413233757019E-2</c:v>
                </c:pt>
                <c:pt idx="1499">
                  <c:v>-0.10702551156282425</c:v>
                </c:pt>
                <c:pt idx="1500">
                  <c:v>-0.18492589890956879</c:v>
                </c:pt>
                <c:pt idx="1501">
                  <c:v>-0.26043632626533508</c:v>
                </c:pt>
                <c:pt idx="1502">
                  <c:v>-0.30251160264015198</c:v>
                </c:pt>
                <c:pt idx="1503">
                  <c:v>-0.30409571528434753</c:v>
                </c:pt>
                <c:pt idx="1504">
                  <c:v>-0.2626979649066925</c:v>
                </c:pt>
                <c:pt idx="1505">
                  <c:v>-0.18680800497531891</c:v>
                </c:pt>
                <c:pt idx="1506">
                  <c:v>-9.6343614161014557E-2</c:v>
                </c:pt>
                <c:pt idx="1507">
                  <c:v>-3.5206486936658621E-3</c:v>
                </c:pt>
                <c:pt idx="1508">
                  <c:v>6.8554878234863281E-2</c:v>
                </c:pt>
                <c:pt idx="1509">
                  <c:v>0.10858794301748276</c:v>
                </c:pt>
                <c:pt idx="1510">
                  <c:v>0.11276032030582428</c:v>
                </c:pt>
                <c:pt idx="1511">
                  <c:v>8.4769099950790405E-2</c:v>
                </c:pt>
                <c:pt idx="1512">
                  <c:v>4.4324733316898346E-2</c:v>
                </c:pt>
                <c:pt idx="1513">
                  <c:v>1.5418116934597492E-2</c:v>
                </c:pt>
                <c:pt idx="1514">
                  <c:v>-2.7885842137038708E-3</c:v>
                </c:pt>
                <c:pt idx="1515">
                  <c:v>-3.1670667231082916E-3</c:v>
                </c:pt>
                <c:pt idx="1516">
                  <c:v>1.7090532928705215E-2</c:v>
                </c:pt>
                <c:pt idx="1517">
                  <c:v>5.049172043800354E-2</c:v>
                </c:pt>
                <c:pt idx="1518">
                  <c:v>0.10178793221712112</c:v>
                </c:pt>
                <c:pt idx="1519">
                  <c:v>0.14740452170372009</c:v>
                </c:pt>
                <c:pt idx="1520">
                  <c:v>0.16923792660236359</c:v>
                </c:pt>
                <c:pt idx="1521">
                  <c:v>0.17111694812774658</c:v>
                </c:pt>
                <c:pt idx="1522">
                  <c:v>0.16334106028079987</c:v>
                </c:pt>
                <c:pt idx="1523">
                  <c:v>0.16085255146026611</c:v>
                </c:pt>
                <c:pt idx="1524">
                  <c:v>0.14132893085479736</c:v>
                </c:pt>
                <c:pt idx="1525">
                  <c:v>9.7455553710460663E-2</c:v>
                </c:pt>
                <c:pt idx="1526">
                  <c:v>2.0819902420043945E-2</c:v>
                </c:pt>
                <c:pt idx="1527">
                  <c:v>-8.771071583032608E-2</c:v>
                </c:pt>
                <c:pt idx="1528">
                  <c:v>-0.20780862867832184</c:v>
                </c:pt>
                <c:pt idx="1529">
                  <c:v>-0.26140573620796204</c:v>
                </c:pt>
                <c:pt idx="1530">
                  <c:v>-0.23360526561737061</c:v>
                </c:pt>
                <c:pt idx="1531">
                  <c:v>-0.14029745757579803</c:v>
                </c:pt>
                <c:pt idx="1532">
                  <c:v>-3.5309527069330215E-2</c:v>
                </c:pt>
                <c:pt idx="1533">
                  <c:v>5.2767869085073471E-2</c:v>
                </c:pt>
                <c:pt idx="1534">
                  <c:v>0.11390585452318192</c:v>
                </c:pt>
                <c:pt idx="1535">
                  <c:v>0.13589426875114441</c:v>
                </c:pt>
                <c:pt idx="1536">
                  <c:v>8.0642461776733398E-2</c:v>
                </c:pt>
                <c:pt idx="1537">
                  <c:v>-3.0615475028753281E-2</c:v>
                </c:pt>
                <c:pt idx="1538">
                  <c:v>-0.18913507461547852</c:v>
                </c:pt>
                <c:pt idx="1539">
                  <c:v>-0.35910516977310181</c:v>
                </c:pt>
                <c:pt idx="1540">
                  <c:v>-0.46013617515563965</c:v>
                </c:pt>
                <c:pt idx="1541">
                  <c:v>-0.44960024952888489</c:v>
                </c:pt>
                <c:pt idx="1542">
                  <c:v>-0.35527056455612183</c:v>
                </c:pt>
                <c:pt idx="1543">
                  <c:v>-0.20108221471309662</c:v>
                </c:pt>
                <c:pt idx="1544">
                  <c:v>-2.7384186163544655E-2</c:v>
                </c:pt>
                <c:pt idx="1545">
                  <c:v>0.1216302216053009</c:v>
                </c:pt>
                <c:pt idx="1546">
                  <c:v>0.19077226519584656</c:v>
                </c:pt>
                <c:pt idx="1547">
                  <c:v>0.16138270497322083</c:v>
                </c:pt>
                <c:pt idx="1548">
                  <c:v>4.2189732193946838E-2</c:v>
                </c:pt>
                <c:pt idx="1549">
                  <c:v>-0.11648000776767731</c:v>
                </c:pt>
                <c:pt idx="1550">
                  <c:v>-0.27238065004348755</c:v>
                </c:pt>
                <c:pt idx="1551">
                  <c:v>-0.3782443106174469</c:v>
                </c:pt>
                <c:pt idx="1552">
                  <c:v>-0.42757537961006165</c:v>
                </c:pt>
                <c:pt idx="1553">
                  <c:v>-0.43363127112388611</c:v>
                </c:pt>
                <c:pt idx="1554">
                  <c:v>-0.41287884116172791</c:v>
                </c:pt>
                <c:pt idx="1555">
                  <c:v>-0.37144950032234192</c:v>
                </c:pt>
                <c:pt idx="1556">
                  <c:v>-0.32897689938545227</c:v>
                </c:pt>
                <c:pt idx="1557">
                  <c:v>-0.29605424404144287</c:v>
                </c:pt>
                <c:pt idx="1558">
                  <c:v>-0.26603749394416809</c:v>
                </c:pt>
                <c:pt idx="1559">
                  <c:v>-0.23611545562744141</c:v>
                </c:pt>
                <c:pt idx="1560">
                  <c:v>-0.20221821963787079</c:v>
                </c:pt>
                <c:pt idx="1561">
                  <c:v>-0.16839504241943359</c:v>
                </c:pt>
                <c:pt idx="1562">
                  <c:v>-0.11963870376348495</c:v>
                </c:pt>
                <c:pt idx="1563">
                  <c:v>-5.9844456613063812E-2</c:v>
                </c:pt>
                <c:pt idx="1564">
                  <c:v>-4.5042335987091064E-3</c:v>
                </c:pt>
                <c:pt idx="1565">
                  <c:v>4.5929484069347382E-2</c:v>
                </c:pt>
                <c:pt idx="1566">
                  <c:v>9.8414264619350433E-2</c:v>
                </c:pt>
                <c:pt idx="1567">
                  <c:v>0.15059539675712585</c:v>
                </c:pt>
                <c:pt idx="1568">
                  <c:v>0.21534030139446259</c:v>
                </c:pt>
                <c:pt idx="1569">
                  <c:v>0.2853584885597229</c:v>
                </c:pt>
                <c:pt idx="1570">
                  <c:v>0.32886919379234314</c:v>
                </c:pt>
                <c:pt idx="1571">
                  <c:v>0.34604483842849731</c:v>
                </c:pt>
                <c:pt idx="1572">
                  <c:v>0.34848377108573914</c:v>
                </c:pt>
                <c:pt idx="1573">
                  <c:v>0.33405673503875732</c:v>
                </c:pt>
                <c:pt idx="1574">
                  <c:v>0.29750910401344299</c:v>
                </c:pt>
                <c:pt idx="1575">
                  <c:v>0.26773607730865479</c:v>
                </c:pt>
                <c:pt idx="1576">
                  <c:v>0.24932004511356354</c:v>
                </c:pt>
                <c:pt idx="1577">
                  <c:v>0.23836246132850647</c:v>
                </c:pt>
                <c:pt idx="1578">
                  <c:v>0.2429385632276535</c:v>
                </c:pt>
                <c:pt idx="1579">
                  <c:v>0.26474899053573608</c:v>
                </c:pt>
                <c:pt idx="1580">
                  <c:v>0.2856002151966095</c:v>
                </c:pt>
                <c:pt idx="1581">
                  <c:v>0.27632564306259155</c:v>
                </c:pt>
                <c:pt idx="1582">
                  <c:v>0.24045738577842712</c:v>
                </c:pt>
                <c:pt idx="1583">
                  <c:v>0.2083507627248764</c:v>
                </c:pt>
                <c:pt idx="1584">
                  <c:v>0.20050163567066193</c:v>
                </c:pt>
                <c:pt idx="1585">
                  <c:v>0.23057295382022858</c:v>
                </c:pt>
                <c:pt idx="1586">
                  <c:v>0.31892305612564087</c:v>
                </c:pt>
                <c:pt idx="1587">
                  <c:v>0.47234469652175903</c:v>
                </c:pt>
                <c:pt idx="1588">
                  <c:v>0.62458854913711548</c:v>
                </c:pt>
                <c:pt idx="1589">
                  <c:v>0.67354297637939453</c:v>
                </c:pt>
                <c:pt idx="1590">
                  <c:v>0.59132266044616699</c:v>
                </c:pt>
                <c:pt idx="1591">
                  <c:v>0.41785183548927307</c:v>
                </c:pt>
                <c:pt idx="1592">
                  <c:v>0.20101489126682281</c:v>
                </c:pt>
                <c:pt idx="1593">
                  <c:v>-3.5734478384256363E-2</c:v>
                </c:pt>
                <c:pt idx="1594">
                  <c:v>-0.23984766006469727</c:v>
                </c:pt>
                <c:pt idx="1595">
                  <c:v>-0.35795870423316956</c:v>
                </c:pt>
                <c:pt idx="1596">
                  <c:v>-0.33567044138908386</c:v>
                </c:pt>
                <c:pt idx="1597">
                  <c:v>-0.17322896420955658</c:v>
                </c:pt>
                <c:pt idx="1598">
                  <c:v>5.7897195219993591E-2</c:v>
                </c:pt>
                <c:pt idx="1599">
                  <c:v>0.25811901688575745</c:v>
                </c:pt>
                <c:pt idx="1600">
                  <c:v>0.36532428860664368</c:v>
                </c:pt>
                <c:pt idx="1601">
                  <c:v>0.35922819375991821</c:v>
                </c:pt>
                <c:pt idx="1602">
                  <c:v>0.29445719718933105</c:v>
                </c:pt>
                <c:pt idx="1603">
                  <c:v>0.21648512780666351</c:v>
                </c:pt>
                <c:pt idx="1604">
                  <c:v>0.15142810344696045</c:v>
                </c:pt>
                <c:pt idx="1605">
                  <c:v>6.6440887749195099E-2</c:v>
                </c:pt>
                <c:pt idx="1606">
                  <c:v>-4.4796951115131378E-2</c:v>
                </c:pt>
                <c:pt idx="1607">
                  <c:v>-0.16837587952613831</c:v>
                </c:pt>
                <c:pt idx="1608">
                  <c:v>-0.24118749797344208</c:v>
                </c:pt>
                <c:pt idx="1609">
                  <c:v>-0.243730828166008</c:v>
                </c:pt>
                <c:pt idx="1610">
                  <c:v>-0.1760985255241394</c:v>
                </c:pt>
                <c:pt idx="1611">
                  <c:v>-9.3689098954200745E-2</c:v>
                </c:pt>
                <c:pt idx="1612">
                  <c:v>-2.3276185616850853E-2</c:v>
                </c:pt>
                <c:pt idx="1613">
                  <c:v>3.155507892370224E-2</c:v>
                </c:pt>
                <c:pt idx="1614">
                  <c:v>6.4549513161182404E-2</c:v>
                </c:pt>
                <c:pt idx="1615">
                  <c:v>7.6095156371593475E-2</c:v>
                </c:pt>
                <c:pt idx="1616">
                  <c:v>6.3930369913578033E-2</c:v>
                </c:pt>
                <c:pt idx="1617">
                  <c:v>4.2564909905195236E-2</c:v>
                </c:pt>
                <c:pt idx="1618">
                  <c:v>2.7347341179847717E-2</c:v>
                </c:pt>
                <c:pt idx="1619">
                  <c:v>1.7814543098211288E-2</c:v>
                </c:pt>
                <c:pt idx="1620">
                  <c:v>1.9844936206936836E-2</c:v>
                </c:pt>
                <c:pt idx="1621">
                  <c:v>2.6601003482937813E-2</c:v>
                </c:pt>
                <c:pt idx="1622">
                  <c:v>1.870313286781311E-2</c:v>
                </c:pt>
                <c:pt idx="1623">
                  <c:v>-2.6510529220104218E-2</c:v>
                </c:pt>
                <c:pt idx="1624">
                  <c:v>-9.0572603046894073E-2</c:v>
                </c:pt>
                <c:pt idx="1625">
                  <c:v>-0.15351462364196777</c:v>
                </c:pt>
                <c:pt idx="1626">
                  <c:v>-0.20311306416988373</c:v>
                </c:pt>
                <c:pt idx="1627">
                  <c:v>-0.2263781726360321</c:v>
                </c:pt>
                <c:pt idx="1628">
                  <c:v>-0.22056183218955994</c:v>
                </c:pt>
                <c:pt idx="1629">
                  <c:v>-0.19663788378238678</c:v>
                </c:pt>
                <c:pt idx="1630">
                  <c:v>-0.1860097348690033</c:v>
                </c:pt>
                <c:pt idx="1631">
                  <c:v>-0.19348618388175964</c:v>
                </c:pt>
                <c:pt idx="1632">
                  <c:v>-0.22685159742832184</c:v>
                </c:pt>
                <c:pt idx="1633">
                  <c:v>-0.25988593697547913</c:v>
                </c:pt>
                <c:pt idx="1634">
                  <c:v>-0.25630849599838257</c:v>
                </c:pt>
                <c:pt idx="1635">
                  <c:v>-0.20306900143623352</c:v>
                </c:pt>
                <c:pt idx="1636">
                  <c:v>-0.1005314365029335</c:v>
                </c:pt>
                <c:pt idx="1637">
                  <c:v>2.1034687757492065E-2</c:v>
                </c:pt>
                <c:pt idx="1638">
                  <c:v>0.11326288431882858</c:v>
                </c:pt>
                <c:pt idx="1639">
                  <c:v>0.16126346588134766</c:v>
                </c:pt>
                <c:pt idx="1640">
                  <c:v>0.16382943093776703</c:v>
                </c:pt>
                <c:pt idx="1641">
                  <c:v>0.1087978333234787</c:v>
                </c:pt>
                <c:pt idx="1642">
                  <c:v>-6.6302279010415077E-3</c:v>
                </c:pt>
                <c:pt idx="1643">
                  <c:v>-0.16232818365097046</c:v>
                </c:pt>
                <c:pt idx="1644">
                  <c:v>-0.35325953364372253</c:v>
                </c:pt>
                <c:pt idx="1645">
                  <c:v>-0.54290246963500977</c:v>
                </c:pt>
                <c:pt idx="1646">
                  <c:v>-0.6450120210647583</c:v>
                </c:pt>
                <c:pt idx="1647">
                  <c:v>-0.61382263898849487</c:v>
                </c:pt>
                <c:pt idx="1648">
                  <c:v>-0.46123841404914856</c:v>
                </c:pt>
                <c:pt idx="1649">
                  <c:v>-0.2408897876739502</c:v>
                </c:pt>
                <c:pt idx="1650">
                  <c:v>-3.781069815158844E-2</c:v>
                </c:pt>
                <c:pt idx="1651">
                  <c:v>0.10429610311985016</c:v>
                </c:pt>
                <c:pt idx="1652">
                  <c:v>0.16033089160919189</c:v>
                </c:pt>
                <c:pt idx="1653">
                  <c:v>0.12178739160299301</c:v>
                </c:pt>
                <c:pt idx="1654">
                  <c:v>1.8511279486119747E-3</c:v>
                </c:pt>
                <c:pt idx="1655">
                  <c:v>-0.16464224457740784</c:v>
                </c:pt>
                <c:pt idx="1656">
                  <c:v>-0.34057411551475525</c:v>
                </c:pt>
                <c:pt idx="1657">
                  <c:v>-0.50019979476928711</c:v>
                </c:pt>
                <c:pt idx="1658">
                  <c:v>-0.61594104766845703</c:v>
                </c:pt>
                <c:pt idx="1659">
                  <c:v>-0.6745833158493042</c:v>
                </c:pt>
                <c:pt idx="1660">
                  <c:v>-0.68535768985748291</c:v>
                </c:pt>
                <c:pt idx="1661">
                  <c:v>-0.64340323209762573</c:v>
                </c:pt>
                <c:pt idx="1662">
                  <c:v>-0.56176644563674927</c:v>
                </c:pt>
                <c:pt idx="1663">
                  <c:v>-0.46034538745880127</c:v>
                </c:pt>
                <c:pt idx="1664">
                  <c:v>-0.35269269347190857</c:v>
                </c:pt>
                <c:pt idx="1665">
                  <c:v>-0.25412946939468384</c:v>
                </c:pt>
                <c:pt idx="1666">
                  <c:v>-0.16273297369480133</c:v>
                </c:pt>
                <c:pt idx="1667">
                  <c:v>-8.7807655334472656E-2</c:v>
                </c:pt>
                <c:pt idx="1668">
                  <c:v>-2.5970920920372009E-2</c:v>
                </c:pt>
                <c:pt idx="1669">
                  <c:v>2.5691991671919823E-2</c:v>
                </c:pt>
                <c:pt idx="1670">
                  <c:v>8.3637580275535583E-2</c:v>
                </c:pt>
                <c:pt idx="1671">
                  <c:v>0.15129479765892029</c:v>
                </c:pt>
                <c:pt idx="1672">
                  <c:v>0.22223848104476929</c:v>
                </c:pt>
                <c:pt idx="1673">
                  <c:v>0.28720080852508545</c:v>
                </c:pt>
                <c:pt idx="1674">
                  <c:v>0.33553346991539001</c:v>
                </c:pt>
                <c:pt idx="1675">
                  <c:v>0.36840376257896423</c:v>
                </c:pt>
                <c:pt idx="1676">
                  <c:v>0.37158438563346863</c:v>
                </c:pt>
                <c:pt idx="1677">
                  <c:v>0.35129648447036743</c:v>
                </c:pt>
                <c:pt idx="1678">
                  <c:v>0.31652864813804626</c:v>
                </c:pt>
                <c:pt idx="1679">
                  <c:v>0.28879740834236145</c:v>
                </c:pt>
                <c:pt idx="1680">
                  <c:v>0.27421286702156067</c:v>
                </c:pt>
                <c:pt idx="1681">
                  <c:v>0.28286871314048767</c:v>
                </c:pt>
                <c:pt idx="1682">
                  <c:v>0.30503499507904053</c:v>
                </c:pt>
                <c:pt idx="1683">
                  <c:v>0.3624018132686615</c:v>
                </c:pt>
                <c:pt idx="1684">
                  <c:v>0.43698576092720032</c:v>
                </c:pt>
                <c:pt idx="1685">
                  <c:v>0.50404423475265503</c:v>
                </c:pt>
                <c:pt idx="1686">
                  <c:v>0.56265002489089966</c:v>
                </c:pt>
                <c:pt idx="1687">
                  <c:v>0.5891488790512085</c:v>
                </c:pt>
                <c:pt idx="1688">
                  <c:v>0.56694507598876953</c:v>
                </c:pt>
                <c:pt idx="1689">
                  <c:v>0.51926523447036743</c:v>
                </c:pt>
                <c:pt idx="1690">
                  <c:v>0.45906528830528259</c:v>
                </c:pt>
                <c:pt idx="1691">
                  <c:v>0.41118267178535461</c:v>
                </c:pt>
                <c:pt idx="1692">
                  <c:v>0.40616101026535034</c:v>
                </c:pt>
                <c:pt idx="1693">
                  <c:v>0.46995431184768677</c:v>
                </c:pt>
                <c:pt idx="1694">
                  <c:v>0.57840389013290405</c:v>
                </c:pt>
                <c:pt idx="1695">
                  <c:v>0.65328848361968994</c:v>
                </c:pt>
                <c:pt idx="1696">
                  <c:v>0.65914559364318848</c:v>
                </c:pt>
                <c:pt idx="1697">
                  <c:v>0.59167444705963135</c:v>
                </c:pt>
                <c:pt idx="1698">
                  <c:v>0.46661588549613953</c:v>
                </c:pt>
                <c:pt idx="1699">
                  <c:v>0.2894236147403717</c:v>
                </c:pt>
                <c:pt idx="1700">
                  <c:v>8.6948543787002563E-2</c:v>
                </c:pt>
                <c:pt idx="1701">
                  <c:v>-8.8845677673816681E-2</c:v>
                </c:pt>
                <c:pt idx="1702">
                  <c:v>-0.17682959139347076</c:v>
                </c:pt>
                <c:pt idx="1703">
                  <c:v>-0.15072780847549438</c:v>
                </c:pt>
                <c:pt idx="1704">
                  <c:v>-4.1383739560842514E-2</c:v>
                </c:pt>
                <c:pt idx="1705">
                  <c:v>7.5764276087284088E-2</c:v>
                </c:pt>
                <c:pt idx="1706">
                  <c:v>0.1471971869468689</c:v>
                </c:pt>
                <c:pt idx="1707">
                  <c:v>0.14233069121837616</c:v>
                </c:pt>
                <c:pt idx="1708">
                  <c:v>6.3690729439258575E-2</c:v>
                </c:pt>
                <c:pt idx="1709">
                  <c:v>-5.2587658166885376E-2</c:v>
                </c:pt>
                <c:pt idx="1710">
                  <c:v>-0.17861615121364594</c:v>
                </c:pt>
                <c:pt idx="1711">
                  <c:v>-0.29719480872154236</c:v>
                </c:pt>
                <c:pt idx="1712">
                  <c:v>-0.38264581561088562</c:v>
                </c:pt>
                <c:pt idx="1713">
                  <c:v>-0.43923491239547729</c:v>
                </c:pt>
                <c:pt idx="1714">
                  <c:v>-0.47606590390205383</c:v>
                </c:pt>
                <c:pt idx="1715">
                  <c:v>-0.49093806743621826</c:v>
                </c:pt>
                <c:pt idx="1716">
                  <c:v>-0.47931787371635437</c:v>
                </c:pt>
                <c:pt idx="1717">
                  <c:v>-0.44462010264396667</c:v>
                </c:pt>
                <c:pt idx="1718">
                  <c:v>-0.38920822739601135</c:v>
                </c:pt>
                <c:pt idx="1719">
                  <c:v>-0.31469395756721497</c:v>
                </c:pt>
                <c:pt idx="1720">
                  <c:v>-0.23553760349750519</c:v>
                </c:pt>
                <c:pt idx="1721">
                  <c:v>-0.15289320051670074</c:v>
                </c:pt>
                <c:pt idx="1722">
                  <c:v>-6.8658202886581421E-2</c:v>
                </c:pt>
                <c:pt idx="1723">
                  <c:v>6.2149781733751297E-3</c:v>
                </c:pt>
                <c:pt idx="1724">
                  <c:v>7.36217200756073E-2</c:v>
                </c:pt>
                <c:pt idx="1725">
                  <c:v>0.12719258666038513</c:v>
                </c:pt>
                <c:pt idx="1726">
                  <c:v>0.17338964343070984</c:v>
                </c:pt>
                <c:pt idx="1727">
                  <c:v>0.21881842613220215</c:v>
                </c:pt>
                <c:pt idx="1728">
                  <c:v>0.25248289108276367</c:v>
                </c:pt>
                <c:pt idx="1729">
                  <c:v>0.27651730179786682</c:v>
                </c:pt>
                <c:pt idx="1730">
                  <c:v>0.28738194704055786</c:v>
                </c:pt>
                <c:pt idx="1731">
                  <c:v>0.28555184602737427</c:v>
                </c:pt>
                <c:pt idx="1732">
                  <c:v>0.28475713729858398</c:v>
                </c:pt>
                <c:pt idx="1733">
                  <c:v>0.26130029559135437</c:v>
                </c:pt>
                <c:pt idx="1734">
                  <c:v>0.21055106818675995</c:v>
                </c:pt>
                <c:pt idx="1735">
                  <c:v>0.1514451801776886</c:v>
                </c:pt>
                <c:pt idx="1736">
                  <c:v>7.5387172400951385E-2</c:v>
                </c:pt>
                <c:pt idx="1737">
                  <c:v>-1.6782794147729874E-2</c:v>
                </c:pt>
                <c:pt idx="1738">
                  <c:v>-0.11195192486047745</c:v>
                </c:pt>
                <c:pt idx="1739">
                  <c:v>-0.20333963632583618</c:v>
                </c:pt>
                <c:pt idx="1740">
                  <c:v>-0.26368126273155212</c:v>
                </c:pt>
                <c:pt idx="1741">
                  <c:v>-0.26720362901687622</c:v>
                </c:pt>
                <c:pt idx="1742">
                  <c:v>-0.20734402537345886</c:v>
                </c:pt>
                <c:pt idx="1743">
                  <c:v>-0.11261292546987534</c:v>
                </c:pt>
                <c:pt idx="1744">
                  <c:v>1.0230951011180878E-3</c:v>
                </c:pt>
                <c:pt idx="1745">
                  <c:v>0.10108157992362976</c:v>
                </c:pt>
                <c:pt idx="1746">
                  <c:v>0.1564130038022995</c:v>
                </c:pt>
                <c:pt idx="1747">
                  <c:v>0.15862472355365753</c:v>
                </c:pt>
                <c:pt idx="1748">
                  <c:v>0.11066357791423798</c:v>
                </c:pt>
                <c:pt idx="1749">
                  <c:v>1.698186993598938E-2</c:v>
                </c:pt>
                <c:pt idx="1750">
                  <c:v>-0.14265519380569458</c:v>
                </c:pt>
                <c:pt idx="1751">
                  <c:v>-0.3418266773223877</c:v>
                </c:pt>
                <c:pt idx="1752">
                  <c:v>-0.55004698038101196</c:v>
                </c:pt>
                <c:pt idx="1753">
                  <c:v>-0.67515790462493896</c:v>
                </c:pt>
                <c:pt idx="1754">
                  <c:v>-0.67373257875442505</c:v>
                </c:pt>
                <c:pt idx="1755">
                  <c:v>-0.55713164806365967</c:v>
                </c:pt>
                <c:pt idx="1756">
                  <c:v>-0.37006241083145142</c:v>
                </c:pt>
                <c:pt idx="1757">
                  <c:v>-0.17553241550922394</c:v>
                </c:pt>
                <c:pt idx="1758">
                  <c:v>-3.1681232154369354E-2</c:v>
                </c:pt>
                <c:pt idx="1759">
                  <c:v>3.5079002380371094E-2</c:v>
                </c:pt>
                <c:pt idx="1760">
                  <c:v>3.4678727388381958E-2</c:v>
                </c:pt>
                <c:pt idx="1761">
                  <c:v>-1.1428896337747574E-2</c:v>
                </c:pt>
                <c:pt idx="1762">
                  <c:v>-8.9900270104408264E-2</c:v>
                </c:pt>
                <c:pt idx="1763">
                  <c:v>-0.18221016228199005</c:v>
                </c:pt>
                <c:pt idx="1764">
                  <c:v>-0.26700681447982788</c:v>
                </c:pt>
                <c:pt idx="1765">
                  <c:v>-0.33873069286346436</c:v>
                </c:pt>
                <c:pt idx="1766">
                  <c:v>-0.3804192841053009</c:v>
                </c:pt>
                <c:pt idx="1767">
                  <c:v>-0.37765049934387207</c:v>
                </c:pt>
                <c:pt idx="1768">
                  <c:v>-0.34476420283317566</c:v>
                </c:pt>
                <c:pt idx="1769">
                  <c:v>-0.29630473256111145</c:v>
                </c:pt>
                <c:pt idx="1770">
                  <c:v>-0.24490731954574585</c:v>
                </c:pt>
                <c:pt idx="1771">
                  <c:v>-0.19597700238227844</c:v>
                </c:pt>
                <c:pt idx="1772">
                  <c:v>-0.15154188871383667</c:v>
                </c:pt>
                <c:pt idx="1773">
                  <c:v>-0.10636350512504578</c:v>
                </c:pt>
                <c:pt idx="1774">
                  <c:v>-6.8398281931877136E-2</c:v>
                </c:pt>
                <c:pt idx="1775">
                  <c:v>-2.5322014465928078E-2</c:v>
                </c:pt>
                <c:pt idx="1776">
                  <c:v>1.5069350600242615E-2</c:v>
                </c:pt>
                <c:pt idx="1777">
                  <c:v>4.339122399687767E-2</c:v>
                </c:pt>
                <c:pt idx="1778">
                  <c:v>6.5280541777610779E-2</c:v>
                </c:pt>
                <c:pt idx="1779">
                  <c:v>7.5529880821704865E-2</c:v>
                </c:pt>
                <c:pt idx="1780">
                  <c:v>8.4235750138759613E-2</c:v>
                </c:pt>
                <c:pt idx="1781">
                  <c:v>0.1109485849738121</c:v>
                </c:pt>
                <c:pt idx="1782">
                  <c:v>0.15094739198684692</c:v>
                </c:pt>
                <c:pt idx="1783">
                  <c:v>0.20807662606239319</c:v>
                </c:pt>
                <c:pt idx="1784">
                  <c:v>0.25662311911582947</c:v>
                </c:pt>
                <c:pt idx="1785">
                  <c:v>0.29641434550285339</c:v>
                </c:pt>
                <c:pt idx="1786">
                  <c:v>0.30697670578956604</c:v>
                </c:pt>
                <c:pt idx="1787">
                  <c:v>0.26307851076126099</c:v>
                </c:pt>
                <c:pt idx="1788">
                  <c:v>0.18429821729660034</c:v>
                </c:pt>
                <c:pt idx="1789">
                  <c:v>8.3181716501712799E-2</c:v>
                </c:pt>
                <c:pt idx="1790">
                  <c:v>-1.3680282980203629E-2</c:v>
                </c:pt>
                <c:pt idx="1791">
                  <c:v>-8.5919171571731567E-2</c:v>
                </c:pt>
                <c:pt idx="1792">
                  <c:v>-0.12726767361164093</c:v>
                </c:pt>
                <c:pt idx="1793">
                  <c:v>-0.14720840752124786</c:v>
                </c:pt>
                <c:pt idx="1794">
                  <c:v>-0.1655525267124176</c:v>
                </c:pt>
                <c:pt idx="1795">
                  <c:v>-0.18509975075721741</c:v>
                </c:pt>
                <c:pt idx="1796">
                  <c:v>-0.22288228571414948</c:v>
                </c:pt>
                <c:pt idx="1797">
                  <c:v>-0.2871147096157074</c:v>
                </c:pt>
                <c:pt idx="1798">
                  <c:v>-0.37456783652305603</c:v>
                </c:pt>
                <c:pt idx="1799">
                  <c:v>-0.47998562455177307</c:v>
                </c:pt>
                <c:pt idx="1800">
                  <c:v>-0.61723536252975464</c:v>
                </c:pt>
                <c:pt idx="1801">
                  <c:v>-0.78087300062179565</c:v>
                </c:pt>
                <c:pt idx="1802">
                  <c:v>-0.93182361125946045</c:v>
                </c:pt>
                <c:pt idx="1803">
                  <c:v>-1.049537181854248</c:v>
                </c:pt>
                <c:pt idx="1804">
                  <c:v>-1.1284534931182861</c:v>
                </c:pt>
                <c:pt idx="1805">
                  <c:v>-1.1947145462036133</c:v>
                </c:pt>
                <c:pt idx="1806">
                  <c:v>-1.3091984987258911</c:v>
                </c:pt>
                <c:pt idx="1807">
                  <c:v>-1.4972366094589233</c:v>
                </c:pt>
                <c:pt idx="1808">
                  <c:v>-1.7227551937103271</c:v>
                </c:pt>
                <c:pt idx="1809">
                  <c:v>-1.935373067855835</c:v>
                </c:pt>
                <c:pt idx="1810">
                  <c:v>-2.1410431861877441</c:v>
                </c:pt>
                <c:pt idx="1811">
                  <c:v>-2.3358087539672852</c:v>
                </c:pt>
                <c:pt idx="1812">
                  <c:v>-2.5261919498443604</c:v>
                </c:pt>
                <c:pt idx="1813">
                  <c:v>-2.6807827949523926</c:v>
                </c:pt>
                <c:pt idx="1814">
                  <c:v>-2.7770049571990967</c:v>
                </c:pt>
                <c:pt idx="1815">
                  <c:v>-2.7874627113342285</c:v>
                </c:pt>
                <c:pt idx="1816">
                  <c:v>-2.7000658512115479</c:v>
                </c:pt>
                <c:pt idx="1817">
                  <c:v>-2.5312645435333252</c:v>
                </c:pt>
                <c:pt idx="1818">
                  <c:v>-2.3515694141387939</c:v>
                </c:pt>
                <c:pt idx="1819">
                  <c:v>-2.2474780082702637</c:v>
                </c:pt>
                <c:pt idx="1820">
                  <c:v>-2.2420628070831299</c:v>
                </c:pt>
                <c:pt idx="1821">
                  <c:v>-2.3369152545928955</c:v>
                </c:pt>
                <c:pt idx="1822">
                  <c:v>-2.4849052429199219</c:v>
                </c:pt>
                <c:pt idx="1823">
                  <c:v>-2.6169993877410889</c:v>
                </c:pt>
                <c:pt idx="1824">
                  <c:v>-2.7343654632568359</c:v>
                </c:pt>
                <c:pt idx="1825">
                  <c:v>-2.8295414447784424</c:v>
                </c:pt>
                <c:pt idx="1826">
                  <c:v>-2.8987205028533936</c:v>
                </c:pt>
                <c:pt idx="1827">
                  <c:v>-2.9502031803131104</c:v>
                </c:pt>
                <c:pt idx="1828">
                  <c:v>-2.9713716506958008</c:v>
                </c:pt>
                <c:pt idx="1829">
                  <c:v>-2.9316432476043701</c:v>
                </c:pt>
                <c:pt idx="1830">
                  <c:v>-2.860288143157959</c:v>
                </c:pt>
                <c:pt idx="1831">
                  <c:v>-2.7756867408752441</c:v>
                </c:pt>
                <c:pt idx="1832">
                  <c:v>-2.6610689163208008</c:v>
                </c:pt>
                <c:pt idx="1833">
                  <c:v>-2.5266079902648926</c:v>
                </c:pt>
                <c:pt idx="1834">
                  <c:v>-2.4198784828186035</c:v>
                </c:pt>
                <c:pt idx="1835">
                  <c:v>-2.3763160705566406</c:v>
                </c:pt>
                <c:pt idx="1836">
                  <c:v>-2.3879163265228271</c:v>
                </c:pt>
                <c:pt idx="1837">
                  <c:v>-2.4045436382293701</c:v>
                </c:pt>
                <c:pt idx="1838">
                  <c:v>-2.4115607738494873</c:v>
                </c:pt>
                <c:pt idx="1839">
                  <c:v>-2.4309158325195312</c:v>
                </c:pt>
                <c:pt idx="1840">
                  <c:v>-2.4609444141387939</c:v>
                </c:pt>
                <c:pt idx="1841">
                  <c:v>-2.478201150894165</c:v>
                </c:pt>
                <c:pt idx="1842">
                  <c:v>-2.461756706237793</c:v>
                </c:pt>
                <c:pt idx="1843">
                  <c:v>-2.4127452373504639</c:v>
                </c:pt>
                <c:pt idx="1844">
                  <c:v>-2.3602073192596436</c:v>
                </c:pt>
                <c:pt idx="1845">
                  <c:v>-2.3220834732055664</c:v>
                </c:pt>
                <c:pt idx="1846">
                  <c:v>-2.2944207191467285</c:v>
                </c:pt>
                <c:pt idx="1847">
                  <c:v>-2.2560989856719971</c:v>
                </c:pt>
                <c:pt idx="1848">
                  <c:v>-2.2050876617431641</c:v>
                </c:pt>
                <c:pt idx="1849">
                  <c:v>-2.1479039192199707</c:v>
                </c:pt>
                <c:pt idx="1850">
                  <c:v>-2.0957174301147461</c:v>
                </c:pt>
                <c:pt idx="1851">
                  <c:v>-2.0552983283996582</c:v>
                </c:pt>
                <c:pt idx="1852">
                  <c:v>-2.0261497497558594</c:v>
                </c:pt>
                <c:pt idx="1853">
                  <c:v>-1.9785003662109375</c:v>
                </c:pt>
                <c:pt idx="1854">
                  <c:v>-1.9063612222671509</c:v>
                </c:pt>
                <c:pt idx="1855">
                  <c:v>-1.8009492158889771</c:v>
                </c:pt>
                <c:pt idx="1856">
                  <c:v>-1.6579704284667969</c:v>
                </c:pt>
                <c:pt idx="1857">
                  <c:v>-1.4807925224304199</c:v>
                </c:pt>
                <c:pt idx="1858">
                  <c:v>-1.3111952543258667</c:v>
                </c:pt>
                <c:pt idx="1859">
                  <c:v>-1.18559730052948</c:v>
                </c:pt>
                <c:pt idx="1860">
                  <c:v>-1.1161990165710449</c:v>
                </c:pt>
                <c:pt idx="1861">
                  <c:v>-1.0921833515167236</c:v>
                </c:pt>
                <c:pt idx="1862">
                  <c:v>-1.106358528137207</c:v>
                </c:pt>
                <c:pt idx="1863">
                  <c:v>-1.1149430274963379</c:v>
                </c:pt>
                <c:pt idx="1864">
                  <c:v>-1.1048514842987061</c:v>
                </c:pt>
                <c:pt idx="1865">
                  <c:v>-1.0444738864898682</c:v>
                </c:pt>
                <c:pt idx="1866">
                  <c:v>-0.94157969951629639</c:v>
                </c:pt>
                <c:pt idx="1867">
                  <c:v>-0.80329197645187378</c:v>
                </c:pt>
                <c:pt idx="1868">
                  <c:v>-0.65999794006347656</c:v>
                </c:pt>
                <c:pt idx="1869">
                  <c:v>-0.52998590469360352</c:v>
                </c:pt>
                <c:pt idx="1870">
                  <c:v>-0.41810411214828491</c:v>
                </c:pt>
                <c:pt idx="1871">
                  <c:v>-0.3238292932510376</c:v>
                </c:pt>
                <c:pt idx="1872">
                  <c:v>-0.25817969441413879</c:v>
                </c:pt>
                <c:pt idx="1873">
                  <c:v>-0.24157485365867615</c:v>
                </c:pt>
                <c:pt idx="1874">
                  <c:v>-0.25653994083404541</c:v>
                </c:pt>
                <c:pt idx="1875">
                  <c:v>-0.31131073832511902</c:v>
                </c:pt>
                <c:pt idx="1876">
                  <c:v>-0.396076500415802</c:v>
                </c:pt>
                <c:pt idx="1877">
                  <c:v>-0.49338707327842712</c:v>
                </c:pt>
                <c:pt idx="1878">
                  <c:v>-0.57262647151947021</c:v>
                </c:pt>
                <c:pt idx="1879">
                  <c:v>-0.62920421361923218</c:v>
                </c:pt>
                <c:pt idx="1880">
                  <c:v>-0.66094613075256348</c:v>
                </c:pt>
                <c:pt idx="1881">
                  <c:v>-0.65571707487106323</c:v>
                </c:pt>
                <c:pt idx="1882">
                  <c:v>-0.56316608190536499</c:v>
                </c:pt>
                <c:pt idx="1883">
                  <c:v>-0.35965293645858765</c:v>
                </c:pt>
                <c:pt idx="1884">
                  <c:v>-0.19417792558670044</c:v>
                </c:pt>
                <c:pt idx="1885">
                  <c:v>-0.13376882672309875</c:v>
                </c:pt>
                <c:pt idx="1886">
                  <c:v>-0.15211427211761475</c:v>
                </c:pt>
                <c:pt idx="1887">
                  <c:v>-0.19752666354179382</c:v>
                </c:pt>
                <c:pt idx="1888">
                  <c:v>-0.23163829743862152</c:v>
                </c:pt>
                <c:pt idx="1889">
                  <c:v>-0.27418458461761475</c:v>
                </c:pt>
                <c:pt idx="1890">
                  <c:v>-0.35483920574188232</c:v>
                </c:pt>
                <c:pt idx="1891">
                  <c:v>-0.45642971992492676</c:v>
                </c:pt>
                <c:pt idx="1892">
                  <c:v>-0.53137713670730591</c:v>
                </c:pt>
                <c:pt idx="1893">
                  <c:v>-0.59181058406829834</c:v>
                </c:pt>
                <c:pt idx="1894">
                  <c:v>-0.63273191452026367</c:v>
                </c:pt>
                <c:pt idx="1895">
                  <c:v>-0.6458020806312561</c:v>
                </c:pt>
                <c:pt idx="1896">
                  <c:v>-0.62842071056365967</c:v>
                </c:pt>
                <c:pt idx="1897">
                  <c:v>-0.59512823820114136</c:v>
                </c:pt>
                <c:pt idx="1898">
                  <c:v>-0.53713202476501465</c:v>
                </c:pt>
                <c:pt idx="1899">
                  <c:v>-0.47338807582855225</c:v>
                </c:pt>
                <c:pt idx="1900">
                  <c:v>-0.41790270805358887</c:v>
                </c:pt>
                <c:pt idx="1901">
                  <c:v>-0.39752680063247681</c:v>
                </c:pt>
                <c:pt idx="1902">
                  <c:v>-0.39306360483169556</c:v>
                </c:pt>
                <c:pt idx="1903">
                  <c:v>-0.36992555856704712</c:v>
                </c:pt>
                <c:pt idx="1904">
                  <c:v>-0.32526195049285889</c:v>
                </c:pt>
                <c:pt idx="1905">
                  <c:v>-0.27161329984664917</c:v>
                </c:pt>
                <c:pt idx="1906">
                  <c:v>-0.19689752161502838</c:v>
                </c:pt>
                <c:pt idx="1907">
                  <c:v>-9.3701466917991638E-2</c:v>
                </c:pt>
                <c:pt idx="1908">
                  <c:v>1.5561645850539207E-2</c:v>
                </c:pt>
                <c:pt idx="1909">
                  <c:v>8.6571261286735535E-2</c:v>
                </c:pt>
                <c:pt idx="1910">
                  <c:v>0.11174957454204559</c:v>
                </c:pt>
                <c:pt idx="1911">
                  <c:v>0.10657224059104919</c:v>
                </c:pt>
                <c:pt idx="1912">
                  <c:v>6.5909765660762787E-2</c:v>
                </c:pt>
                <c:pt idx="1913">
                  <c:v>-1.4828480780124664E-3</c:v>
                </c:pt>
                <c:pt idx="1914">
                  <c:v>-7.1872591972351074E-2</c:v>
                </c:pt>
                <c:pt idx="1915">
                  <c:v>-0.14008468389511108</c:v>
                </c:pt>
                <c:pt idx="1916">
                  <c:v>-0.19173616170883179</c:v>
                </c:pt>
                <c:pt idx="1917">
                  <c:v>-0.22490182518959045</c:v>
                </c:pt>
                <c:pt idx="1918">
                  <c:v>-0.21952037513256073</c:v>
                </c:pt>
                <c:pt idx="1919">
                  <c:v>-0.18424750864505768</c:v>
                </c:pt>
                <c:pt idx="1920">
                  <c:v>-0.12365367263555527</c:v>
                </c:pt>
                <c:pt idx="1921">
                  <c:v>-5.0630576908588409E-2</c:v>
                </c:pt>
                <c:pt idx="1922">
                  <c:v>1.0573924519121647E-2</c:v>
                </c:pt>
                <c:pt idx="1923">
                  <c:v>5.6272901594638824E-2</c:v>
                </c:pt>
                <c:pt idx="1924">
                  <c:v>7.9036004841327667E-2</c:v>
                </c:pt>
                <c:pt idx="1925">
                  <c:v>7.4427962303161621E-2</c:v>
                </c:pt>
                <c:pt idx="1926">
                  <c:v>4.3979771435260773E-2</c:v>
                </c:pt>
                <c:pt idx="1927">
                  <c:v>1.2593403458595276E-2</c:v>
                </c:pt>
                <c:pt idx="1928">
                  <c:v>-6.6037261858582497E-3</c:v>
                </c:pt>
                <c:pt idx="1929">
                  <c:v>1.5938540920615196E-2</c:v>
                </c:pt>
                <c:pt idx="1930">
                  <c:v>6.2871962785720825E-2</c:v>
                </c:pt>
                <c:pt idx="1931">
                  <c:v>0.10704457759857178</c:v>
                </c:pt>
                <c:pt idx="1932">
                  <c:v>0.11890683323144913</c:v>
                </c:pt>
                <c:pt idx="1933">
                  <c:v>0.12973421812057495</c:v>
                </c:pt>
                <c:pt idx="1934">
                  <c:v>0.14924880862236023</c:v>
                </c:pt>
                <c:pt idx="1935">
                  <c:v>0.17110313475131989</c:v>
                </c:pt>
                <c:pt idx="1936">
                  <c:v>0.17196759581565857</c:v>
                </c:pt>
                <c:pt idx="1937">
                  <c:v>0.13280507922172546</c:v>
                </c:pt>
                <c:pt idx="1938">
                  <c:v>4.503767192363739E-2</c:v>
                </c:pt>
                <c:pt idx="1939">
                  <c:v>-7.6234430074691772E-2</c:v>
                </c:pt>
                <c:pt idx="1940">
                  <c:v>-0.221601203083992</c:v>
                </c:pt>
                <c:pt idx="1941">
                  <c:v>-0.34607008099555969</c:v>
                </c:pt>
                <c:pt idx="1942">
                  <c:v>-0.43817418813705444</c:v>
                </c:pt>
                <c:pt idx="1943">
                  <c:v>-0.45794880390167236</c:v>
                </c:pt>
                <c:pt idx="1944">
                  <c:v>-0.39549261331558228</c:v>
                </c:pt>
                <c:pt idx="1945">
                  <c:v>-0.26871028542518616</c:v>
                </c:pt>
                <c:pt idx="1946">
                  <c:v>-0.10847534239292145</c:v>
                </c:pt>
                <c:pt idx="1947">
                  <c:v>2.793576754629612E-2</c:v>
                </c:pt>
                <c:pt idx="1948">
                  <c:v>0.10849026590585709</c:v>
                </c:pt>
                <c:pt idx="1949">
                  <c:v>0.15005481243133545</c:v>
                </c:pt>
                <c:pt idx="1950">
                  <c:v>0.16077589988708496</c:v>
                </c:pt>
                <c:pt idx="1951">
                  <c:v>0.15850350260734558</c:v>
                </c:pt>
                <c:pt idx="1952">
                  <c:v>0.14460739493370056</c:v>
                </c:pt>
                <c:pt idx="1953">
                  <c:v>0.13886387646198273</c:v>
                </c:pt>
                <c:pt idx="1954">
                  <c:v>0.14439553022384644</c:v>
                </c:pt>
                <c:pt idx="1955">
                  <c:v>0.17842155694961548</c:v>
                </c:pt>
                <c:pt idx="1956">
                  <c:v>0.20133751630783081</c:v>
                </c:pt>
                <c:pt idx="1957">
                  <c:v>0.23593741655349731</c:v>
                </c:pt>
                <c:pt idx="1958">
                  <c:v>0.2937682569026947</c:v>
                </c:pt>
                <c:pt idx="1959">
                  <c:v>0.34791254997253418</c:v>
                </c:pt>
                <c:pt idx="1960">
                  <c:v>0.35267907381057739</c:v>
                </c:pt>
                <c:pt idx="1961">
                  <c:v>0.26944968104362488</c:v>
                </c:pt>
                <c:pt idx="1962">
                  <c:v>0.11899306625127792</c:v>
                </c:pt>
                <c:pt idx="1963">
                  <c:v>-6.688777357339859E-2</c:v>
                </c:pt>
                <c:pt idx="1964">
                  <c:v>-0.24811907112598419</c:v>
                </c:pt>
                <c:pt idx="1965">
                  <c:v>-0.41888940334320068</c:v>
                </c:pt>
                <c:pt idx="1966">
                  <c:v>-0.55962812900543213</c:v>
                </c:pt>
                <c:pt idx="1967">
                  <c:v>-0.65731388330459595</c:v>
                </c:pt>
                <c:pt idx="1968">
                  <c:v>-0.69483596086502075</c:v>
                </c:pt>
                <c:pt idx="1969">
                  <c:v>-0.67079859972000122</c:v>
                </c:pt>
                <c:pt idx="1970">
                  <c:v>-0.5943073034286499</c:v>
                </c:pt>
                <c:pt idx="1971">
                  <c:v>-0.48752549290657043</c:v>
                </c:pt>
                <c:pt idx="1972">
                  <c:v>-0.3748261034488678</c:v>
                </c:pt>
                <c:pt idx="1973">
                  <c:v>-0.27206045389175415</c:v>
                </c:pt>
                <c:pt idx="1974">
                  <c:v>-0.19020393490791321</c:v>
                </c:pt>
                <c:pt idx="1975">
                  <c:v>-0.14452676475048065</c:v>
                </c:pt>
                <c:pt idx="1976">
                  <c:v>-0.12532271444797516</c:v>
                </c:pt>
                <c:pt idx="1977">
                  <c:v>-0.13622027635574341</c:v>
                </c:pt>
                <c:pt idx="1978">
                  <c:v>-0.17535249888896942</c:v>
                </c:pt>
                <c:pt idx="1979">
                  <c:v>-0.22836767137050629</c:v>
                </c:pt>
                <c:pt idx="1980">
                  <c:v>-0.27082136273384094</c:v>
                </c:pt>
                <c:pt idx="1981">
                  <c:v>-0.28849220275878906</c:v>
                </c:pt>
                <c:pt idx="1982">
                  <c:v>-0.27421075105667114</c:v>
                </c:pt>
                <c:pt idx="1983">
                  <c:v>-0.24265828728675842</c:v>
                </c:pt>
                <c:pt idx="1984">
                  <c:v>-0.18238694965839386</c:v>
                </c:pt>
                <c:pt idx="1985">
                  <c:v>-0.11019538342952728</c:v>
                </c:pt>
                <c:pt idx="1986">
                  <c:v>-4.0609113872051239E-2</c:v>
                </c:pt>
                <c:pt idx="1987">
                  <c:v>1.5521911904215813E-2</c:v>
                </c:pt>
                <c:pt idx="1988">
                  <c:v>5.6869085878133774E-2</c:v>
                </c:pt>
                <c:pt idx="1989">
                  <c:v>7.9769447445869446E-2</c:v>
                </c:pt>
                <c:pt idx="1990">
                  <c:v>6.6821426153182983E-2</c:v>
                </c:pt>
                <c:pt idx="1991">
                  <c:v>5.2856441587209702E-2</c:v>
                </c:pt>
                <c:pt idx="1992">
                  <c:v>3.3010564744472504E-2</c:v>
                </c:pt>
                <c:pt idx="1993">
                  <c:v>1.1431770399212837E-2</c:v>
                </c:pt>
                <c:pt idx="1994">
                  <c:v>-3.230692446231842E-2</c:v>
                </c:pt>
                <c:pt idx="1995">
                  <c:v>-7.7870041131973267E-2</c:v>
                </c:pt>
                <c:pt idx="1996">
                  <c:v>-7.9385116696357727E-2</c:v>
                </c:pt>
                <c:pt idx="1997">
                  <c:v>-6.2566325068473816E-2</c:v>
                </c:pt>
                <c:pt idx="1998">
                  <c:v>-5.4090015590190887E-2</c:v>
                </c:pt>
                <c:pt idx="1999">
                  <c:v>-5.1476988941431046E-2</c:v>
                </c:pt>
                <c:pt idx="2000">
                  <c:v>-3.4211453050374985E-2</c:v>
                </c:pt>
                <c:pt idx="2001">
                  <c:v>-1.4488974586129189E-2</c:v>
                </c:pt>
                <c:pt idx="2002">
                  <c:v>-7.4333464726805687E-4</c:v>
                </c:pt>
                <c:pt idx="2003">
                  <c:v>3.244178369641304E-4</c:v>
                </c:pt>
                <c:pt idx="2004">
                  <c:v>-1.2092837132513523E-2</c:v>
                </c:pt>
                <c:pt idx="2005">
                  <c:v>-3.84230837225914E-2</c:v>
                </c:pt>
                <c:pt idx="2006">
                  <c:v>-6.8681128323078156E-2</c:v>
                </c:pt>
                <c:pt idx="2007">
                  <c:v>-0.10342323035001755</c:v>
                </c:pt>
                <c:pt idx="2008">
                  <c:v>-0.14271791279315948</c:v>
                </c:pt>
                <c:pt idx="2009">
                  <c:v>-0.17615415155887604</c:v>
                </c:pt>
                <c:pt idx="2010">
                  <c:v>-0.19890527427196503</c:v>
                </c:pt>
                <c:pt idx="2011">
                  <c:v>-0.20454637706279755</c:v>
                </c:pt>
                <c:pt idx="2012">
                  <c:v>-0.18191669881343842</c:v>
                </c:pt>
                <c:pt idx="2013">
                  <c:v>-0.14726045727729797</c:v>
                </c:pt>
                <c:pt idx="2014">
                  <c:v>-0.10051532834768295</c:v>
                </c:pt>
                <c:pt idx="2015">
                  <c:v>-5.4811481386423111E-2</c:v>
                </c:pt>
                <c:pt idx="2016">
                  <c:v>-3.1080730259418488E-3</c:v>
                </c:pt>
                <c:pt idx="2017">
                  <c:v>5.3061936050653458E-2</c:v>
                </c:pt>
                <c:pt idx="2018">
                  <c:v>9.6369460225105286E-2</c:v>
                </c:pt>
                <c:pt idx="2019">
                  <c:v>0.11388000845909119</c:v>
                </c:pt>
                <c:pt idx="2020">
                  <c:v>0.12750899791717529</c:v>
                </c:pt>
                <c:pt idx="2021">
                  <c:v>0.13937002420425415</c:v>
                </c:pt>
                <c:pt idx="2022">
                  <c:v>0.14537173509597778</c:v>
                </c:pt>
                <c:pt idx="2023">
                  <c:v>0.14012561738491058</c:v>
                </c:pt>
                <c:pt idx="2024">
                  <c:v>0.12974728643894196</c:v>
                </c:pt>
                <c:pt idx="2025">
                  <c:v>0.11407484859228134</c:v>
                </c:pt>
                <c:pt idx="2026">
                  <c:v>0.10109193623065948</c:v>
                </c:pt>
                <c:pt idx="2027">
                  <c:v>9.5781378448009491E-2</c:v>
                </c:pt>
                <c:pt idx="2028">
                  <c:v>8.916502445936203E-2</c:v>
                </c:pt>
                <c:pt idx="2029">
                  <c:v>8.1840842962265015E-2</c:v>
                </c:pt>
                <c:pt idx="2030">
                  <c:v>7.4669219553470612E-2</c:v>
                </c:pt>
                <c:pt idx="2031">
                  <c:v>6.4474321901798248E-2</c:v>
                </c:pt>
                <c:pt idx="2032">
                  <c:v>5.438840389251709E-2</c:v>
                </c:pt>
                <c:pt idx="2033">
                  <c:v>5.2075181156396866E-2</c:v>
                </c:pt>
                <c:pt idx="2034">
                  <c:v>4.3466247618198395E-2</c:v>
                </c:pt>
                <c:pt idx="2035">
                  <c:v>2.7311131358146667E-2</c:v>
                </c:pt>
                <c:pt idx="2036">
                  <c:v>1.3214485719799995E-2</c:v>
                </c:pt>
                <c:pt idx="2037">
                  <c:v>-5.2993218414485455E-3</c:v>
                </c:pt>
                <c:pt idx="2038">
                  <c:v>-2.0430870354175568E-2</c:v>
                </c:pt>
                <c:pt idx="2039">
                  <c:v>-3.3709660172462463E-2</c:v>
                </c:pt>
                <c:pt idx="2040">
                  <c:v>-3.8096152245998383E-2</c:v>
                </c:pt>
                <c:pt idx="2041">
                  <c:v>-4.0302373468875885E-2</c:v>
                </c:pt>
                <c:pt idx="2042">
                  <c:v>-4.0760170668363571E-2</c:v>
                </c:pt>
                <c:pt idx="2043">
                  <c:v>-3.1962364912033081E-2</c:v>
                </c:pt>
                <c:pt idx="2044">
                  <c:v>-1.3857395388185978E-2</c:v>
                </c:pt>
                <c:pt idx="2045">
                  <c:v>1.7577828839421272E-3</c:v>
                </c:pt>
                <c:pt idx="2046">
                  <c:v>3.8689207285642624E-3</c:v>
                </c:pt>
                <c:pt idx="2047">
                  <c:v>-5.6533161550760269E-3</c:v>
                </c:pt>
                <c:pt idx="2048">
                  <c:v>-2.5078944861888885E-2</c:v>
                </c:pt>
                <c:pt idx="2049">
                  <c:v>-4.4576376676559448E-2</c:v>
                </c:pt>
                <c:pt idx="2050">
                  <c:v>-5.4892130196094513E-2</c:v>
                </c:pt>
                <c:pt idx="2051">
                  <c:v>-5.2353393286466599E-2</c:v>
                </c:pt>
                <c:pt idx="2052">
                  <c:v>-3.9798717945814133E-2</c:v>
                </c:pt>
                <c:pt idx="2053">
                  <c:v>-2.0674768835306168E-2</c:v>
                </c:pt>
                <c:pt idx="2054">
                  <c:v>-6.6146086901426315E-3</c:v>
                </c:pt>
                <c:pt idx="2055">
                  <c:v>1.0588778182864189E-2</c:v>
                </c:pt>
                <c:pt idx="2056">
                  <c:v>2.1047279238700867E-2</c:v>
                </c:pt>
                <c:pt idx="2057">
                  <c:v>1.8532924354076385E-2</c:v>
                </c:pt>
                <c:pt idx="2058">
                  <c:v>8.5442066192626953E-3</c:v>
                </c:pt>
                <c:pt idx="2059">
                  <c:v>-1.4932570047676563E-2</c:v>
                </c:pt>
                <c:pt idx="2060">
                  <c:v>-5.3011246025562286E-2</c:v>
                </c:pt>
                <c:pt idx="2061">
                  <c:v>-0.1081228107213974</c:v>
                </c:pt>
                <c:pt idx="2062">
                  <c:v>-0.17574739456176758</c:v>
                </c:pt>
                <c:pt idx="2063">
                  <c:v>-0.23679684102535248</c:v>
                </c:pt>
                <c:pt idx="2064">
                  <c:v>-0.27927717566490173</c:v>
                </c:pt>
                <c:pt idx="2065">
                  <c:v>-0.28447428345680237</c:v>
                </c:pt>
                <c:pt idx="2066">
                  <c:v>-0.23433363437652588</c:v>
                </c:pt>
                <c:pt idx="2067">
                  <c:v>-0.15016794204711914</c:v>
                </c:pt>
                <c:pt idx="2068">
                  <c:v>-5.9739239513874054E-2</c:v>
                </c:pt>
                <c:pt idx="2069">
                  <c:v>2.6041015982627869E-2</c:v>
                </c:pt>
                <c:pt idx="2070">
                  <c:v>7.6394200325012207E-2</c:v>
                </c:pt>
                <c:pt idx="2071">
                  <c:v>8.3600126206874847E-2</c:v>
                </c:pt>
                <c:pt idx="2072">
                  <c:v>5.3867802023887634E-2</c:v>
                </c:pt>
                <c:pt idx="2073">
                  <c:v>5.2647395059466362E-3</c:v>
                </c:pt>
                <c:pt idx="2074">
                  <c:v>-6.4506351947784424E-2</c:v>
                </c:pt>
                <c:pt idx="2075">
                  <c:v>-0.13670423626899719</c:v>
                </c:pt>
                <c:pt idx="2076">
                  <c:v>-0.19964218139648438</c:v>
                </c:pt>
                <c:pt idx="2077">
                  <c:v>-0.26062780618667603</c:v>
                </c:pt>
                <c:pt idx="2078">
                  <c:v>-0.29873311519622803</c:v>
                </c:pt>
                <c:pt idx="2079">
                  <c:v>-0.31889635324478149</c:v>
                </c:pt>
                <c:pt idx="2080">
                  <c:v>-0.33535149693489075</c:v>
                </c:pt>
                <c:pt idx="2081">
                  <c:v>-0.34968090057373047</c:v>
                </c:pt>
                <c:pt idx="2082">
                  <c:v>-0.34947237372398376</c:v>
                </c:pt>
                <c:pt idx="2083">
                  <c:v>-0.33698803186416626</c:v>
                </c:pt>
                <c:pt idx="2084">
                  <c:v>-0.30494037270545959</c:v>
                </c:pt>
                <c:pt idx="2085">
                  <c:v>-0.25364518165588379</c:v>
                </c:pt>
                <c:pt idx="2086">
                  <c:v>-0.18520806729793549</c:v>
                </c:pt>
                <c:pt idx="2087">
                  <c:v>-8.9433915913105011E-2</c:v>
                </c:pt>
                <c:pt idx="2088">
                  <c:v>2.3721402511000633E-2</c:v>
                </c:pt>
                <c:pt idx="2089">
                  <c:v>0.13065925240516663</c:v>
                </c:pt>
                <c:pt idx="2090">
                  <c:v>0.22203870117664337</c:v>
                </c:pt>
                <c:pt idx="2091">
                  <c:v>0.28917384147644043</c:v>
                </c:pt>
                <c:pt idx="2092">
                  <c:v>0.32356670498847961</c:v>
                </c:pt>
                <c:pt idx="2093">
                  <c:v>0.32777711749076843</c:v>
                </c:pt>
                <c:pt idx="2094">
                  <c:v>0.29850739240646362</c:v>
                </c:pt>
                <c:pt idx="2095">
                  <c:v>0.26816967129707336</c:v>
                </c:pt>
                <c:pt idx="2096">
                  <c:v>0.24388642609119415</c:v>
                </c:pt>
                <c:pt idx="2097">
                  <c:v>0.23624283075332642</c:v>
                </c:pt>
                <c:pt idx="2098">
                  <c:v>0.22542080283164978</c:v>
                </c:pt>
                <c:pt idx="2099">
                  <c:v>0.22273096442222595</c:v>
                </c:pt>
                <c:pt idx="2100">
                  <c:v>0.22910842299461365</c:v>
                </c:pt>
                <c:pt idx="2101">
                  <c:v>0.24854743480682373</c:v>
                </c:pt>
                <c:pt idx="2102">
                  <c:v>0.27370843291282654</c:v>
                </c:pt>
                <c:pt idx="2103">
                  <c:v>0.30598756670951843</c:v>
                </c:pt>
                <c:pt idx="2104">
                  <c:v>0.34847429394721985</c:v>
                </c:pt>
                <c:pt idx="2105">
                  <c:v>0.39139553904533386</c:v>
                </c:pt>
                <c:pt idx="2106">
                  <c:v>0.42016115784645081</c:v>
                </c:pt>
                <c:pt idx="2107">
                  <c:v>0.40997931361198425</c:v>
                </c:pt>
                <c:pt idx="2108">
                  <c:v>0.36075982451438904</c:v>
                </c:pt>
                <c:pt idx="2109">
                  <c:v>0.28939568996429443</c:v>
                </c:pt>
                <c:pt idx="2110">
                  <c:v>0.20074091851711273</c:v>
                </c:pt>
                <c:pt idx="2111">
                  <c:v>0.11660069227218628</c:v>
                </c:pt>
                <c:pt idx="2112">
                  <c:v>6.774553656578064E-2</c:v>
                </c:pt>
                <c:pt idx="2113">
                  <c:v>8.7810590863227844E-2</c:v>
                </c:pt>
                <c:pt idx="2114">
                  <c:v>0.15714864432811737</c:v>
                </c:pt>
                <c:pt idx="2115">
                  <c:v>0.22630561888217926</c:v>
                </c:pt>
                <c:pt idx="2116">
                  <c:v>0.27308270335197449</c:v>
                </c:pt>
                <c:pt idx="2117">
                  <c:v>0.2852177619934082</c:v>
                </c:pt>
                <c:pt idx="2118">
                  <c:v>0.27094748616218567</c:v>
                </c:pt>
                <c:pt idx="2119">
                  <c:v>0.2695850133895874</c:v>
                </c:pt>
                <c:pt idx="2120">
                  <c:v>0.28749608993530273</c:v>
                </c:pt>
                <c:pt idx="2121">
                  <c:v>0.32763069868087769</c:v>
                </c:pt>
                <c:pt idx="2122">
                  <c:v>0.37890958786010742</c:v>
                </c:pt>
                <c:pt idx="2123">
                  <c:v>0.41535729169845581</c:v>
                </c:pt>
                <c:pt idx="2124">
                  <c:v>0.41890060901641846</c:v>
                </c:pt>
                <c:pt idx="2125">
                  <c:v>0.42026239633560181</c:v>
                </c:pt>
                <c:pt idx="2126">
                  <c:v>0.44383671879768372</c:v>
                </c:pt>
                <c:pt idx="2127">
                  <c:v>0.51245474815368652</c:v>
                </c:pt>
                <c:pt idx="2128">
                  <c:v>0.60209280252456665</c:v>
                </c:pt>
                <c:pt idx="2129">
                  <c:v>0.66941487789154053</c:v>
                </c:pt>
                <c:pt idx="2130">
                  <c:v>0.67128604650497437</c:v>
                </c:pt>
                <c:pt idx="2131">
                  <c:v>0.58717465400695801</c:v>
                </c:pt>
                <c:pt idx="2132">
                  <c:v>0.44568571448326111</c:v>
                </c:pt>
                <c:pt idx="2133">
                  <c:v>0.26879081130027771</c:v>
                </c:pt>
                <c:pt idx="2134">
                  <c:v>8.2978606224060059E-2</c:v>
                </c:pt>
                <c:pt idx="2135">
                  <c:v>-7.4530594050884247E-2</c:v>
                </c:pt>
                <c:pt idx="2136">
                  <c:v>-0.14501833915710449</c:v>
                </c:pt>
                <c:pt idx="2137">
                  <c:v>-0.10376070439815521</c:v>
                </c:pt>
                <c:pt idx="2138">
                  <c:v>2.7558695524930954E-2</c:v>
                </c:pt>
                <c:pt idx="2139">
                  <c:v>0.20786258578300476</c:v>
                </c:pt>
                <c:pt idx="2140">
                  <c:v>0.39168381690979004</c:v>
                </c:pt>
                <c:pt idx="2141">
                  <c:v>0.51790904998779297</c:v>
                </c:pt>
                <c:pt idx="2142">
                  <c:v>0.53636741638183594</c:v>
                </c:pt>
                <c:pt idx="2143">
                  <c:v>0.46356683969497681</c:v>
                </c:pt>
                <c:pt idx="2144">
                  <c:v>0.32682868838310242</c:v>
                </c:pt>
                <c:pt idx="2145">
                  <c:v>0.16075707972049713</c:v>
                </c:pt>
                <c:pt idx="2146">
                  <c:v>-1.2433620169758797E-2</c:v>
                </c:pt>
                <c:pt idx="2147">
                  <c:v>-0.15535524487495422</c:v>
                </c:pt>
                <c:pt idx="2148">
                  <c:v>-0.25418835878372192</c:v>
                </c:pt>
                <c:pt idx="2149">
                  <c:v>-0.28887039422988892</c:v>
                </c:pt>
                <c:pt idx="2150">
                  <c:v>-0.25877931714057922</c:v>
                </c:pt>
                <c:pt idx="2151">
                  <c:v>-0.161911740899086</c:v>
                </c:pt>
                <c:pt idx="2152">
                  <c:v>-2.8533708304166794E-2</c:v>
                </c:pt>
                <c:pt idx="2153">
                  <c:v>0.1106327623128891</c:v>
                </c:pt>
                <c:pt idx="2154">
                  <c:v>0.23984268307685852</c:v>
                </c:pt>
                <c:pt idx="2155">
                  <c:v>0.35853391885757446</c:v>
                </c:pt>
                <c:pt idx="2156">
                  <c:v>0.43746227025985718</c:v>
                </c:pt>
                <c:pt idx="2157">
                  <c:v>0.46834298968315125</c:v>
                </c:pt>
                <c:pt idx="2158">
                  <c:v>0.45502796769142151</c:v>
                </c:pt>
                <c:pt idx="2159">
                  <c:v>0.41857615113258362</c:v>
                </c:pt>
                <c:pt idx="2160">
                  <c:v>0.37764814496040344</c:v>
                </c:pt>
                <c:pt idx="2161">
                  <c:v>0.33770883083343506</c:v>
                </c:pt>
                <c:pt idx="2162">
                  <c:v>0.30218786001205444</c:v>
                </c:pt>
                <c:pt idx="2163">
                  <c:v>0.27504831552505493</c:v>
                </c:pt>
                <c:pt idx="2164">
                  <c:v>0.2620832622051239</c:v>
                </c:pt>
                <c:pt idx="2165">
                  <c:v>0.26421657204627991</c:v>
                </c:pt>
                <c:pt idx="2166">
                  <c:v>0.27757072448730469</c:v>
                </c:pt>
                <c:pt idx="2167">
                  <c:v>0.29023846983909607</c:v>
                </c:pt>
                <c:pt idx="2168">
                  <c:v>0.28804880380630493</c:v>
                </c:pt>
                <c:pt idx="2169">
                  <c:v>0.26665219664573669</c:v>
                </c:pt>
                <c:pt idx="2170">
                  <c:v>0.2356569916009903</c:v>
                </c:pt>
                <c:pt idx="2171">
                  <c:v>0.19876947999000549</c:v>
                </c:pt>
                <c:pt idx="2172">
                  <c:v>0.1622607409954071</c:v>
                </c:pt>
                <c:pt idx="2173">
                  <c:v>0.12192402780056</c:v>
                </c:pt>
                <c:pt idx="2174">
                  <c:v>8.9612431824207306E-2</c:v>
                </c:pt>
                <c:pt idx="2175">
                  <c:v>6.5694898366928101E-2</c:v>
                </c:pt>
                <c:pt idx="2176">
                  <c:v>4.8118837177753448E-2</c:v>
                </c:pt>
                <c:pt idx="2177">
                  <c:v>2.1804407238960266E-2</c:v>
                </c:pt>
                <c:pt idx="2178">
                  <c:v>-2.8567686676979065E-2</c:v>
                </c:pt>
                <c:pt idx="2179">
                  <c:v>-0.1030520498752594</c:v>
                </c:pt>
                <c:pt idx="2180">
                  <c:v>-0.16797031462192535</c:v>
                </c:pt>
                <c:pt idx="2181">
                  <c:v>-0.18568673729896545</c:v>
                </c:pt>
                <c:pt idx="2182">
                  <c:v>-0.13917756080627441</c:v>
                </c:pt>
                <c:pt idx="2183">
                  <c:v>-4.1888236999511719E-2</c:v>
                </c:pt>
                <c:pt idx="2184">
                  <c:v>6.3013680279254913E-2</c:v>
                </c:pt>
                <c:pt idx="2185">
                  <c:v>0.14181874692440033</c:v>
                </c:pt>
                <c:pt idx="2186">
                  <c:v>0.19556640088558197</c:v>
                </c:pt>
                <c:pt idx="2187">
                  <c:v>0.21818782389163971</c:v>
                </c:pt>
                <c:pt idx="2188">
                  <c:v>0.17455005645751953</c:v>
                </c:pt>
                <c:pt idx="2189">
                  <c:v>5.6848354637622833E-2</c:v>
                </c:pt>
                <c:pt idx="2190">
                  <c:v>-0.10385556519031525</c:v>
                </c:pt>
                <c:pt idx="2191">
                  <c:v>-0.27379357814788818</c:v>
                </c:pt>
                <c:pt idx="2192">
                  <c:v>-0.42218226194381714</c:v>
                </c:pt>
                <c:pt idx="2193">
                  <c:v>-0.50689256191253662</c:v>
                </c:pt>
                <c:pt idx="2194">
                  <c:v>-0.50657886266708374</c:v>
                </c:pt>
                <c:pt idx="2195">
                  <c:v>-0.4432140588760376</c:v>
                </c:pt>
                <c:pt idx="2196">
                  <c:v>-0.36145207285881042</c:v>
                </c:pt>
                <c:pt idx="2197">
                  <c:v>-0.31800419092178345</c:v>
                </c:pt>
                <c:pt idx="2198">
                  <c:v>-0.31967774033546448</c:v>
                </c:pt>
                <c:pt idx="2199">
                  <c:v>-0.34913524985313416</c:v>
                </c:pt>
                <c:pt idx="2200">
                  <c:v>-0.37417909502983093</c:v>
                </c:pt>
                <c:pt idx="2201">
                  <c:v>-0.37323105335235596</c:v>
                </c:pt>
                <c:pt idx="2202">
                  <c:v>-0.35425814986228943</c:v>
                </c:pt>
                <c:pt idx="2203">
                  <c:v>-0.31555908918380737</c:v>
                </c:pt>
                <c:pt idx="2204">
                  <c:v>-0.27672725915908813</c:v>
                </c:pt>
                <c:pt idx="2205">
                  <c:v>-0.244400754570961</c:v>
                </c:pt>
                <c:pt idx="2206">
                  <c:v>-0.23121730983257294</c:v>
                </c:pt>
                <c:pt idx="2207">
                  <c:v>-0.23070833086967468</c:v>
                </c:pt>
                <c:pt idx="2208">
                  <c:v>-0.22816367447376251</c:v>
                </c:pt>
                <c:pt idx="2209">
                  <c:v>-0.21742469072341919</c:v>
                </c:pt>
                <c:pt idx="2210">
                  <c:v>-0.20451049506664276</c:v>
                </c:pt>
                <c:pt idx="2211">
                  <c:v>-0.19444641470909119</c:v>
                </c:pt>
                <c:pt idx="2212">
                  <c:v>-0.21312315762042999</c:v>
                </c:pt>
                <c:pt idx="2213">
                  <c:v>-0.25244808197021484</c:v>
                </c:pt>
                <c:pt idx="2214">
                  <c:v>-0.3081614077091217</c:v>
                </c:pt>
                <c:pt idx="2215">
                  <c:v>-0.36589288711547852</c:v>
                </c:pt>
                <c:pt idx="2216">
                  <c:v>-0.40824484825134277</c:v>
                </c:pt>
                <c:pt idx="2217">
                  <c:v>-0.42325469851493835</c:v>
                </c:pt>
                <c:pt idx="2218">
                  <c:v>-0.39856612682342529</c:v>
                </c:pt>
                <c:pt idx="2219">
                  <c:v>-0.31366774439811707</c:v>
                </c:pt>
                <c:pt idx="2220">
                  <c:v>-0.19218528270721436</c:v>
                </c:pt>
                <c:pt idx="2221">
                  <c:v>-6.9612808525562286E-2</c:v>
                </c:pt>
                <c:pt idx="2222">
                  <c:v>4.0709439665079117E-2</c:v>
                </c:pt>
                <c:pt idx="2223">
                  <c:v>0.118686743080616</c:v>
                </c:pt>
                <c:pt idx="2224">
                  <c:v>0.15034028887748718</c:v>
                </c:pt>
                <c:pt idx="2225">
                  <c:v>0.13066717982292175</c:v>
                </c:pt>
                <c:pt idx="2226">
                  <c:v>9.0233214199542999E-2</c:v>
                </c:pt>
                <c:pt idx="2227">
                  <c:v>4.5022856444120407E-2</c:v>
                </c:pt>
                <c:pt idx="2228">
                  <c:v>4.5618647709488869E-4</c:v>
                </c:pt>
                <c:pt idx="2229">
                  <c:v>-3.7363894283771515E-2</c:v>
                </c:pt>
                <c:pt idx="2230">
                  <c:v>-6.3765943050384521E-2</c:v>
                </c:pt>
                <c:pt idx="2231">
                  <c:v>-7.0938579738140106E-2</c:v>
                </c:pt>
                <c:pt idx="2232">
                  <c:v>-5.3180091083049774E-2</c:v>
                </c:pt>
                <c:pt idx="2233">
                  <c:v>-1.8813647329807281E-2</c:v>
                </c:pt>
                <c:pt idx="2234">
                  <c:v>2.0087413489818573E-2</c:v>
                </c:pt>
                <c:pt idx="2235">
                  <c:v>6.5013818442821503E-2</c:v>
                </c:pt>
                <c:pt idx="2236">
                  <c:v>9.868176281452179E-2</c:v>
                </c:pt>
                <c:pt idx="2237">
                  <c:v>0.13386212289333344</c:v>
                </c:pt>
                <c:pt idx="2238">
                  <c:v>0.1865980476140976</c:v>
                </c:pt>
                <c:pt idx="2239">
                  <c:v>0.26204365491867065</c:v>
                </c:pt>
                <c:pt idx="2240">
                  <c:v>0.36773413419723511</c:v>
                </c:pt>
                <c:pt idx="2241">
                  <c:v>0.51856720447540283</c:v>
                </c:pt>
                <c:pt idx="2242">
                  <c:v>0.68054890632629395</c:v>
                </c:pt>
                <c:pt idx="2243">
                  <c:v>0.8215559720993042</c:v>
                </c:pt>
                <c:pt idx="2244">
                  <c:v>0.87152379751205444</c:v>
                </c:pt>
                <c:pt idx="2245">
                  <c:v>0.83793622255325317</c:v>
                </c:pt>
                <c:pt idx="2246">
                  <c:v>0.74071592092514038</c:v>
                </c:pt>
                <c:pt idx="2247">
                  <c:v>0.58320909738540649</c:v>
                </c:pt>
                <c:pt idx="2248">
                  <c:v>0.37247341871261597</c:v>
                </c:pt>
                <c:pt idx="2249">
                  <c:v>0.1490873247385025</c:v>
                </c:pt>
                <c:pt idx="2250">
                  <c:v>-2.8921568766236305E-2</c:v>
                </c:pt>
                <c:pt idx="2251">
                  <c:v>-0.10354243218898773</c:v>
                </c:pt>
                <c:pt idx="2252">
                  <c:v>-6.5585464239120483E-2</c:v>
                </c:pt>
                <c:pt idx="2253">
                  <c:v>6.5743155777454376E-2</c:v>
                </c:pt>
                <c:pt idx="2254">
                  <c:v>0.23424588143825531</c:v>
                </c:pt>
                <c:pt idx="2255">
                  <c:v>0.30763638019561768</c:v>
                </c:pt>
                <c:pt idx="2256">
                  <c:v>0.28029316663742065</c:v>
                </c:pt>
                <c:pt idx="2257">
                  <c:v>0.19819104671478271</c:v>
                </c:pt>
                <c:pt idx="2258">
                  <c:v>8.2174964249134064E-2</c:v>
                </c:pt>
                <c:pt idx="2259">
                  <c:v>-4.9445856362581253E-2</c:v>
                </c:pt>
                <c:pt idx="2260">
                  <c:v>-0.18943704664707184</c:v>
                </c:pt>
                <c:pt idx="2261">
                  <c:v>-0.2955939769744873</c:v>
                </c:pt>
                <c:pt idx="2262">
                  <c:v>-0.37561586499214172</c:v>
                </c:pt>
                <c:pt idx="2263">
                  <c:v>-0.42384853959083557</c:v>
                </c:pt>
                <c:pt idx="2264">
                  <c:v>-0.45604482293128967</c:v>
                </c:pt>
                <c:pt idx="2265">
                  <c:v>-0.46000859141349792</c:v>
                </c:pt>
                <c:pt idx="2266">
                  <c:v>-0.44024232029914856</c:v>
                </c:pt>
                <c:pt idx="2267">
                  <c:v>-0.39971348643302917</c:v>
                </c:pt>
                <c:pt idx="2268">
                  <c:v>-0.34032127261161804</c:v>
                </c:pt>
                <c:pt idx="2269">
                  <c:v>-0.27151885628700256</c:v>
                </c:pt>
                <c:pt idx="2270">
                  <c:v>-0.21618318557739258</c:v>
                </c:pt>
                <c:pt idx="2271">
                  <c:v>-0.16646435856819153</c:v>
                </c:pt>
                <c:pt idx="2272">
                  <c:v>-0.12610813975334167</c:v>
                </c:pt>
                <c:pt idx="2273">
                  <c:v>-0.10399149358272552</c:v>
                </c:pt>
                <c:pt idx="2274">
                  <c:v>-0.10400187969207764</c:v>
                </c:pt>
                <c:pt idx="2275">
                  <c:v>-0.11403635144233704</c:v>
                </c:pt>
                <c:pt idx="2276">
                  <c:v>-0.13402470946311951</c:v>
                </c:pt>
                <c:pt idx="2277">
                  <c:v>-0.1389567106962204</c:v>
                </c:pt>
                <c:pt idx="2278">
                  <c:v>-0.12215111404657364</c:v>
                </c:pt>
                <c:pt idx="2279">
                  <c:v>-0.10069535672664642</c:v>
                </c:pt>
                <c:pt idx="2280">
                  <c:v>-8.0758139491081238E-2</c:v>
                </c:pt>
                <c:pt idx="2281">
                  <c:v>-6.5037071704864502E-2</c:v>
                </c:pt>
                <c:pt idx="2282">
                  <c:v>-7.9087376594543457E-2</c:v>
                </c:pt>
                <c:pt idx="2283">
                  <c:v>-0.10407225042581558</c:v>
                </c:pt>
                <c:pt idx="2284">
                  <c:v>-0.14453685283660889</c:v>
                </c:pt>
                <c:pt idx="2285">
                  <c:v>-0.21433408558368683</c:v>
                </c:pt>
                <c:pt idx="2286">
                  <c:v>-0.30176299810409546</c:v>
                </c:pt>
                <c:pt idx="2287">
                  <c:v>-0.37219482660293579</c:v>
                </c:pt>
                <c:pt idx="2288">
                  <c:v>-0.40714961290359497</c:v>
                </c:pt>
                <c:pt idx="2289">
                  <c:v>-0.38234803080558777</c:v>
                </c:pt>
                <c:pt idx="2290">
                  <c:v>-0.32003805041313171</c:v>
                </c:pt>
                <c:pt idx="2291">
                  <c:v>-0.23632605373859406</c:v>
                </c:pt>
                <c:pt idx="2292">
                  <c:v>-0.15245485305786133</c:v>
                </c:pt>
                <c:pt idx="2293">
                  <c:v>-5.2257142961025238E-2</c:v>
                </c:pt>
                <c:pt idx="2294">
                  <c:v>5.7503178715705872E-2</c:v>
                </c:pt>
                <c:pt idx="2295">
                  <c:v>0.1814347505569458</c:v>
                </c:pt>
                <c:pt idx="2296">
                  <c:v>0.31467112898826599</c:v>
                </c:pt>
                <c:pt idx="2297">
                  <c:v>0.44792348146438599</c:v>
                </c:pt>
                <c:pt idx="2298">
                  <c:v>0.54098999500274658</c:v>
                </c:pt>
                <c:pt idx="2299">
                  <c:v>0.56230491399765015</c:v>
                </c:pt>
                <c:pt idx="2300">
                  <c:v>0.47442167997360229</c:v>
                </c:pt>
                <c:pt idx="2301">
                  <c:v>0.31205487251281738</c:v>
                </c:pt>
                <c:pt idx="2302">
                  <c:v>0.10703909397125244</c:v>
                </c:pt>
                <c:pt idx="2303">
                  <c:v>-0.10946808010339737</c:v>
                </c:pt>
                <c:pt idx="2304">
                  <c:v>-0.35297420620918274</c:v>
                </c:pt>
                <c:pt idx="2305">
                  <c:v>-0.6269538402557373</c:v>
                </c:pt>
                <c:pt idx="2306">
                  <c:v>-0.89325505495071411</c:v>
                </c:pt>
                <c:pt idx="2307">
                  <c:v>-1.0147800445556641</c:v>
                </c:pt>
                <c:pt idx="2308">
                  <c:v>-0.948200523853302</c:v>
                </c:pt>
                <c:pt idx="2309">
                  <c:v>-0.76302701234817505</c:v>
                </c:pt>
                <c:pt idx="2310">
                  <c:v>-0.57941347360610962</c:v>
                </c:pt>
                <c:pt idx="2311">
                  <c:v>-0.48643574118614197</c:v>
                </c:pt>
                <c:pt idx="2312">
                  <c:v>-0.44447818398475647</c:v>
                </c:pt>
                <c:pt idx="2313">
                  <c:v>-0.45973178744316101</c:v>
                </c:pt>
                <c:pt idx="2314">
                  <c:v>-0.54058271646499634</c:v>
                </c:pt>
                <c:pt idx="2315">
                  <c:v>-0.67156678438186646</c:v>
                </c:pt>
                <c:pt idx="2316">
                  <c:v>-0.82110965251922607</c:v>
                </c:pt>
                <c:pt idx="2317">
                  <c:v>-0.92444980144500732</c:v>
                </c:pt>
                <c:pt idx="2318">
                  <c:v>-0.95632201433181763</c:v>
                </c:pt>
                <c:pt idx="2319">
                  <c:v>-0.90740793943405151</c:v>
                </c:pt>
                <c:pt idx="2320">
                  <c:v>-0.79101502895355225</c:v>
                </c:pt>
                <c:pt idx="2321">
                  <c:v>-0.64132839441299438</c:v>
                </c:pt>
                <c:pt idx="2322">
                  <c:v>-0.49557679891586304</c:v>
                </c:pt>
                <c:pt idx="2323">
                  <c:v>-0.38698539137840271</c:v>
                </c:pt>
                <c:pt idx="2324">
                  <c:v>-0.3473874032497406</c:v>
                </c:pt>
                <c:pt idx="2325">
                  <c:v>-0.38092216849327087</c:v>
                </c:pt>
                <c:pt idx="2326">
                  <c:v>-0.459288090467453</c:v>
                </c:pt>
                <c:pt idx="2327">
                  <c:v>-0.55034530162811279</c:v>
                </c:pt>
                <c:pt idx="2328">
                  <c:v>-0.64573734998703003</c:v>
                </c:pt>
                <c:pt idx="2329">
                  <c:v>-0.7390364408493042</c:v>
                </c:pt>
                <c:pt idx="2330">
                  <c:v>-0.83491158485412598</c:v>
                </c:pt>
                <c:pt idx="2331">
                  <c:v>-0.91933643817901611</c:v>
                </c:pt>
                <c:pt idx="2332">
                  <c:v>-0.98583877086639404</c:v>
                </c:pt>
                <c:pt idx="2333">
                  <c:v>-1.065481424331665</c:v>
                </c:pt>
                <c:pt idx="2334">
                  <c:v>-1.1500916481018066</c:v>
                </c:pt>
                <c:pt idx="2335">
                  <c:v>-1.2535853385925293</c:v>
                </c:pt>
                <c:pt idx="2336">
                  <c:v>-1.3603087663650513</c:v>
                </c:pt>
                <c:pt idx="2337">
                  <c:v>-1.4775369167327881</c:v>
                </c:pt>
                <c:pt idx="2338">
                  <c:v>-1.6021411418914795</c:v>
                </c:pt>
                <c:pt idx="2339">
                  <c:v>-1.7447762489318848</c:v>
                </c:pt>
                <c:pt idx="2340">
                  <c:v>-1.908893346786499</c:v>
                </c:pt>
                <c:pt idx="2341">
                  <c:v>-2.0899436473846436</c:v>
                </c:pt>
                <c:pt idx="2342">
                  <c:v>-2.2855660915374756</c:v>
                </c:pt>
                <c:pt idx="2343">
                  <c:v>-2.4998762607574463</c:v>
                </c:pt>
                <c:pt idx="2344">
                  <c:v>-2.7157747745513916</c:v>
                </c:pt>
                <c:pt idx="2345">
                  <c:v>-2.9025847911834717</c:v>
                </c:pt>
                <c:pt idx="2346">
                  <c:v>-3.0322649478912354</c:v>
                </c:pt>
                <c:pt idx="2347">
                  <c:v>-3.0801804065704346</c:v>
                </c:pt>
                <c:pt idx="2348">
                  <c:v>-3.0563197135925293</c:v>
                </c:pt>
                <c:pt idx="2349">
                  <c:v>-2.9642832279205322</c:v>
                </c:pt>
                <c:pt idx="2350">
                  <c:v>-2.8086140155792236</c:v>
                </c:pt>
                <c:pt idx="2351">
                  <c:v>-2.6155049800872803</c:v>
                </c:pt>
                <c:pt idx="2352">
                  <c:v>-2.4386286735534668</c:v>
                </c:pt>
                <c:pt idx="2353">
                  <c:v>-2.3381087779998779</c:v>
                </c:pt>
                <c:pt idx="2354">
                  <c:v>-2.3175938129425049</c:v>
                </c:pt>
                <c:pt idx="2355">
                  <c:v>-2.3194849491119385</c:v>
                </c:pt>
                <c:pt idx="2356">
                  <c:v>-2.3018276691436768</c:v>
                </c:pt>
                <c:pt idx="2357">
                  <c:v>-2.2741982936859131</c:v>
                </c:pt>
                <c:pt idx="2358">
                  <c:v>-2.2731881141662598</c:v>
                </c:pt>
                <c:pt idx="2359">
                  <c:v>-2.3116533756256104</c:v>
                </c:pt>
                <c:pt idx="2360">
                  <c:v>-2.3282632827758789</c:v>
                </c:pt>
                <c:pt idx="2361">
                  <c:v>-2.2700533866882324</c:v>
                </c:pt>
                <c:pt idx="2362">
                  <c:v>-2.1421306133270264</c:v>
                </c:pt>
                <c:pt idx="2363">
                  <c:v>-1.9462158679962158</c:v>
                </c:pt>
                <c:pt idx="2364">
                  <c:v>-1.7030452489852905</c:v>
                </c:pt>
                <c:pt idx="2365">
                  <c:v>-1.4696218967437744</c:v>
                </c:pt>
                <c:pt idx="2366">
                  <c:v>-1.2812874317169189</c:v>
                </c:pt>
                <c:pt idx="2367">
                  <c:v>-1.1681301593780518</c:v>
                </c:pt>
                <c:pt idx="2368">
                  <c:v>-1.15631103515625</c:v>
                </c:pt>
                <c:pt idx="2369">
                  <c:v>-1.2596957683563232</c:v>
                </c:pt>
                <c:pt idx="2370">
                  <c:v>-1.4835277795791626</c:v>
                </c:pt>
                <c:pt idx="2371">
                  <c:v>-1.7669727802276611</c:v>
                </c:pt>
                <c:pt idx="2372">
                  <c:v>-1.9999858140945435</c:v>
                </c:pt>
                <c:pt idx="2373">
                  <c:v>-2.1414916515350342</c:v>
                </c:pt>
                <c:pt idx="2374">
                  <c:v>-2.1650376319885254</c:v>
                </c:pt>
                <c:pt idx="2375">
                  <c:v>-2.1273288726806641</c:v>
                </c:pt>
                <c:pt idx="2376">
                  <c:v>-2.0230007171630859</c:v>
                </c:pt>
                <c:pt idx="2377">
                  <c:v>-1.8682444095611572</c:v>
                </c:pt>
                <c:pt idx="2378">
                  <c:v>-1.6927902698516846</c:v>
                </c:pt>
                <c:pt idx="2379">
                  <c:v>-1.5385507345199585</c:v>
                </c:pt>
                <c:pt idx="2380">
                  <c:v>-1.4271081686019897</c:v>
                </c:pt>
                <c:pt idx="2381">
                  <c:v>-1.3889725208282471</c:v>
                </c:pt>
                <c:pt idx="2382">
                  <c:v>-1.4046785831451416</c:v>
                </c:pt>
                <c:pt idx="2383">
                  <c:v>-1.4586257934570312</c:v>
                </c:pt>
                <c:pt idx="2384">
                  <c:v>-1.5203450918197632</c:v>
                </c:pt>
                <c:pt idx="2385">
                  <c:v>-1.5430037975311279</c:v>
                </c:pt>
                <c:pt idx="2386">
                  <c:v>-1.5389372110366821</c:v>
                </c:pt>
                <c:pt idx="2387">
                  <c:v>-1.5321952104568481</c:v>
                </c:pt>
                <c:pt idx="2388">
                  <c:v>-1.5547590255737305</c:v>
                </c:pt>
                <c:pt idx="2389">
                  <c:v>-1.6080881357192993</c:v>
                </c:pt>
                <c:pt idx="2390">
                  <c:v>-1.6698243618011475</c:v>
                </c:pt>
                <c:pt idx="2391">
                  <c:v>-1.7247045040130615</c:v>
                </c:pt>
                <c:pt idx="2392">
                  <c:v>-1.7631024122238159</c:v>
                </c:pt>
                <c:pt idx="2393">
                  <c:v>-1.7717152833938599</c:v>
                </c:pt>
                <c:pt idx="2394">
                  <c:v>-1.7466205358505249</c:v>
                </c:pt>
                <c:pt idx="2395">
                  <c:v>-1.6888178586959839</c:v>
                </c:pt>
                <c:pt idx="2396">
                  <c:v>-1.5859700441360474</c:v>
                </c:pt>
                <c:pt idx="2397">
                  <c:v>-1.4890642166137695</c:v>
                </c:pt>
                <c:pt idx="2398">
                  <c:v>-1.4084234237670898</c:v>
                </c:pt>
                <c:pt idx="2399">
                  <c:v>-1.3478662967681885</c:v>
                </c:pt>
                <c:pt idx="2400">
                  <c:v>-1.2897380590438843</c:v>
                </c:pt>
                <c:pt idx="2401">
                  <c:v>-1.2179259061813354</c:v>
                </c:pt>
                <c:pt idx="2402">
                  <c:v>-1.1195852756500244</c:v>
                </c:pt>
                <c:pt idx="2403">
                  <c:v>-1.0053601264953613</c:v>
                </c:pt>
                <c:pt idx="2404">
                  <c:v>-0.91315567493438721</c:v>
                </c:pt>
                <c:pt idx="2405">
                  <c:v>-0.87977129220962524</c:v>
                </c:pt>
                <c:pt idx="2406">
                  <c:v>-0.88240593671798706</c:v>
                </c:pt>
                <c:pt idx="2407">
                  <c:v>-0.89036828279495239</c:v>
                </c:pt>
                <c:pt idx="2408">
                  <c:v>-0.88555938005447388</c:v>
                </c:pt>
                <c:pt idx="2409">
                  <c:v>-0.8426164984703064</c:v>
                </c:pt>
                <c:pt idx="2410">
                  <c:v>-0.78863394260406494</c:v>
                </c:pt>
                <c:pt idx="2411">
                  <c:v>-0.72917068004608154</c:v>
                </c:pt>
                <c:pt idx="2412">
                  <c:v>-0.66631287336349487</c:v>
                </c:pt>
                <c:pt idx="2413">
                  <c:v>-0.62316161394119263</c:v>
                </c:pt>
                <c:pt idx="2414">
                  <c:v>-0.61721688508987427</c:v>
                </c:pt>
                <c:pt idx="2415">
                  <c:v>-0.6694333553314209</c:v>
                </c:pt>
                <c:pt idx="2416">
                  <c:v>-0.73465949296951294</c:v>
                </c:pt>
                <c:pt idx="2417">
                  <c:v>-0.81347733736038208</c:v>
                </c:pt>
                <c:pt idx="2418">
                  <c:v>-0.89098572731018066</c:v>
                </c:pt>
                <c:pt idx="2419">
                  <c:v>-0.94925415515899658</c:v>
                </c:pt>
                <c:pt idx="2420">
                  <c:v>-0.95132339000701904</c:v>
                </c:pt>
                <c:pt idx="2421">
                  <c:v>-0.88975894451141357</c:v>
                </c:pt>
                <c:pt idx="2422">
                  <c:v>-0.7604249119758606</c:v>
                </c:pt>
                <c:pt idx="2423">
                  <c:v>-0.57432430982589722</c:v>
                </c:pt>
                <c:pt idx="2424">
                  <c:v>-0.37455472350120544</c:v>
                </c:pt>
                <c:pt idx="2425">
                  <c:v>-0.20462478697299957</c:v>
                </c:pt>
                <c:pt idx="2426">
                  <c:v>-0.10295514762401581</c:v>
                </c:pt>
                <c:pt idx="2427">
                  <c:v>-7.2149619460105896E-2</c:v>
                </c:pt>
                <c:pt idx="2428">
                  <c:v>-8.6777299642562866E-2</c:v>
                </c:pt>
                <c:pt idx="2429">
                  <c:v>-0.12145553529262543</c:v>
                </c:pt>
                <c:pt idx="2430">
                  <c:v>-0.16560143232345581</c:v>
                </c:pt>
                <c:pt idx="2431">
                  <c:v>-0.21620021760463715</c:v>
                </c:pt>
                <c:pt idx="2432">
                  <c:v>-0.26401779055595398</c:v>
                </c:pt>
                <c:pt idx="2433">
                  <c:v>-0.30550685524940491</c:v>
                </c:pt>
                <c:pt idx="2434">
                  <c:v>-0.33120396733283997</c:v>
                </c:pt>
                <c:pt idx="2435">
                  <c:v>-0.32036304473876953</c:v>
                </c:pt>
                <c:pt idx="2436">
                  <c:v>-0.2730351984500885</c:v>
                </c:pt>
                <c:pt idx="2437">
                  <c:v>-0.2072238028049469</c:v>
                </c:pt>
                <c:pt idx="2438">
                  <c:v>-0.14039923250675201</c:v>
                </c:pt>
                <c:pt idx="2439">
                  <c:v>-8.3820290863513947E-2</c:v>
                </c:pt>
                <c:pt idx="2440">
                  <c:v>-4.9137141555547714E-2</c:v>
                </c:pt>
                <c:pt idx="2441">
                  <c:v>-2.9828207567334175E-2</c:v>
                </c:pt>
                <c:pt idx="2442">
                  <c:v>-1.6062861308455467E-2</c:v>
                </c:pt>
                <c:pt idx="2443">
                  <c:v>-5.5411923676729202E-3</c:v>
                </c:pt>
                <c:pt idx="2444">
                  <c:v>1.8994243815541267E-2</c:v>
                </c:pt>
                <c:pt idx="2445">
                  <c:v>5.4487474262714386E-2</c:v>
                </c:pt>
                <c:pt idx="2446">
                  <c:v>9.970209002494812E-2</c:v>
                </c:pt>
                <c:pt idx="2447">
                  <c:v>0.13274131715297699</c:v>
                </c:pt>
                <c:pt idx="2448">
                  <c:v>0.14546802639961243</c:v>
                </c:pt>
                <c:pt idx="2449">
                  <c:v>0.13388897478580475</c:v>
                </c:pt>
                <c:pt idx="2450">
                  <c:v>0.10784539580345154</c:v>
                </c:pt>
                <c:pt idx="2451">
                  <c:v>7.975277304649353E-2</c:v>
                </c:pt>
                <c:pt idx="2452">
                  <c:v>4.2613133788108826E-2</c:v>
                </c:pt>
                <c:pt idx="2453">
                  <c:v>1.6158090904355049E-2</c:v>
                </c:pt>
                <c:pt idx="2454">
                  <c:v>-8.1464489921927452E-3</c:v>
                </c:pt>
                <c:pt idx="2455">
                  <c:v>-1.9156591966748238E-2</c:v>
                </c:pt>
                <c:pt idx="2456">
                  <c:v>-2.7224905788898468E-2</c:v>
                </c:pt>
                <c:pt idx="2457">
                  <c:v>-3.0518338084220886E-2</c:v>
                </c:pt>
                <c:pt idx="2458">
                  <c:v>-2.4785617366433144E-2</c:v>
                </c:pt>
                <c:pt idx="2459">
                  <c:v>-1.4946730807423592E-2</c:v>
                </c:pt>
                <c:pt idx="2460">
                  <c:v>-8.2898931577801704E-3</c:v>
                </c:pt>
                <c:pt idx="2461">
                  <c:v>-5.6717917323112488E-3</c:v>
                </c:pt>
                <c:pt idx="2462">
                  <c:v>-1.4607762917876244E-2</c:v>
                </c:pt>
                <c:pt idx="2463">
                  <c:v>-3.4580081701278687E-2</c:v>
                </c:pt>
                <c:pt idx="2464">
                  <c:v>-5.6656088680028915E-2</c:v>
                </c:pt>
                <c:pt idx="2465">
                  <c:v>-7.8862056136131287E-2</c:v>
                </c:pt>
                <c:pt idx="2466">
                  <c:v>-8.9228413999080658E-2</c:v>
                </c:pt>
                <c:pt idx="2467">
                  <c:v>-0.10085859149694443</c:v>
                </c:pt>
                <c:pt idx="2468">
                  <c:v>-0.11358637362718582</c:v>
                </c:pt>
                <c:pt idx="2469">
                  <c:v>-0.12135743349790573</c:v>
                </c:pt>
                <c:pt idx="2470">
                  <c:v>-0.12168846279382706</c:v>
                </c:pt>
                <c:pt idx="2471">
                  <c:v>-0.10479496419429779</c:v>
                </c:pt>
                <c:pt idx="2472">
                  <c:v>-7.5282610952854156E-2</c:v>
                </c:pt>
                <c:pt idx="2473">
                  <c:v>-4.4917885214090347E-2</c:v>
                </c:pt>
                <c:pt idx="2474">
                  <c:v>-1.2907222844660282E-2</c:v>
                </c:pt>
                <c:pt idx="2475">
                  <c:v>2.820415236055851E-2</c:v>
                </c:pt>
                <c:pt idx="2476">
                  <c:v>7.0214718580245972E-2</c:v>
                </c:pt>
                <c:pt idx="2477">
                  <c:v>0.11725425720214844</c:v>
                </c:pt>
                <c:pt idx="2478">
                  <c:v>0.16332320868968964</c:v>
                </c:pt>
                <c:pt idx="2479">
                  <c:v>0.19465252757072449</c:v>
                </c:pt>
                <c:pt idx="2480">
                  <c:v>0.21198864281177521</c:v>
                </c:pt>
                <c:pt idx="2481">
                  <c:v>0.22222746908664703</c:v>
                </c:pt>
                <c:pt idx="2482">
                  <c:v>0.23562556505203247</c:v>
                </c:pt>
                <c:pt idx="2483">
                  <c:v>0.24260114133358002</c:v>
                </c:pt>
                <c:pt idx="2484">
                  <c:v>0.25105375051498413</c:v>
                </c:pt>
                <c:pt idx="2485">
                  <c:v>0.25614193081855774</c:v>
                </c:pt>
                <c:pt idx="2486">
                  <c:v>0.24667038023471832</c:v>
                </c:pt>
                <c:pt idx="2487">
                  <c:v>0.21261191368103027</c:v>
                </c:pt>
                <c:pt idx="2488">
                  <c:v>0.17198300361633301</c:v>
                </c:pt>
                <c:pt idx="2489">
                  <c:v>0.14065571129322052</c:v>
                </c:pt>
                <c:pt idx="2490">
                  <c:v>0.12994208931922913</c:v>
                </c:pt>
                <c:pt idx="2491">
                  <c:v>0.14546526968479156</c:v>
                </c:pt>
                <c:pt idx="2492">
                  <c:v>0.16525095701217651</c:v>
                </c:pt>
                <c:pt idx="2493">
                  <c:v>0.17928574979305267</c:v>
                </c:pt>
                <c:pt idx="2494">
                  <c:v>0.1818663477897644</c:v>
                </c:pt>
                <c:pt idx="2495">
                  <c:v>0.1727568656206131</c:v>
                </c:pt>
                <c:pt idx="2496">
                  <c:v>0.15966795384883881</c:v>
                </c:pt>
                <c:pt idx="2497">
                  <c:v>0.15335382521152496</c:v>
                </c:pt>
                <c:pt idx="2498">
                  <c:v>0.14658913016319275</c:v>
                </c:pt>
                <c:pt idx="2499">
                  <c:v>0.12875264883041382</c:v>
                </c:pt>
                <c:pt idx="2500">
                  <c:v>0.10199587047100067</c:v>
                </c:pt>
                <c:pt idx="2501">
                  <c:v>6.4768142998218536E-2</c:v>
                </c:pt>
                <c:pt idx="2502">
                  <c:v>3.1917255371809006E-2</c:v>
                </c:pt>
                <c:pt idx="2503">
                  <c:v>1.3213804922997952E-2</c:v>
                </c:pt>
                <c:pt idx="2504">
                  <c:v>7.9239672049880028E-3</c:v>
                </c:pt>
                <c:pt idx="2505">
                  <c:v>5.0761457532644272E-3</c:v>
                </c:pt>
                <c:pt idx="2506">
                  <c:v>5.2670938894152641E-3</c:v>
                </c:pt>
                <c:pt idx="2507">
                  <c:v>5.6981481611728668E-4</c:v>
                </c:pt>
                <c:pt idx="2508">
                  <c:v>-9.2262076213955879E-4</c:v>
                </c:pt>
                <c:pt idx="2509">
                  <c:v>-4.3407361954450607E-3</c:v>
                </c:pt>
                <c:pt idx="2510">
                  <c:v>-1.0015133768320084E-2</c:v>
                </c:pt>
                <c:pt idx="2511">
                  <c:v>-2.6175672188401222E-2</c:v>
                </c:pt>
                <c:pt idx="2512">
                  <c:v>-4.2517628520727158E-2</c:v>
                </c:pt>
                <c:pt idx="2513">
                  <c:v>-4.7185558825731277E-2</c:v>
                </c:pt>
                <c:pt idx="2514">
                  <c:v>-4.0365472435951233E-2</c:v>
                </c:pt>
                <c:pt idx="2515">
                  <c:v>-2.2156622260808945E-2</c:v>
                </c:pt>
                <c:pt idx="2516">
                  <c:v>1.2797280214726925E-3</c:v>
                </c:pt>
                <c:pt idx="2517">
                  <c:v>2.1288629621267319E-2</c:v>
                </c:pt>
                <c:pt idx="2518">
                  <c:v>3.3193223178386688E-2</c:v>
                </c:pt>
                <c:pt idx="2519">
                  <c:v>3.591209277510643E-2</c:v>
                </c:pt>
                <c:pt idx="2520">
                  <c:v>3.7020500749349594E-2</c:v>
                </c:pt>
                <c:pt idx="2521">
                  <c:v>4.0628645569086075E-2</c:v>
                </c:pt>
                <c:pt idx="2522">
                  <c:v>3.7846975028514862E-2</c:v>
                </c:pt>
                <c:pt idx="2523">
                  <c:v>3.4569334238767624E-2</c:v>
                </c:pt>
                <c:pt idx="2524">
                  <c:v>3.0456617474555969E-2</c:v>
                </c:pt>
                <c:pt idx="2525">
                  <c:v>2.3608550429344177E-2</c:v>
                </c:pt>
                <c:pt idx="2526">
                  <c:v>1.165042445063591E-2</c:v>
                </c:pt>
                <c:pt idx="2527">
                  <c:v>-7.2459271177649498E-3</c:v>
                </c:pt>
                <c:pt idx="2528">
                  <c:v>-3.7987861782312393E-2</c:v>
                </c:pt>
                <c:pt idx="2529">
                  <c:v>-8.2113876938819885E-2</c:v>
                </c:pt>
                <c:pt idx="2530">
                  <c:v>-0.13964109122753143</c:v>
                </c:pt>
                <c:pt idx="2531">
                  <c:v>-0.19824756681919098</c:v>
                </c:pt>
                <c:pt idx="2532">
                  <c:v>-0.24204137921333313</c:v>
                </c:pt>
                <c:pt idx="2533">
                  <c:v>-0.25568035244941711</c:v>
                </c:pt>
                <c:pt idx="2534">
                  <c:v>-0.24156612157821655</c:v>
                </c:pt>
                <c:pt idx="2535">
                  <c:v>-0.20764355361461639</c:v>
                </c:pt>
                <c:pt idx="2536">
                  <c:v>-0.15639369189739227</c:v>
                </c:pt>
                <c:pt idx="2537">
                  <c:v>-0.10249133408069611</c:v>
                </c:pt>
                <c:pt idx="2538">
                  <c:v>-5.5930484086275101E-2</c:v>
                </c:pt>
                <c:pt idx="2539">
                  <c:v>-6.3070072792470455E-3</c:v>
                </c:pt>
                <c:pt idx="2540">
                  <c:v>4.3581187725067139E-2</c:v>
                </c:pt>
                <c:pt idx="2541">
                  <c:v>8.439963310956955E-2</c:v>
                </c:pt>
                <c:pt idx="2542">
                  <c:v>0.11841379851102829</c:v>
                </c:pt>
                <c:pt idx="2543">
                  <c:v>0.12262152135372162</c:v>
                </c:pt>
                <c:pt idx="2544">
                  <c:v>9.1010339558124542E-2</c:v>
                </c:pt>
                <c:pt idx="2545">
                  <c:v>3.7208743393421173E-2</c:v>
                </c:pt>
                <c:pt idx="2546">
                  <c:v>-8.6487578228116035E-3</c:v>
                </c:pt>
                <c:pt idx="2547">
                  <c:v>-4.9139626324176788E-2</c:v>
                </c:pt>
                <c:pt idx="2548">
                  <c:v>-8.5398301482200623E-2</c:v>
                </c:pt>
                <c:pt idx="2549">
                  <c:v>-0.1108911857008934</c:v>
                </c:pt>
                <c:pt idx="2550">
                  <c:v>-0.12197393178939819</c:v>
                </c:pt>
                <c:pt idx="2551">
                  <c:v>-0.11209313571453094</c:v>
                </c:pt>
                <c:pt idx="2552">
                  <c:v>-8.4835417568683624E-2</c:v>
                </c:pt>
                <c:pt idx="2553">
                  <c:v>-5.7866796851158142E-2</c:v>
                </c:pt>
                <c:pt idx="2554">
                  <c:v>-5.2334554493427277E-4</c:v>
                </c:pt>
                <c:pt idx="2555">
                  <c:v>8.8136330246925354E-2</c:v>
                </c:pt>
                <c:pt idx="2556">
                  <c:v>0.16466625034809113</c:v>
                </c:pt>
                <c:pt idx="2557">
                  <c:v>0.20843210816383362</c:v>
                </c:pt>
                <c:pt idx="2558">
                  <c:v>0.2261410653591156</c:v>
                </c:pt>
                <c:pt idx="2559">
                  <c:v>0.22410814464092255</c:v>
                </c:pt>
                <c:pt idx="2560">
                  <c:v>0.21048846840858459</c:v>
                </c:pt>
                <c:pt idx="2561">
                  <c:v>0.18281783163547516</c:v>
                </c:pt>
                <c:pt idx="2562">
                  <c:v>0.15651325881481171</c:v>
                </c:pt>
                <c:pt idx="2563">
                  <c:v>0.13248224556446075</c:v>
                </c:pt>
                <c:pt idx="2564">
                  <c:v>0.11907508969306946</c:v>
                </c:pt>
                <c:pt idx="2565">
                  <c:v>0.11638898402452469</c:v>
                </c:pt>
                <c:pt idx="2566">
                  <c:v>0.122279092669487</c:v>
                </c:pt>
                <c:pt idx="2567">
                  <c:v>0.13417112827301025</c:v>
                </c:pt>
                <c:pt idx="2568">
                  <c:v>0.13077932596206665</c:v>
                </c:pt>
                <c:pt idx="2569">
                  <c:v>0.1158866211771965</c:v>
                </c:pt>
                <c:pt idx="2570">
                  <c:v>9.8501771688461304E-2</c:v>
                </c:pt>
                <c:pt idx="2571">
                  <c:v>0.10589813441038132</c:v>
                </c:pt>
                <c:pt idx="2572">
                  <c:v>0.14208570122718811</c:v>
                </c:pt>
                <c:pt idx="2573">
                  <c:v>0.17143872380256653</c:v>
                </c:pt>
                <c:pt idx="2574">
                  <c:v>0.16537550091743469</c:v>
                </c:pt>
                <c:pt idx="2575">
                  <c:v>0.11096560955047607</c:v>
                </c:pt>
                <c:pt idx="2576">
                  <c:v>2.95431949198246E-2</c:v>
                </c:pt>
                <c:pt idx="2577">
                  <c:v>-5.0397586077451706E-2</c:v>
                </c:pt>
                <c:pt idx="2578">
                  <c:v>-0.1096515953540802</c:v>
                </c:pt>
                <c:pt idx="2579">
                  <c:v>-0.12641945481300354</c:v>
                </c:pt>
                <c:pt idx="2580">
                  <c:v>-9.9502086639404297E-2</c:v>
                </c:pt>
                <c:pt idx="2581">
                  <c:v>-6.1485443264245987E-2</c:v>
                </c:pt>
                <c:pt idx="2582">
                  <c:v>-2.0720969885587692E-2</c:v>
                </c:pt>
                <c:pt idx="2583">
                  <c:v>5.3394390270113945E-3</c:v>
                </c:pt>
                <c:pt idx="2584">
                  <c:v>3.813653439283371E-2</c:v>
                </c:pt>
                <c:pt idx="2585">
                  <c:v>9.3710578978061676E-2</c:v>
                </c:pt>
                <c:pt idx="2586">
                  <c:v>0.18582692742347717</c:v>
                </c:pt>
                <c:pt idx="2587">
                  <c:v>0.26844742894172668</c:v>
                </c:pt>
                <c:pt idx="2588">
                  <c:v>0.30031004548072815</c:v>
                </c:pt>
                <c:pt idx="2589">
                  <c:v>0.27781730890274048</c:v>
                </c:pt>
                <c:pt idx="2590">
                  <c:v>0.21834251284599304</c:v>
                </c:pt>
                <c:pt idx="2591">
                  <c:v>0.13834072649478912</c:v>
                </c:pt>
                <c:pt idx="2592">
                  <c:v>2.0653510466217995E-2</c:v>
                </c:pt>
                <c:pt idx="2593">
                  <c:v>-0.11513114720582962</c:v>
                </c:pt>
                <c:pt idx="2594">
                  <c:v>-0.23341144621372223</c:v>
                </c:pt>
                <c:pt idx="2595">
                  <c:v>-0.30137127637863159</c:v>
                </c:pt>
                <c:pt idx="2596">
                  <c:v>-0.31942886114120483</c:v>
                </c:pt>
                <c:pt idx="2597">
                  <c:v>-0.29847627878189087</c:v>
                </c:pt>
                <c:pt idx="2598">
                  <c:v>-0.24266493320465088</c:v>
                </c:pt>
                <c:pt idx="2599">
                  <c:v>-0.15442171692848206</c:v>
                </c:pt>
                <c:pt idx="2600">
                  <c:v>-5.5748939514160156E-2</c:v>
                </c:pt>
                <c:pt idx="2601">
                  <c:v>2.9591020196676254E-2</c:v>
                </c:pt>
                <c:pt idx="2602">
                  <c:v>9.7714409232139587E-2</c:v>
                </c:pt>
                <c:pt idx="2603">
                  <c:v>0.14606250822544098</c:v>
                </c:pt>
                <c:pt idx="2604">
                  <c:v>0.17270371317863464</c:v>
                </c:pt>
                <c:pt idx="2605">
                  <c:v>0.18213461339473724</c:v>
                </c:pt>
                <c:pt idx="2606">
                  <c:v>0.16786700487136841</c:v>
                </c:pt>
                <c:pt idx="2607">
                  <c:v>0.13932637870311737</c:v>
                </c:pt>
                <c:pt idx="2608">
                  <c:v>0.10249140113592148</c:v>
                </c:pt>
                <c:pt idx="2609">
                  <c:v>6.4125210046768188E-2</c:v>
                </c:pt>
                <c:pt idx="2610">
                  <c:v>4.1768506169319153E-2</c:v>
                </c:pt>
                <c:pt idx="2611">
                  <c:v>4.2367331683635712E-2</c:v>
                </c:pt>
                <c:pt idx="2612">
                  <c:v>5.8893844485282898E-2</c:v>
                </c:pt>
                <c:pt idx="2613">
                  <c:v>8.288545161485672E-2</c:v>
                </c:pt>
                <c:pt idx="2614">
                  <c:v>9.7336292266845703E-2</c:v>
                </c:pt>
                <c:pt idx="2615">
                  <c:v>9.676726907491684E-2</c:v>
                </c:pt>
                <c:pt idx="2616">
                  <c:v>9.2186629772186279E-2</c:v>
                </c:pt>
                <c:pt idx="2617">
                  <c:v>8.8398836553096771E-2</c:v>
                </c:pt>
                <c:pt idx="2618">
                  <c:v>8.1749461591243744E-2</c:v>
                </c:pt>
                <c:pt idx="2619">
                  <c:v>6.2561780214309692E-2</c:v>
                </c:pt>
                <c:pt idx="2620">
                  <c:v>2.6842402294278145E-2</c:v>
                </c:pt>
                <c:pt idx="2621">
                  <c:v>-3.6553729325532913E-2</c:v>
                </c:pt>
                <c:pt idx="2622">
                  <c:v>-0.12504550814628601</c:v>
                </c:pt>
                <c:pt idx="2623">
                  <c:v>-0.21017998456954956</c:v>
                </c:pt>
                <c:pt idx="2624">
                  <c:v>-0.30240043997764587</c:v>
                </c:pt>
                <c:pt idx="2625">
                  <c:v>-0.38097977638244629</c:v>
                </c:pt>
                <c:pt idx="2626">
                  <c:v>-0.45173302292823792</c:v>
                </c:pt>
                <c:pt idx="2627">
                  <c:v>-0.51700103282928467</c:v>
                </c:pt>
                <c:pt idx="2628">
                  <c:v>-0.5645027756690979</c:v>
                </c:pt>
                <c:pt idx="2629">
                  <c:v>-0.57944804430007935</c:v>
                </c:pt>
                <c:pt idx="2630">
                  <c:v>-0.55996650457382202</c:v>
                </c:pt>
                <c:pt idx="2631">
                  <c:v>-0.51029640436172485</c:v>
                </c:pt>
                <c:pt idx="2632">
                  <c:v>-0.44275757670402527</c:v>
                </c:pt>
                <c:pt idx="2633">
                  <c:v>-0.36980730295181274</c:v>
                </c:pt>
                <c:pt idx="2634">
                  <c:v>-0.29877039790153503</c:v>
                </c:pt>
                <c:pt idx="2635">
                  <c:v>-0.25455975532531738</c:v>
                </c:pt>
                <c:pt idx="2636">
                  <c:v>-0.2388782799243927</c:v>
                </c:pt>
                <c:pt idx="2637">
                  <c:v>-0.27200329303741455</c:v>
                </c:pt>
                <c:pt idx="2638">
                  <c:v>-0.33766618371009827</c:v>
                </c:pt>
                <c:pt idx="2639">
                  <c:v>-0.42372775077819824</c:v>
                </c:pt>
                <c:pt idx="2640">
                  <c:v>-0.5015636682510376</c:v>
                </c:pt>
                <c:pt idx="2641">
                  <c:v>-0.58399766683578491</c:v>
                </c:pt>
                <c:pt idx="2642">
                  <c:v>-0.65150272846221924</c:v>
                </c:pt>
                <c:pt idx="2643">
                  <c:v>-0.65661168098449707</c:v>
                </c:pt>
                <c:pt idx="2644">
                  <c:v>-0.58108741044998169</c:v>
                </c:pt>
                <c:pt idx="2645">
                  <c:v>-0.43463283777236938</c:v>
                </c:pt>
                <c:pt idx="2646">
                  <c:v>-0.2714684009552002</c:v>
                </c:pt>
                <c:pt idx="2647">
                  <c:v>-0.16667242348194122</c:v>
                </c:pt>
                <c:pt idx="2648">
                  <c:v>-0.13326840102672577</c:v>
                </c:pt>
                <c:pt idx="2649">
                  <c:v>-0.17398937046527863</c:v>
                </c:pt>
                <c:pt idx="2650">
                  <c:v>-0.25730797648429871</c:v>
                </c:pt>
                <c:pt idx="2651">
                  <c:v>-0.33687755465507507</c:v>
                </c:pt>
                <c:pt idx="2652">
                  <c:v>-0.4032650887966156</c:v>
                </c:pt>
                <c:pt idx="2653">
                  <c:v>-0.42038619518280029</c:v>
                </c:pt>
                <c:pt idx="2654">
                  <c:v>-0.36300891637802124</c:v>
                </c:pt>
                <c:pt idx="2655">
                  <c:v>-0.18610672652721405</c:v>
                </c:pt>
                <c:pt idx="2656">
                  <c:v>7.9176068305969238E-2</c:v>
                </c:pt>
                <c:pt idx="2657">
                  <c:v>0.36839571595191956</c:v>
                </c:pt>
                <c:pt idx="2658">
                  <c:v>0.59122753143310547</c:v>
                </c:pt>
                <c:pt idx="2659">
                  <c:v>0.70581459999084473</c:v>
                </c:pt>
                <c:pt idx="2660">
                  <c:v>0.70604819059371948</c:v>
                </c:pt>
                <c:pt idx="2661">
                  <c:v>0.62471508979797363</c:v>
                </c:pt>
                <c:pt idx="2662">
                  <c:v>0.49909189343452454</c:v>
                </c:pt>
                <c:pt idx="2663">
                  <c:v>0.34905984997749329</c:v>
                </c:pt>
                <c:pt idx="2664">
                  <c:v>0.19285321235656738</c:v>
                </c:pt>
                <c:pt idx="2665">
                  <c:v>6.0470186173915863E-2</c:v>
                </c:pt>
                <c:pt idx="2666">
                  <c:v>-1.7761766910552979E-2</c:v>
                </c:pt>
                <c:pt idx="2667">
                  <c:v>-3.8057334721088409E-2</c:v>
                </c:pt>
                <c:pt idx="2668">
                  <c:v>-1.6334995627403259E-2</c:v>
                </c:pt>
                <c:pt idx="2669">
                  <c:v>3.8099586963653564E-2</c:v>
                </c:pt>
                <c:pt idx="2670">
                  <c:v>0.11279405653476715</c:v>
                </c:pt>
                <c:pt idx="2671">
                  <c:v>0.1964370459318161</c:v>
                </c:pt>
                <c:pt idx="2672">
                  <c:v>0.27766156196594238</c:v>
                </c:pt>
                <c:pt idx="2673">
                  <c:v>0.35270026326179504</c:v>
                </c:pt>
                <c:pt idx="2674">
                  <c:v>0.40892678499221802</c:v>
                </c:pt>
                <c:pt idx="2675">
                  <c:v>0.44876500964164734</c:v>
                </c:pt>
                <c:pt idx="2676">
                  <c:v>0.47331535816192627</c:v>
                </c:pt>
                <c:pt idx="2677">
                  <c:v>0.48104888200759888</c:v>
                </c:pt>
                <c:pt idx="2678">
                  <c:v>0.47930023074150085</c:v>
                </c:pt>
                <c:pt idx="2679">
                  <c:v>0.47725778818130493</c:v>
                </c:pt>
                <c:pt idx="2680">
                  <c:v>0.47226622700691223</c:v>
                </c:pt>
                <c:pt idx="2681">
                  <c:v>0.46222051978111267</c:v>
                </c:pt>
                <c:pt idx="2682">
                  <c:v>0.44949167966842651</c:v>
                </c:pt>
                <c:pt idx="2683">
                  <c:v>0.43369406461715698</c:v>
                </c:pt>
                <c:pt idx="2684">
                  <c:v>0.42189198732376099</c:v>
                </c:pt>
                <c:pt idx="2685">
                  <c:v>0.41723296046257019</c:v>
                </c:pt>
                <c:pt idx="2686">
                  <c:v>0.42607811093330383</c:v>
                </c:pt>
                <c:pt idx="2687">
                  <c:v>0.46420839428901672</c:v>
                </c:pt>
                <c:pt idx="2688">
                  <c:v>0.52700549364089966</c:v>
                </c:pt>
                <c:pt idx="2689">
                  <c:v>0.59644913673400879</c:v>
                </c:pt>
                <c:pt idx="2690">
                  <c:v>0.65534359216690063</c:v>
                </c:pt>
                <c:pt idx="2691">
                  <c:v>0.65019911527633667</c:v>
                </c:pt>
                <c:pt idx="2692">
                  <c:v>0.53654474020004272</c:v>
                </c:pt>
                <c:pt idx="2693">
                  <c:v>0.33017915487289429</c:v>
                </c:pt>
                <c:pt idx="2694">
                  <c:v>0.10409064590930939</c:v>
                </c:pt>
                <c:pt idx="2695">
                  <c:v>-5.3962092846632004E-2</c:v>
                </c:pt>
                <c:pt idx="2696">
                  <c:v>-0.105530746281147</c:v>
                </c:pt>
                <c:pt idx="2697">
                  <c:v>-5.2196010947227478E-2</c:v>
                </c:pt>
                <c:pt idx="2698">
                  <c:v>8.9445017278194427E-2</c:v>
                </c:pt>
                <c:pt idx="2699">
                  <c:v>0.21529468894004822</c:v>
                </c:pt>
                <c:pt idx="2700">
                  <c:v>0.20538133382797241</c:v>
                </c:pt>
                <c:pt idx="2701">
                  <c:v>2.115948311984539E-2</c:v>
                </c:pt>
                <c:pt idx="2702">
                  <c:v>-0.26204290986061096</c:v>
                </c:pt>
                <c:pt idx="2703">
                  <c:v>-0.49980103969573975</c:v>
                </c:pt>
                <c:pt idx="2704">
                  <c:v>-0.62692064046859741</c:v>
                </c:pt>
                <c:pt idx="2705">
                  <c:v>-0.62020701169967651</c:v>
                </c:pt>
                <c:pt idx="2706">
                  <c:v>-0.49268233776092529</c:v>
                </c:pt>
                <c:pt idx="2707">
                  <c:v>-0.23433040082454681</c:v>
                </c:pt>
                <c:pt idx="2708">
                  <c:v>7.5132906436920166E-2</c:v>
                </c:pt>
                <c:pt idx="2709">
                  <c:v>0.31837138533592224</c:v>
                </c:pt>
                <c:pt idx="2710">
                  <c:v>0.42071986198425293</c:v>
                </c:pt>
                <c:pt idx="2711">
                  <c:v>0.38967564702033997</c:v>
                </c:pt>
                <c:pt idx="2712">
                  <c:v>0.29829192161560059</c:v>
                </c:pt>
                <c:pt idx="2713">
                  <c:v>0.18286716938018799</c:v>
                </c:pt>
                <c:pt idx="2714">
                  <c:v>6.3534118235111237E-2</c:v>
                </c:pt>
                <c:pt idx="2715">
                  <c:v>-5.5896475911140442E-2</c:v>
                </c:pt>
                <c:pt idx="2716">
                  <c:v>-0.16004949808120728</c:v>
                </c:pt>
                <c:pt idx="2717">
                  <c:v>-0.22443903982639313</c:v>
                </c:pt>
                <c:pt idx="2718">
                  <c:v>-0.22939971089363098</c:v>
                </c:pt>
                <c:pt idx="2719">
                  <c:v>-0.20800045132637024</c:v>
                </c:pt>
                <c:pt idx="2720">
                  <c:v>-0.137467160820961</c:v>
                </c:pt>
                <c:pt idx="2721">
                  <c:v>3.8022873923182487E-3</c:v>
                </c:pt>
                <c:pt idx="2722">
                  <c:v>0.14510215818881989</c:v>
                </c:pt>
                <c:pt idx="2723">
                  <c:v>0.19764922559261322</c:v>
                </c:pt>
                <c:pt idx="2724">
                  <c:v>0.16463054716587067</c:v>
                </c:pt>
                <c:pt idx="2725">
                  <c:v>7.628941535949707E-2</c:v>
                </c:pt>
                <c:pt idx="2726">
                  <c:v>-5.0191562622785568E-2</c:v>
                </c:pt>
                <c:pt idx="2727">
                  <c:v>-0.19748528301715851</c:v>
                </c:pt>
                <c:pt idx="2728">
                  <c:v>-0.34001445770263672</c:v>
                </c:pt>
                <c:pt idx="2729">
                  <c:v>-0.44255355000495911</c:v>
                </c:pt>
                <c:pt idx="2730">
                  <c:v>-0.49101829528808594</c:v>
                </c:pt>
                <c:pt idx="2731">
                  <c:v>-0.48049551248550415</c:v>
                </c:pt>
                <c:pt idx="2732">
                  <c:v>-0.42217442393302917</c:v>
                </c:pt>
                <c:pt idx="2733">
                  <c:v>-0.32692486047744751</c:v>
                </c:pt>
                <c:pt idx="2734">
                  <c:v>-0.23696702718734741</c:v>
                </c:pt>
                <c:pt idx="2735">
                  <c:v>-0.14815530180931091</c:v>
                </c:pt>
                <c:pt idx="2736">
                  <c:v>-9.2263005673885345E-2</c:v>
                </c:pt>
                <c:pt idx="2737">
                  <c:v>-6.0745485126972198E-2</c:v>
                </c:pt>
                <c:pt idx="2738">
                  <c:v>-4.2562488466501236E-2</c:v>
                </c:pt>
                <c:pt idx="2739">
                  <c:v>-5.6546773761510849E-2</c:v>
                </c:pt>
                <c:pt idx="2740">
                  <c:v>-0.13580803573131561</c:v>
                </c:pt>
                <c:pt idx="2741">
                  <c:v>-0.2850983738899231</c:v>
                </c:pt>
                <c:pt idx="2742">
                  <c:v>-0.46021613478660583</c:v>
                </c:pt>
                <c:pt idx="2743">
                  <c:v>-0.61572092771530151</c:v>
                </c:pt>
                <c:pt idx="2744">
                  <c:v>-0.70450907945632935</c:v>
                </c:pt>
                <c:pt idx="2745">
                  <c:v>-0.70828104019165039</c:v>
                </c:pt>
                <c:pt idx="2746">
                  <c:v>-0.6546180248260498</c:v>
                </c:pt>
                <c:pt idx="2747">
                  <c:v>-0.56231820583343506</c:v>
                </c:pt>
                <c:pt idx="2748">
                  <c:v>-0.46436929702758789</c:v>
                </c:pt>
                <c:pt idx="2749">
                  <c:v>-0.38485357165336609</c:v>
                </c:pt>
                <c:pt idx="2750">
                  <c:v>-0.33477017283439636</c:v>
                </c:pt>
                <c:pt idx="2751">
                  <c:v>-0.29162347316741943</c:v>
                </c:pt>
                <c:pt idx="2752">
                  <c:v>-0.22630225121974945</c:v>
                </c:pt>
                <c:pt idx="2753">
                  <c:v>-0.14653176069259644</c:v>
                </c:pt>
                <c:pt idx="2754">
                  <c:v>-1.6954870894551277E-2</c:v>
                </c:pt>
                <c:pt idx="2755">
                  <c:v>0.18875665962696075</c:v>
                </c:pt>
                <c:pt idx="2756">
                  <c:v>0.39961829781532288</c:v>
                </c:pt>
                <c:pt idx="2757">
                  <c:v>0.5204729437828064</c:v>
                </c:pt>
                <c:pt idx="2758">
                  <c:v>0.5149034857749939</c:v>
                </c:pt>
                <c:pt idx="2759">
                  <c:v>0.38335072994232178</c:v>
                </c:pt>
                <c:pt idx="2760">
                  <c:v>0.19292061030864716</c:v>
                </c:pt>
                <c:pt idx="2761">
                  <c:v>1.2320699170231819E-2</c:v>
                </c:pt>
                <c:pt idx="2762">
                  <c:v>-0.14905834197998047</c:v>
                </c:pt>
                <c:pt idx="2763">
                  <c:v>-0.27072873711585999</c:v>
                </c:pt>
                <c:pt idx="2764">
                  <c:v>-0.31900358200073242</c:v>
                </c:pt>
                <c:pt idx="2765">
                  <c:v>-0.29376569390296936</c:v>
                </c:pt>
                <c:pt idx="2766">
                  <c:v>-0.21729357540607452</c:v>
                </c:pt>
                <c:pt idx="2767">
                  <c:v>-0.10374098271131516</c:v>
                </c:pt>
                <c:pt idx="2768">
                  <c:v>3.0026135966181755E-2</c:v>
                </c:pt>
                <c:pt idx="2769">
                  <c:v>0.15642699599266052</c:v>
                </c:pt>
                <c:pt idx="2770">
                  <c:v>0.26017364859580994</c:v>
                </c:pt>
                <c:pt idx="2771">
                  <c:v>0.33577179908752441</c:v>
                </c:pt>
                <c:pt idx="2772">
                  <c:v>0.38759371638298035</c:v>
                </c:pt>
                <c:pt idx="2773">
                  <c:v>0.41071507334709167</c:v>
                </c:pt>
                <c:pt idx="2774">
                  <c:v>0.41945183277130127</c:v>
                </c:pt>
                <c:pt idx="2775">
                  <c:v>0.41540011763572693</c:v>
                </c:pt>
                <c:pt idx="2776">
                  <c:v>0.40053433179855347</c:v>
                </c:pt>
                <c:pt idx="2777">
                  <c:v>0.37821096181869507</c:v>
                </c:pt>
                <c:pt idx="2778">
                  <c:v>0.35573041439056396</c:v>
                </c:pt>
                <c:pt idx="2779">
                  <c:v>0.34176015853881836</c:v>
                </c:pt>
                <c:pt idx="2780">
                  <c:v>0.33782824873924255</c:v>
                </c:pt>
                <c:pt idx="2781">
                  <c:v>0.35061070322990417</c:v>
                </c:pt>
                <c:pt idx="2782">
                  <c:v>0.386147141456604</c:v>
                </c:pt>
                <c:pt idx="2783">
                  <c:v>0.43238037824630737</c:v>
                </c:pt>
                <c:pt idx="2784">
                  <c:v>0.48136895895004272</c:v>
                </c:pt>
                <c:pt idx="2785">
                  <c:v>0.52954721450805664</c:v>
                </c:pt>
                <c:pt idx="2786">
                  <c:v>0.5756148099899292</c:v>
                </c:pt>
                <c:pt idx="2787">
                  <c:v>0.607086181640625</c:v>
                </c:pt>
                <c:pt idx="2788">
                  <c:v>0.59976166486740112</c:v>
                </c:pt>
                <c:pt idx="2789">
                  <c:v>0.51438486576080322</c:v>
                </c:pt>
                <c:pt idx="2790">
                  <c:v>0.3340529203414917</c:v>
                </c:pt>
                <c:pt idx="2791">
                  <c:v>7.4633084237575531E-2</c:v>
                </c:pt>
                <c:pt idx="2792">
                  <c:v>-0.16487617790699005</c:v>
                </c:pt>
                <c:pt idx="2793">
                  <c:v>-0.29459872841835022</c:v>
                </c:pt>
                <c:pt idx="2794">
                  <c:v>-0.28789901733398438</c:v>
                </c:pt>
                <c:pt idx="2795">
                  <c:v>-0.16662466526031494</c:v>
                </c:pt>
                <c:pt idx="2796">
                  <c:v>-2.3254724219441414E-3</c:v>
                </c:pt>
                <c:pt idx="2797">
                  <c:v>0.11506284773349762</c:v>
                </c:pt>
                <c:pt idx="2798">
                  <c:v>0.10073211044073105</c:v>
                </c:pt>
                <c:pt idx="2799">
                  <c:v>-7.4641101062297821E-2</c:v>
                </c:pt>
                <c:pt idx="2800">
                  <c:v>-0.33171096444129944</c:v>
                </c:pt>
                <c:pt idx="2801">
                  <c:v>-0.56139677762985229</c:v>
                </c:pt>
                <c:pt idx="2802">
                  <c:v>-0.70716893672943115</c:v>
                </c:pt>
                <c:pt idx="2803">
                  <c:v>-0.73894578218460083</c:v>
                </c:pt>
                <c:pt idx="2804">
                  <c:v>-0.64658790826797485</c:v>
                </c:pt>
                <c:pt idx="2805">
                  <c:v>-0.45186731219291687</c:v>
                </c:pt>
                <c:pt idx="2806">
                  <c:v>-0.19057604670524597</c:v>
                </c:pt>
                <c:pt idx="2807">
                  <c:v>9.1514989733695984E-2</c:v>
                </c:pt>
                <c:pt idx="2808">
                  <c:v>0.33492657542228699</c:v>
                </c:pt>
                <c:pt idx="2809">
                  <c:v>0.49183914065361023</c:v>
                </c:pt>
                <c:pt idx="2810">
                  <c:v>0.53552615642547607</c:v>
                </c:pt>
                <c:pt idx="2811">
                  <c:v>0.46896091103553772</c:v>
                </c:pt>
                <c:pt idx="2812">
                  <c:v>0.33592268824577332</c:v>
                </c:pt>
                <c:pt idx="2813">
                  <c:v>0.18051153421401978</c:v>
                </c:pt>
                <c:pt idx="2814">
                  <c:v>4.7693897038698196E-2</c:v>
                </c:pt>
                <c:pt idx="2815">
                  <c:v>-3.6886222660541534E-2</c:v>
                </c:pt>
                <c:pt idx="2816">
                  <c:v>-6.7357577383518219E-2</c:v>
                </c:pt>
                <c:pt idx="2817">
                  <c:v>-5.3359717130661011E-2</c:v>
                </c:pt>
                <c:pt idx="2818">
                  <c:v>-1.9251815974712372E-2</c:v>
                </c:pt>
                <c:pt idx="2819">
                  <c:v>2.8271800838410854E-3</c:v>
                </c:pt>
                <c:pt idx="2820">
                  <c:v>-6.4984112977981567E-3</c:v>
                </c:pt>
                <c:pt idx="2821">
                  <c:v>-3.294556587934494E-2</c:v>
                </c:pt>
                <c:pt idx="2822">
                  <c:v>-8.0790847539901733E-2</c:v>
                </c:pt>
                <c:pt idx="2823">
                  <c:v>-0.13621893525123596</c:v>
                </c:pt>
                <c:pt idx="2824">
                  <c:v>-0.19371019303798676</c:v>
                </c:pt>
                <c:pt idx="2825">
                  <c:v>-0.25575095415115356</c:v>
                </c:pt>
                <c:pt idx="2826">
                  <c:v>-0.30304098129272461</c:v>
                </c:pt>
                <c:pt idx="2827">
                  <c:v>-0.33735045790672302</c:v>
                </c:pt>
                <c:pt idx="2828">
                  <c:v>-0.35020899772644043</c:v>
                </c:pt>
                <c:pt idx="2829">
                  <c:v>-0.34269008040428162</c:v>
                </c:pt>
                <c:pt idx="2830">
                  <c:v>-0.33517518639564514</c:v>
                </c:pt>
                <c:pt idx="2831">
                  <c:v>-0.32701832056045532</c:v>
                </c:pt>
                <c:pt idx="2832">
                  <c:v>-0.32577568292617798</c:v>
                </c:pt>
                <c:pt idx="2833">
                  <c:v>-0.3122355043888092</c:v>
                </c:pt>
                <c:pt idx="2834">
                  <c:v>-0.27359065413475037</c:v>
                </c:pt>
                <c:pt idx="2835">
                  <c:v>-0.20584166049957275</c:v>
                </c:pt>
                <c:pt idx="2836">
                  <c:v>-0.11080223321914673</c:v>
                </c:pt>
                <c:pt idx="2837">
                  <c:v>-1.7263436689972878E-2</c:v>
                </c:pt>
                <c:pt idx="2838">
                  <c:v>9.0728290379047394E-3</c:v>
                </c:pt>
                <c:pt idx="2839">
                  <c:v>-6.8696297705173492E-2</c:v>
                </c:pt>
                <c:pt idx="2840">
                  <c:v>-0.24770013988018036</c:v>
                </c:pt>
                <c:pt idx="2841">
                  <c:v>-0.47858348488807678</c:v>
                </c:pt>
                <c:pt idx="2842">
                  <c:v>-0.68321114778518677</c:v>
                </c:pt>
                <c:pt idx="2843">
                  <c:v>-0.79122751951217651</c:v>
                </c:pt>
                <c:pt idx="2844">
                  <c:v>-0.78048324584960938</c:v>
                </c:pt>
                <c:pt idx="2845">
                  <c:v>-0.66002154350280762</c:v>
                </c:pt>
                <c:pt idx="2846">
                  <c:v>-0.48574963212013245</c:v>
                </c:pt>
                <c:pt idx="2847">
                  <c:v>-0.32056483626365662</c:v>
                </c:pt>
                <c:pt idx="2848">
                  <c:v>-0.21787440776824951</c:v>
                </c:pt>
                <c:pt idx="2849">
                  <c:v>-0.1696208119392395</c:v>
                </c:pt>
                <c:pt idx="2850">
                  <c:v>-0.13520105183124542</c:v>
                </c:pt>
                <c:pt idx="2851">
                  <c:v>-8.4613889455795288E-2</c:v>
                </c:pt>
                <c:pt idx="2852">
                  <c:v>-5.3821899928152561E-3</c:v>
                </c:pt>
                <c:pt idx="2853">
                  <c:v>9.8116137087345123E-2</c:v>
                </c:pt>
                <c:pt idx="2854">
                  <c:v>0.20118792355060577</c:v>
                </c:pt>
                <c:pt idx="2855">
                  <c:v>0.27938055992126465</c:v>
                </c:pt>
                <c:pt idx="2856">
                  <c:v>0.30257830023765564</c:v>
                </c:pt>
                <c:pt idx="2857">
                  <c:v>0.25751057267189026</c:v>
                </c:pt>
                <c:pt idx="2858">
                  <c:v>0.16807842254638672</c:v>
                </c:pt>
                <c:pt idx="2859">
                  <c:v>5.1799140870571136E-2</c:v>
                </c:pt>
                <c:pt idx="2860">
                  <c:v>-6.6809795796871185E-2</c:v>
                </c:pt>
                <c:pt idx="2861">
                  <c:v>-0.16957797110080719</c:v>
                </c:pt>
                <c:pt idx="2862">
                  <c:v>-0.22998644411563873</c:v>
                </c:pt>
                <c:pt idx="2863">
                  <c:v>-0.24793457984924316</c:v>
                </c:pt>
                <c:pt idx="2864">
                  <c:v>-0.22561968863010406</c:v>
                </c:pt>
                <c:pt idx="2865">
                  <c:v>-0.18304358422756195</c:v>
                </c:pt>
                <c:pt idx="2866">
                  <c:v>-0.11233054101467133</c:v>
                </c:pt>
                <c:pt idx="2867">
                  <c:v>-2.8681792318820953E-2</c:v>
                </c:pt>
                <c:pt idx="2868">
                  <c:v>6.7373365163803101E-2</c:v>
                </c:pt>
                <c:pt idx="2869">
                  <c:v>0.14779181778430939</c:v>
                </c:pt>
                <c:pt idx="2870">
                  <c:v>0.21877545118331909</c:v>
                </c:pt>
                <c:pt idx="2871">
                  <c:v>0.26655220985412598</c:v>
                </c:pt>
                <c:pt idx="2872">
                  <c:v>0.31097826361656189</c:v>
                </c:pt>
                <c:pt idx="2873">
                  <c:v>0.36451634764671326</c:v>
                </c:pt>
                <c:pt idx="2874">
                  <c:v>0.43809497356414795</c:v>
                </c:pt>
                <c:pt idx="2875">
                  <c:v>0.50312697887420654</c:v>
                </c:pt>
                <c:pt idx="2876">
                  <c:v>0.53786128759384155</c:v>
                </c:pt>
                <c:pt idx="2877">
                  <c:v>0.53055340051651001</c:v>
                </c:pt>
                <c:pt idx="2878">
                  <c:v>0.49578285217285156</c:v>
                </c:pt>
                <c:pt idx="2879">
                  <c:v>0.44982588291168213</c:v>
                </c:pt>
                <c:pt idx="2880">
                  <c:v>0.40856152772903442</c:v>
                </c:pt>
                <c:pt idx="2881">
                  <c:v>0.37682640552520752</c:v>
                </c:pt>
                <c:pt idx="2882">
                  <c:v>0.35535573959350586</c:v>
                </c:pt>
                <c:pt idx="2883">
                  <c:v>0.3487834632396698</c:v>
                </c:pt>
                <c:pt idx="2884">
                  <c:v>0.37076064944267273</c:v>
                </c:pt>
                <c:pt idx="2885">
                  <c:v>0.42905771732330322</c:v>
                </c:pt>
                <c:pt idx="2886">
                  <c:v>0.49689775705337524</c:v>
                </c:pt>
                <c:pt idx="2887">
                  <c:v>0.56029927730560303</c:v>
                </c:pt>
                <c:pt idx="2888">
                  <c:v>0.58966302871704102</c:v>
                </c:pt>
                <c:pt idx="2889">
                  <c:v>0.55104559659957886</c:v>
                </c:pt>
                <c:pt idx="2890">
                  <c:v>0.41618072986602783</c:v>
                </c:pt>
                <c:pt idx="2891">
                  <c:v>0.21895802021026611</c:v>
                </c:pt>
                <c:pt idx="2892">
                  <c:v>2.6416268199682236E-2</c:v>
                </c:pt>
                <c:pt idx="2893">
                  <c:v>-7.7010273933410645E-2</c:v>
                </c:pt>
                <c:pt idx="2894">
                  <c:v>-6.1015062034130096E-2</c:v>
                </c:pt>
                <c:pt idx="2895">
                  <c:v>4.9312546849250793E-2</c:v>
                </c:pt>
                <c:pt idx="2896">
                  <c:v>0.19632649421691895</c:v>
                </c:pt>
                <c:pt idx="2897">
                  <c:v>0.30738949775695801</c:v>
                </c:pt>
                <c:pt idx="2898">
                  <c:v>0.33074381947517395</c:v>
                </c:pt>
                <c:pt idx="2899">
                  <c:v>0.21958398818969727</c:v>
                </c:pt>
                <c:pt idx="2900">
                  <c:v>-5.8958686888217926E-2</c:v>
                </c:pt>
                <c:pt idx="2901">
                  <c:v>-0.41748747229576111</c:v>
                </c:pt>
                <c:pt idx="2902">
                  <c:v>-0.69487541913986206</c:v>
                </c:pt>
                <c:pt idx="2903">
                  <c:v>-0.8483123779296875</c:v>
                </c:pt>
                <c:pt idx="2904">
                  <c:v>-0.84967648983001709</c:v>
                </c:pt>
                <c:pt idx="2905">
                  <c:v>-0.69836556911468506</c:v>
                </c:pt>
                <c:pt idx="2906">
                  <c:v>-0.41571098566055298</c:v>
                </c:pt>
                <c:pt idx="2907">
                  <c:v>-6.1576511710882187E-2</c:v>
                </c:pt>
                <c:pt idx="2908">
                  <c:v>0.27305927872657776</c:v>
                </c:pt>
                <c:pt idx="2909">
                  <c:v>0.48693445324897766</c:v>
                </c:pt>
                <c:pt idx="2910">
                  <c:v>0.56726974248886108</c:v>
                </c:pt>
                <c:pt idx="2911">
                  <c:v>0.53084272146224976</c:v>
                </c:pt>
                <c:pt idx="2912">
                  <c:v>0.40012997388839722</c:v>
                </c:pt>
                <c:pt idx="2913">
                  <c:v>0.21128381788730621</c:v>
                </c:pt>
                <c:pt idx="2914">
                  <c:v>1.3684455305337906E-2</c:v>
                </c:pt>
                <c:pt idx="2915">
                  <c:v>-0.14742821455001831</c:v>
                </c:pt>
                <c:pt idx="2916">
                  <c:v>-0.26219660043716431</c:v>
                </c:pt>
                <c:pt idx="2917">
                  <c:v>-0.31411457061767578</c:v>
                </c:pt>
                <c:pt idx="2918">
                  <c:v>-0.31087109446525574</c:v>
                </c:pt>
                <c:pt idx="2919">
                  <c:v>-0.26674884557723999</c:v>
                </c:pt>
                <c:pt idx="2920">
                  <c:v>-0.20186968147754669</c:v>
                </c:pt>
                <c:pt idx="2921">
                  <c:v>-0.14527851343154907</c:v>
                </c:pt>
                <c:pt idx="2922">
                  <c:v>-9.9162675440311432E-2</c:v>
                </c:pt>
                <c:pt idx="2923">
                  <c:v>-7.4995853006839752E-2</c:v>
                </c:pt>
                <c:pt idx="2924">
                  <c:v>-5.5978216230869293E-2</c:v>
                </c:pt>
                <c:pt idx="2925">
                  <c:v>-5.605219304561615E-2</c:v>
                </c:pt>
                <c:pt idx="2926">
                  <c:v>-7.8059494495391846E-2</c:v>
                </c:pt>
                <c:pt idx="2927">
                  <c:v>-0.12015243619680405</c:v>
                </c:pt>
                <c:pt idx="2928">
                  <c:v>-0.17882640659809113</c:v>
                </c:pt>
                <c:pt idx="2929">
                  <c:v>-0.25607940554618835</c:v>
                </c:pt>
                <c:pt idx="2930">
                  <c:v>-0.33918121457099915</c:v>
                </c:pt>
                <c:pt idx="2931">
                  <c:v>-0.41676849126815796</c:v>
                </c:pt>
                <c:pt idx="2932">
                  <c:v>-0.47079336643218994</c:v>
                </c:pt>
                <c:pt idx="2933">
                  <c:v>-0.49445527791976929</c:v>
                </c:pt>
                <c:pt idx="2934">
                  <c:v>-0.47827151417732239</c:v>
                </c:pt>
                <c:pt idx="2935">
                  <c:v>-0.43086084723472595</c:v>
                </c:pt>
                <c:pt idx="2936">
                  <c:v>-0.38355085253715515</c:v>
                </c:pt>
                <c:pt idx="2937">
                  <c:v>-0.35188671946525574</c:v>
                </c:pt>
                <c:pt idx="2938">
                  <c:v>-0.34633749723434448</c:v>
                </c:pt>
                <c:pt idx="2939">
                  <c:v>-0.37418669462203979</c:v>
                </c:pt>
                <c:pt idx="2940">
                  <c:v>-0.42100131511688232</c:v>
                </c:pt>
                <c:pt idx="2941">
                  <c:v>-0.47577452659606934</c:v>
                </c:pt>
                <c:pt idx="2942">
                  <c:v>-0.51343482732772827</c:v>
                </c:pt>
                <c:pt idx="2943">
                  <c:v>-0.52426767349243164</c:v>
                </c:pt>
                <c:pt idx="2944">
                  <c:v>-0.50695902109146118</c:v>
                </c:pt>
                <c:pt idx="2945">
                  <c:v>-0.48507922887802124</c:v>
                </c:pt>
                <c:pt idx="2946">
                  <c:v>-0.48076066374778748</c:v>
                </c:pt>
                <c:pt idx="2947">
                  <c:v>-0.48169267177581787</c:v>
                </c:pt>
                <c:pt idx="2948">
                  <c:v>-0.46381726861000061</c:v>
                </c:pt>
                <c:pt idx="2949">
                  <c:v>-0.39904364943504333</c:v>
                </c:pt>
                <c:pt idx="2950">
                  <c:v>-0.29037067294120789</c:v>
                </c:pt>
                <c:pt idx="2951">
                  <c:v>-0.14927117526531219</c:v>
                </c:pt>
                <c:pt idx="2952">
                  <c:v>1.9415311515331268E-2</c:v>
                </c:pt>
                <c:pt idx="2953">
                  <c:v>0.19622030854225159</c:v>
                </c:pt>
                <c:pt idx="2954">
                  <c:v>0.36114907264709473</c:v>
                </c:pt>
                <c:pt idx="2955">
                  <c:v>0.46853822469711304</c:v>
                </c:pt>
                <c:pt idx="2956">
                  <c:v>0.48936015367507935</c:v>
                </c:pt>
                <c:pt idx="2957">
                  <c:v>0.42208719253540039</c:v>
                </c:pt>
                <c:pt idx="2958">
                  <c:v>0.27475020289421082</c:v>
                </c:pt>
                <c:pt idx="2959">
                  <c:v>8.7804757058620453E-2</c:v>
                </c:pt>
                <c:pt idx="2960">
                  <c:v>-0.11190489679574966</c:v>
                </c:pt>
                <c:pt idx="2961">
                  <c:v>-0.2822190523147583</c:v>
                </c:pt>
                <c:pt idx="2962">
                  <c:v>-0.39310535788536072</c:v>
                </c:pt>
                <c:pt idx="2963">
                  <c:v>-0.42536324262619019</c:v>
                </c:pt>
                <c:pt idx="2964">
                  <c:v>-0.38356864452362061</c:v>
                </c:pt>
                <c:pt idx="2965">
                  <c:v>-0.28170469403266907</c:v>
                </c:pt>
                <c:pt idx="2966">
                  <c:v>-0.15630018711090088</c:v>
                </c:pt>
                <c:pt idx="2967">
                  <c:v>-2.4991130456328392E-2</c:v>
                </c:pt>
                <c:pt idx="2968">
                  <c:v>9.7131311893463135E-2</c:v>
                </c:pt>
                <c:pt idx="2969">
                  <c:v>0.19688805937767029</c:v>
                </c:pt>
                <c:pt idx="2970">
                  <c:v>0.26999157667160034</c:v>
                </c:pt>
                <c:pt idx="2971">
                  <c:v>0.32278913259506226</c:v>
                </c:pt>
                <c:pt idx="2972">
                  <c:v>0.36544898152351379</c:v>
                </c:pt>
                <c:pt idx="2973">
                  <c:v>0.39851143956184387</c:v>
                </c:pt>
                <c:pt idx="2974">
                  <c:v>0.42116481065750122</c:v>
                </c:pt>
                <c:pt idx="2975">
                  <c:v>0.42978590726852417</c:v>
                </c:pt>
                <c:pt idx="2976">
                  <c:v>0.43048843741416931</c:v>
                </c:pt>
                <c:pt idx="2977">
                  <c:v>0.41899740695953369</c:v>
                </c:pt>
                <c:pt idx="2978">
                  <c:v>0.39704468846321106</c:v>
                </c:pt>
                <c:pt idx="2979">
                  <c:v>0.37598726153373718</c:v>
                </c:pt>
                <c:pt idx="2980">
                  <c:v>0.35337623953819275</c:v>
                </c:pt>
                <c:pt idx="2981">
                  <c:v>0.33241912722587585</c:v>
                </c:pt>
                <c:pt idx="2982">
                  <c:v>0.32020881772041321</c:v>
                </c:pt>
                <c:pt idx="2983">
                  <c:v>0.30713528394699097</c:v>
                </c:pt>
                <c:pt idx="2984">
                  <c:v>0.31327334046363831</c:v>
                </c:pt>
                <c:pt idx="2985">
                  <c:v>0.35538238286972046</c:v>
                </c:pt>
                <c:pt idx="2986">
                  <c:v>0.42613649368286133</c:v>
                </c:pt>
                <c:pt idx="2987">
                  <c:v>0.51911658048629761</c:v>
                </c:pt>
                <c:pt idx="2988">
                  <c:v>0.60208970308303833</c:v>
                </c:pt>
                <c:pt idx="2989">
                  <c:v>0.61270874738693237</c:v>
                </c:pt>
                <c:pt idx="2990">
                  <c:v>0.51545780897140503</c:v>
                </c:pt>
                <c:pt idx="2991">
                  <c:v>0.31640523672103882</c:v>
                </c:pt>
                <c:pt idx="2992">
                  <c:v>9.4175636768341064E-2</c:v>
                </c:pt>
                <c:pt idx="2993">
                  <c:v>-7.3247164487838745E-2</c:v>
                </c:pt>
                <c:pt idx="2994">
                  <c:v>-0.12712371349334717</c:v>
                </c:pt>
                <c:pt idx="2995">
                  <c:v>-5.5963851511478424E-2</c:v>
                </c:pt>
                <c:pt idx="2996">
                  <c:v>0.10154055058956146</c:v>
                </c:pt>
                <c:pt idx="2997">
                  <c:v>0.24366405606269836</c:v>
                </c:pt>
                <c:pt idx="2998">
                  <c:v>0.27024641633033752</c:v>
                </c:pt>
                <c:pt idx="2999">
                  <c:v>0.14901505410671234</c:v>
                </c:pt>
                <c:pt idx="3000">
                  <c:v>-0.10509365051984787</c:v>
                </c:pt>
                <c:pt idx="3001">
                  <c:v>-0.40540653467178345</c:v>
                </c:pt>
                <c:pt idx="3002">
                  <c:v>-0.63728982210159302</c:v>
                </c:pt>
                <c:pt idx="3003">
                  <c:v>-0.74210596084594727</c:v>
                </c:pt>
                <c:pt idx="3004">
                  <c:v>-0.69508868455886841</c:v>
                </c:pt>
                <c:pt idx="3005">
                  <c:v>-0.49522444605827332</c:v>
                </c:pt>
                <c:pt idx="3006">
                  <c:v>-0.18712919950485229</c:v>
                </c:pt>
                <c:pt idx="3007">
                  <c:v>0.14906072616577148</c:v>
                </c:pt>
                <c:pt idx="3008">
                  <c:v>0.39563030004501343</c:v>
                </c:pt>
                <c:pt idx="3009">
                  <c:v>0.50254106521606445</c:v>
                </c:pt>
                <c:pt idx="3010">
                  <c:v>0.48253226280212402</c:v>
                </c:pt>
                <c:pt idx="3011">
                  <c:v>0.3833191990852356</c:v>
                </c:pt>
                <c:pt idx="3012">
                  <c:v>0.25372818112373352</c:v>
                </c:pt>
                <c:pt idx="3013">
                  <c:v>0.13120612502098083</c:v>
                </c:pt>
                <c:pt idx="3014">
                  <c:v>3.736511617898941E-2</c:v>
                </c:pt>
                <c:pt idx="3015">
                  <c:v>-3.1111292541027069E-2</c:v>
                </c:pt>
                <c:pt idx="3016">
                  <c:v>-7.3922939598560333E-2</c:v>
                </c:pt>
                <c:pt idx="3017">
                  <c:v>-8.4761582314968109E-2</c:v>
                </c:pt>
                <c:pt idx="3018">
                  <c:v>-6.1167038977146149E-2</c:v>
                </c:pt>
                <c:pt idx="3019">
                  <c:v>-1.3890942558646202E-2</c:v>
                </c:pt>
                <c:pt idx="3020">
                  <c:v>3.2019291073083878E-2</c:v>
                </c:pt>
                <c:pt idx="3021">
                  <c:v>4.5255709439516068E-2</c:v>
                </c:pt>
                <c:pt idx="3022">
                  <c:v>3.3830218017101288E-2</c:v>
                </c:pt>
                <c:pt idx="3023">
                  <c:v>-2.6593874208629131E-3</c:v>
                </c:pt>
                <c:pt idx="3024">
                  <c:v>-5.1603760570287704E-2</c:v>
                </c:pt>
                <c:pt idx="3025">
                  <c:v>-0.10210756957530975</c:v>
                </c:pt>
                <c:pt idx="3026">
                  <c:v>-0.1512727290391922</c:v>
                </c:pt>
                <c:pt idx="3027">
                  <c:v>-0.18973153829574585</c:v>
                </c:pt>
                <c:pt idx="3028">
                  <c:v>-0.23512405157089233</c:v>
                </c:pt>
                <c:pt idx="3029">
                  <c:v>-0.2840883731842041</c:v>
                </c:pt>
                <c:pt idx="3030">
                  <c:v>-0.31761065125465393</c:v>
                </c:pt>
                <c:pt idx="3031">
                  <c:v>-0.32627299427986145</c:v>
                </c:pt>
                <c:pt idx="3032">
                  <c:v>-0.32225054502487183</c:v>
                </c:pt>
                <c:pt idx="3033">
                  <c:v>-0.29169374704360962</c:v>
                </c:pt>
                <c:pt idx="3034">
                  <c:v>-0.22385184466838837</c:v>
                </c:pt>
                <c:pt idx="3035">
                  <c:v>-0.12878502905368805</c:v>
                </c:pt>
                <c:pt idx="3036">
                  <c:v>-3.6732595413923264E-2</c:v>
                </c:pt>
                <c:pt idx="3037">
                  <c:v>-8.190009742975235E-3</c:v>
                </c:pt>
                <c:pt idx="3038">
                  <c:v>-7.9731300473213196E-2</c:v>
                </c:pt>
                <c:pt idx="3039">
                  <c:v>-0.25553324818611145</c:v>
                </c:pt>
                <c:pt idx="3040">
                  <c:v>-0.46634373068809509</c:v>
                </c:pt>
                <c:pt idx="3041">
                  <c:v>-0.63910567760467529</c:v>
                </c:pt>
                <c:pt idx="3042">
                  <c:v>-0.73003530502319336</c:v>
                </c:pt>
                <c:pt idx="3043">
                  <c:v>-0.73581421375274658</c:v>
                </c:pt>
                <c:pt idx="3044">
                  <c:v>-0.69325929880142212</c:v>
                </c:pt>
                <c:pt idx="3045">
                  <c:v>-0.62175989151000977</c:v>
                </c:pt>
                <c:pt idx="3046">
                  <c:v>-0.51298171281814575</c:v>
                </c:pt>
                <c:pt idx="3047">
                  <c:v>-0.35053014755249023</c:v>
                </c:pt>
                <c:pt idx="3048">
                  <c:v>-0.15413826704025269</c:v>
                </c:pt>
                <c:pt idx="3049">
                  <c:v>6.8285278975963593E-2</c:v>
                </c:pt>
                <c:pt idx="3050">
                  <c:v>0.27762147784233093</c:v>
                </c:pt>
                <c:pt idx="3051">
                  <c:v>0.42817601561546326</c:v>
                </c:pt>
                <c:pt idx="3052">
                  <c:v>0.46659824252128601</c:v>
                </c:pt>
                <c:pt idx="3053">
                  <c:v>0.38926717638969421</c:v>
                </c:pt>
                <c:pt idx="3054">
                  <c:v>0.24268519878387451</c:v>
                </c:pt>
                <c:pt idx="3055">
                  <c:v>7.8941613435745239E-2</c:v>
                </c:pt>
                <c:pt idx="3056">
                  <c:v>-7.9024314880371094E-2</c:v>
                </c:pt>
                <c:pt idx="3057">
                  <c:v>-0.21687766909599304</c:v>
                </c:pt>
                <c:pt idx="3058">
                  <c:v>-0.33454331755638123</c:v>
                </c:pt>
                <c:pt idx="3059">
                  <c:v>-0.40892240405082703</c:v>
                </c:pt>
                <c:pt idx="3060">
                  <c:v>-0.44343775510787964</c:v>
                </c:pt>
                <c:pt idx="3061">
                  <c:v>-0.43812182545661926</c:v>
                </c:pt>
                <c:pt idx="3062">
                  <c:v>-0.39985433220863342</c:v>
                </c:pt>
                <c:pt idx="3063">
                  <c:v>-0.34156125783920288</c:v>
                </c:pt>
                <c:pt idx="3064">
                  <c:v>-0.26069891452789307</c:v>
                </c:pt>
                <c:pt idx="3065">
                  <c:v>-0.15617075562477112</c:v>
                </c:pt>
                <c:pt idx="3066">
                  <c:v>-3.2029364258050919E-2</c:v>
                </c:pt>
                <c:pt idx="3067">
                  <c:v>0.10646539181470871</c:v>
                </c:pt>
                <c:pt idx="3068">
                  <c:v>0.24654792249202728</c:v>
                </c:pt>
                <c:pt idx="3069">
                  <c:v>0.3629072904586792</c:v>
                </c:pt>
                <c:pt idx="3070">
                  <c:v>0.43947955965995789</c:v>
                </c:pt>
                <c:pt idx="3071">
                  <c:v>0.47678613662719727</c:v>
                </c:pt>
                <c:pt idx="3072">
                  <c:v>0.48799005150794983</c:v>
                </c:pt>
                <c:pt idx="3073">
                  <c:v>0.49224922060966492</c:v>
                </c:pt>
                <c:pt idx="3074">
                  <c:v>0.49417921900749207</c:v>
                </c:pt>
                <c:pt idx="3075">
                  <c:v>0.4897371232509613</c:v>
                </c:pt>
                <c:pt idx="3076">
                  <c:v>0.50100362300872803</c:v>
                </c:pt>
                <c:pt idx="3077">
                  <c:v>0.49567493796348572</c:v>
                </c:pt>
                <c:pt idx="3078">
                  <c:v>0.47137889266014099</c:v>
                </c:pt>
                <c:pt idx="3079">
                  <c:v>0.44303563237190247</c:v>
                </c:pt>
                <c:pt idx="3080">
                  <c:v>0.40725657343864441</c:v>
                </c:pt>
                <c:pt idx="3081">
                  <c:v>0.40292850136756897</c:v>
                </c:pt>
                <c:pt idx="3082">
                  <c:v>0.41486319899559021</c:v>
                </c:pt>
                <c:pt idx="3083">
                  <c:v>0.42609766125679016</c:v>
                </c:pt>
                <c:pt idx="3084">
                  <c:v>0.43735751509666443</c:v>
                </c:pt>
                <c:pt idx="3085">
                  <c:v>0.45918676257133484</c:v>
                </c:pt>
                <c:pt idx="3086">
                  <c:v>0.51381748914718628</c:v>
                </c:pt>
                <c:pt idx="3087">
                  <c:v>0.59826242923736572</c:v>
                </c:pt>
                <c:pt idx="3088">
                  <c:v>0.68973511457443237</c:v>
                </c:pt>
                <c:pt idx="3089">
                  <c:v>0.7278677225112915</c:v>
                </c:pt>
                <c:pt idx="3090">
                  <c:v>0.64939659833908081</c:v>
                </c:pt>
                <c:pt idx="3091">
                  <c:v>0.46354436874389648</c:v>
                </c:pt>
                <c:pt idx="3092">
                  <c:v>0.22432354092597961</c:v>
                </c:pt>
                <c:pt idx="3093">
                  <c:v>3.5974778234958649E-2</c:v>
                </c:pt>
                <c:pt idx="3094">
                  <c:v>-4.5199703425168991E-2</c:v>
                </c:pt>
                <c:pt idx="3095">
                  <c:v>-2.0649779587984085E-2</c:v>
                </c:pt>
                <c:pt idx="3096">
                  <c:v>6.7078210413455963E-2</c:v>
                </c:pt>
                <c:pt idx="3097">
                  <c:v>0.15310946106910706</c:v>
                </c:pt>
                <c:pt idx="3098">
                  <c:v>0.15053656697273254</c:v>
                </c:pt>
                <c:pt idx="3099">
                  <c:v>1.8670585006475449E-2</c:v>
                </c:pt>
                <c:pt idx="3100">
                  <c:v>-0.21481460332870483</c:v>
                </c:pt>
                <c:pt idx="3101">
                  <c:v>-0.41786229610443115</c:v>
                </c:pt>
                <c:pt idx="3102">
                  <c:v>-0.51098048686981201</c:v>
                </c:pt>
                <c:pt idx="3103">
                  <c:v>-0.4826008677482605</c:v>
                </c:pt>
                <c:pt idx="3104">
                  <c:v>-0.35067638754844666</c:v>
                </c:pt>
                <c:pt idx="3105">
                  <c:v>-0.16129551827907562</c:v>
                </c:pt>
                <c:pt idx="3106">
                  <c:v>3.4694496542215347E-2</c:v>
                </c:pt>
                <c:pt idx="3107">
                  <c:v>0.17414778470993042</c:v>
                </c:pt>
                <c:pt idx="3108">
                  <c:v>0.23168191313743591</c:v>
                </c:pt>
                <c:pt idx="3109">
                  <c:v>0.23205520212650299</c:v>
                </c:pt>
                <c:pt idx="3110">
                  <c:v>0.21200372278690338</c:v>
                </c:pt>
                <c:pt idx="3111">
                  <c:v>0.17920359969139099</c:v>
                </c:pt>
                <c:pt idx="3112">
                  <c:v>0.14441660046577454</c:v>
                </c:pt>
                <c:pt idx="3113">
                  <c:v>9.2655733227729797E-2</c:v>
                </c:pt>
                <c:pt idx="3114">
                  <c:v>3.6682207137346268E-2</c:v>
                </c:pt>
                <c:pt idx="3115">
                  <c:v>-1.9581802189350128E-2</c:v>
                </c:pt>
                <c:pt idx="3116">
                  <c:v>-5.3557347506284714E-2</c:v>
                </c:pt>
                <c:pt idx="3117">
                  <c:v>-5.5030692368745804E-2</c:v>
                </c:pt>
                <c:pt idx="3118">
                  <c:v>-3.4092649817466736E-2</c:v>
                </c:pt>
                <c:pt idx="3119">
                  <c:v>-8.1332968547940254E-3</c:v>
                </c:pt>
                <c:pt idx="3120">
                  <c:v>1.383218914270401E-2</c:v>
                </c:pt>
                <c:pt idx="3121">
                  <c:v>1.431620679795742E-2</c:v>
                </c:pt>
                <c:pt idx="3122">
                  <c:v>-5.4060979746282101E-3</c:v>
                </c:pt>
                <c:pt idx="3123">
                  <c:v>-5.2608378231525421E-2</c:v>
                </c:pt>
                <c:pt idx="3124">
                  <c:v>-0.12331423908472061</c:v>
                </c:pt>
                <c:pt idx="3125">
                  <c:v>-0.20026475191116333</c:v>
                </c:pt>
                <c:pt idx="3126">
                  <c:v>-0.26833462715148926</c:v>
                </c:pt>
                <c:pt idx="3127">
                  <c:v>-0.30890920758247375</c:v>
                </c:pt>
                <c:pt idx="3128">
                  <c:v>-0.32059437036514282</c:v>
                </c:pt>
                <c:pt idx="3129">
                  <c:v>-0.30573713779449463</c:v>
                </c:pt>
                <c:pt idx="3130">
                  <c:v>-0.28940263390541077</c:v>
                </c:pt>
                <c:pt idx="3131">
                  <c:v>-0.2642749547958374</c:v>
                </c:pt>
                <c:pt idx="3132">
                  <c:v>-0.21498012542724609</c:v>
                </c:pt>
                <c:pt idx="3133">
                  <c:v>-0.14437516033649445</c:v>
                </c:pt>
                <c:pt idx="3134">
                  <c:v>-5.683518573641777E-2</c:v>
                </c:pt>
                <c:pt idx="3135">
                  <c:v>2.9551979154348373E-2</c:v>
                </c:pt>
                <c:pt idx="3136">
                  <c:v>8.3953700959682465E-2</c:v>
                </c:pt>
                <c:pt idx="3137">
                  <c:v>9.5288313925266266E-2</c:v>
                </c:pt>
                <c:pt idx="3138">
                  <c:v>5.8125764131546021E-2</c:v>
                </c:pt>
                <c:pt idx="3139">
                  <c:v>-2.3377785459160805E-2</c:v>
                </c:pt>
                <c:pt idx="3140">
                  <c:v>-0.11980418860912323</c:v>
                </c:pt>
                <c:pt idx="3141">
                  <c:v>-0.22324573993682861</c:v>
                </c:pt>
                <c:pt idx="3142">
                  <c:v>-0.31323340535163879</c:v>
                </c:pt>
                <c:pt idx="3143">
                  <c:v>-0.38480457663536072</c:v>
                </c:pt>
                <c:pt idx="3144">
                  <c:v>-0.44042202830314636</c:v>
                </c:pt>
                <c:pt idx="3145">
                  <c:v>-0.46948137879371643</c:v>
                </c:pt>
                <c:pt idx="3146">
                  <c:v>-0.44296616315841675</c:v>
                </c:pt>
                <c:pt idx="3147">
                  <c:v>-0.36455443501472473</c:v>
                </c:pt>
                <c:pt idx="3148">
                  <c:v>-0.26831686496734619</c:v>
                </c:pt>
                <c:pt idx="3149">
                  <c:v>-0.19379973411560059</c:v>
                </c:pt>
                <c:pt idx="3150">
                  <c:v>-0.15321795642375946</c:v>
                </c:pt>
                <c:pt idx="3151">
                  <c:v>-0.14095713198184967</c:v>
                </c:pt>
                <c:pt idx="3152">
                  <c:v>-0.11208207905292511</c:v>
                </c:pt>
                <c:pt idx="3153">
                  <c:v>-4.8978894948959351E-2</c:v>
                </c:pt>
                <c:pt idx="3154">
                  <c:v>4.7199305146932602E-2</c:v>
                </c:pt>
                <c:pt idx="3155">
                  <c:v>0.19438295066356659</c:v>
                </c:pt>
                <c:pt idx="3156">
                  <c:v>0.37292525172233582</c:v>
                </c:pt>
                <c:pt idx="3157">
                  <c:v>0.49728333950042725</c:v>
                </c:pt>
                <c:pt idx="3158">
                  <c:v>0.59819877147674561</c:v>
                </c:pt>
                <c:pt idx="3159">
                  <c:v>0.61290436983108521</c:v>
                </c:pt>
                <c:pt idx="3160">
                  <c:v>0.47640913724899292</c:v>
                </c:pt>
                <c:pt idx="3161">
                  <c:v>0.2434438019990921</c:v>
                </c:pt>
                <c:pt idx="3162">
                  <c:v>1.865800004452467E-3</c:v>
                </c:pt>
                <c:pt idx="3163">
                  <c:v>-0.19104647636413574</c:v>
                </c:pt>
                <c:pt idx="3164">
                  <c:v>-0.321788489818573</c:v>
                </c:pt>
                <c:pt idx="3165">
                  <c:v>-0.38940182328224182</c:v>
                </c:pt>
                <c:pt idx="3166">
                  <c:v>-0.39843499660491943</c:v>
                </c:pt>
                <c:pt idx="3167">
                  <c:v>-0.33886617422103882</c:v>
                </c:pt>
                <c:pt idx="3168">
                  <c:v>-0.24738737940788269</c:v>
                </c:pt>
                <c:pt idx="3169">
                  <c:v>-0.14119693636894226</c:v>
                </c:pt>
                <c:pt idx="3170">
                  <c:v>-3.4235056489706039E-2</c:v>
                </c:pt>
                <c:pt idx="3171">
                  <c:v>5.7046566158533096E-2</c:v>
                </c:pt>
                <c:pt idx="3172">
                  <c:v>0.12199600785970688</c:v>
                </c:pt>
                <c:pt idx="3173">
                  <c:v>0.16224431991577148</c:v>
                </c:pt>
                <c:pt idx="3174">
                  <c:v>0.15846742689609528</c:v>
                </c:pt>
                <c:pt idx="3175">
                  <c:v>0.13859398663043976</c:v>
                </c:pt>
                <c:pt idx="3176">
                  <c:v>0.14166194200515747</c:v>
                </c:pt>
                <c:pt idx="3177">
                  <c:v>0.18412414193153381</c:v>
                </c:pt>
                <c:pt idx="3178">
                  <c:v>0.24210621416568756</c:v>
                </c:pt>
                <c:pt idx="3179">
                  <c:v>0.312153160572052</c:v>
                </c:pt>
                <c:pt idx="3180">
                  <c:v>0.37279891967773438</c:v>
                </c:pt>
                <c:pt idx="3181">
                  <c:v>0.41205987334251404</c:v>
                </c:pt>
                <c:pt idx="3182">
                  <c:v>0.42520442605018616</c:v>
                </c:pt>
                <c:pt idx="3183">
                  <c:v>0.42820990085601807</c:v>
                </c:pt>
                <c:pt idx="3184">
                  <c:v>0.43648165464401245</c:v>
                </c:pt>
                <c:pt idx="3185">
                  <c:v>0.43209367990493774</c:v>
                </c:pt>
                <c:pt idx="3186">
                  <c:v>0.40619975328445435</c:v>
                </c:pt>
                <c:pt idx="3187">
                  <c:v>0.36455968022346497</c:v>
                </c:pt>
                <c:pt idx="3188">
                  <c:v>0.31249594688415527</c:v>
                </c:pt>
                <c:pt idx="3189">
                  <c:v>0.2788863480091095</c:v>
                </c:pt>
                <c:pt idx="3190">
                  <c:v>0.27885091304779053</c:v>
                </c:pt>
                <c:pt idx="3191">
                  <c:v>0.30176442861557007</c:v>
                </c:pt>
                <c:pt idx="3192">
                  <c:v>0.35134768486022949</c:v>
                </c:pt>
                <c:pt idx="3193">
                  <c:v>0.40506324172019958</c:v>
                </c:pt>
                <c:pt idx="3194">
                  <c:v>0.46432071924209595</c:v>
                </c:pt>
                <c:pt idx="3195">
                  <c:v>0.54973214864730835</c:v>
                </c:pt>
                <c:pt idx="3196">
                  <c:v>0.69634127616882324</c:v>
                </c:pt>
                <c:pt idx="3197">
                  <c:v>0.89961177110671997</c:v>
                </c:pt>
                <c:pt idx="3198">
                  <c:v>1.0597180128097534</c:v>
                </c:pt>
                <c:pt idx="3199">
                  <c:v>0.98606443405151367</c:v>
                </c:pt>
                <c:pt idx="3200">
                  <c:v>0.62036633491516113</c:v>
                </c:pt>
                <c:pt idx="3201">
                  <c:v>9.5317594707012177E-2</c:v>
                </c:pt>
                <c:pt idx="3202">
                  <c:v>-0.33414533734321594</c:v>
                </c:pt>
                <c:pt idx="3203">
                  <c:v>-0.44188061356544495</c:v>
                </c:pt>
                <c:pt idx="3204">
                  <c:v>-0.21831357479095459</c:v>
                </c:pt>
                <c:pt idx="3205">
                  <c:v>0.14797011017799377</c:v>
                </c:pt>
                <c:pt idx="3206">
                  <c:v>0.39657196402549744</c:v>
                </c:pt>
                <c:pt idx="3207">
                  <c:v>0.38891702890396118</c:v>
                </c:pt>
                <c:pt idx="3208">
                  <c:v>0.20331627130508423</c:v>
                </c:pt>
                <c:pt idx="3209">
                  <c:v>-8.1899203360080719E-3</c:v>
                </c:pt>
                <c:pt idx="3210">
                  <c:v>-0.1255469024181366</c:v>
                </c:pt>
                <c:pt idx="3211">
                  <c:v>-0.15773317217826843</c:v>
                </c:pt>
                <c:pt idx="3212">
                  <c:v>-0.1519160270690918</c:v>
                </c:pt>
                <c:pt idx="3213">
                  <c:v>-0.10921610891819</c:v>
                </c:pt>
                <c:pt idx="3214">
                  <c:v>-5.2616473287343979E-2</c:v>
                </c:pt>
                <c:pt idx="3215">
                  <c:v>-1.0627559386193752E-2</c:v>
                </c:pt>
                <c:pt idx="3216">
                  <c:v>7.6979179866611958E-3</c:v>
                </c:pt>
                <c:pt idx="3217">
                  <c:v>7.5254999101161957E-3</c:v>
                </c:pt>
                <c:pt idx="3218">
                  <c:v>-1.2835964560508728E-2</c:v>
                </c:pt>
                <c:pt idx="3219">
                  <c:v>-4.4578459113836288E-2</c:v>
                </c:pt>
                <c:pt idx="3220">
                  <c:v>-7.0894487202167511E-2</c:v>
                </c:pt>
                <c:pt idx="3221">
                  <c:v>-7.8728549182415009E-2</c:v>
                </c:pt>
                <c:pt idx="3222">
                  <c:v>-6.104728952050209E-2</c:v>
                </c:pt>
                <c:pt idx="3223">
                  <c:v>-2.8667531907558441E-2</c:v>
                </c:pt>
                <c:pt idx="3224">
                  <c:v>-6.9427955895662308E-3</c:v>
                </c:pt>
                <c:pt idx="3225">
                  <c:v>5.9386012144386768E-3</c:v>
                </c:pt>
                <c:pt idx="3226">
                  <c:v>-2.780156210064888E-4</c:v>
                </c:pt>
                <c:pt idx="3227">
                  <c:v>-3.0559755861759186E-2</c:v>
                </c:pt>
                <c:pt idx="3228">
                  <c:v>-7.9727038741111755E-2</c:v>
                </c:pt>
                <c:pt idx="3229">
                  <c:v>-0.15694405138492584</c:v>
                </c:pt>
                <c:pt idx="3230">
                  <c:v>-0.27632558345794678</c:v>
                </c:pt>
                <c:pt idx="3231">
                  <c:v>-0.41499966382980347</c:v>
                </c:pt>
                <c:pt idx="3232">
                  <c:v>-0.53813064098358154</c:v>
                </c:pt>
                <c:pt idx="3233">
                  <c:v>-0.62238752841949463</c:v>
                </c:pt>
                <c:pt idx="3234">
                  <c:v>-0.65648984909057617</c:v>
                </c:pt>
                <c:pt idx="3235">
                  <c:v>-0.64848315715789795</c:v>
                </c:pt>
                <c:pt idx="3236">
                  <c:v>-0.61305886507034302</c:v>
                </c:pt>
                <c:pt idx="3237">
                  <c:v>-0.54222327470779419</c:v>
                </c:pt>
                <c:pt idx="3238">
                  <c:v>-0.44268792867660522</c:v>
                </c:pt>
                <c:pt idx="3239">
                  <c:v>-0.33142957091331482</c:v>
                </c:pt>
                <c:pt idx="3240">
                  <c:v>-0.21697358787059784</c:v>
                </c:pt>
                <c:pt idx="3241">
                  <c:v>-8.982761949300766E-2</c:v>
                </c:pt>
                <c:pt idx="3242">
                  <c:v>5.3389459848403931E-2</c:v>
                </c:pt>
                <c:pt idx="3243">
                  <c:v>0.19951948523521423</c:v>
                </c:pt>
                <c:pt idx="3244">
                  <c:v>0.31939953565597534</c:v>
                </c:pt>
                <c:pt idx="3245">
                  <c:v>0.38452082872390747</c:v>
                </c:pt>
                <c:pt idx="3246">
                  <c:v>0.40705278515815735</c:v>
                </c:pt>
                <c:pt idx="3247">
                  <c:v>0.38937792181968689</c:v>
                </c:pt>
                <c:pt idx="3248">
                  <c:v>0.35213443636894226</c:v>
                </c:pt>
                <c:pt idx="3249">
                  <c:v>0.30345919728279114</c:v>
                </c:pt>
                <c:pt idx="3250">
                  <c:v>0.24610614776611328</c:v>
                </c:pt>
                <c:pt idx="3251">
                  <c:v>0.194987952709198</c:v>
                </c:pt>
                <c:pt idx="3252">
                  <c:v>0.18032112717628479</c:v>
                </c:pt>
                <c:pt idx="3253">
                  <c:v>0.21519920229911804</c:v>
                </c:pt>
                <c:pt idx="3254">
                  <c:v>0.2921845018863678</c:v>
                </c:pt>
                <c:pt idx="3255">
                  <c:v>0.39033100008964539</c:v>
                </c:pt>
                <c:pt idx="3256">
                  <c:v>0.49460011720657349</c:v>
                </c:pt>
                <c:pt idx="3257">
                  <c:v>0.59564965963363647</c:v>
                </c:pt>
                <c:pt idx="3258">
                  <c:v>0.69164407253265381</c:v>
                </c:pt>
                <c:pt idx="3259">
                  <c:v>0.77698463201522827</c:v>
                </c:pt>
                <c:pt idx="3260">
                  <c:v>0.85769492387771606</c:v>
                </c:pt>
                <c:pt idx="3261">
                  <c:v>0.94590985774993896</c:v>
                </c:pt>
                <c:pt idx="3262">
                  <c:v>1.0252320766448975</c:v>
                </c:pt>
                <c:pt idx="3263">
                  <c:v>1.0871114730834961</c:v>
                </c:pt>
                <c:pt idx="3264">
                  <c:v>1.1372151374816895</c:v>
                </c:pt>
                <c:pt idx="3265">
                  <c:v>1.1793842315673828</c:v>
                </c:pt>
                <c:pt idx="3266">
                  <c:v>1.2356187105178833</c:v>
                </c:pt>
                <c:pt idx="3267">
                  <c:v>1.3038171529769897</c:v>
                </c:pt>
                <c:pt idx="3268">
                  <c:v>1.3811342716217041</c:v>
                </c:pt>
                <c:pt idx="3269">
                  <c:v>1.4468351602554321</c:v>
                </c:pt>
                <c:pt idx="3270">
                  <c:v>1.5118615627288818</c:v>
                </c:pt>
                <c:pt idx="3271">
                  <c:v>1.5858272314071655</c:v>
                </c:pt>
                <c:pt idx="3272">
                  <c:v>1.6671191453933716</c:v>
                </c:pt>
                <c:pt idx="3273">
                  <c:v>1.7517331838607788</c:v>
                </c:pt>
                <c:pt idx="3274">
                  <c:v>1.827940821647644</c:v>
                </c:pt>
                <c:pt idx="3275">
                  <c:v>1.8987357616424561</c:v>
                </c:pt>
                <c:pt idx="3276">
                  <c:v>1.9859321117401123</c:v>
                </c:pt>
                <c:pt idx="3277">
                  <c:v>2.0821464061737061</c:v>
                </c:pt>
                <c:pt idx="3278">
                  <c:v>2.1790440082550049</c:v>
                </c:pt>
                <c:pt idx="3279">
                  <c:v>2.2782933712005615</c:v>
                </c:pt>
                <c:pt idx="3280">
                  <c:v>2.3713397979736328</c:v>
                </c:pt>
                <c:pt idx="3281">
                  <c:v>2.4712047576904297</c:v>
                </c:pt>
                <c:pt idx="3282">
                  <c:v>2.558185338973999</c:v>
                </c:pt>
                <c:pt idx="3283">
                  <c:v>2.6281952857971191</c:v>
                </c:pt>
                <c:pt idx="3284">
                  <c:v>2.68204665184021</c:v>
                </c:pt>
                <c:pt idx="3285">
                  <c:v>2.7120034694671631</c:v>
                </c:pt>
                <c:pt idx="3286">
                  <c:v>2.7257235050201416</c:v>
                </c:pt>
                <c:pt idx="3287">
                  <c:v>2.7396225929260254</c:v>
                </c:pt>
                <c:pt idx="3288">
                  <c:v>2.7586631774902344</c:v>
                </c:pt>
                <c:pt idx="3289">
                  <c:v>2.7807316780090332</c:v>
                </c:pt>
                <c:pt idx="3290">
                  <c:v>2.8102710247039795</c:v>
                </c:pt>
                <c:pt idx="3291">
                  <c:v>2.8457250595092773</c:v>
                </c:pt>
                <c:pt idx="3292">
                  <c:v>2.8822343349456787</c:v>
                </c:pt>
                <c:pt idx="3293">
                  <c:v>2.9062776565551758</c:v>
                </c:pt>
                <c:pt idx="3294">
                  <c:v>2.9154644012451172</c:v>
                </c:pt>
                <c:pt idx="3295">
                  <c:v>2.9284868240356445</c:v>
                </c:pt>
                <c:pt idx="3296">
                  <c:v>2.9498076438903809</c:v>
                </c:pt>
                <c:pt idx="3297">
                  <c:v>2.961768627166748</c:v>
                </c:pt>
                <c:pt idx="3298">
                  <c:v>2.9579744338989258</c:v>
                </c:pt>
                <c:pt idx="3299">
                  <c:v>2.9402883052825928</c:v>
                </c:pt>
                <c:pt idx="3300">
                  <c:v>2.9269213676452637</c:v>
                </c:pt>
                <c:pt idx="3301">
                  <c:v>2.9422626495361328</c:v>
                </c:pt>
                <c:pt idx="3302">
                  <c:v>2.9865372180938721</c:v>
                </c:pt>
                <c:pt idx="3303">
                  <c:v>3.0475010871887207</c:v>
                </c:pt>
                <c:pt idx="3304">
                  <c:v>3.1124265193939209</c:v>
                </c:pt>
                <c:pt idx="3305">
                  <c:v>3.1512484550476074</c:v>
                </c:pt>
                <c:pt idx="3306">
                  <c:v>3.1674730777740479</c:v>
                </c:pt>
                <c:pt idx="3307">
                  <c:v>3.1792759895324707</c:v>
                </c:pt>
                <c:pt idx="3308">
                  <c:v>3.1888809204101562</c:v>
                </c:pt>
                <c:pt idx="3309">
                  <c:v>3.2042026519775391</c:v>
                </c:pt>
                <c:pt idx="3310">
                  <c:v>3.2335069179534912</c:v>
                </c:pt>
                <c:pt idx="3311">
                  <c:v>3.2784855365753174</c:v>
                </c:pt>
                <c:pt idx="3312">
                  <c:v>3.33359694480896</c:v>
                </c:pt>
                <c:pt idx="3313">
                  <c:v>3.3985869884490967</c:v>
                </c:pt>
                <c:pt idx="3314">
                  <c:v>3.4536409378051758</c:v>
                </c:pt>
                <c:pt idx="3315">
                  <c:v>3.4906070232391357</c:v>
                </c:pt>
                <c:pt idx="3316">
                  <c:v>3.5060665607452393</c:v>
                </c:pt>
                <c:pt idx="3317">
                  <c:v>3.5056214332580566</c:v>
                </c:pt>
                <c:pt idx="3318">
                  <c:v>3.4908230304718018</c:v>
                </c:pt>
                <c:pt idx="3319">
                  <c:v>3.467484712600708</c:v>
                </c:pt>
                <c:pt idx="3320">
                  <c:v>3.4377756118774414</c:v>
                </c:pt>
                <c:pt idx="3321">
                  <c:v>3.4030060768127441</c:v>
                </c:pt>
                <c:pt idx="3322">
                  <c:v>3.3712847232818604</c:v>
                </c:pt>
                <c:pt idx="3323">
                  <c:v>3.3457179069519043</c:v>
                </c:pt>
                <c:pt idx="3324">
                  <c:v>3.3373045921325684</c:v>
                </c:pt>
                <c:pt idx="3325">
                  <c:v>3.3427309989929199</c:v>
                </c:pt>
                <c:pt idx="3326">
                  <c:v>3.3527095317840576</c:v>
                </c:pt>
                <c:pt idx="3327">
                  <c:v>3.3523256778717041</c:v>
                </c:pt>
                <c:pt idx="3328">
                  <c:v>3.3337781429290771</c:v>
                </c:pt>
                <c:pt idx="3329">
                  <c:v>3.3198039531707764</c:v>
                </c:pt>
                <c:pt idx="3330">
                  <c:v>3.31290602684021</c:v>
                </c:pt>
                <c:pt idx="3331">
                  <c:v>3.3019731044769287</c:v>
                </c:pt>
                <c:pt idx="3332">
                  <c:v>3.292503833770752</c:v>
                </c:pt>
                <c:pt idx="3333">
                  <c:v>3.2871294021606445</c:v>
                </c:pt>
                <c:pt idx="3334">
                  <c:v>3.2807068824768066</c:v>
                </c:pt>
                <c:pt idx="3335">
                  <c:v>3.2758421897888184</c:v>
                </c:pt>
                <c:pt idx="3336">
                  <c:v>3.2580347061157227</c:v>
                </c:pt>
                <c:pt idx="3337">
                  <c:v>3.2210066318511963</c:v>
                </c:pt>
                <c:pt idx="3338">
                  <c:v>3.1656863689422607</c:v>
                </c:pt>
                <c:pt idx="3339">
                  <c:v>3.1135873794555664</c:v>
                </c:pt>
                <c:pt idx="3340">
                  <c:v>3.0552220344543457</c:v>
                </c:pt>
                <c:pt idx="3341">
                  <c:v>2.9968497753143311</c:v>
                </c:pt>
                <c:pt idx="3342">
                  <c:v>2.9396107196807861</c:v>
                </c:pt>
                <c:pt idx="3343">
                  <c:v>2.9011023044586182</c:v>
                </c:pt>
                <c:pt idx="3344">
                  <c:v>2.8877825736999512</c:v>
                </c:pt>
                <c:pt idx="3345">
                  <c:v>2.8896443843841553</c:v>
                </c:pt>
                <c:pt idx="3346">
                  <c:v>2.8953111171722412</c:v>
                </c:pt>
                <c:pt idx="3347">
                  <c:v>2.8956406116485596</c:v>
                </c:pt>
                <c:pt idx="3348">
                  <c:v>2.8763010501861572</c:v>
                </c:pt>
                <c:pt idx="3349">
                  <c:v>2.8505618572235107</c:v>
                </c:pt>
                <c:pt idx="3350">
                  <c:v>2.7951533794403076</c:v>
                </c:pt>
                <c:pt idx="3351">
                  <c:v>2.667564868927002</c:v>
                </c:pt>
                <c:pt idx="3352">
                  <c:v>2.4945399761199951</c:v>
                </c:pt>
                <c:pt idx="3353">
                  <c:v>2.319793701171875</c:v>
                </c:pt>
                <c:pt idx="3354">
                  <c:v>2.1739170551300049</c:v>
                </c:pt>
                <c:pt idx="3355">
                  <c:v>2.0793116092681885</c:v>
                </c:pt>
                <c:pt idx="3356">
                  <c:v>2.0326905250549316</c:v>
                </c:pt>
                <c:pt idx="3357">
                  <c:v>2.0393047332763672</c:v>
                </c:pt>
                <c:pt idx="3358">
                  <c:v>2.0835950374603271</c:v>
                </c:pt>
                <c:pt idx="3359">
                  <c:v>2.1487476825714111</c:v>
                </c:pt>
                <c:pt idx="3360">
                  <c:v>2.1981115341186523</c:v>
                </c:pt>
                <c:pt idx="3361">
                  <c:v>2.2049870491027832</c:v>
                </c:pt>
                <c:pt idx="3362">
                  <c:v>2.1699361801147461</c:v>
                </c:pt>
                <c:pt idx="3363">
                  <c:v>2.0963602066040039</c:v>
                </c:pt>
                <c:pt idx="3364">
                  <c:v>1.9821826219558716</c:v>
                </c:pt>
                <c:pt idx="3365">
                  <c:v>1.8412142992019653</c:v>
                </c:pt>
                <c:pt idx="3366">
                  <c:v>1.6732460260391235</c:v>
                </c:pt>
                <c:pt idx="3367">
                  <c:v>1.4926562309265137</c:v>
                </c:pt>
                <c:pt idx="3368">
                  <c:v>1.3228106498718262</c:v>
                </c:pt>
                <c:pt idx="3369">
                  <c:v>1.1759140491485596</c:v>
                </c:pt>
                <c:pt idx="3370">
                  <c:v>1.0578643083572388</c:v>
                </c:pt>
                <c:pt idx="3371">
                  <c:v>0.97870320081710815</c:v>
                </c:pt>
                <c:pt idx="3372">
                  <c:v>0.94266480207443237</c:v>
                </c:pt>
                <c:pt idx="3373">
                  <c:v>0.92139554023742676</c:v>
                </c:pt>
                <c:pt idx="3374">
                  <c:v>0.89981591701507568</c:v>
                </c:pt>
                <c:pt idx="3375">
                  <c:v>0.88034045696258545</c:v>
                </c:pt>
                <c:pt idx="3376">
                  <c:v>0.86062854528427124</c:v>
                </c:pt>
                <c:pt idx="3377">
                  <c:v>0.83074450492858887</c:v>
                </c:pt>
                <c:pt idx="3378">
                  <c:v>0.78839147090911865</c:v>
                </c:pt>
                <c:pt idx="3379">
                  <c:v>0.73684018850326538</c:v>
                </c:pt>
                <c:pt idx="3380">
                  <c:v>0.6739581823348999</c:v>
                </c:pt>
                <c:pt idx="3381">
                  <c:v>0.62518095970153809</c:v>
                </c:pt>
                <c:pt idx="3382">
                  <c:v>0.59264141321182251</c:v>
                </c:pt>
                <c:pt idx="3383">
                  <c:v>0.57472521066665649</c:v>
                </c:pt>
                <c:pt idx="3384">
                  <c:v>0.56939679384231567</c:v>
                </c:pt>
                <c:pt idx="3385">
                  <c:v>0.56930714845657349</c:v>
                </c:pt>
                <c:pt idx="3386">
                  <c:v>0.58957833051681519</c:v>
                </c:pt>
                <c:pt idx="3387">
                  <c:v>0.63684427738189697</c:v>
                </c:pt>
                <c:pt idx="3388">
                  <c:v>0.72281378507614136</c:v>
                </c:pt>
                <c:pt idx="3389">
                  <c:v>0.81946063041687012</c:v>
                </c:pt>
                <c:pt idx="3390">
                  <c:v>0.90752416849136353</c:v>
                </c:pt>
                <c:pt idx="3391">
                  <c:v>0.95839881896972656</c:v>
                </c:pt>
                <c:pt idx="3392">
                  <c:v>0.94683802127838135</c:v>
                </c:pt>
                <c:pt idx="3393">
                  <c:v>0.86514687538146973</c:v>
                </c:pt>
                <c:pt idx="3394">
                  <c:v>0.72151088714599609</c:v>
                </c:pt>
                <c:pt idx="3395">
                  <c:v>0.52629274129867554</c:v>
                </c:pt>
                <c:pt idx="3396">
                  <c:v>0.30218133330345154</c:v>
                </c:pt>
                <c:pt idx="3397">
                  <c:v>8.680049329996109E-2</c:v>
                </c:pt>
                <c:pt idx="3398">
                  <c:v>-7.2260528802871704E-2</c:v>
                </c:pt>
                <c:pt idx="3399">
                  <c:v>-0.16927926242351532</c:v>
                </c:pt>
                <c:pt idx="3400">
                  <c:v>-0.20456108450889587</c:v>
                </c:pt>
                <c:pt idx="3401">
                  <c:v>-0.18880942463874817</c:v>
                </c:pt>
                <c:pt idx="3402">
                  <c:v>-0.12414094805717468</c:v>
                </c:pt>
                <c:pt idx="3403">
                  <c:v>-4.2380522936582565E-2</c:v>
                </c:pt>
                <c:pt idx="3404">
                  <c:v>4.2541023343801498E-2</c:v>
                </c:pt>
                <c:pt idx="3405">
                  <c:v>0.11722331494092941</c:v>
                </c:pt>
                <c:pt idx="3406">
                  <c:v>0.16429761052131653</c:v>
                </c:pt>
                <c:pt idx="3407">
                  <c:v>0.16502419114112854</c:v>
                </c:pt>
                <c:pt idx="3408">
                  <c:v>0.11387606710195541</c:v>
                </c:pt>
                <c:pt idx="3409">
                  <c:v>3.8079649209976196E-2</c:v>
                </c:pt>
                <c:pt idx="3410">
                  <c:v>-3.7137605249881744E-2</c:v>
                </c:pt>
                <c:pt idx="3411">
                  <c:v>-8.1006623804569244E-2</c:v>
                </c:pt>
                <c:pt idx="3412">
                  <c:v>-8.9975886046886444E-2</c:v>
                </c:pt>
                <c:pt idx="3413">
                  <c:v>-7.4004076421260834E-2</c:v>
                </c:pt>
                <c:pt idx="3414">
                  <c:v>-4.8504840582609177E-2</c:v>
                </c:pt>
                <c:pt idx="3415">
                  <c:v>-2.5199998170137405E-2</c:v>
                </c:pt>
                <c:pt idx="3416">
                  <c:v>-1.5952706336975098E-2</c:v>
                </c:pt>
                <c:pt idx="3417">
                  <c:v>-1.6099682077765465E-2</c:v>
                </c:pt>
                <c:pt idx="3418">
                  <c:v>-2.7308395132422447E-2</c:v>
                </c:pt>
                <c:pt idx="3419">
                  <c:v>-4.7697443515062332E-2</c:v>
                </c:pt>
                <c:pt idx="3420">
                  <c:v>-7.2530359029769897E-2</c:v>
                </c:pt>
                <c:pt idx="3421">
                  <c:v>-0.10351590812206268</c:v>
                </c:pt>
                <c:pt idx="3422">
                  <c:v>-0.1361183226108551</c:v>
                </c:pt>
                <c:pt idx="3423">
                  <c:v>-0.15376521646976471</c:v>
                </c:pt>
                <c:pt idx="3424">
                  <c:v>-0.15546324849128723</c:v>
                </c:pt>
                <c:pt idx="3425">
                  <c:v>-0.14534313976764679</c:v>
                </c:pt>
                <c:pt idx="3426">
                  <c:v>-0.1318981796503067</c:v>
                </c:pt>
                <c:pt idx="3427">
                  <c:v>-0.10229506343603134</c:v>
                </c:pt>
                <c:pt idx="3428">
                  <c:v>-7.617264986038208E-2</c:v>
                </c:pt>
                <c:pt idx="3429">
                  <c:v>-5.6725133210420609E-2</c:v>
                </c:pt>
                <c:pt idx="3430">
                  <c:v>-5.4612182080745697E-2</c:v>
                </c:pt>
                <c:pt idx="3431">
                  <c:v>-6.9532781839370728E-2</c:v>
                </c:pt>
                <c:pt idx="3432">
                  <c:v>-8.9726999402046204E-2</c:v>
                </c:pt>
                <c:pt idx="3433">
                  <c:v>-0.11540061235427856</c:v>
                </c:pt>
                <c:pt idx="3434">
                  <c:v>-0.15629744529724121</c:v>
                </c:pt>
                <c:pt idx="3435">
                  <c:v>-0.18614639341831207</c:v>
                </c:pt>
                <c:pt idx="3436">
                  <c:v>-0.20681358873844147</c:v>
                </c:pt>
                <c:pt idx="3437">
                  <c:v>-0.21596089005470276</c:v>
                </c:pt>
                <c:pt idx="3438">
                  <c:v>-0.20784810185432434</c:v>
                </c:pt>
                <c:pt idx="3439">
                  <c:v>-0.18695223331451416</c:v>
                </c:pt>
                <c:pt idx="3440">
                  <c:v>-0.16466157138347626</c:v>
                </c:pt>
                <c:pt idx="3441">
                  <c:v>-0.1512380838394165</c:v>
                </c:pt>
                <c:pt idx="3442">
                  <c:v>-0.15032461285591125</c:v>
                </c:pt>
                <c:pt idx="3443">
                  <c:v>-0.16203971207141876</c:v>
                </c:pt>
                <c:pt idx="3444">
                  <c:v>-0.17921577394008636</c:v>
                </c:pt>
                <c:pt idx="3445">
                  <c:v>-0.19628879427909851</c:v>
                </c:pt>
                <c:pt idx="3446">
                  <c:v>-0.21776957809925079</c:v>
                </c:pt>
                <c:pt idx="3447">
                  <c:v>-0.23597952723503113</c:v>
                </c:pt>
                <c:pt idx="3448">
                  <c:v>-0.25128740072250366</c:v>
                </c:pt>
                <c:pt idx="3449">
                  <c:v>-0.24993148446083069</c:v>
                </c:pt>
                <c:pt idx="3450">
                  <c:v>-0.23717467486858368</c:v>
                </c:pt>
                <c:pt idx="3451">
                  <c:v>-0.21196779608726501</c:v>
                </c:pt>
                <c:pt idx="3452">
                  <c:v>-0.1926521509885788</c:v>
                </c:pt>
                <c:pt idx="3453">
                  <c:v>-0.18218052387237549</c:v>
                </c:pt>
                <c:pt idx="3454">
                  <c:v>-0.18373873829841614</c:v>
                </c:pt>
                <c:pt idx="3455">
                  <c:v>-0.21693065762519836</c:v>
                </c:pt>
                <c:pt idx="3456">
                  <c:v>-0.28706315159797668</c:v>
                </c:pt>
                <c:pt idx="3457">
                  <c:v>-0.37492355704307556</c:v>
                </c:pt>
                <c:pt idx="3458">
                  <c:v>-0.44440490007400513</c:v>
                </c:pt>
                <c:pt idx="3459">
                  <c:v>-0.46458843350410461</c:v>
                </c:pt>
                <c:pt idx="3460">
                  <c:v>-0.42946988344192505</c:v>
                </c:pt>
                <c:pt idx="3461">
                  <c:v>-0.35076805949211121</c:v>
                </c:pt>
                <c:pt idx="3462">
                  <c:v>-0.2530345618724823</c:v>
                </c:pt>
                <c:pt idx="3463">
                  <c:v>-0.14334662258625031</c:v>
                </c:pt>
                <c:pt idx="3464">
                  <c:v>-3.2786279916763306E-2</c:v>
                </c:pt>
                <c:pt idx="3465">
                  <c:v>5.532710999250412E-2</c:v>
                </c:pt>
                <c:pt idx="3466">
                  <c:v>0.13034489750862122</c:v>
                </c:pt>
                <c:pt idx="3467">
                  <c:v>0.17654420435428619</c:v>
                </c:pt>
                <c:pt idx="3468">
                  <c:v>0.18983523547649384</c:v>
                </c:pt>
                <c:pt idx="3469">
                  <c:v>0.17107588052749634</c:v>
                </c:pt>
                <c:pt idx="3470">
                  <c:v>0.13012126088142395</c:v>
                </c:pt>
                <c:pt idx="3471">
                  <c:v>8.2096725702285767E-2</c:v>
                </c:pt>
                <c:pt idx="3472">
                  <c:v>4.3259579688310623E-2</c:v>
                </c:pt>
                <c:pt idx="3473">
                  <c:v>9.4990748912096024E-3</c:v>
                </c:pt>
                <c:pt idx="3474">
                  <c:v>-8.0697992816567421E-3</c:v>
                </c:pt>
                <c:pt idx="3475">
                  <c:v>-2.0790291950106621E-2</c:v>
                </c:pt>
                <c:pt idx="3476">
                  <c:v>-2.7190400287508965E-2</c:v>
                </c:pt>
                <c:pt idx="3477">
                  <c:v>-2.816082164645195E-2</c:v>
                </c:pt>
                <c:pt idx="3478">
                  <c:v>-2.2976977750658989E-2</c:v>
                </c:pt>
                <c:pt idx="3479">
                  <c:v>-1.1181874200701714E-2</c:v>
                </c:pt>
                <c:pt idx="3480">
                  <c:v>8.7249875068664551E-3</c:v>
                </c:pt>
                <c:pt idx="3481">
                  <c:v>3.7021264433860779E-2</c:v>
                </c:pt>
                <c:pt idx="3482">
                  <c:v>5.9653341770172119E-2</c:v>
                </c:pt>
                <c:pt idx="3483">
                  <c:v>8.099152147769928E-2</c:v>
                </c:pt>
                <c:pt idx="3484">
                  <c:v>8.8872082531452179E-2</c:v>
                </c:pt>
                <c:pt idx="3485">
                  <c:v>8.6362458765506744E-2</c:v>
                </c:pt>
                <c:pt idx="3486">
                  <c:v>6.4454495906829834E-2</c:v>
                </c:pt>
                <c:pt idx="3487">
                  <c:v>3.6259382963180542E-2</c:v>
                </c:pt>
                <c:pt idx="3488">
                  <c:v>3.1046252697706223E-3</c:v>
                </c:pt>
                <c:pt idx="3489">
                  <c:v>-1.6445014625787735E-2</c:v>
                </c:pt>
                <c:pt idx="3490">
                  <c:v>-1.1678755283355713E-2</c:v>
                </c:pt>
                <c:pt idx="3491">
                  <c:v>1.5788944438099861E-2</c:v>
                </c:pt>
                <c:pt idx="3492">
                  <c:v>5.664023756980896E-2</c:v>
                </c:pt>
                <c:pt idx="3493">
                  <c:v>0.10167763382196426</c:v>
                </c:pt>
                <c:pt idx="3494">
                  <c:v>0.13550963997840881</c:v>
                </c:pt>
                <c:pt idx="3495">
                  <c:v>0.14921823143959045</c:v>
                </c:pt>
                <c:pt idx="3496">
                  <c:v>0.16020455956459045</c:v>
                </c:pt>
                <c:pt idx="3497">
                  <c:v>0.17634308338165283</c:v>
                </c:pt>
                <c:pt idx="3498">
                  <c:v>0.19454179704189301</c:v>
                </c:pt>
                <c:pt idx="3499">
                  <c:v>0.20920619368553162</c:v>
                </c:pt>
                <c:pt idx="3500">
                  <c:v>0.21494956314563751</c:v>
                </c:pt>
                <c:pt idx="3501">
                  <c:v>0.2214876264333725</c:v>
                </c:pt>
                <c:pt idx="3502">
                  <c:v>0.21540656685829163</c:v>
                </c:pt>
                <c:pt idx="3503">
                  <c:v>0.19789829850196838</c:v>
                </c:pt>
                <c:pt idx="3504">
                  <c:v>0.18914715945720673</c:v>
                </c:pt>
                <c:pt idx="3505">
                  <c:v>0.19889061152935028</c:v>
                </c:pt>
                <c:pt idx="3506">
                  <c:v>0.23246242105960846</c:v>
                </c:pt>
                <c:pt idx="3507">
                  <c:v>0.27907922863960266</c:v>
                </c:pt>
                <c:pt idx="3508">
                  <c:v>0.32483634352684021</c:v>
                </c:pt>
                <c:pt idx="3509">
                  <c:v>0.34340402483940125</c:v>
                </c:pt>
                <c:pt idx="3510">
                  <c:v>0.30910784006118774</c:v>
                </c:pt>
                <c:pt idx="3511">
                  <c:v>0.21494151651859283</c:v>
                </c:pt>
                <c:pt idx="3512">
                  <c:v>7.6542623341083527E-2</c:v>
                </c:pt>
                <c:pt idx="3513">
                  <c:v>-5.0458483397960663E-2</c:v>
                </c:pt>
                <c:pt idx="3514">
                  <c:v>-0.12167593836784363</c:v>
                </c:pt>
                <c:pt idx="3515">
                  <c:v>-0.14288216829299927</c:v>
                </c:pt>
                <c:pt idx="3516">
                  <c:v>-9.8287008702754974E-2</c:v>
                </c:pt>
                <c:pt idx="3517">
                  <c:v>-1.205670740455389E-2</c:v>
                </c:pt>
                <c:pt idx="3518">
                  <c:v>0.10994642972946167</c:v>
                </c:pt>
                <c:pt idx="3519">
                  <c:v>0.22552457451820374</c:v>
                </c:pt>
                <c:pt idx="3520">
                  <c:v>0.29944539070129395</c:v>
                </c:pt>
                <c:pt idx="3521">
                  <c:v>0.31975284218788147</c:v>
                </c:pt>
                <c:pt idx="3522">
                  <c:v>0.29979619383811951</c:v>
                </c:pt>
                <c:pt idx="3523">
                  <c:v>0.25084748864173889</c:v>
                </c:pt>
                <c:pt idx="3524">
                  <c:v>0.18296003341674805</c:v>
                </c:pt>
                <c:pt idx="3525">
                  <c:v>0.1081882119178772</c:v>
                </c:pt>
                <c:pt idx="3526">
                  <c:v>4.2697355151176453E-2</c:v>
                </c:pt>
                <c:pt idx="3527">
                  <c:v>4.2669977992773056E-3</c:v>
                </c:pt>
                <c:pt idx="3528">
                  <c:v>-2.5807886850088835E-3</c:v>
                </c:pt>
                <c:pt idx="3529">
                  <c:v>4.292018711566925E-3</c:v>
                </c:pt>
                <c:pt idx="3530">
                  <c:v>1.8366292119026184E-2</c:v>
                </c:pt>
                <c:pt idx="3531">
                  <c:v>2.7781318873167038E-2</c:v>
                </c:pt>
                <c:pt idx="3532">
                  <c:v>3.1992577016353607E-2</c:v>
                </c:pt>
                <c:pt idx="3533">
                  <c:v>3.6420911550521851E-2</c:v>
                </c:pt>
                <c:pt idx="3534">
                  <c:v>3.5140193998813629E-2</c:v>
                </c:pt>
                <c:pt idx="3535">
                  <c:v>3.9143219590187073E-2</c:v>
                </c:pt>
                <c:pt idx="3536">
                  <c:v>4.5941203832626343E-2</c:v>
                </c:pt>
                <c:pt idx="3537">
                  <c:v>5.7768531143665314E-2</c:v>
                </c:pt>
                <c:pt idx="3538">
                  <c:v>9.0080663561820984E-2</c:v>
                </c:pt>
                <c:pt idx="3539">
                  <c:v>0.12735472619533539</c:v>
                </c:pt>
                <c:pt idx="3540">
                  <c:v>0.15998430550098419</c:v>
                </c:pt>
                <c:pt idx="3541">
                  <c:v>0.18882642686367035</c:v>
                </c:pt>
                <c:pt idx="3542">
                  <c:v>0.20417103171348572</c:v>
                </c:pt>
                <c:pt idx="3543">
                  <c:v>0.21080511808395386</c:v>
                </c:pt>
                <c:pt idx="3544">
                  <c:v>0.21008552610874176</c:v>
                </c:pt>
                <c:pt idx="3545">
                  <c:v>0.20107041299343109</c:v>
                </c:pt>
                <c:pt idx="3546">
                  <c:v>0.1881365031003952</c:v>
                </c:pt>
                <c:pt idx="3547">
                  <c:v>0.1626344621181488</c:v>
                </c:pt>
                <c:pt idx="3548">
                  <c:v>0.13852487504482269</c:v>
                </c:pt>
                <c:pt idx="3549">
                  <c:v>0.10907518863677979</c:v>
                </c:pt>
                <c:pt idx="3550">
                  <c:v>7.9083733260631561E-2</c:v>
                </c:pt>
                <c:pt idx="3551">
                  <c:v>3.9103783667087555E-2</c:v>
                </c:pt>
                <c:pt idx="3552">
                  <c:v>3.988141193985939E-3</c:v>
                </c:pt>
                <c:pt idx="3553">
                  <c:v>-2.1179648116230965E-2</c:v>
                </c:pt>
                <c:pt idx="3554">
                  <c:v>-2.5690244510769844E-2</c:v>
                </c:pt>
                <c:pt idx="3555">
                  <c:v>-1.0832922533154488E-2</c:v>
                </c:pt>
                <c:pt idx="3556">
                  <c:v>1.6373930498957634E-2</c:v>
                </c:pt>
                <c:pt idx="3557">
                  <c:v>5.1619559526443481E-2</c:v>
                </c:pt>
                <c:pt idx="3558">
                  <c:v>8.5910417139530182E-2</c:v>
                </c:pt>
                <c:pt idx="3559">
                  <c:v>0.12677560746669769</c:v>
                </c:pt>
                <c:pt idx="3560">
                  <c:v>0.17671813070774078</c:v>
                </c:pt>
                <c:pt idx="3561">
                  <c:v>0.2316700667142868</c:v>
                </c:pt>
                <c:pt idx="3562">
                  <c:v>0.27377304434776306</c:v>
                </c:pt>
                <c:pt idx="3563">
                  <c:v>0.28948280215263367</c:v>
                </c:pt>
                <c:pt idx="3564">
                  <c:v>0.26299738883972168</c:v>
                </c:pt>
                <c:pt idx="3565">
                  <c:v>0.17180941998958588</c:v>
                </c:pt>
                <c:pt idx="3566">
                  <c:v>3.0260270461440086E-2</c:v>
                </c:pt>
                <c:pt idx="3567">
                  <c:v>-0.12697498500347137</c:v>
                </c:pt>
                <c:pt idx="3568">
                  <c:v>-0.26767483353614807</c:v>
                </c:pt>
                <c:pt idx="3569">
                  <c:v>-0.36282038688659668</c:v>
                </c:pt>
                <c:pt idx="3570">
                  <c:v>-0.42033639550209045</c:v>
                </c:pt>
                <c:pt idx="3571">
                  <c:v>-0.46788504719734192</c:v>
                </c:pt>
                <c:pt idx="3572">
                  <c:v>-0.52093201875686646</c:v>
                </c:pt>
                <c:pt idx="3573">
                  <c:v>-0.59591042995452881</c:v>
                </c:pt>
                <c:pt idx="3574">
                  <c:v>-0.67753469944000244</c:v>
                </c:pt>
                <c:pt idx="3575">
                  <c:v>-0.75498932600021362</c:v>
                </c:pt>
                <c:pt idx="3576">
                  <c:v>-0.78750652074813843</c:v>
                </c:pt>
                <c:pt idx="3577">
                  <c:v>-0.76302766799926758</c:v>
                </c:pt>
                <c:pt idx="3578">
                  <c:v>-0.6896093487739563</c:v>
                </c:pt>
                <c:pt idx="3579">
                  <c:v>-0.58871877193450928</c:v>
                </c:pt>
                <c:pt idx="3580">
                  <c:v>-0.49656355381011963</c:v>
                </c:pt>
                <c:pt idx="3581">
                  <c:v>-0.42267310619354248</c:v>
                </c:pt>
                <c:pt idx="3582">
                  <c:v>-0.37827003002166748</c:v>
                </c:pt>
                <c:pt idx="3583">
                  <c:v>-0.35483968257904053</c:v>
                </c:pt>
                <c:pt idx="3584">
                  <c:v>-0.35260659456253052</c:v>
                </c:pt>
                <c:pt idx="3585">
                  <c:v>-0.35272538661956787</c:v>
                </c:pt>
                <c:pt idx="3586">
                  <c:v>-0.34431514143943787</c:v>
                </c:pt>
                <c:pt idx="3587">
                  <c:v>-0.32834738492965698</c:v>
                </c:pt>
                <c:pt idx="3588">
                  <c:v>-0.30745461583137512</c:v>
                </c:pt>
                <c:pt idx="3589">
                  <c:v>-0.29426854848861694</c:v>
                </c:pt>
                <c:pt idx="3590">
                  <c:v>-0.2800089418888092</c:v>
                </c:pt>
                <c:pt idx="3591">
                  <c:v>-0.26478055119514465</c:v>
                </c:pt>
                <c:pt idx="3592">
                  <c:v>-0.2362048327922821</c:v>
                </c:pt>
                <c:pt idx="3593">
                  <c:v>-0.20692023634910583</c:v>
                </c:pt>
                <c:pt idx="3594">
                  <c:v>-0.18511959910392761</c:v>
                </c:pt>
                <c:pt idx="3595">
                  <c:v>-0.17514173686504364</c:v>
                </c:pt>
                <c:pt idx="3596">
                  <c:v>-0.18128138780593872</c:v>
                </c:pt>
                <c:pt idx="3597">
                  <c:v>-0.20900198817253113</c:v>
                </c:pt>
                <c:pt idx="3598">
                  <c:v>-0.24616560339927673</c:v>
                </c:pt>
                <c:pt idx="3599">
                  <c:v>-0.27207043766975403</c:v>
                </c:pt>
                <c:pt idx="3600">
                  <c:v>-0.28154674172401428</c:v>
                </c:pt>
                <c:pt idx="3601">
                  <c:v>-0.26903524994850159</c:v>
                </c:pt>
                <c:pt idx="3602">
                  <c:v>-0.22003041207790375</c:v>
                </c:pt>
                <c:pt idx="3603">
                  <c:v>-0.13529239594936371</c:v>
                </c:pt>
                <c:pt idx="3604">
                  <c:v>-2.5115560740232468E-2</c:v>
                </c:pt>
                <c:pt idx="3605">
                  <c:v>9.1302007436752319E-2</c:v>
                </c:pt>
                <c:pt idx="3606">
                  <c:v>0.20088496804237366</c:v>
                </c:pt>
                <c:pt idx="3607">
                  <c:v>0.29066371917724609</c:v>
                </c:pt>
                <c:pt idx="3608">
                  <c:v>0.36563757061958313</c:v>
                </c:pt>
                <c:pt idx="3609">
                  <c:v>0.42747771739959717</c:v>
                </c:pt>
                <c:pt idx="3610">
                  <c:v>0.48633864521980286</c:v>
                </c:pt>
                <c:pt idx="3611">
                  <c:v>0.54480153322219849</c:v>
                </c:pt>
                <c:pt idx="3612">
                  <c:v>0.59853905439376831</c:v>
                </c:pt>
                <c:pt idx="3613">
                  <c:v>0.6498183012008667</c:v>
                </c:pt>
                <c:pt idx="3614">
                  <c:v>0.69268399477005005</c:v>
                </c:pt>
                <c:pt idx="3615">
                  <c:v>0.70600706338882446</c:v>
                </c:pt>
                <c:pt idx="3616">
                  <c:v>0.66755664348602295</c:v>
                </c:pt>
                <c:pt idx="3617">
                  <c:v>0.57573086023330688</c:v>
                </c:pt>
                <c:pt idx="3618">
                  <c:v>0.44617316126823425</c:v>
                </c:pt>
                <c:pt idx="3619">
                  <c:v>0.32339301705360413</c:v>
                </c:pt>
                <c:pt idx="3620">
                  <c:v>0.24525026977062225</c:v>
                </c:pt>
                <c:pt idx="3621">
                  <c:v>0.21796195209026337</c:v>
                </c:pt>
                <c:pt idx="3622">
                  <c:v>0.21075651049613953</c:v>
                </c:pt>
                <c:pt idx="3623">
                  <c:v>0.22544687986373901</c:v>
                </c:pt>
                <c:pt idx="3624">
                  <c:v>0.25782132148742676</c:v>
                </c:pt>
                <c:pt idx="3625">
                  <c:v>0.29995551705360413</c:v>
                </c:pt>
                <c:pt idx="3626">
                  <c:v>0.34410968422889709</c:v>
                </c:pt>
                <c:pt idx="3627">
                  <c:v>0.39662089943885803</c:v>
                </c:pt>
                <c:pt idx="3628">
                  <c:v>0.44854322075843811</c:v>
                </c:pt>
                <c:pt idx="3629">
                  <c:v>0.48995092511177063</c:v>
                </c:pt>
                <c:pt idx="3630">
                  <c:v>0.49886426329612732</c:v>
                </c:pt>
                <c:pt idx="3631">
                  <c:v>0.47373917698860168</c:v>
                </c:pt>
                <c:pt idx="3632">
                  <c:v>0.41964426636695862</c:v>
                </c:pt>
                <c:pt idx="3633">
                  <c:v>0.3504367470741272</c:v>
                </c:pt>
                <c:pt idx="3634">
                  <c:v>0.28141933679580688</c:v>
                </c:pt>
                <c:pt idx="3635">
                  <c:v>0.22041219472885132</c:v>
                </c:pt>
                <c:pt idx="3636">
                  <c:v>0.18442276120185852</c:v>
                </c:pt>
                <c:pt idx="3637">
                  <c:v>0.15291690826416016</c:v>
                </c:pt>
                <c:pt idx="3638">
                  <c:v>0.13506200909614563</c:v>
                </c:pt>
                <c:pt idx="3639">
                  <c:v>0.11953885853290558</c:v>
                </c:pt>
                <c:pt idx="3640">
                  <c:v>0.10702173411846161</c:v>
                </c:pt>
                <c:pt idx="3641">
                  <c:v>8.3468236029148102E-2</c:v>
                </c:pt>
                <c:pt idx="3642">
                  <c:v>4.5885708183050156E-2</c:v>
                </c:pt>
                <c:pt idx="3643">
                  <c:v>9.6820173785090446E-3</c:v>
                </c:pt>
                <c:pt idx="3644">
                  <c:v>-9.0743601322174072E-3</c:v>
                </c:pt>
                <c:pt idx="3645">
                  <c:v>3.6195600405335426E-3</c:v>
                </c:pt>
                <c:pt idx="3646">
                  <c:v>4.2455375194549561E-2</c:v>
                </c:pt>
                <c:pt idx="3647">
                  <c:v>8.4146000444889069E-2</c:v>
                </c:pt>
                <c:pt idx="3648">
                  <c:v>0.10876372456550598</c:v>
                </c:pt>
                <c:pt idx="3649">
                  <c:v>0.10628525912761688</c:v>
                </c:pt>
                <c:pt idx="3650">
                  <c:v>7.2289474308490753E-2</c:v>
                </c:pt>
                <c:pt idx="3651">
                  <c:v>4.6028226613998413E-2</c:v>
                </c:pt>
                <c:pt idx="3652">
                  <c:v>3.1972061842679977E-2</c:v>
                </c:pt>
                <c:pt idx="3653">
                  <c:v>5.0197005271911621E-2</c:v>
                </c:pt>
                <c:pt idx="3654">
                  <c:v>8.3866015076637268E-2</c:v>
                </c:pt>
                <c:pt idx="3655">
                  <c:v>0.12934575974941254</c:v>
                </c:pt>
                <c:pt idx="3656">
                  <c:v>0.17052462697029114</c:v>
                </c:pt>
                <c:pt idx="3657">
                  <c:v>0.19264329969882965</c:v>
                </c:pt>
                <c:pt idx="3658">
                  <c:v>0.18865868449211121</c:v>
                </c:pt>
                <c:pt idx="3659">
                  <c:v>0.16962794959545135</c:v>
                </c:pt>
                <c:pt idx="3660">
                  <c:v>0.14294068515300751</c:v>
                </c:pt>
                <c:pt idx="3661">
                  <c:v>0.11091846972703934</c:v>
                </c:pt>
                <c:pt idx="3662">
                  <c:v>8.6201667785644531E-2</c:v>
                </c:pt>
                <c:pt idx="3663">
                  <c:v>6.3885673880577087E-2</c:v>
                </c:pt>
                <c:pt idx="3664">
                  <c:v>3.9218679070472717E-2</c:v>
                </c:pt>
                <c:pt idx="3665">
                  <c:v>-1.420922763645649E-2</c:v>
                </c:pt>
                <c:pt idx="3666">
                  <c:v>-0.10319316387176514</c:v>
                </c:pt>
                <c:pt idx="3667">
                  <c:v>-0.20996542274951935</c:v>
                </c:pt>
                <c:pt idx="3668">
                  <c:v>-0.31912308931350708</c:v>
                </c:pt>
                <c:pt idx="3669">
                  <c:v>-0.43217399716377258</c:v>
                </c:pt>
                <c:pt idx="3670">
                  <c:v>-0.53294289112091064</c:v>
                </c:pt>
                <c:pt idx="3671">
                  <c:v>-0.60722923278808594</c:v>
                </c:pt>
                <c:pt idx="3672">
                  <c:v>-0.66316092014312744</c:v>
                </c:pt>
                <c:pt idx="3673">
                  <c:v>-0.70192068815231323</c:v>
                </c:pt>
                <c:pt idx="3674">
                  <c:v>-0.73176723718643188</c:v>
                </c:pt>
                <c:pt idx="3675">
                  <c:v>-0.75301122665405273</c:v>
                </c:pt>
                <c:pt idx="3676">
                  <c:v>-0.7323341965675354</c:v>
                </c:pt>
                <c:pt idx="3677">
                  <c:v>-0.64984816312789917</c:v>
                </c:pt>
                <c:pt idx="3678">
                  <c:v>-0.51258325576782227</c:v>
                </c:pt>
                <c:pt idx="3679">
                  <c:v>-0.37192395329475403</c:v>
                </c:pt>
                <c:pt idx="3680">
                  <c:v>-0.27557769417762756</c:v>
                </c:pt>
                <c:pt idx="3681">
                  <c:v>-0.23541973531246185</c:v>
                </c:pt>
                <c:pt idx="3682">
                  <c:v>-0.23846451938152313</c:v>
                </c:pt>
                <c:pt idx="3683">
                  <c:v>-0.25151744484901428</c:v>
                </c:pt>
                <c:pt idx="3684">
                  <c:v>-0.27207517623901367</c:v>
                </c:pt>
                <c:pt idx="3685">
                  <c:v>-0.29445070028305054</c:v>
                </c:pt>
                <c:pt idx="3686">
                  <c:v>-0.30595663189888</c:v>
                </c:pt>
                <c:pt idx="3687">
                  <c:v>-0.30947604775428772</c:v>
                </c:pt>
                <c:pt idx="3688">
                  <c:v>-0.31149685382843018</c:v>
                </c:pt>
                <c:pt idx="3689">
                  <c:v>-0.29360184073448181</c:v>
                </c:pt>
                <c:pt idx="3690">
                  <c:v>-0.26717931032180786</c:v>
                </c:pt>
                <c:pt idx="3691">
                  <c:v>-0.23010174930095673</c:v>
                </c:pt>
                <c:pt idx="3692">
                  <c:v>-0.19843809306621552</c:v>
                </c:pt>
                <c:pt idx="3693">
                  <c:v>-0.18451710045337677</c:v>
                </c:pt>
                <c:pt idx="3694">
                  <c:v>-0.2016390860080719</c:v>
                </c:pt>
                <c:pt idx="3695">
                  <c:v>-0.23960286378860474</c:v>
                </c:pt>
                <c:pt idx="3696">
                  <c:v>-0.28283399343490601</c:v>
                </c:pt>
                <c:pt idx="3697">
                  <c:v>-0.31535452604293823</c:v>
                </c:pt>
                <c:pt idx="3698">
                  <c:v>-0.32380899786949158</c:v>
                </c:pt>
                <c:pt idx="3699">
                  <c:v>-0.29693636298179626</c:v>
                </c:pt>
                <c:pt idx="3700">
                  <c:v>-0.23827037215232849</c:v>
                </c:pt>
                <c:pt idx="3701">
                  <c:v>-0.14624170958995819</c:v>
                </c:pt>
                <c:pt idx="3702">
                  <c:v>-4.5943338423967361E-2</c:v>
                </c:pt>
                <c:pt idx="3703">
                  <c:v>4.8813577741384506E-2</c:v>
                </c:pt>
                <c:pt idx="3704">
                  <c:v>0.14281357824802399</c:v>
                </c:pt>
                <c:pt idx="3705">
                  <c:v>0.21911527216434479</c:v>
                </c:pt>
                <c:pt idx="3706">
                  <c:v>0.26750889420509338</c:v>
                </c:pt>
                <c:pt idx="3707">
                  <c:v>0.28684639930725098</c:v>
                </c:pt>
                <c:pt idx="3708">
                  <c:v>0.28419575095176697</c:v>
                </c:pt>
                <c:pt idx="3709">
                  <c:v>0.25298994779586792</c:v>
                </c:pt>
                <c:pt idx="3710">
                  <c:v>0.20900546014308929</c:v>
                </c:pt>
                <c:pt idx="3711">
                  <c:v>0.17791377007961273</c:v>
                </c:pt>
                <c:pt idx="3712">
                  <c:v>0.17755797505378723</c:v>
                </c:pt>
                <c:pt idx="3713">
                  <c:v>0.22518861293792725</c:v>
                </c:pt>
                <c:pt idx="3714">
                  <c:v>0.30005112290382385</c:v>
                </c:pt>
                <c:pt idx="3715">
                  <c:v>0.37758493423461914</c:v>
                </c:pt>
                <c:pt idx="3716">
                  <c:v>0.4229462742805481</c:v>
                </c:pt>
                <c:pt idx="3717">
                  <c:v>0.40331029891967773</c:v>
                </c:pt>
                <c:pt idx="3718">
                  <c:v>0.34217292070388794</c:v>
                </c:pt>
                <c:pt idx="3719">
                  <c:v>0.24508607387542725</c:v>
                </c:pt>
                <c:pt idx="3720">
                  <c:v>0.15328292548656464</c:v>
                </c:pt>
                <c:pt idx="3721">
                  <c:v>0.10113921016454697</c:v>
                </c:pt>
                <c:pt idx="3722">
                  <c:v>8.7583981454372406E-2</c:v>
                </c:pt>
                <c:pt idx="3723">
                  <c:v>9.4883352518081665E-2</c:v>
                </c:pt>
                <c:pt idx="3724">
                  <c:v>0.10161662101745605</c:v>
                </c:pt>
                <c:pt idx="3725">
                  <c:v>0.12003558129072189</c:v>
                </c:pt>
                <c:pt idx="3726">
                  <c:v>0.16487495601177216</c:v>
                </c:pt>
                <c:pt idx="3727">
                  <c:v>0.2215370386838913</c:v>
                </c:pt>
                <c:pt idx="3728">
                  <c:v>0.29759612679481506</c:v>
                </c:pt>
                <c:pt idx="3729">
                  <c:v>0.39177274703979492</c:v>
                </c:pt>
                <c:pt idx="3730">
                  <c:v>0.47632652521133423</c:v>
                </c:pt>
                <c:pt idx="3731">
                  <c:v>0.53710675239562988</c:v>
                </c:pt>
                <c:pt idx="3732">
                  <c:v>0.5666733980178833</c:v>
                </c:pt>
                <c:pt idx="3733">
                  <c:v>0.56437587738037109</c:v>
                </c:pt>
                <c:pt idx="3734">
                  <c:v>0.52779626846313477</c:v>
                </c:pt>
                <c:pt idx="3735">
                  <c:v>0.46712279319763184</c:v>
                </c:pt>
                <c:pt idx="3736">
                  <c:v>0.38489583134651184</c:v>
                </c:pt>
                <c:pt idx="3737">
                  <c:v>0.29284483194351196</c:v>
                </c:pt>
                <c:pt idx="3738">
                  <c:v>0.20880213379859924</c:v>
                </c:pt>
                <c:pt idx="3739">
                  <c:v>0.13611839711666107</c:v>
                </c:pt>
                <c:pt idx="3740">
                  <c:v>9.3716084957122803E-2</c:v>
                </c:pt>
                <c:pt idx="3741">
                  <c:v>7.7873960137367249E-2</c:v>
                </c:pt>
                <c:pt idx="3742">
                  <c:v>7.8156523406505585E-2</c:v>
                </c:pt>
                <c:pt idx="3743">
                  <c:v>8.7194234132766724E-2</c:v>
                </c:pt>
                <c:pt idx="3744">
                  <c:v>0.11518032848834991</c:v>
                </c:pt>
                <c:pt idx="3745">
                  <c:v>0.14349421858787537</c:v>
                </c:pt>
                <c:pt idx="3746">
                  <c:v>0.16232222318649292</c:v>
                </c:pt>
                <c:pt idx="3747">
                  <c:v>0.16567040979862213</c:v>
                </c:pt>
                <c:pt idx="3748">
                  <c:v>0.13499905169010162</c:v>
                </c:pt>
                <c:pt idx="3749">
                  <c:v>8.568042516708374E-2</c:v>
                </c:pt>
                <c:pt idx="3750">
                  <c:v>3.4984756261110306E-2</c:v>
                </c:pt>
                <c:pt idx="3751">
                  <c:v>-1.1252127587795258E-2</c:v>
                </c:pt>
                <c:pt idx="3752">
                  <c:v>-4.3747752904891968E-2</c:v>
                </c:pt>
                <c:pt idx="3753">
                  <c:v>-6.2659524381160736E-2</c:v>
                </c:pt>
                <c:pt idx="3754">
                  <c:v>-6.6241204738616943E-2</c:v>
                </c:pt>
                <c:pt idx="3755">
                  <c:v>-6.0415491461753845E-2</c:v>
                </c:pt>
                <c:pt idx="3756">
                  <c:v>-4.2025033384561539E-2</c:v>
                </c:pt>
                <c:pt idx="3757">
                  <c:v>-1.8258774653077126E-2</c:v>
                </c:pt>
                <c:pt idx="3758">
                  <c:v>6.9528380408883095E-3</c:v>
                </c:pt>
                <c:pt idx="3759">
                  <c:v>3.062083013355732E-2</c:v>
                </c:pt>
                <c:pt idx="3760">
                  <c:v>3.7880338728427887E-2</c:v>
                </c:pt>
                <c:pt idx="3761">
                  <c:v>3.958660364151001E-2</c:v>
                </c:pt>
                <c:pt idx="3762">
                  <c:v>2.66439039260149E-2</c:v>
                </c:pt>
                <c:pt idx="3763">
                  <c:v>4.9041043967008591E-3</c:v>
                </c:pt>
                <c:pt idx="3764">
                  <c:v>-6.8990252912044525E-3</c:v>
                </c:pt>
                <c:pt idx="3765">
                  <c:v>-2.2363919764757156E-2</c:v>
                </c:pt>
                <c:pt idx="3766">
                  <c:v>-5.637967586517334E-2</c:v>
                </c:pt>
                <c:pt idx="3767">
                  <c:v>-9.9368497729301453E-2</c:v>
                </c:pt>
                <c:pt idx="3768">
                  <c:v>-0.15654255449771881</c:v>
                </c:pt>
                <c:pt idx="3769">
                  <c:v>-0.20635917782783508</c:v>
                </c:pt>
                <c:pt idx="3770">
                  <c:v>-0.24525171518325806</c:v>
                </c:pt>
                <c:pt idx="3771">
                  <c:v>-0.26319140195846558</c:v>
                </c:pt>
                <c:pt idx="3772">
                  <c:v>-0.25977855920791626</c:v>
                </c:pt>
                <c:pt idx="3773">
                  <c:v>-0.25303304195404053</c:v>
                </c:pt>
                <c:pt idx="3774">
                  <c:v>-0.24985934793949127</c:v>
                </c:pt>
                <c:pt idx="3775">
                  <c:v>-0.26374736428260803</c:v>
                </c:pt>
                <c:pt idx="3776">
                  <c:v>-0.29178938269615173</c:v>
                </c:pt>
                <c:pt idx="3777">
                  <c:v>-0.34265530109405518</c:v>
                </c:pt>
                <c:pt idx="3778">
                  <c:v>-0.39973348379135132</c:v>
                </c:pt>
                <c:pt idx="3779">
                  <c:v>-0.45337986946105957</c:v>
                </c:pt>
                <c:pt idx="3780">
                  <c:v>-0.48487123847007751</c:v>
                </c:pt>
                <c:pt idx="3781">
                  <c:v>-0.48529797792434692</c:v>
                </c:pt>
                <c:pt idx="3782">
                  <c:v>-0.4394868016242981</c:v>
                </c:pt>
                <c:pt idx="3783">
                  <c:v>-0.37588715553283691</c:v>
                </c:pt>
                <c:pt idx="3784">
                  <c:v>-0.30492508411407471</c:v>
                </c:pt>
                <c:pt idx="3785">
                  <c:v>-0.24153020977973938</c:v>
                </c:pt>
                <c:pt idx="3786">
                  <c:v>-0.18560035526752472</c:v>
                </c:pt>
                <c:pt idx="3787">
                  <c:v>-0.15288950502872467</c:v>
                </c:pt>
                <c:pt idx="3788">
                  <c:v>-0.14264139533042908</c:v>
                </c:pt>
                <c:pt idx="3789">
                  <c:v>-0.16645319759845734</c:v>
                </c:pt>
                <c:pt idx="3790">
                  <c:v>-0.2135607898235321</c:v>
                </c:pt>
                <c:pt idx="3791">
                  <c:v>-0.26891690492630005</c:v>
                </c:pt>
                <c:pt idx="3792">
                  <c:v>-0.3088880181312561</c:v>
                </c:pt>
                <c:pt idx="3793">
                  <c:v>-0.33241063356399536</c:v>
                </c:pt>
                <c:pt idx="3794">
                  <c:v>-0.34337142109870911</c:v>
                </c:pt>
                <c:pt idx="3795">
                  <c:v>-0.33383733034133911</c:v>
                </c:pt>
                <c:pt idx="3796">
                  <c:v>-0.30705603957176208</c:v>
                </c:pt>
                <c:pt idx="3797">
                  <c:v>-0.25923806428909302</c:v>
                </c:pt>
                <c:pt idx="3798">
                  <c:v>-0.21931996941566467</c:v>
                </c:pt>
                <c:pt idx="3799">
                  <c:v>-0.20531469583511353</c:v>
                </c:pt>
                <c:pt idx="3800">
                  <c:v>-0.22086596488952637</c:v>
                </c:pt>
                <c:pt idx="3801">
                  <c:v>-0.24691186845302582</c:v>
                </c:pt>
                <c:pt idx="3802">
                  <c:v>-0.27126994729042053</c:v>
                </c:pt>
                <c:pt idx="3803">
                  <c:v>-0.28222516179084778</c:v>
                </c:pt>
                <c:pt idx="3804">
                  <c:v>-0.29112276434898376</c:v>
                </c:pt>
                <c:pt idx="3805">
                  <c:v>-0.29214733839035034</c:v>
                </c:pt>
                <c:pt idx="3806">
                  <c:v>-0.28347447514533997</c:v>
                </c:pt>
                <c:pt idx="3807">
                  <c:v>-0.25882890820503235</c:v>
                </c:pt>
                <c:pt idx="3808">
                  <c:v>-0.22289328277111053</c:v>
                </c:pt>
                <c:pt idx="3809">
                  <c:v>-0.16506075859069824</c:v>
                </c:pt>
                <c:pt idx="3810">
                  <c:v>-6.8107306957244873E-2</c:v>
                </c:pt>
                <c:pt idx="3811">
                  <c:v>3.9172057062387466E-2</c:v>
                </c:pt>
                <c:pt idx="3812">
                  <c:v>0.14581115543842316</c:v>
                </c:pt>
                <c:pt idx="3813">
                  <c:v>0.22984781861305237</c:v>
                </c:pt>
                <c:pt idx="3814">
                  <c:v>0.27776980400085449</c:v>
                </c:pt>
                <c:pt idx="3815">
                  <c:v>0.29345005750656128</c:v>
                </c:pt>
                <c:pt idx="3816">
                  <c:v>0.30111196637153625</c:v>
                </c:pt>
                <c:pt idx="3817">
                  <c:v>0.30993324518203735</c:v>
                </c:pt>
                <c:pt idx="3818">
                  <c:v>0.30345907807350159</c:v>
                </c:pt>
                <c:pt idx="3819">
                  <c:v>0.29708805680274963</c:v>
                </c:pt>
                <c:pt idx="3820">
                  <c:v>0.28985333442687988</c:v>
                </c:pt>
                <c:pt idx="3821">
                  <c:v>0.31741073727607727</c:v>
                </c:pt>
                <c:pt idx="3822">
                  <c:v>0.38491308689117432</c:v>
                </c:pt>
                <c:pt idx="3823">
                  <c:v>0.46297016739845276</c:v>
                </c:pt>
                <c:pt idx="3824">
                  <c:v>0.49501866102218628</c:v>
                </c:pt>
                <c:pt idx="3825">
                  <c:v>0.45854401588439941</c:v>
                </c:pt>
                <c:pt idx="3826">
                  <c:v>0.38126707077026367</c:v>
                </c:pt>
                <c:pt idx="3827">
                  <c:v>0.27033260464668274</c:v>
                </c:pt>
                <c:pt idx="3828">
                  <c:v>0.14616936445236206</c:v>
                </c:pt>
                <c:pt idx="3829">
                  <c:v>5.4944343864917755E-2</c:v>
                </c:pt>
                <c:pt idx="3830">
                  <c:v>2.102432306855917E-3</c:v>
                </c:pt>
                <c:pt idx="3831">
                  <c:v>-1.3108249753713608E-2</c:v>
                </c:pt>
                <c:pt idx="3832">
                  <c:v>-7.4753984808921814E-3</c:v>
                </c:pt>
                <c:pt idx="3833">
                  <c:v>1.2106260284781456E-2</c:v>
                </c:pt>
                <c:pt idx="3834">
                  <c:v>5.4727755486965179E-2</c:v>
                </c:pt>
                <c:pt idx="3835">
                  <c:v>0.12720488011837006</c:v>
                </c:pt>
                <c:pt idx="3836">
                  <c:v>0.21628601849079132</c:v>
                </c:pt>
                <c:pt idx="3837">
                  <c:v>0.31461900472640991</c:v>
                </c:pt>
                <c:pt idx="3838">
                  <c:v>0.38530123233795166</c:v>
                </c:pt>
                <c:pt idx="3839">
                  <c:v>0.42374446988105774</c:v>
                </c:pt>
                <c:pt idx="3840">
                  <c:v>0.43923848867416382</c:v>
                </c:pt>
                <c:pt idx="3841">
                  <c:v>0.43097797036170959</c:v>
                </c:pt>
                <c:pt idx="3842">
                  <c:v>0.40833872556686401</c:v>
                </c:pt>
                <c:pt idx="3843">
                  <c:v>0.38633018732070923</c:v>
                </c:pt>
                <c:pt idx="3844">
                  <c:v>0.36008527874946594</c:v>
                </c:pt>
                <c:pt idx="3845">
                  <c:v>0.32109349966049194</c:v>
                </c:pt>
                <c:pt idx="3846">
                  <c:v>0.2764599621295929</c:v>
                </c:pt>
                <c:pt idx="3847">
                  <c:v>0.22231528162956238</c:v>
                </c:pt>
                <c:pt idx="3848">
                  <c:v>0.18113163113594055</c:v>
                </c:pt>
                <c:pt idx="3849">
                  <c:v>0.16248363256454468</c:v>
                </c:pt>
                <c:pt idx="3850">
                  <c:v>0.17350272834300995</c:v>
                </c:pt>
                <c:pt idx="3851">
                  <c:v>0.19660945236682892</c:v>
                </c:pt>
                <c:pt idx="3852">
                  <c:v>0.24072179198265076</c:v>
                </c:pt>
                <c:pt idx="3853">
                  <c:v>0.28876209259033203</c:v>
                </c:pt>
                <c:pt idx="3854">
                  <c:v>0.31594362854957581</c:v>
                </c:pt>
                <c:pt idx="3855">
                  <c:v>0.32194080948829651</c:v>
                </c:pt>
                <c:pt idx="3856">
                  <c:v>0.29124653339385986</c:v>
                </c:pt>
                <c:pt idx="3857">
                  <c:v>0.24518992006778717</c:v>
                </c:pt>
                <c:pt idx="3858">
                  <c:v>0.1766236424446106</c:v>
                </c:pt>
                <c:pt idx="3859">
                  <c:v>9.4200685620307922E-2</c:v>
                </c:pt>
                <c:pt idx="3860">
                  <c:v>3.1610541045665741E-3</c:v>
                </c:pt>
                <c:pt idx="3861">
                  <c:v>-8.6827687919139862E-2</c:v>
                </c:pt>
                <c:pt idx="3862">
                  <c:v>-0.1654905378818512</c:v>
                </c:pt>
                <c:pt idx="3863">
                  <c:v>-0.20665520429611206</c:v>
                </c:pt>
                <c:pt idx="3864">
                  <c:v>-0.18793505430221558</c:v>
                </c:pt>
                <c:pt idx="3865">
                  <c:v>-0.12909452617168427</c:v>
                </c:pt>
                <c:pt idx="3866">
                  <c:v>-3.5062562674283981E-2</c:v>
                </c:pt>
                <c:pt idx="3867">
                  <c:v>5.5062476545572281E-2</c:v>
                </c:pt>
                <c:pt idx="3868">
                  <c:v>0.12989863753318787</c:v>
                </c:pt>
                <c:pt idx="3869">
                  <c:v>0.17776194214820862</c:v>
                </c:pt>
                <c:pt idx="3870">
                  <c:v>0.19188335537910461</c:v>
                </c:pt>
                <c:pt idx="3871">
                  <c:v>0.17945756018161774</c:v>
                </c:pt>
                <c:pt idx="3872">
                  <c:v>0.13949255645275116</c:v>
                </c:pt>
                <c:pt idx="3873">
                  <c:v>7.7059023082256317E-2</c:v>
                </c:pt>
                <c:pt idx="3874">
                  <c:v>1.7465204000473022E-2</c:v>
                </c:pt>
                <c:pt idx="3875">
                  <c:v>-2.9156340286135674E-2</c:v>
                </c:pt>
                <c:pt idx="3876">
                  <c:v>-6.5096497535705566E-2</c:v>
                </c:pt>
                <c:pt idx="3877">
                  <c:v>-9.7456671297550201E-2</c:v>
                </c:pt>
                <c:pt idx="3878">
                  <c:v>-0.13666878640651703</c:v>
                </c:pt>
                <c:pt idx="3879">
                  <c:v>-0.16446349024772644</c:v>
                </c:pt>
                <c:pt idx="3880">
                  <c:v>-0.21909052133560181</c:v>
                </c:pt>
                <c:pt idx="3881">
                  <c:v>-0.28778818249702454</c:v>
                </c:pt>
                <c:pt idx="3882">
                  <c:v>-0.36916267871856689</c:v>
                </c:pt>
                <c:pt idx="3883">
                  <c:v>-0.4530089795589447</c:v>
                </c:pt>
                <c:pt idx="3884">
                  <c:v>-0.51778161525726318</c:v>
                </c:pt>
                <c:pt idx="3885">
                  <c:v>-0.55584502220153809</c:v>
                </c:pt>
                <c:pt idx="3886">
                  <c:v>-0.56839406490325928</c:v>
                </c:pt>
                <c:pt idx="3887">
                  <c:v>-0.55187618732452393</c:v>
                </c:pt>
                <c:pt idx="3888">
                  <c:v>-0.51501965522766113</c:v>
                </c:pt>
                <c:pt idx="3889">
                  <c:v>-0.46282577514648438</c:v>
                </c:pt>
                <c:pt idx="3890">
                  <c:v>-0.41102197766304016</c:v>
                </c:pt>
                <c:pt idx="3891">
                  <c:v>-0.36744186282157898</c:v>
                </c:pt>
                <c:pt idx="3892">
                  <c:v>-0.32062402367591858</c:v>
                </c:pt>
                <c:pt idx="3893">
                  <c:v>-0.28644800186157227</c:v>
                </c:pt>
                <c:pt idx="3894">
                  <c:v>-0.27240863442420959</c:v>
                </c:pt>
                <c:pt idx="3895">
                  <c:v>-0.27102890610694885</c:v>
                </c:pt>
                <c:pt idx="3896">
                  <c:v>-0.26406821608543396</c:v>
                </c:pt>
                <c:pt idx="3897">
                  <c:v>-0.25788289308547974</c:v>
                </c:pt>
                <c:pt idx="3898">
                  <c:v>-0.24619881808757782</c:v>
                </c:pt>
                <c:pt idx="3899">
                  <c:v>-0.23428471386432648</c:v>
                </c:pt>
                <c:pt idx="3900">
                  <c:v>-0.22043654322624207</c:v>
                </c:pt>
                <c:pt idx="3901">
                  <c:v>-0.21577244997024536</c:v>
                </c:pt>
                <c:pt idx="3902">
                  <c:v>-0.23134954273700714</c:v>
                </c:pt>
                <c:pt idx="3903">
                  <c:v>-0.26087763905525208</c:v>
                </c:pt>
                <c:pt idx="3904">
                  <c:v>-0.3017803430557251</c:v>
                </c:pt>
                <c:pt idx="3905">
                  <c:v>-0.35664069652557373</c:v>
                </c:pt>
                <c:pt idx="3906">
                  <c:v>-0.41574767231941223</c:v>
                </c:pt>
                <c:pt idx="3907">
                  <c:v>-0.45578497648239136</c:v>
                </c:pt>
                <c:pt idx="3908">
                  <c:v>-0.4673345685005188</c:v>
                </c:pt>
                <c:pt idx="3909">
                  <c:v>-0.44182154536247253</c:v>
                </c:pt>
                <c:pt idx="3910">
                  <c:v>-0.37956321239471436</c:v>
                </c:pt>
                <c:pt idx="3911">
                  <c:v>-0.30147689580917358</c:v>
                </c:pt>
                <c:pt idx="3912">
                  <c:v>-0.23036384582519531</c:v>
                </c:pt>
                <c:pt idx="3913">
                  <c:v>-0.16289468109607697</c:v>
                </c:pt>
                <c:pt idx="3914">
                  <c:v>-0.10035565495491028</c:v>
                </c:pt>
                <c:pt idx="3915">
                  <c:v>-3.8995590060949326E-2</c:v>
                </c:pt>
                <c:pt idx="3916">
                  <c:v>2.512533962726593E-2</c:v>
                </c:pt>
                <c:pt idx="3917">
                  <c:v>9.1119319200515747E-2</c:v>
                </c:pt>
                <c:pt idx="3918">
                  <c:v>0.1506340503692627</c:v>
                </c:pt>
                <c:pt idx="3919">
                  <c:v>0.19474002718925476</c:v>
                </c:pt>
                <c:pt idx="3920">
                  <c:v>0.22429072856903076</c:v>
                </c:pt>
                <c:pt idx="3921">
                  <c:v>0.23495551943778992</c:v>
                </c:pt>
                <c:pt idx="3922">
                  <c:v>0.23420503735542297</c:v>
                </c:pt>
                <c:pt idx="3923">
                  <c:v>0.24217234551906586</c:v>
                </c:pt>
                <c:pt idx="3924">
                  <c:v>0.26515117287635803</c:v>
                </c:pt>
                <c:pt idx="3925">
                  <c:v>0.29798567295074463</c:v>
                </c:pt>
                <c:pt idx="3926">
                  <c:v>0.34084126353263855</c:v>
                </c:pt>
                <c:pt idx="3927">
                  <c:v>0.39365550875663757</c:v>
                </c:pt>
                <c:pt idx="3928">
                  <c:v>0.45147886872291565</c:v>
                </c:pt>
                <c:pt idx="3929">
                  <c:v>0.5059923529624939</c:v>
                </c:pt>
                <c:pt idx="3930">
                  <c:v>0.53501600027084351</c:v>
                </c:pt>
                <c:pt idx="3931">
                  <c:v>0.52854979038238525</c:v>
                </c:pt>
                <c:pt idx="3932">
                  <c:v>0.47707036137580872</c:v>
                </c:pt>
                <c:pt idx="3933">
                  <c:v>0.3748907744884491</c:v>
                </c:pt>
                <c:pt idx="3934">
                  <c:v>0.24052578210830688</c:v>
                </c:pt>
                <c:pt idx="3935">
                  <c:v>0.10833829641342163</c:v>
                </c:pt>
                <c:pt idx="3936">
                  <c:v>1.3217370957136154E-2</c:v>
                </c:pt>
                <c:pt idx="3937">
                  <c:v>-4.5972805470228195E-2</c:v>
                </c:pt>
                <c:pt idx="3938">
                  <c:v>-6.8516723811626434E-2</c:v>
                </c:pt>
                <c:pt idx="3939">
                  <c:v>-6.2253754585981369E-2</c:v>
                </c:pt>
                <c:pt idx="3940">
                  <c:v>-2.3595307022333145E-2</c:v>
                </c:pt>
                <c:pt idx="3941">
                  <c:v>2.571127749979496E-2</c:v>
                </c:pt>
                <c:pt idx="3942">
                  <c:v>0.11254151165485382</c:v>
                </c:pt>
                <c:pt idx="3943">
                  <c:v>0.20799921452999115</c:v>
                </c:pt>
                <c:pt idx="3944">
                  <c:v>0.29248985648155212</c:v>
                </c:pt>
                <c:pt idx="3945">
                  <c:v>0.34333866834640503</c:v>
                </c:pt>
                <c:pt idx="3946">
                  <c:v>0.3637765645980835</c:v>
                </c:pt>
                <c:pt idx="3947">
                  <c:v>0.34428423643112183</c:v>
                </c:pt>
                <c:pt idx="3948">
                  <c:v>0.29389268159866333</c:v>
                </c:pt>
                <c:pt idx="3949">
                  <c:v>0.21864096820354462</c:v>
                </c:pt>
                <c:pt idx="3950">
                  <c:v>0.15076391398906708</c:v>
                </c:pt>
                <c:pt idx="3951">
                  <c:v>0.10470350086688995</c:v>
                </c:pt>
                <c:pt idx="3952">
                  <c:v>9.811776876449585E-2</c:v>
                </c:pt>
                <c:pt idx="3953">
                  <c:v>0.11150667816400528</c:v>
                </c:pt>
                <c:pt idx="3954">
                  <c:v>0.13250596821308136</c:v>
                </c:pt>
                <c:pt idx="3955">
                  <c:v>0.15206840634346008</c:v>
                </c:pt>
                <c:pt idx="3956">
                  <c:v>0.18565325438976288</c:v>
                </c:pt>
                <c:pt idx="3957">
                  <c:v>0.23435698449611664</c:v>
                </c:pt>
                <c:pt idx="3958">
                  <c:v>0.27760219573974609</c:v>
                </c:pt>
                <c:pt idx="3959">
                  <c:v>0.29381230473518372</c:v>
                </c:pt>
                <c:pt idx="3960">
                  <c:v>0.28017237782478333</c:v>
                </c:pt>
                <c:pt idx="3961">
                  <c:v>0.25237599015235901</c:v>
                </c:pt>
                <c:pt idx="3962">
                  <c:v>0.21383607387542725</c:v>
                </c:pt>
                <c:pt idx="3963">
                  <c:v>0.16574126482009888</c:v>
                </c:pt>
                <c:pt idx="3964">
                  <c:v>0.11797614395618439</c:v>
                </c:pt>
                <c:pt idx="3965">
                  <c:v>5.4171349853277206E-2</c:v>
                </c:pt>
                <c:pt idx="3966">
                  <c:v>-1.4497194439172745E-2</c:v>
                </c:pt>
                <c:pt idx="3967">
                  <c:v>-6.2481474131345749E-2</c:v>
                </c:pt>
                <c:pt idx="3968">
                  <c:v>-8.7642215192317963E-2</c:v>
                </c:pt>
                <c:pt idx="3969">
                  <c:v>-8.9688107371330261E-2</c:v>
                </c:pt>
                <c:pt idx="3970">
                  <c:v>-7.4498496949672699E-2</c:v>
                </c:pt>
                <c:pt idx="3971">
                  <c:v>-3.9916381239891052E-2</c:v>
                </c:pt>
                <c:pt idx="3972">
                  <c:v>1.9591646268963814E-3</c:v>
                </c:pt>
                <c:pt idx="3973">
                  <c:v>4.1549917310476303E-2</c:v>
                </c:pt>
                <c:pt idx="3974">
                  <c:v>7.5487643480300903E-2</c:v>
                </c:pt>
                <c:pt idx="3975">
                  <c:v>9.6028693020343781E-2</c:v>
                </c:pt>
                <c:pt idx="3976">
                  <c:v>0.1062333956360817</c:v>
                </c:pt>
                <c:pt idx="3977">
                  <c:v>0.11539948731660843</c:v>
                </c:pt>
                <c:pt idx="3978">
                  <c:v>0.11883097141981125</c:v>
                </c:pt>
                <c:pt idx="3979">
                  <c:v>0.11814264953136444</c:v>
                </c:pt>
                <c:pt idx="3980">
                  <c:v>9.8322339355945587E-2</c:v>
                </c:pt>
                <c:pt idx="3981">
                  <c:v>6.7028000950813293E-2</c:v>
                </c:pt>
                <c:pt idx="3982">
                  <c:v>3.8699157536029816E-2</c:v>
                </c:pt>
                <c:pt idx="3983">
                  <c:v>2.5515491142868996E-2</c:v>
                </c:pt>
                <c:pt idx="3984">
                  <c:v>4.0228389203548431E-2</c:v>
                </c:pt>
                <c:pt idx="3985">
                  <c:v>5.7501520961523056E-2</c:v>
                </c:pt>
                <c:pt idx="3986">
                  <c:v>6.4844384789466858E-2</c:v>
                </c:pt>
                <c:pt idx="3987">
                  <c:v>4.4239602982997894E-2</c:v>
                </c:pt>
                <c:pt idx="3988">
                  <c:v>-1.0403666645288467E-2</c:v>
                </c:pt>
                <c:pt idx="3989">
                  <c:v>-0.10353527963161469</c:v>
                </c:pt>
                <c:pt idx="3990">
                  <c:v>-0.22956910729408264</c:v>
                </c:pt>
                <c:pt idx="3991">
                  <c:v>-0.35832446813583374</c:v>
                </c:pt>
                <c:pt idx="3992">
                  <c:v>-0.47031810879707336</c:v>
                </c:pt>
                <c:pt idx="3993">
                  <c:v>-0.5410580039024353</c:v>
                </c:pt>
                <c:pt idx="3994">
                  <c:v>-0.55882400274276733</c:v>
                </c:pt>
                <c:pt idx="3995">
                  <c:v>-0.52174270153045654</c:v>
                </c:pt>
                <c:pt idx="3996">
                  <c:v>-0.43671643733978271</c:v>
                </c:pt>
                <c:pt idx="3997">
                  <c:v>-0.32571780681610107</c:v>
                </c:pt>
                <c:pt idx="3998">
                  <c:v>-0.21694152057170868</c:v>
                </c:pt>
                <c:pt idx="3999">
                  <c:v>-0.12595713138580322</c:v>
                </c:pt>
                <c:pt idx="4000">
                  <c:v>-6.8525522947311401E-2</c:v>
                </c:pt>
                <c:pt idx="4001">
                  <c:v>-4.2289212346076965E-2</c:v>
                </c:pt>
                <c:pt idx="4002">
                  <c:v>-4.5660506933927536E-2</c:v>
                </c:pt>
                <c:pt idx="4003">
                  <c:v>-7.0439264178276062E-2</c:v>
                </c:pt>
                <c:pt idx="4004">
                  <c:v>-0.11184928566217422</c:v>
                </c:pt>
                <c:pt idx="4005">
                  <c:v>-0.15667137503623962</c:v>
                </c:pt>
                <c:pt idx="4006">
                  <c:v>-0.18758614361286163</c:v>
                </c:pt>
                <c:pt idx="4007">
                  <c:v>-0.1894700676202774</c:v>
                </c:pt>
                <c:pt idx="4008">
                  <c:v>-0.17238348722457886</c:v>
                </c:pt>
                <c:pt idx="4009">
                  <c:v>-0.14795458316802979</c:v>
                </c:pt>
                <c:pt idx="4010">
                  <c:v>-0.11232015490531921</c:v>
                </c:pt>
                <c:pt idx="4011">
                  <c:v>-6.9374889135360718E-2</c:v>
                </c:pt>
                <c:pt idx="4012">
                  <c:v>-1.5741489827632904E-2</c:v>
                </c:pt>
                <c:pt idx="4013">
                  <c:v>2.7879755944013596E-2</c:v>
                </c:pt>
                <c:pt idx="4014">
                  <c:v>4.6760503202676773E-2</c:v>
                </c:pt>
                <c:pt idx="4015">
                  <c:v>4.5267332345247269E-2</c:v>
                </c:pt>
                <c:pt idx="4016">
                  <c:v>2.1477581933140755E-2</c:v>
                </c:pt>
                <c:pt idx="4017">
                  <c:v>-1.5713237226009369E-2</c:v>
                </c:pt>
                <c:pt idx="4018">
                  <c:v>-6.1474867165088654E-2</c:v>
                </c:pt>
                <c:pt idx="4019">
                  <c:v>-0.10388188809156418</c:v>
                </c:pt>
                <c:pt idx="4020">
                  <c:v>-0.12258686870336533</c:v>
                </c:pt>
                <c:pt idx="4021">
                  <c:v>-0.11476791650056839</c:v>
                </c:pt>
                <c:pt idx="4022">
                  <c:v>-8.4808148443698883E-2</c:v>
                </c:pt>
                <c:pt idx="4023">
                  <c:v>-4.9392573535442352E-2</c:v>
                </c:pt>
                <c:pt idx="4024">
                  <c:v>-1.0410184040665627E-3</c:v>
                </c:pt>
                <c:pt idx="4025">
                  <c:v>4.6681493520736694E-2</c:v>
                </c:pt>
                <c:pt idx="4026">
                  <c:v>8.7565809488296509E-2</c:v>
                </c:pt>
                <c:pt idx="4027">
                  <c:v>0.1265396922826767</c:v>
                </c:pt>
                <c:pt idx="4028">
                  <c:v>0.15899670124053955</c:v>
                </c:pt>
                <c:pt idx="4029">
                  <c:v>0.20393849909305573</c:v>
                </c:pt>
                <c:pt idx="4030">
                  <c:v>0.24743112921714783</c:v>
                </c:pt>
                <c:pt idx="4031">
                  <c:v>0.28288295865058899</c:v>
                </c:pt>
                <c:pt idx="4032">
                  <c:v>0.31222006678581238</c:v>
                </c:pt>
                <c:pt idx="4033">
                  <c:v>0.34234955906867981</c:v>
                </c:pt>
                <c:pt idx="4034">
                  <c:v>0.37671446800231934</c:v>
                </c:pt>
                <c:pt idx="4035">
                  <c:v>0.40407863259315491</c:v>
                </c:pt>
                <c:pt idx="4036">
                  <c:v>0.43298086524009705</c:v>
                </c:pt>
                <c:pt idx="4037">
                  <c:v>0.45932683348655701</c:v>
                </c:pt>
                <c:pt idx="4038">
                  <c:v>0.49998635053634644</c:v>
                </c:pt>
                <c:pt idx="4039">
                  <c:v>0.53819859027862549</c:v>
                </c:pt>
                <c:pt idx="4040">
                  <c:v>0.53971952199935913</c:v>
                </c:pt>
                <c:pt idx="4041">
                  <c:v>0.48470181226730347</c:v>
                </c:pt>
                <c:pt idx="4042">
                  <c:v>0.39110499620437622</c:v>
                </c:pt>
                <c:pt idx="4043">
                  <c:v>0.28941205143928528</c:v>
                </c:pt>
                <c:pt idx="4044">
                  <c:v>0.19635185599327087</c:v>
                </c:pt>
                <c:pt idx="4045">
                  <c:v>0.12613028287887573</c:v>
                </c:pt>
                <c:pt idx="4046">
                  <c:v>0.10004489868879318</c:v>
                </c:pt>
                <c:pt idx="4047">
                  <c:v>9.8945677280426025E-2</c:v>
                </c:pt>
                <c:pt idx="4048">
                  <c:v>0.11284897476434708</c:v>
                </c:pt>
                <c:pt idx="4049">
                  <c:v>0.12681445479393005</c:v>
                </c:pt>
                <c:pt idx="4050">
                  <c:v>0.14461715519428253</c:v>
                </c:pt>
                <c:pt idx="4051">
                  <c:v>0.19335111975669861</c:v>
                </c:pt>
                <c:pt idx="4052">
                  <c:v>0.2590252161026001</c:v>
                </c:pt>
                <c:pt idx="4053">
                  <c:v>0.33498930931091309</c:v>
                </c:pt>
                <c:pt idx="4054">
                  <c:v>0.40317767858505249</c:v>
                </c:pt>
                <c:pt idx="4055">
                  <c:v>0.4553605318069458</c:v>
                </c:pt>
                <c:pt idx="4056">
                  <c:v>0.47894841432571411</c:v>
                </c:pt>
                <c:pt idx="4057">
                  <c:v>0.4836941659450531</c:v>
                </c:pt>
                <c:pt idx="4058">
                  <c:v>0.47219303250312805</c:v>
                </c:pt>
                <c:pt idx="4059">
                  <c:v>0.46401715278625488</c:v>
                </c:pt>
                <c:pt idx="4060">
                  <c:v>0.46485179662704468</c:v>
                </c:pt>
                <c:pt idx="4061">
                  <c:v>0.47609463334083557</c:v>
                </c:pt>
                <c:pt idx="4062">
                  <c:v>0.49374741315841675</c:v>
                </c:pt>
                <c:pt idx="4063">
                  <c:v>0.51611065864562988</c:v>
                </c:pt>
                <c:pt idx="4064">
                  <c:v>0.52938461303710938</c:v>
                </c:pt>
                <c:pt idx="4065">
                  <c:v>0.53685975074768066</c:v>
                </c:pt>
                <c:pt idx="4066">
                  <c:v>0.53500783443450928</c:v>
                </c:pt>
                <c:pt idx="4067">
                  <c:v>0.51656806468963623</c:v>
                </c:pt>
                <c:pt idx="4068">
                  <c:v>0.48487621545791626</c:v>
                </c:pt>
                <c:pt idx="4069">
                  <c:v>0.44955971837043762</c:v>
                </c:pt>
                <c:pt idx="4070">
                  <c:v>0.41023734211921692</c:v>
                </c:pt>
                <c:pt idx="4071">
                  <c:v>0.37451857328414917</c:v>
                </c:pt>
                <c:pt idx="4072">
                  <c:v>0.33578100800514221</c:v>
                </c:pt>
                <c:pt idx="4073">
                  <c:v>0.29622176289558411</c:v>
                </c:pt>
                <c:pt idx="4074">
                  <c:v>0.24450132250785828</c:v>
                </c:pt>
                <c:pt idx="4075">
                  <c:v>0.18237423896789551</c:v>
                </c:pt>
                <c:pt idx="4076">
                  <c:v>0.12644092738628387</c:v>
                </c:pt>
                <c:pt idx="4077">
                  <c:v>8.2254961133003235E-2</c:v>
                </c:pt>
                <c:pt idx="4078">
                  <c:v>6.9086961448192596E-2</c:v>
                </c:pt>
                <c:pt idx="4079">
                  <c:v>8.5921265184879303E-2</c:v>
                </c:pt>
                <c:pt idx="4080">
                  <c:v>0.10924762487411499</c:v>
                </c:pt>
                <c:pt idx="4081">
                  <c:v>0.13675022125244141</c:v>
                </c:pt>
                <c:pt idx="4082">
                  <c:v>0.17146745324134827</c:v>
                </c:pt>
                <c:pt idx="4083">
                  <c:v>0.21084725856781006</c:v>
                </c:pt>
                <c:pt idx="4084">
                  <c:v>0.24063977599143982</c:v>
                </c:pt>
                <c:pt idx="4085">
                  <c:v>0.24668733775615692</c:v>
                </c:pt>
                <c:pt idx="4086">
                  <c:v>0.2364828884601593</c:v>
                </c:pt>
                <c:pt idx="4087">
                  <c:v>0.21167610585689545</c:v>
                </c:pt>
                <c:pt idx="4088">
                  <c:v>0.18025213479995728</c:v>
                </c:pt>
                <c:pt idx="4089">
                  <c:v>0.14916668832302094</c:v>
                </c:pt>
                <c:pt idx="4090">
                  <c:v>0.13623012602329254</c:v>
                </c:pt>
                <c:pt idx="4091">
                  <c:v>0.12458368390798569</c:v>
                </c:pt>
                <c:pt idx="4092">
                  <c:v>0.12548516690731049</c:v>
                </c:pt>
                <c:pt idx="4093">
                  <c:v>0.11489270627498627</c:v>
                </c:pt>
                <c:pt idx="4094">
                  <c:v>0.10800952464342117</c:v>
                </c:pt>
                <c:pt idx="4095">
                  <c:v>9.1340310871601105E-2</c:v>
                </c:pt>
                <c:pt idx="4096">
                  <c:v>6.8397708237171173E-2</c:v>
                </c:pt>
                <c:pt idx="4097">
                  <c:v>6.5781377255916595E-2</c:v>
                </c:pt>
                <c:pt idx="4098">
                  <c:v>6.976945698261261E-2</c:v>
                </c:pt>
                <c:pt idx="4099">
                  <c:v>7.3804862797260284E-2</c:v>
                </c:pt>
                <c:pt idx="4100">
                  <c:v>7.4861332774162292E-2</c:v>
                </c:pt>
                <c:pt idx="4101">
                  <c:v>9.4206295907497406E-2</c:v>
                </c:pt>
                <c:pt idx="4102">
                  <c:v>0.10612446814775467</c:v>
                </c:pt>
                <c:pt idx="4103">
                  <c:v>8.676619827747345E-2</c:v>
                </c:pt>
                <c:pt idx="4104">
                  <c:v>2.628740668296814E-2</c:v>
                </c:pt>
                <c:pt idx="4105">
                  <c:v>-7.4508152902126312E-2</c:v>
                </c:pt>
                <c:pt idx="4106">
                  <c:v>-0.19496080279350281</c:v>
                </c:pt>
                <c:pt idx="4107">
                  <c:v>-0.3283441960811615</c:v>
                </c:pt>
                <c:pt idx="4108">
                  <c:v>-0.45370984077453613</c:v>
                </c:pt>
                <c:pt idx="4109">
                  <c:v>-0.55485540628433228</c:v>
                </c:pt>
                <c:pt idx="4110">
                  <c:v>-0.63513773679733276</c:v>
                </c:pt>
                <c:pt idx="4111">
                  <c:v>-0.68838268518447876</c:v>
                </c:pt>
                <c:pt idx="4112">
                  <c:v>-0.70909273624420166</c:v>
                </c:pt>
                <c:pt idx="4113">
                  <c:v>-0.69120961427688599</c:v>
                </c:pt>
                <c:pt idx="4114">
                  <c:v>-0.64475852251052856</c:v>
                </c:pt>
                <c:pt idx="4115">
                  <c:v>-0.5751044750213623</c:v>
                </c:pt>
                <c:pt idx="4116">
                  <c:v>-0.52494168281555176</c:v>
                </c:pt>
                <c:pt idx="4117">
                  <c:v>-0.49619355797767639</c:v>
                </c:pt>
                <c:pt idx="4118">
                  <c:v>-0.47990486025810242</c:v>
                </c:pt>
                <c:pt idx="4119">
                  <c:v>-0.4606931209564209</c:v>
                </c:pt>
                <c:pt idx="4120">
                  <c:v>-0.44939783215522766</c:v>
                </c:pt>
                <c:pt idx="4121">
                  <c:v>-0.45708185434341431</c:v>
                </c:pt>
                <c:pt idx="4122">
                  <c:v>-0.47015422582626343</c:v>
                </c:pt>
                <c:pt idx="4123">
                  <c:v>-0.48491126298904419</c:v>
                </c:pt>
                <c:pt idx="4124">
                  <c:v>-0.49254655838012695</c:v>
                </c:pt>
                <c:pt idx="4125">
                  <c:v>-0.50384765863418579</c:v>
                </c:pt>
                <c:pt idx="4126">
                  <c:v>-0.51948124170303345</c:v>
                </c:pt>
                <c:pt idx="4127">
                  <c:v>-0.530525803565979</c:v>
                </c:pt>
                <c:pt idx="4128">
                  <c:v>-0.53584468364715576</c:v>
                </c:pt>
                <c:pt idx="4129">
                  <c:v>-0.53436607122421265</c:v>
                </c:pt>
                <c:pt idx="4130">
                  <c:v>-0.53964418172836304</c:v>
                </c:pt>
                <c:pt idx="4131">
                  <c:v>-0.49644038081169128</c:v>
                </c:pt>
                <c:pt idx="4132">
                  <c:v>-0.41119766235351562</c:v>
                </c:pt>
                <c:pt idx="4133">
                  <c:v>-0.31730490922927856</c:v>
                </c:pt>
                <c:pt idx="4134">
                  <c:v>-0.24539104104042053</c:v>
                </c:pt>
                <c:pt idx="4135">
                  <c:v>-0.21792301535606384</c:v>
                </c:pt>
                <c:pt idx="4136">
                  <c:v>-0.2292286604642868</c:v>
                </c:pt>
                <c:pt idx="4137">
                  <c:v>-0.24242264032363892</c:v>
                </c:pt>
                <c:pt idx="4138">
                  <c:v>-0.24594546854496002</c:v>
                </c:pt>
                <c:pt idx="4139">
                  <c:v>-0.25151708722114563</c:v>
                </c:pt>
                <c:pt idx="4140">
                  <c:v>-0.24708530306816101</c:v>
                </c:pt>
                <c:pt idx="4141">
                  <c:v>-0.24472858011722565</c:v>
                </c:pt>
                <c:pt idx="4142">
                  <c:v>-0.23998787999153137</c:v>
                </c:pt>
                <c:pt idx="4143">
                  <c:v>-0.22861255705356598</c:v>
                </c:pt>
                <c:pt idx="4144">
                  <c:v>-0.20888811349868774</c:v>
                </c:pt>
                <c:pt idx="4145">
                  <c:v>-0.17428341507911682</c:v>
                </c:pt>
                <c:pt idx="4146">
                  <c:v>-0.13019610941410065</c:v>
                </c:pt>
                <c:pt idx="4147">
                  <c:v>-8.4093689918518066E-2</c:v>
                </c:pt>
                <c:pt idx="4148">
                  <c:v>-4.2224008589982986E-2</c:v>
                </c:pt>
                <c:pt idx="4149">
                  <c:v>-2.8223630506545305E-3</c:v>
                </c:pt>
                <c:pt idx="4150">
                  <c:v>3.9623364806175232E-2</c:v>
                </c:pt>
                <c:pt idx="4151">
                  <c:v>7.6588772237300873E-2</c:v>
                </c:pt>
                <c:pt idx="4152">
                  <c:v>0.11933783441781998</c:v>
                </c:pt>
                <c:pt idx="4153">
                  <c:v>0.17000910639762878</c:v>
                </c:pt>
                <c:pt idx="4154">
                  <c:v>0.20575618743896484</c:v>
                </c:pt>
                <c:pt idx="4155">
                  <c:v>0.2378094345331192</c:v>
                </c:pt>
                <c:pt idx="4156">
                  <c:v>0.25354954600334167</c:v>
                </c:pt>
                <c:pt idx="4157">
                  <c:v>0.2638280987739563</c:v>
                </c:pt>
                <c:pt idx="4158">
                  <c:v>0.2582213282585144</c:v>
                </c:pt>
                <c:pt idx="4159">
                  <c:v>0.25040560960769653</c:v>
                </c:pt>
                <c:pt idx="4160">
                  <c:v>0.25634551048278809</c:v>
                </c:pt>
                <c:pt idx="4161">
                  <c:v>0.29141193628311157</c:v>
                </c:pt>
                <c:pt idx="4162">
                  <c:v>0.35867539048194885</c:v>
                </c:pt>
                <c:pt idx="4163">
                  <c:v>0.44245514273643494</c:v>
                </c:pt>
                <c:pt idx="4164">
                  <c:v>0.5113375186920166</c:v>
                </c:pt>
                <c:pt idx="4165">
                  <c:v>0.55821442604064941</c:v>
                </c:pt>
                <c:pt idx="4166">
                  <c:v>0.60274457931518555</c:v>
                </c:pt>
                <c:pt idx="4167">
                  <c:v>0.65846741199493408</c:v>
                </c:pt>
                <c:pt idx="4168">
                  <c:v>0.7439732551574707</c:v>
                </c:pt>
                <c:pt idx="4169">
                  <c:v>0.84014010429382324</c:v>
                </c:pt>
                <c:pt idx="4170">
                  <c:v>0.90786159038543701</c:v>
                </c:pt>
                <c:pt idx="4171">
                  <c:v>0.90673971176147461</c:v>
                </c:pt>
                <c:pt idx="4172">
                  <c:v>0.82143336534500122</c:v>
                </c:pt>
                <c:pt idx="4173">
                  <c:v>0.66378617286682129</c:v>
                </c:pt>
                <c:pt idx="4174">
                  <c:v>0.47612199187278748</c:v>
                </c:pt>
                <c:pt idx="4175">
                  <c:v>0.31869563460350037</c:v>
                </c:pt>
                <c:pt idx="4176">
                  <c:v>0.21627072989940643</c:v>
                </c:pt>
                <c:pt idx="4177">
                  <c:v>0.18055297434329987</c:v>
                </c:pt>
                <c:pt idx="4178">
                  <c:v>0.20777501165866852</c:v>
                </c:pt>
                <c:pt idx="4179">
                  <c:v>0.28999173641204834</c:v>
                </c:pt>
                <c:pt idx="4180">
                  <c:v>0.39942315220832825</c:v>
                </c:pt>
                <c:pt idx="4181">
                  <c:v>0.50490021705627441</c:v>
                </c:pt>
                <c:pt idx="4182">
                  <c:v>0.58666056394577026</c:v>
                </c:pt>
                <c:pt idx="4183">
                  <c:v>0.64892500638961792</c:v>
                </c:pt>
                <c:pt idx="4184">
                  <c:v>0.67115390300750732</c:v>
                </c:pt>
                <c:pt idx="4185">
                  <c:v>0.64428544044494629</c:v>
                </c:pt>
                <c:pt idx="4186">
                  <c:v>0.57194602489471436</c:v>
                </c:pt>
                <c:pt idx="4187">
                  <c:v>0.47008168697357178</c:v>
                </c:pt>
                <c:pt idx="4188">
                  <c:v>0.36799180507659912</c:v>
                </c:pt>
                <c:pt idx="4189">
                  <c:v>0.28263035416603088</c:v>
                </c:pt>
                <c:pt idx="4190">
                  <c:v>0.20021802186965942</c:v>
                </c:pt>
                <c:pt idx="4191">
                  <c:v>0.12248405069112778</c:v>
                </c:pt>
                <c:pt idx="4192">
                  <c:v>4.6693947166204453E-2</c:v>
                </c:pt>
                <c:pt idx="4193">
                  <c:v>-1.6930880025029182E-2</c:v>
                </c:pt>
                <c:pt idx="4194">
                  <c:v>-5.4370399564504623E-2</c:v>
                </c:pt>
                <c:pt idx="4195">
                  <c:v>-5.3620960563421249E-2</c:v>
                </c:pt>
                <c:pt idx="4196">
                  <c:v>-7.932836189866066E-3</c:v>
                </c:pt>
                <c:pt idx="4197">
                  <c:v>5.1269877701997757E-2</c:v>
                </c:pt>
                <c:pt idx="4198">
                  <c:v>0.12307216972112656</c:v>
                </c:pt>
                <c:pt idx="4199">
                  <c:v>0.20286314189434052</c:v>
                </c:pt>
                <c:pt idx="4200">
                  <c:v>0.26196962594985962</c:v>
                </c:pt>
                <c:pt idx="4201">
                  <c:v>0.28670698404312134</c:v>
                </c:pt>
                <c:pt idx="4202">
                  <c:v>0.27274376153945923</c:v>
                </c:pt>
                <c:pt idx="4203">
                  <c:v>0.23366326093673706</c:v>
                </c:pt>
                <c:pt idx="4204">
                  <c:v>0.18236730992794037</c:v>
                </c:pt>
                <c:pt idx="4205">
                  <c:v>0.1258351057767868</c:v>
                </c:pt>
                <c:pt idx="4206">
                  <c:v>5.9437170624732971E-2</c:v>
                </c:pt>
                <c:pt idx="4207">
                  <c:v>-4.2711611837148666E-2</c:v>
                </c:pt>
                <c:pt idx="4208">
                  <c:v>-0.16547560691833496</c:v>
                </c:pt>
                <c:pt idx="4209">
                  <c:v>-0.28679090738296509</c:v>
                </c:pt>
                <c:pt idx="4210">
                  <c:v>-0.34998771548271179</c:v>
                </c:pt>
                <c:pt idx="4211">
                  <c:v>-0.35579571127891541</c:v>
                </c:pt>
                <c:pt idx="4212">
                  <c:v>-0.31414172053337097</c:v>
                </c:pt>
                <c:pt idx="4213">
                  <c:v>-0.25075241923332214</c:v>
                </c:pt>
                <c:pt idx="4214">
                  <c:v>-0.1638750433921814</c:v>
                </c:pt>
                <c:pt idx="4215">
                  <c:v>-6.8240158259868622E-2</c:v>
                </c:pt>
                <c:pt idx="4216">
                  <c:v>2.436726912856102E-2</c:v>
                </c:pt>
                <c:pt idx="4217">
                  <c:v>0.11657700687646866</c:v>
                </c:pt>
                <c:pt idx="4218">
                  <c:v>0.20291881263256073</c:v>
                </c:pt>
                <c:pt idx="4219">
                  <c:v>0.27605548501014709</c:v>
                </c:pt>
                <c:pt idx="4220">
                  <c:v>0.33289745450019836</c:v>
                </c:pt>
                <c:pt idx="4221">
                  <c:v>0.37694177031517029</c:v>
                </c:pt>
                <c:pt idx="4222">
                  <c:v>0.41107791662216187</c:v>
                </c:pt>
                <c:pt idx="4223">
                  <c:v>0.43653124570846558</c:v>
                </c:pt>
                <c:pt idx="4224">
                  <c:v>0.45403808355331421</c:v>
                </c:pt>
                <c:pt idx="4225">
                  <c:v>0.45463168621063232</c:v>
                </c:pt>
                <c:pt idx="4226">
                  <c:v>0.43608754873275757</c:v>
                </c:pt>
                <c:pt idx="4227">
                  <c:v>0.41794750094413757</c:v>
                </c:pt>
                <c:pt idx="4228">
                  <c:v>0.40982803702354431</c:v>
                </c:pt>
                <c:pt idx="4229">
                  <c:v>0.41863781213760376</c:v>
                </c:pt>
                <c:pt idx="4230">
                  <c:v>0.45510315895080566</c:v>
                </c:pt>
                <c:pt idx="4231">
                  <c:v>0.50726062059402466</c:v>
                </c:pt>
                <c:pt idx="4232">
                  <c:v>0.57092803716659546</c:v>
                </c:pt>
                <c:pt idx="4233">
                  <c:v>0.64102846384048462</c:v>
                </c:pt>
                <c:pt idx="4234">
                  <c:v>0.71024000644683838</c:v>
                </c:pt>
                <c:pt idx="4235">
                  <c:v>0.77502399682998657</c:v>
                </c:pt>
                <c:pt idx="4236">
                  <c:v>0.82313907146453857</c:v>
                </c:pt>
                <c:pt idx="4237">
                  <c:v>0.85095256567001343</c:v>
                </c:pt>
                <c:pt idx="4238">
                  <c:v>0.86537975072860718</c:v>
                </c:pt>
                <c:pt idx="4239">
                  <c:v>0.8641696572303772</c:v>
                </c:pt>
                <c:pt idx="4240">
                  <c:v>0.85449862480163574</c:v>
                </c:pt>
                <c:pt idx="4241">
                  <c:v>0.87573802471160889</c:v>
                </c:pt>
                <c:pt idx="4242">
                  <c:v>0.93289446830749512</c:v>
                </c:pt>
                <c:pt idx="4243">
                  <c:v>1.0343871116638184</c:v>
                </c:pt>
                <c:pt idx="4244">
                  <c:v>1.1451607942581177</c:v>
                </c:pt>
                <c:pt idx="4245">
                  <c:v>1.2497069835662842</c:v>
                </c:pt>
                <c:pt idx="4246">
                  <c:v>1.3218600749969482</c:v>
                </c:pt>
                <c:pt idx="4247">
                  <c:v>1.3614423274993896</c:v>
                </c:pt>
                <c:pt idx="4248">
                  <c:v>1.3907676935195923</c:v>
                </c:pt>
                <c:pt idx="4249">
                  <c:v>1.4256775379180908</c:v>
                </c:pt>
                <c:pt idx="4250">
                  <c:v>1.4787615537643433</c:v>
                </c:pt>
                <c:pt idx="4251">
                  <c:v>1.5542013645172119</c:v>
                </c:pt>
                <c:pt idx="4252">
                  <c:v>1.6188637018203735</c:v>
                </c:pt>
                <c:pt idx="4253">
                  <c:v>1.6802598237991333</c:v>
                </c:pt>
                <c:pt idx="4254">
                  <c:v>1.7473876476287842</c:v>
                </c:pt>
                <c:pt idx="4255">
                  <c:v>1.8441461324691772</c:v>
                </c:pt>
                <c:pt idx="4256">
                  <c:v>1.9528595209121704</c:v>
                </c:pt>
                <c:pt idx="4257">
                  <c:v>2.0630993843078613</c:v>
                </c:pt>
                <c:pt idx="4258">
                  <c:v>2.1560969352722168</c:v>
                </c:pt>
                <c:pt idx="4259">
                  <c:v>2.2100765705108643</c:v>
                </c:pt>
                <c:pt idx="4260">
                  <c:v>2.2504026889801025</c:v>
                </c:pt>
                <c:pt idx="4261">
                  <c:v>2.2992992401123047</c:v>
                </c:pt>
                <c:pt idx="4262">
                  <c:v>2.3463029861450195</c:v>
                </c:pt>
                <c:pt idx="4263">
                  <c:v>2.4158985614776611</c:v>
                </c:pt>
                <c:pt idx="4264">
                  <c:v>2.4791667461395264</c:v>
                </c:pt>
                <c:pt idx="4265">
                  <c:v>2.5395298004150391</c:v>
                </c:pt>
                <c:pt idx="4266">
                  <c:v>2.589972972869873</c:v>
                </c:pt>
                <c:pt idx="4267">
                  <c:v>2.6256296634674072</c:v>
                </c:pt>
                <c:pt idx="4268">
                  <c:v>2.639315128326416</c:v>
                </c:pt>
                <c:pt idx="4269">
                  <c:v>2.6535358428955078</c:v>
                </c:pt>
                <c:pt idx="4270">
                  <c:v>2.6544613838195801</c:v>
                </c:pt>
                <c:pt idx="4271">
                  <c:v>2.6306149959564209</c:v>
                </c:pt>
                <c:pt idx="4272">
                  <c:v>2.585606575012207</c:v>
                </c:pt>
                <c:pt idx="4273">
                  <c:v>2.5278651714324951</c:v>
                </c:pt>
                <c:pt idx="4274">
                  <c:v>2.4743039608001709</c:v>
                </c:pt>
                <c:pt idx="4275">
                  <c:v>2.4349629878997803</c:v>
                </c:pt>
                <c:pt idx="4276">
                  <c:v>2.3962585926055908</c:v>
                </c:pt>
                <c:pt idx="4277">
                  <c:v>2.36527419090271</c:v>
                </c:pt>
                <c:pt idx="4278">
                  <c:v>2.341998815536499</c:v>
                </c:pt>
                <c:pt idx="4279">
                  <c:v>2.3277604579925537</c:v>
                </c:pt>
                <c:pt idx="4280">
                  <c:v>2.3052732944488525</c:v>
                </c:pt>
                <c:pt idx="4281">
                  <c:v>2.2586417198181152</c:v>
                </c:pt>
                <c:pt idx="4282">
                  <c:v>2.1952929496765137</c:v>
                </c:pt>
                <c:pt idx="4283">
                  <c:v>2.1463263034820557</c:v>
                </c:pt>
                <c:pt idx="4284">
                  <c:v>2.1015782356262207</c:v>
                </c:pt>
                <c:pt idx="4285">
                  <c:v>2.0655663013458252</c:v>
                </c:pt>
                <c:pt idx="4286">
                  <c:v>2.0271310806274414</c:v>
                </c:pt>
                <c:pt idx="4287">
                  <c:v>1.9843610525131226</c:v>
                </c:pt>
                <c:pt idx="4288">
                  <c:v>1.9454808235168457</c:v>
                </c:pt>
                <c:pt idx="4289">
                  <c:v>1.909410834312439</c:v>
                </c:pt>
                <c:pt idx="4290">
                  <c:v>1.8610310554504395</c:v>
                </c:pt>
                <c:pt idx="4291">
                  <c:v>1.7837140560150146</c:v>
                </c:pt>
                <c:pt idx="4292">
                  <c:v>1.660489559173584</c:v>
                </c:pt>
                <c:pt idx="4293">
                  <c:v>1.5293866395950317</c:v>
                </c:pt>
                <c:pt idx="4294">
                  <c:v>1.3946692943572998</c:v>
                </c:pt>
                <c:pt idx="4295">
                  <c:v>1.2633751630783081</c:v>
                </c:pt>
                <c:pt idx="4296">
                  <c:v>1.1543416976928711</c:v>
                </c:pt>
                <c:pt idx="4297">
                  <c:v>1.0726488828659058</c:v>
                </c:pt>
                <c:pt idx="4298">
                  <c:v>1.015831470489502</c:v>
                </c:pt>
                <c:pt idx="4299">
                  <c:v>0.97713726758956909</c:v>
                </c:pt>
                <c:pt idx="4300">
                  <c:v>0.95627731084823608</c:v>
                </c:pt>
                <c:pt idx="4301">
                  <c:v>0.93213218450546265</c:v>
                </c:pt>
                <c:pt idx="4302">
                  <c:v>0.8868829607963562</c:v>
                </c:pt>
                <c:pt idx="4303">
                  <c:v>0.81545841693878174</c:v>
                </c:pt>
                <c:pt idx="4304">
                  <c:v>0.73095124959945679</c:v>
                </c:pt>
                <c:pt idx="4305">
                  <c:v>0.63004350662231445</c:v>
                </c:pt>
                <c:pt idx="4306">
                  <c:v>0.52325129508972168</c:v>
                </c:pt>
                <c:pt idx="4307">
                  <c:v>0.41336521506309509</c:v>
                </c:pt>
                <c:pt idx="4308">
                  <c:v>0.31976896524429321</c:v>
                </c:pt>
                <c:pt idx="4309">
                  <c:v>0.26369199156761169</c:v>
                </c:pt>
                <c:pt idx="4310">
                  <c:v>0.24730265140533447</c:v>
                </c:pt>
                <c:pt idx="4311">
                  <c:v>0.27339881658554077</c:v>
                </c:pt>
                <c:pt idx="4312">
                  <c:v>0.32648414373397827</c:v>
                </c:pt>
                <c:pt idx="4313">
                  <c:v>0.40924146771430969</c:v>
                </c:pt>
                <c:pt idx="4314">
                  <c:v>0.46898230910301208</c:v>
                </c:pt>
                <c:pt idx="4315">
                  <c:v>0.47737360000610352</c:v>
                </c:pt>
                <c:pt idx="4316">
                  <c:v>0.45891070365905762</c:v>
                </c:pt>
                <c:pt idx="4317">
                  <c:v>0.43739178776741028</c:v>
                </c:pt>
                <c:pt idx="4318">
                  <c:v>0.42145010828971863</c:v>
                </c:pt>
                <c:pt idx="4319">
                  <c:v>0.41086477041244507</c:v>
                </c:pt>
                <c:pt idx="4320">
                  <c:v>0.39870131015777588</c:v>
                </c:pt>
                <c:pt idx="4321">
                  <c:v>0.38532251119613647</c:v>
                </c:pt>
                <c:pt idx="4322">
                  <c:v>0.36517781019210815</c:v>
                </c:pt>
                <c:pt idx="4323">
                  <c:v>0.3356938362121582</c:v>
                </c:pt>
                <c:pt idx="4324">
                  <c:v>0.27245974540710449</c:v>
                </c:pt>
                <c:pt idx="4325">
                  <c:v>0.18986214697360992</c:v>
                </c:pt>
                <c:pt idx="4326">
                  <c:v>9.6522621810436249E-2</c:v>
                </c:pt>
                <c:pt idx="4327">
                  <c:v>2.17086561024189E-2</c:v>
                </c:pt>
                <c:pt idx="4328">
                  <c:v>-1.7522368580102921E-2</c:v>
                </c:pt>
                <c:pt idx="4329">
                  <c:v>-1.5590999275445938E-2</c:v>
                </c:pt>
                <c:pt idx="4330">
                  <c:v>2.0659416913986206E-2</c:v>
                </c:pt>
                <c:pt idx="4331">
                  <c:v>0.10037126392126083</c:v>
                </c:pt>
                <c:pt idx="4332">
                  <c:v>0.19496196508407593</c:v>
                </c:pt>
                <c:pt idx="4333">
                  <c:v>0.2926030158996582</c:v>
                </c:pt>
                <c:pt idx="4334">
                  <c:v>0.3620489239692688</c:v>
                </c:pt>
                <c:pt idx="4335">
                  <c:v>0.40309703350067139</c:v>
                </c:pt>
                <c:pt idx="4336">
                  <c:v>0.42149442434310913</c:v>
                </c:pt>
                <c:pt idx="4337">
                  <c:v>0.42214694619178772</c:v>
                </c:pt>
                <c:pt idx="4338">
                  <c:v>0.41012009978294373</c:v>
                </c:pt>
                <c:pt idx="4339">
                  <c:v>0.39020857214927673</c:v>
                </c:pt>
                <c:pt idx="4340">
                  <c:v>0.35851109027862549</c:v>
                </c:pt>
                <c:pt idx="4341">
                  <c:v>0.31163811683654785</c:v>
                </c:pt>
                <c:pt idx="4342">
                  <c:v>0.25524407625198364</c:v>
                </c:pt>
                <c:pt idx="4343">
                  <c:v>0.20159734785556793</c:v>
                </c:pt>
                <c:pt idx="4344">
                  <c:v>0.16439405083656311</c:v>
                </c:pt>
                <c:pt idx="4345">
                  <c:v>0.13311012089252472</c:v>
                </c:pt>
                <c:pt idx="4346">
                  <c:v>0.11301445215940475</c:v>
                </c:pt>
                <c:pt idx="4347">
                  <c:v>0.10525055974721909</c:v>
                </c:pt>
                <c:pt idx="4348">
                  <c:v>0.10177886486053467</c:v>
                </c:pt>
                <c:pt idx="4349">
                  <c:v>9.6461065113544464E-2</c:v>
                </c:pt>
                <c:pt idx="4350">
                  <c:v>9.2416979372501373E-2</c:v>
                </c:pt>
                <c:pt idx="4351">
                  <c:v>0.10066745430231094</c:v>
                </c:pt>
                <c:pt idx="4352">
                  <c:v>0.13727873563766479</c:v>
                </c:pt>
                <c:pt idx="4353">
                  <c:v>0.19809713959693909</c:v>
                </c:pt>
                <c:pt idx="4354">
                  <c:v>0.25971871614456177</c:v>
                </c:pt>
                <c:pt idx="4355">
                  <c:v>0.32517907023429871</c:v>
                </c:pt>
                <c:pt idx="4356">
                  <c:v>0.37801083922386169</c:v>
                </c:pt>
                <c:pt idx="4357">
                  <c:v>0.39552780985832214</c:v>
                </c:pt>
                <c:pt idx="4358">
                  <c:v>0.36069658398628235</c:v>
                </c:pt>
                <c:pt idx="4359">
                  <c:v>0.27739578485488892</c:v>
                </c:pt>
                <c:pt idx="4360">
                  <c:v>0.17275966703891754</c:v>
                </c:pt>
                <c:pt idx="4361">
                  <c:v>7.7756434679031372E-2</c:v>
                </c:pt>
                <c:pt idx="4362">
                  <c:v>2.0684361457824707E-2</c:v>
                </c:pt>
                <c:pt idx="4363">
                  <c:v>6.0005406849086285E-3</c:v>
                </c:pt>
                <c:pt idx="4364">
                  <c:v>2.2223185747861862E-2</c:v>
                </c:pt>
                <c:pt idx="4365">
                  <c:v>9.4122044742107391E-2</c:v>
                </c:pt>
                <c:pt idx="4366">
                  <c:v>0.19311760365962982</c:v>
                </c:pt>
                <c:pt idx="4367">
                  <c:v>0.29996305704116821</c:v>
                </c:pt>
                <c:pt idx="4368">
                  <c:v>0.37901926040649414</c:v>
                </c:pt>
                <c:pt idx="4369">
                  <c:v>0.40671250224113464</c:v>
                </c:pt>
                <c:pt idx="4370">
                  <c:v>0.38942191004753113</c:v>
                </c:pt>
                <c:pt idx="4371">
                  <c:v>0.33705064654350281</c:v>
                </c:pt>
                <c:pt idx="4372">
                  <c:v>0.24969418346881866</c:v>
                </c:pt>
                <c:pt idx="4373">
                  <c:v>0.13189157843589783</c:v>
                </c:pt>
                <c:pt idx="4374">
                  <c:v>-1.2448291294276714E-2</c:v>
                </c:pt>
                <c:pt idx="4375">
                  <c:v>-0.17088238894939423</c:v>
                </c:pt>
                <c:pt idx="4376">
                  <c:v>-0.31654691696166992</c:v>
                </c:pt>
                <c:pt idx="4377">
                  <c:v>-0.41908678412437439</c:v>
                </c:pt>
                <c:pt idx="4378">
                  <c:v>-0.4689459502696991</c:v>
                </c:pt>
                <c:pt idx="4379">
                  <c:v>-0.45663699507713318</c:v>
                </c:pt>
                <c:pt idx="4380">
                  <c:v>-0.39631852507591248</c:v>
                </c:pt>
                <c:pt idx="4381">
                  <c:v>-0.31544014811515808</c:v>
                </c:pt>
                <c:pt idx="4382">
                  <c:v>-0.24224318563938141</c:v>
                </c:pt>
                <c:pt idx="4383">
                  <c:v>-0.17479649186134338</c:v>
                </c:pt>
                <c:pt idx="4384">
                  <c:v>-0.1132361963391304</c:v>
                </c:pt>
                <c:pt idx="4385">
                  <c:v>-5.7627953588962555E-2</c:v>
                </c:pt>
                <c:pt idx="4386">
                  <c:v>-2.0986054092645645E-2</c:v>
                </c:pt>
                <c:pt idx="4387">
                  <c:v>-1.4064689166843891E-3</c:v>
                </c:pt>
                <c:pt idx="4388">
                  <c:v>5.7359132915735245E-4</c:v>
                </c:pt>
                <c:pt idx="4389">
                  <c:v>-1.0150138288736343E-2</c:v>
                </c:pt>
                <c:pt idx="4390">
                  <c:v>-3.2705515623092651E-2</c:v>
                </c:pt>
                <c:pt idx="4391">
                  <c:v>-5.9504590928554535E-2</c:v>
                </c:pt>
                <c:pt idx="4392">
                  <c:v>-7.482176274061203E-2</c:v>
                </c:pt>
                <c:pt idx="4393">
                  <c:v>-5.5107384920120239E-2</c:v>
                </c:pt>
                <c:pt idx="4394">
                  <c:v>-7.2360038757324219E-5</c:v>
                </c:pt>
                <c:pt idx="4395">
                  <c:v>6.5828315913677216E-2</c:v>
                </c:pt>
                <c:pt idx="4396">
                  <c:v>0.13645933568477631</c:v>
                </c:pt>
                <c:pt idx="4397">
                  <c:v>0.18761299550533295</c:v>
                </c:pt>
                <c:pt idx="4398">
                  <c:v>0.21354179084300995</c:v>
                </c:pt>
                <c:pt idx="4399">
                  <c:v>0.22069856524467468</c:v>
                </c:pt>
                <c:pt idx="4400">
                  <c:v>0.19642038643360138</c:v>
                </c:pt>
                <c:pt idx="4401">
                  <c:v>0.13267773389816284</c:v>
                </c:pt>
                <c:pt idx="4402">
                  <c:v>4.741504043340683E-2</c:v>
                </c:pt>
                <c:pt idx="4403">
                  <c:v>-3.9211772382259369E-2</c:v>
                </c:pt>
                <c:pt idx="4404">
                  <c:v>-0.10966543853282928</c:v>
                </c:pt>
                <c:pt idx="4405">
                  <c:v>-0.16618017852306366</c:v>
                </c:pt>
                <c:pt idx="4406">
                  <c:v>-0.20738513767719269</c:v>
                </c:pt>
                <c:pt idx="4407">
                  <c:v>-0.21973688900470734</c:v>
                </c:pt>
                <c:pt idx="4408">
                  <c:v>-0.19767472147941589</c:v>
                </c:pt>
                <c:pt idx="4409">
                  <c:v>-0.14358948171138763</c:v>
                </c:pt>
                <c:pt idx="4410">
                  <c:v>-7.7656812965869904E-2</c:v>
                </c:pt>
                <c:pt idx="4411">
                  <c:v>-1.7518505454063416E-2</c:v>
                </c:pt>
                <c:pt idx="4412">
                  <c:v>2.9882296919822693E-2</c:v>
                </c:pt>
                <c:pt idx="4413">
                  <c:v>6.9982901215553284E-2</c:v>
                </c:pt>
                <c:pt idx="4414">
                  <c:v>9.2960387468338013E-2</c:v>
                </c:pt>
                <c:pt idx="4415">
                  <c:v>8.079182356595993E-2</c:v>
                </c:pt>
                <c:pt idx="4416">
                  <c:v>2.6597287505865097E-2</c:v>
                </c:pt>
                <c:pt idx="4417">
                  <c:v>-8.8790066540241241E-2</c:v>
                </c:pt>
                <c:pt idx="4418">
                  <c:v>-0.26133361458778381</c:v>
                </c:pt>
                <c:pt idx="4419">
                  <c:v>-0.44925624132156372</c:v>
                </c:pt>
                <c:pt idx="4420">
                  <c:v>-0.6096336841583252</c:v>
                </c:pt>
                <c:pt idx="4421">
                  <c:v>-0.69723731279373169</c:v>
                </c:pt>
                <c:pt idx="4422">
                  <c:v>-0.69920808076858521</c:v>
                </c:pt>
                <c:pt idx="4423">
                  <c:v>-0.62745451927185059</c:v>
                </c:pt>
                <c:pt idx="4424">
                  <c:v>-0.5137750506401062</c:v>
                </c:pt>
                <c:pt idx="4425">
                  <c:v>-0.38131430745124817</c:v>
                </c:pt>
                <c:pt idx="4426">
                  <c:v>-0.25732630491256714</c:v>
                </c:pt>
                <c:pt idx="4427">
                  <c:v>-0.1600741446018219</c:v>
                </c:pt>
                <c:pt idx="4428">
                  <c:v>-0.10170058906078339</c:v>
                </c:pt>
                <c:pt idx="4429">
                  <c:v>-9.2022746801376343E-2</c:v>
                </c:pt>
                <c:pt idx="4430">
                  <c:v>-0.10728105902671814</c:v>
                </c:pt>
                <c:pt idx="4431">
                  <c:v>-0.13917630910873413</c:v>
                </c:pt>
                <c:pt idx="4432">
                  <c:v>-0.179197758436203</c:v>
                </c:pt>
                <c:pt idx="4433">
                  <c:v>-0.19711840152740479</c:v>
                </c:pt>
                <c:pt idx="4434">
                  <c:v>-0.19036543369293213</c:v>
                </c:pt>
                <c:pt idx="4435">
                  <c:v>-0.16161185503005981</c:v>
                </c:pt>
                <c:pt idx="4436">
                  <c:v>-0.12398858368396759</c:v>
                </c:pt>
                <c:pt idx="4437">
                  <c:v>-9.5018647611141205E-2</c:v>
                </c:pt>
                <c:pt idx="4438">
                  <c:v>-0.10413544625043869</c:v>
                </c:pt>
                <c:pt idx="4439">
                  <c:v>-0.12453097105026245</c:v>
                </c:pt>
                <c:pt idx="4440">
                  <c:v>-0.16035501658916473</c:v>
                </c:pt>
                <c:pt idx="4441">
                  <c:v>-0.18651889264583588</c:v>
                </c:pt>
                <c:pt idx="4442">
                  <c:v>-0.19869059324264526</c:v>
                </c:pt>
                <c:pt idx="4443">
                  <c:v>-0.18352814018726349</c:v>
                </c:pt>
                <c:pt idx="4444">
                  <c:v>-0.15060640871524811</c:v>
                </c:pt>
                <c:pt idx="4445">
                  <c:v>-9.9720805883407593E-2</c:v>
                </c:pt>
                <c:pt idx="4446">
                  <c:v>-2.8313741087913513E-2</c:v>
                </c:pt>
                <c:pt idx="4447">
                  <c:v>4.9774337559938431E-2</c:v>
                </c:pt>
                <c:pt idx="4448">
                  <c:v>0.1183352917432785</c:v>
                </c:pt>
                <c:pt idx="4449">
                  <c:v>0.16699621081352234</c:v>
                </c:pt>
                <c:pt idx="4450">
                  <c:v>0.19368001818656921</c:v>
                </c:pt>
                <c:pt idx="4451">
                  <c:v>0.2088765949010849</c:v>
                </c:pt>
                <c:pt idx="4452">
                  <c:v>0.2171425074338913</c:v>
                </c:pt>
                <c:pt idx="4453">
                  <c:v>0.21167916059494019</c:v>
                </c:pt>
                <c:pt idx="4454">
                  <c:v>0.2063182145357132</c:v>
                </c:pt>
                <c:pt idx="4455">
                  <c:v>0.19501854479312897</c:v>
                </c:pt>
                <c:pt idx="4456">
                  <c:v>0.18050937354564667</c:v>
                </c:pt>
                <c:pt idx="4457">
                  <c:v>0.16000509262084961</c:v>
                </c:pt>
                <c:pt idx="4458">
                  <c:v>0.15011970698833466</c:v>
                </c:pt>
                <c:pt idx="4459">
                  <c:v>0.16662028431892395</c:v>
                </c:pt>
                <c:pt idx="4460">
                  <c:v>0.2058292031288147</c:v>
                </c:pt>
                <c:pt idx="4461">
                  <c:v>0.27454265952110291</c:v>
                </c:pt>
                <c:pt idx="4462">
                  <c:v>0.33191859722137451</c:v>
                </c:pt>
                <c:pt idx="4463">
                  <c:v>0.35620954632759094</c:v>
                </c:pt>
                <c:pt idx="4464">
                  <c:v>0.33980926871299744</c:v>
                </c:pt>
                <c:pt idx="4465">
                  <c:v>0.30618113279342651</c:v>
                </c:pt>
                <c:pt idx="4466">
                  <c:v>0.29857087135314941</c:v>
                </c:pt>
                <c:pt idx="4467">
                  <c:v>0.33618509769439697</c:v>
                </c:pt>
                <c:pt idx="4468">
                  <c:v>0.39768946170806885</c:v>
                </c:pt>
                <c:pt idx="4469">
                  <c:v>0.45246708393096924</c:v>
                </c:pt>
                <c:pt idx="4470">
                  <c:v>0.49224326014518738</c:v>
                </c:pt>
                <c:pt idx="4471">
                  <c:v>0.46345949172973633</c:v>
                </c:pt>
                <c:pt idx="4472">
                  <c:v>0.33036774396896362</c:v>
                </c:pt>
                <c:pt idx="4473">
                  <c:v>0.10634274035692215</c:v>
                </c:pt>
                <c:pt idx="4474">
                  <c:v>-0.18284539878368378</c:v>
                </c:pt>
                <c:pt idx="4475">
                  <c:v>-0.45640745759010315</c:v>
                </c:pt>
                <c:pt idx="4476">
                  <c:v>-0.64255684614181519</c:v>
                </c:pt>
                <c:pt idx="4477">
                  <c:v>-0.70011383295059204</c:v>
                </c:pt>
                <c:pt idx="4478">
                  <c:v>-0.64610940217971802</c:v>
                </c:pt>
                <c:pt idx="4479">
                  <c:v>-0.48481765389442444</c:v>
                </c:pt>
                <c:pt idx="4480">
                  <c:v>-0.24788926541805267</c:v>
                </c:pt>
                <c:pt idx="4481">
                  <c:v>2.5745853781700134E-2</c:v>
                </c:pt>
                <c:pt idx="4482">
                  <c:v>0.25876873731613159</c:v>
                </c:pt>
                <c:pt idx="4483">
                  <c:v>0.41105377674102783</c:v>
                </c:pt>
                <c:pt idx="4484">
                  <c:v>0.45849665999412537</c:v>
                </c:pt>
                <c:pt idx="4485">
                  <c:v>0.40761318802833557</c:v>
                </c:pt>
                <c:pt idx="4486">
                  <c:v>0.27026838064193726</c:v>
                </c:pt>
                <c:pt idx="4487">
                  <c:v>0.10330642759799957</c:v>
                </c:pt>
                <c:pt idx="4488">
                  <c:v>-4.9464739859104156E-2</c:v>
                </c:pt>
                <c:pt idx="4489">
                  <c:v>-0.16863273084163666</c:v>
                </c:pt>
                <c:pt idx="4490">
                  <c:v>-0.23676759004592896</c:v>
                </c:pt>
                <c:pt idx="4491">
                  <c:v>-0.25780254602432251</c:v>
                </c:pt>
                <c:pt idx="4492">
                  <c:v>-0.239235520362854</c:v>
                </c:pt>
                <c:pt idx="4493">
                  <c:v>-0.18530508875846863</c:v>
                </c:pt>
                <c:pt idx="4494">
                  <c:v>-0.13093212246894836</c:v>
                </c:pt>
                <c:pt idx="4495">
                  <c:v>-7.9990655183792114E-2</c:v>
                </c:pt>
                <c:pt idx="4496">
                  <c:v>-4.1322082281112671E-2</c:v>
                </c:pt>
                <c:pt idx="4497">
                  <c:v>-1.5026452019810677E-2</c:v>
                </c:pt>
                <c:pt idx="4498">
                  <c:v>-4.9624498933553696E-4</c:v>
                </c:pt>
                <c:pt idx="4499">
                  <c:v>1.0100604966282845E-2</c:v>
                </c:pt>
                <c:pt idx="4500">
                  <c:v>2.3884594440460205E-2</c:v>
                </c:pt>
                <c:pt idx="4501">
                  <c:v>3.3494032919406891E-2</c:v>
                </c:pt>
                <c:pt idx="4502">
                  <c:v>3.6697816103696823E-2</c:v>
                </c:pt>
                <c:pt idx="4503">
                  <c:v>2.9747497290372849E-2</c:v>
                </c:pt>
                <c:pt idx="4504">
                  <c:v>1.2947479262948036E-2</c:v>
                </c:pt>
                <c:pt idx="4505">
                  <c:v>-8.3151534199714661E-3</c:v>
                </c:pt>
                <c:pt idx="4506">
                  <c:v>-4.2948231101036072E-2</c:v>
                </c:pt>
                <c:pt idx="4507">
                  <c:v>-8.9954882860183716E-2</c:v>
                </c:pt>
                <c:pt idx="4508">
                  <c:v>-0.14530469477176666</c:v>
                </c:pt>
                <c:pt idx="4509">
                  <c:v>-0.20909743010997772</c:v>
                </c:pt>
                <c:pt idx="4510">
                  <c:v>-0.25941389799118042</c:v>
                </c:pt>
                <c:pt idx="4511">
                  <c:v>-0.28348422050476074</c:v>
                </c:pt>
                <c:pt idx="4512">
                  <c:v>-0.28439849615097046</c:v>
                </c:pt>
                <c:pt idx="4513">
                  <c:v>-0.28590691089630127</c:v>
                </c:pt>
                <c:pt idx="4514">
                  <c:v>-0.2946399450302124</c:v>
                </c:pt>
                <c:pt idx="4515">
                  <c:v>-0.32237473130226135</c:v>
                </c:pt>
                <c:pt idx="4516">
                  <c:v>-0.35933166742324829</c:v>
                </c:pt>
                <c:pt idx="4517">
                  <c:v>-0.39967399835586548</c:v>
                </c:pt>
                <c:pt idx="4518">
                  <c:v>-0.44203343987464905</c:v>
                </c:pt>
                <c:pt idx="4519">
                  <c:v>-0.49048024415969849</c:v>
                </c:pt>
                <c:pt idx="4520">
                  <c:v>-0.50582641363143921</c:v>
                </c:pt>
                <c:pt idx="4521">
                  <c:v>-0.48870992660522461</c:v>
                </c:pt>
                <c:pt idx="4522">
                  <c:v>-0.43630370497703552</c:v>
                </c:pt>
                <c:pt idx="4523">
                  <c:v>-0.36341497302055359</c:v>
                </c:pt>
                <c:pt idx="4524">
                  <c:v>-0.292061448097229</c:v>
                </c:pt>
                <c:pt idx="4525">
                  <c:v>-0.23239573836326599</c:v>
                </c:pt>
                <c:pt idx="4526">
                  <c:v>-0.20660355687141418</c:v>
                </c:pt>
                <c:pt idx="4527">
                  <c:v>-0.19875378906726837</c:v>
                </c:pt>
                <c:pt idx="4528">
                  <c:v>-0.17556165158748627</c:v>
                </c:pt>
                <c:pt idx="4529">
                  <c:v>-0.11904652416706085</c:v>
                </c:pt>
                <c:pt idx="4530">
                  <c:v>-3.4369189292192459E-2</c:v>
                </c:pt>
                <c:pt idx="4531">
                  <c:v>4.323907196521759E-2</c:v>
                </c:pt>
                <c:pt idx="4532">
                  <c:v>0.10561190545558929</c:v>
                </c:pt>
                <c:pt idx="4533">
                  <c:v>0.14933671057224274</c:v>
                </c:pt>
                <c:pt idx="4534">
                  <c:v>0.14817877113819122</c:v>
                </c:pt>
                <c:pt idx="4535">
                  <c:v>8.5712984204292297E-2</c:v>
                </c:pt>
                <c:pt idx="4536">
                  <c:v>-2.8132356703281403E-2</c:v>
                </c:pt>
                <c:pt idx="4537">
                  <c:v>-0.1545892059803009</c:v>
                </c:pt>
                <c:pt idx="4538">
                  <c:v>-0.25392511487007141</c:v>
                </c:pt>
                <c:pt idx="4539">
                  <c:v>-0.3101716935634613</c:v>
                </c:pt>
                <c:pt idx="4540">
                  <c:v>-0.31740111112594604</c:v>
                </c:pt>
                <c:pt idx="4541">
                  <c:v>-0.27914196252822876</c:v>
                </c:pt>
                <c:pt idx="4542">
                  <c:v>-0.21184651553630829</c:v>
                </c:pt>
                <c:pt idx="4543">
                  <c:v>-0.13540589809417725</c:v>
                </c:pt>
                <c:pt idx="4544">
                  <c:v>-7.1335308253765106E-2</c:v>
                </c:pt>
                <c:pt idx="4545">
                  <c:v>-2.8161851689219475E-2</c:v>
                </c:pt>
                <c:pt idx="4546">
                  <c:v>-8.1529896706342697E-3</c:v>
                </c:pt>
                <c:pt idx="4547">
                  <c:v>-2.5641055777668953E-2</c:v>
                </c:pt>
                <c:pt idx="4548">
                  <c:v>-6.660153716802597E-2</c:v>
                </c:pt>
                <c:pt idx="4549">
                  <c:v>-0.11244452744722366</c:v>
                </c:pt>
                <c:pt idx="4550">
                  <c:v>-0.15890337526798248</c:v>
                </c:pt>
                <c:pt idx="4551">
                  <c:v>-0.18909274041652679</c:v>
                </c:pt>
                <c:pt idx="4552">
                  <c:v>-0.19351385533809662</c:v>
                </c:pt>
                <c:pt idx="4553">
                  <c:v>-0.16197596490383148</c:v>
                </c:pt>
                <c:pt idx="4554">
                  <c:v>-0.10767944157123566</c:v>
                </c:pt>
                <c:pt idx="4555">
                  <c:v>-3.2518845051527023E-2</c:v>
                </c:pt>
                <c:pt idx="4556">
                  <c:v>3.880087286233902E-2</c:v>
                </c:pt>
                <c:pt idx="4557">
                  <c:v>8.6412087082862854E-2</c:v>
                </c:pt>
                <c:pt idx="4558">
                  <c:v>9.9217362701892853E-2</c:v>
                </c:pt>
                <c:pt idx="4559">
                  <c:v>8.0305926501750946E-2</c:v>
                </c:pt>
                <c:pt idx="4560">
                  <c:v>3.1634524464607239E-2</c:v>
                </c:pt>
                <c:pt idx="4561">
                  <c:v>-1.7200985923409462E-2</c:v>
                </c:pt>
                <c:pt idx="4562">
                  <c:v>-6.6000483930110931E-2</c:v>
                </c:pt>
                <c:pt idx="4563">
                  <c:v>-0.10477875173091888</c:v>
                </c:pt>
                <c:pt idx="4564">
                  <c:v>-0.13849356770515442</c:v>
                </c:pt>
                <c:pt idx="4565">
                  <c:v>-0.14961650967597961</c:v>
                </c:pt>
                <c:pt idx="4566">
                  <c:v>-0.14022247493267059</c:v>
                </c:pt>
                <c:pt idx="4567">
                  <c:v>-0.11416908353567123</c:v>
                </c:pt>
                <c:pt idx="4568">
                  <c:v>-8.3561904728412628E-2</c:v>
                </c:pt>
                <c:pt idx="4569">
                  <c:v>-5.7363055646419525E-2</c:v>
                </c:pt>
                <c:pt idx="4570">
                  <c:v>-3.6423154175281525E-2</c:v>
                </c:pt>
                <c:pt idx="4571">
                  <c:v>-2.4952832609415054E-2</c:v>
                </c:pt>
                <c:pt idx="4572">
                  <c:v>-1.258697547018528E-2</c:v>
                </c:pt>
                <c:pt idx="4573">
                  <c:v>-2.0465316250920296E-2</c:v>
                </c:pt>
                <c:pt idx="4574">
                  <c:v>-3.4234125167131424E-2</c:v>
                </c:pt>
                <c:pt idx="4575">
                  <c:v>-4.2628053575754166E-2</c:v>
                </c:pt>
                <c:pt idx="4576">
                  <c:v>-5.1784534007310867E-2</c:v>
                </c:pt>
                <c:pt idx="4577">
                  <c:v>-5.6235004216432571E-2</c:v>
                </c:pt>
                <c:pt idx="4578">
                  <c:v>-5.1895648241043091E-2</c:v>
                </c:pt>
                <c:pt idx="4579">
                  <c:v>-3.4867774695158005E-2</c:v>
                </c:pt>
                <c:pt idx="4580">
                  <c:v>-1.9470445811748505E-2</c:v>
                </c:pt>
                <c:pt idx="4581">
                  <c:v>-3.1342063099145889E-2</c:v>
                </c:pt>
                <c:pt idx="4582">
                  <c:v>-2.8716454282402992E-2</c:v>
                </c:pt>
                <c:pt idx="4583">
                  <c:v>-1.1633340269327164E-2</c:v>
                </c:pt>
                <c:pt idx="4584">
                  <c:v>1.3114349916577339E-2</c:v>
                </c:pt>
                <c:pt idx="4585">
                  <c:v>3.218875452876091E-2</c:v>
                </c:pt>
                <c:pt idx="4586">
                  <c:v>4.6534404158592224E-2</c:v>
                </c:pt>
                <c:pt idx="4587">
                  <c:v>6.8813703954219818E-2</c:v>
                </c:pt>
                <c:pt idx="4588">
                  <c:v>7.9764090478420258E-2</c:v>
                </c:pt>
                <c:pt idx="4589">
                  <c:v>7.6193876564502716E-2</c:v>
                </c:pt>
                <c:pt idx="4590">
                  <c:v>4.4964578002691269E-2</c:v>
                </c:pt>
                <c:pt idx="4591">
                  <c:v>-3.8165627047419548E-3</c:v>
                </c:pt>
                <c:pt idx="4592">
                  <c:v>-6.0055866837501526E-2</c:v>
                </c:pt>
                <c:pt idx="4593">
                  <c:v>-0.10669161379337311</c:v>
                </c:pt>
                <c:pt idx="4594">
                  <c:v>-0.13322548568248749</c:v>
                </c:pt>
                <c:pt idx="4595">
                  <c:v>-0.12909747660160065</c:v>
                </c:pt>
                <c:pt idx="4596">
                  <c:v>-0.10472368448972702</c:v>
                </c:pt>
                <c:pt idx="4597">
                  <c:v>-6.8241603672504425E-2</c:v>
                </c:pt>
                <c:pt idx="4598">
                  <c:v>-2.4474415928125381E-2</c:v>
                </c:pt>
                <c:pt idx="4599">
                  <c:v>2.31049545109272E-2</c:v>
                </c:pt>
                <c:pt idx="4600">
                  <c:v>5.8129247277975082E-2</c:v>
                </c:pt>
                <c:pt idx="4601">
                  <c:v>7.3127247393131256E-2</c:v>
                </c:pt>
                <c:pt idx="4602">
                  <c:v>6.8658463656902313E-2</c:v>
                </c:pt>
                <c:pt idx="4603">
                  <c:v>5.282263457775116E-2</c:v>
                </c:pt>
                <c:pt idx="4604">
                  <c:v>4.6513073146343231E-2</c:v>
                </c:pt>
                <c:pt idx="4605">
                  <c:v>4.9493417143821716E-2</c:v>
                </c:pt>
                <c:pt idx="4606">
                  <c:v>7.1163177490234375E-2</c:v>
                </c:pt>
                <c:pt idx="4607">
                  <c:v>9.8364725708961487E-2</c:v>
                </c:pt>
                <c:pt idx="4608">
                  <c:v>0.14568164944648743</c:v>
                </c:pt>
                <c:pt idx="4609">
                  <c:v>0.21492312848567963</c:v>
                </c:pt>
                <c:pt idx="4610">
                  <c:v>0.2740788459777832</c:v>
                </c:pt>
                <c:pt idx="4611">
                  <c:v>0.32689970731735229</c:v>
                </c:pt>
                <c:pt idx="4612">
                  <c:v>0.36305958032608032</c:v>
                </c:pt>
                <c:pt idx="4613">
                  <c:v>0.38916406035423279</c:v>
                </c:pt>
                <c:pt idx="4614">
                  <c:v>0.39712637662887573</c:v>
                </c:pt>
                <c:pt idx="4615">
                  <c:v>0.40249192714691162</c:v>
                </c:pt>
                <c:pt idx="4616">
                  <c:v>0.38325855135917664</c:v>
                </c:pt>
                <c:pt idx="4617">
                  <c:v>0.3397725522518158</c:v>
                </c:pt>
                <c:pt idx="4618">
                  <c:v>0.29165270924568176</c:v>
                </c:pt>
                <c:pt idx="4619">
                  <c:v>0.26637318730354309</c:v>
                </c:pt>
                <c:pt idx="4620">
                  <c:v>0.25509947538375854</c:v>
                </c:pt>
                <c:pt idx="4621">
                  <c:v>0.24680395424365997</c:v>
                </c:pt>
                <c:pt idx="4622">
                  <c:v>0.24970574676990509</c:v>
                </c:pt>
                <c:pt idx="4623">
                  <c:v>0.25529977679252625</c:v>
                </c:pt>
                <c:pt idx="4624">
                  <c:v>0.27358931303024292</c:v>
                </c:pt>
                <c:pt idx="4625">
                  <c:v>0.30254623293876648</c:v>
                </c:pt>
                <c:pt idx="4626">
                  <c:v>0.32251620292663574</c:v>
                </c:pt>
                <c:pt idx="4627">
                  <c:v>0.33631542325019836</c:v>
                </c:pt>
                <c:pt idx="4628">
                  <c:v>0.34161269664764404</c:v>
                </c:pt>
                <c:pt idx="4629">
                  <c:v>0.34323745965957642</c:v>
                </c:pt>
                <c:pt idx="4630">
                  <c:v>0.34508010745048523</c:v>
                </c:pt>
                <c:pt idx="4631">
                  <c:v>0.34865599870681763</c:v>
                </c:pt>
                <c:pt idx="4632">
                  <c:v>0.34782108664512634</c:v>
                </c:pt>
                <c:pt idx="4633">
                  <c:v>0.34109869599342346</c:v>
                </c:pt>
                <c:pt idx="4634">
                  <c:v>0.34180256724357605</c:v>
                </c:pt>
                <c:pt idx="4635">
                  <c:v>0.34120079874992371</c:v>
                </c:pt>
                <c:pt idx="4636">
                  <c:v>0.347898930311203</c:v>
                </c:pt>
                <c:pt idx="4637">
                  <c:v>0.37534394860267639</c:v>
                </c:pt>
                <c:pt idx="4638">
                  <c:v>0.39349845051765442</c:v>
                </c:pt>
                <c:pt idx="4639">
                  <c:v>0.39051875472068787</c:v>
                </c:pt>
                <c:pt idx="4640">
                  <c:v>0.36907443404197693</c:v>
                </c:pt>
                <c:pt idx="4641">
                  <c:v>0.33752384781837463</c:v>
                </c:pt>
                <c:pt idx="4642">
                  <c:v>0.30909621715545654</c:v>
                </c:pt>
                <c:pt idx="4643">
                  <c:v>0.30041724443435669</c:v>
                </c:pt>
                <c:pt idx="4644">
                  <c:v>0.2972603440284729</c:v>
                </c:pt>
                <c:pt idx="4645">
                  <c:v>0.3235531747341156</c:v>
                </c:pt>
                <c:pt idx="4646">
                  <c:v>0.35711008310317993</c:v>
                </c:pt>
                <c:pt idx="4647">
                  <c:v>0.39035990834236145</c:v>
                </c:pt>
                <c:pt idx="4648">
                  <c:v>0.39934408664703369</c:v>
                </c:pt>
                <c:pt idx="4649">
                  <c:v>0.39243292808532715</c:v>
                </c:pt>
                <c:pt idx="4650">
                  <c:v>0.37600710988044739</c:v>
                </c:pt>
                <c:pt idx="4651">
                  <c:v>0.37361374497413635</c:v>
                </c:pt>
                <c:pt idx="4652">
                  <c:v>0.38644221425056458</c:v>
                </c:pt>
                <c:pt idx="4653">
                  <c:v>0.42371860146522522</c:v>
                </c:pt>
                <c:pt idx="4654">
                  <c:v>0.47433304786682129</c:v>
                </c:pt>
                <c:pt idx="4655">
                  <c:v>0.52578878402709961</c:v>
                </c:pt>
                <c:pt idx="4656">
                  <c:v>0.57972502708435059</c:v>
                </c:pt>
                <c:pt idx="4657">
                  <c:v>0.63258165121078491</c:v>
                </c:pt>
                <c:pt idx="4658">
                  <c:v>0.67044144868850708</c:v>
                </c:pt>
                <c:pt idx="4659">
                  <c:v>0.700001060962677</c:v>
                </c:pt>
                <c:pt idx="4660">
                  <c:v>0.72039449214935303</c:v>
                </c:pt>
                <c:pt idx="4661">
                  <c:v>0.72089266777038574</c:v>
                </c:pt>
                <c:pt idx="4662">
                  <c:v>0.7067376971244812</c:v>
                </c:pt>
                <c:pt idx="4663">
                  <c:v>0.70412319898605347</c:v>
                </c:pt>
                <c:pt idx="4664">
                  <c:v>0.69775420427322388</c:v>
                </c:pt>
                <c:pt idx="4665">
                  <c:v>0.67956942319869995</c:v>
                </c:pt>
                <c:pt idx="4666">
                  <c:v>0.65421319007873535</c:v>
                </c:pt>
                <c:pt idx="4667">
                  <c:v>0.61096048355102539</c:v>
                </c:pt>
                <c:pt idx="4668">
                  <c:v>0.54870587587356567</c:v>
                </c:pt>
                <c:pt idx="4669">
                  <c:v>0.48133003711700439</c:v>
                </c:pt>
                <c:pt idx="4670">
                  <c:v>0.40430235862731934</c:v>
                </c:pt>
                <c:pt idx="4671">
                  <c:v>0.33991667628288269</c:v>
                </c:pt>
                <c:pt idx="4672">
                  <c:v>0.30254507064819336</c:v>
                </c:pt>
                <c:pt idx="4673">
                  <c:v>0.29554679989814758</c:v>
                </c:pt>
                <c:pt idx="4674">
                  <c:v>0.32348573207855225</c:v>
                </c:pt>
                <c:pt idx="4675">
                  <c:v>0.38695073127746582</c:v>
                </c:pt>
                <c:pt idx="4676">
                  <c:v>0.45131745934486389</c:v>
                </c:pt>
                <c:pt idx="4677">
                  <c:v>0.50645250082015991</c:v>
                </c:pt>
                <c:pt idx="4678">
                  <c:v>0.51928174495697021</c:v>
                </c:pt>
                <c:pt idx="4679">
                  <c:v>0.49516934156417847</c:v>
                </c:pt>
                <c:pt idx="4680">
                  <c:v>0.42360168695449829</c:v>
                </c:pt>
                <c:pt idx="4681">
                  <c:v>0.33545005321502686</c:v>
                </c:pt>
                <c:pt idx="4682">
                  <c:v>0.26160246133804321</c:v>
                </c:pt>
                <c:pt idx="4683">
                  <c:v>0.20317676663398743</c:v>
                </c:pt>
                <c:pt idx="4684">
                  <c:v>0.16071133315563202</c:v>
                </c:pt>
                <c:pt idx="4685">
                  <c:v>0.13142000138759613</c:v>
                </c:pt>
                <c:pt idx="4686">
                  <c:v>0.10644354671239853</c:v>
                </c:pt>
                <c:pt idx="4687">
                  <c:v>0.10004878044128418</c:v>
                </c:pt>
                <c:pt idx="4688">
                  <c:v>0.12455625087022781</c:v>
                </c:pt>
                <c:pt idx="4689">
                  <c:v>0.17485921084880829</c:v>
                </c:pt>
                <c:pt idx="4690">
                  <c:v>0.2434031218290329</c:v>
                </c:pt>
                <c:pt idx="4691">
                  <c:v>0.32565730810165405</c:v>
                </c:pt>
                <c:pt idx="4692">
                  <c:v>0.40586480498313904</c:v>
                </c:pt>
                <c:pt idx="4693">
                  <c:v>0.47418230772018433</c:v>
                </c:pt>
                <c:pt idx="4694">
                  <c:v>0.52820879220962524</c:v>
                </c:pt>
                <c:pt idx="4695">
                  <c:v>0.54298543930053711</c:v>
                </c:pt>
                <c:pt idx="4696">
                  <c:v>0.51573944091796875</c:v>
                </c:pt>
                <c:pt idx="4697">
                  <c:v>0.44004246592521667</c:v>
                </c:pt>
                <c:pt idx="4698">
                  <c:v>0.34949445724487305</c:v>
                </c:pt>
                <c:pt idx="4699">
                  <c:v>0.25341564416885376</c:v>
                </c:pt>
                <c:pt idx="4700">
                  <c:v>0.16177307069301605</c:v>
                </c:pt>
                <c:pt idx="4701">
                  <c:v>9.2197537422180176E-2</c:v>
                </c:pt>
                <c:pt idx="4702">
                  <c:v>4.0125288069248199E-2</c:v>
                </c:pt>
                <c:pt idx="4703">
                  <c:v>7.2820293717086315E-3</c:v>
                </c:pt>
                <c:pt idx="4704">
                  <c:v>6.0354038141667843E-3</c:v>
                </c:pt>
                <c:pt idx="4705">
                  <c:v>4.5889519155025482E-2</c:v>
                </c:pt>
                <c:pt idx="4706">
                  <c:v>8.8284917175769806E-2</c:v>
                </c:pt>
                <c:pt idx="4707">
                  <c:v>0.1228477954864502</c:v>
                </c:pt>
                <c:pt idx="4708">
                  <c:v>0.16242876648902893</c:v>
                </c:pt>
                <c:pt idx="4709">
                  <c:v>0.21733801066875458</c:v>
                </c:pt>
                <c:pt idx="4710">
                  <c:v>0.24045264720916748</c:v>
                </c:pt>
                <c:pt idx="4711">
                  <c:v>0.20529422163963318</c:v>
                </c:pt>
                <c:pt idx="4712">
                  <c:v>0.15781912207603455</c:v>
                </c:pt>
                <c:pt idx="4713">
                  <c:v>0.10256505757570267</c:v>
                </c:pt>
                <c:pt idx="4714">
                  <c:v>4.5038912445306778E-2</c:v>
                </c:pt>
                <c:pt idx="4715">
                  <c:v>-4.5702885836362839E-4</c:v>
                </c:pt>
                <c:pt idx="4716">
                  <c:v>-2.1103184670209885E-2</c:v>
                </c:pt>
                <c:pt idx="4717">
                  <c:v>2.4086642079055309E-3</c:v>
                </c:pt>
                <c:pt idx="4718">
                  <c:v>5.2871305495500565E-2</c:v>
                </c:pt>
                <c:pt idx="4719">
                  <c:v>0.10421372205018997</c:v>
                </c:pt>
                <c:pt idx="4720">
                  <c:v>0.13077104091644287</c:v>
                </c:pt>
                <c:pt idx="4721">
                  <c:v>0.13746422529220581</c:v>
                </c:pt>
                <c:pt idx="4722">
                  <c:v>0.12521740794181824</c:v>
                </c:pt>
                <c:pt idx="4723">
                  <c:v>0.12072603404521942</c:v>
                </c:pt>
                <c:pt idx="4724">
                  <c:v>0.10614123195409775</c:v>
                </c:pt>
                <c:pt idx="4725">
                  <c:v>9.8396226763725281E-2</c:v>
                </c:pt>
                <c:pt idx="4726">
                  <c:v>0.10676521062850952</c:v>
                </c:pt>
                <c:pt idx="4727">
                  <c:v>0.13551279902458191</c:v>
                </c:pt>
                <c:pt idx="4728">
                  <c:v>0.165299192070961</c:v>
                </c:pt>
                <c:pt idx="4729">
                  <c:v>0.18959885835647583</c:v>
                </c:pt>
                <c:pt idx="4730">
                  <c:v>0.19867119193077087</c:v>
                </c:pt>
                <c:pt idx="4731">
                  <c:v>0.16531200706958771</c:v>
                </c:pt>
                <c:pt idx="4732">
                  <c:v>8.4181204438209534E-2</c:v>
                </c:pt>
                <c:pt idx="4733">
                  <c:v>9.1034732758998871E-3</c:v>
                </c:pt>
                <c:pt idx="4734">
                  <c:v>-5.3232870995998383E-2</c:v>
                </c:pt>
                <c:pt idx="4735">
                  <c:v>-0.1252332478761673</c:v>
                </c:pt>
                <c:pt idx="4736">
                  <c:v>-0.19815404713153839</c:v>
                </c:pt>
                <c:pt idx="4737">
                  <c:v>-0.25579214096069336</c:v>
                </c:pt>
                <c:pt idx="4738">
                  <c:v>-0.29473182559013367</c:v>
                </c:pt>
                <c:pt idx="4739">
                  <c:v>-0.30937865376472473</c:v>
                </c:pt>
                <c:pt idx="4740">
                  <c:v>-0.30962100625038147</c:v>
                </c:pt>
                <c:pt idx="4741">
                  <c:v>-0.33764740824699402</c:v>
                </c:pt>
                <c:pt idx="4742">
                  <c:v>-0.32347750663757324</c:v>
                </c:pt>
                <c:pt idx="4743">
                  <c:v>-0.29060456156730652</c:v>
                </c:pt>
                <c:pt idx="4744">
                  <c:v>-0.30975696444511414</c:v>
                </c:pt>
                <c:pt idx="4745">
                  <c:v>-0.38029861450195312</c:v>
                </c:pt>
                <c:pt idx="4746">
                  <c:v>-0.47334384918212891</c:v>
                </c:pt>
                <c:pt idx="4747">
                  <c:v>-0.56150233745574951</c:v>
                </c:pt>
                <c:pt idx="4748">
                  <c:v>-0.64637088775634766</c:v>
                </c:pt>
                <c:pt idx="4749">
                  <c:v>-0.74048119783401489</c:v>
                </c:pt>
                <c:pt idx="4750">
                  <c:v>-0.82348126173019409</c:v>
                </c:pt>
                <c:pt idx="4751">
                  <c:v>-0.87306398153305054</c:v>
                </c:pt>
                <c:pt idx="4752">
                  <c:v>-0.88664233684539795</c:v>
                </c:pt>
                <c:pt idx="4753">
                  <c:v>-0.86087727546691895</c:v>
                </c:pt>
                <c:pt idx="4754">
                  <c:v>-0.79297786951065063</c:v>
                </c:pt>
                <c:pt idx="4755">
                  <c:v>-0.70061922073364258</c:v>
                </c:pt>
                <c:pt idx="4756">
                  <c:v>-0.59517139196395874</c:v>
                </c:pt>
                <c:pt idx="4757">
                  <c:v>-0.49069297313690186</c:v>
                </c:pt>
                <c:pt idx="4758">
                  <c:v>-0.39005106687545776</c:v>
                </c:pt>
                <c:pt idx="4759">
                  <c:v>-0.30506187677383423</c:v>
                </c:pt>
                <c:pt idx="4760">
                  <c:v>-0.24886414408683777</c:v>
                </c:pt>
                <c:pt idx="4761">
                  <c:v>-0.23017744719982147</c:v>
                </c:pt>
                <c:pt idx="4762">
                  <c:v>-0.2602221667766571</c:v>
                </c:pt>
                <c:pt idx="4763">
                  <c:v>-0.2730061411857605</c:v>
                </c:pt>
                <c:pt idx="4764">
                  <c:v>-0.26146692037582397</c:v>
                </c:pt>
                <c:pt idx="4765">
                  <c:v>-0.26657739281654358</c:v>
                </c:pt>
                <c:pt idx="4766">
                  <c:v>-0.29583007097244263</c:v>
                </c:pt>
                <c:pt idx="4767">
                  <c:v>-0.33166170120239258</c:v>
                </c:pt>
                <c:pt idx="4768">
                  <c:v>-0.38597953319549561</c:v>
                </c:pt>
                <c:pt idx="4769">
                  <c:v>-0.45993569493293762</c:v>
                </c:pt>
                <c:pt idx="4770">
                  <c:v>-0.54657900333404541</c:v>
                </c:pt>
                <c:pt idx="4771">
                  <c:v>-0.59106963872909546</c:v>
                </c:pt>
                <c:pt idx="4772">
                  <c:v>-0.57777512073516846</c:v>
                </c:pt>
                <c:pt idx="4773">
                  <c:v>-0.5407257080078125</c:v>
                </c:pt>
                <c:pt idx="4774">
                  <c:v>-0.49853083491325378</c:v>
                </c:pt>
                <c:pt idx="4775">
                  <c:v>-0.46687042713165283</c:v>
                </c:pt>
                <c:pt idx="4776">
                  <c:v>-0.44751003384590149</c:v>
                </c:pt>
                <c:pt idx="4777">
                  <c:v>-0.42905759811401367</c:v>
                </c:pt>
                <c:pt idx="4778">
                  <c:v>-0.40393814444541931</c:v>
                </c:pt>
                <c:pt idx="4779">
                  <c:v>-0.36697918176651001</c:v>
                </c:pt>
                <c:pt idx="4780">
                  <c:v>-0.33190295100212097</c:v>
                </c:pt>
                <c:pt idx="4781">
                  <c:v>-0.32138323783874512</c:v>
                </c:pt>
                <c:pt idx="4782">
                  <c:v>-0.33662822842597961</c:v>
                </c:pt>
                <c:pt idx="4783">
                  <c:v>-0.36856180429458618</c:v>
                </c:pt>
                <c:pt idx="4784">
                  <c:v>-0.37647140026092529</c:v>
                </c:pt>
                <c:pt idx="4785">
                  <c:v>-0.3517630398273468</c:v>
                </c:pt>
                <c:pt idx="4786">
                  <c:v>-0.30419206619262695</c:v>
                </c:pt>
                <c:pt idx="4787">
                  <c:v>-0.25852391123771667</c:v>
                </c:pt>
                <c:pt idx="4788">
                  <c:v>-0.21163390576839447</c:v>
                </c:pt>
                <c:pt idx="4789">
                  <c:v>-0.1537054032087326</c:v>
                </c:pt>
                <c:pt idx="4790">
                  <c:v>-7.4681699275970459E-2</c:v>
                </c:pt>
                <c:pt idx="4791">
                  <c:v>1.0535813868045807E-2</c:v>
                </c:pt>
                <c:pt idx="4792">
                  <c:v>7.5340636074542999E-2</c:v>
                </c:pt>
                <c:pt idx="4793">
                  <c:v>0.11616352945566177</c:v>
                </c:pt>
                <c:pt idx="4794">
                  <c:v>0.11621812731027603</c:v>
                </c:pt>
                <c:pt idx="4795">
                  <c:v>9.5001600682735443E-2</c:v>
                </c:pt>
                <c:pt idx="4796">
                  <c:v>6.09259232878685E-2</c:v>
                </c:pt>
                <c:pt idx="4797">
                  <c:v>2.9137592762708664E-2</c:v>
                </c:pt>
                <c:pt idx="4798">
                  <c:v>-8.1882057711482048E-3</c:v>
                </c:pt>
                <c:pt idx="4799">
                  <c:v>-5.3888384252786636E-2</c:v>
                </c:pt>
                <c:pt idx="4800">
                  <c:v>-9.6393495798110962E-2</c:v>
                </c:pt>
                <c:pt idx="4801">
                  <c:v>-0.14037470519542694</c:v>
                </c:pt>
                <c:pt idx="4802">
                  <c:v>-0.18746951222419739</c:v>
                </c:pt>
                <c:pt idx="4803">
                  <c:v>-0.23687267303466797</c:v>
                </c:pt>
                <c:pt idx="4804">
                  <c:v>-0.27588105201721191</c:v>
                </c:pt>
                <c:pt idx="4805">
                  <c:v>-0.2999546229839325</c:v>
                </c:pt>
                <c:pt idx="4806">
                  <c:v>-0.31801030039787292</c:v>
                </c:pt>
                <c:pt idx="4807">
                  <c:v>-0.33415305614471436</c:v>
                </c:pt>
                <c:pt idx="4808">
                  <c:v>-0.33750516176223755</c:v>
                </c:pt>
                <c:pt idx="4809">
                  <c:v>-0.32314410805702209</c:v>
                </c:pt>
                <c:pt idx="4810">
                  <c:v>-0.30406734347343445</c:v>
                </c:pt>
                <c:pt idx="4811">
                  <c:v>-0.28569230437278748</c:v>
                </c:pt>
                <c:pt idx="4812">
                  <c:v>-0.26837137341499329</c:v>
                </c:pt>
                <c:pt idx="4813">
                  <c:v>-0.23929141461849213</c:v>
                </c:pt>
                <c:pt idx="4814">
                  <c:v>-0.1972278505563736</c:v>
                </c:pt>
                <c:pt idx="4815">
                  <c:v>-0.16915413737297058</c:v>
                </c:pt>
                <c:pt idx="4816">
                  <c:v>-0.17829836905002594</c:v>
                </c:pt>
                <c:pt idx="4817">
                  <c:v>-0.23720519244670868</c:v>
                </c:pt>
                <c:pt idx="4818">
                  <c:v>-0.3376537561416626</c:v>
                </c:pt>
                <c:pt idx="4819">
                  <c:v>-0.46325632929801941</c:v>
                </c:pt>
                <c:pt idx="4820">
                  <c:v>-0.58588266372680664</c:v>
                </c:pt>
                <c:pt idx="4821">
                  <c:v>-0.67300409078598022</c:v>
                </c:pt>
                <c:pt idx="4822">
                  <c:v>-0.69118708372116089</c:v>
                </c:pt>
                <c:pt idx="4823">
                  <c:v>-0.5878787636756897</c:v>
                </c:pt>
                <c:pt idx="4824">
                  <c:v>-0.35239377617835999</c:v>
                </c:pt>
                <c:pt idx="4825">
                  <c:v>-5.0179198384284973E-2</c:v>
                </c:pt>
                <c:pt idx="4826">
                  <c:v>0.28710800409317017</c:v>
                </c:pt>
                <c:pt idx="4827">
                  <c:v>0.59379881620407104</c:v>
                </c:pt>
                <c:pt idx="4828">
                  <c:v>0.80302524566650391</c:v>
                </c:pt>
                <c:pt idx="4829">
                  <c:v>0.87977343797683716</c:v>
                </c:pt>
                <c:pt idx="4830">
                  <c:v>0.79725486040115356</c:v>
                </c:pt>
                <c:pt idx="4831">
                  <c:v>0.5741201639175415</c:v>
                </c:pt>
                <c:pt idx="4832">
                  <c:v>0.27875137329101562</c:v>
                </c:pt>
                <c:pt idx="4833">
                  <c:v>-1.1931790970265865E-2</c:v>
                </c:pt>
                <c:pt idx="4834">
                  <c:v>-0.25076621770858765</c:v>
                </c:pt>
                <c:pt idx="4835">
                  <c:v>-0.41444975137710571</c:v>
                </c:pt>
                <c:pt idx="4836">
                  <c:v>-0.50104880332946777</c:v>
                </c:pt>
                <c:pt idx="4837">
                  <c:v>-0.54227101802825928</c:v>
                </c:pt>
                <c:pt idx="4838">
                  <c:v>-0.55481636524200439</c:v>
                </c:pt>
                <c:pt idx="4839">
                  <c:v>-0.55948412418365479</c:v>
                </c:pt>
                <c:pt idx="4840">
                  <c:v>-0.54952949285507202</c:v>
                </c:pt>
                <c:pt idx="4841">
                  <c:v>-0.52281731367111206</c:v>
                </c:pt>
                <c:pt idx="4842">
                  <c:v>-0.49076563119888306</c:v>
                </c:pt>
                <c:pt idx="4843">
                  <c:v>-0.45325765013694763</c:v>
                </c:pt>
                <c:pt idx="4844">
                  <c:v>-0.42207682132720947</c:v>
                </c:pt>
                <c:pt idx="4845">
                  <c:v>-0.3752129077911377</c:v>
                </c:pt>
                <c:pt idx="4846">
                  <c:v>-0.30828899145126343</c:v>
                </c:pt>
                <c:pt idx="4847">
                  <c:v>-0.23810794949531555</c:v>
                </c:pt>
                <c:pt idx="4848">
                  <c:v>-0.17665311694145203</c:v>
                </c:pt>
                <c:pt idx="4849">
                  <c:v>-0.13673929870128632</c:v>
                </c:pt>
                <c:pt idx="4850">
                  <c:v>-0.10989224165678024</c:v>
                </c:pt>
                <c:pt idx="4851">
                  <c:v>-9.6916072070598602E-2</c:v>
                </c:pt>
                <c:pt idx="4852">
                  <c:v>-9.3697108328342438E-2</c:v>
                </c:pt>
                <c:pt idx="4853">
                  <c:v>-0.10286974906921387</c:v>
                </c:pt>
                <c:pt idx="4854">
                  <c:v>-0.10912924259901047</c:v>
                </c:pt>
                <c:pt idx="4855">
                  <c:v>-0.12008257955312729</c:v>
                </c:pt>
                <c:pt idx="4856">
                  <c:v>-0.1219039186835289</c:v>
                </c:pt>
                <c:pt idx="4857">
                  <c:v>-0.12075793743133545</c:v>
                </c:pt>
                <c:pt idx="4858">
                  <c:v>-0.1223563626408577</c:v>
                </c:pt>
                <c:pt idx="4859">
                  <c:v>-0.11342878639698029</c:v>
                </c:pt>
                <c:pt idx="4860">
                  <c:v>-9.1834276914596558E-2</c:v>
                </c:pt>
                <c:pt idx="4861">
                  <c:v>-7.7289953827857971E-2</c:v>
                </c:pt>
                <c:pt idx="4862">
                  <c:v>-8.1880226731300354E-2</c:v>
                </c:pt>
                <c:pt idx="4863">
                  <c:v>-9.972633421421051E-2</c:v>
                </c:pt>
                <c:pt idx="4864">
                  <c:v>-0.11445574462413788</c:v>
                </c:pt>
                <c:pt idx="4865">
                  <c:v>-0.10122664272785187</c:v>
                </c:pt>
                <c:pt idx="4866">
                  <c:v>-4.1717246174812317E-2</c:v>
                </c:pt>
                <c:pt idx="4867">
                  <c:v>8.1841036677360535E-2</c:v>
                </c:pt>
                <c:pt idx="4868">
                  <c:v>0.22698651254177094</c:v>
                </c:pt>
                <c:pt idx="4869">
                  <c:v>0.3897174596786499</c:v>
                </c:pt>
                <c:pt idx="4870">
                  <c:v>0.54690808057785034</c:v>
                </c:pt>
                <c:pt idx="4871">
                  <c:v>0.63514858484268188</c:v>
                </c:pt>
                <c:pt idx="4872">
                  <c:v>0.63109016418457031</c:v>
                </c:pt>
                <c:pt idx="4873">
                  <c:v>0.52648830413818359</c:v>
                </c:pt>
                <c:pt idx="4874">
                  <c:v>0.38804978132247925</c:v>
                </c:pt>
                <c:pt idx="4875">
                  <c:v>0.24882924556732178</c:v>
                </c:pt>
                <c:pt idx="4876">
                  <c:v>0.12999419867992401</c:v>
                </c:pt>
                <c:pt idx="4877">
                  <c:v>3.080209344625473E-2</c:v>
                </c:pt>
                <c:pt idx="4878">
                  <c:v>-3.2393388450145721E-2</c:v>
                </c:pt>
                <c:pt idx="4879">
                  <c:v>-6.1509590595960617E-2</c:v>
                </c:pt>
                <c:pt idx="4880">
                  <c:v>-4.4446185231208801E-2</c:v>
                </c:pt>
                <c:pt idx="4881">
                  <c:v>1.757623627781868E-2</c:v>
                </c:pt>
                <c:pt idx="4882">
                  <c:v>0.10114916414022446</c:v>
                </c:pt>
                <c:pt idx="4883">
                  <c:v>0.19538812339305878</c:v>
                </c:pt>
                <c:pt idx="4884">
                  <c:v>0.2780773937702179</c:v>
                </c:pt>
                <c:pt idx="4885">
                  <c:v>0.30055266618728638</c:v>
                </c:pt>
                <c:pt idx="4886">
                  <c:v>0.23210732638835907</c:v>
                </c:pt>
                <c:pt idx="4887">
                  <c:v>9.7612544894218445E-2</c:v>
                </c:pt>
                <c:pt idx="4888">
                  <c:v>-5.1147371530532837E-2</c:v>
                </c:pt>
                <c:pt idx="4889">
                  <c:v>-0.17567895352840424</c:v>
                </c:pt>
                <c:pt idx="4890">
                  <c:v>-0.26962888240814209</c:v>
                </c:pt>
                <c:pt idx="4891">
                  <c:v>-0.33941954374313354</c:v>
                </c:pt>
                <c:pt idx="4892">
                  <c:v>-0.3925839364528656</c:v>
                </c:pt>
                <c:pt idx="4893">
                  <c:v>-0.41701817512512207</c:v>
                </c:pt>
                <c:pt idx="4894">
                  <c:v>-0.4057234525680542</c:v>
                </c:pt>
                <c:pt idx="4895">
                  <c:v>-0.34747925400733948</c:v>
                </c:pt>
                <c:pt idx="4896">
                  <c:v>-0.239248126745224</c:v>
                </c:pt>
                <c:pt idx="4897">
                  <c:v>-0.10420753806829453</c:v>
                </c:pt>
                <c:pt idx="4898">
                  <c:v>4.5629620552062988E-2</c:v>
                </c:pt>
                <c:pt idx="4899">
                  <c:v>0.16958564519882202</c:v>
                </c:pt>
                <c:pt idx="4900">
                  <c:v>0.25401505827903748</c:v>
                </c:pt>
                <c:pt idx="4901">
                  <c:v>0.2959880530834198</c:v>
                </c:pt>
                <c:pt idx="4902">
                  <c:v>0.30263131856918335</c:v>
                </c:pt>
                <c:pt idx="4903">
                  <c:v>0.26463660597801208</c:v>
                </c:pt>
                <c:pt idx="4904">
                  <c:v>0.19783653318881989</c:v>
                </c:pt>
                <c:pt idx="4905">
                  <c:v>0.1220003142952919</c:v>
                </c:pt>
                <c:pt idx="4906">
                  <c:v>8.5058011114597321E-2</c:v>
                </c:pt>
                <c:pt idx="4907">
                  <c:v>8.4355860948562622E-2</c:v>
                </c:pt>
                <c:pt idx="4908">
                  <c:v>0.1204206570982933</c:v>
                </c:pt>
                <c:pt idx="4909">
                  <c:v>0.17563502490520477</c:v>
                </c:pt>
                <c:pt idx="4910">
                  <c:v>0.24057753384113312</c:v>
                </c:pt>
                <c:pt idx="4911">
                  <c:v>0.29717892408370972</c:v>
                </c:pt>
                <c:pt idx="4912">
                  <c:v>0.34314879775047302</c:v>
                </c:pt>
                <c:pt idx="4913">
                  <c:v>0.37297138571739197</c:v>
                </c:pt>
                <c:pt idx="4914">
                  <c:v>0.36791563034057617</c:v>
                </c:pt>
                <c:pt idx="4915">
                  <c:v>0.33951312303543091</c:v>
                </c:pt>
                <c:pt idx="4916">
                  <c:v>0.29070618748664856</c:v>
                </c:pt>
                <c:pt idx="4917">
                  <c:v>0.23115383088588715</c:v>
                </c:pt>
                <c:pt idx="4918">
                  <c:v>0.16484032571315765</c:v>
                </c:pt>
                <c:pt idx="4919">
                  <c:v>7.3259875178337097E-2</c:v>
                </c:pt>
                <c:pt idx="4920">
                  <c:v>-3.4327305853366852E-2</c:v>
                </c:pt>
                <c:pt idx="4921">
                  <c:v>-0.13307696580886841</c:v>
                </c:pt>
                <c:pt idx="4922">
                  <c:v>-0.19777633249759674</c:v>
                </c:pt>
                <c:pt idx="4923">
                  <c:v>-0.20689815282821655</c:v>
                </c:pt>
                <c:pt idx="4924">
                  <c:v>-0.15850025415420532</c:v>
                </c:pt>
                <c:pt idx="4925">
                  <c:v>-6.2267526984214783E-2</c:v>
                </c:pt>
                <c:pt idx="4926">
                  <c:v>3.5569552332162857E-2</c:v>
                </c:pt>
                <c:pt idx="4927">
                  <c:v>8.4947042167186737E-2</c:v>
                </c:pt>
                <c:pt idx="4928">
                  <c:v>0.10578788071870804</c:v>
                </c:pt>
                <c:pt idx="4929">
                  <c:v>8.5767142474651337E-2</c:v>
                </c:pt>
                <c:pt idx="4930">
                  <c:v>1.0441762395203114E-2</c:v>
                </c:pt>
                <c:pt idx="4931">
                  <c:v>-0.14451977610588074</c:v>
                </c:pt>
                <c:pt idx="4932">
                  <c:v>-0.36761730909347534</c:v>
                </c:pt>
                <c:pt idx="4933">
                  <c:v>-0.60289686918258667</c:v>
                </c:pt>
                <c:pt idx="4934">
                  <c:v>-0.78593170642852783</c:v>
                </c:pt>
                <c:pt idx="4935">
                  <c:v>-0.84350854158401489</c:v>
                </c:pt>
                <c:pt idx="4936">
                  <c:v>-0.79261928796768188</c:v>
                </c:pt>
                <c:pt idx="4937">
                  <c:v>-0.65496039390563965</c:v>
                </c:pt>
                <c:pt idx="4938">
                  <c:v>-0.45436471700668335</c:v>
                </c:pt>
                <c:pt idx="4939">
                  <c:v>-0.23796553909778595</c:v>
                </c:pt>
                <c:pt idx="4940">
                  <c:v>-7.0081733167171478E-2</c:v>
                </c:pt>
                <c:pt idx="4941">
                  <c:v>2.1826405078172684E-2</c:v>
                </c:pt>
                <c:pt idx="4942">
                  <c:v>1.9854333251714706E-2</c:v>
                </c:pt>
                <c:pt idx="4943">
                  <c:v>-4.5699488371610641E-2</c:v>
                </c:pt>
                <c:pt idx="4944">
                  <c:v>-0.1407889723777771</c:v>
                </c:pt>
                <c:pt idx="4945">
                  <c:v>-0.23904553055763245</c:v>
                </c:pt>
                <c:pt idx="4946">
                  <c:v>-0.31423801183700562</c:v>
                </c:pt>
                <c:pt idx="4947">
                  <c:v>-0.34936174750328064</c:v>
                </c:pt>
                <c:pt idx="4948">
                  <c:v>-0.33939513564109802</c:v>
                </c:pt>
                <c:pt idx="4949">
                  <c:v>-0.29703801870346069</c:v>
                </c:pt>
                <c:pt idx="4950">
                  <c:v>-0.23513098061084747</c:v>
                </c:pt>
                <c:pt idx="4951">
                  <c:v>-0.18142999708652496</c:v>
                </c:pt>
                <c:pt idx="4952">
                  <c:v>-0.14543232321739197</c:v>
                </c:pt>
                <c:pt idx="4953">
                  <c:v>-0.11998945474624634</c:v>
                </c:pt>
                <c:pt idx="4954">
                  <c:v>-9.9802695214748383E-2</c:v>
                </c:pt>
                <c:pt idx="4955">
                  <c:v>-8.6046561598777771E-2</c:v>
                </c:pt>
                <c:pt idx="4956">
                  <c:v>-7.1491584181785583E-2</c:v>
                </c:pt>
                <c:pt idx="4957">
                  <c:v>-6.3562177121639252E-2</c:v>
                </c:pt>
                <c:pt idx="4958">
                  <c:v>-5.2747346460819244E-2</c:v>
                </c:pt>
                <c:pt idx="4959">
                  <c:v>-4.8858713358640671E-2</c:v>
                </c:pt>
                <c:pt idx="4960">
                  <c:v>-4.4918566942214966E-2</c:v>
                </c:pt>
                <c:pt idx="4961">
                  <c:v>-4.4571775943040848E-2</c:v>
                </c:pt>
                <c:pt idx="4962">
                  <c:v>-4.7633875161409378E-2</c:v>
                </c:pt>
                <c:pt idx="4963">
                  <c:v>-5.8987822383642197E-2</c:v>
                </c:pt>
                <c:pt idx="4964">
                  <c:v>-7.1368061006069183E-2</c:v>
                </c:pt>
                <c:pt idx="4965">
                  <c:v>-7.681690901517868E-2</c:v>
                </c:pt>
                <c:pt idx="4966">
                  <c:v>-7.5460024178028107E-2</c:v>
                </c:pt>
                <c:pt idx="4967">
                  <c:v>-6.724122166633606E-2</c:v>
                </c:pt>
                <c:pt idx="4968">
                  <c:v>-5.2774928510189056E-2</c:v>
                </c:pt>
                <c:pt idx="4969">
                  <c:v>-3.2418612390756607E-2</c:v>
                </c:pt>
                <c:pt idx="4970">
                  <c:v>-1.1093351989984512E-2</c:v>
                </c:pt>
                <c:pt idx="4971">
                  <c:v>3.0573170632123947E-2</c:v>
                </c:pt>
                <c:pt idx="4972">
                  <c:v>8.7533928453922272E-2</c:v>
                </c:pt>
                <c:pt idx="4973">
                  <c:v>0.1800064742565155</c:v>
                </c:pt>
                <c:pt idx="4974">
                  <c:v>0.29336205124855042</c:v>
                </c:pt>
                <c:pt idx="4975">
                  <c:v>0.40808165073394775</c:v>
                </c:pt>
                <c:pt idx="4976">
                  <c:v>0.46749809384346008</c:v>
                </c:pt>
                <c:pt idx="4977">
                  <c:v>0.43850290775299072</c:v>
                </c:pt>
                <c:pt idx="4978">
                  <c:v>0.33402708172798157</c:v>
                </c:pt>
                <c:pt idx="4979">
                  <c:v>0.21166542172431946</c:v>
                </c:pt>
                <c:pt idx="4980">
                  <c:v>0.11623504012823105</c:v>
                </c:pt>
                <c:pt idx="4981">
                  <c:v>8.9846581220626831E-2</c:v>
                </c:pt>
                <c:pt idx="4982">
                  <c:v>0.16095644235610962</c:v>
                </c:pt>
                <c:pt idx="4983">
                  <c:v>0.30400952696800232</c:v>
                </c:pt>
                <c:pt idx="4984">
                  <c:v>0.46130087971687317</c:v>
                </c:pt>
                <c:pt idx="4985">
                  <c:v>0.52710986137390137</c:v>
                </c:pt>
                <c:pt idx="4986">
                  <c:v>0.43714988231658936</c:v>
                </c:pt>
                <c:pt idx="4987">
                  <c:v>0.2274581640958786</c:v>
                </c:pt>
                <c:pt idx="4988">
                  <c:v>-2.298256941139698E-2</c:v>
                </c:pt>
                <c:pt idx="4989">
                  <c:v>-0.242046058177948</c:v>
                </c:pt>
                <c:pt idx="4990">
                  <c:v>-0.37247118353843689</c:v>
                </c:pt>
                <c:pt idx="4991">
                  <c:v>-0.39795011281967163</c:v>
                </c:pt>
                <c:pt idx="4992">
                  <c:v>-0.31877195835113525</c:v>
                </c:pt>
                <c:pt idx="4993">
                  <c:v>-0.18120436370372772</c:v>
                </c:pt>
                <c:pt idx="4994">
                  <c:v>-2.9540535062551498E-2</c:v>
                </c:pt>
                <c:pt idx="4995">
                  <c:v>7.6435469090938568E-2</c:v>
                </c:pt>
                <c:pt idx="4996">
                  <c:v>8.8136866688728333E-2</c:v>
                </c:pt>
                <c:pt idx="4997">
                  <c:v>2.0489729940891266E-2</c:v>
                </c:pt>
                <c:pt idx="4998">
                  <c:v>-0.10262074321508408</c:v>
                </c:pt>
                <c:pt idx="4999">
                  <c:v>-0.22771133482456207</c:v>
                </c:pt>
                <c:pt idx="5000">
                  <c:v>-0.31679114699363708</c:v>
                </c:pt>
                <c:pt idx="5001">
                  <c:v>-0.35640883445739746</c:v>
                </c:pt>
                <c:pt idx="5002">
                  <c:v>-0.34630107879638672</c:v>
                </c:pt>
                <c:pt idx="5003">
                  <c:v>-0.31595951318740845</c:v>
                </c:pt>
                <c:pt idx="5004">
                  <c:v>-0.28610441088676453</c:v>
                </c:pt>
                <c:pt idx="5005">
                  <c:v>-0.26593387126922607</c:v>
                </c:pt>
                <c:pt idx="5006">
                  <c:v>-0.24220936000347137</c:v>
                </c:pt>
                <c:pt idx="5007">
                  <c:v>-0.19765269756317139</c:v>
                </c:pt>
                <c:pt idx="5008">
                  <c:v>-0.13996675610542297</c:v>
                </c:pt>
                <c:pt idx="5009">
                  <c:v>-6.4593836665153503E-2</c:v>
                </c:pt>
                <c:pt idx="5010">
                  <c:v>4.2371544986963272E-3</c:v>
                </c:pt>
                <c:pt idx="5011">
                  <c:v>6.4428307116031647E-2</c:v>
                </c:pt>
                <c:pt idx="5012">
                  <c:v>0.11355137825012207</c:v>
                </c:pt>
                <c:pt idx="5013">
                  <c:v>0.14377647638320923</c:v>
                </c:pt>
                <c:pt idx="5014">
                  <c:v>0.16226679086685181</c:v>
                </c:pt>
                <c:pt idx="5015">
                  <c:v>0.18162743747234344</c:v>
                </c:pt>
                <c:pt idx="5016">
                  <c:v>0.19065555930137634</c:v>
                </c:pt>
                <c:pt idx="5017">
                  <c:v>0.19498753547668457</c:v>
                </c:pt>
                <c:pt idx="5018">
                  <c:v>0.18711522221565247</c:v>
                </c:pt>
                <c:pt idx="5019">
                  <c:v>0.18979315459728241</c:v>
                </c:pt>
                <c:pt idx="5020">
                  <c:v>0.19340120255947113</c:v>
                </c:pt>
                <c:pt idx="5021">
                  <c:v>0.19728553295135498</c:v>
                </c:pt>
                <c:pt idx="5022">
                  <c:v>0.18952827155590057</c:v>
                </c:pt>
                <c:pt idx="5023">
                  <c:v>0.16562344133853912</c:v>
                </c:pt>
                <c:pt idx="5024">
                  <c:v>0.12749204039573669</c:v>
                </c:pt>
                <c:pt idx="5025">
                  <c:v>7.6973073184490204E-2</c:v>
                </c:pt>
                <c:pt idx="5026">
                  <c:v>2.2496514022350311E-2</c:v>
                </c:pt>
                <c:pt idx="5027">
                  <c:v>-5.406951904296875E-2</c:v>
                </c:pt>
                <c:pt idx="5028">
                  <c:v>-0.14131148159503937</c:v>
                </c:pt>
                <c:pt idx="5029">
                  <c:v>-0.22850829362869263</c:v>
                </c:pt>
                <c:pt idx="5030">
                  <c:v>-0.2757282555103302</c:v>
                </c:pt>
                <c:pt idx="5031">
                  <c:v>-0.26410740613937378</c:v>
                </c:pt>
                <c:pt idx="5032">
                  <c:v>-0.20751391351222992</c:v>
                </c:pt>
                <c:pt idx="5033">
                  <c:v>-0.12203653156757355</c:v>
                </c:pt>
                <c:pt idx="5034">
                  <c:v>-3.4199357032775879E-2</c:v>
                </c:pt>
                <c:pt idx="5035">
                  <c:v>3.9513427764177322E-2</c:v>
                </c:pt>
                <c:pt idx="5036">
                  <c:v>9.8126679658889771E-2</c:v>
                </c:pt>
                <c:pt idx="5037">
                  <c:v>0.13039720058441162</c:v>
                </c:pt>
                <c:pt idx="5038">
                  <c:v>0.12390280514955521</c:v>
                </c:pt>
                <c:pt idx="5039">
                  <c:v>6.3296936452388763E-2</c:v>
                </c:pt>
                <c:pt idx="5040">
                  <c:v>-2.3094141855835915E-2</c:v>
                </c:pt>
                <c:pt idx="5041">
                  <c:v>-0.14062871038913727</c:v>
                </c:pt>
                <c:pt idx="5042">
                  <c:v>-0.29484224319458008</c:v>
                </c:pt>
                <c:pt idx="5043">
                  <c:v>-0.46893611550331116</c:v>
                </c:pt>
                <c:pt idx="5044">
                  <c:v>-0.62327563762664795</c:v>
                </c:pt>
                <c:pt idx="5045">
                  <c:v>-0.68243271112442017</c:v>
                </c:pt>
                <c:pt idx="5046">
                  <c:v>-0.61553996801376343</c:v>
                </c:pt>
                <c:pt idx="5047">
                  <c:v>-0.4486076831817627</c:v>
                </c:pt>
                <c:pt idx="5048">
                  <c:v>-0.23143757879734039</c:v>
                </c:pt>
                <c:pt idx="5049">
                  <c:v>-2.9733303934335709E-2</c:v>
                </c:pt>
                <c:pt idx="5050">
                  <c:v>6.9186612963676453E-2</c:v>
                </c:pt>
                <c:pt idx="5051">
                  <c:v>4.8792257905006409E-2</c:v>
                </c:pt>
                <c:pt idx="5052">
                  <c:v>-3.7827588617801666E-2</c:v>
                </c:pt>
                <c:pt idx="5053">
                  <c:v>-0.16301988065242767</c:v>
                </c:pt>
                <c:pt idx="5054">
                  <c:v>-0.31281307339668274</c:v>
                </c:pt>
                <c:pt idx="5055">
                  <c:v>-0.48520034551620483</c:v>
                </c:pt>
                <c:pt idx="5056">
                  <c:v>-0.65313684940338135</c:v>
                </c:pt>
                <c:pt idx="5057">
                  <c:v>-0.78373414278030396</c:v>
                </c:pt>
                <c:pt idx="5058">
                  <c:v>-0.85942834615707397</c:v>
                </c:pt>
                <c:pt idx="5059">
                  <c:v>-0.88562208414077759</c:v>
                </c:pt>
                <c:pt idx="5060">
                  <c:v>-0.84771835803985596</c:v>
                </c:pt>
                <c:pt idx="5061">
                  <c:v>-0.73377436399459839</c:v>
                </c:pt>
                <c:pt idx="5062">
                  <c:v>-0.58443278074264526</c:v>
                </c:pt>
                <c:pt idx="5063">
                  <c:v>-0.45014879107475281</c:v>
                </c:pt>
                <c:pt idx="5064">
                  <c:v>-0.33583447337150574</c:v>
                </c:pt>
                <c:pt idx="5065">
                  <c:v>-0.20427858829498291</c:v>
                </c:pt>
                <c:pt idx="5066">
                  <c:v>-1.5644494444131851E-2</c:v>
                </c:pt>
                <c:pt idx="5067">
                  <c:v>0.22247153520584106</c:v>
                </c:pt>
                <c:pt idx="5068">
                  <c:v>0.49608364701271057</c:v>
                </c:pt>
                <c:pt idx="5069">
                  <c:v>0.78953433036804199</c:v>
                </c:pt>
                <c:pt idx="5070">
                  <c:v>1.0583696365356445</c:v>
                </c:pt>
                <c:pt idx="5071">
                  <c:v>1.2821712493896484</c:v>
                </c:pt>
                <c:pt idx="5072">
                  <c:v>1.46775221824646</c:v>
                </c:pt>
                <c:pt idx="5073">
                  <c:v>1.6237198114395142</c:v>
                </c:pt>
                <c:pt idx="5074">
                  <c:v>1.7524927854537964</c:v>
                </c:pt>
                <c:pt idx="5075">
                  <c:v>1.8948346376419067</c:v>
                </c:pt>
                <c:pt idx="5076">
                  <c:v>2.105093240737915</c:v>
                </c:pt>
                <c:pt idx="5077">
                  <c:v>2.3744711875915527</c:v>
                </c:pt>
                <c:pt idx="5078">
                  <c:v>2.6874797344207764</c:v>
                </c:pt>
                <c:pt idx="5079">
                  <c:v>3.024911642074585</c:v>
                </c:pt>
                <c:pt idx="5080">
                  <c:v>3.3334412574768066</c:v>
                </c:pt>
                <c:pt idx="5081">
                  <c:v>3.5996379852294922</c:v>
                </c:pt>
                <c:pt idx="5082">
                  <c:v>3.8218708038330078</c:v>
                </c:pt>
                <c:pt idx="5083">
                  <c:v>3.9906761646270752</c:v>
                </c:pt>
                <c:pt idx="5084">
                  <c:v>4.0948972702026367</c:v>
                </c:pt>
                <c:pt idx="5085">
                  <c:v>4.1370301246643066</c:v>
                </c:pt>
                <c:pt idx="5086">
                  <c:v>4.139162540435791</c:v>
                </c:pt>
                <c:pt idx="5087">
                  <c:v>4.1053466796875</c:v>
                </c:pt>
                <c:pt idx="5088">
                  <c:v>4.0346436500549316</c:v>
                </c:pt>
                <c:pt idx="5089">
                  <c:v>3.9409406185150146</c:v>
                </c:pt>
                <c:pt idx="5090">
                  <c:v>3.8568494319915771</c:v>
                </c:pt>
                <c:pt idx="5091">
                  <c:v>3.7965734004974365</c:v>
                </c:pt>
                <c:pt idx="5092">
                  <c:v>3.7709944248199463</c:v>
                </c:pt>
                <c:pt idx="5093">
                  <c:v>3.8049666881561279</c:v>
                </c:pt>
                <c:pt idx="5094">
                  <c:v>3.8872776031494141</c:v>
                </c:pt>
                <c:pt idx="5095">
                  <c:v>4.0102372169494629</c:v>
                </c:pt>
                <c:pt idx="5096">
                  <c:v>4.1386914253234863</c:v>
                </c:pt>
                <c:pt idx="5097">
                  <c:v>4.2221589088439941</c:v>
                </c:pt>
                <c:pt idx="5098">
                  <c:v>4.2217864990234375</c:v>
                </c:pt>
                <c:pt idx="5099">
                  <c:v>4.1417074203491211</c:v>
                </c:pt>
                <c:pt idx="5100">
                  <c:v>3.9867186546325684</c:v>
                </c:pt>
                <c:pt idx="5101">
                  <c:v>3.7923111915588379</c:v>
                </c:pt>
                <c:pt idx="5102">
                  <c:v>3.6181597709655762</c:v>
                </c:pt>
                <c:pt idx="5103">
                  <c:v>3.4770913124084473</c:v>
                </c:pt>
                <c:pt idx="5104">
                  <c:v>3.3739235401153564</c:v>
                </c:pt>
                <c:pt idx="5105">
                  <c:v>3.3220136165618896</c:v>
                </c:pt>
                <c:pt idx="5106">
                  <c:v>3.295665979385376</c:v>
                </c:pt>
                <c:pt idx="5107">
                  <c:v>3.2806155681610107</c:v>
                </c:pt>
                <c:pt idx="5108">
                  <c:v>3.2770333290100098</c:v>
                </c:pt>
                <c:pt idx="5109">
                  <c:v>3.2726898193359375</c:v>
                </c:pt>
                <c:pt idx="5110">
                  <c:v>3.2189257144927979</c:v>
                </c:pt>
                <c:pt idx="5111">
                  <c:v>3.1146957874298096</c:v>
                </c:pt>
                <c:pt idx="5112">
                  <c:v>2.992396354675293</c:v>
                </c:pt>
                <c:pt idx="5113">
                  <c:v>2.8266313076019287</c:v>
                </c:pt>
                <c:pt idx="5114">
                  <c:v>2.6136894226074219</c:v>
                </c:pt>
                <c:pt idx="5115">
                  <c:v>2.368504524230957</c:v>
                </c:pt>
                <c:pt idx="5116">
                  <c:v>2.103856086730957</c:v>
                </c:pt>
                <c:pt idx="5117">
                  <c:v>1.8299493789672852</c:v>
                </c:pt>
                <c:pt idx="5118">
                  <c:v>1.5712122917175293</c:v>
                </c:pt>
                <c:pt idx="5119">
                  <c:v>1.3567818403244019</c:v>
                </c:pt>
                <c:pt idx="5120">
                  <c:v>1.2163965702056885</c:v>
                </c:pt>
                <c:pt idx="5121">
                  <c:v>1.1577410697937012</c:v>
                </c:pt>
                <c:pt idx="5122">
                  <c:v>1.133698582649231</c:v>
                </c:pt>
                <c:pt idx="5123">
                  <c:v>1.1142796277999878</c:v>
                </c:pt>
                <c:pt idx="5124">
                  <c:v>1.0658160448074341</c:v>
                </c:pt>
                <c:pt idx="5125">
                  <c:v>0.98176312446594238</c:v>
                </c:pt>
                <c:pt idx="5126">
                  <c:v>0.86025559902191162</c:v>
                </c:pt>
                <c:pt idx="5127">
                  <c:v>0.71448546648025513</c:v>
                </c:pt>
                <c:pt idx="5128">
                  <c:v>0.57462561130523682</c:v>
                </c:pt>
                <c:pt idx="5129">
                  <c:v>0.45739424228668213</c:v>
                </c:pt>
                <c:pt idx="5130">
                  <c:v>0.40199890732765198</c:v>
                </c:pt>
                <c:pt idx="5131">
                  <c:v>0.42013108730316162</c:v>
                </c:pt>
                <c:pt idx="5132">
                  <c:v>0.4935443103313446</c:v>
                </c:pt>
                <c:pt idx="5133">
                  <c:v>0.5832027792930603</c:v>
                </c:pt>
                <c:pt idx="5134">
                  <c:v>0.66998589038848877</c:v>
                </c:pt>
                <c:pt idx="5135">
                  <c:v>0.74040323495864868</c:v>
                </c:pt>
                <c:pt idx="5136">
                  <c:v>0.78135812282562256</c:v>
                </c:pt>
                <c:pt idx="5137">
                  <c:v>0.78547793626785278</c:v>
                </c:pt>
                <c:pt idx="5138">
                  <c:v>0.76979565620422363</c:v>
                </c:pt>
                <c:pt idx="5139">
                  <c:v>0.71447235345840454</c:v>
                </c:pt>
                <c:pt idx="5140">
                  <c:v>0.60370135307312012</c:v>
                </c:pt>
                <c:pt idx="5141">
                  <c:v>0.44795051217079163</c:v>
                </c:pt>
                <c:pt idx="5142">
                  <c:v>0.29651251435279846</c:v>
                </c:pt>
                <c:pt idx="5143">
                  <c:v>0.16298010945320129</c:v>
                </c:pt>
                <c:pt idx="5144">
                  <c:v>7.3198288679122925E-2</c:v>
                </c:pt>
                <c:pt idx="5145">
                  <c:v>2.2383671253919601E-2</c:v>
                </c:pt>
                <c:pt idx="5146">
                  <c:v>1.1758562177419662E-3</c:v>
                </c:pt>
                <c:pt idx="5147">
                  <c:v>-5.3438092581927776E-3</c:v>
                </c:pt>
                <c:pt idx="5148">
                  <c:v>3.2070684246718884E-3</c:v>
                </c:pt>
                <c:pt idx="5149">
                  <c:v>1.8697816878557205E-2</c:v>
                </c:pt>
                <c:pt idx="5150">
                  <c:v>1.3044989667832851E-2</c:v>
                </c:pt>
                <c:pt idx="5151">
                  <c:v>-6.5789008513092995E-3</c:v>
                </c:pt>
                <c:pt idx="5152">
                  <c:v>-2.6494285091757774E-2</c:v>
                </c:pt>
                <c:pt idx="5153">
                  <c:v>-2.0855719223618507E-2</c:v>
                </c:pt>
                <c:pt idx="5154">
                  <c:v>3.4379571676254272E-2</c:v>
                </c:pt>
                <c:pt idx="5155">
                  <c:v>0.13550156354904175</c:v>
                </c:pt>
                <c:pt idx="5156">
                  <c:v>0.19988508522510529</c:v>
                </c:pt>
                <c:pt idx="5157">
                  <c:v>0.20950867235660553</c:v>
                </c:pt>
                <c:pt idx="5158">
                  <c:v>0.19264048337936401</c:v>
                </c:pt>
                <c:pt idx="5159">
                  <c:v>0.16202974319458008</c:v>
                </c:pt>
                <c:pt idx="5160">
                  <c:v>0.11974327266216278</c:v>
                </c:pt>
                <c:pt idx="5161">
                  <c:v>6.6523559391498566E-2</c:v>
                </c:pt>
                <c:pt idx="5162">
                  <c:v>1.0902290232479572E-3</c:v>
                </c:pt>
                <c:pt idx="5163">
                  <c:v>-7.1154482662677765E-2</c:v>
                </c:pt>
                <c:pt idx="5164">
                  <c:v>-0.14031757414340973</c:v>
                </c:pt>
                <c:pt idx="5165">
                  <c:v>-0.20780366659164429</c:v>
                </c:pt>
                <c:pt idx="5166">
                  <c:v>-0.26691094040870667</c:v>
                </c:pt>
                <c:pt idx="5167">
                  <c:v>-0.29731804132461548</c:v>
                </c:pt>
                <c:pt idx="5168">
                  <c:v>-0.30360683798789978</c:v>
                </c:pt>
                <c:pt idx="5169">
                  <c:v>-0.28893294930458069</c:v>
                </c:pt>
                <c:pt idx="5170">
                  <c:v>-0.23677201569080353</c:v>
                </c:pt>
                <c:pt idx="5171">
                  <c:v>-0.15440879762172699</c:v>
                </c:pt>
                <c:pt idx="5172">
                  <c:v>-7.0750914514064789E-2</c:v>
                </c:pt>
                <c:pt idx="5173">
                  <c:v>-4.5914854854345322E-3</c:v>
                </c:pt>
                <c:pt idx="5174">
                  <c:v>5.3321879357099533E-2</c:v>
                </c:pt>
                <c:pt idx="5175">
                  <c:v>9.8589114844799042E-2</c:v>
                </c:pt>
                <c:pt idx="5176">
                  <c:v>0.13678710162639618</c:v>
                </c:pt>
                <c:pt idx="5177">
                  <c:v>0.16630193591117859</c:v>
                </c:pt>
                <c:pt idx="5178">
                  <c:v>0.19423530995845795</c:v>
                </c:pt>
                <c:pt idx="5179">
                  <c:v>0.22199656069278717</c:v>
                </c:pt>
                <c:pt idx="5180">
                  <c:v>0.24122191965579987</c:v>
                </c:pt>
                <c:pt idx="5181">
                  <c:v>0.24913240969181061</c:v>
                </c:pt>
                <c:pt idx="5182">
                  <c:v>0.25022828578948975</c:v>
                </c:pt>
                <c:pt idx="5183">
                  <c:v>0.24716563522815704</c:v>
                </c:pt>
                <c:pt idx="5184">
                  <c:v>0.24040652811527252</c:v>
                </c:pt>
                <c:pt idx="5185">
                  <c:v>0.24190531671047211</c:v>
                </c:pt>
                <c:pt idx="5186">
                  <c:v>0.23396642506122589</c:v>
                </c:pt>
                <c:pt idx="5187">
                  <c:v>0.22169917821884155</c:v>
                </c:pt>
                <c:pt idx="5188">
                  <c:v>0.21313977241516113</c:v>
                </c:pt>
                <c:pt idx="5189">
                  <c:v>0.21767950057983398</c:v>
                </c:pt>
                <c:pt idx="5190">
                  <c:v>0.24138936400413513</c:v>
                </c:pt>
                <c:pt idx="5191">
                  <c:v>0.2887633740901947</c:v>
                </c:pt>
                <c:pt idx="5192">
                  <c:v>0.34090408682823181</c:v>
                </c:pt>
                <c:pt idx="5193">
                  <c:v>0.37428149580955505</c:v>
                </c:pt>
                <c:pt idx="5194">
                  <c:v>0.38511604070663452</c:v>
                </c:pt>
                <c:pt idx="5195">
                  <c:v>0.35576406121253967</c:v>
                </c:pt>
                <c:pt idx="5196">
                  <c:v>0.27766311168670654</c:v>
                </c:pt>
                <c:pt idx="5197">
                  <c:v>0.14782701432704926</c:v>
                </c:pt>
                <c:pt idx="5198">
                  <c:v>-2.9048951342701912E-2</c:v>
                </c:pt>
                <c:pt idx="5199">
                  <c:v>-0.21418187022209167</c:v>
                </c:pt>
                <c:pt idx="5200">
                  <c:v>-0.38770624995231628</c:v>
                </c:pt>
                <c:pt idx="5201">
                  <c:v>-0.55091100931167603</c:v>
                </c:pt>
                <c:pt idx="5202">
                  <c:v>-0.67487823963165283</c:v>
                </c:pt>
                <c:pt idx="5203">
                  <c:v>-0.73861879110336304</c:v>
                </c:pt>
                <c:pt idx="5204">
                  <c:v>-0.72580069303512573</c:v>
                </c:pt>
                <c:pt idx="5205">
                  <c:v>-0.66749489307403564</c:v>
                </c:pt>
                <c:pt idx="5206">
                  <c:v>-0.59258896112442017</c:v>
                </c:pt>
                <c:pt idx="5207">
                  <c:v>-0.53970366716384888</c:v>
                </c:pt>
                <c:pt idx="5208">
                  <c:v>-0.50892609357833862</c:v>
                </c:pt>
                <c:pt idx="5209">
                  <c:v>-0.49559643864631653</c:v>
                </c:pt>
                <c:pt idx="5210">
                  <c:v>-0.48169606924057007</c:v>
                </c:pt>
                <c:pt idx="5211">
                  <c:v>-0.45583182573318481</c:v>
                </c:pt>
                <c:pt idx="5212">
                  <c:v>-0.42480039596557617</c:v>
                </c:pt>
                <c:pt idx="5213">
                  <c:v>-0.38171887397766113</c:v>
                </c:pt>
                <c:pt idx="5214">
                  <c:v>-0.35865113139152527</c:v>
                </c:pt>
                <c:pt idx="5215">
                  <c:v>-0.35492393374443054</c:v>
                </c:pt>
                <c:pt idx="5216">
                  <c:v>-0.35045674443244934</c:v>
                </c:pt>
                <c:pt idx="5217">
                  <c:v>-0.32994189858436584</c:v>
                </c:pt>
                <c:pt idx="5218">
                  <c:v>-0.29588860273361206</c:v>
                </c:pt>
                <c:pt idx="5219">
                  <c:v>-0.25663521885871887</c:v>
                </c:pt>
                <c:pt idx="5220">
                  <c:v>-0.24144616723060608</c:v>
                </c:pt>
                <c:pt idx="5221">
                  <c:v>-0.24381805956363678</c:v>
                </c:pt>
                <c:pt idx="5222">
                  <c:v>-0.26336273550987244</c:v>
                </c:pt>
                <c:pt idx="5223">
                  <c:v>-0.27641004323959351</c:v>
                </c:pt>
                <c:pt idx="5224">
                  <c:v>-0.27906122803688049</c:v>
                </c:pt>
                <c:pt idx="5225">
                  <c:v>-0.26302033662796021</c:v>
                </c:pt>
                <c:pt idx="5226">
                  <c:v>-0.23659217357635498</c:v>
                </c:pt>
                <c:pt idx="5227">
                  <c:v>-0.20235437154769897</c:v>
                </c:pt>
                <c:pt idx="5228">
                  <c:v>-0.1670839935541153</c:v>
                </c:pt>
                <c:pt idx="5229">
                  <c:v>-0.13176894187927246</c:v>
                </c:pt>
                <c:pt idx="5230">
                  <c:v>-0.11360964179039001</c:v>
                </c:pt>
                <c:pt idx="5231">
                  <c:v>-0.11429167538881302</c:v>
                </c:pt>
                <c:pt idx="5232">
                  <c:v>-0.12138473987579346</c:v>
                </c:pt>
                <c:pt idx="5233">
                  <c:v>-0.12744353711605072</c:v>
                </c:pt>
                <c:pt idx="5234">
                  <c:v>-0.12144531309604645</c:v>
                </c:pt>
                <c:pt idx="5235">
                  <c:v>-0.11886900663375854</c:v>
                </c:pt>
                <c:pt idx="5236">
                  <c:v>-0.11574458330869675</c:v>
                </c:pt>
                <c:pt idx="5237">
                  <c:v>-0.11498500406742096</c:v>
                </c:pt>
                <c:pt idx="5238">
                  <c:v>-0.12500327825546265</c:v>
                </c:pt>
                <c:pt idx="5239">
                  <c:v>-0.14353689551353455</c:v>
                </c:pt>
                <c:pt idx="5240">
                  <c:v>-0.1547892838716507</c:v>
                </c:pt>
                <c:pt idx="5241">
                  <c:v>-0.14655108749866486</c:v>
                </c:pt>
                <c:pt idx="5242">
                  <c:v>-0.11287593841552734</c:v>
                </c:pt>
                <c:pt idx="5243">
                  <c:v>-5.0401866436004639E-2</c:v>
                </c:pt>
                <c:pt idx="5244">
                  <c:v>4.5234318822622299E-3</c:v>
                </c:pt>
                <c:pt idx="5245">
                  <c:v>3.4322142601013184E-2</c:v>
                </c:pt>
                <c:pt idx="5246">
                  <c:v>4.5078914612531662E-2</c:v>
                </c:pt>
                <c:pt idx="5247">
                  <c:v>4.4537603855133057E-2</c:v>
                </c:pt>
                <c:pt idx="5248">
                  <c:v>3.7727639079093933E-2</c:v>
                </c:pt>
                <c:pt idx="5249">
                  <c:v>8.5943397134542465E-3</c:v>
                </c:pt>
                <c:pt idx="5250">
                  <c:v>-4.451654851436615E-2</c:v>
                </c:pt>
                <c:pt idx="5251">
                  <c:v>-0.11632600426673889</c:v>
                </c:pt>
                <c:pt idx="5252">
                  <c:v>-0.17034076154232025</c:v>
                </c:pt>
                <c:pt idx="5253">
                  <c:v>-0.1775384396314621</c:v>
                </c:pt>
                <c:pt idx="5254">
                  <c:v>-0.11837897449731827</c:v>
                </c:pt>
                <c:pt idx="5255">
                  <c:v>2.5188885629177094E-3</c:v>
                </c:pt>
                <c:pt idx="5256">
                  <c:v>0.14702759683132172</c:v>
                </c:pt>
                <c:pt idx="5257">
                  <c:v>0.2951977550983429</c:v>
                </c:pt>
                <c:pt idx="5258">
                  <c:v>0.43134307861328125</c:v>
                </c:pt>
                <c:pt idx="5259">
                  <c:v>0.53002554178237915</c:v>
                </c:pt>
                <c:pt idx="5260">
                  <c:v>0.58672928810119629</c:v>
                </c:pt>
                <c:pt idx="5261">
                  <c:v>0.57414817810058594</c:v>
                </c:pt>
                <c:pt idx="5262">
                  <c:v>0.49669656157493591</c:v>
                </c:pt>
                <c:pt idx="5263">
                  <c:v>0.33974793553352356</c:v>
                </c:pt>
                <c:pt idx="5264">
                  <c:v>0.15644201636314392</c:v>
                </c:pt>
                <c:pt idx="5265">
                  <c:v>-4.1558165103197098E-3</c:v>
                </c:pt>
                <c:pt idx="5266">
                  <c:v>-0.12438182532787323</c:v>
                </c:pt>
                <c:pt idx="5267">
                  <c:v>-0.19322200119495392</c:v>
                </c:pt>
                <c:pt idx="5268">
                  <c:v>-0.19814804196357727</c:v>
                </c:pt>
                <c:pt idx="5269">
                  <c:v>-0.11682970821857452</c:v>
                </c:pt>
                <c:pt idx="5270">
                  <c:v>3.5111621022224426E-2</c:v>
                </c:pt>
                <c:pt idx="5271">
                  <c:v>0.24272878468036652</c:v>
                </c:pt>
                <c:pt idx="5272">
                  <c:v>0.459085613489151</c:v>
                </c:pt>
                <c:pt idx="5273">
                  <c:v>0.63266384601593018</c:v>
                </c:pt>
                <c:pt idx="5274">
                  <c:v>0.73043942451477051</c:v>
                </c:pt>
                <c:pt idx="5275">
                  <c:v>0.7182762622833252</c:v>
                </c:pt>
                <c:pt idx="5276">
                  <c:v>0.62034410238265991</c:v>
                </c:pt>
                <c:pt idx="5277">
                  <c:v>0.42613956332206726</c:v>
                </c:pt>
                <c:pt idx="5278">
                  <c:v>0.18729527294635773</c:v>
                </c:pt>
                <c:pt idx="5279">
                  <c:v>-4.7791659832000732E-2</c:v>
                </c:pt>
                <c:pt idx="5280">
                  <c:v>-0.25531423091888428</c:v>
                </c:pt>
                <c:pt idx="5281">
                  <c:v>-0.39628750085830688</c:v>
                </c:pt>
                <c:pt idx="5282">
                  <c:v>-0.46835529804229736</c:v>
                </c:pt>
                <c:pt idx="5283">
                  <c:v>-0.47511348128318787</c:v>
                </c:pt>
                <c:pt idx="5284">
                  <c:v>-0.41542750597000122</c:v>
                </c:pt>
                <c:pt idx="5285">
                  <c:v>-0.32238715887069702</c:v>
                </c:pt>
                <c:pt idx="5286">
                  <c:v>-0.22020754218101501</c:v>
                </c:pt>
                <c:pt idx="5287">
                  <c:v>-0.12493064254522324</c:v>
                </c:pt>
                <c:pt idx="5288">
                  <c:v>-3.1013207510113716E-2</c:v>
                </c:pt>
                <c:pt idx="5289">
                  <c:v>5.2050605416297913E-2</c:v>
                </c:pt>
                <c:pt idx="5290">
                  <c:v>0.11655662953853607</c:v>
                </c:pt>
                <c:pt idx="5291">
                  <c:v>0.15810911357402802</c:v>
                </c:pt>
                <c:pt idx="5292">
                  <c:v>0.17908629775047302</c:v>
                </c:pt>
                <c:pt idx="5293">
                  <c:v>0.17681464552879333</c:v>
                </c:pt>
                <c:pt idx="5294">
                  <c:v>0.15809555351734161</c:v>
                </c:pt>
                <c:pt idx="5295">
                  <c:v>0.13492310047149658</c:v>
                </c:pt>
                <c:pt idx="5296">
                  <c:v>0.14912973344326019</c:v>
                </c:pt>
                <c:pt idx="5297">
                  <c:v>0.20821677148342133</c:v>
                </c:pt>
                <c:pt idx="5298">
                  <c:v>0.28092533349990845</c:v>
                </c:pt>
                <c:pt idx="5299">
                  <c:v>0.32890838384628296</c:v>
                </c:pt>
                <c:pt idx="5300">
                  <c:v>0.3311731219291687</c:v>
                </c:pt>
                <c:pt idx="5301">
                  <c:v>0.29762497544288635</c:v>
                </c:pt>
                <c:pt idx="5302">
                  <c:v>0.26594027876853943</c:v>
                </c:pt>
                <c:pt idx="5303">
                  <c:v>0.24181611835956573</c:v>
                </c:pt>
                <c:pt idx="5304">
                  <c:v>0.23131127655506134</c:v>
                </c:pt>
                <c:pt idx="5305">
                  <c:v>0.21814775466918945</c:v>
                </c:pt>
                <c:pt idx="5306">
                  <c:v>0.17372035980224609</c:v>
                </c:pt>
                <c:pt idx="5307">
                  <c:v>0.1071825698018074</c:v>
                </c:pt>
                <c:pt idx="5308">
                  <c:v>2.7962047606706619E-2</c:v>
                </c:pt>
                <c:pt idx="5309">
                  <c:v>-2.6074605062603951E-2</c:v>
                </c:pt>
                <c:pt idx="5310">
                  <c:v>-5.5324632674455643E-2</c:v>
                </c:pt>
                <c:pt idx="5311">
                  <c:v>-6.5151624381542206E-2</c:v>
                </c:pt>
                <c:pt idx="5312">
                  <c:v>-6.3179284334182739E-2</c:v>
                </c:pt>
                <c:pt idx="5313">
                  <c:v>-1.8359299749135971E-2</c:v>
                </c:pt>
                <c:pt idx="5314">
                  <c:v>6.7006193101406097E-2</c:v>
                </c:pt>
                <c:pt idx="5315">
                  <c:v>0.17036671936511993</c:v>
                </c:pt>
                <c:pt idx="5316">
                  <c:v>0.25601211190223694</c:v>
                </c:pt>
                <c:pt idx="5317">
                  <c:v>0.27112910151481628</c:v>
                </c:pt>
                <c:pt idx="5318">
                  <c:v>0.17621722817420959</c:v>
                </c:pt>
                <c:pt idx="5319">
                  <c:v>-4.5564539730548859E-2</c:v>
                </c:pt>
                <c:pt idx="5320">
                  <c:v>-0.34521225094795227</c:v>
                </c:pt>
                <c:pt idx="5321">
                  <c:v>-0.6245652437210083</c:v>
                </c:pt>
                <c:pt idx="5322">
                  <c:v>-0.76672583818435669</c:v>
                </c:pt>
                <c:pt idx="5323">
                  <c:v>-0.73668265342712402</c:v>
                </c:pt>
                <c:pt idx="5324">
                  <c:v>-0.56277209520339966</c:v>
                </c:pt>
                <c:pt idx="5325">
                  <c:v>-0.32312408089637756</c:v>
                </c:pt>
                <c:pt idx="5326">
                  <c:v>-6.7834004759788513E-2</c:v>
                </c:pt>
                <c:pt idx="5327">
                  <c:v>0.18827584385871887</c:v>
                </c:pt>
                <c:pt idx="5328">
                  <c:v>0.289061039686203</c:v>
                </c:pt>
                <c:pt idx="5329">
                  <c:v>0.18620751798152924</c:v>
                </c:pt>
                <c:pt idx="5330">
                  <c:v>1.4142240397632122E-3</c:v>
                </c:pt>
                <c:pt idx="5331">
                  <c:v>-0.17930474877357483</c:v>
                </c:pt>
                <c:pt idx="5332">
                  <c:v>-0.33401471376419067</c:v>
                </c:pt>
                <c:pt idx="5333">
                  <c:v>-0.47059082984924316</c:v>
                </c:pt>
                <c:pt idx="5334">
                  <c:v>-0.56951290369033813</c:v>
                </c:pt>
                <c:pt idx="5335">
                  <c:v>-0.61611706018447876</c:v>
                </c:pt>
                <c:pt idx="5336">
                  <c:v>-0.60358661413192749</c:v>
                </c:pt>
                <c:pt idx="5337">
                  <c:v>-0.56088155508041382</c:v>
                </c:pt>
                <c:pt idx="5338">
                  <c:v>-0.48917749524116516</c:v>
                </c:pt>
                <c:pt idx="5339">
                  <c:v>-0.40825274586677551</c:v>
                </c:pt>
                <c:pt idx="5340">
                  <c:v>-0.32883143424987793</c:v>
                </c:pt>
                <c:pt idx="5341">
                  <c:v>-0.25020292401313782</c:v>
                </c:pt>
                <c:pt idx="5342">
                  <c:v>-0.18636643886566162</c:v>
                </c:pt>
                <c:pt idx="5343">
                  <c:v>-0.13925713300704956</c:v>
                </c:pt>
                <c:pt idx="5344">
                  <c:v>-0.10321683436632156</c:v>
                </c:pt>
                <c:pt idx="5345">
                  <c:v>-7.2211712598800659E-2</c:v>
                </c:pt>
                <c:pt idx="5346">
                  <c:v>-4.2261794209480286E-2</c:v>
                </c:pt>
                <c:pt idx="5347">
                  <c:v>-6.3057728111743927E-3</c:v>
                </c:pt>
                <c:pt idx="5348">
                  <c:v>3.9763186126947403E-2</c:v>
                </c:pt>
                <c:pt idx="5349">
                  <c:v>8.5810929536819458E-2</c:v>
                </c:pt>
                <c:pt idx="5350">
                  <c:v>0.13562881946563721</c:v>
                </c:pt>
                <c:pt idx="5351">
                  <c:v>0.18005956709384918</c:v>
                </c:pt>
                <c:pt idx="5352">
                  <c:v>0.21069097518920898</c:v>
                </c:pt>
                <c:pt idx="5353">
                  <c:v>0.21894870698451996</c:v>
                </c:pt>
                <c:pt idx="5354">
                  <c:v>0.21215684711933136</c:v>
                </c:pt>
                <c:pt idx="5355">
                  <c:v>0.20550514757633209</c:v>
                </c:pt>
                <c:pt idx="5356">
                  <c:v>0.20137538015842438</c:v>
                </c:pt>
                <c:pt idx="5357">
                  <c:v>0.19197256863117218</c:v>
                </c:pt>
                <c:pt idx="5358">
                  <c:v>0.18209517002105713</c:v>
                </c:pt>
                <c:pt idx="5359">
                  <c:v>0.1820768415927887</c:v>
                </c:pt>
                <c:pt idx="5360">
                  <c:v>0.19179257750511169</c:v>
                </c:pt>
                <c:pt idx="5361">
                  <c:v>0.20019729435443878</c:v>
                </c:pt>
                <c:pt idx="5362">
                  <c:v>0.19005890190601349</c:v>
                </c:pt>
                <c:pt idx="5363">
                  <c:v>0.15409356355667114</c:v>
                </c:pt>
                <c:pt idx="5364">
                  <c:v>0.12372580915689468</c:v>
                </c:pt>
                <c:pt idx="5365">
                  <c:v>0.12068954110145569</c:v>
                </c:pt>
                <c:pt idx="5366">
                  <c:v>0.15308795869350433</c:v>
                </c:pt>
                <c:pt idx="5367">
                  <c:v>0.23668386042118073</c:v>
                </c:pt>
                <c:pt idx="5368">
                  <c:v>0.37282624840736389</c:v>
                </c:pt>
                <c:pt idx="5369">
                  <c:v>0.52397966384887695</c:v>
                </c:pt>
                <c:pt idx="5370">
                  <c:v>0.60973131656646729</c:v>
                </c:pt>
                <c:pt idx="5371">
                  <c:v>0.55187928676605225</c:v>
                </c:pt>
                <c:pt idx="5372">
                  <c:v>0.37178432941436768</c:v>
                </c:pt>
                <c:pt idx="5373">
                  <c:v>0.14065629243850708</c:v>
                </c:pt>
                <c:pt idx="5374">
                  <c:v>-9.063219279050827E-2</c:v>
                </c:pt>
                <c:pt idx="5375">
                  <c:v>-0.25320088863372803</c:v>
                </c:pt>
                <c:pt idx="5376">
                  <c:v>-0.29223081469535828</c:v>
                </c:pt>
                <c:pt idx="5377">
                  <c:v>-0.2232581228017807</c:v>
                </c:pt>
                <c:pt idx="5378">
                  <c:v>-7.0178568363189697E-2</c:v>
                </c:pt>
                <c:pt idx="5379">
                  <c:v>9.5422327518463135E-2</c:v>
                </c:pt>
                <c:pt idx="5380">
                  <c:v>0.19610020518302917</c:v>
                </c:pt>
                <c:pt idx="5381">
                  <c:v>0.19560977816581726</c:v>
                </c:pt>
                <c:pt idx="5382">
                  <c:v>0.10632438957691193</c:v>
                </c:pt>
                <c:pt idx="5383">
                  <c:v>-2.1522516384720802E-2</c:v>
                </c:pt>
                <c:pt idx="5384">
                  <c:v>-0.13524721562862396</c:v>
                </c:pt>
                <c:pt idx="5385">
                  <c:v>-0.20877809822559357</c:v>
                </c:pt>
                <c:pt idx="5386">
                  <c:v>-0.24383541941642761</c:v>
                </c:pt>
                <c:pt idx="5387">
                  <c:v>-0.23595720529556274</c:v>
                </c:pt>
                <c:pt idx="5388">
                  <c:v>-0.21613769233226776</c:v>
                </c:pt>
                <c:pt idx="5389">
                  <c:v>-0.17380663752555847</c:v>
                </c:pt>
                <c:pt idx="5390">
                  <c:v>-0.1210443526506424</c:v>
                </c:pt>
                <c:pt idx="5391">
                  <c:v>-5.9933304786682129E-2</c:v>
                </c:pt>
                <c:pt idx="5392">
                  <c:v>-5.3406325168907642E-3</c:v>
                </c:pt>
                <c:pt idx="5393">
                  <c:v>4.5612089335918427E-2</c:v>
                </c:pt>
                <c:pt idx="5394">
                  <c:v>9.4862192869186401E-2</c:v>
                </c:pt>
                <c:pt idx="5395">
                  <c:v>0.14197300374507904</c:v>
                </c:pt>
                <c:pt idx="5396">
                  <c:v>0.17224861681461334</c:v>
                </c:pt>
                <c:pt idx="5397">
                  <c:v>0.18792051076889038</c:v>
                </c:pt>
                <c:pt idx="5398">
                  <c:v>0.18914955854415894</c:v>
                </c:pt>
                <c:pt idx="5399">
                  <c:v>0.19256883859634399</c:v>
                </c:pt>
                <c:pt idx="5400">
                  <c:v>0.19950132071971893</c:v>
                </c:pt>
                <c:pt idx="5401">
                  <c:v>0.19522589445114136</c:v>
                </c:pt>
                <c:pt idx="5402">
                  <c:v>0.19410763680934906</c:v>
                </c:pt>
                <c:pt idx="5403">
                  <c:v>0.19294476509094238</c:v>
                </c:pt>
                <c:pt idx="5404">
                  <c:v>0.18933644890785217</c:v>
                </c:pt>
                <c:pt idx="5405">
                  <c:v>0.18239530920982361</c:v>
                </c:pt>
                <c:pt idx="5406">
                  <c:v>0.16556838154792786</c:v>
                </c:pt>
                <c:pt idx="5407">
                  <c:v>0.12279180437326431</c:v>
                </c:pt>
                <c:pt idx="5408">
                  <c:v>7.4927344918251038E-2</c:v>
                </c:pt>
                <c:pt idx="5409">
                  <c:v>3.4703165292739868E-2</c:v>
                </c:pt>
                <c:pt idx="5410">
                  <c:v>8.0458400771021843E-4</c:v>
                </c:pt>
                <c:pt idx="5411">
                  <c:v>-1.3963598757982254E-2</c:v>
                </c:pt>
                <c:pt idx="5412">
                  <c:v>-1.8808953464031219E-2</c:v>
                </c:pt>
                <c:pt idx="5413">
                  <c:v>-2.6212498545646667E-2</c:v>
                </c:pt>
                <c:pt idx="5414">
                  <c:v>-4.5595515519380569E-2</c:v>
                </c:pt>
                <c:pt idx="5415">
                  <c:v>-5.1015719771385193E-2</c:v>
                </c:pt>
                <c:pt idx="5416">
                  <c:v>-5.0102788954973221E-2</c:v>
                </c:pt>
                <c:pt idx="5417">
                  <c:v>-3.6971084773540497E-2</c:v>
                </c:pt>
                <c:pt idx="5418">
                  <c:v>-1.6208015382289886E-2</c:v>
                </c:pt>
                <c:pt idx="5419">
                  <c:v>3.6419322714209557E-3</c:v>
                </c:pt>
                <c:pt idx="5420">
                  <c:v>2.6517156511545181E-2</c:v>
                </c:pt>
                <c:pt idx="5421">
                  <c:v>3.0961886048316956E-2</c:v>
                </c:pt>
                <c:pt idx="5422">
                  <c:v>-1.0779170319437981E-2</c:v>
                </c:pt>
                <c:pt idx="5423">
                  <c:v>-0.10891641676425934</c:v>
                </c:pt>
                <c:pt idx="5424">
                  <c:v>-0.24582420289516449</c:v>
                </c:pt>
                <c:pt idx="5425">
                  <c:v>-0.38378676772117615</c:v>
                </c:pt>
                <c:pt idx="5426">
                  <c:v>-0.50636672973632812</c:v>
                </c:pt>
                <c:pt idx="5427">
                  <c:v>-0.573372483253479</c:v>
                </c:pt>
                <c:pt idx="5428">
                  <c:v>-0.54443085193634033</c:v>
                </c:pt>
                <c:pt idx="5429">
                  <c:v>-0.43745997548103333</c:v>
                </c:pt>
                <c:pt idx="5430">
                  <c:v>-0.30096229910850525</c:v>
                </c:pt>
                <c:pt idx="5431">
                  <c:v>-0.1653093546628952</c:v>
                </c:pt>
                <c:pt idx="5432">
                  <c:v>-5.1954835653305054E-2</c:v>
                </c:pt>
                <c:pt idx="5433">
                  <c:v>1.7221167683601379E-2</c:v>
                </c:pt>
                <c:pt idx="5434">
                  <c:v>2.0251844078302383E-2</c:v>
                </c:pt>
                <c:pt idx="5435">
                  <c:v>-3.4442972391843796E-2</c:v>
                </c:pt>
                <c:pt idx="5436">
                  <c:v>-0.11425843834877014</c:v>
                </c:pt>
                <c:pt idx="5437">
                  <c:v>-0.19418784976005554</c:v>
                </c:pt>
                <c:pt idx="5438">
                  <c:v>-0.26700958609580994</c:v>
                </c:pt>
                <c:pt idx="5439">
                  <c:v>-0.30146023631095886</c:v>
                </c:pt>
                <c:pt idx="5440">
                  <c:v>-0.29065230488777161</c:v>
                </c:pt>
                <c:pt idx="5441">
                  <c:v>-0.22092291712760925</c:v>
                </c:pt>
                <c:pt idx="5442">
                  <c:v>-0.14385849237442017</c:v>
                </c:pt>
                <c:pt idx="5443">
                  <c:v>-7.4705697596073151E-2</c:v>
                </c:pt>
                <c:pt idx="5444">
                  <c:v>-1.7415774986147881E-2</c:v>
                </c:pt>
                <c:pt idx="5445">
                  <c:v>1.5988675877451897E-2</c:v>
                </c:pt>
                <c:pt idx="5446">
                  <c:v>2.3139795288443565E-2</c:v>
                </c:pt>
                <c:pt idx="5447">
                  <c:v>2.5972496718168259E-2</c:v>
                </c:pt>
                <c:pt idx="5448">
                  <c:v>1.851591095328331E-2</c:v>
                </c:pt>
                <c:pt idx="5449">
                  <c:v>1.7693422734737396E-2</c:v>
                </c:pt>
                <c:pt idx="5450">
                  <c:v>1.5386859886348248E-2</c:v>
                </c:pt>
                <c:pt idx="5451">
                  <c:v>2.2237464785575867E-2</c:v>
                </c:pt>
                <c:pt idx="5452">
                  <c:v>3.3212881535291672E-2</c:v>
                </c:pt>
                <c:pt idx="5453">
                  <c:v>5.463767796754837E-2</c:v>
                </c:pt>
                <c:pt idx="5454">
                  <c:v>8.0946780741214752E-2</c:v>
                </c:pt>
                <c:pt idx="5455">
                  <c:v>0.11955028027296066</c:v>
                </c:pt>
                <c:pt idx="5456">
                  <c:v>0.15393808484077454</c:v>
                </c:pt>
                <c:pt idx="5457">
                  <c:v>0.17422550916671753</c:v>
                </c:pt>
                <c:pt idx="5458">
                  <c:v>0.16737213730812073</c:v>
                </c:pt>
                <c:pt idx="5459">
                  <c:v>0.15120561420917511</c:v>
                </c:pt>
                <c:pt idx="5460">
                  <c:v>0.13767330348491669</c:v>
                </c:pt>
                <c:pt idx="5461">
                  <c:v>0.11209482699632645</c:v>
                </c:pt>
                <c:pt idx="5462">
                  <c:v>8.0744899809360504E-2</c:v>
                </c:pt>
                <c:pt idx="5463">
                  <c:v>5.4358117282390594E-2</c:v>
                </c:pt>
                <c:pt idx="5464">
                  <c:v>4.9297843128442764E-2</c:v>
                </c:pt>
                <c:pt idx="5465">
                  <c:v>5.0819948315620422E-2</c:v>
                </c:pt>
                <c:pt idx="5466">
                  <c:v>6.2802843749523163E-2</c:v>
                </c:pt>
                <c:pt idx="5467">
                  <c:v>7.4954472482204437E-2</c:v>
                </c:pt>
                <c:pt idx="5468">
                  <c:v>7.5611472129821777E-2</c:v>
                </c:pt>
                <c:pt idx="5469">
                  <c:v>5.453578382730484E-2</c:v>
                </c:pt>
                <c:pt idx="5470">
                  <c:v>3.4370593726634979E-2</c:v>
                </c:pt>
                <c:pt idx="5471">
                  <c:v>4.6295057982206345E-2</c:v>
                </c:pt>
                <c:pt idx="5472">
                  <c:v>0.13541534543037415</c:v>
                </c:pt>
                <c:pt idx="5473">
                  <c:v>0.31647619605064392</c:v>
                </c:pt>
                <c:pt idx="5474">
                  <c:v>0.54398822784423828</c:v>
                </c:pt>
                <c:pt idx="5475">
                  <c:v>0.69923746585845947</c:v>
                </c:pt>
                <c:pt idx="5476">
                  <c:v>0.66702252626419067</c:v>
                </c:pt>
                <c:pt idx="5477">
                  <c:v>0.43298116326332092</c:v>
                </c:pt>
                <c:pt idx="5478">
                  <c:v>9.0623289346694946E-2</c:v>
                </c:pt>
                <c:pt idx="5479">
                  <c:v>-0.2606651782989502</c:v>
                </c:pt>
                <c:pt idx="5480">
                  <c:v>-0.51354300975799561</c:v>
                </c:pt>
                <c:pt idx="5481">
                  <c:v>-0.61510908603668213</c:v>
                </c:pt>
                <c:pt idx="5482">
                  <c:v>-0.58187681436538696</c:v>
                </c:pt>
                <c:pt idx="5483">
                  <c:v>-0.44211789965629578</c:v>
                </c:pt>
                <c:pt idx="5484">
                  <c:v>-0.21930959820747375</c:v>
                </c:pt>
                <c:pt idx="5485">
                  <c:v>-1.9850471988320351E-2</c:v>
                </c:pt>
                <c:pt idx="5486">
                  <c:v>7.6848901808261871E-2</c:v>
                </c:pt>
                <c:pt idx="5487">
                  <c:v>4.7028228640556335E-2</c:v>
                </c:pt>
                <c:pt idx="5488">
                  <c:v>-5.2652027457952499E-2</c:v>
                </c:pt>
                <c:pt idx="5489">
                  <c:v>-0.16674788296222687</c:v>
                </c:pt>
                <c:pt idx="5490">
                  <c:v>-0.24861530959606171</c:v>
                </c:pt>
                <c:pt idx="5491">
                  <c:v>-0.28956583142280579</c:v>
                </c:pt>
                <c:pt idx="5492">
                  <c:v>-0.28474175930023193</c:v>
                </c:pt>
                <c:pt idx="5493">
                  <c:v>-0.23103487491607666</c:v>
                </c:pt>
                <c:pt idx="5494">
                  <c:v>-0.14911870658397675</c:v>
                </c:pt>
                <c:pt idx="5495">
                  <c:v>-6.4010106027126312E-2</c:v>
                </c:pt>
                <c:pt idx="5496">
                  <c:v>2.4192456156015396E-2</c:v>
                </c:pt>
                <c:pt idx="5497">
                  <c:v>0.10517240315675735</c:v>
                </c:pt>
                <c:pt idx="5498">
                  <c:v>0.1650831550359726</c:v>
                </c:pt>
                <c:pt idx="5499">
                  <c:v>0.19899022579193115</c:v>
                </c:pt>
                <c:pt idx="5500">
                  <c:v>0.18958874046802521</c:v>
                </c:pt>
                <c:pt idx="5501">
                  <c:v>0.16146805882453918</c:v>
                </c:pt>
                <c:pt idx="5502">
                  <c:v>0.13586363196372986</c:v>
                </c:pt>
                <c:pt idx="5503">
                  <c:v>0.11623819917440414</c:v>
                </c:pt>
                <c:pt idx="5504">
                  <c:v>0.11038297414779663</c:v>
                </c:pt>
                <c:pt idx="5505">
                  <c:v>0.1123136579990387</c:v>
                </c:pt>
                <c:pt idx="5506">
                  <c:v>0.11592862755060196</c:v>
                </c:pt>
                <c:pt idx="5507">
                  <c:v>0.12819662690162659</c:v>
                </c:pt>
                <c:pt idx="5508">
                  <c:v>0.14579080045223236</c:v>
                </c:pt>
                <c:pt idx="5509">
                  <c:v>0.15457186102867126</c:v>
                </c:pt>
                <c:pt idx="5510">
                  <c:v>0.16052748262882233</c:v>
                </c:pt>
                <c:pt idx="5511">
                  <c:v>0.15179054439067841</c:v>
                </c:pt>
                <c:pt idx="5512">
                  <c:v>0.12587426602840424</c:v>
                </c:pt>
                <c:pt idx="5513">
                  <c:v>9.1941818594932556E-2</c:v>
                </c:pt>
                <c:pt idx="5514">
                  <c:v>6.8457797169685364E-2</c:v>
                </c:pt>
                <c:pt idx="5515">
                  <c:v>7.1058601140975952E-2</c:v>
                </c:pt>
                <c:pt idx="5516">
                  <c:v>6.5259039402008057E-2</c:v>
                </c:pt>
                <c:pt idx="5517">
                  <c:v>4.8121269792318344E-2</c:v>
                </c:pt>
                <c:pt idx="5518">
                  <c:v>1.5040280297398567E-2</c:v>
                </c:pt>
                <c:pt idx="5519">
                  <c:v>-2.4872196838259697E-2</c:v>
                </c:pt>
                <c:pt idx="5520">
                  <c:v>-4.9104303121566772E-2</c:v>
                </c:pt>
                <c:pt idx="5521">
                  <c:v>-3.6502454429864883E-2</c:v>
                </c:pt>
                <c:pt idx="5522">
                  <c:v>1.1971605941653252E-2</c:v>
                </c:pt>
                <c:pt idx="5523">
                  <c:v>8.8032662868499756E-2</c:v>
                </c:pt>
                <c:pt idx="5524">
                  <c:v>0.16426378488540649</c:v>
                </c:pt>
                <c:pt idx="5525">
                  <c:v>0.21778400242328644</c:v>
                </c:pt>
                <c:pt idx="5526">
                  <c:v>0.21295197308063507</c:v>
                </c:pt>
                <c:pt idx="5527">
                  <c:v>0.14238685369491577</c:v>
                </c:pt>
                <c:pt idx="5528">
                  <c:v>-9.4473548233509064E-4</c:v>
                </c:pt>
                <c:pt idx="5529">
                  <c:v>-0.21588227152824402</c:v>
                </c:pt>
                <c:pt idx="5530">
                  <c:v>-0.44373327493667603</c:v>
                </c:pt>
                <c:pt idx="5531">
                  <c:v>-0.60835117101669312</c:v>
                </c:pt>
                <c:pt idx="5532">
                  <c:v>-0.63306427001953125</c:v>
                </c:pt>
                <c:pt idx="5533">
                  <c:v>-0.52333474159240723</c:v>
                </c:pt>
                <c:pt idx="5534">
                  <c:v>-0.32505732774734497</c:v>
                </c:pt>
                <c:pt idx="5535">
                  <c:v>-9.5597110688686371E-2</c:v>
                </c:pt>
                <c:pt idx="5536">
                  <c:v>0.10889637470245361</c:v>
                </c:pt>
                <c:pt idx="5537">
                  <c:v>0.20933625102043152</c:v>
                </c:pt>
                <c:pt idx="5538">
                  <c:v>0.16568410396575928</c:v>
                </c:pt>
                <c:pt idx="5539">
                  <c:v>1.9049813970923424E-2</c:v>
                </c:pt>
                <c:pt idx="5540">
                  <c:v>-0.16038653254508972</c:v>
                </c:pt>
                <c:pt idx="5541">
                  <c:v>-0.33133009076118469</c:v>
                </c:pt>
                <c:pt idx="5542">
                  <c:v>-0.47210025787353516</c:v>
                </c:pt>
                <c:pt idx="5543">
                  <c:v>-0.57612550258636475</c:v>
                </c:pt>
                <c:pt idx="5544">
                  <c:v>-0.62960255146026611</c:v>
                </c:pt>
                <c:pt idx="5545">
                  <c:v>-0.62591111660003662</c:v>
                </c:pt>
                <c:pt idx="5546">
                  <c:v>-0.56704461574554443</c:v>
                </c:pt>
                <c:pt idx="5547">
                  <c:v>-0.45791572332382202</c:v>
                </c:pt>
                <c:pt idx="5548">
                  <c:v>-0.3220691978931427</c:v>
                </c:pt>
                <c:pt idx="5549">
                  <c:v>-0.20117539167404175</c:v>
                </c:pt>
                <c:pt idx="5550">
                  <c:v>-0.10186052322387695</c:v>
                </c:pt>
                <c:pt idx="5551">
                  <c:v>-3.9574466645717621E-2</c:v>
                </c:pt>
                <c:pt idx="5552">
                  <c:v>-1.0588997974991798E-4</c:v>
                </c:pt>
                <c:pt idx="5553">
                  <c:v>1.9268006086349487E-2</c:v>
                </c:pt>
                <c:pt idx="5554">
                  <c:v>1.9329523667693138E-2</c:v>
                </c:pt>
                <c:pt idx="5555">
                  <c:v>-7.2138765826821327E-3</c:v>
                </c:pt>
                <c:pt idx="5556">
                  <c:v>-2.9203863814473152E-2</c:v>
                </c:pt>
                <c:pt idx="5557">
                  <c:v>-3.0901841819286346E-2</c:v>
                </c:pt>
                <c:pt idx="5558">
                  <c:v>-1.7222516238689423E-2</c:v>
                </c:pt>
                <c:pt idx="5559">
                  <c:v>7.9763662070035934E-3</c:v>
                </c:pt>
                <c:pt idx="5560">
                  <c:v>4.5617219060659409E-2</c:v>
                </c:pt>
                <c:pt idx="5561">
                  <c:v>8.4364511072635651E-2</c:v>
                </c:pt>
                <c:pt idx="5562">
                  <c:v>0.12160402536392212</c:v>
                </c:pt>
                <c:pt idx="5563">
                  <c:v>0.16092291474342346</c:v>
                </c:pt>
                <c:pt idx="5564">
                  <c:v>0.20541767776012421</c:v>
                </c:pt>
                <c:pt idx="5565">
                  <c:v>0.24315574765205383</c:v>
                </c:pt>
                <c:pt idx="5566">
                  <c:v>0.26505041122436523</c:v>
                </c:pt>
                <c:pt idx="5567">
                  <c:v>0.26174107193946838</c:v>
                </c:pt>
                <c:pt idx="5568">
                  <c:v>0.2385697215795517</c:v>
                </c:pt>
                <c:pt idx="5569">
                  <c:v>0.19962967932224274</c:v>
                </c:pt>
                <c:pt idx="5570">
                  <c:v>0.16596944630146027</c:v>
                </c:pt>
                <c:pt idx="5571">
                  <c:v>0.14774882793426514</c:v>
                </c:pt>
                <c:pt idx="5572">
                  <c:v>0.14577941596508026</c:v>
                </c:pt>
                <c:pt idx="5573">
                  <c:v>0.13487999141216278</c:v>
                </c:pt>
                <c:pt idx="5574">
                  <c:v>0.13193267583847046</c:v>
                </c:pt>
                <c:pt idx="5575">
                  <c:v>0.13656674325466156</c:v>
                </c:pt>
                <c:pt idx="5576">
                  <c:v>0.16442687809467316</c:v>
                </c:pt>
                <c:pt idx="5577">
                  <c:v>0.22212500870227814</c:v>
                </c:pt>
                <c:pt idx="5578">
                  <c:v>0.32454460859298706</c:v>
                </c:pt>
                <c:pt idx="5579">
                  <c:v>0.47810375690460205</c:v>
                </c:pt>
                <c:pt idx="5580">
                  <c:v>0.65626972913742065</c:v>
                </c:pt>
                <c:pt idx="5581">
                  <c:v>0.77063345909118652</c:v>
                </c:pt>
                <c:pt idx="5582">
                  <c:v>0.73580330610275269</c:v>
                </c:pt>
                <c:pt idx="5583">
                  <c:v>0.53449416160583496</c:v>
                </c:pt>
                <c:pt idx="5584">
                  <c:v>0.24872496724128723</c:v>
                </c:pt>
                <c:pt idx="5585">
                  <c:v>-2.0702004432678223E-2</c:v>
                </c:pt>
                <c:pt idx="5586">
                  <c:v>-0.19286711513996124</c:v>
                </c:pt>
                <c:pt idx="5587">
                  <c:v>-0.27410209178924561</c:v>
                </c:pt>
                <c:pt idx="5588">
                  <c:v>-0.25594413280487061</c:v>
                </c:pt>
                <c:pt idx="5589">
                  <c:v>-0.1588674932718277</c:v>
                </c:pt>
                <c:pt idx="5590">
                  <c:v>-2.853504940867424E-2</c:v>
                </c:pt>
                <c:pt idx="5591">
                  <c:v>6.9378957152366638E-2</c:v>
                </c:pt>
                <c:pt idx="5592">
                  <c:v>9.2404916882514954E-2</c:v>
                </c:pt>
                <c:pt idx="5593">
                  <c:v>5.0992824137210846E-2</c:v>
                </c:pt>
                <c:pt idx="5594">
                  <c:v>-2.1431306377053261E-2</c:v>
                </c:pt>
                <c:pt idx="5595">
                  <c:v>-8.518972247838974E-2</c:v>
                </c:pt>
                <c:pt idx="5596">
                  <c:v>-0.13571573793888092</c:v>
                </c:pt>
                <c:pt idx="5597">
                  <c:v>-0.15566779673099518</c:v>
                </c:pt>
                <c:pt idx="5598">
                  <c:v>-0.17092877626419067</c:v>
                </c:pt>
                <c:pt idx="5599">
                  <c:v>-0.16805602610111237</c:v>
                </c:pt>
                <c:pt idx="5600">
                  <c:v>-0.14591076970100403</c:v>
                </c:pt>
                <c:pt idx="5601">
                  <c:v>-0.10066550970077515</c:v>
                </c:pt>
                <c:pt idx="5602">
                  <c:v>-4.5522090047597885E-2</c:v>
                </c:pt>
                <c:pt idx="5603">
                  <c:v>1.8838789314031601E-2</c:v>
                </c:pt>
                <c:pt idx="5604">
                  <c:v>8.5509158670902252E-2</c:v>
                </c:pt>
                <c:pt idx="5605">
                  <c:v>0.1507597416639328</c:v>
                </c:pt>
                <c:pt idx="5606">
                  <c:v>0.21079431474208832</c:v>
                </c:pt>
                <c:pt idx="5607">
                  <c:v>0.25599187612533569</c:v>
                </c:pt>
                <c:pt idx="5608">
                  <c:v>0.28336730599403381</c:v>
                </c:pt>
                <c:pt idx="5609">
                  <c:v>0.29472354054450989</c:v>
                </c:pt>
                <c:pt idx="5610">
                  <c:v>0.29391604661941528</c:v>
                </c:pt>
                <c:pt idx="5611">
                  <c:v>0.2760852575302124</c:v>
                </c:pt>
                <c:pt idx="5612">
                  <c:v>0.24232754111289978</c:v>
                </c:pt>
                <c:pt idx="5613">
                  <c:v>0.2160027027130127</c:v>
                </c:pt>
                <c:pt idx="5614">
                  <c:v>0.19953663647174835</c:v>
                </c:pt>
                <c:pt idx="5615">
                  <c:v>0.19789157807826996</c:v>
                </c:pt>
                <c:pt idx="5616">
                  <c:v>0.20395107567310333</c:v>
                </c:pt>
                <c:pt idx="5617">
                  <c:v>0.21057842671871185</c:v>
                </c:pt>
                <c:pt idx="5618">
                  <c:v>0.20911741256713867</c:v>
                </c:pt>
                <c:pt idx="5619">
                  <c:v>0.19883134961128235</c:v>
                </c:pt>
                <c:pt idx="5620">
                  <c:v>0.18867112696170807</c:v>
                </c:pt>
                <c:pt idx="5621">
                  <c:v>0.18339748680591583</c:v>
                </c:pt>
                <c:pt idx="5622">
                  <c:v>0.15136419236660004</c:v>
                </c:pt>
                <c:pt idx="5623">
                  <c:v>0.101665198802948</c:v>
                </c:pt>
                <c:pt idx="5624">
                  <c:v>1.0441550984978676E-2</c:v>
                </c:pt>
                <c:pt idx="5625">
                  <c:v>-9.2469915747642517E-2</c:v>
                </c:pt>
                <c:pt idx="5626">
                  <c:v>-0.19557073712348938</c:v>
                </c:pt>
                <c:pt idx="5627">
                  <c:v>-0.27855822443962097</c:v>
                </c:pt>
                <c:pt idx="5628">
                  <c:v>-0.28679192066192627</c:v>
                </c:pt>
                <c:pt idx="5629">
                  <c:v>-0.21526631712913513</c:v>
                </c:pt>
                <c:pt idx="5630">
                  <c:v>-0.11137394607067108</c:v>
                </c:pt>
                <c:pt idx="5631">
                  <c:v>-7.8801568597555161E-3</c:v>
                </c:pt>
                <c:pt idx="5632">
                  <c:v>6.0713548213243484E-2</c:v>
                </c:pt>
                <c:pt idx="5633">
                  <c:v>6.6220700740814209E-2</c:v>
                </c:pt>
                <c:pt idx="5634">
                  <c:v>-2.4143556132912636E-2</c:v>
                </c:pt>
                <c:pt idx="5635">
                  <c:v>-0.26251193881034851</c:v>
                </c:pt>
                <c:pt idx="5636">
                  <c:v>-0.65711253881454468</c:v>
                </c:pt>
                <c:pt idx="5637">
                  <c:v>-1.0990822315216064</c:v>
                </c:pt>
                <c:pt idx="5638">
                  <c:v>-1.4130483865737915</c:v>
                </c:pt>
                <c:pt idx="5639">
                  <c:v>-1.4657968282699585</c:v>
                </c:pt>
                <c:pt idx="5640">
                  <c:v>-1.2628735303878784</c:v>
                </c:pt>
                <c:pt idx="5641">
                  <c:v>-0.87401425838470459</c:v>
                </c:pt>
                <c:pt idx="5642">
                  <c:v>-0.44245937466621399</c:v>
                </c:pt>
                <c:pt idx="5643">
                  <c:v>-8.8394500315189362E-2</c:v>
                </c:pt>
                <c:pt idx="5644">
                  <c:v>0.15380027890205383</c:v>
                </c:pt>
                <c:pt idx="5645">
                  <c:v>0.19941061735153198</c:v>
                </c:pt>
                <c:pt idx="5646">
                  <c:v>8.6203649640083313E-2</c:v>
                </c:pt>
                <c:pt idx="5647">
                  <c:v>-8.9776471257209778E-2</c:v>
                </c:pt>
                <c:pt idx="5648">
                  <c:v>-0.248106449842453</c:v>
                </c:pt>
                <c:pt idx="5649">
                  <c:v>-0.3828977644443512</c:v>
                </c:pt>
                <c:pt idx="5650">
                  <c:v>-0.48136070370674133</c:v>
                </c:pt>
                <c:pt idx="5651">
                  <c:v>-0.53511369228363037</c:v>
                </c:pt>
                <c:pt idx="5652">
                  <c:v>-0.53478074073791504</c:v>
                </c:pt>
                <c:pt idx="5653">
                  <c:v>-0.48496782779693604</c:v>
                </c:pt>
                <c:pt idx="5654">
                  <c:v>-0.41166591644287109</c:v>
                </c:pt>
                <c:pt idx="5655">
                  <c:v>-0.31871005892753601</c:v>
                </c:pt>
                <c:pt idx="5656">
                  <c:v>-0.23072504997253418</c:v>
                </c:pt>
                <c:pt idx="5657">
                  <c:v>-0.15019166469573975</c:v>
                </c:pt>
                <c:pt idx="5658">
                  <c:v>-9.7833916544914246E-2</c:v>
                </c:pt>
                <c:pt idx="5659">
                  <c:v>-5.4025843739509583E-2</c:v>
                </c:pt>
                <c:pt idx="5660">
                  <c:v>-2.6275176554918289E-2</c:v>
                </c:pt>
                <c:pt idx="5661">
                  <c:v>2.0555648952722549E-3</c:v>
                </c:pt>
                <c:pt idx="5662">
                  <c:v>4.7314655035734177E-2</c:v>
                </c:pt>
                <c:pt idx="5663">
                  <c:v>0.10404834896326065</c:v>
                </c:pt>
                <c:pt idx="5664">
                  <c:v>0.17067903280258179</c:v>
                </c:pt>
                <c:pt idx="5665">
                  <c:v>0.24258391559123993</c:v>
                </c:pt>
                <c:pt idx="5666">
                  <c:v>0.32618588209152222</c:v>
                </c:pt>
                <c:pt idx="5667">
                  <c:v>0.41104623675346375</c:v>
                </c:pt>
                <c:pt idx="5668">
                  <c:v>0.49829515814781189</c:v>
                </c:pt>
                <c:pt idx="5669">
                  <c:v>0.54289311170578003</c:v>
                </c:pt>
                <c:pt idx="5670">
                  <c:v>0.528026282787323</c:v>
                </c:pt>
                <c:pt idx="5671">
                  <c:v>0.46925768256187439</c:v>
                </c:pt>
                <c:pt idx="5672">
                  <c:v>0.40214520692825317</c:v>
                </c:pt>
                <c:pt idx="5673">
                  <c:v>0.3534887433052063</c:v>
                </c:pt>
                <c:pt idx="5674">
                  <c:v>0.32903239130973816</c:v>
                </c:pt>
                <c:pt idx="5675">
                  <c:v>0.32735097408294678</c:v>
                </c:pt>
                <c:pt idx="5676">
                  <c:v>0.32863861322402954</c:v>
                </c:pt>
                <c:pt idx="5677">
                  <c:v>0.32372540235519409</c:v>
                </c:pt>
                <c:pt idx="5678">
                  <c:v>0.30773258209228516</c:v>
                </c:pt>
                <c:pt idx="5679">
                  <c:v>0.27244806289672852</c:v>
                </c:pt>
                <c:pt idx="5680">
                  <c:v>0.21965144574642181</c:v>
                </c:pt>
                <c:pt idx="5681">
                  <c:v>0.19094738364219666</c:v>
                </c:pt>
                <c:pt idx="5682">
                  <c:v>0.19569234549999237</c:v>
                </c:pt>
                <c:pt idx="5683">
                  <c:v>0.26134753227233887</c:v>
                </c:pt>
                <c:pt idx="5684">
                  <c:v>0.37145671248435974</c:v>
                </c:pt>
                <c:pt idx="5685">
                  <c:v>0.49908074736595154</c:v>
                </c:pt>
                <c:pt idx="5686">
                  <c:v>0.57591855525970459</c:v>
                </c:pt>
                <c:pt idx="5687">
                  <c:v>0.53260928392410278</c:v>
                </c:pt>
                <c:pt idx="5688">
                  <c:v>0.33476808667182922</c:v>
                </c:pt>
                <c:pt idx="5689">
                  <c:v>4.6360377222299576E-2</c:v>
                </c:pt>
                <c:pt idx="5690">
                  <c:v>-0.23165446519851685</c:v>
                </c:pt>
                <c:pt idx="5691">
                  <c:v>-0.40930449962615967</c:v>
                </c:pt>
                <c:pt idx="5692">
                  <c:v>-0.46807938814163208</c:v>
                </c:pt>
                <c:pt idx="5693">
                  <c:v>-0.41369673609733582</c:v>
                </c:pt>
                <c:pt idx="5694">
                  <c:v>-0.25858518481254578</c:v>
                </c:pt>
                <c:pt idx="5695">
                  <c:v>-5.5952515453100204E-2</c:v>
                </c:pt>
                <c:pt idx="5696">
                  <c:v>0.10688380897045135</c:v>
                </c:pt>
                <c:pt idx="5697">
                  <c:v>0.13992196321487427</c:v>
                </c:pt>
                <c:pt idx="5698">
                  <c:v>5.9087291359901428E-2</c:v>
                </c:pt>
                <c:pt idx="5699">
                  <c:v>-6.4322136342525482E-2</c:v>
                </c:pt>
                <c:pt idx="5700">
                  <c:v>-0.1799752414226532</c:v>
                </c:pt>
                <c:pt idx="5701">
                  <c:v>-0.25258278846740723</c:v>
                </c:pt>
                <c:pt idx="5702">
                  <c:v>-0.27143317461013794</c:v>
                </c:pt>
                <c:pt idx="5703">
                  <c:v>-0.26638558506965637</c:v>
                </c:pt>
                <c:pt idx="5704">
                  <c:v>-0.27803665399551392</c:v>
                </c:pt>
                <c:pt idx="5705">
                  <c:v>-0.28213468194007874</c:v>
                </c:pt>
                <c:pt idx="5706">
                  <c:v>-0.25084200501441956</c:v>
                </c:pt>
                <c:pt idx="5707">
                  <c:v>-0.16387003660202026</c:v>
                </c:pt>
                <c:pt idx="5708">
                  <c:v>-3.8826372474431992E-2</c:v>
                </c:pt>
                <c:pt idx="5709">
                  <c:v>9.7346320748329163E-2</c:v>
                </c:pt>
                <c:pt idx="5710">
                  <c:v>0.22621455788612366</c:v>
                </c:pt>
                <c:pt idx="5711">
                  <c:v>0.3455665111541748</c:v>
                </c:pt>
                <c:pt idx="5712">
                  <c:v>0.44733282923698425</c:v>
                </c:pt>
                <c:pt idx="5713">
                  <c:v>0.52472412586212158</c:v>
                </c:pt>
                <c:pt idx="5714">
                  <c:v>0.55210942029953003</c:v>
                </c:pt>
                <c:pt idx="5715">
                  <c:v>0.52985727787017822</c:v>
                </c:pt>
                <c:pt idx="5716">
                  <c:v>0.47052732110023499</c:v>
                </c:pt>
                <c:pt idx="5717">
                  <c:v>0.40193304419517517</c:v>
                </c:pt>
                <c:pt idx="5718">
                  <c:v>0.34308463335037231</c:v>
                </c:pt>
                <c:pt idx="5719">
                  <c:v>0.30223828554153442</c:v>
                </c:pt>
                <c:pt idx="5720">
                  <c:v>0.27973884344100952</c:v>
                </c:pt>
                <c:pt idx="5721">
                  <c:v>0.26824134588241577</c:v>
                </c:pt>
                <c:pt idx="5722">
                  <c:v>0.25547948479652405</c:v>
                </c:pt>
                <c:pt idx="5723">
                  <c:v>0.24606010317802429</c:v>
                </c:pt>
                <c:pt idx="5724">
                  <c:v>0.24053031206130981</c:v>
                </c:pt>
                <c:pt idx="5725">
                  <c:v>0.2160080224275589</c:v>
                </c:pt>
                <c:pt idx="5726">
                  <c:v>0.16654965281486511</c:v>
                </c:pt>
                <c:pt idx="5727">
                  <c:v>0.1027156338095665</c:v>
                </c:pt>
                <c:pt idx="5728">
                  <c:v>4.694850742816925E-2</c:v>
                </c:pt>
                <c:pt idx="5729">
                  <c:v>1.8462073057889938E-2</c:v>
                </c:pt>
                <c:pt idx="5730">
                  <c:v>5.5816955864429474E-3</c:v>
                </c:pt>
                <c:pt idx="5731">
                  <c:v>2.1108989603817463E-3</c:v>
                </c:pt>
                <c:pt idx="5732">
                  <c:v>3.1785439699888229E-2</c:v>
                </c:pt>
                <c:pt idx="5733">
                  <c:v>8.7791860103607178E-2</c:v>
                </c:pt>
                <c:pt idx="5734">
                  <c:v>0.15819491446018219</c:v>
                </c:pt>
                <c:pt idx="5735">
                  <c:v>0.24698756635189056</c:v>
                </c:pt>
                <c:pt idx="5736">
                  <c:v>0.33754223585128784</c:v>
                </c:pt>
                <c:pt idx="5737">
                  <c:v>0.39711925387382507</c:v>
                </c:pt>
                <c:pt idx="5738">
                  <c:v>0.39106401801109314</c:v>
                </c:pt>
                <c:pt idx="5739">
                  <c:v>0.3144441545009613</c:v>
                </c:pt>
                <c:pt idx="5740">
                  <c:v>0.15593229234218597</c:v>
                </c:pt>
                <c:pt idx="5741">
                  <c:v>-0.10853724926710129</c:v>
                </c:pt>
                <c:pt idx="5742">
                  <c:v>-0.40554440021514893</c:v>
                </c:pt>
                <c:pt idx="5743">
                  <c:v>-0.65273839235305786</c:v>
                </c:pt>
                <c:pt idx="5744">
                  <c:v>-0.73459416627883911</c:v>
                </c:pt>
                <c:pt idx="5745">
                  <c:v>-0.61753338575363159</c:v>
                </c:pt>
                <c:pt idx="5746">
                  <c:v>-0.37395960092544556</c:v>
                </c:pt>
                <c:pt idx="5747">
                  <c:v>-9.1632567346096039E-2</c:v>
                </c:pt>
                <c:pt idx="5748">
                  <c:v>0.18911413848400116</c:v>
                </c:pt>
                <c:pt idx="5749">
                  <c:v>0.32403922080993652</c:v>
                </c:pt>
                <c:pt idx="5750">
                  <c:v>0.27157840132713318</c:v>
                </c:pt>
                <c:pt idx="5751">
                  <c:v>0.13947601616382599</c:v>
                </c:pt>
                <c:pt idx="5752">
                  <c:v>2.2707322612404823E-2</c:v>
                </c:pt>
                <c:pt idx="5753">
                  <c:v>-8.7019391357898712E-2</c:v>
                </c:pt>
                <c:pt idx="5754">
                  <c:v>-0.20819081366062164</c:v>
                </c:pt>
                <c:pt idx="5755">
                  <c:v>-0.3177369236946106</c:v>
                </c:pt>
                <c:pt idx="5756">
                  <c:v>-0.37544709444046021</c:v>
                </c:pt>
                <c:pt idx="5757">
                  <c:v>-0.38628476858139038</c:v>
                </c:pt>
                <c:pt idx="5758">
                  <c:v>-0.38076242804527283</c:v>
                </c:pt>
                <c:pt idx="5759">
                  <c:v>-0.35772952437400818</c:v>
                </c:pt>
                <c:pt idx="5760">
                  <c:v>-0.31817811727523804</c:v>
                </c:pt>
                <c:pt idx="5761">
                  <c:v>-0.2795751690864563</c:v>
                </c:pt>
                <c:pt idx="5762">
                  <c:v>-0.24901540577411652</c:v>
                </c:pt>
                <c:pt idx="5763">
                  <c:v>-0.22918187081813812</c:v>
                </c:pt>
                <c:pt idx="5764">
                  <c:v>-0.21598696708679199</c:v>
                </c:pt>
                <c:pt idx="5765">
                  <c:v>-0.19155044853687286</c:v>
                </c:pt>
                <c:pt idx="5766">
                  <c:v>-0.1571488082408905</c:v>
                </c:pt>
                <c:pt idx="5767">
                  <c:v>-0.11061947792768478</c:v>
                </c:pt>
                <c:pt idx="5768">
                  <c:v>-6.4775027334690094E-2</c:v>
                </c:pt>
                <c:pt idx="5769">
                  <c:v>-4.4107246212661266E-3</c:v>
                </c:pt>
                <c:pt idx="5770">
                  <c:v>6.4654357731342316E-2</c:v>
                </c:pt>
                <c:pt idx="5771">
                  <c:v>0.13178451359272003</c:v>
                </c:pt>
                <c:pt idx="5772">
                  <c:v>0.19035515189170837</c:v>
                </c:pt>
                <c:pt idx="5773">
                  <c:v>0.22999805212020874</c:v>
                </c:pt>
                <c:pt idx="5774">
                  <c:v>0.24848039448261261</c:v>
                </c:pt>
                <c:pt idx="5775">
                  <c:v>0.24453596770763397</c:v>
                </c:pt>
                <c:pt idx="5776">
                  <c:v>0.2174055427312851</c:v>
                </c:pt>
                <c:pt idx="5777">
                  <c:v>0.17958365380764008</c:v>
                </c:pt>
                <c:pt idx="5778">
                  <c:v>0.14454576373100281</c:v>
                </c:pt>
                <c:pt idx="5779">
                  <c:v>0.13922056555747986</c:v>
                </c:pt>
                <c:pt idx="5780">
                  <c:v>0.15639981627464294</c:v>
                </c:pt>
                <c:pt idx="5781">
                  <c:v>0.19040720164775848</c:v>
                </c:pt>
                <c:pt idx="5782">
                  <c:v>0.2245076447725296</c:v>
                </c:pt>
                <c:pt idx="5783">
                  <c:v>0.22780966758728027</c:v>
                </c:pt>
                <c:pt idx="5784">
                  <c:v>0.18911260366439819</c:v>
                </c:pt>
                <c:pt idx="5785">
                  <c:v>0.10275868326425552</c:v>
                </c:pt>
                <c:pt idx="5786">
                  <c:v>4.5050806365907192E-3</c:v>
                </c:pt>
                <c:pt idx="5787">
                  <c:v>-6.9188922643661499E-2</c:v>
                </c:pt>
                <c:pt idx="5788">
                  <c:v>-5.794665589928627E-2</c:v>
                </c:pt>
                <c:pt idx="5789">
                  <c:v>8.0214068293571472E-2</c:v>
                </c:pt>
                <c:pt idx="5790">
                  <c:v>0.3204498291015625</c:v>
                </c:pt>
                <c:pt idx="5791">
                  <c:v>0.560985267162323</c:v>
                </c:pt>
                <c:pt idx="5792">
                  <c:v>0.67177307605743408</c:v>
                </c:pt>
                <c:pt idx="5793">
                  <c:v>0.5712440013885498</c:v>
                </c:pt>
                <c:pt idx="5794">
                  <c:v>0.29937118291854858</c:v>
                </c:pt>
                <c:pt idx="5795">
                  <c:v>-3.2604224979877472E-2</c:v>
                </c:pt>
                <c:pt idx="5796">
                  <c:v>-0.29672324657440186</c:v>
                </c:pt>
                <c:pt idx="5797">
                  <c:v>-0.41329434514045715</c:v>
                </c:pt>
                <c:pt idx="5798">
                  <c:v>-0.37681195139884949</c:v>
                </c:pt>
                <c:pt idx="5799">
                  <c:v>-0.22390967607498169</c:v>
                </c:pt>
                <c:pt idx="5800">
                  <c:v>-8.0495504662394524E-3</c:v>
                </c:pt>
                <c:pt idx="5801">
                  <c:v>0.17078904807567596</c:v>
                </c:pt>
                <c:pt idx="5802">
                  <c:v>0.23749376833438873</c:v>
                </c:pt>
                <c:pt idx="5803">
                  <c:v>0.17816297709941864</c:v>
                </c:pt>
                <c:pt idx="5804">
                  <c:v>5.4236233234405518E-2</c:v>
                </c:pt>
                <c:pt idx="5805">
                  <c:v>-6.4107209444046021E-2</c:v>
                </c:pt>
                <c:pt idx="5806">
                  <c:v>-0.14722552895545959</c:v>
                </c:pt>
                <c:pt idx="5807">
                  <c:v>-0.19455581903457642</c:v>
                </c:pt>
                <c:pt idx="5808">
                  <c:v>-0.2251368910074234</c:v>
                </c:pt>
                <c:pt idx="5809">
                  <c:v>-0.23293280601501465</c:v>
                </c:pt>
                <c:pt idx="5810">
                  <c:v>-0.22157628834247589</c:v>
                </c:pt>
                <c:pt idx="5811">
                  <c:v>-0.18278674781322479</c:v>
                </c:pt>
                <c:pt idx="5812">
                  <c:v>-0.12816157937049866</c:v>
                </c:pt>
                <c:pt idx="5813">
                  <c:v>-7.9635702073574066E-2</c:v>
                </c:pt>
                <c:pt idx="5814">
                  <c:v>-2.8851885348558426E-2</c:v>
                </c:pt>
                <c:pt idx="5815">
                  <c:v>1.4152845367789268E-2</c:v>
                </c:pt>
                <c:pt idx="5816">
                  <c:v>5.3014226257801056E-2</c:v>
                </c:pt>
                <c:pt idx="5817">
                  <c:v>8.9191168546676636E-2</c:v>
                </c:pt>
                <c:pt idx="5818">
                  <c:v>0.11748458445072174</c:v>
                </c:pt>
                <c:pt idx="5819">
                  <c:v>0.13992655277252197</c:v>
                </c:pt>
                <c:pt idx="5820">
                  <c:v>0.16037562489509583</c:v>
                </c:pt>
                <c:pt idx="5821">
                  <c:v>0.17339763045310974</c:v>
                </c:pt>
                <c:pt idx="5822">
                  <c:v>0.18525828421115875</c:v>
                </c:pt>
                <c:pt idx="5823">
                  <c:v>0.19303064048290253</c:v>
                </c:pt>
                <c:pt idx="5824">
                  <c:v>0.20132692158222198</c:v>
                </c:pt>
                <c:pt idx="5825">
                  <c:v>0.20381337404251099</c:v>
                </c:pt>
                <c:pt idx="5826">
                  <c:v>0.18913297355175018</c:v>
                </c:pt>
                <c:pt idx="5827">
                  <c:v>0.15822336077690125</c:v>
                </c:pt>
                <c:pt idx="5828">
                  <c:v>0.12679380178451538</c:v>
                </c:pt>
                <c:pt idx="5829">
                  <c:v>0.11112546175718307</c:v>
                </c:pt>
                <c:pt idx="5830">
                  <c:v>0.11338409036397934</c:v>
                </c:pt>
                <c:pt idx="5831">
                  <c:v>0.12894043326377869</c:v>
                </c:pt>
                <c:pt idx="5832">
                  <c:v>0.13194847106933594</c:v>
                </c:pt>
                <c:pt idx="5833">
                  <c:v>8.1179253756999969E-2</c:v>
                </c:pt>
                <c:pt idx="5834">
                  <c:v>-1.835346594452858E-2</c:v>
                </c:pt>
                <c:pt idx="5835">
                  <c:v>-0.14836975932121277</c:v>
                </c:pt>
                <c:pt idx="5836">
                  <c:v>-0.2453082799911499</c:v>
                </c:pt>
                <c:pt idx="5837">
                  <c:v>-0.26622816920280457</c:v>
                </c:pt>
                <c:pt idx="5838">
                  <c:v>-0.2037605494260788</c:v>
                </c:pt>
                <c:pt idx="5839">
                  <c:v>-8.1699967384338379E-2</c:v>
                </c:pt>
                <c:pt idx="5840">
                  <c:v>4.5871835201978683E-2</c:v>
                </c:pt>
                <c:pt idx="5841">
                  <c:v>0.13332313299179077</c:v>
                </c:pt>
                <c:pt idx="5842">
                  <c:v>0.1724494993686676</c:v>
                </c:pt>
                <c:pt idx="5843">
                  <c:v>0.14304938912391663</c:v>
                </c:pt>
                <c:pt idx="5844">
                  <c:v>4.3656487017869949E-2</c:v>
                </c:pt>
                <c:pt idx="5845">
                  <c:v>-0.14461274445056915</c:v>
                </c:pt>
                <c:pt idx="5846">
                  <c:v>-0.40335962176322937</c:v>
                </c:pt>
                <c:pt idx="5847">
                  <c:v>-0.6670801043510437</c:v>
                </c:pt>
                <c:pt idx="5848">
                  <c:v>-0.88031703233718872</c:v>
                </c:pt>
                <c:pt idx="5849">
                  <c:v>-0.96006137132644653</c:v>
                </c:pt>
                <c:pt idx="5850">
                  <c:v>-0.87083965539932251</c:v>
                </c:pt>
                <c:pt idx="5851">
                  <c:v>-0.63868844509124756</c:v>
                </c:pt>
                <c:pt idx="5852">
                  <c:v>-0.3528577983379364</c:v>
                </c:pt>
                <c:pt idx="5853">
                  <c:v>-9.2037275433540344E-2</c:v>
                </c:pt>
                <c:pt idx="5854">
                  <c:v>6.973564624786377E-2</c:v>
                </c:pt>
                <c:pt idx="5855">
                  <c:v>0.10376264154911041</c:v>
                </c:pt>
                <c:pt idx="5856">
                  <c:v>5.1597442477941513E-2</c:v>
                </c:pt>
                <c:pt idx="5857">
                  <c:v>-4.9702927470207214E-2</c:v>
                </c:pt>
                <c:pt idx="5858">
                  <c:v>-0.16045686602592468</c:v>
                </c:pt>
                <c:pt idx="5859">
                  <c:v>-0.26406684517860413</c:v>
                </c:pt>
                <c:pt idx="5860">
                  <c:v>-0.33194363117218018</c:v>
                </c:pt>
                <c:pt idx="5861">
                  <c:v>-0.3424839973449707</c:v>
                </c:pt>
                <c:pt idx="5862">
                  <c:v>-0.31666812300682068</c:v>
                </c:pt>
                <c:pt idx="5863">
                  <c:v>-0.28145313262939453</c:v>
                </c:pt>
                <c:pt idx="5864">
                  <c:v>-0.2635476291179657</c:v>
                </c:pt>
                <c:pt idx="5865">
                  <c:v>-0.25143200159072876</c:v>
                </c:pt>
                <c:pt idx="5866">
                  <c:v>-0.22964175045490265</c:v>
                </c:pt>
                <c:pt idx="5867">
                  <c:v>-0.19936035573482513</c:v>
                </c:pt>
                <c:pt idx="5868">
                  <c:v>-0.16478027403354645</c:v>
                </c:pt>
                <c:pt idx="5869">
                  <c:v>-0.13137604296207428</c:v>
                </c:pt>
                <c:pt idx="5870">
                  <c:v>-9.6071586012840271E-2</c:v>
                </c:pt>
                <c:pt idx="5871">
                  <c:v>-4.9891285598278046E-2</c:v>
                </c:pt>
                <c:pt idx="5872">
                  <c:v>5.8465413749217987E-3</c:v>
                </c:pt>
                <c:pt idx="5873">
                  <c:v>5.660257488489151E-2</c:v>
                </c:pt>
                <c:pt idx="5874">
                  <c:v>0.1109587550163269</c:v>
                </c:pt>
                <c:pt idx="5875">
                  <c:v>0.16965264081954956</c:v>
                </c:pt>
                <c:pt idx="5876">
                  <c:v>0.23037564754486084</c:v>
                </c:pt>
                <c:pt idx="5877">
                  <c:v>0.27986240386962891</c:v>
                </c:pt>
                <c:pt idx="5878">
                  <c:v>0.31755253672599792</c:v>
                </c:pt>
                <c:pt idx="5879">
                  <c:v>0.31352981925010681</c:v>
                </c:pt>
                <c:pt idx="5880">
                  <c:v>0.28190556168556213</c:v>
                </c:pt>
                <c:pt idx="5881">
                  <c:v>0.23210364580154419</c:v>
                </c:pt>
                <c:pt idx="5882">
                  <c:v>0.19092823565006256</c:v>
                </c:pt>
                <c:pt idx="5883">
                  <c:v>0.17313143610954285</c:v>
                </c:pt>
                <c:pt idx="5884">
                  <c:v>0.18826459348201752</c:v>
                </c:pt>
                <c:pt idx="5885">
                  <c:v>0.24643521010875702</c:v>
                </c:pt>
                <c:pt idx="5886">
                  <c:v>0.32625547051429749</c:v>
                </c:pt>
                <c:pt idx="5887">
                  <c:v>0.40236657857894897</c:v>
                </c:pt>
                <c:pt idx="5888">
                  <c:v>0.42690655589103699</c:v>
                </c:pt>
                <c:pt idx="5889">
                  <c:v>0.39375969767570496</c:v>
                </c:pt>
                <c:pt idx="5890">
                  <c:v>0.32830291986465454</c:v>
                </c:pt>
                <c:pt idx="5891">
                  <c:v>0.23611575365066528</c:v>
                </c:pt>
                <c:pt idx="5892">
                  <c:v>0.13707894086837769</c:v>
                </c:pt>
                <c:pt idx="5893">
                  <c:v>9.2850849032402039E-2</c:v>
                </c:pt>
                <c:pt idx="5894">
                  <c:v>0.15167129039764404</c:v>
                </c:pt>
                <c:pt idx="5895">
                  <c:v>0.30271771550178528</c:v>
                </c:pt>
                <c:pt idx="5896">
                  <c:v>0.47204813361167908</c:v>
                </c:pt>
                <c:pt idx="5897">
                  <c:v>0.51897245645523071</c:v>
                </c:pt>
                <c:pt idx="5898">
                  <c:v>0.40049558877944946</c:v>
                </c:pt>
                <c:pt idx="5899">
                  <c:v>0.19130201637744904</c:v>
                </c:pt>
                <c:pt idx="5900">
                  <c:v>-2.8803441673517227E-2</c:v>
                </c:pt>
                <c:pt idx="5901">
                  <c:v>-0.21715466678142548</c:v>
                </c:pt>
                <c:pt idx="5902">
                  <c:v>-0.3355364203453064</c:v>
                </c:pt>
                <c:pt idx="5903">
                  <c:v>-0.35288020968437195</c:v>
                </c:pt>
                <c:pt idx="5904">
                  <c:v>-0.25737634301185608</c:v>
                </c:pt>
                <c:pt idx="5905">
                  <c:v>-8.6415834724903107E-2</c:v>
                </c:pt>
                <c:pt idx="5906">
                  <c:v>4.715874046087265E-2</c:v>
                </c:pt>
                <c:pt idx="5907">
                  <c:v>8.4450773894786835E-2</c:v>
                </c:pt>
                <c:pt idx="5908">
                  <c:v>1.7599571496248245E-2</c:v>
                </c:pt>
                <c:pt idx="5909">
                  <c:v>-0.11280024796724319</c:v>
                </c:pt>
                <c:pt idx="5910">
                  <c:v>-0.24900816380977631</c:v>
                </c:pt>
                <c:pt idx="5911">
                  <c:v>-0.34714782238006592</c:v>
                </c:pt>
                <c:pt idx="5912">
                  <c:v>-0.40744766592979431</c:v>
                </c:pt>
                <c:pt idx="5913">
                  <c:v>-0.43524864315986633</c:v>
                </c:pt>
                <c:pt idx="5914">
                  <c:v>-0.42695903778076172</c:v>
                </c:pt>
                <c:pt idx="5915">
                  <c:v>-0.37086173892021179</c:v>
                </c:pt>
                <c:pt idx="5916">
                  <c:v>-0.29323163628578186</c:v>
                </c:pt>
                <c:pt idx="5917">
                  <c:v>-0.20261998474597931</c:v>
                </c:pt>
                <c:pt idx="5918">
                  <c:v>-0.1209392249584198</c:v>
                </c:pt>
                <c:pt idx="5919">
                  <c:v>-5.2620932459831238E-2</c:v>
                </c:pt>
                <c:pt idx="5920">
                  <c:v>7.9803615808486938E-3</c:v>
                </c:pt>
                <c:pt idx="5921">
                  <c:v>7.2978630661964417E-2</c:v>
                </c:pt>
                <c:pt idx="5922">
                  <c:v>0.14843450486660004</c:v>
                </c:pt>
                <c:pt idx="5923">
                  <c:v>0.2286040186882019</c:v>
                </c:pt>
                <c:pt idx="5924">
                  <c:v>0.29321920871734619</c:v>
                </c:pt>
                <c:pt idx="5925">
                  <c:v>0.34843045473098755</c:v>
                </c:pt>
                <c:pt idx="5926">
                  <c:v>0.37937211990356445</c:v>
                </c:pt>
                <c:pt idx="5927">
                  <c:v>0.38616394996643066</c:v>
                </c:pt>
                <c:pt idx="5928">
                  <c:v>0.36463972926139832</c:v>
                </c:pt>
                <c:pt idx="5929">
                  <c:v>0.32358038425445557</c:v>
                </c:pt>
                <c:pt idx="5930">
                  <c:v>0.2674659788608551</c:v>
                </c:pt>
                <c:pt idx="5931">
                  <c:v>0.21619749069213867</c:v>
                </c:pt>
                <c:pt idx="5932">
                  <c:v>0.17715767025947571</c:v>
                </c:pt>
                <c:pt idx="5933">
                  <c:v>0.13313348591327667</c:v>
                </c:pt>
                <c:pt idx="5934">
                  <c:v>0.10924653708934784</c:v>
                </c:pt>
                <c:pt idx="5935">
                  <c:v>0.10044880211353302</c:v>
                </c:pt>
                <c:pt idx="5936">
                  <c:v>0.11558807641267776</c:v>
                </c:pt>
                <c:pt idx="5937">
                  <c:v>0.13397853076457977</c:v>
                </c:pt>
                <c:pt idx="5938">
                  <c:v>0.1317092627286911</c:v>
                </c:pt>
                <c:pt idx="5939">
                  <c:v>0.10652884095907211</c:v>
                </c:pt>
                <c:pt idx="5940">
                  <c:v>6.1601847410202026E-2</c:v>
                </c:pt>
                <c:pt idx="5941">
                  <c:v>8.6821475997567177E-3</c:v>
                </c:pt>
                <c:pt idx="5942">
                  <c:v>-3.5244829952716827E-2</c:v>
                </c:pt>
                <c:pt idx="5943">
                  <c:v>-6.2824293971061707E-2</c:v>
                </c:pt>
                <c:pt idx="5944">
                  <c:v>-3.4497581422328949E-2</c:v>
                </c:pt>
                <c:pt idx="5945">
                  <c:v>2.4519821628928185E-2</c:v>
                </c:pt>
                <c:pt idx="5946">
                  <c:v>0.10185348987579346</c:v>
                </c:pt>
                <c:pt idx="5947">
                  <c:v>0.14910748600959778</c:v>
                </c:pt>
                <c:pt idx="5948">
                  <c:v>0.13348458707332611</c:v>
                </c:pt>
                <c:pt idx="5949">
                  <c:v>7.154456339776516E-3</c:v>
                </c:pt>
                <c:pt idx="5950">
                  <c:v>-0.19956676661968231</c:v>
                </c:pt>
                <c:pt idx="5951">
                  <c:v>-0.46336072683334351</c:v>
                </c:pt>
                <c:pt idx="5952">
                  <c:v>-0.67636597156524658</c:v>
                </c:pt>
                <c:pt idx="5953">
                  <c:v>-0.74180328845977783</c:v>
                </c:pt>
                <c:pt idx="5954">
                  <c:v>-0.66484135389328003</c:v>
                </c:pt>
                <c:pt idx="5955">
                  <c:v>-0.49413308501243591</c:v>
                </c:pt>
                <c:pt idx="5956">
                  <c:v>-0.27623271942138672</c:v>
                </c:pt>
                <c:pt idx="5957">
                  <c:v>-7.1044817566871643E-2</c:v>
                </c:pt>
                <c:pt idx="5958">
                  <c:v>6.1290048062801361E-2</c:v>
                </c:pt>
                <c:pt idx="5959">
                  <c:v>8.6263783276081085E-2</c:v>
                </c:pt>
                <c:pt idx="5960">
                  <c:v>2.8158670291304588E-2</c:v>
                </c:pt>
                <c:pt idx="5961">
                  <c:v>-6.8825967609882355E-2</c:v>
                </c:pt>
                <c:pt idx="5962">
                  <c:v>-0.17955860495567322</c:v>
                </c:pt>
                <c:pt idx="5963">
                  <c:v>-0.27539023756980896</c:v>
                </c:pt>
                <c:pt idx="5964">
                  <c:v>-0.34175887703895569</c:v>
                </c:pt>
                <c:pt idx="5965">
                  <c:v>-0.35756376385688782</c:v>
                </c:pt>
                <c:pt idx="5966">
                  <c:v>-0.32953640818595886</c:v>
                </c:pt>
                <c:pt idx="5967">
                  <c:v>-0.28796142339706421</c:v>
                </c:pt>
                <c:pt idx="5968">
                  <c:v>-0.24943320453166962</c:v>
                </c:pt>
                <c:pt idx="5969">
                  <c:v>-0.22083738446235657</c:v>
                </c:pt>
                <c:pt idx="5970">
                  <c:v>-0.211016446352005</c:v>
                </c:pt>
                <c:pt idx="5971">
                  <c:v>-0.19594243168830872</c:v>
                </c:pt>
                <c:pt idx="5972">
                  <c:v>-0.17222858965396881</c:v>
                </c:pt>
                <c:pt idx="5973">
                  <c:v>-0.14903169870376587</c:v>
                </c:pt>
                <c:pt idx="5974">
                  <c:v>-0.13514837622642517</c:v>
                </c:pt>
                <c:pt idx="5975">
                  <c:v>-0.11397179961204529</c:v>
                </c:pt>
                <c:pt idx="5976">
                  <c:v>-8.3651445806026459E-2</c:v>
                </c:pt>
                <c:pt idx="5977">
                  <c:v>-6.2543183565139771E-2</c:v>
                </c:pt>
                <c:pt idx="5978">
                  <c:v>-3.1567953526973724E-2</c:v>
                </c:pt>
                <c:pt idx="5979">
                  <c:v>1.8241028301417828E-3</c:v>
                </c:pt>
                <c:pt idx="5980">
                  <c:v>4.8644073307514191E-2</c:v>
                </c:pt>
                <c:pt idx="5981">
                  <c:v>0.11297563463449478</c:v>
                </c:pt>
                <c:pt idx="5982">
                  <c:v>0.17980019748210907</c:v>
                </c:pt>
                <c:pt idx="5983">
                  <c:v>0.23956766724586487</c:v>
                </c:pt>
                <c:pt idx="5984">
                  <c:v>0.2724744975566864</c:v>
                </c:pt>
                <c:pt idx="5985">
                  <c:v>0.26675105094909668</c:v>
                </c:pt>
                <c:pt idx="5986">
                  <c:v>0.22206854820251465</c:v>
                </c:pt>
                <c:pt idx="5987">
                  <c:v>0.16178596019744873</c:v>
                </c:pt>
                <c:pt idx="5988">
                  <c:v>0.11908057332038879</c:v>
                </c:pt>
                <c:pt idx="5989">
                  <c:v>0.11170712113380432</c:v>
                </c:pt>
                <c:pt idx="5990">
                  <c:v>0.15503115952014923</c:v>
                </c:pt>
                <c:pt idx="5991">
                  <c:v>0.22075863182544708</c:v>
                </c:pt>
                <c:pt idx="5992">
                  <c:v>0.27847811579704285</c:v>
                </c:pt>
                <c:pt idx="5993">
                  <c:v>0.30532702803611755</c:v>
                </c:pt>
                <c:pt idx="5994">
                  <c:v>0.27685755491256714</c:v>
                </c:pt>
                <c:pt idx="5995">
                  <c:v>0.20146052539348602</c:v>
                </c:pt>
                <c:pt idx="5996">
                  <c:v>0.13000604510307312</c:v>
                </c:pt>
                <c:pt idx="5997">
                  <c:v>0.11004181951284409</c:v>
                </c:pt>
                <c:pt idx="5998">
                  <c:v>0.15395708382129669</c:v>
                </c:pt>
                <c:pt idx="5999">
                  <c:v>0.2777443528175354</c:v>
                </c:pt>
                <c:pt idx="6000">
                  <c:v>0.45430633425712585</c:v>
                </c:pt>
                <c:pt idx="6001">
                  <c:v>0.60626178979873657</c:v>
                </c:pt>
                <c:pt idx="6002">
                  <c:v>0.63330274820327759</c:v>
                </c:pt>
                <c:pt idx="6003">
                  <c:v>0.49841925501823425</c:v>
                </c:pt>
                <c:pt idx="6004">
                  <c:v>0.25688064098358154</c:v>
                </c:pt>
                <c:pt idx="6005">
                  <c:v>-5.1309987902641296E-3</c:v>
                </c:pt>
                <c:pt idx="6006">
                  <c:v>-0.22537548840045929</c:v>
                </c:pt>
                <c:pt idx="6007">
                  <c:v>-0.33628535270690918</c:v>
                </c:pt>
                <c:pt idx="6008">
                  <c:v>-0.3161017894744873</c:v>
                </c:pt>
                <c:pt idx="6009">
                  <c:v>-0.17748390138149261</c:v>
                </c:pt>
                <c:pt idx="6010">
                  <c:v>2.8891641646623611E-2</c:v>
                </c:pt>
                <c:pt idx="6011">
                  <c:v>0.21478720009326935</c:v>
                </c:pt>
                <c:pt idx="6012">
                  <c:v>0.30538684129714966</c:v>
                </c:pt>
                <c:pt idx="6013">
                  <c:v>0.28084838390350342</c:v>
                </c:pt>
                <c:pt idx="6014">
                  <c:v>0.1703634113073349</c:v>
                </c:pt>
                <c:pt idx="6015">
                  <c:v>4.6877600252628326E-2</c:v>
                </c:pt>
                <c:pt idx="6016">
                  <c:v>-3.2027602195739746E-2</c:v>
                </c:pt>
                <c:pt idx="6017">
                  <c:v>-6.5282568335533142E-2</c:v>
                </c:pt>
                <c:pt idx="6018">
                  <c:v>-7.7592507004737854E-2</c:v>
                </c:pt>
                <c:pt idx="6019">
                  <c:v>-9.8311528563499451E-2</c:v>
                </c:pt>
                <c:pt idx="6020">
                  <c:v>-0.11916780471801758</c:v>
                </c:pt>
                <c:pt idx="6021">
                  <c:v>-0.12905660271644592</c:v>
                </c:pt>
                <c:pt idx="6022">
                  <c:v>-0.1255209892988205</c:v>
                </c:pt>
                <c:pt idx="6023">
                  <c:v>-0.10848487168550491</c:v>
                </c:pt>
                <c:pt idx="6024">
                  <c:v>-7.6028928160667419E-2</c:v>
                </c:pt>
                <c:pt idx="6025">
                  <c:v>-4.4638071209192276E-2</c:v>
                </c:pt>
                <c:pt idx="6026">
                  <c:v>-7.7804545871913433E-3</c:v>
                </c:pt>
                <c:pt idx="6027">
                  <c:v>3.2452467828989029E-2</c:v>
                </c:pt>
                <c:pt idx="6028">
                  <c:v>6.8399548530578613E-2</c:v>
                </c:pt>
                <c:pt idx="6029">
                  <c:v>9.278474748134613E-2</c:v>
                </c:pt>
                <c:pt idx="6030">
                  <c:v>0.12258151173591614</c:v>
                </c:pt>
                <c:pt idx="6031">
                  <c:v>0.14141501486301422</c:v>
                </c:pt>
                <c:pt idx="6032">
                  <c:v>0.16629160940647125</c:v>
                </c:pt>
                <c:pt idx="6033">
                  <c:v>0.20218925178050995</c:v>
                </c:pt>
                <c:pt idx="6034">
                  <c:v>0.23534801602363586</c:v>
                </c:pt>
                <c:pt idx="6035">
                  <c:v>0.2482927143573761</c:v>
                </c:pt>
                <c:pt idx="6036">
                  <c:v>0.24497362971305847</c:v>
                </c:pt>
                <c:pt idx="6037">
                  <c:v>0.21560855209827423</c:v>
                </c:pt>
                <c:pt idx="6038">
                  <c:v>0.1770036369562149</c:v>
                </c:pt>
                <c:pt idx="6039">
                  <c:v>0.1237017810344696</c:v>
                </c:pt>
                <c:pt idx="6040">
                  <c:v>6.7138642072677612E-2</c:v>
                </c:pt>
                <c:pt idx="6041">
                  <c:v>2.4835284799337387E-2</c:v>
                </c:pt>
                <c:pt idx="6042">
                  <c:v>1.1695780791342258E-2</c:v>
                </c:pt>
                <c:pt idx="6043">
                  <c:v>2.6920981705188751E-2</c:v>
                </c:pt>
                <c:pt idx="6044">
                  <c:v>5.5958226323127747E-2</c:v>
                </c:pt>
                <c:pt idx="6045">
                  <c:v>7.8271582722663879E-2</c:v>
                </c:pt>
                <c:pt idx="6046">
                  <c:v>7.1091160178184509E-2</c:v>
                </c:pt>
                <c:pt idx="6047">
                  <c:v>3.0436033383011818E-2</c:v>
                </c:pt>
                <c:pt idx="6048">
                  <c:v>-2.7670411393046379E-2</c:v>
                </c:pt>
                <c:pt idx="6049">
                  <c:v>-7.7978812158107758E-2</c:v>
                </c:pt>
                <c:pt idx="6050">
                  <c:v>-9.8627366125583649E-2</c:v>
                </c:pt>
                <c:pt idx="6051">
                  <c:v>-8.0855421721935272E-2</c:v>
                </c:pt>
                <c:pt idx="6052">
                  <c:v>-4.4168245047330856E-2</c:v>
                </c:pt>
                <c:pt idx="6053">
                  <c:v>-1.4708931557834148E-3</c:v>
                </c:pt>
                <c:pt idx="6054">
                  <c:v>4.0298923850059509E-2</c:v>
                </c:pt>
                <c:pt idx="6055">
                  <c:v>7.8873254358768463E-2</c:v>
                </c:pt>
                <c:pt idx="6056">
                  <c:v>9.9118605256080627E-2</c:v>
                </c:pt>
                <c:pt idx="6057">
                  <c:v>7.4040114879608154E-2</c:v>
                </c:pt>
                <c:pt idx="6058">
                  <c:v>-4.9082296900451183E-3</c:v>
                </c:pt>
                <c:pt idx="6059">
                  <c:v>-0.15980459749698639</c:v>
                </c:pt>
                <c:pt idx="6060">
                  <c:v>-0.36791279911994934</c:v>
                </c:pt>
                <c:pt idx="6061">
                  <c:v>-0.55136978626251221</c:v>
                </c:pt>
                <c:pt idx="6062">
                  <c:v>-0.61891579627990723</c:v>
                </c:pt>
                <c:pt idx="6063">
                  <c:v>-0.5426904559135437</c:v>
                </c:pt>
                <c:pt idx="6064">
                  <c:v>-0.39711037278175354</c:v>
                </c:pt>
                <c:pt idx="6065">
                  <c:v>-0.24251627922058105</c:v>
                </c:pt>
                <c:pt idx="6066">
                  <c:v>-0.10513017326593399</c:v>
                </c:pt>
                <c:pt idx="6067">
                  <c:v>-2.9073923826217651E-2</c:v>
                </c:pt>
                <c:pt idx="6068">
                  <c:v>-2.7327157557010651E-2</c:v>
                </c:pt>
                <c:pt idx="6069">
                  <c:v>-8.4129780530929565E-2</c:v>
                </c:pt>
                <c:pt idx="6070">
                  <c:v>-0.17642241716384888</c:v>
                </c:pt>
                <c:pt idx="6071">
                  <c:v>-0.26490491628646851</c:v>
                </c:pt>
                <c:pt idx="6072">
                  <c:v>-0.33275267481803894</c:v>
                </c:pt>
                <c:pt idx="6073">
                  <c:v>-0.3626326322555542</c:v>
                </c:pt>
                <c:pt idx="6074">
                  <c:v>-0.35564395785331726</c:v>
                </c:pt>
                <c:pt idx="6075">
                  <c:v>-0.32849332690238953</c:v>
                </c:pt>
                <c:pt idx="6076">
                  <c:v>-0.28584706783294678</c:v>
                </c:pt>
                <c:pt idx="6077">
                  <c:v>-0.23890684545040131</c:v>
                </c:pt>
                <c:pt idx="6078">
                  <c:v>-0.19398809969425201</c:v>
                </c:pt>
                <c:pt idx="6079">
                  <c:v>-0.14181701838970184</c:v>
                </c:pt>
                <c:pt idx="6080">
                  <c:v>-9.3382366001605988E-2</c:v>
                </c:pt>
                <c:pt idx="6081">
                  <c:v>-5.1599465310573578E-2</c:v>
                </c:pt>
                <c:pt idx="6082">
                  <c:v>-2.6242440566420555E-2</c:v>
                </c:pt>
                <c:pt idx="6083">
                  <c:v>-1.60850640386343E-2</c:v>
                </c:pt>
                <c:pt idx="6084">
                  <c:v>-2.06991215236485E-3</c:v>
                </c:pt>
                <c:pt idx="6085">
                  <c:v>6.716633215546608E-3</c:v>
                </c:pt>
                <c:pt idx="6086">
                  <c:v>2.7009120211005211E-2</c:v>
                </c:pt>
                <c:pt idx="6087">
                  <c:v>5.6907698512077332E-2</c:v>
                </c:pt>
                <c:pt idx="6088">
                  <c:v>9.9936388432979584E-2</c:v>
                </c:pt>
                <c:pt idx="6089">
                  <c:v>0.14780293405056</c:v>
                </c:pt>
                <c:pt idx="6090">
                  <c:v>0.19072483479976654</c:v>
                </c:pt>
                <c:pt idx="6091">
                  <c:v>0.23452296853065491</c:v>
                </c:pt>
                <c:pt idx="6092">
                  <c:v>0.26916670799255371</c:v>
                </c:pt>
                <c:pt idx="6093">
                  <c:v>0.28829047083854675</c:v>
                </c:pt>
                <c:pt idx="6094">
                  <c:v>0.27937313914299011</c:v>
                </c:pt>
                <c:pt idx="6095">
                  <c:v>0.25947126746177673</c:v>
                </c:pt>
                <c:pt idx="6096">
                  <c:v>0.22888645529747009</c:v>
                </c:pt>
                <c:pt idx="6097">
                  <c:v>0.18515953421592712</c:v>
                </c:pt>
                <c:pt idx="6098">
                  <c:v>0.15185457468032837</c:v>
                </c:pt>
                <c:pt idx="6099">
                  <c:v>0.15023529529571533</c:v>
                </c:pt>
                <c:pt idx="6100">
                  <c:v>0.18753792345523834</c:v>
                </c:pt>
                <c:pt idx="6101">
                  <c:v>0.24337871372699738</c:v>
                </c:pt>
                <c:pt idx="6102">
                  <c:v>0.28775817155838013</c:v>
                </c:pt>
                <c:pt idx="6103">
                  <c:v>0.30580249428749084</c:v>
                </c:pt>
                <c:pt idx="6104">
                  <c:v>0.30307939648628235</c:v>
                </c:pt>
                <c:pt idx="6105">
                  <c:v>0.2981555163860321</c:v>
                </c:pt>
                <c:pt idx="6106">
                  <c:v>0.31918171048164368</c:v>
                </c:pt>
                <c:pt idx="6107">
                  <c:v>0.37367954850196838</c:v>
                </c:pt>
                <c:pt idx="6108">
                  <c:v>0.45216238498687744</c:v>
                </c:pt>
                <c:pt idx="6109">
                  <c:v>0.51982641220092773</c:v>
                </c:pt>
                <c:pt idx="6110">
                  <c:v>0.51806926727294922</c:v>
                </c:pt>
                <c:pt idx="6111">
                  <c:v>0.4165225625038147</c:v>
                </c:pt>
                <c:pt idx="6112">
                  <c:v>0.25182843208312988</c:v>
                </c:pt>
                <c:pt idx="6113">
                  <c:v>4.1220307350158691E-2</c:v>
                </c:pt>
                <c:pt idx="6114">
                  <c:v>-0.16500662267208099</c:v>
                </c:pt>
                <c:pt idx="6115">
                  <c:v>-0.28114202618598938</c:v>
                </c:pt>
                <c:pt idx="6116">
                  <c:v>-0.25860956311225891</c:v>
                </c:pt>
                <c:pt idx="6117">
                  <c:v>-0.12265031039714813</c:v>
                </c:pt>
                <c:pt idx="6118">
                  <c:v>4.9584567546844482E-2</c:v>
                </c:pt>
                <c:pt idx="6119">
                  <c:v>0.16817010939121246</c:v>
                </c:pt>
                <c:pt idx="6120">
                  <c:v>0.18123157322406769</c:v>
                </c:pt>
                <c:pt idx="6121">
                  <c:v>9.7610771656036377E-2</c:v>
                </c:pt>
                <c:pt idx="6122">
                  <c:v>-5.8298669755458832E-2</c:v>
                </c:pt>
                <c:pt idx="6123">
                  <c:v>-0.19498179852962494</c:v>
                </c:pt>
                <c:pt idx="6124">
                  <c:v>-0.26929596066474915</c:v>
                </c:pt>
                <c:pt idx="6125">
                  <c:v>-0.30524647235870361</c:v>
                </c:pt>
                <c:pt idx="6126">
                  <c:v>-0.31236377358436584</c:v>
                </c:pt>
                <c:pt idx="6127">
                  <c:v>-0.30841547250747681</c:v>
                </c:pt>
                <c:pt idx="6128">
                  <c:v>-0.29853540658950806</c:v>
                </c:pt>
                <c:pt idx="6129">
                  <c:v>-0.26076063513755798</c:v>
                </c:pt>
                <c:pt idx="6130">
                  <c:v>-0.18910267949104309</c:v>
                </c:pt>
                <c:pt idx="6131">
                  <c:v>-8.5791870951652527E-2</c:v>
                </c:pt>
                <c:pt idx="6132">
                  <c:v>2.0132435485720634E-2</c:v>
                </c:pt>
                <c:pt idx="6133">
                  <c:v>9.1248661279678345E-2</c:v>
                </c:pt>
                <c:pt idx="6134">
                  <c:v>0.13596205413341522</c:v>
                </c:pt>
                <c:pt idx="6135">
                  <c:v>0.15024980902671814</c:v>
                </c:pt>
                <c:pt idx="6136">
                  <c:v>0.1458800882101059</c:v>
                </c:pt>
                <c:pt idx="6137">
                  <c:v>0.14066147804260254</c:v>
                </c:pt>
                <c:pt idx="6138">
                  <c:v>0.13879247009754181</c:v>
                </c:pt>
                <c:pt idx="6139">
                  <c:v>0.15100114047527313</c:v>
                </c:pt>
                <c:pt idx="6140">
                  <c:v>0.17038735747337341</c:v>
                </c:pt>
                <c:pt idx="6141">
                  <c:v>0.19606529176235199</c:v>
                </c:pt>
                <c:pt idx="6142">
                  <c:v>0.23253694176673889</c:v>
                </c:pt>
                <c:pt idx="6143">
                  <c:v>0.2660754919052124</c:v>
                </c:pt>
                <c:pt idx="6144">
                  <c:v>0.28418976068496704</c:v>
                </c:pt>
                <c:pt idx="6145">
                  <c:v>0.29437056183815002</c:v>
                </c:pt>
                <c:pt idx="6146">
                  <c:v>0.29615673422813416</c:v>
                </c:pt>
                <c:pt idx="6147">
                  <c:v>0.28304412961006165</c:v>
                </c:pt>
                <c:pt idx="6148">
                  <c:v>0.21791549026966095</c:v>
                </c:pt>
                <c:pt idx="6149">
                  <c:v>0.12500973045825958</c:v>
                </c:pt>
                <c:pt idx="6150">
                  <c:v>3.2760228961706161E-2</c:v>
                </c:pt>
                <c:pt idx="6151">
                  <c:v>-3.1722061336040497E-2</c:v>
                </c:pt>
                <c:pt idx="6152">
                  <c:v>-5.2339721471071243E-2</c:v>
                </c:pt>
                <c:pt idx="6153">
                  <c:v>-4.0878769010305405E-2</c:v>
                </c:pt>
                <c:pt idx="6154">
                  <c:v>-2.6301424950361252E-2</c:v>
                </c:pt>
                <c:pt idx="6155">
                  <c:v>-7.4487682431936264E-3</c:v>
                </c:pt>
                <c:pt idx="6156">
                  <c:v>5.8212303556501865E-3</c:v>
                </c:pt>
                <c:pt idx="6157">
                  <c:v>-1.8674223683774471E-3</c:v>
                </c:pt>
                <c:pt idx="6158">
                  <c:v>-1.1308328248560429E-2</c:v>
                </c:pt>
                <c:pt idx="6159">
                  <c:v>-3.4066639840602875E-2</c:v>
                </c:pt>
                <c:pt idx="6160">
                  <c:v>-7.3655061423778534E-2</c:v>
                </c:pt>
                <c:pt idx="6161">
                  <c:v>-0.1491142213344574</c:v>
                </c:pt>
                <c:pt idx="6162">
                  <c:v>-0.26441073417663574</c:v>
                </c:pt>
                <c:pt idx="6163">
                  <c:v>-0.40581265091896057</c:v>
                </c:pt>
                <c:pt idx="6164">
                  <c:v>-0.56901812553405762</c:v>
                </c:pt>
                <c:pt idx="6165">
                  <c:v>-0.70968300104141235</c:v>
                </c:pt>
                <c:pt idx="6166">
                  <c:v>-0.77005982398986816</c:v>
                </c:pt>
                <c:pt idx="6167">
                  <c:v>-0.71210193634033203</c:v>
                </c:pt>
                <c:pt idx="6168">
                  <c:v>-0.55794882774353027</c:v>
                </c:pt>
                <c:pt idx="6169">
                  <c:v>-0.38632088899612427</c:v>
                </c:pt>
                <c:pt idx="6170">
                  <c:v>-0.24240978062152863</c:v>
                </c:pt>
                <c:pt idx="6171">
                  <c:v>-0.15165689587593079</c:v>
                </c:pt>
                <c:pt idx="6172">
                  <c:v>-0.12227822840213776</c:v>
                </c:pt>
                <c:pt idx="6173">
                  <c:v>-0.15383361279964447</c:v>
                </c:pt>
                <c:pt idx="6174">
                  <c:v>-0.22580182552337646</c:v>
                </c:pt>
                <c:pt idx="6175">
                  <c:v>-0.303232342004776</c:v>
                </c:pt>
                <c:pt idx="6176">
                  <c:v>-0.37664797902107239</c:v>
                </c:pt>
                <c:pt idx="6177">
                  <c:v>-0.42967227101325989</c:v>
                </c:pt>
                <c:pt idx="6178">
                  <c:v>-0.45587748289108276</c:v>
                </c:pt>
                <c:pt idx="6179">
                  <c:v>-0.45036411285400391</c:v>
                </c:pt>
                <c:pt idx="6180">
                  <c:v>-0.42569312453269958</c:v>
                </c:pt>
                <c:pt idx="6181">
                  <c:v>-0.37073582410812378</c:v>
                </c:pt>
                <c:pt idx="6182">
                  <c:v>-0.30999204516410828</c:v>
                </c:pt>
                <c:pt idx="6183">
                  <c:v>-0.25473570823669434</c:v>
                </c:pt>
                <c:pt idx="6184">
                  <c:v>-0.22039158642292023</c:v>
                </c:pt>
                <c:pt idx="6185">
                  <c:v>-0.19996760785579681</c:v>
                </c:pt>
                <c:pt idx="6186">
                  <c:v>-0.17677786946296692</c:v>
                </c:pt>
                <c:pt idx="6187">
                  <c:v>-0.15740390121936798</c:v>
                </c:pt>
                <c:pt idx="6188">
                  <c:v>-0.14041906595230103</c:v>
                </c:pt>
                <c:pt idx="6189">
                  <c:v>-0.12127231806516647</c:v>
                </c:pt>
                <c:pt idx="6190">
                  <c:v>-0.10086610913276672</c:v>
                </c:pt>
                <c:pt idx="6191">
                  <c:v>-6.4451053738594055E-2</c:v>
                </c:pt>
                <c:pt idx="6192">
                  <c:v>-1.8737625330686569E-2</c:v>
                </c:pt>
                <c:pt idx="6193">
                  <c:v>3.9821583777666092E-2</c:v>
                </c:pt>
                <c:pt idx="6194">
                  <c:v>0.10120478272438049</c:v>
                </c:pt>
                <c:pt idx="6195">
                  <c:v>0.16215671598911285</c:v>
                </c:pt>
                <c:pt idx="6196">
                  <c:v>0.21020041406154633</c:v>
                </c:pt>
                <c:pt idx="6197">
                  <c:v>0.2534649670124054</c:v>
                </c:pt>
                <c:pt idx="6198">
                  <c:v>0.27486294507980347</c:v>
                </c:pt>
                <c:pt idx="6199">
                  <c:v>0.27341106534004211</c:v>
                </c:pt>
                <c:pt idx="6200">
                  <c:v>0.25536391139030457</c:v>
                </c:pt>
                <c:pt idx="6201">
                  <c:v>0.23774272203445435</c:v>
                </c:pt>
                <c:pt idx="6202">
                  <c:v>0.2258133590221405</c:v>
                </c:pt>
                <c:pt idx="6203">
                  <c:v>0.22100946307182312</c:v>
                </c:pt>
                <c:pt idx="6204">
                  <c:v>0.21988427639007568</c:v>
                </c:pt>
                <c:pt idx="6205">
                  <c:v>0.23704896867275238</c:v>
                </c:pt>
                <c:pt idx="6206">
                  <c:v>0.24851758778095245</c:v>
                </c:pt>
                <c:pt idx="6207">
                  <c:v>0.2475462406873703</c:v>
                </c:pt>
                <c:pt idx="6208">
                  <c:v>0.23094780743122101</c:v>
                </c:pt>
                <c:pt idx="6209">
                  <c:v>0.2117459774017334</c:v>
                </c:pt>
                <c:pt idx="6210">
                  <c:v>0.21532207727432251</c:v>
                </c:pt>
                <c:pt idx="6211">
                  <c:v>0.24573791027069092</c:v>
                </c:pt>
                <c:pt idx="6212">
                  <c:v>0.32371523976325989</c:v>
                </c:pt>
                <c:pt idx="6213">
                  <c:v>0.44600957632064819</c:v>
                </c:pt>
                <c:pt idx="6214">
                  <c:v>0.58801543712615967</c:v>
                </c:pt>
                <c:pt idx="6215">
                  <c:v>0.65072876214981079</c:v>
                </c:pt>
                <c:pt idx="6216">
                  <c:v>0.5822564959526062</c:v>
                </c:pt>
                <c:pt idx="6217">
                  <c:v>0.3888835608959198</c:v>
                </c:pt>
                <c:pt idx="6218">
                  <c:v>0.1517585963010788</c:v>
                </c:pt>
                <c:pt idx="6219">
                  <c:v>-6.1133846640586853E-2</c:v>
                </c:pt>
                <c:pt idx="6220">
                  <c:v>-0.20391124486923218</c:v>
                </c:pt>
                <c:pt idx="6221">
                  <c:v>-0.23133519291877747</c:v>
                </c:pt>
                <c:pt idx="6222">
                  <c:v>-0.14784856140613556</c:v>
                </c:pt>
                <c:pt idx="6223">
                  <c:v>2.5641519576311111E-2</c:v>
                </c:pt>
                <c:pt idx="6224">
                  <c:v>0.21843253076076508</c:v>
                </c:pt>
                <c:pt idx="6225">
                  <c:v>0.35587972402572632</c:v>
                </c:pt>
                <c:pt idx="6226">
                  <c:v>0.39538025856018066</c:v>
                </c:pt>
                <c:pt idx="6227">
                  <c:v>0.36661085486412048</c:v>
                </c:pt>
                <c:pt idx="6228">
                  <c:v>0.27762505412101746</c:v>
                </c:pt>
                <c:pt idx="6229">
                  <c:v>0.17412212491035461</c:v>
                </c:pt>
                <c:pt idx="6230">
                  <c:v>8.5237257182598114E-2</c:v>
                </c:pt>
                <c:pt idx="6231">
                  <c:v>-8.2699591293931007E-3</c:v>
                </c:pt>
                <c:pt idx="6232">
                  <c:v>-0.1057262048125267</c:v>
                </c:pt>
                <c:pt idx="6233">
                  <c:v>-0.19306519627571106</c:v>
                </c:pt>
                <c:pt idx="6234">
                  <c:v>-0.25504228472709656</c:v>
                </c:pt>
                <c:pt idx="6235">
                  <c:v>-0.28114122152328491</c:v>
                </c:pt>
                <c:pt idx="6236">
                  <c:v>-0.25988814234733582</c:v>
                </c:pt>
                <c:pt idx="6237">
                  <c:v>-0.19164338707923889</c:v>
                </c:pt>
                <c:pt idx="6238">
                  <c:v>-9.2799626290798187E-2</c:v>
                </c:pt>
                <c:pt idx="6239">
                  <c:v>2.1554712206125259E-2</c:v>
                </c:pt>
                <c:pt idx="6240">
                  <c:v>0.12983298301696777</c:v>
                </c:pt>
                <c:pt idx="6241">
                  <c:v>0.20867732167243958</c:v>
                </c:pt>
                <c:pt idx="6242">
                  <c:v>0.25291803479194641</c:v>
                </c:pt>
                <c:pt idx="6243">
                  <c:v>0.26971149444580078</c:v>
                </c:pt>
                <c:pt idx="6244">
                  <c:v>0.25983250141143799</c:v>
                </c:pt>
                <c:pt idx="6245">
                  <c:v>0.2377491295337677</c:v>
                </c:pt>
                <c:pt idx="6246">
                  <c:v>0.21189916133880615</c:v>
                </c:pt>
                <c:pt idx="6247">
                  <c:v>0.1996004730463028</c:v>
                </c:pt>
                <c:pt idx="6248">
                  <c:v>0.19949367642402649</c:v>
                </c:pt>
                <c:pt idx="6249">
                  <c:v>0.19059890508651733</c:v>
                </c:pt>
                <c:pt idx="6250">
                  <c:v>0.17711877822875977</c:v>
                </c:pt>
                <c:pt idx="6251">
                  <c:v>0.15932650864124298</c:v>
                </c:pt>
                <c:pt idx="6252">
                  <c:v>0.13369810581207275</c:v>
                </c:pt>
                <c:pt idx="6253">
                  <c:v>9.9721707403659821E-2</c:v>
                </c:pt>
                <c:pt idx="6254">
                  <c:v>6.0872588306665421E-2</c:v>
                </c:pt>
                <c:pt idx="6255">
                  <c:v>2.0396929234266281E-2</c:v>
                </c:pt>
                <c:pt idx="6256">
                  <c:v>-1.9948629662394524E-2</c:v>
                </c:pt>
                <c:pt idx="6257">
                  <c:v>-8.1194497644901276E-2</c:v>
                </c:pt>
                <c:pt idx="6258">
                  <c:v>-0.13544921576976776</c:v>
                </c:pt>
                <c:pt idx="6259">
                  <c:v>-0.17635531723499298</c:v>
                </c:pt>
                <c:pt idx="6260">
                  <c:v>-0.1989370584487915</c:v>
                </c:pt>
                <c:pt idx="6261">
                  <c:v>-0.19570708274841309</c:v>
                </c:pt>
                <c:pt idx="6262">
                  <c:v>-0.14989645779132843</c:v>
                </c:pt>
                <c:pt idx="6263">
                  <c:v>-7.7548295259475708E-2</c:v>
                </c:pt>
                <c:pt idx="6264">
                  <c:v>1.0466780513525009E-2</c:v>
                </c:pt>
                <c:pt idx="6265">
                  <c:v>8.399287611246109E-2</c:v>
                </c:pt>
                <c:pt idx="6266">
                  <c:v>0.12269072979688644</c:v>
                </c:pt>
                <c:pt idx="6267">
                  <c:v>0.14898432791233063</c:v>
                </c:pt>
                <c:pt idx="6268">
                  <c:v>0.15098462998867035</c:v>
                </c:pt>
                <c:pt idx="6269">
                  <c:v>9.6120253205299377E-2</c:v>
                </c:pt>
                <c:pt idx="6270">
                  <c:v>-2.6652541011571884E-2</c:v>
                </c:pt>
                <c:pt idx="6271">
                  <c:v>-0.22268231213092804</c:v>
                </c:pt>
                <c:pt idx="6272">
                  <c:v>-0.45480263233184814</c:v>
                </c:pt>
                <c:pt idx="6273">
                  <c:v>-0.64032906293869019</c:v>
                </c:pt>
                <c:pt idx="6274">
                  <c:v>-0.72046780586242676</c:v>
                </c:pt>
                <c:pt idx="6275">
                  <c:v>-0.66919904947280884</c:v>
                </c:pt>
                <c:pt idx="6276">
                  <c:v>-0.53408008813858032</c:v>
                </c:pt>
                <c:pt idx="6277">
                  <c:v>-0.3624022901058197</c:v>
                </c:pt>
                <c:pt idx="6278">
                  <c:v>-0.20447444915771484</c:v>
                </c:pt>
                <c:pt idx="6279">
                  <c:v>-8.8889002799987793E-2</c:v>
                </c:pt>
                <c:pt idx="6280">
                  <c:v>-3.7146180868148804E-2</c:v>
                </c:pt>
                <c:pt idx="6281">
                  <c:v>-4.9241639673709869E-2</c:v>
                </c:pt>
                <c:pt idx="6282">
                  <c:v>-0.10620984435081482</c:v>
                </c:pt>
                <c:pt idx="6283">
                  <c:v>-0.20420554280281067</c:v>
                </c:pt>
                <c:pt idx="6284">
                  <c:v>-0.31158900260925293</c:v>
                </c:pt>
                <c:pt idx="6285">
                  <c:v>-0.41849151253700256</c:v>
                </c:pt>
                <c:pt idx="6286">
                  <c:v>-0.50259840488433838</c:v>
                </c:pt>
                <c:pt idx="6287">
                  <c:v>-0.562122642993927</c:v>
                </c:pt>
                <c:pt idx="6288">
                  <c:v>-0.61441779136657715</c:v>
                </c:pt>
                <c:pt idx="6289">
                  <c:v>-0.64850175380706787</c:v>
                </c:pt>
                <c:pt idx="6290">
                  <c:v>-0.66878843307495117</c:v>
                </c:pt>
                <c:pt idx="6291">
                  <c:v>-0.67909032106399536</c:v>
                </c:pt>
                <c:pt idx="6292">
                  <c:v>-0.69010674953460693</c:v>
                </c:pt>
                <c:pt idx="6293">
                  <c:v>-0.67037671804428101</c:v>
                </c:pt>
                <c:pt idx="6294">
                  <c:v>-0.61112219095230103</c:v>
                </c:pt>
                <c:pt idx="6295">
                  <c:v>-0.53090530633926392</c:v>
                </c:pt>
                <c:pt idx="6296">
                  <c:v>-0.44557490944862366</c:v>
                </c:pt>
                <c:pt idx="6297">
                  <c:v>-0.35588350892066956</c:v>
                </c:pt>
                <c:pt idx="6298">
                  <c:v>-0.25577741861343384</c:v>
                </c:pt>
                <c:pt idx="6299">
                  <c:v>-0.15088802576065063</c:v>
                </c:pt>
                <c:pt idx="6300">
                  <c:v>-4.1212394833564758E-2</c:v>
                </c:pt>
                <c:pt idx="6301">
                  <c:v>6.9909632205963135E-2</c:v>
                </c:pt>
                <c:pt idx="6302">
                  <c:v>0.17348688840866089</c:v>
                </c:pt>
                <c:pt idx="6303">
                  <c:v>0.26478943228721619</c:v>
                </c:pt>
                <c:pt idx="6304">
                  <c:v>0.32957270741462708</c:v>
                </c:pt>
                <c:pt idx="6305">
                  <c:v>0.3711489737033844</c:v>
                </c:pt>
                <c:pt idx="6306">
                  <c:v>0.38655084371566772</c:v>
                </c:pt>
                <c:pt idx="6307">
                  <c:v>0.38285458087921143</c:v>
                </c:pt>
                <c:pt idx="6308">
                  <c:v>0.35186868906021118</c:v>
                </c:pt>
                <c:pt idx="6309">
                  <c:v>0.30860620737075806</c:v>
                </c:pt>
                <c:pt idx="6310">
                  <c:v>0.26849019527435303</c:v>
                </c:pt>
                <c:pt idx="6311">
                  <c:v>0.25782620906829834</c:v>
                </c:pt>
                <c:pt idx="6312">
                  <c:v>0.30362164974212646</c:v>
                </c:pt>
                <c:pt idx="6313">
                  <c:v>0.35747838020324707</c:v>
                </c:pt>
                <c:pt idx="6314">
                  <c:v>0.38831484317779541</c:v>
                </c:pt>
                <c:pt idx="6315">
                  <c:v>0.38263526558876038</c:v>
                </c:pt>
                <c:pt idx="6316">
                  <c:v>0.35064351558685303</c:v>
                </c:pt>
                <c:pt idx="6317">
                  <c:v>0.31124997138977051</c:v>
                </c:pt>
                <c:pt idx="6318">
                  <c:v>0.29506593942642212</c:v>
                </c:pt>
                <c:pt idx="6319">
                  <c:v>0.34935319423675537</c:v>
                </c:pt>
                <c:pt idx="6320">
                  <c:v>0.4794190526008606</c:v>
                </c:pt>
                <c:pt idx="6321">
                  <c:v>0.59450942277908325</c:v>
                </c:pt>
                <c:pt idx="6322">
                  <c:v>0.60955363512039185</c:v>
                </c:pt>
                <c:pt idx="6323">
                  <c:v>0.51153391599655151</c:v>
                </c:pt>
                <c:pt idx="6324">
                  <c:v>0.32423031330108643</c:v>
                </c:pt>
                <c:pt idx="6325">
                  <c:v>9.4585299491882324E-2</c:v>
                </c:pt>
                <c:pt idx="6326">
                  <c:v>-0.11747635155916214</c:v>
                </c:pt>
                <c:pt idx="6327">
                  <c:v>-0.25691816210746765</c:v>
                </c:pt>
                <c:pt idx="6328">
                  <c:v>-0.29805707931518555</c:v>
                </c:pt>
                <c:pt idx="6329">
                  <c:v>-0.22925394773483276</c:v>
                </c:pt>
                <c:pt idx="6330">
                  <c:v>-2.3956984281539917E-2</c:v>
                </c:pt>
                <c:pt idx="6331">
                  <c:v>0.21007633209228516</c:v>
                </c:pt>
                <c:pt idx="6332">
                  <c:v>0.36308425664901733</c:v>
                </c:pt>
                <c:pt idx="6333">
                  <c:v>0.3939799964427948</c:v>
                </c:pt>
                <c:pt idx="6334">
                  <c:v>0.34487342834472656</c:v>
                </c:pt>
                <c:pt idx="6335">
                  <c:v>0.22615927457809448</c:v>
                </c:pt>
                <c:pt idx="6336">
                  <c:v>8.1532306969165802E-2</c:v>
                </c:pt>
                <c:pt idx="6337">
                  <c:v>-5.597957968711853E-2</c:v>
                </c:pt>
                <c:pt idx="6338">
                  <c:v>-0.15495249629020691</c:v>
                </c:pt>
                <c:pt idx="6339">
                  <c:v>-0.22163030505180359</c:v>
                </c:pt>
                <c:pt idx="6340">
                  <c:v>-0.25908607244491577</c:v>
                </c:pt>
                <c:pt idx="6341">
                  <c:v>-0.28137773275375366</c:v>
                </c:pt>
                <c:pt idx="6342">
                  <c:v>-0.28707343339920044</c:v>
                </c:pt>
                <c:pt idx="6343">
                  <c:v>-0.26991716027259827</c:v>
                </c:pt>
                <c:pt idx="6344">
                  <c:v>-0.226265549659729</c:v>
                </c:pt>
                <c:pt idx="6345">
                  <c:v>-0.16310642659664154</c:v>
                </c:pt>
                <c:pt idx="6346">
                  <c:v>-9.9236100912094116E-2</c:v>
                </c:pt>
                <c:pt idx="6347">
                  <c:v>-3.9082225412130356E-2</c:v>
                </c:pt>
                <c:pt idx="6348">
                  <c:v>4.7784377820789814E-3</c:v>
                </c:pt>
                <c:pt idx="6349">
                  <c:v>3.9690501987934113E-2</c:v>
                </c:pt>
                <c:pt idx="6350">
                  <c:v>6.6493086516857147E-2</c:v>
                </c:pt>
                <c:pt idx="6351">
                  <c:v>8.8116183876991272E-2</c:v>
                </c:pt>
                <c:pt idx="6352">
                  <c:v>0.11066357046365738</c:v>
                </c:pt>
                <c:pt idx="6353">
                  <c:v>0.1344505250453949</c:v>
                </c:pt>
                <c:pt idx="6354">
                  <c:v>0.16325581073760986</c:v>
                </c:pt>
                <c:pt idx="6355">
                  <c:v>0.19326646625995636</c:v>
                </c:pt>
                <c:pt idx="6356">
                  <c:v>0.21199594438076019</c:v>
                </c:pt>
                <c:pt idx="6357">
                  <c:v>0.21842169761657715</c:v>
                </c:pt>
                <c:pt idx="6358">
                  <c:v>0.21045005321502686</c:v>
                </c:pt>
                <c:pt idx="6359">
                  <c:v>0.18053366243839264</c:v>
                </c:pt>
                <c:pt idx="6360">
                  <c:v>0.13595899939537048</c:v>
                </c:pt>
                <c:pt idx="6361">
                  <c:v>7.3715850710868835E-2</c:v>
                </c:pt>
                <c:pt idx="6362">
                  <c:v>-1.1085951700806618E-3</c:v>
                </c:pt>
                <c:pt idx="6363">
                  <c:v>-6.997198611497879E-2</c:v>
                </c:pt>
                <c:pt idx="6364">
                  <c:v>-0.13578961789608002</c:v>
                </c:pt>
                <c:pt idx="6365">
                  <c:v>-0.18976293504238129</c:v>
                </c:pt>
                <c:pt idx="6366">
                  <c:v>-0.2310432642698288</c:v>
                </c:pt>
                <c:pt idx="6367">
                  <c:v>-0.26150786876678467</c:v>
                </c:pt>
                <c:pt idx="6368">
                  <c:v>-0.27907809615135193</c:v>
                </c:pt>
                <c:pt idx="6369">
                  <c:v>-0.29996782541275024</c:v>
                </c:pt>
                <c:pt idx="6370">
                  <c:v>-0.30809766054153442</c:v>
                </c:pt>
                <c:pt idx="6371">
                  <c:v>-0.30287769436836243</c:v>
                </c:pt>
                <c:pt idx="6372">
                  <c:v>-0.29143756628036499</c:v>
                </c:pt>
                <c:pt idx="6373">
                  <c:v>-0.27396106719970703</c:v>
                </c:pt>
                <c:pt idx="6374">
                  <c:v>-0.24055251479148865</c:v>
                </c:pt>
                <c:pt idx="6375">
                  <c:v>-0.19169706106185913</c:v>
                </c:pt>
                <c:pt idx="6376">
                  <c:v>-0.12625333666801453</c:v>
                </c:pt>
                <c:pt idx="6377">
                  <c:v>-5.2198700606822968E-2</c:v>
                </c:pt>
                <c:pt idx="6378">
                  <c:v>3.2779574394226074E-2</c:v>
                </c:pt>
                <c:pt idx="6379">
                  <c:v>0.1083323061466217</c:v>
                </c:pt>
                <c:pt idx="6380">
                  <c:v>0.18943141400814056</c:v>
                </c:pt>
                <c:pt idx="6381">
                  <c:v>0.25036251544952393</c:v>
                </c:pt>
                <c:pt idx="6382">
                  <c:v>0.22907616198062897</c:v>
                </c:pt>
                <c:pt idx="6383">
                  <c:v>8.6502701044082642E-2</c:v>
                </c:pt>
                <c:pt idx="6384">
                  <c:v>-0.16323521733283997</c:v>
                </c:pt>
                <c:pt idx="6385">
                  <c:v>-0.44618237018585205</c:v>
                </c:pt>
                <c:pt idx="6386">
                  <c:v>-0.6359635591506958</c:v>
                </c:pt>
                <c:pt idx="6387">
                  <c:v>-0.66360408067703247</c:v>
                </c:pt>
                <c:pt idx="6388">
                  <c:v>-0.52330183982849121</c:v>
                </c:pt>
                <c:pt idx="6389">
                  <c:v>-0.29915770888328552</c:v>
                </c:pt>
                <c:pt idx="6390">
                  <c:v>-7.3094218969345093E-2</c:v>
                </c:pt>
                <c:pt idx="6391">
                  <c:v>8.5669264197349548E-2</c:v>
                </c:pt>
                <c:pt idx="6392">
                  <c:v>0.1435600072145462</c:v>
                </c:pt>
                <c:pt idx="6393">
                  <c:v>0.10413486510515213</c:v>
                </c:pt>
                <c:pt idx="6394">
                  <c:v>8.5755838081240654E-3</c:v>
                </c:pt>
                <c:pt idx="6395">
                  <c:v>-0.11948013305664062</c:v>
                </c:pt>
                <c:pt idx="6396">
                  <c:v>-0.2515910267829895</c:v>
                </c:pt>
                <c:pt idx="6397">
                  <c:v>-0.37218776345252991</c:v>
                </c:pt>
                <c:pt idx="6398">
                  <c:v>-0.4670754075050354</c:v>
                </c:pt>
                <c:pt idx="6399">
                  <c:v>-0.51648640632629395</c:v>
                </c:pt>
                <c:pt idx="6400">
                  <c:v>-0.50861835479736328</c:v>
                </c:pt>
                <c:pt idx="6401">
                  <c:v>-0.44160857796669006</c:v>
                </c:pt>
                <c:pt idx="6402">
                  <c:v>-0.3212030827999115</c:v>
                </c:pt>
                <c:pt idx="6403">
                  <c:v>-0.18786478042602539</c:v>
                </c:pt>
                <c:pt idx="6404">
                  <c:v>-7.1329101920127869E-2</c:v>
                </c:pt>
                <c:pt idx="6405">
                  <c:v>-1.4207943342626095E-2</c:v>
                </c:pt>
                <c:pt idx="6406">
                  <c:v>-2.7523482218384743E-2</c:v>
                </c:pt>
                <c:pt idx="6407">
                  <c:v>-8.9607290923595428E-2</c:v>
                </c:pt>
                <c:pt idx="6408">
                  <c:v>-0.16575610637664795</c:v>
                </c:pt>
                <c:pt idx="6409">
                  <c:v>-0.22643303871154785</c:v>
                </c:pt>
                <c:pt idx="6410">
                  <c:v>-0.26113057136535645</c:v>
                </c:pt>
                <c:pt idx="6411">
                  <c:v>-0.25942602753639221</c:v>
                </c:pt>
                <c:pt idx="6412">
                  <c:v>-0.21642290055751801</c:v>
                </c:pt>
                <c:pt idx="6413">
                  <c:v>-0.15546032786369324</c:v>
                </c:pt>
                <c:pt idx="6414">
                  <c:v>-8.7639749050140381E-2</c:v>
                </c:pt>
                <c:pt idx="6415">
                  <c:v>-3.0298210680484772E-2</c:v>
                </c:pt>
                <c:pt idx="6416">
                  <c:v>-3.464200533926487E-3</c:v>
                </c:pt>
                <c:pt idx="6417">
                  <c:v>-5.5881985463202E-3</c:v>
                </c:pt>
                <c:pt idx="6418">
                  <c:v>-1.267433725297451E-2</c:v>
                </c:pt>
                <c:pt idx="6419">
                  <c:v>-2.5333225727081299E-2</c:v>
                </c:pt>
                <c:pt idx="6420">
                  <c:v>-3.6440204828977585E-2</c:v>
                </c:pt>
                <c:pt idx="6421">
                  <c:v>-4.8089794814586639E-2</c:v>
                </c:pt>
                <c:pt idx="6422">
                  <c:v>-6.3418157398700714E-2</c:v>
                </c:pt>
                <c:pt idx="6423">
                  <c:v>-7.8551061451435089E-2</c:v>
                </c:pt>
                <c:pt idx="6424">
                  <c:v>-8.8748037815093994E-2</c:v>
                </c:pt>
                <c:pt idx="6425">
                  <c:v>-8.937399834394455E-2</c:v>
                </c:pt>
                <c:pt idx="6426">
                  <c:v>-7.2792626917362213E-2</c:v>
                </c:pt>
                <c:pt idx="6427">
                  <c:v>-4.9667537212371826E-2</c:v>
                </c:pt>
                <c:pt idx="6428">
                  <c:v>-1.4387043192982674E-2</c:v>
                </c:pt>
                <c:pt idx="6429">
                  <c:v>4.8525091260671616E-2</c:v>
                </c:pt>
                <c:pt idx="6430">
                  <c:v>0.13005563616752625</c:v>
                </c:pt>
                <c:pt idx="6431">
                  <c:v>0.20207288861274719</c:v>
                </c:pt>
                <c:pt idx="6432">
                  <c:v>0.27217313647270203</c:v>
                </c:pt>
                <c:pt idx="6433">
                  <c:v>0.33161488175392151</c:v>
                </c:pt>
                <c:pt idx="6434">
                  <c:v>0.36990046501159668</c:v>
                </c:pt>
                <c:pt idx="6435">
                  <c:v>0.39650115370750427</c:v>
                </c:pt>
                <c:pt idx="6436">
                  <c:v>0.41358241438865662</c:v>
                </c:pt>
                <c:pt idx="6437">
                  <c:v>0.41915124654769897</c:v>
                </c:pt>
                <c:pt idx="6438">
                  <c:v>0.40934151411056519</c:v>
                </c:pt>
                <c:pt idx="6439">
                  <c:v>0.38765361905097961</c:v>
                </c:pt>
                <c:pt idx="6440">
                  <c:v>0.34911367297172546</c:v>
                </c:pt>
                <c:pt idx="6441">
                  <c:v>0.27087372541427612</c:v>
                </c:pt>
                <c:pt idx="6442">
                  <c:v>0.15653061866760254</c:v>
                </c:pt>
                <c:pt idx="6443">
                  <c:v>1.277286559343338E-2</c:v>
                </c:pt>
                <c:pt idx="6444">
                  <c:v>-0.17016632854938507</c:v>
                </c:pt>
                <c:pt idx="6445">
                  <c:v>-0.28251761198043823</c:v>
                </c:pt>
                <c:pt idx="6446">
                  <c:v>-0.29735514521598816</c:v>
                </c:pt>
                <c:pt idx="6447">
                  <c:v>-0.23290309309959412</c:v>
                </c:pt>
                <c:pt idx="6448">
                  <c:v>-0.13305079936981201</c:v>
                </c:pt>
                <c:pt idx="6449">
                  <c:v>-2.5955649092793465E-2</c:v>
                </c:pt>
                <c:pt idx="6450">
                  <c:v>6.1764612793922424E-2</c:v>
                </c:pt>
                <c:pt idx="6451">
                  <c:v>0.11610564589500427</c:v>
                </c:pt>
                <c:pt idx="6452">
                  <c:v>0.1320156455039978</c:v>
                </c:pt>
                <c:pt idx="6453">
                  <c:v>0.10871366411447525</c:v>
                </c:pt>
                <c:pt idx="6454">
                  <c:v>6.5643154084682465E-2</c:v>
                </c:pt>
                <c:pt idx="6455">
                  <c:v>1.0620445013046265E-2</c:v>
                </c:pt>
                <c:pt idx="6456">
                  <c:v>-4.0181219577789307E-2</c:v>
                </c:pt>
                <c:pt idx="6457">
                  <c:v>-7.2428062558174133E-2</c:v>
                </c:pt>
                <c:pt idx="6458">
                  <c:v>-8.5453316569328308E-2</c:v>
                </c:pt>
                <c:pt idx="6459">
                  <c:v>-8.3830177783966064E-2</c:v>
                </c:pt>
                <c:pt idx="6460">
                  <c:v>-8.2195796072483063E-2</c:v>
                </c:pt>
                <c:pt idx="6461">
                  <c:v>-6.9381490349769592E-2</c:v>
                </c:pt>
                <c:pt idx="6462">
                  <c:v>-5.1910091191530228E-2</c:v>
                </c:pt>
                <c:pt idx="6463">
                  <c:v>-2.056865394115448E-2</c:v>
                </c:pt>
                <c:pt idx="6464">
                  <c:v>1.2882247567176819E-2</c:v>
                </c:pt>
                <c:pt idx="6465">
                  <c:v>4.7762483358383179E-2</c:v>
                </c:pt>
                <c:pt idx="6466">
                  <c:v>6.9826513528823853E-2</c:v>
                </c:pt>
                <c:pt idx="6467">
                  <c:v>7.2616957128047943E-2</c:v>
                </c:pt>
                <c:pt idx="6468">
                  <c:v>8.0101773142814636E-2</c:v>
                </c:pt>
                <c:pt idx="6469">
                  <c:v>9.6274882555007935E-2</c:v>
                </c:pt>
                <c:pt idx="6470">
                  <c:v>0.12493688613176346</c:v>
                </c:pt>
                <c:pt idx="6471">
                  <c:v>0.16340488195419312</c:v>
                </c:pt>
                <c:pt idx="6472">
                  <c:v>0.19541260600090027</c:v>
                </c:pt>
                <c:pt idx="6473">
                  <c:v>0.21474947035312653</c:v>
                </c:pt>
                <c:pt idx="6474">
                  <c:v>0.22030961513519287</c:v>
                </c:pt>
                <c:pt idx="6475">
                  <c:v>0.21469448506832123</c:v>
                </c:pt>
                <c:pt idx="6476">
                  <c:v>0.20524266362190247</c:v>
                </c:pt>
                <c:pt idx="6477">
                  <c:v>0.19932453334331512</c:v>
                </c:pt>
                <c:pt idx="6478">
                  <c:v>0.19925422966480255</c:v>
                </c:pt>
                <c:pt idx="6479">
                  <c:v>0.20524775981903076</c:v>
                </c:pt>
                <c:pt idx="6480">
                  <c:v>0.2078147828578949</c:v>
                </c:pt>
                <c:pt idx="6481">
                  <c:v>0.21449877321720123</c:v>
                </c:pt>
                <c:pt idx="6482">
                  <c:v>0.21552301943302155</c:v>
                </c:pt>
                <c:pt idx="6483">
                  <c:v>0.20508131384849548</c:v>
                </c:pt>
                <c:pt idx="6484">
                  <c:v>0.19484280049800873</c:v>
                </c:pt>
                <c:pt idx="6485">
                  <c:v>0.17354133725166321</c:v>
                </c:pt>
                <c:pt idx="6486">
                  <c:v>0.13464453816413879</c:v>
                </c:pt>
                <c:pt idx="6487">
                  <c:v>8.3031371235847473E-2</c:v>
                </c:pt>
                <c:pt idx="6488">
                  <c:v>2.862539142370224E-2</c:v>
                </c:pt>
                <c:pt idx="6489">
                  <c:v>-5.0732288509607315E-3</c:v>
                </c:pt>
                <c:pt idx="6490">
                  <c:v>-2.239575982093811E-2</c:v>
                </c:pt>
                <c:pt idx="6491">
                  <c:v>-2.0360011607408524E-2</c:v>
                </c:pt>
                <c:pt idx="6492">
                  <c:v>-1.0461574420332909E-2</c:v>
                </c:pt>
                <c:pt idx="6493">
                  <c:v>5.261620506644249E-3</c:v>
                </c:pt>
                <c:pt idx="6494">
                  <c:v>3.082888200879097E-3</c:v>
                </c:pt>
                <c:pt idx="6495">
                  <c:v>5.2930261008441448E-3</c:v>
                </c:pt>
                <c:pt idx="6496">
                  <c:v>3.8141724653542042E-3</c:v>
                </c:pt>
                <c:pt idx="6497">
                  <c:v>4.980131983757019E-3</c:v>
                </c:pt>
                <c:pt idx="6498">
                  <c:v>3.7263156846165657E-3</c:v>
                </c:pt>
                <c:pt idx="6499">
                  <c:v>-7.9058343544602394E-4</c:v>
                </c:pt>
                <c:pt idx="6500">
                  <c:v>-8.3052245900034904E-3</c:v>
                </c:pt>
                <c:pt idx="6501">
                  <c:v>-2.1979212760925293E-2</c:v>
                </c:pt>
                <c:pt idx="6502">
                  <c:v>-3.2287243753671646E-2</c:v>
                </c:pt>
                <c:pt idx="6503">
                  <c:v>-3.1616859138011932E-2</c:v>
                </c:pt>
                <c:pt idx="6504">
                  <c:v>-3.6805495619773865E-2</c:v>
                </c:pt>
                <c:pt idx="6505">
                  <c:v>-3.7585955113172531E-2</c:v>
                </c:pt>
                <c:pt idx="6506">
                  <c:v>-4.2380444705486298E-2</c:v>
                </c:pt>
                <c:pt idx="6507">
                  <c:v>-5.0905078649520874E-2</c:v>
                </c:pt>
                <c:pt idx="6508">
                  <c:v>-5.5017266422510147E-2</c:v>
                </c:pt>
                <c:pt idx="6509">
                  <c:v>-5.9643939137458801E-2</c:v>
                </c:pt>
                <c:pt idx="6510">
                  <c:v>-5.7404752820730209E-2</c:v>
                </c:pt>
                <c:pt idx="6511">
                  <c:v>-5.1498178392648697E-2</c:v>
                </c:pt>
                <c:pt idx="6512">
                  <c:v>-3.9699312299489975E-2</c:v>
                </c:pt>
                <c:pt idx="6513">
                  <c:v>-1.7746999859809875E-2</c:v>
                </c:pt>
                <c:pt idx="6514">
                  <c:v>-2.1395441144704819E-3</c:v>
                </c:pt>
                <c:pt idx="6515">
                  <c:v>1.3505485840141773E-2</c:v>
                </c:pt>
                <c:pt idx="6516">
                  <c:v>1.7105545848608017E-2</c:v>
                </c:pt>
                <c:pt idx="6517">
                  <c:v>1.3490138575434685E-2</c:v>
                </c:pt>
                <c:pt idx="6518">
                  <c:v>-7.6732030138373375E-3</c:v>
                </c:pt>
                <c:pt idx="6519">
                  <c:v>-3.5544414073228836E-2</c:v>
                </c:pt>
                <c:pt idx="6520">
                  <c:v>-6.3405871391296387E-2</c:v>
                </c:pt>
                <c:pt idx="6521">
                  <c:v>-8.5026636719703674E-2</c:v>
                </c:pt>
                <c:pt idx="6522">
                  <c:v>-9.64321568608284E-2</c:v>
                </c:pt>
                <c:pt idx="6523">
                  <c:v>-9.966152161359787E-2</c:v>
                </c:pt>
                <c:pt idx="6524">
                  <c:v>-9.5344804227352142E-2</c:v>
                </c:pt>
                <c:pt idx="6525">
                  <c:v>-9.0057224035263062E-2</c:v>
                </c:pt>
                <c:pt idx="6526">
                  <c:v>-7.9636804759502411E-2</c:v>
                </c:pt>
                <c:pt idx="6527">
                  <c:v>-6.2574014067649841E-2</c:v>
                </c:pt>
                <c:pt idx="6528">
                  <c:v>-3.2006252557039261E-2</c:v>
                </c:pt>
                <c:pt idx="6529">
                  <c:v>-6.1241267248988152E-3</c:v>
                </c:pt>
                <c:pt idx="6530">
                  <c:v>1.5340685844421387E-2</c:v>
                </c:pt>
                <c:pt idx="6531">
                  <c:v>2.1985311061143875E-2</c:v>
                </c:pt>
                <c:pt idx="6532">
                  <c:v>2.2022329270839691E-2</c:v>
                </c:pt>
                <c:pt idx="6533">
                  <c:v>1.3157721608877182E-2</c:v>
                </c:pt>
                <c:pt idx="6534">
                  <c:v>4.305907990783453E-3</c:v>
                </c:pt>
                <c:pt idx="6535">
                  <c:v>-1.4541894197463989E-3</c:v>
                </c:pt>
                <c:pt idx="6536">
                  <c:v>-2.0505910739302635E-2</c:v>
                </c:pt>
                <c:pt idx="6537">
                  <c:v>-3.4890651702880859E-2</c:v>
                </c:pt>
                <c:pt idx="6538">
                  <c:v>-3.4243501722812653E-2</c:v>
                </c:pt>
                <c:pt idx="6539">
                  <c:v>-2.4937864392995834E-2</c:v>
                </c:pt>
                <c:pt idx="6540">
                  <c:v>-1.1867070570588112E-2</c:v>
                </c:pt>
                <c:pt idx="6541">
                  <c:v>-2.0508759189397097E-3</c:v>
                </c:pt>
                <c:pt idx="6542">
                  <c:v>8.4020309150218964E-3</c:v>
                </c:pt>
                <c:pt idx="6543">
                  <c:v>7.0388275198638439E-3</c:v>
                </c:pt>
                <c:pt idx="6544">
                  <c:v>3.5903002135455608E-3</c:v>
                </c:pt>
                <c:pt idx="6545">
                  <c:v>-7.8523913398385048E-3</c:v>
                </c:pt>
                <c:pt idx="6546">
                  <c:v>-2.4975718930363655E-2</c:v>
                </c:pt>
                <c:pt idx="6547">
                  <c:v>-3.5957112908363342E-2</c:v>
                </c:pt>
                <c:pt idx="6548">
                  <c:v>-4.0457591414451599E-2</c:v>
                </c:pt>
                <c:pt idx="6549">
                  <c:v>-4.8037711530923843E-2</c:v>
                </c:pt>
                <c:pt idx="6550">
                  <c:v>-4.8796180635690689E-2</c:v>
                </c:pt>
                <c:pt idx="6551">
                  <c:v>-5.5175866931676865E-2</c:v>
                </c:pt>
                <c:pt idx="6552">
                  <c:v>-6.9891698658466339E-2</c:v>
                </c:pt>
                <c:pt idx="6553">
                  <c:v>-8.1327520310878754E-2</c:v>
                </c:pt>
                <c:pt idx="6554">
                  <c:v>-8.781365305185318E-2</c:v>
                </c:pt>
                <c:pt idx="6555">
                  <c:v>-8.4310829639434814E-2</c:v>
                </c:pt>
                <c:pt idx="6556">
                  <c:v>-8.3226650953292847E-2</c:v>
                </c:pt>
                <c:pt idx="6557">
                  <c:v>-8.4355942904949188E-2</c:v>
                </c:pt>
                <c:pt idx="6558">
                  <c:v>-9.0750724077224731E-2</c:v>
                </c:pt>
                <c:pt idx="6559">
                  <c:v>-9.5447100698947906E-2</c:v>
                </c:pt>
                <c:pt idx="6560">
                  <c:v>-0.10346721112728119</c:v>
                </c:pt>
                <c:pt idx="6561">
                  <c:v>-0.11015141755342484</c:v>
                </c:pt>
                <c:pt idx="6562">
                  <c:v>-0.11564578115940094</c:v>
                </c:pt>
                <c:pt idx="6563">
                  <c:v>-0.11003053933382034</c:v>
                </c:pt>
                <c:pt idx="6564">
                  <c:v>-9.3565814197063446E-2</c:v>
                </c:pt>
                <c:pt idx="6565">
                  <c:v>-6.9630861282348633E-2</c:v>
                </c:pt>
                <c:pt idx="6566">
                  <c:v>-4.668213427066803E-2</c:v>
                </c:pt>
                <c:pt idx="6567">
                  <c:v>-2.5363687425851822E-2</c:v>
                </c:pt>
                <c:pt idx="6568">
                  <c:v>-1.0192190296947956E-2</c:v>
                </c:pt>
                <c:pt idx="6569">
                  <c:v>3.3760522492229939E-3</c:v>
                </c:pt>
                <c:pt idx="6570">
                  <c:v>1.5174921602010727E-2</c:v>
                </c:pt>
                <c:pt idx="6571">
                  <c:v>2.8196128085255623E-2</c:v>
                </c:pt>
                <c:pt idx="6572">
                  <c:v>3.906608372926712E-2</c:v>
                </c:pt>
                <c:pt idx="6573">
                  <c:v>4.9879364669322968E-2</c:v>
                </c:pt>
                <c:pt idx="6574">
                  <c:v>5.4985709488391876E-2</c:v>
                </c:pt>
                <c:pt idx="6575">
                  <c:v>5.4465927183628082E-2</c:v>
                </c:pt>
                <c:pt idx="6576">
                  <c:v>4.926583543419838E-2</c:v>
                </c:pt>
                <c:pt idx="6577">
                  <c:v>4.6136192977428436E-2</c:v>
                </c:pt>
                <c:pt idx="6578">
                  <c:v>4.5317802578210831E-2</c:v>
                </c:pt>
                <c:pt idx="6579">
                  <c:v>4.4465675950050354E-2</c:v>
                </c:pt>
                <c:pt idx="6580">
                  <c:v>3.7743054330348969E-2</c:v>
                </c:pt>
                <c:pt idx="6581">
                  <c:v>2.558942511677742E-2</c:v>
                </c:pt>
                <c:pt idx="6582">
                  <c:v>1.3989759609103203E-2</c:v>
                </c:pt>
                <c:pt idx="6583">
                  <c:v>9.4537250697612762E-3</c:v>
                </c:pt>
                <c:pt idx="6584">
                  <c:v>1.4176309108734131E-2</c:v>
                </c:pt>
                <c:pt idx="6585">
                  <c:v>2.3263376206159592E-2</c:v>
                </c:pt>
                <c:pt idx="6586">
                  <c:v>2.9077058658003807E-2</c:v>
                </c:pt>
                <c:pt idx="6587">
                  <c:v>3.0725624412298203E-2</c:v>
                </c:pt>
                <c:pt idx="6588">
                  <c:v>2.6212364435195923E-2</c:v>
                </c:pt>
                <c:pt idx="6589">
                  <c:v>2.4872435256838799E-2</c:v>
                </c:pt>
                <c:pt idx="6590">
                  <c:v>2.6574995368719101E-2</c:v>
                </c:pt>
                <c:pt idx="6591">
                  <c:v>2.913203090429306E-2</c:v>
                </c:pt>
                <c:pt idx="6592">
                  <c:v>3.3780310302972794E-2</c:v>
                </c:pt>
                <c:pt idx="6593">
                  <c:v>3.3150322735309601E-2</c:v>
                </c:pt>
                <c:pt idx="6594">
                  <c:v>3.0830973759293556E-2</c:v>
                </c:pt>
                <c:pt idx="6595">
                  <c:v>1.8811119720339775E-2</c:v>
                </c:pt>
                <c:pt idx="6596">
                  <c:v>1.2536980211734772E-3</c:v>
                </c:pt>
                <c:pt idx="6597">
                  <c:v>-1.479780301451683E-2</c:v>
                </c:pt>
                <c:pt idx="6598">
                  <c:v>-2.7334634214639664E-2</c:v>
                </c:pt>
                <c:pt idx="6599">
                  <c:v>-2.8922609984874725E-2</c:v>
                </c:pt>
                <c:pt idx="6600">
                  <c:v>-1.5729043632745743E-2</c:v>
                </c:pt>
                <c:pt idx="6601">
                  <c:v>5.1487493328750134E-3</c:v>
                </c:pt>
                <c:pt idx="6602">
                  <c:v>2.4385826662182808E-2</c:v>
                </c:pt>
                <c:pt idx="6603">
                  <c:v>4.3729852885007858E-2</c:v>
                </c:pt>
                <c:pt idx="6604">
                  <c:v>5.5801961570978165E-2</c:v>
                </c:pt>
                <c:pt idx="6605">
                  <c:v>7.1849189698696136E-2</c:v>
                </c:pt>
                <c:pt idx="6606">
                  <c:v>7.3126710951328278E-2</c:v>
                </c:pt>
                <c:pt idx="6607">
                  <c:v>6.9029577076435089E-2</c:v>
                </c:pt>
                <c:pt idx="6608">
                  <c:v>6.1760473996400833E-2</c:v>
                </c:pt>
                <c:pt idx="6609">
                  <c:v>4.2184293270111084E-2</c:v>
                </c:pt>
                <c:pt idx="6610">
                  <c:v>2.9698329046368599E-2</c:v>
                </c:pt>
                <c:pt idx="6611">
                  <c:v>1.9170470535755157E-2</c:v>
                </c:pt>
                <c:pt idx="6612">
                  <c:v>1.7241008579730988E-2</c:v>
                </c:pt>
                <c:pt idx="6613">
                  <c:v>1.3533169403672218E-2</c:v>
                </c:pt>
                <c:pt idx="6614">
                  <c:v>1.5190189704298973E-2</c:v>
                </c:pt>
                <c:pt idx="6615">
                  <c:v>1.6177253797650337E-2</c:v>
                </c:pt>
                <c:pt idx="6616">
                  <c:v>1.5636896714568138E-2</c:v>
                </c:pt>
                <c:pt idx="6617">
                  <c:v>1.246099267154932E-2</c:v>
                </c:pt>
                <c:pt idx="6618">
                  <c:v>1.6778510063886642E-2</c:v>
                </c:pt>
                <c:pt idx="6619">
                  <c:v>2.4079844355583191E-2</c:v>
                </c:pt>
                <c:pt idx="6620">
                  <c:v>2.8448758646845818E-2</c:v>
                </c:pt>
                <c:pt idx="6621">
                  <c:v>2.9478410258889198E-2</c:v>
                </c:pt>
                <c:pt idx="6622">
                  <c:v>2.5365425273776054E-2</c:v>
                </c:pt>
                <c:pt idx="6623">
                  <c:v>2.1167751401662827E-2</c:v>
                </c:pt>
                <c:pt idx="6624">
                  <c:v>1.2066930532455444E-2</c:v>
                </c:pt>
                <c:pt idx="6625">
                  <c:v>6.1136274598538876E-3</c:v>
                </c:pt>
                <c:pt idx="6626">
                  <c:v>-5.3384979255497456E-3</c:v>
                </c:pt>
                <c:pt idx="6627">
                  <c:v>-1.9942933693528175E-2</c:v>
                </c:pt>
                <c:pt idx="6628">
                  <c:v>-2.9906352981925011E-2</c:v>
                </c:pt>
                <c:pt idx="6629">
                  <c:v>-4.561566561460495E-2</c:v>
                </c:pt>
                <c:pt idx="6630">
                  <c:v>-5.6243009865283966E-2</c:v>
                </c:pt>
                <c:pt idx="6631">
                  <c:v>-5.727686733007431E-2</c:v>
                </c:pt>
                <c:pt idx="6632">
                  <c:v>-4.7631960362195969E-2</c:v>
                </c:pt>
                <c:pt idx="6633">
                  <c:v>-3.1998675316572189E-2</c:v>
                </c:pt>
                <c:pt idx="6634">
                  <c:v>-2.0112719386816025E-2</c:v>
                </c:pt>
                <c:pt idx="6635">
                  <c:v>-6.1452961526811123E-3</c:v>
                </c:pt>
                <c:pt idx="6636">
                  <c:v>-4.885887261480093E-3</c:v>
                </c:pt>
                <c:pt idx="6637">
                  <c:v>-2.7384390123188496E-3</c:v>
                </c:pt>
                <c:pt idx="6638">
                  <c:v>-2.7496244292706251E-3</c:v>
                </c:pt>
                <c:pt idx="6639">
                  <c:v>-1.4129253104329109E-3</c:v>
                </c:pt>
                <c:pt idx="6640">
                  <c:v>5.7826698757708073E-3</c:v>
                </c:pt>
                <c:pt idx="6641">
                  <c:v>1.4117911458015442E-2</c:v>
                </c:pt>
                <c:pt idx="6642">
                  <c:v>2.4430204182863235E-2</c:v>
                </c:pt>
                <c:pt idx="6643">
                  <c:v>3.1383618712425232E-2</c:v>
                </c:pt>
                <c:pt idx="6644">
                  <c:v>3.2745294272899628E-2</c:v>
                </c:pt>
                <c:pt idx="6645">
                  <c:v>3.2754309475421906E-2</c:v>
                </c:pt>
                <c:pt idx="6646">
                  <c:v>3.6174342036247253E-2</c:v>
                </c:pt>
                <c:pt idx="6647">
                  <c:v>4.3062947690486908E-2</c:v>
                </c:pt>
                <c:pt idx="6648">
                  <c:v>4.7998048365116119E-2</c:v>
                </c:pt>
                <c:pt idx="6649">
                  <c:v>4.6793907880783081E-2</c:v>
                </c:pt>
                <c:pt idx="6650">
                  <c:v>4.0810581296682358E-2</c:v>
                </c:pt>
                <c:pt idx="6651">
                  <c:v>3.741028904914856E-2</c:v>
                </c:pt>
                <c:pt idx="6652">
                  <c:v>2.9696442186832428E-2</c:v>
                </c:pt>
                <c:pt idx="6653">
                  <c:v>2.338767983019352E-2</c:v>
                </c:pt>
                <c:pt idx="6654">
                  <c:v>1.2398047372698784E-2</c:v>
                </c:pt>
                <c:pt idx="6655">
                  <c:v>9.931245818734169E-3</c:v>
                </c:pt>
                <c:pt idx="6656">
                  <c:v>6.4707337878644466E-3</c:v>
                </c:pt>
                <c:pt idx="6657">
                  <c:v>7.2022434324026108E-5</c:v>
                </c:pt>
                <c:pt idx="6658">
                  <c:v>-7.9084141179919243E-4</c:v>
                </c:pt>
                <c:pt idx="6659">
                  <c:v>-4.4531747698783875E-3</c:v>
                </c:pt>
                <c:pt idx="6660">
                  <c:v>-1.5376130118966103E-2</c:v>
                </c:pt>
                <c:pt idx="6661">
                  <c:v>-3.0984062701463699E-2</c:v>
                </c:pt>
                <c:pt idx="6662">
                  <c:v>-3.796767070889473E-2</c:v>
                </c:pt>
                <c:pt idx="6663">
                  <c:v>-5.0880599766969681E-2</c:v>
                </c:pt>
                <c:pt idx="6664">
                  <c:v>-5.761893093585968E-2</c:v>
                </c:pt>
                <c:pt idx="6665">
                  <c:v>-4.5587565749883652E-2</c:v>
                </c:pt>
                <c:pt idx="6666">
                  <c:v>-4.0130484849214554E-2</c:v>
                </c:pt>
                <c:pt idx="6667">
                  <c:v>-4.9543231725692749E-2</c:v>
                </c:pt>
                <c:pt idx="6668">
                  <c:v>-3.708735853433609E-2</c:v>
                </c:pt>
                <c:pt idx="6669">
                  <c:v>-3.2897960394620895E-2</c:v>
                </c:pt>
                <c:pt idx="6670">
                  <c:v>-3.0218556523323059E-2</c:v>
                </c:pt>
                <c:pt idx="6671">
                  <c:v>-3.1221227720379829E-2</c:v>
                </c:pt>
                <c:pt idx="6672">
                  <c:v>-3.201005607843399E-2</c:v>
                </c:pt>
                <c:pt idx="6673">
                  <c:v>-2.5325896218419075E-2</c:v>
                </c:pt>
                <c:pt idx="6674">
                  <c:v>-1.2651380151510239E-2</c:v>
                </c:pt>
                <c:pt idx="6675">
                  <c:v>-1.8303426913917065E-3</c:v>
                </c:pt>
                <c:pt idx="6676">
                  <c:v>6.8710031919181347E-3</c:v>
                </c:pt>
                <c:pt idx="6677">
                  <c:v>3.4191026352345943E-3</c:v>
                </c:pt>
                <c:pt idx="6678">
                  <c:v>3.2321480102837086E-3</c:v>
                </c:pt>
                <c:pt idx="6679">
                  <c:v>6.317193154245615E-3</c:v>
                </c:pt>
                <c:pt idx="6680">
                  <c:v>5.7217101566493511E-3</c:v>
                </c:pt>
                <c:pt idx="6681">
                  <c:v>6.484523881226778E-3</c:v>
                </c:pt>
                <c:pt idx="6682">
                  <c:v>3.8863443769514561E-3</c:v>
                </c:pt>
                <c:pt idx="6683">
                  <c:v>6.5668155439198017E-3</c:v>
                </c:pt>
                <c:pt idx="6684">
                  <c:v>6.6536352969706059E-3</c:v>
                </c:pt>
                <c:pt idx="6685">
                  <c:v>-1.2804428115487099E-3</c:v>
                </c:pt>
                <c:pt idx="6686">
                  <c:v>-6.2373843975365162E-3</c:v>
                </c:pt>
                <c:pt idx="6687">
                  <c:v>-1.6345523297786713E-2</c:v>
                </c:pt>
                <c:pt idx="6688">
                  <c:v>-1.8885647878050804E-2</c:v>
                </c:pt>
                <c:pt idx="6689">
                  <c:v>-2.4671345949172974E-2</c:v>
                </c:pt>
                <c:pt idx="6690">
                  <c:v>-2.0158618688583374E-2</c:v>
                </c:pt>
                <c:pt idx="6691">
                  <c:v>-1.1904741637408733E-2</c:v>
                </c:pt>
                <c:pt idx="6692">
                  <c:v>-9.8085673525929451E-3</c:v>
                </c:pt>
                <c:pt idx="6693">
                  <c:v>-7.3244711384177208E-3</c:v>
                </c:pt>
                <c:pt idx="6694">
                  <c:v>-9.7351651638746262E-3</c:v>
                </c:pt>
                <c:pt idx="6695">
                  <c:v>-9.2284893617033958E-3</c:v>
                </c:pt>
                <c:pt idx="6696">
                  <c:v>-3.8587574381381273E-3</c:v>
                </c:pt>
                <c:pt idx="6697">
                  <c:v>3.5724695771932602E-3</c:v>
                </c:pt>
                <c:pt idx="6698">
                  <c:v>1.4080504886806011E-2</c:v>
                </c:pt>
                <c:pt idx="6699">
                  <c:v>2.0608877763152122E-2</c:v>
                </c:pt>
                <c:pt idx="6700">
                  <c:v>2.0514868199825287E-2</c:v>
                </c:pt>
                <c:pt idx="6701">
                  <c:v>1.5750646591186523E-2</c:v>
                </c:pt>
                <c:pt idx="6702">
                  <c:v>1.1591586284339428E-2</c:v>
                </c:pt>
                <c:pt idx="6703">
                  <c:v>6.7101935856044292E-3</c:v>
                </c:pt>
                <c:pt idx="6704">
                  <c:v>9.2953629791736603E-4</c:v>
                </c:pt>
                <c:pt idx="6705">
                  <c:v>2.3747188970446587E-3</c:v>
                </c:pt>
                <c:pt idx="6706">
                  <c:v>8.1953229382634163E-3</c:v>
                </c:pt>
                <c:pt idx="6707">
                  <c:v>1.231282576918602E-2</c:v>
                </c:pt>
                <c:pt idx="6708">
                  <c:v>1.5570404008030891E-2</c:v>
                </c:pt>
                <c:pt idx="6709">
                  <c:v>1.2538284063339233E-2</c:v>
                </c:pt>
                <c:pt idx="6710">
                  <c:v>1.6034215688705444E-2</c:v>
                </c:pt>
                <c:pt idx="6711">
                  <c:v>1.6072787344455719E-2</c:v>
                </c:pt>
                <c:pt idx="6712">
                  <c:v>2.0967412739992142E-2</c:v>
                </c:pt>
                <c:pt idx="6713">
                  <c:v>3.2101079821586609E-2</c:v>
                </c:pt>
                <c:pt idx="6714">
                  <c:v>4.7821715474128723E-2</c:v>
                </c:pt>
                <c:pt idx="6715">
                  <c:v>5.7097252458333969E-2</c:v>
                </c:pt>
                <c:pt idx="6716">
                  <c:v>6.4947456121444702E-2</c:v>
                </c:pt>
                <c:pt idx="6717">
                  <c:v>6.7402034997940063E-2</c:v>
                </c:pt>
                <c:pt idx="6718">
                  <c:v>5.8943301439285278E-2</c:v>
                </c:pt>
                <c:pt idx="6719">
                  <c:v>4.4863559305667877E-2</c:v>
                </c:pt>
                <c:pt idx="6720">
                  <c:v>3.3091321587562561E-2</c:v>
                </c:pt>
                <c:pt idx="6721">
                  <c:v>2.4402538314461708E-2</c:v>
                </c:pt>
                <c:pt idx="6722">
                  <c:v>2.6610564440488815E-2</c:v>
                </c:pt>
                <c:pt idx="6723">
                  <c:v>2.9820909723639488E-2</c:v>
                </c:pt>
                <c:pt idx="6724">
                  <c:v>3.3378362655639648E-2</c:v>
                </c:pt>
                <c:pt idx="6725">
                  <c:v>3.2631862908601761E-2</c:v>
                </c:pt>
                <c:pt idx="6726">
                  <c:v>3.3080872148275375E-2</c:v>
                </c:pt>
                <c:pt idx="6727">
                  <c:v>2.9266702011227608E-2</c:v>
                </c:pt>
                <c:pt idx="6728">
                  <c:v>3.0597483739256859E-2</c:v>
                </c:pt>
                <c:pt idx="6729">
                  <c:v>3.0493035912513733E-2</c:v>
                </c:pt>
                <c:pt idx="6730">
                  <c:v>3.1292781233787537E-2</c:v>
                </c:pt>
                <c:pt idx="6731">
                  <c:v>2.9205953702330589E-2</c:v>
                </c:pt>
                <c:pt idx="6732">
                  <c:v>2.1768011152744293E-2</c:v>
                </c:pt>
                <c:pt idx="6733">
                  <c:v>2.1986434236168861E-2</c:v>
                </c:pt>
                <c:pt idx="6734">
                  <c:v>1.8615404143929482E-2</c:v>
                </c:pt>
                <c:pt idx="6735">
                  <c:v>1.4320185407996178E-2</c:v>
                </c:pt>
                <c:pt idx="6736">
                  <c:v>8.179469034075737E-3</c:v>
                </c:pt>
                <c:pt idx="6737">
                  <c:v>-2.7643097564578056E-4</c:v>
                </c:pt>
                <c:pt idx="6738">
                  <c:v>-2.1257300395518541E-3</c:v>
                </c:pt>
                <c:pt idx="6739">
                  <c:v>-1.8199256155639887E-3</c:v>
                </c:pt>
                <c:pt idx="6740">
                  <c:v>4.5867497101426125E-4</c:v>
                </c:pt>
                <c:pt idx="6741">
                  <c:v>6.2736440449953079E-3</c:v>
                </c:pt>
                <c:pt idx="6742">
                  <c:v>1.7425099387764931E-2</c:v>
                </c:pt>
                <c:pt idx="6743">
                  <c:v>2.0451009273529053E-2</c:v>
                </c:pt>
                <c:pt idx="6744">
                  <c:v>1.4254099689424038E-2</c:v>
                </c:pt>
                <c:pt idx="6745">
                  <c:v>2.7131768874824047E-3</c:v>
                </c:pt>
                <c:pt idx="6746">
                  <c:v>2.2404654882848263E-3</c:v>
                </c:pt>
                <c:pt idx="6747">
                  <c:v>6.3651693053543568E-3</c:v>
                </c:pt>
                <c:pt idx="6748">
                  <c:v>1.6426591202616692E-2</c:v>
                </c:pt>
                <c:pt idx="6749">
                  <c:v>1.8997862935066223E-2</c:v>
                </c:pt>
                <c:pt idx="6750">
                  <c:v>2.0971529185771942E-2</c:v>
                </c:pt>
                <c:pt idx="6751">
                  <c:v>2.5893008336424828E-2</c:v>
                </c:pt>
                <c:pt idx="6752">
                  <c:v>2.7310343459248543E-2</c:v>
                </c:pt>
                <c:pt idx="6753">
                  <c:v>3.1323269009590149E-2</c:v>
                </c:pt>
                <c:pt idx="6754">
                  <c:v>2.7887789532542229E-2</c:v>
                </c:pt>
                <c:pt idx="6755">
                  <c:v>2.856585755944252E-2</c:v>
                </c:pt>
                <c:pt idx="6756">
                  <c:v>3.1543269753456116E-2</c:v>
                </c:pt>
                <c:pt idx="6757">
                  <c:v>3.3305585384368896E-2</c:v>
                </c:pt>
                <c:pt idx="6758">
                  <c:v>3.3592671155929565E-2</c:v>
                </c:pt>
                <c:pt idx="6759">
                  <c:v>2.4566013365983963E-2</c:v>
                </c:pt>
                <c:pt idx="6760">
                  <c:v>1.5915267169475555E-2</c:v>
                </c:pt>
                <c:pt idx="6761">
                  <c:v>6.7196511663496494E-3</c:v>
                </c:pt>
                <c:pt idx="6762">
                  <c:v>1.9464036449790001E-4</c:v>
                </c:pt>
                <c:pt idx="6763">
                  <c:v>1.6890699043869972E-4</c:v>
                </c:pt>
                <c:pt idx="6764">
                  <c:v>7.7075166627764702E-3</c:v>
                </c:pt>
                <c:pt idx="6765">
                  <c:v>2.0210256800055504E-2</c:v>
                </c:pt>
                <c:pt idx="6766">
                  <c:v>2.9413340613245964E-2</c:v>
                </c:pt>
                <c:pt idx="6767">
                  <c:v>2.7567479759454727E-2</c:v>
                </c:pt>
                <c:pt idx="6768">
                  <c:v>3.004741296172142E-2</c:v>
                </c:pt>
                <c:pt idx="6769">
                  <c:v>2.9999129474163055E-2</c:v>
                </c:pt>
                <c:pt idx="6770">
                  <c:v>2.4603832513093948E-2</c:v>
                </c:pt>
                <c:pt idx="6771">
                  <c:v>2.0739290863275528E-2</c:v>
                </c:pt>
                <c:pt idx="6772">
                  <c:v>1.4173533767461777E-2</c:v>
                </c:pt>
                <c:pt idx="6773">
                  <c:v>4.0589859709143639E-3</c:v>
                </c:pt>
                <c:pt idx="6774">
                  <c:v>-8.9723933488130569E-3</c:v>
                </c:pt>
                <c:pt idx="6775">
                  <c:v>-1.855834387242794E-2</c:v>
                </c:pt>
                <c:pt idx="6776">
                  <c:v>-2.7428533881902695E-2</c:v>
                </c:pt>
                <c:pt idx="6777">
                  <c:v>-2.6125701144337654E-2</c:v>
                </c:pt>
                <c:pt idx="6778">
                  <c:v>-1.6569480299949646E-2</c:v>
                </c:pt>
                <c:pt idx="6779">
                  <c:v>-1.4696083962917328E-3</c:v>
                </c:pt>
                <c:pt idx="6780">
                  <c:v>1.32339708507061E-2</c:v>
                </c:pt>
                <c:pt idx="6781">
                  <c:v>2.2182747721672058E-2</c:v>
                </c:pt>
                <c:pt idx="6782">
                  <c:v>2.4731658399105072E-2</c:v>
                </c:pt>
                <c:pt idx="6783">
                  <c:v>1.8176447600126266E-2</c:v>
                </c:pt>
                <c:pt idx="6784">
                  <c:v>1.0615198872983456E-2</c:v>
                </c:pt>
                <c:pt idx="6785">
                  <c:v>1.1244362220168114E-2</c:v>
                </c:pt>
                <c:pt idx="6786">
                  <c:v>1.2816958129405975E-2</c:v>
                </c:pt>
                <c:pt idx="6787">
                  <c:v>1.8783574923872948E-2</c:v>
                </c:pt>
                <c:pt idx="6788">
                  <c:v>1.8893564119935036E-2</c:v>
                </c:pt>
                <c:pt idx="6789">
                  <c:v>2.0832907408475876E-2</c:v>
                </c:pt>
                <c:pt idx="6790">
                  <c:v>2.0185224711894989E-2</c:v>
                </c:pt>
                <c:pt idx="6791">
                  <c:v>1.9641084596514702E-2</c:v>
                </c:pt>
                <c:pt idx="6792">
                  <c:v>2.0809413865208626E-2</c:v>
                </c:pt>
                <c:pt idx="6793">
                  <c:v>1.8775278702378273E-2</c:v>
                </c:pt>
                <c:pt idx="6794">
                  <c:v>1.5793336555361748E-2</c:v>
                </c:pt>
                <c:pt idx="6795">
                  <c:v>1.2950653210282326E-2</c:v>
                </c:pt>
                <c:pt idx="6796">
                  <c:v>1.2892862781882286E-2</c:v>
                </c:pt>
                <c:pt idx="6797">
                  <c:v>9.4631556421518326E-3</c:v>
                </c:pt>
                <c:pt idx="6798">
                  <c:v>9.9814068526029587E-3</c:v>
                </c:pt>
                <c:pt idx="6799">
                  <c:v>1.4678958803415298E-2</c:v>
                </c:pt>
                <c:pt idx="6800">
                  <c:v>1.6188705340027809E-2</c:v>
                </c:pt>
                <c:pt idx="6801">
                  <c:v>1.3018772006034851E-2</c:v>
                </c:pt>
                <c:pt idx="6802">
                  <c:v>4.2380630038678646E-3</c:v>
                </c:pt>
                <c:pt idx="6803">
                  <c:v>-5.7347482070326805E-3</c:v>
                </c:pt>
                <c:pt idx="6804">
                  <c:v>-9.1121690347790718E-3</c:v>
                </c:pt>
                <c:pt idx="6805">
                  <c:v>-7.1971304714679718E-3</c:v>
                </c:pt>
                <c:pt idx="6806">
                  <c:v>2.2190390154719353E-4</c:v>
                </c:pt>
                <c:pt idx="6807">
                  <c:v>7.4593368917703629E-3</c:v>
                </c:pt>
                <c:pt idx="6808">
                  <c:v>8.9488429948687553E-3</c:v>
                </c:pt>
                <c:pt idx="6809">
                  <c:v>1.1789286509156227E-2</c:v>
                </c:pt>
                <c:pt idx="6810">
                  <c:v>9.2483647167682648E-3</c:v>
                </c:pt>
                <c:pt idx="6811">
                  <c:v>4.8585915938019753E-3</c:v>
                </c:pt>
                <c:pt idx="6812">
                  <c:v>-1.3196757063269615E-3</c:v>
                </c:pt>
                <c:pt idx="6813">
                  <c:v>-6.5102581866085529E-3</c:v>
                </c:pt>
                <c:pt idx="6814">
                  <c:v>-1.2101564556360245E-2</c:v>
                </c:pt>
                <c:pt idx="6815">
                  <c:v>-1.0434383526444435E-2</c:v>
                </c:pt>
                <c:pt idx="6816">
                  <c:v>-1.2738017365336418E-2</c:v>
                </c:pt>
                <c:pt idx="6817">
                  <c:v>-1.4062888920307159E-2</c:v>
                </c:pt>
                <c:pt idx="6818">
                  <c:v>-1.5408052131533623E-2</c:v>
                </c:pt>
                <c:pt idx="6819">
                  <c:v>-1.4460526406764984E-2</c:v>
                </c:pt>
                <c:pt idx="6820">
                  <c:v>-1.3272490352392197E-2</c:v>
                </c:pt>
                <c:pt idx="6821">
                  <c:v>-5.5220164358615875E-3</c:v>
                </c:pt>
                <c:pt idx="6822">
                  <c:v>8.0481208860874176E-3</c:v>
                </c:pt>
                <c:pt idx="6823">
                  <c:v>2.2122243419289589E-2</c:v>
                </c:pt>
                <c:pt idx="6824">
                  <c:v>3.5896647721529007E-2</c:v>
                </c:pt>
                <c:pt idx="6825">
                  <c:v>4.538746178150177E-2</c:v>
                </c:pt>
                <c:pt idx="6826">
                  <c:v>5.1259465515613556E-2</c:v>
                </c:pt>
                <c:pt idx="6827">
                  <c:v>5.1394488662481308E-2</c:v>
                </c:pt>
                <c:pt idx="6828">
                  <c:v>4.7566458582878113E-2</c:v>
                </c:pt>
                <c:pt idx="6829">
                  <c:v>4.1969209909439087E-2</c:v>
                </c:pt>
                <c:pt idx="6830">
                  <c:v>4.2517825961112976E-2</c:v>
                </c:pt>
                <c:pt idx="6831">
                  <c:v>4.571148008108139E-2</c:v>
                </c:pt>
                <c:pt idx="6832">
                  <c:v>3.9780355989933014E-2</c:v>
                </c:pt>
                <c:pt idx="6833">
                  <c:v>3.3984027802944183E-2</c:v>
                </c:pt>
                <c:pt idx="6834">
                  <c:v>2.1980360150337219E-2</c:v>
                </c:pt>
                <c:pt idx="6835">
                  <c:v>7.5500099919736385E-3</c:v>
                </c:pt>
                <c:pt idx="6836">
                  <c:v>-2.3103442508727312E-3</c:v>
                </c:pt>
                <c:pt idx="6837">
                  <c:v>-3.8360119797289371E-3</c:v>
                </c:pt>
                <c:pt idx="6838">
                  <c:v>-2.3917797952890396E-3</c:v>
                </c:pt>
                <c:pt idx="6839">
                  <c:v>5.3997733630239964E-3</c:v>
                </c:pt>
                <c:pt idx="6840">
                  <c:v>1.0501058772206306E-2</c:v>
                </c:pt>
                <c:pt idx="6841">
                  <c:v>1.3604975305497646E-2</c:v>
                </c:pt>
                <c:pt idx="6842">
                  <c:v>1.4696071855723858E-2</c:v>
                </c:pt>
                <c:pt idx="6843">
                  <c:v>1.0709809139370918E-2</c:v>
                </c:pt>
                <c:pt idx="6844">
                  <c:v>1.2316226959228516E-2</c:v>
                </c:pt>
                <c:pt idx="6845">
                  <c:v>1.3475475832819939E-2</c:v>
                </c:pt>
                <c:pt idx="6846">
                  <c:v>1.1951349675655365E-2</c:v>
                </c:pt>
                <c:pt idx="6847">
                  <c:v>3.3351513557136059E-3</c:v>
                </c:pt>
                <c:pt idx="6848">
                  <c:v>-7.0639597252011299E-3</c:v>
                </c:pt>
                <c:pt idx="6849">
                  <c:v>-1.253211684525013E-2</c:v>
                </c:pt>
                <c:pt idx="6850">
                  <c:v>-1.139095239341259E-2</c:v>
                </c:pt>
                <c:pt idx="6851">
                  <c:v>-1.0564585216343403E-2</c:v>
                </c:pt>
                <c:pt idx="6852">
                  <c:v>-4.7272024676203728E-3</c:v>
                </c:pt>
                <c:pt idx="6853">
                  <c:v>-1.898626796901226E-4</c:v>
                </c:pt>
                <c:pt idx="6854">
                  <c:v>-1.3238368555903435E-3</c:v>
                </c:pt>
                <c:pt idx="6855">
                  <c:v>-2.1035561803728342E-3</c:v>
                </c:pt>
                <c:pt idx="6856">
                  <c:v>-7.4599720537662506E-3</c:v>
                </c:pt>
                <c:pt idx="6857">
                  <c:v>-1.2176623567938805E-2</c:v>
                </c:pt>
                <c:pt idx="6858">
                  <c:v>-1.0302290320396423E-2</c:v>
                </c:pt>
                <c:pt idx="6859">
                  <c:v>-3.6583058536052704E-3</c:v>
                </c:pt>
                <c:pt idx="6860">
                  <c:v>7.2103207930922508E-3</c:v>
                </c:pt>
                <c:pt idx="6861">
                  <c:v>1.4738205820322037E-2</c:v>
                </c:pt>
                <c:pt idx="6862">
                  <c:v>1.6012793406844139E-2</c:v>
                </c:pt>
                <c:pt idx="6863">
                  <c:v>1.2347709387540817E-2</c:v>
                </c:pt>
                <c:pt idx="6864">
                  <c:v>1.0609198361635208E-2</c:v>
                </c:pt>
                <c:pt idx="6865">
                  <c:v>9.2044081538915634E-3</c:v>
                </c:pt>
                <c:pt idx="6866">
                  <c:v>5.3007462993264198E-3</c:v>
                </c:pt>
                <c:pt idx="6867">
                  <c:v>3.9338460192084312E-4</c:v>
                </c:pt>
                <c:pt idx="6868">
                  <c:v>1.0740887373685837E-3</c:v>
                </c:pt>
                <c:pt idx="6869">
                  <c:v>1.0036933235824108E-3</c:v>
                </c:pt>
                <c:pt idx="6870">
                  <c:v>-3.4792055375874043E-3</c:v>
                </c:pt>
                <c:pt idx="6871">
                  <c:v>-5.3458572365343571E-3</c:v>
                </c:pt>
                <c:pt idx="6872">
                  <c:v>-1.013155747205019E-2</c:v>
                </c:pt>
                <c:pt idx="6873">
                  <c:v>-1.0537196882069111E-2</c:v>
                </c:pt>
                <c:pt idx="6874">
                  <c:v>-9.485248476266861E-3</c:v>
                </c:pt>
                <c:pt idx="6875">
                  <c:v>-7.8685982152819633E-3</c:v>
                </c:pt>
                <c:pt idx="6876">
                  <c:v>-8.905632421374321E-3</c:v>
                </c:pt>
                <c:pt idx="6877">
                  <c:v>-7.5646759942173958E-3</c:v>
                </c:pt>
                <c:pt idx="6878">
                  <c:v>-1.13516915589571E-2</c:v>
                </c:pt>
                <c:pt idx="6879">
                  <c:v>-1.3887412846088409E-2</c:v>
                </c:pt>
                <c:pt idx="6880">
                  <c:v>-1.5262670814990997E-2</c:v>
                </c:pt>
                <c:pt idx="6881">
                  <c:v>-1.7260655760765076E-2</c:v>
                </c:pt>
                <c:pt idx="6882">
                  <c:v>-1.9074002280831337E-2</c:v>
                </c:pt>
                <c:pt idx="6883">
                  <c:v>-1.9251143559813499E-2</c:v>
                </c:pt>
                <c:pt idx="6884">
                  <c:v>-2.039923332631588E-2</c:v>
                </c:pt>
                <c:pt idx="6885">
                  <c:v>-2.1410675719380379E-2</c:v>
                </c:pt>
                <c:pt idx="6886">
                  <c:v>-2.6568420231342316E-2</c:v>
                </c:pt>
                <c:pt idx="6887">
                  <c:v>-2.9293406754732132E-2</c:v>
                </c:pt>
                <c:pt idx="6888">
                  <c:v>-3.1580265611410141E-2</c:v>
                </c:pt>
                <c:pt idx="6889">
                  <c:v>-3.0480057001113892E-2</c:v>
                </c:pt>
                <c:pt idx="6890">
                  <c:v>-2.6750033721327782E-2</c:v>
                </c:pt>
                <c:pt idx="6891">
                  <c:v>-1.8630476668477058E-2</c:v>
                </c:pt>
                <c:pt idx="6892">
                  <c:v>-1.5694873407483101E-2</c:v>
                </c:pt>
                <c:pt idx="6893">
                  <c:v>-2.0793452858924866E-2</c:v>
                </c:pt>
                <c:pt idx="6894">
                  <c:v>-2.515704371035099E-2</c:v>
                </c:pt>
                <c:pt idx="6895">
                  <c:v>-3.2395165413618088E-2</c:v>
                </c:pt>
                <c:pt idx="6896">
                  <c:v>-4.1660834103822708E-2</c:v>
                </c:pt>
                <c:pt idx="6897">
                  <c:v>-4.2394321411848068E-2</c:v>
                </c:pt>
                <c:pt idx="6898">
                  <c:v>-4.0856346487998962E-2</c:v>
                </c:pt>
                <c:pt idx="6899">
                  <c:v>-3.0787525698542595E-2</c:v>
                </c:pt>
                <c:pt idx="6900">
                  <c:v>-1.8003819510340691E-2</c:v>
                </c:pt>
                <c:pt idx="6901">
                  <c:v>-2.7764488477259874E-3</c:v>
                </c:pt>
                <c:pt idx="6902">
                  <c:v>1.1277850717306137E-2</c:v>
                </c:pt>
                <c:pt idx="6903">
                  <c:v>2.1198879927396774E-2</c:v>
                </c:pt>
                <c:pt idx="6904">
                  <c:v>2.3832479491829872E-2</c:v>
                </c:pt>
                <c:pt idx="6905">
                  <c:v>2.775237150490284E-2</c:v>
                </c:pt>
                <c:pt idx="6906">
                  <c:v>2.5793882086873055E-2</c:v>
                </c:pt>
                <c:pt idx="6907">
                  <c:v>1.5405650250613689E-2</c:v>
                </c:pt>
                <c:pt idx="6908">
                  <c:v>3.2714894041419029E-3</c:v>
                </c:pt>
                <c:pt idx="6909">
                  <c:v>-9.2957010492682457E-3</c:v>
                </c:pt>
                <c:pt idx="6910">
                  <c:v>-2.0250614732503891E-2</c:v>
                </c:pt>
                <c:pt idx="6911">
                  <c:v>-2.2421162575483322E-2</c:v>
                </c:pt>
                <c:pt idx="6912">
                  <c:v>-2.5867026299238205E-2</c:v>
                </c:pt>
                <c:pt idx="6913">
                  <c:v>-2.973470464348793E-2</c:v>
                </c:pt>
                <c:pt idx="6914">
                  <c:v>-2.486005611717701E-2</c:v>
                </c:pt>
                <c:pt idx="6915">
                  <c:v>-2.323746494948864E-2</c:v>
                </c:pt>
                <c:pt idx="6916">
                  <c:v>-2.028694748878479E-2</c:v>
                </c:pt>
                <c:pt idx="6917">
                  <c:v>-1.6389902681112289E-2</c:v>
                </c:pt>
                <c:pt idx="6918">
                  <c:v>-2.0834451541304588E-2</c:v>
                </c:pt>
                <c:pt idx="6919">
                  <c:v>-1.7428940162062645E-2</c:v>
                </c:pt>
                <c:pt idx="6920">
                  <c:v>-1.7333598807454109E-2</c:v>
                </c:pt>
                <c:pt idx="6921">
                  <c:v>-1.9365549087524414E-2</c:v>
                </c:pt>
                <c:pt idx="6922">
                  <c:v>-1.6253910958766937E-2</c:v>
                </c:pt>
                <c:pt idx="6923">
                  <c:v>-1.2982441112399101E-2</c:v>
                </c:pt>
                <c:pt idx="6924">
                  <c:v>-9.9261980503797531E-3</c:v>
                </c:pt>
                <c:pt idx="6925">
                  <c:v>-1.4407837763428688E-2</c:v>
                </c:pt>
                <c:pt idx="6926">
                  <c:v>-1.3136710971593857E-2</c:v>
                </c:pt>
                <c:pt idx="6927">
                  <c:v>-1.4746786095201969E-2</c:v>
                </c:pt>
                <c:pt idx="6928">
                  <c:v>-1.4681538566946983E-2</c:v>
                </c:pt>
                <c:pt idx="6929">
                  <c:v>-1.3044635765254498E-2</c:v>
                </c:pt>
                <c:pt idx="6930">
                  <c:v>-7.0285550318658352E-3</c:v>
                </c:pt>
                <c:pt idx="6931">
                  <c:v>-1.4915214851498604E-3</c:v>
                </c:pt>
                <c:pt idx="6932">
                  <c:v>6.7496299743652344E-3</c:v>
                </c:pt>
                <c:pt idx="6933">
                  <c:v>1.1860949918627739E-2</c:v>
                </c:pt>
                <c:pt idx="6934">
                  <c:v>1.8289554864168167E-2</c:v>
                </c:pt>
                <c:pt idx="6935">
                  <c:v>2.2809110581874847E-2</c:v>
                </c:pt>
                <c:pt idx="6936">
                  <c:v>2.2876221686601639E-2</c:v>
                </c:pt>
                <c:pt idx="6937">
                  <c:v>1.8457731232047081E-2</c:v>
                </c:pt>
                <c:pt idx="6938">
                  <c:v>1.857118122279644E-2</c:v>
                </c:pt>
                <c:pt idx="6939">
                  <c:v>1.8136551603674889E-2</c:v>
                </c:pt>
                <c:pt idx="6940">
                  <c:v>1.3982020318508148E-2</c:v>
                </c:pt>
                <c:pt idx="6941">
                  <c:v>7.4615804478526115E-3</c:v>
                </c:pt>
                <c:pt idx="6942">
                  <c:v>3.0782837420701981E-3</c:v>
                </c:pt>
                <c:pt idx="6943">
                  <c:v>2.6736892759799957E-3</c:v>
                </c:pt>
                <c:pt idx="6944">
                  <c:v>3.3836346119642258E-4</c:v>
                </c:pt>
                <c:pt idx="6945">
                  <c:v>-1.6016007866710424E-3</c:v>
                </c:pt>
                <c:pt idx="6946">
                  <c:v>-3.8373703137040138E-4</c:v>
                </c:pt>
                <c:pt idx="6947">
                  <c:v>-2.9636053368449211E-3</c:v>
                </c:pt>
                <c:pt idx="6948">
                  <c:v>-4.6275481581687927E-3</c:v>
                </c:pt>
                <c:pt idx="6949">
                  <c:v>-1.3662953861057758E-3</c:v>
                </c:pt>
                <c:pt idx="6950">
                  <c:v>4.4934577308595181E-3</c:v>
                </c:pt>
                <c:pt idx="6951">
                  <c:v>1.2550209648907185E-2</c:v>
                </c:pt>
                <c:pt idx="6952">
                  <c:v>1.5995539724826813E-2</c:v>
                </c:pt>
                <c:pt idx="6953">
                  <c:v>1.2886242941021919E-2</c:v>
                </c:pt>
                <c:pt idx="6954">
                  <c:v>6.4802751876413822E-3</c:v>
                </c:pt>
                <c:pt idx="6955">
                  <c:v>-6.2722992151975632E-3</c:v>
                </c:pt>
                <c:pt idx="6956">
                  <c:v>-1.1415129527449608E-2</c:v>
                </c:pt>
                <c:pt idx="6957">
                  <c:v>-1.0241249576210976E-2</c:v>
                </c:pt>
                <c:pt idx="6958">
                  <c:v>5.3256796672940254E-4</c:v>
                </c:pt>
                <c:pt idx="6959">
                  <c:v>1.3756534084677696E-2</c:v>
                </c:pt>
                <c:pt idx="6960">
                  <c:v>1.8025048077106476E-2</c:v>
                </c:pt>
                <c:pt idx="6961">
                  <c:v>1.3898647390305996E-2</c:v>
                </c:pt>
                <c:pt idx="6962">
                  <c:v>5.1214005798101425E-3</c:v>
                </c:pt>
                <c:pt idx="6963">
                  <c:v>-7.7087380923330784E-3</c:v>
                </c:pt>
                <c:pt idx="6964">
                  <c:v>-1.1514129117131233E-2</c:v>
                </c:pt>
                <c:pt idx="6965">
                  <c:v>-1.1412172578275204E-2</c:v>
                </c:pt>
                <c:pt idx="6966">
                  <c:v>-6.028858944773674E-3</c:v>
                </c:pt>
                <c:pt idx="6967">
                  <c:v>-3.1462255865335464E-3</c:v>
                </c:pt>
                <c:pt idx="6968">
                  <c:v>-5.9225410223007202E-4</c:v>
                </c:pt>
                <c:pt idx="6969">
                  <c:v>6.1372597701847553E-3</c:v>
                </c:pt>
                <c:pt idx="6970">
                  <c:v>7.8339595347642899E-3</c:v>
                </c:pt>
                <c:pt idx="6971">
                  <c:v>1.1950938031077385E-2</c:v>
                </c:pt>
                <c:pt idx="6972">
                  <c:v>1.1457987129688263E-2</c:v>
                </c:pt>
                <c:pt idx="6973">
                  <c:v>9.796779602766037E-3</c:v>
                </c:pt>
                <c:pt idx="6974">
                  <c:v>1.2283246032893658E-3</c:v>
                </c:pt>
                <c:pt idx="6975">
                  <c:v>-5.5700261145830154E-3</c:v>
                </c:pt>
                <c:pt idx="6976">
                  <c:v>-8.599638007581234E-3</c:v>
                </c:pt>
                <c:pt idx="6977">
                  <c:v>2.6866993866860867E-3</c:v>
                </c:pt>
                <c:pt idx="6978">
                  <c:v>1.8562335520982742E-2</c:v>
                </c:pt>
                <c:pt idx="6979">
                  <c:v>4.2939037084579468E-2</c:v>
                </c:pt>
                <c:pt idx="6980">
                  <c:v>6.7214280366897583E-2</c:v>
                </c:pt>
                <c:pt idx="6981">
                  <c:v>8.5242100059986115E-2</c:v>
                </c:pt>
                <c:pt idx="6982">
                  <c:v>8.8305532932281494E-2</c:v>
                </c:pt>
                <c:pt idx="6983">
                  <c:v>8.2176670432090759E-2</c:v>
                </c:pt>
                <c:pt idx="6984">
                  <c:v>7.1857720613479614E-2</c:v>
                </c:pt>
                <c:pt idx="6985">
                  <c:v>5.8772064745426178E-2</c:v>
                </c:pt>
                <c:pt idx="6986">
                  <c:v>4.2041279375553131E-2</c:v>
                </c:pt>
                <c:pt idx="6987">
                  <c:v>2.9303267598152161E-2</c:v>
                </c:pt>
                <c:pt idx="6988">
                  <c:v>1.7214382067322731E-2</c:v>
                </c:pt>
                <c:pt idx="6989">
                  <c:v>1.172906905412674E-2</c:v>
                </c:pt>
                <c:pt idx="6990">
                  <c:v>4.7446629032492638E-3</c:v>
                </c:pt>
                <c:pt idx="6991">
                  <c:v>4.2057270184159279E-4</c:v>
                </c:pt>
                <c:pt idx="6992">
                  <c:v>3.6211595870554447E-3</c:v>
                </c:pt>
                <c:pt idx="6993">
                  <c:v>4.4226869940757751E-3</c:v>
                </c:pt>
                <c:pt idx="6994">
                  <c:v>9.6605923026800156E-3</c:v>
                </c:pt>
                <c:pt idx="6995">
                  <c:v>1.5268679708242416E-2</c:v>
                </c:pt>
                <c:pt idx="6996">
                  <c:v>1.5438321977853775E-2</c:v>
                </c:pt>
                <c:pt idx="6997">
                  <c:v>1.3491213321685791E-2</c:v>
                </c:pt>
                <c:pt idx="6998">
                  <c:v>1.2203576043248177E-2</c:v>
                </c:pt>
                <c:pt idx="6999">
                  <c:v>1.0741386562585831E-2</c:v>
                </c:pt>
                <c:pt idx="7000">
                  <c:v>6.6193467937409878E-3</c:v>
                </c:pt>
              </c:numCache>
            </c:numRef>
          </c:yVal>
          <c:smooth val="0"/>
          <c:extLst>
            <c:ext xmlns:c16="http://schemas.microsoft.com/office/drawing/2014/chart" uri="{C3380CC4-5D6E-409C-BE32-E72D297353CC}">
              <c16:uniqueId val="{00000008-5215-4512-BA8E-8B06FAA48FA2}"/>
            </c:ext>
          </c:extLst>
        </c:ser>
        <c:dLbls>
          <c:showLegendKey val="0"/>
          <c:showVal val="0"/>
          <c:showCatName val="0"/>
          <c:showSerName val="0"/>
          <c:showPercent val="0"/>
          <c:showBubbleSize val="0"/>
        </c:dLbls>
        <c:axId val="219599375"/>
        <c:axId val="219600207"/>
      </c:scatterChart>
      <c:valAx>
        <c:axId val="221107983"/>
        <c:scaling>
          <c:orientation val="minMax"/>
          <c:max val="33"/>
          <c:min val="24"/>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Time (s)</a:t>
                </a:r>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119824735"/>
        <c:crosses val="autoZero"/>
        <c:crossBetween val="midCat"/>
      </c:valAx>
      <c:valAx>
        <c:axId val="119824735"/>
        <c:scaling>
          <c:orientation val="minMax"/>
          <c:min val="-6"/>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Acceleration (m/s</a:t>
                </a:r>
                <a:r>
                  <a:rPr lang="en-US" sz="2400" baseline="30000" dirty="0"/>
                  <a:t>2</a:t>
                </a:r>
                <a:r>
                  <a:rPr lang="en-US" sz="2400" dirty="0"/>
                  <a:t>)</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21107983"/>
        <c:crosses val="autoZero"/>
        <c:crossBetween val="midCat"/>
      </c:valAx>
      <c:valAx>
        <c:axId val="219600207"/>
        <c:scaling>
          <c:orientation val="minMax"/>
          <c:max val="8"/>
          <c:min val="-12"/>
        </c:scaling>
        <c:delete val="0"/>
        <c:axPos val="r"/>
        <c:title>
          <c:tx>
            <c:rich>
              <a:bodyPr rot="-5400000" spcFirstLastPara="1" vertOverflow="ellipsis" vert="horz" wrap="square" anchor="ctr" anchorCtr="1"/>
              <a:lstStyle/>
              <a:p>
                <a:pPr>
                  <a:defRPr sz="2400" b="0" i="0" u="none" strike="noStrike" kern="1200" baseline="0">
                    <a:solidFill>
                      <a:schemeClr val="tx1">
                        <a:lumMod val="65000"/>
                        <a:lumOff val="35000"/>
                      </a:schemeClr>
                    </a:solidFill>
                    <a:latin typeface="+mn-lt"/>
                    <a:ea typeface="+mn-ea"/>
                    <a:cs typeface="+mn-cs"/>
                  </a:defRPr>
                </a:pPr>
                <a:r>
                  <a:rPr lang="en-US" sz="2400" baseline="0" dirty="0"/>
                  <a:t>Angular Velocity (rad/s)</a:t>
                </a:r>
              </a:p>
            </c:rich>
          </c:tx>
          <c:overlay val="0"/>
          <c:spPr>
            <a:noFill/>
            <a:ln>
              <a:noFill/>
            </a:ln>
            <a:effectLst/>
          </c:spPr>
          <c:txPr>
            <a:bodyPr rot="-5400000" spcFirstLastPara="1" vertOverflow="ellipsis" vert="horz" wrap="square" anchor="ctr" anchorCtr="1"/>
            <a:lstStyle/>
            <a:p>
              <a:pPr>
                <a:defRPr sz="2400" b="0" i="0" u="none" strike="noStrike" kern="1200" baseline="0">
                  <a:solidFill>
                    <a:schemeClr val="tx1">
                      <a:lumMod val="65000"/>
                      <a:lumOff val="35000"/>
                    </a:schemeClr>
                  </a:solidFill>
                  <a:latin typeface="+mn-lt"/>
                  <a:ea typeface="+mn-ea"/>
                  <a:cs typeface="+mn-cs"/>
                </a:defRPr>
              </a:pPr>
              <a:endParaRPr lang="en-US"/>
            </a:p>
          </c:txPr>
        </c:title>
        <c:numFmt formatCode="#,##0.0" sourceLinked="0"/>
        <c:majorTickMark val="out"/>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19599375"/>
        <c:crosses val="max"/>
        <c:crossBetween val="midCat"/>
      </c:valAx>
      <c:valAx>
        <c:axId val="219599375"/>
        <c:scaling>
          <c:orientation val="minMax"/>
        </c:scaling>
        <c:delete val="1"/>
        <c:axPos val="b"/>
        <c:numFmt formatCode="General" sourceLinked="1"/>
        <c:majorTickMark val="out"/>
        <c:minorTickMark val="none"/>
        <c:tickLblPos val="nextTo"/>
        <c:crossAx val="219600207"/>
        <c:crosses val="autoZero"/>
        <c:crossBetween val="midCat"/>
      </c:valAx>
      <c:spPr>
        <a:noFill/>
        <a:ln w="25400">
          <a:noFill/>
        </a:ln>
        <a:effectLst/>
      </c:spPr>
    </c:plotArea>
    <c:legend>
      <c:legendPos val="b"/>
      <c:layout>
        <c:manualLayout>
          <c:xMode val="edge"/>
          <c:yMode val="edge"/>
          <c:x val="0.10030234585012235"/>
          <c:y val="0.73540479780578161"/>
          <c:w val="0.22198363221516276"/>
          <c:h val="9.7612354759256864E-2"/>
        </c:manualLayout>
      </c:layout>
      <c:overlay val="0"/>
      <c:spPr>
        <a:solidFill>
          <a:schemeClr val="bg1"/>
        </a:solidFill>
        <a:ln>
          <a:solidFill>
            <a:schemeClr val="tx1"/>
          </a:solidFill>
        </a:ln>
        <a:effectLst/>
      </c:spPr>
      <c:txPr>
        <a:bodyPr rot="0" spcFirstLastPara="1" vertOverflow="ellipsis" vert="horz" wrap="square" anchor="ctr" anchorCtr="1"/>
        <a:lstStyle/>
        <a:p>
          <a:pPr>
            <a:defRPr sz="16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lt1"/>
    </a:solidFill>
    <a:ln>
      <a:noFill/>
    </a:ln>
    <a:effectLst/>
  </c:spPr>
  <c:txPr>
    <a:bodyPr/>
    <a:lstStyle/>
    <a:p>
      <a:pPr>
        <a:defRPr/>
      </a:pPr>
      <a:endParaRPr lang="en-US"/>
    </a:p>
  </c:txPr>
  <c:externalData r:id="rId3">
    <c:autoUpdate val="0"/>
  </c:externalData>
  <c:userShapes r:id="rId4"/>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7512237124710813E-2"/>
          <c:y val="3.2612900584715519E-2"/>
          <c:w val="0.8727846740132339"/>
          <c:h val="0.81842604406176001"/>
        </c:manualLayout>
      </c:layout>
      <c:scatterChart>
        <c:scatterStyle val="lineMarker"/>
        <c:varyColors val="0"/>
        <c:ser>
          <c:idx val="4"/>
          <c:order val="0"/>
          <c:tx>
            <c:strRef>
              <c:f>'Combined Data'!$F$1</c:f>
              <c:strCache>
                <c:ptCount val="1"/>
                <c:pt idx="0">
                  <c:v>y Acceleration without g</c:v>
                </c:pt>
              </c:strCache>
            </c:strRef>
          </c:tx>
          <c:spPr>
            <a:ln w="19050" cap="rnd">
              <a:solidFill>
                <a:srgbClr val="00B050"/>
              </a:solidFill>
              <a:round/>
            </a:ln>
            <a:effectLst/>
          </c:spPr>
          <c:marker>
            <c:symbol val="circle"/>
            <c:size val="5"/>
            <c:spPr>
              <a:solidFill>
                <a:srgbClr val="00B050"/>
              </a:solidFill>
              <a:ln w="9525">
                <a:solidFill>
                  <a:srgbClr val="00B050"/>
                </a:solidFill>
              </a:ln>
              <a:effectLst/>
            </c:spPr>
          </c:marker>
          <c:xVal>
            <c:numRef>
              <c:f>'Combined Data'!$A$2:$A$7003</c:f>
              <c:numCache>
                <c:formatCode>General</c:formatCode>
                <c:ptCount val="7002"/>
                <c:pt idx="0">
                  <c:v>-1.7076666408684105E-3</c:v>
                </c:pt>
                <c:pt idx="1">
                  <c:v>8.2903333532158285E-3</c:v>
                </c:pt>
                <c:pt idx="2">
                  <c:v>1.8289333354914561E-2</c:v>
                </c:pt>
                <c:pt idx="3">
                  <c:v>2.82873333489988E-2</c:v>
                </c:pt>
                <c:pt idx="4">
                  <c:v>3.8286333350697532E-2</c:v>
                </c:pt>
                <c:pt idx="5">
                  <c:v>4.8284333344781771E-2</c:v>
                </c:pt>
                <c:pt idx="6">
                  <c:v>5.828233333886601E-2</c:v>
                </c:pt>
                <c:pt idx="7">
                  <c:v>6.8281333340564743E-2</c:v>
                </c:pt>
                <c:pt idx="8">
                  <c:v>7.8279333334648982E-2</c:v>
                </c:pt>
                <c:pt idx="9">
                  <c:v>8.8277333357837051E-2</c:v>
                </c:pt>
                <c:pt idx="10">
                  <c:v>9.8276333359535784E-2</c:v>
                </c:pt>
                <c:pt idx="11">
                  <c:v>0.10827433335362002</c:v>
                </c:pt>
                <c:pt idx="12">
                  <c:v>0.11827233334770426</c:v>
                </c:pt>
                <c:pt idx="13">
                  <c:v>0.12827133334940299</c:v>
                </c:pt>
                <c:pt idx="14">
                  <c:v>0.13826933334348723</c:v>
                </c:pt>
                <c:pt idx="15">
                  <c:v>0.14826733333757147</c:v>
                </c:pt>
                <c:pt idx="16">
                  <c:v>0.1582663333392702</c:v>
                </c:pt>
                <c:pt idx="17">
                  <c:v>0.16826433333335444</c:v>
                </c:pt>
                <c:pt idx="18">
                  <c:v>0.17826233335654251</c:v>
                </c:pt>
                <c:pt idx="19">
                  <c:v>0.18826133335824125</c:v>
                </c:pt>
                <c:pt idx="20">
                  <c:v>0.19825933335232548</c:v>
                </c:pt>
                <c:pt idx="21">
                  <c:v>0.20825733334640972</c:v>
                </c:pt>
                <c:pt idx="22">
                  <c:v>0.21825633334810846</c:v>
                </c:pt>
                <c:pt idx="23">
                  <c:v>0.22825433334219269</c:v>
                </c:pt>
                <c:pt idx="24">
                  <c:v>0.23825233333627693</c:v>
                </c:pt>
                <c:pt idx="25">
                  <c:v>0.24825133333797567</c:v>
                </c:pt>
                <c:pt idx="26">
                  <c:v>0.25824933336116374</c:v>
                </c:pt>
                <c:pt idx="27">
                  <c:v>0.26824833333375864</c:v>
                </c:pt>
                <c:pt idx="28">
                  <c:v>0.27824633335694671</c:v>
                </c:pt>
                <c:pt idx="29">
                  <c:v>0.28824433335103095</c:v>
                </c:pt>
                <c:pt idx="30">
                  <c:v>0.29824333335272968</c:v>
                </c:pt>
                <c:pt idx="31">
                  <c:v>0.30824133334681392</c:v>
                </c:pt>
                <c:pt idx="32">
                  <c:v>0.31823933334089816</c:v>
                </c:pt>
                <c:pt idx="33">
                  <c:v>0.32823833334259689</c:v>
                </c:pt>
                <c:pt idx="34">
                  <c:v>0.33823633333668113</c:v>
                </c:pt>
                <c:pt idx="35">
                  <c:v>0.3482343333598692</c:v>
                </c:pt>
                <c:pt idx="36">
                  <c:v>0.35823333336156793</c:v>
                </c:pt>
                <c:pt idx="37">
                  <c:v>0.36823133335565217</c:v>
                </c:pt>
                <c:pt idx="38">
                  <c:v>0.37822933334973641</c:v>
                </c:pt>
                <c:pt idx="39">
                  <c:v>0.38822833335143514</c:v>
                </c:pt>
                <c:pt idx="40">
                  <c:v>0.39822633334551938</c:v>
                </c:pt>
                <c:pt idx="41">
                  <c:v>0.40822433333960362</c:v>
                </c:pt>
                <c:pt idx="42">
                  <c:v>0.41822333334130235</c:v>
                </c:pt>
                <c:pt idx="43">
                  <c:v>0.42822133333538659</c:v>
                </c:pt>
                <c:pt idx="44">
                  <c:v>0.43821933335857466</c:v>
                </c:pt>
                <c:pt idx="45">
                  <c:v>0.44821833336027339</c:v>
                </c:pt>
                <c:pt idx="46">
                  <c:v>0.45821633335435763</c:v>
                </c:pt>
                <c:pt idx="47">
                  <c:v>0.46821433334844187</c:v>
                </c:pt>
                <c:pt idx="48">
                  <c:v>0.4782133333501406</c:v>
                </c:pt>
                <c:pt idx="49">
                  <c:v>0.48821133334422484</c:v>
                </c:pt>
                <c:pt idx="50">
                  <c:v>0.49821033334592357</c:v>
                </c:pt>
                <c:pt idx="51">
                  <c:v>0.50820833334000781</c:v>
                </c:pt>
                <c:pt idx="52">
                  <c:v>0.51820633333409205</c:v>
                </c:pt>
                <c:pt idx="53">
                  <c:v>0.52820533333579078</c:v>
                </c:pt>
                <c:pt idx="54">
                  <c:v>0.53820333335897885</c:v>
                </c:pt>
                <c:pt idx="55">
                  <c:v>0.54820133335306309</c:v>
                </c:pt>
                <c:pt idx="56">
                  <c:v>0.55820033335476182</c:v>
                </c:pt>
                <c:pt idx="57">
                  <c:v>0.56819833334884606</c:v>
                </c:pt>
                <c:pt idx="58">
                  <c:v>0.5781963333429303</c:v>
                </c:pt>
                <c:pt idx="59">
                  <c:v>0.58819533334462903</c:v>
                </c:pt>
                <c:pt idx="60">
                  <c:v>0.59819333333871327</c:v>
                </c:pt>
                <c:pt idx="61">
                  <c:v>0.60819133336190134</c:v>
                </c:pt>
                <c:pt idx="62">
                  <c:v>0.61819033333449624</c:v>
                </c:pt>
                <c:pt idx="63">
                  <c:v>0.62818833335768431</c:v>
                </c:pt>
                <c:pt idx="64">
                  <c:v>0.63818633335176855</c:v>
                </c:pt>
                <c:pt idx="65">
                  <c:v>0.64818533335346729</c:v>
                </c:pt>
                <c:pt idx="66">
                  <c:v>0.65818333334755152</c:v>
                </c:pt>
                <c:pt idx="67">
                  <c:v>0.66818133334163576</c:v>
                </c:pt>
                <c:pt idx="68">
                  <c:v>0.6781803333433345</c:v>
                </c:pt>
                <c:pt idx="69">
                  <c:v>0.68817833333741874</c:v>
                </c:pt>
                <c:pt idx="70">
                  <c:v>0.6981763333606068</c:v>
                </c:pt>
                <c:pt idx="71">
                  <c:v>0.70817533333320171</c:v>
                </c:pt>
                <c:pt idx="72">
                  <c:v>0.71817333335638978</c:v>
                </c:pt>
                <c:pt idx="73">
                  <c:v>0.72817233335808851</c:v>
                </c:pt>
                <c:pt idx="74">
                  <c:v>0.73817033335217275</c:v>
                </c:pt>
                <c:pt idx="75">
                  <c:v>0.74816833334625699</c:v>
                </c:pt>
                <c:pt idx="76">
                  <c:v>0.75816733334795572</c:v>
                </c:pt>
                <c:pt idx="77">
                  <c:v>0.76816533334203996</c:v>
                </c:pt>
                <c:pt idx="78">
                  <c:v>0.7781633333361242</c:v>
                </c:pt>
                <c:pt idx="79">
                  <c:v>0.78816233333782293</c:v>
                </c:pt>
                <c:pt idx="80">
                  <c:v>0.7981607083347626</c:v>
                </c:pt>
                <c:pt idx="81">
                  <c:v>0.80815870835795067</c:v>
                </c:pt>
                <c:pt idx="82">
                  <c:v>0.8181577083596494</c:v>
                </c:pt>
                <c:pt idx="83">
                  <c:v>0.82815570835373364</c:v>
                </c:pt>
                <c:pt idx="84">
                  <c:v>0.83815370834781788</c:v>
                </c:pt>
                <c:pt idx="85">
                  <c:v>0.84815270834951662</c:v>
                </c:pt>
                <c:pt idx="86">
                  <c:v>0.85815070834360085</c:v>
                </c:pt>
                <c:pt idx="87">
                  <c:v>0.86814870833768509</c:v>
                </c:pt>
                <c:pt idx="88">
                  <c:v>0.87814770833938383</c:v>
                </c:pt>
                <c:pt idx="89">
                  <c:v>0.88814570833346806</c:v>
                </c:pt>
                <c:pt idx="90">
                  <c:v>0.89814370835665613</c:v>
                </c:pt>
                <c:pt idx="91">
                  <c:v>0.90814270835835487</c:v>
                </c:pt>
                <c:pt idx="92">
                  <c:v>0.91814070835243911</c:v>
                </c:pt>
                <c:pt idx="93">
                  <c:v>0.92813870834652334</c:v>
                </c:pt>
                <c:pt idx="94">
                  <c:v>0.93813770834822208</c:v>
                </c:pt>
                <c:pt idx="95">
                  <c:v>0.94813570834230632</c:v>
                </c:pt>
                <c:pt idx="96">
                  <c:v>0.95813470834400505</c:v>
                </c:pt>
                <c:pt idx="97">
                  <c:v>0.96813270833808929</c:v>
                </c:pt>
                <c:pt idx="98">
                  <c:v>0.97813070836127736</c:v>
                </c:pt>
                <c:pt idx="99">
                  <c:v>0.98812970833387226</c:v>
                </c:pt>
                <c:pt idx="100">
                  <c:v>0.99812770835706033</c:v>
                </c:pt>
                <c:pt idx="101">
                  <c:v>1.0081257083511446</c:v>
                </c:pt>
                <c:pt idx="102">
                  <c:v>1.0181247083528433</c:v>
                </c:pt>
                <c:pt idx="103">
                  <c:v>1.0281227083469275</c:v>
                </c:pt>
                <c:pt idx="104">
                  <c:v>1.0381207083410118</c:v>
                </c:pt>
                <c:pt idx="105">
                  <c:v>1.0481197083427105</c:v>
                </c:pt>
                <c:pt idx="106">
                  <c:v>1.0581177083367947</c:v>
                </c:pt>
                <c:pt idx="107">
                  <c:v>1.0681157083599828</c:v>
                </c:pt>
                <c:pt idx="108">
                  <c:v>1.0781147083616816</c:v>
                </c:pt>
                <c:pt idx="109">
                  <c:v>1.0881127083557658</c:v>
                </c:pt>
                <c:pt idx="110">
                  <c:v>1.09811070834985</c:v>
                </c:pt>
                <c:pt idx="111">
                  <c:v>1.1081097083515488</c:v>
                </c:pt>
                <c:pt idx="112">
                  <c:v>1.118107708345633</c:v>
                </c:pt>
                <c:pt idx="113">
                  <c:v>1.1281057083397172</c:v>
                </c:pt>
                <c:pt idx="114">
                  <c:v>1.138104708341416</c:v>
                </c:pt>
                <c:pt idx="115">
                  <c:v>1.1481027083355002</c:v>
                </c:pt>
                <c:pt idx="116">
                  <c:v>1.1581007083586883</c:v>
                </c:pt>
                <c:pt idx="117">
                  <c:v>1.168099708360387</c:v>
                </c:pt>
                <c:pt idx="118">
                  <c:v>1.1780977083544713</c:v>
                </c:pt>
                <c:pt idx="119">
                  <c:v>1.18809670835617</c:v>
                </c:pt>
                <c:pt idx="120">
                  <c:v>1.1980947083502542</c:v>
                </c:pt>
                <c:pt idx="121">
                  <c:v>1.2080927083443385</c:v>
                </c:pt>
                <c:pt idx="122">
                  <c:v>1.2180917083460372</c:v>
                </c:pt>
                <c:pt idx="123">
                  <c:v>1.2280897083401214</c:v>
                </c:pt>
                <c:pt idx="124">
                  <c:v>1.2380877083342057</c:v>
                </c:pt>
                <c:pt idx="125">
                  <c:v>1.2480867083359044</c:v>
                </c:pt>
                <c:pt idx="126">
                  <c:v>1.2580847083590925</c:v>
                </c:pt>
                <c:pt idx="127">
                  <c:v>1.2680827083531767</c:v>
                </c:pt>
                <c:pt idx="128">
                  <c:v>1.2780817083548754</c:v>
                </c:pt>
                <c:pt idx="129">
                  <c:v>1.2880797083489597</c:v>
                </c:pt>
                <c:pt idx="130">
                  <c:v>1.2980777083430439</c:v>
                </c:pt>
                <c:pt idx="131">
                  <c:v>1.3080767083447427</c:v>
                </c:pt>
                <c:pt idx="132">
                  <c:v>1.3180747083388269</c:v>
                </c:pt>
                <c:pt idx="133">
                  <c:v>1.328072708362015</c:v>
                </c:pt>
                <c:pt idx="134">
                  <c:v>1.3380717083346099</c:v>
                </c:pt>
                <c:pt idx="135">
                  <c:v>1.3480697083577979</c:v>
                </c:pt>
                <c:pt idx="136">
                  <c:v>1.3580677083518822</c:v>
                </c:pt>
                <c:pt idx="137">
                  <c:v>1.3680667083535809</c:v>
                </c:pt>
                <c:pt idx="138">
                  <c:v>1.3780647083476651</c:v>
                </c:pt>
                <c:pt idx="139">
                  <c:v>1.3880627083417494</c:v>
                </c:pt>
                <c:pt idx="140">
                  <c:v>1.3980617083434481</c:v>
                </c:pt>
                <c:pt idx="141">
                  <c:v>1.4080597083375324</c:v>
                </c:pt>
                <c:pt idx="142">
                  <c:v>1.4180587083392311</c:v>
                </c:pt>
                <c:pt idx="143">
                  <c:v>1.4280567083333153</c:v>
                </c:pt>
                <c:pt idx="144">
                  <c:v>1.4380547083565034</c:v>
                </c:pt>
                <c:pt idx="145">
                  <c:v>1.4480537083582021</c:v>
                </c:pt>
                <c:pt idx="146">
                  <c:v>1.4580517083522864</c:v>
                </c:pt>
                <c:pt idx="147">
                  <c:v>1.4680497083463706</c:v>
                </c:pt>
                <c:pt idx="148">
                  <c:v>1.4780487083480693</c:v>
                </c:pt>
                <c:pt idx="149">
                  <c:v>1.4880467083421536</c:v>
                </c:pt>
                <c:pt idx="150">
                  <c:v>1.4980447083362378</c:v>
                </c:pt>
                <c:pt idx="151">
                  <c:v>1.5080437083379366</c:v>
                </c:pt>
                <c:pt idx="152">
                  <c:v>1.5180417083611246</c:v>
                </c:pt>
                <c:pt idx="153">
                  <c:v>1.5280397083552089</c:v>
                </c:pt>
                <c:pt idx="154">
                  <c:v>1.5380387083569076</c:v>
                </c:pt>
                <c:pt idx="155">
                  <c:v>1.5480367083509918</c:v>
                </c:pt>
                <c:pt idx="156">
                  <c:v>1.5580347083450761</c:v>
                </c:pt>
                <c:pt idx="157">
                  <c:v>1.5680337083467748</c:v>
                </c:pt>
                <c:pt idx="158">
                  <c:v>1.578031708340859</c:v>
                </c:pt>
                <c:pt idx="159">
                  <c:v>1.5880297083349433</c:v>
                </c:pt>
                <c:pt idx="160">
                  <c:v>1.598028708336642</c:v>
                </c:pt>
                <c:pt idx="161">
                  <c:v>1.6080267083598301</c:v>
                </c:pt>
                <c:pt idx="162">
                  <c:v>1.6180247083539143</c:v>
                </c:pt>
                <c:pt idx="163">
                  <c:v>1.6280237083556131</c:v>
                </c:pt>
                <c:pt idx="164">
                  <c:v>1.6380217083496973</c:v>
                </c:pt>
                <c:pt idx="165">
                  <c:v>1.648020708351396</c:v>
                </c:pt>
                <c:pt idx="166">
                  <c:v>1.6580187083454803</c:v>
                </c:pt>
                <c:pt idx="167">
                  <c:v>1.6680167083395645</c:v>
                </c:pt>
                <c:pt idx="168">
                  <c:v>1.6780157083412632</c:v>
                </c:pt>
                <c:pt idx="169">
                  <c:v>1.6880137083353475</c:v>
                </c:pt>
                <c:pt idx="170">
                  <c:v>1.6980117083585355</c:v>
                </c:pt>
                <c:pt idx="171">
                  <c:v>1.7080107083602343</c:v>
                </c:pt>
                <c:pt idx="172">
                  <c:v>1.7180087083543185</c:v>
                </c:pt>
                <c:pt idx="173">
                  <c:v>1.7280067083484028</c:v>
                </c:pt>
                <c:pt idx="174">
                  <c:v>1.7380057083501015</c:v>
                </c:pt>
                <c:pt idx="175">
                  <c:v>1.7480037083441857</c:v>
                </c:pt>
                <c:pt idx="176">
                  <c:v>1.75800170833827</c:v>
                </c:pt>
                <c:pt idx="177">
                  <c:v>1.7680007083399687</c:v>
                </c:pt>
                <c:pt idx="178">
                  <c:v>1.7779987083340529</c:v>
                </c:pt>
                <c:pt idx="179">
                  <c:v>1.787996708357241</c:v>
                </c:pt>
                <c:pt idx="180">
                  <c:v>1.7979956250055693</c:v>
                </c:pt>
                <c:pt idx="181">
                  <c:v>1.8079936250287574</c:v>
                </c:pt>
                <c:pt idx="182">
                  <c:v>1.8179916250228416</c:v>
                </c:pt>
                <c:pt idx="183">
                  <c:v>1.8279906250245403</c:v>
                </c:pt>
                <c:pt idx="184">
                  <c:v>1.8379886250186246</c:v>
                </c:pt>
                <c:pt idx="185">
                  <c:v>1.8479866250127088</c:v>
                </c:pt>
                <c:pt idx="186">
                  <c:v>1.8579856250144076</c:v>
                </c:pt>
                <c:pt idx="187">
                  <c:v>1.8679836250084918</c:v>
                </c:pt>
                <c:pt idx="188">
                  <c:v>1.8779826250101905</c:v>
                </c:pt>
                <c:pt idx="189">
                  <c:v>1.8879806250042748</c:v>
                </c:pt>
                <c:pt idx="190">
                  <c:v>1.8979786250274628</c:v>
                </c:pt>
                <c:pt idx="191">
                  <c:v>1.9079776250000577</c:v>
                </c:pt>
                <c:pt idx="192">
                  <c:v>1.9179756250232458</c:v>
                </c:pt>
                <c:pt idx="193">
                  <c:v>1.9279736250173301</c:v>
                </c:pt>
                <c:pt idx="194">
                  <c:v>1.9379726250190288</c:v>
                </c:pt>
                <c:pt idx="195">
                  <c:v>1.947970625013113</c:v>
                </c:pt>
                <c:pt idx="196">
                  <c:v>1.9579686250071973</c:v>
                </c:pt>
                <c:pt idx="197">
                  <c:v>1.967967625008896</c:v>
                </c:pt>
                <c:pt idx="198">
                  <c:v>1.9779656250029802</c:v>
                </c:pt>
                <c:pt idx="199">
                  <c:v>1.9879636250261683</c:v>
                </c:pt>
                <c:pt idx="200">
                  <c:v>1.997962625027867</c:v>
                </c:pt>
                <c:pt idx="201">
                  <c:v>2.0079606250219513</c:v>
                </c:pt>
                <c:pt idx="202">
                  <c:v>2.0179586250160355</c:v>
                </c:pt>
                <c:pt idx="203">
                  <c:v>2.0279576250177342</c:v>
                </c:pt>
                <c:pt idx="204">
                  <c:v>2.0379556250118185</c:v>
                </c:pt>
                <c:pt idx="205">
                  <c:v>2.0479536250059027</c:v>
                </c:pt>
                <c:pt idx="206">
                  <c:v>2.0579526250076015</c:v>
                </c:pt>
                <c:pt idx="207">
                  <c:v>2.0679506250016857</c:v>
                </c:pt>
                <c:pt idx="208">
                  <c:v>2.0779486250248738</c:v>
                </c:pt>
                <c:pt idx="209">
                  <c:v>2.0879476250265725</c:v>
                </c:pt>
                <c:pt idx="210">
                  <c:v>2.0979456250206567</c:v>
                </c:pt>
                <c:pt idx="211">
                  <c:v>2.1079446250223555</c:v>
                </c:pt>
                <c:pt idx="212">
                  <c:v>2.1179426250164397</c:v>
                </c:pt>
                <c:pt idx="213">
                  <c:v>2.1279406250105239</c:v>
                </c:pt>
                <c:pt idx="214">
                  <c:v>2.1379396250122227</c:v>
                </c:pt>
                <c:pt idx="215">
                  <c:v>2.1479376250063069</c:v>
                </c:pt>
                <c:pt idx="216">
                  <c:v>2.1579356250003912</c:v>
                </c:pt>
                <c:pt idx="217">
                  <c:v>2.1679346250020899</c:v>
                </c:pt>
                <c:pt idx="218">
                  <c:v>2.177932625025278</c:v>
                </c:pt>
                <c:pt idx="219">
                  <c:v>2.1879306250193622</c:v>
                </c:pt>
                <c:pt idx="220">
                  <c:v>2.1979296250210609</c:v>
                </c:pt>
                <c:pt idx="221">
                  <c:v>2.2079276250151452</c:v>
                </c:pt>
                <c:pt idx="222">
                  <c:v>2.2179256250092294</c:v>
                </c:pt>
                <c:pt idx="223">
                  <c:v>2.2279246250109281</c:v>
                </c:pt>
                <c:pt idx="224">
                  <c:v>2.2379226250050124</c:v>
                </c:pt>
                <c:pt idx="225">
                  <c:v>2.2479206250282004</c:v>
                </c:pt>
                <c:pt idx="226">
                  <c:v>2.2579196250007953</c:v>
                </c:pt>
                <c:pt idx="227">
                  <c:v>2.2679176250239834</c:v>
                </c:pt>
                <c:pt idx="228">
                  <c:v>2.2779156250180677</c:v>
                </c:pt>
                <c:pt idx="229">
                  <c:v>2.2879146250197664</c:v>
                </c:pt>
                <c:pt idx="230">
                  <c:v>2.2979126250138506</c:v>
                </c:pt>
                <c:pt idx="231">
                  <c:v>2.3079106250079349</c:v>
                </c:pt>
                <c:pt idx="232">
                  <c:v>2.3179096250096336</c:v>
                </c:pt>
                <c:pt idx="233">
                  <c:v>2.3279076250037178</c:v>
                </c:pt>
                <c:pt idx="234">
                  <c:v>2.3379066250054166</c:v>
                </c:pt>
                <c:pt idx="235">
                  <c:v>2.3479046250286046</c:v>
                </c:pt>
                <c:pt idx="236">
                  <c:v>2.3579026250226889</c:v>
                </c:pt>
                <c:pt idx="237">
                  <c:v>2.3679016250243876</c:v>
                </c:pt>
                <c:pt idx="238">
                  <c:v>2.3778996250184719</c:v>
                </c:pt>
                <c:pt idx="239">
                  <c:v>2.3878976250125561</c:v>
                </c:pt>
                <c:pt idx="240">
                  <c:v>2.3978966250142548</c:v>
                </c:pt>
                <c:pt idx="241">
                  <c:v>2.4078946250083391</c:v>
                </c:pt>
                <c:pt idx="242">
                  <c:v>2.4178926250024233</c:v>
                </c:pt>
                <c:pt idx="243">
                  <c:v>2.427891625004122</c:v>
                </c:pt>
                <c:pt idx="244">
                  <c:v>2.4378896250273101</c:v>
                </c:pt>
                <c:pt idx="245">
                  <c:v>2.4478876250213943</c:v>
                </c:pt>
                <c:pt idx="246">
                  <c:v>2.4578866250230931</c:v>
                </c:pt>
                <c:pt idx="247">
                  <c:v>2.4678846250171773</c:v>
                </c:pt>
                <c:pt idx="248">
                  <c:v>2.4778826250112616</c:v>
                </c:pt>
                <c:pt idx="249">
                  <c:v>2.4878816250129603</c:v>
                </c:pt>
                <c:pt idx="250">
                  <c:v>2.4978796250070445</c:v>
                </c:pt>
                <c:pt idx="251">
                  <c:v>2.5078776250011288</c:v>
                </c:pt>
                <c:pt idx="252">
                  <c:v>2.5178766250028275</c:v>
                </c:pt>
                <c:pt idx="253">
                  <c:v>2.5278746250260156</c:v>
                </c:pt>
                <c:pt idx="254">
                  <c:v>2.5378726250200998</c:v>
                </c:pt>
                <c:pt idx="255">
                  <c:v>2.5478716250217985</c:v>
                </c:pt>
                <c:pt idx="256">
                  <c:v>2.5578696250158828</c:v>
                </c:pt>
                <c:pt idx="257">
                  <c:v>2.567867625009967</c:v>
                </c:pt>
                <c:pt idx="258">
                  <c:v>2.5778666250116657</c:v>
                </c:pt>
                <c:pt idx="259">
                  <c:v>2.58786462500575</c:v>
                </c:pt>
                <c:pt idx="260">
                  <c:v>2.5978636250074487</c:v>
                </c:pt>
                <c:pt idx="261">
                  <c:v>2.607861625001533</c:v>
                </c:pt>
                <c:pt idx="262">
                  <c:v>2.617859625024721</c:v>
                </c:pt>
                <c:pt idx="263">
                  <c:v>2.6278586250264198</c:v>
                </c:pt>
                <c:pt idx="264">
                  <c:v>2.637856625020504</c:v>
                </c:pt>
                <c:pt idx="265">
                  <c:v>2.6478546250145882</c:v>
                </c:pt>
                <c:pt idx="266">
                  <c:v>2.657853625016287</c:v>
                </c:pt>
                <c:pt idx="267">
                  <c:v>2.6678516250103712</c:v>
                </c:pt>
                <c:pt idx="268">
                  <c:v>2.6778496250044554</c:v>
                </c:pt>
                <c:pt idx="269">
                  <c:v>2.6878486250061542</c:v>
                </c:pt>
                <c:pt idx="270">
                  <c:v>2.6978466250002384</c:v>
                </c:pt>
                <c:pt idx="271">
                  <c:v>2.7078446250234265</c:v>
                </c:pt>
                <c:pt idx="272">
                  <c:v>2.7178436250251252</c:v>
                </c:pt>
                <c:pt idx="273">
                  <c:v>2.7278416250192095</c:v>
                </c:pt>
                <c:pt idx="274">
                  <c:v>2.7378396250132937</c:v>
                </c:pt>
                <c:pt idx="275">
                  <c:v>2.7478386250149924</c:v>
                </c:pt>
                <c:pt idx="276">
                  <c:v>2.7578366250090767</c:v>
                </c:pt>
                <c:pt idx="277">
                  <c:v>2.7678346250031609</c:v>
                </c:pt>
                <c:pt idx="278">
                  <c:v>2.7778336250048596</c:v>
                </c:pt>
                <c:pt idx="279">
                  <c:v>2.7878316250280477</c:v>
                </c:pt>
                <c:pt idx="280">
                  <c:v>2.7978306250006426</c:v>
                </c:pt>
                <c:pt idx="281">
                  <c:v>2.8078286250238307</c:v>
                </c:pt>
                <c:pt idx="282">
                  <c:v>2.8178266250179149</c:v>
                </c:pt>
                <c:pt idx="283">
                  <c:v>2.8278256250196137</c:v>
                </c:pt>
                <c:pt idx="284">
                  <c:v>2.8378236250136979</c:v>
                </c:pt>
                <c:pt idx="285">
                  <c:v>2.8478216250077821</c:v>
                </c:pt>
                <c:pt idx="286">
                  <c:v>2.8578206250094809</c:v>
                </c:pt>
                <c:pt idx="287">
                  <c:v>2.8678186250035651</c:v>
                </c:pt>
                <c:pt idx="288">
                  <c:v>2.8778166250267532</c:v>
                </c:pt>
                <c:pt idx="289">
                  <c:v>2.8878156250284519</c:v>
                </c:pt>
                <c:pt idx="290">
                  <c:v>2.8978136250225361</c:v>
                </c:pt>
                <c:pt idx="291">
                  <c:v>2.9078116250166204</c:v>
                </c:pt>
                <c:pt idx="292">
                  <c:v>2.9178106250183191</c:v>
                </c:pt>
                <c:pt idx="293">
                  <c:v>2.9278086250124034</c:v>
                </c:pt>
                <c:pt idx="294">
                  <c:v>2.9378066250064876</c:v>
                </c:pt>
                <c:pt idx="295">
                  <c:v>2.9478056250081863</c:v>
                </c:pt>
                <c:pt idx="296">
                  <c:v>2.9578036250022706</c:v>
                </c:pt>
                <c:pt idx="297">
                  <c:v>2.9678016250254586</c:v>
                </c:pt>
                <c:pt idx="298">
                  <c:v>2.9778006250271574</c:v>
                </c:pt>
                <c:pt idx="299">
                  <c:v>2.9877986250212416</c:v>
                </c:pt>
                <c:pt idx="300">
                  <c:v>2.9977966250153258</c:v>
                </c:pt>
                <c:pt idx="301">
                  <c:v>3.0077956250170246</c:v>
                </c:pt>
                <c:pt idx="302">
                  <c:v>3.0177936250111088</c:v>
                </c:pt>
                <c:pt idx="303">
                  <c:v>3.0277926250128075</c:v>
                </c:pt>
                <c:pt idx="304">
                  <c:v>3.0377906250068918</c:v>
                </c:pt>
                <c:pt idx="305">
                  <c:v>3.047788625000976</c:v>
                </c:pt>
                <c:pt idx="306">
                  <c:v>3.0577876250026748</c:v>
                </c:pt>
                <c:pt idx="307">
                  <c:v>3.0677856250258628</c:v>
                </c:pt>
                <c:pt idx="308">
                  <c:v>3.0777836250199471</c:v>
                </c:pt>
                <c:pt idx="309">
                  <c:v>3.0877826250216458</c:v>
                </c:pt>
                <c:pt idx="310">
                  <c:v>3.09778062501573</c:v>
                </c:pt>
                <c:pt idx="311">
                  <c:v>3.1077786250098143</c:v>
                </c:pt>
                <c:pt idx="312">
                  <c:v>3.117777625011513</c:v>
                </c:pt>
                <c:pt idx="313">
                  <c:v>3.1277756250055972</c:v>
                </c:pt>
                <c:pt idx="314">
                  <c:v>3.1377736250287853</c:v>
                </c:pt>
                <c:pt idx="315">
                  <c:v>3.1477726250013802</c:v>
                </c:pt>
                <c:pt idx="316">
                  <c:v>3.1577706250245683</c:v>
                </c:pt>
                <c:pt idx="317">
                  <c:v>3.1677686250186525</c:v>
                </c:pt>
                <c:pt idx="318">
                  <c:v>3.1777676250203513</c:v>
                </c:pt>
                <c:pt idx="319">
                  <c:v>3.1877656250144355</c:v>
                </c:pt>
                <c:pt idx="320">
                  <c:v>3.1977636250085197</c:v>
                </c:pt>
                <c:pt idx="321">
                  <c:v>3.2077626250102185</c:v>
                </c:pt>
                <c:pt idx="322">
                  <c:v>3.2177606250043027</c:v>
                </c:pt>
                <c:pt idx="323">
                  <c:v>3.2277586250274908</c:v>
                </c:pt>
                <c:pt idx="324">
                  <c:v>3.2377576250000857</c:v>
                </c:pt>
                <c:pt idx="325">
                  <c:v>3.2477556250232738</c:v>
                </c:pt>
                <c:pt idx="326">
                  <c:v>3.2577546250249725</c:v>
                </c:pt>
                <c:pt idx="327">
                  <c:v>3.2677526250190567</c:v>
                </c:pt>
                <c:pt idx="328">
                  <c:v>3.277750625013141</c:v>
                </c:pt>
                <c:pt idx="329">
                  <c:v>3.2877496250148397</c:v>
                </c:pt>
                <c:pt idx="330">
                  <c:v>3.2977476250089239</c:v>
                </c:pt>
                <c:pt idx="331">
                  <c:v>3.3077456250030082</c:v>
                </c:pt>
                <c:pt idx="332">
                  <c:v>3.3177446250047069</c:v>
                </c:pt>
                <c:pt idx="333">
                  <c:v>3.327742625027895</c:v>
                </c:pt>
                <c:pt idx="334">
                  <c:v>3.3377406250219792</c:v>
                </c:pt>
                <c:pt idx="335">
                  <c:v>3.3477396250236779</c:v>
                </c:pt>
                <c:pt idx="336">
                  <c:v>3.3577376250177622</c:v>
                </c:pt>
                <c:pt idx="337">
                  <c:v>3.3677356250118464</c:v>
                </c:pt>
                <c:pt idx="338">
                  <c:v>3.3777346250135452</c:v>
                </c:pt>
                <c:pt idx="339">
                  <c:v>3.3877326250076294</c:v>
                </c:pt>
                <c:pt idx="340">
                  <c:v>3.3977306250017136</c:v>
                </c:pt>
                <c:pt idx="341">
                  <c:v>3.4077296250034124</c:v>
                </c:pt>
                <c:pt idx="342">
                  <c:v>3.4177276250266004</c:v>
                </c:pt>
                <c:pt idx="343">
                  <c:v>3.4277256250206847</c:v>
                </c:pt>
                <c:pt idx="344">
                  <c:v>3.4377246250223834</c:v>
                </c:pt>
                <c:pt idx="345">
                  <c:v>3.4477226250164676</c:v>
                </c:pt>
                <c:pt idx="346">
                  <c:v>3.4577206250105519</c:v>
                </c:pt>
                <c:pt idx="347">
                  <c:v>3.4677196250122506</c:v>
                </c:pt>
                <c:pt idx="348">
                  <c:v>3.4777176250063349</c:v>
                </c:pt>
                <c:pt idx="349">
                  <c:v>3.4877166250080336</c:v>
                </c:pt>
                <c:pt idx="350">
                  <c:v>3.4977146250021178</c:v>
                </c:pt>
                <c:pt idx="351">
                  <c:v>3.5077126250253059</c:v>
                </c:pt>
                <c:pt idx="352">
                  <c:v>3.5177116250270046</c:v>
                </c:pt>
                <c:pt idx="353">
                  <c:v>3.5277096250210889</c:v>
                </c:pt>
                <c:pt idx="354">
                  <c:v>3.5377076250151731</c:v>
                </c:pt>
                <c:pt idx="355">
                  <c:v>3.5477066250168718</c:v>
                </c:pt>
                <c:pt idx="356">
                  <c:v>3.5577046250109561</c:v>
                </c:pt>
                <c:pt idx="357">
                  <c:v>3.5677026250050403</c:v>
                </c:pt>
                <c:pt idx="358">
                  <c:v>3.5777016250067391</c:v>
                </c:pt>
                <c:pt idx="359">
                  <c:v>3.5876996250008233</c:v>
                </c:pt>
                <c:pt idx="360">
                  <c:v>3.5976976250240114</c:v>
                </c:pt>
                <c:pt idx="361">
                  <c:v>3.6076966250257101</c:v>
                </c:pt>
                <c:pt idx="362">
                  <c:v>3.6176946250197943</c:v>
                </c:pt>
                <c:pt idx="363">
                  <c:v>3.6276926250138786</c:v>
                </c:pt>
                <c:pt idx="364">
                  <c:v>3.6376916250155773</c:v>
                </c:pt>
                <c:pt idx="365">
                  <c:v>3.6476896250096615</c:v>
                </c:pt>
                <c:pt idx="366">
                  <c:v>3.6576876250037458</c:v>
                </c:pt>
                <c:pt idx="367">
                  <c:v>3.6676866250054445</c:v>
                </c:pt>
                <c:pt idx="368">
                  <c:v>3.6776846250286326</c:v>
                </c:pt>
                <c:pt idx="369">
                  <c:v>3.6876836250012275</c:v>
                </c:pt>
                <c:pt idx="370">
                  <c:v>3.6976816250244156</c:v>
                </c:pt>
                <c:pt idx="371">
                  <c:v>3.7076796250184998</c:v>
                </c:pt>
                <c:pt idx="372">
                  <c:v>3.7176786250201985</c:v>
                </c:pt>
                <c:pt idx="373">
                  <c:v>3.7276766250142828</c:v>
                </c:pt>
                <c:pt idx="374">
                  <c:v>3.737674625008367</c:v>
                </c:pt>
                <c:pt idx="375">
                  <c:v>3.7476736250100657</c:v>
                </c:pt>
                <c:pt idx="376">
                  <c:v>3.75767162500415</c:v>
                </c:pt>
                <c:pt idx="377">
                  <c:v>3.767669625027338</c:v>
                </c:pt>
                <c:pt idx="378">
                  <c:v>3.7776686249999329</c:v>
                </c:pt>
                <c:pt idx="379">
                  <c:v>3.787666625023121</c:v>
                </c:pt>
                <c:pt idx="380">
                  <c:v>3.7976646250172053</c:v>
                </c:pt>
                <c:pt idx="381">
                  <c:v>3.8076635833422188</c:v>
                </c:pt>
                <c:pt idx="382">
                  <c:v>3.817661583336303</c:v>
                </c:pt>
                <c:pt idx="383">
                  <c:v>3.8276595833594911</c:v>
                </c:pt>
                <c:pt idx="384">
                  <c:v>3.8376585833611898</c:v>
                </c:pt>
                <c:pt idx="385">
                  <c:v>3.8476565833552741</c:v>
                </c:pt>
                <c:pt idx="386">
                  <c:v>3.8576545833493583</c:v>
                </c:pt>
                <c:pt idx="387">
                  <c:v>3.867653583351057</c:v>
                </c:pt>
                <c:pt idx="388">
                  <c:v>3.8776515833451413</c:v>
                </c:pt>
                <c:pt idx="389">
                  <c:v>3.88765058334684</c:v>
                </c:pt>
                <c:pt idx="390">
                  <c:v>3.8976485833409242</c:v>
                </c:pt>
                <c:pt idx="391">
                  <c:v>3.9076465833350085</c:v>
                </c:pt>
                <c:pt idx="392">
                  <c:v>3.9176455833367072</c:v>
                </c:pt>
                <c:pt idx="393">
                  <c:v>3.9276435833598953</c:v>
                </c:pt>
                <c:pt idx="394">
                  <c:v>3.9376415833539795</c:v>
                </c:pt>
                <c:pt idx="395">
                  <c:v>3.9476405833556782</c:v>
                </c:pt>
                <c:pt idx="396">
                  <c:v>3.9576385833497625</c:v>
                </c:pt>
                <c:pt idx="397">
                  <c:v>3.9676365833438467</c:v>
                </c:pt>
                <c:pt idx="398">
                  <c:v>3.9776355833455455</c:v>
                </c:pt>
                <c:pt idx="399">
                  <c:v>3.9876335833396297</c:v>
                </c:pt>
                <c:pt idx="400">
                  <c:v>3.9976315833337139</c:v>
                </c:pt>
                <c:pt idx="401">
                  <c:v>4.0076305833354127</c:v>
                </c:pt>
                <c:pt idx="402">
                  <c:v>4.0176285833586007</c:v>
                </c:pt>
                <c:pt idx="403">
                  <c:v>4.027626583352685</c:v>
                </c:pt>
                <c:pt idx="404">
                  <c:v>4.0376255833543837</c:v>
                </c:pt>
                <c:pt idx="405">
                  <c:v>4.0476235833484679</c:v>
                </c:pt>
                <c:pt idx="406">
                  <c:v>4.0576215833425522</c:v>
                </c:pt>
                <c:pt idx="407">
                  <c:v>4.0676205833442509</c:v>
                </c:pt>
                <c:pt idx="408">
                  <c:v>4.0776185833383352</c:v>
                </c:pt>
                <c:pt idx="409">
                  <c:v>4.0876165833615232</c:v>
                </c:pt>
                <c:pt idx="410">
                  <c:v>4.0976155833341181</c:v>
                </c:pt>
                <c:pt idx="411">
                  <c:v>4.1076135833573062</c:v>
                </c:pt>
                <c:pt idx="412">
                  <c:v>4.1176115833513904</c:v>
                </c:pt>
                <c:pt idx="413">
                  <c:v>4.1276105833530892</c:v>
                </c:pt>
                <c:pt idx="414">
                  <c:v>4.1376085833471734</c:v>
                </c:pt>
                <c:pt idx="415">
                  <c:v>4.1476075833488721</c:v>
                </c:pt>
                <c:pt idx="416">
                  <c:v>4.1576055833429564</c:v>
                </c:pt>
                <c:pt idx="417">
                  <c:v>4.1676035833370406</c:v>
                </c:pt>
                <c:pt idx="418">
                  <c:v>4.1776025833387394</c:v>
                </c:pt>
                <c:pt idx="419">
                  <c:v>4.1876005833619274</c:v>
                </c:pt>
                <c:pt idx="420">
                  <c:v>4.1975985833560117</c:v>
                </c:pt>
                <c:pt idx="421">
                  <c:v>4.2075975833577104</c:v>
                </c:pt>
                <c:pt idx="422">
                  <c:v>4.2175955833517946</c:v>
                </c:pt>
                <c:pt idx="423">
                  <c:v>4.2275935833458789</c:v>
                </c:pt>
                <c:pt idx="424">
                  <c:v>4.2375925833475776</c:v>
                </c:pt>
                <c:pt idx="425">
                  <c:v>4.2475905833416618</c:v>
                </c:pt>
                <c:pt idx="426">
                  <c:v>4.2575885833357461</c:v>
                </c:pt>
                <c:pt idx="427">
                  <c:v>4.2675875833374448</c:v>
                </c:pt>
                <c:pt idx="428">
                  <c:v>4.2775855833606329</c:v>
                </c:pt>
                <c:pt idx="429">
                  <c:v>4.2875835833547171</c:v>
                </c:pt>
                <c:pt idx="430">
                  <c:v>4.2975825833564159</c:v>
                </c:pt>
                <c:pt idx="431">
                  <c:v>4.3075805833505001</c:v>
                </c:pt>
                <c:pt idx="432">
                  <c:v>4.3175795833521988</c:v>
                </c:pt>
                <c:pt idx="433">
                  <c:v>4.3275775833462831</c:v>
                </c:pt>
                <c:pt idx="434">
                  <c:v>4.3375755833403673</c:v>
                </c:pt>
                <c:pt idx="435">
                  <c:v>4.3475735833344515</c:v>
                </c:pt>
                <c:pt idx="436">
                  <c:v>4.3575725833361503</c:v>
                </c:pt>
                <c:pt idx="437">
                  <c:v>4.3675705833593383</c:v>
                </c:pt>
                <c:pt idx="438">
                  <c:v>4.3775695833610371</c:v>
                </c:pt>
                <c:pt idx="439">
                  <c:v>4.3875675833551213</c:v>
                </c:pt>
                <c:pt idx="440">
                  <c:v>4.3975655833492056</c:v>
                </c:pt>
                <c:pt idx="441">
                  <c:v>4.4075645833509043</c:v>
                </c:pt>
                <c:pt idx="442">
                  <c:v>4.4175625833449885</c:v>
                </c:pt>
                <c:pt idx="443">
                  <c:v>4.4275605833390728</c:v>
                </c:pt>
                <c:pt idx="444">
                  <c:v>4.4375595833407715</c:v>
                </c:pt>
                <c:pt idx="445">
                  <c:v>4.4475575833348557</c:v>
                </c:pt>
                <c:pt idx="446">
                  <c:v>4.4575555833580438</c:v>
                </c:pt>
                <c:pt idx="447">
                  <c:v>4.4675545833597425</c:v>
                </c:pt>
                <c:pt idx="448">
                  <c:v>4.4775525833538268</c:v>
                </c:pt>
                <c:pt idx="449">
                  <c:v>4.487550583347911</c:v>
                </c:pt>
                <c:pt idx="450">
                  <c:v>4.4975495833496097</c:v>
                </c:pt>
                <c:pt idx="451">
                  <c:v>4.507547583343694</c:v>
                </c:pt>
                <c:pt idx="452">
                  <c:v>4.5175455833377782</c:v>
                </c:pt>
                <c:pt idx="453">
                  <c:v>4.527544583339477</c:v>
                </c:pt>
                <c:pt idx="454">
                  <c:v>4.5375425833335612</c:v>
                </c:pt>
                <c:pt idx="455">
                  <c:v>4.5475415833352599</c:v>
                </c:pt>
                <c:pt idx="456">
                  <c:v>4.557539583358448</c:v>
                </c:pt>
                <c:pt idx="457">
                  <c:v>4.5675375833525322</c:v>
                </c:pt>
                <c:pt idx="458">
                  <c:v>4.577536583354231</c:v>
                </c:pt>
                <c:pt idx="459">
                  <c:v>4.5875345833483152</c:v>
                </c:pt>
                <c:pt idx="460">
                  <c:v>4.5975325833423994</c:v>
                </c:pt>
                <c:pt idx="461">
                  <c:v>4.6075315833440982</c:v>
                </c:pt>
                <c:pt idx="462">
                  <c:v>4.6175295833381824</c:v>
                </c:pt>
                <c:pt idx="463">
                  <c:v>4.6275275833613705</c:v>
                </c:pt>
                <c:pt idx="464">
                  <c:v>4.6375265833339654</c:v>
                </c:pt>
                <c:pt idx="465">
                  <c:v>4.6475245833571535</c:v>
                </c:pt>
                <c:pt idx="466">
                  <c:v>4.6575225833512377</c:v>
                </c:pt>
                <c:pt idx="467">
                  <c:v>4.6675215833529364</c:v>
                </c:pt>
                <c:pt idx="468">
                  <c:v>4.6775195833470207</c:v>
                </c:pt>
                <c:pt idx="469">
                  <c:v>4.6875175833411049</c:v>
                </c:pt>
                <c:pt idx="470">
                  <c:v>4.6975165833428036</c:v>
                </c:pt>
                <c:pt idx="471">
                  <c:v>4.7075145833368879</c:v>
                </c:pt>
                <c:pt idx="472">
                  <c:v>4.7175135833385866</c:v>
                </c:pt>
                <c:pt idx="473">
                  <c:v>4.7275115833617747</c:v>
                </c:pt>
                <c:pt idx="474">
                  <c:v>4.7375095833558589</c:v>
                </c:pt>
                <c:pt idx="475">
                  <c:v>4.7475085833575577</c:v>
                </c:pt>
                <c:pt idx="476">
                  <c:v>4.7575065833516419</c:v>
                </c:pt>
                <c:pt idx="477">
                  <c:v>4.7675045833457261</c:v>
                </c:pt>
                <c:pt idx="478">
                  <c:v>4.7775035833474249</c:v>
                </c:pt>
                <c:pt idx="479">
                  <c:v>4.7875015833415091</c:v>
                </c:pt>
                <c:pt idx="480">
                  <c:v>4.7974995833355933</c:v>
                </c:pt>
                <c:pt idx="481">
                  <c:v>4.8074985000130255</c:v>
                </c:pt>
                <c:pt idx="482">
                  <c:v>4.8174965000071097</c:v>
                </c:pt>
                <c:pt idx="483">
                  <c:v>4.827494500001194</c:v>
                </c:pt>
                <c:pt idx="484">
                  <c:v>4.8374935000028927</c:v>
                </c:pt>
                <c:pt idx="485">
                  <c:v>4.8474915000260808</c:v>
                </c:pt>
                <c:pt idx="486">
                  <c:v>4.857489500020165</c:v>
                </c:pt>
                <c:pt idx="487">
                  <c:v>4.8674885000218637</c:v>
                </c:pt>
                <c:pt idx="488">
                  <c:v>4.877486500015948</c:v>
                </c:pt>
                <c:pt idx="489">
                  <c:v>4.8874845000100322</c:v>
                </c:pt>
                <c:pt idx="490">
                  <c:v>4.8974835000117309</c:v>
                </c:pt>
                <c:pt idx="491">
                  <c:v>4.9074815000058152</c:v>
                </c:pt>
                <c:pt idx="492">
                  <c:v>4.9174805000075139</c:v>
                </c:pt>
                <c:pt idx="493">
                  <c:v>4.9274785000015981</c:v>
                </c:pt>
                <c:pt idx="494">
                  <c:v>4.9374765000247862</c:v>
                </c:pt>
                <c:pt idx="495">
                  <c:v>4.947475500026485</c:v>
                </c:pt>
                <c:pt idx="496">
                  <c:v>4.9574735000205692</c:v>
                </c:pt>
                <c:pt idx="497">
                  <c:v>4.9674715000146534</c:v>
                </c:pt>
                <c:pt idx="498">
                  <c:v>4.9774705000163522</c:v>
                </c:pt>
                <c:pt idx="499">
                  <c:v>4.9874685000104364</c:v>
                </c:pt>
                <c:pt idx="500">
                  <c:v>4.9974665000045206</c:v>
                </c:pt>
                <c:pt idx="501">
                  <c:v>5.0074655000062194</c:v>
                </c:pt>
                <c:pt idx="502">
                  <c:v>5.0174635000003036</c:v>
                </c:pt>
                <c:pt idx="503">
                  <c:v>5.0274615000234917</c:v>
                </c:pt>
                <c:pt idx="504">
                  <c:v>5.0374605000251904</c:v>
                </c:pt>
                <c:pt idx="505">
                  <c:v>5.0474585000192747</c:v>
                </c:pt>
                <c:pt idx="506">
                  <c:v>5.0574565000133589</c:v>
                </c:pt>
                <c:pt idx="507">
                  <c:v>5.0674555000150576</c:v>
                </c:pt>
                <c:pt idx="508">
                  <c:v>5.0774535000091419</c:v>
                </c:pt>
                <c:pt idx="509">
                  <c:v>5.0874525000108406</c:v>
                </c:pt>
                <c:pt idx="510">
                  <c:v>5.0974505000049248</c:v>
                </c:pt>
                <c:pt idx="511">
                  <c:v>5.1074485000281129</c:v>
                </c:pt>
                <c:pt idx="512">
                  <c:v>5.1174475000007078</c:v>
                </c:pt>
                <c:pt idx="513">
                  <c:v>5.1274455000238959</c:v>
                </c:pt>
                <c:pt idx="514">
                  <c:v>5.1374435000179801</c:v>
                </c:pt>
                <c:pt idx="515">
                  <c:v>5.1474425000196788</c:v>
                </c:pt>
                <c:pt idx="516">
                  <c:v>5.1574405000137631</c:v>
                </c:pt>
                <c:pt idx="517">
                  <c:v>5.1674385000078473</c:v>
                </c:pt>
                <c:pt idx="518">
                  <c:v>5.1774375000095461</c:v>
                </c:pt>
                <c:pt idx="519">
                  <c:v>5.1874355000036303</c:v>
                </c:pt>
                <c:pt idx="520">
                  <c:v>5.1974335000268184</c:v>
                </c:pt>
                <c:pt idx="521">
                  <c:v>5.2074325000285171</c:v>
                </c:pt>
                <c:pt idx="522">
                  <c:v>5.2174305000226013</c:v>
                </c:pt>
                <c:pt idx="523">
                  <c:v>5.2274285000166856</c:v>
                </c:pt>
                <c:pt idx="524">
                  <c:v>5.2374275000183843</c:v>
                </c:pt>
                <c:pt idx="525">
                  <c:v>5.2474255000124685</c:v>
                </c:pt>
                <c:pt idx="526">
                  <c:v>5.2574235000065528</c:v>
                </c:pt>
                <c:pt idx="527">
                  <c:v>5.2674225000082515</c:v>
                </c:pt>
                <c:pt idx="528">
                  <c:v>5.2774205000023358</c:v>
                </c:pt>
                <c:pt idx="529">
                  <c:v>5.2874195000040345</c:v>
                </c:pt>
                <c:pt idx="530">
                  <c:v>5.2974175000272226</c:v>
                </c:pt>
                <c:pt idx="531">
                  <c:v>5.3074155000213068</c:v>
                </c:pt>
                <c:pt idx="532">
                  <c:v>5.3174145000230055</c:v>
                </c:pt>
                <c:pt idx="533">
                  <c:v>5.3274125000170898</c:v>
                </c:pt>
                <c:pt idx="534">
                  <c:v>5.337410500011174</c:v>
                </c:pt>
                <c:pt idx="535">
                  <c:v>5.3474095000128727</c:v>
                </c:pt>
                <c:pt idx="536">
                  <c:v>5.357407500006957</c:v>
                </c:pt>
                <c:pt idx="537">
                  <c:v>5.3674055000010412</c:v>
                </c:pt>
                <c:pt idx="538">
                  <c:v>5.37740450000274</c:v>
                </c:pt>
                <c:pt idx="539">
                  <c:v>5.387402500025928</c:v>
                </c:pt>
                <c:pt idx="540">
                  <c:v>5.3974005000200123</c:v>
                </c:pt>
                <c:pt idx="541">
                  <c:v>5.407399500021711</c:v>
                </c:pt>
                <c:pt idx="542">
                  <c:v>5.4173975000157952</c:v>
                </c:pt>
                <c:pt idx="543">
                  <c:v>5.427396500017494</c:v>
                </c:pt>
                <c:pt idx="544">
                  <c:v>5.4373945000115782</c:v>
                </c:pt>
                <c:pt idx="545">
                  <c:v>5.4473925000056624</c:v>
                </c:pt>
                <c:pt idx="546">
                  <c:v>5.4573915000073612</c:v>
                </c:pt>
                <c:pt idx="547">
                  <c:v>5.4673895000014454</c:v>
                </c:pt>
                <c:pt idx="548">
                  <c:v>5.4773875000246335</c:v>
                </c:pt>
                <c:pt idx="549">
                  <c:v>5.4873865000263322</c:v>
                </c:pt>
                <c:pt idx="550">
                  <c:v>5.4973845000204165</c:v>
                </c:pt>
                <c:pt idx="551">
                  <c:v>5.5073825000145007</c:v>
                </c:pt>
                <c:pt idx="552">
                  <c:v>5.5173815000161994</c:v>
                </c:pt>
                <c:pt idx="553">
                  <c:v>5.5273795000102837</c:v>
                </c:pt>
                <c:pt idx="554">
                  <c:v>5.5373775000043679</c:v>
                </c:pt>
                <c:pt idx="555">
                  <c:v>5.5473765000060666</c:v>
                </c:pt>
                <c:pt idx="556">
                  <c:v>5.5573745000001509</c:v>
                </c:pt>
                <c:pt idx="557">
                  <c:v>5.5673725000233389</c:v>
                </c:pt>
                <c:pt idx="558">
                  <c:v>5.5773715000250377</c:v>
                </c:pt>
                <c:pt idx="559">
                  <c:v>5.5873695000191219</c:v>
                </c:pt>
                <c:pt idx="560">
                  <c:v>5.5973685000208206</c:v>
                </c:pt>
                <c:pt idx="561">
                  <c:v>5.6073665000149049</c:v>
                </c:pt>
                <c:pt idx="562">
                  <c:v>5.6173645000089891</c:v>
                </c:pt>
                <c:pt idx="563">
                  <c:v>5.6273635000106879</c:v>
                </c:pt>
                <c:pt idx="564">
                  <c:v>5.6373615000047721</c:v>
                </c:pt>
                <c:pt idx="565">
                  <c:v>5.6473595000279602</c:v>
                </c:pt>
                <c:pt idx="566">
                  <c:v>5.6573585000005551</c:v>
                </c:pt>
                <c:pt idx="567">
                  <c:v>5.6673565000237431</c:v>
                </c:pt>
                <c:pt idx="568">
                  <c:v>5.6773545000178274</c:v>
                </c:pt>
                <c:pt idx="569">
                  <c:v>5.6873535000195261</c:v>
                </c:pt>
                <c:pt idx="570">
                  <c:v>5.6973515000136103</c:v>
                </c:pt>
                <c:pt idx="571">
                  <c:v>5.7073495000076946</c:v>
                </c:pt>
                <c:pt idx="572">
                  <c:v>5.7173485000093933</c:v>
                </c:pt>
                <c:pt idx="573">
                  <c:v>5.7273465000034776</c:v>
                </c:pt>
                <c:pt idx="574">
                  <c:v>5.7373445000266656</c:v>
                </c:pt>
                <c:pt idx="575">
                  <c:v>5.7473435000283644</c:v>
                </c:pt>
                <c:pt idx="576">
                  <c:v>5.7573415000224486</c:v>
                </c:pt>
                <c:pt idx="577">
                  <c:v>5.7673405000241473</c:v>
                </c:pt>
                <c:pt idx="578">
                  <c:v>5.7773385000182316</c:v>
                </c:pt>
                <c:pt idx="579">
                  <c:v>5.7873365000123158</c:v>
                </c:pt>
                <c:pt idx="580">
                  <c:v>5.7973355000140145</c:v>
                </c:pt>
                <c:pt idx="581">
                  <c:v>5.8073361250280868</c:v>
                </c:pt>
                <c:pt idx="582">
                  <c:v>5.8173341250221711</c:v>
                </c:pt>
                <c:pt idx="583">
                  <c:v>5.8273331250238698</c:v>
                </c:pt>
                <c:pt idx="584">
                  <c:v>5.837331125017954</c:v>
                </c:pt>
                <c:pt idx="585">
                  <c:v>5.8473291250120383</c:v>
                </c:pt>
                <c:pt idx="586">
                  <c:v>5.857328125013737</c:v>
                </c:pt>
                <c:pt idx="587">
                  <c:v>5.8673261250078212</c:v>
                </c:pt>
                <c:pt idx="588">
                  <c:v>5.8773241250019055</c:v>
                </c:pt>
                <c:pt idx="589">
                  <c:v>5.8873231250036042</c:v>
                </c:pt>
                <c:pt idx="590">
                  <c:v>5.8973211250267923</c:v>
                </c:pt>
                <c:pt idx="591">
                  <c:v>5.907320125028491</c:v>
                </c:pt>
                <c:pt idx="592">
                  <c:v>5.9173181250225753</c:v>
                </c:pt>
                <c:pt idx="593">
                  <c:v>5.9273161250166595</c:v>
                </c:pt>
                <c:pt idx="594">
                  <c:v>5.9373151250183582</c:v>
                </c:pt>
                <c:pt idx="595">
                  <c:v>5.9473131250124425</c:v>
                </c:pt>
                <c:pt idx="596">
                  <c:v>5.9573111250065267</c:v>
                </c:pt>
                <c:pt idx="597">
                  <c:v>5.9673101250082254</c:v>
                </c:pt>
                <c:pt idx="598">
                  <c:v>5.9773081250023097</c:v>
                </c:pt>
                <c:pt idx="599">
                  <c:v>5.9873061250254977</c:v>
                </c:pt>
                <c:pt idx="600">
                  <c:v>5.9973051250271965</c:v>
                </c:pt>
                <c:pt idx="601">
                  <c:v>6.0073031250212807</c:v>
                </c:pt>
                <c:pt idx="602">
                  <c:v>6.017301125015365</c:v>
                </c:pt>
                <c:pt idx="603">
                  <c:v>6.0273001250170637</c:v>
                </c:pt>
                <c:pt idx="604">
                  <c:v>6.0372981250111479</c:v>
                </c:pt>
                <c:pt idx="605">
                  <c:v>6.0472961250052322</c:v>
                </c:pt>
                <c:pt idx="606">
                  <c:v>6.0572951250069309</c:v>
                </c:pt>
                <c:pt idx="607">
                  <c:v>6.0672931250010151</c:v>
                </c:pt>
                <c:pt idx="608">
                  <c:v>6.0772921250027139</c:v>
                </c:pt>
                <c:pt idx="609">
                  <c:v>6.0872901250259019</c:v>
                </c:pt>
                <c:pt idx="610">
                  <c:v>6.0972881250199862</c:v>
                </c:pt>
                <c:pt idx="611">
                  <c:v>6.1072871250216849</c:v>
                </c:pt>
                <c:pt idx="612">
                  <c:v>6.1172851250157692</c:v>
                </c:pt>
                <c:pt idx="613">
                  <c:v>6.1272831250098534</c:v>
                </c:pt>
                <c:pt idx="614">
                  <c:v>6.1372821250115521</c:v>
                </c:pt>
                <c:pt idx="615">
                  <c:v>6.1472801250056364</c:v>
                </c:pt>
                <c:pt idx="616">
                  <c:v>6.1572781250288244</c:v>
                </c:pt>
                <c:pt idx="617">
                  <c:v>6.1672771250014193</c:v>
                </c:pt>
                <c:pt idx="618">
                  <c:v>6.1772751250246074</c:v>
                </c:pt>
                <c:pt idx="619">
                  <c:v>6.1872741250263061</c:v>
                </c:pt>
                <c:pt idx="620">
                  <c:v>6.1972721250203904</c:v>
                </c:pt>
                <c:pt idx="621">
                  <c:v>6.2072701250144746</c:v>
                </c:pt>
                <c:pt idx="622">
                  <c:v>6.2172691250161733</c:v>
                </c:pt>
                <c:pt idx="623">
                  <c:v>6.2272671250102576</c:v>
                </c:pt>
                <c:pt idx="624">
                  <c:v>6.2372651250043418</c:v>
                </c:pt>
                <c:pt idx="625">
                  <c:v>6.2472641250060406</c:v>
                </c:pt>
                <c:pt idx="626">
                  <c:v>6.2572621250001248</c:v>
                </c:pt>
                <c:pt idx="627">
                  <c:v>6.2672601250233129</c:v>
                </c:pt>
                <c:pt idx="628">
                  <c:v>6.2772591250250116</c:v>
                </c:pt>
                <c:pt idx="629">
                  <c:v>6.2872571250190958</c:v>
                </c:pt>
                <c:pt idx="630">
                  <c:v>6.2972551250131801</c:v>
                </c:pt>
                <c:pt idx="631">
                  <c:v>6.3072541250148788</c:v>
                </c:pt>
                <c:pt idx="632">
                  <c:v>6.317252125008963</c:v>
                </c:pt>
                <c:pt idx="633">
                  <c:v>6.3272501250030473</c:v>
                </c:pt>
                <c:pt idx="634">
                  <c:v>6.337249125004746</c:v>
                </c:pt>
                <c:pt idx="635">
                  <c:v>6.3472471250279341</c:v>
                </c:pt>
                <c:pt idx="636">
                  <c:v>6.357246125000529</c:v>
                </c:pt>
                <c:pt idx="637">
                  <c:v>6.3672441250237171</c:v>
                </c:pt>
                <c:pt idx="638">
                  <c:v>6.3772421250178013</c:v>
                </c:pt>
                <c:pt idx="639">
                  <c:v>6.3872411250195</c:v>
                </c:pt>
                <c:pt idx="640">
                  <c:v>6.3972391250135843</c:v>
                </c:pt>
                <c:pt idx="641">
                  <c:v>6.4072371250076685</c:v>
                </c:pt>
                <c:pt idx="642">
                  <c:v>6.4172361250093672</c:v>
                </c:pt>
                <c:pt idx="643">
                  <c:v>6.4272341250034515</c:v>
                </c:pt>
                <c:pt idx="644">
                  <c:v>6.4372321250266396</c:v>
                </c:pt>
                <c:pt idx="645">
                  <c:v>6.4472311250283383</c:v>
                </c:pt>
                <c:pt idx="646">
                  <c:v>6.4572291250224225</c:v>
                </c:pt>
                <c:pt idx="647">
                  <c:v>6.4672271250165068</c:v>
                </c:pt>
                <c:pt idx="648">
                  <c:v>6.4772261250182055</c:v>
                </c:pt>
                <c:pt idx="649">
                  <c:v>6.4872241250122897</c:v>
                </c:pt>
                <c:pt idx="650">
                  <c:v>6.4972231250139885</c:v>
                </c:pt>
                <c:pt idx="651">
                  <c:v>6.5072211250080727</c:v>
                </c:pt>
                <c:pt idx="652">
                  <c:v>6.5172191250021569</c:v>
                </c:pt>
                <c:pt idx="653">
                  <c:v>6.5272181250038557</c:v>
                </c:pt>
                <c:pt idx="654">
                  <c:v>6.5372161250270437</c:v>
                </c:pt>
                <c:pt idx="655">
                  <c:v>6.547214125021128</c:v>
                </c:pt>
                <c:pt idx="656">
                  <c:v>6.5572131250228267</c:v>
                </c:pt>
                <c:pt idx="657">
                  <c:v>6.567211125016911</c:v>
                </c:pt>
                <c:pt idx="658">
                  <c:v>6.5772091250109952</c:v>
                </c:pt>
                <c:pt idx="659">
                  <c:v>6.5872081250126939</c:v>
                </c:pt>
                <c:pt idx="660">
                  <c:v>6.5972061250067782</c:v>
                </c:pt>
                <c:pt idx="661">
                  <c:v>6.6072051250084769</c:v>
                </c:pt>
                <c:pt idx="662">
                  <c:v>6.6172031250025611</c:v>
                </c:pt>
                <c:pt idx="663">
                  <c:v>6.6272011250257492</c:v>
                </c:pt>
                <c:pt idx="664">
                  <c:v>6.6372001250274479</c:v>
                </c:pt>
                <c:pt idx="665">
                  <c:v>6.6471981250215322</c:v>
                </c:pt>
                <c:pt idx="666">
                  <c:v>6.6571961250156164</c:v>
                </c:pt>
                <c:pt idx="667">
                  <c:v>6.6671951250173151</c:v>
                </c:pt>
                <c:pt idx="668">
                  <c:v>6.6771931250113994</c:v>
                </c:pt>
                <c:pt idx="669">
                  <c:v>6.6871911250054836</c:v>
                </c:pt>
                <c:pt idx="670">
                  <c:v>6.6971901250071824</c:v>
                </c:pt>
                <c:pt idx="671">
                  <c:v>6.7071881250012666</c:v>
                </c:pt>
                <c:pt idx="672">
                  <c:v>6.7171861250244547</c:v>
                </c:pt>
                <c:pt idx="673">
                  <c:v>6.7271851250261534</c:v>
                </c:pt>
                <c:pt idx="674">
                  <c:v>6.7371831250202376</c:v>
                </c:pt>
                <c:pt idx="675">
                  <c:v>6.7471821250219364</c:v>
                </c:pt>
                <c:pt idx="676">
                  <c:v>6.7571801250160206</c:v>
                </c:pt>
                <c:pt idx="677">
                  <c:v>6.7671781250101048</c:v>
                </c:pt>
                <c:pt idx="678">
                  <c:v>6.7771771250118036</c:v>
                </c:pt>
                <c:pt idx="679">
                  <c:v>6.7871751250058878</c:v>
                </c:pt>
                <c:pt idx="680">
                  <c:v>6.7971731249999721</c:v>
                </c:pt>
                <c:pt idx="681">
                  <c:v>6.8071695000107866</c:v>
                </c:pt>
                <c:pt idx="682">
                  <c:v>6.8171675000048708</c:v>
                </c:pt>
                <c:pt idx="683">
                  <c:v>6.8271655000280589</c:v>
                </c:pt>
                <c:pt idx="684">
                  <c:v>6.8371645000006538</c:v>
                </c:pt>
                <c:pt idx="685">
                  <c:v>6.8471625000238419</c:v>
                </c:pt>
                <c:pt idx="686">
                  <c:v>6.8571605000179261</c:v>
                </c:pt>
                <c:pt idx="687">
                  <c:v>6.8671595000196248</c:v>
                </c:pt>
                <c:pt idx="688">
                  <c:v>6.8771575000137091</c:v>
                </c:pt>
                <c:pt idx="689">
                  <c:v>6.8871555000077933</c:v>
                </c:pt>
                <c:pt idx="690">
                  <c:v>6.897154500009492</c:v>
                </c:pt>
                <c:pt idx="691">
                  <c:v>6.9071525000035763</c:v>
                </c:pt>
                <c:pt idx="692">
                  <c:v>6.917151500005275</c:v>
                </c:pt>
                <c:pt idx="693">
                  <c:v>6.9271495000284631</c:v>
                </c:pt>
                <c:pt idx="694">
                  <c:v>6.9371475000225473</c:v>
                </c:pt>
                <c:pt idx="695">
                  <c:v>6.9471465000242461</c:v>
                </c:pt>
                <c:pt idx="696">
                  <c:v>6.9571445000183303</c:v>
                </c:pt>
                <c:pt idx="697">
                  <c:v>6.9671425000124145</c:v>
                </c:pt>
                <c:pt idx="698">
                  <c:v>6.9771415000141133</c:v>
                </c:pt>
                <c:pt idx="699">
                  <c:v>6.9871395000081975</c:v>
                </c:pt>
                <c:pt idx="700">
                  <c:v>6.9971375000022817</c:v>
                </c:pt>
                <c:pt idx="701">
                  <c:v>7.0071365000039805</c:v>
                </c:pt>
                <c:pt idx="702">
                  <c:v>7.0171345000271685</c:v>
                </c:pt>
                <c:pt idx="703">
                  <c:v>7.0271335000288673</c:v>
                </c:pt>
                <c:pt idx="704">
                  <c:v>7.0371315000229515</c:v>
                </c:pt>
                <c:pt idx="705">
                  <c:v>7.0471295000170358</c:v>
                </c:pt>
                <c:pt idx="706">
                  <c:v>7.0571285000187345</c:v>
                </c:pt>
                <c:pt idx="707">
                  <c:v>7.0671265000128187</c:v>
                </c:pt>
                <c:pt idx="708">
                  <c:v>7.077124500006903</c:v>
                </c:pt>
                <c:pt idx="709">
                  <c:v>7.0871235000086017</c:v>
                </c:pt>
                <c:pt idx="710">
                  <c:v>7.0971215000026859</c:v>
                </c:pt>
                <c:pt idx="711">
                  <c:v>7.107119500025874</c:v>
                </c:pt>
                <c:pt idx="712">
                  <c:v>7.1171185000275727</c:v>
                </c:pt>
                <c:pt idx="713">
                  <c:v>7.127116500021657</c:v>
                </c:pt>
                <c:pt idx="714">
                  <c:v>7.1371155000233557</c:v>
                </c:pt>
                <c:pt idx="715">
                  <c:v>7.1471135000174399</c:v>
                </c:pt>
                <c:pt idx="716">
                  <c:v>7.1571115000115242</c:v>
                </c:pt>
                <c:pt idx="717">
                  <c:v>7.1671105000132229</c:v>
                </c:pt>
                <c:pt idx="718">
                  <c:v>7.1771085000073072</c:v>
                </c:pt>
                <c:pt idx="719">
                  <c:v>7.1871065000013914</c:v>
                </c:pt>
                <c:pt idx="720">
                  <c:v>7.1971055000030901</c:v>
                </c:pt>
                <c:pt idx="721">
                  <c:v>7.2071035000262782</c:v>
                </c:pt>
                <c:pt idx="722">
                  <c:v>7.2171015000203624</c:v>
                </c:pt>
                <c:pt idx="723">
                  <c:v>7.2271005000220612</c:v>
                </c:pt>
                <c:pt idx="724">
                  <c:v>7.2370985000161454</c:v>
                </c:pt>
                <c:pt idx="725">
                  <c:v>7.2470965000102296</c:v>
                </c:pt>
                <c:pt idx="726">
                  <c:v>7.2570955000119284</c:v>
                </c:pt>
                <c:pt idx="727">
                  <c:v>7.2670935000060126</c:v>
                </c:pt>
                <c:pt idx="728">
                  <c:v>7.2770925000077114</c:v>
                </c:pt>
                <c:pt idx="729">
                  <c:v>7.2870905000017956</c:v>
                </c:pt>
                <c:pt idx="730">
                  <c:v>7.2970885000249837</c:v>
                </c:pt>
                <c:pt idx="731">
                  <c:v>7.3070875000266824</c:v>
                </c:pt>
                <c:pt idx="732">
                  <c:v>7.3170855000207666</c:v>
                </c:pt>
                <c:pt idx="733">
                  <c:v>7.3270835000148509</c:v>
                </c:pt>
                <c:pt idx="734">
                  <c:v>7.3370825000165496</c:v>
                </c:pt>
                <c:pt idx="735">
                  <c:v>7.3470805000106338</c:v>
                </c:pt>
                <c:pt idx="736">
                  <c:v>7.3570785000047181</c:v>
                </c:pt>
                <c:pt idx="737">
                  <c:v>7.3670775000064168</c:v>
                </c:pt>
                <c:pt idx="738">
                  <c:v>7.3770755000005011</c:v>
                </c:pt>
                <c:pt idx="739">
                  <c:v>7.3870745000021998</c:v>
                </c:pt>
                <c:pt idx="740">
                  <c:v>7.3970725000253879</c:v>
                </c:pt>
                <c:pt idx="741">
                  <c:v>7.4070705000194721</c:v>
                </c:pt>
                <c:pt idx="742">
                  <c:v>7.4170695000211708</c:v>
                </c:pt>
                <c:pt idx="743">
                  <c:v>7.4270675000152551</c:v>
                </c:pt>
                <c:pt idx="744">
                  <c:v>7.4370655000093393</c:v>
                </c:pt>
                <c:pt idx="745">
                  <c:v>7.447064500011038</c:v>
                </c:pt>
                <c:pt idx="746">
                  <c:v>7.4570625000051223</c:v>
                </c:pt>
                <c:pt idx="747">
                  <c:v>7.4670605000283103</c:v>
                </c:pt>
                <c:pt idx="748">
                  <c:v>7.4770595000009052</c:v>
                </c:pt>
                <c:pt idx="749">
                  <c:v>7.4870575000240933</c:v>
                </c:pt>
                <c:pt idx="750">
                  <c:v>7.497056500025792</c:v>
                </c:pt>
                <c:pt idx="751">
                  <c:v>7.5070545000198763</c:v>
                </c:pt>
                <c:pt idx="752">
                  <c:v>7.5170525000139605</c:v>
                </c:pt>
                <c:pt idx="753">
                  <c:v>7.5270515000156593</c:v>
                </c:pt>
                <c:pt idx="754">
                  <c:v>7.5370495000097435</c:v>
                </c:pt>
                <c:pt idx="755">
                  <c:v>7.5470475000038277</c:v>
                </c:pt>
                <c:pt idx="756">
                  <c:v>7.5570465000055265</c:v>
                </c:pt>
                <c:pt idx="757">
                  <c:v>7.5670445000287145</c:v>
                </c:pt>
                <c:pt idx="758">
                  <c:v>7.5770425000227988</c:v>
                </c:pt>
                <c:pt idx="759">
                  <c:v>7.5870415000244975</c:v>
                </c:pt>
                <c:pt idx="760">
                  <c:v>7.5970395000185817</c:v>
                </c:pt>
                <c:pt idx="761">
                  <c:v>7.607037500012666</c:v>
                </c:pt>
                <c:pt idx="762">
                  <c:v>7.6170365000143647</c:v>
                </c:pt>
                <c:pt idx="763">
                  <c:v>7.627034500008449</c:v>
                </c:pt>
                <c:pt idx="764">
                  <c:v>7.6370335000101477</c:v>
                </c:pt>
                <c:pt idx="765">
                  <c:v>7.6470315000042319</c:v>
                </c:pt>
                <c:pt idx="766">
                  <c:v>7.65702950002742</c:v>
                </c:pt>
                <c:pt idx="767">
                  <c:v>7.6670285000000149</c:v>
                </c:pt>
                <c:pt idx="768">
                  <c:v>7.677026500023203</c:v>
                </c:pt>
                <c:pt idx="769">
                  <c:v>7.6870245000172872</c:v>
                </c:pt>
                <c:pt idx="770">
                  <c:v>7.6970235000189859</c:v>
                </c:pt>
                <c:pt idx="771">
                  <c:v>7.7070215000130702</c:v>
                </c:pt>
                <c:pt idx="772">
                  <c:v>7.7170195000071544</c:v>
                </c:pt>
                <c:pt idx="773">
                  <c:v>7.7270185000088532</c:v>
                </c:pt>
                <c:pt idx="774">
                  <c:v>7.7370165000029374</c:v>
                </c:pt>
                <c:pt idx="775">
                  <c:v>7.7470155000046361</c:v>
                </c:pt>
                <c:pt idx="776">
                  <c:v>7.7570135000278242</c:v>
                </c:pt>
                <c:pt idx="777">
                  <c:v>7.7670115000219084</c:v>
                </c:pt>
                <c:pt idx="778">
                  <c:v>7.7770105000236072</c:v>
                </c:pt>
                <c:pt idx="779">
                  <c:v>7.7870085000176914</c:v>
                </c:pt>
                <c:pt idx="780">
                  <c:v>7.7970065000117756</c:v>
                </c:pt>
                <c:pt idx="781">
                  <c:v>7.8070058333396446</c:v>
                </c:pt>
                <c:pt idx="782">
                  <c:v>7.8170038333337288</c:v>
                </c:pt>
                <c:pt idx="783">
                  <c:v>7.8270018333569169</c:v>
                </c:pt>
                <c:pt idx="784">
                  <c:v>7.8370008333586156</c:v>
                </c:pt>
                <c:pt idx="785">
                  <c:v>7.8469988333526999</c:v>
                </c:pt>
                <c:pt idx="786">
                  <c:v>7.8569978333543986</c:v>
                </c:pt>
                <c:pt idx="787">
                  <c:v>7.8669958333484828</c:v>
                </c:pt>
                <c:pt idx="788">
                  <c:v>7.8769938333425671</c:v>
                </c:pt>
                <c:pt idx="789">
                  <c:v>7.8869928333442658</c:v>
                </c:pt>
                <c:pt idx="790">
                  <c:v>7.8969908333383501</c:v>
                </c:pt>
                <c:pt idx="791">
                  <c:v>7.9069888333615381</c:v>
                </c:pt>
                <c:pt idx="792">
                  <c:v>7.916987833334133</c:v>
                </c:pt>
                <c:pt idx="793">
                  <c:v>7.9269858333573211</c:v>
                </c:pt>
                <c:pt idx="794">
                  <c:v>7.9369838333514053</c:v>
                </c:pt>
                <c:pt idx="795">
                  <c:v>7.9469828333531041</c:v>
                </c:pt>
                <c:pt idx="796">
                  <c:v>7.9569808333471883</c:v>
                </c:pt>
                <c:pt idx="797">
                  <c:v>7.966979833348887</c:v>
                </c:pt>
                <c:pt idx="798">
                  <c:v>7.9769778333429713</c:v>
                </c:pt>
                <c:pt idx="799">
                  <c:v>7.9869758333370555</c:v>
                </c:pt>
                <c:pt idx="800">
                  <c:v>7.9969748333387543</c:v>
                </c:pt>
                <c:pt idx="801">
                  <c:v>8.0069728333619423</c:v>
                </c:pt>
                <c:pt idx="802">
                  <c:v>8.0169708333560266</c:v>
                </c:pt>
                <c:pt idx="803">
                  <c:v>8.0269698333577253</c:v>
                </c:pt>
                <c:pt idx="804">
                  <c:v>8.0369678333518095</c:v>
                </c:pt>
                <c:pt idx="805">
                  <c:v>8.0469658333458938</c:v>
                </c:pt>
                <c:pt idx="806">
                  <c:v>8.0569648333475925</c:v>
                </c:pt>
                <c:pt idx="807">
                  <c:v>8.0669628333416767</c:v>
                </c:pt>
                <c:pt idx="808">
                  <c:v>8.0769618333433755</c:v>
                </c:pt>
                <c:pt idx="809">
                  <c:v>8.0869598333374597</c:v>
                </c:pt>
                <c:pt idx="810">
                  <c:v>8.0969578333606478</c:v>
                </c:pt>
                <c:pt idx="811">
                  <c:v>8.1069568333332427</c:v>
                </c:pt>
                <c:pt idx="812">
                  <c:v>8.1169548333564308</c:v>
                </c:pt>
                <c:pt idx="813">
                  <c:v>8.126952833350515</c:v>
                </c:pt>
                <c:pt idx="814">
                  <c:v>8.1369518333522137</c:v>
                </c:pt>
                <c:pt idx="815">
                  <c:v>8.146949833346298</c:v>
                </c:pt>
                <c:pt idx="816">
                  <c:v>8.1569478333403822</c:v>
                </c:pt>
                <c:pt idx="817">
                  <c:v>8.1669468333420809</c:v>
                </c:pt>
                <c:pt idx="818">
                  <c:v>8.1769448333361652</c:v>
                </c:pt>
                <c:pt idx="819">
                  <c:v>8.1869438333378639</c:v>
                </c:pt>
                <c:pt idx="820">
                  <c:v>8.196941833361052</c:v>
                </c:pt>
                <c:pt idx="821">
                  <c:v>8.2069398333551362</c:v>
                </c:pt>
                <c:pt idx="822">
                  <c:v>8.2169388333568349</c:v>
                </c:pt>
                <c:pt idx="823">
                  <c:v>8.2269368333509192</c:v>
                </c:pt>
                <c:pt idx="824">
                  <c:v>8.2369348333450034</c:v>
                </c:pt>
                <c:pt idx="825">
                  <c:v>8.2469338333467022</c:v>
                </c:pt>
                <c:pt idx="826">
                  <c:v>8.2569318333407864</c:v>
                </c:pt>
                <c:pt idx="827">
                  <c:v>8.2669298333348706</c:v>
                </c:pt>
                <c:pt idx="828">
                  <c:v>8.2769288333365694</c:v>
                </c:pt>
                <c:pt idx="829">
                  <c:v>8.2869268333597574</c:v>
                </c:pt>
                <c:pt idx="830">
                  <c:v>8.2969258333614562</c:v>
                </c:pt>
                <c:pt idx="831">
                  <c:v>8.3069238333555404</c:v>
                </c:pt>
                <c:pt idx="832">
                  <c:v>8.3169218333496246</c:v>
                </c:pt>
                <c:pt idx="833">
                  <c:v>8.3269208333513234</c:v>
                </c:pt>
                <c:pt idx="834">
                  <c:v>8.3369188333454076</c:v>
                </c:pt>
                <c:pt idx="835">
                  <c:v>8.3469168333394919</c:v>
                </c:pt>
                <c:pt idx="836">
                  <c:v>8.3569158333411906</c:v>
                </c:pt>
                <c:pt idx="837">
                  <c:v>8.3669138333352748</c:v>
                </c:pt>
                <c:pt idx="838">
                  <c:v>8.3769118333584629</c:v>
                </c:pt>
                <c:pt idx="839">
                  <c:v>8.3869108333601616</c:v>
                </c:pt>
                <c:pt idx="840">
                  <c:v>8.3969088333542459</c:v>
                </c:pt>
                <c:pt idx="841">
                  <c:v>8.4069078333559446</c:v>
                </c:pt>
                <c:pt idx="842">
                  <c:v>8.4169058333500288</c:v>
                </c:pt>
                <c:pt idx="843">
                  <c:v>8.4269038333441131</c:v>
                </c:pt>
                <c:pt idx="844">
                  <c:v>8.4369028333458118</c:v>
                </c:pt>
                <c:pt idx="845">
                  <c:v>8.4469008333398961</c:v>
                </c:pt>
                <c:pt idx="846">
                  <c:v>8.4568988333339803</c:v>
                </c:pt>
                <c:pt idx="847">
                  <c:v>8.466897833335679</c:v>
                </c:pt>
                <c:pt idx="848">
                  <c:v>8.4768958333588671</c:v>
                </c:pt>
                <c:pt idx="849">
                  <c:v>8.4868948333605658</c:v>
                </c:pt>
                <c:pt idx="850">
                  <c:v>8.4968928333546501</c:v>
                </c:pt>
                <c:pt idx="851">
                  <c:v>8.5068908333487343</c:v>
                </c:pt>
                <c:pt idx="852">
                  <c:v>8.516889833350433</c:v>
                </c:pt>
                <c:pt idx="853">
                  <c:v>8.5268878333445173</c:v>
                </c:pt>
                <c:pt idx="854">
                  <c:v>8.5368858333386015</c:v>
                </c:pt>
                <c:pt idx="855">
                  <c:v>8.5468848333403002</c:v>
                </c:pt>
                <c:pt idx="856">
                  <c:v>8.5568828333343845</c:v>
                </c:pt>
                <c:pt idx="857">
                  <c:v>8.5668808333575726</c:v>
                </c:pt>
                <c:pt idx="858">
                  <c:v>8.5768798333592713</c:v>
                </c:pt>
                <c:pt idx="859">
                  <c:v>8.5868778333533555</c:v>
                </c:pt>
                <c:pt idx="860">
                  <c:v>8.5968768333550543</c:v>
                </c:pt>
                <c:pt idx="861">
                  <c:v>8.6068748333491385</c:v>
                </c:pt>
                <c:pt idx="862">
                  <c:v>8.6168728333432227</c:v>
                </c:pt>
                <c:pt idx="863">
                  <c:v>8.6268718333449215</c:v>
                </c:pt>
                <c:pt idx="864">
                  <c:v>8.6368698333390057</c:v>
                </c:pt>
                <c:pt idx="865">
                  <c:v>8.6468678333621938</c:v>
                </c:pt>
                <c:pt idx="866">
                  <c:v>8.6568668333347887</c:v>
                </c:pt>
                <c:pt idx="867">
                  <c:v>8.6668648333579767</c:v>
                </c:pt>
                <c:pt idx="868">
                  <c:v>8.6768638333596755</c:v>
                </c:pt>
                <c:pt idx="869">
                  <c:v>8.6868618333537597</c:v>
                </c:pt>
                <c:pt idx="870">
                  <c:v>8.696859833347844</c:v>
                </c:pt>
                <c:pt idx="871">
                  <c:v>8.7068588333495427</c:v>
                </c:pt>
                <c:pt idx="872">
                  <c:v>8.7168568333436269</c:v>
                </c:pt>
                <c:pt idx="873">
                  <c:v>8.7268548333377112</c:v>
                </c:pt>
                <c:pt idx="874">
                  <c:v>8.7368538333394099</c:v>
                </c:pt>
                <c:pt idx="875">
                  <c:v>8.7468518333334941</c:v>
                </c:pt>
                <c:pt idx="876">
                  <c:v>8.7568498333566822</c:v>
                </c:pt>
                <c:pt idx="877">
                  <c:v>8.7668488333583809</c:v>
                </c:pt>
                <c:pt idx="878">
                  <c:v>8.7768468333524652</c:v>
                </c:pt>
                <c:pt idx="879">
                  <c:v>8.7868458333541639</c:v>
                </c:pt>
                <c:pt idx="880">
                  <c:v>8.7968438333482482</c:v>
                </c:pt>
                <c:pt idx="881">
                  <c:v>8.8068417083413806</c:v>
                </c:pt>
                <c:pt idx="882">
                  <c:v>8.8168407083430793</c:v>
                </c:pt>
                <c:pt idx="883">
                  <c:v>8.8268387083371636</c:v>
                </c:pt>
                <c:pt idx="884">
                  <c:v>8.8368367083603516</c:v>
                </c:pt>
                <c:pt idx="885">
                  <c:v>8.8468357083620504</c:v>
                </c:pt>
                <c:pt idx="886">
                  <c:v>8.8568337083561346</c:v>
                </c:pt>
                <c:pt idx="887">
                  <c:v>8.8668317083502188</c:v>
                </c:pt>
                <c:pt idx="888">
                  <c:v>8.8768307083519176</c:v>
                </c:pt>
                <c:pt idx="889">
                  <c:v>8.8868287083460018</c:v>
                </c:pt>
                <c:pt idx="890">
                  <c:v>8.8968277083477005</c:v>
                </c:pt>
                <c:pt idx="891">
                  <c:v>8.9068257083417848</c:v>
                </c:pt>
                <c:pt idx="892">
                  <c:v>8.916823708335869</c:v>
                </c:pt>
                <c:pt idx="893">
                  <c:v>8.9268227083375677</c:v>
                </c:pt>
                <c:pt idx="894">
                  <c:v>8.9368207083607558</c:v>
                </c:pt>
                <c:pt idx="895">
                  <c:v>8.9468187083548401</c:v>
                </c:pt>
                <c:pt idx="896">
                  <c:v>8.9568177083565388</c:v>
                </c:pt>
                <c:pt idx="897">
                  <c:v>8.966815708350623</c:v>
                </c:pt>
                <c:pt idx="898">
                  <c:v>8.9768137083447073</c:v>
                </c:pt>
                <c:pt idx="899">
                  <c:v>8.986812708346406</c:v>
                </c:pt>
                <c:pt idx="900">
                  <c:v>8.9968107083404902</c:v>
                </c:pt>
                <c:pt idx="901">
                  <c:v>9.006809708342189</c:v>
                </c:pt>
                <c:pt idx="902">
                  <c:v>9.0168077083362732</c:v>
                </c:pt>
                <c:pt idx="903">
                  <c:v>9.0268057083594613</c:v>
                </c:pt>
                <c:pt idx="904">
                  <c:v>9.03680470836116</c:v>
                </c:pt>
                <c:pt idx="905">
                  <c:v>9.0468027083552442</c:v>
                </c:pt>
                <c:pt idx="906">
                  <c:v>9.0568007083493285</c:v>
                </c:pt>
                <c:pt idx="907">
                  <c:v>9.0667997083510272</c:v>
                </c:pt>
                <c:pt idx="908">
                  <c:v>9.0767977083451115</c:v>
                </c:pt>
                <c:pt idx="909">
                  <c:v>9.0867967083468102</c:v>
                </c:pt>
                <c:pt idx="910">
                  <c:v>9.0967947083408944</c:v>
                </c:pt>
                <c:pt idx="911">
                  <c:v>9.1067927083349787</c:v>
                </c:pt>
                <c:pt idx="912">
                  <c:v>9.1167917083366774</c:v>
                </c:pt>
                <c:pt idx="913">
                  <c:v>9.1267897083598655</c:v>
                </c:pt>
                <c:pt idx="914">
                  <c:v>9.1367877083539497</c:v>
                </c:pt>
                <c:pt idx="915">
                  <c:v>9.1467867083556484</c:v>
                </c:pt>
                <c:pt idx="916">
                  <c:v>9.1567847083497327</c:v>
                </c:pt>
                <c:pt idx="917">
                  <c:v>9.1667827083438169</c:v>
                </c:pt>
                <c:pt idx="918">
                  <c:v>9.1767817083455157</c:v>
                </c:pt>
                <c:pt idx="919">
                  <c:v>9.1867797083395999</c:v>
                </c:pt>
                <c:pt idx="920">
                  <c:v>9.1967787083412986</c:v>
                </c:pt>
                <c:pt idx="921">
                  <c:v>9.2067767083353829</c:v>
                </c:pt>
                <c:pt idx="922">
                  <c:v>9.2167747083585709</c:v>
                </c:pt>
                <c:pt idx="923">
                  <c:v>9.2267737083602697</c:v>
                </c:pt>
                <c:pt idx="924">
                  <c:v>9.2367717083543539</c:v>
                </c:pt>
                <c:pt idx="925">
                  <c:v>9.2467697083484381</c:v>
                </c:pt>
                <c:pt idx="926">
                  <c:v>9.2567687083501369</c:v>
                </c:pt>
                <c:pt idx="927">
                  <c:v>9.2667667083442211</c:v>
                </c:pt>
                <c:pt idx="928">
                  <c:v>9.2767657083459198</c:v>
                </c:pt>
                <c:pt idx="929">
                  <c:v>9.2867637083400041</c:v>
                </c:pt>
                <c:pt idx="930">
                  <c:v>9.2967617083340883</c:v>
                </c:pt>
                <c:pt idx="931">
                  <c:v>9.3067607083357871</c:v>
                </c:pt>
                <c:pt idx="932">
                  <c:v>9.3167587083589751</c:v>
                </c:pt>
                <c:pt idx="933">
                  <c:v>9.3267567083530594</c:v>
                </c:pt>
                <c:pt idx="934">
                  <c:v>9.3367557083547581</c:v>
                </c:pt>
                <c:pt idx="935">
                  <c:v>9.3467537083488423</c:v>
                </c:pt>
                <c:pt idx="936">
                  <c:v>9.3567517083429266</c:v>
                </c:pt>
                <c:pt idx="937">
                  <c:v>9.3667507083446253</c:v>
                </c:pt>
                <c:pt idx="938">
                  <c:v>9.3767487083387095</c:v>
                </c:pt>
                <c:pt idx="939">
                  <c:v>9.3867477083404083</c:v>
                </c:pt>
                <c:pt idx="940">
                  <c:v>9.3967457083344925</c:v>
                </c:pt>
                <c:pt idx="941">
                  <c:v>9.4067437083576806</c:v>
                </c:pt>
                <c:pt idx="942">
                  <c:v>9.4167427083593793</c:v>
                </c:pt>
                <c:pt idx="943">
                  <c:v>9.4267407083534636</c:v>
                </c:pt>
                <c:pt idx="944">
                  <c:v>9.4367387083475478</c:v>
                </c:pt>
                <c:pt idx="945">
                  <c:v>9.4467377083492465</c:v>
                </c:pt>
                <c:pt idx="946">
                  <c:v>9.4567357083433308</c:v>
                </c:pt>
                <c:pt idx="947">
                  <c:v>9.4667347083450295</c:v>
                </c:pt>
                <c:pt idx="948">
                  <c:v>9.4767327083391137</c:v>
                </c:pt>
                <c:pt idx="949">
                  <c:v>9.486730708333198</c:v>
                </c:pt>
                <c:pt idx="950">
                  <c:v>9.4967297083348967</c:v>
                </c:pt>
                <c:pt idx="951">
                  <c:v>9.5067277083580848</c:v>
                </c:pt>
                <c:pt idx="952">
                  <c:v>9.516725708352169</c:v>
                </c:pt>
                <c:pt idx="953">
                  <c:v>9.5267247083538678</c:v>
                </c:pt>
                <c:pt idx="954">
                  <c:v>9.536722708347952</c:v>
                </c:pt>
                <c:pt idx="955">
                  <c:v>9.5467217083496507</c:v>
                </c:pt>
                <c:pt idx="956">
                  <c:v>9.556719708343735</c:v>
                </c:pt>
                <c:pt idx="957">
                  <c:v>9.5667177083378192</c:v>
                </c:pt>
                <c:pt idx="958">
                  <c:v>9.5767167083395179</c:v>
                </c:pt>
                <c:pt idx="959">
                  <c:v>9.5867147083336022</c:v>
                </c:pt>
                <c:pt idx="960">
                  <c:v>9.5967127083567902</c:v>
                </c:pt>
                <c:pt idx="961">
                  <c:v>9.606711708358489</c:v>
                </c:pt>
                <c:pt idx="962">
                  <c:v>9.6167097083525732</c:v>
                </c:pt>
                <c:pt idx="963">
                  <c:v>9.6267077083466575</c:v>
                </c:pt>
                <c:pt idx="964">
                  <c:v>9.6367067083483562</c:v>
                </c:pt>
                <c:pt idx="965">
                  <c:v>9.6467047083424404</c:v>
                </c:pt>
                <c:pt idx="966">
                  <c:v>9.6567037083441392</c:v>
                </c:pt>
                <c:pt idx="967">
                  <c:v>9.6667017083382234</c:v>
                </c:pt>
                <c:pt idx="968">
                  <c:v>9.6766997083614115</c:v>
                </c:pt>
                <c:pt idx="969">
                  <c:v>9.6866987083340064</c:v>
                </c:pt>
                <c:pt idx="970">
                  <c:v>9.6966967083571944</c:v>
                </c:pt>
                <c:pt idx="971">
                  <c:v>9.7066947083512787</c:v>
                </c:pt>
                <c:pt idx="972">
                  <c:v>9.7166937083529774</c:v>
                </c:pt>
                <c:pt idx="973">
                  <c:v>9.7266917083470616</c:v>
                </c:pt>
                <c:pt idx="974">
                  <c:v>9.7366907083487604</c:v>
                </c:pt>
                <c:pt idx="975">
                  <c:v>9.7466887083428446</c:v>
                </c:pt>
                <c:pt idx="976">
                  <c:v>9.7566867083369289</c:v>
                </c:pt>
                <c:pt idx="977">
                  <c:v>9.7666857083386276</c:v>
                </c:pt>
                <c:pt idx="978">
                  <c:v>9.7766837083618157</c:v>
                </c:pt>
                <c:pt idx="979">
                  <c:v>9.7866817083558999</c:v>
                </c:pt>
                <c:pt idx="980">
                  <c:v>9.7966807083575986</c:v>
                </c:pt>
                <c:pt idx="981">
                  <c:v>9.8066784583497792</c:v>
                </c:pt>
                <c:pt idx="982">
                  <c:v>9.816677458351478</c:v>
                </c:pt>
                <c:pt idx="983">
                  <c:v>9.8266754583455622</c:v>
                </c:pt>
                <c:pt idx="984">
                  <c:v>9.8366734583396465</c:v>
                </c:pt>
                <c:pt idx="985">
                  <c:v>9.8466724583413452</c:v>
                </c:pt>
                <c:pt idx="986">
                  <c:v>9.8566704583354294</c:v>
                </c:pt>
                <c:pt idx="987">
                  <c:v>9.8666684583586175</c:v>
                </c:pt>
                <c:pt idx="988">
                  <c:v>9.8766674583603162</c:v>
                </c:pt>
                <c:pt idx="989">
                  <c:v>9.8866654583544005</c:v>
                </c:pt>
                <c:pt idx="990">
                  <c:v>9.8966644583560992</c:v>
                </c:pt>
                <c:pt idx="991">
                  <c:v>9.9066624583501834</c:v>
                </c:pt>
                <c:pt idx="992">
                  <c:v>9.9166604583442677</c:v>
                </c:pt>
                <c:pt idx="993">
                  <c:v>9.9266594583459664</c:v>
                </c:pt>
                <c:pt idx="994">
                  <c:v>9.9366574583400507</c:v>
                </c:pt>
                <c:pt idx="995">
                  <c:v>9.9466554583341349</c:v>
                </c:pt>
                <c:pt idx="996">
                  <c:v>9.9566544583358336</c:v>
                </c:pt>
                <c:pt idx="997">
                  <c:v>9.9666524583590217</c:v>
                </c:pt>
                <c:pt idx="998">
                  <c:v>9.9766504583531059</c:v>
                </c:pt>
                <c:pt idx="999">
                  <c:v>9.9866494583548047</c:v>
                </c:pt>
                <c:pt idx="1000">
                  <c:v>9.9966474583488889</c:v>
                </c:pt>
                <c:pt idx="1001">
                  <c:v>10.006646458350588</c:v>
                </c:pt>
                <c:pt idx="1002">
                  <c:v>10.016644458344672</c:v>
                </c:pt>
                <c:pt idx="1003">
                  <c:v>10.026642458338756</c:v>
                </c:pt>
                <c:pt idx="1004">
                  <c:v>10.036641458340455</c:v>
                </c:pt>
                <c:pt idx="1005">
                  <c:v>10.046639458334539</c:v>
                </c:pt>
                <c:pt idx="1006">
                  <c:v>10.056637458357727</c:v>
                </c:pt>
                <c:pt idx="1007">
                  <c:v>10.066636458359426</c:v>
                </c:pt>
                <c:pt idx="1008">
                  <c:v>10.07663445835351</c:v>
                </c:pt>
                <c:pt idx="1009">
                  <c:v>10.086633458355209</c:v>
                </c:pt>
                <c:pt idx="1010">
                  <c:v>10.096631458349293</c:v>
                </c:pt>
                <c:pt idx="1011">
                  <c:v>10.106629458343377</c:v>
                </c:pt>
                <c:pt idx="1012">
                  <c:v>10.116628458345076</c:v>
                </c:pt>
                <c:pt idx="1013">
                  <c:v>10.12662645833916</c:v>
                </c:pt>
                <c:pt idx="1014">
                  <c:v>10.136624458333245</c:v>
                </c:pt>
                <c:pt idx="1015">
                  <c:v>10.146623458334943</c:v>
                </c:pt>
                <c:pt idx="1016">
                  <c:v>10.156621458358131</c:v>
                </c:pt>
                <c:pt idx="1017">
                  <c:v>10.16662045835983</c:v>
                </c:pt>
                <c:pt idx="1018">
                  <c:v>10.176618458353914</c:v>
                </c:pt>
                <c:pt idx="1019">
                  <c:v>10.186616458347999</c:v>
                </c:pt>
                <c:pt idx="1020">
                  <c:v>10.196615458349697</c:v>
                </c:pt>
                <c:pt idx="1021">
                  <c:v>10.206613458343782</c:v>
                </c:pt>
                <c:pt idx="1022">
                  <c:v>10.216611458337866</c:v>
                </c:pt>
                <c:pt idx="1023">
                  <c:v>10.226610458339565</c:v>
                </c:pt>
                <c:pt idx="1024">
                  <c:v>10.236608458333649</c:v>
                </c:pt>
                <c:pt idx="1025">
                  <c:v>10.246607458335347</c:v>
                </c:pt>
                <c:pt idx="1026">
                  <c:v>10.256605458358536</c:v>
                </c:pt>
                <c:pt idx="1027">
                  <c:v>10.26660345835262</c:v>
                </c:pt>
                <c:pt idx="1028">
                  <c:v>10.276602458354319</c:v>
                </c:pt>
                <c:pt idx="1029">
                  <c:v>10.286600458348403</c:v>
                </c:pt>
                <c:pt idx="1030">
                  <c:v>10.296598458342487</c:v>
                </c:pt>
                <c:pt idx="1031">
                  <c:v>10.306597458344186</c:v>
                </c:pt>
                <c:pt idx="1032">
                  <c:v>10.31659545833827</c:v>
                </c:pt>
                <c:pt idx="1033">
                  <c:v>10.326594458339969</c:v>
                </c:pt>
                <c:pt idx="1034">
                  <c:v>10.336592458334053</c:v>
                </c:pt>
                <c:pt idx="1035">
                  <c:v>10.346590458357241</c:v>
                </c:pt>
                <c:pt idx="1036">
                  <c:v>10.35658945835894</c:v>
                </c:pt>
                <c:pt idx="1037">
                  <c:v>10.366587458353024</c:v>
                </c:pt>
                <c:pt idx="1038">
                  <c:v>10.376585458347108</c:v>
                </c:pt>
                <c:pt idx="1039">
                  <c:v>10.386584458348807</c:v>
                </c:pt>
                <c:pt idx="1040">
                  <c:v>10.396582458342891</c:v>
                </c:pt>
                <c:pt idx="1041">
                  <c:v>10.406580458336975</c:v>
                </c:pt>
                <c:pt idx="1042">
                  <c:v>10.416579458338674</c:v>
                </c:pt>
                <c:pt idx="1043">
                  <c:v>10.426577458361862</c:v>
                </c:pt>
                <c:pt idx="1044">
                  <c:v>10.436576458334457</c:v>
                </c:pt>
                <c:pt idx="1045">
                  <c:v>10.446574458357645</c:v>
                </c:pt>
                <c:pt idx="1046">
                  <c:v>10.456572458351729</c:v>
                </c:pt>
                <c:pt idx="1047">
                  <c:v>10.466571458353428</c:v>
                </c:pt>
                <c:pt idx="1048">
                  <c:v>10.476569458347512</c:v>
                </c:pt>
                <c:pt idx="1049">
                  <c:v>10.486567458341597</c:v>
                </c:pt>
                <c:pt idx="1050">
                  <c:v>10.496566458343295</c:v>
                </c:pt>
                <c:pt idx="1051">
                  <c:v>10.50656445833738</c:v>
                </c:pt>
                <c:pt idx="1052">
                  <c:v>10.516563458339078</c:v>
                </c:pt>
                <c:pt idx="1053">
                  <c:v>10.526561458333163</c:v>
                </c:pt>
                <c:pt idx="1054">
                  <c:v>10.536559458356351</c:v>
                </c:pt>
                <c:pt idx="1055">
                  <c:v>10.546558458358049</c:v>
                </c:pt>
                <c:pt idx="1056">
                  <c:v>10.556556458352134</c:v>
                </c:pt>
                <c:pt idx="1057">
                  <c:v>10.566554458346218</c:v>
                </c:pt>
                <c:pt idx="1058">
                  <c:v>10.576553458347917</c:v>
                </c:pt>
                <c:pt idx="1059">
                  <c:v>10.586551458342001</c:v>
                </c:pt>
                <c:pt idx="1060">
                  <c:v>10.5965504583437</c:v>
                </c:pt>
                <c:pt idx="1061">
                  <c:v>10.606548458337784</c:v>
                </c:pt>
                <c:pt idx="1062">
                  <c:v>10.616546458360972</c:v>
                </c:pt>
                <c:pt idx="1063">
                  <c:v>10.626545458333567</c:v>
                </c:pt>
                <c:pt idx="1064">
                  <c:v>10.636543458356755</c:v>
                </c:pt>
                <c:pt idx="1065">
                  <c:v>10.646541458350839</c:v>
                </c:pt>
                <c:pt idx="1066">
                  <c:v>10.656540458352538</c:v>
                </c:pt>
                <c:pt idx="1067">
                  <c:v>10.666538458346622</c:v>
                </c:pt>
                <c:pt idx="1068">
                  <c:v>10.676537458348321</c:v>
                </c:pt>
                <c:pt idx="1069">
                  <c:v>10.686535458342405</c:v>
                </c:pt>
                <c:pt idx="1070">
                  <c:v>10.696533458336489</c:v>
                </c:pt>
                <c:pt idx="1071">
                  <c:v>10.706532458338188</c:v>
                </c:pt>
                <c:pt idx="1072">
                  <c:v>10.716530458361376</c:v>
                </c:pt>
                <c:pt idx="1073">
                  <c:v>10.72652845835546</c:v>
                </c:pt>
                <c:pt idx="1074">
                  <c:v>10.736527458357159</c:v>
                </c:pt>
                <c:pt idx="1075">
                  <c:v>10.746525458351243</c:v>
                </c:pt>
                <c:pt idx="1076">
                  <c:v>10.756524458352942</c:v>
                </c:pt>
                <c:pt idx="1077">
                  <c:v>10.766522458347026</c:v>
                </c:pt>
                <c:pt idx="1078">
                  <c:v>10.77652045834111</c:v>
                </c:pt>
                <c:pt idx="1079">
                  <c:v>10.786519458342809</c:v>
                </c:pt>
                <c:pt idx="1080">
                  <c:v>10.796517458336893</c:v>
                </c:pt>
                <c:pt idx="1081">
                  <c:v>10.806515083357226</c:v>
                </c:pt>
                <c:pt idx="1082">
                  <c:v>10.816514083358925</c:v>
                </c:pt>
                <c:pt idx="1083">
                  <c:v>10.826512083353009</c:v>
                </c:pt>
                <c:pt idx="1084">
                  <c:v>10.836511083354708</c:v>
                </c:pt>
                <c:pt idx="1085">
                  <c:v>10.846509083348792</c:v>
                </c:pt>
                <c:pt idx="1086">
                  <c:v>10.856507083342876</c:v>
                </c:pt>
                <c:pt idx="1087">
                  <c:v>10.866506083344575</c:v>
                </c:pt>
                <c:pt idx="1088">
                  <c:v>10.876504083338659</c:v>
                </c:pt>
                <c:pt idx="1089">
                  <c:v>10.886502083361847</c:v>
                </c:pt>
                <c:pt idx="1090">
                  <c:v>10.896501083334442</c:v>
                </c:pt>
                <c:pt idx="1091">
                  <c:v>10.90649908335763</c:v>
                </c:pt>
                <c:pt idx="1092">
                  <c:v>10.916498083359329</c:v>
                </c:pt>
                <c:pt idx="1093">
                  <c:v>10.926496083353413</c:v>
                </c:pt>
                <c:pt idx="1094">
                  <c:v>10.936494083347498</c:v>
                </c:pt>
                <c:pt idx="1095">
                  <c:v>10.946493083349196</c:v>
                </c:pt>
                <c:pt idx="1096">
                  <c:v>10.95649108334328</c:v>
                </c:pt>
                <c:pt idx="1097">
                  <c:v>10.966489083337365</c:v>
                </c:pt>
                <c:pt idx="1098">
                  <c:v>10.976488083339063</c:v>
                </c:pt>
                <c:pt idx="1099">
                  <c:v>10.986486083362252</c:v>
                </c:pt>
                <c:pt idx="1100">
                  <c:v>10.996485083334846</c:v>
                </c:pt>
                <c:pt idx="1101">
                  <c:v>11.006483083358034</c:v>
                </c:pt>
                <c:pt idx="1102">
                  <c:v>11.016481083352119</c:v>
                </c:pt>
                <c:pt idx="1103">
                  <c:v>11.026480083353817</c:v>
                </c:pt>
                <c:pt idx="1104">
                  <c:v>11.036478083347902</c:v>
                </c:pt>
                <c:pt idx="1105">
                  <c:v>11.046476083341986</c:v>
                </c:pt>
                <c:pt idx="1106">
                  <c:v>11.056475083343685</c:v>
                </c:pt>
                <c:pt idx="1107">
                  <c:v>11.066473083337769</c:v>
                </c:pt>
                <c:pt idx="1108">
                  <c:v>11.076472083339468</c:v>
                </c:pt>
                <c:pt idx="1109">
                  <c:v>11.086470083333552</c:v>
                </c:pt>
                <c:pt idx="1110">
                  <c:v>11.09646808335674</c:v>
                </c:pt>
                <c:pt idx="1111">
                  <c:v>11.106467083358439</c:v>
                </c:pt>
                <c:pt idx="1112">
                  <c:v>11.116465083352523</c:v>
                </c:pt>
                <c:pt idx="1113">
                  <c:v>11.126463083346607</c:v>
                </c:pt>
                <c:pt idx="1114">
                  <c:v>11.136462083348306</c:v>
                </c:pt>
                <c:pt idx="1115">
                  <c:v>11.14646008334239</c:v>
                </c:pt>
                <c:pt idx="1116">
                  <c:v>11.156459083344089</c:v>
                </c:pt>
                <c:pt idx="1117">
                  <c:v>11.166457083338173</c:v>
                </c:pt>
                <c:pt idx="1118">
                  <c:v>11.176455083361361</c:v>
                </c:pt>
                <c:pt idx="1119">
                  <c:v>11.186454083333956</c:v>
                </c:pt>
                <c:pt idx="1120">
                  <c:v>11.196452083357144</c:v>
                </c:pt>
                <c:pt idx="1121">
                  <c:v>11.206450083351228</c:v>
                </c:pt>
                <c:pt idx="1122">
                  <c:v>11.216449083352927</c:v>
                </c:pt>
                <c:pt idx="1123">
                  <c:v>11.226447083347011</c:v>
                </c:pt>
                <c:pt idx="1124">
                  <c:v>11.23644608334871</c:v>
                </c:pt>
                <c:pt idx="1125">
                  <c:v>11.246444083342794</c:v>
                </c:pt>
                <c:pt idx="1126">
                  <c:v>11.256442083336879</c:v>
                </c:pt>
                <c:pt idx="1127">
                  <c:v>11.266441083338577</c:v>
                </c:pt>
                <c:pt idx="1128">
                  <c:v>11.276439083361765</c:v>
                </c:pt>
                <c:pt idx="1129">
                  <c:v>11.28643708335585</c:v>
                </c:pt>
                <c:pt idx="1130">
                  <c:v>11.296436083357548</c:v>
                </c:pt>
                <c:pt idx="1131">
                  <c:v>11.306434083351633</c:v>
                </c:pt>
                <c:pt idx="1132">
                  <c:v>11.316433083353331</c:v>
                </c:pt>
                <c:pt idx="1133">
                  <c:v>11.326431083347416</c:v>
                </c:pt>
                <c:pt idx="1134">
                  <c:v>11.3364290833415</c:v>
                </c:pt>
                <c:pt idx="1135">
                  <c:v>11.346428083343199</c:v>
                </c:pt>
                <c:pt idx="1136">
                  <c:v>11.356426083337283</c:v>
                </c:pt>
                <c:pt idx="1137">
                  <c:v>11.366425083338981</c:v>
                </c:pt>
                <c:pt idx="1138">
                  <c:v>11.37642308336217</c:v>
                </c:pt>
                <c:pt idx="1139">
                  <c:v>11.386421083356254</c:v>
                </c:pt>
                <c:pt idx="1140">
                  <c:v>11.396420083357953</c:v>
                </c:pt>
                <c:pt idx="1141">
                  <c:v>11.406418083352037</c:v>
                </c:pt>
                <c:pt idx="1142">
                  <c:v>11.416416083346121</c:v>
                </c:pt>
                <c:pt idx="1143">
                  <c:v>11.42641508334782</c:v>
                </c:pt>
                <c:pt idx="1144">
                  <c:v>11.436413083341904</c:v>
                </c:pt>
                <c:pt idx="1145">
                  <c:v>11.446412083343603</c:v>
                </c:pt>
                <c:pt idx="1146">
                  <c:v>11.456410083337687</c:v>
                </c:pt>
                <c:pt idx="1147">
                  <c:v>11.466408083360875</c:v>
                </c:pt>
                <c:pt idx="1148">
                  <c:v>11.47640708333347</c:v>
                </c:pt>
                <c:pt idx="1149">
                  <c:v>11.486405083356658</c:v>
                </c:pt>
                <c:pt idx="1150">
                  <c:v>11.496403083350742</c:v>
                </c:pt>
                <c:pt idx="1151">
                  <c:v>11.506402083352441</c:v>
                </c:pt>
                <c:pt idx="1152">
                  <c:v>11.516400083346525</c:v>
                </c:pt>
                <c:pt idx="1153">
                  <c:v>11.526399083348224</c:v>
                </c:pt>
                <c:pt idx="1154">
                  <c:v>11.536397083342308</c:v>
                </c:pt>
                <c:pt idx="1155">
                  <c:v>11.546395083336392</c:v>
                </c:pt>
                <c:pt idx="1156">
                  <c:v>11.556394083338091</c:v>
                </c:pt>
                <c:pt idx="1157">
                  <c:v>11.566392083361279</c:v>
                </c:pt>
                <c:pt idx="1158">
                  <c:v>11.576390083355363</c:v>
                </c:pt>
                <c:pt idx="1159">
                  <c:v>11.586389083357062</c:v>
                </c:pt>
                <c:pt idx="1160">
                  <c:v>11.596387083351146</c:v>
                </c:pt>
                <c:pt idx="1161">
                  <c:v>11.606386083352845</c:v>
                </c:pt>
                <c:pt idx="1162">
                  <c:v>11.616384083346929</c:v>
                </c:pt>
                <c:pt idx="1163">
                  <c:v>11.626382083341014</c:v>
                </c:pt>
                <c:pt idx="1164">
                  <c:v>11.636381083342712</c:v>
                </c:pt>
                <c:pt idx="1165">
                  <c:v>11.646379083336797</c:v>
                </c:pt>
                <c:pt idx="1166">
                  <c:v>11.656377083359985</c:v>
                </c:pt>
                <c:pt idx="1167">
                  <c:v>11.666376083361683</c:v>
                </c:pt>
                <c:pt idx="1168">
                  <c:v>11.676374083355768</c:v>
                </c:pt>
                <c:pt idx="1169">
                  <c:v>11.686373083357466</c:v>
                </c:pt>
                <c:pt idx="1170">
                  <c:v>11.696371083351551</c:v>
                </c:pt>
                <c:pt idx="1171">
                  <c:v>11.706369083345635</c:v>
                </c:pt>
                <c:pt idx="1172">
                  <c:v>11.716368083347334</c:v>
                </c:pt>
                <c:pt idx="1173">
                  <c:v>11.726366083341418</c:v>
                </c:pt>
                <c:pt idx="1174">
                  <c:v>11.736364083335502</c:v>
                </c:pt>
                <c:pt idx="1175">
                  <c:v>11.746363083337201</c:v>
                </c:pt>
                <c:pt idx="1176">
                  <c:v>11.756361083360389</c:v>
                </c:pt>
                <c:pt idx="1177">
                  <c:v>11.766360083362088</c:v>
                </c:pt>
                <c:pt idx="1178">
                  <c:v>11.776358083356172</c:v>
                </c:pt>
                <c:pt idx="1179">
                  <c:v>11.786356083350256</c:v>
                </c:pt>
                <c:pt idx="1180">
                  <c:v>11.796355083351955</c:v>
                </c:pt>
                <c:pt idx="1181">
                  <c:v>11.806353083346039</c:v>
                </c:pt>
                <c:pt idx="1182">
                  <c:v>11.816352458350593</c:v>
                </c:pt>
                <c:pt idx="1183">
                  <c:v>11.826350458344677</c:v>
                </c:pt>
                <c:pt idx="1184">
                  <c:v>11.836348458338762</c:v>
                </c:pt>
                <c:pt idx="1185">
                  <c:v>11.84634745834046</c:v>
                </c:pt>
                <c:pt idx="1186">
                  <c:v>11.856345458334545</c:v>
                </c:pt>
                <c:pt idx="1187">
                  <c:v>11.866343458357733</c:v>
                </c:pt>
                <c:pt idx="1188">
                  <c:v>11.876342458359431</c:v>
                </c:pt>
                <c:pt idx="1189">
                  <c:v>11.886340458353516</c:v>
                </c:pt>
                <c:pt idx="1190">
                  <c:v>11.896339458355214</c:v>
                </c:pt>
                <c:pt idx="1191">
                  <c:v>11.906337458349299</c:v>
                </c:pt>
                <c:pt idx="1192">
                  <c:v>11.916335458343383</c:v>
                </c:pt>
                <c:pt idx="1193">
                  <c:v>11.926334458345082</c:v>
                </c:pt>
                <c:pt idx="1194">
                  <c:v>11.936332458339166</c:v>
                </c:pt>
                <c:pt idx="1195">
                  <c:v>11.94633045833325</c:v>
                </c:pt>
                <c:pt idx="1196">
                  <c:v>11.956329458334949</c:v>
                </c:pt>
                <c:pt idx="1197">
                  <c:v>11.966327458358137</c:v>
                </c:pt>
                <c:pt idx="1198">
                  <c:v>11.976326458359836</c:v>
                </c:pt>
                <c:pt idx="1199">
                  <c:v>11.98632445835392</c:v>
                </c:pt>
                <c:pt idx="1200">
                  <c:v>11.996322458348004</c:v>
                </c:pt>
                <c:pt idx="1201">
                  <c:v>12.006321458349703</c:v>
                </c:pt>
                <c:pt idx="1202">
                  <c:v>12.016319458343787</c:v>
                </c:pt>
                <c:pt idx="1203">
                  <c:v>12.026318458345486</c:v>
                </c:pt>
                <c:pt idx="1204">
                  <c:v>12.03631645833957</c:v>
                </c:pt>
                <c:pt idx="1205">
                  <c:v>12.046314458333654</c:v>
                </c:pt>
                <c:pt idx="1206">
                  <c:v>12.056313458335353</c:v>
                </c:pt>
                <c:pt idx="1207">
                  <c:v>12.066311458358541</c:v>
                </c:pt>
                <c:pt idx="1208">
                  <c:v>12.076309458352625</c:v>
                </c:pt>
                <c:pt idx="1209">
                  <c:v>12.086308458354324</c:v>
                </c:pt>
                <c:pt idx="1210">
                  <c:v>12.096306458348408</c:v>
                </c:pt>
                <c:pt idx="1211">
                  <c:v>12.106305458350107</c:v>
                </c:pt>
                <c:pt idx="1212">
                  <c:v>12.116303458344191</c:v>
                </c:pt>
                <c:pt idx="1213">
                  <c:v>12.126301458338276</c:v>
                </c:pt>
                <c:pt idx="1214">
                  <c:v>12.136300458339974</c:v>
                </c:pt>
                <c:pt idx="1215">
                  <c:v>12.146298458334059</c:v>
                </c:pt>
                <c:pt idx="1216">
                  <c:v>12.156296458357247</c:v>
                </c:pt>
                <c:pt idx="1217">
                  <c:v>12.166295458358945</c:v>
                </c:pt>
                <c:pt idx="1218">
                  <c:v>12.17629345835303</c:v>
                </c:pt>
                <c:pt idx="1219">
                  <c:v>12.186292458354728</c:v>
                </c:pt>
                <c:pt idx="1220">
                  <c:v>12.196290458348813</c:v>
                </c:pt>
                <c:pt idx="1221">
                  <c:v>12.206288458342897</c:v>
                </c:pt>
                <c:pt idx="1222">
                  <c:v>12.216287458344596</c:v>
                </c:pt>
                <c:pt idx="1223">
                  <c:v>12.22628545833868</c:v>
                </c:pt>
                <c:pt idx="1224">
                  <c:v>12.236283458361868</c:v>
                </c:pt>
                <c:pt idx="1225">
                  <c:v>12.246282458334463</c:v>
                </c:pt>
                <c:pt idx="1226">
                  <c:v>12.256280458357651</c:v>
                </c:pt>
                <c:pt idx="1227">
                  <c:v>12.26627945835935</c:v>
                </c:pt>
                <c:pt idx="1228">
                  <c:v>12.276277458353434</c:v>
                </c:pt>
                <c:pt idx="1229">
                  <c:v>12.286275458347518</c:v>
                </c:pt>
                <c:pt idx="1230">
                  <c:v>12.296274458349217</c:v>
                </c:pt>
                <c:pt idx="1231">
                  <c:v>12.306272458343301</c:v>
                </c:pt>
                <c:pt idx="1232">
                  <c:v>12.316271458345</c:v>
                </c:pt>
                <c:pt idx="1233">
                  <c:v>12.326269458339084</c:v>
                </c:pt>
                <c:pt idx="1234">
                  <c:v>12.336267458333168</c:v>
                </c:pt>
                <c:pt idx="1235">
                  <c:v>12.346266458334867</c:v>
                </c:pt>
                <c:pt idx="1236">
                  <c:v>12.356264458358055</c:v>
                </c:pt>
                <c:pt idx="1237">
                  <c:v>12.366262458352139</c:v>
                </c:pt>
                <c:pt idx="1238">
                  <c:v>12.376261458353838</c:v>
                </c:pt>
                <c:pt idx="1239">
                  <c:v>12.386259458347922</c:v>
                </c:pt>
                <c:pt idx="1240">
                  <c:v>12.396258458349621</c:v>
                </c:pt>
                <c:pt idx="1241">
                  <c:v>12.406256458343705</c:v>
                </c:pt>
                <c:pt idx="1242">
                  <c:v>12.416254458337789</c:v>
                </c:pt>
                <c:pt idx="1243">
                  <c:v>12.426253458339488</c:v>
                </c:pt>
                <c:pt idx="1244">
                  <c:v>12.436251458333572</c:v>
                </c:pt>
                <c:pt idx="1245">
                  <c:v>12.446250458335271</c:v>
                </c:pt>
                <c:pt idx="1246">
                  <c:v>12.456248458358459</c:v>
                </c:pt>
                <c:pt idx="1247">
                  <c:v>12.466246458352543</c:v>
                </c:pt>
                <c:pt idx="1248">
                  <c:v>12.476245458354242</c:v>
                </c:pt>
                <c:pt idx="1249">
                  <c:v>12.486243458348326</c:v>
                </c:pt>
                <c:pt idx="1250">
                  <c:v>12.496241458342411</c:v>
                </c:pt>
                <c:pt idx="1251">
                  <c:v>12.506240458344109</c:v>
                </c:pt>
                <c:pt idx="1252">
                  <c:v>12.516238458338194</c:v>
                </c:pt>
                <c:pt idx="1253">
                  <c:v>12.526237458339892</c:v>
                </c:pt>
                <c:pt idx="1254">
                  <c:v>12.536235458333977</c:v>
                </c:pt>
                <c:pt idx="1255">
                  <c:v>12.546233458357165</c:v>
                </c:pt>
                <c:pt idx="1256">
                  <c:v>12.556232458358863</c:v>
                </c:pt>
                <c:pt idx="1257">
                  <c:v>12.566230458352948</c:v>
                </c:pt>
                <c:pt idx="1258">
                  <c:v>12.576228458347032</c:v>
                </c:pt>
                <c:pt idx="1259">
                  <c:v>12.586227458348731</c:v>
                </c:pt>
                <c:pt idx="1260">
                  <c:v>12.596225458342815</c:v>
                </c:pt>
                <c:pt idx="1261">
                  <c:v>12.606224458344514</c:v>
                </c:pt>
                <c:pt idx="1262">
                  <c:v>12.616222458338598</c:v>
                </c:pt>
                <c:pt idx="1263">
                  <c:v>12.626220458361786</c:v>
                </c:pt>
                <c:pt idx="1264">
                  <c:v>12.636219458334381</c:v>
                </c:pt>
                <c:pt idx="1265">
                  <c:v>12.646217458357569</c:v>
                </c:pt>
                <c:pt idx="1266">
                  <c:v>12.656216458359268</c:v>
                </c:pt>
                <c:pt idx="1267">
                  <c:v>12.666214458353352</c:v>
                </c:pt>
                <c:pt idx="1268">
                  <c:v>12.676212458347436</c:v>
                </c:pt>
                <c:pt idx="1269">
                  <c:v>12.686211458349135</c:v>
                </c:pt>
                <c:pt idx="1270">
                  <c:v>12.696209458343219</c:v>
                </c:pt>
                <c:pt idx="1271">
                  <c:v>12.706207458337303</c:v>
                </c:pt>
                <c:pt idx="1272">
                  <c:v>12.716206458339002</c:v>
                </c:pt>
                <c:pt idx="1273">
                  <c:v>12.72620445836219</c:v>
                </c:pt>
                <c:pt idx="1274">
                  <c:v>12.736203458334785</c:v>
                </c:pt>
                <c:pt idx="1275">
                  <c:v>12.746201458357973</c:v>
                </c:pt>
                <c:pt idx="1276">
                  <c:v>12.756199458352057</c:v>
                </c:pt>
                <c:pt idx="1277">
                  <c:v>12.766198458353756</c:v>
                </c:pt>
                <c:pt idx="1278">
                  <c:v>12.77619645834784</c:v>
                </c:pt>
                <c:pt idx="1279">
                  <c:v>12.786195458349539</c:v>
                </c:pt>
                <c:pt idx="1280">
                  <c:v>12.796193458343623</c:v>
                </c:pt>
                <c:pt idx="1281">
                  <c:v>12.806191458337707</c:v>
                </c:pt>
                <c:pt idx="1282">
                  <c:v>12.816190333338454</c:v>
                </c:pt>
                <c:pt idx="1283">
                  <c:v>12.826188333361642</c:v>
                </c:pt>
                <c:pt idx="1284">
                  <c:v>12.836186333355727</c:v>
                </c:pt>
                <c:pt idx="1285">
                  <c:v>12.846185333357425</c:v>
                </c:pt>
                <c:pt idx="1286">
                  <c:v>12.85618333335151</c:v>
                </c:pt>
                <c:pt idx="1287">
                  <c:v>12.866182333353208</c:v>
                </c:pt>
                <c:pt idx="1288">
                  <c:v>12.876180333347293</c:v>
                </c:pt>
                <c:pt idx="1289">
                  <c:v>12.886178333341377</c:v>
                </c:pt>
                <c:pt idx="1290">
                  <c:v>12.896177333343076</c:v>
                </c:pt>
                <c:pt idx="1291">
                  <c:v>12.90617533333716</c:v>
                </c:pt>
                <c:pt idx="1292">
                  <c:v>12.916174333338859</c:v>
                </c:pt>
                <c:pt idx="1293">
                  <c:v>12.926172333362047</c:v>
                </c:pt>
                <c:pt idx="1294">
                  <c:v>12.936170333356131</c:v>
                </c:pt>
                <c:pt idx="1295">
                  <c:v>12.94616933335783</c:v>
                </c:pt>
                <c:pt idx="1296">
                  <c:v>12.956167333351914</c:v>
                </c:pt>
                <c:pt idx="1297">
                  <c:v>12.966165333345998</c:v>
                </c:pt>
                <c:pt idx="1298">
                  <c:v>12.976164333347697</c:v>
                </c:pt>
                <c:pt idx="1299">
                  <c:v>12.986162333341781</c:v>
                </c:pt>
                <c:pt idx="1300">
                  <c:v>12.99616133334348</c:v>
                </c:pt>
                <c:pt idx="1301">
                  <c:v>13.006159333337564</c:v>
                </c:pt>
                <c:pt idx="1302">
                  <c:v>13.016157333360752</c:v>
                </c:pt>
                <c:pt idx="1303">
                  <c:v>13.026156333333347</c:v>
                </c:pt>
                <c:pt idx="1304">
                  <c:v>13.036154333356535</c:v>
                </c:pt>
                <c:pt idx="1305">
                  <c:v>13.046153333358234</c:v>
                </c:pt>
                <c:pt idx="1306">
                  <c:v>13.056151333352318</c:v>
                </c:pt>
                <c:pt idx="1307">
                  <c:v>13.066149333346402</c:v>
                </c:pt>
                <c:pt idx="1308">
                  <c:v>13.076148333348101</c:v>
                </c:pt>
                <c:pt idx="1309">
                  <c:v>13.086146333342185</c:v>
                </c:pt>
                <c:pt idx="1310">
                  <c:v>13.096144333336269</c:v>
                </c:pt>
                <c:pt idx="1311">
                  <c:v>13.106143333337968</c:v>
                </c:pt>
                <c:pt idx="1312">
                  <c:v>13.116141333361156</c:v>
                </c:pt>
                <c:pt idx="1313">
                  <c:v>13.126140333333751</c:v>
                </c:pt>
                <c:pt idx="1314">
                  <c:v>13.136138333356939</c:v>
                </c:pt>
                <c:pt idx="1315">
                  <c:v>13.146136333351023</c:v>
                </c:pt>
                <c:pt idx="1316">
                  <c:v>13.156135333352722</c:v>
                </c:pt>
                <c:pt idx="1317">
                  <c:v>13.166133333346806</c:v>
                </c:pt>
                <c:pt idx="1318">
                  <c:v>13.176132333348505</c:v>
                </c:pt>
                <c:pt idx="1319">
                  <c:v>13.186130333342589</c:v>
                </c:pt>
                <c:pt idx="1320">
                  <c:v>13.196128333336674</c:v>
                </c:pt>
                <c:pt idx="1321">
                  <c:v>13.206127333338372</c:v>
                </c:pt>
                <c:pt idx="1322">
                  <c:v>13.21612533336156</c:v>
                </c:pt>
                <c:pt idx="1323">
                  <c:v>13.226124333334155</c:v>
                </c:pt>
                <c:pt idx="1324">
                  <c:v>13.236122333357343</c:v>
                </c:pt>
                <c:pt idx="1325">
                  <c:v>13.246120333351428</c:v>
                </c:pt>
                <c:pt idx="1326">
                  <c:v>13.256119333353126</c:v>
                </c:pt>
                <c:pt idx="1327">
                  <c:v>13.266117333347211</c:v>
                </c:pt>
                <c:pt idx="1328">
                  <c:v>13.276115333341295</c:v>
                </c:pt>
                <c:pt idx="1329">
                  <c:v>13.286114333342994</c:v>
                </c:pt>
                <c:pt idx="1330">
                  <c:v>13.296112333337078</c:v>
                </c:pt>
                <c:pt idx="1331">
                  <c:v>13.306111333338777</c:v>
                </c:pt>
                <c:pt idx="1332">
                  <c:v>13.316109333361965</c:v>
                </c:pt>
                <c:pt idx="1333">
                  <c:v>13.326107333356049</c:v>
                </c:pt>
                <c:pt idx="1334">
                  <c:v>13.336106333357748</c:v>
                </c:pt>
                <c:pt idx="1335">
                  <c:v>13.346104333351832</c:v>
                </c:pt>
                <c:pt idx="1336">
                  <c:v>13.356103333353531</c:v>
                </c:pt>
                <c:pt idx="1337">
                  <c:v>13.366101333347615</c:v>
                </c:pt>
                <c:pt idx="1338">
                  <c:v>13.376099333341699</c:v>
                </c:pt>
                <c:pt idx="1339">
                  <c:v>13.386098333343398</c:v>
                </c:pt>
                <c:pt idx="1340">
                  <c:v>13.396096333337482</c:v>
                </c:pt>
                <c:pt idx="1341">
                  <c:v>13.40609433336067</c:v>
                </c:pt>
                <c:pt idx="1342">
                  <c:v>13.416093333333265</c:v>
                </c:pt>
                <c:pt idx="1343">
                  <c:v>13.426091333356453</c:v>
                </c:pt>
                <c:pt idx="1344">
                  <c:v>13.436090333358152</c:v>
                </c:pt>
                <c:pt idx="1345">
                  <c:v>13.446088333352236</c:v>
                </c:pt>
                <c:pt idx="1346">
                  <c:v>13.45608633334632</c:v>
                </c:pt>
                <c:pt idx="1347">
                  <c:v>13.466085333348019</c:v>
                </c:pt>
                <c:pt idx="1348">
                  <c:v>13.476083333342103</c:v>
                </c:pt>
                <c:pt idx="1349">
                  <c:v>13.486082333343802</c:v>
                </c:pt>
                <c:pt idx="1350">
                  <c:v>13.496080333337886</c:v>
                </c:pt>
                <c:pt idx="1351">
                  <c:v>13.506078333361074</c:v>
                </c:pt>
                <c:pt idx="1352">
                  <c:v>13.516077333333669</c:v>
                </c:pt>
                <c:pt idx="1353">
                  <c:v>13.526075333356857</c:v>
                </c:pt>
                <c:pt idx="1354">
                  <c:v>13.536073333350942</c:v>
                </c:pt>
                <c:pt idx="1355">
                  <c:v>13.54607233335264</c:v>
                </c:pt>
                <c:pt idx="1356">
                  <c:v>13.556070333346725</c:v>
                </c:pt>
                <c:pt idx="1357">
                  <c:v>13.566069333348423</c:v>
                </c:pt>
                <c:pt idx="1358">
                  <c:v>13.576067333342507</c:v>
                </c:pt>
                <c:pt idx="1359">
                  <c:v>13.586065333336592</c:v>
                </c:pt>
                <c:pt idx="1360">
                  <c:v>13.59606433333829</c:v>
                </c:pt>
                <c:pt idx="1361">
                  <c:v>13.606062333361479</c:v>
                </c:pt>
                <c:pt idx="1362">
                  <c:v>13.616061333334073</c:v>
                </c:pt>
                <c:pt idx="1363">
                  <c:v>13.626059333357261</c:v>
                </c:pt>
                <c:pt idx="1364">
                  <c:v>13.636057333351346</c:v>
                </c:pt>
                <c:pt idx="1365">
                  <c:v>13.646056333353044</c:v>
                </c:pt>
                <c:pt idx="1366">
                  <c:v>13.656054333347129</c:v>
                </c:pt>
                <c:pt idx="1367">
                  <c:v>13.666053333348827</c:v>
                </c:pt>
                <c:pt idx="1368">
                  <c:v>13.676051333342912</c:v>
                </c:pt>
                <c:pt idx="1369">
                  <c:v>13.686049333336996</c:v>
                </c:pt>
                <c:pt idx="1370">
                  <c:v>13.696048333338695</c:v>
                </c:pt>
                <c:pt idx="1371">
                  <c:v>13.706046333361883</c:v>
                </c:pt>
                <c:pt idx="1372">
                  <c:v>13.716044333355967</c:v>
                </c:pt>
                <c:pt idx="1373">
                  <c:v>13.726043333357666</c:v>
                </c:pt>
                <c:pt idx="1374">
                  <c:v>13.73604133335175</c:v>
                </c:pt>
                <c:pt idx="1375">
                  <c:v>13.746040333353449</c:v>
                </c:pt>
                <c:pt idx="1376">
                  <c:v>13.756038333347533</c:v>
                </c:pt>
                <c:pt idx="1377">
                  <c:v>13.766036333341617</c:v>
                </c:pt>
                <c:pt idx="1378">
                  <c:v>13.776035333343316</c:v>
                </c:pt>
                <c:pt idx="1379">
                  <c:v>13.7860333333374</c:v>
                </c:pt>
                <c:pt idx="1380">
                  <c:v>13.796032333339099</c:v>
                </c:pt>
                <c:pt idx="1381">
                  <c:v>13.806030333333183</c:v>
                </c:pt>
                <c:pt idx="1382">
                  <c:v>13.816027750028297</c:v>
                </c:pt>
                <c:pt idx="1383">
                  <c:v>13.826026750000892</c:v>
                </c:pt>
                <c:pt idx="1384">
                  <c:v>13.83602475002408</c:v>
                </c:pt>
                <c:pt idx="1385">
                  <c:v>13.846023750025779</c:v>
                </c:pt>
                <c:pt idx="1386">
                  <c:v>13.856021750019863</c:v>
                </c:pt>
                <c:pt idx="1387">
                  <c:v>13.866019750013947</c:v>
                </c:pt>
                <c:pt idx="1388">
                  <c:v>13.876018750015646</c:v>
                </c:pt>
                <c:pt idx="1389">
                  <c:v>13.88601675000973</c:v>
                </c:pt>
                <c:pt idx="1390">
                  <c:v>13.896015750011429</c:v>
                </c:pt>
                <c:pt idx="1391">
                  <c:v>13.906013750005513</c:v>
                </c:pt>
                <c:pt idx="1392">
                  <c:v>13.916011750028701</c:v>
                </c:pt>
                <c:pt idx="1393">
                  <c:v>13.926010750001296</c:v>
                </c:pt>
                <c:pt idx="1394">
                  <c:v>13.936008750024484</c:v>
                </c:pt>
                <c:pt idx="1395">
                  <c:v>13.946006750018569</c:v>
                </c:pt>
                <c:pt idx="1396">
                  <c:v>13.956005750020267</c:v>
                </c:pt>
                <c:pt idx="1397">
                  <c:v>13.966003750014352</c:v>
                </c:pt>
                <c:pt idx="1398">
                  <c:v>13.97600275001605</c:v>
                </c:pt>
                <c:pt idx="1399">
                  <c:v>13.986000750010135</c:v>
                </c:pt>
                <c:pt idx="1400">
                  <c:v>13.995998750004219</c:v>
                </c:pt>
                <c:pt idx="1401">
                  <c:v>14.005997750005918</c:v>
                </c:pt>
                <c:pt idx="1402">
                  <c:v>14.015995750000002</c:v>
                </c:pt>
                <c:pt idx="1403">
                  <c:v>14.025994750001701</c:v>
                </c:pt>
                <c:pt idx="1404">
                  <c:v>14.035992750024889</c:v>
                </c:pt>
                <c:pt idx="1405">
                  <c:v>14.045990750018973</c:v>
                </c:pt>
                <c:pt idx="1406">
                  <c:v>14.055989750020672</c:v>
                </c:pt>
                <c:pt idx="1407">
                  <c:v>14.065987750014756</c:v>
                </c:pt>
                <c:pt idx="1408">
                  <c:v>14.075986750016455</c:v>
                </c:pt>
                <c:pt idx="1409">
                  <c:v>14.085984750010539</c:v>
                </c:pt>
                <c:pt idx="1410">
                  <c:v>14.095982750004623</c:v>
                </c:pt>
                <c:pt idx="1411">
                  <c:v>14.105981750006322</c:v>
                </c:pt>
                <c:pt idx="1412">
                  <c:v>14.115979750000406</c:v>
                </c:pt>
                <c:pt idx="1413">
                  <c:v>14.125978750002105</c:v>
                </c:pt>
                <c:pt idx="1414">
                  <c:v>14.135976750025293</c:v>
                </c:pt>
                <c:pt idx="1415">
                  <c:v>14.145974750019377</c:v>
                </c:pt>
                <c:pt idx="1416">
                  <c:v>14.155973750021076</c:v>
                </c:pt>
                <c:pt idx="1417">
                  <c:v>14.16597175001516</c:v>
                </c:pt>
                <c:pt idx="1418">
                  <c:v>14.175969750009244</c:v>
                </c:pt>
                <c:pt idx="1419">
                  <c:v>14.185968750010943</c:v>
                </c:pt>
                <c:pt idx="1420">
                  <c:v>14.195966750005027</c:v>
                </c:pt>
                <c:pt idx="1421">
                  <c:v>14.205965750006726</c:v>
                </c:pt>
                <c:pt idx="1422">
                  <c:v>14.21596375000081</c:v>
                </c:pt>
                <c:pt idx="1423">
                  <c:v>14.225961750023998</c:v>
                </c:pt>
                <c:pt idx="1424">
                  <c:v>14.235960750025697</c:v>
                </c:pt>
                <c:pt idx="1425">
                  <c:v>14.245958750019781</c:v>
                </c:pt>
                <c:pt idx="1426">
                  <c:v>14.25595775002148</c:v>
                </c:pt>
                <c:pt idx="1427">
                  <c:v>14.265955750015564</c:v>
                </c:pt>
                <c:pt idx="1428">
                  <c:v>14.275953750009649</c:v>
                </c:pt>
                <c:pt idx="1429">
                  <c:v>14.285952750011347</c:v>
                </c:pt>
                <c:pt idx="1430">
                  <c:v>14.295950750005431</c:v>
                </c:pt>
                <c:pt idx="1431">
                  <c:v>14.30594975000713</c:v>
                </c:pt>
                <c:pt idx="1432">
                  <c:v>14.315947750001214</c:v>
                </c:pt>
                <c:pt idx="1433">
                  <c:v>14.325945750024403</c:v>
                </c:pt>
                <c:pt idx="1434">
                  <c:v>14.335944750026101</c:v>
                </c:pt>
                <c:pt idx="1435">
                  <c:v>14.345942750020185</c:v>
                </c:pt>
                <c:pt idx="1436">
                  <c:v>14.355941750021884</c:v>
                </c:pt>
                <c:pt idx="1437">
                  <c:v>14.365939750015968</c:v>
                </c:pt>
                <c:pt idx="1438">
                  <c:v>14.375937750010053</c:v>
                </c:pt>
                <c:pt idx="1439">
                  <c:v>14.385936750011751</c:v>
                </c:pt>
                <c:pt idx="1440">
                  <c:v>14.395934750005836</c:v>
                </c:pt>
                <c:pt idx="1441">
                  <c:v>14.40593274999992</c:v>
                </c:pt>
                <c:pt idx="1442">
                  <c:v>14.415931750001619</c:v>
                </c:pt>
                <c:pt idx="1443">
                  <c:v>14.425929750024807</c:v>
                </c:pt>
                <c:pt idx="1444">
                  <c:v>14.435928750026505</c:v>
                </c:pt>
                <c:pt idx="1445">
                  <c:v>14.44592675002059</c:v>
                </c:pt>
                <c:pt idx="1446">
                  <c:v>14.455924750014674</c:v>
                </c:pt>
                <c:pt idx="1447">
                  <c:v>14.465923750016373</c:v>
                </c:pt>
                <c:pt idx="1448">
                  <c:v>14.475921750010457</c:v>
                </c:pt>
                <c:pt idx="1449">
                  <c:v>14.485920750012156</c:v>
                </c:pt>
                <c:pt idx="1450">
                  <c:v>14.49591875000624</c:v>
                </c:pt>
                <c:pt idx="1451">
                  <c:v>14.505916750000324</c:v>
                </c:pt>
                <c:pt idx="1452">
                  <c:v>14.515915750002023</c:v>
                </c:pt>
                <c:pt idx="1453">
                  <c:v>14.525913750025211</c:v>
                </c:pt>
                <c:pt idx="1454">
                  <c:v>14.53591275002691</c:v>
                </c:pt>
                <c:pt idx="1455">
                  <c:v>14.545910750020994</c:v>
                </c:pt>
                <c:pt idx="1456">
                  <c:v>14.555908750015078</c:v>
                </c:pt>
                <c:pt idx="1457">
                  <c:v>14.565907750016777</c:v>
                </c:pt>
                <c:pt idx="1458">
                  <c:v>14.575905750010861</c:v>
                </c:pt>
                <c:pt idx="1459">
                  <c:v>14.58590475001256</c:v>
                </c:pt>
                <c:pt idx="1460">
                  <c:v>14.595902750006644</c:v>
                </c:pt>
                <c:pt idx="1461">
                  <c:v>14.605900750000728</c:v>
                </c:pt>
                <c:pt idx="1462">
                  <c:v>14.615899750002427</c:v>
                </c:pt>
                <c:pt idx="1463">
                  <c:v>14.625897750025615</c:v>
                </c:pt>
                <c:pt idx="1464">
                  <c:v>14.635896750027314</c:v>
                </c:pt>
                <c:pt idx="1465">
                  <c:v>14.645894750021398</c:v>
                </c:pt>
                <c:pt idx="1466">
                  <c:v>14.655892750015482</c:v>
                </c:pt>
                <c:pt idx="1467">
                  <c:v>14.665891750017181</c:v>
                </c:pt>
                <c:pt idx="1468">
                  <c:v>14.675889750011265</c:v>
                </c:pt>
                <c:pt idx="1469">
                  <c:v>14.685888750012964</c:v>
                </c:pt>
                <c:pt idx="1470">
                  <c:v>14.695886750007048</c:v>
                </c:pt>
                <c:pt idx="1471">
                  <c:v>14.705884750001132</c:v>
                </c:pt>
                <c:pt idx="1472">
                  <c:v>14.715883750002831</c:v>
                </c:pt>
                <c:pt idx="1473">
                  <c:v>14.725881750026019</c:v>
                </c:pt>
                <c:pt idx="1474">
                  <c:v>14.735879750020104</c:v>
                </c:pt>
                <c:pt idx="1475">
                  <c:v>14.745878750021802</c:v>
                </c:pt>
                <c:pt idx="1476">
                  <c:v>14.755876750015887</c:v>
                </c:pt>
                <c:pt idx="1477">
                  <c:v>14.765875750017585</c:v>
                </c:pt>
                <c:pt idx="1478">
                  <c:v>14.775873750011669</c:v>
                </c:pt>
                <c:pt idx="1479">
                  <c:v>14.785871750005754</c:v>
                </c:pt>
                <c:pt idx="1480">
                  <c:v>14.795870750007452</c:v>
                </c:pt>
                <c:pt idx="1481">
                  <c:v>14.805868750001537</c:v>
                </c:pt>
                <c:pt idx="1482">
                  <c:v>14.815868708334165</c:v>
                </c:pt>
                <c:pt idx="1483">
                  <c:v>14.825866708357353</c:v>
                </c:pt>
                <c:pt idx="1484">
                  <c:v>14.835864708351437</c:v>
                </c:pt>
                <c:pt idx="1485">
                  <c:v>14.845863708353136</c:v>
                </c:pt>
                <c:pt idx="1486">
                  <c:v>14.85586170834722</c:v>
                </c:pt>
                <c:pt idx="1487">
                  <c:v>14.865860708348919</c:v>
                </c:pt>
                <c:pt idx="1488">
                  <c:v>14.875858708343003</c:v>
                </c:pt>
                <c:pt idx="1489">
                  <c:v>14.885856708337087</c:v>
                </c:pt>
                <c:pt idx="1490">
                  <c:v>14.895855708338786</c:v>
                </c:pt>
                <c:pt idx="1491">
                  <c:v>14.905853708361974</c:v>
                </c:pt>
                <c:pt idx="1492">
                  <c:v>14.915852708334569</c:v>
                </c:pt>
                <c:pt idx="1493">
                  <c:v>14.925850708357757</c:v>
                </c:pt>
                <c:pt idx="1494">
                  <c:v>14.935848708351841</c:v>
                </c:pt>
                <c:pt idx="1495">
                  <c:v>14.94584770835354</c:v>
                </c:pt>
                <c:pt idx="1496">
                  <c:v>14.955845708347624</c:v>
                </c:pt>
                <c:pt idx="1497">
                  <c:v>14.965844708349323</c:v>
                </c:pt>
                <c:pt idx="1498">
                  <c:v>14.975842708343407</c:v>
                </c:pt>
                <c:pt idx="1499">
                  <c:v>14.985840708337491</c:v>
                </c:pt>
                <c:pt idx="1500">
                  <c:v>14.99583970833919</c:v>
                </c:pt>
                <c:pt idx="1501">
                  <c:v>15.005837708333274</c:v>
                </c:pt>
                <c:pt idx="1502">
                  <c:v>15.015836708334973</c:v>
                </c:pt>
                <c:pt idx="1503">
                  <c:v>15.025834708358161</c:v>
                </c:pt>
                <c:pt idx="1504">
                  <c:v>15.035832708352245</c:v>
                </c:pt>
                <c:pt idx="1505">
                  <c:v>15.045831708353944</c:v>
                </c:pt>
                <c:pt idx="1506">
                  <c:v>15.055829708348028</c:v>
                </c:pt>
                <c:pt idx="1507">
                  <c:v>15.065828708349727</c:v>
                </c:pt>
                <c:pt idx="1508">
                  <c:v>15.075826708343811</c:v>
                </c:pt>
                <c:pt idx="1509">
                  <c:v>15.085824708337896</c:v>
                </c:pt>
                <c:pt idx="1510">
                  <c:v>15.095823708339594</c:v>
                </c:pt>
                <c:pt idx="1511">
                  <c:v>15.105821708333679</c:v>
                </c:pt>
                <c:pt idx="1512">
                  <c:v>15.115820708335377</c:v>
                </c:pt>
                <c:pt idx="1513">
                  <c:v>15.125818708358565</c:v>
                </c:pt>
                <c:pt idx="1514">
                  <c:v>15.13581670835265</c:v>
                </c:pt>
                <c:pt idx="1515">
                  <c:v>15.145815708354348</c:v>
                </c:pt>
                <c:pt idx="1516">
                  <c:v>15.155813708348433</c:v>
                </c:pt>
                <c:pt idx="1517">
                  <c:v>15.165811708342517</c:v>
                </c:pt>
                <c:pt idx="1518">
                  <c:v>15.175810708344216</c:v>
                </c:pt>
                <c:pt idx="1519">
                  <c:v>15.1858087083383</c:v>
                </c:pt>
                <c:pt idx="1520">
                  <c:v>15.195807708339998</c:v>
                </c:pt>
                <c:pt idx="1521">
                  <c:v>15.205805708334083</c:v>
                </c:pt>
                <c:pt idx="1522">
                  <c:v>15.215803708357271</c:v>
                </c:pt>
                <c:pt idx="1523">
                  <c:v>15.22580270835897</c:v>
                </c:pt>
                <c:pt idx="1524">
                  <c:v>15.235800708353054</c:v>
                </c:pt>
                <c:pt idx="1525">
                  <c:v>15.245799708354753</c:v>
                </c:pt>
                <c:pt idx="1526">
                  <c:v>15.255797708348837</c:v>
                </c:pt>
                <c:pt idx="1527">
                  <c:v>15.265795708342921</c:v>
                </c:pt>
                <c:pt idx="1528">
                  <c:v>15.27579470834462</c:v>
                </c:pt>
                <c:pt idx="1529">
                  <c:v>15.285792708338704</c:v>
                </c:pt>
                <c:pt idx="1530">
                  <c:v>15.295791708340403</c:v>
                </c:pt>
                <c:pt idx="1531">
                  <c:v>15.305789708334487</c:v>
                </c:pt>
                <c:pt idx="1532">
                  <c:v>15.315787708357675</c:v>
                </c:pt>
                <c:pt idx="1533">
                  <c:v>15.325786708359374</c:v>
                </c:pt>
                <c:pt idx="1534">
                  <c:v>15.335784708353458</c:v>
                </c:pt>
                <c:pt idx="1535">
                  <c:v>15.345783708355157</c:v>
                </c:pt>
                <c:pt idx="1536">
                  <c:v>15.355781708349241</c:v>
                </c:pt>
                <c:pt idx="1537">
                  <c:v>15.365779708343325</c:v>
                </c:pt>
                <c:pt idx="1538">
                  <c:v>15.375778708345024</c:v>
                </c:pt>
                <c:pt idx="1539">
                  <c:v>15.385776708339108</c:v>
                </c:pt>
                <c:pt idx="1540">
                  <c:v>15.395775708340807</c:v>
                </c:pt>
                <c:pt idx="1541">
                  <c:v>15.405773708334891</c:v>
                </c:pt>
                <c:pt idx="1542">
                  <c:v>15.415771708358079</c:v>
                </c:pt>
                <c:pt idx="1543">
                  <c:v>15.425770708359778</c:v>
                </c:pt>
                <c:pt idx="1544">
                  <c:v>15.435768708353862</c:v>
                </c:pt>
                <c:pt idx="1545">
                  <c:v>15.445767708355561</c:v>
                </c:pt>
                <c:pt idx="1546">
                  <c:v>15.455765708349645</c:v>
                </c:pt>
                <c:pt idx="1547">
                  <c:v>15.465763708343729</c:v>
                </c:pt>
                <c:pt idx="1548">
                  <c:v>15.475762708345428</c:v>
                </c:pt>
                <c:pt idx="1549">
                  <c:v>15.485760708339512</c:v>
                </c:pt>
                <c:pt idx="1550">
                  <c:v>15.495759708341211</c:v>
                </c:pt>
                <c:pt idx="1551">
                  <c:v>15.505757708335295</c:v>
                </c:pt>
                <c:pt idx="1552">
                  <c:v>15.515755708358483</c:v>
                </c:pt>
                <c:pt idx="1553">
                  <c:v>15.525754708360182</c:v>
                </c:pt>
                <c:pt idx="1554">
                  <c:v>15.535752708354266</c:v>
                </c:pt>
                <c:pt idx="1555">
                  <c:v>15.545751708355965</c:v>
                </c:pt>
                <c:pt idx="1556">
                  <c:v>15.555749708350049</c:v>
                </c:pt>
                <c:pt idx="1557">
                  <c:v>15.565747708344134</c:v>
                </c:pt>
                <c:pt idx="1558">
                  <c:v>15.575746708345832</c:v>
                </c:pt>
                <c:pt idx="1559">
                  <c:v>15.585744708339917</c:v>
                </c:pt>
                <c:pt idx="1560">
                  <c:v>15.595743708341615</c:v>
                </c:pt>
                <c:pt idx="1561">
                  <c:v>15.6057417083357</c:v>
                </c:pt>
                <c:pt idx="1562">
                  <c:v>15.615739708358888</c:v>
                </c:pt>
                <c:pt idx="1563">
                  <c:v>15.625738708360586</c:v>
                </c:pt>
                <c:pt idx="1564">
                  <c:v>15.635736708354671</c:v>
                </c:pt>
                <c:pt idx="1565">
                  <c:v>15.645735708356369</c:v>
                </c:pt>
                <c:pt idx="1566">
                  <c:v>15.655733708350454</c:v>
                </c:pt>
                <c:pt idx="1567">
                  <c:v>15.665731708344538</c:v>
                </c:pt>
                <c:pt idx="1568">
                  <c:v>15.675730708346236</c:v>
                </c:pt>
                <c:pt idx="1569">
                  <c:v>15.685728708340321</c:v>
                </c:pt>
                <c:pt idx="1570">
                  <c:v>15.695727708342019</c:v>
                </c:pt>
                <c:pt idx="1571">
                  <c:v>15.705725708336104</c:v>
                </c:pt>
                <c:pt idx="1572">
                  <c:v>15.715723708359292</c:v>
                </c:pt>
                <c:pt idx="1573">
                  <c:v>15.725722708360991</c:v>
                </c:pt>
                <c:pt idx="1574">
                  <c:v>15.735720708355075</c:v>
                </c:pt>
                <c:pt idx="1575">
                  <c:v>15.745719708356773</c:v>
                </c:pt>
                <c:pt idx="1576">
                  <c:v>15.755717708350858</c:v>
                </c:pt>
                <c:pt idx="1577">
                  <c:v>15.765715708344942</c:v>
                </c:pt>
                <c:pt idx="1578">
                  <c:v>15.775714708346641</c:v>
                </c:pt>
                <c:pt idx="1579">
                  <c:v>15.785712708340725</c:v>
                </c:pt>
                <c:pt idx="1580">
                  <c:v>15.795711708342424</c:v>
                </c:pt>
                <c:pt idx="1581">
                  <c:v>15.805709708336508</c:v>
                </c:pt>
                <c:pt idx="1582">
                  <c:v>15.815706708352081</c:v>
                </c:pt>
                <c:pt idx="1583">
                  <c:v>15.82570570835378</c:v>
                </c:pt>
                <c:pt idx="1584">
                  <c:v>15.835703708347864</c:v>
                </c:pt>
                <c:pt idx="1585">
                  <c:v>15.845702708349563</c:v>
                </c:pt>
                <c:pt idx="1586">
                  <c:v>15.855700708343647</c:v>
                </c:pt>
                <c:pt idx="1587">
                  <c:v>15.865698708337732</c:v>
                </c:pt>
                <c:pt idx="1588">
                  <c:v>15.87569770833943</c:v>
                </c:pt>
                <c:pt idx="1589">
                  <c:v>15.885695708333515</c:v>
                </c:pt>
                <c:pt idx="1590">
                  <c:v>15.895694708335213</c:v>
                </c:pt>
                <c:pt idx="1591">
                  <c:v>15.905692708358401</c:v>
                </c:pt>
                <c:pt idx="1592">
                  <c:v>15.915690708352486</c:v>
                </c:pt>
                <c:pt idx="1593">
                  <c:v>15.925689708354184</c:v>
                </c:pt>
                <c:pt idx="1594">
                  <c:v>15.935687708348269</c:v>
                </c:pt>
                <c:pt idx="1595">
                  <c:v>15.945686708349967</c:v>
                </c:pt>
                <c:pt idx="1596">
                  <c:v>15.955684708344052</c:v>
                </c:pt>
                <c:pt idx="1597">
                  <c:v>15.965682708338136</c:v>
                </c:pt>
                <c:pt idx="1598">
                  <c:v>15.975681708339835</c:v>
                </c:pt>
                <c:pt idx="1599">
                  <c:v>15.985679708333919</c:v>
                </c:pt>
                <c:pt idx="1600">
                  <c:v>15.995678708335618</c:v>
                </c:pt>
                <c:pt idx="1601">
                  <c:v>16.005676708358806</c:v>
                </c:pt>
                <c:pt idx="1602">
                  <c:v>16.01567470835289</c:v>
                </c:pt>
                <c:pt idx="1603">
                  <c:v>16.025673708354589</c:v>
                </c:pt>
                <c:pt idx="1604">
                  <c:v>16.035671708348673</c:v>
                </c:pt>
                <c:pt idx="1605">
                  <c:v>16.045670708350372</c:v>
                </c:pt>
                <c:pt idx="1606">
                  <c:v>16.055668708344456</c:v>
                </c:pt>
                <c:pt idx="1607">
                  <c:v>16.06566670833854</c:v>
                </c:pt>
                <c:pt idx="1608">
                  <c:v>16.075665708340239</c:v>
                </c:pt>
                <c:pt idx="1609">
                  <c:v>16.085663708334323</c:v>
                </c:pt>
                <c:pt idx="1610">
                  <c:v>16.095662708336022</c:v>
                </c:pt>
                <c:pt idx="1611">
                  <c:v>16.10566070835921</c:v>
                </c:pt>
                <c:pt idx="1612">
                  <c:v>16.115659708360909</c:v>
                </c:pt>
                <c:pt idx="1613">
                  <c:v>16.125657708354993</c:v>
                </c:pt>
                <c:pt idx="1614">
                  <c:v>16.135655708349077</c:v>
                </c:pt>
                <c:pt idx="1615">
                  <c:v>16.145654708350776</c:v>
                </c:pt>
                <c:pt idx="1616">
                  <c:v>16.15565270834486</c:v>
                </c:pt>
                <c:pt idx="1617">
                  <c:v>16.165651708346559</c:v>
                </c:pt>
                <c:pt idx="1618">
                  <c:v>16.175649708340643</c:v>
                </c:pt>
                <c:pt idx="1619">
                  <c:v>16.185647708334727</c:v>
                </c:pt>
                <c:pt idx="1620">
                  <c:v>16.195646708336426</c:v>
                </c:pt>
                <c:pt idx="1621">
                  <c:v>16.205644708359614</c:v>
                </c:pt>
                <c:pt idx="1622">
                  <c:v>16.215643708361313</c:v>
                </c:pt>
                <c:pt idx="1623">
                  <c:v>16.225641708355397</c:v>
                </c:pt>
                <c:pt idx="1624">
                  <c:v>16.235639708349481</c:v>
                </c:pt>
                <c:pt idx="1625">
                  <c:v>16.24563870835118</c:v>
                </c:pt>
                <c:pt idx="1626">
                  <c:v>16.255636708345264</c:v>
                </c:pt>
                <c:pt idx="1627">
                  <c:v>16.265635708346963</c:v>
                </c:pt>
                <c:pt idx="1628">
                  <c:v>16.275633708341047</c:v>
                </c:pt>
                <c:pt idx="1629">
                  <c:v>16.285631708335131</c:v>
                </c:pt>
                <c:pt idx="1630">
                  <c:v>16.29563070833683</c:v>
                </c:pt>
                <c:pt idx="1631">
                  <c:v>16.305628708360018</c:v>
                </c:pt>
                <c:pt idx="1632">
                  <c:v>16.315627708361717</c:v>
                </c:pt>
                <c:pt idx="1633">
                  <c:v>16.325625708355801</c:v>
                </c:pt>
                <c:pt idx="1634">
                  <c:v>16.335623708349885</c:v>
                </c:pt>
                <c:pt idx="1635">
                  <c:v>16.345622708351584</c:v>
                </c:pt>
                <c:pt idx="1636">
                  <c:v>16.355620708345668</c:v>
                </c:pt>
                <c:pt idx="1637">
                  <c:v>16.365619708347367</c:v>
                </c:pt>
                <c:pt idx="1638">
                  <c:v>16.375617708341451</c:v>
                </c:pt>
                <c:pt idx="1639">
                  <c:v>16.385615708335536</c:v>
                </c:pt>
                <c:pt idx="1640">
                  <c:v>16.395614708337234</c:v>
                </c:pt>
                <c:pt idx="1641">
                  <c:v>16.405612708360422</c:v>
                </c:pt>
                <c:pt idx="1642">
                  <c:v>16.415611708362121</c:v>
                </c:pt>
                <c:pt idx="1643">
                  <c:v>16.425609708356205</c:v>
                </c:pt>
                <c:pt idx="1644">
                  <c:v>16.43560770835029</c:v>
                </c:pt>
                <c:pt idx="1645">
                  <c:v>16.445606708351988</c:v>
                </c:pt>
                <c:pt idx="1646">
                  <c:v>16.455604708346073</c:v>
                </c:pt>
                <c:pt idx="1647">
                  <c:v>16.465603708347771</c:v>
                </c:pt>
                <c:pt idx="1648">
                  <c:v>16.475601708341856</c:v>
                </c:pt>
                <c:pt idx="1649">
                  <c:v>16.48559970833594</c:v>
                </c:pt>
                <c:pt idx="1650">
                  <c:v>16.495598708337639</c:v>
                </c:pt>
                <c:pt idx="1651">
                  <c:v>16.505596708360827</c:v>
                </c:pt>
                <c:pt idx="1652">
                  <c:v>16.515595708333421</c:v>
                </c:pt>
                <c:pt idx="1653">
                  <c:v>16.52559370835661</c:v>
                </c:pt>
                <c:pt idx="1654">
                  <c:v>16.535591708350694</c:v>
                </c:pt>
                <c:pt idx="1655">
                  <c:v>16.545590708352393</c:v>
                </c:pt>
                <c:pt idx="1656">
                  <c:v>16.555588708346477</c:v>
                </c:pt>
                <c:pt idx="1657">
                  <c:v>16.565587708348176</c:v>
                </c:pt>
                <c:pt idx="1658">
                  <c:v>16.57558570834226</c:v>
                </c:pt>
                <c:pt idx="1659">
                  <c:v>16.585584708343958</c:v>
                </c:pt>
                <c:pt idx="1660">
                  <c:v>16.595582708338043</c:v>
                </c:pt>
                <c:pt idx="1661">
                  <c:v>16.605580708361231</c:v>
                </c:pt>
                <c:pt idx="1662">
                  <c:v>16.615579708333826</c:v>
                </c:pt>
                <c:pt idx="1663">
                  <c:v>16.625577708357014</c:v>
                </c:pt>
                <c:pt idx="1664">
                  <c:v>16.635576708358712</c:v>
                </c:pt>
                <c:pt idx="1665">
                  <c:v>16.645574708352797</c:v>
                </c:pt>
                <c:pt idx="1666">
                  <c:v>16.655572708346881</c:v>
                </c:pt>
                <c:pt idx="1667">
                  <c:v>16.66557170834858</c:v>
                </c:pt>
                <c:pt idx="1668">
                  <c:v>16.675569708342664</c:v>
                </c:pt>
                <c:pt idx="1669">
                  <c:v>16.685568708344363</c:v>
                </c:pt>
                <c:pt idx="1670">
                  <c:v>16.695566708338447</c:v>
                </c:pt>
                <c:pt idx="1671">
                  <c:v>16.705564708361635</c:v>
                </c:pt>
                <c:pt idx="1672">
                  <c:v>16.71556370833423</c:v>
                </c:pt>
                <c:pt idx="1673">
                  <c:v>16.725561708357418</c:v>
                </c:pt>
                <c:pt idx="1674">
                  <c:v>16.735560708359117</c:v>
                </c:pt>
                <c:pt idx="1675">
                  <c:v>16.745558708353201</c:v>
                </c:pt>
                <c:pt idx="1676">
                  <c:v>16.755556708347285</c:v>
                </c:pt>
                <c:pt idx="1677">
                  <c:v>16.765555708348984</c:v>
                </c:pt>
                <c:pt idx="1678">
                  <c:v>16.775553708343068</c:v>
                </c:pt>
                <c:pt idx="1679">
                  <c:v>16.785552708344767</c:v>
                </c:pt>
                <c:pt idx="1680">
                  <c:v>16.795550708338851</c:v>
                </c:pt>
                <c:pt idx="1681">
                  <c:v>16.805548708362039</c:v>
                </c:pt>
                <c:pt idx="1682">
                  <c:v>16.81554850001703</c:v>
                </c:pt>
                <c:pt idx="1683">
                  <c:v>16.825546500011114</c:v>
                </c:pt>
                <c:pt idx="1684">
                  <c:v>16.835545500012813</c:v>
                </c:pt>
                <c:pt idx="1685">
                  <c:v>16.845543500006897</c:v>
                </c:pt>
                <c:pt idx="1686">
                  <c:v>16.855541500000982</c:v>
                </c:pt>
                <c:pt idx="1687">
                  <c:v>16.86554050000268</c:v>
                </c:pt>
                <c:pt idx="1688">
                  <c:v>16.875538500025868</c:v>
                </c:pt>
                <c:pt idx="1689">
                  <c:v>16.885537500027567</c:v>
                </c:pt>
                <c:pt idx="1690">
                  <c:v>16.895535500021651</c:v>
                </c:pt>
                <c:pt idx="1691">
                  <c:v>16.905533500015736</c:v>
                </c:pt>
                <c:pt idx="1692">
                  <c:v>16.915532500017434</c:v>
                </c:pt>
                <c:pt idx="1693">
                  <c:v>16.925530500011519</c:v>
                </c:pt>
                <c:pt idx="1694">
                  <c:v>16.935529500013217</c:v>
                </c:pt>
                <c:pt idx="1695">
                  <c:v>16.945527500007302</c:v>
                </c:pt>
                <c:pt idx="1696">
                  <c:v>16.955526500009</c:v>
                </c:pt>
                <c:pt idx="1697">
                  <c:v>16.965524500003085</c:v>
                </c:pt>
                <c:pt idx="1698">
                  <c:v>16.975522500026273</c:v>
                </c:pt>
                <c:pt idx="1699">
                  <c:v>16.985521500027971</c:v>
                </c:pt>
                <c:pt idx="1700">
                  <c:v>16.995519500022056</c:v>
                </c:pt>
                <c:pt idx="1701">
                  <c:v>17.005518500023754</c:v>
                </c:pt>
                <c:pt idx="1702">
                  <c:v>17.015516500017839</c:v>
                </c:pt>
                <c:pt idx="1703">
                  <c:v>17.025514500011923</c:v>
                </c:pt>
                <c:pt idx="1704">
                  <c:v>17.035513500013622</c:v>
                </c:pt>
                <c:pt idx="1705">
                  <c:v>17.045511500007706</c:v>
                </c:pt>
                <c:pt idx="1706">
                  <c:v>17.055510500009404</c:v>
                </c:pt>
                <c:pt idx="1707">
                  <c:v>17.065508500003489</c:v>
                </c:pt>
                <c:pt idx="1708">
                  <c:v>17.075506500026677</c:v>
                </c:pt>
                <c:pt idx="1709">
                  <c:v>17.085505500028376</c:v>
                </c:pt>
                <c:pt idx="1710">
                  <c:v>17.09550350002246</c:v>
                </c:pt>
                <c:pt idx="1711">
                  <c:v>17.105502500024159</c:v>
                </c:pt>
                <c:pt idx="1712">
                  <c:v>17.115500500018243</c:v>
                </c:pt>
                <c:pt idx="1713">
                  <c:v>17.125498500012327</c:v>
                </c:pt>
                <c:pt idx="1714">
                  <c:v>17.135497500014026</c:v>
                </c:pt>
                <c:pt idx="1715">
                  <c:v>17.14549550000811</c:v>
                </c:pt>
                <c:pt idx="1716">
                  <c:v>17.155494500009809</c:v>
                </c:pt>
                <c:pt idx="1717">
                  <c:v>17.165492500003893</c:v>
                </c:pt>
                <c:pt idx="1718">
                  <c:v>17.175490500027081</c:v>
                </c:pt>
                <c:pt idx="1719">
                  <c:v>17.18548950002878</c:v>
                </c:pt>
                <c:pt idx="1720">
                  <c:v>17.195487500022864</c:v>
                </c:pt>
                <c:pt idx="1721">
                  <c:v>17.205486500024563</c:v>
                </c:pt>
                <c:pt idx="1722">
                  <c:v>17.215484500018647</c:v>
                </c:pt>
                <c:pt idx="1723">
                  <c:v>17.225483500020346</c:v>
                </c:pt>
                <c:pt idx="1724">
                  <c:v>17.23548150001443</c:v>
                </c:pt>
                <c:pt idx="1725">
                  <c:v>17.245479500008514</c:v>
                </c:pt>
                <c:pt idx="1726">
                  <c:v>17.255478500010213</c:v>
                </c:pt>
                <c:pt idx="1727">
                  <c:v>17.265476500004297</c:v>
                </c:pt>
                <c:pt idx="1728">
                  <c:v>17.275475500005996</c:v>
                </c:pt>
                <c:pt idx="1729">
                  <c:v>17.28547350000008</c:v>
                </c:pt>
                <c:pt idx="1730">
                  <c:v>17.295471500023268</c:v>
                </c:pt>
                <c:pt idx="1731">
                  <c:v>17.305470500024967</c:v>
                </c:pt>
                <c:pt idx="1732">
                  <c:v>17.315468500019051</c:v>
                </c:pt>
                <c:pt idx="1733">
                  <c:v>17.32546750002075</c:v>
                </c:pt>
                <c:pt idx="1734">
                  <c:v>17.335465500014834</c:v>
                </c:pt>
                <c:pt idx="1735">
                  <c:v>17.345463500008918</c:v>
                </c:pt>
                <c:pt idx="1736">
                  <c:v>17.355462500010617</c:v>
                </c:pt>
                <c:pt idx="1737">
                  <c:v>17.365460500004701</c:v>
                </c:pt>
                <c:pt idx="1738">
                  <c:v>17.3754595000064</c:v>
                </c:pt>
                <c:pt idx="1739">
                  <c:v>17.385457500000484</c:v>
                </c:pt>
                <c:pt idx="1740">
                  <c:v>17.395455500023672</c:v>
                </c:pt>
                <c:pt idx="1741">
                  <c:v>17.405454500025371</c:v>
                </c:pt>
                <c:pt idx="1742">
                  <c:v>17.415452500019455</c:v>
                </c:pt>
                <c:pt idx="1743">
                  <c:v>17.425451500021154</c:v>
                </c:pt>
                <c:pt idx="1744">
                  <c:v>17.435449500015238</c:v>
                </c:pt>
                <c:pt idx="1745">
                  <c:v>17.445447500009323</c:v>
                </c:pt>
                <c:pt idx="1746">
                  <c:v>17.455446500011021</c:v>
                </c:pt>
                <c:pt idx="1747">
                  <c:v>17.465444500005106</c:v>
                </c:pt>
                <c:pt idx="1748">
                  <c:v>17.475443500006804</c:v>
                </c:pt>
                <c:pt idx="1749">
                  <c:v>17.485441500000888</c:v>
                </c:pt>
                <c:pt idx="1750">
                  <c:v>17.495440500002587</c:v>
                </c:pt>
                <c:pt idx="1751">
                  <c:v>17.505438500025775</c:v>
                </c:pt>
                <c:pt idx="1752">
                  <c:v>17.51543650001986</c:v>
                </c:pt>
                <c:pt idx="1753">
                  <c:v>17.525435500021558</c:v>
                </c:pt>
                <c:pt idx="1754">
                  <c:v>17.535433500015642</c:v>
                </c:pt>
                <c:pt idx="1755">
                  <c:v>17.545432500017341</c:v>
                </c:pt>
                <c:pt idx="1756">
                  <c:v>17.555430500011425</c:v>
                </c:pt>
                <c:pt idx="1757">
                  <c:v>17.56542850000551</c:v>
                </c:pt>
                <c:pt idx="1758">
                  <c:v>17.575427500007208</c:v>
                </c:pt>
                <c:pt idx="1759">
                  <c:v>17.585425500001293</c:v>
                </c:pt>
                <c:pt idx="1760">
                  <c:v>17.595424500002991</c:v>
                </c:pt>
                <c:pt idx="1761">
                  <c:v>17.605422500026179</c:v>
                </c:pt>
                <c:pt idx="1762">
                  <c:v>17.615420500020264</c:v>
                </c:pt>
                <c:pt idx="1763">
                  <c:v>17.625419500021962</c:v>
                </c:pt>
                <c:pt idx="1764">
                  <c:v>17.635417500016047</c:v>
                </c:pt>
                <c:pt idx="1765">
                  <c:v>17.645416500017745</c:v>
                </c:pt>
                <c:pt idx="1766">
                  <c:v>17.65541450001183</c:v>
                </c:pt>
                <c:pt idx="1767">
                  <c:v>17.665412500005914</c:v>
                </c:pt>
                <c:pt idx="1768">
                  <c:v>17.675411500007613</c:v>
                </c:pt>
                <c:pt idx="1769">
                  <c:v>17.685409500001697</c:v>
                </c:pt>
                <c:pt idx="1770">
                  <c:v>17.695408500003396</c:v>
                </c:pt>
                <c:pt idx="1771">
                  <c:v>17.705406500026584</c:v>
                </c:pt>
                <c:pt idx="1772">
                  <c:v>17.715405500028282</c:v>
                </c:pt>
                <c:pt idx="1773">
                  <c:v>17.725403500022367</c:v>
                </c:pt>
                <c:pt idx="1774">
                  <c:v>17.735401500016451</c:v>
                </c:pt>
                <c:pt idx="1775">
                  <c:v>17.74540050001815</c:v>
                </c:pt>
                <c:pt idx="1776">
                  <c:v>17.755398500012234</c:v>
                </c:pt>
                <c:pt idx="1777">
                  <c:v>17.765397500013933</c:v>
                </c:pt>
                <c:pt idx="1778">
                  <c:v>17.775395500008017</c:v>
                </c:pt>
                <c:pt idx="1779">
                  <c:v>17.785393500002101</c:v>
                </c:pt>
                <c:pt idx="1780">
                  <c:v>17.7953925000038</c:v>
                </c:pt>
                <c:pt idx="1781">
                  <c:v>17.805390500026988</c:v>
                </c:pt>
                <c:pt idx="1782">
                  <c:v>17.815389708353905</c:v>
                </c:pt>
                <c:pt idx="1783">
                  <c:v>17.825387708347989</c:v>
                </c:pt>
                <c:pt idx="1784">
                  <c:v>17.835385708342073</c:v>
                </c:pt>
                <c:pt idx="1785">
                  <c:v>17.845384708343772</c:v>
                </c:pt>
                <c:pt idx="1786">
                  <c:v>17.855382708337856</c:v>
                </c:pt>
                <c:pt idx="1787">
                  <c:v>17.865381708339555</c:v>
                </c:pt>
                <c:pt idx="1788">
                  <c:v>17.875379708333639</c:v>
                </c:pt>
                <c:pt idx="1789">
                  <c:v>17.885378708335338</c:v>
                </c:pt>
                <c:pt idx="1790">
                  <c:v>17.895376708358526</c:v>
                </c:pt>
                <c:pt idx="1791">
                  <c:v>17.90537470835261</c:v>
                </c:pt>
                <c:pt idx="1792">
                  <c:v>17.915373708354309</c:v>
                </c:pt>
                <c:pt idx="1793">
                  <c:v>17.925371708348393</c:v>
                </c:pt>
                <c:pt idx="1794">
                  <c:v>17.935370708350092</c:v>
                </c:pt>
                <c:pt idx="1795">
                  <c:v>17.945368708344176</c:v>
                </c:pt>
                <c:pt idx="1796">
                  <c:v>17.955366708338261</c:v>
                </c:pt>
                <c:pt idx="1797">
                  <c:v>17.965365708339959</c:v>
                </c:pt>
                <c:pt idx="1798">
                  <c:v>17.975363708334044</c:v>
                </c:pt>
                <c:pt idx="1799">
                  <c:v>17.985362708335742</c:v>
                </c:pt>
                <c:pt idx="1800">
                  <c:v>17.99536070835893</c:v>
                </c:pt>
                <c:pt idx="1801">
                  <c:v>18.005358708353015</c:v>
                </c:pt>
                <c:pt idx="1802">
                  <c:v>18.015357708354713</c:v>
                </c:pt>
                <c:pt idx="1803">
                  <c:v>18.025355708348798</c:v>
                </c:pt>
                <c:pt idx="1804">
                  <c:v>18.035354708350496</c:v>
                </c:pt>
                <c:pt idx="1805">
                  <c:v>18.045352708344581</c:v>
                </c:pt>
                <c:pt idx="1806">
                  <c:v>18.055351708346279</c:v>
                </c:pt>
                <c:pt idx="1807">
                  <c:v>18.065349708340364</c:v>
                </c:pt>
                <c:pt idx="1808">
                  <c:v>18.075347708334448</c:v>
                </c:pt>
                <c:pt idx="1809">
                  <c:v>18.085346708336147</c:v>
                </c:pt>
                <c:pt idx="1810">
                  <c:v>18.095344708359335</c:v>
                </c:pt>
                <c:pt idx="1811">
                  <c:v>18.105343708361033</c:v>
                </c:pt>
                <c:pt idx="1812">
                  <c:v>18.115341708355118</c:v>
                </c:pt>
                <c:pt idx="1813">
                  <c:v>18.125339708349202</c:v>
                </c:pt>
                <c:pt idx="1814">
                  <c:v>18.135338708350901</c:v>
                </c:pt>
                <c:pt idx="1815">
                  <c:v>18.145336708344985</c:v>
                </c:pt>
                <c:pt idx="1816">
                  <c:v>18.155335708346684</c:v>
                </c:pt>
                <c:pt idx="1817">
                  <c:v>18.165333708340768</c:v>
                </c:pt>
                <c:pt idx="1818">
                  <c:v>18.175331708334852</c:v>
                </c:pt>
                <c:pt idx="1819">
                  <c:v>18.185330708336551</c:v>
                </c:pt>
                <c:pt idx="1820">
                  <c:v>18.195328708359739</c:v>
                </c:pt>
                <c:pt idx="1821">
                  <c:v>18.205327708361438</c:v>
                </c:pt>
                <c:pt idx="1822">
                  <c:v>18.215325708355522</c:v>
                </c:pt>
                <c:pt idx="1823">
                  <c:v>18.225324708357221</c:v>
                </c:pt>
                <c:pt idx="1824">
                  <c:v>18.235322708351305</c:v>
                </c:pt>
                <c:pt idx="1825">
                  <c:v>18.245320708345389</c:v>
                </c:pt>
                <c:pt idx="1826">
                  <c:v>18.255319708347088</c:v>
                </c:pt>
                <c:pt idx="1827">
                  <c:v>18.265317708341172</c:v>
                </c:pt>
                <c:pt idx="1828">
                  <c:v>18.275316708342871</c:v>
                </c:pt>
                <c:pt idx="1829">
                  <c:v>18.285314708336955</c:v>
                </c:pt>
                <c:pt idx="1830">
                  <c:v>18.295312708360143</c:v>
                </c:pt>
                <c:pt idx="1831">
                  <c:v>18.305311708361842</c:v>
                </c:pt>
                <c:pt idx="1832">
                  <c:v>18.315309708355926</c:v>
                </c:pt>
                <c:pt idx="1833">
                  <c:v>18.325308708357625</c:v>
                </c:pt>
                <c:pt idx="1834">
                  <c:v>18.335306708351709</c:v>
                </c:pt>
                <c:pt idx="1835">
                  <c:v>18.345304708345793</c:v>
                </c:pt>
                <c:pt idx="1836">
                  <c:v>18.355303708347492</c:v>
                </c:pt>
                <c:pt idx="1837">
                  <c:v>18.365301708341576</c:v>
                </c:pt>
                <c:pt idx="1838">
                  <c:v>18.375300708343275</c:v>
                </c:pt>
                <c:pt idx="1839">
                  <c:v>18.385298708337359</c:v>
                </c:pt>
                <c:pt idx="1840">
                  <c:v>18.395297708339058</c:v>
                </c:pt>
                <c:pt idx="1841">
                  <c:v>18.405295708362246</c:v>
                </c:pt>
                <c:pt idx="1842">
                  <c:v>18.41529370835633</c:v>
                </c:pt>
                <c:pt idx="1843">
                  <c:v>18.425292708358029</c:v>
                </c:pt>
                <c:pt idx="1844">
                  <c:v>18.435290708352113</c:v>
                </c:pt>
                <c:pt idx="1845">
                  <c:v>18.445289708353812</c:v>
                </c:pt>
                <c:pt idx="1846">
                  <c:v>18.455287708347896</c:v>
                </c:pt>
                <c:pt idx="1847">
                  <c:v>18.46528570834198</c:v>
                </c:pt>
                <c:pt idx="1848">
                  <c:v>18.475284708343679</c:v>
                </c:pt>
                <c:pt idx="1849">
                  <c:v>18.485282708337763</c:v>
                </c:pt>
                <c:pt idx="1850">
                  <c:v>18.495281708339462</c:v>
                </c:pt>
                <c:pt idx="1851">
                  <c:v>18.505279708333546</c:v>
                </c:pt>
                <c:pt idx="1852">
                  <c:v>18.515278708335245</c:v>
                </c:pt>
                <c:pt idx="1853">
                  <c:v>18.525276708358433</c:v>
                </c:pt>
                <c:pt idx="1854">
                  <c:v>18.535274708352517</c:v>
                </c:pt>
                <c:pt idx="1855">
                  <c:v>18.545273708354216</c:v>
                </c:pt>
                <c:pt idx="1856">
                  <c:v>18.5552717083483</c:v>
                </c:pt>
                <c:pt idx="1857">
                  <c:v>18.565270708349999</c:v>
                </c:pt>
                <c:pt idx="1858">
                  <c:v>18.575268708344083</c:v>
                </c:pt>
                <c:pt idx="1859">
                  <c:v>18.585266708338168</c:v>
                </c:pt>
                <c:pt idx="1860">
                  <c:v>18.595265708339866</c:v>
                </c:pt>
                <c:pt idx="1861">
                  <c:v>18.60526370833395</c:v>
                </c:pt>
                <c:pt idx="1862">
                  <c:v>18.615262708335649</c:v>
                </c:pt>
                <c:pt idx="1863">
                  <c:v>18.625260708358837</c:v>
                </c:pt>
                <c:pt idx="1864">
                  <c:v>18.635258708352922</c:v>
                </c:pt>
                <c:pt idx="1865">
                  <c:v>18.64525770835462</c:v>
                </c:pt>
                <c:pt idx="1866">
                  <c:v>18.655255708348705</c:v>
                </c:pt>
                <c:pt idx="1867">
                  <c:v>18.665254708350403</c:v>
                </c:pt>
                <c:pt idx="1868">
                  <c:v>18.675252708344487</c:v>
                </c:pt>
                <c:pt idx="1869">
                  <c:v>18.685251708346186</c:v>
                </c:pt>
                <c:pt idx="1870">
                  <c:v>18.69524970834027</c:v>
                </c:pt>
                <c:pt idx="1871">
                  <c:v>18.705247708334355</c:v>
                </c:pt>
                <c:pt idx="1872">
                  <c:v>18.715246708336053</c:v>
                </c:pt>
                <c:pt idx="1873">
                  <c:v>18.725244708359241</c:v>
                </c:pt>
                <c:pt idx="1874">
                  <c:v>18.73524370836094</c:v>
                </c:pt>
                <c:pt idx="1875">
                  <c:v>18.745241708355024</c:v>
                </c:pt>
                <c:pt idx="1876">
                  <c:v>18.755239708349109</c:v>
                </c:pt>
                <c:pt idx="1877">
                  <c:v>18.765238708350807</c:v>
                </c:pt>
                <c:pt idx="1878">
                  <c:v>18.775236708344892</c:v>
                </c:pt>
                <c:pt idx="1879">
                  <c:v>18.78523570834659</c:v>
                </c:pt>
                <c:pt idx="1880">
                  <c:v>18.795233708340675</c:v>
                </c:pt>
                <c:pt idx="1881">
                  <c:v>18.805232708342373</c:v>
                </c:pt>
                <c:pt idx="1882">
                  <c:v>18.815230458334554</c:v>
                </c:pt>
                <c:pt idx="1883">
                  <c:v>18.825228458357742</c:v>
                </c:pt>
                <c:pt idx="1884">
                  <c:v>18.835227458359441</c:v>
                </c:pt>
                <c:pt idx="1885">
                  <c:v>18.845225458353525</c:v>
                </c:pt>
                <c:pt idx="1886">
                  <c:v>18.855224458355224</c:v>
                </c:pt>
                <c:pt idx="1887">
                  <c:v>18.865222458349308</c:v>
                </c:pt>
                <c:pt idx="1888">
                  <c:v>18.875220458343392</c:v>
                </c:pt>
                <c:pt idx="1889">
                  <c:v>18.885219458345091</c:v>
                </c:pt>
                <c:pt idx="1890">
                  <c:v>18.895217458339175</c:v>
                </c:pt>
                <c:pt idx="1891">
                  <c:v>18.905216458340874</c:v>
                </c:pt>
                <c:pt idx="1892">
                  <c:v>18.915214458334958</c:v>
                </c:pt>
                <c:pt idx="1893">
                  <c:v>18.925213458336657</c:v>
                </c:pt>
                <c:pt idx="1894">
                  <c:v>18.935211458359845</c:v>
                </c:pt>
                <c:pt idx="1895">
                  <c:v>18.945209458353929</c:v>
                </c:pt>
                <c:pt idx="1896">
                  <c:v>18.955208458355628</c:v>
                </c:pt>
                <c:pt idx="1897">
                  <c:v>18.965206458349712</c:v>
                </c:pt>
                <c:pt idx="1898">
                  <c:v>18.975205458351411</c:v>
                </c:pt>
                <c:pt idx="1899">
                  <c:v>18.985203458345495</c:v>
                </c:pt>
                <c:pt idx="1900">
                  <c:v>18.995201458339579</c:v>
                </c:pt>
                <c:pt idx="1901">
                  <c:v>19.005200458341278</c:v>
                </c:pt>
                <c:pt idx="1902">
                  <c:v>19.015198458335362</c:v>
                </c:pt>
                <c:pt idx="1903">
                  <c:v>19.025197458337061</c:v>
                </c:pt>
                <c:pt idx="1904">
                  <c:v>19.035195458360249</c:v>
                </c:pt>
                <c:pt idx="1905">
                  <c:v>19.045193458354333</c:v>
                </c:pt>
                <c:pt idx="1906">
                  <c:v>19.055192458356032</c:v>
                </c:pt>
                <c:pt idx="1907">
                  <c:v>19.065190458350116</c:v>
                </c:pt>
                <c:pt idx="1908">
                  <c:v>19.075189458351815</c:v>
                </c:pt>
                <c:pt idx="1909">
                  <c:v>19.085187458345899</c:v>
                </c:pt>
                <c:pt idx="1910">
                  <c:v>19.095186458347598</c:v>
                </c:pt>
                <c:pt idx="1911">
                  <c:v>19.105184458341682</c:v>
                </c:pt>
                <c:pt idx="1912">
                  <c:v>19.115182458335767</c:v>
                </c:pt>
                <c:pt idx="1913">
                  <c:v>19.125181458337465</c:v>
                </c:pt>
                <c:pt idx="1914">
                  <c:v>19.135179458360653</c:v>
                </c:pt>
                <c:pt idx="1915">
                  <c:v>19.145178458333248</c:v>
                </c:pt>
                <c:pt idx="1916">
                  <c:v>19.155176458356436</c:v>
                </c:pt>
                <c:pt idx="1917">
                  <c:v>19.165175458358135</c:v>
                </c:pt>
                <c:pt idx="1918">
                  <c:v>19.175173458352219</c:v>
                </c:pt>
                <c:pt idx="1919">
                  <c:v>19.185171458346304</c:v>
                </c:pt>
                <c:pt idx="1920">
                  <c:v>19.195170458348002</c:v>
                </c:pt>
                <c:pt idx="1921">
                  <c:v>19.205168458342087</c:v>
                </c:pt>
                <c:pt idx="1922">
                  <c:v>19.215167458343785</c:v>
                </c:pt>
                <c:pt idx="1923">
                  <c:v>19.225165458337869</c:v>
                </c:pt>
                <c:pt idx="1924">
                  <c:v>19.235163458361058</c:v>
                </c:pt>
                <c:pt idx="1925">
                  <c:v>19.245162458333652</c:v>
                </c:pt>
                <c:pt idx="1926">
                  <c:v>19.255160458356841</c:v>
                </c:pt>
                <c:pt idx="1927">
                  <c:v>19.265159458358539</c:v>
                </c:pt>
                <c:pt idx="1928">
                  <c:v>19.275157458352624</c:v>
                </c:pt>
                <c:pt idx="1929">
                  <c:v>19.285156458354322</c:v>
                </c:pt>
                <c:pt idx="1930">
                  <c:v>19.295154458348406</c:v>
                </c:pt>
                <c:pt idx="1931">
                  <c:v>19.305152458342491</c:v>
                </c:pt>
                <c:pt idx="1932">
                  <c:v>19.315151458344189</c:v>
                </c:pt>
                <c:pt idx="1933">
                  <c:v>19.325149458338274</c:v>
                </c:pt>
                <c:pt idx="1934">
                  <c:v>19.335148458339972</c:v>
                </c:pt>
                <c:pt idx="1935">
                  <c:v>19.345146458334057</c:v>
                </c:pt>
                <c:pt idx="1936">
                  <c:v>19.355144458357245</c:v>
                </c:pt>
                <c:pt idx="1937">
                  <c:v>19.365143458358943</c:v>
                </c:pt>
                <c:pt idx="1938">
                  <c:v>19.375141458353028</c:v>
                </c:pt>
                <c:pt idx="1939">
                  <c:v>19.385140458354726</c:v>
                </c:pt>
                <c:pt idx="1940">
                  <c:v>19.395138458348811</c:v>
                </c:pt>
                <c:pt idx="1941">
                  <c:v>19.405137458350509</c:v>
                </c:pt>
                <c:pt idx="1942">
                  <c:v>19.415135458344594</c:v>
                </c:pt>
                <c:pt idx="1943">
                  <c:v>19.425133458338678</c:v>
                </c:pt>
                <c:pt idx="1944">
                  <c:v>19.435132458340377</c:v>
                </c:pt>
                <c:pt idx="1945">
                  <c:v>19.445130458334461</c:v>
                </c:pt>
                <c:pt idx="1946">
                  <c:v>19.45512945833616</c:v>
                </c:pt>
                <c:pt idx="1947">
                  <c:v>19.465127458359348</c:v>
                </c:pt>
                <c:pt idx="1948">
                  <c:v>19.475125458353432</c:v>
                </c:pt>
                <c:pt idx="1949">
                  <c:v>19.485124458355131</c:v>
                </c:pt>
                <c:pt idx="1950">
                  <c:v>19.495122458349215</c:v>
                </c:pt>
                <c:pt idx="1951">
                  <c:v>19.505121458350914</c:v>
                </c:pt>
                <c:pt idx="1952">
                  <c:v>19.515119458344998</c:v>
                </c:pt>
                <c:pt idx="1953">
                  <c:v>19.525118458346697</c:v>
                </c:pt>
                <c:pt idx="1954">
                  <c:v>19.535116458340781</c:v>
                </c:pt>
                <c:pt idx="1955">
                  <c:v>19.545114458334865</c:v>
                </c:pt>
                <c:pt idx="1956">
                  <c:v>19.555113458336564</c:v>
                </c:pt>
                <c:pt idx="1957">
                  <c:v>19.565111458359752</c:v>
                </c:pt>
                <c:pt idx="1958">
                  <c:v>19.575110458361451</c:v>
                </c:pt>
                <c:pt idx="1959">
                  <c:v>19.585108458355535</c:v>
                </c:pt>
                <c:pt idx="1960">
                  <c:v>19.595106458349619</c:v>
                </c:pt>
                <c:pt idx="1961">
                  <c:v>19.605105458351318</c:v>
                </c:pt>
                <c:pt idx="1962">
                  <c:v>19.615103458345402</c:v>
                </c:pt>
                <c:pt idx="1963">
                  <c:v>19.625102458347101</c:v>
                </c:pt>
                <c:pt idx="1964">
                  <c:v>19.635100458341185</c:v>
                </c:pt>
                <c:pt idx="1965">
                  <c:v>19.645099458342884</c:v>
                </c:pt>
                <c:pt idx="1966">
                  <c:v>19.655097458336968</c:v>
                </c:pt>
                <c:pt idx="1967">
                  <c:v>19.665095458360156</c:v>
                </c:pt>
                <c:pt idx="1968">
                  <c:v>19.675094458361855</c:v>
                </c:pt>
                <c:pt idx="1969">
                  <c:v>19.685092458355939</c:v>
                </c:pt>
                <c:pt idx="1970">
                  <c:v>19.695091458357638</c:v>
                </c:pt>
                <c:pt idx="1971">
                  <c:v>19.705089458351722</c:v>
                </c:pt>
                <c:pt idx="1972">
                  <c:v>19.715088458353421</c:v>
                </c:pt>
                <c:pt idx="1973">
                  <c:v>19.725086458347505</c:v>
                </c:pt>
                <c:pt idx="1974">
                  <c:v>19.735084458341589</c:v>
                </c:pt>
                <c:pt idx="1975">
                  <c:v>19.745083458343288</c:v>
                </c:pt>
                <c:pt idx="1976">
                  <c:v>19.755081458337372</c:v>
                </c:pt>
                <c:pt idx="1977">
                  <c:v>19.765080458339071</c:v>
                </c:pt>
                <c:pt idx="1978">
                  <c:v>19.775078458362259</c:v>
                </c:pt>
                <c:pt idx="1979">
                  <c:v>19.785076458356343</c:v>
                </c:pt>
                <c:pt idx="1980">
                  <c:v>19.795075458358042</c:v>
                </c:pt>
                <c:pt idx="1981">
                  <c:v>19.805073458352126</c:v>
                </c:pt>
                <c:pt idx="1982">
                  <c:v>19.815072458353825</c:v>
                </c:pt>
                <c:pt idx="1983">
                  <c:v>19.825070458347909</c:v>
                </c:pt>
                <c:pt idx="1984">
                  <c:v>19.835069458349608</c:v>
                </c:pt>
                <c:pt idx="1985">
                  <c:v>19.845067458343692</c:v>
                </c:pt>
                <c:pt idx="1986">
                  <c:v>19.855065458337776</c:v>
                </c:pt>
                <c:pt idx="1987">
                  <c:v>19.865064458339475</c:v>
                </c:pt>
                <c:pt idx="1988">
                  <c:v>19.875062458333559</c:v>
                </c:pt>
                <c:pt idx="1989">
                  <c:v>19.885061458335258</c:v>
                </c:pt>
                <c:pt idx="1990">
                  <c:v>19.895059458358446</c:v>
                </c:pt>
                <c:pt idx="1991">
                  <c:v>19.905058458360145</c:v>
                </c:pt>
                <c:pt idx="1992">
                  <c:v>19.915056458354229</c:v>
                </c:pt>
                <c:pt idx="1993">
                  <c:v>19.925054458348313</c:v>
                </c:pt>
                <c:pt idx="1994">
                  <c:v>19.935053458350012</c:v>
                </c:pt>
                <c:pt idx="1995">
                  <c:v>19.945051458344096</c:v>
                </c:pt>
                <c:pt idx="1996">
                  <c:v>19.955050458345795</c:v>
                </c:pt>
                <c:pt idx="1997">
                  <c:v>19.965048458339879</c:v>
                </c:pt>
                <c:pt idx="1998">
                  <c:v>19.975046458333964</c:v>
                </c:pt>
                <c:pt idx="1999">
                  <c:v>19.985045458335662</c:v>
                </c:pt>
                <c:pt idx="2000">
                  <c:v>19.99504345835885</c:v>
                </c:pt>
                <c:pt idx="2001">
                  <c:v>20.005042458360549</c:v>
                </c:pt>
                <c:pt idx="2002">
                  <c:v>20.015040458354633</c:v>
                </c:pt>
                <c:pt idx="2003">
                  <c:v>20.025039458356332</c:v>
                </c:pt>
                <c:pt idx="2004">
                  <c:v>20.035037458350416</c:v>
                </c:pt>
                <c:pt idx="2005">
                  <c:v>20.045035458344501</c:v>
                </c:pt>
                <c:pt idx="2006">
                  <c:v>20.055034458346199</c:v>
                </c:pt>
                <c:pt idx="2007">
                  <c:v>20.065032458340283</c:v>
                </c:pt>
                <c:pt idx="2008">
                  <c:v>20.075031458341982</c:v>
                </c:pt>
                <c:pt idx="2009">
                  <c:v>20.085029458336066</c:v>
                </c:pt>
                <c:pt idx="2010">
                  <c:v>20.095028458337765</c:v>
                </c:pt>
                <c:pt idx="2011">
                  <c:v>20.105026458360953</c:v>
                </c:pt>
                <c:pt idx="2012">
                  <c:v>20.115024458355037</c:v>
                </c:pt>
                <c:pt idx="2013">
                  <c:v>20.125023458356736</c:v>
                </c:pt>
                <c:pt idx="2014">
                  <c:v>20.13502145835082</c:v>
                </c:pt>
                <c:pt idx="2015">
                  <c:v>20.145020458352519</c:v>
                </c:pt>
                <c:pt idx="2016">
                  <c:v>20.155018458346603</c:v>
                </c:pt>
                <c:pt idx="2017">
                  <c:v>20.165016458340688</c:v>
                </c:pt>
                <c:pt idx="2018">
                  <c:v>20.175015458342386</c:v>
                </c:pt>
                <c:pt idx="2019">
                  <c:v>20.185013458336471</c:v>
                </c:pt>
                <c:pt idx="2020">
                  <c:v>20.195012458338169</c:v>
                </c:pt>
                <c:pt idx="2021">
                  <c:v>20.205010458361357</c:v>
                </c:pt>
                <c:pt idx="2022">
                  <c:v>20.215009458333952</c:v>
                </c:pt>
                <c:pt idx="2023">
                  <c:v>20.22500745835714</c:v>
                </c:pt>
                <c:pt idx="2024">
                  <c:v>20.235005458351225</c:v>
                </c:pt>
                <c:pt idx="2025">
                  <c:v>20.245004458352923</c:v>
                </c:pt>
                <c:pt idx="2026">
                  <c:v>20.255002458347008</c:v>
                </c:pt>
                <c:pt idx="2027">
                  <c:v>20.265001458348706</c:v>
                </c:pt>
                <c:pt idx="2028">
                  <c:v>20.274999458342791</c:v>
                </c:pt>
                <c:pt idx="2029">
                  <c:v>20.284998458344489</c:v>
                </c:pt>
                <c:pt idx="2030">
                  <c:v>20.294996458338574</c:v>
                </c:pt>
                <c:pt idx="2031">
                  <c:v>20.304994458361762</c:v>
                </c:pt>
                <c:pt idx="2032">
                  <c:v>20.314993458334357</c:v>
                </c:pt>
                <c:pt idx="2033">
                  <c:v>20.324991458357545</c:v>
                </c:pt>
                <c:pt idx="2034">
                  <c:v>20.334990458359243</c:v>
                </c:pt>
                <c:pt idx="2035">
                  <c:v>20.344988458353328</c:v>
                </c:pt>
                <c:pt idx="2036">
                  <c:v>20.354987458355026</c:v>
                </c:pt>
                <c:pt idx="2037">
                  <c:v>20.364985458349111</c:v>
                </c:pt>
                <c:pt idx="2038">
                  <c:v>20.374983458343195</c:v>
                </c:pt>
                <c:pt idx="2039">
                  <c:v>20.384982458344894</c:v>
                </c:pt>
                <c:pt idx="2040">
                  <c:v>20.394980458338978</c:v>
                </c:pt>
                <c:pt idx="2041">
                  <c:v>20.404979458340677</c:v>
                </c:pt>
                <c:pt idx="2042">
                  <c:v>20.414977458334761</c:v>
                </c:pt>
                <c:pt idx="2043">
                  <c:v>20.424975458357949</c:v>
                </c:pt>
                <c:pt idx="2044">
                  <c:v>20.434974458359648</c:v>
                </c:pt>
                <c:pt idx="2045">
                  <c:v>20.444972458353732</c:v>
                </c:pt>
                <c:pt idx="2046">
                  <c:v>20.454971458355431</c:v>
                </c:pt>
                <c:pt idx="2047">
                  <c:v>20.464969458349515</c:v>
                </c:pt>
                <c:pt idx="2048">
                  <c:v>20.474968458351213</c:v>
                </c:pt>
                <c:pt idx="2049">
                  <c:v>20.484966458345298</c:v>
                </c:pt>
                <c:pt idx="2050">
                  <c:v>20.494964458339382</c:v>
                </c:pt>
                <c:pt idx="2051">
                  <c:v>20.504963458341081</c:v>
                </c:pt>
                <c:pt idx="2052">
                  <c:v>20.514961458335165</c:v>
                </c:pt>
                <c:pt idx="2053">
                  <c:v>20.524960458336864</c:v>
                </c:pt>
                <c:pt idx="2054">
                  <c:v>20.534958458360052</c:v>
                </c:pt>
                <c:pt idx="2055">
                  <c:v>20.54495745836175</c:v>
                </c:pt>
                <c:pt idx="2056">
                  <c:v>20.554955458355835</c:v>
                </c:pt>
                <c:pt idx="2057">
                  <c:v>20.564953458349919</c:v>
                </c:pt>
                <c:pt idx="2058">
                  <c:v>20.574952458351618</c:v>
                </c:pt>
                <c:pt idx="2059">
                  <c:v>20.584950458345702</c:v>
                </c:pt>
                <c:pt idx="2060">
                  <c:v>20.594949458347401</c:v>
                </c:pt>
                <c:pt idx="2061">
                  <c:v>20.604947458341485</c:v>
                </c:pt>
                <c:pt idx="2062">
                  <c:v>20.614946458343184</c:v>
                </c:pt>
                <c:pt idx="2063">
                  <c:v>20.624944458337268</c:v>
                </c:pt>
                <c:pt idx="2064">
                  <c:v>20.634942458360456</c:v>
                </c:pt>
                <c:pt idx="2065">
                  <c:v>20.644941458362155</c:v>
                </c:pt>
                <c:pt idx="2066">
                  <c:v>20.654939458356239</c:v>
                </c:pt>
                <c:pt idx="2067">
                  <c:v>20.664938458357938</c:v>
                </c:pt>
                <c:pt idx="2068">
                  <c:v>20.674936458352022</c:v>
                </c:pt>
                <c:pt idx="2069">
                  <c:v>20.684934458346106</c:v>
                </c:pt>
                <c:pt idx="2070">
                  <c:v>20.694933458347805</c:v>
                </c:pt>
                <c:pt idx="2071">
                  <c:v>20.704931458341889</c:v>
                </c:pt>
                <c:pt idx="2072">
                  <c:v>20.714930458343588</c:v>
                </c:pt>
                <c:pt idx="2073">
                  <c:v>20.724928458337672</c:v>
                </c:pt>
                <c:pt idx="2074">
                  <c:v>20.734927458339371</c:v>
                </c:pt>
                <c:pt idx="2075">
                  <c:v>20.744925458333455</c:v>
                </c:pt>
                <c:pt idx="2076">
                  <c:v>20.754923458356643</c:v>
                </c:pt>
                <c:pt idx="2077">
                  <c:v>20.764922458358342</c:v>
                </c:pt>
                <c:pt idx="2078">
                  <c:v>20.774920458352426</c:v>
                </c:pt>
                <c:pt idx="2079">
                  <c:v>20.784919458354125</c:v>
                </c:pt>
                <c:pt idx="2080">
                  <c:v>20.794917458348209</c:v>
                </c:pt>
                <c:pt idx="2081">
                  <c:v>20.804916458349908</c:v>
                </c:pt>
                <c:pt idx="2082">
                  <c:v>20.814914458343992</c:v>
                </c:pt>
                <c:pt idx="2083">
                  <c:v>20.824912500014761</c:v>
                </c:pt>
                <c:pt idx="2084">
                  <c:v>20.83491150001646</c:v>
                </c:pt>
                <c:pt idx="2085">
                  <c:v>20.844909500010544</c:v>
                </c:pt>
                <c:pt idx="2086">
                  <c:v>20.854908500012243</c:v>
                </c:pt>
                <c:pt idx="2087">
                  <c:v>20.864906500006327</c:v>
                </c:pt>
                <c:pt idx="2088">
                  <c:v>20.874905500008026</c:v>
                </c:pt>
                <c:pt idx="2089">
                  <c:v>20.88490350000211</c:v>
                </c:pt>
                <c:pt idx="2090">
                  <c:v>20.894901500025298</c:v>
                </c:pt>
                <c:pt idx="2091">
                  <c:v>20.904900500026997</c:v>
                </c:pt>
                <c:pt idx="2092">
                  <c:v>20.914898500021081</c:v>
                </c:pt>
                <c:pt idx="2093">
                  <c:v>20.92489750002278</c:v>
                </c:pt>
                <c:pt idx="2094">
                  <c:v>20.934895500016864</c:v>
                </c:pt>
                <c:pt idx="2095">
                  <c:v>20.944894500018563</c:v>
                </c:pt>
                <c:pt idx="2096">
                  <c:v>20.954892500012647</c:v>
                </c:pt>
                <c:pt idx="2097">
                  <c:v>20.964890500006732</c:v>
                </c:pt>
                <c:pt idx="2098">
                  <c:v>20.97488950000843</c:v>
                </c:pt>
                <c:pt idx="2099">
                  <c:v>20.984887500002515</c:v>
                </c:pt>
                <c:pt idx="2100">
                  <c:v>20.994886500004213</c:v>
                </c:pt>
                <c:pt idx="2101">
                  <c:v>21.004884500027401</c:v>
                </c:pt>
                <c:pt idx="2102">
                  <c:v>21.014882500021486</c:v>
                </c:pt>
                <c:pt idx="2103">
                  <c:v>21.024881500023184</c:v>
                </c:pt>
                <c:pt idx="2104">
                  <c:v>21.034879500017269</c:v>
                </c:pt>
                <c:pt idx="2105">
                  <c:v>21.044878500018967</c:v>
                </c:pt>
                <c:pt idx="2106">
                  <c:v>21.054876500013052</c:v>
                </c:pt>
                <c:pt idx="2107">
                  <c:v>21.06487550001475</c:v>
                </c:pt>
                <c:pt idx="2108">
                  <c:v>21.074873500008835</c:v>
                </c:pt>
                <c:pt idx="2109">
                  <c:v>21.084872500010533</c:v>
                </c:pt>
                <c:pt idx="2110">
                  <c:v>21.094870500004617</c:v>
                </c:pt>
                <c:pt idx="2111">
                  <c:v>21.104868500027806</c:v>
                </c:pt>
                <c:pt idx="2112">
                  <c:v>21.1148675000004</c:v>
                </c:pt>
                <c:pt idx="2113">
                  <c:v>21.124865500023589</c:v>
                </c:pt>
                <c:pt idx="2114">
                  <c:v>21.134864500025287</c:v>
                </c:pt>
                <c:pt idx="2115">
                  <c:v>21.144862500019372</c:v>
                </c:pt>
                <c:pt idx="2116">
                  <c:v>21.15486150002107</c:v>
                </c:pt>
                <c:pt idx="2117">
                  <c:v>21.164859500015154</c:v>
                </c:pt>
                <c:pt idx="2118">
                  <c:v>21.174857500009239</c:v>
                </c:pt>
                <c:pt idx="2119">
                  <c:v>21.184856500010937</c:v>
                </c:pt>
                <c:pt idx="2120">
                  <c:v>21.194854500005022</c:v>
                </c:pt>
                <c:pt idx="2121">
                  <c:v>21.20485350000672</c:v>
                </c:pt>
                <c:pt idx="2122">
                  <c:v>21.214851500000805</c:v>
                </c:pt>
                <c:pt idx="2123">
                  <c:v>21.224849500023993</c:v>
                </c:pt>
                <c:pt idx="2124">
                  <c:v>21.234848500025691</c:v>
                </c:pt>
                <c:pt idx="2125">
                  <c:v>21.244846500019776</c:v>
                </c:pt>
                <c:pt idx="2126">
                  <c:v>21.254845500021474</c:v>
                </c:pt>
                <c:pt idx="2127">
                  <c:v>21.264843500015559</c:v>
                </c:pt>
                <c:pt idx="2128">
                  <c:v>21.274842500017257</c:v>
                </c:pt>
                <c:pt idx="2129">
                  <c:v>21.284840500011342</c:v>
                </c:pt>
                <c:pt idx="2130">
                  <c:v>21.294838500005426</c:v>
                </c:pt>
                <c:pt idx="2131">
                  <c:v>21.304837500007125</c:v>
                </c:pt>
                <c:pt idx="2132">
                  <c:v>21.314835500001209</c:v>
                </c:pt>
                <c:pt idx="2133">
                  <c:v>21.324834500002908</c:v>
                </c:pt>
                <c:pt idx="2134">
                  <c:v>21.334832500026096</c:v>
                </c:pt>
                <c:pt idx="2135">
                  <c:v>21.344831500027794</c:v>
                </c:pt>
                <c:pt idx="2136">
                  <c:v>21.354829500021879</c:v>
                </c:pt>
                <c:pt idx="2137">
                  <c:v>21.364827500015963</c:v>
                </c:pt>
                <c:pt idx="2138">
                  <c:v>21.374826500017662</c:v>
                </c:pt>
                <c:pt idx="2139">
                  <c:v>21.384824500011746</c:v>
                </c:pt>
                <c:pt idx="2140">
                  <c:v>21.394823500013445</c:v>
                </c:pt>
                <c:pt idx="2141">
                  <c:v>21.404821500007529</c:v>
                </c:pt>
                <c:pt idx="2142">
                  <c:v>21.414820500009228</c:v>
                </c:pt>
                <c:pt idx="2143">
                  <c:v>21.424818500003312</c:v>
                </c:pt>
                <c:pt idx="2144">
                  <c:v>21.4348165000265</c:v>
                </c:pt>
                <c:pt idx="2145">
                  <c:v>21.444815500028199</c:v>
                </c:pt>
                <c:pt idx="2146">
                  <c:v>21.454813500022283</c:v>
                </c:pt>
                <c:pt idx="2147">
                  <c:v>21.464812500023982</c:v>
                </c:pt>
                <c:pt idx="2148">
                  <c:v>21.474810500018066</c:v>
                </c:pt>
                <c:pt idx="2149">
                  <c:v>21.484809500019765</c:v>
                </c:pt>
                <c:pt idx="2150">
                  <c:v>21.494807500013849</c:v>
                </c:pt>
                <c:pt idx="2151">
                  <c:v>21.504805500007933</c:v>
                </c:pt>
                <c:pt idx="2152">
                  <c:v>21.514804500009632</c:v>
                </c:pt>
                <c:pt idx="2153">
                  <c:v>21.524802500003716</c:v>
                </c:pt>
                <c:pt idx="2154">
                  <c:v>21.534801500005415</c:v>
                </c:pt>
                <c:pt idx="2155">
                  <c:v>21.544799500028603</c:v>
                </c:pt>
                <c:pt idx="2156">
                  <c:v>21.554798500001198</c:v>
                </c:pt>
                <c:pt idx="2157">
                  <c:v>21.564796500024386</c:v>
                </c:pt>
                <c:pt idx="2158">
                  <c:v>21.574795500026084</c:v>
                </c:pt>
                <c:pt idx="2159">
                  <c:v>21.584793500020169</c:v>
                </c:pt>
                <c:pt idx="2160">
                  <c:v>21.594791500014253</c:v>
                </c:pt>
                <c:pt idx="2161">
                  <c:v>21.604790500015952</c:v>
                </c:pt>
                <c:pt idx="2162">
                  <c:v>21.614788500010036</c:v>
                </c:pt>
                <c:pt idx="2163">
                  <c:v>21.624787500011735</c:v>
                </c:pt>
                <c:pt idx="2164">
                  <c:v>21.634785500005819</c:v>
                </c:pt>
                <c:pt idx="2165">
                  <c:v>21.644783499999903</c:v>
                </c:pt>
                <c:pt idx="2166">
                  <c:v>21.654782500001602</c:v>
                </c:pt>
                <c:pt idx="2167">
                  <c:v>21.66478050002479</c:v>
                </c:pt>
                <c:pt idx="2168">
                  <c:v>21.674779500026489</c:v>
                </c:pt>
                <c:pt idx="2169">
                  <c:v>21.684777500020573</c:v>
                </c:pt>
                <c:pt idx="2170">
                  <c:v>21.694776500022272</c:v>
                </c:pt>
                <c:pt idx="2171">
                  <c:v>21.704774500016356</c:v>
                </c:pt>
                <c:pt idx="2172">
                  <c:v>21.71477250001044</c:v>
                </c:pt>
                <c:pt idx="2173">
                  <c:v>21.724771500012139</c:v>
                </c:pt>
                <c:pt idx="2174">
                  <c:v>21.734769500006223</c:v>
                </c:pt>
                <c:pt idx="2175">
                  <c:v>21.744768500007922</c:v>
                </c:pt>
                <c:pt idx="2176">
                  <c:v>21.754766500002006</c:v>
                </c:pt>
                <c:pt idx="2177">
                  <c:v>21.764765500003705</c:v>
                </c:pt>
                <c:pt idx="2178">
                  <c:v>21.774763500026893</c:v>
                </c:pt>
                <c:pt idx="2179">
                  <c:v>21.784761500020977</c:v>
                </c:pt>
                <c:pt idx="2180">
                  <c:v>21.794760500022676</c:v>
                </c:pt>
                <c:pt idx="2181">
                  <c:v>21.80475850001676</c:v>
                </c:pt>
                <c:pt idx="2182">
                  <c:v>21.814757500018459</c:v>
                </c:pt>
                <c:pt idx="2183">
                  <c:v>21.824755250010639</c:v>
                </c:pt>
                <c:pt idx="2184">
                  <c:v>21.834754250012338</c:v>
                </c:pt>
                <c:pt idx="2185">
                  <c:v>21.844752250006422</c:v>
                </c:pt>
                <c:pt idx="2186">
                  <c:v>21.854751250008121</c:v>
                </c:pt>
                <c:pt idx="2187">
                  <c:v>21.864749250002205</c:v>
                </c:pt>
                <c:pt idx="2188">
                  <c:v>21.874747250025393</c:v>
                </c:pt>
                <c:pt idx="2189">
                  <c:v>21.884746250027092</c:v>
                </c:pt>
                <c:pt idx="2190">
                  <c:v>21.894744250021176</c:v>
                </c:pt>
                <c:pt idx="2191">
                  <c:v>21.904743250022875</c:v>
                </c:pt>
                <c:pt idx="2192">
                  <c:v>21.914741250016959</c:v>
                </c:pt>
                <c:pt idx="2193">
                  <c:v>21.924740250018658</c:v>
                </c:pt>
                <c:pt idx="2194">
                  <c:v>21.934738250012742</c:v>
                </c:pt>
                <c:pt idx="2195">
                  <c:v>21.944736250006827</c:v>
                </c:pt>
                <c:pt idx="2196">
                  <c:v>21.954735250008525</c:v>
                </c:pt>
                <c:pt idx="2197">
                  <c:v>21.96473325000261</c:v>
                </c:pt>
                <c:pt idx="2198">
                  <c:v>21.974732250004308</c:v>
                </c:pt>
                <c:pt idx="2199">
                  <c:v>21.984730250027496</c:v>
                </c:pt>
                <c:pt idx="2200">
                  <c:v>21.994729250000091</c:v>
                </c:pt>
                <c:pt idx="2201">
                  <c:v>22.004727250023279</c:v>
                </c:pt>
                <c:pt idx="2202">
                  <c:v>22.014725250017364</c:v>
                </c:pt>
                <c:pt idx="2203">
                  <c:v>22.024724250019062</c:v>
                </c:pt>
                <c:pt idx="2204">
                  <c:v>22.034722250013147</c:v>
                </c:pt>
                <c:pt idx="2205">
                  <c:v>22.044721250014845</c:v>
                </c:pt>
                <c:pt idx="2206">
                  <c:v>22.05471925000893</c:v>
                </c:pt>
                <c:pt idx="2207">
                  <c:v>22.064718250010628</c:v>
                </c:pt>
                <c:pt idx="2208">
                  <c:v>22.074716250004712</c:v>
                </c:pt>
                <c:pt idx="2209">
                  <c:v>22.084714250027901</c:v>
                </c:pt>
                <c:pt idx="2210">
                  <c:v>22.094713250000495</c:v>
                </c:pt>
                <c:pt idx="2211">
                  <c:v>22.104711250023684</c:v>
                </c:pt>
                <c:pt idx="2212">
                  <c:v>22.114710250025382</c:v>
                </c:pt>
                <c:pt idx="2213">
                  <c:v>22.124708250019467</c:v>
                </c:pt>
                <c:pt idx="2214">
                  <c:v>22.134707250021165</c:v>
                </c:pt>
                <c:pt idx="2215">
                  <c:v>22.144705250015249</c:v>
                </c:pt>
                <c:pt idx="2216">
                  <c:v>22.154703250009334</c:v>
                </c:pt>
                <c:pt idx="2217">
                  <c:v>22.164702250011032</c:v>
                </c:pt>
                <c:pt idx="2218">
                  <c:v>22.174700250005117</c:v>
                </c:pt>
                <c:pt idx="2219">
                  <c:v>22.184699250006815</c:v>
                </c:pt>
                <c:pt idx="2220">
                  <c:v>22.1946972500009</c:v>
                </c:pt>
                <c:pt idx="2221">
                  <c:v>22.204696250002598</c:v>
                </c:pt>
                <c:pt idx="2222">
                  <c:v>22.214694250025786</c:v>
                </c:pt>
                <c:pt idx="2223">
                  <c:v>22.224692250019871</c:v>
                </c:pt>
                <c:pt idx="2224">
                  <c:v>22.234691250021569</c:v>
                </c:pt>
                <c:pt idx="2225">
                  <c:v>22.244689250015654</c:v>
                </c:pt>
                <c:pt idx="2226">
                  <c:v>22.254688250017352</c:v>
                </c:pt>
                <c:pt idx="2227">
                  <c:v>22.264686250011437</c:v>
                </c:pt>
                <c:pt idx="2228">
                  <c:v>22.274685250013135</c:v>
                </c:pt>
                <c:pt idx="2229">
                  <c:v>22.28468325000722</c:v>
                </c:pt>
                <c:pt idx="2230">
                  <c:v>22.294681250001304</c:v>
                </c:pt>
                <c:pt idx="2231">
                  <c:v>22.304680250003003</c:v>
                </c:pt>
                <c:pt idx="2232">
                  <c:v>22.314678250026191</c:v>
                </c:pt>
                <c:pt idx="2233">
                  <c:v>22.324677250027889</c:v>
                </c:pt>
                <c:pt idx="2234">
                  <c:v>22.334675250021974</c:v>
                </c:pt>
                <c:pt idx="2235">
                  <c:v>22.344674250023672</c:v>
                </c:pt>
                <c:pt idx="2236">
                  <c:v>22.354672250017757</c:v>
                </c:pt>
                <c:pt idx="2237">
                  <c:v>22.364671250019455</c:v>
                </c:pt>
                <c:pt idx="2238">
                  <c:v>22.37466925001354</c:v>
                </c:pt>
                <c:pt idx="2239">
                  <c:v>22.384667250007624</c:v>
                </c:pt>
                <c:pt idx="2240">
                  <c:v>22.394666250009323</c:v>
                </c:pt>
                <c:pt idx="2241">
                  <c:v>22.404664250003407</c:v>
                </c:pt>
                <c:pt idx="2242">
                  <c:v>22.414663250005106</c:v>
                </c:pt>
                <c:pt idx="2243">
                  <c:v>22.424661250028294</c:v>
                </c:pt>
                <c:pt idx="2244">
                  <c:v>22.434660250000888</c:v>
                </c:pt>
                <c:pt idx="2245">
                  <c:v>22.444658250024077</c:v>
                </c:pt>
                <c:pt idx="2246">
                  <c:v>22.454656250018161</c:v>
                </c:pt>
                <c:pt idx="2247">
                  <c:v>22.46465525001986</c:v>
                </c:pt>
                <c:pt idx="2248">
                  <c:v>22.474653250013944</c:v>
                </c:pt>
                <c:pt idx="2249">
                  <c:v>22.484652250015642</c:v>
                </c:pt>
                <c:pt idx="2250">
                  <c:v>22.494650250009727</c:v>
                </c:pt>
                <c:pt idx="2251">
                  <c:v>22.504649250011425</c:v>
                </c:pt>
                <c:pt idx="2252">
                  <c:v>22.51464725000551</c:v>
                </c:pt>
                <c:pt idx="2253">
                  <c:v>22.524645250028698</c:v>
                </c:pt>
                <c:pt idx="2254">
                  <c:v>22.534644250001293</c:v>
                </c:pt>
                <c:pt idx="2255">
                  <c:v>22.544642250024481</c:v>
                </c:pt>
                <c:pt idx="2256">
                  <c:v>22.554641250026179</c:v>
                </c:pt>
                <c:pt idx="2257">
                  <c:v>22.564639250020264</c:v>
                </c:pt>
                <c:pt idx="2258">
                  <c:v>22.574638250021962</c:v>
                </c:pt>
                <c:pt idx="2259">
                  <c:v>22.584636250016047</c:v>
                </c:pt>
                <c:pt idx="2260">
                  <c:v>22.594634250010131</c:v>
                </c:pt>
                <c:pt idx="2261">
                  <c:v>22.60463325001183</c:v>
                </c:pt>
                <c:pt idx="2262">
                  <c:v>22.614631250005914</c:v>
                </c:pt>
                <c:pt idx="2263">
                  <c:v>22.624630250007613</c:v>
                </c:pt>
                <c:pt idx="2264">
                  <c:v>22.634628250001697</c:v>
                </c:pt>
                <c:pt idx="2265">
                  <c:v>22.644627250003396</c:v>
                </c:pt>
                <c:pt idx="2266">
                  <c:v>22.654625250026584</c:v>
                </c:pt>
                <c:pt idx="2267">
                  <c:v>22.664624250028282</c:v>
                </c:pt>
                <c:pt idx="2268">
                  <c:v>22.674622250022367</c:v>
                </c:pt>
                <c:pt idx="2269">
                  <c:v>22.684620250016451</c:v>
                </c:pt>
                <c:pt idx="2270">
                  <c:v>22.69461925001815</c:v>
                </c:pt>
                <c:pt idx="2271">
                  <c:v>22.704617250012234</c:v>
                </c:pt>
                <c:pt idx="2272">
                  <c:v>22.714616250013933</c:v>
                </c:pt>
                <c:pt idx="2273">
                  <c:v>22.724614250008017</c:v>
                </c:pt>
                <c:pt idx="2274">
                  <c:v>22.734613250009716</c:v>
                </c:pt>
                <c:pt idx="2275">
                  <c:v>22.7446112500038</c:v>
                </c:pt>
                <c:pt idx="2276">
                  <c:v>22.754609250026988</c:v>
                </c:pt>
                <c:pt idx="2277">
                  <c:v>22.764608250028687</c:v>
                </c:pt>
                <c:pt idx="2278">
                  <c:v>22.774606250022771</c:v>
                </c:pt>
                <c:pt idx="2279">
                  <c:v>22.78460525002447</c:v>
                </c:pt>
                <c:pt idx="2280">
                  <c:v>22.794603250018554</c:v>
                </c:pt>
                <c:pt idx="2281">
                  <c:v>22.804602250020253</c:v>
                </c:pt>
                <c:pt idx="2282">
                  <c:v>22.814600250014337</c:v>
                </c:pt>
                <c:pt idx="2283">
                  <c:v>22.824598250008421</c:v>
                </c:pt>
                <c:pt idx="2284">
                  <c:v>22.83459725001012</c:v>
                </c:pt>
                <c:pt idx="2285">
                  <c:v>22.844595250004204</c:v>
                </c:pt>
                <c:pt idx="2286">
                  <c:v>22.854594250005903</c:v>
                </c:pt>
                <c:pt idx="2287">
                  <c:v>22.864592249999987</c:v>
                </c:pt>
                <c:pt idx="2288">
                  <c:v>22.874591250001686</c:v>
                </c:pt>
                <c:pt idx="2289">
                  <c:v>22.884589250024874</c:v>
                </c:pt>
                <c:pt idx="2290">
                  <c:v>22.894587250018958</c:v>
                </c:pt>
                <c:pt idx="2291">
                  <c:v>22.904586250020657</c:v>
                </c:pt>
                <c:pt idx="2292">
                  <c:v>22.914584250014741</c:v>
                </c:pt>
                <c:pt idx="2293">
                  <c:v>22.92458325001644</c:v>
                </c:pt>
                <c:pt idx="2294">
                  <c:v>22.934581250010524</c:v>
                </c:pt>
                <c:pt idx="2295">
                  <c:v>22.944580250012223</c:v>
                </c:pt>
                <c:pt idx="2296">
                  <c:v>22.954578250006307</c:v>
                </c:pt>
                <c:pt idx="2297">
                  <c:v>22.964577250008006</c:v>
                </c:pt>
                <c:pt idx="2298">
                  <c:v>22.97457525000209</c:v>
                </c:pt>
                <c:pt idx="2299">
                  <c:v>22.984573250025278</c:v>
                </c:pt>
                <c:pt idx="2300">
                  <c:v>22.994572250026977</c:v>
                </c:pt>
                <c:pt idx="2301">
                  <c:v>23.004570250021061</c:v>
                </c:pt>
                <c:pt idx="2302">
                  <c:v>23.01456925002276</c:v>
                </c:pt>
                <c:pt idx="2303">
                  <c:v>23.024567250016844</c:v>
                </c:pt>
                <c:pt idx="2304">
                  <c:v>23.034566250018543</c:v>
                </c:pt>
                <c:pt idx="2305">
                  <c:v>23.044564250012627</c:v>
                </c:pt>
                <c:pt idx="2306">
                  <c:v>23.054562250006711</c:v>
                </c:pt>
                <c:pt idx="2307">
                  <c:v>23.06456125000841</c:v>
                </c:pt>
                <c:pt idx="2308">
                  <c:v>23.074559250002494</c:v>
                </c:pt>
                <c:pt idx="2309">
                  <c:v>23.084558250004193</c:v>
                </c:pt>
                <c:pt idx="2310">
                  <c:v>23.094556250027381</c:v>
                </c:pt>
                <c:pt idx="2311">
                  <c:v>23.104555249999976</c:v>
                </c:pt>
                <c:pt idx="2312">
                  <c:v>23.114553250023164</c:v>
                </c:pt>
                <c:pt idx="2313">
                  <c:v>23.124552250024863</c:v>
                </c:pt>
                <c:pt idx="2314">
                  <c:v>23.134550250018947</c:v>
                </c:pt>
                <c:pt idx="2315">
                  <c:v>23.144548250013031</c:v>
                </c:pt>
                <c:pt idx="2316">
                  <c:v>23.15454725001473</c:v>
                </c:pt>
                <c:pt idx="2317">
                  <c:v>23.164545250008814</c:v>
                </c:pt>
                <c:pt idx="2318">
                  <c:v>23.174544250010513</c:v>
                </c:pt>
                <c:pt idx="2319">
                  <c:v>23.184542250004597</c:v>
                </c:pt>
                <c:pt idx="2320">
                  <c:v>23.194541250006296</c:v>
                </c:pt>
                <c:pt idx="2321">
                  <c:v>23.20453925000038</c:v>
                </c:pt>
                <c:pt idx="2322">
                  <c:v>23.214537250023568</c:v>
                </c:pt>
                <c:pt idx="2323">
                  <c:v>23.224536250025267</c:v>
                </c:pt>
                <c:pt idx="2324">
                  <c:v>23.234534250019351</c:v>
                </c:pt>
                <c:pt idx="2325">
                  <c:v>23.24453325002105</c:v>
                </c:pt>
                <c:pt idx="2326">
                  <c:v>23.254531250015134</c:v>
                </c:pt>
                <c:pt idx="2327">
                  <c:v>23.264530250016833</c:v>
                </c:pt>
                <c:pt idx="2328">
                  <c:v>23.274528250010917</c:v>
                </c:pt>
                <c:pt idx="2329">
                  <c:v>23.284527250012616</c:v>
                </c:pt>
                <c:pt idx="2330">
                  <c:v>23.2945252500067</c:v>
                </c:pt>
                <c:pt idx="2331">
                  <c:v>23.304523250000784</c:v>
                </c:pt>
                <c:pt idx="2332">
                  <c:v>23.314522250002483</c:v>
                </c:pt>
                <c:pt idx="2333">
                  <c:v>23.324520250025671</c:v>
                </c:pt>
                <c:pt idx="2334">
                  <c:v>23.33451925002737</c:v>
                </c:pt>
                <c:pt idx="2335">
                  <c:v>23.344517250021454</c:v>
                </c:pt>
                <c:pt idx="2336">
                  <c:v>23.354516250023153</c:v>
                </c:pt>
                <c:pt idx="2337">
                  <c:v>23.364514250017237</c:v>
                </c:pt>
                <c:pt idx="2338">
                  <c:v>23.374512250011321</c:v>
                </c:pt>
                <c:pt idx="2339">
                  <c:v>23.38451125001302</c:v>
                </c:pt>
                <c:pt idx="2340">
                  <c:v>23.394509250007104</c:v>
                </c:pt>
                <c:pt idx="2341">
                  <c:v>23.404508250008803</c:v>
                </c:pt>
                <c:pt idx="2342">
                  <c:v>23.414506250002887</c:v>
                </c:pt>
                <c:pt idx="2343">
                  <c:v>23.424505250004586</c:v>
                </c:pt>
                <c:pt idx="2344">
                  <c:v>23.434503250027774</c:v>
                </c:pt>
                <c:pt idx="2345">
                  <c:v>23.444502250000369</c:v>
                </c:pt>
                <c:pt idx="2346">
                  <c:v>23.454500250023557</c:v>
                </c:pt>
                <c:pt idx="2347">
                  <c:v>23.464498250017641</c:v>
                </c:pt>
                <c:pt idx="2348">
                  <c:v>23.47449725001934</c:v>
                </c:pt>
                <c:pt idx="2349">
                  <c:v>23.484495250013424</c:v>
                </c:pt>
                <c:pt idx="2350">
                  <c:v>23.494494250015123</c:v>
                </c:pt>
                <c:pt idx="2351">
                  <c:v>23.504492250009207</c:v>
                </c:pt>
                <c:pt idx="2352">
                  <c:v>23.514491250010906</c:v>
                </c:pt>
                <c:pt idx="2353">
                  <c:v>23.52448925000499</c:v>
                </c:pt>
                <c:pt idx="2354">
                  <c:v>23.534487250028178</c:v>
                </c:pt>
                <c:pt idx="2355">
                  <c:v>23.544486250000773</c:v>
                </c:pt>
                <c:pt idx="2356">
                  <c:v>23.554484250023961</c:v>
                </c:pt>
                <c:pt idx="2357">
                  <c:v>23.56448325002566</c:v>
                </c:pt>
                <c:pt idx="2358">
                  <c:v>23.574481250019744</c:v>
                </c:pt>
                <c:pt idx="2359">
                  <c:v>23.584480250021443</c:v>
                </c:pt>
                <c:pt idx="2360">
                  <c:v>23.594478250015527</c:v>
                </c:pt>
                <c:pt idx="2361">
                  <c:v>23.604477250017226</c:v>
                </c:pt>
                <c:pt idx="2362">
                  <c:v>23.61447525001131</c:v>
                </c:pt>
                <c:pt idx="2363">
                  <c:v>23.624473250005394</c:v>
                </c:pt>
                <c:pt idx="2364">
                  <c:v>23.634472250007093</c:v>
                </c:pt>
                <c:pt idx="2365">
                  <c:v>23.644470250001177</c:v>
                </c:pt>
                <c:pt idx="2366">
                  <c:v>23.654469250002876</c:v>
                </c:pt>
                <c:pt idx="2367">
                  <c:v>23.664467250026064</c:v>
                </c:pt>
                <c:pt idx="2368">
                  <c:v>23.674466250027763</c:v>
                </c:pt>
                <c:pt idx="2369">
                  <c:v>23.684464250021847</c:v>
                </c:pt>
                <c:pt idx="2370">
                  <c:v>23.694463250023546</c:v>
                </c:pt>
                <c:pt idx="2371">
                  <c:v>23.70446125001763</c:v>
                </c:pt>
                <c:pt idx="2372">
                  <c:v>23.714459250011714</c:v>
                </c:pt>
                <c:pt idx="2373">
                  <c:v>23.724458250013413</c:v>
                </c:pt>
                <c:pt idx="2374">
                  <c:v>23.734456250007497</c:v>
                </c:pt>
                <c:pt idx="2375">
                  <c:v>23.744455250009196</c:v>
                </c:pt>
                <c:pt idx="2376">
                  <c:v>23.75445325000328</c:v>
                </c:pt>
                <c:pt idx="2377">
                  <c:v>23.764452250004979</c:v>
                </c:pt>
                <c:pt idx="2378">
                  <c:v>23.774450250028167</c:v>
                </c:pt>
                <c:pt idx="2379">
                  <c:v>23.784449250000762</c:v>
                </c:pt>
                <c:pt idx="2380">
                  <c:v>23.79444725002395</c:v>
                </c:pt>
                <c:pt idx="2381">
                  <c:v>23.804445250018034</c:v>
                </c:pt>
                <c:pt idx="2382">
                  <c:v>23.814444250019733</c:v>
                </c:pt>
                <c:pt idx="2383">
                  <c:v>23.824442333338084</c:v>
                </c:pt>
                <c:pt idx="2384">
                  <c:v>23.834441333339782</c:v>
                </c:pt>
                <c:pt idx="2385">
                  <c:v>23.844439333333867</c:v>
                </c:pt>
                <c:pt idx="2386">
                  <c:v>23.854438333335565</c:v>
                </c:pt>
                <c:pt idx="2387">
                  <c:v>23.864436333358753</c:v>
                </c:pt>
                <c:pt idx="2388">
                  <c:v>23.874434333352838</c:v>
                </c:pt>
                <c:pt idx="2389">
                  <c:v>23.884433333354536</c:v>
                </c:pt>
                <c:pt idx="2390">
                  <c:v>23.894431333348621</c:v>
                </c:pt>
                <c:pt idx="2391">
                  <c:v>23.904430333350319</c:v>
                </c:pt>
                <c:pt idx="2392">
                  <c:v>23.914428333344404</c:v>
                </c:pt>
                <c:pt idx="2393">
                  <c:v>23.924427333346102</c:v>
                </c:pt>
                <c:pt idx="2394">
                  <c:v>23.934425333340187</c:v>
                </c:pt>
                <c:pt idx="2395">
                  <c:v>23.944424333341885</c:v>
                </c:pt>
                <c:pt idx="2396">
                  <c:v>23.95442233333597</c:v>
                </c:pt>
                <c:pt idx="2397">
                  <c:v>23.964420333359158</c:v>
                </c:pt>
                <c:pt idx="2398">
                  <c:v>23.974419333360856</c:v>
                </c:pt>
                <c:pt idx="2399">
                  <c:v>23.984417333354941</c:v>
                </c:pt>
                <c:pt idx="2400">
                  <c:v>23.994416333356639</c:v>
                </c:pt>
                <c:pt idx="2401">
                  <c:v>24.004414333350724</c:v>
                </c:pt>
                <c:pt idx="2402">
                  <c:v>24.014413333352422</c:v>
                </c:pt>
                <c:pt idx="2403">
                  <c:v>24.024411333346507</c:v>
                </c:pt>
                <c:pt idx="2404">
                  <c:v>24.034410333348205</c:v>
                </c:pt>
                <c:pt idx="2405">
                  <c:v>24.04440833334229</c:v>
                </c:pt>
                <c:pt idx="2406">
                  <c:v>24.054406333336374</c:v>
                </c:pt>
                <c:pt idx="2407">
                  <c:v>24.064405333338073</c:v>
                </c:pt>
                <c:pt idx="2408">
                  <c:v>24.074403333361261</c:v>
                </c:pt>
                <c:pt idx="2409">
                  <c:v>24.084402333333855</c:v>
                </c:pt>
                <c:pt idx="2410">
                  <c:v>24.094400333357044</c:v>
                </c:pt>
                <c:pt idx="2411">
                  <c:v>24.104399333358742</c:v>
                </c:pt>
                <c:pt idx="2412">
                  <c:v>24.114397333352827</c:v>
                </c:pt>
                <c:pt idx="2413">
                  <c:v>24.124396333354525</c:v>
                </c:pt>
                <c:pt idx="2414">
                  <c:v>24.13439433334861</c:v>
                </c:pt>
                <c:pt idx="2415">
                  <c:v>24.144392333342694</c:v>
                </c:pt>
                <c:pt idx="2416">
                  <c:v>24.154391333344392</c:v>
                </c:pt>
                <c:pt idx="2417">
                  <c:v>24.164389333338477</c:v>
                </c:pt>
                <c:pt idx="2418">
                  <c:v>24.174388333340175</c:v>
                </c:pt>
                <c:pt idx="2419">
                  <c:v>24.18438633333426</c:v>
                </c:pt>
                <c:pt idx="2420">
                  <c:v>24.194385333335958</c:v>
                </c:pt>
                <c:pt idx="2421">
                  <c:v>24.204383333359146</c:v>
                </c:pt>
                <c:pt idx="2422">
                  <c:v>24.214382333360845</c:v>
                </c:pt>
                <c:pt idx="2423">
                  <c:v>24.224380333354929</c:v>
                </c:pt>
                <c:pt idx="2424">
                  <c:v>24.234378333349014</c:v>
                </c:pt>
                <c:pt idx="2425">
                  <c:v>24.244377333350712</c:v>
                </c:pt>
                <c:pt idx="2426">
                  <c:v>24.254375333344797</c:v>
                </c:pt>
                <c:pt idx="2427">
                  <c:v>24.264374333346495</c:v>
                </c:pt>
                <c:pt idx="2428">
                  <c:v>24.27437233334058</c:v>
                </c:pt>
                <c:pt idx="2429">
                  <c:v>24.284371333342278</c:v>
                </c:pt>
                <c:pt idx="2430">
                  <c:v>24.294369333336363</c:v>
                </c:pt>
                <c:pt idx="2431">
                  <c:v>24.304368333338061</c:v>
                </c:pt>
                <c:pt idx="2432">
                  <c:v>24.314366333361249</c:v>
                </c:pt>
                <c:pt idx="2433">
                  <c:v>24.324364333355334</c:v>
                </c:pt>
                <c:pt idx="2434">
                  <c:v>24.334363333357032</c:v>
                </c:pt>
                <c:pt idx="2435">
                  <c:v>24.344361333351117</c:v>
                </c:pt>
                <c:pt idx="2436">
                  <c:v>24.354360333352815</c:v>
                </c:pt>
                <c:pt idx="2437">
                  <c:v>24.3643583333469</c:v>
                </c:pt>
                <c:pt idx="2438">
                  <c:v>24.374357333348598</c:v>
                </c:pt>
                <c:pt idx="2439">
                  <c:v>24.384355333342683</c:v>
                </c:pt>
                <c:pt idx="2440">
                  <c:v>24.394354333344381</c:v>
                </c:pt>
                <c:pt idx="2441">
                  <c:v>24.404352333338466</c:v>
                </c:pt>
                <c:pt idx="2442">
                  <c:v>24.414350333361654</c:v>
                </c:pt>
                <c:pt idx="2443">
                  <c:v>24.424349333334249</c:v>
                </c:pt>
                <c:pt idx="2444">
                  <c:v>24.434347333357437</c:v>
                </c:pt>
                <c:pt idx="2445">
                  <c:v>24.444346333359135</c:v>
                </c:pt>
                <c:pt idx="2446">
                  <c:v>24.45434433335322</c:v>
                </c:pt>
                <c:pt idx="2447">
                  <c:v>24.464343333354918</c:v>
                </c:pt>
                <c:pt idx="2448">
                  <c:v>24.474341333349003</c:v>
                </c:pt>
                <c:pt idx="2449">
                  <c:v>24.484340333350701</c:v>
                </c:pt>
                <c:pt idx="2450">
                  <c:v>24.494338333344785</c:v>
                </c:pt>
                <c:pt idx="2451">
                  <c:v>24.504337333346484</c:v>
                </c:pt>
                <c:pt idx="2452">
                  <c:v>24.514335333340568</c:v>
                </c:pt>
                <c:pt idx="2453">
                  <c:v>24.524333333334653</c:v>
                </c:pt>
                <c:pt idx="2454">
                  <c:v>24.534332333336351</c:v>
                </c:pt>
                <c:pt idx="2455">
                  <c:v>24.54433033335954</c:v>
                </c:pt>
                <c:pt idx="2456">
                  <c:v>24.554329333361238</c:v>
                </c:pt>
                <c:pt idx="2457">
                  <c:v>24.564327333355322</c:v>
                </c:pt>
                <c:pt idx="2458">
                  <c:v>24.574326333357021</c:v>
                </c:pt>
                <c:pt idx="2459">
                  <c:v>24.584324333351105</c:v>
                </c:pt>
                <c:pt idx="2460">
                  <c:v>24.594323333352804</c:v>
                </c:pt>
                <c:pt idx="2461">
                  <c:v>24.604321333346888</c:v>
                </c:pt>
                <c:pt idx="2462">
                  <c:v>24.614319333340973</c:v>
                </c:pt>
                <c:pt idx="2463">
                  <c:v>24.624318333342671</c:v>
                </c:pt>
                <c:pt idx="2464">
                  <c:v>24.634316333336756</c:v>
                </c:pt>
                <c:pt idx="2465">
                  <c:v>24.644315333338454</c:v>
                </c:pt>
                <c:pt idx="2466">
                  <c:v>24.654313333361642</c:v>
                </c:pt>
                <c:pt idx="2467">
                  <c:v>24.664312333334237</c:v>
                </c:pt>
                <c:pt idx="2468">
                  <c:v>24.674310333357425</c:v>
                </c:pt>
                <c:pt idx="2469">
                  <c:v>24.684309333359124</c:v>
                </c:pt>
                <c:pt idx="2470">
                  <c:v>24.694307333353208</c:v>
                </c:pt>
                <c:pt idx="2471">
                  <c:v>24.704305333347293</c:v>
                </c:pt>
                <c:pt idx="2472">
                  <c:v>24.714304333348991</c:v>
                </c:pt>
                <c:pt idx="2473">
                  <c:v>24.724302333343076</c:v>
                </c:pt>
                <c:pt idx="2474">
                  <c:v>24.734301333344774</c:v>
                </c:pt>
                <c:pt idx="2475">
                  <c:v>24.744299333338859</c:v>
                </c:pt>
                <c:pt idx="2476">
                  <c:v>24.754298333340557</c:v>
                </c:pt>
                <c:pt idx="2477">
                  <c:v>24.764296333334642</c:v>
                </c:pt>
                <c:pt idx="2478">
                  <c:v>24.77429533333634</c:v>
                </c:pt>
                <c:pt idx="2479">
                  <c:v>24.784293333359528</c:v>
                </c:pt>
                <c:pt idx="2480">
                  <c:v>24.794292333361227</c:v>
                </c:pt>
                <c:pt idx="2481">
                  <c:v>24.804290333355311</c:v>
                </c:pt>
                <c:pt idx="2482">
                  <c:v>24.814288333349396</c:v>
                </c:pt>
                <c:pt idx="2483">
                  <c:v>24.824287583352998</c:v>
                </c:pt>
                <c:pt idx="2484">
                  <c:v>24.834285583347082</c:v>
                </c:pt>
                <c:pt idx="2485">
                  <c:v>24.844284583348781</c:v>
                </c:pt>
                <c:pt idx="2486">
                  <c:v>24.854282583342865</c:v>
                </c:pt>
                <c:pt idx="2487">
                  <c:v>24.864281583344564</c:v>
                </c:pt>
                <c:pt idx="2488">
                  <c:v>24.874279583338648</c:v>
                </c:pt>
                <c:pt idx="2489">
                  <c:v>24.884278583340347</c:v>
                </c:pt>
                <c:pt idx="2490">
                  <c:v>24.894276583334431</c:v>
                </c:pt>
                <c:pt idx="2491">
                  <c:v>24.904274583357619</c:v>
                </c:pt>
                <c:pt idx="2492">
                  <c:v>24.914273583359318</c:v>
                </c:pt>
                <c:pt idx="2493">
                  <c:v>24.924271583353402</c:v>
                </c:pt>
                <c:pt idx="2494">
                  <c:v>24.934270583355101</c:v>
                </c:pt>
                <c:pt idx="2495">
                  <c:v>24.944268583349185</c:v>
                </c:pt>
                <c:pt idx="2496">
                  <c:v>24.954267583350884</c:v>
                </c:pt>
                <c:pt idx="2497">
                  <c:v>24.964265583344968</c:v>
                </c:pt>
                <c:pt idx="2498">
                  <c:v>24.974264583346667</c:v>
                </c:pt>
                <c:pt idx="2499">
                  <c:v>24.984262583340751</c:v>
                </c:pt>
                <c:pt idx="2500">
                  <c:v>24.99426158334245</c:v>
                </c:pt>
                <c:pt idx="2501">
                  <c:v>25.004259583336534</c:v>
                </c:pt>
                <c:pt idx="2502">
                  <c:v>25.014257583359722</c:v>
                </c:pt>
                <c:pt idx="2503">
                  <c:v>25.024256583361421</c:v>
                </c:pt>
                <c:pt idx="2504">
                  <c:v>25.034254583355505</c:v>
                </c:pt>
                <c:pt idx="2505">
                  <c:v>25.044253583357204</c:v>
                </c:pt>
                <c:pt idx="2506">
                  <c:v>25.054251583351288</c:v>
                </c:pt>
                <c:pt idx="2507">
                  <c:v>25.064250583352987</c:v>
                </c:pt>
                <c:pt idx="2508">
                  <c:v>25.074248583347071</c:v>
                </c:pt>
                <c:pt idx="2509">
                  <c:v>25.08424758334877</c:v>
                </c:pt>
                <c:pt idx="2510">
                  <c:v>25.094245583342854</c:v>
                </c:pt>
                <c:pt idx="2511">
                  <c:v>25.104244583344553</c:v>
                </c:pt>
                <c:pt idx="2512">
                  <c:v>25.114242583338637</c:v>
                </c:pt>
                <c:pt idx="2513">
                  <c:v>25.124240583361825</c:v>
                </c:pt>
                <c:pt idx="2514">
                  <c:v>25.13423958333442</c:v>
                </c:pt>
                <c:pt idx="2515">
                  <c:v>25.144237583357608</c:v>
                </c:pt>
                <c:pt idx="2516">
                  <c:v>25.154236583359307</c:v>
                </c:pt>
                <c:pt idx="2517">
                  <c:v>25.164234583353391</c:v>
                </c:pt>
                <c:pt idx="2518">
                  <c:v>25.17423358335509</c:v>
                </c:pt>
                <c:pt idx="2519">
                  <c:v>25.184231583349174</c:v>
                </c:pt>
                <c:pt idx="2520">
                  <c:v>25.194230583350873</c:v>
                </c:pt>
                <c:pt idx="2521">
                  <c:v>25.204228583344957</c:v>
                </c:pt>
                <c:pt idx="2522">
                  <c:v>25.214227583346656</c:v>
                </c:pt>
                <c:pt idx="2523">
                  <c:v>25.22422558334074</c:v>
                </c:pt>
                <c:pt idx="2524">
                  <c:v>25.234223583334824</c:v>
                </c:pt>
                <c:pt idx="2525">
                  <c:v>25.244222583336523</c:v>
                </c:pt>
                <c:pt idx="2526">
                  <c:v>25.254220583359711</c:v>
                </c:pt>
                <c:pt idx="2527">
                  <c:v>25.26421958336141</c:v>
                </c:pt>
                <c:pt idx="2528">
                  <c:v>25.274217583355494</c:v>
                </c:pt>
                <c:pt idx="2529">
                  <c:v>25.284216583357193</c:v>
                </c:pt>
                <c:pt idx="2530">
                  <c:v>25.294214583351277</c:v>
                </c:pt>
                <c:pt idx="2531">
                  <c:v>25.304213583352976</c:v>
                </c:pt>
                <c:pt idx="2532">
                  <c:v>25.31421158334706</c:v>
                </c:pt>
                <c:pt idx="2533">
                  <c:v>25.324210583348759</c:v>
                </c:pt>
                <c:pt idx="2534">
                  <c:v>25.334208583342843</c:v>
                </c:pt>
                <c:pt idx="2535">
                  <c:v>25.344206583336927</c:v>
                </c:pt>
                <c:pt idx="2536">
                  <c:v>25.354205583338626</c:v>
                </c:pt>
                <c:pt idx="2537">
                  <c:v>25.364203583361814</c:v>
                </c:pt>
                <c:pt idx="2538">
                  <c:v>25.374202583334409</c:v>
                </c:pt>
                <c:pt idx="2539">
                  <c:v>25.384200583357597</c:v>
                </c:pt>
                <c:pt idx="2540">
                  <c:v>25.394199583359296</c:v>
                </c:pt>
                <c:pt idx="2541">
                  <c:v>25.40419758335338</c:v>
                </c:pt>
                <c:pt idx="2542">
                  <c:v>25.414196583355078</c:v>
                </c:pt>
                <c:pt idx="2543">
                  <c:v>25.424194583349163</c:v>
                </c:pt>
                <c:pt idx="2544">
                  <c:v>25.434193583350861</c:v>
                </c:pt>
                <c:pt idx="2545">
                  <c:v>25.444191583344946</c:v>
                </c:pt>
                <c:pt idx="2546">
                  <c:v>25.45418958333903</c:v>
                </c:pt>
                <c:pt idx="2547">
                  <c:v>25.464188583340729</c:v>
                </c:pt>
                <c:pt idx="2548">
                  <c:v>25.474186583334813</c:v>
                </c:pt>
                <c:pt idx="2549">
                  <c:v>25.484185583336512</c:v>
                </c:pt>
                <c:pt idx="2550">
                  <c:v>25.4941835833597</c:v>
                </c:pt>
                <c:pt idx="2551">
                  <c:v>25.504182583361398</c:v>
                </c:pt>
                <c:pt idx="2552">
                  <c:v>25.514180583355483</c:v>
                </c:pt>
                <c:pt idx="2553">
                  <c:v>25.524179583357181</c:v>
                </c:pt>
                <c:pt idx="2554">
                  <c:v>25.534177583351266</c:v>
                </c:pt>
                <c:pt idx="2555">
                  <c:v>25.544176583352964</c:v>
                </c:pt>
                <c:pt idx="2556">
                  <c:v>25.554174583347049</c:v>
                </c:pt>
                <c:pt idx="2557">
                  <c:v>25.564172583341133</c:v>
                </c:pt>
                <c:pt idx="2558">
                  <c:v>25.574171583342832</c:v>
                </c:pt>
                <c:pt idx="2559">
                  <c:v>25.584169583336916</c:v>
                </c:pt>
                <c:pt idx="2560">
                  <c:v>25.594168583338615</c:v>
                </c:pt>
                <c:pt idx="2561">
                  <c:v>25.604166583361803</c:v>
                </c:pt>
                <c:pt idx="2562">
                  <c:v>25.614165583334398</c:v>
                </c:pt>
                <c:pt idx="2563">
                  <c:v>25.624163583357586</c:v>
                </c:pt>
                <c:pt idx="2564">
                  <c:v>25.634162583359284</c:v>
                </c:pt>
                <c:pt idx="2565">
                  <c:v>25.644160583353369</c:v>
                </c:pt>
                <c:pt idx="2566">
                  <c:v>25.654159583355067</c:v>
                </c:pt>
                <c:pt idx="2567">
                  <c:v>25.664157583349152</c:v>
                </c:pt>
                <c:pt idx="2568">
                  <c:v>25.674155583343236</c:v>
                </c:pt>
                <c:pt idx="2569">
                  <c:v>25.684154583344935</c:v>
                </c:pt>
                <c:pt idx="2570">
                  <c:v>25.694152583339019</c:v>
                </c:pt>
                <c:pt idx="2571">
                  <c:v>25.704151583340717</c:v>
                </c:pt>
                <c:pt idx="2572">
                  <c:v>25.714149583334802</c:v>
                </c:pt>
                <c:pt idx="2573">
                  <c:v>25.7241485833365</c:v>
                </c:pt>
                <c:pt idx="2574">
                  <c:v>25.734146583359689</c:v>
                </c:pt>
                <c:pt idx="2575">
                  <c:v>25.744145583361387</c:v>
                </c:pt>
                <c:pt idx="2576">
                  <c:v>25.754143583355471</c:v>
                </c:pt>
                <c:pt idx="2577">
                  <c:v>25.76414258335717</c:v>
                </c:pt>
                <c:pt idx="2578">
                  <c:v>25.774140583351254</c:v>
                </c:pt>
                <c:pt idx="2579">
                  <c:v>25.784139583352953</c:v>
                </c:pt>
                <c:pt idx="2580">
                  <c:v>25.794137583347037</c:v>
                </c:pt>
                <c:pt idx="2581">
                  <c:v>25.804135583341122</c:v>
                </c:pt>
                <c:pt idx="2582">
                  <c:v>25.81413458334282</c:v>
                </c:pt>
                <c:pt idx="2583">
                  <c:v>25.824132833338808</c:v>
                </c:pt>
                <c:pt idx="2584">
                  <c:v>25.834131833340507</c:v>
                </c:pt>
                <c:pt idx="2585">
                  <c:v>25.844129833334591</c:v>
                </c:pt>
                <c:pt idx="2586">
                  <c:v>25.85412883333629</c:v>
                </c:pt>
                <c:pt idx="2587">
                  <c:v>25.864126833359478</c:v>
                </c:pt>
                <c:pt idx="2588">
                  <c:v>25.874125833361177</c:v>
                </c:pt>
                <c:pt idx="2589">
                  <c:v>25.884123833355261</c:v>
                </c:pt>
                <c:pt idx="2590">
                  <c:v>25.89412283335696</c:v>
                </c:pt>
                <c:pt idx="2591">
                  <c:v>25.904120833351044</c:v>
                </c:pt>
                <c:pt idx="2592">
                  <c:v>25.914118833345128</c:v>
                </c:pt>
                <c:pt idx="2593">
                  <c:v>25.924117833346827</c:v>
                </c:pt>
                <c:pt idx="2594">
                  <c:v>25.934115833340911</c:v>
                </c:pt>
                <c:pt idx="2595">
                  <c:v>25.94411483334261</c:v>
                </c:pt>
                <c:pt idx="2596">
                  <c:v>25.954112833336694</c:v>
                </c:pt>
                <c:pt idx="2597">
                  <c:v>25.964111833338393</c:v>
                </c:pt>
                <c:pt idx="2598">
                  <c:v>25.974109833361581</c:v>
                </c:pt>
                <c:pt idx="2599">
                  <c:v>25.984108833334176</c:v>
                </c:pt>
                <c:pt idx="2600">
                  <c:v>25.994106833357364</c:v>
                </c:pt>
                <c:pt idx="2601">
                  <c:v>26.004105833359063</c:v>
                </c:pt>
                <c:pt idx="2602">
                  <c:v>26.014103833353147</c:v>
                </c:pt>
                <c:pt idx="2603">
                  <c:v>26.024102833354846</c:v>
                </c:pt>
                <c:pt idx="2604">
                  <c:v>26.03410083334893</c:v>
                </c:pt>
                <c:pt idx="2605">
                  <c:v>26.044098833343014</c:v>
                </c:pt>
                <c:pt idx="2606">
                  <c:v>26.054097833344713</c:v>
                </c:pt>
                <c:pt idx="2607">
                  <c:v>26.064095833338797</c:v>
                </c:pt>
                <c:pt idx="2608">
                  <c:v>26.074094833340496</c:v>
                </c:pt>
                <c:pt idx="2609">
                  <c:v>26.08409283333458</c:v>
                </c:pt>
                <c:pt idx="2610">
                  <c:v>26.094091833336279</c:v>
                </c:pt>
                <c:pt idx="2611">
                  <c:v>26.104089833359467</c:v>
                </c:pt>
                <c:pt idx="2612">
                  <c:v>26.114088833361166</c:v>
                </c:pt>
                <c:pt idx="2613">
                  <c:v>26.12408683335525</c:v>
                </c:pt>
                <c:pt idx="2614">
                  <c:v>26.134085833356949</c:v>
                </c:pt>
                <c:pt idx="2615">
                  <c:v>26.144083833351033</c:v>
                </c:pt>
                <c:pt idx="2616">
                  <c:v>26.154082833352732</c:v>
                </c:pt>
                <c:pt idx="2617">
                  <c:v>26.164080833346816</c:v>
                </c:pt>
                <c:pt idx="2618">
                  <c:v>26.1740788333409</c:v>
                </c:pt>
                <c:pt idx="2619">
                  <c:v>26.184077833342599</c:v>
                </c:pt>
                <c:pt idx="2620">
                  <c:v>26.194075833336683</c:v>
                </c:pt>
                <c:pt idx="2621">
                  <c:v>26.204074833338382</c:v>
                </c:pt>
                <c:pt idx="2622">
                  <c:v>26.21407283336157</c:v>
                </c:pt>
                <c:pt idx="2623">
                  <c:v>26.224071833334165</c:v>
                </c:pt>
                <c:pt idx="2624">
                  <c:v>26.234069833357353</c:v>
                </c:pt>
                <c:pt idx="2625">
                  <c:v>26.244068833359051</c:v>
                </c:pt>
                <c:pt idx="2626">
                  <c:v>26.254066833353136</c:v>
                </c:pt>
                <c:pt idx="2627">
                  <c:v>26.264065833354834</c:v>
                </c:pt>
                <c:pt idx="2628">
                  <c:v>26.274063833348919</c:v>
                </c:pt>
                <c:pt idx="2629">
                  <c:v>26.284062833350617</c:v>
                </c:pt>
                <c:pt idx="2630">
                  <c:v>26.294060833344702</c:v>
                </c:pt>
                <c:pt idx="2631">
                  <c:v>26.304058833338786</c:v>
                </c:pt>
                <c:pt idx="2632">
                  <c:v>26.314057833340485</c:v>
                </c:pt>
                <c:pt idx="2633">
                  <c:v>26.324055833334569</c:v>
                </c:pt>
                <c:pt idx="2634">
                  <c:v>26.334054833336268</c:v>
                </c:pt>
                <c:pt idx="2635">
                  <c:v>26.344052833359456</c:v>
                </c:pt>
                <c:pt idx="2636">
                  <c:v>26.354051833361154</c:v>
                </c:pt>
                <c:pt idx="2637">
                  <c:v>26.364049833355239</c:v>
                </c:pt>
                <c:pt idx="2638">
                  <c:v>26.374048833356937</c:v>
                </c:pt>
                <c:pt idx="2639">
                  <c:v>26.384046833351022</c:v>
                </c:pt>
                <c:pt idx="2640">
                  <c:v>26.39404583335272</c:v>
                </c:pt>
                <c:pt idx="2641">
                  <c:v>26.404043833346805</c:v>
                </c:pt>
                <c:pt idx="2642">
                  <c:v>26.414042833348503</c:v>
                </c:pt>
                <c:pt idx="2643">
                  <c:v>26.424040833342588</c:v>
                </c:pt>
                <c:pt idx="2644">
                  <c:v>26.434038833336672</c:v>
                </c:pt>
                <c:pt idx="2645">
                  <c:v>26.444037833338371</c:v>
                </c:pt>
                <c:pt idx="2646">
                  <c:v>26.454035833361559</c:v>
                </c:pt>
                <c:pt idx="2647">
                  <c:v>26.464034833334154</c:v>
                </c:pt>
                <c:pt idx="2648">
                  <c:v>26.474032833357342</c:v>
                </c:pt>
                <c:pt idx="2649">
                  <c:v>26.48403183335904</c:v>
                </c:pt>
                <c:pt idx="2650">
                  <c:v>26.494029833353125</c:v>
                </c:pt>
                <c:pt idx="2651">
                  <c:v>26.504028833354823</c:v>
                </c:pt>
                <c:pt idx="2652">
                  <c:v>26.514026833348908</c:v>
                </c:pt>
                <c:pt idx="2653">
                  <c:v>26.524025833350606</c:v>
                </c:pt>
                <c:pt idx="2654">
                  <c:v>26.534023833344691</c:v>
                </c:pt>
                <c:pt idx="2655">
                  <c:v>26.544022833346389</c:v>
                </c:pt>
                <c:pt idx="2656">
                  <c:v>26.554020833340473</c:v>
                </c:pt>
                <c:pt idx="2657">
                  <c:v>26.564019833342172</c:v>
                </c:pt>
                <c:pt idx="2658">
                  <c:v>26.574017833336256</c:v>
                </c:pt>
                <c:pt idx="2659">
                  <c:v>26.584015833359445</c:v>
                </c:pt>
                <c:pt idx="2660">
                  <c:v>26.594014833361143</c:v>
                </c:pt>
                <c:pt idx="2661">
                  <c:v>26.604012833355227</c:v>
                </c:pt>
                <c:pt idx="2662">
                  <c:v>26.614011833356926</c:v>
                </c:pt>
                <c:pt idx="2663">
                  <c:v>26.62400983335101</c:v>
                </c:pt>
                <c:pt idx="2664">
                  <c:v>26.634008833352709</c:v>
                </c:pt>
                <c:pt idx="2665">
                  <c:v>26.644006833346793</c:v>
                </c:pt>
                <c:pt idx="2666">
                  <c:v>26.654005833348492</c:v>
                </c:pt>
                <c:pt idx="2667">
                  <c:v>26.664003833342576</c:v>
                </c:pt>
                <c:pt idx="2668">
                  <c:v>26.674002833344275</c:v>
                </c:pt>
                <c:pt idx="2669">
                  <c:v>26.684000833338359</c:v>
                </c:pt>
                <c:pt idx="2670">
                  <c:v>26.693999833340058</c:v>
                </c:pt>
                <c:pt idx="2671">
                  <c:v>26.703997833334142</c:v>
                </c:pt>
                <c:pt idx="2672">
                  <c:v>26.713996833335841</c:v>
                </c:pt>
                <c:pt idx="2673">
                  <c:v>26.723994833359029</c:v>
                </c:pt>
                <c:pt idx="2674">
                  <c:v>26.733992833353113</c:v>
                </c:pt>
                <c:pt idx="2675">
                  <c:v>26.743991833354812</c:v>
                </c:pt>
                <c:pt idx="2676">
                  <c:v>26.753989833348896</c:v>
                </c:pt>
                <c:pt idx="2677">
                  <c:v>26.763988833350595</c:v>
                </c:pt>
                <c:pt idx="2678">
                  <c:v>26.773986833344679</c:v>
                </c:pt>
                <c:pt idx="2679">
                  <c:v>26.783985833346378</c:v>
                </c:pt>
                <c:pt idx="2680">
                  <c:v>26.793983833340462</c:v>
                </c:pt>
                <c:pt idx="2681">
                  <c:v>26.803982833342161</c:v>
                </c:pt>
                <c:pt idx="2682">
                  <c:v>26.813980833336245</c:v>
                </c:pt>
                <c:pt idx="2683">
                  <c:v>26.823979708336992</c:v>
                </c:pt>
                <c:pt idx="2684">
                  <c:v>26.83397770836018</c:v>
                </c:pt>
                <c:pt idx="2685">
                  <c:v>26.843976708361879</c:v>
                </c:pt>
                <c:pt idx="2686">
                  <c:v>26.853974708355963</c:v>
                </c:pt>
                <c:pt idx="2687">
                  <c:v>26.863972708350047</c:v>
                </c:pt>
                <c:pt idx="2688">
                  <c:v>26.873971708351746</c:v>
                </c:pt>
                <c:pt idx="2689">
                  <c:v>26.88396970834583</c:v>
                </c:pt>
                <c:pt idx="2690">
                  <c:v>26.893968708347529</c:v>
                </c:pt>
                <c:pt idx="2691">
                  <c:v>26.903966708341613</c:v>
                </c:pt>
                <c:pt idx="2692">
                  <c:v>26.913965708343312</c:v>
                </c:pt>
                <c:pt idx="2693">
                  <c:v>26.923963708337396</c:v>
                </c:pt>
                <c:pt idx="2694">
                  <c:v>26.933962708339095</c:v>
                </c:pt>
                <c:pt idx="2695">
                  <c:v>26.943960708333179</c:v>
                </c:pt>
                <c:pt idx="2696">
                  <c:v>26.953959708334878</c:v>
                </c:pt>
                <c:pt idx="2697">
                  <c:v>26.963957708358066</c:v>
                </c:pt>
                <c:pt idx="2698">
                  <c:v>26.973956708359765</c:v>
                </c:pt>
                <c:pt idx="2699">
                  <c:v>26.983954708353849</c:v>
                </c:pt>
                <c:pt idx="2700">
                  <c:v>26.993953708355548</c:v>
                </c:pt>
                <c:pt idx="2701">
                  <c:v>27.003951708349632</c:v>
                </c:pt>
                <c:pt idx="2702">
                  <c:v>27.013950708351331</c:v>
                </c:pt>
                <c:pt idx="2703">
                  <c:v>27.023948708345415</c:v>
                </c:pt>
                <c:pt idx="2704">
                  <c:v>27.033947708347114</c:v>
                </c:pt>
                <c:pt idx="2705">
                  <c:v>27.043945708341198</c:v>
                </c:pt>
                <c:pt idx="2706">
                  <c:v>27.053943708335282</c:v>
                </c:pt>
                <c:pt idx="2707">
                  <c:v>27.063942708336981</c:v>
                </c:pt>
                <c:pt idx="2708">
                  <c:v>27.073940708360169</c:v>
                </c:pt>
                <c:pt idx="2709">
                  <c:v>27.083939708361868</c:v>
                </c:pt>
                <c:pt idx="2710">
                  <c:v>27.093937708355952</c:v>
                </c:pt>
                <c:pt idx="2711">
                  <c:v>27.103936708357651</c:v>
                </c:pt>
                <c:pt idx="2712">
                  <c:v>27.113934708351735</c:v>
                </c:pt>
                <c:pt idx="2713">
                  <c:v>27.123933708353434</c:v>
                </c:pt>
                <c:pt idx="2714">
                  <c:v>27.133931708347518</c:v>
                </c:pt>
                <c:pt idx="2715">
                  <c:v>27.143930708349217</c:v>
                </c:pt>
                <c:pt idx="2716">
                  <c:v>27.153928708343301</c:v>
                </c:pt>
                <c:pt idx="2717">
                  <c:v>27.163927708345</c:v>
                </c:pt>
                <c:pt idx="2718">
                  <c:v>27.173925708339084</c:v>
                </c:pt>
                <c:pt idx="2719">
                  <c:v>27.183924708340783</c:v>
                </c:pt>
                <c:pt idx="2720">
                  <c:v>27.193922708334867</c:v>
                </c:pt>
                <c:pt idx="2721">
                  <c:v>27.203920708358055</c:v>
                </c:pt>
                <c:pt idx="2722">
                  <c:v>27.213919708359754</c:v>
                </c:pt>
                <c:pt idx="2723">
                  <c:v>27.223917708353838</c:v>
                </c:pt>
                <c:pt idx="2724">
                  <c:v>27.233916708355537</c:v>
                </c:pt>
                <c:pt idx="2725">
                  <c:v>27.243914708349621</c:v>
                </c:pt>
                <c:pt idx="2726">
                  <c:v>27.25391370835132</c:v>
                </c:pt>
                <c:pt idx="2727">
                  <c:v>27.263911708345404</c:v>
                </c:pt>
                <c:pt idx="2728">
                  <c:v>27.273910708347103</c:v>
                </c:pt>
                <c:pt idx="2729">
                  <c:v>27.283908708341187</c:v>
                </c:pt>
                <c:pt idx="2730">
                  <c:v>27.293907708342886</c:v>
                </c:pt>
                <c:pt idx="2731">
                  <c:v>27.30390570833697</c:v>
                </c:pt>
                <c:pt idx="2732">
                  <c:v>27.313904708338669</c:v>
                </c:pt>
                <c:pt idx="2733">
                  <c:v>27.323902708361857</c:v>
                </c:pt>
                <c:pt idx="2734">
                  <c:v>27.333901708334452</c:v>
                </c:pt>
                <c:pt idx="2735">
                  <c:v>27.34389970835764</c:v>
                </c:pt>
                <c:pt idx="2736">
                  <c:v>27.353898708359338</c:v>
                </c:pt>
                <c:pt idx="2737">
                  <c:v>27.363896708353423</c:v>
                </c:pt>
                <c:pt idx="2738">
                  <c:v>27.373895708355121</c:v>
                </c:pt>
                <c:pt idx="2739">
                  <c:v>27.383893708349206</c:v>
                </c:pt>
                <c:pt idx="2740">
                  <c:v>27.393892708350904</c:v>
                </c:pt>
                <c:pt idx="2741">
                  <c:v>27.403890708344989</c:v>
                </c:pt>
                <c:pt idx="2742">
                  <c:v>27.413888708339073</c:v>
                </c:pt>
                <c:pt idx="2743">
                  <c:v>27.423887708340771</c:v>
                </c:pt>
                <c:pt idx="2744">
                  <c:v>27.433885708334856</c:v>
                </c:pt>
                <c:pt idx="2745">
                  <c:v>27.443884708336554</c:v>
                </c:pt>
                <c:pt idx="2746">
                  <c:v>27.453882708359743</c:v>
                </c:pt>
                <c:pt idx="2747">
                  <c:v>27.463881708361441</c:v>
                </c:pt>
                <c:pt idx="2748">
                  <c:v>27.473879708355526</c:v>
                </c:pt>
                <c:pt idx="2749">
                  <c:v>27.483878708357224</c:v>
                </c:pt>
                <c:pt idx="2750">
                  <c:v>27.493876708351308</c:v>
                </c:pt>
                <c:pt idx="2751">
                  <c:v>27.503875708353007</c:v>
                </c:pt>
                <c:pt idx="2752">
                  <c:v>27.513873708347091</c:v>
                </c:pt>
                <c:pt idx="2753">
                  <c:v>27.52387270834879</c:v>
                </c:pt>
                <c:pt idx="2754">
                  <c:v>27.533870708342874</c:v>
                </c:pt>
                <c:pt idx="2755">
                  <c:v>27.543869708344573</c:v>
                </c:pt>
                <c:pt idx="2756">
                  <c:v>27.553867708338657</c:v>
                </c:pt>
                <c:pt idx="2757">
                  <c:v>27.563865708361845</c:v>
                </c:pt>
                <c:pt idx="2758">
                  <c:v>27.57386470833444</c:v>
                </c:pt>
                <c:pt idx="2759">
                  <c:v>27.583863708336139</c:v>
                </c:pt>
                <c:pt idx="2760">
                  <c:v>27.593861708359327</c:v>
                </c:pt>
                <c:pt idx="2761">
                  <c:v>27.603859708353411</c:v>
                </c:pt>
                <c:pt idx="2762">
                  <c:v>27.61385870835511</c:v>
                </c:pt>
                <c:pt idx="2763">
                  <c:v>27.623856708349194</c:v>
                </c:pt>
                <c:pt idx="2764">
                  <c:v>27.633855708350893</c:v>
                </c:pt>
                <c:pt idx="2765">
                  <c:v>27.643853708344977</c:v>
                </c:pt>
                <c:pt idx="2766">
                  <c:v>27.653852708346676</c:v>
                </c:pt>
                <c:pt idx="2767">
                  <c:v>27.66385070834076</c:v>
                </c:pt>
                <c:pt idx="2768">
                  <c:v>27.673849708342459</c:v>
                </c:pt>
                <c:pt idx="2769">
                  <c:v>27.683847708336543</c:v>
                </c:pt>
                <c:pt idx="2770">
                  <c:v>27.693846708338242</c:v>
                </c:pt>
                <c:pt idx="2771">
                  <c:v>27.70384470836143</c:v>
                </c:pt>
                <c:pt idx="2772">
                  <c:v>27.713843708334025</c:v>
                </c:pt>
                <c:pt idx="2773">
                  <c:v>27.723841708357213</c:v>
                </c:pt>
                <c:pt idx="2774">
                  <c:v>27.733840708358912</c:v>
                </c:pt>
                <c:pt idx="2775">
                  <c:v>27.743838708352996</c:v>
                </c:pt>
                <c:pt idx="2776">
                  <c:v>27.753837708354695</c:v>
                </c:pt>
                <c:pt idx="2777">
                  <c:v>27.763835708348779</c:v>
                </c:pt>
                <c:pt idx="2778">
                  <c:v>27.773834708350478</c:v>
                </c:pt>
                <c:pt idx="2779">
                  <c:v>27.783832708344562</c:v>
                </c:pt>
                <c:pt idx="2780">
                  <c:v>27.793830708338646</c:v>
                </c:pt>
                <c:pt idx="2781">
                  <c:v>27.803829708340345</c:v>
                </c:pt>
                <c:pt idx="2782">
                  <c:v>27.813827708334429</c:v>
                </c:pt>
                <c:pt idx="2783">
                  <c:v>27.823825833358569</c:v>
                </c:pt>
                <c:pt idx="2784">
                  <c:v>27.833823833352653</c:v>
                </c:pt>
                <c:pt idx="2785">
                  <c:v>27.843822833354352</c:v>
                </c:pt>
                <c:pt idx="2786">
                  <c:v>27.853820833348436</c:v>
                </c:pt>
                <c:pt idx="2787">
                  <c:v>27.863819833350135</c:v>
                </c:pt>
                <c:pt idx="2788">
                  <c:v>27.873817833344219</c:v>
                </c:pt>
                <c:pt idx="2789">
                  <c:v>27.883816833345918</c:v>
                </c:pt>
                <c:pt idx="2790">
                  <c:v>27.893814833340002</c:v>
                </c:pt>
                <c:pt idx="2791">
                  <c:v>27.903813833341701</c:v>
                </c:pt>
                <c:pt idx="2792">
                  <c:v>27.913811833335785</c:v>
                </c:pt>
                <c:pt idx="2793">
                  <c:v>27.923810833337484</c:v>
                </c:pt>
                <c:pt idx="2794">
                  <c:v>27.933808833360672</c:v>
                </c:pt>
                <c:pt idx="2795">
                  <c:v>27.943807833333267</c:v>
                </c:pt>
                <c:pt idx="2796">
                  <c:v>27.953805833356455</c:v>
                </c:pt>
                <c:pt idx="2797">
                  <c:v>27.963804833358154</c:v>
                </c:pt>
                <c:pt idx="2798">
                  <c:v>27.973802833352238</c:v>
                </c:pt>
                <c:pt idx="2799">
                  <c:v>27.983801833353937</c:v>
                </c:pt>
                <c:pt idx="2800">
                  <c:v>27.993799833348021</c:v>
                </c:pt>
                <c:pt idx="2801">
                  <c:v>28.00379883334972</c:v>
                </c:pt>
                <c:pt idx="2802">
                  <c:v>28.013796833343804</c:v>
                </c:pt>
                <c:pt idx="2803">
                  <c:v>28.023795833345503</c:v>
                </c:pt>
                <c:pt idx="2804">
                  <c:v>28.033793833339587</c:v>
                </c:pt>
                <c:pt idx="2805">
                  <c:v>28.043792833341286</c:v>
                </c:pt>
                <c:pt idx="2806">
                  <c:v>28.05379083333537</c:v>
                </c:pt>
                <c:pt idx="2807">
                  <c:v>28.063788833358558</c:v>
                </c:pt>
                <c:pt idx="2808">
                  <c:v>28.073787833360257</c:v>
                </c:pt>
                <c:pt idx="2809">
                  <c:v>28.083785833354341</c:v>
                </c:pt>
                <c:pt idx="2810">
                  <c:v>28.09378483335604</c:v>
                </c:pt>
                <c:pt idx="2811">
                  <c:v>28.103782833350124</c:v>
                </c:pt>
                <c:pt idx="2812">
                  <c:v>28.113781833351823</c:v>
                </c:pt>
                <c:pt idx="2813">
                  <c:v>28.123779833345907</c:v>
                </c:pt>
                <c:pt idx="2814">
                  <c:v>28.133778833347606</c:v>
                </c:pt>
                <c:pt idx="2815">
                  <c:v>28.14377683334169</c:v>
                </c:pt>
                <c:pt idx="2816">
                  <c:v>28.153775833343389</c:v>
                </c:pt>
                <c:pt idx="2817">
                  <c:v>28.163773833337473</c:v>
                </c:pt>
                <c:pt idx="2818">
                  <c:v>28.173772833339171</c:v>
                </c:pt>
                <c:pt idx="2819">
                  <c:v>28.183770833333256</c:v>
                </c:pt>
                <c:pt idx="2820">
                  <c:v>28.193769833334954</c:v>
                </c:pt>
                <c:pt idx="2821">
                  <c:v>28.203767833358143</c:v>
                </c:pt>
                <c:pt idx="2822">
                  <c:v>28.213766833359841</c:v>
                </c:pt>
                <c:pt idx="2823">
                  <c:v>28.223764833353925</c:v>
                </c:pt>
                <c:pt idx="2824">
                  <c:v>28.233763833355624</c:v>
                </c:pt>
                <c:pt idx="2825">
                  <c:v>28.243761833349708</c:v>
                </c:pt>
                <c:pt idx="2826">
                  <c:v>28.253760833351407</c:v>
                </c:pt>
                <c:pt idx="2827">
                  <c:v>28.263758833345491</c:v>
                </c:pt>
                <c:pt idx="2828">
                  <c:v>28.27375783334719</c:v>
                </c:pt>
                <c:pt idx="2829">
                  <c:v>28.283755833341274</c:v>
                </c:pt>
                <c:pt idx="2830">
                  <c:v>28.293754833342973</c:v>
                </c:pt>
                <c:pt idx="2831">
                  <c:v>28.303752833337057</c:v>
                </c:pt>
                <c:pt idx="2832">
                  <c:v>28.313750833360245</c:v>
                </c:pt>
                <c:pt idx="2833">
                  <c:v>28.323749833361944</c:v>
                </c:pt>
                <c:pt idx="2834">
                  <c:v>28.333747833356028</c:v>
                </c:pt>
                <c:pt idx="2835">
                  <c:v>28.343746833357727</c:v>
                </c:pt>
                <c:pt idx="2836">
                  <c:v>28.353744833351811</c:v>
                </c:pt>
                <c:pt idx="2837">
                  <c:v>28.36374383335351</c:v>
                </c:pt>
                <c:pt idx="2838">
                  <c:v>28.373741833347594</c:v>
                </c:pt>
                <c:pt idx="2839">
                  <c:v>28.383740833349293</c:v>
                </c:pt>
                <c:pt idx="2840">
                  <c:v>28.393738833343377</c:v>
                </c:pt>
                <c:pt idx="2841">
                  <c:v>28.403737833345076</c:v>
                </c:pt>
                <c:pt idx="2842">
                  <c:v>28.41373583333916</c:v>
                </c:pt>
                <c:pt idx="2843">
                  <c:v>28.423734833340859</c:v>
                </c:pt>
                <c:pt idx="2844">
                  <c:v>28.433732833334943</c:v>
                </c:pt>
                <c:pt idx="2845">
                  <c:v>28.443731833336642</c:v>
                </c:pt>
                <c:pt idx="2846">
                  <c:v>28.45372983335983</c:v>
                </c:pt>
                <c:pt idx="2847">
                  <c:v>28.463728833361529</c:v>
                </c:pt>
                <c:pt idx="2848">
                  <c:v>28.473726833355613</c:v>
                </c:pt>
                <c:pt idx="2849">
                  <c:v>28.483725833357312</c:v>
                </c:pt>
                <c:pt idx="2850">
                  <c:v>28.493723833351396</c:v>
                </c:pt>
                <c:pt idx="2851">
                  <c:v>28.503722833353095</c:v>
                </c:pt>
                <c:pt idx="2852">
                  <c:v>28.513720833347179</c:v>
                </c:pt>
                <c:pt idx="2853">
                  <c:v>28.523719833348878</c:v>
                </c:pt>
                <c:pt idx="2854">
                  <c:v>28.533717833342962</c:v>
                </c:pt>
                <c:pt idx="2855">
                  <c:v>28.543716833344661</c:v>
                </c:pt>
                <c:pt idx="2856">
                  <c:v>28.553714833338745</c:v>
                </c:pt>
                <c:pt idx="2857">
                  <c:v>28.563713833340444</c:v>
                </c:pt>
                <c:pt idx="2858">
                  <c:v>28.573711833334528</c:v>
                </c:pt>
                <c:pt idx="2859">
                  <c:v>28.583710833336227</c:v>
                </c:pt>
                <c:pt idx="2860">
                  <c:v>28.593708833359415</c:v>
                </c:pt>
                <c:pt idx="2861">
                  <c:v>28.603706833353499</c:v>
                </c:pt>
                <c:pt idx="2862">
                  <c:v>28.613705833355198</c:v>
                </c:pt>
                <c:pt idx="2863">
                  <c:v>28.623703833349282</c:v>
                </c:pt>
                <c:pt idx="2864">
                  <c:v>28.633702833350981</c:v>
                </c:pt>
                <c:pt idx="2865">
                  <c:v>28.643700833345065</c:v>
                </c:pt>
                <c:pt idx="2866">
                  <c:v>28.653699833346764</c:v>
                </c:pt>
                <c:pt idx="2867">
                  <c:v>28.663697833340848</c:v>
                </c:pt>
                <c:pt idx="2868">
                  <c:v>28.673696833342547</c:v>
                </c:pt>
                <c:pt idx="2869">
                  <c:v>28.683694833336631</c:v>
                </c:pt>
                <c:pt idx="2870">
                  <c:v>28.69369383333833</c:v>
                </c:pt>
                <c:pt idx="2871">
                  <c:v>28.703691833361518</c:v>
                </c:pt>
                <c:pt idx="2872">
                  <c:v>28.713690833334113</c:v>
                </c:pt>
                <c:pt idx="2873">
                  <c:v>28.723688833357301</c:v>
                </c:pt>
                <c:pt idx="2874">
                  <c:v>28.733687833358999</c:v>
                </c:pt>
                <c:pt idx="2875">
                  <c:v>28.743685833353084</c:v>
                </c:pt>
                <c:pt idx="2876">
                  <c:v>28.753684833354782</c:v>
                </c:pt>
                <c:pt idx="2877">
                  <c:v>28.763682833348867</c:v>
                </c:pt>
                <c:pt idx="2878">
                  <c:v>28.773681833350565</c:v>
                </c:pt>
                <c:pt idx="2879">
                  <c:v>28.78367983334465</c:v>
                </c:pt>
                <c:pt idx="2880">
                  <c:v>28.793678833346348</c:v>
                </c:pt>
                <c:pt idx="2881">
                  <c:v>28.803676833340432</c:v>
                </c:pt>
                <c:pt idx="2882">
                  <c:v>28.813675833342131</c:v>
                </c:pt>
                <c:pt idx="2883">
                  <c:v>28.823673625010997</c:v>
                </c:pt>
                <c:pt idx="2884">
                  <c:v>28.833672625012696</c:v>
                </c:pt>
                <c:pt idx="2885">
                  <c:v>28.84367062500678</c:v>
                </c:pt>
                <c:pt idx="2886">
                  <c:v>28.853669625008479</c:v>
                </c:pt>
                <c:pt idx="2887">
                  <c:v>28.863667625002563</c:v>
                </c:pt>
                <c:pt idx="2888">
                  <c:v>28.873666625004262</c:v>
                </c:pt>
                <c:pt idx="2889">
                  <c:v>28.88366462502745</c:v>
                </c:pt>
                <c:pt idx="2890">
                  <c:v>28.893663625000045</c:v>
                </c:pt>
                <c:pt idx="2891">
                  <c:v>28.903661625023233</c:v>
                </c:pt>
                <c:pt idx="2892">
                  <c:v>28.913660625024932</c:v>
                </c:pt>
                <c:pt idx="2893">
                  <c:v>28.923658625019016</c:v>
                </c:pt>
                <c:pt idx="2894">
                  <c:v>28.9336566250131</c:v>
                </c:pt>
                <c:pt idx="2895">
                  <c:v>28.943655625014799</c:v>
                </c:pt>
                <c:pt idx="2896">
                  <c:v>28.953654625016497</c:v>
                </c:pt>
                <c:pt idx="2897">
                  <c:v>28.963652625010582</c:v>
                </c:pt>
                <c:pt idx="2898">
                  <c:v>28.973650625004666</c:v>
                </c:pt>
                <c:pt idx="2899">
                  <c:v>28.983649625006365</c:v>
                </c:pt>
                <c:pt idx="2900">
                  <c:v>28.993647625000449</c:v>
                </c:pt>
                <c:pt idx="2901">
                  <c:v>29.003646625002148</c:v>
                </c:pt>
                <c:pt idx="2902">
                  <c:v>29.013644625025336</c:v>
                </c:pt>
                <c:pt idx="2903">
                  <c:v>29.023643625027034</c:v>
                </c:pt>
                <c:pt idx="2904">
                  <c:v>29.033641625021119</c:v>
                </c:pt>
                <c:pt idx="2905">
                  <c:v>29.043640625022817</c:v>
                </c:pt>
                <c:pt idx="2906">
                  <c:v>29.053638625016902</c:v>
                </c:pt>
                <c:pt idx="2907">
                  <c:v>29.0636376250186</c:v>
                </c:pt>
                <c:pt idx="2908">
                  <c:v>29.073635625012685</c:v>
                </c:pt>
                <c:pt idx="2909">
                  <c:v>29.083634625014383</c:v>
                </c:pt>
                <c:pt idx="2910">
                  <c:v>29.093632625008468</c:v>
                </c:pt>
                <c:pt idx="2911">
                  <c:v>29.103631625010166</c:v>
                </c:pt>
                <c:pt idx="2912">
                  <c:v>29.113629625004251</c:v>
                </c:pt>
                <c:pt idx="2913">
                  <c:v>29.123628625005949</c:v>
                </c:pt>
                <c:pt idx="2914">
                  <c:v>29.133626625000034</c:v>
                </c:pt>
                <c:pt idx="2915">
                  <c:v>29.143625625001732</c:v>
                </c:pt>
                <c:pt idx="2916">
                  <c:v>29.15362362502492</c:v>
                </c:pt>
                <c:pt idx="2917">
                  <c:v>29.163622625026619</c:v>
                </c:pt>
                <c:pt idx="2918">
                  <c:v>29.173620625020703</c:v>
                </c:pt>
                <c:pt idx="2919">
                  <c:v>29.183619625022402</c:v>
                </c:pt>
                <c:pt idx="2920">
                  <c:v>29.193617625016486</c:v>
                </c:pt>
                <c:pt idx="2921">
                  <c:v>29.203616625018185</c:v>
                </c:pt>
                <c:pt idx="2922">
                  <c:v>29.213614625012269</c:v>
                </c:pt>
                <c:pt idx="2923">
                  <c:v>29.223613625013968</c:v>
                </c:pt>
                <c:pt idx="2924">
                  <c:v>29.233611625008052</c:v>
                </c:pt>
                <c:pt idx="2925">
                  <c:v>29.243610625009751</c:v>
                </c:pt>
                <c:pt idx="2926">
                  <c:v>29.253608625003835</c:v>
                </c:pt>
                <c:pt idx="2927">
                  <c:v>29.263607625005534</c:v>
                </c:pt>
                <c:pt idx="2928">
                  <c:v>29.273605625028722</c:v>
                </c:pt>
                <c:pt idx="2929">
                  <c:v>29.283604625001317</c:v>
                </c:pt>
                <c:pt idx="2930">
                  <c:v>29.293602625024505</c:v>
                </c:pt>
                <c:pt idx="2931">
                  <c:v>29.303601625026204</c:v>
                </c:pt>
                <c:pt idx="2932">
                  <c:v>29.313599625020288</c:v>
                </c:pt>
                <c:pt idx="2933">
                  <c:v>29.323598625021987</c:v>
                </c:pt>
                <c:pt idx="2934">
                  <c:v>29.333596625016071</c:v>
                </c:pt>
                <c:pt idx="2935">
                  <c:v>29.34359562501777</c:v>
                </c:pt>
                <c:pt idx="2936">
                  <c:v>29.353593625011854</c:v>
                </c:pt>
                <c:pt idx="2937">
                  <c:v>29.363592625013553</c:v>
                </c:pt>
                <c:pt idx="2938">
                  <c:v>29.373590625007637</c:v>
                </c:pt>
                <c:pt idx="2939">
                  <c:v>29.383589625009336</c:v>
                </c:pt>
                <c:pt idx="2940">
                  <c:v>29.39358762500342</c:v>
                </c:pt>
                <c:pt idx="2941">
                  <c:v>29.403586625005119</c:v>
                </c:pt>
                <c:pt idx="2942">
                  <c:v>29.413584625028307</c:v>
                </c:pt>
                <c:pt idx="2943">
                  <c:v>29.423583625000902</c:v>
                </c:pt>
                <c:pt idx="2944">
                  <c:v>29.43358162502409</c:v>
                </c:pt>
                <c:pt idx="2945">
                  <c:v>29.443579625018174</c:v>
                </c:pt>
                <c:pt idx="2946">
                  <c:v>29.453578625019873</c:v>
                </c:pt>
                <c:pt idx="2947">
                  <c:v>29.463576625013957</c:v>
                </c:pt>
                <c:pt idx="2948">
                  <c:v>29.473575625015656</c:v>
                </c:pt>
                <c:pt idx="2949">
                  <c:v>29.48357362500974</c:v>
                </c:pt>
                <c:pt idx="2950">
                  <c:v>29.493572625011439</c:v>
                </c:pt>
                <c:pt idx="2951">
                  <c:v>29.503570625005523</c:v>
                </c:pt>
                <c:pt idx="2952">
                  <c:v>29.513569625007221</c:v>
                </c:pt>
                <c:pt idx="2953">
                  <c:v>29.523567625001306</c:v>
                </c:pt>
                <c:pt idx="2954">
                  <c:v>29.533566625003004</c:v>
                </c:pt>
                <c:pt idx="2955">
                  <c:v>29.543564625026193</c:v>
                </c:pt>
                <c:pt idx="2956">
                  <c:v>29.553563625027891</c:v>
                </c:pt>
                <c:pt idx="2957">
                  <c:v>29.563561625021975</c:v>
                </c:pt>
                <c:pt idx="2958">
                  <c:v>29.573560625023674</c:v>
                </c:pt>
                <c:pt idx="2959">
                  <c:v>29.583558625017758</c:v>
                </c:pt>
                <c:pt idx="2960">
                  <c:v>29.593557625019457</c:v>
                </c:pt>
                <c:pt idx="2961">
                  <c:v>29.603555625013541</c:v>
                </c:pt>
                <c:pt idx="2962">
                  <c:v>29.61355462501524</c:v>
                </c:pt>
                <c:pt idx="2963">
                  <c:v>29.623552625009324</c:v>
                </c:pt>
                <c:pt idx="2964">
                  <c:v>29.633551625011023</c:v>
                </c:pt>
                <c:pt idx="2965">
                  <c:v>29.643549625005107</c:v>
                </c:pt>
                <c:pt idx="2966">
                  <c:v>29.653548625006806</c:v>
                </c:pt>
                <c:pt idx="2967">
                  <c:v>29.66354662500089</c:v>
                </c:pt>
                <c:pt idx="2968">
                  <c:v>29.673545625002589</c:v>
                </c:pt>
                <c:pt idx="2969">
                  <c:v>29.683543625025777</c:v>
                </c:pt>
                <c:pt idx="2970">
                  <c:v>29.693542625027476</c:v>
                </c:pt>
                <c:pt idx="2971">
                  <c:v>29.70354062502156</c:v>
                </c:pt>
                <c:pt idx="2972">
                  <c:v>29.713539625023259</c:v>
                </c:pt>
                <c:pt idx="2973">
                  <c:v>29.723537625017343</c:v>
                </c:pt>
                <c:pt idx="2974">
                  <c:v>29.733536625019042</c:v>
                </c:pt>
                <c:pt idx="2975">
                  <c:v>29.743534625013126</c:v>
                </c:pt>
                <c:pt idx="2976">
                  <c:v>29.753533625014825</c:v>
                </c:pt>
                <c:pt idx="2977">
                  <c:v>29.763531625008909</c:v>
                </c:pt>
                <c:pt idx="2978">
                  <c:v>29.773530625010608</c:v>
                </c:pt>
                <c:pt idx="2979">
                  <c:v>29.783528625004692</c:v>
                </c:pt>
                <c:pt idx="2980">
                  <c:v>29.793527625006391</c:v>
                </c:pt>
                <c:pt idx="2981">
                  <c:v>29.803525625000475</c:v>
                </c:pt>
                <c:pt idx="2982">
                  <c:v>29.813524625002174</c:v>
                </c:pt>
                <c:pt idx="2983">
                  <c:v>29.823522625025362</c:v>
                </c:pt>
                <c:pt idx="2984">
                  <c:v>29.833522500004619</c:v>
                </c:pt>
                <c:pt idx="2985">
                  <c:v>29.843520500027807</c:v>
                </c:pt>
                <c:pt idx="2986">
                  <c:v>29.853519500000402</c:v>
                </c:pt>
                <c:pt idx="2987">
                  <c:v>29.86351750002359</c:v>
                </c:pt>
                <c:pt idx="2988">
                  <c:v>29.873516500025289</c:v>
                </c:pt>
                <c:pt idx="2989">
                  <c:v>29.883514500019373</c:v>
                </c:pt>
                <c:pt idx="2990">
                  <c:v>29.893513500021072</c:v>
                </c:pt>
                <c:pt idx="2991">
                  <c:v>29.903511500015156</c:v>
                </c:pt>
                <c:pt idx="2992">
                  <c:v>29.913510500016855</c:v>
                </c:pt>
                <c:pt idx="2993">
                  <c:v>29.923508500010939</c:v>
                </c:pt>
                <c:pt idx="2994">
                  <c:v>29.933507500012638</c:v>
                </c:pt>
                <c:pt idx="2995">
                  <c:v>29.943505500006722</c:v>
                </c:pt>
                <c:pt idx="2996">
                  <c:v>29.953504500008421</c:v>
                </c:pt>
                <c:pt idx="2997">
                  <c:v>29.963502500002505</c:v>
                </c:pt>
                <c:pt idx="2998">
                  <c:v>29.973501500004204</c:v>
                </c:pt>
                <c:pt idx="2999">
                  <c:v>29.983499500027392</c:v>
                </c:pt>
                <c:pt idx="3000">
                  <c:v>29.993498499999987</c:v>
                </c:pt>
                <c:pt idx="3001">
                  <c:v>30.003496500023175</c:v>
                </c:pt>
                <c:pt idx="3002">
                  <c:v>30.013495500024874</c:v>
                </c:pt>
                <c:pt idx="3003">
                  <c:v>30.023493500018958</c:v>
                </c:pt>
                <c:pt idx="3004">
                  <c:v>30.033492500020657</c:v>
                </c:pt>
                <c:pt idx="3005">
                  <c:v>30.043490500014741</c:v>
                </c:pt>
                <c:pt idx="3006">
                  <c:v>30.05348950001644</c:v>
                </c:pt>
                <c:pt idx="3007">
                  <c:v>30.063487500010524</c:v>
                </c:pt>
                <c:pt idx="3008">
                  <c:v>30.073486500012223</c:v>
                </c:pt>
                <c:pt idx="3009">
                  <c:v>30.083484500006307</c:v>
                </c:pt>
                <c:pt idx="3010">
                  <c:v>30.093483500008006</c:v>
                </c:pt>
                <c:pt idx="3011">
                  <c:v>30.10348150000209</c:v>
                </c:pt>
                <c:pt idx="3012">
                  <c:v>30.113480500003789</c:v>
                </c:pt>
                <c:pt idx="3013">
                  <c:v>30.123478500026977</c:v>
                </c:pt>
                <c:pt idx="3014">
                  <c:v>30.133477500028675</c:v>
                </c:pt>
                <c:pt idx="3015">
                  <c:v>30.14347550002276</c:v>
                </c:pt>
                <c:pt idx="3016">
                  <c:v>30.153474500024458</c:v>
                </c:pt>
                <c:pt idx="3017">
                  <c:v>30.163472500018543</c:v>
                </c:pt>
                <c:pt idx="3018">
                  <c:v>30.173471500020241</c:v>
                </c:pt>
                <c:pt idx="3019">
                  <c:v>30.183469500014326</c:v>
                </c:pt>
                <c:pt idx="3020">
                  <c:v>30.193468500016024</c:v>
                </c:pt>
                <c:pt idx="3021">
                  <c:v>30.203466500010109</c:v>
                </c:pt>
                <c:pt idx="3022">
                  <c:v>30.213465500011807</c:v>
                </c:pt>
                <c:pt idx="3023">
                  <c:v>30.223463500005892</c:v>
                </c:pt>
                <c:pt idx="3024">
                  <c:v>30.23346250000759</c:v>
                </c:pt>
                <c:pt idx="3025">
                  <c:v>30.243460500001675</c:v>
                </c:pt>
                <c:pt idx="3026">
                  <c:v>30.253459500003373</c:v>
                </c:pt>
                <c:pt idx="3027">
                  <c:v>30.263457500026561</c:v>
                </c:pt>
                <c:pt idx="3028">
                  <c:v>30.27345650002826</c:v>
                </c:pt>
                <c:pt idx="3029">
                  <c:v>30.283454500022344</c:v>
                </c:pt>
                <c:pt idx="3030">
                  <c:v>30.293453500024043</c:v>
                </c:pt>
                <c:pt idx="3031">
                  <c:v>30.303451500018127</c:v>
                </c:pt>
                <c:pt idx="3032">
                  <c:v>30.313450500019826</c:v>
                </c:pt>
                <c:pt idx="3033">
                  <c:v>30.32344850001391</c:v>
                </c:pt>
                <c:pt idx="3034">
                  <c:v>30.333447500015609</c:v>
                </c:pt>
                <c:pt idx="3035">
                  <c:v>30.343445500009693</c:v>
                </c:pt>
                <c:pt idx="3036">
                  <c:v>30.353444500011392</c:v>
                </c:pt>
                <c:pt idx="3037">
                  <c:v>30.363442500005476</c:v>
                </c:pt>
                <c:pt idx="3038">
                  <c:v>30.373441500007175</c:v>
                </c:pt>
                <c:pt idx="3039">
                  <c:v>30.383439500001259</c:v>
                </c:pt>
                <c:pt idx="3040">
                  <c:v>30.393438500002958</c:v>
                </c:pt>
                <c:pt idx="3041">
                  <c:v>30.403436500026146</c:v>
                </c:pt>
                <c:pt idx="3042">
                  <c:v>30.413435500027845</c:v>
                </c:pt>
                <c:pt idx="3043">
                  <c:v>30.423433500021929</c:v>
                </c:pt>
                <c:pt idx="3044">
                  <c:v>30.433432500023628</c:v>
                </c:pt>
                <c:pt idx="3045">
                  <c:v>30.443430500017712</c:v>
                </c:pt>
                <c:pt idx="3046">
                  <c:v>30.453429500019411</c:v>
                </c:pt>
                <c:pt idx="3047">
                  <c:v>30.463427500013495</c:v>
                </c:pt>
                <c:pt idx="3048">
                  <c:v>30.473426500015194</c:v>
                </c:pt>
                <c:pt idx="3049">
                  <c:v>30.483424500009278</c:v>
                </c:pt>
                <c:pt idx="3050">
                  <c:v>30.493423500010977</c:v>
                </c:pt>
                <c:pt idx="3051">
                  <c:v>30.503421500005061</c:v>
                </c:pt>
                <c:pt idx="3052">
                  <c:v>30.51342050000676</c:v>
                </c:pt>
                <c:pt idx="3053">
                  <c:v>30.523418500000844</c:v>
                </c:pt>
                <c:pt idx="3054">
                  <c:v>30.533416500024032</c:v>
                </c:pt>
                <c:pt idx="3055">
                  <c:v>30.543415500025731</c:v>
                </c:pt>
                <c:pt idx="3056">
                  <c:v>30.553414500027429</c:v>
                </c:pt>
                <c:pt idx="3057">
                  <c:v>30.563412500021514</c:v>
                </c:pt>
                <c:pt idx="3058">
                  <c:v>30.573411500023212</c:v>
                </c:pt>
                <c:pt idx="3059">
                  <c:v>30.583409500017297</c:v>
                </c:pt>
                <c:pt idx="3060">
                  <c:v>30.593408500018995</c:v>
                </c:pt>
                <c:pt idx="3061">
                  <c:v>30.603406500013079</c:v>
                </c:pt>
                <c:pt idx="3062">
                  <c:v>30.613405500014778</c:v>
                </c:pt>
                <c:pt idx="3063">
                  <c:v>30.623403500008862</c:v>
                </c:pt>
                <c:pt idx="3064">
                  <c:v>30.633402500010561</c:v>
                </c:pt>
                <c:pt idx="3065">
                  <c:v>30.643400500004645</c:v>
                </c:pt>
                <c:pt idx="3066">
                  <c:v>30.653399500006344</c:v>
                </c:pt>
                <c:pt idx="3067">
                  <c:v>30.663397500000428</c:v>
                </c:pt>
                <c:pt idx="3068">
                  <c:v>30.673396500002127</c:v>
                </c:pt>
                <c:pt idx="3069">
                  <c:v>30.683394500025315</c:v>
                </c:pt>
                <c:pt idx="3070">
                  <c:v>30.693392500019399</c:v>
                </c:pt>
                <c:pt idx="3071">
                  <c:v>30.703391500021098</c:v>
                </c:pt>
                <c:pt idx="3072">
                  <c:v>30.713390500022797</c:v>
                </c:pt>
                <c:pt idx="3073">
                  <c:v>30.723388500016881</c:v>
                </c:pt>
                <c:pt idx="3074">
                  <c:v>30.73338750001858</c:v>
                </c:pt>
                <c:pt idx="3075">
                  <c:v>30.743385500012664</c:v>
                </c:pt>
                <c:pt idx="3076">
                  <c:v>30.753384500014363</c:v>
                </c:pt>
                <c:pt idx="3077">
                  <c:v>30.763382500008447</c:v>
                </c:pt>
                <c:pt idx="3078">
                  <c:v>30.773381500010146</c:v>
                </c:pt>
                <c:pt idx="3079">
                  <c:v>30.78337950000423</c:v>
                </c:pt>
                <c:pt idx="3080">
                  <c:v>30.793378500005929</c:v>
                </c:pt>
                <c:pt idx="3081">
                  <c:v>30.803376500000013</c:v>
                </c:pt>
                <c:pt idx="3082">
                  <c:v>30.813375500001712</c:v>
                </c:pt>
                <c:pt idx="3083">
                  <c:v>30.8233735000249</c:v>
                </c:pt>
                <c:pt idx="3084">
                  <c:v>30.833372125023743</c:v>
                </c:pt>
                <c:pt idx="3085">
                  <c:v>30.843370125017827</c:v>
                </c:pt>
                <c:pt idx="3086">
                  <c:v>30.853369125019526</c:v>
                </c:pt>
                <c:pt idx="3087">
                  <c:v>30.86336712501361</c:v>
                </c:pt>
                <c:pt idx="3088">
                  <c:v>30.873366125015309</c:v>
                </c:pt>
                <c:pt idx="3089">
                  <c:v>30.883364125009393</c:v>
                </c:pt>
                <c:pt idx="3090">
                  <c:v>30.893363125011092</c:v>
                </c:pt>
                <c:pt idx="3091">
                  <c:v>30.903361125005176</c:v>
                </c:pt>
                <c:pt idx="3092">
                  <c:v>30.913360125006875</c:v>
                </c:pt>
                <c:pt idx="3093">
                  <c:v>30.923358125000959</c:v>
                </c:pt>
                <c:pt idx="3094">
                  <c:v>30.933357125002658</c:v>
                </c:pt>
                <c:pt idx="3095">
                  <c:v>30.943355125025846</c:v>
                </c:pt>
                <c:pt idx="3096">
                  <c:v>30.953354125027545</c:v>
                </c:pt>
                <c:pt idx="3097">
                  <c:v>30.963352125021629</c:v>
                </c:pt>
                <c:pt idx="3098">
                  <c:v>30.973351125023328</c:v>
                </c:pt>
                <c:pt idx="3099">
                  <c:v>30.983349125017412</c:v>
                </c:pt>
                <c:pt idx="3100">
                  <c:v>30.993348125019111</c:v>
                </c:pt>
                <c:pt idx="3101">
                  <c:v>31.003346125013195</c:v>
                </c:pt>
                <c:pt idx="3102">
                  <c:v>31.013345125014894</c:v>
                </c:pt>
                <c:pt idx="3103">
                  <c:v>31.023343125008978</c:v>
                </c:pt>
                <c:pt idx="3104">
                  <c:v>31.033342125010677</c:v>
                </c:pt>
                <c:pt idx="3105">
                  <c:v>31.043340125004761</c:v>
                </c:pt>
                <c:pt idx="3106">
                  <c:v>31.05333912500646</c:v>
                </c:pt>
                <c:pt idx="3107">
                  <c:v>31.063337125000544</c:v>
                </c:pt>
                <c:pt idx="3108">
                  <c:v>31.073336125002243</c:v>
                </c:pt>
                <c:pt idx="3109">
                  <c:v>31.083334125025431</c:v>
                </c:pt>
                <c:pt idx="3110">
                  <c:v>31.093333125027129</c:v>
                </c:pt>
                <c:pt idx="3111">
                  <c:v>31.103331125021214</c:v>
                </c:pt>
                <c:pt idx="3112">
                  <c:v>31.113330125022912</c:v>
                </c:pt>
                <c:pt idx="3113">
                  <c:v>31.123328125016997</c:v>
                </c:pt>
                <c:pt idx="3114">
                  <c:v>31.133327125018695</c:v>
                </c:pt>
                <c:pt idx="3115">
                  <c:v>31.14332512501278</c:v>
                </c:pt>
                <c:pt idx="3116">
                  <c:v>31.153324125014478</c:v>
                </c:pt>
                <c:pt idx="3117">
                  <c:v>31.163322125008563</c:v>
                </c:pt>
                <c:pt idx="3118">
                  <c:v>31.173321125010261</c:v>
                </c:pt>
                <c:pt idx="3119">
                  <c:v>31.183319125004346</c:v>
                </c:pt>
                <c:pt idx="3120">
                  <c:v>31.193318125006044</c:v>
                </c:pt>
                <c:pt idx="3121">
                  <c:v>31.203316125000129</c:v>
                </c:pt>
                <c:pt idx="3122">
                  <c:v>31.213315125001827</c:v>
                </c:pt>
                <c:pt idx="3123">
                  <c:v>31.223313125025015</c:v>
                </c:pt>
                <c:pt idx="3124">
                  <c:v>31.233312125026714</c:v>
                </c:pt>
                <c:pt idx="3125">
                  <c:v>31.243310125020798</c:v>
                </c:pt>
                <c:pt idx="3126">
                  <c:v>31.253309125022497</c:v>
                </c:pt>
                <c:pt idx="3127">
                  <c:v>31.263307125016581</c:v>
                </c:pt>
                <c:pt idx="3128">
                  <c:v>31.27330612501828</c:v>
                </c:pt>
                <c:pt idx="3129">
                  <c:v>31.283304125012364</c:v>
                </c:pt>
                <c:pt idx="3130">
                  <c:v>31.293303125014063</c:v>
                </c:pt>
                <c:pt idx="3131">
                  <c:v>31.303301125008147</c:v>
                </c:pt>
                <c:pt idx="3132">
                  <c:v>31.313300125009846</c:v>
                </c:pt>
                <c:pt idx="3133">
                  <c:v>31.32329812500393</c:v>
                </c:pt>
                <c:pt idx="3134">
                  <c:v>31.333297125005629</c:v>
                </c:pt>
                <c:pt idx="3135">
                  <c:v>31.343295125028817</c:v>
                </c:pt>
                <c:pt idx="3136">
                  <c:v>31.353294125001412</c:v>
                </c:pt>
                <c:pt idx="3137">
                  <c:v>31.3632921250246</c:v>
                </c:pt>
                <c:pt idx="3138">
                  <c:v>31.373291125026299</c:v>
                </c:pt>
                <c:pt idx="3139">
                  <c:v>31.383289125020383</c:v>
                </c:pt>
                <c:pt idx="3140">
                  <c:v>31.393288125022082</c:v>
                </c:pt>
                <c:pt idx="3141">
                  <c:v>31.403286125016166</c:v>
                </c:pt>
                <c:pt idx="3142">
                  <c:v>31.413285125017865</c:v>
                </c:pt>
                <c:pt idx="3143">
                  <c:v>31.423283125011949</c:v>
                </c:pt>
                <c:pt idx="3144">
                  <c:v>31.433282125013648</c:v>
                </c:pt>
                <c:pt idx="3145">
                  <c:v>31.443280125007732</c:v>
                </c:pt>
                <c:pt idx="3146">
                  <c:v>31.453279125009431</c:v>
                </c:pt>
                <c:pt idx="3147">
                  <c:v>31.463277125003515</c:v>
                </c:pt>
                <c:pt idx="3148">
                  <c:v>31.473276125005214</c:v>
                </c:pt>
                <c:pt idx="3149">
                  <c:v>31.483274125028402</c:v>
                </c:pt>
                <c:pt idx="3150">
                  <c:v>31.493273125000997</c:v>
                </c:pt>
                <c:pt idx="3151">
                  <c:v>31.503271125024185</c:v>
                </c:pt>
                <c:pt idx="3152">
                  <c:v>31.513270125025883</c:v>
                </c:pt>
                <c:pt idx="3153">
                  <c:v>31.523268125019968</c:v>
                </c:pt>
                <c:pt idx="3154">
                  <c:v>31.533267125021666</c:v>
                </c:pt>
                <c:pt idx="3155">
                  <c:v>31.543265125015751</c:v>
                </c:pt>
                <c:pt idx="3156">
                  <c:v>31.553264125017449</c:v>
                </c:pt>
                <c:pt idx="3157">
                  <c:v>31.563262125011533</c:v>
                </c:pt>
                <c:pt idx="3158">
                  <c:v>31.573261125013232</c:v>
                </c:pt>
                <c:pt idx="3159">
                  <c:v>31.583259125007316</c:v>
                </c:pt>
                <c:pt idx="3160">
                  <c:v>31.593258125009015</c:v>
                </c:pt>
                <c:pt idx="3161">
                  <c:v>31.603256125003099</c:v>
                </c:pt>
                <c:pt idx="3162">
                  <c:v>31.613255125004798</c:v>
                </c:pt>
                <c:pt idx="3163">
                  <c:v>31.623253125027986</c:v>
                </c:pt>
                <c:pt idx="3164">
                  <c:v>31.633252125000581</c:v>
                </c:pt>
                <c:pt idx="3165">
                  <c:v>31.643250125023769</c:v>
                </c:pt>
                <c:pt idx="3166">
                  <c:v>31.653249125025468</c:v>
                </c:pt>
                <c:pt idx="3167">
                  <c:v>31.663247125019552</c:v>
                </c:pt>
                <c:pt idx="3168">
                  <c:v>31.673246125021251</c:v>
                </c:pt>
                <c:pt idx="3169">
                  <c:v>31.68324512502295</c:v>
                </c:pt>
                <c:pt idx="3170">
                  <c:v>31.693243125017034</c:v>
                </c:pt>
                <c:pt idx="3171">
                  <c:v>31.703242125018733</c:v>
                </c:pt>
                <c:pt idx="3172">
                  <c:v>31.713240125012817</c:v>
                </c:pt>
                <c:pt idx="3173">
                  <c:v>31.723239125014516</c:v>
                </c:pt>
                <c:pt idx="3174">
                  <c:v>31.7332371250086</c:v>
                </c:pt>
                <c:pt idx="3175">
                  <c:v>31.743236125010299</c:v>
                </c:pt>
                <c:pt idx="3176">
                  <c:v>31.753234125004383</c:v>
                </c:pt>
                <c:pt idx="3177">
                  <c:v>31.763233125006082</c:v>
                </c:pt>
                <c:pt idx="3178">
                  <c:v>31.773231125000166</c:v>
                </c:pt>
                <c:pt idx="3179">
                  <c:v>31.783230125001865</c:v>
                </c:pt>
                <c:pt idx="3180">
                  <c:v>31.793228125025053</c:v>
                </c:pt>
                <c:pt idx="3181">
                  <c:v>31.803227125026751</c:v>
                </c:pt>
                <c:pt idx="3182">
                  <c:v>31.813225125020836</c:v>
                </c:pt>
                <c:pt idx="3183">
                  <c:v>31.823224125022534</c:v>
                </c:pt>
                <c:pt idx="3184">
                  <c:v>31.833222458342789</c:v>
                </c:pt>
                <c:pt idx="3185">
                  <c:v>31.843221458344487</c:v>
                </c:pt>
                <c:pt idx="3186">
                  <c:v>31.853219458338572</c:v>
                </c:pt>
                <c:pt idx="3187">
                  <c:v>31.86321845834027</c:v>
                </c:pt>
                <c:pt idx="3188">
                  <c:v>31.873216458334355</c:v>
                </c:pt>
                <c:pt idx="3189">
                  <c:v>31.883215458336053</c:v>
                </c:pt>
                <c:pt idx="3190">
                  <c:v>31.893213458359241</c:v>
                </c:pt>
                <c:pt idx="3191">
                  <c:v>31.90321245836094</c:v>
                </c:pt>
                <c:pt idx="3192">
                  <c:v>31.913210458355024</c:v>
                </c:pt>
                <c:pt idx="3193">
                  <c:v>31.923209458356723</c:v>
                </c:pt>
                <c:pt idx="3194">
                  <c:v>31.933207458350807</c:v>
                </c:pt>
                <c:pt idx="3195">
                  <c:v>31.943206458352506</c:v>
                </c:pt>
                <c:pt idx="3196">
                  <c:v>31.95320445834659</c:v>
                </c:pt>
                <c:pt idx="3197">
                  <c:v>31.963203458348289</c:v>
                </c:pt>
                <c:pt idx="3198">
                  <c:v>31.973201458342373</c:v>
                </c:pt>
                <c:pt idx="3199">
                  <c:v>31.983200458344072</c:v>
                </c:pt>
                <c:pt idx="3200">
                  <c:v>31.993198458338156</c:v>
                </c:pt>
                <c:pt idx="3201">
                  <c:v>32.003197458339855</c:v>
                </c:pt>
                <c:pt idx="3202">
                  <c:v>32.013195458333939</c:v>
                </c:pt>
                <c:pt idx="3203">
                  <c:v>32.023194458335638</c:v>
                </c:pt>
                <c:pt idx="3204">
                  <c:v>32.033192458358826</c:v>
                </c:pt>
                <c:pt idx="3205">
                  <c:v>32.043191458360525</c:v>
                </c:pt>
                <c:pt idx="3206">
                  <c:v>32.053189458354609</c:v>
                </c:pt>
                <c:pt idx="3207">
                  <c:v>32.063188458356308</c:v>
                </c:pt>
                <c:pt idx="3208">
                  <c:v>32.073186458350392</c:v>
                </c:pt>
                <c:pt idx="3209">
                  <c:v>32.083185458352091</c:v>
                </c:pt>
                <c:pt idx="3210">
                  <c:v>32.093183458346175</c:v>
                </c:pt>
                <c:pt idx="3211">
                  <c:v>32.103182458347874</c:v>
                </c:pt>
                <c:pt idx="3212">
                  <c:v>32.113180458341958</c:v>
                </c:pt>
                <c:pt idx="3213">
                  <c:v>32.123179458343657</c:v>
                </c:pt>
                <c:pt idx="3214">
                  <c:v>32.133178458345355</c:v>
                </c:pt>
                <c:pt idx="3215">
                  <c:v>32.14317645833944</c:v>
                </c:pt>
                <c:pt idx="3216">
                  <c:v>32.153175458341138</c:v>
                </c:pt>
                <c:pt idx="3217">
                  <c:v>32.163173458335223</c:v>
                </c:pt>
                <c:pt idx="3218">
                  <c:v>32.173172458336921</c:v>
                </c:pt>
                <c:pt idx="3219">
                  <c:v>32.183170458360109</c:v>
                </c:pt>
                <c:pt idx="3220">
                  <c:v>32.193169458361808</c:v>
                </c:pt>
                <c:pt idx="3221">
                  <c:v>32.203167458355892</c:v>
                </c:pt>
                <c:pt idx="3222">
                  <c:v>32.213166458357591</c:v>
                </c:pt>
                <c:pt idx="3223">
                  <c:v>32.223164458351675</c:v>
                </c:pt>
                <c:pt idx="3224">
                  <c:v>32.233163458353374</c:v>
                </c:pt>
                <c:pt idx="3225">
                  <c:v>32.243161458347458</c:v>
                </c:pt>
                <c:pt idx="3226">
                  <c:v>32.253160458349157</c:v>
                </c:pt>
                <c:pt idx="3227">
                  <c:v>32.263158458343241</c:v>
                </c:pt>
                <c:pt idx="3228">
                  <c:v>32.27315745834494</c:v>
                </c:pt>
                <c:pt idx="3229">
                  <c:v>32.283155458339024</c:v>
                </c:pt>
                <c:pt idx="3230">
                  <c:v>32.293154458340723</c:v>
                </c:pt>
                <c:pt idx="3231">
                  <c:v>32.303152458334807</c:v>
                </c:pt>
                <c:pt idx="3232">
                  <c:v>32.313151458336506</c:v>
                </c:pt>
                <c:pt idx="3233">
                  <c:v>32.323149458359694</c:v>
                </c:pt>
                <c:pt idx="3234">
                  <c:v>32.333148458361393</c:v>
                </c:pt>
                <c:pt idx="3235">
                  <c:v>32.343146458355477</c:v>
                </c:pt>
                <c:pt idx="3236">
                  <c:v>32.353145458357176</c:v>
                </c:pt>
                <c:pt idx="3237">
                  <c:v>32.36314345835126</c:v>
                </c:pt>
                <c:pt idx="3238">
                  <c:v>32.373142458352959</c:v>
                </c:pt>
                <c:pt idx="3239">
                  <c:v>32.383140458347043</c:v>
                </c:pt>
                <c:pt idx="3240">
                  <c:v>32.393139458348742</c:v>
                </c:pt>
                <c:pt idx="3241">
                  <c:v>32.403137458342826</c:v>
                </c:pt>
                <c:pt idx="3242">
                  <c:v>32.413136458344525</c:v>
                </c:pt>
                <c:pt idx="3243">
                  <c:v>32.423134458338609</c:v>
                </c:pt>
                <c:pt idx="3244">
                  <c:v>32.433133458340308</c:v>
                </c:pt>
                <c:pt idx="3245">
                  <c:v>32.443131458334392</c:v>
                </c:pt>
                <c:pt idx="3246">
                  <c:v>32.453130458336091</c:v>
                </c:pt>
                <c:pt idx="3247">
                  <c:v>32.463128458359279</c:v>
                </c:pt>
                <c:pt idx="3248">
                  <c:v>32.473127458360977</c:v>
                </c:pt>
                <c:pt idx="3249">
                  <c:v>32.483125458355062</c:v>
                </c:pt>
                <c:pt idx="3250">
                  <c:v>32.49312445835676</c:v>
                </c:pt>
                <c:pt idx="3251">
                  <c:v>32.503122458350845</c:v>
                </c:pt>
                <c:pt idx="3252">
                  <c:v>32.513121458352543</c:v>
                </c:pt>
                <c:pt idx="3253">
                  <c:v>32.523120458354242</c:v>
                </c:pt>
                <c:pt idx="3254">
                  <c:v>32.533118458348326</c:v>
                </c:pt>
                <c:pt idx="3255">
                  <c:v>32.543117458350025</c:v>
                </c:pt>
                <c:pt idx="3256">
                  <c:v>32.553115458344109</c:v>
                </c:pt>
                <c:pt idx="3257">
                  <c:v>32.563114458345808</c:v>
                </c:pt>
                <c:pt idx="3258">
                  <c:v>32.573112458339892</c:v>
                </c:pt>
                <c:pt idx="3259">
                  <c:v>32.583111458341591</c:v>
                </c:pt>
                <c:pt idx="3260">
                  <c:v>32.593109458335675</c:v>
                </c:pt>
                <c:pt idx="3261">
                  <c:v>32.603108458337374</c:v>
                </c:pt>
                <c:pt idx="3262">
                  <c:v>32.613106458360562</c:v>
                </c:pt>
                <c:pt idx="3263">
                  <c:v>32.623105458362261</c:v>
                </c:pt>
                <c:pt idx="3264">
                  <c:v>32.633103458356345</c:v>
                </c:pt>
                <c:pt idx="3265">
                  <c:v>32.643102458358044</c:v>
                </c:pt>
                <c:pt idx="3266">
                  <c:v>32.653100458352128</c:v>
                </c:pt>
                <c:pt idx="3267">
                  <c:v>32.663099458353827</c:v>
                </c:pt>
                <c:pt idx="3268">
                  <c:v>32.673097458347911</c:v>
                </c:pt>
                <c:pt idx="3269">
                  <c:v>32.68309645834961</c:v>
                </c:pt>
                <c:pt idx="3270">
                  <c:v>32.693094458343694</c:v>
                </c:pt>
                <c:pt idx="3271">
                  <c:v>32.703093458345393</c:v>
                </c:pt>
                <c:pt idx="3272">
                  <c:v>32.713091458339477</c:v>
                </c:pt>
                <c:pt idx="3273">
                  <c:v>32.723090458341176</c:v>
                </c:pt>
                <c:pt idx="3274">
                  <c:v>32.73308845833526</c:v>
                </c:pt>
                <c:pt idx="3275">
                  <c:v>32.743087458336959</c:v>
                </c:pt>
                <c:pt idx="3276">
                  <c:v>32.753085458360147</c:v>
                </c:pt>
                <c:pt idx="3277">
                  <c:v>32.763084458361845</c:v>
                </c:pt>
                <c:pt idx="3278">
                  <c:v>32.77308245835593</c:v>
                </c:pt>
                <c:pt idx="3279">
                  <c:v>32.783081458357628</c:v>
                </c:pt>
                <c:pt idx="3280">
                  <c:v>32.793079458351713</c:v>
                </c:pt>
                <c:pt idx="3281">
                  <c:v>32.803078458353411</c:v>
                </c:pt>
                <c:pt idx="3282">
                  <c:v>32.81307745835511</c:v>
                </c:pt>
                <c:pt idx="3283">
                  <c:v>32.823075458349194</c:v>
                </c:pt>
                <c:pt idx="3284">
                  <c:v>32.833074500027578</c:v>
                </c:pt>
                <c:pt idx="3285">
                  <c:v>32.843072500021663</c:v>
                </c:pt>
                <c:pt idx="3286">
                  <c:v>32.853071500023361</c:v>
                </c:pt>
                <c:pt idx="3287">
                  <c:v>32.863069500017446</c:v>
                </c:pt>
                <c:pt idx="3288">
                  <c:v>32.873068500019144</c:v>
                </c:pt>
                <c:pt idx="3289">
                  <c:v>32.883066500013229</c:v>
                </c:pt>
                <c:pt idx="3290">
                  <c:v>32.893065500014927</c:v>
                </c:pt>
                <c:pt idx="3291">
                  <c:v>32.903063500009011</c:v>
                </c:pt>
                <c:pt idx="3292">
                  <c:v>32.91306250001071</c:v>
                </c:pt>
                <c:pt idx="3293">
                  <c:v>32.923060500004794</c:v>
                </c:pt>
                <c:pt idx="3294">
                  <c:v>32.933059500006493</c:v>
                </c:pt>
                <c:pt idx="3295">
                  <c:v>32.943057500000577</c:v>
                </c:pt>
                <c:pt idx="3296">
                  <c:v>32.953056500002276</c:v>
                </c:pt>
                <c:pt idx="3297">
                  <c:v>32.963054500025464</c:v>
                </c:pt>
                <c:pt idx="3298">
                  <c:v>32.973053500027163</c:v>
                </c:pt>
                <c:pt idx="3299">
                  <c:v>32.983051500021247</c:v>
                </c:pt>
                <c:pt idx="3300">
                  <c:v>32.993050500022946</c:v>
                </c:pt>
                <c:pt idx="3301">
                  <c:v>33.00304850001703</c:v>
                </c:pt>
                <c:pt idx="3302">
                  <c:v>33.013047500018729</c:v>
                </c:pt>
                <c:pt idx="3303">
                  <c:v>33.023045500012813</c:v>
                </c:pt>
                <c:pt idx="3304">
                  <c:v>33.033044500014512</c:v>
                </c:pt>
                <c:pt idx="3305">
                  <c:v>33.043042500008596</c:v>
                </c:pt>
                <c:pt idx="3306">
                  <c:v>33.053041500010295</c:v>
                </c:pt>
                <c:pt idx="3307">
                  <c:v>33.063039500004379</c:v>
                </c:pt>
                <c:pt idx="3308">
                  <c:v>33.073038500006078</c:v>
                </c:pt>
                <c:pt idx="3309">
                  <c:v>33.083036500000162</c:v>
                </c:pt>
                <c:pt idx="3310">
                  <c:v>33.093035500001861</c:v>
                </c:pt>
                <c:pt idx="3311">
                  <c:v>33.103033500025049</c:v>
                </c:pt>
                <c:pt idx="3312">
                  <c:v>33.113032500026748</c:v>
                </c:pt>
                <c:pt idx="3313">
                  <c:v>33.123031500028446</c:v>
                </c:pt>
                <c:pt idx="3314">
                  <c:v>33.133029500022531</c:v>
                </c:pt>
                <c:pt idx="3315">
                  <c:v>33.143028500024229</c:v>
                </c:pt>
                <c:pt idx="3316">
                  <c:v>33.153026500018314</c:v>
                </c:pt>
                <c:pt idx="3317">
                  <c:v>33.163025500020012</c:v>
                </c:pt>
                <c:pt idx="3318">
                  <c:v>33.173023500014096</c:v>
                </c:pt>
                <c:pt idx="3319">
                  <c:v>33.183022500015795</c:v>
                </c:pt>
                <c:pt idx="3320">
                  <c:v>33.193020500009879</c:v>
                </c:pt>
                <c:pt idx="3321">
                  <c:v>33.203019500011578</c:v>
                </c:pt>
                <c:pt idx="3322">
                  <c:v>33.213017500005662</c:v>
                </c:pt>
                <c:pt idx="3323">
                  <c:v>33.223016500007361</c:v>
                </c:pt>
                <c:pt idx="3324">
                  <c:v>33.233014500001445</c:v>
                </c:pt>
                <c:pt idx="3325">
                  <c:v>33.243013500003144</c:v>
                </c:pt>
                <c:pt idx="3326">
                  <c:v>33.253011500026332</c:v>
                </c:pt>
                <c:pt idx="3327">
                  <c:v>33.263010500028031</c:v>
                </c:pt>
                <c:pt idx="3328">
                  <c:v>33.273008500022115</c:v>
                </c:pt>
                <c:pt idx="3329">
                  <c:v>33.283007500023814</c:v>
                </c:pt>
                <c:pt idx="3330">
                  <c:v>33.293005500017898</c:v>
                </c:pt>
                <c:pt idx="3331">
                  <c:v>33.303004500019597</c:v>
                </c:pt>
                <c:pt idx="3332">
                  <c:v>33.313002500013681</c:v>
                </c:pt>
                <c:pt idx="3333">
                  <c:v>33.32300150001538</c:v>
                </c:pt>
                <c:pt idx="3334">
                  <c:v>33.332999500009464</c:v>
                </c:pt>
                <c:pt idx="3335">
                  <c:v>33.342998500011163</c:v>
                </c:pt>
                <c:pt idx="3336">
                  <c:v>33.352996500005247</c:v>
                </c:pt>
                <c:pt idx="3337">
                  <c:v>33.362995500006946</c:v>
                </c:pt>
                <c:pt idx="3338">
                  <c:v>33.372994500008645</c:v>
                </c:pt>
                <c:pt idx="3339">
                  <c:v>33.382992500002729</c:v>
                </c:pt>
                <c:pt idx="3340">
                  <c:v>33.392991500004428</c:v>
                </c:pt>
                <c:pt idx="3341">
                  <c:v>33.402989500027616</c:v>
                </c:pt>
                <c:pt idx="3342">
                  <c:v>33.41298850000021</c:v>
                </c:pt>
                <c:pt idx="3343">
                  <c:v>33.422986500023399</c:v>
                </c:pt>
                <c:pt idx="3344">
                  <c:v>33.432985500025097</c:v>
                </c:pt>
                <c:pt idx="3345">
                  <c:v>33.442983500019182</c:v>
                </c:pt>
                <c:pt idx="3346">
                  <c:v>33.45298250002088</c:v>
                </c:pt>
                <c:pt idx="3347">
                  <c:v>33.462980500014964</c:v>
                </c:pt>
                <c:pt idx="3348">
                  <c:v>33.472979500016663</c:v>
                </c:pt>
                <c:pt idx="3349">
                  <c:v>33.482977500010747</c:v>
                </c:pt>
                <c:pt idx="3350">
                  <c:v>33.492976500012446</c:v>
                </c:pt>
                <c:pt idx="3351">
                  <c:v>33.50297450000653</c:v>
                </c:pt>
                <c:pt idx="3352">
                  <c:v>33.512973500008229</c:v>
                </c:pt>
                <c:pt idx="3353">
                  <c:v>33.522971500002313</c:v>
                </c:pt>
                <c:pt idx="3354">
                  <c:v>33.532970500004012</c:v>
                </c:pt>
                <c:pt idx="3355">
                  <c:v>33.5429685000272</c:v>
                </c:pt>
                <c:pt idx="3356">
                  <c:v>33.552967500028899</c:v>
                </c:pt>
                <c:pt idx="3357">
                  <c:v>33.562965500022983</c:v>
                </c:pt>
                <c:pt idx="3358">
                  <c:v>33.572964500024682</c:v>
                </c:pt>
                <c:pt idx="3359">
                  <c:v>33.582963500026381</c:v>
                </c:pt>
                <c:pt idx="3360">
                  <c:v>33.592961500020465</c:v>
                </c:pt>
                <c:pt idx="3361">
                  <c:v>33.602960500022164</c:v>
                </c:pt>
                <c:pt idx="3362">
                  <c:v>33.612958500016248</c:v>
                </c:pt>
                <c:pt idx="3363">
                  <c:v>33.622957500017947</c:v>
                </c:pt>
                <c:pt idx="3364">
                  <c:v>33.632955500012031</c:v>
                </c:pt>
                <c:pt idx="3365">
                  <c:v>33.64295450001373</c:v>
                </c:pt>
                <c:pt idx="3366">
                  <c:v>33.652952500007814</c:v>
                </c:pt>
                <c:pt idx="3367">
                  <c:v>33.662951500009513</c:v>
                </c:pt>
                <c:pt idx="3368">
                  <c:v>33.672949500003597</c:v>
                </c:pt>
                <c:pt idx="3369">
                  <c:v>33.682948500005296</c:v>
                </c:pt>
                <c:pt idx="3370">
                  <c:v>33.692946500028484</c:v>
                </c:pt>
                <c:pt idx="3371">
                  <c:v>33.702945500001078</c:v>
                </c:pt>
                <c:pt idx="3372">
                  <c:v>33.712943500024267</c:v>
                </c:pt>
                <c:pt idx="3373">
                  <c:v>33.722942500025965</c:v>
                </c:pt>
                <c:pt idx="3374">
                  <c:v>33.73294050002005</c:v>
                </c:pt>
                <c:pt idx="3375">
                  <c:v>33.742939500021748</c:v>
                </c:pt>
                <c:pt idx="3376">
                  <c:v>33.752937500015832</c:v>
                </c:pt>
                <c:pt idx="3377">
                  <c:v>33.762936500017531</c:v>
                </c:pt>
                <c:pt idx="3378">
                  <c:v>33.772934500011615</c:v>
                </c:pt>
                <c:pt idx="3379">
                  <c:v>33.782933500013314</c:v>
                </c:pt>
                <c:pt idx="3380">
                  <c:v>33.792931500007398</c:v>
                </c:pt>
                <c:pt idx="3381">
                  <c:v>33.802930500009097</c:v>
                </c:pt>
                <c:pt idx="3382">
                  <c:v>33.812928500003181</c:v>
                </c:pt>
                <c:pt idx="3383">
                  <c:v>33.82292750000488</c:v>
                </c:pt>
                <c:pt idx="3384">
                  <c:v>33.832926708360901</c:v>
                </c:pt>
                <c:pt idx="3385">
                  <c:v>33.842924708354985</c:v>
                </c:pt>
                <c:pt idx="3386">
                  <c:v>33.852923708356684</c:v>
                </c:pt>
                <c:pt idx="3387">
                  <c:v>33.862921708350768</c:v>
                </c:pt>
                <c:pt idx="3388">
                  <c:v>33.872920708352467</c:v>
                </c:pt>
                <c:pt idx="3389">
                  <c:v>33.882918708346551</c:v>
                </c:pt>
                <c:pt idx="3390">
                  <c:v>33.89291770834825</c:v>
                </c:pt>
                <c:pt idx="3391">
                  <c:v>33.902915708342334</c:v>
                </c:pt>
                <c:pt idx="3392">
                  <c:v>33.912914708344033</c:v>
                </c:pt>
                <c:pt idx="3393">
                  <c:v>33.922912708338117</c:v>
                </c:pt>
                <c:pt idx="3394">
                  <c:v>33.932911708339816</c:v>
                </c:pt>
                <c:pt idx="3395">
                  <c:v>33.9429097083339</c:v>
                </c:pt>
                <c:pt idx="3396">
                  <c:v>33.952908708335599</c:v>
                </c:pt>
                <c:pt idx="3397">
                  <c:v>33.962906708358787</c:v>
                </c:pt>
                <c:pt idx="3398">
                  <c:v>33.972905708360486</c:v>
                </c:pt>
                <c:pt idx="3399">
                  <c:v>33.98290370835457</c:v>
                </c:pt>
                <c:pt idx="3400">
                  <c:v>33.992902708356269</c:v>
                </c:pt>
                <c:pt idx="3401">
                  <c:v>34.002900708350353</c:v>
                </c:pt>
                <c:pt idx="3402">
                  <c:v>34.012899708352052</c:v>
                </c:pt>
                <c:pt idx="3403">
                  <c:v>34.022897708346136</c:v>
                </c:pt>
                <c:pt idx="3404">
                  <c:v>34.032896708347835</c:v>
                </c:pt>
                <c:pt idx="3405">
                  <c:v>34.042895708349533</c:v>
                </c:pt>
                <c:pt idx="3406">
                  <c:v>34.052893708343618</c:v>
                </c:pt>
                <c:pt idx="3407">
                  <c:v>34.062892708345316</c:v>
                </c:pt>
                <c:pt idx="3408">
                  <c:v>34.072890708339401</c:v>
                </c:pt>
                <c:pt idx="3409">
                  <c:v>34.082889708341099</c:v>
                </c:pt>
                <c:pt idx="3410">
                  <c:v>34.092887708335184</c:v>
                </c:pt>
                <c:pt idx="3411">
                  <c:v>34.102886708336882</c:v>
                </c:pt>
                <c:pt idx="3412">
                  <c:v>34.11288470836007</c:v>
                </c:pt>
                <c:pt idx="3413">
                  <c:v>34.122883708361769</c:v>
                </c:pt>
                <c:pt idx="3414">
                  <c:v>34.132881708355853</c:v>
                </c:pt>
                <c:pt idx="3415">
                  <c:v>34.142880708357552</c:v>
                </c:pt>
                <c:pt idx="3416">
                  <c:v>34.152878708351636</c:v>
                </c:pt>
                <c:pt idx="3417">
                  <c:v>34.162877708353335</c:v>
                </c:pt>
                <c:pt idx="3418">
                  <c:v>34.172875708347419</c:v>
                </c:pt>
                <c:pt idx="3419">
                  <c:v>34.182874708349118</c:v>
                </c:pt>
                <c:pt idx="3420">
                  <c:v>34.192872708343202</c:v>
                </c:pt>
                <c:pt idx="3421">
                  <c:v>34.202871708344901</c:v>
                </c:pt>
                <c:pt idx="3422">
                  <c:v>34.212869708338985</c:v>
                </c:pt>
                <c:pt idx="3423">
                  <c:v>34.222868708340684</c:v>
                </c:pt>
                <c:pt idx="3424">
                  <c:v>34.232867708342383</c:v>
                </c:pt>
                <c:pt idx="3425">
                  <c:v>34.242865708336467</c:v>
                </c:pt>
                <c:pt idx="3426">
                  <c:v>34.252864708338166</c:v>
                </c:pt>
                <c:pt idx="3427">
                  <c:v>34.262862708361354</c:v>
                </c:pt>
                <c:pt idx="3428">
                  <c:v>34.272861708333949</c:v>
                </c:pt>
                <c:pt idx="3429">
                  <c:v>34.282859708357137</c:v>
                </c:pt>
                <c:pt idx="3430">
                  <c:v>34.292858708358835</c:v>
                </c:pt>
                <c:pt idx="3431">
                  <c:v>34.30285670835292</c:v>
                </c:pt>
                <c:pt idx="3432">
                  <c:v>34.312855708354618</c:v>
                </c:pt>
                <c:pt idx="3433">
                  <c:v>34.322853708348703</c:v>
                </c:pt>
                <c:pt idx="3434">
                  <c:v>34.332852708350401</c:v>
                </c:pt>
                <c:pt idx="3435">
                  <c:v>34.342850708344486</c:v>
                </c:pt>
                <c:pt idx="3436">
                  <c:v>34.352849708346184</c:v>
                </c:pt>
                <c:pt idx="3437">
                  <c:v>34.362847708340269</c:v>
                </c:pt>
                <c:pt idx="3438">
                  <c:v>34.372846708341967</c:v>
                </c:pt>
                <c:pt idx="3439">
                  <c:v>34.382844708336052</c:v>
                </c:pt>
                <c:pt idx="3440">
                  <c:v>34.39284370833775</c:v>
                </c:pt>
                <c:pt idx="3441">
                  <c:v>34.402841708360938</c:v>
                </c:pt>
                <c:pt idx="3442">
                  <c:v>34.412840708333533</c:v>
                </c:pt>
                <c:pt idx="3443">
                  <c:v>34.422839708335232</c:v>
                </c:pt>
                <c:pt idx="3444">
                  <c:v>34.43283770835842</c:v>
                </c:pt>
                <c:pt idx="3445">
                  <c:v>34.442836708360119</c:v>
                </c:pt>
                <c:pt idx="3446">
                  <c:v>34.452834708354203</c:v>
                </c:pt>
                <c:pt idx="3447">
                  <c:v>34.462833708355902</c:v>
                </c:pt>
                <c:pt idx="3448">
                  <c:v>34.472831708349986</c:v>
                </c:pt>
                <c:pt idx="3449">
                  <c:v>34.482830708351685</c:v>
                </c:pt>
                <c:pt idx="3450">
                  <c:v>34.492828708345769</c:v>
                </c:pt>
                <c:pt idx="3451">
                  <c:v>34.502827708347468</c:v>
                </c:pt>
                <c:pt idx="3452">
                  <c:v>34.512825708341552</c:v>
                </c:pt>
                <c:pt idx="3453">
                  <c:v>34.522824708343251</c:v>
                </c:pt>
                <c:pt idx="3454">
                  <c:v>34.532822708337335</c:v>
                </c:pt>
                <c:pt idx="3455">
                  <c:v>34.542821708339034</c:v>
                </c:pt>
                <c:pt idx="3456">
                  <c:v>34.552819708362222</c:v>
                </c:pt>
                <c:pt idx="3457">
                  <c:v>34.562818708334817</c:v>
                </c:pt>
                <c:pt idx="3458">
                  <c:v>34.572816708358005</c:v>
                </c:pt>
                <c:pt idx="3459">
                  <c:v>34.582815708359703</c:v>
                </c:pt>
                <c:pt idx="3460">
                  <c:v>34.592813708353788</c:v>
                </c:pt>
                <c:pt idx="3461">
                  <c:v>34.602812708355486</c:v>
                </c:pt>
                <c:pt idx="3462">
                  <c:v>34.612811708357185</c:v>
                </c:pt>
                <c:pt idx="3463">
                  <c:v>34.622809708351269</c:v>
                </c:pt>
                <c:pt idx="3464">
                  <c:v>34.632808708352968</c:v>
                </c:pt>
                <c:pt idx="3465">
                  <c:v>34.642806708347052</c:v>
                </c:pt>
                <c:pt idx="3466">
                  <c:v>34.652805708348751</c:v>
                </c:pt>
                <c:pt idx="3467">
                  <c:v>34.662803708342835</c:v>
                </c:pt>
                <c:pt idx="3468">
                  <c:v>34.672802708344534</c:v>
                </c:pt>
                <c:pt idx="3469">
                  <c:v>34.682800708338618</c:v>
                </c:pt>
                <c:pt idx="3470">
                  <c:v>34.692799708340317</c:v>
                </c:pt>
                <c:pt idx="3471">
                  <c:v>34.702797708334401</c:v>
                </c:pt>
                <c:pt idx="3472">
                  <c:v>34.7127967083361</c:v>
                </c:pt>
                <c:pt idx="3473">
                  <c:v>34.722794708359288</c:v>
                </c:pt>
                <c:pt idx="3474">
                  <c:v>34.732793708360987</c:v>
                </c:pt>
                <c:pt idx="3475">
                  <c:v>34.742791708355071</c:v>
                </c:pt>
                <c:pt idx="3476">
                  <c:v>34.75279070835677</c:v>
                </c:pt>
                <c:pt idx="3477">
                  <c:v>34.762789708358468</c:v>
                </c:pt>
                <c:pt idx="3478">
                  <c:v>34.772787708352553</c:v>
                </c:pt>
                <c:pt idx="3479">
                  <c:v>34.782786708354251</c:v>
                </c:pt>
                <c:pt idx="3480">
                  <c:v>34.792784708348336</c:v>
                </c:pt>
                <c:pt idx="3481">
                  <c:v>34.802783708350034</c:v>
                </c:pt>
                <c:pt idx="3482">
                  <c:v>34.812781708344119</c:v>
                </c:pt>
                <c:pt idx="3483">
                  <c:v>34.822780708345817</c:v>
                </c:pt>
                <c:pt idx="3484">
                  <c:v>34.83277858333895</c:v>
                </c:pt>
                <c:pt idx="3485">
                  <c:v>34.842777583340649</c:v>
                </c:pt>
                <c:pt idx="3486">
                  <c:v>34.852775583334733</c:v>
                </c:pt>
                <c:pt idx="3487">
                  <c:v>34.862774583336432</c:v>
                </c:pt>
                <c:pt idx="3488">
                  <c:v>34.87277258335962</c:v>
                </c:pt>
                <c:pt idx="3489">
                  <c:v>34.882771583361318</c:v>
                </c:pt>
                <c:pt idx="3490">
                  <c:v>34.892769583355403</c:v>
                </c:pt>
                <c:pt idx="3491">
                  <c:v>34.902768583357101</c:v>
                </c:pt>
                <c:pt idx="3492">
                  <c:v>34.912766583351186</c:v>
                </c:pt>
                <c:pt idx="3493">
                  <c:v>34.922765583352884</c:v>
                </c:pt>
                <c:pt idx="3494">
                  <c:v>34.932764583354583</c:v>
                </c:pt>
                <c:pt idx="3495">
                  <c:v>34.942762583348667</c:v>
                </c:pt>
                <c:pt idx="3496">
                  <c:v>34.952761583350366</c:v>
                </c:pt>
                <c:pt idx="3497">
                  <c:v>34.96275958334445</c:v>
                </c:pt>
                <c:pt idx="3498">
                  <c:v>34.972758583346149</c:v>
                </c:pt>
                <c:pt idx="3499">
                  <c:v>34.982756583340233</c:v>
                </c:pt>
                <c:pt idx="3500">
                  <c:v>34.992755583341932</c:v>
                </c:pt>
                <c:pt idx="3501">
                  <c:v>35.002753583336016</c:v>
                </c:pt>
                <c:pt idx="3502">
                  <c:v>35.012752583337715</c:v>
                </c:pt>
                <c:pt idx="3503">
                  <c:v>35.022750583360903</c:v>
                </c:pt>
                <c:pt idx="3504">
                  <c:v>35.032749583333498</c:v>
                </c:pt>
                <c:pt idx="3505">
                  <c:v>35.042747583356686</c:v>
                </c:pt>
                <c:pt idx="3506">
                  <c:v>35.052746583358385</c:v>
                </c:pt>
                <c:pt idx="3507">
                  <c:v>35.062744583352469</c:v>
                </c:pt>
                <c:pt idx="3508">
                  <c:v>35.072743583354168</c:v>
                </c:pt>
                <c:pt idx="3509">
                  <c:v>35.082741583348252</c:v>
                </c:pt>
                <c:pt idx="3510">
                  <c:v>35.092740583349951</c:v>
                </c:pt>
                <c:pt idx="3511">
                  <c:v>35.102739583351649</c:v>
                </c:pt>
                <c:pt idx="3512">
                  <c:v>35.112737583345734</c:v>
                </c:pt>
                <c:pt idx="3513">
                  <c:v>35.122736583347432</c:v>
                </c:pt>
                <c:pt idx="3514">
                  <c:v>35.132734583341517</c:v>
                </c:pt>
                <c:pt idx="3515">
                  <c:v>35.142733583343215</c:v>
                </c:pt>
                <c:pt idx="3516">
                  <c:v>35.1527315833373</c:v>
                </c:pt>
                <c:pt idx="3517">
                  <c:v>35.162730583338998</c:v>
                </c:pt>
                <c:pt idx="3518">
                  <c:v>35.172728583362186</c:v>
                </c:pt>
                <c:pt idx="3519">
                  <c:v>35.182727583334781</c:v>
                </c:pt>
                <c:pt idx="3520">
                  <c:v>35.192725583357969</c:v>
                </c:pt>
                <c:pt idx="3521">
                  <c:v>35.202724583359668</c:v>
                </c:pt>
                <c:pt idx="3522">
                  <c:v>35.212722583353752</c:v>
                </c:pt>
                <c:pt idx="3523">
                  <c:v>35.222721583355451</c:v>
                </c:pt>
                <c:pt idx="3524">
                  <c:v>35.232719583349535</c:v>
                </c:pt>
                <c:pt idx="3525">
                  <c:v>35.242718583351234</c:v>
                </c:pt>
                <c:pt idx="3526">
                  <c:v>35.252717583352933</c:v>
                </c:pt>
                <c:pt idx="3527">
                  <c:v>35.262715583347017</c:v>
                </c:pt>
                <c:pt idx="3528">
                  <c:v>35.272714583348716</c:v>
                </c:pt>
                <c:pt idx="3529">
                  <c:v>35.2827125833428</c:v>
                </c:pt>
                <c:pt idx="3530">
                  <c:v>35.292711583344499</c:v>
                </c:pt>
                <c:pt idx="3531">
                  <c:v>35.302709583338583</c:v>
                </c:pt>
                <c:pt idx="3532">
                  <c:v>35.312708583340282</c:v>
                </c:pt>
                <c:pt idx="3533">
                  <c:v>35.322706583334366</c:v>
                </c:pt>
                <c:pt idx="3534">
                  <c:v>35.332705583336065</c:v>
                </c:pt>
                <c:pt idx="3535">
                  <c:v>35.342703583359253</c:v>
                </c:pt>
                <c:pt idx="3536">
                  <c:v>35.352702583360951</c:v>
                </c:pt>
                <c:pt idx="3537">
                  <c:v>35.362700583355036</c:v>
                </c:pt>
                <c:pt idx="3538">
                  <c:v>35.372699583356734</c:v>
                </c:pt>
                <c:pt idx="3539">
                  <c:v>35.382697583350819</c:v>
                </c:pt>
                <c:pt idx="3540">
                  <c:v>35.392696583352517</c:v>
                </c:pt>
                <c:pt idx="3541">
                  <c:v>35.402695583354216</c:v>
                </c:pt>
                <c:pt idx="3542">
                  <c:v>35.4126935833483</c:v>
                </c:pt>
                <c:pt idx="3543">
                  <c:v>35.422692583349999</c:v>
                </c:pt>
                <c:pt idx="3544">
                  <c:v>35.432690583344083</c:v>
                </c:pt>
                <c:pt idx="3545">
                  <c:v>35.442689583345782</c:v>
                </c:pt>
                <c:pt idx="3546">
                  <c:v>35.452687583339866</c:v>
                </c:pt>
                <c:pt idx="3547">
                  <c:v>35.462686583341565</c:v>
                </c:pt>
                <c:pt idx="3548">
                  <c:v>35.472684583335649</c:v>
                </c:pt>
                <c:pt idx="3549">
                  <c:v>35.482683583337348</c:v>
                </c:pt>
                <c:pt idx="3550">
                  <c:v>35.492681583360536</c:v>
                </c:pt>
                <c:pt idx="3551">
                  <c:v>35.502680583362235</c:v>
                </c:pt>
                <c:pt idx="3552">
                  <c:v>35.512678583356319</c:v>
                </c:pt>
                <c:pt idx="3553">
                  <c:v>35.522677583358018</c:v>
                </c:pt>
                <c:pt idx="3554">
                  <c:v>35.532675583352102</c:v>
                </c:pt>
                <c:pt idx="3555">
                  <c:v>35.542674583353801</c:v>
                </c:pt>
                <c:pt idx="3556">
                  <c:v>35.552673583355499</c:v>
                </c:pt>
                <c:pt idx="3557">
                  <c:v>35.562671583349584</c:v>
                </c:pt>
                <c:pt idx="3558">
                  <c:v>35.572670583351282</c:v>
                </c:pt>
                <c:pt idx="3559">
                  <c:v>35.582668583345367</c:v>
                </c:pt>
                <c:pt idx="3560">
                  <c:v>35.592667583347065</c:v>
                </c:pt>
                <c:pt idx="3561">
                  <c:v>35.60266558334115</c:v>
                </c:pt>
                <c:pt idx="3562">
                  <c:v>35.612664583342848</c:v>
                </c:pt>
                <c:pt idx="3563">
                  <c:v>35.622662583336933</c:v>
                </c:pt>
                <c:pt idx="3564">
                  <c:v>35.632661583338631</c:v>
                </c:pt>
                <c:pt idx="3565">
                  <c:v>35.642659583361819</c:v>
                </c:pt>
                <c:pt idx="3566">
                  <c:v>35.652658583334414</c:v>
                </c:pt>
                <c:pt idx="3567">
                  <c:v>35.662656583357602</c:v>
                </c:pt>
                <c:pt idx="3568">
                  <c:v>35.672655583359301</c:v>
                </c:pt>
                <c:pt idx="3569">
                  <c:v>35.682654583361</c:v>
                </c:pt>
                <c:pt idx="3570">
                  <c:v>35.692652583355084</c:v>
                </c:pt>
                <c:pt idx="3571">
                  <c:v>35.702651583356783</c:v>
                </c:pt>
                <c:pt idx="3572">
                  <c:v>35.712649583350867</c:v>
                </c:pt>
                <c:pt idx="3573">
                  <c:v>35.722648583352566</c:v>
                </c:pt>
                <c:pt idx="3574">
                  <c:v>35.73264658334665</c:v>
                </c:pt>
                <c:pt idx="3575">
                  <c:v>35.742645583348349</c:v>
                </c:pt>
                <c:pt idx="3576">
                  <c:v>35.752643583342433</c:v>
                </c:pt>
                <c:pt idx="3577">
                  <c:v>35.762642583344132</c:v>
                </c:pt>
                <c:pt idx="3578">
                  <c:v>35.772640583338216</c:v>
                </c:pt>
                <c:pt idx="3579">
                  <c:v>35.782639583339915</c:v>
                </c:pt>
                <c:pt idx="3580">
                  <c:v>35.792637583333999</c:v>
                </c:pt>
                <c:pt idx="3581">
                  <c:v>35.802636583335698</c:v>
                </c:pt>
                <c:pt idx="3582">
                  <c:v>35.812635583337396</c:v>
                </c:pt>
                <c:pt idx="3583">
                  <c:v>35.822633583360584</c:v>
                </c:pt>
                <c:pt idx="3584">
                  <c:v>35.83263233336038</c:v>
                </c:pt>
                <c:pt idx="3585">
                  <c:v>35.842630333354464</c:v>
                </c:pt>
                <c:pt idx="3586">
                  <c:v>35.852629333356163</c:v>
                </c:pt>
                <c:pt idx="3587">
                  <c:v>35.862627333350247</c:v>
                </c:pt>
                <c:pt idx="3588">
                  <c:v>35.872626333351946</c:v>
                </c:pt>
                <c:pt idx="3589">
                  <c:v>35.88262433334603</c:v>
                </c:pt>
                <c:pt idx="3590">
                  <c:v>35.892623333347728</c:v>
                </c:pt>
                <c:pt idx="3591">
                  <c:v>35.902621333341813</c:v>
                </c:pt>
                <c:pt idx="3592">
                  <c:v>35.912620333343511</c:v>
                </c:pt>
                <c:pt idx="3593">
                  <c:v>35.922618333337596</c:v>
                </c:pt>
                <c:pt idx="3594">
                  <c:v>35.932617333339294</c:v>
                </c:pt>
                <c:pt idx="3595">
                  <c:v>35.942615333333379</c:v>
                </c:pt>
                <c:pt idx="3596">
                  <c:v>35.952614333335077</c:v>
                </c:pt>
                <c:pt idx="3597">
                  <c:v>35.962613333336776</c:v>
                </c:pt>
                <c:pt idx="3598">
                  <c:v>35.972611333359964</c:v>
                </c:pt>
                <c:pt idx="3599">
                  <c:v>35.982610333361663</c:v>
                </c:pt>
                <c:pt idx="3600">
                  <c:v>35.992608333355747</c:v>
                </c:pt>
                <c:pt idx="3601">
                  <c:v>36.002607333357446</c:v>
                </c:pt>
                <c:pt idx="3602">
                  <c:v>36.01260533335153</c:v>
                </c:pt>
                <c:pt idx="3603">
                  <c:v>36.022604333353229</c:v>
                </c:pt>
                <c:pt idx="3604">
                  <c:v>36.032602333347313</c:v>
                </c:pt>
                <c:pt idx="3605">
                  <c:v>36.042601333349012</c:v>
                </c:pt>
                <c:pt idx="3606">
                  <c:v>36.052599333343096</c:v>
                </c:pt>
                <c:pt idx="3607">
                  <c:v>36.062598333344795</c:v>
                </c:pt>
                <c:pt idx="3608">
                  <c:v>36.072596333338879</c:v>
                </c:pt>
                <c:pt idx="3609">
                  <c:v>36.082595333340578</c:v>
                </c:pt>
                <c:pt idx="3610">
                  <c:v>36.092593333334662</c:v>
                </c:pt>
                <c:pt idx="3611">
                  <c:v>36.102592333336361</c:v>
                </c:pt>
                <c:pt idx="3612">
                  <c:v>36.112591333338059</c:v>
                </c:pt>
                <c:pt idx="3613">
                  <c:v>36.122589333361248</c:v>
                </c:pt>
                <c:pt idx="3614">
                  <c:v>36.132588333333842</c:v>
                </c:pt>
                <c:pt idx="3615">
                  <c:v>36.142586333357031</c:v>
                </c:pt>
                <c:pt idx="3616">
                  <c:v>36.152585333358729</c:v>
                </c:pt>
                <c:pt idx="3617">
                  <c:v>36.162583333352813</c:v>
                </c:pt>
                <c:pt idx="3618">
                  <c:v>36.172582333354512</c:v>
                </c:pt>
                <c:pt idx="3619">
                  <c:v>36.182580333348596</c:v>
                </c:pt>
                <c:pt idx="3620">
                  <c:v>36.192579333350295</c:v>
                </c:pt>
                <c:pt idx="3621">
                  <c:v>36.202577333344379</c:v>
                </c:pt>
                <c:pt idx="3622">
                  <c:v>36.212576333346078</c:v>
                </c:pt>
                <c:pt idx="3623">
                  <c:v>36.222575333347777</c:v>
                </c:pt>
                <c:pt idx="3624">
                  <c:v>36.232573333341861</c:v>
                </c:pt>
                <c:pt idx="3625">
                  <c:v>36.24257233334356</c:v>
                </c:pt>
                <c:pt idx="3626">
                  <c:v>36.252570333337644</c:v>
                </c:pt>
                <c:pt idx="3627">
                  <c:v>36.262569333339343</c:v>
                </c:pt>
                <c:pt idx="3628">
                  <c:v>36.272567333333427</c:v>
                </c:pt>
                <c:pt idx="3629">
                  <c:v>36.282566333335126</c:v>
                </c:pt>
                <c:pt idx="3630">
                  <c:v>36.292564333358314</c:v>
                </c:pt>
                <c:pt idx="3631">
                  <c:v>36.302563333360013</c:v>
                </c:pt>
                <c:pt idx="3632">
                  <c:v>36.312561333354097</c:v>
                </c:pt>
                <c:pt idx="3633">
                  <c:v>36.322560333355796</c:v>
                </c:pt>
                <c:pt idx="3634">
                  <c:v>36.33255833334988</c:v>
                </c:pt>
                <c:pt idx="3635">
                  <c:v>36.342557333351579</c:v>
                </c:pt>
                <c:pt idx="3636">
                  <c:v>36.352556333353277</c:v>
                </c:pt>
                <c:pt idx="3637">
                  <c:v>36.362554333347362</c:v>
                </c:pt>
                <c:pt idx="3638">
                  <c:v>36.37255333334906</c:v>
                </c:pt>
                <c:pt idx="3639">
                  <c:v>36.382551333343145</c:v>
                </c:pt>
                <c:pt idx="3640">
                  <c:v>36.392550333344843</c:v>
                </c:pt>
                <c:pt idx="3641">
                  <c:v>36.402548333338927</c:v>
                </c:pt>
                <c:pt idx="3642">
                  <c:v>36.412547333340626</c:v>
                </c:pt>
                <c:pt idx="3643">
                  <c:v>36.42254533333471</c:v>
                </c:pt>
                <c:pt idx="3644">
                  <c:v>36.432544333336409</c:v>
                </c:pt>
                <c:pt idx="3645">
                  <c:v>36.442542333359597</c:v>
                </c:pt>
                <c:pt idx="3646">
                  <c:v>36.452541333361296</c:v>
                </c:pt>
                <c:pt idx="3647">
                  <c:v>36.462540333333891</c:v>
                </c:pt>
                <c:pt idx="3648">
                  <c:v>36.472538333357079</c:v>
                </c:pt>
                <c:pt idx="3649">
                  <c:v>36.482537333358778</c:v>
                </c:pt>
                <c:pt idx="3650">
                  <c:v>36.492535333352862</c:v>
                </c:pt>
                <c:pt idx="3651">
                  <c:v>36.502534333354561</c:v>
                </c:pt>
                <c:pt idx="3652">
                  <c:v>36.512532333348645</c:v>
                </c:pt>
                <c:pt idx="3653">
                  <c:v>36.522531333350344</c:v>
                </c:pt>
                <c:pt idx="3654">
                  <c:v>36.532529333344428</c:v>
                </c:pt>
                <c:pt idx="3655">
                  <c:v>36.542528333346127</c:v>
                </c:pt>
                <c:pt idx="3656">
                  <c:v>36.552526333340211</c:v>
                </c:pt>
                <c:pt idx="3657">
                  <c:v>36.56252533334191</c:v>
                </c:pt>
                <c:pt idx="3658">
                  <c:v>36.572523333335994</c:v>
                </c:pt>
                <c:pt idx="3659">
                  <c:v>36.582522333337693</c:v>
                </c:pt>
                <c:pt idx="3660">
                  <c:v>36.592521333339391</c:v>
                </c:pt>
                <c:pt idx="3661">
                  <c:v>36.602519333333476</c:v>
                </c:pt>
                <c:pt idx="3662">
                  <c:v>36.612518333335174</c:v>
                </c:pt>
                <c:pt idx="3663">
                  <c:v>36.622516333358362</c:v>
                </c:pt>
                <c:pt idx="3664">
                  <c:v>36.632515333360061</c:v>
                </c:pt>
                <c:pt idx="3665">
                  <c:v>36.642513333354145</c:v>
                </c:pt>
                <c:pt idx="3666">
                  <c:v>36.652512333355844</c:v>
                </c:pt>
                <c:pt idx="3667">
                  <c:v>36.662510333349928</c:v>
                </c:pt>
                <c:pt idx="3668">
                  <c:v>36.672509333351627</c:v>
                </c:pt>
                <c:pt idx="3669">
                  <c:v>36.682507333345711</c:v>
                </c:pt>
                <c:pt idx="3670">
                  <c:v>36.69250633334741</c:v>
                </c:pt>
                <c:pt idx="3671">
                  <c:v>36.702504333341494</c:v>
                </c:pt>
                <c:pt idx="3672">
                  <c:v>36.712503333343193</c:v>
                </c:pt>
                <c:pt idx="3673">
                  <c:v>36.722502333344892</c:v>
                </c:pt>
                <c:pt idx="3674">
                  <c:v>36.732500333338976</c:v>
                </c:pt>
                <c:pt idx="3675">
                  <c:v>36.742499333340675</c:v>
                </c:pt>
                <c:pt idx="3676">
                  <c:v>36.752497333334759</c:v>
                </c:pt>
                <c:pt idx="3677">
                  <c:v>36.762496333336458</c:v>
                </c:pt>
                <c:pt idx="3678">
                  <c:v>36.772494333359646</c:v>
                </c:pt>
                <c:pt idx="3679">
                  <c:v>36.782493333361344</c:v>
                </c:pt>
                <c:pt idx="3680">
                  <c:v>36.792491333355429</c:v>
                </c:pt>
                <c:pt idx="3681">
                  <c:v>36.802490333357127</c:v>
                </c:pt>
                <c:pt idx="3682">
                  <c:v>36.812488333351212</c:v>
                </c:pt>
                <c:pt idx="3683">
                  <c:v>36.82248733335291</c:v>
                </c:pt>
                <c:pt idx="3684">
                  <c:v>36.832486625004094</c:v>
                </c:pt>
                <c:pt idx="3685">
                  <c:v>36.842484625027282</c:v>
                </c:pt>
                <c:pt idx="3686">
                  <c:v>36.852483624999877</c:v>
                </c:pt>
                <c:pt idx="3687">
                  <c:v>36.862481625023065</c:v>
                </c:pt>
                <c:pt idx="3688">
                  <c:v>36.872480625024764</c:v>
                </c:pt>
                <c:pt idx="3689">
                  <c:v>36.882478625018848</c:v>
                </c:pt>
                <c:pt idx="3690">
                  <c:v>36.892477625020547</c:v>
                </c:pt>
                <c:pt idx="3691">
                  <c:v>36.902475625014631</c:v>
                </c:pt>
                <c:pt idx="3692">
                  <c:v>36.91247462501633</c:v>
                </c:pt>
                <c:pt idx="3693">
                  <c:v>36.922472625010414</c:v>
                </c:pt>
                <c:pt idx="3694">
                  <c:v>36.932471625012113</c:v>
                </c:pt>
                <c:pt idx="3695">
                  <c:v>36.942470625013812</c:v>
                </c:pt>
                <c:pt idx="3696">
                  <c:v>36.952468625007896</c:v>
                </c:pt>
                <c:pt idx="3697">
                  <c:v>36.962467625009594</c:v>
                </c:pt>
                <c:pt idx="3698">
                  <c:v>36.972465625003679</c:v>
                </c:pt>
                <c:pt idx="3699">
                  <c:v>36.982464625005377</c:v>
                </c:pt>
                <c:pt idx="3700">
                  <c:v>36.992462625028566</c:v>
                </c:pt>
                <c:pt idx="3701">
                  <c:v>37.00246162500116</c:v>
                </c:pt>
                <c:pt idx="3702">
                  <c:v>37.012459625024348</c:v>
                </c:pt>
                <c:pt idx="3703">
                  <c:v>37.022458625026047</c:v>
                </c:pt>
                <c:pt idx="3704">
                  <c:v>37.032456625020131</c:v>
                </c:pt>
                <c:pt idx="3705">
                  <c:v>37.04245562502183</c:v>
                </c:pt>
                <c:pt idx="3706">
                  <c:v>37.052454625023529</c:v>
                </c:pt>
                <c:pt idx="3707">
                  <c:v>37.062452625017613</c:v>
                </c:pt>
                <c:pt idx="3708">
                  <c:v>37.072451625019312</c:v>
                </c:pt>
                <c:pt idx="3709">
                  <c:v>37.082449625013396</c:v>
                </c:pt>
                <c:pt idx="3710">
                  <c:v>37.092448625015095</c:v>
                </c:pt>
                <c:pt idx="3711">
                  <c:v>37.102446625009179</c:v>
                </c:pt>
                <c:pt idx="3712">
                  <c:v>37.112445625010878</c:v>
                </c:pt>
                <c:pt idx="3713">
                  <c:v>37.122443625004962</c:v>
                </c:pt>
                <c:pt idx="3714">
                  <c:v>37.132442625006661</c:v>
                </c:pt>
                <c:pt idx="3715">
                  <c:v>37.142440625000745</c:v>
                </c:pt>
                <c:pt idx="3716">
                  <c:v>37.152439625002444</c:v>
                </c:pt>
                <c:pt idx="3717">
                  <c:v>37.162437625025632</c:v>
                </c:pt>
                <c:pt idx="3718">
                  <c:v>37.172436625027331</c:v>
                </c:pt>
                <c:pt idx="3719">
                  <c:v>37.182435624999925</c:v>
                </c:pt>
                <c:pt idx="3720">
                  <c:v>37.192433625023114</c:v>
                </c:pt>
                <c:pt idx="3721">
                  <c:v>37.202432625024812</c:v>
                </c:pt>
                <c:pt idx="3722">
                  <c:v>37.212430625018897</c:v>
                </c:pt>
                <c:pt idx="3723">
                  <c:v>37.222429625020595</c:v>
                </c:pt>
                <c:pt idx="3724">
                  <c:v>37.23242762501468</c:v>
                </c:pt>
                <c:pt idx="3725">
                  <c:v>37.242426625016378</c:v>
                </c:pt>
                <c:pt idx="3726">
                  <c:v>37.252424625010462</c:v>
                </c:pt>
                <c:pt idx="3727">
                  <c:v>37.262423625012161</c:v>
                </c:pt>
                <c:pt idx="3728">
                  <c:v>37.27242262501386</c:v>
                </c:pt>
                <c:pt idx="3729">
                  <c:v>37.282420625007944</c:v>
                </c:pt>
                <c:pt idx="3730">
                  <c:v>37.292419625009643</c:v>
                </c:pt>
                <c:pt idx="3731">
                  <c:v>37.302417625003727</c:v>
                </c:pt>
                <c:pt idx="3732">
                  <c:v>37.312416625005426</c:v>
                </c:pt>
                <c:pt idx="3733">
                  <c:v>37.322414625028614</c:v>
                </c:pt>
                <c:pt idx="3734">
                  <c:v>37.332413625001209</c:v>
                </c:pt>
                <c:pt idx="3735">
                  <c:v>37.342411625024397</c:v>
                </c:pt>
                <c:pt idx="3736">
                  <c:v>37.352410625026096</c:v>
                </c:pt>
                <c:pt idx="3737">
                  <c:v>37.36240862502018</c:v>
                </c:pt>
                <c:pt idx="3738">
                  <c:v>37.372407625021879</c:v>
                </c:pt>
                <c:pt idx="3739">
                  <c:v>37.382406625023577</c:v>
                </c:pt>
                <c:pt idx="3740">
                  <c:v>37.392404625017662</c:v>
                </c:pt>
                <c:pt idx="3741">
                  <c:v>37.40240362501936</c:v>
                </c:pt>
                <c:pt idx="3742">
                  <c:v>37.412401625013445</c:v>
                </c:pt>
                <c:pt idx="3743">
                  <c:v>37.422400625015143</c:v>
                </c:pt>
                <c:pt idx="3744">
                  <c:v>37.432398625009228</c:v>
                </c:pt>
                <c:pt idx="3745">
                  <c:v>37.442397625010926</c:v>
                </c:pt>
                <c:pt idx="3746">
                  <c:v>37.452395625005011</c:v>
                </c:pt>
                <c:pt idx="3747">
                  <c:v>37.462394625006709</c:v>
                </c:pt>
                <c:pt idx="3748">
                  <c:v>37.472392625000793</c:v>
                </c:pt>
                <c:pt idx="3749">
                  <c:v>37.482391625002492</c:v>
                </c:pt>
                <c:pt idx="3750">
                  <c:v>37.492390625004191</c:v>
                </c:pt>
                <c:pt idx="3751">
                  <c:v>37.502388625027379</c:v>
                </c:pt>
                <c:pt idx="3752">
                  <c:v>37.512387624999974</c:v>
                </c:pt>
                <c:pt idx="3753">
                  <c:v>37.522385625023162</c:v>
                </c:pt>
                <c:pt idx="3754">
                  <c:v>37.532384625024861</c:v>
                </c:pt>
                <c:pt idx="3755">
                  <c:v>37.542382625018945</c:v>
                </c:pt>
                <c:pt idx="3756">
                  <c:v>37.552381625020644</c:v>
                </c:pt>
                <c:pt idx="3757">
                  <c:v>37.562379625014728</c:v>
                </c:pt>
                <c:pt idx="3758">
                  <c:v>37.572378625016427</c:v>
                </c:pt>
                <c:pt idx="3759">
                  <c:v>37.582376625010511</c:v>
                </c:pt>
                <c:pt idx="3760">
                  <c:v>37.59237562501221</c:v>
                </c:pt>
                <c:pt idx="3761">
                  <c:v>37.602374625013908</c:v>
                </c:pt>
                <c:pt idx="3762">
                  <c:v>37.612372625007993</c:v>
                </c:pt>
                <c:pt idx="3763">
                  <c:v>37.622371625009691</c:v>
                </c:pt>
                <c:pt idx="3764">
                  <c:v>37.632369625003776</c:v>
                </c:pt>
                <c:pt idx="3765">
                  <c:v>37.642368625005474</c:v>
                </c:pt>
                <c:pt idx="3766">
                  <c:v>37.652366625028662</c:v>
                </c:pt>
                <c:pt idx="3767">
                  <c:v>37.662365625001257</c:v>
                </c:pt>
                <c:pt idx="3768">
                  <c:v>37.672363625024445</c:v>
                </c:pt>
                <c:pt idx="3769">
                  <c:v>37.682362625026144</c:v>
                </c:pt>
                <c:pt idx="3770">
                  <c:v>37.692361625027843</c:v>
                </c:pt>
                <c:pt idx="3771">
                  <c:v>37.702359625021927</c:v>
                </c:pt>
                <c:pt idx="3772">
                  <c:v>37.712358625023626</c:v>
                </c:pt>
                <c:pt idx="3773">
                  <c:v>37.72235662501771</c:v>
                </c:pt>
                <c:pt idx="3774">
                  <c:v>37.732355625019409</c:v>
                </c:pt>
                <c:pt idx="3775">
                  <c:v>37.742353625013493</c:v>
                </c:pt>
                <c:pt idx="3776">
                  <c:v>37.752352625015192</c:v>
                </c:pt>
                <c:pt idx="3777">
                  <c:v>37.762350625009276</c:v>
                </c:pt>
                <c:pt idx="3778">
                  <c:v>37.772349625010975</c:v>
                </c:pt>
                <c:pt idx="3779">
                  <c:v>37.782347625005059</c:v>
                </c:pt>
                <c:pt idx="3780">
                  <c:v>37.792346625006758</c:v>
                </c:pt>
                <c:pt idx="3781">
                  <c:v>37.802345625008456</c:v>
                </c:pt>
                <c:pt idx="3782">
                  <c:v>37.812343625002541</c:v>
                </c:pt>
                <c:pt idx="3783">
                  <c:v>37.822342625004239</c:v>
                </c:pt>
                <c:pt idx="3784">
                  <c:v>37.832340625027427</c:v>
                </c:pt>
                <c:pt idx="3785">
                  <c:v>37.842339458351489</c:v>
                </c:pt>
                <c:pt idx="3786">
                  <c:v>37.852337458345573</c:v>
                </c:pt>
                <c:pt idx="3787">
                  <c:v>37.862336458347272</c:v>
                </c:pt>
                <c:pt idx="3788">
                  <c:v>37.872334458341356</c:v>
                </c:pt>
                <c:pt idx="3789">
                  <c:v>37.882333458343055</c:v>
                </c:pt>
                <c:pt idx="3790">
                  <c:v>37.892331458337139</c:v>
                </c:pt>
                <c:pt idx="3791">
                  <c:v>37.902330458338838</c:v>
                </c:pt>
                <c:pt idx="3792">
                  <c:v>37.912329458340537</c:v>
                </c:pt>
                <c:pt idx="3793">
                  <c:v>37.922327458334621</c:v>
                </c:pt>
                <c:pt idx="3794">
                  <c:v>37.93232645833632</c:v>
                </c:pt>
                <c:pt idx="3795">
                  <c:v>37.942324458359508</c:v>
                </c:pt>
                <c:pt idx="3796">
                  <c:v>37.952323458361207</c:v>
                </c:pt>
                <c:pt idx="3797">
                  <c:v>37.962321458355291</c:v>
                </c:pt>
                <c:pt idx="3798">
                  <c:v>37.97232045835699</c:v>
                </c:pt>
                <c:pt idx="3799">
                  <c:v>37.982318458351074</c:v>
                </c:pt>
                <c:pt idx="3800">
                  <c:v>37.992317458352773</c:v>
                </c:pt>
                <c:pt idx="3801">
                  <c:v>38.002316458354471</c:v>
                </c:pt>
                <c:pt idx="3802">
                  <c:v>38.012314458348555</c:v>
                </c:pt>
                <c:pt idx="3803">
                  <c:v>38.022313458350254</c:v>
                </c:pt>
                <c:pt idx="3804">
                  <c:v>38.032311458344338</c:v>
                </c:pt>
                <c:pt idx="3805">
                  <c:v>38.042310458346037</c:v>
                </c:pt>
                <c:pt idx="3806">
                  <c:v>38.052308458340121</c:v>
                </c:pt>
                <c:pt idx="3807">
                  <c:v>38.06230745834182</c:v>
                </c:pt>
                <c:pt idx="3808">
                  <c:v>38.072305458335904</c:v>
                </c:pt>
                <c:pt idx="3809">
                  <c:v>38.082304458337603</c:v>
                </c:pt>
                <c:pt idx="3810">
                  <c:v>38.092303458339302</c:v>
                </c:pt>
                <c:pt idx="3811">
                  <c:v>38.102301458333386</c:v>
                </c:pt>
                <c:pt idx="3812">
                  <c:v>38.112300458335085</c:v>
                </c:pt>
                <c:pt idx="3813">
                  <c:v>38.122298458358273</c:v>
                </c:pt>
                <c:pt idx="3814">
                  <c:v>38.132297458359972</c:v>
                </c:pt>
                <c:pt idx="3815">
                  <c:v>38.142295458354056</c:v>
                </c:pt>
                <c:pt idx="3816">
                  <c:v>38.152294458355755</c:v>
                </c:pt>
                <c:pt idx="3817">
                  <c:v>38.162292458349839</c:v>
                </c:pt>
                <c:pt idx="3818">
                  <c:v>38.172291458351538</c:v>
                </c:pt>
                <c:pt idx="3819">
                  <c:v>38.182289458345622</c:v>
                </c:pt>
                <c:pt idx="3820">
                  <c:v>38.192288458347321</c:v>
                </c:pt>
                <c:pt idx="3821">
                  <c:v>38.202287458349019</c:v>
                </c:pt>
                <c:pt idx="3822">
                  <c:v>38.212285458343104</c:v>
                </c:pt>
                <c:pt idx="3823">
                  <c:v>38.222284458344802</c:v>
                </c:pt>
                <c:pt idx="3824">
                  <c:v>38.232282458338886</c:v>
                </c:pt>
                <c:pt idx="3825">
                  <c:v>38.242281458340585</c:v>
                </c:pt>
                <c:pt idx="3826">
                  <c:v>38.252279458334669</c:v>
                </c:pt>
                <c:pt idx="3827">
                  <c:v>38.262278458336368</c:v>
                </c:pt>
                <c:pt idx="3828">
                  <c:v>38.272276458359556</c:v>
                </c:pt>
                <c:pt idx="3829">
                  <c:v>38.282275458361255</c:v>
                </c:pt>
                <c:pt idx="3830">
                  <c:v>38.29227445833385</c:v>
                </c:pt>
                <c:pt idx="3831">
                  <c:v>38.302272458357038</c:v>
                </c:pt>
                <c:pt idx="3832">
                  <c:v>38.312271458358737</c:v>
                </c:pt>
                <c:pt idx="3833">
                  <c:v>38.322269458352821</c:v>
                </c:pt>
                <c:pt idx="3834">
                  <c:v>38.33226845835452</c:v>
                </c:pt>
                <c:pt idx="3835">
                  <c:v>38.342266458348604</c:v>
                </c:pt>
                <c:pt idx="3836">
                  <c:v>38.352265458350303</c:v>
                </c:pt>
                <c:pt idx="3837">
                  <c:v>38.362263458344387</c:v>
                </c:pt>
                <c:pt idx="3838">
                  <c:v>38.372262458346086</c:v>
                </c:pt>
                <c:pt idx="3839">
                  <c:v>38.382261458347784</c:v>
                </c:pt>
                <c:pt idx="3840">
                  <c:v>38.392259458341869</c:v>
                </c:pt>
                <c:pt idx="3841">
                  <c:v>38.402258458343567</c:v>
                </c:pt>
                <c:pt idx="3842">
                  <c:v>38.412256458337652</c:v>
                </c:pt>
                <c:pt idx="3843">
                  <c:v>38.42225545833935</c:v>
                </c:pt>
                <c:pt idx="3844">
                  <c:v>38.432253458333435</c:v>
                </c:pt>
                <c:pt idx="3845">
                  <c:v>38.442252458335133</c:v>
                </c:pt>
                <c:pt idx="3846">
                  <c:v>38.452250458358321</c:v>
                </c:pt>
                <c:pt idx="3847">
                  <c:v>38.46224945836002</c:v>
                </c:pt>
                <c:pt idx="3848">
                  <c:v>38.472248458361719</c:v>
                </c:pt>
                <c:pt idx="3849">
                  <c:v>38.482246458355803</c:v>
                </c:pt>
                <c:pt idx="3850">
                  <c:v>38.492245458357502</c:v>
                </c:pt>
                <c:pt idx="3851">
                  <c:v>38.502243458351586</c:v>
                </c:pt>
                <c:pt idx="3852">
                  <c:v>38.512242458353285</c:v>
                </c:pt>
                <c:pt idx="3853">
                  <c:v>38.522240458347369</c:v>
                </c:pt>
                <c:pt idx="3854">
                  <c:v>38.532239458349068</c:v>
                </c:pt>
                <c:pt idx="3855">
                  <c:v>38.542237458343152</c:v>
                </c:pt>
                <c:pt idx="3856">
                  <c:v>38.552236458344851</c:v>
                </c:pt>
                <c:pt idx="3857">
                  <c:v>38.562235458346549</c:v>
                </c:pt>
                <c:pt idx="3858">
                  <c:v>38.572233458340634</c:v>
                </c:pt>
                <c:pt idx="3859">
                  <c:v>38.582232458342332</c:v>
                </c:pt>
                <c:pt idx="3860">
                  <c:v>38.592230458336417</c:v>
                </c:pt>
                <c:pt idx="3861">
                  <c:v>38.602229458338115</c:v>
                </c:pt>
                <c:pt idx="3862">
                  <c:v>38.612227458361303</c:v>
                </c:pt>
                <c:pt idx="3863">
                  <c:v>38.622226458333898</c:v>
                </c:pt>
                <c:pt idx="3864">
                  <c:v>38.632224458357086</c:v>
                </c:pt>
                <c:pt idx="3865">
                  <c:v>38.642223458358785</c:v>
                </c:pt>
                <c:pt idx="3866">
                  <c:v>38.652222458360484</c:v>
                </c:pt>
                <c:pt idx="3867">
                  <c:v>38.662220458354568</c:v>
                </c:pt>
                <c:pt idx="3868">
                  <c:v>38.672219458356267</c:v>
                </c:pt>
                <c:pt idx="3869">
                  <c:v>38.682217458350351</c:v>
                </c:pt>
                <c:pt idx="3870">
                  <c:v>38.69221645835205</c:v>
                </c:pt>
                <c:pt idx="3871">
                  <c:v>38.702214458346134</c:v>
                </c:pt>
                <c:pt idx="3872">
                  <c:v>38.712213458347833</c:v>
                </c:pt>
                <c:pt idx="3873">
                  <c:v>38.722211458341917</c:v>
                </c:pt>
                <c:pt idx="3874">
                  <c:v>38.732210458343616</c:v>
                </c:pt>
                <c:pt idx="3875">
                  <c:v>38.742209458345314</c:v>
                </c:pt>
                <c:pt idx="3876">
                  <c:v>38.752207458339399</c:v>
                </c:pt>
                <c:pt idx="3877">
                  <c:v>38.762206458341097</c:v>
                </c:pt>
                <c:pt idx="3878">
                  <c:v>38.772204458335182</c:v>
                </c:pt>
                <c:pt idx="3879">
                  <c:v>38.78220345833688</c:v>
                </c:pt>
                <c:pt idx="3880">
                  <c:v>38.792201458360069</c:v>
                </c:pt>
                <c:pt idx="3881">
                  <c:v>38.802200458361767</c:v>
                </c:pt>
                <c:pt idx="3882">
                  <c:v>38.812198458355851</c:v>
                </c:pt>
                <c:pt idx="3883">
                  <c:v>38.82219745835755</c:v>
                </c:pt>
                <c:pt idx="3884">
                  <c:v>38.832196458359249</c:v>
                </c:pt>
                <c:pt idx="3885">
                  <c:v>38.842194000026211</c:v>
                </c:pt>
                <c:pt idx="3886">
                  <c:v>38.85219300002791</c:v>
                </c:pt>
                <c:pt idx="3887">
                  <c:v>38.862191000021994</c:v>
                </c:pt>
                <c:pt idx="3888">
                  <c:v>38.872190000023693</c:v>
                </c:pt>
                <c:pt idx="3889">
                  <c:v>38.882188000017777</c:v>
                </c:pt>
                <c:pt idx="3890">
                  <c:v>38.892187000019476</c:v>
                </c:pt>
                <c:pt idx="3891">
                  <c:v>38.90218500001356</c:v>
                </c:pt>
                <c:pt idx="3892">
                  <c:v>38.912184000015259</c:v>
                </c:pt>
                <c:pt idx="3893">
                  <c:v>38.922183000016958</c:v>
                </c:pt>
                <c:pt idx="3894">
                  <c:v>38.932181000011042</c:v>
                </c:pt>
                <c:pt idx="3895">
                  <c:v>38.94218000001274</c:v>
                </c:pt>
                <c:pt idx="3896">
                  <c:v>38.952178000006825</c:v>
                </c:pt>
                <c:pt idx="3897">
                  <c:v>38.962177000008523</c:v>
                </c:pt>
                <c:pt idx="3898">
                  <c:v>38.972175000002608</c:v>
                </c:pt>
                <c:pt idx="3899">
                  <c:v>38.982174000004306</c:v>
                </c:pt>
                <c:pt idx="3900">
                  <c:v>38.992173000006005</c:v>
                </c:pt>
                <c:pt idx="3901">
                  <c:v>39.002171000000089</c:v>
                </c:pt>
                <c:pt idx="3902">
                  <c:v>39.012170000001788</c:v>
                </c:pt>
                <c:pt idx="3903">
                  <c:v>39.022168000024976</c:v>
                </c:pt>
                <c:pt idx="3904">
                  <c:v>39.032167000026675</c:v>
                </c:pt>
                <c:pt idx="3905">
                  <c:v>39.042165000020759</c:v>
                </c:pt>
                <c:pt idx="3906">
                  <c:v>39.052164000022458</c:v>
                </c:pt>
                <c:pt idx="3907">
                  <c:v>39.062162000016542</c:v>
                </c:pt>
                <c:pt idx="3908">
                  <c:v>39.072161000018241</c:v>
                </c:pt>
                <c:pt idx="3909">
                  <c:v>39.08216000001994</c:v>
                </c:pt>
                <c:pt idx="3910">
                  <c:v>39.092158000014024</c:v>
                </c:pt>
                <c:pt idx="3911">
                  <c:v>39.102157000015723</c:v>
                </c:pt>
                <c:pt idx="3912">
                  <c:v>39.112155000009807</c:v>
                </c:pt>
                <c:pt idx="3913">
                  <c:v>39.122154000011506</c:v>
                </c:pt>
                <c:pt idx="3914">
                  <c:v>39.13215200000559</c:v>
                </c:pt>
                <c:pt idx="3915">
                  <c:v>39.142151000007289</c:v>
                </c:pt>
                <c:pt idx="3916">
                  <c:v>39.152149000001373</c:v>
                </c:pt>
                <c:pt idx="3917">
                  <c:v>39.162148000003072</c:v>
                </c:pt>
                <c:pt idx="3918">
                  <c:v>39.17214700000477</c:v>
                </c:pt>
                <c:pt idx="3919">
                  <c:v>39.182145000027958</c:v>
                </c:pt>
                <c:pt idx="3920">
                  <c:v>39.192144000000553</c:v>
                </c:pt>
                <c:pt idx="3921">
                  <c:v>39.202142000023741</c:v>
                </c:pt>
                <c:pt idx="3922">
                  <c:v>39.21214100002544</c:v>
                </c:pt>
                <c:pt idx="3923">
                  <c:v>39.222139000019524</c:v>
                </c:pt>
                <c:pt idx="3924">
                  <c:v>39.232138000021223</c:v>
                </c:pt>
                <c:pt idx="3925">
                  <c:v>39.242136000015307</c:v>
                </c:pt>
                <c:pt idx="3926">
                  <c:v>39.252135000017006</c:v>
                </c:pt>
                <c:pt idx="3927">
                  <c:v>39.262134000018705</c:v>
                </c:pt>
                <c:pt idx="3928">
                  <c:v>39.272132000012789</c:v>
                </c:pt>
                <c:pt idx="3929">
                  <c:v>39.282131000014488</c:v>
                </c:pt>
                <c:pt idx="3930">
                  <c:v>39.292129000008572</c:v>
                </c:pt>
                <c:pt idx="3931">
                  <c:v>39.302128000010271</c:v>
                </c:pt>
                <c:pt idx="3932">
                  <c:v>39.312126000004355</c:v>
                </c:pt>
                <c:pt idx="3933">
                  <c:v>39.322125000006054</c:v>
                </c:pt>
                <c:pt idx="3934">
                  <c:v>39.332124000007752</c:v>
                </c:pt>
                <c:pt idx="3935">
                  <c:v>39.342122000001837</c:v>
                </c:pt>
                <c:pt idx="3936">
                  <c:v>39.352121000003535</c:v>
                </c:pt>
                <c:pt idx="3937">
                  <c:v>39.362119000026723</c:v>
                </c:pt>
                <c:pt idx="3938">
                  <c:v>39.372118000028422</c:v>
                </c:pt>
                <c:pt idx="3939">
                  <c:v>39.382116000022506</c:v>
                </c:pt>
                <c:pt idx="3940">
                  <c:v>39.392115000024205</c:v>
                </c:pt>
                <c:pt idx="3941">
                  <c:v>39.402114000025904</c:v>
                </c:pt>
                <c:pt idx="3942">
                  <c:v>39.412112000019988</c:v>
                </c:pt>
                <c:pt idx="3943">
                  <c:v>39.422111000021687</c:v>
                </c:pt>
                <c:pt idx="3944">
                  <c:v>39.432109000015771</c:v>
                </c:pt>
                <c:pt idx="3945">
                  <c:v>39.44210800001747</c:v>
                </c:pt>
                <c:pt idx="3946">
                  <c:v>39.452106000011554</c:v>
                </c:pt>
                <c:pt idx="3947">
                  <c:v>39.462105000013253</c:v>
                </c:pt>
                <c:pt idx="3948">
                  <c:v>39.472103000007337</c:v>
                </c:pt>
                <c:pt idx="3949">
                  <c:v>39.482102000009036</c:v>
                </c:pt>
                <c:pt idx="3950">
                  <c:v>39.492101000010734</c:v>
                </c:pt>
                <c:pt idx="3951">
                  <c:v>39.502099000004819</c:v>
                </c:pt>
                <c:pt idx="3952">
                  <c:v>39.512098000006517</c:v>
                </c:pt>
                <c:pt idx="3953">
                  <c:v>39.522096000000602</c:v>
                </c:pt>
                <c:pt idx="3954">
                  <c:v>39.5320950000023</c:v>
                </c:pt>
                <c:pt idx="3955">
                  <c:v>39.542093000025488</c:v>
                </c:pt>
                <c:pt idx="3956">
                  <c:v>39.552092000027187</c:v>
                </c:pt>
                <c:pt idx="3957">
                  <c:v>39.562091000028886</c:v>
                </c:pt>
                <c:pt idx="3958">
                  <c:v>39.57208900002297</c:v>
                </c:pt>
                <c:pt idx="3959">
                  <c:v>39.582088000024669</c:v>
                </c:pt>
                <c:pt idx="3960">
                  <c:v>39.592086000018753</c:v>
                </c:pt>
                <c:pt idx="3961">
                  <c:v>39.602085000020452</c:v>
                </c:pt>
                <c:pt idx="3962">
                  <c:v>39.612083000014536</c:v>
                </c:pt>
                <c:pt idx="3963">
                  <c:v>39.622082000016235</c:v>
                </c:pt>
                <c:pt idx="3964">
                  <c:v>39.632080000010319</c:v>
                </c:pt>
                <c:pt idx="3965">
                  <c:v>39.642079000012018</c:v>
                </c:pt>
                <c:pt idx="3966">
                  <c:v>39.652078000013717</c:v>
                </c:pt>
                <c:pt idx="3967">
                  <c:v>39.662076000007801</c:v>
                </c:pt>
                <c:pt idx="3968">
                  <c:v>39.672075000009499</c:v>
                </c:pt>
                <c:pt idx="3969">
                  <c:v>39.682073000003584</c:v>
                </c:pt>
                <c:pt idx="3970">
                  <c:v>39.692072000005282</c:v>
                </c:pt>
                <c:pt idx="3971">
                  <c:v>39.702070000028471</c:v>
                </c:pt>
                <c:pt idx="3972">
                  <c:v>39.712069000001065</c:v>
                </c:pt>
                <c:pt idx="3973">
                  <c:v>39.722068000002764</c:v>
                </c:pt>
                <c:pt idx="3974">
                  <c:v>39.732066000025952</c:v>
                </c:pt>
                <c:pt idx="3975">
                  <c:v>39.742065000027651</c:v>
                </c:pt>
                <c:pt idx="3976">
                  <c:v>39.752063000021735</c:v>
                </c:pt>
                <c:pt idx="3977">
                  <c:v>39.762062000023434</c:v>
                </c:pt>
                <c:pt idx="3978">
                  <c:v>39.772060000017518</c:v>
                </c:pt>
                <c:pt idx="3979">
                  <c:v>39.782059000019217</c:v>
                </c:pt>
                <c:pt idx="3980">
                  <c:v>39.792057000013301</c:v>
                </c:pt>
                <c:pt idx="3981">
                  <c:v>39.802056000015</c:v>
                </c:pt>
                <c:pt idx="3982">
                  <c:v>39.812055000016699</c:v>
                </c:pt>
                <c:pt idx="3983">
                  <c:v>39.822053000010783</c:v>
                </c:pt>
                <c:pt idx="3984">
                  <c:v>39.832052000012482</c:v>
                </c:pt>
                <c:pt idx="3985">
                  <c:v>39.842050083359936</c:v>
                </c:pt>
                <c:pt idx="3986">
                  <c:v>39.852049083361635</c:v>
                </c:pt>
                <c:pt idx="3987">
                  <c:v>39.862047083355719</c:v>
                </c:pt>
                <c:pt idx="3988">
                  <c:v>39.872046083357418</c:v>
                </c:pt>
                <c:pt idx="3989">
                  <c:v>39.882045083359117</c:v>
                </c:pt>
                <c:pt idx="3990">
                  <c:v>39.892043083353201</c:v>
                </c:pt>
                <c:pt idx="3991">
                  <c:v>39.9020420833549</c:v>
                </c:pt>
                <c:pt idx="3992">
                  <c:v>39.912040083348984</c:v>
                </c:pt>
                <c:pt idx="3993">
                  <c:v>39.922039083350683</c:v>
                </c:pt>
                <c:pt idx="3994">
                  <c:v>39.932037083344767</c:v>
                </c:pt>
                <c:pt idx="3995">
                  <c:v>39.942036083346466</c:v>
                </c:pt>
                <c:pt idx="3996">
                  <c:v>39.952035083348164</c:v>
                </c:pt>
                <c:pt idx="3997">
                  <c:v>39.962033083342249</c:v>
                </c:pt>
                <c:pt idx="3998">
                  <c:v>39.972032083343947</c:v>
                </c:pt>
                <c:pt idx="3999">
                  <c:v>39.982030083338032</c:v>
                </c:pt>
                <c:pt idx="4000">
                  <c:v>39.99202908333973</c:v>
                </c:pt>
                <c:pt idx="4001">
                  <c:v>40.002027083333815</c:v>
                </c:pt>
                <c:pt idx="4002">
                  <c:v>40.012026083335513</c:v>
                </c:pt>
                <c:pt idx="4003">
                  <c:v>40.022025083337212</c:v>
                </c:pt>
                <c:pt idx="4004">
                  <c:v>40.0320230833604</c:v>
                </c:pt>
                <c:pt idx="4005">
                  <c:v>40.042022083362099</c:v>
                </c:pt>
                <c:pt idx="4006">
                  <c:v>40.052020083356183</c:v>
                </c:pt>
                <c:pt idx="4007">
                  <c:v>40.062019083357882</c:v>
                </c:pt>
                <c:pt idx="4008">
                  <c:v>40.072017083351966</c:v>
                </c:pt>
                <c:pt idx="4009">
                  <c:v>40.082016083353665</c:v>
                </c:pt>
                <c:pt idx="4010">
                  <c:v>40.092014083347749</c:v>
                </c:pt>
                <c:pt idx="4011">
                  <c:v>40.102013083349448</c:v>
                </c:pt>
                <c:pt idx="4012">
                  <c:v>40.112012083351146</c:v>
                </c:pt>
                <c:pt idx="4013">
                  <c:v>40.122010083345231</c:v>
                </c:pt>
                <c:pt idx="4014">
                  <c:v>40.132009083346929</c:v>
                </c:pt>
                <c:pt idx="4015">
                  <c:v>40.142007083341014</c:v>
                </c:pt>
                <c:pt idx="4016">
                  <c:v>40.152006083342712</c:v>
                </c:pt>
                <c:pt idx="4017">
                  <c:v>40.162004083336797</c:v>
                </c:pt>
                <c:pt idx="4018">
                  <c:v>40.172003083338495</c:v>
                </c:pt>
                <c:pt idx="4019">
                  <c:v>40.182002083340194</c:v>
                </c:pt>
                <c:pt idx="4020">
                  <c:v>40.192000083334278</c:v>
                </c:pt>
                <c:pt idx="4021">
                  <c:v>40.201999083335977</c:v>
                </c:pt>
                <c:pt idx="4022">
                  <c:v>40.211997083359165</c:v>
                </c:pt>
                <c:pt idx="4023">
                  <c:v>40.221996083360864</c:v>
                </c:pt>
                <c:pt idx="4024">
                  <c:v>40.231994083354948</c:v>
                </c:pt>
                <c:pt idx="4025">
                  <c:v>40.241993083356647</c:v>
                </c:pt>
                <c:pt idx="4026">
                  <c:v>40.251992083358346</c:v>
                </c:pt>
                <c:pt idx="4027">
                  <c:v>40.26199008335243</c:v>
                </c:pt>
                <c:pt idx="4028">
                  <c:v>40.271989083354129</c:v>
                </c:pt>
                <c:pt idx="4029">
                  <c:v>40.281987083348213</c:v>
                </c:pt>
                <c:pt idx="4030">
                  <c:v>40.291986083349911</c:v>
                </c:pt>
                <c:pt idx="4031">
                  <c:v>40.301984083343996</c:v>
                </c:pt>
                <c:pt idx="4032">
                  <c:v>40.311983083345694</c:v>
                </c:pt>
                <c:pt idx="4033">
                  <c:v>40.321982083347393</c:v>
                </c:pt>
                <c:pt idx="4034">
                  <c:v>40.331980083341477</c:v>
                </c:pt>
                <c:pt idx="4035">
                  <c:v>40.341979083343176</c:v>
                </c:pt>
                <c:pt idx="4036">
                  <c:v>40.35197708333726</c:v>
                </c:pt>
                <c:pt idx="4037">
                  <c:v>40.361976083338959</c:v>
                </c:pt>
                <c:pt idx="4038">
                  <c:v>40.371974083362147</c:v>
                </c:pt>
                <c:pt idx="4039">
                  <c:v>40.381973083334742</c:v>
                </c:pt>
                <c:pt idx="4040">
                  <c:v>40.391972083336441</c:v>
                </c:pt>
                <c:pt idx="4041">
                  <c:v>40.401970083359629</c:v>
                </c:pt>
                <c:pt idx="4042">
                  <c:v>40.411969083361328</c:v>
                </c:pt>
                <c:pt idx="4043">
                  <c:v>40.421967083355412</c:v>
                </c:pt>
                <c:pt idx="4044">
                  <c:v>40.431966083357111</c:v>
                </c:pt>
                <c:pt idx="4045">
                  <c:v>40.441964083351195</c:v>
                </c:pt>
                <c:pt idx="4046">
                  <c:v>40.451963083352894</c:v>
                </c:pt>
                <c:pt idx="4047">
                  <c:v>40.461962083354592</c:v>
                </c:pt>
                <c:pt idx="4048">
                  <c:v>40.471960083348677</c:v>
                </c:pt>
                <c:pt idx="4049">
                  <c:v>40.481959083350375</c:v>
                </c:pt>
                <c:pt idx="4050">
                  <c:v>40.49195708334446</c:v>
                </c:pt>
                <c:pt idx="4051">
                  <c:v>40.501956083346158</c:v>
                </c:pt>
                <c:pt idx="4052">
                  <c:v>40.511954083340243</c:v>
                </c:pt>
                <c:pt idx="4053">
                  <c:v>40.521953083341941</c:v>
                </c:pt>
                <c:pt idx="4054">
                  <c:v>40.53195208334364</c:v>
                </c:pt>
                <c:pt idx="4055">
                  <c:v>40.541950083337724</c:v>
                </c:pt>
                <c:pt idx="4056">
                  <c:v>40.551949083339423</c:v>
                </c:pt>
                <c:pt idx="4057">
                  <c:v>40.561947083333507</c:v>
                </c:pt>
                <c:pt idx="4058">
                  <c:v>40.571946083335206</c:v>
                </c:pt>
                <c:pt idx="4059">
                  <c:v>40.581944083358394</c:v>
                </c:pt>
                <c:pt idx="4060">
                  <c:v>40.591943083360093</c:v>
                </c:pt>
                <c:pt idx="4061">
                  <c:v>40.601942083361791</c:v>
                </c:pt>
                <c:pt idx="4062">
                  <c:v>40.611940083355876</c:v>
                </c:pt>
                <c:pt idx="4063">
                  <c:v>40.621939083357574</c:v>
                </c:pt>
                <c:pt idx="4064">
                  <c:v>40.631937083351659</c:v>
                </c:pt>
                <c:pt idx="4065">
                  <c:v>40.641936083353357</c:v>
                </c:pt>
                <c:pt idx="4066">
                  <c:v>40.651934083347442</c:v>
                </c:pt>
                <c:pt idx="4067">
                  <c:v>40.66193308334914</c:v>
                </c:pt>
                <c:pt idx="4068">
                  <c:v>40.671932083350839</c:v>
                </c:pt>
                <c:pt idx="4069">
                  <c:v>40.681930083344923</c:v>
                </c:pt>
                <c:pt idx="4070">
                  <c:v>40.691929083346622</c:v>
                </c:pt>
                <c:pt idx="4071">
                  <c:v>40.701927083340706</c:v>
                </c:pt>
                <c:pt idx="4072">
                  <c:v>40.711926083342405</c:v>
                </c:pt>
                <c:pt idx="4073">
                  <c:v>40.721924083336489</c:v>
                </c:pt>
                <c:pt idx="4074">
                  <c:v>40.731923083338188</c:v>
                </c:pt>
                <c:pt idx="4075">
                  <c:v>40.741922083339887</c:v>
                </c:pt>
                <c:pt idx="4076">
                  <c:v>40.751920083333971</c:v>
                </c:pt>
                <c:pt idx="4077">
                  <c:v>40.76191908333567</c:v>
                </c:pt>
                <c:pt idx="4078">
                  <c:v>40.771917083358858</c:v>
                </c:pt>
                <c:pt idx="4079">
                  <c:v>40.781916083360557</c:v>
                </c:pt>
                <c:pt idx="4080">
                  <c:v>40.791914083354641</c:v>
                </c:pt>
                <c:pt idx="4081">
                  <c:v>40.801913083356339</c:v>
                </c:pt>
                <c:pt idx="4082">
                  <c:v>40.811912083358038</c:v>
                </c:pt>
                <c:pt idx="4083">
                  <c:v>40.821910083352122</c:v>
                </c:pt>
                <c:pt idx="4084">
                  <c:v>40.831909083353821</c:v>
                </c:pt>
                <c:pt idx="4085">
                  <c:v>40.841907833353616</c:v>
                </c:pt>
                <c:pt idx="4086">
                  <c:v>40.851906833355315</c:v>
                </c:pt>
                <c:pt idx="4087">
                  <c:v>40.861904833349399</c:v>
                </c:pt>
                <c:pt idx="4088">
                  <c:v>40.871903833351098</c:v>
                </c:pt>
                <c:pt idx="4089">
                  <c:v>40.881902833352797</c:v>
                </c:pt>
                <c:pt idx="4090">
                  <c:v>40.891900833346881</c:v>
                </c:pt>
                <c:pt idx="4091">
                  <c:v>40.90189983334858</c:v>
                </c:pt>
                <c:pt idx="4092">
                  <c:v>40.911897833342664</c:v>
                </c:pt>
                <c:pt idx="4093">
                  <c:v>40.921896833344363</c:v>
                </c:pt>
                <c:pt idx="4094">
                  <c:v>40.931894833338447</c:v>
                </c:pt>
                <c:pt idx="4095">
                  <c:v>40.941893833340146</c:v>
                </c:pt>
                <c:pt idx="4096">
                  <c:v>40.951892833341844</c:v>
                </c:pt>
                <c:pt idx="4097">
                  <c:v>40.961890833335929</c:v>
                </c:pt>
                <c:pt idx="4098">
                  <c:v>40.971889833337627</c:v>
                </c:pt>
                <c:pt idx="4099">
                  <c:v>40.981887833360815</c:v>
                </c:pt>
                <c:pt idx="4100">
                  <c:v>40.99188683333341</c:v>
                </c:pt>
                <c:pt idx="4101">
                  <c:v>41.001884833356598</c:v>
                </c:pt>
                <c:pt idx="4102">
                  <c:v>41.011883833358297</c:v>
                </c:pt>
                <c:pt idx="4103">
                  <c:v>41.021882833359996</c:v>
                </c:pt>
                <c:pt idx="4104">
                  <c:v>41.03188083335408</c:v>
                </c:pt>
                <c:pt idx="4105">
                  <c:v>41.041879833355779</c:v>
                </c:pt>
                <c:pt idx="4106">
                  <c:v>41.051877833349863</c:v>
                </c:pt>
                <c:pt idx="4107">
                  <c:v>41.061876833351562</c:v>
                </c:pt>
                <c:pt idx="4108">
                  <c:v>41.071874833345646</c:v>
                </c:pt>
                <c:pt idx="4109">
                  <c:v>41.081873833347345</c:v>
                </c:pt>
                <c:pt idx="4110">
                  <c:v>41.091872833349044</c:v>
                </c:pt>
                <c:pt idx="4111">
                  <c:v>41.101870833343128</c:v>
                </c:pt>
                <c:pt idx="4112">
                  <c:v>41.111869833344826</c:v>
                </c:pt>
                <c:pt idx="4113">
                  <c:v>41.121867833338911</c:v>
                </c:pt>
                <c:pt idx="4114">
                  <c:v>41.131866833340609</c:v>
                </c:pt>
                <c:pt idx="4115">
                  <c:v>41.141865833342308</c:v>
                </c:pt>
                <c:pt idx="4116">
                  <c:v>41.151863833336392</c:v>
                </c:pt>
                <c:pt idx="4117">
                  <c:v>41.161862833338091</c:v>
                </c:pt>
                <c:pt idx="4118">
                  <c:v>41.171860833361279</c:v>
                </c:pt>
                <c:pt idx="4119">
                  <c:v>41.181859833333874</c:v>
                </c:pt>
                <c:pt idx="4120">
                  <c:v>41.191857833357062</c:v>
                </c:pt>
                <c:pt idx="4121">
                  <c:v>41.201856833358761</c:v>
                </c:pt>
                <c:pt idx="4122">
                  <c:v>41.21185583336046</c:v>
                </c:pt>
                <c:pt idx="4123">
                  <c:v>41.221853833354544</c:v>
                </c:pt>
                <c:pt idx="4124">
                  <c:v>41.231852833356243</c:v>
                </c:pt>
                <c:pt idx="4125">
                  <c:v>41.241850833350327</c:v>
                </c:pt>
                <c:pt idx="4126">
                  <c:v>41.251849833352026</c:v>
                </c:pt>
                <c:pt idx="4127">
                  <c:v>41.26184783334611</c:v>
                </c:pt>
                <c:pt idx="4128">
                  <c:v>41.271846833347809</c:v>
                </c:pt>
                <c:pt idx="4129">
                  <c:v>41.281845833349507</c:v>
                </c:pt>
                <c:pt idx="4130">
                  <c:v>41.291843833343592</c:v>
                </c:pt>
                <c:pt idx="4131">
                  <c:v>41.30184283334529</c:v>
                </c:pt>
                <c:pt idx="4132">
                  <c:v>41.311840833339375</c:v>
                </c:pt>
                <c:pt idx="4133">
                  <c:v>41.321839833341073</c:v>
                </c:pt>
                <c:pt idx="4134">
                  <c:v>41.331837833335157</c:v>
                </c:pt>
                <c:pt idx="4135">
                  <c:v>41.341836833336856</c:v>
                </c:pt>
                <c:pt idx="4136">
                  <c:v>41.351835833338555</c:v>
                </c:pt>
                <c:pt idx="4137">
                  <c:v>41.361833833361743</c:v>
                </c:pt>
                <c:pt idx="4138">
                  <c:v>41.371832833334338</c:v>
                </c:pt>
                <c:pt idx="4139">
                  <c:v>41.381830833357526</c:v>
                </c:pt>
                <c:pt idx="4140">
                  <c:v>41.391829833359225</c:v>
                </c:pt>
                <c:pt idx="4141">
                  <c:v>41.401827833353309</c:v>
                </c:pt>
                <c:pt idx="4142">
                  <c:v>41.411826833355008</c:v>
                </c:pt>
                <c:pt idx="4143">
                  <c:v>41.421825833356706</c:v>
                </c:pt>
                <c:pt idx="4144">
                  <c:v>41.431823833350791</c:v>
                </c:pt>
                <c:pt idx="4145">
                  <c:v>41.441822833352489</c:v>
                </c:pt>
                <c:pt idx="4146">
                  <c:v>41.451820833346574</c:v>
                </c:pt>
                <c:pt idx="4147">
                  <c:v>41.461819833348272</c:v>
                </c:pt>
                <c:pt idx="4148">
                  <c:v>41.471818833349971</c:v>
                </c:pt>
                <c:pt idx="4149">
                  <c:v>41.481816833344055</c:v>
                </c:pt>
                <c:pt idx="4150">
                  <c:v>41.491815833345754</c:v>
                </c:pt>
                <c:pt idx="4151">
                  <c:v>41.501813833339838</c:v>
                </c:pt>
                <c:pt idx="4152">
                  <c:v>41.511812833341537</c:v>
                </c:pt>
                <c:pt idx="4153">
                  <c:v>41.521810833335621</c:v>
                </c:pt>
                <c:pt idx="4154">
                  <c:v>41.53180983333732</c:v>
                </c:pt>
                <c:pt idx="4155">
                  <c:v>41.541808833339019</c:v>
                </c:pt>
                <c:pt idx="4156">
                  <c:v>41.551806833362207</c:v>
                </c:pt>
                <c:pt idx="4157">
                  <c:v>41.561805833334802</c:v>
                </c:pt>
                <c:pt idx="4158">
                  <c:v>41.57180383335799</c:v>
                </c:pt>
                <c:pt idx="4159">
                  <c:v>41.581802833359689</c:v>
                </c:pt>
                <c:pt idx="4160">
                  <c:v>41.591800833353773</c:v>
                </c:pt>
                <c:pt idx="4161">
                  <c:v>41.601799833355471</c:v>
                </c:pt>
                <c:pt idx="4162">
                  <c:v>41.61179883335717</c:v>
                </c:pt>
                <c:pt idx="4163">
                  <c:v>41.621796833351254</c:v>
                </c:pt>
                <c:pt idx="4164">
                  <c:v>41.631795833352953</c:v>
                </c:pt>
                <c:pt idx="4165">
                  <c:v>41.641793833347037</c:v>
                </c:pt>
                <c:pt idx="4166">
                  <c:v>41.651792833348736</c:v>
                </c:pt>
                <c:pt idx="4167">
                  <c:v>41.66179083334282</c:v>
                </c:pt>
                <c:pt idx="4168">
                  <c:v>41.671789833344519</c:v>
                </c:pt>
                <c:pt idx="4169">
                  <c:v>41.681788833346218</c:v>
                </c:pt>
                <c:pt idx="4170">
                  <c:v>41.691786833340302</c:v>
                </c:pt>
                <c:pt idx="4171">
                  <c:v>41.701785833342001</c:v>
                </c:pt>
                <c:pt idx="4172">
                  <c:v>41.711783833336085</c:v>
                </c:pt>
                <c:pt idx="4173">
                  <c:v>41.721782833337784</c:v>
                </c:pt>
                <c:pt idx="4174">
                  <c:v>41.731781833339483</c:v>
                </c:pt>
                <c:pt idx="4175">
                  <c:v>41.741779833333567</c:v>
                </c:pt>
                <c:pt idx="4176">
                  <c:v>41.751778833335266</c:v>
                </c:pt>
                <c:pt idx="4177">
                  <c:v>41.761776833358454</c:v>
                </c:pt>
                <c:pt idx="4178">
                  <c:v>41.771775833360152</c:v>
                </c:pt>
                <c:pt idx="4179">
                  <c:v>41.781773833354237</c:v>
                </c:pt>
                <c:pt idx="4180">
                  <c:v>41.791772833355935</c:v>
                </c:pt>
                <c:pt idx="4181">
                  <c:v>41.801771833357634</c:v>
                </c:pt>
                <c:pt idx="4182">
                  <c:v>41.811769833351718</c:v>
                </c:pt>
                <c:pt idx="4183">
                  <c:v>41.821768833353417</c:v>
                </c:pt>
                <c:pt idx="4184">
                  <c:v>41.831766833347501</c:v>
                </c:pt>
                <c:pt idx="4185">
                  <c:v>41.841765125020174</c:v>
                </c:pt>
                <c:pt idx="4186">
                  <c:v>41.851763125014259</c:v>
                </c:pt>
                <c:pt idx="4187">
                  <c:v>41.861762125015957</c:v>
                </c:pt>
                <c:pt idx="4188">
                  <c:v>41.871761125017656</c:v>
                </c:pt>
                <c:pt idx="4189">
                  <c:v>41.88175912501174</c:v>
                </c:pt>
                <c:pt idx="4190">
                  <c:v>41.891758125013439</c:v>
                </c:pt>
                <c:pt idx="4191">
                  <c:v>41.901756125007523</c:v>
                </c:pt>
                <c:pt idx="4192">
                  <c:v>41.911755125009222</c:v>
                </c:pt>
                <c:pt idx="4193">
                  <c:v>41.921754125010921</c:v>
                </c:pt>
                <c:pt idx="4194">
                  <c:v>41.931752125005005</c:v>
                </c:pt>
                <c:pt idx="4195">
                  <c:v>41.941751125006704</c:v>
                </c:pt>
                <c:pt idx="4196">
                  <c:v>41.951749125000788</c:v>
                </c:pt>
                <c:pt idx="4197">
                  <c:v>41.961748125002487</c:v>
                </c:pt>
                <c:pt idx="4198">
                  <c:v>41.971746125025675</c:v>
                </c:pt>
                <c:pt idx="4199">
                  <c:v>41.981745125027373</c:v>
                </c:pt>
                <c:pt idx="4200">
                  <c:v>41.991744124999968</c:v>
                </c:pt>
                <c:pt idx="4201">
                  <c:v>42.001742125023156</c:v>
                </c:pt>
                <c:pt idx="4202">
                  <c:v>42.011741125024855</c:v>
                </c:pt>
                <c:pt idx="4203">
                  <c:v>42.021739125018939</c:v>
                </c:pt>
                <c:pt idx="4204">
                  <c:v>42.031738125020638</c:v>
                </c:pt>
                <c:pt idx="4205">
                  <c:v>42.041736125014722</c:v>
                </c:pt>
                <c:pt idx="4206">
                  <c:v>42.051735125016421</c:v>
                </c:pt>
                <c:pt idx="4207">
                  <c:v>42.06173412501812</c:v>
                </c:pt>
                <c:pt idx="4208">
                  <c:v>42.071732125012204</c:v>
                </c:pt>
                <c:pt idx="4209">
                  <c:v>42.081731125013903</c:v>
                </c:pt>
                <c:pt idx="4210">
                  <c:v>42.091729125007987</c:v>
                </c:pt>
                <c:pt idx="4211">
                  <c:v>42.101728125009686</c:v>
                </c:pt>
                <c:pt idx="4212">
                  <c:v>42.11172612500377</c:v>
                </c:pt>
                <c:pt idx="4213">
                  <c:v>42.121725125005469</c:v>
                </c:pt>
                <c:pt idx="4214">
                  <c:v>42.131724125007167</c:v>
                </c:pt>
                <c:pt idx="4215">
                  <c:v>42.141722125001252</c:v>
                </c:pt>
                <c:pt idx="4216">
                  <c:v>42.15172112500295</c:v>
                </c:pt>
                <c:pt idx="4217">
                  <c:v>42.161719125026138</c:v>
                </c:pt>
                <c:pt idx="4218">
                  <c:v>42.171718125027837</c:v>
                </c:pt>
                <c:pt idx="4219">
                  <c:v>42.181717125000432</c:v>
                </c:pt>
                <c:pt idx="4220">
                  <c:v>42.19171512502362</c:v>
                </c:pt>
                <c:pt idx="4221">
                  <c:v>42.201714125025319</c:v>
                </c:pt>
                <c:pt idx="4222">
                  <c:v>42.211712125019403</c:v>
                </c:pt>
                <c:pt idx="4223">
                  <c:v>42.221711125021102</c:v>
                </c:pt>
                <c:pt idx="4224">
                  <c:v>42.231709125015186</c:v>
                </c:pt>
                <c:pt idx="4225">
                  <c:v>42.241708125016885</c:v>
                </c:pt>
                <c:pt idx="4226">
                  <c:v>42.251707125018584</c:v>
                </c:pt>
                <c:pt idx="4227">
                  <c:v>42.261705125012668</c:v>
                </c:pt>
                <c:pt idx="4228">
                  <c:v>42.271704125014367</c:v>
                </c:pt>
                <c:pt idx="4229">
                  <c:v>42.281702125008451</c:v>
                </c:pt>
                <c:pt idx="4230">
                  <c:v>42.29170112501015</c:v>
                </c:pt>
                <c:pt idx="4231">
                  <c:v>42.301699125004234</c:v>
                </c:pt>
                <c:pt idx="4232">
                  <c:v>42.311698125005933</c:v>
                </c:pt>
                <c:pt idx="4233">
                  <c:v>42.321697125007631</c:v>
                </c:pt>
                <c:pt idx="4234">
                  <c:v>42.331695125001715</c:v>
                </c:pt>
                <c:pt idx="4235">
                  <c:v>42.341694125003414</c:v>
                </c:pt>
                <c:pt idx="4236">
                  <c:v>42.351692125026602</c:v>
                </c:pt>
                <c:pt idx="4237">
                  <c:v>42.361691125028301</c:v>
                </c:pt>
                <c:pt idx="4238">
                  <c:v>42.371690125000896</c:v>
                </c:pt>
                <c:pt idx="4239">
                  <c:v>42.381688125024084</c:v>
                </c:pt>
                <c:pt idx="4240">
                  <c:v>42.391687125025783</c:v>
                </c:pt>
                <c:pt idx="4241">
                  <c:v>42.401685125019867</c:v>
                </c:pt>
                <c:pt idx="4242">
                  <c:v>42.411684125021566</c:v>
                </c:pt>
                <c:pt idx="4243">
                  <c:v>42.42168212501565</c:v>
                </c:pt>
                <c:pt idx="4244">
                  <c:v>42.431681125017349</c:v>
                </c:pt>
                <c:pt idx="4245">
                  <c:v>42.441680125019047</c:v>
                </c:pt>
                <c:pt idx="4246">
                  <c:v>42.451678125013132</c:v>
                </c:pt>
                <c:pt idx="4247">
                  <c:v>42.46167712501483</c:v>
                </c:pt>
                <c:pt idx="4248">
                  <c:v>42.471675125008915</c:v>
                </c:pt>
                <c:pt idx="4249">
                  <c:v>42.481674125010613</c:v>
                </c:pt>
                <c:pt idx="4250">
                  <c:v>42.491673125012312</c:v>
                </c:pt>
                <c:pt idx="4251">
                  <c:v>42.501671125006396</c:v>
                </c:pt>
                <c:pt idx="4252">
                  <c:v>42.511670125008095</c:v>
                </c:pt>
                <c:pt idx="4253">
                  <c:v>42.521668125002179</c:v>
                </c:pt>
                <c:pt idx="4254">
                  <c:v>42.531667125003878</c:v>
                </c:pt>
                <c:pt idx="4255">
                  <c:v>42.541665125027066</c:v>
                </c:pt>
                <c:pt idx="4256">
                  <c:v>42.551664125028765</c:v>
                </c:pt>
                <c:pt idx="4257">
                  <c:v>42.56166312500136</c:v>
                </c:pt>
                <c:pt idx="4258">
                  <c:v>42.571661125024548</c:v>
                </c:pt>
                <c:pt idx="4259">
                  <c:v>42.581660125026247</c:v>
                </c:pt>
                <c:pt idx="4260">
                  <c:v>42.591658125020331</c:v>
                </c:pt>
                <c:pt idx="4261">
                  <c:v>42.60165712502203</c:v>
                </c:pt>
                <c:pt idx="4262">
                  <c:v>42.611656125023728</c:v>
                </c:pt>
                <c:pt idx="4263">
                  <c:v>42.621654125017812</c:v>
                </c:pt>
                <c:pt idx="4264">
                  <c:v>42.631653125019511</c:v>
                </c:pt>
                <c:pt idx="4265">
                  <c:v>42.641651125013595</c:v>
                </c:pt>
                <c:pt idx="4266">
                  <c:v>42.651650125015294</c:v>
                </c:pt>
                <c:pt idx="4267">
                  <c:v>42.661648125009378</c:v>
                </c:pt>
                <c:pt idx="4268">
                  <c:v>42.671647125011077</c:v>
                </c:pt>
                <c:pt idx="4269">
                  <c:v>42.681646125012776</c:v>
                </c:pt>
                <c:pt idx="4270">
                  <c:v>42.69164412500686</c:v>
                </c:pt>
                <c:pt idx="4271">
                  <c:v>42.701643125008559</c:v>
                </c:pt>
                <c:pt idx="4272">
                  <c:v>42.711641125002643</c:v>
                </c:pt>
                <c:pt idx="4273">
                  <c:v>42.721640125004342</c:v>
                </c:pt>
                <c:pt idx="4274">
                  <c:v>42.73163812502753</c:v>
                </c:pt>
                <c:pt idx="4275">
                  <c:v>42.741637125000125</c:v>
                </c:pt>
                <c:pt idx="4276">
                  <c:v>42.751636125001824</c:v>
                </c:pt>
                <c:pt idx="4277">
                  <c:v>42.761634125025012</c:v>
                </c:pt>
                <c:pt idx="4278">
                  <c:v>42.77163312502671</c:v>
                </c:pt>
                <c:pt idx="4279">
                  <c:v>42.781631125020795</c:v>
                </c:pt>
                <c:pt idx="4280">
                  <c:v>42.791630125022493</c:v>
                </c:pt>
                <c:pt idx="4281">
                  <c:v>42.801629125024192</c:v>
                </c:pt>
                <c:pt idx="4282">
                  <c:v>42.811627125018276</c:v>
                </c:pt>
                <c:pt idx="4283">
                  <c:v>42.821626125019975</c:v>
                </c:pt>
                <c:pt idx="4284">
                  <c:v>42.831624125014059</c:v>
                </c:pt>
                <c:pt idx="4285">
                  <c:v>42.841622750012903</c:v>
                </c:pt>
                <c:pt idx="4286">
                  <c:v>42.851620750006987</c:v>
                </c:pt>
                <c:pt idx="4287">
                  <c:v>42.861619750008686</c:v>
                </c:pt>
                <c:pt idx="4288">
                  <c:v>42.871618750010384</c:v>
                </c:pt>
                <c:pt idx="4289">
                  <c:v>42.881616750004468</c:v>
                </c:pt>
                <c:pt idx="4290">
                  <c:v>42.891615750006167</c:v>
                </c:pt>
                <c:pt idx="4291">
                  <c:v>42.901613750000251</c:v>
                </c:pt>
                <c:pt idx="4292">
                  <c:v>42.91161275000195</c:v>
                </c:pt>
                <c:pt idx="4293">
                  <c:v>42.921611750003649</c:v>
                </c:pt>
                <c:pt idx="4294">
                  <c:v>42.931609750026837</c:v>
                </c:pt>
                <c:pt idx="4295">
                  <c:v>42.941608750028536</c:v>
                </c:pt>
                <c:pt idx="4296">
                  <c:v>42.95160675002262</c:v>
                </c:pt>
                <c:pt idx="4297">
                  <c:v>42.961605750024319</c:v>
                </c:pt>
                <c:pt idx="4298">
                  <c:v>42.971603750018403</c:v>
                </c:pt>
                <c:pt idx="4299">
                  <c:v>42.981602750020102</c:v>
                </c:pt>
                <c:pt idx="4300">
                  <c:v>42.9916017500218</c:v>
                </c:pt>
                <c:pt idx="4301">
                  <c:v>43.001599750015885</c:v>
                </c:pt>
                <c:pt idx="4302">
                  <c:v>43.011598750017583</c:v>
                </c:pt>
                <c:pt idx="4303">
                  <c:v>43.021596750011668</c:v>
                </c:pt>
                <c:pt idx="4304">
                  <c:v>43.031595750013366</c:v>
                </c:pt>
                <c:pt idx="4305">
                  <c:v>43.041594750015065</c:v>
                </c:pt>
                <c:pt idx="4306">
                  <c:v>43.051592750009149</c:v>
                </c:pt>
                <c:pt idx="4307">
                  <c:v>43.061591750010848</c:v>
                </c:pt>
                <c:pt idx="4308">
                  <c:v>43.071589750004932</c:v>
                </c:pt>
                <c:pt idx="4309">
                  <c:v>43.081588750006631</c:v>
                </c:pt>
                <c:pt idx="4310">
                  <c:v>43.091586750000715</c:v>
                </c:pt>
                <c:pt idx="4311">
                  <c:v>43.101585750002414</c:v>
                </c:pt>
                <c:pt idx="4312">
                  <c:v>43.111584750004113</c:v>
                </c:pt>
                <c:pt idx="4313">
                  <c:v>43.121582750027301</c:v>
                </c:pt>
                <c:pt idx="4314">
                  <c:v>43.131581749999896</c:v>
                </c:pt>
                <c:pt idx="4315">
                  <c:v>43.141579750023084</c:v>
                </c:pt>
                <c:pt idx="4316">
                  <c:v>43.151578750024782</c:v>
                </c:pt>
                <c:pt idx="4317">
                  <c:v>43.161576750018867</c:v>
                </c:pt>
                <c:pt idx="4318">
                  <c:v>43.171575750020565</c:v>
                </c:pt>
                <c:pt idx="4319">
                  <c:v>43.181574750022264</c:v>
                </c:pt>
                <c:pt idx="4320">
                  <c:v>43.191572750016348</c:v>
                </c:pt>
                <c:pt idx="4321">
                  <c:v>43.201571750018047</c:v>
                </c:pt>
                <c:pt idx="4322">
                  <c:v>43.211569750012131</c:v>
                </c:pt>
                <c:pt idx="4323">
                  <c:v>43.22156875001383</c:v>
                </c:pt>
                <c:pt idx="4324">
                  <c:v>43.231567750015529</c:v>
                </c:pt>
                <c:pt idx="4325">
                  <c:v>43.241565750009613</c:v>
                </c:pt>
                <c:pt idx="4326">
                  <c:v>43.251564750011312</c:v>
                </c:pt>
                <c:pt idx="4327">
                  <c:v>43.261562750005396</c:v>
                </c:pt>
                <c:pt idx="4328">
                  <c:v>43.271561750007095</c:v>
                </c:pt>
                <c:pt idx="4329">
                  <c:v>43.281560750008794</c:v>
                </c:pt>
                <c:pt idx="4330">
                  <c:v>43.291558750002878</c:v>
                </c:pt>
                <c:pt idx="4331">
                  <c:v>43.301557750004577</c:v>
                </c:pt>
                <c:pt idx="4332">
                  <c:v>43.311555750027765</c:v>
                </c:pt>
                <c:pt idx="4333">
                  <c:v>43.321554750000359</c:v>
                </c:pt>
                <c:pt idx="4334">
                  <c:v>43.331552750023548</c:v>
                </c:pt>
                <c:pt idx="4335">
                  <c:v>43.341551750025246</c:v>
                </c:pt>
                <c:pt idx="4336">
                  <c:v>43.351550750026945</c:v>
                </c:pt>
                <c:pt idx="4337">
                  <c:v>43.361548750021029</c:v>
                </c:pt>
                <c:pt idx="4338">
                  <c:v>43.371547750022728</c:v>
                </c:pt>
                <c:pt idx="4339">
                  <c:v>43.381545750016812</c:v>
                </c:pt>
                <c:pt idx="4340">
                  <c:v>43.391544750018511</c:v>
                </c:pt>
                <c:pt idx="4341">
                  <c:v>43.40154375002021</c:v>
                </c:pt>
                <c:pt idx="4342">
                  <c:v>43.411541750014294</c:v>
                </c:pt>
                <c:pt idx="4343">
                  <c:v>43.421540750015993</c:v>
                </c:pt>
                <c:pt idx="4344">
                  <c:v>43.431538750010077</c:v>
                </c:pt>
                <c:pt idx="4345">
                  <c:v>43.441537750011776</c:v>
                </c:pt>
                <c:pt idx="4346">
                  <c:v>43.45153575000586</c:v>
                </c:pt>
                <c:pt idx="4347">
                  <c:v>43.461534750007559</c:v>
                </c:pt>
                <c:pt idx="4348">
                  <c:v>43.471533750009257</c:v>
                </c:pt>
                <c:pt idx="4349">
                  <c:v>43.481531750003342</c:v>
                </c:pt>
                <c:pt idx="4350">
                  <c:v>43.49153075000504</c:v>
                </c:pt>
                <c:pt idx="4351">
                  <c:v>43.501528750028228</c:v>
                </c:pt>
                <c:pt idx="4352">
                  <c:v>43.511527750000823</c:v>
                </c:pt>
                <c:pt idx="4353">
                  <c:v>43.521525750024011</c:v>
                </c:pt>
                <c:pt idx="4354">
                  <c:v>43.53152475002571</c:v>
                </c:pt>
                <c:pt idx="4355">
                  <c:v>43.541523750027409</c:v>
                </c:pt>
                <c:pt idx="4356">
                  <c:v>43.551521750021493</c:v>
                </c:pt>
                <c:pt idx="4357">
                  <c:v>43.561520750023192</c:v>
                </c:pt>
                <c:pt idx="4358">
                  <c:v>43.571518750017276</c:v>
                </c:pt>
                <c:pt idx="4359">
                  <c:v>43.581517750018975</c:v>
                </c:pt>
                <c:pt idx="4360">
                  <c:v>43.591516750020673</c:v>
                </c:pt>
                <c:pt idx="4361">
                  <c:v>43.601514750014758</c:v>
                </c:pt>
                <c:pt idx="4362">
                  <c:v>43.611513750016456</c:v>
                </c:pt>
                <c:pt idx="4363">
                  <c:v>43.621511750010541</c:v>
                </c:pt>
                <c:pt idx="4364">
                  <c:v>43.631510750012239</c:v>
                </c:pt>
                <c:pt idx="4365">
                  <c:v>43.641509750013938</c:v>
                </c:pt>
                <c:pt idx="4366">
                  <c:v>43.651507750008022</c:v>
                </c:pt>
                <c:pt idx="4367">
                  <c:v>43.661506750009721</c:v>
                </c:pt>
                <c:pt idx="4368">
                  <c:v>43.671504750003805</c:v>
                </c:pt>
                <c:pt idx="4369">
                  <c:v>43.681503750005504</c:v>
                </c:pt>
                <c:pt idx="4370">
                  <c:v>43.691501750028692</c:v>
                </c:pt>
                <c:pt idx="4371">
                  <c:v>43.701500750001287</c:v>
                </c:pt>
                <c:pt idx="4372">
                  <c:v>43.711499750002986</c:v>
                </c:pt>
                <c:pt idx="4373">
                  <c:v>43.721497750026174</c:v>
                </c:pt>
                <c:pt idx="4374">
                  <c:v>43.731496750027873</c:v>
                </c:pt>
                <c:pt idx="4375">
                  <c:v>43.741494750021957</c:v>
                </c:pt>
                <c:pt idx="4376">
                  <c:v>43.751493750023656</c:v>
                </c:pt>
                <c:pt idx="4377">
                  <c:v>43.761492750025354</c:v>
                </c:pt>
                <c:pt idx="4378">
                  <c:v>43.771490750019439</c:v>
                </c:pt>
                <c:pt idx="4379">
                  <c:v>43.781489750021137</c:v>
                </c:pt>
                <c:pt idx="4380">
                  <c:v>43.791487750015222</c:v>
                </c:pt>
                <c:pt idx="4381">
                  <c:v>43.80148675001692</c:v>
                </c:pt>
                <c:pt idx="4382">
                  <c:v>43.811484750011005</c:v>
                </c:pt>
                <c:pt idx="4383">
                  <c:v>43.821483750012703</c:v>
                </c:pt>
                <c:pt idx="4384">
                  <c:v>43.831482750014402</c:v>
                </c:pt>
                <c:pt idx="4385">
                  <c:v>43.841481708339415</c:v>
                </c:pt>
                <c:pt idx="4386">
                  <c:v>43.851480708341114</c:v>
                </c:pt>
                <c:pt idx="4387">
                  <c:v>43.861478708335198</c:v>
                </c:pt>
                <c:pt idx="4388">
                  <c:v>43.871477708336897</c:v>
                </c:pt>
                <c:pt idx="4389">
                  <c:v>43.881476708338596</c:v>
                </c:pt>
                <c:pt idx="4390">
                  <c:v>43.891474708361784</c:v>
                </c:pt>
                <c:pt idx="4391">
                  <c:v>43.901473708334379</c:v>
                </c:pt>
                <c:pt idx="4392">
                  <c:v>43.911471708357567</c:v>
                </c:pt>
                <c:pt idx="4393">
                  <c:v>43.921470708359266</c:v>
                </c:pt>
                <c:pt idx="4394">
                  <c:v>43.93146870835335</c:v>
                </c:pt>
                <c:pt idx="4395">
                  <c:v>43.941467708355049</c:v>
                </c:pt>
                <c:pt idx="4396">
                  <c:v>43.951466708356747</c:v>
                </c:pt>
                <c:pt idx="4397">
                  <c:v>43.961464708350832</c:v>
                </c:pt>
                <c:pt idx="4398">
                  <c:v>43.97146370835253</c:v>
                </c:pt>
                <c:pt idx="4399">
                  <c:v>43.981461708346615</c:v>
                </c:pt>
                <c:pt idx="4400">
                  <c:v>43.991460708348313</c:v>
                </c:pt>
                <c:pt idx="4401">
                  <c:v>44.001459708350012</c:v>
                </c:pt>
                <c:pt idx="4402">
                  <c:v>44.011457708344096</c:v>
                </c:pt>
                <c:pt idx="4403">
                  <c:v>44.021456708345795</c:v>
                </c:pt>
                <c:pt idx="4404">
                  <c:v>44.031454708339879</c:v>
                </c:pt>
                <c:pt idx="4405">
                  <c:v>44.041453708341578</c:v>
                </c:pt>
                <c:pt idx="4406">
                  <c:v>44.051451708335662</c:v>
                </c:pt>
                <c:pt idx="4407">
                  <c:v>44.061450708337361</c:v>
                </c:pt>
                <c:pt idx="4408">
                  <c:v>44.07144970833906</c:v>
                </c:pt>
                <c:pt idx="4409">
                  <c:v>44.081447708362248</c:v>
                </c:pt>
                <c:pt idx="4410">
                  <c:v>44.091446708334843</c:v>
                </c:pt>
                <c:pt idx="4411">
                  <c:v>44.101444708358031</c:v>
                </c:pt>
                <c:pt idx="4412">
                  <c:v>44.111443708359729</c:v>
                </c:pt>
                <c:pt idx="4413">
                  <c:v>44.121442708361428</c:v>
                </c:pt>
                <c:pt idx="4414">
                  <c:v>44.131440708355512</c:v>
                </c:pt>
                <c:pt idx="4415">
                  <c:v>44.141439708357211</c:v>
                </c:pt>
                <c:pt idx="4416">
                  <c:v>44.151437708351295</c:v>
                </c:pt>
                <c:pt idx="4417">
                  <c:v>44.161436708352994</c:v>
                </c:pt>
                <c:pt idx="4418">
                  <c:v>44.171435708354693</c:v>
                </c:pt>
                <c:pt idx="4419">
                  <c:v>44.181433708348777</c:v>
                </c:pt>
                <c:pt idx="4420">
                  <c:v>44.191432708350476</c:v>
                </c:pt>
                <c:pt idx="4421">
                  <c:v>44.20143070834456</c:v>
                </c:pt>
                <c:pt idx="4422">
                  <c:v>44.211429708346259</c:v>
                </c:pt>
                <c:pt idx="4423">
                  <c:v>44.221427708340343</c:v>
                </c:pt>
                <c:pt idx="4424">
                  <c:v>44.231426708342042</c:v>
                </c:pt>
                <c:pt idx="4425">
                  <c:v>44.241425708343741</c:v>
                </c:pt>
                <c:pt idx="4426">
                  <c:v>44.251423708337825</c:v>
                </c:pt>
                <c:pt idx="4427">
                  <c:v>44.261422708339524</c:v>
                </c:pt>
                <c:pt idx="4428">
                  <c:v>44.271420708333608</c:v>
                </c:pt>
                <c:pt idx="4429">
                  <c:v>44.281419708335306</c:v>
                </c:pt>
                <c:pt idx="4430">
                  <c:v>44.291418708337005</c:v>
                </c:pt>
                <c:pt idx="4431">
                  <c:v>44.301416708360193</c:v>
                </c:pt>
                <c:pt idx="4432">
                  <c:v>44.311415708361892</c:v>
                </c:pt>
                <c:pt idx="4433">
                  <c:v>44.321413708355976</c:v>
                </c:pt>
                <c:pt idx="4434">
                  <c:v>44.331412708357675</c:v>
                </c:pt>
                <c:pt idx="4435">
                  <c:v>44.341410708351759</c:v>
                </c:pt>
                <c:pt idx="4436">
                  <c:v>44.351409708353458</c:v>
                </c:pt>
                <c:pt idx="4437">
                  <c:v>44.361408708355157</c:v>
                </c:pt>
                <c:pt idx="4438">
                  <c:v>44.371406708349241</c:v>
                </c:pt>
                <c:pt idx="4439">
                  <c:v>44.38140570835094</c:v>
                </c:pt>
                <c:pt idx="4440">
                  <c:v>44.391403708345024</c:v>
                </c:pt>
                <c:pt idx="4441">
                  <c:v>44.401402708346723</c:v>
                </c:pt>
                <c:pt idx="4442">
                  <c:v>44.411401708348421</c:v>
                </c:pt>
                <c:pt idx="4443">
                  <c:v>44.421399708342506</c:v>
                </c:pt>
                <c:pt idx="4444">
                  <c:v>44.431398708344204</c:v>
                </c:pt>
                <c:pt idx="4445">
                  <c:v>44.441396708338289</c:v>
                </c:pt>
                <c:pt idx="4446">
                  <c:v>44.451395708339987</c:v>
                </c:pt>
                <c:pt idx="4447">
                  <c:v>44.461393708334072</c:v>
                </c:pt>
                <c:pt idx="4448">
                  <c:v>44.47139270833577</c:v>
                </c:pt>
                <c:pt idx="4449">
                  <c:v>44.481391708337469</c:v>
                </c:pt>
                <c:pt idx="4450">
                  <c:v>44.491389708360657</c:v>
                </c:pt>
                <c:pt idx="4451">
                  <c:v>44.501388708333252</c:v>
                </c:pt>
                <c:pt idx="4452">
                  <c:v>44.51138670835644</c:v>
                </c:pt>
                <c:pt idx="4453">
                  <c:v>44.521385708358139</c:v>
                </c:pt>
                <c:pt idx="4454">
                  <c:v>44.531384708359838</c:v>
                </c:pt>
                <c:pt idx="4455">
                  <c:v>44.541382708353922</c:v>
                </c:pt>
                <c:pt idx="4456">
                  <c:v>44.551381708355621</c:v>
                </c:pt>
                <c:pt idx="4457">
                  <c:v>44.561379708349705</c:v>
                </c:pt>
                <c:pt idx="4458">
                  <c:v>44.571378708351403</c:v>
                </c:pt>
                <c:pt idx="4459">
                  <c:v>44.581377708353102</c:v>
                </c:pt>
                <c:pt idx="4460">
                  <c:v>44.591375708347186</c:v>
                </c:pt>
                <c:pt idx="4461">
                  <c:v>44.601374708348885</c:v>
                </c:pt>
                <c:pt idx="4462">
                  <c:v>44.611372708342969</c:v>
                </c:pt>
                <c:pt idx="4463">
                  <c:v>44.621371708344668</c:v>
                </c:pt>
                <c:pt idx="4464">
                  <c:v>44.631369708338752</c:v>
                </c:pt>
                <c:pt idx="4465">
                  <c:v>44.641368708340451</c:v>
                </c:pt>
                <c:pt idx="4466">
                  <c:v>44.65136770834215</c:v>
                </c:pt>
                <c:pt idx="4467">
                  <c:v>44.661365708336234</c:v>
                </c:pt>
                <c:pt idx="4468">
                  <c:v>44.671364708337933</c:v>
                </c:pt>
                <c:pt idx="4469">
                  <c:v>44.681362708361121</c:v>
                </c:pt>
                <c:pt idx="4470">
                  <c:v>44.691361708333716</c:v>
                </c:pt>
                <c:pt idx="4471">
                  <c:v>44.701360708335415</c:v>
                </c:pt>
                <c:pt idx="4472">
                  <c:v>44.711358708358603</c:v>
                </c:pt>
                <c:pt idx="4473">
                  <c:v>44.721357708360301</c:v>
                </c:pt>
                <c:pt idx="4474">
                  <c:v>44.731355708354386</c:v>
                </c:pt>
                <c:pt idx="4475">
                  <c:v>44.741354708356084</c:v>
                </c:pt>
                <c:pt idx="4476">
                  <c:v>44.751352708350169</c:v>
                </c:pt>
                <c:pt idx="4477">
                  <c:v>44.761351708351867</c:v>
                </c:pt>
                <c:pt idx="4478">
                  <c:v>44.771350708353566</c:v>
                </c:pt>
                <c:pt idx="4479">
                  <c:v>44.78134870834765</c:v>
                </c:pt>
                <c:pt idx="4480">
                  <c:v>44.791347708349349</c:v>
                </c:pt>
                <c:pt idx="4481">
                  <c:v>44.801345708343433</c:v>
                </c:pt>
                <c:pt idx="4482">
                  <c:v>44.811344708345132</c:v>
                </c:pt>
                <c:pt idx="4483">
                  <c:v>44.821343708346831</c:v>
                </c:pt>
                <c:pt idx="4484">
                  <c:v>44.831341708340915</c:v>
                </c:pt>
                <c:pt idx="4485">
                  <c:v>44.841340208338806</c:v>
                </c:pt>
                <c:pt idx="4486">
                  <c:v>44.851338208361994</c:v>
                </c:pt>
                <c:pt idx="4487">
                  <c:v>44.861337208334589</c:v>
                </c:pt>
                <c:pt idx="4488">
                  <c:v>44.871336208336288</c:v>
                </c:pt>
                <c:pt idx="4489">
                  <c:v>44.881334208359476</c:v>
                </c:pt>
                <c:pt idx="4490">
                  <c:v>44.891333208361175</c:v>
                </c:pt>
                <c:pt idx="4491">
                  <c:v>44.901331208355259</c:v>
                </c:pt>
                <c:pt idx="4492">
                  <c:v>44.911330208356958</c:v>
                </c:pt>
                <c:pt idx="4493">
                  <c:v>44.921328208351042</c:v>
                </c:pt>
                <c:pt idx="4494">
                  <c:v>44.931327208352741</c:v>
                </c:pt>
                <c:pt idx="4495">
                  <c:v>44.94132620835444</c:v>
                </c:pt>
                <c:pt idx="4496">
                  <c:v>44.951324208348524</c:v>
                </c:pt>
                <c:pt idx="4497">
                  <c:v>44.961323208350223</c:v>
                </c:pt>
                <c:pt idx="4498">
                  <c:v>44.971321208344307</c:v>
                </c:pt>
                <c:pt idx="4499">
                  <c:v>44.981320208346006</c:v>
                </c:pt>
                <c:pt idx="4500">
                  <c:v>44.991319208347704</c:v>
                </c:pt>
                <c:pt idx="4501">
                  <c:v>45.001317208341789</c:v>
                </c:pt>
                <c:pt idx="4502">
                  <c:v>45.011316208343487</c:v>
                </c:pt>
                <c:pt idx="4503">
                  <c:v>45.021314208337571</c:v>
                </c:pt>
                <c:pt idx="4504">
                  <c:v>45.03131320833927</c:v>
                </c:pt>
                <c:pt idx="4505">
                  <c:v>45.041311208333354</c:v>
                </c:pt>
                <c:pt idx="4506">
                  <c:v>45.051310208335053</c:v>
                </c:pt>
                <c:pt idx="4507">
                  <c:v>45.061309208336752</c:v>
                </c:pt>
                <c:pt idx="4508">
                  <c:v>45.07130720835994</c:v>
                </c:pt>
                <c:pt idx="4509">
                  <c:v>45.081306208361639</c:v>
                </c:pt>
                <c:pt idx="4510">
                  <c:v>45.091304208355723</c:v>
                </c:pt>
                <c:pt idx="4511">
                  <c:v>45.101303208357422</c:v>
                </c:pt>
                <c:pt idx="4512">
                  <c:v>45.11130220835912</c:v>
                </c:pt>
                <c:pt idx="4513">
                  <c:v>45.121300208353205</c:v>
                </c:pt>
                <c:pt idx="4514">
                  <c:v>45.131299208354903</c:v>
                </c:pt>
                <c:pt idx="4515">
                  <c:v>45.141297208348988</c:v>
                </c:pt>
                <c:pt idx="4516">
                  <c:v>45.151296208350686</c:v>
                </c:pt>
                <c:pt idx="4517">
                  <c:v>45.161295208352385</c:v>
                </c:pt>
                <c:pt idx="4518">
                  <c:v>45.171293208346469</c:v>
                </c:pt>
                <c:pt idx="4519">
                  <c:v>45.181292208348168</c:v>
                </c:pt>
                <c:pt idx="4520">
                  <c:v>45.191290208342252</c:v>
                </c:pt>
                <c:pt idx="4521">
                  <c:v>45.201289208343951</c:v>
                </c:pt>
                <c:pt idx="4522">
                  <c:v>45.21128820834565</c:v>
                </c:pt>
                <c:pt idx="4523">
                  <c:v>45.221286208339734</c:v>
                </c:pt>
                <c:pt idx="4524">
                  <c:v>45.231285208341433</c:v>
                </c:pt>
                <c:pt idx="4525">
                  <c:v>45.241283208335517</c:v>
                </c:pt>
                <c:pt idx="4526">
                  <c:v>45.251282208337216</c:v>
                </c:pt>
                <c:pt idx="4527">
                  <c:v>45.261280208360404</c:v>
                </c:pt>
                <c:pt idx="4528">
                  <c:v>45.271279208362103</c:v>
                </c:pt>
                <c:pt idx="4529">
                  <c:v>45.281278208334697</c:v>
                </c:pt>
                <c:pt idx="4530">
                  <c:v>45.291276208357885</c:v>
                </c:pt>
                <c:pt idx="4531">
                  <c:v>45.301275208359584</c:v>
                </c:pt>
                <c:pt idx="4532">
                  <c:v>45.311273208353668</c:v>
                </c:pt>
                <c:pt idx="4533">
                  <c:v>45.321272208355367</c:v>
                </c:pt>
                <c:pt idx="4534">
                  <c:v>45.331271208357066</c:v>
                </c:pt>
                <c:pt idx="4535">
                  <c:v>45.34126920835115</c:v>
                </c:pt>
                <c:pt idx="4536">
                  <c:v>45.351268208352849</c:v>
                </c:pt>
                <c:pt idx="4537">
                  <c:v>45.361266208346933</c:v>
                </c:pt>
                <c:pt idx="4538">
                  <c:v>45.371265208348632</c:v>
                </c:pt>
                <c:pt idx="4539">
                  <c:v>45.381263208342716</c:v>
                </c:pt>
                <c:pt idx="4540">
                  <c:v>45.391262208344415</c:v>
                </c:pt>
                <c:pt idx="4541">
                  <c:v>45.401261208346114</c:v>
                </c:pt>
                <c:pt idx="4542">
                  <c:v>45.411259208340198</c:v>
                </c:pt>
                <c:pt idx="4543">
                  <c:v>45.421258208341897</c:v>
                </c:pt>
                <c:pt idx="4544">
                  <c:v>45.431256208335981</c:v>
                </c:pt>
                <c:pt idx="4545">
                  <c:v>45.44125520833768</c:v>
                </c:pt>
                <c:pt idx="4546">
                  <c:v>45.451254208339378</c:v>
                </c:pt>
                <c:pt idx="4547">
                  <c:v>45.461252208333462</c:v>
                </c:pt>
                <c:pt idx="4548">
                  <c:v>45.471251208335161</c:v>
                </c:pt>
                <c:pt idx="4549">
                  <c:v>45.481249208358349</c:v>
                </c:pt>
                <c:pt idx="4550">
                  <c:v>45.491248208360048</c:v>
                </c:pt>
                <c:pt idx="4551">
                  <c:v>45.501247208361747</c:v>
                </c:pt>
                <c:pt idx="4552">
                  <c:v>45.511245208355831</c:v>
                </c:pt>
                <c:pt idx="4553">
                  <c:v>45.52124420835753</c:v>
                </c:pt>
                <c:pt idx="4554">
                  <c:v>45.531242208351614</c:v>
                </c:pt>
                <c:pt idx="4555">
                  <c:v>45.541241208353313</c:v>
                </c:pt>
                <c:pt idx="4556">
                  <c:v>45.551239208347397</c:v>
                </c:pt>
                <c:pt idx="4557">
                  <c:v>45.561238208349096</c:v>
                </c:pt>
                <c:pt idx="4558">
                  <c:v>45.571237208350794</c:v>
                </c:pt>
                <c:pt idx="4559">
                  <c:v>45.581235208344879</c:v>
                </c:pt>
                <c:pt idx="4560">
                  <c:v>45.591234208346577</c:v>
                </c:pt>
                <c:pt idx="4561">
                  <c:v>45.601232208340662</c:v>
                </c:pt>
                <c:pt idx="4562">
                  <c:v>45.61123120834236</c:v>
                </c:pt>
                <c:pt idx="4563">
                  <c:v>45.621230208344059</c:v>
                </c:pt>
                <c:pt idx="4564">
                  <c:v>45.631228208338143</c:v>
                </c:pt>
                <c:pt idx="4565">
                  <c:v>45.641227208339842</c:v>
                </c:pt>
                <c:pt idx="4566">
                  <c:v>45.651225208333926</c:v>
                </c:pt>
                <c:pt idx="4567">
                  <c:v>45.661224208335625</c:v>
                </c:pt>
                <c:pt idx="4568">
                  <c:v>45.671223208337324</c:v>
                </c:pt>
                <c:pt idx="4569">
                  <c:v>45.681221208360512</c:v>
                </c:pt>
                <c:pt idx="4570">
                  <c:v>45.691220208362211</c:v>
                </c:pt>
                <c:pt idx="4571">
                  <c:v>45.701218208356295</c:v>
                </c:pt>
                <c:pt idx="4572">
                  <c:v>45.711217208357994</c:v>
                </c:pt>
                <c:pt idx="4573">
                  <c:v>45.721215208352078</c:v>
                </c:pt>
                <c:pt idx="4574">
                  <c:v>45.731214208353776</c:v>
                </c:pt>
                <c:pt idx="4575">
                  <c:v>45.741213208355475</c:v>
                </c:pt>
                <c:pt idx="4576">
                  <c:v>45.751211208349559</c:v>
                </c:pt>
                <c:pt idx="4577">
                  <c:v>45.761210208351258</c:v>
                </c:pt>
                <c:pt idx="4578">
                  <c:v>45.771208208345342</c:v>
                </c:pt>
                <c:pt idx="4579">
                  <c:v>45.781207208347041</c:v>
                </c:pt>
                <c:pt idx="4580">
                  <c:v>45.79120620834874</c:v>
                </c:pt>
                <c:pt idx="4581">
                  <c:v>45.801204208342824</c:v>
                </c:pt>
                <c:pt idx="4582">
                  <c:v>45.811203208344523</c:v>
                </c:pt>
                <c:pt idx="4583">
                  <c:v>45.821201208338607</c:v>
                </c:pt>
                <c:pt idx="4584">
                  <c:v>45.831200208340306</c:v>
                </c:pt>
                <c:pt idx="4585">
                  <c:v>45.841199375019642</c:v>
                </c:pt>
                <c:pt idx="4586">
                  <c:v>45.851197375013726</c:v>
                </c:pt>
                <c:pt idx="4587">
                  <c:v>45.861196375015425</c:v>
                </c:pt>
                <c:pt idx="4588">
                  <c:v>45.871194375009509</c:v>
                </c:pt>
                <c:pt idx="4589">
                  <c:v>45.881193375011208</c:v>
                </c:pt>
                <c:pt idx="4590">
                  <c:v>45.891192375012906</c:v>
                </c:pt>
                <c:pt idx="4591">
                  <c:v>45.901190375006991</c:v>
                </c:pt>
                <c:pt idx="4592">
                  <c:v>45.911189375008689</c:v>
                </c:pt>
                <c:pt idx="4593">
                  <c:v>45.921187375002773</c:v>
                </c:pt>
                <c:pt idx="4594">
                  <c:v>45.931186375004472</c:v>
                </c:pt>
                <c:pt idx="4595">
                  <c:v>45.94118437502766</c:v>
                </c:pt>
                <c:pt idx="4596">
                  <c:v>45.951183375000255</c:v>
                </c:pt>
                <c:pt idx="4597">
                  <c:v>45.961182375001954</c:v>
                </c:pt>
                <c:pt idx="4598">
                  <c:v>45.971180375025142</c:v>
                </c:pt>
                <c:pt idx="4599">
                  <c:v>45.981179375026841</c:v>
                </c:pt>
                <c:pt idx="4600">
                  <c:v>45.991177375020925</c:v>
                </c:pt>
                <c:pt idx="4601">
                  <c:v>46.001176375022624</c:v>
                </c:pt>
                <c:pt idx="4602">
                  <c:v>46.011175375024322</c:v>
                </c:pt>
                <c:pt idx="4603">
                  <c:v>46.021173375018407</c:v>
                </c:pt>
                <c:pt idx="4604">
                  <c:v>46.031172375020105</c:v>
                </c:pt>
                <c:pt idx="4605">
                  <c:v>46.04117037501419</c:v>
                </c:pt>
                <c:pt idx="4606">
                  <c:v>46.051169375015888</c:v>
                </c:pt>
                <c:pt idx="4607">
                  <c:v>46.061167375009973</c:v>
                </c:pt>
                <c:pt idx="4608">
                  <c:v>46.071166375011671</c:v>
                </c:pt>
                <c:pt idx="4609">
                  <c:v>46.08116537501337</c:v>
                </c:pt>
                <c:pt idx="4610">
                  <c:v>46.091163375007454</c:v>
                </c:pt>
                <c:pt idx="4611">
                  <c:v>46.101162375009153</c:v>
                </c:pt>
                <c:pt idx="4612">
                  <c:v>46.111160375003237</c:v>
                </c:pt>
                <c:pt idx="4613">
                  <c:v>46.121159375004936</c:v>
                </c:pt>
                <c:pt idx="4614">
                  <c:v>46.131158375006635</c:v>
                </c:pt>
                <c:pt idx="4615">
                  <c:v>46.141156375000719</c:v>
                </c:pt>
                <c:pt idx="4616">
                  <c:v>46.151155375002418</c:v>
                </c:pt>
                <c:pt idx="4617">
                  <c:v>46.161153375025606</c:v>
                </c:pt>
                <c:pt idx="4618">
                  <c:v>46.171152375027305</c:v>
                </c:pt>
                <c:pt idx="4619">
                  <c:v>46.181151374999899</c:v>
                </c:pt>
                <c:pt idx="4620">
                  <c:v>46.191149375023087</c:v>
                </c:pt>
                <c:pt idx="4621">
                  <c:v>46.201148375024786</c:v>
                </c:pt>
                <c:pt idx="4622">
                  <c:v>46.21114637501887</c:v>
                </c:pt>
                <c:pt idx="4623">
                  <c:v>46.221145375020569</c:v>
                </c:pt>
                <c:pt idx="4624">
                  <c:v>46.231144375022268</c:v>
                </c:pt>
                <c:pt idx="4625">
                  <c:v>46.241142375016352</c:v>
                </c:pt>
                <c:pt idx="4626">
                  <c:v>46.251141375018051</c:v>
                </c:pt>
                <c:pt idx="4627">
                  <c:v>46.261139375012135</c:v>
                </c:pt>
                <c:pt idx="4628">
                  <c:v>46.271138375013834</c:v>
                </c:pt>
                <c:pt idx="4629">
                  <c:v>46.281136375007918</c:v>
                </c:pt>
                <c:pt idx="4630">
                  <c:v>46.291135375009617</c:v>
                </c:pt>
                <c:pt idx="4631">
                  <c:v>46.301134375011316</c:v>
                </c:pt>
                <c:pt idx="4632">
                  <c:v>46.3111323750054</c:v>
                </c:pt>
                <c:pt idx="4633">
                  <c:v>46.321131375007099</c:v>
                </c:pt>
                <c:pt idx="4634">
                  <c:v>46.331129375001183</c:v>
                </c:pt>
                <c:pt idx="4635">
                  <c:v>46.341128375002882</c:v>
                </c:pt>
                <c:pt idx="4636">
                  <c:v>46.35112737500458</c:v>
                </c:pt>
                <c:pt idx="4637">
                  <c:v>46.361125375027768</c:v>
                </c:pt>
                <c:pt idx="4638">
                  <c:v>46.371124375000363</c:v>
                </c:pt>
                <c:pt idx="4639">
                  <c:v>46.381122375023551</c:v>
                </c:pt>
                <c:pt idx="4640">
                  <c:v>46.39112137502525</c:v>
                </c:pt>
                <c:pt idx="4641">
                  <c:v>46.401120375026949</c:v>
                </c:pt>
                <c:pt idx="4642">
                  <c:v>46.411118375021033</c:v>
                </c:pt>
                <c:pt idx="4643">
                  <c:v>46.421117375022732</c:v>
                </c:pt>
                <c:pt idx="4644">
                  <c:v>46.431115375016816</c:v>
                </c:pt>
                <c:pt idx="4645">
                  <c:v>46.441114375018515</c:v>
                </c:pt>
                <c:pt idx="4646">
                  <c:v>46.451112375012599</c:v>
                </c:pt>
                <c:pt idx="4647">
                  <c:v>46.461111375014298</c:v>
                </c:pt>
                <c:pt idx="4648">
                  <c:v>46.471110375015996</c:v>
                </c:pt>
                <c:pt idx="4649">
                  <c:v>46.481108375010081</c:v>
                </c:pt>
                <c:pt idx="4650">
                  <c:v>46.491107375011779</c:v>
                </c:pt>
                <c:pt idx="4651">
                  <c:v>46.501105375005864</c:v>
                </c:pt>
                <c:pt idx="4652">
                  <c:v>46.511104375007562</c:v>
                </c:pt>
                <c:pt idx="4653">
                  <c:v>46.521103375009261</c:v>
                </c:pt>
                <c:pt idx="4654">
                  <c:v>46.531101375003345</c:v>
                </c:pt>
                <c:pt idx="4655">
                  <c:v>46.541100375005044</c:v>
                </c:pt>
                <c:pt idx="4656">
                  <c:v>46.551098375028232</c:v>
                </c:pt>
                <c:pt idx="4657">
                  <c:v>46.561097375000827</c:v>
                </c:pt>
                <c:pt idx="4658">
                  <c:v>46.571096375002526</c:v>
                </c:pt>
                <c:pt idx="4659">
                  <c:v>46.581094375025714</c:v>
                </c:pt>
                <c:pt idx="4660">
                  <c:v>46.591093375027413</c:v>
                </c:pt>
                <c:pt idx="4661">
                  <c:v>46.601091375021497</c:v>
                </c:pt>
                <c:pt idx="4662">
                  <c:v>46.611090375023196</c:v>
                </c:pt>
                <c:pt idx="4663">
                  <c:v>46.621089375024894</c:v>
                </c:pt>
                <c:pt idx="4664">
                  <c:v>46.631087375018978</c:v>
                </c:pt>
                <c:pt idx="4665">
                  <c:v>46.641086375020677</c:v>
                </c:pt>
                <c:pt idx="4666">
                  <c:v>46.651084375014761</c:v>
                </c:pt>
                <c:pt idx="4667">
                  <c:v>46.66108337501646</c:v>
                </c:pt>
                <c:pt idx="4668">
                  <c:v>46.671082375018159</c:v>
                </c:pt>
                <c:pt idx="4669">
                  <c:v>46.681080375012243</c:v>
                </c:pt>
                <c:pt idx="4670">
                  <c:v>46.691079375013942</c:v>
                </c:pt>
                <c:pt idx="4671">
                  <c:v>46.701077375008026</c:v>
                </c:pt>
                <c:pt idx="4672">
                  <c:v>46.711076375009725</c:v>
                </c:pt>
                <c:pt idx="4673">
                  <c:v>46.721074375003809</c:v>
                </c:pt>
                <c:pt idx="4674">
                  <c:v>46.731073375005508</c:v>
                </c:pt>
                <c:pt idx="4675">
                  <c:v>46.741072375007207</c:v>
                </c:pt>
                <c:pt idx="4676">
                  <c:v>46.751070375001291</c:v>
                </c:pt>
                <c:pt idx="4677">
                  <c:v>46.76106937500299</c:v>
                </c:pt>
                <c:pt idx="4678">
                  <c:v>46.771067375026178</c:v>
                </c:pt>
                <c:pt idx="4679">
                  <c:v>46.781066375027876</c:v>
                </c:pt>
                <c:pt idx="4680">
                  <c:v>46.791065375000471</c:v>
                </c:pt>
                <c:pt idx="4681">
                  <c:v>46.801063375023659</c:v>
                </c:pt>
                <c:pt idx="4682">
                  <c:v>46.811062375025358</c:v>
                </c:pt>
                <c:pt idx="4683">
                  <c:v>46.821060375019442</c:v>
                </c:pt>
                <c:pt idx="4684">
                  <c:v>46.831059375021141</c:v>
                </c:pt>
                <c:pt idx="4685">
                  <c:v>46.841058083344251</c:v>
                </c:pt>
                <c:pt idx="4686">
                  <c:v>46.851056083338335</c:v>
                </c:pt>
                <c:pt idx="4687">
                  <c:v>46.861055083340034</c:v>
                </c:pt>
                <c:pt idx="4688">
                  <c:v>46.871053083334118</c:v>
                </c:pt>
                <c:pt idx="4689">
                  <c:v>46.881052083335817</c:v>
                </c:pt>
                <c:pt idx="4690">
                  <c:v>46.891050083359005</c:v>
                </c:pt>
                <c:pt idx="4691">
                  <c:v>46.901049083360704</c:v>
                </c:pt>
                <c:pt idx="4692">
                  <c:v>46.911048083333299</c:v>
                </c:pt>
                <c:pt idx="4693">
                  <c:v>46.921046083356487</c:v>
                </c:pt>
                <c:pt idx="4694">
                  <c:v>46.931045083358185</c:v>
                </c:pt>
                <c:pt idx="4695">
                  <c:v>46.94104308335227</c:v>
                </c:pt>
                <c:pt idx="4696">
                  <c:v>46.951042083353968</c:v>
                </c:pt>
                <c:pt idx="4697">
                  <c:v>46.961041083355667</c:v>
                </c:pt>
                <c:pt idx="4698">
                  <c:v>46.971039083349751</c:v>
                </c:pt>
                <c:pt idx="4699">
                  <c:v>46.98103808335145</c:v>
                </c:pt>
                <c:pt idx="4700">
                  <c:v>46.991036083345534</c:v>
                </c:pt>
                <c:pt idx="4701">
                  <c:v>47.001035083347233</c:v>
                </c:pt>
                <c:pt idx="4702">
                  <c:v>47.011034083348932</c:v>
                </c:pt>
                <c:pt idx="4703">
                  <c:v>47.021032083343016</c:v>
                </c:pt>
                <c:pt idx="4704">
                  <c:v>47.031031083344715</c:v>
                </c:pt>
                <c:pt idx="4705">
                  <c:v>47.041029083338799</c:v>
                </c:pt>
                <c:pt idx="4706">
                  <c:v>47.051028083340498</c:v>
                </c:pt>
                <c:pt idx="4707">
                  <c:v>47.061027083342196</c:v>
                </c:pt>
                <c:pt idx="4708">
                  <c:v>47.071025083336281</c:v>
                </c:pt>
                <c:pt idx="4709">
                  <c:v>47.081024083337979</c:v>
                </c:pt>
                <c:pt idx="4710">
                  <c:v>47.091022083361167</c:v>
                </c:pt>
                <c:pt idx="4711">
                  <c:v>47.101021083333762</c:v>
                </c:pt>
                <c:pt idx="4712">
                  <c:v>47.111020083335461</c:v>
                </c:pt>
                <c:pt idx="4713">
                  <c:v>47.121018083358649</c:v>
                </c:pt>
                <c:pt idx="4714">
                  <c:v>47.131017083360348</c:v>
                </c:pt>
                <c:pt idx="4715">
                  <c:v>47.141015083354432</c:v>
                </c:pt>
                <c:pt idx="4716">
                  <c:v>47.151014083356131</c:v>
                </c:pt>
                <c:pt idx="4717">
                  <c:v>47.161012083350215</c:v>
                </c:pt>
                <c:pt idx="4718">
                  <c:v>47.171011083351914</c:v>
                </c:pt>
                <c:pt idx="4719">
                  <c:v>47.181010083353613</c:v>
                </c:pt>
                <c:pt idx="4720">
                  <c:v>47.191008083347697</c:v>
                </c:pt>
                <c:pt idx="4721">
                  <c:v>47.201007083349396</c:v>
                </c:pt>
                <c:pt idx="4722">
                  <c:v>47.21100508334348</c:v>
                </c:pt>
                <c:pt idx="4723">
                  <c:v>47.221004083345179</c:v>
                </c:pt>
                <c:pt idx="4724">
                  <c:v>47.231003083346877</c:v>
                </c:pt>
                <c:pt idx="4725">
                  <c:v>47.241001083340961</c:v>
                </c:pt>
                <c:pt idx="4726">
                  <c:v>47.25100008334266</c:v>
                </c:pt>
                <c:pt idx="4727">
                  <c:v>47.260998083336744</c:v>
                </c:pt>
                <c:pt idx="4728">
                  <c:v>47.270997083338443</c:v>
                </c:pt>
                <c:pt idx="4729">
                  <c:v>47.280996083340142</c:v>
                </c:pt>
                <c:pt idx="4730">
                  <c:v>47.290994083334226</c:v>
                </c:pt>
                <c:pt idx="4731">
                  <c:v>47.300993083335925</c:v>
                </c:pt>
                <c:pt idx="4732">
                  <c:v>47.310991083359113</c:v>
                </c:pt>
                <c:pt idx="4733">
                  <c:v>47.320990083360812</c:v>
                </c:pt>
                <c:pt idx="4734">
                  <c:v>47.330989083333407</c:v>
                </c:pt>
                <c:pt idx="4735">
                  <c:v>47.340987083356595</c:v>
                </c:pt>
                <c:pt idx="4736">
                  <c:v>47.350986083358293</c:v>
                </c:pt>
                <c:pt idx="4737">
                  <c:v>47.360984083352378</c:v>
                </c:pt>
                <c:pt idx="4738">
                  <c:v>47.370983083354076</c:v>
                </c:pt>
                <c:pt idx="4739">
                  <c:v>47.380982083355775</c:v>
                </c:pt>
                <c:pt idx="4740">
                  <c:v>47.390980083349859</c:v>
                </c:pt>
                <c:pt idx="4741">
                  <c:v>47.400979083351558</c:v>
                </c:pt>
                <c:pt idx="4742">
                  <c:v>47.410977083345642</c:v>
                </c:pt>
                <c:pt idx="4743">
                  <c:v>47.420976083347341</c:v>
                </c:pt>
                <c:pt idx="4744">
                  <c:v>47.430974083341425</c:v>
                </c:pt>
                <c:pt idx="4745">
                  <c:v>47.440973083343124</c:v>
                </c:pt>
                <c:pt idx="4746">
                  <c:v>47.450972083344823</c:v>
                </c:pt>
                <c:pt idx="4747">
                  <c:v>47.460970083338907</c:v>
                </c:pt>
                <c:pt idx="4748">
                  <c:v>47.470969083340606</c:v>
                </c:pt>
                <c:pt idx="4749">
                  <c:v>47.48096708333469</c:v>
                </c:pt>
                <c:pt idx="4750">
                  <c:v>47.490966083336389</c:v>
                </c:pt>
                <c:pt idx="4751">
                  <c:v>47.500965083338087</c:v>
                </c:pt>
                <c:pt idx="4752">
                  <c:v>47.510963083361275</c:v>
                </c:pt>
                <c:pt idx="4753">
                  <c:v>47.52096208333387</c:v>
                </c:pt>
                <c:pt idx="4754">
                  <c:v>47.530960083357058</c:v>
                </c:pt>
                <c:pt idx="4755">
                  <c:v>47.540959083358757</c:v>
                </c:pt>
                <c:pt idx="4756">
                  <c:v>47.550958083360456</c:v>
                </c:pt>
                <c:pt idx="4757">
                  <c:v>47.56095608335454</c:v>
                </c:pt>
                <c:pt idx="4758">
                  <c:v>47.570955083356239</c:v>
                </c:pt>
                <c:pt idx="4759">
                  <c:v>47.580953083350323</c:v>
                </c:pt>
                <c:pt idx="4760">
                  <c:v>47.590952083352022</c:v>
                </c:pt>
                <c:pt idx="4761">
                  <c:v>47.600951083353721</c:v>
                </c:pt>
                <c:pt idx="4762">
                  <c:v>47.610949083347805</c:v>
                </c:pt>
                <c:pt idx="4763">
                  <c:v>47.620948083349504</c:v>
                </c:pt>
                <c:pt idx="4764">
                  <c:v>47.630946083343588</c:v>
                </c:pt>
                <c:pt idx="4765">
                  <c:v>47.640945083345287</c:v>
                </c:pt>
                <c:pt idx="4766">
                  <c:v>47.650944083346985</c:v>
                </c:pt>
                <c:pt idx="4767">
                  <c:v>47.66094208334107</c:v>
                </c:pt>
                <c:pt idx="4768">
                  <c:v>47.670941083342768</c:v>
                </c:pt>
                <c:pt idx="4769">
                  <c:v>47.680939083336852</c:v>
                </c:pt>
                <c:pt idx="4770">
                  <c:v>47.690938083338551</c:v>
                </c:pt>
                <c:pt idx="4771">
                  <c:v>47.700936083361739</c:v>
                </c:pt>
                <c:pt idx="4772">
                  <c:v>47.710935083334334</c:v>
                </c:pt>
                <c:pt idx="4773">
                  <c:v>47.720934083336033</c:v>
                </c:pt>
                <c:pt idx="4774">
                  <c:v>47.730932083359221</c:v>
                </c:pt>
                <c:pt idx="4775">
                  <c:v>47.74093108336092</c:v>
                </c:pt>
                <c:pt idx="4776">
                  <c:v>47.750929083355004</c:v>
                </c:pt>
                <c:pt idx="4777">
                  <c:v>47.760928083356703</c:v>
                </c:pt>
                <c:pt idx="4778">
                  <c:v>47.770927083358401</c:v>
                </c:pt>
                <c:pt idx="4779">
                  <c:v>47.780925083352486</c:v>
                </c:pt>
                <c:pt idx="4780">
                  <c:v>47.790924083354184</c:v>
                </c:pt>
                <c:pt idx="4781">
                  <c:v>47.800922083348269</c:v>
                </c:pt>
                <c:pt idx="4782">
                  <c:v>47.810921083349967</c:v>
                </c:pt>
                <c:pt idx="4783">
                  <c:v>47.820920083351666</c:v>
                </c:pt>
                <c:pt idx="4784">
                  <c:v>47.83091808334575</c:v>
                </c:pt>
                <c:pt idx="4785">
                  <c:v>47.840917083347449</c:v>
                </c:pt>
                <c:pt idx="4786">
                  <c:v>47.850915083341533</c:v>
                </c:pt>
                <c:pt idx="4787">
                  <c:v>47.860914083343232</c:v>
                </c:pt>
                <c:pt idx="4788">
                  <c:v>47.870913083344931</c:v>
                </c:pt>
                <c:pt idx="4789">
                  <c:v>47.880911083339015</c:v>
                </c:pt>
                <c:pt idx="4790">
                  <c:v>47.890910083340714</c:v>
                </c:pt>
                <c:pt idx="4791">
                  <c:v>47.900908083334798</c:v>
                </c:pt>
                <c:pt idx="4792">
                  <c:v>47.910907083336497</c:v>
                </c:pt>
                <c:pt idx="4793">
                  <c:v>47.920906083338195</c:v>
                </c:pt>
                <c:pt idx="4794">
                  <c:v>47.930904083361384</c:v>
                </c:pt>
                <c:pt idx="4795">
                  <c:v>47.940903083333978</c:v>
                </c:pt>
                <c:pt idx="4796">
                  <c:v>47.950901083357166</c:v>
                </c:pt>
                <c:pt idx="4797">
                  <c:v>47.960900083358865</c:v>
                </c:pt>
                <c:pt idx="4798">
                  <c:v>47.970899083360564</c:v>
                </c:pt>
                <c:pt idx="4799">
                  <c:v>47.980897083354648</c:v>
                </c:pt>
                <c:pt idx="4800">
                  <c:v>47.990896083356347</c:v>
                </c:pt>
                <c:pt idx="4801">
                  <c:v>48.000894083350431</c:v>
                </c:pt>
                <c:pt idx="4802">
                  <c:v>48.01089308335213</c:v>
                </c:pt>
                <c:pt idx="4803">
                  <c:v>48.020891083346214</c:v>
                </c:pt>
                <c:pt idx="4804">
                  <c:v>48.030890083347913</c:v>
                </c:pt>
                <c:pt idx="4805">
                  <c:v>48.040889083349612</c:v>
                </c:pt>
                <c:pt idx="4806">
                  <c:v>48.050887083343696</c:v>
                </c:pt>
                <c:pt idx="4807">
                  <c:v>48.060886083345395</c:v>
                </c:pt>
                <c:pt idx="4808">
                  <c:v>48.070884083339479</c:v>
                </c:pt>
                <c:pt idx="4809">
                  <c:v>48.080883083341178</c:v>
                </c:pt>
                <c:pt idx="4810">
                  <c:v>48.090882083342876</c:v>
                </c:pt>
                <c:pt idx="4811">
                  <c:v>48.100880083336961</c:v>
                </c:pt>
                <c:pt idx="4812">
                  <c:v>48.110879083338659</c:v>
                </c:pt>
                <c:pt idx="4813">
                  <c:v>48.120877083361847</c:v>
                </c:pt>
                <c:pt idx="4814">
                  <c:v>48.130876083334442</c:v>
                </c:pt>
                <c:pt idx="4815">
                  <c:v>48.140875083336141</c:v>
                </c:pt>
                <c:pt idx="4816">
                  <c:v>48.150873083359329</c:v>
                </c:pt>
                <c:pt idx="4817">
                  <c:v>48.160872083361028</c:v>
                </c:pt>
                <c:pt idx="4818">
                  <c:v>48.170870083355112</c:v>
                </c:pt>
                <c:pt idx="4819">
                  <c:v>48.180869083356811</c:v>
                </c:pt>
                <c:pt idx="4820">
                  <c:v>48.190868083358509</c:v>
                </c:pt>
                <c:pt idx="4821">
                  <c:v>48.200866083352594</c:v>
                </c:pt>
                <c:pt idx="4822">
                  <c:v>48.210865083354292</c:v>
                </c:pt>
                <c:pt idx="4823">
                  <c:v>48.220863083348377</c:v>
                </c:pt>
                <c:pt idx="4824">
                  <c:v>48.230862083350075</c:v>
                </c:pt>
                <c:pt idx="4825">
                  <c:v>48.240861083351774</c:v>
                </c:pt>
                <c:pt idx="4826">
                  <c:v>48.250859083345858</c:v>
                </c:pt>
                <c:pt idx="4827">
                  <c:v>48.260858083347557</c:v>
                </c:pt>
                <c:pt idx="4828">
                  <c:v>48.270856083341641</c:v>
                </c:pt>
                <c:pt idx="4829">
                  <c:v>48.28085508334334</c:v>
                </c:pt>
                <c:pt idx="4830">
                  <c:v>48.290854083345039</c:v>
                </c:pt>
                <c:pt idx="4831">
                  <c:v>48.300852083339123</c:v>
                </c:pt>
                <c:pt idx="4832">
                  <c:v>48.310851083340822</c:v>
                </c:pt>
                <c:pt idx="4833">
                  <c:v>48.320849083334906</c:v>
                </c:pt>
                <c:pt idx="4834">
                  <c:v>48.330848083336605</c:v>
                </c:pt>
                <c:pt idx="4835">
                  <c:v>48.340847083338303</c:v>
                </c:pt>
                <c:pt idx="4836">
                  <c:v>48.350845083361492</c:v>
                </c:pt>
                <c:pt idx="4837">
                  <c:v>48.360844083334086</c:v>
                </c:pt>
                <c:pt idx="4838">
                  <c:v>48.370842083357275</c:v>
                </c:pt>
                <c:pt idx="4839">
                  <c:v>48.380841083358973</c:v>
                </c:pt>
                <c:pt idx="4840">
                  <c:v>48.390840083360672</c:v>
                </c:pt>
                <c:pt idx="4841">
                  <c:v>48.400838083354756</c:v>
                </c:pt>
                <c:pt idx="4842">
                  <c:v>48.410837083356455</c:v>
                </c:pt>
                <c:pt idx="4843">
                  <c:v>48.420835083350539</c:v>
                </c:pt>
                <c:pt idx="4844">
                  <c:v>48.430834083352238</c:v>
                </c:pt>
                <c:pt idx="4845">
                  <c:v>48.440832083346322</c:v>
                </c:pt>
                <c:pt idx="4846">
                  <c:v>48.450831083348021</c:v>
                </c:pt>
                <c:pt idx="4847">
                  <c:v>48.46083008334972</c:v>
                </c:pt>
                <c:pt idx="4848">
                  <c:v>48.470828083343804</c:v>
                </c:pt>
                <c:pt idx="4849">
                  <c:v>48.480827083345503</c:v>
                </c:pt>
                <c:pt idx="4850">
                  <c:v>48.490825083339587</c:v>
                </c:pt>
                <c:pt idx="4851">
                  <c:v>48.500824083341286</c:v>
                </c:pt>
                <c:pt idx="4852">
                  <c:v>48.510823083342984</c:v>
                </c:pt>
                <c:pt idx="4853">
                  <c:v>48.520821083337069</c:v>
                </c:pt>
                <c:pt idx="4854">
                  <c:v>48.530820083338767</c:v>
                </c:pt>
                <c:pt idx="4855">
                  <c:v>48.540818083361955</c:v>
                </c:pt>
                <c:pt idx="4856">
                  <c:v>48.55081708333455</c:v>
                </c:pt>
                <c:pt idx="4857">
                  <c:v>48.560816083336249</c:v>
                </c:pt>
                <c:pt idx="4858">
                  <c:v>48.570814083359437</c:v>
                </c:pt>
                <c:pt idx="4859">
                  <c:v>48.580813083361136</c:v>
                </c:pt>
                <c:pt idx="4860">
                  <c:v>48.59081108335522</c:v>
                </c:pt>
                <c:pt idx="4861">
                  <c:v>48.600810083356919</c:v>
                </c:pt>
                <c:pt idx="4862">
                  <c:v>48.610809083358617</c:v>
                </c:pt>
                <c:pt idx="4863">
                  <c:v>48.620807083352702</c:v>
                </c:pt>
                <c:pt idx="4864">
                  <c:v>48.6308060833544</c:v>
                </c:pt>
                <c:pt idx="4865">
                  <c:v>48.640804083348485</c:v>
                </c:pt>
                <c:pt idx="4866">
                  <c:v>48.650803083350183</c:v>
                </c:pt>
                <c:pt idx="4867">
                  <c:v>48.660802083351882</c:v>
                </c:pt>
                <c:pt idx="4868">
                  <c:v>48.670800083345966</c:v>
                </c:pt>
                <c:pt idx="4869">
                  <c:v>48.680799083347665</c:v>
                </c:pt>
                <c:pt idx="4870">
                  <c:v>48.690797083341749</c:v>
                </c:pt>
                <c:pt idx="4871">
                  <c:v>48.700796083343448</c:v>
                </c:pt>
                <c:pt idx="4872">
                  <c:v>48.710795083345147</c:v>
                </c:pt>
                <c:pt idx="4873">
                  <c:v>48.720793083339231</c:v>
                </c:pt>
                <c:pt idx="4874">
                  <c:v>48.73079208334093</c:v>
                </c:pt>
                <c:pt idx="4875">
                  <c:v>48.740790083335014</c:v>
                </c:pt>
                <c:pt idx="4876">
                  <c:v>48.750789083336713</c:v>
                </c:pt>
                <c:pt idx="4877">
                  <c:v>48.760788083338412</c:v>
                </c:pt>
                <c:pt idx="4878">
                  <c:v>48.7707860833616</c:v>
                </c:pt>
                <c:pt idx="4879">
                  <c:v>48.780785083334194</c:v>
                </c:pt>
                <c:pt idx="4880">
                  <c:v>48.790783083357383</c:v>
                </c:pt>
                <c:pt idx="4881">
                  <c:v>48.800782083359081</c:v>
                </c:pt>
                <c:pt idx="4882">
                  <c:v>48.81078108336078</c:v>
                </c:pt>
                <c:pt idx="4883">
                  <c:v>48.820779083354864</c:v>
                </c:pt>
                <c:pt idx="4884">
                  <c:v>48.830778083356563</c:v>
                </c:pt>
                <c:pt idx="4885">
                  <c:v>48.840776083350647</c:v>
                </c:pt>
                <c:pt idx="4886">
                  <c:v>48.850775000028079</c:v>
                </c:pt>
                <c:pt idx="4887">
                  <c:v>48.860774000000674</c:v>
                </c:pt>
                <c:pt idx="4888">
                  <c:v>48.870772000023862</c:v>
                </c:pt>
                <c:pt idx="4889">
                  <c:v>48.880771000025561</c:v>
                </c:pt>
                <c:pt idx="4890">
                  <c:v>48.890769000019645</c:v>
                </c:pt>
                <c:pt idx="4891">
                  <c:v>48.900768000021344</c:v>
                </c:pt>
                <c:pt idx="4892">
                  <c:v>48.910767000023043</c:v>
                </c:pt>
                <c:pt idx="4893">
                  <c:v>48.920765000017127</c:v>
                </c:pt>
                <c:pt idx="4894">
                  <c:v>48.930764000018826</c:v>
                </c:pt>
                <c:pt idx="4895">
                  <c:v>48.94076200001291</c:v>
                </c:pt>
                <c:pt idx="4896">
                  <c:v>48.950761000014609</c:v>
                </c:pt>
                <c:pt idx="4897">
                  <c:v>48.960760000016307</c:v>
                </c:pt>
                <c:pt idx="4898">
                  <c:v>48.970758000010392</c:v>
                </c:pt>
                <c:pt idx="4899">
                  <c:v>48.98075700001209</c:v>
                </c:pt>
                <c:pt idx="4900">
                  <c:v>48.990755000006175</c:v>
                </c:pt>
                <c:pt idx="4901">
                  <c:v>49.000754000007873</c:v>
                </c:pt>
                <c:pt idx="4902">
                  <c:v>49.010753000009572</c:v>
                </c:pt>
                <c:pt idx="4903">
                  <c:v>49.020751000003656</c:v>
                </c:pt>
                <c:pt idx="4904">
                  <c:v>49.030750000005355</c:v>
                </c:pt>
                <c:pt idx="4905">
                  <c:v>49.040748000028543</c:v>
                </c:pt>
                <c:pt idx="4906">
                  <c:v>49.050747000001138</c:v>
                </c:pt>
                <c:pt idx="4907">
                  <c:v>49.060746000002837</c:v>
                </c:pt>
                <c:pt idx="4908">
                  <c:v>49.070744000026025</c:v>
                </c:pt>
                <c:pt idx="4909">
                  <c:v>49.080743000027724</c:v>
                </c:pt>
                <c:pt idx="4910">
                  <c:v>49.090741000021808</c:v>
                </c:pt>
                <c:pt idx="4911">
                  <c:v>49.100740000023507</c:v>
                </c:pt>
                <c:pt idx="4912">
                  <c:v>49.110739000025205</c:v>
                </c:pt>
                <c:pt idx="4913">
                  <c:v>49.12073700001929</c:v>
                </c:pt>
                <c:pt idx="4914">
                  <c:v>49.130736000020988</c:v>
                </c:pt>
                <c:pt idx="4915">
                  <c:v>49.140734000015073</c:v>
                </c:pt>
                <c:pt idx="4916">
                  <c:v>49.150733000016771</c:v>
                </c:pt>
                <c:pt idx="4917">
                  <c:v>49.16073200001847</c:v>
                </c:pt>
                <c:pt idx="4918">
                  <c:v>49.170730000012554</c:v>
                </c:pt>
                <c:pt idx="4919">
                  <c:v>49.180729000014253</c:v>
                </c:pt>
                <c:pt idx="4920">
                  <c:v>49.190727000008337</c:v>
                </c:pt>
                <c:pt idx="4921">
                  <c:v>49.200726000010036</c:v>
                </c:pt>
                <c:pt idx="4922">
                  <c:v>49.210725000011735</c:v>
                </c:pt>
                <c:pt idx="4923">
                  <c:v>49.220723000005819</c:v>
                </c:pt>
                <c:pt idx="4924">
                  <c:v>49.230722000007518</c:v>
                </c:pt>
                <c:pt idx="4925">
                  <c:v>49.240720000001602</c:v>
                </c:pt>
                <c:pt idx="4926">
                  <c:v>49.250719000003301</c:v>
                </c:pt>
                <c:pt idx="4927">
                  <c:v>49.260718000004999</c:v>
                </c:pt>
                <c:pt idx="4928">
                  <c:v>49.270716000028187</c:v>
                </c:pt>
                <c:pt idx="4929">
                  <c:v>49.280715000000782</c:v>
                </c:pt>
                <c:pt idx="4930">
                  <c:v>49.29071300002397</c:v>
                </c:pt>
                <c:pt idx="4931">
                  <c:v>49.300712000025669</c:v>
                </c:pt>
                <c:pt idx="4932">
                  <c:v>49.310711000027368</c:v>
                </c:pt>
                <c:pt idx="4933">
                  <c:v>49.320709000021452</c:v>
                </c:pt>
                <c:pt idx="4934">
                  <c:v>49.330708000023151</c:v>
                </c:pt>
                <c:pt idx="4935">
                  <c:v>49.340706000017235</c:v>
                </c:pt>
                <c:pt idx="4936">
                  <c:v>49.350705000018934</c:v>
                </c:pt>
                <c:pt idx="4937">
                  <c:v>49.360704000020633</c:v>
                </c:pt>
                <c:pt idx="4938">
                  <c:v>49.370702000014717</c:v>
                </c:pt>
                <c:pt idx="4939">
                  <c:v>49.380701000016415</c:v>
                </c:pt>
                <c:pt idx="4940">
                  <c:v>49.3906990000105</c:v>
                </c:pt>
                <c:pt idx="4941">
                  <c:v>49.400698000012198</c:v>
                </c:pt>
                <c:pt idx="4942">
                  <c:v>49.410697000013897</c:v>
                </c:pt>
                <c:pt idx="4943">
                  <c:v>49.420695000007981</c:v>
                </c:pt>
                <c:pt idx="4944">
                  <c:v>49.43069400000968</c:v>
                </c:pt>
                <c:pt idx="4945">
                  <c:v>49.440692000003764</c:v>
                </c:pt>
                <c:pt idx="4946">
                  <c:v>49.450691000005463</c:v>
                </c:pt>
                <c:pt idx="4947">
                  <c:v>49.460690000007162</c:v>
                </c:pt>
                <c:pt idx="4948">
                  <c:v>49.470688000001246</c:v>
                </c:pt>
                <c:pt idx="4949">
                  <c:v>49.480687000002945</c:v>
                </c:pt>
                <c:pt idx="4950">
                  <c:v>49.490685000026133</c:v>
                </c:pt>
                <c:pt idx="4951">
                  <c:v>49.500684000027832</c:v>
                </c:pt>
                <c:pt idx="4952">
                  <c:v>49.510683000000427</c:v>
                </c:pt>
                <c:pt idx="4953">
                  <c:v>49.520681000023615</c:v>
                </c:pt>
                <c:pt idx="4954">
                  <c:v>49.530680000025313</c:v>
                </c:pt>
                <c:pt idx="4955">
                  <c:v>49.540678000019398</c:v>
                </c:pt>
                <c:pt idx="4956">
                  <c:v>49.550677000021096</c:v>
                </c:pt>
                <c:pt idx="4957">
                  <c:v>49.560676000022795</c:v>
                </c:pt>
                <c:pt idx="4958">
                  <c:v>49.570674000016879</c:v>
                </c:pt>
                <c:pt idx="4959">
                  <c:v>49.580673000018578</c:v>
                </c:pt>
                <c:pt idx="4960">
                  <c:v>49.590671000012662</c:v>
                </c:pt>
                <c:pt idx="4961">
                  <c:v>49.600670000014361</c:v>
                </c:pt>
                <c:pt idx="4962">
                  <c:v>49.61066900001606</c:v>
                </c:pt>
                <c:pt idx="4963">
                  <c:v>49.620667000010144</c:v>
                </c:pt>
                <c:pt idx="4964">
                  <c:v>49.630666000011843</c:v>
                </c:pt>
                <c:pt idx="4965">
                  <c:v>49.640664000005927</c:v>
                </c:pt>
                <c:pt idx="4966">
                  <c:v>49.650663000007626</c:v>
                </c:pt>
                <c:pt idx="4967">
                  <c:v>49.660662000009324</c:v>
                </c:pt>
                <c:pt idx="4968">
                  <c:v>49.670660000003409</c:v>
                </c:pt>
                <c:pt idx="4969">
                  <c:v>49.680659000005107</c:v>
                </c:pt>
                <c:pt idx="4970">
                  <c:v>49.690657000028295</c:v>
                </c:pt>
                <c:pt idx="4971">
                  <c:v>49.70065600000089</c:v>
                </c:pt>
                <c:pt idx="4972">
                  <c:v>49.710655000002589</c:v>
                </c:pt>
                <c:pt idx="4973">
                  <c:v>49.720653000025777</c:v>
                </c:pt>
                <c:pt idx="4974">
                  <c:v>49.730652000027476</c:v>
                </c:pt>
                <c:pt idx="4975">
                  <c:v>49.74065000002156</c:v>
                </c:pt>
                <c:pt idx="4976">
                  <c:v>49.750649000023259</c:v>
                </c:pt>
                <c:pt idx="4977">
                  <c:v>49.760648000024958</c:v>
                </c:pt>
                <c:pt idx="4978">
                  <c:v>49.770646000019042</c:v>
                </c:pt>
                <c:pt idx="4979">
                  <c:v>49.780645000020741</c:v>
                </c:pt>
                <c:pt idx="4980">
                  <c:v>49.790643000014825</c:v>
                </c:pt>
                <c:pt idx="4981">
                  <c:v>49.800642000016524</c:v>
                </c:pt>
                <c:pt idx="4982">
                  <c:v>49.810641000018222</c:v>
                </c:pt>
                <c:pt idx="4983">
                  <c:v>49.820639000012306</c:v>
                </c:pt>
                <c:pt idx="4984">
                  <c:v>49.830638000014005</c:v>
                </c:pt>
                <c:pt idx="4985">
                  <c:v>49.840636000008089</c:v>
                </c:pt>
                <c:pt idx="4986">
                  <c:v>49.850635833339766</c:v>
                </c:pt>
                <c:pt idx="4987">
                  <c:v>49.860634833341464</c:v>
                </c:pt>
                <c:pt idx="4988">
                  <c:v>49.870632833335549</c:v>
                </c:pt>
                <c:pt idx="4989">
                  <c:v>49.880631833337247</c:v>
                </c:pt>
                <c:pt idx="4990">
                  <c:v>49.890629833360435</c:v>
                </c:pt>
                <c:pt idx="4991">
                  <c:v>49.900628833362134</c:v>
                </c:pt>
                <c:pt idx="4992">
                  <c:v>49.910627833334729</c:v>
                </c:pt>
                <c:pt idx="4993">
                  <c:v>49.920625833357917</c:v>
                </c:pt>
                <c:pt idx="4994">
                  <c:v>49.930624833359616</c:v>
                </c:pt>
                <c:pt idx="4995">
                  <c:v>49.9406228333537</c:v>
                </c:pt>
                <c:pt idx="4996">
                  <c:v>49.950621833355399</c:v>
                </c:pt>
                <c:pt idx="4997">
                  <c:v>49.960620833357098</c:v>
                </c:pt>
                <c:pt idx="4998">
                  <c:v>49.970618833351182</c:v>
                </c:pt>
                <c:pt idx="4999">
                  <c:v>49.980617833352881</c:v>
                </c:pt>
                <c:pt idx="5000">
                  <c:v>49.990615833346965</c:v>
                </c:pt>
                <c:pt idx="5001">
                  <c:v>50.000614833348664</c:v>
                </c:pt>
                <c:pt idx="5002">
                  <c:v>50.010613833350362</c:v>
                </c:pt>
                <c:pt idx="5003">
                  <c:v>50.020611833344446</c:v>
                </c:pt>
                <c:pt idx="5004">
                  <c:v>50.030610833346145</c:v>
                </c:pt>
                <c:pt idx="5005">
                  <c:v>50.040608833340229</c:v>
                </c:pt>
                <c:pt idx="5006">
                  <c:v>50.050607833341928</c:v>
                </c:pt>
                <c:pt idx="5007">
                  <c:v>50.060606833343627</c:v>
                </c:pt>
                <c:pt idx="5008">
                  <c:v>50.070604833337711</c:v>
                </c:pt>
                <c:pt idx="5009">
                  <c:v>50.08060383333941</c:v>
                </c:pt>
                <c:pt idx="5010">
                  <c:v>50.090601833333494</c:v>
                </c:pt>
                <c:pt idx="5011">
                  <c:v>50.100600833335193</c:v>
                </c:pt>
                <c:pt idx="5012">
                  <c:v>50.110599833336892</c:v>
                </c:pt>
                <c:pt idx="5013">
                  <c:v>50.12059783336008</c:v>
                </c:pt>
                <c:pt idx="5014">
                  <c:v>50.130596833361778</c:v>
                </c:pt>
                <c:pt idx="5015">
                  <c:v>50.140595833334373</c:v>
                </c:pt>
                <c:pt idx="5016">
                  <c:v>50.150593833357561</c:v>
                </c:pt>
                <c:pt idx="5017">
                  <c:v>50.16059283335926</c:v>
                </c:pt>
                <c:pt idx="5018">
                  <c:v>50.170590833353344</c:v>
                </c:pt>
                <c:pt idx="5019">
                  <c:v>50.180589833355043</c:v>
                </c:pt>
                <c:pt idx="5020">
                  <c:v>50.190588833356742</c:v>
                </c:pt>
                <c:pt idx="5021">
                  <c:v>50.200586833350826</c:v>
                </c:pt>
                <c:pt idx="5022">
                  <c:v>50.210585833352525</c:v>
                </c:pt>
                <c:pt idx="5023">
                  <c:v>50.220583833346609</c:v>
                </c:pt>
                <c:pt idx="5024">
                  <c:v>50.230582833348308</c:v>
                </c:pt>
                <c:pt idx="5025">
                  <c:v>50.240581833350006</c:v>
                </c:pt>
                <c:pt idx="5026">
                  <c:v>50.250579833344091</c:v>
                </c:pt>
                <c:pt idx="5027">
                  <c:v>50.260578833345789</c:v>
                </c:pt>
                <c:pt idx="5028">
                  <c:v>50.270576833339874</c:v>
                </c:pt>
                <c:pt idx="5029">
                  <c:v>50.280575833341572</c:v>
                </c:pt>
                <c:pt idx="5030">
                  <c:v>50.290574833343271</c:v>
                </c:pt>
                <c:pt idx="5031">
                  <c:v>50.300572833337355</c:v>
                </c:pt>
                <c:pt idx="5032">
                  <c:v>50.310571833339054</c:v>
                </c:pt>
                <c:pt idx="5033">
                  <c:v>50.320569833362242</c:v>
                </c:pt>
                <c:pt idx="5034">
                  <c:v>50.330568833334837</c:v>
                </c:pt>
                <c:pt idx="5035">
                  <c:v>50.340567833336536</c:v>
                </c:pt>
                <c:pt idx="5036">
                  <c:v>50.350565833359724</c:v>
                </c:pt>
                <c:pt idx="5037">
                  <c:v>50.360564833361423</c:v>
                </c:pt>
                <c:pt idx="5038">
                  <c:v>50.370562833355507</c:v>
                </c:pt>
                <c:pt idx="5039">
                  <c:v>50.380561833357206</c:v>
                </c:pt>
                <c:pt idx="5040">
                  <c:v>50.390560833358904</c:v>
                </c:pt>
                <c:pt idx="5041">
                  <c:v>50.400558833352989</c:v>
                </c:pt>
                <c:pt idx="5042">
                  <c:v>50.410557833354687</c:v>
                </c:pt>
                <c:pt idx="5043">
                  <c:v>50.420555833348772</c:v>
                </c:pt>
                <c:pt idx="5044">
                  <c:v>50.43055483335047</c:v>
                </c:pt>
                <c:pt idx="5045">
                  <c:v>50.440553833352169</c:v>
                </c:pt>
                <c:pt idx="5046">
                  <c:v>50.450551833346253</c:v>
                </c:pt>
                <c:pt idx="5047">
                  <c:v>50.460550833347952</c:v>
                </c:pt>
                <c:pt idx="5048">
                  <c:v>50.470548833342036</c:v>
                </c:pt>
                <c:pt idx="5049">
                  <c:v>50.480547833343735</c:v>
                </c:pt>
                <c:pt idx="5050">
                  <c:v>50.490546833345434</c:v>
                </c:pt>
                <c:pt idx="5051">
                  <c:v>50.500544833339518</c:v>
                </c:pt>
                <c:pt idx="5052">
                  <c:v>50.510543833341217</c:v>
                </c:pt>
                <c:pt idx="5053">
                  <c:v>50.520541833335301</c:v>
                </c:pt>
                <c:pt idx="5054">
                  <c:v>50.530540833337</c:v>
                </c:pt>
                <c:pt idx="5055">
                  <c:v>50.540539833338698</c:v>
                </c:pt>
                <c:pt idx="5056">
                  <c:v>50.550537833361886</c:v>
                </c:pt>
                <c:pt idx="5057">
                  <c:v>50.560536833334481</c:v>
                </c:pt>
                <c:pt idx="5058">
                  <c:v>50.570534833357669</c:v>
                </c:pt>
                <c:pt idx="5059">
                  <c:v>50.580533833359368</c:v>
                </c:pt>
                <c:pt idx="5060">
                  <c:v>50.590532833361067</c:v>
                </c:pt>
                <c:pt idx="5061">
                  <c:v>50.600530833355151</c:v>
                </c:pt>
                <c:pt idx="5062">
                  <c:v>50.61052983335685</c:v>
                </c:pt>
                <c:pt idx="5063">
                  <c:v>50.620528833358549</c:v>
                </c:pt>
                <c:pt idx="5064">
                  <c:v>50.630526833352633</c:v>
                </c:pt>
                <c:pt idx="5065">
                  <c:v>50.640525833354332</c:v>
                </c:pt>
                <c:pt idx="5066">
                  <c:v>50.650523833348416</c:v>
                </c:pt>
                <c:pt idx="5067">
                  <c:v>50.660522833350115</c:v>
                </c:pt>
                <c:pt idx="5068">
                  <c:v>50.670521833351813</c:v>
                </c:pt>
                <c:pt idx="5069">
                  <c:v>50.680519833345897</c:v>
                </c:pt>
                <c:pt idx="5070">
                  <c:v>50.690518833347596</c:v>
                </c:pt>
                <c:pt idx="5071">
                  <c:v>50.70051683334168</c:v>
                </c:pt>
                <c:pt idx="5072">
                  <c:v>50.710515833343379</c:v>
                </c:pt>
                <c:pt idx="5073">
                  <c:v>50.720514833345078</c:v>
                </c:pt>
                <c:pt idx="5074">
                  <c:v>50.730512833339162</c:v>
                </c:pt>
                <c:pt idx="5075">
                  <c:v>50.740511833340861</c:v>
                </c:pt>
                <c:pt idx="5076">
                  <c:v>50.750509833334945</c:v>
                </c:pt>
                <c:pt idx="5077">
                  <c:v>50.760508833336644</c:v>
                </c:pt>
                <c:pt idx="5078">
                  <c:v>50.770507833338343</c:v>
                </c:pt>
                <c:pt idx="5079">
                  <c:v>50.780505833361531</c:v>
                </c:pt>
                <c:pt idx="5080">
                  <c:v>50.790504833334126</c:v>
                </c:pt>
                <c:pt idx="5081">
                  <c:v>50.800502833357314</c:v>
                </c:pt>
                <c:pt idx="5082">
                  <c:v>50.810501833359012</c:v>
                </c:pt>
                <c:pt idx="5083">
                  <c:v>50.820500833360711</c:v>
                </c:pt>
                <c:pt idx="5084">
                  <c:v>50.830498833354795</c:v>
                </c:pt>
                <c:pt idx="5085">
                  <c:v>50.840497833356494</c:v>
                </c:pt>
                <c:pt idx="5086">
                  <c:v>50.850495583348675</c:v>
                </c:pt>
                <c:pt idx="5087">
                  <c:v>50.860494583350373</c:v>
                </c:pt>
                <c:pt idx="5088">
                  <c:v>50.870493583352072</c:v>
                </c:pt>
                <c:pt idx="5089">
                  <c:v>50.880491583346156</c:v>
                </c:pt>
                <c:pt idx="5090">
                  <c:v>50.890490583347855</c:v>
                </c:pt>
                <c:pt idx="5091">
                  <c:v>50.900489583349554</c:v>
                </c:pt>
                <c:pt idx="5092">
                  <c:v>50.910487583343638</c:v>
                </c:pt>
                <c:pt idx="5093">
                  <c:v>50.920486583345337</c:v>
                </c:pt>
                <c:pt idx="5094">
                  <c:v>50.930484583339421</c:v>
                </c:pt>
                <c:pt idx="5095">
                  <c:v>50.94048358334112</c:v>
                </c:pt>
                <c:pt idx="5096">
                  <c:v>50.950482583342819</c:v>
                </c:pt>
                <c:pt idx="5097">
                  <c:v>50.960480583336903</c:v>
                </c:pt>
                <c:pt idx="5098">
                  <c:v>50.970479583338602</c:v>
                </c:pt>
                <c:pt idx="5099">
                  <c:v>50.98047758336179</c:v>
                </c:pt>
                <c:pt idx="5100">
                  <c:v>50.990476583334384</c:v>
                </c:pt>
                <c:pt idx="5101">
                  <c:v>51.000475583336083</c:v>
                </c:pt>
                <c:pt idx="5102">
                  <c:v>51.010473583359271</c:v>
                </c:pt>
                <c:pt idx="5103">
                  <c:v>51.02047258336097</c:v>
                </c:pt>
                <c:pt idx="5104">
                  <c:v>51.030470583355054</c:v>
                </c:pt>
                <c:pt idx="5105">
                  <c:v>51.040469583356753</c:v>
                </c:pt>
                <c:pt idx="5106">
                  <c:v>51.050468583358452</c:v>
                </c:pt>
                <c:pt idx="5107">
                  <c:v>51.060466583352536</c:v>
                </c:pt>
                <c:pt idx="5108">
                  <c:v>51.070465583354235</c:v>
                </c:pt>
                <c:pt idx="5109">
                  <c:v>51.080463583348319</c:v>
                </c:pt>
                <c:pt idx="5110">
                  <c:v>51.090462583350018</c:v>
                </c:pt>
                <c:pt idx="5111">
                  <c:v>51.100461583351716</c:v>
                </c:pt>
                <c:pt idx="5112">
                  <c:v>51.110459583345801</c:v>
                </c:pt>
                <c:pt idx="5113">
                  <c:v>51.120458583347499</c:v>
                </c:pt>
                <c:pt idx="5114">
                  <c:v>51.130456583341584</c:v>
                </c:pt>
                <c:pt idx="5115">
                  <c:v>51.140455583343282</c:v>
                </c:pt>
                <c:pt idx="5116">
                  <c:v>51.150454583344981</c:v>
                </c:pt>
                <c:pt idx="5117">
                  <c:v>51.160452583339065</c:v>
                </c:pt>
                <c:pt idx="5118">
                  <c:v>51.170451583340764</c:v>
                </c:pt>
                <c:pt idx="5119">
                  <c:v>51.180449583334848</c:v>
                </c:pt>
                <c:pt idx="5120">
                  <c:v>51.190448583336547</c:v>
                </c:pt>
                <c:pt idx="5121">
                  <c:v>51.200447583338246</c:v>
                </c:pt>
                <c:pt idx="5122">
                  <c:v>51.210445583361434</c:v>
                </c:pt>
                <c:pt idx="5123">
                  <c:v>51.220444583334029</c:v>
                </c:pt>
                <c:pt idx="5124">
                  <c:v>51.230443583335727</c:v>
                </c:pt>
                <c:pt idx="5125">
                  <c:v>51.240441583358916</c:v>
                </c:pt>
                <c:pt idx="5126">
                  <c:v>51.250440583360614</c:v>
                </c:pt>
                <c:pt idx="5127">
                  <c:v>51.260438583354698</c:v>
                </c:pt>
                <c:pt idx="5128">
                  <c:v>51.270437583356397</c:v>
                </c:pt>
                <c:pt idx="5129">
                  <c:v>51.280436583358096</c:v>
                </c:pt>
                <c:pt idx="5130">
                  <c:v>51.29043458335218</c:v>
                </c:pt>
                <c:pt idx="5131">
                  <c:v>51.300433583353879</c:v>
                </c:pt>
                <c:pt idx="5132">
                  <c:v>51.310431583347963</c:v>
                </c:pt>
                <c:pt idx="5133">
                  <c:v>51.320430583349662</c:v>
                </c:pt>
                <c:pt idx="5134">
                  <c:v>51.330429583351361</c:v>
                </c:pt>
                <c:pt idx="5135">
                  <c:v>51.340427583345445</c:v>
                </c:pt>
                <c:pt idx="5136">
                  <c:v>51.350426583347144</c:v>
                </c:pt>
                <c:pt idx="5137">
                  <c:v>51.360424583341228</c:v>
                </c:pt>
                <c:pt idx="5138">
                  <c:v>51.370423583342927</c:v>
                </c:pt>
                <c:pt idx="5139">
                  <c:v>51.380422583344625</c:v>
                </c:pt>
                <c:pt idx="5140">
                  <c:v>51.39042058333871</c:v>
                </c:pt>
                <c:pt idx="5141">
                  <c:v>51.400419583340408</c:v>
                </c:pt>
                <c:pt idx="5142">
                  <c:v>51.410418583342107</c:v>
                </c:pt>
                <c:pt idx="5143">
                  <c:v>51.420416583336191</c:v>
                </c:pt>
                <c:pt idx="5144">
                  <c:v>51.43041558333789</c:v>
                </c:pt>
                <c:pt idx="5145">
                  <c:v>51.440413583361078</c:v>
                </c:pt>
                <c:pt idx="5146">
                  <c:v>51.450412583333673</c:v>
                </c:pt>
                <c:pt idx="5147">
                  <c:v>51.460411583335372</c:v>
                </c:pt>
                <c:pt idx="5148">
                  <c:v>51.47040958335856</c:v>
                </c:pt>
                <c:pt idx="5149">
                  <c:v>51.480408583360258</c:v>
                </c:pt>
                <c:pt idx="5150">
                  <c:v>51.490406583354343</c:v>
                </c:pt>
                <c:pt idx="5151">
                  <c:v>51.500405583356041</c:v>
                </c:pt>
                <c:pt idx="5152">
                  <c:v>51.51040458335774</c:v>
                </c:pt>
                <c:pt idx="5153">
                  <c:v>51.520402583351824</c:v>
                </c:pt>
                <c:pt idx="5154">
                  <c:v>51.530401583353523</c:v>
                </c:pt>
                <c:pt idx="5155">
                  <c:v>51.540399583347607</c:v>
                </c:pt>
                <c:pt idx="5156">
                  <c:v>51.550398583349306</c:v>
                </c:pt>
                <c:pt idx="5157">
                  <c:v>51.560397583351005</c:v>
                </c:pt>
                <c:pt idx="5158">
                  <c:v>51.570395583345089</c:v>
                </c:pt>
                <c:pt idx="5159">
                  <c:v>51.580394583346788</c:v>
                </c:pt>
                <c:pt idx="5160">
                  <c:v>51.590392583340872</c:v>
                </c:pt>
                <c:pt idx="5161">
                  <c:v>51.600391583342571</c:v>
                </c:pt>
                <c:pt idx="5162">
                  <c:v>51.61039058334427</c:v>
                </c:pt>
                <c:pt idx="5163">
                  <c:v>51.620388583338354</c:v>
                </c:pt>
                <c:pt idx="5164">
                  <c:v>51.630387583340053</c:v>
                </c:pt>
                <c:pt idx="5165">
                  <c:v>51.640385583334137</c:v>
                </c:pt>
                <c:pt idx="5166">
                  <c:v>51.650384583335835</c:v>
                </c:pt>
                <c:pt idx="5167">
                  <c:v>51.660383583337534</c:v>
                </c:pt>
                <c:pt idx="5168">
                  <c:v>51.670381583360722</c:v>
                </c:pt>
                <c:pt idx="5169">
                  <c:v>51.680380583333317</c:v>
                </c:pt>
                <c:pt idx="5170">
                  <c:v>51.690379583335016</c:v>
                </c:pt>
                <c:pt idx="5171">
                  <c:v>51.700377583358204</c:v>
                </c:pt>
                <c:pt idx="5172">
                  <c:v>51.710376583359903</c:v>
                </c:pt>
                <c:pt idx="5173">
                  <c:v>51.720374583353987</c:v>
                </c:pt>
                <c:pt idx="5174">
                  <c:v>51.730373583355686</c:v>
                </c:pt>
                <c:pt idx="5175">
                  <c:v>51.740372583357384</c:v>
                </c:pt>
                <c:pt idx="5176">
                  <c:v>51.750370583351469</c:v>
                </c:pt>
                <c:pt idx="5177">
                  <c:v>51.760369583353167</c:v>
                </c:pt>
                <c:pt idx="5178">
                  <c:v>51.770367583347252</c:v>
                </c:pt>
                <c:pt idx="5179">
                  <c:v>51.78036658334895</c:v>
                </c:pt>
                <c:pt idx="5180">
                  <c:v>51.790365583350649</c:v>
                </c:pt>
                <c:pt idx="5181">
                  <c:v>51.800363583344733</c:v>
                </c:pt>
                <c:pt idx="5182">
                  <c:v>51.810362583346432</c:v>
                </c:pt>
                <c:pt idx="5183">
                  <c:v>51.820361583348131</c:v>
                </c:pt>
                <c:pt idx="5184">
                  <c:v>51.830359583342215</c:v>
                </c:pt>
                <c:pt idx="5185">
                  <c:v>51.840358583343914</c:v>
                </c:pt>
                <c:pt idx="5186">
                  <c:v>51.850355875008972</c:v>
                </c:pt>
                <c:pt idx="5187">
                  <c:v>51.860354875010671</c:v>
                </c:pt>
                <c:pt idx="5188">
                  <c:v>51.87035387501237</c:v>
                </c:pt>
                <c:pt idx="5189">
                  <c:v>51.880351875006454</c:v>
                </c:pt>
                <c:pt idx="5190">
                  <c:v>51.890350875008153</c:v>
                </c:pt>
                <c:pt idx="5191">
                  <c:v>51.900348875002237</c:v>
                </c:pt>
                <c:pt idx="5192">
                  <c:v>51.910347875003936</c:v>
                </c:pt>
                <c:pt idx="5193">
                  <c:v>51.920346875005635</c:v>
                </c:pt>
                <c:pt idx="5194">
                  <c:v>51.930344875028823</c:v>
                </c:pt>
                <c:pt idx="5195">
                  <c:v>51.940343875001417</c:v>
                </c:pt>
                <c:pt idx="5196">
                  <c:v>51.950341875024606</c:v>
                </c:pt>
                <c:pt idx="5197">
                  <c:v>51.960340875026304</c:v>
                </c:pt>
                <c:pt idx="5198">
                  <c:v>51.970339875028003</c:v>
                </c:pt>
                <c:pt idx="5199">
                  <c:v>51.980337875022087</c:v>
                </c:pt>
                <c:pt idx="5200">
                  <c:v>51.990336875023786</c:v>
                </c:pt>
                <c:pt idx="5201">
                  <c:v>52.000335875025485</c:v>
                </c:pt>
                <c:pt idx="5202">
                  <c:v>52.010333875019569</c:v>
                </c:pt>
                <c:pt idx="5203">
                  <c:v>52.020332875021268</c:v>
                </c:pt>
                <c:pt idx="5204">
                  <c:v>52.030330875015352</c:v>
                </c:pt>
                <c:pt idx="5205">
                  <c:v>52.040329875017051</c:v>
                </c:pt>
                <c:pt idx="5206">
                  <c:v>52.050328875018749</c:v>
                </c:pt>
                <c:pt idx="5207">
                  <c:v>52.060326875012834</c:v>
                </c:pt>
                <c:pt idx="5208">
                  <c:v>52.070325875014532</c:v>
                </c:pt>
                <c:pt idx="5209">
                  <c:v>52.080323875008617</c:v>
                </c:pt>
                <c:pt idx="5210">
                  <c:v>52.090322875010315</c:v>
                </c:pt>
                <c:pt idx="5211">
                  <c:v>52.100321875012014</c:v>
                </c:pt>
                <c:pt idx="5212">
                  <c:v>52.110319875006098</c:v>
                </c:pt>
                <c:pt idx="5213">
                  <c:v>52.120318875007797</c:v>
                </c:pt>
                <c:pt idx="5214">
                  <c:v>52.130316875001881</c:v>
                </c:pt>
                <c:pt idx="5215">
                  <c:v>52.14031587500358</c:v>
                </c:pt>
                <c:pt idx="5216">
                  <c:v>52.150314875005279</c:v>
                </c:pt>
                <c:pt idx="5217">
                  <c:v>52.160312875028467</c:v>
                </c:pt>
                <c:pt idx="5218">
                  <c:v>52.170311875001062</c:v>
                </c:pt>
                <c:pt idx="5219">
                  <c:v>52.18031087500276</c:v>
                </c:pt>
                <c:pt idx="5220">
                  <c:v>52.190308875025949</c:v>
                </c:pt>
                <c:pt idx="5221">
                  <c:v>52.200307875027647</c:v>
                </c:pt>
                <c:pt idx="5222">
                  <c:v>52.210305875021731</c:v>
                </c:pt>
                <c:pt idx="5223">
                  <c:v>52.22030487502343</c:v>
                </c:pt>
                <c:pt idx="5224">
                  <c:v>52.230303875025129</c:v>
                </c:pt>
                <c:pt idx="5225">
                  <c:v>52.240301875019213</c:v>
                </c:pt>
                <c:pt idx="5226">
                  <c:v>52.250300875020912</c:v>
                </c:pt>
                <c:pt idx="5227">
                  <c:v>52.260298875014996</c:v>
                </c:pt>
                <c:pt idx="5228">
                  <c:v>52.270297875016695</c:v>
                </c:pt>
                <c:pt idx="5229">
                  <c:v>52.280296875018394</c:v>
                </c:pt>
                <c:pt idx="5230">
                  <c:v>52.290294875012478</c:v>
                </c:pt>
                <c:pt idx="5231">
                  <c:v>52.300293875014177</c:v>
                </c:pt>
                <c:pt idx="5232">
                  <c:v>52.310291875008261</c:v>
                </c:pt>
                <c:pt idx="5233">
                  <c:v>52.32029087500996</c:v>
                </c:pt>
                <c:pt idx="5234">
                  <c:v>52.330289875011658</c:v>
                </c:pt>
                <c:pt idx="5235">
                  <c:v>52.340287875005743</c:v>
                </c:pt>
                <c:pt idx="5236">
                  <c:v>52.350286875007441</c:v>
                </c:pt>
                <c:pt idx="5237">
                  <c:v>52.36028587500914</c:v>
                </c:pt>
                <c:pt idx="5238">
                  <c:v>52.370283875003224</c:v>
                </c:pt>
                <c:pt idx="5239">
                  <c:v>52.380282875004923</c:v>
                </c:pt>
                <c:pt idx="5240">
                  <c:v>52.390280875028111</c:v>
                </c:pt>
                <c:pt idx="5241">
                  <c:v>52.400279875000706</c:v>
                </c:pt>
                <c:pt idx="5242">
                  <c:v>52.410278875002405</c:v>
                </c:pt>
                <c:pt idx="5243">
                  <c:v>52.420276875025593</c:v>
                </c:pt>
                <c:pt idx="5244">
                  <c:v>52.430275875027291</c:v>
                </c:pt>
                <c:pt idx="5245">
                  <c:v>52.440273875021376</c:v>
                </c:pt>
                <c:pt idx="5246">
                  <c:v>52.450272875023074</c:v>
                </c:pt>
                <c:pt idx="5247">
                  <c:v>52.460271875024773</c:v>
                </c:pt>
                <c:pt idx="5248">
                  <c:v>52.470269875018857</c:v>
                </c:pt>
                <c:pt idx="5249">
                  <c:v>52.480268875020556</c:v>
                </c:pt>
                <c:pt idx="5250">
                  <c:v>52.49026687501464</c:v>
                </c:pt>
                <c:pt idx="5251">
                  <c:v>52.500265875016339</c:v>
                </c:pt>
                <c:pt idx="5252">
                  <c:v>52.510264875018038</c:v>
                </c:pt>
                <c:pt idx="5253">
                  <c:v>52.520262875012122</c:v>
                </c:pt>
                <c:pt idx="5254">
                  <c:v>52.530261875013821</c:v>
                </c:pt>
                <c:pt idx="5255">
                  <c:v>52.54026087501552</c:v>
                </c:pt>
                <c:pt idx="5256">
                  <c:v>52.550258875009604</c:v>
                </c:pt>
                <c:pt idx="5257">
                  <c:v>52.560257875011303</c:v>
                </c:pt>
                <c:pt idx="5258">
                  <c:v>52.570255875005387</c:v>
                </c:pt>
                <c:pt idx="5259">
                  <c:v>52.580254875007086</c:v>
                </c:pt>
                <c:pt idx="5260">
                  <c:v>52.590253875008784</c:v>
                </c:pt>
                <c:pt idx="5261">
                  <c:v>52.600251875002868</c:v>
                </c:pt>
                <c:pt idx="5262">
                  <c:v>52.610250875004567</c:v>
                </c:pt>
                <c:pt idx="5263">
                  <c:v>52.620249875006266</c:v>
                </c:pt>
                <c:pt idx="5264">
                  <c:v>52.63024787500035</c:v>
                </c:pt>
                <c:pt idx="5265">
                  <c:v>52.640246875002049</c:v>
                </c:pt>
                <c:pt idx="5266">
                  <c:v>52.650244875025237</c:v>
                </c:pt>
                <c:pt idx="5267">
                  <c:v>52.660243875026936</c:v>
                </c:pt>
                <c:pt idx="5268">
                  <c:v>52.670242875028634</c:v>
                </c:pt>
                <c:pt idx="5269">
                  <c:v>52.680240875022719</c:v>
                </c:pt>
                <c:pt idx="5270">
                  <c:v>52.690239875024417</c:v>
                </c:pt>
                <c:pt idx="5271">
                  <c:v>52.700237875018502</c:v>
                </c:pt>
                <c:pt idx="5272">
                  <c:v>52.7102368750202</c:v>
                </c:pt>
                <c:pt idx="5273">
                  <c:v>52.720235875021899</c:v>
                </c:pt>
                <c:pt idx="5274">
                  <c:v>52.730233875015983</c:v>
                </c:pt>
                <c:pt idx="5275">
                  <c:v>52.740232875017682</c:v>
                </c:pt>
                <c:pt idx="5276">
                  <c:v>52.750231875019381</c:v>
                </c:pt>
                <c:pt idx="5277">
                  <c:v>52.760229875013465</c:v>
                </c:pt>
                <c:pt idx="5278">
                  <c:v>52.770228875015164</c:v>
                </c:pt>
                <c:pt idx="5279">
                  <c:v>52.780226875009248</c:v>
                </c:pt>
                <c:pt idx="5280">
                  <c:v>52.790225875010947</c:v>
                </c:pt>
                <c:pt idx="5281">
                  <c:v>52.800224875012645</c:v>
                </c:pt>
                <c:pt idx="5282">
                  <c:v>52.81022287500673</c:v>
                </c:pt>
                <c:pt idx="5283">
                  <c:v>52.820221875008428</c:v>
                </c:pt>
                <c:pt idx="5284">
                  <c:v>52.830219875002513</c:v>
                </c:pt>
                <c:pt idx="5285">
                  <c:v>52.840218875004211</c:v>
                </c:pt>
                <c:pt idx="5286">
                  <c:v>52.850218333362136</c:v>
                </c:pt>
                <c:pt idx="5287">
                  <c:v>52.86021633335622</c:v>
                </c:pt>
                <c:pt idx="5288">
                  <c:v>52.870215333357919</c:v>
                </c:pt>
                <c:pt idx="5289">
                  <c:v>52.880213333352003</c:v>
                </c:pt>
                <c:pt idx="5290">
                  <c:v>52.890212333353702</c:v>
                </c:pt>
                <c:pt idx="5291">
                  <c:v>52.900211333355401</c:v>
                </c:pt>
                <c:pt idx="5292">
                  <c:v>52.910209333349485</c:v>
                </c:pt>
                <c:pt idx="5293">
                  <c:v>52.920208333351184</c:v>
                </c:pt>
                <c:pt idx="5294">
                  <c:v>52.930207333352882</c:v>
                </c:pt>
                <c:pt idx="5295">
                  <c:v>52.940205333346967</c:v>
                </c:pt>
                <c:pt idx="5296">
                  <c:v>52.950204333348665</c:v>
                </c:pt>
                <c:pt idx="5297">
                  <c:v>52.96020233334275</c:v>
                </c:pt>
                <c:pt idx="5298">
                  <c:v>52.970201333344448</c:v>
                </c:pt>
                <c:pt idx="5299">
                  <c:v>52.980200333346147</c:v>
                </c:pt>
                <c:pt idx="5300">
                  <c:v>52.990198333340231</c:v>
                </c:pt>
                <c:pt idx="5301">
                  <c:v>53.00019733334193</c:v>
                </c:pt>
                <c:pt idx="5302">
                  <c:v>53.010195333336014</c:v>
                </c:pt>
                <c:pt idx="5303">
                  <c:v>53.020194333337713</c:v>
                </c:pt>
                <c:pt idx="5304">
                  <c:v>53.030193333339412</c:v>
                </c:pt>
                <c:pt idx="5305">
                  <c:v>53.040191333333496</c:v>
                </c:pt>
                <c:pt idx="5306">
                  <c:v>53.050190333335195</c:v>
                </c:pt>
                <c:pt idx="5307">
                  <c:v>53.060189333336893</c:v>
                </c:pt>
                <c:pt idx="5308">
                  <c:v>53.070187333360082</c:v>
                </c:pt>
                <c:pt idx="5309">
                  <c:v>53.08018633336178</c:v>
                </c:pt>
                <c:pt idx="5310">
                  <c:v>53.090184333355865</c:v>
                </c:pt>
                <c:pt idx="5311">
                  <c:v>53.100183333357563</c:v>
                </c:pt>
                <c:pt idx="5312">
                  <c:v>53.110182333359262</c:v>
                </c:pt>
                <c:pt idx="5313">
                  <c:v>53.120180333353346</c:v>
                </c:pt>
                <c:pt idx="5314">
                  <c:v>53.130179333355045</c:v>
                </c:pt>
                <c:pt idx="5315">
                  <c:v>53.140177333349129</c:v>
                </c:pt>
                <c:pt idx="5316">
                  <c:v>53.150176333350828</c:v>
                </c:pt>
                <c:pt idx="5317">
                  <c:v>53.160175333352527</c:v>
                </c:pt>
                <c:pt idx="5318">
                  <c:v>53.170173333346611</c:v>
                </c:pt>
                <c:pt idx="5319">
                  <c:v>53.18017233334831</c:v>
                </c:pt>
                <c:pt idx="5320">
                  <c:v>53.190171333350008</c:v>
                </c:pt>
                <c:pt idx="5321">
                  <c:v>53.200169333344093</c:v>
                </c:pt>
                <c:pt idx="5322">
                  <c:v>53.210168333345791</c:v>
                </c:pt>
                <c:pt idx="5323">
                  <c:v>53.220166333339876</c:v>
                </c:pt>
                <c:pt idx="5324">
                  <c:v>53.230165333341574</c:v>
                </c:pt>
                <c:pt idx="5325">
                  <c:v>53.240164333343273</c:v>
                </c:pt>
                <c:pt idx="5326">
                  <c:v>53.250162333337357</c:v>
                </c:pt>
                <c:pt idx="5327">
                  <c:v>53.260161333339056</c:v>
                </c:pt>
                <c:pt idx="5328">
                  <c:v>53.270160333340755</c:v>
                </c:pt>
                <c:pt idx="5329">
                  <c:v>53.280158333334839</c:v>
                </c:pt>
                <c:pt idx="5330">
                  <c:v>53.290157333336538</c:v>
                </c:pt>
                <c:pt idx="5331">
                  <c:v>53.300155333359726</c:v>
                </c:pt>
                <c:pt idx="5332">
                  <c:v>53.310154333361425</c:v>
                </c:pt>
                <c:pt idx="5333">
                  <c:v>53.320153333334019</c:v>
                </c:pt>
                <c:pt idx="5334">
                  <c:v>53.330151333357207</c:v>
                </c:pt>
                <c:pt idx="5335">
                  <c:v>53.340150333358906</c:v>
                </c:pt>
                <c:pt idx="5336">
                  <c:v>53.35014833335299</c:v>
                </c:pt>
                <c:pt idx="5337">
                  <c:v>53.360147333354689</c:v>
                </c:pt>
                <c:pt idx="5338">
                  <c:v>53.370146333356388</c:v>
                </c:pt>
                <c:pt idx="5339">
                  <c:v>53.380144333350472</c:v>
                </c:pt>
                <c:pt idx="5340">
                  <c:v>53.390143333352171</c:v>
                </c:pt>
                <c:pt idx="5341">
                  <c:v>53.400141333346255</c:v>
                </c:pt>
                <c:pt idx="5342">
                  <c:v>53.410140333347954</c:v>
                </c:pt>
                <c:pt idx="5343">
                  <c:v>53.420139333349653</c:v>
                </c:pt>
                <c:pt idx="5344">
                  <c:v>53.430137333343737</c:v>
                </c:pt>
                <c:pt idx="5345">
                  <c:v>53.440136333345436</c:v>
                </c:pt>
                <c:pt idx="5346">
                  <c:v>53.450135333347134</c:v>
                </c:pt>
                <c:pt idx="5347">
                  <c:v>53.460133333341219</c:v>
                </c:pt>
                <c:pt idx="5348">
                  <c:v>53.470132333342917</c:v>
                </c:pt>
                <c:pt idx="5349">
                  <c:v>53.480130333337002</c:v>
                </c:pt>
                <c:pt idx="5350">
                  <c:v>53.4901293333387</c:v>
                </c:pt>
                <c:pt idx="5351">
                  <c:v>53.500128333340399</c:v>
                </c:pt>
                <c:pt idx="5352">
                  <c:v>53.510126333334483</c:v>
                </c:pt>
                <c:pt idx="5353">
                  <c:v>53.520125333336182</c:v>
                </c:pt>
                <c:pt idx="5354">
                  <c:v>53.530124333337881</c:v>
                </c:pt>
                <c:pt idx="5355">
                  <c:v>53.540122333361069</c:v>
                </c:pt>
                <c:pt idx="5356">
                  <c:v>53.550121333333664</c:v>
                </c:pt>
                <c:pt idx="5357">
                  <c:v>53.560119333356852</c:v>
                </c:pt>
                <c:pt idx="5358">
                  <c:v>53.57011833335855</c:v>
                </c:pt>
                <c:pt idx="5359">
                  <c:v>53.580117333360249</c:v>
                </c:pt>
                <c:pt idx="5360">
                  <c:v>53.590115333354333</c:v>
                </c:pt>
                <c:pt idx="5361">
                  <c:v>53.600114333356032</c:v>
                </c:pt>
                <c:pt idx="5362">
                  <c:v>53.610113333357731</c:v>
                </c:pt>
                <c:pt idx="5363">
                  <c:v>53.620111333351815</c:v>
                </c:pt>
                <c:pt idx="5364">
                  <c:v>53.630110333353514</c:v>
                </c:pt>
                <c:pt idx="5365">
                  <c:v>53.640108333347598</c:v>
                </c:pt>
                <c:pt idx="5366">
                  <c:v>53.650107333349297</c:v>
                </c:pt>
                <c:pt idx="5367">
                  <c:v>53.660106333350996</c:v>
                </c:pt>
                <c:pt idx="5368">
                  <c:v>53.67010433334508</c:v>
                </c:pt>
                <c:pt idx="5369">
                  <c:v>53.680103333346779</c:v>
                </c:pt>
                <c:pt idx="5370">
                  <c:v>53.690101333340863</c:v>
                </c:pt>
                <c:pt idx="5371">
                  <c:v>53.700100333342561</c:v>
                </c:pt>
                <c:pt idx="5372">
                  <c:v>53.71009933334426</c:v>
                </c:pt>
                <c:pt idx="5373">
                  <c:v>53.720097333338344</c:v>
                </c:pt>
                <c:pt idx="5374">
                  <c:v>53.730096333340043</c:v>
                </c:pt>
                <c:pt idx="5375">
                  <c:v>53.740095333341742</c:v>
                </c:pt>
                <c:pt idx="5376">
                  <c:v>53.750093333335826</c:v>
                </c:pt>
                <c:pt idx="5377">
                  <c:v>53.760092333337525</c:v>
                </c:pt>
                <c:pt idx="5378">
                  <c:v>53.770090333360713</c:v>
                </c:pt>
                <c:pt idx="5379">
                  <c:v>53.780089333333308</c:v>
                </c:pt>
                <c:pt idx="5380">
                  <c:v>53.790088333335007</c:v>
                </c:pt>
                <c:pt idx="5381">
                  <c:v>53.800086333358195</c:v>
                </c:pt>
                <c:pt idx="5382">
                  <c:v>53.810085333359893</c:v>
                </c:pt>
                <c:pt idx="5383">
                  <c:v>53.820083333353978</c:v>
                </c:pt>
                <c:pt idx="5384">
                  <c:v>53.830082333355676</c:v>
                </c:pt>
                <c:pt idx="5385">
                  <c:v>53.840081333357375</c:v>
                </c:pt>
                <c:pt idx="5386">
                  <c:v>53.850079458352411</c:v>
                </c:pt>
                <c:pt idx="5387">
                  <c:v>53.86007845835411</c:v>
                </c:pt>
                <c:pt idx="5388">
                  <c:v>53.870077458355809</c:v>
                </c:pt>
                <c:pt idx="5389">
                  <c:v>53.880075458349893</c:v>
                </c:pt>
                <c:pt idx="5390">
                  <c:v>53.890074458351592</c:v>
                </c:pt>
                <c:pt idx="5391">
                  <c:v>53.900072458345676</c:v>
                </c:pt>
                <c:pt idx="5392">
                  <c:v>53.910071458347375</c:v>
                </c:pt>
                <c:pt idx="5393">
                  <c:v>53.920070458349073</c:v>
                </c:pt>
                <c:pt idx="5394">
                  <c:v>53.930068458343158</c:v>
                </c:pt>
                <c:pt idx="5395">
                  <c:v>53.940067458344856</c:v>
                </c:pt>
                <c:pt idx="5396">
                  <c:v>53.950066458346555</c:v>
                </c:pt>
                <c:pt idx="5397">
                  <c:v>53.960064458340639</c:v>
                </c:pt>
                <c:pt idx="5398">
                  <c:v>53.970063458342338</c:v>
                </c:pt>
                <c:pt idx="5399">
                  <c:v>53.980061458336422</c:v>
                </c:pt>
                <c:pt idx="5400">
                  <c:v>53.990060458338121</c:v>
                </c:pt>
                <c:pt idx="5401">
                  <c:v>54.00005945833982</c:v>
                </c:pt>
                <c:pt idx="5402">
                  <c:v>54.010057458333904</c:v>
                </c:pt>
                <c:pt idx="5403">
                  <c:v>54.020056458335603</c:v>
                </c:pt>
                <c:pt idx="5404">
                  <c:v>54.030054458358791</c:v>
                </c:pt>
                <c:pt idx="5405">
                  <c:v>54.040053458360489</c:v>
                </c:pt>
                <c:pt idx="5406">
                  <c:v>54.050052458362188</c:v>
                </c:pt>
                <c:pt idx="5407">
                  <c:v>54.060050458356272</c:v>
                </c:pt>
                <c:pt idx="5408">
                  <c:v>54.070049458357971</c:v>
                </c:pt>
                <c:pt idx="5409">
                  <c:v>54.08004845835967</c:v>
                </c:pt>
                <c:pt idx="5410">
                  <c:v>54.090046458353754</c:v>
                </c:pt>
                <c:pt idx="5411">
                  <c:v>54.100045458355453</c:v>
                </c:pt>
                <c:pt idx="5412">
                  <c:v>54.110043458349537</c:v>
                </c:pt>
                <c:pt idx="5413">
                  <c:v>54.120042458351236</c:v>
                </c:pt>
                <c:pt idx="5414">
                  <c:v>54.130041458352935</c:v>
                </c:pt>
                <c:pt idx="5415">
                  <c:v>54.140039458347019</c:v>
                </c:pt>
                <c:pt idx="5416">
                  <c:v>54.150038458348718</c:v>
                </c:pt>
                <c:pt idx="5417">
                  <c:v>54.160037458350416</c:v>
                </c:pt>
                <c:pt idx="5418">
                  <c:v>54.170035458344501</c:v>
                </c:pt>
                <c:pt idx="5419">
                  <c:v>54.180034458346199</c:v>
                </c:pt>
                <c:pt idx="5420">
                  <c:v>54.190032458340283</c:v>
                </c:pt>
                <c:pt idx="5421">
                  <c:v>54.200031458341982</c:v>
                </c:pt>
                <c:pt idx="5422">
                  <c:v>54.210030458343681</c:v>
                </c:pt>
                <c:pt idx="5423">
                  <c:v>54.220028458337765</c:v>
                </c:pt>
                <c:pt idx="5424">
                  <c:v>54.230027458339464</c:v>
                </c:pt>
                <c:pt idx="5425">
                  <c:v>54.240026458341163</c:v>
                </c:pt>
                <c:pt idx="5426">
                  <c:v>54.250024458335247</c:v>
                </c:pt>
                <c:pt idx="5427">
                  <c:v>54.260023458336946</c:v>
                </c:pt>
                <c:pt idx="5428">
                  <c:v>54.270021458360134</c:v>
                </c:pt>
                <c:pt idx="5429">
                  <c:v>54.280020458361832</c:v>
                </c:pt>
                <c:pt idx="5430">
                  <c:v>54.290019458334427</c:v>
                </c:pt>
                <c:pt idx="5431">
                  <c:v>54.300017458357615</c:v>
                </c:pt>
                <c:pt idx="5432">
                  <c:v>54.310016458359314</c:v>
                </c:pt>
                <c:pt idx="5433">
                  <c:v>54.320014458353398</c:v>
                </c:pt>
                <c:pt idx="5434">
                  <c:v>54.330013458355097</c:v>
                </c:pt>
                <c:pt idx="5435">
                  <c:v>54.340012458356796</c:v>
                </c:pt>
                <c:pt idx="5436">
                  <c:v>54.35001045835088</c:v>
                </c:pt>
                <c:pt idx="5437">
                  <c:v>54.360009458352579</c:v>
                </c:pt>
                <c:pt idx="5438">
                  <c:v>54.370008458354278</c:v>
                </c:pt>
                <c:pt idx="5439">
                  <c:v>54.380006458348362</c:v>
                </c:pt>
                <c:pt idx="5440">
                  <c:v>54.390005458350061</c:v>
                </c:pt>
                <c:pt idx="5441">
                  <c:v>54.400003458344145</c:v>
                </c:pt>
                <c:pt idx="5442">
                  <c:v>54.410002458345843</c:v>
                </c:pt>
                <c:pt idx="5443">
                  <c:v>54.420001458347542</c:v>
                </c:pt>
                <c:pt idx="5444">
                  <c:v>54.429999458341626</c:v>
                </c:pt>
                <c:pt idx="5445">
                  <c:v>54.439998458343325</c:v>
                </c:pt>
                <c:pt idx="5446">
                  <c:v>54.449997458345024</c:v>
                </c:pt>
                <c:pt idx="5447">
                  <c:v>54.459995458339108</c:v>
                </c:pt>
                <c:pt idx="5448">
                  <c:v>54.469994458340807</c:v>
                </c:pt>
                <c:pt idx="5449">
                  <c:v>54.479992458334891</c:v>
                </c:pt>
                <c:pt idx="5450">
                  <c:v>54.48999145833659</c:v>
                </c:pt>
                <c:pt idx="5451">
                  <c:v>54.499990458338289</c:v>
                </c:pt>
                <c:pt idx="5452">
                  <c:v>54.509988458361477</c:v>
                </c:pt>
                <c:pt idx="5453">
                  <c:v>54.519987458334072</c:v>
                </c:pt>
                <c:pt idx="5454">
                  <c:v>54.52998645833577</c:v>
                </c:pt>
                <c:pt idx="5455">
                  <c:v>54.539984458358958</c:v>
                </c:pt>
                <c:pt idx="5456">
                  <c:v>54.549983458360657</c:v>
                </c:pt>
                <c:pt idx="5457">
                  <c:v>54.559981458354741</c:v>
                </c:pt>
                <c:pt idx="5458">
                  <c:v>54.56998045835644</c:v>
                </c:pt>
                <c:pt idx="5459">
                  <c:v>54.579979458358139</c:v>
                </c:pt>
                <c:pt idx="5460">
                  <c:v>54.589977458352223</c:v>
                </c:pt>
                <c:pt idx="5461">
                  <c:v>54.599976458353922</c:v>
                </c:pt>
                <c:pt idx="5462">
                  <c:v>54.609975458355621</c:v>
                </c:pt>
                <c:pt idx="5463">
                  <c:v>54.619973458349705</c:v>
                </c:pt>
                <c:pt idx="5464">
                  <c:v>54.629972458351403</c:v>
                </c:pt>
                <c:pt idx="5465">
                  <c:v>54.639970458345488</c:v>
                </c:pt>
                <c:pt idx="5466">
                  <c:v>54.649969458347186</c:v>
                </c:pt>
                <c:pt idx="5467">
                  <c:v>54.659968458348885</c:v>
                </c:pt>
                <c:pt idx="5468">
                  <c:v>54.669966458342969</c:v>
                </c:pt>
                <c:pt idx="5469">
                  <c:v>54.679965458344668</c:v>
                </c:pt>
                <c:pt idx="5470">
                  <c:v>54.689964458346367</c:v>
                </c:pt>
                <c:pt idx="5471">
                  <c:v>54.699962458340451</c:v>
                </c:pt>
                <c:pt idx="5472">
                  <c:v>54.70996145834215</c:v>
                </c:pt>
                <c:pt idx="5473">
                  <c:v>54.719959458336234</c:v>
                </c:pt>
                <c:pt idx="5474">
                  <c:v>54.729958458337933</c:v>
                </c:pt>
                <c:pt idx="5475">
                  <c:v>54.739957458339632</c:v>
                </c:pt>
                <c:pt idx="5476">
                  <c:v>54.749955458333716</c:v>
                </c:pt>
                <c:pt idx="5477">
                  <c:v>54.759954458335415</c:v>
                </c:pt>
                <c:pt idx="5478">
                  <c:v>54.769952458358603</c:v>
                </c:pt>
                <c:pt idx="5479">
                  <c:v>54.779951458360301</c:v>
                </c:pt>
                <c:pt idx="5480">
                  <c:v>54.789950458362</c:v>
                </c:pt>
                <c:pt idx="5481">
                  <c:v>54.799948458356084</c:v>
                </c:pt>
                <c:pt idx="5482">
                  <c:v>54.809947458357783</c:v>
                </c:pt>
                <c:pt idx="5483">
                  <c:v>54.819946458359482</c:v>
                </c:pt>
                <c:pt idx="5484">
                  <c:v>54.829944458353566</c:v>
                </c:pt>
                <c:pt idx="5485">
                  <c:v>54.839943458355265</c:v>
                </c:pt>
                <c:pt idx="5486">
                  <c:v>54.849941250024131</c:v>
                </c:pt>
                <c:pt idx="5487">
                  <c:v>54.859940250025829</c:v>
                </c:pt>
                <c:pt idx="5488">
                  <c:v>54.869939250027528</c:v>
                </c:pt>
                <c:pt idx="5489">
                  <c:v>54.879937250021612</c:v>
                </c:pt>
                <c:pt idx="5490">
                  <c:v>54.889936250023311</c:v>
                </c:pt>
                <c:pt idx="5491">
                  <c:v>54.89993525002501</c:v>
                </c:pt>
                <c:pt idx="5492">
                  <c:v>54.909933250019094</c:v>
                </c:pt>
                <c:pt idx="5493">
                  <c:v>54.919932250020793</c:v>
                </c:pt>
                <c:pt idx="5494">
                  <c:v>54.929930250014877</c:v>
                </c:pt>
                <c:pt idx="5495">
                  <c:v>54.939929250016576</c:v>
                </c:pt>
                <c:pt idx="5496">
                  <c:v>54.949928250018274</c:v>
                </c:pt>
                <c:pt idx="5497">
                  <c:v>54.959926250012359</c:v>
                </c:pt>
                <c:pt idx="5498">
                  <c:v>54.969925250014057</c:v>
                </c:pt>
                <c:pt idx="5499">
                  <c:v>54.979924250015756</c:v>
                </c:pt>
                <c:pt idx="5500">
                  <c:v>54.98992225000984</c:v>
                </c:pt>
                <c:pt idx="5501">
                  <c:v>54.999921250011539</c:v>
                </c:pt>
                <c:pt idx="5502">
                  <c:v>55.009919250005623</c:v>
                </c:pt>
                <c:pt idx="5503">
                  <c:v>55.019918250007322</c:v>
                </c:pt>
                <c:pt idx="5504">
                  <c:v>55.029917250009021</c:v>
                </c:pt>
                <c:pt idx="5505">
                  <c:v>55.039915250003105</c:v>
                </c:pt>
                <c:pt idx="5506">
                  <c:v>55.049914250004804</c:v>
                </c:pt>
                <c:pt idx="5507">
                  <c:v>55.059913250006502</c:v>
                </c:pt>
                <c:pt idx="5508">
                  <c:v>55.069911250000587</c:v>
                </c:pt>
                <c:pt idx="5509">
                  <c:v>55.079910250002285</c:v>
                </c:pt>
                <c:pt idx="5510">
                  <c:v>55.089908250025474</c:v>
                </c:pt>
                <c:pt idx="5511">
                  <c:v>55.099907250027172</c:v>
                </c:pt>
                <c:pt idx="5512">
                  <c:v>55.109906250028871</c:v>
                </c:pt>
                <c:pt idx="5513">
                  <c:v>55.119904250022955</c:v>
                </c:pt>
                <c:pt idx="5514">
                  <c:v>55.129903250024654</c:v>
                </c:pt>
                <c:pt idx="5515">
                  <c:v>55.139902250026353</c:v>
                </c:pt>
                <c:pt idx="5516">
                  <c:v>55.149900250020437</c:v>
                </c:pt>
                <c:pt idx="5517">
                  <c:v>55.159899250022136</c:v>
                </c:pt>
                <c:pt idx="5518">
                  <c:v>55.16989725001622</c:v>
                </c:pt>
                <c:pt idx="5519">
                  <c:v>55.179896250017919</c:v>
                </c:pt>
                <c:pt idx="5520">
                  <c:v>55.189895250019617</c:v>
                </c:pt>
                <c:pt idx="5521">
                  <c:v>55.199893250013702</c:v>
                </c:pt>
                <c:pt idx="5522">
                  <c:v>55.2098922500154</c:v>
                </c:pt>
                <c:pt idx="5523">
                  <c:v>55.219891250017099</c:v>
                </c:pt>
                <c:pt idx="5524">
                  <c:v>55.229889250011183</c:v>
                </c:pt>
                <c:pt idx="5525">
                  <c:v>55.239888250012882</c:v>
                </c:pt>
                <c:pt idx="5526">
                  <c:v>55.249886250006966</c:v>
                </c:pt>
                <c:pt idx="5527">
                  <c:v>55.259885250008665</c:v>
                </c:pt>
                <c:pt idx="5528">
                  <c:v>55.269884250010364</c:v>
                </c:pt>
                <c:pt idx="5529">
                  <c:v>55.279882250004448</c:v>
                </c:pt>
                <c:pt idx="5530">
                  <c:v>55.289881250006147</c:v>
                </c:pt>
                <c:pt idx="5531">
                  <c:v>55.299880250007845</c:v>
                </c:pt>
                <c:pt idx="5532">
                  <c:v>55.30987825000193</c:v>
                </c:pt>
                <c:pt idx="5533">
                  <c:v>55.319877250003628</c:v>
                </c:pt>
                <c:pt idx="5534">
                  <c:v>55.329875250026817</c:v>
                </c:pt>
                <c:pt idx="5535">
                  <c:v>55.339874250028515</c:v>
                </c:pt>
                <c:pt idx="5536">
                  <c:v>55.34987325000111</c:v>
                </c:pt>
                <c:pt idx="5537">
                  <c:v>55.359871250024298</c:v>
                </c:pt>
                <c:pt idx="5538">
                  <c:v>55.369870250025997</c:v>
                </c:pt>
                <c:pt idx="5539">
                  <c:v>55.379869250027696</c:v>
                </c:pt>
                <c:pt idx="5540">
                  <c:v>55.38986725002178</c:v>
                </c:pt>
                <c:pt idx="5541">
                  <c:v>55.399866250023479</c:v>
                </c:pt>
                <c:pt idx="5542">
                  <c:v>55.409864250017563</c:v>
                </c:pt>
                <c:pt idx="5543">
                  <c:v>55.419863250019262</c:v>
                </c:pt>
                <c:pt idx="5544">
                  <c:v>55.42986225002096</c:v>
                </c:pt>
                <c:pt idx="5545">
                  <c:v>55.439860250015045</c:v>
                </c:pt>
                <c:pt idx="5546">
                  <c:v>55.449859250016743</c:v>
                </c:pt>
                <c:pt idx="5547">
                  <c:v>55.459858250018442</c:v>
                </c:pt>
                <c:pt idx="5548">
                  <c:v>55.469856250012526</c:v>
                </c:pt>
                <c:pt idx="5549">
                  <c:v>55.479855250014225</c:v>
                </c:pt>
                <c:pt idx="5550">
                  <c:v>55.489853250008309</c:v>
                </c:pt>
                <c:pt idx="5551">
                  <c:v>55.499852250010008</c:v>
                </c:pt>
                <c:pt idx="5552">
                  <c:v>55.509851250011707</c:v>
                </c:pt>
                <c:pt idx="5553">
                  <c:v>55.519849250005791</c:v>
                </c:pt>
                <c:pt idx="5554">
                  <c:v>55.52984825000749</c:v>
                </c:pt>
                <c:pt idx="5555">
                  <c:v>55.539847250009188</c:v>
                </c:pt>
                <c:pt idx="5556">
                  <c:v>55.549845250003273</c:v>
                </c:pt>
                <c:pt idx="5557">
                  <c:v>55.559844250004971</c:v>
                </c:pt>
                <c:pt idx="5558">
                  <c:v>55.569842250028159</c:v>
                </c:pt>
                <c:pt idx="5559">
                  <c:v>55.579841250000754</c:v>
                </c:pt>
                <c:pt idx="5560">
                  <c:v>55.589840250002453</c:v>
                </c:pt>
                <c:pt idx="5561">
                  <c:v>55.599838250025641</c:v>
                </c:pt>
                <c:pt idx="5562">
                  <c:v>55.60983725002734</c:v>
                </c:pt>
                <c:pt idx="5563">
                  <c:v>55.619836249999935</c:v>
                </c:pt>
                <c:pt idx="5564">
                  <c:v>55.629834250023123</c:v>
                </c:pt>
                <c:pt idx="5565">
                  <c:v>55.639833250024822</c:v>
                </c:pt>
                <c:pt idx="5566">
                  <c:v>55.649831250018906</c:v>
                </c:pt>
                <c:pt idx="5567">
                  <c:v>55.659830250020605</c:v>
                </c:pt>
                <c:pt idx="5568">
                  <c:v>55.669829250022303</c:v>
                </c:pt>
                <c:pt idx="5569">
                  <c:v>55.679827250016388</c:v>
                </c:pt>
                <c:pt idx="5570">
                  <c:v>55.689826250018086</c:v>
                </c:pt>
                <c:pt idx="5571">
                  <c:v>55.699825250019785</c:v>
                </c:pt>
                <c:pt idx="5572">
                  <c:v>55.709823250013869</c:v>
                </c:pt>
                <c:pt idx="5573">
                  <c:v>55.719822250015568</c:v>
                </c:pt>
                <c:pt idx="5574">
                  <c:v>55.729820250009652</c:v>
                </c:pt>
                <c:pt idx="5575">
                  <c:v>55.739819250011351</c:v>
                </c:pt>
                <c:pt idx="5576">
                  <c:v>55.74981825001305</c:v>
                </c:pt>
                <c:pt idx="5577">
                  <c:v>55.759816250007134</c:v>
                </c:pt>
                <c:pt idx="5578">
                  <c:v>55.769815250008833</c:v>
                </c:pt>
                <c:pt idx="5579">
                  <c:v>55.779814250010531</c:v>
                </c:pt>
                <c:pt idx="5580">
                  <c:v>55.789812250004616</c:v>
                </c:pt>
                <c:pt idx="5581">
                  <c:v>55.799811250006314</c:v>
                </c:pt>
                <c:pt idx="5582">
                  <c:v>55.809809250000399</c:v>
                </c:pt>
                <c:pt idx="5583">
                  <c:v>55.819808250002097</c:v>
                </c:pt>
                <c:pt idx="5584">
                  <c:v>55.829807250003796</c:v>
                </c:pt>
                <c:pt idx="5585">
                  <c:v>55.839805250026984</c:v>
                </c:pt>
                <c:pt idx="5586">
                  <c:v>55.849804625002434</c:v>
                </c:pt>
                <c:pt idx="5587">
                  <c:v>55.859803625004133</c:v>
                </c:pt>
                <c:pt idx="5588">
                  <c:v>55.869801625027321</c:v>
                </c:pt>
                <c:pt idx="5589">
                  <c:v>55.879800624999916</c:v>
                </c:pt>
                <c:pt idx="5590">
                  <c:v>55.889798625023104</c:v>
                </c:pt>
                <c:pt idx="5591">
                  <c:v>55.899797625024803</c:v>
                </c:pt>
                <c:pt idx="5592">
                  <c:v>55.909796625026502</c:v>
                </c:pt>
                <c:pt idx="5593">
                  <c:v>55.919794625020586</c:v>
                </c:pt>
                <c:pt idx="5594">
                  <c:v>55.929793625022285</c:v>
                </c:pt>
                <c:pt idx="5595">
                  <c:v>55.939792625023983</c:v>
                </c:pt>
                <c:pt idx="5596">
                  <c:v>55.949790625018068</c:v>
                </c:pt>
                <c:pt idx="5597">
                  <c:v>55.959789625019766</c:v>
                </c:pt>
                <c:pt idx="5598">
                  <c:v>55.969787625013851</c:v>
                </c:pt>
                <c:pt idx="5599">
                  <c:v>55.979786625015549</c:v>
                </c:pt>
                <c:pt idx="5600">
                  <c:v>55.989785625017248</c:v>
                </c:pt>
                <c:pt idx="5601">
                  <c:v>55.999783625011332</c:v>
                </c:pt>
                <c:pt idx="5602">
                  <c:v>56.009782625013031</c:v>
                </c:pt>
                <c:pt idx="5603">
                  <c:v>56.01978162501473</c:v>
                </c:pt>
                <c:pt idx="5604">
                  <c:v>56.029779625008814</c:v>
                </c:pt>
                <c:pt idx="5605">
                  <c:v>56.039778625010513</c:v>
                </c:pt>
                <c:pt idx="5606">
                  <c:v>56.049777625012212</c:v>
                </c:pt>
                <c:pt idx="5607">
                  <c:v>56.059775625006296</c:v>
                </c:pt>
                <c:pt idx="5608">
                  <c:v>56.069774625007994</c:v>
                </c:pt>
                <c:pt idx="5609">
                  <c:v>56.079772625002079</c:v>
                </c:pt>
                <c:pt idx="5610">
                  <c:v>56.089771625003777</c:v>
                </c:pt>
                <c:pt idx="5611">
                  <c:v>56.099770625005476</c:v>
                </c:pt>
                <c:pt idx="5612">
                  <c:v>56.109768625028664</c:v>
                </c:pt>
                <c:pt idx="5613">
                  <c:v>56.119767625001259</c:v>
                </c:pt>
                <c:pt idx="5614">
                  <c:v>56.129765625024447</c:v>
                </c:pt>
                <c:pt idx="5615">
                  <c:v>56.139764625026146</c:v>
                </c:pt>
                <c:pt idx="5616">
                  <c:v>56.149763625027845</c:v>
                </c:pt>
                <c:pt idx="5617">
                  <c:v>56.159761625021929</c:v>
                </c:pt>
                <c:pt idx="5618">
                  <c:v>56.169760625023628</c:v>
                </c:pt>
                <c:pt idx="5619">
                  <c:v>56.179759625025326</c:v>
                </c:pt>
                <c:pt idx="5620">
                  <c:v>56.189757625019411</c:v>
                </c:pt>
                <c:pt idx="5621">
                  <c:v>56.199756625021109</c:v>
                </c:pt>
                <c:pt idx="5622">
                  <c:v>56.209755625022808</c:v>
                </c:pt>
                <c:pt idx="5623">
                  <c:v>56.219753625016892</c:v>
                </c:pt>
                <c:pt idx="5624">
                  <c:v>56.229752625018591</c:v>
                </c:pt>
                <c:pt idx="5625">
                  <c:v>56.239750625012675</c:v>
                </c:pt>
                <c:pt idx="5626">
                  <c:v>56.249749625014374</c:v>
                </c:pt>
                <c:pt idx="5627">
                  <c:v>56.259748625016073</c:v>
                </c:pt>
                <c:pt idx="5628">
                  <c:v>56.269746625010157</c:v>
                </c:pt>
                <c:pt idx="5629">
                  <c:v>56.279745625011856</c:v>
                </c:pt>
                <c:pt idx="5630">
                  <c:v>56.289744625013554</c:v>
                </c:pt>
                <c:pt idx="5631">
                  <c:v>56.299742625007639</c:v>
                </c:pt>
                <c:pt idx="5632">
                  <c:v>56.309741625009337</c:v>
                </c:pt>
                <c:pt idx="5633">
                  <c:v>56.319739625003422</c:v>
                </c:pt>
                <c:pt idx="5634">
                  <c:v>56.32973862500512</c:v>
                </c:pt>
                <c:pt idx="5635">
                  <c:v>56.339737625006819</c:v>
                </c:pt>
                <c:pt idx="5636">
                  <c:v>56.349735625000903</c:v>
                </c:pt>
                <c:pt idx="5637">
                  <c:v>56.359734625002602</c:v>
                </c:pt>
                <c:pt idx="5638">
                  <c:v>56.369733625004301</c:v>
                </c:pt>
                <c:pt idx="5639">
                  <c:v>56.379731625027489</c:v>
                </c:pt>
                <c:pt idx="5640">
                  <c:v>56.389730625000084</c:v>
                </c:pt>
                <c:pt idx="5641">
                  <c:v>56.399728625023272</c:v>
                </c:pt>
                <c:pt idx="5642">
                  <c:v>56.409727625024971</c:v>
                </c:pt>
                <c:pt idx="5643">
                  <c:v>56.419726625026669</c:v>
                </c:pt>
                <c:pt idx="5644">
                  <c:v>56.429724625020754</c:v>
                </c:pt>
                <c:pt idx="5645">
                  <c:v>56.439723625022452</c:v>
                </c:pt>
                <c:pt idx="5646">
                  <c:v>56.449722625024151</c:v>
                </c:pt>
                <c:pt idx="5647">
                  <c:v>56.459720625018235</c:v>
                </c:pt>
                <c:pt idx="5648">
                  <c:v>56.469719625019934</c:v>
                </c:pt>
                <c:pt idx="5649">
                  <c:v>56.479718625021633</c:v>
                </c:pt>
                <c:pt idx="5650">
                  <c:v>56.489716625015717</c:v>
                </c:pt>
                <c:pt idx="5651">
                  <c:v>56.499715625017416</c:v>
                </c:pt>
                <c:pt idx="5652">
                  <c:v>56.5097136250115</c:v>
                </c:pt>
                <c:pt idx="5653">
                  <c:v>56.519712625013199</c:v>
                </c:pt>
                <c:pt idx="5654">
                  <c:v>56.529711625014897</c:v>
                </c:pt>
                <c:pt idx="5655">
                  <c:v>56.539709625008982</c:v>
                </c:pt>
                <c:pt idx="5656">
                  <c:v>56.54970862501068</c:v>
                </c:pt>
                <c:pt idx="5657">
                  <c:v>56.559707625012379</c:v>
                </c:pt>
                <c:pt idx="5658">
                  <c:v>56.569705625006463</c:v>
                </c:pt>
                <c:pt idx="5659">
                  <c:v>56.579704625008162</c:v>
                </c:pt>
                <c:pt idx="5660">
                  <c:v>56.589702625002246</c:v>
                </c:pt>
                <c:pt idx="5661">
                  <c:v>56.599701625003945</c:v>
                </c:pt>
                <c:pt idx="5662">
                  <c:v>56.609700625005644</c:v>
                </c:pt>
                <c:pt idx="5663">
                  <c:v>56.619698625028832</c:v>
                </c:pt>
                <c:pt idx="5664">
                  <c:v>56.629697625001427</c:v>
                </c:pt>
                <c:pt idx="5665">
                  <c:v>56.639696625003126</c:v>
                </c:pt>
                <c:pt idx="5666">
                  <c:v>56.649694625026314</c:v>
                </c:pt>
                <c:pt idx="5667">
                  <c:v>56.659693625028012</c:v>
                </c:pt>
                <c:pt idx="5668">
                  <c:v>56.669692625000607</c:v>
                </c:pt>
                <c:pt idx="5669">
                  <c:v>56.679690625023795</c:v>
                </c:pt>
                <c:pt idx="5670">
                  <c:v>56.689689625025494</c:v>
                </c:pt>
                <c:pt idx="5671">
                  <c:v>56.699687625019578</c:v>
                </c:pt>
                <c:pt idx="5672">
                  <c:v>56.709686625021277</c:v>
                </c:pt>
                <c:pt idx="5673">
                  <c:v>56.719685625022976</c:v>
                </c:pt>
                <c:pt idx="5674">
                  <c:v>56.72968362501706</c:v>
                </c:pt>
                <c:pt idx="5675">
                  <c:v>56.739682625018759</c:v>
                </c:pt>
                <c:pt idx="5676">
                  <c:v>56.749681625020457</c:v>
                </c:pt>
                <c:pt idx="5677">
                  <c:v>56.759679625014542</c:v>
                </c:pt>
                <c:pt idx="5678">
                  <c:v>56.76967862501624</c:v>
                </c:pt>
                <c:pt idx="5679">
                  <c:v>56.779676625010325</c:v>
                </c:pt>
                <c:pt idx="5680">
                  <c:v>56.789675625012023</c:v>
                </c:pt>
                <c:pt idx="5681">
                  <c:v>56.799674625013722</c:v>
                </c:pt>
                <c:pt idx="5682">
                  <c:v>56.809672625007806</c:v>
                </c:pt>
                <c:pt idx="5683">
                  <c:v>56.819671625009505</c:v>
                </c:pt>
                <c:pt idx="5684">
                  <c:v>56.829670625011204</c:v>
                </c:pt>
                <c:pt idx="5685">
                  <c:v>56.839668625005288</c:v>
                </c:pt>
                <c:pt idx="5686">
                  <c:v>56.849667583359405</c:v>
                </c:pt>
                <c:pt idx="5687">
                  <c:v>56.859666583361104</c:v>
                </c:pt>
                <c:pt idx="5688">
                  <c:v>56.869664583355188</c:v>
                </c:pt>
                <c:pt idx="5689">
                  <c:v>56.879663583356887</c:v>
                </c:pt>
                <c:pt idx="5690">
                  <c:v>56.889661583350971</c:v>
                </c:pt>
                <c:pt idx="5691">
                  <c:v>56.89966058335267</c:v>
                </c:pt>
                <c:pt idx="5692">
                  <c:v>56.909659583354369</c:v>
                </c:pt>
                <c:pt idx="5693">
                  <c:v>56.919657583348453</c:v>
                </c:pt>
                <c:pt idx="5694">
                  <c:v>56.929656583350152</c:v>
                </c:pt>
                <c:pt idx="5695">
                  <c:v>56.939655583351851</c:v>
                </c:pt>
                <c:pt idx="5696">
                  <c:v>56.949653583345935</c:v>
                </c:pt>
                <c:pt idx="5697">
                  <c:v>56.959652583347633</c:v>
                </c:pt>
                <c:pt idx="5698">
                  <c:v>56.969650583341718</c:v>
                </c:pt>
                <c:pt idx="5699">
                  <c:v>56.979649583343416</c:v>
                </c:pt>
                <c:pt idx="5700">
                  <c:v>56.989648583345115</c:v>
                </c:pt>
                <c:pt idx="5701">
                  <c:v>56.999646583339199</c:v>
                </c:pt>
                <c:pt idx="5702">
                  <c:v>57.009645583340898</c:v>
                </c:pt>
                <c:pt idx="5703">
                  <c:v>57.019644583342597</c:v>
                </c:pt>
                <c:pt idx="5704">
                  <c:v>57.029642583336681</c:v>
                </c:pt>
                <c:pt idx="5705">
                  <c:v>57.03964158333838</c:v>
                </c:pt>
                <c:pt idx="5706">
                  <c:v>57.049639583361568</c:v>
                </c:pt>
                <c:pt idx="5707">
                  <c:v>57.059638583334163</c:v>
                </c:pt>
                <c:pt idx="5708">
                  <c:v>57.069637583335862</c:v>
                </c:pt>
                <c:pt idx="5709">
                  <c:v>57.07963558335905</c:v>
                </c:pt>
                <c:pt idx="5710">
                  <c:v>57.089634583360748</c:v>
                </c:pt>
                <c:pt idx="5711">
                  <c:v>57.099633583333343</c:v>
                </c:pt>
                <c:pt idx="5712">
                  <c:v>57.109631583356531</c:v>
                </c:pt>
                <c:pt idx="5713">
                  <c:v>57.11963058335823</c:v>
                </c:pt>
                <c:pt idx="5714">
                  <c:v>57.129629583359929</c:v>
                </c:pt>
                <c:pt idx="5715">
                  <c:v>57.139627583354013</c:v>
                </c:pt>
                <c:pt idx="5716">
                  <c:v>57.149626583355712</c:v>
                </c:pt>
                <c:pt idx="5717">
                  <c:v>57.159624583349796</c:v>
                </c:pt>
                <c:pt idx="5718">
                  <c:v>57.169623583351495</c:v>
                </c:pt>
                <c:pt idx="5719">
                  <c:v>57.179622583353193</c:v>
                </c:pt>
                <c:pt idx="5720">
                  <c:v>57.189620583347278</c:v>
                </c:pt>
                <c:pt idx="5721">
                  <c:v>57.199619583348976</c:v>
                </c:pt>
                <c:pt idx="5722">
                  <c:v>57.209618583350675</c:v>
                </c:pt>
                <c:pt idx="5723">
                  <c:v>57.219616583344759</c:v>
                </c:pt>
                <c:pt idx="5724">
                  <c:v>57.229615583346458</c:v>
                </c:pt>
                <c:pt idx="5725">
                  <c:v>57.239613583340542</c:v>
                </c:pt>
                <c:pt idx="5726">
                  <c:v>57.249612583342241</c:v>
                </c:pt>
                <c:pt idx="5727">
                  <c:v>57.25961158334394</c:v>
                </c:pt>
                <c:pt idx="5728">
                  <c:v>57.269609583338024</c:v>
                </c:pt>
                <c:pt idx="5729">
                  <c:v>57.279608583339723</c:v>
                </c:pt>
                <c:pt idx="5730">
                  <c:v>57.289607583341422</c:v>
                </c:pt>
                <c:pt idx="5731">
                  <c:v>57.299605583335506</c:v>
                </c:pt>
                <c:pt idx="5732">
                  <c:v>57.309604583337205</c:v>
                </c:pt>
                <c:pt idx="5733">
                  <c:v>57.319603583338903</c:v>
                </c:pt>
                <c:pt idx="5734">
                  <c:v>57.329601583362091</c:v>
                </c:pt>
                <c:pt idx="5735">
                  <c:v>57.339600583334686</c:v>
                </c:pt>
                <c:pt idx="5736">
                  <c:v>57.349598583357874</c:v>
                </c:pt>
                <c:pt idx="5737">
                  <c:v>57.359597583359573</c:v>
                </c:pt>
                <c:pt idx="5738">
                  <c:v>57.369596583361272</c:v>
                </c:pt>
                <c:pt idx="5739">
                  <c:v>57.379594583355356</c:v>
                </c:pt>
                <c:pt idx="5740">
                  <c:v>57.389593583357055</c:v>
                </c:pt>
                <c:pt idx="5741">
                  <c:v>57.399592583358753</c:v>
                </c:pt>
                <c:pt idx="5742">
                  <c:v>57.409590583352838</c:v>
                </c:pt>
                <c:pt idx="5743">
                  <c:v>57.419589583354536</c:v>
                </c:pt>
                <c:pt idx="5744">
                  <c:v>57.429588583356235</c:v>
                </c:pt>
                <c:pt idx="5745">
                  <c:v>57.439586583350319</c:v>
                </c:pt>
                <c:pt idx="5746">
                  <c:v>57.449585583352018</c:v>
                </c:pt>
                <c:pt idx="5747">
                  <c:v>57.459583583346102</c:v>
                </c:pt>
                <c:pt idx="5748">
                  <c:v>57.469582583347801</c:v>
                </c:pt>
                <c:pt idx="5749">
                  <c:v>57.4795815833495</c:v>
                </c:pt>
                <c:pt idx="5750">
                  <c:v>57.489579583343584</c:v>
                </c:pt>
                <c:pt idx="5751">
                  <c:v>57.499578583345283</c:v>
                </c:pt>
                <c:pt idx="5752">
                  <c:v>57.509577583346982</c:v>
                </c:pt>
                <c:pt idx="5753">
                  <c:v>57.519575583341066</c:v>
                </c:pt>
                <c:pt idx="5754">
                  <c:v>57.529574583342765</c:v>
                </c:pt>
                <c:pt idx="5755">
                  <c:v>57.539573583344463</c:v>
                </c:pt>
                <c:pt idx="5756">
                  <c:v>57.549571583338547</c:v>
                </c:pt>
                <c:pt idx="5757">
                  <c:v>57.559570583340246</c:v>
                </c:pt>
                <c:pt idx="5758">
                  <c:v>57.56956858333433</c:v>
                </c:pt>
                <c:pt idx="5759">
                  <c:v>57.579567583336029</c:v>
                </c:pt>
                <c:pt idx="5760">
                  <c:v>57.589566583337728</c:v>
                </c:pt>
                <c:pt idx="5761">
                  <c:v>57.599564583360916</c:v>
                </c:pt>
                <c:pt idx="5762">
                  <c:v>57.609563583333511</c:v>
                </c:pt>
                <c:pt idx="5763">
                  <c:v>57.61956258333521</c:v>
                </c:pt>
                <c:pt idx="5764">
                  <c:v>57.629560583358398</c:v>
                </c:pt>
                <c:pt idx="5765">
                  <c:v>57.639559583360096</c:v>
                </c:pt>
                <c:pt idx="5766">
                  <c:v>57.649557583354181</c:v>
                </c:pt>
                <c:pt idx="5767">
                  <c:v>57.659556583355879</c:v>
                </c:pt>
                <c:pt idx="5768">
                  <c:v>57.669555583357578</c:v>
                </c:pt>
                <c:pt idx="5769">
                  <c:v>57.679553583351662</c:v>
                </c:pt>
                <c:pt idx="5770">
                  <c:v>57.689552583353361</c:v>
                </c:pt>
                <c:pt idx="5771">
                  <c:v>57.69955158335506</c:v>
                </c:pt>
                <c:pt idx="5772">
                  <c:v>57.709549583349144</c:v>
                </c:pt>
                <c:pt idx="5773">
                  <c:v>57.719548583350843</c:v>
                </c:pt>
                <c:pt idx="5774">
                  <c:v>57.729547583352542</c:v>
                </c:pt>
                <c:pt idx="5775">
                  <c:v>57.739545583346626</c:v>
                </c:pt>
                <c:pt idx="5776">
                  <c:v>57.749544583348325</c:v>
                </c:pt>
                <c:pt idx="5777">
                  <c:v>57.759542583342409</c:v>
                </c:pt>
                <c:pt idx="5778">
                  <c:v>57.769541583344107</c:v>
                </c:pt>
                <c:pt idx="5779">
                  <c:v>57.779540583345806</c:v>
                </c:pt>
                <c:pt idx="5780">
                  <c:v>57.78953858333989</c:v>
                </c:pt>
                <c:pt idx="5781">
                  <c:v>57.799537583341589</c:v>
                </c:pt>
                <c:pt idx="5782">
                  <c:v>57.809536583343288</c:v>
                </c:pt>
                <c:pt idx="5783">
                  <c:v>57.819534583337372</c:v>
                </c:pt>
                <c:pt idx="5784">
                  <c:v>57.829533583339071</c:v>
                </c:pt>
                <c:pt idx="5785">
                  <c:v>57.839531583362259</c:v>
                </c:pt>
                <c:pt idx="5786">
                  <c:v>57.849530583334854</c:v>
                </c:pt>
                <c:pt idx="5787">
                  <c:v>57.85952975001419</c:v>
                </c:pt>
                <c:pt idx="5788">
                  <c:v>57.869527750008274</c:v>
                </c:pt>
                <c:pt idx="5789">
                  <c:v>57.879526750009973</c:v>
                </c:pt>
                <c:pt idx="5790">
                  <c:v>57.889525750011671</c:v>
                </c:pt>
                <c:pt idx="5791">
                  <c:v>57.899523750005756</c:v>
                </c:pt>
                <c:pt idx="5792">
                  <c:v>57.909522750007454</c:v>
                </c:pt>
                <c:pt idx="5793">
                  <c:v>57.919521750009153</c:v>
                </c:pt>
                <c:pt idx="5794">
                  <c:v>57.929519750003237</c:v>
                </c:pt>
                <c:pt idx="5795">
                  <c:v>57.939518750004936</c:v>
                </c:pt>
                <c:pt idx="5796">
                  <c:v>57.949517750006635</c:v>
                </c:pt>
                <c:pt idx="5797">
                  <c:v>57.959515750000719</c:v>
                </c:pt>
                <c:pt idx="5798">
                  <c:v>57.969514750002418</c:v>
                </c:pt>
                <c:pt idx="5799">
                  <c:v>57.979512750025606</c:v>
                </c:pt>
                <c:pt idx="5800">
                  <c:v>57.989511750027305</c:v>
                </c:pt>
                <c:pt idx="5801">
                  <c:v>57.999510749999899</c:v>
                </c:pt>
                <c:pt idx="5802">
                  <c:v>58.009508750023087</c:v>
                </c:pt>
                <c:pt idx="5803">
                  <c:v>58.019507750024786</c:v>
                </c:pt>
                <c:pt idx="5804">
                  <c:v>58.029506750026485</c:v>
                </c:pt>
                <c:pt idx="5805">
                  <c:v>58.039504750020569</c:v>
                </c:pt>
                <c:pt idx="5806">
                  <c:v>58.049503750022268</c:v>
                </c:pt>
                <c:pt idx="5807">
                  <c:v>58.059502750023967</c:v>
                </c:pt>
                <c:pt idx="5808">
                  <c:v>58.069500750018051</c:v>
                </c:pt>
                <c:pt idx="5809">
                  <c:v>58.07949975001975</c:v>
                </c:pt>
                <c:pt idx="5810">
                  <c:v>58.089497750013834</c:v>
                </c:pt>
                <c:pt idx="5811">
                  <c:v>58.099496750015533</c:v>
                </c:pt>
                <c:pt idx="5812">
                  <c:v>58.109495750017231</c:v>
                </c:pt>
                <c:pt idx="5813">
                  <c:v>58.119493750011316</c:v>
                </c:pt>
                <c:pt idx="5814">
                  <c:v>58.129492750013014</c:v>
                </c:pt>
                <c:pt idx="5815">
                  <c:v>58.139491750014713</c:v>
                </c:pt>
                <c:pt idx="5816">
                  <c:v>58.149489750008797</c:v>
                </c:pt>
                <c:pt idx="5817">
                  <c:v>58.159488750010496</c:v>
                </c:pt>
                <c:pt idx="5818">
                  <c:v>58.169487750012195</c:v>
                </c:pt>
                <c:pt idx="5819">
                  <c:v>58.179485750006279</c:v>
                </c:pt>
                <c:pt idx="5820">
                  <c:v>58.189484750007978</c:v>
                </c:pt>
                <c:pt idx="5821">
                  <c:v>58.199482750002062</c:v>
                </c:pt>
                <c:pt idx="5822">
                  <c:v>58.209481750003761</c:v>
                </c:pt>
                <c:pt idx="5823">
                  <c:v>58.219480750005459</c:v>
                </c:pt>
                <c:pt idx="5824">
                  <c:v>58.229478750028647</c:v>
                </c:pt>
                <c:pt idx="5825">
                  <c:v>58.239477750001242</c:v>
                </c:pt>
                <c:pt idx="5826">
                  <c:v>58.249476750002941</c:v>
                </c:pt>
                <c:pt idx="5827">
                  <c:v>58.259474750026129</c:v>
                </c:pt>
                <c:pt idx="5828">
                  <c:v>58.269473750027828</c:v>
                </c:pt>
                <c:pt idx="5829">
                  <c:v>58.279472750000423</c:v>
                </c:pt>
                <c:pt idx="5830">
                  <c:v>58.289470750023611</c:v>
                </c:pt>
                <c:pt idx="5831">
                  <c:v>58.29946975002531</c:v>
                </c:pt>
                <c:pt idx="5832">
                  <c:v>58.309467750019394</c:v>
                </c:pt>
                <c:pt idx="5833">
                  <c:v>58.319466750021093</c:v>
                </c:pt>
                <c:pt idx="5834">
                  <c:v>58.329465750022791</c:v>
                </c:pt>
                <c:pt idx="5835">
                  <c:v>58.339463750016876</c:v>
                </c:pt>
                <c:pt idx="5836">
                  <c:v>58.349462750018574</c:v>
                </c:pt>
                <c:pt idx="5837">
                  <c:v>58.359461750020273</c:v>
                </c:pt>
                <c:pt idx="5838">
                  <c:v>58.369459750014357</c:v>
                </c:pt>
                <c:pt idx="5839">
                  <c:v>58.379458750016056</c:v>
                </c:pt>
                <c:pt idx="5840">
                  <c:v>58.38945675001014</c:v>
                </c:pt>
                <c:pt idx="5841">
                  <c:v>58.399455750011839</c:v>
                </c:pt>
                <c:pt idx="5842">
                  <c:v>58.409454750013538</c:v>
                </c:pt>
                <c:pt idx="5843">
                  <c:v>58.419452750007622</c:v>
                </c:pt>
                <c:pt idx="5844">
                  <c:v>58.429451750009321</c:v>
                </c:pt>
                <c:pt idx="5845">
                  <c:v>58.439450750011019</c:v>
                </c:pt>
                <c:pt idx="5846">
                  <c:v>58.449448750005104</c:v>
                </c:pt>
                <c:pt idx="5847">
                  <c:v>58.459447750006802</c:v>
                </c:pt>
                <c:pt idx="5848">
                  <c:v>58.469446750008501</c:v>
                </c:pt>
                <c:pt idx="5849">
                  <c:v>58.479444750002585</c:v>
                </c:pt>
                <c:pt idx="5850">
                  <c:v>58.489443750004284</c:v>
                </c:pt>
                <c:pt idx="5851">
                  <c:v>58.499442750005983</c:v>
                </c:pt>
                <c:pt idx="5852">
                  <c:v>58.509440750000067</c:v>
                </c:pt>
                <c:pt idx="5853">
                  <c:v>58.519439750001766</c:v>
                </c:pt>
                <c:pt idx="5854">
                  <c:v>58.529437750024954</c:v>
                </c:pt>
                <c:pt idx="5855">
                  <c:v>58.539436750026653</c:v>
                </c:pt>
                <c:pt idx="5856">
                  <c:v>58.549435750028351</c:v>
                </c:pt>
                <c:pt idx="5857">
                  <c:v>58.559433750022436</c:v>
                </c:pt>
                <c:pt idx="5858">
                  <c:v>58.569432750024134</c:v>
                </c:pt>
                <c:pt idx="5859">
                  <c:v>58.579431750025833</c:v>
                </c:pt>
                <c:pt idx="5860">
                  <c:v>58.589429750019917</c:v>
                </c:pt>
                <c:pt idx="5861">
                  <c:v>58.599428750021616</c:v>
                </c:pt>
                <c:pt idx="5862">
                  <c:v>58.609427750023315</c:v>
                </c:pt>
                <c:pt idx="5863">
                  <c:v>58.619425750017399</c:v>
                </c:pt>
                <c:pt idx="5864">
                  <c:v>58.629424750019098</c:v>
                </c:pt>
                <c:pt idx="5865">
                  <c:v>58.639422750013182</c:v>
                </c:pt>
                <c:pt idx="5866">
                  <c:v>58.649421750014881</c:v>
                </c:pt>
                <c:pt idx="5867">
                  <c:v>58.659420750016579</c:v>
                </c:pt>
                <c:pt idx="5868">
                  <c:v>58.669418750010664</c:v>
                </c:pt>
                <c:pt idx="5869">
                  <c:v>58.679417750012362</c:v>
                </c:pt>
                <c:pt idx="5870">
                  <c:v>58.689416750014061</c:v>
                </c:pt>
                <c:pt idx="5871">
                  <c:v>58.699414750008145</c:v>
                </c:pt>
                <c:pt idx="5872">
                  <c:v>58.709413750009844</c:v>
                </c:pt>
                <c:pt idx="5873">
                  <c:v>58.719412750011543</c:v>
                </c:pt>
                <c:pt idx="5874">
                  <c:v>58.729410750005627</c:v>
                </c:pt>
                <c:pt idx="5875">
                  <c:v>58.739409750007326</c:v>
                </c:pt>
                <c:pt idx="5876">
                  <c:v>58.74940775000141</c:v>
                </c:pt>
                <c:pt idx="5877">
                  <c:v>58.759406750003109</c:v>
                </c:pt>
                <c:pt idx="5878">
                  <c:v>58.769405750004807</c:v>
                </c:pt>
                <c:pt idx="5879">
                  <c:v>58.779403750027996</c:v>
                </c:pt>
                <c:pt idx="5880">
                  <c:v>58.78940275000059</c:v>
                </c:pt>
                <c:pt idx="5881">
                  <c:v>58.799401750002289</c:v>
                </c:pt>
                <c:pt idx="5882">
                  <c:v>58.809399750025477</c:v>
                </c:pt>
                <c:pt idx="5883">
                  <c:v>58.819398750027176</c:v>
                </c:pt>
                <c:pt idx="5884">
                  <c:v>58.829397750028875</c:v>
                </c:pt>
                <c:pt idx="5885">
                  <c:v>58.839395750022959</c:v>
                </c:pt>
                <c:pt idx="5886">
                  <c:v>58.849394750024658</c:v>
                </c:pt>
                <c:pt idx="5887">
                  <c:v>58.859391958336346</c:v>
                </c:pt>
                <c:pt idx="5888">
                  <c:v>58.869390958338045</c:v>
                </c:pt>
                <c:pt idx="5889">
                  <c:v>58.879389958339743</c:v>
                </c:pt>
                <c:pt idx="5890">
                  <c:v>58.889387958333828</c:v>
                </c:pt>
                <c:pt idx="5891">
                  <c:v>58.899386958335526</c:v>
                </c:pt>
                <c:pt idx="5892">
                  <c:v>58.909385958337225</c:v>
                </c:pt>
                <c:pt idx="5893">
                  <c:v>58.919383958360413</c:v>
                </c:pt>
                <c:pt idx="5894">
                  <c:v>58.929382958362112</c:v>
                </c:pt>
                <c:pt idx="5895">
                  <c:v>58.939381958334707</c:v>
                </c:pt>
                <c:pt idx="5896">
                  <c:v>58.949379958357895</c:v>
                </c:pt>
                <c:pt idx="5897">
                  <c:v>58.959378958359594</c:v>
                </c:pt>
                <c:pt idx="5898">
                  <c:v>58.969376958353678</c:v>
                </c:pt>
                <c:pt idx="5899">
                  <c:v>58.979375958355376</c:v>
                </c:pt>
                <c:pt idx="5900">
                  <c:v>58.989374958357075</c:v>
                </c:pt>
                <c:pt idx="5901">
                  <c:v>58.999372958351159</c:v>
                </c:pt>
                <c:pt idx="5902">
                  <c:v>59.009371958352858</c:v>
                </c:pt>
                <c:pt idx="5903">
                  <c:v>59.019370958354557</c:v>
                </c:pt>
                <c:pt idx="5904">
                  <c:v>59.029368958348641</c:v>
                </c:pt>
                <c:pt idx="5905">
                  <c:v>59.03936795835034</c:v>
                </c:pt>
                <c:pt idx="5906">
                  <c:v>59.049366958352039</c:v>
                </c:pt>
                <c:pt idx="5907">
                  <c:v>59.059364958346123</c:v>
                </c:pt>
                <c:pt idx="5908">
                  <c:v>59.069363958347822</c:v>
                </c:pt>
                <c:pt idx="5909">
                  <c:v>59.07936295834952</c:v>
                </c:pt>
                <c:pt idx="5910">
                  <c:v>59.089360958343605</c:v>
                </c:pt>
                <c:pt idx="5911">
                  <c:v>59.099359958345303</c:v>
                </c:pt>
                <c:pt idx="5912">
                  <c:v>59.109357958339388</c:v>
                </c:pt>
                <c:pt idx="5913">
                  <c:v>59.119356958341086</c:v>
                </c:pt>
                <c:pt idx="5914">
                  <c:v>59.129355958342785</c:v>
                </c:pt>
                <c:pt idx="5915">
                  <c:v>59.139353958336869</c:v>
                </c:pt>
                <c:pt idx="5916">
                  <c:v>59.149352958338568</c:v>
                </c:pt>
                <c:pt idx="5917">
                  <c:v>59.159351958340267</c:v>
                </c:pt>
                <c:pt idx="5918">
                  <c:v>59.169349958334351</c:v>
                </c:pt>
                <c:pt idx="5919">
                  <c:v>59.17934895833605</c:v>
                </c:pt>
                <c:pt idx="5920">
                  <c:v>59.189347958337748</c:v>
                </c:pt>
                <c:pt idx="5921">
                  <c:v>59.199345958360936</c:v>
                </c:pt>
                <c:pt idx="5922">
                  <c:v>59.209344958333531</c:v>
                </c:pt>
                <c:pt idx="5923">
                  <c:v>59.21934395833523</c:v>
                </c:pt>
                <c:pt idx="5924">
                  <c:v>59.229341958358418</c:v>
                </c:pt>
                <c:pt idx="5925">
                  <c:v>59.239340958360117</c:v>
                </c:pt>
                <c:pt idx="5926">
                  <c:v>59.249338958354201</c:v>
                </c:pt>
                <c:pt idx="5927">
                  <c:v>59.2593379583559</c:v>
                </c:pt>
                <c:pt idx="5928">
                  <c:v>59.269336958357599</c:v>
                </c:pt>
                <c:pt idx="5929">
                  <c:v>59.279334958351683</c:v>
                </c:pt>
                <c:pt idx="5930">
                  <c:v>59.289333958353382</c:v>
                </c:pt>
                <c:pt idx="5931">
                  <c:v>59.29933295835508</c:v>
                </c:pt>
                <c:pt idx="5932">
                  <c:v>59.309330958349165</c:v>
                </c:pt>
                <c:pt idx="5933">
                  <c:v>59.319329958350863</c:v>
                </c:pt>
                <c:pt idx="5934">
                  <c:v>59.329328958352562</c:v>
                </c:pt>
                <c:pt idx="5935">
                  <c:v>59.339326958346646</c:v>
                </c:pt>
                <c:pt idx="5936">
                  <c:v>59.349325958348345</c:v>
                </c:pt>
                <c:pt idx="5937">
                  <c:v>59.359323958342429</c:v>
                </c:pt>
                <c:pt idx="5938">
                  <c:v>59.369322958344128</c:v>
                </c:pt>
                <c:pt idx="5939">
                  <c:v>59.379321958345827</c:v>
                </c:pt>
                <c:pt idx="5940">
                  <c:v>59.389319958339911</c:v>
                </c:pt>
                <c:pt idx="5941">
                  <c:v>59.39931895834161</c:v>
                </c:pt>
                <c:pt idx="5942">
                  <c:v>59.409317958343308</c:v>
                </c:pt>
                <c:pt idx="5943">
                  <c:v>59.419315958337393</c:v>
                </c:pt>
                <c:pt idx="5944">
                  <c:v>59.429314958339091</c:v>
                </c:pt>
                <c:pt idx="5945">
                  <c:v>59.43931395834079</c:v>
                </c:pt>
                <c:pt idx="5946">
                  <c:v>59.449311958334874</c:v>
                </c:pt>
                <c:pt idx="5947">
                  <c:v>59.459310958336573</c:v>
                </c:pt>
                <c:pt idx="5948">
                  <c:v>59.469309958338272</c:v>
                </c:pt>
                <c:pt idx="5949">
                  <c:v>59.47930795836146</c:v>
                </c:pt>
                <c:pt idx="5950">
                  <c:v>59.489306958334055</c:v>
                </c:pt>
                <c:pt idx="5951">
                  <c:v>59.499304958357243</c:v>
                </c:pt>
                <c:pt idx="5952">
                  <c:v>59.509303958358942</c:v>
                </c:pt>
                <c:pt idx="5953">
                  <c:v>59.51930295836064</c:v>
                </c:pt>
                <c:pt idx="5954">
                  <c:v>59.529300958354725</c:v>
                </c:pt>
                <c:pt idx="5955">
                  <c:v>59.539299958356423</c:v>
                </c:pt>
                <c:pt idx="5956">
                  <c:v>59.549298958358122</c:v>
                </c:pt>
                <c:pt idx="5957">
                  <c:v>59.559296958352206</c:v>
                </c:pt>
                <c:pt idx="5958">
                  <c:v>59.569295958353905</c:v>
                </c:pt>
                <c:pt idx="5959">
                  <c:v>59.579294958355604</c:v>
                </c:pt>
                <c:pt idx="5960">
                  <c:v>59.589292958349688</c:v>
                </c:pt>
                <c:pt idx="5961">
                  <c:v>59.599291958351387</c:v>
                </c:pt>
                <c:pt idx="5962">
                  <c:v>59.609289958345471</c:v>
                </c:pt>
                <c:pt idx="5963">
                  <c:v>59.61928895834717</c:v>
                </c:pt>
                <c:pt idx="5964">
                  <c:v>59.629287958348868</c:v>
                </c:pt>
                <c:pt idx="5965">
                  <c:v>59.639285958342953</c:v>
                </c:pt>
                <c:pt idx="5966">
                  <c:v>59.649284958344651</c:v>
                </c:pt>
                <c:pt idx="5967">
                  <c:v>59.65928395834635</c:v>
                </c:pt>
                <c:pt idx="5968">
                  <c:v>59.669281958340434</c:v>
                </c:pt>
                <c:pt idx="5969">
                  <c:v>59.679280958342133</c:v>
                </c:pt>
                <c:pt idx="5970">
                  <c:v>59.689279958343832</c:v>
                </c:pt>
                <c:pt idx="5971">
                  <c:v>59.699277958337916</c:v>
                </c:pt>
                <c:pt idx="5972">
                  <c:v>59.709276958339615</c:v>
                </c:pt>
                <c:pt idx="5973">
                  <c:v>59.719275958341314</c:v>
                </c:pt>
                <c:pt idx="5974">
                  <c:v>59.729273958335398</c:v>
                </c:pt>
                <c:pt idx="5975">
                  <c:v>59.739272958337096</c:v>
                </c:pt>
                <c:pt idx="5976">
                  <c:v>59.749270958360285</c:v>
                </c:pt>
                <c:pt idx="5977">
                  <c:v>59.759269958361983</c:v>
                </c:pt>
                <c:pt idx="5978">
                  <c:v>59.769268958334578</c:v>
                </c:pt>
                <c:pt idx="5979">
                  <c:v>59.779266958357766</c:v>
                </c:pt>
                <c:pt idx="5980">
                  <c:v>59.789265958359465</c:v>
                </c:pt>
                <c:pt idx="5981">
                  <c:v>59.799264958361164</c:v>
                </c:pt>
                <c:pt idx="5982">
                  <c:v>59.809262958355248</c:v>
                </c:pt>
                <c:pt idx="5983">
                  <c:v>59.819261958356947</c:v>
                </c:pt>
                <c:pt idx="5984">
                  <c:v>59.829260958358645</c:v>
                </c:pt>
                <c:pt idx="5985">
                  <c:v>59.83925895835273</c:v>
                </c:pt>
                <c:pt idx="5986">
                  <c:v>59.849257958354428</c:v>
                </c:pt>
                <c:pt idx="5987">
                  <c:v>59.859257333358983</c:v>
                </c:pt>
                <c:pt idx="5988">
                  <c:v>59.869255333353067</c:v>
                </c:pt>
                <c:pt idx="5989">
                  <c:v>59.879254333354766</c:v>
                </c:pt>
                <c:pt idx="5990">
                  <c:v>59.88925233334885</c:v>
                </c:pt>
                <c:pt idx="5991">
                  <c:v>59.899251333350549</c:v>
                </c:pt>
                <c:pt idx="5992">
                  <c:v>59.909250333352247</c:v>
                </c:pt>
                <c:pt idx="5993">
                  <c:v>59.919248333346331</c:v>
                </c:pt>
                <c:pt idx="5994">
                  <c:v>59.92924733334803</c:v>
                </c:pt>
                <c:pt idx="5995">
                  <c:v>59.939246333349729</c:v>
                </c:pt>
                <c:pt idx="5996">
                  <c:v>59.949244333343813</c:v>
                </c:pt>
                <c:pt idx="5997">
                  <c:v>59.959243333345512</c:v>
                </c:pt>
                <c:pt idx="5998">
                  <c:v>59.969242333347211</c:v>
                </c:pt>
                <c:pt idx="5999">
                  <c:v>59.979240333341295</c:v>
                </c:pt>
                <c:pt idx="6000">
                  <c:v>59.989239333342994</c:v>
                </c:pt>
                <c:pt idx="6001">
                  <c:v>59.999238333344692</c:v>
                </c:pt>
                <c:pt idx="6002">
                  <c:v>60.009236333338777</c:v>
                </c:pt>
                <c:pt idx="6003">
                  <c:v>60.019235333340475</c:v>
                </c:pt>
                <c:pt idx="6004">
                  <c:v>60.02923333333456</c:v>
                </c:pt>
                <c:pt idx="6005">
                  <c:v>60.039232333336258</c:v>
                </c:pt>
                <c:pt idx="6006">
                  <c:v>60.049231333337957</c:v>
                </c:pt>
                <c:pt idx="6007">
                  <c:v>60.059229333361145</c:v>
                </c:pt>
                <c:pt idx="6008">
                  <c:v>60.06922833333374</c:v>
                </c:pt>
                <c:pt idx="6009">
                  <c:v>60.079227333335439</c:v>
                </c:pt>
                <c:pt idx="6010">
                  <c:v>60.089225333358627</c:v>
                </c:pt>
                <c:pt idx="6011">
                  <c:v>60.099224333360326</c:v>
                </c:pt>
                <c:pt idx="6012">
                  <c:v>60.109223333362024</c:v>
                </c:pt>
                <c:pt idx="6013">
                  <c:v>60.119221333356109</c:v>
                </c:pt>
                <c:pt idx="6014">
                  <c:v>60.129220333357807</c:v>
                </c:pt>
                <c:pt idx="6015">
                  <c:v>60.139219333359506</c:v>
                </c:pt>
                <c:pt idx="6016">
                  <c:v>60.14921733335359</c:v>
                </c:pt>
                <c:pt idx="6017">
                  <c:v>60.159216333355289</c:v>
                </c:pt>
                <c:pt idx="6018">
                  <c:v>60.169214333349373</c:v>
                </c:pt>
                <c:pt idx="6019">
                  <c:v>60.179213333351072</c:v>
                </c:pt>
                <c:pt idx="6020">
                  <c:v>60.189212333352771</c:v>
                </c:pt>
                <c:pt idx="6021">
                  <c:v>60.199210333346855</c:v>
                </c:pt>
                <c:pt idx="6022">
                  <c:v>60.209209333348554</c:v>
                </c:pt>
                <c:pt idx="6023">
                  <c:v>60.219208333350252</c:v>
                </c:pt>
                <c:pt idx="6024">
                  <c:v>60.229206333344337</c:v>
                </c:pt>
                <c:pt idx="6025">
                  <c:v>60.239205333346035</c:v>
                </c:pt>
                <c:pt idx="6026">
                  <c:v>60.249204333347734</c:v>
                </c:pt>
                <c:pt idx="6027">
                  <c:v>60.259202333341818</c:v>
                </c:pt>
                <c:pt idx="6028">
                  <c:v>60.269201333343517</c:v>
                </c:pt>
                <c:pt idx="6029">
                  <c:v>60.279200333345216</c:v>
                </c:pt>
                <c:pt idx="6030">
                  <c:v>60.2891983333393</c:v>
                </c:pt>
                <c:pt idx="6031">
                  <c:v>60.299197333340999</c:v>
                </c:pt>
                <c:pt idx="6032">
                  <c:v>60.309195333335083</c:v>
                </c:pt>
                <c:pt idx="6033">
                  <c:v>60.319194333336782</c:v>
                </c:pt>
                <c:pt idx="6034">
                  <c:v>60.32919333333848</c:v>
                </c:pt>
                <c:pt idx="6035">
                  <c:v>60.339191333361669</c:v>
                </c:pt>
                <c:pt idx="6036">
                  <c:v>60.349190333334263</c:v>
                </c:pt>
                <c:pt idx="6037">
                  <c:v>60.359189333335962</c:v>
                </c:pt>
                <c:pt idx="6038">
                  <c:v>60.36918733335915</c:v>
                </c:pt>
                <c:pt idx="6039">
                  <c:v>60.379186333360849</c:v>
                </c:pt>
                <c:pt idx="6040">
                  <c:v>60.389185333333444</c:v>
                </c:pt>
                <c:pt idx="6041">
                  <c:v>60.399183333356632</c:v>
                </c:pt>
                <c:pt idx="6042">
                  <c:v>60.409182333358331</c:v>
                </c:pt>
                <c:pt idx="6043">
                  <c:v>60.419181333360029</c:v>
                </c:pt>
                <c:pt idx="6044">
                  <c:v>60.429179333354114</c:v>
                </c:pt>
                <c:pt idx="6045">
                  <c:v>60.439178333355812</c:v>
                </c:pt>
                <c:pt idx="6046">
                  <c:v>60.449176333349897</c:v>
                </c:pt>
                <c:pt idx="6047">
                  <c:v>60.459175333351595</c:v>
                </c:pt>
                <c:pt idx="6048">
                  <c:v>60.469174333353294</c:v>
                </c:pt>
                <c:pt idx="6049">
                  <c:v>60.479172333347378</c:v>
                </c:pt>
                <c:pt idx="6050">
                  <c:v>60.489171333349077</c:v>
                </c:pt>
                <c:pt idx="6051">
                  <c:v>60.499170333350776</c:v>
                </c:pt>
                <c:pt idx="6052">
                  <c:v>60.50916833334486</c:v>
                </c:pt>
                <c:pt idx="6053">
                  <c:v>60.519167333346559</c:v>
                </c:pt>
                <c:pt idx="6054">
                  <c:v>60.529166333348257</c:v>
                </c:pt>
                <c:pt idx="6055">
                  <c:v>60.539164333342342</c:v>
                </c:pt>
                <c:pt idx="6056">
                  <c:v>60.54916333334404</c:v>
                </c:pt>
                <c:pt idx="6057">
                  <c:v>60.559162333345739</c:v>
                </c:pt>
                <c:pt idx="6058">
                  <c:v>60.569160333339823</c:v>
                </c:pt>
                <c:pt idx="6059">
                  <c:v>60.579159333341522</c:v>
                </c:pt>
                <c:pt idx="6060">
                  <c:v>60.589158333343221</c:v>
                </c:pt>
                <c:pt idx="6061">
                  <c:v>60.599156333337305</c:v>
                </c:pt>
                <c:pt idx="6062">
                  <c:v>60.609155333339004</c:v>
                </c:pt>
                <c:pt idx="6063">
                  <c:v>60.619153333362192</c:v>
                </c:pt>
                <c:pt idx="6064">
                  <c:v>60.629152333334787</c:v>
                </c:pt>
                <c:pt idx="6065">
                  <c:v>60.639151333336486</c:v>
                </c:pt>
                <c:pt idx="6066">
                  <c:v>60.649149333359674</c:v>
                </c:pt>
                <c:pt idx="6067">
                  <c:v>60.659148333361372</c:v>
                </c:pt>
                <c:pt idx="6068">
                  <c:v>60.669147333333967</c:v>
                </c:pt>
                <c:pt idx="6069">
                  <c:v>60.679145333357155</c:v>
                </c:pt>
                <c:pt idx="6070">
                  <c:v>60.689144333358854</c:v>
                </c:pt>
                <c:pt idx="6071">
                  <c:v>60.699143333360553</c:v>
                </c:pt>
                <c:pt idx="6072">
                  <c:v>60.709141333354637</c:v>
                </c:pt>
                <c:pt idx="6073">
                  <c:v>60.719140333356336</c:v>
                </c:pt>
                <c:pt idx="6074">
                  <c:v>60.729139333358034</c:v>
                </c:pt>
                <c:pt idx="6075">
                  <c:v>60.739137333352119</c:v>
                </c:pt>
                <c:pt idx="6076">
                  <c:v>60.749136333353817</c:v>
                </c:pt>
                <c:pt idx="6077">
                  <c:v>60.759134333347902</c:v>
                </c:pt>
                <c:pt idx="6078">
                  <c:v>60.7691333333496</c:v>
                </c:pt>
                <c:pt idx="6079">
                  <c:v>60.779132333351299</c:v>
                </c:pt>
                <c:pt idx="6080">
                  <c:v>60.789130333345383</c:v>
                </c:pt>
                <c:pt idx="6081">
                  <c:v>60.799129333347082</c:v>
                </c:pt>
                <c:pt idx="6082">
                  <c:v>60.809128333348781</c:v>
                </c:pt>
                <c:pt idx="6083">
                  <c:v>60.819126333342865</c:v>
                </c:pt>
                <c:pt idx="6084">
                  <c:v>60.829125333344564</c:v>
                </c:pt>
                <c:pt idx="6085">
                  <c:v>60.839124333346263</c:v>
                </c:pt>
                <c:pt idx="6086">
                  <c:v>60.849122333340347</c:v>
                </c:pt>
                <c:pt idx="6087">
                  <c:v>60.859121000015875</c:v>
                </c:pt>
                <c:pt idx="6088">
                  <c:v>60.869120000017574</c:v>
                </c:pt>
                <c:pt idx="6089">
                  <c:v>60.879118000011658</c:v>
                </c:pt>
                <c:pt idx="6090">
                  <c:v>60.889117000013357</c:v>
                </c:pt>
                <c:pt idx="6091">
                  <c:v>60.899115000007441</c:v>
                </c:pt>
                <c:pt idx="6092">
                  <c:v>60.90911400000914</c:v>
                </c:pt>
                <c:pt idx="6093">
                  <c:v>60.919113000010839</c:v>
                </c:pt>
                <c:pt idx="6094">
                  <c:v>60.929111000004923</c:v>
                </c:pt>
                <c:pt idx="6095">
                  <c:v>60.939110000006622</c:v>
                </c:pt>
                <c:pt idx="6096">
                  <c:v>60.94910900000832</c:v>
                </c:pt>
                <c:pt idx="6097">
                  <c:v>60.959107000002405</c:v>
                </c:pt>
                <c:pt idx="6098">
                  <c:v>60.969106000004103</c:v>
                </c:pt>
                <c:pt idx="6099">
                  <c:v>60.979105000005802</c:v>
                </c:pt>
                <c:pt idx="6100">
                  <c:v>60.989102999999886</c:v>
                </c:pt>
                <c:pt idx="6101">
                  <c:v>60.999102000001585</c:v>
                </c:pt>
                <c:pt idx="6102">
                  <c:v>61.009101000003284</c:v>
                </c:pt>
                <c:pt idx="6103">
                  <c:v>61.019099000026472</c:v>
                </c:pt>
                <c:pt idx="6104">
                  <c:v>61.029098000028171</c:v>
                </c:pt>
                <c:pt idx="6105">
                  <c:v>61.039097000000766</c:v>
                </c:pt>
                <c:pt idx="6106">
                  <c:v>61.049095000023954</c:v>
                </c:pt>
                <c:pt idx="6107">
                  <c:v>61.059094000025652</c:v>
                </c:pt>
                <c:pt idx="6108">
                  <c:v>61.069092000019737</c:v>
                </c:pt>
                <c:pt idx="6109">
                  <c:v>61.079091000021435</c:v>
                </c:pt>
                <c:pt idx="6110">
                  <c:v>61.089090000023134</c:v>
                </c:pt>
                <c:pt idx="6111">
                  <c:v>61.099088000017218</c:v>
                </c:pt>
                <c:pt idx="6112">
                  <c:v>61.109087000018917</c:v>
                </c:pt>
                <c:pt idx="6113">
                  <c:v>61.119086000020616</c:v>
                </c:pt>
                <c:pt idx="6114">
                  <c:v>61.1290840000147</c:v>
                </c:pt>
                <c:pt idx="6115">
                  <c:v>61.139083000016399</c:v>
                </c:pt>
                <c:pt idx="6116">
                  <c:v>61.149082000018097</c:v>
                </c:pt>
                <c:pt idx="6117">
                  <c:v>61.159080000012182</c:v>
                </c:pt>
                <c:pt idx="6118">
                  <c:v>61.16907900001388</c:v>
                </c:pt>
                <c:pt idx="6119">
                  <c:v>61.179078000015579</c:v>
                </c:pt>
                <c:pt idx="6120">
                  <c:v>61.189076000009663</c:v>
                </c:pt>
                <c:pt idx="6121">
                  <c:v>61.199075000011362</c:v>
                </c:pt>
                <c:pt idx="6122">
                  <c:v>61.209074000013061</c:v>
                </c:pt>
                <c:pt idx="6123">
                  <c:v>61.219072000007145</c:v>
                </c:pt>
                <c:pt idx="6124">
                  <c:v>61.229071000008844</c:v>
                </c:pt>
                <c:pt idx="6125">
                  <c:v>61.239069000002928</c:v>
                </c:pt>
                <c:pt idx="6126">
                  <c:v>61.249068000004627</c:v>
                </c:pt>
                <c:pt idx="6127">
                  <c:v>61.259067000006326</c:v>
                </c:pt>
                <c:pt idx="6128">
                  <c:v>61.26906500000041</c:v>
                </c:pt>
                <c:pt idx="6129">
                  <c:v>61.279064000002109</c:v>
                </c:pt>
                <c:pt idx="6130">
                  <c:v>61.289063000003807</c:v>
                </c:pt>
                <c:pt idx="6131">
                  <c:v>61.299061000026995</c:v>
                </c:pt>
                <c:pt idx="6132">
                  <c:v>61.309060000028694</c:v>
                </c:pt>
                <c:pt idx="6133">
                  <c:v>61.319059000001289</c:v>
                </c:pt>
                <c:pt idx="6134">
                  <c:v>61.329057000024477</c:v>
                </c:pt>
                <c:pt idx="6135">
                  <c:v>61.339056000026176</c:v>
                </c:pt>
                <c:pt idx="6136">
                  <c:v>61.349055000027874</c:v>
                </c:pt>
                <c:pt idx="6137">
                  <c:v>61.359053000021959</c:v>
                </c:pt>
                <c:pt idx="6138">
                  <c:v>61.369052000023657</c:v>
                </c:pt>
                <c:pt idx="6139">
                  <c:v>61.379051000025356</c:v>
                </c:pt>
                <c:pt idx="6140">
                  <c:v>61.38904900001944</c:v>
                </c:pt>
                <c:pt idx="6141">
                  <c:v>61.399048000021139</c:v>
                </c:pt>
                <c:pt idx="6142">
                  <c:v>61.409046000015223</c:v>
                </c:pt>
                <c:pt idx="6143">
                  <c:v>61.419045000016922</c:v>
                </c:pt>
                <c:pt idx="6144">
                  <c:v>61.429044000018621</c:v>
                </c:pt>
                <c:pt idx="6145">
                  <c:v>61.439042000012705</c:v>
                </c:pt>
                <c:pt idx="6146">
                  <c:v>61.449041000014404</c:v>
                </c:pt>
                <c:pt idx="6147">
                  <c:v>61.459040000016103</c:v>
                </c:pt>
                <c:pt idx="6148">
                  <c:v>61.469038000010187</c:v>
                </c:pt>
                <c:pt idx="6149">
                  <c:v>61.479037000011886</c:v>
                </c:pt>
                <c:pt idx="6150">
                  <c:v>61.489036000013584</c:v>
                </c:pt>
                <c:pt idx="6151">
                  <c:v>61.499034000007669</c:v>
                </c:pt>
                <c:pt idx="6152">
                  <c:v>61.509033000009367</c:v>
                </c:pt>
                <c:pt idx="6153">
                  <c:v>61.519032000011066</c:v>
                </c:pt>
                <c:pt idx="6154">
                  <c:v>61.52903000000515</c:v>
                </c:pt>
                <c:pt idx="6155">
                  <c:v>61.539029000006849</c:v>
                </c:pt>
                <c:pt idx="6156">
                  <c:v>61.549028000008548</c:v>
                </c:pt>
                <c:pt idx="6157">
                  <c:v>61.559026000002632</c:v>
                </c:pt>
                <c:pt idx="6158">
                  <c:v>61.569025000004331</c:v>
                </c:pt>
                <c:pt idx="6159">
                  <c:v>61.579023000027519</c:v>
                </c:pt>
                <c:pt idx="6160">
                  <c:v>61.589022000000114</c:v>
                </c:pt>
                <c:pt idx="6161">
                  <c:v>61.599021000001812</c:v>
                </c:pt>
                <c:pt idx="6162">
                  <c:v>61.609019000025</c:v>
                </c:pt>
                <c:pt idx="6163">
                  <c:v>61.619018000026699</c:v>
                </c:pt>
                <c:pt idx="6164">
                  <c:v>61.629017000028398</c:v>
                </c:pt>
                <c:pt idx="6165">
                  <c:v>61.639015000022482</c:v>
                </c:pt>
                <c:pt idx="6166">
                  <c:v>61.649014000024181</c:v>
                </c:pt>
                <c:pt idx="6167">
                  <c:v>61.65901300002588</c:v>
                </c:pt>
                <c:pt idx="6168">
                  <c:v>61.669011000019964</c:v>
                </c:pt>
                <c:pt idx="6169">
                  <c:v>61.679010000021663</c:v>
                </c:pt>
                <c:pt idx="6170">
                  <c:v>61.689009000023361</c:v>
                </c:pt>
                <c:pt idx="6171">
                  <c:v>61.699007000017446</c:v>
                </c:pt>
                <c:pt idx="6172">
                  <c:v>61.709006000019144</c:v>
                </c:pt>
                <c:pt idx="6173">
                  <c:v>61.719005000020843</c:v>
                </c:pt>
                <c:pt idx="6174">
                  <c:v>61.729003000014927</c:v>
                </c:pt>
                <c:pt idx="6175">
                  <c:v>61.739002000016626</c:v>
                </c:pt>
                <c:pt idx="6176">
                  <c:v>61.74900000001071</c:v>
                </c:pt>
                <c:pt idx="6177">
                  <c:v>61.758999000012409</c:v>
                </c:pt>
                <c:pt idx="6178">
                  <c:v>61.768998000014108</c:v>
                </c:pt>
                <c:pt idx="6179">
                  <c:v>61.778996000008192</c:v>
                </c:pt>
                <c:pt idx="6180">
                  <c:v>61.788995000009891</c:v>
                </c:pt>
                <c:pt idx="6181">
                  <c:v>61.798994000011589</c:v>
                </c:pt>
                <c:pt idx="6182">
                  <c:v>61.808992000005674</c:v>
                </c:pt>
                <c:pt idx="6183">
                  <c:v>61.818991000007372</c:v>
                </c:pt>
                <c:pt idx="6184">
                  <c:v>61.828990000009071</c:v>
                </c:pt>
                <c:pt idx="6185">
                  <c:v>61.838988000003155</c:v>
                </c:pt>
                <c:pt idx="6186">
                  <c:v>61.848987000004854</c:v>
                </c:pt>
                <c:pt idx="6187">
                  <c:v>61.858986125007505</c:v>
                </c:pt>
                <c:pt idx="6188">
                  <c:v>61.868984125001589</c:v>
                </c:pt>
                <c:pt idx="6189">
                  <c:v>61.878983125003288</c:v>
                </c:pt>
                <c:pt idx="6190">
                  <c:v>61.888982125004986</c:v>
                </c:pt>
                <c:pt idx="6191">
                  <c:v>61.898980125028174</c:v>
                </c:pt>
                <c:pt idx="6192">
                  <c:v>61.908979125000769</c:v>
                </c:pt>
                <c:pt idx="6193">
                  <c:v>61.918977125023957</c:v>
                </c:pt>
                <c:pt idx="6194">
                  <c:v>61.928976125025656</c:v>
                </c:pt>
                <c:pt idx="6195">
                  <c:v>61.938975125027355</c:v>
                </c:pt>
                <c:pt idx="6196">
                  <c:v>61.948973125021439</c:v>
                </c:pt>
                <c:pt idx="6197">
                  <c:v>61.958972125023138</c:v>
                </c:pt>
                <c:pt idx="6198">
                  <c:v>61.968971125024837</c:v>
                </c:pt>
                <c:pt idx="6199">
                  <c:v>61.978969125018921</c:v>
                </c:pt>
                <c:pt idx="6200">
                  <c:v>61.988968125020619</c:v>
                </c:pt>
                <c:pt idx="6201">
                  <c:v>61.998967125022318</c:v>
                </c:pt>
                <c:pt idx="6202">
                  <c:v>62.008965125016402</c:v>
                </c:pt>
                <c:pt idx="6203">
                  <c:v>62.018964125018101</c:v>
                </c:pt>
                <c:pt idx="6204">
                  <c:v>62.0289631250198</c:v>
                </c:pt>
                <c:pt idx="6205">
                  <c:v>62.038961125013884</c:v>
                </c:pt>
                <c:pt idx="6206">
                  <c:v>62.048960125015583</c:v>
                </c:pt>
                <c:pt idx="6207">
                  <c:v>62.058959125017282</c:v>
                </c:pt>
                <c:pt idx="6208">
                  <c:v>62.068957125011366</c:v>
                </c:pt>
                <c:pt idx="6209">
                  <c:v>62.078956125013065</c:v>
                </c:pt>
                <c:pt idx="6210">
                  <c:v>62.088954125007149</c:v>
                </c:pt>
                <c:pt idx="6211">
                  <c:v>62.098953125008848</c:v>
                </c:pt>
                <c:pt idx="6212">
                  <c:v>62.108952125010546</c:v>
                </c:pt>
                <c:pt idx="6213">
                  <c:v>62.118950125004631</c:v>
                </c:pt>
                <c:pt idx="6214">
                  <c:v>62.128949125006329</c:v>
                </c:pt>
                <c:pt idx="6215">
                  <c:v>62.138948125008028</c:v>
                </c:pt>
                <c:pt idx="6216">
                  <c:v>62.148946125002112</c:v>
                </c:pt>
                <c:pt idx="6217">
                  <c:v>62.158945125003811</c:v>
                </c:pt>
                <c:pt idx="6218">
                  <c:v>62.16894412500551</c:v>
                </c:pt>
                <c:pt idx="6219">
                  <c:v>62.178942125028698</c:v>
                </c:pt>
                <c:pt idx="6220">
                  <c:v>62.188941125001293</c:v>
                </c:pt>
                <c:pt idx="6221">
                  <c:v>62.198940125002991</c:v>
                </c:pt>
                <c:pt idx="6222">
                  <c:v>62.208938125026179</c:v>
                </c:pt>
                <c:pt idx="6223">
                  <c:v>62.218937125027878</c:v>
                </c:pt>
                <c:pt idx="6224">
                  <c:v>62.228936125000473</c:v>
                </c:pt>
                <c:pt idx="6225">
                  <c:v>62.238934125023661</c:v>
                </c:pt>
                <c:pt idx="6226">
                  <c:v>62.24893312502536</c:v>
                </c:pt>
                <c:pt idx="6227">
                  <c:v>62.258932125027059</c:v>
                </c:pt>
                <c:pt idx="6228">
                  <c:v>62.268930125021143</c:v>
                </c:pt>
                <c:pt idx="6229">
                  <c:v>62.278929125022842</c:v>
                </c:pt>
                <c:pt idx="6230">
                  <c:v>62.288927125016926</c:v>
                </c:pt>
                <c:pt idx="6231">
                  <c:v>62.298926125018625</c:v>
                </c:pt>
                <c:pt idx="6232">
                  <c:v>62.308925125020323</c:v>
                </c:pt>
                <c:pt idx="6233">
                  <c:v>62.318923125014408</c:v>
                </c:pt>
                <c:pt idx="6234">
                  <c:v>62.328922125016106</c:v>
                </c:pt>
                <c:pt idx="6235">
                  <c:v>62.338921125017805</c:v>
                </c:pt>
                <c:pt idx="6236">
                  <c:v>62.348919125011889</c:v>
                </c:pt>
                <c:pt idx="6237">
                  <c:v>62.358918125013588</c:v>
                </c:pt>
                <c:pt idx="6238">
                  <c:v>62.368917125015287</c:v>
                </c:pt>
                <c:pt idx="6239">
                  <c:v>62.378915125009371</c:v>
                </c:pt>
                <c:pt idx="6240">
                  <c:v>62.38891412501107</c:v>
                </c:pt>
                <c:pt idx="6241">
                  <c:v>62.398913125012768</c:v>
                </c:pt>
                <c:pt idx="6242">
                  <c:v>62.408911125006853</c:v>
                </c:pt>
                <c:pt idx="6243">
                  <c:v>62.418910125008551</c:v>
                </c:pt>
                <c:pt idx="6244">
                  <c:v>62.42890912501025</c:v>
                </c:pt>
                <c:pt idx="6245">
                  <c:v>62.438907125004334</c:v>
                </c:pt>
                <c:pt idx="6246">
                  <c:v>62.448906125006033</c:v>
                </c:pt>
                <c:pt idx="6247">
                  <c:v>62.458905125007732</c:v>
                </c:pt>
                <c:pt idx="6248">
                  <c:v>62.468903125001816</c:v>
                </c:pt>
                <c:pt idx="6249">
                  <c:v>62.478902125003515</c:v>
                </c:pt>
                <c:pt idx="6250">
                  <c:v>62.488900125026703</c:v>
                </c:pt>
                <c:pt idx="6251">
                  <c:v>62.498899125028402</c:v>
                </c:pt>
                <c:pt idx="6252">
                  <c:v>62.508898125000997</c:v>
                </c:pt>
                <c:pt idx="6253">
                  <c:v>62.518896125024185</c:v>
                </c:pt>
                <c:pt idx="6254">
                  <c:v>62.528895125025883</c:v>
                </c:pt>
                <c:pt idx="6255">
                  <c:v>62.538894125027582</c:v>
                </c:pt>
                <c:pt idx="6256">
                  <c:v>62.548892125021666</c:v>
                </c:pt>
                <c:pt idx="6257">
                  <c:v>62.558891125023365</c:v>
                </c:pt>
                <c:pt idx="6258">
                  <c:v>62.568890125025064</c:v>
                </c:pt>
                <c:pt idx="6259">
                  <c:v>62.578888125019148</c:v>
                </c:pt>
                <c:pt idx="6260">
                  <c:v>62.588887125020847</c:v>
                </c:pt>
                <c:pt idx="6261">
                  <c:v>62.598886125022545</c:v>
                </c:pt>
                <c:pt idx="6262">
                  <c:v>62.60888412501663</c:v>
                </c:pt>
                <c:pt idx="6263">
                  <c:v>62.618883125018328</c:v>
                </c:pt>
                <c:pt idx="6264">
                  <c:v>62.628882125020027</c:v>
                </c:pt>
                <c:pt idx="6265">
                  <c:v>62.638880125014111</c:v>
                </c:pt>
                <c:pt idx="6266">
                  <c:v>62.64887912501581</c:v>
                </c:pt>
                <c:pt idx="6267">
                  <c:v>62.658878125017509</c:v>
                </c:pt>
                <c:pt idx="6268">
                  <c:v>62.668876125011593</c:v>
                </c:pt>
                <c:pt idx="6269">
                  <c:v>62.678875125013292</c:v>
                </c:pt>
                <c:pt idx="6270">
                  <c:v>62.688873125007376</c:v>
                </c:pt>
                <c:pt idx="6271">
                  <c:v>62.698872125009075</c:v>
                </c:pt>
                <c:pt idx="6272">
                  <c:v>62.708871125010774</c:v>
                </c:pt>
                <c:pt idx="6273">
                  <c:v>62.718869125004858</c:v>
                </c:pt>
                <c:pt idx="6274">
                  <c:v>62.728868125006557</c:v>
                </c:pt>
                <c:pt idx="6275">
                  <c:v>62.738867125008255</c:v>
                </c:pt>
                <c:pt idx="6276">
                  <c:v>62.748865125002339</c:v>
                </c:pt>
                <c:pt idx="6277">
                  <c:v>62.758864125004038</c:v>
                </c:pt>
                <c:pt idx="6278">
                  <c:v>62.768863125005737</c:v>
                </c:pt>
                <c:pt idx="6279">
                  <c:v>62.778861125028925</c:v>
                </c:pt>
                <c:pt idx="6280">
                  <c:v>62.78886012500152</c:v>
                </c:pt>
                <c:pt idx="6281">
                  <c:v>62.798859125003219</c:v>
                </c:pt>
                <c:pt idx="6282">
                  <c:v>62.808857125026407</c:v>
                </c:pt>
                <c:pt idx="6283">
                  <c:v>62.818856125028105</c:v>
                </c:pt>
                <c:pt idx="6284">
                  <c:v>62.8288551250007</c:v>
                </c:pt>
                <c:pt idx="6285">
                  <c:v>62.838853125023888</c:v>
                </c:pt>
                <c:pt idx="6286">
                  <c:v>62.848852125025587</c:v>
                </c:pt>
                <c:pt idx="6287">
                  <c:v>62.858851250028238</c:v>
                </c:pt>
                <c:pt idx="6288">
                  <c:v>62.868849250022322</c:v>
                </c:pt>
                <c:pt idx="6289">
                  <c:v>62.878848250024021</c:v>
                </c:pt>
                <c:pt idx="6290">
                  <c:v>62.888846250018105</c:v>
                </c:pt>
                <c:pt idx="6291">
                  <c:v>62.898845250019804</c:v>
                </c:pt>
                <c:pt idx="6292">
                  <c:v>62.908844250021502</c:v>
                </c:pt>
                <c:pt idx="6293">
                  <c:v>62.918842250015587</c:v>
                </c:pt>
                <c:pt idx="6294">
                  <c:v>62.928841250017285</c:v>
                </c:pt>
                <c:pt idx="6295">
                  <c:v>62.938840250018984</c:v>
                </c:pt>
                <c:pt idx="6296">
                  <c:v>62.948838250013068</c:v>
                </c:pt>
                <c:pt idx="6297">
                  <c:v>62.958837250014767</c:v>
                </c:pt>
                <c:pt idx="6298">
                  <c:v>62.968836250016466</c:v>
                </c:pt>
                <c:pt idx="6299">
                  <c:v>62.97883425001055</c:v>
                </c:pt>
                <c:pt idx="6300">
                  <c:v>62.988833250012249</c:v>
                </c:pt>
                <c:pt idx="6301">
                  <c:v>62.998832250013947</c:v>
                </c:pt>
                <c:pt idx="6302">
                  <c:v>63.008830250008032</c:v>
                </c:pt>
                <c:pt idx="6303">
                  <c:v>63.01882925000973</c:v>
                </c:pt>
                <c:pt idx="6304">
                  <c:v>63.028828250011429</c:v>
                </c:pt>
                <c:pt idx="6305">
                  <c:v>63.038826250005513</c:v>
                </c:pt>
                <c:pt idx="6306">
                  <c:v>63.048825250007212</c:v>
                </c:pt>
                <c:pt idx="6307">
                  <c:v>63.058824250008911</c:v>
                </c:pt>
                <c:pt idx="6308">
                  <c:v>63.068822250002995</c:v>
                </c:pt>
                <c:pt idx="6309">
                  <c:v>63.078821250004694</c:v>
                </c:pt>
                <c:pt idx="6310">
                  <c:v>63.088820250006393</c:v>
                </c:pt>
                <c:pt idx="6311">
                  <c:v>63.098818250000477</c:v>
                </c:pt>
                <c:pt idx="6312">
                  <c:v>63.108817250002176</c:v>
                </c:pt>
                <c:pt idx="6313">
                  <c:v>63.118815250025364</c:v>
                </c:pt>
                <c:pt idx="6314">
                  <c:v>63.128814250027062</c:v>
                </c:pt>
                <c:pt idx="6315">
                  <c:v>63.138813250028761</c:v>
                </c:pt>
                <c:pt idx="6316">
                  <c:v>63.148811250022845</c:v>
                </c:pt>
                <c:pt idx="6317">
                  <c:v>63.158810250024544</c:v>
                </c:pt>
                <c:pt idx="6318">
                  <c:v>63.168809250026243</c:v>
                </c:pt>
                <c:pt idx="6319">
                  <c:v>63.178807250020327</c:v>
                </c:pt>
                <c:pt idx="6320">
                  <c:v>63.188806250022026</c:v>
                </c:pt>
                <c:pt idx="6321">
                  <c:v>63.198805250023725</c:v>
                </c:pt>
                <c:pt idx="6322">
                  <c:v>63.208803250017809</c:v>
                </c:pt>
                <c:pt idx="6323">
                  <c:v>63.218802250019507</c:v>
                </c:pt>
                <c:pt idx="6324">
                  <c:v>63.228801250021206</c:v>
                </c:pt>
                <c:pt idx="6325">
                  <c:v>63.23879925001529</c:v>
                </c:pt>
                <c:pt idx="6326">
                  <c:v>63.248798250016989</c:v>
                </c:pt>
                <c:pt idx="6327">
                  <c:v>63.258797250018688</c:v>
                </c:pt>
                <c:pt idx="6328">
                  <c:v>63.268795250012772</c:v>
                </c:pt>
                <c:pt idx="6329">
                  <c:v>63.278794250014471</c:v>
                </c:pt>
                <c:pt idx="6330">
                  <c:v>63.28879325001617</c:v>
                </c:pt>
                <c:pt idx="6331">
                  <c:v>63.298791250010254</c:v>
                </c:pt>
                <c:pt idx="6332">
                  <c:v>63.308790250011953</c:v>
                </c:pt>
                <c:pt idx="6333">
                  <c:v>63.318789250013651</c:v>
                </c:pt>
                <c:pt idx="6334">
                  <c:v>63.328787250007736</c:v>
                </c:pt>
                <c:pt idx="6335">
                  <c:v>63.338786250009434</c:v>
                </c:pt>
                <c:pt idx="6336">
                  <c:v>63.348784250003519</c:v>
                </c:pt>
                <c:pt idx="6337">
                  <c:v>63.358783250005217</c:v>
                </c:pt>
                <c:pt idx="6338">
                  <c:v>63.368782250006916</c:v>
                </c:pt>
                <c:pt idx="6339">
                  <c:v>63.378780250001</c:v>
                </c:pt>
                <c:pt idx="6340">
                  <c:v>63.388779250002699</c:v>
                </c:pt>
                <c:pt idx="6341">
                  <c:v>63.398778250004398</c:v>
                </c:pt>
                <c:pt idx="6342">
                  <c:v>63.408776250027586</c:v>
                </c:pt>
                <c:pt idx="6343">
                  <c:v>63.418775250000181</c:v>
                </c:pt>
                <c:pt idx="6344">
                  <c:v>63.428774250001879</c:v>
                </c:pt>
                <c:pt idx="6345">
                  <c:v>63.438772250025067</c:v>
                </c:pt>
                <c:pt idx="6346">
                  <c:v>63.448771250026766</c:v>
                </c:pt>
                <c:pt idx="6347">
                  <c:v>63.458770250028465</c:v>
                </c:pt>
                <c:pt idx="6348">
                  <c:v>63.468768250022549</c:v>
                </c:pt>
                <c:pt idx="6349">
                  <c:v>63.478767250024248</c:v>
                </c:pt>
                <c:pt idx="6350">
                  <c:v>63.488766250025947</c:v>
                </c:pt>
                <c:pt idx="6351">
                  <c:v>63.498764250020031</c:v>
                </c:pt>
                <c:pt idx="6352">
                  <c:v>63.50876325002173</c:v>
                </c:pt>
                <c:pt idx="6353">
                  <c:v>63.518762250023428</c:v>
                </c:pt>
                <c:pt idx="6354">
                  <c:v>63.528760250017513</c:v>
                </c:pt>
                <c:pt idx="6355">
                  <c:v>63.538759250019211</c:v>
                </c:pt>
                <c:pt idx="6356">
                  <c:v>63.54875825002091</c:v>
                </c:pt>
                <c:pt idx="6357">
                  <c:v>63.558756250014994</c:v>
                </c:pt>
                <c:pt idx="6358">
                  <c:v>63.568755250016693</c:v>
                </c:pt>
                <c:pt idx="6359">
                  <c:v>63.578754250018392</c:v>
                </c:pt>
                <c:pt idx="6360">
                  <c:v>63.588752250012476</c:v>
                </c:pt>
                <c:pt idx="6361">
                  <c:v>63.598751250014175</c:v>
                </c:pt>
                <c:pt idx="6362">
                  <c:v>63.608749250008259</c:v>
                </c:pt>
                <c:pt idx="6363">
                  <c:v>63.618748250009958</c:v>
                </c:pt>
                <c:pt idx="6364">
                  <c:v>63.628747250011656</c:v>
                </c:pt>
                <c:pt idx="6365">
                  <c:v>63.638745250005741</c:v>
                </c:pt>
                <c:pt idx="6366">
                  <c:v>63.648744250007439</c:v>
                </c:pt>
                <c:pt idx="6367">
                  <c:v>63.658743250009138</c:v>
                </c:pt>
                <c:pt idx="6368">
                  <c:v>63.668741250003222</c:v>
                </c:pt>
                <c:pt idx="6369">
                  <c:v>63.678740250004921</c:v>
                </c:pt>
                <c:pt idx="6370">
                  <c:v>63.68873925000662</c:v>
                </c:pt>
                <c:pt idx="6371">
                  <c:v>63.698737250000704</c:v>
                </c:pt>
                <c:pt idx="6372">
                  <c:v>63.708736250002403</c:v>
                </c:pt>
                <c:pt idx="6373">
                  <c:v>63.718735250004102</c:v>
                </c:pt>
                <c:pt idx="6374">
                  <c:v>63.72873325002729</c:v>
                </c:pt>
                <c:pt idx="6375">
                  <c:v>63.738732249999885</c:v>
                </c:pt>
                <c:pt idx="6376">
                  <c:v>63.748731250001583</c:v>
                </c:pt>
                <c:pt idx="6377">
                  <c:v>63.758729250024771</c:v>
                </c:pt>
                <c:pt idx="6378">
                  <c:v>63.76872825002647</c:v>
                </c:pt>
                <c:pt idx="6379">
                  <c:v>63.778727250028169</c:v>
                </c:pt>
                <c:pt idx="6380">
                  <c:v>63.788725250022253</c:v>
                </c:pt>
                <c:pt idx="6381">
                  <c:v>63.798724250023952</c:v>
                </c:pt>
                <c:pt idx="6382">
                  <c:v>63.80872325002565</c:v>
                </c:pt>
                <c:pt idx="6383">
                  <c:v>63.818721250019735</c:v>
                </c:pt>
                <c:pt idx="6384">
                  <c:v>63.828720250021433</c:v>
                </c:pt>
                <c:pt idx="6385">
                  <c:v>63.838719250023132</c:v>
                </c:pt>
                <c:pt idx="6386">
                  <c:v>63.848717250017216</c:v>
                </c:pt>
                <c:pt idx="6387">
                  <c:v>63.858716125017963</c:v>
                </c:pt>
                <c:pt idx="6388">
                  <c:v>63.868714125012048</c:v>
                </c:pt>
                <c:pt idx="6389">
                  <c:v>63.878713125013746</c:v>
                </c:pt>
                <c:pt idx="6390">
                  <c:v>63.888712125015445</c:v>
                </c:pt>
                <c:pt idx="6391">
                  <c:v>63.898710125009529</c:v>
                </c:pt>
                <c:pt idx="6392">
                  <c:v>63.908709125011228</c:v>
                </c:pt>
                <c:pt idx="6393">
                  <c:v>63.918708125012927</c:v>
                </c:pt>
                <c:pt idx="6394">
                  <c:v>63.928706125007011</c:v>
                </c:pt>
                <c:pt idx="6395">
                  <c:v>63.93870512500871</c:v>
                </c:pt>
                <c:pt idx="6396">
                  <c:v>63.948704125010408</c:v>
                </c:pt>
                <c:pt idx="6397">
                  <c:v>63.958702125004493</c:v>
                </c:pt>
                <c:pt idx="6398">
                  <c:v>63.968701125006191</c:v>
                </c:pt>
                <c:pt idx="6399">
                  <c:v>63.97870012500789</c:v>
                </c:pt>
                <c:pt idx="6400">
                  <c:v>63.988698125001974</c:v>
                </c:pt>
                <c:pt idx="6401">
                  <c:v>63.998697125003673</c:v>
                </c:pt>
                <c:pt idx="6402">
                  <c:v>64.008696125005372</c:v>
                </c:pt>
                <c:pt idx="6403">
                  <c:v>64.01869412502856</c:v>
                </c:pt>
                <c:pt idx="6404">
                  <c:v>64.028693125001155</c:v>
                </c:pt>
                <c:pt idx="6405">
                  <c:v>64.038692125002854</c:v>
                </c:pt>
                <c:pt idx="6406">
                  <c:v>64.048690125026042</c:v>
                </c:pt>
                <c:pt idx="6407">
                  <c:v>64.05868912502774</c:v>
                </c:pt>
                <c:pt idx="6408">
                  <c:v>64.068688125000335</c:v>
                </c:pt>
                <c:pt idx="6409">
                  <c:v>64.078686125023523</c:v>
                </c:pt>
                <c:pt idx="6410">
                  <c:v>64.088685125025222</c:v>
                </c:pt>
                <c:pt idx="6411">
                  <c:v>64.098684125026921</c:v>
                </c:pt>
                <c:pt idx="6412">
                  <c:v>64.108682125021005</c:v>
                </c:pt>
                <c:pt idx="6413">
                  <c:v>64.118681125022704</c:v>
                </c:pt>
                <c:pt idx="6414">
                  <c:v>64.128680125024403</c:v>
                </c:pt>
                <c:pt idx="6415">
                  <c:v>64.138678125018487</c:v>
                </c:pt>
                <c:pt idx="6416">
                  <c:v>64.148677125020185</c:v>
                </c:pt>
                <c:pt idx="6417">
                  <c:v>64.15867512501427</c:v>
                </c:pt>
                <c:pt idx="6418">
                  <c:v>64.168674125015968</c:v>
                </c:pt>
                <c:pt idx="6419">
                  <c:v>64.178673125017667</c:v>
                </c:pt>
                <c:pt idx="6420">
                  <c:v>64.188671125011751</c:v>
                </c:pt>
                <c:pt idx="6421">
                  <c:v>64.19867012501345</c:v>
                </c:pt>
                <c:pt idx="6422">
                  <c:v>64.208669125015149</c:v>
                </c:pt>
                <c:pt idx="6423">
                  <c:v>64.218667125009233</c:v>
                </c:pt>
                <c:pt idx="6424">
                  <c:v>64.228666125010932</c:v>
                </c:pt>
                <c:pt idx="6425">
                  <c:v>64.238665125012631</c:v>
                </c:pt>
                <c:pt idx="6426">
                  <c:v>64.248663125006715</c:v>
                </c:pt>
                <c:pt idx="6427">
                  <c:v>64.258662125008414</c:v>
                </c:pt>
                <c:pt idx="6428">
                  <c:v>64.268661125010112</c:v>
                </c:pt>
                <c:pt idx="6429">
                  <c:v>64.278659125004197</c:v>
                </c:pt>
                <c:pt idx="6430">
                  <c:v>64.288658125005895</c:v>
                </c:pt>
                <c:pt idx="6431">
                  <c:v>64.298657125007594</c:v>
                </c:pt>
                <c:pt idx="6432">
                  <c:v>64.308655125001678</c:v>
                </c:pt>
                <c:pt idx="6433">
                  <c:v>64.318654125003377</c:v>
                </c:pt>
                <c:pt idx="6434">
                  <c:v>64.328653125005076</c:v>
                </c:pt>
                <c:pt idx="6435">
                  <c:v>64.338651125028264</c:v>
                </c:pt>
                <c:pt idx="6436">
                  <c:v>64.348650125000859</c:v>
                </c:pt>
                <c:pt idx="6437">
                  <c:v>64.358648125024047</c:v>
                </c:pt>
                <c:pt idx="6438">
                  <c:v>64.368647125025745</c:v>
                </c:pt>
                <c:pt idx="6439">
                  <c:v>64.378646125027444</c:v>
                </c:pt>
                <c:pt idx="6440">
                  <c:v>64.388645125000039</c:v>
                </c:pt>
                <c:pt idx="6441">
                  <c:v>64.398643125023227</c:v>
                </c:pt>
                <c:pt idx="6442">
                  <c:v>64.408642125024926</c:v>
                </c:pt>
                <c:pt idx="6443">
                  <c:v>64.41864012501901</c:v>
                </c:pt>
                <c:pt idx="6444">
                  <c:v>64.428639125020709</c:v>
                </c:pt>
                <c:pt idx="6445">
                  <c:v>64.438638125022408</c:v>
                </c:pt>
                <c:pt idx="6446">
                  <c:v>64.448636125016492</c:v>
                </c:pt>
                <c:pt idx="6447">
                  <c:v>64.458635125018191</c:v>
                </c:pt>
                <c:pt idx="6448">
                  <c:v>64.468634125019889</c:v>
                </c:pt>
                <c:pt idx="6449">
                  <c:v>64.478632125013974</c:v>
                </c:pt>
                <c:pt idx="6450">
                  <c:v>64.488631125015672</c:v>
                </c:pt>
                <c:pt idx="6451">
                  <c:v>64.498630125017371</c:v>
                </c:pt>
                <c:pt idx="6452">
                  <c:v>64.508628125011455</c:v>
                </c:pt>
                <c:pt idx="6453">
                  <c:v>64.518627125013154</c:v>
                </c:pt>
                <c:pt idx="6454">
                  <c:v>64.528626125014853</c:v>
                </c:pt>
                <c:pt idx="6455">
                  <c:v>64.538624125008937</c:v>
                </c:pt>
                <c:pt idx="6456">
                  <c:v>64.548623125010636</c:v>
                </c:pt>
                <c:pt idx="6457">
                  <c:v>64.558622125012334</c:v>
                </c:pt>
                <c:pt idx="6458">
                  <c:v>64.568620125006419</c:v>
                </c:pt>
                <c:pt idx="6459">
                  <c:v>64.578619125008117</c:v>
                </c:pt>
                <c:pt idx="6460">
                  <c:v>64.588618125009816</c:v>
                </c:pt>
                <c:pt idx="6461">
                  <c:v>64.5986161250039</c:v>
                </c:pt>
                <c:pt idx="6462">
                  <c:v>64.608615125005599</c:v>
                </c:pt>
                <c:pt idx="6463">
                  <c:v>64.618614125007298</c:v>
                </c:pt>
                <c:pt idx="6464">
                  <c:v>64.628612125001382</c:v>
                </c:pt>
                <c:pt idx="6465">
                  <c:v>64.638611125003081</c:v>
                </c:pt>
                <c:pt idx="6466">
                  <c:v>64.64861012500478</c:v>
                </c:pt>
                <c:pt idx="6467">
                  <c:v>64.658608125027968</c:v>
                </c:pt>
                <c:pt idx="6468">
                  <c:v>64.668607125000563</c:v>
                </c:pt>
                <c:pt idx="6469">
                  <c:v>64.678606125002261</c:v>
                </c:pt>
                <c:pt idx="6470">
                  <c:v>64.688604125025449</c:v>
                </c:pt>
                <c:pt idx="6471">
                  <c:v>64.698603125027148</c:v>
                </c:pt>
                <c:pt idx="6472">
                  <c:v>64.708602125028847</c:v>
                </c:pt>
                <c:pt idx="6473">
                  <c:v>64.718600125022931</c:v>
                </c:pt>
                <c:pt idx="6474">
                  <c:v>64.72859912502463</c:v>
                </c:pt>
                <c:pt idx="6475">
                  <c:v>64.738597125018714</c:v>
                </c:pt>
                <c:pt idx="6476">
                  <c:v>64.748596125020413</c:v>
                </c:pt>
                <c:pt idx="6477">
                  <c:v>64.758595125022111</c:v>
                </c:pt>
                <c:pt idx="6478">
                  <c:v>64.768593125016196</c:v>
                </c:pt>
                <c:pt idx="6479">
                  <c:v>64.778592125017894</c:v>
                </c:pt>
                <c:pt idx="6480">
                  <c:v>64.788591125019593</c:v>
                </c:pt>
                <c:pt idx="6481">
                  <c:v>64.798589125013677</c:v>
                </c:pt>
                <c:pt idx="6482">
                  <c:v>64.808588125015376</c:v>
                </c:pt>
                <c:pt idx="6483">
                  <c:v>64.818587125017075</c:v>
                </c:pt>
                <c:pt idx="6484">
                  <c:v>64.828585125011159</c:v>
                </c:pt>
                <c:pt idx="6485">
                  <c:v>64.838584125012858</c:v>
                </c:pt>
                <c:pt idx="6486">
                  <c:v>64.848583125014557</c:v>
                </c:pt>
                <c:pt idx="6487">
                  <c:v>64.858580958360108</c:v>
                </c:pt>
                <c:pt idx="6488">
                  <c:v>64.868579958361806</c:v>
                </c:pt>
                <c:pt idx="6489">
                  <c:v>64.878578958334401</c:v>
                </c:pt>
                <c:pt idx="6490">
                  <c:v>64.888576958357589</c:v>
                </c:pt>
                <c:pt idx="6491">
                  <c:v>64.898575958359288</c:v>
                </c:pt>
                <c:pt idx="6492">
                  <c:v>64.908574958360987</c:v>
                </c:pt>
                <c:pt idx="6493">
                  <c:v>64.918572958355071</c:v>
                </c:pt>
                <c:pt idx="6494">
                  <c:v>64.92857195835677</c:v>
                </c:pt>
                <c:pt idx="6495">
                  <c:v>64.938570958358468</c:v>
                </c:pt>
                <c:pt idx="6496">
                  <c:v>64.948568958352553</c:v>
                </c:pt>
                <c:pt idx="6497">
                  <c:v>64.958567958354251</c:v>
                </c:pt>
                <c:pt idx="6498">
                  <c:v>64.96856695835595</c:v>
                </c:pt>
                <c:pt idx="6499">
                  <c:v>64.978564958350034</c:v>
                </c:pt>
                <c:pt idx="6500">
                  <c:v>64.988563958351733</c:v>
                </c:pt>
                <c:pt idx="6501">
                  <c:v>64.998562958353432</c:v>
                </c:pt>
                <c:pt idx="6502">
                  <c:v>65.008560958347516</c:v>
                </c:pt>
                <c:pt idx="6503">
                  <c:v>65.018559958349215</c:v>
                </c:pt>
                <c:pt idx="6504">
                  <c:v>65.028557958343299</c:v>
                </c:pt>
                <c:pt idx="6505">
                  <c:v>65.038556958344998</c:v>
                </c:pt>
                <c:pt idx="6506">
                  <c:v>65.048555958346697</c:v>
                </c:pt>
                <c:pt idx="6507">
                  <c:v>65.058553958340781</c:v>
                </c:pt>
                <c:pt idx="6508">
                  <c:v>65.06855295834248</c:v>
                </c:pt>
                <c:pt idx="6509">
                  <c:v>65.078551958344178</c:v>
                </c:pt>
                <c:pt idx="6510">
                  <c:v>65.088549958338263</c:v>
                </c:pt>
                <c:pt idx="6511">
                  <c:v>65.098548958339961</c:v>
                </c:pt>
                <c:pt idx="6512">
                  <c:v>65.10854795834166</c:v>
                </c:pt>
                <c:pt idx="6513">
                  <c:v>65.118545958335744</c:v>
                </c:pt>
                <c:pt idx="6514">
                  <c:v>65.128544958337443</c:v>
                </c:pt>
                <c:pt idx="6515">
                  <c:v>65.138543958339142</c:v>
                </c:pt>
                <c:pt idx="6516">
                  <c:v>65.148541958333226</c:v>
                </c:pt>
                <c:pt idx="6517">
                  <c:v>65.158540958334925</c:v>
                </c:pt>
                <c:pt idx="6518">
                  <c:v>65.168539958336623</c:v>
                </c:pt>
                <c:pt idx="6519">
                  <c:v>65.178537958359811</c:v>
                </c:pt>
                <c:pt idx="6520">
                  <c:v>65.18853695836151</c:v>
                </c:pt>
                <c:pt idx="6521">
                  <c:v>65.198535958334105</c:v>
                </c:pt>
                <c:pt idx="6522">
                  <c:v>65.208533958357293</c:v>
                </c:pt>
                <c:pt idx="6523">
                  <c:v>65.218532958358992</c:v>
                </c:pt>
                <c:pt idx="6524">
                  <c:v>65.228531958360691</c:v>
                </c:pt>
                <c:pt idx="6525">
                  <c:v>65.238529958354775</c:v>
                </c:pt>
                <c:pt idx="6526">
                  <c:v>65.248528958356474</c:v>
                </c:pt>
                <c:pt idx="6527">
                  <c:v>65.258527958358172</c:v>
                </c:pt>
                <c:pt idx="6528">
                  <c:v>65.268525958352257</c:v>
                </c:pt>
                <c:pt idx="6529">
                  <c:v>65.278524958353955</c:v>
                </c:pt>
                <c:pt idx="6530">
                  <c:v>65.288523958355654</c:v>
                </c:pt>
                <c:pt idx="6531">
                  <c:v>65.298521958349738</c:v>
                </c:pt>
                <c:pt idx="6532">
                  <c:v>65.308520958351437</c:v>
                </c:pt>
                <c:pt idx="6533">
                  <c:v>65.318519958353136</c:v>
                </c:pt>
                <c:pt idx="6534">
                  <c:v>65.32851795834722</c:v>
                </c:pt>
                <c:pt idx="6535">
                  <c:v>65.338516958348919</c:v>
                </c:pt>
                <c:pt idx="6536">
                  <c:v>65.348515958350617</c:v>
                </c:pt>
                <c:pt idx="6537">
                  <c:v>65.358513958344702</c:v>
                </c:pt>
                <c:pt idx="6538">
                  <c:v>65.3685129583464</c:v>
                </c:pt>
                <c:pt idx="6539">
                  <c:v>65.378511958348099</c:v>
                </c:pt>
                <c:pt idx="6540">
                  <c:v>65.388509958342183</c:v>
                </c:pt>
                <c:pt idx="6541">
                  <c:v>65.398508958343882</c:v>
                </c:pt>
                <c:pt idx="6542">
                  <c:v>65.408507958345581</c:v>
                </c:pt>
                <c:pt idx="6543">
                  <c:v>65.418505958339665</c:v>
                </c:pt>
                <c:pt idx="6544">
                  <c:v>65.428504958341364</c:v>
                </c:pt>
                <c:pt idx="6545">
                  <c:v>65.438502958335448</c:v>
                </c:pt>
                <c:pt idx="6546">
                  <c:v>65.448501958337147</c:v>
                </c:pt>
                <c:pt idx="6547">
                  <c:v>65.458500958338846</c:v>
                </c:pt>
                <c:pt idx="6548">
                  <c:v>65.468498958362034</c:v>
                </c:pt>
                <c:pt idx="6549">
                  <c:v>65.478497958334628</c:v>
                </c:pt>
                <c:pt idx="6550">
                  <c:v>65.488496958336327</c:v>
                </c:pt>
                <c:pt idx="6551">
                  <c:v>65.498494958359515</c:v>
                </c:pt>
                <c:pt idx="6552">
                  <c:v>65.508493958361214</c:v>
                </c:pt>
                <c:pt idx="6553">
                  <c:v>65.518492958333809</c:v>
                </c:pt>
                <c:pt idx="6554">
                  <c:v>65.528490958356997</c:v>
                </c:pt>
                <c:pt idx="6555">
                  <c:v>65.538489958358696</c:v>
                </c:pt>
                <c:pt idx="6556">
                  <c:v>65.548488958360394</c:v>
                </c:pt>
                <c:pt idx="6557">
                  <c:v>65.558486958354479</c:v>
                </c:pt>
                <c:pt idx="6558">
                  <c:v>65.568485958356177</c:v>
                </c:pt>
                <c:pt idx="6559">
                  <c:v>65.578484958357876</c:v>
                </c:pt>
                <c:pt idx="6560">
                  <c:v>65.58848295835196</c:v>
                </c:pt>
                <c:pt idx="6561">
                  <c:v>65.598481958353659</c:v>
                </c:pt>
                <c:pt idx="6562">
                  <c:v>65.608480958355358</c:v>
                </c:pt>
                <c:pt idx="6563">
                  <c:v>65.618478958349442</c:v>
                </c:pt>
                <c:pt idx="6564">
                  <c:v>65.628477958351141</c:v>
                </c:pt>
                <c:pt idx="6565">
                  <c:v>65.63847695835284</c:v>
                </c:pt>
                <c:pt idx="6566">
                  <c:v>65.648474958346924</c:v>
                </c:pt>
                <c:pt idx="6567">
                  <c:v>65.658473958348623</c:v>
                </c:pt>
                <c:pt idx="6568">
                  <c:v>65.668472958350321</c:v>
                </c:pt>
                <c:pt idx="6569">
                  <c:v>65.678470958344406</c:v>
                </c:pt>
                <c:pt idx="6570">
                  <c:v>65.688469958346104</c:v>
                </c:pt>
                <c:pt idx="6571">
                  <c:v>65.698468958347803</c:v>
                </c:pt>
                <c:pt idx="6572">
                  <c:v>65.708466958341887</c:v>
                </c:pt>
                <c:pt idx="6573">
                  <c:v>65.718465958343586</c:v>
                </c:pt>
                <c:pt idx="6574">
                  <c:v>65.728464958345285</c:v>
                </c:pt>
                <c:pt idx="6575">
                  <c:v>65.738462958339369</c:v>
                </c:pt>
                <c:pt idx="6576">
                  <c:v>65.748461958341068</c:v>
                </c:pt>
                <c:pt idx="6577">
                  <c:v>65.758460958342766</c:v>
                </c:pt>
                <c:pt idx="6578">
                  <c:v>65.768458958336851</c:v>
                </c:pt>
                <c:pt idx="6579">
                  <c:v>65.778457958338549</c:v>
                </c:pt>
                <c:pt idx="6580">
                  <c:v>65.788456958340248</c:v>
                </c:pt>
                <c:pt idx="6581">
                  <c:v>65.798454958334332</c:v>
                </c:pt>
                <c:pt idx="6582">
                  <c:v>65.808453958336031</c:v>
                </c:pt>
                <c:pt idx="6583">
                  <c:v>65.81845295833773</c:v>
                </c:pt>
                <c:pt idx="6584">
                  <c:v>65.828450958360918</c:v>
                </c:pt>
                <c:pt idx="6585">
                  <c:v>65.838449958333513</c:v>
                </c:pt>
                <c:pt idx="6586">
                  <c:v>65.848447958356701</c:v>
                </c:pt>
                <c:pt idx="6587">
                  <c:v>65.8584469583584</c:v>
                </c:pt>
                <c:pt idx="6588">
                  <c:v>65.868445708358195</c:v>
                </c:pt>
                <c:pt idx="6589">
                  <c:v>65.878443708352279</c:v>
                </c:pt>
                <c:pt idx="6590">
                  <c:v>65.888442708353978</c:v>
                </c:pt>
                <c:pt idx="6591">
                  <c:v>65.898441708355676</c:v>
                </c:pt>
                <c:pt idx="6592">
                  <c:v>65.908439708349761</c:v>
                </c:pt>
                <c:pt idx="6593">
                  <c:v>65.918438708351459</c:v>
                </c:pt>
                <c:pt idx="6594">
                  <c:v>65.928437708353158</c:v>
                </c:pt>
                <c:pt idx="6595">
                  <c:v>65.938435708347242</c:v>
                </c:pt>
                <c:pt idx="6596">
                  <c:v>65.948434708348941</c:v>
                </c:pt>
                <c:pt idx="6597">
                  <c:v>65.95843370835064</c:v>
                </c:pt>
                <c:pt idx="6598">
                  <c:v>65.968431708344724</c:v>
                </c:pt>
                <c:pt idx="6599">
                  <c:v>65.978430708346423</c:v>
                </c:pt>
                <c:pt idx="6600">
                  <c:v>65.988429708348121</c:v>
                </c:pt>
                <c:pt idx="6601">
                  <c:v>65.998427708342206</c:v>
                </c:pt>
                <c:pt idx="6602">
                  <c:v>66.008426708343904</c:v>
                </c:pt>
                <c:pt idx="6603">
                  <c:v>66.018425708345603</c:v>
                </c:pt>
                <c:pt idx="6604">
                  <c:v>66.028423708339687</c:v>
                </c:pt>
                <c:pt idx="6605">
                  <c:v>66.038422708341386</c:v>
                </c:pt>
                <c:pt idx="6606">
                  <c:v>66.048421708343085</c:v>
                </c:pt>
                <c:pt idx="6607">
                  <c:v>66.058419708337169</c:v>
                </c:pt>
                <c:pt idx="6608">
                  <c:v>66.068418708338868</c:v>
                </c:pt>
                <c:pt idx="6609">
                  <c:v>66.078417708340567</c:v>
                </c:pt>
                <c:pt idx="6610">
                  <c:v>66.088415708334651</c:v>
                </c:pt>
                <c:pt idx="6611">
                  <c:v>66.09841470833635</c:v>
                </c:pt>
                <c:pt idx="6612">
                  <c:v>66.108413708338048</c:v>
                </c:pt>
                <c:pt idx="6613">
                  <c:v>66.118411708361236</c:v>
                </c:pt>
                <c:pt idx="6614">
                  <c:v>66.128410708333831</c:v>
                </c:pt>
                <c:pt idx="6615">
                  <c:v>66.13840970833553</c:v>
                </c:pt>
                <c:pt idx="6616">
                  <c:v>66.148407708358718</c:v>
                </c:pt>
                <c:pt idx="6617">
                  <c:v>66.158406708360417</c:v>
                </c:pt>
                <c:pt idx="6618">
                  <c:v>66.168405708362116</c:v>
                </c:pt>
                <c:pt idx="6619">
                  <c:v>66.1784037083562</c:v>
                </c:pt>
                <c:pt idx="6620">
                  <c:v>66.188402708357899</c:v>
                </c:pt>
                <c:pt idx="6621">
                  <c:v>66.198401708359597</c:v>
                </c:pt>
                <c:pt idx="6622">
                  <c:v>66.208399708353681</c:v>
                </c:pt>
                <c:pt idx="6623">
                  <c:v>66.21839870835538</c:v>
                </c:pt>
                <c:pt idx="6624">
                  <c:v>66.228397708357079</c:v>
                </c:pt>
                <c:pt idx="6625">
                  <c:v>66.238395708351163</c:v>
                </c:pt>
                <c:pt idx="6626">
                  <c:v>66.248394708352862</c:v>
                </c:pt>
                <c:pt idx="6627">
                  <c:v>66.258393708354561</c:v>
                </c:pt>
                <c:pt idx="6628">
                  <c:v>66.268391708348645</c:v>
                </c:pt>
                <c:pt idx="6629">
                  <c:v>66.278390708350344</c:v>
                </c:pt>
                <c:pt idx="6630">
                  <c:v>66.288389708352042</c:v>
                </c:pt>
                <c:pt idx="6631">
                  <c:v>66.298387708346127</c:v>
                </c:pt>
                <c:pt idx="6632">
                  <c:v>66.308386708347825</c:v>
                </c:pt>
                <c:pt idx="6633">
                  <c:v>66.318385708349524</c:v>
                </c:pt>
                <c:pt idx="6634">
                  <c:v>66.328383708343608</c:v>
                </c:pt>
                <c:pt idx="6635">
                  <c:v>66.338382708345307</c:v>
                </c:pt>
                <c:pt idx="6636">
                  <c:v>66.348381708347006</c:v>
                </c:pt>
                <c:pt idx="6637">
                  <c:v>66.35837970834109</c:v>
                </c:pt>
                <c:pt idx="6638">
                  <c:v>66.368378708342789</c:v>
                </c:pt>
                <c:pt idx="6639">
                  <c:v>66.378376708336873</c:v>
                </c:pt>
                <c:pt idx="6640">
                  <c:v>66.388375708338572</c:v>
                </c:pt>
                <c:pt idx="6641">
                  <c:v>66.39837470834027</c:v>
                </c:pt>
                <c:pt idx="6642">
                  <c:v>66.408372708334355</c:v>
                </c:pt>
                <c:pt idx="6643">
                  <c:v>66.418371708336053</c:v>
                </c:pt>
                <c:pt idx="6644">
                  <c:v>66.428370708337752</c:v>
                </c:pt>
                <c:pt idx="6645">
                  <c:v>66.43836870836094</c:v>
                </c:pt>
                <c:pt idx="6646">
                  <c:v>66.448367708333535</c:v>
                </c:pt>
                <c:pt idx="6647">
                  <c:v>66.458366708335234</c:v>
                </c:pt>
                <c:pt idx="6648">
                  <c:v>66.468364708358422</c:v>
                </c:pt>
                <c:pt idx="6649">
                  <c:v>66.478363708360121</c:v>
                </c:pt>
                <c:pt idx="6650">
                  <c:v>66.488362708361819</c:v>
                </c:pt>
                <c:pt idx="6651">
                  <c:v>66.498360708355904</c:v>
                </c:pt>
                <c:pt idx="6652">
                  <c:v>66.508359708357602</c:v>
                </c:pt>
                <c:pt idx="6653">
                  <c:v>66.518358708359301</c:v>
                </c:pt>
                <c:pt idx="6654">
                  <c:v>66.528356708353385</c:v>
                </c:pt>
                <c:pt idx="6655">
                  <c:v>66.538355708355084</c:v>
                </c:pt>
                <c:pt idx="6656">
                  <c:v>66.548354708356783</c:v>
                </c:pt>
                <c:pt idx="6657">
                  <c:v>66.558352708350867</c:v>
                </c:pt>
                <c:pt idx="6658">
                  <c:v>66.568351708352566</c:v>
                </c:pt>
                <c:pt idx="6659">
                  <c:v>66.578350708354264</c:v>
                </c:pt>
                <c:pt idx="6660">
                  <c:v>66.588348708348349</c:v>
                </c:pt>
                <c:pt idx="6661">
                  <c:v>66.598347708350047</c:v>
                </c:pt>
                <c:pt idx="6662">
                  <c:v>66.608346708351746</c:v>
                </c:pt>
                <c:pt idx="6663">
                  <c:v>66.61834470834583</c:v>
                </c:pt>
                <c:pt idx="6664">
                  <c:v>66.628343708347529</c:v>
                </c:pt>
                <c:pt idx="6665">
                  <c:v>66.638342708349228</c:v>
                </c:pt>
                <c:pt idx="6666">
                  <c:v>66.648340708343312</c:v>
                </c:pt>
                <c:pt idx="6667">
                  <c:v>66.658339708345011</c:v>
                </c:pt>
                <c:pt idx="6668">
                  <c:v>66.66833870834671</c:v>
                </c:pt>
                <c:pt idx="6669">
                  <c:v>66.678336708340794</c:v>
                </c:pt>
                <c:pt idx="6670">
                  <c:v>66.688335708342493</c:v>
                </c:pt>
                <c:pt idx="6671">
                  <c:v>66.698334708344191</c:v>
                </c:pt>
                <c:pt idx="6672">
                  <c:v>66.708332708338276</c:v>
                </c:pt>
                <c:pt idx="6673">
                  <c:v>66.718331708339974</c:v>
                </c:pt>
                <c:pt idx="6674">
                  <c:v>66.728330708341673</c:v>
                </c:pt>
                <c:pt idx="6675">
                  <c:v>66.738328708335757</c:v>
                </c:pt>
                <c:pt idx="6676">
                  <c:v>66.748327708337456</c:v>
                </c:pt>
                <c:pt idx="6677">
                  <c:v>66.758326708339155</c:v>
                </c:pt>
                <c:pt idx="6678">
                  <c:v>66.768324708333239</c:v>
                </c:pt>
                <c:pt idx="6679">
                  <c:v>66.778323708334938</c:v>
                </c:pt>
                <c:pt idx="6680">
                  <c:v>66.788322708336636</c:v>
                </c:pt>
                <c:pt idx="6681">
                  <c:v>66.798320708359824</c:v>
                </c:pt>
                <c:pt idx="6682">
                  <c:v>66.808319708361523</c:v>
                </c:pt>
                <c:pt idx="6683">
                  <c:v>66.818318708334118</c:v>
                </c:pt>
                <c:pt idx="6684">
                  <c:v>66.828316708357306</c:v>
                </c:pt>
                <c:pt idx="6685">
                  <c:v>66.838315708359005</c:v>
                </c:pt>
                <c:pt idx="6686">
                  <c:v>66.848314708360704</c:v>
                </c:pt>
                <c:pt idx="6687">
                  <c:v>66.858312708354788</c:v>
                </c:pt>
                <c:pt idx="6688">
                  <c:v>66.868312458362198</c:v>
                </c:pt>
                <c:pt idx="6689">
                  <c:v>66.878311458334792</c:v>
                </c:pt>
                <c:pt idx="6690">
                  <c:v>66.88830945835798</c:v>
                </c:pt>
                <c:pt idx="6691">
                  <c:v>66.898308458359679</c:v>
                </c:pt>
                <c:pt idx="6692">
                  <c:v>66.908307458361378</c:v>
                </c:pt>
                <c:pt idx="6693">
                  <c:v>66.918305458355462</c:v>
                </c:pt>
                <c:pt idx="6694">
                  <c:v>66.928304458357161</c:v>
                </c:pt>
                <c:pt idx="6695">
                  <c:v>66.938302458351245</c:v>
                </c:pt>
                <c:pt idx="6696">
                  <c:v>66.948301458352944</c:v>
                </c:pt>
                <c:pt idx="6697">
                  <c:v>66.958300458354643</c:v>
                </c:pt>
                <c:pt idx="6698">
                  <c:v>66.968298458348727</c:v>
                </c:pt>
                <c:pt idx="6699">
                  <c:v>66.978297458350426</c:v>
                </c:pt>
                <c:pt idx="6700">
                  <c:v>66.988296458352124</c:v>
                </c:pt>
                <c:pt idx="6701">
                  <c:v>66.998294458346209</c:v>
                </c:pt>
                <c:pt idx="6702">
                  <c:v>67.008293458347907</c:v>
                </c:pt>
                <c:pt idx="6703">
                  <c:v>67.018292458349606</c:v>
                </c:pt>
                <c:pt idx="6704">
                  <c:v>67.02829045834369</c:v>
                </c:pt>
                <c:pt idx="6705">
                  <c:v>67.038289458345389</c:v>
                </c:pt>
                <c:pt idx="6706">
                  <c:v>67.048288458347088</c:v>
                </c:pt>
                <c:pt idx="6707">
                  <c:v>67.058286458341172</c:v>
                </c:pt>
                <c:pt idx="6708">
                  <c:v>67.068285458342871</c:v>
                </c:pt>
                <c:pt idx="6709">
                  <c:v>67.078284458344569</c:v>
                </c:pt>
                <c:pt idx="6710">
                  <c:v>67.088282458338654</c:v>
                </c:pt>
                <c:pt idx="6711">
                  <c:v>67.098281458340352</c:v>
                </c:pt>
                <c:pt idx="6712">
                  <c:v>67.108280458342051</c:v>
                </c:pt>
                <c:pt idx="6713">
                  <c:v>67.118278458336135</c:v>
                </c:pt>
                <c:pt idx="6714">
                  <c:v>67.128277458337834</c:v>
                </c:pt>
                <c:pt idx="6715">
                  <c:v>67.138276458339533</c:v>
                </c:pt>
                <c:pt idx="6716">
                  <c:v>67.148274458333617</c:v>
                </c:pt>
                <c:pt idx="6717">
                  <c:v>67.158273458335316</c:v>
                </c:pt>
                <c:pt idx="6718">
                  <c:v>67.168272458337015</c:v>
                </c:pt>
                <c:pt idx="6719">
                  <c:v>67.178270458360203</c:v>
                </c:pt>
                <c:pt idx="6720">
                  <c:v>67.188269458361901</c:v>
                </c:pt>
                <c:pt idx="6721">
                  <c:v>67.198268458334496</c:v>
                </c:pt>
                <c:pt idx="6722">
                  <c:v>67.208266458357684</c:v>
                </c:pt>
                <c:pt idx="6723">
                  <c:v>67.218265458359383</c:v>
                </c:pt>
                <c:pt idx="6724">
                  <c:v>67.228264458361082</c:v>
                </c:pt>
                <c:pt idx="6725">
                  <c:v>67.238262458355166</c:v>
                </c:pt>
                <c:pt idx="6726">
                  <c:v>67.248261458356865</c:v>
                </c:pt>
                <c:pt idx="6727">
                  <c:v>67.258260458358563</c:v>
                </c:pt>
                <c:pt idx="6728">
                  <c:v>67.268258458352648</c:v>
                </c:pt>
                <c:pt idx="6729">
                  <c:v>67.278257458354346</c:v>
                </c:pt>
                <c:pt idx="6730">
                  <c:v>67.288256458356045</c:v>
                </c:pt>
                <c:pt idx="6731">
                  <c:v>67.298254458350129</c:v>
                </c:pt>
                <c:pt idx="6732">
                  <c:v>67.308253458351828</c:v>
                </c:pt>
                <c:pt idx="6733">
                  <c:v>67.318252458353527</c:v>
                </c:pt>
                <c:pt idx="6734">
                  <c:v>67.328250458347611</c:v>
                </c:pt>
                <c:pt idx="6735">
                  <c:v>67.33824945834931</c:v>
                </c:pt>
                <c:pt idx="6736">
                  <c:v>67.348248458351009</c:v>
                </c:pt>
                <c:pt idx="6737">
                  <c:v>67.358246458345093</c:v>
                </c:pt>
                <c:pt idx="6738">
                  <c:v>67.368245458346792</c:v>
                </c:pt>
                <c:pt idx="6739">
                  <c:v>67.37824445834849</c:v>
                </c:pt>
                <c:pt idx="6740">
                  <c:v>67.388242458342575</c:v>
                </c:pt>
                <c:pt idx="6741">
                  <c:v>67.398241458344273</c:v>
                </c:pt>
                <c:pt idx="6742">
                  <c:v>67.408240458345972</c:v>
                </c:pt>
                <c:pt idx="6743">
                  <c:v>67.418238458340056</c:v>
                </c:pt>
                <c:pt idx="6744">
                  <c:v>67.428237458341755</c:v>
                </c:pt>
                <c:pt idx="6745">
                  <c:v>67.438236458343454</c:v>
                </c:pt>
                <c:pt idx="6746">
                  <c:v>67.448234458337538</c:v>
                </c:pt>
                <c:pt idx="6747">
                  <c:v>67.458233458339237</c:v>
                </c:pt>
                <c:pt idx="6748">
                  <c:v>67.468232458340935</c:v>
                </c:pt>
                <c:pt idx="6749">
                  <c:v>67.47823045833502</c:v>
                </c:pt>
                <c:pt idx="6750">
                  <c:v>67.488229458336718</c:v>
                </c:pt>
                <c:pt idx="6751">
                  <c:v>67.498228458338417</c:v>
                </c:pt>
                <c:pt idx="6752">
                  <c:v>67.508226458361605</c:v>
                </c:pt>
                <c:pt idx="6753">
                  <c:v>67.5182254583342</c:v>
                </c:pt>
                <c:pt idx="6754">
                  <c:v>67.528224458335899</c:v>
                </c:pt>
                <c:pt idx="6755">
                  <c:v>67.538222458359087</c:v>
                </c:pt>
                <c:pt idx="6756">
                  <c:v>67.548221458360786</c:v>
                </c:pt>
                <c:pt idx="6757">
                  <c:v>67.558220458333381</c:v>
                </c:pt>
                <c:pt idx="6758">
                  <c:v>67.568218458356569</c:v>
                </c:pt>
                <c:pt idx="6759">
                  <c:v>67.578217458358267</c:v>
                </c:pt>
                <c:pt idx="6760">
                  <c:v>67.588216458359966</c:v>
                </c:pt>
                <c:pt idx="6761">
                  <c:v>67.59821445835405</c:v>
                </c:pt>
                <c:pt idx="6762">
                  <c:v>67.608213458355749</c:v>
                </c:pt>
                <c:pt idx="6763">
                  <c:v>67.618212458357448</c:v>
                </c:pt>
                <c:pt idx="6764">
                  <c:v>67.628210458351532</c:v>
                </c:pt>
                <c:pt idx="6765">
                  <c:v>67.638209458353231</c:v>
                </c:pt>
                <c:pt idx="6766">
                  <c:v>67.648208458354929</c:v>
                </c:pt>
                <c:pt idx="6767">
                  <c:v>67.658206458349014</c:v>
                </c:pt>
                <c:pt idx="6768">
                  <c:v>67.668205458350712</c:v>
                </c:pt>
                <c:pt idx="6769">
                  <c:v>67.678204458352411</c:v>
                </c:pt>
                <c:pt idx="6770">
                  <c:v>67.688202458346495</c:v>
                </c:pt>
                <c:pt idx="6771">
                  <c:v>67.698201458348194</c:v>
                </c:pt>
                <c:pt idx="6772">
                  <c:v>67.708200458349893</c:v>
                </c:pt>
                <c:pt idx="6773">
                  <c:v>67.718198458343977</c:v>
                </c:pt>
                <c:pt idx="6774">
                  <c:v>67.728197458345676</c:v>
                </c:pt>
                <c:pt idx="6775">
                  <c:v>67.738196458347375</c:v>
                </c:pt>
                <c:pt idx="6776">
                  <c:v>67.748194458341459</c:v>
                </c:pt>
                <c:pt idx="6777">
                  <c:v>67.758193458343158</c:v>
                </c:pt>
                <c:pt idx="6778">
                  <c:v>67.768192458344856</c:v>
                </c:pt>
                <c:pt idx="6779">
                  <c:v>67.778190458338941</c:v>
                </c:pt>
                <c:pt idx="6780">
                  <c:v>67.788189458340639</c:v>
                </c:pt>
                <c:pt idx="6781">
                  <c:v>67.798188458342338</c:v>
                </c:pt>
                <c:pt idx="6782">
                  <c:v>67.808186458336422</c:v>
                </c:pt>
                <c:pt idx="6783">
                  <c:v>67.818185458338121</c:v>
                </c:pt>
                <c:pt idx="6784">
                  <c:v>67.82818445833982</c:v>
                </c:pt>
                <c:pt idx="6785">
                  <c:v>67.838182458333904</c:v>
                </c:pt>
                <c:pt idx="6786">
                  <c:v>67.848181458335603</c:v>
                </c:pt>
                <c:pt idx="6787">
                  <c:v>67.858180458337301</c:v>
                </c:pt>
                <c:pt idx="6788">
                  <c:v>67.868178208358586</c:v>
                </c:pt>
                <c:pt idx="6789">
                  <c:v>67.878177208360285</c:v>
                </c:pt>
                <c:pt idx="6790">
                  <c:v>67.888176208361983</c:v>
                </c:pt>
                <c:pt idx="6791">
                  <c:v>67.898174208356068</c:v>
                </c:pt>
                <c:pt idx="6792">
                  <c:v>67.908173208357766</c:v>
                </c:pt>
                <c:pt idx="6793">
                  <c:v>67.918172208359465</c:v>
                </c:pt>
                <c:pt idx="6794">
                  <c:v>67.928170208353549</c:v>
                </c:pt>
                <c:pt idx="6795">
                  <c:v>67.938169208355248</c:v>
                </c:pt>
                <c:pt idx="6796">
                  <c:v>67.948168208356947</c:v>
                </c:pt>
                <c:pt idx="6797">
                  <c:v>67.958166208351031</c:v>
                </c:pt>
                <c:pt idx="6798">
                  <c:v>67.96816520835273</c:v>
                </c:pt>
                <c:pt idx="6799">
                  <c:v>67.978164208354428</c:v>
                </c:pt>
                <c:pt idx="6800">
                  <c:v>67.988162208348513</c:v>
                </c:pt>
                <c:pt idx="6801">
                  <c:v>67.998161208350211</c:v>
                </c:pt>
                <c:pt idx="6802">
                  <c:v>68.00816020835191</c:v>
                </c:pt>
                <c:pt idx="6803">
                  <c:v>68.018158208345994</c:v>
                </c:pt>
                <c:pt idx="6804">
                  <c:v>68.028157208347693</c:v>
                </c:pt>
                <c:pt idx="6805">
                  <c:v>68.038156208349392</c:v>
                </c:pt>
                <c:pt idx="6806">
                  <c:v>68.048154208343476</c:v>
                </c:pt>
                <c:pt idx="6807">
                  <c:v>68.058153208345175</c:v>
                </c:pt>
                <c:pt idx="6808">
                  <c:v>68.068152208346874</c:v>
                </c:pt>
                <c:pt idx="6809">
                  <c:v>68.078150208340958</c:v>
                </c:pt>
                <c:pt idx="6810">
                  <c:v>68.088149208342656</c:v>
                </c:pt>
                <c:pt idx="6811">
                  <c:v>68.098147208336741</c:v>
                </c:pt>
                <c:pt idx="6812">
                  <c:v>68.108146208338439</c:v>
                </c:pt>
                <c:pt idx="6813">
                  <c:v>68.118145208340138</c:v>
                </c:pt>
                <c:pt idx="6814">
                  <c:v>68.128144208341837</c:v>
                </c:pt>
                <c:pt idx="6815">
                  <c:v>68.138142208335921</c:v>
                </c:pt>
                <c:pt idx="6816">
                  <c:v>68.14814120833762</c:v>
                </c:pt>
                <c:pt idx="6817">
                  <c:v>68.158140208339319</c:v>
                </c:pt>
                <c:pt idx="6818">
                  <c:v>68.168138208333403</c:v>
                </c:pt>
                <c:pt idx="6819">
                  <c:v>68.178137208335102</c:v>
                </c:pt>
                <c:pt idx="6820">
                  <c:v>68.1881362083368</c:v>
                </c:pt>
                <c:pt idx="6821">
                  <c:v>68.198134208359988</c:v>
                </c:pt>
                <c:pt idx="6822">
                  <c:v>68.208133208361687</c:v>
                </c:pt>
                <c:pt idx="6823">
                  <c:v>68.218132208334282</c:v>
                </c:pt>
                <c:pt idx="6824">
                  <c:v>68.22813020835747</c:v>
                </c:pt>
                <c:pt idx="6825">
                  <c:v>68.238129208359169</c:v>
                </c:pt>
                <c:pt idx="6826">
                  <c:v>68.248128208360868</c:v>
                </c:pt>
                <c:pt idx="6827">
                  <c:v>68.258126208354952</c:v>
                </c:pt>
                <c:pt idx="6828">
                  <c:v>68.268125208356651</c:v>
                </c:pt>
                <c:pt idx="6829">
                  <c:v>68.278124208358349</c:v>
                </c:pt>
                <c:pt idx="6830">
                  <c:v>68.288122208352434</c:v>
                </c:pt>
                <c:pt idx="6831">
                  <c:v>68.298121208354132</c:v>
                </c:pt>
                <c:pt idx="6832">
                  <c:v>68.308120208355831</c:v>
                </c:pt>
                <c:pt idx="6833">
                  <c:v>68.318118208349915</c:v>
                </c:pt>
                <c:pt idx="6834">
                  <c:v>68.328117208351614</c:v>
                </c:pt>
                <c:pt idx="6835">
                  <c:v>68.338116208353313</c:v>
                </c:pt>
                <c:pt idx="6836">
                  <c:v>68.348114208347397</c:v>
                </c:pt>
                <c:pt idx="6837">
                  <c:v>68.358113208349096</c:v>
                </c:pt>
                <c:pt idx="6838">
                  <c:v>68.368112208350794</c:v>
                </c:pt>
                <c:pt idx="6839">
                  <c:v>68.378110208344879</c:v>
                </c:pt>
                <c:pt idx="6840">
                  <c:v>68.388109208346577</c:v>
                </c:pt>
                <c:pt idx="6841">
                  <c:v>68.398108208348276</c:v>
                </c:pt>
                <c:pt idx="6842">
                  <c:v>68.40810620834236</c:v>
                </c:pt>
                <c:pt idx="6843">
                  <c:v>68.418105208344059</c:v>
                </c:pt>
                <c:pt idx="6844">
                  <c:v>68.428104208345758</c:v>
                </c:pt>
                <c:pt idx="6845">
                  <c:v>68.438102208339842</c:v>
                </c:pt>
                <c:pt idx="6846">
                  <c:v>68.448101208341541</c:v>
                </c:pt>
                <c:pt idx="6847">
                  <c:v>68.45810020834324</c:v>
                </c:pt>
                <c:pt idx="6848">
                  <c:v>68.468098208337324</c:v>
                </c:pt>
                <c:pt idx="6849">
                  <c:v>68.478097208339022</c:v>
                </c:pt>
                <c:pt idx="6850">
                  <c:v>68.488096208340721</c:v>
                </c:pt>
                <c:pt idx="6851">
                  <c:v>68.498094208334805</c:v>
                </c:pt>
                <c:pt idx="6852">
                  <c:v>68.508093208336504</c:v>
                </c:pt>
                <c:pt idx="6853">
                  <c:v>68.518092208338203</c:v>
                </c:pt>
                <c:pt idx="6854">
                  <c:v>68.528090208361391</c:v>
                </c:pt>
                <c:pt idx="6855">
                  <c:v>68.538089208333986</c:v>
                </c:pt>
                <c:pt idx="6856">
                  <c:v>68.548088208335685</c:v>
                </c:pt>
                <c:pt idx="6857">
                  <c:v>68.558086208358873</c:v>
                </c:pt>
                <c:pt idx="6858">
                  <c:v>68.568085208360571</c:v>
                </c:pt>
                <c:pt idx="6859">
                  <c:v>68.578084208333166</c:v>
                </c:pt>
                <c:pt idx="6860">
                  <c:v>68.588082208356354</c:v>
                </c:pt>
                <c:pt idx="6861">
                  <c:v>68.598081208358053</c:v>
                </c:pt>
                <c:pt idx="6862">
                  <c:v>68.608080208359752</c:v>
                </c:pt>
                <c:pt idx="6863">
                  <c:v>68.618078208353836</c:v>
                </c:pt>
                <c:pt idx="6864">
                  <c:v>68.628077208355535</c:v>
                </c:pt>
                <c:pt idx="6865">
                  <c:v>68.638076208357234</c:v>
                </c:pt>
                <c:pt idx="6866">
                  <c:v>68.648074208351318</c:v>
                </c:pt>
                <c:pt idx="6867">
                  <c:v>68.658073208353017</c:v>
                </c:pt>
                <c:pt idx="6868">
                  <c:v>68.668072208354715</c:v>
                </c:pt>
                <c:pt idx="6869">
                  <c:v>68.678070208348799</c:v>
                </c:pt>
                <c:pt idx="6870">
                  <c:v>68.688069208350498</c:v>
                </c:pt>
                <c:pt idx="6871">
                  <c:v>68.698067208344582</c:v>
                </c:pt>
                <c:pt idx="6872">
                  <c:v>68.708066208346281</c:v>
                </c:pt>
                <c:pt idx="6873">
                  <c:v>68.71806520834798</c:v>
                </c:pt>
                <c:pt idx="6874">
                  <c:v>68.728063208342064</c:v>
                </c:pt>
                <c:pt idx="6875">
                  <c:v>68.738062208343763</c:v>
                </c:pt>
                <c:pt idx="6876">
                  <c:v>68.748061208345462</c:v>
                </c:pt>
                <c:pt idx="6877">
                  <c:v>68.75806020834716</c:v>
                </c:pt>
                <c:pt idx="6878">
                  <c:v>68.768058208341245</c:v>
                </c:pt>
                <c:pt idx="6879">
                  <c:v>68.778057208342943</c:v>
                </c:pt>
                <c:pt idx="6880">
                  <c:v>68.788056208344642</c:v>
                </c:pt>
                <c:pt idx="6881">
                  <c:v>68.798054208338726</c:v>
                </c:pt>
                <c:pt idx="6882">
                  <c:v>68.808053208340425</c:v>
                </c:pt>
                <c:pt idx="6883">
                  <c:v>68.818052208342124</c:v>
                </c:pt>
                <c:pt idx="6884">
                  <c:v>68.828050208336208</c:v>
                </c:pt>
                <c:pt idx="6885">
                  <c:v>68.838049208337907</c:v>
                </c:pt>
                <c:pt idx="6886">
                  <c:v>68.848048208339605</c:v>
                </c:pt>
                <c:pt idx="6887">
                  <c:v>68.85804620833369</c:v>
                </c:pt>
                <c:pt idx="6888">
                  <c:v>68.86804500001017</c:v>
                </c:pt>
                <c:pt idx="6889">
                  <c:v>68.878044000011869</c:v>
                </c:pt>
                <c:pt idx="6890">
                  <c:v>68.888042000005953</c:v>
                </c:pt>
                <c:pt idx="6891">
                  <c:v>68.898041000007652</c:v>
                </c:pt>
                <c:pt idx="6892">
                  <c:v>68.90804000000935</c:v>
                </c:pt>
                <c:pt idx="6893">
                  <c:v>68.918038000003435</c:v>
                </c:pt>
                <c:pt idx="6894">
                  <c:v>68.928037000005133</c:v>
                </c:pt>
                <c:pt idx="6895">
                  <c:v>68.938036000006832</c:v>
                </c:pt>
                <c:pt idx="6896">
                  <c:v>68.948034000000916</c:v>
                </c:pt>
                <c:pt idx="6897">
                  <c:v>68.958033000002615</c:v>
                </c:pt>
                <c:pt idx="6898">
                  <c:v>68.968032000004314</c:v>
                </c:pt>
                <c:pt idx="6899">
                  <c:v>68.978030000027502</c:v>
                </c:pt>
                <c:pt idx="6900">
                  <c:v>68.988029000000097</c:v>
                </c:pt>
                <c:pt idx="6901">
                  <c:v>68.998028000001796</c:v>
                </c:pt>
                <c:pt idx="6902">
                  <c:v>69.008026000024984</c:v>
                </c:pt>
                <c:pt idx="6903">
                  <c:v>69.018025000026682</c:v>
                </c:pt>
                <c:pt idx="6904">
                  <c:v>69.028024000028381</c:v>
                </c:pt>
                <c:pt idx="6905">
                  <c:v>69.038022000022465</c:v>
                </c:pt>
                <c:pt idx="6906">
                  <c:v>69.048021000024164</c:v>
                </c:pt>
                <c:pt idx="6907">
                  <c:v>69.058020000025863</c:v>
                </c:pt>
                <c:pt idx="6908">
                  <c:v>69.068018000019947</c:v>
                </c:pt>
                <c:pt idx="6909">
                  <c:v>69.078017000021646</c:v>
                </c:pt>
                <c:pt idx="6910">
                  <c:v>69.088016000023345</c:v>
                </c:pt>
                <c:pt idx="6911">
                  <c:v>69.098014000017429</c:v>
                </c:pt>
                <c:pt idx="6912">
                  <c:v>69.108013000019128</c:v>
                </c:pt>
                <c:pt idx="6913">
                  <c:v>69.118012000020826</c:v>
                </c:pt>
                <c:pt idx="6914">
                  <c:v>69.12801000001491</c:v>
                </c:pt>
                <c:pt idx="6915">
                  <c:v>69.138009000016609</c:v>
                </c:pt>
                <c:pt idx="6916">
                  <c:v>69.148008000018308</c:v>
                </c:pt>
                <c:pt idx="6917">
                  <c:v>69.158006000012392</c:v>
                </c:pt>
                <c:pt idx="6918">
                  <c:v>69.168005000014091</c:v>
                </c:pt>
                <c:pt idx="6919">
                  <c:v>69.17800400001579</c:v>
                </c:pt>
                <c:pt idx="6920">
                  <c:v>69.188002000009874</c:v>
                </c:pt>
                <c:pt idx="6921">
                  <c:v>69.198001000011573</c:v>
                </c:pt>
                <c:pt idx="6922">
                  <c:v>69.208000000013271</c:v>
                </c:pt>
                <c:pt idx="6923">
                  <c:v>69.217998000007356</c:v>
                </c:pt>
                <c:pt idx="6924">
                  <c:v>69.227997000009054</c:v>
                </c:pt>
                <c:pt idx="6925">
                  <c:v>69.237996000010753</c:v>
                </c:pt>
                <c:pt idx="6926">
                  <c:v>69.247994000004837</c:v>
                </c:pt>
                <c:pt idx="6927">
                  <c:v>69.257993000006536</c:v>
                </c:pt>
                <c:pt idx="6928">
                  <c:v>69.267992000008235</c:v>
                </c:pt>
                <c:pt idx="6929">
                  <c:v>69.277990000002319</c:v>
                </c:pt>
                <c:pt idx="6930">
                  <c:v>69.287989000004018</c:v>
                </c:pt>
                <c:pt idx="6931">
                  <c:v>69.297988000005716</c:v>
                </c:pt>
                <c:pt idx="6932">
                  <c:v>69.307986000028905</c:v>
                </c:pt>
                <c:pt idx="6933">
                  <c:v>69.317985000001499</c:v>
                </c:pt>
                <c:pt idx="6934">
                  <c:v>69.327984000003198</c:v>
                </c:pt>
                <c:pt idx="6935">
                  <c:v>69.337982000026386</c:v>
                </c:pt>
                <c:pt idx="6936">
                  <c:v>69.347981000028085</c:v>
                </c:pt>
                <c:pt idx="6937">
                  <c:v>69.35798000000068</c:v>
                </c:pt>
                <c:pt idx="6938">
                  <c:v>69.367978000023868</c:v>
                </c:pt>
                <c:pt idx="6939">
                  <c:v>69.377977000025567</c:v>
                </c:pt>
                <c:pt idx="6940">
                  <c:v>69.387976000027265</c:v>
                </c:pt>
                <c:pt idx="6941">
                  <c:v>69.39797400002135</c:v>
                </c:pt>
                <c:pt idx="6942">
                  <c:v>69.407973000023048</c:v>
                </c:pt>
                <c:pt idx="6943">
                  <c:v>69.417972000024747</c:v>
                </c:pt>
                <c:pt idx="6944">
                  <c:v>69.427970000018831</c:v>
                </c:pt>
                <c:pt idx="6945">
                  <c:v>69.43796900002053</c:v>
                </c:pt>
                <c:pt idx="6946">
                  <c:v>69.447968000022229</c:v>
                </c:pt>
                <c:pt idx="6947">
                  <c:v>69.457966000016313</c:v>
                </c:pt>
                <c:pt idx="6948">
                  <c:v>69.467965000018012</c:v>
                </c:pt>
                <c:pt idx="6949">
                  <c:v>69.477964000019711</c:v>
                </c:pt>
                <c:pt idx="6950">
                  <c:v>69.487962000013795</c:v>
                </c:pt>
                <c:pt idx="6951">
                  <c:v>69.497961000015493</c:v>
                </c:pt>
                <c:pt idx="6952">
                  <c:v>69.507960000017192</c:v>
                </c:pt>
                <c:pt idx="6953">
                  <c:v>69.517958000011276</c:v>
                </c:pt>
                <c:pt idx="6954">
                  <c:v>69.527957000012975</c:v>
                </c:pt>
                <c:pt idx="6955">
                  <c:v>69.537956000014674</c:v>
                </c:pt>
                <c:pt idx="6956">
                  <c:v>69.547954000008758</c:v>
                </c:pt>
                <c:pt idx="6957">
                  <c:v>69.557953000010457</c:v>
                </c:pt>
                <c:pt idx="6958">
                  <c:v>69.567952000012156</c:v>
                </c:pt>
                <c:pt idx="6959">
                  <c:v>69.57795000000624</c:v>
                </c:pt>
                <c:pt idx="6960">
                  <c:v>69.587949000007939</c:v>
                </c:pt>
                <c:pt idx="6961">
                  <c:v>69.597948000009637</c:v>
                </c:pt>
                <c:pt idx="6962">
                  <c:v>69.607946000003722</c:v>
                </c:pt>
                <c:pt idx="6963">
                  <c:v>69.61794500000542</c:v>
                </c:pt>
                <c:pt idx="6964">
                  <c:v>69.627944000007119</c:v>
                </c:pt>
                <c:pt idx="6965">
                  <c:v>69.637942000001203</c:v>
                </c:pt>
                <c:pt idx="6966">
                  <c:v>69.647941000002902</c:v>
                </c:pt>
                <c:pt idx="6967">
                  <c:v>69.657940000004601</c:v>
                </c:pt>
                <c:pt idx="6968">
                  <c:v>69.667938000027789</c:v>
                </c:pt>
                <c:pt idx="6969">
                  <c:v>69.677937000000384</c:v>
                </c:pt>
                <c:pt idx="6970">
                  <c:v>69.687936000002082</c:v>
                </c:pt>
                <c:pt idx="6971">
                  <c:v>69.697934000025271</c:v>
                </c:pt>
                <c:pt idx="6972">
                  <c:v>69.707933000026969</c:v>
                </c:pt>
                <c:pt idx="6973">
                  <c:v>69.717932000028668</c:v>
                </c:pt>
                <c:pt idx="6974">
                  <c:v>69.727930000022752</c:v>
                </c:pt>
                <c:pt idx="6975">
                  <c:v>69.737929000024451</c:v>
                </c:pt>
                <c:pt idx="6976">
                  <c:v>69.74792800002615</c:v>
                </c:pt>
                <c:pt idx="6977">
                  <c:v>69.757926000020234</c:v>
                </c:pt>
                <c:pt idx="6978">
                  <c:v>69.767925000021933</c:v>
                </c:pt>
                <c:pt idx="6979">
                  <c:v>69.777924000023631</c:v>
                </c:pt>
                <c:pt idx="6980">
                  <c:v>69.787922000017716</c:v>
                </c:pt>
                <c:pt idx="6981">
                  <c:v>69.797921000019414</c:v>
                </c:pt>
                <c:pt idx="6982">
                  <c:v>69.807920000021113</c:v>
                </c:pt>
                <c:pt idx="6983">
                  <c:v>69.817918000015197</c:v>
                </c:pt>
                <c:pt idx="6984">
                  <c:v>69.827917000016896</c:v>
                </c:pt>
                <c:pt idx="6985">
                  <c:v>69.837916000018595</c:v>
                </c:pt>
                <c:pt idx="6986">
                  <c:v>69.847914000012679</c:v>
                </c:pt>
                <c:pt idx="6987">
                  <c:v>69.857913000014378</c:v>
                </c:pt>
                <c:pt idx="6988">
                  <c:v>69.86791225001798</c:v>
                </c:pt>
                <c:pt idx="6989">
                  <c:v>69.877910250012064</c:v>
                </c:pt>
                <c:pt idx="6990">
                  <c:v>69.887909250013763</c:v>
                </c:pt>
                <c:pt idx="6991">
                  <c:v>69.897908250015462</c:v>
                </c:pt>
                <c:pt idx="6992">
                  <c:v>69.907906250009546</c:v>
                </c:pt>
                <c:pt idx="6993">
                  <c:v>69.917905250011245</c:v>
                </c:pt>
                <c:pt idx="6994">
                  <c:v>69.927904250012944</c:v>
                </c:pt>
                <c:pt idx="6995">
                  <c:v>69.937902250007028</c:v>
                </c:pt>
                <c:pt idx="6996">
                  <c:v>69.947901250008726</c:v>
                </c:pt>
                <c:pt idx="6997">
                  <c:v>69.957900250010425</c:v>
                </c:pt>
                <c:pt idx="6998">
                  <c:v>69.967898250004509</c:v>
                </c:pt>
                <c:pt idx="6999">
                  <c:v>69.977897250006208</c:v>
                </c:pt>
                <c:pt idx="7000">
                  <c:v>69.987896250007907</c:v>
                </c:pt>
                <c:pt idx="7001">
                  <c:v>69.997894250001991</c:v>
                </c:pt>
              </c:numCache>
            </c:numRef>
          </c:xVal>
          <c:yVal>
            <c:numRef>
              <c:f>'Combined Data'!$F$2:$F$7003</c:f>
              <c:numCache>
                <c:formatCode>General</c:formatCode>
                <c:ptCount val="7002"/>
                <c:pt idx="0">
                  <c:v>-1.095450270920992E-2</c:v>
                </c:pt>
                <c:pt idx="1">
                  <c:v>-2.9199460074305537E-2</c:v>
                </c:pt>
                <c:pt idx="2">
                  <c:v>-3.0189649499952793E-2</c:v>
                </c:pt>
                <c:pt idx="3">
                  <c:v>-3.4609742537140845E-2</c:v>
                </c:pt>
                <c:pt idx="4">
                  <c:v>-2.3059445098042489E-2</c:v>
                </c:pt>
                <c:pt idx="5">
                  <c:v>-7.7547966688871388E-3</c:v>
                </c:pt>
                <c:pt idx="6">
                  <c:v>9.8283655196428309E-3</c:v>
                </c:pt>
                <c:pt idx="7">
                  <c:v>-3.5708507448434831E-2</c:v>
                </c:pt>
                <c:pt idx="8">
                  <c:v>-8.9486921243369585E-2</c:v>
                </c:pt>
                <c:pt idx="9">
                  <c:v>-5.5929312072694304E-2</c:v>
                </c:pt>
                <c:pt idx="10">
                  <c:v>-4.5812569186091424E-2</c:v>
                </c:pt>
                <c:pt idx="11">
                  <c:v>-5.6968289203941827E-2</c:v>
                </c:pt>
                <c:pt idx="12">
                  <c:v>-7.4741595536470418E-2</c:v>
                </c:pt>
                <c:pt idx="13">
                  <c:v>-4.8211352862417699E-2</c:v>
                </c:pt>
                <c:pt idx="14">
                  <c:v>-2.1007474400103095E-2</c:v>
                </c:pt>
                <c:pt idx="15">
                  <c:v>3.3638520017266277E-2</c:v>
                </c:pt>
                <c:pt idx="16">
                  <c:v>6.2080144397914414E-2</c:v>
                </c:pt>
                <c:pt idx="17">
                  <c:v>8.8639074973762041E-2</c:v>
                </c:pt>
                <c:pt idx="18">
                  <c:v>0.1118007367104292</c:v>
                </c:pt>
                <c:pt idx="19">
                  <c:v>0.13386407207697631</c:v>
                </c:pt>
                <c:pt idx="20">
                  <c:v>0.11276333458721638</c:v>
                </c:pt>
                <c:pt idx="21">
                  <c:v>0.10712431635707617</c:v>
                </c:pt>
                <c:pt idx="22">
                  <c:v>0.10038920100778342</c:v>
                </c:pt>
                <c:pt idx="23">
                  <c:v>5.3057050108909612E-2</c:v>
                </c:pt>
                <c:pt idx="24">
                  <c:v>1.2795060016214848E-2</c:v>
                </c:pt>
                <c:pt idx="25">
                  <c:v>-1.9349532946944237E-2</c:v>
                </c:pt>
                <c:pt idx="26">
                  <c:v>-6.9552575368434191E-2</c:v>
                </c:pt>
                <c:pt idx="27">
                  <c:v>-0.11635098511353135</c:v>
                </c:pt>
                <c:pt idx="28">
                  <c:v>-0.15942872017621995</c:v>
                </c:pt>
                <c:pt idx="29">
                  <c:v>-0.17461799573153258</c:v>
                </c:pt>
                <c:pt idx="30">
                  <c:v>-0.15484099477529525</c:v>
                </c:pt>
                <c:pt idx="31">
                  <c:v>-0.13261295065283776</c:v>
                </c:pt>
                <c:pt idx="32">
                  <c:v>-0.10030339311808348</c:v>
                </c:pt>
                <c:pt idx="33">
                  <c:v>-6.6269784048199651E-2</c:v>
                </c:pt>
                <c:pt idx="34">
                  <c:v>1.5305781327188015E-2</c:v>
                </c:pt>
                <c:pt idx="35">
                  <c:v>5.825639426708222E-2</c:v>
                </c:pt>
                <c:pt idx="36">
                  <c:v>7.9351540356874473E-2</c:v>
                </c:pt>
                <c:pt idx="37">
                  <c:v>9.0571616291999821E-2</c:v>
                </c:pt>
                <c:pt idx="38">
                  <c:v>6.9656929895281799E-2</c:v>
                </c:pt>
                <c:pt idx="39">
                  <c:v>6.4503413289785386E-2</c:v>
                </c:pt>
                <c:pt idx="40">
                  <c:v>4.400870315730572E-2</c:v>
                </c:pt>
                <c:pt idx="41">
                  <c:v>1.2190859913825989E-2</c:v>
                </c:pt>
                <c:pt idx="42">
                  <c:v>1.2537380531430244E-2</c:v>
                </c:pt>
                <c:pt idx="43">
                  <c:v>1.3175750300288201E-2</c:v>
                </c:pt>
                <c:pt idx="44">
                  <c:v>1.7649893537163737E-2</c:v>
                </c:pt>
                <c:pt idx="45">
                  <c:v>3.1840428113937377E-2</c:v>
                </c:pt>
                <c:pt idx="46">
                  <c:v>4.166195970028639E-2</c:v>
                </c:pt>
                <c:pt idx="47">
                  <c:v>5.5445418432354933E-2</c:v>
                </c:pt>
                <c:pt idx="48">
                  <c:v>3.8414927758276464E-2</c:v>
                </c:pt>
                <c:pt idx="49">
                  <c:v>2.1990245170891286E-2</c:v>
                </c:pt>
                <c:pt idx="50">
                  <c:v>-2.3040953278541565E-3</c:v>
                </c:pt>
                <c:pt idx="51">
                  <c:v>-3.612811826169491E-3</c:v>
                </c:pt>
                <c:pt idx="52">
                  <c:v>-2.7800513729453087E-2</c:v>
                </c:pt>
                <c:pt idx="53">
                  <c:v>-4.1037623248994355E-2</c:v>
                </c:pt>
                <c:pt idx="54">
                  <c:v>-8.1060681492090229E-3</c:v>
                </c:pt>
                <c:pt idx="55">
                  <c:v>3.6405641734600071E-2</c:v>
                </c:pt>
                <c:pt idx="56">
                  <c:v>5.2983704097568994E-2</c:v>
                </c:pt>
                <c:pt idx="57">
                  <c:v>5.8757464103400707E-2</c:v>
                </c:pt>
                <c:pt idx="58">
                  <c:v>6.8469835482537753E-2</c:v>
                </c:pt>
                <c:pt idx="59">
                  <c:v>6.3750547729432588E-2</c:v>
                </c:pt>
                <c:pt idx="60">
                  <c:v>4.9449464231729509E-2</c:v>
                </c:pt>
                <c:pt idx="61">
                  <c:v>4.5464294403791433E-2</c:v>
                </c:pt>
                <c:pt idx="62">
                  <c:v>3.2254520617425446E-2</c:v>
                </c:pt>
                <c:pt idx="63">
                  <c:v>-7.6368290930986407E-4</c:v>
                </c:pt>
                <c:pt idx="64">
                  <c:v>-1.6018118374049664E-2</c:v>
                </c:pt>
                <c:pt idx="65">
                  <c:v>-1.3917323425412178E-2</c:v>
                </c:pt>
                <c:pt idx="66">
                  <c:v>-7.9674160480499266E-3</c:v>
                </c:pt>
                <c:pt idx="67">
                  <c:v>2.1177884191274645E-4</c:v>
                </c:pt>
                <c:pt idx="68">
                  <c:v>-5.3996843844652176E-3</c:v>
                </c:pt>
                <c:pt idx="69">
                  <c:v>-5.9840770438313491E-3</c:v>
                </c:pt>
                <c:pt idx="70">
                  <c:v>1.8276203423738481E-4</c:v>
                </c:pt>
                <c:pt idx="71">
                  <c:v>7.1643009781837469E-3</c:v>
                </c:pt>
                <c:pt idx="72">
                  <c:v>-8.7631124630570423E-3</c:v>
                </c:pt>
                <c:pt idx="73">
                  <c:v>-1.5128720328211786E-2</c:v>
                </c:pt>
                <c:pt idx="74">
                  <c:v>-2.6529438681900504E-2</c:v>
                </c:pt>
                <c:pt idx="75">
                  <c:v>-9.4420838356018069E-3</c:v>
                </c:pt>
                <c:pt idx="76">
                  <c:v>4.880743995308876E-3</c:v>
                </c:pt>
                <c:pt idx="77">
                  <c:v>1.0081769227981568E-2</c:v>
                </c:pt>
                <c:pt idx="78">
                  <c:v>2.283089205622673E-2</c:v>
                </c:pt>
                <c:pt idx="79">
                  <c:v>3.5463545657694343E-2</c:v>
                </c:pt>
                <c:pt idx="80">
                  <c:v>6.3856747783720497E-2</c:v>
                </c:pt>
                <c:pt idx="81">
                  <c:v>7.9077452123165137E-2</c:v>
                </c:pt>
                <c:pt idx="82">
                  <c:v>7.3748957589268693E-2</c:v>
                </c:pt>
                <c:pt idx="83">
                  <c:v>8.4471398927271374E-2</c:v>
                </c:pt>
                <c:pt idx="84">
                  <c:v>7.6850174590945244E-2</c:v>
                </c:pt>
                <c:pt idx="85">
                  <c:v>5.2691526040434838E-2</c:v>
                </c:pt>
                <c:pt idx="86">
                  <c:v>4.4122541137039666E-2</c:v>
                </c:pt>
                <c:pt idx="87">
                  <c:v>2.0810532867908477E-2</c:v>
                </c:pt>
                <c:pt idx="88">
                  <c:v>4.1025526821613315E-3</c:v>
                </c:pt>
                <c:pt idx="89">
                  <c:v>-7.2765309736132627E-3</c:v>
                </c:pt>
                <c:pt idx="90">
                  <c:v>-1.851875323802233E-2</c:v>
                </c:pt>
                <c:pt idx="91">
                  <c:v>-2.0940048694610598E-2</c:v>
                </c:pt>
                <c:pt idx="92">
                  <c:v>-1.7153136022388937E-2</c:v>
                </c:pt>
                <c:pt idx="93">
                  <c:v>-1.2933565936982633E-2</c:v>
                </c:pt>
                <c:pt idx="94">
                  <c:v>1.3330080248415472E-2</c:v>
                </c:pt>
                <c:pt idx="95">
                  <c:v>1.864998668432236E-2</c:v>
                </c:pt>
                <c:pt idx="96">
                  <c:v>2.1941603645682334E-2</c:v>
                </c:pt>
                <c:pt idx="97">
                  <c:v>2.3863510340452195E-2</c:v>
                </c:pt>
                <c:pt idx="98">
                  <c:v>2.893991678953171E-2</c:v>
                </c:pt>
                <c:pt idx="99">
                  <c:v>2.631605185568333E-2</c:v>
                </c:pt>
                <c:pt idx="100">
                  <c:v>1.3591596968472005E-2</c:v>
                </c:pt>
                <c:pt idx="101">
                  <c:v>-5.1633472368121146E-3</c:v>
                </c:pt>
                <c:pt idx="102">
                  <c:v>-1.5160733833909035E-2</c:v>
                </c:pt>
                <c:pt idx="103">
                  <c:v>-2.2659203186631203E-2</c:v>
                </c:pt>
                <c:pt idx="104">
                  <c:v>-2.2756266966462137E-2</c:v>
                </c:pt>
                <c:pt idx="105">
                  <c:v>3.8229826837778095E-3</c:v>
                </c:pt>
                <c:pt idx="106">
                  <c:v>2.9482136406004431E-2</c:v>
                </c:pt>
                <c:pt idx="107">
                  <c:v>3.4313032887876037E-2</c:v>
                </c:pt>
                <c:pt idx="108">
                  <c:v>4.6668053381145005E-2</c:v>
                </c:pt>
                <c:pt idx="109">
                  <c:v>7.1314323171973226E-2</c:v>
                </c:pt>
                <c:pt idx="110">
                  <c:v>7.8272729068994532E-2</c:v>
                </c:pt>
                <c:pt idx="111">
                  <c:v>7.6961564049124728E-2</c:v>
                </c:pt>
                <c:pt idx="112">
                  <c:v>6.4461678788065913E-2</c:v>
                </c:pt>
                <c:pt idx="113">
                  <c:v>4.3917742408812049E-2</c:v>
                </c:pt>
                <c:pt idx="114">
                  <c:v>5.5386215373873712E-2</c:v>
                </c:pt>
                <c:pt idx="115">
                  <c:v>4.3408011384308338E-2</c:v>
                </c:pt>
                <c:pt idx="116">
                  <c:v>2.666896786540747E-2</c:v>
                </c:pt>
                <c:pt idx="117">
                  <c:v>1.164790939539671E-2</c:v>
                </c:pt>
                <c:pt idx="118">
                  <c:v>-1.8579893186688425E-2</c:v>
                </c:pt>
                <c:pt idx="119">
                  <c:v>-3.1939940415322783E-2</c:v>
                </c:pt>
                <c:pt idx="120">
                  <c:v>-4.7537241987884046E-2</c:v>
                </c:pt>
                <c:pt idx="121">
                  <c:v>-5.8953345827758317E-2</c:v>
                </c:pt>
                <c:pt idx="122">
                  <c:v>-5.5671120956540109E-2</c:v>
                </c:pt>
                <c:pt idx="123">
                  <c:v>-4.9659963995218277E-2</c:v>
                </c:pt>
                <c:pt idx="124">
                  <c:v>-2.1619385518133642E-2</c:v>
                </c:pt>
                <c:pt idx="125">
                  <c:v>6.8461028113961219E-3</c:v>
                </c:pt>
                <c:pt idx="126">
                  <c:v>1.0042446702718736E-2</c:v>
                </c:pt>
                <c:pt idx="127">
                  <c:v>1.4794917404651643E-2</c:v>
                </c:pt>
                <c:pt idx="128">
                  <c:v>1.5045580230653288E-2</c:v>
                </c:pt>
                <c:pt idx="129">
                  <c:v>3.379168052226305E-2</c:v>
                </c:pt>
                <c:pt idx="130">
                  <c:v>2.2992421388626099E-2</c:v>
                </c:pt>
                <c:pt idx="131">
                  <c:v>-1.0147550404071809E-2</c:v>
                </c:pt>
                <c:pt idx="132">
                  <c:v>-4.6656103134155275E-2</c:v>
                </c:pt>
                <c:pt idx="133">
                  <c:v>-5.5813135206699373E-2</c:v>
                </c:pt>
                <c:pt idx="134">
                  <c:v>-5.2478285394608977E-2</c:v>
                </c:pt>
                <c:pt idx="135">
                  <c:v>-5.5126781724393371E-2</c:v>
                </c:pt>
                <c:pt idx="136">
                  <c:v>-3.5346784070134162E-2</c:v>
                </c:pt>
                <c:pt idx="137">
                  <c:v>-6.4979376643896107E-3</c:v>
                </c:pt>
                <c:pt idx="138">
                  <c:v>2.7458963245153428E-2</c:v>
                </c:pt>
                <c:pt idx="139">
                  <c:v>3.2270856276154516E-2</c:v>
                </c:pt>
                <c:pt idx="140">
                  <c:v>4.0331096872687343E-2</c:v>
                </c:pt>
                <c:pt idx="141">
                  <c:v>6.8251624703407288E-2</c:v>
                </c:pt>
                <c:pt idx="142">
                  <c:v>4.5111232213675981E-2</c:v>
                </c:pt>
                <c:pt idx="143">
                  <c:v>1.2609922550618649E-2</c:v>
                </c:pt>
                <c:pt idx="144">
                  <c:v>-7.7602418884634974E-3</c:v>
                </c:pt>
                <c:pt idx="145">
                  <c:v>-1.9685418941080571E-2</c:v>
                </c:pt>
                <c:pt idx="146">
                  <c:v>-4.4390526339411734E-2</c:v>
                </c:pt>
                <c:pt idx="147">
                  <c:v>-6.0604672618210322E-2</c:v>
                </c:pt>
                <c:pt idx="148">
                  <c:v>-5.8958352506160737E-2</c:v>
                </c:pt>
                <c:pt idx="149">
                  <c:v>-7.4210266359150415E-2</c:v>
                </c:pt>
                <c:pt idx="150">
                  <c:v>-9.1034094505012042E-2</c:v>
                </c:pt>
                <c:pt idx="151">
                  <c:v>-0.10222318019717933</c:v>
                </c:pt>
                <c:pt idx="152">
                  <c:v>-8.0019365474581716E-2</c:v>
                </c:pt>
                <c:pt idx="153">
                  <c:v>-4.9897214770317083E-2</c:v>
                </c:pt>
                <c:pt idx="154">
                  <c:v>-2.0265060737729074E-2</c:v>
                </c:pt>
                <c:pt idx="155">
                  <c:v>2.2281582690775396E-2</c:v>
                </c:pt>
                <c:pt idx="156">
                  <c:v>3.5582609586417679E-2</c:v>
                </c:pt>
                <c:pt idx="157">
                  <c:v>5.8243530392646792E-2</c:v>
                </c:pt>
                <c:pt idx="158">
                  <c:v>7.3357632681727417E-2</c:v>
                </c:pt>
                <c:pt idx="159">
                  <c:v>8.9635367430746557E-2</c:v>
                </c:pt>
                <c:pt idx="160">
                  <c:v>6.5772734172642233E-2</c:v>
                </c:pt>
                <c:pt idx="161">
                  <c:v>3.9458071030676369E-2</c:v>
                </c:pt>
                <c:pt idx="162">
                  <c:v>4.3935978412628175E-2</c:v>
                </c:pt>
                <c:pt idx="163">
                  <c:v>4.6610604487359528E-2</c:v>
                </c:pt>
                <c:pt idx="164">
                  <c:v>3.1946006901562213E-2</c:v>
                </c:pt>
                <c:pt idx="165">
                  <c:v>4.2657777070999145E-2</c:v>
                </c:pt>
                <c:pt idx="166">
                  <c:v>6.1830102838575846E-2</c:v>
                </c:pt>
                <c:pt idx="167">
                  <c:v>4.2058327831327916E-2</c:v>
                </c:pt>
                <c:pt idx="168">
                  <c:v>2.1592013239860534E-2</c:v>
                </c:pt>
                <c:pt idx="169">
                  <c:v>1.4950964972376825E-3</c:v>
                </c:pt>
                <c:pt idx="170">
                  <c:v>-7.9201632365584369E-3</c:v>
                </c:pt>
                <c:pt idx="171">
                  <c:v>-2.0837503150105477E-2</c:v>
                </c:pt>
                <c:pt idx="172">
                  <c:v>-1.4076952412724495E-2</c:v>
                </c:pt>
                <c:pt idx="173">
                  <c:v>2.3374610021710397E-3</c:v>
                </c:pt>
                <c:pt idx="174">
                  <c:v>2.569467555731535E-2</c:v>
                </c:pt>
                <c:pt idx="175">
                  <c:v>3.7231451310217385E-2</c:v>
                </c:pt>
                <c:pt idx="176">
                  <c:v>5.2822613306343559E-2</c:v>
                </c:pt>
                <c:pt idx="177">
                  <c:v>7.1083211973309524E-2</c:v>
                </c:pt>
                <c:pt idx="178">
                  <c:v>8.3388786949217322E-2</c:v>
                </c:pt>
                <c:pt idx="179">
                  <c:v>5.9797135591506963E-2</c:v>
                </c:pt>
                <c:pt idx="180">
                  <c:v>3.3035927899181847E-2</c:v>
                </c:pt>
                <c:pt idx="181">
                  <c:v>1.0064081400632859E-2</c:v>
                </c:pt>
                <c:pt idx="182">
                  <c:v>-3.1040784828364851E-2</c:v>
                </c:pt>
                <c:pt idx="183">
                  <c:v>-5.16441435366869E-2</c:v>
                </c:pt>
                <c:pt idx="184">
                  <c:v>-4.1845123730599884E-2</c:v>
                </c:pt>
                <c:pt idx="185">
                  <c:v>-3.4858760833740239E-2</c:v>
                </c:pt>
                <c:pt idx="186">
                  <c:v>-1.7608963027596475E-2</c:v>
                </c:pt>
                <c:pt idx="187">
                  <c:v>-4.8377669602632529E-3</c:v>
                </c:pt>
                <c:pt idx="188">
                  <c:v>1.2113384306430818E-2</c:v>
                </c:pt>
                <c:pt idx="189">
                  <c:v>2.7604595459997654E-2</c:v>
                </c:pt>
                <c:pt idx="190">
                  <c:v>2.1014783419668677E-2</c:v>
                </c:pt>
                <c:pt idx="191">
                  <c:v>3.1649151071906093E-2</c:v>
                </c:pt>
                <c:pt idx="192">
                  <c:v>6.3727122321724894E-2</c:v>
                </c:pt>
                <c:pt idx="193">
                  <c:v>6.3731105737388133E-2</c:v>
                </c:pt>
                <c:pt idx="194">
                  <c:v>6.539405386894942E-2</c:v>
                </c:pt>
                <c:pt idx="195">
                  <c:v>5.2593219727277755E-2</c:v>
                </c:pt>
                <c:pt idx="196">
                  <c:v>4.3246810957789421E-2</c:v>
                </c:pt>
                <c:pt idx="197">
                  <c:v>2.9889431521296504E-2</c:v>
                </c:pt>
                <c:pt idx="198">
                  <c:v>2.6409716941416264E-2</c:v>
                </c:pt>
                <c:pt idx="199">
                  <c:v>1.1474247090518475E-2</c:v>
                </c:pt>
                <c:pt idx="200">
                  <c:v>-1.1168254986405373E-2</c:v>
                </c:pt>
                <c:pt idx="201">
                  <c:v>-1.832992471754551E-2</c:v>
                </c:pt>
                <c:pt idx="202">
                  <c:v>-1.7457922138273716E-2</c:v>
                </c:pt>
                <c:pt idx="203">
                  <c:v>-2.2875477075576783E-2</c:v>
                </c:pt>
                <c:pt idx="204">
                  <c:v>-2.290230117738247E-2</c:v>
                </c:pt>
                <c:pt idx="205">
                  <c:v>-2.5586282797157765E-2</c:v>
                </c:pt>
                <c:pt idx="206">
                  <c:v>-1.3920685574412346E-2</c:v>
                </c:pt>
                <c:pt idx="207">
                  <c:v>-8.1763809174299242E-3</c:v>
                </c:pt>
                <c:pt idx="208">
                  <c:v>-5.9151529893279077E-3</c:v>
                </c:pt>
                <c:pt idx="209">
                  <c:v>-1.8409337215125561E-2</c:v>
                </c:pt>
                <c:pt idx="210">
                  <c:v>-4.6709970608353614E-2</c:v>
                </c:pt>
                <c:pt idx="211">
                  <c:v>-6.1702925898134711E-2</c:v>
                </c:pt>
                <c:pt idx="212">
                  <c:v>-6.20357421040535E-2</c:v>
                </c:pt>
                <c:pt idx="213">
                  <c:v>-6.0483415983617311E-2</c:v>
                </c:pt>
                <c:pt idx="214">
                  <c:v>-6.3495280221104622E-2</c:v>
                </c:pt>
                <c:pt idx="215">
                  <c:v>-4.9022142402827741E-2</c:v>
                </c:pt>
                <c:pt idx="216">
                  <c:v>-3.1687633059918882E-2</c:v>
                </c:pt>
                <c:pt idx="217">
                  <c:v>-2.9123373180627823E-2</c:v>
                </c:pt>
                <c:pt idx="218">
                  <c:v>-4.5973842702805995E-2</c:v>
                </c:pt>
                <c:pt idx="219">
                  <c:v>-5.4688898362219338E-2</c:v>
                </c:pt>
                <c:pt idx="220">
                  <c:v>-4.0219086147844793E-2</c:v>
                </c:pt>
                <c:pt idx="221">
                  <c:v>-2.0674840919673445E-2</c:v>
                </c:pt>
                <c:pt idx="222">
                  <c:v>-2.1281160637736322E-2</c:v>
                </c:pt>
                <c:pt idx="223">
                  <c:v>-7.8002953156828883E-3</c:v>
                </c:pt>
                <c:pt idx="224">
                  <c:v>6.8086440861225127E-3</c:v>
                </c:pt>
                <c:pt idx="225">
                  <c:v>1.2483586147427559E-2</c:v>
                </c:pt>
                <c:pt idx="226">
                  <c:v>1.0852797701954842E-2</c:v>
                </c:pt>
                <c:pt idx="227">
                  <c:v>4.035053886473179E-3</c:v>
                </c:pt>
                <c:pt idx="228">
                  <c:v>3.9821000397205356E-3</c:v>
                </c:pt>
                <c:pt idx="229">
                  <c:v>1.1276318840682507E-2</c:v>
                </c:pt>
                <c:pt idx="230">
                  <c:v>2.5826493725180626E-2</c:v>
                </c:pt>
                <c:pt idx="231">
                  <c:v>1.9369925111532214E-2</c:v>
                </c:pt>
                <c:pt idx="232">
                  <c:v>1.0804338902235032E-2</c:v>
                </c:pt>
                <c:pt idx="233">
                  <c:v>-6.5609414130449303E-4</c:v>
                </c:pt>
                <c:pt idx="234">
                  <c:v>1.5307827852666378E-2</c:v>
                </c:pt>
                <c:pt idx="235">
                  <c:v>4.8734349757432939E-2</c:v>
                </c:pt>
                <c:pt idx="236">
                  <c:v>1.9756206795573234E-2</c:v>
                </c:pt>
                <c:pt idx="237">
                  <c:v>-1.5625916384160519E-2</c:v>
                </c:pt>
                <c:pt idx="238">
                  <c:v>-4.273053836077452E-2</c:v>
                </c:pt>
                <c:pt idx="239">
                  <c:v>-5.5078724920749667E-2</c:v>
                </c:pt>
                <c:pt idx="240">
                  <c:v>-7.2053082324564463E-2</c:v>
                </c:pt>
                <c:pt idx="241">
                  <c:v>-7.290425419807435E-2</c:v>
                </c:pt>
                <c:pt idx="242">
                  <c:v>-4.2664062827825547E-2</c:v>
                </c:pt>
                <c:pt idx="243">
                  <c:v>-2.9216563180088997E-2</c:v>
                </c:pt>
                <c:pt idx="244">
                  <c:v>-2.506774440407753E-3</c:v>
                </c:pt>
                <c:pt idx="245">
                  <c:v>1.2229597717523575E-2</c:v>
                </c:pt>
                <c:pt idx="246">
                  <c:v>5.9763660281896593E-3</c:v>
                </c:pt>
                <c:pt idx="247">
                  <c:v>-1.8978307843208315E-2</c:v>
                </c:pt>
                <c:pt idx="248">
                  <c:v>-2.6005528159439566E-2</c:v>
                </c:pt>
                <c:pt idx="249">
                  <c:v>-4.7337376847863197E-2</c:v>
                </c:pt>
                <c:pt idx="250">
                  <c:v>-5.2057797499001031E-2</c:v>
                </c:pt>
                <c:pt idx="251">
                  <c:v>-3.3328215591609478E-2</c:v>
                </c:pt>
                <c:pt idx="252">
                  <c:v>-3.4195467308163648E-2</c:v>
                </c:pt>
                <c:pt idx="253">
                  <c:v>-3.9154015816748142E-2</c:v>
                </c:pt>
                <c:pt idx="254">
                  <c:v>-2.1108740866184236E-2</c:v>
                </c:pt>
                <c:pt idx="255">
                  <c:v>-1.7760040462017061E-2</c:v>
                </c:pt>
                <c:pt idx="256">
                  <c:v>-1.2320704646408559E-2</c:v>
                </c:pt>
                <c:pt idx="257">
                  <c:v>1.1148849539458753E-2</c:v>
                </c:pt>
                <c:pt idx="258">
                  <c:v>3.3515618853271006E-2</c:v>
                </c:pt>
                <c:pt idx="259">
                  <c:v>6.9481476880609988E-2</c:v>
                </c:pt>
                <c:pt idx="260">
                  <c:v>0.11534725572913886</c:v>
                </c:pt>
                <c:pt idx="261">
                  <c:v>0.10689737129956485</c:v>
                </c:pt>
                <c:pt idx="262">
                  <c:v>7.6205226704478268E-2</c:v>
                </c:pt>
                <c:pt idx="263">
                  <c:v>4.7641030065715316E-2</c:v>
                </c:pt>
                <c:pt idx="264">
                  <c:v>2.8356912843883038E-2</c:v>
                </c:pt>
                <c:pt idx="265">
                  <c:v>3.2165716029703618E-2</c:v>
                </c:pt>
                <c:pt idx="266">
                  <c:v>4.9663106873631478E-2</c:v>
                </c:pt>
                <c:pt idx="267">
                  <c:v>6.9328024014830597E-2</c:v>
                </c:pt>
                <c:pt idx="268">
                  <c:v>4.8207405991852283E-2</c:v>
                </c:pt>
                <c:pt idx="269">
                  <c:v>-1.3695640861988068E-3</c:v>
                </c:pt>
                <c:pt idx="270">
                  <c:v>-5.7906255684792997E-2</c:v>
                </c:pt>
                <c:pt idx="271">
                  <c:v>-0.11422126471996308</c:v>
                </c:pt>
                <c:pt idx="272">
                  <c:v>-0.13694507963955402</c:v>
                </c:pt>
                <c:pt idx="273">
                  <c:v>-0.1306751833856106</c:v>
                </c:pt>
                <c:pt idx="274">
                  <c:v>-0.11476754084229469</c:v>
                </c:pt>
                <c:pt idx="275">
                  <c:v>-6.58172095566988E-2</c:v>
                </c:pt>
                <c:pt idx="276">
                  <c:v>-1.8748804628849029E-2</c:v>
                </c:pt>
                <c:pt idx="277">
                  <c:v>9.1401482373476041E-3</c:v>
                </c:pt>
                <c:pt idx="278">
                  <c:v>5.2843955643475056E-2</c:v>
                </c:pt>
                <c:pt idx="279">
                  <c:v>7.8340045139193543E-2</c:v>
                </c:pt>
                <c:pt idx="280">
                  <c:v>0.10338081926107408</c:v>
                </c:pt>
                <c:pt idx="281">
                  <c:v>0.12588170908391477</c:v>
                </c:pt>
                <c:pt idx="282">
                  <c:v>0.11579204611480237</c:v>
                </c:pt>
                <c:pt idx="283">
                  <c:v>8.2559944130480289E-2</c:v>
                </c:pt>
                <c:pt idx="284">
                  <c:v>5.0625558570027353E-2</c:v>
                </c:pt>
                <c:pt idx="285">
                  <c:v>1.579369492828846E-2</c:v>
                </c:pt>
                <c:pt idx="286">
                  <c:v>-1.8133348636329174E-2</c:v>
                </c:pt>
                <c:pt idx="287">
                  <c:v>-3.1162443459033969E-2</c:v>
                </c:pt>
                <c:pt idx="288">
                  <c:v>-3.1855009607970719E-2</c:v>
                </c:pt>
                <c:pt idx="289">
                  <c:v>-3.0837594084441665E-2</c:v>
                </c:pt>
                <c:pt idx="290">
                  <c:v>-1.3796688057482243E-2</c:v>
                </c:pt>
                <c:pt idx="291">
                  <c:v>-2.3410387672483924E-2</c:v>
                </c:pt>
                <c:pt idx="292">
                  <c:v>-2.0322875082492829E-2</c:v>
                </c:pt>
                <c:pt idx="293">
                  <c:v>-2.4264410063624384E-2</c:v>
                </c:pt>
                <c:pt idx="294">
                  <c:v>-1.3107776418328287E-2</c:v>
                </c:pt>
                <c:pt idx="295">
                  <c:v>-2.557623289525509E-2</c:v>
                </c:pt>
                <c:pt idx="296">
                  <c:v>-2.7162984497845176E-2</c:v>
                </c:pt>
                <c:pt idx="297">
                  <c:v>-6.0766457766294486E-3</c:v>
                </c:pt>
                <c:pt idx="298">
                  <c:v>2.0454473979771137E-2</c:v>
                </c:pt>
                <c:pt idx="299">
                  <c:v>5.198571229353547E-2</c:v>
                </c:pt>
                <c:pt idx="300">
                  <c:v>7.5037976279854784E-2</c:v>
                </c:pt>
                <c:pt idx="301">
                  <c:v>7.105682641267777E-2</c:v>
                </c:pt>
                <c:pt idx="302">
                  <c:v>9.0468814931809902E-2</c:v>
                </c:pt>
                <c:pt idx="303">
                  <c:v>0.12537475548684598</c:v>
                </c:pt>
                <c:pt idx="304">
                  <c:v>0.13898683598265052</c:v>
                </c:pt>
                <c:pt idx="305">
                  <c:v>0.12747609861195089</c:v>
                </c:pt>
                <c:pt idx="306">
                  <c:v>0.10731385750696064</c:v>
                </c:pt>
                <c:pt idx="307">
                  <c:v>0.10417664358392359</c:v>
                </c:pt>
                <c:pt idx="308">
                  <c:v>0.10911397766321898</c:v>
                </c:pt>
                <c:pt idx="309">
                  <c:v>0.11437758637592196</c:v>
                </c:pt>
                <c:pt idx="310">
                  <c:v>0.11398348404094577</c:v>
                </c:pt>
                <c:pt idx="311">
                  <c:v>0.1012426021322608</c:v>
                </c:pt>
                <c:pt idx="312">
                  <c:v>7.6454318091273316E-2</c:v>
                </c:pt>
                <c:pt idx="313">
                  <c:v>3.8676024209707976E-2</c:v>
                </c:pt>
                <c:pt idx="314">
                  <c:v>3.5746587440371514E-3</c:v>
                </c:pt>
                <c:pt idx="315">
                  <c:v>-1.4318369328975677E-2</c:v>
                </c:pt>
                <c:pt idx="316">
                  <c:v>-2.6981903538107872E-2</c:v>
                </c:pt>
                <c:pt idx="317">
                  <c:v>-3.4528283514082436E-2</c:v>
                </c:pt>
                <c:pt idx="318">
                  <c:v>-1.7501630075275897E-2</c:v>
                </c:pt>
                <c:pt idx="319">
                  <c:v>1.6425194218754769E-3</c:v>
                </c:pt>
                <c:pt idx="320">
                  <c:v>2.8452642727643251E-2</c:v>
                </c:pt>
                <c:pt idx="321">
                  <c:v>4.378013184294105E-2</c:v>
                </c:pt>
                <c:pt idx="322">
                  <c:v>4.6428226176649337E-2</c:v>
                </c:pt>
                <c:pt idx="323">
                  <c:v>2.9443252421915533E-2</c:v>
                </c:pt>
                <c:pt idx="324">
                  <c:v>1.7232658155262471E-2</c:v>
                </c:pt>
                <c:pt idx="325">
                  <c:v>1.8352856766432526E-2</c:v>
                </c:pt>
                <c:pt idx="326">
                  <c:v>7.9593578539788722E-3</c:v>
                </c:pt>
                <c:pt idx="327">
                  <c:v>6.2704078853130342E-3</c:v>
                </c:pt>
                <c:pt idx="328">
                  <c:v>2.9283586889505388E-3</c:v>
                </c:pt>
                <c:pt idx="329">
                  <c:v>1.2449891567230226E-2</c:v>
                </c:pt>
                <c:pt idx="330">
                  <c:v>-3.6761079356074336E-3</c:v>
                </c:pt>
                <c:pt idx="331">
                  <c:v>-2.3850335832685234E-2</c:v>
                </c:pt>
                <c:pt idx="332">
                  <c:v>-2.7790299374610188E-2</c:v>
                </c:pt>
                <c:pt idx="333">
                  <c:v>-6.1089516431093215E-3</c:v>
                </c:pt>
                <c:pt idx="334">
                  <c:v>1.1199044231325388E-2</c:v>
                </c:pt>
                <c:pt idx="335">
                  <c:v>-1.4090145193040372E-2</c:v>
                </c:pt>
                <c:pt idx="336">
                  <c:v>-2.8424009643495084E-2</c:v>
                </c:pt>
                <c:pt idx="337">
                  <c:v>-1.9780180379748345E-2</c:v>
                </c:pt>
                <c:pt idx="338">
                  <c:v>-2.3286993149667978E-2</c:v>
                </c:pt>
                <c:pt idx="339">
                  <c:v>-2.5123694948852065E-2</c:v>
                </c:pt>
                <c:pt idx="340">
                  <c:v>-6.0357554666697982E-2</c:v>
                </c:pt>
                <c:pt idx="341">
                  <c:v>-7.0571452695876363E-2</c:v>
                </c:pt>
                <c:pt idx="342">
                  <c:v>-2.7286616563796998E-2</c:v>
                </c:pt>
                <c:pt idx="343">
                  <c:v>1.2125663459300995E-2</c:v>
                </c:pt>
                <c:pt idx="344">
                  <c:v>9.3478340283036244E-3</c:v>
                </c:pt>
                <c:pt idx="345">
                  <c:v>-1.1764945071190596E-2</c:v>
                </c:pt>
                <c:pt idx="346">
                  <c:v>-6.2099294029176237E-2</c:v>
                </c:pt>
                <c:pt idx="347">
                  <c:v>-6.2636488694697623E-2</c:v>
                </c:pt>
                <c:pt idx="348">
                  <c:v>-4.7986819781363016E-2</c:v>
                </c:pt>
                <c:pt idx="349">
                  <c:v>-6.0830539595335728E-2</c:v>
                </c:pt>
                <c:pt idx="350">
                  <c:v>-6.8327053785324096E-2</c:v>
                </c:pt>
                <c:pt idx="351">
                  <c:v>-6.0765288323163989E-2</c:v>
                </c:pt>
                <c:pt idx="352">
                  <c:v>-3.8988649249076843E-2</c:v>
                </c:pt>
                <c:pt idx="353">
                  <c:v>-1.1654450967907907E-2</c:v>
                </c:pt>
                <c:pt idx="354">
                  <c:v>1.3642394654452801E-2</c:v>
                </c:pt>
                <c:pt idx="355">
                  <c:v>1.2654014211148024E-2</c:v>
                </c:pt>
                <c:pt idx="356">
                  <c:v>2.2771634180098772E-2</c:v>
                </c:pt>
                <c:pt idx="357">
                  <c:v>3.578808439895511E-2</c:v>
                </c:pt>
                <c:pt idx="358">
                  <c:v>5.7371747083961963E-2</c:v>
                </c:pt>
                <c:pt idx="359">
                  <c:v>5.7753844354301691E-2</c:v>
                </c:pt>
                <c:pt idx="360">
                  <c:v>3.6570752486586575E-2</c:v>
                </c:pt>
                <c:pt idx="361">
                  <c:v>1.4402550961822273E-2</c:v>
                </c:pt>
                <c:pt idx="362">
                  <c:v>-8.8094151020050061E-3</c:v>
                </c:pt>
                <c:pt idx="363">
                  <c:v>-1.5379145611077548E-2</c:v>
                </c:pt>
                <c:pt idx="364">
                  <c:v>-1.9900103118270635E-2</c:v>
                </c:pt>
                <c:pt idx="365">
                  <c:v>-3.5810102820396428E-2</c:v>
                </c:pt>
                <c:pt idx="366">
                  <c:v>-5.7090422920882705E-2</c:v>
                </c:pt>
                <c:pt idx="367">
                  <c:v>-4.8735994286835199E-2</c:v>
                </c:pt>
                <c:pt idx="368">
                  <c:v>-5.7691260874271393E-2</c:v>
                </c:pt>
                <c:pt idx="369">
                  <c:v>-6.6326319314539431E-2</c:v>
                </c:pt>
                <c:pt idx="370">
                  <c:v>-7.3820951431989676E-2</c:v>
                </c:pt>
                <c:pt idx="371">
                  <c:v>-5.6422999799251562E-2</c:v>
                </c:pt>
                <c:pt idx="372">
                  <c:v>-2.7071329392492773E-2</c:v>
                </c:pt>
                <c:pt idx="373">
                  <c:v>-1.2088204734027386E-2</c:v>
                </c:pt>
                <c:pt idx="374">
                  <c:v>-5.8390660956501965E-3</c:v>
                </c:pt>
                <c:pt idx="375">
                  <c:v>3.1351491250097754E-3</c:v>
                </c:pt>
                <c:pt idx="376">
                  <c:v>-3.6289464868605138E-3</c:v>
                </c:pt>
                <c:pt idx="377">
                  <c:v>-2.3672269843518735E-3</c:v>
                </c:pt>
                <c:pt idx="378">
                  <c:v>-1.2979338672012092E-2</c:v>
                </c:pt>
                <c:pt idx="379">
                  <c:v>-1.1421676967293024E-2</c:v>
                </c:pt>
                <c:pt idx="380">
                  <c:v>1.5564520619809629E-2</c:v>
                </c:pt>
                <c:pt idx="381">
                  <c:v>3.8837078455835582E-2</c:v>
                </c:pt>
                <c:pt idx="382">
                  <c:v>4.6439810972660783E-2</c:v>
                </c:pt>
                <c:pt idx="383">
                  <c:v>4.9900704827159643E-2</c:v>
                </c:pt>
                <c:pt idx="384">
                  <c:v>6.2330825496464973E-2</c:v>
                </c:pt>
                <c:pt idx="385">
                  <c:v>8.1716903541237118E-2</c:v>
                </c:pt>
                <c:pt idx="386">
                  <c:v>7.8225531075149776E-2</c:v>
                </c:pt>
                <c:pt idx="387">
                  <c:v>6.9664659183472394E-2</c:v>
                </c:pt>
                <c:pt idx="388">
                  <c:v>8.2360188625752936E-2</c:v>
                </c:pt>
                <c:pt idx="389">
                  <c:v>5.9055781736969952E-2</c:v>
                </c:pt>
                <c:pt idx="390">
                  <c:v>-5.7371052727103232E-3</c:v>
                </c:pt>
                <c:pt idx="391">
                  <c:v>-4.4369732178747658E-2</c:v>
                </c:pt>
                <c:pt idx="392">
                  <c:v>-7.3362767267972237E-2</c:v>
                </c:pt>
                <c:pt idx="393">
                  <c:v>-0.11153242260217668</c:v>
                </c:pt>
                <c:pt idx="394">
                  <c:v>-0.14181851461529732</c:v>
                </c:pt>
                <c:pt idx="395">
                  <c:v>-0.14480366438627243</c:v>
                </c:pt>
                <c:pt idx="396">
                  <c:v>-0.1208991139009595</c:v>
                </c:pt>
                <c:pt idx="397">
                  <c:v>-6.2316244002431631E-2</c:v>
                </c:pt>
                <c:pt idx="398">
                  <c:v>-2.2963843122124675E-3</c:v>
                </c:pt>
                <c:pt idx="399">
                  <c:v>2.1441246438771489E-2</c:v>
                </c:pt>
                <c:pt idx="400">
                  <c:v>4.2772693131119012E-2</c:v>
                </c:pt>
                <c:pt idx="401">
                  <c:v>6.5216609146445989E-2</c:v>
                </c:pt>
                <c:pt idx="402">
                  <c:v>8.6217889152467253E-2</c:v>
                </c:pt>
                <c:pt idx="403">
                  <c:v>7.4523677118122578E-2</c:v>
                </c:pt>
                <c:pt idx="404">
                  <c:v>4.1335465796291833E-2</c:v>
                </c:pt>
                <c:pt idx="405">
                  <c:v>3.5006823297590021E-2</c:v>
                </c:pt>
                <c:pt idx="406">
                  <c:v>4.4888197481632232E-2</c:v>
                </c:pt>
                <c:pt idx="407">
                  <c:v>3.7329264264553789E-2</c:v>
                </c:pt>
                <c:pt idx="408">
                  <c:v>2.853115987032652E-2</c:v>
                </c:pt>
                <c:pt idx="409">
                  <c:v>2.8197795487940314E-2</c:v>
                </c:pt>
                <c:pt idx="410">
                  <c:v>4.3413949962705374E-2</c:v>
                </c:pt>
                <c:pt idx="411">
                  <c:v>4.2119449507445096E-2</c:v>
                </c:pt>
                <c:pt idx="412">
                  <c:v>1.9071242026984691E-2</c:v>
                </c:pt>
                <c:pt idx="413">
                  <c:v>-3.7210035882890226E-3</c:v>
                </c:pt>
                <c:pt idx="414">
                  <c:v>-9.8764954134821902E-3</c:v>
                </c:pt>
                <c:pt idx="415">
                  <c:v>-7.1450417116284371E-3</c:v>
                </c:pt>
                <c:pt idx="416">
                  <c:v>1.3419305104762316E-2</c:v>
                </c:pt>
                <c:pt idx="417">
                  <c:v>2.672265261411667E-2</c:v>
                </c:pt>
                <c:pt idx="418">
                  <c:v>2.3898301273584367E-2</c:v>
                </c:pt>
                <c:pt idx="419">
                  <c:v>2.5152053944766523E-2</c:v>
                </c:pt>
                <c:pt idx="420">
                  <c:v>2.0095966570079327E-2</c:v>
                </c:pt>
                <c:pt idx="421">
                  <c:v>1.0343084950000048E-2</c:v>
                </c:pt>
                <c:pt idx="422">
                  <c:v>-3.5807800479233268E-3</c:v>
                </c:pt>
                <c:pt idx="423">
                  <c:v>-4.8408367484807967E-3</c:v>
                </c:pt>
                <c:pt idx="424">
                  <c:v>-1.9260235000401735E-2</c:v>
                </c:pt>
                <c:pt idx="425">
                  <c:v>-1.5940533131361009E-2</c:v>
                </c:pt>
                <c:pt idx="426">
                  <c:v>-3.5234590619802478E-3</c:v>
                </c:pt>
                <c:pt idx="427">
                  <c:v>1.5683529730886221E-2</c:v>
                </c:pt>
                <c:pt idx="428">
                  <c:v>2.6401585657149555E-2</c:v>
                </c:pt>
                <c:pt idx="429">
                  <c:v>3.752401309087873E-2</c:v>
                </c:pt>
                <c:pt idx="430">
                  <c:v>4.6501225009560589E-2</c:v>
                </c:pt>
                <c:pt idx="431">
                  <c:v>6.1316644214093691E-2</c:v>
                </c:pt>
                <c:pt idx="432">
                  <c:v>5.4360577203333378E-2</c:v>
                </c:pt>
                <c:pt idx="433">
                  <c:v>5.2951654046773912E-2</c:v>
                </c:pt>
                <c:pt idx="434">
                  <c:v>5.8835853338241581E-2</c:v>
                </c:pt>
                <c:pt idx="435">
                  <c:v>5.8759108632802967E-2</c:v>
                </c:pt>
                <c:pt idx="436">
                  <c:v>3.5366463605314494E-2</c:v>
                </c:pt>
                <c:pt idx="437">
                  <c:v>2.7988885436207058E-2</c:v>
                </c:pt>
                <c:pt idx="438">
                  <c:v>3.8966868370771408E-2</c:v>
                </c:pt>
                <c:pt idx="439">
                  <c:v>3.7710776813328267E-2</c:v>
                </c:pt>
                <c:pt idx="440">
                  <c:v>2.9255885705351831E-2</c:v>
                </c:pt>
                <c:pt idx="441">
                  <c:v>2.3277491424232723E-2</c:v>
                </c:pt>
                <c:pt idx="442">
                  <c:v>2.2075121160596609E-2</c:v>
                </c:pt>
                <c:pt idx="443">
                  <c:v>2.0589234028011563E-2</c:v>
                </c:pt>
                <c:pt idx="444">
                  <c:v>1.5708965118974447E-2</c:v>
                </c:pt>
                <c:pt idx="445">
                  <c:v>8.4503229707479487E-3</c:v>
                </c:pt>
                <c:pt idx="446">
                  <c:v>1.3591487333178521E-2</c:v>
                </c:pt>
                <c:pt idx="447">
                  <c:v>3.0630164109170438E-2</c:v>
                </c:pt>
                <c:pt idx="448">
                  <c:v>3.1878727376461032E-2</c:v>
                </c:pt>
                <c:pt idx="449">
                  <c:v>3.0886820331215859E-2</c:v>
                </c:pt>
                <c:pt idx="450">
                  <c:v>6.1041642352938656E-3</c:v>
                </c:pt>
                <c:pt idx="451">
                  <c:v>-9.7247418947517868E-3</c:v>
                </c:pt>
                <c:pt idx="452">
                  <c:v>-1.015582786872983E-2</c:v>
                </c:pt>
                <c:pt idx="453">
                  <c:v>-4.789746701717377E-3</c:v>
                </c:pt>
                <c:pt idx="454">
                  <c:v>-2.5608246400952339E-3</c:v>
                </c:pt>
                <c:pt idx="455">
                  <c:v>-1.3625181913375856E-2</c:v>
                </c:pt>
                <c:pt idx="456">
                  <c:v>-1.7905215863138438E-2</c:v>
                </c:pt>
                <c:pt idx="457">
                  <c:v>-1.1268242374062539E-2</c:v>
                </c:pt>
                <c:pt idx="458">
                  <c:v>2.3938391245901587E-2</c:v>
                </c:pt>
                <c:pt idx="459">
                  <c:v>1.0102453753352166E-2</c:v>
                </c:pt>
                <c:pt idx="460">
                  <c:v>4.019156768918038E-3</c:v>
                </c:pt>
                <c:pt idx="461">
                  <c:v>1.2675484456121922E-3</c:v>
                </c:pt>
                <c:pt idx="462">
                  <c:v>-1.037515327334404E-2</c:v>
                </c:pt>
                <c:pt idx="463">
                  <c:v>-1.4276013560593128E-2</c:v>
                </c:pt>
                <c:pt idx="464">
                  <c:v>1.946373637765646E-3</c:v>
                </c:pt>
                <c:pt idx="465">
                  <c:v>2.2032875027507545E-2</c:v>
                </c:pt>
                <c:pt idx="466">
                  <c:v>2.2817333824932576E-2</c:v>
                </c:pt>
                <c:pt idx="467">
                  <c:v>1.90859148837626E-2</c:v>
                </c:pt>
                <c:pt idx="468">
                  <c:v>1.2991106193512679E-2</c:v>
                </c:pt>
                <c:pt idx="469">
                  <c:v>3.0774352792650464E-2</c:v>
                </c:pt>
                <c:pt idx="470">
                  <c:v>3.3614162709563973E-2</c:v>
                </c:pt>
                <c:pt idx="471">
                  <c:v>3.1022475734353069E-2</c:v>
                </c:pt>
                <c:pt idx="472">
                  <c:v>3.488551184535027E-2</c:v>
                </c:pt>
                <c:pt idx="473">
                  <c:v>3.7550544831901789E-2</c:v>
                </c:pt>
                <c:pt idx="474">
                  <c:v>3.3018367979675535E-2</c:v>
                </c:pt>
                <c:pt idx="475">
                  <c:v>1.6219865586608651E-2</c:v>
                </c:pt>
                <c:pt idx="476">
                  <c:v>2.6157738491892814E-2</c:v>
                </c:pt>
                <c:pt idx="477">
                  <c:v>5.2433499377220874E-2</c:v>
                </c:pt>
                <c:pt idx="478">
                  <c:v>7.9963031206279997E-2</c:v>
                </c:pt>
                <c:pt idx="479">
                  <c:v>9.7190061416476972E-2</c:v>
                </c:pt>
                <c:pt idx="480">
                  <c:v>0.11576829180121423</c:v>
                </c:pt>
                <c:pt idx="481">
                  <c:v>0.10627177404239774</c:v>
                </c:pt>
                <c:pt idx="482">
                  <c:v>9.0924861207604415E-2</c:v>
                </c:pt>
                <c:pt idx="483">
                  <c:v>6.913121039047837E-2</c:v>
                </c:pt>
                <c:pt idx="484">
                  <c:v>7.1056954320520171E-2</c:v>
                </c:pt>
                <c:pt idx="485">
                  <c:v>7.1907925195991998E-2</c:v>
                </c:pt>
                <c:pt idx="486">
                  <c:v>6.3722389731556181E-2</c:v>
                </c:pt>
                <c:pt idx="487">
                  <c:v>5.8149225767701866E-2</c:v>
                </c:pt>
                <c:pt idx="488">
                  <c:v>5.2988674230873591E-2</c:v>
                </c:pt>
                <c:pt idx="489">
                  <c:v>4.0543679706752302E-2</c:v>
                </c:pt>
                <c:pt idx="490">
                  <c:v>4.5167219303548341E-2</c:v>
                </c:pt>
                <c:pt idx="491">
                  <c:v>4.2841324824839835E-2</c:v>
                </c:pt>
                <c:pt idx="492">
                  <c:v>2.5528925266116859E-2</c:v>
                </c:pt>
                <c:pt idx="493">
                  <c:v>5.2488828655332331E-2</c:v>
                </c:pt>
                <c:pt idx="494">
                  <c:v>9.382910013198853E-2</c:v>
                </c:pt>
                <c:pt idx="495">
                  <c:v>0.15464818283915521</c:v>
                </c:pt>
                <c:pt idx="496">
                  <c:v>0.18943334184587002</c:v>
                </c:pt>
                <c:pt idx="497">
                  <c:v>0.20602421326562764</c:v>
                </c:pt>
                <c:pt idx="498">
                  <c:v>0.18391950884833932</c:v>
                </c:pt>
                <c:pt idx="499">
                  <c:v>0.16710233191028237</c:v>
                </c:pt>
                <c:pt idx="500">
                  <c:v>0.17059110967442395</c:v>
                </c:pt>
                <c:pt idx="501">
                  <c:v>0.17507895732298495</c:v>
                </c:pt>
                <c:pt idx="502">
                  <c:v>0.16593332732096316</c:v>
                </c:pt>
                <c:pt idx="503">
                  <c:v>0.16988902352750301</c:v>
                </c:pt>
                <c:pt idx="504">
                  <c:v>0.18756564980372786</c:v>
                </c:pt>
                <c:pt idx="505">
                  <c:v>0.19626908412203195</c:v>
                </c:pt>
                <c:pt idx="506">
                  <c:v>0.1740474171191454</c:v>
                </c:pt>
                <c:pt idx="507">
                  <c:v>0.17247652608901262</c:v>
                </c:pt>
                <c:pt idx="508">
                  <c:v>0.17073233820497991</c:v>
                </c:pt>
                <c:pt idx="509">
                  <c:v>0.16729894453659655</c:v>
                </c:pt>
                <c:pt idx="510">
                  <c:v>0.16601617505773902</c:v>
                </c:pt>
                <c:pt idx="511">
                  <c:v>0.18443899741396308</c:v>
                </c:pt>
                <c:pt idx="512">
                  <c:v>0.2016279659047723</c:v>
                </c:pt>
                <c:pt idx="513">
                  <c:v>0.21995460156351329</c:v>
                </c:pt>
                <c:pt idx="514">
                  <c:v>0.20900766368955376</c:v>
                </c:pt>
                <c:pt idx="515">
                  <c:v>0.19098566796630623</c:v>
                </c:pt>
                <c:pt idx="516">
                  <c:v>0.16335976671427488</c:v>
                </c:pt>
                <c:pt idx="517">
                  <c:v>0.12413718315772714</c:v>
                </c:pt>
                <c:pt idx="518">
                  <c:v>6.7063242075964813E-2</c:v>
                </c:pt>
                <c:pt idx="519">
                  <c:v>2.4452151367440823E-2</c:v>
                </c:pt>
                <c:pt idx="520">
                  <c:v>3.6280017960816625E-2</c:v>
                </c:pt>
                <c:pt idx="521">
                  <c:v>6.1312765865586698E-2</c:v>
                </c:pt>
                <c:pt idx="522">
                  <c:v>9.7442514952272186E-2</c:v>
                </c:pt>
                <c:pt idx="523">
                  <c:v>0.14586058516055347</c:v>
                </c:pt>
                <c:pt idx="524">
                  <c:v>0.1830921095609665</c:v>
                </c:pt>
                <c:pt idx="525">
                  <c:v>0.23955962128937244</c:v>
                </c:pt>
                <c:pt idx="526">
                  <c:v>0.27430576840415599</c:v>
                </c:pt>
                <c:pt idx="527">
                  <c:v>0.30473305240273479</c:v>
                </c:pt>
                <c:pt idx="528">
                  <c:v>0.34687251035124067</c:v>
                </c:pt>
                <c:pt idx="529">
                  <c:v>0.38411985877901317</c:v>
                </c:pt>
                <c:pt idx="530">
                  <c:v>0.39251116141676906</c:v>
                </c:pt>
                <c:pt idx="531">
                  <c:v>0.38605221737176182</c:v>
                </c:pt>
                <c:pt idx="532">
                  <c:v>0.40374611120671033</c:v>
                </c:pt>
                <c:pt idx="533">
                  <c:v>0.43721816830337051</c:v>
                </c:pt>
                <c:pt idx="534">
                  <c:v>0.47110018830746414</c:v>
                </c:pt>
                <c:pt idx="535">
                  <c:v>0.44968680750578643</c:v>
                </c:pt>
                <c:pt idx="536">
                  <c:v>0.4142134312167764</c:v>
                </c:pt>
                <c:pt idx="537">
                  <c:v>0.40155720602720979</c:v>
                </c:pt>
                <c:pt idx="538">
                  <c:v>0.4006968978792429</c:v>
                </c:pt>
                <c:pt idx="539">
                  <c:v>0.3977390107512474</c:v>
                </c:pt>
                <c:pt idx="540">
                  <c:v>0.40670253653079275</c:v>
                </c:pt>
                <c:pt idx="541">
                  <c:v>0.42403503589332103</c:v>
                </c:pt>
                <c:pt idx="542">
                  <c:v>0.46007208377122882</c:v>
                </c:pt>
                <c:pt idx="543">
                  <c:v>0.47689481556415558</c:v>
                </c:pt>
                <c:pt idx="544">
                  <c:v>0.50529024694114921</c:v>
                </c:pt>
                <c:pt idx="545">
                  <c:v>0.55397672262042763</c:v>
                </c:pt>
                <c:pt idx="546">
                  <c:v>0.56381089881062507</c:v>
                </c:pt>
                <c:pt idx="547">
                  <c:v>0.56355596020817755</c:v>
                </c:pt>
                <c:pt idx="548">
                  <c:v>0.55897726144641635</c:v>
                </c:pt>
                <c:pt idx="549">
                  <c:v>0.55855472702533004</c:v>
                </c:pt>
                <c:pt idx="550">
                  <c:v>0.55636848963797092</c:v>
                </c:pt>
                <c:pt idx="551">
                  <c:v>0.58088359907269482</c:v>
                </c:pt>
                <c:pt idx="552">
                  <c:v>0.65335676729679115</c:v>
                </c:pt>
                <c:pt idx="553">
                  <c:v>0.71957699619233617</c:v>
                </c:pt>
                <c:pt idx="554">
                  <c:v>0.77428939305245881</c:v>
                </c:pt>
                <c:pt idx="555">
                  <c:v>0.78800001740455627</c:v>
                </c:pt>
                <c:pt idx="556">
                  <c:v>0.78243661098182204</c:v>
                </c:pt>
                <c:pt idx="557">
                  <c:v>0.74597461670637133</c:v>
                </c:pt>
                <c:pt idx="558">
                  <c:v>0.68079234167933467</c:v>
                </c:pt>
                <c:pt idx="559">
                  <c:v>0.58701623193919661</c:v>
                </c:pt>
                <c:pt idx="560">
                  <c:v>0.48572681553661828</c:v>
                </c:pt>
                <c:pt idx="561">
                  <c:v>0.41719339158385993</c:v>
                </c:pt>
                <c:pt idx="562">
                  <c:v>0.36345115743577483</c:v>
                </c:pt>
                <c:pt idx="563">
                  <c:v>0.33055603779852394</c:v>
                </c:pt>
                <c:pt idx="564">
                  <c:v>0.33463059693574909</c:v>
                </c:pt>
                <c:pt idx="565">
                  <c:v>0.37891843155026439</c:v>
                </c:pt>
                <c:pt idx="566">
                  <c:v>0.38733125925064088</c:v>
                </c:pt>
                <c:pt idx="567">
                  <c:v>0.42099536083638672</c:v>
                </c:pt>
                <c:pt idx="568">
                  <c:v>0.42277715362608437</c:v>
                </c:pt>
                <c:pt idx="569">
                  <c:v>0.42583663612604145</c:v>
                </c:pt>
                <c:pt idx="570">
                  <c:v>0.44244528673589234</c:v>
                </c:pt>
                <c:pt idx="571">
                  <c:v>0.47238076508045201</c:v>
                </c:pt>
                <c:pt idx="572">
                  <c:v>0.48849313326179983</c:v>
                </c:pt>
                <c:pt idx="573">
                  <c:v>0.44967507652938365</c:v>
                </c:pt>
                <c:pt idx="574">
                  <c:v>0.34735030096024277</c:v>
                </c:pt>
                <c:pt idx="575">
                  <c:v>0.18432473916560413</c:v>
                </c:pt>
                <c:pt idx="576">
                  <c:v>4.6643019989132881E-2</c:v>
                </c:pt>
                <c:pt idx="577">
                  <c:v>-5.2009667605161666E-2</c:v>
                </c:pt>
                <c:pt idx="578">
                  <c:v>-8.8138882219791423E-2</c:v>
                </c:pt>
                <c:pt idx="579">
                  <c:v>-4.2000751029700044E-2</c:v>
                </c:pt>
                <c:pt idx="580">
                  <c:v>8.0581027083098888E-2</c:v>
                </c:pt>
                <c:pt idx="581">
                  <c:v>0.2720897467620671</c:v>
                </c:pt>
                <c:pt idx="582">
                  <c:v>0.48260188076645139</c:v>
                </c:pt>
                <c:pt idx="583">
                  <c:v>0.70093483015894897</c:v>
                </c:pt>
                <c:pt idx="584">
                  <c:v>0.91631943069398403</c:v>
                </c:pt>
                <c:pt idx="585">
                  <c:v>1.1043561650812626</c:v>
                </c:pt>
                <c:pt idx="586">
                  <c:v>1.2457563114166261</c:v>
                </c:pt>
                <c:pt idx="587">
                  <c:v>1.3399748361110688</c:v>
                </c:pt>
                <c:pt idx="588">
                  <c:v>1.4227914364635945</c:v>
                </c:pt>
                <c:pt idx="589">
                  <c:v>1.482930780351162</c:v>
                </c:pt>
                <c:pt idx="590">
                  <c:v>1.5141163203120231</c:v>
                </c:pt>
                <c:pt idx="591">
                  <c:v>1.51558484852314</c:v>
                </c:pt>
                <c:pt idx="592">
                  <c:v>1.4617145968973637</c:v>
                </c:pt>
                <c:pt idx="593">
                  <c:v>1.3657613494992258</c:v>
                </c:pt>
                <c:pt idx="594">
                  <c:v>1.2660885420441628</c:v>
                </c:pt>
                <c:pt idx="595">
                  <c:v>1.1822047517448664</c:v>
                </c:pt>
                <c:pt idx="596">
                  <c:v>1.1293904341757297</c:v>
                </c:pt>
                <c:pt idx="597">
                  <c:v>1.1322040412575007</c:v>
                </c:pt>
                <c:pt idx="598">
                  <c:v>1.2141058447211981</c:v>
                </c:pt>
                <c:pt idx="599">
                  <c:v>1.3707398150861263</c:v>
                </c:pt>
                <c:pt idx="600">
                  <c:v>1.5208257079124452</c:v>
                </c:pt>
                <c:pt idx="601">
                  <c:v>1.6831819827854635</c:v>
                </c:pt>
                <c:pt idx="602">
                  <c:v>1.8565887643396854</c:v>
                </c:pt>
                <c:pt idx="603">
                  <c:v>1.9473850598931313</c:v>
                </c:pt>
                <c:pt idx="604">
                  <c:v>2.0070202276110649</c:v>
                </c:pt>
                <c:pt idx="605">
                  <c:v>2.0166349504888057</c:v>
                </c:pt>
                <c:pt idx="606">
                  <c:v>2.0007235072553158</c:v>
                </c:pt>
                <c:pt idx="607">
                  <c:v>1.904279678463936</c:v>
                </c:pt>
                <c:pt idx="608">
                  <c:v>1.7862998235225678</c:v>
                </c:pt>
                <c:pt idx="609">
                  <c:v>1.7539796313643456</c:v>
                </c:pt>
                <c:pt idx="610">
                  <c:v>1.7929834833741189</c:v>
                </c:pt>
                <c:pt idx="611">
                  <c:v>1.8499626995623113</c:v>
                </c:pt>
                <c:pt idx="612">
                  <c:v>1.8892073106765748</c:v>
                </c:pt>
                <c:pt idx="613">
                  <c:v>1.9101627083122732</c:v>
                </c:pt>
                <c:pt idx="614">
                  <c:v>1.8982096838951112</c:v>
                </c:pt>
                <c:pt idx="615">
                  <c:v>1.8145826594531538</c:v>
                </c:pt>
                <c:pt idx="616">
                  <c:v>1.8210650289058685</c:v>
                </c:pt>
                <c:pt idx="617">
                  <c:v>1.8343045869469643</c:v>
                </c:pt>
                <c:pt idx="618">
                  <c:v>1.7333654187619687</c:v>
                </c:pt>
                <c:pt idx="619">
                  <c:v>1.5040576475858689</c:v>
                </c:pt>
                <c:pt idx="620">
                  <c:v>1.2626538875699045</c:v>
                </c:pt>
                <c:pt idx="621">
                  <c:v>1.1195968595892192</c:v>
                </c:pt>
                <c:pt idx="622">
                  <c:v>1.1557794300466777</c:v>
                </c:pt>
                <c:pt idx="623">
                  <c:v>1.3654201644659043</c:v>
                </c:pt>
                <c:pt idx="624">
                  <c:v>1.6246959391236306</c:v>
                </c:pt>
                <c:pt idx="625">
                  <c:v>1.7982415920495989</c:v>
                </c:pt>
                <c:pt idx="626">
                  <c:v>1.8895898647606373</c:v>
                </c:pt>
                <c:pt idx="627">
                  <c:v>1.8558200016617776</c:v>
                </c:pt>
                <c:pt idx="628">
                  <c:v>1.7227951146662237</c:v>
                </c:pt>
                <c:pt idx="629">
                  <c:v>1.4976414978504182</c:v>
                </c:pt>
                <c:pt idx="630">
                  <c:v>1.1384755454957485</c:v>
                </c:pt>
                <c:pt idx="631">
                  <c:v>0.70500646568834791</c:v>
                </c:pt>
                <c:pt idx="632">
                  <c:v>0.25634504053741697</c:v>
                </c:pt>
                <c:pt idx="633">
                  <c:v>-0.12430771172046662</c:v>
                </c:pt>
                <c:pt idx="634">
                  <c:v>-0.38648556914180521</c:v>
                </c:pt>
                <c:pt idx="635">
                  <c:v>-0.58259003587067126</c:v>
                </c:pt>
                <c:pt idx="636">
                  <c:v>-0.74826190128922465</c:v>
                </c:pt>
                <c:pt idx="637">
                  <c:v>-0.84776981726288803</c:v>
                </c:pt>
                <c:pt idx="638">
                  <c:v>-0.90830647945404053</c:v>
                </c:pt>
                <c:pt idx="639">
                  <c:v>-0.89808233052492148</c:v>
                </c:pt>
                <c:pt idx="640">
                  <c:v>-0.75423892512917523</c:v>
                </c:pt>
                <c:pt idx="641">
                  <c:v>-0.5582860109210015</c:v>
                </c:pt>
                <c:pt idx="642">
                  <c:v>-0.50809504665434368</c:v>
                </c:pt>
                <c:pt idx="643">
                  <c:v>-0.59821138411760333</c:v>
                </c:pt>
                <c:pt idx="644">
                  <c:v>-0.7252651675790549</c:v>
                </c:pt>
                <c:pt idx="645">
                  <c:v>-0.85046209461987021</c:v>
                </c:pt>
                <c:pt idx="646">
                  <c:v>-1.0619887753576041</c:v>
                </c:pt>
                <c:pt idx="647">
                  <c:v>-1.1583106897026301</c:v>
                </c:pt>
                <c:pt idx="648">
                  <c:v>-1.0610952477157116</c:v>
                </c:pt>
                <c:pt idx="649">
                  <c:v>-0.97770730130374439</c:v>
                </c:pt>
                <c:pt idx="650">
                  <c:v>-0.96103389278054241</c:v>
                </c:pt>
                <c:pt idx="651">
                  <c:v>-0.90500791892409327</c:v>
                </c:pt>
                <c:pt idx="652">
                  <c:v>-0.83698024258017545</c:v>
                </c:pt>
                <c:pt idx="653">
                  <c:v>-0.69317506335675716</c:v>
                </c:pt>
                <c:pt idx="654">
                  <c:v>-0.45933928146958353</c:v>
                </c:pt>
                <c:pt idx="655">
                  <c:v>-0.21018516501411796</c:v>
                </c:pt>
                <c:pt idx="656">
                  <c:v>1.3940858468413354E-2</c:v>
                </c:pt>
                <c:pt idx="657">
                  <c:v>0.1639684618636966</c:v>
                </c:pt>
                <c:pt idx="658">
                  <c:v>0.30016553644090893</c:v>
                </c:pt>
                <c:pt idx="659">
                  <c:v>0.4941950821503997</c:v>
                </c:pt>
                <c:pt idx="660">
                  <c:v>0.72454793348908431</c:v>
                </c:pt>
                <c:pt idx="661">
                  <c:v>0.96593078970909119</c:v>
                </c:pt>
                <c:pt idx="662">
                  <c:v>1.12007786616683</c:v>
                </c:pt>
                <c:pt idx="663">
                  <c:v>1.2638591448962688</c:v>
                </c:pt>
                <c:pt idx="664">
                  <c:v>1.4615934133529664</c:v>
                </c:pt>
                <c:pt idx="665">
                  <c:v>1.5939796382188798</c:v>
                </c:pt>
                <c:pt idx="666">
                  <c:v>1.6753138232231142</c:v>
                </c:pt>
                <c:pt idx="667">
                  <c:v>1.8234305199980736</c:v>
                </c:pt>
                <c:pt idx="668">
                  <c:v>1.9936461836099626</c:v>
                </c:pt>
                <c:pt idx="669">
                  <c:v>2.0557213944196704</c:v>
                </c:pt>
                <c:pt idx="670">
                  <c:v>2.0521347123384475</c:v>
                </c:pt>
                <c:pt idx="671">
                  <c:v>2.0594277982413769</c:v>
                </c:pt>
                <c:pt idx="672">
                  <c:v>2.0758216367661952</c:v>
                </c:pt>
                <c:pt idx="673">
                  <c:v>2.054057569205761</c:v>
                </c:pt>
                <c:pt idx="674">
                  <c:v>2.0240815258026124</c:v>
                </c:pt>
                <c:pt idx="675">
                  <c:v>2.0648410043120387</c:v>
                </c:pt>
                <c:pt idx="676">
                  <c:v>2.0333957017958166</c:v>
                </c:pt>
                <c:pt idx="677">
                  <c:v>1.8874059297144414</c:v>
                </c:pt>
                <c:pt idx="678">
                  <c:v>1.6963749092817308</c:v>
                </c:pt>
                <c:pt idx="679">
                  <c:v>1.5757127903401853</c:v>
                </c:pt>
                <c:pt idx="680">
                  <c:v>1.400921241939068</c:v>
                </c:pt>
                <c:pt idx="681">
                  <c:v>1.1642282912135125</c:v>
                </c:pt>
                <c:pt idx="682">
                  <c:v>0.97178823798894887</c:v>
                </c:pt>
                <c:pt idx="683">
                  <c:v>0.85099894210696225</c:v>
                </c:pt>
                <c:pt idx="684">
                  <c:v>0.81255605734884739</c:v>
                </c:pt>
                <c:pt idx="685">
                  <c:v>0.72636364012956622</c:v>
                </c:pt>
                <c:pt idx="686">
                  <c:v>0.5163880795240402</c:v>
                </c:pt>
                <c:pt idx="687">
                  <c:v>0.26261298162862662</c:v>
                </c:pt>
                <c:pt idx="688">
                  <c:v>9.6567808035761121E-2</c:v>
                </c:pt>
                <c:pt idx="689">
                  <c:v>-5.1717964634299278E-2</c:v>
                </c:pt>
                <c:pt idx="690">
                  <c:v>-0.47426418978720908</c:v>
                </c:pt>
                <c:pt idx="691">
                  <c:v>-1.0874577118456363</c:v>
                </c:pt>
                <c:pt idx="692">
                  <c:v>-1.6234231464564801</c:v>
                </c:pt>
                <c:pt idx="693">
                  <c:v>-1.950967064201832</c:v>
                </c:pt>
                <c:pt idx="694">
                  <c:v>-1.93685641720891</c:v>
                </c:pt>
                <c:pt idx="695">
                  <c:v>-1.5480626231431962</c:v>
                </c:pt>
                <c:pt idx="696">
                  <c:v>-1.3139211049675943</c:v>
                </c:pt>
                <c:pt idx="697">
                  <c:v>-1.2061333854496479</c:v>
                </c:pt>
                <c:pt idx="698">
                  <c:v>-1.0423563833534719</c:v>
                </c:pt>
                <c:pt idx="699">
                  <c:v>-0.89283211559057241</c:v>
                </c:pt>
                <c:pt idx="700">
                  <c:v>-0.88403629526495942</c:v>
                </c:pt>
                <c:pt idx="701">
                  <c:v>-0.93090245962142948</c:v>
                </c:pt>
                <c:pt idx="702">
                  <c:v>-0.905694966763258</c:v>
                </c:pt>
                <c:pt idx="703">
                  <c:v>-0.89630887001752857</c:v>
                </c:pt>
                <c:pt idx="704">
                  <c:v>-0.96854522600769999</c:v>
                </c:pt>
                <c:pt idx="705">
                  <c:v>-1.0977008642256261</c:v>
                </c:pt>
                <c:pt idx="706">
                  <c:v>-1.2347499512135982</c:v>
                </c:pt>
                <c:pt idx="707">
                  <c:v>-1.3251430812478067</c:v>
                </c:pt>
                <c:pt idx="708">
                  <c:v>-1.3062881496548653</c:v>
                </c:pt>
                <c:pt idx="709">
                  <c:v>-1.1734549051523209</c:v>
                </c:pt>
                <c:pt idx="710">
                  <c:v>-0.97335521869361408</c:v>
                </c:pt>
                <c:pt idx="711">
                  <c:v>-0.70944070167839535</c:v>
                </c:pt>
                <c:pt idx="712">
                  <c:v>-0.38014495812356475</c:v>
                </c:pt>
                <c:pt idx="713">
                  <c:v>1.682448595762253E-2</c:v>
                </c:pt>
                <c:pt idx="714">
                  <c:v>0.41575406290590766</c:v>
                </c:pt>
                <c:pt idx="715">
                  <c:v>0.76210861958563336</c:v>
                </c:pt>
                <c:pt idx="716">
                  <c:v>1.0206072261929513</c:v>
                </c:pt>
                <c:pt idx="717">
                  <c:v>1.1889858408272267</c:v>
                </c:pt>
                <c:pt idx="718">
                  <c:v>1.2913093373179436</c:v>
                </c:pt>
                <c:pt idx="719">
                  <c:v>1.3135840129852296</c:v>
                </c:pt>
                <c:pt idx="720">
                  <c:v>1.265849390923977</c:v>
                </c:pt>
                <c:pt idx="721">
                  <c:v>1.1941704938560724</c:v>
                </c:pt>
                <c:pt idx="722">
                  <c:v>1.1142562320828437</c:v>
                </c:pt>
                <c:pt idx="723">
                  <c:v>1.0743141212314369</c:v>
                </c:pt>
                <c:pt idx="724">
                  <c:v>1.0777040445059538</c:v>
                </c:pt>
                <c:pt idx="725">
                  <c:v>1.122264578640461</c:v>
                </c:pt>
                <c:pt idx="726">
                  <c:v>1.241388441324234</c:v>
                </c:pt>
                <c:pt idx="727">
                  <c:v>1.4656908497214318</c:v>
                </c:pt>
                <c:pt idx="728">
                  <c:v>1.6793530797958376</c:v>
                </c:pt>
                <c:pt idx="729">
                  <c:v>1.7771313893795013</c:v>
                </c:pt>
                <c:pt idx="730">
                  <c:v>1.76677991732955</c:v>
                </c:pt>
                <c:pt idx="731">
                  <c:v>1.6154953452944756</c:v>
                </c:pt>
                <c:pt idx="732">
                  <c:v>1.3672345554828644</c:v>
                </c:pt>
                <c:pt idx="733">
                  <c:v>1.1500641421973705</c:v>
                </c:pt>
                <c:pt idx="734">
                  <c:v>1.0148216986656189</c:v>
                </c:pt>
                <c:pt idx="735">
                  <c:v>0.78126753330230714</c:v>
                </c:pt>
                <c:pt idx="736">
                  <c:v>0.4885179839283228</c:v>
                </c:pt>
                <c:pt idx="737">
                  <c:v>0.2829636127129197</c:v>
                </c:pt>
                <c:pt idx="738">
                  <c:v>0.22925695521757009</c:v>
                </c:pt>
                <c:pt idx="739">
                  <c:v>0.29076853098347782</c:v>
                </c:pt>
                <c:pt idx="740">
                  <c:v>0.28497140038758517</c:v>
                </c:pt>
                <c:pt idx="741">
                  <c:v>0.24931157100945711</c:v>
                </c:pt>
                <c:pt idx="742">
                  <c:v>0.39749587621539834</c:v>
                </c:pt>
                <c:pt idx="743">
                  <c:v>0.74406082302331933</c:v>
                </c:pt>
                <c:pt idx="744">
                  <c:v>0.83500417605042465</c:v>
                </c:pt>
                <c:pt idx="745">
                  <c:v>0.46106274828314786</c:v>
                </c:pt>
                <c:pt idx="746">
                  <c:v>-0.16576878301799297</c:v>
                </c:pt>
                <c:pt idx="747">
                  <c:v>-0.85061792291700844</c:v>
                </c:pt>
                <c:pt idx="748">
                  <c:v>-1.5444674625992776</c:v>
                </c:pt>
                <c:pt idx="749">
                  <c:v>-2.1692237439751625</c:v>
                </c:pt>
                <c:pt idx="750">
                  <c:v>-2.5569420889019967</c:v>
                </c:pt>
                <c:pt idx="751">
                  <c:v>-2.8306815361976625</c:v>
                </c:pt>
                <c:pt idx="752">
                  <c:v>-2.8362232348322869</c:v>
                </c:pt>
                <c:pt idx="753">
                  <c:v>-2.5408830034732821</c:v>
                </c:pt>
                <c:pt idx="754">
                  <c:v>-2.0924518489837647</c:v>
                </c:pt>
                <c:pt idx="755">
                  <c:v>-1.6645093381404878</c:v>
                </c:pt>
                <c:pt idx="756">
                  <c:v>-1.3786657159030438</c:v>
                </c:pt>
                <c:pt idx="757">
                  <c:v>-1.0722027647495271</c:v>
                </c:pt>
                <c:pt idx="758">
                  <c:v>-0.69235382191836836</c:v>
                </c:pt>
                <c:pt idx="759">
                  <c:v>-0.61526420384645464</c:v>
                </c:pt>
                <c:pt idx="760">
                  <c:v>-0.63108567304909235</c:v>
                </c:pt>
                <c:pt idx="761">
                  <c:v>-0.57569558389484887</c:v>
                </c:pt>
                <c:pt idx="762">
                  <c:v>-0.47832084182649853</c:v>
                </c:pt>
                <c:pt idx="763">
                  <c:v>-0.3265658612921834</c:v>
                </c:pt>
                <c:pt idx="764">
                  <c:v>-0.1440655630454421</c:v>
                </c:pt>
                <c:pt idx="765">
                  <c:v>-8.8740706890821461E-2</c:v>
                </c:pt>
                <c:pt idx="766">
                  <c:v>-0.11427774516865612</c:v>
                </c:pt>
                <c:pt idx="767">
                  <c:v>-0.25227773560211064</c:v>
                </c:pt>
                <c:pt idx="768">
                  <c:v>-0.37076697438955308</c:v>
                </c:pt>
                <c:pt idx="769">
                  <c:v>-0.36375323921442032</c:v>
                </c:pt>
                <c:pt idx="770">
                  <c:v>-0.31053093217313293</c:v>
                </c:pt>
                <c:pt idx="771">
                  <c:v>-0.28822884768247609</c:v>
                </c:pt>
                <c:pt idx="772">
                  <c:v>-0.31328716345131397</c:v>
                </c:pt>
                <c:pt idx="773">
                  <c:v>-0.2699683586508036</c:v>
                </c:pt>
                <c:pt idx="774">
                  <c:v>-0.12099701821804047</c:v>
                </c:pt>
                <c:pt idx="775">
                  <c:v>5.6260145707055932E-2</c:v>
                </c:pt>
                <c:pt idx="776">
                  <c:v>0.19819729484617712</c:v>
                </c:pt>
                <c:pt idx="777">
                  <c:v>0.34433668255805971</c:v>
                </c:pt>
                <c:pt idx="778">
                  <c:v>0.5255369254946709</c:v>
                </c:pt>
                <c:pt idx="779">
                  <c:v>0.71248819738626479</c:v>
                </c:pt>
                <c:pt idx="780">
                  <c:v>0.83709331311285495</c:v>
                </c:pt>
                <c:pt idx="781">
                  <c:v>0.8747754020243883</c:v>
                </c:pt>
                <c:pt idx="782">
                  <c:v>0.90951904579997067</c:v>
                </c:pt>
                <c:pt idx="783">
                  <c:v>1.0248941123485567</c:v>
                </c:pt>
                <c:pt idx="784">
                  <c:v>1.1644441996514798</c:v>
                </c:pt>
                <c:pt idx="785">
                  <c:v>1.2126783201098443</c:v>
                </c:pt>
                <c:pt idx="786">
                  <c:v>1.1417631424963475</c:v>
                </c:pt>
                <c:pt idx="787">
                  <c:v>1.0170197401195764</c:v>
                </c:pt>
                <c:pt idx="788">
                  <c:v>0.81908776268363004</c:v>
                </c:pt>
                <c:pt idx="789">
                  <c:v>0.53636881940066816</c:v>
                </c:pt>
                <c:pt idx="790">
                  <c:v>0.21814770229160788</c:v>
                </c:pt>
                <c:pt idx="791">
                  <c:v>8.3779307864606384E-2</c:v>
                </c:pt>
                <c:pt idx="792">
                  <c:v>0.25087233904749157</c:v>
                </c:pt>
                <c:pt idx="793">
                  <c:v>0.41771635193377737</c:v>
                </c:pt>
                <c:pt idx="794">
                  <c:v>0.52764616236090667</c:v>
                </c:pt>
                <c:pt idx="795">
                  <c:v>0.55252211809158325</c:v>
                </c:pt>
                <c:pt idx="796">
                  <c:v>0.54533406279981134</c:v>
                </c:pt>
                <c:pt idx="797">
                  <c:v>0.50636580571532253</c:v>
                </c:pt>
                <c:pt idx="798">
                  <c:v>0.39387860588729384</c:v>
                </c:pt>
                <c:pt idx="799">
                  <c:v>1.3156454488635064E-2</c:v>
                </c:pt>
                <c:pt idx="800">
                  <c:v>-0.69470571823418148</c:v>
                </c:pt>
                <c:pt idx="801">
                  <c:v>-1.487275700122118</c:v>
                </c:pt>
                <c:pt idx="802">
                  <c:v>-2.3826336666941645</c:v>
                </c:pt>
                <c:pt idx="803">
                  <c:v>-2.7571709257364274</c:v>
                </c:pt>
                <c:pt idx="804">
                  <c:v>-2.4878016874194144</c:v>
                </c:pt>
                <c:pt idx="805">
                  <c:v>-2.3446061535179616</c:v>
                </c:pt>
                <c:pt idx="806">
                  <c:v>-2.1767081800103187</c:v>
                </c:pt>
                <c:pt idx="807">
                  <c:v>-1.8364809206128121</c:v>
                </c:pt>
                <c:pt idx="808">
                  <c:v>-1.4021377551555634</c:v>
                </c:pt>
                <c:pt idx="809">
                  <c:v>-0.99435191228985786</c:v>
                </c:pt>
                <c:pt idx="810">
                  <c:v>-0.79207201838493346</c:v>
                </c:pt>
                <c:pt idx="811">
                  <c:v>-0.81803943000733859</c:v>
                </c:pt>
                <c:pt idx="812">
                  <c:v>-0.98471818596124649</c:v>
                </c:pt>
                <c:pt idx="813">
                  <c:v>-1.1337299452722074</c:v>
                </c:pt>
                <c:pt idx="814">
                  <c:v>-1.1989915231615305</c:v>
                </c:pt>
                <c:pt idx="815">
                  <c:v>-1.1798049813508988</c:v>
                </c:pt>
                <c:pt idx="816">
                  <c:v>-1.1684157016128303</c:v>
                </c:pt>
                <c:pt idx="817">
                  <c:v>-1.0942369736731052</c:v>
                </c:pt>
                <c:pt idx="818">
                  <c:v>-0.85876572556793696</c:v>
                </c:pt>
                <c:pt idx="819">
                  <c:v>-0.56626932408660657</c:v>
                </c:pt>
                <c:pt idx="820">
                  <c:v>-0.19347395058721306</c:v>
                </c:pt>
                <c:pt idx="821">
                  <c:v>8.7234975770115852E-2</c:v>
                </c:pt>
                <c:pt idx="822">
                  <c:v>0.32253691043704752</c:v>
                </c:pt>
                <c:pt idx="823">
                  <c:v>0.62137118205428121</c:v>
                </c:pt>
                <c:pt idx="824">
                  <c:v>0.93181023985147482</c:v>
                </c:pt>
                <c:pt idx="825">
                  <c:v>1.161929166018963</c:v>
                </c:pt>
                <c:pt idx="826">
                  <c:v>1.2174788841605186</c:v>
                </c:pt>
                <c:pt idx="827">
                  <c:v>1.1892902614921332</c:v>
                </c:pt>
                <c:pt idx="828">
                  <c:v>1.0954272475093603</c:v>
                </c:pt>
                <c:pt idx="829">
                  <c:v>0.94408018335700039</c:v>
                </c:pt>
                <c:pt idx="830">
                  <c:v>0.86753611050546175</c:v>
                </c:pt>
                <c:pt idx="831">
                  <c:v>0.87388918340206145</c:v>
                </c:pt>
                <c:pt idx="832">
                  <c:v>1.0764215308427811</c:v>
                </c:pt>
                <c:pt idx="833">
                  <c:v>1.3675989831984043</c:v>
                </c:pt>
                <c:pt idx="834">
                  <c:v>1.5564967931807041</c:v>
                </c:pt>
                <c:pt idx="835">
                  <c:v>1.5846150299906732</c:v>
                </c:pt>
                <c:pt idx="836">
                  <c:v>1.5314084373414518</c:v>
                </c:pt>
                <c:pt idx="837">
                  <c:v>1.4245808306336403</c:v>
                </c:pt>
                <c:pt idx="838">
                  <c:v>1.4015718908607961</c:v>
                </c:pt>
                <c:pt idx="839">
                  <c:v>1.4472057545185091</c:v>
                </c:pt>
                <c:pt idx="840">
                  <c:v>1.4114374592900276</c:v>
                </c:pt>
                <c:pt idx="841">
                  <c:v>1.1502491334825755</c:v>
                </c:pt>
                <c:pt idx="842">
                  <c:v>0.74565579727292064</c:v>
                </c:pt>
                <c:pt idx="843">
                  <c:v>0.40271776869893078</c:v>
                </c:pt>
                <c:pt idx="844">
                  <c:v>9.3342739697545765E-2</c:v>
                </c:pt>
                <c:pt idx="845">
                  <c:v>-0.23866329794749619</c:v>
                </c:pt>
                <c:pt idx="846">
                  <c:v>-0.52697490200400354</c:v>
                </c:pt>
                <c:pt idx="847">
                  <c:v>-0.51873244754970071</c:v>
                </c:pt>
                <c:pt idx="848">
                  <c:v>-0.18997652990743519</c:v>
                </c:pt>
                <c:pt idx="849">
                  <c:v>0.13794139036908745</c:v>
                </c:pt>
                <c:pt idx="850">
                  <c:v>0.46852079875767233</c:v>
                </c:pt>
                <c:pt idx="851">
                  <c:v>0.81923964411020278</c:v>
                </c:pt>
                <c:pt idx="852">
                  <c:v>0.8610410233587027</c:v>
                </c:pt>
                <c:pt idx="853">
                  <c:v>0.3813198830187321</c:v>
                </c:pt>
                <c:pt idx="854">
                  <c:v>-0.34242581248283388</c:v>
                </c:pt>
                <c:pt idx="855">
                  <c:v>-0.98127183705568322</c:v>
                </c:pt>
                <c:pt idx="856">
                  <c:v>-1.5960016053915025</c:v>
                </c:pt>
                <c:pt idx="857">
                  <c:v>-2.1298548795282843</c:v>
                </c:pt>
                <c:pt idx="858">
                  <c:v>-2.3559517984092238</c:v>
                </c:pt>
                <c:pt idx="859">
                  <c:v>-2.2353577995300293</c:v>
                </c:pt>
                <c:pt idx="860">
                  <c:v>-1.7856826499104501</c:v>
                </c:pt>
                <c:pt idx="861">
                  <c:v>-1.217000581920147</c:v>
                </c:pt>
                <c:pt idx="862">
                  <c:v>-0.80353336505591877</c:v>
                </c:pt>
                <c:pt idx="863">
                  <c:v>-0.57484609309583901</c:v>
                </c:pt>
                <c:pt idx="864">
                  <c:v>-0.47805760748684406</c:v>
                </c:pt>
                <c:pt idx="865">
                  <c:v>-0.44257008824497462</c:v>
                </c:pt>
                <c:pt idx="866">
                  <c:v>-0.4934787616878748</c:v>
                </c:pt>
                <c:pt idx="867">
                  <c:v>-0.62244224578142171</c:v>
                </c:pt>
                <c:pt idx="868">
                  <c:v>-0.73060111731290822</c:v>
                </c:pt>
                <c:pt idx="869">
                  <c:v>-0.77835854351520539</c:v>
                </c:pt>
                <c:pt idx="870">
                  <c:v>-0.8122857698053122</c:v>
                </c:pt>
                <c:pt idx="871">
                  <c:v>-0.81466215133666997</c:v>
                </c:pt>
                <c:pt idx="872">
                  <c:v>-0.79096397101879123</c:v>
                </c:pt>
                <c:pt idx="873">
                  <c:v>-0.77249283604323871</c:v>
                </c:pt>
                <c:pt idx="874">
                  <c:v>-0.71068601243197926</c:v>
                </c:pt>
                <c:pt idx="875">
                  <c:v>-0.59587271712720402</c:v>
                </c:pt>
                <c:pt idx="876">
                  <c:v>-0.46430831842124465</c:v>
                </c:pt>
                <c:pt idx="877">
                  <c:v>-0.35387195639312269</c:v>
                </c:pt>
                <c:pt idx="878">
                  <c:v>-0.23861259162425996</c:v>
                </c:pt>
                <c:pt idx="879">
                  <c:v>-6.6512297317385671E-2</c:v>
                </c:pt>
                <c:pt idx="880">
                  <c:v>9.324859952554107E-2</c:v>
                </c:pt>
                <c:pt idx="881">
                  <c:v>0.20692212631925941</c:v>
                </c:pt>
                <c:pt idx="882">
                  <c:v>0.30987304732203486</c:v>
                </c:pt>
                <c:pt idx="883">
                  <c:v>0.46556846648454669</c:v>
                </c:pt>
                <c:pt idx="884">
                  <c:v>0.60660367347300059</c:v>
                </c:pt>
                <c:pt idx="885">
                  <c:v>0.7392628902196885</c:v>
                </c:pt>
                <c:pt idx="886">
                  <c:v>0.85578393794596197</c:v>
                </c:pt>
                <c:pt idx="887">
                  <c:v>0.91748777747154242</c:v>
                </c:pt>
                <c:pt idx="888">
                  <c:v>0.93799250096082687</c:v>
                </c:pt>
                <c:pt idx="889">
                  <c:v>0.95390767179429536</c:v>
                </c:pt>
                <c:pt idx="890">
                  <c:v>1.0821050244569779</c:v>
                </c:pt>
                <c:pt idx="891">
                  <c:v>1.3180052389204502</c:v>
                </c:pt>
                <c:pt idx="892">
                  <c:v>1.4978002497553826</c:v>
                </c:pt>
                <c:pt idx="893">
                  <c:v>1.4855384923517705</c:v>
                </c:pt>
                <c:pt idx="894">
                  <c:v>1.4240681760013105</c:v>
                </c:pt>
                <c:pt idx="895">
                  <c:v>1.3517546367645263</c:v>
                </c:pt>
                <c:pt idx="896">
                  <c:v>1.2306935915350914</c:v>
                </c:pt>
                <c:pt idx="897">
                  <c:v>1.0037507267296315</c:v>
                </c:pt>
                <c:pt idx="898">
                  <c:v>0.88377850614488129</c:v>
                </c:pt>
                <c:pt idx="899">
                  <c:v>0.94399832233786585</c:v>
                </c:pt>
                <c:pt idx="900">
                  <c:v>1.0097922161221504</c:v>
                </c:pt>
                <c:pt idx="901">
                  <c:v>0.95869105964899071</c:v>
                </c:pt>
                <c:pt idx="902">
                  <c:v>0.84878270119428634</c:v>
                </c:pt>
                <c:pt idx="903">
                  <c:v>0.70508986160159115</c:v>
                </c:pt>
                <c:pt idx="904">
                  <c:v>0.53674775552004583</c:v>
                </c:pt>
                <c:pt idx="905">
                  <c:v>0.17090013502165677</c:v>
                </c:pt>
                <c:pt idx="906">
                  <c:v>-0.61187128387391565</c:v>
                </c:pt>
                <c:pt idx="907">
                  <c:v>-1.5014872115850448</c:v>
                </c:pt>
                <c:pt idx="908">
                  <c:v>-2.1291328945755961</c:v>
                </c:pt>
                <c:pt idx="909">
                  <c:v>-2.5581243959069253</c:v>
                </c:pt>
                <c:pt idx="910">
                  <c:v>-2.5639835983514785</c:v>
                </c:pt>
                <c:pt idx="911">
                  <c:v>-2.2717292350530625</c:v>
                </c:pt>
                <c:pt idx="912">
                  <c:v>-2.0207980218529702</c:v>
                </c:pt>
                <c:pt idx="913">
                  <c:v>-1.634361094236374</c:v>
                </c:pt>
                <c:pt idx="914">
                  <c:v>-1.2386800110340119</c:v>
                </c:pt>
                <c:pt idx="915">
                  <c:v>-1.0185661093890668</c:v>
                </c:pt>
                <c:pt idx="916">
                  <c:v>-0.93036626994609839</c:v>
                </c:pt>
                <c:pt idx="917">
                  <c:v>-0.91024848595261576</c:v>
                </c:pt>
                <c:pt idx="918">
                  <c:v>-0.94414428345859058</c:v>
                </c:pt>
                <c:pt idx="919">
                  <c:v>-1.061234265267849</c:v>
                </c:pt>
                <c:pt idx="920">
                  <c:v>-1.2951538816094399</c:v>
                </c:pt>
                <c:pt idx="921">
                  <c:v>-1.508098658323288</c:v>
                </c:pt>
                <c:pt idx="922">
                  <c:v>-1.589778413772583</c:v>
                </c:pt>
                <c:pt idx="923">
                  <c:v>-1.5095743493735791</c:v>
                </c:pt>
                <c:pt idx="924">
                  <c:v>-1.3340972149372101</c:v>
                </c:pt>
                <c:pt idx="925">
                  <c:v>-1.109710606634617</c:v>
                </c:pt>
                <c:pt idx="926">
                  <c:v>-0.85654911920428278</c:v>
                </c:pt>
                <c:pt idx="927">
                  <c:v>-0.54959427103400238</c:v>
                </c:pt>
                <c:pt idx="928">
                  <c:v>-0.28360761042684318</c:v>
                </c:pt>
                <c:pt idx="929">
                  <c:v>-8.9538184879347685E-2</c:v>
                </c:pt>
                <c:pt idx="930">
                  <c:v>0.11801371397450566</c:v>
                </c:pt>
                <c:pt idx="931">
                  <c:v>0.40438557732850317</c:v>
                </c:pt>
                <c:pt idx="932">
                  <c:v>0.71038809679448611</c:v>
                </c:pt>
                <c:pt idx="933">
                  <c:v>0.93866493076086044</c:v>
                </c:pt>
                <c:pt idx="934">
                  <c:v>1.04258910253644</c:v>
                </c:pt>
                <c:pt idx="935">
                  <c:v>1.0489982356131078</c:v>
                </c:pt>
                <c:pt idx="936">
                  <c:v>1.0309372097253799</c:v>
                </c:pt>
                <c:pt idx="937">
                  <c:v>1.0757267354428768</c:v>
                </c:pt>
                <c:pt idx="938">
                  <c:v>1.2195343266427519</c:v>
                </c:pt>
                <c:pt idx="939">
                  <c:v>1.3313474155962468</c:v>
                </c:pt>
                <c:pt idx="940">
                  <c:v>1.3462382273375988</c:v>
                </c:pt>
                <c:pt idx="941">
                  <c:v>1.2504735526442528</c:v>
                </c:pt>
                <c:pt idx="942">
                  <c:v>1.1069193651527167</c:v>
                </c:pt>
                <c:pt idx="943">
                  <c:v>0.91745612941682342</c:v>
                </c:pt>
                <c:pt idx="944">
                  <c:v>0.80870091497898111</c:v>
                </c:pt>
                <c:pt idx="945">
                  <c:v>0.88094428762793542</c:v>
                </c:pt>
                <c:pt idx="946">
                  <c:v>1.0598432126641275</c:v>
                </c:pt>
                <c:pt idx="947">
                  <c:v>1.2126888450980187</c:v>
                </c:pt>
                <c:pt idx="948">
                  <c:v>1.15775900490582</c:v>
                </c:pt>
                <c:pt idx="949">
                  <c:v>0.85367046184837825</c:v>
                </c:pt>
                <c:pt idx="950">
                  <c:v>0.37304435525089502</c:v>
                </c:pt>
                <c:pt idx="951">
                  <c:v>-2.787822687998414E-2</c:v>
                </c:pt>
                <c:pt idx="952">
                  <c:v>-0.19351935787126423</c:v>
                </c:pt>
                <c:pt idx="953">
                  <c:v>4.1563086938112975E-2</c:v>
                </c:pt>
                <c:pt idx="954">
                  <c:v>0.57440188743174081</c:v>
                </c:pt>
                <c:pt idx="955">
                  <c:v>1.0062821325659752</c:v>
                </c:pt>
                <c:pt idx="956">
                  <c:v>1.4459082573652269</c:v>
                </c:pt>
                <c:pt idx="957">
                  <c:v>1.6793127340078355</c:v>
                </c:pt>
                <c:pt idx="958">
                  <c:v>1.4269277568161489</c:v>
                </c:pt>
                <c:pt idx="959">
                  <c:v>0.63801498904824261</c:v>
                </c:pt>
                <c:pt idx="960">
                  <c:v>-0.3678751973435283</c:v>
                </c:pt>
                <c:pt idx="961">
                  <c:v>-1.1985896732658148</c:v>
                </c:pt>
                <c:pt idx="962">
                  <c:v>-1.8249924574792387</c:v>
                </c:pt>
                <c:pt idx="963">
                  <c:v>-2.3894839721918109</c:v>
                </c:pt>
                <c:pt idx="964">
                  <c:v>-2.7275296354293825</c:v>
                </c:pt>
                <c:pt idx="965">
                  <c:v>-2.6624331682920457</c:v>
                </c:pt>
                <c:pt idx="966">
                  <c:v>-2.3472387161850929</c:v>
                </c:pt>
                <c:pt idx="967">
                  <c:v>-1.9709665882587435</c:v>
                </c:pt>
                <c:pt idx="968">
                  <c:v>-1.6314121972024442</c:v>
                </c:pt>
                <c:pt idx="969">
                  <c:v>-1.4494268193840982</c:v>
                </c:pt>
                <c:pt idx="970">
                  <c:v>-1.4494882151484489</c:v>
                </c:pt>
                <c:pt idx="971">
                  <c:v>-1.5713542757928372</c:v>
                </c:pt>
                <c:pt idx="972">
                  <c:v>-1.6365561389923096</c:v>
                </c:pt>
                <c:pt idx="973">
                  <c:v>-1.5751476569473744</c:v>
                </c:pt>
                <c:pt idx="974">
                  <c:v>-1.4375742208957674</c:v>
                </c:pt>
                <c:pt idx="975">
                  <c:v>-1.2994710271060468</c:v>
                </c:pt>
                <c:pt idx="976">
                  <c:v>-1.2097442603856325</c:v>
                </c:pt>
                <c:pt idx="977">
                  <c:v>-1.1276784425228834</c:v>
                </c:pt>
                <c:pt idx="978">
                  <c:v>-0.98960411936044701</c:v>
                </c:pt>
                <c:pt idx="979">
                  <c:v>-0.82112610206007963</c:v>
                </c:pt>
                <c:pt idx="980">
                  <c:v>-0.69463211640715605</c:v>
                </c:pt>
                <c:pt idx="981">
                  <c:v>-0.47700814191251995</c:v>
                </c:pt>
                <c:pt idx="982">
                  <c:v>-0.18674729542806745</c:v>
                </c:pt>
                <c:pt idx="983">
                  <c:v>7.8147653471678499E-2</c:v>
                </c:pt>
                <c:pt idx="984">
                  <c:v>0.30800157286226754</c:v>
                </c:pt>
                <c:pt idx="985">
                  <c:v>0.40352702334523205</c:v>
                </c:pt>
                <c:pt idx="986">
                  <c:v>0.43864905506372454</c:v>
                </c:pt>
                <c:pt idx="987">
                  <c:v>0.55713619250804192</c:v>
                </c:pt>
                <c:pt idx="988">
                  <c:v>0.67664001457393175</c:v>
                </c:pt>
                <c:pt idx="989">
                  <c:v>0.77941528156399731</c:v>
                </c:pt>
                <c:pt idx="990">
                  <c:v>0.87545813754200941</c:v>
                </c:pt>
                <c:pt idx="991">
                  <c:v>0.92870873048901559</c:v>
                </c:pt>
                <c:pt idx="992">
                  <c:v>0.84583402343094349</c:v>
                </c:pt>
                <c:pt idx="993">
                  <c:v>0.84537348210811625</c:v>
                </c:pt>
                <c:pt idx="994">
                  <c:v>0.95157258622348317</c:v>
                </c:pt>
                <c:pt idx="995">
                  <c:v>1.1097658628225326</c:v>
                </c:pt>
                <c:pt idx="996">
                  <c:v>1.2934663751721382</c:v>
                </c:pt>
                <c:pt idx="997">
                  <c:v>1.3519170431792737</c:v>
                </c:pt>
                <c:pt idx="998">
                  <c:v>1.3220689076185228</c:v>
                </c:pt>
                <c:pt idx="999">
                  <c:v>1.1445113338530064</c:v>
                </c:pt>
                <c:pt idx="1000">
                  <c:v>0.84536332257092006</c:v>
                </c:pt>
                <c:pt idx="1001">
                  <c:v>0.54967708222568035</c:v>
                </c:pt>
                <c:pt idx="1002">
                  <c:v>0.41567914545536044</c:v>
                </c:pt>
                <c:pt idx="1003">
                  <c:v>0.4797355391085148</c:v>
                </c:pt>
                <c:pt idx="1004">
                  <c:v>0.71127899318933485</c:v>
                </c:pt>
                <c:pt idx="1005">
                  <c:v>1.0434427960216999</c:v>
                </c:pt>
                <c:pt idx="1006">
                  <c:v>1.3692400042712689</c:v>
                </c:pt>
                <c:pt idx="1007">
                  <c:v>1.6649003706872465</c:v>
                </c:pt>
                <c:pt idx="1008">
                  <c:v>1.7999106797575952</c:v>
                </c:pt>
                <c:pt idx="1009">
                  <c:v>1.7734379956126214</c:v>
                </c:pt>
                <c:pt idx="1010">
                  <c:v>1.4598157136142254</c:v>
                </c:pt>
                <c:pt idx="1011">
                  <c:v>0.7882743979990483</c:v>
                </c:pt>
                <c:pt idx="1012">
                  <c:v>-0.17580421306192875</c:v>
                </c:pt>
                <c:pt idx="1013">
                  <c:v>-1.2415566949546337</c:v>
                </c:pt>
                <c:pt idx="1014">
                  <c:v>-2.117965005040169</c:v>
                </c:pt>
                <c:pt idx="1015">
                  <c:v>-2.7198370385169985</c:v>
                </c:pt>
                <c:pt idx="1016">
                  <c:v>-3.0351475578546525</c:v>
                </c:pt>
                <c:pt idx="1017">
                  <c:v>-2.787348990440369</c:v>
                </c:pt>
                <c:pt idx="1018">
                  <c:v>-2.1876608920097351</c:v>
                </c:pt>
                <c:pt idx="1019">
                  <c:v>-1.8095774428546429</c:v>
                </c:pt>
                <c:pt idx="1020">
                  <c:v>-1.4460632085800171</c:v>
                </c:pt>
                <c:pt idx="1021">
                  <c:v>-1.1304570394009352</c:v>
                </c:pt>
                <c:pt idx="1022">
                  <c:v>-1.016988822966814</c:v>
                </c:pt>
                <c:pt idx="1023">
                  <c:v>-1.0577830924093723</c:v>
                </c:pt>
                <c:pt idx="1024">
                  <c:v>-1.1168656251579523</c:v>
                </c:pt>
                <c:pt idx="1025">
                  <c:v>-1.1986790625751018</c:v>
                </c:pt>
                <c:pt idx="1026">
                  <c:v>-1.3188415369391442</c:v>
                </c:pt>
                <c:pt idx="1027">
                  <c:v>-1.3409793877601623</c:v>
                </c:pt>
                <c:pt idx="1028">
                  <c:v>-1.1711283711344005</c:v>
                </c:pt>
                <c:pt idx="1029">
                  <c:v>-0.91286365315318108</c:v>
                </c:pt>
                <c:pt idx="1030">
                  <c:v>-0.64411853201687341</c:v>
                </c:pt>
                <c:pt idx="1031">
                  <c:v>-0.44521025229245426</c:v>
                </c:pt>
                <c:pt idx="1032">
                  <c:v>-0.29754137914627793</c:v>
                </c:pt>
                <c:pt idx="1033">
                  <c:v>-0.1845823821052909</c:v>
                </c:pt>
                <c:pt idx="1034">
                  <c:v>-1.7837479524314404E-2</c:v>
                </c:pt>
                <c:pt idx="1035">
                  <c:v>0.18738089606165886</c:v>
                </c:pt>
                <c:pt idx="1036">
                  <c:v>0.39285377170890573</c:v>
                </c:pt>
                <c:pt idx="1037">
                  <c:v>0.56436291251331572</c:v>
                </c:pt>
                <c:pt idx="1038">
                  <c:v>0.67096887320280074</c:v>
                </c:pt>
                <c:pt idx="1039">
                  <c:v>0.75049758419394497</c:v>
                </c:pt>
                <c:pt idx="1040">
                  <c:v>0.83155007958412175</c:v>
                </c:pt>
                <c:pt idx="1041">
                  <c:v>0.88164668440818794</c:v>
                </c:pt>
                <c:pt idx="1042">
                  <c:v>0.9695399835705758</c:v>
                </c:pt>
                <c:pt idx="1043">
                  <c:v>1.1246239301562311</c:v>
                </c:pt>
                <c:pt idx="1044">
                  <c:v>1.2409570629894735</c:v>
                </c:pt>
                <c:pt idx="1045">
                  <c:v>1.2474986355006696</c:v>
                </c:pt>
                <c:pt idx="1046">
                  <c:v>1.2070139761269094</c:v>
                </c:pt>
                <c:pt idx="1047">
                  <c:v>1.1846498380601407</c:v>
                </c:pt>
                <c:pt idx="1048">
                  <c:v>1.1230105371773242</c:v>
                </c:pt>
                <c:pt idx="1049">
                  <c:v>1.0051331546902658</c:v>
                </c:pt>
                <c:pt idx="1050">
                  <c:v>0.84762692593038091</c:v>
                </c:pt>
                <c:pt idx="1051">
                  <c:v>0.73544421985745434</c:v>
                </c:pt>
                <c:pt idx="1052">
                  <c:v>0.79535142928361902</c:v>
                </c:pt>
                <c:pt idx="1053">
                  <c:v>0.87990114435553557</c:v>
                </c:pt>
                <c:pt idx="1054">
                  <c:v>0.88178416706621654</c:v>
                </c:pt>
                <c:pt idx="1055">
                  <c:v>0.69847256764769561</c:v>
                </c:pt>
                <c:pt idx="1056">
                  <c:v>0.32151288025081159</c:v>
                </c:pt>
                <c:pt idx="1057">
                  <c:v>-1.9608418419957162E-2</c:v>
                </c:pt>
                <c:pt idx="1058">
                  <c:v>-0.2677937060594559</c:v>
                </c:pt>
                <c:pt idx="1059">
                  <c:v>-0.28179241541773081</c:v>
                </c:pt>
                <c:pt idx="1060">
                  <c:v>-4.8853377141058446E-2</c:v>
                </c:pt>
                <c:pt idx="1061">
                  <c:v>0.44389894109219313</c:v>
                </c:pt>
                <c:pt idx="1062">
                  <c:v>1.0325094529241323</c:v>
                </c:pt>
                <c:pt idx="1063">
                  <c:v>1.417372090816498</c:v>
                </c:pt>
                <c:pt idx="1064">
                  <c:v>1.3644536197185517</c:v>
                </c:pt>
                <c:pt idx="1065">
                  <c:v>0.8616212864220143</c:v>
                </c:pt>
                <c:pt idx="1066">
                  <c:v>0.25471922222524884</c:v>
                </c:pt>
                <c:pt idx="1067">
                  <c:v>-0.39376842241734267</c:v>
                </c:pt>
                <c:pt idx="1068">
                  <c:v>-1.0226840110123159</c:v>
                </c:pt>
                <c:pt idx="1069">
                  <c:v>-1.4867525205016137</c:v>
                </c:pt>
                <c:pt idx="1070">
                  <c:v>-1.7182737551629543</c:v>
                </c:pt>
                <c:pt idx="1071">
                  <c:v>-1.6137490743398668</c:v>
                </c:pt>
                <c:pt idx="1072">
                  <c:v>-1.3351982456445695</c:v>
                </c:pt>
                <c:pt idx="1073">
                  <c:v>-1.1421638960391283</c:v>
                </c:pt>
                <c:pt idx="1074">
                  <c:v>-1.1310382526367904</c:v>
                </c:pt>
                <c:pt idx="1075">
                  <c:v>-1.1978629374504091</c:v>
                </c:pt>
                <c:pt idx="1076">
                  <c:v>-1.267176416516304</c:v>
                </c:pt>
                <c:pt idx="1077">
                  <c:v>-1.3349602639675142</c:v>
                </c:pt>
                <c:pt idx="1078">
                  <c:v>-1.3409194537997247</c:v>
                </c:pt>
                <c:pt idx="1079">
                  <c:v>-1.2832545053958893</c:v>
                </c:pt>
                <c:pt idx="1080">
                  <c:v>-1.1973309870064259</c:v>
                </c:pt>
                <c:pt idx="1081">
                  <c:v>-1.0450222751498224</c:v>
                </c:pt>
                <c:pt idx="1082">
                  <c:v>-0.9596855979412795</c:v>
                </c:pt>
                <c:pt idx="1083">
                  <c:v>-0.91129199467599398</c:v>
                </c:pt>
                <c:pt idx="1084">
                  <c:v>-0.85833719775080686</c:v>
                </c:pt>
                <c:pt idx="1085">
                  <c:v>-0.81462502151727678</c:v>
                </c:pt>
                <c:pt idx="1086">
                  <c:v>-0.80976817801594736</c:v>
                </c:pt>
                <c:pt idx="1087">
                  <c:v>-0.76913382992148405</c:v>
                </c:pt>
                <c:pt idx="1088">
                  <c:v>-0.69620019346475603</c:v>
                </c:pt>
                <c:pt idx="1089">
                  <c:v>-0.55856002606451516</c:v>
                </c:pt>
                <c:pt idx="1090">
                  <c:v>-0.41052840627729897</c:v>
                </c:pt>
                <c:pt idx="1091">
                  <c:v>-0.28290327675640586</c:v>
                </c:pt>
                <c:pt idx="1092">
                  <c:v>-0.15016618240624666</c:v>
                </c:pt>
                <c:pt idx="1093">
                  <c:v>8.3787676692008983E-2</c:v>
                </c:pt>
                <c:pt idx="1094">
                  <c:v>0.37232829060405492</c:v>
                </c:pt>
                <c:pt idx="1095">
                  <c:v>0.68549986191093926</c:v>
                </c:pt>
                <c:pt idx="1096">
                  <c:v>0.94922821819782266</c:v>
                </c:pt>
                <c:pt idx="1097">
                  <c:v>1.1295768141746521</c:v>
                </c:pt>
                <c:pt idx="1098">
                  <c:v>1.1678636513650418</c:v>
                </c:pt>
                <c:pt idx="1099">
                  <c:v>1.1749838789552451</c:v>
                </c:pt>
                <c:pt idx="1100">
                  <c:v>1.1684729312360287</c:v>
                </c:pt>
                <c:pt idx="1101">
                  <c:v>1.1393703887611628</c:v>
                </c:pt>
                <c:pt idx="1102">
                  <c:v>1.0959424602985384</c:v>
                </c:pt>
                <c:pt idx="1103">
                  <c:v>0.96507504969835289</c:v>
                </c:pt>
                <c:pt idx="1104">
                  <c:v>0.73650344297289849</c:v>
                </c:pt>
                <c:pt idx="1105">
                  <c:v>0.47658187989145517</c:v>
                </c:pt>
                <c:pt idx="1106">
                  <c:v>0.3465405346825719</c:v>
                </c:pt>
                <c:pt idx="1107">
                  <c:v>0.3163331608101726</c:v>
                </c:pt>
                <c:pt idx="1108">
                  <c:v>0.3259006674215198</c:v>
                </c:pt>
                <c:pt idx="1109">
                  <c:v>0.44157061636447908</c:v>
                </c:pt>
                <c:pt idx="1110">
                  <c:v>0.68048346251249314</c:v>
                </c:pt>
                <c:pt idx="1111">
                  <c:v>1.0314720837771894</c:v>
                </c:pt>
                <c:pt idx="1112">
                  <c:v>1.3533861561119558</c:v>
                </c:pt>
                <c:pt idx="1113">
                  <c:v>1.5384652957320215</c:v>
                </c:pt>
                <c:pt idx="1114">
                  <c:v>1.5330016574263574</c:v>
                </c:pt>
                <c:pt idx="1115">
                  <c:v>1.1761335877329111</c:v>
                </c:pt>
                <c:pt idx="1116">
                  <c:v>0.49060222394764424</c:v>
                </c:pt>
                <c:pt idx="1117">
                  <c:v>-0.49574101287871603</c:v>
                </c:pt>
                <c:pt idx="1118">
                  <c:v>-1.6327854157984258</c:v>
                </c:pt>
                <c:pt idx="1119">
                  <c:v>-2.6548613163828851</c:v>
                </c:pt>
                <c:pt idx="1120">
                  <c:v>-3.4564034852385523</c:v>
                </c:pt>
                <c:pt idx="1121">
                  <c:v>-3.2733748179674151</c:v>
                </c:pt>
                <c:pt idx="1122">
                  <c:v>-2.3982116724550724</c:v>
                </c:pt>
                <c:pt idx="1123">
                  <c:v>-1.8302686925232412</c:v>
                </c:pt>
                <c:pt idx="1124">
                  <c:v>-1.3609463135898114</c:v>
                </c:pt>
                <c:pt idx="1125">
                  <c:v>-0.71662554100155829</c:v>
                </c:pt>
                <c:pt idx="1126">
                  <c:v>-0.22926567122340202</c:v>
                </c:pt>
                <c:pt idx="1127">
                  <c:v>-5.8774749934673312E-2</c:v>
                </c:pt>
                <c:pt idx="1128">
                  <c:v>-0.13441586650907994</c:v>
                </c:pt>
                <c:pt idx="1129">
                  <c:v>-0.43576118834316735</c:v>
                </c:pt>
                <c:pt idx="1130">
                  <c:v>-0.89943742275238037</c:v>
                </c:pt>
                <c:pt idx="1131">
                  <c:v>-1.2262999936938286</c:v>
                </c:pt>
                <c:pt idx="1132">
                  <c:v>-1.4262956728041172</c:v>
                </c:pt>
                <c:pt idx="1133">
                  <c:v>-1.5083802017569543</c:v>
                </c:pt>
                <c:pt idx="1134">
                  <c:v>-1.428555475473404</c:v>
                </c:pt>
                <c:pt idx="1135">
                  <c:v>-1.1909516747295856</c:v>
                </c:pt>
                <c:pt idx="1136">
                  <c:v>-0.85254574991762644</c:v>
                </c:pt>
                <c:pt idx="1137">
                  <c:v>-0.5055626541003585</c:v>
                </c:pt>
                <c:pt idx="1138">
                  <c:v>-0.25561132460832597</c:v>
                </c:pt>
                <c:pt idx="1139">
                  <c:v>-0.10311002008616925</c:v>
                </c:pt>
                <c:pt idx="1140">
                  <c:v>4.8945397697389127E-2</c:v>
                </c:pt>
                <c:pt idx="1141">
                  <c:v>0.15735175263136625</c:v>
                </c:pt>
                <c:pt idx="1142">
                  <c:v>0.28789234042167666</c:v>
                </c:pt>
                <c:pt idx="1143">
                  <c:v>0.4402205673605204</c:v>
                </c:pt>
                <c:pt idx="1144">
                  <c:v>0.49661513507366184</c:v>
                </c:pt>
                <c:pt idx="1145">
                  <c:v>0.45682943724095826</c:v>
                </c:pt>
                <c:pt idx="1146">
                  <c:v>0.38149888090789319</c:v>
                </c:pt>
                <c:pt idx="1147">
                  <c:v>0.37214688073843721</c:v>
                </c:pt>
                <c:pt idx="1148">
                  <c:v>0.45622114408761266</c:v>
                </c:pt>
                <c:pt idx="1149">
                  <c:v>0.61135058932006359</c:v>
                </c:pt>
                <c:pt idx="1150">
                  <c:v>0.7823550423234702</c:v>
                </c:pt>
                <c:pt idx="1151">
                  <c:v>0.96233460590243347</c:v>
                </c:pt>
                <c:pt idx="1152">
                  <c:v>1.1743760608881713</c:v>
                </c:pt>
                <c:pt idx="1153">
                  <c:v>1.3682781372964383</c:v>
                </c:pt>
                <c:pt idx="1154">
                  <c:v>1.5208602064847947</c:v>
                </c:pt>
                <c:pt idx="1155">
                  <c:v>1.6582918475568296</c:v>
                </c:pt>
                <c:pt idx="1156">
                  <c:v>1.7480235113203526</c:v>
                </c:pt>
                <c:pt idx="1157">
                  <c:v>1.7749869230389597</c:v>
                </c:pt>
                <c:pt idx="1158">
                  <c:v>1.6778721262514593</c:v>
                </c:pt>
                <c:pt idx="1159">
                  <c:v>1.3835655364394188</c:v>
                </c:pt>
                <c:pt idx="1160">
                  <c:v>0.92735626950860028</c:v>
                </c:pt>
                <c:pt idx="1161">
                  <c:v>0.45587239421904091</c:v>
                </c:pt>
                <c:pt idx="1162">
                  <c:v>9.6541413338854909E-2</c:v>
                </c:pt>
                <c:pt idx="1163">
                  <c:v>-0.1002480272948742</c:v>
                </c:pt>
                <c:pt idx="1164">
                  <c:v>-0.10321232808753848</c:v>
                </c:pt>
                <c:pt idx="1165">
                  <c:v>2.8511827513575554E-2</c:v>
                </c:pt>
                <c:pt idx="1166">
                  <c:v>0.25653423450887203</c:v>
                </c:pt>
                <c:pt idx="1167">
                  <c:v>0.48762577190995221</c:v>
                </c:pt>
                <c:pt idx="1168">
                  <c:v>0.56142008196562532</c:v>
                </c:pt>
                <c:pt idx="1169">
                  <c:v>0.26578025389462712</c:v>
                </c:pt>
                <c:pt idx="1170">
                  <c:v>-0.37151490636169915</c:v>
                </c:pt>
                <c:pt idx="1171">
                  <c:v>-1.1442387074232101</c:v>
                </c:pt>
                <c:pt idx="1172">
                  <c:v>-1.9291734682023527</c:v>
                </c:pt>
                <c:pt idx="1173">
                  <c:v>-2.5380196219682696</c:v>
                </c:pt>
                <c:pt idx="1174">
                  <c:v>-2.7363001665472986</c:v>
                </c:pt>
                <c:pt idx="1175">
                  <c:v>-2.3686218376457693</c:v>
                </c:pt>
                <c:pt idx="1176">
                  <c:v>-1.6509021364152432</c:v>
                </c:pt>
                <c:pt idx="1177">
                  <c:v>-0.93072463117539883</c:v>
                </c:pt>
                <c:pt idx="1178">
                  <c:v>-0.42783806495368482</c:v>
                </c:pt>
                <c:pt idx="1179">
                  <c:v>-0.27752310745418074</c:v>
                </c:pt>
                <c:pt idx="1180">
                  <c:v>-0.44907573692500591</c:v>
                </c:pt>
                <c:pt idx="1181">
                  <c:v>-0.70260764546692378</c:v>
                </c:pt>
                <c:pt idx="1182">
                  <c:v>-0.84649607442319397</c:v>
                </c:pt>
                <c:pt idx="1183">
                  <c:v>-0.96592362686991695</c:v>
                </c:pt>
                <c:pt idx="1184">
                  <c:v>-1.0509732788801194</c:v>
                </c:pt>
                <c:pt idx="1185">
                  <c:v>-1.1184187187254429</c:v>
                </c:pt>
                <c:pt idx="1186">
                  <c:v>-1.1499609388411045</c:v>
                </c:pt>
                <c:pt idx="1187">
                  <c:v>-1.1609776047617197</c:v>
                </c:pt>
                <c:pt idx="1188">
                  <c:v>-1.0968932906538249</c:v>
                </c:pt>
                <c:pt idx="1189">
                  <c:v>-0.88852432563900952</c:v>
                </c:pt>
                <c:pt idx="1190">
                  <c:v>-0.60101402767002587</c:v>
                </c:pt>
                <c:pt idx="1191">
                  <c:v>-0.37925355009734635</c:v>
                </c:pt>
                <c:pt idx="1192">
                  <c:v>-0.20482441943138838</c:v>
                </c:pt>
                <c:pt idx="1193">
                  <c:v>-7.9455218799412253E-2</c:v>
                </c:pt>
                <c:pt idx="1194">
                  <c:v>1.3790073394775391E-2</c:v>
                </c:pt>
                <c:pt idx="1195">
                  <c:v>5.0919234976172449E-2</c:v>
                </c:pt>
                <c:pt idx="1196">
                  <c:v>8.8255387991666795E-2</c:v>
                </c:pt>
                <c:pt idx="1197">
                  <c:v>0.11171880260109902</c:v>
                </c:pt>
                <c:pt idx="1198">
                  <c:v>0.19608250312507153</c:v>
                </c:pt>
                <c:pt idx="1199">
                  <c:v>0.30640996076166632</c:v>
                </c:pt>
                <c:pt idx="1200">
                  <c:v>0.4051364329084754</c:v>
                </c:pt>
                <c:pt idx="1201">
                  <c:v>0.59029191523790359</c:v>
                </c:pt>
                <c:pt idx="1202">
                  <c:v>0.78465424060821543</c:v>
                </c:pt>
                <c:pt idx="1203">
                  <c:v>0.89026284903287889</c:v>
                </c:pt>
                <c:pt idx="1204">
                  <c:v>0.9475220737606288</c:v>
                </c:pt>
                <c:pt idx="1205">
                  <c:v>0.93255685620009909</c:v>
                </c:pt>
                <c:pt idx="1206">
                  <c:v>0.9294747157394887</c:v>
                </c:pt>
                <c:pt idx="1207">
                  <c:v>1.004807757139206</c:v>
                </c:pt>
                <c:pt idx="1208">
                  <c:v>1.0706276710331442</c:v>
                </c:pt>
                <c:pt idx="1209">
                  <c:v>1.0585543401539326</c:v>
                </c:pt>
                <c:pt idx="1210">
                  <c:v>1.0551145693659782</c:v>
                </c:pt>
                <c:pt idx="1211">
                  <c:v>1.1366251941025258</c:v>
                </c:pt>
                <c:pt idx="1212">
                  <c:v>1.170985772162676</c:v>
                </c:pt>
                <c:pt idx="1213">
                  <c:v>1.1073002381622792</c:v>
                </c:pt>
                <c:pt idx="1214">
                  <c:v>1.1270904318988324</c:v>
                </c:pt>
                <c:pt idx="1215">
                  <c:v>1.3096655014157297</c:v>
                </c:pt>
                <c:pt idx="1216">
                  <c:v>1.4057681451737882</c:v>
                </c:pt>
                <c:pt idx="1217">
                  <c:v>1.3346972854435444</c:v>
                </c:pt>
                <c:pt idx="1218">
                  <c:v>1.1315550734102726</c:v>
                </c:pt>
                <c:pt idx="1219">
                  <c:v>0.87518244132399559</c:v>
                </c:pt>
                <c:pt idx="1220">
                  <c:v>0.52454238720238211</c:v>
                </c:pt>
                <c:pt idx="1221">
                  <c:v>-7.291638717055321E-2</c:v>
                </c:pt>
                <c:pt idx="1222">
                  <c:v>-0.95761246763169772</c:v>
                </c:pt>
                <c:pt idx="1223">
                  <c:v>-1.9102919317781926</c:v>
                </c:pt>
                <c:pt idx="1224">
                  <c:v>-2.7117652496695519</c:v>
                </c:pt>
                <c:pt idx="1225">
                  <c:v>-3.231472208797932</c:v>
                </c:pt>
                <c:pt idx="1226">
                  <c:v>-3.3276393181085586</c:v>
                </c:pt>
                <c:pt idx="1227">
                  <c:v>-2.9781705343723299</c:v>
                </c:pt>
                <c:pt idx="1228">
                  <c:v>-2.2982048428058626</c:v>
                </c:pt>
                <c:pt idx="1229">
                  <c:v>-1.6097715058922768</c:v>
                </c:pt>
                <c:pt idx="1230">
                  <c:v>-1.1205547796934843</c:v>
                </c:pt>
                <c:pt idx="1231">
                  <c:v>-0.85616378769278534</c:v>
                </c:pt>
                <c:pt idx="1232">
                  <c:v>-0.80279318064451222</c:v>
                </c:pt>
                <c:pt idx="1233">
                  <c:v>-0.91672098822891712</c:v>
                </c:pt>
                <c:pt idx="1234">
                  <c:v>-1.0997410308569671</c:v>
                </c:pt>
                <c:pt idx="1235">
                  <c:v>-1.2403179623186589</c:v>
                </c:pt>
                <c:pt idx="1236">
                  <c:v>-1.2633080448210241</c:v>
                </c:pt>
                <c:pt idx="1237">
                  <c:v>-1.189190274104476</c:v>
                </c:pt>
                <c:pt idx="1238">
                  <c:v>-1.033408900871873</c:v>
                </c:pt>
                <c:pt idx="1239">
                  <c:v>-0.8174334391951561</c:v>
                </c:pt>
                <c:pt idx="1240">
                  <c:v>-0.60761166036129</c:v>
                </c:pt>
                <c:pt idx="1241">
                  <c:v>-0.45618880167603493</c:v>
                </c:pt>
                <c:pt idx="1242">
                  <c:v>-0.31445211153477431</c:v>
                </c:pt>
                <c:pt idx="1243">
                  <c:v>-0.19118852980434894</c:v>
                </c:pt>
                <c:pt idx="1244">
                  <c:v>-8.9111529998481279E-2</c:v>
                </c:pt>
                <c:pt idx="1245">
                  <c:v>-2.5011483225971461E-2</c:v>
                </c:pt>
                <c:pt idx="1246">
                  <c:v>4.0999397076666354E-2</c:v>
                </c:pt>
                <c:pt idx="1247">
                  <c:v>0.20315482009202243</c:v>
                </c:pt>
                <c:pt idx="1248">
                  <c:v>0.41638790108263496</c:v>
                </c:pt>
                <c:pt idx="1249">
                  <c:v>0.57425720538944014</c:v>
                </c:pt>
                <c:pt idx="1250">
                  <c:v>0.62605238981544975</c:v>
                </c:pt>
                <c:pt idx="1251">
                  <c:v>0.67251480393111707</c:v>
                </c:pt>
                <c:pt idx="1252">
                  <c:v>0.70715560980141168</c:v>
                </c:pt>
                <c:pt idx="1253">
                  <c:v>0.72499115243554124</c:v>
                </c:pt>
                <c:pt idx="1254">
                  <c:v>0.77448600567877302</c:v>
                </c:pt>
                <c:pt idx="1255">
                  <c:v>0.89043592661619186</c:v>
                </c:pt>
                <c:pt idx="1256">
                  <c:v>0.98418294645845894</c:v>
                </c:pt>
                <c:pt idx="1257">
                  <c:v>0.99350881688296799</c:v>
                </c:pt>
                <c:pt idx="1258">
                  <c:v>0.92484693691134456</c:v>
                </c:pt>
                <c:pt idx="1259">
                  <c:v>0.90964739218354229</c:v>
                </c:pt>
                <c:pt idx="1260">
                  <c:v>0.92919141814112671</c:v>
                </c:pt>
                <c:pt idx="1261">
                  <c:v>0.98208905853331097</c:v>
                </c:pt>
                <c:pt idx="1262">
                  <c:v>0.95714571364223966</c:v>
                </c:pt>
                <c:pt idx="1263">
                  <c:v>0.91502756148576736</c:v>
                </c:pt>
                <c:pt idx="1264">
                  <c:v>0.82552123479545125</c:v>
                </c:pt>
                <c:pt idx="1265">
                  <c:v>0.53920917749404906</c:v>
                </c:pt>
                <c:pt idx="1266">
                  <c:v>0.146894464250654</c:v>
                </c:pt>
                <c:pt idx="1267">
                  <c:v>-0.1133060658350587</c:v>
                </c:pt>
                <c:pt idx="1268">
                  <c:v>-0.16599225629121067</c:v>
                </c:pt>
                <c:pt idx="1269">
                  <c:v>2.309112969785929E-2</c:v>
                </c:pt>
                <c:pt idx="1270">
                  <c:v>0.40767251651734115</c:v>
                </c:pt>
                <c:pt idx="1271">
                  <c:v>0.91934470698237425</c:v>
                </c:pt>
                <c:pt idx="1272">
                  <c:v>1.3551119618117811</c:v>
                </c:pt>
                <c:pt idx="1273">
                  <c:v>1.4197083458304407</c:v>
                </c:pt>
                <c:pt idx="1274">
                  <c:v>0.92866677671670916</c:v>
                </c:pt>
                <c:pt idx="1275">
                  <c:v>0.14587321149185301</c:v>
                </c:pt>
                <c:pt idx="1276">
                  <c:v>-0.60943858634680514</c:v>
                </c:pt>
                <c:pt idx="1277">
                  <c:v>-1.2466564902663231</c:v>
                </c:pt>
                <c:pt idx="1278">
                  <c:v>-1.7410507066547871</c:v>
                </c:pt>
                <c:pt idx="1279">
                  <c:v>-1.9483279234170914</c:v>
                </c:pt>
                <c:pt idx="1280">
                  <c:v>-1.7573781792819501</c:v>
                </c:pt>
                <c:pt idx="1281">
                  <c:v>-1.281014583259821</c:v>
                </c:pt>
                <c:pt idx="1282">
                  <c:v>-0.80409740209579472</c:v>
                </c:pt>
                <c:pt idx="1283">
                  <c:v>-0.45928004186600446</c:v>
                </c:pt>
                <c:pt idx="1284">
                  <c:v>-0.33188306339085105</c:v>
                </c:pt>
                <c:pt idx="1285">
                  <c:v>-0.4079796415194869</c:v>
                </c:pt>
                <c:pt idx="1286">
                  <c:v>-0.61163692016154536</c:v>
                </c:pt>
                <c:pt idx="1287">
                  <c:v>-0.7757272233814001</c:v>
                </c:pt>
                <c:pt idx="1288">
                  <c:v>-0.88353007256984717</c:v>
                </c:pt>
                <c:pt idx="1289">
                  <c:v>-1.0871884475648403</c:v>
                </c:pt>
                <c:pt idx="1290">
                  <c:v>-1.3196331037580968</c:v>
                </c:pt>
                <c:pt idx="1291">
                  <c:v>-1.4732736651599407</c:v>
                </c:pt>
                <c:pt idx="1292">
                  <c:v>-1.5515158425271511</c:v>
                </c:pt>
                <c:pt idx="1293">
                  <c:v>-1.5685227616131308</c:v>
                </c:pt>
                <c:pt idx="1294">
                  <c:v>-1.4857253108918667</c:v>
                </c:pt>
                <c:pt idx="1295">
                  <c:v>-1.3672728547453881</c:v>
                </c:pt>
                <c:pt idx="1296">
                  <c:v>-1.1698015648126603</c:v>
                </c:pt>
                <c:pt idx="1297">
                  <c:v>-0.92108425363898283</c:v>
                </c:pt>
                <c:pt idx="1298">
                  <c:v>-0.7049942596256733</c:v>
                </c:pt>
                <c:pt idx="1299">
                  <c:v>-0.47721575461328031</c:v>
                </c:pt>
                <c:pt idx="1300">
                  <c:v>-0.1980969785526395</c:v>
                </c:pt>
                <c:pt idx="1301">
                  <c:v>6.2864621467888362E-2</c:v>
                </c:pt>
                <c:pt idx="1302">
                  <c:v>0.22949128238484265</c:v>
                </c:pt>
                <c:pt idx="1303">
                  <c:v>0.34237940020859242</c:v>
                </c:pt>
                <c:pt idx="1304">
                  <c:v>0.47049269914627079</c:v>
                </c:pt>
                <c:pt idx="1305">
                  <c:v>0.64626336380839355</c:v>
                </c:pt>
                <c:pt idx="1306">
                  <c:v>0.83212303362786777</c:v>
                </c:pt>
                <c:pt idx="1307">
                  <c:v>0.95517037801444538</c:v>
                </c:pt>
                <c:pt idx="1308">
                  <c:v>1.0117359767854215</c:v>
                </c:pt>
                <c:pt idx="1309">
                  <c:v>1.0343619239330293</c:v>
                </c:pt>
                <c:pt idx="1310">
                  <c:v>1.0166093386709691</c:v>
                </c:pt>
                <c:pt idx="1311">
                  <c:v>0.95261492550373084</c:v>
                </c:pt>
                <c:pt idx="1312">
                  <c:v>0.87368482321500784</c:v>
                </c:pt>
                <c:pt idx="1313">
                  <c:v>0.88220312006771573</c:v>
                </c:pt>
                <c:pt idx="1314">
                  <c:v>0.86734512582421308</c:v>
                </c:pt>
                <c:pt idx="1315">
                  <c:v>0.7899394657462836</c:v>
                </c:pt>
                <c:pt idx="1316">
                  <c:v>0.67252584055066111</c:v>
                </c:pt>
                <c:pt idx="1317">
                  <c:v>0.58513467103242878</c:v>
                </c:pt>
                <c:pt idx="1318">
                  <c:v>0.56857458885759116</c:v>
                </c:pt>
                <c:pt idx="1319">
                  <c:v>0.59287784636020668</c:v>
                </c:pt>
                <c:pt idx="1320">
                  <c:v>0.68623207949101928</c:v>
                </c:pt>
                <c:pt idx="1321">
                  <c:v>0.78218211092054846</c:v>
                </c:pt>
                <c:pt idx="1322">
                  <c:v>0.90379257515072831</c:v>
                </c:pt>
                <c:pt idx="1323">
                  <c:v>0.99064185395836835</c:v>
                </c:pt>
                <c:pt idx="1324">
                  <c:v>0.99506476096808916</c:v>
                </c:pt>
                <c:pt idx="1325">
                  <c:v>0.97525709867477417</c:v>
                </c:pt>
                <c:pt idx="1326">
                  <c:v>0.9685358704626561</c:v>
                </c:pt>
                <c:pt idx="1327">
                  <c:v>0.78674388930201533</c:v>
                </c:pt>
                <c:pt idx="1328">
                  <c:v>0.23111410399898888</c:v>
                </c:pt>
                <c:pt idx="1329">
                  <c:v>-0.59673594888299708</c:v>
                </c:pt>
                <c:pt idx="1330">
                  <c:v>-1.4179666064679624</c:v>
                </c:pt>
                <c:pt idx="1331">
                  <c:v>-1.9852153757214548</c:v>
                </c:pt>
                <c:pt idx="1332">
                  <c:v>-2.2734075321257117</c:v>
                </c:pt>
                <c:pt idx="1333">
                  <c:v>-2.2256251090765002</c:v>
                </c:pt>
                <c:pt idx="1334">
                  <c:v>-1.9107183399796488</c:v>
                </c:pt>
                <c:pt idx="1335">
                  <c:v>-1.4990256799757482</c:v>
                </c:pt>
                <c:pt idx="1336">
                  <c:v>-1.1868891754746438</c:v>
                </c:pt>
                <c:pt idx="1337">
                  <c:v>-1.0605932642519476</c:v>
                </c:pt>
                <c:pt idx="1338">
                  <c:v>-0.99209583722054961</c:v>
                </c:pt>
                <c:pt idx="1339">
                  <c:v>-1.0009087606519462</c:v>
                </c:pt>
                <c:pt idx="1340">
                  <c:v>-1.0688871011137964</c:v>
                </c:pt>
                <c:pt idx="1341">
                  <c:v>-1.1924552862346174</c:v>
                </c:pt>
                <c:pt idx="1342">
                  <c:v>-1.322819543927908</c:v>
                </c:pt>
                <c:pt idx="1343">
                  <c:v>-1.4028533081710339</c:v>
                </c:pt>
                <c:pt idx="1344">
                  <c:v>-1.4240779700875283</c:v>
                </c:pt>
                <c:pt idx="1345">
                  <c:v>-1.4184814538061619</c:v>
                </c:pt>
                <c:pt idx="1346">
                  <c:v>-1.3353336086869241</c:v>
                </c:pt>
                <c:pt idx="1347">
                  <c:v>-1.1486202453821899</c:v>
                </c:pt>
                <c:pt idx="1348">
                  <c:v>-0.9017153517901898</c:v>
                </c:pt>
                <c:pt idx="1349">
                  <c:v>-0.63193052262067795</c:v>
                </c:pt>
                <c:pt idx="1350">
                  <c:v>-0.31531461238861086</c:v>
                </c:pt>
                <c:pt idx="1351">
                  <c:v>-2.5439810045063498E-2</c:v>
                </c:pt>
                <c:pt idx="1352">
                  <c:v>0.18493416521698236</c:v>
                </c:pt>
                <c:pt idx="1353">
                  <c:v>0.34533995512872934</c:v>
                </c:pt>
                <c:pt idx="1354">
                  <c:v>0.48796951510012154</c:v>
                </c:pt>
                <c:pt idx="1355">
                  <c:v>0.63470122575759891</c:v>
                </c:pt>
                <c:pt idx="1356">
                  <c:v>0.75538870699703697</c:v>
                </c:pt>
                <c:pt idx="1357">
                  <c:v>0.83473074562847616</c:v>
                </c:pt>
                <c:pt idx="1358">
                  <c:v>0.90385367855429655</c:v>
                </c:pt>
                <c:pt idx="1359">
                  <c:v>0.96849362432956698</c:v>
                </c:pt>
                <c:pt idx="1360">
                  <c:v>0.97786619938910013</c:v>
                </c:pt>
                <c:pt idx="1361">
                  <c:v>0.97613242685794832</c:v>
                </c:pt>
                <c:pt idx="1362">
                  <c:v>1.019350732639432</c:v>
                </c:pt>
                <c:pt idx="1363">
                  <c:v>1.1220295936614275</c:v>
                </c:pt>
                <c:pt idx="1364">
                  <c:v>1.2272684387862682</c:v>
                </c:pt>
                <c:pt idx="1365">
                  <c:v>1.3089205661416055</c:v>
                </c:pt>
                <c:pt idx="1366">
                  <c:v>1.369888314306736</c:v>
                </c:pt>
                <c:pt idx="1367">
                  <c:v>1.3320791946351529</c:v>
                </c:pt>
                <c:pt idx="1368">
                  <c:v>1.1862954638153316</c:v>
                </c:pt>
                <c:pt idx="1369">
                  <c:v>0.91132335036993029</c:v>
                </c:pt>
                <c:pt idx="1370">
                  <c:v>0.64537487939000138</c:v>
                </c:pt>
                <c:pt idx="1371">
                  <c:v>0.42048760324716572</c:v>
                </c:pt>
                <c:pt idx="1372">
                  <c:v>0.27786091206595304</c:v>
                </c:pt>
                <c:pt idx="1373">
                  <c:v>0.1737413153797388</c:v>
                </c:pt>
                <c:pt idx="1374">
                  <c:v>0.11831453494727612</c:v>
                </c:pt>
                <c:pt idx="1375">
                  <c:v>6.1179508734494452E-2</c:v>
                </c:pt>
                <c:pt idx="1376">
                  <c:v>8.8414998706430201E-2</c:v>
                </c:pt>
                <c:pt idx="1377">
                  <c:v>0.19054042076691985</c:v>
                </c:pt>
                <c:pt idx="1378">
                  <c:v>0.40478358998894692</c:v>
                </c:pt>
                <c:pt idx="1379">
                  <c:v>0.6608406917005778</c:v>
                </c:pt>
                <c:pt idx="1380">
                  <c:v>0.82928304098546513</c:v>
                </c:pt>
                <c:pt idx="1381">
                  <c:v>0.7994914041459561</c:v>
                </c:pt>
                <c:pt idx="1382">
                  <c:v>0.56522058941423892</c:v>
                </c:pt>
                <c:pt idx="1383">
                  <c:v>7.1944068297743802E-2</c:v>
                </c:pt>
                <c:pt idx="1384">
                  <c:v>-0.51065985471010211</c:v>
                </c:pt>
                <c:pt idx="1385">
                  <c:v>-1.0429280948638917</c:v>
                </c:pt>
                <c:pt idx="1386">
                  <c:v>-1.4407738173007967</c:v>
                </c:pt>
                <c:pt idx="1387">
                  <c:v>-1.65844124391675</c:v>
                </c:pt>
                <c:pt idx="1388">
                  <c:v>-1.497846442759037</c:v>
                </c:pt>
                <c:pt idx="1389">
                  <c:v>-1.0329773032665253</c:v>
                </c:pt>
                <c:pt idx="1390">
                  <c:v>-0.50986481610685586</c:v>
                </c:pt>
                <c:pt idx="1391">
                  <c:v>-0.21132312454283239</c:v>
                </c:pt>
                <c:pt idx="1392">
                  <c:v>-0.23319713803008199</c:v>
                </c:pt>
                <c:pt idx="1393">
                  <c:v>-0.43794870480895043</c:v>
                </c:pt>
                <c:pt idx="1394">
                  <c:v>-0.60902767326682805</c:v>
                </c:pt>
                <c:pt idx="1395">
                  <c:v>-0.67937782712280759</c:v>
                </c:pt>
                <c:pt idx="1396">
                  <c:v>-0.77292297184467318</c:v>
                </c:pt>
                <c:pt idx="1397">
                  <c:v>-0.93812099352478984</c:v>
                </c:pt>
                <c:pt idx="1398">
                  <c:v>-1.0386680328100921</c:v>
                </c:pt>
                <c:pt idx="1399">
                  <c:v>-1.0349155821651221</c:v>
                </c:pt>
                <c:pt idx="1400">
                  <c:v>-1.0029712928831578</c:v>
                </c:pt>
                <c:pt idx="1401">
                  <c:v>-0.98540888831019402</c:v>
                </c:pt>
                <c:pt idx="1402">
                  <c:v>-0.96918403431773192</c:v>
                </c:pt>
                <c:pt idx="1403">
                  <c:v>-0.90286476820707329</c:v>
                </c:pt>
                <c:pt idx="1404">
                  <c:v>-0.82302454680204395</c:v>
                </c:pt>
                <c:pt idx="1405">
                  <c:v>-0.74571222290396699</c:v>
                </c:pt>
                <c:pt idx="1406">
                  <c:v>-0.71128323242068292</c:v>
                </c:pt>
                <c:pt idx="1407">
                  <c:v>-0.67397726565599447</c:v>
                </c:pt>
                <c:pt idx="1408">
                  <c:v>-0.50526495773345237</c:v>
                </c:pt>
                <c:pt idx="1409">
                  <c:v>-0.19660451330244541</c:v>
                </c:pt>
                <c:pt idx="1410">
                  <c:v>0.12217106603085995</c:v>
                </c:pt>
                <c:pt idx="1411">
                  <c:v>0.46455211076885466</c:v>
                </c:pt>
                <c:pt idx="1412">
                  <c:v>0.83739166729152203</c:v>
                </c:pt>
                <c:pt idx="1413">
                  <c:v>1.1847428087890148</c:v>
                </c:pt>
                <c:pt idx="1414">
                  <c:v>1.5372997994720936</c:v>
                </c:pt>
                <c:pt idx="1415">
                  <c:v>1.7779894682765007</c:v>
                </c:pt>
                <c:pt idx="1416">
                  <c:v>1.8363201221823693</c:v>
                </c:pt>
                <c:pt idx="1417">
                  <c:v>1.7217760911583901</c:v>
                </c:pt>
                <c:pt idx="1418">
                  <c:v>1.5260061948001387</c:v>
                </c:pt>
                <c:pt idx="1419">
                  <c:v>1.2994210334122183</c:v>
                </c:pt>
                <c:pt idx="1420">
                  <c:v>1.0356950891017915</c:v>
                </c:pt>
                <c:pt idx="1421">
                  <c:v>0.72756458513438704</c:v>
                </c:pt>
                <c:pt idx="1422">
                  <c:v>0.54826227530837057</c:v>
                </c:pt>
                <c:pt idx="1423">
                  <c:v>0.50806953817605971</c:v>
                </c:pt>
                <c:pt idx="1424">
                  <c:v>0.48728356361389163</c:v>
                </c:pt>
                <c:pt idx="1425">
                  <c:v>0.55746623128652573</c:v>
                </c:pt>
                <c:pt idx="1426">
                  <c:v>0.65117378242313861</c:v>
                </c:pt>
                <c:pt idx="1427">
                  <c:v>0.75130903154611595</c:v>
                </c:pt>
                <c:pt idx="1428">
                  <c:v>0.93544340729713449</c:v>
                </c:pt>
                <c:pt idx="1429">
                  <c:v>1.1649570004642011</c:v>
                </c:pt>
                <c:pt idx="1430">
                  <c:v>1.3373260474205018</c:v>
                </c:pt>
                <c:pt idx="1431">
                  <c:v>1.2193345711380243</c:v>
                </c:pt>
                <c:pt idx="1432">
                  <c:v>0.86868041060864931</c:v>
                </c:pt>
                <c:pt idx="1433">
                  <c:v>0.347952929623425</c:v>
                </c:pt>
                <c:pt idx="1434">
                  <c:v>-0.42163541167974472</c:v>
                </c:pt>
                <c:pt idx="1435">
                  <c:v>-1.3197836695611478</c:v>
                </c:pt>
                <c:pt idx="1436">
                  <c:v>-2.065799947679043</c:v>
                </c:pt>
                <c:pt idx="1437">
                  <c:v>-2.6719968742132187</c:v>
                </c:pt>
                <c:pt idx="1438">
                  <c:v>-3.2051287481188777</c:v>
                </c:pt>
                <c:pt idx="1439">
                  <c:v>-3.5105001702904701</c:v>
                </c:pt>
                <c:pt idx="1440">
                  <c:v>-3.3584640848636629</c:v>
                </c:pt>
                <c:pt idx="1441">
                  <c:v>-2.6370957210659984</c:v>
                </c:pt>
                <c:pt idx="1442">
                  <c:v>-1.8216121821105482</c:v>
                </c:pt>
                <c:pt idx="1443">
                  <c:v>-1.1706711188703776</c:v>
                </c:pt>
                <c:pt idx="1444">
                  <c:v>-0.65824635520577435</c:v>
                </c:pt>
                <c:pt idx="1445">
                  <c:v>-0.43827457744628195</c:v>
                </c:pt>
                <c:pt idx="1446">
                  <c:v>-0.49969475392252211</c:v>
                </c:pt>
                <c:pt idx="1447">
                  <c:v>-0.65003072485327729</c:v>
                </c:pt>
                <c:pt idx="1448">
                  <c:v>-0.78882228210568428</c:v>
                </c:pt>
                <c:pt idx="1449">
                  <c:v>-0.82002463281154636</c:v>
                </c:pt>
                <c:pt idx="1450">
                  <c:v>-0.8248098479211331</c:v>
                </c:pt>
                <c:pt idx="1451">
                  <c:v>-0.91100350767374039</c:v>
                </c:pt>
                <c:pt idx="1452">
                  <c:v>-0.94524063639342792</c:v>
                </c:pt>
                <c:pt idx="1453">
                  <c:v>-0.84877838887274271</c:v>
                </c:pt>
                <c:pt idx="1454">
                  <c:v>-0.59009811658412226</c:v>
                </c:pt>
                <c:pt idx="1455">
                  <c:v>-0.32099624220281842</c:v>
                </c:pt>
                <c:pt idx="1456">
                  <c:v>-0.14679131571203471</c:v>
                </c:pt>
                <c:pt idx="1457">
                  <c:v>-5.5778490453958517E-2</c:v>
                </c:pt>
                <c:pt idx="1458">
                  <c:v>3.7851402349770072E-3</c:v>
                </c:pt>
                <c:pt idx="1459">
                  <c:v>8.8858628785237675E-2</c:v>
                </c:pt>
                <c:pt idx="1460">
                  <c:v>0.16598874796181917</c:v>
                </c:pt>
                <c:pt idx="1461">
                  <c:v>0.25776503685861829</c:v>
                </c:pt>
                <c:pt idx="1462">
                  <c:v>0.3989256300777197</c:v>
                </c:pt>
                <c:pt idx="1463">
                  <c:v>0.58139333009719851</c:v>
                </c:pt>
                <c:pt idx="1464">
                  <c:v>0.77580133683979513</c:v>
                </c:pt>
                <c:pt idx="1465">
                  <c:v>0.86204623281955728</c:v>
                </c:pt>
                <c:pt idx="1466">
                  <c:v>0.86628107875585558</c:v>
                </c:pt>
                <c:pt idx="1467">
                  <c:v>0.76894452631473542</c:v>
                </c:pt>
                <c:pt idx="1468">
                  <c:v>0.73189517922699454</c:v>
                </c:pt>
                <c:pt idx="1469">
                  <c:v>0.81644547902047637</c:v>
                </c:pt>
                <c:pt idx="1470">
                  <c:v>0.97118867911398421</c:v>
                </c:pt>
                <c:pt idx="1471">
                  <c:v>1.0962418377399445</c:v>
                </c:pt>
                <c:pt idx="1472">
                  <c:v>1.1842645065486432</c:v>
                </c:pt>
                <c:pt idx="1473">
                  <c:v>1.2293725593388081</c:v>
                </c:pt>
                <c:pt idx="1474">
                  <c:v>1.2753125247359276</c:v>
                </c:pt>
                <c:pt idx="1475">
                  <c:v>1.4038024574518204</c:v>
                </c:pt>
                <c:pt idx="1476">
                  <c:v>1.5717587569355966</c:v>
                </c:pt>
                <c:pt idx="1477">
                  <c:v>1.6880898432433606</c:v>
                </c:pt>
                <c:pt idx="1478">
                  <c:v>1.5495675502717496</c:v>
                </c:pt>
                <c:pt idx="1479">
                  <c:v>1.1585889440774919</c:v>
                </c:pt>
                <c:pt idx="1480">
                  <c:v>0.54088228516280656</c:v>
                </c:pt>
                <c:pt idx="1481">
                  <c:v>-0.15462640196084976</c:v>
                </c:pt>
                <c:pt idx="1482">
                  <c:v>-0.61415615648031241</c:v>
                </c:pt>
                <c:pt idx="1483">
                  <c:v>-0.60439985789358619</c:v>
                </c:pt>
                <c:pt idx="1484">
                  <c:v>-0.2414880695566535</c:v>
                </c:pt>
                <c:pt idx="1485">
                  <c:v>0.30624291311949492</c:v>
                </c:pt>
                <c:pt idx="1486">
                  <c:v>0.79925824642181398</c:v>
                </c:pt>
                <c:pt idx="1487">
                  <c:v>0.86621244706213474</c:v>
                </c:pt>
                <c:pt idx="1488">
                  <c:v>0.50469372130930423</c:v>
                </c:pt>
                <c:pt idx="1489">
                  <c:v>2.8814950827509168E-2</c:v>
                </c:pt>
                <c:pt idx="1490">
                  <c:v>-0.49714218847453595</c:v>
                </c:pt>
                <c:pt idx="1491">
                  <c:v>-1.0507820749282837</c:v>
                </c:pt>
                <c:pt idx="1492">
                  <c:v>-1.5565808469057083</c:v>
                </c:pt>
                <c:pt idx="1493">
                  <c:v>-1.7821349979937078</c:v>
                </c:pt>
                <c:pt idx="1494">
                  <c:v>-1.4771948079764843</c:v>
                </c:pt>
                <c:pt idx="1495">
                  <c:v>-0.83343580663204198</c:v>
                </c:pt>
                <c:pt idx="1496">
                  <c:v>-0.31268022246658805</c:v>
                </c:pt>
                <c:pt idx="1497">
                  <c:v>-0.16292758438736202</c:v>
                </c:pt>
                <c:pt idx="1498">
                  <c:v>-0.2818789542093873</c:v>
                </c:pt>
                <c:pt idx="1499">
                  <c:v>-0.54797861225903033</c:v>
                </c:pt>
                <c:pt idx="1500">
                  <c:v>-0.73315839707851416</c:v>
                </c:pt>
                <c:pt idx="1501">
                  <c:v>-0.77414949841797354</c:v>
                </c:pt>
                <c:pt idx="1502">
                  <c:v>-0.81015051282942296</c:v>
                </c:pt>
                <c:pt idx="1503">
                  <c:v>-1.0059143427014352</c:v>
                </c:pt>
                <c:pt idx="1504">
                  <c:v>-1.1778230676054955</c:v>
                </c:pt>
                <c:pt idx="1505">
                  <c:v>-1.265076389014721</c:v>
                </c:pt>
                <c:pt idx="1506">
                  <c:v>-1.3386223751306534</c:v>
                </c:pt>
                <c:pt idx="1507">
                  <c:v>-1.3584704563021661</c:v>
                </c:pt>
                <c:pt idx="1508">
                  <c:v>-1.2677680085599423</c:v>
                </c:pt>
                <c:pt idx="1509">
                  <c:v>-1.0939833506941796</c:v>
                </c:pt>
                <c:pt idx="1510">
                  <c:v>-0.87436441585421565</c:v>
                </c:pt>
                <c:pt idx="1511">
                  <c:v>-0.64181107454001907</c:v>
                </c:pt>
                <c:pt idx="1512">
                  <c:v>-0.42681578893214467</c:v>
                </c:pt>
                <c:pt idx="1513">
                  <c:v>-0.2460215803049505</c:v>
                </c:pt>
                <c:pt idx="1514">
                  <c:v>-0.1000939348898828</c:v>
                </c:pt>
                <c:pt idx="1515">
                  <c:v>1.5392009485512973E-2</c:v>
                </c:pt>
                <c:pt idx="1516">
                  <c:v>8.2528040260076527E-2</c:v>
                </c:pt>
                <c:pt idx="1517">
                  <c:v>0.18113884717226028</c:v>
                </c:pt>
                <c:pt idx="1518">
                  <c:v>0.28543274570256472</c:v>
                </c:pt>
                <c:pt idx="1519">
                  <c:v>0.40619499821215871</c:v>
                </c:pt>
                <c:pt idx="1520">
                  <c:v>0.63221915580332277</c:v>
                </c:pt>
                <c:pt idx="1521">
                  <c:v>0.98062060341238977</c:v>
                </c:pt>
                <c:pt idx="1522">
                  <c:v>1.2560510654747488</c:v>
                </c:pt>
                <c:pt idx="1523">
                  <c:v>1.395741485953331</c:v>
                </c:pt>
                <c:pt idx="1524">
                  <c:v>1.4634208144247534</c:v>
                </c:pt>
                <c:pt idx="1525">
                  <c:v>1.5130138278007508</c:v>
                </c:pt>
                <c:pt idx="1526">
                  <c:v>1.5118803450465204</c:v>
                </c:pt>
                <c:pt idx="1527">
                  <c:v>1.4968095852434635</c:v>
                </c:pt>
                <c:pt idx="1528">
                  <c:v>1.5072949585318567</c:v>
                </c:pt>
                <c:pt idx="1529">
                  <c:v>1.3573100763559343</c:v>
                </c:pt>
                <c:pt idx="1530">
                  <c:v>0.97455528661608704</c:v>
                </c:pt>
                <c:pt idx="1531">
                  <c:v>0.5343143270909787</c:v>
                </c:pt>
                <c:pt idx="1532">
                  <c:v>0.33542369864881039</c:v>
                </c:pt>
                <c:pt idx="1533">
                  <c:v>0.40656925655901432</c:v>
                </c:pt>
                <c:pt idx="1534">
                  <c:v>0.55609381668269642</c:v>
                </c:pt>
                <c:pt idx="1535">
                  <c:v>0.60805959362536677</c:v>
                </c:pt>
                <c:pt idx="1536">
                  <c:v>0.58139281846582891</c:v>
                </c:pt>
                <c:pt idx="1537">
                  <c:v>0.56779924806207416</c:v>
                </c:pt>
                <c:pt idx="1538">
                  <c:v>0.53515935938805348</c:v>
                </c:pt>
                <c:pt idx="1539">
                  <c:v>0.45219164505600934</c:v>
                </c:pt>
                <c:pt idx="1540">
                  <c:v>0.3040983005985618</c:v>
                </c:pt>
                <c:pt idx="1541">
                  <c:v>-0.11381303770467639</c:v>
                </c:pt>
                <c:pt idx="1542">
                  <c:v>-0.811783567070961</c:v>
                </c:pt>
                <c:pt idx="1543">
                  <c:v>-1.6033435155451299</c:v>
                </c:pt>
                <c:pt idx="1544">
                  <c:v>-2.3208351753652097</c:v>
                </c:pt>
                <c:pt idx="1545">
                  <c:v>-2.7837742951512339</c:v>
                </c:pt>
                <c:pt idx="1546">
                  <c:v>-2.8224153274297716</c:v>
                </c:pt>
                <c:pt idx="1547">
                  <c:v>-2.3807855080068112</c:v>
                </c:pt>
                <c:pt idx="1548">
                  <c:v>-1.7014114084839822</c:v>
                </c:pt>
                <c:pt idx="1549">
                  <c:v>-1.108617323487997</c:v>
                </c:pt>
                <c:pt idx="1550">
                  <c:v>-0.76880653202533722</c:v>
                </c:pt>
                <c:pt idx="1551">
                  <c:v>-0.68554598182439808</c:v>
                </c:pt>
                <c:pt idx="1552">
                  <c:v>-0.83062490388751031</c:v>
                </c:pt>
                <c:pt idx="1553">
                  <c:v>-1.0990322752296926</c:v>
                </c:pt>
                <c:pt idx="1554">
                  <c:v>-1.3233770759403707</c:v>
                </c:pt>
                <c:pt idx="1555">
                  <c:v>-1.405292912721634</c:v>
                </c:pt>
                <c:pt idx="1556">
                  <c:v>-1.3699093642830849</c:v>
                </c:pt>
                <c:pt idx="1557">
                  <c:v>-1.2333925200998783</c:v>
                </c:pt>
                <c:pt idx="1558">
                  <c:v>-1.0094187252223492</c:v>
                </c:pt>
                <c:pt idx="1559">
                  <c:v>-0.78689854815602311</c:v>
                </c:pt>
                <c:pt idx="1560">
                  <c:v>-0.62408633664250379</c:v>
                </c:pt>
                <c:pt idx="1561">
                  <c:v>-0.46252385783940558</c:v>
                </c:pt>
                <c:pt idx="1562">
                  <c:v>-0.27258915379643439</c:v>
                </c:pt>
                <c:pt idx="1563">
                  <c:v>-0.11747791715897621</c:v>
                </c:pt>
                <c:pt idx="1564">
                  <c:v>-1.0140707334503531E-2</c:v>
                </c:pt>
                <c:pt idx="1565">
                  <c:v>0.11795166039839387</c:v>
                </c:pt>
                <c:pt idx="1566">
                  <c:v>0.26083398453891277</c:v>
                </c:pt>
                <c:pt idx="1567">
                  <c:v>0.33342789776623249</c:v>
                </c:pt>
                <c:pt idx="1568">
                  <c:v>0.33096841268241406</c:v>
                </c:pt>
                <c:pt idx="1569">
                  <c:v>0.34190508138388398</c:v>
                </c:pt>
                <c:pt idx="1570">
                  <c:v>0.3677496649324894</c:v>
                </c:pt>
                <c:pt idx="1571">
                  <c:v>0.41107044316828251</c:v>
                </c:pt>
                <c:pt idx="1572">
                  <c:v>0.51905484840273863</c:v>
                </c:pt>
                <c:pt idx="1573">
                  <c:v>0.62735799998044972</c:v>
                </c:pt>
                <c:pt idx="1574">
                  <c:v>0.70949259571731094</c:v>
                </c:pt>
                <c:pt idx="1575">
                  <c:v>0.75888643831014635</c:v>
                </c:pt>
                <c:pt idx="1576">
                  <c:v>0.85223350860178471</c:v>
                </c:pt>
                <c:pt idx="1577">
                  <c:v>1.0114831577986478</c:v>
                </c:pt>
                <c:pt idx="1578">
                  <c:v>1.0644495029747487</c:v>
                </c:pt>
                <c:pt idx="1579">
                  <c:v>1.0068232192844153</c:v>
                </c:pt>
                <c:pt idx="1580">
                  <c:v>0.94887044169008739</c:v>
                </c:pt>
                <c:pt idx="1581">
                  <c:v>0.92521085299551487</c:v>
                </c:pt>
                <c:pt idx="1582">
                  <c:v>0.89615713477134706</c:v>
                </c:pt>
                <c:pt idx="1583">
                  <c:v>0.83423724062740812</c:v>
                </c:pt>
                <c:pt idx="1584">
                  <c:v>0.7615209744125605</c:v>
                </c:pt>
                <c:pt idx="1585">
                  <c:v>0.6226741609722376</c:v>
                </c:pt>
                <c:pt idx="1586">
                  <c:v>0.37680480927228932</c:v>
                </c:pt>
                <c:pt idx="1587">
                  <c:v>5.5977990143001082E-2</c:v>
                </c:pt>
                <c:pt idx="1588">
                  <c:v>-0.1196616603434086</c:v>
                </c:pt>
                <c:pt idx="1589">
                  <c:v>6.0639792457222945E-2</c:v>
                </c:pt>
                <c:pt idx="1590">
                  <c:v>0.52563504908233882</c:v>
                </c:pt>
                <c:pt idx="1591">
                  <c:v>1.0033503386378289</c:v>
                </c:pt>
                <c:pt idx="1592">
                  <c:v>1.2741816732287408</c:v>
                </c:pt>
                <c:pt idx="1593">
                  <c:v>1.2423029458522796</c:v>
                </c:pt>
                <c:pt idx="1594">
                  <c:v>0.9628854867070914</c:v>
                </c:pt>
                <c:pt idx="1595">
                  <c:v>0.41254869237542152</c:v>
                </c:pt>
                <c:pt idx="1596">
                  <c:v>-0.29404066940769552</c:v>
                </c:pt>
                <c:pt idx="1597">
                  <c:v>-1.0535510969907045</c:v>
                </c:pt>
                <c:pt idx="1598">
                  <c:v>-1.7627408069372179</c:v>
                </c:pt>
                <c:pt idx="1599">
                  <c:v>-2.2544755634665492</c:v>
                </c:pt>
                <c:pt idx="1600">
                  <c:v>-2.1947069330513478</c:v>
                </c:pt>
                <c:pt idx="1601">
                  <c:v>-1.6592692096531392</c:v>
                </c:pt>
                <c:pt idx="1602">
                  <c:v>-1.0933182299137116</c:v>
                </c:pt>
                <c:pt idx="1603">
                  <c:v>-0.71927023664116863</c:v>
                </c:pt>
                <c:pt idx="1604">
                  <c:v>-0.49571656420826915</c:v>
                </c:pt>
                <c:pt idx="1605">
                  <c:v>-0.46578061077743771</c:v>
                </c:pt>
                <c:pt idx="1606">
                  <c:v>-0.45235127404332165</c:v>
                </c:pt>
                <c:pt idx="1607">
                  <c:v>-0.30654813777655365</c:v>
                </c:pt>
                <c:pt idx="1608">
                  <c:v>-0.26387720447033647</c:v>
                </c:pt>
                <c:pt idx="1609">
                  <c:v>-0.46489380743354564</c:v>
                </c:pt>
                <c:pt idx="1610">
                  <c:v>-0.77900758445262908</c:v>
                </c:pt>
                <c:pt idx="1611">
                  <c:v>-0.94357885770499716</c:v>
                </c:pt>
                <c:pt idx="1612">
                  <c:v>-0.91246845446527014</c:v>
                </c:pt>
                <c:pt idx="1613">
                  <c:v>-0.72960212051868445</c:v>
                </c:pt>
                <c:pt idx="1614">
                  <c:v>-0.58694029122591018</c:v>
                </c:pt>
                <c:pt idx="1615">
                  <c:v>-0.48566965900361542</c:v>
                </c:pt>
                <c:pt idx="1616">
                  <c:v>-0.35781699970364572</c:v>
                </c:pt>
                <c:pt idx="1617">
                  <c:v>-0.23550830483436586</c:v>
                </c:pt>
                <c:pt idx="1618">
                  <c:v>-0.11722158070653678</c:v>
                </c:pt>
                <c:pt idx="1619">
                  <c:v>-3.3707261346280576E-2</c:v>
                </c:pt>
                <c:pt idx="1620">
                  <c:v>2.5103558599948884E-3</c:v>
                </c:pt>
                <c:pt idx="1621">
                  <c:v>2.6589957363903523E-2</c:v>
                </c:pt>
                <c:pt idx="1622">
                  <c:v>0.12398059654980899</c:v>
                </c:pt>
                <c:pt idx="1623">
                  <c:v>0.31115442808717492</c:v>
                </c:pt>
                <c:pt idx="1624">
                  <c:v>0.51290372371673587</c:v>
                </c:pt>
                <c:pt idx="1625">
                  <c:v>0.63804378658533101</c:v>
                </c:pt>
                <c:pt idx="1626">
                  <c:v>0.69389485560357578</c:v>
                </c:pt>
                <c:pt idx="1627">
                  <c:v>0.7642596640437842</c:v>
                </c:pt>
                <c:pt idx="1628">
                  <c:v>0.81421308517456059</c:v>
                </c:pt>
                <c:pt idx="1629">
                  <c:v>0.80030635982751852</c:v>
                </c:pt>
                <c:pt idx="1630">
                  <c:v>0.73370321139693262</c:v>
                </c:pt>
                <c:pt idx="1631">
                  <c:v>0.72016303338110454</c:v>
                </c:pt>
                <c:pt idx="1632">
                  <c:v>0.75171789810061462</c:v>
                </c:pt>
                <c:pt idx="1633">
                  <c:v>0.7001617551594973</c:v>
                </c:pt>
                <c:pt idx="1634">
                  <c:v>0.52099590472877033</c:v>
                </c:pt>
                <c:pt idx="1635">
                  <c:v>0.34137707781046633</c:v>
                </c:pt>
                <c:pt idx="1636">
                  <c:v>0.21346728025004269</c:v>
                </c:pt>
                <c:pt idx="1637">
                  <c:v>6.1957517322152857E-2</c:v>
                </c:pt>
                <c:pt idx="1638">
                  <c:v>5.2922783419489866E-3</c:v>
                </c:pt>
                <c:pt idx="1639">
                  <c:v>9.263970337808132E-2</c:v>
                </c:pt>
                <c:pt idx="1640">
                  <c:v>0.27314569909125569</c:v>
                </c:pt>
                <c:pt idx="1641">
                  <c:v>0.47465723231434825</c:v>
                </c:pt>
                <c:pt idx="1642">
                  <c:v>0.58557701289653785</c:v>
                </c:pt>
                <c:pt idx="1643">
                  <c:v>0.5961720945686102</c:v>
                </c:pt>
                <c:pt idx="1644">
                  <c:v>0.57409823421388873</c:v>
                </c:pt>
                <c:pt idx="1645">
                  <c:v>0.62807976566255097</c:v>
                </c:pt>
                <c:pt idx="1646">
                  <c:v>0.58666214648634196</c:v>
                </c:pt>
                <c:pt idx="1647">
                  <c:v>8.9232896268367778E-2</c:v>
                </c:pt>
                <c:pt idx="1648">
                  <c:v>-0.86043474018573762</c:v>
                </c:pt>
                <c:pt idx="1649">
                  <c:v>-1.8509250050783159</c:v>
                </c:pt>
                <c:pt idx="1650">
                  <c:v>-2.5840991896390917</c:v>
                </c:pt>
                <c:pt idx="1651">
                  <c:v>-2.9136488485336307</c:v>
                </c:pt>
                <c:pt idx="1652">
                  <c:v>-2.7430601325631141</c:v>
                </c:pt>
                <c:pt idx="1653">
                  <c:v>-2.1597120782732966</c:v>
                </c:pt>
                <c:pt idx="1654">
                  <c:v>-1.4170591185986996</c:v>
                </c:pt>
                <c:pt idx="1655">
                  <c:v>-0.77321701370179652</c:v>
                </c:pt>
                <c:pt idx="1656">
                  <c:v>-0.3382776515185833</c:v>
                </c:pt>
                <c:pt idx="1657">
                  <c:v>-0.13961616083979608</c:v>
                </c:pt>
                <c:pt idx="1658">
                  <c:v>-0.17536245591938496</c:v>
                </c:pt>
                <c:pt idx="1659">
                  <c:v>-0.4344494386017323</c:v>
                </c:pt>
                <c:pt idx="1660">
                  <c:v>-0.78354604706168174</c:v>
                </c:pt>
                <c:pt idx="1661">
                  <c:v>-1.0531158448755742</c:v>
                </c:pt>
                <c:pt idx="1662">
                  <c:v>-1.2638189452886581</c:v>
                </c:pt>
                <c:pt idx="1663">
                  <c:v>-1.4090614432096482</c:v>
                </c:pt>
                <c:pt idx="1664">
                  <c:v>-1.4300242960453033</c:v>
                </c:pt>
                <c:pt idx="1665">
                  <c:v>-1.3237765869498253</c:v>
                </c:pt>
                <c:pt idx="1666">
                  <c:v>-1.1372191250324251</c:v>
                </c:pt>
                <c:pt idx="1667">
                  <c:v>-0.93334571868181238</c:v>
                </c:pt>
                <c:pt idx="1668">
                  <c:v>-0.67062527619302281</c:v>
                </c:pt>
                <c:pt idx="1669">
                  <c:v>-0.39095178209245207</c:v>
                </c:pt>
                <c:pt idx="1670">
                  <c:v>-0.15495189087465405</c:v>
                </c:pt>
                <c:pt idx="1671">
                  <c:v>3.6896908348426224E-2</c:v>
                </c:pt>
                <c:pt idx="1672">
                  <c:v>0.20483118027448655</c:v>
                </c:pt>
                <c:pt idx="1673">
                  <c:v>0.35152166806161406</c:v>
                </c:pt>
                <c:pt idx="1674">
                  <c:v>0.4769179851561785</c:v>
                </c:pt>
                <c:pt idx="1675">
                  <c:v>0.63053084537386894</c:v>
                </c:pt>
                <c:pt idx="1676">
                  <c:v>0.78301278099417693</c:v>
                </c:pt>
                <c:pt idx="1677">
                  <c:v>0.87020112521946436</c:v>
                </c:pt>
                <c:pt idx="1678">
                  <c:v>0.94104438208043584</c:v>
                </c:pt>
                <c:pt idx="1679">
                  <c:v>0.94184552371501928</c:v>
                </c:pt>
                <c:pt idx="1680">
                  <c:v>0.86780720204114914</c:v>
                </c:pt>
                <c:pt idx="1681">
                  <c:v>0.71452185899019249</c:v>
                </c:pt>
                <c:pt idx="1682">
                  <c:v>0.58302930794656282</c:v>
                </c:pt>
                <c:pt idx="1683">
                  <c:v>0.57106188476085662</c:v>
                </c:pt>
                <c:pt idx="1684">
                  <c:v>0.53451232843101026</c:v>
                </c:pt>
                <c:pt idx="1685">
                  <c:v>0.5080711461603642</c:v>
                </c:pt>
                <c:pt idx="1686">
                  <c:v>0.45753753505647182</c:v>
                </c:pt>
                <c:pt idx="1687">
                  <c:v>0.39138834983110432</c:v>
                </c:pt>
                <c:pt idx="1688">
                  <c:v>0.42953953161835673</c:v>
                </c:pt>
                <c:pt idx="1689">
                  <c:v>0.52493648953735828</c:v>
                </c:pt>
                <c:pt idx="1690">
                  <c:v>0.65974353477358827</c:v>
                </c:pt>
                <c:pt idx="1691">
                  <c:v>0.68344719685614108</c:v>
                </c:pt>
                <c:pt idx="1692">
                  <c:v>0.41025925163179638</c:v>
                </c:pt>
                <c:pt idx="1693">
                  <c:v>0.11240142848342657</c:v>
                </c:pt>
                <c:pt idx="1694">
                  <c:v>-4.4412526488304144E-3</c:v>
                </c:pt>
                <c:pt idx="1695">
                  <c:v>-3.5001359805464746E-2</c:v>
                </c:pt>
                <c:pt idx="1696">
                  <c:v>6.2910266295075415E-2</c:v>
                </c:pt>
                <c:pt idx="1697">
                  <c:v>0.34548463717103006</c:v>
                </c:pt>
                <c:pt idx="1698">
                  <c:v>0.6895854576677084</c:v>
                </c:pt>
                <c:pt idx="1699">
                  <c:v>0.87352716766297822</c:v>
                </c:pt>
                <c:pt idx="1700">
                  <c:v>0.67388188295066365</c:v>
                </c:pt>
                <c:pt idx="1701">
                  <c:v>0.29884914547204972</c:v>
                </c:pt>
                <c:pt idx="1702">
                  <c:v>-7.0121198818087579E-2</c:v>
                </c:pt>
                <c:pt idx="1703">
                  <c:v>-0.62693663500249386</c:v>
                </c:pt>
                <c:pt idx="1704">
                  <c:v>-1.3689568528532983</c:v>
                </c:pt>
                <c:pt idx="1705">
                  <c:v>-1.9650246477127076</c:v>
                </c:pt>
                <c:pt idx="1706">
                  <c:v>-2.0868484622240069</c:v>
                </c:pt>
                <c:pt idx="1707">
                  <c:v>-1.8825542025268078</c:v>
                </c:pt>
                <c:pt idx="1708">
                  <c:v>-1.598438578695059</c:v>
                </c:pt>
                <c:pt idx="1709">
                  <c:v>-1.3289963963627816</c:v>
                </c:pt>
                <c:pt idx="1710">
                  <c:v>-1.1628360691666604</c:v>
                </c:pt>
                <c:pt idx="1711">
                  <c:v>-1.1176439626514911</c:v>
                </c:pt>
                <c:pt idx="1712">
                  <c:v>-1.1695355895906687</c:v>
                </c:pt>
                <c:pt idx="1713">
                  <c:v>-1.2766474440693856</c:v>
                </c:pt>
                <c:pt idx="1714">
                  <c:v>-1.2945887482166292</c:v>
                </c:pt>
                <c:pt idx="1715">
                  <c:v>-1.2300556603074075</c:v>
                </c:pt>
                <c:pt idx="1716">
                  <c:v>-1.1630555590242149</c:v>
                </c:pt>
                <c:pt idx="1717">
                  <c:v>-1.1534984312206507</c:v>
                </c:pt>
                <c:pt idx="1718">
                  <c:v>-1.1478294094651937</c:v>
                </c:pt>
                <c:pt idx="1719">
                  <c:v>-1.1642349424213172</c:v>
                </c:pt>
                <c:pt idx="1720">
                  <c:v>-1.1582680781185628</c:v>
                </c:pt>
                <c:pt idx="1721">
                  <c:v>-1.1160756663233042</c:v>
                </c:pt>
                <c:pt idx="1722">
                  <c:v>-1.0707318976521492</c:v>
                </c:pt>
                <c:pt idx="1723">
                  <c:v>-1.0176718508452178</c:v>
                </c:pt>
                <c:pt idx="1724">
                  <c:v>-0.91530873946845537</c:v>
                </c:pt>
                <c:pt idx="1725">
                  <c:v>-0.81168109461665161</c:v>
                </c:pt>
                <c:pt idx="1726">
                  <c:v>-0.66219505302608017</c:v>
                </c:pt>
                <c:pt idx="1727">
                  <c:v>-0.49981750890612603</c:v>
                </c:pt>
                <c:pt idx="1728">
                  <c:v>-0.33015499189496045</c:v>
                </c:pt>
                <c:pt idx="1729">
                  <c:v>-0.21323165573179723</c:v>
                </c:pt>
                <c:pt idx="1730">
                  <c:v>-5.9663234353065496E-2</c:v>
                </c:pt>
                <c:pt idx="1731">
                  <c:v>0.15839398227632046</c:v>
                </c:pt>
                <c:pt idx="1732">
                  <c:v>0.39070612594485282</c:v>
                </c:pt>
                <c:pt idx="1733">
                  <c:v>0.58291565269231804</c:v>
                </c:pt>
                <c:pt idx="1734">
                  <c:v>0.72202062070369721</c:v>
                </c:pt>
                <c:pt idx="1735">
                  <c:v>0.8757722792029381</c:v>
                </c:pt>
                <c:pt idx="1736">
                  <c:v>1.0046050780266524</c:v>
                </c:pt>
                <c:pt idx="1737">
                  <c:v>1.0789473087340593</c:v>
                </c:pt>
                <c:pt idx="1738">
                  <c:v>1.0531664232909681</c:v>
                </c:pt>
                <c:pt idx="1739">
                  <c:v>0.96403738819062712</c:v>
                </c:pt>
                <c:pt idx="1740">
                  <c:v>0.87758250407874594</c:v>
                </c:pt>
                <c:pt idx="1741">
                  <c:v>0.68526151478290565</c:v>
                </c:pt>
                <c:pt idx="1742">
                  <c:v>0.46141460448503496</c:v>
                </c:pt>
                <c:pt idx="1743">
                  <c:v>0.32021340966224671</c:v>
                </c:pt>
                <c:pt idx="1744">
                  <c:v>0.26443550392985343</c:v>
                </c:pt>
                <c:pt idx="1745">
                  <c:v>0.35017220377922059</c:v>
                </c:pt>
                <c:pt idx="1746">
                  <c:v>0.58475628308951855</c:v>
                </c:pt>
                <c:pt idx="1747">
                  <c:v>0.88915414385497571</c:v>
                </c:pt>
                <c:pt idx="1748">
                  <c:v>1.0889499212801457</c:v>
                </c:pt>
                <c:pt idx="1749">
                  <c:v>1.1880815689265729</c:v>
                </c:pt>
                <c:pt idx="1750">
                  <c:v>1.2198462025076151</c:v>
                </c:pt>
                <c:pt idx="1751">
                  <c:v>1.2113406233489514</c:v>
                </c:pt>
                <c:pt idx="1752">
                  <c:v>0.96240564957261088</c:v>
                </c:pt>
                <c:pt idx="1753">
                  <c:v>0.64268976487219331</c:v>
                </c:pt>
                <c:pt idx="1754">
                  <c:v>1.0516948252916337E-2</c:v>
                </c:pt>
                <c:pt idx="1755">
                  <c:v>-0.79042368829250342</c:v>
                </c:pt>
                <c:pt idx="1756">
                  <c:v>-1.6207332810759545</c:v>
                </c:pt>
                <c:pt idx="1757">
                  <c:v>-2.3869582673907281</c:v>
                </c:pt>
                <c:pt idx="1758">
                  <c:v>-2.8931713145971298</c:v>
                </c:pt>
                <c:pt idx="1759">
                  <c:v>-3.0347938013076785</c:v>
                </c:pt>
                <c:pt idx="1760">
                  <c:v>-2.8705326497554782</c:v>
                </c:pt>
                <c:pt idx="1761">
                  <c:v>-2.4888211494684223</c:v>
                </c:pt>
                <c:pt idx="1762">
                  <c:v>-2.085980735421181</c:v>
                </c:pt>
                <c:pt idx="1763">
                  <c:v>-1.7668623630702496</c:v>
                </c:pt>
                <c:pt idx="1764">
                  <c:v>-1.5627581378817559</c:v>
                </c:pt>
                <c:pt idx="1765">
                  <c:v>-1.4422198337316514</c:v>
                </c:pt>
                <c:pt idx="1766">
                  <c:v>-1.3976510404050351</c:v>
                </c:pt>
                <c:pt idx="1767">
                  <c:v>-1.479284749031067</c:v>
                </c:pt>
                <c:pt idx="1768">
                  <c:v>-1.7020500706136228</c:v>
                </c:pt>
                <c:pt idx="1769">
                  <c:v>-1.9027743127942087</c:v>
                </c:pt>
                <c:pt idx="1770">
                  <c:v>-1.940202194005251</c:v>
                </c:pt>
                <c:pt idx="1771">
                  <c:v>-1.8345392064750194</c:v>
                </c:pt>
                <c:pt idx="1772">
                  <c:v>-1.667735685557127</c:v>
                </c:pt>
                <c:pt idx="1773">
                  <c:v>-1.5395335820317269</c:v>
                </c:pt>
                <c:pt idx="1774">
                  <c:v>-1.3566244903206826</c:v>
                </c:pt>
                <c:pt idx="1775">
                  <c:v>-1.1389822067320348</c:v>
                </c:pt>
                <c:pt idx="1776">
                  <c:v>-0.95543196782469753</c:v>
                </c:pt>
                <c:pt idx="1777">
                  <c:v>-0.78282640099525458</c:v>
                </c:pt>
                <c:pt idx="1778">
                  <c:v>-0.6244976882636547</c:v>
                </c:pt>
                <c:pt idx="1779">
                  <c:v>-0.53607229247689248</c:v>
                </c:pt>
                <c:pt idx="1780">
                  <c:v>-0.45639659710228447</c:v>
                </c:pt>
                <c:pt idx="1781">
                  <c:v>-0.40509232297539716</c:v>
                </c:pt>
                <c:pt idx="1782">
                  <c:v>-0.47154432088136677</c:v>
                </c:pt>
                <c:pt idx="1783">
                  <c:v>-0.63326251834630964</c:v>
                </c:pt>
                <c:pt idx="1784">
                  <c:v>-0.6862040128558875</c:v>
                </c:pt>
                <c:pt idx="1785">
                  <c:v>-0.64247487969696526</c:v>
                </c:pt>
                <c:pt idx="1786">
                  <c:v>-0.5309022574871779</c:v>
                </c:pt>
                <c:pt idx="1787">
                  <c:v>-0.39249135397374629</c:v>
                </c:pt>
                <c:pt idx="1788">
                  <c:v>-0.15068676732480527</c:v>
                </c:pt>
                <c:pt idx="1789">
                  <c:v>4.6050039231777196E-2</c:v>
                </c:pt>
                <c:pt idx="1790">
                  <c:v>0.12762330226600171</c:v>
                </c:pt>
                <c:pt idx="1791">
                  <c:v>0.14132603287696838</c:v>
                </c:pt>
                <c:pt idx="1792">
                  <c:v>8.6820700541138648E-2</c:v>
                </c:pt>
                <c:pt idx="1793">
                  <c:v>9.1390518844127657E-3</c:v>
                </c:pt>
                <c:pt idx="1794">
                  <c:v>-7.6725117266178131E-2</c:v>
                </c:pt>
                <c:pt idx="1795">
                  <c:v>-0.12465225890278817</c:v>
                </c:pt>
                <c:pt idx="1796">
                  <c:v>-7.4564278721809388E-2</c:v>
                </c:pt>
                <c:pt idx="1797">
                  <c:v>8.4385152496397497E-2</c:v>
                </c:pt>
                <c:pt idx="1798">
                  <c:v>0.28994569983333351</c:v>
                </c:pt>
                <c:pt idx="1799">
                  <c:v>0.53689685951918364</c:v>
                </c:pt>
                <c:pt idx="1800">
                  <c:v>0.765883216559887</c:v>
                </c:pt>
                <c:pt idx="1801">
                  <c:v>0.83929383963346482</c:v>
                </c:pt>
                <c:pt idx="1802">
                  <c:v>0.79458551712334158</c:v>
                </c:pt>
                <c:pt idx="1803">
                  <c:v>0.64561366505920892</c:v>
                </c:pt>
                <c:pt idx="1804">
                  <c:v>0.51142825193703179</c:v>
                </c:pt>
                <c:pt idx="1805">
                  <c:v>0.40558020003139977</c:v>
                </c:pt>
                <c:pt idx="1806">
                  <c:v>0.26763802394270897</c:v>
                </c:pt>
                <c:pt idx="1807">
                  <c:v>-1.4017603173851968E-2</c:v>
                </c:pt>
                <c:pt idx="1808">
                  <c:v>-0.32922469988465308</c:v>
                </c:pt>
                <c:pt idx="1809">
                  <c:v>-0.58798869699239731</c:v>
                </c:pt>
                <c:pt idx="1810">
                  <c:v>-1.0761959744989873</c:v>
                </c:pt>
                <c:pt idx="1811">
                  <c:v>-1.7812038289010526</c:v>
                </c:pt>
                <c:pt idx="1812">
                  <c:v>-2.5614359664916995</c:v>
                </c:pt>
                <c:pt idx="1813">
                  <c:v>-3.2508946126699447</c:v>
                </c:pt>
                <c:pt idx="1814">
                  <c:v>-3.9120498114824298</c:v>
                </c:pt>
                <c:pt idx="1815">
                  <c:v>-4.576398467123509</c:v>
                </c:pt>
                <c:pt idx="1816">
                  <c:v>-5.0747943717241286</c:v>
                </c:pt>
                <c:pt idx="1817">
                  <c:v>-5.3860059928894044</c:v>
                </c:pt>
                <c:pt idx="1818">
                  <c:v>-5.5950223177671434</c:v>
                </c:pt>
                <c:pt idx="1819">
                  <c:v>-5.5529814219474796</c:v>
                </c:pt>
                <c:pt idx="1820">
                  <c:v>-5.1575880217552186</c:v>
                </c:pt>
                <c:pt idx="1821">
                  <c:v>-4.523387902379036</c:v>
                </c:pt>
                <c:pt idx="1822">
                  <c:v>-4.1424306929111481</c:v>
                </c:pt>
                <c:pt idx="1823">
                  <c:v>-3.7858183658123017</c:v>
                </c:pt>
                <c:pt idx="1824">
                  <c:v>-3.4637952429056171</c:v>
                </c:pt>
                <c:pt idx="1825">
                  <c:v>-3.6339229059219362</c:v>
                </c:pt>
                <c:pt idx="1826">
                  <c:v>-3.8068662956357002</c:v>
                </c:pt>
                <c:pt idx="1827">
                  <c:v>-3.8362213647365571</c:v>
                </c:pt>
                <c:pt idx="1828">
                  <c:v>-3.9671449086070063</c:v>
                </c:pt>
                <c:pt idx="1829">
                  <c:v>-4.2034855645895011</c:v>
                </c:pt>
                <c:pt idx="1830">
                  <c:v>-4.3892065823078159</c:v>
                </c:pt>
                <c:pt idx="1831">
                  <c:v>-4.4814855855703355</c:v>
                </c:pt>
                <c:pt idx="1832">
                  <c:v>-4.6429745721817017</c:v>
                </c:pt>
                <c:pt idx="1833">
                  <c:v>-4.4322110992670058</c:v>
                </c:pt>
                <c:pt idx="1834">
                  <c:v>-3.9787577712535862</c:v>
                </c:pt>
                <c:pt idx="1835">
                  <c:v>-3.5625380507111553</c:v>
                </c:pt>
                <c:pt idx="1836">
                  <c:v>-3.226707020401955</c:v>
                </c:pt>
                <c:pt idx="1837">
                  <c:v>-2.8306572702527046</c:v>
                </c:pt>
                <c:pt idx="1838">
                  <c:v>-2.395001258701086</c:v>
                </c:pt>
                <c:pt idx="1839">
                  <c:v>-1.9972822746634484</c:v>
                </c:pt>
                <c:pt idx="1840">
                  <c:v>-1.81097244232893</c:v>
                </c:pt>
                <c:pt idx="1841">
                  <c:v>-1.6935799401998521</c:v>
                </c:pt>
                <c:pt idx="1842">
                  <c:v>-1.626526409983635</c:v>
                </c:pt>
                <c:pt idx="1843">
                  <c:v>-1.6771432708203793</c:v>
                </c:pt>
                <c:pt idx="1844">
                  <c:v>-1.686714724302292</c:v>
                </c:pt>
                <c:pt idx="1845">
                  <c:v>-1.5825973020493984</c:v>
                </c:pt>
                <c:pt idx="1846">
                  <c:v>-1.4552010910212994</c:v>
                </c:pt>
                <c:pt idx="1847">
                  <c:v>-1.3557933086156846</c:v>
                </c:pt>
                <c:pt idx="1848">
                  <c:v>-1.2992112645506859</c:v>
                </c:pt>
                <c:pt idx="1849">
                  <c:v>-1.2828206419944763</c:v>
                </c:pt>
                <c:pt idx="1850">
                  <c:v>-1.2581641030311586</c:v>
                </c:pt>
                <c:pt idx="1851">
                  <c:v>-1.140766630768776</c:v>
                </c:pt>
                <c:pt idx="1852">
                  <c:v>-0.97795171491801747</c:v>
                </c:pt>
                <c:pt idx="1853">
                  <c:v>-0.82767220616340642</c:v>
                </c:pt>
                <c:pt idx="1854">
                  <c:v>-0.72016778424382211</c:v>
                </c:pt>
                <c:pt idx="1855">
                  <c:v>-0.64568755924701693</c:v>
                </c:pt>
                <c:pt idx="1856">
                  <c:v>-0.58722329646348959</c:v>
                </c:pt>
                <c:pt idx="1857">
                  <c:v>-0.57825607962906367</c:v>
                </c:pt>
                <c:pt idx="1858">
                  <c:v>-0.5371560008078814</c:v>
                </c:pt>
                <c:pt idx="1859">
                  <c:v>-0.29912570049986242</c:v>
                </c:pt>
                <c:pt idx="1860">
                  <c:v>7.9701240397989759E-2</c:v>
                </c:pt>
                <c:pt idx="1861">
                  <c:v>0.47707651779055599</c:v>
                </c:pt>
                <c:pt idx="1862">
                  <c:v>0.93277283772826203</c:v>
                </c:pt>
                <c:pt idx="1863">
                  <c:v>1.3384396496415139</c:v>
                </c:pt>
                <c:pt idx="1864">
                  <c:v>1.5619886443018913</c:v>
                </c:pt>
                <c:pt idx="1865">
                  <c:v>1.5878669589757921</c:v>
                </c:pt>
                <c:pt idx="1866">
                  <c:v>1.5421908491849901</c:v>
                </c:pt>
                <c:pt idx="1867">
                  <c:v>1.4376433642208577</c:v>
                </c:pt>
                <c:pt idx="1868">
                  <c:v>1.3367395716905595</c:v>
                </c:pt>
                <c:pt idx="1869">
                  <c:v>1.2504326221346855</c:v>
                </c:pt>
                <c:pt idx="1870">
                  <c:v>1.2705957220494748</c:v>
                </c:pt>
                <c:pt idx="1871">
                  <c:v>1.2793247379362584</c:v>
                </c:pt>
                <c:pt idx="1872">
                  <c:v>1.3712239645421507</c:v>
                </c:pt>
                <c:pt idx="1873">
                  <c:v>1.469163803458214</c:v>
                </c:pt>
                <c:pt idx="1874">
                  <c:v>1.4130303870141507</c:v>
                </c:pt>
                <c:pt idx="1875">
                  <c:v>1.3312414348125459</c:v>
                </c:pt>
                <c:pt idx="1876">
                  <c:v>1.2258585289120674</c:v>
                </c:pt>
                <c:pt idx="1877">
                  <c:v>0.88441300213336949</c:v>
                </c:pt>
                <c:pt idx="1878">
                  <c:v>0.41695215739309788</c:v>
                </c:pt>
                <c:pt idx="1879">
                  <c:v>1.240168858319521E-2</c:v>
                </c:pt>
                <c:pt idx="1880">
                  <c:v>-0.35555251926183701</c:v>
                </c:pt>
                <c:pt idx="1881">
                  <c:v>-0.70867362007498746</c:v>
                </c:pt>
                <c:pt idx="1882">
                  <c:v>-1.0576636630296707</c:v>
                </c:pt>
                <c:pt idx="1883">
                  <c:v>-1.4202303560078144</c:v>
                </c:pt>
                <c:pt idx="1884">
                  <c:v>-1.7301155363023282</c:v>
                </c:pt>
                <c:pt idx="1885">
                  <c:v>-1.6279752038419248</c:v>
                </c:pt>
                <c:pt idx="1886">
                  <c:v>-1.4644702434539796</c:v>
                </c:pt>
                <c:pt idx="1887">
                  <c:v>-1.4910475927591325</c:v>
                </c:pt>
                <c:pt idx="1888">
                  <c:v>-1.3791060112416744</c:v>
                </c:pt>
                <c:pt idx="1889">
                  <c:v>-1.0361578231304884</c:v>
                </c:pt>
                <c:pt idx="1890">
                  <c:v>-0.73032571345567709</c:v>
                </c:pt>
                <c:pt idx="1891">
                  <c:v>-0.59839622922241686</c:v>
                </c:pt>
                <c:pt idx="1892">
                  <c:v>-0.58420247867703445</c:v>
                </c:pt>
                <c:pt idx="1893">
                  <c:v>-0.72883262693881989</c:v>
                </c:pt>
                <c:pt idx="1894">
                  <c:v>-0.9580332478880883</c:v>
                </c:pt>
                <c:pt idx="1895">
                  <c:v>-1.1458154822140934</c:v>
                </c:pt>
                <c:pt idx="1896">
                  <c:v>-1.3348994529247284</c:v>
                </c:pt>
                <c:pt idx="1897">
                  <c:v>-1.4881254467368126</c:v>
                </c:pt>
                <c:pt idx="1898">
                  <c:v>-1.5565172584354878</c:v>
                </c:pt>
                <c:pt idx="1899">
                  <c:v>-1.5053769256174565</c:v>
                </c:pt>
                <c:pt idx="1900">
                  <c:v>-1.4144287486374378</c:v>
                </c:pt>
                <c:pt idx="1901">
                  <c:v>-1.2533173459768296</c:v>
                </c:pt>
                <c:pt idx="1902">
                  <c:v>-1.0318192622065545</c:v>
                </c:pt>
                <c:pt idx="1903">
                  <c:v>-0.7977215250581503</c:v>
                </c:pt>
                <c:pt idx="1904">
                  <c:v>-0.57774101302027703</c:v>
                </c:pt>
                <c:pt idx="1905">
                  <c:v>-0.4358878901973367</c:v>
                </c:pt>
                <c:pt idx="1906">
                  <c:v>-0.32029326070100073</c:v>
                </c:pt>
                <c:pt idx="1907">
                  <c:v>-0.21832052405923605</c:v>
                </c:pt>
                <c:pt idx="1908">
                  <c:v>-0.1478204256668687</c:v>
                </c:pt>
                <c:pt idx="1909">
                  <c:v>5.1043703011237089E-3</c:v>
                </c:pt>
                <c:pt idx="1910">
                  <c:v>0.3306110016256571</c:v>
                </c:pt>
                <c:pt idx="1911">
                  <c:v>0.6715910169482231</c:v>
                </c:pt>
                <c:pt idx="1912">
                  <c:v>0.79157851338386542</c:v>
                </c:pt>
                <c:pt idx="1913">
                  <c:v>0.79962771736085414</c:v>
                </c:pt>
                <c:pt idx="1914">
                  <c:v>0.8564538826793433</c:v>
                </c:pt>
                <c:pt idx="1915">
                  <c:v>1.0053419002890587</c:v>
                </c:pt>
                <c:pt idx="1916">
                  <c:v>1.1671006628125906</c:v>
                </c:pt>
                <c:pt idx="1917">
                  <c:v>1.2202316801995039</c:v>
                </c:pt>
                <c:pt idx="1918">
                  <c:v>1.1373415511101486</c:v>
                </c:pt>
                <c:pt idx="1919">
                  <c:v>0.9687107022106648</c:v>
                </c:pt>
                <c:pt idx="1920">
                  <c:v>0.77178905054926872</c:v>
                </c:pt>
                <c:pt idx="1921">
                  <c:v>0.58624418020248414</c:v>
                </c:pt>
                <c:pt idx="1922">
                  <c:v>0.47304164662957193</c:v>
                </c:pt>
                <c:pt idx="1923">
                  <c:v>0.53165333233773715</c:v>
                </c:pt>
                <c:pt idx="1924">
                  <c:v>0.66438373893499381</c:v>
                </c:pt>
                <c:pt idx="1925">
                  <c:v>0.86655143938958645</c:v>
                </c:pt>
                <c:pt idx="1926">
                  <c:v>1.1324033582210542</c:v>
                </c:pt>
                <c:pt idx="1927">
                  <c:v>1.3692696788907053</c:v>
                </c:pt>
                <c:pt idx="1928">
                  <c:v>1.5517963626980782</c:v>
                </c:pt>
                <c:pt idx="1929">
                  <c:v>1.5954579605162145</c:v>
                </c:pt>
                <c:pt idx="1930">
                  <c:v>1.5310203284025192</c:v>
                </c:pt>
                <c:pt idx="1931">
                  <c:v>1.4612574908137321</c:v>
                </c:pt>
                <c:pt idx="1932">
                  <c:v>1.488024728447199</c:v>
                </c:pt>
                <c:pt idx="1933">
                  <c:v>1.4620977357029916</c:v>
                </c:pt>
                <c:pt idx="1934">
                  <c:v>1.3738965806365013</c:v>
                </c:pt>
                <c:pt idx="1935">
                  <c:v>1.2740819782018662</c:v>
                </c:pt>
                <c:pt idx="1936">
                  <c:v>1.1659991204738618</c:v>
                </c:pt>
                <c:pt idx="1937">
                  <c:v>1.136508761420846</c:v>
                </c:pt>
                <c:pt idx="1938">
                  <c:v>1.0835014126449825</c:v>
                </c:pt>
                <c:pt idx="1939">
                  <c:v>0.94893907338380823</c:v>
                </c:pt>
                <c:pt idx="1940">
                  <c:v>0.88937816530466085</c:v>
                </c:pt>
                <c:pt idx="1941">
                  <c:v>0.8672091780602933</c:v>
                </c:pt>
                <c:pt idx="1942">
                  <c:v>0.58078902035951618</c:v>
                </c:pt>
                <c:pt idx="1943">
                  <c:v>2.9666643468663097E-2</c:v>
                </c:pt>
                <c:pt idx="1944">
                  <c:v>-0.69343913823366166</c:v>
                </c:pt>
                <c:pt idx="1945">
                  <c:v>-1.3340146230161192</c:v>
                </c:pt>
                <c:pt idx="1946">
                  <c:v>-1.6742703875899316</c:v>
                </c:pt>
                <c:pt idx="1947">
                  <c:v>-1.8001568475365639</c:v>
                </c:pt>
                <c:pt idx="1948">
                  <c:v>-1.8250284178555012</c:v>
                </c:pt>
                <c:pt idx="1949">
                  <c:v>-1.7834320566058159</c:v>
                </c:pt>
                <c:pt idx="1950">
                  <c:v>-1.7640166693925858</c:v>
                </c:pt>
                <c:pt idx="1951">
                  <c:v>-1.642072402238846</c:v>
                </c:pt>
                <c:pt idx="1952">
                  <c:v>-1.4306576956808568</c:v>
                </c:pt>
                <c:pt idx="1953">
                  <c:v>-1.4167449769377709</c:v>
                </c:pt>
                <c:pt idx="1954">
                  <c:v>-1.5115483693778515</c:v>
                </c:pt>
                <c:pt idx="1955">
                  <c:v>-1.6624686598777771</c:v>
                </c:pt>
                <c:pt idx="1956">
                  <c:v>-1.8247753795981407</c:v>
                </c:pt>
                <c:pt idx="1957">
                  <c:v>-1.9057044987380505</c:v>
                </c:pt>
                <c:pt idx="1958">
                  <c:v>-1.9812116409838201</c:v>
                </c:pt>
                <c:pt idx="1959">
                  <c:v>-2.0886453115940093</c:v>
                </c:pt>
                <c:pt idx="1960">
                  <c:v>-2.1376973113417628</c:v>
                </c:pt>
                <c:pt idx="1961">
                  <c:v>-2.0663593800365927</c:v>
                </c:pt>
                <c:pt idx="1962">
                  <c:v>-1.7180758269131184</c:v>
                </c:pt>
                <c:pt idx="1963">
                  <c:v>-1.3070580817759037</c:v>
                </c:pt>
                <c:pt idx="1964">
                  <c:v>-1.0950080021470785</c:v>
                </c:pt>
                <c:pt idx="1965">
                  <c:v>-1.0108083891123534</c:v>
                </c:pt>
                <c:pt idx="1966">
                  <c:v>-1.0345349284261465</c:v>
                </c:pt>
                <c:pt idx="1967">
                  <c:v>-1.2446889021992684</c:v>
                </c:pt>
                <c:pt idx="1968">
                  <c:v>-1.5064077897369863</c:v>
                </c:pt>
                <c:pt idx="1969">
                  <c:v>-1.8071901708841325</c:v>
                </c:pt>
                <c:pt idx="1970">
                  <c:v>-2.1377073977887631</c:v>
                </c:pt>
                <c:pt idx="1971">
                  <c:v>-2.2744920444488526</c:v>
                </c:pt>
                <c:pt idx="1972">
                  <c:v>-2.243331062793732</c:v>
                </c:pt>
                <c:pt idx="1973">
                  <c:v>-2.062757202833891</c:v>
                </c:pt>
                <c:pt idx="1974">
                  <c:v>-1.8348670890927317</c:v>
                </c:pt>
                <c:pt idx="1975">
                  <c:v>-1.5667658194899561</c:v>
                </c:pt>
                <c:pt idx="1976">
                  <c:v>-1.2425622698664667</c:v>
                </c:pt>
                <c:pt idx="1977">
                  <c:v>-0.84757751695811756</c:v>
                </c:pt>
                <c:pt idx="1978">
                  <c:v>-0.52824754849076272</c:v>
                </c:pt>
                <c:pt idx="1979">
                  <c:v>-0.32537240803241729</c:v>
                </c:pt>
                <c:pt idx="1980">
                  <c:v>-0.1811396511644125</c:v>
                </c:pt>
                <c:pt idx="1981">
                  <c:v>-0.14936303079128266</c:v>
                </c:pt>
                <c:pt idx="1982">
                  <c:v>-0.20443181544542313</c:v>
                </c:pt>
                <c:pt idx="1983">
                  <c:v>-0.20650421485304835</c:v>
                </c:pt>
                <c:pt idx="1984">
                  <c:v>-0.19426833137869837</c:v>
                </c:pt>
                <c:pt idx="1985">
                  <c:v>-0.3244970798492432</c:v>
                </c:pt>
                <c:pt idx="1986">
                  <c:v>-0.5434193189442158</c:v>
                </c:pt>
                <c:pt idx="1987">
                  <c:v>-0.73288211613893517</c:v>
                </c:pt>
                <c:pt idx="1988">
                  <c:v>-0.88632277585566044</c:v>
                </c:pt>
                <c:pt idx="1989">
                  <c:v>-0.85855690687894826</c:v>
                </c:pt>
                <c:pt idx="1990">
                  <c:v>-0.81382468387484552</c:v>
                </c:pt>
                <c:pt idx="1991">
                  <c:v>-0.71400138370692734</c:v>
                </c:pt>
                <c:pt idx="1992">
                  <c:v>-0.64498340830206879</c:v>
                </c:pt>
                <c:pt idx="1993">
                  <c:v>-0.53444208875298505</c:v>
                </c:pt>
                <c:pt idx="1994">
                  <c:v>-0.35504381150007247</c:v>
                </c:pt>
                <c:pt idx="1995">
                  <c:v>-0.15975214429199697</c:v>
                </c:pt>
                <c:pt idx="1996">
                  <c:v>-6.5934884771704672E-2</c:v>
                </c:pt>
                <c:pt idx="1997">
                  <c:v>-0.26870645642280577</c:v>
                </c:pt>
                <c:pt idx="1998">
                  <c:v>-0.40885405607521536</c:v>
                </c:pt>
                <c:pt idx="1999">
                  <c:v>-0.44265067018568516</c:v>
                </c:pt>
                <c:pt idx="2000">
                  <c:v>-0.43533763065934183</c:v>
                </c:pt>
                <c:pt idx="2001">
                  <c:v>-0.51385448098182684</c:v>
                </c:pt>
                <c:pt idx="2002">
                  <c:v>-0.64501198656857017</c:v>
                </c:pt>
                <c:pt idx="2003">
                  <c:v>-0.67812294155359276</c:v>
                </c:pt>
                <c:pt idx="2004">
                  <c:v>-0.58883091531693943</c:v>
                </c:pt>
                <c:pt idx="2005">
                  <c:v>-0.43719536416232591</c:v>
                </c:pt>
                <c:pt idx="2006">
                  <c:v>-0.29520684175193312</c:v>
                </c:pt>
                <c:pt idx="2007">
                  <c:v>-0.17070544101297858</c:v>
                </c:pt>
                <c:pt idx="2008">
                  <c:v>-5.1783818900585178E-2</c:v>
                </c:pt>
                <c:pt idx="2009">
                  <c:v>6.6191065907478336E-2</c:v>
                </c:pt>
                <c:pt idx="2010">
                  <c:v>0.13826530784368515</c:v>
                </c:pt>
                <c:pt idx="2011">
                  <c:v>0.11370787918567658</c:v>
                </c:pt>
                <c:pt idx="2012">
                  <c:v>2.3123399019241334E-2</c:v>
                </c:pt>
                <c:pt idx="2013">
                  <c:v>-7.8440690338611604E-2</c:v>
                </c:pt>
                <c:pt idx="2014">
                  <c:v>-8.5445947051048285E-2</c:v>
                </c:pt>
                <c:pt idx="2015">
                  <c:v>-6.8184089362621311E-2</c:v>
                </c:pt>
                <c:pt idx="2016">
                  <c:v>-8.2912202328443527E-2</c:v>
                </c:pt>
                <c:pt idx="2017">
                  <c:v>-9.8262166678905485E-2</c:v>
                </c:pt>
                <c:pt idx="2018">
                  <c:v>-4.778300777077675E-2</c:v>
                </c:pt>
                <c:pt idx="2019">
                  <c:v>3.4253135472536091E-2</c:v>
                </c:pt>
                <c:pt idx="2020">
                  <c:v>0.14951491221785546</c:v>
                </c:pt>
                <c:pt idx="2021">
                  <c:v>0.19669828802347183</c:v>
                </c:pt>
                <c:pt idx="2022">
                  <c:v>0.1996827068924904</c:v>
                </c:pt>
                <c:pt idx="2023">
                  <c:v>0.25439013361930851</c:v>
                </c:pt>
                <c:pt idx="2024">
                  <c:v>0.38928364455699921</c:v>
                </c:pt>
                <c:pt idx="2025">
                  <c:v>0.54240687355399131</c:v>
                </c:pt>
                <c:pt idx="2026">
                  <c:v>0.65689871817827228</c:v>
                </c:pt>
                <c:pt idx="2027">
                  <c:v>0.7049506978690625</c:v>
                </c:pt>
                <c:pt idx="2028">
                  <c:v>0.69342393547296532</c:v>
                </c:pt>
                <c:pt idx="2029">
                  <c:v>0.67018841609358792</c:v>
                </c:pt>
                <c:pt idx="2030">
                  <c:v>0.69430174872279171</c:v>
                </c:pt>
                <c:pt idx="2031">
                  <c:v>0.72285574927926066</c:v>
                </c:pt>
                <c:pt idx="2032">
                  <c:v>0.72708577126264573</c:v>
                </c:pt>
                <c:pt idx="2033">
                  <c:v>0.74604609891772278</c:v>
                </c:pt>
                <c:pt idx="2034">
                  <c:v>0.76956886276602754</c:v>
                </c:pt>
                <c:pt idx="2035">
                  <c:v>0.84998956650495539</c:v>
                </c:pt>
                <c:pt idx="2036">
                  <c:v>0.91800408661365518</c:v>
                </c:pt>
                <c:pt idx="2037">
                  <c:v>1.0273436571657659</c:v>
                </c:pt>
                <c:pt idx="2038">
                  <c:v>1.1908141189813615</c:v>
                </c:pt>
                <c:pt idx="2039">
                  <c:v>1.3420656542479992</c:v>
                </c:pt>
                <c:pt idx="2040">
                  <c:v>1.4689958421885967</c:v>
                </c:pt>
                <c:pt idx="2041">
                  <c:v>1.5854649227857591</c:v>
                </c:pt>
                <c:pt idx="2042">
                  <c:v>1.6908522140979767</c:v>
                </c:pt>
                <c:pt idx="2043">
                  <c:v>1.7208194866776467</c:v>
                </c:pt>
                <c:pt idx="2044">
                  <c:v>1.668601073473692</c:v>
                </c:pt>
                <c:pt idx="2045">
                  <c:v>1.6137897124886513</c:v>
                </c:pt>
                <c:pt idx="2046">
                  <c:v>1.5857568450272084</c:v>
                </c:pt>
                <c:pt idx="2047">
                  <c:v>1.6129377731680872</c:v>
                </c:pt>
                <c:pt idx="2048">
                  <c:v>1.6504447379708291</c:v>
                </c:pt>
                <c:pt idx="2049">
                  <c:v>1.6743019625544548</c:v>
                </c:pt>
                <c:pt idx="2050">
                  <c:v>1.6951883630454541</c:v>
                </c:pt>
                <c:pt idx="2051">
                  <c:v>1.6920438766479493</c:v>
                </c:pt>
                <c:pt idx="2052">
                  <c:v>1.6939024141430856</c:v>
                </c:pt>
                <c:pt idx="2053">
                  <c:v>1.6887713362276555</c:v>
                </c:pt>
                <c:pt idx="2054">
                  <c:v>1.6802629065513612</c:v>
                </c:pt>
                <c:pt idx="2055">
                  <c:v>1.692502883076668</c:v>
                </c:pt>
                <c:pt idx="2056">
                  <c:v>1.7125852914154531</c:v>
                </c:pt>
                <c:pt idx="2057">
                  <c:v>1.7136890995502472</c:v>
                </c:pt>
                <c:pt idx="2058">
                  <c:v>1.7765422824025154</c:v>
                </c:pt>
                <c:pt idx="2059">
                  <c:v>1.8109727346897126</c:v>
                </c:pt>
                <c:pt idx="2060">
                  <c:v>1.8058466269075872</c:v>
                </c:pt>
                <c:pt idx="2061">
                  <c:v>1.8341344329714775</c:v>
                </c:pt>
                <c:pt idx="2062">
                  <c:v>1.7914621840417386</c:v>
                </c:pt>
                <c:pt idx="2063">
                  <c:v>1.6741967126727104</c:v>
                </c:pt>
                <c:pt idx="2064">
                  <c:v>1.5056296715140343</c:v>
                </c:pt>
                <c:pt idx="2065">
                  <c:v>1.2041285944730045</c:v>
                </c:pt>
                <c:pt idx="2066">
                  <c:v>0.72766449943184852</c:v>
                </c:pt>
                <c:pt idx="2067">
                  <c:v>0.18015037536621095</c:v>
                </c:pt>
                <c:pt idx="2068">
                  <c:v>-0.28673386082053187</c:v>
                </c:pt>
                <c:pt idx="2069">
                  <c:v>-0.57712237760424612</c:v>
                </c:pt>
                <c:pt idx="2070">
                  <c:v>-0.71552253685891631</c:v>
                </c:pt>
                <c:pt idx="2071">
                  <c:v>-0.64177657596766957</c:v>
                </c:pt>
                <c:pt idx="2072">
                  <c:v>-0.38932282090187076</c:v>
                </c:pt>
                <c:pt idx="2073">
                  <c:v>-0.14218250378966332</c:v>
                </c:pt>
                <c:pt idx="2074">
                  <c:v>7.1054926067590715E-2</c:v>
                </c:pt>
                <c:pt idx="2075">
                  <c:v>0.23710678741335869</c:v>
                </c:pt>
                <c:pt idx="2076">
                  <c:v>0.3168838588893414</c:v>
                </c:pt>
                <c:pt idx="2077">
                  <c:v>0.30733440555632113</c:v>
                </c:pt>
                <c:pt idx="2078">
                  <c:v>0.24603066176176072</c:v>
                </c:pt>
                <c:pt idx="2079">
                  <c:v>0.13276220083236695</c:v>
                </c:pt>
                <c:pt idx="2080">
                  <c:v>-0.11672409228980542</c:v>
                </c:pt>
                <c:pt idx="2081">
                  <c:v>-0.43622355692088605</c:v>
                </c:pt>
                <c:pt idx="2082">
                  <c:v>-0.72207119911909112</c:v>
                </c:pt>
                <c:pt idx="2083">
                  <c:v>-1.0756777650117875</c:v>
                </c:pt>
                <c:pt idx="2084">
                  <c:v>-1.4210090589523316</c:v>
                </c:pt>
                <c:pt idx="2085">
                  <c:v>-1.7655878162384033</c:v>
                </c:pt>
                <c:pt idx="2086">
                  <c:v>-2.0980318468809127</c:v>
                </c:pt>
                <c:pt idx="2087">
                  <c:v>-2.2451369753479957</c:v>
                </c:pt>
                <c:pt idx="2088">
                  <c:v>-2.1869896316528323</c:v>
                </c:pt>
                <c:pt idx="2089">
                  <c:v>-1.9822689637541773</c:v>
                </c:pt>
                <c:pt idx="2090">
                  <c:v>-1.734920047223568</c:v>
                </c:pt>
                <c:pt idx="2091">
                  <c:v>-1.4361015996336937</c:v>
                </c:pt>
                <c:pt idx="2092">
                  <c:v>-1.0140165370702745</c:v>
                </c:pt>
                <c:pt idx="2093">
                  <c:v>-0.51798762191087011</c:v>
                </c:pt>
                <c:pt idx="2094">
                  <c:v>-8.0701698996126656E-2</c:v>
                </c:pt>
                <c:pt idx="2095">
                  <c:v>0.2612261134386063</c:v>
                </c:pt>
                <c:pt idx="2096">
                  <c:v>0.51648609347641472</c:v>
                </c:pt>
                <c:pt idx="2097">
                  <c:v>0.67739269740879537</c:v>
                </c:pt>
                <c:pt idx="2098">
                  <c:v>0.74090741962194451</c:v>
                </c:pt>
                <c:pt idx="2099">
                  <c:v>0.80047929123044015</c:v>
                </c:pt>
                <c:pt idx="2100">
                  <c:v>0.86539434850215913</c:v>
                </c:pt>
                <c:pt idx="2101">
                  <c:v>0.84624077036976819</c:v>
                </c:pt>
                <c:pt idx="2102">
                  <c:v>0.75629202872514734</c:v>
                </c:pt>
                <c:pt idx="2103">
                  <c:v>0.67416094131767756</c:v>
                </c:pt>
                <c:pt idx="2104">
                  <c:v>0.59143044121563437</c:v>
                </c:pt>
                <c:pt idx="2105">
                  <c:v>0.59824105873703959</c:v>
                </c:pt>
                <c:pt idx="2106">
                  <c:v>0.68915217898786074</c:v>
                </c:pt>
                <c:pt idx="2107">
                  <c:v>0.84392110683023935</c:v>
                </c:pt>
                <c:pt idx="2108">
                  <c:v>1.0307723182439805</c:v>
                </c:pt>
                <c:pt idx="2109">
                  <c:v>1.2097836560010911</c:v>
                </c:pt>
                <c:pt idx="2110">
                  <c:v>1.3650322017073633</c:v>
                </c:pt>
                <c:pt idx="2111">
                  <c:v>1.5157272282242775</c:v>
                </c:pt>
                <c:pt idx="2112">
                  <c:v>1.4707904988527298</c:v>
                </c:pt>
                <c:pt idx="2113">
                  <c:v>1.2373893843591215</c:v>
                </c:pt>
                <c:pt idx="2114">
                  <c:v>0.96733675271272668</c:v>
                </c:pt>
                <c:pt idx="2115">
                  <c:v>0.78301979765295981</c:v>
                </c:pt>
                <c:pt idx="2116">
                  <c:v>0.73599868208169938</c:v>
                </c:pt>
                <c:pt idx="2117">
                  <c:v>0.82321414276957516</c:v>
                </c:pt>
                <c:pt idx="2118">
                  <c:v>1.0532400251179934</c:v>
                </c:pt>
                <c:pt idx="2119">
                  <c:v>1.2764628182351589</c:v>
                </c:pt>
                <c:pt idx="2120">
                  <c:v>1.3274976088106634</c:v>
                </c:pt>
                <c:pt idx="2121">
                  <c:v>1.2736333505809307</c:v>
                </c:pt>
                <c:pt idx="2122">
                  <c:v>1.2354799760878086</c:v>
                </c:pt>
                <c:pt idx="2123">
                  <c:v>1.1746744881570339</c:v>
                </c:pt>
                <c:pt idx="2124">
                  <c:v>1.2650109001994134</c:v>
                </c:pt>
                <c:pt idx="2125">
                  <c:v>1.2989213888347149</c:v>
                </c:pt>
                <c:pt idx="2126">
                  <c:v>1.2671828484535217</c:v>
                </c:pt>
                <c:pt idx="2127">
                  <c:v>1.2001334112882616</c:v>
                </c:pt>
                <c:pt idx="2128">
                  <c:v>1.1290567774325611</c:v>
                </c:pt>
                <c:pt idx="2129">
                  <c:v>1.0858456344902516</c:v>
                </c:pt>
                <c:pt idx="2130">
                  <c:v>1.0285857519507409</c:v>
                </c:pt>
                <c:pt idx="2131">
                  <c:v>1.0377710699290037</c:v>
                </c:pt>
                <c:pt idx="2132">
                  <c:v>1.1171199790388346</c:v>
                </c:pt>
                <c:pt idx="2133">
                  <c:v>1.1325226414203644</c:v>
                </c:pt>
                <c:pt idx="2134">
                  <c:v>0.9196955399215222</c:v>
                </c:pt>
                <c:pt idx="2135">
                  <c:v>0.63109276279807092</c:v>
                </c:pt>
                <c:pt idx="2136">
                  <c:v>0.31156493917107586</c:v>
                </c:pt>
                <c:pt idx="2137">
                  <c:v>-7.6296479813754564E-2</c:v>
                </c:pt>
                <c:pt idx="2138">
                  <c:v>-0.57077244758605961</c:v>
                </c:pt>
                <c:pt idx="2139">
                  <c:v>-1.0146720099449158</c:v>
                </c:pt>
                <c:pt idx="2140">
                  <c:v>-1.3325713840126991</c:v>
                </c:pt>
                <c:pt idx="2141">
                  <c:v>-1.3903633631765844</c:v>
                </c:pt>
                <c:pt idx="2142">
                  <c:v>-1.1207248605787754</c:v>
                </c:pt>
                <c:pt idx="2143">
                  <c:v>-0.68444180823862555</c:v>
                </c:pt>
                <c:pt idx="2144">
                  <c:v>-0.15080623324960471</c:v>
                </c:pt>
                <c:pt idx="2145">
                  <c:v>0.22330679202452303</c:v>
                </c:pt>
                <c:pt idx="2146">
                  <c:v>0.33255838025361301</c:v>
                </c:pt>
                <c:pt idx="2147">
                  <c:v>0.23754920236766339</c:v>
                </c:pt>
                <c:pt idx="2148">
                  <c:v>-7.8273971602320677E-2</c:v>
                </c:pt>
                <c:pt idx="2149">
                  <c:v>-0.53609169792383915</c:v>
                </c:pt>
                <c:pt idx="2150">
                  <c:v>-1.0306322043389082</c:v>
                </c:pt>
                <c:pt idx="2151">
                  <c:v>-1.4825448641180994</c:v>
                </c:pt>
                <c:pt idx="2152">
                  <c:v>-1.8228509147465231</c:v>
                </c:pt>
                <c:pt idx="2153">
                  <c:v>-2.0156843394041064</c:v>
                </c:pt>
                <c:pt idx="2154">
                  <c:v>-2.0242901252210141</c:v>
                </c:pt>
                <c:pt idx="2155">
                  <c:v>-1.9451876762509348</c:v>
                </c:pt>
                <c:pt idx="2156">
                  <c:v>-1.7620715931057931</c:v>
                </c:pt>
                <c:pt idx="2157">
                  <c:v>-1.4688053691387177</c:v>
                </c:pt>
                <c:pt idx="2158">
                  <c:v>-1.079652848392725</c:v>
                </c:pt>
                <c:pt idx="2159">
                  <c:v>-0.69785407841205604</c:v>
                </c:pt>
                <c:pt idx="2160">
                  <c:v>-0.32020975515246392</c:v>
                </c:pt>
                <c:pt idx="2161">
                  <c:v>-3.8188265925273301E-2</c:v>
                </c:pt>
                <c:pt idx="2162">
                  <c:v>0.13210681932047011</c:v>
                </c:pt>
                <c:pt idx="2163">
                  <c:v>0.30675618901848795</c:v>
                </c:pt>
                <c:pt idx="2164">
                  <c:v>0.46015752620995048</c:v>
                </c:pt>
                <c:pt idx="2165">
                  <c:v>0.45332030385732652</c:v>
                </c:pt>
                <c:pt idx="2166">
                  <c:v>0.35992437276989225</c:v>
                </c:pt>
                <c:pt idx="2167">
                  <c:v>0.30421241266652943</c:v>
                </c:pt>
                <c:pt idx="2168">
                  <c:v>0.30858077611774209</c:v>
                </c:pt>
                <c:pt idx="2169">
                  <c:v>0.37981766022741797</c:v>
                </c:pt>
                <c:pt idx="2170">
                  <c:v>0.49204729020595556</c:v>
                </c:pt>
                <c:pt idx="2171">
                  <c:v>0.59797837257385256</c:v>
                </c:pt>
                <c:pt idx="2172">
                  <c:v>0.64778787910938262</c:v>
                </c:pt>
                <c:pt idx="2173">
                  <c:v>0.69254977673292162</c:v>
                </c:pt>
                <c:pt idx="2174">
                  <c:v>0.77625537313520909</c:v>
                </c:pt>
                <c:pt idx="2175">
                  <c:v>0.81872165389358997</c:v>
                </c:pt>
                <c:pt idx="2176">
                  <c:v>0.81179197244346146</c:v>
                </c:pt>
                <c:pt idx="2177">
                  <c:v>0.83277302473783499</c:v>
                </c:pt>
                <c:pt idx="2178">
                  <c:v>0.91601252496242525</c:v>
                </c:pt>
                <c:pt idx="2179">
                  <c:v>1.0043560597300529</c:v>
                </c:pt>
                <c:pt idx="2180">
                  <c:v>1.0819461994618178</c:v>
                </c:pt>
                <c:pt idx="2181">
                  <c:v>1.0511043296009304</c:v>
                </c:pt>
                <c:pt idx="2182">
                  <c:v>0.88269823305308825</c:v>
                </c:pt>
                <c:pt idx="2183">
                  <c:v>0.69344980940222745</c:v>
                </c:pt>
                <c:pt idx="2184">
                  <c:v>0.58103485923260456</c:v>
                </c:pt>
                <c:pt idx="2185">
                  <c:v>0.56278624735772609</c:v>
                </c:pt>
                <c:pt idx="2186">
                  <c:v>0.6518516208976507</c:v>
                </c:pt>
                <c:pt idx="2187">
                  <c:v>0.79188841581344604</c:v>
                </c:pt>
                <c:pt idx="2188">
                  <c:v>0.89000001668930062</c:v>
                </c:pt>
                <c:pt idx="2189">
                  <c:v>0.86476533427834512</c:v>
                </c:pt>
                <c:pt idx="2190">
                  <c:v>0.82889281243085866</c:v>
                </c:pt>
                <c:pt idx="2191">
                  <c:v>0.88615803055465225</c:v>
                </c:pt>
                <c:pt idx="2192">
                  <c:v>0.87041228279471405</c:v>
                </c:pt>
                <c:pt idx="2193">
                  <c:v>0.69247398220002654</c:v>
                </c:pt>
                <c:pt idx="2194">
                  <c:v>0.37083359610289335</c:v>
                </c:pt>
                <c:pt idx="2195">
                  <c:v>-0.16154407834634185</c:v>
                </c:pt>
                <c:pt idx="2196">
                  <c:v>-0.77771893121302127</c:v>
                </c:pt>
                <c:pt idx="2197">
                  <c:v>-1.2428543382883073</c:v>
                </c:pt>
                <c:pt idx="2198">
                  <c:v>-1.4151995578408243</c:v>
                </c:pt>
                <c:pt idx="2199">
                  <c:v>-1.378913491666317</c:v>
                </c:pt>
                <c:pt idx="2200">
                  <c:v>-1.2728761361539365</c:v>
                </c:pt>
                <c:pt idx="2201">
                  <c:v>-1.2556837141513826</c:v>
                </c:pt>
                <c:pt idx="2202">
                  <c:v>-1.3219953788816929</c:v>
                </c:pt>
                <c:pt idx="2203">
                  <c:v>-1.4424046057462694</c:v>
                </c:pt>
                <c:pt idx="2204">
                  <c:v>-1.661898263990879</c:v>
                </c:pt>
                <c:pt idx="2205">
                  <c:v>-1.8541161230206491</c:v>
                </c:pt>
                <c:pt idx="2206">
                  <c:v>-1.9732125037908554</c:v>
                </c:pt>
                <c:pt idx="2207">
                  <c:v>-1.9656833365559578</c:v>
                </c:pt>
                <c:pt idx="2208">
                  <c:v>-1.8670916792750361</c:v>
                </c:pt>
                <c:pt idx="2209">
                  <c:v>-1.6998018161952497</c:v>
                </c:pt>
                <c:pt idx="2210">
                  <c:v>-1.4434497955441477</c:v>
                </c:pt>
                <c:pt idx="2211">
                  <c:v>-1.1307206757366657</c:v>
                </c:pt>
                <c:pt idx="2212">
                  <c:v>-0.73229249753057957</c:v>
                </c:pt>
                <c:pt idx="2213">
                  <c:v>-0.2466106690093875</c:v>
                </c:pt>
                <c:pt idx="2214">
                  <c:v>0.1921417904086411</c:v>
                </c:pt>
                <c:pt idx="2215">
                  <c:v>0.4886160344257951</c:v>
                </c:pt>
                <c:pt idx="2216">
                  <c:v>0.66731297470629214</c:v>
                </c:pt>
                <c:pt idx="2217">
                  <c:v>0.7203382305800915</c:v>
                </c:pt>
                <c:pt idx="2218">
                  <c:v>0.64219158209860328</c:v>
                </c:pt>
                <c:pt idx="2219">
                  <c:v>0.52872566800564536</c:v>
                </c:pt>
                <c:pt idx="2220">
                  <c:v>0.3695337600633502</c:v>
                </c:pt>
                <c:pt idx="2221">
                  <c:v>0.21634182628244164</c:v>
                </c:pt>
                <c:pt idx="2222">
                  <c:v>0.12199108142405748</c:v>
                </c:pt>
                <c:pt idx="2223">
                  <c:v>8.843953873962164E-2</c:v>
                </c:pt>
                <c:pt idx="2224">
                  <c:v>8.3495206274092196E-2</c:v>
                </c:pt>
                <c:pt idx="2225">
                  <c:v>0.11910787420347334</c:v>
                </c:pt>
                <c:pt idx="2226">
                  <c:v>0.2589388471283019</c:v>
                </c:pt>
                <c:pt idx="2227">
                  <c:v>0.45111045833677055</c:v>
                </c:pt>
                <c:pt idx="2228">
                  <c:v>0.58052399531006815</c:v>
                </c:pt>
                <c:pt idx="2229">
                  <c:v>0.63500418461859232</c:v>
                </c:pt>
                <c:pt idx="2230">
                  <c:v>0.64869171246886259</c:v>
                </c:pt>
                <c:pt idx="2231">
                  <c:v>0.63516973391175269</c:v>
                </c:pt>
                <c:pt idx="2232">
                  <c:v>0.51211800411343578</c:v>
                </c:pt>
                <c:pt idx="2233">
                  <c:v>0.26015899658203129</c:v>
                </c:pt>
                <c:pt idx="2234">
                  <c:v>4.6049381420016293E-2</c:v>
                </c:pt>
                <c:pt idx="2235">
                  <c:v>-1.577341239899397E-2</c:v>
                </c:pt>
                <c:pt idx="2236">
                  <c:v>-4.1415499560534953E-2</c:v>
                </c:pt>
                <c:pt idx="2237">
                  <c:v>-1.788429379463196E-2</c:v>
                </c:pt>
                <c:pt idx="2238">
                  <c:v>1.8179322369396688E-2</c:v>
                </c:pt>
                <c:pt idx="2239">
                  <c:v>-5.9752112030982976E-2</c:v>
                </c:pt>
                <c:pt idx="2240">
                  <c:v>-0.34501897953450683</c:v>
                </c:pt>
                <c:pt idx="2241">
                  <c:v>-0.68964604943990715</c:v>
                </c:pt>
                <c:pt idx="2242">
                  <c:v>-0.7586196590960026</c:v>
                </c:pt>
                <c:pt idx="2243">
                  <c:v>-0.54147698353976015</c:v>
                </c:pt>
                <c:pt idx="2244">
                  <c:v>-0.28750847071409225</c:v>
                </c:pt>
                <c:pt idx="2245">
                  <c:v>6.3457346409559259E-2</c:v>
                </c:pt>
                <c:pt idx="2246">
                  <c:v>0.48997397717088464</c:v>
                </c:pt>
                <c:pt idx="2247">
                  <c:v>0.74276515312492852</c:v>
                </c:pt>
                <c:pt idx="2248">
                  <c:v>0.71863720245659357</c:v>
                </c:pt>
                <c:pt idx="2249">
                  <c:v>0.41750808142125606</c:v>
                </c:pt>
                <c:pt idx="2250">
                  <c:v>1.3110663481056691E-2</c:v>
                </c:pt>
                <c:pt idx="2251">
                  <c:v>-0.36622737888246776</c:v>
                </c:pt>
                <c:pt idx="2252">
                  <c:v>-0.7568194475769997</c:v>
                </c:pt>
                <c:pt idx="2253">
                  <c:v>-1.1945177453756333</c:v>
                </c:pt>
                <c:pt idx="2254">
                  <c:v>-1.6272241289913656</c:v>
                </c:pt>
                <c:pt idx="2255">
                  <c:v>-1.7183081075549127</c:v>
                </c:pt>
                <c:pt idx="2256">
                  <c:v>-1.4033409659564495</c:v>
                </c:pt>
                <c:pt idx="2257">
                  <c:v>-1.1094982796162367</c:v>
                </c:pt>
                <c:pt idx="2258">
                  <c:v>-0.77046217113733295</c:v>
                </c:pt>
                <c:pt idx="2259">
                  <c:v>-0.42562832906842235</c:v>
                </c:pt>
                <c:pt idx="2260">
                  <c:v>-0.38724567063152793</c:v>
                </c:pt>
                <c:pt idx="2261">
                  <c:v>-0.58831438690423965</c:v>
                </c:pt>
                <c:pt idx="2262">
                  <c:v>-0.79562624841928486</c:v>
                </c:pt>
                <c:pt idx="2263">
                  <c:v>-0.98941006489098082</c:v>
                </c:pt>
                <c:pt idx="2264">
                  <c:v>-1.1606461407244206</c:v>
                </c:pt>
                <c:pt idx="2265">
                  <c:v>-1.3495052129030229</c:v>
                </c:pt>
                <c:pt idx="2266">
                  <c:v>-1.4644487549364567</c:v>
                </c:pt>
                <c:pt idx="2267">
                  <c:v>-1.5045393119752408</c:v>
                </c:pt>
                <c:pt idx="2268">
                  <c:v>-1.5455513902008535</c:v>
                </c:pt>
                <c:pt idx="2269">
                  <c:v>-1.5586934459209443</c:v>
                </c:pt>
                <c:pt idx="2270">
                  <c:v>-1.5241192983090879</c:v>
                </c:pt>
                <c:pt idx="2271">
                  <c:v>-1.4612490123510362</c:v>
                </c:pt>
                <c:pt idx="2272">
                  <c:v>-1.4160789790749551</c:v>
                </c:pt>
                <c:pt idx="2273">
                  <c:v>-1.3625113208591939</c:v>
                </c:pt>
                <c:pt idx="2274">
                  <c:v>-1.2341349703073503</c:v>
                </c:pt>
                <c:pt idx="2275">
                  <c:v>-1.0221126649528742</c:v>
                </c:pt>
                <c:pt idx="2276">
                  <c:v>-0.79715595312416554</c:v>
                </c:pt>
                <c:pt idx="2277">
                  <c:v>-0.65126302555203441</c:v>
                </c:pt>
                <c:pt idx="2278">
                  <c:v>-0.56569830693304546</c:v>
                </c:pt>
                <c:pt idx="2279">
                  <c:v>-0.4427278534322977</c:v>
                </c:pt>
                <c:pt idx="2280">
                  <c:v>-0.27082534119486812</c:v>
                </c:pt>
                <c:pt idx="2281">
                  <c:v>-0.19649166204035284</c:v>
                </c:pt>
                <c:pt idx="2282">
                  <c:v>-0.11386728890240193</c:v>
                </c:pt>
                <c:pt idx="2283">
                  <c:v>-1.1169716790318489E-2</c:v>
                </c:pt>
                <c:pt idx="2284">
                  <c:v>-3.1605735495686529E-2</c:v>
                </c:pt>
                <c:pt idx="2285">
                  <c:v>-7.2223199754953393E-2</c:v>
                </c:pt>
                <c:pt idx="2286">
                  <c:v>9.0292777195572854E-2</c:v>
                </c:pt>
                <c:pt idx="2287">
                  <c:v>0.24758565567433835</c:v>
                </c:pt>
                <c:pt idx="2288">
                  <c:v>0.18260657139122488</c:v>
                </c:pt>
                <c:pt idx="2289">
                  <c:v>-7.4185159876942644E-2</c:v>
                </c:pt>
                <c:pt idx="2290">
                  <c:v>-0.38014481194317346</c:v>
                </c:pt>
                <c:pt idx="2291">
                  <c:v>-0.60529338553547862</c:v>
                </c:pt>
                <c:pt idx="2292">
                  <c:v>-0.71380996048450474</c:v>
                </c:pt>
                <c:pt idx="2293">
                  <c:v>-0.72339508183300494</c:v>
                </c:pt>
                <c:pt idx="2294">
                  <c:v>-0.7009905248880387</c:v>
                </c:pt>
                <c:pt idx="2295">
                  <c:v>-0.62246643863618378</c:v>
                </c:pt>
                <c:pt idx="2296">
                  <c:v>-0.4851397550851107</c:v>
                </c:pt>
                <c:pt idx="2297">
                  <c:v>-0.42704934865236283</c:v>
                </c:pt>
                <c:pt idx="2298">
                  <c:v>-0.26506137527525425</c:v>
                </c:pt>
                <c:pt idx="2299">
                  <c:v>0.10242297224700452</c:v>
                </c:pt>
                <c:pt idx="2300">
                  <c:v>0.65237129218876366</c:v>
                </c:pt>
                <c:pt idx="2301">
                  <c:v>1.3185371893644333</c:v>
                </c:pt>
                <c:pt idx="2302">
                  <c:v>1.5779898422956466</c:v>
                </c:pt>
                <c:pt idx="2303">
                  <c:v>1.3705554816126824</c:v>
                </c:pt>
                <c:pt idx="2304">
                  <c:v>0.65259823724627497</c:v>
                </c:pt>
                <c:pt idx="2305">
                  <c:v>0.42186389163136484</c:v>
                </c:pt>
                <c:pt idx="2306">
                  <c:v>0.68761779651045807</c:v>
                </c:pt>
                <c:pt idx="2307">
                  <c:v>0.55745241723954675</c:v>
                </c:pt>
                <c:pt idx="2308">
                  <c:v>-9.9995427578687679E-3</c:v>
                </c:pt>
                <c:pt idx="2309">
                  <c:v>-0.80408921599388128</c:v>
                </c:pt>
                <c:pt idx="2310">
                  <c:v>-1.4961878800392152</c:v>
                </c:pt>
                <c:pt idx="2311">
                  <c:v>-1.787161995470524</c:v>
                </c:pt>
                <c:pt idx="2312">
                  <c:v>-1.5934381860494615</c:v>
                </c:pt>
                <c:pt idx="2313">
                  <c:v>-1.2851982660591603</c:v>
                </c:pt>
                <c:pt idx="2314">
                  <c:v>-1.1975412674993278</c:v>
                </c:pt>
                <c:pt idx="2315">
                  <c:v>-1.2660499504208564</c:v>
                </c:pt>
                <c:pt idx="2316">
                  <c:v>-1.3104469817876816</c:v>
                </c:pt>
                <c:pt idx="2317">
                  <c:v>-1.4802317056059837</c:v>
                </c:pt>
                <c:pt idx="2318">
                  <c:v>-1.8888857138156891</c:v>
                </c:pt>
                <c:pt idx="2319">
                  <c:v>-2.448131545186043</c:v>
                </c:pt>
                <c:pt idx="2320">
                  <c:v>-3.0895067828893663</c:v>
                </c:pt>
                <c:pt idx="2321">
                  <c:v>-3.599116770029068</c:v>
                </c:pt>
                <c:pt idx="2322">
                  <c:v>-3.7592445248365403</c:v>
                </c:pt>
                <c:pt idx="2323">
                  <c:v>-3.6750352638959884</c:v>
                </c:pt>
                <c:pt idx="2324">
                  <c:v>-3.3690873062610627</c:v>
                </c:pt>
                <c:pt idx="2325">
                  <c:v>-2.8859681296348572</c:v>
                </c:pt>
                <c:pt idx="2326">
                  <c:v>-2.3227972085773945</c:v>
                </c:pt>
                <c:pt idx="2327">
                  <c:v>-1.8615683993697167</c:v>
                </c:pt>
                <c:pt idx="2328">
                  <c:v>-1.5136305628716946</c:v>
                </c:pt>
                <c:pt idx="2329">
                  <c:v>-1.2862877485156059</c:v>
                </c:pt>
                <c:pt idx="2330">
                  <c:v>-1.1637355902045965</c:v>
                </c:pt>
                <c:pt idx="2331">
                  <c:v>-1.1220772484689951</c:v>
                </c:pt>
                <c:pt idx="2332">
                  <c:v>-1.0963105425238611</c:v>
                </c:pt>
                <c:pt idx="2333">
                  <c:v>-1.1173012427240612</c:v>
                </c:pt>
                <c:pt idx="2334">
                  <c:v>-1.2221393343061209</c:v>
                </c:pt>
                <c:pt idx="2335">
                  <c:v>-1.2588163599371911</c:v>
                </c:pt>
                <c:pt idx="2336">
                  <c:v>-1.1497182793915273</c:v>
                </c:pt>
                <c:pt idx="2337">
                  <c:v>-1.0997243662923575</c:v>
                </c:pt>
                <c:pt idx="2338">
                  <c:v>-1.1401756965368988</c:v>
                </c:pt>
                <c:pt idx="2339">
                  <c:v>-1.0826831679046154</c:v>
                </c:pt>
                <c:pt idx="2340">
                  <c:v>-0.9452186362445355</c:v>
                </c:pt>
                <c:pt idx="2341">
                  <c:v>-0.83017444901168347</c:v>
                </c:pt>
                <c:pt idx="2342">
                  <c:v>-0.75722831413149838</c:v>
                </c:pt>
                <c:pt idx="2343">
                  <c:v>-0.65670736804604535</c:v>
                </c:pt>
                <c:pt idx="2344">
                  <c:v>-0.66897212214767932</c:v>
                </c:pt>
                <c:pt idx="2345">
                  <c:v>-0.78338100939989097</c:v>
                </c:pt>
                <c:pt idx="2346">
                  <c:v>-0.88756596699357038</c:v>
                </c:pt>
                <c:pt idx="2347">
                  <c:v>-0.97460498794913297</c:v>
                </c:pt>
                <c:pt idx="2348">
                  <c:v>-1.1558736433088781</c:v>
                </c:pt>
                <c:pt idx="2349">
                  <c:v>-1.3367531664669514</c:v>
                </c:pt>
                <c:pt idx="2350">
                  <c:v>-1.5249088186025621</c:v>
                </c:pt>
                <c:pt idx="2351">
                  <c:v>-1.7327380125224592</c:v>
                </c:pt>
                <c:pt idx="2352">
                  <c:v>-1.7217575262486935</c:v>
                </c:pt>
                <c:pt idx="2353">
                  <c:v>-1.5598583574593068</c:v>
                </c:pt>
                <c:pt idx="2354">
                  <c:v>-1.3501700413227082</c:v>
                </c:pt>
                <c:pt idx="2355">
                  <c:v>-1.2079390056431294</c:v>
                </c:pt>
                <c:pt idx="2356">
                  <c:v>-1.2574983975291252</c:v>
                </c:pt>
                <c:pt idx="2357">
                  <c:v>-1.5021725052595138</c:v>
                </c:pt>
                <c:pt idx="2358">
                  <c:v>-1.6622447115182877</c:v>
                </c:pt>
                <c:pt idx="2359">
                  <c:v>-1.5539610019326211</c:v>
                </c:pt>
                <c:pt idx="2360">
                  <c:v>-1.3057515214383604</c:v>
                </c:pt>
                <c:pt idx="2361">
                  <c:v>-1.4910401375591755</c:v>
                </c:pt>
                <c:pt idx="2362">
                  <c:v>-2.1410387027263642</c:v>
                </c:pt>
                <c:pt idx="2363">
                  <c:v>-2.6982666599750522</c:v>
                </c:pt>
                <c:pt idx="2364">
                  <c:v>-3.0088195922970775</c:v>
                </c:pt>
                <c:pt idx="2365">
                  <c:v>-3.1369730177521706</c:v>
                </c:pt>
                <c:pt idx="2366">
                  <c:v>-3.0816326299309731</c:v>
                </c:pt>
                <c:pt idx="2367">
                  <c:v>-2.9532912164926532</c:v>
                </c:pt>
                <c:pt idx="2368">
                  <c:v>-2.7182775861024857</c:v>
                </c:pt>
                <c:pt idx="2369">
                  <c:v>-2.2033985267579554</c:v>
                </c:pt>
                <c:pt idx="2370">
                  <c:v>-1.5396160277724267</c:v>
                </c:pt>
                <c:pt idx="2371">
                  <c:v>-1.0374293732643127</c:v>
                </c:pt>
                <c:pt idx="2372">
                  <c:v>-0.82351110823452478</c:v>
                </c:pt>
                <c:pt idx="2373">
                  <c:v>-1.0419381612539291</c:v>
                </c:pt>
                <c:pt idx="2374">
                  <c:v>-1.7552249421179296</c:v>
                </c:pt>
                <c:pt idx="2375">
                  <c:v>-2.4994063639640811</c:v>
                </c:pt>
                <c:pt idx="2376">
                  <c:v>-2.7750999507308007</c:v>
                </c:pt>
                <c:pt idx="2377">
                  <c:v>-2.7181910473108295</c:v>
                </c:pt>
                <c:pt idx="2378">
                  <c:v>-2.7049830642342569</c:v>
                </c:pt>
                <c:pt idx="2379">
                  <c:v>-2.8179503935575485</c:v>
                </c:pt>
                <c:pt idx="2380">
                  <c:v>-2.7843215945363045</c:v>
                </c:pt>
                <c:pt idx="2381">
                  <c:v>-2.5653930696845055</c:v>
                </c:pt>
                <c:pt idx="2382">
                  <c:v>-2.1494870522618297</c:v>
                </c:pt>
                <c:pt idx="2383">
                  <c:v>-1.694169047176838</c:v>
                </c:pt>
                <c:pt idx="2384">
                  <c:v>-1.3896396240592004</c:v>
                </c:pt>
                <c:pt idx="2385">
                  <c:v>-1.2485392937064173</c:v>
                </c:pt>
                <c:pt idx="2386">
                  <c:v>-1.175314319729805</c:v>
                </c:pt>
                <c:pt idx="2387">
                  <c:v>-1.0694140814244748</c:v>
                </c:pt>
                <c:pt idx="2388">
                  <c:v>-0.98234312005341062</c:v>
                </c:pt>
                <c:pt idx="2389">
                  <c:v>-0.86353237576782704</c:v>
                </c:pt>
                <c:pt idx="2390">
                  <c:v>-0.77767178803682335</c:v>
                </c:pt>
                <c:pt idx="2391">
                  <c:v>-0.80067999690771108</c:v>
                </c:pt>
                <c:pt idx="2392">
                  <c:v>-0.83222974531352523</c:v>
                </c:pt>
                <c:pt idx="2393">
                  <c:v>-0.85721497088670739</c:v>
                </c:pt>
                <c:pt idx="2394">
                  <c:v>-0.99176934331655509</c:v>
                </c:pt>
                <c:pt idx="2395">
                  <c:v>-1.1351647789031267</c:v>
                </c:pt>
                <c:pt idx="2396">
                  <c:v>-1.2612827154994011</c:v>
                </c:pt>
                <c:pt idx="2397">
                  <c:v>-1.3924363473057748</c:v>
                </c:pt>
                <c:pt idx="2398">
                  <c:v>-1.4389063628017904</c:v>
                </c:pt>
                <c:pt idx="2399">
                  <c:v>-1.3955879965424538</c:v>
                </c:pt>
                <c:pt idx="2400">
                  <c:v>-1.3440073683857918</c:v>
                </c:pt>
                <c:pt idx="2401">
                  <c:v>-1.3611217300593854</c:v>
                </c:pt>
                <c:pt idx="2402">
                  <c:v>-1.40014356225729</c:v>
                </c:pt>
                <c:pt idx="2403">
                  <c:v>-1.3892309036850929</c:v>
                </c:pt>
                <c:pt idx="2404">
                  <c:v>-1.3214512954652311</c:v>
                </c:pt>
                <c:pt idx="2405">
                  <c:v>-1.073724794983864</c:v>
                </c:pt>
                <c:pt idx="2406">
                  <c:v>-0.78347704991698264</c:v>
                </c:pt>
                <c:pt idx="2407">
                  <c:v>-0.66142694815993308</c:v>
                </c:pt>
                <c:pt idx="2408">
                  <c:v>-0.63628494411706926</c:v>
                </c:pt>
                <c:pt idx="2409">
                  <c:v>-0.5800998894497752</c:v>
                </c:pt>
                <c:pt idx="2410">
                  <c:v>-0.5797657941654325</c:v>
                </c:pt>
                <c:pt idx="2411">
                  <c:v>-0.57587326616048817</c:v>
                </c:pt>
                <c:pt idx="2412">
                  <c:v>-0.52734715037047863</c:v>
                </c:pt>
                <c:pt idx="2413">
                  <c:v>-0.40362054225057364</c:v>
                </c:pt>
                <c:pt idx="2414">
                  <c:v>-0.19188935514539482</c:v>
                </c:pt>
                <c:pt idx="2415">
                  <c:v>4.3620859170332552E-2</c:v>
                </c:pt>
                <c:pt idx="2416">
                  <c:v>0.14056294382549822</c:v>
                </c:pt>
                <c:pt idx="2417">
                  <c:v>0.20147242996841669</c:v>
                </c:pt>
                <c:pt idx="2418">
                  <c:v>0.27168817095458508</c:v>
                </c:pt>
                <c:pt idx="2419">
                  <c:v>0.22145050205290318</c:v>
                </c:pt>
                <c:pt idx="2420">
                  <c:v>4.5805991068482398E-3</c:v>
                </c:pt>
                <c:pt idx="2421">
                  <c:v>-0.29076164223253731</c:v>
                </c:pt>
                <c:pt idx="2422">
                  <c:v>-0.57155824027955537</c:v>
                </c:pt>
                <c:pt idx="2423">
                  <c:v>-0.86139324501156811</c:v>
                </c:pt>
                <c:pt idx="2424">
                  <c:v>-1.1238794334232807</c:v>
                </c:pt>
                <c:pt idx="2425">
                  <c:v>-1.2353687328100205</c:v>
                </c:pt>
                <c:pt idx="2426">
                  <c:v>-1.1309960795938969</c:v>
                </c:pt>
                <c:pt idx="2427">
                  <c:v>-0.80890322864055642</c:v>
                </c:pt>
                <c:pt idx="2428">
                  <c:v>-0.45997509308159351</c:v>
                </c:pt>
                <c:pt idx="2429">
                  <c:v>-0.18626045990735293</c:v>
                </c:pt>
                <c:pt idx="2430">
                  <c:v>6.4929163679480553E-2</c:v>
                </c:pt>
                <c:pt idx="2431">
                  <c:v>0.25698954988271</c:v>
                </c:pt>
                <c:pt idx="2432">
                  <c:v>0.40192675005644563</c:v>
                </c:pt>
                <c:pt idx="2433">
                  <c:v>0.43918524473905568</c:v>
                </c:pt>
                <c:pt idx="2434">
                  <c:v>0.39793949715793137</c:v>
                </c:pt>
                <c:pt idx="2435">
                  <c:v>0.26580428229644898</c:v>
                </c:pt>
                <c:pt idx="2436">
                  <c:v>-8.1535425153560943E-3</c:v>
                </c:pt>
                <c:pt idx="2437">
                  <c:v>-0.29545713912695648</c:v>
                </c:pt>
                <c:pt idx="2438">
                  <c:v>-0.5214548380672932</c:v>
                </c:pt>
                <c:pt idx="2439">
                  <c:v>-0.63512215219438084</c:v>
                </c:pt>
                <c:pt idx="2440">
                  <c:v>-0.67747229263186459</c:v>
                </c:pt>
                <c:pt idx="2441">
                  <c:v>-0.68276204936206342</c:v>
                </c:pt>
                <c:pt idx="2442">
                  <c:v>-0.63332713007926944</c:v>
                </c:pt>
                <c:pt idx="2443">
                  <c:v>-0.56720568258315329</c:v>
                </c:pt>
                <c:pt idx="2444">
                  <c:v>-0.5193241857737303</c:v>
                </c:pt>
                <c:pt idx="2445">
                  <c:v>-0.4891398718580604</c:v>
                </c:pt>
                <c:pt idx="2446">
                  <c:v>-0.46314402814954519</c:v>
                </c:pt>
                <c:pt idx="2447">
                  <c:v>-0.32567660942673687</c:v>
                </c:pt>
                <c:pt idx="2448">
                  <c:v>-0.10744832519441844</c:v>
                </c:pt>
                <c:pt idx="2449">
                  <c:v>0.13906984817236662</c:v>
                </c:pt>
                <c:pt idx="2450">
                  <c:v>0.39735605467110874</c:v>
                </c:pt>
                <c:pt idx="2451">
                  <c:v>0.55480242256075152</c:v>
                </c:pt>
                <c:pt idx="2452">
                  <c:v>0.7045519908517599</c:v>
                </c:pt>
                <c:pt idx="2453">
                  <c:v>0.7760592721402646</c:v>
                </c:pt>
                <c:pt idx="2454">
                  <c:v>0.77270720958709715</c:v>
                </c:pt>
                <c:pt idx="2455">
                  <c:v>0.79290144592523581</c:v>
                </c:pt>
                <c:pt idx="2456">
                  <c:v>0.7778467659652234</c:v>
                </c:pt>
                <c:pt idx="2457">
                  <c:v>0.70446581751108173</c:v>
                </c:pt>
                <c:pt idx="2458">
                  <c:v>0.59304313983768231</c:v>
                </c:pt>
                <c:pt idx="2459">
                  <c:v>0.4815963058546186</c:v>
                </c:pt>
                <c:pt idx="2460">
                  <c:v>0.3559540767967701</c:v>
                </c:pt>
                <c:pt idx="2461">
                  <c:v>0.19096876585856082</c:v>
                </c:pt>
                <c:pt idx="2462">
                  <c:v>3.2864549662917852E-2</c:v>
                </c:pt>
                <c:pt idx="2463">
                  <c:v>-3.4712288081645969E-2</c:v>
                </c:pt>
                <c:pt idx="2464">
                  <c:v>-1.938774084672332E-2</c:v>
                </c:pt>
                <c:pt idx="2465">
                  <c:v>-1.755827497690916E-2</c:v>
                </c:pt>
                <c:pt idx="2466">
                  <c:v>-2.3327357210218908E-2</c:v>
                </c:pt>
                <c:pt idx="2467">
                  <c:v>-4.278508191928268E-2</c:v>
                </c:pt>
                <c:pt idx="2468">
                  <c:v>-7.1074934508651502E-2</c:v>
                </c:pt>
                <c:pt idx="2469">
                  <c:v>-0.11583109455183149</c:v>
                </c:pt>
                <c:pt idx="2470">
                  <c:v>-0.16373124763369562</c:v>
                </c:pt>
                <c:pt idx="2471">
                  <c:v>-0.24350656494498255</c:v>
                </c:pt>
                <c:pt idx="2472">
                  <c:v>-0.41166104849427942</c:v>
                </c:pt>
                <c:pt idx="2473">
                  <c:v>-0.52946296535432347</c:v>
                </c:pt>
                <c:pt idx="2474">
                  <c:v>-0.54949472218751905</c:v>
                </c:pt>
                <c:pt idx="2475">
                  <c:v>-0.57252281159162521</c:v>
                </c:pt>
                <c:pt idx="2476">
                  <c:v>-0.67369426041841507</c:v>
                </c:pt>
                <c:pt idx="2477">
                  <c:v>-0.74639298498630524</c:v>
                </c:pt>
                <c:pt idx="2478">
                  <c:v>-0.77366381406784057</c:v>
                </c:pt>
                <c:pt idx="2479">
                  <c:v>-0.7682434451580048</c:v>
                </c:pt>
                <c:pt idx="2480">
                  <c:v>-0.71718146502971658</c:v>
                </c:pt>
                <c:pt idx="2481">
                  <c:v>-0.67906865559518337</c:v>
                </c:pt>
                <c:pt idx="2482">
                  <c:v>-0.64325906440615654</c:v>
                </c:pt>
                <c:pt idx="2483">
                  <c:v>-0.56003772709518673</c:v>
                </c:pt>
                <c:pt idx="2484">
                  <c:v>-0.47325404673814775</c:v>
                </c:pt>
                <c:pt idx="2485">
                  <c:v>-0.42152347404509782</c:v>
                </c:pt>
                <c:pt idx="2486">
                  <c:v>-0.39069954782724381</c:v>
                </c:pt>
                <c:pt idx="2487">
                  <c:v>-0.31392494849860669</c:v>
                </c:pt>
                <c:pt idx="2488">
                  <c:v>-0.17576507326215507</c:v>
                </c:pt>
                <c:pt idx="2489">
                  <c:v>-0.11209254931658506</c:v>
                </c:pt>
                <c:pt idx="2490">
                  <c:v>-0.24025028709322216</c:v>
                </c:pt>
                <c:pt idx="2491">
                  <c:v>-0.47956052463501692</c:v>
                </c:pt>
                <c:pt idx="2492">
                  <c:v>-0.66161193944513796</c:v>
                </c:pt>
                <c:pt idx="2493">
                  <c:v>-0.69829291194677356</c:v>
                </c:pt>
                <c:pt idx="2494">
                  <c:v>-0.67424389868974688</c:v>
                </c:pt>
                <c:pt idx="2495">
                  <c:v>-0.64815289154648781</c:v>
                </c:pt>
                <c:pt idx="2496">
                  <c:v>-0.52429954502731568</c:v>
                </c:pt>
                <c:pt idx="2497">
                  <c:v>-0.36402849689126016</c:v>
                </c:pt>
                <c:pt idx="2498">
                  <c:v>-0.25415383301675321</c:v>
                </c:pt>
                <c:pt idx="2499">
                  <c:v>-0.15862352203577756</c:v>
                </c:pt>
                <c:pt idx="2500">
                  <c:v>-4.9209216758608822E-2</c:v>
                </c:pt>
                <c:pt idx="2501">
                  <c:v>1.3884215850848706E-2</c:v>
                </c:pt>
                <c:pt idx="2502">
                  <c:v>3.7201411239802841E-2</c:v>
                </c:pt>
                <c:pt idx="2503">
                  <c:v>2.380339822266251E-2</c:v>
                </c:pt>
                <c:pt idx="2504">
                  <c:v>-2.1909142462536692E-2</c:v>
                </c:pt>
                <c:pt idx="2505">
                  <c:v>-8.1968571357429035E-2</c:v>
                </c:pt>
                <c:pt idx="2506">
                  <c:v>-0.10341150800697506</c:v>
                </c:pt>
                <c:pt idx="2507">
                  <c:v>-0.11923674135468901</c:v>
                </c:pt>
                <c:pt idx="2508">
                  <c:v>-0.12375533256679774</c:v>
                </c:pt>
                <c:pt idx="2509">
                  <c:v>-9.5908150747418403E-2</c:v>
                </c:pt>
                <c:pt idx="2510">
                  <c:v>-5.9225935712456705E-2</c:v>
                </c:pt>
                <c:pt idx="2511">
                  <c:v>-1.2034405781887473E-2</c:v>
                </c:pt>
                <c:pt idx="2512">
                  <c:v>5.0436291508376599E-2</c:v>
                </c:pt>
                <c:pt idx="2513">
                  <c:v>7.1492919065058239E-2</c:v>
                </c:pt>
                <c:pt idx="2514">
                  <c:v>4.2245621457695962E-2</c:v>
                </c:pt>
                <c:pt idx="2515">
                  <c:v>-2.0529208704829216E-2</c:v>
                </c:pt>
                <c:pt idx="2516">
                  <c:v>-9.9975473955273633E-2</c:v>
                </c:pt>
                <c:pt idx="2517">
                  <c:v>-0.14846234031021596</c:v>
                </c:pt>
                <c:pt idx="2518">
                  <c:v>-0.14032297957688572</c:v>
                </c:pt>
                <c:pt idx="2519">
                  <c:v>-0.10819464918226004</c:v>
                </c:pt>
                <c:pt idx="2520">
                  <c:v>-4.7241774871945384E-2</c:v>
                </c:pt>
                <c:pt idx="2521">
                  <c:v>8.5208915546536451E-3</c:v>
                </c:pt>
                <c:pt idx="2522">
                  <c:v>6.5197039246559146E-2</c:v>
                </c:pt>
                <c:pt idx="2523">
                  <c:v>0.15317534230649471</c:v>
                </c:pt>
                <c:pt idx="2524">
                  <c:v>0.24580766357481482</c:v>
                </c:pt>
                <c:pt idx="2525">
                  <c:v>0.31950637165457013</c:v>
                </c:pt>
                <c:pt idx="2526">
                  <c:v>0.40691712934523822</c:v>
                </c:pt>
                <c:pt idx="2527">
                  <c:v>0.46962073311209679</c:v>
                </c:pt>
                <c:pt idx="2528">
                  <c:v>0.50607311602681881</c:v>
                </c:pt>
                <c:pt idx="2529">
                  <c:v>0.51217709753662355</c:v>
                </c:pt>
                <c:pt idx="2530">
                  <c:v>0.49200858894735577</c:v>
                </c:pt>
                <c:pt idx="2531">
                  <c:v>0.43397109981626275</c:v>
                </c:pt>
                <c:pt idx="2532">
                  <c:v>0.31793416500091554</c:v>
                </c:pt>
                <c:pt idx="2533">
                  <c:v>0.15959562163800001</c:v>
                </c:pt>
                <c:pt idx="2534">
                  <c:v>-1.888142678886652E-2</c:v>
                </c:pt>
                <c:pt idx="2535">
                  <c:v>-0.14270360033959151</c:v>
                </c:pt>
                <c:pt idx="2536">
                  <c:v>-0.21162403687834741</c:v>
                </c:pt>
                <c:pt idx="2537">
                  <c:v>-0.21577581580728294</c:v>
                </c:pt>
                <c:pt idx="2538">
                  <c:v>-0.14725429642014207</c:v>
                </c:pt>
                <c:pt idx="2539">
                  <c:v>-1.5153424814343453E-3</c:v>
                </c:pt>
                <c:pt idx="2540">
                  <c:v>0.23670294580981135</c:v>
                </c:pt>
                <c:pt idx="2541">
                  <c:v>0.52608627140522002</c:v>
                </c:pt>
                <c:pt idx="2542">
                  <c:v>0.92128305897116669</c:v>
                </c:pt>
                <c:pt idx="2543">
                  <c:v>1.2527576212584972</c:v>
                </c:pt>
                <c:pt idx="2544">
                  <c:v>1.5238244524598124</c:v>
                </c:pt>
                <c:pt idx="2545">
                  <c:v>1.7786496189236642</c:v>
                </c:pt>
                <c:pt idx="2546">
                  <c:v>2.0455343753099444</c:v>
                </c:pt>
                <c:pt idx="2547">
                  <c:v>2.2382580184936525</c:v>
                </c:pt>
                <c:pt idx="2548">
                  <c:v>2.3360975776612758</c:v>
                </c:pt>
                <c:pt idx="2549">
                  <c:v>2.3038992999494079</c:v>
                </c:pt>
                <c:pt idx="2550">
                  <c:v>2.2083385469019414</c:v>
                </c:pt>
                <c:pt idx="2551">
                  <c:v>2.103380002677441</c:v>
                </c:pt>
                <c:pt idx="2552">
                  <c:v>1.9679033781588078</c:v>
                </c:pt>
                <c:pt idx="2553">
                  <c:v>1.8577644932270052</c:v>
                </c:pt>
                <c:pt idx="2554">
                  <c:v>1.7063638539612294</c:v>
                </c:pt>
                <c:pt idx="2555">
                  <c:v>1.6604978558421135</c:v>
                </c:pt>
                <c:pt idx="2556">
                  <c:v>1.6943032407760621</c:v>
                </c:pt>
                <c:pt idx="2557">
                  <c:v>1.6296192947030068</c:v>
                </c:pt>
                <c:pt idx="2558">
                  <c:v>1.6155883160233497</c:v>
                </c:pt>
                <c:pt idx="2559">
                  <c:v>1.7020933400094509</c:v>
                </c:pt>
                <c:pt idx="2560">
                  <c:v>1.7586229053139688</c:v>
                </c:pt>
                <c:pt idx="2561">
                  <c:v>1.7837445902824403</c:v>
                </c:pt>
                <c:pt idx="2562">
                  <c:v>1.7763474239408972</c:v>
                </c:pt>
                <c:pt idx="2563">
                  <c:v>1.7484110355377198</c:v>
                </c:pt>
                <c:pt idx="2564">
                  <c:v>1.7478830319643022</c:v>
                </c:pt>
                <c:pt idx="2565">
                  <c:v>1.7070656660199166</c:v>
                </c:pt>
                <c:pt idx="2566">
                  <c:v>1.6205151799321176</c:v>
                </c:pt>
                <c:pt idx="2567">
                  <c:v>1.4969500645995142</c:v>
                </c:pt>
                <c:pt idx="2568">
                  <c:v>1.3830110742151738</c:v>
                </c:pt>
                <c:pt idx="2569">
                  <c:v>1.3004245617985726</c:v>
                </c:pt>
                <c:pt idx="2570">
                  <c:v>1.191207709684968</c:v>
                </c:pt>
                <c:pt idx="2571">
                  <c:v>1.0641667900979519</c:v>
                </c:pt>
                <c:pt idx="2572">
                  <c:v>0.97654341302812109</c:v>
                </c:pt>
                <c:pt idx="2573">
                  <c:v>0.93498922482132918</c:v>
                </c:pt>
                <c:pt idx="2574">
                  <c:v>0.87107901155948642</c:v>
                </c:pt>
                <c:pt idx="2575">
                  <c:v>0.78062368176877506</c:v>
                </c:pt>
                <c:pt idx="2576">
                  <c:v>0.72299732498824598</c:v>
                </c:pt>
                <c:pt idx="2577">
                  <c:v>0.67492963090538982</c:v>
                </c:pt>
                <c:pt idx="2578">
                  <c:v>0.52076866731047633</c:v>
                </c:pt>
                <c:pt idx="2579">
                  <c:v>0.27688115626573562</c:v>
                </c:pt>
                <c:pt idx="2580">
                  <c:v>-5.6387167330831295E-2</c:v>
                </c:pt>
                <c:pt idx="2581">
                  <c:v>-0.43897295426577332</c:v>
                </c:pt>
                <c:pt idx="2582">
                  <c:v>-0.74922990784049037</c:v>
                </c:pt>
                <c:pt idx="2583">
                  <c:v>-0.92681467115879068</c:v>
                </c:pt>
                <c:pt idx="2584">
                  <c:v>-1.0503698462247848</c:v>
                </c:pt>
                <c:pt idx="2585">
                  <c:v>-1.1872840087115766</c:v>
                </c:pt>
                <c:pt idx="2586">
                  <c:v>-1.1886046754568815</c:v>
                </c:pt>
                <c:pt idx="2587">
                  <c:v>-1.1089517842233181</c:v>
                </c:pt>
                <c:pt idx="2588">
                  <c:v>-1.0175877971202136</c:v>
                </c:pt>
                <c:pt idx="2589">
                  <c:v>-0.90783650949597361</c:v>
                </c:pt>
                <c:pt idx="2590">
                  <c:v>-0.72497419551014908</c:v>
                </c:pt>
                <c:pt idx="2591">
                  <c:v>-0.38854605484753851</c:v>
                </c:pt>
                <c:pt idx="2592">
                  <c:v>-6.6178055852651602E-2</c:v>
                </c:pt>
                <c:pt idx="2593">
                  <c:v>0.12575986772775652</c:v>
                </c:pt>
                <c:pt idx="2594">
                  <c:v>0.21467365220189097</c:v>
                </c:pt>
                <c:pt idx="2595">
                  <c:v>0.19146649181842804</c:v>
                </c:pt>
                <c:pt idx="2596">
                  <c:v>4.2600181996822362E-2</c:v>
                </c:pt>
                <c:pt idx="2597">
                  <c:v>-0.33958607565611604</c:v>
                </c:pt>
                <c:pt idx="2598">
                  <c:v>-0.76464726135134697</c:v>
                </c:pt>
                <c:pt idx="2599">
                  <c:v>-1.000908979922533</c:v>
                </c:pt>
                <c:pt idx="2600">
                  <c:v>-1.0197044160962105</c:v>
                </c:pt>
                <c:pt idx="2601">
                  <c:v>-0.93182909712195405</c:v>
                </c:pt>
                <c:pt idx="2602">
                  <c:v>-0.83676996208727361</c:v>
                </c:pt>
                <c:pt idx="2603">
                  <c:v>-0.68112892203032971</c:v>
                </c:pt>
                <c:pt idx="2604">
                  <c:v>-0.48344749778509144</c:v>
                </c:pt>
                <c:pt idx="2605">
                  <c:v>-0.26310361783951525</c:v>
                </c:pt>
                <c:pt idx="2606">
                  <c:v>-4.84169190376997E-2</c:v>
                </c:pt>
                <c:pt idx="2607">
                  <c:v>0.13004547480493783</c:v>
                </c:pt>
                <c:pt idx="2608">
                  <c:v>0.2784697351232171</c:v>
                </c:pt>
                <c:pt idx="2609">
                  <c:v>0.41350025363266468</c:v>
                </c:pt>
                <c:pt idx="2610">
                  <c:v>0.46153922326862812</c:v>
                </c:pt>
                <c:pt idx="2611">
                  <c:v>0.39990905866026882</c:v>
                </c:pt>
                <c:pt idx="2612">
                  <c:v>0.26795106925070289</c:v>
                </c:pt>
                <c:pt idx="2613">
                  <c:v>0.21069250233471395</c:v>
                </c:pt>
                <c:pt idx="2614">
                  <c:v>0.24744676603004337</c:v>
                </c:pt>
                <c:pt idx="2615">
                  <c:v>0.29868907794356347</c:v>
                </c:pt>
                <c:pt idx="2616">
                  <c:v>0.32623246036469938</c:v>
                </c:pt>
                <c:pt idx="2617">
                  <c:v>0.35187162391841414</c:v>
                </c:pt>
                <c:pt idx="2618">
                  <c:v>0.37226609084755186</c:v>
                </c:pt>
                <c:pt idx="2619">
                  <c:v>0.42213165756314996</c:v>
                </c:pt>
                <c:pt idx="2620">
                  <c:v>0.57089958798140295</c:v>
                </c:pt>
                <c:pt idx="2621">
                  <c:v>0.76399500444531443</c:v>
                </c:pt>
                <c:pt idx="2622">
                  <c:v>0.98530941255390647</c:v>
                </c:pt>
                <c:pt idx="2623">
                  <c:v>1.236884915828705</c:v>
                </c:pt>
                <c:pt idx="2624">
                  <c:v>1.4164868223667146</c:v>
                </c:pt>
                <c:pt idx="2625">
                  <c:v>1.4985820224881172</c:v>
                </c:pt>
                <c:pt idx="2626">
                  <c:v>1.4656505039334298</c:v>
                </c:pt>
                <c:pt idx="2627">
                  <c:v>1.4080032433569432</c:v>
                </c:pt>
                <c:pt idx="2628">
                  <c:v>1.3028064250946045</c:v>
                </c:pt>
                <c:pt idx="2629">
                  <c:v>1.1106403139233589</c:v>
                </c:pt>
                <c:pt idx="2630">
                  <c:v>0.77977320425212382</c:v>
                </c:pt>
                <c:pt idx="2631">
                  <c:v>0.43015020020306111</c:v>
                </c:pt>
                <c:pt idx="2632">
                  <c:v>0.15270181833766402</c:v>
                </c:pt>
                <c:pt idx="2633">
                  <c:v>-8.2931827045977125E-2</c:v>
                </c:pt>
                <c:pt idx="2634">
                  <c:v>-0.31586267922073602</c:v>
                </c:pt>
                <c:pt idx="2635">
                  <c:v>-0.52100558917969464</c:v>
                </c:pt>
                <c:pt idx="2636">
                  <c:v>-0.53875916115939615</c:v>
                </c:pt>
                <c:pt idx="2637">
                  <c:v>-0.46652108754962685</c:v>
                </c:pt>
                <c:pt idx="2638">
                  <c:v>-0.36161520481109621</c:v>
                </c:pt>
                <c:pt idx="2639">
                  <c:v>-0.35649125318974256</c:v>
                </c:pt>
                <c:pt idx="2640">
                  <c:v>-0.57104046933352948</c:v>
                </c:pt>
                <c:pt idx="2641">
                  <c:v>-0.84279295966029166</c:v>
                </c:pt>
                <c:pt idx="2642">
                  <c:v>-0.92410682559013368</c:v>
                </c:pt>
                <c:pt idx="2643">
                  <c:v>-0.94257423296570786</c:v>
                </c:pt>
                <c:pt idx="2644">
                  <c:v>-1.0359069775789977</c:v>
                </c:pt>
                <c:pt idx="2645">
                  <c:v>-1.1789321382343769</c:v>
                </c:pt>
                <c:pt idx="2646">
                  <c:v>-1.2798653130233288</c:v>
                </c:pt>
                <c:pt idx="2647">
                  <c:v>-1.3951311828196049</c:v>
                </c:pt>
                <c:pt idx="2648">
                  <c:v>-1.4962913757562639</c:v>
                </c:pt>
                <c:pt idx="2649">
                  <c:v>-1.5395537549257279</c:v>
                </c:pt>
                <c:pt idx="2650">
                  <c:v>-1.4797149579226971</c:v>
                </c:pt>
                <c:pt idx="2651">
                  <c:v>-1.4125547160208225</c:v>
                </c:pt>
                <c:pt idx="2652">
                  <c:v>-1.2625087304413318</c:v>
                </c:pt>
                <c:pt idx="2653">
                  <c:v>-1.0426790765672922</c:v>
                </c:pt>
                <c:pt idx="2654">
                  <c:v>-1.0519341225922108</c:v>
                </c:pt>
                <c:pt idx="2655">
                  <c:v>-1.3816534969210625</c:v>
                </c:pt>
                <c:pt idx="2656">
                  <c:v>-1.6481513138115407</c:v>
                </c:pt>
                <c:pt idx="2657">
                  <c:v>-1.6704030391573907</c:v>
                </c:pt>
                <c:pt idx="2658">
                  <c:v>-1.4500084711611272</c:v>
                </c:pt>
                <c:pt idx="2659">
                  <c:v>-0.80426331683993346</c:v>
                </c:pt>
                <c:pt idx="2660">
                  <c:v>-0.10449708927422763</c:v>
                </c:pt>
                <c:pt idx="2661">
                  <c:v>0.50571464516222475</c:v>
                </c:pt>
                <c:pt idx="2662">
                  <c:v>1.1155318752676249</c:v>
                </c:pt>
                <c:pt idx="2663">
                  <c:v>1.7091259324550629</c:v>
                </c:pt>
                <c:pt idx="2664">
                  <c:v>2.1268877099454402</c:v>
                </c:pt>
                <c:pt idx="2665">
                  <c:v>2.2337797822058203</c:v>
                </c:pt>
                <c:pt idx="2666">
                  <c:v>2.045885062068701</c:v>
                </c:pt>
                <c:pt idx="2667">
                  <c:v>1.7134595963358881</c:v>
                </c:pt>
                <c:pt idx="2668">
                  <c:v>1.454592542052269</c:v>
                </c:pt>
                <c:pt idx="2669">
                  <c:v>1.2705277481675148</c:v>
                </c:pt>
                <c:pt idx="2670">
                  <c:v>1.0209538199007511</c:v>
                </c:pt>
                <c:pt idx="2671">
                  <c:v>0.78968715839087966</c:v>
                </c:pt>
                <c:pt idx="2672">
                  <c:v>0.64939864084124566</c:v>
                </c:pt>
                <c:pt idx="2673">
                  <c:v>0.5015424375236035</c:v>
                </c:pt>
                <c:pt idx="2674">
                  <c:v>0.39910945191979408</c:v>
                </c:pt>
                <c:pt idx="2675">
                  <c:v>0.38844632327556611</c:v>
                </c:pt>
                <c:pt idx="2676">
                  <c:v>0.41151154249906541</c:v>
                </c:pt>
                <c:pt idx="2677">
                  <c:v>0.43034352377057078</c:v>
                </c:pt>
                <c:pt idx="2678">
                  <c:v>0.49990576531738046</c:v>
                </c:pt>
                <c:pt idx="2679">
                  <c:v>0.5036811297386885</c:v>
                </c:pt>
                <c:pt idx="2680">
                  <c:v>0.47437974538654093</c:v>
                </c:pt>
                <c:pt idx="2681">
                  <c:v>0.49868333179503682</c:v>
                </c:pt>
                <c:pt idx="2682">
                  <c:v>0.44521218918263916</c:v>
                </c:pt>
                <c:pt idx="2683">
                  <c:v>0.24945199554786088</c:v>
                </c:pt>
                <c:pt idx="2684">
                  <c:v>6.2727668713778259E-2</c:v>
                </c:pt>
                <c:pt idx="2685">
                  <c:v>-8.9970814883708963E-2</c:v>
                </c:pt>
                <c:pt idx="2686">
                  <c:v>-0.20784428704530003</c:v>
                </c:pt>
                <c:pt idx="2687">
                  <c:v>-0.29583198219537737</c:v>
                </c:pt>
                <c:pt idx="2688">
                  <c:v>-0.34683019112795593</c:v>
                </c:pt>
                <c:pt idx="2689">
                  <c:v>-0.3123711605742574</c:v>
                </c:pt>
                <c:pt idx="2690">
                  <c:v>-0.13952889114618303</c:v>
                </c:pt>
                <c:pt idx="2691">
                  <c:v>0.14236325584352016</c:v>
                </c:pt>
                <c:pt idx="2692">
                  <c:v>0.4454957425966859</c:v>
                </c:pt>
                <c:pt idx="2693">
                  <c:v>0.6951847513765097</c:v>
                </c:pt>
                <c:pt idx="2694">
                  <c:v>0.80064315944910058</c:v>
                </c:pt>
                <c:pt idx="2695">
                  <c:v>0.7639642334729434</c:v>
                </c:pt>
                <c:pt idx="2696">
                  <c:v>0.38174943409860135</c:v>
                </c:pt>
                <c:pt idx="2697">
                  <c:v>-0.18177655912935733</c:v>
                </c:pt>
                <c:pt idx="2698">
                  <c:v>-0.68519602596759799</c:v>
                </c:pt>
                <c:pt idx="2699">
                  <c:v>-0.97212035983800893</c:v>
                </c:pt>
                <c:pt idx="2700">
                  <c:v>-1.0127392128109933</c:v>
                </c:pt>
                <c:pt idx="2701">
                  <c:v>-0.95905073650181294</c:v>
                </c:pt>
                <c:pt idx="2702">
                  <c:v>-1.0118729478120805</c:v>
                </c:pt>
                <c:pt idx="2703">
                  <c:v>-0.99494964390993124</c:v>
                </c:pt>
                <c:pt idx="2704">
                  <c:v>-1.0586114235967399</c:v>
                </c:pt>
                <c:pt idx="2705">
                  <c:v>-1.2095157804340124</c:v>
                </c:pt>
                <c:pt idx="2706">
                  <c:v>-1.3075844773650169</c:v>
                </c:pt>
                <c:pt idx="2707">
                  <c:v>-1.6004460740089417</c:v>
                </c:pt>
                <c:pt idx="2708">
                  <c:v>-1.7458432307839395</c:v>
                </c:pt>
                <c:pt idx="2709">
                  <c:v>-1.5696069815754892</c:v>
                </c:pt>
                <c:pt idx="2710">
                  <c:v>-1.2044851284474134</c:v>
                </c:pt>
                <c:pt idx="2711">
                  <c:v>-0.71197123043239119</c:v>
                </c:pt>
                <c:pt idx="2712">
                  <c:v>-2.8335058875381947E-2</c:v>
                </c:pt>
                <c:pt idx="2713">
                  <c:v>0.82595984905958175</c:v>
                </c:pt>
                <c:pt idx="2714">
                  <c:v>1.4810814522206783</c:v>
                </c:pt>
                <c:pt idx="2715">
                  <c:v>1.6232202480733395</c:v>
                </c:pt>
                <c:pt idx="2716">
                  <c:v>1.3588226048648357</c:v>
                </c:pt>
                <c:pt idx="2717">
                  <c:v>1.1525919666141273</c:v>
                </c:pt>
                <c:pt idx="2718">
                  <c:v>0.99000998921692374</c:v>
                </c:pt>
                <c:pt idx="2719">
                  <c:v>0.66125840216875076</c:v>
                </c:pt>
                <c:pt idx="2720">
                  <c:v>0.32705998755991461</c:v>
                </c:pt>
                <c:pt idx="2721">
                  <c:v>0.20936693854629995</c:v>
                </c:pt>
                <c:pt idx="2722">
                  <c:v>0.32568103138357402</c:v>
                </c:pt>
                <c:pt idx="2723">
                  <c:v>0.34004044085741048</c:v>
                </c:pt>
                <c:pt idx="2724">
                  <c:v>0.32098659429699183</c:v>
                </c:pt>
                <c:pt idx="2725">
                  <c:v>0.44388596758246424</c:v>
                </c:pt>
                <c:pt idx="2726">
                  <c:v>0.69962710037827491</c:v>
                </c:pt>
                <c:pt idx="2727">
                  <c:v>0.93386502452194697</c:v>
                </c:pt>
                <c:pt idx="2728">
                  <c:v>0.99198181651532658</c:v>
                </c:pt>
                <c:pt idx="2729">
                  <c:v>0.89853841334581375</c:v>
                </c:pt>
                <c:pt idx="2730">
                  <c:v>0.72877941727638251</c:v>
                </c:pt>
                <c:pt idx="2731">
                  <c:v>0.48972163327038293</c:v>
                </c:pt>
                <c:pt idx="2732">
                  <c:v>0.18747182026505471</c:v>
                </c:pt>
                <c:pt idx="2733">
                  <c:v>-0.11573521848767997</c:v>
                </c:pt>
                <c:pt idx="2734">
                  <c:v>-0.27226404860615733</c:v>
                </c:pt>
                <c:pt idx="2735">
                  <c:v>-0.23756617756560447</c:v>
                </c:pt>
                <c:pt idx="2736">
                  <c:v>-0.10019754024222494</c:v>
                </c:pt>
                <c:pt idx="2737">
                  <c:v>3.1377109363675118E-2</c:v>
                </c:pt>
                <c:pt idx="2738">
                  <c:v>9.4973838776350031E-2</c:v>
                </c:pt>
                <c:pt idx="2739">
                  <c:v>1.4571992307901383E-3</c:v>
                </c:pt>
                <c:pt idx="2740">
                  <c:v>-3.5306219011545181E-2</c:v>
                </c:pt>
                <c:pt idx="2741">
                  <c:v>0.10830859679728747</c:v>
                </c:pt>
                <c:pt idx="2742">
                  <c:v>0.1653732554242015</c:v>
                </c:pt>
                <c:pt idx="2743">
                  <c:v>1.9217130057513715E-2</c:v>
                </c:pt>
                <c:pt idx="2744">
                  <c:v>-0.2391475022211671</c:v>
                </c:pt>
                <c:pt idx="2745">
                  <c:v>-0.62418632403016094</c:v>
                </c:pt>
                <c:pt idx="2746">
                  <c:v>-1.0711254883557559</c:v>
                </c:pt>
                <c:pt idx="2747">
                  <c:v>-1.4918216179311277</c:v>
                </c:pt>
                <c:pt idx="2748">
                  <c:v>-1.9025842782855036</c:v>
                </c:pt>
                <c:pt idx="2749">
                  <c:v>-2.2953065241873265</c:v>
                </c:pt>
                <c:pt idx="2750">
                  <c:v>-2.6479349970817569</c:v>
                </c:pt>
                <c:pt idx="2751">
                  <c:v>-2.7544908544421198</c:v>
                </c:pt>
                <c:pt idx="2752">
                  <c:v>-2.427028943896294</c:v>
                </c:pt>
                <c:pt idx="2753">
                  <c:v>-1.9521530257165434</c:v>
                </c:pt>
                <c:pt idx="2754">
                  <c:v>-1.492149208188057</c:v>
                </c:pt>
                <c:pt idx="2755">
                  <c:v>-1.1356918323040008</c:v>
                </c:pt>
                <c:pt idx="2756">
                  <c:v>-0.70513108447194106</c:v>
                </c:pt>
                <c:pt idx="2757">
                  <c:v>-8.8250819854438306E-2</c:v>
                </c:pt>
                <c:pt idx="2758">
                  <c:v>0.73615904197096826</c:v>
                </c:pt>
                <c:pt idx="2759">
                  <c:v>1.5629739001393319</c:v>
                </c:pt>
                <c:pt idx="2760">
                  <c:v>2.1718666854500772</c:v>
                </c:pt>
                <c:pt idx="2761">
                  <c:v>2.5676056560873985</c:v>
                </c:pt>
                <c:pt idx="2762">
                  <c:v>2.7325792908668518</c:v>
                </c:pt>
                <c:pt idx="2763">
                  <c:v>2.5933372056484223</c:v>
                </c:pt>
                <c:pt idx="2764">
                  <c:v>2.1260378171503547</c:v>
                </c:pt>
                <c:pt idx="2765">
                  <c:v>1.4766035082936289</c:v>
                </c:pt>
                <c:pt idx="2766">
                  <c:v>0.83064909674227239</c:v>
                </c:pt>
                <c:pt idx="2767">
                  <c:v>0.31932035710662604</c:v>
                </c:pt>
                <c:pt idx="2768">
                  <c:v>-6.8239345550537109E-2</c:v>
                </c:pt>
                <c:pt idx="2769">
                  <c:v>-0.29726535402238369</c:v>
                </c:pt>
                <c:pt idx="2770">
                  <c:v>-0.3826897394657135</c:v>
                </c:pt>
                <c:pt idx="2771">
                  <c:v>-0.3847152149677277</c:v>
                </c:pt>
                <c:pt idx="2772">
                  <c:v>-0.3522315200418234</c:v>
                </c:pt>
                <c:pt idx="2773">
                  <c:v>-0.31361124537885193</c:v>
                </c:pt>
                <c:pt idx="2774">
                  <c:v>-0.15650500271469356</c:v>
                </c:pt>
                <c:pt idx="2775">
                  <c:v>5.5674081109464174E-2</c:v>
                </c:pt>
                <c:pt idx="2776">
                  <c:v>0.24282529123127461</c:v>
                </c:pt>
                <c:pt idx="2777">
                  <c:v>0.40337024487555029</c:v>
                </c:pt>
                <c:pt idx="2778">
                  <c:v>0.57882695060223344</c:v>
                </c:pt>
                <c:pt idx="2779">
                  <c:v>0.7511939875781537</c:v>
                </c:pt>
                <c:pt idx="2780">
                  <c:v>0.84263406157493592</c:v>
                </c:pt>
                <c:pt idx="2781">
                  <c:v>0.84871567748486998</c:v>
                </c:pt>
                <c:pt idx="2782">
                  <c:v>0.76910422839224346</c:v>
                </c:pt>
                <c:pt idx="2783">
                  <c:v>0.7008543578535319</c:v>
                </c:pt>
                <c:pt idx="2784">
                  <c:v>0.60742783851921567</c:v>
                </c:pt>
                <c:pt idx="2785">
                  <c:v>0.51413149282336235</c:v>
                </c:pt>
                <c:pt idx="2786">
                  <c:v>0.47476339582353833</c:v>
                </c:pt>
                <c:pt idx="2787">
                  <c:v>0.48148659747093919</c:v>
                </c:pt>
                <c:pt idx="2788">
                  <c:v>0.55356606535613539</c:v>
                </c:pt>
                <c:pt idx="2789">
                  <c:v>0.69466807678341869</c:v>
                </c:pt>
                <c:pt idx="2790">
                  <c:v>0.79774908006191259</c:v>
                </c:pt>
                <c:pt idx="2791">
                  <c:v>0.80770279526710509</c:v>
                </c:pt>
                <c:pt idx="2792">
                  <c:v>0.67093634806573399</c:v>
                </c:pt>
                <c:pt idx="2793">
                  <c:v>0.28510709233582021</c:v>
                </c:pt>
                <c:pt idx="2794">
                  <c:v>-0.41297352913767099</c:v>
                </c:pt>
                <c:pt idx="2795">
                  <c:v>-1.1460346066206695</c:v>
                </c:pt>
                <c:pt idx="2796">
                  <c:v>-1.5641176155209542</c:v>
                </c:pt>
                <c:pt idx="2797">
                  <c:v>-1.648794946074486</c:v>
                </c:pt>
                <c:pt idx="2798">
                  <c:v>-1.4482136683166027</c:v>
                </c:pt>
                <c:pt idx="2799">
                  <c:v>-1.1458056150376796</c:v>
                </c:pt>
                <c:pt idx="2800">
                  <c:v>-0.95967587694525724</c:v>
                </c:pt>
                <c:pt idx="2801">
                  <c:v>-0.81734178408980374</c:v>
                </c:pt>
                <c:pt idx="2802">
                  <c:v>-0.78977274700999267</c:v>
                </c:pt>
                <c:pt idx="2803">
                  <c:v>-0.96895745471119887</c:v>
                </c:pt>
                <c:pt idx="2804">
                  <c:v>-1.3883691702783107</c:v>
                </c:pt>
                <c:pt idx="2805">
                  <c:v>-1.8755504076182843</c:v>
                </c:pt>
                <c:pt idx="2806">
                  <c:v>-2.2071455687284471</c:v>
                </c:pt>
                <c:pt idx="2807">
                  <c:v>-2.1787310242652893</c:v>
                </c:pt>
                <c:pt idx="2808">
                  <c:v>-2.0318458972871305</c:v>
                </c:pt>
                <c:pt idx="2809">
                  <c:v>-1.6276088757812979</c:v>
                </c:pt>
                <c:pt idx="2810">
                  <c:v>-0.8935970775783062</c:v>
                </c:pt>
                <c:pt idx="2811">
                  <c:v>-0.10938072033226491</c:v>
                </c:pt>
                <c:pt idx="2812">
                  <c:v>0.52966791026294235</c:v>
                </c:pt>
                <c:pt idx="2813">
                  <c:v>0.9887346383929253</c:v>
                </c:pt>
                <c:pt idx="2814">
                  <c:v>1.2001077566295864</c:v>
                </c:pt>
                <c:pt idx="2815">
                  <c:v>1.1486831760406495</c:v>
                </c:pt>
                <c:pt idx="2816">
                  <c:v>1.0142133689671755</c:v>
                </c:pt>
                <c:pt idx="2817">
                  <c:v>0.92090883716940886</c:v>
                </c:pt>
                <c:pt idx="2818">
                  <c:v>0.86197087682783613</c:v>
                </c:pt>
                <c:pt idx="2819">
                  <c:v>0.8255828498303891</c:v>
                </c:pt>
                <c:pt idx="2820">
                  <c:v>0.79186575785279278</c:v>
                </c:pt>
                <c:pt idx="2821">
                  <c:v>0.79294025681912905</c:v>
                </c:pt>
                <c:pt idx="2822">
                  <c:v>0.90494864277541642</c:v>
                </c:pt>
                <c:pt idx="2823">
                  <c:v>0.99203641489148142</c:v>
                </c:pt>
                <c:pt idx="2824">
                  <c:v>1.0097287738323213</c:v>
                </c:pt>
                <c:pt idx="2825">
                  <c:v>0.91424067243933682</c:v>
                </c:pt>
                <c:pt idx="2826">
                  <c:v>0.75725901201367385</c:v>
                </c:pt>
                <c:pt idx="2827">
                  <c:v>0.62292186364531521</c:v>
                </c:pt>
                <c:pt idx="2828">
                  <c:v>0.47737436033785347</c:v>
                </c:pt>
                <c:pt idx="2829">
                  <c:v>0.30265517123043539</c:v>
                </c:pt>
                <c:pt idx="2830">
                  <c:v>0.15752932526171209</c:v>
                </c:pt>
                <c:pt idx="2831">
                  <c:v>0.13413172837346793</c:v>
                </c:pt>
                <c:pt idx="2832">
                  <c:v>0.13817010786384346</c:v>
                </c:pt>
                <c:pt idx="2833">
                  <c:v>8.9550619348883628E-2</c:v>
                </c:pt>
                <c:pt idx="2834">
                  <c:v>-1.3354857824742794E-2</c:v>
                </c:pt>
                <c:pt idx="2835">
                  <c:v>-0.15461247827857733</c:v>
                </c:pt>
                <c:pt idx="2836">
                  <c:v>-0.20260379310697318</c:v>
                </c:pt>
                <c:pt idx="2837">
                  <c:v>-0.17405225934460761</c:v>
                </c:pt>
                <c:pt idx="2838">
                  <c:v>-0.1429545920714736</c:v>
                </c:pt>
                <c:pt idx="2839">
                  <c:v>8.6417863927781585E-2</c:v>
                </c:pt>
                <c:pt idx="2840">
                  <c:v>0.48632845748215914</c:v>
                </c:pt>
                <c:pt idx="2841">
                  <c:v>0.81013523697853096</c:v>
                </c:pt>
                <c:pt idx="2842">
                  <c:v>0.70562802471220498</c:v>
                </c:pt>
                <c:pt idx="2843">
                  <c:v>0.13243066370487214</c:v>
                </c:pt>
                <c:pt idx="2844">
                  <c:v>-0.66850843794643877</c:v>
                </c:pt>
                <c:pt idx="2845">
                  <c:v>-1.3249480766057968</c:v>
                </c:pt>
                <c:pt idx="2846">
                  <c:v>-1.7850748318433762</c:v>
                </c:pt>
                <c:pt idx="2847">
                  <c:v>-2.1187571565806866</c:v>
                </c:pt>
                <c:pt idx="2848">
                  <c:v>-2.3401477977633478</c:v>
                </c:pt>
                <c:pt idx="2849">
                  <c:v>-2.3986048977077008</c:v>
                </c:pt>
                <c:pt idx="2850">
                  <c:v>-2.3029789482057095</c:v>
                </c:pt>
                <c:pt idx="2851">
                  <c:v>-2.0748002743721008</c:v>
                </c:pt>
                <c:pt idx="2852">
                  <c:v>-1.635878008157015</c:v>
                </c:pt>
                <c:pt idx="2853">
                  <c:v>-1.2406462834775449</c:v>
                </c:pt>
                <c:pt idx="2854">
                  <c:v>-0.86936987042427072</c:v>
                </c:pt>
                <c:pt idx="2855">
                  <c:v>-0.41845993503928186</c:v>
                </c:pt>
                <c:pt idx="2856">
                  <c:v>0.23529389474540949</c:v>
                </c:pt>
                <c:pt idx="2857">
                  <c:v>0.97303128294646746</c:v>
                </c:pt>
                <c:pt idx="2858">
                  <c:v>1.6469181360304357</c:v>
                </c:pt>
                <c:pt idx="2859">
                  <c:v>2.0757714968919756</c:v>
                </c:pt>
                <c:pt idx="2860">
                  <c:v>2.2870097637176516</c:v>
                </c:pt>
                <c:pt idx="2861">
                  <c:v>2.3058702501654627</c:v>
                </c:pt>
                <c:pt idx="2862">
                  <c:v>2.087703178972006</c:v>
                </c:pt>
                <c:pt idx="2863">
                  <c:v>1.6817824517190458</c:v>
                </c:pt>
                <c:pt idx="2864">
                  <c:v>1.203333592414856</c:v>
                </c:pt>
                <c:pt idx="2865">
                  <c:v>0.79882197104394437</c:v>
                </c:pt>
                <c:pt idx="2866">
                  <c:v>0.49899604819715027</c:v>
                </c:pt>
                <c:pt idx="2867">
                  <c:v>0.19900435678660872</c:v>
                </c:pt>
                <c:pt idx="2868">
                  <c:v>-0.1104997860454023</c:v>
                </c:pt>
                <c:pt idx="2869">
                  <c:v>-0.35082848064601424</c:v>
                </c:pt>
                <c:pt idx="2870">
                  <c:v>-0.4350753464922309</c:v>
                </c:pt>
                <c:pt idx="2871">
                  <c:v>-0.38468729451298717</c:v>
                </c:pt>
                <c:pt idx="2872">
                  <c:v>-0.30277940629050137</c:v>
                </c:pt>
                <c:pt idx="2873">
                  <c:v>-0.26057343626394869</c:v>
                </c:pt>
                <c:pt idx="2874">
                  <c:v>-0.29043891247361903</c:v>
                </c:pt>
                <c:pt idx="2875">
                  <c:v>-0.32382775638252498</c:v>
                </c:pt>
                <c:pt idx="2876">
                  <c:v>-0.23670998074114324</c:v>
                </c:pt>
                <c:pt idx="2877">
                  <c:v>-3.4158520214259626E-3</c:v>
                </c:pt>
                <c:pt idx="2878">
                  <c:v>0.33294842608273029</c:v>
                </c:pt>
                <c:pt idx="2879">
                  <c:v>0.62465760961174965</c:v>
                </c:pt>
                <c:pt idx="2880">
                  <c:v>0.77922298125922684</c:v>
                </c:pt>
                <c:pt idx="2881">
                  <c:v>0.83463982142508031</c:v>
                </c:pt>
                <c:pt idx="2882">
                  <c:v>0.80377470888197422</c:v>
                </c:pt>
                <c:pt idx="2883">
                  <c:v>0.69574235647916793</c:v>
                </c:pt>
                <c:pt idx="2884">
                  <c:v>0.47294048979878428</c:v>
                </c:pt>
                <c:pt idx="2885">
                  <c:v>0.20628390273079278</c:v>
                </c:pt>
                <c:pt idx="2886">
                  <c:v>-5.3115796353667977E-2</c:v>
                </c:pt>
                <c:pt idx="2887">
                  <c:v>-0.25253638353198771</c:v>
                </c:pt>
                <c:pt idx="2888">
                  <c:v>-0.33269399911165237</c:v>
                </c:pt>
                <c:pt idx="2889">
                  <c:v>-0.31222439546138048</c:v>
                </c:pt>
                <c:pt idx="2890">
                  <c:v>-0.22005616039037706</c:v>
                </c:pt>
                <c:pt idx="2891">
                  <c:v>-0.17535920340567829</c:v>
                </c:pt>
                <c:pt idx="2892">
                  <c:v>-0.31487153962254527</c:v>
                </c:pt>
                <c:pt idx="2893">
                  <c:v>-0.58982267618179329</c:v>
                </c:pt>
                <c:pt idx="2894">
                  <c:v>-1.0040873070806264</c:v>
                </c:pt>
                <c:pt idx="2895">
                  <c:v>-1.4797767922282219</c:v>
                </c:pt>
                <c:pt idx="2896">
                  <c:v>-1.7882525011897088</c:v>
                </c:pt>
                <c:pt idx="2897">
                  <c:v>-1.7793419292569161</c:v>
                </c:pt>
                <c:pt idx="2898">
                  <c:v>-1.3492336097359658</c:v>
                </c:pt>
                <c:pt idx="2899">
                  <c:v>-0.84724239841103555</c:v>
                </c:pt>
                <c:pt idx="2900">
                  <c:v>-0.52513609886169432</c:v>
                </c:pt>
                <c:pt idx="2901">
                  <c:v>-0.29667873211205009</c:v>
                </c:pt>
                <c:pt idx="2902">
                  <c:v>-5.8548407871276145E-2</c:v>
                </c:pt>
                <c:pt idx="2903">
                  <c:v>-0.21870165288448334</c:v>
                </c:pt>
                <c:pt idx="2904">
                  <c:v>-0.68533548206090933</c:v>
                </c:pt>
                <c:pt idx="2905">
                  <c:v>-1.1974984366446735</c:v>
                </c:pt>
                <c:pt idx="2906">
                  <c:v>-1.6589058052003385</c:v>
                </c:pt>
                <c:pt idx="2907">
                  <c:v>-2.000719268023968</c:v>
                </c:pt>
                <c:pt idx="2908">
                  <c:v>-2.1166081586480141</c:v>
                </c:pt>
                <c:pt idx="2909">
                  <c:v>-1.7525991037487985</c:v>
                </c:pt>
                <c:pt idx="2910">
                  <c:v>-0.94051645159721375</c:v>
                </c:pt>
                <c:pt idx="2911">
                  <c:v>-5.0605732854455715E-2</c:v>
                </c:pt>
                <c:pt idx="2912">
                  <c:v>0.76088589370250703</c:v>
                </c:pt>
                <c:pt idx="2913">
                  <c:v>1.3400289228558542</c:v>
                </c:pt>
                <c:pt idx="2914">
                  <c:v>1.680954632163048</c:v>
                </c:pt>
                <c:pt idx="2915">
                  <c:v>1.7848198932409287</c:v>
                </c:pt>
                <c:pt idx="2916">
                  <c:v>1.6846673217415811</c:v>
                </c:pt>
                <c:pt idx="2917">
                  <c:v>1.5018881843984129</c:v>
                </c:pt>
                <c:pt idx="2918">
                  <c:v>1.2624284774065018</c:v>
                </c:pt>
                <c:pt idx="2919">
                  <c:v>0.95091243557631977</c:v>
                </c:pt>
                <c:pt idx="2920">
                  <c:v>0.66234993115067486</c:v>
                </c:pt>
                <c:pt idx="2921">
                  <c:v>0.51234293919056662</c:v>
                </c:pt>
                <c:pt idx="2922">
                  <c:v>0.46846349604427817</c:v>
                </c:pt>
                <c:pt idx="2923">
                  <c:v>0.43983925580978395</c:v>
                </c:pt>
                <c:pt idx="2924">
                  <c:v>0.42184269547462466</c:v>
                </c:pt>
                <c:pt idx="2925">
                  <c:v>0.39362180348485709</c:v>
                </c:pt>
                <c:pt idx="2926">
                  <c:v>0.4141710023581982</c:v>
                </c:pt>
                <c:pt idx="2927">
                  <c:v>0.46179196916520598</c:v>
                </c:pt>
                <c:pt idx="2928">
                  <c:v>0.57726589020341634</c:v>
                </c:pt>
                <c:pt idx="2929">
                  <c:v>0.71197905108332638</c:v>
                </c:pt>
                <c:pt idx="2930">
                  <c:v>0.82937221102416514</c:v>
                </c:pt>
                <c:pt idx="2931">
                  <c:v>0.95977191746234902</c:v>
                </c:pt>
                <c:pt idx="2932">
                  <c:v>1.0040905961394311</c:v>
                </c:pt>
                <c:pt idx="2933">
                  <c:v>0.89237427860498431</c:v>
                </c:pt>
                <c:pt idx="2934">
                  <c:v>0.69317645207047462</c:v>
                </c:pt>
                <c:pt idx="2935">
                  <c:v>0.42795201256871224</c:v>
                </c:pt>
                <c:pt idx="2936">
                  <c:v>0.1362110348045826</c:v>
                </c:pt>
                <c:pt idx="2937">
                  <c:v>-0.17736479837447405</c:v>
                </c:pt>
                <c:pt idx="2938">
                  <c:v>-0.45497572369873523</c:v>
                </c:pt>
                <c:pt idx="2939">
                  <c:v>-0.62523816503584384</c:v>
                </c:pt>
                <c:pt idx="2940">
                  <c:v>-0.7443534761667252</c:v>
                </c:pt>
                <c:pt idx="2941">
                  <c:v>-0.86096405938267717</c:v>
                </c:pt>
                <c:pt idx="2942">
                  <c:v>-0.88970758281648166</c:v>
                </c:pt>
                <c:pt idx="2943">
                  <c:v>-0.88113607630133628</c:v>
                </c:pt>
                <c:pt idx="2944">
                  <c:v>-0.93035603731870653</c:v>
                </c:pt>
                <c:pt idx="2945">
                  <c:v>-1.1247749345004558</c:v>
                </c:pt>
                <c:pt idx="2946">
                  <c:v>-1.3467079049348831</c:v>
                </c:pt>
                <c:pt idx="2947">
                  <c:v>-1.5461309954524041</c:v>
                </c:pt>
                <c:pt idx="2948">
                  <c:v>-1.8523226357996465</c:v>
                </c:pt>
                <c:pt idx="2949">
                  <c:v>-2.118953915387392</c:v>
                </c:pt>
                <c:pt idx="2950">
                  <c:v>-2.181042428612709</c:v>
                </c:pt>
                <c:pt idx="2951">
                  <c:v>-2.0487249085307124</c:v>
                </c:pt>
                <c:pt idx="2952">
                  <c:v>-1.8709495259821416</c:v>
                </c:pt>
                <c:pt idx="2953">
                  <c:v>-1.597637510150671</c:v>
                </c:pt>
                <c:pt idx="2954">
                  <c:v>-1.137526834756136</c:v>
                </c:pt>
                <c:pt idx="2955">
                  <c:v>-0.5283582435920835</c:v>
                </c:pt>
                <c:pt idx="2956">
                  <c:v>0.19388760454952716</c:v>
                </c:pt>
                <c:pt idx="2957">
                  <c:v>1.2565052479505538</c:v>
                </c:pt>
                <c:pt idx="2958">
                  <c:v>1.9871287308633327</c:v>
                </c:pt>
                <c:pt idx="2959">
                  <c:v>2.461108563244343</c:v>
                </c:pt>
                <c:pt idx="2960">
                  <c:v>2.8637528032064439</c:v>
                </c:pt>
                <c:pt idx="2961">
                  <c:v>3.0345116731524469</c:v>
                </c:pt>
                <c:pt idx="2962">
                  <c:v>2.8257640278339387</c:v>
                </c:pt>
                <c:pt idx="2963">
                  <c:v>2.2891890209913255</c:v>
                </c:pt>
                <c:pt idx="2964">
                  <c:v>1.614846304357052</c:v>
                </c:pt>
                <c:pt idx="2965">
                  <c:v>1.0100569488108158</c:v>
                </c:pt>
                <c:pt idx="2966">
                  <c:v>0.56449970081448553</c:v>
                </c:pt>
                <c:pt idx="2967">
                  <c:v>0.28067424505949023</c:v>
                </c:pt>
                <c:pt idx="2968">
                  <c:v>0.12434783823788166</c:v>
                </c:pt>
                <c:pt idx="2969">
                  <c:v>4.4215548411011697E-2</c:v>
                </c:pt>
                <c:pt idx="2970">
                  <c:v>3.0268915817141535E-2</c:v>
                </c:pt>
                <c:pt idx="2971">
                  <c:v>9.2639995738863945E-2</c:v>
                </c:pt>
                <c:pt idx="2972">
                  <c:v>0.19106442265212537</c:v>
                </c:pt>
                <c:pt idx="2973">
                  <c:v>0.2574993905425072</c:v>
                </c:pt>
                <c:pt idx="2974">
                  <c:v>0.31569424286484721</c:v>
                </c:pt>
                <c:pt idx="2975">
                  <c:v>0.39479431640356782</c:v>
                </c:pt>
                <c:pt idx="2976">
                  <c:v>0.49227036148309711</c:v>
                </c:pt>
                <c:pt idx="2977">
                  <c:v>0.53339291553944357</c:v>
                </c:pt>
                <c:pt idx="2978">
                  <c:v>0.58671349234879022</c:v>
                </c:pt>
                <c:pt idx="2979">
                  <c:v>0.58977779880166059</c:v>
                </c:pt>
                <c:pt idx="2980">
                  <c:v>0.48988352805376056</c:v>
                </c:pt>
                <c:pt idx="2981">
                  <c:v>0.37636042088270188</c:v>
                </c:pt>
                <c:pt idx="2982">
                  <c:v>0.21505554847419264</c:v>
                </c:pt>
                <c:pt idx="2983">
                  <c:v>-7.9746921770274648E-2</c:v>
                </c:pt>
                <c:pt idx="2984">
                  <c:v>-0.35730405271053317</c:v>
                </c:pt>
                <c:pt idx="2985">
                  <c:v>-0.48582322150468826</c:v>
                </c:pt>
                <c:pt idx="2986">
                  <c:v>-0.52602904178202159</c:v>
                </c:pt>
                <c:pt idx="2987">
                  <c:v>-0.59001599974930286</c:v>
                </c:pt>
                <c:pt idx="2988">
                  <c:v>-0.67355253852903851</c:v>
                </c:pt>
                <c:pt idx="2989">
                  <c:v>-0.65911927141249183</c:v>
                </c:pt>
                <c:pt idx="2990">
                  <c:v>-0.55298393849283456</c:v>
                </c:pt>
                <c:pt idx="2991">
                  <c:v>-0.29316088272258639</c:v>
                </c:pt>
                <c:pt idx="2992">
                  <c:v>1.5992299262434246E-2</c:v>
                </c:pt>
                <c:pt idx="2993">
                  <c:v>0.12128651021048427</c:v>
                </c:pt>
                <c:pt idx="2994">
                  <c:v>-0.13379710318520666</c:v>
                </c:pt>
                <c:pt idx="2995">
                  <c:v>-0.59565563924610621</c:v>
                </c:pt>
                <c:pt idx="2996">
                  <c:v>-1.0348515551537276</c:v>
                </c:pt>
                <c:pt idx="2997">
                  <c:v>-1.1524374539405109</c:v>
                </c:pt>
                <c:pt idx="2998">
                  <c:v>-0.84650396816432483</c:v>
                </c:pt>
                <c:pt idx="2999">
                  <c:v>-0.38517232105135918</c:v>
                </c:pt>
                <c:pt idx="3000">
                  <c:v>5.6999818487092853E-2</c:v>
                </c:pt>
                <c:pt idx="3001">
                  <c:v>0.38323871992528441</c:v>
                </c:pt>
                <c:pt idx="3002">
                  <c:v>0.31979716099798683</c:v>
                </c:pt>
                <c:pt idx="3003">
                  <c:v>-0.25123881328850983</c:v>
                </c:pt>
                <c:pt idx="3004">
                  <c:v>-0.92061399132013322</c:v>
                </c:pt>
                <c:pt idx="3005">
                  <c:v>-1.4763447690010072</c:v>
                </c:pt>
                <c:pt idx="3006">
                  <c:v>-1.932352891713381</c:v>
                </c:pt>
                <c:pt idx="3007">
                  <c:v>-2.2329668730497363</c:v>
                </c:pt>
                <c:pt idx="3008">
                  <c:v>-2.1600759212672713</c:v>
                </c:pt>
                <c:pt idx="3009">
                  <c:v>-1.4442315682768823</c:v>
                </c:pt>
                <c:pt idx="3010">
                  <c:v>-0.51532724842429167</c:v>
                </c:pt>
                <c:pt idx="3011">
                  <c:v>0.28133991401642561</c:v>
                </c:pt>
                <c:pt idx="3012">
                  <c:v>0.80069432258605966</c:v>
                </c:pt>
                <c:pt idx="3013">
                  <c:v>1.0314217977225781</c:v>
                </c:pt>
                <c:pt idx="3014">
                  <c:v>1.0900385997444393</c:v>
                </c:pt>
                <c:pt idx="3015">
                  <c:v>0.9661284255981446</c:v>
                </c:pt>
                <c:pt idx="3016">
                  <c:v>0.77054754048585894</c:v>
                </c:pt>
                <c:pt idx="3017">
                  <c:v>0.66603996276855471</c:v>
                </c:pt>
                <c:pt idx="3018">
                  <c:v>0.51591620922088621</c:v>
                </c:pt>
                <c:pt idx="3019">
                  <c:v>0.26539848553016782</c:v>
                </c:pt>
                <c:pt idx="3020">
                  <c:v>0.11269165137782694</c:v>
                </c:pt>
                <c:pt idx="3021">
                  <c:v>0.16199776746332648</c:v>
                </c:pt>
                <c:pt idx="3022">
                  <c:v>0.3679417459666729</c:v>
                </c:pt>
                <c:pt idx="3023">
                  <c:v>0.55645385898649691</c:v>
                </c:pt>
                <c:pt idx="3024">
                  <c:v>0.65380956105887889</c:v>
                </c:pt>
                <c:pt idx="3025">
                  <c:v>0.66348677605390549</c:v>
                </c:pt>
                <c:pt idx="3026">
                  <c:v>0.60814079683274036</c:v>
                </c:pt>
                <c:pt idx="3027">
                  <c:v>0.52901291247457272</c:v>
                </c:pt>
                <c:pt idx="3028">
                  <c:v>0.39415525227785114</c:v>
                </c:pt>
                <c:pt idx="3029">
                  <c:v>0.33962799288332463</c:v>
                </c:pt>
                <c:pt idx="3030">
                  <c:v>0.37990328539162876</c:v>
                </c:pt>
                <c:pt idx="3031">
                  <c:v>0.38842388458549976</c:v>
                </c:pt>
                <c:pt idx="3032">
                  <c:v>0.34058679006993775</c:v>
                </c:pt>
                <c:pt idx="3033">
                  <c:v>0.2794227581843734</c:v>
                </c:pt>
                <c:pt idx="3034">
                  <c:v>0.1166368591412902</c:v>
                </c:pt>
                <c:pt idx="3035">
                  <c:v>-3.4578898474574092E-2</c:v>
                </c:pt>
                <c:pt idx="3036">
                  <c:v>-0.18652628894895315</c:v>
                </c:pt>
                <c:pt idx="3037">
                  <c:v>-0.15981480086222291</c:v>
                </c:pt>
                <c:pt idx="3038">
                  <c:v>7.2561388090252883E-3</c:v>
                </c:pt>
                <c:pt idx="3039">
                  <c:v>0.20005347518250347</c:v>
                </c:pt>
                <c:pt idx="3040">
                  <c:v>0.263953108638525</c:v>
                </c:pt>
                <c:pt idx="3041">
                  <c:v>7.6329955123364934E-2</c:v>
                </c:pt>
                <c:pt idx="3042">
                  <c:v>-0.31208314865827563</c:v>
                </c:pt>
                <c:pt idx="3043">
                  <c:v>-0.8880294319242239</c:v>
                </c:pt>
                <c:pt idx="3044">
                  <c:v>-1.6526317428052426</c:v>
                </c:pt>
                <c:pt idx="3045">
                  <c:v>-2.4318670763075354</c:v>
                </c:pt>
                <c:pt idx="3046">
                  <c:v>-3.026732245087624</c:v>
                </c:pt>
                <c:pt idx="3047">
                  <c:v>-3.3658672446012501</c:v>
                </c:pt>
                <c:pt idx="3048">
                  <c:v>-3.4754411423206331</c:v>
                </c:pt>
                <c:pt idx="3049">
                  <c:v>-3.2954556584358219</c:v>
                </c:pt>
                <c:pt idx="3050">
                  <c:v>-2.8393763458728793</c:v>
                </c:pt>
                <c:pt idx="3051">
                  <c:v>-2.1021213895082473</c:v>
                </c:pt>
                <c:pt idx="3052">
                  <c:v>-1.1418470500409603</c:v>
                </c:pt>
                <c:pt idx="3053">
                  <c:v>2.7383972704410554E-2</c:v>
                </c:pt>
                <c:pt idx="3054">
                  <c:v>1.1802663266658784</c:v>
                </c:pt>
                <c:pt idx="3055">
                  <c:v>2.071723761856556</c:v>
                </c:pt>
                <c:pt idx="3056">
                  <c:v>2.658251532018185</c:v>
                </c:pt>
                <c:pt idx="3057">
                  <c:v>2.9542519140243533</c:v>
                </c:pt>
                <c:pt idx="3058">
                  <c:v>2.9403922587633136</c:v>
                </c:pt>
                <c:pt idx="3059">
                  <c:v>2.6497868102788926</c:v>
                </c:pt>
                <c:pt idx="3060">
                  <c:v>2.1796338343620301</c:v>
                </c:pt>
                <c:pt idx="3061">
                  <c:v>1.674058133661747</c:v>
                </c:pt>
                <c:pt idx="3062">
                  <c:v>1.2059826734662056</c:v>
                </c:pt>
                <c:pt idx="3063">
                  <c:v>0.81832192361354827</c:v>
                </c:pt>
                <c:pt idx="3064">
                  <c:v>0.46367681913077835</c:v>
                </c:pt>
                <c:pt idx="3065">
                  <c:v>0.13064726293087006</c:v>
                </c:pt>
                <c:pt idx="3066">
                  <c:v>-0.15957457166165115</c:v>
                </c:pt>
                <c:pt idx="3067">
                  <c:v>-0.41114755332469943</c:v>
                </c:pt>
                <c:pt idx="3068">
                  <c:v>-0.57753647010773423</c:v>
                </c:pt>
                <c:pt idx="3069">
                  <c:v>-0.66623050890862945</c:v>
                </c:pt>
                <c:pt idx="3070">
                  <c:v>-0.61590973645448688</c:v>
                </c:pt>
                <c:pt idx="3071">
                  <c:v>-0.39721309024840595</c:v>
                </c:pt>
                <c:pt idx="3072">
                  <c:v>-9.7906253971159457E-2</c:v>
                </c:pt>
                <c:pt idx="3073">
                  <c:v>0.1640456085652113</c:v>
                </c:pt>
                <c:pt idx="3074">
                  <c:v>0.30365570291876792</c:v>
                </c:pt>
                <c:pt idx="3075">
                  <c:v>0.37200526848435406</c:v>
                </c:pt>
                <c:pt idx="3076">
                  <c:v>0.43847557548433547</c:v>
                </c:pt>
                <c:pt idx="3077">
                  <c:v>0.55393188178539277</c:v>
                </c:pt>
                <c:pt idx="3078">
                  <c:v>0.6708789722621441</c:v>
                </c:pt>
                <c:pt idx="3079">
                  <c:v>0.69916305072605611</c:v>
                </c:pt>
                <c:pt idx="3080">
                  <c:v>0.59865588214248422</c:v>
                </c:pt>
                <c:pt idx="3081">
                  <c:v>0.39525482118129734</c:v>
                </c:pt>
                <c:pt idx="3082">
                  <c:v>8.4586844891309743E-2</c:v>
                </c:pt>
                <c:pt idx="3083">
                  <c:v>-0.14934442933648825</c:v>
                </c:pt>
                <c:pt idx="3084">
                  <c:v>-0.23612842032685877</c:v>
                </c:pt>
                <c:pt idx="3085">
                  <c:v>-0.28043909562751651</c:v>
                </c:pt>
                <c:pt idx="3086">
                  <c:v>-0.33055647633969787</c:v>
                </c:pt>
                <c:pt idx="3087">
                  <c:v>-0.47843365654349329</c:v>
                </c:pt>
                <c:pt idx="3088">
                  <c:v>-0.57848032034933572</c:v>
                </c:pt>
                <c:pt idx="3089">
                  <c:v>-0.51866410821676256</c:v>
                </c:pt>
                <c:pt idx="3090">
                  <c:v>-0.29165760012343528</c:v>
                </c:pt>
                <c:pt idx="3091">
                  <c:v>3.202805978246033E-2</c:v>
                </c:pt>
                <c:pt idx="3092">
                  <c:v>0.38143605988472701</c:v>
                </c:pt>
                <c:pt idx="3093">
                  <c:v>0.64646158441901214</c:v>
                </c:pt>
                <c:pt idx="3094">
                  <c:v>0.55638676218688488</c:v>
                </c:pt>
                <c:pt idx="3095">
                  <c:v>-4.6024951022118329E-2</c:v>
                </c:pt>
                <c:pt idx="3096">
                  <c:v>-0.65421272657811647</c:v>
                </c:pt>
                <c:pt idx="3097">
                  <c:v>-0.90112902224063873</c:v>
                </c:pt>
                <c:pt idx="3098">
                  <c:v>-0.91081581205129625</c:v>
                </c:pt>
                <c:pt idx="3099">
                  <c:v>-0.76236670106649407</c:v>
                </c:pt>
                <c:pt idx="3100">
                  <c:v>-0.54547519996762284</c:v>
                </c:pt>
                <c:pt idx="3101">
                  <c:v>-0.50038096122443676</c:v>
                </c:pt>
                <c:pt idx="3102">
                  <c:v>-0.60395766220986846</c:v>
                </c:pt>
                <c:pt idx="3103">
                  <c:v>-0.8205586297810078</c:v>
                </c:pt>
                <c:pt idx="3104">
                  <c:v>-1.0905193139612674</c:v>
                </c:pt>
                <c:pt idx="3105">
                  <c:v>-1.3354936762154104</c:v>
                </c:pt>
                <c:pt idx="3106">
                  <c:v>-1.3945813983678819</c:v>
                </c:pt>
                <c:pt idx="3107">
                  <c:v>-1.1547813103348017</c:v>
                </c:pt>
                <c:pt idx="3108">
                  <c:v>-0.60254172239452608</c:v>
                </c:pt>
                <c:pt idx="3109">
                  <c:v>0.12088623175397516</c:v>
                </c:pt>
                <c:pt idx="3110">
                  <c:v>0.716748990342021</c:v>
                </c:pt>
                <c:pt idx="3111">
                  <c:v>1.0546152902394534</c:v>
                </c:pt>
                <c:pt idx="3112">
                  <c:v>1.073090006634593</c:v>
                </c:pt>
                <c:pt idx="3113">
                  <c:v>1.0091652484238147</c:v>
                </c:pt>
                <c:pt idx="3114">
                  <c:v>0.97854674220085147</c:v>
                </c:pt>
                <c:pt idx="3115">
                  <c:v>0.94715347990393639</c:v>
                </c:pt>
                <c:pt idx="3116">
                  <c:v>0.87559832453727726</c:v>
                </c:pt>
                <c:pt idx="3117">
                  <c:v>0.73002129279077055</c:v>
                </c:pt>
                <c:pt idx="3118">
                  <c:v>0.57088551811873911</c:v>
                </c:pt>
                <c:pt idx="3119">
                  <c:v>0.45621518723666671</c:v>
                </c:pt>
                <c:pt idx="3120">
                  <c:v>0.45341886598616843</c:v>
                </c:pt>
                <c:pt idx="3121">
                  <c:v>0.51247018922120335</c:v>
                </c:pt>
                <c:pt idx="3122">
                  <c:v>0.57658165633678438</c:v>
                </c:pt>
                <c:pt idx="3123">
                  <c:v>0.65121960997581485</c:v>
                </c:pt>
                <c:pt idx="3124">
                  <c:v>0.69637232087552547</c:v>
                </c:pt>
                <c:pt idx="3125">
                  <c:v>0.70006403356790547</c:v>
                </c:pt>
                <c:pt idx="3126">
                  <c:v>0.60394406743347651</c:v>
                </c:pt>
                <c:pt idx="3127">
                  <c:v>0.4248666195943952</c:v>
                </c:pt>
                <c:pt idx="3128">
                  <c:v>0.17868985053151848</c:v>
                </c:pt>
                <c:pt idx="3129">
                  <c:v>-4.0743179395794873E-2</c:v>
                </c:pt>
                <c:pt idx="3130">
                  <c:v>-0.11565352192148567</c:v>
                </c:pt>
                <c:pt idx="3131">
                  <c:v>-5.4770138114690781E-2</c:v>
                </c:pt>
                <c:pt idx="3132">
                  <c:v>0.11995716400444509</c:v>
                </c:pt>
                <c:pt idx="3133">
                  <c:v>0.15240705471485855</c:v>
                </c:pt>
                <c:pt idx="3134">
                  <c:v>-9.1080433689057824E-3</c:v>
                </c:pt>
                <c:pt idx="3135">
                  <c:v>-9.8237206377089034E-2</c:v>
                </c:pt>
                <c:pt idx="3136">
                  <c:v>6.1036388995125895E-2</c:v>
                </c:pt>
                <c:pt idx="3137">
                  <c:v>0.26382523734122515</c:v>
                </c:pt>
                <c:pt idx="3138">
                  <c:v>0.38598208732903005</c:v>
                </c:pt>
                <c:pt idx="3139">
                  <c:v>0.54034763038158418</c:v>
                </c:pt>
                <c:pt idx="3140">
                  <c:v>0.74836145013570787</c:v>
                </c:pt>
                <c:pt idx="3141">
                  <c:v>0.69690229788422586</c:v>
                </c:pt>
                <c:pt idx="3142">
                  <c:v>0.37604171108454471</c:v>
                </c:pt>
                <c:pt idx="3143">
                  <c:v>-2.7274008505046368E-2</c:v>
                </c:pt>
                <c:pt idx="3144">
                  <c:v>-0.34797087326645854</c:v>
                </c:pt>
                <c:pt idx="3145">
                  <c:v>-0.52457330435514449</c:v>
                </c:pt>
                <c:pt idx="3146">
                  <c:v>-0.79767087355256083</c:v>
                </c:pt>
                <c:pt idx="3147">
                  <c:v>-1.2561845281720163</c:v>
                </c:pt>
                <c:pt idx="3148">
                  <c:v>-1.7226658912003041</c:v>
                </c:pt>
                <c:pt idx="3149">
                  <c:v>-2.0098871174454689</c:v>
                </c:pt>
                <c:pt idx="3150">
                  <c:v>-2.1467631268501282</c:v>
                </c:pt>
                <c:pt idx="3151">
                  <c:v>-2.3511959655582908</c:v>
                </c:pt>
                <c:pt idx="3152">
                  <c:v>-2.5340093091130256</c:v>
                </c:pt>
                <c:pt idx="3153">
                  <c:v>-2.4291817425191402</c:v>
                </c:pt>
                <c:pt idx="3154">
                  <c:v>-2.0554319572448732</c:v>
                </c:pt>
                <c:pt idx="3155">
                  <c:v>-1.8039062283933163</c:v>
                </c:pt>
                <c:pt idx="3156">
                  <c:v>-1.5973042188584805</c:v>
                </c:pt>
                <c:pt idx="3157">
                  <c:v>-1.1051206885278226</c:v>
                </c:pt>
                <c:pt idx="3158">
                  <c:v>-0.39913711655884981</c:v>
                </c:pt>
                <c:pt idx="3159">
                  <c:v>0.55935144670307635</c:v>
                </c:pt>
                <c:pt idx="3160">
                  <c:v>1.6885415406525135</c:v>
                </c:pt>
                <c:pt idx="3161">
                  <c:v>2.3910318763554099</c:v>
                </c:pt>
                <c:pt idx="3162">
                  <c:v>2.7821695268154145</c:v>
                </c:pt>
                <c:pt idx="3163">
                  <c:v>3.0164224344491961</c:v>
                </c:pt>
                <c:pt idx="3164">
                  <c:v>2.9454764127731323</c:v>
                </c:pt>
                <c:pt idx="3165">
                  <c:v>2.5314964681863787</c:v>
                </c:pt>
                <c:pt idx="3166">
                  <c:v>1.8901706394553186</c:v>
                </c:pt>
                <c:pt idx="3167">
                  <c:v>1.3036257661879063</c:v>
                </c:pt>
                <c:pt idx="3168">
                  <c:v>0.82043218374252325</c:v>
                </c:pt>
                <c:pt idx="3169">
                  <c:v>0.48149927861988545</c:v>
                </c:pt>
                <c:pt idx="3170">
                  <c:v>0.29970199842005968</c:v>
                </c:pt>
                <c:pt idx="3171">
                  <c:v>0.11582683704793453</c:v>
                </c:pt>
                <c:pt idx="3172">
                  <c:v>-0.15203818676993253</c:v>
                </c:pt>
                <c:pt idx="3173">
                  <c:v>-0.39697317168116569</c:v>
                </c:pt>
                <c:pt idx="3174">
                  <c:v>-0.34774202786386016</c:v>
                </c:pt>
                <c:pt idx="3175">
                  <c:v>-0.2249749661050737</c:v>
                </c:pt>
                <c:pt idx="3176">
                  <c:v>-0.19424020992591978</c:v>
                </c:pt>
                <c:pt idx="3177">
                  <c:v>-6.7196238823235041E-2</c:v>
                </c:pt>
                <c:pt idx="3178">
                  <c:v>-2.0510570704936983E-2</c:v>
                </c:pt>
                <c:pt idx="3179">
                  <c:v>-0.1504574285633862</c:v>
                </c:pt>
                <c:pt idx="3180">
                  <c:v>-0.20044854596257211</c:v>
                </c:pt>
                <c:pt idx="3181">
                  <c:v>-0.10924137387424708</c:v>
                </c:pt>
                <c:pt idx="3182">
                  <c:v>1.6132614165544512E-2</c:v>
                </c:pt>
                <c:pt idx="3183">
                  <c:v>9.0121636502444744E-2</c:v>
                </c:pt>
                <c:pt idx="3184">
                  <c:v>5.6880964692682029E-2</c:v>
                </c:pt>
                <c:pt idx="3185">
                  <c:v>4.7722087092697624E-2</c:v>
                </c:pt>
                <c:pt idx="3186">
                  <c:v>0.13222121461294592</c:v>
                </c:pt>
                <c:pt idx="3187">
                  <c:v>0.31864255517721179</c:v>
                </c:pt>
                <c:pt idx="3188">
                  <c:v>0.41584995724260809</c:v>
                </c:pt>
                <c:pt idx="3189">
                  <c:v>0.39085084453225138</c:v>
                </c:pt>
                <c:pt idx="3190">
                  <c:v>0.24746043389663103</c:v>
                </c:pt>
                <c:pt idx="3191">
                  <c:v>8.5099353343248377E-2</c:v>
                </c:pt>
                <c:pt idx="3192">
                  <c:v>-9.8593119084835062E-2</c:v>
                </c:pt>
                <c:pt idx="3193">
                  <c:v>-0.3380147460848093</c:v>
                </c:pt>
                <c:pt idx="3194">
                  <c:v>-0.63909803956747058</c:v>
                </c:pt>
                <c:pt idx="3195">
                  <c:v>-0.902188245356083</c:v>
                </c:pt>
                <c:pt idx="3196">
                  <c:v>-1.0329726254940033</c:v>
                </c:pt>
                <c:pt idx="3197">
                  <c:v>-1.0629102965444326</c:v>
                </c:pt>
                <c:pt idx="3198">
                  <c:v>-0.84631663799285894</c:v>
                </c:pt>
                <c:pt idx="3199">
                  <c:v>-0.48158303998410706</c:v>
                </c:pt>
                <c:pt idx="3200">
                  <c:v>-8.6083951368927963E-2</c:v>
                </c:pt>
                <c:pt idx="3201">
                  <c:v>0.32273165926337244</c:v>
                </c:pt>
                <c:pt idx="3202">
                  <c:v>0.42443257346749308</c:v>
                </c:pt>
                <c:pt idx="3203">
                  <c:v>-0.20066774345934393</c:v>
                </c:pt>
                <c:pt idx="3204">
                  <c:v>-1.5496608133614065</c:v>
                </c:pt>
                <c:pt idx="3205">
                  <c:v>-2.9615012919902801</c:v>
                </c:pt>
                <c:pt idx="3206">
                  <c:v>-3.7674262413382533</c:v>
                </c:pt>
                <c:pt idx="3207">
                  <c:v>-3.8157566946744921</c:v>
                </c:pt>
                <c:pt idx="3208">
                  <c:v>-3.2855864354968074</c:v>
                </c:pt>
                <c:pt idx="3209">
                  <c:v>-2.5555045509338381</c:v>
                </c:pt>
                <c:pt idx="3210">
                  <c:v>-1.8551727148890496</c:v>
                </c:pt>
                <c:pt idx="3211">
                  <c:v>-1.4685828825831413</c:v>
                </c:pt>
                <c:pt idx="3212">
                  <c:v>-1.4634309008717539</c:v>
                </c:pt>
                <c:pt idx="3213">
                  <c:v>-1.330466094017029</c:v>
                </c:pt>
                <c:pt idx="3214">
                  <c:v>-0.99097551070153722</c:v>
                </c:pt>
                <c:pt idx="3215">
                  <c:v>-0.67102559119462968</c:v>
                </c:pt>
                <c:pt idx="3216">
                  <c:v>-0.38024509169161319</c:v>
                </c:pt>
                <c:pt idx="3217">
                  <c:v>-2.2832353860139848E-2</c:v>
                </c:pt>
                <c:pt idx="3218">
                  <c:v>0.34044433727860451</c:v>
                </c:pt>
                <c:pt idx="3219">
                  <c:v>0.68578206315636636</c:v>
                </c:pt>
                <c:pt idx="3220">
                  <c:v>0.8428061158955098</c:v>
                </c:pt>
                <c:pt idx="3221">
                  <c:v>0.79973844900727276</c:v>
                </c:pt>
                <c:pt idx="3222">
                  <c:v>0.60160868950188162</c:v>
                </c:pt>
                <c:pt idx="3223">
                  <c:v>0.30358476888388397</c:v>
                </c:pt>
                <c:pt idx="3224">
                  <c:v>4.0564254596829413E-2</c:v>
                </c:pt>
                <c:pt idx="3225">
                  <c:v>-0.11763870645314456</c:v>
                </c:pt>
                <c:pt idx="3226">
                  <c:v>-0.18553547825664282</c:v>
                </c:pt>
                <c:pt idx="3227">
                  <c:v>-0.21531246051192285</c:v>
                </c:pt>
                <c:pt idx="3228">
                  <c:v>-0.23864643238484862</c:v>
                </c:pt>
                <c:pt idx="3229">
                  <c:v>-0.24728284299373629</c:v>
                </c:pt>
                <c:pt idx="3230">
                  <c:v>-0.24791178412735462</c:v>
                </c:pt>
                <c:pt idx="3231">
                  <c:v>-0.22796890497207642</c:v>
                </c:pt>
                <c:pt idx="3232">
                  <c:v>-0.24217054925858975</c:v>
                </c:pt>
                <c:pt idx="3233">
                  <c:v>-0.33328595660626892</c:v>
                </c:pt>
                <c:pt idx="3234">
                  <c:v>-0.53873584538698194</c:v>
                </c:pt>
                <c:pt idx="3235">
                  <c:v>-0.82855279684066774</c:v>
                </c:pt>
                <c:pt idx="3236">
                  <c:v>-1.082084193751216</c:v>
                </c:pt>
                <c:pt idx="3237">
                  <c:v>-1.3307031986117364</c:v>
                </c:pt>
                <c:pt idx="3238">
                  <c:v>-1.562743227481842</c:v>
                </c:pt>
                <c:pt idx="3239">
                  <c:v>-1.6896656678617001</c:v>
                </c:pt>
                <c:pt idx="3240">
                  <c:v>-1.7666601955890657</c:v>
                </c:pt>
                <c:pt idx="3241">
                  <c:v>-1.812293766885996</c:v>
                </c:pt>
                <c:pt idx="3242">
                  <c:v>-1.7770341794192792</c:v>
                </c:pt>
                <c:pt idx="3243">
                  <c:v>-1.6840241280198098</c:v>
                </c:pt>
                <c:pt idx="3244">
                  <c:v>-1.5345511695742609</c:v>
                </c:pt>
                <c:pt idx="3245">
                  <c:v>-1.3273581527173519</c:v>
                </c:pt>
                <c:pt idx="3246">
                  <c:v>-0.98247431695461274</c:v>
                </c:pt>
                <c:pt idx="3247">
                  <c:v>-0.59696804679930215</c:v>
                </c:pt>
                <c:pt idx="3248">
                  <c:v>-0.18574217732995749</c:v>
                </c:pt>
                <c:pt idx="3249">
                  <c:v>0.21335558015853168</c:v>
                </c:pt>
                <c:pt idx="3250">
                  <c:v>0.48505475118756297</c:v>
                </c:pt>
                <c:pt idx="3251">
                  <c:v>0.67028328716754915</c:v>
                </c:pt>
                <c:pt idx="3252">
                  <c:v>0.76622352451086051</c:v>
                </c:pt>
                <c:pt idx="3253">
                  <c:v>0.72601748496294027</c:v>
                </c:pt>
                <c:pt idx="3254">
                  <c:v>0.58041724707931286</c:v>
                </c:pt>
                <c:pt idx="3255">
                  <c:v>0.38148422632366419</c:v>
                </c:pt>
                <c:pt idx="3256">
                  <c:v>0.18547908917069436</c:v>
                </c:pt>
                <c:pt idx="3257">
                  <c:v>2.6598764732480049E-2</c:v>
                </c:pt>
                <c:pt idx="3258">
                  <c:v>-7.8373520448803899E-2</c:v>
                </c:pt>
                <c:pt idx="3259">
                  <c:v>-0.18840861730277539</c:v>
                </c:pt>
                <c:pt idx="3260">
                  <c:v>-0.27980026904493571</c:v>
                </c:pt>
                <c:pt idx="3261">
                  <c:v>-0.33719164084643127</c:v>
                </c:pt>
                <c:pt idx="3262">
                  <c:v>-0.32833990652114153</c:v>
                </c:pt>
                <c:pt idx="3263">
                  <c:v>-0.21586571674793958</c:v>
                </c:pt>
                <c:pt idx="3264">
                  <c:v>-4.4473520256578927E-2</c:v>
                </c:pt>
                <c:pt idx="3265">
                  <c:v>8.3093328969553112E-2</c:v>
                </c:pt>
                <c:pt idx="3266">
                  <c:v>0.14023034689016642</c:v>
                </c:pt>
                <c:pt idx="3267">
                  <c:v>0.12806535176932812</c:v>
                </c:pt>
                <c:pt idx="3268">
                  <c:v>8.1572349406778821E-2</c:v>
                </c:pt>
                <c:pt idx="3269">
                  <c:v>6.1903631575405599E-2</c:v>
                </c:pt>
                <c:pt idx="3270">
                  <c:v>2.5422277534380557E-2</c:v>
                </c:pt>
                <c:pt idx="3271">
                  <c:v>-3.9548483602702619E-2</c:v>
                </c:pt>
                <c:pt idx="3272">
                  <c:v>-0.11652378860861064</c:v>
                </c:pt>
                <c:pt idx="3273">
                  <c:v>-0.2339057292044163</c:v>
                </c:pt>
                <c:pt idx="3274">
                  <c:v>-0.30601110756397248</c:v>
                </c:pt>
                <c:pt idx="3275">
                  <c:v>-0.31868732292205099</c:v>
                </c:pt>
                <c:pt idx="3276">
                  <c:v>-0.42436503812670712</c:v>
                </c:pt>
                <c:pt idx="3277">
                  <c:v>-0.56467873524874457</c:v>
                </c:pt>
                <c:pt idx="3278">
                  <c:v>-0.71774930275976656</c:v>
                </c:pt>
                <c:pt idx="3279">
                  <c:v>-0.90823455870151526</c:v>
                </c:pt>
                <c:pt idx="3280">
                  <c:v>-1.1326385624706745</c:v>
                </c:pt>
                <c:pt idx="3281">
                  <c:v>-1.2406379511952401</c:v>
                </c:pt>
                <c:pt idx="3282">
                  <c:v>-1.2953839695453644</c:v>
                </c:pt>
                <c:pt idx="3283">
                  <c:v>-1.3545836658775807</c:v>
                </c:pt>
                <c:pt idx="3284">
                  <c:v>-1.4133725953102112</c:v>
                </c:pt>
                <c:pt idx="3285">
                  <c:v>-1.5069492419064046</c:v>
                </c:pt>
                <c:pt idx="3286">
                  <c:v>-1.5522214552760125</c:v>
                </c:pt>
                <c:pt idx="3287">
                  <c:v>-1.5939299368858337</c:v>
                </c:pt>
                <c:pt idx="3288">
                  <c:v>-1.6611558137834073</c:v>
                </c:pt>
                <c:pt idx="3289">
                  <c:v>-1.7934810814261437</c:v>
                </c:pt>
                <c:pt idx="3290">
                  <c:v>-1.9707762613892557</c:v>
                </c:pt>
                <c:pt idx="3291">
                  <c:v>-2.1759955506026745</c:v>
                </c:pt>
                <c:pt idx="3292">
                  <c:v>-2.308749126791954</c:v>
                </c:pt>
                <c:pt idx="3293">
                  <c:v>-2.3565587393939498</c:v>
                </c:pt>
                <c:pt idx="3294">
                  <c:v>-2.5238611739873886</c:v>
                </c:pt>
                <c:pt idx="3295">
                  <c:v>-2.7673290011286737</c:v>
                </c:pt>
                <c:pt idx="3296">
                  <c:v>-2.959285781979561</c:v>
                </c:pt>
                <c:pt idx="3297">
                  <c:v>-3.1051358056068423</c:v>
                </c:pt>
                <c:pt idx="3298">
                  <c:v>-3.1975674211978915</c:v>
                </c:pt>
                <c:pt idx="3299">
                  <c:v>-3.2412733116745951</c:v>
                </c:pt>
                <c:pt idx="3300">
                  <c:v>-3.3106876552104954</c:v>
                </c:pt>
                <c:pt idx="3301">
                  <c:v>-3.4367866614460949</c:v>
                </c:pt>
                <c:pt idx="3302">
                  <c:v>-3.5953274819254877</c:v>
                </c:pt>
                <c:pt idx="3303">
                  <c:v>-3.649398439228535</c:v>
                </c:pt>
                <c:pt idx="3304">
                  <c:v>-3.6496101084351542</c:v>
                </c:pt>
                <c:pt idx="3305">
                  <c:v>-3.7009436917304996</c:v>
                </c:pt>
                <c:pt idx="3306">
                  <c:v>-3.6213695186376573</c:v>
                </c:pt>
                <c:pt idx="3307">
                  <c:v>-3.4454998898506166</c:v>
                </c:pt>
                <c:pt idx="3308">
                  <c:v>-3.3619022476673126</c:v>
                </c:pt>
                <c:pt idx="3309">
                  <c:v>-3.4117661333084106</c:v>
                </c:pt>
                <c:pt idx="3310">
                  <c:v>-3.5346342605352405</c:v>
                </c:pt>
                <c:pt idx="3311">
                  <c:v>-3.7047972992062572</c:v>
                </c:pt>
                <c:pt idx="3312">
                  <c:v>-3.9248818185925485</c:v>
                </c:pt>
                <c:pt idx="3313">
                  <c:v>-4.0777479162812238</c:v>
                </c:pt>
                <c:pt idx="3314">
                  <c:v>-4.1782235464453699</c:v>
                </c:pt>
                <c:pt idx="3315">
                  <c:v>-4.2605061498284345</c:v>
                </c:pt>
                <c:pt idx="3316">
                  <c:v>-4.3248380935192108</c:v>
                </c:pt>
                <c:pt idx="3317">
                  <c:v>-4.3818963932991029</c:v>
                </c:pt>
                <c:pt idx="3318">
                  <c:v>-4.3957499089837073</c:v>
                </c:pt>
                <c:pt idx="3319">
                  <c:v>-4.3842849808931357</c:v>
                </c:pt>
                <c:pt idx="3320">
                  <c:v>-4.3411307752132418</c:v>
                </c:pt>
                <c:pt idx="3321">
                  <c:v>-4.3147069153189666</c:v>
                </c:pt>
                <c:pt idx="3322">
                  <c:v>-4.3860242351889616</c:v>
                </c:pt>
                <c:pt idx="3323">
                  <c:v>-4.4460473656654358</c:v>
                </c:pt>
                <c:pt idx="3324">
                  <c:v>-4.5045975825190547</c:v>
                </c:pt>
                <c:pt idx="3325">
                  <c:v>-4.6264325067400938</c:v>
                </c:pt>
                <c:pt idx="3326">
                  <c:v>-4.7313850575685503</c:v>
                </c:pt>
                <c:pt idx="3327">
                  <c:v>-4.7736259281635283</c:v>
                </c:pt>
                <c:pt idx="3328">
                  <c:v>-4.7975998046994208</c:v>
                </c:pt>
                <c:pt idx="3329">
                  <c:v>-4.7792889565229419</c:v>
                </c:pt>
                <c:pt idx="3330">
                  <c:v>-4.7395851927995682</c:v>
                </c:pt>
                <c:pt idx="3331">
                  <c:v>-4.6752634817361836</c:v>
                </c:pt>
                <c:pt idx="3332">
                  <c:v>-4.5576707124710083</c:v>
                </c:pt>
                <c:pt idx="3333">
                  <c:v>-4.3834049749374389</c:v>
                </c:pt>
                <c:pt idx="3334">
                  <c:v>-4.1924217554926875</c:v>
                </c:pt>
                <c:pt idx="3335">
                  <c:v>-3.9977857804298402</c:v>
                </c:pt>
                <c:pt idx="3336">
                  <c:v>-3.7937214624881745</c:v>
                </c:pt>
                <c:pt idx="3337">
                  <c:v>-3.5838409191370011</c:v>
                </c:pt>
                <c:pt idx="3338">
                  <c:v>-3.3409715545177461</c:v>
                </c:pt>
                <c:pt idx="3339">
                  <c:v>-3.1554028567671777</c:v>
                </c:pt>
                <c:pt idx="3340">
                  <c:v>-2.9605458569526673</c:v>
                </c:pt>
                <c:pt idx="3341">
                  <c:v>-2.765576298236847</c:v>
                </c:pt>
                <c:pt idx="3342">
                  <c:v>-2.643522103428841</c:v>
                </c:pt>
                <c:pt idx="3343">
                  <c:v>-2.6354991388320923</c:v>
                </c:pt>
                <c:pt idx="3344">
                  <c:v>-2.7237476563453678</c:v>
                </c:pt>
                <c:pt idx="3345">
                  <c:v>-2.7782492610812191</c:v>
                </c:pt>
                <c:pt idx="3346">
                  <c:v>-2.7128949317336084</c:v>
                </c:pt>
                <c:pt idx="3347">
                  <c:v>-2.5677068129181864</c:v>
                </c:pt>
                <c:pt idx="3348">
                  <c:v>-2.4452417050302029</c:v>
                </c:pt>
                <c:pt idx="3349">
                  <c:v>-2.2876029637455941</c:v>
                </c:pt>
                <c:pt idx="3350">
                  <c:v>-1.9504247349500656</c:v>
                </c:pt>
                <c:pt idx="3351">
                  <c:v>-1.6534817817807199</c:v>
                </c:pt>
                <c:pt idx="3352">
                  <c:v>-1.4946727202832699</c:v>
                </c:pt>
                <c:pt idx="3353">
                  <c:v>-1.4295457014441491</c:v>
                </c:pt>
                <c:pt idx="3354">
                  <c:v>-1.4048007233440876</c:v>
                </c:pt>
                <c:pt idx="3355">
                  <c:v>-1.6034237685799599</c:v>
                </c:pt>
                <c:pt idx="3356">
                  <c:v>-1.8282041868567467</c:v>
                </c:pt>
                <c:pt idx="3357">
                  <c:v>-2.0988463640213015</c:v>
                </c:pt>
                <c:pt idx="3358">
                  <c:v>-2.2983716346323493</c:v>
                </c:pt>
                <c:pt idx="3359">
                  <c:v>-2.4054419007897376</c:v>
                </c:pt>
                <c:pt idx="3360">
                  <c:v>-2.4588971462845803</c:v>
                </c:pt>
                <c:pt idx="3361">
                  <c:v>-2.3438596102595333</c:v>
                </c:pt>
                <c:pt idx="3362">
                  <c:v>-1.9971684001386167</c:v>
                </c:pt>
                <c:pt idx="3363">
                  <c:v>-1.6066657572984697</c:v>
                </c:pt>
                <c:pt idx="3364">
                  <c:v>-1.2266153047978878</c:v>
                </c:pt>
                <c:pt idx="3365">
                  <c:v>-0.85745324492454533</c:v>
                </c:pt>
                <c:pt idx="3366">
                  <c:v>-0.57085240826010708</c:v>
                </c:pt>
                <c:pt idx="3367">
                  <c:v>-0.32119062557816508</c:v>
                </c:pt>
                <c:pt idx="3368">
                  <c:v>-0.16455323824658991</c:v>
                </c:pt>
                <c:pt idx="3369">
                  <c:v>-0.16971130471676588</c:v>
                </c:pt>
                <c:pt idx="3370">
                  <c:v>-0.32390139475464824</c:v>
                </c:pt>
                <c:pt idx="3371">
                  <c:v>-0.52227304626256232</c:v>
                </c:pt>
                <c:pt idx="3372">
                  <c:v>-0.72453433871269235</c:v>
                </c:pt>
                <c:pt idx="3373">
                  <c:v>-0.88006866708397868</c:v>
                </c:pt>
                <c:pt idx="3374">
                  <c:v>-1.068207581564784</c:v>
                </c:pt>
                <c:pt idx="3375">
                  <c:v>-1.341031720340252</c:v>
                </c:pt>
                <c:pt idx="3376">
                  <c:v>-1.559014165699482</c:v>
                </c:pt>
                <c:pt idx="3377">
                  <c:v>-1.6532929167151451</c:v>
                </c:pt>
                <c:pt idx="3378">
                  <c:v>-1.6441510874032974</c:v>
                </c:pt>
                <c:pt idx="3379">
                  <c:v>-1.5398007997870446</c:v>
                </c:pt>
                <c:pt idx="3380">
                  <c:v>-1.4022400814294815</c:v>
                </c:pt>
                <c:pt idx="3381">
                  <c:v>-1.2392036291956903</c:v>
                </c:pt>
                <c:pt idx="3382">
                  <c:v>-1.0531488816440107</c:v>
                </c:pt>
                <c:pt idx="3383">
                  <c:v>-0.93477857887744908</c:v>
                </c:pt>
                <c:pt idx="3384">
                  <c:v>-0.86658155255019664</c:v>
                </c:pt>
                <c:pt idx="3385">
                  <c:v>-0.82916704684495934</c:v>
                </c:pt>
                <c:pt idx="3386">
                  <c:v>-0.84276226177811631</c:v>
                </c:pt>
                <c:pt idx="3387">
                  <c:v>-0.80884607210755355</c:v>
                </c:pt>
                <c:pt idx="3388">
                  <c:v>-0.69225332289934161</c:v>
                </c:pt>
                <c:pt idx="3389">
                  <c:v>-0.6009992999956012</c:v>
                </c:pt>
                <c:pt idx="3390">
                  <c:v>-0.46780466102063656</c:v>
                </c:pt>
                <c:pt idx="3391">
                  <c:v>-0.29613590950146318</c:v>
                </c:pt>
                <c:pt idx="3392">
                  <c:v>6.1022305428050462E-2</c:v>
                </c:pt>
                <c:pt idx="3393">
                  <c:v>0.58917940936982638</c:v>
                </c:pt>
                <c:pt idx="3394">
                  <c:v>1.1218512535840273</c:v>
                </c:pt>
                <c:pt idx="3395">
                  <c:v>1.5306257875263691</c:v>
                </c:pt>
                <c:pt idx="3396">
                  <c:v>1.8516752028465271</c:v>
                </c:pt>
                <c:pt idx="3397">
                  <c:v>2.021261852234602</c:v>
                </c:pt>
                <c:pt idx="3398">
                  <c:v>1.9650135380029679</c:v>
                </c:pt>
                <c:pt idx="3399">
                  <c:v>1.6353527820110323</c:v>
                </c:pt>
                <c:pt idx="3400">
                  <c:v>1.1663957078754903</c:v>
                </c:pt>
                <c:pt idx="3401">
                  <c:v>0.70232522495090965</c:v>
                </c:pt>
                <c:pt idx="3402">
                  <c:v>0.25176265072077514</c:v>
                </c:pt>
                <c:pt idx="3403">
                  <c:v>-0.1389057606831193</c:v>
                </c:pt>
                <c:pt idx="3404">
                  <c:v>-0.3845202834159136</c:v>
                </c:pt>
                <c:pt idx="3405">
                  <c:v>-0.5476483542099595</c:v>
                </c:pt>
                <c:pt idx="3406">
                  <c:v>-0.6245685126632452</c:v>
                </c:pt>
                <c:pt idx="3407">
                  <c:v>-0.53453206278383736</c:v>
                </c:pt>
                <c:pt idx="3408">
                  <c:v>-0.26586045211181047</c:v>
                </c:pt>
                <c:pt idx="3409">
                  <c:v>4.7653035130351781E-2</c:v>
                </c:pt>
                <c:pt idx="3410">
                  <c:v>0.26261080719530583</c:v>
                </c:pt>
                <c:pt idx="3411">
                  <c:v>0.30754501495510339</c:v>
                </c:pt>
                <c:pt idx="3412">
                  <c:v>0.30178775506094102</c:v>
                </c:pt>
                <c:pt idx="3413">
                  <c:v>0.32696157161146405</c:v>
                </c:pt>
                <c:pt idx="3414">
                  <c:v>0.3670182878896594</c:v>
                </c:pt>
                <c:pt idx="3415">
                  <c:v>0.39498943068087106</c:v>
                </c:pt>
                <c:pt idx="3416">
                  <c:v>0.45891652777791025</c:v>
                </c:pt>
                <c:pt idx="3417">
                  <c:v>0.56277042333036664</c:v>
                </c:pt>
                <c:pt idx="3418">
                  <c:v>0.65974411949515344</c:v>
                </c:pt>
                <c:pt idx="3419">
                  <c:v>0.73351748920977122</c:v>
                </c:pt>
                <c:pt idx="3420">
                  <c:v>0.81733659468591213</c:v>
                </c:pt>
                <c:pt idx="3421">
                  <c:v>0.8578709553927184</c:v>
                </c:pt>
                <c:pt idx="3422">
                  <c:v>0.83218757227063178</c:v>
                </c:pt>
                <c:pt idx="3423">
                  <c:v>0.7887467799335719</c:v>
                </c:pt>
                <c:pt idx="3424">
                  <c:v>0.72532568626105787</c:v>
                </c:pt>
                <c:pt idx="3425">
                  <c:v>0.67339020520448689</c:v>
                </c:pt>
                <c:pt idx="3426">
                  <c:v>0.61710980437695984</c:v>
                </c:pt>
                <c:pt idx="3427">
                  <c:v>0.54188150122761725</c:v>
                </c:pt>
                <c:pt idx="3428">
                  <c:v>0.50376766853034494</c:v>
                </c:pt>
                <c:pt idx="3429">
                  <c:v>0.50370890401303769</c:v>
                </c:pt>
                <c:pt idx="3430">
                  <c:v>0.54980042193084955</c:v>
                </c:pt>
                <c:pt idx="3431">
                  <c:v>0.59457543924450873</c:v>
                </c:pt>
                <c:pt idx="3432">
                  <c:v>0.64302312925457961</c:v>
                </c:pt>
                <c:pt idx="3433">
                  <c:v>0.64351436845958232</c:v>
                </c:pt>
                <c:pt idx="3434">
                  <c:v>0.6393516625463963</c:v>
                </c:pt>
                <c:pt idx="3435">
                  <c:v>0.62527339451014996</c:v>
                </c:pt>
                <c:pt idx="3436">
                  <c:v>0.59249989695847038</c:v>
                </c:pt>
                <c:pt idx="3437">
                  <c:v>0.52156220756471161</c:v>
                </c:pt>
                <c:pt idx="3438">
                  <c:v>0.39926586493849758</c:v>
                </c:pt>
                <c:pt idx="3439">
                  <c:v>0.27590414134785535</c:v>
                </c:pt>
                <c:pt idx="3440">
                  <c:v>0.18714910877868535</c:v>
                </c:pt>
                <c:pt idx="3441">
                  <c:v>0.13329893868416548</c:v>
                </c:pt>
                <c:pt idx="3442">
                  <c:v>9.8859587665647272E-2</c:v>
                </c:pt>
                <c:pt idx="3443">
                  <c:v>4.8570152632892133E-2</c:v>
                </c:pt>
                <c:pt idx="3444">
                  <c:v>-3.4469153545796875E-2</c:v>
                </c:pt>
                <c:pt idx="3445">
                  <c:v>-8.7830551229417325E-2</c:v>
                </c:pt>
                <c:pt idx="3446">
                  <c:v>-0.13534011030569673</c:v>
                </c:pt>
                <c:pt idx="3447">
                  <c:v>-0.19375503720715642</c:v>
                </c:pt>
                <c:pt idx="3448">
                  <c:v>-0.25706972982734444</c:v>
                </c:pt>
                <c:pt idx="3449">
                  <c:v>-0.33601112455129623</c:v>
                </c:pt>
                <c:pt idx="3450">
                  <c:v>-0.42195368293672803</c:v>
                </c:pt>
                <c:pt idx="3451">
                  <c:v>-0.41660834111273293</c:v>
                </c:pt>
                <c:pt idx="3452">
                  <c:v>-0.30856601189821958</c:v>
                </c:pt>
                <c:pt idx="3453">
                  <c:v>-0.20177093032747509</c:v>
                </c:pt>
                <c:pt idx="3454">
                  <c:v>-0.18622113738209009</c:v>
                </c:pt>
                <c:pt idx="3455">
                  <c:v>-0.11674016299657525</c:v>
                </c:pt>
                <c:pt idx="3456">
                  <c:v>4.2823700951412323E-2</c:v>
                </c:pt>
                <c:pt idx="3457">
                  <c:v>0.13565675530582666</c:v>
                </c:pt>
                <c:pt idx="3458">
                  <c:v>0.15275969663634897</c:v>
                </c:pt>
                <c:pt idx="3459">
                  <c:v>0.10625901980325581</c:v>
                </c:pt>
                <c:pt idx="3460">
                  <c:v>-3.9086690610274671E-2</c:v>
                </c:pt>
                <c:pt idx="3461">
                  <c:v>-0.19533955955877902</c:v>
                </c:pt>
                <c:pt idx="3462">
                  <c:v>-0.29179820738732815</c:v>
                </c:pt>
                <c:pt idx="3463">
                  <c:v>-0.23265263434499503</c:v>
                </c:pt>
                <c:pt idx="3464">
                  <c:v>-0.10405695838853718</c:v>
                </c:pt>
                <c:pt idx="3465">
                  <c:v>8.0507973432540902E-2</c:v>
                </c:pt>
                <c:pt idx="3466">
                  <c:v>0.30635289559140805</c:v>
                </c:pt>
                <c:pt idx="3467">
                  <c:v>0.56199234165251255</c:v>
                </c:pt>
                <c:pt idx="3468">
                  <c:v>0.88227613717317588</c:v>
                </c:pt>
                <c:pt idx="3469">
                  <c:v>1.2199189272522928</c:v>
                </c:pt>
                <c:pt idx="3470">
                  <c:v>1.5599045504629612</c:v>
                </c:pt>
                <c:pt idx="3471">
                  <c:v>1.8412712520360948</c:v>
                </c:pt>
                <c:pt idx="3472">
                  <c:v>2.0353970575332641</c:v>
                </c:pt>
                <c:pt idx="3473">
                  <c:v>2.1235201522707938</c:v>
                </c:pt>
                <c:pt idx="3474">
                  <c:v>2.0815643334388736</c:v>
                </c:pt>
                <c:pt idx="3475">
                  <c:v>1.9478268170356752</c:v>
                </c:pt>
                <c:pt idx="3476">
                  <c:v>1.845751388669014</c:v>
                </c:pt>
                <c:pt idx="3477">
                  <c:v>1.7825744162499906</c:v>
                </c:pt>
                <c:pt idx="3478">
                  <c:v>1.6663181743025781</c:v>
                </c:pt>
                <c:pt idx="3479">
                  <c:v>1.5016708141565325</c:v>
                </c:pt>
                <c:pt idx="3480">
                  <c:v>1.3124897065758705</c:v>
                </c:pt>
                <c:pt idx="3481">
                  <c:v>1.144848206564784</c:v>
                </c:pt>
                <c:pt idx="3482">
                  <c:v>1.0439797896891834</c:v>
                </c:pt>
                <c:pt idx="3483">
                  <c:v>0.95030878365039828</c:v>
                </c:pt>
                <c:pt idx="3484">
                  <c:v>0.82780420705676083</c:v>
                </c:pt>
                <c:pt idx="3485">
                  <c:v>0.71677822642028333</c:v>
                </c:pt>
                <c:pt idx="3486">
                  <c:v>0.68140944220125677</c:v>
                </c:pt>
                <c:pt idx="3487">
                  <c:v>0.7041413701325655</c:v>
                </c:pt>
                <c:pt idx="3488">
                  <c:v>0.70722563020884999</c:v>
                </c:pt>
                <c:pt idx="3489">
                  <c:v>0.67872293896973135</c:v>
                </c:pt>
                <c:pt idx="3490">
                  <c:v>0.62041384667158128</c:v>
                </c:pt>
                <c:pt idx="3491">
                  <c:v>0.56790625210851431</c:v>
                </c:pt>
                <c:pt idx="3492">
                  <c:v>0.52067905873060227</c:v>
                </c:pt>
                <c:pt idx="3493">
                  <c:v>0.50286778204143046</c:v>
                </c:pt>
                <c:pt idx="3494">
                  <c:v>0.55780880503356456</c:v>
                </c:pt>
                <c:pt idx="3495">
                  <c:v>0.62803042978048329</c:v>
                </c:pt>
                <c:pt idx="3496">
                  <c:v>0.74357184961438183</c:v>
                </c:pt>
                <c:pt idx="3497">
                  <c:v>0.89902373224496845</c:v>
                </c:pt>
                <c:pt idx="3498">
                  <c:v>1.0245502960681916</c:v>
                </c:pt>
                <c:pt idx="3499">
                  <c:v>1.1817589746415615</c:v>
                </c:pt>
                <c:pt idx="3500">
                  <c:v>1.4295771302282811</c:v>
                </c:pt>
                <c:pt idx="3501">
                  <c:v>1.6535756295919419</c:v>
                </c:pt>
                <c:pt idx="3502">
                  <c:v>1.7830221667885782</c:v>
                </c:pt>
                <c:pt idx="3503">
                  <c:v>1.9089850790798666</c:v>
                </c:pt>
                <c:pt idx="3504">
                  <c:v>1.9199021230638029</c:v>
                </c:pt>
                <c:pt idx="3505">
                  <c:v>1.7744228129088879</c:v>
                </c:pt>
                <c:pt idx="3506">
                  <c:v>1.6149062383174897</c:v>
                </c:pt>
                <c:pt idx="3507">
                  <c:v>1.4629566916823389</c:v>
                </c:pt>
                <c:pt idx="3508">
                  <c:v>1.2808138775825502</c:v>
                </c:pt>
                <c:pt idx="3509">
                  <c:v>1.0926006303727627</c:v>
                </c:pt>
                <c:pt idx="3510">
                  <c:v>0.93794660031795507</c:v>
                </c:pt>
                <c:pt idx="3511">
                  <c:v>0.78230329446494584</c:v>
                </c:pt>
                <c:pt idx="3512">
                  <c:v>0.64970847018063071</c:v>
                </c:pt>
                <c:pt idx="3513">
                  <c:v>0.50398328460752961</c:v>
                </c:pt>
                <c:pt idx="3514">
                  <c:v>0.22727600991725921</c:v>
                </c:pt>
                <c:pt idx="3515">
                  <c:v>-8.7000511558726429E-2</c:v>
                </c:pt>
                <c:pt idx="3516">
                  <c:v>-0.4555180894955993</c:v>
                </c:pt>
                <c:pt idx="3517">
                  <c:v>-0.86246255457401277</c:v>
                </c:pt>
                <c:pt idx="3518">
                  <c:v>-1.1583892616629601</c:v>
                </c:pt>
                <c:pt idx="3519">
                  <c:v>-1.2226958430558443</c:v>
                </c:pt>
                <c:pt idx="3520">
                  <c:v>-1.113381488621235</c:v>
                </c:pt>
                <c:pt idx="3521">
                  <c:v>-0.85136103093624116</c:v>
                </c:pt>
                <c:pt idx="3522">
                  <c:v>-0.61651857778429986</c:v>
                </c:pt>
                <c:pt idx="3523">
                  <c:v>-0.43275608494877815</c:v>
                </c:pt>
                <c:pt idx="3524">
                  <c:v>-0.2606147139519453</c:v>
                </c:pt>
                <c:pt idx="3525">
                  <c:v>-0.15292692700400951</c:v>
                </c:pt>
                <c:pt idx="3526">
                  <c:v>-0.19344920955598355</c:v>
                </c:pt>
                <c:pt idx="3527">
                  <c:v>-0.42060195285826923</c:v>
                </c:pt>
                <c:pt idx="3528">
                  <c:v>-0.67147114902734761</c:v>
                </c:pt>
                <c:pt idx="3529">
                  <c:v>-0.87723313294351102</c:v>
                </c:pt>
                <c:pt idx="3530">
                  <c:v>-1.071230153515935</c:v>
                </c:pt>
                <c:pt idx="3531">
                  <c:v>-1.2323331508040429</c:v>
                </c:pt>
                <c:pt idx="3532">
                  <c:v>-1.3476222632825374</c:v>
                </c:pt>
                <c:pt idx="3533">
                  <c:v>-1.3811667162179948</c:v>
                </c:pt>
                <c:pt idx="3534">
                  <c:v>-1.4374683862924575</c:v>
                </c:pt>
                <c:pt idx="3535">
                  <c:v>-1.4427550001442433</c:v>
                </c:pt>
                <c:pt idx="3536">
                  <c:v>-1.3581737101078035</c:v>
                </c:pt>
                <c:pt idx="3537">
                  <c:v>-1.2419908507168294</c:v>
                </c:pt>
                <c:pt idx="3538">
                  <c:v>-1.1611146488785744</c:v>
                </c:pt>
                <c:pt idx="3539">
                  <c:v>-1.0713989187777042</c:v>
                </c:pt>
                <c:pt idx="3540">
                  <c:v>-0.97874759405851364</c:v>
                </c:pt>
                <c:pt idx="3541">
                  <c:v>-0.87748397849500182</c:v>
                </c:pt>
                <c:pt idx="3542">
                  <c:v>-0.78621932096779346</c:v>
                </c:pt>
                <c:pt idx="3543">
                  <c:v>-0.61992618888616569</c:v>
                </c:pt>
                <c:pt idx="3544">
                  <c:v>-0.44525143861770633</c:v>
                </c:pt>
                <c:pt idx="3545">
                  <c:v>-0.32181072279810907</c:v>
                </c:pt>
                <c:pt idx="3546">
                  <c:v>-0.18025511361658575</c:v>
                </c:pt>
                <c:pt idx="3547">
                  <c:v>-9.4700755532830957E-2</c:v>
                </c:pt>
                <c:pt idx="3548">
                  <c:v>-7.8405168503522873E-2</c:v>
                </c:pt>
                <c:pt idx="3549">
                  <c:v>-0.14073219330981374</c:v>
                </c:pt>
                <c:pt idx="3550">
                  <c:v>-0.18659362329170109</c:v>
                </c:pt>
                <c:pt idx="3551">
                  <c:v>-0.14919689677655698</c:v>
                </c:pt>
                <c:pt idx="3552">
                  <c:v>-0.12252857758663595</c:v>
                </c:pt>
                <c:pt idx="3553">
                  <c:v>-0.17070891279727221</c:v>
                </c:pt>
                <c:pt idx="3554">
                  <c:v>-0.25450914273038505</c:v>
                </c:pt>
                <c:pt idx="3555">
                  <c:v>-0.38784106336534024</c:v>
                </c:pt>
                <c:pt idx="3556">
                  <c:v>-0.56331520110368727</c:v>
                </c:pt>
                <c:pt idx="3557">
                  <c:v>-0.73747283823788168</c:v>
                </c:pt>
                <c:pt idx="3558">
                  <c:v>-0.85243552990257743</c:v>
                </c:pt>
                <c:pt idx="3559">
                  <c:v>-0.85039879851043232</c:v>
                </c:pt>
                <c:pt idx="3560">
                  <c:v>-0.7878666277974844</c:v>
                </c:pt>
                <c:pt idx="3561">
                  <c:v>-0.71581774815917021</c:v>
                </c:pt>
                <c:pt idx="3562">
                  <c:v>-0.5462573381513357</c:v>
                </c:pt>
                <c:pt idx="3563">
                  <c:v>-0.28653490930795672</c:v>
                </c:pt>
                <c:pt idx="3564">
                  <c:v>5.2498494833707809E-3</c:v>
                </c:pt>
                <c:pt idx="3565">
                  <c:v>0.26336999505758285</c:v>
                </c:pt>
                <c:pt idx="3566">
                  <c:v>0.50832736384123567</c:v>
                </c:pt>
                <c:pt idx="3567">
                  <c:v>0.76644440308213235</c:v>
                </c:pt>
                <c:pt idx="3568">
                  <c:v>0.80212016612291337</c:v>
                </c:pt>
                <c:pt idx="3569">
                  <c:v>0.67817205816507342</c:v>
                </c:pt>
                <c:pt idx="3570">
                  <c:v>0.39425977125763895</c:v>
                </c:pt>
                <c:pt idx="3571">
                  <c:v>4.05754282604903E-2</c:v>
                </c:pt>
                <c:pt idx="3572">
                  <c:v>-0.13871197116561235</c:v>
                </c:pt>
                <c:pt idx="3573">
                  <c:v>-0.2320471551641822</c:v>
                </c:pt>
                <c:pt idx="3574">
                  <c:v>-0.36677551880478859</c:v>
                </c:pt>
                <c:pt idx="3575">
                  <c:v>-0.54569991577416666</c:v>
                </c:pt>
                <c:pt idx="3576">
                  <c:v>-0.84069885246455678</c:v>
                </c:pt>
                <c:pt idx="3577">
                  <c:v>-1.284252917468548</c:v>
                </c:pt>
                <c:pt idx="3578">
                  <c:v>-1.6706889680027963</c:v>
                </c:pt>
                <c:pt idx="3579">
                  <c:v>-1.9017400865256788</c:v>
                </c:pt>
                <c:pt idx="3580">
                  <c:v>-1.9147407858073713</c:v>
                </c:pt>
                <c:pt idx="3581">
                  <c:v>-1.744634757488966</c:v>
                </c:pt>
                <c:pt idx="3582">
                  <c:v>-1.4942119596898558</c:v>
                </c:pt>
                <c:pt idx="3583">
                  <c:v>-1.2263293759524823</c:v>
                </c:pt>
                <c:pt idx="3584">
                  <c:v>-0.98803867354989061</c:v>
                </c:pt>
                <c:pt idx="3585">
                  <c:v>-0.75114128954708581</c:v>
                </c:pt>
                <c:pt idx="3586">
                  <c:v>-0.45515011690557006</c:v>
                </c:pt>
                <c:pt idx="3587">
                  <c:v>-0.27896579828113321</c:v>
                </c:pt>
                <c:pt idx="3588">
                  <c:v>-0.24672066975384951</c:v>
                </c:pt>
                <c:pt idx="3589">
                  <c:v>-0.26133030351251363</c:v>
                </c:pt>
                <c:pt idx="3590">
                  <c:v>-0.13048158572986723</c:v>
                </c:pt>
                <c:pt idx="3591">
                  <c:v>2.4346307627856733E-2</c:v>
                </c:pt>
                <c:pt idx="3592">
                  <c:v>9.8475462142378095E-2</c:v>
                </c:pt>
                <c:pt idx="3593">
                  <c:v>0.11959481935948134</c:v>
                </c:pt>
                <c:pt idx="3594">
                  <c:v>0.16567188369110228</c:v>
                </c:pt>
                <c:pt idx="3595">
                  <c:v>0.28139707054942847</c:v>
                </c:pt>
                <c:pt idx="3596">
                  <c:v>0.49955591909587388</c:v>
                </c:pt>
                <c:pt idx="3597">
                  <c:v>0.69258749127388008</c:v>
                </c:pt>
                <c:pt idx="3598">
                  <c:v>0.81251388430595406</c:v>
                </c:pt>
                <c:pt idx="3599">
                  <c:v>0.85577224351465708</c:v>
                </c:pt>
                <c:pt idx="3600">
                  <c:v>0.85593464992940427</c:v>
                </c:pt>
                <c:pt idx="3601">
                  <c:v>0.81110938310623171</c:v>
                </c:pt>
                <c:pt idx="3602">
                  <c:v>0.6794678011536599</c:v>
                </c:pt>
                <c:pt idx="3603">
                  <c:v>0.48738508589565754</c:v>
                </c:pt>
                <c:pt idx="3604">
                  <c:v>0.22702224075794222</c:v>
                </c:pt>
                <c:pt idx="3605">
                  <c:v>-9.7603550925850872E-3</c:v>
                </c:pt>
                <c:pt idx="3606">
                  <c:v>-0.15621081467717887</c:v>
                </c:pt>
                <c:pt idx="3607">
                  <c:v>-0.20864676257595421</c:v>
                </c:pt>
                <c:pt idx="3608">
                  <c:v>-0.15334677536040545</c:v>
                </c:pt>
                <c:pt idx="3609">
                  <c:v>-6.6456383317708978E-2</c:v>
                </c:pt>
                <c:pt idx="3610">
                  <c:v>8.5149187152273962E-3</c:v>
                </c:pt>
                <c:pt idx="3611">
                  <c:v>0.15045410295948386</c:v>
                </c:pt>
                <c:pt idx="3612">
                  <c:v>0.31061966367065907</c:v>
                </c:pt>
                <c:pt idx="3613">
                  <c:v>0.46386246822774413</c:v>
                </c:pt>
                <c:pt idx="3614">
                  <c:v>0.6069430677965284</c:v>
                </c:pt>
                <c:pt idx="3615">
                  <c:v>0.78503942593932152</c:v>
                </c:pt>
                <c:pt idx="3616">
                  <c:v>0.97786773428320894</c:v>
                </c:pt>
                <c:pt idx="3617">
                  <c:v>1.0873353588581085</c:v>
                </c:pt>
                <c:pt idx="3618">
                  <c:v>1.0970381554216146</c:v>
                </c:pt>
                <c:pt idx="3619">
                  <c:v>1.0666390659660101</c:v>
                </c:pt>
                <c:pt idx="3620">
                  <c:v>0.8475076427310706</c:v>
                </c:pt>
                <c:pt idx="3621">
                  <c:v>0.29720662605017423</c:v>
                </c:pt>
                <c:pt idx="3622">
                  <c:v>-0.40471718754619362</c:v>
                </c:pt>
                <c:pt idx="3623">
                  <c:v>-1.0371384742856027</c:v>
                </c:pt>
                <c:pt idx="3624">
                  <c:v>-1.4767318546772004</c:v>
                </c:pt>
                <c:pt idx="3625">
                  <c:v>-1.7496740341186525</c:v>
                </c:pt>
                <c:pt idx="3626">
                  <c:v>-1.9358490881323815</c:v>
                </c:pt>
                <c:pt idx="3627">
                  <c:v>-2.0006913475692274</c:v>
                </c:pt>
                <c:pt idx="3628">
                  <c:v>-1.9568454162776472</c:v>
                </c:pt>
                <c:pt idx="3629">
                  <c:v>-1.8484105561673643</c:v>
                </c:pt>
                <c:pt idx="3630">
                  <c:v>-1.6779172959923745</c:v>
                </c:pt>
                <c:pt idx="3631">
                  <c:v>-1.4540355947613717</c:v>
                </c:pt>
                <c:pt idx="3632">
                  <c:v>-1.169392186626792</c:v>
                </c:pt>
                <c:pt idx="3633">
                  <c:v>-0.89666109167039398</c:v>
                </c:pt>
                <c:pt idx="3634">
                  <c:v>-0.70216698467731475</c:v>
                </c:pt>
                <c:pt idx="3635">
                  <c:v>-0.54801113739609719</c:v>
                </c:pt>
                <c:pt idx="3636">
                  <c:v>-0.4292136955261231</c:v>
                </c:pt>
                <c:pt idx="3637">
                  <c:v>-0.36695678249001507</c:v>
                </c:pt>
                <c:pt idx="3638">
                  <c:v>-0.27221836723387244</c:v>
                </c:pt>
                <c:pt idx="3639">
                  <c:v>-0.26407699652016164</c:v>
                </c:pt>
                <c:pt idx="3640">
                  <c:v>-0.27573817178606991</c:v>
                </c:pt>
                <c:pt idx="3641">
                  <c:v>-0.18928661327809096</c:v>
                </c:pt>
                <c:pt idx="3642">
                  <c:v>-5.0385274551808835E-2</c:v>
                </c:pt>
                <c:pt idx="3643">
                  <c:v>0.12133294075727463</c:v>
                </c:pt>
                <c:pt idx="3644">
                  <c:v>0.15327321007847786</c:v>
                </c:pt>
                <c:pt idx="3645">
                  <c:v>6.090459823608399E-2</c:v>
                </c:pt>
                <c:pt idx="3646">
                  <c:v>-5.5367211923003201E-2</c:v>
                </c:pt>
                <c:pt idx="3647">
                  <c:v>-0.18034516073763371</c:v>
                </c:pt>
                <c:pt idx="3648">
                  <c:v>-0.28995638927444817</c:v>
                </c:pt>
                <c:pt idx="3649">
                  <c:v>-0.26140447178855541</c:v>
                </c:pt>
                <c:pt idx="3650">
                  <c:v>-0.11315001826733351</c:v>
                </c:pt>
                <c:pt idx="3651">
                  <c:v>1.8155604600906374E-3</c:v>
                </c:pt>
                <c:pt idx="3652">
                  <c:v>-1.5729448646306994E-2</c:v>
                </c:pt>
                <c:pt idx="3653">
                  <c:v>-8.3089939411729583E-2</c:v>
                </c:pt>
                <c:pt idx="3654">
                  <c:v>-0.17822945538908244</c:v>
                </c:pt>
                <c:pt idx="3655">
                  <c:v>-0.28929592799395326</c:v>
                </c:pt>
                <c:pt idx="3656">
                  <c:v>-0.35332831151783467</c:v>
                </c:pt>
                <c:pt idx="3657">
                  <c:v>-0.36561287306249146</c:v>
                </c:pt>
                <c:pt idx="3658">
                  <c:v>-0.39408702258020639</c:v>
                </c:pt>
                <c:pt idx="3659">
                  <c:v>-0.3725806345045567</c:v>
                </c:pt>
                <c:pt idx="3660">
                  <c:v>-0.30621546775102615</c:v>
                </c:pt>
                <c:pt idx="3661">
                  <c:v>-0.24256337251514198</c:v>
                </c:pt>
                <c:pt idx="3662">
                  <c:v>-0.15824688825756311</c:v>
                </c:pt>
                <c:pt idx="3663">
                  <c:v>3.5463472567498683E-2</c:v>
                </c:pt>
                <c:pt idx="3664">
                  <c:v>0.23012210559099913</c:v>
                </c:pt>
                <c:pt idx="3665">
                  <c:v>0.28525921130552889</c:v>
                </c:pt>
                <c:pt idx="3666">
                  <c:v>0.33303894829005004</c:v>
                </c:pt>
                <c:pt idx="3667">
                  <c:v>0.50072192698717122</c:v>
                </c:pt>
                <c:pt idx="3668">
                  <c:v>0.61362486384809023</c:v>
                </c:pt>
                <c:pt idx="3669">
                  <c:v>0.63588821053504951</c:v>
                </c:pt>
                <c:pt idx="3670">
                  <c:v>0.55052397832274436</c:v>
                </c:pt>
                <c:pt idx="3671">
                  <c:v>0.3697191167995334</c:v>
                </c:pt>
                <c:pt idx="3672">
                  <c:v>-4.1252216063439845E-2</c:v>
                </c:pt>
                <c:pt idx="3673">
                  <c:v>-0.58259091295301912</c:v>
                </c:pt>
                <c:pt idx="3674">
                  <c:v>-1.0499852456152439</c:v>
                </c:pt>
                <c:pt idx="3675">
                  <c:v>-1.4323368698358536</c:v>
                </c:pt>
                <c:pt idx="3676">
                  <c:v>-1.8269867965579034</c:v>
                </c:pt>
                <c:pt idx="3677">
                  <c:v>-2.1958468477427959</c:v>
                </c:pt>
                <c:pt idx="3678">
                  <c:v>-2.4927928707003595</c:v>
                </c:pt>
                <c:pt idx="3679">
                  <c:v>-2.6151160374283791</c:v>
                </c:pt>
                <c:pt idx="3680">
                  <c:v>-2.4711166575551036</c:v>
                </c:pt>
                <c:pt idx="3681">
                  <c:v>-2.0993585801124572</c:v>
                </c:pt>
                <c:pt idx="3682">
                  <c:v>-1.6280218353867533</c:v>
                </c:pt>
                <c:pt idx="3683">
                  <c:v>-1.1686009121686221</c:v>
                </c:pt>
                <c:pt idx="3684">
                  <c:v>-0.76889628678560262</c:v>
                </c:pt>
                <c:pt idx="3685">
                  <c:v>-0.47161017514765263</c:v>
                </c:pt>
                <c:pt idx="3686">
                  <c:v>-0.23412156455218794</c:v>
                </c:pt>
                <c:pt idx="3687">
                  <c:v>-0.16127110473811626</c:v>
                </c:pt>
                <c:pt idx="3688">
                  <c:v>-0.14751830734312535</c:v>
                </c:pt>
                <c:pt idx="3689">
                  <c:v>-4.6061806753277784E-2</c:v>
                </c:pt>
                <c:pt idx="3690">
                  <c:v>-2.1874433755874633E-3</c:v>
                </c:pt>
                <c:pt idx="3691">
                  <c:v>4.7488673552870751E-2</c:v>
                </c:pt>
                <c:pt idx="3692">
                  <c:v>8.568707160651684E-2</c:v>
                </c:pt>
                <c:pt idx="3693">
                  <c:v>0.14413291566073896</c:v>
                </c:pt>
                <c:pt idx="3694">
                  <c:v>0.31527923673391345</c:v>
                </c:pt>
                <c:pt idx="3695">
                  <c:v>0.53179556585848331</c:v>
                </c:pt>
                <c:pt idx="3696">
                  <c:v>0.71258321464061736</c:v>
                </c:pt>
                <c:pt idx="3697">
                  <c:v>0.83388881966471673</c:v>
                </c:pt>
                <c:pt idx="3698">
                  <c:v>0.87968245849013338</c:v>
                </c:pt>
                <c:pt idx="3699">
                  <c:v>0.78734198637306696</c:v>
                </c:pt>
                <c:pt idx="3700">
                  <c:v>0.62399424299597739</c:v>
                </c:pt>
                <c:pt idx="3701">
                  <c:v>0.51917829774320123</c:v>
                </c:pt>
                <c:pt idx="3702">
                  <c:v>0.38710855342447759</c:v>
                </c:pt>
                <c:pt idx="3703">
                  <c:v>0.35283371016383175</c:v>
                </c:pt>
                <c:pt idx="3704">
                  <c:v>0.44795018445700407</c:v>
                </c:pt>
                <c:pt idx="3705">
                  <c:v>0.60984259240329264</c:v>
                </c:pt>
                <c:pt idx="3706">
                  <c:v>0.76705784909427166</c:v>
                </c:pt>
                <c:pt idx="3707">
                  <c:v>0.90802332803606989</c:v>
                </c:pt>
                <c:pt idx="3708">
                  <c:v>1.0577835309505463</c:v>
                </c:pt>
                <c:pt idx="3709">
                  <c:v>1.2063426426798105</c:v>
                </c:pt>
                <c:pt idx="3710">
                  <c:v>1.2703798136115074</c:v>
                </c:pt>
                <c:pt idx="3711">
                  <c:v>1.2248248142749072</c:v>
                </c:pt>
                <c:pt idx="3712">
                  <c:v>1.0706085214018821</c:v>
                </c:pt>
                <c:pt idx="3713">
                  <c:v>0.88848843835294256</c:v>
                </c:pt>
                <c:pt idx="3714">
                  <c:v>0.72644732840359216</c:v>
                </c:pt>
                <c:pt idx="3715">
                  <c:v>0.65885819323360928</c:v>
                </c:pt>
                <c:pt idx="3716">
                  <c:v>0.6041949129849673</c:v>
                </c:pt>
                <c:pt idx="3717">
                  <c:v>0.57699669901281603</c:v>
                </c:pt>
                <c:pt idx="3718">
                  <c:v>0.64029503770172602</c:v>
                </c:pt>
                <c:pt idx="3719">
                  <c:v>0.69089764595031744</c:v>
                </c:pt>
                <c:pt idx="3720">
                  <c:v>0.53119450863450768</c:v>
                </c:pt>
                <c:pt idx="3721">
                  <c:v>0.17664646793156863</c:v>
                </c:pt>
                <c:pt idx="3722">
                  <c:v>-0.29551363784819845</c:v>
                </c:pt>
                <c:pt idx="3723">
                  <c:v>-0.85615136235952383</c:v>
                </c:pt>
                <c:pt idx="3724">
                  <c:v>-1.3610347527265549</c:v>
                </c:pt>
                <c:pt idx="3725">
                  <c:v>-1.7262541812658312</c:v>
                </c:pt>
                <c:pt idx="3726">
                  <c:v>-1.9233962729573251</c:v>
                </c:pt>
                <c:pt idx="3727">
                  <c:v>-2.0641777838766577</c:v>
                </c:pt>
                <c:pt idx="3728">
                  <c:v>-2.1694789749383929</c:v>
                </c:pt>
                <c:pt idx="3729">
                  <c:v>-2.2210189649462699</c:v>
                </c:pt>
                <c:pt idx="3730">
                  <c:v>-2.1155322709679605</c:v>
                </c:pt>
                <c:pt idx="3731">
                  <c:v>-1.8435396793484689</c:v>
                </c:pt>
                <c:pt idx="3732">
                  <c:v>-1.5451153340935708</c:v>
                </c:pt>
                <c:pt idx="3733">
                  <c:v>-1.2559037156403066</c:v>
                </c:pt>
                <c:pt idx="3734">
                  <c:v>-0.94509379819035533</c:v>
                </c:pt>
                <c:pt idx="3735">
                  <c:v>-0.6372054420411587</c:v>
                </c:pt>
                <c:pt idx="3736">
                  <c:v>-0.35995664209127426</c:v>
                </c:pt>
                <c:pt idx="3737">
                  <c:v>-0.10369302403181792</c:v>
                </c:pt>
                <c:pt idx="3738">
                  <c:v>9.0137679800391196E-2</c:v>
                </c:pt>
                <c:pt idx="3739">
                  <c:v>0.1419581899791956</c:v>
                </c:pt>
                <c:pt idx="3740">
                  <c:v>8.2532535307109356E-2</c:v>
                </c:pt>
                <c:pt idx="3741">
                  <c:v>5.5165263712406161E-2</c:v>
                </c:pt>
                <c:pt idx="3742">
                  <c:v>-3.5192143488675359E-2</c:v>
                </c:pt>
                <c:pt idx="3743">
                  <c:v>-8.7196749597787865E-2</c:v>
                </c:pt>
                <c:pt idx="3744">
                  <c:v>-0.10082551293075086</c:v>
                </c:pt>
                <c:pt idx="3745">
                  <c:v>-0.10120509772561491</c:v>
                </c:pt>
                <c:pt idx="3746">
                  <c:v>-2.1947204181924463E-2</c:v>
                </c:pt>
                <c:pt idx="3747">
                  <c:v>0.13116144332103433</c:v>
                </c:pt>
                <c:pt idx="3748">
                  <c:v>0.30962987624108795</c:v>
                </c:pt>
                <c:pt idx="3749">
                  <c:v>0.48724303510040046</c:v>
                </c:pt>
                <c:pt idx="3750">
                  <c:v>0.64362159177660949</c:v>
                </c:pt>
                <c:pt idx="3751">
                  <c:v>0.75314469181001187</c:v>
                </c:pt>
                <c:pt idx="3752">
                  <c:v>0.76630830913782122</c:v>
                </c:pt>
                <c:pt idx="3753">
                  <c:v>0.74087379813194276</c:v>
                </c:pt>
                <c:pt idx="3754">
                  <c:v>0.68255374230444432</c:v>
                </c:pt>
                <c:pt idx="3755">
                  <c:v>0.6002386137843132</c:v>
                </c:pt>
                <c:pt idx="3756">
                  <c:v>0.49746926710009576</c:v>
                </c:pt>
                <c:pt idx="3757">
                  <c:v>0.41557353012263776</c:v>
                </c:pt>
                <c:pt idx="3758">
                  <c:v>0.3060989985242486</c:v>
                </c:pt>
                <c:pt idx="3759">
                  <c:v>0.20890288889408112</c:v>
                </c:pt>
                <c:pt idx="3760">
                  <c:v>0.13312202386558056</c:v>
                </c:pt>
                <c:pt idx="3761">
                  <c:v>0.11892962548881769</c:v>
                </c:pt>
                <c:pt idx="3762">
                  <c:v>7.5448432546108959E-2</c:v>
                </c:pt>
                <c:pt idx="3763">
                  <c:v>1.2923461217433214E-2</c:v>
                </c:pt>
                <c:pt idx="3764">
                  <c:v>-2.0570650845766068E-2</c:v>
                </c:pt>
                <c:pt idx="3765">
                  <c:v>-0.10931152218952775</c:v>
                </c:pt>
                <c:pt idx="3766">
                  <c:v>-0.21512220673263074</c:v>
                </c:pt>
                <c:pt idx="3767">
                  <c:v>-0.2580994975939393</c:v>
                </c:pt>
                <c:pt idx="3768">
                  <c:v>-0.27108722336590291</c:v>
                </c:pt>
                <c:pt idx="3769">
                  <c:v>-0.31521798714995386</c:v>
                </c:pt>
                <c:pt idx="3770">
                  <c:v>-0.46830145508050919</c:v>
                </c:pt>
                <c:pt idx="3771">
                  <c:v>-0.68097177810966969</c:v>
                </c:pt>
                <c:pt idx="3772">
                  <c:v>-0.94396141178905968</c:v>
                </c:pt>
                <c:pt idx="3773">
                  <c:v>-1.1575156876444817</c:v>
                </c:pt>
                <c:pt idx="3774">
                  <c:v>-1.2059523410350086</c:v>
                </c:pt>
                <c:pt idx="3775">
                  <c:v>-1.170659789890051</c:v>
                </c:pt>
                <c:pt idx="3776">
                  <c:v>-1.1652125237882138</c:v>
                </c:pt>
                <c:pt idx="3777">
                  <c:v>-1.1510005737841129</c:v>
                </c:pt>
                <c:pt idx="3778">
                  <c:v>-1.1270634616166353</c:v>
                </c:pt>
                <c:pt idx="3779">
                  <c:v>-1.1213068047165871</c:v>
                </c:pt>
                <c:pt idx="3780">
                  <c:v>-1.1290299533307553</c:v>
                </c:pt>
                <c:pt idx="3781">
                  <c:v>-1.1756699035316707</c:v>
                </c:pt>
                <c:pt idx="3782">
                  <c:v>-1.2830600854754448</c:v>
                </c:pt>
                <c:pt idx="3783">
                  <c:v>-1.3791308619081974</c:v>
                </c:pt>
                <c:pt idx="3784">
                  <c:v>-1.3537086300551893</c:v>
                </c:pt>
                <c:pt idx="3785">
                  <c:v>-1.1645878949761392</c:v>
                </c:pt>
                <c:pt idx="3786">
                  <c:v>-0.95819806627929216</c:v>
                </c:pt>
                <c:pt idx="3787">
                  <c:v>-0.81482119560241706</c:v>
                </c:pt>
                <c:pt idx="3788">
                  <c:v>-0.68766530513763435</c:v>
                </c:pt>
                <c:pt idx="3789">
                  <c:v>-0.46408429697155956</c:v>
                </c:pt>
                <c:pt idx="3790">
                  <c:v>-0.16756007753312588</c:v>
                </c:pt>
                <c:pt idx="3791">
                  <c:v>2.5834789462387563E-2</c:v>
                </c:pt>
                <c:pt idx="3792">
                  <c:v>0.11361224066466094</c:v>
                </c:pt>
                <c:pt idx="3793">
                  <c:v>0.10697831869125367</c:v>
                </c:pt>
                <c:pt idx="3794">
                  <c:v>8.3722553327679639E-2</c:v>
                </c:pt>
                <c:pt idx="3795">
                  <c:v>5.6236400529742242E-2</c:v>
                </c:pt>
                <c:pt idx="3796">
                  <c:v>-5.4830675069242718E-2</c:v>
                </c:pt>
                <c:pt idx="3797">
                  <c:v>-0.16011675473302603</c:v>
                </c:pt>
                <c:pt idx="3798">
                  <c:v>-0.18349865550175309</c:v>
                </c:pt>
                <c:pt idx="3799">
                  <c:v>-0.16209837611764671</c:v>
                </c:pt>
                <c:pt idx="3800">
                  <c:v>-5.7624419890344149E-2</c:v>
                </c:pt>
                <c:pt idx="3801">
                  <c:v>0.11459345826879144</c:v>
                </c:pt>
                <c:pt idx="3802">
                  <c:v>0.26677161276340489</c:v>
                </c:pt>
                <c:pt idx="3803">
                  <c:v>0.34812911354005338</c:v>
                </c:pt>
                <c:pt idx="3804">
                  <c:v>0.44713292643427849</c:v>
                </c:pt>
                <c:pt idx="3805">
                  <c:v>0.57280479356646541</c:v>
                </c:pt>
                <c:pt idx="3806">
                  <c:v>0.64233549669384959</c:v>
                </c:pt>
                <c:pt idx="3807">
                  <c:v>0.62288838833570481</c:v>
                </c:pt>
                <c:pt idx="3808">
                  <c:v>0.55566806629300125</c:v>
                </c:pt>
                <c:pt idx="3809">
                  <c:v>0.53462181754410265</c:v>
                </c:pt>
                <c:pt idx="3810">
                  <c:v>0.51333882965147493</c:v>
                </c:pt>
                <c:pt idx="3811">
                  <c:v>0.44146068871021271</c:v>
                </c:pt>
                <c:pt idx="3812">
                  <c:v>0.37381231393665076</c:v>
                </c:pt>
                <c:pt idx="3813">
                  <c:v>0.43378621816635132</c:v>
                </c:pt>
                <c:pt idx="3814">
                  <c:v>0.61950570099055768</c:v>
                </c:pt>
                <c:pt idx="3815">
                  <c:v>0.84100831635296347</c:v>
                </c:pt>
                <c:pt idx="3816">
                  <c:v>1.0471653527766467</c:v>
                </c:pt>
                <c:pt idx="3817">
                  <c:v>1.0845974001288414</c:v>
                </c:pt>
                <c:pt idx="3818">
                  <c:v>1.0615587857365609</c:v>
                </c:pt>
                <c:pt idx="3819">
                  <c:v>1.024293457120657</c:v>
                </c:pt>
                <c:pt idx="3820">
                  <c:v>0.99753586739301692</c:v>
                </c:pt>
                <c:pt idx="3821">
                  <c:v>0.95705698214471346</c:v>
                </c:pt>
                <c:pt idx="3822">
                  <c:v>0.81750959917902954</c:v>
                </c:pt>
                <c:pt idx="3823">
                  <c:v>0.64349923878908155</c:v>
                </c:pt>
                <c:pt idx="3824">
                  <c:v>0.52316719517111776</c:v>
                </c:pt>
                <c:pt idx="3825">
                  <c:v>0.51953775532543667</c:v>
                </c:pt>
                <c:pt idx="3826">
                  <c:v>0.54886373452842241</c:v>
                </c:pt>
                <c:pt idx="3827">
                  <c:v>0.53079507071524856</c:v>
                </c:pt>
                <c:pt idx="3828">
                  <c:v>0.45411731589585547</c:v>
                </c:pt>
                <c:pt idx="3829">
                  <c:v>0.20691130897030235</c:v>
                </c:pt>
                <c:pt idx="3830">
                  <c:v>-0.26712697729468349</c:v>
                </c:pt>
                <c:pt idx="3831">
                  <c:v>-0.824567553922534</c:v>
                </c:pt>
                <c:pt idx="3832">
                  <c:v>-1.2310643050074579</c:v>
                </c:pt>
                <c:pt idx="3833">
                  <c:v>-1.4588629098236561</c:v>
                </c:pt>
                <c:pt idx="3834">
                  <c:v>-1.5464917686581612</c:v>
                </c:pt>
                <c:pt idx="3835">
                  <c:v>-1.6468156635761262</c:v>
                </c:pt>
                <c:pt idx="3836">
                  <c:v>-1.8113634748756886</c:v>
                </c:pt>
                <c:pt idx="3837">
                  <c:v>-1.9238750137388707</c:v>
                </c:pt>
                <c:pt idx="3838">
                  <c:v>-1.7917443121969701</c:v>
                </c:pt>
                <c:pt idx="3839">
                  <c:v>-1.4639132961630823</c:v>
                </c:pt>
                <c:pt idx="3840">
                  <c:v>-1.136811793372035</c:v>
                </c:pt>
                <c:pt idx="3841">
                  <c:v>-0.91006495647132402</c:v>
                </c:pt>
                <c:pt idx="3842">
                  <c:v>-0.74428433284163475</c:v>
                </c:pt>
                <c:pt idx="3843">
                  <c:v>-0.61164221920073036</c:v>
                </c:pt>
                <c:pt idx="3844">
                  <c:v>-0.4798988226056099</c:v>
                </c:pt>
                <c:pt idx="3845">
                  <c:v>-0.38478088650852443</c:v>
                </c:pt>
                <c:pt idx="3846">
                  <c:v>-0.31643775288015608</c:v>
                </c:pt>
                <c:pt idx="3847">
                  <c:v>-0.3195838838070631</c:v>
                </c:pt>
                <c:pt idx="3848">
                  <c:v>-0.27992963869124654</c:v>
                </c:pt>
                <c:pt idx="3849">
                  <c:v>-0.23815066158771517</c:v>
                </c:pt>
                <c:pt idx="3850">
                  <c:v>-0.21838469725102189</c:v>
                </c:pt>
                <c:pt idx="3851">
                  <c:v>-0.24854014053940773</c:v>
                </c:pt>
                <c:pt idx="3852">
                  <c:v>-0.23797396603971721</c:v>
                </c:pt>
                <c:pt idx="3853">
                  <c:v>-0.24319253291934731</c:v>
                </c:pt>
                <c:pt idx="3854">
                  <c:v>-0.13717889517545701</c:v>
                </c:pt>
                <c:pt idx="3855">
                  <c:v>6.4389803716912872E-2</c:v>
                </c:pt>
                <c:pt idx="3856">
                  <c:v>0.3035558434389532</c:v>
                </c:pt>
                <c:pt idx="3857">
                  <c:v>0.49184592671692373</c:v>
                </c:pt>
                <c:pt idx="3858">
                  <c:v>0.6006878992170096</c:v>
                </c:pt>
                <c:pt idx="3859">
                  <c:v>0.75007636539638045</c:v>
                </c:pt>
                <c:pt idx="3860">
                  <c:v>0.91727939732372765</c:v>
                </c:pt>
                <c:pt idx="3861">
                  <c:v>1.0175215774029494</c:v>
                </c:pt>
                <c:pt idx="3862">
                  <c:v>0.98226001650094996</c:v>
                </c:pt>
                <c:pt idx="3863">
                  <c:v>0.87635948583483703</c:v>
                </c:pt>
                <c:pt idx="3864">
                  <c:v>0.5926626322790981</c:v>
                </c:pt>
                <c:pt idx="3865">
                  <c:v>0.22411555331200361</c:v>
                </c:pt>
                <c:pt idx="3866">
                  <c:v>-8.61588231381029E-2</c:v>
                </c:pt>
                <c:pt idx="3867">
                  <c:v>-0.31123749509453774</c:v>
                </c:pt>
                <c:pt idx="3868">
                  <c:v>-0.41566101908683778</c:v>
                </c:pt>
                <c:pt idx="3869">
                  <c:v>-0.38296287752687935</c:v>
                </c:pt>
                <c:pt idx="3870">
                  <c:v>-0.28770831758156418</c:v>
                </c:pt>
                <c:pt idx="3871">
                  <c:v>-0.14751141859218478</c:v>
                </c:pt>
                <c:pt idx="3872">
                  <c:v>-1.4956245739012957E-2</c:v>
                </c:pt>
                <c:pt idx="3873">
                  <c:v>0.10025871673598886</c:v>
                </c:pt>
                <c:pt idx="3874">
                  <c:v>0.30829466454684734</c:v>
                </c:pt>
                <c:pt idx="3875">
                  <c:v>0.35817291241139176</c:v>
                </c:pt>
                <c:pt idx="3876">
                  <c:v>0.28074649471789598</c:v>
                </c:pt>
                <c:pt idx="3877">
                  <c:v>0.1794825685210526</c:v>
                </c:pt>
                <c:pt idx="3878">
                  <c:v>0.16021847801283004</c:v>
                </c:pt>
                <c:pt idx="3879">
                  <c:v>0.14294189264997842</c:v>
                </c:pt>
                <c:pt idx="3880">
                  <c:v>0.10343443091958762</c:v>
                </c:pt>
                <c:pt idx="3881">
                  <c:v>3.5813026428222657E-2</c:v>
                </c:pt>
                <c:pt idx="3882">
                  <c:v>-4.9813965037465095E-2</c:v>
                </c:pt>
                <c:pt idx="3883">
                  <c:v>-0.21236462328583003</c:v>
                </c:pt>
                <c:pt idx="3884">
                  <c:v>-0.49795835014432671</c:v>
                </c:pt>
                <c:pt idx="3885">
                  <c:v>-0.80491286940872675</c:v>
                </c:pt>
                <c:pt idx="3886">
                  <c:v>-1.1160228952020408</c:v>
                </c:pt>
                <c:pt idx="3887">
                  <c:v>-1.4189075696468354</c:v>
                </c:pt>
                <c:pt idx="3888">
                  <c:v>-1.7276019644737244</c:v>
                </c:pt>
                <c:pt idx="3889">
                  <c:v>-1.9404642954468727</c:v>
                </c:pt>
                <c:pt idx="3890">
                  <c:v>-2.042663538604975</c:v>
                </c:pt>
                <c:pt idx="3891">
                  <c:v>-2.0682531470060348</c:v>
                </c:pt>
                <c:pt idx="3892">
                  <c:v>-1.9733962525427342</c:v>
                </c:pt>
                <c:pt idx="3893">
                  <c:v>-1.7672436015307904</c:v>
                </c:pt>
                <c:pt idx="3894">
                  <c:v>-1.5323967629671098</c:v>
                </c:pt>
                <c:pt idx="3895">
                  <c:v>-1.2962423408031465</c:v>
                </c:pt>
                <c:pt idx="3896">
                  <c:v>-0.99247597932815557</c:v>
                </c:pt>
                <c:pt idx="3897">
                  <c:v>-0.74461638160049914</c:v>
                </c:pt>
                <c:pt idx="3898">
                  <c:v>-0.56981262713670733</c:v>
                </c:pt>
                <c:pt idx="3899">
                  <c:v>-0.42789332114160061</c:v>
                </c:pt>
                <c:pt idx="3900">
                  <c:v>-0.25177904119715094</c:v>
                </c:pt>
                <c:pt idx="3901">
                  <c:v>-3.2523154495283965E-2</c:v>
                </c:pt>
                <c:pt idx="3902">
                  <c:v>0.21039824120700359</c:v>
                </c:pt>
                <c:pt idx="3903">
                  <c:v>0.42822120375931266</c:v>
                </c:pt>
                <c:pt idx="3904">
                  <c:v>0.60269250746816405</c:v>
                </c:pt>
                <c:pt idx="3905">
                  <c:v>0.72509442888200282</c:v>
                </c:pt>
                <c:pt idx="3906">
                  <c:v>0.77298758357763298</c:v>
                </c:pt>
                <c:pt idx="3907">
                  <c:v>0.77553090311586859</c:v>
                </c:pt>
                <c:pt idx="3908">
                  <c:v>0.68524748146533965</c:v>
                </c:pt>
                <c:pt idx="3909">
                  <c:v>0.54193101983517411</c:v>
                </c:pt>
                <c:pt idx="3910">
                  <c:v>0.36417957432568077</c:v>
                </c:pt>
                <c:pt idx="3911">
                  <c:v>0.1743772366270423</c:v>
                </c:pt>
                <c:pt idx="3912">
                  <c:v>3.5074084550142291E-2</c:v>
                </c:pt>
                <c:pt idx="3913">
                  <c:v>4.9346407055854802E-2</c:v>
                </c:pt>
                <c:pt idx="3914">
                  <c:v>0.1342882875725627</c:v>
                </c:pt>
                <c:pt idx="3915">
                  <c:v>0.20904837492853404</c:v>
                </c:pt>
                <c:pt idx="3916">
                  <c:v>0.26244087249040604</c:v>
                </c:pt>
                <c:pt idx="3917">
                  <c:v>0.31642850697040559</c:v>
                </c:pt>
                <c:pt idx="3918">
                  <c:v>0.41697163593024017</c:v>
                </c:pt>
                <c:pt idx="3919">
                  <c:v>0.55457277316600084</c:v>
                </c:pt>
                <c:pt idx="3920">
                  <c:v>0.70508679181337364</c:v>
                </c:pt>
                <c:pt idx="3921">
                  <c:v>0.88686042733490467</c:v>
                </c:pt>
                <c:pt idx="3922">
                  <c:v>1.0585014228522778</c:v>
                </c:pt>
                <c:pt idx="3923">
                  <c:v>1.0956218867003917</c:v>
                </c:pt>
                <c:pt idx="3924">
                  <c:v>1.0536094960570337</c:v>
                </c:pt>
                <c:pt idx="3925">
                  <c:v>0.99253101624548445</c:v>
                </c:pt>
                <c:pt idx="3926">
                  <c:v>0.90697389900684366</c:v>
                </c:pt>
                <c:pt idx="3927">
                  <c:v>0.81200722306966788</c:v>
                </c:pt>
                <c:pt idx="3928">
                  <c:v>0.72062642522156239</c:v>
                </c:pt>
                <c:pt idx="3929">
                  <c:v>0.67902026988565922</c:v>
                </c:pt>
                <c:pt idx="3930">
                  <c:v>0.75849175125360491</c:v>
                </c:pt>
                <c:pt idx="3931">
                  <c:v>0.92634828262031088</c:v>
                </c:pt>
                <c:pt idx="3932">
                  <c:v>1.0816047220677139</c:v>
                </c:pt>
                <c:pt idx="3933">
                  <c:v>1.1505585973709822</c:v>
                </c:pt>
                <c:pt idx="3934">
                  <c:v>1.140534934848547</c:v>
                </c:pt>
                <c:pt idx="3935">
                  <c:v>1.0029807946085931</c:v>
                </c:pt>
                <c:pt idx="3936">
                  <c:v>0.69003167331218718</c:v>
                </c:pt>
                <c:pt idx="3937">
                  <c:v>0.20158078618347647</c:v>
                </c:pt>
                <c:pt idx="3938">
                  <c:v>-0.43236435804516077</c:v>
                </c:pt>
                <c:pt idx="3939">
                  <c:v>-1.0632970167696476</c:v>
                </c:pt>
                <c:pt idx="3940">
                  <c:v>-1.6012424647808077</c:v>
                </c:pt>
                <c:pt idx="3941">
                  <c:v>-2.0109510183334351</c:v>
                </c:pt>
                <c:pt idx="3942">
                  <c:v>-2.2462399064004424</c:v>
                </c:pt>
                <c:pt idx="3943">
                  <c:v>-2.3713766071200371</c:v>
                </c:pt>
                <c:pt idx="3944">
                  <c:v>-2.3565093304216864</c:v>
                </c:pt>
                <c:pt idx="3945">
                  <c:v>-2.1309638039767744</c:v>
                </c:pt>
                <c:pt idx="3946">
                  <c:v>-1.7456412094831468</c:v>
                </c:pt>
                <c:pt idx="3947">
                  <c:v>-1.3826638957858086</c:v>
                </c:pt>
                <c:pt idx="3948">
                  <c:v>-1.0783539625257255</c:v>
                </c:pt>
                <c:pt idx="3949">
                  <c:v>-0.730822434425354</c:v>
                </c:pt>
                <c:pt idx="3950">
                  <c:v>-0.41681197039783002</c:v>
                </c:pt>
                <c:pt idx="3951">
                  <c:v>-0.2451330776140094</c:v>
                </c:pt>
                <c:pt idx="3952">
                  <c:v>-0.23841544909402729</c:v>
                </c:pt>
                <c:pt idx="3953">
                  <c:v>-0.37610259521752598</c:v>
                </c:pt>
                <c:pt idx="3954">
                  <c:v>-0.51983603641390808</c:v>
                </c:pt>
                <c:pt idx="3955">
                  <c:v>-0.53768159240484237</c:v>
                </c:pt>
                <c:pt idx="3956">
                  <c:v>-0.5009839553385973</c:v>
                </c:pt>
                <c:pt idx="3957">
                  <c:v>-0.52242423333227639</c:v>
                </c:pt>
                <c:pt idx="3958">
                  <c:v>-0.53282135020941501</c:v>
                </c:pt>
                <c:pt idx="3959">
                  <c:v>-0.46728137176483869</c:v>
                </c:pt>
                <c:pt idx="3960">
                  <c:v>-0.31290727715939287</c:v>
                </c:pt>
                <c:pt idx="3961">
                  <c:v>-0.11829061618074775</c:v>
                </c:pt>
                <c:pt idx="3962">
                  <c:v>5.7760892990045255E-2</c:v>
                </c:pt>
                <c:pt idx="3963">
                  <c:v>0.19313638351857662</c:v>
                </c:pt>
                <c:pt idx="3964">
                  <c:v>0.30421067677438263</c:v>
                </c:pt>
                <c:pt idx="3965">
                  <c:v>0.43084905210882429</c:v>
                </c:pt>
                <c:pt idx="3966">
                  <c:v>0.54336139496415858</c:v>
                </c:pt>
                <c:pt idx="3967">
                  <c:v>0.55739270254969597</c:v>
                </c:pt>
                <c:pt idx="3968">
                  <c:v>0.49241467807441952</c:v>
                </c:pt>
                <c:pt idx="3969">
                  <c:v>0.35688433226197958</c:v>
                </c:pt>
                <c:pt idx="3970">
                  <c:v>0.15728138504549863</c:v>
                </c:pt>
                <c:pt idx="3971">
                  <c:v>-1.4032184667885304E-2</c:v>
                </c:pt>
                <c:pt idx="3972">
                  <c:v>-0.1390115404687822</c:v>
                </c:pt>
                <c:pt idx="3973">
                  <c:v>-0.20719319958239796</c:v>
                </c:pt>
                <c:pt idx="3974">
                  <c:v>-0.1832527435384691</c:v>
                </c:pt>
                <c:pt idx="3975">
                  <c:v>-0.13871015304699541</c:v>
                </c:pt>
                <c:pt idx="3976">
                  <c:v>-0.1255040154978633</c:v>
                </c:pt>
                <c:pt idx="3977">
                  <c:v>-9.0949821509420881E-2</c:v>
                </c:pt>
                <c:pt idx="3978">
                  <c:v>1.0537778958678246E-2</c:v>
                </c:pt>
                <c:pt idx="3979">
                  <c:v>0.14195312848314642</c:v>
                </c:pt>
                <c:pt idx="3980">
                  <c:v>0.25787335652858018</c:v>
                </c:pt>
                <c:pt idx="3981">
                  <c:v>0.35185985639691353</c:v>
                </c:pt>
                <c:pt idx="3982">
                  <c:v>0.34763944577425721</c:v>
                </c:pt>
                <c:pt idx="3983">
                  <c:v>0.28002067252993584</c:v>
                </c:pt>
                <c:pt idx="3984">
                  <c:v>0.13854407384991646</c:v>
                </c:pt>
                <c:pt idx="3985">
                  <c:v>-4.1331482380628587E-2</c:v>
                </c:pt>
                <c:pt idx="3986">
                  <c:v>-0.1732214979082346</c:v>
                </c:pt>
                <c:pt idx="3987">
                  <c:v>-0.21550245847553015</c:v>
                </c:pt>
                <c:pt idx="3988">
                  <c:v>-0.16826680490747095</c:v>
                </c:pt>
                <c:pt idx="3989">
                  <c:v>-0.10628319438546896</c:v>
                </c:pt>
                <c:pt idx="3990">
                  <c:v>-8.7613984979689127E-2</c:v>
                </c:pt>
                <c:pt idx="3991">
                  <c:v>-0.100468924138695</c:v>
                </c:pt>
                <c:pt idx="3992">
                  <c:v>-0.17491550937294961</c:v>
                </c:pt>
                <c:pt idx="3993">
                  <c:v>-0.39146882213652134</c:v>
                </c:pt>
                <c:pt idx="3994">
                  <c:v>-0.78964059993624691</c:v>
                </c:pt>
                <c:pt idx="3995">
                  <c:v>-1.2643256065249444</c:v>
                </c:pt>
                <c:pt idx="3996">
                  <c:v>-1.6829850777983666</c:v>
                </c:pt>
                <c:pt idx="3997">
                  <c:v>-1.9479841071367265</c:v>
                </c:pt>
                <c:pt idx="3998">
                  <c:v>-2.0336085404455662</c:v>
                </c:pt>
                <c:pt idx="3999">
                  <c:v>-1.9957967895269395</c:v>
                </c:pt>
                <c:pt idx="4000">
                  <c:v>-1.8134168708324434</c:v>
                </c:pt>
                <c:pt idx="4001">
                  <c:v>-1.5239802807569505</c:v>
                </c:pt>
                <c:pt idx="4002">
                  <c:v>-1.2457601121068</c:v>
                </c:pt>
                <c:pt idx="4003">
                  <c:v>-1.0118570872396231</c:v>
                </c:pt>
                <c:pt idx="4004">
                  <c:v>-0.78663783542811871</c:v>
                </c:pt>
                <c:pt idx="4005">
                  <c:v>-0.57920588672161111</c:v>
                </c:pt>
                <c:pt idx="4006">
                  <c:v>-0.45942359101027253</c:v>
                </c:pt>
                <c:pt idx="4007">
                  <c:v>-0.44768574412912132</c:v>
                </c:pt>
                <c:pt idx="4008">
                  <c:v>-0.49194540247321134</c:v>
                </c:pt>
                <c:pt idx="4009">
                  <c:v>-0.53619457237422474</c:v>
                </c:pt>
                <c:pt idx="4010">
                  <c:v>-0.60037076085805896</c:v>
                </c:pt>
                <c:pt idx="4011">
                  <c:v>-0.67805240951478485</c:v>
                </c:pt>
                <c:pt idx="4012">
                  <c:v>-0.65462809816002854</c:v>
                </c:pt>
                <c:pt idx="4013">
                  <c:v>-0.5677043404430151</c:v>
                </c:pt>
                <c:pt idx="4014">
                  <c:v>-0.4386093305423856</c:v>
                </c:pt>
                <c:pt idx="4015">
                  <c:v>-0.20498355505988003</c:v>
                </c:pt>
                <c:pt idx="4016">
                  <c:v>3.8095633238554E-2</c:v>
                </c:pt>
                <c:pt idx="4017">
                  <c:v>0.26770817225798965</c:v>
                </c:pt>
                <c:pt idx="4018">
                  <c:v>0.47779075518250469</c:v>
                </c:pt>
                <c:pt idx="4019">
                  <c:v>0.6309270673245192</c:v>
                </c:pt>
                <c:pt idx="4020">
                  <c:v>0.69805829241871842</c:v>
                </c:pt>
                <c:pt idx="4021">
                  <c:v>0.67988017603755002</c:v>
                </c:pt>
                <c:pt idx="4022">
                  <c:v>0.60549069251865151</c:v>
                </c:pt>
                <c:pt idx="4023">
                  <c:v>0.5525454704090953</c:v>
                </c:pt>
                <c:pt idx="4024">
                  <c:v>0.49333528563380241</c:v>
                </c:pt>
                <c:pt idx="4025">
                  <c:v>0.41051875837147239</c:v>
                </c:pt>
                <c:pt idx="4026">
                  <c:v>0.38278863050043582</c:v>
                </c:pt>
                <c:pt idx="4027">
                  <c:v>0.4029378067329526</c:v>
                </c:pt>
                <c:pt idx="4028">
                  <c:v>0.4226403653249145</c:v>
                </c:pt>
                <c:pt idx="4029">
                  <c:v>0.34730849336832764</c:v>
                </c:pt>
                <c:pt idx="4030">
                  <c:v>0.32799426298588513</c:v>
                </c:pt>
                <c:pt idx="4031">
                  <c:v>0.40421005122363568</c:v>
                </c:pt>
                <c:pt idx="4032">
                  <c:v>0.50562591366469867</c:v>
                </c:pt>
                <c:pt idx="4033">
                  <c:v>0.61497432813048369</c:v>
                </c:pt>
                <c:pt idx="4034">
                  <c:v>0.70478661037981516</c:v>
                </c:pt>
                <c:pt idx="4035">
                  <c:v>0.77003517821431167</c:v>
                </c:pt>
                <c:pt idx="4036">
                  <c:v>0.79055978223681456</c:v>
                </c:pt>
                <c:pt idx="4037">
                  <c:v>0.78324272274971007</c:v>
                </c:pt>
                <c:pt idx="4038">
                  <c:v>0.79786236986517911</c:v>
                </c:pt>
                <c:pt idx="4039">
                  <c:v>0.82529209703207018</c:v>
                </c:pt>
                <c:pt idx="4040">
                  <c:v>0.89985791064798837</c:v>
                </c:pt>
                <c:pt idx="4041">
                  <c:v>0.93850530177354818</c:v>
                </c:pt>
                <c:pt idx="4042">
                  <c:v>0.93253704875707633</c:v>
                </c:pt>
                <c:pt idx="4043">
                  <c:v>0.91861051596701149</c:v>
                </c:pt>
                <c:pt idx="4044">
                  <c:v>0.78639086365699773</c:v>
                </c:pt>
                <c:pt idx="4045">
                  <c:v>0.46652273207902911</c:v>
                </c:pt>
                <c:pt idx="4046">
                  <c:v>-4.2703677713871006E-2</c:v>
                </c:pt>
                <c:pt idx="4047">
                  <c:v>-0.60120121166110041</c:v>
                </c:pt>
                <c:pt idx="4048">
                  <c:v>-1.0729172945022583</c:v>
                </c:pt>
                <c:pt idx="4049">
                  <c:v>-1.3767718027532101</c:v>
                </c:pt>
                <c:pt idx="4050">
                  <c:v>-1.5715707689523697</c:v>
                </c:pt>
                <c:pt idx="4051">
                  <c:v>-1.7479830193519592</c:v>
                </c:pt>
                <c:pt idx="4052">
                  <c:v>-1.9308772006630899</c:v>
                </c:pt>
                <c:pt idx="4053">
                  <c:v>-1.9650340032577516</c:v>
                </c:pt>
                <c:pt idx="4054">
                  <c:v>-1.8585721398890021</c:v>
                </c:pt>
                <c:pt idx="4055">
                  <c:v>-1.6961609011888505</c:v>
                </c:pt>
                <c:pt idx="4056">
                  <c:v>-1.5250207927823067</c:v>
                </c:pt>
                <c:pt idx="4057">
                  <c:v>-1.3189657902717591</c:v>
                </c:pt>
                <c:pt idx="4058">
                  <c:v>-1.078316686525941</c:v>
                </c:pt>
                <c:pt idx="4059">
                  <c:v>-0.86485530830919743</c:v>
                </c:pt>
                <c:pt idx="4060">
                  <c:v>-0.73176610194146641</c:v>
                </c:pt>
                <c:pt idx="4061">
                  <c:v>-0.69755331225693229</c:v>
                </c:pt>
                <c:pt idx="4062">
                  <c:v>-0.68191639579832553</c:v>
                </c:pt>
                <c:pt idx="4063">
                  <c:v>-0.64502134211361406</c:v>
                </c:pt>
                <c:pt idx="4064">
                  <c:v>-0.62305401071906097</c:v>
                </c:pt>
                <c:pt idx="4065">
                  <c:v>-0.53184482865035532</c:v>
                </c:pt>
                <c:pt idx="4066">
                  <c:v>-0.42244050018489365</c:v>
                </c:pt>
                <c:pt idx="4067">
                  <c:v>-0.31515264451503755</c:v>
                </c:pt>
                <c:pt idx="4068">
                  <c:v>-0.20821775967255235</c:v>
                </c:pt>
                <c:pt idx="4069">
                  <c:v>-9.3609646819531919E-2</c:v>
                </c:pt>
                <c:pt idx="4070">
                  <c:v>-4.3759100139141084E-4</c:v>
                </c:pt>
                <c:pt idx="4071">
                  <c:v>8.6414099782705311E-2</c:v>
                </c:pt>
                <c:pt idx="4072">
                  <c:v>0.14721710264682772</c:v>
                </c:pt>
                <c:pt idx="4073">
                  <c:v>0.21146778831258417</c:v>
                </c:pt>
                <c:pt idx="4074">
                  <c:v>0.30627772232517603</c:v>
                </c:pt>
                <c:pt idx="4075">
                  <c:v>0.39471088394522669</c:v>
                </c:pt>
                <c:pt idx="4076">
                  <c:v>0.462797068990767</c:v>
                </c:pt>
                <c:pt idx="4077">
                  <c:v>0.48896390721201899</c:v>
                </c:pt>
                <c:pt idx="4078">
                  <c:v>0.43334782317280773</c:v>
                </c:pt>
                <c:pt idx="4079">
                  <c:v>0.30784866817295553</c:v>
                </c:pt>
                <c:pt idx="4080">
                  <c:v>0.22036650136113167</c:v>
                </c:pt>
                <c:pt idx="4081">
                  <c:v>0.14986333318054676</c:v>
                </c:pt>
                <c:pt idx="4082">
                  <c:v>9.2574726194143295E-2</c:v>
                </c:pt>
                <c:pt idx="4083">
                  <c:v>5.0218299999833106E-2</c:v>
                </c:pt>
                <c:pt idx="4084">
                  <c:v>9.4634261727333073E-3</c:v>
                </c:pt>
                <c:pt idx="4085">
                  <c:v>5.491302944719792E-3</c:v>
                </c:pt>
                <c:pt idx="4086">
                  <c:v>3.2215709723532202E-2</c:v>
                </c:pt>
                <c:pt idx="4087">
                  <c:v>0.15065530199557545</c:v>
                </c:pt>
                <c:pt idx="4088">
                  <c:v>0.29297952767461538</c:v>
                </c:pt>
                <c:pt idx="4089">
                  <c:v>0.34937274321913719</c:v>
                </c:pt>
                <c:pt idx="4090">
                  <c:v>0.33974727608263494</c:v>
                </c:pt>
                <c:pt idx="4091">
                  <c:v>0.32061569809913637</c:v>
                </c:pt>
                <c:pt idx="4092">
                  <c:v>0.27922143124043941</c:v>
                </c:pt>
                <c:pt idx="4093">
                  <c:v>0.23818165183067322</c:v>
                </c:pt>
                <c:pt idx="4094">
                  <c:v>0.24849687114357949</c:v>
                </c:pt>
                <c:pt idx="4095">
                  <c:v>0.23856164775788785</c:v>
                </c:pt>
                <c:pt idx="4096">
                  <c:v>0.13431529439985754</c:v>
                </c:pt>
                <c:pt idx="4097">
                  <c:v>8.9546087756752976E-2</c:v>
                </c:pt>
                <c:pt idx="4098">
                  <c:v>4.8096893616020681E-2</c:v>
                </c:pt>
                <c:pt idx="4099">
                  <c:v>-6.1858388744294647E-2</c:v>
                </c:pt>
                <c:pt idx="4100">
                  <c:v>-0.13088802203536035</c:v>
                </c:pt>
                <c:pt idx="4101">
                  <c:v>-2.6658552512526513E-2</c:v>
                </c:pt>
                <c:pt idx="4102">
                  <c:v>3.8252338618040088E-2</c:v>
                </c:pt>
                <c:pt idx="4103">
                  <c:v>7.8761812113225457E-2</c:v>
                </c:pt>
                <c:pt idx="4104">
                  <c:v>0.26608500346541408</c:v>
                </c:pt>
                <c:pt idx="4105">
                  <c:v>0.45888963058590893</c:v>
                </c:pt>
                <c:pt idx="4106">
                  <c:v>0.58353940442204477</c:v>
                </c:pt>
                <c:pt idx="4107">
                  <c:v>0.51873054720461376</c:v>
                </c:pt>
                <c:pt idx="4108">
                  <c:v>0.30224645085632801</c:v>
                </c:pt>
                <c:pt idx="4109">
                  <c:v>-0.12451517824083567</c:v>
                </c:pt>
                <c:pt idx="4110">
                  <c:v>-0.62262153603136539</c:v>
                </c:pt>
                <c:pt idx="4111">
                  <c:v>-0.99931605219841013</c:v>
                </c:pt>
                <c:pt idx="4112">
                  <c:v>-1.2813284325599672</c:v>
                </c:pt>
                <c:pt idx="4113">
                  <c:v>-1.5970801243185997</c:v>
                </c:pt>
                <c:pt idx="4114">
                  <c:v>-1.8395154793560506</c:v>
                </c:pt>
                <c:pt idx="4115">
                  <c:v>-1.934825386852026</c:v>
                </c:pt>
                <c:pt idx="4116">
                  <c:v>-1.8983228275179864</c:v>
                </c:pt>
                <c:pt idx="4117">
                  <c:v>-1.6912488014996052</c:v>
                </c:pt>
                <c:pt idx="4118">
                  <c:v>-1.4607411816716196</c:v>
                </c:pt>
                <c:pt idx="4119">
                  <c:v>-1.3020204131305217</c:v>
                </c:pt>
                <c:pt idx="4120">
                  <c:v>-1.1412922223657371</c:v>
                </c:pt>
                <c:pt idx="4121">
                  <c:v>-0.99431653663516051</c:v>
                </c:pt>
                <c:pt idx="4122">
                  <c:v>-0.84426090314984326</c:v>
                </c:pt>
                <c:pt idx="4123">
                  <c:v>-0.69739814177155501</c:v>
                </c:pt>
                <c:pt idx="4124">
                  <c:v>-0.63172433517873294</c:v>
                </c:pt>
                <c:pt idx="4125">
                  <c:v>-0.64926181599497801</c:v>
                </c:pt>
                <c:pt idx="4126">
                  <c:v>-0.5816501690447331</c:v>
                </c:pt>
                <c:pt idx="4127">
                  <c:v>-0.47106609173119068</c:v>
                </c:pt>
                <c:pt idx="4128">
                  <c:v>-0.43389066405594351</c:v>
                </c:pt>
                <c:pt idx="4129">
                  <c:v>-0.35398681763559581</c:v>
                </c:pt>
                <c:pt idx="4130">
                  <c:v>-0.16724779967218639</c:v>
                </c:pt>
                <c:pt idx="4131">
                  <c:v>-0.32395233862102035</c:v>
                </c:pt>
                <c:pt idx="4132">
                  <c:v>-0.43546955846250057</c:v>
                </c:pt>
                <c:pt idx="4133">
                  <c:v>-0.27338960107415916</c:v>
                </c:pt>
                <c:pt idx="4134">
                  <c:v>-0.11086730182170869</c:v>
                </c:pt>
                <c:pt idx="4135">
                  <c:v>-5.4755118079483509E-2</c:v>
                </c:pt>
                <c:pt idx="4136">
                  <c:v>6.1100626140832906E-2</c:v>
                </c:pt>
                <c:pt idx="4137">
                  <c:v>0.2711871011182666</c:v>
                </c:pt>
                <c:pt idx="4138">
                  <c:v>0.40386776983737949</c:v>
                </c:pt>
                <c:pt idx="4139">
                  <c:v>0.43133455373346807</c:v>
                </c:pt>
                <c:pt idx="4140">
                  <c:v>0.43074007462710145</c:v>
                </c:pt>
                <c:pt idx="4141">
                  <c:v>0.40706338282674553</c:v>
                </c:pt>
                <c:pt idx="4142">
                  <c:v>0.39235577166080476</c:v>
                </c:pt>
                <c:pt idx="4143">
                  <c:v>0.35378834120929242</c:v>
                </c:pt>
                <c:pt idx="4144">
                  <c:v>0.32807780507951978</c:v>
                </c:pt>
                <c:pt idx="4145">
                  <c:v>0.30661410167813302</c:v>
                </c:pt>
                <c:pt idx="4146">
                  <c:v>0.25352971583604816</c:v>
                </c:pt>
                <c:pt idx="4147">
                  <c:v>0.1639171525463462</c:v>
                </c:pt>
                <c:pt idx="4148">
                  <c:v>9.2397299744188796E-2</c:v>
                </c:pt>
                <c:pt idx="4149">
                  <c:v>9.2979682423174392E-2</c:v>
                </c:pt>
                <c:pt idx="4150">
                  <c:v>0.11337268754839898</c:v>
                </c:pt>
                <c:pt idx="4151">
                  <c:v>0.11821235485374929</c:v>
                </c:pt>
                <c:pt idx="4152">
                  <c:v>0.1528770612180233</c:v>
                </c:pt>
                <c:pt idx="4153">
                  <c:v>0.18878769960254432</c:v>
                </c:pt>
                <c:pt idx="4154">
                  <c:v>0.18178481832146645</c:v>
                </c:pt>
                <c:pt idx="4155">
                  <c:v>0.17461565684527158</c:v>
                </c:pt>
                <c:pt idx="4156">
                  <c:v>0.22817966055125</c:v>
                </c:pt>
                <c:pt idx="4157">
                  <c:v>0.358554260507226</c:v>
                </c:pt>
                <c:pt idx="4158">
                  <c:v>0.53641629148274661</c:v>
                </c:pt>
                <c:pt idx="4159">
                  <c:v>0.73663719803094863</c:v>
                </c:pt>
                <c:pt idx="4160">
                  <c:v>0.87344691462814816</c:v>
                </c:pt>
                <c:pt idx="4161">
                  <c:v>0.96021747529506685</c:v>
                </c:pt>
                <c:pt idx="4162">
                  <c:v>0.94852881811559209</c:v>
                </c:pt>
                <c:pt idx="4163">
                  <c:v>0.81396501705050472</c:v>
                </c:pt>
                <c:pt idx="4164">
                  <c:v>0.68710294917225845</c:v>
                </c:pt>
                <c:pt idx="4165">
                  <c:v>0.66997309237718583</c:v>
                </c:pt>
                <c:pt idx="4166">
                  <c:v>0.67488957747817047</c:v>
                </c:pt>
                <c:pt idx="4167">
                  <c:v>0.64020608693361281</c:v>
                </c:pt>
                <c:pt idx="4168">
                  <c:v>0.54399183444678789</c:v>
                </c:pt>
                <c:pt idx="4169">
                  <c:v>0.46385665755718947</c:v>
                </c:pt>
                <c:pt idx="4170">
                  <c:v>0.4626091540977359</c:v>
                </c:pt>
                <c:pt idx="4171">
                  <c:v>0.51952529344707732</c:v>
                </c:pt>
                <c:pt idx="4172">
                  <c:v>0.59114224657416348</c:v>
                </c:pt>
                <c:pt idx="4173">
                  <c:v>0.58559338510036474</c:v>
                </c:pt>
                <c:pt idx="4174">
                  <c:v>0.526523533500731</c:v>
                </c:pt>
                <c:pt idx="4175">
                  <c:v>0.31777391474694017</c:v>
                </c:pt>
                <c:pt idx="4176">
                  <c:v>-9.6407283693552018E-2</c:v>
                </c:pt>
                <c:pt idx="4177">
                  <c:v>-0.57929611656814817</c:v>
                </c:pt>
                <c:pt idx="4178">
                  <c:v>-1.0430055704712868</c:v>
                </c:pt>
                <c:pt idx="4179">
                  <c:v>-1.4439126026630402</c:v>
                </c:pt>
                <c:pt idx="4180">
                  <c:v>-1.7639957655966283</c:v>
                </c:pt>
                <c:pt idx="4181">
                  <c:v>-1.902048819512129</c:v>
                </c:pt>
                <c:pt idx="4182">
                  <c:v>-1.8510494045913219</c:v>
                </c:pt>
                <c:pt idx="4183">
                  <c:v>-1.6511990287899971</c:v>
                </c:pt>
                <c:pt idx="4184">
                  <c:v>-1.4207454957067966</c:v>
                </c:pt>
                <c:pt idx="4185">
                  <c:v>-1.2141291604936124</c:v>
                </c:pt>
                <c:pt idx="4186">
                  <c:v>-0.94592117920517926</c:v>
                </c:pt>
                <c:pt idx="4187">
                  <c:v>-0.59960678558796643</c:v>
                </c:pt>
                <c:pt idx="4188">
                  <c:v>-0.32943212985992432</c:v>
                </c:pt>
                <c:pt idx="4189">
                  <c:v>-0.26280007425695662</c:v>
                </c:pt>
                <c:pt idx="4190">
                  <c:v>-0.29949824122712015</c:v>
                </c:pt>
                <c:pt idx="4191">
                  <c:v>-0.3488466765359044</c:v>
                </c:pt>
                <c:pt idx="4192">
                  <c:v>-0.48941428899765016</c:v>
                </c:pt>
                <c:pt idx="4193">
                  <c:v>-0.63618013277649887</c:v>
                </c:pt>
                <c:pt idx="4194">
                  <c:v>-0.74177470788359645</c:v>
                </c:pt>
                <c:pt idx="4195">
                  <c:v>-0.84087171077728273</c:v>
                </c:pt>
                <c:pt idx="4196">
                  <c:v>-1.0109014329314232</c:v>
                </c:pt>
                <c:pt idx="4197">
                  <c:v>-1.1628101952373981</c:v>
                </c:pt>
                <c:pt idx="4198">
                  <c:v>-1.2104610559344293</c:v>
                </c:pt>
                <c:pt idx="4199">
                  <c:v>-1.1782904794067146</c:v>
                </c:pt>
                <c:pt idx="4200">
                  <c:v>-1.1746237635612489</c:v>
                </c:pt>
                <c:pt idx="4201">
                  <c:v>-1.1094027507305146</c:v>
                </c:pt>
                <c:pt idx="4202">
                  <c:v>-0.97673198573291309</c:v>
                </c:pt>
                <c:pt idx="4203">
                  <c:v>-0.76849794521927839</c:v>
                </c:pt>
                <c:pt idx="4204">
                  <c:v>-0.58720436610281468</c:v>
                </c:pt>
                <c:pt idx="4205">
                  <c:v>-0.46367828093469143</c:v>
                </c:pt>
                <c:pt idx="4206">
                  <c:v>-0.37743758764117957</c:v>
                </c:pt>
                <c:pt idx="4207">
                  <c:v>-0.300351331718266</c:v>
                </c:pt>
                <c:pt idx="4208">
                  <c:v>-0.22221542749553919</c:v>
                </c:pt>
                <c:pt idx="4209">
                  <c:v>-0.27728583840653304</c:v>
                </c:pt>
                <c:pt idx="4210">
                  <c:v>-0.50117428220808513</c:v>
                </c:pt>
                <c:pt idx="4211">
                  <c:v>-0.84859449394047259</c:v>
                </c:pt>
                <c:pt idx="4212">
                  <c:v>-1.193708052188158</c:v>
                </c:pt>
                <c:pt idx="4213">
                  <c:v>-1.4758424931764604</c:v>
                </c:pt>
                <c:pt idx="4214">
                  <c:v>-1.7344883765280248</c:v>
                </c:pt>
                <c:pt idx="4215">
                  <c:v>-1.9139619366824627</c:v>
                </c:pt>
                <c:pt idx="4216">
                  <c:v>-2.0440798804163935</c:v>
                </c:pt>
                <c:pt idx="4217">
                  <c:v>-2.0348665688931944</c:v>
                </c:pt>
                <c:pt idx="4218">
                  <c:v>-2.0156938411295413</c:v>
                </c:pt>
                <c:pt idx="4219">
                  <c:v>-1.9182279190421105</c:v>
                </c:pt>
                <c:pt idx="4220">
                  <c:v>-1.6880138294398785</c:v>
                </c:pt>
                <c:pt idx="4221">
                  <c:v>-1.403800410926342</c:v>
                </c:pt>
                <c:pt idx="4222">
                  <c:v>-1.1289074541628361</c:v>
                </c:pt>
                <c:pt idx="4223">
                  <c:v>-0.91702920958399781</c:v>
                </c:pt>
                <c:pt idx="4224">
                  <c:v>-0.72297167032957077</c:v>
                </c:pt>
                <c:pt idx="4225">
                  <c:v>-0.52475942853838209</c:v>
                </c:pt>
                <c:pt idx="4226">
                  <c:v>-0.35185547098517422</c:v>
                </c:pt>
                <c:pt idx="4227">
                  <c:v>-0.21602640554308891</c:v>
                </c:pt>
                <c:pt idx="4228">
                  <c:v>-0.10202808419242501</c:v>
                </c:pt>
                <c:pt idx="4229">
                  <c:v>-4.6945485491305596E-2</c:v>
                </c:pt>
                <c:pt idx="4230">
                  <c:v>-8.4667755737900738E-2</c:v>
                </c:pt>
                <c:pt idx="4231">
                  <c:v>-0.24015643928200009</c:v>
                </c:pt>
                <c:pt idx="4232">
                  <c:v>-0.39806345812976363</c:v>
                </c:pt>
                <c:pt idx="4233">
                  <c:v>-0.61486659318208703</c:v>
                </c:pt>
                <c:pt idx="4234">
                  <c:v>-0.83115919321775444</c:v>
                </c:pt>
                <c:pt idx="4235">
                  <c:v>-0.91707196734845642</c:v>
                </c:pt>
                <c:pt idx="4236">
                  <c:v>-0.97186483651399613</c:v>
                </c:pt>
                <c:pt idx="4237">
                  <c:v>-0.89790486752986909</c:v>
                </c:pt>
                <c:pt idx="4238">
                  <c:v>-0.71634852916002278</c:v>
                </c:pt>
                <c:pt idx="4239">
                  <c:v>-0.52389389444142587</c:v>
                </c:pt>
                <c:pt idx="4240">
                  <c:v>-0.3255441334471107</c:v>
                </c:pt>
                <c:pt idx="4241">
                  <c:v>-0.17082556474953892</c:v>
                </c:pt>
                <c:pt idx="4242">
                  <c:v>-0.22787841930985453</c:v>
                </c:pt>
                <c:pt idx="4243">
                  <c:v>-0.36402959324419498</c:v>
                </c:pt>
                <c:pt idx="4244">
                  <c:v>-0.42550579335540534</c:v>
                </c:pt>
                <c:pt idx="4245">
                  <c:v>-0.33614882647991184</c:v>
                </c:pt>
                <c:pt idx="4246">
                  <c:v>-0.14600267250090837</c:v>
                </c:pt>
                <c:pt idx="4247">
                  <c:v>2.9389567673206332E-3</c:v>
                </c:pt>
                <c:pt idx="4248">
                  <c:v>0.10318607043474913</c:v>
                </c:pt>
                <c:pt idx="4249">
                  <c:v>0.13613938814029097</c:v>
                </c:pt>
                <c:pt idx="4250">
                  <c:v>0.12445182731375098</c:v>
                </c:pt>
                <c:pt idx="4251">
                  <c:v>1.9006776474416256E-2</c:v>
                </c:pt>
                <c:pt idx="4252">
                  <c:v>-0.14103900767862798</c:v>
                </c:pt>
                <c:pt idx="4253">
                  <c:v>-0.20542467266321182</c:v>
                </c:pt>
                <c:pt idx="4254">
                  <c:v>-0.20296299487352373</c:v>
                </c:pt>
                <c:pt idx="4255">
                  <c:v>-0.26342338744550947</c:v>
                </c:pt>
                <c:pt idx="4256">
                  <c:v>-0.41430578067898755</c:v>
                </c:pt>
                <c:pt idx="4257">
                  <c:v>-0.60238443229347471</c:v>
                </c:pt>
                <c:pt idx="4258">
                  <c:v>-0.71338457554578782</c:v>
                </c:pt>
                <c:pt idx="4259">
                  <c:v>-0.76247531309723859</c:v>
                </c:pt>
                <c:pt idx="4260">
                  <c:v>-0.73637765474617489</c:v>
                </c:pt>
                <c:pt idx="4261">
                  <c:v>-0.81267197839915761</c:v>
                </c:pt>
                <c:pt idx="4262">
                  <c:v>-0.98564942814409739</c:v>
                </c:pt>
                <c:pt idx="4263">
                  <c:v>-1.161382305175066</c:v>
                </c:pt>
                <c:pt idx="4264">
                  <c:v>-1.4743061372637749</c:v>
                </c:pt>
                <c:pt idx="4265">
                  <c:v>-1.6376644787192345</c:v>
                </c:pt>
                <c:pt idx="4266">
                  <c:v>-1.714831060767174</c:v>
                </c:pt>
                <c:pt idx="4267">
                  <c:v>-1.8442670729756356</c:v>
                </c:pt>
                <c:pt idx="4268">
                  <c:v>-1.9853747123479843</c:v>
                </c:pt>
                <c:pt idx="4269">
                  <c:v>-2.1046177120506764</c:v>
                </c:pt>
                <c:pt idx="4270">
                  <c:v>-2.2085929007828238</c:v>
                </c:pt>
                <c:pt idx="4271">
                  <c:v>-2.3031438396871091</c:v>
                </c:pt>
                <c:pt idx="4272">
                  <c:v>-2.373401497900486</c:v>
                </c:pt>
                <c:pt idx="4273">
                  <c:v>-2.3807286438345909</c:v>
                </c:pt>
                <c:pt idx="4274">
                  <c:v>-2.3495343330502512</c:v>
                </c:pt>
                <c:pt idx="4275">
                  <c:v>-2.3286808231472969</c:v>
                </c:pt>
                <c:pt idx="4276">
                  <c:v>-2.3354586231708527</c:v>
                </c:pt>
                <c:pt idx="4277">
                  <c:v>-2.3269659809768202</c:v>
                </c:pt>
                <c:pt idx="4278">
                  <c:v>-2.3707651345431806</c:v>
                </c:pt>
                <c:pt idx="4279">
                  <c:v>-2.4498146662116054</c:v>
                </c:pt>
                <c:pt idx="4280">
                  <c:v>-2.4589985954761509</c:v>
                </c:pt>
                <c:pt idx="4281">
                  <c:v>-2.3680735149979593</c:v>
                </c:pt>
                <c:pt idx="4282">
                  <c:v>-2.1528206960856915</c:v>
                </c:pt>
                <c:pt idx="4283">
                  <c:v>-1.9535182043910027</c:v>
                </c:pt>
                <c:pt idx="4284">
                  <c:v>-1.8579321621358396</c:v>
                </c:pt>
                <c:pt idx="4285">
                  <c:v>-1.7837596468627455</c:v>
                </c:pt>
                <c:pt idx="4286">
                  <c:v>-1.7151234215497972</c:v>
                </c:pt>
                <c:pt idx="4287">
                  <c:v>-1.5558220244944096</c:v>
                </c:pt>
                <c:pt idx="4288">
                  <c:v>-1.3213684111833572</c:v>
                </c:pt>
                <c:pt idx="4289">
                  <c:v>-1.1262255556136371</c:v>
                </c:pt>
                <c:pt idx="4290">
                  <c:v>-0.91670154623687272</c:v>
                </c:pt>
                <c:pt idx="4291">
                  <c:v>-0.7152629204839468</c:v>
                </c:pt>
                <c:pt idx="4292">
                  <c:v>-0.54559035357087848</c:v>
                </c:pt>
                <c:pt idx="4293">
                  <c:v>-0.27777197957038879</c:v>
                </c:pt>
                <c:pt idx="4294">
                  <c:v>-0.1067217995133251</c:v>
                </c:pt>
                <c:pt idx="4295">
                  <c:v>3.0245127242524178E-2</c:v>
                </c:pt>
                <c:pt idx="4296">
                  <c:v>0.12627199245616794</c:v>
                </c:pt>
                <c:pt idx="4297">
                  <c:v>8.5409255772829054E-2</c:v>
                </c:pt>
                <c:pt idx="4298">
                  <c:v>-2.0018312805332245E-2</c:v>
                </c:pt>
                <c:pt idx="4299">
                  <c:v>-0.1164377249032259</c:v>
                </c:pt>
                <c:pt idx="4300">
                  <c:v>-0.21606972975656391</c:v>
                </c:pt>
                <c:pt idx="4301">
                  <c:v>-0.24753266528248788</c:v>
                </c:pt>
                <c:pt idx="4302">
                  <c:v>-0.18391746232286096</c:v>
                </c:pt>
                <c:pt idx="4303">
                  <c:v>-7.3677712921053171E-2</c:v>
                </c:pt>
                <c:pt idx="4304">
                  <c:v>4.4148314567282798E-2</c:v>
                </c:pt>
                <c:pt idx="4305">
                  <c:v>7.3759112558327622E-2</c:v>
                </c:pt>
                <c:pt idx="4306">
                  <c:v>8.5184713555499919E-2</c:v>
                </c:pt>
                <c:pt idx="4307">
                  <c:v>7.8356600068509585E-2</c:v>
                </c:pt>
                <c:pt idx="4308">
                  <c:v>4.5687347408384087E-2</c:v>
                </c:pt>
                <c:pt idx="4309">
                  <c:v>-0.10190207669511438</c:v>
                </c:pt>
                <c:pt idx="4310">
                  <c:v>-0.2712867230549455</c:v>
                </c:pt>
                <c:pt idx="4311">
                  <c:v>-0.37814868215471509</c:v>
                </c:pt>
                <c:pt idx="4312">
                  <c:v>-0.47550379950553179</c:v>
                </c:pt>
                <c:pt idx="4313">
                  <c:v>-0.54331249762326483</c:v>
                </c:pt>
                <c:pt idx="4314">
                  <c:v>-0.57404878869652753</c:v>
                </c:pt>
                <c:pt idx="4315">
                  <c:v>-0.49572014562785627</c:v>
                </c:pt>
                <c:pt idx="4316">
                  <c:v>-0.28932819731533527</c:v>
                </c:pt>
                <c:pt idx="4317">
                  <c:v>-1.7029979042708875E-2</c:v>
                </c:pt>
                <c:pt idx="4318">
                  <c:v>0.21398945488035681</c:v>
                </c:pt>
                <c:pt idx="4319">
                  <c:v>0.28955020878463983</c:v>
                </c:pt>
                <c:pt idx="4320">
                  <c:v>0.35155894406139854</c:v>
                </c:pt>
                <c:pt idx="4321">
                  <c:v>0.43443255476653581</c:v>
                </c:pt>
                <c:pt idx="4322">
                  <c:v>0.55856294967234132</c:v>
                </c:pt>
                <c:pt idx="4323">
                  <c:v>0.70336274027824408</c:v>
                </c:pt>
                <c:pt idx="4324">
                  <c:v>0.87426800988614561</c:v>
                </c:pt>
                <c:pt idx="4325">
                  <c:v>1.0324873065948488</c:v>
                </c:pt>
                <c:pt idx="4326">
                  <c:v>1.1839135274291039</c:v>
                </c:pt>
                <c:pt idx="4327">
                  <c:v>1.3211706291139127</c:v>
                </c:pt>
                <c:pt idx="4328">
                  <c:v>1.3795657485723496</c:v>
                </c:pt>
                <c:pt idx="4329">
                  <c:v>1.3721982568502427</c:v>
                </c:pt>
                <c:pt idx="4330">
                  <c:v>1.3226296555995942</c:v>
                </c:pt>
                <c:pt idx="4331">
                  <c:v>1.236900410950184</c:v>
                </c:pt>
                <c:pt idx="4332">
                  <c:v>1.1257853333652019</c:v>
                </c:pt>
                <c:pt idx="4333">
                  <c:v>1.0589013724029064</c:v>
                </c:pt>
                <c:pt idx="4334">
                  <c:v>1.1117360821366311</c:v>
                </c:pt>
                <c:pt idx="4335">
                  <c:v>1.214475388750434</c:v>
                </c:pt>
                <c:pt idx="4336">
                  <c:v>1.3482144400477409</c:v>
                </c:pt>
                <c:pt idx="4337">
                  <c:v>1.4379382100701332</c:v>
                </c:pt>
                <c:pt idx="4338">
                  <c:v>1.5151954239606857</c:v>
                </c:pt>
                <c:pt idx="4339">
                  <c:v>1.6239135816693306</c:v>
                </c:pt>
                <c:pt idx="4340">
                  <c:v>1.7337558665871622</c:v>
                </c:pt>
                <c:pt idx="4341">
                  <c:v>1.8092457595467568</c:v>
                </c:pt>
                <c:pt idx="4342">
                  <c:v>1.8226738902926445</c:v>
                </c:pt>
                <c:pt idx="4343">
                  <c:v>1.818838116824627</c:v>
                </c:pt>
                <c:pt idx="4344">
                  <c:v>1.8136000348627568</c:v>
                </c:pt>
                <c:pt idx="4345">
                  <c:v>1.7467220672965051</c:v>
                </c:pt>
                <c:pt idx="4346">
                  <c:v>1.6251309719681741</c:v>
                </c:pt>
                <c:pt idx="4347">
                  <c:v>1.4768933840095997</c:v>
                </c:pt>
                <c:pt idx="4348">
                  <c:v>1.3417575059831144</c:v>
                </c:pt>
                <c:pt idx="4349">
                  <c:v>1.198512124568224</c:v>
                </c:pt>
                <c:pt idx="4350">
                  <c:v>1.0712207248806953</c:v>
                </c:pt>
                <c:pt idx="4351">
                  <c:v>0.95696393832564364</c:v>
                </c:pt>
                <c:pt idx="4352">
                  <c:v>0.8146361312270165</c:v>
                </c:pt>
                <c:pt idx="4353">
                  <c:v>0.63381712675094604</c:v>
                </c:pt>
                <c:pt idx="4354">
                  <c:v>0.49169499546289447</c:v>
                </c:pt>
                <c:pt idx="4355">
                  <c:v>0.4402769929915667</c:v>
                </c:pt>
                <c:pt idx="4356">
                  <c:v>0.47332647912204268</c:v>
                </c:pt>
                <c:pt idx="4357">
                  <c:v>0.55468785367906093</c:v>
                </c:pt>
                <c:pt idx="4358">
                  <c:v>0.611685196235776</c:v>
                </c:pt>
                <c:pt idx="4359">
                  <c:v>0.63891736060380944</c:v>
                </c:pt>
                <c:pt idx="4360">
                  <c:v>0.62727328844368457</c:v>
                </c:pt>
                <c:pt idx="4361">
                  <c:v>0.52733509048819549</c:v>
                </c:pt>
                <c:pt idx="4362">
                  <c:v>0.34106516540050508</c:v>
                </c:pt>
                <c:pt idx="4363">
                  <c:v>0.15715181440114975</c:v>
                </c:pt>
                <c:pt idx="4364">
                  <c:v>-1.5270953848958017E-2</c:v>
                </c:pt>
                <c:pt idx="4365">
                  <c:v>-0.15479129344224932</c:v>
                </c:pt>
                <c:pt idx="4366">
                  <c:v>-0.28216206908226016</c:v>
                </c:pt>
                <c:pt idx="4367">
                  <c:v>-0.33469871699810028</c:v>
                </c:pt>
                <c:pt idx="4368">
                  <c:v>-0.2620058396458626</c:v>
                </c:pt>
                <c:pt idx="4369">
                  <c:v>-9.8040995746850976E-2</c:v>
                </c:pt>
                <c:pt idx="4370">
                  <c:v>0.10015600673854351</c:v>
                </c:pt>
                <c:pt idx="4371">
                  <c:v>0.2200817419588566</c:v>
                </c:pt>
                <c:pt idx="4372">
                  <c:v>0.30660043381154539</c:v>
                </c:pt>
                <c:pt idx="4373">
                  <c:v>0.39971193440258507</c:v>
                </c:pt>
                <c:pt idx="4374">
                  <c:v>0.45046013832092285</c:v>
                </c:pt>
                <c:pt idx="4375">
                  <c:v>0.44690400794148449</c:v>
                </c:pt>
                <c:pt idx="4376">
                  <c:v>0.32790103644132618</c:v>
                </c:pt>
                <c:pt idx="4377">
                  <c:v>3.6563626192510128E-2</c:v>
                </c:pt>
                <c:pt idx="4378">
                  <c:v>-0.26970654956996443</c:v>
                </c:pt>
                <c:pt idx="4379">
                  <c:v>-0.57761836767196661</c:v>
                </c:pt>
                <c:pt idx="4380">
                  <c:v>-0.90857472047209742</c:v>
                </c:pt>
                <c:pt idx="4381">
                  <c:v>-1.158206024542451</c:v>
                </c:pt>
                <c:pt idx="4382">
                  <c:v>-1.2220137653499843</c:v>
                </c:pt>
                <c:pt idx="4383">
                  <c:v>-1.0774254246801138</c:v>
                </c:pt>
                <c:pt idx="4384">
                  <c:v>-0.8631763534247876</c:v>
                </c:pt>
                <c:pt idx="4385">
                  <c:v>-0.68845241345465191</c:v>
                </c:pt>
                <c:pt idx="4386">
                  <c:v>-0.52409076288342482</c:v>
                </c:pt>
                <c:pt idx="4387">
                  <c:v>-0.35654910407960416</c:v>
                </c:pt>
                <c:pt idx="4388">
                  <c:v>-0.19613468952476978</c:v>
                </c:pt>
                <c:pt idx="4389">
                  <c:v>-2.2947544008493425E-2</c:v>
                </c:pt>
                <c:pt idx="4390">
                  <c:v>0.15822711735963821</c:v>
                </c:pt>
                <c:pt idx="4391">
                  <c:v>0.28651517495512963</c:v>
                </c:pt>
                <c:pt idx="4392">
                  <c:v>0.32305018633604049</c:v>
                </c:pt>
                <c:pt idx="4393">
                  <c:v>0.31489112779498102</c:v>
                </c:pt>
                <c:pt idx="4394">
                  <c:v>0.30563951700925829</c:v>
                </c:pt>
                <c:pt idx="4395">
                  <c:v>0.28029973089694976</c:v>
                </c:pt>
                <c:pt idx="4396">
                  <c:v>0.28019784316420554</c:v>
                </c:pt>
                <c:pt idx="4397">
                  <c:v>0.33639448262751104</c:v>
                </c:pt>
                <c:pt idx="4398">
                  <c:v>0.49158060930669312</c:v>
                </c:pt>
                <c:pt idx="4399">
                  <c:v>0.66281324990093715</c:v>
                </c:pt>
                <c:pt idx="4400">
                  <c:v>0.88646610572934159</c:v>
                </c:pt>
                <c:pt idx="4401">
                  <c:v>1.0631006965041161</c:v>
                </c:pt>
                <c:pt idx="4402">
                  <c:v>1.1906096126139165</c:v>
                </c:pt>
                <c:pt idx="4403">
                  <c:v>1.2496170817315579</c:v>
                </c:pt>
                <c:pt idx="4404">
                  <c:v>1.2485887026786804</c:v>
                </c:pt>
                <c:pt idx="4405">
                  <c:v>1.230324193686247</c:v>
                </c:pt>
                <c:pt idx="4406">
                  <c:v>1.1062424768507482</c:v>
                </c:pt>
                <c:pt idx="4407">
                  <c:v>0.88274932309985166</c:v>
                </c:pt>
                <c:pt idx="4408">
                  <c:v>0.69300417847931384</c:v>
                </c:pt>
                <c:pt idx="4409">
                  <c:v>0.54632911272346973</c:v>
                </c:pt>
                <c:pt idx="4410">
                  <c:v>0.41824899673461918</c:v>
                </c:pt>
                <c:pt idx="4411">
                  <c:v>0.20701007209718228</c:v>
                </c:pt>
                <c:pt idx="4412">
                  <c:v>5.2582000382244587E-2</c:v>
                </c:pt>
                <c:pt idx="4413">
                  <c:v>4.7690439037978649E-2</c:v>
                </c:pt>
                <c:pt idx="4414">
                  <c:v>0.13807735640555621</c:v>
                </c:pt>
                <c:pt idx="4415">
                  <c:v>0.27038038635626438</c:v>
                </c:pt>
                <c:pt idx="4416">
                  <c:v>0.42675735332071785</c:v>
                </c:pt>
                <c:pt idx="4417">
                  <c:v>0.53534862644970416</c:v>
                </c:pt>
                <c:pt idx="4418">
                  <c:v>0.57628564104437829</c:v>
                </c:pt>
                <c:pt idx="4419">
                  <c:v>0.56105470407754188</c:v>
                </c:pt>
                <c:pt idx="4420">
                  <c:v>0.36905264385044578</c:v>
                </c:pt>
                <c:pt idx="4421">
                  <c:v>-1.4551490508019925E-2</c:v>
                </c:pt>
                <c:pt idx="4422">
                  <c:v>-0.53492177970707422</c:v>
                </c:pt>
                <c:pt idx="4423">
                  <c:v>-1.154952414482832</c:v>
                </c:pt>
                <c:pt idx="4424">
                  <c:v>-1.6918618820607663</c:v>
                </c:pt>
                <c:pt idx="4425">
                  <c:v>-2.0872801329195498</c:v>
                </c:pt>
                <c:pt idx="4426">
                  <c:v>-2.3364468026161194</c:v>
                </c:pt>
                <c:pt idx="4427">
                  <c:v>-2.3975695019960406</c:v>
                </c:pt>
                <c:pt idx="4428">
                  <c:v>-2.2911411139369013</c:v>
                </c:pt>
                <c:pt idx="4429">
                  <c:v>-2.0351498664915564</c:v>
                </c:pt>
                <c:pt idx="4430">
                  <c:v>-1.6409678632020952</c:v>
                </c:pt>
                <c:pt idx="4431">
                  <c:v>-1.2540200351178648</c:v>
                </c:pt>
                <c:pt idx="4432">
                  <c:v>-1.022364168316126</c:v>
                </c:pt>
                <c:pt idx="4433">
                  <c:v>-0.87131136529147635</c:v>
                </c:pt>
                <c:pt idx="4434">
                  <c:v>-0.73625201269984253</c:v>
                </c:pt>
                <c:pt idx="4435">
                  <c:v>-0.68052256576716907</c:v>
                </c:pt>
                <c:pt idx="4436">
                  <c:v>-0.62518480919301511</c:v>
                </c:pt>
                <c:pt idx="4437">
                  <c:v>-0.53659598372876649</c:v>
                </c:pt>
                <c:pt idx="4438">
                  <c:v>-0.41045257519930606</c:v>
                </c:pt>
                <c:pt idx="4439">
                  <c:v>-0.21875144558027387</c:v>
                </c:pt>
                <c:pt idx="4440">
                  <c:v>-0.10599549310281874</c:v>
                </c:pt>
                <c:pt idx="4441">
                  <c:v>1.6317313089966774E-2</c:v>
                </c:pt>
                <c:pt idx="4442">
                  <c:v>0.11625309906899929</c:v>
                </c:pt>
                <c:pt idx="4443">
                  <c:v>0.14091663641855121</c:v>
                </c:pt>
                <c:pt idx="4444">
                  <c:v>0.14182158440351486</c:v>
                </c:pt>
                <c:pt idx="4445">
                  <c:v>0.17313461193814875</c:v>
                </c:pt>
                <c:pt idx="4446">
                  <c:v>0.21772434560582044</c:v>
                </c:pt>
                <c:pt idx="4447">
                  <c:v>0.20760542828589679</c:v>
                </c:pt>
                <c:pt idx="4448">
                  <c:v>0.21162418305873873</c:v>
                </c:pt>
                <c:pt idx="4449">
                  <c:v>0.29270704742521048</c:v>
                </c:pt>
                <c:pt idx="4450">
                  <c:v>0.39487749304622416</c:v>
                </c:pt>
                <c:pt idx="4451">
                  <c:v>0.48303497672080997</c:v>
                </c:pt>
                <c:pt idx="4452">
                  <c:v>0.56835429500788448</c:v>
                </c:pt>
                <c:pt idx="4453">
                  <c:v>0.64824337720870973</c:v>
                </c:pt>
                <c:pt idx="4454">
                  <c:v>0.71602203525602826</c:v>
                </c:pt>
                <c:pt idx="4455">
                  <c:v>0.73024297535419469</c:v>
                </c:pt>
                <c:pt idx="4456">
                  <c:v>0.71790856629610067</c:v>
                </c:pt>
                <c:pt idx="4457">
                  <c:v>0.73989124663174155</c:v>
                </c:pt>
                <c:pt idx="4458">
                  <c:v>0.77614888072013855</c:v>
                </c:pt>
                <c:pt idx="4459">
                  <c:v>0.72864588148891929</c:v>
                </c:pt>
                <c:pt idx="4460">
                  <c:v>0.61582012787461282</c:v>
                </c:pt>
                <c:pt idx="4461">
                  <c:v>0.5109937307238579</c:v>
                </c:pt>
                <c:pt idx="4462">
                  <c:v>0.43386146452277902</c:v>
                </c:pt>
                <c:pt idx="4463">
                  <c:v>0.41907944753766063</c:v>
                </c:pt>
                <c:pt idx="4464">
                  <c:v>0.45997428908944132</c:v>
                </c:pt>
                <c:pt idx="4465">
                  <c:v>0.49661637760698796</c:v>
                </c:pt>
                <c:pt idx="4466">
                  <c:v>0.55412378009408714</c:v>
                </c:pt>
                <c:pt idx="4467">
                  <c:v>0.59003142178058632</c:v>
                </c:pt>
                <c:pt idx="4468">
                  <c:v>0.51712713103741414</c:v>
                </c:pt>
                <c:pt idx="4469">
                  <c:v>0.45815236978232865</c:v>
                </c:pt>
                <c:pt idx="4470">
                  <c:v>0.40792442187666894</c:v>
                </c:pt>
                <c:pt idx="4471">
                  <c:v>0.37945096671581269</c:v>
                </c:pt>
                <c:pt idx="4472">
                  <c:v>0.50493612494319684</c:v>
                </c:pt>
                <c:pt idx="4473">
                  <c:v>0.6389996601641178</c:v>
                </c:pt>
                <c:pt idx="4474">
                  <c:v>0.67237783290445807</c:v>
                </c:pt>
                <c:pt idx="4475">
                  <c:v>0.72315578453242779</c:v>
                </c:pt>
                <c:pt idx="4476">
                  <c:v>0.46291324585676197</c:v>
                </c:pt>
                <c:pt idx="4477">
                  <c:v>-0.32890083722770214</c:v>
                </c:pt>
                <c:pt idx="4478">
                  <c:v>-1.3000746059417725</c:v>
                </c:pt>
                <c:pt idx="4479">
                  <c:v>-2.0479853819310665</c:v>
                </c:pt>
                <c:pt idx="4480">
                  <c:v>-2.6042747148871421</c:v>
                </c:pt>
                <c:pt idx="4481">
                  <c:v>-2.9676402837038043</c:v>
                </c:pt>
                <c:pt idx="4482">
                  <c:v>-3.0620003110170364</c:v>
                </c:pt>
                <c:pt idx="4483">
                  <c:v>-2.877779104113579</c:v>
                </c:pt>
                <c:pt idx="4484">
                  <c:v>-2.4737414726614952</c:v>
                </c:pt>
                <c:pt idx="4485">
                  <c:v>-1.9251032213866712</c:v>
                </c:pt>
                <c:pt idx="4486">
                  <c:v>-1.3034415788948537</c:v>
                </c:pt>
                <c:pt idx="4487">
                  <c:v>-0.69458453468978409</c:v>
                </c:pt>
                <c:pt idx="4488">
                  <c:v>-0.30036693647503854</c:v>
                </c:pt>
                <c:pt idx="4489">
                  <c:v>-0.29551181059330706</c:v>
                </c:pt>
                <c:pt idx="4490">
                  <c:v>-0.57146695062518127</c:v>
                </c:pt>
                <c:pt idx="4491">
                  <c:v>-0.84182904615998277</c:v>
                </c:pt>
                <c:pt idx="4492">
                  <c:v>-1.0692075285315514</c:v>
                </c:pt>
                <c:pt idx="4493">
                  <c:v>-1.2943611453473569</c:v>
                </c:pt>
                <c:pt idx="4494">
                  <c:v>-1.4523559820652008</c:v>
                </c:pt>
                <c:pt idx="4495">
                  <c:v>-1.5444100137054921</c:v>
                </c:pt>
                <c:pt idx="4496">
                  <c:v>-1.4863470160961152</c:v>
                </c:pt>
                <c:pt idx="4497">
                  <c:v>-1.3187640613317491</c:v>
                </c:pt>
                <c:pt idx="4498">
                  <c:v>-1.1580808941274883</c:v>
                </c:pt>
                <c:pt idx="4499">
                  <c:v>-1.0716442094743253</c:v>
                </c:pt>
                <c:pt idx="4500">
                  <c:v>-0.99434876941144468</c:v>
                </c:pt>
                <c:pt idx="4501">
                  <c:v>-0.88772625379264358</c:v>
                </c:pt>
                <c:pt idx="4502">
                  <c:v>-0.75445790335536012</c:v>
                </c:pt>
                <c:pt idx="4503">
                  <c:v>-0.62570996224880226</c:v>
                </c:pt>
                <c:pt idx="4504">
                  <c:v>-0.48085243038833142</c:v>
                </c:pt>
                <c:pt idx="4505">
                  <c:v>-0.34326539956033231</c:v>
                </c:pt>
                <c:pt idx="4506">
                  <c:v>-0.25132600989192727</c:v>
                </c:pt>
                <c:pt idx="4507">
                  <c:v>-0.17843485711142421</c:v>
                </c:pt>
                <c:pt idx="4508">
                  <c:v>-0.13053132360801101</c:v>
                </c:pt>
                <c:pt idx="4509">
                  <c:v>-9.9001364372670653E-2</c:v>
                </c:pt>
                <c:pt idx="4510">
                  <c:v>-0.13025739982724191</c:v>
                </c:pt>
                <c:pt idx="4511">
                  <c:v>-0.1824337678961456</c:v>
                </c:pt>
                <c:pt idx="4512">
                  <c:v>-0.26883610015735032</c:v>
                </c:pt>
                <c:pt idx="4513">
                  <c:v>-0.4445181977748871</c:v>
                </c:pt>
                <c:pt idx="4514">
                  <c:v>-0.61899282708764081</c:v>
                </c:pt>
                <c:pt idx="4515">
                  <c:v>-0.60176791649311789</c:v>
                </c:pt>
                <c:pt idx="4516">
                  <c:v>-0.46924680367112165</c:v>
                </c:pt>
                <c:pt idx="4517">
                  <c:v>-0.36024743143469096</c:v>
                </c:pt>
                <c:pt idx="4518">
                  <c:v>-0.3322914914041758</c:v>
                </c:pt>
                <c:pt idx="4519">
                  <c:v>-0.33235420279204847</c:v>
                </c:pt>
                <c:pt idx="4520">
                  <c:v>-0.3772891414538026</c:v>
                </c:pt>
                <c:pt idx="4521">
                  <c:v>-0.52177691001445059</c:v>
                </c:pt>
                <c:pt idx="4522">
                  <c:v>-0.68251566231250771</c:v>
                </c:pt>
                <c:pt idx="4523">
                  <c:v>-0.89068421401083475</c:v>
                </c:pt>
                <c:pt idx="4524">
                  <c:v>-1.0558607471734285</c:v>
                </c:pt>
                <c:pt idx="4525">
                  <c:v>-1.2349258062243462</c:v>
                </c:pt>
                <c:pt idx="4526">
                  <c:v>-1.5327120740711691</c:v>
                </c:pt>
                <c:pt idx="4527">
                  <c:v>-1.676185789257288</c:v>
                </c:pt>
                <c:pt idx="4528">
                  <c:v>-1.7729446367919446</c:v>
                </c:pt>
                <c:pt idx="4529">
                  <c:v>-1.877626315355301</c:v>
                </c:pt>
                <c:pt idx="4530">
                  <c:v>-1.8885649940371514</c:v>
                </c:pt>
                <c:pt idx="4531">
                  <c:v>-1.8282841475307943</c:v>
                </c:pt>
                <c:pt idx="4532">
                  <c:v>-1.779690861850977</c:v>
                </c:pt>
                <c:pt idx="4533">
                  <c:v>-1.7058215247094632</c:v>
                </c:pt>
                <c:pt idx="4534">
                  <c:v>-1.5052123264968396</c:v>
                </c:pt>
                <c:pt idx="4535">
                  <c:v>-1.1574496871978046</c:v>
                </c:pt>
                <c:pt idx="4536">
                  <c:v>-0.72885367691516878</c:v>
                </c:pt>
                <c:pt idx="4537">
                  <c:v>-0.38059866551309823</c:v>
                </c:pt>
                <c:pt idx="4538">
                  <c:v>-0.28773503204807643</c:v>
                </c:pt>
                <c:pt idx="4539">
                  <c:v>-0.44874975465238098</c:v>
                </c:pt>
                <c:pt idx="4540">
                  <c:v>-0.72131522722542285</c:v>
                </c:pt>
                <c:pt idx="4541">
                  <c:v>-1.1000632124394178</c:v>
                </c:pt>
                <c:pt idx="4542">
                  <c:v>-1.4633809071779251</c:v>
                </c:pt>
                <c:pt idx="4543">
                  <c:v>-1.7514530494809151</c:v>
                </c:pt>
                <c:pt idx="4544">
                  <c:v>-1.9380793623626233</c:v>
                </c:pt>
                <c:pt idx="4545">
                  <c:v>-2.0142080636322501</c:v>
                </c:pt>
                <c:pt idx="4546">
                  <c:v>-1.9104430823028089</c:v>
                </c:pt>
                <c:pt idx="4547">
                  <c:v>-1.7613987247645855</c:v>
                </c:pt>
                <c:pt idx="4548">
                  <c:v>-1.5623570188879967</c:v>
                </c:pt>
                <c:pt idx="4549">
                  <c:v>-1.3225551036000252</c:v>
                </c:pt>
                <c:pt idx="4550">
                  <c:v>-1.1516265182197094</c:v>
                </c:pt>
                <c:pt idx="4551">
                  <c:v>-1.0814018967747689</c:v>
                </c:pt>
                <c:pt idx="4552">
                  <c:v>-1.0619868019223213</c:v>
                </c:pt>
                <c:pt idx="4553">
                  <c:v>-1.1376705300807954</c:v>
                </c:pt>
                <c:pt idx="4554">
                  <c:v>-1.2234730111062528</c:v>
                </c:pt>
                <c:pt idx="4555">
                  <c:v>-1.3302678734064104</c:v>
                </c:pt>
                <c:pt idx="4556">
                  <c:v>-1.3887306743860246</c:v>
                </c:pt>
                <c:pt idx="4557">
                  <c:v>-1.2773879939317705</c:v>
                </c:pt>
                <c:pt idx="4558">
                  <c:v>-1.053726440370083</c:v>
                </c:pt>
                <c:pt idx="4559">
                  <c:v>-0.82588135018944742</c:v>
                </c:pt>
                <c:pt idx="4560">
                  <c:v>-0.70153797045350075</c:v>
                </c:pt>
                <c:pt idx="4561">
                  <c:v>-0.62346331581473358</c:v>
                </c:pt>
                <c:pt idx="4562">
                  <c:v>-0.46731751486659051</c:v>
                </c:pt>
                <c:pt idx="4563">
                  <c:v>-0.33310688562691215</c:v>
                </c:pt>
                <c:pt idx="4564">
                  <c:v>-0.3111608234792948</c:v>
                </c:pt>
                <c:pt idx="4565">
                  <c:v>-0.39760255135595801</c:v>
                </c:pt>
                <c:pt idx="4566">
                  <c:v>-0.49579659797251224</c:v>
                </c:pt>
                <c:pt idx="4567">
                  <c:v>-0.55296760283410551</c:v>
                </c:pt>
                <c:pt idx="4568">
                  <c:v>-0.62231389939785009</c:v>
                </c:pt>
                <c:pt idx="4569">
                  <c:v>-0.71617369741201409</c:v>
                </c:pt>
                <c:pt idx="4570">
                  <c:v>-0.81137309253215795</c:v>
                </c:pt>
                <c:pt idx="4571">
                  <c:v>-0.88099954381585122</c:v>
                </c:pt>
                <c:pt idx="4572">
                  <c:v>-0.95259058646857742</c:v>
                </c:pt>
                <c:pt idx="4573">
                  <c:v>-1.0024201197177172</c:v>
                </c:pt>
                <c:pt idx="4574">
                  <c:v>-1.0206792931258679</c:v>
                </c:pt>
                <c:pt idx="4575">
                  <c:v>-1.0150300788134337</c:v>
                </c:pt>
                <c:pt idx="4576">
                  <c:v>-1.0418710644543172</c:v>
                </c:pt>
                <c:pt idx="4577">
                  <c:v>-1.0845993004739285</c:v>
                </c:pt>
                <c:pt idx="4578">
                  <c:v>-1.1260819333791734</c:v>
                </c:pt>
                <c:pt idx="4579">
                  <c:v>-1.1616513501852752</c:v>
                </c:pt>
                <c:pt idx="4580">
                  <c:v>-1.1459110110998154</c:v>
                </c:pt>
                <c:pt idx="4581">
                  <c:v>-1.0455472820252181</c:v>
                </c:pt>
                <c:pt idx="4582">
                  <c:v>-1.1037341675162315</c:v>
                </c:pt>
                <c:pt idx="4583">
                  <c:v>-1.1751105442643166</c:v>
                </c:pt>
                <c:pt idx="4584">
                  <c:v>-1.210648605376482</c:v>
                </c:pt>
                <c:pt idx="4585">
                  <c:v>-1.2878290745615959</c:v>
                </c:pt>
                <c:pt idx="4586">
                  <c:v>-1.3363573099672794</c:v>
                </c:pt>
                <c:pt idx="4587">
                  <c:v>-1.3194603185355664</c:v>
                </c:pt>
                <c:pt idx="4588">
                  <c:v>-1.2232466507703066</c:v>
                </c:pt>
                <c:pt idx="4589">
                  <c:v>-1.0842883747816086</c:v>
                </c:pt>
                <c:pt idx="4590">
                  <c:v>-0.92389990724623205</c:v>
                </c:pt>
                <c:pt idx="4591">
                  <c:v>-0.73956073276698597</c:v>
                </c:pt>
                <c:pt idx="4592">
                  <c:v>-0.56494240812957286</c:v>
                </c:pt>
                <c:pt idx="4593">
                  <c:v>-0.4767126747965813</c:v>
                </c:pt>
                <c:pt idx="4594">
                  <c:v>-0.52974428951740271</c:v>
                </c:pt>
                <c:pt idx="4595">
                  <c:v>-0.65206270538270472</c:v>
                </c:pt>
                <c:pt idx="4596">
                  <c:v>-0.74959813624620442</c:v>
                </c:pt>
                <c:pt idx="4597">
                  <c:v>-0.77781526409089574</c:v>
                </c:pt>
                <c:pt idx="4598">
                  <c:v>-0.75984384678304195</c:v>
                </c:pt>
                <c:pt idx="4599">
                  <c:v>-0.74981784537434581</c:v>
                </c:pt>
                <c:pt idx="4600">
                  <c:v>-0.74579583808779726</c:v>
                </c:pt>
                <c:pt idx="4601">
                  <c:v>-0.51597497373819357</c:v>
                </c:pt>
                <c:pt idx="4602">
                  <c:v>-0.22023493900895119</c:v>
                </c:pt>
                <c:pt idx="4603">
                  <c:v>-2.6470052897930148E-2</c:v>
                </c:pt>
                <c:pt idx="4604">
                  <c:v>0.13167476490139962</c:v>
                </c:pt>
                <c:pt idx="4605">
                  <c:v>0.21928520500659943</c:v>
                </c:pt>
                <c:pt idx="4606">
                  <c:v>0.18344206541776659</c:v>
                </c:pt>
                <c:pt idx="4607">
                  <c:v>0.11877580717206002</c:v>
                </c:pt>
                <c:pt idx="4608">
                  <c:v>1.837107449769974E-2</c:v>
                </c:pt>
                <c:pt idx="4609">
                  <c:v>-0.17366318196058275</c:v>
                </c:pt>
                <c:pt idx="4610">
                  <c:v>-0.40964072585105898</c:v>
                </c:pt>
                <c:pt idx="4611">
                  <c:v>-0.48083496183156971</c:v>
                </c:pt>
                <c:pt idx="4612">
                  <c:v>-0.59754085466265683</c:v>
                </c:pt>
                <c:pt idx="4613">
                  <c:v>-0.6624917261302472</c:v>
                </c:pt>
                <c:pt idx="4614">
                  <c:v>-0.57851840034127233</c:v>
                </c:pt>
                <c:pt idx="4615">
                  <c:v>-0.40473125740885735</c:v>
                </c:pt>
                <c:pt idx="4616">
                  <c:v>-0.2494961602985859</c:v>
                </c:pt>
                <c:pt idx="4617">
                  <c:v>-0.22958639100193978</c:v>
                </c:pt>
                <c:pt idx="4618">
                  <c:v>-0.19800645634531977</c:v>
                </c:pt>
                <c:pt idx="4619">
                  <c:v>-0.16977960750460624</c:v>
                </c:pt>
                <c:pt idx="4620">
                  <c:v>-0.19798789143562318</c:v>
                </c:pt>
                <c:pt idx="4621">
                  <c:v>-0.30120922788977622</c:v>
                </c:pt>
                <c:pt idx="4622">
                  <c:v>-0.41981458872556687</c:v>
                </c:pt>
                <c:pt idx="4623">
                  <c:v>-0.56595010265707968</c:v>
                </c:pt>
                <c:pt idx="4624">
                  <c:v>-0.6691423492133618</c:v>
                </c:pt>
                <c:pt idx="4625">
                  <c:v>-0.71324263438582425</c:v>
                </c:pt>
                <c:pt idx="4626">
                  <c:v>-0.74768185749650007</c:v>
                </c:pt>
                <c:pt idx="4627">
                  <c:v>-0.67908261582255369</c:v>
                </c:pt>
                <c:pt idx="4628">
                  <c:v>-0.59187797248363494</c:v>
                </c:pt>
                <c:pt idx="4629">
                  <c:v>-0.5661152864992619</c:v>
                </c:pt>
                <c:pt idx="4630">
                  <c:v>-0.57176121175289152</c:v>
                </c:pt>
                <c:pt idx="4631">
                  <c:v>-0.56743237182497985</c:v>
                </c:pt>
                <c:pt idx="4632">
                  <c:v>-0.54532375708222391</c:v>
                </c:pt>
                <c:pt idx="4633">
                  <c:v>-0.52253584206104287</c:v>
                </c:pt>
                <c:pt idx="4634">
                  <c:v>-0.52994338721036915</c:v>
                </c:pt>
                <c:pt idx="4635">
                  <c:v>-0.552793575078249</c:v>
                </c:pt>
                <c:pt idx="4636">
                  <c:v>-0.62072886541485794</c:v>
                </c:pt>
                <c:pt idx="4637">
                  <c:v>-0.66825554586946967</c:v>
                </c:pt>
                <c:pt idx="4638">
                  <c:v>-0.69286267586052419</c:v>
                </c:pt>
                <c:pt idx="4639">
                  <c:v>-0.62192827552556995</c:v>
                </c:pt>
                <c:pt idx="4640">
                  <c:v>-0.5160529609769583</c:v>
                </c:pt>
                <c:pt idx="4641">
                  <c:v>-0.42694621838629249</c:v>
                </c:pt>
                <c:pt idx="4642">
                  <c:v>-0.36223142825067045</c:v>
                </c:pt>
                <c:pt idx="4643">
                  <c:v>-0.33665768042206767</c:v>
                </c:pt>
                <c:pt idx="4644">
                  <c:v>-0.41444552913308147</c:v>
                </c:pt>
                <c:pt idx="4645">
                  <c:v>-0.47967648223042492</c:v>
                </c:pt>
                <c:pt idx="4646">
                  <c:v>-0.55733233004808425</c:v>
                </c:pt>
                <c:pt idx="4647">
                  <c:v>-0.62255502395331863</c:v>
                </c:pt>
                <c:pt idx="4648">
                  <c:v>-0.61409907303750522</c:v>
                </c:pt>
                <c:pt idx="4649">
                  <c:v>-0.5226620688289404</c:v>
                </c:pt>
                <c:pt idx="4650">
                  <c:v>-0.50685667946934698</c:v>
                </c:pt>
                <c:pt idx="4651">
                  <c:v>-0.66452202558517459</c:v>
                </c:pt>
                <c:pt idx="4652">
                  <c:v>-0.8759787590056658</c:v>
                </c:pt>
                <c:pt idx="4653">
                  <c:v>-1.0608377509564162</c:v>
                </c:pt>
                <c:pt idx="4654">
                  <c:v>-1.260270854830742</c:v>
                </c:pt>
                <c:pt idx="4655">
                  <c:v>-1.4215645444393159</c:v>
                </c:pt>
                <c:pt idx="4656">
                  <c:v>-1.4469721582531929</c:v>
                </c:pt>
                <c:pt idx="4657">
                  <c:v>-1.3899109348654748</c:v>
                </c:pt>
                <c:pt idx="4658">
                  <c:v>-1.3016714805364609</c:v>
                </c:pt>
                <c:pt idx="4659">
                  <c:v>-1.0684769189357759</c:v>
                </c:pt>
                <c:pt idx="4660">
                  <c:v>-0.78592052824795255</c:v>
                </c:pt>
                <c:pt idx="4661">
                  <c:v>-0.62921536803245548</c:v>
                </c:pt>
                <c:pt idx="4662">
                  <c:v>-0.50060074344277383</c:v>
                </c:pt>
                <c:pt idx="4663">
                  <c:v>-0.40081033386290077</c:v>
                </c:pt>
                <c:pt idx="4664">
                  <c:v>-0.39228260837495327</c:v>
                </c:pt>
                <c:pt idx="4665">
                  <c:v>-0.42121470451354981</c:v>
                </c:pt>
                <c:pt idx="4666">
                  <c:v>-0.47636798143386844</c:v>
                </c:pt>
                <c:pt idx="4667">
                  <c:v>-0.4918766245990992</c:v>
                </c:pt>
                <c:pt idx="4668">
                  <c:v>-0.45513827629387382</c:v>
                </c:pt>
                <c:pt idx="4669">
                  <c:v>-0.37283506147563461</c:v>
                </c:pt>
                <c:pt idx="4670">
                  <c:v>-0.36545097827911377</c:v>
                </c:pt>
                <c:pt idx="4671">
                  <c:v>-0.32115283794701099</c:v>
                </c:pt>
                <c:pt idx="4672">
                  <c:v>-0.36462929829955104</c:v>
                </c:pt>
                <c:pt idx="4673">
                  <c:v>-0.54739666812121868</c:v>
                </c:pt>
                <c:pt idx="4674">
                  <c:v>-0.70144017577171325</c:v>
                </c:pt>
                <c:pt idx="4675">
                  <c:v>-0.73319267638027674</c:v>
                </c:pt>
                <c:pt idx="4676">
                  <c:v>-0.75127460606396201</c:v>
                </c:pt>
                <c:pt idx="4677">
                  <c:v>-0.65186236515641216</c:v>
                </c:pt>
                <c:pt idx="4678">
                  <c:v>-0.44394619390368462</c:v>
                </c:pt>
                <c:pt idx="4679">
                  <c:v>-0.1543895897269249</c:v>
                </c:pt>
                <c:pt idx="4680">
                  <c:v>0.18554889030754568</c:v>
                </c:pt>
                <c:pt idx="4681">
                  <c:v>0.49331028878688815</c:v>
                </c:pt>
                <c:pt idx="4682">
                  <c:v>0.60902215495705603</c:v>
                </c:pt>
                <c:pt idx="4683">
                  <c:v>0.54262278199195868</c:v>
                </c:pt>
                <c:pt idx="4684">
                  <c:v>0.44482035264372827</c:v>
                </c:pt>
                <c:pt idx="4685">
                  <c:v>0.42879240363836291</c:v>
                </c:pt>
                <c:pt idx="4686">
                  <c:v>0.43310245938599112</c:v>
                </c:pt>
                <c:pt idx="4687">
                  <c:v>0.44809179671108723</c:v>
                </c:pt>
                <c:pt idx="4688">
                  <c:v>0.40752586103975774</c:v>
                </c:pt>
                <c:pt idx="4689">
                  <c:v>0.29382865302264694</c:v>
                </c:pt>
                <c:pt idx="4690">
                  <c:v>0.18704336553812029</c:v>
                </c:pt>
                <c:pt idx="4691">
                  <c:v>0.16720917150378228</c:v>
                </c:pt>
                <c:pt idx="4692">
                  <c:v>0.168336660861969</c:v>
                </c:pt>
                <c:pt idx="4693">
                  <c:v>0.24285540439188483</c:v>
                </c:pt>
                <c:pt idx="4694">
                  <c:v>0.36946976959705352</c:v>
                </c:pt>
                <c:pt idx="4695">
                  <c:v>0.57603676892817024</c:v>
                </c:pt>
                <c:pt idx="4696">
                  <c:v>0.88823985859751708</c:v>
                </c:pt>
                <c:pt idx="4697">
                  <c:v>1.2101833862811329</c:v>
                </c:pt>
                <c:pt idx="4698">
                  <c:v>1.4280450135469438</c:v>
                </c:pt>
                <c:pt idx="4699">
                  <c:v>1.566065030694008</c:v>
                </c:pt>
                <c:pt idx="4700">
                  <c:v>1.5991509157419206</c:v>
                </c:pt>
                <c:pt idx="4701">
                  <c:v>1.4888648271560669</c:v>
                </c:pt>
                <c:pt idx="4702">
                  <c:v>1.2575422516465187</c:v>
                </c:pt>
                <c:pt idx="4703">
                  <c:v>0.9954996476322413</c:v>
                </c:pt>
                <c:pt idx="4704">
                  <c:v>0.82686141662299639</c:v>
                </c:pt>
                <c:pt idx="4705">
                  <c:v>0.56653153516352184</c:v>
                </c:pt>
                <c:pt idx="4706">
                  <c:v>0.26904683746397495</c:v>
                </c:pt>
                <c:pt idx="4707">
                  <c:v>0.21183044359087946</c:v>
                </c:pt>
                <c:pt idx="4708">
                  <c:v>0.15854323245584964</c:v>
                </c:pt>
                <c:pt idx="4709">
                  <c:v>4.4859765395522118E-2</c:v>
                </c:pt>
                <c:pt idx="4710">
                  <c:v>5.375769272446633E-2</c:v>
                </c:pt>
                <c:pt idx="4711">
                  <c:v>0.15074662819504739</c:v>
                </c:pt>
                <c:pt idx="4712">
                  <c:v>0.30185139834880831</c:v>
                </c:pt>
                <c:pt idx="4713">
                  <c:v>0.35927376039326192</c:v>
                </c:pt>
                <c:pt idx="4714">
                  <c:v>0.30463657334446909</c:v>
                </c:pt>
                <c:pt idx="4715">
                  <c:v>0.28101462610065936</c:v>
                </c:pt>
                <c:pt idx="4716">
                  <c:v>0.27310458585619929</c:v>
                </c:pt>
                <c:pt idx="4717">
                  <c:v>0.25292343266308309</c:v>
                </c:pt>
                <c:pt idx="4718">
                  <c:v>0.21771442361176016</c:v>
                </c:pt>
                <c:pt idx="4719">
                  <c:v>0.20780529342591764</c:v>
                </c:pt>
                <c:pt idx="4720">
                  <c:v>0.24532563373446467</c:v>
                </c:pt>
                <c:pt idx="4721">
                  <c:v>0.38480635844171052</c:v>
                </c:pt>
                <c:pt idx="4722">
                  <c:v>0.57951944366097452</c:v>
                </c:pt>
                <c:pt idx="4723">
                  <c:v>0.7092278630286456</c:v>
                </c:pt>
                <c:pt idx="4724">
                  <c:v>0.79091178461909295</c:v>
                </c:pt>
                <c:pt idx="4725">
                  <c:v>0.78575812183320526</c:v>
                </c:pt>
                <c:pt idx="4726">
                  <c:v>0.57522985316812991</c:v>
                </c:pt>
                <c:pt idx="4727">
                  <c:v>0.38648743294179444</c:v>
                </c:pt>
                <c:pt idx="4728">
                  <c:v>0.47379564508795741</c:v>
                </c:pt>
                <c:pt idx="4729">
                  <c:v>0.60620189666748048</c:v>
                </c:pt>
                <c:pt idx="4730">
                  <c:v>0.73354285150766374</c:v>
                </c:pt>
                <c:pt idx="4731">
                  <c:v>0.82318198308348656</c:v>
                </c:pt>
                <c:pt idx="4732">
                  <c:v>0.94909387841820725</c:v>
                </c:pt>
                <c:pt idx="4733">
                  <c:v>1.2273048377037048</c:v>
                </c:pt>
                <c:pt idx="4734">
                  <c:v>1.4985090784728528</c:v>
                </c:pt>
                <c:pt idx="4735">
                  <c:v>1.7353878244757652</c:v>
                </c:pt>
                <c:pt idx="4736">
                  <c:v>1.7313064679503443</c:v>
                </c:pt>
                <c:pt idx="4737">
                  <c:v>1.5447285407781601</c:v>
                </c:pt>
                <c:pt idx="4738">
                  <c:v>1.3293098071217537</c:v>
                </c:pt>
                <c:pt idx="4739">
                  <c:v>1.1350626718997956</c:v>
                </c:pt>
                <c:pt idx="4740">
                  <c:v>0.93255166679620749</c:v>
                </c:pt>
                <c:pt idx="4741">
                  <c:v>0.75542137831449507</c:v>
                </c:pt>
                <c:pt idx="4742">
                  <c:v>0.71909116566181186</c:v>
                </c:pt>
                <c:pt idx="4743">
                  <c:v>0.59494242511689666</c:v>
                </c:pt>
                <c:pt idx="4744">
                  <c:v>0.48863887511193754</c:v>
                </c:pt>
                <c:pt idx="4745">
                  <c:v>0.5710837387293578</c:v>
                </c:pt>
                <c:pt idx="4746">
                  <c:v>0.73123378604650502</c:v>
                </c:pt>
                <c:pt idx="4747">
                  <c:v>0.87689238645136358</c:v>
                </c:pt>
                <c:pt idx="4748">
                  <c:v>0.89564842700958258</c:v>
                </c:pt>
                <c:pt idx="4749">
                  <c:v>0.82134683445096024</c:v>
                </c:pt>
                <c:pt idx="4750">
                  <c:v>0.6635695141553879</c:v>
                </c:pt>
                <c:pt idx="4751">
                  <c:v>0.43657687492668629</c:v>
                </c:pt>
                <c:pt idx="4752">
                  <c:v>0.21162286743521691</c:v>
                </c:pt>
                <c:pt idx="4753">
                  <c:v>-2.7689928263425829E-2</c:v>
                </c:pt>
                <c:pt idx="4754">
                  <c:v>-0.21411429293453693</c:v>
                </c:pt>
                <c:pt idx="4755">
                  <c:v>-0.39098554976284505</c:v>
                </c:pt>
                <c:pt idx="4756">
                  <c:v>-0.55120152443647386</c:v>
                </c:pt>
                <c:pt idx="4757">
                  <c:v>-0.64508368805050853</c:v>
                </c:pt>
                <c:pt idx="4758">
                  <c:v>-0.61081403419375424</c:v>
                </c:pt>
                <c:pt idx="4759">
                  <c:v>-0.47141151599586012</c:v>
                </c:pt>
                <c:pt idx="4760">
                  <c:v>-0.24963568948209286</c:v>
                </c:pt>
                <c:pt idx="4761">
                  <c:v>0.14800633057951929</c:v>
                </c:pt>
                <c:pt idx="4762">
                  <c:v>0.64995821937918663</c:v>
                </c:pt>
                <c:pt idx="4763">
                  <c:v>1.086121403798461</c:v>
                </c:pt>
                <c:pt idx="4764">
                  <c:v>1.3632796449959279</c:v>
                </c:pt>
                <c:pt idx="4765">
                  <c:v>1.4814349164068699</c:v>
                </c:pt>
                <c:pt idx="4766">
                  <c:v>1.6963015267252923</c:v>
                </c:pt>
                <c:pt idx="4767">
                  <c:v>1.805709655880928</c:v>
                </c:pt>
                <c:pt idx="4768">
                  <c:v>1.8131245100498201</c:v>
                </c:pt>
                <c:pt idx="4769">
                  <c:v>1.8061882504820825</c:v>
                </c:pt>
                <c:pt idx="4770">
                  <c:v>1.6849880415201188</c:v>
                </c:pt>
                <c:pt idx="4771">
                  <c:v>1.4487885957956315</c:v>
                </c:pt>
                <c:pt idx="4772">
                  <c:v>0.97897366203367719</c:v>
                </c:pt>
                <c:pt idx="4773">
                  <c:v>0.45181362256407742</c:v>
                </c:pt>
                <c:pt idx="4774">
                  <c:v>7.4440610110759739E-2</c:v>
                </c:pt>
                <c:pt idx="4775">
                  <c:v>-0.16604513704776766</c:v>
                </c:pt>
                <c:pt idx="4776">
                  <c:v>-0.19632845163345339</c:v>
                </c:pt>
                <c:pt idx="4777">
                  <c:v>-0.10869294159114361</c:v>
                </c:pt>
                <c:pt idx="4778">
                  <c:v>-7.8683642148971555E-2</c:v>
                </c:pt>
                <c:pt idx="4779">
                  <c:v>-0.12421042867004872</c:v>
                </c:pt>
                <c:pt idx="4780">
                  <c:v>-0.19443877771496773</c:v>
                </c:pt>
                <c:pt idx="4781">
                  <c:v>-0.20758277032524347</c:v>
                </c:pt>
                <c:pt idx="4782">
                  <c:v>-0.11680968090891838</c:v>
                </c:pt>
                <c:pt idx="4783">
                  <c:v>2.4131787903606892E-2</c:v>
                </c:pt>
                <c:pt idx="4784">
                  <c:v>0.13624849352985621</c:v>
                </c:pt>
                <c:pt idx="4785">
                  <c:v>0.15156322840601208</c:v>
                </c:pt>
                <c:pt idx="4786">
                  <c:v>9.2485300339758394E-2</c:v>
                </c:pt>
                <c:pt idx="4787">
                  <c:v>0.12613646496087313</c:v>
                </c:pt>
                <c:pt idx="4788">
                  <c:v>0.25827484097331765</c:v>
                </c:pt>
                <c:pt idx="4789">
                  <c:v>0.44039167150855069</c:v>
                </c:pt>
                <c:pt idx="4790">
                  <c:v>0.64451548486948018</c:v>
                </c:pt>
                <c:pt idx="4791">
                  <c:v>0.75594309613108635</c:v>
                </c:pt>
                <c:pt idx="4792">
                  <c:v>0.94057762809097767</c:v>
                </c:pt>
                <c:pt idx="4793">
                  <c:v>1.2301752358675004</c:v>
                </c:pt>
                <c:pt idx="4794">
                  <c:v>1.5143393915891648</c:v>
                </c:pt>
                <c:pt idx="4795">
                  <c:v>1.812720613628626</c:v>
                </c:pt>
                <c:pt idx="4796">
                  <c:v>2.0795876821875572</c:v>
                </c:pt>
                <c:pt idx="4797">
                  <c:v>2.2753591865301135</c:v>
                </c:pt>
                <c:pt idx="4798">
                  <c:v>2.4352077367901805</c:v>
                </c:pt>
                <c:pt idx="4799">
                  <c:v>2.5231618469953538</c:v>
                </c:pt>
                <c:pt idx="4800">
                  <c:v>2.5391130512952804</c:v>
                </c:pt>
                <c:pt idx="4801">
                  <c:v>2.5087241944670677</c:v>
                </c:pt>
                <c:pt idx="4802">
                  <c:v>2.3991669613122943</c:v>
                </c:pt>
                <c:pt idx="4803">
                  <c:v>2.241259832829237</c:v>
                </c:pt>
                <c:pt idx="4804">
                  <c:v>2.1108224849402903</c:v>
                </c:pt>
                <c:pt idx="4805">
                  <c:v>1.9307994326949121</c:v>
                </c:pt>
                <c:pt idx="4806">
                  <c:v>1.7231244590878487</c:v>
                </c:pt>
                <c:pt idx="4807">
                  <c:v>1.4439599651098252</c:v>
                </c:pt>
                <c:pt idx="4808">
                  <c:v>1.1354371129721403</c:v>
                </c:pt>
                <c:pt idx="4809">
                  <c:v>0.82330579787492753</c:v>
                </c:pt>
                <c:pt idx="4810">
                  <c:v>0.55084140904247758</c:v>
                </c:pt>
                <c:pt idx="4811">
                  <c:v>0.35454752907156944</c:v>
                </c:pt>
                <c:pt idx="4812">
                  <c:v>0.23456434495747092</c:v>
                </c:pt>
                <c:pt idx="4813">
                  <c:v>0.18459038548171522</c:v>
                </c:pt>
                <c:pt idx="4814">
                  <c:v>0.14887310720980168</c:v>
                </c:pt>
                <c:pt idx="4815">
                  <c:v>8.6196364089846614E-2</c:v>
                </c:pt>
                <c:pt idx="4816">
                  <c:v>9.0515190660953523E-2</c:v>
                </c:pt>
                <c:pt idx="4817">
                  <c:v>0.11473048411309719</c:v>
                </c:pt>
                <c:pt idx="4818">
                  <c:v>9.7248259484767924E-2</c:v>
                </c:pt>
                <c:pt idx="4819">
                  <c:v>2.4372729733586312E-2</c:v>
                </c:pt>
                <c:pt idx="4820">
                  <c:v>-0.14353087171912193</c:v>
                </c:pt>
                <c:pt idx="4821">
                  <c:v>-0.50862385421991352</c:v>
                </c:pt>
                <c:pt idx="4822">
                  <c:v>-1.0469322681427002</c:v>
                </c:pt>
                <c:pt idx="4823">
                  <c:v>-1.6539754329621792</c:v>
                </c:pt>
                <c:pt idx="4824">
                  <c:v>-2.2487517240643502</c:v>
                </c:pt>
                <c:pt idx="4825">
                  <c:v>-2.695079342722893</c:v>
                </c:pt>
                <c:pt idx="4826">
                  <c:v>-2.9970158180594444</c:v>
                </c:pt>
                <c:pt idx="4827">
                  <c:v>-2.9604429459571842</c:v>
                </c:pt>
                <c:pt idx="4828">
                  <c:v>-2.2245215933024882</c:v>
                </c:pt>
                <c:pt idx="4829">
                  <c:v>-1.2120293522626162</c:v>
                </c:pt>
                <c:pt idx="4830">
                  <c:v>-0.32432992257177834</c:v>
                </c:pt>
                <c:pt idx="4831">
                  <c:v>0.66297631412744529</c:v>
                </c:pt>
                <c:pt idx="4832">
                  <c:v>1.793598025739193</c:v>
                </c:pt>
                <c:pt idx="4833">
                  <c:v>2.8084302493929862</c:v>
                </c:pt>
                <c:pt idx="4834">
                  <c:v>3.2703734421730042</c:v>
                </c:pt>
                <c:pt idx="4835">
                  <c:v>3.0960907477140429</c:v>
                </c:pt>
                <c:pt idx="4836">
                  <c:v>2.5942865011096004</c:v>
                </c:pt>
                <c:pt idx="4837">
                  <c:v>1.9005550020933153</c:v>
                </c:pt>
                <c:pt idx="4838">
                  <c:v>1.3331118129193784</c:v>
                </c:pt>
                <c:pt idx="4839">
                  <c:v>0.93653785988688476</c:v>
                </c:pt>
                <c:pt idx="4840">
                  <c:v>0.64836478002369402</c:v>
                </c:pt>
                <c:pt idx="4841">
                  <c:v>0.39161843776702882</c:v>
                </c:pt>
                <c:pt idx="4842">
                  <c:v>0.19016504779458046</c:v>
                </c:pt>
                <c:pt idx="4843">
                  <c:v>0.11511822760105134</c:v>
                </c:pt>
                <c:pt idx="4844">
                  <c:v>0.16707804769277573</c:v>
                </c:pt>
                <c:pt idx="4845">
                  <c:v>0.26854682743549346</c:v>
                </c:pt>
                <c:pt idx="4846">
                  <c:v>0.24308351889252663</c:v>
                </c:pt>
                <c:pt idx="4847">
                  <c:v>0.37247421517968182</c:v>
                </c:pt>
                <c:pt idx="4848">
                  <c:v>0.56598416268825535</c:v>
                </c:pt>
                <c:pt idx="4849">
                  <c:v>0.67777620166540153</c:v>
                </c:pt>
                <c:pt idx="4850">
                  <c:v>0.84382616266608246</c:v>
                </c:pt>
                <c:pt idx="4851">
                  <c:v>1.0951573254168034</c:v>
                </c:pt>
                <c:pt idx="4852">
                  <c:v>1.3051903349161149</c:v>
                </c:pt>
                <c:pt idx="4853">
                  <c:v>1.4796430371701719</c:v>
                </c:pt>
                <c:pt idx="4854">
                  <c:v>1.570334375202656</c:v>
                </c:pt>
                <c:pt idx="4855">
                  <c:v>1.6578391268849373</c:v>
                </c:pt>
                <c:pt idx="4856">
                  <c:v>1.7878858807682991</c:v>
                </c:pt>
                <c:pt idx="4857">
                  <c:v>1.8773906725645066</c:v>
                </c:pt>
                <c:pt idx="4858">
                  <c:v>1.8747538706660272</c:v>
                </c:pt>
                <c:pt idx="4859">
                  <c:v>1.8558656099438668</c:v>
                </c:pt>
                <c:pt idx="4860">
                  <c:v>1.9291639664769173</c:v>
                </c:pt>
                <c:pt idx="4861">
                  <c:v>2.0252379588782787</c:v>
                </c:pt>
                <c:pt idx="4862">
                  <c:v>2.0753459657728675</c:v>
                </c:pt>
                <c:pt idx="4863">
                  <c:v>2.0517851950228216</c:v>
                </c:pt>
                <c:pt idx="4864">
                  <c:v>1.9396293130517006</c:v>
                </c:pt>
                <c:pt idx="4865">
                  <c:v>1.7613306047022343</c:v>
                </c:pt>
                <c:pt idx="4866">
                  <c:v>1.4647867240011694</c:v>
                </c:pt>
                <c:pt idx="4867">
                  <c:v>1.1263560216128827</c:v>
                </c:pt>
                <c:pt idx="4868">
                  <c:v>0.82079792708158494</c:v>
                </c:pt>
                <c:pt idx="4869">
                  <c:v>0.55756665721535681</c:v>
                </c:pt>
                <c:pt idx="4870">
                  <c:v>0.36296079531311992</c:v>
                </c:pt>
                <c:pt idx="4871">
                  <c:v>0.34297026135027409</c:v>
                </c:pt>
                <c:pt idx="4872">
                  <c:v>0.52993425093591218</c:v>
                </c:pt>
                <c:pt idx="4873">
                  <c:v>0.75279977917671204</c:v>
                </c:pt>
                <c:pt idx="4874">
                  <c:v>1.0917000129818917</c:v>
                </c:pt>
                <c:pt idx="4875">
                  <c:v>1.3101882424950599</c:v>
                </c:pt>
                <c:pt idx="4876">
                  <c:v>1.2190162633359434</c:v>
                </c:pt>
                <c:pt idx="4877">
                  <c:v>0.7929995329678059</c:v>
                </c:pt>
                <c:pt idx="4878">
                  <c:v>0.26686553366482257</c:v>
                </c:pt>
                <c:pt idx="4879">
                  <c:v>-0.18073326967656614</c:v>
                </c:pt>
                <c:pt idx="4880">
                  <c:v>-0.52843297831714153</c:v>
                </c:pt>
                <c:pt idx="4881">
                  <c:v>-0.72030563235282896</c:v>
                </c:pt>
                <c:pt idx="4882">
                  <c:v>-0.86767498187720782</c:v>
                </c:pt>
                <c:pt idx="4883">
                  <c:v>-0.99501177057623869</c:v>
                </c:pt>
                <c:pt idx="4884">
                  <c:v>-1.0072271887958051</c:v>
                </c:pt>
                <c:pt idx="4885">
                  <c:v>-0.81487908303737644</c:v>
                </c:pt>
                <c:pt idx="4886">
                  <c:v>-0.48623793527483944</c:v>
                </c:pt>
                <c:pt idx="4887">
                  <c:v>-0.22469139441847802</c:v>
                </c:pt>
                <c:pt idx="4888">
                  <c:v>-2.0009409505873918E-2</c:v>
                </c:pt>
                <c:pt idx="4889">
                  <c:v>0.16179839568212628</c:v>
                </c:pt>
                <c:pt idx="4890">
                  <c:v>0.17643573062494397</c:v>
                </c:pt>
                <c:pt idx="4891">
                  <c:v>-0.10344309210777283</c:v>
                </c:pt>
                <c:pt idx="4892">
                  <c:v>-0.51844505690038212</c:v>
                </c:pt>
                <c:pt idx="4893">
                  <c:v>-0.82546882912516595</c:v>
                </c:pt>
                <c:pt idx="4894">
                  <c:v>-0.99458930924534805</c:v>
                </c:pt>
                <c:pt idx="4895">
                  <c:v>-1.1135074230283499</c:v>
                </c:pt>
                <c:pt idx="4896">
                  <c:v>-1.2980060072243214</c:v>
                </c:pt>
                <c:pt idx="4897">
                  <c:v>-1.5484923934936525</c:v>
                </c:pt>
                <c:pt idx="4898">
                  <c:v>-1.5699787183105947</c:v>
                </c:pt>
                <c:pt idx="4899">
                  <c:v>-1.4053107467293739</c:v>
                </c:pt>
                <c:pt idx="4900">
                  <c:v>-1.0702780806273222</c:v>
                </c:pt>
                <c:pt idx="4901">
                  <c:v>-0.73122655011713511</c:v>
                </c:pt>
                <c:pt idx="4902">
                  <c:v>-0.43460124693810942</c:v>
                </c:pt>
                <c:pt idx="4903">
                  <c:v>-0.15838477291166783</c:v>
                </c:pt>
                <c:pt idx="4904">
                  <c:v>0.14383119933307173</c:v>
                </c:pt>
                <c:pt idx="4905">
                  <c:v>0.40058594696223737</c:v>
                </c:pt>
                <c:pt idx="4906">
                  <c:v>0.53641362369060519</c:v>
                </c:pt>
                <c:pt idx="4907">
                  <c:v>0.47886002819985152</c:v>
                </c:pt>
                <c:pt idx="4908">
                  <c:v>0.27376122817397119</c:v>
                </c:pt>
                <c:pt idx="4909">
                  <c:v>7.3668850734829913E-2</c:v>
                </c:pt>
                <c:pt idx="4910">
                  <c:v>-3.1585928052663804E-4</c:v>
                </c:pt>
                <c:pt idx="4911">
                  <c:v>4.3944749236106877E-3</c:v>
                </c:pt>
                <c:pt idx="4912">
                  <c:v>3.472365360707045E-2</c:v>
                </c:pt>
                <c:pt idx="4913">
                  <c:v>0.12535871218889952</c:v>
                </c:pt>
                <c:pt idx="4914">
                  <c:v>0.25580844886600973</c:v>
                </c:pt>
                <c:pt idx="4915">
                  <c:v>0.54978328227996831</c:v>
                </c:pt>
                <c:pt idx="4916">
                  <c:v>0.81194304987788202</c:v>
                </c:pt>
                <c:pt idx="4917">
                  <c:v>1.1231349366903305</c:v>
                </c:pt>
                <c:pt idx="4918">
                  <c:v>1.4932891228795053</c:v>
                </c:pt>
                <c:pt idx="4919">
                  <c:v>1.8530235707759859</c:v>
                </c:pt>
                <c:pt idx="4920">
                  <c:v>2.1567487093806266</c:v>
                </c:pt>
                <c:pt idx="4921">
                  <c:v>2.2674705617129804</c:v>
                </c:pt>
                <c:pt idx="4922">
                  <c:v>2.0873551234602927</c:v>
                </c:pt>
                <c:pt idx="4923">
                  <c:v>1.7872783550620079</c:v>
                </c:pt>
                <c:pt idx="4924">
                  <c:v>1.541466671526432</c:v>
                </c:pt>
                <c:pt idx="4925">
                  <c:v>1.3075602114200593</c:v>
                </c:pt>
                <c:pt idx="4926">
                  <c:v>1.1087957366555929</c:v>
                </c:pt>
                <c:pt idx="4927">
                  <c:v>0.95741461247205739</c:v>
                </c:pt>
                <c:pt idx="4928">
                  <c:v>0.9691615225374699</c:v>
                </c:pt>
                <c:pt idx="4929">
                  <c:v>1.1300903458893299</c:v>
                </c:pt>
                <c:pt idx="4930">
                  <c:v>1.1858558993786574</c:v>
                </c:pt>
                <c:pt idx="4931">
                  <c:v>1.0937921467423439</c:v>
                </c:pt>
                <c:pt idx="4932">
                  <c:v>0.91092208519577988</c:v>
                </c:pt>
                <c:pt idx="4933">
                  <c:v>0.75764777876436717</c:v>
                </c:pt>
                <c:pt idx="4934">
                  <c:v>0.54768734782934192</c:v>
                </c:pt>
                <c:pt idx="4935">
                  <c:v>8.8497901260852815E-2</c:v>
                </c:pt>
                <c:pt idx="4936">
                  <c:v>-0.81013275191187861</c:v>
                </c:pt>
                <c:pt idx="4937">
                  <c:v>-1.7657934920489788</c:v>
                </c:pt>
                <c:pt idx="4938">
                  <c:v>-2.4670142510533335</c:v>
                </c:pt>
                <c:pt idx="4939">
                  <c:v>-2.9105039235949519</c:v>
                </c:pt>
                <c:pt idx="4940">
                  <c:v>-3.1268579193949702</c:v>
                </c:pt>
                <c:pt idx="4941">
                  <c:v>-3.0742008188366889</c:v>
                </c:pt>
                <c:pt idx="4942">
                  <c:v>-2.7581310385465625</c:v>
                </c:pt>
                <c:pt idx="4943">
                  <c:v>-2.2193549935519696</c:v>
                </c:pt>
                <c:pt idx="4944">
                  <c:v>-1.6781829057633877</c:v>
                </c:pt>
                <c:pt idx="4945">
                  <c:v>-1.3616178663074971</c:v>
                </c:pt>
                <c:pt idx="4946">
                  <c:v>-1.2036347240209579</c:v>
                </c:pt>
                <c:pt idx="4947">
                  <c:v>-1.1189835597574711</c:v>
                </c:pt>
                <c:pt idx="4948">
                  <c:v>-1.1505675874650478</c:v>
                </c:pt>
                <c:pt idx="4949">
                  <c:v>-1.3241288816928865</c:v>
                </c:pt>
                <c:pt idx="4950">
                  <c:v>-1.4502970312535763</c:v>
                </c:pt>
                <c:pt idx="4951">
                  <c:v>-1.44379331946373</c:v>
                </c:pt>
                <c:pt idx="4952">
                  <c:v>-1.3128884866833688</c:v>
                </c:pt>
                <c:pt idx="4953">
                  <c:v>-1.2124961062520743</c:v>
                </c:pt>
                <c:pt idx="4954">
                  <c:v>-1.1443747282773258</c:v>
                </c:pt>
                <c:pt idx="4955">
                  <c:v>-1.0652418006956579</c:v>
                </c:pt>
                <c:pt idx="4956">
                  <c:v>-0.86732714563608171</c:v>
                </c:pt>
                <c:pt idx="4957">
                  <c:v>-0.57024575963616375</c:v>
                </c:pt>
                <c:pt idx="4958">
                  <c:v>-0.33788033321499827</c:v>
                </c:pt>
                <c:pt idx="4959">
                  <c:v>-0.15247424287721514</c:v>
                </c:pt>
                <c:pt idx="4960">
                  <c:v>6.2761637382209301E-3</c:v>
                </c:pt>
                <c:pt idx="4961">
                  <c:v>0.16414329361170532</c:v>
                </c:pt>
                <c:pt idx="4962">
                  <c:v>0.32889926578849554</c:v>
                </c:pt>
                <c:pt idx="4963">
                  <c:v>0.45154490645974876</c:v>
                </c:pt>
                <c:pt idx="4964">
                  <c:v>0.49993054289370775</c:v>
                </c:pt>
                <c:pt idx="4965">
                  <c:v>0.48970292218029504</c:v>
                </c:pt>
                <c:pt idx="4966">
                  <c:v>0.39776473850011829</c:v>
                </c:pt>
                <c:pt idx="4967">
                  <c:v>0.29855174146592617</c:v>
                </c:pt>
                <c:pt idx="4968">
                  <c:v>0.24785901300609112</c:v>
                </c:pt>
                <c:pt idx="4969">
                  <c:v>0.21997225284576416</c:v>
                </c:pt>
                <c:pt idx="4970">
                  <c:v>0.19726371377706528</c:v>
                </c:pt>
                <c:pt idx="4971">
                  <c:v>0.21692596312612297</c:v>
                </c:pt>
                <c:pt idx="4972">
                  <c:v>0.27516881743445992</c:v>
                </c:pt>
                <c:pt idx="4973">
                  <c:v>0.35339537177234892</c:v>
                </c:pt>
                <c:pt idx="4974">
                  <c:v>0.4624684189260006</c:v>
                </c:pt>
                <c:pt idx="4975">
                  <c:v>0.6143063568323851</c:v>
                </c:pt>
                <c:pt idx="4976">
                  <c:v>0.80371652908623226</c:v>
                </c:pt>
                <c:pt idx="4977">
                  <c:v>1.0338643258810043</c:v>
                </c:pt>
                <c:pt idx="4978">
                  <c:v>1.3073489807546139</c:v>
                </c:pt>
                <c:pt idx="4979">
                  <c:v>1.5771877504885197</c:v>
                </c:pt>
                <c:pt idx="4980">
                  <c:v>1.7014236876368523</c:v>
                </c:pt>
                <c:pt idx="4981">
                  <c:v>1.6367248311638833</c:v>
                </c:pt>
                <c:pt idx="4982">
                  <c:v>1.3996352930366993</c:v>
                </c:pt>
                <c:pt idx="4983">
                  <c:v>0.97577253073453907</c:v>
                </c:pt>
                <c:pt idx="4984">
                  <c:v>0.59347122911363848</c:v>
                </c:pt>
                <c:pt idx="4985">
                  <c:v>0.37152075357735159</c:v>
                </c:pt>
                <c:pt idx="4986">
                  <c:v>0.36836559601128105</c:v>
                </c:pt>
                <c:pt idx="4987">
                  <c:v>0.5481000881642103</c:v>
                </c:pt>
                <c:pt idx="4988">
                  <c:v>0.6621392121165991</c:v>
                </c:pt>
                <c:pt idx="4989">
                  <c:v>0.57944335676729686</c:v>
                </c:pt>
                <c:pt idx="4990">
                  <c:v>0.25232288707047701</c:v>
                </c:pt>
                <c:pt idx="4991">
                  <c:v>-0.29405815623700621</c:v>
                </c:pt>
                <c:pt idx="4992">
                  <c:v>-0.95691270209848889</c:v>
                </c:pt>
                <c:pt idx="4993">
                  <c:v>-1.4806179141998292</c:v>
                </c:pt>
                <c:pt idx="4994">
                  <c:v>-1.8528700813651087</c:v>
                </c:pt>
                <c:pt idx="4995">
                  <c:v>-2.0639835101366044</c:v>
                </c:pt>
                <c:pt idx="4996">
                  <c:v>-1.9692206096649172</c:v>
                </c:pt>
                <c:pt idx="4997">
                  <c:v>-1.591342690140009</c:v>
                </c:pt>
                <c:pt idx="4998">
                  <c:v>-1.1911644402891397</c:v>
                </c:pt>
                <c:pt idx="4999">
                  <c:v>-1.016321801841259</c:v>
                </c:pt>
                <c:pt idx="5000">
                  <c:v>-1.0567788331210615</c:v>
                </c:pt>
                <c:pt idx="5001">
                  <c:v>-1.2572447745501996</c:v>
                </c:pt>
                <c:pt idx="5002">
                  <c:v>-1.4587285700440407</c:v>
                </c:pt>
                <c:pt idx="5003">
                  <c:v>-1.5896449510753154</c:v>
                </c:pt>
                <c:pt idx="5004">
                  <c:v>-1.6900238098204137</c:v>
                </c:pt>
                <c:pt idx="5005">
                  <c:v>-1.6859472772479058</c:v>
                </c:pt>
                <c:pt idx="5006">
                  <c:v>-1.5440650279819965</c:v>
                </c:pt>
                <c:pt idx="5007">
                  <c:v>-1.3951699206233026</c:v>
                </c:pt>
                <c:pt idx="5008">
                  <c:v>-1.3495433659851552</c:v>
                </c:pt>
                <c:pt idx="5009">
                  <c:v>-1.3042261290550232</c:v>
                </c:pt>
                <c:pt idx="5010">
                  <c:v>-1.1517974030971527</c:v>
                </c:pt>
                <c:pt idx="5011">
                  <c:v>-0.97437321893870832</c:v>
                </c:pt>
                <c:pt idx="5012">
                  <c:v>-0.7857025001943112</c:v>
                </c:pt>
                <c:pt idx="5013">
                  <c:v>-0.6756163132935763</c:v>
                </c:pt>
                <c:pt idx="5014">
                  <c:v>-0.58910624608397488</c:v>
                </c:pt>
                <c:pt idx="5015">
                  <c:v>-0.4328138262033463</c:v>
                </c:pt>
                <c:pt idx="5016">
                  <c:v>-0.27550026319921017</c:v>
                </c:pt>
                <c:pt idx="5017">
                  <c:v>-0.10113316783681513</c:v>
                </c:pt>
                <c:pt idx="5018">
                  <c:v>4.5554579067975283E-2</c:v>
                </c:pt>
                <c:pt idx="5019">
                  <c:v>0.11454739317297936</c:v>
                </c:pt>
                <c:pt idx="5020">
                  <c:v>0.10547046795487404</c:v>
                </c:pt>
                <c:pt idx="5021">
                  <c:v>9.811876371502877E-2</c:v>
                </c:pt>
                <c:pt idx="5022">
                  <c:v>0.18845219733193519</c:v>
                </c:pt>
                <c:pt idx="5023">
                  <c:v>0.35359443292021753</c:v>
                </c:pt>
                <c:pt idx="5024">
                  <c:v>0.59525411825627095</c:v>
                </c:pt>
                <c:pt idx="5025">
                  <c:v>0.80515633285045629</c:v>
                </c:pt>
                <c:pt idx="5026">
                  <c:v>0.96288475580513477</c:v>
                </c:pt>
                <c:pt idx="5027">
                  <c:v>1.0869530971348287</c:v>
                </c:pt>
                <c:pt idx="5028">
                  <c:v>1.2056730633974075</c:v>
                </c:pt>
                <c:pt idx="5029">
                  <c:v>1.259669030159712</c:v>
                </c:pt>
                <c:pt idx="5030">
                  <c:v>1.2036246375739574</c:v>
                </c:pt>
                <c:pt idx="5031">
                  <c:v>0.98218180999159821</c:v>
                </c:pt>
                <c:pt idx="5032">
                  <c:v>0.65719729162752627</c:v>
                </c:pt>
                <c:pt idx="5033">
                  <c:v>0.44935055606067181</c:v>
                </c:pt>
                <c:pt idx="5034">
                  <c:v>0.29387168487533927</c:v>
                </c:pt>
                <c:pt idx="5035">
                  <c:v>0.17783436633646488</c:v>
                </c:pt>
                <c:pt idx="5036">
                  <c:v>0.11026518478989601</c:v>
                </c:pt>
                <c:pt idx="5037">
                  <c:v>8.5169666111469269E-2</c:v>
                </c:pt>
                <c:pt idx="5038">
                  <c:v>0.17805506218224765</c:v>
                </c:pt>
                <c:pt idx="5039">
                  <c:v>0.39916953206062317</c:v>
                </c:pt>
                <c:pt idx="5040">
                  <c:v>0.65351573847234257</c:v>
                </c:pt>
                <c:pt idx="5041">
                  <c:v>0.76788939625024799</c:v>
                </c:pt>
                <c:pt idx="5042">
                  <c:v>0.69191389203071596</c:v>
                </c:pt>
                <c:pt idx="5043">
                  <c:v>0.39741671953350305</c:v>
                </c:pt>
                <c:pt idx="5044">
                  <c:v>-6.1783635746687653E-2</c:v>
                </c:pt>
                <c:pt idx="5045">
                  <c:v>-0.52647741358727218</c:v>
                </c:pt>
                <c:pt idx="5046">
                  <c:v>-1.1473831207305194</c:v>
                </c:pt>
                <c:pt idx="5047">
                  <c:v>-1.9849962513148787</c:v>
                </c:pt>
                <c:pt idx="5048">
                  <c:v>-2.759751009643078</c:v>
                </c:pt>
                <c:pt idx="5049">
                  <c:v>-3.2295125144720078</c:v>
                </c:pt>
                <c:pt idx="5050">
                  <c:v>-3.3313432368636131</c:v>
                </c:pt>
                <c:pt idx="5051">
                  <c:v>-2.997099433243275</c:v>
                </c:pt>
                <c:pt idx="5052">
                  <c:v>-2.3403825634717941</c:v>
                </c:pt>
                <c:pt idx="5053">
                  <c:v>-1.7296047820150853</c:v>
                </c:pt>
                <c:pt idx="5054">
                  <c:v>-1.2090056839585306</c:v>
                </c:pt>
                <c:pt idx="5055">
                  <c:v>-0.71641547977924347</c:v>
                </c:pt>
                <c:pt idx="5056">
                  <c:v>-0.28272913936525584</c:v>
                </c:pt>
                <c:pt idx="5057">
                  <c:v>-3.7348084989935158E-2</c:v>
                </c:pt>
                <c:pt idx="5058">
                  <c:v>-0.23272186903283001</c:v>
                </c:pt>
                <c:pt idx="5059">
                  <c:v>-0.76194394737482074</c:v>
                </c:pt>
                <c:pt idx="5060">
                  <c:v>-1.2655374419689178</c:v>
                </c:pt>
                <c:pt idx="5061">
                  <c:v>-1.5829892116785049</c:v>
                </c:pt>
                <c:pt idx="5062">
                  <c:v>-1.9328493203222752</c:v>
                </c:pt>
                <c:pt idx="5063">
                  <c:v>-2.2154874989390376</c:v>
                </c:pt>
                <c:pt idx="5064">
                  <c:v>-2.2733952529728412</c:v>
                </c:pt>
                <c:pt idx="5065">
                  <c:v>-2.2461780720949176</c:v>
                </c:pt>
                <c:pt idx="5066">
                  <c:v>-2.3628580909967423</c:v>
                </c:pt>
                <c:pt idx="5067">
                  <c:v>-2.4933068409562114</c:v>
                </c:pt>
                <c:pt idx="5068">
                  <c:v>-2.5759797459840774</c:v>
                </c:pt>
                <c:pt idx="5069">
                  <c:v>-2.6061072322726253</c:v>
                </c:pt>
                <c:pt idx="5070">
                  <c:v>-2.4977536484599114</c:v>
                </c:pt>
                <c:pt idx="5071">
                  <c:v>-2.4375808292627337</c:v>
                </c:pt>
                <c:pt idx="5072">
                  <c:v>-2.4455467835068703</c:v>
                </c:pt>
                <c:pt idx="5073">
                  <c:v>-2.5450818890333178</c:v>
                </c:pt>
                <c:pt idx="5074">
                  <c:v>-2.6691393399238588</c:v>
                </c:pt>
                <c:pt idx="5075">
                  <c:v>-2.761434423029423</c:v>
                </c:pt>
                <c:pt idx="5076">
                  <c:v>-2.9492481592297555</c:v>
                </c:pt>
                <c:pt idx="5077">
                  <c:v>-3.3094889760017399</c:v>
                </c:pt>
                <c:pt idx="5078">
                  <c:v>-3.6843191805481914</c:v>
                </c:pt>
                <c:pt idx="5079">
                  <c:v>-3.9560217502713204</c:v>
                </c:pt>
                <c:pt idx="5080">
                  <c:v>-4.1949632477760321</c:v>
                </c:pt>
                <c:pt idx="5081">
                  <c:v>-4.3886946585774425</c:v>
                </c:pt>
                <c:pt idx="5082">
                  <c:v>-4.3871518707275392</c:v>
                </c:pt>
                <c:pt idx="5083">
                  <c:v>-4.308323509991169</c:v>
                </c:pt>
                <c:pt idx="5084">
                  <c:v>-4.2794476202130323</c:v>
                </c:pt>
                <c:pt idx="5085">
                  <c:v>-4.1563798105716705</c:v>
                </c:pt>
                <c:pt idx="5086">
                  <c:v>-3.9817898449301721</c:v>
                </c:pt>
                <c:pt idx="5087">
                  <c:v>-3.8439010977745056</c:v>
                </c:pt>
                <c:pt idx="5088">
                  <c:v>-3.7942091202735901</c:v>
                </c:pt>
                <c:pt idx="5089">
                  <c:v>-3.8791978150606159</c:v>
                </c:pt>
                <c:pt idx="5090">
                  <c:v>-3.9999875494837762</c:v>
                </c:pt>
                <c:pt idx="5091">
                  <c:v>-4.0791614806652072</c:v>
                </c:pt>
                <c:pt idx="5092">
                  <c:v>-4.2104574921727185</c:v>
                </c:pt>
                <c:pt idx="5093">
                  <c:v>-4.4230189839005476</c:v>
                </c:pt>
                <c:pt idx="5094">
                  <c:v>-4.592986725568772</c:v>
                </c:pt>
                <c:pt idx="5095">
                  <c:v>-4.7516164237260821</c:v>
                </c:pt>
                <c:pt idx="5096">
                  <c:v>-4.7360838800668716</c:v>
                </c:pt>
                <c:pt idx="5097">
                  <c:v>-4.6059736838936809</c:v>
                </c:pt>
                <c:pt idx="5098">
                  <c:v>-4.4794022226333619</c:v>
                </c:pt>
                <c:pt idx="5099">
                  <c:v>-4.2194233202934264</c:v>
                </c:pt>
                <c:pt idx="5100">
                  <c:v>-3.7526626065373421</c:v>
                </c:pt>
                <c:pt idx="5101">
                  <c:v>-3.3627600342035295</c:v>
                </c:pt>
                <c:pt idx="5102">
                  <c:v>-3.260972873568535</c:v>
                </c:pt>
                <c:pt idx="5103">
                  <c:v>-3.4040779218077661</c:v>
                </c:pt>
                <c:pt idx="5104">
                  <c:v>-3.633504830002785</c:v>
                </c:pt>
                <c:pt idx="5105">
                  <c:v>-3.768443949222565</c:v>
                </c:pt>
                <c:pt idx="5106">
                  <c:v>-3.9573370814323425</c:v>
                </c:pt>
                <c:pt idx="5107">
                  <c:v>-4.2114947882294658</c:v>
                </c:pt>
                <c:pt idx="5108">
                  <c:v>-4.2644009801745417</c:v>
                </c:pt>
                <c:pt idx="5109">
                  <c:v>-4.2376137158274654</c:v>
                </c:pt>
                <c:pt idx="5110">
                  <c:v>-4.0979281193017965</c:v>
                </c:pt>
                <c:pt idx="5111">
                  <c:v>-3.9008857226371769</c:v>
                </c:pt>
                <c:pt idx="5112">
                  <c:v>-3.6981794205307961</c:v>
                </c:pt>
                <c:pt idx="5113">
                  <c:v>-3.44706723600626</c:v>
                </c:pt>
                <c:pt idx="5114">
                  <c:v>-3.0441069540381434</c:v>
                </c:pt>
                <c:pt idx="5115">
                  <c:v>-2.6856998240947725</c:v>
                </c:pt>
                <c:pt idx="5116">
                  <c:v>-2.3812965546548366</c:v>
                </c:pt>
                <c:pt idx="5117">
                  <c:v>-1.9674778470396996</c:v>
                </c:pt>
                <c:pt idx="5118">
                  <c:v>-1.7862346270680429</c:v>
                </c:pt>
                <c:pt idx="5119">
                  <c:v>-1.3963193370401861</c:v>
                </c:pt>
                <c:pt idx="5120">
                  <c:v>-1.3572663684189321</c:v>
                </c:pt>
                <c:pt idx="5121">
                  <c:v>-1.5741075834631921</c:v>
                </c:pt>
                <c:pt idx="5122">
                  <c:v>-1.8632424572110178</c:v>
                </c:pt>
                <c:pt idx="5123">
                  <c:v>-2.0019756884872915</c:v>
                </c:pt>
                <c:pt idx="5124">
                  <c:v>-1.8853206664323807</c:v>
                </c:pt>
                <c:pt idx="5125">
                  <c:v>-1.7243972517549992</c:v>
                </c:pt>
                <c:pt idx="5126">
                  <c:v>-1.3930409494042397</c:v>
                </c:pt>
                <c:pt idx="5127">
                  <c:v>-1.103663562387228</c:v>
                </c:pt>
                <c:pt idx="5128">
                  <c:v>-0.78245225228369242</c:v>
                </c:pt>
                <c:pt idx="5129">
                  <c:v>-0.57610039394348866</c:v>
                </c:pt>
                <c:pt idx="5130">
                  <c:v>-0.5548485059291125</c:v>
                </c:pt>
                <c:pt idx="5131">
                  <c:v>-0.57512390892952681</c:v>
                </c:pt>
                <c:pt idx="5132">
                  <c:v>-0.63839271917939189</c:v>
                </c:pt>
                <c:pt idx="5133">
                  <c:v>-0.67872973635792733</c:v>
                </c:pt>
                <c:pt idx="5134">
                  <c:v>-0.62784887373447418</c:v>
                </c:pt>
                <c:pt idx="5135">
                  <c:v>-0.53524834670126442</c:v>
                </c:pt>
                <c:pt idx="5136">
                  <c:v>-0.39192044645547869</c:v>
                </c:pt>
                <c:pt idx="5137">
                  <c:v>-0.22388495374470951</c:v>
                </c:pt>
                <c:pt idx="5138">
                  <c:v>-0.13576960656791925</c:v>
                </c:pt>
                <c:pt idx="5139">
                  <c:v>-4.6893244273960591E-2</c:v>
                </c:pt>
                <c:pt idx="5140">
                  <c:v>0.17333802195265891</c:v>
                </c:pt>
                <c:pt idx="5141">
                  <c:v>0.53111319579184058</c:v>
                </c:pt>
                <c:pt idx="5142">
                  <c:v>0.83847077094018463</c:v>
                </c:pt>
                <c:pt idx="5143">
                  <c:v>0.98312986291944982</c:v>
                </c:pt>
                <c:pt idx="5144">
                  <c:v>1.0387828575074673</c:v>
                </c:pt>
                <c:pt idx="5145">
                  <c:v>1.0641939796507358</c:v>
                </c:pt>
                <c:pt idx="5146">
                  <c:v>0.99276373542845253</c:v>
                </c:pt>
                <c:pt idx="5147">
                  <c:v>0.82857421226799488</c:v>
                </c:pt>
                <c:pt idx="5148">
                  <c:v>0.63370398312807086</c:v>
                </c:pt>
                <c:pt idx="5149">
                  <c:v>0.50664658170193433</c:v>
                </c:pt>
                <c:pt idx="5150">
                  <c:v>0.4119163525477052</c:v>
                </c:pt>
                <c:pt idx="5151">
                  <c:v>0.30158429022878408</c:v>
                </c:pt>
                <c:pt idx="5152">
                  <c:v>0.24428069975227118</c:v>
                </c:pt>
                <c:pt idx="5153">
                  <c:v>0.22455789517611266</c:v>
                </c:pt>
                <c:pt idx="5154">
                  <c:v>0.2051734982058406</c:v>
                </c:pt>
                <c:pt idx="5155">
                  <c:v>5.4942192435264589E-2</c:v>
                </c:pt>
                <c:pt idx="5156">
                  <c:v>-2.5614459067583084E-2</c:v>
                </c:pt>
                <c:pt idx="5157">
                  <c:v>0.39432050921022893</c:v>
                </c:pt>
                <c:pt idx="5158">
                  <c:v>0.93247477591037753</c:v>
                </c:pt>
                <c:pt idx="5159">
                  <c:v>1.0506283662468197</c:v>
                </c:pt>
                <c:pt idx="5160">
                  <c:v>1.0290681472420693</c:v>
                </c:pt>
                <c:pt idx="5161">
                  <c:v>1.1192678806185723</c:v>
                </c:pt>
                <c:pt idx="5162">
                  <c:v>1.4114275190234185</c:v>
                </c:pt>
                <c:pt idx="5163">
                  <c:v>1.7532230016589165</c:v>
                </c:pt>
                <c:pt idx="5164">
                  <c:v>1.9799791941046716</c:v>
                </c:pt>
                <c:pt idx="5165">
                  <c:v>2.07482468649745</c:v>
                </c:pt>
                <c:pt idx="5166">
                  <c:v>2.0388181172311306</c:v>
                </c:pt>
                <c:pt idx="5167">
                  <c:v>1.9692554005980492</c:v>
                </c:pt>
                <c:pt idx="5168">
                  <c:v>1.8782787184417249</c:v>
                </c:pt>
                <c:pt idx="5169">
                  <c:v>1.7502491077780724</c:v>
                </c:pt>
                <c:pt idx="5170">
                  <c:v>1.5590252754092218</c:v>
                </c:pt>
                <c:pt idx="5171">
                  <c:v>1.3618159407377244</c:v>
                </c:pt>
                <c:pt idx="5172">
                  <c:v>1.1828708957880736</c:v>
                </c:pt>
                <c:pt idx="5173">
                  <c:v>1.0827923646569253</c:v>
                </c:pt>
                <c:pt idx="5174">
                  <c:v>1.0766418246924878</c:v>
                </c:pt>
                <c:pt idx="5175">
                  <c:v>1.0667277974635363</c:v>
                </c:pt>
                <c:pt idx="5176">
                  <c:v>0.99573068574070933</c:v>
                </c:pt>
                <c:pt idx="5177">
                  <c:v>0.98730806395411497</c:v>
                </c:pt>
                <c:pt idx="5178">
                  <c:v>1.0994255004823208</c:v>
                </c:pt>
                <c:pt idx="5179">
                  <c:v>1.2515780916810035</c:v>
                </c:pt>
                <c:pt idx="5180">
                  <c:v>1.3344255360960962</c:v>
                </c:pt>
                <c:pt idx="5181">
                  <c:v>1.3566212743520738</c:v>
                </c:pt>
                <c:pt idx="5182">
                  <c:v>1.4304600597918034</c:v>
                </c:pt>
                <c:pt idx="5183">
                  <c:v>1.5113959032297135</c:v>
                </c:pt>
                <c:pt idx="5184">
                  <c:v>1.6133539487421513</c:v>
                </c:pt>
                <c:pt idx="5185">
                  <c:v>1.7150102779269218</c:v>
                </c:pt>
                <c:pt idx="5186">
                  <c:v>1.782280593663454</c:v>
                </c:pt>
                <c:pt idx="5187">
                  <c:v>1.8306345820426941</c:v>
                </c:pt>
                <c:pt idx="5188">
                  <c:v>1.8526364850997925</c:v>
                </c:pt>
                <c:pt idx="5189">
                  <c:v>1.8655102998018265</c:v>
                </c:pt>
                <c:pt idx="5190">
                  <c:v>1.8331287118792534</c:v>
                </c:pt>
                <c:pt idx="5191">
                  <c:v>1.7570111203193666</c:v>
                </c:pt>
                <c:pt idx="5192">
                  <c:v>1.6247248828411103</c:v>
                </c:pt>
                <c:pt idx="5193">
                  <c:v>1.5443715682625772</c:v>
                </c:pt>
                <c:pt idx="5194">
                  <c:v>1.5330914121866226</c:v>
                </c:pt>
                <c:pt idx="5195">
                  <c:v>1.5620450699329378</c:v>
                </c:pt>
                <c:pt idx="5196">
                  <c:v>1.710815485417843</c:v>
                </c:pt>
                <c:pt idx="5197">
                  <c:v>1.8222745254635813</c:v>
                </c:pt>
                <c:pt idx="5198">
                  <c:v>1.8609253518283368</c:v>
                </c:pt>
                <c:pt idx="5199">
                  <c:v>1.7252453903853895</c:v>
                </c:pt>
                <c:pt idx="5200">
                  <c:v>1.4457316714525223</c:v>
                </c:pt>
                <c:pt idx="5201">
                  <c:v>1.0830720077455045</c:v>
                </c:pt>
                <c:pt idx="5202">
                  <c:v>0.80908851228654388</c:v>
                </c:pt>
                <c:pt idx="5203">
                  <c:v>0.57629660457372667</c:v>
                </c:pt>
                <c:pt idx="5204">
                  <c:v>0.16028522763401271</c:v>
                </c:pt>
                <c:pt idx="5205">
                  <c:v>-0.40080185540020469</c:v>
                </c:pt>
                <c:pt idx="5206">
                  <c:v>-0.85115593984723092</c:v>
                </c:pt>
                <c:pt idx="5207">
                  <c:v>-1.0591860587149859</c:v>
                </c:pt>
                <c:pt idx="5208">
                  <c:v>-1.0710603649914265</c:v>
                </c:pt>
                <c:pt idx="5209">
                  <c:v>-1.0203697561472655</c:v>
                </c:pt>
                <c:pt idx="5210">
                  <c:v>-0.94836399972438812</c:v>
                </c:pt>
                <c:pt idx="5211">
                  <c:v>-0.88659043215215205</c:v>
                </c:pt>
                <c:pt idx="5212">
                  <c:v>-0.813767673522234</c:v>
                </c:pt>
                <c:pt idx="5213">
                  <c:v>-0.72489752389490603</c:v>
                </c:pt>
                <c:pt idx="5214">
                  <c:v>-0.58339015424251561</c:v>
                </c:pt>
                <c:pt idx="5215">
                  <c:v>-0.39518180407583714</c:v>
                </c:pt>
                <c:pt idx="5216">
                  <c:v>-0.23766358852386477</c:v>
                </c:pt>
                <c:pt idx="5217">
                  <c:v>-0.15894895613193513</c:v>
                </c:pt>
                <c:pt idx="5218">
                  <c:v>-0.1180424201488495</c:v>
                </c:pt>
                <c:pt idx="5219">
                  <c:v>-0.1033172307908535</c:v>
                </c:pt>
                <c:pt idx="5220">
                  <c:v>-3.4418392404913907E-2</c:v>
                </c:pt>
                <c:pt idx="5221">
                  <c:v>0.21711040623486044</c:v>
                </c:pt>
                <c:pt idx="5222">
                  <c:v>0.41292108692228796</c:v>
                </c:pt>
                <c:pt idx="5223">
                  <c:v>0.57397387124598032</c:v>
                </c:pt>
                <c:pt idx="5224">
                  <c:v>0.67926497586071499</c:v>
                </c:pt>
                <c:pt idx="5225">
                  <c:v>0.71066759370267396</c:v>
                </c:pt>
                <c:pt idx="5226">
                  <c:v>0.74900764055550106</c:v>
                </c:pt>
                <c:pt idx="5227">
                  <c:v>0.82441267579793931</c:v>
                </c:pt>
                <c:pt idx="5228">
                  <c:v>0.96275523997843271</c:v>
                </c:pt>
                <c:pt idx="5229">
                  <c:v>1.0856702180206776</c:v>
                </c:pt>
                <c:pt idx="5230">
                  <c:v>1.1961866138130428</c:v>
                </c:pt>
                <c:pt idx="5231">
                  <c:v>1.3007663315534592</c:v>
                </c:pt>
                <c:pt idx="5232">
                  <c:v>1.3965343683958054</c:v>
                </c:pt>
                <c:pt idx="5233">
                  <c:v>1.4277997228503228</c:v>
                </c:pt>
                <c:pt idx="5234">
                  <c:v>1.3630444407463074</c:v>
                </c:pt>
                <c:pt idx="5235">
                  <c:v>1.2921424193680286</c:v>
                </c:pt>
                <c:pt idx="5236">
                  <c:v>1.2257094980031253</c:v>
                </c:pt>
                <c:pt idx="5237">
                  <c:v>1.1889207174628973</c:v>
                </c:pt>
                <c:pt idx="5238">
                  <c:v>1.2348554934561253</c:v>
                </c:pt>
                <c:pt idx="5239">
                  <c:v>1.3427250739932062</c:v>
                </c:pt>
                <c:pt idx="5240">
                  <c:v>1.4464453241229058</c:v>
                </c:pt>
                <c:pt idx="5241">
                  <c:v>1.3971272760629654</c:v>
                </c:pt>
                <c:pt idx="5242">
                  <c:v>1.2489738880097867</c:v>
                </c:pt>
                <c:pt idx="5243">
                  <c:v>1.242034266293049</c:v>
                </c:pt>
                <c:pt idx="5244">
                  <c:v>1.3841391482949257</c:v>
                </c:pt>
                <c:pt idx="5245">
                  <c:v>1.5930701038241388</c:v>
                </c:pt>
                <c:pt idx="5246">
                  <c:v>1.8197499901056291</c:v>
                </c:pt>
                <c:pt idx="5247">
                  <c:v>1.9816437502205373</c:v>
                </c:pt>
                <c:pt idx="5248">
                  <c:v>2.0455241426825523</c:v>
                </c:pt>
                <c:pt idx="5249">
                  <c:v>2.0553384017944336</c:v>
                </c:pt>
                <c:pt idx="5250">
                  <c:v>2.0981251099705696</c:v>
                </c:pt>
                <c:pt idx="5251">
                  <c:v>2.1494243408739568</c:v>
                </c:pt>
                <c:pt idx="5252">
                  <c:v>2.2124051392078399</c:v>
                </c:pt>
                <c:pt idx="5253">
                  <c:v>2.1204377925395965</c:v>
                </c:pt>
                <c:pt idx="5254">
                  <c:v>1.8226646809279921</c:v>
                </c:pt>
                <c:pt idx="5255">
                  <c:v>1.3923749515414239</c:v>
                </c:pt>
                <c:pt idx="5256">
                  <c:v>0.93865630611777306</c:v>
                </c:pt>
                <c:pt idx="5257">
                  <c:v>0.60950849711894994</c:v>
                </c:pt>
                <c:pt idx="5258">
                  <c:v>0.53090298838913441</c:v>
                </c:pt>
                <c:pt idx="5259">
                  <c:v>0.69987918846309194</c:v>
                </c:pt>
                <c:pt idx="5260">
                  <c:v>0.95408652350306511</c:v>
                </c:pt>
                <c:pt idx="5261">
                  <c:v>1.2247940433025362</c:v>
                </c:pt>
                <c:pt idx="5262">
                  <c:v>1.5016193586587907</c:v>
                </c:pt>
                <c:pt idx="5263">
                  <c:v>1.6128968426585197</c:v>
                </c:pt>
                <c:pt idx="5264">
                  <c:v>1.631181816905737</c:v>
                </c:pt>
                <c:pt idx="5265">
                  <c:v>1.4977183887362482</c:v>
                </c:pt>
                <c:pt idx="5266">
                  <c:v>1.0409929588437081</c:v>
                </c:pt>
                <c:pt idx="5267">
                  <c:v>0.42201445743441585</c:v>
                </c:pt>
                <c:pt idx="5268">
                  <c:v>-0.1467001722380519</c:v>
                </c:pt>
                <c:pt idx="5269">
                  <c:v>-0.66074589371681214</c:v>
                </c:pt>
                <c:pt idx="5270">
                  <c:v>-1.1438810770958663</c:v>
                </c:pt>
                <c:pt idx="5271">
                  <c:v>-1.6057839971780778</c:v>
                </c:pt>
                <c:pt idx="5272">
                  <c:v>-1.946285929530859</c:v>
                </c:pt>
                <c:pt idx="5273">
                  <c:v>-1.9932248917222024</c:v>
                </c:pt>
                <c:pt idx="5274">
                  <c:v>-1.6641753159463406</c:v>
                </c:pt>
                <c:pt idx="5275">
                  <c:v>-1.1779771417379379</c:v>
                </c:pt>
                <c:pt idx="5276">
                  <c:v>-0.58739739730954177</c:v>
                </c:pt>
                <c:pt idx="5277">
                  <c:v>8.5214379038661719E-2</c:v>
                </c:pt>
                <c:pt idx="5278">
                  <c:v>0.63844834081828594</c:v>
                </c:pt>
                <c:pt idx="5279">
                  <c:v>0.97347713313996798</c:v>
                </c:pt>
                <c:pt idx="5280">
                  <c:v>0.99549796655774125</c:v>
                </c:pt>
                <c:pt idx="5281">
                  <c:v>0.74941438749432565</c:v>
                </c:pt>
                <c:pt idx="5282">
                  <c:v>0.31270755819976331</c:v>
                </c:pt>
                <c:pt idx="5283">
                  <c:v>-0.20294658612459898</c:v>
                </c:pt>
                <c:pt idx="5284">
                  <c:v>-0.67842495024204252</c:v>
                </c:pt>
                <c:pt idx="5285">
                  <c:v>-1.0659072138369083</c:v>
                </c:pt>
                <c:pt idx="5286">
                  <c:v>-1.2755905598402024</c:v>
                </c:pt>
                <c:pt idx="5287">
                  <c:v>-1.3558178669214249</c:v>
                </c:pt>
                <c:pt idx="5288">
                  <c:v>-1.2956902174651623</c:v>
                </c:pt>
                <c:pt idx="5289">
                  <c:v>-1.1143896216899156</c:v>
                </c:pt>
                <c:pt idx="5290">
                  <c:v>-0.91952765174210072</c:v>
                </c:pt>
                <c:pt idx="5291">
                  <c:v>-0.78675602227449426</c:v>
                </c:pt>
                <c:pt idx="5292">
                  <c:v>-0.70924123853445054</c:v>
                </c:pt>
                <c:pt idx="5293">
                  <c:v>-0.58635191515088081</c:v>
                </c:pt>
                <c:pt idx="5294">
                  <c:v>-0.34581964608281851</c:v>
                </c:pt>
                <c:pt idx="5295">
                  <c:v>-0.16806432679295541</c:v>
                </c:pt>
                <c:pt idx="5296">
                  <c:v>-6.4411538913846017E-2</c:v>
                </c:pt>
                <c:pt idx="5297">
                  <c:v>6.9455931857228287E-2</c:v>
                </c:pt>
                <c:pt idx="5298">
                  <c:v>0.20851021181792023</c:v>
                </c:pt>
                <c:pt idx="5299">
                  <c:v>0.41522880021482705</c:v>
                </c:pt>
                <c:pt idx="5300">
                  <c:v>0.63756891958415507</c:v>
                </c:pt>
                <c:pt idx="5301">
                  <c:v>0.90556457385420808</c:v>
                </c:pt>
                <c:pt idx="5302">
                  <c:v>1.0747090275585651</c:v>
                </c:pt>
                <c:pt idx="5303">
                  <c:v>1.1291160535812379</c:v>
                </c:pt>
                <c:pt idx="5304">
                  <c:v>1.1971728198230267</c:v>
                </c:pt>
                <c:pt idx="5305">
                  <c:v>1.3092290067672729</c:v>
                </c:pt>
                <c:pt idx="5306">
                  <c:v>1.3985143817961216</c:v>
                </c:pt>
                <c:pt idx="5307">
                  <c:v>1.424180588722229</c:v>
                </c:pt>
                <c:pt idx="5308">
                  <c:v>1.4142309665679933</c:v>
                </c:pt>
                <c:pt idx="5309">
                  <c:v>1.3865166261792183</c:v>
                </c:pt>
                <c:pt idx="5310">
                  <c:v>1.3669202676415444</c:v>
                </c:pt>
                <c:pt idx="5311">
                  <c:v>1.3087663458287717</c:v>
                </c:pt>
                <c:pt idx="5312">
                  <c:v>1.0867772421240807</c:v>
                </c:pt>
                <c:pt idx="5313">
                  <c:v>0.80568923346698285</c:v>
                </c:pt>
                <c:pt idx="5314">
                  <c:v>0.53369887109845882</c:v>
                </c:pt>
                <c:pt idx="5315">
                  <c:v>0.38972171064466238</c:v>
                </c:pt>
                <c:pt idx="5316">
                  <c:v>0.34938253730535507</c:v>
                </c:pt>
                <c:pt idx="5317">
                  <c:v>0.38274733453989029</c:v>
                </c:pt>
                <c:pt idx="5318">
                  <c:v>0.43335597272962334</c:v>
                </c:pt>
                <c:pt idx="5319">
                  <c:v>0.41169375635683536</c:v>
                </c:pt>
                <c:pt idx="5320">
                  <c:v>0.33793770901858811</c:v>
                </c:pt>
                <c:pt idx="5321">
                  <c:v>0.33393031977117066</c:v>
                </c:pt>
                <c:pt idx="5322">
                  <c:v>0.20699808530509473</c:v>
                </c:pt>
                <c:pt idx="5323">
                  <c:v>-0.29771029058843851</c:v>
                </c:pt>
                <c:pt idx="5324">
                  <c:v>-1.089071543365717</c:v>
                </c:pt>
                <c:pt idx="5325">
                  <c:v>-1.8564507700502872</c:v>
                </c:pt>
                <c:pt idx="5326">
                  <c:v>-2.3397481405735019</c:v>
                </c:pt>
                <c:pt idx="5327">
                  <c:v>-2.5509185796976093</c:v>
                </c:pt>
                <c:pt idx="5328">
                  <c:v>-2.5290216341614724</c:v>
                </c:pt>
                <c:pt idx="5329">
                  <c:v>-1.825720582008362</c:v>
                </c:pt>
                <c:pt idx="5330">
                  <c:v>-1.0641364576667547</c:v>
                </c:pt>
                <c:pt idx="5331">
                  <c:v>-0.55056640718132255</c:v>
                </c:pt>
                <c:pt idx="5332">
                  <c:v>-0.12339580189436675</c:v>
                </c:pt>
                <c:pt idx="5333">
                  <c:v>6.0842690840363506E-2</c:v>
                </c:pt>
                <c:pt idx="5334">
                  <c:v>1.7579324953258039E-2</c:v>
                </c:pt>
                <c:pt idx="5335">
                  <c:v>-0.15201817832887174</c:v>
                </c:pt>
                <c:pt idx="5336">
                  <c:v>-0.34063758775591851</c:v>
                </c:pt>
                <c:pt idx="5337">
                  <c:v>-0.50856589369475846</c:v>
                </c:pt>
                <c:pt idx="5338">
                  <c:v>-0.63459721840918071</c:v>
                </c:pt>
                <c:pt idx="5339">
                  <c:v>-0.75598373427987098</c:v>
                </c:pt>
                <c:pt idx="5340">
                  <c:v>-0.8097247624397278</c:v>
                </c:pt>
                <c:pt idx="5341">
                  <c:v>-0.75534295253455641</c:v>
                </c:pt>
                <c:pt idx="5342">
                  <c:v>-0.67088248059153566</c:v>
                </c:pt>
                <c:pt idx="5343">
                  <c:v>-0.56012766458094121</c:v>
                </c:pt>
                <c:pt idx="5344">
                  <c:v>-0.35917457699775696</c:v>
                </c:pt>
                <c:pt idx="5345">
                  <c:v>-0.16021337997168303</c:v>
                </c:pt>
                <c:pt idx="5346">
                  <c:v>3.6066832132637505E-2</c:v>
                </c:pt>
                <c:pt idx="5347">
                  <c:v>0.22673693317919971</c:v>
                </c:pt>
                <c:pt idx="5348">
                  <c:v>0.40655887775123123</c:v>
                </c:pt>
                <c:pt idx="5349">
                  <c:v>0.56408454850316048</c:v>
                </c:pt>
                <c:pt idx="5350">
                  <c:v>0.68168265335261824</c:v>
                </c:pt>
                <c:pt idx="5351">
                  <c:v>0.77047050341963774</c:v>
                </c:pt>
                <c:pt idx="5352">
                  <c:v>0.85927494496107104</c:v>
                </c:pt>
                <c:pt idx="5353">
                  <c:v>0.96848419569432742</c:v>
                </c:pt>
                <c:pt idx="5354">
                  <c:v>1.0566622542589903</c:v>
                </c:pt>
                <c:pt idx="5355">
                  <c:v>1.1232708113640548</c:v>
                </c:pt>
                <c:pt idx="5356">
                  <c:v>1.1963464620709421</c:v>
                </c:pt>
                <c:pt idx="5357">
                  <c:v>1.2470320276916027</c:v>
                </c:pt>
                <c:pt idx="5358">
                  <c:v>1.2585612751543522</c:v>
                </c:pt>
                <c:pt idx="5359">
                  <c:v>1.2580085670948029</c:v>
                </c:pt>
                <c:pt idx="5360">
                  <c:v>1.1999063931405545</c:v>
                </c:pt>
                <c:pt idx="5361">
                  <c:v>1.2043454530835151</c:v>
                </c:pt>
                <c:pt idx="5362">
                  <c:v>1.1698992864042521</c:v>
                </c:pt>
                <c:pt idx="5363">
                  <c:v>1.0783496502041818</c:v>
                </c:pt>
                <c:pt idx="5364">
                  <c:v>0.98304982915520678</c:v>
                </c:pt>
                <c:pt idx="5365">
                  <c:v>0.80532502502202996</c:v>
                </c:pt>
                <c:pt idx="5366">
                  <c:v>0.54047546513378619</c:v>
                </c:pt>
                <c:pt idx="5367">
                  <c:v>0.2525112405046821</c:v>
                </c:pt>
                <c:pt idx="5368">
                  <c:v>-7.6631963811814793E-2</c:v>
                </c:pt>
                <c:pt idx="5369">
                  <c:v>-0.29768578710034493</c:v>
                </c:pt>
                <c:pt idx="5370">
                  <c:v>-0.24589679706841708</c:v>
                </c:pt>
                <c:pt idx="5371">
                  <c:v>7.0344891361892231E-2</c:v>
                </c:pt>
                <c:pt idx="5372">
                  <c:v>0.54702496793121103</c:v>
                </c:pt>
                <c:pt idx="5373">
                  <c:v>0.98992644712328914</c:v>
                </c:pt>
                <c:pt idx="5374">
                  <c:v>1.1149502965807916</c:v>
                </c:pt>
                <c:pt idx="5375">
                  <c:v>0.82495310470461847</c:v>
                </c:pt>
                <c:pt idx="5376">
                  <c:v>0.24134452041238547</c:v>
                </c:pt>
                <c:pt idx="5377">
                  <c:v>-0.51319345325231558</c:v>
                </c:pt>
                <c:pt idx="5378">
                  <c:v>-1.2067784064263105</c:v>
                </c:pt>
                <c:pt idx="5379">
                  <c:v>-1.7525833162665367</c:v>
                </c:pt>
                <c:pt idx="5380">
                  <c:v>-1.9276151852309704</c:v>
                </c:pt>
                <c:pt idx="5381">
                  <c:v>-1.6989609865844251</c:v>
                </c:pt>
                <c:pt idx="5382">
                  <c:v>-1.2345189861953259</c:v>
                </c:pt>
                <c:pt idx="5383">
                  <c:v>-0.89928904965519907</c:v>
                </c:pt>
                <c:pt idx="5384">
                  <c:v>-0.72171605385839943</c:v>
                </c:pt>
                <c:pt idx="5385">
                  <c:v>-0.71272018566727646</c:v>
                </c:pt>
                <c:pt idx="5386">
                  <c:v>-0.8401766230165959</c:v>
                </c:pt>
                <c:pt idx="5387">
                  <c:v>-1.0385453143715859</c:v>
                </c:pt>
                <c:pt idx="5388">
                  <c:v>-1.1861181470006705</c:v>
                </c:pt>
                <c:pt idx="5389">
                  <c:v>-1.1828515268862247</c:v>
                </c:pt>
                <c:pt idx="5390">
                  <c:v>-1.1093931028246879</c:v>
                </c:pt>
                <c:pt idx="5391">
                  <c:v>-1.0304346415400505</c:v>
                </c:pt>
                <c:pt idx="5392">
                  <c:v>-0.88256111584603791</c:v>
                </c:pt>
                <c:pt idx="5393">
                  <c:v>-0.65891790792346006</c:v>
                </c:pt>
                <c:pt idx="5394">
                  <c:v>-0.51328613162040715</c:v>
                </c:pt>
                <c:pt idx="5395">
                  <c:v>-0.43756161913275721</c:v>
                </c:pt>
                <c:pt idx="5396">
                  <c:v>-0.35500741258263591</c:v>
                </c:pt>
                <c:pt idx="5397">
                  <c:v>-0.27352390430867674</c:v>
                </c:pt>
                <c:pt idx="5398">
                  <c:v>-0.14872656136751175</c:v>
                </c:pt>
                <c:pt idx="5399">
                  <c:v>-9.3327957205474373E-3</c:v>
                </c:pt>
                <c:pt idx="5400">
                  <c:v>0.1323567695170641</c:v>
                </c:pt>
                <c:pt idx="5401">
                  <c:v>0.25603077096864585</c:v>
                </c:pt>
                <c:pt idx="5402">
                  <c:v>0.26470420176163317</c:v>
                </c:pt>
                <c:pt idx="5403">
                  <c:v>0.29241905378177763</c:v>
                </c:pt>
                <c:pt idx="5404">
                  <c:v>0.47519601669162514</c:v>
                </c:pt>
                <c:pt idx="5405">
                  <c:v>0.76150686800479894</c:v>
                </c:pt>
                <c:pt idx="5406">
                  <c:v>0.92894451946020129</c:v>
                </c:pt>
                <c:pt idx="5407">
                  <c:v>1.0123720807582139</c:v>
                </c:pt>
                <c:pt idx="5408">
                  <c:v>1.1569698500633241</c:v>
                </c:pt>
                <c:pt idx="5409">
                  <c:v>1.3403174829483033</c:v>
                </c:pt>
                <c:pt idx="5410">
                  <c:v>1.4868669797480107</c:v>
                </c:pt>
                <c:pt idx="5411">
                  <c:v>1.5013728985190393</c:v>
                </c:pt>
                <c:pt idx="5412">
                  <c:v>1.4306253898143768</c:v>
                </c:pt>
                <c:pt idx="5413">
                  <c:v>1.3647611832618713</c:v>
                </c:pt>
                <c:pt idx="5414">
                  <c:v>1.3279272329807281</c:v>
                </c:pt>
                <c:pt idx="5415">
                  <c:v>1.2176803207397462</c:v>
                </c:pt>
                <c:pt idx="5416">
                  <c:v>1.1056941542029382</c:v>
                </c:pt>
                <c:pt idx="5417">
                  <c:v>1.1329279996454715</c:v>
                </c:pt>
                <c:pt idx="5418">
                  <c:v>1.1624337807297707</c:v>
                </c:pt>
                <c:pt idx="5419">
                  <c:v>1.0942299570143224</c:v>
                </c:pt>
                <c:pt idx="5420">
                  <c:v>1.136610502973199</c:v>
                </c:pt>
                <c:pt idx="5421">
                  <c:v>1.228265535235405</c:v>
                </c:pt>
                <c:pt idx="5422">
                  <c:v>1.1980167192220688</c:v>
                </c:pt>
                <c:pt idx="5423">
                  <c:v>1.0524774751067163</c:v>
                </c:pt>
                <c:pt idx="5424">
                  <c:v>0.71204424753785134</c:v>
                </c:pt>
                <c:pt idx="5425">
                  <c:v>0.31782840348780156</c:v>
                </c:pt>
                <c:pt idx="5426">
                  <c:v>-2.9131924733519554E-2</c:v>
                </c:pt>
                <c:pt idx="5427">
                  <c:v>-0.28669051833450798</c:v>
                </c:pt>
                <c:pt idx="5428">
                  <c:v>-0.64865107432007796</c:v>
                </c:pt>
                <c:pt idx="5429">
                  <c:v>-1.2851313154399395</c:v>
                </c:pt>
                <c:pt idx="5430">
                  <c:v>-1.9773906317353249</c:v>
                </c:pt>
                <c:pt idx="5431">
                  <c:v>-2.4034874689579011</c:v>
                </c:pt>
                <c:pt idx="5432">
                  <c:v>-2.5754637292027476</c:v>
                </c:pt>
                <c:pt idx="5433">
                  <c:v>-2.5727783954143524</c:v>
                </c:pt>
                <c:pt idx="5434">
                  <c:v>-2.3666032326221469</c:v>
                </c:pt>
                <c:pt idx="5435">
                  <c:v>-1.9667747193574907</c:v>
                </c:pt>
                <c:pt idx="5436">
                  <c:v>-1.5584183344244957</c:v>
                </c:pt>
                <c:pt idx="5437">
                  <c:v>-1.2458025044202805</c:v>
                </c:pt>
                <c:pt idx="5438">
                  <c:v>-1.0388058078289033</c:v>
                </c:pt>
                <c:pt idx="5439">
                  <c:v>-0.93782760947942734</c:v>
                </c:pt>
                <c:pt idx="5440">
                  <c:v>-0.93417909309267999</c:v>
                </c:pt>
                <c:pt idx="5441">
                  <c:v>-1.0343071062862874</c:v>
                </c:pt>
                <c:pt idx="5442">
                  <c:v>-1.1446043776720762</c:v>
                </c:pt>
                <c:pt idx="5443">
                  <c:v>-1.1006534157693386</c:v>
                </c:pt>
                <c:pt idx="5444">
                  <c:v>-0.93401683285832415</c:v>
                </c:pt>
                <c:pt idx="5445">
                  <c:v>-0.75647329241037375</c:v>
                </c:pt>
                <c:pt idx="5446">
                  <c:v>-0.51464363582432271</c:v>
                </c:pt>
                <c:pt idx="5447">
                  <c:v>-0.25715780351310968</c:v>
                </c:pt>
                <c:pt idx="5448">
                  <c:v>2.3639379255473614E-3</c:v>
                </c:pt>
                <c:pt idx="5449">
                  <c:v>0.2544890429265797</c:v>
                </c:pt>
                <c:pt idx="5450">
                  <c:v>0.49005039297044278</c:v>
                </c:pt>
                <c:pt idx="5451">
                  <c:v>0.71275278389453889</c:v>
                </c:pt>
                <c:pt idx="5452">
                  <c:v>0.85858760476112372</c:v>
                </c:pt>
                <c:pt idx="5453">
                  <c:v>0.94530400559306149</c:v>
                </c:pt>
                <c:pt idx="5454">
                  <c:v>1.0251840611547232</c:v>
                </c:pt>
                <c:pt idx="5455">
                  <c:v>1.08505472548306</c:v>
                </c:pt>
                <c:pt idx="5456">
                  <c:v>1.1010536576807499</c:v>
                </c:pt>
                <c:pt idx="5457">
                  <c:v>1.1004982452839613</c:v>
                </c:pt>
                <c:pt idx="5458">
                  <c:v>1.0968533834069967</c:v>
                </c:pt>
                <c:pt idx="5459">
                  <c:v>1.1353165872395039</c:v>
                </c:pt>
                <c:pt idx="5460">
                  <c:v>1.1013660451769829</c:v>
                </c:pt>
                <c:pt idx="5461">
                  <c:v>0.97531893298029904</c:v>
                </c:pt>
                <c:pt idx="5462">
                  <c:v>0.9084992913901806</c:v>
                </c:pt>
                <c:pt idx="5463">
                  <c:v>0.97876615896821029</c:v>
                </c:pt>
                <c:pt idx="5464">
                  <c:v>1.1038097427785396</c:v>
                </c:pt>
                <c:pt idx="5465">
                  <c:v>1.162404398471117</c:v>
                </c:pt>
                <c:pt idx="5466">
                  <c:v>1.2437548094987869</c:v>
                </c:pt>
                <c:pt idx="5467">
                  <c:v>1.284745545387268</c:v>
                </c:pt>
                <c:pt idx="5468">
                  <c:v>1.2844448523223402</c:v>
                </c:pt>
                <c:pt idx="5469">
                  <c:v>1.2340265044569969</c:v>
                </c:pt>
                <c:pt idx="5470">
                  <c:v>1.1386414602398873</c:v>
                </c:pt>
                <c:pt idx="5471">
                  <c:v>0.95846272587776193</c:v>
                </c:pt>
                <c:pt idx="5472">
                  <c:v>0.62386078029870995</c:v>
                </c:pt>
                <c:pt idx="5473">
                  <c:v>0.18146190583705904</c:v>
                </c:pt>
                <c:pt idx="5474">
                  <c:v>-0.20738542679697275</c:v>
                </c:pt>
                <c:pt idx="5475">
                  <c:v>-0.23018838012591006</c:v>
                </c:pt>
                <c:pt idx="5476">
                  <c:v>0.21596751311793924</c:v>
                </c:pt>
                <c:pt idx="5477">
                  <c:v>0.89117662265896802</c:v>
                </c:pt>
                <c:pt idx="5478">
                  <c:v>1.3945673650503159</c:v>
                </c:pt>
                <c:pt idx="5479">
                  <c:v>1.5196143110096456</c:v>
                </c:pt>
                <c:pt idx="5480">
                  <c:v>1.334592912644148</c:v>
                </c:pt>
                <c:pt idx="5481">
                  <c:v>0.64531794212758542</c:v>
                </c:pt>
                <c:pt idx="5482">
                  <c:v>-0.32533096589148047</c:v>
                </c:pt>
                <c:pt idx="5483">
                  <c:v>-1.2197826140373946</c:v>
                </c:pt>
                <c:pt idx="5484">
                  <c:v>-1.7468716098368169</c:v>
                </c:pt>
                <c:pt idx="5485">
                  <c:v>-1.9699930268526078</c:v>
                </c:pt>
                <c:pt idx="5486">
                  <c:v>-1.9340497536957264</c:v>
                </c:pt>
                <c:pt idx="5487">
                  <c:v>-1.5962506967782975</c:v>
                </c:pt>
                <c:pt idx="5488">
                  <c:v>-1.1146267993748189</c:v>
                </c:pt>
                <c:pt idx="5489">
                  <c:v>-0.70996293112635611</c:v>
                </c:pt>
                <c:pt idx="5490">
                  <c:v>-0.5192263910919428</c:v>
                </c:pt>
                <c:pt idx="5491">
                  <c:v>-0.61013922896236183</c:v>
                </c:pt>
                <c:pt idx="5492">
                  <c:v>-0.91805261850357056</c:v>
                </c:pt>
                <c:pt idx="5493">
                  <c:v>-1.302862412184477</c:v>
                </c:pt>
                <c:pt idx="5494">
                  <c:v>-1.550802336037159</c:v>
                </c:pt>
                <c:pt idx="5495">
                  <c:v>-1.6071102918684483</c:v>
                </c:pt>
                <c:pt idx="5496">
                  <c:v>-1.5239557224512101</c:v>
                </c:pt>
                <c:pt idx="5497">
                  <c:v>-1.4224588760733605</c:v>
                </c:pt>
                <c:pt idx="5498">
                  <c:v>-1.3100952717661858</c:v>
                </c:pt>
                <c:pt idx="5499">
                  <c:v>-1.0866038721799851</c:v>
                </c:pt>
                <c:pt idx="5500">
                  <c:v>-0.83552691712975502</c:v>
                </c:pt>
                <c:pt idx="5501">
                  <c:v>-0.52470523215830334</c:v>
                </c:pt>
                <c:pt idx="5502">
                  <c:v>-0.31385101776570085</c:v>
                </c:pt>
                <c:pt idx="5503">
                  <c:v>-0.18369194252416493</c:v>
                </c:pt>
                <c:pt idx="5504">
                  <c:v>-9.3660956136882315E-2</c:v>
                </c:pt>
                <c:pt idx="5505">
                  <c:v>-7.5950397737324246E-2</c:v>
                </c:pt>
                <c:pt idx="5506">
                  <c:v>-4.7602077559567989E-2</c:v>
                </c:pt>
                <c:pt idx="5507">
                  <c:v>-2.7225732430815698E-2</c:v>
                </c:pt>
                <c:pt idx="5508">
                  <c:v>8.7154942005872732E-2</c:v>
                </c:pt>
                <c:pt idx="5509">
                  <c:v>0.24044200267642737</c:v>
                </c:pt>
                <c:pt idx="5510">
                  <c:v>0.35882381714880468</c:v>
                </c:pt>
                <c:pt idx="5511">
                  <c:v>0.4717110396176577</c:v>
                </c:pt>
                <c:pt idx="5512">
                  <c:v>0.65470754720270641</c:v>
                </c:pt>
                <c:pt idx="5513">
                  <c:v>0.90414618551731119</c:v>
                </c:pt>
                <c:pt idx="5514">
                  <c:v>1.1617499488592149</c:v>
                </c:pt>
                <c:pt idx="5515">
                  <c:v>1.3063113923370839</c:v>
                </c:pt>
                <c:pt idx="5516">
                  <c:v>1.3581468129158021</c:v>
                </c:pt>
                <c:pt idx="5517">
                  <c:v>1.4235680928826333</c:v>
                </c:pt>
                <c:pt idx="5518">
                  <c:v>1.4943426449596882</c:v>
                </c:pt>
                <c:pt idx="5519">
                  <c:v>1.5504871711134911</c:v>
                </c:pt>
                <c:pt idx="5520">
                  <c:v>1.5379568803310395</c:v>
                </c:pt>
                <c:pt idx="5521">
                  <c:v>1.389050809442997</c:v>
                </c:pt>
                <c:pt idx="5522">
                  <c:v>1.1362970191240311</c:v>
                </c:pt>
                <c:pt idx="5523">
                  <c:v>0.93288773551583293</c:v>
                </c:pt>
                <c:pt idx="5524">
                  <c:v>0.82986966289579878</c:v>
                </c:pt>
                <c:pt idx="5525">
                  <c:v>0.84406984537839891</c:v>
                </c:pt>
                <c:pt idx="5526">
                  <c:v>0.99340371318161491</c:v>
                </c:pt>
                <c:pt idx="5527">
                  <c:v>1.2202461520582437</c:v>
                </c:pt>
                <c:pt idx="5528">
                  <c:v>1.3633910344541074</c:v>
                </c:pt>
                <c:pt idx="5529">
                  <c:v>1.366062627285719</c:v>
                </c:pt>
                <c:pt idx="5530">
                  <c:v>1.1656333771348</c:v>
                </c:pt>
                <c:pt idx="5531">
                  <c:v>0.80038719758391386</c:v>
                </c:pt>
                <c:pt idx="5532">
                  <c:v>0.16127042865380645</c:v>
                </c:pt>
                <c:pt idx="5533">
                  <c:v>-0.76185295008122922</c:v>
                </c:pt>
                <c:pt idx="5534">
                  <c:v>-1.6411359706521036</c:v>
                </c:pt>
                <c:pt idx="5535">
                  <c:v>-2.3068481969833377</c:v>
                </c:pt>
                <c:pt idx="5536">
                  <c:v>-2.5984491339325908</c:v>
                </c:pt>
                <c:pt idx="5537">
                  <c:v>-2.6025565105676653</c:v>
                </c:pt>
                <c:pt idx="5538">
                  <c:v>-2.2815834014117717</c:v>
                </c:pt>
                <c:pt idx="5539">
                  <c:v>-1.5659602193534374</c:v>
                </c:pt>
                <c:pt idx="5540">
                  <c:v>-0.92262689530849462</c:v>
                </c:pt>
                <c:pt idx="5541">
                  <c:v>-0.50489026084542277</c:v>
                </c:pt>
                <c:pt idx="5542">
                  <c:v>-0.29947096031159165</c:v>
                </c:pt>
                <c:pt idx="5543">
                  <c:v>-0.29313056856393815</c:v>
                </c:pt>
                <c:pt idx="5544">
                  <c:v>-0.4602363539859653</c:v>
                </c:pt>
                <c:pt idx="5545">
                  <c:v>-0.71885274544358257</c:v>
                </c:pt>
                <c:pt idx="5546">
                  <c:v>-1.0315966294705867</c:v>
                </c:pt>
                <c:pt idx="5547">
                  <c:v>-1.3125606040656568</c:v>
                </c:pt>
                <c:pt idx="5548">
                  <c:v>-1.4907230722904206</c:v>
                </c:pt>
                <c:pt idx="5549">
                  <c:v>-1.5814212808012964</c:v>
                </c:pt>
                <c:pt idx="5550">
                  <c:v>-1.513801886290312</c:v>
                </c:pt>
                <c:pt idx="5551">
                  <c:v>-1.3977327552437784</c:v>
                </c:pt>
                <c:pt idx="5552">
                  <c:v>-1.1576396486163141</c:v>
                </c:pt>
                <c:pt idx="5553">
                  <c:v>-0.85279454894363882</c:v>
                </c:pt>
                <c:pt idx="5554">
                  <c:v>-0.52076252773404119</c:v>
                </c:pt>
                <c:pt idx="5555">
                  <c:v>-0.16532837804406883</c:v>
                </c:pt>
                <c:pt idx="5556">
                  <c:v>0.19155889609828591</c:v>
                </c:pt>
                <c:pt idx="5557">
                  <c:v>0.46411565266549587</c:v>
                </c:pt>
                <c:pt idx="5558">
                  <c:v>0.60318407557904719</c:v>
                </c:pt>
                <c:pt idx="5559">
                  <c:v>0.65082119531929494</c:v>
                </c:pt>
                <c:pt idx="5560">
                  <c:v>0.73542273133993152</c:v>
                </c:pt>
                <c:pt idx="5561">
                  <c:v>0.86597103014588361</c:v>
                </c:pt>
                <c:pt idx="5562">
                  <c:v>0.9562338403612376</c:v>
                </c:pt>
                <c:pt idx="5563">
                  <c:v>0.96712625294923782</c:v>
                </c:pt>
                <c:pt idx="5564">
                  <c:v>0.9418288591504097</c:v>
                </c:pt>
                <c:pt idx="5565">
                  <c:v>0.89517838396131999</c:v>
                </c:pt>
                <c:pt idx="5566">
                  <c:v>0.86339898616075517</c:v>
                </c:pt>
                <c:pt idx="5567">
                  <c:v>0.93517041541635992</c:v>
                </c:pt>
                <c:pt idx="5568">
                  <c:v>1.0698945763707162</c:v>
                </c:pt>
                <c:pt idx="5569">
                  <c:v>1.2108048722147942</c:v>
                </c:pt>
                <c:pt idx="5570">
                  <c:v>1.3791757392883301</c:v>
                </c:pt>
                <c:pt idx="5571">
                  <c:v>1.5274165432155133</c:v>
                </c:pt>
                <c:pt idx="5572">
                  <c:v>1.5297111368179321</c:v>
                </c:pt>
                <c:pt idx="5573">
                  <c:v>1.5897972710430623</c:v>
                </c:pt>
                <c:pt idx="5574">
                  <c:v>1.552240458726883</c:v>
                </c:pt>
                <c:pt idx="5575">
                  <c:v>1.312068707048893</c:v>
                </c:pt>
                <c:pt idx="5576">
                  <c:v>0.94674834094941618</c:v>
                </c:pt>
                <c:pt idx="5577">
                  <c:v>0.6229812859743834</c:v>
                </c:pt>
                <c:pt idx="5578">
                  <c:v>0.30523803256452087</c:v>
                </c:pt>
                <c:pt idx="5579">
                  <c:v>2.8534229658544064E-2</c:v>
                </c:pt>
                <c:pt idx="5580">
                  <c:v>-6.2276062667369847E-2</c:v>
                </c:pt>
                <c:pt idx="5581">
                  <c:v>0.12457978997379542</c:v>
                </c:pt>
                <c:pt idx="5582">
                  <c:v>0.57701924733817578</c:v>
                </c:pt>
                <c:pt idx="5583">
                  <c:v>1.1653298335522413</c:v>
                </c:pt>
                <c:pt idx="5584">
                  <c:v>1.6716575592756273</c:v>
                </c:pt>
                <c:pt idx="5585">
                  <c:v>1.8480489058792593</c:v>
                </c:pt>
                <c:pt idx="5586">
                  <c:v>1.4837005662918092</c:v>
                </c:pt>
                <c:pt idx="5587">
                  <c:v>0.76084964096546182</c:v>
                </c:pt>
                <c:pt idx="5588">
                  <c:v>-4.1727612968534236E-2</c:v>
                </c:pt>
                <c:pt idx="5589">
                  <c:v>-0.73995300784707074</c:v>
                </c:pt>
                <c:pt idx="5590">
                  <c:v>-1.4489270286262037</c:v>
                </c:pt>
                <c:pt idx="5591">
                  <c:v>-1.8937001650035383</c:v>
                </c:pt>
                <c:pt idx="5592">
                  <c:v>-1.924794488400221</c:v>
                </c:pt>
                <c:pt idx="5593">
                  <c:v>-1.6444925647974016</c:v>
                </c:pt>
                <c:pt idx="5594">
                  <c:v>-1.3431244388222696</c:v>
                </c:pt>
                <c:pt idx="5595">
                  <c:v>-1.1584910032153131</c:v>
                </c:pt>
                <c:pt idx="5596">
                  <c:v>-1.1316087216138839</c:v>
                </c:pt>
                <c:pt idx="5597">
                  <c:v>-1.1756374514847994</c:v>
                </c:pt>
                <c:pt idx="5598">
                  <c:v>-1.2422911052405834</c:v>
                </c:pt>
                <c:pt idx="5599">
                  <c:v>-1.2996046359837057</c:v>
                </c:pt>
                <c:pt idx="5600">
                  <c:v>-1.2913811118900778</c:v>
                </c:pt>
                <c:pt idx="5601">
                  <c:v>-1.3268959303200245</c:v>
                </c:pt>
                <c:pt idx="5602">
                  <c:v>-1.3435574251413347</c:v>
                </c:pt>
                <c:pt idx="5603">
                  <c:v>-1.166357554793358</c:v>
                </c:pt>
                <c:pt idx="5604">
                  <c:v>-0.91895192027091988</c:v>
                </c:pt>
                <c:pt idx="5605">
                  <c:v>-0.79524866446852693</c:v>
                </c:pt>
                <c:pt idx="5606">
                  <c:v>-0.69371826969087125</c:v>
                </c:pt>
                <c:pt idx="5607">
                  <c:v>-0.5348113404214383</c:v>
                </c:pt>
                <c:pt idx="5608">
                  <c:v>-0.36902264032512905</c:v>
                </c:pt>
                <c:pt idx="5609">
                  <c:v>-0.23606388168409467</c:v>
                </c:pt>
                <c:pt idx="5610">
                  <c:v>-9.7561012431979191E-2</c:v>
                </c:pt>
                <c:pt idx="5611">
                  <c:v>9.7655993141233924E-2</c:v>
                </c:pt>
                <c:pt idx="5612">
                  <c:v>0.2608969517424703</c:v>
                </c:pt>
                <c:pt idx="5613">
                  <c:v>0.4143126511573792</c:v>
                </c:pt>
                <c:pt idx="5614">
                  <c:v>0.52671459127217535</c:v>
                </c:pt>
                <c:pt idx="5615">
                  <c:v>0.57270129784941681</c:v>
                </c:pt>
                <c:pt idx="5616">
                  <c:v>0.67436281643807894</c:v>
                </c:pt>
                <c:pt idx="5617">
                  <c:v>0.85896628506481654</c:v>
                </c:pt>
                <c:pt idx="5618">
                  <c:v>1.0727429012954235</c:v>
                </c:pt>
                <c:pt idx="5619">
                  <c:v>1.236364367455244</c:v>
                </c:pt>
                <c:pt idx="5620">
                  <c:v>1.3827260224521161</c:v>
                </c:pt>
                <c:pt idx="5621">
                  <c:v>1.5358811187744141</c:v>
                </c:pt>
                <c:pt idx="5622">
                  <c:v>1.6258263520896437</c:v>
                </c:pt>
                <c:pt idx="5623">
                  <c:v>1.6576622486114503</c:v>
                </c:pt>
                <c:pt idx="5624">
                  <c:v>1.651355587989092</c:v>
                </c:pt>
                <c:pt idx="5625">
                  <c:v>1.6531405967473984</c:v>
                </c:pt>
                <c:pt idx="5626">
                  <c:v>1.5932550220191479</c:v>
                </c:pt>
                <c:pt idx="5627">
                  <c:v>1.4454127058386803</c:v>
                </c:pt>
                <c:pt idx="5628">
                  <c:v>1.1907223907858133</c:v>
                </c:pt>
                <c:pt idx="5629">
                  <c:v>0.97239013575017452</c:v>
                </c:pt>
                <c:pt idx="5630">
                  <c:v>0.7099277016520501</c:v>
                </c:pt>
                <c:pt idx="5631">
                  <c:v>0.51787919260561466</c:v>
                </c:pt>
                <c:pt idx="5632">
                  <c:v>0.58149828761816025</c:v>
                </c:pt>
                <c:pt idx="5633">
                  <c:v>0.78641644522547727</c:v>
                </c:pt>
                <c:pt idx="5634">
                  <c:v>1.022936683818698</c:v>
                </c:pt>
                <c:pt idx="5635">
                  <c:v>1.3309192532300951</c:v>
                </c:pt>
                <c:pt idx="5636">
                  <c:v>1.5244303701817989</c:v>
                </c:pt>
                <c:pt idx="5637">
                  <c:v>1.4806163062155246</c:v>
                </c:pt>
                <c:pt idx="5638">
                  <c:v>1.1583891154825687</c:v>
                </c:pt>
                <c:pt idx="5639">
                  <c:v>0.25467346776276828</c:v>
                </c:pt>
                <c:pt idx="5640">
                  <c:v>-1.2284055760502817</c:v>
                </c:pt>
                <c:pt idx="5641">
                  <c:v>-2.6188369131088258</c:v>
                </c:pt>
                <c:pt idx="5642">
                  <c:v>-3.6356820407509804</c:v>
                </c:pt>
                <c:pt idx="5643">
                  <c:v>-4.1854515820741653</c:v>
                </c:pt>
                <c:pt idx="5644">
                  <c:v>-4.1165266504883764</c:v>
                </c:pt>
                <c:pt idx="5645">
                  <c:v>-3.531977870464325</c:v>
                </c:pt>
                <c:pt idx="5646">
                  <c:v>-2.5356096920371058</c:v>
                </c:pt>
                <c:pt idx="5647">
                  <c:v>-1.6928382208943369</c:v>
                </c:pt>
                <c:pt idx="5648">
                  <c:v>-1.0298984518647194</c:v>
                </c:pt>
                <c:pt idx="5649">
                  <c:v>-0.5389766775816679</c:v>
                </c:pt>
                <c:pt idx="5650">
                  <c:v>-0.33330536205321554</c:v>
                </c:pt>
                <c:pt idx="5651">
                  <c:v>-0.37844794996082787</c:v>
                </c:pt>
                <c:pt idx="5652">
                  <c:v>-0.47631729338318113</c:v>
                </c:pt>
                <c:pt idx="5653">
                  <c:v>-0.56923879601061345</c:v>
                </c:pt>
                <c:pt idx="5654">
                  <c:v>-0.60773361135274173</c:v>
                </c:pt>
                <c:pt idx="5655">
                  <c:v>-0.54080912187695507</c:v>
                </c:pt>
                <c:pt idx="5656">
                  <c:v>-0.4863798033446074</c:v>
                </c:pt>
                <c:pt idx="5657">
                  <c:v>-0.49600326050072913</c:v>
                </c:pt>
                <c:pt idx="5658">
                  <c:v>-0.46512685552239419</c:v>
                </c:pt>
                <c:pt idx="5659">
                  <c:v>-0.34209321554750205</c:v>
                </c:pt>
                <c:pt idx="5660">
                  <c:v>-0.20056556336581707</c:v>
                </c:pt>
                <c:pt idx="5661">
                  <c:v>-1.2007303023710848E-2</c:v>
                </c:pt>
                <c:pt idx="5662">
                  <c:v>0.10113760806620122</c:v>
                </c:pt>
                <c:pt idx="5663">
                  <c:v>0.16893263831734659</c:v>
                </c:pt>
                <c:pt idx="5664">
                  <c:v>0.27551104400306942</c:v>
                </c:pt>
                <c:pt idx="5665">
                  <c:v>0.38725524544715884</c:v>
                </c:pt>
                <c:pt idx="5666">
                  <c:v>0.42565628606826067</c:v>
                </c:pt>
                <c:pt idx="5667">
                  <c:v>0.41530835889279843</c:v>
                </c:pt>
                <c:pt idx="5668">
                  <c:v>0.42526945620775225</c:v>
                </c:pt>
                <c:pt idx="5669">
                  <c:v>0.53319575473666192</c:v>
                </c:pt>
                <c:pt idx="5670">
                  <c:v>0.72689741782844075</c:v>
                </c:pt>
                <c:pt idx="5671">
                  <c:v>0.99457520283758649</c:v>
                </c:pt>
                <c:pt idx="5672">
                  <c:v>1.238135050535202</c:v>
                </c:pt>
                <c:pt idx="5673">
                  <c:v>1.3760331532359125</c:v>
                </c:pt>
                <c:pt idx="5674">
                  <c:v>1.391337509304285</c:v>
                </c:pt>
                <c:pt idx="5675">
                  <c:v>1.4107336007058622</c:v>
                </c:pt>
                <c:pt idx="5676">
                  <c:v>1.5058904573321343</c:v>
                </c:pt>
                <c:pt idx="5677">
                  <c:v>1.6543927779793741</c:v>
                </c:pt>
                <c:pt idx="5678">
                  <c:v>1.6988398030400278</c:v>
                </c:pt>
                <c:pt idx="5679">
                  <c:v>1.6183884014189245</c:v>
                </c:pt>
                <c:pt idx="5680">
                  <c:v>1.5818172834813595</c:v>
                </c:pt>
                <c:pt idx="5681">
                  <c:v>1.4873484979569913</c:v>
                </c:pt>
                <c:pt idx="5682">
                  <c:v>1.2642177253961564</c:v>
                </c:pt>
                <c:pt idx="5683">
                  <c:v>0.950704055428505</c:v>
                </c:pt>
                <c:pt idx="5684">
                  <c:v>0.56102433510124683</c:v>
                </c:pt>
                <c:pt idx="5685">
                  <c:v>0.21471240827813745</c:v>
                </c:pt>
                <c:pt idx="5686">
                  <c:v>0.14047440418973567</c:v>
                </c:pt>
                <c:pt idx="5687">
                  <c:v>0.43313355926424268</c:v>
                </c:pt>
                <c:pt idx="5688">
                  <c:v>0.82909286029636864</c:v>
                </c:pt>
                <c:pt idx="5689">
                  <c:v>1.1831124588847162</c:v>
                </c:pt>
                <c:pt idx="5690">
                  <c:v>1.3897089135646821</c:v>
                </c:pt>
                <c:pt idx="5691">
                  <c:v>1.0809952960163356</c:v>
                </c:pt>
                <c:pt idx="5692">
                  <c:v>0.23611431391909721</c:v>
                </c:pt>
                <c:pt idx="5693">
                  <c:v>-0.69384793169796466</c:v>
                </c:pt>
                <c:pt idx="5694">
                  <c:v>-1.4587288624048234</c:v>
                </c:pt>
                <c:pt idx="5695">
                  <c:v>-2.0603994593024253</c:v>
                </c:pt>
                <c:pt idx="5696">
                  <c:v>-2.4489386071264745</c:v>
                </c:pt>
                <c:pt idx="5697">
                  <c:v>-2.3325930489599704</c:v>
                </c:pt>
                <c:pt idx="5698">
                  <c:v>-1.8118341757357121</c:v>
                </c:pt>
                <c:pt idx="5699">
                  <c:v>-1.2534527090191843</c:v>
                </c:pt>
                <c:pt idx="5700">
                  <c:v>-0.82164884313941011</c:v>
                </c:pt>
                <c:pt idx="5701">
                  <c:v>-0.66305605553090574</c:v>
                </c:pt>
                <c:pt idx="5702">
                  <c:v>-0.81853008449077613</c:v>
                </c:pt>
                <c:pt idx="5703">
                  <c:v>-1.0622247105091811</c:v>
                </c:pt>
                <c:pt idx="5704">
                  <c:v>-1.2557087109982967</c:v>
                </c:pt>
                <c:pt idx="5705">
                  <c:v>-1.200758917182684</c:v>
                </c:pt>
                <c:pt idx="5706">
                  <c:v>-1.164121798798442</c:v>
                </c:pt>
                <c:pt idx="5707">
                  <c:v>-1.3024450671672823</c:v>
                </c:pt>
                <c:pt idx="5708">
                  <c:v>-1.481697602570057</c:v>
                </c:pt>
                <c:pt idx="5709">
                  <c:v>-1.5133007799088956</c:v>
                </c:pt>
                <c:pt idx="5710">
                  <c:v>-1.444585617184639</c:v>
                </c:pt>
                <c:pt idx="5711">
                  <c:v>-1.353707168251276</c:v>
                </c:pt>
                <c:pt idx="5712">
                  <c:v>-1.2866678175330162</c:v>
                </c:pt>
                <c:pt idx="5713">
                  <c:v>-1.1344007670879364</c:v>
                </c:pt>
                <c:pt idx="5714">
                  <c:v>-0.81257177174091344</c:v>
                </c:pt>
                <c:pt idx="5715">
                  <c:v>-0.34604838185012343</c:v>
                </c:pt>
                <c:pt idx="5716">
                  <c:v>0.11209342639893294</c:v>
                </c:pt>
                <c:pt idx="5717">
                  <c:v>0.47440741002559667</c:v>
                </c:pt>
                <c:pt idx="5718">
                  <c:v>0.70906662605702886</c:v>
                </c:pt>
                <c:pt idx="5719">
                  <c:v>0.83573653981089602</c:v>
                </c:pt>
                <c:pt idx="5720">
                  <c:v>0.93478544935584074</c:v>
                </c:pt>
                <c:pt idx="5721">
                  <c:v>1.0621818065643311</c:v>
                </c:pt>
                <c:pt idx="5722">
                  <c:v>1.2091142228990794</c:v>
                </c:pt>
                <c:pt idx="5723">
                  <c:v>1.2836589865386487</c:v>
                </c:pt>
                <c:pt idx="5724">
                  <c:v>1.26484557017684</c:v>
                </c:pt>
                <c:pt idx="5725">
                  <c:v>1.3339210675656796</c:v>
                </c:pt>
                <c:pt idx="5726">
                  <c:v>1.4575364689528942</c:v>
                </c:pt>
                <c:pt idx="5727">
                  <c:v>1.4848963218927385</c:v>
                </c:pt>
                <c:pt idx="5728">
                  <c:v>1.4932293350994588</c:v>
                </c:pt>
                <c:pt idx="5729">
                  <c:v>1.4995620158314706</c:v>
                </c:pt>
                <c:pt idx="5730">
                  <c:v>1.4014426673948766</c:v>
                </c:pt>
                <c:pt idx="5731">
                  <c:v>1.225382711738348</c:v>
                </c:pt>
                <c:pt idx="5732">
                  <c:v>1.0232508985698223</c:v>
                </c:pt>
                <c:pt idx="5733">
                  <c:v>0.91743274055421353</c:v>
                </c:pt>
                <c:pt idx="5734">
                  <c:v>0.89489026241004477</c:v>
                </c:pt>
                <c:pt idx="5735">
                  <c:v>0.81389616608619697</c:v>
                </c:pt>
                <c:pt idx="5736">
                  <c:v>0.7431405443698168</c:v>
                </c:pt>
                <c:pt idx="5737">
                  <c:v>0.69145495869219309</c:v>
                </c:pt>
                <c:pt idx="5738">
                  <c:v>0.65447702072560787</c:v>
                </c:pt>
                <c:pt idx="5739">
                  <c:v>0.69585403829813008</c:v>
                </c:pt>
                <c:pt idx="5740">
                  <c:v>0.82301372945308693</c:v>
                </c:pt>
                <c:pt idx="5741">
                  <c:v>0.87411240085959441</c:v>
                </c:pt>
                <c:pt idx="5742">
                  <c:v>0.77985988922417171</c:v>
                </c:pt>
                <c:pt idx="5743">
                  <c:v>0.50882660642266275</c:v>
                </c:pt>
                <c:pt idx="5744">
                  <c:v>-1.8014321252703667E-2</c:v>
                </c:pt>
                <c:pt idx="5745">
                  <c:v>-0.93893624156713495</c:v>
                </c:pt>
                <c:pt idx="5746">
                  <c:v>-2.2103020419180393</c:v>
                </c:pt>
                <c:pt idx="5747">
                  <c:v>-3.1999413907527927</c:v>
                </c:pt>
                <c:pt idx="5748">
                  <c:v>-3.6131085723638536</c:v>
                </c:pt>
                <c:pt idx="5749">
                  <c:v>-3.5940826097130776</c:v>
                </c:pt>
                <c:pt idx="5750">
                  <c:v>-3.0162379547953608</c:v>
                </c:pt>
                <c:pt idx="5751">
                  <c:v>-2.3896491560339927</c:v>
                </c:pt>
                <c:pt idx="5752">
                  <c:v>-1.7999913713335991</c:v>
                </c:pt>
                <c:pt idx="5753">
                  <c:v>-1.1923422157019377</c:v>
                </c:pt>
                <c:pt idx="5754">
                  <c:v>-0.81991360880434516</c:v>
                </c:pt>
                <c:pt idx="5755">
                  <c:v>-0.68117840409278874</c:v>
                </c:pt>
                <c:pt idx="5756">
                  <c:v>-0.66293172910809517</c:v>
                </c:pt>
                <c:pt idx="5757">
                  <c:v>-0.67531759366393096</c:v>
                </c:pt>
                <c:pt idx="5758">
                  <c:v>-0.70984693698585033</c:v>
                </c:pt>
                <c:pt idx="5759">
                  <c:v>-0.66108313187956813</c:v>
                </c:pt>
                <c:pt idx="5760">
                  <c:v>-0.5894768864661456</c:v>
                </c:pt>
                <c:pt idx="5761">
                  <c:v>-0.48476059969514612</c:v>
                </c:pt>
                <c:pt idx="5762">
                  <c:v>-0.2624306033179164</c:v>
                </c:pt>
                <c:pt idx="5763">
                  <c:v>-4.8647500332444908E-2</c:v>
                </c:pt>
                <c:pt idx="5764">
                  <c:v>0.1064757139608264</c:v>
                </c:pt>
                <c:pt idx="5765">
                  <c:v>0.23738199027255177</c:v>
                </c:pt>
                <c:pt idx="5766">
                  <c:v>0.36308760680258279</c:v>
                </c:pt>
                <c:pt idx="5767">
                  <c:v>0.42607732214033606</c:v>
                </c:pt>
                <c:pt idx="5768">
                  <c:v>0.46453036643564705</c:v>
                </c:pt>
                <c:pt idx="5769">
                  <c:v>0.54373166989535093</c:v>
                </c:pt>
                <c:pt idx="5770">
                  <c:v>0.60769523900002242</c:v>
                </c:pt>
                <c:pt idx="5771">
                  <c:v>0.61410535879433159</c:v>
                </c:pt>
                <c:pt idx="5772">
                  <c:v>0.6168580086529255</c:v>
                </c:pt>
                <c:pt idx="5773">
                  <c:v>0.65405353613197803</c:v>
                </c:pt>
                <c:pt idx="5774">
                  <c:v>0.71977426663041122</c:v>
                </c:pt>
                <c:pt idx="5775">
                  <c:v>0.79559452727437019</c:v>
                </c:pt>
                <c:pt idx="5776">
                  <c:v>0.91093290254473691</c:v>
                </c:pt>
                <c:pt idx="5777">
                  <c:v>1.049930427968502</c:v>
                </c:pt>
                <c:pt idx="5778">
                  <c:v>1.1211266373842954</c:v>
                </c:pt>
                <c:pt idx="5779">
                  <c:v>1.092300741299987</c:v>
                </c:pt>
                <c:pt idx="5780">
                  <c:v>1.0759177201241255</c:v>
                </c:pt>
                <c:pt idx="5781">
                  <c:v>1.1649965422600508</c:v>
                </c:pt>
                <c:pt idx="5782">
                  <c:v>1.2848008015751839</c:v>
                </c:pt>
                <c:pt idx="5783">
                  <c:v>1.3811575068533422</c:v>
                </c:pt>
                <c:pt idx="5784">
                  <c:v>1.3650254774093629</c:v>
                </c:pt>
                <c:pt idx="5785">
                  <c:v>1.3137582600116731</c:v>
                </c:pt>
                <c:pt idx="5786">
                  <c:v>1.3084308618307114</c:v>
                </c:pt>
                <c:pt idx="5787">
                  <c:v>1.1323956837505103</c:v>
                </c:pt>
                <c:pt idx="5788">
                  <c:v>0.76747731372714045</c:v>
                </c:pt>
                <c:pt idx="5789">
                  <c:v>0.31922332987189295</c:v>
                </c:pt>
                <c:pt idx="5790">
                  <c:v>-0.21763988988474012</c:v>
                </c:pt>
                <c:pt idx="5791">
                  <c:v>-0.58049227416515359</c:v>
                </c:pt>
                <c:pt idx="5792">
                  <c:v>-0.43047866754233838</c:v>
                </c:pt>
                <c:pt idx="5793">
                  <c:v>0.16592007972300055</c:v>
                </c:pt>
                <c:pt idx="5794">
                  <c:v>0.83525984555482868</c:v>
                </c:pt>
                <c:pt idx="5795">
                  <c:v>1.2642039844393731</c:v>
                </c:pt>
                <c:pt idx="5796">
                  <c:v>1.2008726455271244</c:v>
                </c:pt>
                <c:pt idx="5797">
                  <c:v>0.60847565956413752</c:v>
                </c:pt>
                <c:pt idx="5798">
                  <c:v>-0.18287247352302075</c:v>
                </c:pt>
                <c:pt idx="5799">
                  <c:v>-0.98163297571241859</c:v>
                </c:pt>
                <c:pt idx="5800">
                  <c:v>-1.6346109165251257</c:v>
                </c:pt>
                <c:pt idx="5801">
                  <c:v>-1.9078185595571995</c:v>
                </c:pt>
                <c:pt idx="5802">
                  <c:v>-1.8627267327904702</c:v>
                </c:pt>
                <c:pt idx="5803">
                  <c:v>-1.3491469247639181</c:v>
                </c:pt>
                <c:pt idx="5804">
                  <c:v>-0.65258668899536132</c:v>
                </c:pt>
                <c:pt idx="5805">
                  <c:v>-0.26022695219144226</c:v>
                </c:pt>
                <c:pt idx="5806">
                  <c:v>-0.25012418780475854</c:v>
                </c:pt>
                <c:pt idx="5807">
                  <c:v>-0.4071862839907408</c:v>
                </c:pt>
                <c:pt idx="5808">
                  <c:v>-0.59985927566885955</c:v>
                </c:pt>
                <c:pt idx="5809">
                  <c:v>-0.82598046049475671</c:v>
                </c:pt>
                <c:pt idx="5810">
                  <c:v>-1.0399539086222649</c:v>
                </c:pt>
                <c:pt idx="5811">
                  <c:v>-1.1206770595908166</c:v>
                </c:pt>
                <c:pt idx="5812">
                  <c:v>-1.1142379595339298</c:v>
                </c:pt>
                <c:pt idx="5813">
                  <c:v>-1.1142313083261253</c:v>
                </c:pt>
                <c:pt idx="5814">
                  <c:v>-1.0274964887648821</c:v>
                </c:pt>
                <c:pt idx="5815">
                  <c:v>-0.90449248686432848</c:v>
                </c:pt>
                <c:pt idx="5816">
                  <c:v>-0.74592440374195579</c:v>
                </c:pt>
                <c:pt idx="5817">
                  <c:v>-0.58540565293282276</c:v>
                </c:pt>
                <c:pt idx="5818">
                  <c:v>-0.46337276391685012</c:v>
                </c:pt>
                <c:pt idx="5819">
                  <c:v>-0.3955429792776704</c:v>
                </c:pt>
                <c:pt idx="5820">
                  <c:v>-0.34824222061783078</c:v>
                </c:pt>
                <c:pt idx="5821">
                  <c:v>-0.24614060768857599</c:v>
                </c:pt>
                <c:pt idx="5822">
                  <c:v>-8.8771678861230621E-2</c:v>
                </c:pt>
                <c:pt idx="5823">
                  <c:v>7.1917755827307708E-2</c:v>
                </c:pt>
                <c:pt idx="5824">
                  <c:v>0.20250990875065328</c:v>
                </c:pt>
                <c:pt idx="5825">
                  <c:v>0.33498925052583217</c:v>
                </c:pt>
                <c:pt idx="5826">
                  <c:v>0.51434177331626418</c:v>
                </c:pt>
                <c:pt idx="5827">
                  <c:v>0.71128074735403068</c:v>
                </c:pt>
                <c:pt idx="5828">
                  <c:v>0.92116509139537817</c:v>
                </c:pt>
                <c:pt idx="5829">
                  <c:v>1.0718867958337068</c:v>
                </c:pt>
                <c:pt idx="5830">
                  <c:v>1.1372883414477111</c:v>
                </c:pt>
                <c:pt idx="5831">
                  <c:v>1.1494047224521637</c:v>
                </c:pt>
                <c:pt idx="5832">
                  <c:v>1.187598442733288</c:v>
                </c:pt>
                <c:pt idx="5833">
                  <c:v>1.3021075366437436</c:v>
                </c:pt>
                <c:pt idx="5834">
                  <c:v>1.5386737489700317</c:v>
                </c:pt>
                <c:pt idx="5835">
                  <c:v>1.7661887638270857</c:v>
                </c:pt>
                <c:pt idx="5836">
                  <c:v>1.7884239707887173</c:v>
                </c:pt>
                <c:pt idx="5837">
                  <c:v>1.573052161037922</c:v>
                </c:pt>
                <c:pt idx="5838">
                  <c:v>1.1853642947226763</c:v>
                </c:pt>
                <c:pt idx="5839">
                  <c:v>0.79348799474537379</c:v>
                </c:pt>
                <c:pt idx="5840">
                  <c:v>0.5461117059364915</c:v>
                </c:pt>
                <c:pt idx="5841">
                  <c:v>0.4760942951962352</c:v>
                </c:pt>
                <c:pt idx="5842">
                  <c:v>0.62368156313896184</c:v>
                </c:pt>
                <c:pt idx="5843">
                  <c:v>0.8430457786470652</c:v>
                </c:pt>
                <c:pt idx="5844">
                  <c:v>1.0793061815947296</c:v>
                </c:pt>
                <c:pt idx="5845">
                  <c:v>1.1969237284362317</c:v>
                </c:pt>
                <c:pt idx="5846">
                  <c:v>1.2355288003385068</c:v>
                </c:pt>
                <c:pt idx="5847">
                  <c:v>1.1259417463839054</c:v>
                </c:pt>
                <c:pt idx="5848">
                  <c:v>0.77612103335559368</c:v>
                </c:pt>
                <c:pt idx="5849">
                  <c:v>0.22413885081186891</c:v>
                </c:pt>
                <c:pt idx="5850">
                  <c:v>-0.71711239479482181</c:v>
                </c:pt>
                <c:pt idx="5851">
                  <c:v>-1.8792249441146851</c:v>
                </c:pt>
                <c:pt idx="5852">
                  <c:v>-2.7956689935922623</c:v>
                </c:pt>
                <c:pt idx="5853">
                  <c:v>-3.3506940123438835</c:v>
                </c:pt>
                <c:pt idx="5854">
                  <c:v>-3.4621720558404925</c:v>
                </c:pt>
                <c:pt idx="5855">
                  <c:v>-3.1470971792936329</c:v>
                </c:pt>
                <c:pt idx="5856">
                  <c:v>-2.4823848268389703</c:v>
                </c:pt>
                <c:pt idx="5857">
                  <c:v>-1.7526662005484106</c:v>
                </c:pt>
                <c:pt idx="5858">
                  <c:v>-1.1963527478277685</c:v>
                </c:pt>
                <c:pt idx="5859">
                  <c:v>-0.85960567809641364</c:v>
                </c:pt>
                <c:pt idx="5860">
                  <c:v>-0.65377118870615958</c:v>
                </c:pt>
                <c:pt idx="5861">
                  <c:v>-0.65031621515750893</c:v>
                </c:pt>
                <c:pt idx="5862">
                  <c:v>-0.7300839310884476</c:v>
                </c:pt>
                <c:pt idx="5863">
                  <c:v>-0.79219422519207006</c:v>
                </c:pt>
                <c:pt idx="5864">
                  <c:v>-0.73048534244298935</c:v>
                </c:pt>
                <c:pt idx="5865">
                  <c:v>-0.57888271842151884</c:v>
                </c:pt>
                <c:pt idx="5866">
                  <c:v>-0.41220743425190448</c:v>
                </c:pt>
                <c:pt idx="5867">
                  <c:v>-0.27256918190047147</c:v>
                </c:pt>
                <c:pt idx="5868">
                  <c:v>-0.16296727236360312</c:v>
                </c:pt>
                <c:pt idx="5869">
                  <c:v>-3.9591058641672137E-2</c:v>
                </c:pt>
                <c:pt idx="5870">
                  <c:v>0.14236817115917802</c:v>
                </c:pt>
                <c:pt idx="5871">
                  <c:v>0.32952013045549394</c:v>
                </c:pt>
                <c:pt idx="5872">
                  <c:v>0.46587321605533366</c:v>
                </c:pt>
                <c:pt idx="5873">
                  <c:v>0.48004354119300846</c:v>
                </c:pt>
                <c:pt idx="5874">
                  <c:v>0.52332550853490833</c:v>
                </c:pt>
                <c:pt idx="5875">
                  <c:v>0.60092069149017335</c:v>
                </c:pt>
                <c:pt idx="5876">
                  <c:v>0.7326638688147068</c:v>
                </c:pt>
                <c:pt idx="5877">
                  <c:v>0.78443109624087815</c:v>
                </c:pt>
                <c:pt idx="5878">
                  <c:v>0.75105453148484236</c:v>
                </c:pt>
                <c:pt idx="5879">
                  <c:v>0.82056593880057338</c:v>
                </c:pt>
                <c:pt idx="5880">
                  <c:v>1.0197697587311267</c:v>
                </c:pt>
                <c:pt idx="5881">
                  <c:v>1.151584345176816</c:v>
                </c:pt>
                <c:pt idx="5882">
                  <c:v>1.1653028632700444</c:v>
                </c:pt>
                <c:pt idx="5883">
                  <c:v>1.133125854805112</c:v>
                </c:pt>
                <c:pt idx="5884">
                  <c:v>1.0507956697046756</c:v>
                </c:pt>
                <c:pt idx="5885">
                  <c:v>0.98759391970932486</c:v>
                </c:pt>
                <c:pt idx="5886">
                  <c:v>0.99041045039892206</c:v>
                </c:pt>
                <c:pt idx="5887">
                  <c:v>0.90985686868429183</c:v>
                </c:pt>
                <c:pt idx="5888">
                  <c:v>0.90087539926171312</c:v>
                </c:pt>
                <c:pt idx="5889">
                  <c:v>1.006133540198207</c:v>
                </c:pt>
                <c:pt idx="5890">
                  <c:v>1.0845784697681666</c:v>
                </c:pt>
                <c:pt idx="5891">
                  <c:v>1.100242429599166</c:v>
                </c:pt>
                <c:pt idx="5892">
                  <c:v>1.027895341962576</c:v>
                </c:pt>
                <c:pt idx="5893">
                  <c:v>0.83385782942175868</c:v>
                </c:pt>
                <c:pt idx="5894">
                  <c:v>0.51195121228694918</c:v>
                </c:pt>
                <c:pt idx="5895">
                  <c:v>0.14521896287798883</c:v>
                </c:pt>
                <c:pt idx="5896">
                  <c:v>-4.8596794009208681E-2</c:v>
                </c:pt>
                <c:pt idx="5897">
                  <c:v>-1.9356037974357605E-2</c:v>
                </c:pt>
                <c:pt idx="5898">
                  <c:v>0.37350131515413526</c:v>
                </c:pt>
                <c:pt idx="5899">
                  <c:v>0.98387501746416095</c:v>
                </c:pt>
                <c:pt idx="5900">
                  <c:v>1.2246185537427665</c:v>
                </c:pt>
                <c:pt idx="5901">
                  <c:v>1.0571822179108858</c:v>
                </c:pt>
                <c:pt idx="5902">
                  <c:v>0.59680739454925058</c:v>
                </c:pt>
                <c:pt idx="5903">
                  <c:v>-1.5189494825899602E-2</c:v>
                </c:pt>
                <c:pt idx="5904">
                  <c:v>-0.73923964753746985</c:v>
                </c:pt>
                <c:pt idx="5905">
                  <c:v>-1.4113633458316326</c:v>
                </c:pt>
                <c:pt idx="5906">
                  <c:v>-1.8249393939971925</c:v>
                </c:pt>
                <c:pt idx="5907">
                  <c:v>-1.7943822835385801</c:v>
                </c:pt>
                <c:pt idx="5908">
                  <c:v>-1.3958901514112949</c:v>
                </c:pt>
                <c:pt idx="5909">
                  <c:v>-0.96724897138774402</c:v>
                </c:pt>
                <c:pt idx="5910">
                  <c:v>-0.64328844666481022</c:v>
                </c:pt>
                <c:pt idx="5911">
                  <c:v>-0.49914281331002713</c:v>
                </c:pt>
                <c:pt idx="5912">
                  <c:v>-0.62725618533790117</c:v>
                </c:pt>
                <c:pt idx="5913">
                  <c:v>-0.96036811418831358</c:v>
                </c:pt>
                <c:pt idx="5914">
                  <c:v>-1.3355036164820195</c:v>
                </c:pt>
                <c:pt idx="5915">
                  <c:v>-1.6190982533991338</c:v>
                </c:pt>
                <c:pt idx="5916">
                  <c:v>-1.7914330941438676</c:v>
                </c:pt>
                <c:pt idx="5917">
                  <c:v>-1.8049163348972799</c:v>
                </c:pt>
                <c:pt idx="5918">
                  <c:v>-1.7136334048211574</c:v>
                </c:pt>
                <c:pt idx="5919">
                  <c:v>-1.5190867459774018</c:v>
                </c:pt>
                <c:pt idx="5920">
                  <c:v>-1.2860288630425931</c:v>
                </c:pt>
                <c:pt idx="5921">
                  <c:v>-1.0547707530856134</c:v>
                </c:pt>
                <c:pt idx="5922">
                  <c:v>-0.84946923740208158</c:v>
                </c:pt>
                <c:pt idx="5923">
                  <c:v>-0.70662687532603741</c:v>
                </c:pt>
                <c:pt idx="5924">
                  <c:v>-0.6416102226823569</c:v>
                </c:pt>
                <c:pt idx="5925">
                  <c:v>-0.56955878488719469</c:v>
                </c:pt>
                <c:pt idx="5926">
                  <c:v>-0.40315104737877849</c:v>
                </c:pt>
                <c:pt idx="5927">
                  <c:v>-0.1850035826303065</c:v>
                </c:pt>
                <c:pt idx="5928">
                  <c:v>6.4033224061131478E-3</c:v>
                </c:pt>
                <c:pt idx="5929">
                  <c:v>0.12273155819624663</c:v>
                </c:pt>
                <c:pt idx="5930">
                  <c:v>0.21946266800165176</c:v>
                </c:pt>
                <c:pt idx="5931">
                  <c:v>0.34500034153461456</c:v>
                </c:pt>
                <c:pt idx="5932">
                  <c:v>0.50468093052506446</c:v>
                </c:pt>
                <c:pt idx="5933">
                  <c:v>0.66043145969510086</c:v>
                </c:pt>
                <c:pt idx="5934">
                  <c:v>0.82215565055608752</c:v>
                </c:pt>
                <c:pt idx="5935">
                  <c:v>0.96397738113999376</c:v>
                </c:pt>
                <c:pt idx="5936">
                  <c:v>1.0913512996584178</c:v>
                </c:pt>
                <c:pt idx="5937">
                  <c:v>1.1661453008651734</c:v>
                </c:pt>
                <c:pt idx="5938">
                  <c:v>1.154094481766224</c:v>
                </c:pt>
                <c:pt idx="5939">
                  <c:v>1.1768177850544452</c:v>
                </c:pt>
                <c:pt idx="5940">
                  <c:v>1.242279118448496</c:v>
                </c:pt>
                <c:pt idx="5941">
                  <c:v>1.2201156860589981</c:v>
                </c:pt>
                <c:pt idx="5942">
                  <c:v>1.1252998682856561</c:v>
                </c:pt>
                <c:pt idx="5943">
                  <c:v>1.0396848636120559</c:v>
                </c:pt>
                <c:pt idx="5944">
                  <c:v>0.98020822852849965</c:v>
                </c:pt>
                <c:pt idx="5945">
                  <c:v>0.85372827619314196</c:v>
                </c:pt>
                <c:pt idx="5946">
                  <c:v>0.83250704951584342</c:v>
                </c:pt>
                <c:pt idx="5947">
                  <c:v>0.84127728827297688</c:v>
                </c:pt>
                <c:pt idx="5948">
                  <c:v>0.82633056253194814</c:v>
                </c:pt>
                <c:pt idx="5949">
                  <c:v>0.75036456003785135</c:v>
                </c:pt>
                <c:pt idx="5950">
                  <c:v>0.61495437450706958</c:v>
                </c:pt>
                <c:pt idx="5951">
                  <c:v>0.37080987833440304</c:v>
                </c:pt>
                <c:pt idx="5952">
                  <c:v>0.11894599769264461</c:v>
                </c:pt>
                <c:pt idx="5953">
                  <c:v>-0.23342304155230523</c:v>
                </c:pt>
                <c:pt idx="5954">
                  <c:v>-1.0005729842931033</c:v>
                </c:pt>
                <c:pt idx="5955">
                  <c:v>-1.8944084089994431</c:v>
                </c:pt>
                <c:pt idx="5956">
                  <c:v>-2.5600291264057162</c:v>
                </c:pt>
                <c:pt idx="5957">
                  <c:v>-2.9708983522653583</c:v>
                </c:pt>
                <c:pt idx="5958">
                  <c:v>-2.9970535326004031</c:v>
                </c:pt>
                <c:pt idx="5959">
                  <c:v>-2.6086990106105805</c:v>
                </c:pt>
                <c:pt idx="5960">
                  <c:v>-1.9053634598851206</c:v>
                </c:pt>
                <c:pt idx="5961">
                  <c:v>-1.2758130463957786</c:v>
                </c:pt>
                <c:pt idx="5962">
                  <c:v>-0.85158534474670888</c:v>
                </c:pt>
                <c:pt idx="5963">
                  <c:v>-0.56150355096906424</c:v>
                </c:pt>
                <c:pt idx="5964">
                  <c:v>-0.42901956796646118</c:v>
                </c:pt>
                <c:pt idx="5965">
                  <c:v>-0.49450385168194771</c:v>
                </c:pt>
                <c:pt idx="5966">
                  <c:v>-0.74154586248099807</c:v>
                </c:pt>
                <c:pt idx="5967">
                  <c:v>-0.96985200561583051</c:v>
                </c:pt>
                <c:pt idx="5968">
                  <c:v>-0.95869361780583862</c:v>
                </c:pt>
                <c:pt idx="5969">
                  <c:v>-0.82399781584739684</c:v>
                </c:pt>
                <c:pt idx="5970">
                  <c:v>-0.70462500795722016</c:v>
                </c:pt>
                <c:pt idx="5971">
                  <c:v>-0.58189454611390834</c:v>
                </c:pt>
                <c:pt idx="5972">
                  <c:v>-0.4707921496778727</c:v>
                </c:pt>
                <c:pt idx="5973">
                  <c:v>-0.30668901912868024</c:v>
                </c:pt>
                <c:pt idx="5974">
                  <c:v>-8.5968742948025464E-2</c:v>
                </c:pt>
                <c:pt idx="5975">
                  <c:v>8.5469116643071177E-2</c:v>
                </c:pt>
                <c:pt idx="5976">
                  <c:v>0.2337888031639159</c:v>
                </c:pt>
                <c:pt idx="5977">
                  <c:v>0.40251377396285537</c:v>
                </c:pt>
                <c:pt idx="5978">
                  <c:v>0.61366806015372277</c:v>
                </c:pt>
                <c:pt idx="5979">
                  <c:v>0.74184648245573048</c:v>
                </c:pt>
                <c:pt idx="5980">
                  <c:v>0.81181492276489742</c:v>
                </c:pt>
                <c:pt idx="5981">
                  <c:v>0.83729511514306076</c:v>
                </c:pt>
                <c:pt idx="5982">
                  <c:v>0.84868227526545525</c:v>
                </c:pt>
                <c:pt idx="5983">
                  <c:v>0.83809121355414395</c:v>
                </c:pt>
                <c:pt idx="5984">
                  <c:v>0.78892614327371124</c:v>
                </c:pt>
                <c:pt idx="5985">
                  <c:v>0.77612161807715896</c:v>
                </c:pt>
                <c:pt idx="5986">
                  <c:v>0.87790161587297921</c:v>
                </c:pt>
                <c:pt idx="5987">
                  <c:v>1.0466021197289228</c:v>
                </c:pt>
                <c:pt idx="5988">
                  <c:v>1.1471609996259213</c:v>
                </c:pt>
                <c:pt idx="5989">
                  <c:v>1.1590044618397952</c:v>
                </c:pt>
                <c:pt idx="5990">
                  <c:v>1.1380695294588805</c:v>
                </c:pt>
                <c:pt idx="5991">
                  <c:v>1.0679436528682709</c:v>
                </c:pt>
                <c:pt idx="5992">
                  <c:v>0.98628611683845524</c:v>
                </c:pt>
                <c:pt idx="5993">
                  <c:v>0.98042355224490174</c:v>
                </c:pt>
                <c:pt idx="5994">
                  <c:v>1.0051612213253975</c:v>
                </c:pt>
                <c:pt idx="5995">
                  <c:v>1.0684342342615127</c:v>
                </c:pt>
                <c:pt idx="5996">
                  <c:v>1.1053958731144666</c:v>
                </c:pt>
                <c:pt idx="5997">
                  <c:v>1.0759964382648468</c:v>
                </c:pt>
                <c:pt idx="5998">
                  <c:v>0.76074804559350018</c:v>
                </c:pt>
                <c:pt idx="5999">
                  <c:v>0.25816685020923613</c:v>
                </c:pt>
                <c:pt idx="6000">
                  <c:v>-8.4840303417295218E-2</c:v>
                </c:pt>
                <c:pt idx="6001">
                  <c:v>-6.284247513860465E-2</c:v>
                </c:pt>
                <c:pt idx="6002">
                  <c:v>0.27999461587518454</c:v>
                </c:pt>
                <c:pt idx="6003">
                  <c:v>0.80015316277742388</c:v>
                </c:pt>
                <c:pt idx="6004">
                  <c:v>1.1875191398710012</c:v>
                </c:pt>
                <c:pt idx="6005">
                  <c:v>1.3840049546957016</c:v>
                </c:pt>
                <c:pt idx="6006">
                  <c:v>1.3097647579014302</c:v>
                </c:pt>
                <c:pt idx="6007">
                  <c:v>0.7180135238170624</c:v>
                </c:pt>
                <c:pt idx="6008">
                  <c:v>-0.19417208986356854</c:v>
                </c:pt>
                <c:pt idx="6009">
                  <c:v>-1.0942817048728466</c:v>
                </c:pt>
                <c:pt idx="6010">
                  <c:v>-1.7831929054856301</c:v>
                </c:pt>
                <c:pt idx="6011">
                  <c:v>-2.2353354339301585</c:v>
                </c:pt>
                <c:pt idx="6012">
                  <c:v>-2.2417866669595243</c:v>
                </c:pt>
                <c:pt idx="6013">
                  <c:v>-1.7425269824266434</c:v>
                </c:pt>
                <c:pt idx="6014">
                  <c:v>-1.1131870687007905</c:v>
                </c:pt>
                <c:pt idx="6015">
                  <c:v>-0.6764575083553791</c:v>
                </c:pt>
                <c:pt idx="6016">
                  <c:v>-0.55256589911878107</c:v>
                </c:pt>
                <c:pt idx="6017">
                  <c:v>-0.71094884477555753</c:v>
                </c:pt>
                <c:pt idx="6018">
                  <c:v>-0.98572507649660113</c:v>
                </c:pt>
                <c:pt idx="6019">
                  <c:v>-1.1886244828999044</c:v>
                </c:pt>
                <c:pt idx="6020">
                  <c:v>-1.222200072258711</c:v>
                </c:pt>
                <c:pt idx="6021">
                  <c:v>-1.1842414831370116</c:v>
                </c:pt>
                <c:pt idx="6022">
                  <c:v>-1.2190212334692478</c:v>
                </c:pt>
                <c:pt idx="6023">
                  <c:v>-1.1621068482846022</c:v>
                </c:pt>
                <c:pt idx="6024">
                  <c:v>-1.0430690127611162</c:v>
                </c:pt>
                <c:pt idx="6025">
                  <c:v>-0.90573575109243398</c:v>
                </c:pt>
                <c:pt idx="6026">
                  <c:v>-0.78994538605213172</c:v>
                </c:pt>
                <c:pt idx="6027">
                  <c:v>-0.69008049756288536</c:v>
                </c:pt>
                <c:pt idx="6028">
                  <c:v>-0.52476794354617595</c:v>
                </c:pt>
                <c:pt idx="6029">
                  <c:v>-0.35015484485775233</c:v>
                </c:pt>
                <c:pt idx="6030">
                  <c:v>-0.18633866641670466</c:v>
                </c:pt>
                <c:pt idx="6031">
                  <c:v>-8.4061198476701973E-2</c:v>
                </c:pt>
                <c:pt idx="6032">
                  <c:v>-1.5903604310005905E-2</c:v>
                </c:pt>
                <c:pt idx="6033">
                  <c:v>3.050549050793052E-2</c:v>
                </c:pt>
                <c:pt idx="6034">
                  <c:v>6.6151633746922026E-2</c:v>
                </c:pt>
                <c:pt idx="6035">
                  <c:v>0.22480353305116296</c:v>
                </c:pt>
                <c:pt idx="6036">
                  <c:v>0.45365249879658226</c:v>
                </c:pt>
                <c:pt idx="6037">
                  <c:v>0.66806960441172125</c:v>
                </c:pt>
                <c:pt idx="6038">
                  <c:v>0.81528941139578825</c:v>
                </c:pt>
                <c:pt idx="6039">
                  <c:v>0.90804942123591903</c:v>
                </c:pt>
                <c:pt idx="6040">
                  <c:v>1.1182287573069334</c:v>
                </c:pt>
                <c:pt idx="6041">
                  <c:v>1.2716416427493096</c:v>
                </c:pt>
                <c:pt idx="6042">
                  <c:v>1.278112463951111</c:v>
                </c:pt>
                <c:pt idx="6043">
                  <c:v>1.1680582905560732</c:v>
                </c:pt>
                <c:pt idx="6044">
                  <c:v>1.0642740865051747</c:v>
                </c:pt>
                <c:pt idx="6045">
                  <c:v>1.0043853688985109</c:v>
                </c:pt>
                <c:pt idx="6046">
                  <c:v>0.95858814865350728</c:v>
                </c:pt>
                <c:pt idx="6047">
                  <c:v>0.98896231435239323</c:v>
                </c:pt>
                <c:pt idx="6048">
                  <c:v>0.94817074924707423</c:v>
                </c:pt>
                <c:pt idx="6049">
                  <c:v>0.91418198101222514</c:v>
                </c:pt>
                <c:pt idx="6050">
                  <c:v>0.8997278831899167</c:v>
                </c:pt>
                <c:pt idx="6051">
                  <c:v>0.88806670792400844</c:v>
                </c:pt>
                <c:pt idx="6052">
                  <c:v>0.86162399075925356</c:v>
                </c:pt>
                <c:pt idx="6053">
                  <c:v>0.81650124683976177</c:v>
                </c:pt>
                <c:pt idx="6054">
                  <c:v>0.81778383359313012</c:v>
                </c:pt>
                <c:pt idx="6055">
                  <c:v>0.78738649830222129</c:v>
                </c:pt>
                <c:pt idx="6056">
                  <c:v>0.72220743924379349</c:v>
                </c:pt>
                <c:pt idx="6057">
                  <c:v>0.68143802046775825</c:v>
                </c:pt>
                <c:pt idx="6058">
                  <c:v>0.7366217029094696</c:v>
                </c:pt>
                <c:pt idx="6059">
                  <c:v>0.78997257560491563</c:v>
                </c:pt>
                <c:pt idx="6060">
                  <c:v>0.87365237116813665</c:v>
                </c:pt>
                <c:pt idx="6061">
                  <c:v>0.95040789395570757</c:v>
                </c:pt>
                <c:pt idx="6062">
                  <c:v>0.75958423040807255</c:v>
                </c:pt>
                <c:pt idx="6063">
                  <c:v>3.7761172503232958E-2</c:v>
                </c:pt>
                <c:pt idx="6064">
                  <c:v>-1.0125800223648549</c:v>
                </c:pt>
                <c:pt idx="6065">
                  <c:v>-1.8267245489358903</c:v>
                </c:pt>
                <c:pt idx="6066">
                  <c:v>-2.3063899214565757</c:v>
                </c:pt>
                <c:pt idx="6067">
                  <c:v>-2.466120504140854</c:v>
                </c:pt>
                <c:pt idx="6068">
                  <c:v>-2.2996539290249349</c:v>
                </c:pt>
                <c:pt idx="6069">
                  <c:v>-1.8600587944686413</c:v>
                </c:pt>
                <c:pt idx="6070">
                  <c:v>-1.4267837691307068</c:v>
                </c:pt>
                <c:pt idx="6071">
                  <c:v>-1.1232925191521645</c:v>
                </c:pt>
                <c:pt idx="6072">
                  <c:v>-0.99555322274565705</c:v>
                </c:pt>
                <c:pt idx="6073">
                  <c:v>-0.97700987465679645</c:v>
                </c:pt>
                <c:pt idx="6074">
                  <c:v>-1.037078101783991</c:v>
                </c:pt>
                <c:pt idx="6075">
                  <c:v>-1.1413919904828072</c:v>
                </c:pt>
                <c:pt idx="6076">
                  <c:v>-1.2375962296128273</c:v>
                </c:pt>
                <c:pt idx="6077">
                  <c:v>-1.2041109066456557</c:v>
                </c:pt>
                <c:pt idx="6078">
                  <c:v>-1.1023694273829461</c:v>
                </c:pt>
                <c:pt idx="6079">
                  <c:v>-0.92221196226775648</c:v>
                </c:pt>
                <c:pt idx="6080">
                  <c:v>-0.6284576419740916</c:v>
                </c:pt>
                <c:pt idx="6081">
                  <c:v>-0.33770820580422878</c:v>
                </c:pt>
                <c:pt idx="6082">
                  <c:v>-4.6450116690248254E-2</c:v>
                </c:pt>
                <c:pt idx="6083">
                  <c:v>0.24854836318641901</c:v>
                </c:pt>
                <c:pt idx="6084">
                  <c:v>0.56786305580288177</c:v>
                </c:pt>
                <c:pt idx="6085">
                  <c:v>0.82611787006258963</c:v>
                </c:pt>
                <c:pt idx="6086">
                  <c:v>1.020619578436017</c:v>
                </c:pt>
                <c:pt idx="6087">
                  <c:v>1.121916084587574</c:v>
                </c:pt>
                <c:pt idx="6088">
                  <c:v>1.1713137278705836</c:v>
                </c:pt>
                <c:pt idx="6089">
                  <c:v>1.2060265275835991</c:v>
                </c:pt>
                <c:pt idx="6090">
                  <c:v>1.1826214389503003</c:v>
                </c:pt>
                <c:pt idx="6091">
                  <c:v>1.0802163738012314</c:v>
                </c:pt>
                <c:pt idx="6092">
                  <c:v>0.97872449755668645</c:v>
                </c:pt>
                <c:pt idx="6093">
                  <c:v>0.93387525714933872</c:v>
                </c:pt>
                <c:pt idx="6094">
                  <c:v>0.89329813867807395</c:v>
                </c:pt>
                <c:pt idx="6095">
                  <c:v>0.87040044218301782</c:v>
                </c:pt>
                <c:pt idx="6096">
                  <c:v>0.94000328533351429</c:v>
                </c:pt>
                <c:pt idx="6097">
                  <c:v>1.0436641131341458</c:v>
                </c:pt>
                <c:pt idx="6098">
                  <c:v>1.1006316348910332</c:v>
                </c:pt>
                <c:pt idx="6099">
                  <c:v>1.1217171330749989</c:v>
                </c:pt>
                <c:pt idx="6100">
                  <c:v>1.0587111917138101</c:v>
                </c:pt>
                <c:pt idx="6101">
                  <c:v>0.88978980928659446</c:v>
                </c:pt>
                <c:pt idx="6102">
                  <c:v>0.71665675051510336</c:v>
                </c:pt>
                <c:pt idx="6103">
                  <c:v>0.54860517796128994</c:v>
                </c:pt>
                <c:pt idx="6104">
                  <c:v>0.48839544821530584</c:v>
                </c:pt>
                <c:pt idx="6105">
                  <c:v>0.48581923808902505</c:v>
                </c:pt>
                <c:pt idx="6106">
                  <c:v>0.44907800272107129</c:v>
                </c:pt>
                <c:pt idx="6107">
                  <c:v>0.2516151547059417</c:v>
                </c:pt>
                <c:pt idx="6108">
                  <c:v>-6.7349801324307929E-2</c:v>
                </c:pt>
                <c:pt idx="6109">
                  <c:v>-0.30842728670686487</c:v>
                </c:pt>
                <c:pt idx="6110">
                  <c:v>-0.20582330659031869</c:v>
                </c:pt>
                <c:pt idx="6111">
                  <c:v>0.13379816299304367</c:v>
                </c:pt>
                <c:pt idx="6112">
                  <c:v>0.41330323901027444</c:v>
                </c:pt>
                <c:pt idx="6113">
                  <c:v>0.35500839930027728</c:v>
                </c:pt>
                <c:pt idx="6114">
                  <c:v>7.8248207308351997E-2</c:v>
                </c:pt>
                <c:pt idx="6115">
                  <c:v>-0.24984823577106</c:v>
                </c:pt>
                <c:pt idx="6116">
                  <c:v>-0.76850678913295278</c:v>
                </c:pt>
                <c:pt idx="6117">
                  <c:v>-1.4646140849590301</c:v>
                </c:pt>
                <c:pt idx="6118">
                  <c:v>-2.1238668921589854</c:v>
                </c:pt>
                <c:pt idx="6119">
                  <c:v>-2.4367351756989959</c:v>
                </c:pt>
                <c:pt idx="6120">
                  <c:v>-2.1064443822205066</c:v>
                </c:pt>
                <c:pt idx="6121">
                  <c:v>-1.3735469171404839</c:v>
                </c:pt>
                <c:pt idx="6122">
                  <c:v>-0.69973753966391095</c:v>
                </c:pt>
                <c:pt idx="6123">
                  <c:v>-0.3836825601384044</c:v>
                </c:pt>
                <c:pt idx="6124">
                  <c:v>-0.4876512072980404</c:v>
                </c:pt>
                <c:pt idx="6125">
                  <c:v>-0.78049160778522497</c:v>
                </c:pt>
                <c:pt idx="6126">
                  <c:v>-1.0926496008038522</c:v>
                </c:pt>
                <c:pt idx="6127">
                  <c:v>-1.2637258283793926</c:v>
                </c:pt>
                <c:pt idx="6128">
                  <c:v>-1.3243718335032464</c:v>
                </c:pt>
                <c:pt idx="6129">
                  <c:v>-1.2794850978255272</c:v>
                </c:pt>
                <c:pt idx="6130">
                  <c:v>-1.3119016228616238</c:v>
                </c:pt>
                <c:pt idx="6131">
                  <c:v>-1.3199023680388928</c:v>
                </c:pt>
                <c:pt idx="6132">
                  <c:v>-1.1801353490352631</c:v>
                </c:pt>
                <c:pt idx="6133">
                  <c:v>-0.87528754502534867</c:v>
                </c:pt>
                <c:pt idx="6134">
                  <c:v>-0.54633539848029611</c:v>
                </c:pt>
                <c:pt idx="6135">
                  <c:v>-0.25525778733193877</c:v>
                </c:pt>
                <c:pt idx="6136">
                  <c:v>-8.5226822644472126E-4</c:v>
                </c:pt>
                <c:pt idx="6137">
                  <c:v>0.29161800350993872</c:v>
                </c:pt>
                <c:pt idx="6138">
                  <c:v>0.5275062677264214</c:v>
                </c:pt>
                <c:pt idx="6139">
                  <c:v>0.66937616474926476</c:v>
                </c:pt>
                <c:pt idx="6140">
                  <c:v>0.69161283351480962</c:v>
                </c:pt>
                <c:pt idx="6141">
                  <c:v>0.67202773086726664</c:v>
                </c:pt>
                <c:pt idx="6142">
                  <c:v>0.70534903943538674</c:v>
                </c:pt>
                <c:pt idx="6143">
                  <c:v>0.73104353226721286</c:v>
                </c:pt>
                <c:pt idx="6144">
                  <c:v>0.73728499643504619</c:v>
                </c:pt>
                <c:pt idx="6145">
                  <c:v>0.73969032168388371</c:v>
                </c:pt>
                <c:pt idx="6146">
                  <c:v>0.75821276597678666</c:v>
                </c:pt>
                <c:pt idx="6147">
                  <c:v>0.80919705122709273</c:v>
                </c:pt>
                <c:pt idx="6148">
                  <c:v>0.95298593133687981</c:v>
                </c:pt>
                <c:pt idx="6149">
                  <c:v>1.1802185256779194</c:v>
                </c:pt>
                <c:pt idx="6150">
                  <c:v>1.3128839550912381</c:v>
                </c:pt>
                <c:pt idx="6151">
                  <c:v>1.2634429693222047</c:v>
                </c:pt>
                <c:pt idx="6152">
                  <c:v>1.0733547393232585</c:v>
                </c:pt>
                <c:pt idx="6153">
                  <c:v>0.84821815252304078</c:v>
                </c:pt>
                <c:pt idx="6154">
                  <c:v>0.6926190662384033</c:v>
                </c:pt>
                <c:pt idx="6155">
                  <c:v>0.72631481587886815</c:v>
                </c:pt>
                <c:pt idx="6156">
                  <c:v>0.88200146421790127</c:v>
                </c:pt>
                <c:pt idx="6157">
                  <c:v>1.0272288324683905</c:v>
                </c:pt>
                <c:pt idx="6158">
                  <c:v>1.0913725689053535</c:v>
                </c:pt>
                <c:pt idx="6159">
                  <c:v>1.0824869938194752</c:v>
                </c:pt>
                <c:pt idx="6160">
                  <c:v>1.1085259607434272</c:v>
                </c:pt>
                <c:pt idx="6161">
                  <c:v>1.1775698831677437</c:v>
                </c:pt>
                <c:pt idx="6162">
                  <c:v>1.1380883867293596</c:v>
                </c:pt>
                <c:pt idx="6163">
                  <c:v>0.92343717321753505</c:v>
                </c:pt>
                <c:pt idx="6164">
                  <c:v>0.7086060847342015</c:v>
                </c:pt>
                <c:pt idx="6165">
                  <c:v>0.46712181586772206</c:v>
                </c:pt>
                <c:pt idx="6166">
                  <c:v>0.15844267861917616</c:v>
                </c:pt>
                <c:pt idx="6167">
                  <c:v>-0.23985536249354483</c:v>
                </c:pt>
                <c:pt idx="6168">
                  <c:v>-0.82225498013198384</c:v>
                </c:pt>
                <c:pt idx="6169">
                  <c:v>-1.5714851072430611</c:v>
                </c:pt>
                <c:pt idx="6170">
                  <c:v>-2.214707772731781</c:v>
                </c:pt>
                <c:pt idx="6171">
                  <c:v>-2.4829961532354354</c:v>
                </c:pt>
                <c:pt idx="6172">
                  <c:v>-2.3748745577037336</c:v>
                </c:pt>
                <c:pt idx="6173">
                  <c:v>-2.0644384235143662</c:v>
                </c:pt>
                <c:pt idx="6174">
                  <c:v>-1.6430798774957658</c:v>
                </c:pt>
                <c:pt idx="6175">
                  <c:v>-1.2686205326020719</c:v>
                </c:pt>
                <c:pt idx="6176">
                  <c:v>-1.0176116976141931</c:v>
                </c:pt>
                <c:pt idx="6177">
                  <c:v>-0.97682415246963505</c:v>
                </c:pt>
                <c:pt idx="6178">
                  <c:v>-1.0817065367102623</c:v>
                </c:pt>
                <c:pt idx="6179">
                  <c:v>-1.1884373719990253</c:v>
                </c:pt>
                <c:pt idx="6180">
                  <c:v>-1.2634130023419858</c:v>
                </c:pt>
                <c:pt idx="6181">
                  <c:v>-1.21875233463943</c:v>
                </c:pt>
                <c:pt idx="6182">
                  <c:v>-1.1984994799643756</c:v>
                </c:pt>
                <c:pt idx="6183">
                  <c:v>-1.0920807398110628</c:v>
                </c:pt>
                <c:pt idx="6184">
                  <c:v>-0.83865378879010677</c:v>
                </c:pt>
                <c:pt idx="6185">
                  <c:v>-0.48786229178309443</c:v>
                </c:pt>
                <c:pt idx="6186">
                  <c:v>-0.17145454242825509</c:v>
                </c:pt>
                <c:pt idx="6187">
                  <c:v>4.4166431799530982E-2</c:v>
                </c:pt>
                <c:pt idx="6188">
                  <c:v>0.24296527722850444</c:v>
                </c:pt>
                <c:pt idx="6189">
                  <c:v>0.42700103603303435</c:v>
                </c:pt>
                <c:pt idx="6190">
                  <c:v>0.56411809690296655</c:v>
                </c:pt>
                <c:pt idx="6191">
                  <c:v>0.72726776584982877</c:v>
                </c:pt>
                <c:pt idx="6192">
                  <c:v>0.85109001249074945</c:v>
                </c:pt>
                <c:pt idx="6193">
                  <c:v>0.85209602594375611</c:v>
                </c:pt>
                <c:pt idx="6194">
                  <c:v>0.83392799600958833</c:v>
                </c:pt>
                <c:pt idx="6195">
                  <c:v>0.83715039655566215</c:v>
                </c:pt>
                <c:pt idx="6196">
                  <c:v>0.82010459348559384</c:v>
                </c:pt>
                <c:pt idx="6197">
                  <c:v>0.82784016743302347</c:v>
                </c:pt>
                <c:pt idx="6198">
                  <c:v>0.82331361852586271</c:v>
                </c:pt>
                <c:pt idx="6199">
                  <c:v>0.84398221023380759</c:v>
                </c:pt>
                <c:pt idx="6200">
                  <c:v>0.94445352807641036</c:v>
                </c:pt>
                <c:pt idx="6201">
                  <c:v>1.0709016130864621</c:v>
                </c:pt>
                <c:pt idx="6202">
                  <c:v>1.1581413397192957</c:v>
                </c:pt>
                <c:pt idx="6203">
                  <c:v>1.1359548839181661</c:v>
                </c:pt>
                <c:pt idx="6204">
                  <c:v>1.145134939402342</c:v>
                </c:pt>
                <c:pt idx="6205">
                  <c:v>1.1891556293517351</c:v>
                </c:pt>
                <c:pt idx="6206">
                  <c:v>1.0556615033000709</c:v>
                </c:pt>
                <c:pt idx="6207">
                  <c:v>0.97822558388113978</c:v>
                </c:pt>
                <c:pt idx="6208">
                  <c:v>0.84315826445817954</c:v>
                </c:pt>
                <c:pt idx="6209">
                  <c:v>0.67211171150207527</c:v>
                </c:pt>
                <c:pt idx="6210">
                  <c:v>0.48073384154587989</c:v>
                </c:pt>
                <c:pt idx="6211">
                  <c:v>0.27380679991096257</c:v>
                </c:pt>
                <c:pt idx="6212">
                  <c:v>-1.0648547150194646E-2</c:v>
                </c:pt>
                <c:pt idx="6213">
                  <c:v>-0.32653088763356208</c:v>
                </c:pt>
                <c:pt idx="6214">
                  <c:v>-0.42353758402168751</c:v>
                </c:pt>
                <c:pt idx="6215">
                  <c:v>-0.26097451871261002</c:v>
                </c:pt>
                <c:pt idx="6216">
                  <c:v>7.0141134168952707E-2</c:v>
                </c:pt>
                <c:pt idx="6217">
                  <c:v>0.53831798873841763</c:v>
                </c:pt>
                <c:pt idx="6218">
                  <c:v>0.8967061883211136</c:v>
                </c:pt>
                <c:pt idx="6219">
                  <c:v>0.94751008696854122</c:v>
                </c:pt>
                <c:pt idx="6220">
                  <c:v>0.5922818323597312</c:v>
                </c:pt>
                <c:pt idx="6221">
                  <c:v>-4.0259980112314228E-2</c:v>
                </c:pt>
                <c:pt idx="6222">
                  <c:v>-0.76192406684160241</c:v>
                </c:pt>
                <c:pt idx="6223">
                  <c:v>-1.4001232431828976</c:v>
                </c:pt>
                <c:pt idx="6224">
                  <c:v>-1.8772463925182821</c:v>
                </c:pt>
                <c:pt idx="6225">
                  <c:v>-2.1050024588406089</c:v>
                </c:pt>
                <c:pt idx="6226">
                  <c:v>-1.8913006138801576</c:v>
                </c:pt>
                <c:pt idx="6227">
                  <c:v>-1.3832421854138375</c:v>
                </c:pt>
                <c:pt idx="6228">
                  <c:v>-0.85791459023952488</c:v>
                </c:pt>
                <c:pt idx="6229">
                  <c:v>-0.55520379737019543</c:v>
                </c:pt>
                <c:pt idx="6230">
                  <c:v>-0.50160602599382398</c:v>
                </c:pt>
                <c:pt idx="6231">
                  <c:v>-0.61709262818098076</c:v>
                </c:pt>
                <c:pt idx="6232">
                  <c:v>-0.7837845403701067</c:v>
                </c:pt>
                <c:pt idx="6233">
                  <c:v>-0.85298801869153984</c:v>
                </c:pt>
                <c:pt idx="6234">
                  <c:v>-0.89647683128714561</c:v>
                </c:pt>
                <c:pt idx="6235">
                  <c:v>-0.91960907422006133</c:v>
                </c:pt>
                <c:pt idx="6236">
                  <c:v>-1.0289031095802785</c:v>
                </c:pt>
                <c:pt idx="6237">
                  <c:v>-1.1715163338929415</c:v>
                </c:pt>
                <c:pt idx="6238">
                  <c:v>-1.1794799492508174</c:v>
                </c:pt>
                <c:pt idx="6239">
                  <c:v>-1.0787577858567239</c:v>
                </c:pt>
                <c:pt idx="6240">
                  <c:v>-0.96400281652808195</c:v>
                </c:pt>
                <c:pt idx="6241">
                  <c:v>-0.80895431868731982</c:v>
                </c:pt>
                <c:pt idx="6242">
                  <c:v>-0.61474365547299392</c:v>
                </c:pt>
                <c:pt idx="6243">
                  <c:v>-0.40159408003091812</c:v>
                </c:pt>
                <c:pt idx="6244">
                  <c:v>-0.14340270806103947</c:v>
                </c:pt>
                <c:pt idx="6245">
                  <c:v>0.13022710394114256</c:v>
                </c:pt>
                <c:pt idx="6246">
                  <c:v>0.31925643973052503</c:v>
                </c:pt>
                <c:pt idx="6247">
                  <c:v>0.48644076056778435</c:v>
                </c:pt>
                <c:pt idx="6248">
                  <c:v>0.52762335821986206</c:v>
                </c:pt>
                <c:pt idx="6249">
                  <c:v>0.57024316493421801</c:v>
                </c:pt>
                <c:pt idx="6250">
                  <c:v>0.69315050505101683</c:v>
                </c:pt>
                <c:pt idx="6251">
                  <c:v>0.81102138251066214</c:v>
                </c:pt>
                <c:pt idx="6252">
                  <c:v>0.95629837900400172</c:v>
                </c:pt>
                <c:pt idx="6253">
                  <c:v>1.0052796274423599</c:v>
                </c:pt>
                <c:pt idx="6254">
                  <c:v>1.0927024450153113</c:v>
                </c:pt>
                <c:pt idx="6255">
                  <c:v>1.1438191697001459</c:v>
                </c:pt>
                <c:pt idx="6256">
                  <c:v>1.1449562338739634</c:v>
                </c:pt>
                <c:pt idx="6257">
                  <c:v>1.0585570444911718</c:v>
                </c:pt>
                <c:pt idx="6258">
                  <c:v>0.93991667345166208</c:v>
                </c:pt>
                <c:pt idx="6259">
                  <c:v>0.7683658712357283</c:v>
                </c:pt>
                <c:pt idx="6260">
                  <c:v>0.64058177053928378</c:v>
                </c:pt>
                <c:pt idx="6261">
                  <c:v>0.53074862189590932</c:v>
                </c:pt>
                <c:pt idx="6262">
                  <c:v>0.47620933916419744</c:v>
                </c:pt>
                <c:pt idx="6263">
                  <c:v>0.40950547244399788</c:v>
                </c:pt>
                <c:pt idx="6264">
                  <c:v>0.31092781193554403</c:v>
                </c:pt>
                <c:pt idx="6265">
                  <c:v>0.19919961724430324</c:v>
                </c:pt>
                <c:pt idx="6266">
                  <c:v>0.22699103124439718</c:v>
                </c:pt>
                <c:pt idx="6267">
                  <c:v>0.42960048884153368</c:v>
                </c:pt>
                <c:pt idx="6268">
                  <c:v>0.60103759925812483</c:v>
                </c:pt>
                <c:pt idx="6269">
                  <c:v>0.77305482655763635</c:v>
                </c:pt>
                <c:pt idx="6270">
                  <c:v>0.88623835667967799</c:v>
                </c:pt>
                <c:pt idx="6271">
                  <c:v>0.99683266662061221</c:v>
                </c:pt>
                <c:pt idx="6272">
                  <c:v>1.1441265870630741</c:v>
                </c:pt>
                <c:pt idx="6273">
                  <c:v>1.0887756742537023</c:v>
                </c:pt>
                <c:pt idx="6274">
                  <c:v>0.75194330826401712</c:v>
                </c:pt>
                <c:pt idx="6275">
                  <c:v>-6.3945296555757522E-2</c:v>
                </c:pt>
                <c:pt idx="6276">
                  <c:v>-1.0677097642421722</c:v>
                </c:pt>
                <c:pt idx="6277">
                  <c:v>-1.8546197144687178</c:v>
                </c:pt>
                <c:pt idx="6278">
                  <c:v>-2.3562073217332364</c:v>
                </c:pt>
                <c:pt idx="6279">
                  <c:v>-2.6064013472199443</c:v>
                </c:pt>
                <c:pt idx="6280">
                  <c:v>-2.5894388669729236</c:v>
                </c:pt>
                <c:pt idx="6281">
                  <c:v>-2.3463901390135291</c:v>
                </c:pt>
                <c:pt idx="6282">
                  <c:v>-1.9552005945146085</c:v>
                </c:pt>
                <c:pt idx="6283">
                  <c:v>-1.6191755828261376</c:v>
                </c:pt>
                <c:pt idx="6284">
                  <c:v>-1.3495926287770272</c:v>
                </c:pt>
                <c:pt idx="6285">
                  <c:v>-1.1692650096863508</c:v>
                </c:pt>
                <c:pt idx="6286">
                  <c:v>-1.0959006527066231</c:v>
                </c:pt>
                <c:pt idx="6287">
                  <c:v>-1.0834737114608288</c:v>
                </c:pt>
                <c:pt idx="6288">
                  <c:v>-1.0767616926133634</c:v>
                </c:pt>
                <c:pt idx="6289">
                  <c:v>-0.99006670720875267</c:v>
                </c:pt>
                <c:pt idx="6290">
                  <c:v>-0.8961292874068022</c:v>
                </c:pt>
                <c:pt idx="6291">
                  <c:v>-0.86543893352150925</c:v>
                </c:pt>
                <c:pt idx="6292">
                  <c:v>-0.78788526579737672</c:v>
                </c:pt>
                <c:pt idx="6293">
                  <c:v>-0.65695397436618808</c:v>
                </c:pt>
                <c:pt idx="6294">
                  <c:v>-0.61142568949609999</c:v>
                </c:pt>
                <c:pt idx="6295">
                  <c:v>-0.59862522080540659</c:v>
                </c:pt>
                <c:pt idx="6296">
                  <c:v>-0.53061932533979417</c:v>
                </c:pt>
                <c:pt idx="6297">
                  <c:v>-0.4292938389256597</c:v>
                </c:pt>
                <c:pt idx="6298">
                  <c:v>-0.33179897312074902</c:v>
                </c:pt>
                <c:pt idx="6299">
                  <c:v>-0.23793932128697634</c:v>
                </c:pt>
                <c:pt idx="6300">
                  <c:v>-0.1197129879333079</c:v>
                </c:pt>
                <c:pt idx="6301">
                  <c:v>7.4440171569585805E-3</c:v>
                </c:pt>
                <c:pt idx="6302">
                  <c:v>0.11128798157908024</c:v>
                </c:pt>
                <c:pt idx="6303">
                  <c:v>0.22676298983395102</c:v>
                </c:pt>
                <c:pt idx="6304">
                  <c:v>0.35736347503960136</c:v>
                </c:pt>
                <c:pt idx="6305">
                  <c:v>0.44114903211593631</c:v>
                </c:pt>
                <c:pt idx="6306">
                  <c:v>0.52043099060654641</c:v>
                </c:pt>
                <c:pt idx="6307">
                  <c:v>0.63485281482338907</c:v>
                </c:pt>
                <c:pt idx="6308">
                  <c:v>0.73910866990685464</c:v>
                </c:pt>
                <c:pt idx="6309">
                  <c:v>0.83255426578223712</c:v>
                </c:pt>
                <c:pt idx="6310">
                  <c:v>0.93968483135104186</c:v>
                </c:pt>
                <c:pt idx="6311">
                  <c:v>1.0042865509539842</c:v>
                </c:pt>
                <c:pt idx="6312">
                  <c:v>0.95114208497107033</c:v>
                </c:pt>
                <c:pt idx="6313">
                  <c:v>0.76194570153951646</c:v>
                </c:pt>
                <c:pt idx="6314">
                  <c:v>0.59936471085995435</c:v>
                </c:pt>
                <c:pt idx="6315">
                  <c:v>0.50736034400761132</c:v>
                </c:pt>
                <c:pt idx="6316">
                  <c:v>0.54075426768511536</c:v>
                </c:pt>
                <c:pt idx="6317">
                  <c:v>0.60152332015335563</c:v>
                </c:pt>
                <c:pt idx="6318">
                  <c:v>0.55780178837478167</c:v>
                </c:pt>
                <c:pt idx="6319">
                  <c:v>0.41702802501618863</c:v>
                </c:pt>
                <c:pt idx="6320">
                  <c:v>0.16243915915489199</c:v>
                </c:pt>
                <c:pt idx="6321">
                  <c:v>3.469593415036798E-2</c:v>
                </c:pt>
                <c:pt idx="6322">
                  <c:v>0.13652640072628858</c:v>
                </c:pt>
                <c:pt idx="6323">
                  <c:v>0.48224772222340112</c:v>
                </c:pt>
                <c:pt idx="6324">
                  <c:v>0.79059925094246863</c:v>
                </c:pt>
                <c:pt idx="6325">
                  <c:v>0.8468749739974738</c:v>
                </c:pt>
                <c:pt idx="6326">
                  <c:v>0.63035893723368652</c:v>
                </c:pt>
                <c:pt idx="6327">
                  <c:v>0.1245419292524457</c:v>
                </c:pt>
                <c:pt idx="6328">
                  <c:v>-0.47299549017101528</c:v>
                </c:pt>
                <c:pt idx="6329">
                  <c:v>-1.0373709741979837</c:v>
                </c:pt>
                <c:pt idx="6330">
                  <c:v>-1.5567837452888489</c:v>
                </c:pt>
                <c:pt idx="6331">
                  <c:v>-2.1235926577448847</c:v>
                </c:pt>
                <c:pt idx="6332">
                  <c:v>-2.2408857572078706</c:v>
                </c:pt>
                <c:pt idx="6333">
                  <c:v>-1.9117990516126158</c:v>
                </c:pt>
                <c:pt idx="6334">
                  <c:v>-1.3935997970402241</c:v>
                </c:pt>
                <c:pt idx="6335">
                  <c:v>-0.79003514081239701</c:v>
                </c:pt>
                <c:pt idx="6336">
                  <c:v>-0.27858700834214689</c:v>
                </c:pt>
                <c:pt idx="6337">
                  <c:v>-0.14619314555078747</c:v>
                </c:pt>
                <c:pt idx="6338">
                  <c:v>-0.32960341673344373</c:v>
                </c:pt>
                <c:pt idx="6339">
                  <c:v>-0.59632635142654189</c:v>
                </c:pt>
                <c:pt idx="6340">
                  <c:v>-0.84374188967049124</c:v>
                </c:pt>
                <c:pt idx="6341">
                  <c:v>-1.0609472400695086</c:v>
                </c:pt>
                <c:pt idx="6342">
                  <c:v>-1.2340434613823892</c:v>
                </c:pt>
                <c:pt idx="6343">
                  <c:v>-1.3496341440081596</c:v>
                </c:pt>
                <c:pt idx="6344">
                  <c:v>-1.3972079676389695</c:v>
                </c:pt>
                <c:pt idx="6345">
                  <c:v>-1.4590738481283188</c:v>
                </c:pt>
                <c:pt idx="6346">
                  <c:v>-1.5369850730895998</c:v>
                </c:pt>
                <c:pt idx="6347">
                  <c:v>-1.511023727953434</c:v>
                </c:pt>
                <c:pt idx="6348">
                  <c:v>-1.3498677402734758</c:v>
                </c:pt>
                <c:pt idx="6349">
                  <c:v>-1.1904788542538882</c:v>
                </c:pt>
                <c:pt idx="6350">
                  <c:v>-1.1082587429881097</c:v>
                </c:pt>
                <c:pt idx="6351">
                  <c:v>-1.0550666952878238</c:v>
                </c:pt>
                <c:pt idx="6352">
                  <c:v>-0.98153890863060955</c:v>
                </c:pt>
                <c:pt idx="6353">
                  <c:v>-0.8572618947923184</c:v>
                </c:pt>
                <c:pt idx="6354">
                  <c:v>-0.74060899235308175</c:v>
                </c:pt>
                <c:pt idx="6355">
                  <c:v>-0.57708020456135278</c:v>
                </c:pt>
                <c:pt idx="6356">
                  <c:v>-0.38622752420604228</c:v>
                </c:pt>
                <c:pt idx="6357">
                  <c:v>-0.16214782163500788</c:v>
                </c:pt>
                <c:pt idx="6358">
                  <c:v>5.73089443333447E-2</c:v>
                </c:pt>
                <c:pt idx="6359">
                  <c:v>0.2774009006470442</c:v>
                </c:pt>
                <c:pt idx="6360">
                  <c:v>0.51212619021534922</c:v>
                </c:pt>
                <c:pt idx="6361">
                  <c:v>0.71116818845272067</c:v>
                </c:pt>
                <c:pt idx="6362">
                  <c:v>0.84599460259079939</c:v>
                </c:pt>
                <c:pt idx="6363">
                  <c:v>0.91953912690281869</c:v>
                </c:pt>
                <c:pt idx="6364">
                  <c:v>0.94933646477758893</c:v>
                </c:pt>
                <c:pt idx="6365">
                  <c:v>0.97412690497934828</c:v>
                </c:pt>
                <c:pt idx="6366">
                  <c:v>0.9557230860739947</c:v>
                </c:pt>
                <c:pt idx="6367">
                  <c:v>0.87288192741572856</c:v>
                </c:pt>
                <c:pt idx="6368">
                  <c:v>0.77080869175493716</c:v>
                </c:pt>
                <c:pt idx="6369">
                  <c:v>0.7154118052124977</c:v>
                </c:pt>
                <c:pt idx="6370">
                  <c:v>0.62287903279066092</c:v>
                </c:pt>
                <c:pt idx="6371">
                  <c:v>0.47154161654412746</c:v>
                </c:pt>
                <c:pt idx="6372">
                  <c:v>0.39440858289599423</c:v>
                </c:pt>
                <c:pt idx="6373">
                  <c:v>0.42238615762442355</c:v>
                </c:pt>
                <c:pt idx="6374">
                  <c:v>0.44406079933047299</c:v>
                </c:pt>
                <c:pt idx="6375">
                  <c:v>0.39329885445535184</c:v>
                </c:pt>
                <c:pt idx="6376">
                  <c:v>0.28414529845118525</c:v>
                </c:pt>
                <c:pt idx="6377">
                  <c:v>8.5644277296960364E-2</c:v>
                </c:pt>
                <c:pt idx="6378">
                  <c:v>-0.11731422252953053</c:v>
                </c:pt>
                <c:pt idx="6379">
                  <c:v>-0.3185544814914465</c:v>
                </c:pt>
                <c:pt idx="6380">
                  <c:v>-0.37289938084781171</c:v>
                </c:pt>
                <c:pt idx="6381">
                  <c:v>-0.42872775536030533</c:v>
                </c:pt>
                <c:pt idx="6382">
                  <c:v>-0.50546504214406018</c:v>
                </c:pt>
                <c:pt idx="6383">
                  <c:v>-0.5323903738707304</c:v>
                </c:pt>
                <c:pt idx="6384">
                  <c:v>-0.54610531054437161</c:v>
                </c:pt>
                <c:pt idx="6385">
                  <c:v>-0.57276576340198515</c:v>
                </c:pt>
                <c:pt idx="6386">
                  <c:v>-0.67547992698848247</c:v>
                </c:pt>
                <c:pt idx="6387">
                  <c:v>-0.95672551810741424</c:v>
                </c:pt>
                <c:pt idx="6388">
                  <c:v>-1.5100973828136921</c:v>
                </c:pt>
                <c:pt idx="6389">
                  <c:v>-2.2286878806352615</c:v>
                </c:pt>
                <c:pt idx="6390">
                  <c:v>-2.8440269288420676</c:v>
                </c:pt>
                <c:pt idx="6391">
                  <c:v>-3.1145278957486155</c:v>
                </c:pt>
                <c:pt idx="6392">
                  <c:v>-2.9410778447985653</c:v>
                </c:pt>
                <c:pt idx="6393">
                  <c:v>-2.479066531956196</c:v>
                </c:pt>
                <c:pt idx="6394">
                  <c:v>-2.039169973433018</c:v>
                </c:pt>
                <c:pt idx="6395">
                  <c:v>-1.7530344289541246</c:v>
                </c:pt>
                <c:pt idx="6396">
                  <c:v>-1.4733220508694649</c:v>
                </c:pt>
                <c:pt idx="6397">
                  <c:v>-1.2608984072506428</c:v>
                </c:pt>
                <c:pt idx="6398">
                  <c:v>-1.1851968450844288</c:v>
                </c:pt>
                <c:pt idx="6399">
                  <c:v>-1.3288069465756418</c:v>
                </c:pt>
                <c:pt idx="6400">
                  <c:v>-1.7289553025364877</c:v>
                </c:pt>
                <c:pt idx="6401">
                  <c:v>-2.15266004383564</c:v>
                </c:pt>
                <c:pt idx="6402">
                  <c:v>-2.3961386883258822</c:v>
                </c:pt>
                <c:pt idx="6403">
                  <c:v>-2.5465945637226106</c:v>
                </c:pt>
                <c:pt idx="6404">
                  <c:v>-2.5822742736339572</c:v>
                </c:pt>
                <c:pt idx="6405">
                  <c:v>-2.5007576555013658</c:v>
                </c:pt>
                <c:pt idx="6406">
                  <c:v>-2.2307947786152362</c:v>
                </c:pt>
                <c:pt idx="6407">
                  <c:v>-1.8181585241854192</c:v>
                </c:pt>
                <c:pt idx="6408">
                  <c:v>-1.4290310002863409</c:v>
                </c:pt>
                <c:pt idx="6409">
                  <c:v>-1.2224000470340253</c:v>
                </c:pt>
                <c:pt idx="6410">
                  <c:v>-1.221864515170455</c:v>
                </c:pt>
                <c:pt idx="6411">
                  <c:v>-1.3407361435890199</c:v>
                </c:pt>
                <c:pt idx="6412">
                  <c:v>-1.4734480583667755</c:v>
                </c:pt>
                <c:pt idx="6413">
                  <c:v>-1.6075611121952535</c:v>
                </c:pt>
                <c:pt idx="6414">
                  <c:v>-1.6909682813286782</c:v>
                </c:pt>
                <c:pt idx="6415">
                  <c:v>-1.6772188460826876</c:v>
                </c:pt>
                <c:pt idx="6416">
                  <c:v>-1.5977816440165045</c:v>
                </c:pt>
                <c:pt idx="6417">
                  <c:v>-1.4242837920784952</c:v>
                </c:pt>
                <c:pt idx="6418">
                  <c:v>-1.2315266735851764</c:v>
                </c:pt>
                <c:pt idx="6419">
                  <c:v>-1.1239061844348908</c:v>
                </c:pt>
                <c:pt idx="6420">
                  <c:v>-1.0945715805888176</c:v>
                </c:pt>
                <c:pt idx="6421">
                  <c:v>-1.0606284937262536</c:v>
                </c:pt>
                <c:pt idx="6422">
                  <c:v>-0.98397719755768775</c:v>
                </c:pt>
                <c:pt idx="6423">
                  <c:v>-0.9193860760331154</c:v>
                </c:pt>
                <c:pt idx="6424">
                  <c:v>-0.95706509515643123</c:v>
                </c:pt>
                <c:pt idx="6425">
                  <c:v>-1.0387293554842472</c:v>
                </c:pt>
                <c:pt idx="6426">
                  <c:v>-1.0692928247898819</c:v>
                </c:pt>
                <c:pt idx="6427">
                  <c:v>-1.0698309879004957</c:v>
                </c:pt>
                <c:pt idx="6428">
                  <c:v>-1.0941228067874909</c:v>
                </c:pt>
                <c:pt idx="6429">
                  <c:v>-1.1801661930978298</c:v>
                </c:pt>
                <c:pt idx="6430">
                  <c:v>-1.3023556047677995</c:v>
                </c:pt>
                <c:pt idx="6431">
                  <c:v>-1.3323281398415565</c:v>
                </c:pt>
                <c:pt idx="6432">
                  <c:v>-1.23862183123827</c:v>
                </c:pt>
                <c:pt idx="6433">
                  <c:v>-1.0599961173534393</c:v>
                </c:pt>
                <c:pt idx="6434">
                  <c:v>-0.91020850561559208</c:v>
                </c:pt>
                <c:pt idx="6435">
                  <c:v>-0.68589878819882877</c:v>
                </c:pt>
                <c:pt idx="6436">
                  <c:v>-0.4995446997508407</c:v>
                </c:pt>
                <c:pt idx="6437">
                  <c:v>-0.34227773174643517</c:v>
                </c:pt>
                <c:pt idx="6438">
                  <c:v>-0.19897438980638982</c:v>
                </c:pt>
                <c:pt idx="6439">
                  <c:v>-6.075191281735897E-2</c:v>
                </c:pt>
                <c:pt idx="6440">
                  <c:v>5.44948073476553E-2</c:v>
                </c:pt>
                <c:pt idx="6441">
                  <c:v>8.287441469728947E-2</c:v>
                </c:pt>
                <c:pt idx="6442">
                  <c:v>0.1574791853874922</c:v>
                </c:pt>
                <c:pt idx="6443">
                  <c:v>0.28669753499329093</c:v>
                </c:pt>
                <c:pt idx="6444">
                  <c:v>0.29495884671807293</c:v>
                </c:pt>
                <c:pt idx="6445">
                  <c:v>8.9507130682468419E-2</c:v>
                </c:pt>
                <c:pt idx="6446">
                  <c:v>-0.20364602275192739</c:v>
                </c:pt>
                <c:pt idx="6447">
                  <c:v>-0.41230910271406174</c:v>
                </c:pt>
                <c:pt idx="6448">
                  <c:v>-0.71121321201324461</c:v>
                </c:pt>
                <c:pt idx="6449">
                  <c:v>-1.041827137246728</c:v>
                </c:pt>
                <c:pt idx="6450">
                  <c:v>-1.2618990120291711</c:v>
                </c:pt>
                <c:pt idx="6451">
                  <c:v>-1.2532922029495239</c:v>
                </c:pt>
                <c:pt idx="6452">
                  <c:v>-1.0145632517337799</c:v>
                </c:pt>
                <c:pt idx="6453">
                  <c:v>-0.7280474189668894</c:v>
                </c:pt>
                <c:pt idx="6454">
                  <c:v>-0.49507315121591094</c:v>
                </c:pt>
                <c:pt idx="6455">
                  <c:v>-0.35018769890069962</c:v>
                </c:pt>
                <c:pt idx="6456">
                  <c:v>-0.31861894704401494</c:v>
                </c:pt>
                <c:pt idx="6457">
                  <c:v>-0.40851791426539424</c:v>
                </c:pt>
                <c:pt idx="6458">
                  <c:v>-0.55028541192412384</c:v>
                </c:pt>
                <c:pt idx="6459">
                  <c:v>-0.7037022442370654</c:v>
                </c:pt>
                <c:pt idx="6460">
                  <c:v>-0.82405986942350873</c:v>
                </c:pt>
                <c:pt idx="6461">
                  <c:v>-0.86077497504651546</c:v>
                </c:pt>
                <c:pt idx="6462">
                  <c:v>-0.89704459592700014</c:v>
                </c:pt>
                <c:pt idx="6463">
                  <c:v>-0.9637054125219584</c:v>
                </c:pt>
                <c:pt idx="6464">
                  <c:v>-1.0474028228223324</c:v>
                </c:pt>
                <c:pt idx="6465">
                  <c:v>-1.0088382428884506</c:v>
                </c:pt>
                <c:pt idx="6466">
                  <c:v>-0.91774944037199024</c:v>
                </c:pt>
                <c:pt idx="6467">
                  <c:v>-0.81920287974178796</c:v>
                </c:pt>
                <c:pt idx="6468">
                  <c:v>-0.68524675056338313</c:v>
                </c:pt>
                <c:pt idx="6469">
                  <c:v>-0.61005170345306403</c:v>
                </c:pt>
                <c:pt idx="6470">
                  <c:v>-0.588182239830494</c:v>
                </c:pt>
                <c:pt idx="6471">
                  <c:v>-0.55537044301629068</c:v>
                </c:pt>
                <c:pt idx="6472">
                  <c:v>-0.50941235125064854</c:v>
                </c:pt>
                <c:pt idx="6473">
                  <c:v>-0.43754977852106097</c:v>
                </c:pt>
                <c:pt idx="6474">
                  <c:v>-0.33887582167983055</c:v>
                </c:pt>
                <c:pt idx="6475">
                  <c:v>-0.22349834315478803</c:v>
                </c:pt>
                <c:pt idx="6476">
                  <c:v>-0.16175547346472741</c:v>
                </c:pt>
                <c:pt idx="6477">
                  <c:v>-0.13629877958446743</c:v>
                </c:pt>
                <c:pt idx="6478">
                  <c:v>-0.13598072759807112</c:v>
                </c:pt>
                <c:pt idx="6479">
                  <c:v>-0.14622552450746298</c:v>
                </c:pt>
                <c:pt idx="6480">
                  <c:v>-0.15669445250183345</c:v>
                </c:pt>
                <c:pt idx="6481">
                  <c:v>-0.1560293682664633</c:v>
                </c:pt>
                <c:pt idx="6482">
                  <c:v>-0.15646403566002848</c:v>
                </c:pt>
                <c:pt idx="6483">
                  <c:v>-0.14667893953621389</c:v>
                </c:pt>
                <c:pt idx="6484">
                  <c:v>-0.11659293193370104</c:v>
                </c:pt>
                <c:pt idx="6485">
                  <c:v>-9.860064737498761E-2</c:v>
                </c:pt>
                <c:pt idx="6486">
                  <c:v>-2.5981518030166628E-2</c:v>
                </c:pt>
                <c:pt idx="6487">
                  <c:v>8.8891126513481147E-2</c:v>
                </c:pt>
                <c:pt idx="6488">
                  <c:v>0.20564854793250562</c:v>
                </c:pt>
                <c:pt idx="6489">
                  <c:v>0.26621930669993166</c:v>
                </c:pt>
                <c:pt idx="6490">
                  <c:v>0.21778674636036158</c:v>
                </c:pt>
                <c:pt idx="6491">
                  <c:v>0.11671093605458736</c:v>
                </c:pt>
                <c:pt idx="6492">
                  <c:v>2.2889327667653562E-2</c:v>
                </c:pt>
                <c:pt idx="6493">
                  <c:v>-1.7595222070813179E-2</c:v>
                </c:pt>
                <c:pt idx="6494">
                  <c:v>-3.7196952737867835E-2</c:v>
                </c:pt>
                <c:pt idx="6495">
                  <c:v>-1.6624584272503854E-2</c:v>
                </c:pt>
                <c:pt idx="6496">
                  <c:v>8.9922867715358738E-3</c:v>
                </c:pt>
                <c:pt idx="6497">
                  <c:v>-1.0863139964640141E-2</c:v>
                </c:pt>
                <c:pt idx="6498">
                  <c:v>-5.3072508685290815E-2</c:v>
                </c:pt>
                <c:pt idx="6499">
                  <c:v>-6.7183740399777897E-2</c:v>
                </c:pt>
                <c:pt idx="6500">
                  <c:v>-5.6733158044517042E-2</c:v>
                </c:pt>
                <c:pt idx="6501">
                  <c:v>-6.0097938291728499E-2</c:v>
                </c:pt>
                <c:pt idx="6502">
                  <c:v>-5.6780885942280299E-2</c:v>
                </c:pt>
                <c:pt idx="6503">
                  <c:v>-0.10976089898496867</c:v>
                </c:pt>
                <c:pt idx="6504">
                  <c:v>-0.18664981137961151</c:v>
                </c:pt>
                <c:pt idx="6505">
                  <c:v>-0.19508847646415234</c:v>
                </c:pt>
                <c:pt idx="6506">
                  <c:v>-0.18797796986997128</c:v>
                </c:pt>
                <c:pt idx="6507">
                  <c:v>-0.21168930642306805</c:v>
                </c:pt>
                <c:pt idx="6508">
                  <c:v>-0.21170348592102528</c:v>
                </c:pt>
                <c:pt idx="6509">
                  <c:v>-0.20986457314342261</c:v>
                </c:pt>
                <c:pt idx="6510">
                  <c:v>-0.1925893034040928</c:v>
                </c:pt>
                <c:pt idx="6511">
                  <c:v>-0.1956408190727234</c:v>
                </c:pt>
                <c:pt idx="6512">
                  <c:v>-0.19478643123060466</c:v>
                </c:pt>
                <c:pt idx="6513">
                  <c:v>-0.19687509320676327</c:v>
                </c:pt>
                <c:pt idx="6514">
                  <c:v>-0.20318478707224133</c:v>
                </c:pt>
                <c:pt idx="6515">
                  <c:v>-0.16873368680477144</c:v>
                </c:pt>
                <c:pt idx="6516">
                  <c:v>-0.11842373169958592</c:v>
                </c:pt>
                <c:pt idx="6517">
                  <c:v>-5.616542994976044E-2</c:v>
                </c:pt>
                <c:pt idx="6518">
                  <c:v>1.0281597822904588E-2</c:v>
                </c:pt>
                <c:pt idx="6519">
                  <c:v>0.1183650402724743</c:v>
                </c:pt>
                <c:pt idx="6520">
                  <c:v>0.18683538738638164</c:v>
                </c:pt>
                <c:pt idx="6521">
                  <c:v>0.20755294952541592</c:v>
                </c:pt>
                <c:pt idx="6522">
                  <c:v>0.21365934301167727</c:v>
                </c:pt>
                <c:pt idx="6523">
                  <c:v>0.18636892575770617</c:v>
                </c:pt>
                <c:pt idx="6524">
                  <c:v>0.11679155454039575</c:v>
                </c:pt>
                <c:pt idx="6525">
                  <c:v>3.5261560901999472E-2</c:v>
                </c:pt>
                <c:pt idx="6526">
                  <c:v>-3.1931863948702816E-2</c:v>
                </c:pt>
                <c:pt idx="6527">
                  <c:v>-7.0738116614520549E-2</c:v>
                </c:pt>
                <c:pt idx="6528">
                  <c:v>-0.13635725174099209</c:v>
                </c:pt>
                <c:pt idx="6529">
                  <c:v>-0.22238064788281919</c:v>
                </c:pt>
                <c:pt idx="6530">
                  <c:v>-0.26090471757575873</c:v>
                </c:pt>
                <c:pt idx="6531">
                  <c:v>-0.20943628286942842</c:v>
                </c:pt>
                <c:pt idx="6532">
                  <c:v>-0.13999844083562493</c:v>
                </c:pt>
                <c:pt idx="6533">
                  <c:v>-7.2174740955233574E-2</c:v>
                </c:pt>
                <c:pt idx="6534">
                  <c:v>-4.6656760945916181E-3</c:v>
                </c:pt>
                <c:pt idx="6535">
                  <c:v>3.4682503826916219E-2</c:v>
                </c:pt>
                <c:pt idx="6536">
                  <c:v>7.6138696353882554E-2</c:v>
                </c:pt>
                <c:pt idx="6537">
                  <c:v>9.9133237358182677E-2</c:v>
                </c:pt>
                <c:pt idx="6538">
                  <c:v>0.10541977990418673</c:v>
                </c:pt>
                <c:pt idx="6539">
                  <c:v>8.1441664136946201E-2</c:v>
                </c:pt>
                <c:pt idx="6540">
                  <c:v>5.1899356227368118E-2</c:v>
                </c:pt>
                <c:pt idx="6541">
                  <c:v>5.3152725175023084E-2</c:v>
                </c:pt>
                <c:pt idx="6542">
                  <c:v>5.639968402683735E-2</c:v>
                </c:pt>
                <c:pt idx="6543">
                  <c:v>6.532929595559836E-2</c:v>
                </c:pt>
                <c:pt idx="6544">
                  <c:v>0.10067341223359108</c:v>
                </c:pt>
                <c:pt idx="6545">
                  <c:v>0.14265360664576293</c:v>
                </c:pt>
                <c:pt idx="6546">
                  <c:v>0.16524660838767888</c:v>
                </c:pt>
                <c:pt idx="6547">
                  <c:v>0.16812236040830614</c:v>
                </c:pt>
                <c:pt idx="6548">
                  <c:v>0.17342187467962505</c:v>
                </c:pt>
                <c:pt idx="6549">
                  <c:v>0.17941289529204368</c:v>
                </c:pt>
                <c:pt idx="6550">
                  <c:v>0.15500654406845571</c:v>
                </c:pt>
                <c:pt idx="6551">
                  <c:v>0.12044593641534448</c:v>
                </c:pt>
                <c:pt idx="6552">
                  <c:v>0.1003402123041451</c:v>
                </c:pt>
                <c:pt idx="6553">
                  <c:v>0.1056351218931377</c:v>
                </c:pt>
                <c:pt idx="6554">
                  <c:v>6.4949391391128306E-2</c:v>
                </c:pt>
                <c:pt idx="6555">
                  <c:v>-1.5836635418236256E-2</c:v>
                </c:pt>
                <c:pt idx="6556">
                  <c:v>-8.6586903277784594E-2</c:v>
                </c:pt>
                <c:pt idx="6557">
                  <c:v>-0.11975008120760322</c:v>
                </c:pt>
                <c:pt idx="6558">
                  <c:v>-0.10853713156655431</c:v>
                </c:pt>
                <c:pt idx="6559">
                  <c:v>-9.82272112928331E-2</c:v>
                </c:pt>
                <c:pt idx="6560">
                  <c:v>-0.10260991869494319</c:v>
                </c:pt>
                <c:pt idx="6561">
                  <c:v>-7.6208333037793646E-2</c:v>
                </c:pt>
                <c:pt idx="6562">
                  <c:v>-8.8397548422217379E-2</c:v>
                </c:pt>
                <c:pt idx="6563">
                  <c:v>-0.10752969285473228</c:v>
                </c:pt>
                <c:pt idx="6564">
                  <c:v>-0.13122569873929024</c:v>
                </c:pt>
                <c:pt idx="6565">
                  <c:v>-0.14486816648393872</c:v>
                </c:pt>
                <c:pt idx="6566">
                  <c:v>-0.15971804771572351</c:v>
                </c:pt>
                <c:pt idx="6567">
                  <c:v>-0.16090826673433187</c:v>
                </c:pt>
                <c:pt idx="6568">
                  <c:v>-0.14405063437297941</c:v>
                </c:pt>
                <c:pt idx="6569">
                  <c:v>-0.13058500835672021</c:v>
                </c:pt>
                <c:pt idx="6570">
                  <c:v>-0.1315880616568029</c:v>
                </c:pt>
                <c:pt idx="6571">
                  <c:v>-0.11964883301407099</c:v>
                </c:pt>
                <c:pt idx="6572">
                  <c:v>-9.5424184016883379E-2</c:v>
                </c:pt>
                <c:pt idx="6573">
                  <c:v>-8.3743585031479606E-2</c:v>
                </c:pt>
                <c:pt idx="6574">
                  <c:v>-6.4888361077755696E-2</c:v>
                </c:pt>
                <c:pt idx="6575">
                  <c:v>-5.8965698070824147E-3</c:v>
                </c:pt>
                <c:pt idx="6576">
                  <c:v>3.9785807467997078E-2</c:v>
                </c:pt>
                <c:pt idx="6577">
                  <c:v>7.3883242551237349E-2</c:v>
                </c:pt>
                <c:pt idx="6578">
                  <c:v>9.8243345953524117E-2</c:v>
                </c:pt>
                <c:pt idx="6579">
                  <c:v>0.10403358779847623</c:v>
                </c:pt>
                <c:pt idx="6580">
                  <c:v>0.12203371128067375</c:v>
                </c:pt>
                <c:pt idx="6581">
                  <c:v>0.14980917334556582</c:v>
                </c:pt>
                <c:pt idx="6582">
                  <c:v>0.17833541790023447</c:v>
                </c:pt>
                <c:pt idx="6583">
                  <c:v>0.19264693502336741</c:v>
                </c:pt>
                <c:pt idx="6584">
                  <c:v>0.14866271708160639</c:v>
                </c:pt>
                <c:pt idx="6585">
                  <c:v>9.4496395345777279E-2</c:v>
                </c:pt>
                <c:pt idx="6586">
                  <c:v>7.6101328991353509E-2</c:v>
                </c:pt>
                <c:pt idx="6587">
                  <c:v>8.7522878050804137E-2</c:v>
                </c:pt>
                <c:pt idx="6588">
                  <c:v>0.10143923303112388</c:v>
                </c:pt>
                <c:pt idx="6589">
                  <c:v>8.8634452018886811E-2</c:v>
                </c:pt>
                <c:pt idx="6590">
                  <c:v>5.1374733075499536E-2</c:v>
                </c:pt>
                <c:pt idx="6591">
                  <c:v>4.6466123443096877E-2</c:v>
                </c:pt>
                <c:pt idx="6592">
                  <c:v>5.1765235718339686E-2</c:v>
                </c:pt>
                <c:pt idx="6593">
                  <c:v>6.9592427797615528E-2</c:v>
                </c:pt>
                <c:pt idx="6594">
                  <c:v>7.4764290042221557E-2</c:v>
                </c:pt>
                <c:pt idx="6595">
                  <c:v>7.9978928323835144E-2</c:v>
                </c:pt>
                <c:pt idx="6596">
                  <c:v>7.9351503811776636E-2</c:v>
                </c:pt>
                <c:pt idx="6597">
                  <c:v>5.7018666621297599E-2</c:v>
                </c:pt>
                <c:pt idx="6598">
                  <c:v>3.3392041604965929E-2</c:v>
                </c:pt>
                <c:pt idx="6599">
                  <c:v>-1.1730026230216026E-2</c:v>
                </c:pt>
                <c:pt idx="6600">
                  <c:v>-9.4505403712391856E-2</c:v>
                </c:pt>
                <c:pt idx="6601">
                  <c:v>-0.16788785051554442</c:v>
                </c:pt>
                <c:pt idx="6602">
                  <c:v>-0.19669008364900947</c:v>
                </c:pt>
                <c:pt idx="6603">
                  <c:v>-0.20746058179065585</c:v>
                </c:pt>
                <c:pt idx="6604">
                  <c:v>-0.20731021698564292</c:v>
                </c:pt>
                <c:pt idx="6605">
                  <c:v>-0.19118704972788692</c:v>
                </c:pt>
                <c:pt idx="6606">
                  <c:v>-0.13690860763192178</c:v>
                </c:pt>
                <c:pt idx="6607">
                  <c:v>-7.6599694490432746E-2</c:v>
                </c:pt>
                <c:pt idx="6608">
                  <c:v>-1.3787021879106761E-2</c:v>
                </c:pt>
                <c:pt idx="6609">
                  <c:v>3.5332732480019335E-2</c:v>
                </c:pt>
                <c:pt idx="6610">
                  <c:v>8.4229141473770142E-2</c:v>
                </c:pt>
                <c:pt idx="6611">
                  <c:v>0.12117024198174477</c:v>
                </c:pt>
                <c:pt idx="6612">
                  <c:v>0.12852558245882392</c:v>
                </c:pt>
                <c:pt idx="6613">
                  <c:v>0.1115191019140184</c:v>
                </c:pt>
                <c:pt idx="6614">
                  <c:v>9.6614220310002566E-2</c:v>
                </c:pt>
                <c:pt idx="6615">
                  <c:v>0.10599870907142758</c:v>
                </c:pt>
                <c:pt idx="6616">
                  <c:v>0.10905418988317252</c:v>
                </c:pt>
                <c:pt idx="6617">
                  <c:v>0.1040774053707719</c:v>
                </c:pt>
                <c:pt idx="6618">
                  <c:v>7.956458000466228E-2</c:v>
                </c:pt>
                <c:pt idx="6619">
                  <c:v>6.0863905269652609E-2</c:v>
                </c:pt>
                <c:pt idx="6620">
                  <c:v>6.9767369180917749E-2</c:v>
                </c:pt>
                <c:pt idx="6621">
                  <c:v>0.10323582658544184</c:v>
                </c:pt>
                <c:pt idx="6622">
                  <c:v>0.13119810719043018</c:v>
                </c:pt>
                <c:pt idx="6623">
                  <c:v>0.17049159737303854</c:v>
                </c:pt>
                <c:pt idx="6624">
                  <c:v>0.20678206723183395</c:v>
                </c:pt>
                <c:pt idx="6625">
                  <c:v>0.22225933643057944</c:v>
                </c:pt>
                <c:pt idx="6626">
                  <c:v>0.22891796289011837</c:v>
                </c:pt>
                <c:pt idx="6627">
                  <c:v>0.25557552868500355</c:v>
                </c:pt>
                <c:pt idx="6628">
                  <c:v>0.26773106776177885</c:v>
                </c:pt>
                <c:pt idx="6629">
                  <c:v>0.25923842556774618</c:v>
                </c:pt>
                <c:pt idx="6630">
                  <c:v>0.2453099924325943</c:v>
                </c:pt>
                <c:pt idx="6631">
                  <c:v>0.21937329696491362</c:v>
                </c:pt>
                <c:pt idx="6632">
                  <c:v>0.16695722959935666</c:v>
                </c:pt>
                <c:pt idx="6633">
                  <c:v>0.10457083728164435</c:v>
                </c:pt>
                <c:pt idx="6634">
                  <c:v>3.4125867169350385E-2</c:v>
                </c:pt>
                <c:pt idx="6635">
                  <c:v>4.4428058154881E-3</c:v>
                </c:pt>
                <c:pt idx="6636">
                  <c:v>6.5416638739407068E-3</c:v>
                </c:pt>
                <c:pt idx="6637">
                  <c:v>3.10625839792192E-2</c:v>
                </c:pt>
                <c:pt idx="6638">
                  <c:v>3.6374962124973535E-2</c:v>
                </c:pt>
                <c:pt idx="6639">
                  <c:v>3.6016454715281726E-2</c:v>
                </c:pt>
                <c:pt idx="6640">
                  <c:v>2.4285971671342849E-2</c:v>
                </c:pt>
                <c:pt idx="6641">
                  <c:v>8.5424166172742844E-5</c:v>
                </c:pt>
                <c:pt idx="6642">
                  <c:v>-1.1936305034905673E-2</c:v>
                </c:pt>
                <c:pt idx="6643">
                  <c:v>-5.6903092749416833E-3</c:v>
                </c:pt>
                <c:pt idx="6644">
                  <c:v>5.9843145869672302E-3</c:v>
                </c:pt>
                <c:pt idx="6645">
                  <c:v>7.8632259741425511E-3</c:v>
                </c:pt>
                <c:pt idx="6646">
                  <c:v>1.0348109900951386E-2</c:v>
                </c:pt>
                <c:pt idx="6647">
                  <c:v>-3.9593507163226604E-3</c:v>
                </c:pt>
                <c:pt idx="6648">
                  <c:v>-2.5265288930386307E-2</c:v>
                </c:pt>
                <c:pt idx="6649">
                  <c:v>-1.2516696006059647E-4</c:v>
                </c:pt>
                <c:pt idx="6650">
                  <c:v>2.1634972002357245E-2</c:v>
                </c:pt>
                <c:pt idx="6651">
                  <c:v>5.3647691980004311E-2</c:v>
                </c:pt>
                <c:pt idx="6652">
                  <c:v>6.5915789958089596E-2</c:v>
                </c:pt>
                <c:pt idx="6653">
                  <c:v>8.0495639462023982E-2</c:v>
                </c:pt>
                <c:pt idx="6654">
                  <c:v>9.5332401003688574E-2</c:v>
                </c:pt>
                <c:pt idx="6655">
                  <c:v>0.11061106586828828</c:v>
                </c:pt>
                <c:pt idx="6656">
                  <c:v>0.11497694425284863</c:v>
                </c:pt>
                <c:pt idx="6657">
                  <c:v>9.7900096122175456E-2</c:v>
                </c:pt>
                <c:pt idx="6658">
                  <c:v>7.4759648814797408E-2</c:v>
                </c:pt>
                <c:pt idx="6659">
                  <c:v>6.973857164382935E-2</c:v>
                </c:pt>
                <c:pt idx="6660">
                  <c:v>7.5800782106816775E-2</c:v>
                </c:pt>
                <c:pt idx="6661">
                  <c:v>7.0936501678079369E-2</c:v>
                </c:pt>
                <c:pt idx="6662">
                  <c:v>7.6476427875459205E-2</c:v>
                </c:pt>
                <c:pt idx="6663">
                  <c:v>3.8149281442165374E-2</c:v>
                </c:pt>
                <c:pt idx="6664">
                  <c:v>9.9346934817731384E-3</c:v>
                </c:pt>
                <c:pt idx="6665">
                  <c:v>5.411413533613086E-2</c:v>
                </c:pt>
                <c:pt idx="6666">
                  <c:v>2.3488265275955203E-3</c:v>
                </c:pt>
                <c:pt idx="6667">
                  <c:v>-4.2951270751655106E-2</c:v>
                </c:pt>
                <c:pt idx="6668">
                  <c:v>-6.8938855268061167E-3</c:v>
                </c:pt>
                <c:pt idx="6669">
                  <c:v>-7.5221962574869392E-2</c:v>
                </c:pt>
                <c:pt idx="6670">
                  <c:v>-9.7096250150352725E-2</c:v>
                </c:pt>
                <c:pt idx="6671">
                  <c:v>-5.7581497672945264E-2</c:v>
                </c:pt>
                <c:pt idx="6672">
                  <c:v>-4.1775596681982281E-2</c:v>
                </c:pt>
                <c:pt idx="6673">
                  <c:v>-7.7698203586041931E-2</c:v>
                </c:pt>
                <c:pt idx="6674">
                  <c:v>-0.10830216486006976</c:v>
                </c:pt>
                <c:pt idx="6675">
                  <c:v>-8.2362966053187853E-2</c:v>
                </c:pt>
                <c:pt idx="6676">
                  <c:v>-8.0701150819659243E-2</c:v>
                </c:pt>
                <c:pt idx="6677">
                  <c:v>-7.2558153849095114E-2</c:v>
                </c:pt>
                <c:pt idx="6678">
                  <c:v>-4.069462923333049E-2</c:v>
                </c:pt>
                <c:pt idx="6679">
                  <c:v>1.252765953540802E-4</c:v>
                </c:pt>
                <c:pt idx="6680">
                  <c:v>1.3411685451865196E-3</c:v>
                </c:pt>
                <c:pt idx="6681">
                  <c:v>1.1295413654297591E-2</c:v>
                </c:pt>
                <c:pt idx="6682">
                  <c:v>3.2142838798463344E-2</c:v>
                </c:pt>
                <c:pt idx="6683">
                  <c:v>3.7570151276886468E-2</c:v>
                </c:pt>
                <c:pt idx="6684">
                  <c:v>4.8977429475635291E-2</c:v>
                </c:pt>
                <c:pt idx="6685">
                  <c:v>5.9121179189532996E-2</c:v>
                </c:pt>
                <c:pt idx="6686">
                  <c:v>7.0816359668970111E-2</c:v>
                </c:pt>
                <c:pt idx="6687">
                  <c:v>8.9495947882533081E-2</c:v>
                </c:pt>
                <c:pt idx="6688">
                  <c:v>7.1068283300846816E-2</c:v>
                </c:pt>
                <c:pt idx="6689">
                  <c:v>5.4452341943979264E-2</c:v>
                </c:pt>
                <c:pt idx="6690">
                  <c:v>3.9744237419217829E-2</c:v>
                </c:pt>
                <c:pt idx="6691">
                  <c:v>1.6630650758743287E-2</c:v>
                </c:pt>
                <c:pt idx="6692">
                  <c:v>-1.54260877892375E-2</c:v>
                </c:pt>
                <c:pt idx="6693">
                  <c:v>7.7731423079967509E-5</c:v>
                </c:pt>
                <c:pt idx="6694">
                  <c:v>3.2446875739842652E-2</c:v>
                </c:pt>
                <c:pt idx="6695">
                  <c:v>5.0361721236258747E-2</c:v>
                </c:pt>
                <c:pt idx="6696">
                  <c:v>5.0958594046533114E-2</c:v>
                </c:pt>
                <c:pt idx="6697">
                  <c:v>3.1432840637862683E-2</c:v>
                </c:pt>
                <c:pt idx="6698">
                  <c:v>1.4736481793224813E-2</c:v>
                </c:pt>
                <c:pt idx="6699">
                  <c:v>1.3635158725082875E-2</c:v>
                </c:pt>
                <c:pt idx="6700">
                  <c:v>3.7883927486836912E-3</c:v>
                </c:pt>
                <c:pt idx="6701">
                  <c:v>8.831104617565871E-3</c:v>
                </c:pt>
                <c:pt idx="6702">
                  <c:v>1.6326248366385698E-2</c:v>
                </c:pt>
                <c:pt idx="6703">
                  <c:v>2.5747556313872339E-2</c:v>
                </c:pt>
                <c:pt idx="6704">
                  <c:v>1.5866236947476864E-3</c:v>
                </c:pt>
                <c:pt idx="6705">
                  <c:v>-5.921274293214083E-3</c:v>
                </c:pt>
                <c:pt idx="6706">
                  <c:v>-5.7440122961997988E-3</c:v>
                </c:pt>
                <c:pt idx="6707">
                  <c:v>-2.0315127521753313E-2</c:v>
                </c:pt>
                <c:pt idx="6708">
                  <c:v>-4.68634052015841E-2</c:v>
                </c:pt>
                <c:pt idx="6709">
                  <c:v>-4.2059844452887775E-2</c:v>
                </c:pt>
                <c:pt idx="6710">
                  <c:v>-2.6533440370112658E-2</c:v>
                </c:pt>
                <c:pt idx="6711">
                  <c:v>-5.986927561461926E-3</c:v>
                </c:pt>
                <c:pt idx="6712">
                  <c:v>-1.3263823986053467E-2</c:v>
                </c:pt>
                <c:pt idx="6713">
                  <c:v>-1.4405547659844161E-2</c:v>
                </c:pt>
                <c:pt idx="6714">
                  <c:v>-2.6915409732609988E-2</c:v>
                </c:pt>
                <c:pt idx="6715">
                  <c:v>-2.2518011201173069E-2</c:v>
                </c:pt>
                <c:pt idx="6716">
                  <c:v>-6.8783355876803401E-4</c:v>
                </c:pt>
                <c:pt idx="6717">
                  <c:v>2.4822069983929398E-2</c:v>
                </c:pt>
                <c:pt idx="6718">
                  <c:v>5.8389089517295364E-2</c:v>
                </c:pt>
                <c:pt idx="6719">
                  <c:v>9.9028005748987208E-2</c:v>
                </c:pt>
                <c:pt idx="6720">
                  <c:v>0.13890596168115735</c:v>
                </c:pt>
                <c:pt idx="6721">
                  <c:v>0.13470342161133886</c:v>
                </c:pt>
                <c:pt idx="6722">
                  <c:v>0.10578669268637896</c:v>
                </c:pt>
                <c:pt idx="6723">
                  <c:v>7.2022055536508561E-2</c:v>
                </c:pt>
                <c:pt idx="6724">
                  <c:v>5.4689885079860688E-2</c:v>
                </c:pt>
                <c:pt idx="6725">
                  <c:v>5.6436832118779423E-2</c:v>
                </c:pt>
                <c:pt idx="6726">
                  <c:v>4.567579915747047E-2</c:v>
                </c:pt>
                <c:pt idx="6727">
                  <c:v>4.7516192011535167E-2</c:v>
                </c:pt>
                <c:pt idx="6728">
                  <c:v>6.5268430095165975E-2</c:v>
                </c:pt>
                <c:pt idx="6729">
                  <c:v>5.9097406603395942E-2</c:v>
                </c:pt>
                <c:pt idx="6730">
                  <c:v>4.7303919810801745E-2</c:v>
                </c:pt>
                <c:pt idx="6731">
                  <c:v>4.4538698438555006E-2</c:v>
                </c:pt>
                <c:pt idx="6732">
                  <c:v>5.8904357124120003E-2</c:v>
                </c:pt>
                <c:pt idx="6733">
                  <c:v>7.4296823423355821E-2</c:v>
                </c:pt>
                <c:pt idx="6734">
                  <c:v>6.3548910152167085E-2</c:v>
                </c:pt>
                <c:pt idx="6735">
                  <c:v>5.1901548933237791E-2</c:v>
                </c:pt>
                <c:pt idx="6736">
                  <c:v>5.7910147737711672E-2</c:v>
                </c:pt>
                <c:pt idx="6737">
                  <c:v>6.6252425126731393E-2</c:v>
                </c:pt>
                <c:pt idx="6738">
                  <c:v>5.5441033020615579E-2</c:v>
                </c:pt>
                <c:pt idx="6739">
                  <c:v>5.0000472944229844E-2</c:v>
                </c:pt>
                <c:pt idx="6740">
                  <c:v>4.3938682749867439E-2</c:v>
                </c:pt>
                <c:pt idx="6741">
                  <c:v>4.062784306704998E-2</c:v>
                </c:pt>
                <c:pt idx="6742">
                  <c:v>2.1459537260234356E-2</c:v>
                </c:pt>
                <c:pt idx="6743">
                  <c:v>1.4109240006655456E-2</c:v>
                </c:pt>
                <c:pt idx="6744">
                  <c:v>2.8652306869626047E-2</c:v>
                </c:pt>
                <c:pt idx="6745">
                  <c:v>5.826911196112633E-2</c:v>
                </c:pt>
                <c:pt idx="6746">
                  <c:v>6.259879242628813E-2</c:v>
                </c:pt>
                <c:pt idx="6747">
                  <c:v>4.5438822470605378E-2</c:v>
                </c:pt>
                <c:pt idx="6748">
                  <c:v>1.4314385913312435E-2</c:v>
                </c:pt>
                <c:pt idx="6749">
                  <c:v>-7.4181249551475053E-3</c:v>
                </c:pt>
                <c:pt idx="6750">
                  <c:v>1.7983440645039081E-2</c:v>
                </c:pt>
                <c:pt idx="6751">
                  <c:v>5.4057252891361714E-2</c:v>
                </c:pt>
                <c:pt idx="6752">
                  <c:v>3.1258940789848567E-2</c:v>
                </c:pt>
                <c:pt idx="6753">
                  <c:v>3.5022537689656019E-2</c:v>
                </c:pt>
                <c:pt idx="6754">
                  <c:v>7.2932430468499662E-2</c:v>
                </c:pt>
                <c:pt idx="6755">
                  <c:v>9.0913513954728853E-2</c:v>
                </c:pt>
                <c:pt idx="6756">
                  <c:v>0.10649066090583802</c:v>
                </c:pt>
                <c:pt idx="6757">
                  <c:v>9.0141955576837074E-2</c:v>
                </c:pt>
                <c:pt idx="6758">
                  <c:v>5.568919250741601E-2</c:v>
                </c:pt>
                <c:pt idx="6759">
                  <c:v>4.3500488754361868E-2</c:v>
                </c:pt>
                <c:pt idx="6760">
                  <c:v>5.9056804999709132E-2</c:v>
                </c:pt>
                <c:pt idx="6761">
                  <c:v>7.08590260706842E-2</c:v>
                </c:pt>
                <c:pt idx="6762">
                  <c:v>8.467807972803712E-2</c:v>
                </c:pt>
                <c:pt idx="6763">
                  <c:v>6.4072912037372587E-2</c:v>
                </c:pt>
                <c:pt idx="6764">
                  <c:v>3.0553693491965534E-2</c:v>
                </c:pt>
                <c:pt idx="6765">
                  <c:v>2.1608586441725492E-2</c:v>
                </c:pt>
                <c:pt idx="6766">
                  <c:v>2.8895039409399033E-2</c:v>
                </c:pt>
                <c:pt idx="6767">
                  <c:v>3.9204703867435457E-2</c:v>
                </c:pt>
                <c:pt idx="6768">
                  <c:v>4.8773708827793603E-2</c:v>
                </c:pt>
                <c:pt idx="6769">
                  <c:v>7.3593037929385902E-2</c:v>
                </c:pt>
                <c:pt idx="6770">
                  <c:v>9.1501926574856049E-2</c:v>
                </c:pt>
                <c:pt idx="6771">
                  <c:v>0.11255036802962423</c:v>
                </c:pt>
                <c:pt idx="6772">
                  <c:v>0.11559007963165642</c:v>
                </c:pt>
                <c:pt idx="6773">
                  <c:v>0.11117163112387062</c:v>
                </c:pt>
                <c:pt idx="6774">
                  <c:v>0.10060722906142473</c:v>
                </c:pt>
                <c:pt idx="6775">
                  <c:v>9.9376974888145925E-2</c:v>
                </c:pt>
                <c:pt idx="6776">
                  <c:v>7.4426869153976449E-2</c:v>
                </c:pt>
                <c:pt idx="6777">
                  <c:v>1.7719767764210703E-2</c:v>
                </c:pt>
                <c:pt idx="6778">
                  <c:v>-4.9662978965789084E-2</c:v>
                </c:pt>
                <c:pt idx="6779">
                  <c:v>-0.10861285300925375</c:v>
                </c:pt>
                <c:pt idx="6780">
                  <c:v>-0.16089043272659184</c:v>
                </c:pt>
                <c:pt idx="6781">
                  <c:v>-0.16887144355103376</c:v>
                </c:pt>
                <c:pt idx="6782">
                  <c:v>-0.14429809950292111</c:v>
                </c:pt>
                <c:pt idx="6783">
                  <c:v>-0.1122916104644537</c:v>
                </c:pt>
                <c:pt idx="6784">
                  <c:v>-7.0503423996269701E-2</c:v>
                </c:pt>
                <c:pt idx="6785">
                  <c:v>-4.6023799851536755E-2</c:v>
                </c:pt>
                <c:pt idx="6786">
                  <c:v>-3.7740780338644982E-2</c:v>
                </c:pt>
                <c:pt idx="6787">
                  <c:v>-4.6977699995040895E-2</c:v>
                </c:pt>
                <c:pt idx="6788">
                  <c:v>-3.7106065079569817E-2</c:v>
                </c:pt>
                <c:pt idx="6789">
                  <c:v>-3.0080818198621274E-2</c:v>
                </c:pt>
                <c:pt idx="6790">
                  <c:v>-4.5741635151207452E-2</c:v>
                </c:pt>
                <c:pt idx="6791">
                  <c:v>-6.1591792255640036E-2</c:v>
                </c:pt>
                <c:pt idx="6792">
                  <c:v>-6.9976699501276024E-2</c:v>
                </c:pt>
                <c:pt idx="6793">
                  <c:v>-6.6079237908124921E-2</c:v>
                </c:pt>
                <c:pt idx="6794">
                  <c:v>-5.8532565571367746E-2</c:v>
                </c:pt>
                <c:pt idx="6795">
                  <c:v>-5.1368337683379652E-2</c:v>
                </c:pt>
                <c:pt idx="6796">
                  <c:v>-4.2378316707909112E-2</c:v>
                </c:pt>
                <c:pt idx="6797">
                  <c:v>-4.2174102701246739E-2</c:v>
                </c:pt>
                <c:pt idx="6798">
                  <c:v>-3.6592971906065939E-2</c:v>
                </c:pt>
                <c:pt idx="6799">
                  <c:v>-2.4373716451227666E-2</c:v>
                </c:pt>
                <c:pt idx="6800">
                  <c:v>-3.9532294124364851E-3</c:v>
                </c:pt>
                <c:pt idx="6801">
                  <c:v>1.5705694332718852E-2</c:v>
                </c:pt>
                <c:pt idx="6802">
                  <c:v>4.2764306031167508E-2</c:v>
                </c:pt>
                <c:pt idx="6803">
                  <c:v>5.8096436373889448E-2</c:v>
                </c:pt>
                <c:pt idx="6804">
                  <c:v>6.8472430184483526E-2</c:v>
                </c:pt>
                <c:pt idx="6805">
                  <c:v>5.2783071510493759E-2</c:v>
                </c:pt>
                <c:pt idx="6806">
                  <c:v>2.1378407143056395E-2</c:v>
                </c:pt>
                <c:pt idx="6807">
                  <c:v>-3.4483223408460621E-3</c:v>
                </c:pt>
                <c:pt idx="6808">
                  <c:v>-3.6336681134998799E-2</c:v>
                </c:pt>
                <c:pt idx="6809">
                  <c:v>-1.7220561727881431E-2</c:v>
                </c:pt>
                <c:pt idx="6810">
                  <c:v>6.2998632341623312E-3</c:v>
                </c:pt>
                <c:pt idx="6811">
                  <c:v>3.6582520008087163E-2</c:v>
                </c:pt>
                <c:pt idx="6812">
                  <c:v>4.6947806105017663E-2</c:v>
                </c:pt>
                <c:pt idx="6813">
                  <c:v>2.6407122239470483E-2</c:v>
                </c:pt>
                <c:pt idx="6814">
                  <c:v>4.6421447061002256E-2</c:v>
                </c:pt>
                <c:pt idx="6815">
                  <c:v>4.8539674021303658E-2</c:v>
                </c:pt>
                <c:pt idx="6816">
                  <c:v>3.4672965556383134E-2</c:v>
                </c:pt>
                <c:pt idx="6817">
                  <c:v>-6.5990579500794415E-3</c:v>
                </c:pt>
                <c:pt idx="6818">
                  <c:v>-1.6450373791158199E-2</c:v>
                </c:pt>
                <c:pt idx="6819">
                  <c:v>-2.9438720829784871E-2</c:v>
                </c:pt>
                <c:pt idx="6820">
                  <c:v>-7.8397713303565986E-2</c:v>
                </c:pt>
                <c:pt idx="6821">
                  <c:v>-0.14774411950260402</c:v>
                </c:pt>
                <c:pt idx="6822">
                  <c:v>-0.18507241532206536</c:v>
                </c:pt>
                <c:pt idx="6823">
                  <c:v>-0.18547664064913988</c:v>
                </c:pt>
                <c:pt idx="6824">
                  <c:v>-0.20319991674274207</c:v>
                </c:pt>
                <c:pt idx="6825">
                  <c:v>-0.20897952396422625</c:v>
                </c:pt>
                <c:pt idx="6826">
                  <c:v>-0.18198599908500912</c:v>
                </c:pt>
                <c:pt idx="6827">
                  <c:v>-0.10768546633422375</c:v>
                </c:pt>
                <c:pt idx="6828">
                  <c:v>-4.4214525148272517E-2</c:v>
                </c:pt>
                <c:pt idx="6829">
                  <c:v>-8.2948235794901848E-3</c:v>
                </c:pt>
                <c:pt idx="6830">
                  <c:v>1.2810664772987366E-2</c:v>
                </c:pt>
                <c:pt idx="6831">
                  <c:v>3.3893239349126816E-2</c:v>
                </c:pt>
                <c:pt idx="6832">
                  <c:v>5.5755174681544305E-2</c:v>
                </c:pt>
                <c:pt idx="6833">
                  <c:v>8.5185709409415722E-2</c:v>
                </c:pt>
                <c:pt idx="6834">
                  <c:v>0.12452460687607528</c:v>
                </c:pt>
                <c:pt idx="6835">
                  <c:v>0.15296049367636444</c:v>
                </c:pt>
                <c:pt idx="6836">
                  <c:v>0.18010648470371962</c:v>
                </c:pt>
                <c:pt idx="6837">
                  <c:v>0.16078421439975502</c:v>
                </c:pt>
                <c:pt idx="6838">
                  <c:v>0.13517845306545498</c:v>
                </c:pt>
                <c:pt idx="6839">
                  <c:v>0.10413172965869308</c:v>
                </c:pt>
                <c:pt idx="6840">
                  <c:v>8.5521869491785765E-2</c:v>
                </c:pt>
                <c:pt idx="6841">
                  <c:v>9.2926582396030424E-2</c:v>
                </c:pt>
                <c:pt idx="6842">
                  <c:v>9.1489665694534789E-2</c:v>
                </c:pt>
                <c:pt idx="6843">
                  <c:v>7.8007813654839997E-2</c:v>
                </c:pt>
                <c:pt idx="6844">
                  <c:v>5.876075316220522E-2</c:v>
                </c:pt>
                <c:pt idx="6845">
                  <c:v>5.9067183807492256E-2</c:v>
                </c:pt>
                <c:pt idx="6846">
                  <c:v>7.9111804515123368E-2</c:v>
                </c:pt>
                <c:pt idx="6847">
                  <c:v>9.9162162803113463E-2</c:v>
                </c:pt>
                <c:pt idx="6848">
                  <c:v>0.11976051483303309</c:v>
                </c:pt>
                <c:pt idx="6849">
                  <c:v>0.11434847820550204</c:v>
                </c:pt>
                <c:pt idx="6850">
                  <c:v>7.2020703367888933E-2</c:v>
                </c:pt>
                <c:pt idx="6851">
                  <c:v>2.8893979601562026E-2</c:v>
                </c:pt>
                <c:pt idx="6852">
                  <c:v>7.1075464412570007E-3</c:v>
                </c:pt>
                <c:pt idx="6853">
                  <c:v>-7.9196881502866748E-4</c:v>
                </c:pt>
                <c:pt idx="6854">
                  <c:v>-1.2339196465909481E-2</c:v>
                </c:pt>
                <c:pt idx="6855">
                  <c:v>-1.5589956007897855E-2</c:v>
                </c:pt>
                <c:pt idx="6856">
                  <c:v>1.7946420460939409E-2</c:v>
                </c:pt>
                <c:pt idx="6857">
                  <c:v>4.0640670396387579E-2</c:v>
                </c:pt>
                <c:pt idx="6858">
                  <c:v>3.4883246049284937E-2</c:v>
                </c:pt>
                <c:pt idx="6859">
                  <c:v>1.7022341117262842E-3</c:v>
                </c:pt>
                <c:pt idx="6860">
                  <c:v>-2.3312446810305119E-2</c:v>
                </c:pt>
                <c:pt idx="6861">
                  <c:v>-2.6674632355570795E-2</c:v>
                </c:pt>
                <c:pt idx="6862">
                  <c:v>-2.7248024940490723E-4</c:v>
                </c:pt>
                <c:pt idx="6863">
                  <c:v>2.3216150477528574E-2</c:v>
                </c:pt>
                <c:pt idx="6864">
                  <c:v>5.5283706374466425E-2</c:v>
                </c:pt>
                <c:pt idx="6865">
                  <c:v>5.5723307356238365E-2</c:v>
                </c:pt>
                <c:pt idx="6866">
                  <c:v>7.2376762256026267E-2</c:v>
                </c:pt>
                <c:pt idx="6867">
                  <c:v>8.9233152084052567E-2</c:v>
                </c:pt>
                <c:pt idx="6868">
                  <c:v>9.345559095963836E-2</c:v>
                </c:pt>
                <c:pt idx="6869">
                  <c:v>8.0233008116483692E-2</c:v>
                </c:pt>
                <c:pt idx="6870">
                  <c:v>4.5030668545514345E-2</c:v>
                </c:pt>
                <c:pt idx="6871">
                  <c:v>4.3293680045753721E-2</c:v>
                </c:pt>
                <c:pt idx="6872">
                  <c:v>6.2301424965262413E-2</c:v>
                </c:pt>
                <c:pt idx="6873">
                  <c:v>5.0097664631903176E-2</c:v>
                </c:pt>
                <c:pt idx="6874">
                  <c:v>3.8128395918756726E-2</c:v>
                </c:pt>
                <c:pt idx="6875">
                  <c:v>3.9702703915536403E-2</c:v>
                </c:pt>
                <c:pt idx="6876">
                  <c:v>2.8190358560532335E-2</c:v>
                </c:pt>
                <c:pt idx="6877">
                  <c:v>3.5320636052638292E-2</c:v>
                </c:pt>
                <c:pt idx="6878">
                  <c:v>4.1525591667741536E-2</c:v>
                </c:pt>
                <c:pt idx="6879">
                  <c:v>3.9453100897371772E-2</c:v>
                </c:pt>
                <c:pt idx="6880">
                  <c:v>3.7934213541448117E-2</c:v>
                </c:pt>
                <c:pt idx="6881">
                  <c:v>3.0052057206630709E-2</c:v>
                </c:pt>
                <c:pt idx="6882">
                  <c:v>3.4894593302160506E-2</c:v>
                </c:pt>
                <c:pt idx="6883">
                  <c:v>2.4166249930858613E-2</c:v>
                </c:pt>
                <c:pt idx="6884">
                  <c:v>1.4498865567147733E-2</c:v>
                </c:pt>
                <c:pt idx="6885">
                  <c:v>5.8675529994070535E-3</c:v>
                </c:pt>
                <c:pt idx="6886">
                  <c:v>5.7690091431140903E-3</c:v>
                </c:pt>
                <c:pt idx="6887">
                  <c:v>2.1857696101069451E-2</c:v>
                </c:pt>
                <c:pt idx="6888">
                  <c:v>2.5010624416172505E-2</c:v>
                </c:pt>
                <c:pt idx="6889">
                  <c:v>-5.0315656140446667E-3</c:v>
                </c:pt>
                <c:pt idx="6890">
                  <c:v>-3.16377672739327E-2</c:v>
                </c:pt>
                <c:pt idx="6891">
                  <c:v>-2.9476873911917213E-2</c:v>
                </c:pt>
                <c:pt idx="6892">
                  <c:v>-5.9573625773191455E-3</c:v>
                </c:pt>
                <c:pt idx="6893">
                  <c:v>-1.239975169301033E-3</c:v>
                </c:pt>
                <c:pt idx="6894">
                  <c:v>-5.924508534371853E-4</c:v>
                </c:pt>
                <c:pt idx="6895">
                  <c:v>2.608384430408478E-2</c:v>
                </c:pt>
                <c:pt idx="6896">
                  <c:v>2.0122936852276327E-2</c:v>
                </c:pt>
                <c:pt idx="6897">
                  <c:v>-2.9708240926265717E-3</c:v>
                </c:pt>
                <c:pt idx="6898">
                  <c:v>1.1724581010639668E-2</c:v>
                </c:pt>
                <c:pt idx="6899">
                  <c:v>-1.7932167872786522E-2</c:v>
                </c:pt>
                <c:pt idx="6900">
                  <c:v>-7.2409397028386599E-2</c:v>
                </c:pt>
                <c:pt idx="6901">
                  <c:v>-0.11791564520448447</c:v>
                </c:pt>
                <c:pt idx="6902">
                  <c:v>-0.12333009380847217</c:v>
                </c:pt>
                <c:pt idx="6903">
                  <c:v>-0.12588021073490382</c:v>
                </c:pt>
                <c:pt idx="6904">
                  <c:v>-0.1076505657657981</c:v>
                </c:pt>
                <c:pt idx="6905">
                  <c:v>-8.8518403060734274E-2</c:v>
                </c:pt>
                <c:pt idx="6906">
                  <c:v>-4.6101001370698218E-2</c:v>
                </c:pt>
                <c:pt idx="6907">
                  <c:v>-4.0065487101674079E-3</c:v>
                </c:pt>
                <c:pt idx="6908">
                  <c:v>2.2843573205173016E-2</c:v>
                </c:pt>
                <c:pt idx="6909">
                  <c:v>3.68585816770792E-2</c:v>
                </c:pt>
                <c:pt idx="6910">
                  <c:v>4.8911703117191792E-2</c:v>
                </c:pt>
                <c:pt idx="6911">
                  <c:v>5.5793693214654924E-2</c:v>
                </c:pt>
                <c:pt idx="6912">
                  <c:v>3.5582043137401341E-2</c:v>
                </c:pt>
                <c:pt idx="6913">
                  <c:v>2.8896099217236043E-2</c:v>
                </c:pt>
                <c:pt idx="6914">
                  <c:v>2.6086968909949066E-2</c:v>
                </c:pt>
                <c:pt idx="6915">
                  <c:v>9.4425589218735707E-3</c:v>
                </c:pt>
                <c:pt idx="6916">
                  <c:v>9.2420725151896484E-3</c:v>
                </c:pt>
                <c:pt idx="6917">
                  <c:v>-9.2678368091583251E-5</c:v>
                </c:pt>
                <c:pt idx="6918">
                  <c:v>-1.2044990155845882E-2</c:v>
                </c:pt>
                <c:pt idx="6919">
                  <c:v>-1.1436240188777447E-2</c:v>
                </c:pt>
                <c:pt idx="6920">
                  <c:v>1.0018655844032764E-3</c:v>
                </c:pt>
                <c:pt idx="6921">
                  <c:v>1.2470685727894306E-2</c:v>
                </c:pt>
                <c:pt idx="6922">
                  <c:v>2.6859806366264821E-2</c:v>
                </c:pt>
                <c:pt idx="6923">
                  <c:v>1.4718848783522845E-2</c:v>
                </c:pt>
                <c:pt idx="6924">
                  <c:v>6.8111108802258969E-3</c:v>
                </c:pt>
                <c:pt idx="6925">
                  <c:v>-1.1737956516444683E-2</c:v>
                </c:pt>
                <c:pt idx="6926">
                  <c:v>-2.3232230320572853E-2</c:v>
                </c:pt>
                <c:pt idx="6927">
                  <c:v>-2.9538068678230049E-2</c:v>
                </c:pt>
                <c:pt idx="6928">
                  <c:v>-3.0727337524294854E-2</c:v>
                </c:pt>
                <c:pt idx="6929">
                  <c:v>-4.1721327211707834E-2</c:v>
                </c:pt>
                <c:pt idx="6930">
                  <c:v>-5.8046004138886935E-2</c:v>
                </c:pt>
                <c:pt idx="6931">
                  <c:v>-7.5606508366763595E-2</c:v>
                </c:pt>
                <c:pt idx="6932">
                  <c:v>-9.6296223141252996E-2</c:v>
                </c:pt>
                <c:pt idx="6933">
                  <c:v>-9.8182169459760188E-2</c:v>
                </c:pt>
                <c:pt idx="6934">
                  <c:v>-8.7205831054598101E-2</c:v>
                </c:pt>
                <c:pt idx="6935">
                  <c:v>-8.4080786649137734E-2</c:v>
                </c:pt>
                <c:pt idx="6936">
                  <c:v>-5.7778640203177932E-2</c:v>
                </c:pt>
                <c:pt idx="6937">
                  <c:v>-1.6124720424413683E-2</c:v>
                </c:pt>
                <c:pt idx="6938">
                  <c:v>2.9049058724194766E-2</c:v>
                </c:pt>
                <c:pt idx="6939">
                  <c:v>5.6408473122864962E-2</c:v>
                </c:pt>
                <c:pt idx="6940">
                  <c:v>7.6952025778591643E-2</c:v>
                </c:pt>
                <c:pt idx="6941">
                  <c:v>0.10971614951267838</c:v>
                </c:pt>
                <c:pt idx="6942">
                  <c:v>0.12760016921907663</c:v>
                </c:pt>
                <c:pt idx="6943">
                  <c:v>0.13643315590918065</c:v>
                </c:pt>
                <c:pt idx="6944">
                  <c:v>0.12458410229533912</c:v>
                </c:pt>
                <c:pt idx="6945">
                  <c:v>0.10242048718035221</c:v>
                </c:pt>
                <c:pt idx="6946">
                  <c:v>6.6136211715638646E-2</c:v>
                </c:pt>
                <c:pt idx="6947">
                  <c:v>7.9951866678893577E-2</c:v>
                </c:pt>
                <c:pt idx="6948">
                  <c:v>6.5163637027144436E-2</c:v>
                </c:pt>
                <c:pt idx="6949">
                  <c:v>3.6086676120758061E-2</c:v>
                </c:pt>
                <c:pt idx="6950">
                  <c:v>1.5786093547940257E-2</c:v>
                </c:pt>
                <c:pt idx="6951">
                  <c:v>1.2372854501008989E-2</c:v>
                </c:pt>
                <c:pt idx="6952">
                  <c:v>4.7113940119743349E-4</c:v>
                </c:pt>
                <c:pt idx="6953">
                  <c:v>2.5742366909980774E-4</c:v>
                </c:pt>
                <c:pt idx="6954">
                  <c:v>1.4514762684702875E-2</c:v>
                </c:pt>
                <c:pt idx="6955">
                  <c:v>5.709791466593743E-2</c:v>
                </c:pt>
                <c:pt idx="6956">
                  <c:v>9.585479490458966E-2</c:v>
                </c:pt>
                <c:pt idx="6957">
                  <c:v>9.4109803028404715E-2</c:v>
                </c:pt>
                <c:pt idx="6958">
                  <c:v>5.6091864667832857E-2</c:v>
                </c:pt>
                <c:pt idx="6959">
                  <c:v>3.2617961615324022E-2</c:v>
                </c:pt>
                <c:pt idx="6960">
                  <c:v>6.3912077061831954E-2</c:v>
                </c:pt>
                <c:pt idx="6961">
                  <c:v>9.1263195723295221E-2</c:v>
                </c:pt>
                <c:pt idx="6962">
                  <c:v>0.11421344406902791</c:v>
                </c:pt>
                <c:pt idx="6963">
                  <c:v>0.11613217134028674</c:v>
                </c:pt>
                <c:pt idx="6964">
                  <c:v>0.12789819449186327</c:v>
                </c:pt>
                <c:pt idx="6965">
                  <c:v>0.12204418145120144</c:v>
                </c:pt>
                <c:pt idx="6966">
                  <c:v>9.2187932878732684E-2</c:v>
                </c:pt>
                <c:pt idx="6967">
                  <c:v>5.5141509398818019E-2</c:v>
                </c:pt>
                <c:pt idx="6968">
                  <c:v>3.1997535489499573E-2</c:v>
                </c:pt>
                <c:pt idx="6969">
                  <c:v>1.0531347021460533E-2</c:v>
                </c:pt>
                <c:pt idx="6970">
                  <c:v>2.7913145720958709E-4</c:v>
                </c:pt>
                <c:pt idx="6971">
                  <c:v>-3.2838584370911125E-2</c:v>
                </c:pt>
                <c:pt idx="6972">
                  <c:v>-4.7929261252284056E-2</c:v>
                </c:pt>
                <c:pt idx="6973">
                  <c:v>-4.2591411173343662E-2</c:v>
                </c:pt>
                <c:pt idx="6974">
                  <c:v>-4.6963008865714077E-2</c:v>
                </c:pt>
                <c:pt idx="6975">
                  <c:v>-5.8398152701556683E-2</c:v>
                </c:pt>
                <c:pt idx="6976">
                  <c:v>-6.7336498908698555E-2</c:v>
                </c:pt>
                <c:pt idx="6977">
                  <c:v>-7.4543192200362693E-2</c:v>
                </c:pt>
                <c:pt idx="6978">
                  <c:v>-0.12450739413499833</c:v>
                </c:pt>
                <c:pt idx="6979">
                  <c:v>-0.18483436055481434</c:v>
                </c:pt>
                <c:pt idx="6980">
                  <c:v>-0.21849056839942932</c:v>
                </c:pt>
                <c:pt idx="6981">
                  <c:v>-0.17432713329792024</c:v>
                </c:pt>
                <c:pt idx="6982">
                  <c:v>-0.1071877221018076</c:v>
                </c:pt>
                <c:pt idx="6983">
                  <c:v>-1.4676072746515275E-2</c:v>
                </c:pt>
                <c:pt idx="6984">
                  <c:v>7.8488491326570514E-2</c:v>
                </c:pt>
                <c:pt idx="6985">
                  <c:v>0.16735940840095281</c:v>
                </c:pt>
                <c:pt idx="6986">
                  <c:v>0.22304905772209169</c:v>
                </c:pt>
                <c:pt idx="6987">
                  <c:v>0.22943290159106255</c:v>
                </c:pt>
                <c:pt idx="6988">
                  <c:v>0.22172579627484085</c:v>
                </c:pt>
                <c:pt idx="6989">
                  <c:v>0.20328090067952873</c:v>
                </c:pt>
                <c:pt idx="6990">
                  <c:v>0.18647329855710268</c:v>
                </c:pt>
                <c:pt idx="6991">
                  <c:v>0.15353955075144768</c:v>
                </c:pt>
                <c:pt idx="6992">
                  <c:v>0.14867854110896589</c:v>
                </c:pt>
                <c:pt idx="6993">
                  <c:v>0.12469059471040965</c:v>
                </c:pt>
                <c:pt idx="6994">
                  <c:v>9.3014107905328283E-2</c:v>
                </c:pt>
                <c:pt idx="6995">
                  <c:v>7.3507613763213159E-2</c:v>
                </c:pt>
                <c:pt idx="6996">
                  <c:v>8.1001697704195977E-2</c:v>
                </c:pt>
                <c:pt idx="6997">
                  <c:v>7.5293280333280574E-2</c:v>
                </c:pt>
                <c:pt idx="6998">
                  <c:v>7.9048837311565881E-2</c:v>
                </c:pt>
                <c:pt idx="6999">
                  <c:v>8.3343690298497683E-2</c:v>
                </c:pt>
                <c:pt idx="7000">
                  <c:v>8.6511821374297151E-2</c:v>
                </c:pt>
              </c:numCache>
            </c:numRef>
          </c:yVal>
          <c:smooth val="0"/>
          <c:extLst>
            <c:ext xmlns:c16="http://schemas.microsoft.com/office/drawing/2014/chart" uri="{C3380CC4-5D6E-409C-BE32-E72D297353CC}">
              <c16:uniqueId val="{00000004-5215-4512-BA8E-8B06FAA48FA2}"/>
            </c:ext>
          </c:extLst>
        </c:ser>
        <c:ser>
          <c:idx val="5"/>
          <c:order val="1"/>
          <c:tx>
            <c:strRef>
              <c:f>'Combined Data'!$G$1</c:f>
              <c:strCache>
                <c:ptCount val="1"/>
                <c:pt idx="0">
                  <c:v>z acceleration without g</c:v>
                </c:pt>
              </c:strCache>
            </c:strRef>
          </c:tx>
          <c:spPr>
            <a:ln w="19050" cap="rnd">
              <a:solidFill>
                <a:srgbClr val="FF0000"/>
              </a:solidFill>
              <a:round/>
            </a:ln>
            <a:effectLst/>
          </c:spPr>
          <c:marker>
            <c:symbol val="circle"/>
            <c:size val="5"/>
            <c:spPr>
              <a:solidFill>
                <a:srgbClr val="FF0000"/>
              </a:solidFill>
              <a:ln w="9525">
                <a:solidFill>
                  <a:srgbClr val="FF0000"/>
                </a:solidFill>
              </a:ln>
              <a:effectLst/>
            </c:spPr>
          </c:marker>
          <c:xVal>
            <c:numRef>
              <c:f>'Combined Data'!$A$2:$A$7003</c:f>
              <c:numCache>
                <c:formatCode>General</c:formatCode>
                <c:ptCount val="7002"/>
                <c:pt idx="0">
                  <c:v>-1.7076666408684105E-3</c:v>
                </c:pt>
                <c:pt idx="1">
                  <c:v>8.2903333532158285E-3</c:v>
                </c:pt>
                <c:pt idx="2">
                  <c:v>1.8289333354914561E-2</c:v>
                </c:pt>
                <c:pt idx="3">
                  <c:v>2.82873333489988E-2</c:v>
                </c:pt>
                <c:pt idx="4">
                  <c:v>3.8286333350697532E-2</c:v>
                </c:pt>
                <c:pt idx="5">
                  <c:v>4.8284333344781771E-2</c:v>
                </c:pt>
                <c:pt idx="6">
                  <c:v>5.828233333886601E-2</c:v>
                </c:pt>
                <c:pt idx="7">
                  <c:v>6.8281333340564743E-2</c:v>
                </c:pt>
                <c:pt idx="8">
                  <c:v>7.8279333334648982E-2</c:v>
                </c:pt>
                <c:pt idx="9">
                  <c:v>8.8277333357837051E-2</c:v>
                </c:pt>
                <c:pt idx="10">
                  <c:v>9.8276333359535784E-2</c:v>
                </c:pt>
                <c:pt idx="11">
                  <c:v>0.10827433335362002</c:v>
                </c:pt>
                <c:pt idx="12">
                  <c:v>0.11827233334770426</c:v>
                </c:pt>
                <c:pt idx="13">
                  <c:v>0.12827133334940299</c:v>
                </c:pt>
                <c:pt idx="14">
                  <c:v>0.13826933334348723</c:v>
                </c:pt>
                <c:pt idx="15">
                  <c:v>0.14826733333757147</c:v>
                </c:pt>
                <c:pt idx="16">
                  <c:v>0.1582663333392702</c:v>
                </c:pt>
                <c:pt idx="17">
                  <c:v>0.16826433333335444</c:v>
                </c:pt>
                <c:pt idx="18">
                  <c:v>0.17826233335654251</c:v>
                </c:pt>
                <c:pt idx="19">
                  <c:v>0.18826133335824125</c:v>
                </c:pt>
                <c:pt idx="20">
                  <c:v>0.19825933335232548</c:v>
                </c:pt>
                <c:pt idx="21">
                  <c:v>0.20825733334640972</c:v>
                </c:pt>
                <c:pt idx="22">
                  <c:v>0.21825633334810846</c:v>
                </c:pt>
                <c:pt idx="23">
                  <c:v>0.22825433334219269</c:v>
                </c:pt>
                <c:pt idx="24">
                  <c:v>0.23825233333627693</c:v>
                </c:pt>
                <c:pt idx="25">
                  <c:v>0.24825133333797567</c:v>
                </c:pt>
                <c:pt idx="26">
                  <c:v>0.25824933336116374</c:v>
                </c:pt>
                <c:pt idx="27">
                  <c:v>0.26824833333375864</c:v>
                </c:pt>
                <c:pt idx="28">
                  <c:v>0.27824633335694671</c:v>
                </c:pt>
                <c:pt idx="29">
                  <c:v>0.28824433335103095</c:v>
                </c:pt>
                <c:pt idx="30">
                  <c:v>0.29824333335272968</c:v>
                </c:pt>
                <c:pt idx="31">
                  <c:v>0.30824133334681392</c:v>
                </c:pt>
                <c:pt idx="32">
                  <c:v>0.31823933334089816</c:v>
                </c:pt>
                <c:pt idx="33">
                  <c:v>0.32823833334259689</c:v>
                </c:pt>
                <c:pt idx="34">
                  <c:v>0.33823633333668113</c:v>
                </c:pt>
                <c:pt idx="35">
                  <c:v>0.3482343333598692</c:v>
                </c:pt>
                <c:pt idx="36">
                  <c:v>0.35823333336156793</c:v>
                </c:pt>
                <c:pt idx="37">
                  <c:v>0.36823133335565217</c:v>
                </c:pt>
                <c:pt idx="38">
                  <c:v>0.37822933334973641</c:v>
                </c:pt>
                <c:pt idx="39">
                  <c:v>0.38822833335143514</c:v>
                </c:pt>
                <c:pt idx="40">
                  <c:v>0.39822633334551938</c:v>
                </c:pt>
                <c:pt idx="41">
                  <c:v>0.40822433333960362</c:v>
                </c:pt>
                <c:pt idx="42">
                  <c:v>0.41822333334130235</c:v>
                </c:pt>
                <c:pt idx="43">
                  <c:v>0.42822133333538659</c:v>
                </c:pt>
                <c:pt idx="44">
                  <c:v>0.43821933335857466</c:v>
                </c:pt>
                <c:pt idx="45">
                  <c:v>0.44821833336027339</c:v>
                </c:pt>
                <c:pt idx="46">
                  <c:v>0.45821633335435763</c:v>
                </c:pt>
                <c:pt idx="47">
                  <c:v>0.46821433334844187</c:v>
                </c:pt>
                <c:pt idx="48">
                  <c:v>0.4782133333501406</c:v>
                </c:pt>
                <c:pt idx="49">
                  <c:v>0.48821133334422484</c:v>
                </c:pt>
                <c:pt idx="50">
                  <c:v>0.49821033334592357</c:v>
                </c:pt>
                <c:pt idx="51">
                  <c:v>0.50820833334000781</c:v>
                </c:pt>
                <c:pt idx="52">
                  <c:v>0.51820633333409205</c:v>
                </c:pt>
                <c:pt idx="53">
                  <c:v>0.52820533333579078</c:v>
                </c:pt>
                <c:pt idx="54">
                  <c:v>0.53820333335897885</c:v>
                </c:pt>
                <c:pt idx="55">
                  <c:v>0.54820133335306309</c:v>
                </c:pt>
                <c:pt idx="56">
                  <c:v>0.55820033335476182</c:v>
                </c:pt>
                <c:pt idx="57">
                  <c:v>0.56819833334884606</c:v>
                </c:pt>
                <c:pt idx="58">
                  <c:v>0.5781963333429303</c:v>
                </c:pt>
                <c:pt idx="59">
                  <c:v>0.58819533334462903</c:v>
                </c:pt>
                <c:pt idx="60">
                  <c:v>0.59819333333871327</c:v>
                </c:pt>
                <c:pt idx="61">
                  <c:v>0.60819133336190134</c:v>
                </c:pt>
                <c:pt idx="62">
                  <c:v>0.61819033333449624</c:v>
                </c:pt>
                <c:pt idx="63">
                  <c:v>0.62818833335768431</c:v>
                </c:pt>
                <c:pt idx="64">
                  <c:v>0.63818633335176855</c:v>
                </c:pt>
                <c:pt idx="65">
                  <c:v>0.64818533335346729</c:v>
                </c:pt>
                <c:pt idx="66">
                  <c:v>0.65818333334755152</c:v>
                </c:pt>
                <c:pt idx="67">
                  <c:v>0.66818133334163576</c:v>
                </c:pt>
                <c:pt idx="68">
                  <c:v>0.6781803333433345</c:v>
                </c:pt>
                <c:pt idx="69">
                  <c:v>0.68817833333741874</c:v>
                </c:pt>
                <c:pt idx="70">
                  <c:v>0.6981763333606068</c:v>
                </c:pt>
                <c:pt idx="71">
                  <c:v>0.70817533333320171</c:v>
                </c:pt>
                <c:pt idx="72">
                  <c:v>0.71817333335638978</c:v>
                </c:pt>
                <c:pt idx="73">
                  <c:v>0.72817233335808851</c:v>
                </c:pt>
                <c:pt idx="74">
                  <c:v>0.73817033335217275</c:v>
                </c:pt>
                <c:pt idx="75">
                  <c:v>0.74816833334625699</c:v>
                </c:pt>
                <c:pt idx="76">
                  <c:v>0.75816733334795572</c:v>
                </c:pt>
                <c:pt idx="77">
                  <c:v>0.76816533334203996</c:v>
                </c:pt>
                <c:pt idx="78">
                  <c:v>0.7781633333361242</c:v>
                </c:pt>
                <c:pt idx="79">
                  <c:v>0.78816233333782293</c:v>
                </c:pt>
                <c:pt idx="80">
                  <c:v>0.7981607083347626</c:v>
                </c:pt>
                <c:pt idx="81">
                  <c:v>0.80815870835795067</c:v>
                </c:pt>
                <c:pt idx="82">
                  <c:v>0.8181577083596494</c:v>
                </c:pt>
                <c:pt idx="83">
                  <c:v>0.82815570835373364</c:v>
                </c:pt>
                <c:pt idx="84">
                  <c:v>0.83815370834781788</c:v>
                </c:pt>
                <c:pt idx="85">
                  <c:v>0.84815270834951662</c:v>
                </c:pt>
                <c:pt idx="86">
                  <c:v>0.85815070834360085</c:v>
                </c:pt>
                <c:pt idx="87">
                  <c:v>0.86814870833768509</c:v>
                </c:pt>
                <c:pt idx="88">
                  <c:v>0.87814770833938383</c:v>
                </c:pt>
                <c:pt idx="89">
                  <c:v>0.88814570833346806</c:v>
                </c:pt>
                <c:pt idx="90">
                  <c:v>0.89814370835665613</c:v>
                </c:pt>
                <c:pt idx="91">
                  <c:v>0.90814270835835487</c:v>
                </c:pt>
                <c:pt idx="92">
                  <c:v>0.91814070835243911</c:v>
                </c:pt>
                <c:pt idx="93">
                  <c:v>0.92813870834652334</c:v>
                </c:pt>
                <c:pt idx="94">
                  <c:v>0.93813770834822208</c:v>
                </c:pt>
                <c:pt idx="95">
                  <c:v>0.94813570834230632</c:v>
                </c:pt>
                <c:pt idx="96">
                  <c:v>0.95813470834400505</c:v>
                </c:pt>
                <c:pt idx="97">
                  <c:v>0.96813270833808929</c:v>
                </c:pt>
                <c:pt idx="98">
                  <c:v>0.97813070836127736</c:v>
                </c:pt>
                <c:pt idx="99">
                  <c:v>0.98812970833387226</c:v>
                </c:pt>
                <c:pt idx="100">
                  <c:v>0.99812770835706033</c:v>
                </c:pt>
                <c:pt idx="101">
                  <c:v>1.0081257083511446</c:v>
                </c:pt>
                <c:pt idx="102">
                  <c:v>1.0181247083528433</c:v>
                </c:pt>
                <c:pt idx="103">
                  <c:v>1.0281227083469275</c:v>
                </c:pt>
                <c:pt idx="104">
                  <c:v>1.0381207083410118</c:v>
                </c:pt>
                <c:pt idx="105">
                  <c:v>1.0481197083427105</c:v>
                </c:pt>
                <c:pt idx="106">
                  <c:v>1.0581177083367947</c:v>
                </c:pt>
                <c:pt idx="107">
                  <c:v>1.0681157083599828</c:v>
                </c:pt>
                <c:pt idx="108">
                  <c:v>1.0781147083616816</c:v>
                </c:pt>
                <c:pt idx="109">
                  <c:v>1.0881127083557658</c:v>
                </c:pt>
                <c:pt idx="110">
                  <c:v>1.09811070834985</c:v>
                </c:pt>
                <c:pt idx="111">
                  <c:v>1.1081097083515488</c:v>
                </c:pt>
                <c:pt idx="112">
                  <c:v>1.118107708345633</c:v>
                </c:pt>
                <c:pt idx="113">
                  <c:v>1.1281057083397172</c:v>
                </c:pt>
                <c:pt idx="114">
                  <c:v>1.138104708341416</c:v>
                </c:pt>
                <c:pt idx="115">
                  <c:v>1.1481027083355002</c:v>
                </c:pt>
                <c:pt idx="116">
                  <c:v>1.1581007083586883</c:v>
                </c:pt>
                <c:pt idx="117">
                  <c:v>1.168099708360387</c:v>
                </c:pt>
                <c:pt idx="118">
                  <c:v>1.1780977083544713</c:v>
                </c:pt>
                <c:pt idx="119">
                  <c:v>1.18809670835617</c:v>
                </c:pt>
                <c:pt idx="120">
                  <c:v>1.1980947083502542</c:v>
                </c:pt>
                <c:pt idx="121">
                  <c:v>1.2080927083443385</c:v>
                </c:pt>
                <c:pt idx="122">
                  <c:v>1.2180917083460372</c:v>
                </c:pt>
                <c:pt idx="123">
                  <c:v>1.2280897083401214</c:v>
                </c:pt>
                <c:pt idx="124">
                  <c:v>1.2380877083342057</c:v>
                </c:pt>
                <c:pt idx="125">
                  <c:v>1.2480867083359044</c:v>
                </c:pt>
                <c:pt idx="126">
                  <c:v>1.2580847083590925</c:v>
                </c:pt>
                <c:pt idx="127">
                  <c:v>1.2680827083531767</c:v>
                </c:pt>
                <c:pt idx="128">
                  <c:v>1.2780817083548754</c:v>
                </c:pt>
                <c:pt idx="129">
                  <c:v>1.2880797083489597</c:v>
                </c:pt>
                <c:pt idx="130">
                  <c:v>1.2980777083430439</c:v>
                </c:pt>
                <c:pt idx="131">
                  <c:v>1.3080767083447427</c:v>
                </c:pt>
                <c:pt idx="132">
                  <c:v>1.3180747083388269</c:v>
                </c:pt>
                <c:pt idx="133">
                  <c:v>1.328072708362015</c:v>
                </c:pt>
                <c:pt idx="134">
                  <c:v>1.3380717083346099</c:v>
                </c:pt>
                <c:pt idx="135">
                  <c:v>1.3480697083577979</c:v>
                </c:pt>
                <c:pt idx="136">
                  <c:v>1.3580677083518822</c:v>
                </c:pt>
                <c:pt idx="137">
                  <c:v>1.3680667083535809</c:v>
                </c:pt>
                <c:pt idx="138">
                  <c:v>1.3780647083476651</c:v>
                </c:pt>
                <c:pt idx="139">
                  <c:v>1.3880627083417494</c:v>
                </c:pt>
                <c:pt idx="140">
                  <c:v>1.3980617083434481</c:v>
                </c:pt>
                <c:pt idx="141">
                  <c:v>1.4080597083375324</c:v>
                </c:pt>
                <c:pt idx="142">
                  <c:v>1.4180587083392311</c:v>
                </c:pt>
                <c:pt idx="143">
                  <c:v>1.4280567083333153</c:v>
                </c:pt>
                <c:pt idx="144">
                  <c:v>1.4380547083565034</c:v>
                </c:pt>
                <c:pt idx="145">
                  <c:v>1.4480537083582021</c:v>
                </c:pt>
                <c:pt idx="146">
                  <c:v>1.4580517083522864</c:v>
                </c:pt>
                <c:pt idx="147">
                  <c:v>1.4680497083463706</c:v>
                </c:pt>
                <c:pt idx="148">
                  <c:v>1.4780487083480693</c:v>
                </c:pt>
                <c:pt idx="149">
                  <c:v>1.4880467083421536</c:v>
                </c:pt>
                <c:pt idx="150">
                  <c:v>1.4980447083362378</c:v>
                </c:pt>
                <c:pt idx="151">
                  <c:v>1.5080437083379366</c:v>
                </c:pt>
                <c:pt idx="152">
                  <c:v>1.5180417083611246</c:v>
                </c:pt>
                <c:pt idx="153">
                  <c:v>1.5280397083552089</c:v>
                </c:pt>
                <c:pt idx="154">
                  <c:v>1.5380387083569076</c:v>
                </c:pt>
                <c:pt idx="155">
                  <c:v>1.5480367083509918</c:v>
                </c:pt>
                <c:pt idx="156">
                  <c:v>1.5580347083450761</c:v>
                </c:pt>
                <c:pt idx="157">
                  <c:v>1.5680337083467748</c:v>
                </c:pt>
                <c:pt idx="158">
                  <c:v>1.578031708340859</c:v>
                </c:pt>
                <c:pt idx="159">
                  <c:v>1.5880297083349433</c:v>
                </c:pt>
                <c:pt idx="160">
                  <c:v>1.598028708336642</c:v>
                </c:pt>
                <c:pt idx="161">
                  <c:v>1.6080267083598301</c:v>
                </c:pt>
                <c:pt idx="162">
                  <c:v>1.6180247083539143</c:v>
                </c:pt>
                <c:pt idx="163">
                  <c:v>1.6280237083556131</c:v>
                </c:pt>
                <c:pt idx="164">
                  <c:v>1.6380217083496973</c:v>
                </c:pt>
                <c:pt idx="165">
                  <c:v>1.648020708351396</c:v>
                </c:pt>
                <c:pt idx="166">
                  <c:v>1.6580187083454803</c:v>
                </c:pt>
                <c:pt idx="167">
                  <c:v>1.6680167083395645</c:v>
                </c:pt>
                <c:pt idx="168">
                  <c:v>1.6780157083412632</c:v>
                </c:pt>
                <c:pt idx="169">
                  <c:v>1.6880137083353475</c:v>
                </c:pt>
                <c:pt idx="170">
                  <c:v>1.6980117083585355</c:v>
                </c:pt>
                <c:pt idx="171">
                  <c:v>1.7080107083602343</c:v>
                </c:pt>
                <c:pt idx="172">
                  <c:v>1.7180087083543185</c:v>
                </c:pt>
                <c:pt idx="173">
                  <c:v>1.7280067083484028</c:v>
                </c:pt>
                <c:pt idx="174">
                  <c:v>1.7380057083501015</c:v>
                </c:pt>
                <c:pt idx="175">
                  <c:v>1.7480037083441857</c:v>
                </c:pt>
                <c:pt idx="176">
                  <c:v>1.75800170833827</c:v>
                </c:pt>
                <c:pt idx="177">
                  <c:v>1.7680007083399687</c:v>
                </c:pt>
                <c:pt idx="178">
                  <c:v>1.7779987083340529</c:v>
                </c:pt>
                <c:pt idx="179">
                  <c:v>1.787996708357241</c:v>
                </c:pt>
                <c:pt idx="180">
                  <c:v>1.7979956250055693</c:v>
                </c:pt>
                <c:pt idx="181">
                  <c:v>1.8079936250287574</c:v>
                </c:pt>
                <c:pt idx="182">
                  <c:v>1.8179916250228416</c:v>
                </c:pt>
                <c:pt idx="183">
                  <c:v>1.8279906250245403</c:v>
                </c:pt>
                <c:pt idx="184">
                  <c:v>1.8379886250186246</c:v>
                </c:pt>
                <c:pt idx="185">
                  <c:v>1.8479866250127088</c:v>
                </c:pt>
                <c:pt idx="186">
                  <c:v>1.8579856250144076</c:v>
                </c:pt>
                <c:pt idx="187">
                  <c:v>1.8679836250084918</c:v>
                </c:pt>
                <c:pt idx="188">
                  <c:v>1.8779826250101905</c:v>
                </c:pt>
                <c:pt idx="189">
                  <c:v>1.8879806250042748</c:v>
                </c:pt>
                <c:pt idx="190">
                  <c:v>1.8979786250274628</c:v>
                </c:pt>
                <c:pt idx="191">
                  <c:v>1.9079776250000577</c:v>
                </c:pt>
                <c:pt idx="192">
                  <c:v>1.9179756250232458</c:v>
                </c:pt>
                <c:pt idx="193">
                  <c:v>1.9279736250173301</c:v>
                </c:pt>
                <c:pt idx="194">
                  <c:v>1.9379726250190288</c:v>
                </c:pt>
                <c:pt idx="195">
                  <c:v>1.947970625013113</c:v>
                </c:pt>
                <c:pt idx="196">
                  <c:v>1.9579686250071973</c:v>
                </c:pt>
                <c:pt idx="197">
                  <c:v>1.967967625008896</c:v>
                </c:pt>
                <c:pt idx="198">
                  <c:v>1.9779656250029802</c:v>
                </c:pt>
                <c:pt idx="199">
                  <c:v>1.9879636250261683</c:v>
                </c:pt>
                <c:pt idx="200">
                  <c:v>1.997962625027867</c:v>
                </c:pt>
                <c:pt idx="201">
                  <c:v>2.0079606250219513</c:v>
                </c:pt>
                <c:pt idx="202">
                  <c:v>2.0179586250160355</c:v>
                </c:pt>
                <c:pt idx="203">
                  <c:v>2.0279576250177342</c:v>
                </c:pt>
                <c:pt idx="204">
                  <c:v>2.0379556250118185</c:v>
                </c:pt>
                <c:pt idx="205">
                  <c:v>2.0479536250059027</c:v>
                </c:pt>
                <c:pt idx="206">
                  <c:v>2.0579526250076015</c:v>
                </c:pt>
                <c:pt idx="207">
                  <c:v>2.0679506250016857</c:v>
                </c:pt>
                <c:pt idx="208">
                  <c:v>2.0779486250248738</c:v>
                </c:pt>
                <c:pt idx="209">
                  <c:v>2.0879476250265725</c:v>
                </c:pt>
                <c:pt idx="210">
                  <c:v>2.0979456250206567</c:v>
                </c:pt>
                <c:pt idx="211">
                  <c:v>2.1079446250223555</c:v>
                </c:pt>
                <c:pt idx="212">
                  <c:v>2.1179426250164397</c:v>
                </c:pt>
                <c:pt idx="213">
                  <c:v>2.1279406250105239</c:v>
                </c:pt>
                <c:pt idx="214">
                  <c:v>2.1379396250122227</c:v>
                </c:pt>
                <c:pt idx="215">
                  <c:v>2.1479376250063069</c:v>
                </c:pt>
                <c:pt idx="216">
                  <c:v>2.1579356250003912</c:v>
                </c:pt>
                <c:pt idx="217">
                  <c:v>2.1679346250020899</c:v>
                </c:pt>
                <c:pt idx="218">
                  <c:v>2.177932625025278</c:v>
                </c:pt>
                <c:pt idx="219">
                  <c:v>2.1879306250193622</c:v>
                </c:pt>
                <c:pt idx="220">
                  <c:v>2.1979296250210609</c:v>
                </c:pt>
                <c:pt idx="221">
                  <c:v>2.2079276250151452</c:v>
                </c:pt>
                <c:pt idx="222">
                  <c:v>2.2179256250092294</c:v>
                </c:pt>
                <c:pt idx="223">
                  <c:v>2.2279246250109281</c:v>
                </c:pt>
                <c:pt idx="224">
                  <c:v>2.2379226250050124</c:v>
                </c:pt>
                <c:pt idx="225">
                  <c:v>2.2479206250282004</c:v>
                </c:pt>
                <c:pt idx="226">
                  <c:v>2.2579196250007953</c:v>
                </c:pt>
                <c:pt idx="227">
                  <c:v>2.2679176250239834</c:v>
                </c:pt>
                <c:pt idx="228">
                  <c:v>2.2779156250180677</c:v>
                </c:pt>
                <c:pt idx="229">
                  <c:v>2.2879146250197664</c:v>
                </c:pt>
                <c:pt idx="230">
                  <c:v>2.2979126250138506</c:v>
                </c:pt>
                <c:pt idx="231">
                  <c:v>2.3079106250079349</c:v>
                </c:pt>
                <c:pt idx="232">
                  <c:v>2.3179096250096336</c:v>
                </c:pt>
                <c:pt idx="233">
                  <c:v>2.3279076250037178</c:v>
                </c:pt>
                <c:pt idx="234">
                  <c:v>2.3379066250054166</c:v>
                </c:pt>
                <c:pt idx="235">
                  <c:v>2.3479046250286046</c:v>
                </c:pt>
                <c:pt idx="236">
                  <c:v>2.3579026250226889</c:v>
                </c:pt>
                <c:pt idx="237">
                  <c:v>2.3679016250243876</c:v>
                </c:pt>
                <c:pt idx="238">
                  <c:v>2.3778996250184719</c:v>
                </c:pt>
                <c:pt idx="239">
                  <c:v>2.3878976250125561</c:v>
                </c:pt>
                <c:pt idx="240">
                  <c:v>2.3978966250142548</c:v>
                </c:pt>
                <c:pt idx="241">
                  <c:v>2.4078946250083391</c:v>
                </c:pt>
                <c:pt idx="242">
                  <c:v>2.4178926250024233</c:v>
                </c:pt>
                <c:pt idx="243">
                  <c:v>2.427891625004122</c:v>
                </c:pt>
                <c:pt idx="244">
                  <c:v>2.4378896250273101</c:v>
                </c:pt>
                <c:pt idx="245">
                  <c:v>2.4478876250213943</c:v>
                </c:pt>
                <c:pt idx="246">
                  <c:v>2.4578866250230931</c:v>
                </c:pt>
                <c:pt idx="247">
                  <c:v>2.4678846250171773</c:v>
                </c:pt>
                <c:pt idx="248">
                  <c:v>2.4778826250112616</c:v>
                </c:pt>
                <c:pt idx="249">
                  <c:v>2.4878816250129603</c:v>
                </c:pt>
                <c:pt idx="250">
                  <c:v>2.4978796250070445</c:v>
                </c:pt>
                <c:pt idx="251">
                  <c:v>2.5078776250011288</c:v>
                </c:pt>
                <c:pt idx="252">
                  <c:v>2.5178766250028275</c:v>
                </c:pt>
                <c:pt idx="253">
                  <c:v>2.5278746250260156</c:v>
                </c:pt>
                <c:pt idx="254">
                  <c:v>2.5378726250200998</c:v>
                </c:pt>
                <c:pt idx="255">
                  <c:v>2.5478716250217985</c:v>
                </c:pt>
                <c:pt idx="256">
                  <c:v>2.5578696250158828</c:v>
                </c:pt>
                <c:pt idx="257">
                  <c:v>2.567867625009967</c:v>
                </c:pt>
                <c:pt idx="258">
                  <c:v>2.5778666250116657</c:v>
                </c:pt>
                <c:pt idx="259">
                  <c:v>2.58786462500575</c:v>
                </c:pt>
                <c:pt idx="260">
                  <c:v>2.5978636250074487</c:v>
                </c:pt>
                <c:pt idx="261">
                  <c:v>2.607861625001533</c:v>
                </c:pt>
                <c:pt idx="262">
                  <c:v>2.617859625024721</c:v>
                </c:pt>
                <c:pt idx="263">
                  <c:v>2.6278586250264198</c:v>
                </c:pt>
                <c:pt idx="264">
                  <c:v>2.637856625020504</c:v>
                </c:pt>
                <c:pt idx="265">
                  <c:v>2.6478546250145882</c:v>
                </c:pt>
                <c:pt idx="266">
                  <c:v>2.657853625016287</c:v>
                </c:pt>
                <c:pt idx="267">
                  <c:v>2.6678516250103712</c:v>
                </c:pt>
                <c:pt idx="268">
                  <c:v>2.6778496250044554</c:v>
                </c:pt>
                <c:pt idx="269">
                  <c:v>2.6878486250061542</c:v>
                </c:pt>
                <c:pt idx="270">
                  <c:v>2.6978466250002384</c:v>
                </c:pt>
                <c:pt idx="271">
                  <c:v>2.7078446250234265</c:v>
                </c:pt>
                <c:pt idx="272">
                  <c:v>2.7178436250251252</c:v>
                </c:pt>
                <c:pt idx="273">
                  <c:v>2.7278416250192095</c:v>
                </c:pt>
                <c:pt idx="274">
                  <c:v>2.7378396250132937</c:v>
                </c:pt>
                <c:pt idx="275">
                  <c:v>2.7478386250149924</c:v>
                </c:pt>
                <c:pt idx="276">
                  <c:v>2.7578366250090767</c:v>
                </c:pt>
                <c:pt idx="277">
                  <c:v>2.7678346250031609</c:v>
                </c:pt>
                <c:pt idx="278">
                  <c:v>2.7778336250048596</c:v>
                </c:pt>
                <c:pt idx="279">
                  <c:v>2.7878316250280477</c:v>
                </c:pt>
                <c:pt idx="280">
                  <c:v>2.7978306250006426</c:v>
                </c:pt>
                <c:pt idx="281">
                  <c:v>2.8078286250238307</c:v>
                </c:pt>
                <c:pt idx="282">
                  <c:v>2.8178266250179149</c:v>
                </c:pt>
                <c:pt idx="283">
                  <c:v>2.8278256250196137</c:v>
                </c:pt>
                <c:pt idx="284">
                  <c:v>2.8378236250136979</c:v>
                </c:pt>
                <c:pt idx="285">
                  <c:v>2.8478216250077821</c:v>
                </c:pt>
                <c:pt idx="286">
                  <c:v>2.8578206250094809</c:v>
                </c:pt>
                <c:pt idx="287">
                  <c:v>2.8678186250035651</c:v>
                </c:pt>
                <c:pt idx="288">
                  <c:v>2.8778166250267532</c:v>
                </c:pt>
                <c:pt idx="289">
                  <c:v>2.8878156250284519</c:v>
                </c:pt>
                <c:pt idx="290">
                  <c:v>2.8978136250225361</c:v>
                </c:pt>
                <c:pt idx="291">
                  <c:v>2.9078116250166204</c:v>
                </c:pt>
                <c:pt idx="292">
                  <c:v>2.9178106250183191</c:v>
                </c:pt>
                <c:pt idx="293">
                  <c:v>2.9278086250124034</c:v>
                </c:pt>
                <c:pt idx="294">
                  <c:v>2.9378066250064876</c:v>
                </c:pt>
                <c:pt idx="295">
                  <c:v>2.9478056250081863</c:v>
                </c:pt>
                <c:pt idx="296">
                  <c:v>2.9578036250022706</c:v>
                </c:pt>
                <c:pt idx="297">
                  <c:v>2.9678016250254586</c:v>
                </c:pt>
                <c:pt idx="298">
                  <c:v>2.9778006250271574</c:v>
                </c:pt>
                <c:pt idx="299">
                  <c:v>2.9877986250212416</c:v>
                </c:pt>
                <c:pt idx="300">
                  <c:v>2.9977966250153258</c:v>
                </c:pt>
                <c:pt idx="301">
                  <c:v>3.0077956250170246</c:v>
                </c:pt>
                <c:pt idx="302">
                  <c:v>3.0177936250111088</c:v>
                </c:pt>
                <c:pt idx="303">
                  <c:v>3.0277926250128075</c:v>
                </c:pt>
                <c:pt idx="304">
                  <c:v>3.0377906250068918</c:v>
                </c:pt>
                <c:pt idx="305">
                  <c:v>3.047788625000976</c:v>
                </c:pt>
                <c:pt idx="306">
                  <c:v>3.0577876250026748</c:v>
                </c:pt>
                <c:pt idx="307">
                  <c:v>3.0677856250258628</c:v>
                </c:pt>
                <c:pt idx="308">
                  <c:v>3.0777836250199471</c:v>
                </c:pt>
                <c:pt idx="309">
                  <c:v>3.0877826250216458</c:v>
                </c:pt>
                <c:pt idx="310">
                  <c:v>3.09778062501573</c:v>
                </c:pt>
                <c:pt idx="311">
                  <c:v>3.1077786250098143</c:v>
                </c:pt>
                <c:pt idx="312">
                  <c:v>3.117777625011513</c:v>
                </c:pt>
                <c:pt idx="313">
                  <c:v>3.1277756250055972</c:v>
                </c:pt>
                <c:pt idx="314">
                  <c:v>3.1377736250287853</c:v>
                </c:pt>
                <c:pt idx="315">
                  <c:v>3.1477726250013802</c:v>
                </c:pt>
                <c:pt idx="316">
                  <c:v>3.1577706250245683</c:v>
                </c:pt>
                <c:pt idx="317">
                  <c:v>3.1677686250186525</c:v>
                </c:pt>
                <c:pt idx="318">
                  <c:v>3.1777676250203513</c:v>
                </c:pt>
                <c:pt idx="319">
                  <c:v>3.1877656250144355</c:v>
                </c:pt>
                <c:pt idx="320">
                  <c:v>3.1977636250085197</c:v>
                </c:pt>
                <c:pt idx="321">
                  <c:v>3.2077626250102185</c:v>
                </c:pt>
                <c:pt idx="322">
                  <c:v>3.2177606250043027</c:v>
                </c:pt>
                <c:pt idx="323">
                  <c:v>3.2277586250274908</c:v>
                </c:pt>
                <c:pt idx="324">
                  <c:v>3.2377576250000857</c:v>
                </c:pt>
                <c:pt idx="325">
                  <c:v>3.2477556250232738</c:v>
                </c:pt>
                <c:pt idx="326">
                  <c:v>3.2577546250249725</c:v>
                </c:pt>
                <c:pt idx="327">
                  <c:v>3.2677526250190567</c:v>
                </c:pt>
                <c:pt idx="328">
                  <c:v>3.277750625013141</c:v>
                </c:pt>
                <c:pt idx="329">
                  <c:v>3.2877496250148397</c:v>
                </c:pt>
                <c:pt idx="330">
                  <c:v>3.2977476250089239</c:v>
                </c:pt>
                <c:pt idx="331">
                  <c:v>3.3077456250030082</c:v>
                </c:pt>
                <c:pt idx="332">
                  <c:v>3.3177446250047069</c:v>
                </c:pt>
                <c:pt idx="333">
                  <c:v>3.327742625027895</c:v>
                </c:pt>
                <c:pt idx="334">
                  <c:v>3.3377406250219792</c:v>
                </c:pt>
                <c:pt idx="335">
                  <c:v>3.3477396250236779</c:v>
                </c:pt>
                <c:pt idx="336">
                  <c:v>3.3577376250177622</c:v>
                </c:pt>
                <c:pt idx="337">
                  <c:v>3.3677356250118464</c:v>
                </c:pt>
                <c:pt idx="338">
                  <c:v>3.3777346250135452</c:v>
                </c:pt>
                <c:pt idx="339">
                  <c:v>3.3877326250076294</c:v>
                </c:pt>
                <c:pt idx="340">
                  <c:v>3.3977306250017136</c:v>
                </c:pt>
                <c:pt idx="341">
                  <c:v>3.4077296250034124</c:v>
                </c:pt>
                <c:pt idx="342">
                  <c:v>3.4177276250266004</c:v>
                </c:pt>
                <c:pt idx="343">
                  <c:v>3.4277256250206847</c:v>
                </c:pt>
                <c:pt idx="344">
                  <c:v>3.4377246250223834</c:v>
                </c:pt>
                <c:pt idx="345">
                  <c:v>3.4477226250164676</c:v>
                </c:pt>
                <c:pt idx="346">
                  <c:v>3.4577206250105519</c:v>
                </c:pt>
                <c:pt idx="347">
                  <c:v>3.4677196250122506</c:v>
                </c:pt>
                <c:pt idx="348">
                  <c:v>3.4777176250063349</c:v>
                </c:pt>
                <c:pt idx="349">
                  <c:v>3.4877166250080336</c:v>
                </c:pt>
                <c:pt idx="350">
                  <c:v>3.4977146250021178</c:v>
                </c:pt>
                <c:pt idx="351">
                  <c:v>3.5077126250253059</c:v>
                </c:pt>
                <c:pt idx="352">
                  <c:v>3.5177116250270046</c:v>
                </c:pt>
                <c:pt idx="353">
                  <c:v>3.5277096250210889</c:v>
                </c:pt>
                <c:pt idx="354">
                  <c:v>3.5377076250151731</c:v>
                </c:pt>
                <c:pt idx="355">
                  <c:v>3.5477066250168718</c:v>
                </c:pt>
                <c:pt idx="356">
                  <c:v>3.5577046250109561</c:v>
                </c:pt>
                <c:pt idx="357">
                  <c:v>3.5677026250050403</c:v>
                </c:pt>
                <c:pt idx="358">
                  <c:v>3.5777016250067391</c:v>
                </c:pt>
                <c:pt idx="359">
                  <c:v>3.5876996250008233</c:v>
                </c:pt>
                <c:pt idx="360">
                  <c:v>3.5976976250240114</c:v>
                </c:pt>
                <c:pt idx="361">
                  <c:v>3.6076966250257101</c:v>
                </c:pt>
                <c:pt idx="362">
                  <c:v>3.6176946250197943</c:v>
                </c:pt>
                <c:pt idx="363">
                  <c:v>3.6276926250138786</c:v>
                </c:pt>
                <c:pt idx="364">
                  <c:v>3.6376916250155773</c:v>
                </c:pt>
                <c:pt idx="365">
                  <c:v>3.6476896250096615</c:v>
                </c:pt>
                <c:pt idx="366">
                  <c:v>3.6576876250037458</c:v>
                </c:pt>
                <c:pt idx="367">
                  <c:v>3.6676866250054445</c:v>
                </c:pt>
                <c:pt idx="368">
                  <c:v>3.6776846250286326</c:v>
                </c:pt>
                <c:pt idx="369">
                  <c:v>3.6876836250012275</c:v>
                </c:pt>
                <c:pt idx="370">
                  <c:v>3.6976816250244156</c:v>
                </c:pt>
                <c:pt idx="371">
                  <c:v>3.7076796250184998</c:v>
                </c:pt>
                <c:pt idx="372">
                  <c:v>3.7176786250201985</c:v>
                </c:pt>
                <c:pt idx="373">
                  <c:v>3.7276766250142828</c:v>
                </c:pt>
                <c:pt idx="374">
                  <c:v>3.737674625008367</c:v>
                </c:pt>
                <c:pt idx="375">
                  <c:v>3.7476736250100657</c:v>
                </c:pt>
                <c:pt idx="376">
                  <c:v>3.75767162500415</c:v>
                </c:pt>
                <c:pt idx="377">
                  <c:v>3.767669625027338</c:v>
                </c:pt>
                <c:pt idx="378">
                  <c:v>3.7776686249999329</c:v>
                </c:pt>
                <c:pt idx="379">
                  <c:v>3.787666625023121</c:v>
                </c:pt>
                <c:pt idx="380">
                  <c:v>3.7976646250172053</c:v>
                </c:pt>
                <c:pt idx="381">
                  <c:v>3.8076635833422188</c:v>
                </c:pt>
                <c:pt idx="382">
                  <c:v>3.817661583336303</c:v>
                </c:pt>
                <c:pt idx="383">
                  <c:v>3.8276595833594911</c:v>
                </c:pt>
                <c:pt idx="384">
                  <c:v>3.8376585833611898</c:v>
                </c:pt>
                <c:pt idx="385">
                  <c:v>3.8476565833552741</c:v>
                </c:pt>
                <c:pt idx="386">
                  <c:v>3.8576545833493583</c:v>
                </c:pt>
                <c:pt idx="387">
                  <c:v>3.867653583351057</c:v>
                </c:pt>
                <c:pt idx="388">
                  <c:v>3.8776515833451413</c:v>
                </c:pt>
                <c:pt idx="389">
                  <c:v>3.88765058334684</c:v>
                </c:pt>
                <c:pt idx="390">
                  <c:v>3.8976485833409242</c:v>
                </c:pt>
                <c:pt idx="391">
                  <c:v>3.9076465833350085</c:v>
                </c:pt>
                <c:pt idx="392">
                  <c:v>3.9176455833367072</c:v>
                </c:pt>
                <c:pt idx="393">
                  <c:v>3.9276435833598953</c:v>
                </c:pt>
                <c:pt idx="394">
                  <c:v>3.9376415833539795</c:v>
                </c:pt>
                <c:pt idx="395">
                  <c:v>3.9476405833556782</c:v>
                </c:pt>
                <c:pt idx="396">
                  <c:v>3.9576385833497625</c:v>
                </c:pt>
                <c:pt idx="397">
                  <c:v>3.9676365833438467</c:v>
                </c:pt>
                <c:pt idx="398">
                  <c:v>3.9776355833455455</c:v>
                </c:pt>
                <c:pt idx="399">
                  <c:v>3.9876335833396297</c:v>
                </c:pt>
                <c:pt idx="400">
                  <c:v>3.9976315833337139</c:v>
                </c:pt>
                <c:pt idx="401">
                  <c:v>4.0076305833354127</c:v>
                </c:pt>
                <c:pt idx="402">
                  <c:v>4.0176285833586007</c:v>
                </c:pt>
                <c:pt idx="403">
                  <c:v>4.027626583352685</c:v>
                </c:pt>
                <c:pt idx="404">
                  <c:v>4.0376255833543837</c:v>
                </c:pt>
                <c:pt idx="405">
                  <c:v>4.0476235833484679</c:v>
                </c:pt>
                <c:pt idx="406">
                  <c:v>4.0576215833425522</c:v>
                </c:pt>
                <c:pt idx="407">
                  <c:v>4.0676205833442509</c:v>
                </c:pt>
                <c:pt idx="408">
                  <c:v>4.0776185833383352</c:v>
                </c:pt>
                <c:pt idx="409">
                  <c:v>4.0876165833615232</c:v>
                </c:pt>
                <c:pt idx="410">
                  <c:v>4.0976155833341181</c:v>
                </c:pt>
                <c:pt idx="411">
                  <c:v>4.1076135833573062</c:v>
                </c:pt>
                <c:pt idx="412">
                  <c:v>4.1176115833513904</c:v>
                </c:pt>
                <c:pt idx="413">
                  <c:v>4.1276105833530892</c:v>
                </c:pt>
                <c:pt idx="414">
                  <c:v>4.1376085833471734</c:v>
                </c:pt>
                <c:pt idx="415">
                  <c:v>4.1476075833488721</c:v>
                </c:pt>
                <c:pt idx="416">
                  <c:v>4.1576055833429564</c:v>
                </c:pt>
                <c:pt idx="417">
                  <c:v>4.1676035833370406</c:v>
                </c:pt>
                <c:pt idx="418">
                  <c:v>4.1776025833387394</c:v>
                </c:pt>
                <c:pt idx="419">
                  <c:v>4.1876005833619274</c:v>
                </c:pt>
                <c:pt idx="420">
                  <c:v>4.1975985833560117</c:v>
                </c:pt>
                <c:pt idx="421">
                  <c:v>4.2075975833577104</c:v>
                </c:pt>
                <c:pt idx="422">
                  <c:v>4.2175955833517946</c:v>
                </c:pt>
                <c:pt idx="423">
                  <c:v>4.2275935833458789</c:v>
                </c:pt>
                <c:pt idx="424">
                  <c:v>4.2375925833475776</c:v>
                </c:pt>
                <c:pt idx="425">
                  <c:v>4.2475905833416618</c:v>
                </c:pt>
                <c:pt idx="426">
                  <c:v>4.2575885833357461</c:v>
                </c:pt>
                <c:pt idx="427">
                  <c:v>4.2675875833374448</c:v>
                </c:pt>
                <c:pt idx="428">
                  <c:v>4.2775855833606329</c:v>
                </c:pt>
                <c:pt idx="429">
                  <c:v>4.2875835833547171</c:v>
                </c:pt>
                <c:pt idx="430">
                  <c:v>4.2975825833564159</c:v>
                </c:pt>
                <c:pt idx="431">
                  <c:v>4.3075805833505001</c:v>
                </c:pt>
                <c:pt idx="432">
                  <c:v>4.3175795833521988</c:v>
                </c:pt>
                <c:pt idx="433">
                  <c:v>4.3275775833462831</c:v>
                </c:pt>
                <c:pt idx="434">
                  <c:v>4.3375755833403673</c:v>
                </c:pt>
                <c:pt idx="435">
                  <c:v>4.3475735833344515</c:v>
                </c:pt>
                <c:pt idx="436">
                  <c:v>4.3575725833361503</c:v>
                </c:pt>
                <c:pt idx="437">
                  <c:v>4.3675705833593383</c:v>
                </c:pt>
                <c:pt idx="438">
                  <c:v>4.3775695833610371</c:v>
                </c:pt>
                <c:pt idx="439">
                  <c:v>4.3875675833551213</c:v>
                </c:pt>
                <c:pt idx="440">
                  <c:v>4.3975655833492056</c:v>
                </c:pt>
                <c:pt idx="441">
                  <c:v>4.4075645833509043</c:v>
                </c:pt>
                <c:pt idx="442">
                  <c:v>4.4175625833449885</c:v>
                </c:pt>
                <c:pt idx="443">
                  <c:v>4.4275605833390728</c:v>
                </c:pt>
                <c:pt idx="444">
                  <c:v>4.4375595833407715</c:v>
                </c:pt>
                <c:pt idx="445">
                  <c:v>4.4475575833348557</c:v>
                </c:pt>
                <c:pt idx="446">
                  <c:v>4.4575555833580438</c:v>
                </c:pt>
                <c:pt idx="447">
                  <c:v>4.4675545833597425</c:v>
                </c:pt>
                <c:pt idx="448">
                  <c:v>4.4775525833538268</c:v>
                </c:pt>
                <c:pt idx="449">
                  <c:v>4.487550583347911</c:v>
                </c:pt>
                <c:pt idx="450">
                  <c:v>4.4975495833496097</c:v>
                </c:pt>
                <c:pt idx="451">
                  <c:v>4.507547583343694</c:v>
                </c:pt>
                <c:pt idx="452">
                  <c:v>4.5175455833377782</c:v>
                </c:pt>
                <c:pt idx="453">
                  <c:v>4.527544583339477</c:v>
                </c:pt>
                <c:pt idx="454">
                  <c:v>4.5375425833335612</c:v>
                </c:pt>
                <c:pt idx="455">
                  <c:v>4.5475415833352599</c:v>
                </c:pt>
                <c:pt idx="456">
                  <c:v>4.557539583358448</c:v>
                </c:pt>
                <c:pt idx="457">
                  <c:v>4.5675375833525322</c:v>
                </c:pt>
                <c:pt idx="458">
                  <c:v>4.577536583354231</c:v>
                </c:pt>
                <c:pt idx="459">
                  <c:v>4.5875345833483152</c:v>
                </c:pt>
                <c:pt idx="460">
                  <c:v>4.5975325833423994</c:v>
                </c:pt>
                <c:pt idx="461">
                  <c:v>4.6075315833440982</c:v>
                </c:pt>
                <c:pt idx="462">
                  <c:v>4.6175295833381824</c:v>
                </c:pt>
                <c:pt idx="463">
                  <c:v>4.6275275833613705</c:v>
                </c:pt>
                <c:pt idx="464">
                  <c:v>4.6375265833339654</c:v>
                </c:pt>
                <c:pt idx="465">
                  <c:v>4.6475245833571535</c:v>
                </c:pt>
                <c:pt idx="466">
                  <c:v>4.6575225833512377</c:v>
                </c:pt>
                <c:pt idx="467">
                  <c:v>4.6675215833529364</c:v>
                </c:pt>
                <c:pt idx="468">
                  <c:v>4.6775195833470207</c:v>
                </c:pt>
                <c:pt idx="469">
                  <c:v>4.6875175833411049</c:v>
                </c:pt>
                <c:pt idx="470">
                  <c:v>4.6975165833428036</c:v>
                </c:pt>
                <c:pt idx="471">
                  <c:v>4.7075145833368879</c:v>
                </c:pt>
                <c:pt idx="472">
                  <c:v>4.7175135833385866</c:v>
                </c:pt>
                <c:pt idx="473">
                  <c:v>4.7275115833617747</c:v>
                </c:pt>
                <c:pt idx="474">
                  <c:v>4.7375095833558589</c:v>
                </c:pt>
                <c:pt idx="475">
                  <c:v>4.7475085833575577</c:v>
                </c:pt>
                <c:pt idx="476">
                  <c:v>4.7575065833516419</c:v>
                </c:pt>
                <c:pt idx="477">
                  <c:v>4.7675045833457261</c:v>
                </c:pt>
                <c:pt idx="478">
                  <c:v>4.7775035833474249</c:v>
                </c:pt>
                <c:pt idx="479">
                  <c:v>4.7875015833415091</c:v>
                </c:pt>
                <c:pt idx="480">
                  <c:v>4.7974995833355933</c:v>
                </c:pt>
                <c:pt idx="481">
                  <c:v>4.8074985000130255</c:v>
                </c:pt>
                <c:pt idx="482">
                  <c:v>4.8174965000071097</c:v>
                </c:pt>
                <c:pt idx="483">
                  <c:v>4.827494500001194</c:v>
                </c:pt>
                <c:pt idx="484">
                  <c:v>4.8374935000028927</c:v>
                </c:pt>
                <c:pt idx="485">
                  <c:v>4.8474915000260808</c:v>
                </c:pt>
                <c:pt idx="486">
                  <c:v>4.857489500020165</c:v>
                </c:pt>
                <c:pt idx="487">
                  <c:v>4.8674885000218637</c:v>
                </c:pt>
                <c:pt idx="488">
                  <c:v>4.877486500015948</c:v>
                </c:pt>
                <c:pt idx="489">
                  <c:v>4.8874845000100322</c:v>
                </c:pt>
                <c:pt idx="490">
                  <c:v>4.8974835000117309</c:v>
                </c:pt>
                <c:pt idx="491">
                  <c:v>4.9074815000058152</c:v>
                </c:pt>
                <c:pt idx="492">
                  <c:v>4.9174805000075139</c:v>
                </c:pt>
                <c:pt idx="493">
                  <c:v>4.9274785000015981</c:v>
                </c:pt>
                <c:pt idx="494">
                  <c:v>4.9374765000247862</c:v>
                </c:pt>
                <c:pt idx="495">
                  <c:v>4.947475500026485</c:v>
                </c:pt>
                <c:pt idx="496">
                  <c:v>4.9574735000205692</c:v>
                </c:pt>
                <c:pt idx="497">
                  <c:v>4.9674715000146534</c:v>
                </c:pt>
                <c:pt idx="498">
                  <c:v>4.9774705000163522</c:v>
                </c:pt>
                <c:pt idx="499">
                  <c:v>4.9874685000104364</c:v>
                </c:pt>
                <c:pt idx="500">
                  <c:v>4.9974665000045206</c:v>
                </c:pt>
                <c:pt idx="501">
                  <c:v>5.0074655000062194</c:v>
                </c:pt>
                <c:pt idx="502">
                  <c:v>5.0174635000003036</c:v>
                </c:pt>
                <c:pt idx="503">
                  <c:v>5.0274615000234917</c:v>
                </c:pt>
                <c:pt idx="504">
                  <c:v>5.0374605000251904</c:v>
                </c:pt>
                <c:pt idx="505">
                  <c:v>5.0474585000192747</c:v>
                </c:pt>
                <c:pt idx="506">
                  <c:v>5.0574565000133589</c:v>
                </c:pt>
                <c:pt idx="507">
                  <c:v>5.0674555000150576</c:v>
                </c:pt>
                <c:pt idx="508">
                  <c:v>5.0774535000091419</c:v>
                </c:pt>
                <c:pt idx="509">
                  <c:v>5.0874525000108406</c:v>
                </c:pt>
                <c:pt idx="510">
                  <c:v>5.0974505000049248</c:v>
                </c:pt>
                <c:pt idx="511">
                  <c:v>5.1074485000281129</c:v>
                </c:pt>
                <c:pt idx="512">
                  <c:v>5.1174475000007078</c:v>
                </c:pt>
                <c:pt idx="513">
                  <c:v>5.1274455000238959</c:v>
                </c:pt>
                <c:pt idx="514">
                  <c:v>5.1374435000179801</c:v>
                </c:pt>
                <c:pt idx="515">
                  <c:v>5.1474425000196788</c:v>
                </c:pt>
                <c:pt idx="516">
                  <c:v>5.1574405000137631</c:v>
                </c:pt>
                <c:pt idx="517">
                  <c:v>5.1674385000078473</c:v>
                </c:pt>
                <c:pt idx="518">
                  <c:v>5.1774375000095461</c:v>
                </c:pt>
                <c:pt idx="519">
                  <c:v>5.1874355000036303</c:v>
                </c:pt>
                <c:pt idx="520">
                  <c:v>5.1974335000268184</c:v>
                </c:pt>
                <c:pt idx="521">
                  <c:v>5.2074325000285171</c:v>
                </c:pt>
                <c:pt idx="522">
                  <c:v>5.2174305000226013</c:v>
                </c:pt>
                <c:pt idx="523">
                  <c:v>5.2274285000166856</c:v>
                </c:pt>
                <c:pt idx="524">
                  <c:v>5.2374275000183843</c:v>
                </c:pt>
                <c:pt idx="525">
                  <c:v>5.2474255000124685</c:v>
                </c:pt>
                <c:pt idx="526">
                  <c:v>5.2574235000065528</c:v>
                </c:pt>
                <c:pt idx="527">
                  <c:v>5.2674225000082515</c:v>
                </c:pt>
                <c:pt idx="528">
                  <c:v>5.2774205000023358</c:v>
                </c:pt>
                <c:pt idx="529">
                  <c:v>5.2874195000040345</c:v>
                </c:pt>
                <c:pt idx="530">
                  <c:v>5.2974175000272226</c:v>
                </c:pt>
                <c:pt idx="531">
                  <c:v>5.3074155000213068</c:v>
                </c:pt>
                <c:pt idx="532">
                  <c:v>5.3174145000230055</c:v>
                </c:pt>
                <c:pt idx="533">
                  <c:v>5.3274125000170898</c:v>
                </c:pt>
                <c:pt idx="534">
                  <c:v>5.337410500011174</c:v>
                </c:pt>
                <c:pt idx="535">
                  <c:v>5.3474095000128727</c:v>
                </c:pt>
                <c:pt idx="536">
                  <c:v>5.357407500006957</c:v>
                </c:pt>
                <c:pt idx="537">
                  <c:v>5.3674055000010412</c:v>
                </c:pt>
                <c:pt idx="538">
                  <c:v>5.37740450000274</c:v>
                </c:pt>
                <c:pt idx="539">
                  <c:v>5.387402500025928</c:v>
                </c:pt>
                <c:pt idx="540">
                  <c:v>5.3974005000200123</c:v>
                </c:pt>
                <c:pt idx="541">
                  <c:v>5.407399500021711</c:v>
                </c:pt>
                <c:pt idx="542">
                  <c:v>5.4173975000157952</c:v>
                </c:pt>
                <c:pt idx="543">
                  <c:v>5.427396500017494</c:v>
                </c:pt>
                <c:pt idx="544">
                  <c:v>5.4373945000115782</c:v>
                </c:pt>
                <c:pt idx="545">
                  <c:v>5.4473925000056624</c:v>
                </c:pt>
                <c:pt idx="546">
                  <c:v>5.4573915000073612</c:v>
                </c:pt>
                <c:pt idx="547">
                  <c:v>5.4673895000014454</c:v>
                </c:pt>
                <c:pt idx="548">
                  <c:v>5.4773875000246335</c:v>
                </c:pt>
                <c:pt idx="549">
                  <c:v>5.4873865000263322</c:v>
                </c:pt>
                <c:pt idx="550">
                  <c:v>5.4973845000204165</c:v>
                </c:pt>
                <c:pt idx="551">
                  <c:v>5.5073825000145007</c:v>
                </c:pt>
                <c:pt idx="552">
                  <c:v>5.5173815000161994</c:v>
                </c:pt>
                <c:pt idx="553">
                  <c:v>5.5273795000102837</c:v>
                </c:pt>
                <c:pt idx="554">
                  <c:v>5.5373775000043679</c:v>
                </c:pt>
                <c:pt idx="555">
                  <c:v>5.5473765000060666</c:v>
                </c:pt>
                <c:pt idx="556">
                  <c:v>5.5573745000001509</c:v>
                </c:pt>
                <c:pt idx="557">
                  <c:v>5.5673725000233389</c:v>
                </c:pt>
                <c:pt idx="558">
                  <c:v>5.5773715000250377</c:v>
                </c:pt>
                <c:pt idx="559">
                  <c:v>5.5873695000191219</c:v>
                </c:pt>
                <c:pt idx="560">
                  <c:v>5.5973685000208206</c:v>
                </c:pt>
                <c:pt idx="561">
                  <c:v>5.6073665000149049</c:v>
                </c:pt>
                <c:pt idx="562">
                  <c:v>5.6173645000089891</c:v>
                </c:pt>
                <c:pt idx="563">
                  <c:v>5.6273635000106879</c:v>
                </c:pt>
                <c:pt idx="564">
                  <c:v>5.6373615000047721</c:v>
                </c:pt>
                <c:pt idx="565">
                  <c:v>5.6473595000279602</c:v>
                </c:pt>
                <c:pt idx="566">
                  <c:v>5.6573585000005551</c:v>
                </c:pt>
                <c:pt idx="567">
                  <c:v>5.6673565000237431</c:v>
                </c:pt>
                <c:pt idx="568">
                  <c:v>5.6773545000178274</c:v>
                </c:pt>
                <c:pt idx="569">
                  <c:v>5.6873535000195261</c:v>
                </c:pt>
                <c:pt idx="570">
                  <c:v>5.6973515000136103</c:v>
                </c:pt>
                <c:pt idx="571">
                  <c:v>5.7073495000076946</c:v>
                </c:pt>
                <c:pt idx="572">
                  <c:v>5.7173485000093933</c:v>
                </c:pt>
                <c:pt idx="573">
                  <c:v>5.7273465000034776</c:v>
                </c:pt>
                <c:pt idx="574">
                  <c:v>5.7373445000266656</c:v>
                </c:pt>
                <c:pt idx="575">
                  <c:v>5.7473435000283644</c:v>
                </c:pt>
                <c:pt idx="576">
                  <c:v>5.7573415000224486</c:v>
                </c:pt>
                <c:pt idx="577">
                  <c:v>5.7673405000241473</c:v>
                </c:pt>
                <c:pt idx="578">
                  <c:v>5.7773385000182316</c:v>
                </c:pt>
                <c:pt idx="579">
                  <c:v>5.7873365000123158</c:v>
                </c:pt>
                <c:pt idx="580">
                  <c:v>5.7973355000140145</c:v>
                </c:pt>
                <c:pt idx="581">
                  <c:v>5.8073361250280868</c:v>
                </c:pt>
                <c:pt idx="582">
                  <c:v>5.8173341250221711</c:v>
                </c:pt>
                <c:pt idx="583">
                  <c:v>5.8273331250238698</c:v>
                </c:pt>
                <c:pt idx="584">
                  <c:v>5.837331125017954</c:v>
                </c:pt>
                <c:pt idx="585">
                  <c:v>5.8473291250120383</c:v>
                </c:pt>
                <c:pt idx="586">
                  <c:v>5.857328125013737</c:v>
                </c:pt>
                <c:pt idx="587">
                  <c:v>5.8673261250078212</c:v>
                </c:pt>
                <c:pt idx="588">
                  <c:v>5.8773241250019055</c:v>
                </c:pt>
                <c:pt idx="589">
                  <c:v>5.8873231250036042</c:v>
                </c:pt>
                <c:pt idx="590">
                  <c:v>5.8973211250267923</c:v>
                </c:pt>
                <c:pt idx="591">
                  <c:v>5.907320125028491</c:v>
                </c:pt>
                <c:pt idx="592">
                  <c:v>5.9173181250225753</c:v>
                </c:pt>
                <c:pt idx="593">
                  <c:v>5.9273161250166595</c:v>
                </c:pt>
                <c:pt idx="594">
                  <c:v>5.9373151250183582</c:v>
                </c:pt>
                <c:pt idx="595">
                  <c:v>5.9473131250124425</c:v>
                </c:pt>
                <c:pt idx="596">
                  <c:v>5.9573111250065267</c:v>
                </c:pt>
                <c:pt idx="597">
                  <c:v>5.9673101250082254</c:v>
                </c:pt>
                <c:pt idx="598">
                  <c:v>5.9773081250023097</c:v>
                </c:pt>
                <c:pt idx="599">
                  <c:v>5.9873061250254977</c:v>
                </c:pt>
                <c:pt idx="600">
                  <c:v>5.9973051250271965</c:v>
                </c:pt>
                <c:pt idx="601">
                  <c:v>6.0073031250212807</c:v>
                </c:pt>
                <c:pt idx="602">
                  <c:v>6.017301125015365</c:v>
                </c:pt>
                <c:pt idx="603">
                  <c:v>6.0273001250170637</c:v>
                </c:pt>
                <c:pt idx="604">
                  <c:v>6.0372981250111479</c:v>
                </c:pt>
                <c:pt idx="605">
                  <c:v>6.0472961250052322</c:v>
                </c:pt>
                <c:pt idx="606">
                  <c:v>6.0572951250069309</c:v>
                </c:pt>
                <c:pt idx="607">
                  <c:v>6.0672931250010151</c:v>
                </c:pt>
                <c:pt idx="608">
                  <c:v>6.0772921250027139</c:v>
                </c:pt>
                <c:pt idx="609">
                  <c:v>6.0872901250259019</c:v>
                </c:pt>
                <c:pt idx="610">
                  <c:v>6.0972881250199862</c:v>
                </c:pt>
                <c:pt idx="611">
                  <c:v>6.1072871250216849</c:v>
                </c:pt>
                <c:pt idx="612">
                  <c:v>6.1172851250157692</c:v>
                </c:pt>
                <c:pt idx="613">
                  <c:v>6.1272831250098534</c:v>
                </c:pt>
                <c:pt idx="614">
                  <c:v>6.1372821250115521</c:v>
                </c:pt>
                <c:pt idx="615">
                  <c:v>6.1472801250056364</c:v>
                </c:pt>
                <c:pt idx="616">
                  <c:v>6.1572781250288244</c:v>
                </c:pt>
                <c:pt idx="617">
                  <c:v>6.1672771250014193</c:v>
                </c:pt>
                <c:pt idx="618">
                  <c:v>6.1772751250246074</c:v>
                </c:pt>
                <c:pt idx="619">
                  <c:v>6.1872741250263061</c:v>
                </c:pt>
                <c:pt idx="620">
                  <c:v>6.1972721250203904</c:v>
                </c:pt>
                <c:pt idx="621">
                  <c:v>6.2072701250144746</c:v>
                </c:pt>
                <c:pt idx="622">
                  <c:v>6.2172691250161733</c:v>
                </c:pt>
                <c:pt idx="623">
                  <c:v>6.2272671250102576</c:v>
                </c:pt>
                <c:pt idx="624">
                  <c:v>6.2372651250043418</c:v>
                </c:pt>
                <c:pt idx="625">
                  <c:v>6.2472641250060406</c:v>
                </c:pt>
                <c:pt idx="626">
                  <c:v>6.2572621250001248</c:v>
                </c:pt>
                <c:pt idx="627">
                  <c:v>6.2672601250233129</c:v>
                </c:pt>
                <c:pt idx="628">
                  <c:v>6.2772591250250116</c:v>
                </c:pt>
                <c:pt idx="629">
                  <c:v>6.2872571250190958</c:v>
                </c:pt>
                <c:pt idx="630">
                  <c:v>6.2972551250131801</c:v>
                </c:pt>
                <c:pt idx="631">
                  <c:v>6.3072541250148788</c:v>
                </c:pt>
                <c:pt idx="632">
                  <c:v>6.317252125008963</c:v>
                </c:pt>
                <c:pt idx="633">
                  <c:v>6.3272501250030473</c:v>
                </c:pt>
                <c:pt idx="634">
                  <c:v>6.337249125004746</c:v>
                </c:pt>
                <c:pt idx="635">
                  <c:v>6.3472471250279341</c:v>
                </c:pt>
                <c:pt idx="636">
                  <c:v>6.357246125000529</c:v>
                </c:pt>
                <c:pt idx="637">
                  <c:v>6.3672441250237171</c:v>
                </c:pt>
                <c:pt idx="638">
                  <c:v>6.3772421250178013</c:v>
                </c:pt>
                <c:pt idx="639">
                  <c:v>6.3872411250195</c:v>
                </c:pt>
                <c:pt idx="640">
                  <c:v>6.3972391250135843</c:v>
                </c:pt>
                <c:pt idx="641">
                  <c:v>6.4072371250076685</c:v>
                </c:pt>
                <c:pt idx="642">
                  <c:v>6.4172361250093672</c:v>
                </c:pt>
                <c:pt idx="643">
                  <c:v>6.4272341250034515</c:v>
                </c:pt>
                <c:pt idx="644">
                  <c:v>6.4372321250266396</c:v>
                </c:pt>
                <c:pt idx="645">
                  <c:v>6.4472311250283383</c:v>
                </c:pt>
                <c:pt idx="646">
                  <c:v>6.4572291250224225</c:v>
                </c:pt>
                <c:pt idx="647">
                  <c:v>6.4672271250165068</c:v>
                </c:pt>
                <c:pt idx="648">
                  <c:v>6.4772261250182055</c:v>
                </c:pt>
                <c:pt idx="649">
                  <c:v>6.4872241250122897</c:v>
                </c:pt>
                <c:pt idx="650">
                  <c:v>6.4972231250139885</c:v>
                </c:pt>
                <c:pt idx="651">
                  <c:v>6.5072211250080727</c:v>
                </c:pt>
                <c:pt idx="652">
                  <c:v>6.5172191250021569</c:v>
                </c:pt>
                <c:pt idx="653">
                  <c:v>6.5272181250038557</c:v>
                </c:pt>
                <c:pt idx="654">
                  <c:v>6.5372161250270437</c:v>
                </c:pt>
                <c:pt idx="655">
                  <c:v>6.547214125021128</c:v>
                </c:pt>
                <c:pt idx="656">
                  <c:v>6.5572131250228267</c:v>
                </c:pt>
                <c:pt idx="657">
                  <c:v>6.567211125016911</c:v>
                </c:pt>
                <c:pt idx="658">
                  <c:v>6.5772091250109952</c:v>
                </c:pt>
                <c:pt idx="659">
                  <c:v>6.5872081250126939</c:v>
                </c:pt>
                <c:pt idx="660">
                  <c:v>6.5972061250067782</c:v>
                </c:pt>
                <c:pt idx="661">
                  <c:v>6.6072051250084769</c:v>
                </c:pt>
                <c:pt idx="662">
                  <c:v>6.6172031250025611</c:v>
                </c:pt>
                <c:pt idx="663">
                  <c:v>6.6272011250257492</c:v>
                </c:pt>
                <c:pt idx="664">
                  <c:v>6.6372001250274479</c:v>
                </c:pt>
                <c:pt idx="665">
                  <c:v>6.6471981250215322</c:v>
                </c:pt>
                <c:pt idx="666">
                  <c:v>6.6571961250156164</c:v>
                </c:pt>
                <c:pt idx="667">
                  <c:v>6.6671951250173151</c:v>
                </c:pt>
                <c:pt idx="668">
                  <c:v>6.6771931250113994</c:v>
                </c:pt>
                <c:pt idx="669">
                  <c:v>6.6871911250054836</c:v>
                </c:pt>
                <c:pt idx="670">
                  <c:v>6.6971901250071824</c:v>
                </c:pt>
                <c:pt idx="671">
                  <c:v>6.7071881250012666</c:v>
                </c:pt>
                <c:pt idx="672">
                  <c:v>6.7171861250244547</c:v>
                </c:pt>
                <c:pt idx="673">
                  <c:v>6.7271851250261534</c:v>
                </c:pt>
                <c:pt idx="674">
                  <c:v>6.7371831250202376</c:v>
                </c:pt>
                <c:pt idx="675">
                  <c:v>6.7471821250219364</c:v>
                </c:pt>
                <c:pt idx="676">
                  <c:v>6.7571801250160206</c:v>
                </c:pt>
                <c:pt idx="677">
                  <c:v>6.7671781250101048</c:v>
                </c:pt>
                <c:pt idx="678">
                  <c:v>6.7771771250118036</c:v>
                </c:pt>
                <c:pt idx="679">
                  <c:v>6.7871751250058878</c:v>
                </c:pt>
                <c:pt idx="680">
                  <c:v>6.7971731249999721</c:v>
                </c:pt>
                <c:pt idx="681">
                  <c:v>6.8071695000107866</c:v>
                </c:pt>
                <c:pt idx="682">
                  <c:v>6.8171675000048708</c:v>
                </c:pt>
                <c:pt idx="683">
                  <c:v>6.8271655000280589</c:v>
                </c:pt>
                <c:pt idx="684">
                  <c:v>6.8371645000006538</c:v>
                </c:pt>
                <c:pt idx="685">
                  <c:v>6.8471625000238419</c:v>
                </c:pt>
                <c:pt idx="686">
                  <c:v>6.8571605000179261</c:v>
                </c:pt>
                <c:pt idx="687">
                  <c:v>6.8671595000196248</c:v>
                </c:pt>
                <c:pt idx="688">
                  <c:v>6.8771575000137091</c:v>
                </c:pt>
                <c:pt idx="689">
                  <c:v>6.8871555000077933</c:v>
                </c:pt>
                <c:pt idx="690">
                  <c:v>6.897154500009492</c:v>
                </c:pt>
                <c:pt idx="691">
                  <c:v>6.9071525000035763</c:v>
                </c:pt>
                <c:pt idx="692">
                  <c:v>6.917151500005275</c:v>
                </c:pt>
                <c:pt idx="693">
                  <c:v>6.9271495000284631</c:v>
                </c:pt>
                <c:pt idx="694">
                  <c:v>6.9371475000225473</c:v>
                </c:pt>
                <c:pt idx="695">
                  <c:v>6.9471465000242461</c:v>
                </c:pt>
                <c:pt idx="696">
                  <c:v>6.9571445000183303</c:v>
                </c:pt>
                <c:pt idx="697">
                  <c:v>6.9671425000124145</c:v>
                </c:pt>
                <c:pt idx="698">
                  <c:v>6.9771415000141133</c:v>
                </c:pt>
                <c:pt idx="699">
                  <c:v>6.9871395000081975</c:v>
                </c:pt>
                <c:pt idx="700">
                  <c:v>6.9971375000022817</c:v>
                </c:pt>
                <c:pt idx="701">
                  <c:v>7.0071365000039805</c:v>
                </c:pt>
                <c:pt idx="702">
                  <c:v>7.0171345000271685</c:v>
                </c:pt>
                <c:pt idx="703">
                  <c:v>7.0271335000288673</c:v>
                </c:pt>
                <c:pt idx="704">
                  <c:v>7.0371315000229515</c:v>
                </c:pt>
                <c:pt idx="705">
                  <c:v>7.0471295000170358</c:v>
                </c:pt>
                <c:pt idx="706">
                  <c:v>7.0571285000187345</c:v>
                </c:pt>
                <c:pt idx="707">
                  <c:v>7.0671265000128187</c:v>
                </c:pt>
                <c:pt idx="708">
                  <c:v>7.077124500006903</c:v>
                </c:pt>
                <c:pt idx="709">
                  <c:v>7.0871235000086017</c:v>
                </c:pt>
                <c:pt idx="710">
                  <c:v>7.0971215000026859</c:v>
                </c:pt>
                <c:pt idx="711">
                  <c:v>7.107119500025874</c:v>
                </c:pt>
                <c:pt idx="712">
                  <c:v>7.1171185000275727</c:v>
                </c:pt>
                <c:pt idx="713">
                  <c:v>7.127116500021657</c:v>
                </c:pt>
                <c:pt idx="714">
                  <c:v>7.1371155000233557</c:v>
                </c:pt>
                <c:pt idx="715">
                  <c:v>7.1471135000174399</c:v>
                </c:pt>
                <c:pt idx="716">
                  <c:v>7.1571115000115242</c:v>
                </c:pt>
                <c:pt idx="717">
                  <c:v>7.1671105000132229</c:v>
                </c:pt>
                <c:pt idx="718">
                  <c:v>7.1771085000073072</c:v>
                </c:pt>
                <c:pt idx="719">
                  <c:v>7.1871065000013914</c:v>
                </c:pt>
                <c:pt idx="720">
                  <c:v>7.1971055000030901</c:v>
                </c:pt>
                <c:pt idx="721">
                  <c:v>7.2071035000262782</c:v>
                </c:pt>
                <c:pt idx="722">
                  <c:v>7.2171015000203624</c:v>
                </c:pt>
                <c:pt idx="723">
                  <c:v>7.2271005000220612</c:v>
                </c:pt>
                <c:pt idx="724">
                  <c:v>7.2370985000161454</c:v>
                </c:pt>
                <c:pt idx="725">
                  <c:v>7.2470965000102296</c:v>
                </c:pt>
                <c:pt idx="726">
                  <c:v>7.2570955000119284</c:v>
                </c:pt>
                <c:pt idx="727">
                  <c:v>7.2670935000060126</c:v>
                </c:pt>
                <c:pt idx="728">
                  <c:v>7.2770925000077114</c:v>
                </c:pt>
                <c:pt idx="729">
                  <c:v>7.2870905000017956</c:v>
                </c:pt>
                <c:pt idx="730">
                  <c:v>7.2970885000249837</c:v>
                </c:pt>
                <c:pt idx="731">
                  <c:v>7.3070875000266824</c:v>
                </c:pt>
                <c:pt idx="732">
                  <c:v>7.3170855000207666</c:v>
                </c:pt>
                <c:pt idx="733">
                  <c:v>7.3270835000148509</c:v>
                </c:pt>
                <c:pt idx="734">
                  <c:v>7.3370825000165496</c:v>
                </c:pt>
                <c:pt idx="735">
                  <c:v>7.3470805000106338</c:v>
                </c:pt>
                <c:pt idx="736">
                  <c:v>7.3570785000047181</c:v>
                </c:pt>
                <c:pt idx="737">
                  <c:v>7.3670775000064168</c:v>
                </c:pt>
                <c:pt idx="738">
                  <c:v>7.3770755000005011</c:v>
                </c:pt>
                <c:pt idx="739">
                  <c:v>7.3870745000021998</c:v>
                </c:pt>
                <c:pt idx="740">
                  <c:v>7.3970725000253879</c:v>
                </c:pt>
                <c:pt idx="741">
                  <c:v>7.4070705000194721</c:v>
                </c:pt>
                <c:pt idx="742">
                  <c:v>7.4170695000211708</c:v>
                </c:pt>
                <c:pt idx="743">
                  <c:v>7.4270675000152551</c:v>
                </c:pt>
                <c:pt idx="744">
                  <c:v>7.4370655000093393</c:v>
                </c:pt>
                <c:pt idx="745">
                  <c:v>7.447064500011038</c:v>
                </c:pt>
                <c:pt idx="746">
                  <c:v>7.4570625000051223</c:v>
                </c:pt>
                <c:pt idx="747">
                  <c:v>7.4670605000283103</c:v>
                </c:pt>
                <c:pt idx="748">
                  <c:v>7.4770595000009052</c:v>
                </c:pt>
                <c:pt idx="749">
                  <c:v>7.4870575000240933</c:v>
                </c:pt>
                <c:pt idx="750">
                  <c:v>7.497056500025792</c:v>
                </c:pt>
                <c:pt idx="751">
                  <c:v>7.5070545000198763</c:v>
                </c:pt>
                <c:pt idx="752">
                  <c:v>7.5170525000139605</c:v>
                </c:pt>
                <c:pt idx="753">
                  <c:v>7.5270515000156593</c:v>
                </c:pt>
                <c:pt idx="754">
                  <c:v>7.5370495000097435</c:v>
                </c:pt>
                <c:pt idx="755">
                  <c:v>7.5470475000038277</c:v>
                </c:pt>
                <c:pt idx="756">
                  <c:v>7.5570465000055265</c:v>
                </c:pt>
                <c:pt idx="757">
                  <c:v>7.5670445000287145</c:v>
                </c:pt>
                <c:pt idx="758">
                  <c:v>7.5770425000227988</c:v>
                </c:pt>
                <c:pt idx="759">
                  <c:v>7.5870415000244975</c:v>
                </c:pt>
                <c:pt idx="760">
                  <c:v>7.5970395000185817</c:v>
                </c:pt>
                <c:pt idx="761">
                  <c:v>7.607037500012666</c:v>
                </c:pt>
                <c:pt idx="762">
                  <c:v>7.6170365000143647</c:v>
                </c:pt>
                <c:pt idx="763">
                  <c:v>7.627034500008449</c:v>
                </c:pt>
                <c:pt idx="764">
                  <c:v>7.6370335000101477</c:v>
                </c:pt>
                <c:pt idx="765">
                  <c:v>7.6470315000042319</c:v>
                </c:pt>
                <c:pt idx="766">
                  <c:v>7.65702950002742</c:v>
                </c:pt>
                <c:pt idx="767">
                  <c:v>7.6670285000000149</c:v>
                </c:pt>
                <c:pt idx="768">
                  <c:v>7.677026500023203</c:v>
                </c:pt>
                <c:pt idx="769">
                  <c:v>7.6870245000172872</c:v>
                </c:pt>
                <c:pt idx="770">
                  <c:v>7.6970235000189859</c:v>
                </c:pt>
                <c:pt idx="771">
                  <c:v>7.7070215000130702</c:v>
                </c:pt>
                <c:pt idx="772">
                  <c:v>7.7170195000071544</c:v>
                </c:pt>
                <c:pt idx="773">
                  <c:v>7.7270185000088532</c:v>
                </c:pt>
                <c:pt idx="774">
                  <c:v>7.7370165000029374</c:v>
                </c:pt>
                <c:pt idx="775">
                  <c:v>7.7470155000046361</c:v>
                </c:pt>
                <c:pt idx="776">
                  <c:v>7.7570135000278242</c:v>
                </c:pt>
                <c:pt idx="777">
                  <c:v>7.7670115000219084</c:v>
                </c:pt>
                <c:pt idx="778">
                  <c:v>7.7770105000236072</c:v>
                </c:pt>
                <c:pt idx="779">
                  <c:v>7.7870085000176914</c:v>
                </c:pt>
                <c:pt idx="780">
                  <c:v>7.7970065000117756</c:v>
                </c:pt>
                <c:pt idx="781">
                  <c:v>7.8070058333396446</c:v>
                </c:pt>
                <c:pt idx="782">
                  <c:v>7.8170038333337288</c:v>
                </c:pt>
                <c:pt idx="783">
                  <c:v>7.8270018333569169</c:v>
                </c:pt>
                <c:pt idx="784">
                  <c:v>7.8370008333586156</c:v>
                </c:pt>
                <c:pt idx="785">
                  <c:v>7.8469988333526999</c:v>
                </c:pt>
                <c:pt idx="786">
                  <c:v>7.8569978333543986</c:v>
                </c:pt>
                <c:pt idx="787">
                  <c:v>7.8669958333484828</c:v>
                </c:pt>
                <c:pt idx="788">
                  <c:v>7.8769938333425671</c:v>
                </c:pt>
                <c:pt idx="789">
                  <c:v>7.8869928333442658</c:v>
                </c:pt>
                <c:pt idx="790">
                  <c:v>7.8969908333383501</c:v>
                </c:pt>
                <c:pt idx="791">
                  <c:v>7.9069888333615381</c:v>
                </c:pt>
                <c:pt idx="792">
                  <c:v>7.916987833334133</c:v>
                </c:pt>
                <c:pt idx="793">
                  <c:v>7.9269858333573211</c:v>
                </c:pt>
                <c:pt idx="794">
                  <c:v>7.9369838333514053</c:v>
                </c:pt>
                <c:pt idx="795">
                  <c:v>7.9469828333531041</c:v>
                </c:pt>
                <c:pt idx="796">
                  <c:v>7.9569808333471883</c:v>
                </c:pt>
                <c:pt idx="797">
                  <c:v>7.966979833348887</c:v>
                </c:pt>
                <c:pt idx="798">
                  <c:v>7.9769778333429713</c:v>
                </c:pt>
                <c:pt idx="799">
                  <c:v>7.9869758333370555</c:v>
                </c:pt>
                <c:pt idx="800">
                  <c:v>7.9969748333387543</c:v>
                </c:pt>
                <c:pt idx="801">
                  <c:v>8.0069728333619423</c:v>
                </c:pt>
                <c:pt idx="802">
                  <c:v>8.0169708333560266</c:v>
                </c:pt>
                <c:pt idx="803">
                  <c:v>8.0269698333577253</c:v>
                </c:pt>
                <c:pt idx="804">
                  <c:v>8.0369678333518095</c:v>
                </c:pt>
                <c:pt idx="805">
                  <c:v>8.0469658333458938</c:v>
                </c:pt>
                <c:pt idx="806">
                  <c:v>8.0569648333475925</c:v>
                </c:pt>
                <c:pt idx="807">
                  <c:v>8.0669628333416767</c:v>
                </c:pt>
                <c:pt idx="808">
                  <c:v>8.0769618333433755</c:v>
                </c:pt>
                <c:pt idx="809">
                  <c:v>8.0869598333374597</c:v>
                </c:pt>
                <c:pt idx="810">
                  <c:v>8.0969578333606478</c:v>
                </c:pt>
                <c:pt idx="811">
                  <c:v>8.1069568333332427</c:v>
                </c:pt>
                <c:pt idx="812">
                  <c:v>8.1169548333564308</c:v>
                </c:pt>
                <c:pt idx="813">
                  <c:v>8.126952833350515</c:v>
                </c:pt>
                <c:pt idx="814">
                  <c:v>8.1369518333522137</c:v>
                </c:pt>
                <c:pt idx="815">
                  <c:v>8.146949833346298</c:v>
                </c:pt>
                <c:pt idx="816">
                  <c:v>8.1569478333403822</c:v>
                </c:pt>
                <c:pt idx="817">
                  <c:v>8.1669468333420809</c:v>
                </c:pt>
                <c:pt idx="818">
                  <c:v>8.1769448333361652</c:v>
                </c:pt>
                <c:pt idx="819">
                  <c:v>8.1869438333378639</c:v>
                </c:pt>
                <c:pt idx="820">
                  <c:v>8.196941833361052</c:v>
                </c:pt>
                <c:pt idx="821">
                  <c:v>8.2069398333551362</c:v>
                </c:pt>
                <c:pt idx="822">
                  <c:v>8.2169388333568349</c:v>
                </c:pt>
                <c:pt idx="823">
                  <c:v>8.2269368333509192</c:v>
                </c:pt>
                <c:pt idx="824">
                  <c:v>8.2369348333450034</c:v>
                </c:pt>
                <c:pt idx="825">
                  <c:v>8.2469338333467022</c:v>
                </c:pt>
                <c:pt idx="826">
                  <c:v>8.2569318333407864</c:v>
                </c:pt>
                <c:pt idx="827">
                  <c:v>8.2669298333348706</c:v>
                </c:pt>
                <c:pt idx="828">
                  <c:v>8.2769288333365694</c:v>
                </c:pt>
                <c:pt idx="829">
                  <c:v>8.2869268333597574</c:v>
                </c:pt>
                <c:pt idx="830">
                  <c:v>8.2969258333614562</c:v>
                </c:pt>
                <c:pt idx="831">
                  <c:v>8.3069238333555404</c:v>
                </c:pt>
                <c:pt idx="832">
                  <c:v>8.3169218333496246</c:v>
                </c:pt>
                <c:pt idx="833">
                  <c:v>8.3269208333513234</c:v>
                </c:pt>
                <c:pt idx="834">
                  <c:v>8.3369188333454076</c:v>
                </c:pt>
                <c:pt idx="835">
                  <c:v>8.3469168333394919</c:v>
                </c:pt>
                <c:pt idx="836">
                  <c:v>8.3569158333411906</c:v>
                </c:pt>
                <c:pt idx="837">
                  <c:v>8.3669138333352748</c:v>
                </c:pt>
                <c:pt idx="838">
                  <c:v>8.3769118333584629</c:v>
                </c:pt>
                <c:pt idx="839">
                  <c:v>8.3869108333601616</c:v>
                </c:pt>
                <c:pt idx="840">
                  <c:v>8.3969088333542459</c:v>
                </c:pt>
                <c:pt idx="841">
                  <c:v>8.4069078333559446</c:v>
                </c:pt>
                <c:pt idx="842">
                  <c:v>8.4169058333500288</c:v>
                </c:pt>
                <c:pt idx="843">
                  <c:v>8.4269038333441131</c:v>
                </c:pt>
                <c:pt idx="844">
                  <c:v>8.4369028333458118</c:v>
                </c:pt>
                <c:pt idx="845">
                  <c:v>8.4469008333398961</c:v>
                </c:pt>
                <c:pt idx="846">
                  <c:v>8.4568988333339803</c:v>
                </c:pt>
                <c:pt idx="847">
                  <c:v>8.466897833335679</c:v>
                </c:pt>
                <c:pt idx="848">
                  <c:v>8.4768958333588671</c:v>
                </c:pt>
                <c:pt idx="849">
                  <c:v>8.4868948333605658</c:v>
                </c:pt>
                <c:pt idx="850">
                  <c:v>8.4968928333546501</c:v>
                </c:pt>
                <c:pt idx="851">
                  <c:v>8.5068908333487343</c:v>
                </c:pt>
                <c:pt idx="852">
                  <c:v>8.516889833350433</c:v>
                </c:pt>
                <c:pt idx="853">
                  <c:v>8.5268878333445173</c:v>
                </c:pt>
                <c:pt idx="854">
                  <c:v>8.5368858333386015</c:v>
                </c:pt>
                <c:pt idx="855">
                  <c:v>8.5468848333403002</c:v>
                </c:pt>
                <c:pt idx="856">
                  <c:v>8.5568828333343845</c:v>
                </c:pt>
                <c:pt idx="857">
                  <c:v>8.5668808333575726</c:v>
                </c:pt>
                <c:pt idx="858">
                  <c:v>8.5768798333592713</c:v>
                </c:pt>
                <c:pt idx="859">
                  <c:v>8.5868778333533555</c:v>
                </c:pt>
                <c:pt idx="860">
                  <c:v>8.5968768333550543</c:v>
                </c:pt>
                <c:pt idx="861">
                  <c:v>8.6068748333491385</c:v>
                </c:pt>
                <c:pt idx="862">
                  <c:v>8.6168728333432227</c:v>
                </c:pt>
                <c:pt idx="863">
                  <c:v>8.6268718333449215</c:v>
                </c:pt>
                <c:pt idx="864">
                  <c:v>8.6368698333390057</c:v>
                </c:pt>
                <c:pt idx="865">
                  <c:v>8.6468678333621938</c:v>
                </c:pt>
                <c:pt idx="866">
                  <c:v>8.6568668333347887</c:v>
                </c:pt>
                <c:pt idx="867">
                  <c:v>8.6668648333579767</c:v>
                </c:pt>
                <c:pt idx="868">
                  <c:v>8.6768638333596755</c:v>
                </c:pt>
                <c:pt idx="869">
                  <c:v>8.6868618333537597</c:v>
                </c:pt>
                <c:pt idx="870">
                  <c:v>8.696859833347844</c:v>
                </c:pt>
                <c:pt idx="871">
                  <c:v>8.7068588333495427</c:v>
                </c:pt>
                <c:pt idx="872">
                  <c:v>8.7168568333436269</c:v>
                </c:pt>
                <c:pt idx="873">
                  <c:v>8.7268548333377112</c:v>
                </c:pt>
                <c:pt idx="874">
                  <c:v>8.7368538333394099</c:v>
                </c:pt>
                <c:pt idx="875">
                  <c:v>8.7468518333334941</c:v>
                </c:pt>
                <c:pt idx="876">
                  <c:v>8.7568498333566822</c:v>
                </c:pt>
                <c:pt idx="877">
                  <c:v>8.7668488333583809</c:v>
                </c:pt>
                <c:pt idx="878">
                  <c:v>8.7768468333524652</c:v>
                </c:pt>
                <c:pt idx="879">
                  <c:v>8.7868458333541639</c:v>
                </c:pt>
                <c:pt idx="880">
                  <c:v>8.7968438333482482</c:v>
                </c:pt>
                <c:pt idx="881">
                  <c:v>8.8068417083413806</c:v>
                </c:pt>
                <c:pt idx="882">
                  <c:v>8.8168407083430793</c:v>
                </c:pt>
                <c:pt idx="883">
                  <c:v>8.8268387083371636</c:v>
                </c:pt>
                <c:pt idx="884">
                  <c:v>8.8368367083603516</c:v>
                </c:pt>
                <c:pt idx="885">
                  <c:v>8.8468357083620504</c:v>
                </c:pt>
                <c:pt idx="886">
                  <c:v>8.8568337083561346</c:v>
                </c:pt>
                <c:pt idx="887">
                  <c:v>8.8668317083502188</c:v>
                </c:pt>
                <c:pt idx="888">
                  <c:v>8.8768307083519176</c:v>
                </c:pt>
                <c:pt idx="889">
                  <c:v>8.8868287083460018</c:v>
                </c:pt>
                <c:pt idx="890">
                  <c:v>8.8968277083477005</c:v>
                </c:pt>
                <c:pt idx="891">
                  <c:v>8.9068257083417848</c:v>
                </c:pt>
                <c:pt idx="892">
                  <c:v>8.916823708335869</c:v>
                </c:pt>
                <c:pt idx="893">
                  <c:v>8.9268227083375677</c:v>
                </c:pt>
                <c:pt idx="894">
                  <c:v>8.9368207083607558</c:v>
                </c:pt>
                <c:pt idx="895">
                  <c:v>8.9468187083548401</c:v>
                </c:pt>
                <c:pt idx="896">
                  <c:v>8.9568177083565388</c:v>
                </c:pt>
                <c:pt idx="897">
                  <c:v>8.966815708350623</c:v>
                </c:pt>
                <c:pt idx="898">
                  <c:v>8.9768137083447073</c:v>
                </c:pt>
                <c:pt idx="899">
                  <c:v>8.986812708346406</c:v>
                </c:pt>
                <c:pt idx="900">
                  <c:v>8.9968107083404902</c:v>
                </c:pt>
                <c:pt idx="901">
                  <c:v>9.006809708342189</c:v>
                </c:pt>
                <c:pt idx="902">
                  <c:v>9.0168077083362732</c:v>
                </c:pt>
                <c:pt idx="903">
                  <c:v>9.0268057083594613</c:v>
                </c:pt>
                <c:pt idx="904">
                  <c:v>9.03680470836116</c:v>
                </c:pt>
                <c:pt idx="905">
                  <c:v>9.0468027083552442</c:v>
                </c:pt>
                <c:pt idx="906">
                  <c:v>9.0568007083493285</c:v>
                </c:pt>
                <c:pt idx="907">
                  <c:v>9.0667997083510272</c:v>
                </c:pt>
                <c:pt idx="908">
                  <c:v>9.0767977083451115</c:v>
                </c:pt>
                <c:pt idx="909">
                  <c:v>9.0867967083468102</c:v>
                </c:pt>
                <c:pt idx="910">
                  <c:v>9.0967947083408944</c:v>
                </c:pt>
                <c:pt idx="911">
                  <c:v>9.1067927083349787</c:v>
                </c:pt>
                <c:pt idx="912">
                  <c:v>9.1167917083366774</c:v>
                </c:pt>
                <c:pt idx="913">
                  <c:v>9.1267897083598655</c:v>
                </c:pt>
                <c:pt idx="914">
                  <c:v>9.1367877083539497</c:v>
                </c:pt>
                <c:pt idx="915">
                  <c:v>9.1467867083556484</c:v>
                </c:pt>
                <c:pt idx="916">
                  <c:v>9.1567847083497327</c:v>
                </c:pt>
                <c:pt idx="917">
                  <c:v>9.1667827083438169</c:v>
                </c:pt>
                <c:pt idx="918">
                  <c:v>9.1767817083455157</c:v>
                </c:pt>
                <c:pt idx="919">
                  <c:v>9.1867797083395999</c:v>
                </c:pt>
                <c:pt idx="920">
                  <c:v>9.1967787083412986</c:v>
                </c:pt>
                <c:pt idx="921">
                  <c:v>9.2067767083353829</c:v>
                </c:pt>
                <c:pt idx="922">
                  <c:v>9.2167747083585709</c:v>
                </c:pt>
                <c:pt idx="923">
                  <c:v>9.2267737083602697</c:v>
                </c:pt>
                <c:pt idx="924">
                  <c:v>9.2367717083543539</c:v>
                </c:pt>
                <c:pt idx="925">
                  <c:v>9.2467697083484381</c:v>
                </c:pt>
                <c:pt idx="926">
                  <c:v>9.2567687083501369</c:v>
                </c:pt>
                <c:pt idx="927">
                  <c:v>9.2667667083442211</c:v>
                </c:pt>
                <c:pt idx="928">
                  <c:v>9.2767657083459198</c:v>
                </c:pt>
                <c:pt idx="929">
                  <c:v>9.2867637083400041</c:v>
                </c:pt>
                <c:pt idx="930">
                  <c:v>9.2967617083340883</c:v>
                </c:pt>
                <c:pt idx="931">
                  <c:v>9.3067607083357871</c:v>
                </c:pt>
                <c:pt idx="932">
                  <c:v>9.3167587083589751</c:v>
                </c:pt>
                <c:pt idx="933">
                  <c:v>9.3267567083530594</c:v>
                </c:pt>
                <c:pt idx="934">
                  <c:v>9.3367557083547581</c:v>
                </c:pt>
                <c:pt idx="935">
                  <c:v>9.3467537083488423</c:v>
                </c:pt>
                <c:pt idx="936">
                  <c:v>9.3567517083429266</c:v>
                </c:pt>
                <c:pt idx="937">
                  <c:v>9.3667507083446253</c:v>
                </c:pt>
                <c:pt idx="938">
                  <c:v>9.3767487083387095</c:v>
                </c:pt>
                <c:pt idx="939">
                  <c:v>9.3867477083404083</c:v>
                </c:pt>
                <c:pt idx="940">
                  <c:v>9.3967457083344925</c:v>
                </c:pt>
                <c:pt idx="941">
                  <c:v>9.4067437083576806</c:v>
                </c:pt>
                <c:pt idx="942">
                  <c:v>9.4167427083593793</c:v>
                </c:pt>
                <c:pt idx="943">
                  <c:v>9.4267407083534636</c:v>
                </c:pt>
                <c:pt idx="944">
                  <c:v>9.4367387083475478</c:v>
                </c:pt>
                <c:pt idx="945">
                  <c:v>9.4467377083492465</c:v>
                </c:pt>
                <c:pt idx="946">
                  <c:v>9.4567357083433308</c:v>
                </c:pt>
                <c:pt idx="947">
                  <c:v>9.4667347083450295</c:v>
                </c:pt>
                <c:pt idx="948">
                  <c:v>9.4767327083391137</c:v>
                </c:pt>
                <c:pt idx="949">
                  <c:v>9.486730708333198</c:v>
                </c:pt>
                <c:pt idx="950">
                  <c:v>9.4967297083348967</c:v>
                </c:pt>
                <c:pt idx="951">
                  <c:v>9.5067277083580848</c:v>
                </c:pt>
                <c:pt idx="952">
                  <c:v>9.516725708352169</c:v>
                </c:pt>
                <c:pt idx="953">
                  <c:v>9.5267247083538678</c:v>
                </c:pt>
                <c:pt idx="954">
                  <c:v>9.536722708347952</c:v>
                </c:pt>
                <c:pt idx="955">
                  <c:v>9.5467217083496507</c:v>
                </c:pt>
                <c:pt idx="956">
                  <c:v>9.556719708343735</c:v>
                </c:pt>
                <c:pt idx="957">
                  <c:v>9.5667177083378192</c:v>
                </c:pt>
                <c:pt idx="958">
                  <c:v>9.5767167083395179</c:v>
                </c:pt>
                <c:pt idx="959">
                  <c:v>9.5867147083336022</c:v>
                </c:pt>
                <c:pt idx="960">
                  <c:v>9.5967127083567902</c:v>
                </c:pt>
                <c:pt idx="961">
                  <c:v>9.606711708358489</c:v>
                </c:pt>
                <c:pt idx="962">
                  <c:v>9.6167097083525732</c:v>
                </c:pt>
                <c:pt idx="963">
                  <c:v>9.6267077083466575</c:v>
                </c:pt>
                <c:pt idx="964">
                  <c:v>9.6367067083483562</c:v>
                </c:pt>
                <c:pt idx="965">
                  <c:v>9.6467047083424404</c:v>
                </c:pt>
                <c:pt idx="966">
                  <c:v>9.6567037083441392</c:v>
                </c:pt>
                <c:pt idx="967">
                  <c:v>9.6667017083382234</c:v>
                </c:pt>
                <c:pt idx="968">
                  <c:v>9.6766997083614115</c:v>
                </c:pt>
                <c:pt idx="969">
                  <c:v>9.6866987083340064</c:v>
                </c:pt>
                <c:pt idx="970">
                  <c:v>9.6966967083571944</c:v>
                </c:pt>
                <c:pt idx="971">
                  <c:v>9.7066947083512787</c:v>
                </c:pt>
                <c:pt idx="972">
                  <c:v>9.7166937083529774</c:v>
                </c:pt>
                <c:pt idx="973">
                  <c:v>9.7266917083470616</c:v>
                </c:pt>
                <c:pt idx="974">
                  <c:v>9.7366907083487604</c:v>
                </c:pt>
                <c:pt idx="975">
                  <c:v>9.7466887083428446</c:v>
                </c:pt>
                <c:pt idx="976">
                  <c:v>9.7566867083369289</c:v>
                </c:pt>
                <c:pt idx="977">
                  <c:v>9.7666857083386276</c:v>
                </c:pt>
                <c:pt idx="978">
                  <c:v>9.7766837083618157</c:v>
                </c:pt>
                <c:pt idx="979">
                  <c:v>9.7866817083558999</c:v>
                </c:pt>
                <c:pt idx="980">
                  <c:v>9.7966807083575986</c:v>
                </c:pt>
                <c:pt idx="981">
                  <c:v>9.8066784583497792</c:v>
                </c:pt>
                <c:pt idx="982">
                  <c:v>9.816677458351478</c:v>
                </c:pt>
                <c:pt idx="983">
                  <c:v>9.8266754583455622</c:v>
                </c:pt>
                <c:pt idx="984">
                  <c:v>9.8366734583396465</c:v>
                </c:pt>
                <c:pt idx="985">
                  <c:v>9.8466724583413452</c:v>
                </c:pt>
                <c:pt idx="986">
                  <c:v>9.8566704583354294</c:v>
                </c:pt>
                <c:pt idx="987">
                  <c:v>9.8666684583586175</c:v>
                </c:pt>
                <c:pt idx="988">
                  <c:v>9.8766674583603162</c:v>
                </c:pt>
                <c:pt idx="989">
                  <c:v>9.8866654583544005</c:v>
                </c:pt>
                <c:pt idx="990">
                  <c:v>9.8966644583560992</c:v>
                </c:pt>
                <c:pt idx="991">
                  <c:v>9.9066624583501834</c:v>
                </c:pt>
                <c:pt idx="992">
                  <c:v>9.9166604583442677</c:v>
                </c:pt>
                <c:pt idx="993">
                  <c:v>9.9266594583459664</c:v>
                </c:pt>
                <c:pt idx="994">
                  <c:v>9.9366574583400507</c:v>
                </c:pt>
                <c:pt idx="995">
                  <c:v>9.9466554583341349</c:v>
                </c:pt>
                <c:pt idx="996">
                  <c:v>9.9566544583358336</c:v>
                </c:pt>
                <c:pt idx="997">
                  <c:v>9.9666524583590217</c:v>
                </c:pt>
                <c:pt idx="998">
                  <c:v>9.9766504583531059</c:v>
                </c:pt>
                <c:pt idx="999">
                  <c:v>9.9866494583548047</c:v>
                </c:pt>
                <c:pt idx="1000">
                  <c:v>9.9966474583488889</c:v>
                </c:pt>
                <c:pt idx="1001">
                  <c:v>10.006646458350588</c:v>
                </c:pt>
                <c:pt idx="1002">
                  <c:v>10.016644458344672</c:v>
                </c:pt>
                <c:pt idx="1003">
                  <c:v>10.026642458338756</c:v>
                </c:pt>
                <c:pt idx="1004">
                  <c:v>10.036641458340455</c:v>
                </c:pt>
                <c:pt idx="1005">
                  <c:v>10.046639458334539</c:v>
                </c:pt>
                <c:pt idx="1006">
                  <c:v>10.056637458357727</c:v>
                </c:pt>
                <c:pt idx="1007">
                  <c:v>10.066636458359426</c:v>
                </c:pt>
                <c:pt idx="1008">
                  <c:v>10.07663445835351</c:v>
                </c:pt>
                <c:pt idx="1009">
                  <c:v>10.086633458355209</c:v>
                </c:pt>
                <c:pt idx="1010">
                  <c:v>10.096631458349293</c:v>
                </c:pt>
                <c:pt idx="1011">
                  <c:v>10.106629458343377</c:v>
                </c:pt>
                <c:pt idx="1012">
                  <c:v>10.116628458345076</c:v>
                </c:pt>
                <c:pt idx="1013">
                  <c:v>10.12662645833916</c:v>
                </c:pt>
                <c:pt idx="1014">
                  <c:v>10.136624458333245</c:v>
                </c:pt>
                <c:pt idx="1015">
                  <c:v>10.146623458334943</c:v>
                </c:pt>
                <c:pt idx="1016">
                  <c:v>10.156621458358131</c:v>
                </c:pt>
                <c:pt idx="1017">
                  <c:v>10.16662045835983</c:v>
                </c:pt>
                <c:pt idx="1018">
                  <c:v>10.176618458353914</c:v>
                </c:pt>
                <c:pt idx="1019">
                  <c:v>10.186616458347999</c:v>
                </c:pt>
                <c:pt idx="1020">
                  <c:v>10.196615458349697</c:v>
                </c:pt>
                <c:pt idx="1021">
                  <c:v>10.206613458343782</c:v>
                </c:pt>
                <c:pt idx="1022">
                  <c:v>10.216611458337866</c:v>
                </c:pt>
                <c:pt idx="1023">
                  <c:v>10.226610458339565</c:v>
                </c:pt>
                <c:pt idx="1024">
                  <c:v>10.236608458333649</c:v>
                </c:pt>
                <c:pt idx="1025">
                  <c:v>10.246607458335347</c:v>
                </c:pt>
                <c:pt idx="1026">
                  <c:v>10.256605458358536</c:v>
                </c:pt>
                <c:pt idx="1027">
                  <c:v>10.26660345835262</c:v>
                </c:pt>
                <c:pt idx="1028">
                  <c:v>10.276602458354319</c:v>
                </c:pt>
                <c:pt idx="1029">
                  <c:v>10.286600458348403</c:v>
                </c:pt>
                <c:pt idx="1030">
                  <c:v>10.296598458342487</c:v>
                </c:pt>
                <c:pt idx="1031">
                  <c:v>10.306597458344186</c:v>
                </c:pt>
                <c:pt idx="1032">
                  <c:v>10.31659545833827</c:v>
                </c:pt>
                <c:pt idx="1033">
                  <c:v>10.326594458339969</c:v>
                </c:pt>
                <c:pt idx="1034">
                  <c:v>10.336592458334053</c:v>
                </c:pt>
                <c:pt idx="1035">
                  <c:v>10.346590458357241</c:v>
                </c:pt>
                <c:pt idx="1036">
                  <c:v>10.35658945835894</c:v>
                </c:pt>
                <c:pt idx="1037">
                  <c:v>10.366587458353024</c:v>
                </c:pt>
                <c:pt idx="1038">
                  <c:v>10.376585458347108</c:v>
                </c:pt>
                <c:pt idx="1039">
                  <c:v>10.386584458348807</c:v>
                </c:pt>
                <c:pt idx="1040">
                  <c:v>10.396582458342891</c:v>
                </c:pt>
                <c:pt idx="1041">
                  <c:v>10.406580458336975</c:v>
                </c:pt>
                <c:pt idx="1042">
                  <c:v>10.416579458338674</c:v>
                </c:pt>
                <c:pt idx="1043">
                  <c:v>10.426577458361862</c:v>
                </c:pt>
                <c:pt idx="1044">
                  <c:v>10.436576458334457</c:v>
                </c:pt>
                <c:pt idx="1045">
                  <c:v>10.446574458357645</c:v>
                </c:pt>
                <c:pt idx="1046">
                  <c:v>10.456572458351729</c:v>
                </c:pt>
                <c:pt idx="1047">
                  <c:v>10.466571458353428</c:v>
                </c:pt>
                <c:pt idx="1048">
                  <c:v>10.476569458347512</c:v>
                </c:pt>
                <c:pt idx="1049">
                  <c:v>10.486567458341597</c:v>
                </c:pt>
                <c:pt idx="1050">
                  <c:v>10.496566458343295</c:v>
                </c:pt>
                <c:pt idx="1051">
                  <c:v>10.50656445833738</c:v>
                </c:pt>
                <c:pt idx="1052">
                  <c:v>10.516563458339078</c:v>
                </c:pt>
                <c:pt idx="1053">
                  <c:v>10.526561458333163</c:v>
                </c:pt>
                <c:pt idx="1054">
                  <c:v>10.536559458356351</c:v>
                </c:pt>
                <c:pt idx="1055">
                  <c:v>10.546558458358049</c:v>
                </c:pt>
                <c:pt idx="1056">
                  <c:v>10.556556458352134</c:v>
                </c:pt>
                <c:pt idx="1057">
                  <c:v>10.566554458346218</c:v>
                </c:pt>
                <c:pt idx="1058">
                  <c:v>10.576553458347917</c:v>
                </c:pt>
                <c:pt idx="1059">
                  <c:v>10.586551458342001</c:v>
                </c:pt>
                <c:pt idx="1060">
                  <c:v>10.5965504583437</c:v>
                </c:pt>
                <c:pt idx="1061">
                  <c:v>10.606548458337784</c:v>
                </c:pt>
                <c:pt idx="1062">
                  <c:v>10.616546458360972</c:v>
                </c:pt>
                <c:pt idx="1063">
                  <c:v>10.626545458333567</c:v>
                </c:pt>
                <c:pt idx="1064">
                  <c:v>10.636543458356755</c:v>
                </c:pt>
                <c:pt idx="1065">
                  <c:v>10.646541458350839</c:v>
                </c:pt>
                <c:pt idx="1066">
                  <c:v>10.656540458352538</c:v>
                </c:pt>
                <c:pt idx="1067">
                  <c:v>10.666538458346622</c:v>
                </c:pt>
                <c:pt idx="1068">
                  <c:v>10.676537458348321</c:v>
                </c:pt>
                <c:pt idx="1069">
                  <c:v>10.686535458342405</c:v>
                </c:pt>
                <c:pt idx="1070">
                  <c:v>10.696533458336489</c:v>
                </c:pt>
                <c:pt idx="1071">
                  <c:v>10.706532458338188</c:v>
                </c:pt>
                <c:pt idx="1072">
                  <c:v>10.716530458361376</c:v>
                </c:pt>
                <c:pt idx="1073">
                  <c:v>10.72652845835546</c:v>
                </c:pt>
                <c:pt idx="1074">
                  <c:v>10.736527458357159</c:v>
                </c:pt>
                <c:pt idx="1075">
                  <c:v>10.746525458351243</c:v>
                </c:pt>
                <c:pt idx="1076">
                  <c:v>10.756524458352942</c:v>
                </c:pt>
                <c:pt idx="1077">
                  <c:v>10.766522458347026</c:v>
                </c:pt>
                <c:pt idx="1078">
                  <c:v>10.77652045834111</c:v>
                </c:pt>
                <c:pt idx="1079">
                  <c:v>10.786519458342809</c:v>
                </c:pt>
                <c:pt idx="1080">
                  <c:v>10.796517458336893</c:v>
                </c:pt>
                <c:pt idx="1081">
                  <c:v>10.806515083357226</c:v>
                </c:pt>
                <c:pt idx="1082">
                  <c:v>10.816514083358925</c:v>
                </c:pt>
                <c:pt idx="1083">
                  <c:v>10.826512083353009</c:v>
                </c:pt>
                <c:pt idx="1084">
                  <c:v>10.836511083354708</c:v>
                </c:pt>
                <c:pt idx="1085">
                  <c:v>10.846509083348792</c:v>
                </c:pt>
                <c:pt idx="1086">
                  <c:v>10.856507083342876</c:v>
                </c:pt>
                <c:pt idx="1087">
                  <c:v>10.866506083344575</c:v>
                </c:pt>
                <c:pt idx="1088">
                  <c:v>10.876504083338659</c:v>
                </c:pt>
                <c:pt idx="1089">
                  <c:v>10.886502083361847</c:v>
                </c:pt>
                <c:pt idx="1090">
                  <c:v>10.896501083334442</c:v>
                </c:pt>
                <c:pt idx="1091">
                  <c:v>10.90649908335763</c:v>
                </c:pt>
                <c:pt idx="1092">
                  <c:v>10.916498083359329</c:v>
                </c:pt>
                <c:pt idx="1093">
                  <c:v>10.926496083353413</c:v>
                </c:pt>
                <c:pt idx="1094">
                  <c:v>10.936494083347498</c:v>
                </c:pt>
                <c:pt idx="1095">
                  <c:v>10.946493083349196</c:v>
                </c:pt>
                <c:pt idx="1096">
                  <c:v>10.95649108334328</c:v>
                </c:pt>
                <c:pt idx="1097">
                  <c:v>10.966489083337365</c:v>
                </c:pt>
                <c:pt idx="1098">
                  <c:v>10.976488083339063</c:v>
                </c:pt>
                <c:pt idx="1099">
                  <c:v>10.986486083362252</c:v>
                </c:pt>
                <c:pt idx="1100">
                  <c:v>10.996485083334846</c:v>
                </c:pt>
                <c:pt idx="1101">
                  <c:v>11.006483083358034</c:v>
                </c:pt>
                <c:pt idx="1102">
                  <c:v>11.016481083352119</c:v>
                </c:pt>
                <c:pt idx="1103">
                  <c:v>11.026480083353817</c:v>
                </c:pt>
                <c:pt idx="1104">
                  <c:v>11.036478083347902</c:v>
                </c:pt>
                <c:pt idx="1105">
                  <c:v>11.046476083341986</c:v>
                </c:pt>
                <c:pt idx="1106">
                  <c:v>11.056475083343685</c:v>
                </c:pt>
                <c:pt idx="1107">
                  <c:v>11.066473083337769</c:v>
                </c:pt>
                <c:pt idx="1108">
                  <c:v>11.076472083339468</c:v>
                </c:pt>
                <c:pt idx="1109">
                  <c:v>11.086470083333552</c:v>
                </c:pt>
                <c:pt idx="1110">
                  <c:v>11.09646808335674</c:v>
                </c:pt>
                <c:pt idx="1111">
                  <c:v>11.106467083358439</c:v>
                </c:pt>
                <c:pt idx="1112">
                  <c:v>11.116465083352523</c:v>
                </c:pt>
                <c:pt idx="1113">
                  <c:v>11.126463083346607</c:v>
                </c:pt>
                <c:pt idx="1114">
                  <c:v>11.136462083348306</c:v>
                </c:pt>
                <c:pt idx="1115">
                  <c:v>11.14646008334239</c:v>
                </c:pt>
                <c:pt idx="1116">
                  <c:v>11.156459083344089</c:v>
                </c:pt>
                <c:pt idx="1117">
                  <c:v>11.166457083338173</c:v>
                </c:pt>
                <c:pt idx="1118">
                  <c:v>11.176455083361361</c:v>
                </c:pt>
                <c:pt idx="1119">
                  <c:v>11.186454083333956</c:v>
                </c:pt>
                <c:pt idx="1120">
                  <c:v>11.196452083357144</c:v>
                </c:pt>
                <c:pt idx="1121">
                  <c:v>11.206450083351228</c:v>
                </c:pt>
                <c:pt idx="1122">
                  <c:v>11.216449083352927</c:v>
                </c:pt>
                <c:pt idx="1123">
                  <c:v>11.226447083347011</c:v>
                </c:pt>
                <c:pt idx="1124">
                  <c:v>11.23644608334871</c:v>
                </c:pt>
                <c:pt idx="1125">
                  <c:v>11.246444083342794</c:v>
                </c:pt>
                <c:pt idx="1126">
                  <c:v>11.256442083336879</c:v>
                </c:pt>
                <c:pt idx="1127">
                  <c:v>11.266441083338577</c:v>
                </c:pt>
                <c:pt idx="1128">
                  <c:v>11.276439083361765</c:v>
                </c:pt>
                <c:pt idx="1129">
                  <c:v>11.28643708335585</c:v>
                </c:pt>
                <c:pt idx="1130">
                  <c:v>11.296436083357548</c:v>
                </c:pt>
                <c:pt idx="1131">
                  <c:v>11.306434083351633</c:v>
                </c:pt>
                <c:pt idx="1132">
                  <c:v>11.316433083353331</c:v>
                </c:pt>
                <c:pt idx="1133">
                  <c:v>11.326431083347416</c:v>
                </c:pt>
                <c:pt idx="1134">
                  <c:v>11.3364290833415</c:v>
                </c:pt>
                <c:pt idx="1135">
                  <c:v>11.346428083343199</c:v>
                </c:pt>
                <c:pt idx="1136">
                  <c:v>11.356426083337283</c:v>
                </c:pt>
                <c:pt idx="1137">
                  <c:v>11.366425083338981</c:v>
                </c:pt>
                <c:pt idx="1138">
                  <c:v>11.37642308336217</c:v>
                </c:pt>
                <c:pt idx="1139">
                  <c:v>11.386421083356254</c:v>
                </c:pt>
                <c:pt idx="1140">
                  <c:v>11.396420083357953</c:v>
                </c:pt>
                <c:pt idx="1141">
                  <c:v>11.406418083352037</c:v>
                </c:pt>
                <c:pt idx="1142">
                  <c:v>11.416416083346121</c:v>
                </c:pt>
                <c:pt idx="1143">
                  <c:v>11.42641508334782</c:v>
                </c:pt>
                <c:pt idx="1144">
                  <c:v>11.436413083341904</c:v>
                </c:pt>
                <c:pt idx="1145">
                  <c:v>11.446412083343603</c:v>
                </c:pt>
                <c:pt idx="1146">
                  <c:v>11.456410083337687</c:v>
                </c:pt>
                <c:pt idx="1147">
                  <c:v>11.466408083360875</c:v>
                </c:pt>
                <c:pt idx="1148">
                  <c:v>11.47640708333347</c:v>
                </c:pt>
                <c:pt idx="1149">
                  <c:v>11.486405083356658</c:v>
                </c:pt>
                <c:pt idx="1150">
                  <c:v>11.496403083350742</c:v>
                </c:pt>
                <c:pt idx="1151">
                  <c:v>11.506402083352441</c:v>
                </c:pt>
                <c:pt idx="1152">
                  <c:v>11.516400083346525</c:v>
                </c:pt>
                <c:pt idx="1153">
                  <c:v>11.526399083348224</c:v>
                </c:pt>
                <c:pt idx="1154">
                  <c:v>11.536397083342308</c:v>
                </c:pt>
                <c:pt idx="1155">
                  <c:v>11.546395083336392</c:v>
                </c:pt>
                <c:pt idx="1156">
                  <c:v>11.556394083338091</c:v>
                </c:pt>
                <c:pt idx="1157">
                  <c:v>11.566392083361279</c:v>
                </c:pt>
                <c:pt idx="1158">
                  <c:v>11.576390083355363</c:v>
                </c:pt>
                <c:pt idx="1159">
                  <c:v>11.586389083357062</c:v>
                </c:pt>
                <c:pt idx="1160">
                  <c:v>11.596387083351146</c:v>
                </c:pt>
                <c:pt idx="1161">
                  <c:v>11.606386083352845</c:v>
                </c:pt>
                <c:pt idx="1162">
                  <c:v>11.616384083346929</c:v>
                </c:pt>
                <c:pt idx="1163">
                  <c:v>11.626382083341014</c:v>
                </c:pt>
                <c:pt idx="1164">
                  <c:v>11.636381083342712</c:v>
                </c:pt>
                <c:pt idx="1165">
                  <c:v>11.646379083336797</c:v>
                </c:pt>
                <c:pt idx="1166">
                  <c:v>11.656377083359985</c:v>
                </c:pt>
                <c:pt idx="1167">
                  <c:v>11.666376083361683</c:v>
                </c:pt>
                <c:pt idx="1168">
                  <c:v>11.676374083355768</c:v>
                </c:pt>
                <c:pt idx="1169">
                  <c:v>11.686373083357466</c:v>
                </c:pt>
                <c:pt idx="1170">
                  <c:v>11.696371083351551</c:v>
                </c:pt>
                <c:pt idx="1171">
                  <c:v>11.706369083345635</c:v>
                </c:pt>
                <c:pt idx="1172">
                  <c:v>11.716368083347334</c:v>
                </c:pt>
                <c:pt idx="1173">
                  <c:v>11.726366083341418</c:v>
                </c:pt>
                <c:pt idx="1174">
                  <c:v>11.736364083335502</c:v>
                </c:pt>
                <c:pt idx="1175">
                  <c:v>11.746363083337201</c:v>
                </c:pt>
                <c:pt idx="1176">
                  <c:v>11.756361083360389</c:v>
                </c:pt>
                <c:pt idx="1177">
                  <c:v>11.766360083362088</c:v>
                </c:pt>
                <c:pt idx="1178">
                  <c:v>11.776358083356172</c:v>
                </c:pt>
                <c:pt idx="1179">
                  <c:v>11.786356083350256</c:v>
                </c:pt>
                <c:pt idx="1180">
                  <c:v>11.796355083351955</c:v>
                </c:pt>
                <c:pt idx="1181">
                  <c:v>11.806353083346039</c:v>
                </c:pt>
                <c:pt idx="1182">
                  <c:v>11.816352458350593</c:v>
                </c:pt>
                <c:pt idx="1183">
                  <c:v>11.826350458344677</c:v>
                </c:pt>
                <c:pt idx="1184">
                  <c:v>11.836348458338762</c:v>
                </c:pt>
                <c:pt idx="1185">
                  <c:v>11.84634745834046</c:v>
                </c:pt>
                <c:pt idx="1186">
                  <c:v>11.856345458334545</c:v>
                </c:pt>
                <c:pt idx="1187">
                  <c:v>11.866343458357733</c:v>
                </c:pt>
                <c:pt idx="1188">
                  <c:v>11.876342458359431</c:v>
                </c:pt>
                <c:pt idx="1189">
                  <c:v>11.886340458353516</c:v>
                </c:pt>
                <c:pt idx="1190">
                  <c:v>11.896339458355214</c:v>
                </c:pt>
                <c:pt idx="1191">
                  <c:v>11.906337458349299</c:v>
                </c:pt>
                <c:pt idx="1192">
                  <c:v>11.916335458343383</c:v>
                </c:pt>
                <c:pt idx="1193">
                  <c:v>11.926334458345082</c:v>
                </c:pt>
                <c:pt idx="1194">
                  <c:v>11.936332458339166</c:v>
                </c:pt>
                <c:pt idx="1195">
                  <c:v>11.94633045833325</c:v>
                </c:pt>
                <c:pt idx="1196">
                  <c:v>11.956329458334949</c:v>
                </c:pt>
                <c:pt idx="1197">
                  <c:v>11.966327458358137</c:v>
                </c:pt>
                <c:pt idx="1198">
                  <c:v>11.976326458359836</c:v>
                </c:pt>
                <c:pt idx="1199">
                  <c:v>11.98632445835392</c:v>
                </c:pt>
                <c:pt idx="1200">
                  <c:v>11.996322458348004</c:v>
                </c:pt>
                <c:pt idx="1201">
                  <c:v>12.006321458349703</c:v>
                </c:pt>
                <c:pt idx="1202">
                  <c:v>12.016319458343787</c:v>
                </c:pt>
                <c:pt idx="1203">
                  <c:v>12.026318458345486</c:v>
                </c:pt>
                <c:pt idx="1204">
                  <c:v>12.03631645833957</c:v>
                </c:pt>
                <c:pt idx="1205">
                  <c:v>12.046314458333654</c:v>
                </c:pt>
                <c:pt idx="1206">
                  <c:v>12.056313458335353</c:v>
                </c:pt>
                <c:pt idx="1207">
                  <c:v>12.066311458358541</c:v>
                </c:pt>
                <c:pt idx="1208">
                  <c:v>12.076309458352625</c:v>
                </c:pt>
                <c:pt idx="1209">
                  <c:v>12.086308458354324</c:v>
                </c:pt>
                <c:pt idx="1210">
                  <c:v>12.096306458348408</c:v>
                </c:pt>
                <c:pt idx="1211">
                  <c:v>12.106305458350107</c:v>
                </c:pt>
                <c:pt idx="1212">
                  <c:v>12.116303458344191</c:v>
                </c:pt>
                <c:pt idx="1213">
                  <c:v>12.126301458338276</c:v>
                </c:pt>
                <c:pt idx="1214">
                  <c:v>12.136300458339974</c:v>
                </c:pt>
                <c:pt idx="1215">
                  <c:v>12.146298458334059</c:v>
                </c:pt>
                <c:pt idx="1216">
                  <c:v>12.156296458357247</c:v>
                </c:pt>
                <c:pt idx="1217">
                  <c:v>12.166295458358945</c:v>
                </c:pt>
                <c:pt idx="1218">
                  <c:v>12.17629345835303</c:v>
                </c:pt>
                <c:pt idx="1219">
                  <c:v>12.186292458354728</c:v>
                </c:pt>
                <c:pt idx="1220">
                  <c:v>12.196290458348813</c:v>
                </c:pt>
                <c:pt idx="1221">
                  <c:v>12.206288458342897</c:v>
                </c:pt>
                <c:pt idx="1222">
                  <c:v>12.216287458344596</c:v>
                </c:pt>
                <c:pt idx="1223">
                  <c:v>12.22628545833868</c:v>
                </c:pt>
                <c:pt idx="1224">
                  <c:v>12.236283458361868</c:v>
                </c:pt>
                <c:pt idx="1225">
                  <c:v>12.246282458334463</c:v>
                </c:pt>
                <c:pt idx="1226">
                  <c:v>12.256280458357651</c:v>
                </c:pt>
                <c:pt idx="1227">
                  <c:v>12.26627945835935</c:v>
                </c:pt>
                <c:pt idx="1228">
                  <c:v>12.276277458353434</c:v>
                </c:pt>
                <c:pt idx="1229">
                  <c:v>12.286275458347518</c:v>
                </c:pt>
                <c:pt idx="1230">
                  <c:v>12.296274458349217</c:v>
                </c:pt>
                <c:pt idx="1231">
                  <c:v>12.306272458343301</c:v>
                </c:pt>
                <c:pt idx="1232">
                  <c:v>12.316271458345</c:v>
                </c:pt>
                <c:pt idx="1233">
                  <c:v>12.326269458339084</c:v>
                </c:pt>
                <c:pt idx="1234">
                  <c:v>12.336267458333168</c:v>
                </c:pt>
                <c:pt idx="1235">
                  <c:v>12.346266458334867</c:v>
                </c:pt>
                <c:pt idx="1236">
                  <c:v>12.356264458358055</c:v>
                </c:pt>
                <c:pt idx="1237">
                  <c:v>12.366262458352139</c:v>
                </c:pt>
                <c:pt idx="1238">
                  <c:v>12.376261458353838</c:v>
                </c:pt>
                <c:pt idx="1239">
                  <c:v>12.386259458347922</c:v>
                </c:pt>
                <c:pt idx="1240">
                  <c:v>12.396258458349621</c:v>
                </c:pt>
                <c:pt idx="1241">
                  <c:v>12.406256458343705</c:v>
                </c:pt>
                <c:pt idx="1242">
                  <c:v>12.416254458337789</c:v>
                </c:pt>
                <c:pt idx="1243">
                  <c:v>12.426253458339488</c:v>
                </c:pt>
                <c:pt idx="1244">
                  <c:v>12.436251458333572</c:v>
                </c:pt>
                <c:pt idx="1245">
                  <c:v>12.446250458335271</c:v>
                </c:pt>
                <c:pt idx="1246">
                  <c:v>12.456248458358459</c:v>
                </c:pt>
                <c:pt idx="1247">
                  <c:v>12.466246458352543</c:v>
                </c:pt>
                <c:pt idx="1248">
                  <c:v>12.476245458354242</c:v>
                </c:pt>
                <c:pt idx="1249">
                  <c:v>12.486243458348326</c:v>
                </c:pt>
                <c:pt idx="1250">
                  <c:v>12.496241458342411</c:v>
                </c:pt>
                <c:pt idx="1251">
                  <c:v>12.506240458344109</c:v>
                </c:pt>
                <c:pt idx="1252">
                  <c:v>12.516238458338194</c:v>
                </c:pt>
                <c:pt idx="1253">
                  <c:v>12.526237458339892</c:v>
                </c:pt>
                <c:pt idx="1254">
                  <c:v>12.536235458333977</c:v>
                </c:pt>
                <c:pt idx="1255">
                  <c:v>12.546233458357165</c:v>
                </c:pt>
                <c:pt idx="1256">
                  <c:v>12.556232458358863</c:v>
                </c:pt>
                <c:pt idx="1257">
                  <c:v>12.566230458352948</c:v>
                </c:pt>
                <c:pt idx="1258">
                  <c:v>12.576228458347032</c:v>
                </c:pt>
                <c:pt idx="1259">
                  <c:v>12.586227458348731</c:v>
                </c:pt>
                <c:pt idx="1260">
                  <c:v>12.596225458342815</c:v>
                </c:pt>
                <c:pt idx="1261">
                  <c:v>12.606224458344514</c:v>
                </c:pt>
                <c:pt idx="1262">
                  <c:v>12.616222458338598</c:v>
                </c:pt>
                <c:pt idx="1263">
                  <c:v>12.626220458361786</c:v>
                </c:pt>
                <c:pt idx="1264">
                  <c:v>12.636219458334381</c:v>
                </c:pt>
                <c:pt idx="1265">
                  <c:v>12.646217458357569</c:v>
                </c:pt>
                <c:pt idx="1266">
                  <c:v>12.656216458359268</c:v>
                </c:pt>
                <c:pt idx="1267">
                  <c:v>12.666214458353352</c:v>
                </c:pt>
                <c:pt idx="1268">
                  <c:v>12.676212458347436</c:v>
                </c:pt>
                <c:pt idx="1269">
                  <c:v>12.686211458349135</c:v>
                </c:pt>
                <c:pt idx="1270">
                  <c:v>12.696209458343219</c:v>
                </c:pt>
                <c:pt idx="1271">
                  <c:v>12.706207458337303</c:v>
                </c:pt>
                <c:pt idx="1272">
                  <c:v>12.716206458339002</c:v>
                </c:pt>
                <c:pt idx="1273">
                  <c:v>12.72620445836219</c:v>
                </c:pt>
                <c:pt idx="1274">
                  <c:v>12.736203458334785</c:v>
                </c:pt>
                <c:pt idx="1275">
                  <c:v>12.746201458357973</c:v>
                </c:pt>
                <c:pt idx="1276">
                  <c:v>12.756199458352057</c:v>
                </c:pt>
                <c:pt idx="1277">
                  <c:v>12.766198458353756</c:v>
                </c:pt>
                <c:pt idx="1278">
                  <c:v>12.77619645834784</c:v>
                </c:pt>
                <c:pt idx="1279">
                  <c:v>12.786195458349539</c:v>
                </c:pt>
                <c:pt idx="1280">
                  <c:v>12.796193458343623</c:v>
                </c:pt>
                <c:pt idx="1281">
                  <c:v>12.806191458337707</c:v>
                </c:pt>
                <c:pt idx="1282">
                  <c:v>12.816190333338454</c:v>
                </c:pt>
                <c:pt idx="1283">
                  <c:v>12.826188333361642</c:v>
                </c:pt>
                <c:pt idx="1284">
                  <c:v>12.836186333355727</c:v>
                </c:pt>
                <c:pt idx="1285">
                  <c:v>12.846185333357425</c:v>
                </c:pt>
                <c:pt idx="1286">
                  <c:v>12.85618333335151</c:v>
                </c:pt>
                <c:pt idx="1287">
                  <c:v>12.866182333353208</c:v>
                </c:pt>
                <c:pt idx="1288">
                  <c:v>12.876180333347293</c:v>
                </c:pt>
                <c:pt idx="1289">
                  <c:v>12.886178333341377</c:v>
                </c:pt>
                <c:pt idx="1290">
                  <c:v>12.896177333343076</c:v>
                </c:pt>
                <c:pt idx="1291">
                  <c:v>12.90617533333716</c:v>
                </c:pt>
                <c:pt idx="1292">
                  <c:v>12.916174333338859</c:v>
                </c:pt>
                <c:pt idx="1293">
                  <c:v>12.926172333362047</c:v>
                </c:pt>
                <c:pt idx="1294">
                  <c:v>12.936170333356131</c:v>
                </c:pt>
                <c:pt idx="1295">
                  <c:v>12.94616933335783</c:v>
                </c:pt>
                <c:pt idx="1296">
                  <c:v>12.956167333351914</c:v>
                </c:pt>
                <c:pt idx="1297">
                  <c:v>12.966165333345998</c:v>
                </c:pt>
                <c:pt idx="1298">
                  <c:v>12.976164333347697</c:v>
                </c:pt>
                <c:pt idx="1299">
                  <c:v>12.986162333341781</c:v>
                </c:pt>
                <c:pt idx="1300">
                  <c:v>12.99616133334348</c:v>
                </c:pt>
                <c:pt idx="1301">
                  <c:v>13.006159333337564</c:v>
                </c:pt>
                <c:pt idx="1302">
                  <c:v>13.016157333360752</c:v>
                </c:pt>
                <c:pt idx="1303">
                  <c:v>13.026156333333347</c:v>
                </c:pt>
                <c:pt idx="1304">
                  <c:v>13.036154333356535</c:v>
                </c:pt>
                <c:pt idx="1305">
                  <c:v>13.046153333358234</c:v>
                </c:pt>
                <c:pt idx="1306">
                  <c:v>13.056151333352318</c:v>
                </c:pt>
                <c:pt idx="1307">
                  <c:v>13.066149333346402</c:v>
                </c:pt>
                <c:pt idx="1308">
                  <c:v>13.076148333348101</c:v>
                </c:pt>
                <c:pt idx="1309">
                  <c:v>13.086146333342185</c:v>
                </c:pt>
                <c:pt idx="1310">
                  <c:v>13.096144333336269</c:v>
                </c:pt>
                <c:pt idx="1311">
                  <c:v>13.106143333337968</c:v>
                </c:pt>
                <c:pt idx="1312">
                  <c:v>13.116141333361156</c:v>
                </c:pt>
                <c:pt idx="1313">
                  <c:v>13.126140333333751</c:v>
                </c:pt>
                <c:pt idx="1314">
                  <c:v>13.136138333356939</c:v>
                </c:pt>
                <c:pt idx="1315">
                  <c:v>13.146136333351023</c:v>
                </c:pt>
                <c:pt idx="1316">
                  <c:v>13.156135333352722</c:v>
                </c:pt>
                <c:pt idx="1317">
                  <c:v>13.166133333346806</c:v>
                </c:pt>
                <c:pt idx="1318">
                  <c:v>13.176132333348505</c:v>
                </c:pt>
                <c:pt idx="1319">
                  <c:v>13.186130333342589</c:v>
                </c:pt>
                <c:pt idx="1320">
                  <c:v>13.196128333336674</c:v>
                </c:pt>
                <c:pt idx="1321">
                  <c:v>13.206127333338372</c:v>
                </c:pt>
                <c:pt idx="1322">
                  <c:v>13.21612533336156</c:v>
                </c:pt>
                <c:pt idx="1323">
                  <c:v>13.226124333334155</c:v>
                </c:pt>
                <c:pt idx="1324">
                  <c:v>13.236122333357343</c:v>
                </c:pt>
                <c:pt idx="1325">
                  <c:v>13.246120333351428</c:v>
                </c:pt>
                <c:pt idx="1326">
                  <c:v>13.256119333353126</c:v>
                </c:pt>
                <c:pt idx="1327">
                  <c:v>13.266117333347211</c:v>
                </c:pt>
                <c:pt idx="1328">
                  <c:v>13.276115333341295</c:v>
                </c:pt>
                <c:pt idx="1329">
                  <c:v>13.286114333342994</c:v>
                </c:pt>
                <c:pt idx="1330">
                  <c:v>13.296112333337078</c:v>
                </c:pt>
                <c:pt idx="1331">
                  <c:v>13.306111333338777</c:v>
                </c:pt>
                <c:pt idx="1332">
                  <c:v>13.316109333361965</c:v>
                </c:pt>
                <c:pt idx="1333">
                  <c:v>13.326107333356049</c:v>
                </c:pt>
                <c:pt idx="1334">
                  <c:v>13.336106333357748</c:v>
                </c:pt>
                <c:pt idx="1335">
                  <c:v>13.346104333351832</c:v>
                </c:pt>
                <c:pt idx="1336">
                  <c:v>13.356103333353531</c:v>
                </c:pt>
                <c:pt idx="1337">
                  <c:v>13.366101333347615</c:v>
                </c:pt>
                <c:pt idx="1338">
                  <c:v>13.376099333341699</c:v>
                </c:pt>
                <c:pt idx="1339">
                  <c:v>13.386098333343398</c:v>
                </c:pt>
                <c:pt idx="1340">
                  <c:v>13.396096333337482</c:v>
                </c:pt>
                <c:pt idx="1341">
                  <c:v>13.40609433336067</c:v>
                </c:pt>
                <c:pt idx="1342">
                  <c:v>13.416093333333265</c:v>
                </c:pt>
                <c:pt idx="1343">
                  <c:v>13.426091333356453</c:v>
                </c:pt>
                <c:pt idx="1344">
                  <c:v>13.436090333358152</c:v>
                </c:pt>
                <c:pt idx="1345">
                  <c:v>13.446088333352236</c:v>
                </c:pt>
                <c:pt idx="1346">
                  <c:v>13.45608633334632</c:v>
                </c:pt>
                <c:pt idx="1347">
                  <c:v>13.466085333348019</c:v>
                </c:pt>
                <c:pt idx="1348">
                  <c:v>13.476083333342103</c:v>
                </c:pt>
                <c:pt idx="1349">
                  <c:v>13.486082333343802</c:v>
                </c:pt>
                <c:pt idx="1350">
                  <c:v>13.496080333337886</c:v>
                </c:pt>
                <c:pt idx="1351">
                  <c:v>13.506078333361074</c:v>
                </c:pt>
                <c:pt idx="1352">
                  <c:v>13.516077333333669</c:v>
                </c:pt>
                <c:pt idx="1353">
                  <c:v>13.526075333356857</c:v>
                </c:pt>
                <c:pt idx="1354">
                  <c:v>13.536073333350942</c:v>
                </c:pt>
                <c:pt idx="1355">
                  <c:v>13.54607233335264</c:v>
                </c:pt>
                <c:pt idx="1356">
                  <c:v>13.556070333346725</c:v>
                </c:pt>
                <c:pt idx="1357">
                  <c:v>13.566069333348423</c:v>
                </c:pt>
                <c:pt idx="1358">
                  <c:v>13.576067333342507</c:v>
                </c:pt>
                <c:pt idx="1359">
                  <c:v>13.586065333336592</c:v>
                </c:pt>
                <c:pt idx="1360">
                  <c:v>13.59606433333829</c:v>
                </c:pt>
                <c:pt idx="1361">
                  <c:v>13.606062333361479</c:v>
                </c:pt>
                <c:pt idx="1362">
                  <c:v>13.616061333334073</c:v>
                </c:pt>
                <c:pt idx="1363">
                  <c:v>13.626059333357261</c:v>
                </c:pt>
                <c:pt idx="1364">
                  <c:v>13.636057333351346</c:v>
                </c:pt>
                <c:pt idx="1365">
                  <c:v>13.646056333353044</c:v>
                </c:pt>
                <c:pt idx="1366">
                  <c:v>13.656054333347129</c:v>
                </c:pt>
                <c:pt idx="1367">
                  <c:v>13.666053333348827</c:v>
                </c:pt>
                <c:pt idx="1368">
                  <c:v>13.676051333342912</c:v>
                </c:pt>
                <c:pt idx="1369">
                  <c:v>13.686049333336996</c:v>
                </c:pt>
                <c:pt idx="1370">
                  <c:v>13.696048333338695</c:v>
                </c:pt>
                <c:pt idx="1371">
                  <c:v>13.706046333361883</c:v>
                </c:pt>
                <c:pt idx="1372">
                  <c:v>13.716044333355967</c:v>
                </c:pt>
                <c:pt idx="1373">
                  <c:v>13.726043333357666</c:v>
                </c:pt>
                <c:pt idx="1374">
                  <c:v>13.73604133335175</c:v>
                </c:pt>
                <c:pt idx="1375">
                  <c:v>13.746040333353449</c:v>
                </c:pt>
                <c:pt idx="1376">
                  <c:v>13.756038333347533</c:v>
                </c:pt>
                <c:pt idx="1377">
                  <c:v>13.766036333341617</c:v>
                </c:pt>
                <c:pt idx="1378">
                  <c:v>13.776035333343316</c:v>
                </c:pt>
                <c:pt idx="1379">
                  <c:v>13.7860333333374</c:v>
                </c:pt>
                <c:pt idx="1380">
                  <c:v>13.796032333339099</c:v>
                </c:pt>
                <c:pt idx="1381">
                  <c:v>13.806030333333183</c:v>
                </c:pt>
                <c:pt idx="1382">
                  <c:v>13.816027750028297</c:v>
                </c:pt>
                <c:pt idx="1383">
                  <c:v>13.826026750000892</c:v>
                </c:pt>
                <c:pt idx="1384">
                  <c:v>13.83602475002408</c:v>
                </c:pt>
                <c:pt idx="1385">
                  <c:v>13.846023750025779</c:v>
                </c:pt>
                <c:pt idx="1386">
                  <c:v>13.856021750019863</c:v>
                </c:pt>
                <c:pt idx="1387">
                  <c:v>13.866019750013947</c:v>
                </c:pt>
                <c:pt idx="1388">
                  <c:v>13.876018750015646</c:v>
                </c:pt>
                <c:pt idx="1389">
                  <c:v>13.88601675000973</c:v>
                </c:pt>
                <c:pt idx="1390">
                  <c:v>13.896015750011429</c:v>
                </c:pt>
                <c:pt idx="1391">
                  <c:v>13.906013750005513</c:v>
                </c:pt>
                <c:pt idx="1392">
                  <c:v>13.916011750028701</c:v>
                </c:pt>
                <c:pt idx="1393">
                  <c:v>13.926010750001296</c:v>
                </c:pt>
                <c:pt idx="1394">
                  <c:v>13.936008750024484</c:v>
                </c:pt>
                <c:pt idx="1395">
                  <c:v>13.946006750018569</c:v>
                </c:pt>
                <c:pt idx="1396">
                  <c:v>13.956005750020267</c:v>
                </c:pt>
                <c:pt idx="1397">
                  <c:v>13.966003750014352</c:v>
                </c:pt>
                <c:pt idx="1398">
                  <c:v>13.97600275001605</c:v>
                </c:pt>
                <c:pt idx="1399">
                  <c:v>13.986000750010135</c:v>
                </c:pt>
                <c:pt idx="1400">
                  <c:v>13.995998750004219</c:v>
                </c:pt>
                <c:pt idx="1401">
                  <c:v>14.005997750005918</c:v>
                </c:pt>
                <c:pt idx="1402">
                  <c:v>14.015995750000002</c:v>
                </c:pt>
                <c:pt idx="1403">
                  <c:v>14.025994750001701</c:v>
                </c:pt>
                <c:pt idx="1404">
                  <c:v>14.035992750024889</c:v>
                </c:pt>
                <c:pt idx="1405">
                  <c:v>14.045990750018973</c:v>
                </c:pt>
                <c:pt idx="1406">
                  <c:v>14.055989750020672</c:v>
                </c:pt>
                <c:pt idx="1407">
                  <c:v>14.065987750014756</c:v>
                </c:pt>
                <c:pt idx="1408">
                  <c:v>14.075986750016455</c:v>
                </c:pt>
                <c:pt idx="1409">
                  <c:v>14.085984750010539</c:v>
                </c:pt>
                <c:pt idx="1410">
                  <c:v>14.095982750004623</c:v>
                </c:pt>
                <c:pt idx="1411">
                  <c:v>14.105981750006322</c:v>
                </c:pt>
                <c:pt idx="1412">
                  <c:v>14.115979750000406</c:v>
                </c:pt>
                <c:pt idx="1413">
                  <c:v>14.125978750002105</c:v>
                </c:pt>
                <c:pt idx="1414">
                  <c:v>14.135976750025293</c:v>
                </c:pt>
                <c:pt idx="1415">
                  <c:v>14.145974750019377</c:v>
                </c:pt>
                <c:pt idx="1416">
                  <c:v>14.155973750021076</c:v>
                </c:pt>
                <c:pt idx="1417">
                  <c:v>14.16597175001516</c:v>
                </c:pt>
                <c:pt idx="1418">
                  <c:v>14.175969750009244</c:v>
                </c:pt>
                <c:pt idx="1419">
                  <c:v>14.185968750010943</c:v>
                </c:pt>
                <c:pt idx="1420">
                  <c:v>14.195966750005027</c:v>
                </c:pt>
                <c:pt idx="1421">
                  <c:v>14.205965750006726</c:v>
                </c:pt>
                <c:pt idx="1422">
                  <c:v>14.21596375000081</c:v>
                </c:pt>
                <c:pt idx="1423">
                  <c:v>14.225961750023998</c:v>
                </c:pt>
                <c:pt idx="1424">
                  <c:v>14.235960750025697</c:v>
                </c:pt>
                <c:pt idx="1425">
                  <c:v>14.245958750019781</c:v>
                </c:pt>
                <c:pt idx="1426">
                  <c:v>14.25595775002148</c:v>
                </c:pt>
                <c:pt idx="1427">
                  <c:v>14.265955750015564</c:v>
                </c:pt>
                <c:pt idx="1428">
                  <c:v>14.275953750009649</c:v>
                </c:pt>
                <c:pt idx="1429">
                  <c:v>14.285952750011347</c:v>
                </c:pt>
                <c:pt idx="1430">
                  <c:v>14.295950750005431</c:v>
                </c:pt>
                <c:pt idx="1431">
                  <c:v>14.30594975000713</c:v>
                </c:pt>
                <c:pt idx="1432">
                  <c:v>14.315947750001214</c:v>
                </c:pt>
                <c:pt idx="1433">
                  <c:v>14.325945750024403</c:v>
                </c:pt>
                <c:pt idx="1434">
                  <c:v>14.335944750026101</c:v>
                </c:pt>
                <c:pt idx="1435">
                  <c:v>14.345942750020185</c:v>
                </c:pt>
                <c:pt idx="1436">
                  <c:v>14.355941750021884</c:v>
                </c:pt>
                <c:pt idx="1437">
                  <c:v>14.365939750015968</c:v>
                </c:pt>
                <c:pt idx="1438">
                  <c:v>14.375937750010053</c:v>
                </c:pt>
                <c:pt idx="1439">
                  <c:v>14.385936750011751</c:v>
                </c:pt>
                <c:pt idx="1440">
                  <c:v>14.395934750005836</c:v>
                </c:pt>
                <c:pt idx="1441">
                  <c:v>14.40593274999992</c:v>
                </c:pt>
                <c:pt idx="1442">
                  <c:v>14.415931750001619</c:v>
                </c:pt>
                <c:pt idx="1443">
                  <c:v>14.425929750024807</c:v>
                </c:pt>
                <c:pt idx="1444">
                  <c:v>14.435928750026505</c:v>
                </c:pt>
                <c:pt idx="1445">
                  <c:v>14.44592675002059</c:v>
                </c:pt>
                <c:pt idx="1446">
                  <c:v>14.455924750014674</c:v>
                </c:pt>
                <c:pt idx="1447">
                  <c:v>14.465923750016373</c:v>
                </c:pt>
                <c:pt idx="1448">
                  <c:v>14.475921750010457</c:v>
                </c:pt>
                <c:pt idx="1449">
                  <c:v>14.485920750012156</c:v>
                </c:pt>
                <c:pt idx="1450">
                  <c:v>14.49591875000624</c:v>
                </c:pt>
                <c:pt idx="1451">
                  <c:v>14.505916750000324</c:v>
                </c:pt>
                <c:pt idx="1452">
                  <c:v>14.515915750002023</c:v>
                </c:pt>
                <c:pt idx="1453">
                  <c:v>14.525913750025211</c:v>
                </c:pt>
                <c:pt idx="1454">
                  <c:v>14.53591275002691</c:v>
                </c:pt>
                <c:pt idx="1455">
                  <c:v>14.545910750020994</c:v>
                </c:pt>
                <c:pt idx="1456">
                  <c:v>14.555908750015078</c:v>
                </c:pt>
                <c:pt idx="1457">
                  <c:v>14.565907750016777</c:v>
                </c:pt>
                <c:pt idx="1458">
                  <c:v>14.575905750010861</c:v>
                </c:pt>
                <c:pt idx="1459">
                  <c:v>14.58590475001256</c:v>
                </c:pt>
                <c:pt idx="1460">
                  <c:v>14.595902750006644</c:v>
                </c:pt>
                <c:pt idx="1461">
                  <c:v>14.605900750000728</c:v>
                </c:pt>
                <c:pt idx="1462">
                  <c:v>14.615899750002427</c:v>
                </c:pt>
                <c:pt idx="1463">
                  <c:v>14.625897750025615</c:v>
                </c:pt>
                <c:pt idx="1464">
                  <c:v>14.635896750027314</c:v>
                </c:pt>
                <c:pt idx="1465">
                  <c:v>14.645894750021398</c:v>
                </c:pt>
                <c:pt idx="1466">
                  <c:v>14.655892750015482</c:v>
                </c:pt>
                <c:pt idx="1467">
                  <c:v>14.665891750017181</c:v>
                </c:pt>
                <c:pt idx="1468">
                  <c:v>14.675889750011265</c:v>
                </c:pt>
                <c:pt idx="1469">
                  <c:v>14.685888750012964</c:v>
                </c:pt>
                <c:pt idx="1470">
                  <c:v>14.695886750007048</c:v>
                </c:pt>
                <c:pt idx="1471">
                  <c:v>14.705884750001132</c:v>
                </c:pt>
                <c:pt idx="1472">
                  <c:v>14.715883750002831</c:v>
                </c:pt>
                <c:pt idx="1473">
                  <c:v>14.725881750026019</c:v>
                </c:pt>
                <c:pt idx="1474">
                  <c:v>14.735879750020104</c:v>
                </c:pt>
                <c:pt idx="1475">
                  <c:v>14.745878750021802</c:v>
                </c:pt>
                <c:pt idx="1476">
                  <c:v>14.755876750015887</c:v>
                </c:pt>
                <c:pt idx="1477">
                  <c:v>14.765875750017585</c:v>
                </c:pt>
                <c:pt idx="1478">
                  <c:v>14.775873750011669</c:v>
                </c:pt>
                <c:pt idx="1479">
                  <c:v>14.785871750005754</c:v>
                </c:pt>
                <c:pt idx="1480">
                  <c:v>14.795870750007452</c:v>
                </c:pt>
                <c:pt idx="1481">
                  <c:v>14.805868750001537</c:v>
                </c:pt>
                <c:pt idx="1482">
                  <c:v>14.815868708334165</c:v>
                </c:pt>
                <c:pt idx="1483">
                  <c:v>14.825866708357353</c:v>
                </c:pt>
                <c:pt idx="1484">
                  <c:v>14.835864708351437</c:v>
                </c:pt>
                <c:pt idx="1485">
                  <c:v>14.845863708353136</c:v>
                </c:pt>
                <c:pt idx="1486">
                  <c:v>14.85586170834722</c:v>
                </c:pt>
                <c:pt idx="1487">
                  <c:v>14.865860708348919</c:v>
                </c:pt>
                <c:pt idx="1488">
                  <c:v>14.875858708343003</c:v>
                </c:pt>
                <c:pt idx="1489">
                  <c:v>14.885856708337087</c:v>
                </c:pt>
                <c:pt idx="1490">
                  <c:v>14.895855708338786</c:v>
                </c:pt>
                <c:pt idx="1491">
                  <c:v>14.905853708361974</c:v>
                </c:pt>
                <c:pt idx="1492">
                  <c:v>14.915852708334569</c:v>
                </c:pt>
                <c:pt idx="1493">
                  <c:v>14.925850708357757</c:v>
                </c:pt>
                <c:pt idx="1494">
                  <c:v>14.935848708351841</c:v>
                </c:pt>
                <c:pt idx="1495">
                  <c:v>14.94584770835354</c:v>
                </c:pt>
                <c:pt idx="1496">
                  <c:v>14.955845708347624</c:v>
                </c:pt>
                <c:pt idx="1497">
                  <c:v>14.965844708349323</c:v>
                </c:pt>
                <c:pt idx="1498">
                  <c:v>14.975842708343407</c:v>
                </c:pt>
                <c:pt idx="1499">
                  <c:v>14.985840708337491</c:v>
                </c:pt>
                <c:pt idx="1500">
                  <c:v>14.99583970833919</c:v>
                </c:pt>
                <c:pt idx="1501">
                  <c:v>15.005837708333274</c:v>
                </c:pt>
                <c:pt idx="1502">
                  <c:v>15.015836708334973</c:v>
                </c:pt>
                <c:pt idx="1503">
                  <c:v>15.025834708358161</c:v>
                </c:pt>
                <c:pt idx="1504">
                  <c:v>15.035832708352245</c:v>
                </c:pt>
                <c:pt idx="1505">
                  <c:v>15.045831708353944</c:v>
                </c:pt>
                <c:pt idx="1506">
                  <c:v>15.055829708348028</c:v>
                </c:pt>
                <c:pt idx="1507">
                  <c:v>15.065828708349727</c:v>
                </c:pt>
                <c:pt idx="1508">
                  <c:v>15.075826708343811</c:v>
                </c:pt>
                <c:pt idx="1509">
                  <c:v>15.085824708337896</c:v>
                </c:pt>
                <c:pt idx="1510">
                  <c:v>15.095823708339594</c:v>
                </c:pt>
                <c:pt idx="1511">
                  <c:v>15.105821708333679</c:v>
                </c:pt>
                <c:pt idx="1512">
                  <c:v>15.115820708335377</c:v>
                </c:pt>
                <c:pt idx="1513">
                  <c:v>15.125818708358565</c:v>
                </c:pt>
                <c:pt idx="1514">
                  <c:v>15.13581670835265</c:v>
                </c:pt>
                <c:pt idx="1515">
                  <c:v>15.145815708354348</c:v>
                </c:pt>
                <c:pt idx="1516">
                  <c:v>15.155813708348433</c:v>
                </c:pt>
                <c:pt idx="1517">
                  <c:v>15.165811708342517</c:v>
                </c:pt>
                <c:pt idx="1518">
                  <c:v>15.175810708344216</c:v>
                </c:pt>
                <c:pt idx="1519">
                  <c:v>15.1858087083383</c:v>
                </c:pt>
                <c:pt idx="1520">
                  <c:v>15.195807708339998</c:v>
                </c:pt>
                <c:pt idx="1521">
                  <c:v>15.205805708334083</c:v>
                </c:pt>
                <c:pt idx="1522">
                  <c:v>15.215803708357271</c:v>
                </c:pt>
                <c:pt idx="1523">
                  <c:v>15.22580270835897</c:v>
                </c:pt>
                <c:pt idx="1524">
                  <c:v>15.235800708353054</c:v>
                </c:pt>
                <c:pt idx="1525">
                  <c:v>15.245799708354753</c:v>
                </c:pt>
                <c:pt idx="1526">
                  <c:v>15.255797708348837</c:v>
                </c:pt>
                <c:pt idx="1527">
                  <c:v>15.265795708342921</c:v>
                </c:pt>
                <c:pt idx="1528">
                  <c:v>15.27579470834462</c:v>
                </c:pt>
                <c:pt idx="1529">
                  <c:v>15.285792708338704</c:v>
                </c:pt>
                <c:pt idx="1530">
                  <c:v>15.295791708340403</c:v>
                </c:pt>
                <c:pt idx="1531">
                  <c:v>15.305789708334487</c:v>
                </c:pt>
                <c:pt idx="1532">
                  <c:v>15.315787708357675</c:v>
                </c:pt>
                <c:pt idx="1533">
                  <c:v>15.325786708359374</c:v>
                </c:pt>
                <c:pt idx="1534">
                  <c:v>15.335784708353458</c:v>
                </c:pt>
                <c:pt idx="1535">
                  <c:v>15.345783708355157</c:v>
                </c:pt>
                <c:pt idx="1536">
                  <c:v>15.355781708349241</c:v>
                </c:pt>
                <c:pt idx="1537">
                  <c:v>15.365779708343325</c:v>
                </c:pt>
                <c:pt idx="1538">
                  <c:v>15.375778708345024</c:v>
                </c:pt>
                <c:pt idx="1539">
                  <c:v>15.385776708339108</c:v>
                </c:pt>
                <c:pt idx="1540">
                  <c:v>15.395775708340807</c:v>
                </c:pt>
                <c:pt idx="1541">
                  <c:v>15.405773708334891</c:v>
                </c:pt>
                <c:pt idx="1542">
                  <c:v>15.415771708358079</c:v>
                </c:pt>
                <c:pt idx="1543">
                  <c:v>15.425770708359778</c:v>
                </c:pt>
                <c:pt idx="1544">
                  <c:v>15.435768708353862</c:v>
                </c:pt>
                <c:pt idx="1545">
                  <c:v>15.445767708355561</c:v>
                </c:pt>
                <c:pt idx="1546">
                  <c:v>15.455765708349645</c:v>
                </c:pt>
                <c:pt idx="1547">
                  <c:v>15.465763708343729</c:v>
                </c:pt>
                <c:pt idx="1548">
                  <c:v>15.475762708345428</c:v>
                </c:pt>
                <c:pt idx="1549">
                  <c:v>15.485760708339512</c:v>
                </c:pt>
                <c:pt idx="1550">
                  <c:v>15.495759708341211</c:v>
                </c:pt>
                <c:pt idx="1551">
                  <c:v>15.505757708335295</c:v>
                </c:pt>
                <c:pt idx="1552">
                  <c:v>15.515755708358483</c:v>
                </c:pt>
                <c:pt idx="1553">
                  <c:v>15.525754708360182</c:v>
                </c:pt>
                <c:pt idx="1554">
                  <c:v>15.535752708354266</c:v>
                </c:pt>
                <c:pt idx="1555">
                  <c:v>15.545751708355965</c:v>
                </c:pt>
                <c:pt idx="1556">
                  <c:v>15.555749708350049</c:v>
                </c:pt>
                <c:pt idx="1557">
                  <c:v>15.565747708344134</c:v>
                </c:pt>
                <c:pt idx="1558">
                  <c:v>15.575746708345832</c:v>
                </c:pt>
                <c:pt idx="1559">
                  <c:v>15.585744708339917</c:v>
                </c:pt>
                <c:pt idx="1560">
                  <c:v>15.595743708341615</c:v>
                </c:pt>
                <c:pt idx="1561">
                  <c:v>15.6057417083357</c:v>
                </c:pt>
                <c:pt idx="1562">
                  <c:v>15.615739708358888</c:v>
                </c:pt>
                <c:pt idx="1563">
                  <c:v>15.625738708360586</c:v>
                </c:pt>
                <c:pt idx="1564">
                  <c:v>15.635736708354671</c:v>
                </c:pt>
                <c:pt idx="1565">
                  <c:v>15.645735708356369</c:v>
                </c:pt>
                <c:pt idx="1566">
                  <c:v>15.655733708350454</c:v>
                </c:pt>
                <c:pt idx="1567">
                  <c:v>15.665731708344538</c:v>
                </c:pt>
                <c:pt idx="1568">
                  <c:v>15.675730708346236</c:v>
                </c:pt>
                <c:pt idx="1569">
                  <c:v>15.685728708340321</c:v>
                </c:pt>
                <c:pt idx="1570">
                  <c:v>15.695727708342019</c:v>
                </c:pt>
                <c:pt idx="1571">
                  <c:v>15.705725708336104</c:v>
                </c:pt>
                <c:pt idx="1572">
                  <c:v>15.715723708359292</c:v>
                </c:pt>
                <c:pt idx="1573">
                  <c:v>15.725722708360991</c:v>
                </c:pt>
                <c:pt idx="1574">
                  <c:v>15.735720708355075</c:v>
                </c:pt>
                <c:pt idx="1575">
                  <c:v>15.745719708356773</c:v>
                </c:pt>
                <c:pt idx="1576">
                  <c:v>15.755717708350858</c:v>
                </c:pt>
                <c:pt idx="1577">
                  <c:v>15.765715708344942</c:v>
                </c:pt>
                <c:pt idx="1578">
                  <c:v>15.775714708346641</c:v>
                </c:pt>
                <c:pt idx="1579">
                  <c:v>15.785712708340725</c:v>
                </c:pt>
                <c:pt idx="1580">
                  <c:v>15.795711708342424</c:v>
                </c:pt>
                <c:pt idx="1581">
                  <c:v>15.805709708336508</c:v>
                </c:pt>
                <c:pt idx="1582">
                  <c:v>15.815706708352081</c:v>
                </c:pt>
                <c:pt idx="1583">
                  <c:v>15.82570570835378</c:v>
                </c:pt>
                <c:pt idx="1584">
                  <c:v>15.835703708347864</c:v>
                </c:pt>
                <c:pt idx="1585">
                  <c:v>15.845702708349563</c:v>
                </c:pt>
                <c:pt idx="1586">
                  <c:v>15.855700708343647</c:v>
                </c:pt>
                <c:pt idx="1587">
                  <c:v>15.865698708337732</c:v>
                </c:pt>
                <c:pt idx="1588">
                  <c:v>15.87569770833943</c:v>
                </c:pt>
                <c:pt idx="1589">
                  <c:v>15.885695708333515</c:v>
                </c:pt>
                <c:pt idx="1590">
                  <c:v>15.895694708335213</c:v>
                </c:pt>
                <c:pt idx="1591">
                  <c:v>15.905692708358401</c:v>
                </c:pt>
                <c:pt idx="1592">
                  <c:v>15.915690708352486</c:v>
                </c:pt>
                <c:pt idx="1593">
                  <c:v>15.925689708354184</c:v>
                </c:pt>
                <c:pt idx="1594">
                  <c:v>15.935687708348269</c:v>
                </c:pt>
                <c:pt idx="1595">
                  <c:v>15.945686708349967</c:v>
                </c:pt>
                <c:pt idx="1596">
                  <c:v>15.955684708344052</c:v>
                </c:pt>
                <c:pt idx="1597">
                  <c:v>15.965682708338136</c:v>
                </c:pt>
                <c:pt idx="1598">
                  <c:v>15.975681708339835</c:v>
                </c:pt>
                <c:pt idx="1599">
                  <c:v>15.985679708333919</c:v>
                </c:pt>
                <c:pt idx="1600">
                  <c:v>15.995678708335618</c:v>
                </c:pt>
                <c:pt idx="1601">
                  <c:v>16.005676708358806</c:v>
                </c:pt>
                <c:pt idx="1602">
                  <c:v>16.01567470835289</c:v>
                </c:pt>
                <c:pt idx="1603">
                  <c:v>16.025673708354589</c:v>
                </c:pt>
                <c:pt idx="1604">
                  <c:v>16.035671708348673</c:v>
                </c:pt>
                <c:pt idx="1605">
                  <c:v>16.045670708350372</c:v>
                </c:pt>
                <c:pt idx="1606">
                  <c:v>16.055668708344456</c:v>
                </c:pt>
                <c:pt idx="1607">
                  <c:v>16.06566670833854</c:v>
                </c:pt>
                <c:pt idx="1608">
                  <c:v>16.075665708340239</c:v>
                </c:pt>
                <c:pt idx="1609">
                  <c:v>16.085663708334323</c:v>
                </c:pt>
                <c:pt idx="1610">
                  <c:v>16.095662708336022</c:v>
                </c:pt>
                <c:pt idx="1611">
                  <c:v>16.10566070835921</c:v>
                </c:pt>
                <c:pt idx="1612">
                  <c:v>16.115659708360909</c:v>
                </c:pt>
                <c:pt idx="1613">
                  <c:v>16.125657708354993</c:v>
                </c:pt>
                <c:pt idx="1614">
                  <c:v>16.135655708349077</c:v>
                </c:pt>
                <c:pt idx="1615">
                  <c:v>16.145654708350776</c:v>
                </c:pt>
                <c:pt idx="1616">
                  <c:v>16.15565270834486</c:v>
                </c:pt>
                <c:pt idx="1617">
                  <c:v>16.165651708346559</c:v>
                </c:pt>
                <c:pt idx="1618">
                  <c:v>16.175649708340643</c:v>
                </c:pt>
                <c:pt idx="1619">
                  <c:v>16.185647708334727</c:v>
                </c:pt>
                <c:pt idx="1620">
                  <c:v>16.195646708336426</c:v>
                </c:pt>
                <c:pt idx="1621">
                  <c:v>16.205644708359614</c:v>
                </c:pt>
                <c:pt idx="1622">
                  <c:v>16.215643708361313</c:v>
                </c:pt>
                <c:pt idx="1623">
                  <c:v>16.225641708355397</c:v>
                </c:pt>
                <c:pt idx="1624">
                  <c:v>16.235639708349481</c:v>
                </c:pt>
                <c:pt idx="1625">
                  <c:v>16.24563870835118</c:v>
                </c:pt>
                <c:pt idx="1626">
                  <c:v>16.255636708345264</c:v>
                </c:pt>
                <c:pt idx="1627">
                  <c:v>16.265635708346963</c:v>
                </c:pt>
                <c:pt idx="1628">
                  <c:v>16.275633708341047</c:v>
                </c:pt>
                <c:pt idx="1629">
                  <c:v>16.285631708335131</c:v>
                </c:pt>
                <c:pt idx="1630">
                  <c:v>16.29563070833683</c:v>
                </c:pt>
                <c:pt idx="1631">
                  <c:v>16.305628708360018</c:v>
                </c:pt>
                <c:pt idx="1632">
                  <c:v>16.315627708361717</c:v>
                </c:pt>
                <c:pt idx="1633">
                  <c:v>16.325625708355801</c:v>
                </c:pt>
                <c:pt idx="1634">
                  <c:v>16.335623708349885</c:v>
                </c:pt>
                <c:pt idx="1635">
                  <c:v>16.345622708351584</c:v>
                </c:pt>
                <c:pt idx="1636">
                  <c:v>16.355620708345668</c:v>
                </c:pt>
                <c:pt idx="1637">
                  <c:v>16.365619708347367</c:v>
                </c:pt>
                <c:pt idx="1638">
                  <c:v>16.375617708341451</c:v>
                </c:pt>
                <c:pt idx="1639">
                  <c:v>16.385615708335536</c:v>
                </c:pt>
                <c:pt idx="1640">
                  <c:v>16.395614708337234</c:v>
                </c:pt>
                <c:pt idx="1641">
                  <c:v>16.405612708360422</c:v>
                </c:pt>
                <c:pt idx="1642">
                  <c:v>16.415611708362121</c:v>
                </c:pt>
                <c:pt idx="1643">
                  <c:v>16.425609708356205</c:v>
                </c:pt>
                <c:pt idx="1644">
                  <c:v>16.43560770835029</c:v>
                </c:pt>
                <c:pt idx="1645">
                  <c:v>16.445606708351988</c:v>
                </c:pt>
                <c:pt idx="1646">
                  <c:v>16.455604708346073</c:v>
                </c:pt>
                <c:pt idx="1647">
                  <c:v>16.465603708347771</c:v>
                </c:pt>
                <c:pt idx="1648">
                  <c:v>16.475601708341856</c:v>
                </c:pt>
                <c:pt idx="1649">
                  <c:v>16.48559970833594</c:v>
                </c:pt>
                <c:pt idx="1650">
                  <c:v>16.495598708337639</c:v>
                </c:pt>
                <c:pt idx="1651">
                  <c:v>16.505596708360827</c:v>
                </c:pt>
                <c:pt idx="1652">
                  <c:v>16.515595708333421</c:v>
                </c:pt>
                <c:pt idx="1653">
                  <c:v>16.52559370835661</c:v>
                </c:pt>
                <c:pt idx="1654">
                  <c:v>16.535591708350694</c:v>
                </c:pt>
                <c:pt idx="1655">
                  <c:v>16.545590708352393</c:v>
                </c:pt>
                <c:pt idx="1656">
                  <c:v>16.555588708346477</c:v>
                </c:pt>
                <c:pt idx="1657">
                  <c:v>16.565587708348176</c:v>
                </c:pt>
                <c:pt idx="1658">
                  <c:v>16.57558570834226</c:v>
                </c:pt>
                <c:pt idx="1659">
                  <c:v>16.585584708343958</c:v>
                </c:pt>
                <c:pt idx="1660">
                  <c:v>16.595582708338043</c:v>
                </c:pt>
                <c:pt idx="1661">
                  <c:v>16.605580708361231</c:v>
                </c:pt>
                <c:pt idx="1662">
                  <c:v>16.615579708333826</c:v>
                </c:pt>
                <c:pt idx="1663">
                  <c:v>16.625577708357014</c:v>
                </c:pt>
                <c:pt idx="1664">
                  <c:v>16.635576708358712</c:v>
                </c:pt>
                <c:pt idx="1665">
                  <c:v>16.645574708352797</c:v>
                </c:pt>
                <c:pt idx="1666">
                  <c:v>16.655572708346881</c:v>
                </c:pt>
                <c:pt idx="1667">
                  <c:v>16.66557170834858</c:v>
                </c:pt>
                <c:pt idx="1668">
                  <c:v>16.675569708342664</c:v>
                </c:pt>
                <c:pt idx="1669">
                  <c:v>16.685568708344363</c:v>
                </c:pt>
                <c:pt idx="1670">
                  <c:v>16.695566708338447</c:v>
                </c:pt>
                <c:pt idx="1671">
                  <c:v>16.705564708361635</c:v>
                </c:pt>
                <c:pt idx="1672">
                  <c:v>16.71556370833423</c:v>
                </c:pt>
                <c:pt idx="1673">
                  <c:v>16.725561708357418</c:v>
                </c:pt>
                <c:pt idx="1674">
                  <c:v>16.735560708359117</c:v>
                </c:pt>
                <c:pt idx="1675">
                  <c:v>16.745558708353201</c:v>
                </c:pt>
                <c:pt idx="1676">
                  <c:v>16.755556708347285</c:v>
                </c:pt>
                <c:pt idx="1677">
                  <c:v>16.765555708348984</c:v>
                </c:pt>
                <c:pt idx="1678">
                  <c:v>16.775553708343068</c:v>
                </c:pt>
                <c:pt idx="1679">
                  <c:v>16.785552708344767</c:v>
                </c:pt>
                <c:pt idx="1680">
                  <c:v>16.795550708338851</c:v>
                </c:pt>
                <c:pt idx="1681">
                  <c:v>16.805548708362039</c:v>
                </c:pt>
                <c:pt idx="1682">
                  <c:v>16.81554850001703</c:v>
                </c:pt>
                <c:pt idx="1683">
                  <c:v>16.825546500011114</c:v>
                </c:pt>
                <c:pt idx="1684">
                  <c:v>16.835545500012813</c:v>
                </c:pt>
                <c:pt idx="1685">
                  <c:v>16.845543500006897</c:v>
                </c:pt>
                <c:pt idx="1686">
                  <c:v>16.855541500000982</c:v>
                </c:pt>
                <c:pt idx="1687">
                  <c:v>16.86554050000268</c:v>
                </c:pt>
                <c:pt idx="1688">
                  <c:v>16.875538500025868</c:v>
                </c:pt>
                <c:pt idx="1689">
                  <c:v>16.885537500027567</c:v>
                </c:pt>
                <c:pt idx="1690">
                  <c:v>16.895535500021651</c:v>
                </c:pt>
                <c:pt idx="1691">
                  <c:v>16.905533500015736</c:v>
                </c:pt>
                <c:pt idx="1692">
                  <c:v>16.915532500017434</c:v>
                </c:pt>
                <c:pt idx="1693">
                  <c:v>16.925530500011519</c:v>
                </c:pt>
                <c:pt idx="1694">
                  <c:v>16.935529500013217</c:v>
                </c:pt>
                <c:pt idx="1695">
                  <c:v>16.945527500007302</c:v>
                </c:pt>
                <c:pt idx="1696">
                  <c:v>16.955526500009</c:v>
                </c:pt>
                <c:pt idx="1697">
                  <c:v>16.965524500003085</c:v>
                </c:pt>
                <c:pt idx="1698">
                  <c:v>16.975522500026273</c:v>
                </c:pt>
                <c:pt idx="1699">
                  <c:v>16.985521500027971</c:v>
                </c:pt>
                <c:pt idx="1700">
                  <c:v>16.995519500022056</c:v>
                </c:pt>
                <c:pt idx="1701">
                  <c:v>17.005518500023754</c:v>
                </c:pt>
                <c:pt idx="1702">
                  <c:v>17.015516500017839</c:v>
                </c:pt>
                <c:pt idx="1703">
                  <c:v>17.025514500011923</c:v>
                </c:pt>
                <c:pt idx="1704">
                  <c:v>17.035513500013622</c:v>
                </c:pt>
                <c:pt idx="1705">
                  <c:v>17.045511500007706</c:v>
                </c:pt>
                <c:pt idx="1706">
                  <c:v>17.055510500009404</c:v>
                </c:pt>
                <c:pt idx="1707">
                  <c:v>17.065508500003489</c:v>
                </c:pt>
                <c:pt idx="1708">
                  <c:v>17.075506500026677</c:v>
                </c:pt>
                <c:pt idx="1709">
                  <c:v>17.085505500028376</c:v>
                </c:pt>
                <c:pt idx="1710">
                  <c:v>17.09550350002246</c:v>
                </c:pt>
                <c:pt idx="1711">
                  <c:v>17.105502500024159</c:v>
                </c:pt>
                <c:pt idx="1712">
                  <c:v>17.115500500018243</c:v>
                </c:pt>
                <c:pt idx="1713">
                  <c:v>17.125498500012327</c:v>
                </c:pt>
                <c:pt idx="1714">
                  <c:v>17.135497500014026</c:v>
                </c:pt>
                <c:pt idx="1715">
                  <c:v>17.14549550000811</c:v>
                </c:pt>
                <c:pt idx="1716">
                  <c:v>17.155494500009809</c:v>
                </c:pt>
                <c:pt idx="1717">
                  <c:v>17.165492500003893</c:v>
                </c:pt>
                <c:pt idx="1718">
                  <c:v>17.175490500027081</c:v>
                </c:pt>
                <c:pt idx="1719">
                  <c:v>17.18548950002878</c:v>
                </c:pt>
                <c:pt idx="1720">
                  <c:v>17.195487500022864</c:v>
                </c:pt>
                <c:pt idx="1721">
                  <c:v>17.205486500024563</c:v>
                </c:pt>
                <c:pt idx="1722">
                  <c:v>17.215484500018647</c:v>
                </c:pt>
                <c:pt idx="1723">
                  <c:v>17.225483500020346</c:v>
                </c:pt>
                <c:pt idx="1724">
                  <c:v>17.23548150001443</c:v>
                </c:pt>
                <c:pt idx="1725">
                  <c:v>17.245479500008514</c:v>
                </c:pt>
                <c:pt idx="1726">
                  <c:v>17.255478500010213</c:v>
                </c:pt>
                <c:pt idx="1727">
                  <c:v>17.265476500004297</c:v>
                </c:pt>
                <c:pt idx="1728">
                  <c:v>17.275475500005996</c:v>
                </c:pt>
                <c:pt idx="1729">
                  <c:v>17.28547350000008</c:v>
                </c:pt>
                <c:pt idx="1730">
                  <c:v>17.295471500023268</c:v>
                </c:pt>
                <c:pt idx="1731">
                  <c:v>17.305470500024967</c:v>
                </c:pt>
                <c:pt idx="1732">
                  <c:v>17.315468500019051</c:v>
                </c:pt>
                <c:pt idx="1733">
                  <c:v>17.32546750002075</c:v>
                </c:pt>
                <c:pt idx="1734">
                  <c:v>17.335465500014834</c:v>
                </c:pt>
                <c:pt idx="1735">
                  <c:v>17.345463500008918</c:v>
                </c:pt>
                <c:pt idx="1736">
                  <c:v>17.355462500010617</c:v>
                </c:pt>
                <c:pt idx="1737">
                  <c:v>17.365460500004701</c:v>
                </c:pt>
                <c:pt idx="1738">
                  <c:v>17.3754595000064</c:v>
                </c:pt>
                <c:pt idx="1739">
                  <c:v>17.385457500000484</c:v>
                </c:pt>
                <c:pt idx="1740">
                  <c:v>17.395455500023672</c:v>
                </c:pt>
                <c:pt idx="1741">
                  <c:v>17.405454500025371</c:v>
                </c:pt>
                <c:pt idx="1742">
                  <c:v>17.415452500019455</c:v>
                </c:pt>
                <c:pt idx="1743">
                  <c:v>17.425451500021154</c:v>
                </c:pt>
                <c:pt idx="1744">
                  <c:v>17.435449500015238</c:v>
                </c:pt>
                <c:pt idx="1745">
                  <c:v>17.445447500009323</c:v>
                </c:pt>
                <c:pt idx="1746">
                  <c:v>17.455446500011021</c:v>
                </c:pt>
                <c:pt idx="1747">
                  <c:v>17.465444500005106</c:v>
                </c:pt>
                <c:pt idx="1748">
                  <c:v>17.475443500006804</c:v>
                </c:pt>
                <c:pt idx="1749">
                  <c:v>17.485441500000888</c:v>
                </c:pt>
                <c:pt idx="1750">
                  <c:v>17.495440500002587</c:v>
                </c:pt>
                <c:pt idx="1751">
                  <c:v>17.505438500025775</c:v>
                </c:pt>
                <c:pt idx="1752">
                  <c:v>17.51543650001986</c:v>
                </c:pt>
                <c:pt idx="1753">
                  <c:v>17.525435500021558</c:v>
                </c:pt>
                <c:pt idx="1754">
                  <c:v>17.535433500015642</c:v>
                </c:pt>
                <c:pt idx="1755">
                  <c:v>17.545432500017341</c:v>
                </c:pt>
                <c:pt idx="1756">
                  <c:v>17.555430500011425</c:v>
                </c:pt>
                <c:pt idx="1757">
                  <c:v>17.56542850000551</c:v>
                </c:pt>
                <c:pt idx="1758">
                  <c:v>17.575427500007208</c:v>
                </c:pt>
                <c:pt idx="1759">
                  <c:v>17.585425500001293</c:v>
                </c:pt>
                <c:pt idx="1760">
                  <c:v>17.595424500002991</c:v>
                </c:pt>
                <c:pt idx="1761">
                  <c:v>17.605422500026179</c:v>
                </c:pt>
                <c:pt idx="1762">
                  <c:v>17.615420500020264</c:v>
                </c:pt>
                <c:pt idx="1763">
                  <c:v>17.625419500021962</c:v>
                </c:pt>
                <c:pt idx="1764">
                  <c:v>17.635417500016047</c:v>
                </c:pt>
                <c:pt idx="1765">
                  <c:v>17.645416500017745</c:v>
                </c:pt>
                <c:pt idx="1766">
                  <c:v>17.65541450001183</c:v>
                </c:pt>
                <c:pt idx="1767">
                  <c:v>17.665412500005914</c:v>
                </c:pt>
                <c:pt idx="1768">
                  <c:v>17.675411500007613</c:v>
                </c:pt>
                <c:pt idx="1769">
                  <c:v>17.685409500001697</c:v>
                </c:pt>
                <c:pt idx="1770">
                  <c:v>17.695408500003396</c:v>
                </c:pt>
                <c:pt idx="1771">
                  <c:v>17.705406500026584</c:v>
                </c:pt>
                <c:pt idx="1772">
                  <c:v>17.715405500028282</c:v>
                </c:pt>
                <c:pt idx="1773">
                  <c:v>17.725403500022367</c:v>
                </c:pt>
                <c:pt idx="1774">
                  <c:v>17.735401500016451</c:v>
                </c:pt>
                <c:pt idx="1775">
                  <c:v>17.74540050001815</c:v>
                </c:pt>
                <c:pt idx="1776">
                  <c:v>17.755398500012234</c:v>
                </c:pt>
                <c:pt idx="1777">
                  <c:v>17.765397500013933</c:v>
                </c:pt>
                <c:pt idx="1778">
                  <c:v>17.775395500008017</c:v>
                </c:pt>
                <c:pt idx="1779">
                  <c:v>17.785393500002101</c:v>
                </c:pt>
                <c:pt idx="1780">
                  <c:v>17.7953925000038</c:v>
                </c:pt>
                <c:pt idx="1781">
                  <c:v>17.805390500026988</c:v>
                </c:pt>
                <c:pt idx="1782">
                  <c:v>17.815389708353905</c:v>
                </c:pt>
                <c:pt idx="1783">
                  <c:v>17.825387708347989</c:v>
                </c:pt>
                <c:pt idx="1784">
                  <c:v>17.835385708342073</c:v>
                </c:pt>
                <c:pt idx="1785">
                  <c:v>17.845384708343772</c:v>
                </c:pt>
                <c:pt idx="1786">
                  <c:v>17.855382708337856</c:v>
                </c:pt>
                <c:pt idx="1787">
                  <c:v>17.865381708339555</c:v>
                </c:pt>
                <c:pt idx="1788">
                  <c:v>17.875379708333639</c:v>
                </c:pt>
                <c:pt idx="1789">
                  <c:v>17.885378708335338</c:v>
                </c:pt>
                <c:pt idx="1790">
                  <c:v>17.895376708358526</c:v>
                </c:pt>
                <c:pt idx="1791">
                  <c:v>17.90537470835261</c:v>
                </c:pt>
                <c:pt idx="1792">
                  <c:v>17.915373708354309</c:v>
                </c:pt>
                <c:pt idx="1793">
                  <c:v>17.925371708348393</c:v>
                </c:pt>
                <c:pt idx="1794">
                  <c:v>17.935370708350092</c:v>
                </c:pt>
                <c:pt idx="1795">
                  <c:v>17.945368708344176</c:v>
                </c:pt>
                <c:pt idx="1796">
                  <c:v>17.955366708338261</c:v>
                </c:pt>
                <c:pt idx="1797">
                  <c:v>17.965365708339959</c:v>
                </c:pt>
                <c:pt idx="1798">
                  <c:v>17.975363708334044</c:v>
                </c:pt>
                <c:pt idx="1799">
                  <c:v>17.985362708335742</c:v>
                </c:pt>
                <c:pt idx="1800">
                  <c:v>17.99536070835893</c:v>
                </c:pt>
                <c:pt idx="1801">
                  <c:v>18.005358708353015</c:v>
                </c:pt>
                <c:pt idx="1802">
                  <c:v>18.015357708354713</c:v>
                </c:pt>
                <c:pt idx="1803">
                  <c:v>18.025355708348798</c:v>
                </c:pt>
                <c:pt idx="1804">
                  <c:v>18.035354708350496</c:v>
                </c:pt>
                <c:pt idx="1805">
                  <c:v>18.045352708344581</c:v>
                </c:pt>
                <c:pt idx="1806">
                  <c:v>18.055351708346279</c:v>
                </c:pt>
                <c:pt idx="1807">
                  <c:v>18.065349708340364</c:v>
                </c:pt>
                <c:pt idx="1808">
                  <c:v>18.075347708334448</c:v>
                </c:pt>
                <c:pt idx="1809">
                  <c:v>18.085346708336147</c:v>
                </c:pt>
                <c:pt idx="1810">
                  <c:v>18.095344708359335</c:v>
                </c:pt>
                <c:pt idx="1811">
                  <c:v>18.105343708361033</c:v>
                </c:pt>
                <c:pt idx="1812">
                  <c:v>18.115341708355118</c:v>
                </c:pt>
                <c:pt idx="1813">
                  <c:v>18.125339708349202</c:v>
                </c:pt>
                <c:pt idx="1814">
                  <c:v>18.135338708350901</c:v>
                </c:pt>
                <c:pt idx="1815">
                  <c:v>18.145336708344985</c:v>
                </c:pt>
                <c:pt idx="1816">
                  <c:v>18.155335708346684</c:v>
                </c:pt>
                <c:pt idx="1817">
                  <c:v>18.165333708340768</c:v>
                </c:pt>
                <c:pt idx="1818">
                  <c:v>18.175331708334852</c:v>
                </c:pt>
                <c:pt idx="1819">
                  <c:v>18.185330708336551</c:v>
                </c:pt>
                <c:pt idx="1820">
                  <c:v>18.195328708359739</c:v>
                </c:pt>
                <c:pt idx="1821">
                  <c:v>18.205327708361438</c:v>
                </c:pt>
                <c:pt idx="1822">
                  <c:v>18.215325708355522</c:v>
                </c:pt>
                <c:pt idx="1823">
                  <c:v>18.225324708357221</c:v>
                </c:pt>
                <c:pt idx="1824">
                  <c:v>18.235322708351305</c:v>
                </c:pt>
                <c:pt idx="1825">
                  <c:v>18.245320708345389</c:v>
                </c:pt>
                <c:pt idx="1826">
                  <c:v>18.255319708347088</c:v>
                </c:pt>
                <c:pt idx="1827">
                  <c:v>18.265317708341172</c:v>
                </c:pt>
                <c:pt idx="1828">
                  <c:v>18.275316708342871</c:v>
                </c:pt>
                <c:pt idx="1829">
                  <c:v>18.285314708336955</c:v>
                </c:pt>
                <c:pt idx="1830">
                  <c:v>18.295312708360143</c:v>
                </c:pt>
                <c:pt idx="1831">
                  <c:v>18.305311708361842</c:v>
                </c:pt>
                <c:pt idx="1832">
                  <c:v>18.315309708355926</c:v>
                </c:pt>
                <c:pt idx="1833">
                  <c:v>18.325308708357625</c:v>
                </c:pt>
                <c:pt idx="1834">
                  <c:v>18.335306708351709</c:v>
                </c:pt>
                <c:pt idx="1835">
                  <c:v>18.345304708345793</c:v>
                </c:pt>
                <c:pt idx="1836">
                  <c:v>18.355303708347492</c:v>
                </c:pt>
                <c:pt idx="1837">
                  <c:v>18.365301708341576</c:v>
                </c:pt>
                <c:pt idx="1838">
                  <c:v>18.375300708343275</c:v>
                </c:pt>
                <c:pt idx="1839">
                  <c:v>18.385298708337359</c:v>
                </c:pt>
                <c:pt idx="1840">
                  <c:v>18.395297708339058</c:v>
                </c:pt>
                <c:pt idx="1841">
                  <c:v>18.405295708362246</c:v>
                </c:pt>
                <c:pt idx="1842">
                  <c:v>18.41529370835633</c:v>
                </c:pt>
                <c:pt idx="1843">
                  <c:v>18.425292708358029</c:v>
                </c:pt>
                <c:pt idx="1844">
                  <c:v>18.435290708352113</c:v>
                </c:pt>
                <c:pt idx="1845">
                  <c:v>18.445289708353812</c:v>
                </c:pt>
                <c:pt idx="1846">
                  <c:v>18.455287708347896</c:v>
                </c:pt>
                <c:pt idx="1847">
                  <c:v>18.46528570834198</c:v>
                </c:pt>
                <c:pt idx="1848">
                  <c:v>18.475284708343679</c:v>
                </c:pt>
                <c:pt idx="1849">
                  <c:v>18.485282708337763</c:v>
                </c:pt>
                <c:pt idx="1850">
                  <c:v>18.495281708339462</c:v>
                </c:pt>
                <c:pt idx="1851">
                  <c:v>18.505279708333546</c:v>
                </c:pt>
                <c:pt idx="1852">
                  <c:v>18.515278708335245</c:v>
                </c:pt>
                <c:pt idx="1853">
                  <c:v>18.525276708358433</c:v>
                </c:pt>
                <c:pt idx="1854">
                  <c:v>18.535274708352517</c:v>
                </c:pt>
                <c:pt idx="1855">
                  <c:v>18.545273708354216</c:v>
                </c:pt>
                <c:pt idx="1856">
                  <c:v>18.5552717083483</c:v>
                </c:pt>
                <c:pt idx="1857">
                  <c:v>18.565270708349999</c:v>
                </c:pt>
                <c:pt idx="1858">
                  <c:v>18.575268708344083</c:v>
                </c:pt>
                <c:pt idx="1859">
                  <c:v>18.585266708338168</c:v>
                </c:pt>
                <c:pt idx="1860">
                  <c:v>18.595265708339866</c:v>
                </c:pt>
                <c:pt idx="1861">
                  <c:v>18.60526370833395</c:v>
                </c:pt>
                <c:pt idx="1862">
                  <c:v>18.615262708335649</c:v>
                </c:pt>
                <c:pt idx="1863">
                  <c:v>18.625260708358837</c:v>
                </c:pt>
                <c:pt idx="1864">
                  <c:v>18.635258708352922</c:v>
                </c:pt>
                <c:pt idx="1865">
                  <c:v>18.64525770835462</c:v>
                </c:pt>
                <c:pt idx="1866">
                  <c:v>18.655255708348705</c:v>
                </c:pt>
                <c:pt idx="1867">
                  <c:v>18.665254708350403</c:v>
                </c:pt>
                <c:pt idx="1868">
                  <c:v>18.675252708344487</c:v>
                </c:pt>
                <c:pt idx="1869">
                  <c:v>18.685251708346186</c:v>
                </c:pt>
                <c:pt idx="1870">
                  <c:v>18.69524970834027</c:v>
                </c:pt>
                <c:pt idx="1871">
                  <c:v>18.705247708334355</c:v>
                </c:pt>
                <c:pt idx="1872">
                  <c:v>18.715246708336053</c:v>
                </c:pt>
                <c:pt idx="1873">
                  <c:v>18.725244708359241</c:v>
                </c:pt>
                <c:pt idx="1874">
                  <c:v>18.73524370836094</c:v>
                </c:pt>
                <c:pt idx="1875">
                  <c:v>18.745241708355024</c:v>
                </c:pt>
                <c:pt idx="1876">
                  <c:v>18.755239708349109</c:v>
                </c:pt>
                <c:pt idx="1877">
                  <c:v>18.765238708350807</c:v>
                </c:pt>
                <c:pt idx="1878">
                  <c:v>18.775236708344892</c:v>
                </c:pt>
                <c:pt idx="1879">
                  <c:v>18.78523570834659</c:v>
                </c:pt>
                <c:pt idx="1880">
                  <c:v>18.795233708340675</c:v>
                </c:pt>
                <c:pt idx="1881">
                  <c:v>18.805232708342373</c:v>
                </c:pt>
                <c:pt idx="1882">
                  <c:v>18.815230458334554</c:v>
                </c:pt>
                <c:pt idx="1883">
                  <c:v>18.825228458357742</c:v>
                </c:pt>
                <c:pt idx="1884">
                  <c:v>18.835227458359441</c:v>
                </c:pt>
                <c:pt idx="1885">
                  <c:v>18.845225458353525</c:v>
                </c:pt>
                <c:pt idx="1886">
                  <c:v>18.855224458355224</c:v>
                </c:pt>
                <c:pt idx="1887">
                  <c:v>18.865222458349308</c:v>
                </c:pt>
                <c:pt idx="1888">
                  <c:v>18.875220458343392</c:v>
                </c:pt>
                <c:pt idx="1889">
                  <c:v>18.885219458345091</c:v>
                </c:pt>
                <c:pt idx="1890">
                  <c:v>18.895217458339175</c:v>
                </c:pt>
                <c:pt idx="1891">
                  <c:v>18.905216458340874</c:v>
                </c:pt>
                <c:pt idx="1892">
                  <c:v>18.915214458334958</c:v>
                </c:pt>
                <c:pt idx="1893">
                  <c:v>18.925213458336657</c:v>
                </c:pt>
                <c:pt idx="1894">
                  <c:v>18.935211458359845</c:v>
                </c:pt>
                <c:pt idx="1895">
                  <c:v>18.945209458353929</c:v>
                </c:pt>
                <c:pt idx="1896">
                  <c:v>18.955208458355628</c:v>
                </c:pt>
                <c:pt idx="1897">
                  <c:v>18.965206458349712</c:v>
                </c:pt>
                <c:pt idx="1898">
                  <c:v>18.975205458351411</c:v>
                </c:pt>
                <c:pt idx="1899">
                  <c:v>18.985203458345495</c:v>
                </c:pt>
                <c:pt idx="1900">
                  <c:v>18.995201458339579</c:v>
                </c:pt>
                <c:pt idx="1901">
                  <c:v>19.005200458341278</c:v>
                </c:pt>
                <c:pt idx="1902">
                  <c:v>19.015198458335362</c:v>
                </c:pt>
                <c:pt idx="1903">
                  <c:v>19.025197458337061</c:v>
                </c:pt>
                <c:pt idx="1904">
                  <c:v>19.035195458360249</c:v>
                </c:pt>
                <c:pt idx="1905">
                  <c:v>19.045193458354333</c:v>
                </c:pt>
                <c:pt idx="1906">
                  <c:v>19.055192458356032</c:v>
                </c:pt>
                <c:pt idx="1907">
                  <c:v>19.065190458350116</c:v>
                </c:pt>
                <c:pt idx="1908">
                  <c:v>19.075189458351815</c:v>
                </c:pt>
                <c:pt idx="1909">
                  <c:v>19.085187458345899</c:v>
                </c:pt>
                <c:pt idx="1910">
                  <c:v>19.095186458347598</c:v>
                </c:pt>
                <c:pt idx="1911">
                  <c:v>19.105184458341682</c:v>
                </c:pt>
                <c:pt idx="1912">
                  <c:v>19.115182458335767</c:v>
                </c:pt>
                <c:pt idx="1913">
                  <c:v>19.125181458337465</c:v>
                </c:pt>
                <c:pt idx="1914">
                  <c:v>19.135179458360653</c:v>
                </c:pt>
                <c:pt idx="1915">
                  <c:v>19.145178458333248</c:v>
                </c:pt>
                <c:pt idx="1916">
                  <c:v>19.155176458356436</c:v>
                </c:pt>
                <c:pt idx="1917">
                  <c:v>19.165175458358135</c:v>
                </c:pt>
                <c:pt idx="1918">
                  <c:v>19.175173458352219</c:v>
                </c:pt>
                <c:pt idx="1919">
                  <c:v>19.185171458346304</c:v>
                </c:pt>
                <c:pt idx="1920">
                  <c:v>19.195170458348002</c:v>
                </c:pt>
                <c:pt idx="1921">
                  <c:v>19.205168458342087</c:v>
                </c:pt>
                <c:pt idx="1922">
                  <c:v>19.215167458343785</c:v>
                </c:pt>
                <c:pt idx="1923">
                  <c:v>19.225165458337869</c:v>
                </c:pt>
                <c:pt idx="1924">
                  <c:v>19.235163458361058</c:v>
                </c:pt>
                <c:pt idx="1925">
                  <c:v>19.245162458333652</c:v>
                </c:pt>
                <c:pt idx="1926">
                  <c:v>19.255160458356841</c:v>
                </c:pt>
                <c:pt idx="1927">
                  <c:v>19.265159458358539</c:v>
                </c:pt>
                <c:pt idx="1928">
                  <c:v>19.275157458352624</c:v>
                </c:pt>
                <c:pt idx="1929">
                  <c:v>19.285156458354322</c:v>
                </c:pt>
                <c:pt idx="1930">
                  <c:v>19.295154458348406</c:v>
                </c:pt>
                <c:pt idx="1931">
                  <c:v>19.305152458342491</c:v>
                </c:pt>
                <c:pt idx="1932">
                  <c:v>19.315151458344189</c:v>
                </c:pt>
                <c:pt idx="1933">
                  <c:v>19.325149458338274</c:v>
                </c:pt>
                <c:pt idx="1934">
                  <c:v>19.335148458339972</c:v>
                </c:pt>
                <c:pt idx="1935">
                  <c:v>19.345146458334057</c:v>
                </c:pt>
                <c:pt idx="1936">
                  <c:v>19.355144458357245</c:v>
                </c:pt>
                <c:pt idx="1937">
                  <c:v>19.365143458358943</c:v>
                </c:pt>
                <c:pt idx="1938">
                  <c:v>19.375141458353028</c:v>
                </c:pt>
                <c:pt idx="1939">
                  <c:v>19.385140458354726</c:v>
                </c:pt>
                <c:pt idx="1940">
                  <c:v>19.395138458348811</c:v>
                </c:pt>
                <c:pt idx="1941">
                  <c:v>19.405137458350509</c:v>
                </c:pt>
                <c:pt idx="1942">
                  <c:v>19.415135458344594</c:v>
                </c:pt>
                <c:pt idx="1943">
                  <c:v>19.425133458338678</c:v>
                </c:pt>
                <c:pt idx="1944">
                  <c:v>19.435132458340377</c:v>
                </c:pt>
                <c:pt idx="1945">
                  <c:v>19.445130458334461</c:v>
                </c:pt>
                <c:pt idx="1946">
                  <c:v>19.45512945833616</c:v>
                </c:pt>
                <c:pt idx="1947">
                  <c:v>19.465127458359348</c:v>
                </c:pt>
                <c:pt idx="1948">
                  <c:v>19.475125458353432</c:v>
                </c:pt>
                <c:pt idx="1949">
                  <c:v>19.485124458355131</c:v>
                </c:pt>
                <c:pt idx="1950">
                  <c:v>19.495122458349215</c:v>
                </c:pt>
                <c:pt idx="1951">
                  <c:v>19.505121458350914</c:v>
                </c:pt>
                <c:pt idx="1952">
                  <c:v>19.515119458344998</c:v>
                </c:pt>
                <c:pt idx="1953">
                  <c:v>19.525118458346697</c:v>
                </c:pt>
                <c:pt idx="1954">
                  <c:v>19.535116458340781</c:v>
                </c:pt>
                <c:pt idx="1955">
                  <c:v>19.545114458334865</c:v>
                </c:pt>
                <c:pt idx="1956">
                  <c:v>19.555113458336564</c:v>
                </c:pt>
                <c:pt idx="1957">
                  <c:v>19.565111458359752</c:v>
                </c:pt>
                <c:pt idx="1958">
                  <c:v>19.575110458361451</c:v>
                </c:pt>
                <c:pt idx="1959">
                  <c:v>19.585108458355535</c:v>
                </c:pt>
                <c:pt idx="1960">
                  <c:v>19.595106458349619</c:v>
                </c:pt>
                <c:pt idx="1961">
                  <c:v>19.605105458351318</c:v>
                </c:pt>
                <c:pt idx="1962">
                  <c:v>19.615103458345402</c:v>
                </c:pt>
                <c:pt idx="1963">
                  <c:v>19.625102458347101</c:v>
                </c:pt>
                <c:pt idx="1964">
                  <c:v>19.635100458341185</c:v>
                </c:pt>
                <c:pt idx="1965">
                  <c:v>19.645099458342884</c:v>
                </c:pt>
                <c:pt idx="1966">
                  <c:v>19.655097458336968</c:v>
                </c:pt>
                <c:pt idx="1967">
                  <c:v>19.665095458360156</c:v>
                </c:pt>
                <c:pt idx="1968">
                  <c:v>19.675094458361855</c:v>
                </c:pt>
                <c:pt idx="1969">
                  <c:v>19.685092458355939</c:v>
                </c:pt>
                <c:pt idx="1970">
                  <c:v>19.695091458357638</c:v>
                </c:pt>
                <c:pt idx="1971">
                  <c:v>19.705089458351722</c:v>
                </c:pt>
                <c:pt idx="1972">
                  <c:v>19.715088458353421</c:v>
                </c:pt>
                <c:pt idx="1973">
                  <c:v>19.725086458347505</c:v>
                </c:pt>
                <c:pt idx="1974">
                  <c:v>19.735084458341589</c:v>
                </c:pt>
                <c:pt idx="1975">
                  <c:v>19.745083458343288</c:v>
                </c:pt>
                <c:pt idx="1976">
                  <c:v>19.755081458337372</c:v>
                </c:pt>
                <c:pt idx="1977">
                  <c:v>19.765080458339071</c:v>
                </c:pt>
                <c:pt idx="1978">
                  <c:v>19.775078458362259</c:v>
                </c:pt>
                <c:pt idx="1979">
                  <c:v>19.785076458356343</c:v>
                </c:pt>
                <c:pt idx="1980">
                  <c:v>19.795075458358042</c:v>
                </c:pt>
                <c:pt idx="1981">
                  <c:v>19.805073458352126</c:v>
                </c:pt>
                <c:pt idx="1982">
                  <c:v>19.815072458353825</c:v>
                </c:pt>
                <c:pt idx="1983">
                  <c:v>19.825070458347909</c:v>
                </c:pt>
                <c:pt idx="1984">
                  <c:v>19.835069458349608</c:v>
                </c:pt>
                <c:pt idx="1985">
                  <c:v>19.845067458343692</c:v>
                </c:pt>
                <c:pt idx="1986">
                  <c:v>19.855065458337776</c:v>
                </c:pt>
                <c:pt idx="1987">
                  <c:v>19.865064458339475</c:v>
                </c:pt>
                <c:pt idx="1988">
                  <c:v>19.875062458333559</c:v>
                </c:pt>
                <c:pt idx="1989">
                  <c:v>19.885061458335258</c:v>
                </c:pt>
                <c:pt idx="1990">
                  <c:v>19.895059458358446</c:v>
                </c:pt>
                <c:pt idx="1991">
                  <c:v>19.905058458360145</c:v>
                </c:pt>
                <c:pt idx="1992">
                  <c:v>19.915056458354229</c:v>
                </c:pt>
                <c:pt idx="1993">
                  <c:v>19.925054458348313</c:v>
                </c:pt>
                <c:pt idx="1994">
                  <c:v>19.935053458350012</c:v>
                </c:pt>
                <c:pt idx="1995">
                  <c:v>19.945051458344096</c:v>
                </c:pt>
                <c:pt idx="1996">
                  <c:v>19.955050458345795</c:v>
                </c:pt>
                <c:pt idx="1997">
                  <c:v>19.965048458339879</c:v>
                </c:pt>
                <c:pt idx="1998">
                  <c:v>19.975046458333964</c:v>
                </c:pt>
                <c:pt idx="1999">
                  <c:v>19.985045458335662</c:v>
                </c:pt>
                <c:pt idx="2000">
                  <c:v>19.99504345835885</c:v>
                </c:pt>
                <c:pt idx="2001">
                  <c:v>20.005042458360549</c:v>
                </c:pt>
                <c:pt idx="2002">
                  <c:v>20.015040458354633</c:v>
                </c:pt>
                <c:pt idx="2003">
                  <c:v>20.025039458356332</c:v>
                </c:pt>
                <c:pt idx="2004">
                  <c:v>20.035037458350416</c:v>
                </c:pt>
                <c:pt idx="2005">
                  <c:v>20.045035458344501</c:v>
                </c:pt>
                <c:pt idx="2006">
                  <c:v>20.055034458346199</c:v>
                </c:pt>
                <c:pt idx="2007">
                  <c:v>20.065032458340283</c:v>
                </c:pt>
                <c:pt idx="2008">
                  <c:v>20.075031458341982</c:v>
                </c:pt>
                <c:pt idx="2009">
                  <c:v>20.085029458336066</c:v>
                </c:pt>
                <c:pt idx="2010">
                  <c:v>20.095028458337765</c:v>
                </c:pt>
                <c:pt idx="2011">
                  <c:v>20.105026458360953</c:v>
                </c:pt>
                <c:pt idx="2012">
                  <c:v>20.115024458355037</c:v>
                </c:pt>
                <c:pt idx="2013">
                  <c:v>20.125023458356736</c:v>
                </c:pt>
                <c:pt idx="2014">
                  <c:v>20.13502145835082</c:v>
                </c:pt>
                <c:pt idx="2015">
                  <c:v>20.145020458352519</c:v>
                </c:pt>
                <c:pt idx="2016">
                  <c:v>20.155018458346603</c:v>
                </c:pt>
                <c:pt idx="2017">
                  <c:v>20.165016458340688</c:v>
                </c:pt>
                <c:pt idx="2018">
                  <c:v>20.175015458342386</c:v>
                </c:pt>
                <c:pt idx="2019">
                  <c:v>20.185013458336471</c:v>
                </c:pt>
                <c:pt idx="2020">
                  <c:v>20.195012458338169</c:v>
                </c:pt>
                <c:pt idx="2021">
                  <c:v>20.205010458361357</c:v>
                </c:pt>
                <c:pt idx="2022">
                  <c:v>20.215009458333952</c:v>
                </c:pt>
                <c:pt idx="2023">
                  <c:v>20.22500745835714</c:v>
                </c:pt>
                <c:pt idx="2024">
                  <c:v>20.235005458351225</c:v>
                </c:pt>
                <c:pt idx="2025">
                  <c:v>20.245004458352923</c:v>
                </c:pt>
                <c:pt idx="2026">
                  <c:v>20.255002458347008</c:v>
                </c:pt>
                <c:pt idx="2027">
                  <c:v>20.265001458348706</c:v>
                </c:pt>
                <c:pt idx="2028">
                  <c:v>20.274999458342791</c:v>
                </c:pt>
                <c:pt idx="2029">
                  <c:v>20.284998458344489</c:v>
                </c:pt>
                <c:pt idx="2030">
                  <c:v>20.294996458338574</c:v>
                </c:pt>
                <c:pt idx="2031">
                  <c:v>20.304994458361762</c:v>
                </c:pt>
                <c:pt idx="2032">
                  <c:v>20.314993458334357</c:v>
                </c:pt>
                <c:pt idx="2033">
                  <c:v>20.324991458357545</c:v>
                </c:pt>
                <c:pt idx="2034">
                  <c:v>20.334990458359243</c:v>
                </c:pt>
                <c:pt idx="2035">
                  <c:v>20.344988458353328</c:v>
                </c:pt>
                <c:pt idx="2036">
                  <c:v>20.354987458355026</c:v>
                </c:pt>
                <c:pt idx="2037">
                  <c:v>20.364985458349111</c:v>
                </c:pt>
                <c:pt idx="2038">
                  <c:v>20.374983458343195</c:v>
                </c:pt>
                <c:pt idx="2039">
                  <c:v>20.384982458344894</c:v>
                </c:pt>
                <c:pt idx="2040">
                  <c:v>20.394980458338978</c:v>
                </c:pt>
                <c:pt idx="2041">
                  <c:v>20.404979458340677</c:v>
                </c:pt>
                <c:pt idx="2042">
                  <c:v>20.414977458334761</c:v>
                </c:pt>
                <c:pt idx="2043">
                  <c:v>20.424975458357949</c:v>
                </c:pt>
                <c:pt idx="2044">
                  <c:v>20.434974458359648</c:v>
                </c:pt>
                <c:pt idx="2045">
                  <c:v>20.444972458353732</c:v>
                </c:pt>
                <c:pt idx="2046">
                  <c:v>20.454971458355431</c:v>
                </c:pt>
                <c:pt idx="2047">
                  <c:v>20.464969458349515</c:v>
                </c:pt>
                <c:pt idx="2048">
                  <c:v>20.474968458351213</c:v>
                </c:pt>
                <c:pt idx="2049">
                  <c:v>20.484966458345298</c:v>
                </c:pt>
                <c:pt idx="2050">
                  <c:v>20.494964458339382</c:v>
                </c:pt>
                <c:pt idx="2051">
                  <c:v>20.504963458341081</c:v>
                </c:pt>
                <c:pt idx="2052">
                  <c:v>20.514961458335165</c:v>
                </c:pt>
                <c:pt idx="2053">
                  <c:v>20.524960458336864</c:v>
                </c:pt>
                <c:pt idx="2054">
                  <c:v>20.534958458360052</c:v>
                </c:pt>
                <c:pt idx="2055">
                  <c:v>20.54495745836175</c:v>
                </c:pt>
                <c:pt idx="2056">
                  <c:v>20.554955458355835</c:v>
                </c:pt>
                <c:pt idx="2057">
                  <c:v>20.564953458349919</c:v>
                </c:pt>
                <c:pt idx="2058">
                  <c:v>20.574952458351618</c:v>
                </c:pt>
                <c:pt idx="2059">
                  <c:v>20.584950458345702</c:v>
                </c:pt>
                <c:pt idx="2060">
                  <c:v>20.594949458347401</c:v>
                </c:pt>
                <c:pt idx="2061">
                  <c:v>20.604947458341485</c:v>
                </c:pt>
                <c:pt idx="2062">
                  <c:v>20.614946458343184</c:v>
                </c:pt>
                <c:pt idx="2063">
                  <c:v>20.624944458337268</c:v>
                </c:pt>
                <c:pt idx="2064">
                  <c:v>20.634942458360456</c:v>
                </c:pt>
                <c:pt idx="2065">
                  <c:v>20.644941458362155</c:v>
                </c:pt>
                <c:pt idx="2066">
                  <c:v>20.654939458356239</c:v>
                </c:pt>
                <c:pt idx="2067">
                  <c:v>20.664938458357938</c:v>
                </c:pt>
                <c:pt idx="2068">
                  <c:v>20.674936458352022</c:v>
                </c:pt>
                <c:pt idx="2069">
                  <c:v>20.684934458346106</c:v>
                </c:pt>
                <c:pt idx="2070">
                  <c:v>20.694933458347805</c:v>
                </c:pt>
                <c:pt idx="2071">
                  <c:v>20.704931458341889</c:v>
                </c:pt>
                <c:pt idx="2072">
                  <c:v>20.714930458343588</c:v>
                </c:pt>
                <c:pt idx="2073">
                  <c:v>20.724928458337672</c:v>
                </c:pt>
                <c:pt idx="2074">
                  <c:v>20.734927458339371</c:v>
                </c:pt>
                <c:pt idx="2075">
                  <c:v>20.744925458333455</c:v>
                </c:pt>
                <c:pt idx="2076">
                  <c:v>20.754923458356643</c:v>
                </c:pt>
                <c:pt idx="2077">
                  <c:v>20.764922458358342</c:v>
                </c:pt>
                <c:pt idx="2078">
                  <c:v>20.774920458352426</c:v>
                </c:pt>
                <c:pt idx="2079">
                  <c:v>20.784919458354125</c:v>
                </c:pt>
                <c:pt idx="2080">
                  <c:v>20.794917458348209</c:v>
                </c:pt>
                <c:pt idx="2081">
                  <c:v>20.804916458349908</c:v>
                </c:pt>
                <c:pt idx="2082">
                  <c:v>20.814914458343992</c:v>
                </c:pt>
                <c:pt idx="2083">
                  <c:v>20.824912500014761</c:v>
                </c:pt>
                <c:pt idx="2084">
                  <c:v>20.83491150001646</c:v>
                </c:pt>
                <c:pt idx="2085">
                  <c:v>20.844909500010544</c:v>
                </c:pt>
                <c:pt idx="2086">
                  <c:v>20.854908500012243</c:v>
                </c:pt>
                <c:pt idx="2087">
                  <c:v>20.864906500006327</c:v>
                </c:pt>
                <c:pt idx="2088">
                  <c:v>20.874905500008026</c:v>
                </c:pt>
                <c:pt idx="2089">
                  <c:v>20.88490350000211</c:v>
                </c:pt>
                <c:pt idx="2090">
                  <c:v>20.894901500025298</c:v>
                </c:pt>
                <c:pt idx="2091">
                  <c:v>20.904900500026997</c:v>
                </c:pt>
                <c:pt idx="2092">
                  <c:v>20.914898500021081</c:v>
                </c:pt>
                <c:pt idx="2093">
                  <c:v>20.92489750002278</c:v>
                </c:pt>
                <c:pt idx="2094">
                  <c:v>20.934895500016864</c:v>
                </c:pt>
                <c:pt idx="2095">
                  <c:v>20.944894500018563</c:v>
                </c:pt>
                <c:pt idx="2096">
                  <c:v>20.954892500012647</c:v>
                </c:pt>
                <c:pt idx="2097">
                  <c:v>20.964890500006732</c:v>
                </c:pt>
                <c:pt idx="2098">
                  <c:v>20.97488950000843</c:v>
                </c:pt>
                <c:pt idx="2099">
                  <c:v>20.984887500002515</c:v>
                </c:pt>
                <c:pt idx="2100">
                  <c:v>20.994886500004213</c:v>
                </c:pt>
                <c:pt idx="2101">
                  <c:v>21.004884500027401</c:v>
                </c:pt>
                <c:pt idx="2102">
                  <c:v>21.014882500021486</c:v>
                </c:pt>
                <c:pt idx="2103">
                  <c:v>21.024881500023184</c:v>
                </c:pt>
                <c:pt idx="2104">
                  <c:v>21.034879500017269</c:v>
                </c:pt>
                <c:pt idx="2105">
                  <c:v>21.044878500018967</c:v>
                </c:pt>
                <c:pt idx="2106">
                  <c:v>21.054876500013052</c:v>
                </c:pt>
                <c:pt idx="2107">
                  <c:v>21.06487550001475</c:v>
                </c:pt>
                <c:pt idx="2108">
                  <c:v>21.074873500008835</c:v>
                </c:pt>
                <c:pt idx="2109">
                  <c:v>21.084872500010533</c:v>
                </c:pt>
                <c:pt idx="2110">
                  <c:v>21.094870500004617</c:v>
                </c:pt>
                <c:pt idx="2111">
                  <c:v>21.104868500027806</c:v>
                </c:pt>
                <c:pt idx="2112">
                  <c:v>21.1148675000004</c:v>
                </c:pt>
                <c:pt idx="2113">
                  <c:v>21.124865500023589</c:v>
                </c:pt>
                <c:pt idx="2114">
                  <c:v>21.134864500025287</c:v>
                </c:pt>
                <c:pt idx="2115">
                  <c:v>21.144862500019372</c:v>
                </c:pt>
                <c:pt idx="2116">
                  <c:v>21.15486150002107</c:v>
                </c:pt>
                <c:pt idx="2117">
                  <c:v>21.164859500015154</c:v>
                </c:pt>
                <c:pt idx="2118">
                  <c:v>21.174857500009239</c:v>
                </c:pt>
                <c:pt idx="2119">
                  <c:v>21.184856500010937</c:v>
                </c:pt>
                <c:pt idx="2120">
                  <c:v>21.194854500005022</c:v>
                </c:pt>
                <c:pt idx="2121">
                  <c:v>21.20485350000672</c:v>
                </c:pt>
                <c:pt idx="2122">
                  <c:v>21.214851500000805</c:v>
                </c:pt>
                <c:pt idx="2123">
                  <c:v>21.224849500023993</c:v>
                </c:pt>
                <c:pt idx="2124">
                  <c:v>21.234848500025691</c:v>
                </c:pt>
                <c:pt idx="2125">
                  <c:v>21.244846500019776</c:v>
                </c:pt>
                <c:pt idx="2126">
                  <c:v>21.254845500021474</c:v>
                </c:pt>
                <c:pt idx="2127">
                  <c:v>21.264843500015559</c:v>
                </c:pt>
                <c:pt idx="2128">
                  <c:v>21.274842500017257</c:v>
                </c:pt>
                <c:pt idx="2129">
                  <c:v>21.284840500011342</c:v>
                </c:pt>
                <c:pt idx="2130">
                  <c:v>21.294838500005426</c:v>
                </c:pt>
                <c:pt idx="2131">
                  <c:v>21.304837500007125</c:v>
                </c:pt>
                <c:pt idx="2132">
                  <c:v>21.314835500001209</c:v>
                </c:pt>
                <c:pt idx="2133">
                  <c:v>21.324834500002908</c:v>
                </c:pt>
                <c:pt idx="2134">
                  <c:v>21.334832500026096</c:v>
                </c:pt>
                <c:pt idx="2135">
                  <c:v>21.344831500027794</c:v>
                </c:pt>
                <c:pt idx="2136">
                  <c:v>21.354829500021879</c:v>
                </c:pt>
                <c:pt idx="2137">
                  <c:v>21.364827500015963</c:v>
                </c:pt>
                <c:pt idx="2138">
                  <c:v>21.374826500017662</c:v>
                </c:pt>
                <c:pt idx="2139">
                  <c:v>21.384824500011746</c:v>
                </c:pt>
                <c:pt idx="2140">
                  <c:v>21.394823500013445</c:v>
                </c:pt>
                <c:pt idx="2141">
                  <c:v>21.404821500007529</c:v>
                </c:pt>
                <c:pt idx="2142">
                  <c:v>21.414820500009228</c:v>
                </c:pt>
                <c:pt idx="2143">
                  <c:v>21.424818500003312</c:v>
                </c:pt>
                <c:pt idx="2144">
                  <c:v>21.4348165000265</c:v>
                </c:pt>
                <c:pt idx="2145">
                  <c:v>21.444815500028199</c:v>
                </c:pt>
                <c:pt idx="2146">
                  <c:v>21.454813500022283</c:v>
                </c:pt>
                <c:pt idx="2147">
                  <c:v>21.464812500023982</c:v>
                </c:pt>
                <c:pt idx="2148">
                  <c:v>21.474810500018066</c:v>
                </c:pt>
                <c:pt idx="2149">
                  <c:v>21.484809500019765</c:v>
                </c:pt>
                <c:pt idx="2150">
                  <c:v>21.494807500013849</c:v>
                </c:pt>
                <c:pt idx="2151">
                  <c:v>21.504805500007933</c:v>
                </c:pt>
                <c:pt idx="2152">
                  <c:v>21.514804500009632</c:v>
                </c:pt>
                <c:pt idx="2153">
                  <c:v>21.524802500003716</c:v>
                </c:pt>
                <c:pt idx="2154">
                  <c:v>21.534801500005415</c:v>
                </c:pt>
                <c:pt idx="2155">
                  <c:v>21.544799500028603</c:v>
                </c:pt>
                <c:pt idx="2156">
                  <c:v>21.554798500001198</c:v>
                </c:pt>
                <c:pt idx="2157">
                  <c:v>21.564796500024386</c:v>
                </c:pt>
                <c:pt idx="2158">
                  <c:v>21.574795500026084</c:v>
                </c:pt>
                <c:pt idx="2159">
                  <c:v>21.584793500020169</c:v>
                </c:pt>
                <c:pt idx="2160">
                  <c:v>21.594791500014253</c:v>
                </c:pt>
                <c:pt idx="2161">
                  <c:v>21.604790500015952</c:v>
                </c:pt>
                <c:pt idx="2162">
                  <c:v>21.614788500010036</c:v>
                </c:pt>
                <c:pt idx="2163">
                  <c:v>21.624787500011735</c:v>
                </c:pt>
                <c:pt idx="2164">
                  <c:v>21.634785500005819</c:v>
                </c:pt>
                <c:pt idx="2165">
                  <c:v>21.644783499999903</c:v>
                </c:pt>
                <c:pt idx="2166">
                  <c:v>21.654782500001602</c:v>
                </c:pt>
                <c:pt idx="2167">
                  <c:v>21.66478050002479</c:v>
                </c:pt>
                <c:pt idx="2168">
                  <c:v>21.674779500026489</c:v>
                </c:pt>
                <c:pt idx="2169">
                  <c:v>21.684777500020573</c:v>
                </c:pt>
                <c:pt idx="2170">
                  <c:v>21.694776500022272</c:v>
                </c:pt>
                <c:pt idx="2171">
                  <c:v>21.704774500016356</c:v>
                </c:pt>
                <c:pt idx="2172">
                  <c:v>21.71477250001044</c:v>
                </c:pt>
                <c:pt idx="2173">
                  <c:v>21.724771500012139</c:v>
                </c:pt>
                <c:pt idx="2174">
                  <c:v>21.734769500006223</c:v>
                </c:pt>
                <c:pt idx="2175">
                  <c:v>21.744768500007922</c:v>
                </c:pt>
                <c:pt idx="2176">
                  <c:v>21.754766500002006</c:v>
                </c:pt>
                <c:pt idx="2177">
                  <c:v>21.764765500003705</c:v>
                </c:pt>
                <c:pt idx="2178">
                  <c:v>21.774763500026893</c:v>
                </c:pt>
                <c:pt idx="2179">
                  <c:v>21.784761500020977</c:v>
                </c:pt>
                <c:pt idx="2180">
                  <c:v>21.794760500022676</c:v>
                </c:pt>
                <c:pt idx="2181">
                  <c:v>21.80475850001676</c:v>
                </c:pt>
                <c:pt idx="2182">
                  <c:v>21.814757500018459</c:v>
                </c:pt>
                <c:pt idx="2183">
                  <c:v>21.824755250010639</c:v>
                </c:pt>
                <c:pt idx="2184">
                  <c:v>21.834754250012338</c:v>
                </c:pt>
                <c:pt idx="2185">
                  <c:v>21.844752250006422</c:v>
                </c:pt>
                <c:pt idx="2186">
                  <c:v>21.854751250008121</c:v>
                </c:pt>
                <c:pt idx="2187">
                  <c:v>21.864749250002205</c:v>
                </c:pt>
                <c:pt idx="2188">
                  <c:v>21.874747250025393</c:v>
                </c:pt>
                <c:pt idx="2189">
                  <c:v>21.884746250027092</c:v>
                </c:pt>
                <c:pt idx="2190">
                  <c:v>21.894744250021176</c:v>
                </c:pt>
                <c:pt idx="2191">
                  <c:v>21.904743250022875</c:v>
                </c:pt>
                <c:pt idx="2192">
                  <c:v>21.914741250016959</c:v>
                </c:pt>
                <c:pt idx="2193">
                  <c:v>21.924740250018658</c:v>
                </c:pt>
                <c:pt idx="2194">
                  <c:v>21.934738250012742</c:v>
                </c:pt>
                <c:pt idx="2195">
                  <c:v>21.944736250006827</c:v>
                </c:pt>
                <c:pt idx="2196">
                  <c:v>21.954735250008525</c:v>
                </c:pt>
                <c:pt idx="2197">
                  <c:v>21.96473325000261</c:v>
                </c:pt>
                <c:pt idx="2198">
                  <c:v>21.974732250004308</c:v>
                </c:pt>
                <c:pt idx="2199">
                  <c:v>21.984730250027496</c:v>
                </c:pt>
                <c:pt idx="2200">
                  <c:v>21.994729250000091</c:v>
                </c:pt>
                <c:pt idx="2201">
                  <c:v>22.004727250023279</c:v>
                </c:pt>
                <c:pt idx="2202">
                  <c:v>22.014725250017364</c:v>
                </c:pt>
                <c:pt idx="2203">
                  <c:v>22.024724250019062</c:v>
                </c:pt>
                <c:pt idx="2204">
                  <c:v>22.034722250013147</c:v>
                </c:pt>
                <c:pt idx="2205">
                  <c:v>22.044721250014845</c:v>
                </c:pt>
                <c:pt idx="2206">
                  <c:v>22.05471925000893</c:v>
                </c:pt>
                <c:pt idx="2207">
                  <c:v>22.064718250010628</c:v>
                </c:pt>
                <c:pt idx="2208">
                  <c:v>22.074716250004712</c:v>
                </c:pt>
                <c:pt idx="2209">
                  <c:v>22.084714250027901</c:v>
                </c:pt>
                <c:pt idx="2210">
                  <c:v>22.094713250000495</c:v>
                </c:pt>
                <c:pt idx="2211">
                  <c:v>22.104711250023684</c:v>
                </c:pt>
                <c:pt idx="2212">
                  <c:v>22.114710250025382</c:v>
                </c:pt>
                <c:pt idx="2213">
                  <c:v>22.124708250019467</c:v>
                </c:pt>
                <c:pt idx="2214">
                  <c:v>22.134707250021165</c:v>
                </c:pt>
                <c:pt idx="2215">
                  <c:v>22.144705250015249</c:v>
                </c:pt>
                <c:pt idx="2216">
                  <c:v>22.154703250009334</c:v>
                </c:pt>
                <c:pt idx="2217">
                  <c:v>22.164702250011032</c:v>
                </c:pt>
                <c:pt idx="2218">
                  <c:v>22.174700250005117</c:v>
                </c:pt>
                <c:pt idx="2219">
                  <c:v>22.184699250006815</c:v>
                </c:pt>
                <c:pt idx="2220">
                  <c:v>22.1946972500009</c:v>
                </c:pt>
                <c:pt idx="2221">
                  <c:v>22.204696250002598</c:v>
                </c:pt>
                <c:pt idx="2222">
                  <c:v>22.214694250025786</c:v>
                </c:pt>
                <c:pt idx="2223">
                  <c:v>22.224692250019871</c:v>
                </c:pt>
                <c:pt idx="2224">
                  <c:v>22.234691250021569</c:v>
                </c:pt>
                <c:pt idx="2225">
                  <c:v>22.244689250015654</c:v>
                </c:pt>
                <c:pt idx="2226">
                  <c:v>22.254688250017352</c:v>
                </c:pt>
                <c:pt idx="2227">
                  <c:v>22.264686250011437</c:v>
                </c:pt>
                <c:pt idx="2228">
                  <c:v>22.274685250013135</c:v>
                </c:pt>
                <c:pt idx="2229">
                  <c:v>22.28468325000722</c:v>
                </c:pt>
                <c:pt idx="2230">
                  <c:v>22.294681250001304</c:v>
                </c:pt>
                <c:pt idx="2231">
                  <c:v>22.304680250003003</c:v>
                </c:pt>
                <c:pt idx="2232">
                  <c:v>22.314678250026191</c:v>
                </c:pt>
                <c:pt idx="2233">
                  <c:v>22.324677250027889</c:v>
                </c:pt>
                <c:pt idx="2234">
                  <c:v>22.334675250021974</c:v>
                </c:pt>
                <c:pt idx="2235">
                  <c:v>22.344674250023672</c:v>
                </c:pt>
                <c:pt idx="2236">
                  <c:v>22.354672250017757</c:v>
                </c:pt>
                <c:pt idx="2237">
                  <c:v>22.364671250019455</c:v>
                </c:pt>
                <c:pt idx="2238">
                  <c:v>22.37466925001354</c:v>
                </c:pt>
                <c:pt idx="2239">
                  <c:v>22.384667250007624</c:v>
                </c:pt>
                <c:pt idx="2240">
                  <c:v>22.394666250009323</c:v>
                </c:pt>
                <c:pt idx="2241">
                  <c:v>22.404664250003407</c:v>
                </c:pt>
                <c:pt idx="2242">
                  <c:v>22.414663250005106</c:v>
                </c:pt>
                <c:pt idx="2243">
                  <c:v>22.424661250028294</c:v>
                </c:pt>
                <c:pt idx="2244">
                  <c:v>22.434660250000888</c:v>
                </c:pt>
                <c:pt idx="2245">
                  <c:v>22.444658250024077</c:v>
                </c:pt>
                <c:pt idx="2246">
                  <c:v>22.454656250018161</c:v>
                </c:pt>
                <c:pt idx="2247">
                  <c:v>22.46465525001986</c:v>
                </c:pt>
                <c:pt idx="2248">
                  <c:v>22.474653250013944</c:v>
                </c:pt>
                <c:pt idx="2249">
                  <c:v>22.484652250015642</c:v>
                </c:pt>
                <c:pt idx="2250">
                  <c:v>22.494650250009727</c:v>
                </c:pt>
                <c:pt idx="2251">
                  <c:v>22.504649250011425</c:v>
                </c:pt>
                <c:pt idx="2252">
                  <c:v>22.51464725000551</c:v>
                </c:pt>
                <c:pt idx="2253">
                  <c:v>22.524645250028698</c:v>
                </c:pt>
                <c:pt idx="2254">
                  <c:v>22.534644250001293</c:v>
                </c:pt>
                <c:pt idx="2255">
                  <c:v>22.544642250024481</c:v>
                </c:pt>
                <c:pt idx="2256">
                  <c:v>22.554641250026179</c:v>
                </c:pt>
                <c:pt idx="2257">
                  <c:v>22.564639250020264</c:v>
                </c:pt>
                <c:pt idx="2258">
                  <c:v>22.574638250021962</c:v>
                </c:pt>
                <c:pt idx="2259">
                  <c:v>22.584636250016047</c:v>
                </c:pt>
                <c:pt idx="2260">
                  <c:v>22.594634250010131</c:v>
                </c:pt>
                <c:pt idx="2261">
                  <c:v>22.60463325001183</c:v>
                </c:pt>
                <c:pt idx="2262">
                  <c:v>22.614631250005914</c:v>
                </c:pt>
                <c:pt idx="2263">
                  <c:v>22.624630250007613</c:v>
                </c:pt>
                <c:pt idx="2264">
                  <c:v>22.634628250001697</c:v>
                </c:pt>
                <c:pt idx="2265">
                  <c:v>22.644627250003396</c:v>
                </c:pt>
                <c:pt idx="2266">
                  <c:v>22.654625250026584</c:v>
                </c:pt>
                <c:pt idx="2267">
                  <c:v>22.664624250028282</c:v>
                </c:pt>
                <c:pt idx="2268">
                  <c:v>22.674622250022367</c:v>
                </c:pt>
                <c:pt idx="2269">
                  <c:v>22.684620250016451</c:v>
                </c:pt>
                <c:pt idx="2270">
                  <c:v>22.69461925001815</c:v>
                </c:pt>
                <c:pt idx="2271">
                  <c:v>22.704617250012234</c:v>
                </c:pt>
                <c:pt idx="2272">
                  <c:v>22.714616250013933</c:v>
                </c:pt>
                <c:pt idx="2273">
                  <c:v>22.724614250008017</c:v>
                </c:pt>
                <c:pt idx="2274">
                  <c:v>22.734613250009716</c:v>
                </c:pt>
                <c:pt idx="2275">
                  <c:v>22.7446112500038</c:v>
                </c:pt>
                <c:pt idx="2276">
                  <c:v>22.754609250026988</c:v>
                </c:pt>
                <c:pt idx="2277">
                  <c:v>22.764608250028687</c:v>
                </c:pt>
                <c:pt idx="2278">
                  <c:v>22.774606250022771</c:v>
                </c:pt>
                <c:pt idx="2279">
                  <c:v>22.78460525002447</c:v>
                </c:pt>
                <c:pt idx="2280">
                  <c:v>22.794603250018554</c:v>
                </c:pt>
                <c:pt idx="2281">
                  <c:v>22.804602250020253</c:v>
                </c:pt>
                <c:pt idx="2282">
                  <c:v>22.814600250014337</c:v>
                </c:pt>
                <c:pt idx="2283">
                  <c:v>22.824598250008421</c:v>
                </c:pt>
                <c:pt idx="2284">
                  <c:v>22.83459725001012</c:v>
                </c:pt>
                <c:pt idx="2285">
                  <c:v>22.844595250004204</c:v>
                </c:pt>
                <c:pt idx="2286">
                  <c:v>22.854594250005903</c:v>
                </c:pt>
                <c:pt idx="2287">
                  <c:v>22.864592249999987</c:v>
                </c:pt>
                <c:pt idx="2288">
                  <c:v>22.874591250001686</c:v>
                </c:pt>
                <c:pt idx="2289">
                  <c:v>22.884589250024874</c:v>
                </c:pt>
                <c:pt idx="2290">
                  <c:v>22.894587250018958</c:v>
                </c:pt>
                <c:pt idx="2291">
                  <c:v>22.904586250020657</c:v>
                </c:pt>
                <c:pt idx="2292">
                  <c:v>22.914584250014741</c:v>
                </c:pt>
                <c:pt idx="2293">
                  <c:v>22.92458325001644</c:v>
                </c:pt>
                <c:pt idx="2294">
                  <c:v>22.934581250010524</c:v>
                </c:pt>
                <c:pt idx="2295">
                  <c:v>22.944580250012223</c:v>
                </c:pt>
                <c:pt idx="2296">
                  <c:v>22.954578250006307</c:v>
                </c:pt>
                <c:pt idx="2297">
                  <c:v>22.964577250008006</c:v>
                </c:pt>
                <c:pt idx="2298">
                  <c:v>22.97457525000209</c:v>
                </c:pt>
                <c:pt idx="2299">
                  <c:v>22.984573250025278</c:v>
                </c:pt>
                <c:pt idx="2300">
                  <c:v>22.994572250026977</c:v>
                </c:pt>
                <c:pt idx="2301">
                  <c:v>23.004570250021061</c:v>
                </c:pt>
                <c:pt idx="2302">
                  <c:v>23.01456925002276</c:v>
                </c:pt>
                <c:pt idx="2303">
                  <c:v>23.024567250016844</c:v>
                </c:pt>
                <c:pt idx="2304">
                  <c:v>23.034566250018543</c:v>
                </c:pt>
                <c:pt idx="2305">
                  <c:v>23.044564250012627</c:v>
                </c:pt>
                <c:pt idx="2306">
                  <c:v>23.054562250006711</c:v>
                </c:pt>
                <c:pt idx="2307">
                  <c:v>23.06456125000841</c:v>
                </c:pt>
                <c:pt idx="2308">
                  <c:v>23.074559250002494</c:v>
                </c:pt>
                <c:pt idx="2309">
                  <c:v>23.084558250004193</c:v>
                </c:pt>
                <c:pt idx="2310">
                  <c:v>23.094556250027381</c:v>
                </c:pt>
                <c:pt idx="2311">
                  <c:v>23.104555249999976</c:v>
                </c:pt>
                <c:pt idx="2312">
                  <c:v>23.114553250023164</c:v>
                </c:pt>
                <c:pt idx="2313">
                  <c:v>23.124552250024863</c:v>
                </c:pt>
                <c:pt idx="2314">
                  <c:v>23.134550250018947</c:v>
                </c:pt>
                <c:pt idx="2315">
                  <c:v>23.144548250013031</c:v>
                </c:pt>
                <c:pt idx="2316">
                  <c:v>23.15454725001473</c:v>
                </c:pt>
                <c:pt idx="2317">
                  <c:v>23.164545250008814</c:v>
                </c:pt>
                <c:pt idx="2318">
                  <c:v>23.174544250010513</c:v>
                </c:pt>
                <c:pt idx="2319">
                  <c:v>23.184542250004597</c:v>
                </c:pt>
                <c:pt idx="2320">
                  <c:v>23.194541250006296</c:v>
                </c:pt>
                <c:pt idx="2321">
                  <c:v>23.20453925000038</c:v>
                </c:pt>
                <c:pt idx="2322">
                  <c:v>23.214537250023568</c:v>
                </c:pt>
                <c:pt idx="2323">
                  <c:v>23.224536250025267</c:v>
                </c:pt>
                <c:pt idx="2324">
                  <c:v>23.234534250019351</c:v>
                </c:pt>
                <c:pt idx="2325">
                  <c:v>23.24453325002105</c:v>
                </c:pt>
                <c:pt idx="2326">
                  <c:v>23.254531250015134</c:v>
                </c:pt>
                <c:pt idx="2327">
                  <c:v>23.264530250016833</c:v>
                </c:pt>
                <c:pt idx="2328">
                  <c:v>23.274528250010917</c:v>
                </c:pt>
                <c:pt idx="2329">
                  <c:v>23.284527250012616</c:v>
                </c:pt>
                <c:pt idx="2330">
                  <c:v>23.2945252500067</c:v>
                </c:pt>
                <c:pt idx="2331">
                  <c:v>23.304523250000784</c:v>
                </c:pt>
                <c:pt idx="2332">
                  <c:v>23.314522250002483</c:v>
                </c:pt>
                <c:pt idx="2333">
                  <c:v>23.324520250025671</c:v>
                </c:pt>
                <c:pt idx="2334">
                  <c:v>23.33451925002737</c:v>
                </c:pt>
                <c:pt idx="2335">
                  <c:v>23.344517250021454</c:v>
                </c:pt>
                <c:pt idx="2336">
                  <c:v>23.354516250023153</c:v>
                </c:pt>
                <c:pt idx="2337">
                  <c:v>23.364514250017237</c:v>
                </c:pt>
                <c:pt idx="2338">
                  <c:v>23.374512250011321</c:v>
                </c:pt>
                <c:pt idx="2339">
                  <c:v>23.38451125001302</c:v>
                </c:pt>
                <c:pt idx="2340">
                  <c:v>23.394509250007104</c:v>
                </c:pt>
                <c:pt idx="2341">
                  <c:v>23.404508250008803</c:v>
                </c:pt>
                <c:pt idx="2342">
                  <c:v>23.414506250002887</c:v>
                </c:pt>
                <c:pt idx="2343">
                  <c:v>23.424505250004586</c:v>
                </c:pt>
                <c:pt idx="2344">
                  <c:v>23.434503250027774</c:v>
                </c:pt>
                <c:pt idx="2345">
                  <c:v>23.444502250000369</c:v>
                </c:pt>
                <c:pt idx="2346">
                  <c:v>23.454500250023557</c:v>
                </c:pt>
                <c:pt idx="2347">
                  <c:v>23.464498250017641</c:v>
                </c:pt>
                <c:pt idx="2348">
                  <c:v>23.47449725001934</c:v>
                </c:pt>
                <c:pt idx="2349">
                  <c:v>23.484495250013424</c:v>
                </c:pt>
                <c:pt idx="2350">
                  <c:v>23.494494250015123</c:v>
                </c:pt>
                <c:pt idx="2351">
                  <c:v>23.504492250009207</c:v>
                </c:pt>
                <c:pt idx="2352">
                  <c:v>23.514491250010906</c:v>
                </c:pt>
                <c:pt idx="2353">
                  <c:v>23.52448925000499</c:v>
                </c:pt>
                <c:pt idx="2354">
                  <c:v>23.534487250028178</c:v>
                </c:pt>
                <c:pt idx="2355">
                  <c:v>23.544486250000773</c:v>
                </c:pt>
                <c:pt idx="2356">
                  <c:v>23.554484250023961</c:v>
                </c:pt>
                <c:pt idx="2357">
                  <c:v>23.56448325002566</c:v>
                </c:pt>
                <c:pt idx="2358">
                  <c:v>23.574481250019744</c:v>
                </c:pt>
                <c:pt idx="2359">
                  <c:v>23.584480250021443</c:v>
                </c:pt>
                <c:pt idx="2360">
                  <c:v>23.594478250015527</c:v>
                </c:pt>
                <c:pt idx="2361">
                  <c:v>23.604477250017226</c:v>
                </c:pt>
                <c:pt idx="2362">
                  <c:v>23.61447525001131</c:v>
                </c:pt>
                <c:pt idx="2363">
                  <c:v>23.624473250005394</c:v>
                </c:pt>
                <c:pt idx="2364">
                  <c:v>23.634472250007093</c:v>
                </c:pt>
                <c:pt idx="2365">
                  <c:v>23.644470250001177</c:v>
                </c:pt>
                <c:pt idx="2366">
                  <c:v>23.654469250002876</c:v>
                </c:pt>
                <c:pt idx="2367">
                  <c:v>23.664467250026064</c:v>
                </c:pt>
                <c:pt idx="2368">
                  <c:v>23.674466250027763</c:v>
                </c:pt>
                <c:pt idx="2369">
                  <c:v>23.684464250021847</c:v>
                </c:pt>
                <c:pt idx="2370">
                  <c:v>23.694463250023546</c:v>
                </c:pt>
                <c:pt idx="2371">
                  <c:v>23.70446125001763</c:v>
                </c:pt>
                <c:pt idx="2372">
                  <c:v>23.714459250011714</c:v>
                </c:pt>
                <c:pt idx="2373">
                  <c:v>23.724458250013413</c:v>
                </c:pt>
                <c:pt idx="2374">
                  <c:v>23.734456250007497</c:v>
                </c:pt>
                <c:pt idx="2375">
                  <c:v>23.744455250009196</c:v>
                </c:pt>
                <c:pt idx="2376">
                  <c:v>23.75445325000328</c:v>
                </c:pt>
                <c:pt idx="2377">
                  <c:v>23.764452250004979</c:v>
                </c:pt>
                <c:pt idx="2378">
                  <c:v>23.774450250028167</c:v>
                </c:pt>
                <c:pt idx="2379">
                  <c:v>23.784449250000762</c:v>
                </c:pt>
                <c:pt idx="2380">
                  <c:v>23.79444725002395</c:v>
                </c:pt>
                <c:pt idx="2381">
                  <c:v>23.804445250018034</c:v>
                </c:pt>
                <c:pt idx="2382">
                  <c:v>23.814444250019733</c:v>
                </c:pt>
                <c:pt idx="2383">
                  <c:v>23.824442333338084</c:v>
                </c:pt>
                <c:pt idx="2384">
                  <c:v>23.834441333339782</c:v>
                </c:pt>
                <c:pt idx="2385">
                  <c:v>23.844439333333867</c:v>
                </c:pt>
                <c:pt idx="2386">
                  <c:v>23.854438333335565</c:v>
                </c:pt>
                <c:pt idx="2387">
                  <c:v>23.864436333358753</c:v>
                </c:pt>
                <c:pt idx="2388">
                  <c:v>23.874434333352838</c:v>
                </c:pt>
                <c:pt idx="2389">
                  <c:v>23.884433333354536</c:v>
                </c:pt>
                <c:pt idx="2390">
                  <c:v>23.894431333348621</c:v>
                </c:pt>
                <c:pt idx="2391">
                  <c:v>23.904430333350319</c:v>
                </c:pt>
                <c:pt idx="2392">
                  <c:v>23.914428333344404</c:v>
                </c:pt>
                <c:pt idx="2393">
                  <c:v>23.924427333346102</c:v>
                </c:pt>
                <c:pt idx="2394">
                  <c:v>23.934425333340187</c:v>
                </c:pt>
                <c:pt idx="2395">
                  <c:v>23.944424333341885</c:v>
                </c:pt>
                <c:pt idx="2396">
                  <c:v>23.95442233333597</c:v>
                </c:pt>
                <c:pt idx="2397">
                  <c:v>23.964420333359158</c:v>
                </c:pt>
                <c:pt idx="2398">
                  <c:v>23.974419333360856</c:v>
                </c:pt>
                <c:pt idx="2399">
                  <c:v>23.984417333354941</c:v>
                </c:pt>
                <c:pt idx="2400">
                  <c:v>23.994416333356639</c:v>
                </c:pt>
                <c:pt idx="2401">
                  <c:v>24.004414333350724</c:v>
                </c:pt>
                <c:pt idx="2402">
                  <c:v>24.014413333352422</c:v>
                </c:pt>
                <c:pt idx="2403">
                  <c:v>24.024411333346507</c:v>
                </c:pt>
                <c:pt idx="2404">
                  <c:v>24.034410333348205</c:v>
                </c:pt>
                <c:pt idx="2405">
                  <c:v>24.04440833334229</c:v>
                </c:pt>
                <c:pt idx="2406">
                  <c:v>24.054406333336374</c:v>
                </c:pt>
                <c:pt idx="2407">
                  <c:v>24.064405333338073</c:v>
                </c:pt>
                <c:pt idx="2408">
                  <c:v>24.074403333361261</c:v>
                </c:pt>
                <c:pt idx="2409">
                  <c:v>24.084402333333855</c:v>
                </c:pt>
                <c:pt idx="2410">
                  <c:v>24.094400333357044</c:v>
                </c:pt>
                <c:pt idx="2411">
                  <c:v>24.104399333358742</c:v>
                </c:pt>
                <c:pt idx="2412">
                  <c:v>24.114397333352827</c:v>
                </c:pt>
                <c:pt idx="2413">
                  <c:v>24.124396333354525</c:v>
                </c:pt>
                <c:pt idx="2414">
                  <c:v>24.13439433334861</c:v>
                </c:pt>
                <c:pt idx="2415">
                  <c:v>24.144392333342694</c:v>
                </c:pt>
                <c:pt idx="2416">
                  <c:v>24.154391333344392</c:v>
                </c:pt>
                <c:pt idx="2417">
                  <c:v>24.164389333338477</c:v>
                </c:pt>
                <c:pt idx="2418">
                  <c:v>24.174388333340175</c:v>
                </c:pt>
                <c:pt idx="2419">
                  <c:v>24.18438633333426</c:v>
                </c:pt>
                <c:pt idx="2420">
                  <c:v>24.194385333335958</c:v>
                </c:pt>
                <c:pt idx="2421">
                  <c:v>24.204383333359146</c:v>
                </c:pt>
                <c:pt idx="2422">
                  <c:v>24.214382333360845</c:v>
                </c:pt>
                <c:pt idx="2423">
                  <c:v>24.224380333354929</c:v>
                </c:pt>
                <c:pt idx="2424">
                  <c:v>24.234378333349014</c:v>
                </c:pt>
                <c:pt idx="2425">
                  <c:v>24.244377333350712</c:v>
                </c:pt>
                <c:pt idx="2426">
                  <c:v>24.254375333344797</c:v>
                </c:pt>
                <c:pt idx="2427">
                  <c:v>24.264374333346495</c:v>
                </c:pt>
                <c:pt idx="2428">
                  <c:v>24.27437233334058</c:v>
                </c:pt>
                <c:pt idx="2429">
                  <c:v>24.284371333342278</c:v>
                </c:pt>
                <c:pt idx="2430">
                  <c:v>24.294369333336363</c:v>
                </c:pt>
                <c:pt idx="2431">
                  <c:v>24.304368333338061</c:v>
                </c:pt>
                <c:pt idx="2432">
                  <c:v>24.314366333361249</c:v>
                </c:pt>
                <c:pt idx="2433">
                  <c:v>24.324364333355334</c:v>
                </c:pt>
                <c:pt idx="2434">
                  <c:v>24.334363333357032</c:v>
                </c:pt>
                <c:pt idx="2435">
                  <c:v>24.344361333351117</c:v>
                </c:pt>
                <c:pt idx="2436">
                  <c:v>24.354360333352815</c:v>
                </c:pt>
                <c:pt idx="2437">
                  <c:v>24.3643583333469</c:v>
                </c:pt>
                <c:pt idx="2438">
                  <c:v>24.374357333348598</c:v>
                </c:pt>
                <c:pt idx="2439">
                  <c:v>24.384355333342683</c:v>
                </c:pt>
                <c:pt idx="2440">
                  <c:v>24.394354333344381</c:v>
                </c:pt>
                <c:pt idx="2441">
                  <c:v>24.404352333338466</c:v>
                </c:pt>
                <c:pt idx="2442">
                  <c:v>24.414350333361654</c:v>
                </c:pt>
                <c:pt idx="2443">
                  <c:v>24.424349333334249</c:v>
                </c:pt>
                <c:pt idx="2444">
                  <c:v>24.434347333357437</c:v>
                </c:pt>
                <c:pt idx="2445">
                  <c:v>24.444346333359135</c:v>
                </c:pt>
                <c:pt idx="2446">
                  <c:v>24.45434433335322</c:v>
                </c:pt>
                <c:pt idx="2447">
                  <c:v>24.464343333354918</c:v>
                </c:pt>
                <c:pt idx="2448">
                  <c:v>24.474341333349003</c:v>
                </c:pt>
                <c:pt idx="2449">
                  <c:v>24.484340333350701</c:v>
                </c:pt>
                <c:pt idx="2450">
                  <c:v>24.494338333344785</c:v>
                </c:pt>
                <c:pt idx="2451">
                  <c:v>24.504337333346484</c:v>
                </c:pt>
                <c:pt idx="2452">
                  <c:v>24.514335333340568</c:v>
                </c:pt>
                <c:pt idx="2453">
                  <c:v>24.524333333334653</c:v>
                </c:pt>
                <c:pt idx="2454">
                  <c:v>24.534332333336351</c:v>
                </c:pt>
                <c:pt idx="2455">
                  <c:v>24.54433033335954</c:v>
                </c:pt>
                <c:pt idx="2456">
                  <c:v>24.554329333361238</c:v>
                </c:pt>
                <c:pt idx="2457">
                  <c:v>24.564327333355322</c:v>
                </c:pt>
                <c:pt idx="2458">
                  <c:v>24.574326333357021</c:v>
                </c:pt>
                <c:pt idx="2459">
                  <c:v>24.584324333351105</c:v>
                </c:pt>
                <c:pt idx="2460">
                  <c:v>24.594323333352804</c:v>
                </c:pt>
                <c:pt idx="2461">
                  <c:v>24.604321333346888</c:v>
                </c:pt>
                <c:pt idx="2462">
                  <c:v>24.614319333340973</c:v>
                </c:pt>
                <c:pt idx="2463">
                  <c:v>24.624318333342671</c:v>
                </c:pt>
                <c:pt idx="2464">
                  <c:v>24.634316333336756</c:v>
                </c:pt>
                <c:pt idx="2465">
                  <c:v>24.644315333338454</c:v>
                </c:pt>
                <c:pt idx="2466">
                  <c:v>24.654313333361642</c:v>
                </c:pt>
                <c:pt idx="2467">
                  <c:v>24.664312333334237</c:v>
                </c:pt>
                <c:pt idx="2468">
                  <c:v>24.674310333357425</c:v>
                </c:pt>
                <c:pt idx="2469">
                  <c:v>24.684309333359124</c:v>
                </c:pt>
                <c:pt idx="2470">
                  <c:v>24.694307333353208</c:v>
                </c:pt>
                <c:pt idx="2471">
                  <c:v>24.704305333347293</c:v>
                </c:pt>
                <c:pt idx="2472">
                  <c:v>24.714304333348991</c:v>
                </c:pt>
                <c:pt idx="2473">
                  <c:v>24.724302333343076</c:v>
                </c:pt>
                <c:pt idx="2474">
                  <c:v>24.734301333344774</c:v>
                </c:pt>
                <c:pt idx="2475">
                  <c:v>24.744299333338859</c:v>
                </c:pt>
                <c:pt idx="2476">
                  <c:v>24.754298333340557</c:v>
                </c:pt>
                <c:pt idx="2477">
                  <c:v>24.764296333334642</c:v>
                </c:pt>
                <c:pt idx="2478">
                  <c:v>24.77429533333634</c:v>
                </c:pt>
                <c:pt idx="2479">
                  <c:v>24.784293333359528</c:v>
                </c:pt>
                <c:pt idx="2480">
                  <c:v>24.794292333361227</c:v>
                </c:pt>
                <c:pt idx="2481">
                  <c:v>24.804290333355311</c:v>
                </c:pt>
                <c:pt idx="2482">
                  <c:v>24.814288333349396</c:v>
                </c:pt>
                <c:pt idx="2483">
                  <c:v>24.824287583352998</c:v>
                </c:pt>
                <c:pt idx="2484">
                  <c:v>24.834285583347082</c:v>
                </c:pt>
                <c:pt idx="2485">
                  <c:v>24.844284583348781</c:v>
                </c:pt>
                <c:pt idx="2486">
                  <c:v>24.854282583342865</c:v>
                </c:pt>
                <c:pt idx="2487">
                  <c:v>24.864281583344564</c:v>
                </c:pt>
                <c:pt idx="2488">
                  <c:v>24.874279583338648</c:v>
                </c:pt>
                <c:pt idx="2489">
                  <c:v>24.884278583340347</c:v>
                </c:pt>
                <c:pt idx="2490">
                  <c:v>24.894276583334431</c:v>
                </c:pt>
                <c:pt idx="2491">
                  <c:v>24.904274583357619</c:v>
                </c:pt>
                <c:pt idx="2492">
                  <c:v>24.914273583359318</c:v>
                </c:pt>
                <c:pt idx="2493">
                  <c:v>24.924271583353402</c:v>
                </c:pt>
                <c:pt idx="2494">
                  <c:v>24.934270583355101</c:v>
                </c:pt>
                <c:pt idx="2495">
                  <c:v>24.944268583349185</c:v>
                </c:pt>
                <c:pt idx="2496">
                  <c:v>24.954267583350884</c:v>
                </c:pt>
                <c:pt idx="2497">
                  <c:v>24.964265583344968</c:v>
                </c:pt>
                <c:pt idx="2498">
                  <c:v>24.974264583346667</c:v>
                </c:pt>
                <c:pt idx="2499">
                  <c:v>24.984262583340751</c:v>
                </c:pt>
                <c:pt idx="2500">
                  <c:v>24.99426158334245</c:v>
                </c:pt>
                <c:pt idx="2501">
                  <c:v>25.004259583336534</c:v>
                </c:pt>
                <c:pt idx="2502">
                  <c:v>25.014257583359722</c:v>
                </c:pt>
                <c:pt idx="2503">
                  <c:v>25.024256583361421</c:v>
                </c:pt>
                <c:pt idx="2504">
                  <c:v>25.034254583355505</c:v>
                </c:pt>
                <c:pt idx="2505">
                  <c:v>25.044253583357204</c:v>
                </c:pt>
                <c:pt idx="2506">
                  <c:v>25.054251583351288</c:v>
                </c:pt>
                <c:pt idx="2507">
                  <c:v>25.064250583352987</c:v>
                </c:pt>
                <c:pt idx="2508">
                  <c:v>25.074248583347071</c:v>
                </c:pt>
                <c:pt idx="2509">
                  <c:v>25.08424758334877</c:v>
                </c:pt>
                <c:pt idx="2510">
                  <c:v>25.094245583342854</c:v>
                </c:pt>
                <c:pt idx="2511">
                  <c:v>25.104244583344553</c:v>
                </c:pt>
                <c:pt idx="2512">
                  <c:v>25.114242583338637</c:v>
                </c:pt>
                <c:pt idx="2513">
                  <c:v>25.124240583361825</c:v>
                </c:pt>
                <c:pt idx="2514">
                  <c:v>25.13423958333442</c:v>
                </c:pt>
                <c:pt idx="2515">
                  <c:v>25.144237583357608</c:v>
                </c:pt>
                <c:pt idx="2516">
                  <c:v>25.154236583359307</c:v>
                </c:pt>
                <c:pt idx="2517">
                  <c:v>25.164234583353391</c:v>
                </c:pt>
                <c:pt idx="2518">
                  <c:v>25.17423358335509</c:v>
                </c:pt>
                <c:pt idx="2519">
                  <c:v>25.184231583349174</c:v>
                </c:pt>
                <c:pt idx="2520">
                  <c:v>25.194230583350873</c:v>
                </c:pt>
                <c:pt idx="2521">
                  <c:v>25.204228583344957</c:v>
                </c:pt>
                <c:pt idx="2522">
                  <c:v>25.214227583346656</c:v>
                </c:pt>
                <c:pt idx="2523">
                  <c:v>25.22422558334074</c:v>
                </c:pt>
                <c:pt idx="2524">
                  <c:v>25.234223583334824</c:v>
                </c:pt>
                <c:pt idx="2525">
                  <c:v>25.244222583336523</c:v>
                </c:pt>
                <c:pt idx="2526">
                  <c:v>25.254220583359711</c:v>
                </c:pt>
                <c:pt idx="2527">
                  <c:v>25.26421958336141</c:v>
                </c:pt>
                <c:pt idx="2528">
                  <c:v>25.274217583355494</c:v>
                </c:pt>
                <c:pt idx="2529">
                  <c:v>25.284216583357193</c:v>
                </c:pt>
                <c:pt idx="2530">
                  <c:v>25.294214583351277</c:v>
                </c:pt>
                <c:pt idx="2531">
                  <c:v>25.304213583352976</c:v>
                </c:pt>
                <c:pt idx="2532">
                  <c:v>25.31421158334706</c:v>
                </c:pt>
                <c:pt idx="2533">
                  <c:v>25.324210583348759</c:v>
                </c:pt>
                <c:pt idx="2534">
                  <c:v>25.334208583342843</c:v>
                </c:pt>
                <c:pt idx="2535">
                  <c:v>25.344206583336927</c:v>
                </c:pt>
                <c:pt idx="2536">
                  <c:v>25.354205583338626</c:v>
                </c:pt>
                <c:pt idx="2537">
                  <c:v>25.364203583361814</c:v>
                </c:pt>
                <c:pt idx="2538">
                  <c:v>25.374202583334409</c:v>
                </c:pt>
                <c:pt idx="2539">
                  <c:v>25.384200583357597</c:v>
                </c:pt>
                <c:pt idx="2540">
                  <c:v>25.394199583359296</c:v>
                </c:pt>
                <c:pt idx="2541">
                  <c:v>25.40419758335338</c:v>
                </c:pt>
                <c:pt idx="2542">
                  <c:v>25.414196583355078</c:v>
                </c:pt>
                <c:pt idx="2543">
                  <c:v>25.424194583349163</c:v>
                </c:pt>
                <c:pt idx="2544">
                  <c:v>25.434193583350861</c:v>
                </c:pt>
                <c:pt idx="2545">
                  <c:v>25.444191583344946</c:v>
                </c:pt>
                <c:pt idx="2546">
                  <c:v>25.45418958333903</c:v>
                </c:pt>
                <c:pt idx="2547">
                  <c:v>25.464188583340729</c:v>
                </c:pt>
                <c:pt idx="2548">
                  <c:v>25.474186583334813</c:v>
                </c:pt>
                <c:pt idx="2549">
                  <c:v>25.484185583336512</c:v>
                </c:pt>
                <c:pt idx="2550">
                  <c:v>25.4941835833597</c:v>
                </c:pt>
                <c:pt idx="2551">
                  <c:v>25.504182583361398</c:v>
                </c:pt>
                <c:pt idx="2552">
                  <c:v>25.514180583355483</c:v>
                </c:pt>
                <c:pt idx="2553">
                  <c:v>25.524179583357181</c:v>
                </c:pt>
                <c:pt idx="2554">
                  <c:v>25.534177583351266</c:v>
                </c:pt>
                <c:pt idx="2555">
                  <c:v>25.544176583352964</c:v>
                </c:pt>
                <c:pt idx="2556">
                  <c:v>25.554174583347049</c:v>
                </c:pt>
                <c:pt idx="2557">
                  <c:v>25.564172583341133</c:v>
                </c:pt>
                <c:pt idx="2558">
                  <c:v>25.574171583342832</c:v>
                </c:pt>
                <c:pt idx="2559">
                  <c:v>25.584169583336916</c:v>
                </c:pt>
                <c:pt idx="2560">
                  <c:v>25.594168583338615</c:v>
                </c:pt>
                <c:pt idx="2561">
                  <c:v>25.604166583361803</c:v>
                </c:pt>
                <c:pt idx="2562">
                  <c:v>25.614165583334398</c:v>
                </c:pt>
                <c:pt idx="2563">
                  <c:v>25.624163583357586</c:v>
                </c:pt>
                <c:pt idx="2564">
                  <c:v>25.634162583359284</c:v>
                </c:pt>
                <c:pt idx="2565">
                  <c:v>25.644160583353369</c:v>
                </c:pt>
                <c:pt idx="2566">
                  <c:v>25.654159583355067</c:v>
                </c:pt>
                <c:pt idx="2567">
                  <c:v>25.664157583349152</c:v>
                </c:pt>
                <c:pt idx="2568">
                  <c:v>25.674155583343236</c:v>
                </c:pt>
                <c:pt idx="2569">
                  <c:v>25.684154583344935</c:v>
                </c:pt>
                <c:pt idx="2570">
                  <c:v>25.694152583339019</c:v>
                </c:pt>
                <c:pt idx="2571">
                  <c:v>25.704151583340717</c:v>
                </c:pt>
                <c:pt idx="2572">
                  <c:v>25.714149583334802</c:v>
                </c:pt>
                <c:pt idx="2573">
                  <c:v>25.7241485833365</c:v>
                </c:pt>
                <c:pt idx="2574">
                  <c:v>25.734146583359689</c:v>
                </c:pt>
                <c:pt idx="2575">
                  <c:v>25.744145583361387</c:v>
                </c:pt>
                <c:pt idx="2576">
                  <c:v>25.754143583355471</c:v>
                </c:pt>
                <c:pt idx="2577">
                  <c:v>25.76414258335717</c:v>
                </c:pt>
                <c:pt idx="2578">
                  <c:v>25.774140583351254</c:v>
                </c:pt>
                <c:pt idx="2579">
                  <c:v>25.784139583352953</c:v>
                </c:pt>
                <c:pt idx="2580">
                  <c:v>25.794137583347037</c:v>
                </c:pt>
                <c:pt idx="2581">
                  <c:v>25.804135583341122</c:v>
                </c:pt>
                <c:pt idx="2582">
                  <c:v>25.81413458334282</c:v>
                </c:pt>
                <c:pt idx="2583">
                  <c:v>25.824132833338808</c:v>
                </c:pt>
                <c:pt idx="2584">
                  <c:v>25.834131833340507</c:v>
                </c:pt>
                <c:pt idx="2585">
                  <c:v>25.844129833334591</c:v>
                </c:pt>
                <c:pt idx="2586">
                  <c:v>25.85412883333629</c:v>
                </c:pt>
                <c:pt idx="2587">
                  <c:v>25.864126833359478</c:v>
                </c:pt>
                <c:pt idx="2588">
                  <c:v>25.874125833361177</c:v>
                </c:pt>
                <c:pt idx="2589">
                  <c:v>25.884123833355261</c:v>
                </c:pt>
                <c:pt idx="2590">
                  <c:v>25.89412283335696</c:v>
                </c:pt>
                <c:pt idx="2591">
                  <c:v>25.904120833351044</c:v>
                </c:pt>
                <c:pt idx="2592">
                  <c:v>25.914118833345128</c:v>
                </c:pt>
                <c:pt idx="2593">
                  <c:v>25.924117833346827</c:v>
                </c:pt>
                <c:pt idx="2594">
                  <c:v>25.934115833340911</c:v>
                </c:pt>
                <c:pt idx="2595">
                  <c:v>25.94411483334261</c:v>
                </c:pt>
                <c:pt idx="2596">
                  <c:v>25.954112833336694</c:v>
                </c:pt>
                <c:pt idx="2597">
                  <c:v>25.964111833338393</c:v>
                </c:pt>
                <c:pt idx="2598">
                  <c:v>25.974109833361581</c:v>
                </c:pt>
                <c:pt idx="2599">
                  <c:v>25.984108833334176</c:v>
                </c:pt>
                <c:pt idx="2600">
                  <c:v>25.994106833357364</c:v>
                </c:pt>
                <c:pt idx="2601">
                  <c:v>26.004105833359063</c:v>
                </c:pt>
                <c:pt idx="2602">
                  <c:v>26.014103833353147</c:v>
                </c:pt>
                <c:pt idx="2603">
                  <c:v>26.024102833354846</c:v>
                </c:pt>
                <c:pt idx="2604">
                  <c:v>26.03410083334893</c:v>
                </c:pt>
                <c:pt idx="2605">
                  <c:v>26.044098833343014</c:v>
                </c:pt>
                <c:pt idx="2606">
                  <c:v>26.054097833344713</c:v>
                </c:pt>
                <c:pt idx="2607">
                  <c:v>26.064095833338797</c:v>
                </c:pt>
                <c:pt idx="2608">
                  <c:v>26.074094833340496</c:v>
                </c:pt>
                <c:pt idx="2609">
                  <c:v>26.08409283333458</c:v>
                </c:pt>
                <c:pt idx="2610">
                  <c:v>26.094091833336279</c:v>
                </c:pt>
                <c:pt idx="2611">
                  <c:v>26.104089833359467</c:v>
                </c:pt>
                <c:pt idx="2612">
                  <c:v>26.114088833361166</c:v>
                </c:pt>
                <c:pt idx="2613">
                  <c:v>26.12408683335525</c:v>
                </c:pt>
                <c:pt idx="2614">
                  <c:v>26.134085833356949</c:v>
                </c:pt>
                <c:pt idx="2615">
                  <c:v>26.144083833351033</c:v>
                </c:pt>
                <c:pt idx="2616">
                  <c:v>26.154082833352732</c:v>
                </c:pt>
                <c:pt idx="2617">
                  <c:v>26.164080833346816</c:v>
                </c:pt>
                <c:pt idx="2618">
                  <c:v>26.1740788333409</c:v>
                </c:pt>
                <c:pt idx="2619">
                  <c:v>26.184077833342599</c:v>
                </c:pt>
                <c:pt idx="2620">
                  <c:v>26.194075833336683</c:v>
                </c:pt>
                <c:pt idx="2621">
                  <c:v>26.204074833338382</c:v>
                </c:pt>
                <c:pt idx="2622">
                  <c:v>26.21407283336157</c:v>
                </c:pt>
                <c:pt idx="2623">
                  <c:v>26.224071833334165</c:v>
                </c:pt>
                <c:pt idx="2624">
                  <c:v>26.234069833357353</c:v>
                </c:pt>
                <c:pt idx="2625">
                  <c:v>26.244068833359051</c:v>
                </c:pt>
                <c:pt idx="2626">
                  <c:v>26.254066833353136</c:v>
                </c:pt>
                <c:pt idx="2627">
                  <c:v>26.264065833354834</c:v>
                </c:pt>
                <c:pt idx="2628">
                  <c:v>26.274063833348919</c:v>
                </c:pt>
                <c:pt idx="2629">
                  <c:v>26.284062833350617</c:v>
                </c:pt>
                <c:pt idx="2630">
                  <c:v>26.294060833344702</c:v>
                </c:pt>
                <c:pt idx="2631">
                  <c:v>26.304058833338786</c:v>
                </c:pt>
                <c:pt idx="2632">
                  <c:v>26.314057833340485</c:v>
                </c:pt>
                <c:pt idx="2633">
                  <c:v>26.324055833334569</c:v>
                </c:pt>
                <c:pt idx="2634">
                  <c:v>26.334054833336268</c:v>
                </c:pt>
                <c:pt idx="2635">
                  <c:v>26.344052833359456</c:v>
                </c:pt>
                <c:pt idx="2636">
                  <c:v>26.354051833361154</c:v>
                </c:pt>
                <c:pt idx="2637">
                  <c:v>26.364049833355239</c:v>
                </c:pt>
                <c:pt idx="2638">
                  <c:v>26.374048833356937</c:v>
                </c:pt>
                <c:pt idx="2639">
                  <c:v>26.384046833351022</c:v>
                </c:pt>
                <c:pt idx="2640">
                  <c:v>26.39404583335272</c:v>
                </c:pt>
                <c:pt idx="2641">
                  <c:v>26.404043833346805</c:v>
                </c:pt>
                <c:pt idx="2642">
                  <c:v>26.414042833348503</c:v>
                </c:pt>
                <c:pt idx="2643">
                  <c:v>26.424040833342588</c:v>
                </c:pt>
                <c:pt idx="2644">
                  <c:v>26.434038833336672</c:v>
                </c:pt>
                <c:pt idx="2645">
                  <c:v>26.444037833338371</c:v>
                </c:pt>
                <c:pt idx="2646">
                  <c:v>26.454035833361559</c:v>
                </c:pt>
                <c:pt idx="2647">
                  <c:v>26.464034833334154</c:v>
                </c:pt>
                <c:pt idx="2648">
                  <c:v>26.474032833357342</c:v>
                </c:pt>
                <c:pt idx="2649">
                  <c:v>26.48403183335904</c:v>
                </c:pt>
                <c:pt idx="2650">
                  <c:v>26.494029833353125</c:v>
                </c:pt>
                <c:pt idx="2651">
                  <c:v>26.504028833354823</c:v>
                </c:pt>
                <c:pt idx="2652">
                  <c:v>26.514026833348908</c:v>
                </c:pt>
                <c:pt idx="2653">
                  <c:v>26.524025833350606</c:v>
                </c:pt>
                <c:pt idx="2654">
                  <c:v>26.534023833344691</c:v>
                </c:pt>
                <c:pt idx="2655">
                  <c:v>26.544022833346389</c:v>
                </c:pt>
                <c:pt idx="2656">
                  <c:v>26.554020833340473</c:v>
                </c:pt>
                <c:pt idx="2657">
                  <c:v>26.564019833342172</c:v>
                </c:pt>
                <c:pt idx="2658">
                  <c:v>26.574017833336256</c:v>
                </c:pt>
                <c:pt idx="2659">
                  <c:v>26.584015833359445</c:v>
                </c:pt>
                <c:pt idx="2660">
                  <c:v>26.594014833361143</c:v>
                </c:pt>
                <c:pt idx="2661">
                  <c:v>26.604012833355227</c:v>
                </c:pt>
                <c:pt idx="2662">
                  <c:v>26.614011833356926</c:v>
                </c:pt>
                <c:pt idx="2663">
                  <c:v>26.62400983335101</c:v>
                </c:pt>
                <c:pt idx="2664">
                  <c:v>26.634008833352709</c:v>
                </c:pt>
                <c:pt idx="2665">
                  <c:v>26.644006833346793</c:v>
                </c:pt>
                <c:pt idx="2666">
                  <c:v>26.654005833348492</c:v>
                </c:pt>
                <c:pt idx="2667">
                  <c:v>26.664003833342576</c:v>
                </c:pt>
                <c:pt idx="2668">
                  <c:v>26.674002833344275</c:v>
                </c:pt>
                <c:pt idx="2669">
                  <c:v>26.684000833338359</c:v>
                </c:pt>
                <c:pt idx="2670">
                  <c:v>26.693999833340058</c:v>
                </c:pt>
                <c:pt idx="2671">
                  <c:v>26.703997833334142</c:v>
                </c:pt>
                <c:pt idx="2672">
                  <c:v>26.713996833335841</c:v>
                </c:pt>
                <c:pt idx="2673">
                  <c:v>26.723994833359029</c:v>
                </c:pt>
                <c:pt idx="2674">
                  <c:v>26.733992833353113</c:v>
                </c:pt>
                <c:pt idx="2675">
                  <c:v>26.743991833354812</c:v>
                </c:pt>
                <c:pt idx="2676">
                  <c:v>26.753989833348896</c:v>
                </c:pt>
                <c:pt idx="2677">
                  <c:v>26.763988833350595</c:v>
                </c:pt>
                <c:pt idx="2678">
                  <c:v>26.773986833344679</c:v>
                </c:pt>
                <c:pt idx="2679">
                  <c:v>26.783985833346378</c:v>
                </c:pt>
                <c:pt idx="2680">
                  <c:v>26.793983833340462</c:v>
                </c:pt>
                <c:pt idx="2681">
                  <c:v>26.803982833342161</c:v>
                </c:pt>
                <c:pt idx="2682">
                  <c:v>26.813980833336245</c:v>
                </c:pt>
                <c:pt idx="2683">
                  <c:v>26.823979708336992</c:v>
                </c:pt>
                <c:pt idx="2684">
                  <c:v>26.83397770836018</c:v>
                </c:pt>
                <c:pt idx="2685">
                  <c:v>26.843976708361879</c:v>
                </c:pt>
                <c:pt idx="2686">
                  <c:v>26.853974708355963</c:v>
                </c:pt>
                <c:pt idx="2687">
                  <c:v>26.863972708350047</c:v>
                </c:pt>
                <c:pt idx="2688">
                  <c:v>26.873971708351746</c:v>
                </c:pt>
                <c:pt idx="2689">
                  <c:v>26.88396970834583</c:v>
                </c:pt>
                <c:pt idx="2690">
                  <c:v>26.893968708347529</c:v>
                </c:pt>
                <c:pt idx="2691">
                  <c:v>26.903966708341613</c:v>
                </c:pt>
                <c:pt idx="2692">
                  <c:v>26.913965708343312</c:v>
                </c:pt>
                <c:pt idx="2693">
                  <c:v>26.923963708337396</c:v>
                </c:pt>
                <c:pt idx="2694">
                  <c:v>26.933962708339095</c:v>
                </c:pt>
                <c:pt idx="2695">
                  <c:v>26.943960708333179</c:v>
                </c:pt>
                <c:pt idx="2696">
                  <c:v>26.953959708334878</c:v>
                </c:pt>
                <c:pt idx="2697">
                  <c:v>26.963957708358066</c:v>
                </c:pt>
                <c:pt idx="2698">
                  <c:v>26.973956708359765</c:v>
                </c:pt>
                <c:pt idx="2699">
                  <c:v>26.983954708353849</c:v>
                </c:pt>
                <c:pt idx="2700">
                  <c:v>26.993953708355548</c:v>
                </c:pt>
                <c:pt idx="2701">
                  <c:v>27.003951708349632</c:v>
                </c:pt>
                <c:pt idx="2702">
                  <c:v>27.013950708351331</c:v>
                </c:pt>
                <c:pt idx="2703">
                  <c:v>27.023948708345415</c:v>
                </c:pt>
                <c:pt idx="2704">
                  <c:v>27.033947708347114</c:v>
                </c:pt>
                <c:pt idx="2705">
                  <c:v>27.043945708341198</c:v>
                </c:pt>
                <c:pt idx="2706">
                  <c:v>27.053943708335282</c:v>
                </c:pt>
                <c:pt idx="2707">
                  <c:v>27.063942708336981</c:v>
                </c:pt>
                <c:pt idx="2708">
                  <c:v>27.073940708360169</c:v>
                </c:pt>
                <c:pt idx="2709">
                  <c:v>27.083939708361868</c:v>
                </c:pt>
                <c:pt idx="2710">
                  <c:v>27.093937708355952</c:v>
                </c:pt>
                <c:pt idx="2711">
                  <c:v>27.103936708357651</c:v>
                </c:pt>
                <c:pt idx="2712">
                  <c:v>27.113934708351735</c:v>
                </c:pt>
                <c:pt idx="2713">
                  <c:v>27.123933708353434</c:v>
                </c:pt>
                <c:pt idx="2714">
                  <c:v>27.133931708347518</c:v>
                </c:pt>
                <c:pt idx="2715">
                  <c:v>27.143930708349217</c:v>
                </c:pt>
                <c:pt idx="2716">
                  <c:v>27.153928708343301</c:v>
                </c:pt>
                <c:pt idx="2717">
                  <c:v>27.163927708345</c:v>
                </c:pt>
                <c:pt idx="2718">
                  <c:v>27.173925708339084</c:v>
                </c:pt>
                <c:pt idx="2719">
                  <c:v>27.183924708340783</c:v>
                </c:pt>
                <c:pt idx="2720">
                  <c:v>27.193922708334867</c:v>
                </c:pt>
                <c:pt idx="2721">
                  <c:v>27.203920708358055</c:v>
                </c:pt>
                <c:pt idx="2722">
                  <c:v>27.213919708359754</c:v>
                </c:pt>
                <c:pt idx="2723">
                  <c:v>27.223917708353838</c:v>
                </c:pt>
                <c:pt idx="2724">
                  <c:v>27.233916708355537</c:v>
                </c:pt>
                <c:pt idx="2725">
                  <c:v>27.243914708349621</c:v>
                </c:pt>
                <c:pt idx="2726">
                  <c:v>27.25391370835132</c:v>
                </c:pt>
                <c:pt idx="2727">
                  <c:v>27.263911708345404</c:v>
                </c:pt>
                <c:pt idx="2728">
                  <c:v>27.273910708347103</c:v>
                </c:pt>
                <c:pt idx="2729">
                  <c:v>27.283908708341187</c:v>
                </c:pt>
                <c:pt idx="2730">
                  <c:v>27.293907708342886</c:v>
                </c:pt>
                <c:pt idx="2731">
                  <c:v>27.30390570833697</c:v>
                </c:pt>
                <c:pt idx="2732">
                  <c:v>27.313904708338669</c:v>
                </c:pt>
                <c:pt idx="2733">
                  <c:v>27.323902708361857</c:v>
                </c:pt>
                <c:pt idx="2734">
                  <c:v>27.333901708334452</c:v>
                </c:pt>
                <c:pt idx="2735">
                  <c:v>27.34389970835764</c:v>
                </c:pt>
                <c:pt idx="2736">
                  <c:v>27.353898708359338</c:v>
                </c:pt>
                <c:pt idx="2737">
                  <c:v>27.363896708353423</c:v>
                </c:pt>
                <c:pt idx="2738">
                  <c:v>27.373895708355121</c:v>
                </c:pt>
                <c:pt idx="2739">
                  <c:v>27.383893708349206</c:v>
                </c:pt>
                <c:pt idx="2740">
                  <c:v>27.393892708350904</c:v>
                </c:pt>
                <c:pt idx="2741">
                  <c:v>27.403890708344989</c:v>
                </c:pt>
                <c:pt idx="2742">
                  <c:v>27.413888708339073</c:v>
                </c:pt>
                <c:pt idx="2743">
                  <c:v>27.423887708340771</c:v>
                </c:pt>
                <c:pt idx="2744">
                  <c:v>27.433885708334856</c:v>
                </c:pt>
                <c:pt idx="2745">
                  <c:v>27.443884708336554</c:v>
                </c:pt>
                <c:pt idx="2746">
                  <c:v>27.453882708359743</c:v>
                </c:pt>
                <c:pt idx="2747">
                  <c:v>27.463881708361441</c:v>
                </c:pt>
                <c:pt idx="2748">
                  <c:v>27.473879708355526</c:v>
                </c:pt>
                <c:pt idx="2749">
                  <c:v>27.483878708357224</c:v>
                </c:pt>
                <c:pt idx="2750">
                  <c:v>27.493876708351308</c:v>
                </c:pt>
                <c:pt idx="2751">
                  <c:v>27.503875708353007</c:v>
                </c:pt>
                <c:pt idx="2752">
                  <c:v>27.513873708347091</c:v>
                </c:pt>
                <c:pt idx="2753">
                  <c:v>27.52387270834879</c:v>
                </c:pt>
                <c:pt idx="2754">
                  <c:v>27.533870708342874</c:v>
                </c:pt>
                <c:pt idx="2755">
                  <c:v>27.543869708344573</c:v>
                </c:pt>
                <c:pt idx="2756">
                  <c:v>27.553867708338657</c:v>
                </c:pt>
                <c:pt idx="2757">
                  <c:v>27.563865708361845</c:v>
                </c:pt>
                <c:pt idx="2758">
                  <c:v>27.57386470833444</c:v>
                </c:pt>
                <c:pt idx="2759">
                  <c:v>27.583863708336139</c:v>
                </c:pt>
                <c:pt idx="2760">
                  <c:v>27.593861708359327</c:v>
                </c:pt>
                <c:pt idx="2761">
                  <c:v>27.603859708353411</c:v>
                </c:pt>
                <c:pt idx="2762">
                  <c:v>27.61385870835511</c:v>
                </c:pt>
                <c:pt idx="2763">
                  <c:v>27.623856708349194</c:v>
                </c:pt>
                <c:pt idx="2764">
                  <c:v>27.633855708350893</c:v>
                </c:pt>
                <c:pt idx="2765">
                  <c:v>27.643853708344977</c:v>
                </c:pt>
                <c:pt idx="2766">
                  <c:v>27.653852708346676</c:v>
                </c:pt>
                <c:pt idx="2767">
                  <c:v>27.66385070834076</c:v>
                </c:pt>
                <c:pt idx="2768">
                  <c:v>27.673849708342459</c:v>
                </c:pt>
                <c:pt idx="2769">
                  <c:v>27.683847708336543</c:v>
                </c:pt>
                <c:pt idx="2770">
                  <c:v>27.693846708338242</c:v>
                </c:pt>
                <c:pt idx="2771">
                  <c:v>27.70384470836143</c:v>
                </c:pt>
                <c:pt idx="2772">
                  <c:v>27.713843708334025</c:v>
                </c:pt>
                <c:pt idx="2773">
                  <c:v>27.723841708357213</c:v>
                </c:pt>
                <c:pt idx="2774">
                  <c:v>27.733840708358912</c:v>
                </c:pt>
                <c:pt idx="2775">
                  <c:v>27.743838708352996</c:v>
                </c:pt>
                <c:pt idx="2776">
                  <c:v>27.753837708354695</c:v>
                </c:pt>
                <c:pt idx="2777">
                  <c:v>27.763835708348779</c:v>
                </c:pt>
                <c:pt idx="2778">
                  <c:v>27.773834708350478</c:v>
                </c:pt>
                <c:pt idx="2779">
                  <c:v>27.783832708344562</c:v>
                </c:pt>
                <c:pt idx="2780">
                  <c:v>27.793830708338646</c:v>
                </c:pt>
                <c:pt idx="2781">
                  <c:v>27.803829708340345</c:v>
                </c:pt>
                <c:pt idx="2782">
                  <c:v>27.813827708334429</c:v>
                </c:pt>
                <c:pt idx="2783">
                  <c:v>27.823825833358569</c:v>
                </c:pt>
                <c:pt idx="2784">
                  <c:v>27.833823833352653</c:v>
                </c:pt>
                <c:pt idx="2785">
                  <c:v>27.843822833354352</c:v>
                </c:pt>
                <c:pt idx="2786">
                  <c:v>27.853820833348436</c:v>
                </c:pt>
                <c:pt idx="2787">
                  <c:v>27.863819833350135</c:v>
                </c:pt>
                <c:pt idx="2788">
                  <c:v>27.873817833344219</c:v>
                </c:pt>
                <c:pt idx="2789">
                  <c:v>27.883816833345918</c:v>
                </c:pt>
                <c:pt idx="2790">
                  <c:v>27.893814833340002</c:v>
                </c:pt>
                <c:pt idx="2791">
                  <c:v>27.903813833341701</c:v>
                </c:pt>
                <c:pt idx="2792">
                  <c:v>27.913811833335785</c:v>
                </c:pt>
                <c:pt idx="2793">
                  <c:v>27.923810833337484</c:v>
                </c:pt>
                <c:pt idx="2794">
                  <c:v>27.933808833360672</c:v>
                </c:pt>
                <c:pt idx="2795">
                  <c:v>27.943807833333267</c:v>
                </c:pt>
                <c:pt idx="2796">
                  <c:v>27.953805833356455</c:v>
                </c:pt>
                <c:pt idx="2797">
                  <c:v>27.963804833358154</c:v>
                </c:pt>
                <c:pt idx="2798">
                  <c:v>27.973802833352238</c:v>
                </c:pt>
                <c:pt idx="2799">
                  <c:v>27.983801833353937</c:v>
                </c:pt>
                <c:pt idx="2800">
                  <c:v>27.993799833348021</c:v>
                </c:pt>
                <c:pt idx="2801">
                  <c:v>28.00379883334972</c:v>
                </c:pt>
                <c:pt idx="2802">
                  <c:v>28.013796833343804</c:v>
                </c:pt>
                <c:pt idx="2803">
                  <c:v>28.023795833345503</c:v>
                </c:pt>
                <c:pt idx="2804">
                  <c:v>28.033793833339587</c:v>
                </c:pt>
                <c:pt idx="2805">
                  <c:v>28.043792833341286</c:v>
                </c:pt>
                <c:pt idx="2806">
                  <c:v>28.05379083333537</c:v>
                </c:pt>
                <c:pt idx="2807">
                  <c:v>28.063788833358558</c:v>
                </c:pt>
                <c:pt idx="2808">
                  <c:v>28.073787833360257</c:v>
                </c:pt>
                <c:pt idx="2809">
                  <c:v>28.083785833354341</c:v>
                </c:pt>
                <c:pt idx="2810">
                  <c:v>28.09378483335604</c:v>
                </c:pt>
                <c:pt idx="2811">
                  <c:v>28.103782833350124</c:v>
                </c:pt>
                <c:pt idx="2812">
                  <c:v>28.113781833351823</c:v>
                </c:pt>
                <c:pt idx="2813">
                  <c:v>28.123779833345907</c:v>
                </c:pt>
                <c:pt idx="2814">
                  <c:v>28.133778833347606</c:v>
                </c:pt>
                <c:pt idx="2815">
                  <c:v>28.14377683334169</c:v>
                </c:pt>
                <c:pt idx="2816">
                  <c:v>28.153775833343389</c:v>
                </c:pt>
                <c:pt idx="2817">
                  <c:v>28.163773833337473</c:v>
                </c:pt>
                <c:pt idx="2818">
                  <c:v>28.173772833339171</c:v>
                </c:pt>
                <c:pt idx="2819">
                  <c:v>28.183770833333256</c:v>
                </c:pt>
                <c:pt idx="2820">
                  <c:v>28.193769833334954</c:v>
                </c:pt>
                <c:pt idx="2821">
                  <c:v>28.203767833358143</c:v>
                </c:pt>
                <c:pt idx="2822">
                  <c:v>28.213766833359841</c:v>
                </c:pt>
                <c:pt idx="2823">
                  <c:v>28.223764833353925</c:v>
                </c:pt>
                <c:pt idx="2824">
                  <c:v>28.233763833355624</c:v>
                </c:pt>
                <c:pt idx="2825">
                  <c:v>28.243761833349708</c:v>
                </c:pt>
                <c:pt idx="2826">
                  <c:v>28.253760833351407</c:v>
                </c:pt>
                <c:pt idx="2827">
                  <c:v>28.263758833345491</c:v>
                </c:pt>
                <c:pt idx="2828">
                  <c:v>28.27375783334719</c:v>
                </c:pt>
                <c:pt idx="2829">
                  <c:v>28.283755833341274</c:v>
                </c:pt>
                <c:pt idx="2830">
                  <c:v>28.293754833342973</c:v>
                </c:pt>
                <c:pt idx="2831">
                  <c:v>28.303752833337057</c:v>
                </c:pt>
                <c:pt idx="2832">
                  <c:v>28.313750833360245</c:v>
                </c:pt>
                <c:pt idx="2833">
                  <c:v>28.323749833361944</c:v>
                </c:pt>
                <c:pt idx="2834">
                  <c:v>28.333747833356028</c:v>
                </c:pt>
                <c:pt idx="2835">
                  <c:v>28.343746833357727</c:v>
                </c:pt>
                <c:pt idx="2836">
                  <c:v>28.353744833351811</c:v>
                </c:pt>
                <c:pt idx="2837">
                  <c:v>28.36374383335351</c:v>
                </c:pt>
                <c:pt idx="2838">
                  <c:v>28.373741833347594</c:v>
                </c:pt>
                <c:pt idx="2839">
                  <c:v>28.383740833349293</c:v>
                </c:pt>
                <c:pt idx="2840">
                  <c:v>28.393738833343377</c:v>
                </c:pt>
                <c:pt idx="2841">
                  <c:v>28.403737833345076</c:v>
                </c:pt>
                <c:pt idx="2842">
                  <c:v>28.41373583333916</c:v>
                </c:pt>
                <c:pt idx="2843">
                  <c:v>28.423734833340859</c:v>
                </c:pt>
                <c:pt idx="2844">
                  <c:v>28.433732833334943</c:v>
                </c:pt>
                <c:pt idx="2845">
                  <c:v>28.443731833336642</c:v>
                </c:pt>
                <c:pt idx="2846">
                  <c:v>28.45372983335983</c:v>
                </c:pt>
                <c:pt idx="2847">
                  <c:v>28.463728833361529</c:v>
                </c:pt>
                <c:pt idx="2848">
                  <c:v>28.473726833355613</c:v>
                </c:pt>
                <c:pt idx="2849">
                  <c:v>28.483725833357312</c:v>
                </c:pt>
                <c:pt idx="2850">
                  <c:v>28.493723833351396</c:v>
                </c:pt>
                <c:pt idx="2851">
                  <c:v>28.503722833353095</c:v>
                </c:pt>
                <c:pt idx="2852">
                  <c:v>28.513720833347179</c:v>
                </c:pt>
                <c:pt idx="2853">
                  <c:v>28.523719833348878</c:v>
                </c:pt>
                <c:pt idx="2854">
                  <c:v>28.533717833342962</c:v>
                </c:pt>
                <c:pt idx="2855">
                  <c:v>28.543716833344661</c:v>
                </c:pt>
                <c:pt idx="2856">
                  <c:v>28.553714833338745</c:v>
                </c:pt>
                <c:pt idx="2857">
                  <c:v>28.563713833340444</c:v>
                </c:pt>
                <c:pt idx="2858">
                  <c:v>28.573711833334528</c:v>
                </c:pt>
                <c:pt idx="2859">
                  <c:v>28.583710833336227</c:v>
                </c:pt>
                <c:pt idx="2860">
                  <c:v>28.593708833359415</c:v>
                </c:pt>
                <c:pt idx="2861">
                  <c:v>28.603706833353499</c:v>
                </c:pt>
                <c:pt idx="2862">
                  <c:v>28.613705833355198</c:v>
                </c:pt>
                <c:pt idx="2863">
                  <c:v>28.623703833349282</c:v>
                </c:pt>
                <c:pt idx="2864">
                  <c:v>28.633702833350981</c:v>
                </c:pt>
                <c:pt idx="2865">
                  <c:v>28.643700833345065</c:v>
                </c:pt>
                <c:pt idx="2866">
                  <c:v>28.653699833346764</c:v>
                </c:pt>
                <c:pt idx="2867">
                  <c:v>28.663697833340848</c:v>
                </c:pt>
                <c:pt idx="2868">
                  <c:v>28.673696833342547</c:v>
                </c:pt>
                <c:pt idx="2869">
                  <c:v>28.683694833336631</c:v>
                </c:pt>
                <c:pt idx="2870">
                  <c:v>28.69369383333833</c:v>
                </c:pt>
                <c:pt idx="2871">
                  <c:v>28.703691833361518</c:v>
                </c:pt>
                <c:pt idx="2872">
                  <c:v>28.713690833334113</c:v>
                </c:pt>
                <c:pt idx="2873">
                  <c:v>28.723688833357301</c:v>
                </c:pt>
                <c:pt idx="2874">
                  <c:v>28.733687833358999</c:v>
                </c:pt>
                <c:pt idx="2875">
                  <c:v>28.743685833353084</c:v>
                </c:pt>
                <c:pt idx="2876">
                  <c:v>28.753684833354782</c:v>
                </c:pt>
                <c:pt idx="2877">
                  <c:v>28.763682833348867</c:v>
                </c:pt>
                <c:pt idx="2878">
                  <c:v>28.773681833350565</c:v>
                </c:pt>
                <c:pt idx="2879">
                  <c:v>28.78367983334465</c:v>
                </c:pt>
                <c:pt idx="2880">
                  <c:v>28.793678833346348</c:v>
                </c:pt>
                <c:pt idx="2881">
                  <c:v>28.803676833340432</c:v>
                </c:pt>
                <c:pt idx="2882">
                  <c:v>28.813675833342131</c:v>
                </c:pt>
                <c:pt idx="2883">
                  <c:v>28.823673625010997</c:v>
                </c:pt>
                <c:pt idx="2884">
                  <c:v>28.833672625012696</c:v>
                </c:pt>
                <c:pt idx="2885">
                  <c:v>28.84367062500678</c:v>
                </c:pt>
                <c:pt idx="2886">
                  <c:v>28.853669625008479</c:v>
                </c:pt>
                <c:pt idx="2887">
                  <c:v>28.863667625002563</c:v>
                </c:pt>
                <c:pt idx="2888">
                  <c:v>28.873666625004262</c:v>
                </c:pt>
                <c:pt idx="2889">
                  <c:v>28.88366462502745</c:v>
                </c:pt>
                <c:pt idx="2890">
                  <c:v>28.893663625000045</c:v>
                </c:pt>
                <c:pt idx="2891">
                  <c:v>28.903661625023233</c:v>
                </c:pt>
                <c:pt idx="2892">
                  <c:v>28.913660625024932</c:v>
                </c:pt>
                <c:pt idx="2893">
                  <c:v>28.923658625019016</c:v>
                </c:pt>
                <c:pt idx="2894">
                  <c:v>28.9336566250131</c:v>
                </c:pt>
                <c:pt idx="2895">
                  <c:v>28.943655625014799</c:v>
                </c:pt>
                <c:pt idx="2896">
                  <c:v>28.953654625016497</c:v>
                </c:pt>
                <c:pt idx="2897">
                  <c:v>28.963652625010582</c:v>
                </c:pt>
                <c:pt idx="2898">
                  <c:v>28.973650625004666</c:v>
                </c:pt>
                <c:pt idx="2899">
                  <c:v>28.983649625006365</c:v>
                </c:pt>
                <c:pt idx="2900">
                  <c:v>28.993647625000449</c:v>
                </c:pt>
                <c:pt idx="2901">
                  <c:v>29.003646625002148</c:v>
                </c:pt>
                <c:pt idx="2902">
                  <c:v>29.013644625025336</c:v>
                </c:pt>
                <c:pt idx="2903">
                  <c:v>29.023643625027034</c:v>
                </c:pt>
                <c:pt idx="2904">
                  <c:v>29.033641625021119</c:v>
                </c:pt>
                <c:pt idx="2905">
                  <c:v>29.043640625022817</c:v>
                </c:pt>
                <c:pt idx="2906">
                  <c:v>29.053638625016902</c:v>
                </c:pt>
                <c:pt idx="2907">
                  <c:v>29.0636376250186</c:v>
                </c:pt>
                <c:pt idx="2908">
                  <c:v>29.073635625012685</c:v>
                </c:pt>
                <c:pt idx="2909">
                  <c:v>29.083634625014383</c:v>
                </c:pt>
                <c:pt idx="2910">
                  <c:v>29.093632625008468</c:v>
                </c:pt>
                <c:pt idx="2911">
                  <c:v>29.103631625010166</c:v>
                </c:pt>
                <c:pt idx="2912">
                  <c:v>29.113629625004251</c:v>
                </c:pt>
                <c:pt idx="2913">
                  <c:v>29.123628625005949</c:v>
                </c:pt>
                <c:pt idx="2914">
                  <c:v>29.133626625000034</c:v>
                </c:pt>
                <c:pt idx="2915">
                  <c:v>29.143625625001732</c:v>
                </c:pt>
                <c:pt idx="2916">
                  <c:v>29.15362362502492</c:v>
                </c:pt>
                <c:pt idx="2917">
                  <c:v>29.163622625026619</c:v>
                </c:pt>
                <c:pt idx="2918">
                  <c:v>29.173620625020703</c:v>
                </c:pt>
                <c:pt idx="2919">
                  <c:v>29.183619625022402</c:v>
                </c:pt>
                <c:pt idx="2920">
                  <c:v>29.193617625016486</c:v>
                </c:pt>
                <c:pt idx="2921">
                  <c:v>29.203616625018185</c:v>
                </c:pt>
                <c:pt idx="2922">
                  <c:v>29.213614625012269</c:v>
                </c:pt>
                <c:pt idx="2923">
                  <c:v>29.223613625013968</c:v>
                </c:pt>
                <c:pt idx="2924">
                  <c:v>29.233611625008052</c:v>
                </c:pt>
                <c:pt idx="2925">
                  <c:v>29.243610625009751</c:v>
                </c:pt>
                <c:pt idx="2926">
                  <c:v>29.253608625003835</c:v>
                </c:pt>
                <c:pt idx="2927">
                  <c:v>29.263607625005534</c:v>
                </c:pt>
                <c:pt idx="2928">
                  <c:v>29.273605625028722</c:v>
                </c:pt>
                <c:pt idx="2929">
                  <c:v>29.283604625001317</c:v>
                </c:pt>
                <c:pt idx="2930">
                  <c:v>29.293602625024505</c:v>
                </c:pt>
                <c:pt idx="2931">
                  <c:v>29.303601625026204</c:v>
                </c:pt>
                <c:pt idx="2932">
                  <c:v>29.313599625020288</c:v>
                </c:pt>
                <c:pt idx="2933">
                  <c:v>29.323598625021987</c:v>
                </c:pt>
                <c:pt idx="2934">
                  <c:v>29.333596625016071</c:v>
                </c:pt>
                <c:pt idx="2935">
                  <c:v>29.34359562501777</c:v>
                </c:pt>
                <c:pt idx="2936">
                  <c:v>29.353593625011854</c:v>
                </c:pt>
                <c:pt idx="2937">
                  <c:v>29.363592625013553</c:v>
                </c:pt>
                <c:pt idx="2938">
                  <c:v>29.373590625007637</c:v>
                </c:pt>
                <c:pt idx="2939">
                  <c:v>29.383589625009336</c:v>
                </c:pt>
                <c:pt idx="2940">
                  <c:v>29.39358762500342</c:v>
                </c:pt>
                <c:pt idx="2941">
                  <c:v>29.403586625005119</c:v>
                </c:pt>
                <c:pt idx="2942">
                  <c:v>29.413584625028307</c:v>
                </c:pt>
                <c:pt idx="2943">
                  <c:v>29.423583625000902</c:v>
                </c:pt>
                <c:pt idx="2944">
                  <c:v>29.43358162502409</c:v>
                </c:pt>
                <c:pt idx="2945">
                  <c:v>29.443579625018174</c:v>
                </c:pt>
                <c:pt idx="2946">
                  <c:v>29.453578625019873</c:v>
                </c:pt>
                <c:pt idx="2947">
                  <c:v>29.463576625013957</c:v>
                </c:pt>
                <c:pt idx="2948">
                  <c:v>29.473575625015656</c:v>
                </c:pt>
                <c:pt idx="2949">
                  <c:v>29.48357362500974</c:v>
                </c:pt>
                <c:pt idx="2950">
                  <c:v>29.493572625011439</c:v>
                </c:pt>
                <c:pt idx="2951">
                  <c:v>29.503570625005523</c:v>
                </c:pt>
                <c:pt idx="2952">
                  <c:v>29.513569625007221</c:v>
                </c:pt>
                <c:pt idx="2953">
                  <c:v>29.523567625001306</c:v>
                </c:pt>
                <c:pt idx="2954">
                  <c:v>29.533566625003004</c:v>
                </c:pt>
                <c:pt idx="2955">
                  <c:v>29.543564625026193</c:v>
                </c:pt>
                <c:pt idx="2956">
                  <c:v>29.553563625027891</c:v>
                </c:pt>
                <c:pt idx="2957">
                  <c:v>29.563561625021975</c:v>
                </c:pt>
                <c:pt idx="2958">
                  <c:v>29.573560625023674</c:v>
                </c:pt>
                <c:pt idx="2959">
                  <c:v>29.583558625017758</c:v>
                </c:pt>
                <c:pt idx="2960">
                  <c:v>29.593557625019457</c:v>
                </c:pt>
                <c:pt idx="2961">
                  <c:v>29.603555625013541</c:v>
                </c:pt>
                <c:pt idx="2962">
                  <c:v>29.61355462501524</c:v>
                </c:pt>
                <c:pt idx="2963">
                  <c:v>29.623552625009324</c:v>
                </c:pt>
                <c:pt idx="2964">
                  <c:v>29.633551625011023</c:v>
                </c:pt>
                <c:pt idx="2965">
                  <c:v>29.643549625005107</c:v>
                </c:pt>
                <c:pt idx="2966">
                  <c:v>29.653548625006806</c:v>
                </c:pt>
                <c:pt idx="2967">
                  <c:v>29.66354662500089</c:v>
                </c:pt>
                <c:pt idx="2968">
                  <c:v>29.673545625002589</c:v>
                </c:pt>
                <c:pt idx="2969">
                  <c:v>29.683543625025777</c:v>
                </c:pt>
                <c:pt idx="2970">
                  <c:v>29.693542625027476</c:v>
                </c:pt>
                <c:pt idx="2971">
                  <c:v>29.70354062502156</c:v>
                </c:pt>
                <c:pt idx="2972">
                  <c:v>29.713539625023259</c:v>
                </c:pt>
                <c:pt idx="2973">
                  <c:v>29.723537625017343</c:v>
                </c:pt>
                <c:pt idx="2974">
                  <c:v>29.733536625019042</c:v>
                </c:pt>
                <c:pt idx="2975">
                  <c:v>29.743534625013126</c:v>
                </c:pt>
                <c:pt idx="2976">
                  <c:v>29.753533625014825</c:v>
                </c:pt>
                <c:pt idx="2977">
                  <c:v>29.763531625008909</c:v>
                </c:pt>
                <c:pt idx="2978">
                  <c:v>29.773530625010608</c:v>
                </c:pt>
                <c:pt idx="2979">
                  <c:v>29.783528625004692</c:v>
                </c:pt>
                <c:pt idx="2980">
                  <c:v>29.793527625006391</c:v>
                </c:pt>
                <c:pt idx="2981">
                  <c:v>29.803525625000475</c:v>
                </c:pt>
                <c:pt idx="2982">
                  <c:v>29.813524625002174</c:v>
                </c:pt>
                <c:pt idx="2983">
                  <c:v>29.823522625025362</c:v>
                </c:pt>
                <c:pt idx="2984">
                  <c:v>29.833522500004619</c:v>
                </c:pt>
                <c:pt idx="2985">
                  <c:v>29.843520500027807</c:v>
                </c:pt>
                <c:pt idx="2986">
                  <c:v>29.853519500000402</c:v>
                </c:pt>
                <c:pt idx="2987">
                  <c:v>29.86351750002359</c:v>
                </c:pt>
                <c:pt idx="2988">
                  <c:v>29.873516500025289</c:v>
                </c:pt>
                <c:pt idx="2989">
                  <c:v>29.883514500019373</c:v>
                </c:pt>
                <c:pt idx="2990">
                  <c:v>29.893513500021072</c:v>
                </c:pt>
                <c:pt idx="2991">
                  <c:v>29.903511500015156</c:v>
                </c:pt>
                <c:pt idx="2992">
                  <c:v>29.913510500016855</c:v>
                </c:pt>
                <c:pt idx="2993">
                  <c:v>29.923508500010939</c:v>
                </c:pt>
                <c:pt idx="2994">
                  <c:v>29.933507500012638</c:v>
                </c:pt>
                <c:pt idx="2995">
                  <c:v>29.943505500006722</c:v>
                </c:pt>
                <c:pt idx="2996">
                  <c:v>29.953504500008421</c:v>
                </c:pt>
                <c:pt idx="2997">
                  <c:v>29.963502500002505</c:v>
                </c:pt>
                <c:pt idx="2998">
                  <c:v>29.973501500004204</c:v>
                </c:pt>
                <c:pt idx="2999">
                  <c:v>29.983499500027392</c:v>
                </c:pt>
                <c:pt idx="3000">
                  <c:v>29.993498499999987</c:v>
                </c:pt>
                <c:pt idx="3001">
                  <c:v>30.003496500023175</c:v>
                </c:pt>
                <c:pt idx="3002">
                  <c:v>30.013495500024874</c:v>
                </c:pt>
                <c:pt idx="3003">
                  <c:v>30.023493500018958</c:v>
                </c:pt>
                <c:pt idx="3004">
                  <c:v>30.033492500020657</c:v>
                </c:pt>
                <c:pt idx="3005">
                  <c:v>30.043490500014741</c:v>
                </c:pt>
                <c:pt idx="3006">
                  <c:v>30.05348950001644</c:v>
                </c:pt>
                <c:pt idx="3007">
                  <c:v>30.063487500010524</c:v>
                </c:pt>
                <c:pt idx="3008">
                  <c:v>30.073486500012223</c:v>
                </c:pt>
                <c:pt idx="3009">
                  <c:v>30.083484500006307</c:v>
                </c:pt>
                <c:pt idx="3010">
                  <c:v>30.093483500008006</c:v>
                </c:pt>
                <c:pt idx="3011">
                  <c:v>30.10348150000209</c:v>
                </c:pt>
                <c:pt idx="3012">
                  <c:v>30.113480500003789</c:v>
                </c:pt>
                <c:pt idx="3013">
                  <c:v>30.123478500026977</c:v>
                </c:pt>
                <c:pt idx="3014">
                  <c:v>30.133477500028675</c:v>
                </c:pt>
                <c:pt idx="3015">
                  <c:v>30.14347550002276</c:v>
                </c:pt>
                <c:pt idx="3016">
                  <c:v>30.153474500024458</c:v>
                </c:pt>
                <c:pt idx="3017">
                  <c:v>30.163472500018543</c:v>
                </c:pt>
                <c:pt idx="3018">
                  <c:v>30.173471500020241</c:v>
                </c:pt>
                <c:pt idx="3019">
                  <c:v>30.183469500014326</c:v>
                </c:pt>
                <c:pt idx="3020">
                  <c:v>30.193468500016024</c:v>
                </c:pt>
                <c:pt idx="3021">
                  <c:v>30.203466500010109</c:v>
                </c:pt>
                <c:pt idx="3022">
                  <c:v>30.213465500011807</c:v>
                </c:pt>
                <c:pt idx="3023">
                  <c:v>30.223463500005892</c:v>
                </c:pt>
                <c:pt idx="3024">
                  <c:v>30.23346250000759</c:v>
                </c:pt>
                <c:pt idx="3025">
                  <c:v>30.243460500001675</c:v>
                </c:pt>
                <c:pt idx="3026">
                  <c:v>30.253459500003373</c:v>
                </c:pt>
                <c:pt idx="3027">
                  <c:v>30.263457500026561</c:v>
                </c:pt>
                <c:pt idx="3028">
                  <c:v>30.27345650002826</c:v>
                </c:pt>
                <c:pt idx="3029">
                  <c:v>30.283454500022344</c:v>
                </c:pt>
                <c:pt idx="3030">
                  <c:v>30.293453500024043</c:v>
                </c:pt>
                <c:pt idx="3031">
                  <c:v>30.303451500018127</c:v>
                </c:pt>
                <c:pt idx="3032">
                  <c:v>30.313450500019826</c:v>
                </c:pt>
                <c:pt idx="3033">
                  <c:v>30.32344850001391</c:v>
                </c:pt>
                <c:pt idx="3034">
                  <c:v>30.333447500015609</c:v>
                </c:pt>
                <c:pt idx="3035">
                  <c:v>30.343445500009693</c:v>
                </c:pt>
                <c:pt idx="3036">
                  <c:v>30.353444500011392</c:v>
                </c:pt>
                <c:pt idx="3037">
                  <c:v>30.363442500005476</c:v>
                </c:pt>
                <c:pt idx="3038">
                  <c:v>30.373441500007175</c:v>
                </c:pt>
                <c:pt idx="3039">
                  <c:v>30.383439500001259</c:v>
                </c:pt>
                <c:pt idx="3040">
                  <c:v>30.393438500002958</c:v>
                </c:pt>
                <c:pt idx="3041">
                  <c:v>30.403436500026146</c:v>
                </c:pt>
                <c:pt idx="3042">
                  <c:v>30.413435500027845</c:v>
                </c:pt>
                <c:pt idx="3043">
                  <c:v>30.423433500021929</c:v>
                </c:pt>
                <c:pt idx="3044">
                  <c:v>30.433432500023628</c:v>
                </c:pt>
                <c:pt idx="3045">
                  <c:v>30.443430500017712</c:v>
                </c:pt>
                <c:pt idx="3046">
                  <c:v>30.453429500019411</c:v>
                </c:pt>
                <c:pt idx="3047">
                  <c:v>30.463427500013495</c:v>
                </c:pt>
                <c:pt idx="3048">
                  <c:v>30.473426500015194</c:v>
                </c:pt>
                <c:pt idx="3049">
                  <c:v>30.483424500009278</c:v>
                </c:pt>
                <c:pt idx="3050">
                  <c:v>30.493423500010977</c:v>
                </c:pt>
                <c:pt idx="3051">
                  <c:v>30.503421500005061</c:v>
                </c:pt>
                <c:pt idx="3052">
                  <c:v>30.51342050000676</c:v>
                </c:pt>
                <c:pt idx="3053">
                  <c:v>30.523418500000844</c:v>
                </c:pt>
                <c:pt idx="3054">
                  <c:v>30.533416500024032</c:v>
                </c:pt>
                <c:pt idx="3055">
                  <c:v>30.543415500025731</c:v>
                </c:pt>
                <c:pt idx="3056">
                  <c:v>30.553414500027429</c:v>
                </c:pt>
                <c:pt idx="3057">
                  <c:v>30.563412500021514</c:v>
                </c:pt>
                <c:pt idx="3058">
                  <c:v>30.573411500023212</c:v>
                </c:pt>
                <c:pt idx="3059">
                  <c:v>30.583409500017297</c:v>
                </c:pt>
                <c:pt idx="3060">
                  <c:v>30.593408500018995</c:v>
                </c:pt>
                <c:pt idx="3061">
                  <c:v>30.603406500013079</c:v>
                </c:pt>
                <c:pt idx="3062">
                  <c:v>30.613405500014778</c:v>
                </c:pt>
                <c:pt idx="3063">
                  <c:v>30.623403500008862</c:v>
                </c:pt>
                <c:pt idx="3064">
                  <c:v>30.633402500010561</c:v>
                </c:pt>
                <c:pt idx="3065">
                  <c:v>30.643400500004645</c:v>
                </c:pt>
                <c:pt idx="3066">
                  <c:v>30.653399500006344</c:v>
                </c:pt>
                <c:pt idx="3067">
                  <c:v>30.663397500000428</c:v>
                </c:pt>
                <c:pt idx="3068">
                  <c:v>30.673396500002127</c:v>
                </c:pt>
                <c:pt idx="3069">
                  <c:v>30.683394500025315</c:v>
                </c:pt>
                <c:pt idx="3070">
                  <c:v>30.693392500019399</c:v>
                </c:pt>
                <c:pt idx="3071">
                  <c:v>30.703391500021098</c:v>
                </c:pt>
                <c:pt idx="3072">
                  <c:v>30.713390500022797</c:v>
                </c:pt>
                <c:pt idx="3073">
                  <c:v>30.723388500016881</c:v>
                </c:pt>
                <c:pt idx="3074">
                  <c:v>30.73338750001858</c:v>
                </c:pt>
                <c:pt idx="3075">
                  <c:v>30.743385500012664</c:v>
                </c:pt>
                <c:pt idx="3076">
                  <c:v>30.753384500014363</c:v>
                </c:pt>
                <c:pt idx="3077">
                  <c:v>30.763382500008447</c:v>
                </c:pt>
                <c:pt idx="3078">
                  <c:v>30.773381500010146</c:v>
                </c:pt>
                <c:pt idx="3079">
                  <c:v>30.78337950000423</c:v>
                </c:pt>
                <c:pt idx="3080">
                  <c:v>30.793378500005929</c:v>
                </c:pt>
                <c:pt idx="3081">
                  <c:v>30.803376500000013</c:v>
                </c:pt>
                <c:pt idx="3082">
                  <c:v>30.813375500001712</c:v>
                </c:pt>
                <c:pt idx="3083">
                  <c:v>30.8233735000249</c:v>
                </c:pt>
                <c:pt idx="3084">
                  <c:v>30.833372125023743</c:v>
                </c:pt>
                <c:pt idx="3085">
                  <c:v>30.843370125017827</c:v>
                </c:pt>
                <c:pt idx="3086">
                  <c:v>30.853369125019526</c:v>
                </c:pt>
                <c:pt idx="3087">
                  <c:v>30.86336712501361</c:v>
                </c:pt>
                <c:pt idx="3088">
                  <c:v>30.873366125015309</c:v>
                </c:pt>
                <c:pt idx="3089">
                  <c:v>30.883364125009393</c:v>
                </c:pt>
                <c:pt idx="3090">
                  <c:v>30.893363125011092</c:v>
                </c:pt>
                <c:pt idx="3091">
                  <c:v>30.903361125005176</c:v>
                </c:pt>
                <c:pt idx="3092">
                  <c:v>30.913360125006875</c:v>
                </c:pt>
                <c:pt idx="3093">
                  <c:v>30.923358125000959</c:v>
                </c:pt>
                <c:pt idx="3094">
                  <c:v>30.933357125002658</c:v>
                </c:pt>
                <c:pt idx="3095">
                  <c:v>30.943355125025846</c:v>
                </c:pt>
                <c:pt idx="3096">
                  <c:v>30.953354125027545</c:v>
                </c:pt>
                <c:pt idx="3097">
                  <c:v>30.963352125021629</c:v>
                </c:pt>
                <c:pt idx="3098">
                  <c:v>30.973351125023328</c:v>
                </c:pt>
                <c:pt idx="3099">
                  <c:v>30.983349125017412</c:v>
                </c:pt>
                <c:pt idx="3100">
                  <c:v>30.993348125019111</c:v>
                </c:pt>
                <c:pt idx="3101">
                  <c:v>31.003346125013195</c:v>
                </c:pt>
                <c:pt idx="3102">
                  <c:v>31.013345125014894</c:v>
                </c:pt>
                <c:pt idx="3103">
                  <c:v>31.023343125008978</c:v>
                </c:pt>
                <c:pt idx="3104">
                  <c:v>31.033342125010677</c:v>
                </c:pt>
                <c:pt idx="3105">
                  <c:v>31.043340125004761</c:v>
                </c:pt>
                <c:pt idx="3106">
                  <c:v>31.05333912500646</c:v>
                </c:pt>
                <c:pt idx="3107">
                  <c:v>31.063337125000544</c:v>
                </c:pt>
                <c:pt idx="3108">
                  <c:v>31.073336125002243</c:v>
                </c:pt>
                <c:pt idx="3109">
                  <c:v>31.083334125025431</c:v>
                </c:pt>
                <c:pt idx="3110">
                  <c:v>31.093333125027129</c:v>
                </c:pt>
                <c:pt idx="3111">
                  <c:v>31.103331125021214</c:v>
                </c:pt>
                <c:pt idx="3112">
                  <c:v>31.113330125022912</c:v>
                </c:pt>
                <c:pt idx="3113">
                  <c:v>31.123328125016997</c:v>
                </c:pt>
                <c:pt idx="3114">
                  <c:v>31.133327125018695</c:v>
                </c:pt>
                <c:pt idx="3115">
                  <c:v>31.14332512501278</c:v>
                </c:pt>
                <c:pt idx="3116">
                  <c:v>31.153324125014478</c:v>
                </c:pt>
                <c:pt idx="3117">
                  <c:v>31.163322125008563</c:v>
                </c:pt>
                <c:pt idx="3118">
                  <c:v>31.173321125010261</c:v>
                </c:pt>
                <c:pt idx="3119">
                  <c:v>31.183319125004346</c:v>
                </c:pt>
                <c:pt idx="3120">
                  <c:v>31.193318125006044</c:v>
                </c:pt>
                <c:pt idx="3121">
                  <c:v>31.203316125000129</c:v>
                </c:pt>
                <c:pt idx="3122">
                  <c:v>31.213315125001827</c:v>
                </c:pt>
                <c:pt idx="3123">
                  <c:v>31.223313125025015</c:v>
                </c:pt>
                <c:pt idx="3124">
                  <c:v>31.233312125026714</c:v>
                </c:pt>
                <c:pt idx="3125">
                  <c:v>31.243310125020798</c:v>
                </c:pt>
                <c:pt idx="3126">
                  <c:v>31.253309125022497</c:v>
                </c:pt>
                <c:pt idx="3127">
                  <c:v>31.263307125016581</c:v>
                </c:pt>
                <c:pt idx="3128">
                  <c:v>31.27330612501828</c:v>
                </c:pt>
                <c:pt idx="3129">
                  <c:v>31.283304125012364</c:v>
                </c:pt>
                <c:pt idx="3130">
                  <c:v>31.293303125014063</c:v>
                </c:pt>
                <c:pt idx="3131">
                  <c:v>31.303301125008147</c:v>
                </c:pt>
                <c:pt idx="3132">
                  <c:v>31.313300125009846</c:v>
                </c:pt>
                <c:pt idx="3133">
                  <c:v>31.32329812500393</c:v>
                </c:pt>
                <c:pt idx="3134">
                  <c:v>31.333297125005629</c:v>
                </c:pt>
                <c:pt idx="3135">
                  <c:v>31.343295125028817</c:v>
                </c:pt>
                <c:pt idx="3136">
                  <c:v>31.353294125001412</c:v>
                </c:pt>
                <c:pt idx="3137">
                  <c:v>31.3632921250246</c:v>
                </c:pt>
                <c:pt idx="3138">
                  <c:v>31.373291125026299</c:v>
                </c:pt>
                <c:pt idx="3139">
                  <c:v>31.383289125020383</c:v>
                </c:pt>
                <c:pt idx="3140">
                  <c:v>31.393288125022082</c:v>
                </c:pt>
                <c:pt idx="3141">
                  <c:v>31.403286125016166</c:v>
                </c:pt>
                <c:pt idx="3142">
                  <c:v>31.413285125017865</c:v>
                </c:pt>
                <c:pt idx="3143">
                  <c:v>31.423283125011949</c:v>
                </c:pt>
                <c:pt idx="3144">
                  <c:v>31.433282125013648</c:v>
                </c:pt>
                <c:pt idx="3145">
                  <c:v>31.443280125007732</c:v>
                </c:pt>
                <c:pt idx="3146">
                  <c:v>31.453279125009431</c:v>
                </c:pt>
                <c:pt idx="3147">
                  <c:v>31.463277125003515</c:v>
                </c:pt>
                <c:pt idx="3148">
                  <c:v>31.473276125005214</c:v>
                </c:pt>
                <c:pt idx="3149">
                  <c:v>31.483274125028402</c:v>
                </c:pt>
                <c:pt idx="3150">
                  <c:v>31.493273125000997</c:v>
                </c:pt>
                <c:pt idx="3151">
                  <c:v>31.503271125024185</c:v>
                </c:pt>
                <c:pt idx="3152">
                  <c:v>31.513270125025883</c:v>
                </c:pt>
                <c:pt idx="3153">
                  <c:v>31.523268125019968</c:v>
                </c:pt>
                <c:pt idx="3154">
                  <c:v>31.533267125021666</c:v>
                </c:pt>
                <c:pt idx="3155">
                  <c:v>31.543265125015751</c:v>
                </c:pt>
                <c:pt idx="3156">
                  <c:v>31.553264125017449</c:v>
                </c:pt>
                <c:pt idx="3157">
                  <c:v>31.563262125011533</c:v>
                </c:pt>
                <c:pt idx="3158">
                  <c:v>31.573261125013232</c:v>
                </c:pt>
                <c:pt idx="3159">
                  <c:v>31.583259125007316</c:v>
                </c:pt>
                <c:pt idx="3160">
                  <c:v>31.593258125009015</c:v>
                </c:pt>
                <c:pt idx="3161">
                  <c:v>31.603256125003099</c:v>
                </c:pt>
                <c:pt idx="3162">
                  <c:v>31.613255125004798</c:v>
                </c:pt>
                <c:pt idx="3163">
                  <c:v>31.623253125027986</c:v>
                </c:pt>
                <c:pt idx="3164">
                  <c:v>31.633252125000581</c:v>
                </c:pt>
                <c:pt idx="3165">
                  <c:v>31.643250125023769</c:v>
                </c:pt>
                <c:pt idx="3166">
                  <c:v>31.653249125025468</c:v>
                </c:pt>
                <c:pt idx="3167">
                  <c:v>31.663247125019552</c:v>
                </c:pt>
                <c:pt idx="3168">
                  <c:v>31.673246125021251</c:v>
                </c:pt>
                <c:pt idx="3169">
                  <c:v>31.68324512502295</c:v>
                </c:pt>
                <c:pt idx="3170">
                  <c:v>31.693243125017034</c:v>
                </c:pt>
                <c:pt idx="3171">
                  <c:v>31.703242125018733</c:v>
                </c:pt>
                <c:pt idx="3172">
                  <c:v>31.713240125012817</c:v>
                </c:pt>
                <c:pt idx="3173">
                  <c:v>31.723239125014516</c:v>
                </c:pt>
                <c:pt idx="3174">
                  <c:v>31.7332371250086</c:v>
                </c:pt>
                <c:pt idx="3175">
                  <c:v>31.743236125010299</c:v>
                </c:pt>
                <c:pt idx="3176">
                  <c:v>31.753234125004383</c:v>
                </c:pt>
                <c:pt idx="3177">
                  <c:v>31.763233125006082</c:v>
                </c:pt>
                <c:pt idx="3178">
                  <c:v>31.773231125000166</c:v>
                </c:pt>
                <c:pt idx="3179">
                  <c:v>31.783230125001865</c:v>
                </c:pt>
                <c:pt idx="3180">
                  <c:v>31.793228125025053</c:v>
                </c:pt>
                <c:pt idx="3181">
                  <c:v>31.803227125026751</c:v>
                </c:pt>
                <c:pt idx="3182">
                  <c:v>31.813225125020836</c:v>
                </c:pt>
                <c:pt idx="3183">
                  <c:v>31.823224125022534</c:v>
                </c:pt>
                <c:pt idx="3184">
                  <c:v>31.833222458342789</c:v>
                </c:pt>
                <c:pt idx="3185">
                  <c:v>31.843221458344487</c:v>
                </c:pt>
                <c:pt idx="3186">
                  <c:v>31.853219458338572</c:v>
                </c:pt>
                <c:pt idx="3187">
                  <c:v>31.86321845834027</c:v>
                </c:pt>
                <c:pt idx="3188">
                  <c:v>31.873216458334355</c:v>
                </c:pt>
                <c:pt idx="3189">
                  <c:v>31.883215458336053</c:v>
                </c:pt>
                <c:pt idx="3190">
                  <c:v>31.893213458359241</c:v>
                </c:pt>
                <c:pt idx="3191">
                  <c:v>31.90321245836094</c:v>
                </c:pt>
                <c:pt idx="3192">
                  <c:v>31.913210458355024</c:v>
                </c:pt>
                <c:pt idx="3193">
                  <c:v>31.923209458356723</c:v>
                </c:pt>
                <c:pt idx="3194">
                  <c:v>31.933207458350807</c:v>
                </c:pt>
                <c:pt idx="3195">
                  <c:v>31.943206458352506</c:v>
                </c:pt>
                <c:pt idx="3196">
                  <c:v>31.95320445834659</c:v>
                </c:pt>
                <c:pt idx="3197">
                  <c:v>31.963203458348289</c:v>
                </c:pt>
                <c:pt idx="3198">
                  <c:v>31.973201458342373</c:v>
                </c:pt>
                <c:pt idx="3199">
                  <c:v>31.983200458344072</c:v>
                </c:pt>
                <c:pt idx="3200">
                  <c:v>31.993198458338156</c:v>
                </c:pt>
                <c:pt idx="3201">
                  <c:v>32.003197458339855</c:v>
                </c:pt>
                <c:pt idx="3202">
                  <c:v>32.013195458333939</c:v>
                </c:pt>
                <c:pt idx="3203">
                  <c:v>32.023194458335638</c:v>
                </c:pt>
                <c:pt idx="3204">
                  <c:v>32.033192458358826</c:v>
                </c:pt>
                <c:pt idx="3205">
                  <c:v>32.043191458360525</c:v>
                </c:pt>
                <c:pt idx="3206">
                  <c:v>32.053189458354609</c:v>
                </c:pt>
                <c:pt idx="3207">
                  <c:v>32.063188458356308</c:v>
                </c:pt>
                <c:pt idx="3208">
                  <c:v>32.073186458350392</c:v>
                </c:pt>
                <c:pt idx="3209">
                  <c:v>32.083185458352091</c:v>
                </c:pt>
                <c:pt idx="3210">
                  <c:v>32.093183458346175</c:v>
                </c:pt>
                <c:pt idx="3211">
                  <c:v>32.103182458347874</c:v>
                </c:pt>
                <c:pt idx="3212">
                  <c:v>32.113180458341958</c:v>
                </c:pt>
                <c:pt idx="3213">
                  <c:v>32.123179458343657</c:v>
                </c:pt>
                <c:pt idx="3214">
                  <c:v>32.133178458345355</c:v>
                </c:pt>
                <c:pt idx="3215">
                  <c:v>32.14317645833944</c:v>
                </c:pt>
                <c:pt idx="3216">
                  <c:v>32.153175458341138</c:v>
                </c:pt>
                <c:pt idx="3217">
                  <c:v>32.163173458335223</c:v>
                </c:pt>
                <c:pt idx="3218">
                  <c:v>32.173172458336921</c:v>
                </c:pt>
                <c:pt idx="3219">
                  <c:v>32.183170458360109</c:v>
                </c:pt>
                <c:pt idx="3220">
                  <c:v>32.193169458361808</c:v>
                </c:pt>
                <c:pt idx="3221">
                  <c:v>32.203167458355892</c:v>
                </c:pt>
                <c:pt idx="3222">
                  <c:v>32.213166458357591</c:v>
                </c:pt>
                <c:pt idx="3223">
                  <c:v>32.223164458351675</c:v>
                </c:pt>
                <c:pt idx="3224">
                  <c:v>32.233163458353374</c:v>
                </c:pt>
                <c:pt idx="3225">
                  <c:v>32.243161458347458</c:v>
                </c:pt>
                <c:pt idx="3226">
                  <c:v>32.253160458349157</c:v>
                </c:pt>
                <c:pt idx="3227">
                  <c:v>32.263158458343241</c:v>
                </c:pt>
                <c:pt idx="3228">
                  <c:v>32.27315745834494</c:v>
                </c:pt>
                <c:pt idx="3229">
                  <c:v>32.283155458339024</c:v>
                </c:pt>
                <c:pt idx="3230">
                  <c:v>32.293154458340723</c:v>
                </c:pt>
                <c:pt idx="3231">
                  <c:v>32.303152458334807</c:v>
                </c:pt>
                <c:pt idx="3232">
                  <c:v>32.313151458336506</c:v>
                </c:pt>
                <c:pt idx="3233">
                  <c:v>32.323149458359694</c:v>
                </c:pt>
                <c:pt idx="3234">
                  <c:v>32.333148458361393</c:v>
                </c:pt>
                <c:pt idx="3235">
                  <c:v>32.343146458355477</c:v>
                </c:pt>
                <c:pt idx="3236">
                  <c:v>32.353145458357176</c:v>
                </c:pt>
                <c:pt idx="3237">
                  <c:v>32.36314345835126</c:v>
                </c:pt>
                <c:pt idx="3238">
                  <c:v>32.373142458352959</c:v>
                </c:pt>
                <c:pt idx="3239">
                  <c:v>32.383140458347043</c:v>
                </c:pt>
                <c:pt idx="3240">
                  <c:v>32.393139458348742</c:v>
                </c:pt>
                <c:pt idx="3241">
                  <c:v>32.403137458342826</c:v>
                </c:pt>
                <c:pt idx="3242">
                  <c:v>32.413136458344525</c:v>
                </c:pt>
                <c:pt idx="3243">
                  <c:v>32.423134458338609</c:v>
                </c:pt>
                <c:pt idx="3244">
                  <c:v>32.433133458340308</c:v>
                </c:pt>
                <c:pt idx="3245">
                  <c:v>32.443131458334392</c:v>
                </c:pt>
                <c:pt idx="3246">
                  <c:v>32.453130458336091</c:v>
                </c:pt>
                <c:pt idx="3247">
                  <c:v>32.463128458359279</c:v>
                </c:pt>
                <c:pt idx="3248">
                  <c:v>32.473127458360977</c:v>
                </c:pt>
                <c:pt idx="3249">
                  <c:v>32.483125458355062</c:v>
                </c:pt>
                <c:pt idx="3250">
                  <c:v>32.49312445835676</c:v>
                </c:pt>
                <c:pt idx="3251">
                  <c:v>32.503122458350845</c:v>
                </c:pt>
                <c:pt idx="3252">
                  <c:v>32.513121458352543</c:v>
                </c:pt>
                <c:pt idx="3253">
                  <c:v>32.523120458354242</c:v>
                </c:pt>
                <c:pt idx="3254">
                  <c:v>32.533118458348326</c:v>
                </c:pt>
                <c:pt idx="3255">
                  <c:v>32.543117458350025</c:v>
                </c:pt>
                <c:pt idx="3256">
                  <c:v>32.553115458344109</c:v>
                </c:pt>
                <c:pt idx="3257">
                  <c:v>32.563114458345808</c:v>
                </c:pt>
                <c:pt idx="3258">
                  <c:v>32.573112458339892</c:v>
                </c:pt>
                <c:pt idx="3259">
                  <c:v>32.583111458341591</c:v>
                </c:pt>
                <c:pt idx="3260">
                  <c:v>32.593109458335675</c:v>
                </c:pt>
                <c:pt idx="3261">
                  <c:v>32.603108458337374</c:v>
                </c:pt>
                <c:pt idx="3262">
                  <c:v>32.613106458360562</c:v>
                </c:pt>
                <c:pt idx="3263">
                  <c:v>32.623105458362261</c:v>
                </c:pt>
                <c:pt idx="3264">
                  <c:v>32.633103458356345</c:v>
                </c:pt>
                <c:pt idx="3265">
                  <c:v>32.643102458358044</c:v>
                </c:pt>
                <c:pt idx="3266">
                  <c:v>32.653100458352128</c:v>
                </c:pt>
                <c:pt idx="3267">
                  <c:v>32.663099458353827</c:v>
                </c:pt>
                <c:pt idx="3268">
                  <c:v>32.673097458347911</c:v>
                </c:pt>
                <c:pt idx="3269">
                  <c:v>32.68309645834961</c:v>
                </c:pt>
                <c:pt idx="3270">
                  <c:v>32.693094458343694</c:v>
                </c:pt>
                <c:pt idx="3271">
                  <c:v>32.703093458345393</c:v>
                </c:pt>
                <c:pt idx="3272">
                  <c:v>32.713091458339477</c:v>
                </c:pt>
                <c:pt idx="3273">
                  <c:v>32.723090458341176</c:v>
                </c:pt>
                <c:pt idx="3274">
                  <c:v>32.73308845833526</c:v>
                </c:pt>
                <c:pt idx="3275">
                  <c:v>32.743087458336959</c:v>
                </c:pt>
                <c:pt idx="3276">
                  <c:v>32.753085458360147</c:v>
                </c:pt>
                <c:pt idx="3277">
                  <c:v>32.763084458361845</c:v>
                </c:pt>
                <c:pt idx="3278">
                  <c:v>32.77308245835593</c:v>
                </c:pt>
                <c:pt idx="3279">
                  <c:v>32.783081458357628</c:v>
                </c:pt>
                <c:pt idx="3280">
                  <c:v>32.793079458351713</c:v>
                </c:pt>
                <c:pt idx="3281">
                  <c:v>32.803078458353411</c:v>
                </c:pt>
                <c:pt idx="3282">
                  <c:v>32.81307745835511</c:v>
                </c:pt>
                <c:pt idx="3283">
                  <c:v>32.823075458349194</c:v>
                </c:pt>
                <c:pt idx="3284">
                  <c:v>32.833074500027578</c:v>
                </c:pt>
                <c:pt idx="3285">
                  <c:v>32.843072500021663</c:v>
                </c:pt>
                <c:pt idx="3286">
                  <c:v>32.853071500023361</c:v>
                </c:pt>
                <c:pt idx="3287">
                  <c:v>32.863069500017446</c:v>
                </c:pt>
                <c:pt idx="3288">
                  <c:v>32.873068500019144</c:v>
                </c:pt>
                <c:pt idx="3289">
                  <c:v>32.883066500013229</c:v>
                </c:pt>
                <c:pt idx="3290">
                  <c:v>32.893065500014927</c:v>
                </c:pt>
                <c:pt idx="3291">
                  <c:v>32.903063500009011</c:v>
                </c:pt>
                <c:pt idx="3292">
                  <c:v>32.91306250001071</c:v>
                </c:pt>
                <c:pt idx="3293">
                  <c:v>32.923060500004794</c:v>
                </c:pt>
                <c:pt idx="3294">
                  <c:v>32.933059500006493</c:v>
                </c:pt>
                <c:pt idx="3295">
                  <c:v>32.943057500000577</c:v>
                </c:pt>
                <c:pt idx="3296">
                  <c:v>32.953056500002276</c:v>
                </c:pt>
                <c:pt idx="3297">
                  <c:v>32.963054500025464</c:v>
                </c:pt>
                <c:pt idx="3298">
                  <c:v>32.973053500027163</c:v>
                </c:pt>
                <c:pt idx="3299">
                  <c:v>32.983051500021247</c:v>
                </c:pt>
                <c:pt idx="3300">
                  <c:v>32.993050500022946</c:v>
                </c:pt>
                <c:pt idx="3301">
                  <c:v>33.00304850001703</c:v>
                </c:pt>
                <c:pt idx="3302">
                  <c:v>33.013047500018729</c:v>
                </c:pt>
                <c:pt idx="3303">
                  <c:v>33.023045500012813</c:v>
                </c:pt>
                <c:pt idx="3304">
                  <c:v>33.033044500014512</c:v>
                </c:pt>
                <c:pt idx="3305">
                  <c:v>33.043042500008596</c:v>
                </c:pt>
                <c:pt idx="3306">
                  <c:v>33.053041500010295</c:v>
                </c:pt>
                <c:pt idx="3307">
                  <c:v>33.063039500004379</c:v>
                </c:pt>
                <c:pt idx="3308">
                  <c:v>33.073038500006078</c:v>
                </c:pt>
                <c:pt idx="3309">
                  <c:v>33.083036500000162</c:v>
                </c:pt>
                <c:pt idx="3310">
                  <c:v>33.093035500001861</c:v>
                </c:pt>
                <c:pt idx="3311">
                  <c:v>33.103033500025049</c:v>
                </c:pt>
                <c:pt idx="3312">
                  <c:v>33.113032500026748</c:v>
                </c:pt>
                <c:pt idx="3313">
                  <c:v>33.123031500028446</c:v>
                </c:pt>
                <c:pt idx="3314">
                  <c:v>33.133029500022531</c:v>
                </c:pt>
                <c:pt idx="3315">
                  <c:v>33.143028500024229</c:v>
                </c:pt>
                <c:pt idx="3316">
                  <c:v>33.153026500018314</c:v>
                </c:pt>
                <c:pt idx="3317">
                  <c:v>33.163025500020012</c:v>
                </c:pt>
                <c:pt idx="3318">
                  <c:v>33.173023500014096</c:v>
                </c:pt>
                <c:pt idx="3319">
                  <c:v>33.183022500015795</c:v>
                </c:pt>
                <c:pt idx="3320">
                  <c:v>33.193020500009879</c:v>
                </c:pt>
                <c:pt idx="3321">
                  <c:v>33.203019500011578</c:v>
                </c:pt>
                <c:pt idx="3322">
                  <c:v>33.213017500005662</c:v>
                </c:pt>
                <c:pt idx="3323">
                  <c:v>33.223016500007361</c:v>
                </c:pt>
                <c:pt idx="3324">
                  <c:v>33.233014500001445</c:v>
                </c:pt>
                <c:pt idx="3325">
                  <c:v>33.243013500003144</c:v>
                </c:pt>
                <c:pt idx="3326">
                  <c:v>33.253011500026332</c:v>
                </c:pt>
                <c:pt idx="3327">
                  <c:v>33.263010500028031</c:v>
                </c:pt>
                <c:pt idx="3328">
                  <c:v>33.273008500022115</c:v>
                </c:pt>
                <c:pt idx="3329">
                  <c:v>33.283007500023814</c:v>
                </c:pt>
                <c:pt idx="3330">
                  <c:v>33.293005500017898</c:v>
                </c:pt>
                <c:pt idx="3331">
                  <c:v>33.303004500019597</c:v>
                </c:pt>
                <c:pt idx="3332">
                  <c:v>33.313002500013681</c:v>
                </c:pt>
                <c:pt idx="3333">
                  <c:v>33.32300150001538</c:v>
                </c:pt>
                <c:pt idx="3334">
                  <c:v>33.332999500009464</c:v>
                </c:pt>
                <c:pt idx="3335">
                  <c:v>33.342998500011163</c:v>
                </c:pt>
                <c:pt idx="3336">
                  <c:v>33.352996500005247</c:v>
                </c:pt>
                <c:pt idx="3337">
                  <c:v>33.362995500006946</c:v>
                </c:pt>
                <c:pt idx="3338">
                  <c:v>33.372994500008645</c:v>
                </c:pt>
                <c:pt idx="3339">
                  <c:v>33.382992500002729</c:v>
                </c:pt>
                <c:pt idx="3340">
                  <c:v>33.392991500004428</c:v>
                </c:pt>
                <c:pt idx="3341">
                  <c:v>33.402989500027616</c:v>
                </c:pt>
                <c:pt idx="3342">
                  <c:v>33.41298850000021</c:v>
                </c:pt>
                <c:pt idx="3343">
                  <c:v>33.422986500023399</c:v>
                </c:pt>
                <c:pt idx="3344">
                  <c:v>33.432985500025097</c:v>
                </c:pt>
                <c:pt idx="3345">
                  <c:v>33.442983500019182</c:v>
                </c:pt>
                <c:pt idx="3346">
                  <c:v>33.45298250002088</c:v>
                </c:pt>
                <c:pt idx="3347">
                  <c:v>33.462980500014964</c:v>
                </c:pt>
                <c:pt idx="3348">
                  <c:v>33.472979500016663</c:v>
                </c:pt>
                <c:pt idx="3349">
                  <c:v>33.482977500010747</c:v>
                </c:pt>
                <c:pt idx="3350">
                  <c:v>33.492976500012446</c:v>
                </c:pt>
                <c:pt idx="3351">
                  <c:v>33.50297450000653</c:v>
                </c:pt>
                <c:pt idx="3352">
                  <c:v>33.512973500008229</c:v>
                </c:pt>
                <c:pt idx="3353">
                  <c:v>33.522971500002313</c:v>
                </c:pt>
                <c:pt idx="3354">
                  <c:v>33.532970500004012</c:v>
                </c:pt>
                <c:pt idx="3355">
                  <c:v>33.5429685000272</c:v>
                </c:pt>
                <c:pt idx="3356">
                  <c:v>33.552967500028899</c:v>
                </c:pt>
                <c:pt idx="3357">
                  <c:v>33.562965500022983</c:v>
                </c:pt>
                <c:pt idx="3358">
                  <c:v>33.572964500024682</c:v>
                </c:pt>
                <c:pt idx="3359">
                  <c:v>33.582963500026381</c:v>
                </c:pt>
                <c:pt idx="3360">
                  <c:v>33.592961500020465</c:v>
                </c:pt>
                <c:pt idx="3361">
                  <c:v>33.602960500022164</c:v>
                </c:pt>
                <c:pt idx="3362">
                  <c:v>33.612958500016248</c:v>
                </c:pt>
                <c:pt idx="3363">
                  <c:v>33.622957500017947</c:v>
                </c:pt>
                <c:pt idx="3364">
                  <c:v>33.632955500012031</c:v>
                </c:pt>
                <c:pt idx="3365">
                  <c:v>33.64295450001373</c:v>
                </c:pt>
                <c:pt idx="3366">
                  <c:v>33.652952500007814</c:v>
                </c:pt>
                <c:pt idx="3367">
                  <c:v>33.662951500009513</c:v>
                </c:pt>
                <c:pt idx="3368">
                  <c:v>33.672949500003597</c:v>
                </c:pt>
                <c:pt idx="3369">
                  <c:v>33.682948500005296</c:v>
                </c:pt>
                <c:pt idx="3370">
                  <c:v>33.692946500028484</c:v>
                </c:pt>
                <c:pt idx="3371">
                  <c:v>33.702945500001078</c:v>
                </c:pt>
                <c:pt idx="3372">
                  <c:v>33.712943500024267</c:v>
                </c:pt>
                <c:pt idx="3373">
                  <c:v>33.722942500025965</c:v>
                </c:pt>
                <c:pt idx="3374">
                  <c:v>33.73294050002005</c:v>
                </c:pt>
                <c:pt idx="3375">
                  <c:v>33.742939500021748</c:v>
                </c:pt>
                <c:pt idx="3376">
                  <c:v>33.752937500015832</c:v>
                </c:pt>
                <c:pt idx="3377">
                  <c:v>33.762936500017531</c:v>
                </c:pt>
                <c:pt idx="3378">
                  <c:v>33.772934500011615</c:v>
                </c:pt>
                <c:pt idx="3379">
                  <c:v>33.782933500013314</c:v>
                </c:pt>
                <c:pt idx="3380">
                  <c:v>33.792931500007398</c:v>
                </c:pt>
                <c:pt idx="3381">
                  <c:v>33.802930500009097</c:v>
                </c:pt>
                <c:pt idx="3382">
                  <c:v>33.812928500003181</c:v>
                </c:pt>
                <c:pt idx="3383">
                  <c:v>33.82292750000488</c:v>
                </c:pt>
                <c:pt idx="3384">
                  <c:v>33.832926708360901</c:v>
                </c:pt>
                <c:pt idx="3385">
                  <c:v>33.842924708354985</c:v>
                </c:pt>
                <c:pt idx="3386">
                  <c:v>33.852923708356684</c:v>
                </c:pt>
                <c:pt idx="3387">
                  <c:v>33.862921708350768</c:v>
                </c:pt>
                <c:pt idx="3388">
                  <c:v>33.872920708352467</c:v>
                </c:pt>
                <c:pt idx="3389">
                  <c:v>33.882918708346551</c:v>
                </c:pt>
                <c:pt idx="3390">
                  <c:v>33.89291770834825</c:v>
                </c:pt>
                <c:pt idx="3391">
                  <c:v>33.902915708342334</c:v>
                </c:pt>
                <c:pt idx="3392">
                  <c:v>33.912914708344033</c:v>
                </c:pt>
                <c:pt idx="3393">
                  <c:v>33.922912708338117</c:v>
                </c:pt>
                <c:pt idx="3394">
                  <c:v>33.932911708339816</c:v>
                </c:pt>
                <c:pt idx="3395">
                  <c:v>33.9429097083339</c:v>
                </c:pt>
                <c:pt idx="3396">
                  <c:v>33.952908708335599</c:v>
                </c:pt>
                <c:pt idx="3397">
                  <c:v>33.962906708358787</c:v>
                </c:pt>
                <c:pt idx="3398">
                  <c:v>33.972905708360486</c:v>
                </c:pt>
                <c:pt idx="3399">
                  <c:v>33.98290370835457</c:v>
                </c:pt>
                <c:pt idx="3400">
                  <c:v>33.992902708356269</c:v>
                </c:pt>
                <c:pt idx="3401">
                  <c:v>34.002900708350353</c:v>
                </c:pt>
                <c:pt idx="3402">
                  <c:v>34.012899708352052</c:v>
                </c:pt>
                <c:pt idx="3403">
                  <c:v>34.022897708346136</c:v>
                </c:pt>
                <c:pt idx="3404">
                  <c:v>34.032896708347835</c:v>
                </c:pt>
                <c:pt idx="3405">
                  <c:v>34.042895708349533</c:v>
                </c:pt>
                <c:pt idx="3406">
                  <c:v>34.052893708343618</c:v>
                </c:pt>
                <c:pt idx="3407">
                  <c:v>34.062892708345316</c:v>
                </c:pt>
                <c:pt idx="3408">
                  <c:v>34.072890708339401</c:v>
                </c:pt>
                <c:pt idx="3409">
                  <c:v>34.082889708341099</c:v>
                </c:pt>
                <c:pt idx="3410">
                  <c:v>34.092887708335184</c:v>
                </c:pt>
                <c:pt idx="3411">
                  <c:v>34.102886708336882</c:v>
                </c:pt>
                <c:pt idx="3412">
                  <c:v>34.11288470836007</c:v>
                </c:pt>
                <c:pt idx="3413">
                  <c:v>34.122883708361769</c:v>
                </c:pt>
                <c:pt idx="3414">
                  <c:v>34.132881708355853</c:v>
                </c:pt>
                <c:pt idx="3415">
                  <c:v>34.142880708357552</c:v>
                </c:pt>
                <c:pt idx="3416">
                  <c:v>34.152878708351636</c:v>
                </c:pt>
                <c:pt idx="3417">
                  <c:v>34.162877708353335</c:v>
                </c:pt>
                <c:pt idx="3418">
                  <c:v>34.172875708347419</c:v>
                </c:pt>
                <c:pt idx="3419">
                  <c:v>34.182874708349118</c:v>
                </c:pt>
                <c:pt idx="3420">
                  <c:v>34.192872708343202</c:v>
                </c:pt>
                <c:pt idx="3421">
                  <c:v>34.202871708344901</c:v>
                </c:pt>
                <c:pt idx="3422">
                  <c:v>34.212869708338985</c:v>
                </c:pt>
                <c:pt idx="3423">
                  <c:v>34.222868708340684</c:v>
                </c:pt>
                <c:pt idx="3424">
                  <c:v>34.232867708342383</c:v>
                </c:pt>
                <c:pt idx="3425">
                  <c:v>34.242865708336467</c:v>
                </c:pt>
                <c:pt idx="3426">
                  <c:v>34.252864708338166</c:v>
                </c:pt>
                <c:pt idx="3427">
                  <c:v>34.262862708361354</c:v>
                </c:pt>
                <c:pt idx="3428">
                  <c:v>34.272861708333949</c:v>
                </c:pt>
                <c:pt idx="3429">
                  <c:v>34.282859708357137</c:v>
                </c:pt>
                <c:pt idx="3430">
                  <c:v>34.292858708358835</c:v>
                </c:pt>
                <c:pt idx="3431">
                  <c:v>34.30285670835292</c:v>
                </c:pt>
                <c:pt idx="3432">
                  <c:v>34.312855708354618</c:v>
                </c:pt>
                <c:pt idx="3433">
                  <c:v>34.322853708348703</c:v>
                </c:pt>
                <c:pt idx="3434">
                  <c:v>34.332852708350401</c:v>
                </c:pt>
                <c:pt idx="3435">
                  <c:v>34.342850708344486</c:v>
                </c:pt>
                <c:pt idx="3436">
                  <c:v>34.352849708346184</c:v>
                </c:pt>
                <c:pt idx="3437">
                  <c:v>34.362847708340269</c:v>
                </c:pt>
                <c:pt idx="3438">
                  <c:v>34.372846708341967</c:v>
                </c:pt>
                <c:pt idx="3439">
                  <c:v>34.382844708336052</c:v>
                </c:pt>
                <c:pt idx="3440">
                  <c:v>34.39284370833775</c:v>
                </c:pt>
                <c:pt idx="3441">
                  <c:v>34.402841708360938</c:v>
                </c:pt>
                <c:pt idx="3442">
                  <c:v>34.412840708333533</c:v>
                </c:pt>
                <c:pt idx="3443">
                  <c:v>34.422839708335232</c:v>
                </c:pt>
                <c:pt idx="3444">
                  <c:v>34.43283770835842</c:v>
                </c:pt>
                <c:pt idx="3445">
                  <c:v>34.442836708360119</c:v>
                </c:pt>
                <c:pt idx="3446">
                  <c:v>34.452834708354203</c:v>
                </c:pt>
                <c:pt idx="3447">
                  <c:v>34.462833708355902</c:v>
                </c:pt>
                <c:pt idx="3448">
                  <c:v>34.472831708349986</c:v>
                </c:pt>
                <c:pt idx="3449">
                  <c:v>34.482830708351685</c:v>
                </c:pt>
                <c:pt idx="3450">
                  <c:v>34.492828708345769</c:v>
                </c:pt>
                <c:pt idx="3451">
                  <c:v>34.502827708347468</c:v>
                </c:pt>
                <c:pt idx="3452">
                  <c:v>34.512825708341552</c:v>
                </c:pt>
                <c:pt idx="3453">
                  <c:v>34.522824708343251</c:v>
                </c:pt>
                <c:pt idx="3454">
                  <c:v>34.532822708337335</c:v>
                </c:pt>
                <c:pt idx="3455">
                  <c:v>34.542821708339034</c:v>
                </c:pt>
                <c:pt idx="3456">
                  <c:v>34.552819708362222</c:v>
                </c:pt>
                <c:pt idx="3457">
                  <c:v>34.562818708334817</c:v>
                </c:pt>
                <c:pt idx="3458">
                  <c:v>34.572816708358005</c:v>
                </c:pt>
                <c:pt idx="3459">
                  <c:v>34.582815708359703</c:v>
                </c:pt>
                <c:pt idx="3460">
                  <c:v>34.592813708353788</c:v>
                </c:pt>
                <c:pt idx="3461">
                  <c:v>34.602812708355486</c:v>
                </c:pt>
                <c:pt idx="3462">
                  <c:v>34.612811708357185</c:v>
                </c:pt>
                <c:pt idx="3463">
                  <c:v>34.622809708351269</c:v>
                </c:pt>
                <c:pt idx="3464">
                  <c:v>34.632808708352968</c:v>
                </c:pt>
                <c:pt idx="3465">
                  <c:v>34.642806708347052</c:v>
                </c:pt>
                <c:pt idx="3466">
                  <c:v>34.652805708348751</c:v>
                </c:pt>
                <c:pt idx="3467">
                  <c:v>34.662803708342835</c:v>
                </c:pt>
                <c:pt idx="3468">
                  <c:v>34.672802708344534</c:v>
                </c:pt>
                <c:pt idx="3469">
                  <c:v>34.682800708338618</c:v>
                </c:pt>
                <c:pt idx="3470">
                  <c:v>34.692799708340317</c:v>
                </c:pt>
                <c:pt idx="3471">
                  <c:v>34.702797708334401</c:v>
                </c:pt>
                <c:pt idx="3472">
                  <c:v>34.7127967083361</c:v>
                </c:pt>
                <c:pt idx="3473">
                  <c:v>34.722794708359288</c:v>
                </c:pt>
                <c:pt idx="3474">
                  <c:v>34.732793708360987</c:v>
                </c:pt>
                <c:pt idx="3475">
                  <c:v>34.742791708355071</c:v>
                </c:pt>
                <c:pt idx="3476">
                  <c:v>34.75279070835677</c:v>
                </c:pt>
                <c:pt idx="3477">
                  <c:v>34.762789708358468</c:v>
                </c:pt>
                <c:pt idx="3478">
                  <c:v>34.772787708352553</c:v>
                </c:pt>
                <c:pt idx="3479">
                  <c:v>34.782786708354251</c:v>
                </c:pt>
                <c:pt idx="3480">
                  <c:v>34.792784708348336</c:v>
                </c:pt>
                <c:pt idx="3481">
                  <c:v>34.802783708350034</c:v>
                </c:pt>
                <c:pt idx="3482">
                  <c:v>34.812781708344119</c:v>
                </c:pt>
                <c:pt idx="3483">
                  <c:v>34.822780708345817</c:v>
                </c:pt>
                <c:pt idx="3484">
                  <c:v>34.83277858333895</c:v>
                </c:pt>
                <c:pt idx="3485">
                  <c:v>34.842777583340649</c:v>
                </c:pt>
                <c:pt idx="3486">
                  <c:v>34.852775583334733</c:v>
                </c:pt>
                <c:pt idx="3487">
                  <c:v>34.862774583336432</c:v>
                </c:pt>
                <c:pt idx="3488">
                  <c:v>34.87277258335962</c:v>
                </c:pt>
                <c:pt idx="3489">
                  <c:v>34.882771583361318</c:v>
                </c:pt>
                <c:pt idx="3490">
                  <c:v>34.892769583355403</c:v>
                </c:pt>
                <c:pt idx="3491">
                  <c:v>34.902768583357101</c:v>
                </c:pt>
                <c:pt idx="3492">
                  <c:v>34.912766583351186</c:v>
                </c:pt>
                <c:pt idx="3493">
                  <c:v>34.922765583352884</c:v>
                </c:pt>
                <c:pt idx="3494">
                  <c:v>34.932764583354583</c:v>
                </c:pt>
                <c:pt idx="3495">
                  <c:v>34.942762583348667</c:v>
                </c:pt>
                <c:pt idx="3496">
                  <c:v>34.952761583350366</c:v>
                </c:pt>
                <c:pt idx="3497">
                  <c:v>34.96275958334445</c:v>
                </c:pt>
                <c:pt idx="3498">
                  <c:v>34.972758583346149</c:v>
                </c:pt>
                <c:pt idx="3499">
                  <c:v>34.982756583340233</c:v>
                </c:pt>
                <c:pt idx="3500">
                  <c:v>34.992755583341932</c:v>
                </c:pt>
                <c:pt idx="3501">
                  <c:v>35.002753583336016</c:v>
                </c:pt>
                <c:pt idx="3502">
                  <c:v>35.012752583337715</c:v>
                </c:pt>
                <c:pt idx="3503">
                  <c:v>35.022750583360903</c:v>
                </c:pt>
                <c:pt idx="3504">
                  <c:v>35.032749583333498</c:v>
                </c:pt>
                <c:pt idx="3505">
                  <c:v>35.042747583356686</c:v>
                </c:pt>
                <c:pt idx="3506">
                  <c:v>35.052746583358385</c:v>
                </c:pt>
                <c:pt idx="3507">
                  <c:v>35.062744583352469</c:v>
                </c:pt>
                <c:pt idx="3508">
                  <c:v>35.072743583354168</c:v>
                </c:pt>
                <c:pt idx="3509">
                  <c:v>35.082741583348252</c:v>
                </c:pt>
                <c:pt idx="3510">
                  <c:v>35.092740583349951</c:v>
                </c:pt>
                <c:pt idx="3511">
                  <c:v>35.102739583351649</c:v>
                </c:pt>
                <c:pt idx="3512">
                  <c:v>35.112737583345734</c:v>
                </c:pt>
                <c:pt idx="3513">
                  <c:v>35.122736583347432</c:v>
                </c:pt>
                <c:pt idx="3514">
                  <c:v>35.132734583341517</c:v>
                </c:pt>
                <c:pt idx="3515">
                  <c:v>35.142733583343215</c:v>
                </c:pt>
                <c:pt idx="3516">
                  <c:v>35.1527315833373</c:v>
                </c:pt>
                <c:pt idx="3517">
                  <c:v>35.162730583338998</c:v>
                </c:pt>
                <c:pt idx="3518">
                  <c:v>35.172728583362186</c:v>
                </c:pt>
                <c:pt idx="3519">
                  <c:v>35.182727583334781</c:v>
                </c:pt>
                <c:pt idx="3520">
                  <c:v>35.192725583357969</c:v>
                </c:pt>
                <c:pt idx="3521">
                  <c:v>35.202724583359668</c:v>
                </c:pt>
                <c:pt idx="3522">
                  <c:v>35.212722583353752</c:v>
                </c:pt>
                <c:pt idx="3523">
                  <c:v>35.222721583355451</c:v>
                </c:pt>
                <c:pt idx="3524">
                  <c:v>35.232719583349535</c:v>
                </c:pt>
                <c:pt idx="3525">
                  <c:v>35.242718583351234</c:v>
                </c:pt>
                <c:pt idx="3526">
                  <c:v>35.252717583352933</c:v>
                </c:pt>
                <c:pt idx="3527">
                  <c:v>35.262715583347017</c:v>
                </c:pt>
                <c:pt idx="3528">
                  <c:v>35.272714583348716</c:v>
                </c:pt>
                <c:pt idx="3529">
                  <c:v>35.2827125833428</c:v>
                </c:pt>
                <c:pt idx="3530">
                  <c:v>35.292711583344499</c:v>
                </c:pt>
                <c:pt idx="3531">
                  <c:v>35.302709583338583</c:v>
                </c:pt>
                <c:pt idx="3532">
                  <c:v>35.312708583340282</c:v>
                </c:pt>
                <c:pt idx="3533">
                  <c:v>35.322706583334366</c:v>
                </c:pt>
                <c:pt idx="3534">
                  <c:v>35.332705583336065</c:v>
                </c:pt>
                <c:pt idx="3535">
                  <c:v>35.342703583359253</c:v>
                </c:pt>
                <c:pt idx="3536">
                  <c:v>35.352702583360951</c:v>
                </c:pt>
                <c:pt idx="3537">
                  <c:v>35.362700583355036</c:v>
                </c:pt>
                <c:pt idx="3538">
                  <c:v>35.372699583356734</c:v>
                </c:pt>
                <c:pt idx="3539">
                  <c:v>35.382697583350819</c:v>
                </c:pt>
                <c:pt idx="3540">
                  <c:v>35.392696583352517</c:v>
                </c:pt>
                <c:pt idx="3541">
                  <c:v>35.402695583354216</c:v>
                </c:pt>
                <c:pt idx="3542">
                  <c:v>35.4126935833483</c:v>
                </c:pt>
                <c:pt idx="3543">
                  <c:v>35.422692583349999</c:v>
                </c:pt>
                <c:pt idx="3544">
                  <c:v>35.432690583344083</c:v>
                </c:pt>
                <c:pt idx="3545">
                  <c:v>35.442689583345782</c:v>
                </c:pt>
                <c:pt idx="3546">
                  <c:v>35.452687583339866</c:v>
                </c:pt>
                <c:pt idx="3547">
                  <c:v>35.462686583341565</c:v>
                </c:pt>
                <c:pt idx="3548">
                  <c:v>35.472684583335649</c:v>
                </c:pt>
                <c:pt idx="3549">
                  <c:v>35.482683583337348</c:v>
                </c:pt>
                <c:pt idx="3550">
                  <c:v>35.492681583360536</c:v>
                </c:pt>
                <c:pt idx="3551">
                  <c:v>35.502680583362235</c:v>
                </c:pt>
                <c:pt idx="3552">
                  <c:v>35.512678583356319</c:v>
                </c:pt>
                <c:pt idx="3553">
                  <c:v>35.522677583358018</c:v>
                </c:pt>
                <c:pt idx="3554">
                  <c:v>35.532675583352102</c:v>
                </c:pt>
                <c:pt idx="3555">
                  <c:v>35.542674583353801</c:v>
                </c:pt>
                <c:pt idx="3556">
                  <c:v>35.552673583355499</c:v>
                </c:pt>
                <c:pt idx="3557">
                  <c:v>35.562671583349584</c:v>
                </c:pt>
                <c:pt idx="3558">
                  <c:v>35.572670583351282</c:v>
                </c:pt>
                <c:pt idx="3559">
                  <c:v>35.582668583345367</c:v>
                </c:pt>
                <c:pt idx="3560">
                  <c:v>35.592667583347065</c:v>
                </c:pt>
                <c:pt idx="3561">
                  <c:v>35.60266558334115</c:v>
                </c:pt>
                <c:pt idx="3562">
                  <c:v>35.612664583342848</c:v>
                </c:pt>
                <c:pt idx="3563">
                  <c:v>35.622662583336933</c:v>
                </c:pt>
                <c:pt idx="3564">
                  <c:v>35.632661583338631</c:v>
                </c:pt>
                <c:pt idx="3565">
                  <c:v>35.642659583361819</c:v>
                </c:pt>
                <c:pt idx="3566">
                  <c:v>35.652658583334414</c:v>
                </c:pt>
                <c:pt idx="3567">
                  <c:v>35.662656583357602</c:v>
                </c:pt>
                <c:pt idx="3568">
                  <c:v>35.672655583359301</c:v>
                </c:pt>
                <c:pt idx="3569">
                  <c:v>35.682654583361</c:v>
                </c:pt>
                <c:pt idx="3570">
                  <c:v>35.692652583355084</c:v>
                </c:pt>
                <c:pt idx="3571">
                  <c:v>35.702651583356783</c:v>
                </c:pt>
                <c:pt idx="3572">
                  <c:v>35.712649583350867</c:v>
                </c:pt>
                <c:pt idx="3573">
                  <c:v>35.722648583352566</c:v>
                </c:pt>
                <c:pt idx="3574">
                  <c:v>35.73264658334665</c:v>
                </c:pt>
                <c:pt idx="3575">
                  <c:v>35.742645583348349</c:v>
                </c:pt>
                <c:pt idx="3576">
                  <c:v>35.752643583342433</c:v>
                </c:pt>
                <c:pt idx="3577">
                  <c:v>35.762642583344132</c:v>
                </c:pt>
                <c:pt idx="3578">
                  <c:v>35.772640583338216</c:v>
                </c:pt>
                <c:pt idx="3579">
                  <c:v>35.782639583339915</c:v>
                </c:pt>
                <c:pt idx="3580">
                  <c:v>35.792637583333999</c:v>
                </c:pt>
                <c:pt idx="3581">
                  <c:v>35.802636583335698</c:v>
                </c:pt>
                <c:pt idx="3582">
                  <c:v>35.812635583337396</c:v>
                </c:pt>
                <c:pt idx="3583">
                  <c:v>35.822633583360584</c:v>
                </c:pt>
                <c:pt idx="3584">
                  <c:v>35.83263233336038</c:v>
                </c:pt>
                <c:pt idx="3585">
                  <c:v>35.842630333354464</c:v>
                </c:pt>
                <c:pt idx="3586">
                  <c:v>35.852629333356163</c:v>
                </c:pt>
                <c:pt idx="3587">
                  <c:v>35.862627333350247</c:v>
                </c:pt>
                <c:pt idx="3588">
                  <c:v>35.872626333351946</c:v>
                </c:pt>
                <c:pt idx="3589">
                  <c:v>35.88262433334603</c:v>
                </c:pt>
                <c:pt idx="3590">
                  <c:v>35.892623333347728</c:v>
                </c:pt>
                <c:pt idx="3591">
                  <c:v>35.902621333341813</c:v>
                </c:pt>
                <c:pt idx="3592">
                  <c:v>35.912620333343511</c:v>
                </c:pt>
                <c:pt idx="3593">
                  <c:v>35.922618333337596</c:v>
                </c:pt>
                <c:pt idx="3594">
                  <c:v>35.932617333339294</c:v>
                </c:pt>
                <c:pt idx="3595">
                  <c:v>35.942615333333379</c:v>
                </c:pt>
                <c:pt idx="3596">
                  <c:v>35.952614333335077</c:v>
                </c:pt>
                <c:pt idx="3597">
                  <c:v>35.962613333336776</c:v>
                </c:pt>
                <c:pt idx="3598">
                  <c:v>35.972611333359964</c:v>
                </c:pt>
                <c:pt idx="3599">
                  <c:v>35.982610333361663</c:v>
                </c:pt>
                <c:pt idx="3600">
                  <c:v>35.992608333355747</c:v>
                </c:pt>
                <c:pt idx="3601">
                  <c:v>36.002607333357446</c:v>
                </c:pt>
                <c:pt idx="3602">
                  <c:v>36.01260533335153</c:v>
                </c:pt>
                <c:pt idx="3603">
                  <c:v>36.022604333353229</c:v>
                </c:pt>
                <c:pt idx="3604">
                  <c:v>36.032602333347313</c:v>
                </c:pt>
                <c:pt idx="3605">
                  <c:v>36.042601333349012</c:v>
                </c:pt>
                <c:pt idx="3606">
                  <c:v>36.052599333343096</c:v>
                </c:pt>
                <c:pt idx="3607">
                  <c:v>36.062598333344795</c:v>
                </c:pt>
                <c:pt idx="3608">
                  <c:v>36.072596333338879</c:v>
                </c:pt>
                <c:pt idx="3609">
                  <c:v>36.082595333340578</c:v>
                </c:pt>
                <c:pt idx="3610">
                  <c:v>36.092593333334662</c:v>
                </c:pt>
                <c:pt idx="3611">
                  <c:v>36.102592333336361</c:v>
                </c:pt>
                <c:pt idx="3612">
                  <c:v>36.112591333338059</c:v>
                </c:pt>
                <c:pt idx="3613">
                  <c:v>36.122589333361248</c:v>
                </c:pt>
                <c:pt idx="3614">
                  <c:v>36.132588333333842</c:v>
                </c:pt>
                <c:pt idx="3615">
                  <c:v>36.142586333357031</c:v>
                </c:pt>
                <c:pt idx="3616">
                  <c:v>36.152585333358729</c:v>
                </c:pt>
                <c:pt idx="3617">
                  <c:v>36.162583333352813</c:v>
                </c:pt>
                <c:pt idx="3618">
                  <c:v>36.172582333354512</c:v>
                </c:pt>
                <c:pt idx="3619">
                  <c:v>36.182580333348596</c:v>
                </c:pt>
                <c:pt idx="3620">
                  <c:v>36.192579333350295</c:v>
                </c:pt>
                <c:pt idx="3621">
                  <c:v>36.202577333344379</c:v>
                </c:pt>
                <c:pt idx="3622">
                  <c:v>36.212576333346078</c:v>
                </c:pt>
                <c:pt idx="3623">
                  <c:v>36.222575333347777</c:v>
                </c:pt>
                <c:pt idx="3624">
                  <c:v>36.232573333341861</c:v>
                </c:pt>
                <c:pt idx="3625">
                  <c:v>36.24257233334356</c:v>
                </c:pt>
                <c:pt idx="3626">
                  <c:v>36.252570333337644</c:v>
                </c:pt>
                <c:pt idx="3627">
                  <c:v>36.262569333339343</c:v>
                </c:pt>
                <c:pt idx="3628">
                  <c:v>36.272567333333427</c:v>
                </c:pt>
                <c:pt idx="3629">
                  <c:v>36.282566333335126</c:v>
                </c:pt>
                <c:pt idx="3630">
                  <c:v>36.292564333358314</c:v>
                </c:pt>
                <c:pt idx="3631">
                  <c:v>36.302563333360013</c:v>
                </c:pt>
                <c:pt idx="3632">
                  <c:v>36.312561333354097</c:v>
                </c:pt>
                <c:pt idx="3633">
                  <c:v>36.322560333355796</c:v>
                </c:pt>
                <c:pt idx="3634">
                  <c:v>36.33255833334988</c:v>
                </c:pt>
                <c:pt idx="3635">
                  <c:v>36.342557333351579</c:v>
                </c:pt>
                <c:pt idx="3636">
                  <c:v>36.352556333353277</c:v>
                </c:pt>
                <c:pt idx="3637">
                  <c:v>36.362554333347362</c:v>
                </c:pt>
                <c:pt idx="3638">
                  <c:v>36.37255333334906</c:v>
                </c:pt>
                <c:pt idx="3639">
                  <c:v>36.382551333343145</c:v>
                </c:pt>
                <c:pt idx="3640">
                  <c:v>36.392550333344843</c:v>
                </c:pt>
                <c:pt idx="3641">
                  <c:v>36.402548333338927</c:v>
                </c:pt>
                <c:pt idx="3642">
                  <c:v>36.412547333340626</c:v>
                </c:pt>
                <c:pt idx="3643">
                  <c:v>36.42254533333471</c:v>
                </c:pt>
                <c:pt idx="3644">
                  <c:v>36.432544333336409</c:v>
                </c:pt>
                <c:pt idx="3645">
                  <c:v>36.442542333359597</c:v>
                </c:pt>
                <c:pt idx="3646">
                  <c:v>36.452541333361296</c:v>
                </c:pt>
                <c:pt idx="3647">
                  <c:v>36.462540333333891</c:v>
                </c:pt>
                <c:pt idx="3648">
                  <c:v>36.472538333357079</c:v>
                </c:pt>
                <c:pt idx="3649">
                  <c:v>36.482537333358778</c:v>
                </c:pt>
                <c:pt idx="3650">
                  <c:v>36.492535333352862</c:v>
                </c:pt>
                <c:pt idx="3651">
                  <c:v>36.502534333354561</c:v>
                </c:pt>
                <c:pt idx="3652">
                  <c:v>36.512532333348645</c:v>
                </c:pt>
                <c:pt idx="3653">
                  <c:v>36.522531333350344</c:v>
                </c:pt>
                <c:pt idx="3654">
                  <c:v>36.532529333344428</c:v>
                </c:pt>
                <c:pt idx="3655">
                  <c:v>36.542528333346127</c:v>
                </c:pt>
                <c:pt idx="3656">
                  <c:v>36.552526333340211</c:v>
                </c:pt>
                <c:pt idx="3657">
                  <c:v>36.56252533334191</c:v>
                </c:pt>
                <c:pt idx="3658">
                  <c:v>36.572523333335994</c:v>
                </c:pt>
                <c:pt idx="3659">
                  <c:v>36.582522333337693</c:v>
                </c:pt>
                <c:pt idx="3660">
                  <c:v>36.592521333339391</c:v>
                </c:pt>
                <c:pt idx="3661">
                  <c:v>36.602519333333476</c:v>
                </c:pt>
                <c:pt idx="3662">
                  <c:v>36.612518333335174</c:v>
                </c:pt>
                <c:pt idx="3663">
                  <c:v>36.622516333358362</c:v>
                </c:pt>
                <c:pt idx="3664">
                  <c:v>36.632515333360061</c:v>
                </c:pt>
                <c:pt idx="3665">
                  <c:v>36.642513333354145</c:v>
                </c:pt>
                <c:pt idx="3666">
                  <c:v>36.652512333355844</c:v>
                </c:pt>
                <c:pt idx="3667">
                  <c:v>36.662510333349928</c:v>
                </c:pt>
                <c:pt idx="3668">
                  <c:v>36.672509333351627</c:v>
                </c:pt>
                <c:pt idx="3669">
                  <c:v>36.682507333345711</c:v>
                </c:pt>
                <c:pt idx="3670">
                  <c:v>36.69250633334741</c:v>
                </c:pt>
                <c:pt idx="3671">
                  <c:v>36.702504333341494</c:v>
                </c:pt>
                <c:pt idx="3672">
                  <c:v>36.712503333343193</c:v>
                </c:pt>
                <c:pt idx="3673">
                  <c:v>36.722502333344892</c:v>
                </c:pt>
                <c:pt idx="3674">
                  <c:v>36.732500333338976</c:v>
                </c:pt>
                <c:pt idx="3675">
                  <c:v>36.742499333340675</c:v>
                </c:pt>
                <c:pt idx="3676">
                  <c:v>36.752497333334759</c:v>
                </c:pt>
                <c:pt idx="3677">
                  <c:v>36.762496333336458</c:v>
                </c:pt>
                <c:pt idx="3678">
                  <c:v>36.772494333359646</c:v>
                </c:pt>
                <c:pt idx="3679">
                  <c:v>36.782493333361344</c:v>
                </c:pt>
                <c:pt idx="3680">
                  <c:v>36.792491333355429</c:v>
                </c:pt>
                <c:pt idx="3681">
                  <c:v>36.802490333357127</c:v>
                </c:pt>
                <c:pt idx="3682">
                  <c:v>36.812488333351212</c:v>
                </c:pt>
                <c:pt idx="3683">
                  <c:v>36.82248733335291</c:v>
                </c:pt>
                <c:pt idx="3684">
                  <c:v>36.832486625004094</c:v>
                </c:pt>
                <c:pt idx="3685">
                  <c:v>36.842484625027282</c:v>
                </c:pt>
                <c:pt idx="3686">
                  <c:v>36.852483624999877</c:v>
                </c:pt>
                <c:pt idx="3687">
                  <c:v>36.862481625023065</c:v>
                </c:pt>
                <c:pt idx="3688">
                  <c:v>36.872480625024764</c:v>
                </c:pt>
                <c:pt idx="3689">
                  <c:v>36.882478625018848</c:v>
                </c:pt>
                <c:pt idx="3690">
                  <c:v>36.892477625020547</c:v>
                </c:pt>
                <c:pt idx="3691">
                  <c:v>36.902475625014631</c:v>
                </c:pt>
                <c:pt idx="3692">
                  <c:v>36.91247462501633</c:v>
                </c:pt>
                <c:pt idx="3693">
                  <c:v>36.922472625010414</c:v>
                </c:pt>
                <c:pt idx="3694">
                  <c:v>36.932471625012113</c:v>
                </c:pt>
                <c:pt idx="3695">
                  <c:v>36.942470625013812</c:v>
                </c:pt>
                <c:pt idx="3696">
                  <c:v>36.952468625007896</c:v>
                </c:pt>
                <c:pt idx="3697">
                  <c:v>36.962467625009594</c:v>
                </c:pt>
                <c:pt idx="3698">
                  <c:v>36.972465625003679</c:v>
                </c:pt>
                <c:pt idx="3699">
                  <c:v>36.982464625005377</c:v>
                </c:pt>
                <c:pt idx="3700">
                  <c:v>36.992462625028566</c:v>
                </c:pt>
                <c:pt idx="3701">
                  <c:v>37.00246162500116</c:v>
                </c:pt>
                <c:pt idx="3702">
                  <c:v>37.012459625024348</c:v>
                </c:pt>
                <c:pt idx="3703">
                  <c:v>37.022458625026047</c:v>
                </c:pt>
                <c:pt idx="3704">
                  <c:v>37.032456625020131</c:v>
                </c:pt>
                <c:pt idx="3705">
                  <c:v>37.04245562502183</c:v>
                </c:pt>
                <c:pt idx="3706">
                  <c:v>37.052454625023529</c:v>
                </c:pt>
                <c:pt idx="3707">
                  <c:v>37.062452625017613</c:v>
                </c:pt>
                <c:pt idx="3708">
                  <c:v>37.072451625019312</c:v>
                </c:pt>
                <c:pt idx="3709">
                  <c:v>37.082449625013396</c:v>
                </c:pt>
                <c:pt idx="3710">
                  <c:v>37.092448625015095</c:v>
                </c:pt>
                <c:pt idx="3711">
                  <c:v>37.102446625009179</c:v>
                </c:pt>
                <c:pt idx="3712">
                  <c:v>37.112445625010878</c:v>
                </c:pt>
                <c:pt idx="3713">
                  <c:v>37.122443625004962</c:v>
                </c:pt>
                <c:pt idx="3714">
                  <c:v>37.132442625006661</c:v>
                </c:pt>
                <c:pt idx="3715">
                  <c:v>37.142440625000745</c:v>
                </c:pt>
                <c:pt idx="3716">
                  <c:v>37.152439625002444</c:v>
                </c:pt>
                <c:pt idx="3717">
                  <c:v>37.162437625025632</c:v>
                </c:pt>
                <c:pt idx="3718">
                  <c:v>37.172436625027331</c:v>
                </c:pt>
                <c:pt idx="3719">
                  <c:v>37.182435624999925</c:v>
                </c:pt>
                <c:pt idx="3720">
                  <c:v>37.192433625023114</c:v>
                </c:pt>
                <c:pt idx="3721">
                  <c:v>37.202432625024812</c:v>
                </c:pt>
                <c:pt idx="3722">
                  <c:v>37.212430625018897</c:v>
                </c:pt>
                <c:pt idx="3723">
                  <c:v>37.222429625020595</c:v>
                </c:pt>
                <c:pt idx="3724">
                  <c:v>37.23242762501468</c:v>
                </c:pt>
                <c:pt idx="3725">
                  <c:v>37.242426625016378</c:v>
                </c:pt>
                <c:pt idx="3726">
                  <c:v>37.252424625010462</c:v>
                </c:pt>
                <c:pt idx="3727">
                  <c:v>37.262423625012161</c:v>
                </c:pt>
                <c:pt idx="3728">
                  <c:v>37.27242262501386</c:v>
                </c:pt>
                <c:pt idx="3729">
                  <c:v>37.282420625007944</c:v>
                </c:pt>
                <c:pt idx="3730">
                  <c:v>37.292419625009643</c:v>
                </c:pt>
                <c:pt idx="3731">
                  <c:v>37.302417625003727</c:v>
                </c:pt>
                <c:pt idx="3732">
                  <c:v>37.312416625005426</c:v>
                </c:pt>
                <c:pt idx="3733">
                  <c:v>37.322414625028614</c:v>
                </c:pt>
                <c:pt idx="3734">
                  <c:v>37.332413625001209</c:v>
                </c:pt>
                <c:pt idx="3735">
                  <c:v>37.342411625024397</c:v>
                </c:pt>
                <c:pt idx="3736">
                  <c:v>37.352410625026096</c:v>
                </c:pt>
                <c:pt idx="3737">
                  <c:v>37.36240862502018</c:v>
                </c:pt>
                <c:pt idx="3738">
                  <c:v>37.372407625021879</c:v>
                </c:pt>
                <c:pt idx="3739">
                  <c:v>37.382406625023577</c:v>
                </c:pt>
                <c:pt idx="3740">
                  <c:v>37.392404625017662</c:v>
                </c:pt>
                <c:pt idx="3741">
                  <c:v>37.40240362501936</c:v>
                </c:pt>
                <c:pt idx="3742">
                  <c:v>37.412401625013445</c:v>
                </c:pt>
                <c:pt idx="3743">
                  <c:v>37.422400625015143</c:v>
                </c:pt>
                <c:pt idx="3744">
                  <c:v>37.432398625009228</c:v>
                </c:pt>
                <c:pt idx="3745">
                  <c:v>37.442397625010926</c:v>
                </c:pt>
                <c:pt idx="3746">
                  <c:v>37.452395625005011</c:v>
                </c:pt>
                <c:pt idx="3747">
                  <c:v>37.462394625006709</c:v>
                </c:pt>
                <c:pt idx="3748">
                  <c:v>37.472392625000793</c:v>
                </c:pt>
                <c:pt idx="3749">
                  <c:v>37.482391625002492</c:v>
                </c:pt>
                <c:pt idx="3750">
                  <c:v>37.492390625004191</c:v>
                </c:pt>
                <c:pt idx="3751">
                  <c:v>37.502388625027379</c:v>
                </c:pt>
                <c:pt idx="3752">
                  <c:v>37.512387624999974</c:v>
                </c:pt>
                <c:pt idx="3753">
                  <c:v>37.522385625023162</c:v>
                </c:pt>
                <c:pt idx="3754">
                  <c:v>37.532384625024861</c:v>
                </c:pt>
                <c:pt idx="3755">
                  <c:v>37.542382625018945</c:v>
                </c:pt>
                <c:pt idx="3756">
                  <c:v>37.552381625020644</c:v>
                </c:pt>
                <c:pt idx="3757">
                  <c:v>37.562379625014728</c:v>
                </c:pt>
                <c:pt idx="3758">
                  <c:v>37.572378625016427</c:v>
                </c:pt>
                <c:pt idx="3759">
                  <c:v>37.582376625010511</c:v>
                </c:pt>
                <c:pt idx="3760">
                  <c:v>37.59237562501221</c:v>
                </c:pt>
                <c:pt idx="3761">
                  <c:v>37.602374625013908</c:v>
                </c:pt>
                <c:pt idx="3762">
                  <c:v>37.612372625007993</c:v>
                </c:pt>
                <c:pt idx="3763">
                  <c:v>37.622371625009691</c:v>
                </c:pt>
                <c:pt idx="3764">
                  <c:v>37.632369625003776</c:v>
                </c:pt>
                <c:pt idx="3765">
                  <c:v>37.642368625005474</c:v>
                </c:pt>
                <c:pt idx="3766">
                  <c:v>37.652366625028662</c:v>
                </c:pt>
                <c:pt idx="3767">
                  <c:v>37.662365625001257</c:v>
                </c:pt>
                <c:pt idx="3768">
                  <c:v>37.672363625024445</c:v>
                </c:pt>
                <c:pt idx="3769">
                  <c:v>37.682362625026144</c:v>
                </c:pt>
                <c:pt idx="3770">
                  <c:v>37.692361625027843</c:v>
                </c:pt>
                <c:pt idx="3771">
                  <c:v>37.702359625021927</c:v>
                </c:pt>
                <c:pt idx="3772">
                  <c:v>37.712358625023626</c:v>
                </c:pt>
                <c:pt idx="3773">
                  <c:v>37.72235662501771</c:v>
                </c:pt>
                <c:pt idx="3774">
                  <c:v>37.732355625019409</c:v>
                </c:pt>
                <c:pt idx="3775">
                  <c:v>37.742353625013493</c:v>
                </c:pt>
                <c:pt idx="3776">
                  <c:v>37.752352625015192</c:v>
                </c:pt>
                <c:pt idx="3777">
                  <c:v>37.762350625009276</c:v>
                </c:pt>
                <c:pt idx="3778">
                  <c:v>37.772349625010975</c:v>
                </c:pt>
                <c:pt idx="3779">
                  <c:v>37.782347625005059</c:v>
                </c:pt>
                <c:pt idx="3780">
                  <c:v>37.792346625006758</c:v>
                </c:pt>
                <c:pt idx="3781">
                  <c:v>37.802345625008456</c:v>
                </c:pt>
                <c:pt idx="3782">
                  <c:v>37.812343625002541</c:v>
                </c:pt>
                <c:pt idx="3783">
                  <c:v>37.822342625004239</c:v>
                </c:pt>
                <c:pt idx="3784">
                  <c:v>37.832340625027427</c:v>
                </c:pt>
                <c:pt idx="3785">
                  <c:v>37.842339458351489</c:v>
                </c:pt>
                <c:pt idx="3786">
                  <c:v>37.852337458345573</c:v>
                </c:pt>
                <c:pt idx="3787">
                  <c:v>37.862336458347272</c:v>
                </c:pt>
                <c:pt idx="3788">
                  <c:v>37.872334458341356</c:v>
                </c:pt>
                <c:pt idx="3789">
                  <c:v>37.882333458343055</c:v>
                </c:pt>
                <c:pt idx="3790">
                  <c:v>37.892331458337139</c:v>
                </c:pt>
                <c:pt idx="3791">
                  <c:v>37.902330458338838</c:v>
                </c:pt>
                <c:pt idx="3792">
                  <c:v>37.912329458340537</c:v>
                </c:pt>
                <c:pt idx="3793">
                  <c:v>37.922327458334621</c:v>
                </c:pt>
                <c:pt idx="3794">
                  <c:v>37.93232645833632</c:v>
                </c:pt>
                <c:pt idx="3795">
                  <c:v>37.942324458359508</c:v>
                </c:pt>
                <c:pt idx="3796">
                  <c:v>37.952323458361207</c:v>
                </c:pt>
                <c:pt idx="3797">
                  <c:v>37.962321458355291</c:v>
                </c:pt>
                <c:pt idx="3798">
                  <c:v>37.97232045835699</c:v>
                </c:pt>
                <c:pt idx="3799">
                  <c:v>37.982318458351074</c:v>
                </c:pt>
                <c:pt idx="3800">
                  <c:v>37.992317458352773</c:v>
                </c:pt>
                <c:pt idx="3801">
                  <c:v>38.002316458354471</c:v>
                </c:pt>
                <c:pt idx="3802">
                  <c:v>38.012314458348555</c:v>
                </c:pt>
                <c:pt idx="3803">
                  <c:v>38.022313458350254</c:v>
                </c:pt>
                <c:pt idx="3804">
                  <c:v>38.032311458344338</c:v>
                </c:pt>
                <c:pt idx="3805">
                  <c:v>38.042310458346037</c:v>
                </c:pt>
                <c:pt idx="3806">
                  <c:v>38.052308458340121</c:v>
                </c:pt>
                <c:pt idx="3807">
                  <c:v>38.06230745834182</c:v>
                </c:pt>
                <c:pt idx="3808">
                  <c:v>38.072305458335904</c:v>
                </c:pt>
                <c:pt idx="3809">
                  <c:v>38.082304458337603</c:v>
                </c:pt>
                <c:pt idx="3810">
                  <c:v>38.092303458339302</c:v>
                </c:pt>
                <c:pt idx="3811">
                  <c:v>38.102301458333386</c:v>
                </c:pt>
                <c:pt idx="3812">
                  <c:v>38.112300458335085</c:v>
                </c:pt>
                <c:pt idx="3813">
                  <c:v>38.122298458358273</c:v>
                </c:pt>
                <c:pt idx="3814">
                  <c:v>38.132297458359972</c:v>
                </c:pt>
                <c:pt idx="3815">
                  <c:v>38.142295458354056</c:v>
                </c:pt>
                <c:pt idx="3816">
                  <c:v>38.152294458355755</c:v>
                </c:pt>
                <c:pt idx="3817">
                  <c:v>38.162292458349839</c:v>
                </c:pt>
                <c:pt idx="3818">
                  <c:v>38.172291458351538</c:v>
                </c:pt>
                <c:pt idx="3819">
                  <c:v>38.182289458345622</c:v>
                </c:pt>
                <c:pt idx="3820">
                  <c:v>38.192288458347321</c:v>
                </c:pt>
                <c:pt idx="3821">
                  <c:v>38.202287458349019</c:v>
                </c:pt>
                <c:pt idx="3822">
                  <c:v>38.212285458343104</c:v>
                </c:pt>
                <c:pt idx="3823">
                  <c:v>38.222284458344802</c:v>
                </c:pt>
                <c:pt idx="3824">
                  <c:v>38.232282458338886</c:v>
                </c:pt>
                <c:pt idx="3825">
                  <c:v>38.242281458340585</c:v>
                </c:pt>
                <c:pt idx="3826">
                  <c:v>38.252279458334669</c:v>
                </c:pt>
                <c:pt idx="3827">
                  <c:v>38.262278458336368</c:v>
                </c:pt>
                <c:pt idx="3828">
                  <c:v>38.272276458359556</c:v>
                </c:pt>
                <c:pt idx="3829">
                  <c:v>38.282275458361255</c:v>
                </c:pt>
                <c:pt idx="3830">
                  <c:v>38.29227445833385</c:v>
                </c:pt>
                <c:pt idx="3831">
                  <c:v>38.302272458357038</c:v>
                </c:pt>
                <c:pt idx="3832">
                  <c:v>38.312271458358737</c:v>
                </c:pt>
                <c:pt idx="3833">
                  <c:v>38.322269458352821</c:v>
                </c:pt>
                <c:pt idx="3834">
                  <c:v>38.33226845835452</c:v>
                </c:pt>
                <c:pt idx="3835">
                  <c:v>38.342266458348604</c:v>
                </c:pt>
                <c:pt idx="3836">
                  <c:v>38.352265458350303</c:v>
                </c:pt>
                <c:pt idx="3837">
                  <c:v>38.362263458344387</c:v>
                </c:pt>
                <c:pt idx="3838">
                  <c:v>38.372262458346086</c:v>
                </c:pt>
                <c:pt idx="3839">
                  <c:v>38.382261458347784</c:v>
                </c:pt>
                <c:pt idx="3840">
                  <c:v>38.392259458341869</c:v>
                </c:pt>
                <c:pt idx="3841">
                  <c:v>38.402258458343567</c:v>
                </c:pt>
                <c:pt idx="3842">
                  <c:v>38.412256458337652</c:v>
                </c:pt>
                <c:pt idx="3843">
                  <c:v>38.42225545833935</c:v>
                </c:pt>
                <c:pt idx="3844">
                  <c:v>38.432253458333435</c:v>
                </c:pt>
                <c:pt idx="3845">
                  <c:v>38.442252458335133</c:v>
                </c:pt>
                <c:pt idx="3846">
                  <c:v>38.452250458358321</c:v>
                </c:pt>
                <c:pt idx="3847">
                  <c:v>38.46224945836002</c:v>
                </c:pt>
                <c:pt idx="3848">
                  <c:v>38.472248458361719</c:v>
                </c:pt>
                <c:pt idx="3849">
                  <c:v>38.482246458355803</c:v>
                </c:pt>
                <c:pt idx="3850">
                  <c:v>38.492245458357502</c:v>
                </c:pt>
                <c:pt idx="3851">
                  <c:v>38.502243458351586</c:v>
                </c:pt>
                <c:pt idx="3852">
                  <c:v>38.512242458353285</c:v>
                </c:pt>
                <c:pt idx="3853">
                  <c:v>38.522240458347369</c:v>
                </c:pt>
                <c:pt idx="3854">
                  <c:v>38.532239458349068</c:v>
                </c:pt>
                <c:pt idx="3855">
                  <c:v>38.542237458343152</c:v>
                </c:pt>
                <c:pt idx="3856">
                  <c:v>38.552236458344851</c:v>
                </c:pt>
                <c:pt idx="3857">
                  <c:v>38.562235458346549</c:v>
                </c:pt>
                <c:pt idx="3858">
                  <c:v>38.572233458340634</c:v>
                </c:pt>
                <c:pt idx="3859">
                  <c:v>38.582232458342332</c:v>
                </c:pt>
                <c:pt idx="3860">
                  <c:v>38.592230458336417</c:v>
                </c:pt>
                <c:pt idx="3861">
                  <c:v>38.602229458338115</c:v>
                </c:pt>
                <c:pt idx="3862">
                  <c:v>38.612227458361303</c:v>
                </c:pt>
                <c:pt idx="3863">
                  <c:v>38.622226458333898</c:v>
                </c:pt>
                <c:pt idx="3864">
                  <c:v>38.632224458357086</c:v>
                </c:pt>
                <c:pt idx="3865">
                  <c:v>38.642223458358785</c:v>
                </c:pt>
                <c:pt idx="3866">
                  <c:v>38.652222458360484</c:v>
                </c:pt>
                <c:pt idx="3867">
                  <c:v>38.662220458354568</c:v>
                </c:pt>
                <c:pt idx="3868">
                  <c:v>38.672219458356267</c:v>
                </c:pt>
                <c:pt idx="3869">
                  <c:v>38.682217458350351</c:v>
                </c:pt>
                <c:pt idx="3870">
                  <c:v>38.69221645835205</c:v>
                </c:pt>
                <c:pt idx="3871">
                  <c:v>38.702214458346134</c:v>
                </c:pt>
                <c:pt idx="3872">
                  <c:v>38.712213458347833</c:v>
                </c:pt>
                <c:pt idx="3873">
                  <c:v>38.722211458341917</c:v>
                </c:pt>
                <c:pt idx="3874">
                  <c:v>38.732210458343616</c:v>
                </c:pt>
                <c:pt idx="3875">
                  <c:v>38.742209458345314</c:v>
                </c:pt>
                <c:pt idx="3876">
                  <c:v>38.752207458339399</c:v>
                </c:pt>
                <c:pt idx="3877">
                  <c:v>38.762206458341097</c:v>
                </c:pt>
                <c:pt idx="3878">
                  <c:v>38.772204458335182</c:v>
                </c:pt>
                <c:pt idx="3879">
                  <c:v>38.78220345833688</c:v>
                </c:pt>
                <c:pt idx="3880">
                  <c:v>38.792201458360069</c:v>
                </c:pt>
                <c:pt idx="3881">
                  <c:v>38.802200458361767</c:v>
                </c:pt>
                <c:pt idx="3882">
                  <c:v>38.812198458355851</c:v>
                </c:pt>
                <c:pt idx="3883">
                  <c:v>38.82219745835755</c:v>
                </c:pt>
                <c:pt idx="3884">
                  <c:v>38.832196458359249</c:v>
                </c:pt>
                <c:pt idx="3885">
                  <c:v>38.842194000026211</c:v>
                </c:pt>
                <c:pt idx="3886">
                  <c:v>38.85219300002791</c:v>
                </c:pt>
                <c:pt idx="3887">
                  <c:v>38.862191000021994</c:v>
                </c:pt>
                <c:pt idx="3888">
                  <c:v>38.872190000023693</c:v>
                </c:pt>
                <c:pt idx="3889">
                  <c:v>38.882188000017777</c:v>
                </c:pt>
                <c:pt idx="3890">
                  <c:v>38.892187000019476</c:v>
                </c:pt>
                <c:pt idx="3891">
                  <c:v>38.90218500001356</c:v>
                </c:pt>
                <c:pt idx="3892">
                  <c:v>38.912184000015259</c:v>
                </c:pt>
                <c:pt idx="3893">
                  <c:v>38.922183000016958</c:v>
                </c:pt>
                <c:pt idx="3894">
                  <c:v>38.932181000011042</c:v>
                </c:pt>
                <c:pt idx="3895">
                  <c:v>38.94218000001274</c:v>
                </c:pt>
                <c:pt idx="3896">
                  <c:v>38.952178000006825</c:v>
                </c:pt>
                <c:pt idx="3897">
                  <c:v>38.962177000008523</c:v>
                </c:pt>
                <c:pt idx="3898">
                  <c:v>38.972175000002608</c:v>
                </c:pt>
                <c:pt idx="3899">
                  <c:v>38.982174000004306</c:v>
                </c:pt>
                <c:pt idx="3900">
                  <c:v>38.992173000006005</c:v>
                </c:pt>
                <c:pt idx="3901">
                  <c:v>39.002171000000089</c:v>
                </c:pt>
                <c:pt idx="3902">
                  <c:v>39.012170000001788</c:v>
                </c:pt>
                <c:pt idx="3903">
                  <c:v>39.022168000024976</c:v>
                </c:pt>
                <c:pt idx="3904">
                  <c:v>39.032167000026675</c:v>
                </c:pt>
                <c:pt idx="3905">
                  <c:v>39.042165000020759</c:v>
                </c:pt>
                <c:pt idx="3906">
                  <c:v>39.052164000022458</c:v>
                </c:pt>
                <c:pt idx="3907">
                  <c:v>39.062162000016542</c:v>
                </c:pt>
                <c:pt idx="3908">
                  <c:v>39.072161000018241</c:v>
                </c:pt>
                <c:pt idx="3909">
                  <c:v>39.08216000001994</c:v>
                </c:pt>
                <c:pt idx="3910">
                  <c:v>39.092158000014024</c:v>
                </c:pt>
                <c:pt idx="3911">
                  <c:v>39.102157000015723</c:v>
                </c:pt>
                <c:pt idx="3912">
                  <c:v>39.112155000009807</c:v>
                </c:pt>
                <c:pt idx="3913">
                  <c:v>39.122154000011506</c:v>
                </c:pt>
                <c:pt idx="3914">
                  <c:v>39.13215200000559</c:v>
                </c:pt>
                <c:pt idx="3915">
                  <c:v>39.142151000007289</c:v>
                </c:pt>
                <c:pt idx="3916">
                  <c:v>39.152149000001373</c:v>
                </c:pt>
                <c:pt idx="3917">
                  <c:v>39.162148000003072</c:v>
                </c:pt>
                <c:pt idx="3918">
                  <c:v>39.17214700000477</c:v>
                </c:pt>
                <c:pt idx="3919">
                  <c:v>39.182145000027958</c:v>
                </c:pt>
                <c:pt idx="3920">
                  <c:v>39.192144000000553</c:v>
                </c:pt>
                <c:pt idx="3921">
                  <c:v>39.202142000023741</c:v>
                </c:pt>
                <c:pt idx="3922">
                  <c:v>39.21214100002544</c:v>
                </c:pt>
                <c:pt idx="3923">
                  <c:v>39.222139000019524</c:v>
                </c:pt>
                <c:pt idx="3924">
                  <c:v>39.232138000021223</c:v>
                </c:pt>
                <c:pt idx="3925">
                  <c:v>39.242136000015307</c:v>
                </c:pt>
                <c:pt idx="3926">
                  <c:v>39.252135000017006</c:v>
                </c:pt>
                <c:pt idx="3927">
                  <c:v>39.262134000018705</c:v>
                </c:pt>
                <c:pt idx="3928">
                  <c:v>39.272132000012789</c:v>
                </c:pt>
                <c:pt idx="3929">
                  <c:v>39.282131000014488</c:v>
                </c:pt>
                <c:pt idx="3930">
                  <c:v>39.292129000008572</c:v>
                </c:pt>
                <c:pt idx="3931">
                  <c:v>39.302128000010271</c:v>
                </c:pt>
                <c:pt idx="3932">
                  <c:v>39.312126000004355</c:v>
                </c:pt>
                <c:pt idx="3933">
                  <c:v>39.322125000006054</c:v>
                </c:pt>
                <c:pt idx="3934">
                  <c:v>39.332124000007752</c:v>
                </c:pt>
                <c:pt idx="3935">
                  <c:v>39.342122000001837</c:v>
                </c:pt>
                <c:pt idx="3936">
                  <c:v>39.352121000003535</c:v>
                </c:pt>
                <c:pt idx="3937">
                  <c:v>39.362119000026723</c:v>
                </c:pt>
                <c:pt idx="3938">
                  <c:v>39.372118000028422</c:v>
                </c:pt>
                <c:pt idx="3939">
                  <c:v>39.382116000022506</c:v>
                </c:pt>
                <c:pt idx="3940">
                  <c:v>39.392115000024205</c:v>
                </c:pt>
                <c:pt idx="3941">
                  <c:v>39.402114000025904</c:v>
                </c:pt>
                <c:pt idx="3942">
                  <c:v>39.412112000019988</c:v>
                </c:pt>
                <c:pt idx="3943">
                  <c:v>39.422111000021687</c:v>
                </c:pt>
                <c:pt idx="3944">
                  <c:v>39.432109000015771</c:v>
                </c:pt>
                <c:pt idx="3945">
                  <c:v>39.44210800001747</c:v>
                </c:pt>
                <c:pt idx="3946">
                  <c:v>39.452106000011554</c:v>
                </c:pt>
                <c:pt idx="3947">
                  <c:v>39.462105000013253</c:v>
                </c:pt>
                <c:pt idx="3948">
                  <c:v>39.472103000007337</c:v>
                </c:pt>
                <c:pt idx="3949">
                  <c:v>39.482102000009036</c:v>
                </c:pt>
                <c:pt idx="3950">
                  <c:v>39.492101000010734</c:v>
                </c:pt>
                <c:pt idx="3951">
                  <c:v>39.502099000004819</c:v>
                </c:pt>
                <c:pt idx="3952">
                  <c:v>39.512098000006517</c:v>
                </c:pt>
                <c:pt idx="3953">
                  <c:v>39.522096000000602</c:v>
                </c:pt>
                <c:pt idx="3954">
                  <c:v>39.5320950000023</c:v>
                </c:pt>
                <c:pt idx="3955">
                  <c:v>39.542093000025488</c:v>
                </c:pt>
                <c:pt idx="3956">
                  <c:v>39.552092000027187</c:v>
                </c:pt>
                <c:pt idx="3957">
                  <c:v>39.562091000028886</c:v>
                </c:pt>
                <c:pt idx="3958">
                  <c:v>39.57208900002297</c:v>
                </c:pt>
                <c:pt idx="3959">
                  <c:v>39.582088000024669</c:v>
                </c:pt>
                <c:pt idx="3960">
                  <c:v>39.592086000018753</c:v>
                </c:pt>
                <c:pt idx="3961">
                  <c:v>39.602085000020452</c:v>
                </c:pt>
                <c:pt idx="3962">
                  <c:v>39.612083000014536</c:v>
                </c:pt>
                <c:pt idx="3963">
                  <c:v>39.622082000016235</c:v>
                </c:pt>
                <c:pt idx="3964">
                  <c:v>39.632080000010319</c:v>
                </c:pt>
                <c:pt idx="3965">
                  <c:v>39.642079000012018</c:v>
                </c:pt>
                <c:pt idx="3966">
                  <c:v>39.652078000013717</c:v>
                </c:pt>
                <c:pt idx="3967">
                  <c:v>39.662076000007801</c:v>
                </c:pt>
                <c:pt idx="3968">
                  <c:v>39.672075000009499</c:v>
                </c:pt>
                <c:pt idx="3969">
                  <c:v>39.682073000003584</c:v>
                </c:pt>
                <c:pt idx="3970">
                  <c:v>39.692072000005282</c:v>
                </c:pt>
                <c:pt idx="3971">
                  <c:v>39.702070000028471</c:v>
                </c:pt>
                <c:pt idx="3972">
                  <c:v>39.712069000001065</c:v>
                </c:pt>
                <c:pt idx="3973">
                  <c:v>39.722068000002764</c:v>
                </c:pt>
                <c:pt idx="3974">
                  <c:v>39.732066000025952</c:v>
                </c:pt>
                <c:pt idx="3975">
                  <c:v>39.742065000027651</c:v>
                </c:pt>
                <c:pt idx="3976">
                  <c:v>39.752063000021735</c:v>
                </c:pt>
                <c:pt idx="3977">
                  <c:v>39.762062000023434</c:v>
                </c:pt>
                <c:pt idx="3978">
                  <c:v>39.772060000017518</c:v>
                </c:pt>
                <c:pt idx="3979">
                  <c:v>39.782059000019217</c:v>
                </c:pt>
                <c:pt idx="3980">
                  <c:v>39.792057000013301</c:v>
                </c:pt>
                <c:pt idx="3981">
                  <c:v>39.802056000015</c:v>
                </c:pt>
                <c:pt idx="3982">
                  <c:v>39.812055000016699</c:v>
                </c:pt>
                <c:pt idx="3983">
                  <c:v>39.822053000010783</c:v>
                </c:pt>
                <c:pt idx="3984">
                  <c:v>39.832052000012482</c:v>
                </c:pt>
                <c:pt idx="3985">
                  <c:v>39.842050083359936</c:v>
                </c:pt>
                <c:pt idx="3986">
                  <c:v>39.852049083361635</c:v>
                </c:pt>
                <c:pt idx="3987">
                  <c:v>39.862047083355719</c:v>
                </c:pt>
                <c:pt idx="3988">
                  <c:v>39.872046083357418</c:v>
                </c:pt>
                <c:pt idx="3989">
                  <c:v>39.882045083359117</c:v>
                </c:pt>
                <c:pt idx="3990">
                  <c:v>39.892043083353201</c:v>
                </c:pt>
                <c:pt idx="3991">
                  <c:v>39.9020420833549</c:v>
                </c:pt>
                <c:pt idx="3992">
                  <c:v>39.912040083348984</c:v>
                </c:pt>
                <c:pt idx="3993">
                  <c:v>39.922039083350683</c:v>
                </c:pt>
                <c:pt idx="3994">
                  <c:v>39.932037083344767</c:v>
                </c:pt>
                <c:pt idx="3995">
                  <c:v>39.942036083346466</c:v>
                </c:pt>
                <c:pt idx="3996">
                  <c:v>39.952035083348164</c:v>
                </c:pt>
                <c:pt idx="3997">
                  <c:v>39.962033083342249</c:v>
                </c:pt>
                <c:pt idx="3998">
                  <c:v>39.972032083343947</c:v>
                </c:pt>
                <c:pt idx="3999">
                  <c:v>39.982030083338032</c:v>
                </c:pt>
                <c:pt idx="4000">
                  <c:v>39.99202908333973</c:v>
                </c:pt>
                <c:pt idx="4001">
                  <c:v>40.002027083333815</c:v>
                </c:pt>
                <c:pt idx="4002">
                  <c:v>40.012026083335513</c:v>
                </c:pt>
                <c:pt idx="4003">
                  <c:v>40.022025083337212</c:v>
                </c:pt>
                <c:pt idx="4004">
                  <c:v>40.0320230833604</c:v>
                </c:pt>
                <c:pt idx="4005">
                  <c:v>40.042022083362099</c:v>
                </c:pt>
                <c:pt idx="4006">
                  <c:v>40.052020083356183</c:v>
                </c:pt>
                <c:pt idx="4007">
                  <c:v>40.062019083357882</c:v>
                </c:pt>
                <c:pt idx="4008">
                  <c:v>40.072017083351966</c:v>
                </c:pt>
                <c:pt idx="4009">
                  <c:v>40.082016083353665</c:v>
                </c:pt>
                <c:pt idx="4010">
                  <c:v>40.092014083347749</c:v>
                </c:pt>
                <c:pt idx="4011">
                  <c:v>40.102013083349448</c:v>
                </c:pt>
                <c:pt idx="4012">
                  <c:v>40.112012083351146</c:v>
                </c:pt>
                <c:pt idx="4013">
                  <c:v>40.122010083345231</c:v>
                </c:pt>
                <c:pt idx="4014">
                  <c:v>40.132009083346929</c:v>
                </c:pt>
                <c:pt idx="4015">
                  <c:v>40.142007083341014</c:v>
                </c:pt>
                <c:pt idx="4016">
                  <c:v>40.152006083342712</c:v>
                </c:pt>
                <c:pt idx="4017">
                  <c:v>40.162004083336797</c:v>
                </c:pt>
                <c:pt idx="4018">
                  <c:v>40.172003083338495</c:v>
                </c:pt>
                <c:pt idx="4019">
                  <c:v>40.182002083340194</c:v>
                </c:pt>
                <c:pt idx="4020">
                  <c:v>40.192000083334278</c:v>
                </c:pt>
                <c:pt idx="4021">
                  <c:v>40.201999083335977</c:v>
                </c:pt>
                <c:pt idx="4022">
                  <c:v>40.211997083359165</c:v>
                </c:pt>
                <c:pt idx="4023">
                  <c:v>40.221996083360864</c:v>
                </c:pt>
                <c:pt idx="4024">
                  <c:v>40.231994083354948</c:v>
                </c:pt>
                <c:pt idx="4025">
                  <c:v>40.241993083356647</c:v>
                </c:pt>
                <c:pt idx="4026">
                  <c:v>40.251992083358346</c:v>
                </c:pt>
                <c:pt idx="4027">
                  <c:v>40.26199008335243</c:v>
                </c:pt>
                <c:pt idx="4028">
                  <c:v>40.271989083354129</c:v>
                </c:pt>
                <c:pt idx="4029">
                  <c:v>40.281987083348213</c:v>
                </c:pt>
                <c:pt idx="4030">
                  <c:v>40.291986083349911</c:v>
                </c:pt>
                <c:pt idx="4031">
                  <c:v>40.301984083343996</c:v>
                </c:pt>
                <c:pt idx="4032">
                  <c:v>40.311983083345694</c:v>
                </c:pt>
                <c:pt idx="4033">
                  <c:v>40.321982083347393</c:v>
                </c:pt>
                <c:pt idx="4034">
                  <c:v>40.331980083341477</c:v>
                </c:pt>
                <c:pt idx="4035">
                  <c:v>40.341979083343176</c:v>
                </c:pt>
                <c:pt idx="4036">
                  <c:v>40.35197708333726</c:v>
                </c:pt>
                <c:pt idx="4037">
                  <c:v>40.361976083338959</c:v>
                </c:pt>
                <c:pt idx="4038">
                  <c:v>40.371974083362147</c:v>
                </c:pt>
                <c:pt idx="4039">
                  <c:v>40.381973083334742</c:v>
                </c:pt>
                <c:pt idx="4040">
                  <c:v>40.391972083336441</c:v>
                </c:pt>
                <c:pt idx="4041">
                  <c:v>40.401970083359629</c:v>
                </c:pt>
                <c:pt idx="4042">
                  <c:v>40.411969083361328</c:v>
                </c:pt>
                <c:pt idx="4043">
                  <c:v>40.421967083355412</c:v>
                </c:pt>
                <c:pt idx="4044">
                  <c:v>40.431966083357111</c:v>
                </c:pt>
                <c:pt idx="4045">
                  <c:v>40.441964083351195</c:v>
                </c:pt>
                <c:pt idx="4046">
                  <c:v>40.451963083352894</c:v>
                </c:pt>
                <c:pt idx="4047">
                  <c:v>40.461962083354592</c:v>
                </c:pt>
                <c:pt idx="4048">
                  <c:v>40.471960083348677</c:v>
                </c:pt>
                <c:pt idx="4049">
                  <c:v>40.481959083350375</c:v>
                </c:pt>
                <c:pt idx="4050">
                  <c:v>40.49195708334446</c:v>
                </c:pt>
                <c:pt idx="4051">
                  <c:v>40.501956083346158</c:v>
                </c:pt>
                <c:pt idx="4052">
                  <c:v>40.511954083340243</c:v>
                </c:pt>
                <c:pt idx="4053">
                  <c:v>40.521953083341941</c:v>
                </c:pt>
                <c:pt idx="4054">
                  <c:v>40.53195208334364</c:v>
                </c:pt>
                <c:pt idx="4055">
                  <c:v>40.541950083337724</c:v>
                </c:pt>
                <c:pt idx="4056">
                  <c:v>40.551949083339423</c:v>
                </c:pt>
                <c:pt idx="4057">
                  <c:v>40.561947083333507</c:v>
                </c:pt>
                <c:pt idx="4058">
                  <c:v>40.571946083335206</c:v>
                </c:pt>
                <c:pt idx="4059">
                  <c:v>40.581944083358394</c:v>
                </c:pt>
                <c:pt idx="4060">
                  <c:v>40.591943083360093</c:v>
                </c:pt>
                <c:pt idx="4061">
                  <c:v>40.601942083361791</c:v>
                </c:pt>
                <c:pt idx="4062">
                  <c:v>40.611940083355876</c:v>
                </c:pt>
                <c:pt idx="4063">
                  <c:v>40.621939083357574</c:v>
                </c:pt>
                <c:pt idx="4064">
                  <c:v>40.631937083351659</c:v>
                </c:pt>
                <c:pt idx="4065">
                  <c:v>40.641936083353357</c:v>
                </c:pt>
                <c:pt idx="4066">
                  <c:v>40.651934083347442</c:v>
                </c:pt>
                <c:pt idx="4067">
                  <c:v>40.66193308334914</c:v>
                </c:pt>
                <c:pt idx="4068">
                  <c:v>40.671932083350839</c:v>
                </c:pt>
                <c:pt idx="4069">
                  <c:v>40.681930083344923</c:v>
                </c:pt>
                <c:pt idx="4070">
                  <c:v>40.691929083346622</c:v>
                </c:pt>
                <c:pt idx="4071">
                  <c:v>40.701927083340706</c:v>
                </c:pt>
                <c:pt idx="4072">
                  <c:v>40.711926083342405</c:v>
                </c:pt>
                <c:pt idx="4073">
                  <c:v>40.721924083336489</c:v>
                </c:pt>
                <c:pt idx="4074">
                  <c:v>40.731923083338188</c:v>
                </c:pt>
                <c:pt idx="4075">
                  <c:v>40.741922083339887</c:v>
                </c:pt>
                <c:pt idx="4076">
                  <c:v>40.751920083333971</c:v>
                </c:pt>
                <c:pt idx="4077">
                  <c:v>40.76191908333567</c:v>
                </c:pt>
                <c:pt idx="4078">
                  <c:v>40.771917083358858</c:v>
                </c:pt>
                <c:pt idx="4079">
                  <c:v>40.781916083360557</c:v>
                </c:pt>
                <c:pt idx="4080">
                  <c:v>40.791914083354641</c:v>
                </c:pt>
                <c:pt idx="4081">
                  <c:v>40.801913083356339</c:v>
                </c:pt>
                <c:pt idx="4082">
                  <c:v>40.811912083358038</c:v>
                </c:pt>
                <c:pt idx="4083">
                  <c:v>40.821910083352122</c:v>
                </c:pt>
                <c:pt idx="4084">
                  <c:v>40.831909083353821</c:v>
                </c:pt>
                <c:pt idx="4085">
                  <c:v>40.841907833353616</c:v>
                </c:pt>
                <c:pt idx="4086">
                  <c:v>40.851906833355315</c:v>
                </c:pt>
                <c:pt idx="4087">
                  <c:v>40.861904833349399</c:v>
                </c:pt>
                <c:pt idx="4088">
                  <c:v>40.871903833351098</c:v>
                </c:pt>
                <c:pt idx="4089">
                  <c:v>40.881902833352797</c:v>
                </c:pt>
                <c:pt idx="4090">
                  <c:v>40.891900833346881</c:v>
                </c:pt>
                <c:pt idx="4091">
                  <c:v>40.90189983334858</c:v>
                </c:pt>
                <c:pt idx="4092">
                  <c:v>40.911897833342664</c:v>
                </c:pt>
                <c:pt idx="4093">
                  <c:v>40.921896833344363</c:v>
                </c:pt>
                <c:pt idx="4094">
                  <c:v>40.931894833338447</c:v>
                </c:pt>
                <c:pt idx="4095">
                  <c:v>40.941893833340146</c:v>
                </c:pt>
                <c:pt idx="4096">
                  <c:v>40.951892833341844</c:v>
                </c:pt>
                <c:pt idx="4097">
                  <c:v>40.961890833335929</c:v>
                </c:pt>
                <c:pt idx="4098">
                  <c:v>40.971889833337627</c:v>
                </c:pt>
                <c:pt idx="4099">
                  <c:v>40.981887833360815</c:v>
                </c:pt>
                <c:pt idx="4100">
                  <c:v>40.99188683333341</c:v>
                </c:pt>
                <c:pt idx="4101">
                  <c:v>41.001884833356598</c:v>
                </c:pt>
                <c:pt idx="4102">
                  <c:v>41.011883833358297</c:v>
                </c:pt>
                <c:pt idx="4103">
                  <c:v>41.021882833359996</c:v>
                </c:pt>
                <c:pt idx="4104">
                  <c:v>41.03188083335408</c:v>
                </c:pt>
                <c:pt idx="4105">
                  <c:v>41.041879833355779</c:v>
                </c:pt>
                <c:pt idx="4106">
                  <c:v>41.051877833349863</c:v>
                </c:pt>
                <c:pt idx="4107">
                  <c:v>41.061876833351562</c:v>
                </c:pt>
                <c:pt idx="4108">
                  <c:v>41.071874833345646</c:v>
                </c:pt>
                <c:pt idx="4109">
                  <c:v>41.081873833347345</c:v>
                </c:pt>
                <c:pt idx="4110">
                  <c:v>41.091872833349044</c:v>
                </c:pt>
                <c:pt idx="4111">
                  <c:v>41.101870833343128</c:v>
                </c:pt>
                <c:pt idx="4112">
                  <c:v>41.111869833344826</c:v>
                </c:pt>
                <c:pt idx="4113">
                  <c:v>41.121867833338911</c:v>
                </c:pt>
                <c:pt idx="4114">
                  <c:v>41.131866833340609</c:v>
                </c:pt>
                <c:pt idx="4115">
                  <c:v>41.141865833342308</c:v>
                </c:pt>
                <c:pt idx="4116">
                  <c:v>41.151863833336392</c:v>
                </c:pt>
                <c:pt idx="4117">
                  <c:v>41.161862833338091</c:v>
                </c:pt>
                <c:pt idx="4118">
                  <c:v>41.171860833361279</c:v>
                </c:pt>
                <c:pt idx="4119">
                  <c:v>41.181859833333874</c:v>
                </c:pt>
                <c:pt idx="4120">
                  <c:v>41.191857833357062</c:v>
                </c:pt>
                <c:pt idx="4121">
                  <c:v>41.201856833358761</c:v>
                </c:pt>
                <c:pt idx="4122">
                  <c:v>41.21185583336046</c:v>
                </c:pt>
                <c:pt idx="4123">
                  <c:v>41.221853833354544</c:v>
                </c:pt>
                <c:pt idx="4124">
                  <c:v>41.231852833356243</c:v>
                </c:pt>
                <c:pt idx="4125">
                  <c:v>41.241850833350327</c:v>
                </c:pt>
                <c:pt idx="4126">
                  <c:v>41.251849833352026</c:v>
                </c:pt>
                <c:pt idx="4127">
                  <c:v>41.26184783334611</c:v>
                </c:pt>
                <c:pt idx="4128">
                  <c:v>41.271846833347809</c:v>
                </c:pt>
                <c:pt idx="4129">
                  <c:v>41.281845833349507</c:v>
                </c:pt>
                <c:pt idx="4130">
                  <c:v>41.291843833343592</c:v>
                </c:pt>
                <c:pt idx="4131">
                  <c:v>41.30184283334529</c:v>
                </c:pt>
                <c:pt idx="4132">
                  <c:v>41.311840833339375</c:v>
                </c:pt>
                <c:pt idx="4133">
                  <c:v>41.321839833341073</c:v>
                </c:pt>
                <c:pt idx="4134">
                  <c:v>41.331837833335157</c:v>
                </c:pt>
                <c:pt idx="4135">
                  <c:v>41.341836833336856</c:v>
                </c:pt>
                <c:pt idx="4136">
                  <c:v>41.351835833338555</c:v>
                </c:pt>
                <c:pt idx="4137">
                  <c:v>41.361833833361743</c:v>
                </c:pt>
                <c:pt idx="4138">
                  <c:v>41.371832833334338</c:v>
                </c:pt>
                <c:pt idx="4139">
                  <c:v>41.381830833357526</c:v>
                </c:pt>
                <c:pt idx="4140">
                  <c:v>41.391829833359225</c:v>
                </c:pt>
                <c:pt idx="4141">
                  <c:v>41.401827833353309</c:v>
                </c:pt>
                <c:pt idx="4142">
                  <c:v>41.411826833355008</c:v>
                </c:pt>
                <c:pt idx="4143">
                  <c:v>41.421825833356706</c:v>
                </c:pt>
                <c:pt idx="4144">
                  <c:v>41.431823833350791</c:v>
                </c:pt>
                <c:pt idx="4145">
                  <c:v>41.441822833352489</c:v>
                </c:pt>
                <c:pt idx="4146">
                  <c:v>41.451820833346574</c:v>
                </c:pt>
                <c:pt idx="4147">
                  <c:v>41.461819833348272</c:v>
                </c:pt>
                <c:pt idx="4148">
                  <c:v>41.471818833349971</c:v>
                </c:pt>
                <c:pt idx="4149">
                  <c:v>41.481816833344055</c:v>
                </c:pt>
                <c:pt idx="4150">
                  <c:v>41.491815833345754</c:v>
                </c:pt>
                <c:pt idx="4151">
                  <c:v>41.501813833339838</c:v>
                </c:pt>
                <c:pt idx="4152">
                  <c:v>41.511812833341537</c:v>
                </c:pt>
                <c:pt idx="4153">
                  <c:v>41.521810833335621</c:v>
                </c:pt>
                <c:pt idx="4154">
                  <c:v>41.53180983333732</c:v>
                </c:pt>
                <c:pt idx="4155">
                  <c:v>41.541808833339019</c:v>
                </c:pt>
                <c:pt idx="4156">
                  <c:v>41.551806833362207</c:v>
                </c:pt>
                <c:pt idx="4157">
                  <c:v>41.561805833334802</c:v>
                </c:pt>
                <c:pt idx="4158">
                  <c:v>41.57180383335799</c:v>
                </c:pt>
                <c:pt idx="4159">
                  <c:v>41.581802833359689</c:v>
                </c:pt>
                <c:pt idx="4160">
                  <c:v>41.591800833353773</c:v>
                </c:pt>
                <c:pt idx="4161">
                  <c:v>41.601799833355471</c:v>
                </c:pt>
                <c:pt idx="4162">
                  <c:v>41.61179883335717</c:v>
                </c:pt>
                <c:pt idx="4163">
                  <c:v>41.621796833351254</c:v>
                </c:pt>
                <c:pt idx="4164">
                  <c:v>41.631795833352953</c:v>
                </c:pt>
                <c:pt idx="4165">
                  <c:v>41.641793833347037</c:v>
                </c:pt>
                <c:pt idx="4166">
                  <c:v>41.651792833348736</c:v>
                </c:pt>
                <c:pt idx="4167">
                  <c:v>41.66179083334282</c:v>
                </c:pt>
                <c:pt idx="4168">
                  <c:v>41.671789833344519</c:v>
                </c:pt>
                <c:pt idx="4169">
                  <c:v>41.681788833346218</c:v>
                </c:pt>
                <c:pt idx="4170">
                  <c:v>41.691786833340302</c:v>
                </c:pt>
                <c:pt idx="4171">
                  <c:v>41.701785833342001</c:v>
                </c:pt>
                <c:pt idx="4172">
                  <c:v>41.711783833336085</c:v>
                </c:pt>
                <c:pt idx="4173">
                  <c:v>41.721782833337784</c:v>
                </c:pt>
                <c:pt idx="4174">
                  <c:v>41.731781833339483</c:v>
                </c:pt>
                <c:pt idx="4175">
                  <c:v>41.741779833333567</c:v>
                </c:pt>
                <c:pt idx="4176">
                  <c:v>41.751778833335266</c:v>
                </c:pt>
                <c:pt idx="4177">
                  <c:v>41.761776833358454</c:v>
                </c:pt>
                <c:pt idx="4178">
                  <c:v>41.771775833360152</c:v>
                </c:pt>
                <c:pt idx="4179">
                  <c:v>41.781773833354237</c:v>
                </c:pt>
                <c:pt idx="4180">
                  <c:v>41.791772833355935</c:v>
                </c:pt>
                <c:pt idx="4181">
                  <c:v>41.801771833357634</c:v>
                </c:pt>
                <c:pt idx="4182">
                  <c:v>41.811769833351718</c:v>
                </c:pt>
                <c:pt idx="4183">
                  <c:v>41.821768833353417</c:v>
                </c:pt>
                <c:pt idx="4184">
                  <c:v>41.831766833347501</c:v>
                </c:pt>
                <c:pt idx="4185">
                  <c:v>41.841765125020174</c:v>
                </c:pt>
                <c:pt idx="4186">
                  <c:v>41.851763125014259</c:v>
                </c:pt>
                <c:pt idx="4187">
                  <c:v>41.861762125015957</c:v>
                </c:pt>
                <c:pt idx="4188">
                  <c:v>41.871761125017656</c:v>
                </c:pt>
                <c:pt idx="4189">
                  <c:v>41.88175912501174</c:v>
                </c:pt>
                <c:pt idx="4190">
                  <c:v>41.891758125013439</c:v>
                </c:pt>
                <c:pt idx="4191">
                  <c:v>41.901756125007523</c:v>
                </c:pt>
                <c:pt idx="4192">
                  <c:v>41.911755125009222</c:v>
                </c:pt>
                <c:pt idx="4193">
                  <c:v>41.921754125010921</c:v>
                </c:pt>
                <c:pt idx="4194">
                  <c:v>41.931752125005005</c:v>
                </c:pt>
                <c:pt idx="4195">
                  <c:v>41.941751125006704</c:v>
                </c:pt>
                <c:pt idx="4196">
                  <c:v>41.951749125000788</c:v>
                </c:pt>
                <c:pt idx="4197">
                  <c:v>41.961748125002487</c:v>
                </c:pt>
                <c:pt idx="4198">
                  <c:v>41.971746125025675</c:v>
                </c:pt>
                <c:pt idx="4199">
                  <c:v>41.981745125027373</c:v>
                </c:pt>
                <c:pt idx="4200">
                  <c:v>41.991744124999968</c:v>
                </c:pt>
                <c:pt idx="4201">
                  <c:v>42.001742125023156</c:v>
                </c:pt>
                <c:pt idx="4202">
                  <c:v>42.011741125024855</c:v>
                </c:pt>
                <c:pt idx="4203">
                  <c:v>42.021739125018939</c:v>
                </c:pt>
                <c:pt idx="4204">
                  <c:v>42.031738125020638</c:v>
                </c:pt>
                <c:pt idx="4205">
                  <c:v>42.041736125014722</c:v>
                </c:pt>
                <c:pt idx="4206">
                  <c:v>42.051735125016421</c:v>
                </c:pt>
                <c:pt idx="4207">
                  <c:v>42.06173412501812</c:v>
                </c:pt>
                <c:pt idx="4208">
                  <c:v>42.071732125012204</c:v>
                </c:pt>
                <c:pt idx="4209">
                  <c:v>42.081731125013903</c:v>
                </c:pt>
                <c:pt idx="4210">
                  <c:v>42.091729125007987</c:v>
                </c:pt>
                <c:pt idx="4211">
                  <c:v>42.101728125009686</c:v>
                </c:pt>
                <c:pt idx="4212">
                  <c:v>42.11172612500377</c:v>
                </c:pt>
                <c:pt idx="4213">
                  <c:v>42.121725125005469</c:v>
                </c:pt>
                <c:pt idx="4214">
                  <c:v>42.131724125007167</c:v>
                </c:pt>
                <c:pt idx="4215">
                  <c:v>42.141722125001252</c:v>
                </c:pt>
                <c:pt idx="4216">
                  <c:v>42.15172112500295</c:v>
                </c:pt>
                <c:pt idx="4217">
                  <c:v>42.161719125026138</c:v>
                </c:pt>
                <c:pt idx="4218">
                  <c:v>42.171718125027837</c:v>
                </c:pt>
                <c:pt idx="4219">
                  <c:v>42.181717125000432</c:v>
                </c:pt>
                <c:pt idx="4220">
                  <c:v>42.19171512502362</c:v>
                </c:pt>
                <c:pt idx="4221">
                  <c:v>42.201714125025319</c:v>
                </c:pt>
                <c:pt idx="4222">
                  <c:v>42.211712125019403</c:v>
                </c:pt>
                <c:pt idx="4223">
                  <c:v>42.221711125021102</c:v>
                </c:pt>
                <c:pt idx="4224">
                  <c:v>42.231709125015186</c:v>
                </c:pt>
                <c:pt idx="4225">
                  <c:v>42.241708125016885</c:v>
                </c:pt>
                <c:pt idx="4226">
                  <c:v>42.251707125018584</c:v>
                </c:pt>
                <c:pt idx="4227">
                  <c:v>42.261705125012668</c:v>
                </c:pt>
                <c:pt idx="4228">
                  <c:v>42.271704125014367</c:v>
                </c:pt>
                <c:pt idx="4229">
                  <c:v>42.281702125008451</c:v>
                </c:pt>
                <c:pt idx="4230">
                  <c:v>42.29170112501015</c:v>
                </c:pt>
                <c:pt idx="4231">
                  <c:v>42.301699125004234</c:v>
                </c:pt>
                <c:pt idx="4232">
                  <c:v>42.311698125005933</c:v>
                </c:pt>
                <c:pt idx="4233">
                  <c:v>42.321697125007631</c:v>
                </c:pt>
                <c:pt idx="4234">
                  <c:v>42.331695125001715</c:v>
                </c:pt>
                <c:pt idx="4235">
                  <c:v>42.341694125003414</c:v>
                </c:pt>
                <c:pt idx="4236">
                  <c:v>42.351692125026602</c:v>
                </c:pt>
                <c:pt idx="4237">
                  <c:v>42.361691125028301</c:v>
                </c:pt>
                <c:pt idx="4238">
                  <c:v>42.371690125000896</c:v>
                </c:pt>
                <c:pt idx="4239">
                  <c:v>42.381688125024084</c:v>
                </c:pt>
                <c:pt idx="4240">
                  <c:v>42.391687125025783</c:v>
                </c:pt>
                <c:pt idx="4241">
                  <c:v>42.401685125019867</c:v>
                </c:pt>
                <c:pt idx="4242">
                  <c:v>42.411684125021566</c:v>
                </c:pt>
                <c:pt idx="4243">
                  <c:v>42.42168212501565</c:v>
                </c:pt>
                <c:pt idx="4244">
                  <c:v>42.431681125017349</c:v>
                </c:pt>
                <c:pt idx="4245">
                  <c:v>42.441680125019047</c:v>
                </c:pt>
                <c:pt idx="4246">
                  <c:v>42.451678125013132</c:v>
                </c:pt>
                <c:pt idx="4247">
                  <c:v>42.46167712501483</c:v>
                </c:pt>
                <c:pt idx="4248">
                  <c:v>42.471675125008915</c:v>
                </c:pt>
                <c:pt idx="4249">
                  <c:v>42.481674125010613</c:v>
                </c:pt>
                <c:pt idx="4250">
                  <c:v>42.491673125012312</c:v>
                </c:pt>
                <c:pt idx="4251">
                  <c:v>42.501671125006396</c:v>
                </c:pt>
                <c:pt idx="4252">
                  <c:v>42.511670125008095</c:v>
                </c:pt>
                <c:pt idx="4253">
                  <c:v>42.521668125002179</c:v>
                </c:pt>
                <c:pt idx="4254">
                  <c:v>42.531667125003878</c:v>
                </c:pt>
                <c:pt idx="4255">
                  <c:v>42.541665125027066</c:v>
                </c:pt>
                <c:pt idx="4256">
                  <c:v>42.551664125028765</c:v>
                </c:pt>
                <c:pt idx="4257">
                  <c:v>42.56166312500136</c:v>
                </c:pt>
                <c:pt idx="4258">
                  <c:v>42.571661125024548</c:v>
                </c:pt>
                <c:pt idx="4259">
                  <c:v>42.581660125026247</c:v>
                </c:pt>
                <c:pt idx="4260">
                  <c:v>42.591658125020331</c:v>
                </c:pt>
                <c:pt idx="4261">
                  <c:v>42.60165712502203</c:v>
                </c:pt>
                <c:pt idx="4262">
                  <c:v>42.611656125023728</c:v>
                </c:pt>
                <c:pt idx="4263">
                  <c:v>42.621654125017812</c:v>
                </c:pt>
                <c:pt idx="4264">
                  <c:v>42.631653125019511</c:v>
                </c:pt>
                <c:pt idx="4265">
                  <c:v>42.641651125013595</c:v>
                </c:pt>
                <c:pt idx="4266">
                  <c:v>42.651650125015294</c:v>
                </c:pt>
                <c:pt idx="4267">
                  <c:v>42.661648125009378</c:v>
                </c:pt>
                <c:pt idx="4268">
                  <c:v>42.671647125011077</c:v>
                </c:pt>
                <c:pt idx="4269">
                  <c:v>42.681646125012776</c:v>
                </c:pt>
                <c:pt idx="4270">
                  <c:v>42.69164412500686</c:v>
                </c:pt>
                <c:pt idx="4271">
                  <c:v>42.701643125008559</c:v>
                </c:pt>
                <c:pt idx="4272">
                  <c:v>42.711641125002643</c:v>
                </c:pt>
                <c:pt idx="4273">
                  <c:v>42.721640125004342</c:v>
                </c:pt>
                <c:pt idx="4274">
                  <c:v>42.73163812502753</c:v>
                </c:pt>
                <c:pt idx="4275">
                  <c:v>42.741637125000125</c:v>
                </c:pt>
                <c:pt idx="4276">
                  <c:v>42.751636125001824</c:v>
                </c:pt>
                <c:pt idx="4277">
                  <c:v>42.761634125025012</c:v>
                </c:pt>
                <c:pt idx="4278">
                  <c:v>42.77163312502671</c:v>
                </c:pt>
                <c:pt idx="4279">
                  <c:v>42.781631125020795</c:v>
                </c:pt>
                <c:pt idx="4280">
                  <c:v>42.791630125022493</c:v>
                </c:pt>
                <c:pt idx="4281">
                  <c:v>42.801629125024192</c:v>
                </c:pt>
                <c:pt idx="4282">
                  <c:v>42.811627125018276</c:v>
                </c:pt>
                <c:pt idx="4283">
                  <c:v>42.821626125019975</c:v>
                </c:pt>
                <c:pt idx="4284">
                  <c:v>42.831624125014059</c:v>
                </c:pt>
                <c:pt idx="4285">
                  <c:v>42.841622750012903</c:v>
                </c:pt>
                <c:pt idx="4286">
                  <c:v>42.851620750006987</c:v>
                </c:pt>
                <c:pt idx="4287">
                  <c:v>42.861619750008686</c:v>
                </c:pt>
                <c:pt idx="4288">
                  <c:v>42.871618750010384</c:v>
                </c:pt>
                <c:pt idx="4289">
                  <c:v>42.881616750004468</c:v>
                </c:pt>
                <c:pt idx="4290">
                  <c:v>42.891615750006167</c:v>
                </c:pt>
                <c:pt idx="4291">
                  <c:v>42.901613750000251</c:v>
                </c:pt>
                <c:pt idx="4292">
                  <c:v>42.91161275000195</c:v>
                </c:pt>
                <c:pt idx="4293">
                  <c:v>42.921611750003649</c:v>
                </c:pt>
                <c:pt idx="4294">
                  <c:v>42.931609750026837</c:v>
                </c:pt>
                <c:pt idx="4295">
                  <c:v>42.941608750028536</c:v>
                </c:pt>
                <c:pt idx="4296">
                  <c:v>42.95160675002262</c:v>
                </c:pt>
                <c:pt idx="4297">
                  <c:v>42.961605750024319</c:v>
                </c:pt>
                <c:pt idx="4298">
                  <c:v>42.971603750018403</c:v>
                </c:pt>
                <c:pt idx="4299">
                  <c:v>42.981602750020102</c:v>
                </c:pt>
                <c:pt idx="4300">
                  <c:v>42.9916017500218</c:v>
                </c:pt>
                <c:pt idx="4301">
                  <c:v>43.001599750015885</c:v>
                </c:pt>
                <c:pt idx="4302">
                  <c:v>43.011598750017583</c:v>
                </c:pt>
                <c:pt idx="4303">
                  <c:v>43.021596750011668</c:v>
                </c:pt>
                <c:pt idx="4304">
                  <c:v>43.031595750013366</c:v>
                </c:pt>
                <c:pt idx="4305">
                  <c:v>43.041594750015065</c:v>
                </c:pt>
                <c:pt idx="4306">
                  <c:v>43.051592750009149</c:v>
                </c:pt>
                <c:pt idx="4307">
                  <c:v>43.061591750010848</c:v>
                </c:pt>
                <c:pt idx="4308">
                  <c:v>43.071589750004932</c:v>
                </c:pt>
                <c:pt idx="4309">
                  <c:v>43.081588750006631</c:v>
                </c:pt>
                <c:pt idx="4310">
                  <c:v>43.091586750000715</c:v>
                </c:pt>
                <c:pt idx="4311">
                  <c:v>43.101585750002414</c:v>
                </c:pt>
                <c:pt idx="4312">
                  <c:v>43.111584750004113</c:v>
                </c:pt>
                <c:pt idx="4313">
                  <c:v>43.121582750027301</c:v>
                </c:pt>
                <c:pt idx="4314">
                  <c:v>43.131581749999896</c:v>
                </c:pt>
                <c:pt idx="4315">
                  <c:v>43.141579750023084</c:v>
                </c:pt>
                <c:pt idx="4316">
                  <c:v>43.151578750024782</c:v>
                </c:pt>
                <c:pt idx="4317">
                  <c:v>43.161576750018867</c:v>
                </c:pt>
                <c:pt idx="4318">
                  <c:v>43.171575750020565</c:v>
                </c:pt>
                <c:pt idx="4319">
                  <c:v>43.181574750022264</c:v>
                </c:pt>
                <c:pt idx="4320">
                  <c:v>43.191572750016348</c:v>
                </c:pt>
                <c:pt idx="4321">
                  <c:v>43.201571750018047</c:v>
                </c:pt>
                <c:pt idx="4322">
                  <c:v>43.211569750012131</c:v>
                </c:pt>
                <c:pt idx="4323">
                  <c:v>43.22156875001383</c:v>
                </c:pt>
                <c:pt idx="4324">
                  <c:v>43.231567750015529</c:v>
                </c:pt>
                <c:pt idx="4325">
                  <c:v>43.241565750009613</c:v>
                </c:pt>
                <c:pt idx="4326">
                  <c:v>43.251564750011312</c:v>
                </c:pt>
                <c:pt idx="4327">
                  <c:v>43.261562750005396</c:v>
                </c:pt>
                <c:pt idx="4328">
                  <c:v>43.271561750007095</c:v>
                </c:pt>
                <c:pt idx="4329">
                  <c:v>43.281560750008794</c:v>
                </c:pt>
                <c:pt idx="4330">
                  <c:v>43.291558750002878</c:v>
                </c:pt>
                <c:pt idx="4331">
                  <c:v>43.301557750004577</c:v>
                </c:pt>
                <c:pt idx="4332">
                  <c:v>43.311555750027765</c:v>
                </c:pt>
                <c:pt idx="4333">
                  <c:v>43.321554750000359</c:v>
                </c:pt>
                <c:pt idx="4334">
                  <c:v>43.331552750023548</c:v>
                </c:pt>
                <c:pt idx="4335">
                  <c:v>43.341551750025246</c:v>
                </c:pt>
                <c:pt idx="4336">
                  <c:v>43.351550750026945</c:v>
                </c:pt>
                <c:pt idx="4337">
                  <c:v>43.361548750021029</c:v>
                </c:pt>
                <c:pt idx="4338">
                  <c:v>43.371547750022728</c:v>
                </c:pt>
                <c:pt idx="4339">
                  <c:v>43.381545750016812</c:v>
                </c:pt>
                <c:pt idx="4340">
                  <c:v>43.391544750018511</c:v>
                </c:pt>
                <c:pt idx="4341">
                  <c:v>43.40154375002021</c:v>
                </c:pt>
                <c:pt idx="4342">
                  <c:v>43.411541750014294</c:v>
                </c:pt>
                <c:pt idx="4343">
                  <c:v>43.421540750015993</c:v>
                </c:pt>
                <c:pt idx="4344">
                  <c:v>43.431538750010077</c:v>
                </c:pt>
                <c:pt idx="4345">
                  <c:v>43.441537750011776</c:v>
                </c:pt>
                <c:pt idx="4346">
                  <c:v>43.45153575000586</c:v>
                </c:pt>
                <c:pt idx="4347">
                  <c:v>43.461534750007559</c:v>
                </c:pt>
                <c:pt idx="4348">
                  <c:v>43.471533750009257</c:v>
                </c:pt>
                <c:pt idx="4349">
                  <c:v>43.481531750003342</c:v>
                </c:pt>
                <c:pt idx="4350">
                  <c:v>43.49153075000504</c:v>
                </c:pt>
                <c:pt idx="4351">
                  <c:v>43.501528750028228</c:v>
                </c:pt>
                <c:pt idx="4352">
                  <c:v>43.511527750000823</c:v>
                </c:pt>
                <c:pt idx="4353">
                  <c:v>43.521525750024011</c:v>
                </c:pt>
                <c:pt idx="4354">
                  <c:v>43.53152475002571</c:v>
                </c:pt>
                <c:pt idx="4355">
                  <c:v>43.541523750027409</c:v>
                </c:pt>
                <c:pt idx="4356">
                  <c:v>43.551521750021493</c:v>
                </c:pt>
                <c:pt idx="4357">
                  <c:v>43.561520750023192</c:v>
                </c:pt>
                <c:pt idx="4358">
                  <c:v>43.571518750017276</c:v>
                </c:pt>
                <c:pt idx="4359">
                  <c:v>43.581517750018975</c:v>
                </c:pt>
                <c:pt idx="4360">
                  <c:v>43.591516750020673</c:v>
                </c:pt>
                <c:pt idx="4361">
                  <c:v>43.601514750014758</c:v>
                </c:pt>
                <c:pt idx="4362">
                  <c:v>43.611513750016456</c:v>
                </c:pt>
                <c:pt idx="4363">
                  <c:v>43.621511750010541</c:v>
                </c:pt>
                <c:pt idx="4364">
                  <c:v>43.631510750012239</c:v>
                </c:pt>
                <c:pt idx="4365">
                  <c:v>43.641509750013938</c:v>
                </c:pt>
                <c:pt idx="4366">
                  <c:v>43.651507750008022</c:v>
                </c:pt>
                <c:pt idx="4367">
                  <c:v>43.661506750009721</c:v>
                </c:pt>
                <c:pt idx="4368">
                  <c:v>43.671504750003805</c:v>
                </c:pt>
                <c:pt idx="4369">
                  <c:v>43.681503750005504</c:v>
                </c:pt>
                <c:pt idx="4370">
                  <c:v>43.691501750028692</c:v>
                </c:pt>
                <c:pt idx="4371">
                  <c:v>43.701500750001287</c:v>
                </c:pt>
                <c:pt idx="4372">
                  <c:v>43.711499750002986</c:v>
                </c:pt>
                <c:pt idx="4373">
                  <c:v>43.721497750026174</c:v>
                </c:pt>
                <c:pt idx="4374">
                  <c:v>43.731496750027873</c:v>
                </c:pt>
                <c:pt idx="4375">
                  <c:v>43.741494750021957</c:v>
                </c:pt>
                <c:pt idx="4376">
                  <c:v>43.751493750023656</c:v>
                </c:pt>
                <c:pt idx="4377">
                  <c:v>43.761492750025354</c:v>
                </c:pt>
                <c:pt idx="4378">
                  <c:v>43.771490750019439</c:v>
                </c:pt>
                <c:pt idx="4379">
                  <c:v>43.781489750021137</c:v>
                </c:pt>
                <c:pt idx="4380">
                  <c:v>43.791487750015222</c:v>
                </c:pt>
                <c:pt idx="4381">
                  <c:v>43.80148675001692</c:v>
                </c:pt>
                <c:pt idx="4382">
                  <c:v>43.811484750011005</c:v>
                </c:pt>
                <c:pt idx="4383">
                  <c:v>43.821483750012703</c:v>
                </c:pt>
                <c:pt idx="4384">
                  <c:v>43.831482750014402</c:v>
                </c:pt>
                <c:pt idx="4385">
                  <c:v>43.841481708339415</c:v>
                </c:pt>
                <c:pt idx="4386">
                  <c:v>43.851480708341114</c:v>
                </c:pt>
                <c:pt idx="4387">
                  <c:v>43.861478708335198</c:v>
                </c:pt>
                <c:pt idx="4388">
                  <c:v>43.871477708336897</c:v>
                </c:pt>
                <c:pt idx="4389">
                  <c:v>43.881476708338596</c:v>
                </c:pt>
                <c:pt idx="4390">
                  <c:v>43.891474708361784</c:v>
                </c:pt>
                <c:pt idx="4391">
                  <c:v>43.901473708334379</c:v>
                </c:pt>
                <c:pt idx="4392">
                  <c:v>43.911471708357567</c:v>
                </c:pt>
                <c:pt idx="4393">
                  <c:v>43.921470708359266</c:v>
                </c:pt>
                <c:pt idx="4394">
                  <c:v>43.93146870835335</c:v>
                </c:pt>
                <c:pt idx="4395">
                  <c:v>43.941467708355049</c:v>
                </c:pt>
                <c:pt idx="4396">
                  <c:v>43.951466708356747</c:v>
                </c:pt>
                <c:pt idx="4397">
                  <c:v>43.961464708350832</c:v>
                </c:pt>
                <c:pt idx="4398">
                  <c:v>43.97146370835253</c:v>
                </c:pt>
                <c:pt idx="4399">
                  <c:v>43.981461708346615</c:v>
                </c:pt>
                <c:pt idx="4400">
                  <c:v>43.991460708348313</c:v>
                </c:pt>
                <c:pt idx="4401">
                  <c:v>44.001459708350012</c:v>
                </c:pt>
                <c:pt idx="4402">
                  <c:v>44.011457708344096</c:v>
                </c:pt>
                <c:pt idx="4403">
                  <c:v>44.021456708345795</c:v>
                </c:pt>
                <c:pt idx="4404">
                  <c:v>44.031454708339879</c:v>
                </c:pt>
                <c:pt idx="4405">
                  <c:v>44.041453708341578</c:v>
                </c:pt>
                <c:pt idx="4406">
                  <c:v>44.051451708335662</c:v>
                </c:pt>
                <c:pt idx="4407">
                  <c:v>44.061450708337361</c:v>
                </c:pt>
                <c:pt idx="4408">
                  <c:v>44.07144970833906</c:v>
                </c:pt>
                <c:pt idx="4409">
                  <c:v>44.081447708362248</c:v>
                </c:pt>
                <c:pt idx="4410">
                  <c:v>44.091446708334843</c:v>
                </c:pt>
                <c:pt idx="4411">
                  <c:v>44.101444708358031</c:v>
                </c:pt>
                <c:pt idx="4412">
                  <c:v>44.111443708359729</c:v>
                </c:pt>
                <c:pt idx="4413">
                  <c:v>44.121442708361428</c:v>
                </c:pt>
                <c:pt idx="4414">
                  <c:v>44.131440708355512</c:v>
                </c:pt>
                <c:pt idx="4415">
                  <c:v>44.141439708357211</c:v>
                </c:pt>
                <c:pt idx="4416">
                  <c:v>44.151437708351295</c:v>
                </c:pt>
                <c:pt idx="4417">
                  <c:v>44.161436708352994</c:v>
                </c:pt>
                <c:pt idx="4418">
                  <c:v>44.171435708354693</c:v>
                </c:pt>
                <c:pt idx="4419">
                  <c:v>44.181433708348777</c:v>
                </c:pt>
                <c:pt idx="4420">
                  <c:v>44.191432708350476</c:v>
                </c:pt>
                <c:pt idx="4421">
                  <c:v>44.20143070834456</c:v>
                </c:pt>
                <c:pt idx="4422">
                  <c:v>44.211429708346259</c:v>
                </c:pt>
                <c:pt idx="4423">
                  <c:v>44.221427708340343</c:v>
                </c:pt>
                <c:pt idx="4424">
                  <c:v>44.231426708342042</c:v>
                </c:pt>
                <c:pt idx="4425">
                  <c:v>44.241425708343741</c:v>
                </c:pt>
                <c:pt idx="4426">
                  <c:v>44.251423708337825</c:v>
                </c:pt>
                <c:pt idx="4427">
                  <c:v>44.261422708339524</c:v>
                </c:pt>
                <c:pt idx="4428">
                  <c:v>44.271420708333608</c:v>
                </c:pt>
                <c:pt idx="4429">
                  <c:v>44.281419708335306</c:v>
                </c:pt>
                <c:pt idx="4430">
                  <c:v>44.291418708337005</c:v>
                </c:pt>
                <c:pt idx="4431">
                  <c:v>44.301416708360193</c:v>
                </c:pt>
                <c:pt idx="4432">
                  <c:v>44.311415708361892</c:v>
                </c:pt>
                <c:pt idx="4433">
                  <c:v>44.321413708355976</c:v>
                </c:pt>
                <c:pt idx="4434">
                  <c:v>44.331412708357675</c:v>
                </c:pt>
                <c:pt idx="4435">
                  <c:v>44.341410708351759</c:v>
                </c:pt>
                <c:pt idx="4436">
                  <c:v>44.351409708353458</c:v>
                </c:pt>
                <c:pt idx="4437">
                  <c:v>44.361408708355157</c:v>
                </c:pt>
                <c:pt idx="4438">
                  <c:v>44.371406708349241</c:v>
                </c:pt>
                <c:pt idx="4439">
                  <c:v>44.38140570835094</c:v>
                </c:pt>
                <c:pt idx="4440">
                  <c:v>44.391403708345024</c:v>
                </c:pt>
                <c:pt idx="4441">
                  <c:v>44.401402708346723</c:v>
                </c:pt>
                <c:pt idx="4442">
                  <c:v>44.411401708348421</c:v>
                </c:pt>
                <c:pt idx="4443">
                  <c:v>44.421399708342506</c:v>
                </c:pt>
                <c:pt idx="4444">
                  <c:v>44.431398708344204</c:v>
                </c:pt>
                <c:pt idx="4445">
                  <c:v>44.441396708338289</c:v>
                </c:pt>
                <c:pt idx="4446">
                  <c:v>44.451395708339987</c:v>
                </c:pt>
                <c:pt idx="4447">
                  <c:v>44.461393708334072</c:v>
                </c:pt>
                <c:pt idx="4448">
                  <c:v>44.47139270833577</c:v>
                </c:pt>
                <c:pt idx="4449">
                  <c:v>44.481391708337469</c:v>
                </c:pt>
                <c:pt idx="4450">
                  <c:v>44.491389708360657</c:v>
                </c:pt>
                <c:pt idx="4451">
                  <c:v>44.501388708333252</c:v>
                </c:pt>
                <c:pt idx="4452">
                  <c:v>44.51138670835644</c:v>
                </c:pt>
                <c:pt idx="4453">
                  <c:v>44.521385708358139</c:v>
                </c:pt>
                <c:pt idx="4454">
                  <c:v>44.531384708359838</c:v>
                </c:pt>
                <c:pt idx="4455">
                  <c:v>44.541382708353922</c:v>
                </c:pt>
                <c:pt idx="4456">
                  <c:v>44.551381708355621</c:v>
                </c:pt>
                <c:pt idx="4457">
                  <c:v>44.561379708349705</c:v>
                </c:pt>
                <c:pt idx="4458">
                  <c:v>44.571378708351403</c:v>
                </c:pt>
                <c:pt idx="4459">
                  <c:v>44.581377708353102</c:v>
                </c:pt>
                <c:pt idx="4460">
                  <c:v>44.591375708347186</c:v>
                </c:pt>
                <c:pt idx="4461">
                  <c:v>44.601374708348885</c:v>
                </c:pt>
                <c:pt idx="4462">
                  <c:v>44.611372708342969</c:v>
                </c:pt>
                <c:pt idx="4463">
                  <c:v>44.621371708344668</c:v>
                </c:pt>
                <c:pt idx="4464">
                  <c:v>44.631369708338752</c:v>
                </c:pt>
                <c:pt idx="4465">
                  <c:v>44.641368708340451</c:v>
                </c:pt>
                <c:pt idx="4466">
                  <c:v>44.65136770834215</c:v>
                </c:pt>
                <c:pt idx="4467">
                  <c:v>44.661365708336234</c:v>
                </c:pt>
                <c:pt idx="4468">
                  <c:v>44.671364708337933</c:v>
                </c:pt>
                <c:pt idx="4469">
                  <c:v>44.681362708361121</c:v>
                </c:pt>
                <c:pt idx="4470">
                  <c:v>44.691361708333716</c:v>
                </c:pt>
                <c:pt idx="4471">
                  <c:v>44.701360708335415</c:v>
                </c:pt>
                <c:pt idx="4472">
                  <c:v>44.711358708358603</c:v>
                </c:pt>
                <c:pt idx="4473">
                  <c:v>44.721357708360301</c:v>
                </c:pt>
                <c:pt idx="4474">
                  <c:v>44.731355708354386</c:v>
                </c:pt>
                <c:pt idx="4475">
                  <c:v>44.741354708356084</c:v>
                </c:pt>
                <c:pt idx="4476">
                  <c:v>44.751352708350169</c:v>
                </c:pt>
                <c:pt idx="4477">
                  <c:v>44.761351708351867</c:v>
                </c:pt>
                <c:pt idx="4478">
                  <c:v>44.771350708353566</c:v>
                </c:pt>
                <c:pt idx="4479">
                  <c:v>44.78134870834765</c:v>
                </c:pt>
                <c:pt idx="4480">
                  <c:v>44.791347708349349</c:v>
                </c:pt>
                <c:pt idx="4481">
                  <c:v>44.801345708343433</c:v>
                </c:pt>
                <c:pt idx="4482">
                  <c:v>44.811344708345132</c:v>
                </c:pt>
                <c:pt idx="4483">
                  <c:v>44.821343708346831</c:v>
                </c:pt>
                <c:pt idx="4484">
                  <c:v>44.831341708340915</c:v>
                </c:pt>
                <c:pt idx="4485">
                  <c:v>44.841340208338806</c:v>
                </c:pt>
                <c:pt idx="4486">
                  <c:v>44.851338208361994</c:v>
                </c:pt>
                <c:pt idx="4487">
                  <c:v>44.861337208334589</c:v>
                </c:pt>
                <c:pt idx="4488">
                  <c:v>44.871336208336288</c:v>
                </c:pt>
                <c:pt idx="4489">
                  <c:v>44.881334208359476</c:v>
                </c:pt>
                <c:pt idx="4490">
                  <c:v>44.891333208361175</c:v>
                </c:pt>
                <c:pt idx="4491">
                  <c:v>44.901331208355259</c:v>
                </c:pt>
                <c:pt idx="4492">
                  <c:v>44.911330208356958</c:v>
                </c:pt>
                <c:pt idx="4493">
                  <c:v>44.921328208351042</c:v>
                </c:pt>
                <c:pt idx="4494">
                  <c:v>44.931327208352741</c:v>
                </c:pt>
                <c:pt idx="4495">
                  <c:v>44.94132620835444</c:v>
                </c:pt>
                <c:pt idx="4496">
                  <c:v>44.951324208348524</c:v>
                </c:pt>
                <c:pt idx="4497">
                  <c:v>44.961323208350223</c:v>
                </c:pt>
                <c:pt idx="4498">
                  <c:v>44.971321208344307</c:v>
                </c:pt>
                <c:pt idx="4499">
                  <c:v>44.981320208346006</c:v>
                </c:pt>
                <c:pt idx="4500">
                  <c:v>44.991319208347704</c:v>
                </c:pt>
                <c:pt idx="4501">
                  <c:v>45.001317208341789</c:v>
                </c:pt>
                <c:pt idx="4502">
                  <c:v>45.011316208343487</c:v>
                </c:pt>
                <c:pt idx="4503">
                  <c:v>45.021314208337571</c:v>
                </c:pt>
                <c:pt idx="4504">
                  <c:v>45.03131320833927</c:v>
                </c:pt>
                <c:pt idx="4505">
                  <c:v>45.041311208333354</c:v>
                </c:pt>
                <c:pt idx="4506">
                  <c:v>45.051310208335053</c:v>
                </c:pt>
                <c:pt idx="4507">
                  <c:v>45.061309208336752</c:v>
                </c:pt>
                <c:pt idx="4508">
                  <c:v>45.07130720835994</c:v>
                </c:pt>
                <c:pt idx="4509">
                  <c:v>45.081306208361639</c:v>
                </c:pt>
                <c:pt idx="4510">
                  <c:v>45.091304208355723</c:v>
                </c:pt>
                <c:pt idx="4511">
                  <c:v>45.101303208357422</c:v>
                </c:pt>
                <c:pt idx="4512">
                  <c:v>45.11130220835912</c:v>
                </c:pt>
                <c:pt idx="4513">
                  <c:v>45.121300208353205</c:v>
                </c:pt>
                <c:pt idx="4514">
                  <c:v>45.131299208354903</c:v>
                </c:pt>
                <c:pt idx="4515">
                  <c:v>45.141297208348988</c:v>
                </c:pt>
                <c:pt idx="4516">
                  <c:v>45.151296208350686</c:v>
                </c:pt>
                <c:pt idx="4517">
                  <c:v>45.161295208352385</c:v>
                </c:pt>
                <c:pt idx="4518">
                  <c:v>45.171293208346469</c:v>
                </c:pt>
                <c:pt idx="4519">
                  <c:v>45.181292208348168</c:v>
                </c:pt>
                <c:pt idx="4520">
                  <c:v>45.191290208342252</c:v>
                </c:pt>
                <c:pt idx="4521">
                  <c:v>45.201289208343951</c:v>
                </c:pt>
                <c:pt idx="4522">
                  <c:v>45.21128820834565</c:v>
                </c:pt>
                <c:pt idx="4523">
                  <c:v>45.221286208339734</c:v>
                </c:pt>
                <c:pt idx="4524">
                  <c:v>45.231285208341433</c:v>
                </c:pt>
                <c:pt idx="4525">
                  <c:v>45.241283208335517</c:v>
                </c:pt>
                <c:pt idx="4526">
                  <c:v>45.251282208337216</c:v>
                </c:pt>
                <c:pt idx="4527">
                  <c:v>45.261280208360404</c:v>
                </c:pt>
                <c:pt idx="4528">
                  <c:v>45.271279208362103</c:v>
                </c:pt>
                <c:pt idx="4529">
                  <c:v>45.281278208334697</c:v>
                </c:pt>
                <c:pt idx="4530">
                  <c:v>45.291276208357885</c:v>
                </c:pt>
                <c:pt idx="4531">
                  <c:v>45.301275208359584</c:v>
                </c:pt>
                <c:pt idx="4532">
                  <c:v>45.311273208353668</c:v>
                </c:pt>
                <c:pt idx="4533">
                  <c:v>45.321272208355367</c:v>
                </c:pt>
                <c:pt idx="4534">
                  <c:v>45.331271208357066</c:v>
                </c:pt>
                <c:pt idx="4535">
                  <c:v>45.34126920835115</c:v>
                </c:pt>
                <c:pt idx="4536">
                  <c:v>45.351268208352849</c:v>
                </c:pt>
                <c:pt idx="4537">
                  <c:v>45.361266208346933</c:v>
                </c:pt>
                <c:pt idx="4538">
                  <c:v>45.371265208348632</c:v>
                </c:pt>
                <c:pt idx="4539">
                  <c:v>45.381263208342716</c:v>
                </c:pt>
                <c:pt idx="4540">
                  <c:v>45.391262208344415</c:v>
                </c:pt>
                <c:pt idx="4541">
                  <c:v>45.401261208346114</c:v>
                </c:pt>
                <c:pt idx="4542">
                  <c:v>45.411259208340198</c:v>
                </c:pt>
                <c:pt idx="4543">
                  <c:v>45.421258208341897</c:v>
                </c:pt>
                <c:pt idx="4544">
                  <c:v>45.431256208335981</c:v>
                </c:pt>
                <c:pt idx="4545">
                  <c:v>45.44125520833768</c:v>
                </c:pt>
                <c:pt idx="4546">
                  <c:v>45.451254208339378</c:v>
                </c:pt>
                <c:pt idx="4547">
                  <c:v>45.461252208333462</c:v>
                </c:pt>
                <c:pt idx="4548">
                  <c:v>45.471251208335161</c:v>
                </c:pt>
                <c:pt idx="4549">
                  <c:v>45.481249208358349</c:v>
                </c:pt>
                <c:pt idx="4550">
                  <c:v>45.491248208360048</c:v>
                </c:pt>
                <c:pt idx="4551">
                  <c:v>45.501247208361747</c:v>
                </c:pt>
                <c:pt idx="4552">
                  <c:v>45.511245208355831</c:v>
                </c:pt>
                <c:pt idx="4553">
                  <c:v>45.52124420835753</c:v>
                </c:pt>
                <c:pt idx="4554">
                  <c:v>45.531242208351614</c:v>
                </c:pt>
                <c:pt idx="4555">
                  <c:v>45.541241208353313</c:v>
                </c:pt>
                <c:pt idx="4556">
                  <c:v>45.551239208347397</c:v>
                </c:pt>
                <c:pt idx="4557">
                  <c:v>45.561238208349096</c:v>
                </c:pt>
                <c:pt idx="4558">
                  <c:v>45.571237208350794</c:v>
                </c:pt>
                <c:pt idx="4559">
                  <c:v>45.581235208344879</c:v>
                </c:pt>
                <c:pt idx="4560">
                  <c:v>45.591234208346577</c:v>
                </c:pt>
                <c:pt idx="4561">
                  <c:v>45.601232208340662</c:v>
                </c:pt>
                <c:pt idx="4562">
                  <c:v>45.61123120834236</c:v>
                </c:pt>
                <c:pt idx="4563">
                  <c:v>45.621230208344059</c:v>
                </c:pt>
                <c:pt idx="4564">
                  <c:v>45.631228208338143</c:v>
                </c:pt>
                <c:pt idx="4565">
                  <c:v>45.641227208339842</c:v>
                </c:pt>
                <c:pt idx="4566">
                  <c:v>45.651225208333926</c:v>
                </c:pt>
                <c:pt idx="4567">
                  <c:v>45.661224208335625</c:v>
                </c:pt>
                <c:pt idx="4568">
                  <c:v>45.671223208337324</c:v>
                </c:pt>
                <c:pt idx="4569">
                  <c:v>45.681221208360512</c:v>
                </c:pt>
                <c:pt idx="4570">
                  <c:v>45.691220208362211</c:v>
                </c:pt>
                <c:pt idx="4571">
                  <c:v>45.701218208356295</c:v>
                </c:pt>
                <c:pt idx="4572">
                  <c:v>45.711217208357994</c:v>
                </c:pt>
                <c:pt idx="4573">
                  <c:v>45.721215208352078</c:v>
                </c:pt>
                <c:pt idx="4574">
                  <c:v>45.731214208353776</c:v>
                </c:pt>
                <c:pt idx="4575">
                  <c:v>45.741213208355475</c:v>
                </c:pt>
                <c:pt idx="4576">
                  <c:v>45.751211208349559</c:v>
                </c:pt>
                <c:pt idx="4577">
                  <c:v>45.761210208351258</c:v>
                </c:pt>
                <c:pt idx="4578">
                  <c:v>45.771208208345342</c:v>
                </c:pt>
                <c:pt idx="4579">
                  <c:v>45.781207208347041</c:v>
                </c:pt>
                <c:pt idx="4580">
                  <c:v>45.79120620834874</c:v>
                </c:pt>
                <c:pt idx="4581">
                  <c:v>45.801204208342824</c:v>
                </c:pt>
                <c:pt idx="4582">
                  <c:v>45.811203208344523</c:v>
                </c:pt>
                <c:pt idx="4583">
                  <c:v>45.821201208338607</c:v>
                </c:pt>
                <c:pt idx="4584">
                  <c:v>45.831200208340306</c:v>
                </c:pt>
                <c:pt idx="4585">
                  <c:v>45.841199375019642</c:v>
                </c:pt>
                <c:pt idx="4586">
                  <c:v>45.851197375013726</c:v>
                </c:pt>
                <c:pt idx="4587">
                  <c:v>45.861196375015425</c:v>
                </c:pt>
                <c:pt idx="4588">
                  <c:v>45.871194375009509</c:v>
                </c:pt>
                <c:pt idx="4589">
                  <c:v>45.881193375011208</c:v>
                </c:pt>
                <c:pt idx="4590">
                  <c:v>45.891192375012906</c:v>
                </c:pt>
                <c:pt idx="4591">
                  <c:v>45.901190375006991</c:v>
                </c:pt>
                <c:pt idx="4592">
                  <c:v>45.911189375008689</c:v>
                </c:pt>
                <c:pt idx="4593">
                  <c:v>45.921187375002773</c:v>
                </c:pt>
                <c:pt idx="4594">
                  <c:v>45.931186375004472</c:v>
                </c:pt>
                <c:pt idx="4595">
                  <c:v>45.94118437502766</c:v>
                </c:pt>
                <c:pt idx="4596">
                  <c:v>45.951183375000255</c:v>
                </c:pt>
                <c:pt idx="4597">
                  <c:v>45.961182375001954</c:v>
                </c:pt>
                <c:pt idx="4598">
                  <c:v>45.971180375025142</c:v>
                </c:pt>
                <c:pt idx="4599">
                  <c:v>45.981179375026841</c:v>
                </c:pt>
                <c:pt idx="4600">
                  <c:v>45.991177375020925</c:v>
                </c:pt>
                <c:pt idx="4601">
                  <c:v>46.001176375022624</c:v>
                </c:pt>
                <c:pt idx="4602">
                  <c:v>46.011175375024322</c:v>
                </c:pt>
                <c:pt idx="4603">
                  <c:v>46.021173375018407</c:v>
                </c:pt>
                <c:pt idx="4604">
                  <c:v>46.031172375020105</c:v>
                </c:pt>
                <c:pt idx="4605">
                  <c:v>46.04117037501419</c:v>
                </c:pt>
                <c:pt idx="4606">
                  <c:v>46.051169375015888</c:v>
                </c:pt>
                <c:pt idx="4607">
                  <c:v>46.061167375009973</c:v>
                </c:pt>
                <c:pt idx="4608">
                  <c:v>46.071166375011671</c:v>
                </c:pt>
                <c:pt idx="4609">
                  <c:v>46.08116537501337</c:v>
                </c:pt>
                <c:pt idx="4610">
                  <c:v>46.091163375007454</c:v>
                </c:pt>
                <c:pt idx="4611">
                  <c:v>46.101162375009153</c:v>
                </c:pt>
                <c:pt idx="4612">
                  <c:v>46.111160375003237</c:v>
                </c:pt>
                <c:pt idx="4613">
                  <c:v>46.121159375004936</c:v>
                </c:pt>
                <c:pt idx="4614">
                  <c:v>46.131158375006635</c:v>
                </c:pt>
                <c:pt idx="4615">
                  <c:v>46.141156375000719</c:v>
                </c:pt>
                <c:pt idx="4616">
                  <c:v>46.151155375002418</c:v>
                </c:pt>
                <c:pt idx="4617">
                  <c:v>46.161153375025606</c:v>
                </c:pt>
                <c:pt idx="4618">
                  <c:v>46.171152375027305</c:v>
                </c:pt>
                <c:pt idx="4619">
                  <c:v>46.181151374999899</c:v>
                </c:pt>
                <c:pt idx="4620">
                  <c:v>46.191149375023087</c:v>
                </c:pt>
                <c:pt idx="4621">
                  <c:v>46.201148375024786</c:v>
                </c:pt>
                <c:pt idx="4622">
                  <c:v>46.21114637501887</c:v>
                </c:pt>
                <c:pt idx="4623">
                  <c:v>46.221145375020569</c:v>
                </c:pt>
                <c:pt idx="4624">
                  <c:v>46.231144375022268</c:v>
                </c:pt>
                <c:pt idx="4625">
                  <c:v>46.241142375016352</c:v>
                </c:pt>
                <c:pt idx="4626">
                  <c:v>46.251141375018051</c:v>
                </c:pt>
                <c:pt idx="4627">
                  <c:v>46.261139375012135</c:v>
                </c:pt>
                <c:pt idx="4628">
                  <c:v>46.271138375013834</c:v>
                </c:pt>
                <c:pt idx="4629">
                  <c:v>46.281136375007918</c:v>
                </c:pt>
                <c:pt idx="4630">
                  <c:v>46.291135375009617</c:v>
                </c:pt>
                <c:pt idx="4631">
                  <c:v>46.301134375011316</c:v>
                </c:pt>
                <c:pt idx="4632">
                  <c:v>46.3111323750054</c:v>
                </c:pt>
                <c:pt idx="4633">
                  <c:v>46.321131375007099</c:v>
                </c:pt>
                <c:pt idx="4634">
                  <c:v>46.331129375001183</c:v>
                </c:pt>
                <c:pt idx="4635">
                  <c:v>46.341128375002882</c:v>
                </c:pt>
                <c:pt idx="4636">
                  <c:v>46.35112737500458</c:v>
                </c:pt>
                <c:pt idx="4637">
                  <c:v>46.361125375027768</c:v>
                </c:pt>
                <c:pt idx="4638">
                  <c:v>46.371124375000363</c:v>
                </c:pt>
                <c:pt idx="4639">
                  <c:v>46.381122375023551</c:v>
                </c:pt>
                <c:pt idx="4640">
                  <c:v>46.39112137502525</c:v>
                </c:pt>
                <c:pt idx="4641">
                  <c:v>46.401120375026949</c:v>
                </c:pt>
                <c:pt idx="4642">
                  <c:v>46.411118375021033</c:v>
                </c:pt>
                <c:pt idx="4643">
                  <c:v>46.421117375022732</c:v>
                </c:pt>
                <c:pt idx="4644">
                  <c:v>46.431115375016816</c:v>
                </c:pt>
                <c:pt idx="4645">
                  <c:v>46.441114375018515</c:v>
                </c:pt>
                <c:pt idx="4646">
                  <c:v>46.451112375012599</c:v>
                </c:pt>
                <c:pt idx="4647">
                  <c:v>46.461111375014298</c:v>
                </c:pt>
                <c:pt idx="4648">
                  <c:v>46.471110375015996</c:v>
                </c:pt>
                <c:pt idx="4649">
                  <c:v>46.481108375010081</c:v>
                </c:pt>
                <c:pt idx="4650">
                  <c:v>46.491107375011779</c:v>
                </c:pt>
                <c:pt idx="4651">
                  <c:v>46.501105375005864</c:v>
                </c:pt>
                <c:pt idx="4652">
                  <c:v>46.511104375007562</c:v>
                </c:pt>
                <c:pt idx="4653">
                  <c:v>46.521103375009261</c:v>
                </c:pt>
                <c:pt idx="4654">
                  <c:v>46.531101375003345</c:v>
                </c:pt>
                <c:pt idx="4655">
                  <c:v>46.541100375005044</c:v>
                </c:pt>
                <c:pt idx="4656">
                  <c:v>46.551098375028232</c:v>
                </c:pt>
                <c:pt idx="4657">
                  <c:v>46.561097375000827</c:v>
                </c:pt>
                <c:pt idx="4658">
                  <c:v>46.571096375002526</c:v>
                </c:pt>
                <c:pt idx="4659">
                  <c:v>46.581094375025714</c:v>
                </c:pt>
                <c:pt idx="4660">
                  <c:v>46.591093375027413</c:v>
                </c:pt>
                <c:pt idx="4661">
                  <c:v>46.601091375021497</c:v>
                </c:pt>
                <c:pt idx="4662">
                  <c:v>46.611090375023196</c:v>
                </c:pt>
                <c:pt idx="4663">
                  <c:v>46.621089375024894</c:v>
                </c:pt>
                <c:pt idx="4664">
                  <c:v>46.631087375018978</c:v>
                </c:pt>
                <c:pt idx="4665">
                  <c:v>46.641086375020677</c:v>
                </c:pt>
                <c:pt idx="4666">
                  <c:v>46.651084375014761</c:v>
                </c:pt>
                <c:pt idx="4667">
                  <c:v>46.66108337501646</c:v>
                </c:pt>
                <c:pt idx="4668">
                  <c:v>46.671082375018159</c:v>
                </c:pt>
                <c:pt idx="4669">
                  <c:v>46.681080375012243</c:v>
                </c:pt>
                <c:pt idx="4670">
                  <c:v>46.691079375013942</c:v>
                </c:pt>
                <c:pt idx="4671">
                  <c:v>46.701077375008026</c:v>
                </c:pt>
                <c:pt idx="4672">
                  <c:v>46.711076375009725</c:v>
                </c:pt>
                <c:pt idx="4673">
                  <c:v>46.721074375003809</c:v>
                </c:pt>
                <c:pt idx="4674">
                  <c:v>46.731073375005508</c:v>
                </c:pt>
                <c:pt idx="4675">
                  <c:v>46.741072375007207</c:v>
                </c:pt>
                <c:pt idx="4676">
                  <c:v>46.751070375001291</c:v>
                </c:pt>
                <c:pt idx="4677">
                  <c:v>46.76106937500299</c:v>
                </c:pt>
                <c:pt idx="4678">
                  <c:v>46.771067375026178</c:v>
                </c:pt>
                <c:pt idx="4679">
                  <c:v>46.781066375027876</c:v>
                </c:pt>
                <c:pt idx="4680">
                  <c:v>46.791065375000471</c:v>
                </c:pt>
                <c:pt idx="4681">
                  <c:v>46.801063375023659</c:v>
                </c:pt>
                <c:pt idx="4682">
                  <c:v>46.811062375025358</c:v>
                </c:pt>
                <c:pt idx="4683">
                  <c:v>46.821060375019442</c:v>
                </c:pt>
                <c:pt idx="4684">
                  <c:v>46.831059375021141</c:v>
                </c:pt>
                <c:pt idx="4685">
                  <c:v>46.841058083344251</c:v>
                </c:pt>
                <c:pt idx="4686">
                  <c:v>46.851056083338335</c:v>
                </c:pt>
                <c:pt idx="4687">
                  <c:v>46.861055083340034</c:v>
                </c:pt>
                <c:pt idx="4688">
                  <c:v>46.871053083334118</c:v>
                </c:pt>
                <c:pt idx="4689">
                  <c:v>46.881052083335817</c:v>
                </c:pt>
                <c:pt idx="4690">
                  <c:v>46.891050083359005</c:v>
                </c:pt>
                <c:pt idx="4691">
                  <c:v>46.901049083360704</c:v>
                </c:pt>
                <c:pt idx="4692">
                  <c:v>46.911048083333299</c:v>
                </c:pt>
                <c:pt idx="4693">
                  <c:v>46.921046083356487</c:v>
                </c:pt>
                <c:pt idx="4694">
                  <c:v>46.931045083358185</c:v>
                </c:pt>
                <c:pt idx="4695">
                  <c:v>46.94104308335227</c:v>
                </c:pt>
                <c:pt idx="4696">
                  <c:v>46.951042083353968</c:v>
                </c:pt>
                <c:pt idx="4697">
                  <c:v>46.961041083355667</c:v>
                </c:pt>
                <c:pt idx="4698">
                  <c:v>46.971039083349751</c:v>
                </c:pt>
                <c:pt idx="4699">
                  <c:v>46.98103808335145</c:v>
                </c:pt>
                <c:pt idx="4700">
                  <c:v>46.991036083345534</c:v>
                </c:pt>
                <c:pt idx="4701">
                  <c:v>47.001035083347233</c:v>
                </c:pt>
                <c:pt idx="4702">
                  <c:v>47.011034083348932</c:v>
                </c:pt>
                <c:pt idx="4703">
                  <c:v>47.021032083343016</c:v>
                </c:pt>
                <c:pt idx="4704">
                  <c:v>47.031031083344715</c:v>
                </c:pt>
                <c:pt idx="4705">
                  <c:v>47.041029083338799</c:v>
                </c:pt>
                <c:pt idx="4706">
                  <c:v>47.051028083340498</c:v>
                </c:pt>
                <c:pt idx="4707">
                  <c:v>47.061027083342196</c:v>
                </c:pt>
                <c:pt idx="4708">
                  <c:v>47.071025083336281</c:v>
                </c:pt>
                <c:pt idx="4709">
                  <c:v>47.081024083337979</c:v>
                </c:pt>
                <c:pt idx="4710">
                  <c:v>47.091022083361167</c:v>
                </c:pt>
                <c:pt idx="4711">
                  <c:v>47.101021083333762</c:v>
                </c:pt>
                <c:pt idx="4712">
                  <c:v>47.111020083335461</c:v>
                </c:pt>
                <c:pt idx="4713">
                  <c:v>47.121018083358649</c:v>
                </c:pt>
                <c:pt idx="4714">
                  <c:v>47.131017083360348</c:v>
                </c:pt>
                <c:pt idx="4715">
                  <c:v>47.141015083354432</c:v>
                </c:pt>
                <c:pt idx="4716">
                  <c:v>47.151014083356131</c:v>
                </c:pt>
                <c:pt idx="4717">
                  <c:v>47.161012083350215</c:v>
                </c:pt>
                <c:pt idx="4718">
                  <c:v>47.171011083351914</c:v>
                </c:pt>
                <c:pt idx="4719">
                  <c:v>47.181010083353613</c:v>
                </c:pt>
                <c:pt idx="4720">
                  <c:v>47.191008083347697</c:v>
                </c:pt>
                <c:pt idx="4721">
                  <c:v>47.201007083349396</c:v>
                </c:pt>
                <c:pt idx="4722">
                  <c:v>47.21100508334348</c:v>
                </c:pt>
                <c:pt idx="4723">
                  <c:v>47.221004083345179</c:v>
                </c:pt>
                <c:pt idx="4724">
                  <c:v>47.231003083346877</c:v>
                </c:pt>
                <c:pt idx="4725">
                  <c:v>47.241001083340961</c:v>
                </c:pt>
                <c:pt idx="4726">
                  <c:v>47.25100008334266</c:v>
                </c:pt>
                <c:pt idx="4727">
                  <c:v>47.260998083336744</c:v>
                </c:pt>
                <c:pt idx="4728">
                  <c:v>47.270997083338443</c:v>
                </c:pt>
                <c:pt idx="4729">
                  <c:v>47.280996083340142</c:v>
                </c:pt>
                <c:pt idx="4730">
                  <c:v>47.290994083334226</c:v>
                </c:pt>
                <c:pt idx="4731">
                  <c:v>47.300993083335925</c:v>
                </c:pt>
                <c:pt idx="4732">
                  <c:v>47.310991083359113</c:v>
                </c:pt>
                <c:pt idx="4733">
                  <c:v>47.320990083360812</c:v>
                </c:pt>
                <c:pt idx="4734">
                  <c:v>47.330989083333407</c:v>
                </c:pt>
                <c:pt idx="4735">
                  <c:v>47.340987083356595</c:v>
                </c:pt>
                <c:pt idx="4736">
                  <c:v>47.350986083358293</c:v>
                </c:pt>
                <c:pt idx="4737">
                  <c:v>47.360984083352378</c:v>
                </c:pt>
                <c:pt idx="4738">
                  <c:v>47.370983083354076</c:v>
                </c:pt>
                <c:pt idx="4739">
                  <c:v>47.380982083355775</c:v>
                </c:pt>
                <c:pt idx="4740">
                  <c:v>47.390980083349859</c:v>
                </c:pt>
                <c:pt idx="4741">
                  <c:v>47.400979083351558</c:v>
                </c:pt>
                <c:pt idx="4742">
                  <c:v>47.410977083345642</c:v>
                </c:pt>
                <c:pt idx="4743">
                  <c:v>47.420976083347341</c:v>
                </c:pt>
                <c:pt idx="4744">
                  <c:v>47.430974083341425</c:v>
                </c:pt>
                <c:pt idx="4745">
                  <c:v>47.440973083343124</c:v>
                </c:pt>
                <c:pt idx="4746">
                  <c:v>47.450972083344823</c:v>
                </c:pt>
                <c:pt idx="4747">
                  <c:v>47.460970083338907</c:v>
                </c:pt>
                <c:pt idx="4748">
                  <c:v>47.470969083340606</c:v>
                </c:pt>
                <c:pt idx="4749">
                  <c:v>47.48096708333469</c:v>
                </c:pt>
                <c:pt idx="4750">
                  <c:v>47.490966083336389</c:v>
                </c:pt>
                <c:pt idx="4751">
                  <c:v>47.500965083338087</c:v>
                </c:pt>
                <c:pt idx="4752">
                  <c:v>47.510963083361275</c:v>
                </c:pt>
                <c:pt idx="4753">
                  <c:v>47.52096208333387</c:v>
                </c:pt>
                <c:pt idx="4754">
                  <c:v>47.530960083357058</c:v>
                </c:pt>
                <c:pt idx="4755">
                  <c:v>47.540959083358757</c:v>
                </c:pt>
                <c:pt idx="4756">
                  <c:v>47.550958083360456</c:v>
                </c:pt>
                <c:pt idx="4757">
                  <c:v>47.56095608335454</c:v>
                </c:pt>
                <c:pt idx="4758">
                  <c:v>47.570955083356239</c:v>
                </c:pt>
                <c:pt idx="4759">
                  <c:v>47.580953083350323</c:v>
                </c:pt>
                <c:pt idx="4760">
                  <c:v>47.590952083352022</c:v>
                </c:pt>
                <c:pt idx="4761">
                  <c:v>47.600951083353721</c:v>
                </c:pt>
                <c:pt idx="4762">
                  <c:v>47.610949083347805</c:v>
                </c:pt>
                <c:pt idx="4763">
                  <c:v>47.620948083349504</c:v>
                </c:pt>
                <c:pt idx="4764">
                  <c:v>47.630946083343588</c:v>
                </c:pt>
                <c:pt idx="4765">
                  <c:v>47.640945083345287</c:v>
                </c:pt>
                <c:pt idx="4766">
                  <c:v>47.650944083346985</c:v>
                </c:pt>
                <c:pt idx="4767">
                  <c:v>47.66094208334107</c:v>
                </c:pt>
                <c:pt idx="4768">
                  <c:v>47.670941083342768</c:v>
                </c:pt>
                <c:pt idx="4769">
                  <c:v>47.680939083336852</c:v>
                </c:pt>
                <c:pt idx="4770">
                  <c:v>47.690938083338551</c:v>
                </c:pt>
                <c:pt idx="4771">
                  <c:v>47.700936083361739</c:v>
                </c:pt>
                <c:pt idx="4772">
                  <c:v>47.710935083334334</c:v>
                </c:pt>
                <c:pt idx="4773">
                  <c:v>47.720934083336033</c:v>
                </c:pt>
                <c:pt idx="4774">
                  <c:v>47.730932083359221</c:v>
                </c:pt>
                <c:pt idx="4775">
                  <c:v>47.74093108336092</c:v>
                </c:pt>
                <c:pt idx="4776">
                  <c:v>47.750929083355004</c:v>
                </c:pt>
                <c:pt idx="4777">
                  <c:v>47.760928083356703</c:v>
                </c:pt>
                <c:pt idx="4778">
                  <c:v>47.770927083358401</c:v>
                </c:pt>
                <c:pt idx="4779">
                  <c:v>47.780925083352486</c:v>
                </c:pt>
                <c:pt idx="4780">
                  <c:v>47.790924083354184</c:v>
                </c:pt>
                <c:pt idx="4781">
                  <c:v>47.800922083348269</c:v>
                </c:pt>
                <c:pt idx="4782">
                  <c:v>47.810921083349967</c:v>
                </c:pt>
                <c:pt idx="4783">
                  <c:v>47.820920083351666</c:v>
                </c:pt>
                <c:pt idx="4784">
                  <c:v>47.83091808334575</c:v>
                </c:pt>
                <c:pt idx="4785">
                  <c:v>47.840917083347449</c:v>
                </c:pt>
                <c:pt idx="4786">
                  <c:v>47.850915083341533</c:v>
                </c:pt>
                <c:pt idx="4787">
                  <c:v>47.860914083343232</c:v>
                </c:pt>
                <c:pt idx="4788">
                  <c:v>47.870913083344931</c:v>
                </c:pt>
                <c:pt idx="4789">
                  <c:v>47.880911083339015</c:v>
                </c:pt>
                <c:pt idx="4790">
                  <c:v>47.890910083340714</c:v>
                </c:pt>
                <c:pt idx="4791">
                  <c:v>47.900908083334798</c:v>
                </c:pt>
                <c:pt idx="4792">
                  <c:v>47.910907083336497</c:v>
                </c:pt>
                <c:pt idx="4793">
                  <c:v>47.920906083338195</c:v>
                </c:pt>
                <c:pt idx="4794">
                  <c:v>47.930904083361384</c:v>
                </c:pt>
                <c:pt idx="4795">
                  <c:v>47.940903083333978</c:v>
                </c:pt>
                <c:pt idx="4796">
                  <c:v>47.950901083357166</c:v>
                </c:pt>
                <c:pt idx="4797">
                  <c:v>47.960900083358865</c:v>
                </c:pt>
                <c:pt idx="4798">
                  <c:v>47.970899083360564</c:v>
                </c:pt>
                <c:pt idx="4799">
                  <c:v>47.980897083354648</c:v>
                </c:pt>
                <c:pt idx="4800">
                  <c:v>47.990896083356347</c:v>
                </c:pt>
                <c:pt idx="4801">
                  <c:v>48.000894083350431</c:v>
                </c:pt>
                <c:pt idx="4802">
                  <c:v>48.01089308335213</c:v>
                </c:pt>
                <c:pt idx="4803">
                  <c:v>48.020891083346214</c:v>
                </c:pt>
                <c:pt idx="4804">
                  <c:v>48.030890083347913</c:v>
                </c:pt>
                <c:pt idx="4805">
                  <c:v>48.040889083349612</c:v>
                </c:pt>
                <c:pt idx="4806">
                  <c:v>48.050887083343696</c:v>
                </c:pt>
                <c:pt idx="4807">
                  <c:v>48.060886083345395</c:v>
                </c:pt>
                <c:pt idx="4808">
                  <c:v>48.070884083339479</c:v>
                </c:pt>
                <c:pt idx="4809">
                  <c:v>48.080883083341178</c:v>
                </c:pt>
                <c:pt idx="4810">
                  <c:v>48.090882083342876</c:v>
                </c:pt>
                <c:pt idx="4811">
                  <c:v>48.100880083336961</c:v>
                </c:pt>
                <c:pt idx="4812">
                  <c:v>48.110879083338659</c:v>
                </c:pt>
                <c:pt idx="4813">
                  <c:v>48.120877083361847</c:v>
                </c:pt>
                <c:pt idx="4814">
                  <c:v>48.130876083334442</c:v>
                </c:pt>
                <c:pt idx="4815">
                  <c:v>48.140875083336141</c:v>
                </c:pt>
                <c:pt idx="4816">
                  <c:v>48.150873083359329</c:v>
                </c:pt>
                <c:pt idx="4817">
                  <c:v>48.160872083361028</c:v>
                </c:pt>
                <c:pt idx="4818">
                  <c:v>48.170870083355112</c:v>
                </c:pt>
                <c:pt idx="4819">
                  <c:v>48.180869083356811</c:v>
                </c:pt>
                <c:pt idx="4820">
                  <c:v>48.190868083358509</c:v>
                </c:pt>
                <c:pt idx="4821">
                  <c:v>48.200866083352594</c:v>
                </c:pt>
                <c:pt idx="4822">
                  <c:v>48.210865083354292</c:v>
                </c:pt>
                <c:pt idx="4823">
                  <c:v>48.220863083348377</c:v>
                </c:pt>
                <c:pt idx="4824">
                  <c:v>48.230862083350075</c:v>
                </c:pt>
                <c:pt idx="4825">
                  <c:v>48.240861083351774</c:v>
                </c:pt>
                <c:pt idx="4826">
                  <c:v>48.250859083345858</c:v>
                </c:pt>
                <c:pt idx="4827">
                  <c:v>48.260858083347557</c:v>
                </c:pt>
                <c:pt idx="4828">
                  <c:v>48.270856083341641</c:v>
                </c:pt>
                <c:pt idx="4829">
                  <c:v>48.28085508334334</c:v>
                </c:pt>
                <c:pt idx="4830">
                  <c:v>48.290854083345039</c:v>
                </c:pt>
                <c:pt idx="4831">
                  <c:v>48.300852083339123</c:v>
                </c:pt>
                <c:pt idx="4832">
                  <c:v>48.310851083340822</c:v>
                </c:pt>
                <c:pt idx="4833">
                  <c:v>48.320849083334906</c:v>
                </c:pt>
                <c:pt idx="4834">
                  <c:v>48.330848083336605</c:v>
                </c:pt>
                <c:pt idx="4835">
                  <c:v>48.340847083338303</c:v>
                </c:pt>
                <c:pt idx="4836">
                  <c:v>48.350845083361492</c:v>
                </c:pt>
                <c:pt idx="4837">
                  <c:v>48.360844083334086</c:v>
                </c:pt>
                <c:pt idx="4838">
                  <c:v>48.370842083357275</c:v>
                </c:pt>
                <c:pt idx="4839">
                  <c:v>48.380841083358973</c:v>
                </c:pt>
                <c:pt idx="4840">
                  <c:v>48.390840083360672</c:v>
                </c:pt>
                <c:pt idx="4841">
                  <c:v>48.400838083354756</c:v>
                </c:pt>
                <c:pt idx="4842">
                  <c:v>48.410837083356455</c:v>
                </c:pt>
                <c:pt idx="4843">
                  <c:v>48.420835083350539</c:v>
                </c:pt>
                <c:pt idx="4844">
                  <c:v>48.430834083352238</c:v>
                </c:pt>
                <c:pt idx="4845">
                  <c:v>48.440832083346322</c:v>
                </c:pt>
                <c:pt idx="4846">
                  <c:v>48.450831083348021</c:v>
                </c:pt>
                <c:pt idx="4847">
                  <c:v>48.46083008334972</c:v>
                </c:pt>
                <c:pt idx="4848">
                  <c:v>48.470828083343804</c:v>
                </c:pt>
                <c:pt idx="4849">
                  <c:v>48.480827083345503</c:v>
                </c:pt>
                <c:pt idx="4850">
                  <c:v>48.490825083339587</c:v>
                </c:pt>
                <c:pt idx="4851">
                  <c:v>48.500824083341286</c:v>
                </c:pt>
                <c:pt idx="4852">
                  <c:v>48.510823083342984</c:v>
                </c:pt>
                <c:pt idx="4853">
                  <c:v>48.520821083337069</c:v>
                </c:pt>
                <c:pt idx="4854">
                  <c:v>48.530820083338767</c:v>
                </c:pt>
                <c:pt idx="4855">
                  <c:v>48.540818083361955</c:v>
                </c:pt>
                <c:pt idx="4856">
                  <c:v>48.55081708333455</c:v>
                </c:pt>
                <c:pt idx="4857">
                  <c:v>48.560816083336249</c:v>
                </c:pt>
                <c:pt idx="4858">
                  <c:v>48.570814083359437</c:v>
                </c:pt>
                <c:pt idx="4859">
                  <c:v>48.580813083361136</c:v>
                </c:pt>
                <c:pt idx="4860">
                  <c:v>48.59081108335522</c:v>
                </c:pt>
                <c:pt idx="4861">
                  <c:v>48.600810083356919</c:v>
                </c:pt>
                <c:pt idx="4862">
                  <c:v>48.610809083358617</c:v>
                </c:pt>
                <c:pt idx="4863">
                  <c:v>48.620807083352702</c:v>
                </c:pt>
                <c:pt idx="4864">
                  <c:v>48.6308060833544</c:v>
                </c:pt>
                <c:pt idx="4865">
                  <c:v>48.640804083348485</c:v>
                </c:pt>
                <c:pt idx="4866">
                  <c:v>48.650803083350183</c:v>
                </c:pt>
                <c:pt idx="4867">
                  <c:v>48.660802083351882</c:v>
                </c:pt>
                <c:pt idx="4868">
                  <c:v>48.670800083345966</c:v>
                </c:pt>
                <c:pt idx="4869">
                  <c:v>48.680799083347665</c:v>
                </c:pt>
                <c:pt idx="4870">
                  <c:v>48.690797083341749</c:v>
                </c:pt>
                <c:pt idx="4871">
                  <c:v>48.700796083343448</c:v>
                </c:pt>
                <c:pt idx="4872">
                  <c:v>48.710795083345147</c:v>
                </c:pt>
                <c:pt idx="4873">
                  <c:v>48.720793083339231</c:v>
                </c:pt>
                <c:pt idx="4874">
                  <c:v>48.73079208334093</c:v>
                </c:pt>
                <c:pt idx="4875">
                  <c:v>48.740790083335014</c:v>
                </c:pt>
                <c:pt idx="4876">
                  <c:v>48.750789083336713</c:v>
                </c:pt>
                <c:pt idx="4877">
                  <c:v>48.760788083338412</c:v>
                </c:pt>
                <c:pt idx="4878">
                  <c:v>48.7707860833616</c:v>
                </c:pt>
                <c:pt idx="4879">
                  <c:v>48.780785083334194</c:v>
                </c:pt>
                <c:pt idx="4880">
                  <c:v>48.790783083357383</c:v>
                </c:pt>
                <c:pt idx="4881">
                  <c:v>48.800782083359081</c:v>
                </c:pt>
                <c:pt idx="4882">
                  <c:v>48.81078108336078</c:v>
                </c:pt>
                <c:pt idx="4883">
                  <c:v>48.820779083354864</c:v>
                </c:pt>
                <c:pt idx="4884">
                  <c:v>48.830778083356563</c:v>
                </c:pt>
                <c:pt idx="4885">
                  <c:v>48.840776083350647</c:v>
                </c:pt>
                <c:pt idx="4886">
                  <c:v>48.850775000028079</c:v>
                </c:pt>
                <c:pt idx="4887">
                  <c:v>48.860774000000674</c:v>
                </c:pt>
                <c:pt idx="4888">
                  <c:v>48.870772000023862</c:v>
                </c:pt>
                <c:pt idx="4889">
                  <c:v>48.880771000025561</c:v>
                </c:pt>
                <c:pt idx="4890">
                  <c:v>48.890769000019645</c:v>
                </c:pt>
                <c:pt idx="4891">
                  <c:v>48.900768000021344</c:v>
                </c:pt>
                <c:pt idx="4892">
                  <c:v>48.910767000023043</c:v>
                </c:pt>
                <c:pt idx="4893">
                  <c:v>48.920765000017127</c:v>
                </c:pt>
                <c:pt idx="4894">
                  <c:v>48.930764000018826</c:v>
                </c:pt>
                <c:pt idx="4895">
                  <c:v>48.94076200001291</c:v>
                </c:pt>
                <c:pt idx="4896">
                  <c:v>48.950761000014609</c:v>
                </c:pt>
                <c:pt idx="4897">
                  <c:v>48.960760000016307</c:v>
                </c:pt>
                <c:pt idx="4898">
                  <c:v>48.970758000010392</c:v>
                </c:pt>
                <c:pt idx="4899">
                  <c:v>48.98075700001209</c:v>
                </c:pt>
                <c:pt idx="4900">
                  <c:v>48.990755000006175</c:v>
                </c:pt>
                <c:pt idx="4901">
                  <c:v>49.000754000007873</c:v>
                </c:pt>
                <c:pt idx="4902">
                  <c:v>49.010753000009572</c:v>
                </c:pt>
                <c:pt idx="4903">
                  <c:v>49.020751000003656</c:v>
                </c:pt>
                <c:pt idx="4904">
                  <c:v>49.030750000005355</c:v>
                </c:pt>
                <c:pt idx="4905">
                  <c:v>49.040748000028543</c:v>
                </c:pt>
                <c:pt idx="4906">
                  <c:v>49.050747000001138</c:v>
                </c:pt>
                <c:pt idx="4907">
                  <c:v>49.060746000002837</c:v>
                </c:pt>
                <c:pt idx="4908">
                  <c:v>49.070744000026025</c:v>
                </c:pt>
                <c:pt idx="4909">
                  <c:v>49.080743000027724</c:v>
                </c:pt>
                <c:pt idx="4910">
                  <c:v>49.090741000021808</c:v>
                </c:pt>
                <c:pt idx="4911">
                  <c:v>49.100740000023507</c:v>
                </c:pt>
                <c:pt idx="4912">
                  <c:v>49.110739000025205</c:v>
                </c:pt>
                <c:pt idx="4913">
                  <c:v>49.12073700001929</c:v>
                </c:pt>
                <c:pt idx="4914">
                  <c:v>49.130736000020988</c:v>
                </c:pt>
                <c:pt idx="4915">
                  <c:v>49.140734000015073</c:v>
                </c:pt>
                <c:pt idx="4916">
                  <c:v>49.150733000016771</c:v>
                </c:pt>
                <c:pt idx="4917">
                  <c:v>49.16073200001847</c:v>
                </c:pt>
                <c:pt idx="4918">
                  <c:v>49.170730000012554</c:v>
                </c:pt>
                <c:pt idx="4919">
                  <c:v>49.180729000014253</c:v>
                </c:pt>
                <c:pt idx="4920">
                  <c:v>49.190727000008337</c:v>
                </c:pt>
                <c:pt idx="4921">
                  <c:v>49.200726000010036</c:v>
                </c:pt>
                <c:pt idx="4922">
                  <c:v>49.210725000011735</c:v>
                </c:pt>
                <c:pt idx="4923">
                  <c:v>49.220723000005819</c:v>
                </c:pt>
                <c:pt idx="4924">
                  <c:v>49.230722000007518</c:v>
                </c:pt>
                <c:pt idx="4925">
                  <c:v>49.240720000001602</c:v>
                </c:pt>
                <c:pt idx="4926">
                  <c:v>49.250719000003301</c:v>
                </c:pt>
                <c:pt idx="4927">
                  <c:v>49.260718000004999</c:v>
                </c:pt>
                <c:pt idx="4928">
                  <c:v>49.270716000028187</c:v>
                </c:pt>
                <c:pt idx="4929">
                  <c:v>49.280715000000782</c:v>
                </c:pt>
                <c:pt idx="4930">
                  <c:v>49.29071300002397</c:v>
                </c:pt>
                <c:pt idx="4931">
                  <c:v>49.300712000025669</c:v>
                </c:pt>
                <c:pt idx="4932">
                  <c:v>49.310711000027368</c:v>
                </c:pt>
                <c:pt idx="4933">
                  <c:v>49.320709000021452</c:v>
                </c:pt>
                <c:pt idx="4934">
                  <c:v>49.330708000023151</c:v>
                </c:pt>
                <c:pt idx="4935">
                  <c:v>49.340706000017235</c:v>
                </c:pt>
                <c:pt idx="4936">
                  <c:v>49.350705000018934</c:v>
                </c:pt>
                <c:pt idx="4937">
                  <c:v>49.360704000020633</c:v>
                </c:pt>
                <c:pt idx="4938">
                  <c:v>49.370702000014717</c:v>
                </c:pt>
                <c:pt idx="4939">
                  <c:v>49.380701000016415</c:v>
                </c:pt>
                <c:pt idx="4940">
                  <c:v>49.3906990000105</c:v>
                </c:pt>
                <c:pt idx="4941">
                  <c:v>49.400698000012198</c:v>
                </c:pt>
                <c:pt idx="4942">
                  <c:v>49.410697000013897</c:v>
                </c:pt>
                <c:pt idx="4943">
                  <c:v>49.420695000007981</c:v>
                </c:pt>
                <c:pt idx="4944">
                  <c:v>49.43069400000968</c:v>
                </c:pt>
                <c:pt idx="4945">
                  <c:v>49.440692000003764</c:v>
                </c:pt>
                <c:pt idx="4946">
                  <c:v>49.450691000005463</c:v>
                </c:pt>
                <c:pt idx="4947">
                  <c:v>49.460690000007162</c:v>
                </c:pt>
                <c:pt idx="4948">
                  <c:v>49.470688000001246</c:v>
                </c:pt>
                <c:pt idx="4949">
                  <c:v>49.480687000002945</c:v>
                </c:pt>
                <c:pt idx="4950">
                  <c:v>49.490685000026133</c:v>
                </c:pt>
                <c:pt idx="4951">
                  <c:v>49.500684000027832</c:v>
                </c:pt>
                <c:pt idx="4952">
                  <c:v>49.510683000000427</c:v>
                </c:pt>
                <c:pt idx="4953">
                  <c:v>49.520681000023615</c:v>
                </c:pt>
                <c:pt idx="4954">
                  <c:v>49.530680000025313</c:v>
                </c:pt>
                <c:pt idx="4955">
                  <c:v>49.540678000019398</c:v>
                </c:pt>
                <c:pt idx="4956">
                  <c:v>49.550677000021096</c:v>
                </c:pt>
                <c:pt idx="4957">
                  <c:v>49.560676000022795</c:v>
                </c:pt>
                <c:pt idx="4958">
                  <c:v>49.570674000016879</c:v>
                </c:pt>
                <c:pt idx="4959">
                  <c:v>49.580673000018578</c:v>
                </c:pt>
                <c:pt idx="4960">
                  <c:v>49.590671000012662</c:v>
                </c:pt>
                <c:pt idx="4961">
                  <c:v>49.600670000014361</c:v>
                </c:pt>
                <c:pt idx="4962">
                  <c:v>49.61066900001606</c:v>
                </c:pt>
                <c:pt idx="4963">
                  <c:v>49.620667000010144</c:v>
                </c:pt>
                <c:pt idx="4964">
                  <c:v>49.630666000011843</c:v>
                </c:pt>
                <c:pt idx="4965">
                  <c:v>49.640664000005927</c:v>
                </c:pt>
                <c:pt idx="4966">
                  <c:v>49.650663000007626</c:v>
                </c:pt>
                <c:pt idx="4967">
                  <c:v>49.660662000009324</c:v>
                </c:pt>
                <c:pt idx="4968">
                  <c:v>49.670660000003409</c:v>
                </c:pt>
                <c:pt idx="4969">
                  <c:v>49.680659000005107</c:v>
                </c:pt>
                <c:pt idx="4970">
                  <c:v>49.690657000028295</c:v>
                </c:pt>
                <c:pt idx="4971">
                  <c:v>49.70065600000089</c:v>
                </c:pt>
                <c:pt idx="4972">
                  <c:v>49.710655000002589</c:v>
                </c:pt>
                <c:pt idx="4973">
                  <c:v>49.720653000025777</c:v>
                </c:pt>
                <c:pt idx="4974">
                  <c:v>49.730652000027476</c:v>
                </c:pt>
                <c:pt idx="4975">
                  <c:v>49.74065000002156</c:v>
                </c:pt>
                <c:pt idx="4976">
                  <c:v>49.750649000023259</c:v>
                </c:pt>
                <c:pt idx="4977">
                  <c:v>49.760648000024958</c:v>
                </c:pt>
                <c:pt idx="4978">
                  <c:v>49.770646000019042</c:v>
                </c:pt>
                <c:pt idx="4979">
                  <c:v>49.780645000020741</c:v>
                </c:pt>
                <c:pt idx="4980">
                  <c:v>49.790643000014825</c:v>
                </c:pt>
                <c:pt idx="4981">
                  <c:v>49.800642000016524</c:v>
                </c:pt>
                <c:pt idx="4982">
                  <c:v>49.810641000018222</c:v>
                </c:pt>
                <c:pt idx="4983">
                  <c:v>49.820639000012306</c:v>
                </c:pt>
                <c:pt idx="4984">
                  <c:v>49.830638000014005</c:v>
                </c:pt>
                <c:pt idx="4985">
                  <c:v>49.840636000008089</c:v>
                </c:pt>
                <c:pt idx="4986">
                  <c:v>49.850635833339766</c:v>
                </c:pt>
                <c:pt idx="4987">
                  <c:v>49.860634833341464</c:v>
                </c:pt>
                <c:pt idx="4988">
                  <c:v>49.870632833335549</c:v>
                </c:pt>
                <c:pt idx="4989">
                  <c:v>49.880631833337247</c:v>
                </c:pt>
                <c:pt idx="4990">
                  <c:v>49.890629833360435</c:v>
                </c:pt>
                <c:pt idx="4991">
                  <c:v>49.900628833362134</c:v>
                </c:pt>
                <c:pt idx="4992">
                  <c:v>49.910627833334729</c:v>
                </c:pt>
                <c:pt idx="4993">
                  <c:v>49.920625833357917</c:v>
                </c:pt>
                <c:pt idx="4994">
                  <c:v>49.930624833359616</c:v>
                </c:pt>
                <c:pt idx="4995">
                  <c:v>49.9406228333537</c:v>
                </c:pt>
                <c:pt idx="4996">
                  <c:v>49.950621833355399</c:v>
                </c:pt>
                <c:pt idx="4997">
                  <c:v>49.960620833357098</c:v>
                </c:pt>
                <c:pt idx="4998">
                  <c:v>49.970618833351182</c:v>
                </c:pt>
                <c:pt idx="4999">
                  <c:v>49.980617833352881</c:v>
                </c:pt>
                <c:pt idx="5000">
                  <c:v>49.990615833346965</c:v>
                </c:pt>
                <c:pt idx="5001">
                  <c:v>50.000614833348664</c:v>
                </c:pt>
                <c:pt idx="5002">
                  <c:v>50.010613833350362</c:v>
                </c:pt>
                <c:pt idx="5003">
                  <c:v>50.020611833344446</c:v>
                </c:pt>
                <c:pt idx="5004">
                  <c:v>50.030610833346145</c:v>
                </c:pt>
                <c:pt idx="5005">
                  <c:v>50.040608833340229</c:v>
                </c:pt>
                <c:pt idx="5006">
                  <c:v>50.050607833341928</c:v>
                </c:pt>
                <c:pt idx="5007">
                  <c:v>50.060606833343627</c:v>
                </c:pt>
                <c:pt idx="5008">
                  <c:v>50.070604833337711</c:v>
                </c:pt>
                <c:pt idx="5009">
                  <c:v>50.08060383333941</c:v>
                </c:pt>
                <c:pt idx="5010">
                  <c:v>50.090601833333494</c:v>
                </c:pt>
                <c:pt idx="5011">
                  <c:v>50.100600833335193</c:v>
                </c:pt>
                <c:pt idx="5012">
                  <c:v>50.110599833336892</c:v>
                </c:pt>
                <c:pt idx="5013">
                  <c:v>50.12059783336008</c:v>
                </c:pt>
                <c:pt idx="5014">
                  <c:v>50.130596833361778</c:v>
                </c:pt>
                <c:pt idx="5015">
                  <c:v>50.140595833334373</c:v>
                </c:pt>
                <c:pt idx="5016">
                  <c:v>50.150593833357561</c:v>
                </c:pt>
                <c:pt idx="5017">
                  <c:v>50.16059283335926</c:v>
                </c:pt>
                <c:pt idx="5018">
                  <c:v>50.170590833353344</c:v>
                </c:pt>
                <c:pt idx="5019">
                  <c:v>50.180589833355043</c:v>
                </c:pt>
                <c:pt idx="5020">
                  <c:v>50.190588833356742</c:v>
                </c:pt>
                <c:pt idx="5021">
                  <c:v>50.200586833350826</c:v>
                </c:pt>
                <c:pt idx="5022">
                  <c:v>50.210585833352525</c:v>
                </c:pt>
                <c:pt idx="5023">
                  <c:v>50.220583833346609</c:v>
                </c:pt>
                <c:pt idx="5024">
                  <c:v>50.230582833348308</c:v>
                </c:pt>
                <c:pt idx="5025">
                  <c:v>50.240581833350006</c:v>
                </c:pt>
                <c:pt idx="5026">
                  <c:v>50.250579833344091</c:v>
                </c:pt>
                <c:pt idx="5027">
                  <c:v>50.260578833345789</c:v>
                </c:pt>
                <c:pt idx="5028">
                  <c:v>50.270576833339874</c:v>
                </c:pt>
                <c:pt idx="5029">
                  <c:v>50.280575833341572</c:v>
                </c:pt>
                <c:pt idx="5030">
                  <c:v>50.290574833343271</c:v>
                </c:pt>
                <c:pt idx="5031">
                  <c:v>50.300572833337355</c:v>
                </c:pt>
                <c:pt idx="5032">
                  <c:v>50.310571833339054</c:v>
                </c:pt>
                <c:pt idx="5033">
                  <c:v>50.320569833362242</c:v>
                </c:pt>
                <c:pt idx="5034">
                  <c:v>50.330568833334837</c:v>
                </c:pt>
                <c:pt idx="5035">
                  <c:v>50.340567833336536</c:v>
                </c:pt>
                <c:pt idx="5036">
                  <c:v>50.350565833359724</c:v>
                </c:pt>
                <c:pt idx="5037">
                  <c:v>50.360564833361423</c:v>
                </c:pt>
                <c:pt idx="5038">
                  <c:v>50.370562833355507</c:v>
                </c:pt>
                <c:pt idx="5039">
                  <c:v>50.380561833357206</c:v>
                </c:pt>
                <c:pt idx="5040">
                  <c:v>50.390560833358904</c:v>
                </c:pt>
                <c:pt idx="5041">
                  <c:v>50.400558833352989</c:v>
                </c:pt>
                <c:pt idx="5042">
                  <c:v>50.410557833354687</c:v>
                </c:pt>
                <c:pt idx="5043">
                  <c:v>50.420555833348772</c:v>
                </c:pt>
                <c:pt idx="5044">
                  <c:v>50.43055483335047</c:v>
                </c:pt>
                <c:pt idx="5045">
                  <c:v>50.440553833352169</c:v>
                </c:pt>
                <c:pt idx="5046">
                  <c:v>50.450551833346253</c:v>
                </c:pt>
                <c:pt idx="5047">
                  <c:v>50.460550833347952</c:v>
                </c:pt>
                <c:pt idx="5048">
                  <c:v>50.470548833342036</c:v>
                </c:pt>
                <c:pt idx="5049">
                  <c:v>50.480547833343735</c:v>
                </c:pt>
                <c:pt idx="5050">
                  <c:v>50.490546833345434</c:v>
                </c:pt>
                <c:pt idx="5051">
                  <c:v>50.500544833339518</c:v>
                </c:pt>
                <c:pt idx="5052">
                  <c:v>50.510543833341217</c:v>
                </c:pt>
                <c:pt idx="5053">
                  <c:v>50.520541833335301</c:v>
                </c:pt>
                <c:pt idx="5054">
                  <c:v>50.530540833337</c:v>
                </c:pt>
                <c:pt idx="5055">
                  <c:v>50.540539833338698</c:v>
                </c:pt>
                <c:pt idx="5056">
                  <c:v>50.550537833361886</c:v>
                </c:pt>
                <c:pt idx="5057">
                  <c:v>50.560536833334481</c:v>
                </c:pt>
                <c:pt idx="5058">
                  <c:v>50.570534833357669</c:v>
                </c:pt>
                <c:pt idx="5059">
                  <c:v>50.580533833359368</c:v>
                </c:pt>
                <c:pt idx="5060">
                  <c:v>50.590532833361067</c:v>
                </c:pt>
                <c:pt idx="5061">
                  <c:v>50.600530833355151</c:v>
                </c:pt>
                <c:pt idx="5062">
                  <c:v>50.61052983335685</c:v>
                </c:pt>
                <c:pt idx="5063">
                  <c:v>50.620528833358549</c:v>
                </c:pt>
                <c:pt idx="5064">
                  <c:v>50.630526833352633</c:v>
                </c:pt>
                <c:pt idx="5065">
                  <c:v>50.640525833354332</c:v>
                </c:pt>
                <c:pt idx="5066">
                  <c:v>50.650523833348416</c:v>
                </c:pt>
                <c:pt idx="5067">
                  <c:v>50.660522833350115</c:v>
                </c:pt>
                <c:pt idx="5068">
                  <c:v>50.670521833351813</c:v>
                </c:pt>
                <c:pt idx="5069">
                  <c:v>50.680519833345897</c:v>
                </c:pt>
                <c:pt idx="5070">
                  <c:v>50.690518833347596</c:v>
                </c:pt>
                <c:pt idx="5071">
                  <c:v>50.70051683334168</c:v>
                </c:pt>
                <c:pt idx="5072">
                  <c:v>50.710515833343379</c:v>
                </c:pt>
                <c:pt idx="5073">
                  <c:v>50.720514833345078</c:v>
                </c:pt>
                <c:pt idx="5074">
                  <c:v>50.730512833339162</c:v>
                </c:pt>
                <c:pt idx="5075">
                  <c:v>50.740511833340861</c:v>
                </c:pt>
                <c:pt idx="5076">
                  <c:v>50.750509833334945</c:v>
                </c:pt>
                <c:pt idx="5077">
                  <c:v>50.760508833336644</c:v>
                </c:pt>
                <c:pt idx="5078">
                  <c:v>50.770507833338343</c:v>
                </c:pt>
                <c:pt idx="5079">
                  <c:v>50.780505833361531</c:v>
                </c:pt>
                <c:pt idx="5080">
                  <c:v>50.790504833334126</c:v>
                </c:pt>
                <c:pt idx="5081">
                  <c:v>50.800502833357314</c:v>
                </c:pt>
                <c:pt idx="5082">
                  <c:v>50.810501833359012</c:v>
                </c:pt>
                <c:pt idx="5083">
                  <c:v>50.820500833360711</c:v>
                </c:pt>
                <c:pt idx="5084">
                  <c:v>50.830498833354795</c:v>
                </c:pt>
                <c:pt idx="5085">
                  <c:v>50.840497833356494</c:v>
                </c:pt>
                <c:pt idx="5086">
                  <c:v>50.850495583348675</c:v>
                </c:pt>
                <c:pt idx="5087">
                  <c:v>50.860494583350373</c:v>
                </c:pt>
                <c:pt idx="5088">
                  <c:v>50.870493583352072</c:v>
                </c:pt>
                <c:pt idx="5089">
                  <c:v>50.880491583346156</c:v>
                </c:pt>
                <c:pt idx="5090">
                  <c:v>50.890490583347855</c:v>
                </c:pt>
                <c:pt idx="5091">
                  <c:v>50.900489583349554</c:v>
                </c:pt>
                <c:pt idx="5092">
                  <c:v>50.910487583343638</c:v>
                </c:pt>
                <c:pt idx="5093">
                  <c:v>50.920486583345337</c:v>
                </c:pt>
                <c:pt idx="5094">
                  <c:v>50.930484583339421</c:v>
                </c:pt>
                <c:pt idx="5095">
                  <c:v>50.94048358334112</c:v>
                </c:pt>
                <c:pt idx="5096">
                  <c:v>50.950482583342819</c:v>
                </c:pt>
                <c:pt idx="5097">
                  <c:v>50.960480583336903</c:v>
                </c:pt>
                <c:pt idx="5098">
                  <c:v>50.970479583338602</c:v>
                </c:pt>
                <c:pt idx="5099">
                  <c:v>50.98047758336179</c:v>
                </c:pt>
                <c:pt idx="5100">
                  <c:v>50.990476583334384</c:v>
                </c:pt>
                <c:pt idx="5101">
                  <c:v>51.000475583336083</c:v>
                </c:pt>
                <c:pt idx="5102">
                  <c:v>51.010473583359271</c:v>
                </c:pt>
                <c:pt idx="5103">
                  <c:v>51.02047258336097</c:v>
                </c:pt>
                <c:pt idx="5104">
                  <c:v>51.030470583355054</c:v>
                </c:pt>
                <c:pt idx="5105">
                  <c:v>51.040469583356753</c:v>
                </c:pt>
                <c:pt idx="5106">
                  <c:v>51.050468583358452</c:v>
                </c:pt>
                <c:pt idx="5107">
                  <c:v>51.060466583352536</c:v>
                </c:pt>
                <c:pt idx="5108">
                  <c:v>51.070465583354235</c:v>
                </c:pt>
                <c:pt idx="5109">
                  <c:v>51.080463583348319</c:v>
                </c:pt>
                <c:pt idx="5110">
                  <c:v>51.090462583350018</c:v>
                </c:pt>
                <c:pt idx="5111">
                  <c:v>51.100461583351716</c:v>
                </c:pt>
                <c:pt idx="5112">
                  <c:v>51.110459583345801</c:v>
                </c:pt>
                <c:pt idx="5113">
                  <c:v>51.120458583347499</c:v>
                </c:pt>
                <c:pt idx="5114">
                  <c:v>51.130456583341584</c:v>
                </c:pt>
                <c:pt idx="5115">
                  <c:v>51.140455583343282</c:v>
                </c:pt>
                <c:pt idx="5116">
                  <c:v>51.150454583344981</c:v>
                </c:pt>
                <c:pt idx="5117">
                  <c:v>51.160452583339065</c:v>
                </c:pt>
                <c:pt idx="5118">
                  <c:v>51.170451583340764</c:v>
                </c:pt>
                <c:pt idx="5119">
                  <c:v>51.180449583334848</c:v>
                </c:pt>
                <c:pt idx="5120">
                  <c:v>51.190448583336547</c:v>
                </c:pt>
                <c:pt idx="5121">
                  <c:v>51.200447583338246</c:v>
                </c:pt>
                <c:pt idx="5122">
                  <c:v>51.210445583361434</c:v>
                </c:pt>
                <c:pt idx="5123">
                  <c:v>51.220444583334029</c:v>
                </c:pt>
                <c:pt idx="5124">
                  <c:v>51.230443583335727</c:v>
                </c:pt>
                <c:pt idx="5125">
                  <c:v>51.240441583358916</c:v>
                </c:pt>
                <c:pt idx="5126">
                  <c:v>51.250440583360614</c:v>
                </c:pt>
                <c:pt idx="5127">
                  <c:v>51.260438583354698</c:v>
                </c:pt>
                <c:pt idx="5128">
                  <c:v>51.270437583356397</c:v>
                </c:pt>
                <c:pt idx="5129">
                  <c:v>51.280436583358096</c:v>
                </c:pt>
                <c:pt idx="5130">
                  <c:v>51.29043458335218</c:v>
                </c:pt>
                <c:pt idx="5131">
                  <c:v>51.300433583353879</c:v>
                </c:pt>
                <c:pt idx="5132">
                  <c:v>51.310431583347963</c:v>
                </c:pt>
                <c:pt idx="5133">
                  <c:v>51.320430583349662</c:v>
                </c:pt>
                <c:pt idx="5134">
                  <c:v>51.330429583351361</c:v>
                </c:pt>
                <c:pt idx="5135">
                  <c:v>51.340427583345445</c:v>
                </c:pt>
                <c:pt idx="5136">
                  <c:v>51.350426583347144</c:v>
                </c:pt>
                <c:pt idx="5137">
                  <c:v>51.360424583341228</c:v>
                </c:pt>
                <c:pt idx="5138">
                  <c:v>51.370423583342927</c:v>
                </c:pt>
                <c:pt idx="5139">
                  <c:v>51.380422583344625</c:v>
                </c:pt>
                <c:pt idx="5140">
                  <c:v>51.39042058333871</c:v>
                </c:pt>
                <c:pt idx="5141">
                  <c:v>51.400419583340408</c:v>
                </c:pt>
                <c:pt idx="5142">
                  <c:v>51.410418583342107</c:v>
                </c:pt>
                <c:pt idx="5143">
                  <c:v>51.420416583336191</c:v>
                </c:pt>
                <c:pt idx="5144">
                  <c:v>51.43041558333789</c:v>
                </c:pt>
                <c:pt idx="5145">
                  <c:v>51.440413583361078</c:v>
                </c:pt>
                <c:pt idx="5146">
                  <c:v>51.450412583333673</c:v>
                </c:pt>
                <c:pt idx="5147">
                  <c:v>51.460411583335372</c:v>
                </c:pt>
                <c:pt idx="5148">
                  <c:v>51.47040958335856</c:v>
                </c:pt>
                <c:pt idx="5149">
                  <c:v>51.480408583360258</c:v>
                </c:pt>
                <c:pt idx="5150">
                  <c:v>51.490406583354343</c:v>
                </c:pt>
                <c:pt idx="5151">
                  <c:v>51.500405583356041</c:v>
                </c:pt>
                <c:pt idx="5152">
                  <c:v>51.51040458335774</c:v>
                </c:pt>
                <c:pt idx="5153">
                  <c:v>51.520402583351824</c:v>
                </c:pt>
                <c:pt idx="5154">
                  <c:v>51.530401583353523</c:v>
                </c:pt>
                <c:pt idx="5155">
                  <c:v>51.540399583347607</c:v>
                </c:pt>
                <c:pt idx="5156">
                  <c:v>51.550398583349306</c:v>
                </c:pt>
                <c:pt idx="5157">
                  <c:v>51.560397583351005</c:v>
                </c:pt>
                <c:pt idx="5158">
                  <c:v>51.570395583345089</c:v>
                </c:pt>
                <c:pt idx="5159">
                  <c:v>51.580394583346788</c:v>
                </c:pt>
                <c:pt idx="5160">
                  <c:v>51.590392583340872</c:v>
                </c:pt>
                <c:pt idx="5161">
                  <c:v>51.600391583342571</c:v>
                </c:pt>
                <c:pt idx="5162">
                  <c:v>51.61039058334427</c:v>
                </c:pt>
                <c:pt idx="5163">
                  <c:v>51.620388583338354</c:v>
                </c:pt>
                <c:pt idx="5164">
                  <c:v>51.630387583340053</c:v>
                </c:pt>
                <c:pt idx="5165">
                  <c:v>51.640385583334137</c:v>
                </c:pt>
                <c:pt idx="5166">
                  <c:v>51.650384583335835</c:v>
                </c:pt>
                <c:pt idx="5167">
                  <c:v>51.660383583337534</c:v>
                </c:pt>
                <c:pt idx="5168">
                  <c:v>51.670381583360722</c:v>
                </c:pt>
                <c:pt idx="5169">
                  <c:v>51.680380583333317</c:v>
                </c:pt>
                <c:pt idx="5170">
                  <c:v>51.690379583335016</c:v>
                </c:pt>
                <c:pt idx="5171">
                  <c:v>51.700377583358204</c:v>
                </c:pt>
                <c:pt idx="5172">
                  <c:v>51.710376583359903</c:v>
                </c:pt>
                <c:pt idx="5173">
                  <c:v>51.720374583353987</c:v>
                </c:pt>
                <c:pt idx="5174">
                  <c:v>51.730373583355686</c:v>
                </c:pt>
                <c:pt idx="5175">
                  <c:v>51.740372583357384</c:v>
                </c:pt>
                <c:pt idx="5176">
                  <c:v>51.750370583351469</c:v>
                </c:pt>
                <c:pt idx="5177">
                  <c:v>51.760369583353167</c:v>
                </c:pt>
                <c:pt idx="5178">
                  <c:v>51.770367583347252</c:v>
                </c:pt>
                <c:pt idx="5179">
                  <c:v>51.78036658334895</c:v>
                </c:pt>
                <c:pt idx="5180">
                  <c:v>51.790365583350649</c:v>
                </c:pt>
                <c:pt idx="5181">
                  <c:v>51.800363583344733</c:v>
                </c:pt>
                <c:pt idx="5182">
                  <c:v>51.810362583346432</c:v>
                </c:pt>
                <c:pt idx="5183">
                  <c:v>51.820361583348131</c:v>
                </c:pt>
                <c:pt idx="5184">
                  <c:v>51.830359583342215</c:v>
                </c:pt>
                <c:pt idx="5185">
                  <c:v>51.840358583343914</c:v>
                </c:pt>
                <c:pt idx="5186">
                  <c:v>51.850355875008972</c:v>
                </c:pt>
                <c:pt idx="5187">
                  <c:v>51.860354875010671</c:v>
                </c:pt>
                <c:pt idx="5188">
                  <c:v>51.87035387501237</c:v>
                </c:pt>
                <c:pt idx="5189">
                  <c:v>51.880351875006454</c:v>
                </c:pt>
                <c:pt idx="5190">
                  <c:v>51.890350875008153</c:v>
                </c:pt>
                <c:pt idx="5191">
                  <c:v>51.900348875002237</c:v>
                </c:pt>
                <c:pt idx="5192">
                  <c:v>51.910347875003936</c:v>
                </c:pt>
                <c:pt idx="5193">
                  <c:v>51.920346875005635</c:v>
                </c:pt>
                <c:pt idx="5194">
                  <c:v>51.930344875028823</c:v>
                </c:pt>
                <c:pt idx="5195">
                  <c:v>51.940343875001417</c:v>
                </c:pt>
                <c:pt idx="5196">
                  <c:v>51.950341875024606</c:v>
                </c:pt>
                <c:pt idx="5197">
                  <c:v>51.960340875026304</c:v>
                </c:pt>
                <c:pt idx="5198">
                  <c:v>51.970339875028003</c:v>
                </c:pt>
                <c:pt idx="5199">
                  <c:v>51.980337875022087</c:v>
                </c:pt>
                <c:pt idx="5200">
                  <c:v>51.990336875023786</c:v>
                </c:pt>
                <c:pt idx="5201">
                  <c:v>52.000335875025485</c:v>
                </c:pt>
                <c:pt idx="5202">
                  <c:v>52.010333875019569</c:v>
                </c:pt>
                <c:pt idx="5203">
                  <c:v>52.020332875021268</c:v>
                </c:pt>
                <c:pt idx="5204">
                  <c:v>52.030330875015352</c:v>
                </c:pt>
                <c:pt idx="5205">
                  <c:v>52.040329875017051</c:v>
                </c:pt>
                <c:pt idx="5206">
                  <c:v>52.050328875018749</c:v>
                </c:pt>
                <c:pt idx="5207">
                  <c:v>52.060326875012834</c:v>
                </c:pt>
                <c:pt idx="5208">
                  <c:v>52.070325875014532</c:v>
                </c:pt>
                <c:pt idx="5209">
                  <c:v>52.080323875008617</c:v>
                </c:pt>
                <c:pt idx="5210">
                  <c:v>52.090322875010315</c:v>
                </c:pt>
                <c:pt idx="5211">
                  <c:v>52.100321875012014</c:v>
                </c:pt>
                <c:pt idx="5212">
                  <c:v>52.110319875006098</c:v>
                </c:pt>
                <c:pt idx="5213">
                  <c:v>52.120318875007797</c:v>
                </c:pt>
                <c:pt idx="5214">
                  <c:v>52.130316875001881</c:v>
                </c:pt>
                <c:pt idx="5215">
                  <c:v>52.14031587500358</c:v>
                </c:pt>
                <c:pt idx="5216">
                  <c:v>52.150314875005279</c:v>
                </c:pt>
                <c:pt idx="5217">
                  <c:v>52.160312875028467</c:v>
                </c:pt>
                <c:pt idx="5218">
                  <c:v>52.170311875001062</c:v>
                </c:pt>
                <c:pt idx="5219">
                  <c:v>52.18031087500276</c:v>
                </c:pt>
                <c:pt idx="5220">
                  <c:v>52.190308875025949</c:v>
                </c:pt>
                <c:pt idx="5221">
                  <c:v>52.200307875027647</c:v>
                </c:pt>
                <c:pt idx="5222">
                  <c:v>52.210305875021731</c:v>
                </c:pt>
                <c:pt idx="5223">
                  <c:v>52.22030487502343</c:v>
                </c:pt>
                <c:pt idx="5224">
                  <c:v>52.230303875025129</c:v>
                </c:pt>
                <c:pt idx="5225">
                  <c:v>52.240301875019213</c:v>
                </c:pt>
                <c:pt idx="5226">
                  <c:v>52.250300875020912</c:v>
                </c:pt>
                <c:pt idx="5227">
                  <c:v>52.260298875014996</c:v>
                </c:pt>
                <c:pt idx="5228">
                  <c:v>52.270297875016695</c:v>
                </c:pt>
                <c:pt idx="5229">
                  <c:v>52.280296875018394</c:v>
                </c:pt>
                <c:pt idx="5230">
                  <c:v>52.290294875012478</c:v>
                </c:pt>
                <c:pt idx="5231">
                  <c:v>52.300293875014177</c:v>
                </c:pt>
                <c:pt idx="5232">
                  <c:v>52.310291875008261</c:v>
                </c:pt>
                <c:pt idx="5233">
                  <c:v>52.32029087500996</c:v>
                </c:pt>
                <c:pt idx="5234">
                  <c:v>52.330289875011658</c:v>
                </c:pt>
                <c:pt idx="5235">
                  <c:v>52.340287875005743</c:v>
                </c:pt>
                <c:pt idx="5236">
                  <c:v>52.350286875007441</c:v>
                </c:pt>
                <c:pt idx="5237">
                  <c:v>52.36028587500914</c:v>
                </c:pt>
                <c:pt idx="5238">
                  <c:v>52.370283875003224</c:v>
                </c:pt>
                <c:pt idx="5239">
                  <c:v>52.380282875004923</c:v>
                </c:pt>
                <c:pt idx="5240">
                  <c:v>52.390280875028111</c:v>
                </c:pt>
                <c:pt idx="5241">
                  <c:v>52.400279875000706</c:v>
                </c:pt>
                <c:pt idx="5242">
                  <c:v>52.410278875002405</c:v>
                </c:pt>
                <c:pt idx="5243">
                  <c:v>52.420276875025593</c:v>
                </c:pt>
                <c:pt idx="5244">
                  <c:v>52.430275875027291</c:v>
                </c:pt>
                <c:pt idx="5245">
                  <c:v>52.440273875021376</c:v>
                </c:pt>
                <c:pt idx="5246">
                  <c:v>52.450272875023074</c:v>
                </c:pt>
                <c:pt idx="5247">
                  <c:v>52.460271875024773</c:v>
                </c:pt>
                <c:pt idx="5248">
                  <c:v>52.470269875018857</c:v>
                </c:pt>
                <c:pt idx="5249">
                  <c:v>52.480268875020556</c:v>
                </c:pt>
                <c:pt idx="5250">
                  <c:v>52.49026687501464</c:v>
                </c:pt>
                <c:pt idx="5251">
                  <c:v>52.500265875016339</c:v>
                </c:pt>
                <c:pt idx="5252">
                  <c:v>52.510264875018038</c:v>
                </c:pt>
                <c:pt idx="5253">
                  <c:v>52.520262875012122</c:v>
                </c:pt>
                <c:pt idx="5254">
                  <c:v>52.530261875013821</c:v>
                </c:pt>
                <c:pt idx="5255">
                  <c:v>52.54026087501552</c:v>
                </c:pt>
                <c:pt idx="5256">
                  <c:v>52.550258875009604</c:v>
                </c:pt>
                <c:pt idx="5257">
                  <c:v>52.560257875011303</c:v>
                </c:pt>
                <c:pt idx="5258">
                  <c:v>52.570255875005387</c:v>
                </c:pt>
                <c:pt idx="5259">
                  <c:v>52.580254875007086</c:v>
                </c:pt>
                <c:pt idx="5260">
                  <c:v>52.590253875008784</c:v>
                </c:pt>
                <c:pt idx="5261">
                  <c:v>52.600251875002868</c:v>
                </c:pt>
                <c:pt idx="5262">
                  <c:v>52.610250875004567</c:v>
                </c:pt>
                <c:pt idx="5263">
                  <c:v>52.620249875006266</c:v>
                </c:pt>
                <c:pt idx="5264">
                  <c:v>52.63024787500035</c:v>
                </c:pt>
                <c:pt idx="5265">
                  <c:v>52.640246875002049</c:v>
                </c:pt>
                <c:pt idx="5266">
                  <c:v>52.650244875025237</c:v>
                </c:pt>
                <c:pt idx="5267">
                  <c:v>52.660243875026936</c:v>
                </c:pt>
                <c:pt idx="5268">
                  <c:v>52.670242875028634</c:v>
                </c:pt>
                <c:pt idx="5269">
                  <c:v>52.680240875022719</c:v>
                </c:pt>
                <c:pt idx="5270">
                  <c:v>52.690239875024417</c:v>
                </c:pt>
                <c:pt idx="5271">
                  <c:v>52.700237875018502</c:v>
                </c:pt>
                <c:pt idx="5272">
                  <c:v>52.7102368750202</c:v>
                </c:pt>
                <c:pt idx="5273">
                  <c:v>52.720235875021899</c:v>
                </c:pt>
                <c:pt idx="5274">
                  <c:v>52.730233875015983</c:v>
                </c:pt>
                <c:pt idx="5275">
                  <c:v>52.740232875017682</c:v>
                </c:pt>
                <c:pt idx="5276">
                  <c:v>52.750231875019381</c:v>
                </c:pt>
                <c:pt idx="5277">
                  <c:v>52.760229875013465</c:v>
                </c:pt>
                <c:pt idx="5278">
                  <c:v>52.770228875015164</c:v>
                </c:pt>
                <c:pt idx="5279">
                  <c:v>52.780226875009248</c:v>
                </c:pt>
                <c:pt idx="5280">
                  <c:v>52.790225875010947</c:v>
                </c:pt>
                <c:pt idx="5281">
                  <c:v>52.800224875012645</c:v>
                </c:pt>
                <c:pt idx="5282">
                  <c:v>52.81022287500673</c:v>
                </c:pt>
                <c:pt idx="5283">
                  <c:v>52.820221875008428</c:v>
                </c:pt>
                <c:pt idx="5284">
                  <c:v>52.830219875002513</c:v>
                </c:pt>
                <c:pt idx="5285">
                  <c:v>52.840218875004211</c:v>
                </c:pt>
                <c:pt idx="5286">
                  <c:v>52.850218333362136</c:v>
                </c:pt>
                <c:pt idx="5287">
                  <c:v>52.86021633335622</c:v>
                </c:pt>
                <c:pt idx="5288">
                  <c:v>52.870215333357919</c:v>
                </c:pt>
                <c:pt idx="5289">
                  <c:v>52.880213333352003</c:v>
                </c:pt>
                <c:pt idx="5290">
                  <c:v>52.890212333353702</c:v>
                </c:pt>
                <c:pt idx="5291">
                  <c:v>52.900211333355401</c:v>
                </c:pt>
                <c:pt idx="5292">
                  <c:v>52.910209333349485</c:v>
                </c:pt>
                <c:pt idx="5293">
                  <c:v>52.920208333351184</c:v>
                </c:pt>
                <c:pt idx="5294">
                  <c:v>52.930207333352882</c:v>
                </c:pt>
                <c:pt idx="5295">
                  <c:v>52.940205333346967</c:v>
                </c:pt>
                <c:pt idx="5296">
                  <c:v>52.950204333348665</c:v>
                </c:pt>
                <c:pt idx="5297">
                  <c:v>52.96020233334275</c:v>
                </c:pt>
                <c:pt idx="5298">
                  <c:v>52.970201333344448</c:v>
                </c:pt>
                <c:pt idx="5299">
                  <c:v>52.980200333346147</c:v>
                </c:pt>
                <c:pt idx="5300">
                  <c:v>52.990198333340231</c:v>
                </c:pt>
                <c:pt idx="5301">
                  <c:v>53.00019733334193</c:v>
                </c:pt>
                <c:pt idx="5302">
                  <c:v>53.010195333336014</c:v>
                </c:pt>
                <c:pt idx="5303">
                  <c:v>53.020194333337713</c:v>
                </c:pt>
                <c:pt idx="5304">
                  <c:v>53.030193333339412</c:v>
                </c:pt>
                <c:pt idx="5305">
                  <c:v>53.040191333333496</c:v>
                </c:pt>
                <c:pt idx="5306">
                  <c:v>53.050190333335195</c:v>
                </c:pt>
                <c:pt idx="5307">
                  <c:v>53.060189333336893</c:v>
                </c:pt>
                <c:pt idx="5308">
                  <c:v>53.070187333360082</c:v>
                </c:pt>
                <c:pt idx="5309">
                  <c:v>53.08018633336178</c:v>
                </c:pt>
                <c:pt idx="5310">
                  <c:v>53.090184333355865</c:v>
                </c:pt>
                <c:pt idx="5311">
                  <c:v>53.100183333357563</c:v>
                </c:pt>
                <c:pt idx="5312">
                  <c:v>53.110182333359262</c:v>
                </c:pt>
                <c:pt idx="5313">
                  <c:v>53.120180333353346</c:v>
                </c:pt>
                <c:pt idx="5314">
                  <c:v>53.130179333355045</c:v>
                </c:pt>
                <c:pt idx="5315">
                  <c:v>53.140177333349129</c:v>
                </c:pt>
                <c:pt idx="5316">
                  <c:v>53.150176333350828</c:v>
                </c:pt>
                <c:pt idx="5317">
                  <c:v>53.160175333352527</c:v>
                </c:pt>
                <c:pt idx="5318">
                  <c:v>53.170173333346611</c:v>
                </c:pt>
                <c:pt idx="5319">
                  <c:v>53.18017233334831</c:v>
                </c:pt>
                <c:pt idx="5320">
                  <c:v>53.190171333350008</c:v>
                </c:pt>
                <c:pt idx="5321">
                  <c:v>53.200169333344093</c:v>
                </c:pt>
                <c:pt idx="5322">
                  <c:v>53.210168333345791</c:v>
                </c:pt>
                <c:pt idx="5323">
                  <c:v>53.220166333339876</c:v>
                </c:pt>
                <c:pt idx="5324">
                  <c:v>53.230165333341574</c:v>
                </c:pt>
                <c:pt idx="5325">
                  <c:v>53.240164333343273</c:v>
                </c:pt>
                <c:pt idx="5326">
                  <c:v>53.250162333337357</c:v>
                </c:pt>
                <c:pt idx="5327">
                  <c:v>53.260161333339056</c:v>
                </c:pt>
                <c:pt idx="5328">
                  <c:v>53.270160333340755</c:v>
                </c:pt>
                <c:pt idx="5329">
                  <c:v>53.280158333334839</c:v>
                </c:pt>
                <c:pt idx="5330">
                  <c:v>53.290157333336538</c:v>
                </c:pt>
                <c:pt idx="5331">
                  <c:v>53.300155333359726</c:v>
                </c:pt>
                <c:pt idx="5332">
                  <c:v>53.310154333361425</c:v>
                </c:pt>
                <c:pt idx="5333">
                  <c:v>53.320153333334019</c:v>
                </c:pt>
                <c:pt idx="5334">
                  <c:v>53.330151333357207</c:v>
                </c:pt>
                <c:pt idx="5335">
                  <c:v>53.340150333358906</c:v>
                </c:pt>
                <c:pt idx="5336">
                  <c:v>53.35014833335299</c:v>
                </c:pt>
                <c:pt idx="5337">
                  <c:v>53.360147333354689</c:v>
                </c:pt>
                <c:pt idx="5338">
                  <c:v>53.370146333356388</c:v>
                </c:pt>
                <c:pt idx="5339">
                  <c:v>53.380144333350472</c:v>
                </c:pt>
                <c:pt idx="5340">
                  <c:v>53.390143333352171</c:v>
                </c:pt>
                <c:pt idx="5341">
                  <c:v>53.400141333346255</c:v>
                </c:pt>
                <c:pt idx="5342">
                  <c:v>53.410140333347954</c:v>
                </c:pt>
                <c:pt idx="5343">
                  <c:v>53.420139333349653</c:v>
                </c:pt>
                <c:pt idx="5344">
                  <c:v>53.430137333343737</c:v>
                </c:pt>
                <c:pt idx="5345">
                  <c:v>53.440136333345436</c:v>
                </c:pt>
                <c:pt idx="5346">
                  <c:v>53.450135333347134</c:v>
                </c:pt>
                <c:pt idx="5347">
                  <c:v>53.460133333341219</c:v>
                </c:pt>
                <c:pt idx="5348">
                  <c:v>53.470132333342917</c:v>
                </c:pt>
                <c:pt idx="5349">
                  <c:v>53.480130333337002</c:v>
                </c:pt>
                <c:pt idx="5350">
                  <c:v>53.4901293333387</c:v>
                </c:pt>
                <c:pt idx="5351">
                  <c:v>53.500128333340399</c:v>
                </c:pt>
                <c:pt idx="5352">
                  <c:v>53.510126333334483</c:v>
                </c:pt>
                <c:pt idx="5353">
                  <c:v>53.520125333336182</c:v>
                </c:pt>
                <c:pt idx="5354">
                  <c:v>53.530124333337881</c:v>
                </c:pt>
                <c:pt idx="5355">
                  <c:v>53.540122333361069</c:v>
                </c:pt>
                <c:pt idx="5356">
                  <c:v>53.550121333333664</c:v>
                </c:pt>
                <c:pt idx="5357">
                  <c:v>53.560119333356852</c:v>
                </c:pt>
                <c:pt idx="5358">
                  <c:v>53.57011833335855</c:v>
                </c:pt>
                <c:pt idx="5359">
                  <c:v>53.580117333360249</c:v>
                </c:pt>
                <c:pt idx="5360">
                  <c:v>53.590115333354333</c:v>
                </c:pt>
                <c:pt idx="5361">
                  <c:v>53.600114333356032</c:v>
                </c:pt>
                <c:pt idx="5362">
                  <c:v>53.610113333357731</c:v>
                </c:pt>
                <c:pt idx="5363">
                  <c:v>53.620111333351815</c:v>
                </c:pt>
                <c:pt idx="5364">
                  <c:v>53.630110333353514</c:v>
                </c:pt>
                <c:pt idx="5365">
                  <c:v>53.640108333347598</c:v>
                </c:pt>
                <c:pt idx="5366">
                  <c:v>53.650107333349297</c:v>
                </c:pt>
                <c:pt idx="5367">
                  <c:v>53.660106333350996</c:v>
                </c:pt>
                <c:pt idx="5368">
                  <c:v>53.67010433334508</c:v>
                </c:pt>
                <c:pt idx="5369">
                  <c:v>53.680103333346779</c:v>
                </c:pt>
                <c:pt idx="5370">
                  <c:v>53.690101333340863</c:v>
                </c:pt>
                <c:pt idx="5371">
                  <c:v>53.700100333342561</c:v>
                </c:pt>
                <c:pt idx="5372">
                  <c:v>53.71009933334426</c:v>
                </c:pt>
                <c:pt idx="5373">
                  <c:v>53.720097333338344</c:v>
                </c:pt>
                <c:pt idx="5374">
                  <c:v>53.730096333340043</c:v>
                </c:pt>
                <c:pt idx="5375">
                  <c:v>53.740095333341742</c:v>
                </c:pt>
                <c:pt idx="5376">
                  <c:v>53.750093333335826</c:v>
                </c:pt>
                <c:pt idx="5377">
                  <c:v>53.760092333337525</c:v>
                </c:pt>
                <c:pt idx="5378">
                  <c:v>53.770090333360713</c:v>
                </c:pt>
                <c:pt idx="5379">
                  <c:v>53.780089333333308</c:v>
                </c:pt>
                <c:pt idx="5380">
                  <c:v>53.790088333335007</c:v>
                </c:pt>
                <c:pt idx="5381">
                  <c:v>53.800086333358195</c:v>
                </c:pt>
                <c:pt idx="5382">
                  <c:v>53.810085333359893</c:v>
                </c:pt>
                <c:pt idx="5383">
                  <c:v>53.820083333353978</c:v>
                </c:pt>
                <c:pt idx="5384">
                  <c:v>53.830082333355676</c:v>
                </c:pt>
                <c:pt idx="5385">
                  <c:v>53.840081333357375</c:v>
                </c:pt>
                <c:pt idx="5386">
                  <c:v>53.850079458352411</c:v>
                </c:pt>
                <c:pt idx="5387">
                  <c:v>53.86007845835411</c:v>
                </c:pt>
                <c:pt idx="5388">
                  <c:v>53.870077458355809</c:v>
                </c:pt>
                <c:pt idx="5389">
                  <c:v>53.880075458349893</c:v>
                </c:pt>
                <c:pt idx="5390">
                  <c:v>53.890074458351592</c:v>
                </c:pt>
                <c:pt idx="5391">
                  <c:v>53.900072458345676</c:v>
                </c:pt>
                <c:pt idx="5392">
                  <c:v>53.910071458347375</c:v>
                </c:pt>
                <c:pt idx="5393">
                  <c:v>53.920070458349073</c:v>
                </c:pt>
                <c:pt idx="5394">
                  <c:v>53.930068458343158</c:v>
                </c:pt>
                <c:pt idx="5395">
                  <c:v>53.940067458344856</c:v>
                </c:pt>
                <c:pt idx="5396">
                  <c:v>53.950066458346555</c:v>
                </c:pt>
                <c:pt idx="5397">
                  <c:v>53.960064458340639</c:v>
                </c:pt>
                <c:pt idx="5398">
                  <c:v>53.970063458342338</c:v>
                </c:pt>
                <c:pt idx="5399">
                  <c:v>53.980061458336422</c:v>
                </c:pt>
                <c:pt idx="5400">
                  <c:v>53.990060458338121</c:v>
                </c:pt>
                <c:pt idx="5401">
                  <c:v>54.00005945833982</c:v>
                </c:pt>
                <c:pt idx="5402">
                  <c:v>54.010057458333904</c:v>
                </c:pt>
                <c:pt idx="5403">
                  <c:v>54.020056458335603</c:v>
                </c:pt>
                <c:pt idx="5404">
                  <c:v>54.030054458358791</c:v>
                </c:pt>
                <c:pt idx="5405">
                  <c:v>54.040053458360489</c:v>
                </c:pt>
                <c:pt idx="5406">
                  <c:v>54.050052458362188</c:v>
                </c:pt>
                <c:pt idx="5407">
                  <c:v>54.060050458356272</c:v>
                </c:pt>
                <c:pt idx="5408">
                  <c:v>54.070049458357971</c:v>
                </c:pt>
                <c:pt idx="5409">
                  <c:v>54.08004845835967</c:v>
                </c:pt>
                <c:pt idx="5410">
                  <c:v>54.090046458353754</c:v>
                </c:pt>
                <c:pt idx="5411">
                  <c:v>54.100045458355453</c:v>
                </c:pt>
                <c:pt idx="5412">
                  <c:v>54.110043458349537</c:v>
                </c:pt>
                <c:pt idx="5413">
                  <c:v>54.120042458351236</c:v>
                </c:pt>
                <c:pt idx="5414">
                  <c:v>54.130041458352935</c:v>
                </c:pt>
                <c:pt idx="5415">
                  <c:v>54.140039458347019</c:v>
                </c:pt>
                <c:pt idx="5416">
                  <c:v>54.150038458348718</c:v>
                </c:pt>
                <c:pt idx="5417">
                  <c:v>54.160037458350416</c:v>
                </c:pt>
                <c:pt idx="5418">
                  <c:v>54.170035458344501</c:v>
                </c:pt>
                <c:pt idx="5419">
                  <c:v>54.180034458346199</c:v>
                </c:pt>
                <c:pt idx="5420">
                  <c:v>54.190032458340283</c:v>
                </c:pt>
                <c:pt idx="5421">
                  <c:v>54.200031458341982</c:v>
                </c:pt>
                <c:pt idx="5422">
                  <c:v>54.210030458343681</c:v>
                </c:pt>
                <c:pt idx="5423">
                  <c:v>54.220028458337765</c:v>
                </c:pt>
                <c:pt idx="5424">
                  <c:v>54.230027458339464</c:v>
                </c:pt>
                <c:pt idx="5425">
                  <c:v>54.240026458341163</c:v>
                </c:pt>
                <c:pt idx="5426">
                  <c:v>54.250024458335247</c:v>
                </c:pt>
                <c:pt idx="5427">
                  <c:v>54.260023458336946</c:v>
                </c:pt>
                <c:pt idx="5428">
                  <c:v>54.270021458360134</c:v>
                </c:pt>
                <c:pt idx="5429">
                  <c:v>54.280020458361832</c:v>
                </c:pt>
                <c:pt idx="5430">
                  <c:v>54.290019458334427</c:v>
                </c:pt>
                <c:pt idx="5431">
                  <c:v>54.300017458357615</c:v>
                </c:pt>
                <c:pt idx="5432">
                  <c:v>54.310016458359314</c:v>
                </c:pt>
                <c:pt idx="5433">
                  <c:v>54.320014458353398</c:v>
                </c:pt>
                <c:pt idx="5434">
                  <c:v>54.330013458355097</c:v>
                </c:pt>
                <c:pt idx="5435">
                  <c:v>54.340012458356796</c:v>
                </c:pt>
                <c:pt idx="5436">
                  <c:v>54.35001045835088</c:v>
                </c:pt>
                <c:pt idx="5437">
                  <c:v>54.360009458352579</c:v>
                </c:pt>
                <c:pt idx="5438">
                  <c:v>54.370008458354278</c:v>
                </c:pt>
                <c:pt idx="5439">
                  <c:v>54.380006458348362</c:v>
                </c:pt>
                <c:pt idx="5440">
                  <c:v>54.390005458350061</c:v>
                </c:pt>
                <c:pt idx="5441">
                  <c:v>54.400003458344145</c:v>
                </c:pt>
                <c:pt idx="5442">
                  <c:v>54.410002458345843</c:v>
                </c:pt>
                <c:pt idx="5443">
                  <c:v>54.420001458347542</c:v>
                </c:pt>
                <c:pt idx="5444">
                  <c:v>54.429999458341626</c:v>
                </c:pt>
                <c:pt idx="5445">
                  <c:v>54.439998458343325</c:v>
                </c:pt>
                <c:pt idx="5446">
                  <c:v>54.449997458345024</c:v>
                </c:pt>
                <c:pt idx="5447">
                  <c:v>54.459995458339108</c:v>
                </c:pt>
                <c:pt idx="5448">
                  <c:v>54.469994458340807</c:v>
                </c:pt>
                <c:pt idx="5449">
                  <c:v>54.479992458334891</c:v>
                </c:pt>
                <c:pt idx="5450">
                  <c:v>54.48999145833659</c:v>
                </c:pt>
                <c:pt idx="5451">
                  <c:v>54.499990458338289</c:v>
                </c:pt>
                <c:pt idx="5452">
                  <c:v>54.509988458361477</c:v>
                </c:pt>
                <c:pt idx="5453">
                  <c:v>54.519987458334072</c:v>
                </c:pt>
                <c:pt idx="5454">
                  <c:v>54.52998645833577</c:v>
                </c:pt>
                <c:pt idx="5455">
                  <c:v>54.539984458358958</c:v>
                </c:pt>
                <c:pt idx="5456">
                  <c:v>54.549983458360657</c:v>
                </c:pt>
                <c:pt idx="5457">
                  <c:v>54.559981458354741</c:v>
                </c:pt>
                <c:pt idx="5458">
                  <c:v>54.56998045835644</c:v>
                </c:pt>
                <c:pt idx="5459">
                  <c:v>54.579979458358139</c:v>
                </c:pt>
                <c:pt idx="5460">
                  <c:v>54.589977458352223</c:v>
                </c:pt>
                <c:pt idx="5461">
                  <c:v>54.599976458353922</c:v>
                </c:pt>
                <c:pt idx="5462">
                  <c:v>54.609975458355621</c:v>
                </c:pt>
                <c:pt idx="5463">
                  <c:v>54.619973458349705</c:v>
                </c:pt>
                <c:pt idx="5464">
                  <c:v>54.629972458351403</c:v>
                </c:pt>
                <c:pt idx="5465">
                  <c:v>54.639970458345488</c:v>
                </c:pt>
                <c:pt idx="5466">
                  <c:v>54.649969458347186</c:v>
                </c:pt>
                <c:pt idx="5467">
                  <c:v>54.659968458348885</c:v>
                </c:pt>
                <c:pt idx="5468">
                  <c:v>54.669966458342969</c:v>
                </c:pt>
                <c:pt idx="5469">
                  <c:v>54.679965458344668</c:v>
                </c:pt>
                <c:pt idx="5470">
                  <c:v>54.689964458346367</c:v>
                </c:pt>
                <c:pt idx="5471">
                  <c:v>54.699962458340451</c:v>
                </c:pt>
                <c:pt idx="5472">
                  <c:v>54.70996145834215</c:v>
                </c:pt>
                <c:pt idx="5473">
                  <c:v>54.719959458336234</c:v>
                </c:pt>
                <c:pt idx="5474">
                  <c:v>54.729958458337933</c:v>
                </c:pt>
                <c:pt idx="5475">
                  <c:v>54.739957458339632</c:v>
                </c:pt>
                <c:pt idx="5476">
                  <c:v>54.749955458333716</c:v>
                </c:pt>
                <c:pt idx="5477">
                  <c:v>54.759954458335415</c:v>
                </c:pt>
                <c:pt idx="5478">
                  <c:v>54.769952458358603</c:v>
                </c:pt>
                <c:pt idx="5479">
                  <c:v>54.779951458360301</c:v>
                </c:pt>
                <c:pt idx="5480">
                  <c:v>54.789950458362</c:v>
                </c:pt>
                <c:pt idx="5481">
                  <c:v>54.799948458356084</c:v>
                </c:pt>
                <c:pt idx="5482">
                  <c:v>54.809947458357783</c:v>
                </c:pt>
                <c:pt idx="5483">
                  <c:v>54.819946458359482</c:v>
                </c:pt>
                <c:pt idx="5484">
                  <c:v>54.829944458353566</c:v>
                </c:pt>
                <c:pt idx="5485">
                  <c:v>54.839943458355265</c:v>
                </c:pt>
                <c:pt idx="5486">
                  <c:v>54.849941250024131</c:v>
                </c:pt>
                <c:pt idx="5487">
                  <c:v>54.859940250025829</c:v>
                </c:pt>
                <c:pt idx="5488">
                  <c:v>54.869939250027528</c:v>
                </c:pt>
                <c:pt idx="5489">
                  <c:v>54.879937250021612</c:v>
                </c:pt>
                <c:pt idx="5490">
                  <c:v>54.889936250023311</c:v>
                </c:pt>
                <c:pt idx="5491">
                  <c:v>54.89993525002501</c:v>
                </c:pt>
                <c:pt idx="5492">
                  <c:v>54.909933250019094</c:v>
                </c:pt>
                <c:pt idx="5493">
                  <c:v>54.919932250020793</c:v>
                </c:pt>
                <c:pt idx="5494">
                  <c:v>54.929930250014877</c:v>
                </c:pt>
                <c:pt idx="5495">
                  <c:v>54.939929250016576</c:v>
                </c:pt>
                <c:pt idx="5496">
                  <c:v>54.949928250018274</c:v>
                </c:pt>
                <c:pt idx="5497">
                  <c:v>54.959926250012359</c:v>
                </c:pt>
                <c:pt idx="5498">
                  <c:v>54.969925250014057</c:v>
                </c:pt>
                <c:pt idx="5499">
                  <c:v>54.979924250015756</c:v>
                </c:pt>
                <c:pt idx="5500">
                  <c:v>54.98992225000984</c:v>
                </c:pt>
                <c:pt idx="5501">
                  <c:v>54.999921250011539</c:v>
                </c:pt>
                <c:pt idx="5502">
                  <c:v>55.009919250005623</c:v>
                </c:pt>
                <c:pt idx="5503">
                  <c:v>55.019918250007322</c:v>
                </c:pt>
                <c:pt idx="5504">
                  <c:v>55.029917250009021</c:v>
                </c:pt>
                <c:pt idx="5505">
                  <c:v>55.039915250003105</c:v>
                </c:pt>
                <c:pt idx="5506">
                  <c:v>55.049914250004804</c:v>
                </c:pt>
                <c:pt idx="5507">
                  <c:v>55.059913250006502</c:v>
                </c:pt>
                <c:pt idx="5508">
                  <c:v>55.069911250000587</c:v>
                </c:pt>
                <c:pt idx="5509">
                  <c:v>55.079910250002285</c:v>
                </c:pt>
                <c:pt idx="5510">
                  <c:v>55.089908250025474</c:v>
                </c:pt>
                <c:pt idx="5511">
                  <c:v>55.099907250027172</c:v>
                </c:pt>
                <c:pt idx="5512">
                  <c:v>55.109906250028871</c:v>
                </c:pt>
                <c:pt idx="5513">
                  <c:v>55.119904250022955</c:v>
                </c:pt>
                <c:pt idx="5514">
                  <c:v>55.129903250024654</c:v>
                </c:pt>
                <c:pt idx="5515">
                  <c:v>55.139902250026353</c:v>
                </c:pt>
                <c:pt idx="5516">
                  <c:v>55.149900250020437</c:v>
                </c:pt>
                <c:pt idx="5517">
                  <c:v>55.159899250022136</c:v>
                </c:pt>
                <c:pt idx="5518">
                  <c:v>55.16989725001622</c:v>
                </c:pt>
                <c:pt idx="5519">
                  <c:v>55.179896250017919</c:v>
                </c:pt>
                <c:pt idx="5520">
                  <c:v>55.189895250019617</c:v>
                </c:pt>
                <c:pt idx="5521">
                  <c:v>55.199893250013702</c:v>
                </c:pt>
                <c:pt idx="5522">
                  <c:v>55.2098922500154</c:v>
                </c:pt>
                <c:pt idx="5523">
                  <c:v>55.219891250017099</c:v>
                </c:pt>
                <c:pt idx="5524">
                  <c:v>55.229889250011183</c:v>
                </c:pt>
                <c:pt idx="5525">
                  <c:v>55.239888250012882</c:v>
                </c:pt>
                <c:pt idx="5526">
                  <c:v>55.249886250006966</c:v>
                </c:pt>
                <c:pt idx="5527">
                  <c:v>55.259885250008665</c:v>
                </c:pt>
                <c:pt idx="5528">
                  <c:v>55.269884250010364</c:v>
                </c:pt>
                <c:pt idx="5529">
                  <c:v>55.279882250004448</c:v>
                </c:pt>
                <c:pt idx="5530">
                  <c:v>55.289881250006147</c:v>
                </c:pt>
                <c:pt idx="5531">
                  <c:v>55.299880250007845</c:v>
                </c:pt>
                <c:pt idx="5532">
                  <c:v>55.30987825000193</c:v>
                </c:pt>
                <c:pt idx="5533">
                  <c:v>55.319877250003628</c:v>
                </c:pt>
                <c:pt idx="5534">
                  <c:v>55.329875250026817</c:v>
                </c:pt>
                <c:pt idx="5535">
                  <c:v>55.339874250028515</c:v>
                </c:pt>
                <c:pt idx="5536">
                  <c:v>55.34987325000111</c:v>
                </c:pt>
                <c:pt idx="5537">
                  <c:v>55.359871250024298</c:v>
                </c:pt>
                <c:pt idx="5538">
                  <c:v>55.369870250025997</c:v>
                </c:pt>
                <c:pt idx="5539">
                  <c:v>55.379869250027696</c:v>
                </c:pt>
                <c:pt idx="5540">
                  <c:v>55.38986725002178</c:v>
                </c:pt>
                <c:pt idx="5541">
                  <c:v>55.399866250023479</c:v>
                </c:pt>
                <c:pt idx="5542">
                  <c:v>55.409864250017563</c:v>
                </c:pt>
                <c:pt idx="5543">
                  <c:v>55.419863250019262</c:v>
                </c:pt>
                <c:pt idx="5544">
                  <c:v>55.42986225002096</c:v>
                </c:pt>
                <c:pt idx="5545">
                  <c:v>55.439860250015045</c:v>
                </c:pt>
                <c:pt idx="5546">
                  <c:v>55.449859250016743</c:v>
                </c:pt>
                <c:pt idx="5547">
                  <c:v>55.459858250018442</c:v>
                </c:pt>
                <c:pt idx="5548">
                  <c:v>55.469856250012526</c:v>
                </c:pt>
                <c:pt idx="5549">
                  <c:v>55.479855250014225</c:v>
                </c:pt>
                <c:pt idx="5550">
                  <c:v>55.489853250008309</c:v>
                </c:pt>
                <c:pt idx="5551">
                  <c:v>55.499852250010008</c:v>
                </c:pt>
                <c:pt idx="5552">
                  <c:v>55.509851250011707</c:v>
                </c:pt>
                <c:pt idx="5553">
                  <c:v>55.519849250005791</c:v>
                </c:pt>
                <c:pt idx="5554">
                  <c:v>55.52984825000749</c:v>
                </c:pt>
                <c:pt idx="5555">
                  <c:v>55.539847250009188</c:v>
                </c:pt>
                <c:pt idx="5556">
                  <c:v>55.549845250003273</c:v>
                </c:pt>
                <c:pt idx="5557">
                  <c:v>55.559844250004971</c:v>
                </c:pt>
                <c:pt idx="5558">
                  <c:v>55.569842250028159</c:v>
                </c:pt>
                <c:pt idx="5559">
                  <c:v>55.579841250000754</c:v>
                </c:pt>
                <c:pt idx="5560">
                  <c:v>55.589840250002453</c:v>
                </c:pt>
                <c:pt idx="5561">
                  <c:v>55.599838250025641</c:v>
                </c:pt>
                <c:pt idx="5562">
                  <c:v>55.60983725002734</c:v>
                </c:pt>
                <c:pt idx="5563">
                  <c:v>55.619836249999935</c:v>
                </c:pt>
                <c:pt idx="5564">
                  <c:v>55.629834250023123</c:v>
                </c:pt>
                <c:pt idx="5565">
                  <c:v>55.639833250024822</c:v>
                </c:pt>
                <c:pt idx="5566">
                  <c:v>55.649831250018906</c:v>
                </c:pt>
                <c:pt idx="5567">
                  <c:v>55.659830250020605</c:v>
                </c:pt>
                <c:pt idx="5568">
                  <c:v>55.669829250022303</c:v>
                </c:pt>
                <c:pt idx="5569">
                  <c:v>55.679827250016388</c:v>
                </c:pt>
                <c:pt idx="5570">
                  <c:v>55.689826250018086</c:v>
                </c:pt>
                <c:pt idx="5571">
                  <c:v>55.699825250019785</c:v>
                </c:pt>
                <c:pt idx="5572">
                  <c:v>55.709823250013869</c:v>
                </c:pt>
                <c:pt idx="5573">
                  <c:v>55.719822250015568</c:v>
                </c:pt>
                <c:pt idx="5574">
                  <c:v>55.729820250009652</c:v>
                </c:pt>
                <c:pt idx="5575">
                  <c:v>55.739819250011351</c:v>
                </c:pt>
                <c:pt idx="5576">
                  <c:v>55.74981825001305</c:v>
                </c:pt>
                <c:pt idx="5577">
                  <c:v>55.759816250007134</c:v>
                </c:pt>
                <c:pt idx="5578">
                  <c:v>55.769815250008833</c:v>
                </c:pt>
                <c:pt idx="5579">
                  <c:v>55.779814250010531</c:v>
                </c:pt>
                <c:pt idx="5580">
                  <c:v>55.789812250004616</c:v>
                </c:pt>
                <c:pt idx="5581">
                  <c:v>55.799811250006314</c:v>
                </c:pt>
                <c:pt idx="5582">
                  <c:v>55.809809250000399</c:v>
                </c:pt>
                <c:pt idx="5583">
                  <c:v>55.819808250002097</c:v>
                </c:pt>
                <c:pt idx="5584">
                  <c:v>55.829807250003796</c:v>
                </c:pt>
                <c:pt idx="5585">
                  <c:v>55.839805250026984</c:v>
                </c:pt>
                <c:pt idx="5586">
                  <c:v>55.849804625002434</c:v>
                </c:pt>
                <c:pt idx="5587">
                  <c:v>55.859803625004133</c:v>
                </c:pt>
                <c:pt idx="5588">
                  <c:v>55.869801625027321</c:v>
                </c:pt>
                <c:pt idx="5589">
                  <c:v>55.879800624999916</c:v>
                </c:pt>
                <c:pt idx="5590">
                  <c:v>55.889798625023104</c:v>
                </c:pt>
                <c:pt idx="5591">
                  <c:v>55.899797625024803</c:v>
                </c:pt>
                <c:pt idx="5592">
                  <c:v>55.909796625026502</c:v>
                </c:pt>
                <c:pt idx="5593">
                  <c:v>55.919794625020586</c:v>
                </c:pt>
                <c:pt idx="5594">
                  <c:v>55.929793625022285</c:v>
                </c:pt>
                <c:pt idx="5595">
                  <c:v>55.939792625023983</c:v>
                </c:pt>
                <c:pt idx="5596">
                  <c:v>55.949790625018068</c:v>
                </c:pt>
                <c:pt idx="5597">
                  <c:v>55.959789625019766</c:v>
                </c:pt>
                <c:pt idx="5598">
                  <c:v>55.969787625013851</c:v>
                </c:pt>
                <c:pt idx="5599">
                  <c:v>55.979786625015549</c:v>
                </c:pt>
                <c:pt idx="5600">
                  <c:v>55.989785625017248</c:v>
                </c:pt>
                <c:pt idx="5601">
                  <c:v>55.999783625011332</c:v>
                </c:pt>
                <c:pt idx="5602">
                  <c:v>56.009782625013031</c:v>
                </c:pt>
                <c:pt idx="5603">
                  <c:v>56.01978162501473</c:v>
                </c:pt>
                <c:pt idx="5604">
                  <c:v>56.029779625008814</c:v>
                </c:pt>
                <c:pt idx="5605">
                  <c:v>56.039778625010513</c:v>
                </c:pt>
                <c:pt idx="5606">
                  <c:v>56.049777625012212</c:v>
                </c:pt>
                <c:pt idx="5607">
                  <c:v>56.059775625006296</c:v>
                </c:pt>
                <c:pt idx="5608">
                  <c:v>56.069774625007994</c:v>
                </c:pt>
                <c:pt idx="5609">
                  <c:v>56.079772625002079</c:v>
                </c:pt>
                <c:pt idx="5610">
                  <c:v>56.089771625003777</c:v>
                </c:pt>
                <c:pt idx="5611">
                  <c:v>56.099770625005476</c:v>
                </c:pt>
                <c:pt idx="5612">
                  <c:v>56.109768625028664</c:v>
                </c:pt>
                <c:pt idx="5613">
                  <c:v>56.119767625001259</c:v>
                </c:pt>
                <c:pt idx="5614">
                  <c:v>56.129765625024447</c:v>
                </c:pt>
                <c:pt idx="5615">
                  <c:v>56.139764625026146</c:v>
                </c:pt>
                <c:pt idx="5616">
                  <c:v>56.149763625027845</c:v>
                </c:pt>
                <c:pt idx="5617">
                  <c:v>56.159761625021929</c:v>
                </c:pt>
                <c:pt idx="5618">
                  <c:v>56.169760625023628</c:v>
                </c:pt>
                <c:pt idx="5619">
                  <c:v>56.179759625025326</c:v>
                </c:pt>
                <c:pt idx="5620">
                  <c:v>56.189757625019411</c:v>
                </c:pt>
                <c:pt idx="5621">
                  <c:v>56.199756625021109</c:v>
                </c:pt>
                <c:pt idx="5622">
                  <c:v>56.209755625022808</c:v>
                </c:pt>
                <c:pt idx="5623">
                  <c:v>56.219753625016892</c:v>
                </c:pt>
                <c:pt idx="5624">
                  <c:v>56.229752625018591</c:v>
                </c:pt>
                <c:pt idx="5625">
                  <c:v>56.239750625012675</c:v>
                </c:pt>
                <c:pt idx="5626">
                  <c:v>56.249749625014374</c:v>
                </c:pt>
                <c:pt idx="5627">
                  <c:v>56.259748625016073</c:v>
                </c:pt>
                <c:pt idx="5628">
                  <c:v>56.269746625010157</c:v>
                </c:pt>
                <c:pt idx="5629">
                  <c:v>56.279745625011856</c:v>
                </c:pt>
                <c:pt idx="5630">
                  <c:v>56.289744625013554</c:v>
                </c:pt>
                <c:pt idx="5631">
                  <c:v>56.299742625007639</c:v>
                </c:pt>
                <c:pt idx="5632">
                  <c:v>56.309741625009337</c:v>
                </c:pt>
                <c:pt idx="5633">
                  <c:v>56.319739625003422</c:v>
                </c:pt>
                <c:pt idx="5634">
                  <c:v>56.32973862500512</c:v>
                </c:pt>
                <c:pt idx="5635">
                  <c:v>56.339737625006819</c:v>
                </c:pt>
                <c:pt idx="5636">
                  <c:v>56.349735625000903</c:v>
                </c:pt>
                <c:pt idx="5637">
                  <c:v>56.359734625002602</c:v>
                </c:pt>
                <c:pt idx="5638">
                  <c:v>56.369733625004301</c:v>
                </c:pt>
                <c:pt idx="5639">
                  <c:v>56.379731625027489</c:v>
                </c:pt>
                <c:pt idx="5640">
                  <c:v>56.389730625000084</c:v>
                </c:pt>
                <c:pt idx="5641">
                  <c:v>56.399728625023272</c:v>
                </c:pt>
                <c:pt idx="5642">
                  <c:v>56.409727625024971</c:v>
                </c:pt>
                <c:pt idx="5643">
                  <c:v>56.419726625026669</c:v>
                </c:pt>
                <c:pt idx="5644">
                  <c:v>56.429724625020754</c:v>
                </c:pt>
                <c:pt idx="5645">
                  <c:v>56.439723625022452</c:v>
                </c:pt>
                <c:pt idx="5646">
                  <c:v>56.449722625024151</c:v>
                </c:pt>
                <c:pt idx="5647">
                  <c:v>56.459720625018235</c:v>
                </c:pt>
                <c:pt idx="5648">
                  <c:v>56.469719625019934</c:v>
                </c:pt>
                <c:pt idx="5649">
                  <c:v>56.479718625021633</c:v>
                </c:pt>
                <c:pt idx="5650">
                  <c:v>56.489716625015717</c:v>
                </c:pt>
                <c:pt idx="5651">
                  <c:v>56.499715625017416</c:v>
                </c:pt>
                <c:pt idx="5652">
                  <c:v>56.5097136250115</c:v>
                </c:pt>
                <c:pt idx="5653">
                  <c:v>56.519712625013199</c:v>
                </c:pt>
                <c:pt idx="5654">
                  <c:v>56.529711625014897</c:v>
                </c:pt>
                <c:pt idx="5655">
                  <c:v>56.539709625008982</c:v>
                </c:pt>
                <c:pt idx="5656">
                  <c:v>56.54970862501068</c:v>
                </c:pt>
                <c:pt idx="5657">
                  <c:v>56.559707625012379</c:v>
                </c:pt>
                <c:pt idx="5658">
                  <c:v>56.569705625006463</c:v>
                </c:pt>
                <c:pt idx="5659">
                  <c:v>56.579704625008162</c:v>
                </c:pt>
                <c:pt idx="5660">
                  <c:v>56.589702625002246</c:v>
                </c:pt>
                <c:pt idx="5661">
                  <c:v>56.599701625003945</c:v>
                </c:pt>
                <c:pt idx="5662">
                  <c:v>56.609700625005644</c:v>
                </c:pt>
                <c:pt idx="5663">
                  <c:v>56.619698625028832</c:v>
                </c:pt>
                <c:pt idx="5664">
                  <c:v>56.629697625001427</c:v>
                </c:pt>
                <c:pt idx="5665">
                  <c:v>56.639696625003126</c:v>
                </c:pt>
                <c:pt idx="5666">
                  <c:v>56.649694625026314</c:v>
                </c:pt>
                <c:pt idx="5667">
                  <c:v>56.659693625028012</c:v>
                </c:pt>
                <c:pt idx="5668">
                  <c:v>56.669692625000607</c:v>
                </c:pt>
                <c:pt idx="5669">
                  <c:v>56.679690625023795</c:v>
                </c:pt>
                <c:pt idx="5670">
                  <c:v>56.689689625025494</c:v>
                </c:pt>
                <c:pt idx="5671">
                  <c:v>56.699687625019578</c:v>
                </c:pt>
                <c:pt idx="5672">
                  <c:v>56.709686625021277</c:v>
                </c:pt>
                <c:pt idx="5673">
                  <c:v>56.719685625022976</c:v>
                </c:pt>
                <c:pt idx="5674">
                  <c:v>56.72968362501706</c:v>
                </c:pt>
                <c:pt idx="5675">
                  <c:v>56.739682625018759</c:v>
                </c:pt>
                <c:pt idx="5676">
                  <c:v>56.749681625020457</c:v>
                </c:pt>
                <c:pt idx="5677">
                  <c:v>56.759679625014542</c:v>
                </c:pt>
                <c:pt idx="5678">
                  <c:v>56.76967862501624</c:v>
                </c:pt>
                <c:pt idx="5679">
                  <c:v>56.779676625010325</c:v>
                </c:pt>
                <c:pt idx="5680">
                  <c:v>56.789675625012023</c:v>
                </c:pt>
                <c:pt idx="5681">
                  <c:v>56.799674625013722</c:v>
                </c:pt>
                <c:pt idx="5682">
                  <c:v>56.809672625007806</c:v>
                </c:pt>
                <c:pt idx="5683">
                  <c:v>56.819671625009505</c:v>
                </c:pt>
                <c:pt idx="5684">
                  <c:v>56.829670625011204</c:v>
                </c:pt>
                <c:pt idx="5685">
                  <c:v>56.839668625005288</c:v>
                </c:pt>
                <c:pt idx="5686">
                  <c:v>56.849667583359405</c:v>
                </c:pt>
                <c:pt idx="5687">
                  <c:v>56.859666583361104</c:v>
                </c:pt>
                <c:pt idx="5688">
                  <c:v>56.869664583355188</c:v>
                </c:pt>
                <c:pt idx="5689">
                  <c:v>56.879663583356887</c:v>
                </c:pt>
                <c:pt idx="5690">
                  <c:v>56.889661583350971</c:v>
                </c:pt>
                <c:pt idx="5691">
                  <c:v>56.89966058335267</c:v>
                </c:pt>
                <c:pt idx="5692">
                  <c:v>56.909659583354369</c:v>
                </c:pt>
                <c:pt idx="5693">
                  <c:v>56.919657583348453</c:v>
                </c:pt>
                <c:pt idx="5694">
                  <c:v>56.929656583350152</c:v>
                </c:pt>
                <c:pt idx="5695">
                  <c:v>56.939655583351851</c:v>
                </c:pt>
                <c:pt idx="5696">
                  <c:v>56.949653583345935</c:v>
                </c:pt>
                <c:pt idx="5697">
                  <c:v>56.959652583347633</c:v>
                </c:pt>
                <c:pt idx="5698">
                  <c:v>56.969650583341718</c:v>
                </c:pt>
                <c:pt idx="5699">
                  <c:v>56.979649583343416</c:v>
                </c:pt>
                <c:pt idx="5700">
                  <c:v>56.989648583345115</c:v>
                </c:pt>
                <c:pt idx="5701">
                  <c:v>56.999646583339199</c:v>
                </c:pt>
                <c:pt idx="5702">
                  <c:v>57.009645583340898</c:v>
                </c:pt>
                <c:pt idx="5703">
                  <c:v>57.019644583342597</c:v>
                </c:pt>
                <c:pt idx="5704">
                  <c:v>57.029642583336681</c:v>
                </c:pt>
                <c:pt idx="5705">
                  <c:v>57.03964158333838</c:v>
                </c:pt>
                <c:pt idx="5706">
                  <c:v>57.049639583361568</c:v>
                </c:pt>
                <c:pt idx="5707">
                  <c:v>57.059638583334163</c:v>
                </c:pt>
                <c:pt idx="5708">
                  <c:v>57.069637583335862</c:v>
                </c:pt>
                <c:pt idx="5709">
                  <c:v>57.07963558335905</c:v>
                </c:pt>
                <c:pt idx="5710">
                  <c:v>57.089634583360748</c:v>
                </c:pt>
                <c:pt idx="5711">
                  <c:v>57.099633583333343</c:v>
                </c:pt>
                <c:pt idx="5712">
                  <c:v>57.109631583356531</c:v>
                </c:pt>
                <c:pt idx="5713">
                  <c:v>57.11963058335823</c:v>
                </c:pt>
                <c:pt idx="5714">
                  <c:v>57.129629583359929</c:v>
                </c:pt>
                <c:pt idx="5715">
                  <c:v>57.139627583354013</c:v>
                </c:pt>
                <c:pt idx="5716">
                  <c:v>57.149626583355712</c:v>
                </c:pt>
                <c:pt idx="5717">
                  <c:v>57.159624583349796</c:v>
                </c:pt>
                <c:pt idx="5718">
                  <c:v>57.169623583351495</c:v>
                </c:pt>
                <c:pt idx="5719">
                  <c:v>57.179622583353193</c:v>
                </c:pt>
                <c:pt idx="5720">
                  <c:v>57.189620583347278</c:v>
                </c:pt>
                <c:pt idx="5721">
                  <c:v>57.199619583348976</c:v>
                </c:pt>
                <c:pt idx="5722">
                  <c:v>57.209618583350675</c:v>
                </c:pt>
                <c:pt idx="5723">
                  <c:v>57.219616583344759</c:v>
                </c:pt>
                <c:pt idx="5724">
                  <c:v>57.229615583346458</c:v>
                </c:pt>
                <c:pt idx="5725">
                  <c:v>57.239613583340542</c:v>
                </c:pt>
                <c:pt idx="5726">
                  <c:v>57.249612583342241</c:v>
                </c:pt>
                <c:pt idx="5727">
                  <c:v>57.25961158334394</c:v>
                </c:pt>
                <c:pt idx="5728">
                  <c:v>57.269609583338024</c:v>
                </c:pt>
                <c:pt idx="5729">
                  <c:v>57.279608583339723</c:v>
                </c:pt>
                <c:pt idx="5730">
                  <c:v>57.289607583341422</c:v>
                </c:pt>
                <c:pt idx="5731">
                  <c:v>57.299605583335506</c:v>
                </c:pt>
                <c:pt idx="5732">
                  <c:v>57.309604583337205</c:v>
                </c:pt>
                <c:pt idx="5733">
                  <c:v>57.319603583338903</c:v>
                </c:pt>
                <c:pt idx="5734">
                  <c:v>57.329601583362091</c:v>
                </c:pt>
                <c:pt idx="5735">
                  <c:v>57.339600583334686</c:v>
                </c:pt>
                <c:pt idx="5736">
                  <c:v>57.349598583357874</c:v>
                </c:pt>
                <c:pt idx="5737">
                  <c:v>57.359597583359573</c:v>
                </c:pt>
                <c:pt idx="5738">
                  <c:v>57.369596583361272</c:v>
                </c:pt>
                <c:pt idx="5739">
                  <c:v>57.379594583355356</c:v>
                </c:pt>
                <c:pt idx="5740">
                  <c:v>57.389593583357055</c:v>
                </c:pt>
                <c:pt idx="5741">
                  <c:v>57.399592583358753</c:v>
                </c:pt>
                <c:pt idx="5742">
                  <c:v>57.409590583352838</c:v>
                </c:pt>
                <c:pt idx="5743">
                  <c:v>57.419589583354536</c:v>
                </c:pt>
                <c:pt idx="5744">
                  <c:v>57.429588583356235</c:v>
                </c:pt>
                <c:pt idx="5745">
                  <c:v>57.439586583350319</c:v>
                </c:pt>
                <c:pt idx="5746">
                  <c:v>57.449585583352018</c:v>
                </c:pt>
                <c:pt idx="5747">
                  <c:v>57.459583583346102</c:v>
                </c:pt>
                <c:pt idx="5748">
                  <c:v>57.469582583347801</c:v>
                </c:pt>
                <c:pt idx="5749">
                  <c:v>57.4795815833495</c:v>
                </c:pt>
                <c:pt idx="5750">
                  <c:v>57.489579583343584</c:v>
                </c:pt>
                <c:pt idx="5751">
                  <c:v>57.499578583345283</c:v>
                </c:pt>
                <c:pt idx="5752">
                  <c:v>57.509577583346982</c:v>
                </c:pt>
                <c:pt idx="5753">
                  <c:v>57.519575583341066</c:v>
                </c:pt>
                <c:pt idx="5754">
                  <c:v>57.529574583342765</c:v>
                </c:pt>
                <c:pt idx="5755">
                  <c:v>57.539573583344463</c:v>
                </c:pt>
                <c:pt idx="5756">
                  <c:v>57.549571583338547</c:v>
                </c:pt>
                <c:pt idx="5757">
                  <c:v>57.559570583340246</c:v>
                </c:pt>
                <c:pt idx="5758">
                  <c:v>57.56956858333433</c:v>
                </c:pt>
                <c:pt idx="5759">
                  <c:v>57.579567583336029</c:v>
                </c:pt>
                <c:pt idx="5760">
                  <c:v>57.589566583337728</c:v>
                </c:pt>
                <c:pt idx="5761">
                  <c:v>57.599564583360916</c:v>
                </c:pt>
                <c:pt idx="5762">
                  <c:v>57.609563583333511</c:v>
                </c:pt>
                <c:pt idx="5763">
                  <c:v>57.61956258333521</c:v>
                </c:pt>
                <c:pt idx="5764">
                  <c:v>57.629560583358398</c:v>
                </c:pt>
                <c:pt idx="5765">
                  <c:v>57.639559583360096</c:v>
                </c:pt>
                <c:pt idx="5766">
                  <c:v>57.649557583354181</c:v>
                </c:pt>
                <c:pt idx="5767">
                  <c:v>57.659556583355879</c:v>
                </c:pt>
                <c:pt idx="5768">
                  <c:v>57.669555583357578</c:v>
                </c:pt>
                <c:pt idx="5769">
                  <c:v>57.679553583351662</c:v>
                </c:pt>
                <c:pt idx="5770">
                  <c:v>57.689552583353361</c:v>
                </c:pt>
                <c:pt idx="5771">
                  <c:v>57.69955158335506</c:v>
                </c:pt>
                <c:pt idx="5772">
                  <c:v>57.709549583349144</c:v>
                </c:pt>
                <c:pt idx="5773">
                  <c:v>57.719548583350843</c:v>
                </c:pt>
                <c:pt idx="5774">
                  <c:v>57.729547583352542</c:v>
                </c:pt>
                <c:pt idx="5775">
                  <c:v>57.739545583346626</c:v>
                </c:pt>
                <c:pt idx="5776">
                  <c:v>57.749544583348325</c:v>
                </c:pt>
                <c:pt idx="5777">
                  <c:v>57.759542583342409</c:v>
                </c:pt>
                <c:pt idx="5778">
                  <c:v>57.769541583344107</c:v>
                </c:pt>
                <c:pt idx="5779">
                  <c:v>57.779540583345806</c:v>
                </c:pt>
                <c:pt idx="5780">
                  <c:v>57.78953858333989</c:v>
                </c:pt>
                <c:pt idx="5781">
                  <c:v>57.799537583341589</c:v>
                </c:pt>
                <c:pt idx="5782">
                  <c:v>57.809536583343288</c:v>
                </c:pt>
                <c:pt idx="5783">
                  <c:v>57.819534583337372</c:v>
                </c:pt>
                <c:pt idx="5784">
                  <c:v>57.829533583339071</c:v>
                </c:pt>
                <c:pt idx="5785">
                  <c:v>57.839531583362259</c:v>
                </c:pt>
                <c:pt idx="5786">
                  <c:v>57.849530583334854</c:v>
                </c:pt>
                <c:pt idx="5787">
                  <c:v>57.85952975001419</c:v>
                </c:pt>
                <c:pt idx="5788">
                  <c:v>57.869527750008274</c:v>
                </c:pt>
                <c:pt idx="5789">
                  <c:v>57.879526750009973</c:v>
                </c:pt>
                <c:pt idx="5790">
                  <c:v>57.889525750011671</c:v>
                </c:pt>
                <c:pt idx="5791">
                  <c:v>57.899523750005756</c:v>
                </c:pt>
                <c:pt idx="5792">
                  <c:v>57.909522750007454</c:v>
                </c:pt>
                <c:pt idx="5793">
                  <c:v>57.919521750009153</c:v>
                </c:pt>
                <c:pt idx="5794">
                  <c:v>57.929519750003237</c:v>
                </c:pt>
                <c:pt idx="5795">
                  <c:v>57.939518750004936</c:v>
                </c:pt>
                <c:pt idx="5796">
                  <c:v>57.949517750006635</c:v>
                </c:pt>
                <c:pt idx="5797">
                  <c:v>57.959515750000719</c:v>
                </c:pt>
                <c:pt idx="5798">
                  <c:v>57.969514750002418</c:v>
                </c:pt>
                <c:pt idx="5799">
                  <c:v>57.979512750025606</c:v>
                </c:pt>
                <c:pt idx="5800">
                  <c:v>57.989511750027305</c:v>
                </c:pt>
                <c:pt idx="5801">
                  <c:v>57.999510749999899</c:v>
                </c:pt>
                <c:pt idx="5802">
                  <c:v>58.009508750023087</c:v>
                </c:pt>
                <c:pt idx="5803">
                  <c:v>58.019507750024786</c:v>
                </c:pt>
                <c:pt idx="5804">
                  <c:v>58.029506750026485</c:v>
                </c:pt>
                <c:pt idx="5805">
                  <c:v>58.039504750020569</c:v>
                </c:pt>
                <c:pt idx="5806">
                  <c:v>58.049503750022268</c:v>
                </c:pt>
                <c:pt idx="5807">
                  <c:v>58.059502750023967</c:v>
                </c:pt>
                <c:pt idx="5808">
                  <c:v>58.069500750018051</c:v>
                </c:pt>
                <c:pt idx="5809">
                  <c:v>58.07949975001975</c:v>
                </c:pt>
                <c:pt idx="5810">
                  <c:v>58.089497750013834</c:v>
                </c:pt>
                <c:pt idx="5811">
                  <c:v>58.099496750015533</c:v>
                </c:pt>
                <c:pt idx="5812">
                  <c:v>58.109495750017231</c:v>
                </c:pt>
                <c:pt idx="5813">
                  <c:v>58.119493750011316</c:v>
                </c:pt>
                <c:pt idx="5814">
                  <c:v>58.129492750013014</c:v>
                </c:pt>
                <c:pt idx="5815">
                  <c:v>58.139491750014713</c:v>
                </c:pt>
                <c:pt idx="5816">
                  <c:v>58.149489750008797</c:v>
                </c:pt>
                <c:pt idx="5817">
                  <c:v>58.159488750010496</c:v>
                </c:pt>
                <c:pt idx="5818">
                  <c:v>58.169487750012195</c:v>
                </c:pt>
                <c:pt idx="5819">
                  <c:v>58.179485750006279</c:v>
                </c:pt>
                <c:pt idx="5820">
                  <c:v>58.189484750007978</c:v>
                </c:pt>
                <c:pt idx="5821">
                  <c:v>58.199482750002062</c:v>
                </c:pt>
                <c:pt idx="5822">
                  <c:v>58.209481750003761</c:v>
                </c:pt>
                <c:pt idx="5823">
                  <c:v>58.219480750005459</c:v>
                </c:pt>
                <c:pt idx="5824">
                  <c:v>58.229478750028647</c:v>
                </c:pt>
                <c:pt idx="5825">
                  <c:v>58.239477750001242</c:v>
                </c:pt>
                <c:pt idx="5826">
                  <c:v>58.249476750002941</c:v>
                </c:pt>
                <c:pt idx="5827">
                  <c:v>58.259474750026129</c:v>
                </c:pt>
                <c:pt idx="5828">
                  <c:v>58.269473750027828</c:v>
                </c:pt>
                <c:pt idx="5829">
                  <c:v>58.279472750000423</c:v>
                </c:pt>
                <c:pt idx="5830">
                  <c:v>58.289470750023611</c:v>
                </c:pt>
                <c:pt idx="5831">
                  <c:v>58.29946975002531</c:v>
                </c:pt>
                <c:pt idx="5832">
                  <c:v>58.309467750019394</c:v>
                </c:pt>
                <c:pt idx="5833">
                  <c:v>58.319466750021093</c:v>
                </c:pt>
                <c:pt idx="5834">
                  <c:v>58.329465750022791</c:v>
                </c:pt>
                <c:pt idx="5835">
                  <c:v>58.339463750016876</c:v>
                </c:pt>
                <c:pt idx="5836">
                  <c:v>58.349462750018574</c:v>
                </c:pt>
                <c:pt idx="5837">
                  <c:v>58.359461750020273</c:v>
                </c:pt>
                <c:pt idx="5838">
                  <c:v>58.369459750014357</c:v>
                </c:pt>
                <c:pt idx="5839">
                  <c:v>58.379458750016056</c:v>
                </c:pt>
                <c:pt idx="5840">
                  <c:v>58.38945675001014</c:v>
                </c:pt>
                <c:pt idx="5841">
                  <c:v>58.399455750011839</c:v>
                </c:pt>
                <c:pt idx="5842">
                  <c:v>58.409454750013538</c:v>
                </c:pt>
                <c:pt idx="5843">
                  <c:v>58.419452750007622</c:v>
                </c:pt>
                <c:pt idx="5844">
                  <c:v>58.429451750009321</c:v>
                </c:pt>
                <c:pt idx="5845">
                  <c:v>58.439450750011019</c:v>
                </c:pt>
                <c:pt idx="5846">
                  <c:v>58.449448750005104</c:v>
                </c:pt>
                <c:pt idx="5847">
                  <c:v>58.459447750006802</c:v>
                </c:pt>
                <c:pt idx="5848">
                  <c:v>58.469446750008501</c:v>
                </c:pt>
                <c:pt idx="5849">
                  <c:v>58.479444750002585</c:v>
                </c:pt>
                <c:pt idx="5850">
                  <c:v>58.489443750004284</c:v>
                </c:pt>
                <c:pt idx="5851">
                  <c:v>58.499442750005983</c:v>
                </c:pt>
                <c:pt idx="5852">
                  <c:v>58.509440750000067</c:v>
                </c:pt>
                <c:pt idx="5853">
                  <c:v>58.519439750001766</c:v>
                </c:pt>
                <c:pt idx="5854">
                  <c:v>58.529437750024954</c:v>
                </c:pt>
                <c:pt idx="5855">
                  <c:v>58.539436750026653</c:v>
                </c:pt>
                <c:pt idx="5856">
                  <c:v>58.549435750028351</c:v>
                </c:pt>
                <c:pt idx="5857">
                  <c:v>58.559433750022436</c:v>
                </c:pt>
                <c:pt idx="5858">
                  <c:v>58.569432750024134</c:v>
                </c:pt>
                <c:pt idx="5859">
                  <c:v>58.579431750025833</c:v>
                </c:pt>
                <c:pt idx="5860">
                  <c:v>58.589429750019917</c:v>
                </c:pt>
                <c:pt idx="5861">
                  <c:v>58.599428750021616</c:v>
                </c:pt>
                <c:pt idx="5862">
                  <c:v>58.609427750023315</c:v>
                </c:pt>
                <c:pt idx="5863">
                  <c:v>58.619425750017399</c:v>
                </c:pt>
                <c:pt idx="5864">
                  <c:v>58.629424750019098</c:v>
                </c:pt>
                <c:pt idx="5865">
                  <c:v>58.639422750013182</c:v>
                </c:pt>
                <c:pt idx="5866">
                  <c:v>58.649421750014881</c:v>
                </c:pt>
                <c:pt idx="5867">
                  <c:v>58.659420750016579</c:v>
                </c:pt>
                <c:pt idx="5868">
                  <c:v>58.669418750010664</c:v>
                </c:pt>
                <c:pt idx="5869">
                  <c:v>58.679417750012362</c:v>
                </c:pt>
                <c:pt idx="5870">
                  <c:v>58.689416750014061</c:v>
                </c:pt>
                <c:pt idx="5871">
                  <c:v>58.699414750008145</c:v>
                </c:pt>
                <c:pt idx="5872">
                  <c:v>58.709413750009844</c:v>
                </c:pt>
                <c:pt idx="5873">
                  <c:v>58.719412750011543</c:v>
                </c:pt>
                <c:pt idx="5874">
                  <c:v>58.729410750005627</c:v>
                </c:pt>
                <c:pt idx="5875">
                  <c:v>58.739409750007326</c:v>
                </c:pt>
                <c:pt idx="5876">
                  <c:v>58.74940775000141</c:v>
                </c:pt>
                <c:pt idx="5877">
                  <c:v>58.759406750003109</c:v>
                </c:pt>
                <c:pt idx="5878">
                  <c:v>58.769405750004807</c:v>
                </c:pt>
                <c:pt idx="5879">
                  <c:v>58.779403750027996</c:v>
                </c:pt>
                <c:pt idx="5880">
                  <c:v>58.78940275000059</c:v>
                </c:pt>
                <c:pt idx="5881">
                  <c:v>58.799401750002289</c:v>
                </c:pt>
                <c:pt idx="5882">
                  <c:v>58.809399750025477</c:v>
                </c:pt>
                <c:pt idx="5883">
                  <c:v>58.819398750027176</c:v>
                </c:pt>
                <c:pt idx="5884">
                  <c:v>58.829397750028875</c:v>
                </c:pt>
                <c:pt idx="5885">
                  <c:v>58.839395750022959</c:v>
                </c:pt>
                <c:pt idx="5886">
                  <c:v>58.849394750024658</c:v>
                </c:pt>
                <c:pt idx="5887">
                  <c:v>58.859391958336346</c:v>
                </c:pt>
                <c:pt idx="5888">
                  <c:v>58.869390958338045</c:v>
                </c:pt>
                <c:pt idx="5889">
                  <c:v>58.879389958339743</c:v>
                </c:pt>
                <c:pt idx="5890">
                  <c:v>58.889387958333828</c:v>
                </c:pt>
                <c:pt idx="5891">
                  <c:v>58.899386958335526</c:v>
                </c:pt>
                <c:pt idx="5892">
                  <c:v>58.909385958337225</c:v>
                </c:pt>
                <c:pt idx="5893">
                  <c:v>58.919383958360413</c:v>
                </c:pt>
                <c:pt idx="5894">
                  <c:v>58.929382958362112</c:v>
                </c:pt>
                <c:pt idx="5895">
                  <c:v>58.939381958334707</c:v>
                </c:pt>
                <c:pt idx="5896">
                  <c:v>58.949379958357895</c:v>
                </c:pt>
                <c:pt idx="5897">
                  <c:v>58.959378958359594</c:v>
                </c:pt>
                <c:pt idx="5898">
                  <c:v>58.969376958353678</c:v>
                </c:pt>
                <c:pt idx="5899">
                  <c:v>58.979375958355376</c:v>
                </c:pt>
                <c:pt idx="5900">
                  <c:v>58.989374958357075</c:v>
                </c:pt>
                <c:pt idx="5901">
                  <c:v>58.999372958351159</c:v>
                </c:pt>
                <c:pt idx="5902">
                  <c:v>59.009371958352858</c:v>
                </c:pt>
                <c:pt idx="5903">
                  <c:v>59.019370958354557</c:v>
                </c:pt>
                <c:pt idx="5904">
                  <c:v>59.029368958348641</c:v>
                </c:pt>
                <c:pt idx="5905">
                  <c:v>59.03936795835034</c:v>
                </c:pt>
                <c:pt idx="5906">
                  <c:v>59.049366958352039</c:v>
                </c:pt>
                <c:pt idx="5907">
                  <c:v>59.059364958346123</c:v>
                </c:pt>
                <c:pt idx="5908">
                  <c:v>59.069363958347822</c:v>
                </c:pt>
                <c:pt idx="5909">
                  <c:v>59.07936295834952</c:v>
                </c:pt>
                <c:pt idx="5910">
                  <c:v>59.089360958343605</c:v>
                </c:pt>
                <c:pt idx="5911">
                  <c:v>59.099359958345303</c:v>
                </c:pt>
                <c:pt idx="5912">
                  <c:v>59.109357958339388</c:v>
                </c:pt>
                <c:pt idx="5913">
                  <c:v>59.119356958341086</c:v>
                </c:pt>
                <c:pt idx="5914">
                  <c:v>59.129355958342785</c:v>
                </c:pt>
                <c:pt idx="5915">
                  <c:v>59.139353958336869</c:v>
                </c:pt>
                <c:pt idx="5916">
                  <c:v>59.149352958338568</c:v>
                </c:pt>
                <c:pt idx="5917">
                  <c:v>59.159351958340267</c:v>
                </c:pt>
                <c:pt idx="5918">
                  <c:v>59.169349958334351</c:v>
                </c:pt>
                <c:pt idx="5919">
                  <c:v>59.17934895833605</c:v>
                </c:pt>
                <c:pt idx="5920">
                  <c:v>59.189347958337748</c:v>
                </c:pt>
                <c:pt idx="5921">
                  <c:v>59.199345958360936</c:v>
                </c:pt>
                <c:pt idx="5922">
                  <c:v>59.209344958333531</c:v>
                </c:pt>
                <c:pt idx="5923">
                  <c:v>59.21934395833523</c:v>
                </c:pt>
                <c:pt idx="5924">
                  <c:v>59.229341958358418</c:v>
                </c:pt>
                <c:pt idx="5925">
                  <c:v>59.239340958360117</c:v>
                </c:pt>
                <c:pt idx="5926">
                  <c:v>59.249338958354201</c:v>
                </c:pt>
                <c:pt idx="5927">
                  <c:v>59.2593379583559</c:v>
                </c:pt>
                <c:pt idx="5928">
                  <c:v>59.269336958357599</c:v>
                </c:pt>
                <c:pt idx="5929">
                  <c:v>59.279334958351683</c:v>
                </c:pt>
                <c:pt idx="5930">
                  <c:v>59.289333958353382</c:v>
                </c:pt>
                <c:pt idx="5931">
                  <c:v>59.29933295835508</c:v>
                </c:pt>
                <c:pt idx="5932">
                  <c:v>59.309330958349165</c:v>
                </c:pt>
                <c:pt idx="5933">
                  <c:v>59.319329958350863</c:v>
                </c:pt>
                <c:pt idx="5934">
                  <c:v>59.329328958352562</c:v>
                </c:pt>
                <c:pt idx="5935">
                  <c:v>59.339326958346646</c:v>
                </c:pt>
                <c:pt idx="5936">
                  <c:v>59.349325958348345</c:v>
                </c:pt>
                <c:pt idx="5937">
                  <c:v>59.359323958342429</c:v>
                </c:pt>
                <c:pt idx="5938">
                  <c:v>59.369322958344128</c:v>
                </c:pt>
                <c:pt idx="5939">
                  <c:v>59.379321958345827</c:v>
                </c:pt>
                <c:pt idx="5940">
                  <c:v>59.389319958339911</c:v>
                </c:pt>
                <c:pt idx="5941">
                  <c:v>59.39931895834161</c:v>
                </c:pt>
                <c:pt idx="5942">
                  <c:v>59.409317958343308</c:v>
                </c:pt>
                <c:pt idx="5943">
                  <c:v>59.419315958337393</c:v>
                </c:pt>
                <c:pt idx="5944">
                  <c:v>59.429314958339091</c:v>
                </c:pt>
                <c:pt idx="5945">
                  <c:v>59.43931395834079</c:v>
                </c:pt>
                <c:pt idx="5946">
                  <c:v>59.449311958334874</c:v>
                </c:pt>
                <c:pt idx="5947">
                  <c:v>59.459310958336573</c:v>
                </c:pt>
                <c:pt idx="5948">
                  <c:v>59.469309958338272</c:v>
                </c:pt>
                <c:pt idx="5949">
                  <c:v>59.47930795836146</c:v>
                </c:pt>
                <c:pt idx="5950">
                  <c:v>59.489306958334055</c:v>
                </c:pt>
                <c:pt idx="5951">
                  <c:v>59.499304958357243</c:v>
                </c:pt>
                <c:pt idx="5952">
                  <c:v>59.509303958358942</c:v>
                </c:pt>
                <c:pt idx="5953">
                  <c:v>59.51930295836064</c:v>
                </c:pt>
                <c:pt idx="5954">
                  <c:v>59.529300958354725</c:v>
                </c:pt>
                <c:pt idx="5955">
                  <c:v>59.539299958356423</c:v>
                </c:pt>
                <c:pt idx="5956">
                  <c:v>59.549298958358122</c:v>
                </c:pt>
                <c:pt idx="5957">
                  <c:v>59.559296958352206</c:v>
                </c:pt>
                <c:pt idx="5958">
                  <c:v>59.569295958353905</c:v>
                </c:pt>
                <c:pt idx="5959">
                  <c:v>59.579294958355604</c:v>
                </c:pt>
                <c:pt idx="5960">
                  <c:v>59.589292958349688</c:v>
                </c:pt>
                <c:pt idx="5961">
                  <c:v>59.599291958351387</c:v>
                </c:pt>
                <c:pt idx="5962">
                  <c:v>59.609289958345471</c:v>
                </c:pt>
                <c:pt idx="5963">
                  <c:v>59.61928895834717</c:v>
                </c:pt>
                <c:pt idx="5964">
                  <c:v>59.629287958348868</c:v>
                </c:pt>
                <c:pt idx="5965">
                  <c:v>59.639285958342953</c:v>
                </c:pt>
                <c:pt idx="5966">
                  <c:v>59.649284958344651</c:v>
                </c:pt>
                <c:pt idx="5967">
                  <c:v>59.65928395834635</c:v>
                </c:pt>
                <c:pt idx="5968">
                  <c:v>59.669281958340434</c:v>
                </c:pt>
                <c:pt idx="5969">
                  <c:v>59.679280958342133</c:v>
                </c:pt>
                <c:pt idx="5970">
                  <c:v>59.689279958343832</c:v>
                </c:pt>
                <c:pt idx="5971">
                  <c:v>59.699277958337916</c:v>
                </c:pt>
                <c:pt idx="5972">
                  <c:v>59.709276958339615</c:v>
                </c:pt>
                <c:pt idx="5973">
                  <c:v>59.719275958341314</c:v>
                </c:pt>
                <c:pt idx="5974">
                  <c:v>59.729273958335398</c:v>
                </c:pt>
                <c:pt idx="5975">
                  <c:v>59.739272958337096</c:v>
                </c:pt>
                <c:pt idx="5976">
                  <c:v>59.749270958360285</c:v>
                </c:pt>
                <c:pt idx="5977">
                  <c:v>59.759269958361983</c:v>
                </c:pt>
                <c:pt idx="5978">
                  <c:v>59.769268958334578</c:v>
                </c:pt>
                <c:pt idx="5979">
                  <c:v>59.779266958357766</c:v>
                </c:pt>
                <c:pt idx="5980">
                  <c:v>59.789265958359465</c:v>
                </c:pt>
                <c:pt idx="5981">
                  <c:v>59.799264958361164</c:v>
                </c:pt>
                <c:pt idx="5982">
                  <c:v>59.809262958355248</c:v>
                </c:pt>
                <c:pt idx="5983">
                  <c:v>59.819261958356947</c:v>
                </c:pt>
                <c:pt idx="5984">
                  <c:v>59.829260958358645</c:v>
                </c:pt>
                <c:pt idx="5985">
                  <c:v>59.83925895835273</c:v>
                </c:pt>
                <c:pt idx="5986">
                  <c:v>59.849257958354428</c:v>
                </c:pt>
                <c:pt idx="5987">
                  <c:v>59.859257333358983</c:v>
                </c:pt>
                <c:pt idx="5988">
                  <c:v>59.869255333353067</c:v>
                </c:pt>
                <c:pt idx="5989">
                  <c:v>59.879254333354766</c:v>
                </c:pt>
                <c:pt idx="5990">
                  <c:v>59.88925233334885</c:v>
                </c:pt>
                <c:pt idx="5991">
                  <c:v>59.899251333350549</c:v>
                </c:pt>
                <c:pt idx="5992">
                  <c:v>59.909250333352247</c:v>
                </c:pt>
                <c:pt idx="5993">
                  <c:v>59.919248333346331</c:v>
                </c:pt>
                <c:pt idx="5994">
                  <c:v>59.92924733334803</c:v>
                </c:pt>
                <c:pt idx="5995">
                  <c:v>59.939246333349729</c:v>
                </c:pt>
                <c:pt idx="5996">
                  <c:v>59.949244333343813</c:v>
                </c:pt>
                <c:pt idx="5997">
                  <c:v>59.959243333345512</c:v>
                </c:pt>
                <c:pt idx="5998">
                  <c:v>59.969242333347211</c:v>
                </c:pt>
                <c:pt idx="5999">
                  <c:v>59.979240333341295</c:v>
                </c:pt>
                <c:pt idx="6000">
                  <c:v>59.989239333342994</c:v>
                </c:pt>
                <c:pt idx="6001">
                  <c:v>59.999238333344692</c:v>
                </c:pt>
                <c:pt idx="6002">
                  <c:v>60.009236333338777</c:v>
                </c:pt>
                <c:pt idx="6003">
                  <c:v>60.019235333340475</c:v>
                </c:pt>
                <c:pt idx="6004">
                  <c:v>60.02923333333456</c:v>
                </c:pt>
                <c:pt idx="6005">
                  <c:v>60.039232333336258</c:v>
                </c:pt>
                <c:pt idx="6006">
                  <c:v>60.049231333337957</c:v>
                </c:pt>
                <c:pt idx="6007">
                  <c:v>60.059229333361145</c:v>
                </c:pt>
                <c:pt idx="6008">
                  <c:v>60.06922833333374</c:v>
                </c:pt>
                <c:pt idx="6009">
                  <c:v>60.079227333335439</c:v>
                </c:pt>
                <c:pt idx="6010">
                  <c:v>60.089225333358627</c:v>
                </c:pt>
                <c:pt idx="6011">
                  <c:v>60.099224333360326</c:v>
                </c:pt>
                <c:pt idx="6012">
                  <c:v>60.109223333362024</c:v>
                </c:pt>
                <c:pt idx="6013">
                  <c:v>60.119221333356109</c:v>
                </c:pt>
                <c:pt idx="6014">
                  <c:v>60.129220333357807</c:v>
                </c:pt>
                <c:pt idx="6015">
                  <c:v>60.139219333359506</c:v>
                </c:pt>
                <c:pt idx="6016">
                  <c:v>60.14921733335359</c:v>
                </c:pt>
                <c:pt idx="6017">
                  <c:v>60.159216333355289</c:v>
                </c:pt>
                <c:pt idx="6018">
                  <c:v>60.169214333349373</c:v>
                </c:pt>
                <c:pt idx="6019">
                  <c:v>60.179213333351072</c:v>
                </c:pt>
                <c:pt idx="6020">
                  <c:v>60.189212333352771</c:v>
                </c:pt>
                <c:pt idx="6021">
                  <c:v>60.199210333346855</c:v>
                </c:pt>
                <c:pt idx="6022">
                  <c:v>60.209209333348554</c:v>
                </c:pt>
                <c:pt idx="6023">
                  <c:v>60.219208333350252</c:v>
                </c:pt>
                <c:pt idx="6024">
                  <c:v>60.229206333344337</c:v>
                </c:pt>
                <c:pt idx="6025">
                  <c:v>60.239205333346035</c:v>
                </c:pt>
                <c:pt idx="6026">
                  <c:v>60.249204333347734</c:v>
                </c:pt>
                <c:pt idx="6027">
                  <c:v>60.259202333341818</c:v>
                </c:pt>
                <c:pt idx="6028">
                  <c:v>60.269201333343517</c:v>
                </c:pt>
                <c:pt idx="6029">
                  <c:v>60.279200333345216</c:v>
                </c:pt>
                <c:pt idx="6030">
                  <c:v>60.2891983333393</c:v>
                </c:pt>
                <c:pt idx="6031">
                  <c:v>60.299197333340999</c:v>
                </c:pt>
                <c:pt idx="6032">
                  <c:v>60.309195333335083</c:v>
                </c:pt>
                <c:pt idx="6033">
                  <c:v>60.319194333336782</c:v>
                </c:pt>
                <c:pt idx="6034">
                  <c:v>60.32919333333848</c:v>
                </c:pt>
                <c:pt idx="6035">
                  <c:v>60.339191333361669</c:v>
                </c:pt>
                <c:pt idx="6036">
                  <c:v>60.349190333334263</c:v>
                </c:pt>
                <c:pt idx="6037">
                  <c:v>60.359189333335962</c:v>
                </c:pt>
                <c:pt idx="6038">
                  <c:v>60.36918733335915</c:v>
                </c:pt>
                <c:pt idx="6039">
                  <c:v>60.379186333360849</c:v>
                </c:pt>
                <c:pt idx="6040">
                  <c:v>60.389185333333444</c:v>
                </c:pt>
                <c:pt idx="6041">
                  <c:v>60.399183333356632</c:v>
                </c:pt>
                <c:pt idx="6042">
                  <c:v>60.409182333358331</c:v>
                </c:pt>
                <c:pt idx="6043">
                  <c:v>60.419181333360029</c:v>
                </c:pt>
                <c:pt idx="6044">
                  <c:v>60.429179333354114</c:v>
                </c:pt>
                <c:pt idx="6045">
                  <c:v>60.439178333355812</c:v>
                </c:pt>
                <c:pt idx="6046">
                  <c:v>60.449176333349897</c:v>
                </c:pt>
                <c:pt idx="6047">
                  <c:v>60.459175333351595</c:v>
                </c:pt>
                <c:pt idx="6048">
                  <c:v>60.469174333353294</c:v>
                </c:pt>
                <c:pt idx="6049">
                  <c:v>60.479172333347378</c:v>
                </c:pt>
                <c:pt idx="6050">
                  <c:v>60.489171333349077</c:v>
                </c:pt>
                <c:pt idx="6051">
                  <c:v>60.499170333350776</c:v>
                </c:pt>
                <c:pt idx="6052">
                  <c:v>60.50916833334486</c:v>
                </c:pt>
                <c:pt idx="6053">
                  <c:v>60.519167333346559</c:v>
                </c:pt>
                <c:pt idx="6054">
                  <c:v>60.529166333348257</c:v>
                </c:pt>
                <c:pt idx="6055">
                  <c:v>60.539164333342342</c:v>
                </c:pt>
                <c:pt idx="6056">
                  <c:v>60.54916333334404</c:v>
                </c:pt>
                <c:pt idx="6057">
                  <c:v>60.559162333345739</c:v>
                </c:pt>
                <c:pt idx="6058">
                  <c:v>60.569160333339823</c:v>
                </c:pt>
                <c:pt idx="6059">
                  <c:v>60.579159333341522</c:v>
                </c:pt>
                <c:pt idx="6060">
                  <c:v>60.589158333343221</c:v>
                </c:pt>
                <c:pt idx="6061">
                  <c:v>60.599156333337305</c:v>
                </c:pt>
                <c:pt idx="6062">
                  <c:v>60.609155333339004</c:v>
                </c:pt>
                <c:pt idx="6063">
                  <c:v>60.619153333362192</c:v>
                </c:pt>
                <c:pt idx="6064">
                  <c:v>60.629152333334787</c:v>
                </c:pt>
                <c:pt idx="6065">
                  <c:v>60.639151333336486</c:v>
                </c:pt>
                <c:pt idx="6066">
                  <c:v>60.649149333359674</c:v>
                </c:pt>
                <c:pt idx="6067">
                  <c:v>60.659148333361372</c:v>
                </c:pt>
                <c:pt idx="6068">
                  <c:v>60.669147333333967</c:v>
                </c:pt>
                <c:pt idx="6069">
                  <c:v>60.679145333357155</c:v>
                </c:pt>
                <c:pt idx="6070">
                  <c:v>60.689144333358854</c:v>
                </c:pt>
                <c:pt idx="6071">
                  <c:v>60.699143333360553</c:v>
                </c:pt>
                <c:pt idx="6072">
                  <c:v>60.709141333354637</c:v>
                </c:pt>
                <c:pt idx="6073">
                  <c:v>60.719140333356336</c:v>
                </c:pt>
                <c:pt idx="6074">
                  <c:v>60.729139333358034</c:v>
                </c:pt>
                <c:pt idx="6075">
                  <c:v>60.739137333352119</c:v>
                </c:pt>
                <c:pt idx="6076">
                  <c:v>60.749136333353817</c:v>
                </c:pt>
                <c:pt idx="6077">
                  <c:v>60.759134333347902</c:v>
                </c:pt>
                <c:pt idx="6078">
                  <c:v>60.7691333333496</c:v>
                </c:pt>
                <c:pt idx="6079">
                  <c:v>60.779132333351299</c:v>
                </c:pt>
                <c:pt idx="6080">
                  <c:v>60.789130333345383</c:v>
                </c:pt>
                <c:pt idx="6081">
                  <c:v>60.799129333347082</c:v>
                </c:pt>
                <c:pt idx="6082">
                  <c:v>60.809128333348781</c:v>
                </c:pt>
                <c:pt idx="6083">
                  <c:v>60.819126333342865</c:v>
                </c:pt>
                <c:pt idx="6084">
                  <c:v>60.829125333344564</c:v>
                </c:pt>
                <c:pt idx="6085">
                  <c:v>60.839124333346263</c:v>
                </c:pt>
                <c:pt idx="6086">
                  <c:v>60.849122333340347</c:v>
                </c:pt>
                <c:pt idx="6087">
                  <c:v>60.859121000015875</c:v>
                </c:pt>
                <c:pt idx="6088">
                  <c:v>60.869120000017574</c:v>
                </c:pt>
                <c:pt idx="6089">
                  <c:v>60.879118000011658</c:v>
                </c:pt>
                <c:pt idx="6090">
                  <c:v>60.889117000013357</c:v>
                </c:pt>
                <c:pt idx="6091">
                  <c:v>60.899115000007441</c:v>
                </c:pt>
                <c:pt idx="6092">
                  <c:v>60.90911400000914</c:v>
                </c:pt>
                <c:pt idx="6093">
                  <c:v>60.919113000010839</c:v>
                </c:pt>
                <c:pt idx="6094">
                  <c:v>60.929111000004923</c:v>
                </c:pt>
                <c:pt idx="6095">
                  <c:v>60.939110000006622</c:v>
                </c:pt>
                <c:pt idx="6096">
                  <c:v>60.94910900000832</c:v>
                </c:pt>
                <c:pt idx="6097">
                  <c:v>60.959107000002405</c:v>
                </c:pt>
                <c:pt idx="6098">
                  <c:v>60.969106000004103</c:v>
                </c:pt>
                <c:pt idx="6099">
                  <c:v>60.979105000005802</c:v>
                </c:pt>
                <c:pt idx="6100">
                  <c:v>60.989102999999886</c:v>
                </c:pt>
                <c:pt idx="6101">
                  <c:v>60.999102000001585</c:v>
                </c:pt>
                <c:pt idx="6102">
                  <c:v>61.009101000003284</c:v>
                </c:pt>
                <c:pt idx="6103">
                  <c:v>61.019099000026472</c:v>
                </c:pt>
                <c:pt idx="6104">
                  <c:v>61.029098000028171</c:v>
                </c:pt>
                <c:pt idx="6105">
                  <c:v>61.039097000000766</c:v>
                </c:pt>
                <c:pt idx="6106">
                  <c:v>61.049095000023954</c:v>
                </c:pt>
                <c:pt idx="6107">
                  <c:v>61.059094000025652</c:v>
                </c:pt>
                <c:pt idx="6108">
                  <c:v>61.069092000019737</c:v>
                </c:pt>
                <c:pt idx="6109">
                  <c:v>61.079091000021435</c:v>
                </c:pt>
                <c:pt idx="6110">
                  <c:v>61.089090000023134</c:v>
                </c:pt>
                <c:pt idx="6111">
                  <c:v>61.099088000017218</c:v>
                </c:pt>
                <c:pt idx="6112">
                  <c:v>61.109087000018917</c:v>
                </c:pt>
                <c:pt idx="6113">
                  <c:v>61.119086000020616</c:v>
                </c:pt>
                <c:pt idx="6114">
                  <c:v>61.1290840000147</c:v>
                </c:pt>
                <c:pt idx="6115">
                  <c:v>61.139083000016399</c:v>
                </c:pt>
                <c:pt idx="6116">
                  <c:v>61.149082000018097</c:v>
                </c:pt>
                <c:pt idx="6117">
                  <c:v>61.159080000012182</c:v>
                </c:pt>
                <c:pt idx="6118">
                  <c:v>61.16907900001388</c:v>
                </c:pt>
                <c:pt idx="6119">
                  <c:v>61.179078000015579</c:v>
                </c:pt>
                <c:pt idx="6120">
                  <c:v>61.189076000009663</c:v>
                </c:pt>
                <c:pt idx="6121">
                  <c:v>61.199075000011362</c:v>
                </c:pt>
                <c:pt idx="6122">
                  <c:v>61.209074000013061</c:v>
                </c:pt>
                <c:pt idx="6123">
                  <c:v>61.219072000007145</c:v>
                </c:pt>
                <c:pt idx="6124">
                  <c:v>61.229071000008844</c:v>
                </c:pt>
                <c:pt idx="6125">
                  <c:v>61.239069000002928</c:v>
                </c:pt>
                <c:pt idx="6126">
                  <c:v>61.249068000004627</c:v>
                </c:pt>
                <c:pt idx="6127">
                  <c:v>61.259067000006326</c:v>
                </c:pt>
                <c:pt idx="6128">
                  <c:v>61.26906500000041</c:v>
                </c:pt>
                <c:pt idx="6129">
                  <c:v>61.279064000002109</c:v>
                </c:pt>
                <c:pt idx="6130">
                  <c:v>61.289063000003807</c:v>
                </c:pt>
                <c:pt idx="6131">
                  <c:v>61.299061000026995</c:v>
                </c:pt>
                <c:pt idx="6132">
                  <c:v>61.309060000028694</c:v>
                </c:pt>
                <c:pt idx="6133">
                  <c:v>61.319059000001289</c:v>
                </c:pt>
                <c:pt idx="6134">
                  <c:v>61.329057000024477</c:v>
                </c:pt>
                <c:pt idx="6135">
                  <c:v>61.339056000026176</c:v>
                </c:pt>
                <c:pt idx="6136">
                  <c:v>61.349055000027874</c:v>
                </c:pt>
                <c:pt idx="6137">
                  <c:v>61.359053000021959</c:v>
                </c:pt>
                <c:pt idx="6138">
                  <c:v>61.369052000023657</c:v>
                </c:pt>
                <c:pt idx="6139">
                  <c:v>61.379051000025356</c:v>
                </c:pt>
                <c:pt idx="6140">
                  <c:v>61.38904900001944</c:v>
                </c:pt>
                <c:pt idx="6141">
                  <c:v>61.399048000021139</c:v>
                </c:pt>
                <c:pt idx="6142">
                  <c:v>61.409046000015223</c:v>
                </c:pt>
                <c:pt idx="6143">
                  <c:v>61.419045000016922</c:v>
                </c:pt>
                <c:pt idx="6144">
                  <c:v>61.429044000018621</c:v>
                </c:pt>
                <c:pt idx="6145">
                  <c:v>61.439042000012705</c:v>
                </c:pt>
                <c:pt idx="6146">
                  <c:v>61.449041000014404</c:v>
                </c:pt>
                <c:pt idx="6147">
                  <c:v>61.459040000016103</c:v>
                </c:pt>
                <c:pt idx="6148">
                  <c:v>61.469038000010187</c:v>
                </c:pt>
                <c:pt idx="6149">
                  <c:v>61.479037000011886</c:v>
                </c:pt>
                <c:pt idx="6150">
                  <c:v>61.489036000013584</c:v>
                </c:pt>
                <c:pt idx="6151">
                  <c:v>61.499034000007669</c:v>
                </c:pt>
                <c:pt idx="6152">
                  <c:v>61.509033000009367</c:v>
                </c:pt>
                <c:pt idx="6153">
                  <c:v>61.519032000011066</c:v>
                </c:pt>
                <c:pt idx="6154">
                  <c:v>61.52903000000515</c:v>
                </c:pt>
                <c:pt idx="6155">
                  <c:v>61.539029000006849</c:v>
                </c:pt>
                <c:pt idx="6156">
                  <c:v>61.549028000008548</c:v>
                </c:pt>
                <c:pt idx="6157">
                  <c:v>61.559026000002632</c:v>
                </c:pt>
                <c:pt idx="6158">
                  <c:v>61.569025000004331</c:v>
                </c:pt>
                <c:pt idx="6159">
                  <c:v>61.579023000027519</c:v>
                </c:pt>
                <c:pt idx="6160">
                  <c:v>61.589022000000114</c:v>
                </c:pt>
                <c:pt idx="6161">
                  <c:v>61.599021000001812</c:v>
                </c:pt>
                <c:pt idx="6162">
                  <c:v>61.609019000025</c:v>
                </c:pt>
                <c:pt idx="6163">
                  <c:v>61.619018000026699</c:v>
                </c:pt>
                <c:pt idx="6164">
                  <c:v>61.629017000028398</c:v>
                </c:pt>
                <c:pt idx="6165">
                  <c:v>61.639015000022482</c:v>
                </c:pt>
                <c:pt idx="6166">
                  <c:v>61.649014000024181</c:v>
                </c:pt>
                <c:pt idx="6167">
                  <c:v>61.65901300002588</c:v>
                </c:pt>
                <c:pt idx="6168">
                  <c:v>61.669011000019964</c:v>
                </c:pt>
                <c:pt idx="6169">
                  <c:v>61.679010000021663</c:v>
                </c:pt>
                <c:pt idx="6170">
                  <c:v>61.689009000023361</c:v>
                </c:pt>
                <c:pt idx="6171">
                  <c:v>61.699007000017446</c:v>
                </c:pt>
                <c:pt idx="6172">
                  <c:v>61.709006000019144</c:v>
                </c:pt>
                <c:pt idx="6173">
                  <c:v>61.719005000020843</c:v>
                </c:pt>
                <c:pt idx="6174">
                  <c:v>61.729003000014927</c:v>
                </c:pt>
                <c:pt idx="6175">
                  <c:v>61.739002000016626</c:v>
                </c:pt>
                <c:pt idx="6176">
                  <c:v>61.74900000001071</c:v>
                </c:pt>
                <c:pt idx="6177">
                  <c:v>61.758999000012409</c:v>
                </c:pt>
                <c:pt idx="6178">
                  <c:v>61.768998000014108</c:v>
                </c:pt>
                <c:pt idx="6179">
                  <c:v>61.778996000008192</c:v>
                </c:pt>
                <c:pt idx="6180">
                  <c:v>61.788995000009891</c:v>
                </c:pt>
                <c:pt idx="6181">
                  <c:v>61.798994000011589</c:v>
                </c:pt>
                <c:pt idx="6182">
                  <c:v>61.808992000005674</c:v>
                </c:pt>
                <c:pt idx="6183">
                  <c:v>61.818991000007372</c:v>
                </c:pt>
                <c:pt idx="6184">
                  <c:v>61.828990000009071</c:v>
                </c:pt>
                <c:pt idx="6185">
                  <c:v>61.838988000003155</c:v>
                </c:pt>
                <c:pt idx="6186">
                  <c:v>61.848987000004854</c:v>
                </c:pt>
                <c:pt idx="6187">
                  <c:v>61.858986125007505</c:v>
                </c:pt>
                <c:pt idx="6188">
                  <c:v>61.868984125001589</c:v>
                </c:pt>
                <c:pt idx="6189">
                  <c:v>61.878983125003288</c:v>
                </c:pt>
                <c:pt idx="6190">
                  <c:v>61.888982125004986</c:v>
                </c:pt>
                <c:pt idx="6191">
                  <c:v>61.898980125028174</c:v>
                </c:pt>
                <c:pt idx="6192">
                  <c:v>61.908979125000769</c:v>
                </c:pt>
                <c:pt idx="6193">
                  <c:v>61.918977125023957</c:v>
                </c:pt>
                <c:pt idx="6194">
                  <c:v>61.928976125025656</c:v>
                </c:pt>
                <c:pt idx="6195">
                  <c:v>61.938975125027355</c:v>
                </c:pt>
                <c:pt idx="6196">
                  <c:v>61.948973125021439</c:v>
                </c:pt>
                <c:pt idx="6197">
                  <c:v>61.958972125023138</c:v>
                </c:pt>
                <c:pt idx="6198">
                  <c:v>61.968971125024837</c:v>
                </c:pt>
                <c:pt idx="6199">
                  <c:v>61.978969125018921</c:v>
                </c:pt>
                <c:pt idx="6200">
                  <c:v>61.988968125020619</c:v>
                </c:pt>
                <c:pt idx="6201">
                  <c:v>61.998967125022318</c:v>
                </c:pt>
                <c:pt idx="6202">
                  <c:v>62.008965125016402</c:v>
                </c:pt>
                <c:pt idx="6203">
                  <c:v>62.018964125018101</c:v>
                </c:pt>
                <c:pt idx="6204">
                  <c:v>62.0289631250198</c:v>
                </c:pt>
                <c:pt idx="6205">
                  <c:v>62.038961125013884</c:v>
                </c:pt>
                <c:pt idx="6206">
                  <c:v>62.048960125015583</c:v>
                </c:pt>
                <c:pt idx="6207">
                  <c:v>62.058959125017282</c:v>
                </c:pt>
                <c:pt idx="6208">
                  <c:v>62.068957125011366</c:v>
                </c:pt>
                <c:pt idx="6209">
                  <c:v>62.078956125013065</c:v>
                </c:pt>
                <c:pt idx="6210">
                  <c:v>62.088954125007149</c:v>
                </c:pt>
                <c:pt idx="6211">
                  <c:v>62.098953125008848</c:v>
                </c:pt>
                <c:pt idx="6212">
                  <c:v>62.108952125010546</c:v>
                </c:pt>
                <c:pt idx="6213">
                  <c:v>62.118950125004631</c:v>
                </c:pt>
                <c:pt idx="6214">
                  <c:v>62.128949125006329</c:v>
                </c:pt>
                <c:pt idx="6215">
                  <c:v>62.138948125008028</c:v>
                </c:pt>
                <c:pt idx="6216">
                  <c:v>62.148946125002112</c:v>
                </c:pt>
                <c:pt idx="6217">
                  <c:v>62.158945125003811</c:v>
                </c:pt>
                <c:pt idx="6218">
                  <c:v>62.16894412500551</c:v>
                </c:pt>
                <c:pt idx="6219">
                  <c:v>62.178942125028698</c:v>
                </c:pt>
                <c:pt idx="6220">
                  <c:v>62.188941125001293</c:v>
                </c:pt>
                <c:pt idx="6221">
                  <c:v>62.198940125002991</c:v>
                </c:pt>
                <c:pt idx="6222">
                  <c:v>62.208938125026179</c:v>
                </c:pt>
                <c:pt idx="6223">
                  <c:v>62.218937125027878</c:v>
                </c:pt>
                <c:pt idx="6224">
                  <c:v>62.228936125000473</c:v>
                </c:pt>
                <c:pt idx="6225">
                  <c:v>62.238934125023661</c:v>
                </c:pt>
                <c:pt idx="6226">
                  <c:v>62.24893312502536</c:v>
                </c:pt>
                <c:pt idx="6227">
                  <c:v>62.258932125027059</c:v>
                </c:pt>
                <c:pt idx="6228">
                  <c:v>62.268930125021143</c:v>
                </c:pt>
                <c:pt idx="6229">
                  <c:v>62.278929125022842</c:v>
                </c:pt>
                <c:pt idx="6230">
                  <c:v>62.288927125016926</c:v>
                </c:pt>
                <c:pt idx="6231">
                  <c:v>62.298926125018625</c:v>
                </c:pt>
                <c:pt idx="6232">
                  <c:v>62.308925125020323</c:v>
                </c:pt>
                <c:pt idx="6233">
                  <c:v>62.318923125014408</c:v>
                </c:pt>
                <c:pt idx="6234">
                  <c:v>62.328922125016106</c:v>
                </c:pt>
                <c:pt idx="6235">
                  <c:v>62.338921125017805</c:v>
                </c:pt>
                <c:pt idx="6236">
                  <c:v>62.348919125011889</c:v>
                </c:pt>
                <c:pt idx="6237">
                  <c:v>62.358918125013588</c:v>
                </c:pt>
                <c:pt idx="6238">
                  <c:v>62.368917125015287</c:v>
                </c:pt>
                <c:pt idx="6239">
                  <c:v>62.378915125009371</c:v>
                </c:pt>
                <c:pt idx="6240">
                  <c:v>62.38891412501107</c:v>
                </c:pt>
                <c:pt idx="6241">
                  <c:v>62.398913125012768</c:v>
                </c:pt>
                <c:pt idx="6242">
                  <c:v>62.408911125006853</c:v>
                </c:pt>
                <c:pt idx="6243">
                  <c:v>62.418910125008551</c:v>
                </c:pt>
                <c:pt idx="6244">
                  <c:v>62.42890912501025</c:v>
                </c:pt>
                <c:pt idx="6245">
                  <c:v>62.438907125004334</c:v>
                </c:pt>
                <c:pt idx="6246">
                  <c:v>62.448906125006033</c:v>
                </c:pt>
                <c:pt idx="6247">
                  <c:v>62.458905125007732</c:v>
                </c:pt>
                <c:pt idx="6248">
                  <c:v>62.468903125001816</c:v>
                </c:pt>
                <c:pt idx="6249">
                  <c:v>62.478902125003515</c:v>
                </c:pt>
                <c:pt idx="6250">
                  <c:v>62.488900125026703</c:v>
                </c:pt>
                <c:pt idx="6251">
                  <c:v>62.498899125028402</c:v>
                </c:pt>
                <c:pt idx="6252">
                  <c:v>62.508898125000997</c:v>
                </c:pt>
                <c:pt idx="6253">
                  <c:v>62.518896125024185</c:v>
                </c:pt>
                <c:pt idx="6254">
                  <c:v>62.528895125025883</c:v>
                </c:pt>
                <c:pt idx="6255">
                  <c:v>62.538894125027582</c:v>
                </c:pt>
                <c:pt idx="6256">
                  <c:v>62.548892125021666</c:v>
                </c:pt>
                <c:pt idx="6257">
                  <c:v>62.558891125023365</c:v>
                </c:pt>
                <c:pt idx="6258">
                  <c:v>62.568890125025064</c:v>
                </c:pt>
                <c:pt idx="6259">
                  <c:v>62.578888125019148</c:v>
                </c:pt>
                <c:pt idx="6260">
                  <c:v>62.588887125020847</c:v>
                </c:pt>
                <c:pt idx="6261">
                  <c:v>62.598886125022545</c:v>
                </c:pt>
                <c:pt idx="6262">
                  <c:v>62.60888412501663</c:v>
                </c:pt>
                <c:pt idx="6263">
                  <c:v>62.618883125018328</c:v>
                </c:pt>
                <c:pt idx="6264">
                  <c:v>62.628882125020027</c:v>
                </c:pt>
                <c:pt idx="6265">
                  <c:v>62.638880125014111</c:v>
                </c:pt>
                <c:pt idx="6266">
                  <c:v>62.64887912501581</c:v>
                </c:pt>
                <c:pt idx="6267">
                  <c:v>62.658878125017509</c:v>
                </c:pt>
                <c:pt idx="6268">
                  <c:v>62.668876125011593</c:v>
                </c:pt>
                <c:pt idx="6269">
                  <c:v>62.678875125013292</c:v>
                </c:pt>
                <c:pt idx="6270">
                  <c:v>62.688873125007376</c:v>
                </c:pt>
                <c:pt idx="6271">
                  <c:v>62.698872125009075</c:v>
                </c:pt>
                <c:pt idx="6272">
                  <c:v>62.708871125010774</c:v>
                </c:pt>
                <c:pt idx="6273">
                  <c:v>62.718869125004858</c:v>
                </c:pt>
                <c:pt idx="6274">
                  <c:v>62.728868125006557</c:v>
                </c:pt>
                <c:pt idx="6275">
                  <c:v>62.738867125008255</c:v>
                </c:pt>
                <c:pt idx="6276">
                  <c:v>62.748865125002339</c:v>
                </c:pt>
                <c:pt idx="6277">
                  <c:v>62.758864125004038</c:v>
                </c:pt>
                <c:pt idx="6278">
                  <c:v>62.768863125005737</c:v>
                </c:pt>
                <c:pt idx="6279">
                  <c:v>62.778861125028925</c:v>
                </c:pt>
                <c:pt idx="6280">
                  <c:v>62.78886012500152</c:v>
                </c:pt>
                <c:pt idx="6281">
                  <c:v>62.798859125003219</c:v>
                </c:pt>
                <c:pt idx="6282">
                  <c:v>62.808857125026407</c:v>
                </c:pt>
                <c:pt idx="6283">
                  <c:v>62.818856125028105</c:v>
                </c:pt>
                <c:pt idx="6284">
                  <c:v>62.8288551250007</c:v>
                </c:pt>
                <c:pt idx="6285">
                  <c:v>62.838853125023888</c:v>
                </c:pt>
                <c:pt idx="6286">
                  <c:v>62.848852125025587</c:v>
                </c:pt>
                <c:pt idx="6287">
                  <c:v>62.858851250028238</c:v>
                </c:pt>
                <c:pt idx="6288">
                  <c:v>62.868849250022322</c:v>
                </c:pt>
                <c:pt idx="6289">
                  <c:v>62.878848250024021</c:v>
                </c:pt>
                <c:pt idx="6290">
                  <c:v>62.888846250018105</c:v>
                </c:pt>
                <c:pt idx="6291">
                  <c:v>62.898845250019804</c:v>
                </c:pt>
                <c:pt idx="6292">
                  <c:v>62.908844250021502</c:v>
                </c:pt>
                <c:pt idx="6293">
                  <c:v>62.918842250015587</c:v>
                </c:pt>
                <c:pt idx="6294">
                  <c:v>62.928841250017285</c:v>
                </c:pt>
                <c:pt idx="6295">
                  <c:v>62.938840250018984</c:v>
                </c:pt>
                <c:pt idx="6296">
                  <c:v>62.948838250013068</c:v>
                </c:pt>
                <c:pt idx="6297">
                  <c:v>62.958837250014767</c:v>
                </c:pt>
                <c:pt idx="6298">
                  <c:v>62.968836250016466</c:v>
                </c:pt>
                <c:pt idx="6299">
                  <c:v>62.97883425001055</c:v>
                </c:pt>
                <c:pt idx="6300">
                  <c:v>62.988833250012249</c:v>
                </c:pt>
                <c:pt idx="6301">
                  <c:v>62.998832250013947</c:v>
                </c:pt>
                <c:pt idx="6302">
                  <c:v>63.008830250008032</c:v>
                </c:pt>
                <c:pt idx="6303">
                  <c:v>63.01882925000973</c:v>
                </c:pt>
                <c:pt idx="6304">
                  <c:v>63.028828250011429</c:v>
                </c:pt>
                <c:pt idx="6305">
                  <c:v>63.038826250005513</c:v>
                </c:pt>
                <c:pt idx="6306">
                  <c:v>63.048825250007212</c:v>
                </c:pt>
                <c:pt idx="6307">
                  <c:v>63.058824250008911</c:v>
                </c:pt>
                <c:pt idx="6308">
                  <c:v>63.068822250002995</c:v>
                </c:pt>
                <c:pt idx="6309">
                  <c:v>63.078821250004694</c:v>
                </c:pt>
                <c:pt idx="6310">
                  <c:v>63.088820250006393</c:v>
                </c:pt>
                <c:pt idx="6311">
                  <c:v>63.098818250000477</c:v>
                </c:pt>
                <c:pt idx="6312">
                  <c:v>63.108817250002176</c:v>
                </c:pt>
                <c:pt idx="6313">
                  <c:v>63.118815250025364</c:v>
                </c:pt>
                <c:pt idx="6314">
                  <c:v>63.128814250027062</c:v>
                </c:pt>
                <c:pt idx="6315">
                  <c:v>63.138813250028761</c:v>
                </c:pt>
                <c:pt idx="6316">
                  <c:v>63.148811250022845</c:v>
                </c:pt>
                <c:pt idx="6317">
                  <c:v>63.158810250024544</c:v>
                </c:pt>
                <c:pt idx="6318">
                  <c:v>63.168809250026243</c:v>
                </c:pt>
                <c:pt idx="6319">
                  <c:v>63.178807250020327</c:v>
                </c:pt>
                <c:pt idx="6320">
                  <c:v>63.188806250022026</c:v>
                </c:pt>
                <c:pt idx="6321">
                  <c:v>63.198805250023725</c:v>
                </c:pt>
                <c:pt idx="6322">
                  <c:v>63.208803250017809</c:v>
                </c:pt>
                <c:pt idx="6323">
                  <c:v>63.218802250019507</c:v>
                </c:pt>
                <c:pt idx="6324">
                  <c:v>63.228801250021206</c:v>
                </c:pt>
                <c:pt idx="6325">
                  <c:v>63.23879925001529</c:v>
                </c:pt>
                <c:pt idx="6326">
                  <c:v>63.248798250016989</c:v>
                </c:pt>
                <c:pt idx="6327">
                  <c:v>63.258797250018688</c:v>
                </c:pt>
                <c:pt idx="6328">
                  <c:v>63.268795250012772</c:v>
                </c:pt>
                <c:pt idx="6329">
                  <c:v>63.278794250014471</c:v>
                </c:pt>
                <c:pt idx="6330">
                  <c:v>63.28879325001617</c:v>
                </c:pt>
                <c:pt idx="6331">
                  <c:v>63.298791250010254</c:v>
                </c:pt>
                <c:pt idx="6332">
                  <c:v>63.308790250011953</c:v>
                </c:pt>
                <c:pt idx="6333">
                  <c:v>63.318789250013651</c:v>
                </c:pt>
                <c:pt idx="6334">
                  <c:v>63.328787250007736</c:v>
                </c:pt>
                <c:pt idx="6335">
                  <c:v>63.338786250009434</c:v>
                </c:pt>
                <c:pt idx="6336">
                  <c:v>63.348784250003519</c:v>
                </c:pt>
                <c:pt idx="6337">
                  <c:v>63.358783250005217</c:v>
                </c:pt>
                <c:pt idx="6338">
                  <c:v>63.368782250006916</c:v>
                </c:pt>
                <c:pt idx="6339">
                  <c:v>63.378780250001</c:v>
                </c:pt>
                <c:pt idx="6340">
                  <c:v>63.388779250002699</c:v>
                </c:pt>
                <c:pt idx="6341">
                  <c:v>63.398778250004398</c:v>
                </c:pt>
                <c:pt idx="6342">
                  <c:v>63.408776250027586</c:v>
                </c:pt>
                <c:pt idx="6343">
                  <c:v>63.418775250000181</c:v>
                </c:pt>
                <c:pt idx="6344">
                  <c:v>63.428774250001879</c:v>
                </c:pt>
                <c:pt idx="6345">
                  <c:v>63.438772250025067</c:v>
                </c:pt>
                <c:pt idx="6346">
                  <c:v>63.448771250026766</c:v>
                </c:pt>
                <c:pt idx="6347">
                  <c:v>63.458770250028465</c:v>
                </c:pt>
                <c:pt idx="6348">
                  <c:v>63.468768250022549</c:v>
                </c:pt>
                <c:pt idx="6349">
                  <c:v>63.478767250024248</c:v>
                </c:pt>
                <c:pt idx="6350">
                  <c:v>63.488766250025947</c:v>
                </c:pt>
                <c:pt idx="6351">
                  <c:v>63.498764250020031</c:v>
                </c:pt>
                <c:pt idx="6352">
                  <c:v>63.50876325002173</c:v>
                </c:pt>
                <c:pt idx="6353">
                  <c:v>63.518762250023428</c:v>
                </c:pt>
                <c:pt idx="6354">
                  <c:v>63.528760250017513</c:v>
                </c:pt>
                <c:pt idx="6355">
                  <c:v>63.538759250019211</c:v>
                </c:pt>
                <c:pt idx="6356">
                  <c:v>63.54875825002091</c:v>
                </c:pt>
                <c:pt idx="6357">
                  <c:v>63.558756250014994</c:v>
                </c:pt>
                <c:pt idx="6358">
                  <c:v>63.568755250016693</c:v>
                </c:pt>
                <c:pt idx="6359">
                  <c:v>63.578754250018392</c:v>
                </c:pt>
                <c:pt idx="6360">
                  <c:v>63.588752250012476</c:v>
                </c:pt>
                <c:pt idx="6361">
                  <c:v>63.598751250014175</c:v>
                </c:pt>
                <c:pt idx="6362">
                  <c:v>63.608749250008259</c:v>
                </c:pt>
                <c:pt idx="6363">
                  <c:v>63.618748250009958</c:v>
                </c:pt>
                <c:pt idx="6364">
                  <c:v>63.628747250011656</c:v>
                </c:pt>
                <c:pt idx="6365">
                  <c:v>63.638745250005741</c:v>
                </c:pt>
                <c:pt idx="6366">
                  <c:v>63.648744250007439</c:v>
                </c:pt>
                <c:pt idx="6367">
                  <c:v>63.658743250009138</c:v>
                </c:pt>
                <c:pt idx="6368">
                  <c:v>63.668741250003222</c:v>
                </c:pt>
                <c:pt idx="6369">
                  <c:v>63.678740250004921</c:v>
                </c:pt>
                <c:pt idx="6370">
                  <c:v>63.68873925000662</c:v>
                </c:pt>
                <c:pt idx="6371">
                  <c:v>63.698737250000704</c:v>
                </c:pt>
                <c:pt idx="6372">
                  <c:v>63.708736250002403</c:v>
                </c:pt>
                <c:pt idx="6373">
                  <c:v>63.718735250004102</c:v>
                </c:pt>
                <c:pt idx="6374">
                  <c:v>63.72873325002729</c:v>
                </c:pt>
                <c:pt idx="6375">
                  <c:v>63.738732249999885</c:v>
                </c:pt>
                <c:pt idx="6376">
                  <c:v>63.748731250001583</c:v>
                </c:pt>
                <c:pt idx="6377">
                  <c:v>63.758729250024771</c:v>
                </c:pt>
                <c:pt idx="6378">
                  <c:v>63.76872825002647</c:v>
                </c:pt>
                <c:pt idx="6379">
                  <c:v>63.778727250028169</c:v>
                </c:pt>
                <c:pt idx="6380">
                  <c:v>63.788725250022253</c:v>
                </c:pt>
                <c:pt idx="6381">
                  <c:v>63.798724250023952</c:v>
                </c:pt>
                <c:pt idx="6382">
                  <c:v>63.80872325002565</c:v>
                </c:pt>
                <c:pt idx="6383">
                  <c:v>63.818721250019735</c:v>
                </c:pt>
                <c:pt idx="6384">
                  <c:v>63.828720250021433</c:v>
                </c:pt>
                <c:pt idx="6385">
                  <c:v>63.838719250023132</c:v>
                </c:pt>
                <c:pt idx="6386">
                  <c:v>63.848717250017216</c:v>
                </c:pt>
                <c:pt idx="6387">
                  <c:v>63.858716125017963</c:v>
                </c:pt>
                <c:pt idx="6388">
                  <c:v>63.868714125012048</c:v>
                </c:pt>
                <c:pt idx="6389">
                  <c:v>63.878713125013746</c:v>
                </c:pt>
                <c:pt idx="6390">
                  <c:v>63.888712125015445</c:v>
                </c:pt>
                <c:pt idx="6391">
                  <c:v>63.898710125009529</c:v>
                </c:pt>
                <c:pt idx="6392">
                  <c:v>63.908709125011228</c:v>
                </c:pt>
                <c:pt idx="6393">
                  <c:v>63.918708125012927</c:v>
                </c:pt>
                <c:pt idx="6394">
                  <c:v>63.928706125007011</c:v>
                </c:pt>
                <c:pt idx="6395">
                  <c:v>63.93870512500871</c:v>
                </c:pt>
                <c:pt idx="6396">
                  <c:v>63.948704125010408</c:v>
                </c:pt>
                <c:pt idx="6397">
                  <c:v>63.958702125004493</c:v>
                </c:pt>
                <c:pt idx="6398">
                  <c:v>63.968701125006191</c:v>
                </c:pt>
                <c:pt idx="6399">
                  <c:v>63.97870012500789</c:v>
                </c:pt>
                <c:pt idx="6400">
                  <c:v>63.988698125001974</c:v>
                </c:pt>
                <c:pt idx="6401">
                  <c:v>63.998697125003673</c:v>
                </c:pt>
                <c:pt idx="6402">
                  <c:v>64.008696125005372</c:v>
                </c:pt>
                <c:pt idx="6403">
                  <c:v>64.01869412502856</c:v>
                </c:pt>
                <c:pt idx="6404">
                  <c:v>64.028693125001155</c:v>
                </c:pt>
                <c:pt idx="6405">
                  <c:v>64.038692125002854</c:v>
                </c:pt>
                <c:pt idx="6406">
                  <c:v>64.048690125026042</c:v>
                </c:pt>
                <c:pt idx="6407">
                  <c:v>64.05868912502774</c:v>
                </c:pt>
                <c:pt idx="6408">
                  <c:v>64.068688125000335</c:v>
                </c:pt>
                <c:pt idx="6409">
                  <c:v>64.078686125023523</c:v>
                </c:pt>
                <c:pt idx="6410">
                  <c:v>64.088685125025222</c:v>
                </c:pt>
                <c:pt idx="6411">
                  <c:v>64.098684125026921</c:v>
                </c:pt>
                <c:pt idx="6412">
                  <c:v>64.108682125021005</c:v>
                </c:pt>
                <c:pt idx="6413">
                  <c:v>64.118681125022704</c:v>
                </c:pt>
                <c:pt idx="6414">
                  <c:v>64.128680125024403</c:v>
                </c:pt>
                <c:pt idx="6415">
                  <c:v>64.138678125018487</c:v>
                </c:pt>
                <c:pt idx="6416">
                  <c:v>64.148677125020185</c:v>
                </c:pt>
                <c:pt idx="6417">
                  <c:v>64.15867512501427</c:v>
                </c:pt>
                <c:pt idx="6418">
                  <c:v>64.168674125015968</c:v>
                </c:pt>
                <c:pt idx="6419">
                  <c:v>64.178673125017667</c:v>
                </c:pt>
                <c:pt idx="6420">
                  <c:v>64.188671125011751</c:v>
                </c:pt>
                <c:pt idx="6421">
                  <c:v>64.19867012501345</c:v>
                </c:pt>
                <c:pt idx="6422">
                  <c:v>64.208669125015149</c:v>
                </c:pt>
                <c:pt idx="6423">
                  <c:v>64.218667125009233</c:v>
                </c:pt>
                <c:pt idx="6424">
                  <c:v>64.228666125010932</c:v>
                </c:pt>
                <c:pt idx="6425">
                  <c:v>64.238665125012631</c:v>
                </c:pt>
                <c:pt idx="6426">
                  <c:v>64.248663125006715</c:v>
                </c:pt>
                <c:pt idx="6427">
                  <c:v>64.258662125008414</c:v>
                </c:pt>
                <c:pt idx="6428">
                  <c:v>64.268661125010112</c:v>
                </c:pt>
                <c:pt idx="6429">
                  <c:v>64.278659125004197</c:v>
                </c:pt>
                <c:pt idx="6430">
                  <c:v>64.288658125005895</c:v>
                </c:pt>
                <c:pt idx="6431">
                  <c:v>64.298657125007594</c:v>
                </c:pt>
                <c:pt idx="6432">
                  <c:v>64.308655125001678</c:v>
                </c:pt>
                <c:pt idx="6433">
                  <c:v>64.318654125003377</c:v>
                </c:pt>
                <c:pt idx="6434">
                  <c:v>64.328653125005076</c:v>
                </c:pt>
                <c:pt idx="6435">
                  <c:v>64.338651125028264</c:v>
                </c:pt>
                <c:pt idx="6436">
                  <c:v>64.348650125000859</c:v>
                </c:pt>
                <c:pt idx="6437">
                  <c:v>64.358648125024047</c:v>
                </c:pt>
                <c:pt idx="6438">
                  <c:v>64.368647125025745</c:v>
                </c:pt>
                <c:pt idx="6439">
                  <c:v>64.378646125027444</c:v>
                </c:pt>
                <c:pt idx="6440">
                  <c:v>64.388645125000039</c:v>
                </c:pt>
                <c:pt idx="6441">
                  <c:v>64.398643125023227</c:v>
                </c:pt>
                <c:pt idx="6442">
                  <c:v>64.408642125024926</c:v>
                </c:pt>
                <c:pt idx="6443">
                  <c:v>64.41864012501901</c:v>
                </c:pt>
                <c:pt idx="6444">
                  <c:v>64.428639125020709</c:v>
                </c:pt>
                <c:pt idx="6445">
                  <c:v>64.438638125022408</c:v>
                </c:pt>
                <c:pt idx="6446">
                  <c:v>64.448636125016492</c:v>
                </c:pt>
                <c:pt idx="6447">
                  <c:v>64.458635125018191</c:v>
                </c:pt>
                <c:pt idx="6448">
                  <c:v>64.468634125019889</c:v>
                </c:pt>
                <c:pt idx="6449">
                  <c:v>64.478632125013974</c:v>
                </c:pt>
                <c:pt idx="6450">
                  <c:v>64.488631125015672</c:v>
                </c:pt>
                <c:pt idx="6451">
                  <c:v>64.498630125017371</c:v>
                </c:pt>
                <c:pt idx="6452">
                  <c:v>64.508628125011455</c:v>
                </c:pt>
                <c:pt idx="6453">
                  <c:v>64.518627125013154</c:v>
                </c:pt>
                <c:pt idx="6454">
                  <c:v>64.528626125014853</c:v>
                </c:pt>
                <c:pt idx="6455">
                  <c:v>64.538624125008937</c:v>
                </c:pt>
                <c:pt idx="6456">
                  <c:v>64.548623125010636</c:v>
                </c:pt>
                <c:pt idx="6457">
                  <c:v>64.558622125012334</c:v>
                </c:pt>
                <c:pt idx="6458">
                  <c:v>64.568620125006419</c:v>
                </c:pt>
                <c:pt idx="6459">
                  <c:v>64.578619125008117</c:v>
                </c:pt>
                <c:pt idx="6460">
                  <c:v>64.588618125009816</c:v>
                </c:pt>
                <c:pt idx="6461">
                  <c:v>64.5986161250039</c:v>
                </c:pt>
                <c:pt idx="6462">
                  <c:v>64.608615125005599</c:v>
                </c:pt>
                <c:pt idx="6463">
                  <c:v>64.618614125007298</c:v>
                </c:pt>
                <c:pt idx="6464">
                  <c:v>64.628612125001382</c:v>
                </c:pt>
                <c:pt idx="6465">
                  <c:v>64.638611125003081</c:v>
                </c:pt>
                <c:pt idx="6466">
                  <c:v>64.64861012500478</c:v>
                </c:pt>
                <c:pt idx="6467">
                  <c:v>64.658608125027968</c:v>
                </c:pt>
                <c:pt idx="6468">
                  <c:v>64.668607125000563</c:v>
                </c:pt>
                <c:pt idx="6469">
                  <c:v>64.678606125002261</c:v>
                </c:pt>
                <c:pt idx="6470">
                  <c:v>64.688604125025449</c:v>
                </c:pt>
                <c:pt idx="6471">
                  <c:v>64.698603125027148</c:v>
                </c:pt>
                <c:pt idx="6472">
                  <c:v>64.708602125028847</c:v>
                </c:pt>
                <c:pt idx="6473">
                  <c:v>64.718600125022931</c:v>
                </c:pt>
                <c:pt idx="6474">
                  <c:v>64.72859912502463</c:v>
                </c:pt>
                <c:pt idx="6475">
                  <c:v>64.738597125018714</c:v>
                </c:pt>
                <c:pt idx="6476">
                  <c:v>64.748596125020413</c:v>
                </c:pt>
                <c:pt idx="6477">
                  <c:v>64.758595125022111</c:v>
                </c:pt>
                <c:pt idx="6478">
                  <c:v>64.768593125016196</c:v>
                </c:pt>
                <c:pt idx="6479">
                  <c:v>64.778592125017894</c:v>
                </c:pt>
                <c:pt idx="6480">
                  <c:v>64.788591125019593</c:v>
                </c:pt>
                <c:pt idx="6481">
                  <c:v>64.798589125013677</c:v>
                </c:pt>
                <c:pt idx="6482">
                  <c:v>64.808588125015376</c:v>
                </c:pt>
                <c:pt idx="6483">
                  <c:v>64.818587125017075</c:v>
                </c:pt>
                <c:pt idx="6484">
                  <c:v>64.828585125011159</c:v>
                </c:pt>
                <c:pt idx="6485">
                  <c:v>64.838584125012858</c:v>
                </c:pt>
                <c:pt idx="6486">
                  <c:v>64.848583125014557</c:v>
                </c:pt>
                <c:pt idx="6487">
                  <c:v>64.858580958360108</c:v>
                </c:pt>
                <c:pt idx="6488">
                  <c:v>64.868579958361806</c:v>
                </c:pt>
                <c:pt idx="6489">
                  <c:v>64.878578958334401</c:v>
                </c:pt>
                <c:pt idx="6490">
                  <c:v>64.888576958357589</c:v>
                </c:pt>
                <c:pt idx="6491">
                  <c:v>64.898575958359288</c:v>
                </c:pt>
                <c:pt idx="6492">
                  <c:v>64.908574958360987</c:v>
                </c:pt>
                <c:pt idx="6493">
                  <c:v>64.918572958355071</c:v>
                </c:pt>
                <c:pt idx="6494">
                  <c:v>64.92857195835677</c:v>
                </c:pt>
                <c:pt idx="6495">
                  <c:v>64.938570958358468</c:v>
                </c:pt>
                <c:pt idx="6496">
                  <c:v>64.948568958352553</c:v>
                </c:pt>
                <c:pt idx="6497">
                  <c:v>64.958567958354251</c:v>
                </c:pt>
                <c:pt idx="6498">
                  <c:v>64.96856695835595</c:v>
                </c:pt>
                <c:pt idx="6499">
                  <c:v>64.978564958350034</c:v>
                </c:pt>
                <c:pt idx="6500">
                  <c:v>64.988563958351733</c:v>
                </c:pt>
                <c:pt idx="6501">
                  <c:v>64.998562958353432</c:v>
                </c:pt>
                <c:pt idx="6502">
                  <c:v>65.008560958347516</c:v>
                </c:pt>
                <c:pt idx="6503">
                  <c:v>65.018559958349215</c:v>
                </c:pt>
                <c:pt idx="6504">
                  <c:v>65.028557958343299</c:v>
                </c:pt>
                <c:pt idx="6505">
                  <c:v>65.038556958344998</c:v>
                </c:pt>
                <c:pt idx="6506">
                  <c:v>65.048555958346697</c:v>
                </c:pt>
                <c:pt idx="6507">
                  <c:v>65.058553958340781</c:v>
                </c:pt>
                <c:pt idx="6508">
                  <c:v>65.06855295834248</c:v>
                </c:pt>
                <c:pt idx="6509">
                  <c:v>65.078551958344178</c:v>
                </c:pt>
                <c:pt idx="6510">
                  <c:v>65.088549958338263</c:v>
                </c:pt>
                <c:pt idx="6511">
                  <c:v>65.098548958339961</c:v>
                </c:pt>
                <c:pt idx="6512">
                  <c:v>65.10854795834166</c:v>
                </c:pt>
                <c:pt idx="6513">
                  <c:v>65.118545958335744</c:v>
                </c:pt>
                <c:pt idx="6514">
                  <c:v>65.128544958337443</c:v>
                </c:pt>
                <c:pt idx="6515">
                  <c:v>65.138543958339142</c:v>
                </c:pt>
                <c:pt idx="6516">
                  <c:v>65.148541958333226</c:v>
                </c:pt>
                <c:pt idx="6517">
                  <c:v>65.158540958334925</c:v>
                </c:pt>
                <c:pt idx="6518">
                  <c:v>65.168539958336623</c:v>
                </c:pt>
                <c:pt idx="6519">
                  <c:v>65.178537958359811</c:v>
                </c:pt>
                <c:pt idx="6520">
                  <c:v>65.18853695836151</c:v>
                </c:pt>
                <c:pt idx="6521">
                  <c:v>65.198535958334105</c:v>
                </c:pt>
                <c:pt idx="6522">
                  <c:v>65.208533958357293</c:v>
                </c:pt>
                <c:pt idx="6523">
                  <c:v>65.218532958358992</c:v>
                </c:pt>
                <c:pt idx="6524">
                  <c:v>65.228531958360691</c:v>
                </c:pt>
                <c:pt idx="6525">
                  <c:v>65.238529958354775</c:v>
                </c:pt>
                <c:pt idx="6526">
                  <c:v>65.248528958356474</c:v>
                </c:pt>
                <c:pt idx="6527">
                  <c:v>65.258527958358172</c:v>
                </c:pt>
                <c:pt idx="6528">
                  <c:v>65.268525958352257</c:v>
                </c:pt>
                <c:pt idx="6529">
                  <c:v>65.278524958353955</c:v>
                </c:pt>
                <c:pt idx="6530">
                  <c:v>65.288523958355654</c:v>
                </c:pt>
                <c:pt idx="6531">
                  <c:v>65.298521958349738</c:v>
                </c:pt>
                <c:pt idx="6532">
                  <c:v>65.308520958351437</c:v>
                </c:pt>
                <c:pt idx="6533">
                  <c:v>65.318519958353136</c:v>
                </c:pt>
                <c:pt idx="6534">
                  <c:v>65.32851795834722</c:v>
                </c:pt>
                <c:pt idx="6535">
                  <c:v>65.338516958348919</c:v>
                </c:pt>
                <c:pt idx="6536">
                  <c:v>65.348515958350617</c:v>
                </c:pt>
                <c:pt idx="6537">
                  <c:v>65.358513958344702</c:v>
                </c:pt>
                <c:pt idx="6538">
                  <c:v>65.3685129583464</c:v>
                </c:pt>
                <c:pt idx="6539">
                  <c:v>65.378511958348099</c:v>
                </c:pt>
                <c:pt idx="6540">
                  <c:v>65.388509958342183</c:v>
                </c:pt>
                <c:pt idx="6541">
                  <c:v>65.398508958343882</c:v>
                </c:pt>
                <c:pt idx="6542">
                  <c:v>65.408507958345581</c:v>
                </c:pt>
                <c:pt idx="6543">
                  <c:v>65.418505958339665</c:v>
                </c:pt>
                <c:pt idx="6544">
                  <c:v>65.428504958341364</c:v>
                </c:pt>
                <c:pt idx="6545">
                  <c:v>65.438502958335448</c:v>
                </c:pt>
                <c:pt idx="6546">
                  <c:v>65.448501958337147</c:v>
                </c:pt>
                <c:pt idx="6547">
                  <c:v>65.458500958338846</c:v>
                </c:pt>
                <c:pt idx="6548">
                  <c:v>65.468498958362034</c:v>
                </c:pt>
                <c:pt idx="6549">
                  <c:v>65.478497958334628</c:v>
                </c:pt>
                <c:pt idx="6550">
                  <c:v>65.488496958336327</c:v>
                </c:pt>
                <c:pt idx="6551">
                  <c:v>65.498494958359515</c:v>
                </c:pt>
                <c:pt idx="6552">
                  <c:v>65.508493958361214</c:v>
                </c:pt>
                <c:pt idx="6553">
                  <c:v>65.518492958333809</c:v>
                </c:pt>
                <c:pt idx="6554">
                  <c:v>65.528490958356997</c:v>
                </c:pt>
                <c:pt idx="6555">
                  <c:v>65.538489958358696</c:v>
                </c:pt>
                <c:pt idx="6556">
                  <c:v>65.548488958360394</c:v>
                </c:pt>
                <c:pt idx="6557">
                  <c:v>65.558486958354479</c:v>
                </c:pt>
                <c:pt idx="6558">
                  <c:v>65.568485958356177</c:v>
                </c:pt>
                <c:pt idx="6559">
                  <c:v>65.578484958357876</c:v>
                </c:pt>
                <c:pt idx="6560">
                  <c:v>65.58848295835196</c:v>
                </c:pt>
                <c:pt idx="6561">
                  <c:v>65.598481958353659</c:v>
                </c:pt>
                <c:pt idx="6562">
                  <c:v>65.608480958355358</c:v>
                </c:pt>
                <c:pt idx="6563">
                  <c:v>65.618478958349442</c:v>
                </c:pt>
                <c:pt idx="6564">
                  <c:v>65.628477958351141</c:v>
                </c:pt>
                <c:pt idx="6565">
                  <c:v>65.63847695835284</c:v>
                </c:pt>
                <c:pt idx="6566">
                  <c:v>65.648474958346924</c:v>
                </c:pt>
                <c:pt idx="6567">
                  <c:v>65.658473958348623</c:v>
                </c:pt>
                <c:pt idx="6568">
                  <c:v>65.668472958350321</c:v>
                </c:pt>
                <c:pt idx="6569">
                  <c:v>65.678470958344406</c:v>
                </c:pt>
                <c:pt idx="6570">
                  <c:v>65.688469958346104</c:v>
                </c:pt>
                <c:pt idx="6571">
                  <c:v>65.698468958347803</c:v>
                </c:pt>
                <c:pt idx="6572">
                  <c:v>65.708466958341887</c:v>
                </c:pt>
                <c:pt idx="6573">
                  <c:v>65.718465958343586</c:v>
                </c:pt>
                <c:pt idx="6574">
                  <c:v>65.728464958345285</c:v>
                </c:pt>
                <c:pt idx="6575">
                  <c:v>65.738462958339369</c:v>
                </c:pt>
                <c:pt idx="6576">
                  <c:v>65.748461958341068</c:v>
                </c:pt>
                <c:pt idx="6577">
                  <c:v>65.758460958342766</c:v>
                </c:pt>
                <c:pt idx="6578">
                  <c:v>65.768458958336851</c:v>
                </c:pt>
                <c:pt idx="6579">
                  <c:v>65.778457958338549</c:v>
                </c:pt>
                <c:pt idx="6580">
                  <c:v>65.788456958340248</c:v>
                </c:pt>
                <c:pt idx="6581">
                  <c:v>65.798454958334332</c:v>
                </c:pt>
                <c:pt idx="6582">
                  <c:v>65.808453958336031</c:v>
                </c:pt>
                <c:pt idx="6583">
                  <c:v>65.81845295833773</c:v>
                </c:pt>
                <c:pt idx="6584">
                  <c:v>65.828450958360918</c:v>
                </c:pt>
                <c:pt idx="6585">
                  <c:v>65.838449958333513</c:v>
                </c:pt>
                <c:pt idx="6586">
                  <c:v>65.848447958356701</c:v>
                </c:pt>
                <c:pt idx="6587">
                  <c:v>65.8584469583584</c:v>
                </c:pt>
                <c:pt idx="6588">
                  <c:v>65.868445708358195</c:v>
                </c:pt>
                <c:pt idx="6589">
                  <c:v>65.878443708352279</c:v>
                </c:pt>
                <c:pt idx="6590">
                  <c:v>65.888442708353978</c:v>
                </c:pt>
                <c:pt idx="6591">
                  <c:v>65.898441708355676</c:v>
                </c:pt>
                <c:pt idx="6592">
                  <c:v>65.908439708349761</c:v>
                </c:pt>
                <c:pt idx="6593">
                  <c:v>65.918438708351459</c:v>
                </c:pt>
                <c:pt idx="6594">
                  <c:v>65.928437708353158</c:v>
                </c:pt>
                <c:pt idx="6595">
                  <c:v>65.938435708347242</c:v>
                </c:pt>
                <c:pt idx="6596">
                  <c:v>65.948434708348941</c:v>
                </c:pt>
                <c:pt idx="6597">
                  <c:v>65.95843370835064</c:v>
                </c:pt>
                <c:pt idx="6598">
                  <c:v>65.968431708344724</c:v>
                </c:pt>
                <c:pt idx="6599">
                  <c:v>65.978430708346423</c:v>
                </c:pt>
                <c:pt idx="6600">
                  <c:v>65.988429708348121</c:v>
                </c:pt>
                <c:pt idx="6601">
                  <c:v>65.998427708342206</c:v>
                </c:pt>
                <c:pt idx="6602">
                  <c:v>66.008426708343904</c:v>
                </c:pt>
                <c:pt idx="6603">
                  <c:v>66.018425708345603</c:v>
                </c:pt>
                <c:pt idx="6604">
                  <c:v>66.028423708339687</c:v>
                </c:pt>
                <c:pt idx="6605">
                  <c:v>66.038422708341386</c:v>
                </c:pt>
                <c:pt idx="6606">
                  <c:v>66.048421708343085</c:v>
                </c:pt>
                <c:pt idx="6607">
                  <c:v>66.058419708337169</c:v>
                </c:pt>
                <c:pt idx="6608">
                  <c:v>66.068418708338868</c:v>
                </c:pt>
                <c:pt idx="6609">
                  <c:v>66.078417708340567</c:v>
                </c:pt>
                <c:pt idx="6610">
                  <c:v>66.088415708334651</c:v>
                </c:pt>
                <c:pt idx="6611">
                  <c:v>66.09841470833635</c:v>
                </c:pt>
                <c:pt idx="6612">
                  <c:v>66.108413708338048</c:v>
                </c:pt>
                <c:pt idx="6613">
                  <c:v>66.118411708361236</c:v>
                </c:pt>
                <c:pt idx="6614">
                  <c:v>66.128410708333831</c:v>
                </c:pt>
                <c:pt idx="6615">
                  <c:v>66.13840970833553</c:v>
                </c:pt>
                <c:pt idx="6616">
                  <c:v>66.148407708358718</c:v>
                </c:pt>
                <c:pt idx="6617">
                  <c:v>66.158406708360417</c:v>
                </c:pt>
                <c:pt idx="6618">
                  <c:v>66.168405708362116</c:v>
                </c:pt>
                <c:pt idx="6619">
                  <c:v>66.1784037083562</c:v>
                </c:pt>
                <c:pt idx="6620">
                  <c:v>66.188402708357899</c:v>
                </c:pt>
                <c:pt idx="6621">
                  <c:v>66.198401708359597</c:v>
                </c:pt>
                <c:pt idx="6622">
                  <c:v>66.208399708353681</c:v>
                </c:pt>
                <c:pt idx="6623">
                  <c:v>66.21839870835538</c:v>
                </c:pt>
                <c:pt idx="6624">
                  <c:v>66.228397708357079</c:v>
                </c:pt>
                <c:pt idx="6625">
                  <c:v>66.238395708351163</c:v>
                </c:pt>
                <c:pt idx="6626">
                  <c:v>66.248394708352862</c:v>
                </c:pt>
                <c:pt idx="6627">
                  <c:v>66.258393708354561</c:v>
                </c:pt>
                <c:pt idx="6628">
                  <c:v>66.268391708348645</c:v>
                </c:pt>
                <c:pt idx="6629">
                  <c:v>66.278390708350344</c:v>
                </c:pt>
                <c:pt idx="6630">
                  <c:v>66.288389708352042</c:v>
                </c:pt>
                <c:pt idx="6631">
                  <c:v>66.298387708346127</c:v>
                </c:pt>
                <c:pt idx="6632">
                  <c:v>66.308386708347825</c:v>
                </c:pt>
                <c:pt idx="6633">
                  <c:v>66.318385708349524</c:v>
                </c:pt>
                <c:pt idx="6634">
                  <c:v>66.328383708343608</c:v>
                </c:pt>
                <c:pt idx="6635">
                  <c:v>66.338382708345307</c:v>
                </c:pt>
                <c:pt idx="6636">
                  <c:v>66.348381708347006</c:v>
                </c:pt>
                <c:pt idx="6637">
                  <c:v>66.35837970834109</c:v>
                </c:pt>
                <c:pt idx="6638">
                  <c:v>66.368378708342789</c:v>
                </c:pt>
                <c:pt idx="6639">
                  <c:v>66.378376708336873</c:v>
                </c:pt>
                <c:pt idx="6640">
                  <c:v>66.388375708338572</c:v>
                </c:pt>
                <c:pt idx="6641">
                  <c:v>66.39837470834027</c:v>
                </c:pt>
                <c:pt idx="6642">
                  <c:v>66.408372708334355</c:v>
                </c:pt>
                <c:pt idx="6643">
                  <c:v>66.418371708336053</c:v>
                </c:pt>
                <c:pt idx="6644">
                  <c:v>66.428370708337752</c:v>
                </c:pt>
                <c:pt idx="6645">
                  <c:v>66.43836870836094</c:v>
                </c:pt>
                <c:pt idx="6646">
                  <c:v>66.448367708333535</c:v>
                </c:pt>
                <c:pt idx="6647">
                  <c:v>66.458366708335234</c:v>
                </c:pt>
                <c:pt idx="6648">
                  <c:v>66.468364708358422</c:v>
                </c:pt>
                <c:pt idx="6649">
                  <c:v>66.478363708360121</c:v>
                </c:pt>
                <c:pt idx="6650">
                  <c:v>66.488362708361819</c:v>
                </c:pt>
                <c:pt idx="6651">
                  <c:v>66.498360708355904</c:v>
                </c:pt>
                <c:pt idx="6652">
                  <c:v>66.508359708357602</c:v>
                </c:pt>
                <c:pt idx="6653">
                  <c:v>66.518358708359301</c:v>
                </c:pt>
                <c:pt idx="6654">
                  <c:v>66.528356708353385</c:v>
                </c:pt>
                <c:pt idx="6655">
                  <c:v>66.538355708355084</c:v>
                </c:pt>
                <c:pt idx="6656">
                  <c:v>66.548354708356783</c:v>
                </c:pt>
                <c:pt idx="6657">
                  <c:v>66.558352708350867</c:v>
                </c:pt>
                <c:pt idx="6658">
                  <c:v>66.568351708352566</c:v>
                </c:pt>
                <c:pt idx="6659">
                  <c:v>66.578350708354264</c:v>
                </c:pt>
                <c:pt idx="6660">
                  <c:v>66.588348708348349</c:v>
                </c:pt>
                <c:pt idx="6661">
                  <c:v>66.598347708350047</c:v>
                </c:pt>
                <c:pt idx="6662">
                  <c:v>66.608346708351746</c:v>
                </c:pt>
                <c:pt idx="6663">
                  <c:v>66.61834470834583</c:v>
                </c:pt>
                <c:pt idx="6664">
                  <c:v>66.628343708347529</c:v>
                </c:pt>
                <c:pt idx="6665">
                  <c:v>66.638342708349228</c:v>
                </c:pt>
                <c:pt idx="6666">
                  <c:v>66.648340708343312</c:v>
                </c:pt>
                <c:pt idx="6667">
                  <c:v>66.658339708345011</c:v>
                </c:pt>
                <c:pt idx="6668">
                  <c:v>66.66833870834671</c:v>
                </c:pt>
                <c:pt idx="6669">
                  <c:v>66.678336708340794</c:v>
                </c:pt>
                <c:pt idx="6670">
                  <c:v>66.688335708342493</c:v>
                </c:pt>
                <c:pt idx="6671">
                  <c:v>66.698334708344191</c:v>
                </c:pt>
                <c:pt idx="6672">
                  <c:v>66.708332708338276</c:v>
                </c:pt>
                <c:pt idx="6673">
                  <c:v>66.718331708339974</c:v>
                </c:pt>
                <c:pt idx="6674">
                  <c:v>66.728330708341673</c:v>
                </c:pt>
                <c:pt idx="6675">
                  <c:v>66.738328708335757</c:v>
                </c:pt>
                <c:pt idx="6676">
                  <c:v>66.748327708337456</c:v>
                </c:pt>
                <c:pt idx="6677">
                  <c:v>66.758326708339155</c:v>
                </c:pt>
                <c:pt idx="6678">
                  <c:v>66.768324708333239</c:v>
                </c:pt>
                <c:pt idx="6679">
                  <c:v>66.778323708334938</c:v>
                </c:pt>
                <c:pt idx="6680">
                  <c:v>66.788322708336636</c:v>
                </c:pt>
                <c:pt idx="6681">
                  <c:v>66.798320708359824</c:v>
                </c:pt>
                <c:pt idx="6682">
                  <c:v>66.808319708361523</c:v>
                </c:pt>
                <c:pt idx="6683">
                  <c:v>66.818318708334118</c:v>
                </c:pt>
                <c:pt idx="6684">
                  <c:v>66.828316708357306</c:v>
                </c:pt>
                <c:pt idx="6685">
                  <c:v>66.838315708359005</c:v>
                </c:pt>
                <c:pt idx="6686">
                  <c:v>66.848314708360704</c:v>
                </c:pt>
                <c:pt idx="6687">
                  <c:v>66.858312708354788</c:v>
                </c:pt>
                <c:pt idx="6688">
                  <c:v>66.868312458362198</c:v>
                </c:pt>
                <c:pt idx="6689">
                  <c:v>66.878311458334792</c:v>
                </c:pt>
                <c:pt idx="6690">
                  <c:v>66.88830945835798</c:v>
                </c:pt>
                <c:pt idx="6691">
                  <c:v>66.898308458359679</c:v>
                </c:pt>
                <c:pt idx="6692">
                  <c:v>66.908307458361378</c:v>
                </c:pt>
                <c:pt idx="6693">
                  <c:v>66.918305458355462</c:v>
                </c:pt>
                <c:pt idx="6694">
                  <c:v>66.928304458357161</c:v>
                </c:pt>
                <c:pt idx="6695">
                  <c:v>66.938302458351245</c:v>
                </c:pt>
                <c:pt idx="6696">
                  <c:v>66.948301458352944</c:v>
                </c:pt>
                <c:pt idx="6697">
                  <c:v>66.958300458354643</c:v>
                </c:pt>
                <c:pt idx="6698">
                  <c:v>66.968298458348727</c:v>
                </c:pt>
                <c:pt idx="6699">
                  <c:v>66.978297458350426</c:v>
                </c:pt>
                <c:pt idx="6700">
                  <c:v>66.988296458352124</c:v>
                </c:pt>
                <c:pt idx="6701">
                  <c:v>66.998294458346209</c:v>
                </c:pt>
                <c:pt idx="6702">
                  <c:v>67.008293458347907</c:v>
                </c:pt>
                <c:pt idx="6703">
                  <c:v>67.018292458349606</c:v>
                </c:pt>
                <c:pt idx="6704">
                  <c:v>67.02829045834369</c:v>
                </c:pt>
                <c:pt idx="6705">
                  <c:v>67.038289458345389</c:v>
                </c:pt>
                <c:pt idx="6706">
                  <c:v>67.048288458347088</c:v>
                </c:pt>
                <c:pt idx="6707">
                  <c:v>67.058286458341172</c:v>
                </c:pt>
                <c:pt idx="6708">
                  <c:v>67.068285458342871</c:v>
                </c:pt>
                <c:pt idx="6709">
                  <c:v>67.078284458344569</c:v>
                </c:pt>
                <c:pt idx="6710">
                  <c:v>67.088282458338654</c:v>
                </c:pt>
                <c:pt idx="6711">
                  <c:v>67.098281458340352</c:v>
                </c:pt>
                <c:pt idx="6712">
                  <c:v>67.108280458342051</c:v>
                </c:pt>
                <c:pt idx="6713">
                  <c:v>67.118278458336135</c:v>
                </c:pt>
                <c:pt idx="6714">
                  <c:v>67.128277458337834</c:v>
                </c:pt>
                <c:pt idx="6715">
                  <c:v>67.138276458339533</c:v>
                </c:pt>
                <c:pt idx="6716">
                  <c:v>67.148274458333617</c:v>
                </c:pt>
                <c:pt idx="6717">
                  <c:v>67.158273458335316</c:v>
                </c:pt>
                <c:pt idx="6718">
                  <c:v>67.168272458337015</c:v>
                </c:pt>
                <c:pt idx="6719">
                  <c:v>67.178270458360203</c:v>
                </c:pt>
                <c:pt idx="6720">
                  <c:v>67.188269458361901</c:v>
                </c:pt>
                <c:pt idx="6721">
                  <c:v>67.198268458334496</c:v>
                </c:pt>
                <c:pt idx="6722">
                  <c:v>67.208266458357684</c:v>
                </c:pt>
                <c:pt idx="6723">
                  <c:v>67.218265458359383</c:v>
                </c:pt>
                <c:pt idx="6724">
                  <c:v>67.228264458361082</c:v>
                </c:pt>
                <c:pt idx="6725">
                  <c:v>67.238262458355166</c:v>
                </c:pt>
                <c:pt idx="6726">
                  <c:v>67.248261458356865</c:v>
                </c:pt>
                <c:pt idx="6727">
                  <c:v>67.258260458358563</c:v>
                </c:pt>
                <c:pt idx="6728">
                  <c:v>67.268258458352648</c:v>
                </c:pt>
                <c:pt idx="6729">
                  <c:v>67.278257458354346</c:v>
                </c:pt>
                <c:pt idx="6730">
                  <c:v>67.288256458356045</c:v>
                </c:pt>
                <c:pt idx="6731">
                  <c:v>67.298254458350129</c:v>
                </c:pt>
                <c:pt idx="6732">
                  <c:v>67.308253458351828</c:v>
                </c:pt>
                <c:pt idx="6733">
                  <c:v>67.318252458353527</c:v>
                </c:pt>
                <c:pt idx="6734">
                  <c:v>67.328250458347611</c:v>
                </c:pt>
                <c:pt idx="6735">
                  <c:v>67.33824945834931</c:v>
                </c:pt>
                <c:pt idx="6736">
                  <c:v>67.348248458351009</c:v>
                </c:pt>
                <c:pt idx="6737">
                  <c:v>67.358246458345093</c:v>
                </c:pt>
                <c:pt idx="6738">
                  <c:v>67.368245458346792</c:v>
                </c:pt>
                <c:pt idx="6739">
                  <c:v>67.37824445834849</c:v>
                </c:pt>
                <c:pt idx="6740">
                  <c:v>67.388242458342575</c:v>
                </c:pt>
                <c:pt idx="6741">
                  <c:v>67.398241458344273</c:v>
                </c:pt>
                <c:pt idx="6742">
                  <c:v>67.408240458345972</c:v>
                </c:pt>
                <c:pt idx="6743">
                  <c:v>67.418238458340056</c:v>
                </c:pt>
                <c:pt idx="6744">
                  <c:v>67.428237458341755</c:v>
                </c:pt>
                <c:pt idx="6745">
                  <c:v>67.438236458343454</c:v>
                </c:pt>
                <c:pt idx="6746">
                  <c:v>67.448234458337538</c:v>
                </c:pt>
                <c:pt idx="6747">
                  <c:v>67.458233458339237</c:v>
                </c:pt>
                <c:pt idx="6748">
                  <c:v>67.468232458340935</c:v>
                </c:pt>
                <c:pt idx="6749">
                  <c:v>67.47823045833502</c:v>
                </c:pt>
                <c:pt idx="6750">
                  <c:v>67.488229458336718</c:v>
                </c:pt>
                <c:pt idx="6751">
                  <c:v>67.498228458338417</c:v>
                </c:pt>
                <c:pt idx="6752">
                  <c:v>67.508226458361605</c:v>
                </c:pt>
                <c:pt idx="6753">
                  <c:v>67.5182254583342</c:v>
                </c:pt>
                <c:pt idx="6754">
                  <c:v>67.528224458335899</c:v>
                </c:pt>
                <c:pt idx="6755">
                  <c:v>67.538222458359087</c:v>
                </c:pt>
                <c:pt idx="6756">
                  <c:v>67.548221458360786</c:v>
                </c:pt>
                <c:pt idx="6757">
                  <c:v>67.558220458333381</c:v>
                </c:pt>
                <c:pt idx="6758">
                  <c:v>67.568218458356569</c:v>
                </c:pt>
                <c:pt idx="6759">
                  <c:v>67.578217458358267</c:v>
                </c:pt>
                <c:pt idx="6760">
                  <c:v>67.588216458359966</c:v>
                </c:pt>
                <c:pt idx="6761">
                  <c:v>67.59821445835405</c:v>
                </c:pt>
                <c:pt idx="6762">
                  <c:v>67.608213458355749</c:v>
                </c:pt>
                <c:pt idx="6763">
                  <c:v>67.618212458357448</c:v>
                </c:pt>
                <c:pt idx="6764">
                  <c:v>67.628210458351532</c:v>
                </c:pt>
                <c:pt idx="6765">
                  <c:v>67.638209458353231</c:v>
                </c:pt>
                <c:pt idx="6766">
                  <c:v>67.648208458354929</c:v>
                </c:pt>
                <c:pt idx="6767">
                  <c:v>67.658206458349014</c:v>
                </c:pt>
                <c:pt idx="6768">
                  <c:v>67.668205458350712</c:v>
                </c:pt>
                <c:pt idx="6769">
                  <c:v>67.678204458352411</c:v>
                </c:pt>
                <c:pt idx="6770">
                  <c:v>67.688202458346495</c:v>
                </c:pt>
                <c:pt idx="6771">
                  <c:v>67.698201458348194</c:v>
                </c:pt>
                <c:pt idx="6772">
                  <c:v>67.708200458349893</c:v>
                </c:pt>
                <c:pt idx="6773">
                  <c:v>67.718198458343977</c:v>
                </c:pt>
                <c:pt idx="6774">
                  <c:v>67.728197458345676</c:v>
                </c:pt>
                <c:pt idx="6775">
                  <c:v>67.738196458347375</c:v>
                </c:pt>
                <c:pt idx="6776">
                  <c:v>67.748194458341459</c:v>
                </c:pt>
                <c:pt idx="6777">
                  <c:v>67.758193458343158</c:v>
                </c:pt>
                <c:pt idx="6778">
                  <c:v>67.768192458344856</c:v>
                </c:pt>
                <c:pt idx="6779">
                  <c:v>67.778190458338941</c:v>
                </c:pt>
                <c:pt idx="6780">
                  <c:v>67.788189458340639</c:v>
                </c:pt>
                <c:pt idx="6781">
                  <c:v>67.798188458342338</c:v>
                </c:pt>
                <c:pt idx="6782">
                  <c:v>67.808186458336422</c:v>
                </c:pt>
                <c:pt idx="6783">
                  <c:v>67.818185458338121</c:v>
                </c:pt>
                <c:pt idx="6784">
                  <c:v>67.82818445833982</c:v>
                </c:pt>
                <c:pt idx="6785">
                  <c:v>67.838182458333904</c:v>
                </c:pt>
                <c:pt idx="6786">
                  <c:v>67.848181458335603</c:v>
                </c:pt>
                <c:pt idx="6787">
                  <c:v>67.858180458337301</c:v>
                </c:pt>
                <c:pt idx="6788">
                  <c:v>67.868178208358586</c:v>
                </c:pt>
                <c:pt idx="6789">
                  <c:v>67.878177208360285</c:v>
                </c:pt>
                <c:pt idx="6790">
                  <c:v>67.888176208361983</c:v>
                </c:pt>
                <c:pt idx="6791">
                  <c:v>67.898174208356068</c:v>
                </c:pt>
                <c:pt idx="6792">
                  <c:v>67.908173208357766</c:v>
                </c:pt>
                <c:pt idx="6793">
                  <c:v>67.918172208359465</c:v>
                </c:pt>
                <c:pt idx="6794">
                  <c:v>67.928170208353549</c:v>
                </c:pt>
                <c:pt idx="6795">
                  <c:v>67.938169208355248</c:v>
                </c:pt>
                <c:pt idx="6796">
                  <c:v>67.948168208356947</c:v>
                </c:pt>
                <c:pt idx="6797">
                  <c:v>67.958166208351031</c:v>
                </c:pt>
                <c:pt idx="6798">
                  <c:v>67.96816520835273</c:v>
                </c:pt>
                <c:pt idx="6799">
                  <c:v>67.978164208354428</c:v>
                </c:pt>
                <c:pt idx="6800">
                  <c:v>67.988162208348513</c:v>
                </c:pt>
                <c:pt idx="6801">
                  <c:v>67.998161208350211</c:v>
                </c:pt>
                <c:pt idx="6802">
                  <c:v>68.00816020835191</c:v>
                </c:pt>
                <c:pt idx="6803">
                  <c:v>68.018158208345994</c:v>
                </c:pt>
                <c:pt idx="6804">
                  <c:v>68.028157208347693</c:v>
                </c:pt>
                <c:pt idx="6805">
                  <c:v>68.038156208349392</c:v>
                </c:pt>
                <c:pt idx="6806">
                  <c:v>68.048154208343476</c:v>
                </c:pt>
                <c:pt idx="6807">
                  <c:v>68.058153208345175</c:v>
                </c:pt>
                <c:pt idx="6808">
                  <c:v>68.068152208346874</c:v>
                </c:pt>
                <c:pt idx="6809">
                  <c:v>68.078150208340958</c:v>
                </c:pt>
                <c:pt idx="6810">
                  <c:v>68.088149208342656</c:v>
                </c:pt>
                <c:pt idx="6811">
                  <c:v>68.098147208336741</c:v>
                </c:pt>
                <c:pt idx="6812">
                  <c:v>68.108146208338439</c:v>
                </c:pt>
                <c:pt idx="6813">
                  <c:v>68.118145208340138</c:v>
                </c:pt>
                <c:pt idx="6814">
                  <c:v>68.128144208341837</c:v>
                </c:pt>
                <c:pt idx="6815">
                  <c:v>68.138142208335921</c:v>
                </c:pt>
                <c:pt idx="6816">
                  <c:v>68.14814120833762</c:v>
                </c:pt>
                <c:pt idx="6817">
                  <c:v>68.158140208339319</c:v>
                </c:pt>
                <c:pt idx="6818">
                  <c:v>68.168138208333403</c:v>
                </c:pt>
                <c:pt idx="6819">
                  <c:v>68.178137208335102</c:v>
                </c:pt>
                <c:pt idx="6820">
                  <c:v>68.1881362083368</c:v>
                </c:pt>
                <c:pt idx="6821">
                  <c:v>68.198134208359988</c:v>
                </c:pt>
                <c:pt idx="6822">
                  <c:v>68.208133208361687</c:v>
                </c:pt>
                <c:pt idx="6823">
                  <c:v>68.218132208334282</c:v>
                </c:pt>
                <c:pt idx="6824">
                  <c:v>68.22813020835747</c:v>
                </c:pt>
                <c:pt idx="6825">
                  <c:v>68.238129208359169</c:v>
                </c:pt>
                <c:pt idx="6826">
                  <c:v>68.248128208360868</c:v>
                </c:pt>
                <c:pt idx="6827">
                  <c:v>68.258126208354952</c:v>
                </c:pt>
                <c:pt idx="6828">
                  <c:v>68.268125208356651</c:v>
                </c:pt>
                <c:pt idx="6829">
                  <c:v>68.278124208358349</c:v>
                </c:pt>
                <c:pt idx="6830">
                  <c:v>68.288122208352434</c:v>
                </c:pt>
                <c:pt idx="6831">
                  <c:v>68.298121208354132</c:v>
                </c:pt>
                <c:pt idx="6832">
                  <c:v>68.308120208355831</c:v>
                </c:pt>
                <c:pt idx="6833">
                  <c:v>68.318118208349915</c:v>
                </c:pt>
                <c:pt idx="6834">
                  <c:v>68.328117208351614</c:v>
                </c:pt>
                <c:pt idx="6835">
                  <c:v>68.338116208353313</c:v>
                </c:pt>
                <c:pt idx="6836">
                  <c:v>68.348114208347397</c:v>
                </c:pt>
                <c:pt idx="6837">
                  <c:v>68.358113208349096</c:v>
                </c:pt>
                <c:pt idx="6838">
                  <c:v>68.368112208350794</c:v>
                </c:pt>
                <c:pt idx="6839">
                  <c:v>68.378110208344879</c:v>
                </c:pt>
                <c:pt idx="6840">
                  <c:v>68.388109208346577</c:v>
                </c:pt>
                <c:pt idx="6841">
                  <c:v>68.398108208348276</c:v>
                </c:pt>
                <c:pt idx="6842">
                  <c:v>68.40810620834236</c:v>
                </c:pt>
                <c:pt idx="6843">
                  <c:v>68.418105208344059</c:v>
                </c:pt>
                <c:pt idx="6844">
                  <c:v>68.428104208345758</c:v>
                </c:pt>
                <c:pt idx="6845">
                  <c:v>68.438102208339842</c:v>
                </c:pt>
                <c:pt idx="6846">
                  <c:v>68.448101208341541</c:v>
                </c:pt>
                <c:pt idx="6847">
                  <c:v>68.45810020834324</c:v>
                </c:pt>
                <c:pt idx="6848">
                  <c:v>68.468098208337324</c:v>
                </c:pt>
                <c:pt idx="6849">
                  <c:v>68.478097208339022</c:v>
                </c:pt>
                <c:pt idx="6850">
                  <c:v>68.488096208340721</c:v>
                </c:pt>
                <c:pt idx="6851">
                  <c:v>68.498094208334805</c:v>
                </c:pt>
                <c:pt idx="6852">
                  <c:v>68.508093208336504</c:v>
                </c:pt>
                <c:pt idx="6853">
                  <c:v>68.518092208338203</c:v>
                </c:pt>
                <c:pt idx="6854">
                  <c:v>68.528090208361391</c:v>
                </c:pt>
                <c:pt idx="6855">
                  <c:v>68.538089208333986</c:v>
                </c:pt>
                <c:pt idx="6856">
                  <c:v>68.548088208335685</c:v>
                </c:pt>
                <c:pt idx="6857">
                  <c:v>68.558086208358873</c:v>
                </c:pt>
                <c:pt idx="6858">
                  <c:v>68.568085208360571</c:v>
                </c:pt>
                <c:pt idx="6859">
                  <c:v>68.578084208333166</c:v>
                </c:pt>
                <c:pt idx="6860">
                  <c:v>68.588082208356354</c:v>
                </c:pt>
                <c:pt idx="6861">
                  <c:v>68.598081208358053</c:v>
                </c:pt>
                <c:pt idx="6862">
                  <c:v>68.608080208359752</c:v>
                </c:pt>
                <c:pt idx="6863">
                  <c:v>68.618078208353836</c:v>
                </c:pt>
                <c:pt idx="6864">
                  <c:v>68.628077208355535</c:v>
                </c:pt>
                <c:pt idx="6865">
                  <c:v>68.638076208357234</c:v>
                </c:pt>
                <c:pt idx="6866">
                  <c:v>68.648074208351318</c:v>
                </c:pt>
                <c:pt idx="6867">
                  <c:v>68.658073208353017</c:v>
                </c:pt>
                <c:pt idx="6868">
                  <c:v>68.668072208354715</c:v>
                </c:pt>
                <c:pt idx="6869">
                  <c:v>68.678070208348799</c:v>
                </c:pt>
                <c:pt idx="6870">
                  <c:v>68.688069208350498</c:v>
                </c:pt>
                <c:pt idx="6871">
                  <c:v>68.698067208344582</c:v>
                </c:pt>
                <c:pt idx="6872">
                  <c:v>68.708066208346281</c:v>
                </c:pt>
                <c:pt idx="6873">
                  <c:v>68.71806520834798</c:v>
                </c:pt>
                <c:pt idx="6874">
                  <c:v>68.728063208342064</c:v>
                </c:pt>
                <c:pt idx="6875">
                  <c:v>68.738062208343763</c:v>
                </c:pt>
                <c:pt idx="6876">
                  <c:v>68.748061208345462</c:v>
                </c:pt>
                <c:pt idx="6877">
                  <c:v>68.75806020834716</c:v>
                </c:pt>
                <c:pt idx="6878">
                  <c:v>68.768058208341245</c:v>
                </c:pt>
                <c:pt idx="6879">
                  <c:v>68.778057208342943</c:v>
                </c:pt>
                <c:pt idx="6880">
                  <c:v>68.788056208344642</c:v>
                </c:pt>
                <c:pt idx="6881">
                  <c:v>68.798054208338726</c:v>
                </c:pt>
                <c:pt idx="6882">
                  <c:v>68.808053208340425</c:v>
                </c:pt>
                <c:pt idx="6883">
                  <c:v>68.818052208342124</c:v>
                </c:pt>
                <c:pt idx="6884">
                  <c:v>68.828050208336208</c:v>
                </c:pt>
                <c:pt idx="6885">
                  <c:v>68.838049208337907</c:v>
                </c:pt>
                <c:pt idx="6886">
                  <c:v>68.848048208339605</c:v>
                </c:pt>
                <c:pt idx="6887">
                  <c:v>68.85804620833369</c:v>
                </c:pt>
                <c:pt idx="6888">
                  <c:v>68.86804500001017</c:v>
                </c:pt>
                <c:pt idx="6889">
                  <c:v>68.878044000011869</c:v>
                </c:pt>
                <c:pt idx="6890">
                  <c:v>68.888042000005953</c:v>
                </c:pt>
                <c:pt idx="6891">
                  <c:v>68.898041000007652</c:v>
                </c:pt>
                <c:pt idx="6892">
                  <c:v>68.90804000000935</c:v>
                </c:pt>
                <c:pt idx="6893">
                  <c:v>68.918038000003435</c:v>
                </c:pt>
                <c:pt idx="6894">
                  <c:v>68.928037000005133</c:v>
                </c:pt>
                <c:pt idx="6895">
                  <c:v>68.938036000006832</c:v>
                </c:pt>
                <c:pt idx="6896">
                  <c:v>68.948034000000916</c:v>
                </c:pt>
                <c:pt idx="6897">
                  <c:v>68.958033000002615</c:v>
                </c:pt>
                <c:pt idx="6898">
                  <c:v>68.968032000004314</c:v>
                </c:pt>
                <c:pt idx="6899">
                  <c:v>68.978030000027502</c:v>
                </c:pt>
                <c:pt idx="6900">
                  <c:v>68.988029000000097</c:v>
                </c:pt>
                <c:pt idx="6901">
                  <c:v>68.998028000001796</c:v>
                </c:pt>
                <c:pt idx="6902">
                  <c:v>69.008026000024984</c:v>
                </c:pt>
                <c:pt idx="6903">
                  <c:v>69.018025000026682</c:v>
                </c:pt>
                <c:pt idx="6904">
                  <c:v>69.028024000028381</c:v>
                </c:pt>
                <c:pt idx="6905">
                  <c:v>69.038022000022465</c:v>
                </c:pt>
                <c:pt idx="6906">
                  <c:v>69.048021000024164</c:v>
                </c:pt>
                <c:pt idx="6907">
                  <c:v>69.058020000025863</c:v>
                </c:pt>
                <c:pt idx="6908">
                  <c:v>69.068018000019947</c:v>
                </c:pt>
                <c:pt idx="6909">
                  <c:v>69.078017000021646</c:v>
                </c:pt>
                <c:pt idx="6910">
                  <c:v>69.088016000023345</c:v>
                </c:pt>
                <c:pt idx="6911">
                  <c:v>69.098014000017429</c:v>
                </c:pt>
                <c:pt idx="6912">
                  <c:v>69.108013000019128</c:v>
                </c:pt>
                <c:pt idx="6913">
                  <c:v>69.118012000020826</c:v>
                </c:pt>
                <c:pt idx="6914">
                  <c:v>69.12801000001491</c:v>
                </c:pt>
                <c:pt idx="6915">
                  <c:v>69.138009000016609</c:v>
                </c:pt>
                <c:pt idx="6916">
                  <c:v>69.148008000018308</c:v>
                </c:pt>
                <c:pt idx="6917">
                  <c:v>69.158006000012392</c:v>
                </c:pt>
                <c:pt idx="6918">
                  <c:v>69.168005000014091</c:v>
                </c:pt>
                <c:pt idx="6919">
                  <c:v>69.17800400001579</c:v>
                </c:pt>
                <c:pt idx="6920">
                  <c:v>69.188002000009874</c:v>
                </c:pt>
                <c:pt idx="6921">
                  <c:v>69.198001000011573</c:v>
                </c:pt>
                <c:pt idx="6922">
                  <c:v>69.208000000013271</c:v>
                </c:pt>
                <c:pt idx="6923">
                  <c:v>69.217998000007356</c:v>
                </c:pt>
                <c:pt idx="6924">
                  <c:v>69.227997000009054</c:v>
                </c:pt>
                <c:pt idx="6925">
                  <c:v>69.237996000010753</c:v>
                </c:pt>
                <c:pt idx="6926">
                  <c:v>69.247994000004837</c:v>
                </c:pt>
                <c:pt idx="6927">
                  <c:v>69.257993000006536</c:v>
                </c:pt>
                <c:pt idx="6928">
                  <c:v>69.267992000008235</c:v>
                </c:pt>
                <c:pt idx="6929">
                  <c:v>69.277990000002319</c:v>
                </c:pt>
                <c:pt idx="6930">
                  <c:v>69.287989000004018</c:v>
                </c:pt>
                <c:pt idx="6931">
                  <c:v>69.297988000005716</c:v>
                </c:pt>
                <c:pt idx="6932">
                  <c:v>69.307986000028905</c:v>
                </c:pt>
                <c:pt idx="6933">
                  <c:v>69.317985000001499</c:v>
                </c:pt>
                <c:pt idx="6934">
                  <c:v>69.327984000003198</c:v>
                </c:pt>
                <c:pt idx="6935">
                  <c:v>69.337982000026386</c:v>
                </c:pt>
                <c:pt idx="6936">
                  <c:v>69.347981000028085</c:v>
                </c:pt>
                <c:pt idx="6937">
                  <c:v>69.35798000000068</c:v>
                </c:pt>
                <c:pt idx="6938">
                  <c:v>69.367978000023868</c:v>
                </c:pt>
                <c:pt idx="6939">
                  <c:v>69.377977000025567</c:v>
                </c:pt>
                <c:pt idx="6940">
                  <c:v>69.387976000027265</c:v>
                </c:pt>
                <c:pt idx="6941">
                  <c:v>69.39797400002135</c:v>
                </c:pt>
                <c:pt idx="6942">
                  <c:v>69.407973000023048</c:v>
                </c:pt>
                <c:pt idx="6943">
                  <c:v>69.417972000024747</c:v>
                </c:pt>
                <c:pt idx="6944">
                  <c:v>69.427970000018831</c:v>
                </c:pt>
                <c:pt idx="6945">
                  <c:v>69.43796900002053</c:v>
                </c:pt>
                <c:pt idx="6946">
                  <c:v>69.447968000022229</c:v>
                </c:pt>
                <c:pt idx="6947">
                  <c:v>69.457966000016313</c:v>
                </c:pt>
                <c:pt idx="6948">
                  <c:v>69.467965000018012</c:v>
                </c:pt>
                <c:pt idx="6949">
                  <c:v>69.477964000019711</c:v>
                </c:pt>
                <c:pt idx="6950">
                  <c:v>69.487962000013795</c:v>
                </c:pt>
                <c:pt idx="6951">
                  <c:v>69.497961000015493</c:v>
                </c:pt>
                <c:pt idx="6952">
                  <c:v>69.507960000017192</c:v>
                </c:pt>
                <c:pt idx="6953">
                  <c:v>69.517958000011276</c:v>
                </c:pt>
                <c:pt idx="6954">
                  <c:v>69.527957000012975</c:v>
                </c:pt>
                <c:pt idx="6955">
                  <c:v>69.537956000014674</c:v>
                </c:pt>
                <c:pt idx="6956">
                  <c:v>69.547954000008758</c:v>
                </c:pt>
                <c:pt idx="6957">
                  <c:v>69.557953000010457</c:v>
                </c:pt>
                <c:pt idx="6958">
                  <c:v>69.567952000012156</c:v>
                </c:pt>
                <c:pt idx="6959">
                  <c:v>69.57795000000624</c:v>
                </c:pt>
                <c:pt idx="6960">
                  <c:v>69.587949000007939</c:v>
                </c:pt>
                <c:pt idx="6961">
                  <c:v>69.597948000009637</c:v>
                </c:pt>
                <c:pt idx="6962">
                  <c:v>69.607946000003722</c:v>
                </c:pt>
                <c:pt idx="6963">
                  <c:v>69.61794500000542</c:v>
                </c:pt>
                <c:pt idx="6964">
                  <c:v>69.627944000007119</c:v>
                </c:pt>
                <c:pt idx="6965">
                  <c:v>69.637942000001203</c:v>
                </c:pt>
                <c:pt idx="6966">
                  <c:v>69.647941000002902</c:v>
                </c:pt>
                <c:pt idx="6967">
                  <c:v>69.657940000004601</c:v>
                </c:pt>
                <c:pt idx="6968">
                  <c:v>69.667938000027789</c:v>
                </c:pt>
                <c:pt idx="6969">
                  <c:v>69.677937000000384</c:v>
                </c:pt>
                <c:pt idx="6970">
                  <c:v>69.687936000002082</c:v>
                </c:pt>
                <c:pt idx="6971">
                  <c:v>69.697934000025271</c:v>
                </c:pt>
                <c:pt idx="6972">
                  <c:v>69.707933000026969</c:v>
                </c:pt>
                <c:pt idx="6973">
                  <c:v>69.717932000028668</c:v>
                </c:pt>
                <c:pt idx="6974">
                  <c:v>69.727930000022752</c:v>
                </c:pt>
                <c:pt idx="6975">
                  <c:v>69.737929000024451</c:v>
                </c:pt>
                <c:pt idx="6976">
                  <c:v>69.74792800002615</c:v>
                </c:pt>
                <c:pt idx="6977">
                  <c:v>69.757926000020234</c:v>
                </c:pt>
                <c:pt idx="6978">
                  <c:v>69.767925000021933</c:v>
                </c:pt>
                <c:pt idx="6979">
                  <c:v>69.777924000023631</c:v>
                </c:pt>
                <c:pt idx="6980">
                  <c:v>69.787922000017716</c:v>
                </c:pt>
                <c:pt idx="6981">
                  <c:v>69.797921000019414</c:v>
                </c:pt>
                <c:pt idx="6982">
                  <c:v>69.807920000021113</c:v>
                </c:pt>
                <c:pt idx="6983">
                  <c:v>69.817918000015197</c:v>
                </c:pt>
                <c:pt idx="6984">
                  <c:v>69.827917000016896</c:v>
                </c:pt>
                <c:pt idx="6985">
                  <c:v>69.837916000018595</c:v>
                </c:pt>
                <c:pt idx="6986">
                  <c:v>69.847914000012679</c:v>
                </c:pt>
                <c:pt idx="6987">
                  <c:v>69.857913000014378</c:v>
                </c:pt>
                <c:pt idx="6988">
                  <c:v>69.86791225001798</c:v>
                </c:pt>
                <c:pt idx="6989">
                  <c:v>69.877910250012064</c:v>
                </c:pt>
                <c:pt idx="6990">
                  <c:v>69.887909250013763</c:v>
                </c:pt>
                <c:pt idx="6991">
                  <c:v>69.897908250015462</c:v>
                </c:pt>
                <c:pt idx="6992">
                  <c:v>69.907906250009546</c:v>
                </c:pt>
                <c:pt idx="6993">
                  <c:v>69.917905250011245</c:v>
                </c:pt>
                <c:pt idx="6994">
                  <c:v>69.927904250012944</c:v>
                </c:pt>
                <c:pt idx="6995">
                  <c:v>69.937902250007028</c:v>
                </c:pt>
                <c:pt idx="6996">
                  <c:v>69.947901250008726</c:v>
                </c:pt>
                <c:pt idx="6997">
                  <c:v>69.957900250010425</c:v>
                </c:pt>
                <c:pt idx="6998">
                  <c:v>69.967898250004509</c:v>
                </c:pt>
                <c:pt idx="6999">
                  <c:v>69.977897250006208</c:v>
                </c:pt>
                <c:pt idx="7000">
                  <c:v>69.987896250007907</c:v>
                </c:pt>
                <c:pt idx="7001">
                  <c:v>69.997894250001991</c:v>
                </c:pt>
              </c:numCache>
            </c:numRef>
          </c:xVal>
          <c:yVal>
            <c:numRef>
              <c:f>'Combined Data'!$G$2:$G$7003</c:f>
              <c:numCache>
                <c:formatCode>General</c:formatCode>
                <c:ptCount val="7002"/>
                <c:pt idx="0">
                  <c:v>-2.4819091558456421E-2</c:v>
                </c:pt>
                <c:pt idx="1">
                  <c:v>-1.2143497467041017E-2</c:v>
                </c:pt>
                <c:pt idx="2">
                  <c:v>-1.9074202179908753E-2</c:v>
                </c:pt>
                <c:pt idx="3">
                  <c:v>-1.4497001767158509E-2</c:v>
                </c:pt>
                <c:pt idx="4">
                  <c:v>-1.4080095291137695E-3</c:v>
                </c:pt>
                <c:pt idx="5">
                  <c:v>1.325329899787903E-2</c:v>
                </c:pt>
                <c:pt idx="6">
                  <c:v>-9.6654474735260012E-4</c:v>
                </c:pt>
                <c:pt idx="7">
                  <c:v>8.8914515376091005E-2</c:v>
                </c:pt>
                <c:pt idx="8">
                  <c:v>0.15877880215644838</c:v>
                </c:pt>
                <c:pt idx="9">
                  <c:v>0.19121973931789399</c:v>
                </c:pt>
                <c:pt idx="10">
                  <c:v>0.20706686317920686</c:v>
                </c:pt>
                <c:pt idx="11">
                  <c:v>0.23598894596099854</c:v>
                </c:pt>
                <c:pt idx="12">
                  <c:v>0.28804319858551025</c:v>
                </c:pt>
                <c:pt idx="13">
                  <c:v>0.29824892878532411</c:v>
                </c:pt>
                <c:pt idx="14">
                  <c:v>0.26118225932121281</c:v>
                </c:pt>
                <c:pt idx="15">
                  <c:v>0.20164941787719728</c:v>
                </c:pt>
                <c:pt idx="16">
                  <c:v>0.12846917510032654</c:v>
                </c:pt>
                <c:pt idx="17">
                  <c:v>9.6278498768806467E-2</c:v>
                </c:pt>
                <c:pt idx="18">
                  <c:v>8.8178350925445556E-2</c:v>
                </c:pt>
                <c:pt idx="19">
                  <c:v>9.9097441434860239E-2</c:v>
                </c:pt>
                <c:pt idx="20">
                  <c:v>8.1126608848571785E-2</c:v>
                </c:pt>
                <c:pt idx="21">
                  <c:v>5.0417032241821293E-2</c:v>
                </c:pt>
                <c:pt idx="22">
                  <c:v>2.8496990203857424E-2</c:v>
                </c:pt>
                <c:pt idx="23">
                  <c:v>3.1111280322074893E-2</c:v>
                </c:pt>
                <c:pt idx="24">
                  <c:v>8.4178270697593691E-2</c:v>
                </c:pt>
                <c:pt idx="25">
                  <c:v>0.14055770874023438</c:v>
                </c:pt>
                <c:pt idx="26">
                  <c:v>0.19651790142059328</c:v>
                </c:pt>
                <c:pt idx="27">
                  <c:v>0.20324804663658144</c:v>
                </c:pt>
                <c:pt idx="28">
                  <c:v>0.20714872419834138</c:v>
                </c:pt>
                <c:pt idx="29">
                  <c:v>0.22005820691585543</c:v>
                </c:pt>
                <c:pt idx="30">
                  <c:v>0.25249446630477906</c:v>
                </c:pt>
                <c:pt idx="31">
                  <c:v>0.27496940910816192</c:v>
                </c:pt>
                <c:pt idx="32">
                  <c:v>0.20645582914352417</c:v>
                </c:pt>
                <c:pt idx="33">
                  <c:v>9.5539410710334782E-2</c:v>
                </c:pt>
                <c:pt idx="34">
                  <c:v>-1.0378223061561585E-2</c:v>
                </c:pt>
                <c:pt idx="35">
                  <c:v>-6.4159743189811713E-2</c:v>
                </c:pt>
                <c:pt idx="36">
                  <c:v>-3.911144077777863E-2</c:v>
                </c:pt>
                <c:pt idx="37">
                  <c:v>3.0088017582893374E-2</c:v>
                </c:pt>
                <c:pt idx="38">
                  <c:v>0.13525720775127412</c:v>
                </c:pt>
                <c:pt idx="39">
                  <c:v>0.22299058556556703</c:v>
                </c:pt>
                <c:pt idx="40">
                  <c:v>0.24132102191448213</c:v>
                </c:pt>
                <c:pt idx="41">
                  <c:v>0.20819245219230653</c:v>
                </c:pt>
                <c:pt idx="42">
                  <c:v>0.1644465082883835</c:v>
                </c:pt>
                <c:pt idx="43">
                  <c:v>0.1066122829914093</c:v>
                </c:pt>
                <c:pt idx="44">
                  <c:v>4.3199813961982726E-2</c:v>
                </c:pt>
                <c:pt idx="45">
                  <c:v>-4.6777725219726567E-5</c:v>
                </c:pt>
                <c:pt idx="46">
                  <c:v>-1.3091915845870973E-2</c:v>
                </c:pt>
                <c:pt idx="47">
                  <c:v>-1.733816385269165E-2</c:v>
                </c:pt>
                <c:pt idx="48">
                  <c:v>2.0930693149566651E-2</c:v>
                </c:pt>
                <c:pt idx="49">
                  <c:v>4.4544088840484622E-2</c:v>
                </c:pt>
                <c:pt idx="50">
                  <c:v>6.832646906375886E-2</c:v>
                </c:pt>
                <c:pt idx="51">
                  <c:v>0.1066561371088028</c:v>
                </c:pt>
                <c:pt idx="52">
                  <c:v>0.10099135458469391</c:v>
                </c:pt>
                <c:pt idx="53">
                  <c:v>0.10790744125843049</c:v>
                </c:pt>
                <c:pt idx="54">
                  <c:v>9.9862257242202768E-2</c:v>
                </c:pt>
                <c:pt idx="55">
                  <c:v>0.11982231259346009</c:v>
                </c:pt>
                <c:pt idx="56">
                  <c:v>0.13410881459712984</c:v>
                </c:pt>
                <c:pt idx="57">
                  <c:v>0.14227094292640688</c:v>
                </c:pt>
                <c:pt idx="58">
                  <c:v>0.11749862909317017</c:v>
                </c:pt>
                <c:pt idx="59">
                  <c:v>8.4013963937759409E-2</c:v>
                </c:pt>
                <c:pt idx="60">
                  <c:v>7.4887045025825508E-2</c:v>
                </c:pt>
                <c:pt idx="61">
                  <c:v>7.651607930660248E-2</c:v>
                </c:pt>
                <c:pt idx="62">
                  <c:v>8.8774182200431831E-2</c:v>
                </c:pt>
                <c:pt idx="63">
                  <c:v>0.10733207523822785</c:v>
                </c:pt>
                <c:pt idx="64">
                  <c:v>0.10989432513713837</c:v>
                </c:pt>
                <c:pt idx="65">
                  <c:v>0.10317996740341187</c:v>
                </c:pt>
                <c:pt idx="66">
                  <c:v>7.3556218743324284E-2</c:v>
                </c:pt>
                <c:pt idx="67">
                  <c:v>2.8623874783515933E-2</c:v>
                </c:pt>
                <c:pt idx="68">
                  <c:v>1.1652331352233888E-2</c:v>
                </c:pt>
                <c:pt idx="69">
                  <c:v>2.0406197905540466E-2</c:v>
                </c:pt>
                <c:pt idx="70">
                  <c:v>6.6274096369743352E-2</c:v>
                </c:pt>
                <c:pt idx="71">
                  <c:v>0.13641378700733187</c:v>
                </c:pt>
                <c:pt idx="72">
                  <c:v>0.20586409091949465</c:v>
                </c:pt>
                <c:pt idx="73">
                  <c:v>0.24783306598663332</c:v>
                </c:pt>
                <c:pt idx="74">
                  <c:v>0.24103333890438081</c:v>
                </c:pt>
                <c:pt idx="75">
                  <c:v>0.23531827032566072</c:v>
                </c:pt>
                <c:pt idx="76">
                  <c:v>0.22274617195129395</c:v>
                </c:pt>
                <c:pt idx="77">
                  <c:v>0.19955143690109253</c:v>
                </c:pt>
                <c:pt idx="78">
                  <c:v>0.1570708304643631</c:v>
                </c:pt>
                <c:pt idx="79">
                  <c:v>0.12685651302337647</c:v>
                </c:pt>
                <c:pt idx="80">
                  <c:v>7.2510151863098143E-2</c:v>
                </c:pt>
                <c:pt idx="81">
                  <c:v>1.9931403994560244E-2</c:v>
                </c:pt>
                <c:pt idx="82">
                  <c:v>-3.0435926914215091E-2</c:v>
                </c:pt>
                <c:pt idx="83">
                  <c:v>-7.4266070723533639E-2</c:v>
                </c:pt>
                <c:pt idx="84">
                  <c:v>-8.0719642639160163E-2</c:v>
                </c:pt>
                <c:pt idx="85">
                  <c:v>-7.0148461461067207E-2</c:v>
                </c:pt>
                <c:pt idx="86">
                  <c:v>-2.3663097023963929E-2</c:v>
                </c:pt>
                <c:pt idx="87">
                  <c:v>3.1384930014610291E-2</c:v>
                </c:pt>
                <c:pt idx="88">
                  <c:v>9.9941779375076298E-2</c:v>
                </c:pt>
                <c:pt idx="89">
                  <c:v>0.14713758051395417</c:v>
                </c:pt>
                <c:pt idx="90">
                  <c:v>0.16833315253257752</c:v>
                </c:pt>
                <c:pt idx="91">
                  <c:v>0.15481965243816376</c:v>
                </c:pt>
                <c:pt idx="92">
                  <c:v>0.12005035400390626</c:v>
                </c:pt>
                <c:pt idx="93">
                  <c:v>9.4852362871170048E-2</c:v>
                </c:pt>
                <c:pt idx="94">
                  <c:v>6.9042752981185923E-2</c:v>
                </c:pt>
                <c:pt idx="95">
                  <c:v>5.5930371880531314E-2</c:v>
                </c:pt>
                <c:pt idx="96">
                  <c:v>2.8410451412200929E-2</c:v>
                </c:pt>
                <c:pt idx="97">
                  <c:v>8.4696918725967411E-3</c:v>
                </c:pt>
                <c:pt idx="98">
                  <c:v>-1.3621673583984376E-2</c:v>
                </c:pt>
                <c:pt idx="99">
                  <c:v>1.8454982042312624E-2</c:v>
                </c:pt>
                <c:pt idx="100">
                  <c:v>8.1079246401786806E-2</c:v>
                </c:pt>
                <c:pt idx="101">
                  <c:v>0.11995153605937958</c:v>
                </c:pt>
                <c:pt idx="102">
                  <c:v>0.17895812809467315</c:v>
                </c:pt>
                <c:pt idx="103">
                  <c:v>0.20612955451011658</c:v>
                </c:pt>
                <c:pt idx="104">
                  <c:v>0.18631275594234467</c:v>
                </c:pt>
                <c:pt idx="105">
                  <c:v>0.17398448646068573</c:v>
                </c:pt>
                <c:pt idx="106">
                  <c:v>0.15089558601379396</c:v>
                </c:pt>
                <c:pt idx="107">
                  <c:v>0.12629518032073975</c:v>
                </c:pt>
                <c:pt idx="108">
                  <c:v>9.1353973746299749E-2</c:v>
                </c:pt>
                <c:pt idx="109">
                  <c:v>7.4654325842857361E-2</c:v>
                </c:pt>
                <c:pt idx="110">
                  <c:v>6.6919628977775578E-2</c:v>
                </c:pt>
                <c:pt idx="111">
                  <c:v>4.150061309337616E-2</c:v>
                </c:pt>
                <c:pt idx="112">
                  <c:v>2.5182788372039796E-2</c:v>
                </c:pt>
                <c:pt idx="113">
                  <c:v>1.9026839733123781E-2</c:v>
                </c:pt>
                <c:pt idx="114">
                  <c:v>4.1293036937713627E-2</c:v>
                </c:pt>
                <c:pt idx="115">
                  <c:v>5.4873780012130738E-2</c:v>
                </c:pt>
                <c:pt idx="116">
                  <c:v>0.1007978117465973</c:v>
                </c:pt>
                <c:pt idx="117">
                  <c:v>0.13223419725894928</c:v>
                </c:pt>
                <c:pt idx="118">
                  <c:v>0.15187674880027771</c:v>
                </c:pt>
                <c:pt idx="119">
                  <c:v>0.14187742531299591</c:v>
                </c:pt>
                <c:pt idx="120">
                  <c:v>9.9237189888954164E-2</c:v>
                </c:pt>
                <c:pt idx="121">
                  <c:v>9.0246511101722715E-2</c:v>
                </c:pt>
                <c:pt idx="122">
                  <c:v>8.5143061280250551E-2</c:v>
                </c:pt>
                <c:pt idx="123">
                  <c:v>9.7117574214935304E-2</c:v>
                </c:pt>
                <c:pt idx="124">
                  <c:v>0.12453926146030427</c:v>
                </c:pt>
                <c:pt idx="125">
                  <c:v>0.15620310366153717</c:v>
                </c:pt>
                <c:pt idx="126">
                  <c:v>0.13909473538398742</c:v>
                </c:pt>
                <c:pt idx="127">
                  <c:v>8.0652399659156798E-2</c:v>
                </c:pt>
                <c:pt idx="128">
                  <c:v>2.9194563031196597E-2</c:v>
                </c:pt>
                <c:pt idx="129">
                  <c:v>1.1509659290313721E-2</c:v>
                </c:pt>
                <c:pt idx="130">
                  <c:v>4.5724056959152222E-2</c:v>
                </c:pt>
                <c:pt idx="131">
                  <c:v>9.2668427824974059E-2</c:v>
                </c:pt>
                <c:pt idx="132">
                  <c:v>0.15551137804985046</c:v>
                </c:pt>
                <c:pt idx="133">
                  <c:v>0.19563087880611421</c:v>
                </c:pt>
                <c:pt idx="134">
                  <c:v>0.1868278956413269</c:v>
                </c:pt>
                <c:pt idx="135">
                  <c:v>0.14884730637073518</c:v>
                </c:pt>
                <c:pt idx="136">
                  <c:v>0.13033502161502838</c:v>
                </c:pt>
                <c:pt idx="137">
                  <c:v>0.10719875872135162</c:v>
                </c:pt>
                <c:pt idx="138">
                  <c:v>0.10085511445999146</c:v>
                </c:pt>
                <c:pt idx="139">
                  <c:v>8.6278590559959414E-2</c:v>
                </c:pt>
                <c:pt idx="140">
                  <c:v>7.351177990436554E-2</c:v>
                </c:pt>
                <c:pt idx="141">
                  <c:v>4.726830661296845E-2</c:v>
                </c:pt>
                <c:pt idx="142">
                  <c:v>-1.4846080541610718E-3</c:v>
                </c:pt>
                <c:pt idx="143">
                  <c:v>-3.9518406987190245E-2</c:v>
                </c:pt>
                <c:pt idx="144">
                  <c:v>-3.4932435750961305E-2</c:v>
                </c:pt>
                <c:pt idx="145">
                  <c:v>-1.3305923938751222E-2</c:v>
                </c:pt>
                <c:pt idx="146">
                  <c:v>9.0444731712341318E-3</c:v>
                </c:pt>
                <c:pt idx="147">
                  <c:v>2.0307964682579043E-2</c:v>
                </c:pt>
                <c:pt idx="148">
                  <c:v>2.6467421650886537E-2</c:v>
                </c:pt>
                <c:pt idx="149">
                  <c:v>2.1677967309951782E-2</c:v>
                </c:pt>
                <c:pt idx="150">
                  <c:v>4.6966005563735966E-2</c:v>
                </c:pt>
                <c:pt idx="151">
                  <c:v>9.6374977827072147E-2</c:v>
                </c:pt>
                <c:pt idx="152">
                  <c:v>0.14627570092678072</c:v>
                </c:pt>
                <c:pt idx="153">
                  <c:v>0.18424868881702425</c:v>
                </c:pt>
                <c:pt idx="154">
                  <c:v>0.22196498394012451</c:v>
                </c:pt>
                <c:pt idx="155">
                  <c:v>0.22694037973880768</c:v>
                </c:pt>
                <c:pt idx="156">
                  <c:v>0.17127488672733307</c:v>
                </c:pt>
                <c:pt idx="157">
                  <c:v>0.11901013433933259</c:v>
                </c:pt>
                <c:pt idx="158">
                  <c:v>9.0206165313720707E-2</c:v>
                </c:pt>
                <c:pt idx="159">
                  <c:v>7.0934327244758608E-2</c:v>
                </c:pt>
                <c:pt idx="160">
                  <c:v>6.136945188045502E-2</c:v>
                </c:pt>
                <c:pt idx="161">
                  <c:v>6.198750257492066E-2</c:v>
                </c:pt>
                <c:pt idx="162">
                  <c:v>5.616484522819519E-2</c:v>
                </c:pt>
                <c:pt idx="163">
                  <c:v>2.2486052513122561E-2</c:v>
                </c:pt>
                <c:pt idx="164">
                  <c:v>1.1842950582504274E-2</c:v>
                </c:pt>
                <c:pt idx="165">
                  <c:v>4.7175920605659484E-2</c:v>
                </c:pt>
                <c:pt idx="166">
                  <c:v>8.9126184582710266E-2</c:v>
                </c:pt>
                <c:pt idx="167">
                  <c:v>0.1370984959602356</c:v>
                </c:pt>
                <c:pt idx="168">
                  <c:v>0.16713330388069153</c:v>
                </c:pt>
                <c:pt idx="169">
                  <c:v>0.17291152238845825</c:v>
                </c:pt>
                <c:pt idx="170">
                  <c:v>0.17928440272808077</c:v>
                </c:pt>
                <c:pt idx="171">
                  <c:v>0.20184822320938112</c:v>
                </c:pt>
                <c:pt idx="172">
                  <c:v>0.20692068278789522</c:v>
                </c:pt>
                <c:pt idx="173">
                  <c:v>0.18686356365680695</c:v>
                </c:pt>
                <c:pt idx="174">
                  <c:v>0.16097910940647125</c:v>
                </c:pt>
                <c:pt idx="175">
                  <c:v>0.10560948550701142</c:v>
                </c:pt>
                <c:pt idx="176">
                  <c:v>5.9935714602470401E-2</c:v>
                </c:pt>
                <c:pt idx="177">
                  <c:v>1.6176322102546693E-2</c:v>
                </c:pt>
                <c:pt idx="178">
                  <c:v>-3.9702594280242925E-3</c:v>
                </c:pt>
                <c:pt idx="179">
                  <c:v>1.5679893493652345E-2</c:v>
                </c:pt>
                <c:pt idx="180">
                  <c:v>3.6821086406707768E-2</c:v>
                </c:pt>
                <c:pt idx="181">
                  <c:v>7.0237923860549931E-2</c:v>
                </c:pt>
                <c:pt idx="182">
                  <c:v>9.5435914993286144E-2</c:v>
                </c:pt>
                <c:pt idx="183">
                  <c:v>0.12319264769554139</c:v>
                </c:pt>
                <c:pt idx="184">
                  <c:v>0.15157503247261048</c:v>
                </c:pt>
                <c:pt idx="185">
                  <c:v>0.16921783626079559</c:v>
                </c:pt>
                <c:pt idx="186">
                  <c:v>0.169233039021492</c:v>
                </c:pt>
                <c:pt idx="187">
                  <c:v>0.17345355927944184</c:v>
                </c:pt>
                <c:pt idx="188">
                  <c:v>0.15582654297351839</c:v>
                </c:pt>
                <c:pt idx="189">
                  <c:v>0.12651328146457672</c:v>
                </c:pt>
                <c:pt idx="190">
                  <c:v>0.10465814352035523</c:v>
                </c:pt>
                <c:pt idx="191">
                  <c:v>7.6189804673194889E-2</c:v>
                </c:pt>
                <c:pt idx="192">
                  <c:v>4.7533185482025148E-2</c:v>
                </c:pt>
                <c:pt idx="193">
                  <c:v>6.7655793428421027E-2</c:v>
                </c:pt>
                <c:pt idx="194">
                  <c:v>0.12686469912528991</c:v>
                </c:pt>
                <c:pt idx="195">
                  <c:v>0.17892070591449738</c:v>
                </c:pt>
                <c:pt idx="196">
                  <c:v>0.22637436926364901</c:v>
                </c:pt>
                <c:pt idx="197">
                  <c:v>0.23313667416572573</c:v>
                </c:pt>
                <c:pt idx="198">
                  <c:v>0.21986349463462831</c:v>
                </c:pt>
                <c:pt idx="199">
                  <c:v>0.20017241120338441</c:v>
                </c:pt>
                <c:pt idx="200">
                  <c:v>0.17329276084899903</c:v>
                </c:pt>
                <c:pt idx="201">
                  <c:v>0.13353988051414489</c:v>
                </c:pt>
                <c:pt idx="202">
                  <c:v>0.10860033631324768</c:v>
                </c:pt>
                <c:pt idx="203">
                  <c:v>9.0848189592361461E-2</c:v>
                </c:pt>
                <c:pt idx="204">
                  <c:v>7.1910227537155161E-2</c:v>
                </c:pt>
                <c:pt idx="205">
                  <c:v>7.4678299427032468E-2</c:v>
                </c:pt>
                <c:pt idx="206">
                  <c:v>6.7131882905960089E-2</c:v>
                </c:pt>
                <c:pt idx="207">
                  <c:v>4.5663245916366578E-2</c:v>
                </c:pt>
                <c:pt idx="208">
                  <c:v>3.9756388664245607E-2</c:v>
                </c:pt>
                <c:pt idx="209">
                  <c:v>3.3536120653152465E-2</c:v>
                </c:pt>
                <c:pt idx="210">
                  <c:v>2.551081717014313E-2</c:v>
                </c:pt>
                <c:pt idx="211">
                  <c:v>3.6021187305450439E-2</c:v>
                </c:pt>
                <c:pt idx="212">
                  <c:v>6.8674378395080574E-2</c:v>
                </c:pt>
                <c:pt idx="213">
                  <c:v>8.9341362118721013E-2</c:v>
                </c:pt>
                <c:pt idx="214">
                  <c:v>8.4406312108039866E-2</c:v>
                </c:pt>
                <c:pt idx="215">
                  <c:v>9.3539078235626225E-2</c:v>
                </c:pt>
                <c:pt idx="216">
                  <c:v>0.10192457020282746</c:v>
                </c:pt>
                <c:pt idx="217">
                  <c:v>0.12288332998752595</c:v>
                </c:pt>
                <c:pt idx="218">
                  <c:v>0.14026768684387209</c:v>
                </c:pt>
                <c:pt idx="219">
                  <c:v>0.14059337675571443</c:v>
                </c:pt>
                <c:pt idx="220">
                  <c:v>0.14481915950775148</c:v>
                </c:pt>
                <c:pt idx="221">
                  <c:v>0.15353794276714325</c:v>
                </c:pt>
                <c:pt idx="222">
                  <c:v>0.13665878534317016</c:v>
                </c:pt>
                <c:pt idx="223">
                  <c:v>0.10420147597789765</c:v>
                </c:pt>
                <c:pt idx="224">
                  <c:v>7.8002441525459293E-2</c:v>
                </c:pt>
                <c:pt idx="225">
                  <c:v>6.6296315789222723E-2</c:v>
                </c:pt>
                <c:pt idx="226">
                  <c:v>8.3485960364341735E-2</c:v>
                </c:pt>
                <c:pt idx="227">
                  <c:v>0.10862664878368378</c:v>
                </c:pt>
                <c:pt idx="228">
                  <c:v>0.12527308702468873</c:v>
                </c:pt>
                <c:pt idx="229">
                  <c:v>0.13940171420574188</c:v>
                </c:pt>
                <c:pt idx="230">
                  <c:v>0.15264273405075074</c:v>
                </c:pt>
                <c:pt idx="231">
                  <c:v>0.15467405676841736</c:v>
                </c:pt>
                <c:pt idx="232">
                  <c:v>0.12766401350498199</c:v>
                </c:pt>
                <c:pt idx="233">
                  <c:v>9.2988270521163943E-2</c:v>
                </c:pt>
                <c:pt idx="234">
                  <c:v>9.0338897109031688E-2</c:v>
                </c:pt>
                <c:pt idx="235">
                  <c:v>0.13005610942840576</c:v>
                </c:pt>
                <c:pt idx="236">
                  <c:v>0.12232199728488923</c:v>
                </c:pt>
                <c:pt idx="237">
                  <c:v>0.11669522166252137</c:v>
                </c:pt>
                <c:pt idx="238">
                  <c:v>0.11572399914264679</c:v>
                </c:pt>
                <c:pt idx="239">
                  <c:v>0.11520652055740357</c:v>
                </c:pt>
                <c:pt idx="240">
                  <c:v>8.7140470147132873E-2</c:v>
                </c:pt>
                <c:pt idx="241">
                  <c:v>6.0584170818328863E-2</c:v>
                </c:pt>
                <c:pt idx="242">
                  <c:v>3.7317515015602112E-2</c:v>
                </c:pt>
                <c:pt idx="243">
                  <c:v>1.1327226161956788E-2</c:v>
                </c:pt>
                <c:pt idx="244">
                  <c:v>-5.4250466823577885E-3</c:v>
                </c:pt>
                <c:pt idx="245">
                  <c:v>7.8750300407409678E-3</c:v>
                </c:pt>
                <c:pt idx="246">
                  <c:v>2.4748924970626831E-2</c:v>
                </c:pt>
                <c:pt idx="247">
                  <c:v>3.0221334099769594E-2</c:v>
                </c:pt>
                <c:pt idx="248">
                  <c:v>5.1411643624305725E-2</c:v>
                </c:pt>
                <c:pt idx="249">
                  <c:v>0.10898859143257142</c:v>
                </c:pt>
                <c:pt idx="250">
                  <c:v>0.15299122810363772</c:v>
                </c:pt>
                <c:pt idx="251">
                  <c:v>0.17428444862365725</c:v>
                </c:pt>
                <c:pt idx="252">
                  <c:v>0.15965471506118775</c:v>
                </c:pt>
                <c:pt idx="253">
                  <c:v>8.7369096279144298E-2</c:v>
                </c:pt>
                <c:pt idx="254">
                  <c:v>2.8502252697944642E-2</c:v>
                </c:pt>
                <c:pt idx="255">
                  <c:v>6.2629526853561403E-3</c:v>
                </c:pt>
                <c:pt idx="256">
                  <c:v>4.7478806376457218E-2</c:v>
                </c:pt>
                <c:pt idx="257">
                  <c:v>0.10173512041568757</c:v>
                </c:pt>
                <c:pt idx="258">
                  <c:v>0.11800032019615174</c:v>
                </c:pt>
                <c:pt idx="259">
                  <c:v>0.15003136754035951</c:v>
                </c:pt>
                <c:pt idx="260">
                  <c:v>0.16144630193710327</c:v>
                </c:pt>
                <c:pt idx="261">
                  <c:v>0.14026944100856781</c:v>
                </c:pt>
                <c:pt idx="262">
                  <c:v>0.10473649621009827</c:v>
                </c:pt>
                <c:pt idx="263">
                  <c:v>5.2442507743835451E-2</c:v>
                </c:pt>
                <c:pt idx="264">
                  <c:v>-1.2303126454353334E-2</c:v>
                </c:pt>
                <c:pt idx="265">
                  <c:v>-7.140970587730408E-2</c:v>
                </c:pt>
                <c:pt idx="266">
                  <c:v>-0.11773719549179078</c:v>
                </c:pt>
                <c:pt idx="267">
                  <c:v>-0.12405803561210633</c:v>
                </c:pt>
                <c:pt idx="268">
                  <c:v>-0.10215202689170838</c:v>
                </c:pt>
                <c:pt idx="269">
                  <c:v>-3.3426192998886113E-2</c:v>
                </c:pt>
                <c:pt idx="270">
                  <c:v>6.9603500962257384E-2</c:v>
                </c:pt>
                <c:pt idx="271">
                  <c:v>0.18258164763450624</c:v>
                </c:pt>
                <c:pt idx="272">
                  <c:v>0.29297064721584321</c:v>
                </c:pt>
                <c:pt idx="273">
                  <c:v>0.35228246390819551</c:v>
                </c:pt>
                <c:pt idx="274">
                  <c:v>0.36035922288894656</c:v>
                </c:pt>
                <c:pt idx="275">
                  <c:v>0.32705757558345794</c:v>
                </c:pt>
                <c:pt idx="276">
                  <c:v>0.24062754213809967</c:v>
                </c:pt>
                <c:pt idx="277">
                  <c:v>0.11956152677536011</c:v>
                </c:pt>
                <c:pt idx="278">
                  <c:v>1.2477958202362061E-3</c:v>
                </c:pt>
                <c:pt idx="279">
                  <c:v>-7.4642046689987182E-2</c:v>
                </c:pt>
                <c:pt idx="280">
                  <c:v>-9.5989061594009398E-2</c:v>
                </c:pt>
                <c:pt idx="281">
                  <c:v>-7.1288668513298042E-2</c:v>
                </c:pt>
                <c:pt idx="282">
                  <c:v>-3.3899817466735843E-2</c:v>
                </c:pt>
                <c:pt idx="283">
                  <c:v>2.2053358554840089E-2</c:v>
                </c:pt>
                <c:pt idx="284">
                  <c:v>7.2963311076164244E-2</c:v>
                </c:pt>
                <c:pt idx="285">
                  <c:v>0.13561096429824829</c:v>
                </c:pt>
                <c:pt idx="286">
                  <c:v>0.19551101088523865</c:v>
                </c:pt>
                <c:pt idx="287">
                  <c:v>0.19096597015857697</c:v>
                </c:pt>
                <c:pt idx="288">
                  <c:v>0.16788057804107667</c:v>
                </c:pt>
                <c:pt idx="289">
                  <c:v>0.10482654333114624</c:v>
                </c:pt>
                <c:pt idx="290">
                  <c:v>4.9677359461784365E-2</c:v>
                </c:pt>
                <c:pt idx="291">
                  <c:v>-5.6589353084564213E-3</c:v>
                </c:pt>
                <c:pt idx="292">
                  <c:v>-7.3640418648719785E-2</c:v>
                </c:pt>
                <c:pt idx="293">
                  <c:v>-0.12987484574317934</c:v>
                </c:pt>
                <c:pt idx="294">
                  <c:v>-0.15730238020420076</c:v>
                </c:pt>
                <c:pt idx="295">
                  <c:v>-0.1123185807466507</c:v>
                </c:pt>
                <c:pt idx="296">
                  <c:v>-2.8101133704185488E-2</c:v>
                </c:pt>
                <c:pt idx="297">
                  <c:v>7.0395213961601255E-2</c:v>
                </c:pt>
                <c:pt idx="298">
                  <c:v>0.16267597138881684</c:v>
                </c:pt>
                <c:pt idx="299">
                  <c:v>0.21100437819957735</c:v>
                </c:pt>
                <c:pt idx="300">
                  <c:v>0.20997117519378664</c:v>
                </c:pt>
                <c:pt idx="301">
                  <c:v>0.16160359203815461</c:v>
                </c:pt>
                <c:pt idx="302">
                  <c:v>8.9220324754714975E-2</c:v>
                </c:pt>
                <c:pt idx="303">
                  <c:v>5.9286088943481446E-2</c:v>
                </c:pt>
                <c:pt idx="304">
                  <c:v>7.335273563861848E-2</c:v>
                </c:pt>
                <c:pt idx="305">
                  <c:v>0.10239176273345947</c:v>
                </c:pt>
                <c:pt idx="306">
                  <c:v>9.7629205584526063E-2</c:v>
                </c:pt>
                <c:pt idx="307">
                  <c:v>9.3640819787979127E-2</c:v>
                </c:pt>
                <c:pt idx="308">
                  <c:v>8.4572373032569884E-2</c:v>
                </c:pt>
                <c:pt idx="309">
                  <c:v>0.11564389228820801</c:v>
                </c:pt>
                <c:pt idx="310">
                  <c:v>0.1226330691576004</c:v>
                </c:pt>
                <c:pt idx="311">
                  <c:v>0.13276980221271514</c:v>
                </c:pt>
                <c:pt idx="312">
                  <c:v>0.17030541837215424</c:v>
                </c:pt>
                <c:pt idx="313">
                  <c:v>0.20576936602592469</c:v>
                </c:pt>
                <c:pt idx="314">
                  <c:v>0.22060550630092621</c:v>
                </c:pt>
                <c:pt idx="315">
                  <c:v>0.2294733935594559</c:v>
                </c:pt>
                <c:pt idx="316">
                  <c:v>0.22235674738883973</c:v>
                </c:pt>
                <c:pt idx="317">
                  <c:v>0.17289456546306611</c:v>
                </c:pt>
                <c:pt idx="318">
                  <c:v>0.11519716501235963</c:v>
                </c:pt>
                <c:pt idx="319">
                  <c:v>5.8521857857704168E-2</c:v>
                </c:pt>
                <c:pt idx="320">
                  <c:v>2.0364682674407959E-2</c:v>
                </c:pt>
                <c:pt idx="321">
                  <c:v>1.7944520115852357E-2</c:v>
                </c:pt>
                <c:pt idx="322">
                  <c:v>1.5210362076759338E-2</c:v>
                </c:pt>
                <c:pt idx="323">
                  <c:v>1.605879306793213E-2</c:v>
                </c:pt>
                <c:pt idx="324">
                  <c:v>3.1265646815299988E-2</c:v>
                </c:pt>
                <c:pt idx="325">
                  <c:v>6.0550256967544562E-2</c:v>
                </c:pt>
                <c:pt idx="326">
                  <c:v>7.9956580996513371E-2</c:v>
                </c:pt>
                <c:pt idx="327">
                  <c:v>7.6295054554939276E-2</c:v>
                </c:pt>
                <c:pt idx="328">
                  <c:v>7.4723322987556462E-2</c:v>
                </c:pt>
                <c:pt idx="329">
                  <c:v>0.10937743127346039</c:v>
                </c:pt>
                <c:pt idx="330">
                  <c:v>0.14809827804565431</c:v>
                </c:pt>
                <c:pt idx="331">
                  <c:v>0.17038318634033203</c:v>
                </c:pt>
                <c:pt idx="332">
                  <c:v>0.16633223533630373</c:v>
                </c:pt>
                <c:pt idx="333">
                  <c:v>0.1380159240961075</c:v>
                </c:pt>
                <c:pt idx="334">
                  <c:v>0.12348500847816468</c:v>
                </c:pt>
                <c:pt idx="335">
                  <c:v>0.101318798661232</c:v>
                </c:pt>
                <c:pt idx="336">
                  <c:v>7.9291752576828009E-2</c:v>
                </c:pt>
                <c:pt idx="337">
                  <c:v>6.7881495952606202E-2</c:v>
                </c:pt>
                <c:pt idx="338">
                  <c:v>7.1289253234863278E-2</c:v>
                </c:pt>
                <c:pt idx="339">
                  <c:v>0.11168649673461914</c:v>
                </c:pt>
                <c:pt idx="340">
                  <c:v>0.11407625377178193</c:v>
                </c:pt>
                <c:pt idx="341">
                  <c:v>5.8062851428985596E-2</c:v>
                </c:pt>
                <c:pt idx="342">
                  <c:v>3.7895804643630982E-3</c:v>
                </c:pt>
                <c:pt idx="343">
                  <c:v>-6.5395259857177739E-3</c:v>
                </c:pt>
                <c:pt idx="344">
                  <c:v>4.0445190668106082E-3</c:v>
                </c:pt>
                <c:pt idx="345">
                  <c:v>4.1430446505546573E-2</c:v>
                </c:pt>
                <c:pt idx="346">
                  <c:v>8.7834534645080564E-2</c:v>
                </c:pt>
                <c:pt idx="347">
                  <c:v>0.17441367208957673</c:v>
                </c:pt>
                <c:pt idx="348">
                  <c:v>0.27393796026706696</c:v>
                </c:pt>
                <c:pt idx="349">
                  <c:v>0.3118618315458298</c:v>
                </c:pt>
                <c:pt idx="350">
                  <c:v>0.28966638565063479</c:v>
                </c:pt>
                <c:pt idx="351">
                  <c:v>0.2188267832994461</c:v>
                </c:pt>
                <c:pt idx="352">
                  <c:v>0.13987007617950439</c:v>
                </c:pt>
                <c:pt idx="353">
                  <c:v>7.6426616907119757E-2</c:v>
                </c:pt>
                <c:pt idx="354">
                  <c:v>2.340114176273346E-2</c:v>
                </c:pt>
                <c:pt idx="355">
                  <c:v>-9.1456300020217908E-3</c:v>
                </c:pt>
                <c:pt idx="356">
                  <c:v>4.3895047903060912E-3</c:v>
                </c:pt>
                <c:pt idx="357">
                  <c:v>3.9780362248420714E-2</c:v>
                </c:pt>
                <c:pt idx="358">
                  <c:v>8.6736427545547487E-2</c:v>
                </c:pt>
                <c:pt idx="359">
                  <c:v>0.12863874435424805</c:v>
                </c:pt>
                <c:pt idx="360">
                  <c:v>0.13344749450683593</c:v>
                </c:pt>
                <c:pt idx="361">
                  <c:v>0.13721368610858917</c:v>
                </c:pt>
                <c:pt idx="362">
                  <c:v>0.14172071993350982</c:v>
                </c:pt>
                <c:pt idx="363">
                  <c:v>0.16119370222091675</c:v>
                </c:pt>
                <c:pt idx="364">
                  <c:v>0.18904749870300294</c:v>
                </c:pt>
                <c:pt idx="365">
                  <c:v>0.20404969990253449</c:v>
                </c:pt>
                <c:pt idx="366">
                  <c:v>0.19422520816326141</c:v>
                </c:pt>
                <c:pt idx="367">
                  <c:v>0.17302788197994234</c:v>
                </c:pt>
                <c:pt idx="368">
                  <c:v>0.12338385164737702</c:v>
                </c:pt>
                <c:pt idx="369">
                  <c:v>4.7961201667785648E-2</c:v>
                </c:pt>
                <c:pt idx="370">
                  <c:v>-2.5110867619514466E-2</c:v>
                </c:pt>
                <c:pt idx="371">
                  <c:v>-6.3652204871177676E-2</c:v>
                </c:pt>
                <c:pt idx="372">
                  <c:v>-6.599284529685974E-2</c:v>
                </c:pt>
                <c:pt idx="373">
                  <c:v>-4.8283383250236511E-2</c:v>
                </c:pt>
                <c:pt idx="374">
                  <c:v>-1.1406748294830323E-2</c:v>
                </c:pt>
                <c:pt idx="375">
                  <c:v>4.4955732822418215E-2</c:v>
                </c:pt>
                <c:pt idx="376">
                  <c:v>0.10674033701419831</c:v>
                </c:pt>
                <c:pt idx="377">
                  <c:v>0.17064104855060577</c:v>
                </c:pt>
                <c:pt idx="378">
                  <c:v>0.20868478775024416</c:v>
                </c:pt>
                <c:pt idx="379">
                  <c:v>0.23222684741020203</c:v>
                </c:pt>
                <c:pt idx="380">
                  <c:v>0.22836768507957458</c:v>
                </c:pt>
                <c:pt idx="381">
                  <c:v>0.21926415503025057</c:v>
                </c:pt>
                <c:pt idx="382">
                  <c:v>0.19459592163562775</c:v>
                </c:pt>
                <c:pt idx="383">
                  <c:v>0.14598860263824465</c:v>
                </c:pt>
                <c:pt idx="384">
                  <c:v>0.10009029865264893</c:v>
                </c:pt>
                <c:pt idx="385">
                  <c:v>5.6734364032745364E-2</c:v>
                </c:pt>
                <c:pt idx="386">
                  <c:v>-1.1202095746994019E-2</c:v>
                </c:pt>
                <c:pt idx="387">
                  <c:v>-4.5780774950981144E-2</c:v>
                </c:pt>
                <c:pt idx="388">
                  <c:v>-3.6214145421981814E-2</c:v>
                </c:pt>
                <c:pt idx="389">
                  <c:v>-1.7829914689064027E-2</c:v>
                </c:pt>
                <c:pt idx="390">
                  <c:v>9.2181354761123654E-3</c:v>
                </c:pt>
                <c:pt idx="391">
                  <c:v>4.0586693286895757E-2</c:v>
                </c:pt>
                <c:pt idx="392">
                  <c:v>9.7238026857376106E-2</c:v>
                </c:pt>
                <c:pt idx="393">
                  <c:v>0.179799542427063</c:v>
                </c:pt>
                <c:pt idx="394">
                  <c:v>0.25431587398052219</c:v>
                </c:pt>
                <c:pt idx="395">
                  <c:v>0.27169496834278106</c:v>
                </c:pt>
                <c:pt idx="396">
                  <c:v>0.25676176428794861</c:v>
                </c:pt>
                <c:pt idx="397">
                  <c:v>0.18809440255165102</c:v>
                </c:pt>
                <c:pt idx="398">
                  <c:v>0.10518146932125091</c:v>
                </c:pt>
                <c:pt idx="399">
                  <c:v>2.7601196765899661E-2</c:v>
                </c:pt>
                <c:pt idx="400">
                  <c:v>-2.3234496116638186E-2</c:v>
                </c:pt>
                <c:pt idx="401">
                  <c:v>-2.5740028023719788E-2</c:v>
                </c:pt>
                <c:pt idx="402">
                  <c:v>2.7136927843093874E-2</c:v>
                </c:pt>
                <c:pt idx="403">
                  <c:v>8.5281640291213989E-2</c:v>
                </c:pt>
                <c:pt idx="404">
                  <c:v>0.10992999315261841</c:v>
                </c:pt>
                <c:pt idx="405">
                  <c:v>0.11500537633895874</c:v>
                </c:pt>
                <c:pt idx="406">
                  <c:v>0.12623963177204134</c:v>
                </c:pt>
                <c:pt idx="407">
                  <c:v>0.12206705868244172</c:v>
                </c:pt>
                <c:pt idx="408">
                  <c:v>8.9141387343406681E-2</c:v>
                </c:pt>
                <c:pt idx="409">
                  <c:v>9.0911339521408091E-2</c:v>
                </c:pt>
                <c:pt idx="410">
                  <c:v>9.7146810293197633E-2</c:v>
                </c:pt>
                <c:pt idx="411">
                  <c:v>0.11984102368354797</c:v>
                </c:pt>
                <c:pt idx="412">
                  <c:v>0.13910175204277039</c:v>
                </c:pt>
                <c:pt idx="413">
                  <c:v>0.15839054703712463</c:v>
                </c:pt>
                <c:pt idx="414">
                  <c:v>0.15436006128787996</c:v>
                </c:pt>
                <c:pt idx="415">
                  <c:v>0.12445096850395203</c:v>
                </c:pt>
                <c:pt idx="416">
                  <c:v>9.6194298863410951E-2</c:v>
                </c:pt>
                <c:pt idx="417">
                  <c:v>5.4443424940109258E-2</c:v>
                </c:pt>
                <c:pt idx="418">
                  <c:v>1.6694385409355163E-2</c:v>
                </c:pt>
                <c:pt idx="419">
                  <c:v>2.2617030143737796E-2</c:v>
                </c:pt>
                <c:pt idx="420">
                  <c:v>5.2174120545387268E-2</c:v>
                </c:pt>
                <c:pt idx="421">
                  <c:v>8.6235905885696421E-2</c:v>
                </c:pt>
                <c:pt idx="422">
                  <c:v>0.11686420619487763</c:v>
                </c:pt>
                <c:pt idx="423">
                  <c:v>0.1171074503660202</c:v>
                </c:pt>
                <c:pt idx="424">
                  <c:v>8.8609875440597535E-2</c:v>
                </c:pt>
                <c:pt idx="425">
                  <c:v>7.7907716631889348E-2</c:v>
                </c:pt>
                <c:pt idx="426">
                  <c:v>8.0519667863845831E-2</c:v>
                </c:pt>
                <c:pt idx="427">
                  <c:v>8.9577004909515381E-2</c:v>
                </c:pt>
                <c:pt idx="428">
                  <c:v>0.11496912360191346</c:v>
                </c:pt>
                <c:pt idx="429">
                  <c:v>0.13768146336078643</c:v>
                </c:pt>
                <c:pt idx="430">
                  <c:v>0.13661960899829864</c:v>
                </c:pt>
                <c:pt idx="431">
                  <c:v>0.13541274368762971</c:v>
                </c:pt>
                <c:pt idx="432">
                  <c:v>0.11638239562511445</c:v>
                </c:pt>
                <c:pt idx="433">
                  <c:v>8.3253241181373602E-2</c:v>
                </c:pt>
                <c:pt idx="434">
                  <c:v>8.6492598652839661E-2</c:v>
                </c:pt>
                <c:pt idx="435">
                  <c:v>0.1288088983297348</c:v>
                </c:pt>
                <c:pt idx="436">
                  <c:v>0.15213811933994295</c:v>
                </c:pt>
                <c:pt idx="437">
                  <c:v>0.16561419725418092</c:v>
                </c:pt>
                <c:pt idx="438">
                  <c:v>0.19423456370830536</c:v>
                </c:pt>
                <c:pt idx="439">
                  <c:v>0.19100163817405702</c:v>
                </c:pt>
                <c:pt idx="440">
                  <c:v>0.15815724313259125</c:v>
                </c:pt>
                <c:pt idx="441">
                  <c:v>0.10450553119182587</c:v>
                </c:pt>
                <c:pt idx="442">
                  <c:v>5.0973687171936038E-2</c:v>
                </c:pt>
                <c:pt idx="443">
                  <c:v>1.4772990345954896E-2</c:v>
                </c:pt>
                <c:pt idx="444">
                  <c:v>2.7343334555625917E-2</c:v>
                </c:pt>
                <c:pt idx="445">
                  <c:v>4.708996653556824E-2</c:v>
                </c:pt>
                <c:pt idx="446">
                  <c:v>4.781326711177826E-2</c:v>
                </c:pt>
                <c:pt idx="447">
                  <c:v>2.9817876219749451E-2</c:v>
                </c:pt>
                <c:pt idx="448">
                  <c:v>1.7799509167671205E-2</c:v>
                </c:pt>
                <c:pt idx="449">
                  <c:v>2.6880235075950623E-2</c:v>
                </c:pt>
                <c:pt idx="450">
                  <c:v>8.8743191957473752E-3</c:v>
                </c:pt>
                <c:pt idx="451">
                  <c:v>-8.5421973466873174E-3</c:v>
                </c:pt>
                <c:pt idx="452">
                  <c:v>-8.470861315727234E-3</c:v>
                </c:pt>
                <c:pt idx="453">
                  <c:v>8.7965512275695809E-3</c:v>
                </c:pt>
                <c:pt idx="454">
                  <c:v>4.4328326582908632E-2</c:v>
                </c:pt>
                <c:pt idx="455">
                  <c:v>8.375902533531189E-2</c:v>
                </c:pt>
                <c:pt idx="456">
                  <c:v>0.10854127943515778</c:v>
                </c:pt>
                <c:pt idx="457">
                  <c:v>0.12240678191184998</c:v>
                </c:pt>
                <c:pt idx="458">
                  <c:v>0.13344047784805299</c:v>
                </c:pt>
                <c:pt idx="459">
                  <c:v>0.10899209976196289</c:v>
                </c:pt>
                <c:pt idx="460">
                  <c:v>9.3080071806907652E-2</c:v>
                </c:pt>
                <c:pt idx="461">
                  <c:v>9.0040104389190675E-2</c:v>
                </c:pt>
                <c:pt idx="462">
                  <c:v>7.5468842983245854E-2</c:v>
                </c:pt>
                <c:pt idx="463">
                  <c:v>7.8415254950523386E-2</c:v>
                </c:pt>
                <c:pt idx="464">
                  <c:v>8.8542632460594184E-2</c:v>
                </c:pt>
                <c:pt idx="465">
                  <c:v>9.0141261219978341E-2</c:v>
                </c:pt>
                <c:pt idx="466">
                  <c:v>8.5751756429672241E-2</c:v>
                </c:pt>
                <c:pt idx="467">
                  <c:v>6.5188853144645689E-2</c:v>
                </c:pt>
                <c:pt idx="468">
                  <c:v>5.1315164566040045E-2</c:v>
                </c:pt>
                <c:pt idx="469">
                  <c:v>3.8452459573745733E-2</c:v>
                </c:pt>
                <c:pt idx="470">
                  <c:v>8.7443940639495857E-2</c:v>
                </c:pt>
                <c:pt idx="471">
                  <c:v>0.17793486535549163</c:v>
                </c:pt>
                <c:pt idx="472">
                  <c:v>0.26818488478660585</c:v>
                </c:pt>
                <c:pt idx="473">
                  <c:v>0.31163729846477511</c:v>
                </c:pt>
                <c:pt idx="474">
                  <c:v>0.26980280935764311</c:v>
                </c:pt>
                <c:pt idx="475">
                  <c:v>0.20296328723430634</c:v>
                </c:pt>
                <c:pt idx="476">
                  <c:v>0.10750398337841034</c:v>
                </c:pt>
                <c:pt idx="477">
                  <c:v>2.9955870509147647E-2</c:v>
                </c:pt>
                <c:pt idx="478">
                  <c:v>-1.3508822321891786E-2</c:v>
                </c:pt>
                <c:pt idx="479">
                  <c:v>-2.9317354559898378E-2</c:v>
                </c:pt>
                <c:pt idx="480">
                  <c:v>-3.181645452976227E-2</c:v>
                </c:pt>
                <c:pt idx="481">
                  <c:v>-1.9650152921676638E-2</c:v>
                </c:pt>
                <c:pt idx="482">
                  <c:v>-9.4233727455139173E-3</c:v>
                </c:pt>
                <c:pt idx="483">
                  <c:v>-7.7329427003860474E-3</c:v>
                </c:pt>
                <c:pt idx="484">
                  <c:v>-4.2327994108200071E-3</c:v>
                </c:pt>
                <c:pt idx="485">
                  <c:v>1.6040666699409487E-2</c:v>
                </c:pt>
                <c:pt idx="486">
                  <c:v>1.9844280481338503E-2</c:v>
                </c:pt>
                <c:pt idx="487">
                  <c:v>3.7112277746200566E-2</c:v>
                </c:pt>
                <c:pt idx="488">
                  <c:v>6.202083170413971E-2</c:v>
                </c:pt>
                <c:pt idx="489">
                  <c:v>8.9481110572814951E-2</c:v>
                </c:pt>
                <c:pt idx="490">
                  <c:v>0.14884438276290896</c:v>
                </c:pt>
                <c:pt idx="491">
                  <c:v>0.16916170299053193</c:v>
                </c:pt>
                <c:pt idx="492">
                  <c:v>0.14861984968185427</c:v>
                </c:pt>
                <c:pt idx="493">
                  <c:v>8.5257666707038882E-2</c:v>
                </c:pt>
                <c:pt idx="494">
                  <c:v>4.37266480922699E-2</c:v>
                </c:pt>
                <c:pt idx="495">
                  <c:v>5.6162506341934206E-3</c:v>
                </c:pt>
                <c:pt idx="496">
                  <c:v>1.7487852573394778E-2</c:v>
                </c:pt>
                <c:pt idx="497">
                  <c:v>3.0845232009887699E-2</c:v>
                </c:pt>
                <c:pt idx="498">
                  <c:v>5.4970259070396425E-2</c:v>
                </c:pt>
                <c:pt idx="499">
                  <c:v>0.11487030565738679</c:v>
                </c:pt>
                <c:pt idx="500">
                  <c:v>0.18271554887294769</c:v>
                </c:pt>
                <c:pt idx="501">
                  <c:v>0.24490536510944369</c:v>
                </c:pt>
                <c:pt idx="502">
                  <c:v>0.26191608488559726</c:v>
                </c:pt>
                <c:pt idx="503">
                  <c:v>0.24750737607479098</c:v>
                </c:pt>
                <c:pt idx="504">
                  <c:v>0.21828708529472352</c:v>
                </c:pt>
                <c:pt idx="505">
                  <c:v>0.15762982428073885</c:v>
                </c:pt>
                <c:pt idx="506">
                  <c:v>0.10445816874504089</c:v>
                </c:pt>
                <c:pt idx="507">
                  <c:v>5.6073043942451481E-2</c:v>
                </c:pt>
                <c:pt idx="508">
                  <c:v>1.6815422773361208E-2</c:v>
                </c:pt>
                <c:pt idx="509">
                  <c:v>-1.2113091945648195E-2</c:v>
                </c:pt>
                <c:pt idx="510">
                  <c:v>-4.9577372074127199E-2</c:v>
                </c:pt>
                <c:pt idx="511">
                  <c:v>-9.0780946612358096E-2</c:v>
                </c:pt>
                <c:pt idx="512">
                  <c:v>-0.12613905966281891</c:v>
                </c:pt>
                <c:pt idx="513">
                  <c:v>-0.14638621330261231</c:v>
                </c:pt>
                <c:pt idx="514">
                  <c:v>-0.1825272685289383</c:v>
                </c:pt>
                <c:pt idx="515">
                  <c:v>-0.2094221216440201</c:v>
                </c:pt>
                <c:pt idx="516">
                  <c:v>-0.19308441638946533</c:v>
                </c:pt>
                <c:pt idx="517">
                  <c:v>-0.13425441026687623</c:v>
                </c:pt>
                <c:pt idx="518">
                  <c:v>-4.2945460081100464E-2</c:v>
                </c:pt>
                <c:pt idx="519">
                  <c:v>3.8354226350784303E-2</c:v>
                </c:pt>
                <c:pt idx="520">
                  <c:v>0.1068093341588974</c:v>
                </c:pt>
                <c:pt idx="521">
                  <c:v>0.15777892827987672</c:v>
                </c:pt>
                <c:pt idx="522">
                  <c:v>0.16611121058464051</c:v>
                </c:pt>
                <c:pt idx="523">
                  <c:v>0.12641329407691956</c:v>
                </c:pt>
                <c:pt idx="524">
                  <c:v>7.7283818721771244E-2</c:v>
                </c:pt>
                <c:pt idx="525">
                  <c:v>4.670463502407074E-2</c:v>
                </c:pt>
                <c:pt idx="526">
                  <c:v>5.3349995613098146E-3</c:v>
                </c:pt>
                <c:pt idx="527">
                  <c:v>-7.3072654008865361E-3</c:v>
                </c:pt>
                <c:pt idx="528">
                  <c:v>-1.172366738319397E-2</c:v>
                </c:pt>
                <c:pt idx="529">
                  <c:v>6.0126918554306037E-3</c:v>
                </c:pt>
                <c:pt idx="530">
                  <c:v>4.7461849451065066E-3</c:v>
                </c:pt>
                <c:pt idx="531">
                  <c:v>-1.5971084833145143E-2</c:v>
                </c:pt>
                <c:pt idx="532">
                  <c:v>-3.3838421702384949E-2</c:v>
                </c:pt>
                <c:pt idx="533">
                  <c:v>-1.995069980621338E-3</c:v>
                </c:pt>
                <c:pt idx="534">
                  <c:v>5.6362481117248536E-2</c:v>
                </c:pt>
                <c:pt idx="535">
                  <c:v>7.282297790050507E-2</c:v>
                </c:pt>
                <c:pt idx="536">
                  <c:v>3.8847146630287176E-2</c:v>
                </c:pt>
                <c:pt idx="537">
                  <c:v>-2.6166290044784546E-3</c:v>
                </c:pt>
                <c:pt idx="538">
                  <c:v>-3.9596759676933289E-2</c:v>
                </c:pt>
                <c:pt idx="539">
                  <c:v>-7.0595188736915587E-2</c:v>
                </c:pt>
                <c:pt idx="540">
                  <c:v>-5.5043933987617498E-2</c:v>
                </c:pt>
                <c:pt idx="541">
                  <c:v>-5.1618050336837772E-2</c:v>
                </c:pt>
                <c:pt idx="542">
                  <c:v>-5.8963907361030583E-2</c:v>
                </c:pt>
                <c:pt idx="543">
                  <c:v>-8.4412159323692323E-2</c:v>
                </c:pt>
                <c:pt idx="544">
                  <c:v>-0.13050751447677614</c:v>
                </c:pt>
                <c:pt idx="545">
                  <c:v>-0.17719109952449799</c:v>
                </c:pt>
                <c:pt idx="546">
                  <c:v>-0.20829243957996368</c:v>
                </c:pt>
                <c:pt idx="547">
                  <c:v>-0.18608705341815948</c:v>
                </c:pt>
                <c:pt idx="548">
                  <c:v>-0.12764237880706789</c:v>
                </c:pt>
                <c:pt idx="549">
                  <c:v>-2.9072940945625306E-2</c:v>
                </c:pt>
                <c:pt idx="550">
                  <c:v>1.4566583633422852E-2</c:v>
                </c:pt>
                <c:pt idx="551">
                  <c:v>3.7408146858215335E-2</c:v>
                </c:pt>
                <c:pt idx="552">
                  <c:v>6.6393964290618904E-2</c:v>
                </c:pt>
                <c:pt idx="553">
                  <c:v>9.4483403563499449E-2</c:v>
                </c:pt>
                <c:pt idx="554">
                  <c:v>0.12032108008861542</c:v>
                </c:pt>
                <c:pt idx="555">
                  <c:v>0.13043267011642456</c:v>
                </c:pt>
                <c:pt idx="556">
                  <c:v>0.14563309192657473</c:v>
                </c:pt>
                <c:pt idx="557">
                  <c:v>0.17146258234977724</c:v>
                </c:pt>
                <c:pt idx="558">
                  <c:v>0.19310078859329224</c:v>
                </c:pt>
                <c:pt idx="559">
                  <c:v>0.19468538403511049</c:v>
                </c:pt>
                <c:pt idx="560">
                  <c:v>0.21348886013031007</c:v>
                </c:pt>
                <c:pt idx="561">
                  <c:v>0.21072838962078094</c:v>
                </c:pt>
                <c:pt idx="562">
                  <c:v>0.23355241119861603</c:v>
                </c:pt>
                <c:pt idx="563">
                  <c:v>0.27477060377597812</c:v>
                </c:pt>
                <c:pt idx="564">
                  <c:v>0.2822772592306137</c:v>
                </c:pt>
                <c:pt idx="565">
                  <c:v>0.28914247512817387</c:v>
                </c:pt>
                <c:pt idx="566">
                  <c:v>0.24626133441925049</c:v>
                </c:pt>
                <c:pt idx="567">
                  <c:v>0.17579419970512392</c:v>
                </c:pt>
                <c:pt idx="568">
                  <c:v>5.7992684841156009E-2</c:v>
                </c:pt>
                <c:pt idx="569">
                  <c:v>-9.4387509226799018E-2</c:v>
                </c:pt>
                <c:pt idx="570">
                  <c:v>-0.2537738370895386</c:v>
                </c:pt>
                <c:pt idx="571">
                  <c:v>-0.3426070761680603</c:v>
                </c:pt>
                <c:pt idx="572">
                  <c:v>-0.33841637670993807</c:v>
                </c:pt>
                <c:pt idx="573">
                  <c:v>-0.31542863309383395</c:v>
                </c:pt>
                <c:pt idx="574">
                  <c:v>-0.23008091926574709</c:v>
                </c:pt>
                <c:pt idx="575">
                  <c:v>-0.10813314378261567</c:v>
                </c:pt>
                <c:pt idx="576">
                  <c:v>1.2672670483589173E-2</c:v>
                </c:pt>
                <c:pt idx="577">
                  <c:v>9.2943246960639964E-2</c:v>
                </c:pt>
                <c:pt idx="578">
                  <c:v>3.8519117832183841E-2</c:v>
                </c:pt>
                <c:pt idx="579">
                  <c:v>-0.15701879024505616</c:v>
                </c:pt>
                <c:pt idx="580">
                  <c:v>-0.4193780940771103</c:v>
                </c:pt>
                <c:pt idx="581">
                  <c:v>-0.63862996995449073</c:v>
                </c:pt>
                <c:pt idx="582">
                  <c:v>-0.73118496179580694</c:v>
                </c:pt>
                <c:pt idx="583">
                  <c:v>-0.6616691690683365</c:v>
                </c:pt>
                <c:pt idx="584">
                  <c:v>-0.48366589128971105</c:v>
                </c:pt>
                <c:pt idx="585">
                  <c:v>-0.2404772686958313</c:v>
                </c:pt>
                <c:pt idx="586">
                  <c:v>-1.1682152152061464E-2</c:v>
                </c:pt>
                <c:pt idx="587">
                  <c:v>0.18121866166591646</c:v>
                </c:pt>
                <c:pt idx="588">
                  <c:v>0.33172482311725621</c:v>
                </c:pt>
                <c:pt idx="589">
                  <c:v>0.41121771991252903</c:v>
                </c:pt>
                <c:pt idx="590">
                  <c:v>0.48078496813774113</c:v>
                </c:pt>
                <c:pt idx="591">
                  <c:v>0.49150408387184147</c:v>
                </c:pt>
                <c:pt idx="592">
                  <c:v>0.46704342663288118</c:v>
                </c:pt>
                <c:pt idx="593">
                  <c:v>0.38401764214038853</c:v>
                </c:pt>
                <c:pt idx="594">
                  <c:v>0.21546989679336548</c:v>
                </c:pt>
                <c:pt idx="595">
                  <c:v>-5.4193164110183718E-2</c:v>
                </c:pt>
                <c:pt idx="596">
                  <c:v>-0.35795309364795685</c:v>
                </c:pt>
                <c:pt idx="597">
                  <c:v>-0.66356775999069217</c:v>
                </c:pt>
                <c:pt idx="598">
                  <c:v>-0.90371524572372441</c:v>
                </c:pt>
                <c:pt idx="599">
                  <c:v>-0.99945521593093878</c:v>
                </c:pt>
                <c:pt idx="600">
                  <c:v>-1.0267237061262131</c:v>
                </c:pt>
                <c:pt idx="601">
                  <c:v>-0.98786778867244729</c:v>
                </c:pt>
                <c:pt idx="602">
                  <c:v>-0.9798068171739579</c:v>
                </c:pt>
                <c:pt idx="603">
                  <c:v>-1.0160338264703752</c:v>
                </c:pt>
                <c:pt idx="604">
                  <c:v>-1.0636190521717073</c:v>
                </c:pt>
                <c:pt idx="605">
                  <c:v>-1.0185446208715438</c:v>
                </c:pt>
                <c:pt idx="606">
                  <c:v>-0.9001934677362442</c:v>
                </c:pt>
                <c:pt idx="607">
                  <c:v>-0.67656085789203646</c:v>
                </c:pt>
                <c:pt idx="608">
                  <c:v>-0.37799267113208773</c:v>
                </c:pt>
                <c:pt idx="609">
                  <c:v>-9.8601597547531127E-3</c:v>
                </c:pt>
                <c:pt idx="610">
                  <c:v>0.35295372426509858</c:v>
                </c:pt>
                <c:pt idx="611">
                  <c:v>0.69292312145233159</c:v>
                </c:pt>
                <c:pt idx="612">
                  <c:v>0.96157753765583043</c:v>
                </c:pt>
                <c:pt idx="613">
                  <c:v>1.2252869635820389</c:v>
                </c:pt>
                <c:pt idx="614">
                  <c:v>1.5443718606233598</c:v>
                </c:pt>
                <c:pt idx="615">
                  <c:v>1.9235211110115051</c:v>
                </c:pt>
                <c:pt idx="616">
                  <c:v>2.4995443582534791</c:v>
                </c:pt>
                <c:pt idx="617">
                  <c:v>3.2201522916555407</c:v>
                </c:pt>
                <c:pt idx="618">
                  <c:v>3.9038017290830616</c:v>
                </c:pt>
                <c:pt idx="619">
                  <c:v>4.3217150956392292</c:v>
                </c:pt>
                <c:pt idx="620">
                  <c:v>4.4507725006341934</c:v>
                </c:pt>
                <c:pt idx="621">
                  <c:v>4.2424619346857071</c:v>
                </c:pt>
                <c:pt idx="622">
                  <c:v>3.839232680797577</c:v>
                </c:pt>
                <c:pt idx="623">
                  <c:v>3.309425826072693</c:v>
                </c:pt>
                <c:pt idx="624">
                  <c:v>2.7956140297651291</c:v>
                </c:pt>
                <c:pt idx="625">
                  <c:v>2.3795723569393159</c:v>
                </c:pt>
                <c:pt idx="626">
                  <c:v>2.1096081644296647</c:v>
                </c:pt>
                <c:pt idx="627">
                  <c:v>1.9139129662513734</c:v>
                </c:pt>
                <c:pt idx="628">
                  <c:v>1.7484776937961579</c:v>
                </c:pt>
                <c:pt idx="629">
                  <c:v>1.6014956492185592</c:v>
                </c:pt>
                <c:pt idx="630">
                  <c:v>1.533573807477951</c:v>
                </c:pt>
                <c:pt idx="631">
                  <c:v>1.5805994546413422</c:v>
                </c:pt>
                <c:pt idx="632">
                  <c:v>1.7381883484125138</c:v>
                </c:pt>
                <c:pt idx="633">
                  <c:v>1.9859044700860977</c:v>
                </c:pt>
                <c:pt idx="634">
                  <c:v>2.2679566115140917</c:v>
                </c:pt>
                <c:pt idx="635">
                  <c:v>2.3835455399751666</c:v>
                </c:pt>
                <c:pt idx="636">
                  <c:v>2.0846119022369387</c:v>
                </c:pt>
                <c:pt idx="637">
                  <c:v>1.4181544482707977</c:v>
                </c:pt>
                <c:pt idx="638">
                  <c:v>0.61782616138458257</c:v>
                </c:pt>
                <c:pt idx="639">
                  <c:v>-6.4617580175399786E-2</c:v>
                </c:pt>
                <c:pt idx="640">
                  <c:v>-0.69543450057506562</c:v>
                </c:pt>
                <c:pt idx="641">
                  <c:v>-1.3143599385023117</c:v>
                </c:pt>
                <c:pt idx="642">
                  <c:v>-1.8517003458738328</c:v>
                </c:pt>
                <c:pt idx="643">
                  <c:v>-2.2203456580638887</c:v>
                </c:pt>
                <c:pt idx="644">
                  <c:v>-2.3795027750730515</c:v>
                </c:pt>
                <c:pt idx="645">
                  <c:v>-2.1630710113048552</c:v>
                </c:pt>
                <c:pt idx="646">
                  <c:v>-1.7501575988531113</c:v>
                </c:pt>
                <c:pt idx="647">
                  <c:v>-1.2534225958585741</c:v>
                </c:pt>
                <c:pt idx="648">
                  <c:v>-0.83689794301986697</c:v>
                </c:pt>
                <c:pt idx="649">
                  <c:v>-0.61358283698558813</c:v>
                </c:pt>
                <c:pt idx="650">
                  <c:v>-0.53228198111057279</c:v>
                </c:pt>
                <c:pt idx="651">
                  <c:v>-0.63351716458797458</c:v>
                </c:pt>
                <c:pt idx="652">
                  <c:v>-0.93813371121883393</c:v>
                </c:pt>
                <c:pt idx="653">
                  <c:v>-1.4195349758863449</c:v>
                </c:pt>
                <c:pt idx="654">
                  <c:v>-1.9384519761800767</c:v>
                </c:pt>
                <c:pt idx="655">
                  <c:v>-2.3732708126306536</c:v>
                </c:pt>
                <c:pt idx="656">
                  <c:v>-2.6999272692203524</c:v>
                </c:pt>
                <c:pt idx="657">
                  <c:v>-2.9160988318920138</c:v>
                </c:pt>
                <c:pt idx="658">
                  <c:v>-3.0264778912067416</c:v>
                </c:pt>
                <c:pt idx="659">
                  <c:v>-3.0372876387834551</c:v>
                </c:pt>
                <c:pt idx="660">
                  <c:v>-2.9469440639019013</c:v>
                </c:pt>
                <c:pt idx="661">
                  <c:v>-2.7119520682096483</c:v>
                </c:pt>
                <c:pt idx="662">
                  <c:v>-2.4672694820165635</c:v>
                </c:pt>
                <c:pt idx="663">
                  <c:v>-2.2519615530967712</c:v>
                </c:pt>
                <c:pt idx="664">
                  <c:v>-1.988503557443619</c:v>
                </c:pt>
                <c:pt idx="665">
                  <c:v>-1.8334722357988358</c:v>
                </c:pt>
                <c:pt idx="666">
                  <c:v>-1.7679103302955628</c:v>
                </c:pt>
                <c:pt idx="667">
                  <c:v>-1.7668449676036835</c:v>
                </c:pt>
                <c:pt idx="668">
                  <c:v>-1.787711341381073</c:v>
                </c:pt>
                <c:pt idx="669">
                  <c:v>-1.7749983251094819</c:v>
                </c:pt>
                <c:pt idx="670">
                  <c:v>-1.6876748371124268</c:v>
                </c:pt>
                <c:pt idx="671">
                  <c:v>-1.4440190219879152</c:v>
                </c:pt>
                <c:pt idx="672">
                  <c:v>-1.0717893666028977</c:v>
                </c:pt>
                <c:pt idx="673">
                  <c:v>-0.63196648299694069</c:v>
                </c:pt>
                <c:pt idx="674">
                  <c:v>-0.1238229775428772</c:v>
                </c:pt>
                <c:pt idx="675">
                  <c:v>0.48142465353012087</c:v>
                </c:pt>
                <c:pt idx="676">
                  <c:v>1.0526946991682054</c:v>
                </c:pt>
                <c:pt idx="677">
                  <c:v>1.4823662316799164</c:v>
                </c:pt>
                <c:pt idx="678">
                  <c:v>1.8043706434965134</c:v>
                </c:pt>
                <c:pt idx="679">
                  <c:v>2.1685738259553911</c:v>
                </c:pt>
                <c:pt idx="680">
                  <c:v>2.5536445516347888</c:v>
                </c:pt>
                <c:pt idx="681">
                  <c:v>2.936709097623825</c:v>
                </c:pt>
                <c:pt idx="682">
                  <c:v>3.2740817463397982</c:v>
                </c:pt>
                <c:pt idx="683">
                  <c:v>3.567758152484894</c:v>
                </c:pt>
                <c:pt idx="684">
                  <c:v>3.6893697130680088</c:v>
                </c:pt>
                <c:pt idx="685">
                  <c:v>3.6500243836641313</c:v>
                </c:pt>
                <c:pt idx="686">
                  <c:v>3.6054826337099075</c:v>
                </c:pt>
                <c:pt idx="687">
                  <c:v>3.7280233168601993</c:v>
                </c:pt>
                <c:pt idx="688">
                  <c:v>4.1504869866371159</c:v>
                </c:pt>
                <c:pt idx="689">
                  <c:v>5.0149323320388799</c:v>
                </c:pt>
                <c:pt idx="690">
                  <c:v>6.1382374227046972</c:v>
                </c:pt>
                <c:pt idx="691">
                  <c:v>6.9860924631357193</c:v>
                </c:pt>
                <c:pt idx="692">
                  <c:v>7.296574936509133</c:v>
                </c:pt>
                <c:pt idx="693">
                  <c:v>6.8332234418392188</c:v>
                </c:pt>
                <c:pt idx="694">
                  <c:v>5.4580635702610021</c:v>
                </c:pt>
                <c:pt idx="695">
                  <c:v>3.8265582561492923</c:v>
                </c:pt>
                <c:pt idx="696">
                  <c:v>2.0577807837724689</c:v>
                </c:pt>
                <c:pt idx="697">
                  <c:v>0.23585679888725283</c:v>
                </c:pt>
                <c:pt idx="698">
                  <c:v>-1.5230248457193376</c:v>
                </c:pt>
                <c:pt idx="699">
                  <c:v>-2.9460172802209854</c:v>
                </c:pt>
                <c:pt idx="700">
                  <c:v>-3.9007869046926502</c:v>
                </c:pt>
                <c:pt idx="701">
                  <c:v>-4.34624942779541</c:v>
                </c:pt>
                <c:pt idx="702">
                  <c:v>-4.2887911784648898</c:v>
                </c:pt>
                <c:pt idx="703">
                  <c:v>-3.791503028869629</c:v>
                </c:pt>
                <c:pt idx="704">
                  <c:v>-3.0753500890731815</c:v>
                </c:pt>
                <c:pt idx="705">
                  <c:v>-2.5075603061914444</c:v>
                </c:pt>
                <c:pt idx="706">
                  <c:v>-2.2045324480533601</c:v>
                </c:pt>
                <c:pt idx="707">
                  <c:v>-1.9717442679405213</c:v>
                </c:pt>
                <c:pt idx="708">
                  <c:v>-1.8248891079425813</c:v>
                </c:pt>
                <c:pt idx="709">
                  <c:v>-1.7424650019407273</c:v>
                </c:pt>
                <c:pt idx="710">
                  <c:v>-1.7278738600015642</c:v>
                </c:pt>
                <c:pt idx="711">
                  <c:v>-1.7529894053936006</c:v>
                </c:pt>
                <c:pt idx="712">
                  <c:v>-1.905920991897583</c:v>
                </c:pt>
                <c:pt idx="713">
                  <c:v>-2.2056311398744586</c:v>
                </c:pt>
                <c:pt idx="714">
                  <c:v>-2.5673486709594728</c:v>
                </c:pt>
                <c:pt idx="715">
                  <c:v>-2.9369669598340988</c:v>
                </c:pt>
                <c:pt idx="716">
                  <c:v>-3.2884384149312975</c:v>
                </c:pt>
                <c:pt idx="717">
                  <c:v>-3.5489242708683015</c:v>
                </c:pt>
                <c:pt idx="718">
                  <c:v>-3.6234213066101075</c:v>
                </c:pt>
                <c:pt idx="719">
                  <c:v>-3.6011042386293415</c:v>
                </c:pt>
                <c:pt idx="720">
                  <c:v>-3.4951468437910083</c:v>
                </c:pt>
                <c:pt idx="721">
                  <c:v>-3.1802842211723328</c:v>
                </c:pt>
                <c:pt idx="722">
                  <c:v>-2.7619352370500567</c:v>
                </c:pt>
                <c:pt idx="723">
                  <c:v>-2.3029919582605363</c:v>
                </c:pt>
                <c:pt idx="724">
                  <c:v>-1.7884708946943284</c:v>
                </c:pt>
                <c:pt idx="725">
                  <c:v>-1.2743030029535294</c:v>
                </c:pt>
                <c:pt idx="726">
                  <c:v>-0.78589560449123386</c:v>
                </c:pt>
                <c:pt idx="727">
                  <c:v>-0.16370098829269411</c:v>
                </c:pt>
                <c:pt idx="728">
                  <c:v>0.54668776631355287</c:v>
                </c:pt>
                <c:pt idx="729">
                  <c:v>1.2987110352516176</c:v>
                </c:pt>
                <c:pt idx="730">
                  <c:v>2.0283388835191727</c:v>
                </c:pt>
                <c:pt idx="731">
                  <c:v>2.6792450827360152</c:v>
                </c:pt>
                <c:pt idx="732">
                  <c:v>3.2681783974170688</c:v>
                </c:pt>
                <c:pt idx="733">
                  <c:v>3.9291634422540667</c:v>
                </c:pt>
                <c:pt idx="734">
                  <c:v>4.5665274900197987</c:v>
                </c:pt>
                <c:pt idx="735">
                  <c:v>4.9417117434740065</c:v>
                </c:pt>
                <c:pt idx="736">
                  <c:v>4.9859634715318686</c:v>
                </c:pt>
                <c:pt idx="737">
                  <c:v>4.6790980857610709</c:v>
                </c:pt>
                <c:pt idx="738">
                  <c:v>3.9704675889015202</c:v>
                </c:pt>
                <c:pt idx="739">
                  <c:v>2.8494885206222538</c:v>
                </c:pt>
                <c:pt idx="740">
                  <c:v>1.5607440644502641</c:v>
                </c:pt>
                <c:pt idx="741">
                  <c:v>0.41609722137451172</c:v>
                </c:pt>
                <c:pt idx="742">
                  <c:v>-0.17343250930309295</c:v>
                </c:pt>
                <c:pt idx="743">
                  <c:v>6.3222434520721432E-2</c:v>
                </c:pt>
                <c:pt idx="744">
                  <c:v>1.0203473174571991</c:v>
                </c:pt>
                <c:pt idx="745">
                  <c:v>2.5274344074726107</c:v>
                </c:pt>
                <c:pt idx="746">
                  <c:v>3.9436832481622699</c:v>
                </c:pt>
                <c:pt idx="747">
                  <c:v>4.9337577760219578</c:v>
                </c:pt>
                <c:pt idx="748">
                  <c:v>5.233935116529465</c:v>
                </c:pt>
                <c:pt idx="749">
                  <c:v>4.673886462450028</c:v>
                </c:pt>
                <c:pt idx="750">
                  <c:v>3.6228938877582553</c:v>
                </c:pt>
                <c:pt idx="751">
                  <c:v>2.3179573220014573</c:v>
                </c:pt>
                <c:pt idx="752">
                  <c:v>1.0182353031635285</c:v>
                </c:pt>
                <c:pt idx="753">
                  <c:v>-0.28467637181282046</c:v>
                </c:pt>
                <c:pt idx="754">
                  <c:v>-1.4487576055526734</c:v>
                </c:pt>
                <c:pt idx="755">
                  <c:v>-2.300615065097809</c:v>
                </c:pt>
                <c:pt idx="756">
                  <c:v>-2.8150525134801865</c:v>
                </c:pt>
                <c:pt idx="757">
                  <c:v>-2.8986437237262725</c:v>
                </c:pt>
                <c:pt idx="758">
                  <c:v>-2.4995484513044359</c:v>
                </c:pt>
                <c:pt idx="759">
                  <c:v>-2.0491976559162142</c:v>
                </c:pt>
                <c:pt idx="760">
                  <c:v>-1.6343575859069825</c:v>
                </c:pt>
                <c:pt idx="761">
                  <c:v>-1.4344810438156128</c:v>
                </c:pt>
                <c:pt idx="762">
                  <c:v>-1.4350470542907716</c:v>
                </c:pt>
                <c:pt idx="763">
                  <c:v>-1.6043525987863541</c:v>
                </c:pt>
                <c:pt idx="764">
                  <c:v>-1.8955351674556733</c:v>
                </c:pt>
                <c:pt idx="765">
                  <c:v>-2.3696303361654283</c:v>
                </c:pt>
                <c:pt idx="766">
                  <c:v>-2.8699666392803191</c:v>
                </c:pt>
                <c:pt idx="767">
                  <c:v>-3.3976532936096193</c:v>
                </c:pt>
                <c:pt idx="768">
                  <c:v>-3.7673686462640763</c:v>
                </c:pt>
                <c:pt idx="769">
                  <c:v>-3.878680921196938</c:v>
                </c:pt>
                <c:pt idx="770">
                  <c:v>-3.6562078142166139</c:v>
                </c:pt>
                <c:pt idx="771">
                  <c:v>-3.1969137024879459</c:v>
                </c:pt>
                <c:pt idx="772">
                  <c:v>-2.6940543258190157</c:v>
                </c:pt>
                <c:pt idx="773">
                  <c:v>-2.178272602558136</c:v>
                </c:pt>
                <c:pt idx="774">
                  <c:v>-1.6720159935951233</c:v>
                </c:pt>
                <c:pt idx="775">
                  <c:v>-1.2673781454563142</c:v>
                </c:pt>
                <c:pt idx="776">
                  <c:v>-1.0608685219287872</c:v>
                </c:pt>
                <c:pt idx="777">
                  <c:v>-1.0569128805398942</c:v>
                </c:pt>
                <c:pt idx="778">
                  <c:v>-1.1591689878702165</c:v>
                </c:pt>
                <c:pt idx="779">
                  <c:v>-1.1498105192184449</c:v>
                </c:pt>
                <c:pt idx="780">
                  <c:v>-0.90901925504207615</c:v>
                </c:pt>
                <c:pt idx="781">
                  <c:v>-0.5097766327857971</c:v>
                </c:pt>
                <c:pt idx="782">
                  <c:v>1.411868691444397E-2</c:v>
                </c:pt>
                <c:pt idx="783">
                  <c:v>0.6234500133991242</c:v>
                </c:pt>
                <c:pt idx="784">
                  <c:v>1.1877957862615587</c:v>
                </c:pt>
                <c:pt idx="785">
                  <c:v>1.6834987556934358</c:v>
                </c:pt>
                <c:pt idx="786">
                  <c:v>2.1169399881362918</c:v>
                </c:pt>
                <c:pt idx="787">
                  <c:v>2.4464592415094377</c:v>
                </c:pt>
                <c:pt idx="788">
                  <c:v>2.6337823963165286</c:v>
                </c:pt>
                <c:pt idx="789">
                  <c:v>2.716817536354065</c:v>
                </c:pt>
                <c:pt idx="790">
                  <c:v>2.718479315042496</c:v>
                </c:pt>
                <c:pt idx="791">
                  <c:v>2.6596118867397309</c:v>
                </c:pt>
                <c:pt idx="792">
                  <c:v>2.611990993022919</c:v>
                </c:pt>
                <c:pt idx="793">
                  <c:v>2.4541144162416457</c:v>
                </c:pt>
                <c:pt idx="794">
                  <c:v>2.0544817847013475</c:v>
                </c:pt>
                <c:pt idx="795">
                  <c:v>1.5313828557729723</c:v>
                </c:pt>
                <c:pt idx="796">
                  <c:v>1.0280814296007157</c:v>
                </c:pt>
                <c:pt idx="797">
                  <c:v>0.84060917079448705</c:v>
                </c:pt>
                <c:pt idx="798">
                  <c:v>1.3109282076358795</c:v>
                </c:pt>
                <c:pt idx="799">
                  <c:v>2.6601638638973237</c:v>
                </c:pt>
                <c:pt idx="800">
                  <c:v>4.3509412336349493</c:v>
                </c:pt>
                <c:pt idx="801">
                  <c:v>5.6670687854290014</c:v>
                </c:pt>
                <c:pt idx="802">
                  <c:v>6.0688882756233218</c:v>
                </c:pt>
                <c:pt idx="803">
                  <c:v>5.6072938692569734</c:v>
                </c:pt>
                <c:pt idx="804">
                  <c:v>4.807151523828507</c:v>
                </c:pt>
                <c:pt idx="805">
                  <c:v>3.660144159793854</c:v>
                </c:pt>
                <c:pt idx="806">
                  <c:v>2.2383135670423511</c:v>
                </c:pt>
                <c:pt idx="807">
                  <c:v>0.70514555633068088</c:v>
                </c:pt>
                <c:pt idx="808">
                  <c:v>-1.0317868101596832</c:v>
                </c:pt>
                <c:pt idx="809">
                  <c:v>-2.5537889778614047</c:v>
                </c:pt>
                <c:pt idx="810">
                  <c:v>-3.4977991408109665</c:v>
                </c:pt>
                <c:pt idx="811">
                  <c:v>-3.6689377874135971</c:v>
                </c:pt>
                <c:pt idx="812">
                  <c:v>-3.1986813157796861</c:v>
                </c:pt>
                <c:pt idx="813">
                  <c:v>-2.3276151680946353</c:v>
                </c:pt>
                <c:pt idx="814">
                  <c:v>-1.513671054840088</c:v>
                </c:pt>
                <c:pt idx="815">
                  <c:v>-0.94138359367847446</c:v>
                </c:pt>
                <c:pt idx="816">
                  <c:v>-0.66934247016906745</c:v>
                </c:pt>
                <c:pt idx="817">
                  <c:v>-0.69116194009780885</c:v>
                </c:pt>
                <c:pt idx="818">
                  <c:v>-0.98668898999691013</c:v>
                </c:pt>
                <c:pt idx="819">
                  <c:v>-1.5675157248973848</c:v>
                </c:pt>
                <c:pt idx="820">
                  <c:v>-2.276078978776932</c:v>
                </c:pt>
                <c:pt idx="821">
                  <c:v>-3.0534195220470428</c:v>
                </c:pt>
                <c:pt idx="822">
                  <c:v>-3.8352238297462464</c:v>
                </c:pt>
                <c:pt idx="823">
                  <c:v>-4.4773749929666522</c:v>
                </c:pt>
                <c:pt idx="824">
                  <c:v>-4.90906673848629</c:v>
                </c:pt>
                <c:pt idx="825">
                  <c:v>-5.0223167806863787</c:v>
                </c:pt>
                <c:pt idx="826">
                  <c:v>-4.8380563974380495</c:v>
                </c:pt>
                <c:pt idx="827">
                  <c:v>-4.3040413016080858</c:v>
                </c:pt>
                <c:pt idx="828">
                  <c:v>-3.4642484021186832</c:v>
                </c:pt>
                <c:pt idx="829">
                  <c:v>-2.5804394173622134</c:v>
                </c:pt>
                <c:pt idx="830">
                  <c:v>-1.7953495591878892</c:v>
                </c:pt>
                <c:pt idx="831">
                  <c:v>-1.094059072136879</c:v>
                </c:pt>
                <c:pt idx="832">
                  <c:v>-0.47870979130268099</c:v>
                </c:pt>
                <c:pt idx="833">
                  <c:v>2.7979511618614197E-2</c:v>
                </c:pt>
                <c:pt idx="834">
                  <c:v>0.28085229277610779</c:v>
                </c:pt>
                <c:pt idx="835">
                  <c:v>0.33143187761306764</c:v>
                </c:pt>
                <c:pt idx="836">
                  <c:v>0.24861951649188996</c:v>
                </c:pt>
                <c:pt idx="837">
                  <c:v>0.16154278099536898</c:v>
                </c:pt>
                <c:pt idx="838">
                  <c:v>0.20987820446491243</c:v>
                </c:pt>
                <c:pt idx="839">
                  <c:v>0.54481431841850281</c:v>
                </c:pt>
                <c:pt idx="840">
                  <c:v>1.2619560223817825</c:v>
                </c:pt>
                <c:pt idx="841">
                  <c:v>2.2610919803380969</c:v>
                </c:pt>
                <c:pt idx="842">
                  <c:v>3.2738256382942201</c:v>
                </c:pt>
                <c:pt idx="843">
                  <c:v>4.1759668135643011</c:v>
                </c:pt>
                <c:pt idx="844">
                  <c:v>4.8705341720581057</c:v>
                </c:pt>
                <c:pt idx="845">
                  <c:v>5.1190075081586839</c:v>
                </c:pt>
                <c:pt idx="846">
                  <c:v>4.7772365838289259</c:v>
                </c:pt>
                <c:pt idx="847">
                  <c:v>3.9539521282911303</c:v>
                </c:pt>
                <c:pt idx="848">
                  <c:v>2.9723537242412568</c:v>
                </c:pt>
                <c:pt idx="849">
                  <c:v>2.1083007270097736</c:v>
                </c:pt>
                <c:pt idx="850">
                  <c:v>1.5268354761600496</c:v>
                </c:pt>
                <c:pt idx="851">
                  <c:v>1.5629461258649826</c:v>
                </c:pt>
                <c:pt idx="852">
                  <c:v>2.431648244261742</c:v>
                </c:pt>
                <c:pt idx="853">
                  <c:v>3.8312208259105685</c:v>
                </c:pt>
                <c:pt idx="854">
                  <c:v>4.9674090868234639</c:v>
                </c:pt>
                <c:pt idx="855">
                  <c:v>5.5283476871252066</c:v>
                </c:pt>
                <c:pt idx="856">
                  <c:v>5.3877654200792318</c:v>
                </c:pt>
                <c:pt idx="857">
                  <c:v>4.5076857894659046</c:v>
                </c:pt>
                <c:pt idx="858">
                  <c:v>3.2577697688341143</c:v>
                </c:pt>
                <c:pt idx="859">
                  <c:v>1.817622773051262</c:v>
                </c:pt>
                <c:pt idx="860">
                  <c:v>0.57949766278266912</c:v>
                </c:pt>
                <c:pt idx="861">
                  <c:v>-0.29717245638370515</c:v>
                </c:pt>
                <c:pt idx="862">
                  <c:v>-0.86150711953639991</c:v>
                </c:pt>
                <c:pt idx="863">
                  <c:v>-1.2083832478523255</c:v>
                </c:pt>
                <c:pt idx="864">
                  <c:v>-1.3856380820274354</c:v>
                </c:pt>
                <c:pt idx="865">
                  <c:v>-1.4466806745529175</c:v>
                </c:pt>
                <c:pt idx="866">
                  <c:v>-1.4363287639617921</c:v>
                </c:pt>
                <c:pt idx="867">
                  <c:v>-1.4566595327854157</c:v>
                </c:pt>
                <c:pt idx="868">
                  <c:v>-1.5989632201194763</c:v>
                </c:pt>
                <c:pt idx="869">
                  <c:v>-1.8499005728960038</c:v>
                </c:pt>
                <c:pt idx="870">
                  <c:v>-2.2206871354579927</c:v>
                </c:pt>
                <c:pt idx="871">
                  <c:v>-2.629098191857338</c:v>
                </c:pt>
                <c:pt idx="872">
                  <c:v>-3.0512075203657152</c:v>
                </c:pt>
                <c:pt idx="873">
                  <c:v>-3.4684648293256761</c:v>
                </c:pt>
                <c:pt idx="874">
                  <c:v>-3.8537600880861285</c:v>
                </c:pt>
                <c:pt idx="875">
                  <c:v>-4.1025146752595907</c:v>
                </c:pt>
                <c:pt idx="876">
                  <c:v>-4.1893183457851411</c:v>
                </c:pt>
                <c:pt idx="877">
                  <c:v>-4.1117871898412703</c:v>
                </c:pt>
                <c:pt idx="878">
                  <c:v>-3.9346294194459919</c:v>
                </c:pt>
                <c:pt idx="879">
                  <c:v>-3.6773408210277561</c:v>
                </c:pt>
                <c:pt idx="880">
                  <c:v>-3.4426634055376053</c:v>
                </c:pt>
                <c:pt idx="881">
                  <c:v>-3.2321958017349246</c:v>
                </c:pt>
                <c:pt idx="882">
                  <c:v>-3.002787312269211</c:v>
                </c:pt>
                <c:pt idx="883">
                  <c:v>-2.6838965427875521</c:v>
                </c:pt>
                <c:pt idx="884">
                  <c:v>-2.3351878970861435</c:v>
                </c:pt>
                <c:pt idx="885">
                  <c:v>-1.9296320360898973</c:v>
                </c:pt>
                <c:pt idx="886">
                  <c:v>-1.5243644428253174</c:v>
                </c:pt>
                <c:pt idx="887">
                  <c:v>-1.1736934715509415</c:v>
                </c:pt>
                <c:pt idx="888">
                  <c:v>-0.89572093248367313</c:v>
                </c:pt>
                <c:pt idx="889">
                  <c:v>-0.7174176925420761</c:v>
                </c:pt>
                <c:pt idx="890">
                  <c:v>-0.49591229975223544</c:v>
                </c:pt>
                <c:pt idx="891">
                  <c:v>-3.8230850100517272E-2</c:v>
                </c:pt>
                <c:pt idx="892">
                  <c:v>0.53965648949146272</c:v>
                </c:pt>
                <c:pt idx="893">
                  <c:v>1.1824666339159013</c:v>
                </c:pt>
                <c:pt idx="894">
                  <c:v>1.9426754200458527</c:v>
                </c:pt>
                <c:pt idx="895">
                  <c:v>2.6709490531682971</c:v>
                </c:pt>
                <c:pt idx="896">
                  <c:v>3.2927314406633377</c:v>
                </c:pt>
                <c:pt idx="897">
                  <c:v>3.7754389733076099</c:v>
                </c:pt>
                <c:pt idx="898">
                  <c:v>4.1140190720558172</c:v>
                </c:pt>
                <c:pt idx="899">
                  <c:v>4.3606119436025619</c:v>
                </c:pt>
                <c:pt idx="900">
                  <c:v>4.4048812133073811</c:v>
                </c:pt>
                <c:pt idx="901">
                  <c:v>4.1854521667957307</c:v>
                </c:pt>
                <c:pt idx="902">
                  <c:v>3.7914568358659748</c:v>
                </c:pt>
                <c:pt idx="903">
                  <c:v>3.4976763492822647</c:v>
                </c:pt>
                <c:pt idx="904">
                  <c:v>3.6149679869413376</c:v>
                </c:pt>
                <c:pt idx="905">
                  <c:v>4.321788185834885</c:v>
                </c:pt>
                <c:pt idx="906">
                  <c:v>5.380074577331543</c:v>
                </c:pt>
                <c:pt idx="907">
                  <c:v>6.1899993145465855</c:v>
                </c:pt>
                <c:pt idx="908">
                  <c:v>6.4148288494348531</c:v>
                </c:pt>
                <c:pt idx="909">
                  <c:v>5.8694005733728414</c:v>
                </c:pt>
                <c:pt idx="910">
                  <c:v>4.7299396258592612</c:v>
                </c:pt>
                <c:pt idx="911">
                  <c:v>3.282708143591881</c:v>
                </c:pt>
                <c:pt idx="912">
                  <c:v>1.4990506768226624</c:v>
                </c:pt>
                <c:pt idx="913">
                  <c:v>-0.43276938736438753</c:v>
                </c:pt>
                <c:pt idx="914">
                  <c:v>-2.2517557311058045</c:v>
                </c:pt>
                <c:pt idx="915">
                  <c:v>-3.5992916017770771</c:v>
                </c:pt>
                <c:pt idx="916">
                  <c:v>-4.314765679836273</c:v>
                </c:pt>
                <c:pt idx="917">
                  <c:v>-4.4854985296726229</c:v>
                </c:pt>
                <c:pt idx="918">
                  <c:v>-4.1903468710184102</c:v>
                </c:pt>
                <c:pt idx="919">
                  <c:v>-3.5163342297077183</c:v>
                </c:pt>
                <c:pt idx="920">
                  <c:v>-2.7434317231178285</c:v>
                </c:pt>
                <c:pt idx="921">
                  <c:v>-2.1478483700752258</c:v>
                </c:pt>
                <c:pt idx="922">
                  <c:v>-1.7672478407621384</c:v>
                </c:pt>
                <c:pt idx="923">
                  <c:v>-1.4634224224090577</c:v>
                </c:pt>
                <c:pt idx="924">
                  <c:v>-1.2768137973546982</c:v>
                </c:pt>
                <c:pt idx="925">
                  <c:v>-1.2464059370756151</c:v>
                </c:pt>
                <c:pt idx="926">
                  <c:v>-1.386507562994957</c:v>
                </c:pt>
                <c:pt idx="927">
                  <c:v>-1.7467457485198976</c:v>
                </c:pt>
                <c:pt idx="928">
                  <c:v>-2.3376659470796586</c:v>
                </c:pt>
                <c:pt idx="929">
                  <c:v>-2.9644371789693835</c:v>
                </c:pt>
                <c:pt idx="930">
                  <c:v>-3.4058540135622026</c:v>
                </c:pt>
                <c:pt idx="931">
                  <c:v>-3.600447011590004</c:v>
                </c:pt>
                <c:pt idx="932">
                  <c:v>-3.6073701149225235</c:v>
                </c:pt>
                <c:pt idx="933">
                  <c:v>-3.4726011496782303</c:v>
                </c:pt>
                <c:pt idx="934">
                  <c:v>-3.2944955456256868</c:v>
                </c:pt>
                <c:pt idx="935">
                  <c:v>-3.0978074902296067</c:v>
                </c:pt>
                <c:pt idx="936">
                  <c:v>-2.7592729997634891</c:v>
                </c:pt>
                <c:pt idx="937">
                  <c:v>-2.2624771857261661</c:v>
                </c:pt>
                <c:pt idx="938">
                  <c:v>-1.7015684062242509</c:v>
                </c:pt>
                <c:pt idx="939">
                  <c:v>-1.0884749811887742</c:v>
                </c:pt>
                <c:pt idx="940">
                  <c:v>-0.52211952030658726</c:v>
                </c:pt>
                <c:pt idx="941">
                  <c:v>3.2824514508247374E-2</c:v>
                </c:pt>
                <c:pt idx="942">
                  <c:v>0.56766991496086128</c:v>
                </c:pt>
                <c:pt idx="943">
                  <c:v>0.94767929077148438</c:v>
                </c:pt>
                <c:pt idx="944">
                  <c:v>1.1826584225893022</c:v>
                </c:pt>
                <c:pt idx="945">
                  <c:v>1.4943196946382524</c:v>
                </c:pt>
                <c:pt idx="946">
                  <c:v>2.0204515743255618</c:v>
                </c:pt>
                <c:pt idx="947">
                  <c:v>2.780110137462616</c:v>
                </c:pt>
                <c:pt idx="948">
                  <c:v>3.6735874933004382</c:v>
                </c:pt>
                <c:pt idx="949">
                  <c:v>4.519146916866303</c:v>
                </c:pt>
                <c:pt idx="950">
                  <c:v>5.1301178026199343</c:v>
                </c:pt>
                <c:pt idx="951">
                  <c:v>5.3080702096223833</c:v>
                </c:pt>
                <c:pt idx="952">
                  <c:v>4.9646807760000229</c:v>
                </c:pt>
                <c:pt idx="953">
                  <c:v>4.0945525217056273</c:v>
                </c:pt>
                <c:pt idx="954">
                  <c:v>3.018848444223404</c:v>
                </c:pt>
                <c:pt idx="955">
                  <c:v>2.0458764374256133</c:v>
                </c:pt>
                <c:pt idx="956">
                  <c:v>1.2662449550628663</c:v>
                </c:pt>
                <c:pt idx="957">
                  <c:v>0.92212286531925203</c:v>
                </c:pt>
                <c:pt idx="958">
                  <c:v>1.2696579748392105</c:v>
                </c:pt>
                <c:pt idx="959">
                  <c:v>2.2727729630470277</c:v>
                </c:pt>
                <c:pt idx="960">
                  <c:v>3.3977725768089297</c:v>
                </c:pt>
                <c:pt idx="961">
                  <c:v>4.008042381405831</c:v>
                </c:pt>
                <c:pt idx="962">
                  <c:v>3.986896510720253</c:v>
                </c:pt>
                <c:pt idx="963">
                  <c:v>3.2247786086797716</c:v>
                </c:pt>
                <c:pt idx="964">
                  <c:v>1.999907382130623</c:v>
                </c:pt>
                <c:pt idx="965">
                  <c:v>0.72010331869125366</c:v>
                </c:pt>
                <c:pt idx="966">
                  <c:v>-0.41811217188835148</c:v>
                </c:pt>
                <c:pt idx="967">
                  <c:v>-1.2192707633972169</c:v>
                </c:pt>
                <c:pt idx="968">
                  <c:v>-1.6270666927099229</c:v>
                </c:pt>
                <c:pt idx="969">
                  <c:v>-1.7173032635450365</c:v>
                </c:pt>
                <c:pt idx="970">
                  <c:v>-1.5721987599134446</c:v>
                </c:pt>
                <c:pt idx="971">
                  <c:v>-1.3851878464221956</c:v>
                </c:pt>
                <c:pt idx="972">
                  <c:v>-1.1868368428945542</c:v>
                </c:pt>
                <c:pt idx="973">
                  <c:v>-0.99002658069133764</c:v>
                </c:pt>
                <c:pt idx="974">
                  <c:v>-0.84472561061382301</c:v>
                </c:pt>
                <c:pt idx="975">
                  <c:v>-0.80435526430606841</c:v>
                </c:pt>
                <c:pt idx="976">
                  <c:v>-0.90477359175682071</c:v>
                </c:pt>
                <c:pt idx="977">
                  <c:v>-1.1476254147291185</c:v>
                </c:pt>
                <c:pt idx="978">
                  <c:v>-1.4877661353349687</c:v>
                </c:pt>
                <c:pt idx="979">
                  <c:v>-1.8410157287120821</c:v>
                </c:pt>
                <c:pt idx="980">
                  <c:v>-2.1382536739110947</c:v>
                </c:pt>
                <c:pt idx="981">
                  <c:v>-2.5007032763957979</c:v>
                </c:pt>
                <c:pt idx="982">
                  <c:v>-2.8744280648231508</c:v>
                </c:pt>
                <c:pt idx="983">
                  <c:v>-3.194441499710083</c:v>
                </c:pt>
                <c:pt idx="984">
                  <c:v>-3.4086460590362551</c:v>
                </c:pt>
                <c:pt idx="985">
                  <c:v>-3.5549001252651218</c:v>
                </c:pt>
                <c:pt idx="986">
                  <c:v>-3.6215431809425356</c:v>
                </c:pt>
                <c:pt idx="987">
                  <c:v>-3.5932525974512104</c:v>
                </c:pt>
                <c:pt idx="988">
                  <c:v>-3.5244694608449936</c:v>
                </c:pt>
                <c:pt idx="989">
                  <c:v>-3.4224250227212907</c:v>
                </c:pt>
                <c:pt idx="990">
                  <c:v>-3.2216351455450059</c:v>
                </c:pt>
                <c:pt idx="991">
                  <c:v>-2.9002382594347003</c:v>
                </c:pt>
                <c:pt idx="992">
                  <c:v>-2.3933238387107849</c:v>
                </c:pt>
                <c:pt idx="993">
                  <c:v>-1.8360514426231385</c:v>
                </c:pt>
                <c:pt idx="994">
                  <c:v>-1.1243318617343903</c:v>
                </c:pt>
                <c:pt idx="995">
                  <c:v>-0.31236118376255034</c:v>
                </c:pt>
                <c:pt idx="996">
                  <c:v>0.59771407842636115</c:v>
                </c:pt>
                <c:pt idx="997">
                  <c:v>1.491983147263527</c:v>
                </c:pt>
                <c:pt idx="998">
                  <c:v>2.2063181877136233</c:v>
                </c:pt>
                <c:pt idx="999">
                  <c:v>2.756835880279541</c:v>
                </c:pt>
                <c:pt idx="1000">
                  <c:v>3.1531560641527179</c:v>
                </c:pt>
                <c:pt idx="1001">
                  <c:v>3.3225218349695207</c:v>
                </c:pt>
                <c:pt idx="1002">
                  <c:v>3.3336210197210314</c:v>
                </c:pt>
                <c:pt idx="1003">
                  <c:v>3.2387072610855103</c:v>
                </c:pt>
                <c:pt idx="1004">
                  <c:v>3.1866126626729967</c:v>
                </c:pt>
                <c:pt idx="1005">
                  <c:v>3.2713616216182708</c:v>
                </c:pt>
                <c:pt idx="1006">
                  <c:v>3.3535571014881134</c:v>
                </c:pt>
                <c:pt idx="1007">
                  <c:v>3.3166126388311388</c:v>
                </c:pt>
                <c:pt idx="1008">
                  <c:v>3.1743627458810808</c:v>
                </c:pt>
                <c:pt idx="1009">
                  <c:v>2.9612258881330491</c:v>
                </c:pt>
                <c:pt idx="1010">
                  <c:v>2.7941422855854037</c:v>
                </c:pt>
                <c:pt idx="1011">
                  <c:v>2.7947661834955215</c:v>
                </c:pt>
                <c:pt idx="1012">
                  <c:v>3.1005638676881793</c:v>
                </c:pt>
                <c:pt idx="1013">
                  <c:v>3.6535297894477847</c:v>
                </c:pt>
                <c:pt idx="1014">
                  <c:v>4.169909098148346</c:v>
                </c:pt>
                <c:pt idx="1015">
                  <c:v>4.3641717284917831</c:v>
                </c:pt>
                <c:pt idx="1016">
                  <c:v>4.016239593029022</c:v>
                </c:pt>
                <c:pt idx="1017">
                  <c:v>3.1267278188467027</c:v>
                </c:pt>
                <c:pt idx="1018">
                  <c:v>2.0197370445728304</c:v>
                </c:pt>
                <c:pt idx="1019">
                  <c:v>0.65539452195167547</c:v>
                </c:pt>
                <c:pt idx="1020">
                  <c:v>-0.79916059792041783</c:v>
                </c:pt>
                <c:pt idx="1021">
                  <c:v>-2.0410595011711123</c:v>
                </c:pt>
                <c:pt idx="1022">
                  <c:v>-2.7059171569347384</c:v>
                </c:pt>
                <c:pt idx="1023">
                  <c:v>-2.8695280981063842</c:v>
                </c:pt>
                <c:pt idx="1024">
                  <c:v>-2.7086764580011371</c:v>
                </c:pt>
                <c:pt idx="1025">
                  <c:v>-2.3963222908973694</c:v>
                </c:pt>
                <c:pt idx="1026">
                  <c:v>-2.0761919116973879</c:v>
                </c:pt>
                <c:pt idx="1027">
                  <c:v>-1.7771337282657624</c:v>
                </c:pt>
                <c:pt idx="1028">
                  <c:v>-1.508840669989586</c:v>
                </c:pt>
                <c:pt idx="1029">
                  <c:v>-1.2938824045658113</c:v>
                </c:pt>
                <c:pt idx="1030">
                  <c:v>-1.1681087958812715</c:v>
                </c:pt>
                <c:pt idx="1031">
                  <c:v>-1.1879355347156526</c:v>
                </c:pt>
                <c:pt idx="1032">
                  <c:v>-1.465132732987404</c:v>
                </c:pt>
                <c:pt idx="1033">
                  <c:v>-1.9185059541463854</c:v>
                </c:pt>
                <c:pt idx="1034">
                  <c:v>-2.5184472370147706</c:v>
                </c:pt>
                <c:pt idx="1035">
                  <c:v>-3.1088493722677231</c:v>
                </c:pt>
                <c:pt idx="1036">
                  <c:v>-3.6637343502044679</c:v>
                </c:pt>
                <c:pt idx="1037">
                  <c:v>-4.1270916920900351</c:v>
                </c:pt>
                <c:pt idx="1038">
                  <c:v>-4.4426021862030032</c:v>
                </c:pt>
                <c:pt idx="1039">
                  <c:v>-4.5211782395839695</c:v>
                </c:pt>
                <c:pt idx="1040">
                  <c:v>-4.327621368169785</c:v>
                </c:pt>
                <c:pt idx="1041">
                  <c:v>-3.9234548056125642</c:v>
                </c:pt>
                <c:pt idx="1042">
                  <c:v>-3.4329774928092958</c:v>
                </c:pt>
                <c:pt idx="1043">
                  <c:v>-2.8853951025009157</c:v>
                </c:pt>
                <c:pt idx="1044">
                  <c:v>-2.355802840590477</c:v>
                </c:pt>
                <c:pt idx="1045">
                  <c:v>-1.7730570495128632</c:v>
                </c:pt>
                <c:pt idx="1046">
                  <c:v>-0.96196520805358887</c:v>
                </c:pt>
                <c:pt idx="1047">
                  <c:v>-5.6319796442985536E-2</c:v>
                </c:pt>
                <c:pt idx="1048">
                  <c:v>0.77269843876361854</c:v>
                </c:pt>
                <c:pt idx="1049">
                  <c:v>1.3433089184761049</c:v>
                </c:pt>
                <c:pt idx="1050">
                  <c:v>1.5886709511280062</c:v>
                </c:pt>
                <c:pt idx="1051">
                  <c:v>1.7582232481241227</c:v>
                </c:pt>
                <c:pt idx="1052">
                  <c:v>2.0416617643833161</c:v>
                </c:pt>
                <c:pt idx="1053">
                  <c:v>2.5415741443634032</c:v>
                </c:pt>
                <c:pt idx="1054">
                  <c:v>3.180504661202431</c:v>
                </c:pt>
                <c:pt idx="1055">
                  <c:v>3.6709188240766526</c:v>
                </c:pt>
                <c:pt idx="1056">
                  <c:v>3.9388704049587253</c:v>
                </c:pt>
                <c:pt idx="1057">
                  <c:v>4.0179738771915439</c:v>
                </c:pt>
                <c:pt idx="1058">
                  <c:v>3.7004823464155199</c:v>
                </c:pt>
                <c:pt idx="1059">
                  <c:v>3.0460806816816333</c:v>
                </c:pt>
                <c:pt idx="1060">
                  <c:v>2.2701317757368087</c:v>
                </c:pt>
                <c:pt idx="1061">
                  <c:v>1.7105298489332199</c:v>
                </c:pt>
                <c:pt idx="1062">
                  <c:v>1.6336313617229463</c:v>
                </c:pt>
                <c:pt idx="1063">
                  <c:v>2.1277567523717882</c:v>
                </c:pt>
                <c:pt idx="1064">
                  <c:v>3.0325133872032168</c:v>
                </c:pt>
                <c:pt idx="1065">
                  <c:v>4.1877799433469773</c:v>
                </c:pt>
                <c:pt idx="1066">
                  <c:v>5.2042838859558112</c:v>
                </c:pt>
                <c:pt idx="1067">
                  <c:v>5.7759527117013931</c:v>
                </c:pt>
                <c:pt idx="1068">
                  <c:v>5.5275846254825591</c:v>
                </c:pt>
                <c:pt idx="1069">
                  <c:v>4.5445957535505297</c:v>
                </c:pt>
                <c:pt idx="1070">
                  <c:v>3.0518811196088791</c:v>
                </c:pt>
                <c:pt idx="1071">
                  <c:v>1.5551365846395493</c:v>
                </c:pt>
                <c:pt idx="1072">
                  <c:v>0.35658484518527989</c:v>
                </c:pt>
                <c:pt idx="1073">
                  <c:v>-0.50176010012626648</c:v>
                </c:pt>
                <c:pt idx="1074">
                  <c:v>-1.0819243454933167</c:v>
                </c:pt>
                <c:pt idx="1075">
                  <c:v>-1.3439673149585725</c:v>
                </c:pt>
                <c:pt idx="1076">
                  <c:v>-1.2607444792985916</c:v>
                </c:pt>
                <c:pt idx="1077">
                  <c:v>-1.0100363373756409</c:v>
                </c:pt>
                <c:pt idx="1078">
                  <c:v>-0.74576499402523044</c:v>
                </c:pt>
                <c:pt idx="1079">
                  <c:v>-0.64381703495979314</c:v>
                </c:pt>
                <c:pt idx="1080">
                  <c:v>-0.81925513923168192</c:v>
                </c:pt>
                <c:pt idx="1081">
                  <c:v>-1.0689037656784057</c:v>
                </c:pt>
                <c:pt idx="1082">
                  <c:v>-1.3546437460184098</c:v>
                </c:pt>
                <c:pt idx="1083">
                  <c:v>-1.6973800456523895</c:v>
                </c:pt>
                <c:pt idx="1084">
                  <c:v>-2.093451138138771</c:v>
                </c:pt>
                <c:pt idx="1085">
                  <c:v>-2.6530787926912307</c:v>
                </c:pt>
                <c:pt idx="1086">
                  <c:v>-3.3219061231613161</c:v>
                </c:pt>
                <c:pt idx="1087">
                  <c:v>-3.9424296051263812</c:v>
                </c:pt>
                <c:pt idx="1088">
                  <c:v>-4.4320257425308229</c:v>
                </c:pt>
                <c:pt idx="1089">
                  <c:v>-4.6493492066860203</c:v>
                </c:pt>
                <c:pt idx="1090">
                  <c:v>-4.5699755930900574</c:v>
                </c:pt>
                <c:pt idx="1091">
                  <c:v>-4.2925310575962072</c:v>
                </c:pt>
                <c:pt idx="1092">
                  <c:v>-4.0103917926549917</c:v>
                </c:pt>
                <c:pt idx="1093">
                  <c:v>-3.8173886525630953</c:v>
                </c:pt>
                <c:pt idx="1094">
                  <c:v>-3.7254552197456361</c:v>
                </c:pt>
                <c:pt idx="1095">
                  <c:v>-3.6483503258228303</c:v>
                </c:pt>
                <c:pt idx="1096">
                  <c:v>-3.4505770272016525</c:v>
                </c:pt>
                <c:pt idx="1097">
                  <c:v>-3.062202624678612</c:v>
                </c:pt>
                <c:pt idx="1098">
                  <c:v>-2.4721846514940262</c:v>
                </c:pt>
                <c:pt idx="1099">
                  <c:v>-1.6632211965322494</c:v>
                </c:pt>
                <c:pt idx="1100">
                  <c:v>-0.80270634949207309</c:v>
                </c:pt>
                <c:pt idx="1101">
                  <c:v>3.05452698469162E-2</c:v>
                </c:pt>
                <c:pt idx="1102">
                  <c:v>0.8508610939979554</c:v>
                </c:pt>
                <c:pt idx="1103">
                  <c:v>1.6909206265211105</c:v>
                </c:pt>
                <c:pt idx="1104">
                  <c:v>2.5676381081342696</c:v>
                </c:pt>
                <c:pt idx="1105">
                  <c:v>3.3721687889099123</c:v>
                </c:pt>
                <c:pt idx="1106">
                  <c:v>3.8749638462066653</c:v>
                </c:pt>
                <c:pt idx="1107">
                  <c:v>3.8798772615194324</c:v>
                </c:pt>
                <c:pt idx="1108">
                  <c:v>3.5133498108386996</c:v>
                </c:pt>
                <c:pt idx="1109">
                  <c:v>3.0574774897098544</c:v>
                </c:pt>
                <c:pt idx="1110">
                  <c:v>2.5981529724597934</c:v>
                </c:pt>
                <c:pt idx="1111">
                  <c:v>2.2858385664224627</c:v>
                </c:pt>
                <c:pt idx="1112">
                  <c:v>2.0447286289930346</c:v>
                </c:pt>
                <c:pt idx="1113">
                  <c:v>1.9320551222562792</c:v>
                </c:pt>
                <c:pt idx="1114">
                  <c:v>2.0787518227100374</c:v>
                </c:pt>
                <c:pt idx="1115">
                  <c:v>2.7282698929309848</c:v>
                </c:pt>
                <c:pt idx="1116">
                  <c:v>3.9568330514431</c:v>
                </c:pt>
                <c:pt idx="1117">
                  <c:v>5.4228715181350715</c:v>
                </c:pt>
                <c:pt idx="1118">
                  <c:v>6.7937763708829886</c:v>
                </c:pt>
                <c:pt idx="1119">
                  <c:v>7.6840161234140396</c:v>
                </c:pt>
                <c:pt idx="1120">
                  <c:v>7.4047297149896627</c:v>
                </c:pt>
                <c:pt idx="1121">
                  <c:v>6.3351897722482686</c:v>
                </c:pt>
                <c:pt idx="1122">
                  <c:v>5.0036957377195357</c:v>
                </c:pt>
                <c:pt idx="1123">
                  <c:v>3.215346465110779</c:v>
                </c:pt>
                <c:pt idx="1124">
                  <c:v>0.91378707468509679</c:v>
                </c:pt>
                <c:pt idx="1125">
                  <c:v>-1.5115906155109406</c:v>
                </c:pt>
                <c:pt idx="1126">
                  <c:v>-3.4574644625186921</c:v>
                </c:pt>
                <c:pt idx="1127">
                  <c:v>-4.5593874549865729</c:v>
                </c:pt>
                <c:pt idx="1128">
                  <c:v>-4.7471579217910769</c:v>
                </c:pt>
                <c:pt idx="1129">
                  <c:v>-4.1307187199592592</c:v>
                </c:pt>
                <c:pt idx="1130">
                  <c:v>-3.0572751760482788</c:v>
                </c:pt>
                <c:pt idx="1131">
                  <c:v>-1.9246513777971268</c:v>
                </c:pt>
                <c:pt idx="1132">
                  <c:v>-1.0487010508775712</c:v>
                </c:pt>
                <c:pt idx="1133">
                  <c:v>-0.56904751896858219</c:v>
                </c:pt>
                <c:pt idx="1134">
                  <c:v>-0.47105929434299471</c:v>
                </c:pt>
                <c:pt idx="1135">
                  <c:v>-0.75089007854461676</c:v>
                </c:pt>
                <c:pt idx="1136">
                  <c:v>-1.287943972349167</c:v>
                </c:pt>
                <c:pt idx="1137">
                  <c:v>-1.9475192534923556</c:v>
                </c:pt>
                <c:pt idx="1138">
                  <c:v>-2.6158226734399799</c:v>
                </c:pt>
                <c:pt idx="1139">
                  <c:v>-3.211950986981392</c:v>
                </c:pt>
                <c:pt idx="1140">
                  <c:v>-3.7573968046903614</c:v>
                </c:pt>
                <c:pt idx="1141">
                  <c:v>-4.2585786151885987</c:v>
                </c:pt>
                <c:pt idx="1142">
                  <c:v>-4.6091782504320147</c:v>
                </c:pt>
                <c:pt idx="1143">
                  <c:v>-4.7438361185789111</c:v>
                </c:pt>
                <c:pt idx="1144">
                  <c:v>-4.6468085914850237</c:v>
                </c:pt>
                <c:pt idx="1145">
                  <c:v>-4.3796563249826432</c:v>
                </c:pt>
                <c:pt idx="1146">
                  <c:v>-3.9034590822458268</c:v>
                </c:pt>
                <c:pt idx="1147">
                  <c:v>-3.2448982930183412</c:v>
                </c:pt>
                <c:pt idx="1148">
                  <c:v>-2.5538035959005358</c:v>
                </c:pt>
                <c:pt idx="1149">
                  <c:v>-1.9245174765586854</c:v>
                </c:pt>
                <c:pt idx="1150">
                  <c:v>-1.3797142678499223</c:v>
                </c:pt>
                <c:pt idx="1151">
                  <c:v>-0.87650347352027902</c:v>
                </c:pt>
                <c:pt idx="1152">
                  <c:v>-0.43483696281909945</c:v>
                </c:pt>
                <c:pt idx="1153">
                  <c:v>-4.7818529605865481E-2</c:v>
                </c:pt>
                <c:pt idx="1154">
                  <c:v>0.28324088037014011</c:v>
                </c:pt>
                <c:pt idx="1155">
                  <c:v>0.68170231461524966</c:v>
                </c:pt>
                <c:pt idx="1156">
                  <c:v>1.2408089822530748</c:v>
                </c:pt>
                <c:pt idx="1157">
                  <c:v>1.9886725419759752</c:v>
                </c:pt>
                <c:pt idx="1158">
                  <c:v>2.9239224064350129</c:v>
                </c:pt>
                <c:pt idx="1159">
                  <c:v>3.8962746083736421</c:v>
                </c:pt>
                <c:pt idx="1160">
                  <c:v>4.6574364906549457</c:v>
                </c:pt>
                <c:pt idx="1161">
                  <c:v>5.0603897559642794</c:v>
                </c:pt>
                <c:pt idx="1162">
                  <c:v>5.0623859953880315</c:v>
                </c:pt>
                <c:pt idx="1163">
                  <c:v>4.6014529091119769</c:v>
                </c:pt>
                <c:pt idx="1164">
                  <c:v>3.7978332245349886</c:v>
                </c:pt>
                <c:pt idx="1165">
                  <c:v>2.9401653867959978</c:v>
                </c:pt>
                <c:pt idx="1166">
                  <c:v>2.2952765572071079</c:v>
                </c:pt>
                <c:pt idx="1167">
                  <c:v>2.0109235364198685</c:v>
                </c:pt>
                <c:pt idx="1168">
                  <c:v>2.4579653924703599</c:v>
                </c:pt>
                <c:pt idx="1169">
                  <c:v>3.9143623852729799</c:v>
                </c:pt>
                <c:pt idx="1170">
                  <c:v>5.7446537357568745</c:v>
                </c:pt>
                <c:pt idx="1171">
                  <c:v>7.1249205654859544</c:v>
                </c:pt>
                <c:pt idx="1172">
                  <c:v>7.4971215695142748</c:v>
                </c:pt>
                <c:pt idx="1173">
                  <c:v>6.7056149768829352</c:v>
                </c:pt>
                <c:pt idx="1174">
                  <c:v>4.9913113349676133</c:v>
                </c:pt>
                <c:pt idx="1175">
                  <c:v>2.8632300621271134</c:v>
                </c:pt>
                <c:pt idx="1176">
                  <c:v>0.88747518897056588</c:v>
                </c:pt>
                <c:pt idx="1177">
                  <c:v>-0.67109721958637236</c:v>
                </c:pt>
                <c:pt idx="1178">
                  <c:v>-1.6664213776588441</c:v>
                </c:pt>
                <c:pt idx="1179">
                  <c:v>-2.0666609501838686</c:v>
                </c:pt>
                <c:pt idx="1180">
                  <c:v>-2.0089325594902041</c:v>
                </c:pt>
                <c:pt idx="1181">
                  <c:v>-1.5509815531969071</c:v>
                </c:pt>
                <c:pt idx="1182">
                  <c:v>-0.92863490939140325</c:v>
                </c:pt>
                <c:pt idx="1183">
                  <c:v>-0.56831369340419768</c:v>
                </c:pt>
                <c:pt idx="1184">
                  <c:v>-0.54548382461071021</c:v>
                </c:pt>
                <c:pt idx="1185">
                  <c:v>-0.74160996258258827</c:v>
                </c:pt>
                <c:pt idx="1186">
                  <c:v>-1.1646782344579698</c:v>
                </c:pt>
                <c:pt idx="1187">
                  <c:v>-1.803492391705513</c:v>
                </c:pt>
                <c:pt idx="1188">
                  <c:v>-2.5790308231115344</c:v>
                </c:pt>
                <c:pt idx="1189">
                  <c:v>-3.302105112075806</c:v>
                </c:pt>
                <c:pt idx="1190">
                  <c:v>-4.0227668398618697</c:v>
                </c:pt>
                <c:pt idx="1191">
                  <c:v>-4.7389314740896227</c:v>
                </c:pt>
                <c:pt idx="1192">
                  <c:v>-5.4153210085630423</c:v>
                </c:pt>
                <c:pt idx="1193">
                  <c:v>-5.9533841317892078</c:v>
                </c:pt>
                <c:pt idx="1194">
                  <c:v>-6.2874957883358009</c:v>
                </c:pt>
                <c:pt idx="1195">
                  <c:v>-6.328048567771912</c:v>
                </c:pt>
                <c:pt idx="1196">
                  <c:v>-6.0279606896638871</c:v>
                </c:pt>
                <c:pt idx="1197">
                  <c:v>-5.4774459207057955</c:v>
                </c:pt>
                <c:pt idx="1198">
                  <c:v>-4.8234605777263644</c:v>
                </c:pt>
                <c:pt idx="1199">
                  <c:v>-4.0722629356384283</c:v>
                </c:pt>
                <c:pt idx="1200">
                  <c:v>-3.1929060208797457</c:v>
                </c:pt>
                <c:pt idx="1201">
                  <c:v>-2.176382197737694</c:v>
                </c:pt>
                <c:pt idx="1202">
                  <c:v>-1.1788232338428497</c:v>
                </c:pt>
                <c:pt idx="1203">
                  <c:v>-0.28693281233310702</c:v>
                </c:pt>
                <c:pt idx="1204">
                  <c:v>0.3171827977895737</c:v>
                </c:pt>
                <c:pt idx="1205">
                  <c:v>0.59666801154613502</c:v>
                </c:pt>
                <c:pt idx="1206">
                  <c:v>0.77094368934631352</c:v>
                </c:pt>
                <c:pt idx="1207">
                  <c:v>0.99110305309295654</c:v>
                </c:pt>
                <c:pt idx="1208">
                  <c:v>1.353750291466713</c:v>
                </c:pt>
                <c:pt idx="1209">
                  <c:v>1.7981164616346361</c:v>
                </c:pt>
                <c:pt idx="1210">
                  <c:v>2.3671826916933063</c:v>
                </c:pt>
                <c:pt idx="1211">
                  <c:v>3.1461370664834978</c:v>
                </c:pt>
                <c:pt idx="1212">
                  <c:v>3.8456950235366825</c:v>
                </c:pt>
                <c:pt idx="1213">
                  <c:v>4.2303774940967562</c:v>
                </c:pt>
                <c:pt idx="1214">
                  <c:v>4.3221115368604659</c:v>
                </c:pt>
                <c:pt idx="1215">
                  <c:v>4.2727768242359163</c:v>
                </c:pt>
                <c:pt idx="1216">
                  <c:v>4.0894362080097197</c:v>
                </c:pt>
                <c:pt idx="1217">
                  <c:v>3.7419993317127229</c:v>
                </c:pt>
                <c:pt idx="1218">
                  <c:v>3.3861488968133928</c:v>
                </c:pt>
                <c:pt idx="1219">
                  <c:v>3.0621587705612185</c:v>
                </c:pt>
                <c:pt idx="1220">
                  <c:v>2.8522215092182162</c:v>
                </c:pt>
                <c:pt idx="1221">
                  <c:v>3.0085719627141954</c:v>
                </c:pt>
                <c:pt idx="1222">
                  <c:v>3.7591024374961854</c:v>
                </c:pt>
                <c:pt idx="1223">
                  <c:v>4.8285306984186178</c:v>
                </c:pt>
                <c:pt idx="1224">
                  <c:v>5.6445564204454426</c:v>
                </c:pt>
                <c:pt idx="1225">
                  <c:v>5.8184730792045594</c:v>
                </c:pt>
                <c:pt idx="1226">
                  <c:v>5.3414110332727436</c:v>
                </c:pt>
                <c:pt idx="1227">
                  <c:v>4.0147947460412983</c:v>
                </c:pt>
                <c:pt idx="1228">
                  <c:v>2.0885295367240908</c:v>
                </c:pt>
                <c:pt idx="1229">
                  <c:v>-1.0139071941375732E-2</c:v>
                </c:pt>
                <c:pt idx="1230">
                  <c:v>-1.9167371714115145</c:v>
                </c:pt>
                <c:pt idx="1231">
                  <c:v>-3.3296636241674427</c:v>
                </c:pt>
                <c:pt idx="1232">
                  <c:v>-3.9871420937776567</c:v>
                </c:pt>
                <c:pt idx="1233">
                  <c:v>-3.8942315912246706</c:v>
                </c:pt>
                <c:pt idx="1234">
                  <c:v>-3.1305080437660218</c:v>
                </c:pt>
                <c:pt idx="1235">
                  <c:v>-2.2376890844106674</c:v>
                </c:pt>
                <c:pt idx="1236">
                  <c:v>-1.4923287177085878</c:v>
                </c:pt>
                <c:pt idx="1237">
                  <c:v>-0.96568520665168767</c:v>
                </c:pt>
                <c:pt idx="1238">
                  <c:v>-0.65871281683444982</c:v>
                </c:pt>
                <c:pt idx="1239">
                  <c:v>-0.50596892595291143</c:v>
                </c:pt>
                <c:pt idx="1240">
                  <c:v>-0.49327052772045138</c:v>
                </c:pt>
                <c:pt idx="1241">
                  <c:v>-0.68666309237480172</c:v>
                </c:pt>
                <c:pt idx="1242">
                  <c:v>-1.1054172885417939</c:v>
                </c:pt>
                <c:pt idx="1243">
                  <c:v>-1.7137510800361635</c:v>
                </c:pt>
                <c:pt idx="1244">
                  <c:v>-2.452895271778107</c:v>
                </c:pt>
                <c:pt idx="1245">
                  <c:v>-3.1442805755138399</c:v>
                </c:pt>
                <c:pt idx="1246">
                  <c:v>-3.709892270565033</c:v>
                </c:pt>
                <c:pt idx="1247">
                  <c:v>-4.0961061269044876</c:v>
                </c:pt>
                <c:pt idx="1248">
                  <c:v>-4.2903325045108796</c:v>
                </c:pt>
                <c:pt idx="1249">
                  <c:v>-4.3016936445236205</c:v>
                </c:pt>
                <c:pt idx="1250">
                  <c:v>-4.2234462046623236</c:v>
                </c:pt>
                <c:pt idx="1251">
                  <c:v>-4.0500663203001022</c:v>
                </c:pt>
                <c:pt idx="1252">
                  <c:v>-3.8055106186866761</c:v>
                </c:pt>
                <c:pt idx="1253">
                  <c:v>-3.4864812701940537</c:v>
                </c:pt>
                <c:pt idx="1254">
                  <c:v>-2.9467399960756304</c:v>
                </c:pt>
                <c:pt idx="1255">
                  <c:v>-2.1957651329040528</c:v>
                </c:pt>
                <c:pt idx="1256">
                  <c:v>-1.310442888736725</c:v>
                </c:pt>
                <c:pt idx="1257">
                  <c:v>-0.41924653172492982</c:v>
                </c:pt>
                <c:pt idx="1258">
                  <c:v>0.34289709806442265</c:v>
                </c:pt>
                <c:pt idx="1259">
                  <c:v>0.89094083368778232</c:v>
                </c:pt>
                <c:pt idx="1260">
                  <c:v>1.3482878226041795</c:v>
                </c:pt>
                <c:pt idx="1261">
                  <c:v>1.791844153404236</c:v>
                </c:pt>
                <c:pt idx="1262">
                  <c:v>2.2119069564342499</c:v>
                </c:pt>
                <c:pt idx="1263">
                  <c:v>2.6981222337484363</c:v>
                </c:pt>
                <c:pt idx="1264">
                  <c:v>3.3607392364740374</c:v>
                </c:pt>
                <c:pt idx="1265">
                  <c:v>4.1983628189563751</c:v>
                </c:pt>
                <c:pt idx="1266">
                  <c:v>4.8264941132068637</c:v>
                </c:pt>
                <c:pt idx="1267">
                  <c:v>4.9907043939828872</c:v>
                </c:pt>
                <c:pt idx="1268">
                  <c:v>4.6581954592466355</c:v>
                </c:pt>
                <c:pt idx="1269">
                  <c:v>3.888986638784409</c:v>
                </c:pt>
                <c:pt idx="1270">
                  <c:v>2.9190136688947681</c:v>
                </c:pt>
                <c:pt idx="1271">
                  <c:v>2.2618807697296144</c:v>
                </c:pt>
                <c:pt idx="1272">
                  <c:v>2.2323435598611834</c:v>
                </c:pt>
                <c:pt idx="1273">
                  <c:v>2.9739552766084674</c:v>
                </c:pt>
                <c:pt idx="1274">
                  <c:v>4.1615095728635794</c:v>
                </c:pt>
                <c:pt idx="1275">
                  <c:v>5.1191232830286024</c:v>
                </c:pt>
                <c:pt idx="1276">
                  <c:v>5.7053388118743902</c:v>
                </c:pt>
                <c:pt idx="1277">
                  <c:v>5.7206848293542869</c:v>
                </c:pt>
                <c:pt idx="1278">
                  <c:v>5.0432322710752491</c:v>
                </c:pt>
                <c:pt idx="1279">
                  <c:v>3.6745125228166584</c:v>
                </c:pt>
                <c:pt idx="1280">
                  <c:v>1.8459215426445008</c:v>
                </c:pt>
                <c:pt idx="1281">
                  <c:v>0.11674901604652406</c:v>
                </c:pt>
                <c:pt idx="1282">
                  <c:v>-1.2414457440376283</c:v>
                </c:pt>
                <c:pt idx="1283">
                  <c:v>-2.1121879559755325</c:v>
                </c:pt>
                <c:pt idx="1284">
                  <c:v>-2.4697937250137332</c:v>
                </c:pt>
                <c:pt idx="1285">
                  <c:v>-2.2858625400066379</c:v>
                </c:pt>
                <c:pt idx="1286">
                  <c:v>-1.7371884745359423</c:v>
                </c:pt>
                <c:pt idx="1287">
                  <c:v>-1.018651624917984</c:v>
                </c:pt>
                <c:pt idx="1288">
                  <c:v>-0.48732098579406741</c:v>
                </c:pt>
                <c:pt idx="1289">
                  <c:v>-0.27247674107551578</c:v>
                </c:pt>
                <c:pt idx="1290">
                  <c:v>-0.31312190651893618</c:v>
                </c:pt>
                <c:pt idx="1291">
                  <c:v>-0.47380339264869692</c:v>
                </c:pt>
                <c:pt idx="1292">
                  <c:v>-0.76019592225551613</c:v>
                </c:pt>
                <c:pt idx="1293">
                  <c:v>-1.1431750988960268</c:v>
                </c:pt>
                <c:pt idx="1294">
                  <c:v>-1.6946178209781648</c:v>
                </c:pt>
                <c:pt idx="1295">
                  <c:v>-2.4071361315250397</c:v>
                </c:pt>
                <c:pt idx="1296">
                  <c:v>-3.0568664556741716</c:v>
                </c:pt>
                <c:pt idx="1297">
                  <c:v>-3.6582970243692401</c:v>
                </c:pt>
                <c:pt idx="1298">
                  <c:v>-4.2270872658491134</c:v>
                </c:pt>
                <c:pt idx="1299">
                  <c:v>-4.6886103361845022</c:v>
                </c:pt>
                <c:pt idx="1300">
                  <c:v>-4.9254588228464131</c:v>
                </c:pt>
                <c:pt idx="1301">
                  <c:v>-4.9056010937690742</c:v>
                </c:pt>
                <c:pt idx="1302">
                  <c:v>-4.6826146012544632</c:v>
                </c:pt>
                <c:pt idx="1303">
                  <c:v>-4.3420400172472</c:v>
                </c:pt>
                <c:pt idx="1304">
                  <c:v>-3.967329972982407</c:v>
                </c:pt>
                <c:pt idx="1305">
                  <c:v>-3.5549808168411259</c:v>
                </c:pt>
                <c:pt idx="1306">
                  <c:v>-3.0604051905870437</c:v>
                </c:pt>
                <c:pt idx="1307">
                  <c:v>-2.4963915395736698</c:v>
                </c:pt>
                <c:pt idx="1308">
                  <c:v>-1.8718036580085755</c:v>
                </c:pt>
                <c:pt idx="1309">
                  <c:v>-1.1447205179929734</c:v>
                </c:pt>
                <c:pt idx="1310">
                  <c:v>-0.41295317351818089</c:v>
                </c:pt>
                <c:pt idx="1311">
                  <c:v>0.24340672373771668</c:v>
                </c:pt>
                <c:pt idx="1312">
                  <c:v>0.78480802237987524</c:v>
                </c:pt>
                <c:pt idx="1313">
                  <c:v>1.2981508719921113</c:v>
                </c:pt>
                <c:pt idx="1314">
                  <c:v>1.8849721723794939</c:v>
                </c:pt>
                <c:pt idx="1315">
                  <c:v>2.4528455704450609</c:v>
                </c:pt>
                <c:pt idx="1316">
                  <c:v>2.8181825280189514</c:v>
                </c:pt>
                <c:pt idx="1317">
                  <c:v>3.1020449674129487</c:v>
                </c:pt>
                <c:pt idx="1318">
                  <c:v>3.3150110864639282</c:v>
                </c:pt>
                <c:pt idx="1319">
                  <c:v>3.3909126234054567</c:v>
                </c:pt>
                <c:pt idx="1320">
                  <c:v>3.3993694514036181</c:v>
                </c:pt>
                <c:pt idx="1321">
                  <c:v>3.3345109659433367</c:v>
                </c:pt>
                <c:pt idx="1322">
                  <c:v>3.2597584068775181</c:v>
                </c:pt>
                <c:pt idx="1323">
                  <c:v>3.2235419225692752</c:v>
                </c:pt>
                <c:pt idx="1324">
                  <c:v>3.2707476639747619</c:v>
                </c:pt>
                <c:pt idx="1325">
                  <c:v>3.2999369645118715</c:v>
                </c:pt>
                <c:pt idx="1326">
                  <c:v>3.3638645732402805</c:v>
                </c:pt>
                <c:pt idx="1327">
                  <c:v>3.6546688270568848</c:v>
                </c:pt>
                <c:pt idx="1328">
                  <c:v>4.0776306796073918</c:v>
                </c:pt>
                <c:pt idx="1329">
                  <c:v>4.5260501396656041</c:v>
                </c:pt>
                <c:pt idx="1330">
                  <c:v>4.9410141706466675</c:v>
                </c:pt>
                <c:pt idx="1331">
                  <c:v>5.0739026713371276</c:v>
                </c:pt>
                <c:pt idx="1332">
                  <c:v>4.8001260942220689</c:v>
                </c:pt>
                <c:pt idx="1333">
                  <c:v>4.0537272620201117</c:v>
                </c:pt>
                <c:pt idx="1334">
                  <c:v>2.7088670772314072</c:v>
                </c:pt>
                <c:pt idx="1335">
                  <c:v>0.99798814952373505</c:v>
                </c:pt>
                <c:pt idx="1336">
                  <c:v>-0.6913332635164261</c:v>
                </c:pt>
                <c:pt idx="1337">
                  <c:v>-2.1515771394968035</c:v>
                </c:pt>
                <c:pt idx="1338">
                  <c:v>-3.1724296563863756</c:v>
                </c:pt>
                <c:pt idx="1339">
                  <c:v>-3.7096817708015446</c:v>
                </c:pt>
                <c:pt idx="1340">
                  <c:v>-3.7720586979389195</c:v>
                </c:pt>
                <c:pt idx="1341">
                  <c:v>-3.3876796978712083</c:v>
                </c:pt>
                <c:pt idx="1342">
                  <c:v>-2.8155524504184726</c:v>
                </c:pt>
                <c:pt idx="1343">
                  <c:v>-2.2192896509170534</c:v>
                </c:pt>
                <c:pt idx="1344">
                  <c:v>-1.6665909469127655</c:v>
                </c:pt>
                <c:pt idx="1345">
                  <c:v>-1.2273703265190126</c:v>
                </c:pt>
                <c:pt idx="1346">
                  <c:v>-0.90655699253082278</c:v>
                </c:pt>
                <c:pt idx="1347">
                  <c:v>-0.7723060905933381</c:v>
                </c:pt>
                <c:pt idx="1348">
                  <c:v>-0.78977464735507974</c:v>
                </c:pt>
                <c:pt idx="1349">
                  <c:v>-1.0313921231031418</c:v>
                </c:pt>
                <c:pt idx="1350">
                  <c:v>-1.57971652507782</c:v>
                </c:pt>
                <c:pt idx="1351">
                  <c:v>-2.2479959714412692</c:v>
                </c:pt>
                <c:pt idx="1352">
                  <c:v>-2.8550217407941818</c:v>
                </c:pt>
                <c:pt idx="1353">
                  <c:v>-3.3557726114988329</c:v>
                </c:pt>
                <c:pt idx="1354">
                  <c:v>-3.704606387615204</c:v>
                </c:pt>
                <c:pt idx="1355">
                  <c:v>-3.9024118459224701</c:v>
                </c:pt>
                <c:pt idx="1356">
                  <c:v>-3.9768597650527955</c:v>
                </c:pt>
                <c:pt idx="1357">
                  <c:v>-3.9178946882486345</c:v>
                </c:pt>
                <c:pt idx="1358">
                  <c:v>-3.6810421085357667</c:v>
                </c:pt>
                <c:pt idx="1359">
                  <c:v>-3.2745425069332126</c:v>
                </c:pt>
                <c:pt idx="1360">
                  <c:v>-2.8680124998092653</c:v>
                </c:pt>
                <c:pt idx="1361">
                  <c:v>-2.41716761469841</c:v>
                </c:pt>
                <c:pt idx="1362">
                  <c:v>-1.8316210073232653</c:v>
                </c:pt>
                <c:pt idx="1363">
                  <c:v>-1.0283223348855972</c:v>
                </c:pt>
                <c:pt idx="1364">
                  <c:v>-0.20231716990470888</c:v>
                </c:pt>
                <c:pt idx="1365">
                  <c:v>0.49736357867717745</c:v>
                </c:pt>
                <c:pt idx="1366">
                  <c:v>0.97875899612903605</c:v>
                </c:pt>
                <c:pt idx="1367">
                  <c:v>1.2938227629661561</c:v>
                </c:pt>
                <c:pt idx="1368">
                  <c:v>1.7066344338655473</c:v>
                </c:pt>
                <c:pt idx="1369">
                  <c:v>2.293695470094681</c:v>
                </c:pt>
                <c:pt idx="1370">
                  <c:v>3.0016447663307191</c:v>
                </c:pt>
                <c:pt idx="1371">
                  <c:v>3.7468595373630524</c:v>
                </c:pt>
                <c:pt idx="1372">
                  <c:v>4.2723552399873732</c:v>
                </c:pt>
                <c:pt idx="1373">
                  <c:v>4.3877956491708758</c:v>
                </c:pt>
                <c:pt idx="1374">
                  <c:v>4.0528004783391953</c:v>
                </c:pt>
                <c:pt idx="1375">
                  <c:v>3.3070518565177918</c:v>
                </c:pt>
                <c:pt idx="1376">
                  <c:v>2.3504286646842956</c:v>
                </c:pt>
                <c:pt idx="1377">
                  <c:v>1.4595188212394714</c:v>
                </c:pt>
                <c:pt idx="1378">
                  <c:v>0.86258885443210609</c:v>
                </c:pt>
                <c:pt idx="1379">
                  <c:v>0.84820879697799689</c:v>
                </c:pt>
                <c:pt idx="1380">
                  <c:v>1.4772423166036606</c:v>
                </c:pt>
                <c:pt idx="1381">
                  <c:v>2.4626039886474609</c:v>
                </c:pt>
                <c:pt idx="1382">
                  <c:v>3.6143335640430454</c:v>
                </c:pt>
                <c:pt idx="1383">
                  <c:v>4.7082400238513946</c:v>
                </c:pt>
                <c:pt idx="1384">
                  <c:v>5.4700801831483847</c:v>
                </c:pt>
                <c:pt idx="1385">
                  <c:v>5.7047757250070577</c:v>
                </c:pt>
                <c:pt idx="1386">
                  <c:v>5.3061710339784627</c:v>
                </c:pt>
                <c:pt idx="1387">
                  <c:v>4.2508912807703023</c:v>
                </c:pt>
                <c:pt idx="1388">
                  <c:v>2.7168257224559786</c:v>
                </c:pt>
                <c:pt idx="1389">
                  <c:v>1.1264269191026688</c:v>
                </c:pt>
                <c:pt idx="1390">
                  <c:v>-0.21807833969593049</c:v>
                </c:pt>
                <c:pt idx="1391">
                  <c:v>-1.2222528433799744</c:v>
                </c:pt>
                <c:pt idx="1392">
                  <c:v>-1.8871104991436005</c:v>
                </c:pt>
                <c:pt idx="1393">
                  <c:v>-2.115724352002144</c:v>
                </c:pt>
                <c:pt idx="1394">
                  <c:v>-1.8737952196598053</c:v>
                </c:pt>
                <c:pt idx="1395">
                  <c:v>-1.3315957760810853</c:v>
                </c:pt>
                <c:pt idx="1396">
                  <c:v>-0.92201878488063815</c:v>
                </c:pt>
                <c:pt idx="1397">
                  <c:v>-0.86985635876655587</c:v>
                </c:pt>
                <c:pt idx="1398">
                  <c:v>-1.100316762328148</c:v>
                </c:pt>
                <c:pt idx="1399">
                  <c:v>-1.4718254560232162</c:v>
                </c:pt>
                <c:pt idx="1400">
                  <c:v>-1.9236427330970765</c:v>
                </c:pt>
                <c:pt idx="1401">
                  <c:v>-2.4457949978113174</c:v>
                </c:pt>
                <c:pt idx="1402">
                  <c:v>-3.0017465078830718</c:v>
                </c:pt>
                <c:pt idx="1403">
                  <c:v>-3.5625096917152406</c:v>
                </c:pt>
                <c:pt idx="1404">
                  <c:v>-4.0308336585760118</c:v>
                </c:pt>
                <c:pt idx="1405">
                  <c:v>-4.397953432202339</c:v>
                </c:pt>
                <c:pt idx="1406">
                  <c:v>-4.5952495980262755</c:v>
                </c:pt>
                <c:pt idx="1407">
                  <c:v>-4.5663970971107481</c:v>
                </c:pt>
                <c:pt idx="1408">
                  <c:v>-4.2456743949651718</c:v>
                </c:pt>
                <c:pt idx="1409">
                  <c:v>-3.6955250769853594</c:v>
                </c:pt>
                <c:pt idx="1410">
                  <c:v>-3.1007135564088824</c:v>
                </c:pt>
                <c:pt idx="1411">
                  <c:v>-2.6456791412830354</c:v>
                </c:pt>
                <c:pt idx="1412">
                  <c:v>-2.4470919102430346</c:v>
                </c:pt>
                <c:pt idx="1413">
                  <c:v>-2.4481356382369994</c:v>
                </c:pt>
                <c:pt idx="1414">
                  <c:v>-2.4288994681835177</c:v>
                </c:pt>
                <c:pt idx="1415">
                  <c:v>-2.2973868173360827</c:v>
                </c:pt>
                <c:pt idx="1416">
                  <c:v>-1.9873884934186936</c:v>
                </c:pt>
                <c:pt idx="1417">
                  <c:v>-1.4458094394207002</c:v>
                </c:pt>
                <c:pt idx="1418">
                  <c:v>-0.71340357899665841</c:v>
                </c:pt>
                <c:pt idx="1419">
                  <c:v>0.18672206103801728</c:v>
                </c:pt>
                <c:pt idx="1420">
                  <c:v>1.1484101110696794</c:v>
                </c:pt>
                <c:pt idx="1421">
                  <c:v>2.0138173234462737</c:v>
                </c:pt>
                <c:pt idx="1422">
                  <c:v>2.7889037650823596</c:v>
                </c:pt>
                <c:pt idx="1423">
                  <c:v>3.5110746592283251</c:v>
                </c:pt>
                <c:pt idx="1424">
                  <c:v>4.0343174296617512</c:v>
                </c:pt>
                <c:pt idx="1425">
                  <c:v>4.2873363912105562</c:v>
                </c:pt>
                <c:pt idx="1426">
                  <c:v>4.1931541192531592</c:v>
                </c:pt>
                <c:pt idx="1427">
                  <c:v>3.8378059601783754</c:v>
                </c:pt>
                <c:pt idx="1428">
                  <c:v>3.3157560217380526</c:v>
                </c:pt>
                <c:pt idx="1429">
                  <c:v>2.7747792309522632</c:v>
                </c:pt>
                <c:pt idx="1430">
                  <c:v>2.2632344001531601</c:v>
                </c:pt>
                <c:pt idx="1431">
                  <c:v>1.778292646408081</c:v>
                </c:pt>
                <c:pt idx="1432">
                  <c:v>1.553426274061203</c:v>
                </c:pt>
                <c:pt idx="1433">
                  <c:v>1.7598446810245514</c:v>
                </c:pt>
                <c:pt idx="1434">
                  <c:v>2.4573777472972873</c:v>
                </c:pt>
                <c:pt idx="1435">
                  <c:v>3.5001543992757798</c:v>
                </c:pt>
                <c:pt idx="1436">
                  <c:v>4.7179130727052687</c:v>
                </c:pt>
                <c:pt idx="1437">
                  <c:v>5.9131283909082413</c:v>
                </c:pt>
                <c:pt idx="1438">
                  <c:v>6.5872205543518065</c:v>
                </c:pt>
                <c:pt idx="1439">
                  <c:v>6.5529441761970526</c:v>
                </c:pt>
                <c:pt idx="1440">
                  <c:v>5.4577536678314216</c:v>
                </c:pt>
                <c:pt idx="1441">
                  <c:v>3.6855900728702546</c:v>
                </c:pt>
                <c:pt idx="1442">
                  <c:v>1.8524470353126528</c:v>
                </c:pt>
                <c:pt idx="1443">
                  <c:v>-8.6637024879455571E-2</c:v>
                </c:pt>
                <c:pt idx="1444">
                  <c:v>-1.8730836135149003</c:v>
                </c:pt>
                <c:pt idx="1445">
                  <c:v>-3.1508253639936448</c:v>
                </c:pt>
                <c:pt idx="1446">
                  <c:v>-3.7422051537036896</c:v>
                </c:pt>
                <c:pt idx="1447">
                  <c:v>-3.6258052164316181</c:v>
                </c:pt>
                <c:pt idx="1448">
                  <c:v>-3.037401074767113</c:v>
                </c:pt>
                <c:pt idx="1449">
                  <c:v>-2.1743730944395065</c:v>
                </c:pt>
                <c:pt idx="1450">
                  <c:v>-1.2573332136869431</c:v>
                </c:pt>
                <c:pt idx="1451">
                  <c:v>-0.57924623250961305</c:v>
                </c:pt>
                <c:pt idx="1452">
                  <c:v>-0.33688206732273102</c:v>
                </c:pt>
                <c:pt idx="1453">
                  <c:v>-0.50073917627334597</c:v>
                </c:pt>
                <c:pt idx="1454">
                  <c:v>-0.9896389102935792</c:v>
                </c:pt>
                <c:pt idx="1455">
                  <c:v>-1.6131397944688797</c:v>
                </c:pt>
                <c:pt idx="1456">
                  <c:v>-2.242326511144638</c:v>
                </c:pt>
                <c:pt idx="1457">
                  <c:v>-2.9178728771209719</c:v>
                </c:pt>
                <c:pt idx="1458">
                  <c:v>-3.6079489892721179</c:v>
                </c:pt>
                <c:pt idx="1459">
                  <c:v>-4.2766517740488057</c:v>
                </c:pt>
                <c:pt idx="1460">
                  <c:v>-4.7986824166774751</c:v>
                </c:pt>
                <c:pt idx="1461">
                  <c:v>-5.1036246532201766</c:v>
                </c:pt>
                <c:pt idx="1462">
                  <c:v>-5.1044052565097813</c:v>
                </c:pt>
                <c:pt idx="1463">
                  <c:v>-4.7638020211458212</c:v>
                </c:pt>
                <c:pt idx="1464">
                  <c:v>-4.1452426189184193</c:v>
                </c:pt>
                <c:pt idx="1465">
                  <c:v>-3.4399011808633806</c:v>
                </c:pt>
                <c:pt idx="1466">
                  <c:v>-2.7962127846479419</c:v>
                </c:pt>
                <c:pt idx="1467">
                  <c:v>-2.1653865087032318</c:v>
                </c:pt>
                <c:pt idx="1468">
                  <c:v>-1.5163139963150025</c:v>
                </c:pt>
                <c:pt idx="1469">
                  <c:v>-0.88024218320846559</c:v>
                </c:pt>
                <c:pt idx="1470">
                  <c:v>-0.30814768016338351</c:v>
                </c:pt>
                <c:pt idx="1471">
                  <c:v>8.0837756395339966E-2</c:v>
                </c:pt>
                <c:pt idx="1472">
                  <c:v>0.25350077211856842</c:v>
                </c:pt>
                <c:pt idx="1473">
                  <c:v>0.30996616423130036</c:v>
                </c:pt>
                <c:pt idx="1474">
                  <c:v>0.4461296904087067</c:v>
                </c:pt>
                <c:pt idx="1475">
                  <c:v>0.83595303297042856</c:v>
                </c:pt>
                <c:pt idx="1476">
                  <c:v>1.5413739931583406</c:v>
                </c:pt>
                <c:pt idx="1477">
                  <c:v>2.4729699325561523</c:v>
                </c:pt>
                <c:pt idx="1478">
                  <c:v>3.4287622350454332</c:v>
                </c:pt>
                <c:pt idx="1479">
                  <c:v>4.2235567170381545</c:v>
                </c:pt>
                <c:pt idx="1480">
                  <c:v>4.6921128183603287</c:v>
                </c:pt>
                <c:pt idx="1481">
                  <c:v>4.6518260872364046</c:v>
                </c:pt>
                <c:pt idx="1482">
                  <c:v>4.0303296285867694</c:v>
                </c:pt>
                <c:pt idx="1483">
                  <c:v>3.0095256435871125</c:v>
                </c:pt>
                <c:pt idx="1484">
                  <c:v>1.9974229001998902</c:v>
                </c:pt>
                <c:pt idx="1485">
                  <c:v>1.3530088645219804</c:v>
                </c:pt>
                <c:pt idx="1486">
                  <c:v>1.4571524530649187</c:v>
                </c:pt>
                <c:pt idx="1487">
                  <c:v>2.5466009956598281</c:v>
                </c:pt>
                <c:pt idx="1488">
                  <c:v>4.2516859173774719</c:v>
                </c:pt>
                <c:pt idx="1489">
                  <c:v>5.8701267975568774</c:v>
                </c:pt>
                <c:pt idx="1490">
                  <c:v>6.8925913918018349</c:v>
                </c:pt>
                <c:pt idx="1491">
                  <c:v>6.9259936112165459</c:v>
                </c:pt>
                <c:pt idx="1492">
                  <c:v>5.9210139459371574</c:v>
                </c:pt>
                <c:pt idx="1493">
                  <c:v>4.1472447055578234</c:v>
                </c:pt>
                <c:pt idx="1494">
                  <c:v>2.101344294548035</c:v>
                </c:pt>
                <c:pt idx="1495">
                  <c:v>0.40096053421497346</c:v>
                </c:pt>
                <c:pt idx="1496">
                  <c:v>-0.97135057389736179</c:v>
                </c:pt>
                <c:pt idx="1497">
                  <c:v>-1.9015034204721453</c:v>
                </c:pt>
                <c:pt idx="1498">
                  <c:v>-2.3268561995029451</c:v>
                </c:pt>
                <c:pt idx="1499">
                  <c:v>-2.3144706273078919</c:v>
                </c:pt>
                <c:pt idx="1500">
                  <c:v>-1.8692718136310578</c:v>
                </c:pt>
                <c:pt idx="1501">
                  <c:v>-1.2369077199697496</c:v>
                </c:pt>
                <c:pt idx="1502">
                  <c:v>-0.77381701111793522</c:v>
                </c:pt>
                <c:pt idx="1503">
                  <c:v>-0.79302569925785071</c:v>
                </c:pt>
                <c:pt idx="1504">
                  <c:v>-1.0572888565063476</c:v>
                </c:pt>
                <c:pt idx="1505">
                  <c:v>-1.3840260046720505</c:v>
                </c:pt>
                <c:pt idx="1506">
                  <c:v>-1.8186015969514848</c:v>
                </c:pt>
                <c:pt idx="1507">
                  <c:v>-2.3125486475229264</c:v>
                </c:pt>
                <c:pt idx="1508">
                  <c:v>-2.8469771414995195</c:v>
                </c:pt>
                <c:pt idx="1509">
                  <c:v>-3.3504995924234393</c:v>
                </c:pt>
                <c:pt idx="1510">
                  <c:v>-3.7979682952165605</c:v>
                </c:pt>
                <c:pt idx="1511">
                  <c:v>-4.1853194350004195</c:v>
                </c:pt>
                <c:pt idx="1512">
                  <c:v>-4.3876424521207813</c:v>
                </c:pt>
                <c:pt idx="1513">
                  <c:v>-4.3714544355869291</c:v>
                </c:pt>
                <c:pt idx="1514">
                  <c:v>-4.049538316726685</c:v>
                </c:pt>
                <c:pt idx="1515">
                  <c:v>-3.4644670879840853</c:v>
                </c:pt>
                <c:pt idx="1516">
                  <c:v>-2.9888428723812104</c:v>
                </c:pt>
                <c:pt idx="1517">
                  <c:v>-2.6236509257555007</c:v>
                </c:pt>
                <c:pt idx="1518">
                  <c:v>-2.3646888542175293</c:v>
                </c:pt>
                <c:pt idx="1519">
                  <c:v>-2.2318120479583743</c:v>
                </c:pt>
                <c:pt idx="1520">
                  <c:v>-2.2401203566789629</c:v>
                </c:pt>
                <c:pt idx="1521">
                  <c:v>-2.2724969744682313</c:v>
                </c:pt>
                <c:pt idx="1522">
                  <c:v>-2.2637898856401444</c:v>
                </c:pt>
                <c:pt idx="1523">
                  <c:v>-2.1172563225030898</c:v>
                </c:pt>
                <c:pt idx="1524">
                  <c:v>-1.82824131667614</c:v>
                </c:pt>
                <c:pt idx="1525">
                  <c:v>-1.4085603368282318</c:v>
                </c:pt>
                <c:pt idx="1526">
                  <c:v>-0.8445531177520752</c:v>
                </c:pt>
                <c:pt idx="1527">
                  <c:v>-0.2223965084552765</c:v>
                </c:pt>
                <c:pt idx="1528">
                  <c:v>0.64067415654659277</c:v>
                </c:pt>
                <c:pt idx="1529">
                  <c:v>1.7100731813907624</c:v>
                </c:pt>
                <c:pt idx="1530">
                  <c:v>2.749349105358124</c:v>
                </c:pt>
                <c:pt idx="1531">
                  <c:v>3.557502720952034</c:v>
                </c:pt>
                <c:pt idx="1532">
                  <c:v>4.1201299971342085</c:v>
                </c:pt>
                <c:pt idx="1533">
                  <c:v>4.4781041407585143</c:v>
                </c:pt>
                <c:pt idx="1534">
                  <c:v>4.6903452050685885</c:v>
                </c:pt>
                <c:pt idx="1535">
                  <c:v>4.767762340307236</c:v>
                </c:pt>
                <c:pt idx="1536">
                  <c:v>4.5845679044723511</c:v>
                </c:pt>
                <c:pt idx="1537">
                  <c:v>4.1156633090972905</c:v>
                </c:pt>
                <c:pt idx="1538">
                  <c:v>3.532722221016884</c:v>
                </c:pt>
                <c:pt idx="1539">
                  <c:v>3.0553432559967044</c:v>
                </c:pt>
                <c:pt idx="1540">
                  <c:v>3.0810096091032029</c:v>
                </c:pt>
                <c:pt idx="1541">
                  <c:v>3.8314880436658862</c:v>
                </c:pt>
                <c:pt idx="1542">
                  <c:v>5.0357987058162692</c:v>
                </c:pt>
                <c:pt idx="1543">
                  <c:v>6.0737397104501731</c:v>
                </c:pt>
                <c:pt idx="1544">
                  <c:v>6.4786933082342149</c:v>
                </c:pt>
                <c:pt idx="1545">
                  <c:v>6.0721457594633108</c:v>
                </c:pt>
                <c:pt idx="1546">
                  <c:v>4.8110674041509629</c:v>
                </c:pt>
                <c:pt idx="1547">
                  <c:v>2.8926304471492768</c:v>
                </c:pt>
                <c:pt idx="1548">
                  <c:v>0.77798490643501284</c:v>
                </c:pt>
                <c:pt idx="1549">
                  <c:v>-1.1204212439060213</c:v>
                </c:pt>
                <c:pt idx="1550">
                  <c:v>-2.5799242776632312</c:v>
                </c:pt>
                <c:pt idx="1551">
                  <c:v>-3.4228290653228761</c:v>
                </c:pt>
                <c:pt idx="1552">
                  <c:v>-3.5273995006084444</c:v>
                </c:pt>
                <c:pt idx="1553">
                  <c:v>-2.9181962281465532</c:v>
                </c:pt>
                <c:pt idx="1554">
                  <c:v>-2.0670807802677156</c:v>
                </c:pt>
                <c:pt idx="1555">
                  <c:v>-1.3721912401914598</c:v>
                </c:pt>
                <c:pt idx="1556">
                  <c:v>-1.0133961474895479</c:v>
                </c:pt>
                <c:pt idx="1557">
                  <c:v>-0.87093400061130533</c:v>
                </c:pt>
                <c:pt idx="1558">
                  <c:v>-0.86495229899883275</c:v>
                </c:pt>
                <c:pt idx="1559">
                  <c:v>-1.0628840571641922</c:v>
                </c:pt>
                <c:pt idx="1560">
                  <c:v>-1.4548574209213259</c:v>
                </c:pt>
                <c:pt idx="1561">
                  <c:v>-1.9385098636150362</c:v>
                </c:pt>
                <c:pt idx="1562">
                  <c:v>-2.4693926060199738</c:v>
                </c:pt>
                <c:pt idx="1563">
                  <c:v>-2.9659369897842409</c:v>
                </c:pt>
                <c:pt idx="1564">
                  <c:v>-3.3778423422574999</c:v>
                </c:pt>
                <c:pt idx="1565">
                  <c:v>-3.6478182291984558</c:v>
                </c:pt>
                <c:pt idx="1566">
                  <c:v>-3.8018227797746662</c:v>
                </c:pt>
                <c:pt idx="1567">
                  <c:v>-3.9527335685491565</c:v>
                </c:pt>
                <c:pt idx="1568">
                  <c:v>-4.0663788825273519</c:v>
                </c:pt>
                <c:pt idx="1569">
                  <c:v>-4.074027040600777</c:v>
                </c:pt>
                <c:pt idx="1570">
                  <c:v>-3.9753868514299393</c:v>
                </c:pt>
                <c:pt idx="1571">
                  <c:v>-3.677263053059578</c:v>
                </c:pt>
                <c:pt idx="1572">
                  <c:v>-3.2122035866975787</c:v>
                </c:pt>
                <c:pt idx="1573">
                  <c:v>-2.7014949077367785</c:v>
                </c:pt>
                <c:pt idx="1574">
                  <c:v>-2.0561722147464754</c:v>
                </c:pt>
                <c:pt idx="1575">
                  <c:v>-1.3130174177885057</c:v>
                </c:pt>
                <c:pt idx="1576">
                  <c:v>-0.55669586062431342</c:v>
                </c:pt>
                <c:pt idx="1577">
                  <c:v>8.4246683120727542E-2</c:v>
                </c:pt>
                <c:pt idx="1578">
                  <c:v>0.50219103991985325</c:v>
                </c:pt>
                <c:pt idx="1579">
                  <c:v>0.85146452665328987</c:v>
                </c:pt>
                <c:pt idx="1580">
                  <c:v>1.2560789859294892</c:v>
                </c:pt>
                <c:pt idx="1581">
                  <c:v>1.7984982848167421</c:v>
                </c:pt>
                <c:pt idx="1582">
                  <c:v>2.5342037290334702</c:v>
                </c:pt>
                <c:pt idx="1583">
                  <c:v>3.3247835379838944</c:v>
                </c:pt>
                <c:pt idx="1584">
                  <c:v>3.9947616004943849</c:v>
                </c:pt>
                <c:pt idx="1585">
                  <c:v>4.3421973073482514</c:v>
                </c:pt>
                <c:pt idx="1586">
                  <c:v>4.2722043818235402</c:v>
                </c:pt>
                <c:pt idx="1587">
                  <c:v>3.6256806707382205</c:v>
                </c:pt>
                <c:pt idx="1588">
                  <c:v>2.601422735452652</c:v>
                </c:pt>
                <c:pt idx="1589">
                  <c:v>1.5582876491546631</c:v>
                </c:pt>
                <c:pt idx="1590">
                  <c:v>0.85955824255943303</c:v>
                </c:pt>
                <c:pt idx="1591">
                  <c:v>0.75382304191589355</c:v>
                </c:pt>
                <c:pt idx="1592">
                  <c:v>1.5155509346723557</c:v>
                </c:pt>
                <c:pt idx="1593">
                  <c:v>2.9050464248657226</c:v>
                </c:pt>
                <c:pt idx="1594">
                  <c:v>4.4426454555988313</c:v>
                </c:pt>
                <c:pt idx="1595">
                  <c:v>5.6582605397701267</c:v>
                </c:pt>
                <c:pt idx="1596">
                  <c:v>6.2058791828155524</c:v>
                </c:pt>
                <c:pt idx="1597">
                  <c:v>5.9532666027545931</c:v>
                </c:pt>
                <c:pt idx="1598">
                  <c:v>4.8763889890909198</c:v>
                </c:pt>
                <c:pt idx="1599">
                  <c:v>3.1788346964120868</c:v>
                </c:pt>
                <c:pt idx="1600">
                  <c:v>1.3691384088993073</c:v>
                </c:pt>
                <c:pt idx="1601">
                  <c:v>-3.4090436697006225E-2</c:v>
                </c:pt>
                <c:pt idx="1602">
                  <c:v>-1.0982836854457856</c:v>
                </c:pt>
                <c:pt idx="1603">
                  <c:v>-1.761045699119568</c:v>
                </c:pt>
                <c:pt idx="1604">
                  <c:v>-1.9990817552804947</c:v>
                </c:pt>
                <c:pt idx="1605">
                  <c:v>-1.8485434341430664</c:v>
                </c:pt>
                <c:pt idx="1606">
                  <c:v>-1.2317668479681017</c:v>
                </c:pt>
                <c:pt idx="1607">
                  <c:v>-0.32097647130489348</c:v>
                </c:pt>
                <c:pt idx="1608">
                  <c:v>0.33153069555759429</c:v>
                </c:pt>
                <c:pt idx="1609">
                  <c:v>0.44616301953792575</c:v>
                </c:pt>
                <c:pt idx="1610">
                  <c:v>9.6777266263961798E-2</c:v>
                </c:pt>
                <c:pt idx="1611">
                  <c:v>-0.47717197358608249</c:v>
                </c:pt>
                <c:pt idx="1612">
                  <c:v>-1.0798298728466034</c:v>
                </c:pt>
                <c:pt idx="1613">
                  <c:v>-1.6430132192373277</c:v>
                </c:pt>
                <c:pt idx="1614">
                  <c:v>-2.1680662876367571</c:v>
                </c:pt>
                <c:pt idx="1615">
                  <c:v>-2.7674982780218125</c:v>
                </c:pt>
                <c:pt idx="1616">
                  <c:v>-3.431955399513245</c:v>
                </c:pt>
                <c:pt idx="1617">
                  <c:v>-4.066772984862328</c:v>
                </c:pt>
                <c:pt idx="1618">
                  <c:v>-4.584902949929238</c:v>
                </c:pt>
                <c:pt idx="1619">
                  <c:v>-4.942319269180298</c:v>
                </c:pt>
                <c:pt idx="1620">
                  <c:v>-5.1229666578769688</c:v>
                </c:pt>
                <c:pt idx="1621">
                  <c:v>-5.0872892868518829</c:v>
                </c:pt>
                <c:pt idx="1622">
                  <c:v>-4.8320939916372305</c:v>
                </c:pt>
                <c:pt idx="1623">
                  <c:v>-4.414440241456032</c:v>
                </c:pt>
                <c:pt idx="1624">
                  <c:v>-3.9866596984863283</c:v>
                </c:pt>
                <c:pt idx="1625">
                  <c:v>-3.6027835589647297</c:v>
                </c:pt>
                <c:pt idx="1626">
                  <c:v>-3.1877189558744434</c:v>
                </c:pt>
                <c:pt idx="1627">
                  <c:v>-2.6502130722999575</c:v>
                </c:pt>
                <c:pt idx="1628">
                  <c:v>-1.9495113998651505</c:v>
                </c:pt>
                <c:pt idx="1629">
                  <c:v>-1.106679117679596</c:v>
                </c:pt>
                <c:pt idx="1630">
                  <c:v>-0.27069918751716615</c:v>
                </c:pt>
                <c:pt idx="1631">
                  <c:v>0.53942552447319037</c:v>
                </c:pt>
                <c:pt idx="1632">
                  <c:v>1.2470988321304322</c:v>
                </c:pt>
                <c:pt idx="1633">
                  <c:v>1.8687870794534684</c:v>
                </c:pt>
                <c:pt idx="1634">
                  <c:v>2.4835697650909423</c:v>
                </c:pt>
                <c:pt idx="1635">
                  <c:v>3.1845532733201982</c:v>
                </c:pt>
                <c:pt idx="1636">
                  <c:v>3.833742730021477</c:v>
                </c:pt>
                <c:pt idx="1637">
                  <c:v>4.2443096548318868</c:v>
                </c:pt>
                <c:pt idx="1638">
                  <c:v>4.3951397520303725</c:v>
                </c:pt>
                <c:pt idx="1639">
                  <c:v>4.3875325244665149</c:v>
                </c:pt>
                <c:pt idx="1640">
                  <c:v>4.2972006440162662</c:v>
                </c:pt>
                <c:pt idx="1641">
                  <c:v>4.1124841779470449</c:v>
                </c:pt>
                <c:pt idx="1642">
                  <c:v>3.7816990023851398</c:v>
                </c:pt>
                <c:pt idx="1643">
                  <c:v>3.3126026183366779</c:v>
                </c:pt>
                <c:pt idx="1644">
                  <c:v>2.7044267016649246</c:v>
                </c:pt>
                <c:pt idx="1645">
                  <c:v>2.2260694974660873</c:v>
                </c:pt>
                <c:pt idx="1646">
                  <c:v>2.1964720612764359</c:v>
                </c:pt>
                <c:pt idx="1647">
                  <c:v>2.8214669090509417</c:v>
                </c:pt>
                <c:pt idx="1648">
                  <c:v>3.992688762545586</c:v>
                </c:pt>
                <c:pt idx="1649">
                  <c:v>5.0985130172967912</c:v>
                </c:pt>
                <c:pt idx="1650">
                  <c:v>5.6814324706792831</c:v>
                </c:pt>
                <c:pt idx="1651">
                  <c:v>5.6532506453990941</c:v>
                </c:pt>
                <c:pt idx="1652">
                  <c:v>4.8054037910699847</c:v>
                </c:pt>
                <c:pt idx="1653">
                  <c:v>3.0915883916616442</c:v>
                </c:pt>
                <c:pt idx="1654">
                  <c:v>0.90977530002593998</c:v>
                </c:pt>
                <c:pt idx="1655">
                  <c:v>-1.1982003217935562</c:v>
                </c:pt>
                <c:pt idx="1656">
                  <c:v>-2.84076505959034</c:v>
                </c:pt>
                <c:pt idx="1657">
                  <c:v>-3.886943036913872</c:v>
                </c:pt>
                <c:pt idx="1658">
                  <c:v>-4.1206217479705813</c:v>
                </c:pt>
                <c:pt idx="1659">
                  <c:v>-3.5437547475099564</c:v>
                </c:pt>
                <c:pt idx="1660">
                  <c:v>-2.5922917234897613</c:v>
                </c:pt>
                <c:pt idx="1661">
                  <c:v>-1.6510537254810334</c:v>
                </c:pt>
                <c:pt idx="1662">
                  <c:v>-0.91676564633846291</c:v>
                </c:pt>
                <c:pt idx="1663">
                  <c:v>-0.428371696472168</c:v>
                </c:pt>
                <c:pt idx="1664">
                  <c:v>-0.22369985282421112</c:v>
                </c:pt>
                <c:pt idx="1665">
                  <c:v>-0.31260091960430147</c:v>
                </c:pt>
                <c:pt idx="1666">
                  <c:v>-0.63285467505455018</c:v>
                </c:pt>
                <c:pt idx="1667">
                  <c:v>-1.149509387612343</c:v>
                </c:pt>
                <c:pt idx="1668">
                  <c:v>-1.7812589389085771</c:v>
                </c:pt>
                <c:pt idx="1669">
                  <c:v>-2.4331346064805985</c:v>
                </c:pt>
                <c:pt idx="1670">
                  <c:v>-3.0072920072078708</c:v>
                </c:pt>
                <c:pt idx="1671">
                  <c:v>-3.4830629879236223</c:v>
                </c:pt>
                <c:pt idx="1672">
                  <c:v>-3.8495728969573975</c:v>
                </c:pt>
                <c:pt idx="1673">
                  <c:v>-4.0578284990787505</c:v>
                </c:pt>
                <c:pt idx="1674">
                  <c:v>-4.1435083347558974</c:v>
                </c:pt>
                <c:pt idx="1675">
                  <c:v>-3.935082578659058</c:v>
                </c:pt>
                <c:pt idx="1676">
                  <c:v>-3.4894686126708985</c:v>
                </c:pt>
                <c:pt idx="1677">
                  <c:v>-3.0630557334423067</c:v>
                </c:pt>
                <c:pt idx="1678">
                  <c:v>-2.6002123618125919</c:v>
                </c:pt>
                <c:pt idx="1679">
                  <c:v>-2.1014372652769091</c:v>
                </c:pt>
                <c:pt idx="1680">
                  <c:v>-1.6331635844707491</c:v>
                </c:pt>
                <c:pt idx="1681">
                  <c:v>-1.1661885702610018</c:v>
                </c:pt>
                <c:pt idx="1682">
                  <c:v>-0.60254212439060217</c:v>
                </c:pt>
                <c:pt idx="1683">
                  <c:v>0.12919364511966705</c:v>
                </c:pt>
                <c:pt idx="1684">
                  <c:v>0.77263119578361517</c:v>
                </c:pt>
                <c:pt idx="1685">
                  <c:v>1.2407867628335953</c:v>
                </c:pt>
                <c:pt idx="1686">
                  <c:v>1.6134391719102861</c:v>
                </c:pt>
                <c:pt idx="1687">
                  <c:v>2.0092699438333512</c:v>
                </c:pt>
                <c:pt idx="1688">
                  <c:v>2.4640961980819704</c:v>
                </c:pt>
                <c:pt idx="1689">
                  <c:v>3.0384629291296008</c:v>
                </c:pt>
                <c:pt idx="1690">
                  <c:v>3.6285001981258396</c:v>
                </c:pt>
                <c:pt idx="1691">
                  <c:v>4.0690376114845277</c:v>
                </c:pt>
                <c:pt idx="1692">
                  <c:v>4.1825560408830649</c:v>
                </c:pt>
                <c:pt idx="1693">
                  <c:v>3.8923721766471866</c:v>
                </c:pt>
                <c:pt idx="1694">
                  <c:v>3.2346136254072193</c:v>
                </c:pt>
                <c:pt idx="1695">
                  <c:v>2.2820706206560137</c:v>
                </c:pt>
                <c:pt idx="1696">
                  <c:v>1.3404063606262209</c:v>
                </c:pt>
                <c:pt idx="1697">
                  <c:v>0.68154268562793741</c:v>
                </c:pt>
                <c:pt idx="1698">
                  <c:v>0.56359031260013581</c:v>
                </c:pt>
                <c:pt idx="1699">
                  <c:v>1.2058309382200241</c:v>
                </c:pt>
                <c:pt idx="1700">
                  <c:v>2.5293727594614031</c:v>
                </c:pt>
                <c:pt idx="1701">
                  <c:v>4.0218102353811265</c:v>
                </c:pt>
                <c:pt idx="1702">
                  <c:v>5.1661974620819091</c:v>
                </c:pt>
                <c:pt idx="1703">
                  <c:v>5.4694054144620896</c:v>
                </c:pt>
                <c:pt idx="1704">
                  <c:v>4.8735969436168673</c:v>
                </c:pt>
                <c:pt idx="1705">
                  <c:v>3.7314415991306307</c:v>
                </c:pt>
                <c:pt idx="1706">
                  <c:v>2.4773360484838487</c:v>
                </c:pt>
                <c:pt idx="1707">
                  <c:v>1.4317714440822602</c:v>
                </c:pt>
                <c:pt idx="1708">
                  <c:v>0.71979224681854248</c:v>
                </c:pt>
                <c:pt idx="1709">
                  <c:v>0.38969061076641087</c:v>
                </c:pt>
                <c:pt idx="1710">
                  <c:v>0.3844403958320618</c:v>
                </c:pt>
                <c:pt idx="1711">
                  <c:v>0.47102187216281893</c:v>
                </c:pt>
                <c:pt idx="1712">
                  <c:v>0.4190594208240509</c:v>
                </c:pt>
                <c:pt idx="1713">
                  <c:v>9.1249893307685861E-2</c:v>
                </c:pt>
                <c:pt idx="1714">
                  <c:v>-0.39256802558898929</c:v>
                </c:pt>
                <c:pt idx="1715">
                  <c:v>-0.88899955809116371</c:v>
                </c:pt>
                <c:pt idx="1716">
                  <c:v>-1.3779612725973129</c:v>
                </c:pt>
                <c:pt idx="1717">
                  <c:v>-1.8186670857667924</c:v>
                </c:pt>
                <c:pt idx="1718">
                  <c:v>-2.1849963158369063</c:v>
                </c:pt>
                <c:pt idx="1719">
                  <c:v>-2.5004161781072618</c:v>
                </c:pt>
                <c:pt idx="1720">
                  <c:v>-2.7935113710165025</c:v>
                </c:pt>
                <c:pt idx="1721">
                  <c:v>-3.1363096511363984</c:v>
                </c:pt>
                <c:pt idx="1722">
                  <c:v>-3.4691045147180559</c:v>
                </c:pt>
                <c:pt idx="1723">
                  <c:v>-3.7731211370229722</c:v>
                </c:pt>
                <c:pt idx="1724">
                  <c:v>-4.0116091829538352</c:v>
                </c:pt>
                <c:pt idx="1725">
                  <c:v>-4.124626505970955</c:v>
                </c:pt>
                <c:pt idx="1726">
                  <c:v>-4.1174636667966844</c:v>
                </c:pt>
                <c:pt idx="1727">
                  <c:v>-4.0289023232460028</c:v>
                </c:pt>
                <c:pt idx="1728">
                  <c:v>-3.8889942401647568</c:v>
                </c:pt>
                <c:pt idx="1729">
                  <c:v>-3.7599520379304887</c:v>
                </c:pt>
                <c:pt idx="1730">
                  <c:v>-3.6304175001382828</c:v>
                </c:pt>
                <c:pt idx="1731">
                  <c:v>-3.4873209303617481</c:v>
                </c:pt>
                <c:pt idx="1732">
                  <c:v>-3.3503504884243012</c:v>
                </c:pt>
                <c:pt idx="1733">
                  <c:v>-3.2587626260519031</c:v>
                </c:pt>
                <c:pt idx="1734">
                  <c:v>-3.106715138554573</c:v>
                </c:pt>
                <c:pt idx="1735">
                  <c:v>-2.7278009462356567</c:v>
                </c:pt>
                <c:pt idx="1736">
                  <c:v>-2.1233988225460054</c:v>
                </c:pt>
                <c:pt idx="1737">
                  <c:v>-1.3301000583171845</c:v>
                </c:pt>
                <c:pt idx="1738">
                  <c:v>-0.4305673259496689</c:v>
                </c:pt>
                <c:pt idx="1739">
                  <c:v>0.53048864006996155</c:v>
                </c:pt>
                <c:pt idx="1740">
                  <c:v>1.5154872000217439</c:v>
                </c:pt>
                <c:pt idx="1741">
                  <c:v>2.422400287985802</c:v>
                </c:pt>
                <c:pt idx="1742">
                  <c:v>3.1465691757202152</c:v>
                </c:pt>
                <c:pt idx="1743">
                  <c:v>3.5370234328508379</c:v>
                </c:pt>
                <c:pt idx="1744">
                  <c:v>3.5793888491392138</c:v>
                </c:pt>
                <c:pt idx="1745">
                  <c:v>3.4729958367347717</c:v>
                </c:pt>
                <c:pt idx="1746">
                  <c:v>3.5256090831756595</c:v>
                </c:pt>
                <c:pt idx="1747">
                  <c:v>3.7822071254253391</c:v>
                </c:pt>
                <c:pt idx="1748">
                  <c:v>4.0634617066383365</c:v>
                </c:pt>
                <c:pt idx="1749">
                  <c:v>4.2959528481960296</c:v>
                </c:pt>
                <c:pt idx="1750">
                  <c:v>4.4524108904600146</c:v>
                </c:pt>
                <c:pt idx="1751">
                  <c:v>4.4953353005647658</c:v>
                </c:pt>
                <c:pt idx="1752">
                  <c:v>4.3450472402572631</c:v>
                </c:pt>
                <c:pt idx="1753">
                  <c:v>4.0580202877521518</c:v>
                </c:pt>
                <c:pt idx="1754">
                  <c:v>3.7762265932559971</c:v>
                </c:pt>
                <c:pt idx="1755">
                  <c:v>3.6181126195192337</c:v>
                </c:pt>
                <c:pt idx="1756">
                  <c:v>3.5838350719213485</c:v>
                </c:pt>
                <c:pt idx="1757">
                  <c:v>3.5762722831964493</c:v>
                </c:pt>
                <c:pt idx="1758">
                  <c:v>3.4644185560941696</c:v>
                </c:pt>
                <c:pt idx="1759">
                  <c:v>3.102584080696106</c:v>
                </c:pt>
                <c:pt idx="1760">
                  <c:v>2.3511461180448534</c:v>
                </c:pt>
                <c:pt idx="1761">
                  <c:v>1.2543493795394898</c:v>
                </c:pt>
                <c:pt idx="1762">
                  <c:v>5.2654176950454712E-2</c:v>
                </c:pt>
                <c:pt idx="1763">
                  <c:v>-1.0533069026470185</c:v>
                </c:pt>
                <c:pt idx="1764">
                  <c:v>-2.01070192694664</c:v>
                </c:pt>
                <c:pt idx="1765">
                  <c:v>-2.6918072408437732</c:v>
                </c:pt>
                <c:pt idx="1766">
                  <c:v>-2.885834813117981</c:v>
                </c:pt>
                <c:pt idx="1767">
                  <c:v>-2.5736034375429155</c:v>
                </c:pt>
                <c:pt idx="1768">
                  <c:v>-1.9278854727745056</c:v>
                </c:pt>
                <c:pt idx="1769">
                  <c:v>-1.3004160833358764</c:v>
                </c:pt>
                <c:pt idx="1770">
                  <c:v>-0.78761585533618927</c:v>
                </c:pt>
                <c:pt idx="1771">
                  <c:v>-0.48357876777648928</c:v>
                </c:pt>
                <c:pt idx="1772">
                  <c:v>-0.39262591302394867</c:v>
                </c:pt>
                <c:pt idx="1773">
                  <c:v>-0.59974715530872347</c:v>
                </c:pt>
                <c:pt idx="1774">
                  <c:v>-1.0618648874759675</c:v>
                </c:pt>
                <c:pt idx="1775">
                  <c:v>-1.6652209442853929</c:v>
                </c:pt>
                <c:pt idx="1776">
                  <c:v>-2.2475562608242035</c:v>
                </c:pt>
                <c:pt idx="1777">
                  <c:v>-2.7395883482694625</c:v>
                </c:pt>
                <c:pt idx="1778">
                  <c:v>-3.0161844527721406</c:v>
                </c:pt>
                <c:pt idx="1779">
                  <c:v>-3.0604279947280886</c:v>
                </c:pt>
                <c:pt idx="1780">
                  <c:v>-2.8700280350446703</c:v>
                </c:pt>
                <c:pt idx="1781">
                  <c:v>-2.6310119855403902</c:v>
                </c:pt>
                <c:pt idx="1782">
                  <c:v>-2.4718145227432253</c:v>
                </c:pt>
                <c:pt idx="1783">
                  <c:v>-2.4050434130430225</c:v>
                </c:pt>
                <c:pt idx="1784">
                  <c:v>-2.3212300086021425</c:v>
                </c:pt>
                <c:pt idx="1785">
                  <c:v>-2.1823329091072083</c:v>
                </c:pt>
                <c:pt idx="1786">
                  <c:v>-1.9521654510498048</c:v>
                </c:pt>
                <c:pt idx="1787">
                  <c:v>-1.7159215664863587</c:v>
                </c:pt>
                <c:pt idx="1788">
                  <c:v>-1.4064541697502138</c:v>
                </c:pt>
                <c:pt idx="1789">
                  <c:v>-1.1368583518266679</c:v>
                </c:pt>
                <c:pt idx="1790">
                  <c:v>-0.88607770442962652</c:v>
                </c:pt>
                <c:pt idx="1791">
                  <c:v>-0.56193964362144477</c:v>
                </c:pt>
                <c:pt idx="1792">
                  <c:v>-0.10961892127990723</c:v>
                </c:pt>
                <c:pt idx="1793">
                  <c:v>0.37851716637611393</c:v>
                </c:pt>
                <c:pt idx="1794">
                  <c:v>0.83869537711143494</c:v>
                </c:pt>
                <c:pt idx="1795">
                  <c:v>1.2549206525087357</c:v>
                </c:pt>
                <c:pt idx="1796">
                  <c:v>1.6970292127132416</c:v>
                </c:pt>
                <c:pt idx="1797">
                  <c:v>2.1554105740785601</c:v>
                </c:pt>
                <c:pt idx="1798">
                  <c:v>2.6361809241771699</c:v>
                </c:pt>
                <c:pt idx="1799">
                  <c:v>3.1801526588201523</c:v>
                </c:pt>
                <c:pt idx="1800">
                  <c:v>3.7011027359962467</c:v>
                </c:pt>
                <c:pt idx="1801">
                  <c:v>4.1083712464571001</c:v>
                </c:pt>
                <c:pt idx="1802">
                  <c:v>4.2416696369647982</c:v>
                </c:pt>
                <c:pt idx="1803">
                  <c:v>3.9514518588781358</c:v>
                </c:pt>
                <c:pt idx="1804">
                  <c:v>3.3882211500406267</c:v>
                </c:pt>
                <c:pt idx="1805">
                  <c:v>2.5826987814903259</c:v>
                </c:pt>
                <c:pt idx="1806">
                  <c:v>1.8239032673835756</c:v>
                </c:pt>
                <c:pt idx="1807">
                  <c:v>1.2395845752954484</c:v>
                </c:pt>
                <c:pt idx="1808">
                  <c:v>0.94434754729270942</c:v>
                </c:pt>
                <c:pt idx="1809">
                  <c:v>0.98812565088272097</c:v>
                </c:pt>
                <c:pt idx="1810">
                  <c:v>1.1728772002458574</c:v>
                </c:pt>
                <c:pt idx="1811">
                  <c:v>1.4962960535287857</c:v>
                </c:pt>
                <c:pt idx="1812">
                  <c:v>1.9403932517766953</c:v>
                </c:pt>
                <c:pt idx="1813">
                  <c:v>2.4450336903333665</c:v>
                </c:pt>
                <c:pt idx="1814">
                  <c:v>2.8846308714151383</c:v>
                </c:pt>
                <c:pt idx="1815">
                  <c:v>3.2364122289419175</c:v>
                </c:pt>
                <c:pt idx="1816">
                  <c:v>3.3778324019908905</c:v>
                </c:pt>
                <c:pt idx="1817">
                  <c:v>3.1816279113292696</c:v>
                </c:pt>
                <c:pt idx="1818">
                  <c:v>2.5511811196804048</c:v>
                </c:pt>
                <c:pt idx="1819">
                  <c:v>1.5673660361766817</c:v>
                </c:pt>
                <c:pt idx="1820">
                  <c:v>0.3811794036626816</c:v>
                </c:pt>
                <c:pt idx="1821">
                  <c:v>-0.80369219005107884</c:v>
                </c:pt>
                <c:pt idx="1822">
                  <c:v>-1.8297311872243882</c:v>
                </c:pt>
                <c:pt idx="1823">
                  <c:v>-2.5117317098379135</c:v>
                </c:pt>
                <c:pt idx="1824">
                  <c:v>-2.8818335634469987</c:v>
                </c:pt>
                <c:pt idx="1825">
                  <c:v>-2.6858845961093905</c:v>
                </c:pt>
                <c:pt idx="1826">
                  <c:v>-1.771918011903763</c:v>
                </c:pt>
                <c:pt idx="1827">
                  <c:v>-0.55602869331836702</c:v>
                </c:pt>
                <c:pt idx="1828">
                  <c:v>0.49713261365890504</c:v>
                </c:pt>
                <c:pt idx="1829">
                  <c:v>1.1765223544836045</c:v>
                </c:pt>
                <c:pt idx="1830">
                  <c:v>1.4543463742733003</c:v>
                </c:pt>
                <c:pt idx="1831">
                  <c:v>1.5250672781467438</c:v>
                </c:pt>
                <c:pt idx="1832">
                  <c:v>1.3136325448751449</c:v>
                </c:pt>
                <c:pt idx="1833">
                  <c:v>1.0502903240919115</c:v>
                </c:pt>
                <c:pt idx="1834">
                  <c:v>0.75562749266624452</c:v>
                </c:pt>
                <c:pt idx="1835">
                  <c:v>0.37231268584728244</c:v>
                </c:pt>
                <c:pt idx="1836">
                  <c:v>-0.10578548669815065</c:v>
                </c:pt>
                <c:pt idx="1837">
                  <c:v>-0.59960214436054238</c:v>
                </c:pt>
                <c:pt idx="1838">
                  <c:v>-0.97988809347152717</c:v>
                </c:pt>
                <c:pt idx="1839">
                  <c:v>-1.2644100987911224</c:v>
                </c:pt>
                <c:pt idx="1840">
                  <c:v>-1.3869706624746323</c:v>
                </c:pt>
                <c:pt idx="1841">
                  <c:v>-1.3275132501125337</c:v>
                </c:pt>
                <c:pt idx="1842">
                  <c:v>-1.2378725105524064</c:v>
                </c:pt>
                <c:pt idx="1843">
                  <c:v>-1.24583700299263</c:v>
                </c:pt>
                <c:pt idx="1844">
                  <c:v>-1.2236538362503053</c:v>
                </c:pt>
                <c:pt idx="1845">
                  <c:v>-1.1564377534389496</c:v>
                </c:pt>
                <c:pt idx="1846">
                  <c:v>-1.0373907816410066</c:v>
                </c:pt>
                <c:pt idx="1847">
                  <c:v>-0.91990326225757602</c:v>
                </c:pt>
                <c:pt idx="1848">
                  <c:v>-0.90284868836402898</c:v>
                </c:pt>
                <c:pt idx="1849">
                  <c:v>-0.95816100955009464</c:v>
                </c:pt>
                <c:pt idx="1850">
                  <c:v>-0.98645451664924622</c:v>
                </c:pt>
                <c:pt idx="1851">
                  <c:v>-0.88158061087131501</c:v>
                </c:pt>
                <c:pt idx="1852">
                  <c:v>-0.65047818303108218</c:v>
                </c:pt>
                <c:pt idx="1853">
                  <c:v>-0.42237654626369481</c:v>
                </c:pt>
                <c:pt idx="1854">
                  <c:v>-0.23298523128032686</c:v>
                </c:pt>
                <c:pt idx="1855">
                  <c:v>-7.6862234473228458E-2</c:v>
                </c:pt>
                <c:pt idx="1856">
                  <c:v>5.8316620588302615E-2</c:v>
                </c:pt>
                <c:pt idx="1857">
                  <c:v>0.18155721545219422</c:v>
                </c:pt>
                <c:pt idx="1858">
                  <c:v>0.28551837086677551</c:v>
                </c:pt>
                <c:pt idx="1859">
                  <c:v>0.43683261752128605</c:v>
                </c:pt>
                <c:pt idx="1860">
                  <c:v>0.60613640785217293</c:v>
                </c:pt>
                <c:pt idx="1861">
                  <c:v>0.69313888370990762</c:v>
                </c:pt>
                <c:pt idx="1862">
                  <c:v>0.70579576671123512</c:v>
                </c:pt>
                <c:pt idx="1863">
                  <c:v>0.65085474371910101</c:v>
                </c:pt>
                <c:pt idx="1864">
                  <c:v>0.51243302285671233</c:v>
                </c:pt>
                <c:pt idx="1865">
                  <c:v>0.34841511547565462</c:v>
                </c:pt>
                <c:pt idx="1866">
                  <c:v>0.35679651439189913</c:v>
                </c:pt>
                <c:pt idx="1867">
                  <c:v>0.55715896010398869</c:v>
                </c:pt>
                <c:pt idx="1868">
                  <c:v>0.99393778324127202</c:v>
                </c:pt>
                <c:pt idx="1869">
                  <c:v>1.5160742604732513</c:v>
                </c:pt>
                <c:pt idx="1870">
                  <c:v>1.9338958257436754</c:v>
                </c:pt>
                <c:pt idx="1871">
                  <c:v>2.0889113599061968</c:v>
                </c:pt>
                <c:pt idx="1872">
                  <c:v>2.1459860318899158</c:v>
                </c:pt>
                <c:pt idx="1873">
                  <c:v>2.0136892694234847</c:v>
                </c:pt>
                <c:pt idx="1874">
                  <c:v>1.6145670998096466</c:v>
                </c:pt>
                <c:pt idx="1875">
                  <c:v>1.2074283975362778</c:v>
                </c:pt>
                <c:pt idx="1876">
                  <c:v>0.98863085031509401</c:v>
                </c:pt>
                <c:pt idx="1877">
                  <c:v>0.91228317081928256</c:v>
                </c:pt>
                <c:pt idx="1878">
                  <c:v>1.1738548547029495</c:v>
                </c:pt>
                <c:pt idx="1879">
                  <c:v>1.8080719310045243</c:v>
                </c:pt>
                <c:pt idx="1880">
                  <c:v>2.6267575514316559</c:v>
                </c:pt>
                <c:pt idx="1881">
                  <c:v>3.5355008178949356</c:v>
                </c:pt>
                <c:pt idx="1882">
                  <c:v>4.32884226679802</c:v>
                </c:pt>
                <c:pt idx="1883">
                  <c:v>4.5788791483640674</c:v>
                </c:pt>
                <c:pt idx="1884">
                  <c:v>3.8334351664781572</c:v>
                </c:pt>
                <c:pt idx="1885">
                  <c:v>2.8447996383905414</c:v>
                </c:pt>
                <c:pt idx="1886">
                  <c:v>1.9610608202219011</c:v>
                </c:pt>
                <c:pt idx="1887">
                  <c:v>0.93383483827114111</c:v>
                </c:pt>
                <c:pt idx="1888">
                  <c:v>-0.3822365802526474</c:v>
                </c:pt>
                <c:pt idx="1889">
                  <c:v>-1.8286617314815523</c:v>
                </c:pt>
                <c:pt idx="1890">
                  <c:v>-3.1619619709253315</c:v>
                </c:pt>
                <c:pt idx="1891">
                  <c:v>-4.0776873975992203</c:v>
                </c:pt>
                <c:pt idx="1892">
                  <c:v>-4.4025651311874388</c:v>
                </c:pt>
                <c:pt idx="1893">
                  <c:v>-3.9761744713783265</c:v>
                </c:pt>
                <c:pt idx="1894">
                  <c:v>-2.8419204694032669</c:v>
                </c:pt>
                <c:pt idx="1895">
                  <c:v>-1.4779884213209153</c:v>
                </c:pt>
                <c:pt idx="1896">
                  <c:v>-0.15538040041923523</c:v>
                </c:pt>
                <c:pt idx="1897">
                  <c:v>0.95301604449749</c:v>
                </c:pt>
                <c:pt idx="1898">
                  <c:v>1.7130915141105654</c:v>
                </c:pt>
                <c:pt idx="1899">
                  <c:v>2.0018673688173294</c:v>
                </c:pt>
                <c:pt idx="1900">
                  <c:v>1.8722427839040756</c:v>
                </c:pt>
                <c:pt idx="1901">
                  <c:v>1.4116997069120407</c:v>
                </c:pt>
                <c:pt idx="1902">
                  <c:v>0.65641310691833499</c:v>
                </c:pt>
                <c:pt idx="1903">
                  <c:v>-0.32177403151988987</c:v>
                </c:pt>
                <c:pt idx="1904">
                  <c:v>-1.3548402124643326</c:v>
                </c:pt>
                <c:pt idx="1905">
                  <c:v>-2.2569503974914551</c:v>
                </c:pt>
                <c:pt idx="1906">
                  <c:v>-2.8926824873685839</c:v>
                </c:pt>
                <c:pt idx="1907">
                  <c:v>-3.2968578207492829</c:v>
                </c:pt>
                <c:pt idx="1908">
                  <c:v>-3.5832041573524478</c:v>
                </c:pt>
                <c:pt idx="1909">
                  <c:v>-3.6636057114601135</c:v>
                </c:pt>
                <c:pt idx="1910">
                  <c:v>-3.4271308618783953</c:v>
                </c:pt>
                <c:pt idx="1911">
                  <c:v>-2.9327002465724945</c:v>
                </c:pt>
                <c:pt idx="1912">
                  <c:v>-2.4266751873493195</c:v>
                </c:pt>
                <c:pt idx="1913">
                  <c:v>-2.1278649258613589</c:v>
                </c:pt>
                <c:pt idx="1914">
                  <c:v>-2.1465742617845538</c:v>
                </c:pt>
                <c:pt idx="1915">
                  <c:v>-2.4313786876201631</c:v>
                </c:pt>
                <c:pt idx="1916">
                  <c:v>-2.7352386045455934</c:v>
                </c:pt>
                <c:pt idx="1917">
                  <c:v>-2.9662726199626923</c:v>
                </c:pt>
                <c:pt idx="1918">
                  <c:v>-3.0852032321691514</c:v>
                </c:pt>
                <c:pt idx="1919">
                  <c:v>-2.9812952864170077</c:v>
                </c:pt>
                <c:pt idx="1920">
                  <c:v>-2.608194980621338</c:v>
                </c:pt>
                <c:pt idx="1921">
                  <c:v>-1.9256921821832658</c:v>
                </c:pt>
                <c:pt idx="1922">
                  <c:v>-1.1487837481498719</c:v>
                </c:pt>
                <c:pt idx="1923">
                  <c:v>-0.31153555691242218</c:v>
                </c:pt>
                <c:pt idx="1924">
                  <c:v>0.51453509688377386</c:v>
                </c:pt>
                <c:pt idx="1925">
                  <c:v>1.1586941939592361</c:v>
                </c:pt>
                <c:pt idx="1926">
                  <c:v>1.6630358397960663</c:v>
                </c:pt>
                <c:pt idx="1927">
                  <c:v>1.92043787419796</c:v>
                </c:pt>
                <c:pt idx="1928">
                  <c:v>1.9285146331787111</c:v>
                </c:pt>
                <c:pt idx="1929">
                  <c:v>1.7668128079175951</c:v>
                </c:pt>
                <c:pt idx="1930">
                  <c:v>1.5932692015171053</c:v>
                </c:pt>
                <c:pt idx="1931">
                  <c:v>1.4607514142990112</c:v>
                </c:pt>
                <c:pt idx="1932">
                  <c:v>1.3875255632400514</c:v>
                </c:pt>
                <c:pt idx="1933">
                  <c:v>1.3459810960292817</c:v>
                </c:pt>
                <c:pt idx="1934">
                  <c:v>1.2726979422569276</c:v>
                </c:pt>
                <c:pt idx="1935">
                  <c:v>1.1883840161561967</c:v>
                </c:pt>
                <c:pt idx="1936">
                  <c:v>1.1699535924196245</c:v>
                </c:pt>
                <c:pt idx="1937">
                  <c:v>1.3182489216327669</c:v>
                </c:pt>
                <c:pt idx="1938">
                  <c:v>1.6125188201665879</c:v>
                </c:pt>
                <c:pt idx="1939">
                  <c:v>2.0123508417606355</c:v>
                </c:pt>
                <c:pt idx="1940">
                  <c:v>2.4451634985208512</c:v>
                </c:pt>
                <c:pt idx="1941">
                  <c:v>2.6972597694396976</c:v>
                </c:pt>
                <c:pt idx="1942">
                  <c:v>2.7051757299900054</c:v>
                </c:pt>
                <c:pt idx="1943">
                  <c:v>2.5499894571304322</c:v>
                </c:pt>
                <c:pt idx="1944">
                  <c:v>2.2027899777889255</c:v>
                </c:pt>
                <c:pt idx="1945">
                  <c:v>1.7618034982681274</c:v>
                </c:pt>
                <c:pt idx="1946">
                  <c:v>1.5183119899034501</c:v>
                </c:pt>
                <c:pt idx="1947">
                  <c:v>1.3677368313074112</c:v>
                </c:pt>
                <c:pt idx="1948">
                  <c:v>1.1811825853586198</c:v>
                </c:pt>
                <c:pt idx="1949">
                  <c:v>0.97582603275775914</c:v>
                </c:pt>
                <c:pt idx="1950">
                  <c:v>0.755370215177536</c:v>
                </c:pt>
                <c:pt idx="1951">
                  <c:v>0.61927919447422031</c:v>
                </c:pt>
                <c:pt idx="1952">
                  <c:v>0.57195124626159666</c:v>
                </c:pt>
                <c:pt idx="1953">
                  <c:v>0.495133450627327</c:v>
                </c:pt>
                <c:pt idx="1954">
                  <c:v>0.33601550996303559</c:v>
                </c:pt>
                <c:pt idx="1955">
                  <c:v>7.8487760424613959E-2</c:v>
                </c:pt>
                <c:pt idx="1956">
                  <c:v>-0.21435073971748353</c:v>
                </c:pt>
                <c:pt idx="1957">
                  <c:v>-0.45751071095466617</c:v>
                </c:pt>
                <c:pt idx="1958">
                  <c:v>-0.7721657574176789</c:v>
                </c:pt>
                <c:pt idx="1959">
                  <c:v>-1.0895801049470901</c:v>
                </c:pt>
                <c:pt idx="1960">
                  <c:v>-1.2573788219690323</c:v>
                </c:pt>
                <c:pt idx="1961">
                  <c:v>-1.2446026557683945</c:v>
                </c:pt>
                <c:pt idx="1962">
                  <c:v>-1.0945601785182952</c:v>
                </c:pt>
                <c:pt idx="1963">
                  <c:v>-0.93660407960414893</c:v>
                </c:pt>
                <c:pt idx="1964">
                  <c:v>-0.89878019571304324</c:v>
                </c:pt>
                <c:pt idx="1965">
                  <c:v>-0.91975532770156865</c:v>
                </c:pt>
                <c:pt idx="1966">
                  <c:v>-0.892362876534462</c:v>
                </c:pt>
                <c:pt idx="1967">
                  <c:v>-0.72028809070587163</c:v>
                </c:pt>
                <c:pt idx="1968">
                  <c:v>-0.23990950405597689</c:v>
                </c:pt>
                <c:pt idx="1969">
                  <c:v>0.37961118042469028</c:v>
                </c:pt>
                <c:pt idx="1970">
                  <c:v>0.77477303087711336</c:v>
                </c:pt>
                <c:pt idx="1971">
                  <c:v>0.95529996693134311</c:v>
                </c:pt>
                <c:pt idx="1972">
                  <c:v>0.98255091547966011</c:v>
                </c:pt>
                <c:pt idx="1973">
                  <c:v>0.86122528374195106</c:v>
                </c:pt>
                <c:pt idx="1974">
                  <c:v>0.63383525311946876</c:v>
                </c:pt>
                <c:pt idx="1975">
                  <c:v>0.4131496399641037</c:v>
                </c:pt>
                <c:pt idx="1976">
                  <c:v>0.23900552451610566</c:v>
                </c:pt>
                <c:pt idx="1977">
                  <c:v>0.22095926284790041</c:v>
                </c:pt>
                <c:pt idx="1978">
                  <c:v>0.42694146752357487</c:v>
                </c:pt>
                <c:pt idx="1979">
                  <c:v>0.82187703073024754</c:v>
                </c:pt>
                <c:pt idx="1980">
                  <c:v>1.2423280888795853</c:v>
                </c:pt>
                <c:pt idx="1981">
                  <c:v>1.5414301264286041</c:v>
                </c:pt>
                <c:pt idx="1982">
                  <c:v>1.6094466930627824</c:v>
                </c:pt>
                <c:pt idx="1983">
                  <c:v>1.4021155357360842</c:v>
                </c:pt>
                <c:pt idx="1984">
                  <c:v>1.0757110941410066</c:v>
                </c:pt>
                <c:pt idx="1985">
                  <c:v>0.7099736022949219</c:v>
                </c:pt>
                <c:pt idx="1986">
                  <c:v>0.49343015670776369</c:v>
                </c:pt>
                <c:pt idx="1987">
                  <c:v>0.3905548292398453</c:v>
                </c:pt>
                <c:pt idx="1988">
                  <c:v>0.26958353877067565</c:v>
                </c:pt>
                <c:pt idx="1989">
                  <c:v>0.2094975507259369</c:v>
                </c:pt>
                <c:pt idx="1990">
                  <c:v>9.5964503288269054E-2</c:v>
                </c:pt>
                <c:pt idx="1991">
                  <c:v>-7.7550451755523692E-2</c:v>
                </c:pt>
                <c:pt idx="1992">
                  <c:v>-0.26489933431148532</c:v>
                </c:pt>
                <c:pt idx="1993">
                  <c:v>-0.34946352124214175</c:v>
                </c:pt>
                <c:pt idx="1994">
                  <c:v>-0.25340253889560699</c:v>
                </c:pt>
                <c:pt idx="1995">
                  <c:v>-3.8853578567504883E-2</c:v>
                </c:pt>
                <c:pt idx="1996">
                  <c:v>9.4578128457069408E-2</c:v>
                </c:pt>
                <c:pt idx="1997">
                  <c:v>0.18596367716789247</c:v>
                </c:pt>
                <c:pt idx="1998">
                  <c:v>0.19479589641094208</c:v>
                </c:pt>
                <c:pt idx="1999">
                  <c:v>0.12955500304698944</c:v>
                </c:pt>
                <c:pt idx="2000">
                  <c:v>5.4394893050193786E-2</c:v>
                </c:pt>
                <c:pt idx="2001">
                  <c:v>-1.1286880373954774E-2</c:v>
                </c:pt>
                <c:pt idx="2002">
                  <c:v>-8.1231858730316173E-2</c:v>
                </c:pt>
                <c:pt idx="2003">
                  <c:v>-8.9159513711929331E-2</c:v>
                </c:pt>
                <c:pt idx="2004">
                  <c:v>-3.183399617671967E-2</c:v>
                </c:pt>
                <c:pt idx="2005">
                  <c:v>1.149445652961731E-2</c:v>
                </c:pt>
                <c:pt idx="2006">
                  <c:v>-5.4731692671775821E-2</c:v>
                </c:pt>
                <c:pt idx="2007">
                  <c:v>-0.26411814630031588</c:v>
                </c:pt>
                <c:pt idx="2008">
                  <c:v>-0.4599840831756592</c:v>
                </c:pt>
                <c:pt idx="2009">
                  <c:v>-0.51147875726222991</c:v>
                </c:pt>
                <c:pt idx="2010">
                  <c:v>-0.44603145718574527</c:v>
                </c:pt>
                <c:pt idx="2011">
                  <c:v>-0.27052377104759218</c:v>
                </c:pt>
                <c:pt idx="2012">
                  <c:v>-0.1222664487361908</c:v>
                </c:pt>
                <c:pt idx="2013">
                  <c:v>-1.9946022033691408E-2</c:v>
                </c:pt>
                <c:pt idx="2014">
                  <c:v>0.11946621716022492</c:v>
                </c:pt>
                <c:pt idx="2015">
                  <c:v>0.28788356959819794</c:v>
                </c:pt>
                <c:pt idx="2016">
                  <c:v>0.44790081202983856</c:v>
                </c:pt>
                <c:pt idx="2017">
                  <c:v>0.54023185551166542</c:v>
                </c:pt>
                <c:pt idx="2018">
                  <c:v>0.71935662925243382</c:v>
                </c:pt>
                <c:pt idx="2019">
                  <c:v>1.0273856109380723</c:v>
                </c:pt>
                <c:pt idx="2020">
                  <c:v>1.3266437691450119</c:v>
                </c:pt>
                <c:pt idx="2021">
                  <c:v>1.4906254237890244</c:v>
                </c:pt>
                <c:pt idx="2022">
                  <c:v>1.4291004359722139</c:v>
                </c:pt>
                <c:pt idx="2023">
                  <c:v>1.180310765504837</c:v>
                </c:pt>
                <c:pt idx="2024">
                  <c:v>0.78137863039970401</c:v>
                </c:pt>
                <c:pt idx="2025">
                  <c:v>0.32955199778079991</c:v>
                </c:pt>
                <c:pt idx="2026">
                  <c:v>-0.14034779369831085</c:v>
                </c:pt>
                <c:pt idx="2027">
                  <c:v>-0.52012971282005316</c:v>
                </c:pt>
                <c:pt idx="2028">
                  <c:v>-0.77962914347648626</c:v>
                </c:pt>
                <c:pt idx="2029">
                  <c:v>-0.89025027751922614</c:v>
                </c:pt>
                <c:pt idx="2030">
                  <c:v>-0.80396934807300569</c:v>
                </c:pt>
                <c:pt idx="2031">
                  <c:v>-0.62040478348731998</c:v>
                </c:pt>
                <c:pt idx="2032">
                  <c:v>-0.44262896239757538</c:v>
                </c:pt>
                <c:pt idx="2033">
                  <c:v>-0.35493417620658874</c:v>
                </c:pt>
                <c:pt idx="2034">
                  <c:v>-0.29808988451957702</c:v>
                </c:pt>
                <c:pt idx="2035">
                  <c:v>-0.20985715448856354</c:v>
                </c:pt>
                <c:pt idx="2036">
                  <c:v>-0.25369548439979556</c:v>
                </c:pt>
                <c:pt idx="2037">
                  <c:v>-0.35425356030464172</c:v>
                </c:pt>
                <c:pt idx="2038">
                  <c:v>-0.42463415622711181</c:v>
                </c:pt>
                <c:pt idx="2039">
                  <c:v>-0.49226071357727053</c:v>
                </c:pt>
                <c:pt idx="2040">
                  <c:v>-0.5490313303470612</c:v>
                </c:pt>
                <c:pt idx="2041">
                  <c:v>-0.60394428670406342</c:v>
                </c:pt>
                <c:pt idx="2042">
                  <c:v>-0.59063251554965979</c:v>
                </c:pt>
                <c:pt idx="2043">
                  <c:v>-0.48618253290653229</c:v>
                </c:pt>
                <c:pt idx="2044">
                  <c:v>-0.3011924171447754</c:v>
                </c:pt>
                <c:pt idx="2045">
                  <c:v>-9.6733996868133554E-2</c:v>
                </c:pt>
                <c:pt idx="2046">
                  <c:v>0.12557889640331268</c:v>
                </c:pt>
                <c:pt idx="2047">
                  <c:v>0.36701393902301788</c:v>
                </c:pt>
                <c:pt idx="2048">
                  <c:v>0.63566016912460332</c:v>
                </c:pt>
                <c:pt idx="2049">
                  <c:v>0.87416868031024941</c:v>
                </c:pt>
                <c:pt idx="2050">
                  <c:v>0.98891268610954286</c:v>
                </c:pt>
                <c:pt idx="2051">
                  <c:v>1.0289655286073685</c:v>
                </c:pt>
                <c:pt idx="2052">
                  <c:v>1.0324913996458054</c:v>
                </c:pt>
                <c:pt idx="2053">
                  <c:v>0.96108461737632755</c:v>
                </c:pt>
                <c:pt idx="2054">
                  <c:v>0.87137605011463171</c:v>
                </c:pt>
                <c:pt idx="2055">
                  <c:v>0.80536624789237976</c:v>
                </c:pt>
                <c:pt idx="2056">
                  <c:v>0.81702910423278807</c:v>
                </c:pt>
                <c:pt idx="2057">
                  <c:v>0.94744306325912475</c:v>
                </c:pt>
                <c:pt idx="2058">
                  <c:v>1.2293712437152864</c:v>
                </c:pt>
                <c:pt idx="2059">
                  <c:v>1.5331422829627992</c:v>
                </c:pt>
                <c:pt idx="2060">
                  <c:v>1.7337970894575121</c:v>
                </c:pt>
                <c:pt idx="2061">
                  <c:v>1.8270332819223405</c:v>
                </c:pt>
                <c:pt idx="2062">
                  <c:v>1.7426105976104738</c:v>
                </c:pt>
                <c:pt idx="2063">
                  <c:v>1.4920866429805757</c:v>
                </c:pt>
                <c:pt idx="2064">
                  <c:v>1.2544411808252336</c:v>
                </c:pt>
                <c:pt idx="2065">
                  <c:v>1.0992531538009644</c:v>
                </c:pt>
                <c:pt idx="2066">
                  <c:v>1.0757362371683121</c:v>
                </c:pt>
                <c:pt idx="2067">
                  <c:v>1.1598712384700776</c:v>
                </c:pt>
                <c:pt idx="2068">
                  <c:v>1.2965206682682038</c:v>
                </c:pt>
                <c:pt idx="2069">
                  <c:v>1.5281364816427232</c:v>
                </c:pt>
                <c:pt idx="2070">
                  <c:v>1.780480674505234</c:v>
                </c:pt>
                <c:pt idx="2071">
                  <c:v>2.0931622856855392</c:v>
                </c:pt>
                <c:pt idx="2072">
                  <c:v>2.3268696480989459</c:v>
                </c:pt>
                <c:pt idx="2073">
                  <c:v>2.3008542162179948</c:v>
                </c:pt>
                <c:pt idx="2074">
                  <c:v>2.0064814066886902</c:v>
                </c:pt>
                <c:pt idx="2075">
                  <c:v>1.488238590359688</c:v>
                </c:pt>
                <c:pt idx="2076">
                  <c:v>0.95246816039085391</c:v>
                </c:pt>
                <c:pt idx="2077">
                  <c:v>0.39153131425380711</c:v>
                </c:pt>
                <c:pt idx="2078">
                  <c:v>-0.24234311521053314</c:v>
                </c:pt>
                <c:pt idx="2079">
                  <c:v>-0.79785549938678746</c:v>
                </c:pt>
                <c:pt idx="2080">
                  <c:v>-1.1381698822975159</c:v>
                </c:pt>
                <c:pt idx="2081">
                  <c:v>-1.298963634967804</c:v>
                </c:pt>
                <c:pt idx="2082">
                  <c:v>-1.1346323168277741</c:v>
                </c:pt>
                <c:pt idx="2083">
                  <c:v>-0.67255259156227121</c:v>
                </c:pt>
                <c:pt idx="2084">
                  <c:v>-0.14771236181259156</c:v>
                </c:pt>
                <c:pt idx="2085">
                  <c:v>0.23540773272514345</c:v>
                </c:pt>
                <c:pt idx="2086">
                  <c:v>0.42006923496723175</c:v>
                </c:pt>
                <c:pt idx="2087">
                  <c:v>0.37344938457012178</c:v>
                </c:pt>
                <c:pt idx="2088">
                  <c:v>8.4635522961616527E-2</c:v>
                </c:pt>
                <c:pt idx="2089">
                  <c:v>-0.32612494468688968</c:v>
                </c:pt>
                <c:pt idx="2090">
                  <c:v>-0.81628826200962068</c:v>
                </c:pt>
                <c:pt idx="2091">
                  <c:v>-1.2827878975868225</c:v>
                </c:pt>
                <c:pt idx="2092">
                  <c:v>-1.659043945670128</c:v>
                </c:pt>
                <c:pt idx="2093">
                  <c:v>-1.8247019970417024</c:v>
                </c:pt>
                <c:pt idx="2094">
                  <c:v>-1.7679448288679125</c:v>
                </c:pt>
                <c:pt idx="2095">
                  <c:v>-1.5977347201108933</c:v>
                </c:pt>
                <c:pt idx="2096">
                  <c:v>-1.3369874936342241</c:v>
                </c:pt>
                <c:pt idx="2097">
                  <c:v>-1.061003007888794</c:v>
                </c:pt>
                <c:pt idx="2098">
                  <c:v>-0.79501492202281954</c:v>
                </c:pt>
                <c:pt idx="2099">
                  <c:v>-0.46182303249835971</c:v>
                </c:pt>
                <c:pt idx="2100">
                  <c:v>-1.650668978691101E-2</c:v>
                </c:pt>
                <c:pt idx="2101">
                  <c:v>0.36115385949611667</c:v>
                </c:pt>
                <c:pt idx="2102">
                  <c:v>0.61047153353691108</c:v>
                </c:pt>
                <c:pt idx="2103">
                  <c:v>0.6917314589023591</c:v>
                </c:pt>
                <c:pt idx="2104">
                  <c:v>0.61206606924533846</c:v>
                </c:pt>
                <c:pt idx="2105">
                  <c:v>0.42255956411361695</c:v>
                </c:pt>
                <c:pt idx="2106">
                  <c:v>6.7156441211700446E-2</c:v>
                </c:pt>
                <c:pt idx="2107">
                  <c:v>-0.42844537138938904</c:v>
                </c:pt>
                <c:pt idx="2108">
                  <c:v>-0.9383506429195404</c:v>
                </c:pt>
                <c:pt idx="2109">
                  <c:v>-1.3564639842510224</c:v>
                </c:pt>
                <c:pt idx="2110">
                  <c:v>-1.6235753202438354</c:v>
                </c:pt>
                <c:pt idx="2111">
                  <c:v>-1.8037514233589174</c:v>
                </c:pt>
                <c:pt idx="2112">
                  <c:v>-2.0082227075099945</c:v>
                </c:pt>
                <c:pt idx="2113">
                  <c:v>-2.2845527637004852</c:v>
                </c:pt>
                <c:pt idx="2114">
                  <c:v>-2.5304311054944995</c:v>
                </c:pt>
                <c:pt idx="2115">
                  <c:v>-2.5539924609661102</c:v>
                </c:pt>
                <c:pt idx="2116">
                  <c:v>-2.3029369944334031</c:v>
                </c:pt>
                <c:pt idx="2117">
                  <c:v>-1.8382336235046388</c:v>
                </c:pt>
                <c:pt idx="2118">
                  <c:v>-1.2207892853021622</c:v>
                </c:pt>
                <c:pt idx="2119">
                  <c:v>-0.69571984469890602</c:v>
                </c:pt>
                <c:pt idx="2120">
                  <c:v>-0.40924837768077854</c:v>
                </c:pt>
                <c:pt idx="2121">
                  <c:v>-0.27656511425971986</c:v>
                </c:pt>
                <c:pt idx="2122">
                  <c:v>-1.5515586733818055E-2</c:v>
                </c:pt>
                <c:pt idx="2123">
                  <c:v>0.56501469433307649</c:v>
                </c:pt>
                <c:pt idx="2124">
                  <c:v>1.3886739563941957</c:v>
                </c:pt>
                <c:pt idx="2125">
                  <c:v>2.2588881647586825</c:v>
                </c:pt>
                <c:pt idx="2126">
                  <c:v>2.9635823160409931</c:v>
                </c:pt>
                <c:pt idx="2127">
                  <c:v>3.4432498812675476</c:v>
                </c:pt>
                <c:pt idx="2128">
                  <c:v>3.5614472526311878</c:v>
                </c:pt>
                <c:pt idx="2129">
                  <c:v>3.4512377625703814</c:v>
                </c:pt>
                <c:pt idx="2130">
                  <c:v>3.1416773951053623</c:v>
                </c:pt>
                <c:pt idx="2131">
                  <c:v>2.7195452624559402</c:v>
                </c:pt>
                <c:pt idx="2132">
                  <c:v>2.4281983870267871</c:v>
                </c:pt>
                <c:pt idx="2133">
                  <c:v>2.4230323719978335</c:v>
                </c:pt>
                <c:pt idx="2134">
                  <c:v>2.7365764474868777</c:v>
                </c:pt>
                <c:pt idx="2135">
                  <c:v>3.4634064030647278</c:v>
                </c:pt>
                <c:pt idx="2136">
                  <c:v>4.2548615401983261</c:v>
                </c:pt>
                <c:pt idx="2137">
                  <c:v>4.8145266169309622</c:v>
                </c:pt>
                <c:pt idx="2138">
                  <c:v>4.9395348250865938</c:v>
                </c:pt>
                <c:pt idx="2139">
                  <c:v>4.5406623315811157</c:v>
                </c:pt>
                <c:pt idx="2140">
                  <c:v>3.5899208539724352</c:v>
                </c:pt>
                <c:pt idx="2141">
                  <c:v>2.1916118556261064</c:v>
                </c:pt>
                <c:pt idx="2142">
                  <c:v>0.76563617169857034</c:v>
                </c:pt>
                <c:pt idx="2143">
                  <c:v>-0.35035872995853423</c:v>
                </c:pt>
                <c:pt idx="2144">
                  <c:v>-1.0736534589529039</c:v>
                </c:pt>
                <c:pt idx="2145">
                  <c:v>-1.3729636573791504</c:v>
                </c:pt>
                <c:pt idx="2146">
                  <c:v>-1.4501925122737884</c:v>
                </c:pt>
                <c:pt idx="2147">
                  <c:v>-1.1254942882061005</c:v>
                </c:pt>
                <c:pt idx="2148">
                  <c:v>-0.70482688307762154</c:v>
                </c:pt>
                <c:pt idx="2149">
                  <c:v>-0.52310536086559301</c:v>
                </c:pt>
                <c:pt idx="2150">
                  <c:v>-0.5084288495779038</c:v>
                </c:pt>
                <c:pt idx="2151">
                  <c:v>-0.57636764824390418</c:v>
                </c:pt>
                <c:pt idx="2152">
                  <c:v>-0.63502574622631081</c:v>
                </c:pt>
                <c:pt idx="2153">
                  <c:v>-0.59534420192241677</c:v>
                </c:pt>
                <c:pt idx="2154">
                  <c:v>-0.50019246160984043</c:v>
                </c:pt>
                <c:pt idx="2155">
                  <c:v>-0.51020114064216615</c:v>
                </c:pt>
                <c:pt idx="2156">
                  <c:v>-0.73367353677749636</c:v>
                </c:pt>
                <c:pt idx="2157">
                  <c:v>-1.2269984436035157</c:v>
                </c:pt>
                <c:pt idx="2158">
                  <c:v>-1.8285629135370256</c:v>
                </c:pt>
                <c:pt idx="2159">
                  <c:v>-2.4675782150030137</c:v>
                </c:pt>
                <c:pt idx="2160">
                  <c:v>-3.0726182699203495</c:v>
                </c:pt>
                <c:pt idx="2161">
                  <c:v>-3.5598462849855426</c:v>
                </c:pt>
                <c:pt idx="2162">
                  <c:v>-3.8599499505758286</c:v>
                </c:pt>
                <c:pt idx="2163">
                  <c:v>-3.8057000684738163</c:v>
                </c:pt>
                <c:pt idx="2164">
                  <c:v>-3.4582076436281204</c:v>
                </c:pt>
                <c:pt idx="2165">
                  <c:v>-3.0701641935110096</c:v>
                </c:pt>
                <c:pt idx="2166">
                  <c:v>-2.7097622859477997</c:v>
                </c:pt>
                <c:pt idx="2167">
                  <c:v>-2.4952916783094405</c:v>
                </c:pt>
                <c:pt idx="2168">
                  <c:v>-2.4500307208299636</c:v>
                </c:pt>
                <c:pt idx="2169">
                  <c:v>-2.4631425172090533</c:v>
                </c:pt>
                <c:pt idx="2170">
                  <c:v>-2.4156906080245975</c:v>
                </c:pt>
                <c:pt idx="2171">
                  <c:v>-2.2601880007982253</c:v>
                </c:pt>
                <c:pt idx="2172">
                  <c:v>-1.9553890210390092</c:v>
                </c:pt>
                <c:pt idx="2173">
                  <c:v>-1.5206005901098252</c:v>
                </c:pt>
                <c:pt idx="2174">
                  <c:v>-0.99293440103530883</c:v>
                </c:pt>
                <c:pt idx="2175">
                  <c:v>-0.45048878967761996</c:v>
                </c:pt>
                <c:pt idx="2176">
                  <c:v>-1.8124614357948304E-2</c:v>
                </c:pt>
                <c:pt idx="2177">
                  <c:v>0.21591662406921389</c:v>
                </c:pt>
                <c:pt idx="2178">
                  <c:v>0.3683810180425644</c:v>
                </c:pt>
                <c:pt idx="2179">
                  <c:v>0.60813732504844664</c:v>
                </c:pt>
                <c:pt idx="2180">
                  <c:v>0.98996635437011726</c:v>
                </c:pt>
                <c:pt idx="2181">
                  <c:v>1.375341135263443</c:v>
                </c:pt>
                <c:pt idx="2182">
                  <c:v>1.7444495469331742</c:v>
                </c:pt>
                <c:pt idx="2183">
                  <c:v>2.1375058150291446</c:v>
                </c:pt>
                <c:pt idx="2184">
                  <c:v>2.4852286201715472</c:v>
                </c:pt>
                <c:pt idx="2185">
                  <c:v>2.7822443711757661</c:v>
                </c:pt>
                <c:pt idx="2186">
                  <c:v>3.0895863050222396</c:v>
                </c:pt>
                <c:pt idx="2187">
                  <c:v>3.386291568875313</c:v>
                </c:pt>
                <c:pt idx="2188">
                  <c:v>3.5595644491910936</c:v>
                </c:pt>
                <c:pt idx="2189">
                  <c:v>3.5199261742830279</c:v>
                </c:pt>
                <c:pt idx="2190">
                  <c:v>3.3423941820859913</c:v>
                </c:pt>
                <c:pt idx="2191">
                  <c:v>3.1666222018003465</c:v>
                </c:pt>
                <c:pt idx="2192">
                  <c:v>2.7911303848028184</c:v>
                </c:pt>
                <c:pt idx="2193">
                  <c:v>2.2730793571472168</c:v>
                </c:pt>
                <c:pt idx="2194">
                  <c:v>1.8593730622529985</c:v>
                </c:pt>
                <c:pt idx="2195">
                  <c:v>1.6196185094118118</c:v>
                </c:pt>
                <c:pt idx="2196">
                  <c:v>1.653500200510025</c:v>
                </c:pt>
                <c:pt idx="2197">
                  <c:v>1.8006120532751084</c:v>
                </c:pt>
                <c:pt idx="2198">
                  <c:v>1.7788054472208024</c:v>
                </c:pt>
                <c:pt idx="2199">
                  <c:v>1.5674724555015564</c:v>
                </c:pt>
                <c:pt idx="2200">
                  <c:v>1.1518418419361116</c:v>
                </c:pt>
                <c:pt idx="2201">
                  <c:v>0.40822394549846652</c:v>
                </c:pt>
                <c:pt idx="2202">
                  <c:v>-0.46972028195858007</c:v>
                </c:pt>
                <c:pt idx="2203">
                  <c:v>-1.2813898283243179</c:v>
                </c:pt>
                <c:pt idx="2204">
                  <c:v>-1.8617809456586838</c:v>
                </c:pt>
                <c:pt idx="2205">
                  <c:v>-1.9978982788324358</c:v>
                </c:pt>
                <c:pt idx="2206">
                  <c:v>-1.5914197272062303</c:v>
                </c:pt>
                <c:pt idx="2207">
                  <c:v>-0.86187023162841803</c:v>
                </c:pt>
                <c:pt idx="2208">
                  <c:v>5.845461487770081E-2</c:v>
                </c:pt>
                <c:pt idx="2209">
                  <c:v>0.86182403862476353</c:v>
                </c:pt>
                <c:pt idx="2210">
                  <c:v>1.3728244936466218</c:v>
                </c:pt>
                <c:pt idx="2211">
                  <c:v>1.4697771763801575</c:v>
                </c:pt>
                <c:pt idx="2212">
                  <c:v>1.1432680696249009</c:v>
                </c:pt>
                <c:pt idx="2213">
                  <c:v>0.51848255217075345</c:v>
                </c:pt>
                <c:pt idx="2214">
                  <c:v>-0.2352679842710495</c:v>
                </c:pt>
                <c:pt idx="2215">
                  <c:v>-0.93401844084262853</c:v>
                </c:pt>
                <c:pt idx="2216">
                  <c:v>-1.5359933853149415</c:v>
                </c:pt>
                <c:pt idx="2217">
                  <c:v>-2.0752446627616883</c:v>
                </c:pt>
                <c:pt idx="2218">
                  <c:v>-2.477640688419342</c:v>
                </c:pt>
                <c:pt idx="2219">
                  <c:v>-2.8284169095754623</c:v>
                </c:pt>
                <c:pt idx="2220">
                  <c:v>-3.1275592929124834</c:v>
                </c:pt>
                <c:pt idx="2221">
                  <c:v>-3.2783063596487048</c:v>
                </c:pt>
                <c:pt idx="2222">
                  <c:v>-3.2453666549921039</c:v>
                </c:pt>
                <c:pt idx="2223">
                  <c:v>-3.0353814464807511</c:v>
                </c:pt>
                <c:pt idx="2224">
                  <c:v>-2.7464407002925872</c:v>
                </c:pt>
                <c:pt idx="2225">
                  <c:v>-2.5527171832323075</c:v>
                </c:pt>
                <c:pt idx="2226">
                  <c:v>-2.5194734233617786</c:v>
                </c:pt>
                <c:pt idx="2227">
                  <c:v>-2.6084914344549182</c:v>
                </c:pt>
                <c:pt idx="2228">
                  <c:v>-2.6330889165401459</c:v>
                </c:pt>
                <c:pt idx="2229">
                  <c:v>-2.54565608561039</c:v>
                </c:pt>
                <c:pt idx="2230">
                  <c:v>-2.2256537604331972</c:v>
                </c:pt>
                <c:pt idx="2231">
                  <c:v>-1.6103337156772615</c:v>
                </c:pt>
                <c:pt idx="2232">
                  <c:v>-0.90410700917243958</c:v>
                </c:pt>
                <c:pt idx="2233">
                  <c:v>-0.3000147879123688</c:v>
                </c:pt>
                <c:pt idx="2234">
                  <c:v>0.16277712821960449</c:v>
                </c:pt>
                <c:pt idx="2235">
                  <c:v>0.43897796094417574</c:v>
                </c:pt>
                <c:pt idx="2236">
                  <c:v>0.66728951275348669</c:v>
                </c:pt>
                <c:pt idx="2237">
                  <c:v>0.99515400409698496</c:v>
                </c:pt>
                <c:pt idx="2238">
                  <c:v>1.4523986667394639</c:v>
                </c:pt>
                <c:pt idx="2239">
                  <c:v>1.9795228189229965</c:v>
                </c:pt>
                <c:pt idx="2240">
                  <c:v>2.4916903781890869</c:v>
                </c:pt>
                <c:pt idx="2241">
                  <c:v>2.7231699514389041</c:v>
                </c:pt>
                <c:pt idx="2242">
                  <c:v>2.5812726455926898</c:v>
                </c:pt>
                <c:pt idx="2243">
                  <c:v>2.1766897612810134</c:v>
                </c:pt>
                <c:pt idx="2244">
                  <c:v>1.7264418768882752</c:v>
                </c:pt>
                <c:pt idx="2245">
                  <c:v>1.4468976062536241</c:v>
                </c:pt>
                <c:pt idx="2246">
                  <c:v>1.4537335860729219</c:v>
                </c:pt>
                <c:pt idx="2247">
                  <c:v>1.8405309945344925</c:v>
                </c:pt>
                <c:pt idx="2248">
                  <c:v>2.6715109705924989</c:v>
                </c:pt>
                <c:pt idx="2249">
                  <c:v>3.6481567829847337</c:v>
                </c:pt>
                <c:pt idx="2250">
                  <c:v>4.613054369688034</c:v>
                </c:pt>
                <c:pt idx="2251">
                  <c:v>5.464073338508606</c:v>
                </c:pt>
                <c:pt idx="2252">
                  <c:v>5.8747057521343233</c:v>
                </c:pt>
                <c:pt idx="2253">
                  <c:v>5.6740632247924809</c:v>
                </c:pt>
                <c:pt idx="2254">
                  <c:v>4.7895613449811938</c:v>
                </c:pt>
                <c:pt idx="2255">
                  <c:v>3.2950802671909334</c:v>
                </c:pt>
                <c:pt idx="2256">
                  <c:v>1.991147668361664</c:v>
                </c:pt>
                <c:pt idx="2257">
                  <c:v>0.78554126322269446</c:v>
                </c:pt>
                <c:pt idx="2258">
                  <c:v>-0.23127492070198061</c:v>
                </c:pt>
                <c:pt idx="2259">
                  <c:v>-0.78815964639186864</c:v>
                </c:pt>
                <c:pt idx="2260">
                  <c:v>-0.89439536869525915</c:v>
                </c:pt>
                <c:pt idx="2261">
                  <c:v>-0.55002711117267611</c:v>
                </c:pt>
                <c:pt idx="2262">
                  <c:v>4.0287315845489507E-3</c:v>
                </c:pt>
                <c:pt idx="2263">
                  <c:v>0.39310596942901616</c:v>
                </c:pt>
                <c:pt idx="2264">
                  <c:v>0.5111203229427338</c:v>
                </c:pt>
                <c:pt idx="2265">
                  <c:v>0.30468145072460179</c:v>
                </c:pt>
                <c:pt idx="2266">
                  <c:v>-0.18500064074993133</c:v>
                </c:pt>
                <c:pt idx="2267">
                  <c:v>-0.8269547528028488</c:v>
                </c:pt>
                <c:pt idx="2268">
                  <c:v>-1.4210002881288528</c:v>
                </c:pt>
                <c:pt idx="2269">
                  <c:v>-1.8656190580129624</c:v>
                </c:pt>
                <c:pt idx="2270">
                  <c:v>-2.1715956670045853</c:v>
                </c:pt>
                <c:pt idx="2271">
                  <c:v>-2.3287448501586914</c:v>
                </c:pt>
                <c:pt idx="2272">
                  <c:v>-2.4442460703849793</c:v>
                </c:pt>
                <c:pt idx="2273">
                  <c:v>-2.5765410786867142</c:v>
                </c:pt>
                <c:pt idx="2274">
                  <c:v>-2.6348091673851015</c:v>
                </c:pt>
                <c:pt idx="2275">
                  <c:v>-2.5874443817138673</c:v>
                </c:pt>
                <c:pt idx="2276">
                  <c:v>-2.6208922094106675</c:v>
                </c:pt>
                <c:pt idx="2277">
                  <c:v>-2.7643846356868744</c:v>
                </c:pt>
                <c:pt idx="2278">
                  <c:v>-2.9399560564756393</c:v>
                </c:pt>
                <c:pt idx="2279">
                  <c:v>-3.0526880353689196</c:v>
                </c:pt>
                <c:pt idx="2280">
                  <c:v>-3.0600830090045932</c:v>
                </c:pt>
                <c:pt idx="2281">
                  <c:v>-3.0300400149822235</c:v>
                </c:pt>
                <c:pt idx="2282">
                  <c:v>-2.8306400209665301</c:v>
                </c:pt>
                <c:pt idx="2283">
                  <c:v>-2.5066914099454882</c:v>
                </c:pt>
                <c:pt idx="2284">
                  <c:v>-2.2741762948036195</c:v>
                </c:pt>
                <c:pt idx="2285">
                  <c:v>-2.0608745455741881</c:v>
                </c:pt>
                <c:pt idx="2286">
                  <c:v>-1.7186937314271928</c:v>
                </c:pt>
                <c:pt idx="2287">
                  <c:v>-1.221103865504265</c:v>
                </c:pt>
                <c:pt idx="2288">
                  <c:v>-0.6281845039129258</c:v>
                </c:pt>
                <c:pt idx="2289">
                  <c:v>-5.7893282175064086E-3</c:v>
                </c:pt>
                <c:pt idx="2290">
                  <c:v>0.52281066119670871</c:v>
                </c:pt>
                <c:pt idx="2291">
                  <c:v>0.94421189188957222</c:v>
                </c:pt>
                <c:pt idx="2292">
                  <c:v>1.2197788864374162</c:v>
                </c:pt>
                <c:pt idx="2293">
                  <c:v>1.245033010840416</c:v>
                </c:pt>
                <c:pt idx="2294">
                  <c:v>0.92205094456672676</c:v>
                </c:pt>
                <c:pt idx="2295">
                  <c:v>0.3766741240024567</c:v>
                </c:pt>
                <c:pt idx="2296">
                  <c:v>-0.23872251927852631</c:v>
                </c:pt>
                <c:pt idx="2297">
                  <c:v>-0.97601606726646428</c:v>
                </c:pt>
                <c:pt idx="2298">
                  <c:v>-1.7053334283828736</c:v>
                </c:pt>
                <c:pt idx="2299">
                  <c:v>-1.9924872654676438</c:v>
                </c:pt>
                <c:pt idx="2300">
                  <c:v>-1.6922023361921312</c:v>
                </c:pt>
                <c:pt idx="2301">
                  <c:v>-0.60524236857891089</c:v>
                </c:pt>
                <c:pt idx="2302">
                  <c:v>0.85384375870227813</c:v>
                </c:pt>
                <c:pt idx="2303">
                  <c:v>1.7606562745571137</c:v>
                </c:pt>
                <c:pt idx="2304">
                  <c:v>2.4181902927160266</c:v>
                </c:pt>
                <c:pt idx="2305">
                  <c:v>2.843068277835846</c:v>
                </c:pt>
                <c:pt idx="2306">
                  <c:v>2.8660823339223862</c:v>
                </c:pt>
                <c:pt idx="2307">
                  <c:v>2.9814578390121462</c:v>
                </c:pt>
                <c:pt idx="2308">
                  <c:v>3.1981182289123535</c:v>
                </c:pt>
                <c:pt idx="2309">
                  <c:v>3.5091906863451006</c:v>
                </c:pt>
                <c:pt idx="2310">
                  <c:v>3.7223912787437441</c:v>
                </c:pt>
                <c:pt idx="2311">
                  <c:v>3.7439218962192538</c:v>
                </c:pt>
                <c:pt idx="2312">
                  <c:v>3.438189700841904</c:v>
                </c:pt>
                <c:pt idx="2313">
                  <c:v>2.6430683594942095</c:v>
                </c:pt>
                <c:pt idx="2314">
                  <c:v>1.9031745547056198</c:v>
                </c:pt>
                <c:pt idx="2315">
                  <c:v>1.2667384600639344</c:v>
                </c:pt>
                <c:pt idx="2316">
                  <c:v>0.78450572133064278</c:v>
                </c:pt>
                <c:pt idx="2317">
                  <c:v>0.55107785582542423</c:v>
                </c:pt>
                <c:pt idx="2318">
                  <c:v>0.65613068640232086</c:v>
                </c:pt>
                <c:pt idx="2319">
                  <c:v>1.1645121735334396</c:v>
                </c:pt>
                <c:pt idx="2320">
                  <c:v>1.7653053957223892</c:v>
                </c:pt>
                <c:pt idx="2321">
                  <c:v>2.2143516772985459</c:v>
                </c:pt>
                <c:pt idx="2322">
                  <c:v>2.4146164745092391</c:v>
                </c:pt>
                <c:pt idx="2323">
                  <c:v>2.3633346390724181</c:v>
                </c:pt>
                <c:pt idx="2324">
                  <c:v>2.0520370638370515</c:v>
                </c:pt>
                <c:pt idx="2325">
                  <c:v>1.414540868997574</c:v>
                </c:pt>
                <c:pt idx="2326">
                  <c:v>0.63294706106185916</c:v>
                </c:pt>
                <c:pt idx="2327">
                  <c:v>-0.26666168510913851</c:v>
                </c:pt>
                <c:pt idx="2328">
                  <c:v>-1.0378392630815507</c:v>
                </c:pt>
                <c:pt idx="2329">
                  <c:v>-1.5945245987176897</c:v>
                </c:pt>
                <c:pt idx="2330">
                  <c:v>-1.8987154680490494</c:v>
                </c:pt>
                <c:pt idx="2331">
                  <c:v>-1.9282263654470444</c:v>
                </c:pt>
                <c:pt idx="2332">
                  <c:v>-1.6727983510494233</c:v>
                </c:pt>
                <c:pt idx="2333">
                  <c:v>-1.464649168252945</c:v>
                </c:pt>
                <c:pt idx="2334">
                  <c:v>-1.5387842613458633</c:v>
                </c:pt>
                <c:pt idx="2335">
                  <c:v>-1.6587328737974167</c:v>
                </c:pt>
                <c:pt idx="2336">
                  <c:v>-1.7756958979368211</c:v>
                </c:pt>
                <c:pt idx="2337">
                  <c:v>-1.9722330951690674</c:v>
                </c:pt>
                <c:pt idx="2338">
                  <c:v>-2.1737240535020828</c:v>
                </c:pt>
                <c:pt idx="2339">
                  <c:v>-2.2412178790569306</c:v>
                </c:pt>
                <c:pt idx="2340">
                  <c:v>-2.155567279458046</c:v>
                </c:pt>
                <c:pt idx="2341">
                  <c:v>-1.9325404411554337</c:v>
                </c:pt>
                <c:pt idx="2342">
                  <c:v>-1.6110991162061692</c:v>
                </c:pt>
                <c:pt idx="2343">
                  <c:v>-1.233643804192543</c:v>
                </c:pt>
                <c:pt idx="2344">
                  <c:v>-0.74442188858985903</c:v>
                </c:pt>
                <c:pt idx="2345">
                  <c:v>-0.16066569864749911</c:v>
                </c:pt>
                <c:pt idx="2346">
                  <c:v>0.3856618791818619</c:v>
                </c:pt>
                <c:pt idx="2347">
                  <c:v>0.69289856314659126</c:v>
                </c:pt>
                <c:pt idx="2348">
                  <c:v>0.73478684663772587</c:v>
                </c:pt>
                <c:pt idx="2349">
                  <c:v>0.71225167751312257</c:v>
                </c:pt>
                <c:pt idx="2350">
                  <c:v>0.67429155349731451</c:v>
                </c:pt>
                <c:pt idx="2351">
                  <c:v>0.616767230629921</c:v>
                </c:pt>
                <c:pt idx="2352">
                  <c:v>0.59332632780075079</c:v>
                </c:pt>
                <c:pt idx="2353">
                  <c:v>0.70976251780986788</c:v>
                </c:pt>
                <c:pt idx="2354">
                  <c:v>0.9354890155792237</c:v>
                </c:pt>
                <c:pt idx="2355">
                  <c:v>1.0253069257736207</c:v>
                </c:pt>
                <c:pt idx="2356">
                  <c:v>0.82671735584735873</c:v>
                </c:pt>
                <c:pt idx="2357">
                  <c:v>0.41676029562950134</c:v>
                </c:pt>
                <c:pt idx="2358">
                  <c:v>0.13404098689556124</c:v>
                </c:pt>
                <c:pt idx="2359">
                  <c:v>0.21989565432071687</c:v>
                </c:pt>
                <c:pt idx="2360">
                  <c:v>0.81061353921890267</c:v>
                </c:pt>
                <c:pt idx="2361">
                  <c:v>1.4355633634328844</c:v>
                </c:pt>
                <c:pt idx="2362">
                  <c:v>1.6469419634342195</c:v>
                </c:pt>
                <c:pt idx="2363">
                  <c:v>1.6325940656661988</c:v>
                </c:pt>
                <c:pt idx="2364">
                  <c:v>1.5179862999916078</c:v>
                </c:pt>
                <c:pt idx="2365">
                  <c:v>1.3325494569540024</c:v>
                </c:pt>
                <c:pt idx="2366">
                  <c:v>0.84539628624916086</c:v>
                </c:pt>
                <c:pt idx="2367">
                  <c:v>0.12310961723327637</c:v>
                </c:pt>
                <c:pt idx="2368">
                  <c:v>-0.47780639648437501</c:v>
                </c:pt>
                <c:pt idx="2369">
                  <c:v>-0.77678564250469206</c:v>
                </c:pt>
                <c:pt idx="2370">
                  <c:v>-0.79074353098869332</c:v>
                </c:pt>
                <c:pt idx="2371">
                  <c:v>-0.65236449480056768</c:v>
                </c:pt>
                <c:pt idx="2372">
                  <c:v>-0.48079783201217652</c:v>
                </c:pt>
                <c:pt idx="2373">
                  <c:v>-0.24582747101783753</c:v>
                </c:pt>
                <c:pt idx="2374">
                  <c:v>-1.2169809937477112E-2</c:v>
                </c:pt>
                <c:pt idx="2375">
                  <c:v>0.17492471873760224</c:v>
                </c:pt>
                <c:pt idx="2376">
                  <c:v>0.59181306838989256</c:v>
                </c:pt>
                <c:pt idx="2377">
                  <c:v>1.1938318669795991</c:v>
                </c:pt>
                <c:pt idx="2378">
                  <c:v>1.6979349464178086</c:v>
                </c:pt>
                <c:pt idx="2379">
                  <c:v>1.8957006436586381</c:v>
                </c:pt>
                <c:pt idx="2380">
                  <c:v>1.9400371563434602</c:v>
                </c:pt>
                <c:pt idx="2381">
                  <c:v>1.8874841362237931</c:v>
                </c:pt>
                <c:pt idx="2382">
                  <c:v>1.663345742225647</c:v>
                </c:pt>
                <c:pt idx="2383">
                  <c:v>1.1638502687215806</c:v>
                </c:pt>
                <c:pt idx="2384">
                  <c:v>0.54700994789600377</c:v>
                </c:pt>
                <c:pt idx="2385">
                  <c:v>-8.6102004647254954E-2</c:v>
                </c:pt>
                <c:pt idx="2386">
                  <c:v>-0.71574655830860145</c:v>
                </c:pt>
                <c:pt idx="2387">
                  <c:v>-1.2080183815956116</c:v>
                </c:pt>
                <c:pt idx="2388">
                  <c:v>-1.4847559887170791</c:v>
                </c:pt>
                <c:pt idx="2389">
                  <c:v>-1.436629895567894</c:v>
                </c:pt>
                <c:pt idx="2390">
                  <c:v>-1.0444559723138809</c:v>
                </c:pt>
                <c:pt idx="2391">
                  <c:v>-0.50690564990043641</c:v>
                </c:pt>
                <c:pt idx="2392">
                  <c:v>2.8678253889083863E-2</c:v>
                </c:pt>
                <c:pt idx="2393">
                  <c:v>0.42174212336540223</c:v>
                </c:pt>
                <c:pt idx="2394">
                  <c:v>0.61627431035041813</c:v>
                </c:pt>
                <c:pt idx="2395">
                  <c:v>0.71513903260231027</c:v>
                </c:pt>
                <c:pt idx="2396">
                  <c:v>0.75953752577304845</c:v>
                </c:pt>
                <c:pt idx="2397">
                  <c:v>0.66738891541957857</c:v>
                </c:pt>
                <c:pt idx="2398">
                  <c:v>0.61656784057617187</c:v>
                </c:pt>
                <c:pt idx="2399">
                  <c:v>0.61078260540962226</c:v>
                </c:pt>
                <c:pt idx="2400">
                  <c:v>0.61864535629749307</c:v>
                </c:pt>
                <c:pt idx="2401">
                  <c:v>0.44455795884132387</c:v>
                </c:pt>
                <c:pt idx="2402">
                  <c:v>4.5779020786285402E-2</c:v>
                </c:pt>
                <c:pt idx="2403">
                  <c:v>-0.52431573450565339</c:v>
                </c:pt>
                <c:pt idx="2404">
                  <c:v>-1.1416396200656891</c:v>
                </c:pt>
                <c:pt idx="2405">
                  <c:v>-1.4873644316196442</c:v>
                </c:pt>
                <c:pt idx="2406">
                  <c:v>-1.4102881890535355</c:v>
                </c:pt>
                <c:pt idx="2407">
                  <c:v>-1.1852709585428238</c:v>
                </c:pt>
                <c:pt idx="2408">
                  <c:v>-0.90190553247928629</c:v>
                </c:pt>
                <c:pt idx="2409">
                  <c:v>-0.56409434258937841</c:v>
                </c:pt>
                <c:pt idx="2410">
                  <c:v>-0.32564313411712648</c:v>
                </c:pt>
                <c:pt idx="2411">
                  <c:v>-8.9120337367057809E-2</c:v>
                </c:pt>
                <c:pt idx="2412">
                  <c:v>0.17657421827316286</c:v>
                </c:pt>
                <c:pt idx="2413">
                  <c:v>0.40431332767009737</c:v>
                </c:pt>
                <c:pt idx="2414">
                  <c:v>0.56278748989105232</c:v>
                </c:pt>
                <c:pt idx="2415">
                  <c:v>0.69471061527729039</c:v>
                </c:pt>
                <c:pt idx="2416">
                  <c:v>0.85181009709835054</c:v>
                </c:pt>
                <c:pt idx="2417">
                  <c:v>0.95264299213886261</c:v>
                </c:pt>
                <c:pt idx="2418">
                  <c:v>1.0815284889936447</c:v>
                </c:pt>
                <c:pt idx="2419">
                  <c:v>1.241508893966675</c:v>
                </c:pt>
                <c:pt idx="2420">
                  <c:v>1.3755732697248459</c:v>
                </c:pt>
                <c:pt idx="2421">
                  <c:v>1.5287492698431016</c:v>
                </c:pt>
                <c:pt idx="2422">
                  <c:v>1.6797962987422943</c:v>
                </c:pt>
                <c:pt idx="2423">
                  <c:v>1.8423313522338869</c:v>
                </c:pt>
                <c:pt idx="2424">
                  <c:v>1.8788682639598848</c:v>
                </c:pt>
                <c:pt idx="2425">
                  <c:v>1.7292029321193696</c:v>
                </c:pt>
                <c:pt idx="2426">
                  <c:v>1.3436094653606416</c:v>
                </c:pt>
                <c:pt idx="2427">
                  <c:v>0.77164418578147898</c:v>
                </c:pt>
                <c:pt idx="2428">
                  <c:v>0.12869253873825073</c:v>
                </c:pt>
                <c:pt idx="2429">
                  <c:v>-0.46548046588897707</c:v>
                </c:pt>
                <c:pt idx="2430">
                  <c:v>-1.0111718666553497</c:v>
                </c:pt>
                <c:pt idx="2431">
                  <c:v>-1.4117786443233491</c:v>
                </c:pt>
                <c:pt idx="2432">
                  <c:v>-1.665766489505768</c:v>
                </c:pt>
                <c:pt idx="2433">
                  <c:v>-1.7900584137439728</c:v>
                </c:pt>
                <c:pt idx="2434">
                  <c:v>-1.7821687656641008</c:v>
                </c:pt>
                <c:pt idx="2435">
                  <c:v>-1.6641503190994265</c:v>
                </c:pt>
                <c:pt idx="2436">
                  <c:v>-1.4789613980054857</c:v>
                </c:pt>
                <c:pt idx="2437">
                  <c:v>-1.223347442150116</c:v>
                </c:pt>
                <c:pt idx="2438">
                  <c:v>-0.92702692508697515</c:v>
                </c:pt>
                <c:pt idx="2439">
                  <c:v>-0.60863316893577579</c:v>
                </c:pt>
                <c:pt idx="2440">
                  <c:v>-0.30903294861316682</c:v>
                </c:pt>
                <c:pt idx="2441">
                  <c:v>-9.2992948293685915E-2</c:v>
                </c:pt>
                <c:pt idx="2442">
                  <c:v>8.7103047966957101E-2</c:v>
                </c:pt>
                <c:pt idx="2443">
                  <c:v>0.23518203020095826</c:v>
                </c:pt>
                <c:pt idx="2444">
                  <c:v>0.3286883640289307</c:v>
                </c:pt>
                <c:pt idx="2445">
                  <c:v>0.35835772097110752</c:v>
                </c:pt>
                <c:pt idx="2446">
                  <c:v>0.37418613374233251</c:v>
                </c:pt>
                <c:pt idx="2447">
                  <c:v>0.45450758099555971</c:v>
                </c:pt>
                <c:pt idx="2448">
                  <c:v>0.57210561275482186</c:v>
                </c:pt>
                <c:pt idx="2449">
                  <c:v>0.64462161183357247</c:v>
                </c:pt>
                <c:pt idx="2450">
                  <c:v>0.62267174899578093</c:v>
                </c:pt>
                <c:pt idx="2451">
                  <c:v>0.44684831321239471</c:v>
                </c:pt>
                <c:pt idx="2452">
                  <c:v>0.19092328548431398</c:v>
                </c:pt>
                <c:pt idx="2453">
                  <c:v>-0.11275010526180268</c:v>
                </c:pt>
                <c:pt idx="2454">
                  <c:v>-0.41932839274406436</c:v>
                </c:pt>
                <c:pt idx="2455">
                  <c:v>-0.63552802205085757</c:v>
                </c:pt>
                <c:pt idx="2456">
                  <c:v>-0.71284750878810887</c:v>
                </c:pt>
                <c:pt idx="2457">
                  <c:v>-0.64649915277957914</c:v>
                </c:pt>
                <c:pt idx="2458">
                  <c:v>-0.47818705022335056</c:v>
                </c:pt>
                <c:pt idx="2459">
                  <c:v>-0.19489822268486023</c:v>
                </c:pt>
                <c:pt idx="2460">
                  <c:v>0.11951767265796662</c:v>
                </c:pt>
                <c:pt idx="2461">
                  <c:v>0.41154925704002382</c:v>
                </c:pt>
                <c:pt idx="2462">
                  <c:v>0.65657039701938635</c:v>
                </c:pt>
                <c:pt idx="2463">
                  <c:v>0.83145126163959504</c:v>
                </c:pt>
                <c:pt idx="2464">
                  <c:v>0.91842333197593695</c:v>
                </c:pt>
                <c:pt idx="2465">
                  <c:v>0.91732756376266489</c:v>
                </c:pt>
                <c:pt idx="2466">
                  <c:v>0.91634698569774631</c:v>
                </c:pt>
                <c:pt idx="2467">
                  <c:v>0.93061886966228491</c:v>
                </c:pt>
                <c:pt idx="2468">
                  <c:v>0.94278517127037054</c:v>
                </c:pt>
                <c:pt idx="2469">
                  <c:v>0.90757089972496041</c:v>
                </c:pt>
                <c:pt idx="2470">
                  <c:v>0.8479117584228516</c:v>
                </c:pt>
                <c:pt idx="2471">
                  <c:v>0.74898739457130437</c:v>
                </c:pt>
                <c:pt idx="2472">
                  <c:v>0.64256748497486116</c:v>
                </c:pt>
                <c:pt idx="2473">
                  <c:v>0.58103840410709384</c:v>
                </c:pt>
                <c:pt idx="2474">
                  <c:v>0.53762165844440468</c:v>
                </c:pt>
                <c:pt idx="2475">
                  <c:v>0.49521355748176576</c:v>
                </c:pt>
                <c:pt idx="2476">
                  <c:v>0.40469339668750764</c:v>
                </c:pt>
                <c:pt idx="2477">
                  <c:v>0.31342947006225585</c:v>
                </c:pt>
                <c:pt idx="2478">
                  <c:v>0.1777383989095688</c:v>
                </c:pt>
                <c:pt idx="2479">
                  <c:v>-3.0592632293701175E-3</c:v>
                </c:pt>
                <c:pt idx="2480">
                  <c:v>-0.11581404626369476</c:v>
                </c:pt>
                <c:pt idx="2481">
                  <c:v>-0.24214489459991456</c:v>
                </c:pt>
                <c:pt idx="2482">
                  <c:v>-0.38466317474842071</c:v>
                </c:pt>
                <c:pt idx="2483">
                  <c:v>-0.54000556826591495</c:v>
                </c:pt>
                <c:pt idx="2484">
                  <c:v>-0.69465214312076573</c:v>
                </c:pt>
                <c:pt idx="2485">
                  <c:v>-0.86906581521034243</c:v>
                </c:pt>
                <c:pt idx="2486">
                  <c:v>-1.0432795125246048</c:v>
                </c:pt>
                <c:pt idx="2487">
                  <c:v>-1.1073872154951097</c:v>
                </c:pt>
                <c:pt idx="2488">
                  <c:v>-0.95911469042301178</c:v>
                </c:pt>
                <c:pt idx="2489">
                  <c:v>-0.64576181888580331</c:v>
                </c:pt>
                <c:pt idx="2490">
                  <c:v>-0.25165714502334596</c:v>
                </c:pt>
                <c:pt idx="2491">
                  <c:v>0.11913935780525207</c:v>
                </c:pt>
                <c:pt idx="2492">
                  <c:v>0.38917020857334139</c:v>
                </c:pt>
                <c:pt idx="2493">
                  <c:v>0.57181792974472045</c:v>
                </c:pt>
                <c:pt idx="2494">
                  <c:v>0.6393000608682633</c:v>
                </c:pt>
                <c:pt idx="2495">
                  <c:v>0.50903812944889071</c:v>
                </c:pt>
                <c:pt idx="2496">
                  <c:v>0.28847647726535797</c:v>
                </c:pt>
                <c:pt idx="2497">
                  <c:v>1.1932997703552247E-2</c:v>
                </c:pt>
                <c:pt idx="2498">
                  <c:v>-0.26496774673461915</c:v>
                </c:pt>
                <c:pt idx="2499">
                  <c:v>-0.41493596434593205</c:v>
                </c:pt>
                <c:pt idx="2500">
                  <c:v>-0.35641703009605408</c:v>
                </c:pt>
                <c:pt idx="2501">
                  <c:v>-0.14812108218669892</c:v>
                </c:pt>
                <c:pt idx="2502">
                  <c:v>0.11928378403186798</c:v>
                </c:pt>
                <c:pt idx="2503">
                  <c:v>0.38605773568153384</c:v>
                </c:pt>
                <c:pt idx="2504">
                  <c:v>0.58206692934036253</c:v>
                </c:pt>
                <c:pt idx="2505">
                  <c:v>0.6952508980035782</c:v>
                </c:pt>
                <c:pt idx="2506">
                  <c:v>0.77329953253269201</c:v>
                </c:pt>
                <c:pt idx="2507">
                  <c:v>0.80281861603260041</c:v>
                </c:pt>
                <c:pt idx="2508">
                  <c:v>0.75822073280811308</c:v>
                </c:pt>
                <c:pt idx="2509">
                  <c:v>0.65359942674636839</c:v>
                </c:pt>
                <c:pt idx="2510">
                  <c:v>0.45862752914428712</c:v>
                </c:pt>
                <c:pt idx="2511">
                  <c:v>0.25860831499099735</c:v>
                </c:pt>
                <c:pt idx="2512">
                  <c:v>8.4399880170822145E-2</c:v>
                </c:pt>
                <c:pt idx="2513">
                  <c:v>-5.3890863060951234E-2</c:v>
                </c:pt>
                <c:pt idx="2514">
                  <c:v>-0.14094304025173188</c:v>
                </c:pt>
                <c:pt idx="2515">
                  <c:v>-0.21241940438747406</c:v>
                </c:pt>
                <c:pt idx="2516">
                  <c:v>-0.24403237581253054</c:v>
                </c:pt>
                <c:pt idx="2517">
                  <c:v>-0.29260168790817265</c:v>
                </c:pt>
                <c:pt idx="2518">
                  <c:v>-0.35548966169357299</c:v>
                </c:pt>
                <c:pt idx="2519">
                  <c:v>-0.38327504575252536</c:v>
                </c:pt>
                <c:pt idx="2520">
                  <c:v>-0.39752295613288879</c:v>
                </c:pt>
                <c:pt idx="2521">
                  <c:v>-0.39860819935798647</c:v>
                </c:pt>
                <c:pt idx="2522">
                  <c:v>-0.36687769889831545</c:v>
                </c:pt>
                <c:pt idx="2523">
                  <c:v>-0.30473641455173495</c:v>
                </c:pt>
                <c:pt idx="2524">
                  <c:v>-0.28159664332866668</c:v>
                </c:pt>
                <c:pt idx="2525">
                  <c:v>-0.29209590375423433</c:v>
                </c:pt>
                <c:pt idx="2526">
                  <c:v>-0.28498276591300964</c:v>
                </c:pt>
                <c:pt idx="2527">
                  <c:v>-0.32785396635532382</c:v>
                </c:pt>
                <c:pt idx="2528">
                  <c:v>-0.39401404201984408</c:v>
                </c:pt>
                <c:pt idx="2529">
                  <c:v>-0.48906170189380649</c:v>
                </c:pt>
                <c:pt idx="2530">
                  <c:v>-0.61136908113956456</c:v>
                </c:pt>
                <c:pt idx="2531">
                  <c:v>-0.69931997537612922</c:v>
                </c:pt>
                <c:pt idx="2532">
                  <c:v>-0.66804965078830725</c:v>
                </c:pt>
                <c:pt idx="2533">
                  <c:v>-0.59621953010559081</c:v>
                </c:pt>
                <c:pt idx="2534">
                  <c:v>-0.53212702989578253</c:v>
                </c:pt>
                <c:pt idx="2535">
                  <c:v>-0.49955336093902591</c:v>
                </c:pt>
                <c:pt idx="2536">
                  <c:v>-0.53932670652866366</c:v>
                </c:pt>
                <c:pt idx="2537">
                  <c:v>-0.60604811489582067</c:v>
                </c:pt>
                <c:pt idx="2538">
                  <c:v>-0.66278189420700073</c:v>
                </c:pt>
                <c:pt idx="2539">
                  <c:v>-0.62703552603721624</c:v>
                </c:pt>
                <c:pt idx="2540">
                  <c:v>-0.5440875095129013</c:v>
                </c:pt>
                <c:pt idx="2541">
                  <c:v>-0.48197429180145268</c:v>
                </c:pt>
                <c:pt idx="2542">
                  <c:v>-0.4301808249950409</c:v>
                </c:pt>
                <c:pt idx="2543">
                  <c:v>-0.39049167931079865</c:v>
                </c:pt>
                <c:pt idx="2544">
                  <c:v>-0.35899506747722626</c:v>
                </c:pt>
                <c:pt idx="2545">
                  <c:v>-0.28955178022384648</c:v>
                </c:pt>
                <c:pt idx="2546">
                  <c:v>-0.15463721930980684</c:v>
                </c:pt>
                <c:pt idx="2547">
                  <c:v>9.850511848926545E-2</c:v>
                </c:pt>
                <c:pt idx="2548">
                  <c:v>0.42419503033161166</c:v>
                </c:pt>
                <c:pt idx="2549">
                  <c:v>0.85561780393123632</c:v>
                </c:pt>
                <c:pt idx="2550">
                  <c:v>1.2908167093992233</c:v>
                </c:pt>
                <c:pt idx="2551">
                  <c:v>1.7869564658403398</c:v>
                </c:pt>
                <c:pt idx="2552">
                  <c:v>2.1365924799442291</c:v>
                </c:pt>
                <c:pt idx="2553">
                  <c:v>2.3284788018465044</c:v>
                </c:pt>
                <c:pt idx="2554">
                  <c:v>2.3579283034801484</c:v>
                </c:pt>
                <c:pt idx="2555">
                  <c:v>2.1342220187187197</c:v>
                </c:pt>
                <c:pt idx="2556">
                  <c:v>1.701253241300583</c:v>
                </c:pt>
                <c:pt idx="2557">
                  <c:v>1.1133800268173217</c:v>
                </c:pt>
                <c:pt idx="2558">
                  <c:v>0.54203630626201638</c:v>
                </c:pt>
                <c:pt idx="2559">
                  <c:v>0.10404009282588959</c:v>
                </c:pt>
                <c:pt idx="2560">
                  <c:v>-0.17174500286579134</c:v>
                </c:pt>
                <c:pt idx="2561">
                  <c:v>-0.32310368835926057</c:v>
                </c:pt>
                <c:pt idx="2562">
                  <c:v>-0.3877633684873581</c:v>
                </c:pt>
                <c:pt idx="2563">
                  <c:v>-0.45426024377346041</c:v>
                </c:pt>
                <c:pt idx="2564">
                  <c:v>-0.49704899847507478</c:v>
                </c:pt>
                <c:pt idx="2565">
                  <c:v>-0.52799129426479341</c:v>
                </c:pt>
                <c:pt idx="2566">
                  <c:v>-0.46868474006652833</c:v>
                </c:pt>
                <c:pt idx="2567">
                  <c:v>-0.29109953820705414</c:v>
                </c:pt>
                <c:pt idx="2568">
                  <c:v>7.5802134275436403E-2</c:v>
                </c:pt>
                <c:pt idx="2569">
                  <c:v>0.53734683930873872</c:v>
                </c:pt>
                <c:pt idx="2570">
                  <c:v>1.0048434251546861</c:v>
                </c:pt>
                <c:pt idx="2571">
                  <c:v>1.3634531611204148</c:v>
                </c:pt>
                <c:pt idx="2572">
                  <c:v>1.4885391372442247</c:v>
                </c:pt>
                <c:pt idx="2573">
                  <c:v>1.423445008993149</c:v>
                </c:pt>
                <c:pt idx="2574">
                  <c:v>1.2155215287208558</c:v>
                </c:pt>
                <c:pt idx="2575">
                  <c:v>0.95758096575737006</c:v>
                </c:pt>
                <c:pt idx="2576">
                  <c:v>0.72302458763122557</c:v>
                </c:pt>
                <c:pt idx="2577">
                  <c:v>0.5520999491214752</c:v>
                </c:pt>
                <c:pt idx="2578">
                  <c:v>0.42603807270526889</c:v>
                </c:pt>
                <c:pt idx="2579">
                  <c:v>0.30137134194374088</c:v>
                </c:pt>
                <c:pt idx="2580">
                  <c:v>0.19170973598957064</c:v>
                </c:pt>
                <c:pt idx="2581">
                  <c:v>0.14539218664169312</c:v>
                </c:pt>
                <c:pt idx="2582">
                  <c:v>0.18562804698944094</c:v>
                </c:pt>
                <c:pt idx="2583">
                  <c:v>0.4343019425868988</c:v>
                </c:pt>
                <c:pt idx="2584">
                  <c:v>0.8415856558084488</c:v>
                </c:pt>
                <c:pt idx="2585">
                  <c:v>1.1305655783414841</c:v>
                </c:pt>
                <c:pt idx="2586">
                  <c:v>1.2013806223869323</c:v>
                </c:pt>
                <c:pt idx="2587">
                  <c:v>0.97856194496154791</c:v>
                </c:pt>
                <c:pt idx="2588">
                  <c:v>0.43019310414791112</c:v>
                </c:pt>
                <c:pt idx="2589">
                  <c:v>-0.17321616232395173</c:v>
                </c:pt>
                <c:pt idx="2590">
                  <c:v>-0.65035012900829314</c:v>
                </c:pt>
                <c:pt idx="2591">
                  <c:v>-1.0865120708942413</c:v>
                </c:pt>
                <c:pt idx="2592">
                  <c:v>-1.4580599409341812</c:v>
                </c:pt>
                <c:pt idx="2593">
                  <c:v>-1.712436625957489</c:v>
                </c:pt>
                <c:pt idx="2594">
                  <c:v>-1.7987198942899705</c:v>
                </c:pt>
                <c:pt idx="2595">
                  <c:v>-1.7296689552068711</c:v>
                </c:pt>
                <c:pt idx="2596">
                  <c:v>-1.5087868756055833</c:v>
                </c:pt>
                <c:pt idx="2597">
                  <c:v>-1.1350357747077942</c:v>
                </c:pt>
                <c:pt idx="2598">
                  <c:v>-0.83658745586872107</c:v>
                </c:pt>
                <c:pt idx="2599">
                  <c:v>-0.51905967235565187</c:v>
                </c:pt>
                <c:pt idx="2600">
                  <c:v>-0.1844954413175583</c:v>
                </c:pt>
                <c:pt idx="2601">
                  <c:v>0.17909085988998413</c:v>
                </c:pt>
                <c:pt idx="2602">
                  <c:v>0.45460522949695592</c:v>
                </c:pt>
                <c:pt idx="2603">
                  <c:v>0.54684388697147368</c:v>
                </c:pt>
                <c:pt idx="2604">
                  <c:v>0.5039083671569824</c:v>
                </c:pt>
                <c:pt idx="2605">
                  <c:v>0.28677669167518616</c:v>
                </c:pt>
                <c:pt idx="2606">
                  <c:v>-7.2641129493713388E-2</c:v>
                </c:pt>
                <c:pt idx="2607">
                  <c:v>-0.4633772224187851</c:v>
                </c:pt>
                <c:pt idx="2608">
                  <c:v>-0.80343666672706604</c:v>
                </c:pt>
                <c:pt idx="2609">
                  <c:v>-1.0281498420238495</c:v>
                </c:pt>
                <c:pt idx="2610">
                  <c:v>-1.1889283919334412</c:v>
                </c:pt>
                <c:pt idx="2611">
                  <c:v>-1.4161693185567856</c:v>
                </c:pt>
                <c:pt idx="2612">
                  <c:v>-1.7085973441600801</c:v>
                </c:pt>
                <c:pt idx="2613">
                  <c:v>-1.9671015787124635</c:v>
                </c:pt>
                <c:pt idx="2614">
                  <c:v>-2.1365404397249224</c:v>
                </c:pt>
                <c:pt idx="2615">
                  <c:v>-2.2305087035894395</c:v>
                </c:pt>
                <c:pt idx="2616">
                  <c:v>-2.276589440703392</c:v>
                </c:pt>
                <c:pt idx="2617">
                  <c:v>-2.3252259957790375</c:v>
                </c:pt>
                <c:pt idx="2618">
                  <c:v>-2.3533803391456605</c:v>
                </c:pt>
                <c:pt idx="2619">
                  <c:v>-2.314776436686516</c:v>
                </c:pt>
                <c:pt idx="2620">
                  <c:v>-2.1234602183103561</c:v>
                </c:pt>
                <c:pt idx="2621">
                  <c:v>-1.7727991873025895</c:v>
                </c:pt>
                <c:pt idx="2622">
                  <c:v>-1.1895119440555573</c:v>
                </c:pt>
                <c:pt idx="2623">
                  <c:v>-0.56924164652824405</c:v>
                </c:pt>
                <c:pt idx="2624">
                  <c:v>-0.17778283774852754</c:v>
                </c:pt>
                <c:pt idx="2625">
                  <c:v>-5.8028937578201295E-2</c:v>
                </c:pt>
                <c:pt idx="2626">
                  <c:v>-8.4083545804023746E-2</c:v>
                </c:pt>
                <c:pt idx="2627">
                  <c:v>-0.30168884575366978</c:v>
                </c:pt>
                <c:pt idx="2628">
                  <c:v>-0.58736041367053993</c:v>
                </c:pt>
                <c:pt idx="2629">
                  <c:v>-0.87853830456733706</c:v>
                </c:pt>
                <c:pt idx="2630">
                  <c:v>-1.1830753290653229</c:v>
                </c:pt>
                <c:pt idx="2631">
                  <c:v>-1.4371467894315719</c:v>
                </c:pt>
                <c:pt idx="2632">
                  <c:v>-1.5542992633581163</c:v>
                </c:pt>
                <c:pt idx="2633">
                  <c:v>-1.6492948830127716</c:v>
                </c:pt>
                <c:pt idx="2634">
                  <c:v>-1.7349103993177415</c:v>
                </c:pt>
                <c:pt idx="2635">
                  <c:v>-1.6792647868394852</c:v>
                </c:pt>
                <c:pt idx="2636">
                  <c:v>-1.31263676404953</c:v>
                </c:pt>
                <c:pt idx="2637">
                  <c:v>-0.69942756414413454</c:v>
                </c:pt>
                <c:pt idx="2638">
                  <c:v>-0.13411817014217378</c:v>
                </c:pt>
                <c:pt idx="2639">
                  <c:v>0.15513715624809266</c:v>
                </c:pt>
                <c:pt idx="2640">
                  <c:v>0.39784689188003541</c:v>
                </c:pt>
                <c:pt idx="2641">
                  <c:v>0.71995947718620301</c:v>
                </c:pt>
                <c:pt idx="2642">
                  <c:v>1.171458665728569</c:v>
                </c:pt>
                <c:pt idx="2643">
                  <c:v>1.830591312646866</c:v>
                </c:pt>
                <c:pt idx="2644">
                  <c:v>2.4534694683551788</c:v>
                </c:pt>
                <c:pt idx="2645">
                  <c:v>2.8029481923580173</c:v>
                </c:pt>
                <c:pt idx="2646">
                  <c:v>2.8841841441392901</c:v>
                </c:pt>
                <c:pt idx="2647">
                  <c:v>2.5669206547737122</c:v>
                </c:pt>
                <c:pt idx="2648">
                  <c:v>1.8453040766716005</c:v>
                </c:pt>
                <c:pt idx="2649">
                  <c:v>1.0978153234720232</c:v>
                </c:pt>
                <c:pt idx="2650">
                  <c:v>0.50404168367385871</c:v>
                </c:pt>
                <c:pt idx="2651">
                  <c:v>0.5064571684598923</c:v>
                </c:pt>
                <c:pt idx="2652">
                  <c:v>1.5979516518115997</c:v>
                </c:pt>
                <c:pt idx="2653">
                  <c:v>3.3196356493234638</c:v>
                </c:pt>
                <c:pt idx="2654">
                  <c:v>4.7647410839796072</c:v>
                </c:pt>
                <c:pt idx="2655">
                  <c:v>5.4026693880558021</c:v>
                </c:pt>
                <c:pt idx="2656">
                  <c:v>5.1614232105016713</c:v>
                </c:pt>
                <c:pt idx="2657">
                  <c:v>4.4834689611196517</c:v>
                </c:pt>
                <c:pt idx="2658">
                  <c:v>3.479444146156311</c:v>
                </c:pt>
                <c:pt idx="2659">
                  <c:v>2.2821214914321901</c:v>
                </c:pt>
                <c:pt idx="2660">
                  <c:v>1.1334453320503235</c:v>
                </c:pt>
                <c:pt idx="2661">
                  <c:v>-3.3105765581130986E-2</c:v>
                </c:pt>
                <c:pt idx="2662">
                  <c:v>-1.2574203372001649</c:v>
                </c:pt>
                <c:pt idx="2663">
                  <c:v>-2.2451027691364289</c:v>
                </c:pt>
                <c:pt idx="2664">
                  <c:v>-2.7728660219907764</c:v>
                </c:pt>
                <c:pt idx="2665">
                  <c:v>-2.8707156676054004</c:v>
                </c:pt>
                <c:pt idx="2666">
                  <c:v>-2.5656933242082598</c:v>
                </c:pt>
                <c:pt idx="2667">
                  <c:v>-2.034054536819458</c:v>
                </c:pt>
                <c:pt idx="2668">
                  <c:v>-1.6094349986314775</c:v>
                </c:pt>
                <c:pt idx="2669">
                  <c:v>-1.3840850615501405</c:v>
                </c:pt>
                <c:pt idx="2670">
                  <c:v>-1.3766865795850753</c:v>
                </c:pt>
                <c:pt idx="2671">
                  <c:v>-1.4786438941955566</c:v>
                </c:pt>
                <c:pt idx="2672">
                  <c:v>-1.5902491146326065</c:v>
                </c:pt>
                <c:pt idx="2673">
                  <c:v>-1.6569623368978501</c:v>
                </c:pt>
                <c:pt idx="2674">
                  <c:v>-1.6615097165107728</c:v>
                </c:pt>
                <c:pt idx="2675">
                  <c:v>-1.6528991067409515</c:v>
                </c:pt>
                <c:pt idx="2676">
                  <c:v>-1.6663675832748415</c:v>
                </c:pt>
                <c:pt idx="2677">
                  <c:v>-1.7739621984958649</c:v>
                </c:pt>
                <c:pt idx="2678">
                  <c:v>-1.9378128755092623</c:v>
                </c:pt>
                <c:pt idx="2679">
                  <c:v>-2.1833286899328233</c:v>
                </c:pt>
                <c:pt idx="2680">
                  <c:v>-2.4029004085063934</c:v>
                </c:pt>
                <c:pt idx="2681">
                  <c:v>-2.3816440254449844</c:v>
                </c:pt>
                <c:pt idx="2682">
                  <c:v>-2.1460994678735732</c:v>
                </c:pt>
                <c:pt idx="2683">
                  <c:v>-1.6671768379211427</c:v>
                </c:pt>
                <c:pt idx="2684">
                  <c:v>-0.98118383646011353</c:v>
                </c:pt>
                <c:pt idx="2685">
                  <c:v>-0.27901275873184206</c:v>
                </c:pt>
                <c:pt idx="2686">
                  <c:v>0.28050613760948184</c:v>
                </c:pt>
                <c:pt idx="2687">
                  <c:v>0.77782586216926575</c:v>
                </c:pt>
                <c:pt idx="2688">
                  <c:v>1.1179303300380707</c:v>
                </c:pt>
                <c:pt idx="2689">
                  <c:v>1.0538922089338303</c:v>
                </c:pt>
                <c:pt idx="2690">
                  <c:v>0.69578825712203984</c:v>
                </c:pt>
                <c:pt idx="2691">
                  <c:v>0.16933711946010591</c:v>
                </c:pt>
                <c:pt idx="2692">
                  <c:v>-0.39546999871730809</c:v>
                </c:pt>
                <c:pt idx="2693">
                  <c:v>-0.7758395630121232</c:v>
                </c:pt>
                <c:pt idx="2694">
                  <c:v>-0.72683112502098091</c:v>
                </c:pt>
                <c:pt idx="2695">
                  <c:v>-0.11636134564876557</c:v>
                </c:pt>
                <c:pt idx="2696">
                  <c:v>1.1447947776317597</c:v>
                </c:pt>
                <c:pt idx="2697">
                  <c:v>2.523617929816246</c:v>
                </c:pt>
                <c:pt idx="2698">
                  <c:v>3.4140529793500902</c:v>
                </c:pt>
                <c:pt idx="2699">
                  <c:v>3.4893007975816728</c:v>
                </c:pt>
                <c:pt idx="2700">
                  <c:v>2.8758927923440933</c:v>
                </c:pt>
                <c:pt idx="2701">
                  <c:v>1.8546543592214586</c:v>
                </c:pt>
                <c:pt idx="2702">
                  <c:v>1.2981157886981964</c:v>
                </c:pt>
                <c:pt idx="2703">
                  <c:v>1.7786633598804475</c:v>
                </c:pt>
                <c:pt idx="2704">
                  <c:v>3.2067791247367858</c:v>
                </c:pt>
                <c:pt idx="2705">
                  <c:v>4.6805902951955796</c:v>
                </c:pt>
                <c:pt idx="2706">
                  <c:v>5.6182907277345659</c:v>
                </c:pt>
                <c:pt idx="2707">
                  <c:v>5.4079324668645858</c:v>
                </c:pt>
                <c:pt idx="2708">
                  <c:v>4.0860834145545963</c:v>
                </c:pt>
                <c:pt idx="2709">
                  <c:v>2.1605795127153398</c:v>
                </c:pt>
                <c:pt idx="2710">
                  <c:v>0.28044123351573946</c:v>
                </c:pt>
                <c:pt idx="2711">
                  <c:v>-1.3235096615552904</c:v>
                </c:pt>
                <c:pt idx="2712">
                  <c:v>-2.7443351179361346</c:v>
                </c:pt>
                <c:pt idx="2713">
                  <c:v>-3.7045549321174622</c:v>
                </c:pt>
                <c:pt idx="2714">
                  <c:v>-4.0448225373029709</c:v>
                </c:pt>
                <c:pt idx="2715">
                  <c:v>-3.715203296542168</c:v>
                </c:pt>
                <c:pt idx="2716">
                  <c:v>-2.7059323596954346</c:v>
                </c:pt>
                <c:pt idx="2717">
                  <c:v>-1.5188037407398225</c:v>
                </c:pt>
                <c:pt idx="2718">
                  <c:v>-0.59371165931224823</c:v>
                </c:pt>
                <c:pt idx="2719">
                  <c:v>-0.10138311803340912</c:v>
                </c:pt>
                <c:pt idx="2720">
                  <c:v>0.14301587820053102</c:v>
                </c:pt>
                <c:pt idx="2721">
                  <c:v>0.20562903285026551</c:v>
                </c:pt>
                <c:pt idx="2722">
                  <c:v>-3.7387096881866459E-3</c:v>
                </c:pt>
                <c:pt idx="2723">
                  <c:v>-0.47551253378391267</c:v>
                </c:pt>
                <c:pt idx="2724">
                  <c:v>-1.0710309827327729</c:v>
                </c:pt>
                <c:pt idx="2725">
                  <c:v>-1.4852530020475387</c:v>
                </c:pt>
                <c:pt idx="2726">
                  <c:v>-1.6683375102281572</c:v>
                </c:pt>
                <c:pt idx="2727">
                  <c:v>-1.789247989654541</c:v>
                </c:pt>
                <c:pt idx="2728">
                  <c:v>-1.8504332542419435</c:v>
                </c:pt>
                <c:pt idx="2729">
                  <c:v>-1.8506536942720415</c:v>
                </c:pt>
                <c:pt idx="2730">
                  <c:v>-1.8116738158464432</c:v>
                </c:pt>
                <c:pt idx="2731">
                  <c:v>-1.6537060225009919</c:v>
                </c:pt>
                <c:pt idx="2732">
                  <c:v>-1.5029080849885941</c:v>
                </c:pt>
                <c:pt idx="2733">
                  <c:v>-1.4601590913534166</c:v>
                </c:pt>
                <c:pt idx="2734">
                  <c:v>-1.4937437438964845</c:v>
                </c:pt>
                <c:pt idx="2735">
                  <c:v>-1.5361097449064256</c:v>
                </c:pt>
                <c:pt idx="2736">
                  <c:v>-1.6658857727050782</c:v>
                </c:pt>
                <c:pt idx="2737">
                  <c:v>-1.7581945967674257</c:v>
                </c:pt>
                <c:pt idx="2738">
                  <c:v>-1.7335813271999361</c:v>
                </c:pt>
                <c:pt idx="2739">
                  <c:v>-1.562183064222336</c:v>
                </c:pt>
                <c:pt idx="2740">
                  <c:v>-1.2000655835866929</c:v>
                </c:pt>
                <c:pt idx="2741">
                  <c:v>-0.67602115988731393</c:v>
                </c:pt>
                <c:pt idx="2742">
                  <c:v>-0.13708212375640869</c:v>
                </c:pt>
                <c:pt idx="2743">
                  <c:v>0.37540937125682833</c:v>
                </c:pt>
                <c:pt idx="2744">
                  <c:v>1.0133979016542436</c:v>
                </c:pt>
                <c:pt idx="2745">
                  <c:v>1.8978722995519639</c:v>
                </c:pt>
                <c:pt idx="2746">
                  <c:v>2.789161042571068</c:v>
                </c:pt>
                <c:pt idx="2747">
                  <c:v>3.4141792792081835</c:v>
                </c:pt>
                <c:pt idx="2748">
                  <c:v>3.6396256953477861</c:v>
                </c:pt>
                <c:pt idx="2749">
                  <c:v>3.4847779762744904</c:v>
                </c:pt>
                <c:pt idx="2750">
                  <c:v>3.2719919514656071</c:v>
                </c:pt>
                <c:pt idx="2751">
                  <c:v>3.4434060019254686</c:v>
                </c:pt>
                <c:pt idx="2752">
                  <c:v>4.1523861622810365</c:v>
                </c:pt>
                <c:pt idx="2753">
                  <c:v>5.1623611038923265</c:v>
                </c:pt>
                <c:pt idx="2754">
                  <c:v>6.0244663935899734</c:v>
                </c:pt>
                <c:pt idx="2755">
                  <c:v>6.1870458859205248</c:v>
                </c:pt>
                <c:pt idx="2756">
                  <c:v>5.5811597388982772</c:v>
                </c:pt>
                <c:pt idx="2757">
                  <c:v>4.4414666569232946</c:v>
                </c:pt>
                <c:pt idx="2758">
                  <c:v>3.0484055346250534</c:v>
                </c:pt>
                <c:pt idx="2759">
                  <c:v>1.7584553825855256</c:v>
                </c:pt>
                <c:pt idx="2760">
                  <c:v>0.41410741388797762</c:v>
                </c:pt>
                <c:pt idx="2761">
                  <c:v>-0.97058283448219307</c:v>
                </c:pt>
                <c:pt idx="2762">
                  <c:v>-2.0981803661584855</c:v>
                </c:pt>
                <c:pt idx="2763">
                  <c:v>-2.7475598573684694</c:v>
                </c:pt>
                <c:pt idx="2764">
                  <c:v>-2.8745818465948108</c:v>
                </c:pt>
                <c:pt idx="2765">
                  <c:v>-2.559251446723938</c:v>
                </c:pt>
                <c:pt idx="2766">
                  <c:v>-2.0232944905757906</c:v>
                </c:pt>
                <c:pt idx="2767">
                  <c:v>-1.5533870977163315</c:v>
                </c:pt>
                <c:pt idx="2768">
                  <c:v>-1.2575782120227814</c:v>
                </c:pt>
                <c:pt idx="2769">
                  <c:v>-1.1738180172443391</c:v>
                </c:pt>
                <c:pt idx="2770">
                  <c:v>-1.3200334918498993</c:v>
                </c:pt>
                <c:pt idx="2771">
                  <c:v>-1.6719657075405121</c:v>
                </c:pt>
                <c:pt idx="2772">
                  <c:v>-2.1157208436727526</c:v>
                </c:pt>
                <c:pt idx="2773">
                  <c:v>-2.5271262592077255</c:v>
                </c:pt>
                <c:pt idx="2774">
                  <c:v>-2.9362898522615435</c:v>
                </c:pt>
                <c:pt idx="2775">
                  <c:v>-3.3085657006502154</c:v>
                </c:pt>
                <c:pt idx="2776">
                  <c:v>-3.5259721952676775</c:v>
                </c:pt>
                <c:pt idx="2777">
                  <c:v>-3.5677639997005466</c:v>
                </c:pt>
                <c:pt idx="2778">
                  <c:v>-3.4475668805837634</c:v>
                </c:pt>
                <c:pt idx="2779">
                  <c:v>-3.1818021583557132</c:v>
                </c:pt>
                <c:pt idx="2780">
                  <c:v>-2.8450534075498584</c:v>
                </c:pt>
                <c:pt idx="2781">
                  <c:v>-2.5091279447078705</c:v>
                </c:pt>
                <c:pt idx="2782">
                  <c:v>-2.1367135173082352</c:v>
                </c:pt>
                <c:pt idx="2783">
                  <c:v>-1.7207800179719925</c:v>
                </c:pt>
                <c:pt idx="2784">
                  <c:v>-1.2276030457019806</c:v>
                </c:pt>
                <c:pt idx="2785">
                  <c:v>-0.66939567983150483</c:v>
                </c:pt>
                <c:pt idx="2786">
                  <c:v>-0.13180267274379731</c:v>
                </c:pt>
                <c:pt idx="2787">
                  <c:v>0.25067422807216644</c:v>
                </c:pt>
                <c:pt idx="2788">
                  <c:v>0.53084239661693577</c:v>
                </c:pt>
                <c:pt idx="2789">
                  <c:v>0.77077295064926155</c:v>
                </c:pt>
                <c:pt idx="2790">
                  <c:v>1.0042259591817857</c:v>
                </c:pt>
                <c:pt idx="2791">
                  <c:v>1.3587519997358324</c:v>
                </c:pt>
                <c:pt idx="2792">
                  <c:v>1.9385882163047792</c:v>
                </c:pt>
                <c:pt idx="2793">
                  <c:v>2.9059679460525514</c:v>
                </c:pt>
                <c:pt idx="2794">
                  <c:v>3.934262799024582</c:v>
                </c:pt>
                <c:pt idx="2795">
                  <c:v>4.5932977974414824</c:v>
                </c:pt>
                <c:pt idx="2796">
                  <c:v>4.5949864733219146</c:v>
                </c:pt>
                <c:pt idx="2797">
                  <c:v>3.9675387185811997</c:v>
                </c:pt>
                <c:pt idx="2798">
                  <c:v>2.9042570507526397</c:v>
                </c:pt>
                <c:pt idx="2799">
                  <c:v>1.7641792219877244</c:v>
                </c:pt>
                <c:pt idx="2800">
                  <c:v>1.0643885457515716</c:v>
                </c:pt>
                <c:pt idx="2801">
                  <c:v>1.2817780834436416</c:v>
                </c:pt>
                <c:pt idx="2802">
                  <c:v>2.2823436856269836</c:v>
                </c:pt>
                <c:pt idx="2803">
                  <c:v>3.4115667432546619</c:v>
                </c:pt>
                <c:pt idx="2804">
                  <c:v>4.214987622499466</c:v>
                </c:pt>
                <c:pt idx="2805">
                  <c:v>4.3503693759441378</c:v>
                </c:pt>
                <c:pt idx="2806">
                  <c:v>3.8084734028577807</c:v>
                </c:pt>
                <c:pt idx="2807">
                  <c:v>2.8911236196756365</c:v>
                </c:pt>
                <c:pt idx="2808">
                  <c:v>1.544533828496933</c:v>
                </c:pt>
                <c:pt idx="2809">
                  <c:v>2.6673243641853334E-2</c:v>
                </c:pt>
                <c:pt idx="2810">
                  <c:v>-1.1419062530994415</c:v>
                </c:pt>
                <c:pt idx="2811">
                  <c:v>-1.8422138231992722</c:v>
                </c:pt>
                <c:pt idx="2812">
                  <c:v>-2.2009311479330065</c:v>
                </c:pt>
                <c:pt idx="2813">
                  <c:v>-2.2693932723999026</c:v>
                </c:pt>
                <c:pt idx="2814">
                  <c:v>-2.0328196048736573</c:v>
                </c:pt>
                <c:pt idx="2815">
                  <c:v>-1.5557528811693193</c:v>
                </c:pt>
                <c:pt idx="2816">
                  <c:v>-1.0917394816875459</c:v>
                </c:pt>
                <c:pt idx="2817">
                  <c:v>-0.84822867751121522</c:v>
                </c:pt>
                <c:pt idx="2818">
                  <c:v>-0.77283058583736419</c:v>
                </c:pt>
                <c:pt idx="2819">
                  <c:v>-0.84534424602985392</c:v>
                </c:pt>
                <c:pt idx="2820">
                  <c:v>-1.087779747247696</c:v>
                </c:pt>
                <c:pt idx="2821">
                  <c:v>-1.4706758934259416</c:v>
                </c:pt>
                <c:pt idx="2822">
                  <c:v>-1.8908328366279603</c:v>
                </c:pt>
                <c:pt idx="2823">
                  <c:v>-2.2199486321210862</c:v>
                </c:pt>
                <c:pt idx="2824">
                  <c:v>-2.4118671137094498</c:v>
                </c:pt>
                <c:pt idx="2825">
                  <c:v>-2.5259363508224491</c:v>
                </c:pt>
                <c:pt idx="2826">
                  <c:v>-2.5381850981712342</c:v>
                </c:pt>
                <c:pt idx="2827">
                  <c:v>-2.4480935382843021</c:v>
                </c:pt>
                <c:pt idx="2828">
                  <c:v>-2.2887323534488679</c:v>
                </c:pt>
                <c:pt idx="2829">
                  <c:v>-2.1064629471302032</c:v>
                </c:pt>
                <c:pt idx="2830">
                  <c:v>-1.9043077450990678</c:v>
                </c:pt>
                <c:pt idx="2831">
                  <c:v>-1.557407643198967</c:v>
                </c:pt>
                <c:pt idx="2832">
                  <c:v>-1.1437335079908371</c:v>
                </c:pt>
                <c:pt idx="2833">
                  <c:v>-0.77554895639419563</c:v>
                </c:pt>
                <c:pt idx="2834">
                  <c:v>-0.60656150043010715</c:v>
                </c:pt>
                <c:pt idx="2835">
                  <c:v>-0.68687417685985563</c:v>
                </c:pt>
                <c:pt idx="2836">
                  <c:v>-0.92586742222309115</c:v>
                </c:pt>
                <c:pt idx="2837">
                  <c:v>-1.1971086466312408</c:v>
                </c:pt>
                <c:pt idx="2838">
                  <c:v>-1.3044740509986879</c:v>
                </c:pt>
                <c:pt idx="2839">
                  <c:v>-1.3775987452268601</c:v>
                </c:pt>
                <c:pt idx="2840">
                  <c:v>-1.234983401298523</c:v>
                </c:pt>
                <c:pt idx="2841">
                  <c:v>-0.75593564093112953</c:v>
                </c:pt>
                <c:pt idx="2842">
                  <c:v>4.0205454826354979E-2</c:v>
                </c:pt>
                <c:pt idx="2843">
                  <c:v>1.0971504950523376</c:v>
                </c:pt>
                <c:pt idx="2844">
                  <c:v>2.1193467020988463</c:v>
                </c:pt>
                <c:pt idx="2845">
                  <c:v>3.0510309344530109</c:v>
                </c:pt>
                <c:pt idx="2846">
                  <c:v>3.7439254045486452</c:v>
                </c:pt>
                <c:pt idx="2847">
                  <c:v>4.1115895539522169</c:v>
                </c:pt>
                <c:pt idx="2848">
                  <c:v>4.214915701746941</c:v>
                </c:pt>
                <c:pt idx="2849">
                  <c:v>4.17697194993496</c:v>
                </c:pt>
                <c:pt idx="2850">
                  <c:v>4.2352774608135224</c:v>
                </c:pt>
                <c:pt idx="2851">
                  <c:v>4.6349451756477356</c:v>
                </c:pt>
                <c:pt idx="2852">
                  <c:v>5.2208776992559436</c:v>
                </c:pt>
                <c:pt idx="2853">
                  <c:v>5.7912963902950292</c:v>
                </c:pt>
                <c:pt idx="2854">
                  <c:v>5.9813770920038225</c:v>
                </c:pt>
                <c:pt idx="2855">
                  <c:v>5.6081797224283223</c:v>
                </c:pt>
                <c:pt idx="2856">
                  <c:v>4.6210942912101745</c:v>
                </c:pt>
                <c:pt idx="2857">
                  <c:v>3.0729129695892334</c:v>
                </c:pt>
                <c:pt idx="2858">
                  <c:v>1.4020061928033829</c:v>
                </c:pt>
                <c:pt idx="2859">
                  <c:v>-9.1252232193946847E-2</c:v>
                </c:pt>
                <c:pt idx="2860">
                  <c:v>-1.2363808858394623</c:v>
                </c:pt>
                <c:pt idx="2861">
                  <c:v>-2.0070205199718476</c:v>
                </c:pt>
                <c:pt idx="2862">
                  <c:v>-2.3479038369655609</c:v>
                </c:pt>
                <c:pt idx="2863">
                  <c:v>-2.3714119827747346</c:v>
                </c:pt>
                <c:pt idx="2864">
                  <c:v>-2.207650183439255</c:v>
                </c:pt>
                <c:pt idx="2865">
                  <c:v>-1.9629828000068665</c:v>
                </c:pt>
                <c:pt idx="2866">
                  <c:v>-1.7705088329315186</c:v>
                </c:pt>
                <c:pt idx="2867">
                  <c:v>-1.7144702875614166</c:v>
                </c:pt>
                <c:pt idx="2868">
                  <c:v>-1.8749968224763871</c:v>
                </c:pt>
                <c:pt idx="2869">
                  <c:v>-2.2211841487884523</c:v>
                </c:pt>
                <c:pt idx="2870">
                  <c:v>-2.5255697304010392</c:v>
                </c:pt>
                <c:pt idx="2871">
                  <c:v>-2.6763156276941302</c:v>
                </c:pt>
                <c:pt idx="2872">
                  <c:v>-2.7344404596090319</c:v>
                </c:pt>
                <c:pt idx="2873">
                  <c:v>-2.7552945542335512</c:v>
                </c:pt>
                <c:pt idx="2874">
                  <c:v>-2.7691770136356357</c:v>
                </c:pt>
                <c:pt idx="2875">
                  <c:v>-2.7674772280454638</c:v>
                </c:pt>
                <c:pt idx="2876">
                  <c:v>-2.6267435181140901</c:v>
                </c:pt>
                <c:pt idx="2877">
                  <c:v>-2.2750685799121859</c:v>
                </c:pt>
                <c:pt idx="2878">
                  <c:v>-1.7932217574119569</c:v>
                </c:pt>
                <c:pt idx="2879">
                  <c:v>-1.3737600481510164</c:v>
                </c:pt>
                <c:pt idx="2880">
                  <c:v>-1.1446140986680986</c:v>
                </c:pt>
                <c:pt idx="2881">
                  <c:v>-1.0140732550621032</c:v>
                </c:pt>
                <c:pt idx="2882">
                  <c:v>-0.89170681893825532</c:v>
                </c:pt>
                <c:pt idx="2883">
                  <c:v>-0.67195091307163246</c:v>
                </c:pt>
                <c:pt idx="2884">
                  <c:v>-0.44415391623973849</c:v>
                </c:pt>
                <c:pt idx="2885">
                  <c:v>-0.2048770809173584</c:v>
                </c:pt>
                <c:pt idx="2886">
                  <c:v>-4.9828802347183232E-2</c:v>
                </c:pt>
                <c:pt idx="2887">
                  <c:v>2.1868001818656922E-2</c:v>
                </c:pt>
                <c:pt idx="2888">
                  <c:v>-1.2480297088623048E-2</c:v>
                </c:pt>
                <c:pt idx="2889">
                  <c:v>-3.8371767997741703E-2</c:v>
                </c:pt>
                <c:pt idx="2890">
                  <c:v>-1.3917542695999147E-2</c:v>
                </c:pt>
                <c:pt idx="2891">
                  <c:v>8.6691403985023507E-2</c:v>
                </c:pt>
                <c:pt idx="2892">
                  <c:v>0.38095837891101841</c:v>
                </c:pt>
                <c:pt idx="2893">
                  <c:v>1.1059868073463441</c:v>
                </c:pt>
                <c:pt idx="2894">
                  <c:v>2.2002750903367998</c:v>
                </c:pt>
                <c:pt idx="2895">
                  <c:v>3.0175503623485569</c:v>
                </c:pt>
                <c:pt idx="2896">
                  <c:v>3.3032956051826479</c:v>
                </c:pt>
                <c:pt idx="2897">
                  <c:v>3.0505333364009859</c:v>
                </c:pt>
                <c:pt idx="2898">
                  <c:v>2.317693612575531</c:v>
                </c:pt>
                <c:pt idx="2899">
                  <c:v>1.2545329821109772</c:v>
                </c:pt>
                <c:pt idx="2900">
                  <c:v>0.29878044068813325</c:v>
                </c:pt>
                <c:pt idx="2901">
                  <c:v>-9.8447815775871278E-2</c:v>
                </c:pt>
                <c:pt idx="2902">
                  <c:v>0.52634179472923281</c:v>
                </c:pt>
                <c:pt idx="2903">
                  <c:v>2.0789681696891784</c:v>
                </c:pt>
                <c:pt idx="2904">
                  <c:v>3.7419186401367188</c:v>
                </c:pt>
                <c:pt idx="2905">
                  <c:v>4.9963048571348194</c:v>
                </c:pt>
                <c:pt idx="2906">
                  <c:v>5.3864591521024705</c:v>
                </c:pt>
                <c:pt idx="2907">
                  <c:v>4.7889918261766438</c:v>
                </c:pt>
                <c:pt idx="2908">
                  <c:v>3.3837281495332721</c:v>
                </c:pt>
                <c:pt idx="2909">
                  <c:v>1.5954560601711274</c:v>
                </c:pt>
                <c:pt idx="2910">
                  <c:v>6.2323132753372194E-2</c:v>
                </c:pt>
                <c:pt idx="2911">
                  <c:v>-1.1400936162471771</c:v>
                </c:pt>
                <c:pt idx="2912">
                  <c:v>-2.0547045636177064</c:v>
                </c:pt>
                <c:pt idx="2913">
                  <c:v>-2.6327708280086517</c:v>
                </c:pt>
                <c:pt idx="2914">
                  <c:v>-2.7680952787399296</c:v>
                </c:pt>
                <c:pt idx="2915">
                  <c:v>-2.3594023865461349</c:v>
                </c:pt>
                <c:pt idx="2916">
                  <c:v>-1.5587998652458193</c:v>
                </c:pt>
                <c:pt idx="2917">
                  <c:v>-0.83090688586235051</c:v>
                </c:pt>
                <c:pt idx="2918">
                  <c:v>-0.30997201144695286</c:v>
                </c:pt>
                <c:pt idx="2919">
                  <c:v>-8.555879831314088E-2</c:v>
                </c:pt>
                <c:pt idx="2920">
                  <c:v>-7.3135219216346747E-2</c:v>
                </c:pt>
                <c:pt idx="2921">
                  <c:v>-0.22245205700397491</c:v>
                </c:pt>
                <c:pt idx="2922">
                  <c:v>-0.55656371355056766</c:v>
                </c:pt>
                <c:pt idx="2923">
                  <c:v>-1.0345244765281678</c:v>
                </c:pt>
                <c:pt idx="2924">
                  <c:v>-1.436445123553276</c:v>
                </c:pt>
                <c:pt idx="2925">
                  <c:v>-1.6642538148164749</c:v>
                </c:pt>
                <c:pt idx="2926">
                  <c:v>-1.794277179837227</c:v>
                </c:pt>
                <c:pt idx="2927">
                  <c:v>-1.8583860522508622</c:v>
                </c:pt>
                <c:pt idx="2928">
                  <c:v>-2.0028748440742494</c:v>
                </c:pt>
                <c:pt idx="2929">
                  <c:v>-2.2349999499320985</c:v>
                </c:pt>
                <c:pt idx="2930">
                  <c:v>-2.5370022064447406</c:v>
                </c:pt>
                <c:pt idx="2931">
                  <c:v>-2.81414794921875</c:v>
                </c:pt>
                <c:pt idx="2932">
                  <c:v>-2.9929943954944611</c:v>
                </c:pt>
                <c:pt idx="2933">
                  <c:v>-3.0067534786462784</c:v>
                </c:pt>
                <c:pt idx="2934">
                  <c:v>-2.7036238789558413</c:v>
                </c:pt>
                <c:pt idx="2935">
                  <c:v>-2.0792102444171907</c:v>
                </c:pt>
                <c:pt idx="2936">
                  <c:v>-1.306876671910286</c:v>
                </c:pt>
                <c:pt idx="2937">
                  <c:v>-0.49973403990268711</c:v>
                </c:pt>
                <c:pt idx="2938">
                  <c:v>0.26702011942863468</c:v>
                </c:pt>
                <c:pt idx="2939">
                  <c:v>0.84703643023967745</c:v>
                </c:pt>
                <c:pt idx="2940">
                  <c:v>1.1864170128107072</c:v>
                </c:pt>
                <c:pt idx="2941">
                  <c:v>1.256469579935074</c:v>
                </c:pt>
                <c:pt idx="2942">
                  <c:v>1.2427397328615188</c:v>
                </c:pt>
                <c:pt idx="2943">
                  <c:v>1.305409020781517</c:v>
                </c:pt>
                <c:pt idx="2944">
                  <c:v>1.5310232520103455</c:v>
                </c:pt>
                <c:pt idx="2945">
                  <c:v>1.8294704014062881</c:v>
                </c:pt>
                <c:pt idx="2946">
                  <c:v>1.9925217640399935</c:v>
                </c:pt>
                <c:pt idx="2947">
                  <c:v>1.9315744811296465</c:v>
                </c:pt>
                <c:pt idx="2948">
                  <c:v>1.8295879304409028</c:v>
                </c:pt>
                <c:pt idx="2949">
                  <c:v>2.1724785965681077</c:v>
                </c:pt>
                <c:pt idx="2950">
                  <c:v>3.1457529044151307</c:v>
                </c:pt>
                <c:pt idx="2951">
                  <c:v>4.4615237760543822</c:v>
                </c:pt>
                <c:pt idx="2952">
                  <c:v>5.789429374337197</c:v>
                </c:pt>
                <c:pt idx="2953">
                  <c:v>6.7137122011184696</c:v>
                </c:pt>
                <c:pt idx="2954">
                  <c:v>6.9060563600063327</c:v>
                </c:pt>
                <c:pt idx="2955">
                  <c:v>6.3090392696857451</c:v>
                </c:pt>
                <c:pt idx="2956">
                  <c:v>4.9178445786237717</c:v>
                </c:pt>
                <c:pt idx="2957">
                  <c:v>3.2921706926822663</c:v>
                </c:pt>
                <c:pt idx="2958">
                  <c:v>1.6132912373542787</c:v>
                </c:pt>
                <c:pt idx="2959">
                  <c:v>2.6977298855781557E-2</c:v>
                </c:pt>
                <c:pt idx="2960">
                  <c:v>-1.1779824042320253</c:v>
                </c:pt>
                <c:pt idx="2961">
                  <c:v>-1.8715510582923891</c:v>
                </c:pt>
                <c:pt idx="2962">
                  <c:v>-2.0693448221683504</c:v>
                </c:pt>
                <c:pt idx="2963">
                  <c:v>-1.9072325223684312</c:v>
                </c:pt>
                <c:pt idx="2964">
                  <c:v>-1.5306624788045884</c:v>
                </c:pt>
                <c:pt idx="2965">
                  <c:v>-1.2628079617023469</c:v>
                </c:pt>
                <c:pt idx="2966">
                  <c:v>-1.1863474309444428</c:v>
                </c:pt>
                <c:pt idx="2967">
                  <c:v>-1.2082394063472748</c:v>
                </c:pt>
                <c:pt idx="2968">
                  <c:v>-1.3246282339096069</c:v>
                </c:pt>
                <c:pt idx="2969">
                  <c:v>-1.532420736551285</c:v>
                </c:pt>
                <c:pt idx="2970">
                  <c:v>-1.8173672497272493</c:v>
                </c:pt>
                <c:pt idx="2971">
                  <c:v>-2.1234543710947036</c:v>
                </c:pt>
                <c:pt idx="2972">
                  <c:v>-2.4865378117561341</c:v>
                </c:pt>
                <c:pt idx="2973">
                  <c:v>-2.8671529591083527</c:v>
                </c:pt>
                <c:pt idx="2974">
                  <c:v>-3.1388777482509616</c:v>
                </c:pt>
                <c:pt idx="2975">
                  <c:v>-3.3261359989643098</c:v>
                </c:pt>
                <c:pt idx="2976">
                  <c:v>-3.4452817887067795</c:v>
                </c:pt>
                <c:pt idx="2977">
                  <c:v>-3.4852668035030367</c:v>
                </c:pt>
                <c:pt idx="2978">
                  <c:v>-3.4723514735698702</c:v>
                </c:pt>
                <c:pt idx="2979">
                  <c:v>-3.3620946210622789</c:v>
                </c:pt>
                <c:pt idx="2980">
                  <c:v>-3.1379381006956102</c:v>
                </c:pt>
                <c:pt idx="2981">
                  <c:v>-2.6558667451143267</c:v>
                </c:pt>
                <c:pt idx="2982">
                  <c:v>-1.8487241131067278</c:v>
                </c:pt>
                <c:pt idx="2983">
                  <c:v>-0.84235807299613952</c:v>
                </c:pt>
                <c:pt idx="2984">
                  <c:v>0.22755141377449037</c:v>
                </c:pt>
                <c:pt idx="2985">
                  <c:v>1.1412326538562776</c:v>
                </c:pt>
                <c:pt idx="2986">
                  <c:v>1.6107184624671937</c:v>
                </c:pt>
                <c:pt idx="2987">
                  <c:v>1.6980361032485962</c:v>
                </c:pt>
                <c:pt idx="2988">
                  <c:v>1.5556634187698366</c:v>
                </c:pt>
                <c:pt idx="2989">
                  <c:v>1.3127683264017105</c:v>
                </c:pt>
                <c:pt idx="2990">
                  <c:v>1.054847059249878</c:v>
                </c:pt>
                <c:pt idx="2991">
                  <c:v>0.9793396246433258</c:v>
                </c:pt>
                <c:pt idx="2992">
                  <c:v>1.3775244855880737</c:v>
                </c:pt>
                <c:pt idx="2993">
                  <c:v>2.2120016813278198</c:v>
                </c:pt>
                <c:pt idx="2994">
                  <c:v>3.1466674089431765</c:v>
                </c:pt>
                <c:pt idx="2995">
                  <c:v>3.5541025650501252</c:v>
                </c:pt>
                <c:pt idx="2996">
                  <c:v>3.3662525761127475</c:v>
                </c:pt>
                <c:pt idx="2997">
                  <c:v>2.5552197915315631</c:v>
                </c:pt>
                <c:pt idx="2998">
                  <c:v>1.3124508225917817</c:v>
                </c:pt>
                <c:pt idx="2999">
                  <c:v>0.15092774569988252</c:v>
                </c:pt>
                <c:pt idx="3000">
                  <c:v>-0.67373899161815642</c:v>
                </c:pt>
                <c:pt idx="3001">
                  <c:v>-0.69804645180702218</c:v>
                </c:pt>
                <c:pt idx="3002">
                  <c:v>0.41192347884178165</c:v>
                </c:pt>
                <c:pt idx="3003">
                  <c:v>2.1955750983953477</c:v>
                </c:pt>
                <c:pt idx="3004">
                  <c:v>3.9253756159543993</c:v>
                </c:pt>
                <c:pt idx="3005">
                  <c:v>5.13852609872818</c:v>
                </c:pt>
                <c:pt idx="3006">
                  <c:v>5.4241596597433093</c:v>
                </c:pt>
                <c:pt idx="3007">
                  <c:v>4.7012368136644369</c:v>
                </c:pt>
                <c:pt idx="3008">
                  <c:v>3.183058724999428</c:v>
                </c:pt>
                <c:pt idx="3009">
                  <c:v>1.4496019434928895</c:v>
                </c:pt>
                <c:pt idx="3010">
                  <c:v>-3.5855711102485657E-2</c:v>
                </c:pt>
                <c:pt idx="3011">
                  <c:v>-1.1846172398328783</c:v>
                </c:pt>
                <c:pt idx="3012">
                  <c:v>-1.9682148885726929</c:v>
                </c:pt>
                <c:pt idx="3013">
                  <c:v>-2.4087090325355529</c:v>
                </c:pt>
                <c:pt idx="3014">
                  <c:v>-2.3944242846965791</c:v>
                </c:pt>
                <c:pt idx="3015">
                  <c:v>-1.9105724519491196</c:v>
                </c:pt>
                <c:pt idx="3016">
                  <c:v>-1.2947951549291612</c:v>
                </c:pt>
                <c:pt idx="3017">
                  <c:v>-0.83625650346279146</c:v>
                </c:pt>
                <c:pt idx="3018">
                  <c:v>-0.69299562692642214</c:v>
                </c:pt>
                <c:pt idx="3019">
                  <c:v>-0.84285917937755594</c:v>
                </c:pt>
                <c:pt idx="3020">
                  <c:v>-1.1477020132541658</c:v>
                </c:pt>
                <c:pt idx="3021">
                  <c:v>-1.4753033798933031</c:v>
                </c:pt>
                <c:pt idx="3022">
                  <c:v>-1.8246025943756103</c:v>
                </c:pt>
                <c:pt idx="3023">
                  <c:v>-2.2011925184726717</c:v>
                </c:pt>
                <c:pt idx="3024">
                  <c:v>-2.5574060654640198</c:v>
                </c:pt>
                <c:pt idx="3025">
                  <c:v>-2.8442675417661669</c:v>
                </c:pt>
                <c:pt idx="3026">
                  <c:v>-3.0243454116582873</c:v>
                </c:pt>
                <c:pt idx="3027">
                  <c:v>-3.0500532799959186</c:v>
                </c:pt>
                <c:pt idx="3028">
                  <c:v>-2.978899097442627</c:v>
                </c:pt>
                <c:pt idx="3029">
                  <c:v>-2.7853860801458361</c:v>
                </c:pt>
                <c:pt idx="3030">
                  <c:v>-2.5486264711618425</c:v>
                </c:pt>
                <c:pt idx="3031">
                  <c:v>-2.325013741850853</c:v>
                </c:pt>
                <c:pt idx="3032">
                  <c:v>-2.0580766528844836</c:v>
                </c:pt>
                <c:pt idx="3033">
                  <c:v>-1.6634825670719147</c:v>
                </c:pt>
                <c:pt idx="3034">
                  <c:v>-1.2531033378839493</c:v>
                </c:pt>
                <c:pt idx="3035">
                  <c:v>-0.90421752154827117</c:v>
                </c:pt>
                <c:pt idx="3036">
                  <c:v>-0.61897280037403113</c:v>
                </c:pt>
                <c:pt idx="3037">
                  <c:v>-0.43921360373497009</c:v>
                </c:pt>
                <c:pt idx="3038">
                  <c:v>-0.35521601200103764</c:v>
                </c:pt>
                <c:pt idx="3039">
                  <c:v>-0.30363479912281038</c:v>
                </c:pt>
                <c:pt idx="3040">
                  <c:v>-0.18673083186149597</c:v>
                </c:pt>
                <c:pt idx="3041">
                  <c:v>0.17884469211101534</c:v>
                </c:pt>
                <c:pt idx="3042">
                  <c:v>0.98427058160305025</c:v>
                </c:pt>
                <c:pt idx="3043">
                  <c:v>2.2051253557205199</c:v>
                </c:pt>
                <c:pt idx="3044">
                  <c:v>3.394641392827034</c:v>
                </c:pt>
                <c:pt idx="3045">
                  <c:v>4.3443134146928788</c:v>
                </c:pt>
                <c:pt idx="3046">
                  <c:v>5.0876529836654667</c:v>
                </c:pt>
                <c:pt idx="3047">
                  <c:v>5.7134389597177506</c:v>
                </c:pt>
                <c:pt idx="3048">
                  <c:v>6.3705671811103821</c:v>
                </c:pt>
                <c:pt idx="3049">
                  <c:v>7.047863034009934</c:v>
                </c:pt>
                <c:pt idx="3050">
                  <c:v>7.4808721572160728</c:v>
                </c:pt>
                <c:pt idx="3051">
                  <c:v>7.3305478441715248</c:v>
                </c:pt>
                <c:pt idx="3052">
                  <c:v>6.4832810336351399</c:v>
                </c:pt>
                <c:pt idx="3053">
                  <c:v>4.936782540678978</c:v>
                </c:pt>
                <c:pt idx="3054">
                  <c:v>3.0924917864799499</c:v>
                </c:pt>
                <c:pt idx="3055">
                  <c:v>1.2900822991132737</c:v>
                </c:pt>
                <c:pt idx="3056">
                  <c:v>-0.16177374601364136</c:v>
                </c:pt>
                <c:pt idx="3057">
                  <c:v>-1.1633357137441636</c:v>
                </c:pt>
                <c:pt idx="3058">
                  <c:v>-1.6347130966186525</c:v>
                </c:pt>
                <c:pt idx="3059">
                  <c:v>-1.6735485488176347</c:v>
                </c:pt>
                <c:pt idx="3060">
                  <c:v>-1.3947281634807587</c:v>
                </c:pt>
                <c:pt idx="3061">
                  <c:v>-0.96505019903182987</c:v>
                </c:pt>
                <c:pt idx="3062">
                  <c:v>-0.62371196866035461</c:v>
                </c:pt>
                <c:pt idx="3063">
                  <c:v>-0.42076271474361421</c:v>
                </c:pt>
                <c:pt idx="3064">
                  <c:v>-0.36033641874790195</c:v>
                </c:pt>
                <c:pt idx="3065">
                  <c:v>-0.44023218870162967</c:v>
                </c:pt>
                <c:pt idx="3066">
                  <c:v>-0.62745769500732429</c:v>
                </c:pt>
                <c:pt idx="3067">
                  <c:v>-0.85816309690475467</c:v>
                </c:pt>
                <c:pt idx="3068">
                  <c:v>-1.1304591590166093</c:v>
                </c:pt>
                <c:pt idx="3069">
                  <c:v>-1.379860448241234</c:v>
                </c:pt>
                <c:pt idx="3070">
                  <c:v>-1.6585878628492357</c:v>
                </c:pt>
                <c:pt idx="3071">
                  <c:v>-1.9617045986652375</c:v>
                </c:pt>
                <c:pt idx="3072">
                  <c:v>-2.3046560758352279</c:v>
                </c:pt>
                <c:pt idx="3073">
                  <c:v>-2.7038659536838532</c:v>
                </c:pt>
                <c:pt idx="3074">
                  <c:v>-3.1405488824844361</c:v>
                </c:pt>
                <c:pt idx="3075">
                  <c:v>-3.6004101741313934</c:v>
                </c:pt>
                <c:pt idx="3076">
                  <c:v>-3.9810299992561342</c:v>
                </c:pt>
                <c:pt idx="3077">
                  <c:v>-4.1992632901668552</c:v>
                </c:pt>
                <c:pt idx="3078">
                  <c:v>-4.1642484086751939</c:v>
                </c:pt>
                <c:pt idx="3079">
                  <c:v>-3.8942976647615435</c:v>
                </c:pt>
                <c:pt idx="3080">
                  <c:v>-3.4766561937332154</c:v>
                </c:pt>
                <c:pt idx="3081">
                  <c:v>-2.9680963665246964</c:v>
                </c:pt>
                <c:pt idx="3082">
                  <c:v>-2.4226710140705108</c:v>
                </c:pt>
                <c:pt idx="3083">
                  <c:v>-1.8172427040338517</c:v>
                </c:pt>
                <c:pt idx="3084">
                  <c:v>-1.1178654259443284</c:v>
                </c:pt>
                <c:pt idx="3085">
                  <c:v>-0.22311337709426882</c:v>
                </c:pt>
                <c:pt idx="3086">
                  <c:v>0.67064815342426298</c:v>
                </c:pt>
                <c:pt idx="3087">
                  <c:v>1.3627006244659425</c:v>
                </c:pt>
                <c:pt idx="3088">
                  <c:v>1.660931426882744</c:v>
                </c:pt>
                <c:pt idx="3089">
                  <c:v>1.5337299281358721</c:v>
                </c:pt>
                <c:pt idx="3090">
                  <c:v>1.1271893960237505</c:v>
                </c:pt>
                <c:pt idx="3091">
                  <c:v>0.62595496058464051</c:v>
                </c:pt>
                <c:pt idx="3092">
                  <c:v>0.35420912146568301</c:v>
                </c:pt>
                <c:pt idx="3093">
                  <c:v>0.69279974520206455</c:v>
                </c:pt>
                <c:pt idx="3094">
                  <c:v>1.7293122750520706</c:v>
                </c:pt>
                <c:pt idx="3095">
                  <c:v>3.0731228846311569</c:v>
                </c:pt>
                <c:pt idx="3096">
                  <c:v>4.0083458518981931</c:v>
                </c:pt>
                <c:pt idx="3097">
                  <c:v>4.2593270587921142</c:v>
                </c:pt>
                <c:pt idx="3098">
                  <c:v>3.8264711326360703</c:v>
                </c:pt>
                <c:pt idx="3099">
                  <c:v>2.9530011945962906</c:v>
                </c:pt>
                <c:pt idx="3100">
                  <c:v>2.1072768795490266</c:v>
                </c:pt>
                <c:pt idx="3101">
                  <c:v>1.970977697968483</c:v>
                </c:pt>
                <c:pt idx="3102">
                  <c:v>2.6710010933876038</c:v>
                </c:pt>
                <c:pt idx="3103">
                  <c:v>3.6565709263086319</c:v>
                </c:pt>
                <c:pt idx="3104">
                  <c:v>4.3098926103115085</c:v>
                </c:pt>
                <c:pt idx="3105">
                  <c:v>4.3264566028118132</c:v>
                </c:pt>
                <c:pt idx="3106">
                  <c:v>3.7522085702419283</c:v>
                </c:pt>
                <c:pt idx="3107">
                  <c:v>2.770126601457596</c:v>
                </c:pt>
                <c:pt idx="3108">
                  <c:v>1.639260476231575</c:v>
                </c:pt>
                <c:pt idx="3109">
                  <c:v>0.68946507811546331</c:v>
                </c:pt>
                <c:pt idx="3110">
                  <c:v>0.10384362637996675</c:v>
                </c:pt>
                <c:pt idx="3111">
                  <c:v>-0.15391450345516206</c:v>
                </c:pt>
                <c:pt idx="3112">
                  <c:v>-0.15828763604164126</c:v>
                </c:pt>
                <c:pt idx="3113">
                  <c:v>-4.8157668113708498E-3</c:v>
                </c:pt>
                <c:pt idx="3114">
                  <c:v>0.14702472925186158</c:v>
                </c:pt>
                <c:pt idx="3115">
                  <c:v>0.18298627495765687</c:v>
                </c:pt>
                <c:pt idx="3116">
                  <c:v>3.559083223342896E-2</c:v>
                </c:pt>
                <c:pt idx="3117">
                  <c:v>-0.30830964803695682</c:v>
                </c:pt>
                <c:pt idx="3118">
                  <c:v>-0.84499399781227114</c:v>
                </c:pt>
                <c:pt idx="3119">
                  <c:v>-1.4923333954811098</c:v>
                </c:pt>
                <c:pt idx="3120">
                  <c:v>-2.1846495759487152</c:v>
                </c:pt>
                <c:pt idx="3121">
                  <c:v>-2.8565314918756486</c:v>
                </c:pt>
                <c:pt idx="3122">
                  <c:v>-3.4771134459972384</c:v>
                </c:pt>
                <c:pt idx="3123">
                  <c:v>-3.9370057278871537</c:v>
                </c:pt>
                <c:pt idx="3124">
                  <c:v>-4.2000088101625446</c:v>
                </c:pt>
                <c:pt idx="3125">
                  <c:v>-4.2845349901914602</c:v>
                </c:pt>
                <c:pt idx="3126">
                  <c:v>-4.1146640199422837</c:v>
                </c:pt>
                <c:pt idx="3127">
                  <c:v>-3.7058524292707444</c:v>
                </c:pt>
                <c:pt idx="3128">
                  <c:v>-3.2186402016878128</c:v>
                </c:pt>
                <c:pt idx="3129">
                  <c:v>-2.7766187649965288</c:v>
                </c:pt>
                <c:pt idx="3130">
                  <c:v>-2.3862060230970386</c:v>
                </c:pt>
                <c:pt idx="3131">
                  <c:v>-1.9361241996288301</c:v>
                </c:pt>
                <c:pt idx="3132">
                  <c:v>-1.4599462527036668</c:v>
                </c:pt>
                <c:pt idx="3133">
                  <c:v>-1.1313894510269165</c:v>
                </c:pt>
                <c:pt idx="3134">
                  <c:v>-1.0721325981616974</c:v>
                </c:pt>
                <c:pt idx="3135">
                  <c:v>-1.1339932161569597</c:v>
                </c:pt>
                <c:pt idx="3136">
                  <c:v>-1.2674138134717943</c:v>
                </c:pt>
                <c:pt idx="3137">
                  <c:v>-1.3515166550874711</c:v>
                </c:pt>
                <c:pt idx="3138">
                  <c:v>-1.2562696051597595</c:v>
                </c:pt>
                <c:pt idx="3139">
                  <c:v>-0.94113625645637522</c:v>
                </c:pt>
                <c:pt idx="3140">
                  <c:v>-0.40433379292488097</c:v>
                </c:pt>
                <c:pt idx="3141">
                  <c:v>2.1596106290817263E-2</c:v>
                </c:pt>
                <c:pt idx="3142">
                  <c:v>0.25882933974266054</c:v>
                </c:pt>
                <c:pt idx="3143">
                  <c:v>0.50925798475742345</c:v>
                </c:pt>
                <c:pt idx="3144">
                  <c:v>0.97128450036048897</c:v>
                </c:pt>
                <c:pt idx="3145">
                  <c:v>1.8539070850610735</c:v>
                </c:pt>
                <c:pt idx="3146">
                  <c:v>2.8699485129117965</c:v>
                </c:pt>
                <c:pt idx="3147">
                  <c:v>3.6198381328582765</c:v>
                </c:pt>
                <c:pt idx="3148">
                  <c:v>3.7997359085083011</c:v>
                </c:pt>
                <c:pt idx="3149">
                  <c:v>3.2967853152751925</c:v>
                </c:pt>
                <c:pt idx="3150">
                  <c:v>2.4155818498134614</c:v>
                </c:pt>
                <c:pt idx="3151">
                  <c:v>1.5067269015312195</c:v>
                </c:pt>
                <c:pt idx="3152">
                  <c:v>1.2676775228977204</c:v>
                </c:pt>
                <c:pt idx="3153">
                  <c:v>2.3357615089416504</c:v>
                </c:pt>
                <c:pt idx="3154">
                  <c:v>4.2114752000570297</c:v>
                </c:pt>
                <c:pt idx="3155">
                  <c:v>6.0622049081325535</c:v>
                </c:pt>
                <c:pt idx="3156">
                  <c:v>7.2811090511083609</c:v>
                </c:pt>
                <c:pt idx="3157">
                  <c:v>7.4881016546487809</c:v>
                </c:pt>
                <c:pt idx="3158">
                  <c:v>6.7079164409637455</c:v>
                </c:pt>
                <c:pt idx="3159">
                  <c:v>5.2364669609069825</c:v>
                </c:pt>
                <c:pt idx="3160">
                  <c:v>3.2989926391839983</c:v>
                </c:pt>
                <c:pt idx="3161">
                  <c:v>1.2378081911802292</c:v>
                </c:pt>
                <c:pt idx="3162">
                  <c:v>-0.49181398630142215</c:v>
                </c:pt>
                <c:pt idx="3163">
                  <c:v>-1.7036558622121811</c:v>
                </c:pt>
                <c:pt idx="3164">
                  <c:v>-2.3307603853940964</c:v>
                </c:pt>
                <c:pt idx="3165">
                  <c:v>-2.3554648715257644</c:v>
                </c:pt>
                <c:pt idx="3166">
                  <c:v>-1.8596502202749254</c:v>
                </c:pt>
                <c:pt idx="3167">
                  <c:v>-1.2264020276069643</c:v>
                </c:pt>
                <c:pt idx="3168">
                  <c:v>-0.76255059599876407</c:v>
                </c:pt>
                <c:pt idx="3169">
                  <c:v>-0.46953960299491887</c:v>
                </c:pt>
                <c:pt idx="3170">
                  <c:v>-0.19285695970058442</c:v>
                </c:pt>
                <c:pt idx="3171">
                  <c:v>-6.2745886445045473E-2</c:v>
                </c:pt>
                <c:pt idx="3172">
                  <c:v>-0.26822113752365112</c:v>
                </c:pt>
                <c:pt idx="3173">
                  <c:v>-0.62667299866676329</c:v>
                </c:pt>
                <c:pt idx="3174">
                  <c:v>-1.0264570730924607</c:v>
                </c:pt>
                <c:pt idx="3175">
                  <c:v>-1.4634458112716675</c:v>
                </c:pt>
                <c:pt idx="3176">
                  <c:v>-1.9013087081909181</c:v>
                </c:pt>
                <c:pt idx="3177">
                  <c:v>-2.0788822156190871</c:v>
                </c:pt>
                <c:pt idx="3178">
                  <c:v>-2.0126747775077822</c:v>
                </c:pt>
                <c:pt idx="3179">
                  <c:v>-1.8409134024381639</c:v>
                </c:pt>
                <c:pt idx="3180">
                  <c:v>-1.6520939451456071</c:v>
                </c:pt>
                <c:pt idx="3181">
                  <c:v>-1.4791444158554077</c:v>
                </c:pt>
                <c:pt idx="3182">
                  <c:v>-1.3426750802993774</c:v>
                </c:pt>
                <c:pt idx="3183">
                  <c:v>-1.3533018100261689</c:v>
                </c:pt>
                <c:pt idx="3184">
                  <c:v>-1.50751042842865</c:v>
                </c:pt>
                <c:pt idx="3185">
                  <c:v>-1.8212954092025757</c:v>
                </c:pt>
                <c:pt idx="3186">
                  <c:v>-2.1035586351156237</c:v>
                </c:pt>
                <c:pt idx="3187">
                  <c:v>-2.3088719183206559</c:v>
                </c:pt>
                <c:pt idx="3188">
                  <c:v>-2.4595242601633074</c:v>
                </c:pt>
                <c:pt idx="3189">
                  <c:v>-2.5701021248102189</c:v>
                </c:pt>
                <c:pt idx="3190">
                  <c:v>-2.6074243175983431</c:v>
                </c:pt>
                <c:pt idx="3191">
                  <c:v>-2.5535661989450458</c:v>
                </c:pt>
                <c:pt idx="3192">
                  <c:v>-2.2640559339523318</c:v>
                </c:pt>
                <c:pt idx="3193">
                  <c:v>-1.6692251175642014</c:v>
                </c:pt>
                <c:pt idx="3194">
                  <c:v>-0.8225173008441925</c:v>
                </c:pt>
                <c:pt idx="3195">
                  <c:v>7.8138096928596495E-2</c:v>
                </c:pt>
                <c:pt idx="3196">
                  <c:v>0.90314865052700044</c:v>
                </c:pt>
                <c:pt idx="3197">
                  <c:v>1.4343120592832566</c:v>
                </c:pt>
                <c:pt idx="3198">
                  <c:v>1.6163054770231249</c:v>
                </c:pt>
                <c:pt idx="3199">
                  <c:v>1.8203510838747026</c:v>
                </c:pt>
                <c:pt idx="3200">
                  <c:v>2.2307227116823198</c:v>
                </c:pt>
                <c:pt idx="3201">
                  <c:v>2.9321453458070756</c:v>
                </c:pt>
                <c:pt idx="3202">
                  <c:v>3.903463760018349</c:v>
                </c:pt>
                <c:pt idx="3203">
                  <c:v>5.2498997694253928</c:v>
                </c:pt>
                <c:pt idx="3204">
                  <c:v>6.6530607873201371</c:v>
                </c:pt>
                <c:pt idx="3205">
                  <c:v>7.3790329563617707</c:v>
                </c:pt>
                <c:pt idx="3206">
                  <c:v>7.1925751894712455</c:v>
                </c:pt>
                <c:pt idx="3207">
                  <c:v>6.3817277616262436</c:v>
                </c:pt>
                <c:pt idx="3208">
                  <c:v>5.1035182338953025</c:v>
                </c:pt>
                <c:pt idx="3209">
                  <c:v>3.8439677560329439</c:v>
                </c:pt>
                <c:pt idx="3210">
                  <c:v>2.9971236991882324</c:v>
                </c:pt>
                <c:pt idx="3211">
                  <c:v>2.5575627708435058</c:v>
                </c:pt>
                <c:pt idx="3212">
                  <c:v>2.4804175311326984</c:v>
                </c:pt>
                <c:pt idx="3213">
                  <c:v>2.406323368549347</c:v>
                </c:pt>
                <c:pt idx="3214">
                  <c:v>2.2163426542282108</c:v>
                </c:pt>
                <c:pt idx="3215">
                  <c:v>1.7340157753229142</c:v>
                </c:pt>
                <c:pt idx="3216">
                  <c:v>1.1184355294704438</c:v>
                </c:pt>
                <c:pt idx="3217">
                  <c:v>0.45058234512805939</c:v>
                </c:pt>
                <c:pt idx="3218">
                  <c:v>-0.18248458385467531</c:v>
                </c:pt>
                <c:pt idx="3219">
                  <c:v>-0.75413586795330056</c:v>
                </c:pt>
                <c:pt idx="3220">
                  <c:v>-1.2414159232378006</c:v>
                </c:pt>
                <c:pt idx="3221">
                  <c:v>-1.5764713203907015</c:v>
                </c:pt>
                <c:pt idx="3222">
                  <c:v>-1.7921575641632081</c:v>
                </c:pt>
                <c:pt idx="3223">
                  <c:v>-1.9582921636104584</c:v>
                </c:pt>
                <c:pt idx="3224">
                  <c:v>-2.029432312846184</c:v>
                </c:pt>
                <c:pt idx="3225">
                  <c:v>-2.0423388719558715</c:v>
                </c:pt>
                <c:pt idx="3226">
                  <c:v>-2.090456194281578</c:v>
                </c:pt>
                <c:pt idx="3227">
                  <c:v>-2.1800571727752684</c:v>
                </c:pt>
                <c:pt idx="3228">
                  <c:v>-2.1889782696962357</c:v>
                </c:pt>
                <c:pt idx="3229">
                  <c:v>-2.0301556134223939</c:v>
                </c:pt>
                <c:pt idx="3230">
                  <c:v>-1.6507368063926697</c:v>
                </c:pt>
                <c:pt idx="3231">
                  <c:v>-1.081517379283905</c:v>
                </c:pt>
                <c:pt idx="3232">
                  <c:v>-0.54894362211227421</c:v>
                </c:pt>
                <c:pt idx="3233">
                  <c:v>-2.5096249580383303E-3</c:v>
                </c:pt>
                <c:pt idx="3234">
                  <c:v>0.53126456558704382</c:v>
                </c:pt>
                <c:pt idx="3235">
                  <c:v>1.0294865155220032</c:v>
                </c:pt>
                <c:pt idx="3236">
                  <c:v>1.3916770863533021</c:v>
                </c:pt>
                <c:pt idx="3237">
                  <c:v>1.4530015146732331</c:v>
                </c:pt>
                <c:pt idx="3238">
                  <c:v>1.177716355919838</c:v>
                </c:pt>
                <c:pt idx="3239">
                  <c:v>0.7765342122316361</c:v>
                </c:pt>
                <c:pt idx="3240">
                  <c:v>0.46728608608245853</c:v>
                </c:pt>
                <c:pt idx="3241">
                  <c:v>0.32594777405261993</c:v>
                </c:pt>
                <c:pt idx="3242">
                  <c:v>0.36950894594192507</c:v>
                </c:pt>
                <c:pt idx="3243">
                  <c:v>0.52578864812850956</c:v>
                </c:pt>
                <c:pt idx="3244">
                  <c:v>0.67780280649662017</c:v>
                </c:pt>
                <c:pt idx="3245">
                  <c:v>0.74051594853401193</c:v>
                </c:pt>
                <c:pt idx="3246">
                  <c:v>0.64122145593166358</c:v>
                </c:pt>
                <c:pt idx="3247">
                  <c:v>0.39778432667255403</c:v>
                </c:pt>
                <c:pt idx="3248">
                  <c:v>0.17014754354953768</c:v>
                </c:pt>
                <c:pt idx="3249">
                  <c:v>5.8384448289871219E-3</c:v>
                </c:pt>
                <c:pt idx="3250">
                  <c:v>-6.802124440670014E-2</c:v>
                </c:pt>
                <c:pt idx="3251">
                  <c:v>-3.8587530255317692E-2</c:v>
                </c:pt>
                <c:pt idx="3252">
                  <c:v>-2.6572671532630921E-2</c:v>
                </c:pt>
                <c:pt idx="3253">
                  <c:v>-0.177703315615654</c:v>
                </c:pt>
                <c:pt idx="3254">
                  <c:v>-0.36995099544525151</c:v>
                </c:pt>
                <c:pt idx="3255">
                  <c:v>-0.56408206343650824</c:v>
                </c:pt>
                <c:pt idx="3256">
                  <c:v>-0.70371006488800047</c:v>
                </c:pt>
                <c:pt idx="3257">
                  <c:v>-0.6427943569421769</c:v>
                </c:pt>
                <c:pt idx="3258">
                  <c:v>-0.35338057100772857</c:v>
                </c:pt>
                <c:pt idx="3259">
                  <c:v>5.0318214297294619E-2</c:v>
                </c:pt>
                <c:pt idx="3260">
                  <c:v>0.43366693496704106</c:v>
                </c:pt>
                <c:pt idx="3261">
                  <c:v>0.72278485178947449</c:v>
                </c:pt>
                <c:pt idx="3262">
                  <c:v>0.899287149310112</c:v>
                </c:pt>
                <c:pt idx="3263">
                  <c:v>0.9258434486389161</c:v>
                </c:pt>
                <c:pt idx="3264">
                  <c:v>0.8396923273801804</c:v>
                </c:pt>
                <c:pt idx="3265">
                  <c:v>0.71868887722492225</c:v>
                </c:pt>
                <c:pt idx="3266">
                  <c:v>0.62674082636833195</c:v>
                </c:pt>
                <c:pt idx="3267">
                  <c:v>0.64899883747100828</c:v>
                </c:pt>
                <c:pt idx="3268">
                  <c:v>0.81877859115600593</c:v>
                </c:pt>
                <c:pt idx="3269">
                  <c:v>0.96078816354274754</c:v>
                </c:pt>
                <c:pt idx="3270">
                  <c:v>0.90290423691272736</c:v>
                </c:pt>
                <c:pt idx="3271">
                  <c:v>0.65278315544128418</c:v>
                </c:pt>
                <c:pt idx="3272">
                  <c:v>0.33907886624336242</c:v>
                </c:pt>
                <c:pt idx="3273">
                  <c:v>0.1168612825870514</c:v>
                </c:pt>
                <c:pt idx="3274">
                  <c:v>-6.084904968738556E-2</c:v>
                </c:pt>
                <c:pt idx="3275">
                  <c:v>-0.14082141816616059</c:v>
                </c:pt>
                <c:pt idx="3276">
                  <c:v>-0.1786458867788315</c:v>
                </c:pt>
                <c:pt idx="3277">
                  <c:v>-0.16090543448925018</c:v>
                </c:pt>
                <c:pt idx="3278">
                  <c:v>-7.8890633583068859E-3</c:v>
                </c:pt>
                <c:pt idx="3279">
                  <c:v>0.27332341790199283</c:v>
                </c:pt>
                <c:pt idx="3280">
                  <c:v>0.55564219236373902</c:v>
                </c:pt>
                <c:pt idx="3281">
                  <c:v>0.88090057969093327</c:v>
                </c:pt>
                <c:pt idx="3282">
                  <c:v>1.1478622269630432</c:v>
                </c:pt>
                <c:pt idx="3283">
                  <c:v>1.4487845027446749</c:v>
                </c:pt>
                <c:pt idx="3284">
                  <c:v>1.7990952855348588</c:v>
                </c:pt>
                <c:pt idx="3285">
                  <c:v>2.0355701351165774</c:v>
                </c:pt>
                <c:pt idx="3286">
                  <c:v>2.121802532672882</c:v>
                </c:pt>
                <c:pt idx="3287">
                  <c:v>2.0708984273672106</c:v>
                </c:pt>
                <c:pt idx="3288">
                  <c:v>1.8480733180046083</c:v>
                </c:pt>
                <c:pt idx="3289">
                  <c:v>1.5979522365331651</c:v>
                </c:pt>
                <c:pt idx="3290">
                  <c:v>1.3462915831804276</c:v>
                </c:pt>
                <c:pt idx="3291">
                  <c:v>1.0249660331010819</c:v>
                </c:pt>
                <c:pt idx="3292">
                  <c:v>0.74747705876827242</c:v>
                </c:pt>
                <c:pt idx="3293">
                  <c:v>0.6184237468242646</c:v>
                </c:pt>
                <c:pt idx="3294">
                  <c:v>0.59542664766311648</c:v>
                </c:pt>
                <c:pt idx="3295">
                  <c:v>0.69681268930435181</c:v>
                </c:pt>
                <c:pt idx="3296">
                  <c:v>0.92707136392593392</c:v>
                </c:pt>
                <c:pt idx="3297">
                  <c:v>1.2489009439945222</c:v>
                </c:pt>
                <c:pt idx="3298">
                  <c:v>1.641901663541794</c:v>
                </c:pt>
                <c:pt idx="3299">
                  <c:v>2.1188140207529069</c:v>
                </c:pt>
                <c:pt idx="3300">
                  <c:v>2.5080134654045105</c:v>
                </c:pt>
                <c:pt idx="3301">
                  <c:v>2.6079610919952394</c:v>
                </c:pt>
                <c:pt idx="3302">
                  <c:v>2.3381085813045503</c:v>
                </c:pt>
                <c:pt idx="3303">
                  <c:v>1.8820140659809113</c:v>
                </c:pt>
                <c:pt idx="3304">
                  <c:v>1.3615563243627549</c:v>
                </c:pt>
                <c:pt idx="3305">
                  <c:v>0.92170361995697025</c:v>
                </c:pt>
                <c:pt idx="3306">
                  <c:v>0.47818412661552434</c:v>
                </c:pt>
                <c:pt idx="3307">
                  <c:v>0.23870731651782992</c:v>
                </c:pt>
                <c:pt idx="3308">
                  <c:v>3.4510266780853273E-3</c:v>
                </c:pt>
                <c:pt idx="3309">
                  <c:v>-0.21152536511421205</c:v>
                </c:pt>
                <c:pt idx="3310">
                  <c:v>-0.28625687420368195</c:v>
                </c:pt>
                <c:pt idx="3311">
                  <c:v>-0.31676764547824859</c:v>
                </c:pt>
                <c:pt idx="3312">
                  <c:v>-0.34269536912441256</c:v>
                </c:pt>
                <c:pt idx="3313">
                  <c:v>-0.28915767788887026</c:v>
                </c:pt>
                <c:pt idx="3314">
                  <c:v>-0.17467738151550294</c:v>
                </c:pt>
                <c:pt idx="3315">
                  <c:v>-4.3225541710853577E-2</c:v>
                </c:pt>
                <c:pt idx="3316">
                  <c:v>-2.2303034663200379E-2</c:v>
                </c:pt>
                <c:pt idx="3317">
                  <c:v>-0.15651943802833557</c:v>
                </c:pt>
                <c:pt idx="3318">
                  <c:v>-0.36361670672893526</c:v>
                </c:pt>
                <c:pt idx="3319">
                  <c:v>-0.56819733381271365</c:v>
                </c:pt>
                <c:pt idx="3320">
                  <c:v>-0.69885746061801912</c:v>
                </c:pt>
                <c:pt idx="3321">
                  <c:v>-0.76304059267044066</c:v>
                </c:pt>
                <c:pt idx="3322">
                  <c:v>-0.69971817076206211</c:v>
                </c:pt>
                <c:pt idx="3323">
                  <c:v>-0.60269356727600099</c:v>
                </c:pt>
                <c:pt idx="3324">
                  <c:v>-0.50053218483924866</c:v>
                </c:pt>
                <c:pt idx="3325">
                  <c:v>-0.43876512229442599</c:v>
                </c:pt>
                <c:pt idx="3326">
                  <c:v>-0.29367874503135682</c:v>
                </c:pt>
                <c:pt idx="3327">
                  <c:v>-3.6031712293624882E-2</c:v>
                </c:pt>
                <c:pt idx="3328">
                  <c:v>0.29845182716846469</c:v>
                </c:pt>
                <c:pt idx="3329">
                  <c:v>0.58072265446186067</c:v>
                </c:pt>
                <c:pt idx="3330">
                  <c:v>0.71062615156173714</c:v>
                </c:pt>
                <c:pt idx="3331">
                  <c:v>0.67459677815437324</c:v>
                </c:pt>
                <c:pt idx="3332">
                  <c:v>0.49902711153030399</c:v>
                </c:pt>
                <c:pt idx="3333">
                  <c:v>0.19185240805149079</c:v>
                </c:pt>
                <c:pt idx="3334">
                  <c:v>-0.23080772817134859</c:v>
                </c:pt>
                <c:pt idx="3335">
                  <c:v>-0.68081704616546634</c:v>
                </c:pt>
                <c:pt idx="3336">
                  <c:v>-1.0214191120862961</c:v>
                </c:pt>
                <c:pt idx="3337">
                  <c:v>-1.3160380893945696</c:v>
                </c:pt>
                <c:pt idx="3338">
                  <c:v>-1.5898953580856323</c:v>
                </c:pt>
                <c:pt idx="3339">
                  <c:v>-1.8206323349475861</c:v>
                </c:pt>
                <c:pt idx="3340">
                  <c:v>-2.0080683410167697</c:v>
                </c:pt>
                <c:pt idx="3341">
                  <c:v>-1.9784276354312897</c:v>
                </c:pt>
                <c:pt idx="3342">
                  <c:v>-1.6427173501253129</c:v>
                </c:pt>
                <c:pt idx="3343">
                  <c:v>-1.1536457079648972</c:v>
                </c:pt>
                <c:pt idx="3344">
                  <c:v>-0.72657033920288094</c:v>
                </c:pt>
                <c:pt idx="3345">
                  <c:v>-0.35497803032398223</c:v>
                </c:pt>
                <c:pt idx="3346">
                  <c:v>5.6624436378479005E-2</c:v>
                </c:pt>
                <c:pt idx="3347">
                  <c:v>0.31617356836795807</c:v>
                </c:pt>
                <c:pt idx="3348">
                  <c:v>0.30844998121261596</c:v>
                </c:pt>
                <c:pt idx="3349">
                  <c:v>5.6359557509422308E-2</c:v>
                </c:pt>
                <c:pt idx="3350">
                  <c:v>-0.34017229557037354</c:v>
                </c:pt>
                <c:pt idx="3351">
                  <c:v>-0.65906131088733677</c:v>
                </c:pt>
                <c:pt idx="3352">
                  <c:v>-0.774919211268425</c:v>
                </c:pt>
                <c:pt idx="3353">
                  <c:v>-0.49354534685611728</c:v>
                </c:pt>
                <c:pt idx="3354">
                  <c:v>0.2531101781129837</c:v>
                </c:pt>
                <c:pt idx="3355">
                  <c:v>1.4692813324928284</c:v>
                </c:pt>
                <c:pt idx="3356">
                  <c:v>2.7624240642786027</c:v>
                </c:pt>
                <c:pt idx="3357">
                  <c:v>3.8818284773826601</c:v>
                </c:pt>
                <c:pt idx="3358">
                  <c:v>4.6120258444547657</c:v>
                </c:pt>
                <c:pt idx="3359">
                  <c:v>4.8837149655818939</c:v>
                </c:pt>
                <c:pt idx="3360">
                  <c:v>4.7124219524860385</c:v>
                </c:pt>
                <c:pt idx="3361">
                  <c:v>4.0232474809885028</c:v>
                </c:pt>
                <c:pt idx="3362">
                  <c:v>2.8894665187597277</c:v>
                </c:pt>
                <c:pt idx="3363">
                  <c:v>1.6922017514705658</c:v>
                </c:pt>
                <c:pt idx="3364">
                  <c:v>0.560738040804863</c:v>
                </c:pt>
                <c:pt idx="3365">
                  <c:v>-0.42905289709568029</c:v>
                </c:pt>
                <c:pt idx="3366">
                  <c:v>-1.2822405982017517</c:v>
                </c:pt>
                <c:pt idx="3367">
                  <c:v>-1.8361473369598389</c:v>
                </c:pt>
                <c:pt idx="3368">
                  <c:v>-2.0401707243919374</c:v>
                </c:pt>
                <c:pt idx="3369">
                  <c:v>-1.9882725924253464</c:v>
                </c:pt>
                <c:pt idx="3370">
                  <c:v>-1.7536173963546753</c:v>
                </c:pt>
                <c:pt idx="3371">
                  <c:v>-1.3187757557630539</c:v>
                </c:pt>
                <c:pt idx="3372">
                  <c:v>-0.94029718101024629</c:v>
                </c:pt>
                <c:pt idx="3373">
                  <c:v>-0.75053398311138153</c:v>
                </c:pt>
                <c:pt idx="3374">
                  <c:v>-0.61433537364006041</c:v>
                </c:pt>
                <c:pt idx="3375">
                  <c:v>-0.48270460903644563</c:v>
                </c:pt>
                <c:pt idx="3376">
                  <c:v>-0.34664516329765321</c:v>
                </c:pt>
                <c:pt idx="3377">
                  <c:v>-0.24941473782062532</c:v>
                </c:pt>
                <c:pt idx="3378">
                  <c:v>-0.14747087180614471</c:v>
                </c:pt>
                <c:pt idx="3379">
                  <c:v>-6.1678769588470461E-2</c:v>
                </c:pt>
                <c:pt idx="3380">
                  <c:v>-0.17923177778720856</c:v>
                </c:pt>
                <c:pt idx="3381">
                  <c:v>-0.46820526838302617</c:v>
                </c:pt>
                <c:pt idx="3382">
                  <c:v>-0.7554760497808457</c:v>
                </c:pt>
                <c:pt idx="3383">
                  <c:v>-0.87797638714313508</c:v>
                </c:pt>
                <c:pt idx="3384">
                  <c:v>-0.66607563078403476</c:v>
                </c:pt>
                <c:pt idx="3385">
                  <c:v>-0.1270652586221695</c:v>
                </c:pt>
                <c:pt idx="3386">
                  <c:v>0.52402688205242165</c:v>
                </c:pt>
                <c:pt idx="3387">
                  <c:v>1.0466498476266861</c:v>
                </c:pt>
                <c:pt idx="3388">
                  <c:v>1.4480378133058549</c:v>
                </c:pt>
                <c:pt idx="3389">
                  <c:v>1.7361149257421495</c:v>
                </c:pt>
                <c:pt idx="3390">
                  <c:v>1.9096807515621186</c:v>
                </c:pt>
                <c:pt idx="3391">
                  <c:v>1.9043784964084627</c:v>
                </c:pt>
                <c:pt idx="3392">
                  <c:v>1.5322646158933639</c:v>
                </c:pt>
                <c:pt idx="3393">
                  <c:v>0.86365772545337682</c:v>
                </c:pt>
                <c:pt idx="3394">
                  <c:v>0.14503024399280548</c:v>
                </c:pt>
                <c:pt idx="3395">
                  <c:v>-0.51689912617206579</c:v>
                </c:pt>
                <c:pt idx="3396">
                  <c:v>-0.99787237465381629</c:v>
                </c:pt>
                <c:pt idx="3397">
                  <c:v>-1.29301409304142</c:v>
                </c:pt>
                <c:pt idx="3398">
                  <c:v>-1.3432615560293197</c:v>
                </c:pt>
                <c:pt idx="3399">
                  <c:v>-1.1519412446022035</c:v>
                </c:pt>
                <c:pt idx="3400">
                  <c:v>-0.72700771093368532</c:v>
                </c:pt>
                <c:pt idx="3401">
                  <c:v>-0.23168188691139222</c:v>
                </c:pt>
                <c:pt idx="3402">
                  <c:v>0.13099166393280029</c:v>
                </c:pt>
                <c:pt idx="3403">
                  <c:v>0.32438832163810732</c:v>
                </c:pt>
                <c:pt idx="3404">
                  <c:v>0.45657223284244541</c:v>
                </c:pt>
                <c:pt idx="3405">
                  <c:v>0.55668124258518226</c:v>
                </c:pt>
                <c:pt idx="3406">
                  <c:v>0.53394375979900366</c:v>
                </c:pt>
                <c:pt idx="3407">
                  <c:v>0.48507448554039007</c:v>
                </c:pt>
                <c:pt idx="3408">
                  <c:v>0.48336826801300053</c:v>
                </c:pt>
                <c:pt idx="3409">
                  <c:v>0.48958444297313691</c:v>
                </c:pt>
                <c:pt idx="3410">
                  <c:v>0.45273587465286258</c:v>
                </c:pt>
                <c:pt idx="3411">
                  <c:v>0.33191544234752657</c:v>
                </c:pt>
                <c:pt idx="3412">
                  <c:v>0.19059057891368866</c:v>
                </c:pt>
                <c:pt idx="3413">
                  <c:v>9.3207541108131411E-2</c:v>
                </c:pt>
                <c:pt idx="3414">
                  <c:v>3.5251109004020689E-2</c:v>
                </c:pt>
                <c:pt idx="3415">
                  <c:v>-4.3004516959190373E-2</c:v>
                </c:pt>
                <c:pt idx="3416">
                  <c:v>-0.13327850997447968</c:v>
                </c:pt>
                <c:pt idx="3417">
                  <c:v>-0.18261497676372529</c:v>
                </c:pt>
                <c:pt idx="3418">
                  <c:v>-0.21580260336399079</c:v>
                </c:pt>
                <c:pt idx="3419">
                  <c:v>-0.20803808569908144</c:v>
                </c:pt>
                <c:pt idx="3420">
                  <c:v>-0.11933991730213166</c:v>
                </c:pt>
                <c:pt idx="3421">
                  <c:v>4.4203196167945866E-2</c:v>
                </c:pt>
                <c:pt idx="3422">
                  <c:v>0.20300655663013459</c:v>
                </c:pt>
                <c:pt idx="3423">
                  <c:v>0.30541001379489902</c:v>
                </c:pt>
                <c:pt idx="3424">
                  <c:v>0.38553090155124664</c:v>
                </c:pt>
                <c:pt idx="3425">
                  <c:v>0.44326689362525939</c:v>
                </c:pt>
                <c:pt idx="3426">
                  <c:v>0.47334029316902165</c:v>
                </c:pt>
                <c:pt idx="3427">
                  <c:v>0.45957243919372559</c:v>
                </c:pt>
                <c:pt idx="3428">
                  <c:v>0.3407587713003159</c:v>
                </c:pt>
                <c:pt idx="3429">
                  <c:v>0.13648746192455291</c:v>
                </c:pt>
                <c:pt idx="3430">
                  <c:v>-6.451642334461212E-2</c:v>
                </c:pt>
                <c:pt idx="3431">
                  <c:v>-0.20721830606460573</c:v>
                </c:pt>
                <c:pt idx="3432">
                  <c:v>-0.312813173532486</c:v>
                </c:pt>
                <c:pt idx="3433">
                  <c:v>-0.37465098738670349</c:v>
                </c:pt>
                <c:pt idx="3434">
                  <c:v>-0.38453512072563173</c:v>
                </c:pt>
                <c:pt idx="3435">
                  <c:v>-0.34057750761508943</c:v>
                </c:pt>
                <c:pt idx="3436">
                  <c:v>-0.29608779788017275</c:v>
                </c:pt>
                <c:pt idx="3437">
                  <c:v>-0.21472905457019806</c:v>
                </c:pt>
                <c:pt idx="3438">
                  <c:v>-0.20510161399841309</c:v>
                </c:pt>
                <c:pt idx="3439">
                  <c:v>-0.29181816101074221</c:v>
                </c:pt>
                <c:pt idx="3440">
                  <c:v>-0.42461661458015443</c:v>
                </c:pt>
                <c:pt idx="3441">
                  <c:v>-0.53050267338752755</c:v>
                </c:pt>
                <c:pt idx="3442">
                  <c:v>-0.61084634006023408</c:v>
                </c:pt>
                <c:pt idx="3443">
                  <c:v>-0.6317156374454499</c:v>
                </c:pt>
                <c:pt idx="3444">
                  <c:v>-0.60888518393039703</c:v>
                </c:pt>
                <c:pt idx="3445">
                  <c:v>-0.58935489892959603</c:v>
                </c:pt>
                <c:pt idx="3446">
                  <c:v>-0.51729849100112912</c:v>
                </c:pt>
                <c:pt idx="3447">
                  <c:v>-0.39941453039646152</c:v>
                </c:pt>
                <c:pt idx="3448">
                  <c:v>-0.27100324273109438</c:v>
                </c:pt>
                <c:pt idx="3449">
                  <c:v>-0.23274491071701051</c:v>
                </c:pt>
                <c:pt idx="3450">
                  <c:v>-0.28448516786098482</c:v>
                </c:pt>
                <c:pt idx="3451">
                  <c:v>-0.38102445244789124</c:v>
                </c:pt>
                <c:pt idx="3452">
                  <c:v>-0.42461018264293671</c:v>
                </c:pt>
                <c:pt idx="3453">
                  <c:v>-0.57646938979625706</c:v>
                </c:pt>
                <c:pt idx="3454">
                  <c:v>-0.72837011218070991</c:v>
                </c:pt>
                <c:pt idx="3455">
                  <c:v>-0.82332538604736327</c:v>
                </c:pt>
                <c:pt idx="3456">
                  <c:v>-0.64460056185722359</c:v>
                </c:pt>
                <c:pt idx="3457">
                  <c:v>-0.16783438503742218</c:v>
                </c:pt>
                <c:pt idx="3458">
                  <c:v>0.38772770047187805</c:v>
                </c:pt>
                <c:pt idx="3459">
                  <c:v>0.94401191711425791</c:v>
                </c:pt>
                <c:pt idx="3460">
                  <c:v>1.3739091521501541</c:v>
                </c:pt>
                <c:pt idx="3461">
                  <c:v>1.5916501075029375</c:v>
                </c:pt>
                <c:pt idx="3462">
                  <c:v>1.5969856917858125</c:v>
                </c:pt>
                <c:pt idx="3463">
                  <c:v>1.4310346949100494</c:v>
                </c:pt>
                <c:pt idx="3464">
                  <c:v>1.1446316403150558</c:v>
                </c:pt>
                <c:pt idx="3465">
                  <c:v>0.86597088396549227</c:v>
                </c:pt>
                <c:pt idx="3466">
                  <c:v>0.68249929010868071</c:v>
                </c:pt>
                <c:pt idx="3467">
                  <c:v>0.66622005701065068</c:v>
                </c:pt>
                <c:pt idx="3468">
                  <c:v>0.83058470427989961</c:v>
                </c:pt>
                <c:pt idx="3469">
                  <c:v>1.1195675504207612</c:v>
                </c:pt>
                <c:pt idx="3470">
                  <c:v>1.4880544030666352</c:v>
                </c:pt>
                <c:pt idx="3471">
                  <c:v>1.856637734770775</c:v>
                </c:pt>
                <c:pt idx="3472">
                  <c:v>2.2048470282554629</c:v>
                </c:pt>
                <c:pt idx="3473">
                  <c:v>2.4832417362928392</c:v>
                </c:pt>
                <c:pt idx="3474">
                  <c:v>2.5988359272480013</c:v>
                </c:pt>
                <c:pt idx="3475">
                  <c:v>2.4652901995182037</c:v>
                </c:pt>
                <c:pt idx="3476">
                  <c:v>2.0971500867605211</c:v>
                </c:pt>
                <c:pt idx="3477">
                  <c:v>1.5177541655302049</c:v>
                </c:pt>
                <c:pt idx="3478">
                  <c:v>0.81181981980800633</c:v>
                </c:pt>
                <c:pt idx="3479">
                  <c:v>7.1360589265823365E-2</c:v>
                </c:pt>
                <c:pt idx="3480">
                  <c:v>-0.62826578021049506</c:v>
                </c:pt>
                <c:pt idx="3481">
                  <c:v>-1.2696661609411239</c:v>
                </c:pt>
                <c:pt idx="3482">
                  <c:v>-1.839609473347664</c:v>
                </c:pt>
                <c:pt idx="3483">
                  <c:v>-2.3660641193389895</c:v>
                </c:pt>
                <c:pt idx="3484">
                  <c:v>-2.7858263754844668</c:v>
                </c:pt>
                <c:pt idx="3485">
                  <c:v>-3.1040920776128771</c:v>
                </c:pt>
                <c:pt idx="3486">
                  <c:v>-3.292995150089264</c:v>
                </c:pt>
                <c:pt idx="3487">
                  <c:v>-3.2619879502058029</c:v>
                </c:pt>
                <c:pt idx="3488">
                  <c:v>-3.0648490744829178</c:v>
                </c:pt>
                <c:pt idx="3489">
                  <c:v>-2.7350269353389742</c:v>
                </c:pt>
                <c:pt idx="3490">
                  <c:v>-2.313290074467659</c:v>
                </c:pt>
                <c:pt idx="3491">
                  <c:v>-1.8427909433841707</c:v>
                </c:pt>
                <c:pt idx="3492">
                  <c:v>-1.2915125280618669</c:v>
                </c:pt>
                <c:pt idx="3493">
                  <c:v>-0.76962923526763916</c:v>
                </c:pt>
                <c:pt idx="3494">
                  <c:v>-0.10981772661209108</c:v>
                </c:pt>
                <c:pt idx="3495">
                  <c:v>0.63595486879348762</c:v>
                </c:pt>
                <c:pt idx="3496">
                  <c:v>1.3481164991855623</c:v>
                </c:pt>
                <c:pt idx="3497">
                  <c:v>1.857617143392563</c:v>
                </c:pt>
                <c:pt idx="3498">
                  <c:v>2.1253412675857546</c:v>
                </c:pt>
                <c:pt idx="3499">
                  <c:v>2.2953034543991091</c:v>
                </c:pt>
                <c:pt idx="3500">
                  <c:v>2.3948517161607743</c:v>
                </c:pt>
                <c:pt idx="3501">
                  <c:v>2.469269229769707</c:v>
                </c:pt>
                <c:pt idx="3502">
                  <c:v>2.5721258461475371</c:v>
                </c:pt>
                <c:pt idx="3503">
                  <c:v>2.8606262969970704</c:v>
                </c:pt>
                <c:pt idx="3504">
                  <c:v>3.3135603922605514</c:v>
                </c:pt>
                <c:pt idx="3505">
                  <c:v>3.9133987641334538</c:v>
                </c:pt>
                <c:pt idx="3506">
                  <c:v>4.623230863809586</c:v>
                </c:pt>
                <c:pt idx="3507">
                  <c:v>5.1539726883172987</c:v>
                </c:pt>
                <c:pt idx="3508">
                  <c:v>5.3125579476356508</c:v>
                </c:pt>
                <c:pt idx="3509">
                  <c:v>5.1364632010459905</c:v>
                </c:pt>
                <c:pt idx="3510">
                  <c:v>4.7499967449903489</c:v>
                </c:pt>
                <c:pt idx="3511">
                  <c:v>4.2992892694473266</c:v>
                </c:pt>
                <c:pt idx="3512">
                  <c:v>3.9774643671512604</c:v>
                </c:pt>
                <c:pt idx="3513">
                  <c:v>3.9278846561908725</c:v>
                </c:pt>
                <c:pt idx="3514">
                  <c:v>4.1340387690067297</c:v>
                </c:pt>
                <c:pt idx="3515">
                  <c:v>4.5285071396827696</c:v>
                </c:pt>
                <c:pt idx="3516">
                  <c:v>4.8537210881710058</c:v>
                </c:pt>
                <c:pt idx="3517">
                  <c:v>4.8484521621465682</c:v>
                </c:pt>
                <c:pt idx="3518">
                  <c:v>4.5173711174726492</c:v>
                </c:pt>
                <c:pt idx="3519">
                  <c:v>3.7900651985406877</c:v>
                </c:pt>
                <c:pt idx="3520">
                  <c:v>2.5518699216842653</c:v>
                </c:pt>
                <c:pt idx="3521">
                  <c:v>1.1239629024267197</c:v>
                </c:pt>
                <c:pt idx="3522">
                  <c:v>-0.35228187918663029</c:v>
                </c:pt>
                <c:pt idx="3523">
                  <c:v>-1.716526753306389</c:v>
                </c:pt>
                <c:pt idx="3524">
                  <c:v>-2.7647804921865466</c:v>
                </c:pt>
                <c:pt idx="3525">
                  <c:v>-3.4167146319150925</c:v>
                </c:pt>
                <c:pt idx="3526">
                  <c:v>-3.6877821940183639</c:v>
                </c:pt>
                <c:pt idx="3527">
                  <c:v>-3.616223384141922</c:v>
                </c:pt>
                <c:pt idx="3528">
                  <c:v>-3.1338965052366259</c:v>
                </c:pt>
                <c:pt idx="3529">
                  <c:v>-2.5500181084871292</c:v>
                </c:pt>
                <c:pt idx="3530">
                  <c:v>-2.1757144457101822</c:v>
                </c:pt>
                <c:pt idx="3531">
                  <c:v>-1.9287502759695054</c:v>
                </c:pt>
                <c:pt idx="3532">
                  <c:v>-1.6877490967512132</c:v>
                </c:pt>
                <c:pt idx="3533">
                  <c:v>-1.4651952981948853</c:v>
                </c:pt>
                <c:pt idx="3534">
                  <c:v>-1.2023880976438523</c:v>
                </c:pt>
                <c:pt idx="3535">
                  <c:v>-0.8529245764017106</c:v>
                </c:pt>
                <c:pt idx="3536">
                  <c:v>-0.53863848924636848</c:v>
                </c:pt>
                <c:pt idx="3537">
                  <c:v>-0.31622034609317778</c:v>
                </c:pt>
                <c:pt idx="3538">
                  <c:v>-0.30052291095256806</c:v>
                </c:pt>
                <c:pt idx="3539">
                  <c:v>-0.52782406389713288</c:v>
                </c:pt>
                <c:pt idx="3540">
                  <c:v>-0.91805729627609256</c:v>
                </c:pt>
                <c:pt idx="3541">
                  <c:v>-1.4197355353832246</c:v>
                </c:pt>
                <c:pt idx="3542">
                  <c:v>-1.9074611485004427</c:v>
                </c:pt>
                <c:pt idx="3543">
                  <c:v>-2.2915390169620515</c:v>
                </c:pt>
                <c:pt idx="3544">
                  <c:v>-2.619342697262764</c:v>
                </c:pt>
                <c:pt idx="3545">
                  <c:v>-2.7764550429582595</c:v>
                </c:pt>
                <c:pt idx="3546">
                  <c:v>-2.6019384598731996</c:v>
                </c:pt>
                <c:pt idx="3547">
                  <c:v>-2.0267040020227434</c:v>
                </c:pt>
                <c:pt idx="3548">
                  <c:v>-1.1909690701961517</c:v>
                </c:pt>
                <c:pt idx="3549">
                  <c:v>-0.35689825594425201</c:v>
                </c:pt>
                <c:pt idx="3550">
                  <c:v>0.39227391064167022</c:v>
                </c:pt>
                <c:pt idx="3551">
                  <c:v>1.0810905325412752</c:v>
                </c:pt>
                <c:pt idx="3552">
                  <c:v>1.602763325572014</c:v>
                </c:pt>
                <c:pt idx="3553">
                  <c:v>1.9792860066890718</c:v>
                </c:pt>
                <c:pt idx="3554">
                  <c:v>2.3096168535947803</c:v>
                </c:pt>
                <c:pt idx="3555">
                  <c:v>2.5825958704948428</c:v>
                </c:pt>
                <c:pt idx="3556">
                  <c:v>2.6493003219366074</c:v>
                </c:pt>
                <c:pt idx="3557">
                  <c:v>2.5710406029224395</c:v>
                </c:pt>
                <c:pt idx="3558">
                  <c:v>2.4653521800041198</c:v>
                </c:pt>
                <c:pt idx="3559">
                  <c:v>2.3124586004018783</c:v>
                </c:pt>
                <c:pt idx="3560">
                  <c:v>2.1144449812173844</c:v>
                </c:pt>
                <c:pt idx="3561">
                  <c:v>1.9030090785026552</c:v>
                </c:pt>
                <c:pt idx="3562">
                  <c:v>1.720195296406746</c:v>
                </c:pt>
                <c:pt idx="3563">
                  <c:v>1.5805310422182084</c:v>
                </c:pt>
                <c:pt idx="3564">
                  <c:v>1.466493964791298</c:v>
                </c:pt>
                <c:pt idx="3565">
                  <c:v>1.3781898987293244</c:v>
                </c:pt>
                <c:pt idx="3566">
                  <c:v>1.3679251116514206</c:v>
                </c:pt>
                <c:pt idx="3567">
                  <c:v>1.3579374825954438</c:v>
                </c:pt>
                <c:pt idx="3568">
                  <c:v>1.1966198194026947</c:v>
                </c:pt>
                <c:pt idx="3569">
                  <c:v>0.86016109049320222</c:v>
                </c:pt>
                <c:pt idx="3570">
                  <c:v>0.52363161027431493</c:v>
                </c:pt>
                <c:pt idx="3571">
                  <c:v>0.26605532884597782</c:v>
                </c:pt>
                <c:pt idx="3572">
                  <c:v>8.7642745971679689E-2</c:v>
                </c:pt>
                <c:pt idx="3573">
                  <c:v>5.8421870470047002E-2</c:v>
                </c:pt>
                <c:pt idx="3574">
                  <c:v>0.22236727237701417</c:v>
                </c:pt>
                <c:pt idx="3575">
                  <c:v>0.58936717808246619</c:v>
                </c:pt>
                <c:pt idx="3576">
                  <c:v>1.03385380089283</c:v>
                </c:pt>
                <c:pt idx="3577">
                  <c:v>1.2124564182758333</c:v>
                </c:pt>
                <c:pt idx="3578">
                  <c:v>1.0039230734109879</c:v>
                </c:pt>
                <c:pt idx="3579">
                  <c:v>0.52795270264148719</c:v>
                </c:pt>
                <c:pt idx="3580">
                  <c:v>-0.31327861189842227</c:v>
                </c:pt>
                <c:pt idx="3581">
                  <c:v>-1.3736150372028351</c:v>
                </c:pt>
                <c:pt idx="3582">
                  <c:v>-2.3432564699649814</c:v>
                </c:pt>
                <c:pt idx="3583">
                  <c:v>-3.1347186237573625</c:v>
                </c:pt>
                <c:pt idx="3584">
                  <c:v>-3.7624873906373981</c:v>
                </c:pt>
                <c:pt idx="3585">
                  <c:v>-4.057625015974045</c:v>
                </c:pt>
                <c:pt idx="3586">
                  <c:v>-4.0425772064924246</c:v>
                </c:pt>
                <c:pt idx="3587">
                  <c:v>-3.613992086648941</c:v>
                </c:pt>
                <c:pt idx="3588">
                  <c:v>-2.7831454271078111</c:v>
                </c:pt>
                <c:pt idx="3589">
                  <c:v>-1.7218272542953492</c:v>
                </c:pt>
                <c:pt idx="3590">
                  <c:v>-0.64976131439208984</c:v>
                </c:pt>
                <c:pt idx="3591">
                  <c:v>0.38109695792198184</c:v>
                </c:pt>
                <c:pt idx="3592">
                  <c:v>1.1528826463222503</c:v>
                </c:pt>
                <c:pt idx="3593">
                  <c:v>1.5846802264451982</c:v>
                </c:pt>
                <c:pt idx="3594">
                  <c:v>1.5291971665620805</c:v>
                </c:pt>
                <c:pt idx="3595">
                  <c:v>1.0779874151945115</c:v>
                </c:pt>
                <c:pt idx="3596">
                  <c:v>0.49790093779563904</c:v>
                </c:pt>
                <c:pt idx="3597">
                  <c:v>2.7367308139801028E-2</c:v>
                </c:pt>
                <c:pt idx="3598">
                  <c:v>-0.32012687087059022</c:v>
                </c:pt>
                <c:pt idx="3599">
                  <c:v>-0.57326043784618386</c:v>
                </c:pt>
                <c:pt idx="3600">
                  <c:v>-0.66943485617637633</c:v>
                </c:pt>
                <c:pt idx="3601">
                  <c:v>-0.52990567266941069</c:v>
                </c:pt>
                <c:pt idx="3602">
                  <c:v>-0.14332168757915498</c:v>
                </c:pt>
                <c:pt idx="3603">
                  <c:v>0.32828607559204104</c:v>
                </c:pt>
                <c:pt idx="3604">
                  <c:v>0.71063141405582431</c:v>
                </c:pt>
                <c:pt idx="3605">
                  <c:v>0.96016309618949891</c:v>
                </c:pt>
                <c:pt idx="3606">
                  <c:v>1.1950018948316574</c:v>
                </c:pt>
                <c:pt idx="3607">
                  <c:v>1.390455603003502</c:v>
                </c:pt>
                <c:pt idx="3608">
                  <c:v>1.6875081914663315</c:v>
                </c:pt>
                <c:pt idx="3609">
                  <c:v>2.0400637203454974</c:v>
                </c:pt>
                <c:pt idx="3610">
                  <c:v>2.3165376180410386</c:v>
                </c:pt>
                <c:pt idx="3611">
                  <c:v>2.5184852439165115</c:v>
                </c:pt>
                <c:pt idx="3612">
                  <c:v>2.6425538045167922</c:v>
                </c:pt>
                <c:pt idx="3613">
                  <c:v>2.6753882592916489</c:v>
                </c:pt>
                <c:pt idx="3614">
                  <c:v>2.5726474177837373</c:v>
                </c:pt>
                <c:pt idx="3615">
                  <c:v>2.2005721288919449</c:v>
                </c:pt>
                <c:pt idx="3616">
                  <c:v>1.5623169654607774</c:v>
                </c:pt>
                <c:pt idx="3617">
                  <c:v>0.81765300214290626</c:v>
                </c:pt>
                <c:pt idx="3618">
                  <c:v>0.19071980237960817</c:v>
                </c:pt>
                <c:pt idx="3619">
                  <c:v>-0.24931007266044619</c:v>
                </c:pt>
                <c:pt idx="3620">
                  <c:v>-0.35545340895652772</c:v>
                </c:pt>
                <c:pt idx="3621">
                  <c:v>-0.22458629071712494</c:v>
                </c:pt>
                <c:pt idx="3622">
                  <c:v>-2.7663177251815798E-2</c:v>
                </c:pt>
                <c:pt idx="3623">
                  <c:v>0.12974445283412933</c:v>
                </c:pt>
                <c:pt idx="3624">
                  <c:v>0.13540748119354248</c:v>
                </c:pt>
                <c:pt idx="3625">
                  <c:v>-1.4244402050971985E-2</c:v>
                </c:pt>
                <c:pt idx="3626">
                  <c:v>-0.27668030440807345</c:v>
                </c:pt>
                <c:pt idx="3627">
                  <c:v>-0.66215741157531738</c:v>
                </c:pt>
                <c:pt idx="3628">
                  <c:v>-1.1706459027528764</c:v>
                </c:pt>
                <c:pt idx="3629">
                  <c:v>-1.7479233777523042</c:v>
                </c:pt>
                <c:pt idx="3630">
                  <c:v>-2.2373996472358706</c:v>
                </c:pt>
                <c:pt idx="3631">
                  <c:v>-2.58855359852314</c:v>
                </c:pt>
                <c:pt idx="3632">
                  <c:v>-2.7623006880283358</c:v>
                </c:pt>
                <c:pt idx="3633">
                  <c:v>-2.7234278136491779</c:v>
                </c:pt>
                <c:pt idx="3634">
                  <c:v>-2.5197464883327485</c:v>
                </c:pt>
                <c:pt idx="3635">
                  <c:v>-2.1136439126729964</c:v>
                </c:pt>
                <c:pt idx="3636">
                  <c:v>-1.6355632817745209</c:v>
                </c:pt>
                <c:pt idx="3637">
                  <c:v>-1.1869070094823837</c:v>
                </c:pt>
                <c:pt idx="3638">
                  <c:v>-0.85990673661231998</c:v>
                </c:pt>
                <c:pt idx="3639">
                  <c:v>-0.46395024955272679</c:v>
                </c:pt>
                <c:pt idx="3640">
                  <c:v>-9.188840925693513E-2</c:v>
                </c:pt>
                <c:pt idx="3641">
                  <c:v>0.24115671515464784</c:v>
                </c:pt>
                <c:pt idx="3642">
                  <c:v>0.55266186654567717</c:v>
                </c:pt>
                <c:pt idx="3643">
                  <c:v>0.80003592610359198</c:v>
                </c:pt>
                <c:pt idx="3644">
                  <c:v>0.93392839372158054</c:v>
                </c:pt>
                <c:pt idx="3645">
                  <c:v>1.0382427209615708</c:v>
                </c:pt>
                <c:pt idx="3646">
                  <c:v>1.1364852994680406</c:v>
                </c:pt>
                <c:pt idx="3647">
                  <c:v>1.2533647084236146</c:v>
                </c:pt>
                <c:pt idx="3648">
                  <c:v>1.3046845507621765</c:v>
                </c:pt>
                <c:pt idx="3649">
                  <c:v>1.320283752679825</c:v>
                </c:pt>
                <c:pt idx="3650">
                  <c:v>1.3299649876356125</c:v>
                </c:pt>
                <c:pt idx="3651">
                  <c:v>1.2844227790832521</c:v>
                </c:pt>
                <c:pt idx="3652">
                  <c:v>1.0516188114881515</c:v>
                </c:pt>
                <c:pt idx="3653">
                  <c:v>0.64368722677230839</c:v>
                </c:pt>
                <c:pt idx="3654">
                  <c:v>0.22664743423461914</c:v>
                </c:pt>
                <c:pt idx="3655">
                  <c:v>-2.5365806221961978E-2</c:v>
                </c:pt>
                <c:pt idx="3656">
                  <c:v>-8.5758773088455198E-2</c:v>
                </c:pt>
                <c:pt idx="3657">
                  <c:v>8.2707111239433292E-2</c:v>
                </c:pt>
                <c:pt idx="3658">
                  <c:v>0.45169273138046268</c:v>
                </c:pt>
                <c:pt idx="3659">
                  <c:v>0.94047961413860326</c:v>
                </c:pt>
                <c:pt idx="3660">
                  <c:v>1.4118277609348298</c:v>
                </c:pt>
                <c:pt idx="3661">
                  <c:v>1.6528944289684298</c:v>
                </c:pt>
                <c:pt idx="3662">
                  <c:v>1.5963980466127397</c:v>
                </c:pt>
                <c:pt idx="3663">
                  <c:v>1.3200773459672928</c:v>
                </c:pt>
                <c:pt idx="3664">
                  <c:v>0.91347190976142889</c:v>
                </c:pt>
                <c:pt idx="3665">
                  <c:v>0.5176902544498444</c:v>
                </c:pt>
                <c:pt idx="3666">
                  <c:v>7.7655116915702829E-2</c:v>
                </c:pt>
                <c:pt idx="3667">
                  <c:v>-0.32990341544151308</c:v>
                </c:pt>
                <c:pt idx="3668">
                  <c:v>-0.70471929430961611</c:v>
                </c:pt>
                <c:pt idx="3669">
                  <c:v>-1.0134645599126817</c:v>
                </c:pt>
                <c:pt idx="3670">
                  <c:v>-1.1074720001220704</c:v>
                </c:pt>
                <c:pt idx="3671">
                  <c:v>-0.83495549798011781</c:v>
                </c:pt>
                <c:pt idx="3672">
                  <c:v>-0.261405622959137</c:v>
                </c:pt>
                <c:pt idx="3673">
                  <c:v>0.43191978693008426</c:v>
                </c:pt>
                <c:pt idx="3674">
                  <c:v>1.13362659573555</c:v>
                </c:pt>
                <c:pt idx="3675">
                  <c:v>1.88408573448658</c:v>
                </c:pt>
                <c:pt idx="3676">
                  <c:v>2.5546210366487503</c:v>
                </c:pt>
                <c:pt idx="3677">
                  <c:v>2.9305712753534316</c:v>
                </c:pt>
                <c:pt idx="3678">
                  <c:v>2.7960578334331512</c:v>
                </c:pt>
                <c:pt idx="3679">
                  <c:v>2.0539479339122773</c:v>
                </c:pt>
                <c:pt idx="3680">
                  <c:v>0.65586112976074218</c:v>
                </c:pt>
                <c:pt idx="3681">
                  <c:v>-1.0284866416454315</c:v>
                </c:pt>
                <c:pt idx="3682">
                  <c:v>-2.6671963101625442</c:v>
                </c:pt>
                <c:pt idx="3683">
                  <c:v>-4.068813663125038</c:v>
                </c:pt>
                <c:pt idx="3684">
                  <c:v>-5.0965501070022583</c:v>
                </c:pt>
                <c:pt idx="3685">
                  <c:v>-5.5515587943792344</c:v>
                </c:pt>
                <c:pt idx="3686">
                  <c:v>-5.2942567473649982</c:v>
                </c:pt>
                <c:pt idx="3687">
                  <c:v>-4.306562620997429</c:v>
                </c:pt>
                <c:pt idx="3688">
                  <c:v>-2.9521796607971194</c:v>
                </c:pt>
                <c:pt idx="3689">
                  <c:v>-1.7155561155080796</c:v>
                </c:pt>
                <c:pt idx="3690">
                  <c:v>-0.73941257894039158</c:v>
                </c:pt>
                <c:pt idx="3691">
                  <c:v>-9.2389515638351447E-2</c:v>
                </c:pt>
                <c:pt idx="3692">
                  <c:v>0.25633725643157962</c:v>
                </c:pt>
                <c:pt idx="3693">
                  <c:v>0.38815922498703004</c:v>
                </c:pt>
                <c:pt idx="3694">
                  <c:v>0.32988938212394714</c:v>
                </c:pt>
                <c:pt idx="3695">
                  <c:v>0.16362029671669007</c:v>
                </c:pt>
                <c:pt idx="3696">
                  <c:v>6.8760332465171811E-2</c:v>
                </c:pt>
                <c:pt idx="3697">
                  <c:v>0.20035542905330658</c:v>
                </c:pt>
                <c:pt idx="3698">
                  <c:v>0.57490350544452673</c:v>
                </c:pt>
                <c:pt idx="3699">
                  <c:v>1.1207457643747329</c:v>
                </c:pt>
                <c:pt idx="3700">
                  <c:v>1.6485283130407333</c:v>
                </c:pt>
                <c:pt idx="3701">
                  <c:v>2.1186467903852462</c:v>
                </c:pt>
                <c:pt idx="3702">
                  <c:v>2.4214781820774078</c:v>
                </c:pt>
                <c:pt idx="3703">
                  <c:v>2.4988736826181412</c:v>
                </c:pt>
                <c:pt idx="3704">
                  <c:v>2.367469205260277</c:v>
                </c:pt>
                <c:pt idx="3705">
                  <c:v>1.9967855536937715</c:v>
                </c:pt>
                <c:pt idx="3706">
                  <c:v>1.493154929280281</c:v>
                </c:pt>
                <c:pt idx="3707">
                  <c:v>0.99622872233390813</c:v>
                </c:pt>
                <c:pt idx="3708">
                  <c:v>0.62522055029869084</c:v>
                </c:pt>
                <c:pt idx="3709">
                  <c:v>0.48449795007705693</c:v>
                </c:pt>
                <c:pt idx="3710">
                  <c:v>0.62750915050506595</c:v>
                </c:pt>
                <c:pt idx="3711">
                  <c:v>1.0883235383033754</c:v>
                </c:pt>
                <c:pt idx="3712">
                  <c:v>1.6129333877563476</c:v>
                </c:pt>
                <c:pt idx="3713">
                  <c:v>2.0294890308380129</c:v>
                </c:pt>
                <c:pt idx="3714">
                  <c:v>2.1629610836505893</c:v>
                </c:pt>
                <c:pt idx="3715">
                  <c:v>2.0978032207489017</c:v>
                </c:pt>
                <c:pt idx="3716">
                  <c:v>1.8315561032295229</c:v>
                </c:pt>
                <c:pt idx="3717">
                  <c:v>1.3680367934703828</c:v>
                </c:pt>
                <c:pt idx="3718">
                  <c:v>0.8315214282274247</c:v>
                </c:pt>
                <c:pt idx="3719">
                  <c:v>0.36659878671169283</c:v>
                </c:pt>
                <c:pt idx="3720">
                  <c:v>0.11130116522312165</c:v>
                </c:pt>
                <c:pt idx="3721">
                  <c:v>-0.12178054511547089</c:v>
                </c:pt>
                <c:pt idx="3722">
                  <c:v>-0.27269016444683075</c:v>
                </c:pt>
                <c:pt idx="3723">
                  <c:v>-0.34335844337940219</c:v>
                </c:pt>
                <c:pt idx="3724">
                  <c:v>-0.34453197956085208</c:v>
                </c:pt>
                <c:pt idx="3725">
                  <c:v>-0.29827114820480349</c:v>
                </c:pt>
                <c:pt idx="3726">
                  <c:v>-0.13872519135475159</c:v>
                </c:pt>
                <c:pt idx="3727">
                  <c:v>2.7769596576690675E-2</c:v>
                </c:pt>
                <c:pt idx="3728">
                  <c:v>4.3447735905647281E-2</c:v>
                </c:pt>
                <c:pt idx="3729">
                  <c:v>-0.18031468212604523</c:v>
                </c:pt>
                <c:pt idx="3730">
                  <c:v>-0.5878533339500428</c:v>
                </c:pt>
                <c:pt idx="3731">
                  <c:v>-1.188804430961609</c:v>
                </c:pt>
                <c:pt idx="3732">
                  <c:v>-1.8848979127407075</c:v>
                </c:pt>
                <c:pt idx="3733">
                  <c:v>-2.4665970522165299</c:v>
                </c:pt>
                <c:pt idx="3734">
                  <c:v>-2.9277564257383348</c:v>
                </c:pt>
                <c:pt idx="3735">
                  <c:v>-3.1949034297466281</c:v>
                </c:pt>
                <c:pt idx="3736">
                  <c:v>-3.2499023401737213</c:v>
                </c:pt>
                <c:pt idx="3737">
                  <c:v>-3.0134421086311343</c:v>
                </c:pt>
                <c:pt idx="3738">
                  <c:v>-2.4427719873189928</c:v>
                </c:pt>
                <c:pt idx="3739">
                  <c:v>-1.7155438363552094</c:v>
                </c:pt>
                <c:pt idx="3740">
                  <c:v>-1.0887983322143555</c:v>
                </c:pt>
                <c:pt idx="3741">
                  <c:v>-0.57799785196781162</c:v>
                </c:pt>
                <c:pt idx="3742">
                  <c:v>-9.4082284569740299E-2</c:v>
                </c:pt>
                <c:pt idx="3743">
                  <c:v>0.33152367889881135</c:v>
                </c:pt>
                <c:pt idx="3744">
                  <c:v>0.69701324880123139</c:v>
                </c:pt>
                <c:pt idx="3745">
                  <c:v>0.98444482862949378</c:v>
                </c:pt>
                <c:pt idx="3746">
                  <c:v>1.1833314371109009</c:v>
                </c:pt>
                <c:pt idx="3747">
                  <c:v>1.337803180217743</c:v>
                </c:pt>
                <c:pt idx="3748">
                  <c:v>1.4047415202856064</c:v>
                </c:pt>
                <c:pt idx="3749">
                  <c:v>1.3587730497121813</c:v>
                </c:pt>
                <c:pt idx="3750">
                  <c:v>1.151643621325493</c:v>
                </c:pt>
                <c:pt idx="3751">
                  <c:v>0.80408746182918556</c:v>
                </c:pt>
                <c:pt idx="3752">
                  <c:v>0.38482865095138552</c:v>
                </c:pt>
                <c:pt idx="3753">
                  <c:v>-2.2367354035377502E-2</c:v>
                </c:pt>
                <c:pt idx="3754">
                  <c:v>-0.29561417341232299</c:v>
                </c:pt>
                <c:pt idx="3755">
                  <c:v>-0.4307006424665451</c:v>
                </c:pt>
                <c:pt idx="3756">
                  <c:v>-0.4205340886116028</c:v>
                </c:pt>
                <c:pt idx="3757">
                  <c:v>-0.2633527457714081</c:v>
                </c:pt>
                <c:pt idx="3758">
                  <c:v>-4.4392645955085755E-2</c:v>
                </c:pt>
                <c:pt idx="3759">
                  <c:v>0.18455098986625673</c:v>
                </c:pt>
                <c:pt idx="3760">
                  <c:v>0.40573186218738561</c:v>
                </c:pt>
                <c:pt idx="3761">
                  <c:v>0.60375951468944555</c:v>
                </c:pt>
                <c:pt idx="3762">
                  <c:v>0.7037948495149613</c:v>
                </c:pt>
                <c:pt idx="3763">
                  <c:v>0.66624753892421729</c:v>
                </c:pt>
                <c:pt idx="3764">
                  <c:v>0.58152664661407472</c:v>
                </c:pt>
                <c:pt idx="3765">
                  <c:v>0.56514918029308325</c:v>
                </c:pt>
                <c:pt idx="3766">
                  <c:v>0.48040489912033085</c:v>
                </c:pt>
                <c:pt idx="3767">
                  <c:v>0.40502084076404571</c:v>
                </c:pt>
                <c:pt idx="3768">
                  <c:v>0.41350865900516515</c:v>
                </c:pt>
                <c:pt idx="3769">
                  <c:v>0.50885569632053373</c:v>
                </c:pt>
                <c:pt idx="3770">
                  <c:v>0.70823639452457432</c:v>
                </c:pt>
                <c:pt idx="3771">
                  <c:v>0.96826499819755563</c:v>
                </c:pt>
                <c:pt idx="3772">
                  <c:v>1.1688964158296586</c:v>
                </c:pt>
                <c:pt idx="3773">
                  <c:v>1.2942835235595704</c:v>
                </c:pt>
                <c:pt idx="3774">
                  <c:v>1.3764795881509782</c:v>
                </c:pt>
                <c:pt idx="3775">
                  <c:v>1.434526652097702</c:v>
                </c:pt>
                <c:pt idx="3776">
                  <c:v>1.4978291934728623</c:v>
                </c:pt>
                <c:pt idx="3777">
                  <c:v>1.728158034682274</c:v>
                </c:pt>
                <c:pt idx="3778">
                  <c:v>2.1582248389720919</c:v>
                </c:pt>
                <c:pt idx="3779">
                  <c:v>2.6493780899047854</c:v>
                </c:pt>
                <c:pt idx="3780">
                  <c:v>3.0619576263427737</c:v>
                </c:pt>
                <c:pt idx="3781">
                  <c:v>3.3356751465797427</c:v>
                </c:pt>
                <c:pt idx="3782">
                  <c:v>3.2091133332252504</c:v>
                </c:pt>
                <c:pt idx="3783">
                  <c:v>2.5485457795858384</c:v>
                </c:pt>
                <c:pt idx="3784">
                  <c:v>1.4016366487741472</c:v>
                </c:pt>
                <c:pt idx="3785">
                  <c:v>5.4952132701873782E-3</c:v>
                </c:pt>
                <c:pt idx="3786">
                  <c:v>-1.3730595517158508</c:v>
                </c:pt>
                <c:pt idx="3787">
                  <c:v>-2.6326959836483002</c:v>
                </c:pt>
                <c:pt idx="3788">
                  <c:v>-3.5979385560750963</c:v>
                </c:pt>
                <c:pt idx="3789">
                  <c:v>-4.1870139580965047</c:v>
                </c:pt>
                <c:pt idx="3790">
                  <c:v>-4.4756793004274371</c:v>
                </c:pt>
                <c:pt idx="3791">
                  <c:v>-4.511025719046593</c:v>
                </c:pt>
                <c:pt idx="3792">
                  <c:v>-4.219263106584549</c:v>
                </c:pt>
                <c:pt idx="3793">
                  <c:v>-3.5533734172582627</c:v>
                </c:pt>
                <c:pt idx="3794">
                  <c:v>-2.6710519641637802</c:v>
                </c:pt>
                <c:pt idx="3795">
                  <c:v>-1.9216839158535004</c:v>
                </c:pt>
                <c:pt idx="3796">
                  <c:v>-1.3148540282249452</c:v>
                </c:pt>
                <c:pt idx="3797">
                  <c:v>-0.90282880783081054</c:v>
                </c:pt>
                <c:pt idx="3798">
                  <c:v>-0.59214051246643074</c:v>
                </c:pt>
                <c:pt idx="3799">
                  <c:v>-0.41317244410514836</c:v>
                </c:pt>
                <c:pt idx="3800">
                  <c:v>-0.35129720807075504</c:v>
                </c:pt>
                <c:pt idx="3801">
                  <c:v>-0.42559660792350773</c:v>
                </c:pt>
                <c:pt idx="3802">
                  <c:v>-0.62549653887748724</c:v>
                </c:pt>
                <c:pt idx="3803">
                  <c:v>-0.89816097557544716</c:v>
                </c:pt>
                <c:pt idx="3804">
                  <c:v>-1.1007307451963426</c:v>
                </c:pt>
                <c:pt idx="3805">
                  <c:v>-1.0245976585149765</c:v>
                </c:pt>
                <c:pt idx="3806">
                  <c:v>-0.70097064435482026</c:v>
                </c:pt>
                <c:pt idx="3807">
                  <c:v>-0.20528463184833529</c:v>
                </c:pt>
                <c:pt idx="3808">
                  <c:v>0.33978579461574554</c:v>
                </c:pt>
                <c:pt idx="3809">
                  <c:v>0.81918087959289554</c:v>
                </c:pt>
                <c:pt idx="3810">
                  <c:v>1.1708815455436707</c:v>
                </c:pt>
                <c:pt idx="3811">
                  <c:v>1.2878410613536835</c:v>
                </c:pt>
                <c:pt idx="3812">
                  <c:v>1.2828112864494325</c:v>
                </c:pt>
                <c:pt idx="3813">
                  <c:v>1.2807080429792406</c:v>
                </c:pt>
                <c:pt idx="3814">
                  <c:v>1.3016837596893311</c:v>
                </c:pt>
                <c:pt idx="3815">
                  <c:v>1.452074146270752</c:v>
                </c:pt>
                <c:pt idx="3816">
                  <c:v>1.7024244385957719</c:v>
                </c:pt>
                <c:pt idx="3817">
                  <c:v>1.9954342621564867</c:v>
                </c:pt>
                <c:pt idx="3818">
                  <c:v>2.4585916292667389</c:v>
                </c:pt>
                <c:pt idx="3819">
                  <c:v>3.0594661277532578</c:v>
                </c:pt>
                <c:pt idx="3820">
                  <c:v>3.6798551237583164</c:v>
                </c:pt>
                <c:pt idx="3821">
                  <c:v>4.1917899638414386</c:v>
                </c:pt>
                <c:pt idx="3822">
                  <c:v>4.3718806976079945</c:v>
                </c:pt>
                <c:pt idx="3823">
                  <c:v>4.0764787781238558</c:v>
                </c:pt>
                <c:pt idx="3824">
                  <c:v>3.1583752888441086</c:v>
                </c:pt>
                <c:pt idx="3825">
                  <c:v>1.9844151842594149</c:v>
                </c:pt>
                <c:pt idx="3826">
                  <c:v>1.0410669261217118</c:v>
                </c:pt>
                <c:pt idx="3827">
                  <c:v>0.30714546740055088</c:v>
                </c:pt>
                <c:pt idx="3828">
                  <c:v>-0.17435461521148682</c:v>
                </c:pt>
                <c:pt idx="3829">
                  <c:v>-0.36900023818016053</c:v>
                </c:pt>
                <c:pt idx="3830">
                  <c:v>-0.38837264835834506</c:v>
                </c:pt>
                <c:pt idx="3831">
                  <c:v>-0.35743503034114837</c:v>
                </c:pt>
                <c:pt idx="3832">
                  <c:v>-0.2953241515159607</c:v>
                </c:pt>
                <c:pt idx="3833">
                  <c:v>-0.1407325404882431</c:v>
                </c:pt>
                <c:pt idx="3834">
                  <c:v>2.1553421616554262E-2</c:v>
                </c:pt>
                <c:pt idx="3835">
                  <c:v>6.5032147765159615E-2</c:v>
                </c:pt>
                <c:pt idx="3836">
                  <c:v>-0.11770211219787598</c:v>
                </c:pt>
                <c:pt idx="3837">
                  <c:v>-0.57961226820945744</c:v>
                </c:pt>
                <c:pt idx="3838">
                  <c:v>-1.2105268371105196</c:v>
                </c:pt>
                <c:pt idx="3839">
                  <c:v>-1.9062180304527283</c:v>
                </c:pt>
                <c:pt idx="3840">
                  <c:v>-2.4462937653064727</c:v>
                </c:pt>
                <c:pt idx="3841">
                  <c:v>-2.88579680621624</c:v>
                </c:pt>
                <c:pt idx="3842">
                  <c:v>-3.2110972934961319</c:v>
                </c:pt>
                <c:pt idx="3843">
                  <c:v>-3.3232913285493852</c:v>
                </c:pt>
                <c:pt idx="3844">
                  <c:v>-3.1635290247201922</c:v>
                </c:pt>
                <c:pt idx="3845">
                  <c:v>-2.6990601271390915</c:v>
                </c:pt>
                <c:pt idx="3846">
                  <c:v>-1.9870072549581528</c:v>
                </c:pt>
                <c:pt idx="3847">
                  <c:v>-1.2488278537988664</c:v>
                </c:pt>
                <c:pt idx="3848">
                  <c:v>-0.68800970613956458</c:v>
                </c:pt>
                <c:pt idx="3849">
                  <c:v>-0.14000631630420685</c:v>
                </c:pt>
                <c:pt idx="3850">
                  <c:v>0.29992123246192931</c:v>
                </c:pt>
                <c:pt idx="3851">
                  <c:v>0.57919068396091467</c:v>
                </c:pt>
                <c:pt idx="3852">
                  <c:v>0.69992106914520269</c:v>
                </c:pt>
                <c:pt idx="3853">
                  <c:v>0.64096593260765078</c:v>
                </c:pt>
                <c:pt idx="3854">
                  <c:v>0.40934251785278325</c:v>
                </c:pt>
                <c:pt idx="3855">
                  <c:v>0.12537132024765016</c:v>
                </c:pt>
                <c:pt idx="3856">
                  <c:v>-0.19933625936508179</c:v>
                </c:pt>
                <c:pt idx="3857">
                  <c:v>-0.59989684402942656</c:v>
                </c:pt>
                <c:pt idx="3858">
                  <c:v>-1.0208905237913133</c:v>
                </c:pt>
                <c:pt idx="3859">
                  <c:v>-1.3721836388111115</c:v>
                </c:pt>
                <c:pt idx="3860">
                  <c:v>-1.5931265294551851</c:v>
                </c:pt>
                <c:pt idx="3861">
                  <c:v>-1.6929648131132127</c:v>
                </c:pt>
                <c:pt idx="3862">
                  <c:v>-1.5965489047765733</c:v>
                </c:pt>
                <c:pt idx="3863">
                  <c:v>-1.1774485534429551</c:v>
                </c:pt>
                <c:pt idx="3864">
                  <c:v>-0.49097081780433655</c:v>
                </c:pt>
                <c:pt idx="3865">
                  <c:v>0.35552766859531404</c:v>
                </c:pt>
                <c:pt idx="3866">
                  <c:v>1.1223952639102937</c:v>
                </c:pt>
                <c:pt idx="3867">
                  <c:v>1.7581723773479463</c:v>
                </c:pt>
                <c:pt idx="3868">
                  <c:v>2.2127325832843781</c:v>
                </c:pt>
                <c:pt idx="3869">
                  <c:v>2.3949259757995605</c:v>
                </c:pt>
                <c:pt idx="3870">
                  <c:v>2.3326291555166248</c:v>
                </c:pt>
                <c:pt idx="3871">
                  <c:v>2.1563560688495635</c:v>
                </c:pt>
                <c:pt idx="3872">
                  <c:v>1.9820254272222519</c:v>
                </c:pt>
                <c:pt idx="3873">
                  <c:v>1.838435937166214</c:v>
                </c:pt>
                <c:pt idx="3874">
                  <c:v>1.8288874340057375</c:v>
                </c:pt>
                <c:pt idx="3875">
                  <c:v>1.967918434739113</c:v>
                </c:pt>
                <c:pt idx="3876">
                  <c:v>2.2127384305000306</c:v>
                </c:pt>
                <c:pt idx="3877">
                  <c:v>2.4525970637798311</c:v>
                </c:pt>
                <c:pt idx="3878">
                  <c:v>2.6068325793743137</c:v>
                </c:pt>
                <c:pt idx="3879">
                  <c:v>2.5380780941247942</c:v>
                </c:pt>
                <c:pt idx="3880">
                  <c:v>2.1886262673139574</c:v>
                </c:pt>
                <c:pt idx="3881">
                  <c:v>1.7042692351341249</c:v>
                </c:pt>
                <c:pt idx="3882">
                  <c:v>1.2746590983867645</c:v>
                </c:pt>
                <c:pt idx="3883">
                  <c:v>0.94637770056724557</c:v>
                </c:pt>
                <c:pt idx="3884">
                  <c:v>0.74318286359310148</c:v>
                </c:pt>
                <c:pt idx="3885">
                  <c:v>0.66242053627967834</c:v>
                </c:pt>
                <c:pt idx="3886">
                  <c:v>0.620622884631157</c:v>
                </c:pt>
                <c:pt idx="3887">
                  <c:v>0.53489451706409452</c:v>
                </c:pt>
                <c:pt idx="3888">
                  <c:v>0.3721641665697098</c:v>
                </c:pt>
                <c:pt idx="3889">
                  <c:v>0.12379432618618012</c:v>
                </c:pt>
                <c:pt idx="3890">
                  <c:v>-0.22594635307788849</c:v>
                </c:pt>
                <c:pt idx="3891">
                  <c:v>-0.6615750288963318</c:v>
                </c:pt>
                <c:pt idx="3892">
                  <c:v>-1.1572166025638582</c:v>
                </c:pt>
                <c:pt idx="3893">
                  <c:v>-1.6869749253988267</c:v>
                </c:pt>
                <c:pt idx="3894">
                  <c:v>-2.1956557899713518</c:v>
                </c:pt>
                <c:pt idx="3895">
                  <c:v>-2.5801932495832443</c:v>
                </c:pt>
                <c:pt idx="3896">
                  <c:v>-2.8147993290424349</c:v>
                </c:pt>
                <c:pt idx="3897">
                  <c:v>-2.8571372634172443</c:v>
                </c:pt>
                <c:pt idx="3898">
                  <c:v>-2.7850808554887774</c:v>
                </c:pt>
                <c:pt idx="3899">
                  <c:v>-2.6306810331344606</c:v>
                </c:pt>
                <c:pt idx="3900">
                  <c:v>-2.3228724914789201</c:v>
                </c:pt>
                <c:pt idx="3901">
                  <c:v>-1.9193631559610367</c:v>
                </c:pt>
                <c:pt idx="3902">
                  <c:v>-1.4622886472940446</c:v>
                </c:pt>
                <c:pt idx="3903">
                  <c:v>-1.0240164452791214</c:v>
                </c:pt>
                <c:pt idx="3904">
                  <c:v>-0.70155595064163212</c:v>
                </c:pt>
                <c:pt idx="3905">
                  <c:v>-0.47776897430419923</c:v>
                </c:pt>
                <c:pt idx="3906">
                  <c:v>-0.31111046433448791</c:v>
                </c:pt>
                <c:pt idx="3907">
                  <c:v>-0.11003231942653656</c:v>
                </c:pt>
                <c:pt idx="3908">
                  <c:v>0.15615924954414367</c:v>
                </c:pt>
                <c:pt idx="3909">
                  <c:v>0.46138858437538149</c:v>
                </c:pt>
                <c:pt idx="3910">
                  <c:v>0.75800438582897189</c:v>
                </c:pt>
                <c:pt idx="3911">
                  <c:v>1.081996266245842</c:v>
                </c:pt>
                <c:pt idx="3912">
                  <c:v>1.2991811513900757</c:v>
                </c:pt>
                <c:pt idx="3913">
                  <c:v>1.4847004401683808</c:v>
                </c:pt>
                <c:pt idx="3914">
                  <c:v>1.6883835196495056</c:v>
                </c:pt>
                <c:pt idx="3915">
                  <c:v>1.7612743252515795</c:v>
                </c:pt>
                <c:pt idx="3916">
                  <c:v>1.7010310471057892</c:v>
                </c:pt>
                <c:pt idx="3917">
                  <c:v>1.5985509914159775</c:v>
                </c:pt>
                <c:pt idx="3918">
                  <c:v>1.503526720404625</c:v>
                </c:pt>
                <c:pt idx="3919">
                  <c:v>1.4117920929193497</c:v>
                </c:pt>
                <c:pt idx="3920">
                  <c:v>1.3468698728084565</c:v>
                </c:pt>
                <c:pt idx="3921">
                  <c:v>1.3279301565885544</c:v>
                </c:pt>
                <c:pt idx="3922">
                  <c:v>1.3874565660953522</c:v>
                </c:pt>
                <c:pt idx="3923">
                  <c:v>1.434434266090393</c:v>
                </c:pt>
                <c:pt idx="3924">
                  <c:v>1.523149391412735</c:v>
                </c:pt>
                <c:pt idx="3925">
                  <c:v>1.6561986905336381</c:v>
                </c:pt>
                <c:pt idx="3926">
                  <c:v>1.7974317526817323</c:v>
                </c:pt>
                <c:pt idx="3927">
                  <c:v>1.9086148041486741</c:v>
                </c:pt>
                <c:pt idx="3928">
                  <c:v>1.9094796073436737</c:v>
                </c:pt>
                <c:pt idx="3929">
                  <c:v>1.7775979971885683</c:v>
                </c:pt>
                <c:pt idx="3930">
                  <c:v>1.4701560759544374</c:v>
                </c:pt>
                <c:pt idx="3931">
                  <c:v>0.89355863213539133</c:v>
                </c:pt>
                <c:pt idx="3932">
                  <c:v>0.1032782006263733</c:v>
                </c:pt>
                <c:pt idx="3933">
                  <c:v>-0.6971717083454132</c:v>
                </c:pt>
                <c:pt idx="3934">
                  <c:v>-1.3430188965797425</c:v>
                </c:pt>
                <c:pt idx="3935">
                  <c:v>-1.7140223908424379</c:v>
                </c:pt>
                <c:pt idx="3936">
                  <c:v>-1.8082023239135743</c:v>
                </c:pt>
                <c:pt idx="3937">
                  <c:v>-1.656789259314537</c:v>
                </c:pt>
                <c:pt idx="3938">
                  <c:v>-1.3371208101511003</c:v>
                </c:pt>
                <c:pt idx="3939">
                  <c:v>-0.95366917848587041</c:v>
                </c:pt>
                <c:pt idx="3940">
                  <c:v>-0.54148140549659729</c:v>
                </c:pt>
                <c:pt idx="3941">
                  <c:v>-0.13044085621833801</c:v>
                </c:pt>
                <c:pt idx="3942">
                  <c:v>0.23687187552452088</c:v>
                </c:pt>
                <c:pt idx="3943">
                  <c:v>0.49460076928138735</c:v>
                </c:pt>
                <c:pt idx="3944">
                  <c:v>0.53575288832187651</c:v>
                </c:pt>
                <c:pt idx="3945">
                  <c:v>0.28095695793628694</c:v>
                </c:pt>
                <c:pt idx="3946">
                  <c:v>-0.31234598100185396</c:v>
                </c:pt>
                <c:pt idx="3947">
                  <c:v>-1.0979123872518539</c:v>
                </c:pt>
                <c:pt idx="3948">
                  <c:v>-1.8269479125738144</c:v>
                </c:pt>
                <c:pt idx="3949">
                  <c:v>-2.4652089232206347</c:v>
                </c:pt>
                <c:pt idx="3950">
                  <c:v>-2.8883309894800187</c:v>
                </c:pt>
                <c:pt idx="3951">
                  <c:v>-3.0530716127157214</c:v>
                </c:pt>
                <c:pt idx="3952">
                  <c:v>-2.8680353039503097</c:v>
                </c:pt>
                <c:pt idx="3953">
                  <c:v>-2.323946624994278</c:v>
                </c:pt>
                <c:pt idx="3954">
                  <c:v>-1.5816601395606995</c:v>
                </c:pt>
                <c:pt idx="3955">
                  <c:v>-0.90739489853382116</c:v>
                </c:pt>
                <c:pt idx="3956">
                  <c:v>-0.37747226893901825</c:v>
                </c:pt>
                <c:pt idx="3957">
                  <c:v>-5.6684077978134156E-2</c:v>
                </c:pt>
                <c:pt idx="3958">
                  <c:v>4.6546760201454165E-2</c:v>
                </c:pt>
                <c:pt idx="3959">
                  <c:v>1.5670537948608398E-2</c:v>
                </c:pt>
                <c:pt idx="3960">
                  <c:v>-8.5489216446876529E-2</c:v>
                </c:pt>
                <c:pt idx="3961">
                  <c:v>-0.18348328828811647</c:v>
                </c:pt>
                <c:pt idx="3962">
                  <c:v>-0.24251970112323762</c:v>
                </c:pt>
                <c:pt idx="3963">
                  <c:v>-0.25646472573280338</c:v>
                </c:pt>
                <c:pt idx="3964">
                  <c:v>-0.25407672286033633</c:v>
                </c:pt>
                <c:pt idx="3965">
                  <c:v>-0.2558729875087738</c:v>
                </c:pt>
                <c:pt idx="3966">
                  <c:v>-0.23174094378948212</c:v>
                </c:pt>
                <c:pt idx="3967">
                  <c:v>-0.19648983478546145</c:v>
                </c:pt>
                <c:pt idx="3968">
                  <c:v>-9.864720582962036E-2</c:v>
                </c:pt>
                <c:pt idx="3969">
                  <c:v>7.385091841220856E-2</c:v>
                </c:pt>
                <c:pt idx="3970">
                  <c:v>0.2360409861803055</c:v>
                </c:pt>
                <c:pt idx="3971">
                  <c:v>0.43948432981967928</c:v>
                </c:pt>
                <c:pt idx="3972">
                  <c:v>0.53860925316810615</c:v>
                </c:pt>
                <c:pt idx="3973">
                  <c:v>0.59778366029262542</c:v>
                </c:pt>
                <c:pt idx="3974">
                  <c:v>0.68852484583854678</c:v>
                </c:pt>
                <c:pt idx="3975">
                  <c:v>0.74354480624198915</c:v>
                </c:pt>
                <c:pt idx="3976">
                  <c:v>0.71004844665527345</c:v>
                </c:pt>
                <c:pt idx="3977">
                  <c:v>0.58922099769115455</c:v>
                </c:pt>
                <c:pt idx="3978">
                  <c:v>0.39244464933872225</c:v>
                </c:pt>
                <c:pt idx="3979">
                  <c:v>0.26682306826114655</c:v>
                </c:pt>
                <c:pt idx="3980">
                  <c:v>0.32060283422470093</c:v>
                </c:pt>
                <c:pt idx="3981">
                  <c:v>0.55147780537605284</c:v>
                </c:pt>
                <c:pt idx="3982">
                  <c:v>0.96940111219882974</c:v>
                </c:pt>
                <c:pt idx="3983">
                  <c:v>1.5492338204383851</c:v>
                </c:pt>
                <c:pt idx="3984">
                  <c:v>2.1184006226062775</c:v>
                </c:pt>
                <c:pt idx="3985">
                  <c:v>2.5210393077135089</c:v>
                </c:pt>
                <c:pt idx="3986">
                  <c:v>2.7340872877836229</c:v>
                </c:pt>
                <c:pt idx="3987">
                  <c:v>2.7904053300619127</c:v>
                </c:pt>
                <c:pt idx="3988">
                  <c:v>2.7666644650697712</c:v>
                </c:pt>
                <c:pt idx="3989">
                  <c:v>2.6056280529499056</c:v>
                </c:pt>
                <c:pt idx="3990">
                  <c:v>2.2665187811851504</c:v>
                </c:pt>
                <c:pt idx="3991">
                  <c:v>1.9338636660575867</c:v>
                </c:pt>
                <c:pt idx="3992">
                  <c:v>1.7386976408958437</c:v>
                </c:pt>
                <c:pt idx="3993">
                  <c:v>1.765200145840645</c:v>
                </c:pt>
                <c:pt idx="3994">
                  <c:v>2.0112240833044055</c:v>
                </c:pt>
                <c:pt idx="3995">
                  <c:v>2.296993884444237</c:v>
                </c:pt>
                <c:pt idx="3996">
                  <c:v>2.4440548664331438</c:v>
                </c:pt>
                <c:pt idx="3997">
                  <c:v>2.373450322151184</c:v>
                </c:pt>
                <c:pt idx="3998">
                  <c:v>1.9220259779691697</c:v>
                </c:pt>
                <c:pt idx="3999">
                  <c:v>1.0654457223415374</c:v>
                </c:pt>
                <c:pt idx="4000">
                  <c:v>-0.14094479441642763</c:v>
                </c:pt>
                <c:pt idx="4001">
                  <c:v>-1.4934753566980363</c:v>
                </c:pt>
                <c:pt idx="4002">
                  <c:v>-2.7739898568391803</c:v>
                </c:pt>
                <c:pt idx="4003">
                  <c:v>-3.8240562325716021</c:v>
                </c:pt>
                <c:pt idx="4004">
                  <c:v>-4.4884560513496403</c:v>
                </c:pt>
                <c:pt idx="4005">
                  <c:v>-4.741552196145058</c:v>
                </c:pt>
                <c:pt idx="4006">
                  <c:v>-4.6108868068456657</c:v>
                </c:pt>
                <c:pt idx="4007">
                  <c:v>-4.0215570509433745</c:v>
                </c:pt>
                <c:pt idx="4008">
                  <c:v>-3.1226090401411057</c:v>
                </c:pt>
                <c:pt idx="4009">
                  <c:v>-2.1967234915494922</c:v>
                </c:pt>
                <c:pt idx="4010">
                  <c:v>-1.511781234741211</c:v>
                </c:pt>
                <c:pt idx="4011">
                  <c:v>-1.0532092541456224</c:v>
                </c:pt>
                <c:pt idx="4012">
                  <c:v>-0.76141682088375096</c:v>
                </c:pt>
                <c:pt idx="4013">
                  <c:v>-0.5977082312107086</c:v>
                </c:pt>
                <c:pt idx="4014">
                  <c:v>-0.55185261189937596</c:v>
                </c:pt>
                <c:pt idx="4015">
                  <c:v>-0.61132113397121435</c:v>
                </c:pt>
                <c:pt idx="4016">
                  <c:v>-0.7518437594175339</c:v>
                </c:pt>
                <c:pt idx="4017">
                  <c:v>-0.86375011146068581</c:v>
                </c:pt>
                <c:pt idx="4018">
                  <c:v>-0.91120143592357639</c:v>
                </c:pt>
                <c:pt idx="4019">
                  <c:v>-0.81988254547119144</c:v>
                </c:pt>
                <c:pt idx="4020">
                  <c:v>-0.61103871345520022</c:v>
                </c:pt>
                <c:pt idx="4021">
                  <c:v>-0.37282256305217742</c:v>
                </c:pt>
                <c:pt idx="4022">
                  <c:v>-0.11272964000701904</c:v>
                </c:pt>
                <c:pt idx="4023">
                  <c:v>0.2223298501968384</c:v>
                </c:pt>
                <c:pt idx="4024">
                  <c:v>0.56766055941581728</c:v>
                </c:pt>
                <c:pt idx="4025">
                  <c:v>0.83107177734375004</c:v>
                </c:pt>
                <c:pt idx="4026">
                  <c:v>1.1943095844984055</c:v>
                </c:pt>
                <c:pt idx="4027">
                  <c:v>1.5677531218528749</c:v>
                </c:pt>
                <c:pt idx="4028">
                  <c:v>1.899006074666977</c:v>
                </c:pt>
                <c:pt idx="4029">
                  <c:v>2.1387015706300736</c:v>
                </c:pt>
                <c:pt idx="4030">
                  <c:v>2.2828722739219667</c:v>
                </c:pt>
                <c:pt idx="4031">
                  <c:v>2.3304960912466051</c:v>
                </c:pt>
                <c:pt idx="4032">
                  <c:v>2.2974107909202579</c:v>
                </c:pt>
                <c:pt idx="4033">
                  <c:v>2.2436935901641846</c:v>
                </c:pt>
                <c:pt idx="4034">
                  <c:v>2.2227202123403549</c:v>
                </c:pt>
                <c:pt idx="4035">
                  <c:v>2.2340825217962266</c:v>
                </c:pt>
                <c:pt idx="4036">
                  <c:v>2.2401478385925295</c:v>
                </c:pt>
                <c:pt idx="4037">
                  <c:v>2.1940133070945742</c:v>
                </c:pt>
                <c:pt idx="4038">
                  <c:v>2.1494481682777407</c:v>
                </c:pt>
                <c:pt idx="4039">
                  <c:v>1.954055855870247</c:v>
                </c:pt>
                <c:pt idx="4040">
                  <c:v>1.5963471758365633</c:v>
                </c:pt>
                <c:pt idx="4041">
                  <c:v>1.0905045497417452</c:v>
                </c:pt>
                <c:pt idx="4042">
                  <c:v>0.48731163024902346</c:v>
                </c:pt>
                <c:pt idx="4043">
                  <c:v>-2.8769470453262332E-2</c:v>
                </c:pt>
                <c:pt idx="4044">
                  <c:v>-0.3223207461833954</c:v>
                </c:pt>
                <c:pt idx="4045">
                  <c:v>-0.43742786407470707</c:v>
                </c:pt>
                <c:pt idx="4046">
                  <c:v>-0.38448892772197724</c:v>
                </c:pt>
                <c:pt idx="4047">
                  <c:v>-0.1806818872690201</c:v>
                </c:pt>
                <c:pt idx="4048">
                  <c:v>9.806833148002625E-2</c:v>
                </c:pt>
                <c:pt idx="4049">
                  <c:v>0.41105575203895572</c:v>
                </c:pt>
                <c:pt idx="4050">
                  <c:v>0.6541999357938767</c:v>
                </c:pt>
                <c:pt idx="4051">
                  <c:v>0.68810326159000401</c:v>
                </c:pt>
                <c:pt idx="4052">
                  <c:v>0.47066694617271426</c:v>
                </c:pt>
                <c:pt idx="4053">
                  <c:v>3.1114203929901125E-2</c:v>
                </c:pt>
                <c:pt idx="4054">
                  <c:v>-0.43329212844371801</c:v>
                </c:pt>
                <c:pt idx="4055">
                  <c:v>-0.82995262026786809</c:v>
                </c:pt>
                <c:pt idx="4056">
                  <c:v>-1.1772088176012039</c:v>
                </c:pt>
                <c:pt idx="4057">
                  <c:v>-1.3908081901073457</c:v>
                </c:pt>
                <c:pt idx="4058">
                  <c:v>-1.5018438917398453</c:v>
                </c:pt>
                <c:pt idx="4059">
                  <c:v>-1.5396209979057314</c:v>
                </c:pt>
                <c:pt idx="4060">
                  <c:v>-1.5110591036081316</c:v>
                </c:pt>
                <c:pt idx="4061">
                  <c:v>-1.4692269533872606</c:v>
                </c:pt>
                <c:pt idx="4062">
                  <c:v>-1.3229500830173493</c:v>
                </c:pt>
                <c:pt idx="4063">
                  <c:v>-1.073672754764557</c:v>
                </c:pt>
                <c:pt idx="4064">
                  <c:v>-0.85155048072338113</c:v>
                </c:pt>
                <c:pt idx="4065">
                  <c:v>-0.7304610764980316</c:v>
                </c:pt>
                <c:pt idx="4066">
                  <c:v>-0.73595921337604531</c:v>
                </c:pt>
                <c:pt idx="4067">
                  <c:v>-0.77908125936985018</c:v>
                </c:pt>
                <c:pt idx="4068">
                  <c:v>-0.79525465786457061</c:v>
                </c:pt>
                <c:pt idx="4069">
                  <c:v>-0.77457948803901677</c:v>
                </c:pt>
                <c:pt idx="4070">
                  <c:v>-0.75954805076122289</c:v>
                </c:pt>
                <c:pt idx="4071">
                  <c:v>-0.79331221282482156</c:v>
                </c:pt>
                <c:pt idx="4072">
                  <c:v>-0.84667858064174661</c:v>
                </c:pt>
                <c:pt idx="4073">
                  <c:v>-0.93793022811412818</c:v>
                </c:pt>
                <c:pt idx="4074">
                  <c:v>-1.0478713309764862</c:v>
                </c:pt>
                <c:pt idx="4075">
                  <c:v>-1.1668943291902543</c:v>
                </c:pt>
                <c:pt idx="4076">
                  <c:v>-1.2533851736783983</c:v>
                </c:pt>
                <c:pt idx="4077">
                  <c:v>-1.3357320964336397</c:v>
                </c:pt>
                <c:pt idx="4078">
                  <c:v>-1.4202769875526429</c:v>
                </c:pt>
                <c:pt idx="4079">
                  <c:v>-1.4511654889583587</c:v>
                </c:pt>
                <c:pt idx="4080">
                  <c:v>-1.3556751948595047</c:v>
                </c:pt>
                <c:pt idx="4081">
                  <c:v>-1.1348276138305664</c:v>
                </c:pt>
                <c:pt idx="4082">
                  <c:v>-0.82138644933700566</c:v>
                </c:pt>
                <c:pt idx="4083">
                  <c:v>-0.51449241220951081</c:v>
                </c:pt>
                <c:pt idx="4084">
                  <c:v>-0.28498861312866214</c:v>
                </c:pt>
                <c:pt idx="4085">
                  <c:v>-9.6583723425865173E-2</c:v>
                </c:pt>
                <c:pt idx="4086">
                  <c:v>4.4475676417350771E-2</c:v>
                </c:pt>
                <c:pt idx="4087">
                  <c:v>0.2033807784318924</c:v>
                </c:pt>
                <c:pt idx="4088">
                  <c:v>0.39590970933437347</c:v>
                </c:pt>
                <c:pt idx="4089">
                  <c:v>0.63032224595546726</c:v>
                </c:pt>
                <c:pt idx="4090">
                  <c:v>0.86856938660144811</c:v>
                </c:pt>
                <c:pt idx="4091">
                  <c:v>1.0531922972202301</c:v>
                </c:pt>
                <c:pt idx="4092">
                  <c:v>1.0854812067747117</c:v>
                </c:pt>
                <c:pt idx="4093">
                  <c:v>1.0472222900390626</c:v>
                </c:pt>
                <c:pt idx="4094">
                  <c:v>1.0713999420404434</c:v>
                </c:pt>
                <c:pt idx="4095">
                  <c:v>1.1658675581216813</c:v>
                </c:pt>
                <c:pt idx="4096">
                  <c:v>1.3684817665815354</c:v>
                </c:pt>
                <c:pt idx="4097">
                  <c:v>1.6677504497766495</c:v>
                </c:pt>
                <c:pt idx="4098">
                  <c:v>2.0760457313060763</c:v>
                </c:pt>
                <c:pt idx="4099">
                  <c:v>2.4546465128660202</c:v>
                </c:pt>
                <c:pt idx="4100">
                  <c:v>2.7252819657325746</c:v>
                </c:pt>
                <c:pt idx="4101">
                  <c:v>2.8426858699321746</c:v>
                </c:pt>
                <c:pt idx="4102">
                  <c:v>2.6616835552453995</c:v>
                </c:pt>
                <c:pt idx="4103">
                  <c:v>2.2599231219291687</c:v>
                </c:pt>
                <c:pt idx="4104">
                  <c:v>1.7447588646411896</c:v>
                </c:pt>
                <c:pt idx="4105">
                  <c:v>1.2558860278129578</c:v>
                </c:pt>
                <c:pt idx="4106">
                  <c:v>0.82404751718044289</c:v>
                </c:pt>
                <c:pt idx="4107">
                  <c:v>0.51829134821891787</c:v>
                </c:pt>
                <c:pt idx="4108">
                  <c:v>0.51239209234714511</c:v>
                </c:pt>
                <c:pt idx="4109">
                  <c:v>0.76404572904109957</c:v>
                </c:pt>
                <c:pt idx="4110">
                  <c:v>1.29977230489254</c:v>
                </c:pt>
                <c:pt idx="4111">
                  <c:v>1.9665852695703507</c:v>
                </c:pt>
                <c:pt idx="4112">
                  <c:v>2.5305702692270282</c:v>
                </c:pt>
                <c:pt idx="4113">
                  <c:v>2.7485585618019104</c:v>
                </c:pt>
                <c:pt idx="4114">
                  <c:v>2.6256454110145571</c:v>
                </c:pt>
                <c:pt idx="4115">
                  <c:v>2.1613186007738117</c:v>
                </c:pt>
                <c:pt idx="4116">
                  <c:v>1.317969424724579</c:v>
                </c:pt>
                <c:pt idx="4117">
                  <c:v>0.20427247881889343</c:v>
                </c:pt>
                <c:pt idx="4118">
                  <c:v>-0.86722920477390297</c:v>
                </c:pt>
                <c:pt idx="4119">
                  <c:v>-1.8239219784736633</c:v>
                </c:pt>
                <c:pt idx="4120">
                  <c:v>-2.5547432434558868</c:v>
                </c:pt>
                <c:pt idx="4121">
                  <c:v>-3.0665324878692628</c:v>
                </c:pt>
                <c:pt idx="4122">
                  <c:v>-3.3590464675426484</c:v>
                </c:pt>
                <c:pt idx="4123">
                  <c:v>-3.3421836823225024</c:v>
                </c:pt>
                <c:pt idx="4124">
                  <c:v>-3.0389809924364091</c:v>
                </c:pt>
                <c:pt idx="4125">
                  <c:v>-2.4857039988040923</c:v>
                </c:pt>
                <c:pt idx="4126">
                  <c:v>-1.9229814130067826</c:v>
                </c:pt>
                <c:pt idx="4127">
                  <c:v>-1.4449919986724855</c:v>
                </c:pt>
                <c:pt idx="4128">
                  <c:v>-0.99496455430984498</c:v>
                </c:pt>
                <c:pt idx="4129">
                  <c:v>-0.61965166211128242</c:v>
                </c:pt>
                <c:pt idx="4130">
                  <c:v>-0.16218480527400972</c:v>
                </c:pt>
                <c:pt idx="4131">
                  <c:v>7.0468304157257078E-2</c:v>
                </c:pt>
                <c:pt idx="4132">
                  <c:v>1.0000492930412294E-2</c:v>
                </c:pt>
                <c:pt idx="4133">
                  <c:v>-0.11306293129920961</c:v>
                </c:pt>
                <c:pt idx="4134">
                  <c:v>-0.17518433511257173</c:v>
                </c:pt>
                <c:pt idx="4135">
                  <c:v>-0.29289054036140444</c:v>
                </c:pt>
                <c:pt idx="4136">
                  <c:v>-0.46962204873561864</c:v>
                </c:pt>
                <c:pt idx="4137">
                  <c:v>-0.6702844566106797</c:v>
                </c:pt>
                <c:pt idx="4138">
                  <c:v>-0.92920501291751867</c:v>
                </c:pt>
                <c:pt idx="4139">
                  <c:v>-1.2126786124706268</c:v>
                </c:pt>
                <c:pt idx="4140">
                  <c:v>-1.4909002429246903</c:v>
                </c:pt>
                <c:pt idx="4141">
                  <c:v>-1.7059234124422074</c:v>
                </c:pt>
                <c:pt idx="4142">
                  <c:v>-1.8586176019906999</c:v>
                </c:pt>
                <c:pt idx="4143">
                  <c:v>-1.949417844414711</c:v>
                </c:pt>
                <c:pt idx="4144">
                  <c:v>-1.9657707524299624</c:v>
                </c:pt>
                <c:pt idx="4145">
                  <c:v>-1.8517494624853135</c:v>
                </c:pt>
                <c:pt idx="4146">
                  <c:v>-1.6313936322927476</c:v>
                </c:pt>
                <c:pt idx="4147">
                  <c:v>-1.3488696205615998</c:v>
                </c:pt>
                <c:pt idx="4148">
                  <c:v>-1.1081426757574082</c:v>
                </c:pt>
                <c:pt idx="4149">
                  <c:v>-0.94516557276248936</c:v>
                </c:pt>
                <c:pt idx="4150">
                  <c:v>-0.83622668266296396</c:v>
                </c:pt>
                <c:pt idx="4151">
                  <c:v>-0.80078670859336853</c:v>
                </c:pt>
                <c:pt idx="4152">
                  <c:v>-0.77314048826694493</c:v>
                </c:pt>
                <c:pt idx="4153">
                  <c:v>-0.75818389534950259</c:v>
                </c:pt>
                <c:pt idx="4154">
                  <c:v>-0.71907537817955025</c:v>
                </c:pt>
                <c:pt idx="4155">
                  <c:v>-0.67031369268894203</c:v>
                </c:pt>
                <c:pt idx="4156">
                  <c:v>-0.61153397262096409</c:v>
                </c:pt>
                <c:pt idx="4157">
                  <c:v>-0.52566761076450352</c:v>
                </c:pt>
                <c:pt idx="4158">
                  <c:v>-0.45530689537525182</c:v>
                </c:pt>
                <c:pt idx="4159">
                  <c:v>-0.41080958425998687</c:v>
                </c:pt>
                <c:pt idx="4160">
                  <c:v>-0.31847152411937713</c:v>
                </c:pt>
                <c:pt idx="4161">
                  <c:v>-0.14242355525493622</c:v>
                </c:pt>
                <c:pt idx="4162">
                  <c:v>0.12019536495208741</c:v>
                </c:pt>
                <c:pt idx="4163">
                  <c:v>0.46142425239086154</c:v>
                </c:pt>
                <c:pt idx="4164">
                  <c:v>0.90036829948425301</c:v>
                </c:pt>
                <c:pt idx="4165">
                  <c:v>1.3461588513851166</c:v>
                </c:pt>
                <c:pt idx="4166">
                  <c:v>1.6547918504476549</c:v>
                </c:pt>
                <c:pt idx="4167">
                  <c:v>1.7236685425043108</c:v>
                </c:pt>
                <c:pt idx="4168">
                  <c:v>1.6136081564426423</c:v>
                </c:pt>
                <c:pt idx="4169">
                  <c:v>1.384254630804062</c:v>
                </c:pt>
                <c:pt idx="4170">
                  <c:v>1.1055506050586701</c:v>
                </c:pt>
                <c:pt idx="4171">
                  <c:v>0.84251360893249516</c:v>
                </c:pt>
                <c:pt idx="4172">
                  <c:v>0.62522873640060428</c:v>
                </c:pt>
                <c:pt idx="4173">
                  <c:v>0.56876275956630706</c:v>
                </c:pt>
                <c:pt idx="4174">
                  <c:v>0.71118982315063484</c:v>
                </c:pt>
                <c:pt idx="4175">
                  <c:v>1.1043706369400026</c:v>
                </c:pt>
                <c:pt idx="4176">
                  <c:v>1.6602829706668853</c:v>
                </c:pt>
                <c:pt idx="4177">
                  <c:v>2.2204473996162415</c:v>
                </c:pt>
                <c:pt idx="4178">
                  <c:v>2.5894131392240527</c:v>
                </c:pt>
                <c:pt idx="4179">
                  <c:v>2.7299527215957644</c:v>
                </c:pt>
                <c:pt idx="4180">
                  <c:v>2.6349892616271973</c:v>
                </c:pt>
                <c:pt idx="4181">
                  <c:v>2.2038670349121094</c:v>
                </c:pt>
                <c:pt idx="4182">
                  <c:v>1.5627777260541917</c:v>
                </c:pt>
                <c:pt idx="4183">
                  <c:v>0.76613376975059511</c:v>
                </c:pt>
                <c:pt idx="4184">
                  <c:v>-6.6330814361572274E-2</c:v>
                </c:pt>
                <c:pt idx="4185">
                  <c:v>-0.8664901167154313</c:v>
                </c:pt>
                <c:pt idx="4186">
                  <c:v>-1.6095548665523529</c:v>
                </c:pt>
                <c:pt idx="4187">
                  <c:v>-2.1392541325092318</c:v>
                </c:pt>
                <c:pt idx="4188">
                  <c:v>-2.4069145220518116</c:v>
                </c:pt>
                <c:pt idx="4189">
                  <c:v>-2.4585711640119552</c:v>
                </c:pt>
                <c:pt idx="4190">
                  <c:v>-2.2174384224414827</c:v>
                </c:pt>
                <c:pt idx="4191">
                  <c:v>-1.6797875279188157</c:v>
                </c:pt>
                <c:pt idx="4192">
                  <c:v>-1.2165050303936005</c:v>
                </c:pt>
                <c:pt idx="4193">
                  <c:v>-0.96543845415115359</c:v>
                </c:pt>
                <c:pt idx="4194">
                  <c:v>-0.7546825826168061</c:v>
                </c:pt>
                <c:pt idx="4195">
                  <c:v>-0.57047657847404487</c:v>
                </c:pt>
                <c:pt idx="4196">
                  <c:v>-0.38416440725326539</c:v>
                </c:pt>
                <c:pt idx="4197">
                  <c:v>-0.2392984700202942</c:v>
                </c:pt>
                <c:pt idx="4198">
                  <c:v>-9.0452333092689519E-2</c:v>
                </c:pt>
                <c:pt idx="4199">
                  <c:v>5.9733400940895083E-2</c:v>
                </c:pt>
                <c:pt idx="4200">
                  <c:v>0.22450442969799042</c:v>
                </c:pt>
                <c:pt idx="4201">
                  <c:v>0.4296668547391892</c:v>
                </c:pt>
                <c:pt idx="4202">
                  <c:v>0.58469993054866798</c:v>
                </c:pt>
                <c:pt idx="4203">
                  <c:v>0.63538944303989409</c:v>
                </c:pt>
                <c:pt idx="4204">
                  <c:v>0.55992644727230079</c:v>
                </c:pt>
                <c:pt idx="4205">
                  <c:v>0.39778257250785831</c:v>
                </c:pt>
                <c:pt idx="4206">
                  <c:v>0.14960627496242523</c:v>
                </c:pt>
                <c:pt idx="4207">
                  <c:v>-1.1319624781608582E-2</c:v>
                </c:pt>
                <c:pt idx="4208">
                  <c:v>2.5761662721633913E-2</c:v>
                </c:pt>
                <c:pt idx="4209">
                  <c:v>0.12046901464462281</c:v>
                </c:pt>
                <c:pt idx="4210">
                  <c:v>0.1507102292776108</c:v>
                </c:pt>
                <c:pt idx="4211">
                  <c:v>9.9683917164802557E-2</c:v>
                </c:pt>
                <c:pt idx="4212">
                  <c:v>3.5860973596572879E-2</c:v>
                </c:pt>
                <c:pt idx="4213">
                  <c:v>7.2602537870407102E-2</c:v>
                </c:pt>
                <c:pt idx="4214">
                  <c:v>3.4709656834602358E-2</c:v>
                </c:pt>
                <c:pt idx="4215">
                  <c:v>-4.5318260192871093E-2</c:v>
                </c:pt>
                <c:pt idx="4216">
                  <c:v>-0.12448195874691011</c:v>
                </c:pt>
                <c:pt idx="4217">
                  <c:v>-0.21908406078815462</c:v>
                </c:pt>
                <c:pt idx="4218">
                  <c:v>-0.29933709561824801</c:v>
                </c:pt>
                <c:pt idx="4219">
                  <c:v>-0.31510586678981783</c:v>
                </c:pt>
                <c:pt idx="4220">
                  <c:v>-0.21674575924873354</c:v>
                </c:pt>
                <c:pt idx="4221">
                  <c:v>9.3964755535125739E-3</c:v>
                </c:pt>
                <c:pt idx="4222">
                  <c:v>0.30608302831649781</c:v>
                </c:pt>
                <c:pt idx="4223">
                  <c:v>0.57708393216133125</c:v>
                </c:pt>
                <c:pt idx="4224">
                  <c:v>0.76350544631481176</c:v>
                </c:pt>
                <c:pt idx="4225">
                  <c:v>0.79339992105960855</c:v>
                </c:pt>
                <c:pt idx="4226">
                  <c:v>0.50503454089164734</c:v>
                </c:pt>
                <c:pt idx="4227">
                  <c:v>-8.7753258347511298E-2</c:v>
                </c:pt>
                <c:pt idx="4228">
                  <c:v>-0.7377075308561325</c:v>
                </c:pt>
                <c:pt idx="4229">
                  <c:v>-1.2285777765512467</c:v>
                </c:pt>
                <c:pt idx="4230">
                  <c:v>-1.5058118122816087</c:v>
                </c:pt>
                <c:pt idx="4231">
                  <c:v>-1.6192448723316193</c:v>
                </c:pt>
                <c:pt idx="4232">
                  <c:v>-1.5723157042264939</c:v>
                </c:pt>
                <c:pt idx="4233">
                  <c:v>-1.4324812960624695</c:v>
                </c:pt>
                <c:pt idx="4234">
                  <c:v>-1.2552381563186645</c:v>
                </c:pt>
                <c:pt idx="4235">
                  <c:v>-1.0031038784980775</c:v>
                </c:pt>
                <c:pt idx="4236">
                  <c:v>-0.79157734394073487</c:v>
                </c:pt>
                <c:pt idx="4237">
                  <c:v>-0.62674608886241912</c:v>
                </c:pt>
                <c:pt idx="4238">
                  <c:v>-0.338508762717247</c:v>
                </c:pt>
                <c:pt idx="4239">
                  <c:v>-6.6079384088516243E-3</c:v>
                </c:pt>
                <c:pt idx="4240">
                  <c:v>0.45442162692546845</c:v>
                </c:pt>
                <c:pt idx="4241">
                  <c:v>0.85491555333137514</c:v>
                </c:pt>
                <c:pt idx="4242">
                  <c:v>1.0192579811811449</c:v>
                </c:pt>
                <c:pt idx="4243">
                  <c:v>0.92256549954414369</c:v>
                </c:pt>
                <c:pt idx="4244">
                  <c:v>0.66408231496810921</c:v>
                </c:pt>
                <c:pt idx="4245">
                  <c:v>0.35357469856739043</c:v>
                </c:pt>
                <c:pt idx="4246">
                  <c:v>0.11515389561653137</c:v>
                </c:pt>
                <c:pt idx="4247">
                  <c:v>-2.7393620610237122E-2</c:v>
                </c:pt>
                <c:pt idx="4248">
                  <c:v>-3.9070510268211366E-2</c:v>
                </c:pt>
                <c:pt idx="4249">
                  <c:v>2.7992960214614868E-2</c:v>
                </c:pt>
                <c:pt idx="4250">
                  <c:v>0.22428749799728395</c:v>
                </c:pt>
                <c:pt idx="4251">
                  <c:v>0.50057019174098971</c:v>
                </c:pt>
                <c:pt idx="4252">
                  <c:v>0.90036420643329629</c:v>
                </c:pt>
                <c:pt idx="4253">
                  <c:v>1.4174931281805039</c:v>
                </c:pt>
                <c:pt idx="4254">
                  <c:v>1.8242611169815064</c:v>
                </c:pt>
                <c:pt idx="4255">
                  <c:v>2.0116766577959062</c:v>
                </c:pt>
                <c:pt idx="4256">
                  <c:v>1.9470427054166795</c:v>
                </c:pt>
                <c:pt idx="4257">
                  <c:v>1.7217085558176042</c:v>
                </c:pt>
                <c:pt idx="4258">
                  <c:v>1.516220440864563</c:v>
                </c:pt>
                <c:pt idx="4259">
                  <c:v>1.3909567093849182</c:v>
                </c:pt>
                <c:pt idx="4260">
                  <c:v>1.3711387413740159</c:v>
                </c:pt>
                <c:pt idx="4261">
                  <c:v>1.3827513116598129</c:v>
                </c:pt>
                <c:pt idx="4262">
                  <c:v>1.2315914314985277</c:v>
                </c:pt>
                <c:pt idx="4263">
                  <c:v>0.95908662378788001</c:v>
                </c:pt>
                <c:pt idx="4264">
                  <c:v>0.59830347776412962</c:v>
                </c:pt>
                <c:pt idx="4265">
                  <c:v>0.29751919627189638</c:v>
                </c:pt>
                <c:pt idx="4266">
                  <c:v>0.12501990258693696</c:v>
                </c:pt>
                <c:pt idx="4267">
                  <c:v>-7.6516664028167727E-3</c:v>
                </c:pt>
                <c:pt idx="4268">
                  <c:v>-6.6993888616561886E-2</c:v>
                </c:pt>
                <c:pt idx="4269">
                  <c:v>3.8846561908721926E-2</c:v>
                </c:pt>
                <c:pt idx="4270">
                  <c:v>0.17944637060165405</c:v>
                </c:pt>
                <c:pt idx="4271">
                  <c:v>0.28422028899192814</c:v>
                </c:pt>
                <c:pt idx="4272">
                  <c:v>0.40683815538883211</c:v>
                </c:pt>
                <c:pt idx="4273">
                  <c:v>0.57342591404914856</c:v>
                </c:pt>
                <c:pt idx="4274">
                  <c:v>0.5690036648511887</c:v>
                </c:pt>
                <c:pt idx="4275">
                  <c:v>0.46639613986015321</c:v>
                </c:pt>
                <c:pt idx="4276">
                  <c:v>0.31623087108135223</c:v>
                </c:pt>
                <c:pt idx="4277">
                  <c:v>0.15254391610622406</c:v>
                </c:pt>
                <c:pt idx="4278">
                  <c:v>-2.3295891880989076E-2</c:v>
                </c:pt>
                <c:pt idx="4279">
                  <c:v>-0.22377879023551941</c:v>
                </c:pt>
                <c:pt idx="4280">
                  <c:v>-0.3674068719148636</c:v>
                </c:pt>
                <c:pt idx="4281">
                  <c:v>-0.39469758152961731</c:v>
                </c:pt>
                <c:pt idx="4282">
                  <c:v>-0.37031527698040012</c:v>
                </c:pt>
                <c:pt idx="4283">
                  <c:v>-0.24549301028251649</c:v>
                </c:pt>
                <c:pt idx="4284">
                  <c:v>-0.1153310662508011</c:v>
                </c:pt>
                <c:pt idx="4285">
                  <c:v>-6.3022459745407114E-2</c:v>
                </c:pt>
                <c:pt idx="4286">
                  <c:v>-7.7332935333251959E-2</c:v>
                </c:pt>
                <c:pt idx="4287">
                  <c:v>-0.21593007266521455</c:v>
                </c:pt>
                <c:pt idx="4288">
                  <c:v>-0.35689474761486056</c:v>
                </c:pt>
                <c:pt idx="4289">
                  <c:v>-0.56624904155731204</c:v>
                </c:pt>
                <c:pt idx="4290">
                  <c:v>-0.77163073718547825</c:v>
                </c:pt>
                <c:pt idx="4291">
                  <c:v>-0.98630131959915168</c:v>
                </c:pt>
                <c:pt idx="4292">
                  <c:v>-1.1404929810762405</c:v>
                </c:pt>
                <c:pt idx="4293">
                  <c:v>-1.1484656596183778</c:v>
                </c:pt>
                <c:pt idx="4294">
                  <c:v>-1.0933006882667542</c:v>
                </c:pt>
                <c:pt idx="4295">
                  <c:v>-1.1707605081796646</c:v>
                </c:pt>
                <c:pt idx="4296">
                  <c:v>-1.1652775740623476</c:v>
                </c:pt>
                <c:pt idx="4297">
                  <c:v>-1.1046238213777542</c:v>
                </c:pt>
                <c:pt idx="4298">
                  <c:v>-1.0197555792331696</c:v>
                </c:pt>
                <c:pt idx="4299">
                  <c:v>-0.94991234242916112</c:v>
                </c:pt>
                <c:pt idx="4300">
                  <c:v>-0.8921582239866257</c:v>
                </c:pt>
                <c:pt idx="4301">
                  <c:v>-0.86414538323879242</c:v>
                </c:pt>
                <c:pt idx="4302">
                  <c:v>-0.81035216867923743</c:v>
                </c:pt>
                <c:pt idx="4303">
                  <c:v>-0.75614906430244455</c:v>
                </c:pt>
                <c:pt idx="4304">
                  <c:v>-0.73709942042827614</c:v>
                </c:pt>
                <c:pt idx="4305">
                  <c:v>-0.6997667026519776</c:v>
                </c:pt>
                <c:pt idx="4306">
                  <c:v>-0.57995023727416994</c:v>
                </c:pt>
                <c:pt idx="4307">
                  <c:v>-0.24269804120063784</c:v>
                </c:pt>
                <c:pt idx="4308">
                  <c:v>0.26586529433727268</c:v>
                </c:pt>
                <c:pt idx="4309">
                  <c:v>0.7944085657596589</c:v>
                </c:pt>
                <c:pt idx="4310">
                  <c:v>1.2347272932529449</c:v>
                </c:pt>
                <c:pt idx="4311">
                  <c:v>1.4994810318946838</c:v>
                </c:pt>
                <c:pt idx="4312">
                  <c:v>1.515847973227501</c:v>
                </c:pt>
                <c:pt idx="4313">
                  <c:v>1.2207191187143327</c:v>
                </c:pt>
                <c:pt idx="4314">
                  <c:v>0.56250448465347291</c:v>
                </c:pt>
                <c:pt idx="4315">
                  <c:v>-0.25192670166492465</c:v>
                </c:pt>
                <c:pt idx="4316">
                  <c:v>-0.88334822416305547</c:v>
                </c:pt>
                <c:pt idx="4317">
                  <c:v>-1.2798859244585037</c:v>
                </c:pt>
                <c:pt idx="4318">
                  <c:v>-1.4780007004737854</c:v>
                </c:pt>
                <c:pt idx="4319">
                  <c:v>-1.362083158493042</c:v>
                </c:pt>
                <c:pt idx="4320">
                  <c:v>-0.99897106647491463</c:v>
                </c:pt>
                <c:pt idx="4321">
                  <c:v>-0.40970270633697514</c:v>
                </c:pt>
                <c:pt idx="4322">
                  <c:v>0.22807181596755982</c:v>
                </c:pt>
                <c:pt idx="4323">
                  <c:v>0.68623624563217167</c:v>
                </c:pt>
                <c:pt idx="4324">
                  <c:v>0.91039568960666661</c:v>
                </c:pt>
                <c:pt idx="4325">
                  <c:v>0.94571462631225589</c:v>
                </c:pt>
                <c:pt idx="4326">
                  <c:v>0.93721979141235356</c:v>
                </c:pt>
                <c:pt idx="4327">
                  <c:v>1.045335978269577</c:v>
                </c:pt>
                <c:pt idx="4328">
                  <c:v>1.2732879263162613</c:v>
                </c:pt>
                <c:pt idx="4329">
                  <c:v>1.5821074515581133</c:v>
                </c:pt>
                <c:pt idx="4330">
                  <c:v>1.7688341903686524</c:v>
                </c:pt>
                <c:pt idx="4331">
                  <c:v>1.7933217447996141</c:v>
                </c:pt>
                <c:pt idx="4332">
                  <c:v>1.5264986765384674</c:v>
                </c:pt>
                <c:pt idx="4333">
                  <c:v>0.97120673239231115</c:v>
                </c:pt>
                <c:pt idx="4334">
                  <c:v>0.27030742406845093</c:v>
                </c:pt>
                <c:pt idx="4335">
                  <c:v>-0.4406648826599121</c:v>
                </c:pt>
                <c:pt idx="4336">
                  <c:v>-1.0992052066326141</c:v>
                </c:pt>
                <c:pt idx="4337">
                  <c:v>-1.6422565895318986</c:v>
                </c:pt>
                <c:pt idx="4338">
                  <c:v>-2.0842938137054445</c:v>
                </c:pt>
                <c:pt idx="4339">
                  <c:v>-2.4390169054269792</c:v>
                </c:pt>
                <c:pt idx="4340">
                  <c:v>-2.5683140462636951</c:v>
                </c:pt>
                <c:pt idx="4341">
                  <c:v>-2.4466691565513612</c:v>
                </c:pt>
                <c:pt idx="4342">
                  <c:v>-2.1519402515888215</c:v>
                </c:pt>
                <c:pt idx="4343">
                  <c:v>-1.7736587280035019</c:v>
                </c:pt>
                <c:pt idx="4344">
                  <c:v>-1.3764854353666307</c:v>
                </c:pt>
                <c:pt idx="4345">
                  <c:v>-1.0290105521678925</c:v>
                </c:pt>
                <c:pt idx="4346">
                  <c:v>-0.65925660789012908</c:v>
                </c:pt>
                <c:pt idx="4347">
                  <c:v>-0.16367993831634522</c:v>
                </c:pt>
                <c:pt idx="4348">
                  <c:v>0.5067653167247772</c:v>
                </c:pt>
                <c:pt idx="4349">
                  <c:v>1.2156057286262514</c:v>
                </c:pt>
                <c:pt idx="4350">
                  <c:v>1.887495830655098</c:v>
                </c:pt>
                <c:pt idx="4351">
                  <c:v>2.4278726971149447</c:v>
                </c:pt>
                <c:pt idx="4352">
                  <c:v>2.8488178449869159</c:v>
                </c:pt>
                <c:pt idx="4353">
                  <c:v>3.0550000244379043</c:v>
                </c:pt>
                <c:pt idx="4354">
                  <c:v>3.1910308188199998</c:v>
                </c:pt>
                <c:pt idx="4355">
                  <c:v>3.2395995461940768</c:v>
                </c:pt>
                <c:pt idx="4356">
                  <c:v>3.2398299264907839</c:v>
                </c:pt>
                <c:pt idx="4357">
                  <c:v>3.1883592259883882</c:v>
                </c:pt>
                <c:pt idx="4358">
                  <c:v>3.0680276209115984</c:v>
                </c:pt>
                <c:pt idx="4359">
                  <c:v>2.9268658947944641</c:v>
                </c:pt>
                <c:pt idx="4360">
                  <c:v>2.814370143413544</c:v>
                </c:pt>
                <c:pt idx="4361">
                  <c:v>2.8431495541334155</c:v>
                </c:pt>
                <c:pt idx="4362">
                  <c:v>3.0099910819530487</c:v>
                </c:pt>
                <c:pt idx="4363">
                  <c:v>3.2988792032003404</c:v>
                </c:pt>
                <c:pt idx="4364">
                  <c:v>3.6019170016050341</c:v>
                </c:pt>
                <c:pt idx="4365">
                  <c:v>3.8152778077125551</c:v>
                </c:pt>
                <c:pt idx="4366">
                  <c:v>3.8341590517759325</c:v>
                </c:pt>
                <c:pt idx="4367">
                  <c:v>3.5618045175075532</c:v>
                </c:pt>
                <c:pt idx="4368">
                  <c:v>2.9143142616748809</c:v>
                </c:pt>
                <c:pt idx="4369">
                  <c:v>1.8825999569892884</c:v>
                </c:pt>
                <c:pt idx="4370">
                  <c:v>0.67152991354465486</c:v>
                </c:pt>
                <c:pt idx="4371">
                  <c:v>-0.44723949193954471</c:v>
                </c:pt>
                <c:pt idx="4372">
                  <c:v>-1.3728104603290558</c:v>
                </c:pt>
                <c:pt idx="4373">
                  <c:v>-1.857911258339882</c:v>
                </c:pt>
                <c:pt idx="4374">
                  <c:v>-1.7538501155376436</c:v>
                </c:pt>
                <c:pt idx="4375">
                  <c:v>-1.2492833518981934</c:v>
                </c:pt>
                <c:pt idx="4376">
                  <c:v>-0.58267153143882755</c:v>
                </c:pt>
                <c:pt idx="4377">
                  <c:v>-0.16172579884529115</c:v>
                </c:pt>
                <c:pt idx="4378">
                  <c:v>-2.2155100107192995E-2</c:v>
                </c:pt>
                <c:pt idx="4379">
                  <c:v>-3.000966489315033E-2</c:v>
                </c:pt>
                <c:pt idx="4380">
                  <c:v>-0.18194430112838747</c:v>
                </c:pt>
                <c:pt idx="4381">
                  <c:v>-0.44447843670845033</c:v>
                </c:pt>
                <c:pt idx="4382">
                  <c:v>-0.7248734772205353</c:v>
                </c:pt>
                <c:pt idx="4383">
                  <c:v>-0.98436706066131596</c:v>
                </c:pt>
                <c:pt idx="4384">
                  <c:v>-1.2364200621843338</c:v>
                </c:pt>
                <c:pt idx="4385">
                  <c:v>-1.4796496152877809</c:v>
                </c:pt>
                <c:pt idx="4386">
                  <c:v>-1.7521170008182527</c:v>
                </c:pt>
                <c:pt idx="4387">
                  <c:v>-1.9996816796064378</c:v>
                </c:pt>
                <c:pt idx="4388">
                  <c:v>-2.1925368851423266</c:v>
                </c:pt>
                <c:pt idx="4389">
                  <c:v>-2.266314713358879</c:v>
                </c:pt>
                <c:pt idx="4390">
                  <c:v>-2.1075639778375628</c:v>
                </c:pt>
                <c:pt idx="4391">
                  <c:v>-1.7799210959672929</c:v>
                </c:pt>
                <c:pt idx="4392">
                  <c:v>-1.4003356432914735</c:v>
                </c:pt>
                <c:pt idx="4393">
                  <c:v>-1.1411396831274032</c:v>
                </c:pt>
                <c:pt idx="4394">
                  <c:v>-1.0105345201492311</c:v>
                </c:pt>
                <c:pt idx="4395">
                  <c:v>-1.0228908562660217</c:v>
                </c:pt>
                <c:pt idx="4396">
                  <c:v>-1.1033614075183868</c:v>
                </c:pt>
                <c:pt idx="4397">
                  <c:v>-1.3099716031551363</c:v>
                </c:pt>
                <c:pt idx="4398">
                  <c:v>-1.5598412543535234</c:v>
                </c:pt>
                <c:pt idx="4399">
                  <c:v>-1.7480379831790924</c:v>
                </c:pt>
                <c:pt idx="4400">
                  <c:v>-1.7891345536708834</c:v>
                </c:pt>
                <c:pt idx="4401">
                  <c:v>-1.6263702893257141</c:v>
                </c:pt>
                <c:pt idx="4402">
                  <c:v>-1.3072625881433488</c:v>
                </c:pt>
                <c:pt idx="4403">
                  <c:v>-0.893517701625824</c:v>
                </c:pt>
                <c:pt idx="4404">
                  <c:v>-0.40385958373546604</c:v>
                </c:pt>
                <c:pt idx="4405">
                  <c:v>0.19962803542613985</c:v>
                </c:pt>
                <c:pt idx="4406">
                  <c:v>0.80697189331054686</c:v>
                </c:pt>
                <c:pt idx="4407">
                  <c:v>1.3262923514842988</c:v>
                </c:pt>
                <c:pt idx="4408">
                  <c:v>1.8094261461496355</c:v>
                </c:pt>
                <c:pt idx="4409">
                  <c:v>2.2713824951648713</c:v>
                </c:pt>
                <c:pt idx="4410">
                  <c:v>2.6934865611791614</c:v>
                </c:pt>
                <c:pt idx="4411">
                  <c:v>2.8216505116224289</c:v>
                </c:pt>
                <c:pt idx="4412">
                  <c:v>2.6318539845943452</c:v>
                </c:pt>
                <c:pt idx="4413">
                  <c:v>2.2875512158870697</c:v>
                </c:pt>
                <c:pt idx="4414">
                  <c:v>1.9125026178359987</c:v>
                </c:pt>
                <c:pt idx="4415">
                  <c:v>1.6137578451633454</c:v>
                </c:pt>
                <c:pt idx="4416">
                  <c:v>1.2830229556560517</c:v>
                </c:pt>
                <c:pt idx="4417">
                  <c:v>0.88102278649806975</c:v>
                </c:pt>
                <c:pt idx="4418">
                  <c:v>0.45575596153736114</c:v>
                </c:pt>
                <c:pt idx="4419">
                  <c:v>0.20037004709243775</c:v>
                </c:pt>
                <c:pt idx="4420">
                  <c:v>0.16618196189403533</c:v>
                </c:pt>
                <c:pt idx="4421">
                  <c:v>0.40883556425571443</c:v>
                </c:pt>
                <c:pt idx="4422">
                  <c:v>0.93004584252834321</c:v>
                </c:pt>
                <c:pt idx="4423">
                  <c:v>1.5490127956867219</c:v>
                </c:pt>
                <c:pt idx="4424">
                  <c:v>2.0934996700286868</c:v>
                </c:pt>
                <c:pt idx="4425">
                  <c:v>2.4749620789289475</c:v>
                </c:pt>
                <c:pt idx="4426">
                  <c:v>2.560534325838089</c:v>
                </c:pt>
                <c:pt idx="4427">
                  <c:v>2.3887682729959487</c:v>
                </c:pt>
                <c:pt idx="4428">
                  <c:v>1.8304439628124238</c:v>
                </c:pt>
                <c:pt idx="4429">
                  <c:v>0.88694893956184395</c:v>
                </c:pt>
                <c:pt idx="4430">
                  <c:v>-0.1497916316986084</c:v>
                </c:pt>
                <c:pt idx="4431">
                  <c:v>-1.0402629339694978</c:v>
                </c:pt>
                <c:pt idx="4432">
                  <c:v>-1.7851841747760773</c:v>
                </c:pt>
                <c:pt idx="4433">
                  <c:v>-2.2171747130155564</c:v>
                </c:pt>
                <c:pt idx="4434">
                  <c:v>-2.3238384515047072</c:v>
                </c:pt>
                <c:pt idx="4435">
                  <c:v>-2.1688626784086229</c:v>
                </c:pt>
                <c:pt idx="4436">
                  <c:v>-1.8255936974287035</c:v>
                </c:pt>
                <c:pt idx="4437">
                  <c:v>-1.3399871152639389</c:v>
                </c:pt>
                <c:pt idx="4438">
                  <c:v>-0.82976083159446723</c:v>
                </c:pt>
                <c:pt idx="4439">
                  <c:v>-0.36236540257930755</c:v>
                </c:pt>
                <c:pt idx="4440">
                  <c:v>-6.3372123241424563E-2</c:v>
                </c:pt>
                <c:pt idx="4441">
                  <c:v>6.1875820755958558E-2</c:v>
                </c:pt>
                <c:pt idx="4442">
                  <c:v>5.2467066049575808E-3</c:v>
                </c:pt>
                <c:pt idx="4443">
                  <c:v>-0.20475311994552614</c:v>
                </c:pt>
                <c:pt idx="4444">
                  <c:v>-0.57988591790199284</c:v>
                </c:pt>
                <c:pt idx="4445">
                  <c:v>-0.97045711934566503</c:v>
                </c:pt>
                <c:pt idx="4446">
                  <c:v>-1.3779098170995714</c:v>
                </c:pt>
                <c:pt idx="4447">
                  <c:v>-1.7253373378515244</c:v>
                </c:pt>
                <c:pt idx="4448">
                  <c:v>-1.9841760331392289</c:v>
                </c:pt>
                <c:pt idx="4449">
                  <c:v>-2.1125651013851168</c:v>
                </c:pt>
                <c:pt idx="4450">
                  <c:v>-2.1530395281314849</c:v>
                </c:pt>
                <c:pt idx="4451">
                  <c:v>-2.1427437508106233</c:v>
                </c:pt>
                <c:pt idx="4452">
                  <c:v>-2.1674190008640291</c:v>
                </c:pt>
                <c:pt idx="4453">
                  <c:v>-2.1620892637968065</c:v>
                </c:pt>
                <c:pt idx="4454">
                  <c:v>-2.1290372925996781</c:v>
                </c:pt>
                <c:pt idx="4455">
                  <c:v>-2.0356327003240589</c:v>
                </c:pt>
                <c:pt idx="4456">
                  <c:v>-1.8381225264072418</c:v>
                </c:pt>
                <c:pt idx="4457">
                  <c:v>-1.4458796060085297</c:v>
                </c:pt>
                <c:pt idx="4458">
                  <c:v>-0.90107990562915807</c:v>
                </c:pt>
                <c:pt idx="4459">
                  <c:v>-0.46071030735969548</c:v>
                </c:pt>
                <c:pt idx="4460">
                  <c:v>-0.13308672130107879</c:v>
                </c:pt>
                <c:pt idx="4461">
                  <c:v>0.15164344489574433</c:v>
                </c:pt>
                <c:pt idx="4462">
                  <c:v>0.40987753808498384</c:v>
                </c:pt>
                <c:pt idx="4463">
                  <c:v>0.78578216850757598</c:v>
                </c:pt>
                <c:pt idx="4464">
                  <c:v>1.2279515397548677</c:v>
                </c:pt>
                <c:pt idx="4465">
                  <c:v>1.6926303523778916</c:v>
                </c:pt>
                <c:pt idx="4466">
                  <c:v>2.1205459660291672</c:v>
                </c:pt>
                <c:pt idx="4467">
                  <c:v>2.4318774551153184</c:v>
                </c:pt>
                <c:pt idx="4468">
                  <c:v>2.625623776316643</c:v>
                </c:pt>
                <c:pt idx="4469">
                  <c:v>2.7013808870315552</c:v>
                </c:pt>
                <c:pt idx="4470">
                  <c:v>2.6436805629730227</c:v>
                </c:pt>
                <c:pt idx="4471">
                  <c:v>2.4828441256284717</c:v>
                </c:pt>
                <c:pt idx="4472">
                  <c:v>2.1965650320053101</c:v>
                </c:pt>
                <c:pt idx="4473">
                  <c:v>1.882701113820076</c:v>
                </c:pt>
                <c:pt idx="4474">
                  <c:v>1.6643964868783951</c:v>
                </c:pt>
                <c:pt idx="4475">
                  <c:v>1.6335799062252045</c:v>
                </c:pt>
                <c:pt idx="4476">
                  <c:v>2.0341305506229403</c:v>
                </c:pt>
                <c:pt idx="4477">
                  <c:v>2.7194569694995883</c:v>
                </c:pt>
                <c:pt idx="4478">
                  <c:v>3.4730472922325135</c:v>
                </c:pt>
                <c:pt idx="4479">
                  <c:v>4.1218689590692525</c:v>
                </c:pt>
                <c:pt idx="4480">
                  <c:v>4.3627011537551885</c:v>
                </c:pt>
                <c:pt idx="4481">
                  <c:v>4.0354500353336338</c:v>
                </c:pt>
                <c:pt idx="4482">
                  <c:v>3.0189121788740159</c:v>
                </c:pt>
                <c:pt idx="4483">
                  <c:v>1.4914843797683717</c:v>
                </c:pt>
                <c:pt idx="4484">
                  <c:v>-4.3395110964775087E-2</c:v>
                </c:pt>
                <c:pt idx="4485">
                  <c:v>-1.440705989599228</c:v>
                </c:pt>
                <c:pt idx="4486">
                  <c:v>-2.4833247667551044</c:v>
                </c:pt>
                <c:pt idx="4487">
                  <c:v>-2.9886323726177215</c:v>
                </c:pt>
                <c:pt idx="4488">
                  <c:v>-2.8084159237146378</c:v>
                </c:pt>
                <c:pt idx="4489">
                  <c:v>-1.9898852545022965</c:v>
                </c:pt>
                <c:pt idx="4490">
                  <c:v>-0.99273734986782081</c:v>
                </c:pt>
                <c:pt idx="4491">
                  <c:v>-0.28406767666339877</c:v>
                </c:pt>
                <c:pt idx="4492">
                  <c:v>0.18777455985546113</c:v>
                </c:pt>
                <c:pt idx="4493">
                  <c:v>0.37796635866165162</c:v>
                </c:pt>
                <c:pt idx="4494">
                  <c:v>0.43110877811908727</c:v>
                </c:pt>
                <c:pt idx="4495">
                  <c:v>0.34838763356208802</c:v>
                </c:pt>
                <c:pt idx="4496">
                  <c:v>0.11273841083049775</c:v>
                </c:pt>
                <c:pt idx="4497">
                  <c:v>-0.2078229081630707</c:v>
                </c:pt>
                <c:pt idx="4498">
                  <c:v>-0.6005745363235474</c:v>
                </c:pt>
                <c:pt idx="4499">
                  <c:v>-1.0275896787643433</c:v>
                </c:pt>
                <c:pt idx="4500">
                  <c:v>-1.4298863017559051</c:v>
                </c:pt>
                <c:pt idx="4501">
                  <c:v>-1.7325960713624955</c:v>
                </c:pt>
                <c:pt idx="4502">
                  <c:v>-1.8785051518678666</c:v>
                </c:pt>
                <c:pt idx="4503">
                  <c:v>-1.9234006583690644</c:v>
                </c:pt>
                <c:pt idx="4504">
                  <c:v>-1.8917777466773988</c:v>
                </c:pt>
                <c:pt idx="4505">
                  <c:v>-1.8729649150371552</c:v>
                </c:pt>
                <c:pt idx="4506">
                  <c:v>-1.8930138480663301</c:v>
                </c:pt>
                <c:pt idx="4507">
                  <c:v>-1.9145795488357544</c:v>
                </c:pt>
                <c:pt idx="4508">
                  <c:v>-1.8933670198917389</c:v>
                </c:pt>
                <c:pt idx="4509">
                  <c:v>-1.8349030494689942</c:v>
                </c:pt>
                <c:pt idx="4510">
                  <c:v>-1.6968830323219299</c:v>
                </c:pt>
                <c:pt idx="4511">
                  <c:v>-1.5232797843217851</c:v>
                </c:pt>
                <c:pt idx="4512">
                  <c:v>-1.3143231010437013</c:v>
                </c:pt>
                <c:pt idx="4513">
                  <c:v>-1.0948595559597016</c:v>
                </c:pt>
                <c:pt idx="4514">
                  <c:v>-0.99353724896907814</c:v>
                </c:pt>
                <c:pt idx="4515">
                  <c:v>-0.95550929725170142</c:v>
                </c:pt>
                <c:pt idx="4516">
                  <c:v>-0.96829364955425268</c:v>
                </c:pt>
                <c:pt idx="4517">
                  <c:v>-1.0212249845266343</c:v>
                </c:pt>
                <c:pt idx="4518">
                  <c:v>-1.0693867456912995</c:v>
                </c:pt>
                <c:pt idx="4519">
                  <c:v>-1.0494711291790009</c:v>
                </c:pt>
                <c:pt idx="4520">
                  <c:v>-0.89056076467037204</c:v>
                </c:pt>
                <c:pt idx="4521">
                  <c:v>-0.70805103778839118</c:v>
                </c:pt>
                <c:pt idx="4522">
                  <c:v>-0.44016377627849579</c:v>
                </c:pt>
                <c:pt idx="4523">
                  <c:v>-5.4906524419784546E-2</c:v>
                </c:pt>
                <c:pt idx="4524">
                  <c:v>0.27149499356746676</c:v>
                </c:pt>
                <c:pt idx="4525">
                  <c:v>0.51923508882522584</c:v>
                </c:pt>
                <c:pt idx="4526">
                  <c:v>0.67592701971530922</c:v>
                </c:pt>
                <c:pt idx="4527">
                  <c:v>0.73625800609588632</c:v>
                </c:pt>
                <c:pt idx="4528">
                  <c:v>0.85783623754978189</c:v>
                </c:pt>
                <c:pt idx="4529">
                  <c:v>1.0801497155427933</c:v>
                </c:pt>
                <c:pt idx="4530">
                  <c:v>1.5848322540521622</c:v>
                </c:pt>
                <c:pt idx="4531">
                  <c:v>2.2234663170576097</c:v>
                </c:pt>
                <c:pt idx="4532">
                  <c:v>2.6880679464340211</c:v>
                </c:pt>
                <c:pt idx="4533">
                  <c:v>2.7624486225843432</c:v>
                </c:pt>
                <c:pt idx="4534">
                  <c:v>2.4460990530252458</c:v>
                </c:pt>
                <c:pt idx="4535">
                  <c:v>1.9010794973373415</c:v>
                </c:pt>
                <c:pt idx="4536">
                  <c:v>1.2756847000122071</c:v>
                </c:pt>
                <c:pt idx="4537">
                  <c:v>0.68124798595905312</c:v>
                </c:pt>
                <c:pt idx="4538">
                  <c:v>0.15198550701141358</c:v>
                </c:pt>
                <c:pt idx="4539">
                  <c:v>-0.29975751042366028</c:v>
                </c:pt>
                <c:pt idx="4540">
                  <c:v>-0.78123303472995764</c:v>
                </c:pt>
                <c:pt idx="4541">
                  <c:v>-1.0838515877723693</c:v>
                </c:pt>
                <c:pt idx="4542">
                  <c:v>-1.1241137605905533</c:v>
                </c:pt>
                <c:pt idx="4543">
                  <c:v>-0.92883839249610911</c:v>
                </c:pt>
                <c:pt idx="4544">
                  <c:v>-0.62546964168548591</c:v>
                </c:pt>
                <c:pt idx="4545">
                  <c:v>-0.31279563188552856</c:v>
                </c:pt>
                <c:pt idx="4546">
                  <c:v>-1.4688205718994141E-2</c:v>
                </c:pt>
                <c:pt idx="4547">
                  <c:v>0.11497438609600068</c:v>
                </c:pt>
                <c:pt idx="4548">
                  <c:v>6.4822232723236086E-3</c:v>
                </c:pt>
                <c:pt idx="4549">
                  <c:v>-0.18931997895240785</c:v>
                </c:pt>
                <c:pt idx="4550">
                  <c:v>-0.35223744034767152</c:v>
                </c:pt>
                <c:pt idx="4551">
                  <c:v>-0.39805037498474122</c:v>
                </c:pt>
                <c:pt idx="4552">
                  <c:v>-0.32768381237983707</c:v>
                </c:pt>
                <c:pt idx="4553">
                  <c:v>-0.19402114033699036</c:v>
                </c:pt>
                <c:pt idx="4554">
                  <c:v>-0.13901579797267916</c:v>
                </c:pt>
                <c:pt idx="4555">
                  <c:v>-0.15378469526767732</c:v>
                </c:pt>
                <c:pt idx="4556">
                  <c:v>-0.21975882947444916</c:v>
                </c:pt>
                <c:pt idx="4557">
                  <c:v>-0.30220047712326054</c:v>
                </c:pt>
                <c:pt idx="4558">
                  <c:v>-0.27617744386196136</c:v>
                </c:pt>
                <c:pt idx="4559">
                  <c:v>-0.12149344682693482</c:v>
                </c:pt>
                <c:pt idx="4560">
                  <c:v>4.7101660966873168E-2</c:v>
                </c:pt>
                <c:pt idx="4561">
                  <c:v>0.19297331929206848</c:v>
                </c:pt>
                <c:pt idx="4562">
                  <c:v>0.38630624234676364</c:v>
                </c:pt>
                <c:pt idx="4563">
                  <c:v>0.54924007594585422</c:v>
                </c:pt>
                <c:pt idx="4564">
                  <c:v>0.69602214574813848</c:v>
                </c:pt>
                <c:pt idx="4565">
                  <c:v>0.78284628152847291</c:v>
                </c:pt>
                <c:pt idx="4566">
                  <c:v>0.76888956248760232</c:v>
                </c:pt>
                <c:pt idx="4567">
                  <c:v>0.74027562797069557</c:v>
                </c:pt>
                <c:pt idx="4568">
                  <c:v>0.74169474720954898</c:v>
                </c:pt>
                <c:pt idx="4569">
                  <c:v>0.81298283100128177</c:v>
                </c:pt>
                <c:pt idx="4570">
                  <c:v>0.93597082614898686</c:v>
                </c:pt>
                <c:pt idx="4571">
                  <c:v>1.0437695091962815</c:v>
                </c:pt>
                <c:pt idx="4572">
                  <c:v>1.0966330164670945</c:v>
                </c:pt>
                <c:pt idx="4573">
                  <c:v>1.0917669636011125</c:v>
                </c:pt>
                <c:pt idx="4574">
                  <c:v>1.0181955420970916</c:v>
                </c:pt>
                <c:pt idx="4575">
                  <c:v>0.86706665217876444</c:v>
                </c:pt>
                <c:pt idx="4576">
                  <c:v>0.63169868052005773</c:v>
                </c:pt>
                <c:pt idx="4577">
                  <c:v>0.39546239733695987</c:v>
                </c:pt>
                <c:pt idx="4578">
                  <c:v>0.19704941332340242</c:v>
                </c:pt>
                <c:pt idx="4579">
                  <c:v>1.8867210745811464E-2</c:v>
                </c:pt>
                <c:pt idx="4580">
                  <c:v>-9.405246376991272E-2</c:v>
                </c:pt>
                <c:pt idx="4581">
                  <c:v>-7.0365977883338926E-2</c:v>
                </c:pt>
                <c:pt idx="4582">
                  <c:v>-5.5303550362586981E-2</c:v>
                </c:pt>
                <c:pt idx="4583">
                  <c:v>-1.5150135755538941E-2</c:v>
                </c:pt>
                <c:pt idx="4584">
                  <c:v>0.10478970587253571</c:v>
                </c:pt>
                <c:pt idx="4585">
                  <c:v>0.24890310645103456</c:v>
                </c:pt>
                <c:pt idx="4586">
                  <c:v>0.30942003428936005</c:v>
                </c:pt>
                <c:pt idx="4587">
                  <c:v>0.23593865990638735</c:v>
                </c:pt>
                <c:pt idx="4588">
                  <c:v>6.1481133699417115E-2</c:v>
                </c:pt>
                <c:pt idx="4589">
                  <c:v>-0.21006882369518282</c:v>
                </c:pt>
                <c:pt idx="4590">
                  <c:v>-0.58962796390056615</c:v>
                </c:pt>
                <c:pt idx="4591">
                  <c:v>-1.0189246898889541</c:v>
                </c:pt>
                <c:pt idx="4592">
                  <c:v>-1.3862298202514649</c:v>
                </c:pt>
                <c:pt idx="4593">
                  <c:v>-1.6213153713941575</c:v>
                </c:pt>
                <c:pt idx="4594">
                  <c:v>-1.6549076253175736</c:v>
                </c:pt>
                <c:pt idx="4595">
                  <c:v>-1.4645170211791994</c:v>
                </c:pt>
                <c:pt idx="4596">
                  <c:v>-1.1200984776020051</c:v>
                </c:pt>
                <c:pt idx="4597">
                  <c:v>-0.70769962012767795</c:v>
                </c:pt>
                <c:pt idx="4598">
                  <c:v>-0.24651159524917604</c:v>
                </c:pt>
                <c:pt idx="4599">
                  <c:v>0.14270714521408082</c:v>
                </c:pt>
                <c:pt idx="4600">
                  <c:v>0.35136912882328036</c:v>
                </c:pt>
                <c:pt idx="4601">
                  <c:v>0.44266872346401215</c:v>
                </c:pt>
                <c:pt idx="4602">
                  <c:v>0.45376849293708804</c:v>
                </c:pt>
                <c:pt idx="4603">
                  <c:v>0.45898011624813084</c:v>
                </c:pt>
                <c:pt idx="4604">
                  <c:v>0.55909438848495485</c:v>
                </c:pt>
                <c:pt idx="4605">
                  <c:v>0.74680462896823885</c:v>
                </c:pt>
                <c:pt idx="4606">
                  <c:v>1.0060380113124847</c:v>
                </c:pt>
                <c:pt idx="4607">
                  <c:v>1.3995527011156084</c:v>
                </c:pt>
                <c:pt idx="4608">
                  <c:v>1.8539468461275102</c:v>
                </c:pt>
                <c:pt idx="4609">
                  <c:v>2.3182029050588611</c:v>
                </c:pt>
                <c:pt idx="4610">
                  <c:v>2.7003646409511566</c:v>
                </c:pt>
                <c:pt idx="4611">
                  <c:v>2.8425654172897339</c:v>
                </c:pt>
                <c:pt idx="4612">
                  <c:v>2.8926029652357101</c:v>
                </c:pt>
                <c:pt idx="4613">
                  <c:v>2.53269690155983</c:v>
                </c:pt>
                <c:pt idx="4614">
                  <c:v>1.8900101333856583</c:v>
                </c:pt>
                <c:pt idx="4615">
                  <c:v>1.1478517019748689</c:v>
                </c:pt>
                <c:pt idx="4616">
                  <c:v>0.40706210374832158</c:v>
                </c:pt>
                <c:pt idx="4617">
                  <c:v>-0.25941815435886384</c:v>
                </c:pt>
                <c:pt idx="4618">
                  <c:v>-0.84045246541500096</c:v>
                </c:pt>
                <c:pt idx="4619">
                  <c:v>-1.2098637628555298</c:v>
                </c:pt>
                <c:pt idx="4620">
                  <c:v>-1.3396468073129655</c:v>
                </c:pt>
                <c:pt idx="4621">
                  <c:v>-1.1812714630365373</c:v>
                </c:pt>
                <c:pt idx="4622">
                  <c:v>-0.7757682269811631</c:v>
                </c:pt>
                <c:pt idx="4623">
                  <c:v>-0.34498279988765718</c:v>
                </c:pt>
                <c:pt idx="4624">
                  <c:v>-4.9829971790313725E-2</c:v>
                </c:pt>
                <c:pt idx="4625">
                  <c:v>0.11936973810195924</c:v>
                </c:pt>
                <c:pt idx="4626">
                  <c:v>0.1583987331390381</c:v>
                </c:pt>
                <c:pt idx="4627">
                  <c:v>0.22581362128257754</c:v>
                </c:pt>
                <c:pt idx="4628">
                  <c:v>0.2756739985942841</c:v>
                </c:pt>
                <c:pt idx="4629">
                  <c:v>0.33334099352359775</c:v>
                </c:pt>
                <c:pt idx="4630">
                  <c:v>0.40315148591995242</c:v>
                </c:pt>
                <c:pt idx="4631">
                  <c:v>0.47406300902366638</c:v>
                </c:pt>
                <c:pt idx="4632">
                  <c:v>0.5414053916931153</c:v>
                </c:pt>
                <c:pt idx="4633">
                  <c:v>0.60916234195232399</c:v>
                </c:pt>
                <c:pt idx="4634">
                  <c:v>0.62862421452999118</c:v>
                </c:pt>
                <c:pt idx="4635">
                  <c:v>0.51600917994976048</c:v>
                </c:pt>
                <c:pt idx="4636">
                  <c:v>0.29960782170295719</c:v>
                </c:pt>
                <c:pt idx="4637">
                  <c:v>4.7034417986869817E-2</c:v>
                </c:pt>
                <c:pt idx="4638">
                  <c:v>-0.25877320647239688</c:v>
                </c:pt>
                <c:pt idx="4639">
                  <c:v>-0.41884190440177921</c:v>
                </c:pt>
                <c:pt idx="4640">
                  <c:v>-0.37569003760814668</c:v>
                </c:pt>
                <c:pt idx="4641">
                  <c:v>-0.21779299557209017</c:v>
                </c:pt>
                <c:pt idx="4642">
                  <c:v>-9.0830647945404058E-3</c:v>
                </c:pt>
                <c:pt idx="4643">
                  <c:v>8.0360038876533507E-2</c:v>
                </c:pt>
                <c:pt idx="4644">
                  <c:v>6.0623347163200385E-2</c:v>
                </c:pt>
                <c:pt idx="4645">
                  <c:v>1.0337877273559571E-3</c:v>
                </c:pt>
                <c:pt idx="4646">
                  <c:v>-0.17587255239486696</c:v>
                </c:pt>
                <c:pt idx="4647">
                  <c:v>-0.47175511300563816</c:v>
                </c:pt>
                <c:pt idx="4648">
                  <c:v>-0.80563580453395844</c:v>
                </c:pt>
                <c:pt idx="4649">
                  <c:v>-1.0270008641481401</c:v>
                </c:pt>
                <c:pt idx="4650">
                  <c:v>-1.0879534095525742</c:v>
                </c:pt>
                <c:pt idx="4651">
                  <c:v>-1.0753526598215104</c:v>
                </c:pt>
                <c:pt idx="4652">
                  <c:v>-0.96099457025527957</c:v>
                </c:pt>
                <c:pt idx="4653">
                  <c:v>-0.65078165352344519</c:v>
                </c:pt>
                <c:pt idx="4654">
                  <c:v>-0.28055116117000584</c:v>
                </c:pt>
                <c:pt idx="4655">
                  <c:v>6.161912798881531E-2</c:v>
                </c:pt>
                <c:pt idx="4656">
                  <c:v>0.27201539576053618</c:v>
                </c:pt>
                <c:pt idx="4657">
                  <c:v>0.29114690065383914</c:v>
                </c:pt>
                <c:pt idx="4658">
                  <c:v>8.3995252847671509E-2</c:v>
                </c:pt>
                <c:pt idx="4659">
                  <c:v>-0.17609182298183443</c:v>
                </c:pt>
                <c:pt idx="4660">
                  <c:v>-0.37444165706634525</c:v>
                </c:pt>
                <c:pt idx="4661">
                  <c:v>-0.55200990200042732</c:v>
                </c:pt>
                <c:pt idx="4662">
                  <c:v>-0.5870160126686097</c:v>
                </c:pt>
                <c:pt idx="4663">
                  <c:v>-0.45378778874874115</c:v>
                </c:pt>
                <c:pt idx="4664">
                  <c:v>-0.12223370432853699</c:v>
                </c:pt>
                <c:pt idx="4665">
                  <c:v>0.47786019086837772</c:v>
                </c:pt>
                <c:pt idx="4666">
                  <c:v>1.1051904165744781</c:v>
                </c:pt>
                <c:pt idx="4667">
                  <c:v>1.532736486196518</c:v>
                </c:pt>
                <c:pt idx="4668">
                  <c:v>1.7751205319166183</c:v>
                </c:pt>
                <c:pt idx="4669">
                  <c:v>1.8216778171062471</c:v>
                </c:pt>
                <c:pt idx="4670">
                  <c:v>1.8471862953901292</c:v>
                </c:pt>
                <c:pt idx="4671">
                  <c:v>1.7208209484815598</c:v>
                </c:pt>
                <c:pt idx="4672">
                  <c:v>1.6266018390655519</c:v>
                </c:pt>
                <c:pt idx="4673">
                  <c:v>1.503057188987732</c:v>
                </c:pt>
                <c:pt idx="4674">
                  <c:v>1.3556026893854143</c:v>
                </c:pt>
                <c:pt idx="4675">
                  <c:v>1.1202931898832322</c:v>
                </c:pt>
                <c:pt idx="4676">
                  <c:v>0.72029510736465463</c:v>
                </c:pt>
                <c:pt idx="4677">
                  <c:v>8.444958150386811E-2</c:v>
                </c:pt>
                <c:pt idx="4678">
                  <c:v>-0.63582330644130713</c:v>
                </c:pt>
                <c:pt idx="4679">
                  <c:v>-1.3289452332258225</c:v>
                </c:pt>
                <c:pt idx="4680">
                  <c:v>-1.8262766522169114</c:v>
                </c:pt>
                <c:pt idx="4681">
                  <c:v>-2.0201925426721572</c:v>
                </c:pt>
                <c:pt idx="4682">
                  <c:v>-1.9096222794055939</c:v>
                </c:pt>
                <c:pt idx="4683">
                  <c:v>-1.5663579761981965</c:v>
                </c:pt>
                <c:pt idx="4684">
                  <c:v>-1.0680161583423615</c:v>
                </c:pt>
                <c:pt idx="4685">
                  <c:v>-0.57674947142601019</c:v>
                </c:pt>
                <c:pt idx="4686">
                  <c:v>-9.3806880712509158E-2</c:v>
                </c:pt>
                <c:pt idx="4687">
                  <c:v>0.33763694286346435</c:v>
                </c:pt>
                <c:pt idx="4688">
                  <c:v>0.67346885025501257</c:v>
                </c:pt>
                <c:pt idx="4689">
                  <c:v>0.78975827515125274</c:v>
                </c:pt>
                <c:pt idx="4690">
                  <c:v>0.66362623214721683</c:v>
                </c:pt>
                <c:pt idx="4691">
                  <c:v>0.28997219502925875</c:v>
                </c:pt>
                <c:pt idx="4692">
                  <c:v>-0.19565953016281129</c:v>
                </c:pt>
                <c:pt idx="4693">
                  <c:v>-0.61994343817234043</c:v>
                </c:pt>
                <c:pt idx="4694">
                  <c:v>-0.97465483546257026</c:v>
                </c:pt>
                <c:pt idx="4695">
                  <c:v>-1.1500292050838472</c:v>
                </c:pt>
                <c:pt idx="4696">
                  <c:v>-1.0451582229137422</c:v>
                </c:pt>
                <c:pt idx="4697">
                  <c:v>-0.71941860973834992</c:v>
                </c:pt>
                <c:pt idx="4698">
                  <c:v>-0.21729364335536958</c:v>
                </c:pt>
                <c:pt idx="4699">
                  <c:v>0.38388666450977327</c:v>
                </c:pt>
                <c:pt idx="4700">
                  <c:v>0.8348613578081131</c:v>
                </c:pt>
                <c:pt idx="4701">
                  <c:v>1.1347843444347383</c:v>
                </c:pt>
                <c:pt idx="4702">
                  <c:v>1.3662756121158601</c:v>
                </c:pt>
                <c:pt idx="4703">
                  <c:v>1.504866317510605</c:v>
                </c:pt>
                <c:pt idx="4704">
                  <c:v>1.4967462891340257</c:v>
                </c:pt>
                <c:pt idx="4705">
                  <c:v>1.3912093091011049</c:v>
                </c:pt>
                <c:pt idx="4706">
                  <c:v>1.1771684718132021</c:v>
                </c:pt>
                <c:pt idx="4707">
                  <c:v>1.0036500084400177</c:v>
                </c:pt>
                <c:pt idx="4708">
                  <c:v>0.90422512292861945</c:v>
                </c:pt>
                <c:pt idx="4709">
                  <c:v>0.58448475301265723</c:v>
                </c:pt>
                <c:pt idx="4710">
                  <c:v>3.4911385774612426E-2</c:v>
                </c:pt>
                <c:pt idx="4711">
                  <c:v>-0.51245407283306121</c:v>
                </c:pt>
                <c:pt idx="4712">
                  <c:v>-0.92261753976345062</c:v>
                </c:pt>
                <c:pt idx="4713">
                  <c:v>-1.1907392746210099</c:v>
                </c:pt>
                <c:pt idx="4714">
                  <c:v>-1.3624129414558412</c:v>
                </c:pt>
                <c:pt idx="4715">
                  <c:v>-1.3502723675966264</c:v>
                </c:pt>
                <c:pt idx="4716">
                  <c:v>-1.3192938190698624</c:v>
                </c:pt>
                <c:pt idx="4717">
                  <c:v>-1.3596589028835298</c:v>
                </c:pt>
                <c:pt idx="4718">
                  <c:v>-1.4221241229772568</c:v>
                </c:pt>
                <c:pt idx="4719">
                  <c:v>-1.429714978337288</c:v>
                </c:pt>
                <c:pt idx="4720">
                  <c:v>-1.3480621200799943</c:v>
                </c:pt>
                <c:pt idx="4721">
                  <c:v>-1.1108692324161531</c:v>
                </c:pt>
                <c:pt idx="4722">
                  <c:v>-0.71132723271846776</c:v>
                </c:pt>
                <c:pt idx="4723">
                  <c:v>-0.29755544900894165</c:v>
                </c:pt>
                <c:pt idx="4724">
                  <c:v>0.12483688473701478</c:v>
                </c:pt>
                <c:pt idx="4725">
                  <c:v>0.56855050563812259</c:v>
                </c:pt>
                <c:pt idx="4726">
                  <c:v>0.8642792844772339</c:v>
                </c:pt>
                <c:pt idx="4727">
                  <c:v>1.1724737423658371</c:v>
                </c:pt>
                <c:pt idx="4728">
                  <c:v>1.4596006822586061</c:v>
                </c:pt>
                <c:pt idx="4729">
                  <c:v>1.741219545006752</c:v>
                </c:pt>
                <c:pt idx="4730">
                  <c:v>1.9317803031206131</c:v>
                </c:pt>
                <c:pt idx="4731">
                  <c:v>1.8174549579620363</c:v>
                </c:pt>
                <c:pt idx="4732">
                  <c:v>1.3739003813266755</c:v>
                </c:pt>
                <c:pt idx="4733">
                  <c:v>0.88280501782894139</c:v>
                </c:pt>
                <c:pt idx="4734">
                  <c:v>0.45253356099128728</c:v>
                </c:pt>
                <c:pt idx="4735">
                  <c:v>0.17011713802814485</c:v>
                </c:pt>
                <c:pt idx="4736">
                  <c:v>4.3947672843933111E-2</c:v>
                </c:pt>
                <c:pt idx="4737">
                  <c:v>0.12089644610881806</c:v>
                </c:pt>
                <c:pt idx="4738">
                  <c:v>0.24836574733257294</c:v>
                </c:pt>
                <c:pt idx="4739">
                  <c:v>0.42538727760314943</c:v>
                </c:pt>
                <c:pt idx="4740">
                  <c:v>0.64557529270648961</c:v>
                </c:pt>
                <c:pt idx="4741">
                  <c:v>0.90294458270072941</c:v>
                </c:pt>
                <c:pt idx="4742">
                  <c:v>1.1189869219064712</c:v>
                </c:pt>
                <c:pt idx="4743">
                  <c:v>1.1681532347202301</c:v>
                </c:pt>
                <c:pt idx="4744">
                  <c:v>1.0817027360200882</c:v>
                </c:pt>
                <c:pt idx="4745">
                  <c:v>0.75069010376930245</c:v>
                </c:pt>
                <c:pt idx="4746">
                  <c:v>0.34804791033267979</c:v>
                </c:pt>
                <c:pt idx="4747">
                  <c:v>-4.1137501001358032E-2</c:v>
                </c:pt>
                <c:pt idx="4748">
                  <c:v>-0.39705634832382203</c:v>
                </c:pt>
                <c:pt idx="4749">
                  <c:v>-0.81865755379199989</c:v>
                </c:pt>
                <c:pt idx="4750">
                  <c:v>-0.96831294536590584</c:v>
                </c:pt>
                <c:pt idx="4751">
                  <c:v>-0.93749870359897614</c:v>
                </c:pt>
                <c:pt idx="4752">
                  <c:v>-0.84852279245853424</c:v>
                </c:pt>
                <c:pt idx="4753">
                  <c:v>-0.65296383440494543</c:v>
                </c:pt>
                <c:pt idx="4754">
                  <c:v>-0.35677663385868075</c:v>
                </c:pt>
                <c:pt idx="4755">
                  <c:v>-8.8749039173126223E-2</c:v>
                </c:pt>
                <c:pt idx="4756">
                  <c:v>0.13541274368762971</c:v>
                </c:pt>
                <c:pt idx="4757">
                  <c:v>0.3770536082983017</c:v>
                </c:pt>
                <c:pt idx="4758">
                  <c:v>0.68811612546443945</c:v>
                </c:pt>
                <c:pt idx="4759">
                  <c:v>1.0342864948511123</c:v>
                </c:pt>
                <c:pt idx="4760">
                  <c:v>1.3093155455589296</c:v>
                </c:pt>
                <c:pt idx="4761">
                  <c:v>1.5487221890687943</c:v>
                </c:pt>
                <c:pt idx="4762">
                  <c:v>1.720543790459633</c:v>
                </c:pt>
                <c:pt idx="4763">
                  <c:v>1.8074386775493623</c:v>
                </c:pt>
                <c:pt idx="4764">
                  <c:v>1.8587146657705309</c:v>
                </c:pt>
                <c:pt idx="4765">
                  <c:v>1.680032526254654</c:v>
                </c:pt>
                <c:pt idx="4766">
                  <c:v>1.2524162900447846</c:v>
                </c:pt>
                <c:pt idx="4767">
                  <c:v>0.81512758970260624</c:v>
                </c:pt>
                <c:pt idx="4768">
                  <c:v>0.35190648794174195</c:v>
                </c:pt>
                <c:pt idx="4769">
                  <c:v>-7.8357367515563964E-2</c:v>
                </c:pt>
                <c:pt idx="4770">
                  <c:v>-0.42410673737525945</c:v>
                </c:pt>
                <c:pt idx="4771">
                  <c:v>-0.67497918605804452</c:v>
                </c:pt>
                <c:pt idx="4772">
                  <c:v>-0.60465179979801176</c:v>
                </c:pt>
                <c:pt idx="4773">
                  <c:v>-8.4052555561065681E-2</c:v>
                </c:pt>
                <c:pt idx="4774">
                  <c:v>0.70129574954509744</c:v>
                </c:pt>
                <c:pt idx="4775">
                  <c:v>1.3007482051849366</c:v>
                </c:pt>
                <c:pt idx="4776">
                  <c:v>1.4517081105709078</c:v>
                </c:pt>
                <c:pt idx="4777">
                  <c:v>1.2889397531747819</c:v>
                </c:pt>
                <c:pt idx="4778">
                  <c:v>0.70572676956653602</c:v>
                </c:pt>
                <c:pt idx="4779">
                  <c:v>-0.14369240105152131</c:v>
                </c:pt>
                <c:pt idx="4780">
                  <c:v>-0.89807619094848634</c:v>
                </c:pt>
                <c:pt idx="4781">
                  <c:v>-1.5116444098949433</c:v>
                </c:pt>
                <c:pt idx="4782">
                  <c:v>-2.0430481392145157</c:v>
                </c:pt>
                <c:pt idx="4783">
                  <c:v>-2.3795501375198365</c:v>
                </c:pt>
                <c:pt idx="4784">
                  <c:v>-2.4868822127580645</c:v>
                </c:pt>
                <c:pt idx="4785">
                  <c:v>-2.4833621889352799</c:v>
                </c:pt>
                <c:pt idx="4786">
                  <c:v>-2.3034474563598635</c:v>
                </c:pt>
                <c:pt idx="4787">
                  <c:v>-2.0239698439836502</c:v>
                </c:pt>
                <c:pt idx="4788">
                  <c:v>-1.810596758723259</c:v>
                </c:pt>
                <c:pt idx="4789">
                  <c:v>-1.6738110888004303</c:v>
                </c:pt>
                <c:pt idx="4790">
                  <c:v>-1.5997537636756898</c:v>
                </c:pt>
                <c:pt idx="4791">
                  <c:v>-1.5982217931747438</c:v>
                </c:pt>
                <c:pt idx="4792">
                  <c:v>-1.4247810977697373</c:v>
                </c:pt>
                <c:pt idx="4793">
                  <c:v>-1.0794550663232805</c:v>
                </c:pt>
                <c:pt idx="4794">
                  <c:v>-0.59552254199981691</c:v>
                </c:pt>
                <c:pt idx="4795">
                  <c:v>-9.6818196773529059E-3</c:v>
                </c:pt>
                <c:pt idx="4796">
                  <c:v>0.48757007718086243</c:v>
                </c:pt>
                <c:pt idx="4797">
                  <c:v>0.84989104092121126</c:v>
                </c:pt>
                <c:pt idx="4798">
                  <c:v>1.1709663301706315</c:v>
                </c:pt>
                <c:pt idx="4799">
                  <c:v>1.4245442855358124</c:v>
                </c:pt>
                <c:pt idx="4800">
                  <c:v>1.5593933576345445</c:v>
                </c:pt>
                <c:pt idx="4801">
                  <c:v>1.5052645128965378</c:v>
                </c:pt>
                <c:pt idx="4802">
                  <c:v>1.2668618363142015</c:v>
                </c:pt>
                <c:pt idx="4803">
                  <c:v>0.89302068829536441</c:v>
                </c:pt>
                <c:pt idx="4804">
                  <c:v>0.51885677397251129</c:v>
                </c:pt>
                <c:pt idx="4805">
                  <c:v>0.14493201076984405</c:v>
                </c:pt>
                <c:pt idx="4806">
                  <c:v>-9.7761937379837044E-2</c:v>
                </c:pt>
                <c:pt idx="4807">
                  <c:v>-0.10194269657135011</c:v>
                </c:pt>
                <c:pt idx="4808">
                  <c:v>-1.9458948969841003E-2</c:v>
                </c:pt>
                <c:pt idx="4809">
                  <c:v>0.1846246647834778</c:v>
                </c:pt>
                <c:pt idx="4810">
                  <c:v>0.48347000956535341</c:v>
                </c:pt>
                <c:pt idx="4811">
                  <c:v>0.70274878263473517</c:v>
                </c:pt>
                <c:pt idx="4812">
                  <c:v>0.75509948909282687</c:v>
                </c:pt>
                <c:pt idx="4813">
                  <c:v>0.66450039088726043</c:v>
                </c:pt>
                <c:pt idx="4814">
                  <c:v>0.40489103257656101</c:v>
                </c:pt>
                <c:pt idx="4815">
                  <c:v>0.13102791666984559</c:v>
                </c:pt>
                <c:pt idx="4816">
                  <c:v>3.6428153514862062E-3</c:v>
                </c:pt>
                <c:pt idx="4817">
                  <c:v>-8.0861145257949837E-2</c:v>
                </c:pt>
                <c:pt idx="4818">
                  <c:v>-7.0145537853240972E-2</c:v>
                </c:pt>
                <c:pt idx="4819">
                  <c:v>0.10355769753456116</c:v>
                </c:pt>
                <c:pt idx="4820">
                  <c:v>0.49858740091323855</c:v>
                </c:pt>
                <c:pt idx="4821">
                  <c:v>1.1321735626459122</c:v>
                </c:pt>
                <c:pt idx="4822">
                  <c:v>1.9421029776334764</c:v>
                </c:pt>
                <c:pt idx="4823">
                  <c:v>2.7348953729867937</c:v>
                </c:pt>
                <c:pt idx="4824">
                  <c:v>3.3688235968351368</c:v>
                </c:pt>
                <c:pt idx="4825">
                  <c:v>3.7362211132049561</c:v>
                </c:pt>
                <c:pt idx="4826">
                  <c:v>3.6911168611049656</c:v>
                </c:pt>
                <c:pt idx="4827">
                  <c:v>3.2260433614254</c:v>
                </c:pt>
                <c:pt idx="4828">
                  <c:v>2.3620108294487001</c:v>
                </c:pt>
                <c:pt idx="4829">
                  <c:v>1.2618197822570802</c:v>
                </c:pt>
                <c:pt idx="4830">
                  <c:v>0.10925171613693238</c:v>
                </c:pt>
                <c:pt idx="4831">
                  <c:v>-1.188662343621254</c:v>
                </c:pt>
                <c:pt idx="4832">
                  <c:v>-2.5221941328048709</c:v>
                </c:pt>
                <c:pt idx="4833">
                  <c:v>-3.5422631227970127</c:v>
                </c:pt>
                <c:pt idx="4834">
                  <c:v>-4.0867768943309786</c:v>
                </c:pt>
                <c:pt idx="4835">
                  <c:v>-4.0964394181966783</c:v>
                </c:pt>
                <c:pt idx="4836">
                  <c:v>-3.5111079883575442</c:v>
                </c:pt>
                <c:pt idx="4837">
                  <c:v>-2.351045545935631</c:v>
                </c:pt>
                <c:pt idx="4838">
                  <c:v>-1.1295522558689117</c:v>
                </c:pt>
                <c:pt idx="4839">
                  <c:v>-0.1538197785615921</c:v>
                </c:pt>
                <c:pt idx="4840">
                  <c:v>0.60904773652553557</c:v>
                </c:pt>
                <c:pt idx="4841">
                  <c:v>1.0842304873466493</c:v>
                </c:pt>
                <c:pt idx="4842">
                  <c:v>1.3348234391212463</c:v>
                </c:pt>
                <c:pt idx="4843">
                  <c:v>1.5308542674779893</c:v>
                </c:pt>
                <c:pt idx="4844">
                  <c:v>1.6876976412534714</c:v>
                </c:pt>
                <c:pt idx="4845">
                  <c:v>1.7493138456344606</c:v>
                </c:pt>
                <c:pt idx="4846">
                  <c:v>1.5629011023044588</c:v>
                </c:pt>
                <c:pt idx="4847">
                  <c:v>1.0968739217519761</c:v>
                </c:pt>
                <c:pt idx="4848">
                  <c:v>0.45648627877235415</c:v>
                </c:pt>
                <c:pt idx="4849">
                  <c:v>-0.3031822246313095</c:v>
                </c:pt>
                <c:pt idx="4850">
                  <c:v>-1.1254019021987915</c:v>
                </c:pt>
                <c:pt idx="4851">
                  <c:v>-1.7989514440298082</c:v>
                </c:pt>
                <c:pt idx="4852">
                  <c:v>-2.3587089067697526</c:v>
                </c:pt>
                <c:pt idx="4853">
                  <c:v>-2.871897974610329</c:v>
                </c:pt>
                <c:pt idx="4854">
                  <c:v>-3.2701068091392518</c:v>
                </c:pt>
                <c:pt idx="4855">
                  <c:v>-3.508333484530449</c:v>
                </c:pt>
                <c:pt idx="4856">
                  <c:v>-3.5063080090284351</c:v>
                </c:pt>
                <c:pt idx="4857">
                  <c:v>-3.1876558059453965</c:v>
                </c:pt>
                <c:pt idx="4858">
                  <c:v>-2.6257904219627384</c:v>
                </c:pt>
                <c:pt idx="4859">
                  <c:v>-1.9279948157072069</c:v>
                </c:pt>
                <c:pt idx="4860">
                  <c:v>-1.1894031858444214</c:v>
                </c:pt>
                <c:pt idx="4861">
                  <c:v>-0.48835301935672765</c:v>
                </c:pt>
                <c:pt idx="4862">
                  <c:v>0.27324155688285828</c:v>
                </c:pt>
                <c:pt idx="4863">
                  <c:v>1.1043682980537415</c:v>
                </c:pt>
                <c:pt idx="4864">
                  <c:v>2.0329839116334916</c:v>
                </c:pt>
                <c:pt idx="4865">
                  <c:v>2.9527088338136673</c:v>
                </c:pt>
                <c:pt idx="4866">
                  <c:v>3.7065798228979112</c:v>
                </c:pt>
                <c:pt idx="4867">
                  <c:v>4.287018302679062</c:v>
                </c:pt>
                <c:pt idx="4868">
                  <c:v>4.7288426882028585</c:v>
                </c:pt>
                <c:pt idx="4869">
                  <c:v>5.0526831257343296</c:v>
                </c:pt>
                <c:pt idx="4870">
                  <c:v>5.1417210173606875</c:v>
                </c:pt>
                <c:pt idx="4871">
                  <c:v>4.7607164454460147</c:v>
                </c:pt>
                <c:pt idx="4872">
                  <c:v>4.0015315067768098</c:v>
                </c:pt>
                <c:pt idx="4873">
                  <c:v>3.2061137115955356</c:v>
                </c:pt>
                <c:pt idx="4874">
                  <c:v>2.5536030364036559</c:v>
                </c:pt>
                <c:pt idx="4875">
                  <c:v>2.1696947371959689</c:v>
                </c:pt>
                <c:pt idx="4876">
                  <c:v>2.1320187878608703</c:v>
                </c:pt>
                <c:pt idx="4877">
                  <c:v>2.5621288615465168</c:v>
                </c:pt>
                <c:pt idx="4878">
                  <c:v>3.2754464864730837</c:v>
                </c:pt>
                <c:pt idx="4879">
                  <c:v>3.8194053572416307</c:v>
                </c:pt>
                <c:pt idx="4880">
                  <c:v>3.9200996732711793</c:v>
                </c:pt>
                <c:pt idx="4881">
                  <c:v>3.5224884241819385</c:v>
                </c:pt>
                <c:pt idx="4882">
                  <c:v>2.6955810338258743</c:v>
                </c:pt>
                <c:pt idx="4883">
                  <c:v>1.7653024721145631</c:v>
                </c:pt>
                <c:pt idx="4884">
                  <c:v>0.85665217638015756</c:v>
                </c:pt>
                <c:pt idx="4885">
                  <c:v>1.0196959376335144E-2</c:v>
                </c:pt>
                <c:pt idx="4886">
                  <c:v>-0.81366403162479406</c:v>
                </c:pt>
                <c:pt idx="4887">
                  <c:v>-1.734299950003624</c:v>
                </c:pt>
                <c:pt idx="4888">
                  <c:v>-2.5257147413492205</c:v>
                </c:pt>
                <c:pt idx="4889">
                  <c:v>-2.9011872625350952</c:v>
                </c:pt>
                <c:pt idx="4890">
                  <c:v>-2.7226723533868791</c:v>
                </c:pt>
                <c:pt idx="4891">
                  <c:v>-2.064010992050171</c:v>
                </c:pt>
                <c:pt idx="4892">
                  <c:v>-1.3270682770013811</c:v>
                </c:pt>
                <c:pt idx="4893">
                  <c:v>-0.80243036091327669</c:v>
                </c:pt>
                <c:pt idx="4894">
                  <c:v>-0.30865872681140899</c:v>
                </c:pt>
                <c:pt idx="4895">
                  <c:v>0.1427293646335602</c:v>
                </c:pt>
                <c:pt idx="4896">
                  <c:v>0.42108781993389133</c:v>
                </c:pt>
                <c:pt idx="4897">
                  <c:v>0.50471235930919645</c:v>
                </c:pt>
                <c:pt idx="4898">
                  <c:v>0.45832756698131566</c:v>
                </c:pt>
                <c:pt idx="4899">
                  <c:v>0.25868023574352267</c:v>
                </c:pt>
                <c:pt idx="4900">
                  <c:v>-0.12861360132694244</c:v>
                </c:pt>
                <c:pt idx="4901">
                  <c:v>-0.66249187231063844</c:v>
                </c:pt>
                <c:pt idx="4902">
                  <c:v>-1.3343878215551377</c:v>
                </c:pt>
                <c:pt idx="4903">
                  <c:v>-1.9048146986961365</c:v>
                </c:pt>
                <c:pt idx="4904">
                  <c:v>-2.3714850729703905</c:v>
                </c:pt>
                <c:pt idx="4905">
                  <c:v>-2.7290861642360689</c:v>
                </c:pt>
                <c:pt idx="4906">
                  <c:v>-2.9438315910100936</c:v>
                </c:pt>
                <c:pt idx="4907">
                  <c:v>-3.0207938128709793</c:v>
                </c:pt>
                <c:pt idx="4908">
                  <c:v>-3.0090181052684786</c:v>
                </c:pt>
                <c:pt idx="4909">
                  <c:v>-2.9438158035278321</c:v>
                </c:pt>
                <c:pt idx="4910">
                  <c:v>-2.8579816013574604</c:v>
                </c:pt>
                <c:pt idx="4911">
                  <c:v>-2.8046573334932328</c:v>
                </c:pt>
                <c:pt idx="4912">
                  <c:v>-2.7504606610536575</c:v>
                </c:pt>
                <c:pt idx="4913">
                  <c:v>-2.6103397393226624</c:v>
                </c:pt>
                <c:pt idx="4914">
                  <c:v>-2.1712576979398728</c:v>
                </c:pt>
                <c:pt idx="4915">
                  <c:v>-1.682095423936844</c:v>
                </c:pt>
                <c:pt idx="4916">
                  <c:v>-1.3422903335094452</c:v>
                </c:pt>
                <c:pt idx="4917">
                  <c:v>-1.0918868315219881</c:v>
                </c:pt>
                <c:pt idx="4918">
                  <c:v>-0.87342783808708191</c:v>
                </c:pt>
                <c:pt idx="4919">
                  <c:v>-0.59707205414772035</c:v>
                </c:pt>
                <c:pt idx="4920">
                  <c:v>-0.1550687438249588</c:v>
                </c:pt>
                <c:pt idx="4921">
                  <c:v>0.49085738182067873</c:v>
                </c:pt>
                <c:pt idx="4922">
                  <c:v>1.2629430323839188</c:v>
                </c:pt>
                <c:pt idx="4923">
                  <c:v>2.0878764027357102</c:v>
                </c:pt>
                <c:pt idx="4924">
                  <c:v>2.9329850059747695</c:v>
                </c:pt>
                <c:pt idx="4925">
                  <c:v>3.6558289146423339</c:v>
                </c:pt>
                <c:pt idx="4926">
                  <c:v>4.1027199125289915</c:v>
                </c:pt>
                <c:pt idx="4927">
                  <c:v>4.1978669750690463</c:v>
                </c:pt>
                <c:pt idx="4928">
                  <c:v>3.9449351370334629</c:v>
                </c:pt>
                <c:pt idx="4929">
                  <c:v>3.4317057234048844</c:v>
                </c:pt>
                <c:pt idx="4930">
                  <c:v>2.7458653342723847</c:v>
                </c:pt>
                <c:pt idx="4931">
                  <c:v>2.0590747725963592</c:v>
                </c:pt>
                <c:pt idx="4932">
                  <c:v>1.3021281480789184</c:v>
                </c:pt>
                <c:pt idx="4933">
                  <c:v>0.73397700726985937</c:v>
                </c:pt>
                <c:pt idx="4934">
                  <c:v>0.53146570980548857</c:v>
                </c:pt>
                <c:pt idx="4935">
                  <c:v>0.78723929464817055</c:v>
                </c:pt>
                <c:pt idx="4936">
                  <c:v>1.6008220499753953</c:v>
                </c:pt>
                <c:pt idx="4937">
                  <c:v>2.6717501217126847</c:v>
                </c:pt>
                <c:pt idx="4938">
                  <c:v>3.5880672866106034</c:v>
                </c:pt>
                <c:pt idx="4939">
                  <c:v>4.1288505345582962</c:v>
                </c:pt>
                <c:pt idx="4940">
                  <c:v>4.2464994370937346</c:v>
                </c:pt>
                <c:pt idx="4941">
                  <c:v>3.7991161036491397</c:v>
                </c:pt>
                <c:pt idx="4942">
                  <c:v>2.7558827841281892</c:v>
                </c:pt>
                <c:pt idx="4943">
                  <c:v>1.2865190058946609</c:v>
                </c:pt>
                <c:pt idx="4944">
                  <c:v>-0.24979188323020937</c:v>
                </c:pt>
                <c:pt idx="4945">
                  <c:v>-1.6219983261823654</c:v>
                </c:pt>
                <c:pt idx="4946">
                  <c:v>-2.5942289060354233</c:v>
                </c:pt>
                <c:pt idx="4947">
                  <c:v>-3.0104559355974199</c:v>
                </c:pt>
                <c:pt idx="4948">
                  <c:v>-2.8827065527439117</c:v>
                </c:pt>
                <c:pt idx="4949">
                  <c:v>-2.3101542127132415</c:v>
                </c:pt>
                <c:pt idx="4950">
                  <c:v>-1.5812900108098984</c:v>
                </c:pt>
                <c:pt idx="4951">
                  <c:v>-0.93096034705638886</c:v>
                </c:pt>
                <c:pt idx="4952">
                  <c:v>-0.40995472133159638</c:v>
                </c:pt>
                <c:pt idx="4953">
                  <c:v>-4.1157966256141668E-2</c:v>
                </c:pt>
                <c:pt idx="4954">
                  <c:v>5.2096352577209473E-2</c:v>
                </c:pt>
                <c:pt idx="4955">
                  <c:v>-0.10443770349025727</c:v>
                </c:pt>
                <c:pt idx="4956">
                  <c:v>-0.62456156909465788</c:v>
                </c:pt>
                <c:pt idx="4957">
                  <c:v>-1.46125836789608</c:v>
                </c:pt>
                <c:pt idx="4958">
                  <c:v>-2.292678639292717</c:v>
                </c:pt>
                <c:pt idx="4959">
                  <c:v>-2.9949812793731692</c:v>
                </c:pt>
                <c:pt idx="4960">
                  <c:v>-3.5386045199632647</c:v>
                </c:pt>
                <c:pt idx="4961">
                  <c:v>-3.8587126797437672</c:v>
                </c:pt>
                <c:pt idx="4962">
                  <c:v>-3.9846874326467514</c:v>
                </c:pt>
                <c:pt idx="4963">
                  <c:v>-3.8644341802597046</c:v>
                </c:pt>
                <c:pt idx="4964">
                  <c:v>-3.471025909781456</c:v>
                </c:pt>
                <c:pt idx="4965">
                  <c:v>-2.8978128343820573</c:v>
                </c:pt>
                <c:pt idx="4966">
                  <c:v>-2.3420057505369187</c:v>
                </c:pt>
                <c:pt idx="4967">
                  <c:v>-1.8553975403308869</c:v>
                </c:pt>
                <c:pt idx="4968">
                  <c:v>-1.4274000656604768</c:v>
                </c:pt>
                <c:pt idx="4969">
                  <c:v>-1.0476783728599548</c:v>
                </c:pt>
                <c:pt idx="4970">
                  <c:v>-0.72532020449638368</c:v>
                </c:pt>
                <c:pt idx="4971">
                  <c:v>-0.43057785093784334</c:v>
                </c:pt>
                <c:pt idx="4972">
                  <c:v>-0.16848927319049836</c:v>
                </c:pt>
                <c:pt idx="4973">
                  <c:v>0.15435129046440124</c:v>
                </c:pt>
                <c:pt idx="4974">
                  <c:v>0.49728873431682591</c:v>
                </c:pt>
                <c:pt idx="4975">
                  <c:v>0.84170844733715067</c:v>
                </c:pt>
                <c:pt idx="4976">
                  <c:v>1.10718665599823</c:v>
                </c:pt>
                <c:pt idx="4977">
                  <c:v>1.3504840368032456</c:v>
                </c:pt>
                <c:pt idx="4978">
                  <c:v>1.6571868699789047</c:v>
                </c:pt>
                <c:pt idx="4979">
                  <c:v>2.0060873043537142</c:v>
                </c:pt>
                <c:pt idx="4980">
                  <c:v>2.4724074304103851</c:v>
                </c:pt>
                <c:pt idx="4981">
                  <c:v>3.0158687031269076</c:v>
                </c:pt>
                <c:pt idx="4982">
                  <c:v>3.5379016846418381</c:v>
                </c:pt>
                <c:pt idx="4983">
                  <c:v>3.8372399497032168</c:v>
                </c:pt>
                <c:pt idx="4984">
                  <c:v>3.916007791757584</c:v>
                </c:pt>
                <c:pt idx="4985">
                  <c:v>3.7535113298892977</c:v>
                </c:pt>
                <c:pt idx="4986">
                  <c:v>3.3085095673799518</c:v>
                </c:pt>
                <c:pt idx="4987">
                  <c:v>2.7275647187232974</c:v>
                </c:pt>
                <c:pt idx="4988">
                  <c:v>2.1088310694694519</c:v>
                </c:pt>
                <c:pt idx="4989">
                  <c:v>1.6475670307874681</c:v>
                </c:pt>
                <c:pt idx="4990">
                  <c:v>1.5308431577682495</c:v>
                </c:pt>
                <c:pt idx="4991">
                  <c:v>1.8105803865194321</c:v>
                </c:pt>
                <c:pt idx="4992">
                  <c:v>2.2868343472480777</c:v>
                </c:pt>
                <c:pt idx="4993">
                  <c:v>2.5783116155862809</c:v>
                </c:pt>
                <c:pt idx="4994">
                  <c:v>2.4439654040336611</c:v>
                </c:pt>
                <c:pt idx="4995">
                  <c:v>1.7788393610715867</c:v>
                </c:pt>
                <c:pt idx="4996">
                  <c:v>0.70318615436553955</c:v>
                </c:pt>
                <c:pt idx="4997">
                  <c:v>-0.26092205822467807</c:v>
                </c:pt>
                <c:pt idx="4998">
                  <c:v>-0.83689268052577981</c:v>
                </c:pt>
                <c:pt idx="4999">
                  <c:v>-1.102595422267914</c:v>
                </c:pt>
                <c:pt idx="5000">
                  <c:v>-1.0645627927780152</c:v>
                </c:pt>
                <c:pt idx="5001">
                  <c:v>-0.84496066868305209</c:v>
                </c:pt>
                <c:pt idx="5002">
                  <c:v>-0.59492904961109161</c:v>
                </c:pt>
                <c:pt idx="5003">
                  <c:v>-0.41688834965229038</c:v>
                </c:pt>
                <c:pt idx="5004">
                  <c:v>-0.41016697525978091</c:v>
                </c:pt>
                <c:pt idx="5005">
                  <c:v>-0.48367173850536349</c:v>
                </c:pt>
                <c:pt idx="5006">
                  <c:v>-0.50384404778480529</c:v>
                </c:pt>
                <c:pt idx="5007">
                  <c:v>-0.4556144589185715</c:v>
                </c:pt>
                <c:pt idx="5008">
                  <c:v>-0.46286734521389011</c:v>
                </c:pt>
                <c:pt idx="5009">
                  <c:v>-0.64239323794841774</c:v>
                </c:pt>
                <c:pt idx="5010">
                  <c:v>-0.96274756550788887</c:v>
                </c:pt>
                <c:pt idx="5011">
                  <c:v>-1.3501998621225357</c:v>
                </c:pt>
                <c:pt idx="5012">
                  <c:v>-1.7496921604871751</c:v>
                </c:pt>
                <c:pt idx="5013">
                  <c:v>-2.1325502997636798</c:v>
                </c:pt>
                <c:pt idx="5014">
                  <c:v>-2.4207034260034561</c:v>
                </c:pt>
                <c:pt idx="5015">
                  <c:v>-2.584754662513733</c:v>
                </c:pt>
                <c:pt idx="5016">
                  <c:v>-2.6268604624271394</c:v>
                </c:pt>
                <c:pt idx="5017">
                  <c:v>-2.5207317441701891</c:v>
                </c:pt>
                <c:pt idx="5018">
                  <c:v>-2.2692734044790268</c:v>
                </c:pt>
                <c:pt idx="5019">
                  <c:v>-1.9807963424921036</c:v>
                </c:pt>
                <c:pt idx="5020">
                  <c:v>-1.7329632765054703</c:v>
                </c:pt>
                <c:pt idx="5021">
                  <c:v>-1.5954344254732133</c:v>
                </c:pt>
                <c:pt idx="5022">
                  <c:v>-1.5148726576566698</c:v>
                </c:pt>
                <c:pt idx="5023">
                  <c:v>-1.4376128125190735</c:v>
                </c:pt>
                <c:pt idx="5024">
                  <c:v>-1.2616934823989869</c:v>
                </c:pt>
                <c:pt idx="5025">
                  <c:v>-1.1315227675437929</c:v>
                </c:pt>
                <c:pt idx="5026">
                  <c:v>-1.060616506934166</c:v>
                </c:pt>
                <c:pt idx="5027">
                  <c:v>-1.0192480409145355</c:v>
                </c:pt>
                <c:pt idx="5028">
                  <c:v>-0.85808240532875069</c:v>
                </c:pt>
                <c:pt idx="5029">
                  <c:v>-0.46939225316047672</c:v>
                </c:pt>
                <c:pt idx="5030">
                  <c:v>0.16800103068351746</c:v>
                </c:pt>
                <c:pt idx="5031">
                  <c:v>1.0327972090244293</c:v>
                </c:pt>
                <c:pt idx="5032">
                  <c:v>1.7777570414543153</c:v>
                </c:pt>
                <c:pt idx="5033">
                  <c:v>2.233701283335686</c:v>
                </c:pt>
                <c:pt idx="5034">
                  <c:v>2.3339617359638214</c:v>
                </c:pt>
                <c:pt idx="5035">
                  <c:v>2.0212748622894288</c:v>
                </c:pt>
                <c:pt idx="5036">
                  <c:v>1.5193656581640245</c:v>
                </c:pt>
                <c:pt idx="5037">
                  <c:v>1.002462438941002</c:v>
                </c:pt>
                <c:pt idx="5038">
                  <c:v>0.66281639277935034</c:v>
                </c:pt>
                <c:pt idx="5039">
                  <c:v>0.51471694529056555</c:v>
                </c:pt>
                <c:pt idx="5040">
                  <c:v>0.4750196135044098</c:v>
                </c:pt>
                <c:pt idx="5041">
                  <c:v>0.30353130340576173</c:v>
                </c:pt>
                <c:pt idx="5042">
                  <c:v>-5.8970339298248291E-2</c:v>
                </c:pt>
                <c:pt idx="5043">
                  <c:v>-0.31745937108993533</c:v>
                </c:pt>
                <c:pt idx="5044">
                  <c:v>-0.14455603480339052</c:v>
                </c:pt>
                <c:pt idx="5045">
                  <c:v>0.69498835802078252</c:v>
                </c:pt>
                <c:pt idx="5046">
                  <c:v>2.0583906483650209</c:v>
                </c:pt>
                <c:pt idx="5047">
                  <c:v>3.2496772223711017</c:v>
                </c:pt>
                <c:pt idx="5048">
                  <c:v>4.1499999135732653</c:v>
                </c:pt>
                <c:pt idx="5049">
                  <c:v>4.5092972820997241</c:v>
                </c:pt>
                <c:pt idx="5050">
                  <c:v>4.2621670514345169</c:v>
                </c:pt>
                <c:pt idx="5051">
                  <c:v>3.5421853548288347</c:v>
                </c:pt>
                <c:pt idx="5052">
                  <c:v>2.3461923569440843</c:v>
                </c:pt>
                <c:pt idx="5053">
                  <c:v>0.90638625383377081</c:v>
                </c:pt>
                <c:pt idx="5054">
                  <c:v>-0.51830362737178803</c:v>
                </c:pt>
                <c:pt idx="5055">
                  <c:v>-1.6229063987731935</c:v>
                </c:pt>
                <c:pt idx="5056">
                  <c:v>-2.121605481505394</c:v>
                </c:pt>
                <c:pt idx="5057">
                  <c:v>-1.8579527735710144</c:v>
                </c:pt>
                <c:pt idx="5058">
                  <c:v>-1.1271051961183549</c:v>
                </c:pt>
                <c:pt idx="5059">
                  <c:v>-0.17819623589515687</c:v>
                </c:pt>
                <c:pt idx="5060">
                  <c:v>0.45390999555587769</c:v>
                </c:pt>
                <c:pt idx="5061">
                  <c:v>0.84793631672859193</c:v>
                </c:pt>
                <c:pt idx="5062">
                  <c:v>1.123219136595726</c:v>
                </c:pt>
                <c:pt idx="5063">
                  <c:v>1.2470146322250366</c:v>
                </c:pt>
                <c:pt idx="5064">
                  <c:v>1.1807036983966828</c:v>
                </c:pt>
                <c:pt idx="5065">
                  <c:v>0.899683005809784</c:v>
                </c:pt>
                <c:pt idx="5066">
                  <c:v>0.35872668027877808</c:v>
                </c:pt>
                <c:pt idx="5067">
                  <c:v>-0.22650125384330749</c:v>
                </c:pt>
                <c:pt idx="5068">
                  <c:v>-0.83675468623638161</c:v>
                </c:pt>
                <c:pt idx="5069">
                  <c:v>-1.4274404114484787</c:v>
                </c:pt>
                <c:pt idx="5070">
                  <c:v>-1.840197703242302</c:v>
                </c:pt>
                <c:pt idx="5071">
                  <c:v>-2.0572334843873978</c:v>
                </c:pt>
                <c:pt idx="5072">
                  <c:v>-2.0006622576713564</c:v>
                </c:pt>
                <c:pt idx="5073">
                  <c:v>-1.409001801609993</c:v>
                </c:pt>
                <c:pt idx="5074">
                  <c:v>-0.4177736181020737</c:v>
                </c:pt>
                <c:pt idx="5075">
                  <c:v>0.4146207994222641</c:v>
                </c:pt>
                <c:pt idx="5076">
                  <c:v>1.0549745285511016</c:v>
                </c:pt>
                <c:pt idx="5077">
                  <c:v>1.3365495371818543</c:v>
                </c:pt>
                <c:pt idx="5078">
                  <c:v>1.3135138463973999</c:v>
                </c:pt>
                <c:pt idx="5079">
                  <c:v>1.2097959351539613</c:v>
                </c:pt>
                <c:pt idx="5080">
                  <c:v>1.0173728388547898</c:v>
                </c:pt>
                <c:pt idx="5081">
                  <c:v>0.71702943742275238</c:v>
                </c:pt>
                <c:pt idx="5082">
                  <c:v>0.50334761917591098</c:v>
                </c:pt>
                <c:pt idx="5083">
                  <c:v>0.17253788530826569</c:v>
                </c:pt>
                <c:pt idx="5084">
                  <c:v>-0.37232321083545689</c:v>
                </c:pt>
                <c:pt idx="5085">
                  <c:v>-0.83174713075160989</c:v>
                </c:pt>
                <c:pt idx="5086">
                  <c:v>-1.1852276891469955</c:v>
                </c:pt>
                <c:pt idx="5087">
                  <c:v>-1.1913286739587785</c:v>
                </c:pt>
                <c:pt idx="5088">
                  <c:v>-0.68401722729206094</c:v>
                </c:pt>
                <c:pt idx="5089">
                  <c:v>2.4272376894950869E-2</c:v>
                </c:pt>
                <c:pt idx="5090">
                  <c:v>0.76905211508274085</c:v>
                </c:pt>
                <c:pt idx="5091">
                  <c:v>1.3651266342401505</c:v>
                </c:pt>
                <c:pt idx="5092">
                  <c:v>1.8309713816642763</c:v>
                </c:pt>
                <c:pt idx="5093">
                  <c:v>2.1132761228084567</c:v>
                </c:pt>
                <c:pt idx="5094">
                  <c:v>2.1747590106725694</c:v>
                </c:pt>
                <c:pt idx="5095">
                  <c:v>2.1216306245326999</c:v>
                </c:pt>
                <c:pt idx="5096">
                  <c:v>2.0239014315605166</c:v>
                </c:pt>
                <c:pt idx="5097">
                  <c:v>1.8859925115108491</c:v>
                </c:pt>
                <c:pt idx="5098">
                  <c:v>1.6855493742227554</c:v>
                </c:pt>
                <c:pt idx="5099">
                  <c:v>1.4827082937955858</c:v>
                </c:pt>
                <c:pt idx="5100">
                  <c:v>1.3317168134450914</c:v>
                </c:pt>
                <c:pt idx="5101">
                  <c:v>1.3107218009233474</c:v>
                </c:pt>
                <c:pt idx="5102">
                  <c:v>1.3430557340383531</c:v>
                </c:pt>
                <c:pt idx="5103">
                  <c:v>1.4324660933017732</c:v>
                </c:pt>
                <c:pt idx="5104">
                  <c:v>1.6719621992111207</c:v>
                </c:pt>
                <c:pt idx="5105">
                  <c:v>2.0161281430721285</c:v>
                </c:pt>
                <c:pt idx="5106">
                  <c:v>2.1247635626792909</c:v>
                </c:pt>
                <c:pt idx="5107">
                  <c:v>1.9552714920043945</c:v>
                </c:pt>
                <c:pt idx="5108">
                  <c:v>1.6724644750356674</c:v>
                </c:pt>
                <c:pt idx="5109">
                  <c:v>1.1767118042707443</c:v>
                </c:pt>
                <c:pt idx="5110">
                  <c:v>0.54055988430976876</c:v>
                </c:pt>
                <c:pt idx="5111">
                  <c:v>-3.3191134929656987E-2</c:v>
                </c:pt>
                <c:pt idx="5112">
                  <c:v>-0.64137114465236666</c:v>
                </c:pt>
                <c:pt idx="5113">
                  <c:v>-1.057856036424637</c:v>
                </c:pt>
                <c:pt idx="5114">
                  <c:v>-1.3227132707834244</c:v>
                </c:pt>
                <c:pt idx="5115">
                  <c:v>-1.5131319415569306</c:v>
                </c:pt>
                <c:pt idx="5116">
                  <c:v>-1.6211680215597153</c:v>
                </c:pt>
                <c:pt idx="5117">
                  <c:v>-1.6565062540769577</c:v>
                </c:pt>
                <c:pt idx="5118">
                  <c:v>-1.6197196662425997</c:v>
                </c:pt>
                <c:pt idx="5119">
                  <c:v>-1.4060220605134965</c:v>
                </c:pt>
                <c:pt idx="5120">
                  <c:v>-1.1887985837459565</c:v>
                </c:pt>
                <c:pt idx="5121">
                  <c:v>-1.0249981927871705</c:v>
                </c:pt>
                <c:pt idx="5122">
                  <c:v>-0.85785728752613077</c:v>
                </c:pt>
                <c:pt idx="5123">
                  <c:v>-0.67562647283077248</c:v>
                </c:pt>
                <c:pt idx="5124">
                  <c:v>-0.48119602739810946</c:v>
                </c:pt>
                <c:pt idx="5125">
                  <c:v>-0.27803510427474976</c:v>
                </c:pt>
                <c:pt idx="5126">
                  <c:v>-7.2256382703781138E-2</c:v>
                </c:pt>
                <c:pt idx="5127">
                  <c:v>0.13788026869297029</c:v>
                </c:pt>
                <c:pt idx="5128">
                  <c:v>0.27896773517131807</c:v>
                </c:pt>
                <c:pt idx="5129">
                  <c:v>0.15178143918514253</c:v>
                </c:pt>
                <c:pt idx="5130">
                  <c:v>-0.1914507043361664</c:v>
                </c:pt>
                <c:pt idx="5131">
                  <c:v>-0.5589967399835587</c:v>
                </c:pt>
                <c:pt idx="5132">
                  <c:v>-0.86804898440837863</c:v>
                </c:pt>
                <c:pt idx="5133">
                  <c:v>-1.0441875851154327</c:v>
                </c:pt>
                <c:pt idx="5134">
                  <c:v>-1.1394849210977556</c:v>
                </c:pt>
                <c:pt idx="5135">
                  <c:v>-1.213373846411705</c:v>
                </c:pt>
                <c:pt idx="5136">
                  <c:v>-1.337504387497902</c:v>
                </c:pt>
                <c:pt idx="5137">
                  <c:v>-1.4486365681886673</c:v>
                </c:pt>
                <c:pt idx="5138">
                  <c:v>-1.593534080386162</c:v>
                </c:pt>
                <c:pt idx="5139">
                  <c:v>-1.7862144541740419</c:v>
                </c:pt>
                <c:pt idx="5140">
                  <c:v>-1.8684631437063217</c:v>
                </c:pt>
                <c:pt idx="5141">
                  <c:v>-1.7297958397865296</c:v>
                </c:pt>
                <c:pt idx="5142">
                  <c:v>-1.5797375750541687</c:v>
                </c:pt>
                <c:pt idx="5143">
                  <c:v>-1.4591972243785858</c:v>
                </c:pt>
                <c:pt idx="5144">
                  <c:v>-1.2427607828378677</c:v>
                </c:pt>
                <c:pt idx="5145">
                  <c:v>-0.91206390023231509</c:v>
                </c:pt>
                <c:pt idx="5146">
                  <c:v>-0.49457971930503847</c:v>
                </c:pt>
                <c:pt idx="5147">
                  <c:v>-7.7372111678123481E-2</c:v>
                </c:pt>
                <c:pt idx="5148">
                  <c:v>0.21480565309524538</c:v>
                </c:pt>
                <c:pt idx="5149">
                  <c:v>0.41685618996620183</c:v>
                </c:pt>
                <c:pt idx="5150">
                  <c:v>0.4654635089635849</c:v>
                </c:pt>
                <c:pt idx="5151">
                  <c:v>0.35009385108947755</c:v>
                </c:pt>
                <c:pt idx="5152">
                  <c:v>0.19256752252578738</c:v>
                </c:pt>
                <c:pt idx="5153">
                  <c:v>0.15165747821331024</c:v>
                </c:pt>
                <c:pt idx="5154">
                  <c:v>0.32951574504375458</c:v>
                </c:pt>
                <c:pt idx="5155">
                  <c:v>0.50656943500041962</c:v>
                </c:pt>
                <c:pt idx="5156">
                  <c:v>0.70956312775611885</c:v>
                </c:pt>
                <c:pt idx="5157">
                  <c:v>1.2137100613117218</c:v>
                </c:pt>
                <c:pt idx="5158">
                  <c:v>1.9404102087020876</c:v>
                </c:pt>
                <c:pt idx="5159">
                  <c:v>2.3009232133626938</c:v>
                </c:pt>
                <c:pt idx="5160">
                  <c:v>2.1957587009668353</c:v>
                </c:pt>
                <c:pt idx="5161">
                  <c:v>1.7909945529699327</c:v>
                </c:pt>
                <c:pt idx="5162">
                  <c:v>1.2000521349906923</c:v>
                </c:pt>
                <c:pt idx="5163">
                  <c:v>0.72916416406631468</c:v>
                </c:pt>
                <c:pt idx="5164">
                  <c:v>0.48419798791408541</c:v>
                </c:pt>
                <c:pt idx="5165">
                  <c:v>0.35203044891357421</c:v>
                </c:pt>
                <c:pt idx="5166">
                  <c:v>0.25400304794311523</c:v>
                </c:pt>
                <c:pt idx="5167">
                  <c:v>0.10593517541885376</c:v>
                </c:pt>
                <c:pt idx="5168">
                  <c:v>-0.10911021351814271</c:v>
                </c:pt>
                <c:pt idx="5169">
                  <c:v>-0.37040006160736083</c:v>
                </c:pt>
                <c:pt idx="5170">
                  <c:v>-0.54571537435054784</c:v>
                </c:pt>
                <c:pt idx="5171">
                  <c:v>-0.59242059409618386</c:v>
                </c:pt>
                <c:pt idx="5172">
                  <c:v>-0.5169172525405884</c:v>
                </c:pt>
                <c:pt idx="5173">
                  <c:v>-0.21549562454223634</c:v>
                </c:pt>
                <c:pt idx="5174">
                  <c:v>0.25809317529201509</c:v>
                </c:pt>
                <c:pt idx="5175">
                  <c:v>0.63306459009647376</c:v>
                </c:pt>
                <c:pt idx="5176">
                  <c:v>0.73882493376731873</c:v>
                </c:pt>
                <c:pt idx="5177">
                  <c:v>0.58503439128398893</c:v>
                </c:pt>
                <c:pt idx="5178">
                  <c:v>0.2827350962162018</c:v>
                </c:pt>
                <c:pt idx="5179">
                  <c:v>-7.5476444363594061E-2</c:v>
                </c:pt>
                <c:pt idx="5180">
                  <c:v>-0.38689388751983644</c:v>
                </c:pt>
                <c:pt idx="5181">
                  <c:v>-0.62231448411941537</c:v>
                </c:pt>
                <c:pt idx="5182">
                  <c:v>-0.80877049684524538</c:v>
                </c:pt>
                <c:pt idx="5183">
                  <c:v>-0.96227686464786533</c:v>
                </c:pt>
                <c:pt idx="5184">
                  <c:v>-1.057713949084282</c:v>
                </c:pt>
                <c:pt idx="5185">
                  <c:v>-1.0143252700567247</c:v>
                </c:pt>
                <c:pt idx="5186">
                  <c:v>-0.82539237678051003</c:v>
                </c:pt>
                <c:pt idx="5187">
                  <c:v>-0.49663326144218445</c:v>
                </c:pt>
                <c:pt idx="5188">
                  <c:v>-0.10475228369235993</c:v>
                </c:pt>
                <c:pt idx="5189">
                  <c:v>0.25142793416976927</c:v>
                </c:pt>
                <c:pt idx="5190">
                  <c:v>0.61407224893569945</c:v>
                </c:pt>
                <c:pt idx="5191">
                  <c:v>1.0836001574993135</c:v>
                </c:pt>
                <c:pt idx="5192">
                  <c:v>1.7016719019412996</c:v>
                </c:pt>
                <c:pt idx="5193">
                  <c:v>2.2329352980852128</c:v>
                </c:pt>
                <c:pt idx="5194">
                  <c:v>2.6007345181703569</c:v>
                </c:pt>
                <c:pt idx="5195">
                  <c:v>2.8220118695497516</c:v>
                </c:pt>
                <c:pt idx="5196">
                  <c:v>2.838477628827095</c:v>
                </c:pt>
                <c:pt idx="5197">
                  <c:v>2.6879545104503633</c:v>
                </c:pt>
                <c:pt idx="5198">
                  <c:v>2.3997779953479768</c:v>
                </c:pt>
                <c:pt idx="5199">
                  <c:v>1.9092036187648773</c:v>
                </c:pt>
                <c:pt idx="5200">
                  <c:v>1.3250714528560639</c:v>
                </c:pt>
                <c:pt idx="5201">
                  <c:v>0.85046406805515296</c:v>
                </c:pt>
                <c:pt idx="5202">
                  <c:v>0.49892361581325534</c:v>
                </c:pt>
                <c:pt idx="5203">
                  <c:v>0.27823741793632506</c:v>
                </c:pt>
                <c:pt idx="5204">
                  <c:v>0.39080742895603182</c:v>
                </c:pt>
                <c:pt idx="5205">
                  <c:v>0.81669405877590184</c:v>
                </c:pt>
                <c:pt idx="5206">
                  <c:v>1.5755509686470033</c:v>
                </c:pt>
                <c:pt idx="5207">
                  <c:v>2.3996990579366684</c:v>
                </c:pt>
                <c:pt idx="5208">
                  <c:v>2.9801235044002534</c:v>
                </c:pt>
                <c:pt idx="5209">
                  <c:v>3.2533258849382403</c:v>
                </c:pt>
                <c:pt idx="5210">
                  <c:v>2.986767110824585</c:v>
                </c:pt>
                <c:pt idx="5211">
                  <c:v>2.1261891138553621</c:v>
                </c:pt>
                <c:pt idx="5212">
                  <c:v>0.94570994853973389</c:v>
                </c:pt>
                <c:pt idx="5213">
                  <c:v>-0.11933816313743592</c:v>
                </c:pt>
                <c:pt idx="5214">
                  <c:v>-0.85724683821201331</c:v>
                </c:pt>
                <c:pt idx="5215">
                  <c:v>-1.258668133020401</c:v>
                </c:pt>
                <c:pt idx="5216">
                  <c:v>-1.2715840476751328</c:v>
                </c:pt>
                <c:pt idx="5217">
                  <c:v>-1.0867336803674699</c:v>
                </c:pt>
                <c:pt idx="5218">
                  <c:v>-0.82047077536582946</c:v>
                </c:pt>
                <c:pt idx="5219">
                  <c:v>-0.43032992899417877</c:v>
                </c:pt>
                <c:pt idx="5220">
                  <c:v>-6.1738995909690862E-2</c:v>
                </c:pt>
                <c:pt idx="5221">
                  <c:v>0.23871901094913484</c:v>
                </c:pt>
                <c:pt idx="5222">
                  <c:v>0.53990908920764924</c:v>
                </c:pt>
                <c:pt idx="5223">
                  <c:v>0.77996652781963349</c:v>
                </c:pt>
                <c:pt idx="5224">
                  <c:v>0.87004463911056518</c:v>
                </c:pt>
                <c:pt idx="5225">
                  <c:v>0.80770981192588809</c:v>
                </c:pt>
                <c:pt idx="5226">
                  <c:v>0.4692513352632523</c:v>
                </c:pt>
                <c:pt idx="5227">
                  <c:v>-0.12331368505954743</c:v>
                </c:pt>
                <c:pt idx="5228">
                  <c:v>-0.79577389061450965</c:v>
                </c:pt>
                <c:pt idx="5229">
                  <c:v>-1.4928859573602677</c:v>
                </c:pt>
                <c:pt idx="5230">
                  <c:v>-2.065917184352875</c:v>
                </c:pt>
                <c:pt idx="5231">
                  <c:v>-2.4977159339189532</c:v>
                </c:pt>
                <c:pt idx="5232">
                  <c:v>-2.8334689038991931</c:v>
                </c:pt>
                <c:pt idx="5233">
                  <c:v>-3.0487423342466355</c:v>
                </c:pt>
                <c:pt idx="5234">
                  <c:v>-3.1494284641742709</c:v>
                </c:pt>
                <c:pt idx="5235">
                  <c:v>-3.0493299794197086</c:v>
                </c:pt>
                <c:pt idx="5236">
                  <c:v>-2.8118862462043763</c:v>
                </c:pt>
                <c:pt idx="5237">
                  <c:v>-2.4987713563442231</c:v>
                </c:pt>
                <c:pt idx="5238">
                  <c:v>-2.1427437508106233</c:v>
                </c:pt>
                <c:pt idx="5239">
                  <c:v>-1.7258916538953781</c:v>
                </c:pt>
                <c:pt idx="5240">
                  <c:v>-1.3047535479068757</c:v>
                </c:pt>
                <c:pt idx="5241">
                  <c:v>-1.1705511778593063</c:v>
                </c:pt>
                <c:pt idx="5242">
                  <c:v>-1.2925100630521775</c:v>
                </c:pt>
                <c:pt idx="5243">
                  <c:v>-1.5343959259986879</c:v>
                </c:pt>
                <c:pt idx="5244">
                  <c:v>-1.7144632709026337</c:v>
                </c:pt>
                <c:pt idx="5245">
                  <c:v>-1.7244380360841751</c:v>
                </c:pt>
                <c:pt idx="5246">
                  <c:v>-1.6095823484659195</c:v>
                </c:pt>
                <c:pt idx="5247">
                  <c:v>-1.4213528752326967</c:v>
                </c:pt>
                <c:pt idx="5248">
                  <c:v>-1.1365192133188249</c:v>
                </c:pt>
                <c:pt idx="5249">
                  <c:v>-0.7323935812711716</c:v>
                </c:pt>
                <c:pt idx="5250">
                  <c:v>-9.7324565649032593E-2</c:v>
                </c:pt>
                <c:pt idx="5251">
                  <c:v>0.80020549535751351</c:v>
                </c:pt>
                <c:pt idx="5252">
                  <c:v>1.9930018204450608</c:v>
                </c:pt>
                <c:pt idx="5253">
                  <c:v>3.235260327458382</c:v>
                </c:pt>
                <c:pt idx="5254">
                  <c:v>4.3448858571052558</c:v>
                </c:pt>
                <c:pt idx="5255">
                  <c:v>5.1477103203535082</c:v>
                </c:pt>
                <c:pt idx="5256">
                  <c:v>5.5309011662006382</c:v>
                </c:pt>
                <c:pt idx="5257">
                  <c:v>5.4284275424480439</c:v>
                </c:pt>
                <c:pt idx="5258">
                  <c:v>4.8294925653934477</c:v>
                </c:pt>
                <c:pt idx="5259">
                  <c:v>3.8924797654151919</c:v>
                </c:pt>
                <c:pt idx="5260">
                  <c:v>2.8457965886592866</c:v>
                </c:pt>
                <c:pt idx="5261">
                  <c:v>1.9221131014823916</c:v>
                </c:pt>
                <c:pt idx="5262">
                  <c:v>1.1811299604177476</c:v>
                </c:pt>
                <c:pt idx="5263">
                  <c:v>0.78937118947505958</c:v>
                </c:pt>
                <c:pt idx="5264">
                  <c:v>0.89845801413059234</c:v>
                </c:pt>
                <c:pt idx="5265">
                  <c:v>1.4542937493324279</c:v>
                </c:pt>
                <c:pt idx="5266">
                  <c:v>2.1757606387138368</c:v>
                </c:pt>
                <c:pt idx="5267">
                  <c:v>2.8505386805534365</c:v>
                </c:pt>
                <c:pt idx="5268">
                  <c:v>3.4823964053392413</c:v>
                </c:pt>
                <c:pt idx="5269">
                  <c:v>4.050990765094757</c:v>
                </c:pt>
                <c:pt idx="5270">
                  <c:v>4.4914743840694431</c:v>
                </c:pt>
                <c:pt idx="5271">
                  <c:v>4.6369864386320119</c:v>
                </c:pt>
                <c:pt idx="5272">
                  <c:v>4.3105299568176267</c:v>
                </c:pt>
                <c:pt idx="5273">
                  <c:v>3.2727292853593828</c:v>
                </c:pt>
                <c:pt idx="5274">
                  <c:v>1.7699182641506197</c:v>
                </c:pt>
                <c:pt idx="5275">
                  <c:v>0.30470659375190734</c:v>
                </c:pt>
                <c:pt idx="5276">
                  <c:v>-1.0765718042850494</c:v>
                </c:pt>
                <c:pt idx="5277">
                  <c:v>-2.1463655161857607</c:v>
                </c:pt>
                <c:pt idx="5278">
                  <c:v>-2.7374967992305757</c:v>
                </c:pt>
                <c:pt idx="5279">
                  <c:v>-3.1376662051677706</c:v>
                </c:pt>
                <c:pt idx="5280">
                  <c:v>-3.2200242376327517</c:v>
                </c:pt>
                <c:pt idx="5281">
                  <c:v>-2.9093967533111575</c:v>
                </c:pt>
                <c:pt idx="5282">
                  <c:v>-2.2937375700473788</c:v>
                </c:pt>
                <c:pt idx="5283">
                  <c:v>-1.6791718161106111</c:v>
                </c:pt>
                <c:pt idx="5284">
                  <c:v>-1.2994068539142609</c:v>
                </c:pt>
                <c:pt idx="5285">
                  <c:v>-1.1603384310007097</c:v>
                </c:pt>
                <c:pt idx="5286">
                  <c:v>-1.1879267638921738</c:v>
                </c:pt>
                <c:pt idx="5287">
                  <c:v>-1.3448163306713106</c:v>
                </c:pt>
                <c:pt idx="5288">
                  <c:v>-1.6792618632316589</c:v>
                </c:pt>
                <c:pt idx="5289">
                  <c:v>-2.1164564234018326</c:v>
                </c:pt>
                <c:pt idx="5290">
                  <c:v>-2.5663160526752473</c:v>
                </c:pt>
                <c:pt idx="5291">
                  <c:v>-2.9618831151723861</c:v>
                </c:pt>
                <c:pt idx="5292">
                  <c:v>-3.207957923412323</c:v>
                </c:pt>
                <c:pt idx="5293">
                  <c:v>-3.1958138412237167</c:v>
                </c:pt>
                <c:pt idx="5294">
                  <c:v>-2.9196071612834933</c:v>
                </c:pt>
                <c:pt idx="5295">
                  <c:v>-2.4936240524053574</c:v>
                </c:pt>
                <c:pt idx="5296">
                  <c:v>-2.2549804705381393</c:v>
                </c:pt>
                <c:pt idx="5297">
                  <c:v>-2.2437713581323626</c:v>
                </c:pt>
                <c:pt idx="5298">
                  <c:v>-2.2884335607290267</c:v>
                </c:pt>
                <c:pt idx="5299">
                  <c:v>-2.3107301634550095</c:v>
                </c:pt>
                <c:pt idx="5300">
                  <c:v>-2.219746318459511</c:v>
                </c:pt>
                <c:pt idx="5301">
                  <c:v>-1.8956749159097672</c:v>
                </c:pt>
                <c:pt idx="5302">
                  <c:v>-1.6001642382144929</c:v>
                </c:pt>
                <c:pt idx="5303">
                  <c:v>-1.407597885131836</c:v>
                </c:pt>
                <c:pt idx="5304">
                  <c:v>-1.1467395615577698</c:v>
                </c:pt>
                <c:pt idx="5305">
                  <c:v>-0.8794551479816437</c:v>
                </c:pt>
                <c:pt idx="5306">
                  <c:v>-0.56172972857952119</c:v>
                </c:pt>
                <c:pt idx="5307">
                  <c:v>-0.15610194683074952</c:v>
                </c:pt>
                <c:pt idx="5308">
                  <c:v>0.30614676296710969</c:v>
                </c:pt>
                <c:pt idx="5309">
                  <c:v>0.74508437812328343</c:v>
                </c:pt>
                <c:pt idx="5310">
                  <c:v>1.2625968772172929</c:v>
                </c:pt>
                <c:pt idx="5311">
                  <c:v>1.8472085148096085</c:v>
                </c:pt>
                <c:pt idx="5312">
                  <c:v>2.3263124084472659</c:v>
                </c:pt>
                <c:pt idx="5313">
                  <c:v>2.6279135459661487</c:v>
                </c:pt>
                <c:pt idx="5314">
                  <c:v>2.8130942809581758</c:v>
                </c:pt>
                <c:pt idx="5315">
                  <c:v>3.0009489476680757</c:v>
                </c:pt>
                <c:pt idx="5316">
                  <c:v>3.0265059578418732</c:v>
                </c:pt>
                <c:pt idx="5317">
                  <c:v>2.9554833376407625</c:v>
                </c:pt>
                <c:pt idx="5318">
                  <c:v>2.778339015841484</c:v>
                </c:pt>
                <c:pt idx="5319">
                  <c:v>2.497758033871651</c:v>
                </c:pt>
                <c:pt idx="5320">
                  <c:v>2.3065464806556704</c:v>
                </c:pt>
                <c:pt idx="5321">
                  <c:v>2.2982416802644732</c:v>
                </c:pt>
                <c:pt idx="5322">
                  <c:v>2.7086413747072222</c:v>
                </c:pt>
                <c:pt idx="5323">
                  <c:v>3.7054185658693317</c:v>
                </c:pt>
                <c:pt idx="5324">
                  <c:v>4.8747798353433609</c:v>
                </c:pt>
                <c:pt idx="5325">
                  <c:v>5.6530097401142125</c:v>
                </c:pt>
                <c:pt idx="5326">
                  <c:v>5.8709582716226585</c:v>
                </c:pt>
                <c:pt idx="5327">
                  <c:v>5.5488766765594484</c:v>
                </c:pt>
                <c:pt idx="5328">
                  <c:v>4.1549753093719488</c:v>
                </c:pt>
                <c:pt idx="5329">
                  <c:v>2.3701267647743225</c:v>
                </c:pt>
                <c:pt idx="5330">
                  <c:v>0.76157937347888949</c:v>
                </c:pt>
                <c:pt idx="5331">
                  <c:v>-0.83601559817790994</c:v>
                </c:pt>
                <c:pt idx="5332">
                  <c:v>-2.3209955352544784</c:v>
                </c:pt>
                <c:pt idx="5333">
                  <c:v>-3.3217143344879152</c:v>
                </c:pt>
                <c:pt idx="5334">
                  <c:v>-3.6538531404733661</c:v>
                </c:pt>
                <c:pt idx="5335">
                  <c:v>-3.3173569893836978</c:v>
                </c:pt>
                <c:pt idx="5336">
                  <c:v>-2.4493278855085374</c:v>
                </c:pt>
                <c:pt idx="5337">
                  <c:v>-1.4396961754560471</c:v>
                </c:pt>
                <c:pt idx="5338">
                  <c:v>-0.67549724936485289</c:v>
                </c:pt>
                <c:pt idx="5339">
                  <c:v>-0.21815084517002106</c:v>
                </c:pt>
                <c:pt idx="5340">
                  <c:v>-5.8385617733001709E-2</c:v>
                </c:pt>
                <c:pt idx="5341">
                  <c:v>-0.1081185257434845</c:v>
                </c:pt>
                <c:pt idx="5342">
                  <c:v>-0.37728457331657411</c:v>
                </c:pt>
                <c:pt idx="5343">
                  <c:v>-0.8694300967454911</c:v>
                </c:pt>
                <c:pt idx="5344">
                  <c:v>-1.5625233721733094</c:v>
                </c:pt>
                <c:pt idx="5345">
                  <c:v>-2.3512829428911211</c:v>
                </c:pt>
                <c:pt idx="5346">
                  <c:v>-3.0927057945728302</c:v>
                </c:pt>
                <c:pt idx="5347">
                  <c:v>-3.7370087331533433</c:v>
                </c:pt>
                <c:pt idx="5348">
                  <c:v>-4.2140994304418564</c:v>
                </c:pt>
                <c:pt idx="5349">
                  <c:v>-4.492082494497299</c:v>
                </c:pt>
                <c:pt idx="5350">
                  <c:v>-4.5350215226411823</c:v>
                </c:pt>
                <c:pt idx="5351">
                  <c:v>-4.389177930951119</c:v>
                </c:pt>
                <c:pt idx="5352">
                  <c:v>-4.0659415107965469</c:v>
                </c:pt>
                <c:pt idx="5353">
                  <c:v>-3.5931654739379884</c:v>
                </c:pt>
                <c:pt idx="5354">
                  <c:v>-3.0203991258144378</c:v>
                </c:pt>
                <c:pt idx="5355">
                  <c:v>-2.3337904125452043</c:v>
                </c:pt>
                <c:pt idx="5356">
                  <c:v>-1.6534493297338486</c:v>
                </c:pt>
                <c:pt idx="5357">
                  <c:v>-0.99648658454418182</c:v>
                </c:pt>
                <c:pt idx="5358">
                  <c:v>-0.40339063704013828</c:v>
                </c:pt>
                <c:pt idx="5359">
                  <c:v>0.22296427309513092</c:v>
                </c:pt>
                <c:pt idx="5360">
                  <c:v>0.89929767429828644</c:v>
                </c:pt>
                <c:pt idx="5361">
                  <c:v>1.6051033812761308</c:v>
                </c:pt>
                <c:pt idx="5362">
                  <c:v>2.2365968245267869</c:v>
                </c:pt>
                <c:pt idx="5363">
                  <c:v>2.7523364478349688</c:v>
                </c:pt>
                <c:pt idx="5364">
                  <c:v>3.1321815168857574</c:v>
                </c:pt>
                <c:pt idx="5365">
                  <c:v>3.3662753802537919</c:v>
                </c:pt>
                <c:pt idx="5366">
                  <c:v>3.40948805809021</c:v>
                </c:pt>
                <c:pt idx="5367">
                  <c:v>3.3224329572916034</c:v>
                </c:pt>
                <c:pt idx="5368">
                  <c:v>3.0408509320020678</c:v>
                </c:pt>
                <c:pt idx="5369">
                  <c:v>2.4402524220943453</c:v>
                </c:pt>
                <c:pt idx="5370">
                  <c:v>1.7007258224487305</c:v>
                </c:pt>
                <c:pt idx="5371">
                  <c:v>1.1458355820178987</c:v>
                </c:pt>
                <c:pt idx="5372">
                  <c:v>1.0060865432024002</c:v>
                </c:pt>
                <c:pt idx="5373">
                  <c:v>1.5832605224847793</c:v>
                </c:pt>
                <c:pt idx="5374">
                  <c:v>2.8616542375087741</c:v>
                </c:pt>
                <c:pt idx="5375">
                  <c:v>4.3603868257999423</c:v>
                </c:pt>
                <c:pt idx="5376">
                  <c:v>5.5294990038871772</c:v>
                </c:pt>
                <c:pt idx="5377">
                  <c:v>5.9523713940382006</c:v>
                </c:pt>
                <c:pt idx="5378">
                  <c:v>5.6373093813657764</c:v>
                </c:pt>
                <c:pt idx="5379">
                  <c:v>4.7916429537534713</c:v>
                </c:pt>
                <c:pt idx="5380">
                  <c:v>3.5045848345756534</c:v>
                </c:pt>
                <c:pt idx="5381">
                  <c:v>2.1339869606494903</c:v>
                </c:pt>
                <c:pt idx="5382">
                  <c:v>0.9967309981584549</c:v>
                </c:pt>
                <c:pt idx="5383">
                  <c:v>-3.6052177548408511E-2</c:v>
                </c:pt>
                <c:pt idx="5384">
                  <c:v>-0.88952814638614663</c:v>
                </c:pt>
                <c:pt idx="5385">
                  <c:v>-1.4926380354166031</c:v>
                </c:pt>
                <c:pt idx="5386">
                  <c:v>-1.784725753068924</c:v>
                </c:pt>
                <c:pt idx="5387">
                  <c:v>-1.7191404587030412</c:v>
                </c:pt>
                <c:pt idx="5388">
                  <c:v>-1.4973760342597962</c:v>
                </c:pt>
                <c:pt idx="5389">
                  <c:v>-1.2684464317560196</c:v>
                </c:pt>
                <c:pt idx="5390">
                  <c:v>-1.1436820524930955</c:v>
                </c:pt>
                <c:pt idx="5391">
                  <c:v>-1.2366083425283432</c:v>
                </c:pt>
                <c:pt idx="5392">
                  <c:v>-1.5344052815437317</c:v>
                </c:pt>
                <c:pt idx="5393">
                  <c:v>-1.9416457253694535</c:v>
                </c:pt>
                <c:pt idx="5394">
                  <c:v>-2.4418843799829486</c:v>
                </c:pt>
                <c:pt idx="5395">
                  <c:v>-2.9516165739297868</c:v>
                </c:pt>
                <c:pt idx="5396">
                  <c:v>-3.4426195514202118</c:v>
                </c:pt>
                <c:pt idx="5397">
                  <c:v>-3.9111604499816894</c:v>
                </c:pt>
                <c:pt idx="5398">
                  <c:v>-4.2454217952489852</c:v>
                </c:pt>
                <c:pt idx="5399">
                  <c:v>-4.3624023610353468</c:v>
                </c:pt>
                <c:pt idx="5400">
                  <c:v>-4.2584751194715498</c:v>
                </c:pt>
                <c:pt idx="5401">
                  <c:v>-3.9221117001771928</c:v>
                </c:pt>
                <c:pt idx="5402">
                  <c:v>-3.519625042676926</c:v>
                </c:pt>
                <c:pt idx="5403">
                  <c:v>-3.1012754738330841</c:v>
                </c:pt>
                <c:pt idx="5404">
                  <c:v>-2.7019685322046283</c:v>
                </c:pt>
                <c:pt idx="5405">
                  <c:v>-2.3745636320114136</c:v>
                </c:pt>
                <c:pt idx="5406">
                  <c:v>-2.0210778111219407</c:v>
                </c:pt>
                <c:pt idx="5407">
                  <c:v>-1.6745472532510759</c:v>
                </c:pt>
                <c:pt idx="5408">
                  <c:v>-1.2011812323331834</c:v>
                </c:pt>
                <c:pt idx="5409">
                  <c:v>-0.73833142876625069</c:v>
                </c:pt>
                <c:pt idx="5410">
                  <c:v>-0.31530993461608886</c:v>
                </c:pt>
                <c:pt idx="5411">
                  <c:v>2.1096169352531433E-2</c:v>
                </c:pt>
                <c:pt idx="5412">
                  <c:v>0.31706760764122011</c:v>
                </c:pt>
                <c:pt idx="5413">
                  <c:v>0.7366883611679077</c:v>
                </c:pt>
                <c:pt idx="5414">
                  <c:v>1.3034847021102907</c:v>
                </c:pt>
                <c:pt idx="5415">
                  <c:v>1.8534036397933962</c:v>
                </c:pt>
                <c:pt idx="5416">
                  <c:v>2.4049375784397125</c:v>
                </c:pt>
                <c:pt idx="5417">
                  <c:v>2.8706425774097446</c:v>
                </c:pt>
                <c:pt idx="5418">
                  <c:v>3.2002308279275895</c:v>
                </c:pt>
                <c:pt idx="5419">
                  <c:v>3.4118269443511964</c:v>
                </c:pt>
                <c:pt idx="5420">
                  <c:v>3.4803908103704453</c:v>
                </c:pt>
                <c:pt idx="5421">
                  <c:v>3.5399195587635042</c:v>
                </c:pt>
                <c:pt idx="5422">
                  <c:v>3.472333931922913</c:v>
                </c:pt>
                <c:pt idx="5423">
                  <c:v>3.2080082094669344</c:v>
                </c:pt>
                <c:pt idx="5424">
                  <c:v>2.8418052792549133</c:v>
                </c:pt>
                <c:pt idx="5425">
                  <c:v>2.4284790533781053</c:v>
                </c:pt>
                <c:pt idx="5426">
                  <c:v>2.1386933845281604</c:v>
                </c:pt>
                <c:pt idx="5427">
                  <c:v>2.2386755096912383</c:v>
                </c:pt>
                <c:pt idx="5428">
                  <c:v>2.9391000241041185</c:v>
                </c:pt>
                <c:pt idx="5429">
                  <c:v>3.9808095592260364</c:v>
                </c:pt>
                <c:pt idx="5430">
                  <c:v>4.8496520107984544</c:v>
                </c:pt>
                <c:pt idx="5431">
                  <c:v>5.3236933851242068</c:v>
                </c:pt>
                <c:pt idx="5432">
                  <c:v>5.1661337274312977</c:v>
                </c:pt>
                <c:pt idx="5433">
                  <c:v>4.2048462116718293</c:v>
                </c:pt>
                <c:pt idx="5434">
                  <c:v>2.4580952006578447</c:v>
                </c:pt>
                <c:pt idx="5435">
                  <c:v>0.518175573348999</c:v>
                </c:pt>
                <c:pt idx="5436">
                  <c:v>-1.1306474393606187</c:v>
                </c:pt>
                <c:pt idx="5437">
                  <c:v>-2.372605399489403</c:v>
                </c:pt>
                <c:pt idx="5438">
                  <c:v>-3.1796164691448214</c:v>
                </c:pt>
                <c:pt idx="5439">
                  <c:v>-3.5386974906921389</c:v>
                </c:pt>
                <c:pt idx="5440">
                  <c:v>-3.3473192918300629</c:v>
                </c:pt>
                <c:pt idx="5441">
                  <c:v>-2.6756168854236604</c:v>
                </c:pt>
                <c:pt idx="5442">
                  <c:v>-1.8481230193376541</c:v>
                </c:pt>
                <c:pt idx="5443">
                  <c:v>-1.1831998747587205</c:v>
                </c:pt>
                <c:pt idx="5444">
                  <c:v>-0.68426573395729073</c:v>
                </c:pt>
                <c:pt idx="5445">
                  <c:v>-0.37874111473560335</c:v>
                </c:pt>
                <c:pt idx="5446">
                  <c:v>-0.30982583105564121</c:v>
                </c:pt>
                <c:pt idx="5447">
                  <c:v>-0.45850122928619386</c:v>
                </c:pt>
                <c:pt idx="5448">
                  <c:v>-0.89183662712574008</c:v>
                </c:pt>
                <c:pt idx="5449">
                  <c:v>-1.4501638609170915</c:v>
                </c:pt>
                <c:pt idx="5450">
                  <c:v>-1.9910529434680939</c:v>
                </c:pt>
                <c:pt idx="5451">
                  <c:v>-2.4102679002285003</c:v>
                </c:pt>
                <c:pt idx="5452">
                  <c:v>-2.6994834655523303</c:v>
                </c:pt>
                <c:pt idx="5453">
                  <c:v>-2.9666275459527971</c:v>
                </c:pt>
                <c:pt idx="5454">
                  <c:v>-3.1831113499403001</c:v>
                </c:pt>
                <c:pt idx="5455">
                  <c:v>-3.3936894661188126</c:v>
                </c:pt>
                <c:pt idx="5456">
                  <c:v>-3.5347026729583741</c:v>
                </c:pt>
                <c:pt idx="5457">
                  <c:v>-3.5579757606983184</c:v>
                </c:pt>
                <c:pt idx="5458">
                  <c:v>-3.3146760410070422</c:v>
                </c:pt>
                <c:pt idx="5459">
                  <c:v>-2.7484246605634692</c:v>
                </c:pt>
                <c:pt idx="5460">
                  <c:v>-2.0494210195541385</c:v>
                </c:pt>
                <c:pt idx="5461">
                  <c:v>-1.3838529270887376</c:v>
                </c:pt>
                <c:pt idx="5462">
                  <c:v>-0.78447590053081517</c:v>
                </c:pt>
                <c:pt idx="5463">
                  <c:v>-0.24605317354202272</c:v>
                </c:pt>
                <c:pt idx="5464">
                  <c:v>0.13995018303394319</c:v>
                </c:pt>
                <c:pt idx="5465">
                  <c:v>0.32880472362041474</c:v>
                </c:pt>
                <c:pt idx="5466">
                  <c:v>0.42991536140441899</c:v>
                </c:pt>
                <c:pt idx="5467">
                  <c:v>0.57412290215492257</c:v>
                </c:pt>
                <c:pt idx="5468">
                  <c:v>0.90286038279533387</c:v>
                </c:pt>
                <c:pt idx="5469">
                  <c:v>1.4702367675304413</c:v>
                </c:pt>
                <c:pt idx="5470">
                  <c:v>2.261251024603844</c:v>
                </c:pt>
                <c:pt idx="5471">
                  <c:v>3.1266985827684404</c:v>
                </c:pt>
                <c:pt idx="5472">
                  <c:v>3.8366558128595356</c:v>
                </c:pt>
                <c:pt idx="5473">
                  <c:v>4.1785232162475587</c:v>
                </c:pt>
                <c:pt idx="5474">
                  <c:v>4.122561269402504</c:v>
                </c:pt>
                <c:pt idx="5475">
                  <c:v>3.7354469418525698</c:v>
                </c:pt>
                <c:pt idx="5476">
                  <c:v>3.0488715577125549</c:v>
                </c:pt>
                <c:pt idx="5477">
                  <c:v>2.344939298629761</c:v>
                </c:pt>
                <c:pt idx="5478">
                  <c:v>1.9885164213180544</c:v>
                </c:pt>
                <c:pt idx="5479">
                  <c:v>1.9825668793916704</c:v>
                </c:pt>
                <c:pt idx="5480">
                  <c:v>2.4346893811225891</c:v>
                </c:pt>
                <c:pt idx="5481">
                  <c:v>3.5442698872089387</c:v>
                </c:pt>
                <c:pt idx="5482">
                  <c:v>4.6280805444717412</c:v>
                </c:pt>
                <c:pt idx="5483">
                  <c:v>5.2599534720182426</c:v>
                </c:pt>
                <c:pt idx="5484">
                  <c:v>5.3193489038944248</c:v>
                </c:pt>
                <c:pt idx="5485">
                  <c:v>4.6930127048492434</c:v>
                </c:pt>
                <c:pt idx="5486">
                  <c:v>3.3912716424465179</c:v>
                </c:pt>
                <c:pt idx="5487">
                  <c:v>1.7359213829040527</c:v>
                </c:pt>
                <c:pt idx="5488">
                  <c:v>0.17930311381816866</c:v>
                </c:pt>
                <c:pt idx="5489">
                  <c:v>-0.94957671225070961</c:v>
                </c:pt>
                <c:pt idx="5490">
                  <c:v>-1.5823349082469942</c:v>
                </c:pt>
                <c:pt idx="5491">
                  <c:v>-1.6825146692991257</c:v>
                </c:pt>
                <c:pt idx="5492">
                  <c:v>-1.2917984569072725</c:v>
                </c:pt>
                <c:pt idx="5493">
                  <c:v>-0.78498694717884065</c:v>
                </c:pt>
                <c:pt idx="5494">
                  <c:v>-0.48102704286575321</c:v>
                </c:pt>
                <c:pt idx="5495">
                  <c:v>-0.42670640945434574</c:v>
                </c:pt>
                <c:pt idx="5496">
                  <c:v>-0.57812181293964393</c:v>
                </c:pt>
                <c:pt idx="5497">
                  <c:v>-0.94806228339672094</c:v>
                </c:pt>
                <c:pt idx="5498">
                  <c:v>-1.5440338915586473</c:v>
                </c:pt>
                <c:pt idx="5499">
                  <c:v>-2.3000788754224777</c:v>
                </c:pt>
                <c:pt idx="5500">
                  <c:v>-2.9569591748714448</c:v>
                </c:pt>
                <c:pt idx="5501">
                  <c:v>-3.5989694201946261</c:v>
                </c:pt>
                <c:pt idx="5502">
                  <c:v>-4.1015896457433705</c:v>
                </c:pt>
                <c:pt idx="5503">
                  <c:v>-4.3315045040845872</c:v>
                </c:pt>
                <c:pt idx="5504">
                  <c:v>-4.3351835721731184</c:v>
                </c:pt>
                <c:pt idx="5505">
                  <c:v>-4.1198031377792361</c:v>
                </c:pt>
                <c:pt idx="5506">
                  <c:v>-3.7518746942281727</c:v>
                </c:pt>
                <c:pt idx="5507">
                  <c:v>-3.4610739487409594</c:v>
                </c:pt>
                <c:pt idx="5508">
                  <c:v>-3.2469886726140977</c:v>
                </c:pt>
                <c:pt idx="5509">
                  <c:v>-3.0776574003696444</c:v>
                </c:pt>
                <c:pt idx="5510">
                  <c:v>-2.9213812065124514</c:v>
                </c:pt>
                <c:pt idx="5511">
                  <c:v>-2.8101279884576797</c:v>
                </c:pt>
                <c:pt idx="5512">
                  <c:v>-2.7733460783958437</c:v>
                </c:pt>
                <c:pt idx="5513">
                  <c:v>-2.6645504450798034</c:v>
                </c:pt>
                <c:pt idx="5514">
                  <c:v>-2.414482573270798</c:v>
                </c:pt>
                <c:pt idx="5515">
                  <c:v>-1.9926691138744355</c:v>
                </c:pt>
                <c:pt idx="5516">
                  <c:v>-1.4159827923774719</c:v>
                </c:pt>
                <c:pt idx="5517">
                  <c:v>-0.73317769289016732</c:v>
                </c:pt>
                <c:pt idx="5518">
                  <c:v>-6.790663897991181E-2</c:v>
                </c:pt>
                <c:pt idx="5519">
                  <c:v>0.59141311883926395</c:v>
                </c:pt>
                <c:pt idx="5520">
                  <c:v>1.2017413955926897</c:v>
                </c:pt>
                <c:pt idx="5521">
                  <c:v>1.8471985745429993</c:v>
                </c:pt>
                <c:pt idx="5522">
                  <c:v>2.5722883987426761</c:v>
                </c:pt>
                <c:pt idx="5523">
                  <c:v>3.2002472001314164</c:v>
                </c:pt>
                <c:pt idx="5524">
                  <c:v>3.4919946098327639</c:v>
                </c:pt>
                <c:pt idx="5525">
                  <c:v>3.4658429378271105</c:v>
                </c:pt>
                <c:pt idx="5526">
                  <c:v>3.1869675886631015</c:v>
                </c:pt>
                <c:pt idx="5527">
                  <c:v>2.9264934271574021</c:v>
                </c:pt>
                <c:pt idx="5528">
                  <c:v>2.6928533077239991</c:v>
                </c:pt>
                <c:pt idx="5529">
                  <c:v>2.4681038796901702</c:v>
                </c:pt>
                <c:pt idx="5530">
                  <c:v>2.3550994205474853</c:v>
                </c:pt>
                <c:pt idx="5531">
                  <c:v>2.4713122469186786</c:v>
                </c:pt>
                <c:pt idx="5532">
                  <c:v>3.2129286414384843</c:v>
                </c:pt>
                <c:pt idx="5533">
                  <c:v>4.5757105422019961</c:v>
                </c:pt>
                <c:pt idx="5534">
                  <c:v>6.0264696496725083</c:v>
                </c:pt>
                <c:pt idx="5535">
                  <c:v>7.253561648726464</c:v>
                </c:pt>
                <c:pt idx="5536">
                  <c:v>7.8808772563934326</c:v>
                </c:pt>
                <c:pt idx="5537">
                  <c:v>7.6635350811481482</c:v>
                </c:pt>
                <c:pt idx="5538">
                  <c:v>6.2868473321199421</c:v>
                </c:pt>
                <c:pt idx="5539">
                  <c:v>4.0545341777801518</c:v>
                </c:pt>
                <c:pt idx="5540">
                  <c:v>1.663544547557831</c:v>
                </c:pt>
                <c:pt idx="5541">
                  <c:v>-0.58327964186668402</c:v>
                </c:pt>
                <c:pt idx="5542">
                  <c:v>-2.352278723716736</c:v>
                </c:pt>
                <c:pt idx="5543">
                  <c:v>-3.4700617039203645</c:v>
                </c:pt>
                <c:pt idx="5544">
                  <c:v>-3.9410888385772709</c:v>
                </c:pt>
                <c:pt idx="5545">
                  <c:v>-3.7382652997970585</c:v>
                </c:pt>
                <c:pt idx="5546">
                  <c:v>-3.0228836077451708</c:v>
                </c:pt>
                <c:pt idx="5547">
                  <c:v>-2.3361567807197572</c:v>
                </c:pt>
                <c:pt idx="5548">
                  <c:v>-1.8843161147832872</c:v>
                </c:pt>
                <c:pt idx="5549">
                  <c:v>-1.5862987357378007</c:v>
                </c:pt>
                <c:pt idx="5550">
                  <c:v>-1.424865882396698</c:v>
                </c:pt>
                <c:pt idx="5551">
                  <c:v>-1.3211678516864778</c:v>
                </c:pt>
                <c:pt idx="5552">
                  <c:v>-1.2663057661056518</c:v>
                </c:pt>
                <c:pt idx="5553">
                  <c:v>-1.3471382600069046</c:v>
                </c:pt>
                <c:pt idx="5554">
                  <c:v>-1.6559361505508423</c:v>
                </c:pt>
                <c:pt idx="5555">
                  <c:v>-2.1526541966199875</c:v>
                </c:pt>
                <c:pt idx="5556">
                  <c:v>-2.7803101122379306</c:v>
                </c:pt>
                <c:pt idx="5557">
                  <c:v>-3.3759706485271455</c:v>
                </c:pt>
                <c:pt idx="5558">
                  <c:v>-3.8313915646076206</c:v>
                </c:pt>
                <c:pt idx="5559">
                  <c:v>-4.1869630873203283</c:v>
                </c:pt>
                <c:pt idx="5560">
                  <c:v>-4.4127106350660323</c:v>
                </c:pt>
                <c:pt idx="5561">
                  <c:v>-4.3869220751523974</c:v>
                </c:pt>
                <c:pt idx="5562">
                  <c:v>-4.1335563737154013</c:v>
                </c:pt>
                <c:pt idx="5563">
                  <c:v>-3.692911371588707</c:v>
                </c:pt>
                <c:pt idx="5564">
                  <c:v>-3.13606465280056</c:v>
                </c:pt>
                <c:pt idx="5565">
                  <c:v>-2.5531136244535446</c:v>
                </c:pt>
                <c:pt idx="5566">
                  <c:v>-2.0034414392709734</c:v>
                </c:pt>
                <c:pt idx="5567">
                  <c:v>-1.5123946076631547</c:v>
                </c:pt>
                <c:pt idx="5568">
                  <c:v>-1.0702486252784729</c:v>
                </c:pt>
                <c:pt idx="5569">
                  <c:v>-0.68191106021404269</c:v>
                </c:pt>
                <c:pt idx="5570">
                  <c:v>-0.29281569600105289</c:v>
                </c:pt>
                <c:pt idx="5571">
                  <c:v>2.7443321943283083E-2</c:v>
                </c:pt>
                <c:pt idx="5572">
                  <c:v>0.34665217995643616</c:v>
                </c:pt>
                <c:pt idx="5573">
                  <c:v>0.8188136744499207</c:v>
                </c:pt>
                <c:pt idx="5574">
                  <c:v>1.6014365923404694</c:v>
                </c:pt>
                <c:pt idx="5575">
                  <c:v>2.6002380895614627</c:v>
                </c:pt>
                <c:pt idx="5576">
                  <c:v>3.6448221158981324</c:v>
                </c:pt>
                <c:pt idx="5577">
                  <c:v>4.4900266134738924</c:v>
                </c:pt>
                <c:pt idx="5578">
                  <c:v>4.8746178674697882</c:v>
                </c:pt>
                <c:pt idx="5579">
                  <c:v>4.8166205048561102</c:v>
                </c:pt>
                <c:pt idx="5580">
                  <c:v>4.3291305345296864</c:v>
                </c:pt>
                <c:pt idx="5581">
                  <c:v>3.4737214761972428</c:v>
                </c:pt>
                <c:pt idx="5582">
                  <c:v>2.5285295909643173</c:v>
                </c:pt>
                <c:pt idx="5583">
                  <c:v>1.9722325104475023</c:v>
                </c:pt>
                <c:pt idx="5584">
                  <c:v>2.1384495556354524</c:v>
                </c:pt>
                <c:pt idx="5585">
                  <c:v>2.8849045211076736</c:v>
                </c:pt>
                <c:pt idx="5586">
                  <c:v>3.8937398403882981</c:v>
                </c:pt>
                <c:pt idx="5587">
                  <c:v>4.7886105877161027</c:v>
                </c:pt>
                <c:pt idx="5588">
                  <c:v>5.3790747034549717</c:v>
                </c:pt>
                <c:pt idx="5589">
                  <c:v>5.5254609167575843</c:v>
                </c:pt>
                <c:pt idx="5590">
                  <c:v>5.1620389223098755</c:v>
                </c:pt>
                <c:pt idx="5591">
                  <c:v>4.1756691902875902</c:v>
                </c:pt>
                <c:pt idx="5592">
                  <c:v>2.7037302982807159</c:v>
                </c:pt>
                <c:pt idx="5593">
                  <c:v>1.1849552088975908</c:v>
                </c:pt>
                <c:pt idx="5594">
                  <c:v>-0.11210574209690094</c:v>
                </c:pt>
                <c:pt idx="5595">
                  <c:v>-1.1504613143205644</c:v>
                </c:pt>
                <c:pt idx="5596">
                  <c:v>-1.8777198708057405</c:v>
                </c:pt>
                <c:pt idx="5597">
                  <c:v>-2.2587337982654572</c:v>
                </c:pt>
                <c:pt idx="5598">
                  <c:v>-2.2441414868831635</c:v>
                </c:pt>
                <c:pt idx="5599">
                  <c:v>-1.8022942972183229</c:v>
                </c:pt>
                <c:pt idx="5600">
                  <c:v>-1.1024866640567781</c:v>
                </c:pt>
                <c:pt idx="5601">
                  <c:v>-0.64688740789890298</c:v>
                </c:pt>
                <c:pt idx="5602">
                  <c:v>-0.6639560151100159</c:v>
                </c:pt>
                <c:pt idx="5603">
                  <c:v>-0.94903642952442169</c:v>
                </c:pt>
                <c:pt idx="5604">
                  <c:v>-1.434526652097702</c:v>
                </c:pt>
                <c:pt idx="5605">
                  <c:v>-2.1722084552049639</c:v>
                </c:pt>
                <c:pt idx="5606">
                  <c:v>-2.9853550082445146</c:v>
                </c:pt>
                <c:pt idx="5607">
                  <c:v>-3.6451472210884095</c:v>
                </c:pt>
                <c:pt idx="5608">
                  <c:v>-4.1442216950654984</c:v>
                </c:pt>
                <c:pt idx="5609">
                  <c:v>-4.5526543861627582</c:v>
                </c:pt>
                <c:pt idx="5610">
                  <c:v>-4.6860276210308074</c:v>
                </c:pt>
                <c:pt idx="5611">
                  <c:v>-4.5432304286956793</c:v>
                </c:pt>
                <c:pt idx="5612">
                  <c:v>-4.0972282075881958</c:v>
                </c:pt>
                <c:pt idx="5613">
                  <c:v>-3.4864303994178774</c:v>
                </c:pt>
                <c:pt idx="5614">
                  <c:v>-2.9934095478057863</c:v>
                </c:pt>
                <c:pt idx="5615">
                  <c:v>-2.6806881755590442</c:v>
                </c:pt>
                <c:pt idx="5616">
                  <c:v>-2.414260379076004</c:v>
                </c:pt>
                <c:pt idx="5617">
                  <c:v>-2.1628423851728442</c:v>
                </c:pt>
                <c:pt idx="5618">
                  <c:v>-1.9030827534198762</c:v>
                </c:pt>
                <c:pt idx="5619">
                  <c:v>-1.6646140033006669</c:v>
                </c:pt>
                <c:pt idx="5620">
                  <c:v>-1.4587727165222169</c:v>
                </c:pt>
                <c:pt idx="5621">
                  <c:v>-1.1573195135593415</c:v>
                </c:pt>
                <c:pt idx="5622">
                  <c:v>-0.78187681317329416</c:v>
                </c:pt>
                <c:pt idx="5623">
                  <c:v>-0.33444845616817476</c:v>
                </c:pt>
                <c:pt idx="5624">
                  <c:v>0.11663674950599671</c:v>
                </c:pt>
                <c:pt idx="5625">
                  <c:v>0.64193598568439492</c:v>
                </c:pt>
                <c:pt idx="5626">
                  <c:v>1.0960494643449783</c:v>
                </c:pt>
                <c:pt idx="5627">
                  <c:v>1.5996034902334213</c:v>
                </c:pt>
                <c:pt idx="5628">
                  <c:v>2.1836602270603183</c:v>
                </c:pt>
                <c:pt idx="5629">
                  <c:v>2.7520902800560001</c:v>
                </c:pt>
                <c:pt idx="5630">
                  <c:v>3.1080950814485551</c:v>
                </c:pt>
                <c:pt idx="5631">
                  <c:v>3.2803353434801101</c:v>
                </c:pt>
                <c:pt idx="5632">
                  <c:v>3.4728964340686801</c:v>
                </c:pt>
                <c:pt idx="5633">
                  <c:v>3.5497621768713001</c:v>
                </c:pt>
                <c:pt idx="5634">
                  <c:v>3.5009958136081698</c:v>
                </c:pt>
                <c:pt idx="5635">
                  <c:v>3.1847725439071657</c:v>
                </c:pt>
                <c:pt idx="5636">
                  <c:v>2.5935664165019992</c:v>
                </c:pt>
                <c:pt idx="5637">
                  <c:v>2.1872112411260605</c:v>
                </c:pt>
                <c:pt idx="5638">
                  <c:v>2.1934350174665451</c:v>
                </c:pt>
                <c:pt idx="5639">
                  <c:v>2.8841677719354633</c:v>
                </c:pt>
                <c:pt idx="5640">
                  <c:v>4.0661783230304724</c:v>
                </c:pt>
                <c:pt idx="5641">
                  <c:v>5.149448697566986</c:v>
                </c:pt>
                <c:pt idx="5642">
                  <c:v>5.7677555000782013</c:v>
                </c:pt>
                <c:pt idx="5643">
                  <c:v>5.7547694188356404</c:v>
                </c:pt>
                <c:pt idx="5644">
                  <c:v>5.0601599603891376</c:v>
                </c:pt>
                <c:pt idx="5645">
                  <c:v>3.5377654445171358</c:v>
                </c:pt>
                <c:pt idx="5646">
                  <c:v>1.7577987402677537</c:v>
                </c:pt>
                <c:pt idx="5647">
                  <c:v>1.3301246166229248E-2</c:v>
                </c:pt>
                <c:pt idx="5648">
                  <c:v>-1.6854540646076204</c:v>
                </c:pt>
                <c:pt idx="5649">
                  <c:v>-2.9843814468383791</c:v>
                </c:pt>
                <c:pt idx="5650">
                  <c:v>-3.6636162364482883</c:v>
                </c:pt>
                <c:pt idx="5651">
                  <c:v>-3.7030159449577336</c:v>
                </c:pt>
                <c:pt idx="5652">
                  <c:v>-3.1780236876010894</c:v>
                </c:pt>
                <c:pt idx="5653">
                  <c:v>-2.4798819261789324</c:v>
                </c:pt>
                <c:pt idx="5654">
                  <c:v>-1.927094344496727</c:v>
                </c:pt>
                <c:pt idx="5655">
                  <c:v>-1.3986101299524307</c:v>
                </c:pt>
                <c:pt idx="5656">
                  <c:v>-1.0016286259889604</c:v>
                </c:pt>
                <c:pt idx="5657">
                  <c:v>-0.79890741348266603</c:v>
                </c:pt>
                <c:pt idx="5658">
                  <c:v>-0.83153253793716431</c:v>
                </c:pt>
                <c:pt idx="5659">
                  <c:v>-1.085000565648079</c:v>
                </c:pt>
                <c:pt idx="5660">
                  <c:v>-1.5341211068630218</c:v>
                </c:pt>
                <c:pt idx="5661">
                  <c:v>-2.1384752833843232</c:v>
                </c:pt>
                <c:pt idx="5662">
                  <c:v>-2.7688770514726642</c:v>
                </c:pt>
                <c:pt idx="5663">
                  <c:v>-3.2782701069116595</c:v>
                </c:pt>
                <c:pt idx="5664">
                  <c:v>-3.4804679936170579</c:v>
                </c:pt>
                <c:pt idx="5665">
                  <c:v>-3.3692861115932464</c:v>
                </c:pt>
                <c:pt idx="5666">
                  <c:v>-3.2015411889553071</c:v>
                </c:pt>
                <c:pt idx="5667">
                  <c:v>-3.1025688779354099</c:v>
                </c:pt>
                <c:pt idx="5668">
                  <c:v>-3.0741929250955584</c:v>
                </c:pt>
                <c:pt idx="5669">
                  <c:v>-2.9887247586250307</c:v>
                </c:pt>
                <c:pt idx="5670">
                  <c:v>-2.7960110557079316</c:v>
                </c:pt>
                <c:pt idx="5671">
                  <c:v>-2.4565299010276798</c:v>
                </c:pt>
                <c:pt idx="5672">
                  <c:v>-2.0195546114444736</c:v>
                </c:pt>
                <c:pt idx="5673">
                  <c:v>-1.6745753198862077</c:v>
                </c:pt>
                <c:pt idx="5674">
                  <c:v>-1.3809714192152025</c:v>
                </c:pt>
                <c:pt idx="5675">
                  <c:v>-1.0150807303190232</c:v>
                </c:pt>
                <c:pt idx="5676">
                  <c:v>-0.53198318839073189</c:v>
                </c:pt>
                <c:pt idx="5677">
                  <c:v>2.2876061797142029E-2</c:v>
                </c:pt>
                <c:pt idx="5678">
                  <c:v>0.54929737865924833</c:v>
                </c:pt>
                <c:pt idx="5679">
                  <c:v>1.1726129060983659</c:v>
                </c:pt>
                <c:pt idx="5680">
                  <c:v>1.9644428497552873</c:v>
                </c:pt>
                <c:pt idx="5681">
                  <c:v>2.8313995742797853</c:v>
                </c:pt>
                <c:pt idx="5682">
                  <c:v>3.5506117773056034</c:v>
                </c:pt>
                <c:pt idx="5683">
                  <c:v>4.0882351899147036</c:v>
                </c:pt>
                <c:pt idx="5684">
                  <c:v>4.3926967853307728</c:v>
                </c:pt>
                <c:pt idx="5685">
                  <c:v>4.2421485239267351</c:v>
                </c:pt>
                <c:pt idx="5686">
                  <c:v>3.6650096279382707</c:v>
                </c:pt>
                <c:pt idx="5687">
                  <c:v>2.9363454008102416</c:v>
                </c:pt>
                <c:pt idx="5688">
                  <c:v>2.3749302524328235</c:v>
                </c:pt>
                <c:pt idx="5689">
                  <c:v>2.2306139534711837</c:v>
                </c:pt>
                <c:pt idx="5690">
                  <c:v>2.5967268365621567</c:v>
                </c:pt>
                <c:pt idx="5691">
                  <c:v>3.613128452897072</c:v>
                </c:pt>
                <c:pt idx="5692">
                  <c:v>4.9880947816371917</c:v>
                </c:pt>
                <c:pt idx="5693">
                  <c:v>6.0309111946821217</c:v>
                </c:pt>
                <c:pt idx="5694">
                  <c:v>6.4580929827690126</c:v>
                </c:pt>
                <c:pt idx="5695">
                  <c:v>6.0734958815574647</c:v>
                </c:pt>
                <c:pt idx="5696">
                  <c:v>4.8568908637762069</c:v>
                </c:pt>
                <c:pt idx="5697">
                  <c:v>3.2145068049430847</c:v>
                </c:pt>
                <c:pt idx="5698">
                  <c:v>1.6673633641004564</c:v>
                </c:pt>
                <c:pt idx="5699">
                  <c:v>0.17917096674442293</c:v>
                </c:pt>
                <c:pt idx="5700">
                  <c:v>-1.1215468329191209</c:v>
                </c:pt>
                <c:pt idx="5701">
                  <c:v>-2.1025032126903533</c:v>
                </c:pt>
                <c:pt idx="5702">
                  <c:v>-2.7273015940189365</c:v>
                </c:pt>
                <c:pt idx="5703">
                  <c:v>-2.9346654957532885</c:v>
                </c:pt>
                <c:pt idx="5704">
                  <c:v>-2.67734649181366</c:v>
                </c:pt>
                <c:pt idx="5705">
                  <c:v>-1.9970592033863068</c:v>
                </c:pt>
                <c:pt idx="5706">
                  <c:v>-1.3039489710330965</c:v>
                </c:pt>
                <c:pt idx="5707">
                  <c:v>-1.0829172027111054</c:v>
                </c:pt>
                <c:pt idx="5708">
                  <c:v>-1.2720027083158494</c:v>
                </c:pt>
                <c:pt idx="5709">
                  <c:v>-1.633450682759285</c:v>
                </c:pt>
                <c:pt idx="5710">
                  <c:v>-1.9437945771217346</c:v>
                </c:pt>
                <c:pt idx="5711">
                  <c:v>-2.1638574618101121</c:v>
                </c:pt>
                <c:pt idx="5712">
                  <c:v>-2.4584273225069047</c:v>
                </c:pt>
                <c:pt idx="5713">
                  <c:v>-2.856259596347809</c:v>
                </c:pt>
                <c:pt idx="5714">
                  <c:v>-3.2131970286369325</c:v>
                </c:pt>
                <c:pt idx="5715">
                  <c:v>-3.4136559534072877</c:v>
                </c:pt>
                <c:pt idx="5716">
                  <c:v>-3.5576956790685657</c:v>
                </c:pt>
                <c:pt idx="5717">
                  <c:v>-3.6762321889400482</c:v>
                </c:pt>
                <c:pt idx="5718">
                  <c:v>-3.7193209058046341</c:v>
                </c:pt>
                <c:pt idx="5719">
                  <c:v>-3.7358135622739792</c:v>
                </c:pt>
                <c:pt idx="5720">
                  <c:v>-3.6708515810966493</c:v>
                </c:pt>
                <c:pt idx="5721">
                  <c:v>-3.5359364354610445</c:v>
                </c:pt>
                <c:pt idx="5722">
                  <c:v>-3.3800350481271746</c:v>
                </c:pt>
                <c:pt idx="5723">
                  <c:v>-3.1585565525293351</c:v>
                </c:pt>
                <c:pt idx="5724">
                  <c:v>-2.7608821535110475</c:v>
                </c:pt>
                <c:pt idx="5725">
                  <c:v>-2.1399300706386568</c:v>
                </c:pt>
                <c:pt idx="5726">
                  <c:v>-1.2182147562503816</c:v>
                </c:pt>
                <c:pt idx="5727">
                  <c:v>-0.22461786568164827</c:v>
                </c:pt>
                <c:pt idx="5728">
                  <c:v>0.60273274362087248</c:v>
                </c:pt>
                <c:pt idx="5729">
                  <c:v>1.2526700592041016</c:v>
                </c:pt>
                <c:pt idx="5730">
                  <c:v>1.6987418621778489</c:v>
                </c:pt>
                <c:pt idx="5731">
                  <c:v>2.0899428087472915</c:v>
                </c:pt>
                <c:pt idx="5732">
                  <c:v>2.5195728260278702</c:v>
                </c:pt>
                <c:pt idx="5733">
                  <c:v>2.9133401155471805</c:v>
                </c:pt>
                <c:pt idx="5734">
                  <c:v>3.1857671552896503</c:v>
                </c:pt>
                <c:pt idx="5735">
                  <c:v>3.2333149588108063</c:v>
                </c:pt>
                <c:pt idx="5736">
                  <c:v>3.1440186202526093</c:v>
                </c:pt>
                <c:pt idx="5737">
                  <c:v>3.1281785130500794</c:v>
                </c:pt>
                <c:pt idx="5738">
                  <c:v>3.2208007478713991</c:v>
                </c:pt>
                <c:pt idx="5739">
                  <c:v>3.343619758486748</c:v>
                </c:pt>
                <c:pt idx="5740">
                  <c:v>3.3931953763961795</c:v>
                </c:pt>
                <c:pt idx="5741">
                  <c:v>3.3472274905443191</c:v>
                </c:pt>
                <c:pt idx="5742">
                  <c:v>3.1884703230857849</c:v>
                </c:pt>
                <c:pt idx="5743">
                  <c:v>2.959530195593834</c:v>
                </c:pt>
                <c:pt idx="5744">
                  <c:v>2.9672923743724824</c:v>
                </c:pt>
                <c:pt idx="5745">
                  <c:v>3.5170785802602769</c:v>
                </c:pt>
                <c:pt idx="5746">
                  <c:v>4.4133298552036289</c:v>
                </c:pt>
                <c:pt idx="5747">
                  <c:v>5.178056200146675</c:v>
                </c:pt>
                <c:pt idx="5748">
                  <c:v>5.5658470505475997</c:v>
                </c:pt>
                <c:pt idx="5749">
                  <c:v>4.9774060714244843</c:v>
                </c:pt>
                <c:pt idx="5750">
                  <c:v>3.936475385427475</c:v>
                </c:pt>
                <c:pt idx="5751">
                  <c:v>2.5418355149030685</c:v>
                </c:pt>
                <c:pt idx="5752">
                  <c:v>0.77442102849483496</c:v>
                </c:pt>
                <c:pt idx="5753">
                  <c:v>-1.0782493704557419</c:v>
                </c:pt>
                <c:pt idx="5754">
                  <c:v>-2.4160268229246142</c:v>
                </c:pt>
                <c:pt idx="5755">
                  <c:v>-3.0751951378583908</c:v>
                </c:pt>
                <c:pt idx="5756">
                  <c:v>-3.0152395427227021</c:v>
                </c:pt>
                <c:pt idx="5757">
                  <c:v>-2.2969950538873674</c:v>
                </c:pt>
                <c:pt idx="5758">
                  <c:v>-1.4198764532804491</c:v>
                </c:pt>
                <c:pt idx="5759">
                  <c:v>-0.83282652676105506</c:v>
                </c:pt>
                <c:pt idx="5760">
                  <c:v>-0.48965694844722751</c:v>
                </c:pt>
                <c:pt idx="5761">
                  <c:v>-0.40514889478683475</c:v>
                </c:pt>
                <c:pt idx="5762">
                  <c:v>-0.5395372062921524</c:v>
                </c:pt>
                <c:pt idx="5763">
                  <c:v>-0.89262600123882296</c:v>
                </c:pt>
                <c:pt idx="5764">
                  <c:v>-1.4451791095733644</c:v>
                </c:pt>
                <c:pt idx="5765">
                  <c:v>-2.0823390895128253</c:v>
                </c:pt>
                <c:pt idx="5766">
                  <c:v>-2.7103025686740878</c:v>
                </c:pt>
                <c:pt idx="5767">
                  <c:v>-3.3077856820821765</c:v>
                </c:pt>
                <c:pt idx="5768">
                  <c:v>-3.7556502413749695</c:v>
                </c:pt>
                <c:pt idx="5769">
                  <c:v>-4.088486035466194</c:v>
                </c:pt>
                <c:pt idx="5770">
                  <c:v>-4.2162944751977927</c:v>
                </c:pt>
                <c:pt idx="5771">
                  <c:v>-4.2496084016561513</c:v>
                </c:pt>
                <c:pt idx="5772">
                  <c:v>-4.1201019304990769</c:v>
                </c:pt>
                <c:pt idx="5773">
                  <c:v>-3.8974300181865695</c:v>
                </c:pt>
                <c:pt idx="5774">
                  <c:v>-3.5764108622074131</c:v>
                </c:pt>
                <c:pt idx="5775">
                  <c:v>-3.1356296199560165</c:v>
                </c:pt>
                <c:pt idx="5776">
                  <c:v>-2.5991446602344515</c:v>
                </c:pt>
                <c:pt idx="5777">
                  <c:v>-2.0318290865421296</c:v>
                </c:pt>
                <c:pt idx="5778">
                  <c:v>-1.5409717047214508</c:v>
                </c:pt>
                <c:pt idx="5779">
                  <c:v>-1.1745945274829865</c:v>
                </c:pt>
                <c:pt idx="5780">
                  <c:v>-0.89424334108829506</c:v>
                </c:pt>
                <c:pt idx="5781">
                  <c:v>-0.62826519548892978</c:v>
                </c:pt>
                <c:pt idx="5782">
                  <c:v>-0.28433664858341218</c:v>
                </c:pt>
                <c:pt idx="5783">
                  <c:v>0.10351442813873292</c:v>
                </c:pt>
                <c:pt idx="5784">
                  <c:v>0.57969529867172243</c:v>
                </c:pt>
                <c:pt idx="5785">
                  <c:v>1.2171663504838943</c:v>
                </c:pt>
                <c:pt idx="5786">
                  <c:v>2.0113299179077151</c:v>
                </c:pt>
                <c:pt idx="5787">
                  <c:v>2.8465122878551483</c:v>
                </c:pt>
                <c:pt idx="5788">
                  <c:v>3.5901284301280976</c:v>
                </c:pt>
                <c:pt idx="5789">
                  <c:v>4.056783601641655</c:v>
                </c:pt>
                <c:pt idx="5790">
                  <c:v>4.0190673065185551</c:v>
                </c:pt>
                <c:pt idx="5791">
                  <c:v>3.4645021712780002</c:v>
                </c:pt>
                <c:pt idx="5792">
                  <c:v>2.5827654397487643</c:v>
                </c:pt>
                <c:pt idx="5793">
                  <c:v>1.8526341462135316</c:v>
                </c:pt>
                <c:pt idx="5794">
                  <c:v>1.7557492911815644</c:v>
                </c:pt>
                <c:pt idx="5795">
                  <c:v>2.3325244903564455</c:v>
                </c:pt>
                <c:pt idx="5796">
                  <c:v>3.528532106280327</c:v>
                </c:pt>
                <c:pt idx="5797">
                  <c:v>4.9183369141817099</c:v>
                </c:pt>
                <c:pt idx="5798">
                  <c:v>5.994630391001702</c:v>
                </c:pt>
                <c:pt idx="5799">
                  <c:v>6.6141405504941941</c:v>
                </c:pt>
                <c:pt idx="5800">
                  <c:v>6.4801562815904621</c:v>
                </c:pt>
                <c:pt idx="5801">
                  <c:v>5.6333514010906223</c:v>
                </c:pt>
                <c:pt idx="5802">
                  <c:v>4.1863099533319472</c:v>
                </c:pt>
                <c:pt idx="5803">
                  <c:v>2.4105357027053835</c:v>
                </c:pt>
                <c:pt idx="5804">
                  <c:v>0.83188161671161653</c:v>
                </c:pt>
                <c:pt idx="5805">
                  <c:v>-0.46935015320777895</c:v>
                </c:pt>
                <c:pt idx="5806">
                  <c:v>-1.4480255341529846</c:v>
                </c:pt>
                <c:pt idx="5807">
                  <c:v>-1.8863369125127794</c:v>
                </c:pt>
                <c:pt idx="5808">
                  <c:v>-1.7198894870281221</c:v>
                </c:pt>
                <c:pt idx="5809">
                  <c:v>-1.2362417221069337</c:v>
                </c:pt>
                <c:pt idx="5810">
                  <c:v>-0.86502538919448857</c:v>
                </c:pt>
                <c:pt idx="5811">
                  <c:v>-0.76780607342720031</c:v>
                </c:pt>
                <c:pt idx="5812">
                  <c:v>-0.94683729171752939</c:v>
                </c:pt>
                <c:pt idx="5813">
                  <c:v>-1.3748698496818543</c:v>
                </c:pt>
                <c:pt idx="5814">
                  <c:v>-1.9662578254938126</c:v>
                </c:pt>
                <c:pt idx="5815">
                  <c:v>-2.6415767347812653</c:v>
                </c:pt>
                <c:pt idx="5816">
                  <c:v>-3.2845026540756228</c:v>
                </c:pt>
                <c:pt idx="5817">
                  <c:v>-3.7187028551101688</c:v>
                </c:pt>
                <c:pt idx="5818">
                  <c:v>-4.0720857650041582</c:v>
                </c:pt>
                <c:pt idx="5819">
                  <c:v>-4.2434588849544523</c:v>
                </c:pt>
                <c:pt idx="5820">
                  <c:v>-4.2947126537561422</c:v>
                </c:pt>
                <c:pt idx="5821">
                  <c:v>-4.1311420583724976</c:v>
                </c:pt>
                <c:pt idx="5822">
                  <c:v>-3.8005591964721681</c:v>
                </c:pt>
                <c:pt idx="5823">
                  <c:v>-3.4645366698503497</c:v>
                </c:pt>
                <c:pt idx="5824">
                  <c:v>-3.1939345461130144</c:v>
                </c:pt>
                <c:pt idx="5825">
                  <c:v>-2.985787702202797</c:v>
                </c:pt>
                <c:pt idx="5826">
                  <c:v>-2.7099985134601594</c:v>
                </c:pt>
                <c:pt idx="5827">
                  <c:v>-2.3070873481035234</c:v>
                </c:pt>
                <c:pt idx="5828">
                  <c:v>-1.822360771894455</c:v>
                </c:pt>
                <c:pt idx="5829">
                  <c:v>-1.4070447385311127</c:v>
                </c:pt>
                <c:pt idx="5830">
                  <c:v>-1.2137141543626786</c:v>
                </c:pt>
                <c:pt idx="5831">
                  <c:v>-1.1164135622978211</c:v>
                </c:pt>
                <c:pt idx="5832">
                  <c:v>-0.95082684695720676</c:v>
                </c:pt>
                <c:pt idx="5833">
                  <c:v>-0.64978353381156928</c:v>
                </c:pt>
                <c:pt idx="5834">
                  <c:v>-0.10258179724216461</c:v>
                </c:pt>
                <c:pt idx="5835">
                  <c:v>0.69989007890224464</c:v>
                </c:pt>
                <c:pt idx="5836">
                  <c:v>1.4511865389347076</c:v>
                </c:pt>
                <c:pt idx="5837">
                  <c:v>2.0387247079610824</c:v>
                </c:pt>
                <c:pt idx="5838">
                  <c:v>2.5796927279233932</c:v>
                </c:pt>
                <c:pt idx="5839">
                  <c:v>3.0679463446140289</c:v>
                </c:pt>
                <c:pt idx="5840">
                  <c:v>3.4952690505981447</c:v>
                </c:pt>
                <c:pt idx="5841">
                  <c:v>3.6477246737480167</c:v>
                </c:pt>
                <c:pt idx="5842">
                  <c:v>3.6961162304878239</c:v>
                </c:pt>
                <c:pt idx="5843">
                  <c:v>3.6397479021549226</c:v>
                </c:pt>
                <c:pt idx="5844">
                  <c:v>3.3991221141815187</c:v>
                </c:pt>
                <c:pt idx="5845">
                  <c:v>3.0568705487251284</c:v>
                </c:pt>
                <c:pt idx="5846">
                  <c:v>2.6651679110527038</c:v>
                </c:pt>
                <c:pt idx="5847">
                  <c:v>2.2789376825094223</c:v>
                </c:pt>
                <c:pt idx="5848">
                  <c:v>2.0930628830194475</c:v>
                </c:pt>
                <c:pt idx="5849">
                  <c:v>2.4051083171367647</c:v>
                </c:pt>
                <c:pt idx="5850">
                  <c:v>3.2946697926521304</c:v>
                </c:pt>
                <c:pt idx="5851">
                  <c:v>4.33184364259243</c:v>
                </c:pt>
                <c:pt idx="5852">
                  <c:v>5.017510954141617</c:v>
                </c:pt>
                <c:pt idx="5853">
                  <c:v>5.2179967761039734</c:v>
                </c:pt>
                <c:pt idx="5854">
                  <c:v>4.8087197470664984</c:v>
                </c:pt>
                <c:pt idx="5855">
                  <c:v>3.6321780967712405</c:v>
                </c:pt>
                <c:pt idx="5856">
                  <c:v>1.8362824076414108</c:v>
                </c:pt>
                <c:pt idx="5857">
                  <c:v>-0.1186324042081833</c:v>
                </c:pt>
                <c:pt idx="5858">
                  <c:v>-1.8471500426530838</c:v>
                </c:pt>
                <c:pt idx="5859">
                  <c:v>-2.9684518772363666</c:v>
                </c:pt>
                <c:pt idx="5860">
                  <c:v>-3.4654394799470905</c:v>
                </c:pt>
                <c:pt idx="5861">
                  <c:v>-3.4147049438953401</c:v>
                </c:pt>
                <c:pt idx="5862">
                  <c:v>-2.8992009633779525</c:v>
                </c:pt>
                <c:pt idx="5863">
                  <c:v>-2.1889905488491062</c:v>
                </c:pt>
                <c:pt idx="5864">
                  <c:v>-1.5251894849538803</c:v>
                </c:pt>
                <c:pt idx="5865">
                  <c:v>-0.95247868537902836</c:v>
                </c:pt>
                <c:pt idx="5866">
                  <c:v>-0.55042939960956572</c:v>
                </c:pt>
                <c:pt idx="5867">
                  <c:v>-0.38021578252315524</c:v>
                </c:pt>
                <c:pt idx="5868">
                  <c:v>-0.41398579180240636</c:v>
                </c:pt>
                <c:pt idx="5869">
                  <c:v>-0.74670873463153842</c:v>
                </c:pt>
                <c:pt idx="5870">
                  <c:v>-1.3811468356847765</c:v>
                </c:pt>
                <c:pt idx="5871">
                  <c:v>-2.1352622383832931</c:v>
                </c:pt>
                <c:pt idx="5872">
                  <c:v>-2.860763121843338</c:v>
                </c:pt>
                <c:pt idx="5873">
                  <c:v>-3.5133357775211338</c:v>
                </c:pt>
                <c:pt idx="5874">
                  <c:v>-3.9983687478303911</c:v>
                </c:pt>
                <c:pt idx="5875">
                  <c:v>-4.1882284247875212</c:v>
                </c:pt>
                <c:pt idx="5876">
                  <c:v>-4.2502983731031421</c:v>
                </c:pt>
                <c:pt idx="5877">
                  <c:v>-4.2407364213466643</c:v>
                </c:pt>
                <c:pt idx="5878">
                  <c:v>-4.139511178135872</c:v>
                </c:pt>
                <c:pt idx="5879">
                  <c:v>-3.8534414148330689</c:v>
                </c:pt>
                <c:pt idx="5880">
                  <c:v>-3.2136051642894747</c:v>
                </c:pt>
                <c:pt idx="5881">
                  <c:v>-2.3519740837812426</c:v>
                </c:pt>
                <c:pt idx="5882">
                  <c:v>-1.5782763558626176</c:v>
                </c:pt>
                <c:pt idx="5883">
                  <c:v>-0.9612307977676392</c:v>
                </c:pt>
                <c:pt idx="5884">
                  <c:v>-0.36289340615272525</c:v>
                </c:pt>
                <c:pt idx="5885">
                  <c:v>0.10009322226047516</c:v>
                </c:pt>
                <c:pt idx="5886">
                  <c:v>0.44157704830169681</c:v>
                </c:pt>
                <c:pt idx="5887">
                  <c:v>0.81692093074321748</c:v>
                </c:pt>
                <c:pt idx="5888">
                  <c:v>1.2798906022310257</c:v>
                </c:pt>
                <c:pt idx="5889">
                  <c:v>1.9642089611291886</c:v>
                </c:pt>
                <c:pt idx="5890">
                  <c:v>2.7404847264289858</c:v>
                </c:pt>
                <c:pt idx="5891">
                  <c:v>3.4771777653694156</c:v>
                </c:pt>
                <c:pt idx="5892">
                  <c:v>4.031298512220383</c:v>
                </c:pt>
                <c:pt idx="5893">
                  <c:v>4.3732191252708441</c:v>
                </c:pt>
                <c:pt idx="5894">
                  <c:v>4.3357384729385382</c:v>
                </c:pt>
                <c:pt idx="5895">
                  <c:v>3.8389438283443451</c:v>
                </c:pt>
                <c:pt idx="5896">
                  <c:v>3.0784450203180316</c:v>
                </c:pt>
                <c:pt idx="5897">
                  <c:v>2.4294584619998933</c:v>
                </c:pt>
                <c:pt idx="5898">
                  <c:v>2.1315650439262392</c:v>
                </c:pt>
                <c:pt idx="5899">
                  <c:v>2.4084353828430176</c:v>
                </c:pt>
                <c:pt idx="5900">
                  <c:v>3.2882337623834612</c:v>
                </c:pt>
                <c:pt idx="5901">
                  <c:v>4.7184135943651198</c:v>
                </c:pt>
                <c:pt idx="5902">
                  <c:v>6.0997791159152985</c:v>
                </c:pt>
                <c:pt idx="5903">
                  <c:v>6.9075941777229311</c:v>
                </c:pt>
                <c:pt idx="5904">
                  <c:v>6.8734335744380957</c:v>
                </c:pt>
                <c:pt idx="5905">
                  <c:v>5.9751240795850755</c:v>
                </c:pt>
                <c:pt idx="5906">
                  <c:v>4.5520509535074236</c:v>
                </c:pt>
                <c:pt idx="5907">
                  <c:v>2.8280602294206623</c:v>
                </c:pt>
                <c:pt idx="5908">
                  <c:v>1.1155546063184738</c:v>
                </c:pt>
                <c:pt idx="5909">
                  <c:v>-0.38323528468608858</c:v>
                </c:pt>
                <c:pt idx="5910">
                  <c:v>-1.4790473520755769</c:v>
                </c:pt>
                <c:pt idx="5911">
                  <c:v>-2.0604365891218186</c:v>
                </c:pt>
                <c:pt idx="5912">
                  <c:v>-2.17940871655941</c:v>
                </c:pt>
                <c:pt idx="5913">
                  <c:v>-1.8598525339365006</c:v>
                </c:pt>
                <c:pt idx="5914">
                  <c:v>-1.3581117296218872</c:v>
                </c:pt>
                <c:pt idx="5915">
                  <c:v>-0.9497883814573288</c:v>
                </c:pt>
                <c:pt idx="5916">
                  <c:v>-0.80179476857185372</c:v>
                </c:pt>
                <c:pt idx="5917">
                  <c:v>-0.88981465995311737</c:v>
                </c:pt>
                <c:pt idx="5918">
                  <c:v>-1.1314163482189179</c:v>
                </c:pt>
                <c:pt idx="5919">
                  <c:v>-1.5647710418701173</c:v>
                </c:pt>
                <c:pt idx="5920">
                  <c:v>-2.1735527300834656</c:v>
                </c:pt>
                <c:pt idx="5921">
                  <c:v>-2.8531225651502612</c:v>
                </c:pt>
                <c:pt idx="5922">
                  <c:v>-3.5039375478029253</c:v>
                </c:pt>
                <c:pt idx="5923">
                  <c:v>-4.0913897627592091</c:v>
                </c:pt>
                <c:pt idx="5924">
                  <c:v>-4.5761063987016684</c:v>
                </c:pt>
                <c:pt idx="5925">
                  <c:v>-4.9052011442184451</c:v>
                </c:pt>
                <c:pt idx="5926">
                  <c:v>-5.0710720342397693</c:v>
                </c:pt>
                <c:pt idx="5927">
                  <c:v>-5.0478305214643484</c:v>
                </c:pt>
                <c:pt idx="5928">
                  <c:v>-4.7404055571556096</c:v>
                </c:pt>
                <c:pt idx="5929">
                  <c:v>-4.2445850586891174</c:v>
                </c:pt>
                <c:pt idx="5930">
                  <c:v>-3.6902146357297898</c:v>
                </c:pt>
                <c:pt idx="5931">
                  <c:v>-3.1100866430997849</c:v>
                </c:pt>
                <c:pt idx="5932">
                  <c:v>-2.508749045133591</c:v>
                </c:pt>
                <c:pt idx="5933">
                  <c:v>-1.9097240209579469</c:v>
                </c:pt>
                <c:pt idx="5934">
                  <c:v>-1.3892259335517885</c:v>
                </c:pt>
                <c:pt idx="5935">
                  <c:v>-0.99187605500221254</c:v>
                </c:pt>
                <c:pt idx="5936">
                  <c:v>-0.6080186265707016</c:v>
                </c:pt>
                <c:pt idx="5937">
                  <c:v>-0.29011135876178745</c:v>
                </c:pt>
                <c:pt idx="5938">
                  <c:v>-5.3630077242851258E-2</c:v>
                </c:pt>
                <c:pt idx="5939">
                  <c:v>0.1857169246673584</c:v>
                </c:pt>
                <c:pt idx="5940">
                  <c:v>0.46907708823680883</c:v>
                </c:pt>
                <c:pt idx="5941">
                  <c:v>0.9071592557430268</c:v>
                </c:pt>
                <c:pt idx="5942">
                  <c:v>1.5071508246660232</c:v>
                </c:pt>
                <c:pt idx="5943">
                  <c:v>2.0947872269153596</c:v>
                </c:pt>
                <c:pt idx="5944">
                  <c:v>2.4786241900920869</c:v>
                </c:pt>
                <c:pt idx="5945">
                  <c:v>2.5572774267196658</c:v>
                </c:pt>
                <c:pt idx="5946">
                  <c:v>2.5088624811172489</c:v>
                </c:pt>
                <c:pt idx="5947">
                  <c:v>2.5107341748476029</c:v>
                </c:pt>
                <c:pt idx="5948">
                  <c:v>2.5837851941585543</c:v>
                </c:pt>
                <c:pt idx="5949">
                  <c:v>2.7268326473236084</c:v>
                </c:pt>
                <c:pt idx="5950">
                  <c:v>2.9099651026725772</c:v>
                </c:pt>
                <c:pt idx="5951">
                  <c:v>3.097279486656189</c:v>
                </c:pt>
                <c:pt idx="5952">
                  <c:v>3.3826867604255679</c:v>
                </c:pt>
                <c:pt idx="5953">
                  <c:v>4.0534319776296615</c:v>
                </c:pt>
                <c:pt idx="5954">
                  <c:v>5.186089689731598</c:v>
                </c:pt>
                <c:pt idx="5955">
                  <c:v>6.3598463112115864</c:v>
                </c:pt>
                <c:pt idx="5956">
                  <c:v>7.1829208517074585</c:v>
                </c:pt>
                <c:pt idx="5957">
                  <c:v>7.3902303743362427</c:v>
                </c:pt>
                <c:pt idx="5958">
                  <c:v>6.7849394738674169</c:v>
                </c:pt>
                <c:pt idx="5959">
                  <c:v>5.2162823724746703</c:v>
                </c:pt>
                <c:pt idx="5960">
                  <c:v>2.9873167490959167</c:v>
                </c:pt>
                <c:pt idx="5961">
                  <c:v>0.65153711378574375</c:v>
                </c:pt>
                <c:pt idx="5962">
                  <c:v>-1.4461170029640198</c:v>
                </c:pt>
                <c:pt idx="5963">
                  <c:v>-2.9558148747682571</c:v>
                </c:pt>
                <c:pt idx="5964">
                  <c:v>-3.7446522134542466</c:v>
                </c:pt>
                <c:pt idx="5965">
                  <c:v>-3.7848717015981674</c:v>
                </c:pt>
                <c:pt idx="5966">
                  <c:v>-3.2832285457849504</c:v>
                </c:pt>
                <c:pt idx="5967">
                  <c:v>-2.4720220988988877</c:v>
                </c:pt>
                <c:pt idx="5968">
                  <c:v>-1.643626007437706</c:v>
                </c:pt>
                <c:pt idx="5969">
                  <c:v>-0.94283253371715547</c:v>
                </c:pt>
                <c:pt idx="5970">
                  <c:v>-0.4853715240955353</c:v>
                </c:pt>
                <c:pt idx="5971">
                  <c:v>-0.31865805029869082</c:v>
                </c:pt>
                <c:pt idx="5972">
                  <c:v>-0.48282623112201695</c:v>
                </c:pt>
                <c:pt idx="5973">
                  <c:v>-0.98323562443256385</c:v>
                </c:pt>
                <c:pt idx="5974">
                  <c:v>-1.7048761761188509</c:v>
                </c:pt>
                <c:pt idx="5975">
                  <c:v>-2.5630000966787341</c:v>
                </c:pt>
                <c:pt idx="5976">
                  <c:v>-3.3399272418022159</c:v>
                </c:pt>
                <c:pt idx="5977">
                  <c:v>-3.8969125396013262</c:v>
                </c:pt>
                <c:pt idx="5978">
                  <c:v>-4.2689375424385076</c:v>
                </c:pt>
                <c:pt idx="5979">
                  <c:v>-4.4204792457818991</c:v>
                </c:pt>
                <c:pt idx="5980">
                  <c:v>-4.508402658104897</c:v>
                </c:pt>
                <c:pt idx="5981">
                  <c:v>-4.489741269350052</c:v>
                </c:pt>
                <c:pt idx="5982">
                  <c:v>-4.3127127224206925</c:v>
                </c:pt>
                <c:pt idx="5983">
                  <c:v>-3.9523318648338321</c:v>
                </c:pt>
                <c:pt idx="5984">
                  <c:v>-3.4347912991046909</c:v>
                </c:pt>
                <c:pt idx="5985">
                  <c:v>-2.7727443999052048</c:v>
                </c:pt>
                <c:pt idx="5986">
                  <c:v>-2.0265256619453433</c:v>
                </c:pt>
                <c:pt idx="5987">
                  <c:v>-1.330262610912323</c:v>
                </c:pt>
                <c:pt idx="5988">
                  <c:v>-0.75676536083221435</c:v>
                </c:pt>
                <c:pt idx="5989">
                  <c:v>-0.3109566825628281</c:v>
                </c:pt>
                <c:pt idx="5990">
                  <c:v>9.1104297637939452E-2</c:v>
                </c:pt>
                <c:pt idx="5991">
                  <c:v>0.41386650860309604</c:v>
                </c:pt>
                <c:pt idx="5992">
                  <c:v>0.69612388730049135</c:v>
                </c:pt>
                <c:pt idx="5993">
                  <c:v>1.0839363723993303</c:v>
                </c:pt>
                <c:pt idx="5994">
                  <c:v>1.7014947313070299</c:v>
                </c:pt>
                <c:pt idx="5995">
                  <c:v>2.5358064508438112</c:v>
                </c:pt>
                <c:pt idx="5996">
                  <c:v>3.5249337297677994</c:v>
                </c:pt>
                <c:pt idx="5997">
                  <c:v>4.3785856997966768</c:v>
                </c:pt>
                <c:pt idx="5998">
                  <c:v>4.7768261092901234</c:v>
                </c:pt>
                <c:pt idx="5999">
                  <c:v>4.7068331837654114</c:v>
                </c:pt>
                <c:pt idx="6000">
                  <c:v>4.1402420800924302</c:v>
                </c:pt>
                <c:pt idx="6001">
                  <c:v>3.2072474867105485</c:v>
                </c:pt>
                <c:pt idx="6002">
                  <c:v>2.2644669932127002</c:v>
                </c:pt>
                <c:pt idx="6003">
                  <c:v>1.6790256357192994</c:v>
                </c:pt>
                <c:pt idx="6004">
                  <c:v>1.5691307258605958</c:v>
                </c:pt>
                <c:pt idx="6005">
                  <c:v>2.0321261250972751</c:v>
                </c:pt>
                <c:pt idx="6006">
                  <c:v>3.192954552769661</c:v>
                </c:pt>
                <c:pt idx="6007">
                  <c:v>4.4187975865602498</c:v>
                </c:pt>
                <c:pt idx="6008">
                  <c:v>5.1222012573480606</c:v>
                </c:pt>
                <c:pt idx="6009">
                  <c:v>5.3776672786474231</c:v>
                </c:pt>
                <c:pt idx="6010">
                  <c:v>5.0657919985055928</c:v>
                </c:pt>
                <c:pt idx="6011">
                  <c:v>4.1558044445514684</c:v>
                </c:pt>
                <c:pt idx="6012">
                  <c:v>2.7653318846225741</c:v>
                </c:pt>
                <c:pt idx="6013">
                  <c:v>1.284894649386406</c:v>
                </c:pt>
                <c:pt idx="6014">
                  <c:v>-3.2422810792922974E-2</c:v>
                </c:pt>
                <c:pt idx="6015">
                  <c:v>-0.99793961763381966</c:v>
                </c:pt>
                <c:pt idx="6016">
                  <c:v>-1.7887264180183411</c:v>
                </c:pt>
                <c:pt idx="6017">
                  <c:v>-2.1348903554677965</c:v>
                </c:pt>
                <c:pt idx="6018">
                  <c:v>-1.9270423042774201</c:v>
                </c:pt>
                <c:pt idx="6019">
                  <c:v>-1.3156796550750733</c:v>
                </c:pt>
                <c:pt idx="6020">
                  <c:v>-0.70253594398498542</c:v>
                </c:pt>
                <c:pt idx="6021">
                  <c:v>-0.39624826312065126</c:v>
                </c:pt>
                <c:pt idx="6022">
                  <c:v>-0.37231268584728244</c:v>
                </c:pt>
                <c:pt idx="6023">
                  <c:v>-0.62105323970317838</c:v>
                </c:pt>
                <c:pt idx="6024">
                  <c:v>-0.94491121888160712</c:v>
                </c:pt>
                <c:pt idx="6025">
                  <c:v>-1.2547095680236817</c:v>
                </c:pt>
                <c:pt idx="6026">
                  <c:v>-1.6200424325466156</c:v>
                </c:pt>
                <c:pt idx="6027">
                  <c:v>-2.1037170946598054</c:v>
                </c:pt>
                <c:pt idx="6028">
                  <c:v>-2.6022635650634767</c:v>
                </c:pt>
                <c:pt idx="6029">
                  <c:v>-3.0807833218574525</c:v>
                </c:pt>
                <c:pt idx="6030">
                  <c:v>-3.4760855054855346</c:v>
                </c:pt>
                <c:pt idx="6031">
                  <c:v>-3.7595439022779469</c:v>
                </c:pt>
                <c:pt idx="6032">
                  <c:v>-3.9499771910905839</c:v>
                </c:pt>
                <c:pt idx="6033">
                  <c:v>-4.0542698836326601</c:v>
                </c:pt>
                <c:pt idx="6034">
                  <c:v>-4.0093159049749376</c:v>
                </c:pt>
                <c:pt idx="6035">
                  <c:v>-3.8336252009868623</c:v>
                </c:pt>
                <c:pt idx="6036">
                  <c:v>-3.5573968863487244</c:v>
                </c:pt>
                <c:pt idx="6037">
                  <c:v>-3.3739475119113922</c:v>
                </c:pt>
                <c:pt idx="6038">
                  <c:v>-3.2780584377050404</c:v>
                </c:pt>
                <c:pt idx="6039">
                  <c:v>-3.1838159394264225</c:v>
                </c:pt>
                <c:pt idx="6040">
                  <c:v>-2.9951485097408295</c:v>
                </c:pt>
                <c:pt idx="6041">
                  <c:v>-2.6158577567338943</c:v>
                </c:pt>
                <c:pt idx="6042">
                  <c:v>-2.0947591602802276</c:v>
                </c:pt>
                <c:pt idx="6043">
                  <c:v>-1.4736410164833069</c:v>
                </c:pt>
                <c:pt idx="6044">
                  <c:v>-0.82327276110649117</c:v>
                </c:pt>
                <c:pt idx="6045">
                  <c:v>-0.17114390909671784</c:v>
                </c:pt>
                <c:pt idx="6046">
                  <c:v>0.46925659775733952</c:v>
                </c:pt>
                <c:pt idx="6047">
                  <c:v>1.2685089969635011</c:v>
                </c:pt>
                <c:pt idx="6048">
                  <c:v>2.0944597828388214</c:v>
                </c:pt>
                <c:pt idx="6049">
                  <c:v>2.8134848749637604</c:v>
                </c:pt>
                <c:pt idx="6050">
                  <c:v>3.2175204598903657</c:v>
                </c:pt>
                <c:pt idx="6051">
                  <c:v>3.3441243731975558</c:v>
                </c:pt>
                <c:pt idx="6052">
                  <c:v>3.2859796607494354</c:v>
                </c:pt>
                <c:pt idx="6053">
                  <c:v>3.3204484122991564</c:v>
                </c:pt>
                <c:pt idx="6054">
                  <c:v>3.5778685730695727</c:v>
                </c:pt>
                <c:pt idx="6055">
                  <c:v>4.0989502125978472</c:v>
                </c:pt>
                <c:pt idx="6056">
                  <c:v>4.5222020870447164</c:v>
                </c:pt>
                <c:pt idx="6057">
                  <c:v>4.4815692007541656</c:v>
                </c:pt>
                <c:pt idx="6058">
                  <c:v>3.9751190489530566</c:v>
                </c:pt>
                <c:pt idx="6059">
                  <c:v>3.2902650851011277</c:v>
                </c:pt>
                <c:pt idx="6060">
                  <c:v>2.5468658745288848</c:v>
                </c:pt>
                <c:pt idx="6061">
                  <c:v>2.0928190541267395</c:v>
                </c:pt>
                <c:pt idx="6062">
                  <c:v>2.1762681770324708</c:v>
                </c:pt>
                <c:pt idx="6063">
                  <c:v>2.8570279204845428</c:v>
                </c:pt>
                <c:pt idx="6064">
                  <c:v>3.7416110765933994</c:v>
                </c:pt>
                <c:pt idx="6065">
                  <c:v>4.3814941048622131</c:v>
                </c:pt>
                <c:pt idx="6066">
                  <c:v>4.5899748247861867</c:v>
                </c:pt>
                <c:pt idx="6067">
                  <c:v>4.1029684191942213</c:v>
                </c:pt>
                <c:pt idx="6068">
                  <c:v>2.915362082719803</c:v>
                </c:pt>
                <c:pt idx="6069">
                  <c:v>1.1947966575622559</c:v>
                </c:pt>
                <c:pt idx="6070">
                  <c:v>-0.65895547628402718</c:v>
                </c:pt>
                <c:pt idx="6071">
                  <c:v>-2.237412511110306</c:v>
                </c:pt>
                <c:pt idx="6072">
                  <c:v>-3.3098070645332336</c:v>
                </c:pt>
                <c:pt idx="6073">
                  <c:v>-3.835003974437714</c:v>
                </c:pt>
                <c:pt idx="6074">
                  <c:v>-3.7349300479888918</c:v>
                </c:pt>
                <c:pt idx="6075">
                  <c:v>-3.017915813326836</c:v>
                </c:pt>
                <c:pt idx="6076">
                  <c:v>-2.0297410458326341</c:v>
                </c:pt>
                <c:pt idx="6077">
                  <c:v>-1.1558325666189195</c:v>
                </c:pt>
                <c:pt idx="6078">
                  <c:v>-0.48286716163158422</c:v>
                </c:pt>
                <c:pt idx="6079">
                  <c:v>-5.7713187932968139E-2</c:v>
                </c:pt>
                <c:pt idx="6080">
                  <c:v>0.10915933012962342</c:v>
                </c:pt>
                <c:pt idx="6081">
                  <c:v>-2.2135804295539858E-2</c:v>
                </c:pt>
                <c:pt idx="6082">
                  <c:v>-0.46958813488483431</c:v>
                </c:pt>
                <c:pt idx="6083">
                  <c:v>-1.2600527536869051</c:v>
                </c:pt>
                <c:pt idx="6084">
                  <c:v>-2.1535950136184692</c:v>
                </c:pt>
                <c:pt idx="6085">
                  <c:v>-2.9907712841033938</c:v>
                </c:pt>
                <c:pt idx="6086">
                  <c:v>-3.5962194746732714</c:v>
                </c:pt>
                <c:pt idx="6087">
                  <c:v>-4.0142322438955311</c:v>
                </c:pt>
                <c:pt idx="6088">
                  <c:v>-4.2523296958208086</c:v>
                </c:pt>
                <c:pt idx="6089">
                  <c:v>-4.2685212206840522</c:v>
                </c:pt>
                <c:pt idx="6090">
                  <c:v>-4.1419442045688628</c:v>
                </c:pt>
                <c:pt idx="6091">
                  <c:v>-3.8645177954435352</c:v>
                </c:pt>
                <c:pt idx="6092">
                  <c:v>-3.4176817613840105</c:v>
                </c:pt>
                <c:pt idx="6093">
                  <c:v>-2.9169612962007525</c:v>
                </c:pt>
                <c:pt idx="6094">
                  <c:v>-2.4054211431741717</c:v>
                </c:pt>
                <c:pt idx="6095">
                  <c:v>-1.8818614536523819</c:v>
                </c:pt>
                <c:pt idx="6096">
                  <c:v>-1.3438696664571763</c:v>
                </c:pt>
                <c:pt idx="6097">
                  <c:v>-0.76116129755973816</c:v>
                </c:pt>
                <c:pt idx="6098">
                  <c:v>-0.11395112335681916</c:v>
                </c:pt>
                <c:pt idx="6099">
                  <c:v>0.56879374980926511</c:v>
                </c:pt>
                <c:pt idx="6100">
                  <c:v>1.2133416867256166</c:v>
                </c:pt>
                <c:pt idx="6101">
                  <c:v>1.7590810346603394</c:v>
                </c:pt>
                <c:pt idx="6102">
                  <c:v>2.255764582157135</c:v>
                </c:pt>
                <c:pt idx="6103">
                  <c:v>2.7928477120399475</c:v>
                </c:pt>
                <c:pt idx="6104">
                  <c:v>3.3419392687082294</c:v>
                </c:pt>
                <c:pt idx="6105">
                  <c:v>3.7645678299665453</c:v>
                </c:pt>
                <c:pt idx="6106">
                  <c:v>3.9744226455688478</c:v>
                </c:pt>
                <c:pt idx="6107">
                  <c:v>3.7991552799940109</c:v>
                </c:pt>
                <c:pt idx="6108">
                  <c:v>3.1986362922191622</c:v>
                </c:pt>
                <c:pt idx="6109">
                  <c:v>2.2172320157289507</c:v>
                </c:pt>
                <c:pt idx="6110">
                  <c:v>1.2462948399782181</c:v>
                </c:pt>
                <c:pt idx="6111">
                  <c:v>0.72382974922657017</c:v>
                </c:pt>
                <c:pt idx="6112">
                  <c:v>0.97211246609687807</c:v>
                </c:pt>
                <c:pt idx="6113">
                  <c:v>2.2960717785358429</c:v>
                </c:pt>
                <c:pt idx="6114">
                  <c:v>4.2171920228004458</c:v>
                </c:pt>
                <c:pt idx="6115">
                  <c:v>6.0663628631830218</c:v>
                </c:pt>
                <c:pt idx="6116">
                  <c:v>7.232412269711495</c:v>
                </c:pt>
                <c:pt idx="6117">
                  <c:v>7.2974409091472632</c:v>
                </c:pt>
                <c:pt idx="6118">
                  <c:v>6.2947913593053819</c:v>
                </c:pt>
                <c:pt idx="6119">
                  <c:v>4.5403103291988378</c:v>
                </c:pt>
                <c:pt idx="6120">
                  <c:v>2.6123313009738922</c:v>
                </c:pt>
                <c:pt idx="6121">
                  <c:v>0.93071827232837678</c:v>
                </c:pt>
                <c:pt idx="6122">
                  <c:v>-0.3008544480800629</c:v>
                </c:pt>
                <c:pt idx="6123">
                  <c:v>-1.0543746042251587</c:v>
                </c:pt>
                <c:pt idx="6124">
                  <c:v>-1.3886950063705445</c:v>
                </c:pt>
                <c:pt idx="6125">
                  <c:v>-1.2897706425189972</c:v>
                </c:pt>
                <c:pt idx="6126">
                  <c:v>-0.93330683469772346</c:v>
                </c:pt>
                <c:pt idx="6127">
                  <c:v>-0.53522605419158942</c:v>
                </c:pt>
                <c:pt idx="6128">
                  <c:v>-0.10539372324943543</c:v>
                </c:pt>
                <c:pt idx="6129">
                  <c:v>0.19547943592071534</c:v>
                </c:pt>
                <c:pt idx="6130">
                  <c:v>-5.0648581981658936E-3</c:v>
                </c:pt>
                <c:pt idx="6131">
                  <c:v>-0.49770271718502046</c:v>
                </c:pt>
                <c:pt idx="6132">
                  <c:v>-1.1245616573095323</c:v>
                </c:pt>
                <c:pt idx="6133">
                  <c:v>-1.9350869035720826</c:v>
                </c:pt>
                <c:pt idx="6134">
                  <c:v>-2.8685937130451205</c:v>
                </c:pt>
                <c:pt idx="6135">
                  <c:v>-3.7899587792158127</c:v>
                </c:pt>
                <c:pt idx="6136">
                  <c:v>-4.5626162874698641</c:v>
                </c:pt>
                <c:pt idx="6137">
                  <c:v>-5.1937512964010244</c:v>
                </c:pt>
                <c:pt idx="6138">
                  <c:v>-5.5930184769630431</c:v>
                </c:pt>
                <c:pt idx="6139">
                  <c:v>-5.7271875178813936</c:v>
                </c:pt>
                <c:pt idx="6140">
                  <c:v>-5.5651816374063499</c:v>
                </c:pt>
                <c:pt idx="6141">
                  <c:v>-5.1780532765388489</c:v>
                </c:pt>
                <c:pt idx="6142">
                  <c:v>-4.5708971142768862</c:v>
                </c:pt>
                <c:pt idx="6143">
                  <c:v>-3.9256913655996324</c:v>
                </c:pt>
                <c:pt idx="6144">
                  <c:v>-3.3750502967834475</c:v>
                </c:pt>
                <c:pt idx="6145">
                  <c:v>-2.9407232111692432</c:v>
                </c:pt>
                <c:pt idx="6146">
                  <c:v>-2.5299639129638671</c:v>
                </c:pt>
                <c:pt idx="6147">
                  <c:v>-1.9390653491020204</c:v>
                </c:pt>
                <c:pt idx="6148">
                  <c:v>-1.1332079350948334</c:v>
                </c:pt>
                <c:pt idx="6149">
                  <c:v>-0.3449880623817444</c:v>
                </c:pt>
                <c:pt idx="6150">
                  <c:v>0.31624139606952667</c:v>
                </c:pt>
                <c:pt idx="6151">
                  <c:v>0.80271862864494326</c:v>
                </c:pt>
                <c:pt idx="6152">
                  <c:v>1.2047761005163193</c:v>
                </c:pt>
                <c:pt idx="6153">
                  <c:v>1.5178623390197754</c:v>
                </c:pt>
                <c:pt idx="6154">
                  <c:v>1.8347627162933351</c:v>
                </c:pt>
                <c:pt idx="6155">
                  <c:v>2.2191884940862656</c:v>
                </c:pt>
                <c:pt idx="6156">
                  <c:v>2.6517883121967318</c:v>
                </c:pt>
                <c:pt idx="6157">
                  <c:v>2.9567112529277804</c:v>
                </c:pt>
                <c:pt idx="6158">
                  <c:v>3.0352650868892672</c:v>
                </c:pt>
                <c:pt idx="6159">
                  <c:v>2.948560819029808</c:v>
                </c:pt>
                <c:pt idx="6160">
                  <c:v>2.8732352328300479</c:v>
                </c:pt>
                <c:pt idx="6161">
                  <c:v>2.9135652333498001</c:v>
                </c:pt>
                <c:pt idx="6162">
                  <c:v>2.9883271479606628</c:v>
                </c:pt>
                <c:pt idx="6163">
                  <c:v>2.9911250406503678</c:v>
                </c:pt>
                <c:pt idx="6164">
                  <c:v>2.9260455304384232</c:v>
                </c:pt>
                <c:pt idx="6165">
                  <c:v>2.805995176434517</c:v>
                </c:pt>
                <c:pt idx="6166">
                  <c:v>2.7747125726938249</c:v>
                </c:pt>
                <c:pt idx="6167">
                  <c:v>3.0863001698255541</c:v>
                </c:pt>
                <c:pt idx="6168">
                  <c:v>3.8094019407033923</c:v>
                </c:pt>
                <c:pt idx="6169">
                  <c:v>4.4346061187982562</c:v>
                </c:pt>
                <c:pt idx="6170">
                  <c:v>4.6507402592897416</c:v>
                </c:pt>
                <c:pt idx="6171">
                  <c:v>4.4427840346097947</c:v>
                </c:pt>
                <c:pt idx="6172">
                  <c:v>3.6572006714344028</c:v>
                </c:pt>
                <c:pt idx="6173">
                  <c:v>2.3153021013736725</c:v>
                </c:pt>
                <c:pt idx="6174">
                  <c:v>0.7373947048187256</c:v>
                </c:pt>
                <c:pt idx="6175">
                  <c:v>-0.62819502890110024</c:v>
                </c:pt>
                <c:pt idx="6176">
                  <c:v>-1.6310562479496002</c:v>
                </c:pt>
                <c:pt idx="6177">
                  <c:v>-2.1558537930250168</c:v>
                </c:pt>
                <c:pt idx="6178">
                  <c:v>-2.2115631401538849</c:v>
                </c:pt>
                <c:pt idx="6179">
                  <c:v>-1.8889506179094315</c:v>
                </c:pt>
                <c:pt idx="6180">
                  <c:v>-1.4530506312847138</c:v>
                </c:pt>
                <c:pt idx="6181">
                  <c:v>-1.1689414393901825</c:v>
                </c:pt>
                <c:pt idx="6182">
                  <c:v>-0.97704576194286352</c:v>
                </c:pt>
                <c:pt idx="6183">
                  <c:v>-0.84173475980758672</c:v>
                </c:pt>
                <c:pt idx="6184">
                  <c:v>-0.7094491070508957</c:v>
                </c:pt>
                <c:pt idx="6185">
                  <c:v>-0.64352993667125702</c:v>
                </c:pt>
                <c:pt idx="6186">
                  <c:v>-0.63001000463962553</c:v>
                </c:pt>
                <c:pt idx="6187">
                  <c:v>-0.80555803656578073</c:v>
                </c:pt>
                <c:pt idx="6188">
                  <c:v>-1.2470508849620821</c:v>
                </c:pt>
                <c:pt idx="6189">
                  <c:v>-1.8841044455766678</c:v>
                </c:pt>
                <c:pt idx="6190">
                  <c:v>-2.6558837020397186</c:v>
                </c:pt>
                <c:pt idx="6191">
                  <c:v>-3.2580410796403885</c:v>
                </c:pt>
                <c:pt idx="6192">
                  <c:v>-3.6137745702266697</c:v>
                </c:pt>
                <c:pt idx="6193">
                  <c:v>-3.7467215430736545</c:v>
                </c:pt>
                <c:pt idx="6194">
                  <c:v>-3.6416219347715382</c:v>
                </c:pt>
                <c:pt idx="6195">
                  <c:v>-3.349268753528595</c:v>
                </c:pt>
                <c:pt idx="6196">
                  <c:v>-2.991680526137352</c:v>
                </c:pt>
                <c:pt idx="6197">
                  <c:v>-2.6742100453376771</c:v>
                </c:pt>
                <c:pt idx="6198">
                  <c:v>-2.4249724781513216</c:v>
                </c:pt>
                <c:pt idx="6199">
                  <c:v>-2.2422674542665484</c:v>
                </c:pt>
                <c:pt idx="6200">
                  <c:v>-1.9739001363515856</c:v>
                </c:pt>
                <c:pt idx="6201">
                  <c:v>-1.683575354218483</c:v>
                </c:pt>
                <c:pt idx="6202">
                  <c:v>-1.3756913834810258</c:v>
                </c:pt>
                <c:pt idx="6203">
                  <c:v>-1.0606936901807786</c:v>
                </c:pt>
                <c:pt idx="6204">
                  <c:v>-0.6998310220241547</c:v>
                </c:pt>
                <c:pt idx="6205">
                  <c:v>-0.24370610117912295</c:v>
                </c:pt>
                <c:pt idx="6206">
                  <c:v>0.38175827801227574</c:v>
                </c:pt>
                <c:pt idx="6207">
                  <c:v>1.235590342283249</c:v>
                </c:pt>
                <c:pt idx="6208">
                  <c:v>2.2720139944553375</c:v>
                </c:pt>
                <c:pt idx="6209">
                  <c:v>3.2902873045206071</c:v>
                </c:pt>
                <c:pt idx="6210">
                  <c:v>4.0980374622344975</c:v>
                </c:pt>
                <c:pt idx="6211">
                  <c:v>4.5527526193857195</c:v>
                </c:pt>
                <c:pt idx="6212">
                  <c:v>4.5473614865541458</c:v>
                </c:pt>
                <c:pt idx="6213">
                  <c:v>3.9799009019136431</c:v>
                </c:pt>
                <c:pt idx="6214">
                  <c:v>2.9951280444860462</c:v>
                </c:pt>
                <c:pt idx="6215">
                  <c:v>1.9689744418859483</c:v>
                </c:pt>
                <c:pt idx="6216">
                  <c:v>1.2353927063941956</c:v>
                </c:pt>
                <c:pt idx="6217">
                  <c:v>1.0417598211765289</c:v>
                </c:pt>
                <c:pt idx="6218">
                  <c:v>1.6323420506715776</c:v>
                </c:pt>
                <c:pt idx="6219">
                  <c:v>2.9885984587669374</c:v>
                </c:pt>
                <c:pt idx="6220">
                  <c:v>4.4058284622430808</c:v>
                </c:pt>
                <c:pt idx="6221">
                  <c:v>5.4087060534954077</c:v>
                </c:pt>
                <c:pt idx="6222">
                  <c:v>5.7192405670881277</c:v>
                </c:pt>
                <c:pt idx="6223">
                  <c:v>5.419181925058365</c:v>
                </c:pt>
                <c:pt idx="6224">
                  <c:v>4.5451781362295156</c:v>
                </c:pt>
                <c:pt idx="6225">
                  <c:v>3.156087858080864</c:v>
                </c:pt>
                <c:pt idx="6226">
                  <c:v>1.5688623386621476</c:v>
                </c:pt>
                <c:pt idx="6227">
                  <c:v>0.14976941227912904</c:v>
                </c:pt>
                <c:pt idx="6228">
                  <c:v>-0.9925052154064179</c:v>
                </c:pt>
                <c:pt idx="6229">
                  <c:v>-1.5611533695459368</c:v>
                </c:pt>
                <c:pt idx="6230">
                  <c:v>-1.7955349159240723</c:v>
                </c:pt>
                <c:pt idx="6231">
                  <c:v>-1.5001248103380205</c:v>
                </c:pt>
                <c:pt idx="6232">
                  <c:v>-0.88594965040683749</c:v>
                </c:pt>
                <c:pt idx="6233">
                  <c:v>-0.39745805203914647</c:v>
                </c:pt>
                <c:pt idx="6234">
                  <c:v>-3.2754932641983037E-2</c:v>
                </c:pt>
                <c:pt idx="6235">
                  <c:v>0.11830788373947144</c:v>
                </c:pt>
                <c:pt idx="6236">
                  <c:v>-4.4765698313713076E-2</c:v>
                </c:pt>
                <c:pt idx="6237">
                  <c:v>-0.46397773146629334</c:v>
                </c:pt>
                <c:pt idx="6238">
                  <c:v>-0.97982962131500251</c:v>
                </c:pt>
                <c:pt idx="6239">
                  <c:v>-1.4797735762596131</c:v>
                </c:pt>
                <c:pt idx="6240">
                  <c:v>-2.0026152276992799</c:v>
                </c:pt>
                <c:pt idx="6241">
                  <c:v>-2.527219814658165</c:v>
                </c:pt>
                <c:pt idx="6242">
                  <c:v>-2.936658811569214</c:v>
                </c:pt>
                <c:pt idx="6243">
                  <c:v>-3.2214924734830857</c:v>
                </c:pt>
                <c:pt idx="6244">
                  <c:v>-3.3866564351320267</c:v>
                </c:pt>
                <c:pt idx="6245">
                  <c:v>-3.4221624827384951</c:v>
                </c:pt>
                <c:pt idx="6246">
                  <c:v>-3.4360192143917088</c:v>
                </c:pt>
                <c:pt idx="6247">
                  <c:v>-3.4032005470991136</c:v>
                </c:pt>
                <c:pt idx="6248">
                  <c:v>-3.4157159274816515</c:v>
                </c:pt>
                <c:pt idx="6249">
                  <c:v>-3.4426066875457764</c:v>
                </c:pt>
                <c:pt idx="6250">
                  <c:v>-3.3892169308662417</c:v>
                </c:pt>
                <c:pt idx="6251">
                  <c:v>-3.2955796194076541</c:v>
                </c:pt>
                <c:pt idx="6252">
                  <c:v>-3.1564778673648837</c:v>
                </c:pt>
                <c:pt idx="6253">
                  <c:v>-2.9612568783760072</c:v>
                </c:pt>
                <c:pt idx="6254">
                  <c:v>-2.6649960029125217</c:v>
                </c:pt>
                <c:pt idx="6255">
                  <c:v>-2.1403680270910264</c:v>
                </c:pt>
                <c:pt idx="6256">
                  <c:v>-1.3839897519350053</c:v>
                </c:pt>
                <c:pt idx="6257">
                  <c:v>-0.55633801102638247</c:v>
                </c:pt>
                <c:pt idx="6258">
                  <c:v>0.31290789842605593</c:v>
                </c:pt>
                <c:pt idx="6259">
                  <c:v>1.0541512405872346</c:v>
                </c:pt>
                <c:pt idx="6260">
                  <c:v>1.5924283719062806</c:v>
                </c:pt>
                <c:pt idx="6261">
                  <c:v>2.0151902496814729</c:v>
                </c:pt>
                <c:pt idx="6262">
                  <c:v>2.3134222215414049</c:v>
                </c:pt>
                <c:pt idx="6263">
                  <c:v>2.5412244808673861</c:v>
                </c:pt>
                <c:pt idx="6264">
                  <c:v>2.6838760775327684</c:v>
                </c:pt>
                <c:pt idx="6265">
                  <c:v>2.7214537936449053</c:v>
                </c:pt>
                <c:pt idx="6266">
                  <c:v>2.7279482960700991</c:v>
                </c:pt>
                <c:pt idx="6267">
                  <c:v>2.8752741569280627</c:v>
                </c:pt>
                <c:pt idx="6268">
                  <c:v>3.0876988238096237</c:v>
                </c:pt>
                <c:pt idx="6269">
                  <c:v>3.3123716533184053</c:v>
                </c:pt>
                <c:pt idx="6270">
                  <c:v>3.420445155501366</c:v>
                </c:pt>
                <c:pt idx="6271">
                  <c:v>3.3251098126173022</c:v>
                </c:pt>
                <c:pt idx="6272">
                  <c:v>3.0015792775154115</c:v>
                </c:pt>
                <c:pt idx="6273">
                  <c:v>2.726763065457344</c:v>
                </c:pt>
                <c:pt idx="6274">
                  <c:v>2.6867499840259552</c:v>
                </c:pt>
                <c:pt idx="6275">
                  <c:v>3.1774307799339296</c:v>
                </c:pt>
                <c:pt idx="6276">
                  <c:v>3.6639547902345657</c:v>
                </c:pt>
                <c:pt idx="6277">
                  <c:v>3.902600710988045</c:v>
                </c:pt>
                <c:pt idx="6278">
                  <c:v>3.8999343806505204</c:v>
                </c:pt>
                <c:pt idx="6279">
                  <c:v>3.4878647214174272</c:v>
                </c:pt>
                <c:pt idx="6280">
                  <c:v>2.6679973787069322</c:v>
                </c:pt>
                <c:pt idx="6281">
                  <c:v>1.4861435329914094</c:v>
                </c:pt>
                <c:pt idx="6282">
                  <c:v>0.14944723069667817</c:v>
                </c:pt>
                <c:pt idx="6283">
                  <c:v>-1.1280454283952714</c:v>
                </c:pt>
                <c:pt idx="6284">
                  <c:v>-2.1185965043306352</c:v>
                </c:pt>
                <c:pt idx="6285">
                  <c:v>-2.5809855473041536</c:v>
                </c:pt>
                <c:pt idx="6286">
                  <c:v>-2.5949247246980667</c:v>
                </c:pt>
                <c:pt idx="6287">
                  <c:v>-2.2244083034992217</c:v>
                </c:pt>
                <c:pt idx="6288">
                  <c:v>-1.7266699182987213</c:v>
                </c:pt>
                <c:pt idx="6289">
                  <c:v>-1.3685934484004976</c:v>
                </c:pt>
                <c:pt idx="6290">
                  <c:v>-1.0749895477294922</c:v>
                </c:pt>
                <c:pt idx="6291">
                  <c:v>-0.90104072928428658</c:v>
                </c:pt>
                <c:pt idx="6292">
                  <c:v>-0.8180131906270981</c:v>
                </c:pt>
                <c:pt idx="6293">
                  <c:v>-0.78975827515125274</c:v>
                </c:pt>
                <c:pt idx="6294">
                  <c:v>-0.96010228514671325</c:v>
                </c:pt>
                <c:pt idx="6295">
                  <c:v>-1.2927761113643648</c:v>
                </c:pt>
                <c:pt idx="6296">
                  <c:v>-1.6617669939994812</c:v>
                </c:pt>
                <c:pt idx="6297">
                  <c:v>-1.9866669470071794</c:v>
                </c:pt>
                <c:pt idx="6298">
                  <c:v>-2.2973844784498216</c:v>
                </c:pt>
                <c:pt idx="6299">
                  <c:v>-2.6095468568801881</c:v>
                </c:pt>
                <c:pt idx="6300">
                  <c:v>-2.8922170490026478</c:v>
                </c:pt>
                <c:pt idx="6301">
                  <c:v>-3.1138709610700608</c:v>
                </c:pt>
                <c:pt idx="6302">
                  <c:v>-3.3049334102869037</c:v>
                </c:pt>
                <c:pt idx="6303">
                  <c:v>-3.4968454599380494</c:v>
                </c:pt>
                <c:pt idx="6304">
                  <c:v>-3.6326312559843066</c:v>
                </c:pt>
                <c:pt idx="6305">
                  <c:v>-3.6291773056983949</c:v>
                </c:pt>
                <c:pt idx="6306">
                  <c:v>-3.4843634086847306</c:v>
                </c:pt>
                <c:pt idx="6307">
                  <c:v>-3.1426737606525421</c:v>
                </c:pt>
                <c:pt idx="6308">
                  <c:v>-2.5244084733724597</c:v>
                </c:pt>
                <c:pt idx="6309">
                  <c:v>-1.6937109178304672</c:v>
                </c:pt>
                <c:pt idx="6310">
                  <c:v>-0.84726739525794992</c:v>
                </c:pt>
                <c:pt idx="6311">
                  <c:v>-0.11398328304290772</c:v>
                </c:pt>
                <c:pt idx="6312">
                  <c:v>0.44146595120429993</c:v>
                </c:pt>
                <c:pt idx="6313">
                  <c:v>0.82088768184185035</c:v>
                </c:pt>
                <c:pt idx="6314">
                  <c:v>1.2596048569679261</c:v>
                </c:pt>
                <c:pt idx="6315">
                  <c:v>1.876573231816292</c:v>
                </c:pt>
                <c:pt idx="6316">
                  <c:v>2.5098027133941652</c:v>
                </c:pt>
                <c:pt idx="6317">
                  <c:v>2.9897322338819508</c:v>
                </c:pt>
                <c:pt idx="6318">
                  <c:v>3.2286997514963152</c:v>
                </c:pt>
                <c:pt idx="6319">
                  <c:v>3.3265166527032854</c:v>
                </c:pt>
                <c:pt idx="6320">
                  <c:v>3.2713241994380953</c:v>
                </c:pt>
                <c:pt idx="6321">
                  <c:v>3.025373936891556</c:v>
                </c:pt>
                <c:pt idx="6322">
                  <c:v>2.6473187005519869</c:v>
                </c:pt>
                <c:pt idx="6323">
                  <c:v>2.4360032504796982</c:v>
                </c:pt>
                <c:pt idx="6324">
                  <c:v>2.6265488058328628</c:v>
                </c:pt>
                <c:pt idx="6325">
                  <c:v>3.2154271566867831</c:v>
                </c:pt>
                <c:pt idx="6326">
                  <c:v>4.1009897214174273</c:v>
                </c:pt>
                <c:pt idx="6327">
                  <c:v>4.9892273873090742</c:v>
                </c:pt>
                <c:pt idx="6328">
                  <c:v>5.6694807618856435</c:v>
                </c:pt>
                <c:pt idx="6329">
                  <c:v>5.985257889032364</c:v>
                </c:pt>
                <c:pt idx="6330">
                  <c:v>5.6874246972799307</c:v>
                </c:pt>
                <c:pt idx="6331">
                  <c:v>4.5400448656082153</c:v>
                </c:pt>
                <c:pt idx="6332">
                  <c:v>2.9428843420743944</c:v>
                </c:pt>
                <c:pt idx="6333">
                  <c:v>1.4854705184698105</c:v>
                </c:pt>
                <c:pt idx="6334">
                  <c:v>0.15322043895721435</c:v>
                </c:pt>
                <c:pt idx="6335">
                  <c:v>-1.0609948217868805</c:v>
                </c:pt>
                <c:pt idx="6336">
                  <c:v>-1.909285479784012</c:v>
                </c:pt>
                <c:pt idx="6337">
                  <c:v>-2.3510970014333727</c:v>
                </c:pt>
                <c:pt idx="6338">
                  <c:v>-2.221714491248131</c:v>
                </c:pt>
                <c:pt idx="6339">
                  <c:v>-1.5514206790924072</c:v>
                </c:pt>
                <c:pt idx="6340">
                  <c:v>-0.74286126673221586</c:v>
                </c:pt>
                <c:pt idx="6341">
                  <c:v>-0.21131661951541902</c:v>
                </c:pt>
                <c:pt idx="6342">
                  <c:v>8.8163148164749155E-2</c:v>
                </c:pt>
                <c:pt idx="6343">
                  <c:v>0.24988836228847505</c:v>
                </c:pt>
                <c:pt idx="6344">
                  <c:v>0.24682208240032197</c:v>
                </c:pt>
                <c:pt idx="6345">
                  <c:v>2.7853211760520937E-2</c:v>
                </c:pt>
                <c:pt idx="6346">
                  <c:v>-0.38166121423244476</c:v>
                </c:pt>
                <c:pt idx="6347">
                  <c:v>-0.87800796210765841</c:v>
                </c:pt>
                <c:pt idx="6348">
                  <c:v>-1.2961142867803574</c:v>
                </c:pt>
                <c:pt idx="6349">
                  <c:v>-1.6606121689081192</c:v>
                </c:pt>
                <c:pt idx="6350">
                  <c:v>-1.9939847373962403</c:v>
                </c:pt>
                <c:pt idx="6351">
                  <c:v>-2.2694792264699939</c:v>
                </c:pt>
                <c:pt idx="6352">
                  <c:v>-2.5198301035165787</c:v>
                </c:pt>
                <c:pt idx="6353">
                  <c:v>-2.6609725338220596</c:v>
                </c:pt>
                <c:pt idx="6354">
                  <c:v>-2.7623170602321627</c:v>
                </c:pt>
                <c:pt idx="6355">
                  <c:v>-2.8046006155014038</c:v>
                </c:pt>
                <c:pt idx="6356">
                  <c:v>-2.8041614896059039</c:v>
                </c:pt>
                <c:pt idx="6357">
                  <c:v>-2.7471768647432331</c:v>
                </c:pt>
                <c:pt idx="6358">
                  <c:v>-2.6983608001470567</c:v>
                </c:pt>
                <c:pt idx="6359">
                  <c:v>-2.6788843095302584</c:v>
                </c:pt>
                <c:pt idx="6360">
                  <c:v>-2.6039978492259981</c:v>
                </c:pt>
                <c:pt idx="6361">
                  <c:v>-2.5114820337295534</c:v>
                </c:pt>
                <c:pt idx="6362">
                  <c:v>-2.3092069637775423</c:v>
                </c:pt>
                <c:pt idx="6363">
                  <c:v>-1.9919393813610078</c:v>
                </c:pt>
                <c:pt idx="6364">
                  <c:v>-1.6644274771213532</c:v>
                </c:pt>
                <c:pt idx="6365">
                  <c:v>-1.342285071015358</c:v>
                </c:pt>
                <c:pt idx="6366">
                  <c:v>-1.0005118077993393</c:v>
                </c:pt>
                <c:pt idx="6367">
                  <c:v>-0.61544634461402892</c:v>
                </c:pt>
                <c:pt idx="6368">
                  <c:v>-0.21136105835437777</c:v>
                </c:pt>
                <c:pt idx="6369">
                  <c:v>0.16719002187252047</c:v>
                </c:pt>
                <c:pt idx="6370">
                  <c:v>0.54525227487087258</c:v>
                </c:pt>
                <c:pt idx="6371">
                  <c:v>0.83596531212329872</c:v>
                </c:pt>
                <c:pt idx="6372">
                  <c:v>0.98817301332950602</c:v>
                </c:pt>
                <c:pt idx="6373">
                  <c:v>1.1026667582988741</c:v>
                </c:pt>
                <c:pt idx="6374">
                  <c:v>1.1522295123338699</c:v>
                </c:pt>
                <c:pt idx="6375">
                  <c:v>1.1994019246101379</c:v>
                </c:pt>
                <c:pt idx="6376">
                  <c:v>1.3893107181787492</c:v>
                </c:pt>
                <c:pt idx="6377">
                  <c:v>1.7018829864263536</c:v>
                </c:pt>
                <c:pt idx="6378">
                  <c:v>2.1724230480194091</c:v>
                </c:pt>
                <c:pt idx="6379">
                  <c:v>2.744307636022568</c:v>
                </c:pt>
                <c:pt idx="6380">
                  <c:v>3.2761557537317278</c:v>
                </c:pt>
                <c:pt idx="6381">
                  <c:v>3.563245856165886</c:v>
                </c:pt>
                <c:pt idx="6382">
                  <c:v>3.5275591295957569</c:v>
                </c:pt>
                <c:pt idx="6383">
                  <c:v>3.3515380579233169</c:v>
                </c:pt>
                <c:pt idx="6384">
                  <c:v>3.1665380018949509</c:v>
                </c:pt>
                <c:pt idx="6385">
                  <c:v>3.0634890121221545</c:v>
                </c:pt>
                <c:pt idx="6386">
                  <c:v>3.1348238736391068</c:v>
                </c:pt>
                <c:pt idx="6387">
                  <c:v>3.4100476366281511</c:v>
                </c:pt>
                <c:pt idx="6388">
                  <c:v>3.8530800569057466</c:v>
                </c:pt>
                <c:pt idx="6389">
                  <c:v>4.2277789914608004</c:v>
                </c:pt>
                <c:pt idx="6390">
                  <c:v>4.3093628525733951</c:v>
                </c:pt>
                <c:pt idx="6391">
                  <c:v>4.0867149138450625</c:v>
                </c:pt>
                <c:pt idx="6392">
                  <c:v>3.4384311908483509</c:v>
                </c:pt>
                <c:pt idx="6393">
                  <c:v>2.2727641922235491</c:v>
                </c:pt>
                <c:pt idx="6394">
                  <c:v>0.77627693474292758</c:v>
                </c:pt>
                <c:pt idx="6395">
                  <c:v>-0.63343062579631804</c:v>
                </c:pt>
                <c:pt idx="6396">
                  <c:v>-1.8432984817028046</c:v>
                </c:pt>
                <c:pt idx="6397">
                  <c:v>-2.5328670555353168</c:v>
                </c:pt>
                <c:pt idx="6398">
                  <c:v>-2.6270803177356723</c:v>
                </c:pt>
                <c:pt idx="6399">
                  <c:v>-1.9896525353193284</c:v>
                </c:pt>
                <c:pt idx="6400">
                  <c:v>-0.91757256209850313</c:v>
                </c:pt>
                <c:pt idx="6401">
                  <c:v>-5.2683413028717044E-3</c:v>
                </c:pt>
                <c:pt idx="6402">
                  <c:v>0.49397570192813878</c:v>
                </c:pt>
                <c:pt idx="6403">
                  <c:v>0.67128900825977333</c:v>
                </c:pt>
                <c:pt idx="6404">
                  <c:v>0.60997042715549477</c:v>
                </c:pt>
                <c:pt idx="6405">
                  <c:v>0.3710795080661774</c:v>
                </c:pt>
                <c:pt idx="6406">
                  <c:v>-0.15791399896144867</c:v>
                </c:pt>
                <c:pt idx="6407">
                  <c:v>-0.83865970909595489</c:v>
                </c:pt>
                <c:pt idx="6408">
                  <c:v>-1.4355072301626206</c:v>
                </c:pt>
                <c:pt idx="6409">
                  <c:v>-1.8875911402702332</c:v>
                </c:pt>
                <c:pt idx="6410">
                  <c:v>-2.1585873663425446</c:v>
                </c:pt>
                <c:pt idx="6411">
                  <c:v>-2.1492978948354722</c:v>
                </c:pt>
                <c:pt idx="6412">
                  <c:v>-1.9269592738151551</c:v>
                </c:pt>
                <c:pt idx="6413">
                  <c:v>-1.659487164616585</c:v>
                </c:pt>
                <c:pt idx="6414">
                  <c:v>-1.4100443601608277</c:v>
                </c:pt>
                <c:pt idx="6415">
                  <c:v>-1.2359914612770082</c:v>
                </c:pt>
                <c:pt idx="6416">
                  <c:v>-1.1389732897281648</c:v>
                </c:pt>
                <c:pt idx="6417">
                  <c:v>-0.95245412707328803</c:v>
                </c:pt>
                <c:pt idx="6418">
                  <c:v>-0.78976353764534002</c:v>
                </c:pt>
                <c:pt idx="6419">
                  <c:v>-0.77811529934406287</c:v>
                </c:pt>
                <c:pt idx="6420">
                  <c:v>-0.87943819105625154</c:v>
                </c:pt>
                <c:pt idx="6421">
                  <c:v>-1.0186820304393769</c:v>
                </c:pt>
                <c:pt idx="6422">
                  <c:v>-1.0603732627630233</c:v>
                </c:pt>
                <c:pt idx="6423">
                  <c:v>-0.89818670332431794</c:v>
                </c:pt>
                <c:pt idx="6424">
                  <c:v>-0.57183430194854734</c:v>
                </c:pt>
                <c:pt idx="6425">
                  <c:v>-0.1985831379890442</c:v>
                </c:pt>
                <c:pt idx="6426">
                  <c:v>0.14323924183845521</c:v>
                </c:pt>
                <c:pt idx="6427">
                  <c:v>0.44861943483352662</c:v>
                </c:pt>
                <c:pt idx="6428">
                  <c:v>0.83959701776504525</c:v>
                </c:pt>
                <c:pt idx="6429">
                  <c:v>1.1844084942340851</c:v>
                </c:pt>
                <c:pt idx="6430">
                  <c:v>1.3309555059671403</c:v>
                </c:pt>
                <c:pt idx="6431">
                  <c:v>1.3681186544895172</c:v>
                </c:pt>
                <c:pt idx="6432">
                  <c:v>1.3144037926197052</c:v>
                </c:pt>
                <c:pt idx="6433">
                  <c:v>1.2521250987052919</c:v>
                </c:pt>
                <c:pt idx="6434">
                  <c:v>1.0810466784238817</c:v>
                </c:pt>
                <c:pt idx="6435">
                  <c:v>0.76831419646739962</c:v>
                </c:pt>
                <c:pt idx="6436">
                  <c:v>0.36468733191490177</c:v>
                </c:pt>
                <c:pt idx="6437">
                  <c:v>-2.1765090823173523E-2</c:v>
                </c:pt>
                <c:pt idx="6438">
                  <c:v>-0.29676549017429354</c:v>
                </c:pt>
                <c:pt idx="6439">
                  <c:v>-0.40266090452671055</c:v>
                </c:pt>
                <c:pt idx="6440">
                  <c:v>-0.35277772307395938</c:v>
                </c:pt>
                <c:pt idx="6441">
                  <c:v>-0.16868515491485597</c:v>
                </c:pt>
                <c:pt idx="6442">
                  <c:v>0.23905347168445587</c:v>
                </c:pt>
                <c:pt idx="6443">
                  <c:v>0.83822292208671578</c:v>
                </c:pt>
                <c:pt idx="6444">
                  <c:v>1.2395962697267533</c:v>
                </c:pt>
                <c:pt idx="6445">
                  <c:v>1.8432037568092348</c:v>
                </c:pt>
                <c:pt idx="6446">
                  <c:v>2.2526456773281098</c:v>
                </c:pt>
                <c:pt idx="6447">
                  <c:v>2.3494814157485964</c:v>
                </c:pt>
                <c:pt idx="6448">
                  <c:v>2.1478980714082718</c:v>
                </c:pt>
                <c:pt idx="6449">
                  <c:v>1.6752202677726746</c:v>
                </c:pt>
                <c:pt idx="6450">
                  <c:v>0.98158787906169898</c:v>
                </c:pt>
                <c:pt idx="6451">
                  <c:v>0.16434418201446535</c:v>
                </c:pt>
                <c:pt idx="6452">
                  <c:v>-0.59230540394783027</c:v>
                </c:pt>
                <c:pt idx="6453">
                  <c:v>-1.2157688659429551</c:v>
                </c:pt>
                <c:pt idx="6454">
                  <c:v>-1.6334828424453736</c:v>
                </c:pt>
                <c:pt idx="6455">
                  <c:v>-1.8362718826532365</c:v>
                </c:pt>
                <c:pt idx="6456">
                  <c:v>-1.7221055817604065</c:v>
                </c:pt>
                <c:pt idx="6457">
                  <c:v>-1.3878711336851122</c:v>
                </c:pt>
                <c:pt idx="6458">
                  <c:v>-1.0028085941076279</c:v>
                </c:pt>
                <c:pt idx="6459">
                  <c:v>-0.67217252254486093</c:v>
                </c:pt>
                <c:pt idx="6460">
                  <c:v>-0.39249493539333347</c:v>
                </c:pt>
                <c:pt idx="6461">
                  <c:v>-0.20875846266746523</c:v>
                </c:pt>
                <c:pt idx="6462">
                  <c:v>-9.5609577298164369E-2</c:v>
                </c:pt>
                <c:pt idx="6463">
                  <c:v>-6.0693513751029972E-2</c:v>
                </c:pt>
                <c:pt idx="6464">
                  <c:v>-8.8413408994674689E-2</c:v>
                </c:pt>
                <c:pt idx="6465">
                  <c:v>-0.19780487358570101</c:v>
                </c:pt>
                <c:pt idx="6466">
                  <c:v>-0.31887907505035401</c:v>
                </c:pt>
                <c:pt idx="6467">
                  <c:v>-0.40450102329254151</c:v>
                </c:pt>
                <c:pt idx="6468">
                  <c:v>-0.41895709455013275</c:v>
                </c:pt>
                <c:pt idx="6469">
                  <c:v>-0.4426400721073151</c:v>
                </c:pt>
                <c:pt idx="6470">
                  <c:v>-0.53679427742958075</c:v>
                </c:pt>
                <c:pt idx="6471">
                  <c:v>-0.63650976955890659</c:v>
                </c:pt>
                <c:pt idx="6472">
                  <c:v>-0.71492327034473424</c:v>
                </c:pt>
                <c:pt idx="6473">
                  <c:v>-0.7390073668956757</c:v>
                </c:pt>
                <c:pt idx="6474">
                  <c:v>-0.62609997153282171</c:v>
                </c:pt>
                <c:pt idx="6475">
                  <c:v>-0.35302739918231968</c:v>
                </c:pt>
                <c:pt idx="6476">
                  <c:v>-1.2534091472625733E-2</c:v>
                </c:pt>
                <c:pt idx="6477">
                  <c:v>0.33568104922771458</c:v>
                </c:pt>
                <c:pt idx="6478">
                  <c:v>0.59928464055061348</c:v>
                </c:pt>
                <c:pt idx="6479">
                  <c:v>0.78055826604366307</c:v>
                </c:pt>
                <c:pt idx="6480">
                  <c:v>0.81419495880603798</c:v>
                </c:pt>
                <c:pt idx="6481">
                  <c:v>0.80194094896316537</c:v>
                </c:pt>
                <c:pt idx="6482">
                  <c:v>0.74981185197830202</c:v>
                </c:pt>
                <c:pt idx="6483">
                  <c:v>0.60831508040428162</c:v>
                </c:pt>
                <c:pt idx="6484">
                  <c:v>0.49255132019519809</c:v>
                </c:pt>
                <c:pt idx="6485">
                  <c:v>0.35838227927684785</c:v>
                </c:pt>
                <c:pt idx="6486">
                  <c:v>0.30680515944957737</c:v>
                </c:pt>
                <c:pt idx="6487">
                  <c:v>0.26328199446201328</c:v>
                </c:pt>
                <c:pt idx="6488">
                  <c:v>0.30687708020210269</c:v>
                </c:pt>
                <c:pt idx="6489">
                  <c:v>0.40677266657352451</c:v>
                </c:pt>
                <c:pt idx="6490">
                  <c:v>0.5032850539684296</c:v>
                </c:pt>
                <c:pt idx="6491">
                  <c:v>0.55259286940097807</c:v>
                </c:pt>
                <c:pt idx="6492">
                  <c:v>0.62160814046859747</c:v>
                </c:pt>
                <c:pt idx="6493">
                  <c:v>0.65353042960166929</c:v>
                </c:pt>
                <c:pt idx="6494">
                  <c:v>0.64027596116065977</c:v>
                </c:pt>
                <c:pt idx="6495">
                  <c:v>0.62209813714027407</c:v>
                </c:pt>
                <c:pt idx="6496">
                  <c:v>0.54998851954936989</c:v>
                </c:pt>
                <c:pt idx="6497">
                  <c:v>0.46285798966884617</c:v>
                </c:pt>
                <c:pt idx="6498">
                  <c:v>0.27988750219345093</c:v>
                </c:pt>
                <c:pt idx="6499">
                  <c:v>9.8759472370147705E-2</c:v>
                </c:pt>
                <c:pt idx="6500">
                  <c:v>-1.8815170526504516E-2</c:v>
                </c:pt>
                <c:pt idx="6501">
                  <c:v>-8.4717383980751043E-2</c:v>
                </c:pt>
                <c:pt idx="6502">
                  <c:v>-0.10304372727870942</c:v>
                </c:pt>
                <c:pt idx="6503">
                  <c:v>-0.12159284949302673</c:v>
                </c:pt>
                <c:pt idx="6504">
                  <c:v>-0.10649358451366425</c:v>
                </c:pt>
                <c:pt idx="6505">
                  <c:v>-9.6602434515953073E-2</c:v>
                </c:pt>
                <c:pt idx="6506">
                  <c:v>-6.3316574692726141E-2</c:v>
                </c:pt>
                <c:pt idx="6507">
                  <c:v>-1.6895529627799988E-2</c:v>
                </c:pt>
                <c:pt idx="6508">
                  <c:v>7.3063298463821411E-2</c:v>
                </c:pt>
                <c:pt idx="6509">
                  <c:v>0.1164671802520752</c:v>
                </c:pt>
                <c:pt idx="6510">
                  <c:v>0.12723365843296053</c:v>
                </c:pt>
                <c:pt idx="6511">
                  <c:v>9.0040689110755925E-2</c:v>
                </c:pt>
                <c:pt idx="6512">
                  <c:v>3.1613556146621709E-2</c:v>
                </c:pt>
                <c:pt idx="6513">
                  <c:v>-4.8895586729049687E-2</c:v>
                </c:pt>
                <c:pt idx="6514">
                  <c:v>-0.16715610802173617</c:v>
                </c:pt>
                <c:pt idx="6515">
                  <c:v>-0.23398919820785524</c:v>
                </c:pt>
                <c:pt idx="6516">
                  <c:v>-0.29361676454544067</c:v>
                </c:pt>
                <c:pt idx="6517">
                  <c:v>-0.35447809338569641</c:v>
                </c:pt>
                <c:pt idx="6518">
                  <c:v>-0.37144963681697846</c:v>
                </c:pt>
                <c:pt idx="6519">
                  <c:v>-0.31545728445053101</c:v>
                </c:pt>
                <c:pt idx="6520">
                  <c:v>-0.27712995529174805</c:v>
                </c:pt>
                <c:pt idx="6521">
                  <c:v>-0.28230532586574558</c:v>
                </c:pt>
                <c:pt idx="6522">
                  <c:v>-0.25486141920089722</c:v>
                </c:pt>
                <c:pt idx="6523">
                  <c:v>-0.21674517452716829</c:v>
                </c:pt>
                <c:pt idx="6524">
                  <c:v>-8.1973285675048829E-2</c:v>
                </c:pt>
                <c:pt idx="6525">
                  <c:v>9.6037008762359627E-2</c:v>
                </c:pt>
                <c:pt idx="6526">
                  <c:v>0.28394020736217501</c:v>
                </c:pt>
                <c:pt idx="6527">
                  <c:v>0.43284832477569585</c:v>
                </c:pt>
                <c:pt idx="6528">
                  <c:v>0.56031762599945067</c:v>
                </c:pt>
                <c:pt idx="6529">
                  <c:v>0.60734268844127659</c:v>
                </c:pt>
                <c:pt idx="6530">
                  <c:v>0.55863421261310575</c:v>
                </c:pt>
                <c:pt idx="6531">
                  <c:v>0.45976656675338745</c:v>
                </c:pt>
                <c:pt idx="6532">
                  <c:v>0.33533197045326235</c:v>
                </c:pt>
                <c:pt idx="6533">
                  <c:v>0.22003481805324557</c:v>
                </c:pt>
                <c:pt idx="6534">
                  <c:v>0.12459305584430695</c:v>
                </c:pt>
                <c:pt idx="6535">
                  <c:v>0.11068019092082979</c:v>
                </c:pt>
                <c:pt idx="6536">
                  <c:v>0.17225429534912109</c:v>
                </c:pt>
                <c:pt idx="6537">
                  <c:v>0.26251893281936645</c:v>
                </c:pt>
                <c:pt idx="6538">
                  <c:v>0.34199136435985567</c:v>
                </c:pt>
                <c:pt idx="6539">
                  <c:v>0.34710826277732854</c:v>
                </c:pt>
                <c:pt idx="6540">
                  <c:v>0.33585178792476655</c:v>
                </c:pt>
                <c:pt idx="6541">
                  <c:v>0.28388290464878085</c:v>
                </c:pt>
                <c:pt idx="6542">
                  <c:v>0.20424499690532685</c:v>
                </c:pt>
                <c:pt idx="6543">
                  <c:v>0.11996323049068451</c:v>
                </c:pt>
                <c:pt idx="6544">
                  <c:v>4.3400373458862308E-2</c:v>
                </c:pt>
                <c:pt idx="6545">
                  <c:v>3.7977665662765506E-3</c:v>
                </c:pt>
                <c:pt idx="6546">
                  <c:v>-9.2222285270690922E-3</c:v>
                </c:pt>
                <c:pt idx="6547">
                  <c:v>-1.325329899787903E-2</c:v>
                </c:pt>
                <c:pt idx="6548">
                  <c:v>3.0814826488494876E-3</c:v>
                </c:pt>
                <c:pt idx="6549">
                  <c:v>7.3265612125396729E-2</c:v>
                </c:pt>
                <c:pt idx="6550">
                  <c:v>0.15690827786922457</c:v>
                </c:pt>
                <c:pt idx="6551">
                  <c:v>0.18941178023815156</c:v>
                </c:pt>
                <c:pt idx="6552">
                  <c:v>0.23397282600402833</c:v>
                </c:pt>
                <c:pt idx="6553">
                  <c:v>0.32918888568878174</c:v>
                </c:pt>
                <c:pt idx="6554">
                  <c:v>0.37332483887672424</c:v>
                </c:pt>
                <c:pt idx="6555">
                  <c:v>0.35813669621944427</c:v>
                </c:pt>
                <c:pt idx="6556">
                  <c:v>0.3350904804468155</c:v>
                </c:pt>
                <c:pt idx="6557">
                  <c:v>0.26823984861373901</c:v>
                </c:pt>
                <c:pt idx="6558">
                  <c:v>0.21028166234493256</c:v>
                </c:pt>
                <c:pt idx="6559">
                  <c:v>0.16617552995681764</c:v>
                </c:pt>
                <c:pt idx="6560">
                  <c:v>8.0119718313217167E-2</c:v>
                </c:pt>
                <c:pt idx="6561">
                  <c:v>6.4379013776779181E-2</c:v>
                </c:pt>
                <c:pt idx="6562">
                  <c:v>5.4856823086738588E-2</c:v>
                </c:pt>
                <c:pt idx="6563">
                  <c:v>6.5137982368469239E-4</c:v>
                </c:pt>
                <c:pt idx="6564">
                  <c:v>-7.4084222316741943E-2</c:v>
                </c:pt>
                <c:pt idx="6565">
                  <c:v>-0.11332956433296204</c:v>
                </c:pt>
                <c:pt idx="6566">
                  <c:v>-0.12404751062393189</c:v>
                </c:pt>
                <c:pt idx="6567">
                  <c:v>-8.8271321654319765E-2</c:v>
                </c:pt>
                <c:pt idx="6568">
                  <c:v>-1.2318913936614991E-2</c:v>
                </c:pt>
                <c:pt idx="6569">
                  <c:v>5.3377477526664739E-2</c:v>
                </c:pt>
                <c:pt idx="6570">
                  <c:v>7.9022780656814576E-2</c:v>
                </c:pt>
                <c:pt idx="6571">
                  <c:v>9.9753499031066895E-2</c:v>
                </c:pt>
                <c:pt idx="6572">
                  <c:v>0.13666697144508363</c:v>
                </c:pt>
                <c:pt idx="6573">
                  <c:v>0.14322930157184602</c:v>
                </c:pt>
                <c:pt idx="6574">
                  <c:v>0.13708387792110444</c:v>
                </c:pt>
                <c:pt idx="6575">
                  <c:v>0.15681530714035036</c:v>
                </c:pt>
                <c:pt idx="6576">
                  <c:v>0.16036222815513612</c:v>
                </c:pt>
                <c:pt idx="6577">
                  <c:v>0.16341856777668001</c:v>
                </c:pt>
                <c:pt idx="6578">
                  <c:v>0.18482347011566164</c:v>
                </c:pt>
                <c:pt idx="6579">
                  <c:v>0.15603119552135469</c:v>
                </c:pt>
                <c:pt idx="6580">
                  <c:v>0.13126765251159669</c:v>
                </c:pt>
                <c:pt idx="6581">
                  <c:v>0.12074792683124543</c:v>
                </c:pt>
                <c:pt idx="6582">
                  <c:v>0.14498346626758576</c:v>
                </c:pt>
                <c:pt idx="6583">
                  <c:v>0.16941313326358795</c:v>
                </c:pt>
                <c:pt idx="6584">
                  <c:v>0.13478358328342438</c:v>
                </c:pt>
                <c:pt idx="6585">
                  <c:v>8.1524219512939464E-2</c:v>
                </c:pt>
                <c:pt idx="6586">
                  <c:v>6.607353687286377E-2</c:v>
                </c:pt>
                <c:pt idx="6587">
                  <c:v>8.1682679057121274E-2</c:v>
                </c:pt>
                <c:pt idx="6588">
                  <c:v>0.13789488673210146</c:v>
                </c:pt>
                <c:pt idx="6589">
                  <c:v>0.19306161224842072</c:v>
                </c:pt>
                <c:pt idx="6590">
                  <c:v>0.23457391977310182</c:v>
                </c:pt>
                <c:pt idx="6591">
                  <c:v>0.21481793224811555</c:v>
                </c:pt>
                <c:pt idx="6592">
                  <c:v>0.15176506698131562</c:v>
                </c:pt>
                <c:pt idx="6593">
                  <c:v>8.748779475688935E-2</c:v>
                </c:pt>
                <c:pt idx="6594">
                  <c:v>-1.8111750483512878E-2</c:v>
                </c:pt>
                <c:pt idx="6595">
                  <c:v>-0.10305951476097107</c:v>
                </c:pt>
                <c:pt idx="6596">
                  <c:v>-0.15623350918293</c:v>
                </c:pt>
                <c:pt idx="6597">
                  <c:v>-0.13108872771263122</c:v>
                </c:pt>
                <c:pt idx="6598">
                  <c:v>-2.5575721263885499E-2</c:v>
                </c:pt>
                <c:pt idx="6599">
                  <c:v>9.2778940200805668E-2</c:v>
                </c:pt>
                <c:pt idx="6600">
                  <c:v>0.20449993550777437</c:v>
                </c:pt>
                <c:pt idx="6601">
                  <c:v>0.25659336447715758</c:v>
                </c:pt>
                <c:pt idx="6602">
                  <c:v>0.30672212898731233</c:v>
                </c:pt>
                <c:pt idx="6603">
                  <c:v>0.3157092994451523</c:v>
                </c:pt>
                <c:pt idx="6604">
                  <c:v>0.26323170840740207</c:v>
                </c:pt>
                <c:pt idx="6605">
                  <c:v>0.19780019581317904</c:v>
                </c:pt>
                <c:pt idx="6606">
                  <c:v>0.13184828102588655</c:v>
                </c:pt>
                <c:pt idx="6607">
                  <c:v>6.9822771549224852E-2</c:v>
                </c:pt>
                <c:pt idx="6608">
                  <c:v>1.7805356383323669E-2</c:v>
                </c:pt>
                <c:pt idx="6609">
                  <c:v>-4.3089301586151124E-2</c:v>
                </c:pt>
                <c:pt idx="6610">
                  <c:v>-0.10044990241527559</c:v>
                </c:pt>
                <c:pt idx="6611">
                  <c:v>-0.10592348098754883</c:v>
                </c:pt>
                <c:pt idx="6612">
                  <c:v>-9.4528427124023442E-2</c:v>
                </c:pt>
                <c:pt idx="6613">
                  <c:v>-4.7356014847755437E-2</c:v>
                </c:pt>
                <c:pt idx="6614">
                  <c:v>1.9127411842346193E-2</c:v>
                </c:pt>
                <c:pt idx="6615">
                  <c:v>0.10135212779045105</c:v>
                </c:pt>
                <c:pt idx="6616">
                  <c:v>0.20035893738269808</c:v>
                </c:pt>
                <c:pt idx="6617">
                  <c:v>0.28560198605060577</c:v>
                </c:pt>
                <c:pt idx="6618">
                  <c:v>0.32849482119083406</c:v>
                </c:pt>
                <c:pt idx="6619">
                  <c:v>0.34701763093471527</c:v>
                </c:pt>
                <c:pt idx="6620">
                  <c:v>0.32516600131988527</c:v>
                </c:pt>
                <c:pt idx="6621">
                  <c:v>0.2870345538854599</c:v>
                </c:pt>
                <c:pt idx="6622">
                  <c:v>0.24714426398277284</c:v>
                </c:pt>
                <c:pt idx="6623">
                  <c:v>0.20696862995624543</c:v>
                </c:pt>
                <c:pt idx="6624">
                  <c:v>0.15571836948394777</c:v>
                </c:pt>
                <c:pt idx="6625">
                  <c:v>6.8085563778877256E-2</c:v>
                </c:pt>
                <c:pt idx="6626">
                  <c:v>-4.0521789193153385E-2</c:v>
                </c:pt>
                <c:pt idx="6627">
                  <c:v>-0.11097138226032258</c:v>
                </c:pt>
                <c:pt idx="6628">
                  <c:v>-0.1585332190990448</c:v>
                </c:pt>
                <c:pt idx="6629">
                  <c:v>-0.14490394413471222</c:v>
                </c:pt>
                <c:pt idx="6630">
                  <c:v>-8.2359786629676829E-2</c:v>
                </c:pt>
                <c:pt idx="6631">
                  <c:v>1.2345811128616333E-2</c:v>
                </c:pt>
                <c:pt idx="6632">
                  <c:v>0.10883480966091157</c:v>
                </c:pt>
                <c:pt idx="6633">
                  <c:v>0.18062809288501741</c:v>
                </c:pt>
                <c:pt idx="6634">
                  <c:v>0.21681884944438937</c:v>
                </c:pt>
                <c:pt idx="6635">
                  <c:v>0.20904848456382752</c:v>
                </c:pt>
                <c:pt idx="6636">
                  <c:v>0.16885355472564698</c:v>
                </c:pt>
                <c:pt idx="6637">
                  <c:v>0.14798893511295319</c:v>
                </c:pt>
                <c:pt idx="6638">
                  <c:v>0.15120958149433136</c:v>
                </c:pt>
                <c:pt idx="6639">
                  <c:v>0.12728219032287599</c:v>
                </c:pt>
                <c:pt idx="6640">
                  <c:v>8.2785463929176337E-2</c:v>
                </c:pt>
                <c:pt idx="6641">
                  <c:v>2.1776785254478456E-2</c:v>
                </c:pt>
                <c:pt idx="6642">
                  <c:v>2.5729503035545349E-2</c:v>
                </c:pt>
                <c:pt idx="6643">
                  <c:v>4.5269143581390385E-2</c:v>
                </c:pt>
                <c:pt idx="6644">
                  <c:v>9.148612082004548E-2</c:v>
                </c:pt>
                <c:pt idx="6645">
                  <c:v>0.14778077423572542</c:v>
                </c:pt>
                <c:pt idx="6646">
                  <c:v>0.19513386547565462</c:v>
                </c:pt>
                <c:pt idx="6647">
                  <c:v>0.22215969622135162</c:v>
                </c:pt>
                <c:pt idx="6648">
                  <c:v>0.22731810986995699</c:v>
                </c:pt>
                <c:pt idx="6649">
                  <c:v>0.24471416115760805</c:v>
                </c:pt>
                <c:pt idx="6650">
                  <c:v>0.28286139607429506</c:v>
                </c:pt>
                <c:pt idx="6651">
                  <c:v>0.29625444352626801</c:v>
                </c:pt>
                <c:pt idx="6652">
                  <c:v>0.27534012258052826</c:v>
                </c:pt>
                <c:pt idx="6653">
                  <c:v>0.227187716960907</c:v>
                </c:pt>
                <c:pt idx="6654">
                  <c:v>0.16215907752513886</c:v>
                </c:pt>
                <c:pt idx="6655">
                  <c:v>0.1167922854423523</c:v>
                </c:pt>
                <c:pt idx="6656">
                  <c:v>7.7772645950317382E-2</c:v>
                </c:pt>
                <c:pt idx="6657">
                  <c:v>4.8240113854408267E-2</c:v>
                </c:pt>
                <c:pt idx="6658">
                  <c:v>3.0721855759620668E-2</c:v>
                </c:pt>
                <c:pt idx="6659">
                  <c:v>2.14610356092453E-2</c:v>
                </c:pt>
                <c:pt idx="6660">
                  <c:v>1.6968035101890565E-2</c:v>
                </c:pt>
                <c:pt idx="6661">
                  <c:v>4.0549271106719971E-2</c:v>
                </c:pt>
                <c:pt idx="6662">
                  <c:v>5.0861420631408694E-2</c:v>
                </c:pt>
                <c:pt idx="6663">
                  <c:v>6.2865754365921026E-2</c:v>
                </c:pt>
                <c:pt idx="6664">
                  <c:v>5.8516595363616947E-2</c:v>
                </c:pt>
                <c:pt idx="6665">
                  <c:v>2.9616732001304626E-2</c:v>
                </c:pt>
                <c:pt idx="6666">
                  <c:v>9.3066623210906987E-2</c:v>
                </c:pt>
                <c:pt idx="6667">
                  <c:v>9.998095571994782E-2</c:v>
                </c:pt>
                <c:pt idx="6668">
                  <c:v>0.10365593075752259</c:v>
                </c:pt>
                <c:pt idx="6669">
                  <c:v>5.0345696210861206E-2</c:v>
                </c:pt>
                <c:pt idx="6670">
                  <c:v>2.1332981586456301E-2</c:v>
                </c:pt>
                <c:pt idx="6671">
                  <c:v>2.088625431060791E-3</c:v>
                </c:pt>
                <c:pt idx="6672">
                  <c:v>8.1387394666671761E-3</c:v>
                </c:pt>
                <c:pt idx="6673">
                  <c:v>9.3532061576843267E-3</c:v>
                </c:pt>
                <c:pt idx="6674">
                  <c:v>1.1245365142822266E-2</c:v>
                </c:pt>
                <c:pt idx="6675">
                  <c:v>2.3115212917327883E-2</c:v>
                </c:pt>
                <c:pt idx="6676">
                  <c:v>4.0669723749160766E-2</c:v>
                </c:pt>
                <c:pt idx="6677">
                  <c:v>5.522636711597443E-2</c:v>
                </c:pt>
                <c:pt idx="6678">
                  <c:v>0.12101163625717164</c:v>
                </c:pt>
                <c:pt idx="6679">
                  <c:v>0.17620058119297027</c:v>
                </c:pt>
                <c:pt idx="6680">
                  <c:v>0.19251723647117616</c:v>
                </c:pt>
                <c:pt idx="6681">
                  <c:v>0.18087484538555146</c:v>
                </c:pt>
                <c:pt idx="6682">
                  <c:v>0.18420658886432648</c:v>
                </c:pt>
                <c:pt idx="6683">
                  <c:v>0.20698909521102907</c:v>
                </c:pt>
                <c:pt idx="6684">
                  <c:v>0.22091190040111544</c:v>
                </c:pt>
                <c:pt idx="6685">
                  <c:v>0.22746955275535585</c:v>
                </c:pt>
                <c:pt idx="6686">
                  <c:v>0.24972990274429321</c:v>
                </c:pt>
                <c:pt idx="6687">
                  <c:v>0.27917823493480681</c:v>
                </c:pt>
                <c:pt idx="6688">
                  <c:v>0.30099945902824404</c:v>
                </c:pt>
                <c:pt idx="6689">
                  <c:v>0.29562002062797549</c:v>
                </c:pt>
                <c:pt idx="6690">
                  <c:v>0.23580300450325015</c:v>
                </c:pt>
                <c:pt idx="6691">
                  <c:v>0.15431094467639925</c:v>
                </c:pt>
                <c:pt idx="6692">
                  <c:v>6.3251670598983761E-2</c:v>
                </c:pt>
                <c:pt idx="6693">
                  <c:v>3.1007784605026248E-2</c:v>
                </c:pt>
                <c:pt idx="6694">
                  <c:v>3.703801810741425E-2</c:v>
                </c:pt>
                <c:pt idx="6695">
                  <c:v>7.6849370598793029E-2</c:v>
                </c:pt>
                <c:pt idx="6696">
                  <c:v>0.10853367805480958</c:v>
                </c:pt>
                <c:pt idx="6697">
                  <c:v>0.10489203214645386</c:v>
                </c:pt>
                <c:pt idx="6698">
                  <c:v>8.6927046775817876E-2</c:v>
                </c:pt>
                <c:pt idx="6699">
                  <c:v>6.4991217255592343E-2</c:v>
                </c:pt>
                <c:pt idx="6700">
                  <c:v>2.1876187920570375E-2</c:v>
                </c:pt>
                <c:pt idx="6701">
                  <c:v>1.1092168092727661E-3</c:v>
                </c:pt>
                <c:pt idx="6702">
                  <c:v>2.1810699105262756E-2</c:v>
                </c:pt>
                <c:pt idx="6703">
                  <c:v>5.5482475161552434E-2</c:v>
                </c:pt>
                <c:pt idx="6704">
                  <c:v>3.8498652577400212E-2</c:v>
                </c:pt>
                <c:pt idx="6705">
                  <c:v>3.1321780085563661E-2</c:v>
                </c:pt>
                <c:pt idx="6706">
                  <c:v>4.6542082428932194E-2</c:v>
                </c:pt>
                <c:pt idx="6707">
                  <c:v>5.7987422347068787E-2</c:v>
                </c:pt>
                <c:pt idx="6708">
                  <c:v>6.2384528517723088E-2</c:v>
                </c:pt>
                <c:pt idx="6709">
                  <c:v>5.3014365434646611E-2</c:v>
                </c:pt>
                <c:pt idx="6710">
                  <c:v>3.6774308681488038E-2</c:v>
                </c:pt>
                <c:pt idx="6711">
                  <c:v>3.2521044015884404E-2</c:v>
                </c:pt>
                <c:pt idx="6712">
                  <c:v>5.7903807163238528E-2</c:v>
                </c:pt>
                <c:pt idx="6713">
                  <c:v>9.3484699130058288E-2</c:v>
                </c:pt>
                <c:pt idx="6714">
                  <c:v>0.13313876152038576</c:v>
                </c:pt>
                <c:pt idx="6715">
                  <c:v>0.14588159859180452</c:v>
                </c:pt>
                <c:pt idx="6716">
                  <c:v>0.13739845812320711</c:v>
                </c:pt>
                <c:pt idx="6717">
                  <c:v>0.13207573771476747</c:v>
                </c:pt>
                <c:pt idx="6718">
                  <c:v>0.1309478098154068</c:v>
                </c:pt>
                <c:pt idx="6719">
                  <c:v>0.14956475973129274</c:v>
                </c:pt>
                <c:pt idx="6720">
                  <c:v>0.18672381520271303</c:v>
                </c:pt>
                <c:pt idx="6721">
                  <c:v>0.19196993708610535</c:v>
                </c:pt>
                <c:pt idx="6722">
                  <c:v>0.1732635247707367</c:v>
                </c:pt>
                <c:pt idx="6723">
                  <c:v>0.16235554397106172</c:v>
                </c:pt>
                <c:pt idx="6724">
                  <c:v>0.16090660393238068</c:v>
                </c:pt>
                <c:pt idx="6725">
                  <c:v>0.15033600747585296</c:v>
                </c:pt>
                <c:pt idx="6726">
                  <c:v>0.10429737031459808</c:v>
                </c:pt>
                <c:pt idx="6727">
                  <c:v>7.7258675694465637E-2</c:v>
                </c:pt>
                <c:pt idx="6728">
                  <c:v>5.3335962295532231E-2</c:v>
                </c:pt>
                <c:pt idx="6729">
                  <c:v>4.0750415325164796E-2</c:v>
                </c:pt>
                <c:pt idx="6730">
                  <c:v>4.489843010902405E-2</c:v>
                </c:pt>
                <c:pt idx="6731">
                  <c:v>6.2665194869041443E-2</c:v>
                </c:pt>
                <c:pt idx="6732">
                  <c:v>9.9624860286712649E-2</c:v>
                </c:pt>
                <c:pt idx="6733">
                  <c:v>0.12361072361469269</c:v>
                </c:pt>
                <c:pt idx="6734">
                  <c:v>0.12460182666778565</c:v>
                </c:pt>
                <c:pt idx="6735">
                  <c:v>0.11214550316333771</c:v>
                </c:pt>
                <c:pt idx="6736">
                  <c:v>0.11015218734741211</c:v>
                </c:pt>
                <c:pt idx="6737">
                  <c:v>0.14898588538169863</c:v>
                </c:pt>
                <c:pt idx="6738">
                  <c:v>0.20526650547981262</c:v>
                </c:pt>
                <c:pt idx="6739">
                  <c:v>0.22182348132133484</c:v>
                </c:pt>
                <c:pt idx="6740">
                  <c:v>0.25855744421482085</c:v>
                </c:pt>
                <c:pt idx="6741">
                  <c:v>0.25907141447067261</c:v>
                </c:pt>
                <c:pt idx="6742">
                  <c:v>0.19597761869430544</c:v>
                </c:pt>
                <c:pt idx="6743">
                  <c:v>9.8931380510330208E-2</c:v>
                </c:pt>
                <c:pt idx="6744">
                  <c:v>1.8380137681961062E-2</c:v>
                </c:pt>
                <c:pt idx="6745">
                  <c:v>-2.9526684880256653E-2</c:v>
                </c:pt>
                <c:pt idx="6746">
                  <c:v>-2.9362962841987611E-2</c:v>
                </c:pt>
                <c:pt idx="6747">
                  <c:v>-4.207188606262207E-2</c:v>
                </c:pt>
                <c:pt idx="6748">
                  <c:v>-3.1729331016540532E-2</c:v>
                </c:pt>
                <c:pt idx="6749">
                  <c:v>-1.6171644330024722E-2</c:v>
                </c:pt>
                <c:pt idx="6750">
                  <c:v>2.8228018283843994E-2</c:v>
                </c:pt>
                <c:pt idx="6751">
                  <c:v>0.11406748294830323</c:v>
                </c:pt>
                <c:pt idx="6752">
                  <c:v>0.14812809884548189</c:v>
                </c:pt>
                <c:pt idx="6753">
                  <c:v>0.13880178987979891</c:v>
                </c:pt>
                <c:pt idx="6754">
                  <c:v>0.11874759435653687</c:v>
                </c:pt>
                <c:pt idx="6755">
                  <c:v>9.8296372890472411E-2</c:v>
                </c:pt>
                <c:pt idx="6756">
                  <c:v>9.344435334205628E-2</c:v>
                </c:pt>
                <c:pt idx="6757">
                  <c:v>8.6967977285385134E-2</c:v>
                </c:pt>
                <c:pt idx="6758">
                  <c:v>6.794055283069611E-2</c:v>
                </c:pt>
                <c:pt idx="6759">
                  <c:v>8.963547706604004E-2</c:v>
                </c:pt>
                <c:pt idx="6760">
                  <c:v>0.11370612502098085</c:v>
                </c:pt>
                <c:pt idx="6761">
                  <c:v>0.14582721948623659</c:v>
                </c:pt>
                <c:pt idx="6762">
                  <c:v>0.18104324519634249</c:v>
                </c:pt>
                <c:pt idx="6763">
                  <c:v>0.1729495292901993</c:v>
                </c:pt>
                <c:pt idx="6764">
                  <c:v>0.13549752831459047</c:v>
                </c:pt>
                <c:pt idx="6765">
                  <c:v>0.10629127085208893</c:v>
                </c:pt>
                <c:pt idx="6766">
                  <c:v>0.10464469492435456</c:v>
                </c:pt>
                <c:pt idx="6767">
                  <c:v>0.12727751255035402</c:v>
                </c:pt>
                <c:pt idx="6768">
                  <c:v>0.16025931715965272</c:v>
                </c:pt>
                <c:pt idx="6769">
                  <c:v>0.18263076424598695</c:v>
                </c:pt>
                <c:pt idx="6770">
                  <c:v>0.17568368732929229</c:v>
                </c:pt>
                <c:pt idx="6771">
                  <c:v>0.15138967573642731</c:v>
                </c:pt>
                <c:pt idx="6772">
                  <c:v>0.1071946656703949</c:v>
                </c:pt>
                <c:pt idx="6773">
                  <c:v>2.9627841711044312E-2</c:v>
                </c:pt>
                <c:pt idx="6774">
                  <c:v>-1.1721328496932984E-2</c:v>
                </c:pt>
                <c:pt idx="6775">
                  <c:v>-1.1623095273971559E-2</c:v>
                </c:pt>
                <c:pt idx="6776">
                  <c:v>2.9461196064949038E-2</c:v>
                </c:pt>
                <c:pt idx="6777">
                  <c:v>0.11738226950168611</c:v>
                </c:pt>
                <c:pt idx="6778">
                  <c:v>0.22922956466674807</c:v>
                </c:pt>
                <c:pt idx="6779">
                  <c:v>0.31818267166614533</c:v>
                </c:pt>
                <c:pt idx="6780">
                  <c:v>0.37738163709640504</c:v>
                </c:pt>
                <c:pt idx="6781">
                  <c:v>0.42118605315685276</c:v>
                </c:pt>
                <c:pt idx="6782">
                  <c:v>0.41439451217651369</c:v>
                </c:pt>
                <c:pt idx="6783">
                  <c:v>0.35639188706874847</c:v>
                </c:pt>
                <c:pt idx="6784">
                  <c:v>0.30553982198238372</c:v>
                </c:pt>
                <c:pt idx="6785">
                  <c:v>0.21454662144184114</c:v>
                </c:pt>
                <c:pt idx="6786">
                  <c:v>0.12998652756214144</c:v>
                </c:pt>
                <c:pt idx="6787">
                  <c:v>5.6534973978996282E-2</c:v>
                </c:pt>
                <c:pt idx="6788">
                  <c:v>2.3988786935806274E-2</c:v>
                </c:pt>
                <c:pt idx="6789">
                  <c:v>1.5144288539886475E-2</c:v>
                </c:pt>
                <c:pt idx="6790">
                  <c:v>-1.4610437750816345E-2</c:v>
                </c:pt>
                <c:pt idx="6791">
                  <c:v>-2.7719895243644717E-2</c:v>
                </c:pt>
                <c:pt idx="6792">
                  <c:v>-5.1008185744285589E-2</c:v>
                </c:pt>
                <c:pt idx="6793">
                  <c:v>-7.6589169502258303E-2</c:v>
                </c:pt>
                <c:pt idx="6794">
                  <c:v>-5.1801068186759953E-2</c:v>
                </c:pt>
                <c:pt idx="6795">
                  <c:v>-1.6010845899581912E-2</c:v>
                </c:pt>
                <c:pt idx="6796">
                  <c:v>4.0669723749160766E-2</c:v>
                </c:pt>
                <c:pt idx="6797">
                  <c:v>9.2384837865829475E-2</c:v>
                </c:pt>
                <c:pt idx="6798">
                  <c:v>9.5912463068962103E-2</c:v>
                </c:pt>
                <c:pt idx="6799">
                  <c:v>7.0885795354843142E-2</c:v>
                </c:pt>
                <c:pt idx="6800">
                  <c:v>2.6296098232269288E-2</c:v>
                </c:pt>
                <c:pt idx="6801">
                  <c:v>-5.069535970687866E-3</c:v>
                </c:pt>
                <c:pt idx="6802">
                  <c:v>-2.4142568707466127E-2</c:v>
                </c:pt>
                <c:pt idx="6803">
                  <c:v>-1.5243106484413148E-2</c:v>
                </c:pt>
                <c:pt idx="6804">
                  <c:v>2.909632980823517E-2</c:v>
                </c:pt>
                <c:pt idx="6805">
                  <c:v>0.10154567062854768</c:v>
                </c:pt>
                <c:pt idx="6806">
                  <c:v>0.15541022121906281</c:v>
                </c:pt>
                <c:pt idx="6807">
                  <c:v>0.1787476283311844</c:v>
                </c:pt>
                <c:pt idx="6808">
                  <c:v>0.18625194489955904</c:v>
                </c:pt>
                <c:pt idx="6809">
                  <c:v>0.21161599695682526</c:v>
                </c:pt>
                <c:pt idx="6810">
                  <c:v>0.19944794118404388</c:v>
                </c:pt>
                <c:pt idx="6811">
                  <c:v>0.19193953156471252</c:v>
                </c:pt>
                <c:pt idx="6812">
                  <c:v>0.15581718742847445</c:v>
                </c:pt>
                <c:pt idx="6813">
                  <c:v>0.10841205596923828</c:v>
                </c:pt>
                <c:pt idx="6814">
                  <c:v>6.3183258175849924E-2</c:v>
                </c:pt>
                <c:pt idx="6815">
                  <c:v>4.5905320644378661E-2</c:v>
                </c:pt>
                <c:pt idx="6816">
                  <c:v>8.7193679809570313E-3</c:v>
                </c:pt>
                <c:pt idx="6817">
                  <c:v>-2.4406278133392335E-2</c:v>
                </c:pt>
                <c:pt idx="6818">
                  <c:v>-7.3552125692367557E-3</c:v>
                </c:pt>
                <c:pt idx="6819">
                  <c:v>4.2506334185600285E-2</c:v>
                </c:pt>
                <c:pt idx="6820">
                  <c:v>6.3960937857627867E-2</c:v>
                </c:pt>
                <c:pt idx="6821">
                  <c:v>8.6786713600158702E-2</c:v>
                </c:pt>
                <c:pt idx="6822">
                  <c:v>0.1178605717420578</c:v>
                </c:pt>
                <c:pt idx="6823">
                  <c:v>0.17316353738307955</c:v>
                </c:pt>
                <c:pt idx="6824">
                  <c:v>0.21733925163745882</c:v>
                </c:pt>
                <c:pt idx="6825">
                  <c:v>0.20126350164413453</c:v>
                </c:pt>
                <c:pt idx="6826">
                  <c:v>0.13871291220188142</c:v>
                </c:pt>
                <c:pt idx="6827">
                  <c:v>6.0994645357131963E-2</c:v>
                </c:pt>
                <c:pt idx="6828">
                  <c:v>1.1980944871902467E-3</c:v>
                </c:pt>
                <c:pt idx="6829">
                  <c:v>-5.4575572013854982E-2</c:v>
                </c:pt>
                <c:pt idx="6830">
                  <c:v>-8.8482990860939026E-2</c:v>
                </c:pt>
                <c:pt idx="6831">
                  <c:v>-0.12565081715583801</c:v>
                </c:pt>
                <c:pt idx="6832">
                  <c:v>-0.11966209888458253</c:v>
                </c:pt>
                <c:pt idx="6833">
                  <c:v>-0.1097528225183487</c:v>
                </c:pt>
                <c:pt idx="6834">
                  <c:v>-8.4255453944206249E-2</c:v>
                </c:pt>
                <c:pt idx="6835">
                  <c:v>-9.8151361942291262E-3</c:v>
                </c:pt>
                <c:pt idx="6836">
                  <c:v>6.26382976770401E-2</c:v>
                </c:pt>
                <c:pt idx="6837">
                  <c:v>0.12757221221923828</c:v>
                </c:pt>
                <c:pt idx="6838">
                  <c:v>0.19247922956943514</c:v>
                </c:pt>
                <c:pt idx="6839">
                  <c:v>0.22672403275966646</c:v>
                </c:pt>
                <c:pt idx="6840">
                  <c:v>0.24636073708534242</c:v>
                </c:pt>
                <c:pt idx="6841">
                  <c:v>0.28133761167526244</c:v>
                </c:pt>
                <c:pt idx="6842">
                  <c:v>0.30335003972053531</c:v>
                </c:pt>
                <c:pt idx="6843">
                  <c:v>0.28916644871234898</c:v>
                </c:pt>
                <c:pt idx="6844">
                  <c:v>0.2436932373046875</c:v>
                </c:pt>
                <c:pt idx="6845">
                  <c:v>0.16002542853355409</c:v>
                </c:pt>
                <c:pt idx="6846">
                  <c:v>9.1597802639007575E-2</c:v>
                </c:pt>
                <c:pt idx="6847">
                  <c:v>3.9751126170158385E-2</c:v>
                </c:pt>
                <c:pt idx="6848">
                  <c:v>5.958838999271393E-2</c:v>
                </c:pt>
                <c:pt idx="6849">
                  <c:v>0.11400959551334382</c:v>
                </c:pt>
                <c:pt idx="6850">
                  <c:v>0.1543781876564026</c:v>
                </c:pt>
                <c:pt idx="6851">
                  <c:v>0.15316956818103791</c:v>
                </c:pt>
                <c:pt idx="6852">
                  <c:v>0.13312648236751556</c:v>
                </c:pt>
                <c:pt idx="6853">
                  <c:v>8.9296338558197019E-2</c:v>
                </c:pt>
                <c:pt idx="6854">
                  <c:v>5.3542953729629521E-2</c:v>
                </c:pt>
                <c:pt idx="6855">
                  <c:v>4.6353217363357548E-2</c:v>
                </c:pt>
                <c:pt idx="6856">
                  <c:v>8.3131619095802314E-2</c:v>
                </c:pt>
                <c:pt idx="6857">
                  <c:v>0.14427653789520264</c:v>
                </c:pt>
                <c:pt idx="6858">
                  <c:v>0.18968075215816499</c:v>
                </c:pt>
                <c:pt idx="6859">
                  <c:v>0.16997738957405092</c:v>
                </c:pt>
                <c:pt idx="6860">
                  <c:v>0.12574788093566897</c:v>
                </c:pt>
                <c:pt idx="6861">
                  <c:v>0.10402372062206269</c:v>
                </c:pt>
                <c:pt idx="6862">
                  <c:v>0.119452183842659</c:v>
                </c:pt>
                <c:pt idx="6863">
                  <c:v>0.14911393940448761</c:v>
                </c:pt>
                <c:pt idx="6864">
                  <c:v>0.1573468190431595</c:v>
                </c:pt>
                <c:pt idx="6865">
                  <c:v>0.11750798463821412</c:v>
                </c:pt>
                <c:pt idx="6866">
                  <c:v>5.4879042506217959E-2</c:v>
                </c:pt>
                <c:pt idx="6867">
                  <c:v>3.2929179668426518E-2</c:v>
                </c:pt>
                <c:pt idx="6868">
                  <c:v>2.4586957097053528E-2</c:v>
                </c:pt>
                <c:pt idx="6869">
                  <c:v>4.6343277096748355E-2</c:v>
                </c:pt>
                <c:pt idx="6870">
                  <c:v>8.908934712409973E-2</c:v>
                </c:pt>
                <c:pt idx="6871">
                  <c:v>0.10671168565750122</c:v>
                </c:pt>
                <c:pt idx="6872">
                  <c:v>0.13349251806735993</c:v>
                </c:pt>
                <c:pt idx="6873">
                  <c:v>0.14890402436256409</c:v>
                </c:pt>
                <c:pt idx="6874">
                  <c:v>0.12553913533687591</c:v>
                </c:pt>
                <c:pt idx="6875">
                  <c:v>8.4060741662979124E-2</c:v>
                </c:pt>
                <c:pt idx="6876">
                  <c:v>5.814939022064209E-2</c:v>
                </c:pt>
                <c:pt idx="6877">
                  <c:v>6.5616869330406197E-2</c:v>
                </c:pt>
                <c:pt idx="6878">
                  <c:v>8.2515907287597667E-2</c:v>
                </c:pt>
                <c:pt idx="6879">
                  <c:v>9.9410852193832402E-2</c:v>
                </c:pt>
                <c:pt idx="6880">
                  <c:v>0.10582173943519593</c:v>
                </c:pt>
                <c:pt idx="6881">
                  <c:v>0.10310687720775605</c:v>
                </c:pt>
                <c:pt idx="6882">
                  <c:v>0.1182131588459015</c:v>
                </c:pt>
                <c:pt idx="6883">
                  <c:v>0.11700044631958008</c:v>
                </c:pt>
                <c:pt idx="6884">
                  <c:v>8.6146443486213684E-2</c:v>
                </c:pt>
                <c:pt idx="6885">
                  <c:v>8.8968894481658942E-2</c:v>
                </c:pt>
                <c:pt idx="6886">
                  <c:v>9.0578048229217528E-2</c:v>
                </c:pt>
                <c:pt idx="6887">
                  <c:v>0.11941885471343995</c:v>
                </c:pt>
                <c:pt idx="6888">
                  <c:v>0.18747576713562011</c:v>
                </c:pt>
                <c:pt idx="6889">
                  <c:v>0.23233268201351168</c:v>
                </c:pt>
                <c:pt idx="6890">
                  <c:v>0.22496051251888277</c:v>
                </c:pt>
                <c:pt idx="6891">
                  <c:v>0.21536873996257783</c:v>
                </c:pt>
                <c:pt idx="6892">
                  <c:v>0.18169696390628814</c:v>
                </c:pt>
                <c:pt idx="6893">
                  <c:v>0.1589647436141968</c:v>
                </c:pt>
                <c:pt idx="6894">
                  <c:v>0.10374597787857057</c:v>
                </c:pt>
                <c:pt idx="6895">
                  <c:v>2.9188131093978883E-2</c:v>
                </c:pt>
                <c:pt idx="6896">
                  <c:v>-4.6790589094161991E-2</c:v>
                </c:pt>
                <c:pt idx="6897">
                  <c:v>-0.11565909504890443</c:v>
                </c:pt>
                <c:pt idx="6898">
                  <c:v>-8.7849152684211729E-2</c:v>
                </c:pt>
                <c:pt idx="6899">
                  <c:v>-2.8733217716217042E-2</c:v>
                </c:pt>
                <c:pt idx="6900">
                  <c:v>5.3784443736076361E-2</c:v>
                </c:pt>
                <c:pt idx="6901">
                  <c:v>0.13261952877044678</c:v>
                </c:pt>
                <c:pt idx="6902">
                  <c:v>0.19264938354492189</c:v>
                </c:pt>
                <c:pt idx="6903">
                  <c:v>0.23296242713928225</c:v>
                </c:pt>
                <c:pt idx="6904">
                  <c:v>0.22792446613311768</c:v>
                </c:pt>
                <c:pt idx="6905">
                  <c:v>0.20327728271484377</c:v>
                </c:pt>
                <c:pt idx="6906">
                  <c:v>0.1646950149536133</c:v>
                </c:pt>
                <c:pt idx="6907">
                  <c:v>0.1292281436920166</c:v>
                </c:pt>
                <c:pt idx="6908">
                  <c:v>0.10945169091224671</c:v>
                </c:pt>
                <c:pt idx="6909">
                  <c:v>0.15327189445495606</c:v>
                </c:pt>
                <c:pt idx="6910">
                  <c:v>0.20831641316413879</c:v>
                </c:pt>
                <c:pt idx="6911">
                  <c:v>0.2380682158470154</c:v>
                </c:pt>
                <c:pt idx="6912">
                  <c:v>0.23460607945919038</c:v>
                </c:pt>
                <c:pt idx="6913">
                  <c:v>0.20360648095607758</c:v>
                </c:pt>
                <c:pt idx="6914">
                  <c:v>0.17381901025772095</c:v>
                </c:pt>
                <c:pt idx="6915">
                  <c:v>0.15766958534717559</c:v>
                </c:pt>
                <c:pt idx="6916">
                  <c:v>0.1506652057170868</c:v>
                </c:pt>
                <c:pt idx="6917">
                  <c:v>0.13124484837055206</c:v>
                </c:pt>
                <c:pt idx="6918">
                  <c:v>0.12350605845451355</c:v>
                </c:pt>
                <c:pt idx="6919">
                  <c:v>9.8836655616760263E-2</c:v>
                </c:pt>
                <c:pt idx="6920">
                  <c:v>6.7254089713096626E-2</c:v>
                </c:pt>
                <c:pt idx="6921">
                  <c:v>4.1936230659484867E-2</c:v>
                </c:pt>
                <c:pt idx="6922">
                  <c:v>3.4267022609710693E-2</c:v>
                </c:pt>
                <c:pt idx="6923">
                  <c:v>2.4202795028686525E-2</c:v>
                </c:pt>
                <c:pt idx="6924">
                  <c:v>1.2062805891036988E-2</c:v>
                </c:pt>
                <c:pt idx="6925">
                  <c:v>1.8966613411903383E-2</c:v>
                </c:pt>
                <c:pt idx="6926">
                  <c:v>3.1393700838088989E-3</c:v>
                </c:pt>
                <c:pt idx="6927">
                  <c:v>7.6838260889053349E-3</c:v>
                </c:pt>
                <c:pt idx="6928">
                  <c:v>2.9420850276947023E-2</c:v>
                </c:pt>
                <c:pt idx="6929">
                  <c:v>4.2451370358467105E-2</c:v>
                </c:pt>
                <c:pt idx="6930">
                  <c:v>7.0259558558464053E-2</c:v>
                </c:pt>
                <c:pt idx="6931">
                  <c:v>9.7897592782974246E-2</c:v>
                </c:pt>
                <c:pt idx="6932">
                  <c:v>0.14575062096118926</c:v>
                </c:pt>
                <c:pt idx="6933">
                  <c:v>0.23179824650287628</c:v>
                </c:pt>
                <c:pt idx="6934">
                  <c:v>0.27356958568096162</c:v>
                </c:pt>
                <c:pt idx="6935">
                  <c:v>0.27106814682483676</c:v>
                </c:pt>
                <c:pt idx="6936">
                  <c:v>0.24853707075119019</c:v>
                </c:pt>
                <c:pt idx="6937">
                  <c:v>0.2038579112291336</c:v>
                </c:pt>
                <c:pt idx="6938">
                  <c:v>0.14794332683086395</c:v>
                </c:pt>
                <c:pt idx="6939">
                  <c:v>0.10519024014472962</c:v>
                </c:pt>
                <c:pt idx="6940">
                  <c:v>6.5713933110237127E-2</c:v>
                </c:pt>
                <c:pt idx="6941">
                  <c:v>5.3619552254676822E-2</c:v>
                </c:pt>
                <c:pt idx="6942">
                  <c:v>4.2121002674102785E-2</c:v>
                </c:pt>
                <c:pt idx="6943">
                  <c:v>3.9611962437629704E-2</c:v>
                </c:pt>
                <c:pt idx="6944">
                  <c:v>4.8641817569732668E-2</c:v>
                </c:pt>
                <c:pt idx="6945">
                  <c:v>4.4514268040657043E-2</c:v>
                </c:pt>
                <c:pt idx="6946">
                  <c:v>7.4227479100227353E-2</c:v>
                </c:pt>
                <c:pt idx="6947">
                  <c:v>0.13253883719444276</c:v>
                </c:pt>
                <c:pt idx="6948">
                  <c:v>0.17873067140579224</c:v>
                </c:pt>
                <c:pt idx="6949">
                  <c:v>0.18720445632934571</c:v>
                </c:pt>
                <c:pt idx="6950">
                  <c:v>0.18852124929428102</c:v>
                </c:pt>
                <c:pt idx="6951">
                  <c:v>0.17055334031581879</c:v>
                </c:pt>
                <c:pt idx="6952">
                  <c:v>0.15725326359272004</c:v>
                </c:pt>
                <c:pt idx="6953">
                  <c:v>0.1424785190820694</c:v>
                </c:pt>
                <c:pt idx="6954">
                  <c:v>0.14880169808864593</c:v>
                </c:pt>
                <c:pt idx="6955">
                  <c:v>0.17530946552753449</c:v>
                </c:pt>
                <c:pt idx="6956">
                  <c:v>0.25327273070812228</c:v>
                </c:pt>
                <c:pt idx="6957">
                  <c:v>0.31024858474731448</c:v>
                </c:pt>
                <c:pt idx="6958">
                  <c:v>0.29685553729534153</c:v>
                </c:pt>
                <c:pt idx="6959">
                  <c:v>0.27868589937686922</c:v>
                </c:pt>
                <c:pt idx="6960">
                  <c:v>0.24003697335720064</c:v>
                </c:pt>
                <c:pt idx="6961">
                  <c:v>0.20816555500030517</c:v>
                </c:pt>
                <c:pt idx="6962">
                  <c:v>0.19668454706668856</c:v>
                </c:pt>
                <c:pt idx="6963">
                  <c:v>0.16740052163600921</c:v>
                </c:pt>
                <c:pt idx="6964">
                  <c:v>0.14350821375846864</c:v>
                </c:pt>
                <c:pt idx="6965">
                  <c:v>9.1021267175674436E-2</c:v>
                </c:pt>
                <c:pt idx="6966">
                  <c:v>4.2719172835350039E-2</c:v>
                </c:pt>
                <c:pt idx="6967">
                  <c:v>5.0519943237304693E-3</c:v>
                </c:pt>
                <c:pt idx="6968">
                  <c:v>2.7429288625717165E-2</c:v>
                </c:pt>
                <c:pt idx="6969">
                  <c:v>5.5971887111663822E-2</c:v>
                </c:pt>
                <c:pt idx="6970">
                  <c:v>5.1436786651611333E-2</c:v>
                </c:pt>
                <c:pt idx="6971">
                  <c:v>-3.6655610203742986E-2</c:v>
                </c:pt>
                <c:pt idx="6972">
                  <c:v>-0.13244469702243805</c:v>
                </c:pt>
                <c:pt idx="6973">
                  <c:v>-0.21335320472717287</c:v>
                </c:pt>
                <c:pt idx="6974">
                  <c:v>-0.2635275775194168</c:v>
                </c:pt>
                <c:pt idx="6975">
                  <c:v>-0.27471096217632296</c:v>
                </c:pt>
                <c:pt idx="6976">
                  <c:v>-0.2148436599969864</c:v>
                </c:pt>
                <c:pt idx="6977">
                  <c:v>-6.9225186109542855E-2</c:v>
                </c:pt>
                <c:pt idx="6978">
                  <c:v>9.1520619392395031E-2</c:v>
                </c:pt>
                <c:pt idx="6979">
                  <c:v>0.19615595877170564</c:v>
                </c:pt>
                <c:pt idx="6980">
                  <c:v>0.26282006442546846</c:v>
                </c:pt>
                <c:pt idx="6981">
                  <c:v>0.26862342596054078</c:v>
                </c:pt>
                <c:pt idx="6982">
                  <c:v>0.21954423666000367</c:v>
                </c:pt>
                <c:pt idx="6983">
                  <c:v>0.12783182859420777</c:v>
                </c:pt>
                <c:pt idx="6984">
                  <c:v>2.8926175832748414E-2</c:v>
                </c:pt>
                <c:pt idx="6985">
                  <c:v>-3.4392737746238709E-2</c:v>
                </c:pt>
                <c:pt idx="6986">
                  <c:v>-5.1368958950042724E-2</c:v>
                </c:pt>
                <c:pt idx="6987">
                  <c:v>-5.3630661964416508E-3</c:v>
                </c:pt>
                <c:pt idx="6988">
                  <c:v>7.8340410590171813E-2</c:v>
                </c:pt>
                <c:pt idx="6989">
                  <c:v>0.19018829047679903</c:v>
                </c:pt>
                <c:pt idx="6990">
                  <c:v>0.26509053826332096</c:v>
                </c:pt>
                <c:pt idx="6991">
                  <c:v>0.28030557811260226</c:v>
                </c:pt>
                <c:pt idx="6992">
                  <c:v>0.29000376999378208</c:v>
                </c:pt>
                <c:pt idx="6993">
                  <c:v>0.26573607087135315</c:v>
                </c:pt>
                <c:pt idx="6994">
                  <c:v>0.2262088930606842</c:v>
                </c:pt>
                <c:pt idx="6995">
                  <c:v>0.18608179092407229</c:v>
                </c:pt>
                <c:pt idx="6996">
                  <c:v>0.17650931417942048</c:v>
                </c:pt>
                <c:pt idx="6997">
                  <c:v>0.19135247111320497</c:v>
                </c:pt>
                <c:pt idx="6998">
                  <c:v>0.16220936357975008</c:v>
                </c:pt>
                <c:pt idx="6999">
                  <c:v>9.8649544715881346E-2</c:v>
                </c:pt>
                <c:pt idx="7000">
                  <c:v>3.345309019088745E-2</c:v>
                </c:pt>
              </c:numCache>
            </c:numRef>
          </c:yVal>
          <c:smooth val="0"/>
          <c:extLst>
            <c:ext xmlns:c16="http://schemas.microsoft.com/office/drawing/2014/chart" uri="{C3380CC4-5D6E-409C-BE32-E72D297353CC}">
              <c16:uniqueId val="{00000005-5215-4512-BA8E-8B06FAA48FA2}"/>
            </c:ext>
          </c:extLst>
        </c:ser>
        <c:dLbls>
          <c:showLegendKey val="0"/>
          <c:showVal val="0"/>
          <c:showCatName val="0"/>
          <c:showSerName val="0"/>
          <c:showPercent val="0"/>
          <c:showBubbleSize val="0"/>
        </c:dLbls>
        <c:axId val="221107983"/>
        <c:axId val="119824735"/>
      </c:scatterChart>
      <c:valAx>
        <c:axId val="221107983"/>
        <c:scaling>
          <c:orientation val="minMax"/>
          <c:max val="33"/>
          <c:min val="24"/>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Time (s)</a:t>
                </a:r>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119824735"/>
        <c:crosses val="autoZero"/>
        <c:crossBetween val="midCat"/>
      </c:valAx>
      <c:valAx>
        <c:axId val="119824735"/>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Acceleration (m/s</a:t>
                </a:r>
                <a:r>
                  <a:rPr lang="en-US" sz="2400" baseline="30000" dirty="0"/>
                  <a:t>2</a:t>
                </a:r>
                <a:r>
                  <a:rPr lang="en-US" sz="2400" dirty="0"/>
                  <a:t>)</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21107983"/>
        <c:crosses val="autoZero"/>
        <c:crossBetween val="midCat"/>
      </c:valAx>
      <c:spPr>
        <a:noFill/>
        <a:ln>
          <a:noFill/>
        </a:ln>
        <a:effectLst/>
      </c:spPr>
    </c:plotArea>
    <c:legend>
      <c:legendPos val="b"/>
      <c:layout>
        <c:manualLayout>
          <c:xMode val="edge"/>
          <c:yMode val="edge"/>
          <c:x val="0.26696903985712594"/>
          <c:y val="0.67474994371174946"/>
          <c:w val="0.49594201048917497"/>
          <c:h val="8.6781064867695809E-2"/>
        </c:manualLayout>
      </c:layout>
      <c:overlay val="0"/>
      <c:spPr>
        <a:noFill/>
        <a:ln>
          <a:noFill/>
        </a:ln>
        <a:effectLst/>
      </c:spPr>
      <c:txPr>
        <a:bodyPr rot="0" spcFirstLastPara="1" vertOverflow="ellipsis" vert="horz" wrap="square" anchor="ctr" anchorCtr="1"/>
        <a:lstStyle/>
        <a:p>
          <a:pPr>
            <a:defRPr sz="16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lt1"/>
    </a:solid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7512237124710813E-2"/>
          <c:y val="2.178167663935265E-2"/>
          <c:w val="0.8727846740132339"/>
          <c:h val="0.83358975758526799"/>
        </c:manualLayout>
      </c:layout>
      <c:scatterChart>
        <c:scatterStyle val="lineMarker"/>
        <c:varyColors val="0"/>
        <c:ser>
          <c:idx val="4"/>
          <c:order val="0"/>
          <c:tx>
            <c:strRef>
              <c:f>'Combined Data'!$F$1</c:f>
              <c:strCache>
                <c:ptCount val="1"/>
                <c:pt idx="0">
                  <c:v>y Acceleration without g</c:v>
                </c:pt>
              </c:strCache>
            </c:strRef>
          </c:tx>
          <c:spPr>
            <a:ln w="19050" cap="rnd">
              <a:solidFill>
                <a:srgbClr val="00B050"/>
              </a:solidFill>
              <a:round/>
            </a:ln>
            <a:effectLst/>
          </c:spPr>
          <c:marker>
            <c:symbol val="circle"/>
            <c:size val="5"/>
            <c:spPr>
              <a:solidFill>
                <a:srgbClr val="00B050"/>
              </a:solidFill>
              <a:ln w="9525">
                <a:solidFill>
                  <a:srgbClr val="00B050"/>
                </a:solidFill>
              </a:ln>
              <a:effectLst/>
            </c:spPr>
          </c:marker>
          <c:xVal>
            <c:numRef>
              <c:f>'Combined Data'!$A$2:$A$7003</c:f>
              <c:numCache>
                <c:formatCode>General</c:formatCode>
                <c:ptCount val="7002"/>
                <c:pt idx="0">
                  <c:v>-1.7076666408684105E-3</c:v>
                </c:pt>
                <c:pt idx="1">
                  <c:v>8.2903333532158285E-3</c:v>
                </c:pt>
                <c:pt idx="2">
                  <c:v>1.8289333354914561E-2</c:v>
                </c:pt>
                <c:pt idx="3">
                  <c:v>2.82873333489988E-2</c:v>
                </c:pt>
                <c:pt idx="4">
                  <c:v>3.8286333350697532E-2</c:v>
                </c:pt>
                <c:pt idx="5">
                  <c:v>4.8284333344781771E-2</c:v>
                </c:pt>
                <c:pt idx="6">
                  <c:v>5.828233333886601E-2</c:v>
                </c:pt>
                <c:pt idx="7">
                  <c:v>6.8281333340564743E-2</c:v>
                </c:pt>
                <c:pt idx="8">
                  <c:v>7.8279333334648982E-2</c:v>
                </c:pt>
                <c:pt idx="9">
                  <c:v>8.8277333357837051E-2</c:v>
                </c:pt>
                <c:pt idx="10">
                  <c:v>9.8276333359535784E-2</c:v>
                </c:pt>
                <c:pt idx="11">
                  <c:v>0.10827433335362002</c:v>
                </c:pt>
                <c:pt idx="12">
                  <c:v>0.11827233334770426</c:v>
                </c:pt>
                <c:pt idx="13">
                  <c:v>0.12827133334940299</c:v>
                </c:pt>
                <c:pt idx="14">
                  <c:v>0.13826933334348723</c:v>
                </c:pt>
                <c:pt idx="15">
                  <c:v>0.14826733333757147</c:v>
                </c:pt>
                <c:pt idx="16">
                  <c:v>0.1582663333392702</c:v>
                </c:pt>
                <c:pt idx="17">
                  <c:v>0.16826433333335444</c:v>
                </c:pt>
                <c:pt idx="18">
                  <c:v>0.17826233335654251</c:v>
                </c:pt>
                <c:pt idx="19">
                  <c:v>0.18826133335824125</c:v>
                </c:pt>
                <c:pt idx="20">
                  <c:v>0.19825933335232548</c:v>
                </c:pt>
                <c:pt idx="21">
                  <c:v>0.20825733334640972</c:v>
                </c:pt>
                <c:pt idx="22">
                  <c:v>0.21825633334810846</c:v>
                </c:pt>
                <c:pt idx="23">
                  <c:v>0.22825433334219269</c:v>
                </c:pt>
                <c:pt idx="24">
                  <c:v>0.23825233333627693</c:v>
                </c:pt>
                <c:pt idx="25">
                  <c:v>0.24825133333797567</c:v>
                </c:pt>
                <c:pt idx="26">
                  <c:v>0.25824933336116374</c:v>
                </c:pt>
                <c:pt idx="27">
                  <c:v>0.26824833333375864</c:v>
                </c:pt>
                <c:pt idx="28">
                  <c:v>0.27824633335694671</c:v>
                </c:pt>
                <c:pt idx="29">
                  <c:v>0.28824433335103095</c:v>
                </c:pt>
                <c:pt idx="30">
                  <c:v>0.29824333335272968</c:v>
                </c:pt>
                <c:pt idx="31">
                  <c:v>0.30824133334681392</c:v>
                </c:pt>
                <c:pt idx="32">
                  <c:v>0.31823933334089816</c:v>
                </c:pt>
                <c:pt idx="33">
                  <c:v>0.32823833334259689</c:v>
                </c:pt>
                <c:pt idx="34">
                  <c:v>0.33823633333668113</c:v>
                </c:pt>
                <c:pt idx="35">
                  <c:v>0.3482343333598692</c:v>
                </c:pt>
                <c:pt idx="36">
                  <c:v>0.35823333336156793</c:v>
                </c:pt>
                <c:pt idx="37">
                  <c:v>0.36823133335565217</c:v>
                </c:pt>
                <c:pt idx="38">
                  <c:v>0.37822933334973641</c:v>
                </c:pt>
                <c:pt idx="39">
                  <c:v>0.38822833335143514</c:v>
                </c:pt>
                <c:pt idx="40">
                  <c:v>0.39822633334551938</c:v>
                </c:pt>
                <c:pt idx="41">
                  <c:v>0.40822433333960362</c:v>
                </c:pt>
                <c:pt idx="42">
                  <c:v>0.41822333334130235</c:v>
                </c:pt>
                <c:pt idx="43">
                  <c:v>0.42822133333538659</c:v>
                </c:pt>
                <c:pt idx="44">
                  <c:v>0.43821933335857466</c:v>
                </c:pt>
                <c:pt idx="45">
                  <c:v>0.44821833336027339</c:v>
                </c:pt>
                <c:pt idx="46">
                  <c:v>0.45821633335435763</c:v>
                </c:pt>
                <c:pt idx="47">
                  <c:v>0.46821433334844187</c:v>
                </c:pt>
                <c:pt idx="48">
                  <c:v>0.4782133333501406</c:v>
                </c:pt>
                <c:pt idx="49">
                  <c:v>0.48821133334422484</c:v>
                </c:pt>
                <c:pt idx="50">
                  <c:v>0.49821033334592357</c:v>
                </c:pt>
                <c:pt idx="51">
                  <c:v>0.50820833334000781</c:v>
                </c:pt>
                <c:pt idx="52">
                  <c:v>0.51820633333409205</c:v>
                </c:pt>
                <c:pt idx="53">
                  <c:v>0.52820533333579078</c:v>
                </c:pt>
                <c:pt idx="54">
                  <c:v>0.53820333335897885</c:v>
                </c:pt>
                <c:pt idx="55">
                  <c:v>0.54820133335306309</c:v>
                </c:pt>
                <c:pt idx="56">
                  <c:v>0.55820033335476182</c:v>
                </c:pt>
                <c:pt idx="57">
                  <c:v>0.56819833334884606</c:v>
                </c:pt>
                <c:pt idx="58">
                  <c:v>0.5781963333429303</c:v>
                </c:pt>
                <c:pt idx="59">
                  <c:v>0.58819533334462903</c:v>
                </c:pt>
                <c:pt idx="60">
                  <c:v>0.59819333333871327</c:v>
                </c:pt>
                <c:pt idx="61">
                  <c:v>0.60819133336190134</c:v>
                </c:pt>
                <c:pt idx="62">
                  <c:v>0.61819033333449624</c:v>
                </c:pt>
                <c:pt idx="63">
                  <c:v>0.62818833335768431</c:v>
                </c:pt>
                <c:pt idx="64">
                  <c:v>0.63818633335176855</c:v>
                </c:pt>
                <c:pt idx="65">
                  <c:v>0.64818533335346729</c:v>
                </c:pt>
                <c:pt idx="66">
                  <c:v>0.65818333334755152</c:v>
                </c:pt>
                <c:pt idx="67">
                  <c:v>0.66818133334163576</c:v>
                </c:pt>
                <c:pt idx="68">
                  <c:v>0.6781803333433345</c:v>
                </c:pt>
                <c:pt idx="69">
                  <c:v>0.68817833333741874</c:v>
                </c:pt>
                <c:pt idx="70">
                  <c:v>0.6981763333606068</c:v>
                </c:pt>
                <c:pt idx="71">
                  <c:v>0.70817533333320171</c:v>
                </c:pt>
                <c:pt idx="72">
                  <c:v>0.71817333335638978</c:v>
                </c:pt>
                <c:pt idx="73">
                  <c:v>0.72817233335808851</c:v>
                </c:pt>
                <c:pt idx="74">
                  <c:v>0.73817033335217275</c:v>
                </c:pt>
                <c:pt idx="75">
                  <c:v>0.74816833334625699</c:v>
                </c:pt>
                <c:pt idx="76">
                  <c:v>0.75816733334795572</c:v>
                </c:pt>
                <c:pt idx="77">
                  <c:v>0.76816533334203996</c:v>
                </c:pt>
                <c:pt idx="78">
                  <c:v>0.7781633333361242</c:v>
                </c:pt>
                <c:pt idx="79">
                  <c:v>0.78816233333782293</c:v>
                </c:pt>
                <c:pt idx="80">
                  <c:v>0.7981607083347626</c:v>
                </c:pt>
                <c:pt idx="81">
                  <c:v>0.80815870835795067</c:v>
                </c:pt>
                <c:pt idx="82">
                  <c:v>0.8181577083596494</c:v>
                </c:pt>
                <c:pt idx="83">
                  <c:v>0.82815570835373364</c:v>
                </c:pt>
                <c:pt idx="84">
                  <c:v>0.83815370834781788</c:v>
                </c:pt>
                <c:pt idx="85">
                  <c:v>0.84815270834951662</c:v>
                </c:pt>
                <c:pt idx="86">
                  <c:v>0.85815070834360085</c:v>
                </c:pt>
                <c:pt idx="87">
                  <c:v>0.86814870833768509</c:v>
                </c:pt>
                <c:pt idx="88">
                  <c:v>0.87814770833938383</c:v>
                </c:pt>
                <c:pt idx="89">
                  <c:v>0.88814570833346806</c:v>
                </c:pt>
                <c:pt idx="90">
                  <c:v>0.89814370835665613</c:v>
                </c:pt>
                <c:pt idx="91">
                  <c:v>0.90814270835835487</c:v>
                </c:pt>
                <c:pt idx="92">
                  <c:v>0.91814070835243911</c:v>
                </c:pt>
                <c:pt idx="93">
                  <c:v>0.92813870834652334</c:v>
                </c:pt>
                <c:pt idx="94">
                  <c:v>0.93813770834822208</c:v>
                </c:pt>
                <c:pt idx="95">
                  <c:v>0.94813570834230632</c:v>
                </c:pt>
                <c:pt idx="96">
                  <c:v>0.95813470834400505</c:v>
                </c:pt>
                <c:pt idx="97">
                  <c:v>0.96813270833808929</c:v>
                </c:pt>
                <c:pt idx="98">
                  <c:v>0.97813070836127736</c:v>
                </c:pt>
                <c:pt idx="99">
                  <c:v>0.98812970833387226</c:v>
                </c:pt>
                <c:pt idx="100">
                  <c:v>0.99812770835706033</c:v>
                </c:pt>
                <c:pt idx="101">
                  <c:v>1.0081257083511446</c:v>
                </c:pt>
                <c:pt idx="102">
                  <c:v>1.0181247083528433</c:v>
                </c:pt>
                <c:pt idx="103">
                  <c:v>1.0281227083469275</c:v>
                </c:pt>
                <c:pt idx="104">
                  <c:v>1.0381207083410118</c:v>
                </c:pt>
                <c:pt idx="105">
                  <c:v>1.0481197083427105</c:v>
                </c:pt>
                <c:pt idx="106">
                  <c:v>1.0581177083367947</c:v>
                </c:pt>
                <c:pt idx="107">
                  <c:v>1.0681157083599828</c:v>
                </c:pt>
                <c:pt idx="108">
                  <c:v>1.0781147083616816</c:v>
                </c:pt>
                <c:pt idx="109">
                  <c:v>1.0881127083557658</c:v>
                </c:pt>
                <c:pt idx="110">
                  <c:v>1.09811070834985</c:v>
                </c:pt>
                <c:pt idx="111">
                  <c:v>1.1081097083515488</c:v>
                </c:pt>
                <c:pt idx="112">
                  <c:v>1.118107708345633</c:v>
                </c:pt>
                <c:pt idx="113">
                  <c:v>1.1281057083397172</c:v>
                </c:pt>
                <c:pt idx="114">
                  <c:v>1.138104708341416</c:v>
                </c:pt>
                <c:pt idx="115">
                  <c:v>1.1481027083355002</c:v>
                </c:pt>
                <c:pt idx="116">
                  <c:v>1.1581007083586883</c:v>
                </c:pt>
                <c:pt idx="117">
                  <c:v>1.168099708360387</c:v>
                </c:pt>
                <c:pt idx="118">
                  <c:v>1.1780977083544713</c:v>
                </c:pt>
                <c:pt idx="119">
                  <c:v>1.18809670835617</c:v>
                </c:pt>
                <c:pt idx="120">
                  <c:v>1.1980947083502542</c:v>
                </c:pt>
                <c:pt idx="121">
                  <c:v>1.2080927083443385</c:v>
                </c:pt>
                <c:pt idx="122">
                  <c:v>1.2180917083460372</c:v>
                </c:pt>
                <c:pt idx="123">
                  <c:v>1.2280897083401214</c:v>
                </c:pt>
                <c:pt idx="124">
                  <c:v>1.2380877083342057</c:v>
                </c:pt>
                <c:pt idx="125">
                  <c:v>1.2480867083359044</c:v>
                </c:pt>
                <c:pt idx="126">
                  <c:v>1.2580847083590925</c:v>
                </c:pt>
                <c:pt idx="127">
                  <c:v>1.2680827083531767</c:v>
                </c:pt>
                <c:pt idx="128">
                  <c:v>1.2780817083548754</c:v>
                </c:pt>
                <c:pt idx="129">
                  <c:v>1.2880797083489597</c:v>
                </c:pt>
                <c:pt idx="130">
                  <c:v>1.2980777083430439</c:v>
                </c:pt>
                <c:pt idx="131">
                  <c:v>1.3080767083447427</c:v>
                </c:pt>
                <c:pt idx="132">
                  <c:v>1.3180747083388269</c:v>
                </c:pt>
                <c:pt idx="133">
                  <c:v>1.328072708362015</c:v>
                </c:pt>
                <c:pt idx="134">
                  <c:v>1.3380717083346099</c:v>
                </c:pt>
                <c:pt idx="135">
                  <c:v>1.3480697083577979</c:v>
                </c:pt>
                <c:pt idx="136">
                  <c:v>1.3580677083518822</c:v>
                </c:pt>
                <c:pt idx="137">
                  <c:v>1.3680667083535809</c:v>
                </c:pt>
                <c:pt idx="138">
                  <c:v>1.3780647083476651</c:v>
                </c:pt>
                <c:pt idx="139">
                  <c:v>1.3880627083417494</c:v>
                </c:pt>
                <c:pt idx="140">
                  <c:v>1.3980617083434481</c:v>
                </c:pt>
                <c:pt idx="141">
                  <c:v>1.4080597083375324</c:v>
                </c:pt>
                <c:pt idx="142">
                  <c:v>1.4180587083392311</c:v>
                </c:pt>
                <c:pt idx="143">
                  <c:v>1.4280567083333153</c:v>
                </c:pt>
                <c:pt idx="144">
                  <c:v>1.4380547083565034</c:v>
                </c:pt>
                <c:pt idx="145">
                  <c:v>1.4480537083582021</c:v>
                </c:pt>
                <c:pt idx="146">
                  <c:v>1.4580517083522864</c:v>
                </c:pt>
                <c:pt idx="147">
                  <c:v>1.4680497083463706</c:v>
                </c:pt>
                <c:pt idx="148">
                  <c:v>1.4780487083480693</c:v>
                </c:pt>
                <c:pt idx="149">
                  <c:v>1.4880467083421536</c:v>
                </c:pt>
                <c:pt idx="150">
                  <c:v>1.4980447083362378</c:v>
                </c:pt>
                <c:pt idx="151">
                  <c:v>1.5080437083379366</c:v>
                </c:pt>
                <c:pt idx="152">
                  <c:v>1.5180417083611246</c:v>
                </c:pt>
                <c:pt idx="153">
                  <c:v>1.5280397083552089</c:v>
                </c:pt>
                <c:pt idx="154">
                  <c:v>1.5380387083569076</c:v>
                </c:pt>
                <c:pt idx="155">
                  <c:v>1.5480367083509918</c:v>
                </c:pt>
                <c:pt idx="156">
                  <c:v>1.5580347083450761</c:v>
                </c:pt>
                <c:pt idx="157">
                  <c:v>1.5680337083467748</c:v>
                </c:pt>
                <c:pt idx="158">
                  <c:v>1.578031708340859</c:v>
                </c:pt>
                <c:pt idx="159">
                  <c:v>1.5880297083349433</c:v>
                </c:pt>
                <c:pt idx="160">
                  <c:v>1.598028708336642</c:v>
                </c:pt>
                <c:pt idx="161">
                  <c:v>1.6080267083598301</c:v>
                </c:pt>
                <c:pt idx="162">
                  <c:v>1.6180247083539143</c:v>
                </c:pt>
                <c:pt idx="163">
                  <c:v>1.6280237083556131</c:v>
                </c:pt>
                <c:pt idx="164">
                  <c:v>1.6380217083496973</c:v>
                </c:pt>
                <c:pt idx="165">
                  <c:v>1.648020708351396</c:v>
                </c:pt>
                <c:pt idx="166">
                  <c:v>1.6580187083454803</c:v>
                </c:pt>
                <c:pt idx="167">
                  <c:v>1.6680167083395645</c:v>
                </c:pt>
                <c:pt idx="168">
                  <c:v>1.6780157083412632</c:v>
                </c:pt>
                <c:pt idx="169">
                  <c:v>1.6880137083353475</c:v>
                </c:pt>
                <c:pt idx="170">
                  <c:v>1.6980117083585355</c:v>
                </c:pt>
                <c:pt idx="171">
                  <c:v>1.7080107083602343</c:v>
                </c:pt>
                <c:pt idx="172">
                  <c:v>1.7180087083543185</c:v>
                </c:pt>
                <c:pt idx="173">
                  <c:v>1.7280067083484028</c:v>
                </c:pt>
                <c:pt idx="174">
                  <c:v>1.7380057083501015</c:v>
                </c:pt>
                <c:pt idx="175">
                  <c:v>1.7480037083441857</c:v>
                </c:pt>
                <c:pt idx="176">
                  <c:v>1.75800170833827</c:v>
                </c:pt>
                <c:pt idx="177">
                  <c:v>1.7680007083399687</c:v>
                </c:pt>
                <c:pt idx="178">
                  <c:v>1.7779987083340529</c:v>
                </c:pt>
                <c:pt idx="179">
                  <c:v>1.787996708357241</c:v>
                </c:pt>
                <c:pt idx="180">
                  <c:v>1.7979956250055693</c:v>
                </c:pt>
                <c:pt idx="181">
                  <c:v>1.8079936250287574</c:v>
                </c:pt>
                <c:pt idx="182">
                  <c:v>1.8179916250228416</c:v>
                </c:pt>
                <c:pt idx="183">
                  <c:v>1.8279906250245403</c:v>
                </c:pt>
                <c:pt idx="184">
                  <c:v>1.8379886250186246</c:v>
                </c:pt>
                <c:pt idx="185">
                  <c:v>1.8479866250127088</c:v>
                </c:pt>
                <c:pt idx="186">
                  <c:v>1.8579856250144076</c:v>
                </c:pt>
                <c:pt idx="187">
                  <c:v>1.8679836250084918</c:v>
                </c:pt>
                <c:pt idx="188">
                  <c:v>1.8779826250101905</c:v>
                </c:pt>
                <c:pt idx="189">
                  <c:v>1.8879806250042748</c:v>
                </c:pt>
                <c:pt idx="190">
                  <c:v>1.8979786250274628</c:v>
                </c:pt>
                <c:pt idx="191">
                  <c:v>1.9079776250000577</c:v>
                </c:pt>
                <c:pt idx="192">
                  <c:v>1.9179756250232458</c:v>
                </c:pt>
                <c:pt idx="193">
                  <c:v>1.9279736250173301</c:v>
                </c:pt>
                <c:pt idx="194">
                  <c:v>1.9379726250190288</c:v>
                </c:pt>
                <c:pt idx="195">
                  <c:v>1.947970625013113</c:v>
                </c:pt>
                <c:pt idx="196">
                  <c:v>1.9579686250071973</c:v>
                </c:pt>
                <c:pt idx="197">
                  <c:v>1.967967625008896</c:v>
                </c:pt>
                <c:pt idx="198">
                  <c:v>1.9779656250029802</c:v>
                </c:pt>
                <c:pt idx="199">
                  <c:v>1.9879636250261683</c:v>
                </c:pt>
                <c:pt idx="200">
                  <c:v>1.997962625027867</c:v>
                </c:pt>
                <c:pt idx="201">
                  <c:v>2.0079606250219513</c:v>
                </c:pt>
                <c:pt idx="202">
                  <c:v>2.0179586250160355</c:v>
                </c:pt>
                <c:pt idx="203">
                  <c:v>2.0279576250177342</c:v>
                </c:pt>
                <c:pt idx="204">
                  <c:v>2.0379556250118185</c:v>
                </c:pt>
                <c:pt idx="205">
                  <c:v>2.0479536250059027</c:v>
                </c:pt>
                <c:pt idx="206">
                  <c:v>2.0579526250076015</c:v>
                </c:pt>
                <c:pt idx="207">
                  <c:v>2.0679506250016857</c:v>
                </c:pt>
                <c:pt idx="208">
                  <c:v>2.0779486250248738</c:v>
                </c:pt>
                <c:pt idx="209">
                  <c:v>2.0879476250265725</c:v>
                </c:pt>
                <c:pt idx="210">
                  <c:v>2.0979456250206567</c:v>
                </c:pt>
                <c:pt idx="211">
                  <c:v>2.1079446250223555</c:v>
                </c:pt>
                <c:pt idx="212">
                  <c:v>2.1179426250164397</c:v>
                </c:pt>
                <c:pt idx="213">
                  <c:v>2.1279406250105239</c:v>
                </c:pt>
                <c:pt idx="214">
                  <c:v>2.1379396250122227</c:v>
                </c:pt>
                <c:pt idx="215">
                  <c:v>2.1479376250063069</c:v>
                </c:pt>
                <c:pt idx="216">
                  <c:v>2.1579356250003912</c:v>
                </c:pt>
                <c:pt idx="217">
                  <c:v>2.1679346250020899</c:v>
                </c:pt>
                <c:pt idx="218">
                  <c:v>2.177932625025278</c:v>
                </c:pt>
                <c:pt idx="219">
                  <c:v>2.1879306250193622</c:v>
                </c:pt>
                <c:pt idx="220">
                  <c:v>2.1979296250210609</c:v>
                </c:pt>
                <c:pt idx="221">
                  <c:v>2.2079276250151452</c:v>
                </c:pt>
                <c:pt idx="222">
                  <c:v>2.2179256250092294</c:v>
                </c:pt>
                <c:pt idx="223">
                  <c:v>2.2279246250109281</c:v>
                </c:pt>
                <c:pt idx="224">
                  <c:v>2.2379226250050124</c:v>
                </c:pt>
                <c:pt idx="225">
                  <c:v>2.2479206250282004</c:v>
                </c:pt>
                <c:pt idx="226">
                  <c:v>2.2579196250007953</c:v>
                </c:pt>
                <c:pt idx="227">
                  <c:v>2.2679176250239834</c:v>
                </c:pt>
                <c:pt idx="228">
                  <c:v>2.2779156250180677</c:v>
                </c:pt>
                <c:pt idx="229">
                  <c:v>2.2879146250197664</c:v>
                </c:pt>
                <c:pt idx="230">
                  <c:v>2.2979126250138506</c:v>
                </c:pt>
                <c:pt idx="231">
                  <c:v>2.3079106250079349</c:v>
                </c:pt>
                <c:pt idx="232">
                  <c:v>2.3179096250096336</c:v>
                </c:pt>
                <c:pt idx="233">
                  <c:v>2.3279076250037178</c:v>
                </c:pt>
                <c:pt idx="234">
                  <c:v>2.3379066250054166</c:v>
                </c:pt>
                <c:pt idx="235">
                  <c:v>2.3479046250286046</c:v>
                </c:pt>
                <c:pt idx="236">
                  <c:v>2.3579026250226889</c:v>
                </c:pt>
                <c:pt idx="237">
                  <c:v>2.3679016250243876</c:v>
                </c:pt>
                <c:pt idx="238">
                  <c:v>2.3778996250184719</c:v>
                </c:pt>
                <c:pt idx="239">
                  <c:v>2.3878976250125561</c:v>
                </c:pt>
                <c:pt idx="240">
                  <c:v>2.3978966250142548</c:v>
                </c:pt>
                <c:pt idx="241">
                  <c:v>2.4078946250083391</c:v>
                </c:pt>
                <c:pt idx="242">
                  <c:v>2.4178926250024233</c:v>
                </c:pt>
                <c:pt idx="243">
                  <c:v>2.427891625004122</c:v>
                </c:pt>
                <c:pt idx="244">
                  <c:v>2.4378896250273101</c:v>
                </c:pt>
                <c:pt idx="245">
                  <c:v>2.4478876250213943</c:v>
                </c:pt>
                <c:pt idx="246">
                  <c:v>2.4578866250230931</c:v>
                </c:pt>
                <c:pt idx="247">
                  <c:v>2.4678846250171773</c:v>
                </c:pt>
                <c:pt idx="248">
                  <c:v>2.4778826250112616</c:v>
                </c:pt>
                <c:pt idx="249">
                  <c:v>2.4878816250129603</c:v>
                </c:pt>
                <c:pt idx="250">
                  <c:v>2.4978796250070445</c:v>
                </c:pt>
                <c:pt idx="251">
                  <c:v>2.5078776250011288</c:v>
                </c:pt>
                <c:pt idx="252">
                  <c:v>2.5178766250028275</c:v>
                </c:pt>
                <c:pt idx="253">
                  <c:v>2.5278746250260156</c:v>
                </c:pt>
                <c:pt idx="254">
                  <c:v>2.5378726250200998</c:v>
                </c:pt>
                <c:pt idx="255">
                  <c:v>2.5478716250217985</c:v>
                </c:pt>
                <c:pt idx="256">
                  <c:v>2.5578696250158828</c:v>
                </c:pt>
                <c:pt idx="257">
                  <c:v>2.567867625009967</c:v>
                </c:pt>
                <c:pt idx="258">
                  <c:v>2.5778666250116657</c:v>
                </c:pt>
                <c:pt idx="259">
                  <c:v>2.58786462500575</c:v>
                </c:pt>
                <c:pt idx="260">
                  <c:v>2.5978636250074487</c:v>
                </c:pt>
                <c:pt idx="261">
                  <c:v>2.607861625001533</c:v>
                </c:pt>
                <c:pt idx="262">
                  <c:v>2.617859625024721</c:v>
                </c:pt>
                <c:pt idx="263">
                  <c:v>2.6278586250264198</c:v>
                </c:pt>
                <c:pt idx="264">
                  <c:v>2.637856625020504</c:v>
                </c:pt>
                <c:pt idx="265">
                  <c:v>2.6478546250145882</c:v>
                </c:pt>
                <c:pt idx="266">
                  <c:v>2.657853625016287</c:v>
                </c:pt>
                <c:pt idx="267">
                  <c:v>2.6678516250103712</c:v>
                </c:pt>
                <c:pt idx="268">
                  <c:v>2.6778496250044554</c:v>
                </c:pt>
                <c:pt idx="269">
                  <c:v>2.6878486250061542</c:v>
                </c:pt>
                <c:pt idx="270">
                  <c:v>2.6978466250002384</c:v>
                </c:pt>
                <c:pt idx="271">
                  <c:v>2.7078446250234265</c:v>
                </c:pt>
                <c:pt idx="272">
                  <c:v>2.7178436250251252</c:v>
                </c:pt>
                <c:pt idx="273">
                  <c:v>2.7278416250192095</c:v>
                </c:pt>
                <c:pt idx="274">
                  <c:v>2.7378396250132937</c:v>
                </c:pt>
                <c:pt idx="275">
                  <c:v>2.7478386250149924</c:v>
                </c:pt>
                <c:pt idx="276">
                  <c:v>2.7578366250090767</c:v>
                </c:pt>
                <c:pt idx="277">
                  <c:v>2.7678346250031609</c:v>
                </c:pt>
                <c:pt idx="278">
                  <c:v>2.7778336250048596</c:v>
                </c:pt>
                <c:pt idx="279">
                  <c:v>2.7878316250280477</c:v>
                </c:pt>
                <c:pt idx="280">
                  <c:v>2.7978306250006426</c:v>
                </c:pt>
                <c:pt idx="281">
                  <c:v>2.8078286250238307</c:v>
                </c:pt>
                <c:pt idx="282">
                  <c:v>2.8178266250179149</c:v>
                </c:pt>
                <c:pt idx="283">
                  <c:v>2.8278256250196137</c:v>
                </c:pt>
                <c:pt idx="284">
                  <c:v>2.8378236250136979</c:v>
                </c:pt>
                <c:pt idx="285">
                  <c:v>2.8478216250077821</c:v>
                </c:pt>
                <c:pt idx="286">
                  <c:v>2.8578206250094809</c:v>
                </c:pt>
                <c:pt idx="287">
                  <c:v>2.8678186250035651</c:v>
                </c:pt>
                <c:pt idx="288">
                  <c:v>2.8778166250267532</c:v>
                </c:pt>
                <c:pt idx="289">
                  <c:v>2.8878156250284519</c:v>
                </c:pt>
                <c:pt idx="290">
                  <c:v>2.8978136250225361</c:v>
                </c:pt>
                <c:pt idx="291">
                  <c:v>2.9078116250166204</c:v>
                </c:pt>
                <c:pt idx="292">
                  <c:v>2.9178106250183191</c:v>
                </c:pt>
                <c:pt idx="293">
                  <c:v>2.9278086250124034</c:v>
                </c:pt>
                <c:pt idx="294">
                  <c:v>2.9378066250064876</c:v>
                </c:pt>
                <c:pt idx="295">
                  <c:v>2.9478056250081863</c:v>
                </c:pt>
                <c:pt idx="296">
                  <c:v>2.9578036250022706</c:v>
                </c:pt>
                <c:pt idx="297">
                  <c:v>2.9678016250254586</c:v>
                </c:pt>
                <c:pt idx="298">
                  <c:v>2.9778006250271574</c:v>
                </c:pt>
                <c:pt idx="299">
                  <c:v>2.9877986250212416</c:v>
                </c:pt>
                <c:pt idx="300">
                  <c:v>2.9977966250153258</c:v>
                </c:pt>
                <c:pt idx="301">
                  <c:v>3.0077956250170246</c:v>
                </c:pt>
                <c:pt idx="302">
                  <c:v>3.0177936250111088</c:v>
                </c:pt>
                <c:pt idx="303">
                  <c:v>3.0277926250128075</c:v>
                </c:pt>
                <c:pt idx="304">
                  <c:v>3.0377906250068918</c:v>
                </c:pt>
                <c:pt idx="305">
                  <c:v>3.047788625000976</c:v>
                </c:pt>
                <c:pt idx="306">
                  <c:v>3.0577876250026748</c:v>
                </c:pt>
                <c:pt idx="307">
                  <c:v>3.0677856250258628</c:v>
                </c:pt>
                <c:pt idx="308">
                  <c:v>3.0777836250199471</c:v>
                </c:pt>
                <c:pt idx="309">
                  <c:v>3.0877826250216458</c:v>
                </c:pt>
                <c:pt idx="310">
                  <c:v>3.09778062501573</c:v>
                </c:pt>
                <c:pt idx="311">
                  <c:v>3.1077786250098143</c:v>
                </c:pt>
                <c:pt idx="312">
                  <c:v>3.117777625011513</c:v>
                </c:pt>
                <c:pt idx="313">
                  <c:v>3.1277756250055972</c:v>
                </c:pt>
                <c:pt idx="314">
                  <c:v>3.1377736250287853</c:v>
                </c:pt>
                <c:pt idx="315">
                  <c:v>3.1477726250013802</c:v>
                </c:pt>
                <c:pt idx="316">
                  <c:v>3.1577706250245683</c:v>
                </c:pt>
                <c:pt idx="317">
                  <c:v>3.1677686250186525</c:v>
                </c:pt>
                <c:pt idx="318">
                  <c:v>3.1777676250203513</c:v>
                </c:pt>
                <c:pt idx="319">
                  <c:v>3.1877656250144355</c:v>
                </c:pt>
                <c:pt idx="320">
                  <c:v>3.1977636250085197</c:v>
                </c:pt>
                <c:pt idx="321">
                  <c:v>3.2077626250102185</c:v>
                </c:pt>
                <c:pt idx="322">
                  <c:v>3.2177606250043027</c:v>
                </c:pt>
                <c:pt idx="323">
                  <c:v>3.2277586250274908</c:v>
                </c:pt>
                <c:pt idx="324">
                  <c:v>3.2377576250000857</c:v>
                </c:pt>
                <c:pt idx="325">
                  <c:v>3.2477556250232738</c:v>
                </c:pt>
                <c:pt idx="326">
                  <c:v>3.2577546250249725</c:v>
                </c:pt>
                <c:pt idx="327">
                  <c:v>3.2677526250190567</c:v>
                </c:pt>
                <c:pt idx="328">
                  <c:v>3.277750625013141</c:v>
                </c:pt>
                <c:pt idx="329">
                  <c:v>3.2877496250148397</c:v>
                </c:pt>
                <c:pt idx="330">
                  <c:v>3.2977476250089239</c:v>
                </c:pt>
                <c:pt idx="331">
                  <c:v>3.3077456250030082</c:v>
                </c:pt>
                <c:pt idx="332">
                  <c:v>3.3177446250047069</c:v>
                </c:pt>
                <c:pt idx="333">
                  <c:v>3.327742625027895</c:v>
                </c:pt>
                <c:pt idx="334">
                  <c:v>3.3377406250219792</c:v>
                </c:pt>
                <c:pt idx="335">
                  <c:v>3.3477396250236779</c:v>
                </c:pt>
                <c:pt idx="336">
                  <c:v>3.3577376250177622</c:v>
                </c:pt>
                <c:pt idx="337">
                  <c:v>3.3677356250118464</c:v>
                </c:pt>
                <c:pt idx="338">
                  <c:v>3.3777346250135452</c:v>
                </c:pt>
                <c:pt idx="339">
                  <c:v>3.3877326250076294</c:v>
                </c:pt>
                <c:pt idx="340">
                  <c:v>3.3977306250017136</c:v>
                </c:pt>
                <c:pt idx="341">
                  <c:v>3.4077296250034124</c:v>
                </c:pt>
                <c:pt idx="342">
                  <c:v>3.4177276250266004</c:v>
                </c:pt>
                <c:pt idx="343">
                  <c:v>3.4277256250206847</c:v>
                </c:pt>
                <c:pt idx="344">
                  <c:v>3.4377246250223834</c:v>
                </c:pt>
                <c:pt idx="345">
                  <c:v>3.4477226250164676</c:v>
                </c:pt>
                <c:pt idx="346">
                  <c:v>3.4577206250105519</c:v>
                </c:pt>
                <c:pt idx="347">
                  <c:v>3.4677196250122506</c:v>
                </c:pt>
                <c:pt idx="348">
                  <c:v>3.4777176250063349</c:v>
                </c:pt>
                <c:pt idx="349">
                  <c:v>3.4877166250080336</c:v>
                </c:pt>
                <c:pt idx="350">
                  <c:v>3.4977146250021178</c:v>
                </c:pt>
                <c:pt idx="351">
                  <c:v>3.5077126250253059</c:v>
                </c:pt>
                <c:pt idx="352">
                  <c:v>3.5177116250270046</c:v>
                </c:pt>
                <c:pt idx="353">
                  <c:v>3.5277096250210889</c:v>
                </c:pt>
                <c:pt idx="354">
                  <c:v>3.5377076250151731</c:v>
                </c:pt>
                <c:pt idx="355">
                  <c:v>3.5477066250168718</c:v>
                </c:pt>
                <c:pt idx="356">
                  <c:v>3.5577046250109561</c:v>
                </c:pt>
                <c:pt idx="357">
                  <c:v>3.5677026250050403</c:v>
                </c:pt>
                <c:pt idx="358">
                  <c:v>3.5777016250067391</c:v>
                </c:pt>
                <c:pt idx="359">
                  <c:v>3.5876996250008233</c:v>
                </c:pt>
                <c:pt idx="360">
                  <c:v>3.5976976250240114</c:v>
                </c:pt>
                <c:pt idx="361">
                  <c:v>3.6076966250257101</c:v>
                </c:pt>
                <c:pt idx="362">
                  <c:v>3.6176946250197943</c:v>
                </c:pt>
                <c:pt idx="363">
                  <c:v>3.6276926250138786</c:v>
                </c:pt>
                <c:pt idx="364">
                  <c:v>3.6376916250155773</c:v>
                </c:pt>
                <c:pt idx="365">
                  <c:v>3.6476896250096615</c:v>
                </c:pt>
                <c:pt idx="366">
                  <c:v>3.6576876250037458</c:v>
                </c:pt>
                <c:pt idx="367">
                  <c:v>3.6676866250054445</c:v>
                </c:pt>
                <c:pt idx="368">
                  <c:v>3.6776846250286326</c:v>
                </c:pt>
                <c:pt idx="369">
                  <c:v>3.6876836250012275</c:v>
                </c:pt>
                <c:pt idx="370">
                  <c:v>3.6976816250244156</c:v>
                </c:pt>
                <c:pt idx="371">
                  <c:v>3.7076796250184998</c:v>
                </c:pt>
                <c:pt idx="372">
                  <c:v>3.7176786250201985</c:v>
                </c:pt>
                <c:pt idx="373">
                  <c:v>3.7276766250142828</c:v>
                </c:pt>
                <c:pt idx="374">
                  <c:v>3.737674625008367</c:v>
                </c:pt>
                <c:pt idx="375">
                  <c:v>3.7476736250100657</c:v>
                </c:pt>
                <c:pt idx="376">
                  <c:v>3.75767162500415</c:v>
                </c:pt>
                <c:pt idx="377">
                  <c:v>3.767669625027338</c:v>
                </c:pt>
                <c:pt idx="378">
                  <c:v>3.7776686249999329</c:v>
                </c:pt>
                <c:pt idx="379">
                  <c:v>3.787666625023121</c:v>
                </c:pt>
                <c:pt idx="380">
                  <c:v>3.7976646250172053</c:v>
                </c:pt>
                <c:pt idx="381">
                  <c:v>3.8076635833422188</c:v>
                </c:pt>
                <c:pt idx="382">
                  <c:v>3.817661583336303</c:v>
                </c:pt>
                <c:pt idx="383">
                  <c:v>3.8276595833594911</c:v>
                </c:pt>
                <c:pt idx="384">
                  <c:v>3.8376585833611898</c:v>
                </c:pt>
                <c:pt idx="385">
                  <c:v>3.8476565833552741</c:v>
                </c:pt>
                <c:pt idx="386">
                  <c:v>3.8576545833493583</c:v>
                </c:pt>
                <c:pt idx="387">
                  <c:v>3.867653583351057</c:v>
                </c:pt>
                <c:pt idx="388">
                  <c:v>3.8776515833451413</c:v>
                </c:pt>
                <c:pt idx="389">
                  <c:v>3.88765058334684</c:v>
                </c:pt>
                <c:pt idx="390">
                  <c:v>3.8976485833409242</c:v>
                </c:pt>
                <c:pt idx="391">
                  <c:v>3.9076465833350085</c:v>
                </c:pt>
                <c:pt idx="392">
                  <c:v>3.9176455833367072</c:v>
                </c:pt>
                <c:pt idx="393">
                  <c:v>3.9276435833598953</c:v>
                </c:pt>
                <c:pt idx="394">
                  <c:v>3.9376415833539795</c:v>
                </c:pt>
                <c:pt idx="395">
                  <c:v>3.9476405833556782</c:v>
                </c:pt>
                <c:pt idx="396">
                  <c:v>3.9576385833497625</c:v>
                </c:pt>
                <c:pt idx="397">
                  <c:v>3.9676365833438467</c:v>
                </c:pt>
                <c:pt idx="398">
                  <c:v>3.9776355833455455</c:v>
                </c:pt>
                <c:pt idx="399">
                  <c:v>3.9876335833396297</c:v>
                </c:pt>
                <c:pt idx="400">
                  <c:v>3.9976315833337139</c:v>
                </c:pt>
                <c:pt idx="401">
                  <c:v>4.0076305833354127</c:v>
                </c:pt>
                <c:pt idx="402">
                  <c:v>4.0176285833586007</c:v>
                </c:pt>
                <c:pt idx="403">
                  <c:v>4.027626583352685</c:v>
                </c:pt>
                <c:pt idx="404">
                  <c:v>4.0376255833543837</c:v>
                </c:pt>
                <c:pt idx="405">
                  <c:v>4.0476235833484679</c:v>
                </c:pt>
                <c:pt idx="406">
                  <c:v>4.0576215833425522</c:v>
                </c:pt>
                <c:pt idx="407">
                  <c:v>4.0676205833442509</c:v>
                </c:pt>
                <c:pt idx="408">
                  <c:v>4.0776185833383352</c:v>
                </c:pt>
                <c:pt idx="409">
                  <c:v>4.0876165833615232</c:v>
                </c:pt>
                <c:pt idx="410">
                  <c:v>4.0976155833341181</c:v>
                </c:pt>
                <c:pt idx="411">
                  <c:v>4.1076135833573062</c:v>
                </c:pt>
                <c:pt idx="412">
                  <c:v>4.1176115833513904</c:v>
                </c:pt>
                <c:pt idx="413">
                  <c:v>4.1276105833530892</c:v>
                </c:pt>
                <c:pt idx="414">
                  <c:v>4.1376085833471734</c:v>
                </c:pt>
                <c:pt idx="415">
                  <c:v>4.1476075833488721</c:v>
                </c:pt>
                <c:pt idx="416">
                  <c:v>4.1576055833429564</c:v>
                </c:pt>
                <c:pt idx="417">
                  <c:v>4.1676035833370406</c:v>
                </c:pt>
                <c:pt idx="418">
                  <c:v>4.1776025833387394</c:v>
                </c:pt>
                <c:pt idx="419">
                  <c:v>4.1876005833619274</c:v>
                </c:pt>
                <c:pt idx="420">
                  <c:v>4.1975985833560117</c:v>
                </c:pt>
                <c:pt idx="421">
                  <c:v>4.2075975833577104</c:v>
                </c:pt>
                <c:pt idx="422">
                  <c:v>4.2175955833517946</c:v>
                </c:pt>
                <c:pt idx="423">
                  <c:v>4.2275935833458789</c:v>
                </c:pt>
                <c:pt idx="424">
                  <c:v>4.2375925833475776</c:v>
                </c:pt>
                <c:pt idx="425">
                  <c:v>4.2475905833416618</c:v>
                </c:pt>
                <c:pt idx="426">
                  <c:v>4.2575885833357461</c:v>
                </c:pt>
                <c:pt idx="427">
                  <c:v>4.2675875833374448</c:v>
                </c:pt>
                <c:pt idx="428">
                  <c:v>4.2775855833606329</c:v>
                </c:pt>
                <c:pt idx="429">
                  <c:v>4.2875835833547171</c:v>
                </c:pt>
                <c:pt idx="430">
                  <c:v>4.2975825833564159</c:v>
                </c:pt>
                <c:pt idx="431">
                  <c:v>4.3075805833505001</c:v>
                </c:pt>
                <c:pt idx="432">
                  <c:v>4.3175795833521988</c:v>
                </c:pt>
                <c:pt idx="433">
                  <c:v>4.3275775833462831</c:v>
                </c:pt>
                <c:pt idx="434">
                  <c:v>4.3375755833403673</c:v>
                </c:pt>
                <c:pt idx="435">
                  <c:v>4.3475735833344515</c:v>
                </c:pt>
                <c:pt idx="436">
                  <c:v>4.3575725833361503</c:v>
                </c:pt>
                <c:pt idx="437">
                  <c:v>4.3675705833593383</c:v>
                </c:pt>
                <c:pt idx="438">
                  <c:v>4.3775695833610371</c:v>
                </c:pt>
                <c:pt idx="439">
                  <c:v>4.3875675833551213</c:v>
                </c:pt>
                <c:pt idx="440">
                  <c:v>4.3975655833492056</c:v>
                </c:pt>
                <c:pt idx="441">
                  <c:v>4.4075645833509043</c:v>
                </c:pt>
                <c:pt idx="442">
                  <c:v>4.4175625833449885</c:v>
                </c:pt>
                <c:pt idx="443">
                  <c:v>4.4275605833390728</c:v>
                </c:pt>
                <c:pt idx="444">
                  <c:v>4.4375595833407715</c:v>
                </c:pt>
                <c:pt idx="445">
                  <c:v>4.4475575833348557</c:v>
                </c:pt>
                <c:pt idx="446">
                  <c:v>4.4575555833580438</c:v>
                </c:pt>
                <c:pt idx="447">
                  <c:v>4.4675545833597425</c:v>
                </c:pt>
                <c:pt idx="448">
                  <c:v>4.4775525833538268</c:v>
                </c:pt>
                <c:pt idx="449">
                  <c:v>4.487550583347911</c:v>
                </c:pt>
                <c:pt idx="450">
                  <c:v>4.4975495833496097</c:v>
                </c:pt>
                <c:pt idx="451">
                  <c:v>4.507547583343694</c:v>
                </c:pt>
                <c:pt idx="452">
                  <c:v>4.5175455833377782</c:v>
                </c:pt>
                <c:pt idx="453">
                  <c:v>4.527544583339477</c:v>
                </c:pt>
                <c:pt idx="454">
                  <c:v>4.5375425833335612</c:v>
                </c:pt>
                <c:pt idx="455">
                  <c:v>4.5475415833352599</c:v>
                </c:pt>
                <c:pt idx="456">
                  <c:v>4.557539583358448</c:v>
                </c:pt>
                <c:pt idx="457">
                  <c:v>4.5675375833525322</c:v>
                </c:pt>
                <c:pt idx="458">
                  <c:v>4.577536583354231</c:v>
                </c:pt>
                <c:pt idx="459">
                  <c:v>4.5875345833483152</c:v>
                </c:pt>
                <c:pt idx="460">
                  <c:v>4.5975325833423994</c:v>
                </c:pt>
                <c:pt idx="461">
                  <c:v>4.6075315833440982</c:v>
                </c:pt>
                <c:pt idx="462">
                  <c:v>4.6175295833381824</c:v>
                </c:pt>
                <c:pt idx="463">
                  <c:v>4.6275275833613705</c:v>
                </c:pt>
                <c:pt idx="464">
                  <c:v>4.6375265833339654</c:v>
                </c:pt>
                <c:pt idx="465">
                  <c:v>4.6475245833571535</c:v>
                </c:pt>
                <c:pt idx="466">
                  <c:v>4.6575225833512377</c:v>
                </c:pt>
                <c:pt idx="467">
                  <c:v>4.6675215833529364</c:v>
                </c:pt>
                <c:pt idx="468">
                  <c:v>4.6775195833470207</c:v>
                </c:pt>
                <c:pt idx="469">
                  <c:v>4.6875175833411049</c:v>
                </c:pt>
                <c:pt idx="470">
                  <c:v>4.6975165833428036</c:v>
                </c:pt>
                <c:pt idx="471">
                  <c:v>4.7075145833368879</c:v>
                </c:pt>
                <c:pt idx="472">
                  <c:v>4.7175135833385866</c:v>
                </c:pt>
                <c:pt idx="473">
                  <c:v>4.7275115833617747</c:v>
                </c:pt>
                <c:pt idx="474">
                  <c:v>4.7375095833558589</c:v>
                </c:pt>
                <c:pt idx="475">
                  <c:v>4.7475085833575577</c:v>
                </c:pt>
                <c:pt idx="476">
                  <c:v>4.7575065833516419</c:v>
                </c:pt>
                <c:pt idx="477">
                  <c:v>4.7675045833457261</c:v>
                </c:pt>
                <c:pt idx="478">
                  <c:v>4.7775035833474249</c:v>
                </c:pt>
                <c:pt idx="479">
                  <c:v>4.7875015833415091</c:v>
                </c:pt>
                <c:pt idx="480">
                  <c:v>4.7974995833355933</c:v>
                </c:pt>
                <c:pt idx="481">
                  <c:v>4.8074985000130255</c:v>
                </c:pt>
                <c:pt idx="482">
                  <c:v>4.8174965000071097</c:v>
                </c:pt>
                <c:pt idx="483">
                  <c:v>4.827494500001194</c:v>
                </c:pt>
                <c:pt idx="484">
                  <c:v>4.8374935000028927</c:v>
                </c:pt>
                <c:pt idx="485">
                  <c:v>4.8474915000260808</c:v>
                </c:pt>
                <c:pt idx="486">
                  <c:v>4.857489500020165</c:v>
                </c:pt>
                <c:pt idx="487">
                  <c:v>4.8674885000218637</c:v>
                </c:pt>
                <c:pt idx="488">
                  <c:v>4.877486500015948</c:v>
                </c:pt>
                <c:pt idx="489">
                  <c:v>4.8874845000100322</c:v>
                </c:pt>
                <c:pt idx="490">
                  <c:v>4.8974835000117309</c:v>
                </c:pt>
                <c:pt idx="491">
                  <c:v>4.9074815000058152</c:v>
                </c:pt>
                <c:pt idx="492">
                  <c:v>4.9174805000075139</c:v>
                </c:pt>
                <c:pt idx="493">
                  <c:v>4.9274785000015981</c:v>
                </c:pt>
                <c:pt idx="494">
                  <c:v>4.9374765000247862</c:v>
                </c:pt>
                <c:pt idx="495">
                  <c:v>4.947475500026485</c:v>
                </c:pt>
                <c:pt idx="496">
                  <c:v>4.9574735000205692</c:v>
                </c:pt>
                <c:pt idx="497">
                  <c:v>4.9674715000146534</c:v>
                </c:pt>
                <c:pt idx="498">
                  <c:v>4.9774705000163522</c:v>
                </c:pt>
                <c:pt idx="499">
                  <c:v>4.9874685000104364</c:v>
                </c:pt>
                <c:pt idx="500">
                  <c:v>4.9974665000045206</c:v>
                </c:pt>
                <c:pt idx="501">
                  <c:v>5.0074655000062194</c:v>
                </c:pt>
                <c:pt idx="502">
                  <c:v>5.0174635000003036</c:v>
                </c:pt>
                <c:pt idx="503">
                  <c:v>5.0274615000234917</c:v>
                </c:pt>
                <c:pt idx="504">
                  <c:v>5.0374605000251904</c:v>
                </c:pt>
                <c:pt idx="505">
                  <c:v>5.0474585000192747</c:v>
                </c:pt>
                <c:pt idx="506">
                  <c:v>5.0574565000133589</c:v>
                </c:pt>
                <c:pt idx="507">
                  <c:v>5.0674555000150576</c:v>
                </c:pt>
                <c:pt idx="508">
                  <c:v>5.0774535000091419</c:v>
                </c:pt>
                <c:pt idx="509">
                  <c:v>5.0874525000108406</c:v>
                </c:pt>
                <c:pt idx="510">
                  <c:v>5.0974505000049248</c:v>
                </c:pt>
                <c:pt idx="511">
                  <c:v>5.1074485000281129</c:v>
                </c:pt>
                <c:pt idx="512">
                  <c:v>5.1174475000007078</c:v>
                </c:pt>
                <c:pt idx="513">
                  <c:v>5.1274455000238959</c:v>
                </c:pt>
                <c:pt idx="514">
                  <c:v>5.1374435000179801</c:v>
                </c:pt>
                <c:pt idx="515">
                  <c:v>5.1474425000196788</c:v>
                </c:pt>
                <c:pt idx="516">
                  <c:v>5.1574405000137631</c:v>
                </c:pt>
                <c:pt idx="517">
                  <c:v>5.1674385000078473</c:v>
                </c:pt>
                <c:pt idx="518">
                  <c:v>5.1774375000095461</c:v>
                </c:pt>
                <c:pt idx="519">
                  <c:v>5.1874355000036303</c:v>
                </c:pt>
                <c:pt idx="520">
                  <c:v>5.1974335000268184</c:v>
                </c:pt>
                <c:pt idx="521">
                  <c:v>5.2074325000285171</c:v>
                </c:pt>
                <c:pt idx="522">
                  <c:v>5.2174305000226013</c:v>
                </c:pt>
                <c:pt idx="523">
                  <c:v>5.2274285000166856</c:v>
                </c:pt>
                <c:pt idx="524">
                  <c:v>5.2374275000183843</c:v>
                </c:pt>
                <c:pt idx="525">
                  <c:v>5.2474255000124685</c:v>
                </c:pt>
                <c:pt idx="526">
                  <c:v>5.2574235000065528</c:v>
                </c:pt>
                <c:pt idx="527">
                  <c:v>5.2674225000082515</c:v>
                </c:pt>
                <c:pt idx="528">
                  <c:v>5.2774205000023358</c:v>
                </c:pt>
                <c:pt idx="529">
                  <c:v>5.2874195000040345</c:v>
                </c:pt>
                <c:pt idx="530">
                  <c:v>5.2974175000272226</c:v>
                </c:pt>
                <c:pt idx="531">
                  <c:v>5.3074155000213068</c:v>
                </c:pt>
                <c:pt idx="532">
                  <c:v>5.3174145000230055</c:v>
                </c:pt>
                <c:pt idx="533">
                  <c:v>5.3274125000170898</c:v>
                </c:pt>
                <c:pt idx="534">
                  <c:v>5.337410500011174</c:v>
                </c:pt>
                <c:pt idx="535">
                  <c:v>5.3474095000128727</c:v>
                </c:pt>
                <c:pt idx="536">
                  <c:v>5.357407500006957</c:v>
                </c:pt>
                <c:pt idx="537">
                  <c:v>5.3674055000010412</c:v>
                </c:pt>
                <c:pt idx="538">
                  <c:v>5.37740450000274</c:v>
                </c:pt>
                <c:pt idx="539">
                  <c:v>5.387402500025928</c:v>
                </c:pt>
                <c:pt idx="540">
                  <c:v>5.3974005000200123</c:v>
                </c:pt>
                <c:pt idx="541">
                  <c:v>5.407399500021711</c:v>
                </c:pt>
                <c:pt idx="542">
                  <c:v>5.4173975000157952</c:v>
                </c:pt>
                <c:pt idx="543">
                  <c:v>5.427396500017494</c:v>
                </c:pt>
                <c:pt idx="544">
                  <c:v>5.4373945000115782</c:v>
                </c:pt>
                <c:pt idx="545">
                  <c:v>5.4473925000056624</c:v>
                </c:pt>
                <c:pt idx="546">
                  <c:v>5.4573915000073612</c:v>
                </c:pt>
                <c:pt idx="547">
                  <c:v>5.4673895000014454</c:v>
                </c:pt>
                <c:pt idx="548">
                  <c:v>5.4773875000246335</c:v>
                </c:pt>
                <c:pt idx="549">
                  <c:v>5.4873865000263322</c:v>
                </c:pt>
                <c:pt idx="550">
                  <c:v>5.4973845000204165</c:v>
                </c:pt>
                <c:pt idx="551">
                  <c:v>5.5073825000145007</c:v>
                </c:pt>
                <c:pt idx="552">
                  <c:v>5.5173815000161994</c:v>
                </c:pt>
                <c:pt idx="553">
                  <c:v>5.5273795000102837</c:v>
                </c:pt>
                <c:pt idx="554">
                  <c:v>5.5373775000043679</c:v>
                </c:pt>
                <c:pt idx="555">
                  <c:v>5.5473765000060666</c:v>
                </c:pt>
                <c:pt idx="556">
                  <c:v>5.5573745000001509</c:v>
                </c:pt>
                <c:pt idx="557">
                  <c:v>5.5673725000233389</c:v>
                </c:pt>
                <c:pt idx="558">
                  <c:v>5.5773715000250377</c:v>
                </c:pt>
                <c:pt idx="559">
                  <c:v>5.5873695000191219</c:v>
                </c:pt>
                <c:pt idx="560">
                  <c:v>5.5973685000208206</c:v>
                </c:pt>
                <c:pt idx="561">
                  <c:v>5.6073665000149049</c:v>
                </c:pt>
                <c:pt idx="562">
                  <c:v>5.6173645000089891</c:v>
                </c:pt>
                <c:pt idx="563">
                  <c:v>5.6273635000106879</c:v>
                </c:pt>
                <c:pt idx="564">
                  <c:v>5.6373615000047721</c:v>
                </c:pt>
                <c:pt idx="565">
                  <c:v>5.6473595000279602</c:v>
                </c:pt>
                <c:pt idx="566">
                  <c:v>5.6573585000005551</c:v>
                </c:pt>
                <c:pt idx="567">
                  <c:v>5.6673565000237431</c:v>
                </c:pt>
                <c:pt idx="568">
                  <c:v>5.6773545000178274</c:v>
                </c:pt>
                <c:pt idx="569">
                  <c:v>5.6873535000195261</c:v>
                </c:pt>
                <c:pt idx="570">
                  <c:v>5.6973515000136103</c:v>
                </c:pt>
                <c:pt idx="571">
                  <c:v>5.7073495000076946</c:v>
                </c:pt>
                <c:pt idx="572">
                  <c:v>5.7173485000093933</c:v>
                </c:pt>
                <c:pt idx="573">
                  <c:v>5.7273465000034776</c:v>
                </c:pt>
                <c:pt idx="574">
                  <c:v>5.7373445000266656</c:v>
                </c:pt>
                <c:pt idx="575">
                  <c:v>5.7473435000283644</c:v>
                </c:pt>
                <c:pt idx="576">
                  <c:v>5.7573415000224486</c:v>
                </c:pt>
                <c:pt idx="577">
                  <c:v>5.7673405000241473</c:v>
                </c:pt>
                <c:pt idx="578">
                  <c:v>5.7773385000182316</c:v>
                </c:pt>
                <c:pt idx="579">
                  <c:v>5.7873365000123158</c:v>
                </c:pt>
                <c:pt idx="580">
                  <c:v>5.7973355000140145</c:v>
                </c:pt>
                <c:pt idx="581">
                  <c:v>5.8073361250280868</c:v>
                </c:pt>
                <c:pt idx="582">
                  <c:v>5.8173341250221711</c:v>
                </c:pt>
                <c:pt idx="583">
                  <c:v>5.8273331250238698</c:v>
                </c:pt>
                <c:pt idx="584">
                  <c:v>5.837331125017954</c:v>
                </c:pt>
                <c:pt idx="585">
                  <c:v>5.8473291250120383</c:v>
                </c:pt>
                <c:pt idx="586">
                  <c:v>5.857328125013737</c:v>
                </c:pt>
                <c:pt idx="587">
                  <c:v>5.8673261250078212</c:v>
                </c:pt>
                <c:pt idx="588">
                  <c:v>5.8773241250019055</c:v>
                </c:pt>
                <c:pt idx="589">
                  <c:v>5.8873231250036042</c:v>
                </c:pt>
                <c:pt idx="590">
                  <c:v>5.8973211250267923</c:v>
                </c:pt>
                <c:pt idx="591">
                  <c:v>5.907320125028491</c:v>
                </c:pt>
                <c:pt idx="592">
                  <c:v>5.9173181250225753</c:v>
                </c:pt>
                <c:pt idx="593">
                  <c:v>5.9273161250166595</c:v>
                </c:pt>
                <c:pt idx="594">
                  <c:v>5.9373151250183582</c:v>
                </c:pt>
                <c:pt idx="595">
                  <c:v>5.9473131250124425</c:v>
                </c:pt>
                <c:pt idx="596">
                  <c:v>5.9573111250065267</c:v>
                </c:pt>
                <c:pt idx="597">
                  <c:v>5.9673101250082254</c:v>
                </c:pt>
                <c:pt idx="598">
                  <c:v>5.9773081250023097</c:v>
                </c:pt>
                <c:pt idx="599">
                  <c:v>5.9873061250254977</c:v>
                </c:pt>
                <c:pt idx="600">
                  <c:v>5.9973051250271965</c:v>
                </c:pt>
                <c:pt idx="601">
                  <c:v>6.0073031250212807</c:v>
                </c:pt>
                <c:pt idx="602">
                  <c:v>6.017301125015365</c:v>
                </c:pt>
                <c:pt idx="603">
                  <c:v>6.0273001250170637</c:v>
                </c:pt>
                <c:pt idx="604">
                  <c:v>6.0372981250111479</c:v>
                </c:pt>
                <c:pt idx="605">
                  <c:v>6.0472961250052322</c:v>
                </c:pt>
                <c:pt idx="606">
                  <c:v>6.0572951250069309</c:v>
                </c:pt>
                <c:pt idx="607">
                  <c:v>6.0672931250010151</c:v>
                </c:pt>
                <c:pt idx="608">
                  <c:v>6.0772921250027139</c:v>
                </c:pt>
                <c:pt idx="609">
                  <c:v>6.0872901250259019</c:v>
                </c:pt>
                <c:pt idx="610">
                  <c:v>6.0972881250199862</c:v>
                </c:pt>
                <c:pt idx="611">
                  <c:v>6.1072871250216849</c:v>
                </c:pt>
                <c:pt idx="612">
                  <c:v>6.1172851250157692</c:v>
                </c:pt>
                <c:pt idx="613">
                  <c:v>6.1272831250098534</c:v>
                </c:pt>
                <c:pt idx="614">
                  <c:v>6.1372821250115521</c:v>
                </c:pt>
                <c:pt idx="615">
                  <c:v>6.1472801250056364</c:v>
                </c:pt>
                <c:pt idx="616">
                  <c:v>6.1572781250288244</c:v>
                </c:pt>
                <c:pt idx="617">
                  <c:v>6.1672771250014193</c:v>
                </c:pt>
                <c:pt idx="618">
                  <c:v>6.1772751250246074</c:v>
                </c:pt>
                <c:pt idx="619">
                  <c:v>6.1872741250263061</c:v>
                </c:pt>
                <c:pt idx="620">
                  <c:v>6.1972721250203904</c:v>
                </c:pt>
                <c:pt idx="621">
                  <c:v>6.2072701250144746</c:v>
                </c:pt>
                <c:pt idx="622">
                  <c:v>6.2172691250161733</c:v>
                </c:pt>
                <c:pt idx="623">
                  <c:v>6.2272671250102576</c:v>
                </c:pt>
                <c:pt idx="624">
                  <c:v>6.2372651250043418</c:v>
                </c:pt>
                <c:pt idx="625">
                  <c:v>6.2472641250060406</c:v>
                </c:pt>
                <c:pt idx="626">
                  <c:v>6.2572621250001248</c:v>
                </c:pt>
                <c:pt idx="627">
                  <c:v>6.2672601250233129</c:v>
                </c:pt>
                <c:pt idx="628">
                  <c:v>6.2772591250250116</c:v>
                </c:pt>
                <c:pt idx="629">
                  <c:v>6.2872571250190958</c:v>
                </c:pt>
                <c:pt idx="630">
                  <c:v>6.2972551250131801</c:v>
                </c:pt>
                <c:pt idx="631">
                  <c:v>6.3072541250148788</c:v>
                </c:pt>
                <c:pt idx="632">
                  <c:v>6.317252125008963</c:v>
                </c:pt>
                <c:pt idx="633">
                  <c:v>6.3272501250030473</c:v>
                </c:pt>
                <c:pt idx="634">
                  <c:v>6.337249125004746</c:v>
                </c:pt>
                <c:pt idx="635">
                  <c:v>6.3472471250279341</c:v>
                </c:pt>
                <c:pt idx="636">
                  <c:v>6.357246125000529</c:v>
                </c:pt>
                <c:pt idx="637">
                  <c:v>6.3672441250237171</c:v>
                </c:pt>
                <c:pt idx="638">
                  <c:v>6.3772421250178013</c:v>
                </c:pt>
                <c:pt idx="639">
                  <c:v>6.3872411250195</c:v>
                </c:pt>
                <c:pt idx="640">
                  <c:v>6.3972391250135843</c:v>
                </c:pt>
                <c:pt idx="641">
                  <c:v>6.4072371250076685</c:v>
                </c:pt>
                <c:pt idx="642">
                  <c:v>6.4172361250093672</c:v>
                </c:pt>
                <c:pt idx="643">
                  <c:v>6.4272341250034515</c:v>
                </c:pt>
                <c:pt idx="644">
                  <c:v>6.4372321250266396</c:v>
                </c:pt>
                <c:pt idx="645">
                  <c:v>6.4472311250283383</c:v>
                </c:pt>
                <c:pt idx="646">
                  <c:v>6.4572291250224225</c:v>
                </c:pt>
                <c:pt idx="647">
                  <c:v>6.4672271250165068</c:v>
                </c:pt>
                <c:pt idx="648">
                  <c:v>6.4772261250182055</c:v>
                </c:pt>
                <c:pt idx="649">
                  <c:v>6.4872241250122897</c:v>
                </c:pt>
                <c:pt idx="650">
                  <c:v>6.4972231250139885</c:v>
                </c:pt>
                <c:pt idx="651">
                  <c:v>6.5072211250080727</c:v>
                </c:pt>
                <c:pt idx="652">
                  <c:v>6.5172191250021569</c:v>
                </c:pt>
                <c:pt idx="653">
                  <c:v>6.5272181250038557</c:v>
                </c:pt>
                <c:pt idx="654">
                  <c:v>6.5372161250270437</c:v>
                </c:pt>
                <c:pt idx="655">
                  <c:v>6.547214125021128</c:v>
                </c:pt>
                <c:pt idx="656">
                  <c:v>6.5572131250228267</c:v>
                </c:pt>
                <c:pt idx="657">
                  <c:v>6.567211125016911</c:v>
                </c:pt>
                <c:pt idx="658">
                  <c:v>6.5772091250109952</c:v>
                </c:pt>
                <c:pt idx="659">
                  <c:v>6.5872081250126939</c:v>
                </c:pt>
                <c:pt idx="660">
                  <c:v>6.5972061250067782</c:v>
                </c:pt>
                <c:pt idx="661">
                  <c:v>6.6072051250084769</c:v>
                </c:pt>
                <c:pt idx="662">
                  <c:v>6.6172031250025611</c:v>
                </c:pt>
                <c:pt idx="663">
                  <c:v>6.6272011250257492</c:v>
                </c:pt>
                <c:pt idx="664">
                  <c:v>6.6372001250274479</c:v>
                </c:pt>
                <c:pt idx="665">
                  <c:v>6.6471981250215322</c:v>
                </c:pt>
                <c:pt idx="666">
                  <c:v>6.6571961250156164</c:v>
                </c:pt>
                <c:pt idx="667">
                  <c:v>6.6671951250173151</c:v>
                </c:pt>
                <c:pt idx="668">
                  <c:v>6.6771931250113994</c:v>
                </c:pt>
                <c:pt idx="669">
                  <c:v>6.6871911250054836</c:v>
                </c:pt>
                <c:pt idx="670">
                  <c:v>6.6971901250071824</c:v>
                </c:pt>
                <c:pt idx="671">
                  <c:v>6.7071881250012666</c:v>
                </c:pt>
                <c:pt idx="672">
                  <c:v>6.7171861250244547</c:v>
                </c:pt>
                <c:pt idx="673">
                  <c:v>6.7271851250261534</c:v>
                </c:pt>
                <c:pt idx="674">
                  <c:v>6.7371831250202376</c:v>
                </c:pt>
                <c:pt idx="675">
                  <c:v>6.7471821250219364</c:v>
                </c:pt>
                <c:pt idx="676">
                  <c:v>6.7571801250160206</c:v>
                </c:pt>
                <c:pt idx="677">
                  <c:v>6.7671781250101048</c:v>
                </c:pt>
                <c:pt idx="678">
                  <c:v>6.7771771250118036</c:v>
                </c:pt>
                <c:pt idx="679">
                  <c:v>6.7871751250058878</c:v>
                </c:pt>
                <c:pt idx="680">
                  <c:v>6.7971731249999721</c:v>
                </c:pt>
                <c:pt idx="681">
                  <c:v>6.8071695000107866</c:v>
                </c:pt>
                <c:pt idx="682">
                  <c:v>6.8171675000048708</c:v>
                </c:pt>
                <c:pt idx="683">
                  <c:v>6.8271655000280589</c:v>
                </c:pt>
                <c:pt idx="684">
                  <c:v>6.8371645000006538</c:v>
                </c:pt>
                <c:pt idx="685">
                  <c:v>6.8471625000238419</c:v>
                </c:pt>
                <c:pt idx="686">
                  <c:v>6.8571605000179261</c:v>
                </c:pt>
                <c:pt idx="687">
                  <c:v>6.8671595000196248</c:v>
                </c:pt>
                <c:pt idx="688">
                  <c:v>6.8771575000137091</c:v>
                </c:pt>
                <c:pt idx="689">
                  <c:v>6.8871555000077933</c:v>
                </c:pt>
                <c:pt idx="690">
                  <c:v>6.897154500009492</c:v>
                </c:pt>
                <c:pt idx="691">
                  <c:v>6.9071525000035763</c:v>
                </c:pt>
                <c:pt idx="692">
                  <c:v>6.917151500005275</c:v>
                </c:pt>
                <c:pt idx="693">
                  <c:v>6.9271495000284631</c:v>
                </c:pt>
                <c:pt idx="694">
                  <c:v>6.9371475000225473</c:v>
                </c:pt>
                <c:pt idx="695">
                  <c:v>6.9471465000242461</c:v>
                </c:pt>
                <c:pt idx="696">
                  <c:v>6.9571445000183303</c:v>
                </c:pt>
                <c:pt idx="697">
                  <c:v>6.9671425000124145</c:v>
                </c:pt>
                <c:pt idx="698">
                  <c:v>6.9771415000141133</c:v>
                </c:pt>
                <c:pt idx="699">
                  <c:v>6.9871395000081975</c:v>
                </c:pt>
                <c:pt idx="700">
                  <c:v>6.9971375000022817</c:v>
                </c:pt>
                <c:pt idx="701">
                  <c:v>7.0071365000039805</c:v>
                </c:pt>
                <c:pt idx="702">
                  <c:v>7.0171345000271685</c:v>
                </c:pt>
                <c:pt idx="703">
                  <c:v>7.0271335000288673</c:v>
                </c:pt>
                <c:pt idx="704">
                  <c:v>7.0371315000229515</c:v>
                </c:pt>
                <c:pt idx="705">
                  <c:v>7.0471295000170358</c:v>
                </c:pt>
                <c:pt idx="706">
                  <c:v>7.0571285000187345</c:v>
                </c:pt>
                <c:pt idx="707">
                  <c:v>7.0671265000128187</c:v>
                </c:pt>
                <c:pt idx="708">
                  <c:v>7.077124500006903</c:v>
                </c:pt>
                <c:pt idx="709">
                  <c:v>7.0871235000086017</c:v>
                </c:pt>
                <c:pt idx="710">
                  <c:v>7.0971215000026859</c:v>
                </c:pt>
                <c:pt idx="711">
                  <c:v>7.107119500025874</c:v>
                </c:pt>
                <c:pt idx="712">
                  <c:v>7.1171185000275727</c:v>
                </c:pt>
                <c:pt idx="713">
                  <c:v>7.127116500021657</c:v>
                </c:pt>
                <c:pt idx="714">
                  <c:v>7.1371155000233557</c:v>
                </c:pt>
                <c:pt idx="715">
                  <c:v>7.1471135000174399</c:v>
                </c:pt>
                <c:pt idx="716">
                  <c:v>7.1571115000115242</c:v>
                </c:pt>
                <c:pt idx="717">
                  <c:v>7.1671105000132229</c:v>
                </c:pt>
                <c:pt idx="718">
                  <c:v>7.1771085000073072</c:v>
                </c:pt>
                <c:pt idx="719">
                  <c:v>7.1871065000013914</c:v>
                </c:pt>
                <c:pt idx="720">
                  <c:v>7.1971055000030901</c:v>
                </c:pt>
                <c:pt idx="721">
                  <c:v>7.2071035000262782</c:v>
                </c:pt>
                <c:pt idx="722">
                  <c:v>7.2171015000203624</c:v>
                </c:pt>
                <c:pt idx="723">
                  <c:v>7.2271005000220612</c:v>
                </c:pt>
                <c:pt idx="724">
                  <c:v>7.2370985000161454</c:v>
                </c:pt>
                <c:pt idx="725">
                  <c:v>7.2470965000102296</c:v>
                </c:pt>
                <c:pt idx="726">
                  <c:v>7.2570955000119284</c:v>
                </c:pt>
                <c:pt idx="727">
                  <c:v>7.2670935000060126</c:v>
                </c:pt>
                <c:pt idx="728">
                  <c:v>7.2770925000077114</c:v>
                </c:pt>
                <c:pt idx="729">
                  <c:v>7.2870905000017956</c:v>
                </c:pt>
                <c:pt idx="730">
                  <c:v>7.2970885000249837</c:v>
                </c:pt>
                <c:pt idx="731">
                  <c:v>7.3070875000266824</c:v>
                </c:pt>
                <c:pt idx="732">
                  <c:v>7.3170855000207666</c:v>
                </c:pt>
                <c:pt idx="733">
                  <c:v>7.3270835000148509</c:v>
                </c:pt>
                <c:pt idx="734">
                  <c:v>7.3370825000165496</c:v>
                </c:pt>
                <c:pt idx="735">
                  <c:v>7.3470805000106338</c:v>
                </c:pt>
                <c:pt idx="736">
                  <c:v>7.3570785000047181</c:v>
                </c:pt>
                <c:pt idx="737">
                  <c:v>7.3670775000064168</c:v>
                </c:pt>
                <c:pt idx="738">
                  <c:v>7.3770755000005011</c:v>
                </c:pt>
                <c:pt idx="739">
                  <c:v>7.3870745000021998</c:v>
                </c:pt>
                <c:pt idx="740">
                  <c:v>7.3970725000253879</c:v>
                </c:pt>
                <c:pt idx="741">
                  <c:v>7.4070705000194721</c:v>
                </c:pt>
                <c:pt idx="742">
                  <c:v>7.4170695000211708</c:v>
                </c:pt>
                <c:pt idx="743">
                  <c:v>7.4270675000152551</c:v>
                </c:pt>
                <c:pt idx="744">
                  <c:v>7.4370655000093393</c:v>
                </c:pt>
                <c:pt idx="745">
                  <c:v>7.447064500011038</c:v>
                </c:pt>
                <c:pt idx="746">
                  <c:v>7.4570625000051223</c:v>
                </c:pt>
                <c:pt idx="747">
                  <c:v>7.4670605000283103</c:v>
                </c:pt>
                <c:pt idx="748">
                  <c:v>7.4770595000009052</c:v>
                </c:pt>
                <c:pt idx="749">
                  <c:v>7.4870575000240933</c:v>
                </c:pt>
                <c:pt idx="750">
                  <c:v>7.497056500025792</c:v>
                </c:pt>
                <c:pt idx="751">
                  <c:v>7.5070545000198763</c:v>
                </c:pt>
                <c:pt idx="752">
                  <c:v>7.5170525000139605</c:v>
                </c:pt>
                <c:pt idx="753">
                  <c:v>7.5270515000156593</c:v>
                </c:pt>
                <c:pt idx="754">
                  <c:v>7.5370495000097435</c:v>
                </c:pt>
                <c:pt idx="755">
                  <c:v>7.5470475000038277</c:v>
                </c:pt>
                <c:pt idx="756">
                  <c:v>7.5570465000055265</c:v>
                </c:pt>
                <c:pt idx="757">
                  <c:v>7.5670445000287145</c:v>
                </c:pt>
                <c:pt idx="758">
                  <c:v>7.5770425000227988</c:v>
                </c:pt>
                <c:pt idx="759">
                  <c:v>7.5870415000244975</c:v>
                </c:pt>
                <c:pt idx="760">
                  <c:v>7.5970395000185817</c:v>
                </c:pt>
                <c:pt idx="761">
                  <c:v>7.607037500012666</c:v>
                </c:pt>
                <c:pt idx="762">
                  <c:v>7.6170365000143647</c:v>
                </c:pt>
                <c:pt idx="763">
                  <c:v>7.627034500008449</c:v>
                </c:pt>
                <c:pt idx="764">
                  <c:v>7.6370335000101477</c:v>
                </c:pt>
                <c:pt idx="765">
                  <c:v>7.6470315000042319</c:v>
                </c:pt>
                <c:pt idx="766">
                  <c:v>7.65702950002742</c:v>
                </c:pt>
                <c:pt idx="767">
                  <c:v>7.6670285000000149</c:v>
                </c:pt>
                <c:pt idx="768">
                  <c:v>7.677026500023203</c:v>
                </c:pt>
                <c:pt idx="769">
                  <c:v>7.6870245000172872</c:v>
                </c:pt>
                <c:pt idx="770">
                  <c:v>7.6970235000189859</c:v>
                </c:pt>
                <c:pt idx="771">
                  <c:v>7.7070215000130702</c:v>
                </c:pt>
                <c:pt idx="772">
                  <c:v>7.7170195000071544</c:v>
                </c:pt>
                <c:pt idx="773">
                  <c:v>7.7270185000088532</c:v>
                </c:pt>
                <c:pt idx="774">
                  <c:v>7.7370165000029374</c:v>
                </c:pt>
                <c:pt idx="775">
                  <c:v>7.7470155000046361</c:v>
                </c:pt>
                <c:pt idx="776">
                  <c:v>7.7570135000278242</c:v>
                </c:pt>
                <c:pt idx="777">
                  <c:v>7.7670115000219084</c:v>
                </c:pt>
                <c:pt idx="778">
                  <c:v>7.7770105000236072</c:v>
                </c:pt>
                <c:pt idx="779">
                  <c:v>7.7870085000176914</c:v>
                </c:pt>
                <c:pt idx="780">
                  <c:v>7.7970065000117756</c:v>
                </c:pt>
                <c:pt idx="781">
                  <c:v>7.8070058333396446</c:v>
                </c:pt>
                <c:pt idx="782">
                  <c:v>7.8170038333337288</c:v>
                </c:pt>
                <c:pt idx="783">
                  <c:v>7.8270018333569169</c:v>
                </c:pt>
                <c:pt idx="784">
                  <c:v>7.8370008333586156</c:v>
                </c:pt>
                <c:pt idx="785">
                  <c:v>7.8469988333526999</c:v>
                </c:pt>
                <c:pt idx="786">
                  <c:v>7.8569978333543986</c:v>
                </c:pt>
                <c:pt idx="787">
                  <c:v>7.8669958333484828</c:v>
                </c:pt>
                <c:pt idx="788">
                  <c:v>7.8769938333425671</c:v>
                </c:pt>
                <c:pt idx="789">
                  <c:v>7.8869928333442658</c:v>
                </c:pt>
                <c:pt idx="790">
                  <c:v>7.8969908333383501</c:v>
                </c:pt>
                <c:pt idx="791">
                  <c:v>7.9069888333615381</c:v>
                </c:pt>
                <c:pt idx="792">
                  <c:v>7.916987833334133</c:v>
                </c:pt>
                <c:pt idx="793">
                  <c:v>7.9269858333573211</c:v>
                </c:pt>
                <c:pt idx="794">
                  <c:v>7.9369838333514053</c:v>
                </c:pt>
                <c:pt idx="795">
                  <c:v>7.9469828333531041</c:v>
                </c:pt>
                <c:pt idx="796">
                  <c:v>7.9569808333471883</c:v>
                </c:pt>
                <c:pt idx="797">
                  <c:v>7.966979833348887</c:v>
                </c:pt>
                <c:pt idx="798">
                  <c:v>7.9769778333429713</c:v>
                </c:pt>
                <c:pt idx="799">
                  <c:v>7.9869758333370555</c:v>
                </c:pt>
                <c:pt idx="800">
                  <c:v>7.9969748333387543</c:v>
                </c:pt>
                <c:pt idx="801">
                  <c:v>8.0069728333619423</c:v>
                </c:pt>
                <c:pt idx="802">
                  <c:v>8.0169708333560266</c:v>
                </c:pt>
                <c:pt idx="803">
                  <c:v>8.0269698333577253</c:v>
                </c:pt>
                <c:pt idx="804">
                  <c:v>8.0369678333518095</c:v>
                </c:pt>
                <c:pt idx="805">
                  <c:v>8.0469658333458938</c:v>
                </c:pt>
                <c:pt idx="806">
                  <c:v>8.0569648333475925</c:v>
                </c:pt>
                <c:pt idx="807">
                  <c:v>8.0669628333416767</c:v>
                </c:pt>
                <c:pt idx="808">
                  <c:v>8.0769618333433755</c:v>
                </c:pt>
                <c:pt idx="809">
                  <c:v>8.0869598333374597</c:v>
                </c:pt>
                <c:pt idx="810">
                  <c:v>8.0969578333606478</c:v>
                </c:pt>
                <c:pt idx="811">
                  <c:v>8.1069568333332427</c:v>
                </c:pt>
                <c:pt idx="812">
                  <c:v>8.1169548333564308</c:v>
                </c:pt>
                <c:pt idx="813">
                  <c:v>8.126952833350515</c:v>
                </c:pt>
                <c:pt idx="814">
                  <c:v>8.1369518333522137</c:v>
                </c:pt>
                <c:pt idx="815">
                  <c:v>8.146949833346298</c:v>
                </c:pt>
                <c:pt idx="816">
                  <c:v>8.1569478333403822</c:v>
                </c:pt>
                <c:pt idx="817">
                  <c:v>8.1669468333420809</c:v>
                </c:pt>
                <c:pt idx="818">
                  <c:v>8.1769448333361652</c:v>
                </c:pt>
                <c:pt idx="819">
                  <c:v>8.1869438333378639</c:v>
                </c:pt>
                <c:pt idx="820">
                  <c:v>8.196941833361052</c:v>
                </c:pt>
                <c:pt idx="821">
                  <c:v>8.2069398333551362</c:v>
                </c:pt>
                <c:pt idx="822">
                  <c:v>8.2169388333568349</c:v>
                </c:pt>
                <c:pt idx="823">
                  <c:v>8.2269368333509192</c:v>
                </c:pt>
                <c:pt idx="824">
                  <c:v>8.2369348333450034</c:v>
                </c:pt>
                <c:pt idx="825">
                  <c:v>8.2469338333467022</c:v>
                </c:pt>
                <c:pt idx="826">
                  <c:v>8.2569318333407864</c:v>
                </c:pt>
                <c:pt idx="827">
                  <c:v>8.2669298333348706</c:v>
                </c:pt>
                <c:pt idx="828">
                  <c:v>8.2769288333365694</c:v>
                </c:pt>
                <c:pt idx="829">
                  <c:v>8.2869268333597574</c:v>
                </c:pt>
                <c:pt idx="830">
                  <c:v>8.2969258333614562</c:v>
                </c:pt>
                <c:pt idx="831">
                  <c:v>8.3069238333555404</c:v>
                </c:pt>
                <c:pt idx="832">
                  <c:v>8.3169218333496246</c:v>
                </c:pt>
                <c:pt idx="833">
                  <c:v>8.3269208333513234</c:v>
                </c:pt>
                <c:pt idx="834">
                  <c:v>8.3369188333454076</c:v>
                </c:pt>
                <c:pt idx="835">
                  <c:v>8.3469168333394919</c:v>
                </c:pt>
                <c:pt idx="836">
                  <c:v>8.3569158333411906</c:v>
                </c:pt>
                <c:pt idx="837">
                  <c:v>8.3669138333352748</c:v>
                </c:pt>
                <c:pt idx="838">
                  <c:v>8.3769118333584629</c:v>
                </c:pt>
                <c:pt idx="839">
                  <c:v>8.3869108333601616</c:v>
                </c:pt>
                <c:pt idx="840">
                  <c:v>8.3969088333542459</c:v>
                </c:pt>
                <c:pt idx="841">
                  <c:v>8.4069078333559446</c:v>
                </c:pt>
                <c:pt idx="842">
                  <c:v>8.4169058333500288</c:v>
                </c:pt>
                <c:pt idx="843">
                  <c:v>8.4269038333441131</c:v>
                </c:pt>
                <c:pt idx="844">
                  <c:v>8.4369028333458118</c:v>
                </c:pt>
                <c:pt idx="845">
                  <c:v>8.4469008333398961</c:v>
                </c:pt>
                <c:pt idx="846">
                  <c:v>8.4568988333339803</c:v>
                </c:pt>
                <c:pt idx="847">
                  <c:v>8.466897833335679</c:v>
                </c:pt>
                <c:pt idx="848">
                  <c:v>8.4768958333588671</c:v>
                </c:pt>
                <c:pt idx="849">
                  <c:v>8.4868948333605658</c:v>
                </c:pt>
                <c:pt idx="850">
                  <c:v>8.4968928333546501</c:v>
                </c:pt>
                <c:pt idx="851">
                  <c:v>8.5068908333487343</c:v>
                </c:pt>
                <c:pt idx="852">
                  <c:v>8.516889833350433</c:v>
                </c:pt>
                <c:pt idx="853">
                  <c:v>8.5268878333445173</c:v>
                </c:pt>
                <c:pt idx="854">
                  <c:v>8.5368858333386015</c:v>
                </c:pt>
                <c:pt idx="855">
                  <c:v>8.5468848333403002</c:v>
                </c:pt>
                <c:pt idx="856">
                  <c:v>8.5568828333343845</c:v>
                </c:pt>
                <c:pt idx="857">
                  <c:v>8.5668808333575726</c:v>
                </c:pt>
                <c:pt idx="858">
                  <c:v>8.5768798333592713</c:v>
                </c:pt>
                <c:pt idx="859">
                  <c:v>8.5868778333533555</c:v>
                </c:pt>
                <c:pt idx="860">
                  <c:v>8.5968768333550543</c:v>
                </c:pt>
                <c:pt idx="861">
                  <c:v>8.6068748333491385</c:v>
                </c:pt>
                <c:pt idx="862">
                  <c:v>8.6168728333432227</c:v>
                </c:pt>
                <c:pt idx="863">
                  <c:v>8.6268718333449215</c:v>
                </c:pt>
                <c:pt idx="864">
                  <c:v>8.6368698333390057</c:v>
                </c:pt>
                <c:pt idx="865">
                  <c:v>8.6468678333621938</c:v>
                </c:pt>
                <c:pt idx="866">
                  <c:v>8.6568668333347887</c:v>
                </c:pt>
                <c:pt idx="867">
                  <c:v>8.6668648333579767</c:v>
                </c:pt>
                <c:pt idx="868">
                  <c:v>8.6768638333596755</c:v>
                </c:pt>
                <c:pt idx="869">
                  <c:v>8.6868618333537597</c:v>
                </c:pt>
                <c:pt idx="870">
                  <c:v>8.696859833347844</c:v>
                </c:pt>
                <c:pt idx="871">
                  <c:v>8.7068588333495427</c:v>
                </c:pt>
                <c:pt idx="872">
                  <c:v>8.7168568333436269</c:v>
                </c:pt>
                <c:pt idx="873">
                  <c:v>8.7268548333377112</c:v>
                </c:pt>
                <c:pt idx="874">
                  <c:v>8.7368538333394099</c:v>
                </c:pt>
                <c:pt idx="875">
                  <c:v>8.7468518333334941</c:v>
                </c:pt>
                <c:pt idx="876">
                  <c:v>8.7568498333566822</c:v>
                </c:pt>
                <c:pt idx="877">
                  <c:v>8.7668488333583809</c:v>
                </c:pt>
                <c:pt idx="878">
                  <c:v>8.7768468333524652</c:v>
                </c:pt>
                <c:pt idx="879">
                  <c:v>8.7868458333541639</c:v>
                </c:pt>
                <c:pt idx="880">
                  <c:v>8.7968438333482482</c:v>
                </c:pt>
                <c:pt idx="881">
                  <c:v>8.8068417083413806</c:v>
                </c:pt>
                <c:pt idx="882">
                  <c:v>8.8168407083430793</c:v>
                </c:pt>
                <c:pt idx="883">
                  <c:v>8.8268387083371636</c:v>
                </c:pt>
                <c:pt idx="884">
                  <c:v>8.8368367083603516</c:v>
                </c:pt>
                <c:pt idx="885">
                  <c:v>8.8468357083620504</c:v>
                </c:pt>
                <c:pt idx="886">
                  <c:v>8.8568337083561346</c:v>
                </c:pt>
                <c:pt idx="887">
                  <c:v>8.8668317083502188</c:v>
                </c:pt>
                <c:pt idx="888">
                  <c:v>8.8768307083519176</c:v>
                </c:pt>
                <c:pt idx="889">
                  <c:v>8.8868287083460018</c:v>
                </c:pt>
                <c:pt idx="890">
                  <c:v>8.8968277083477005</c:v>
                </c:pt>
                <c:pt idx="891">
                  <c:v>8.9068257083417848</c:v>
                </c:pt>
                <c:pt idx="892">
                  <c:v>8.916823708335869</c:v>
                </c:pt>
                <c:pt idx="893">
                  <c:v>8.9268227083375677</c:v>
                </c:pt>
                <c:pt idx="894">
                  <c:v>8.9368207083607558</c:v>
                </c:pt>
                <c:pt idx="895">
                  <c:v>8.9468187083548401</c:v>
                </c:pt>
                <c:pt idx="896">
                  <c:v>8.9568177083565388</c:v>
                </c:pt>
                <c:pt idx="897">
                  <c:v>8.966815708350623</c:v>
                </c:pt>
                <c:pt idx="898">
                  <c:v>8.9768137083447073</c:v>
                </c:pt>
                <c:pt idx="899">
                  <c:v>8.986812708346406</c:v>
                </c:pt>
                <c:pt idx="900">
                  <c:v>8.9968107083404902</c:v>
                </c:pt>
                <c:pt idx="901">
                  <c:v>9.006809708342189</c:v>
                </c:pt>
                <c:pt idx="902">
                  <c:v>9.0168077083362732</c:v>
                </c:pt>
                <c:pt idx="903">
                  <c:v>9.0268057083594613</c:v>
                </c:pt>
                <c:pt idx="904">
                  <c:v>9.03680470836116</c:v>
                </c:pt>
                <c:pt idx="905">
                  <c:v>9.0468027083552442</c:v>
                </c:pt>
                <c:pt idx="906">
                  <c:v>9.0568007083493285</c:v>
                </c:pt>
                <c:pt idx="907">
                  <c:v>9.0667997083510272</c:v>
                </c:pt>
                <c:pt idx="908">
                  <c:v>9.0767977083451115</c:v>
                </c:pt>
                <c:pt idx="909">
                  <c:v>9.0867967083468102</c:v>
                </c:pt>
                <c:pt idx="910">
                  <c:v>9.0967947083408944</c:v>
                </c:pt>
                <c:pt idx="911">
                  <c:v>9.1067927083349787</c:v>
                </c:pt>
                <c:pt idx="912">
                  <c:v>9.1167917083366774</c:v>
                </c:pt>
                <c:pt idx="913">
                  <c:v>9.1267897083598655</c:v>
                </c:pt>
                <c:pt idx="914">
                  <c:v>9.1367877083539497</c:v>
                </c:pt>
                <c:pt idx="915">
                  <c:v>9.1467867083556484</c:v>
                </c:pt>
                <c:pt idx="916">
                  <c:v>9.1567847083497327</c:v>
                </c:pt>
                <c:pt idx="917">
                  <c:v>9.1667827083438169</c:v>
                </c:pt>
                <c:pt idx="918">
                  <c:v>9.1767817083455157</c:v>
                </c:pt>
                <c:pt idx="919">
                  <c:v>9.1867797083395999</c:v>
                </c:pt>
                <c:pt idx="920">
                  <c:v>9.1967787083412986</c:v>
                </c:pt>
                <c:pt idx="921">
                  <c:v>9.2067767083353829</c:v>
                </c:pt>
                <c:pt idx="922">
                  <c:v>9.2167747083585709</c:v>
                </c:pt>
                <c:pt idx="923">
                  <c:v>9.2267737083602697</c:v>
                </c:pt>
                <c:pt idx="924">
                  <c:v>9.2367717083543539</c:v>
                </c:pt>
                <c:pt idx="925">
                  <c:v>9.2467697083484381</c:v>
                </c:pt>
                <c:pt idx="926">
                  <c:v>9.2567687083501369</c:v>
                </c:pt>
                <c:pt idx="927">
                  <c:v>9.2667667083442211</c:v>
                </c:pt>
                <c:pt idx="928">
                  <c:v>9.2767657083459198</c:v>
                </c:pt>
                <c:pt idx="929">
                  <c:v>9.2867637083400041</c:v>
                </c:pt>
                <c:pt idx="930">
                  <c:v>9.2967617083340883</c:v>
                </c:pt>
                <c:pt idx="931">
                  <c:v>9.3067607083357871</c:v>
                </c:pt>
                <c:pt idx="932">
                  <c:v>9.3167587083589751</c:v>
                </c:pt>
                <c:pt idx="933">
                  <c:v>9.3267567083530594</c:v>
                </c:pt>
                <c:pt idx="934">
                  <c:v>9.3367557083547581</c:v>
                </c:pt>
                <c:pt idx="935">
                  <c:v>9.3467537083488423</c:v>
                </c:pt>
                <c:pt idx="936">
                  <c:v>9.3567517083429266</c:v>
                </c:pt>
                <c:pt idx="937">
                  <c:v>9.3667507083446253</c:v>
                </c:pt>
                <c:pt idx="938">
                  <c:v>9.3767487083387095</c:v>
                </c:pt>
                <c:pt idx="939">
                  <c:v>9.3867477083404083</c:v>
                </c:pt>
                <c:pt idx="940">
                  <c:v>9.3967457083344925</c:v>
                </c:pt>
                <c:pt idx="941">
                  <c:v>9.4067437083576806</c:v>
                </c:pt>
                <c:pt idx="942">
                  <c:v>9.4167427083593793</c:v>
                </c:pt>
                <c:pt idx="943">
                  <c:v>9.4267407083534636</c:v>
                </c:pt>
                <c:pt idx="944">
                  <c:v>9.4367387083475478</c:v>
                </c:pt>
                <c:pt idx="945">
                  <c:v>9.4467377083492465</c:v>
                </c:pt>
                <c:pt idx="946">
                  <c:v>9.4567357083433308</c:v>
                </c:pt>
                <c:pt idx="947">
                  <c:v>9.4667347083450295</c:v>
                </c:pt>
                <c:pt idx="948">
                  <c:v>9.4767327083391137</c:v>
                </c:pt>
                <c:pt idx="949">
                  <c:v>9.486730708333198</c:v>
                </c:pt>
                <c:pt idx="950">
                  <c:v>9.4967297083348967</c:v>
                </c:pt>
                <c:pt idx="951">
                  <c:v>9.5067277083580848</c:v>
                </c:pt>
                <c:pt idx="952">
                  <c:v>9.516725708352169</c:v>
                </c:pt>
                <c:pt idx="953">
                  <c:v>9.5267247083538678</c:v>
                </c:pt>
                <c:pt idx="954">
                  <c:v>9.536722708347952</c:v>
                </c:pt>
                <c:pt idx="955">
                  <c:v>9.5467217083496507</c:v>
                </c:pt>
                <c:pt idx="956">
                  <c:v>9.556719708343735</c:v>
                </c:pt>
                <c:pt idx="957">
                  <c:v>9.5667177083378192</c:v>
                </c:pt>
                <c:pt idx="958">
                  <c:v>9.5767167083395179</c:v>
                </c:pt>
                <c:pt idx="959">
                  <c:v>9.5867147083336022</c:v>
                </c:pt>
                <c:pt idx="960">
                  <c:v>9.5967127083567902</c:v>
                </c:pt>
                <c:pt idx="961">
                  <c:v>9.606711708358489</c:v>
                </c:pt>
                <c:pt idx="962">
                  <c:v>9.6167097083525732</c:v>
                </c:pt>
                <c:pt idx="963">
                  <c:v>9.6267077083466575</c:v>
                </c:pt>
                <c:pt idx="964">
                  <c:v>9.6367067083483562</c:v>
                </c:pt>
                <c:pt idx="965">
                  <c:v>9.6467047083424404</c:v>
                </c:pt>
                <c:pt idx="966">
                  <c:v>9.6567037083441392</c:v>
                </c:pt>
                <c:pt idx="967">
                  <c:v>9.6667017083382234</c:v>
                </c:pt>
                <c:pt idx="968">
                  <c:v>9.6766997083614115</c:v>
                </c:pt>
                <c:pt idx="969">
                  <c:v>9.6866987083340064</c:v>
                </c:pt>
                <c:pt idx="970">
                  <c:v>9.6966967083571944</c:v>
                </c:pt>
                <c:pt idx="971">
                  <c:v>9.7066947083512787</c:v>
                </c:pt>
                <c:pt idx="972">
                  <c:v>9.7166937083529774</c:v>
                </c:pt>
                <c:pt idx="973">
                  <c:v>9.7266917083470616</c:v>
                </c:pt>
                <c:pt idx="974">
                  <c:v>9.7366907083487604</c:v>
                </c:pt>
                <c:pt idx="975">
                  <c:v>9.7466887083428446</c:v>
                </c:pt>
                <c:pt idx="976">
                  <c:v>9.7566867083369289</c:v>
                </c:pt>
                <c:pt idx="977">
                  <c:v>9.7666857083386276</c:v>
                </c:pt>
                <c:pt idx="978">
                  <c:v>9.7766837083618157</c:v>
                </c:pt>
                <c:pt idx="979">
                  <c:v>9.7866817083558999</c:v>
                </c:pt>
                <c:pt idx="980">
                  <c:v>9.7966807083575986</c:v>
                </c:pt>
                <c:pt idx="981">
                  <c:v>9.8066784583497792</c:v>
                </c:pt>
                <c:pt idx="982">
                  <c:v>9.816677458351478</c:v>
                </c:pt>
                <c:pt idx="983">
                  <c:v>9.8266754583455622</c:v>
                </c:pt>
                <c:pt idx="984">
                  <c:v>9.8366734583396465</c:v>
                </c:pt>
                <c:pt idx="985">
                  <c:v>9.8466724583413452</c:v>
                </c:pt>
                <c:pt idx="986">
                  <c:v>9.8566704583354294</c:v>
                </c:pt>
                <c:pt idx="987">
                  <c:v>9.8666684583586175</c:v>
                </c:pt>
                <c:pt idx="988">
                  <c:v>9.8766674583603162</c:v>
                </c:pt>
                <c:pt idx="989">
                  <c:v>9.8866654583544005</c:v>
                </c:pt>
                <c:pt idx="990">
                  <c:v>9.8966644583560992</c:v>
                </c:pt>
                <c:pt idx="991">
                  <c:v>9.9066624583501834</c:v>
                </c:pt>
                <c:pt idx="992">
                  <c:v>9.9166604583442677</c:v>
                </c:pt>
                <c:pt idx="993">
                  <c:v>9.9266594583459664</c:v>
                </c:pt>
                <c:pt idx="994">
                  <c:v>9.9366574583400507</c:v>
                </c:pt>
                <c:pt idx="995">
                  <c:v>9.9466554583341349</c:v>
                </c:pt>
                <c:pt idx="996">
                  <c:v>9.9566544583358336</c:v>
                </c:pt>
                <c:pt idx="997">
                  <c:v>9.9666524583590217</c:v>
                </c:pt>
                <c:pt idx="998">
                  <c:v>9.9766504583531059</c:v>
                </c:pt>
                <c:pt idx="999">
                  <c:v>9.9866494583548047</c:v>
                </c:pt>
                <c:pt idx="1000">
                  <c:v>9.9966474583488889</c:v>
                </c:pt>
                <c:pt idx="1001">
                  <c:v>10.006646458350588</c:v>
                </c:pt>
                <c:pt idx="1002">
                  <c:v>10.016644458344672</c:v>
                </c:pt>
                <c:pt idx="1003">
                  <c:v>10.026642458338756</c:v>
                </c:pt>
                <c:pt idx="1004">
                  <c:v>10.036641458340455</c:v>
                </c:pt>
                <c:pt idx="1005">
                  <c:v>10.046639458334539</c:v>
                </c:pt>
                <c:pt idx="1006">
                  <c:v>10.056637458357727</c:v>
                </c:pt>
                <c:pt idx="1007">
                  <c:v>10.066636458359426</c:v>
                </c:pt>
                <c:pt idx="1008">
                  <c:v>10.07663445835351</c:v>
                </c:pt>
                <c:pt idx="1009">
                  <c:v>10.086633458355209</c:v>
                </c:pt>
                <c:pt idx="1010">
                  <c:v>10.096631458349293</c:v>
                </c:pt>
                <c:pt idx="1011">
                  <c:v>10.106629458343377</c:v>
                </c:pt>
                <c:pt idx="1012">
                  <c:v>10.116628458345076</c:v>
                </c:pt>
                <c:pt idx="1013">
                  <c:v>10.12662645833916</c:v>
                </c:pt>
                <c:pt idx="1014">
                  <c:v>10.136624458333245</c:v>
                </c:pt>
                <c:pt idx="1015">
                  <c:v>10.146623458334943</c:v>
                </c:pt>
                <c:pt idx="1016">
                  <c:v>10.156621458358131</c:v>
                </c:pt>
                <c:pt idx="1017">
                  <c:v>10.16662045835983</c:v>
                </c:pt>
                <c:pt idx="1018">
                  <c:v>10.176618458353914</c:v>
                </c:pt>
                <c:pt idx="1019">
                  <c:v>10.186616458347999</c:v>
                </c:pt>
                <c:pt idx="1020">
                  <c:v>10.196615458349697</c:v>
                </c:pt>
                <c:pt idx="1021">
                  <c:v>10.206613458343782</c:v>
                </c:pt>
                <c:pt idx="1022">
                  <c:v>10.216611458337866</c:v>
                </c:pt>
                <c:pt idx="1023">
                  <c:v>10.226610458339565</c:v>
                </c:pt>
                <c:pt idx="1024">
                  <c:v>10.236608458333649</c:v>
                </c:pt>
                <c:pt idx="1025">
                  <c:v>10.246607458335347</c:v>
                </c:pt>
                <c:pt idx="1026">
                  <c:v>10.256605458358536</c:v>
                </c:pt>
                <c:pt idx="1027">
                  <c:v>10.26660345835262</c:v>
                </c:pt>
                <c:pt idx="1028">
                  <c:v>10.276602458354319</c:v>
                </c:pt>
                <c:pt idx="1029">
                  <c:v>10.286600458348403</c:v>
                </c:pt>
                <c:pt idx="1030">
                  <c:v>10.296598458342487</c:v>
                </c:pt>
                <c:pt idx="1031">
                  <c:v>10.306597458344186</c:v>
                </c:pt>
                <c:pt idx="1032">
                  <c:v>10.31659545833827</c:v>
                </c:pt>
                <c:pt idx="1033">
                  <c:v>10.326594458339969</c:v>
                </c:pt>
                <c:pt idx="1034">
                  <c:v>10.336592458334053</c:v>
                </c:pt>
                <c:pt idx="1035">
                  <c:v>10.346590458357241</c:v>
                </c:pt>
                <c:pt idx="1036">
                  <c:v>10.35658945835894</c:v>
                </c:pt>
                <c:pt idx="1037">
                  <c:v>10.366587458353024</c:v>
                </c:pt>
                <c:pt idx="1038">
                  <c:v>10.376585458347108</c:v>
                </c:pt>
                <c:pt idx="1039">
                  <c:v>10.386584458348807</c:v>
                </c:pt>
                <c:pt idx="1040">
                  <c:v>10.396582458342891</c:v>
                </c:pt>
                <c:pt idx="1041">
                  <c:v>10.406580458336975</c:v>
                </c:pt>
                <c:pt idx="1042">
                  <c:v>10.416579458338674</c:v>
                </c:pt>
                <c:pt idx="1043">
                  <c:v>10.426577458361862</c:v>
                </c:pt>
                <c:pt idx="1044">
                  <c:v>10.436576458334457</c:v>
                </c:pt>
                <c:pt idx="1045">
                  <c:v>10.446574458357645</c:v>
                </c:pt>
                <c:pt idx="1046">
                  <c:v>10.456572458351729</c:v>
                </c:pt>
                <c:pt idx="1047">
                  <c:v>10.466571458353428</c:v>
                </c:pt>
                <c:pt idx="1048">
                  <c:v>10.476569458347512</c:v>
                </c:pt>
                <c:pt idx="1049">
                  <c:v>10.486567458341597</c:v>
                </c:pt>
                <c:pt idx="1050">
                  <c:v>10.496566458343295</c:v>
                </c:pt>
                <c:pt idx="1051">
                  <c:v>10.50656445833738</c:v>
                </c:pt>
                <c:pt idx="1052">
                  <c:v>10.516563458339078</c:v>
                </c:pt>
                <c:pt idx="1053">
                  <c:v>10.526561458333163</c:v>
                </c:pt>
                <c:pt idx="1054">
                  <c:v>10.536559458356351</c:v>
                </c:pt>
                <c:pt idx="1055">
                  <c:v>10.546558458358049</c:v>
                </c:pt>
                <c:pt idx="1056">
                  <c:v>10.556556458352134</c:v>
                </c:pt>
                <c:pt idx="1057">
                  <c:v>10.566554458346218</c:v>
                </c:pt>
                <c:pt idx="1058">
                  <c:v>10.576553458347917</c:v>
                </c:pt>
                <c:pt idx="1059">
                  <c:v>10.586551458342001</c:v>
                </c:pt>
                <c:pt idx="1060">
                  <c:v>10.5965504583437</c:v>
                </c:pt>
                <c:pt idx="1061">
                  <c:v>10.606548458337784</c:v>
                </c:pt>
                <c:pt idx="1062">
                  <c:v>10.616546458360972</c:v>
                </c:pt>
                <c:pt idx="1063">
                  <c:v>10.626545458333567</c:v>
                </c:pt>
                <c:pt idx="1064">
                  <c:v>10.636543458356755</c:v>
                </c:pt>
                <c:pt idx="1065">
                  <c:v>10.646541458350839</c:v>
                </c:pt>
                <c:pt idx="1066">
                  <c:v>10.656540458352538</c:v>
                </c:pt>
                <c:pt idx="1067">
                  <c:v>10.666538458346622</c:v>
                </c:pt>
                <c:pt idx="1068">
                  <c:v>10.676537458348321</c:v>
                </c:pt>
                <c:pt idx="1069">
                  <c:v>10.686535458342405</c:v>
                </c:pt>
                <c:pt idx="1070">
                  <c:v>10.696533458336489</c:v>
                </c:pt>
                <c:pt idx="1071">
                  <c:v>10.706532458338188</c:v>
                </c:pt>
                <c:pt idx="1072">
                  <c:v>10.716530458361376</c:v>
                </c:pt>
                <c:pt idx="1073">
                  <c:v>10.72652845835546</c:v>
                </c:pt>
                <c:pt idx="1074">
                  <c:v>10.736527458357159</c:v>
                </c:pt>
                <c:pt idx="1075">
                  <c:v>10.746525458351243</c:v>
                </c:pt>
                <c:pt idx="1076">
                  <c:v>10.756524458352942</c:v>
                </c:pt>
                <c:pt idx="1077">
                  <c:v>10.766522458347026</c:v>
                </c:pt>
                <c:pt idx="1078">
                  <c:v>10.77652045834111</c:v>
                </c:pt>
                <c:pt idx="1079">
                  <c:v>10.786519458342809</c:v>
                </c:pt>
                <c:pt idx="1080">
                  <c:v>10.796517458336893</c:v>
                </c:pt>
                <c:pt idx="1081">
                  <c:v>10.806515083357226</c:v>
                </c:pt>
                <c:pt idx="1082">
                  <c:v>10.816514083358925</c:v>
                </c:pt>
                <c:pt idx="1083">
                  <c:v>10.826512083353009</c:v>
                </c:pt>
                <c:pt idx="1084">
                  <c:v>10.836511083354708</c:v>
                </c:pt>
                <c:pt idx="1085">
                  <c:v>10.846509083348792</c:v>
                </c:pt>
                <c:pt idx="1086">
                  <c:v>10.856507083342876</c:v>
                </c:pt>
                <c:pt idx="1087">
                  <c:v>10.866506083344575</c:v>
                </c:pt>
                <c:pt idx="1088">
                  <c:v>10.876504083338659</c:v>
                </c:pt>
                <c:pt idx="1089">
                  <c:v>10.886502083361847</c:v>
                </c:pt>
                <c:pt idx="1090">
                  <c:v>10.896501083334442</c:v>
                </c:pt>
                <c:pt idx="1091">
                  <c:v>10.90649908335763</c:v>
                </c:pt>
                <c:pt idx="1092">
                  <c:v>10.916498083359329</c:v>
                </c:pt>
                <c:pt idx="1093">
                  <c:v>10.926496083353413</c:v>
                </c:pt>
                <c:pt idx="1094">
                  <c:v>10.936494083347498</c:v>
                </c:pt>
                <c:pt idx="1095">
                  <c:v>10.946493083349196</c:v>
                </c:pt>
                <c:pt idx="1096">
                  <c:v>10.95649108334328</c:v>
                </c:pt>
                <c:pt idx="1097">
                  <c:v>10.966489083337365</c:v>
                </c:pt>
                <c:pt idx="1098">
                  <c:v>10.976488083339063</c:v>
                </c:pt>
                <c:pt idx="1099">
                  <c:v>10.986486083362252</c:v>
                </c:pt>
                <c:pt idx="1100">
                  <c:v>10.996485083334846</c:v>
                </c:pt>
                <c:pt idx="1101">
                  <c:v>11.006483083358034</c:v>
                </c:pt>
                <c:pt idx="1102">
                  <c:v>11.016481083352119</c:v>
                </c:pt>
                <c:pt idx="1103">
                  <c:v>11.026480083353817</c:v>
                </c:pt>
                <c:pt idx="1104">
                  <c:v>11.036478083347902</c:v>
                </c:pt>
                <c:pt idx="1105">
                  <c:v>11.046476083341986</c:v>
                </c:pt>
                <c:pt idx="1106">
                  <c:v>11.056475083343685</c:v>
                </c:pt>
                <c:pt idx="1107">
                  <c:v>11.066473083337769</c:v>
                </c:pt>
                <c:pt idx="1108">
                  <c:v>11.076472083339468</c:v>
                </c:pt>
                <c:pt idx="1109">
                  <c:v>11.086470083333552</c:v>
                </c:pt>
                <c:pt idx="1110">
                  <c:v>11.09646808335674</c:v>
                </c:pt>
                <c:pt idx="1111">
                  <c:v>11.106467083358439</c:v>
                </c:pt>
                <c:pt idx="1112">
                  <c:v>11.116465083352523</c:v>
                </c:pt>
                <c:pt idx="1113">
                  <c:v>11.126463083346607</c:v>
                </c:pt>
                <c:pt idx="1114">
                  <c:v>11.136462083348306</c:v>
                </c:pt>
                <c:pt idx="1115">
                  <c:v>11.14646008334239</c:v>
                </c:pt>
                <c:pt idx="1116">
                  <c:v>11.156459083344089</c:v>
                </c:pt>
                <c:pt idx="1117">
                  <c:v>11.166457083338173</c:v>
                </c:pt>
                <c:pt idx="1118">
                  <c:v>11.176455083361361</c:v>
                </c:pt>
                <c:pt idx="1119">
                  <c:v>11.186454083333956</c:v>
                </c:pt>
                <c:pt idx="1120">
                  <c:v>11.196452083357144</c:v>
                </c:pt>
                <c:pt idx="1121">
                  <c:v>11.206450083351228</c:v>
                </c:pt>
                <c:pt idx="1122">
                  <c:v>11.216449083352927</c:v>
                </c:pt>
                <c:pt idx="1123">
                  <c:v>11.226447083347011</c:v>
                </c:pt>
                <c:pt idx="1124">
                  <c:v>11.23644608334871</c:v>
                </c:pt>
                <c:pt idx="1125">
                  <c:v>11.246444083342794</c:v>
                </c:pt>
                <c:pt idx="1126">
                  <c:v>11.256442083336879</c:v>
                </c:pt>
                <c:pt idx="1127">
                  <c:v>11.266441083338577</c:v>
                </c:pt>
                <c:pt idx="1128">
                  <c:v>11.276439083361765</c:v>
                </c:pt>
                <c:pt idx="1129">
                  <c:v>11.28643708335585</c:v>
                </c:pt>
                <c:pt idx="1130">
                  <c:v>11.296436083357548</c:v>
                </c:pt>
                <c:pt idx="1131">
                  <c:v>11.306434083351633</c:v>
                </c:pt>
                <c:pt idx="1132">
                  <c:v>11.316433083353331</c:v>
                </c:pt>
                <c:pt idx="1133">
                  <c:v>11.326431083347416</c:v>
                </c:pt>
                <c:pt idx="1134">
                  <c:v>11.3364290833415</c:v>
                </c:pt>
                <c:pt idx="1135">
                  <c:v>11.346428083343199</c:v>
                </c:pt>
                <c:pt idx="1136">
                  <c:v>11.356426083337283</c:v>
                </c:pt>
                <c:pt idx="1137">
                  <c:v>11.366425083338981</c:v>
                </c:pt>
                <c:pt idx="1138">
                  <c:v>11.37642308336217</c:v>
                </c:pt>
                <c:pt idx="1139">
                  <c:v>11.386421083356254</c:v>
                </c:pt>
                <c:pt idx="1140">
                  <c:v>11.396420083357953</c:v>
                </c:pt>
                <c:pt idx="1141">
                  <c:v>11.406418083352037</c:v>
                </c:pt>
                <c:pt idx="1142">
                  <c:v>11.416416083346121</c:v>
                </c:pt>
                <c:pt idx="1143">
                  <c:v>11.42641508334782</c:v>
                </c:pt>
                <c:pt idx="1144">
                  <c:v>11.436413083341904</c:v>
                </c:pt>
                <c:pt idx="1145">
                  <c:v>11.446412083343603</c:v>
                </c:pt>
                <c:pt idx="1146">
                  <c:v>11.456410083337687</c:v>
                </c:pt>
                <c:pt idx="1147">
                  <c:v>11.466408083360875</c:v>
                </c:pt>
                <c:pt idx="1148">
                  <c:v>11.47640708333347</c:v>
                </c:pt>
                <c:pt idx="1149">
                  <c:v>11.486405083356658</c:v>
                </c:pt>
                <c:pt idx="1150">
                  <c:v>11.496403083350742</c:v>
                </c:pt>
                <c:pt idx="1151">
                  <c:v>11.506402083352441</c:v>
                </c:pt>
                <c:pt idx="1152">
                  <c:v>11.516400083346525</c:v>
                </c:pt>
                <c:pt idx="1153">
                  <c:v>11.526399083348224</c:v>
                </c:pt>
                <c:pt idx="1154">
                  <c:v>11.536397083342308</c:v>
                </c:pt>
                <c:pt idx="1155">
                  <c:v>11.546395083336392</c:v>
                </c:pt>
                <c:pt idx="1156">
                  <c:v>11.556394083338091</c:v>
                </c:pt>
                <c:pt idx="1157">
                  <c:v>11.566392083361279</c:v>
                </c:pt>
                <c:pt idx="1158">
                  <c:v>11.576390083355363</c:v>
                </c:pt>
                <c:pt idx="1159">
                  <c:v>11.586389083357062</c:v>
                </c:pt>
                <c:pt idx="1160">
                  <c:v>11.596387083351146</c:v>
                </c:pt>
                <c:pt idx="1161">
                  <c:v>11.606386083352845</c:v>
                </c:pt>
                <c:pt idx="1162">
                  <c:v>11.616384083346929</c:v>
                </c:pt>
                <c:pt idx="1163">
                  <c:v>11.626382083341014</c:v>
                </c:pt>
                <c:pt idx="1164">
                  <c:v>11.636381083342712</c:v>
                </c:pt>
                <c:pt idx="1165">
                  <c:v>11.646379083336797</c:v>
                </c:pt>
                <c:pt idx="1166">
                  <c:v>11.656377083359985</c:v>
                </c:pt>
                <c:pt idx="1167">
                  <c:v>11.666376083361683</c:v>
                </c:pt>
                <c:pt idx="1168">
                  <c:v>11.676374083355768</c:v>
                </c:pt>
                <c:pt idx="1169">
                  <c:v>11.686373083357466</c:v>
                </c:pt>
                <c:pt idx="1170">
                  <c:v>11.696371083351551</c:v>
                </c:pt>
                <c:pt idx="1171">
                  <c:v>11.706369083345635</c:v>
                </c:pt>
                <c:pt idx="1172">
                  <c:v>11.716368083347334</c:v>
                </c:pt>
                <c:pt idx="1173">
                  <c:v>11.726366083341418</c:v>
                </c:pt>
                <c:pt idx="1174">
                  <c:v>11.736364083335502</c:v>
                </c:pt>
                <c:pt idx="1175">
                  <c:v>11.746363083337201</c:v>
                </c:pt>
                <c:pt idx="1176">
                  <c:v>11.756361083360389</c:v>
                </c:pt>
                <c:pt idx="1177">
                  <c:v>11.766360083362088</c:v>
                </c:pt>
                <c:pt idx="1178">
                  <c:v>11.776358083356172</c:v>
                </c:pt>
                <c:pt idx="1179">
                  <c:v>11.786356083350256</c:v>
                </c:pt>
                <c:pt idx="1180">
                  <c:v>11.796355083351955</c:v>
                </c:pt>
                <c:pt idx="1181">
                  <c:v>11.806353083346039</c:v>
                </c:pt>
                <c:pt idx="1182">
                  <c:v>11.816352458350593</c:v>
                </c:pt>
                <c:pt idx="1183">
                  <c:v>11.826350458344677</c:v>
                </c:pt>
                <c:pt idx="1184">
                  <c:v>11.836348458338762</c:v>
                </c:pt>
                <c:pt idx="1185">
                  <c:v>11.84634745834046</c:v>
                </c:pt>
                <c:pt idx="1186">
                  <c:v>11.856345458334545</c:v>
                </c:pt>
                <c:pt idx="1187">
                  <c:v>11.866343458357733</c:v>
                </c:pt>
                <c:pt idx="1188">
                  <c:v>11.876342458359431</c:v>
                </c:pt>
                <c:pt idx="1189">
                  <c:v>11.886340458353516</c:v>
                </c:pt>
                <c:pt idx="1190">
                  <c:v>11.896339458355214</c:v>
                </c:pt>
                <c:pt idx="1191">
                  <c:v>11.906337458349299</c:v>
                </c:pt>
                <c:pt idx="1192">
                  <c:v>11.916335458343383</c:v>
                </c:pt>
                <c:pt idx="1193">
                  <c:v>11.926334458345082</c:v>
                </c:pt>
                <c:pt idx="1194">
                  <c:v>11.936332458339166</c:v>
                </c:pt>
                <c:pt idx="1195">
                  <c:v>11.94633045833325</c:v>
                </c:pt>
                <c:pt idx="1196">
                  <c:v>11.956329458334949</c:v>
                </c:pt>
                <c:pt idx="1197">
                  <c:v>11.966327458358137</c:v>
                </c:pt>
                <c:pt idx="1198">
                  <c:v>11.976326458359836</c:v>
                </c:pt>
                <c:pt idx="1199">
                  <c:v>11.98632445835392</c:v>
                </c:pt>
                <c:pt idx="1200">
                  <c:v>11.996322458348004</c:v>
                </c:pt>
                <c:pt idx="1201">
                  <c:v>12.006321458349703</c:v>
                </c:pt>
                <c:pt idx="1202">
                  <c:v>12.016319458343787</c:v>
                </c:pt>
                <c:pt idx="1203">
                  <c:v>12.026318458345486</c:v>
                </c:pt>
                <c:pt idx="1204">
                  <c:v>12.03631645833957</c:v>
                </c:pt>
                <c:pt idx="1205">
                  <c:v>12.046314458333654</c:v>
                </c:pt>
                <c:pt idx="1206">
                  <c:v>12.056313458335353</c:v>
                </c:pt>
                <c:pt idx="1207">
                  <c:v>12.066311458358541</c:v>
                </c:pt>
                <c:pt idx="1208">
                  <c:v>12.076309458352625</c:v>
                </c:pt>
                <c:pt idx="1209">
                  <c:v>12.086308458354324</c:v>
                </c:pt>
                <c:pt idx="1210">
                  <c:v>12.096306458348408</c:v>
                </c:pt>
                <c:pt idx="1211">
                  <c:v>12.106305458350107</c:v>
                </c:pt>
                <c:pt idx="1212">
                  <c:v>12.116303458344191</c:v>
                </c:pt>
                <c:pt idx="1213">
                  <c:v>12.126301458338276</c:v>
                </c:pt>
                <c:pt idx="1214">
                  <c:v>12.136300458339974</c:v>
                </c:pt>
                <c:pt idx="1215">
                  <c:v>12.146298458334059</c:v>
                </c:pt>
                <c:pt idx="1216">
                  <c:v>12.156296458357247</c:v>
                </c:pt>
                <c:pt idx="1217">
                  <c:v>12.166295458358945</c:v>
                </c:pt>
                <c:pt idx="1218">
                  <c:v>12.17629345835303</c:v>
                </c:pt>
                <c:pt idx="1219">
                  <c:v>12.186292458354728</c:v>
                </c:pt>
                <c:pt idx="1220">
                  <c:v>12.196290458348813</c:v>
                </c:pt>
                <c:pt idx="1221">
                  <c:v>12.206288458342897</c:v>
                </c:pt>
                <c:pt idx="1222">
                  <c:v>12.216287458344596</c:v>
                </c:pt>
                <c:pt idx="1223">
                  <c:v>12.22628545833868</c:v>
                </c:pt>
                <c:pt idx="1224">
                  <c:v>12.236283458361868</c:v>
                </c:pt>
                <c:pt idx="1225">
                  <c:v>12.246282458334463</c:v>
                </c:pt>
                <c:pt idx="1226">
                  <c:v>12.256280458357651</c:v>
                </c:pt>
                <c:pt idx="1227">
                  <c:v>12.26627945835935</c:v>
                </c:pt>
                <c:pt idx="1228">
                  <c:v>12.276277458353434</c:v>
                </c:pt>
                <c:pt idx="1229">
                  <c:v>12.286275458347518</c:v>
                </c:pt>
                <c:pt idx="1230">
                  <c:v>12.296274458349217</c:v>
                </c:pt>
                <c:pt idx="1231">
                  <c:v>12.306272458343301</c:v>
                </c:pt>
                <c:pt idx="1232">
                  <c:v>12.316271458345</c:v>
                </c:pt>
                <c:pt idx="1233">
                  <c:v>12.326269458339084</c:v>
                </c:pt>
                <c:pt idx="1234">
                  <c:v>12.336267458333168</c:v>
                </c:pt>
                <c:pt idx="1235">
                  <c:v>12.346266458334867</c:v>
                </c:pt>
                <c:pt idx="1236">
                  <c:v>12.356264458358055</c:v>
                </c:pt>
                <c:pt idx="1237">
                  <c:v>12.366262458352139</c:v>
                </c:pt>
                <c:pt idx="1238">
                  <c:v>12.376261458353838</c:v>
                </c:pt>
                <c:pt idx="1239">
                  <c:v>12.386259458347922</c:v>
                </c:pt>
                <c:pt idx="1240">
                  <c:v>12.396258458349621</c:v>
                </c:pt>
                <c:pt idx="1241">
                  <c:v>12.406256458343705</c:v>
                </c:pt>
                <c:pt idx="1242">
                  <c:v>12.416254458337789</c:v>
                </c:pt>
                <c:pt idx="1243">
                  <c:v>12.426253458339488</c:v>
                </c:pt>
                <c:pt idx="1244">
                  <c:v>12.436251458333572</c:v>
                </c:pt>
                <c:pt idx="1245">
                  <c:v>12.446250458335271</c:v>
                </c:pt>
                <c:pt idx="1246">
                  <c:v>12.456248458358459</c:v>
                </c:pt>
                <c:pt idx="1247">
                  <c:v>12.466246458352543</c:v>
                </c:pt>
                <c:pt idx="1248">
                  <c:v>12.476245458354242</c:v>
                </c:pt>
                <c:pt idx="1249">
                  <c:v>12.486243458348326</c:v>
                </c:pt>
                <c:pt idx="1250">
                  <c:v>12.496241458342411</c:v>
                </c:pt>
                <c:pt idx="1251">
                  <c:v>12.506240458344109</c:v>
                </c:pt>
                <c:pt idx="1252">
                  <c:v>12.516238458338194</c:v>
                </c:pt>
                <c:pt idx="1253">
                  <c:v>12.526237458339892</c:v>
                </c:pt>
                <c:pt idx="1254">
                  <c:v>12.536235458333977</c:v>
                </c:pt>
                <c:pt idx="1255">
                  <c:v>12.546233458357165</c:v>
                </c:pt>
                <c:pt idx="1256">
                  <c:v>12.556232458358863</c:v>
                </c:pt>
                <c:pt idx="1257">
                  <c:v>12.566230458352948</c:v>
                </c:pt>
                <c:pt idx="1258">
                  <c:v>12.576228458347032</c:v>
                </c:pt>
                <c:pt idx="1259">
                  <c:v>12.586227458348731</c:v>
                </c:pt>
                <c:pt idx="1260">
                  <c:v>12.596225458342815</c:v>
                </c:pt>
                <c:pt idx="1261">
                  <c:v>12.606224458344514</c:v>
                </c:pt>
                <c:pt idx="1262">
                  <c:v>12.616222458338598</c:v>
                </c:pt>
                <c:pt idx="1263">
                  <c:v>12.626220458361786</c:v>
                </c:pt>
                <c:pt idx="1264">
                  <c:v>12.636219458334381</c:v>
                </c:pt>
                <c:pt idx="1265">
                  <c:v>12.646217458357569</c:v>
                </c:pt>
                <c:pt idx="1266">
                  <c:v>12.656216458359268</c:v>
                </c:pt>
                <c:pt idx="1267">
                  <c:v>12.666214458353352</c:v>
                </c:pt>
                <c:pt idx="1268">
                  <c:v>12.676212458347436</c:v>
                </c:pt>
                <c:pt idx="1269">
                  <c:v>12.686211458349135</c:v>
                </c:pt>
                <c:pt idx="1270">
                  <c:v>12.696209458343219</c:v>
                </c:pt>
                <c:pt idx="1271">
                  <c:v>12.706207458337303</c:v>
                </c:pt>
                <c:pt idx="1272">
                  <c:v>12.716206458339002</c:v>
                </c:pt>
                <c:pt idx="1273">
                  <c:v>12.72620445836219</c:v>
                </c:pt>
                <c:pt idx="1274">
                  <c:v>12.736203458334785</c:v>
                </c:pt>
                <c:pt idx="1275">
                  <c:v>12.746201458357973</c:v>
                </c:pt>
                <c:pt idx="1276">
                  <c:v>12.756199458352057</c:v>
                </c:pt>
                <c:pt idx="1277">
                  <c:v>12.766198458353756</c:v>
                </c:pt>
                <c:pt idx="1278">
                  <c:v>12.77619645834784</c:v>
                </c:pt>
                <c:pt idx="1279">
                  <c:v>12.786195458349539</c:v>
                </c:pt>
                <c:pt idx="1280">
                  <c:v>12.796193458343623</c:v>
                </c:pt>
                <c:pt idx="1281">
                  <c:v>12.806191458337707</c:v>
                </c:pt>
                <c:pt idx="1282">
                  <c:v>12.816190333338454</c:v>
                </c:pt>
                <c:pt idx="1283">
                  <c:v>12.826188333361642</c:v>
                </c:pt>
                <c:pt idx="1284">
                  <c:v>12.836186333355727</c:v>
                </c:pt>
                <c:pt idx="1285">
                  <c:v>12.846185333357425</c:v>
                </c:pt>
                <c:pt idx="1286">
                  <c:v>12.85618333335151</c:v>
                </c:pt>
                <c:pt idx="1287">
                  <c:v>12.866182333353208</c:v>
                </c:pt>
                <c:pt idx="1288">
                  <c:v>12.876180333347293</c:v>
                </c:pt>
                <c:pt idx="1289">
                  <c:v>12.886178333341377</c:v>
                </c:pt>
                <c:pt idx="1290">
                  <c:v>12.896177333343076</c:v>
                </c:pt>
                <c:pt idx="1291">
                  <c:v>12.90617533333716</c:v>
                </c:pt>
                <c:pt idx="1292">
                  <c:v>12.916174333338859</c:v>
                </c:pt>
                <c:pt idx="1293">
                  <c:v>12.926172333362047</c:v>
                </c:pt>
                <c:pt idx="1294">
                  <c:v>12.936170333356131</c:v>
                </c:pt>
                <c:pt idx="1295">
                  <c:v>12.94616933335783</c:v>
                </c:pt>
                <c:pt idx="1296">
                  <c:v>12.956167333351914</c:v>
                </c:pt>
                <c:pt idx="1297">
                  <c:v>12.966165333345998</c:v>
                </c:pt>
                <c:pt idx="1298">
                  <c:v>12.976164333347697</c:v>
                </c:pt>
                <c:pt idx="1299">
                  <c:v>12.986162333341781</c:v>
                </c:pt>
                <c:pt idx="1300">
                  <c:v>12.99616133334348</c:v>
                </c:pt>
                <c:pt idx="1301">
                  <c:v>13.006159333337564</c:v>
                </c:pt>
                <c:pt idx="1302">
                  <c:v>13.016157333360752</c:v>
                </c:pt>
                <c:pt idx="1303">
                  <c:v>13.026156333333347</c:v>
                </c:pt>
                <c:pt idx="1304">
                  <c:v>13.036154333356535</c:v>
                </c:pt>
                <c:pt idx="1305">
                  <c:v>13.046153333358234</c:v>
                </c:pt>
                <c:pt idx="1306">
                  <c:v>13.056151333352318</c:v>
                </c:pt>
                <c:pt idx="1307">
                  <c:v>13.066149333346402</c:v>
                </c:pt>
                <c:pt idx="1308">
                  <c:v>13.076148333348101</c:v>
                </c:pt>
                <c:pt idx="1309">
                  <c:v>13.086146333342185</c:v>
                </c:pt>
                <c:pt idx="1310">
                  <c:v>13.096144333336269</c:v>
                </c:pt>
                <c:pt idx="1311">
                  <c:v>13.106143333337968</c:v>
                </c:pt>
                <c:pt idx="1312">
                  <c:v>13.116141333361156</c:v>
                </c:pt>
                <c:pt idx="1313">
                  <c:v>13.126140333333751</c:v>
                </c:pt>
                <c:pt idx="1314">
                  <c:v>13.136138333356939</c:v>
                </c:pt>
                <c:pt idx="1315">
                  <c:v>13.146136333351023</c:v>
                </c:pt>
                <c:pt idx="1316">
                  <c:v>13.156135333352722</c:v>
                </c:pt>
                <c:pt idx="1317">
                  <c:v>13.166133333346806</c:v>
                </c:pt>
                <c:pt idx="1318">
                  <c:v>13.176132333348505</c:v>
                </c:pt>
                <c:pt idx="1319">
                  <c:v>13.186130333342589</c:v>
                </c:pt>
                <c:pt idx="1320">
                  <c:v>13.196128333336674</c:v>
                </c:pt>
                <c:pt idx="1321">
                  <c:v>13.206127333338372</c:v>
                </c:pt>
                <c:pt idx="1322">
                  <c:v>13.21612533336156</c:v>
                </c:pt>
                <c:pt idx="1323">
                  <c:v>13.226124333334155</c:v>
                </c:pt>
                <c:pt idx="1324">
                  <c:v>13.236122333357343</c:v>
                </c:pt>
                <c:pt idx="1325">
                  <c:v>13.246120333351428</c:v>
                </c:pt>
                <c:pt idx="1326">
                  <c:v>13.256119333353126</c:v>
                </c:pt>
                <c:pt idx="1327">
                  <c:v>13.266117333347211</c:v>
                </c:pt>
                <c:pt idx="1328">
                  <c:v>13.276115333341295</c:v>
                </c:pt>
                <c:pt idx="1329">
                  <c:v>13.286114333342994</c:v>
                </c:pt>
                <c:pt idx="1330">
                  <c:v>13.296112333337078</c:v>
                </c:pt>
                <c:pt idx="1331">
                  <c:v>13.306111333338777</c:v>
                </c:pt>
                <c:pt idx="1332">
                  <c:v>13.316109333361965</c:v>
                </c:pt>
                <c:pt idx="1333">
                  <c:v>13.326107333356049</c:v>
                </c:pt>
                <c:pt idx="1334">
                  <c:v>13.336106333357748</c:v>
                </c:pt>
                <c:pt idx="1335">
                  <c:v>13.346104333351832</c:v>
                </c:pt>
                <c:pt idx="1336">
                  <c:v>13.356103333353531</c:v>
                </c:pt>
                <c:pt idx="1337">
                  <c:v>13.366101333347615</c:v>
                </c:pt>
                <c:pt idx="1338">
                  <c:v>13.376099333341699</c:v>
                </c:pt>
                <c:pt idx="1339">
                  <c:v>13.386098333343398</c:v>
                </c:pt>
                <c:pt idx="1340">
                  <c:v>13.396096333337482</c:v>
                </c:pt>
                <c:pt idx="1341">
                  <c:v>13.40609433336067</c:v>
                </c:pt>
                <c:pt idx="1342">
                  <c:v>13.416093333333265</c:v>
                </c:pt>
                <c:pt idx="1343">
                  <c:v>13.426091333356453</c:v>
                </c:pt>
                <c:pt idx="1344">
                  <c:v>13.436090333358152</c:v>
                </c:pt>
                <c:pt idx="1345">
                  <c:v>13.446088333352236</c:v>
                </c:pt>
                <c:pt idx="1346">
                  <c:v>13.45608633334632</c:v>
                </c:pt>
                <c:pt idx="1347">
                  <c:v>13.466085333348019</c:v>
                </c:pt>
                <c:pt idx="1348">
                  <c:v>13.476083333342103</c:v>
                </c:pt>
                <c:pt idx="1349">
                  <c:v>13.486082333343802</c:v>
                </c:pt>
                <c:pt idx="1350">
                  <c:v>13.496080333337886</c:v>
                </c:pt>
                <c:pt idx="1351">
                  <c:v>13.506078333361074</c:v>
                </c:pt>
                <c:pt idx="1352">
                  <c:v>13.516077333333669</c:v>
                </c:pt>
                <c:pt idx="1353">
                  <c:v>13.526075333356857</c:v>
                </c:pt>
                <c:pt idx="1354">
                  <c:v>13.536073333350942</c:v>
                </c:pt>
                <c:pt idx="1355">
                  <c:v>13.54607233335264</c:v>
                </c:pt>
                <c:pt idx="1356">
                  <c:v>13.556070333346725</c:v>
                </c:pt>
                <c:pt idx="1357">
                  <c:v>13.566069333348423</c:v>
                </c:pt>
                <c:pt idx="1358">
                  <c:v>13.576067333342507</c:v>
                </c:pt>
                <c:pt idx="1359">
                  <c:v>13.586065333336592</c:v>
                </c:pt>
                <c:pt idx="1360">
                  <c:v>13.59606433333829</c:v>
                </c:pt>
                <c:pt idx="1361">
                  <c:v>13.606062333361479</c:v>
                </c:pt>
                <c:pt idx="1362">
                  <c:v>13.616061333334073</c:v>
                </c:pt>
                <c:pt idx="1363">
                  <c:v>13.626059333357261</c:v>
                </c:pt>
                <c:pt idx="1364">
                  <c:v>13.636057333351346</c:v>
                </c:pt>
                <c:pt idx="1365">
                  <c:v>13.646056333353044</c:v>
                </c:pt>
                <c:pt idx="1366">
                  <c:v>13.656054333347129</c:v>
                </c:pt>
                <c:pt idx="1367">
                  <c:v>13.666053333348827</c:v>
                </c:pt>
                <c:pt idx="1368">
                  <c:v>13.676051333342912</c:v>
                </c:pt>
                <c:pt idx="1369">
                  <c:v>13.686049333336996</c:v>
                </c:pt>
                <c:pt idx="1370">
                  <c:v>13.696048333338695</c:v>
                </c:pt>
                <c:pt idx="1371">
                  <c:v>13.706046333361883</c:v>
                </c:pt>
                <c:pt idx="1372">
                  <c:v>13.716044333355967</c:v>
                </c:pt>
                <c:pt idx="1373">
                  <c:v>13.726043333357666</c:v>
                </c:pt>
                <c:pt idx="1374">
                  <c:v>13.73604133335175</c:v>
                </c:pt>
                <c:pt idx="1375">
                  <c:v>13.746040333353449</c:v>
                </c:pt>
                <c:pt idx="1376">
                  <c:v>13.756038333347533</c:v>
                </c:pt>
                <c:pt idx="1377">
                  <c:v>13.766036333341617</c:v>
                </c:pt>
                <c:pt idx="1378">
                  <c:v>13.776035333343316</c:v>
                </c:pt>
                <c:pt idx="1379">
                  <c:v>13.7860333333374</c:v>
                </c:pt>
                <c:pt idx="1380">
                  <c:v>13.796032333339099</c:v>
                </c:pt>
                <c:pt idx="1381">
                  <c:v>13.806030333333183</c:v>
                </c:pt>
                <c:pt idx="1382">
                  <c:v>13.816027750028297</c:v>
                </c:pt>
                <c:pt idx="1383">
                  <c:v>13.826026750000892</c:v>
                </c:pt>
                <c:pt idx="1384">
                  <c:v>13.83602475002408</c:v>
                </c:pt>
                <c:pt idx="1385">
                  <c:v>13.846023750025779</c:v>
                </c:pt>
                <c:pt idx="1386">
                  <c:v>13.856021750019863</c:v>
                </c:pt>
                <c:pt idx="1387">
                  <c:v>13.866019750013947</c:v>
                </c:pt>
                <c:pt idx="1388">
                  <c:v>13.876018750015646</c:v>
                </c:pt>
                <c:pt idx="1389">
                  <c:v>13.88601675000973</c:v>
                </c:pt>
                <c:pt idx="1390">
                  <c:v>13.896015750011429</c:v>
                </c:pt>
                <c:pt idx="1391">
                  <c:v>13.906013750005513</c:v>
                </c:pt>
                <c:pt idx="1392">
                  <c:v>13.916011750028701</c:v>
                </c:pt>
                <c:pt idx="1393">
                  <c:v>13.926010750001296</c:v>
                </c:pt>
                <c:pt idx="1394">
                  <c:v>13.936008750024484</c:v>
                </c:pt>
                <c:pt idx="1395">
                  <c:v>13.946006750018569</c:v>
                </c:pt>
                <c:pt idx="1396">
                  <c:v>13.956005750020267</c:v>
                </c:pt>
                <c:pt idx="1397">
                  <c:v>13.966003750014352</c:v>
                </c:pt>
                <c:pt idx="1398">
                  <c:v>13.97600275001605</c:v>
                </c:pt>
                <c:pt idx="1399">
                  <c:v>13.986000750010135</c:v>
                </c:pt>
                <c:pt idx="1400">
                  <c:v>13.995998750004219</c:v>
                </c:pt>
                <c:pt idx="1401">
                  <c:v>14.005997750005918</c:v>
                </c:pt>
                <c:pt idx="1402">
                  <c:v>14.015995750000002</c:v>
                </c:pt>
                <c:pt idx="1403">
                  <c:v>14.025994750001701</c:v>
                </c:pt>
                <c:pt idx="1404">
                  <c:v>14.035992750024889</c:v>
                </c:pt>
                <c:pt idx="1405">
                  <c:v>14.045990750018973</c:v>
                </c:pt>
                <c:pt idx="1406">
                  <c:v>14.055989750020672</c:v>
                </c:pt>
                <c:pt idx="1407">
                  <c:v>14.065987750014756</c:v>
                </c:pt>
                <c:pt idx="1408">
                  <c:v>14.075986750016455</c:v>
                </c:pt>
                <c:pt idx="1409">
                  <c:v>14.085984750010539</c:v>
                </c:pt>
                <c:pt idx="1410">
                  <c:v>14.095982750004623</c:v>
                </c:pt>
                <c:pt idx="1411">
                  <c:v>14.105981750006322</c:v>
                </c:pt>
                <c:pt idx="1412">
                  <c:v>14.115979750000406</c:v>
                </c:pt>
                <c:pt idx="1413">
                  <c:v>14.125978750002105</c:v>
                </c:pt>
                <c:pt idx="1414">
                  <c:v>14.135976750025293</c:v>
                </c:pt>
                <c:pt idx="1415">
                  <c:v>14.145974750019377</c:v>
                </c:pt>
                <c:pt idx="1416">
                  <c:v>14.155973750021076</c:v>
                </c:pt>
                <c:pt idx="1417">
                  <c:v>14.16597175001516</c:v>
                </c:pt>
                <c:pt idx="1418">
                  <c:v>14.175969750009244</c:v>
                </c:pt>
                <c:pt idx="1419">
                  <c:v>14.185968750010943</c:v>
                </c:pt>
                <c:pt idx="1420">
                  <c:v>14.195966750005027</c:v>
                </c:pt>
                <c:pt idx="1421">
                  <c:v>14.205965750006726</c:v>
                </c:pt>
                <c:pt idx="1422">
                  <c:v>14.21596375000081</c:v>
                </c:pt>
                <c:pt idx="1423">
                  <c:v>14.225961750023998</c:v>
                </c:pt>
                <c:pt idx="1424">
                  <c:v>14.235960750025697</c:v>
                </c:pt>
                <c:pt idx="1425">
                  <c:v>14.245958750019781</c:v>
                </c:pt>
                <c:pt idx="1426">
                  <c:v>14.25595775002148</c:v>
                </c:pt>
                <c:pt idx="1427">
                  <c:v>14.265955750015564</c:v>
                </c:pt>
                <c:pt idx="1428">
                  <c:v>14.275953750009649</c:v>
                </c:pt>
                <c:pt idx="1429">
                  <c:v>14.285952750011347</c:v>
                </c:pt>
                <c:pt idx="1430">
                  <c:v>14.295950750005431</c:v>
                </c:pt>
                <c:pt idx="1431">
                  <c:v>14.30594975000713</c:v>
                </c:pt>
                <c:pt idx="1432">
                  <c:v>14.315947750001214</c:v>
                </c:pt>
                <c:pt idx="1433">
                  <c:v>14.325945750024403</c:v>
                </c:pt>
                <c:pt idx="1434">
                  <c:v>14.335944750026101</c:v>
                </c:pt>
                <c:pt idx="1435">
                  <c:v>14.345942750020185</c:v>
                </c:pt>
                <c:pt idx="1436">
                  <c:v>14.355941750021884</c:v>
                </c:pt>
                <c:pt idx="1437">
                  <c:v>14.365939750015968</c:v>
                </c:pt>
                <c:pt idx="1438">
                  <c:v>14.375937750010053</c:v>
                </c:pt>
                <c:pt idx="1439">
                  <c:v>14.385936750011751</c:v>
                </c:pt>
                <c:pt idx="1440">
                  <c:v>14.395934750005836</c:v>
                </c:pt>
                <c:pt idx="1441">
                  <c:v>14.40593274999992</c:v>
                </c:pt>
                <c:pt idx="1442">
                  <c:v>14.415931750001619</c:v>
                </c:pt>
                <c:pt idx="1443">
                  <c:v>14.425929750024807</c:v>
                </c:pt>
                <c:pt idx="1444">
                  <c:v>14.435928750026505</c:v>
                </c:pt>
                <c:pt idx="1445">
                  <c:v>14.44592675002059</c:v>
                </c:pt>
                <c:pt idx="1446">
                  <c:v>14.455924750014674</c:v>
                </c:pt>
                <c:pt idx="1447">
                  <c:v>14.465923750016373</c:v>
                </c:pt>
                <c:pt idx="1448">
                  <c:v>14.475921750010457</c:v>
                </c:pt>
                <c:pt idx="1449">
                  <c:v>14.485920750012156</c:v>
                </c:pt>
                <c:pt idx="1450">
                  <c:v>14.49591875000624</c:v>
                </c:pt>
                <c:pt idx="1451">
                  <c:v>14.505916750000324</c:v>
                </c:pt>
                <c:pt idx="1452">
                  <c:v>14.515915750002023</c:v>
                </c:pt>
                <c:pt idx="1453">
                  <c:v>14.525913750025211</c:v>
                </c:pt>
                <c:pt idx="1454">
                  <c:v>14.53591275002691</c:v>
                </c:pt>
                <c:pt idx="1455">
                  <c:v>14.545910750020994</c:v>
                </c:pt>
                <c:pt idx="1456">
                  <c:v>14.555908750015078</c:v>
                </c:pt>
                <c:pt idx="1457">
                  <c:v>14.565907750016777</c:v>
                </c:pt>
                <c:pt idx="1458">
                  <c:v>14.575905750010861</c:v>
                </c:pt>
                <c:pt idx="1459">
                  <c:v>14.58590475001256</c:v>
                </c:pt>
                <c:pt idx="1460">
                  <c:v>14.595902750006644</c:v>
                </c:pt>
                <c:pt idx="1461">
                  <c:v>14.605900750000728</c:v>
                </c:pt>
                <c:pt idx="1462">
                  <c:v>14.615899750002427</c:v>
                </c:pt>
                <c:pt idx="1463">
                  <c:v>14.625897750025615</c:v>
                </c:pt>
                <c:pt idx="1464">
                  <c:v>14.635896750027314</c:v>
                </c:pt>
                <c:pt idx="1465">
                  <c:v>14.645894750021398</c:v>
                </c:pt>
                <c:pt idx="1466">
                  <c:v>14.655892750015482</c:v>
                </c:pt>
                <c:pt idx="1467">
                  <c:v>14.665891750017181</c:v>
                </c:pt>
                <c:pt idx="1468">
                  <c:v>14.675889750011265</c:v>
                </c:pt>
                <c:pt idx="1469">
                  <c:v>14.685888750012964</c:v>
                </c:pt>
                <c:pt idx="1470">
                  <c:v>14.695886750007048</c:v>
                </c:pt>
                <c:pt idx="1471">
                  <c:v>14.705884750001132</c:v>
                </c:pt>
                <c:pt idx="1472">
                  <c:v>14.715883750002831</c:v>
                </c:pt>
                <c:pt idx="1473">
                  <c:v>14.725881750026019</c:v>
                </c:pt>
                <c:pt idx="1474">
                  <c:v>14.735879750020104</c:v>
                </c:pt>
                <c:pt idx="1475">
                  <c:v>14.745878750021802</c:v>
                </c:pt>
                <c:pt idx="1476">
                  <c:v>14.755876750015887</c:v>
                </c:pt>
                <c:pt idx="1477">
                  <c:v>14.765875750017585</c:v>
                </c:pt>
                <c:pt idx="1478">
                  <c:v>14.775873750011669</c:v>
                </c:pt>
                <c:pt idx="1479">
                  <c:v>14.785871750005754</c:v>
                </c:pt>
                <c:pt idx="1480">
                  <c:v>14.795870750007452</c:v>
                </c:pt>
                <c:pt idx="1481">
                  <c:v>14.805868750001537</c:v>
                </c:pt>
                <c:pt idx="1482">
                  <c:v>14.815868708334165</c:v>
                </c:pt>
                <c:pt idx="1483">
                  <c:v>14.825866708357353</c:v>
                </c:pt>
                <c:pt idx="1484">
                  <c:v>14.835864708351437</c:v>
                </c:pt>
                <c:pt idx="1485">
                  <c:v>14.845863708353136</c:v>
                </c:pt>
                <c:pt idx="1486">
                  <c:v>14.85586170834722</c:v>
                </c:pt>
                <c:pt idx="1487">
                  <c:v>14.865860708348919</c:v>
                </c:pt>
                <c:pt idx="1488">
                  <c:v>14.875858708343003</c:v>
                </c:pt>
                <c:pt idx="1489">
                  <c:v>14.885856708337087</c:v>
                </c:pt>
                <c:pt idx="1490">
                  <c:v>14.895855708338786</c:v>
                </c:pt>
                <c:pt idx="1491">
                  <c:v>14.905853708361974</c:v>
                </c:pt>
                <c:pt idx="1492">
                  <c:v>14.915852708334569</c:v>
                </c:pt>
                <c:pt idx="1493">
                  <c:v>14.925850708357757</c:v>
                </c:pt>
                <c:pt idx="1494">
                  <c:v>14.935848708351841</c:v>
                </c:pt>
                <c:pt idx="1495">
                  <c:v>14.94584770835354</c:v>
                </c:pt>
                <c:pt idx="1496">
                  <c:v>14.955845708347624</c:v>
                </c:pt>
                <c:pt idx="1497">
                  <c:v>14.965844708349323</c:v>
                </c:pt>
                <c:pt idx="1498">
                  <c:v>14.975842708343407</c:v>
                </c:pt>
                <c:pt idx="1499">
                  <c:v>14.985840708337491</c:v>
                </c:pt>
                <c:pt idx="1500">
                  <c:v>14.99583970833919</c:v>
                </c:pt>
                <c:pt idx="1501">
                  <c:v>15.005837708333274</c:v>
                </c:pt>
                <c:pt idx="1502">
                  <c:v>15.015836708334973</c:v>
                </c:pt>
                <c:pt idx="1503">
                  <c:v>15.025834708358161</c:v>
                </c:pt>
                <c:pt idx="1504">
                  <c:v>15.035832708352245</c:v>
                </c:pt>
                <c:pt idx="1505">
                  <c:v>15.045831708353944</c:v>
                </c:pt>
                <c:pt idx="1506">
                  <c:v>15.055829708348028</c:v>
                </c:pt>
                <c:pt idx="1507">
                  <c:v>15.065828708349727</c:v>
                </c:pt>
                <c:pt idx="1508">
                  <c:v>15.075826708343811</c:v>
                </c:pt>
                <c:pt idx="1509">
                  <c:v>15.085824708337896</c:v>
                </c:pt>
                <c:pt idx="1510">
                  <c:v>15.095823708339594</c:v>
                </c:pt>
                <c:pt idx="1511">
                  <c:v>15.105821708333679</c:v>
                </c:pt>
                <c:pt idx="1512">
                  <c:v>15.115820708335377</c:v>
                </c:pt>
                <c:pt idx="1513">
                  <c:v>15.125818708358565</c:v>
                </c:pt>
                <c:pt idx="1514">
                  <c:v>15.13581670835265</c:v>
                </c:pt>
                <c:pt idx="1515">
                  <c:v>15.145815708354348</c:v>
                </c:pt>
                <c:pt idx="1516">
                  <c:v>15.155813708348433</c:v>
                </c:pt>
                <c:pt idx="1517">
                  <c:v>15.165811708342517</c:v>
                </c:pt>
                <c:pt idx="1518">
                  <c:v>15.175810708344216</c:v>
                </c:pt>
                <c:pt idx="1519">
                  <c:v>15.1858087083383</c:v>
                </c:pt>
                <c:pt idx="1520">
                  <c:v>15.195807708339998</c:v>
                </c:pt>
                <c:pt idx="1521">
                  <c:v>15.205805708334083</c:v>
                </c:pt>
                <c:pt idx="1522">
                  <c:v>15.215803708357271</c:v>
                </c:pt>
                <c:pt idx="1523">
                  <c:v>15.22580270835897</c:v>
                </c:pt>
                <c:pt idx="1524">
                  <c:v>15.235800708353054</c:v>
                </c:pt>
                <c:pt idx="1525">
                  <c:v>15.245799708354753</c:v>
                </c:pt>
                <c:pt idx="1526">
                  <c:v>15.255797708348837</c:v>
                </c:pt>
                <c:pt idx="1527">
                  <c:v>15.265795708342921</c:v>
                </c:pt>
                <c:pt idx="1528">
                  <c:v>15.27579470834462</c:v>
                </c:pt>
                <c:pt idx="1529">
                  <c:v>15.285792708338704</c:v>
                </c:pt>
                <c:pt idx="1530">
                  <c:v>15.295791708340403</c:v>
                </c:pt>
                <c:pt idx="1531">
                  <c:v>15.305789708334487</c:v>
                </c:pt>
                <c:pt idx="1532">
                  <c:v>15.315787708357675</c:v>
                </c:pt>
                <c:pt idx="1533">
                  <c:v>15.325786708359374</c:v>
                </c:pt>
                <c:pt idx="1534">
                  <c:v>15.335784708353458</c:v>
                </c:pt>
                <c:pt idx="1535">
                  <c:v>15.345783708355157</c:v>
                </c:pt>
                <c:pt idx="1536">
                  <c:v>15.355781708349241</c:v>
                </c:pt>
                <c:pt idx="1537">
                  <c:v>15.365779708343325</c:v>
                </c:pt>
                <c:pt idx="1538">
                  <c:v>15.375778708345024</c:v>
                </c:pt>
                <c:pt idx="1539">
                  <c:v>15.385776708339108</c:v>
                </c:pt>
                <c:pt idx="1540">
                  <c:v>15.395775708340807</c:v>
                </c:pt>
                <c:pt idx="1541">
                  <c:v>15.405773708334891</c:v>
                </c:pt>
                <c:pt idx="1542">
                  <c:v>15.415771708358079</c:v>
                </c:pt>
                <c:pt idx="1543">
                  <c:v>15.425770708359778</c:v>
                </c:pt>
                <c:pt idx="1544">
                  <c:v>15.435768708353862</c:v>
                </c:pt>
                <c:pt idx="1545">
                  <c:v>15.445767708355561</c:v>
                </c:pt>
                <c:pt idx="1546">
                  <c:v>15.455765708349645</c:v>
                </c:pt>
                <c:pt idx="1547">
                  <c:v>15.465763708343729</c:v>
                </c:pt>
                <c:pt idx="1548">
                  <c:v>15.475762708345428</c:v>
                </c:pt>
                <c:pt idx="1549">
                  <c:v>15.485760708339512</c:v>
                </c:pt>
                <c:pt idx="1550">
                  <c:v>15.495759708341211</c:v>
                </c:pt>
                <c:pt idx="1551">
                  <c:v>15.505757708335295</c:v>
                </c:pt>
                <c:pt idx="1552">
                  <c:v>15.515755708358483</c:v>
                </c:pt>
                <c:pt idx="1553">
                  <c:v>15.525754708360182</c:v>
                </c:pt>
                <c:pt idx="1554">
                  <c:v>15.535752708354266</c:v>
                </c:pt>
                <c:pt idx="1555">
                  <c:v>15.545751708355965</c:v>
                </c:pt>
                <c:pt idx="1556">
                  <c:v>15.555749708350049</c:v>
                </c:pt>
                <c:pt idx="1557">
                  <c:v>15.565747708344134</c:v>
                </c:pt>
                <c:pt idx="1558">
                  <c:v>15.575746708345832</c:v>
                </c:pt>
                <c:pt idx="1559">
                  <c:v>15.585744708339917</c:v>
                </c:pt>
                <c:pt idx="1560">
                  <c:v>15.595743708341615</c:v>
                </c:pt>
                <c:pt idx="1561">
                  <c:v>15.6057417083357</c:v>
                </c:pt>
                <c:pt idx="1562">
                  <c:v>15.615739708358888</c:v>
                </c:pt>
                <c:pt idx="1563">
                  <c:v>15.625738708360586</c:v>
                </c:pt>
                <c:pt idx="1564">
                  <c:v>15.635736708354671</c:v>
                </c:pt>
                <c:pt idx="1565">
                  <c:v>15.645735708356369</c:v>
                </c:pt>
                <c:pt idx="1566">
                  <c:v>15.655733708350454</c:v>
                </c:pt>
                <c:pt idx="1567">
                  <c:v>15.665731708344538</c:v>
                </c:pt>
                <c:pt idx="1568">
                  <c:v>15.675730708346236</c:v>
                </c:pt>
                <c:pt idx="1569">
                  <c:v>15.685728708340321</c:v>
                </c:pt>
                <c:pt idx="1570">
                  <c:v>15.695727708342019</c:v>
                </c:pt>
                <c:pt idx="1571">
                  <c:v>15.705725708336104</c:v>
                </c:pt>
                <c:pt idx="1572">
                  <c:v>15.715723708359292</c:v>
                </c:pt>
                <c:pt idx="1573">
                  <c:v>15.725722708360991</c:v>
                </c:pt>
                <c:pt idx="1574">
                  <c:v>15.735720708355075</c:v>
                </c:pt>
                <c:pt idx="1575">
                  <c:v>15.745719708356773</c:v>
                </c:pt>
                <c:pt idx="1576">
                  <c:v>15.755717708350858</c:v>
                </c:pt>
                <c:pt idx="1577">
                  <c:v>15.765715708344942</c:v>
                </c:pt>
                <c:pt idx="1578">
                  <c:v>15.775714708346641</c:v>
                </c:pt>
                <c:pt idx="1579">
                  <c:v>15.785712708340725</c:v>
                </c:pt>
                <c:pt idx="1580">
                  <c:v>15.795711708342424</c:v>
                </c:pt>
                <c:pt idx="1581">
                  <c:v>15.805709708336508</c:v>
                </c:pt>
                <c:pt idx="1582">
                  <c:v>15.815706708352081</c:v>
                </c:pt>
                <c:pt idx="1583">
                  <c:v>15.82570570835378</c:v>
                </c:pt>
                <c:pt idx="1584">
                  <c:v>15.835703708347864</c:v>
                </c:pt>
                <c:pt idx="1585">
                  <c:v>15.845702708349563</c:v>
                </c:pt>
                <c:pt idx="1586">
                  <c:v>15.855700708343647</c:v>
                </c:pt>
                <c:pt idx="1587">
                  <c:v>15.865698708337732</c:v>
                </c:pt>
                <c:pt idx="1588">
                  <c:v>15.87569770833943</c:v>
                </c:pt>
                <c:pt idx="1589">
                  <c:v>15.885695708333515</c:v>
                </c:pt>
                <c:pt idx="1590">
                  <c:v>15.895694708335213</c:v>
                </c:pt>
                <c:pt idx="1591">
                  <c:v>15.905692708358401</c:v>
                </c:pt>
                <c:pt idx="1592">
                  <c:v>15.915690708352486</c:v>
                </c:pt>
                <c:pt idx="1593">
                  <c:v>15.925689708354184</c:v>
                </c:pt>
                <c:pt idx="1594">
                  <c:v>15.935687708348269</c:v>
                </c:pt>
                <c:pt idx="1595">
                  <c:v>15.945686708349967</c:v>
                </c:pt>
                <c:pt idx="1596">
                  <c:v>15.955684708344052</c:v>
                </c:pt>
                <c:pt idx="1597">
                  <c:v>15.965682708338136</c:v>
                </c:pt>
                <c:pt idx="1598">
                  <c:v>15.975681708339835</c:v>
                </c:pt>
                <c:pt idx="1599">
                  <c:v>15.985679708333919</c:v>
                </c:pt>
                <c:pt idx="1600">
                  <c:v>15.995678708335618</c:v>
                </c:pt>
                <c:pt idx="1601">
                  <c:v>16.005676708358806</c:v>
                </c:pt>
                <c:pt idx="1602">
                  <c:v>16.01567470835289</c:v>
                </c:pt>
                <c:pt idx="1603">
                  <c:v>16.025673708354589</c:v>
                </c:pt>
                <c:pt idx="1604">
                  <c:v>16.035671708348673</c:v>
                </c:pt>
                <c:pt idx="1605">
                  <c:v>16.045670708350372</c:v>
                </c:pt>
                <c:pt idx="1606">
                  <c:v>16.055668708344456</c:v>
                </c:pt>
                <c:pt idx="1607">
                  <c:v>16.06566670833854</c:v>
                </c:pt>
                <c:pt idx="1608">
                  <c:v>16.075665708340239</c:v>
                </c:pt>
                <c:pt idx="1609">
                  <c:v>16.085663708334323</c:v>
                </c:pt>
                <c:pt idx="1610">
                  <c:v>16.095662708336022</c:v>
                </c:pt>
                <c:pt idx="1611">
                  <c:v>16.10566070835921</c:v>
                </c:pt>
                <c:pt idx="1612">
                  <c:v>16.115659708360909</c:v>
                </c:pt>
                <c:pt idx="1613">
                  <c:v>16.125657708354993</c:v>
                </c:pt>
                <c:pt idx="1614">
                  <c:v>16.135655708349077</c:v>
                </c:pt>
                <c:pt idx="1615">
                  <c:v>16.145654708350776</c:v>
                </c:pt>
                <c:pt idx="1616">
                  <c:v>16.15565270834486</c:v>
                </c:pt>
                <c:pt idx="1617">
                  <c:v>16.165651708346559</c:v>
                </c:pt>
                <c:pt idx="1618">
                  <c:v>16.175649708340643</c:v>
                </c:pt>
                <c:pt idx="1619">
                  <c:v>16.185647708334727</c:v>
                </c:pt>
                <c:pt idx="1620">
                  <c:v>16.195646708336426</c:v>
                </c:pt>
                <c:pt idx="1621">
                  <c:v>16.205644708359614</c:v>
                </c:pt>
                <c:pt idx="1622">
                  <c:v>16.215643708361313</c:v>
                </c:pt>
                <c:pt idx="1623">
                  <c:v>16.225641708355397</c:v>
                </c:pt>
                <c:pt idx="1624">
                  <c:v>16.235639708349481</c:v>
                </c:pt>
                <c:pt idx="1625">
                  <c:v>16.24563870835118</c:v>
                </c:pt>
                <c:pt idx="1626">
                  <c:v>16.255636708345264</c:v>
                </c:pt>
                <c:pt idx="1627">
                  <c:v>16.265635708346963</c:v>
                </c:pt>
                <c:pt idx="1628">
                  <c:v>16.275633708341047</c:v>
                </c:pt>
                <c:pt idx="1629">
                  <c:v>16.285631708335131</c:v>
                </c:pt>
                <c:pt idx="1630">
                  <c:v>16.29563070833683</c:v>
                </c:pt>
                <c:pt idx="1631">
                  <c:v>16.305628708360018</c:v>
                </c:pt>
                <c:pt idx="1632">
                  <c:v>16.315627708361717</c:v>
                </c:pt>
                <c:pt idx="1633">
                  <c:v>16.325625708355801</c:v>
                </c:pt>
                <c:pt idx="1634">
                  <c:v>16.335623708349885</c:v>
                </c:pt>
                <c:pt idx="1635">
                  <c:v>16.345622708351584</c:v>
                </c:pt>
                <c:pt idx="1636">
                  <c:v>16.355620708345668</c:v>
                </c:pt>
                <c:pt idx="1637">
                  <c:v>16.365619708347367</c:v>
                </c:pt>
                <c:pt idx="1638">
                  <c:v>16.375617708341451</c:v>
                </c:pt>
                <c:pt idx="1639">
                  <c:v>16.385615708335536</c:v>
                </c:pt>
                <c:pt idx="1640">
                  <c:v>16.395614708337234</c:v>
                </c:pt>
                <c:pt idx="1641">
                  <c:v>16.405612708360422</c:v>
                </c:pt>
                <c:pt idx="1642">
                  <c:v>16.415611708362121</c:v>
                </c:pt>
                <c:pt idx="1643">
                  <c:v>16.425609708356205</c:v>
                </c:pt>
                <c:pt idx="1644">
                  <c:v>16.43560770835029</c:v>
                </c:pt>
                <c:pt idx="1645">
                  <c:v>16.445606708351988</c:v>
                </c:pt>
                <c:pt idx="1646">
                  <c:v>16.455604708346073</c:v>
                </c:pt>
                <c:pt idx="1647">
                  <c:v>16.465603708347771</c:v>
                </c:pt>
                <c:pt idx="1648">
                  <c:v>16.475601708341856</c:v>
                </c:pt>
                <c:pt idx="1649">
                  <c:v>16.48559970833594</c:v>
                </c:pt>
                <c:pt idx="1650">
                  <c:v>16.495598708337639</c:v>
                </c:pt>
                <c:pt idx="1651">
                  <c:v>16.505596708360827</c:v>
                </c:pt>
                <c:pt idx="1652">
                  <c:v>16.515595708333421</c:v>
                </c:pt>
                <c:pt idx="1653">
                  <c:v>16.52559370835661</c:v>
                </c:pt>
                <c:pt idx="1654">
                  <c:v>16.535591708350694</c:v>
                </c:pt>
                <c:pt idx="1655">
                  <c:v>16.545590708352393</c:v>
                </c:pt>
                <c:pt idx="1656">
                  <c:v>16.555588708346477</c:v>
                </c:pt>
                <c:pt idx="1657">
                  <c:v>16.565587708348176</c:v>
                </c:pt>
                <c:pt idx="1658">
                  <c:v>16.57558570834226</c:v>
                </c:pt>
                <c:pt idx="1659">
                  <c:v>16.585584708343958</c:v>
                </c:pt>
                <c:pt idx="1660">
                  <c:v>16.595582708338043</c:v>
                </c:pt>
                <c:pt idx="1661">
                  <c:v>16.605580708361231</c:v>
                </c:pt>
                <c:pt idx="1662">
                  <c:v>16.615579708333826</c:v>
                </c:pt>
                <c:pt idx="1663">
                  <c:v>16.625577708357014</c:v>
                </c:pt>
                <c:pt idx="1664">
                  <c:v>16.635576708358712</c:v>
                </c:pt>
                <c:pt idx="1665">
                  <c:v>16.645574708352797</c:v>
                </c:pt>
                <c:pt idx="1666">
                  <c:v>16.655572708346881</c:v>
                </c:pt>
                <c:pt idx="1667">
                  <c:v>16.66557170834858</c:v>
                </c:pt>
                <c:pt idx="1668">
                  <c:v>16.675569708342664</c:v>
                </c:pt>
                <c:pt idx="1669">
                  <c:v>16.685568708344363</c:v>
                </c:pt>
                <c:pt idx="1670">
                  <c:v>16.695566708338447</c:v>
                </c:pt>
                <c:pt idx="1671">
                  <c:v>16.705564708361635</c:v>
                </c:pt>
                <c:pt idx="1672">
                  <c:v>16.71556370833423</c:v>
                </c:pt>
                <c:pt idx="1673">
                  <c:v>16.725561708357418</c:v>
                </c:pt>
                <c:pt idx="1674">
                  <c:v>16.735560708359117</c:v>
                </c:pt>
                <c:pt idx="1675">
                  <c:v>16.745558708353201</c:v>
                </c:pt>
                <c:pt idx="1676">
                  <c:v>16.755556708347285</c:v>
                </c:pt>
                <c:pt idx="1677">
                  <c:v>16.765555708348984</c:v>
                </c:pt>
                <c:pt idx="1678">
                  <c:v>16.775553708343068</c:v>
                </c:pt>
                <c:pt idx="1679">
                  <c:v>16.785552708344767</c:v>
                </c:pt>
                <c:pt idx="1680">
                  <c:v>16.795550708338851</c:v>
                </c:pt>
                <c:pt idx="1681">
                  <c:v>16.805548708362039</c:v>
                </c:pt>
                <c:pt idx="1682">
                  <c:v>16.81554850001703</c:v>
                </c:pt>
                <c:pt idx="1683">
                  <c:v>16.825546500011114</c:v>
                </c:pt>
                <c:pt idx="1684">
                  <c:v>16.835545500012813</c:v>
                </c:pt>
                <c:pt idx="1685">
                  <c:v>16.845543500006897</c:v>
                </c:pt>
                <c:pt idx="1686">
                  <c:v>16.855541500000982</c:v>
                </c:pt>
                <c:pt idx="1687">
                  <c:v>16.86554050000268</c:v>
                </c:pt>
                <c:pt idx="1688">
                  <c:v>16.875538500025868</c:v>
                </c:pt>
                <c:pt idx="1689">
                  <c:v>16.885537500027567</c:v>
                </c:pt>
                <c:pt idx="1690">
                  <c:v>16.895535500021651</c:v>
                </c:pt>
                <c:pt idx="1691">
                  <c:v>16.905533500015736</c:v>
                </c:pt>
                <c:pt idx="1692">
                  <c:v>16.915532500017434</c:v>
                </c:pt>
                <c:pt idx="1693">
                  <c:v>16.925530500011519</c:v>
                </c:pt>
                <c:pt idx="1694">
                  <c:v>16.935529500013217</c:v>
                </c:pt>
                <c:pt idx="1695">
                  <c:v>16.945527500007302</c:v>
                </c:pt>
                <c:pt idx="1696">
                  <c:v>16.955526500009</c:v>
                </c:pt>
                <c:pt idx="1697">
                  <c:v>16.965524500003085</c:v>
                </c:pt>
                <c:pt idx="1698">
                  <c:v>16.975522500026273</c:v>
                </c:pt>
                <c:pt idx="1699">
                  <c:v>16.985521500027971</c:v>
                </c:pt>
                <c:pt idx="1700">
                  <c:v>16.995519500022056</c:v>
                </c:pt>
                <c:pt idx="1701">
                  <c:v>17.005518500023754</c:v>
                </c:pt>
                <c:pt idx="1702">
                  <c:v>17.015516500017839</c:v>
                </c:pt>
                <c:pt idx="1703">
                  <c:v>17.025514500011923</c:v>
                </c:pt>
                <c:pt idx="1704">
                  <c:v>17.035513500013622</c:v>
                </c:pt>
                <c:pt idx="1705">
                  <c:v>17.045511500007706</c:v>
                </c:pt>
                <c:pt idx="1706">
                  <c:v>17.055510500009404</c:v>
                </c:pt>
                <c:pt idx="1707">
                  <c:v>17.065508500003489</c:v>
                </c:pt>
                <c:pt idx="1708">
                  <c:v>17.075506500026677</c:v>
                </c:pt>
                <c:pt idx="1709">
                  <c:v>17.085505500028376</c:v>
                </c:pt>
                <c:pt idx="1710">
                  <c:v>17.09550350002246</c:v>
                </c:pt>
                <c:pt idx="1711">
                  <c:v>17.105502500024159</c:v>
                </c:pt>
                <c:pt idx="1712">
                  <c:v>17.115500500018243</c:v>
                </c:pt>
                <c:pt idx="1713">
                  <c:v>17.125498500012327</c:v>
                </c:pt>
                <c:pt idx="1714">
                  <c:v>17.135497500014026</c:v>
                </c:pt>
                <c:pt idx="1715">
                  <c:v>17.14549550000811</c:v>
                </c:pt>
                <c:pt idx="1716">
                  <c:v>17.155494500009809</c:v>
                </c:pt>
                <c:pt idx="1717">
                  <c:v>17.165492500003893</c:v>
                </c:pt>
                <c:pt idx="1718">
                  <c:v>17.175490500027081</c:v>
                </c:pt>
                <c:pt idx="1719">
                  <c:v>17.18548950002878</c:v>
                </c:pt>
                <c:pt idx="1720">
                  <c:v>17.195487500022864</c:v>
                </c:pt>
                <c:pt idx="1721">
                  <c:v>17.205486500024563</c:v>
                </c:pt>
                <c:pt idx="1722">
                  <c:v>17.215484500018647</c:v>
                </c:pt>
                <c:pt idx="1723">
                  <c:v>17.225483500020346</c:v>
                </c:pt>
                <c:pt idx="1724">
                  <c:v>17.23548150001443</c:v>
                </c:pt>
                <c:pt idx="1725">
                  <c:v>17.245479500008514</c:v>
                </c:pt>
                <c:pt idx="1726">
                  <c:v>17.255478500010213</c:v>
                </c:pt>
                <c:pt idx="1727">
                  <c:v>17.265476500004297</c:v>
                </c:pt>
                <c:pt idx="1728">
                  <c:v>17.275475500005996</c:v>
                </c:pt>
                <c:pt idx="1729">
                  <c:v>17.28547350000008</c:v>
                </c:pt>
                <c:pt idx="1730">
                  <c:v>17.295471500023268</c:v>
                </c:pt>
                <c:pt idx="1731">
                  <c:v>17.305470500024967</c:v>
                </c:pt>
                <c:pt idx="1732">
                  <c:v>17.315468500019051</c:v>
                </c:pt>
                <c:pt idx="1733">
                  <c:v>17.32546750002075</c:v>
                </c:pt>
                <c:pt idx="1734">
                  <c:v>17.335465500014834</c:v>
                </c:pt>
                <c:pt idx="1735">
                  <c:v>17.345463500008918</c:v>
                </c:pt>
                <c:pt idx="1736">
                  <c:v>17.355462500010617</c:v>
                </c:pt>
                <c:pt idx="1737">
                  <c:v>17.365460500004701</c:v>
                </c:pt>
                <c:pt idx="1738">
                  <c:v>17.3754595000064</c:v>
                </c:pt>
                <c:pt idx="1739">
                  <c:v>17.385457500000484</c:v>
                </c:pt>
                <c:pt idx="1740">
                  <c:v>17.395455500023672</c:v>
                </c:pt>
                <c:pt idx="1741">
                  <c:v>17.405454500025371</c:v>
                </c:pt>
                <c:pt idx="1742">
                  <c:v>17.415452500019455</c:v>
                </c:pt>
                <c:pt idx="1743">
                  <c:v>17.425451500021154</c:v>
                </c:pt>
                <c:pt idx="1744">
                  <c:v>17.435449500015238</c:v>
                </c:pt>
                <c:pt idx="1745">
                  <c:v>17.445447500009323</c:v>
                </c:pt>
                <c:pt idx="1746">
                  <c:v>17.455446500011021</c:v>
                </c:pt>
                <c:pt idx="1747">
                  <c:v>17.465444500005106</c:v>
                </c:pt>
                <c:pt idx="1748">
                  <c:v>17.475443500006804</c:v>
                </c:pt>
                <c:pt idx="1749">
                  <c:v>17.485441500000888</c:v>
                </c:pt>
                <c:pt idx="1750">
                  <c:v>17.495440500002587</c:v>
                </c:pt>
                <c:pt idx="1751">
                  <c:v>17.505438500025775</c:v>
                </c:pt>
                <c:pt idx="1752">
                  <c:v>17.51543650001986</c:v>
                </c:pt>
                <c:pt idx="1753">
                  <c:v>17.525435500021558</c:v>
                </c:pt>
                <c:pt idx="1754">
                  <c:v>17.535433500015642</c:v>
                </c:pt>
                <c:pt idx="1755">
                  <c:v>17.545432500017341</c:v>
                </c:pt>
                <c:pt idx="1756">
                  <c:v>17.555430500011425</c:v>
                </c:pt>
                <c:pt idx="1757">
                  <c:v>17.56542850000551</c:v>
                </c:pt>
                <c:pt idx="1758">
                  <c:v>17.575427500007208</c:v>
                </c:pt>
                <c:pt idx="1759">
                  <c:v>17.585425500001293</c:v>
                </c:pt>
                <c:pt idx="1760">
                  <c:v>17.595424500002991</c:v>
                </c:pt>
                <c:pt idx="1761">
                  <c:v>17.605422500026179</c:v>
                </c:pt>
                <c:pt idx="1762">
                  <c:v>17.615420500020264</c:v>
                </c:pt>
                <c:pt idx="1763">
                  <c:v>17.625419500021962</c:v>
                </c:pt>
                <c:pt idx="1764">
                  <c:v>17.635417500016047</c:v>
                </c:pt>
                <c:pt idx="1765">
                  <c:v>17.645416500017745</c:v>
                </c:pt>
                <c:pt idx="1766">
                  <c:v>17.65541450001183</c:v>
                </c:pt>
                <c:pt idx="1767">
                  <c:v>17.665412500005914</c:v>
                </c:pt>
                <c:pt idx="1768">
                  <c:v>17.675411500007613</c:v>
                </c:pt>
                <c:pt idx="1769">
                  <c:v>17.685409500001697</c:v>
                </c:pt>
                <c:pt idx="1770">
                  <c:v>17.695408500003396</c:v>
                </c:pt>
                <c:pt idx="1771">
                  <c:v>17.705406500026584</c:v>
                </c:pt>
                <c:pt idx="1772">
                  <c:v>17.715405500028282</c:v>
                </c:pt>
                <c:pt idx="1773">
                  <c:v>17.725403500022367</c:v>
                </c:pt>
                <c:pt idx="1774">
                  <c:v>17.735401500016451</c:v>
                </c:pt>
                <c:pt idx="1775">
                  <c:v>17.74540050001815</c:v>
                </c:pt>
                <c:pt idx="1776">
                  <c:v>17.755398500012234</c:v>
                </c:pt>
                <c:pt idx="1777">
                  <c:v>17.765397500013933</c:v>
                </c:pt>
                <c:pt idx="1778">
                  <c:v>17.775395500008017</c:v>
                </c:pt>
                <c:pt idx="1779">
                  <c:v>17.785393500002101</c:v>
                </c:pt>
                <c:pt idx="1780">
                  <c:v>17.7953925000038</c:v>
                </c:pt>
                <c:pt idx="1781">
                  <c:v>17.805390500026988</c:v>
                </c:pt>
                <c:pt idx="1782">
                  <c:v>17.815389708353905</c:v>
                </c:pt>
                <c:pt idx="1783">
                  <c:v>17.825387708347989</c:v>
                </c:pt>
                <c:pt idx="1784">
                  <c:v>17.835385708342073</c:v>
                </c:pt>
                <c:pt idx="1785">
                  <c:v>17.845384708343772</c:v>
                </c:pt>
                <c:pt idx="1786">
                  <c:v>17.855382708337856</c:v>
                </c:pt>
                <c:pt idx="1787">
                  <c:v>17.865381708339555</c:v>
                </c:pt>
                <c:pt idx="1788">
                  <c:v>17.875379708333639</c:v>
                </c:pt>
                <c:pt idx="1789">
                  <c:v>17.885378708335338</c:v>
                </c:pt>
                <c:pt idx="1790">
                  <c:v>17.895376708358526</c:v>
                </c:pt>
                <c:pt idx="1791">
                  <c:v>17.90537470835261</c:v>
                </c:pt>
                <c:pt idx="1792">
                  <c:v>17.915373708354309</c:v>
                </c:pt>
                <c:pt idx="1793">
                  <c:v>17.925371708348393</c:v>
                </c:pt>
                <c:pt idx="1794">
                  <c:v>17.935370708350092</c:v>
                </c:pt>
                <c:pt idx="1795">
                  <c:v>17.945368708344176</c:v>
                </c:pt>
                <c:pt idx="1796">
                  <c:v>17.955366708338261</c:v>
                </c:pt>
                <c:pt idx="1797">
                  <c:v>17.965365708339959</c:v>
                </c:pt>
                <c:pt idx="1798">
                  <c:v>17.975363708334044</c:v>
                </c:pt>
                <c:pt idx="1799">
                  <c:v>17.985362708335742</c:v>
                </c:pt>
                <c:pt idx="1800">
                  <c:v>17.99536070835893</c:v>
                </c:pt>
                <c:pt idx="1801">
                  <c:v>18.005358708353015</c:v>
                </c:pt>
                <c:pt idx="1802">
                  <c:v>18.015357708354713</c:v>
                </c:pt>
                <c:pt idx="1803">
                  <c:v>18.025355708348798</c:v>
                </c:pt>
                <c:pt idx="1804">
                  <c:v>18.035354708350496</c:v>
                </c:pt>
                <c:pt idx="1805">
                  <c:v>18.045352708344581</c:v>
                </c:pt>
                <c:pt idx="1806">
                  <c:v>18.055351708346279</c:v>
                </c:pt>
                <c:pt idx="1807">
                  <c:v>18.065349708340364</c:v>
                </c:pt>
                <c:pt idx="1808">
                  <c:v>18.075347708334448</c:v>
                </c:pt>
                <c:pt idx="1809">
                  <c:v>18.085346708336147</c:v>
                </c:pt>
                <c:pt idx="1810">
                  <c:v>18.095344708359335</c:v>
                </c:pt>
                <c:pt idx="1811">
                  <c:v>18.105343708361033</c:v>
                </c:pt>
                <c:pt idx="1812">
                  <c:v>18.115341708355118</c:v>
                </c:pt>
                <c:pt idx="1813">
                  <c:v>18.125339708349202</c:v>
                </c:pt>
                <c:pt idx="1814">
                  <c:v>18.135338708350901</c:v>
                </c:pt>
                <c:pt idx="1815">
                  <c:v>18.145336708344985</c:v>
                </c:pt>
                <c:pt idx="1816">
                  <c:v>18.155335708346684</c:v>
                </c:pt>
                <c:pt idx="1817">
                  <c:v>18.165333708340768</c:v>
                </c:pt>
                <c:pt idx="1818">
                  <c:v>18.175331708334852</c:v>
                </c:pt>
                <c:pt idx="1819">
                  <c:v>18.185330708336551</c:v>
                </c:pt>
                <c:pt idx="1820">
                  <c:v>18.195328708359739</c:v>
                </c:pt>
                <c:pt idx="1821">
                  <c:v>18.205327708361438</c:v>
                </c:pt>
                <c:pt idx="1822">
                  <c:v>18.215325708355522</c:v>
                </c:pt>
                <c:pt idx="1823">
                  <c:v>18.225324708357221</c:v>
                </c:pt>
                <c:pt idx="1824">
                  <c:v>18.235322708351305</c:v>
                </c:pt>
                <c:pt idx="1825">
                  <c:v>18.245320708345389</c:v>
                </c:pt>
                <c:pt idx="1826">
                  <c:v>18.255319708347088</c:v>
                </c:pt>
                <c:pt idx="1827">
                  <c:v>18.265317708341172</c:v>
                </c:pt>
                <c:pt idx="1828">
                  <c:v>18.275316708342871</c:v>
                </c:pt>
                <c:pt idx="1829">
                  <c:v>18.285314708336955</c:v>
                </c:pt>
                <c:pt idx="1830">
                  <c:v>18.295312708360143</c:v>
                </c:pt>
                <c:pt idx="1831">
                  <c:v>18.305311708361842</c:v>
                </c:pt>
                <c:pt idx="1832">
                  <c:v>18.315309708355926</c:v>
                </c:pt>
                <c:pt idx="1833">
                  <c:v>18.325308708357625</c:v>
                </c:pt>
                <c:pt idx="1834">
                  <c:v>18.335306708351709</c:v>
                </c:pt>
                <c:pt idx="1835">
                  <c:v>18.345304708345793</c:v>
                </c:pt>
                <c:pt idx="1836">
                  <c:v>18.355303708347492</c:v>
                </c:pt>
                <c:pt idx="1837">
                  <c:v>18.365301708341576</c:v>
                </c:pt>
                <c:pt idx="1838">
                  <c:v>18.375300708343275</c:v>
                </c:pt>
                <c:pt idx="1839">
                  <c:v>18.385298708337359</c:v>
                </c:pt>
                <c:pt idx="1840">
                  <c:v>18.395297708339058</c:v>
                </c:pt>
                <c:pt idx="1841">
                  <c:v>18.405295708362246</c:v>
                </c:pt>
                <c:pt idx="1842">
                  <c:v>18.41529370835633</c:v>
                </c:pt>
                <c:pt idx="1843">
                  <c:v>18.425292708358029</c:v>
                </c:pt>
                <c:pt idx="1844">
                  <c:v>18.435290708352113</c:v>
                </c:pt>
                <c:pt idx="1845">
                  <c:v>18.445289708353812</c:v>
                </c:pt>
                <c:pt idx="1846">
                  <c:v>18.455287708347896</c:v>
                </c:pt>
                <c:pt idx="1847">
                  <c:v>18.46528570834198</c:v>
                </c:pt>
                <c:pt idx="1848">
                  <c:v>18.475284708343679</c:v>
                </c:pt>
                <c:pt idx="1849">
                  <c:v>18.485282708337763</c:v>
                </c:pt>
                <c:pt idx="1850">
                  <c:v>18.495281708339462</c:v>
                </c:pt>
                <c:pt idx="1851">
                  <c:v>18.505279708333546</c:v>
                </c:pt>
                <c:pt idx="1852">
                  <c:v>18.515278708335245</c:v>
                </c:pt>
                <c:pt idx="1853">
                  <c:v>18.525276708358433</c:v>
                </c:pt>
                <c:pt idx="1854">
                  <c:v>18.535274708352517</c:v>
                </c:pt>
                <c:pt idx="1855">
                  <c:v>18.545273708354216</c:v>
                </c:pt>
                <c:pt idx="1856">
                  <c:v>18.5552717083483</c:v>
                </c:pt>
                <c:pt idx="1857">
                  <c:v>18.565270708349999</c:v>
                </c:pt>
                <c:pt idx="1858">
                  <c:v>18.575268708344083</c:v>
                </c:pt>
                <c:pt idx="1859">
                  <c:v>18.585266708338168</c:v>
                </c:pt>
                <c:pt idx="1860">
                  <c:v>18.595265708339866</c:v>
                </c:pt>
                <c:pt idx="1861">
                  <c:v>18.60526370833395</c:v>
                </c:pt>
                <c:pt idx="1862">
                  <c:v>18.615262708335649</c:v>
                </c:pt>
                <c:pt idx="1863">
                  <c:v>18.625260708358837</c:v>
                </c:pt>
                <c:pt idx="1864">
                  <c:v>18.635258708352922</c:v>
                </c:pt>
                <c:pt idx="1865">
                  <c:v>18.64525770835462</c:v>
                </c:pt>
                <c:pt idx="1866">
                  <c:v>18.655255708348705</c:v>
                </c:pt>
                <c:pt idx="1867">
                  <c:v>18.665254708350403</c:v>
                </c:pt>
                <c:pt idx="1868">
                  <c:v>18.675252708344487</c:v>
                </c:pt>
                <c:pt idx="1869">
                  <c:v>18.685251708346186</c:v>
                </c:pt>
                <c:pt idx="1870">
                  <c:v>18.69524970834027</c:v>
                </c:pt>
                <c:pt idx="1871">
                  <c:v>18.705247708334355</c:v>
                </c:pt>
                <c:pt idx="1872">
                  <c:v>18.715246708336053</c:v>
                </c:pt>
                <c:pt idx="1873">
                  <c:v>18.725244708359241</c:v>
                </c:pt>
                <c:pt idx="1874">
                  <c:v>18.73524370836094</c:v>
                </c:pt>
                <c:pt idx="1875">
                  <c:v>18.745241708355024</c:v>
                </c:pt>
                <c:pt idx="1876">
                  <c:v>18.755239708349109</c:v>
                </c:pt>
                <c:pt idx="1877">
                  <c:v>18.765238708350807</c:v>
                </c:pt>
                <c:pt idx="1878">
                  <c:v>18.775236708344892</c:v>
                </c:pt>
                <c:pt idx="1879">
                  <c:v>18.78523570834659</c:v>
                </c:pt>
                <c:pt idx="1880">
                  <c:v>18.795233708340675</c:v>
                </c:pt>
                <c:pt idx="1881">
                  <c:v>18.805232708342373</c:v>
                </c:pt>
                <c:pt idx="1882">
                  <c:v>18.815230458334554</c:v>
                </c:pt>
                <c:pt idx="1883">
                  <c:v>18.825228458357742</c:v>
                </c:pt>
                <c:pt idx="1884">
                  <c:v>18.835227458359441</c:v>
                </c:pt>
                <c:pt idx="1885">
                  <c:v>18.845225458353525</c:v>
                </c:pt>
                <c:pt idx="1886">
                  <c:v>18.855224458355224</c:v>
                </c:pt>
                <c:pt idx="1887">
                  <c:v>18.865222458349308</c:v>
                </c:pt>
                <c:pt idx="1888">
                  <c:v>18.875220458343392</c:v>
                </c:pt>
                <c:pt idx="1889">
                  <c:v>18.885219458345091</c:v>
                </c:pt>
                <c:pt idx="1890">
                  <c:v>18.895217458339175</c:v>
                </c:pt>
                <c:pt idx="1891">
                  <c:v>18.905216458340874</c:v>
                </c:pt>
                <c:pt idx="1892">
                  <c:v>18.915214458334958</c:v>
                </c:pt>
                <c:pt idx="1893">
                  <c:v>18.925213458336657</c:v>
                </c:pt>
                <c:pt idx="1894">
                  <c:v>18.935211458359845</c:v>
                </c:pt>
                <c:pt idx="1895">
                  <c:v>18.945209458353929</c:v>
                </c:pt>
                <c:pt idx="1896">
                  <c:v>18.955208458355628</c:v>
                </c:pt>
                <c:pt idx="1897">
                  <c:v>18.965206458349712</c:v>
                </c:pt>
                <c:pt idx="1898">
                  <c:v>18.975205458351411</c:v>
                </c:pt>
                <c:pt idx="1899">
                  <c:v>18.985203458345495</c:v>
                </c:pt>
                <c:pt idx="1900">
                  <c:v>18.995201458339579</c:v>
                </c:pt>
                <c:pt idx="1901">
                  <c:v>19.005200458341278</c:v>
                </c:pt>
                <c:pt idx="1902">
                  <c:v>19.015198458335362</c:v>
                </c:pt>
                <c:pt idx="1903">
                  <c:v>19.025197458337061</c:v>
                </c:pt>
                <c:pt idx="1904">
                  <c:v>19.035195458360249</c:v>
                </c:pt>
                <c:pt idx="1905">
                  <c:v>19.045193458354333</c:v>
                </c:pt>
                <c:pt idx="1906">
                  <c:v>19.055192458356032</c:v>
                </c:pt>
                <c:pt idx="1907">
                  <c:v>19.065190458350116</c:v>
                </c:pt>
                <c:pt idx="1908">
                  <c:v>19.075189458351815</c:v>
                </c:pt>
                <c:pt idx="1909">
                  <c:v>19.085187458345899</c:v>
                </c:pt>
                <c:pt idx="1910">
                  <c:v>19.095186458347598</c:v>
                </c:pt>
                <c:pt idx="1911">
                  <c:v>19.105184458341682</c:v>
                </c:pt>
                <c:pt idx="1912">
                  <c:v>19.115182458335767</c:v>
                </c:pt>
                <c:pt idx="1913">
                  <c:v>19.125181458337465</c:v>
                </c:pt>
                <c:pt idx="1914">
                  <c:v>19.135179458360653</c:v>
                </c:pt>
                <c:pt idx="1915">
                  <c:v>19.145178458333248</c:v>
                </c:pt>
                <c:pt idx="1916">
                  <c:v>19.155176458356436</c:v>
                </c:pt>
                <c:pt idx="1917">
                  <c:v>19.165175458358135</c:v>
                </c:pt>
                <c:pt idx="1918">
                  <c:v>19.175173458352219</c:v>
                </c:pt>
                <c:pt idx="1919">
                  <c:v>19.185171458346304</c:v>
                </c:pt>
                <c:pt idx="1920">
                  <c:v>19.195170458348002</c:v>
                </c:pt>
                <c:pt idx="1921">
                  <c:v>19.205168458342087</c:v>
                </c:pt>
                <c:pt idx="1922">
                  <c:v>19.215167458343785</c:v>
                </c:pt>
                <c:pt idx="1923">
                  <c:v>19.225165458337869</c:v>
                </c:pt>
                <c:pt idx="1924">
                  <c:v>19.235163458361058</c:v>
                </c:pt>
                <c:pt idx="1925">
                  <c:v>19.245162458333652</c:v>
                </c:pt>
                <c:pt idx="1926">
                  <c:v>19.255160458356841</c:v>
                </c:pt>
                <c:pt idx="1927">
                  <c:v>19.265159458358539</c:v>
                </c:pt>
                <c:pt idx="1928">
                  <c:v>19.275157458352624</c:v>
                </c:pt>
                <c:pt idx="1929">
                  <c:v>19.285156458354322</c:v>
                </c:pt>
                <c:pt idx="1930">
                  <c:v>19.295154458348406</c:v>
                </c:pt>
                <c:pt idx="1931">
                  <c:v>19.305152458342491</c:v>
                </c:pt>
                <c:pt idx="1932">
                  <c:v>19.315151458344189</c:v>
                </c:pt>
                <c:pt idx="1933">
                  <c:v>19.325149458338274</c:v>
                </c:pt>
                <c:pt idx="1934">
                  <c:v>19.335148458339972</c:v>
                </c:pt>
                <c:pt idx="1935">
                  <c:v>19.345146458334057</c:v>
                </c:pt>
                <c:pt idx="1936">
                  <c:v>19.355144458357245</c:v>
                </c:pt>
                <c:pt idx="1937">
                  <c:v>19.365143458358943</c:v>
                </c:pt>
                <c:pt idx="1938">
                  <c:v>19.375141458353028</c:v>
                </c:pt>
                <c:pt idx="1939">
                  <c:v>19.385140458354726</c:v>
                </c:pt>
                <c:pt idx="1940">
                  <c:v>19.395138458348811</c:v>
                </c:pt>
                <c:pt idx="1941">
                  <c:v>19.405137458350509</c:v>
                </c:pt>
                <c:pt idx="1942">
                  <c:v>19.415135458344594</c:v>
                </c:pt>
                <c:pt idx="1943">
                  <c:v>19.425133458338678</c:v>
                </c:pt>
                <c:pt idx="1944">
                  <c:v>19.435132458340377</c:v>
                </c:pt>
                <c:pt idx="1945">
                  <c:v>19.445130458334461</c:v>
                </c:pt>
                <c:pt idx="1946">
                  <c:v>19.45512945833616</c:v>
                </c:pt>
                <c:pt idx="1947">
                  <c:v>19.465127458359348</c:v>
                </c:pt>
                <c:pt idx="1948">
                  <c:v>19.475125458353432</c:v>
                </c:pt>
                <c:pt idx="1949">
                  <c:v>19.485124458355131</c:v>
                </c:pt>
                <c:pt idx="1950">
                  <c:v>19.495122458349215</c:v>
                </c:pt>
                <c:pt idx="1951">
                  <c:v>19.505121458350914</c:v>
                </c:pt>
                <c:pt idx="1952">
                  <c:v>19.515119458344998</c:v>
                </c:pt>
                <c:pt idx="1953">
                  <c:v>19.525118458346697</c:v>
                </c:pt>
                <c:pt idx="1954">
                  <c:v>19.535116458340781</c:v>
                </c:pt>
                <c:pt idx="1955">
                  <c:v>19.545114458334865</c:v>
                </c:pt>
                <c:pt idx="1956">
                  <c:v>19.555113458336564</c:v>
                </c:pt>
                <c:pt idx="1957">
                  <c:v>19.565111458359752</c:v>
                </c:pt>
                <c:pt idx="1958">
                  <c:v>19.575110458361451</c:v>
                </c:pt>
                <c:pt idx="1959">
                  <c:v>19.585108458355535</c:v>
                </c:pt>
                <c:pt idx="1960">
                  <c:v>19.595106458349619</c:v>
                </c:pt>
                <c:pt idx="1961">
                  <c:v>19.605105458351318</c:v>
                </c:pt>
                <c:pt idx="1962">
                  <c:v>19.615103458345402</c:v>
                </c:pt>
                <c:pt idx="1963">
                  <c:v>19.625102458347101</c:v>
                </c:pt>
                <c:pt idx="1964">
                  <c:v>19.635100458341185</c:v>
                </c:pt>
                <c:pt idx="1965">
                  <c:v>19.645099458342884</c:v>
                </c:pt>
                <c:pt idx="1966">
                  <c:v>19.655097458336968</c:v>
                </c:pt>
                <c:pt idx="1967">
                  <c:v>19.665095458360156</c:v>
                </c:pt>
                <c:pt idx="1968">
                  <c:v>19.675094458361855</c:v>
                </c:pt>
                <c:pt idx="1969">
                  <c:v>19.685092458355939</c:v>
                </c:pt>
                <c:pt idx="1970">
                  <c:v>19.695091458357638</c:v>
                </c:pt>
                <c:pt idx="1971">
                  <c:v>19.705089458351722</c:v>
                </c:pt>
                <c:pt idx="1972">
                  <c:v>19.715088458353421</c:v>
                </c:pt>
                <c:pt idx="1973">
                  <c:v>19.725086458347505</c:v>
                </c:pt>
                <c:pt idx="1974">
                  <c:v>19.735084458341589</c:v>
                </c:pt>
                <c:pt idx="1975">
                  <c:v>19.745083458343288</c:v>
                </c:pt>
                <c:pt idx="1976">
                  <c:v>19.755081458337372</c:v>
                </c:pt>
                <c:pt idx="1977">
                  <c:v>19.765080458339071</c:v>
                </c:pt>
                <c:pt idx="1978">
                  <c:v>19.775078458362259</c:v>
                </c:pt>
                <c:pt idx="1979">
                  <c:v>19.785076458356343</c:v>
                </c:pt>
                <c:pt idx="1980">
                  <c:v>19.795075458358042</c:v>
                </c:pt>
                <c:pt idx="1981">
                  <c:v>19.805073458352126</c:v>
                </c:pt>
                <c:pt idx="1982">
                  <c:v>19.815072458353825</c:v>
                </c:pt>
                <c:pt idx="1983">
                  <c:v>19.825070458347909</c:v>
                </c:pt>
                <c:pt idx="1984">
                  <c:v>19.835069458349608</c:v>
                </c:pt>
                <c:pt idx="1985">
                  <c:v>19.845067458343692</c:v>
                </c:pt>
                <c:pt idx="1986">
                  <c:v>19.855065458337776</c:v>
                </c:pt>
                <c:pt idx="1987">
                  <c:v>19.865064458339475</c:v>
                </c:pt>
                <c:pt idx="1988">
                  <c:v>19.875062458333559</c:v>
                </c:pt>
                <c:pt idx="1989">
                  <c:v>19.885061458335258</c:v>
                </c:pt>
                <c:pt idx="1990">
                  <c:v>19.895059458358446</c:v>
                </c:pt>
                <c:pt idx="1991">
                  <c:v>19.905058458360145</c:v>
                </c:pt>
                <c:pt idx="1992">
                  <c:v>19.915056458354229</c:v>
                </c:pt>
                <c:pt idx="1993">
                  <c:v>19.925054458348313</c:v>
                </c:pt>
                <c:pt idx="1994">
                  <c:v>19.935053458350012</c:v>
                </c:pt>
                <c:pt idx="1995">
                  <c:v>19.945051458344096</c:v>
                </c:pt>
                <c:pt idx="1996">
                  <c:v>19.955050458345795</c:v>
                </c:pt>
                <c:pt idx="1997">
                  <c:v>19.965048458339879</c:v>
                </c:pt>
                <c:pt idx="1998">
                  <c:v>19.975046458333964</c:v>
                </c:pt>
                <c:pt idx="1999">
                  <c:v>19.985045458335662</c:v>
                </c:pt>
                <c:pt idx="2000">
                  <c:v>19.99504345835885</c:v>
                </c:pt>
                <c:pt idx="2001">
                  <c:v>20.005042458360549</c:v>
                </c:pt>
                <c:pt idx="2002">
                  <c:v>20.015040458354633</c:v>
                </c:pt>
                <c:pt idx="2003">
                  <c:v>20.025039458356332</c:v>
                </c:pt>
                <c:pt idx="2004">
                  <c:v>20.035037458350416</c:v>
                </c:pt>
                <c:pt idx="2005">
                  <c:v>20.045035458344501</c:v>
                </c:pt>
                <c:pt idx="2006">
                  <c:v>20.055034458346199</c:v>
                </c:pt>
                <c:pt idx="2007">
                  <c:v>20.065032458340283</c:v>
                </c:pt>
                <c:pt idx="2008">
                  <c:v>20.075031458341982</c:v>
                </c:pt>
                <c:pt idx="2009">
                  <c:v>20.085029458336066</c:v>
                </c:pt>
                <c:pt idx="2010">
                  <c:v>20.095028458337765</c:v>
                </c:pt>
                <c:pt idx="2011">
                  <c:v>20.105026458360953</c:v>
                </c:pt>
                <c:pt idx="2012">
                  <c:v>20.115024458355037</c:v>
                </c:pt>
                <c:pt idx="2013">
                  <c:v>20.125023458356736</c:v>
                </c:pt>
                <c:pt idx="2014">
                  <c:v>20.13502145835082</c:v>
                </c:pt>
                <c:pt idx="2015">
                  <c:v>20.145020458352519</c:v>
                </c:pt>
                <c:pt idx="2016">
                  <c:v>20.155018458346603</c:v>
                </c:pt>
                <c:pt idx="2017">
                  <c:v>20.165016458340688</c:v>
                </c:pt>
                <c:pt idx="2018">
                  <c:v>20.175015458342386</c:v>
                </c:pt>
                <c:pt idx="2019">
                  <c:v>20.185013458336471</c:v>
                </c:pt>
                <c:pt idx="2020">
                  <c:v>20.195012458338169</c:v>
                </c:pt>
                <c:pt idx="2021">
                  <c:v>20.205010458361357</c:v>
                </c:pt>
                <c:pt idx="2022">
                  <c:v>20.215009458333952</c:v>
                </c:pt>
                <c:pt idx="2023">
                  <c:v>20.22500745835714</c:v>
                </c:pt>
                <c:pt idx="2024">
                  <c:v>20.235005458351225</c:v>
                </c:pt>
                <c:pt idx="2025">
                  <c:v>20.245004458352923</c:v>
                </c:pt>
                <c:pt idx="2026">
                  <c:v>20.255002458347008</c:v>
                </c:pt>
                <c:pt idx="2027">
                  <c:v>20.265001458348706</c:v>
                </c:pt>
                <c:pt idx="2028">
                  <c:v>20.274999458342791</c:v>
                </c:pt>
                <c:pt idx="2029">
                  <c:v>20.284998458344489</c:v>
                </c:pt>
                <c:pt idx="2030">
                  <c:v>20.294996458338574</c:v>
                </c:pt>
                <c:pt idx="2031">
                  <c:v>20.304994458361762</c:v>
                </c:pt>
                <c:pt idx="2032">
                  <c:v>20.314993458334357</c:v>
                </c:pt>
                <c:pt idx="2033">
                  <c:v>20.324991458357545</c:v>
                </c:pt>
                <c:pt idx="2034">
                  <c:v>20.334990458359243</c:v>
                </c:pt>
                <c:pt idx="2035">
                  <c:v>20.344988458353328</c:v>
                </c:pt>
                <c:pt idx="2036">
                  <c:v>20.354987458355026</c:v>
                </c:pt>
                <c:pt idx="2037">
                  <c:v>20.364985458349111</c:v>
                </c:pt>
                <c:pt idx="2038">
                  <c:v>20.374983458343195</c:v>
                </c:pt>
                <c:pt idx="2039">
                  <c:v>20.384982458344894</c:v>
                </c:pt>
                <c:pt idx="2040">
                  <c:v>20.394980458338978</c:v>
                </c:pt>
                <c:pt idx="2041">
                  <c:v>20.404979458340677</c:v>
                </c:pt>
                <c:pt idx="2042">
                  <c:v>20.414977458334761</c:v>
                </c:pt>
                <c:pt idx="2043">
                  <c:v>20.424975458357949</c:v>
                </c:pt>
                <c:pt idx="2044">
                  <c:v>20.434974458359648</c:v>
                </c:pt>
                <c:pt idx="2045">
                  <c:v>20.444972458353732</c:v>
                </c:pt>
                <c:pt idx="2046">
                  <c:v>20.454971458355431</c:v>
                </c:pt>
                <c:pt idx="2047">
                  <c:v>20.464969458349515</c:v>
                </c:pt>
                <c:pt idx="2048">
                  <c:v>20.474968458351213</c:v>
                </c:pt>
                <c:pt idx="2049">
                  <c:v>20.484966458345298</c:v>
                </c:pt>
                <c:pt idx="2050">
                  <c:v>20.494964458339382</c:v>
                </c:pt>
                <c:pt idx="2051">
                  <c:v>20.504963458341081</c:v>
                </c:pt>
                <c:pt idx="2052">
                  <c:v>20.514961458335165</c:v>
                </c:pt>
                <c:pt idx="2053">
                  <c:v>20.524960458336864</c:v>
                </c:pt>
                <c:pt idx="2054">
                  <c:v>20.534958458360052</c:v>
                </c:pt>
                <c:pt idx="2055">
                  <c:v>20.54495745836175</c:v>
                </c:pt>
                <c:pt idx="2056">
                  <c:v>20.554955458355835</c:v>
                </c:pt>
                <c:pt idx="2057">
                  <c:v>20.564953458349919</c:v>
                </c:pt>
                <c:pt idx="2058">
                  <c:v>20.574952458351618</c:v>
                </c:pt>
                <c:pt idx="2059">
                  <c:v>20.584950458345702</c:v>
                </c:pt>
                <c:pt idx="2060">
                  <c:v>20.594949458347401</c:v>
                </c:pt>
                <c:pt idx="2061">
                  <c:v>20.604947458341485</c:v>
                </c:pt>
                <c:pt idx="2062">
                  <c:v>20.614946458343184</c:v>
                </c:pt>
                <c:pt idx="2063">
                  <c:v>20.624944458337268</c:v>
                </c:pt>
                <c:pt idx="2064">
                  <c:v>20.634942458360456</c:v>
                </c:pt>
                <c:pt idx="2065">
                  <c:v>20.644941458362155</c:v>
                </c:pt>
                <c:pt idx="2066">
                  <c:v>20.654939458356239</c:v>
                </c:pt>
                <c:pt idx="2067">
                  <c:v>20.664938458357938</c:v>
                </c:pt>
                <c:pt idx="2068">
                  <c:v>20.674936458352022</c:v>
                </c:pt>
                <c:pt idx="2069">
                  <c:v>20.684934458346106</c:v>
                </c:pt>
                <c:pt idx="2070">
                  <c:v>20.694933458347805</c:v>
                </c:pt>
                <c:pt idx="2071">
                  <c:v>20.704931458341889</c:v>
                </c:pt>
                <c:pt idx="2072">
                  <c:v>20.714930458343588</c:v>
                </c:pt>
                <c:pt idx="2073">
                  <c:v>20.724928458337672</c:v>
                </c:pt>
                <c:pt idx="2074">
                  <c:v>20.734927458339371</c:v>
                </c:pt>
                <c:pt idx="2075">
                  <c:v>20.744925458333455</c:v>
                </c:pt>
                <c:pt idx="2076">
                  <c:v>20.754923458356643</c:v>
                </c:pt>
                <c:pt idx="2077">
                  <c:v>20.764922458358342</c:v>
                </c:pt>
                <c:pt idx="2078">
                  <c:v>20.774920458352426</c:v>
                </c:pt>
                <c:pt idx="2079">
                  <c:v>20.784919458354125</c:v>
                </c:pt>
                <c:pt idx="2080">
                  <c:v>20.794917458348209</c:v>
                </c:pt>
                <c:pt idx="2081">
                  <c:v>20.804916458349908</c:v>
                </c:pt>
                <c:pt idx="2082">
                  <c:v>20.814914458343992</c:v>
                </c:pt>
                <c:pt idx="2083">
                  <c:v>20.824912500014761</c:v>
                </c:pt>
                <c:pt idx="2084">
                  <c:v>20.83491150001646</c:v>
                </c:pt>
                <c:pt idx="2085">
                  <c:v>20.844909500010544</c:v>
                </c:pt>
                <c:pt idx="2086">
                  <c:v>20.854908500012243</c:v>
                </c:pt>
                <c:pt idx="2087">
                  <c:v>20.864906500006327</c:v>
                </c:pt>
                <c:pt idx="2088">
                  <c:v>20.874905500008026</c:v>
                </c:pt>
                <c:pt idx="2089">
                  <c:v>20.88490350000211</c:v>
                </c:pt>
                <c:pt idx="2090">
                  <c:v>20.894901500025298</c:v>
                </c:pt>
                <c:pt idx="2091">
                  <c:v>20.904900500026997</c:v>
                </c:pt>
                <c:pt idx="2092">
                  <c:v>20.914898500021081</c:v>
                </c:pt>
                <c:pt idx="2093">
                  <c:v>20.92489750002278</c:v>
                </c:pt>
                <c:pt idx="2094">
                  <c:v>20.934895500016864</c:v>
                </c:pt>
                <c:pt idx="2095">
                  <c:v>20.944894500018563</c:v>
                </c:pt>
                <c:pt idx="2096">
                  <c:v>20.954892500012647</c:v>
                </c:pt>
                <c:pt idx="2097">
                  <c:v>20.964890500006732</c:v>
                </c:pt>
                <c:pt idx="2098">
                  <c:v>20.97488950000843</c:v>
                </c:pt>
                <c:pt idx="2099">
                  <c:v>20.984887500002515</c:v>
                </c:pt>
                <c:pt idx="2100">
                  <c:v>20.994886500004213</c:v>
                </c:pt>
                <c:pt idx="2101">
                  <c:v>21.004884500027401</c:v>
                </c:pt>
                <c:pt idx="2102">
                  <c:v>21.014882500021486</c:v>
                </c:pt>
                <c:pt idx="2103">
                  <c:v>21.024881500023184</c:v>
                </c:pt>
                <c:pt idx="2104">
                  <c:v>21.034879500017269</c:v>
                </c:pt>
                <c:pt idx="2105">
                  <c:v>21.044878500018967</c:v>
                </c:pt>
                <c:pt idx="2106">
                  <c:v>21.054876500013052</c:v>
                </c:pt>
                <c:pt idx="2107">
                  <c:v>21.06487550001475</c:v>
                </c:pt>
                <c:pt idx="2108">
                  <c:v>21.074873500008835</c:v>
                </c:pt>
                <c:pt idx="2109">
                  <c:v>21.084872500010533</c:v>
                </c:pt>
                <c:pt idx="2110">
                  <c:v>21.094870500004617</c:v>
                </c:pt>
                <c:pt idx="2111">
                  <c:v>21.104868500027806</c:v>
                </c:pt>
                <c:pt idx="2112">
                  <c:v>21.1148675000004</c:v>
                </c:pt>
                <c:pt idx="2113">
                  <c:v>21.124865500023589</c:v>
                </c:pt>
                <c:pt idx="2114">
                  <c:v>21.134864500025287</c:v>
                </c:pt>
                <c:pt idx="2115">
                  <c:v>21.144862500019372</c:v>
                </c:pt>
                <c:pt idx="2116">
                  <c:v>21.15486150002107</c:v>
                </c:pt>
                <c:pt idx="2117">
                  <c:v>21.164859500015154</c:v>
                </c:pt>
                <c:pt idx="2118">
                  <c:v>21.174857500009239</c:v>
                </c:pt>
                <c:pt idx="2119">
                  <c:v>21.184856500010937</c:v>
                </c:pt>
                <c:pt idx="2120">
                  <c:v>21.194854500005022</c:v>
                </c:pt>
                <c:pt idx="2121">
                  <c:v>21.20485350000672</c:v>
                </c:pt>
                <c:pt idx="2122">
                  <c:v>21.214851500000805</c:v>
                </c:pt>
                <c:pt idx="2123">
                  <c:v>21.224849500023993</c:v>
                </c:pt>
                <c:pt idx="2124">
                  <c:v>21.234848500025691</c:v>
                </c:pt>
                <c:pt idx="2125">
                  <c:v>21.244846500019776</c:v>
                </c:pt>
                <c:pt idx="2126">
                  <c:v>21.254845500021474</c:v>
                </c:pt>
                <c:pt idx="2127">
                  <c:v>21.264843500015559</c:v>
                </c:pt>
                <c:pt idx="2128">
                  <c:v>21.274842500017257</c:v>
                </c:pt>
                <c:pt idx="2129">
                  <c:v>21.284840500011342</c:v>
                </c:pt>
                <c:pt idx="2130">
                  <c:v>21.294838500005426</c:v>
                </c:pt>
                <c:pt idx="2131">
                  <c:v>21.304837500007125</c:v>
                </c:pt>
                <c:pt idx="2132">
                  <c:v>21.314835500001209</c:v>
                </c:pt>
                <c:pt idx="2133">
                  <c:v>21.324834500002908</c:v>
                </c:pt>
                <c:pt idx="2134">
                  <c:v>21.334832500026096</c:v>
                </c:pt>
                <c:pt idx="2135">
                  <c:v>21.344831500027794</c:v>
                </c:pt>
                <c:pt idx="2136">
                  <c:v>21.354829500021879</c:v>
                </c:pt>
                <c:pt idx="2137">
                  <c:v>21.364827500015963</c:v>
                </c:pt>
                <c:pt idx="2138">
                  <c:v>21.374826500017662</c:v>
                </c:pt>
                <c:pt idx="2139">
                  <c:v>21.384824500011746</c:v>
                </c:pt>
                <c:pt idx="2140">
                  <c:v>21.394823500013445</c:v>
                </c:pt>
                <c:pt idx="2141">
                  <c:v>21.404821500007529</c:v>
                </c:pt>
                <c:pt idx="2142">
                  <c:v>21.414820500009228</c:v>
                </c:pt>
                <c:pt idx="2143">
                  <c:v>21.424818500003312</c:v>
                </c:pt>
                <c:pt idx="2144">
                  <c:v>21.4348165000265</c:v>
                </c:pt>
                <c:pt idx="2145">
                  <c:v>21.444815500028199</c:v>
                </c:pt>
                <c:pt idx="2146">
                  <c:v>21.454813500022283</c:v>
                </c:pt>
                <c:pt idx="2147">
                  <c:v>21.464812500023982</c:v>
                </c:pt>
                <c:pt idx="2148">
                  <c:v>21.474810500018066</c:v>
                </c:pt>
                <c:pt idx="2149">
                  <c:v>21.484809500019765</c:v>
                </c:pt>
                <c:pt idx="2150">
                  <c:v>21.494807500013849</c:v>
                </c:pt>
                <c:pt idx="2151">
                  <c:v>21.504805500007933</c:v>
                </c:pt>
                <c:pt idx="2152">
                  <c:v>21.514804500009632</c:v>
                </c:pt>
                <c:pt idx="2153">
                  <c:v>21.524802500003716</c:v>
                </c:pt>
                <c:pt idx="2154">
                  <c:v>21.534801500005415</c:v>
                </c:pt>
                <c:pt idx="2155">
                  <c:v>21.544799500028603</c:v>
                </c:pt>
                <c:pt idx="2156">
                  <c:v>21.554798500001198</c:v>
                </c:pt>
                <c:pt idx="2157">
                  <c:v>21.564796500024386</c:v>
                </c:pt>
                <c:pt idx="2158">
                  <c:v>21.574795500026084</c:v>
                </c:pt>
                <c:pt idx="2159">
                  <c:v>21.584793500020169</c:v>
                </c:pt>
                <c:pt idx="2160">
                  <c:v>21.594791500014253</c:v>
                </c:pt>
                <c:pt idx="2161">
                  <c:v>21.604790500015952</c:v>
                </c:pt>
                <c:pt idx="2162">
                  <c:v>21.614788500010036</c:v>
                </c:pt>
                <c:pt idx="2163">
                  <c:v>21.624787500011735</c:v>
                </c:pt>
                <c:pt idx="2164">
                  <c:v>21.634785500005819</c:v>
                </c:pt>
                <c:pt idx="2165">
                  <c:v>21.644783499999903</c:v>
                </c:pt>
                <c:pt idx="2166">
                  <c:v>21.654782500001602</c:v>
                </c:pt>
                <c:pt idx="2167">
                  <c:v>21.66478050002479</c:v>
                </c:pt>
                <c:pt idx="2168">
                  <c:v>21.674779500026489</c:v>
                </c:pt>
                <c:pt idx="2169">
                  <c:v>21.684777500020573</c:v>
                </c:pt>
                <c:pt idx="2170">
                  <c:v>21.694776500022272</c:v>
                </c:pt>
                <c:pt idx="2171">
                  <c:v>21.704774500016356</c:v>
                </c:pt>
                <c:pt idx="2172">
                  <c:v>21.71477250001044</c:v>
                </c:pt>
                <c:pt idx="2173">
                  <c:v>21.724771500012139</c:v>
                </c:pt>
                <c:pt idx="2174">
                  <c:v>21.734769500006223</c:v>
                </c:pt>
                <c:pt idx="2175">
                  <c:v>21.744768500007922</c:v>
                </c:pt>
                <c:pt idx="2176">
                  <c:v>21.754766500002006</c:v>
                </c:pt>
                <c:pt idx="2177">
                  <c:v>21.764765500003705</c:v>
                </c:pt>
                <c:pt idx="2178">
                  <c:v>21.774763500026893</c:v>
                </c:pt>
                <c:pt idx="2179">
                  <c:v>21.784761500020977</c:v>
                </c:pt>
                <c:pt idx="2180">
                  <c:v>21.794760500022676</c:v>
                </c:pt>
                <c:pt idx="2181">
                  <c:v>21.80475850001676</c:v>
                </c:pt>
                <c:pt idx="2182">
                  <c:v>21.814757500018459</c:v>
                </c:pt>
                <c:pt idx="2183">
                  <c:v>21.824755250010639</c:v>
                </c:pt>
                <c:pt idx="2184">
                  <c:v>21.834754250012338</c:v>
                </c:pt>
                <c:pt idx="2185">
                  <c:v>21.844752250006422</c:v>
                </c:pt>
                <c:pt idx="2186">
                  <c:v>21.854751250008121</c:v>
                </c:pt>
                <c:pt idx="2187">
                  <c:v>21.864749250002205</c:v>
                </c:pt>
                <c:pt idx="2188">
                  <c:v>21.874747250025393</c:v>
                </c:pt>
                <c:pt idx="2189">
                  <c:v>21.884746250027092</c:v>
                </c:pt>
                <c:pt idx="2190">
                  <c:v>21.894744250021176</c:v>
                </c:pt>
                <c:pt idx="2191">
                  <c:v>21.904743250022875</c:v>
                </c:pt>
                <c:pt idx="2192">
                  <c:v>21.914741250016959</c:v>
                </c:pt>
                <c:pt idx="2193">
                  <c:v>21.924740250018658</c:v>
                </c:pt>
                <c:pt idx="2194">
                  <c:v>21.934738250012742</c:v>
                </c:pt>
                <c:pt idx="2195">
                  <c:v>21.944736250006827</c:v>
                </c:pt>
                <c:pt idx="2196">
                  <c:v>21.954735250008525</c:v>
                </c:pt>
                <c:pt idx="2197">
                  <c:v>21.96473325000261</c:v>
                </c:pt>
                <c:pt idx="2198">
                  <c:v>21.974732250004308</c:v>
                </c:pt>
                <c:pt idx="2199">
                  <c:v>21.984730250027496</c:v>
                </c:pt>
                <c:pt idx="2200">
                  <c:v>21.994729250000091</c:v>
                </c:pt>
                <c:pt idx="2201">
                  <c:v>22.004727250023279</c:v>
                </c:pt>
                <c:pt idx="2202">
                  <c:v>22.014725250017364</c:v>
                </c:pt>
                <c:pt idx="2203">
                  <c:v>22.024724250019062</c:v>
                </c:pt>
                <c:pt idx="2204">
                  <c:v>22.034722250013147</c:v>
                </c:pt>
                <c:pt idx="2205">
                  <c:v>22.044721250014845</c:v>
                </c:pt>
                <c:pt idx="2206">
                  <c:v>22.05471925000893</c:v>
                </c:pt>
                <c:pt idx="2207">
                  <c:v>22.064718250010628</c:v>
                </c:pt>
                <c:pt idx="2208">
                  <c:v>22.074716250004712</c:v>
                </c:pt>
                <c:pt idx="2209">
                  <c:v>22.084714250027901</c:v>
                </c:pt>
                <c:pt idx="2210">
                  <c:v>22.094713250000495</c:v>
                </c:pt>
                <c:pt idx="2211">
                  <c:v>22.104711250023684</c:v>
                </c:pt>
                <c:pt idx="2212">
                  <c:v>22.114710250025382</c:v>
                </c:pt>
                <c:pt idx="2213">
                  <c:v>22.124708250019467</c:v>
                </c:pt>
                <c:pt idx="2214">
                  <c:v>22.134707250021165</c:v>
                </c:pt>
                <c:pt idx="2215">
                  <c:v>22.144705250015249</c:v>
                </c:pt>
                <c:pt idx="2216">
                  <c:v>22.154703250009334</c:v>
                </c:pt>
                <c:pt idx="2217">
                  <c:v>22.164702250011032</c:v>
                </c:pt>
                <c:pt idx="2218">
                  <c:v>22.174700250005117</c:v>
                </c:pt>
                <c:pt idx="2219">
                  <c:v>22.184699250006815</c:v>
                </c:pt>
                <c:pt idx="2220">
                  <c:v>22.1946972500009</c:v>
                </c:pt>
                <c:pt idx="2221">
                  <c:v>22.204696250002598</c:v>
                </c:pt>
                <c:pt idx="2222">
                  <c:v>22.214694250025786</c:v>
                </c:pt>
                <c:pt idx="2223">
                  <c:v>22.224692250019871</c:v>
                </c:pt>
                <c:pt idx="2224">
                  <c:v>22.234691250021569</c:v>
                </c:pt>
                <c:pt idx="2225">
                  <c:v>22.244689250015654</c:v>
                </c:pt>
                <c:pt idx="2226">
                  <c:v>22.254688250017352</c:v>
                </c:pt>
                <c:pt idx="2227">
                  <c:v>22.264686250011437</c:v>
                </c:pt>
                <c:pt idx="2228">
                  <c:v>22.274685250013135</c:v>
                </c:pt>
                <c:pt idx="2229">
                  <c:v>22.28468325000722</c:v>
                </c:pt>
                <c:pt idx="2230">
                  <c:v>22.294681250001304</c:v>
                </c:pt>
                <c:pt idx="2231">
                  <c:v>22.304680250003003</c:v>
                </c:pt>
                <c:pt idx="2232">
                  <c:v>22.314678250026191</c:v>
                </c:pt>
                <c:pt idx="2233">
                  <c:v>22.324677250027889</c:v>
                </c:pt>
                <c:pt idx="2234">
                  <c:v>22.334675250021974</c:v>
                </c:pt>
                <c:pt idx="2235">
                  <c:v>22.344674250023672</c:v>
                </c:pt>
                <c:pt idx="2236">
                  <c:v>22.354672250017757</c:v>
                </c:pt>
                <c:pt idx="2237">
                  <c:v>22.364671250019455</c:v>
                </c:pt>
                <c:pt idx="2238">
                  <c:v>22.37466925001354</c:v>
                </c:pt>
                <c:pt idx="2239">
                  <c:v>22.384667250007624</c:v>
                </c:pt>
                <c:pt idx="2240">
                  <c:v>22.394666250009323</c:v>
                </c:pt>
                <c:pt idx="2241">
                  <c:v>22.404664250003407</c:v>
                </c:pt>
                <c:pt idx="2242">
                  <c:v>22.414663250005106</c:v>
                </c:pt>
                <c:pt idx="2243">
                  <c:v>22.424661250028294</c:v>
                </c:pt>
                <c:pt idx="2244">
                  <c:v>22.434660250000888</c:v>
                </c:pt>
                <c:pt idx="2245">
                  <c:v>22.444658250024077</c:v>
                </c:pt>
                <c:pt idx="2246">
                  <c:v>22.454656250018161</c:v>
                </c:pt>
                <c:pt idx="2247">
                  <c:v>22.46465525001986</c:v>
                </c:pt>
                <c:pt idx="2248">
                  <c:v>22.474653250013944</c:v>
                </c:pt>
                <c:pt idx="2249">
                  <c:v>22.484652250015642</c:v>
                </c:pt>
                <c:pt idx="2250">
                  <c:v>22.494650250009727</c:v>
                </c:pt>
                <c:pt idx="2251">
                  <c:v>22.504649250011425</c:v>
                </c:pt>
                <c:pt idx="2252">
                  <c:v>22.51464725000551</c:v>
                </c:pt>
                <c:pt idx="2253">
                  <c:v>22.524645250028698</c:v>
                </c:pt>
                <c:pt idx="2254">
                  <c:v>22.534644250001293</c:v>
                </c:pt>
                <c:pt idx="2255">
                  <c:v>22.544642250024481</c:v>
                </c:pt>
                <c:pt idx="2256">
                  <c:v>22.554641250026179</c:v>
                </c:pt>
                <c:pt idx="2257">
                  <c:v>22.564639250020264</c:v>
                </c:pt>
                <c:pt idx="2258">
                  <c:v>22.574638250021962</c:v>
                </c:pt>
                <c:pt idx="2259">
                  <c:v>22.584636250016047</c:v>
                </c:pt>
                <c:pt idx="2260">
                  <c:v>22.594634250010131</c:v>
                </c:pt>
                <c:pt idx="2261">
                  <c:v>22.60463325001183</c:v>
                </c:pt>
                <c:pt idx="2262">
                  <c:v>22.614631250005914</c:v>
                </c:pt>
                <c:pt idx="2263">
                  <c:v>22.624630250007613</c:v>
                </c:pt>
                <c:pt idx="2264">
                  <c:v>22.634628250001697</c:v>
                </c:pt>
                <c:pt idx="2265">
                  <c:v>22.644627250003396</c:v>
                </c:pt>
                <c:pt idx="2266">
                  <c:v>22.654625250026584</c:v>
                </c:pt>
                <c:pt idx="2267">
                  <c:v>22.664624250028282</c:v>
                </c:pt>
                <c:pt idx="2268">
                  <c:v>22.674622250022367</c:v>
                </c:pt>
                <c:pt idx="2269">
                  <c:v>22.684620250016451</c:v>
                </c:pt>
                <c:pt idx="2270">
                  <c:v>22.69461925001815</c:v>
                </c:pt>
                <c:pt idx="2271">
                  <c:v>22.704617250012234</c:v>
                </c:pt>
                <c:pt idx="2272">
                  <c:v>22.714616250013933</c:v>
                </c:pt>
                <c:pt idx="2273">
                  <c:v>22.724614250008017</c:v>
                </c:pt>
                <c:pt idx="2274">
                  <c:v>22.734613250009716</c:v>
                </c:pt>
                <c:pt idx="2275">
                  <c:v>22.7446112500038</c:v>
                </c:pt>
                <c:pt idx="2276">
                  <c:v>22.754609250026988</c:v>
                </c:pt>
                <c:pt idx="2277">
                  <c:v>22.764608250028687</c:v>
                </c:pt>
                <c:pt idx="2278">
                  <c:v>22.774606250022771</c:v>
                </c:pt>
                <c:pt idx="2279">
                  <c:v>22.78460525002447</c:v>
                </c:pt>
                <c:pt idx="2280">
                  <c:v>22.794603250018554</c:v>
                </c:pt>
                <c:pt idx="2281">
                  <c:v>22.804602250020253</c:v>
                </c:pt>
                <c:pt idx="2282">
                  <c:v>22.814600250014337</c:v>
                </c:pt>
                <c:pt idx="2283">
                  <c:v>22.824598250008421</c:v>
                </c:pt>
                <c:pt idx="2284">
                  <c:v>22.83459725001012</c:v>
                </c:pt>
                <c:pt idx="2285">
                  <c:v>22.844595250004204</c:v>
                </c:pt>
                <c:pt idx="2286">
                  <c:v>22.854594250005903</c:v>
                </c:pt>
                <c:pt idx="2287">
                  <c:v>22.864592249999987</c:v>
                </c:pt>
                <c:pt idx="2288">
                  <c:v>22.874591250001686</c:v>
                </c:pt>
                <c:pt idx="2289">
                  <c:v>22.884589250024874</c:v>
                </c:pt>
                <c:pt idx="2290">
                  <c:v>22.894587250018958</c:v>
                </c:pt>
                <c:pt idx="2291">
                  <c:v>22.904586250020657</c:v>
                </c:pt>
                <c:pt idx="2292">
                  <c:v>22.914584250014741</c:v>
                </c:pt>
                <c:pt idx="2293">
                  <c:v>22.92458325001644</c:v>
                </c:pt>
                <c:pt idx="2294">
                  <c:v>22.934581250010524</c:v>
                </c:pt>
                <c:pt idx="2295">
                  <c:v>22.944580250012223</c:v>
                </c:pt>
                <c:pt idx="2296">
                  <c:v>22.954578250006307</c:v>
                </c:pt>
                <c:pt idx="2297">
                  <c:v>22.964577250008006</c:v>
                </c:pt>
                <c:pt idx="2298">
                  <c:v>22.97457525000209</c:v>
                </c:pt>
                <c:pt idx="2299">
                  <c:v>22.984573250025278</c:v>
                </c:pt>
                <c:pt idx="2300">
                  <c:v>22.994572250026977</c:v>
                </c:pt>
                <c:pt idx="2301">
                  <c:v>23.004570250021061</c:v>
                </c:pt>
                <c:pt idx="2302">
                  <c:v>23.01456925002276</c:v>
                </c:pt>
                <c:pt idx="2303">
                  <c:v>23.024567250016844</c:v>
                </c:pt>
                <c:pt idx="2304">
                  <c:v>23.034566250018543</c:v>
                </c:pt>
                <c:pt idx="2305">
                  <c:v>23.044564250012627</c:v>
                </c:pt>
                <c:pt idx="2306">
                  <c:v>23.054562250006711</c:v>
                </c:pt>
                <c:pt idx="2307">
                  <c:v>23.06456125000841</c:v>
                </c:pt>
                <c:pt idx="2308">
                  <c:v>23.074559250002494</c:v>
                </c:pt>
                <c:pt idx="2309">
                  <c:v>23.084558250004193</c:v>
                </c:pt>
                <c:pt idx="2310">
                  <c:v>23.094556250027381</c:v>
                </c:pt>
                <c:pt idx="2311">
                  <c:v>23.104555249999976</c:v>
                </c:pt>
                <c:pt idx="2312">
                  <c:v>23.114553250023164</c:v>
                </c:pt>
                <c:pt idx="2313">
                  <c:v>23.124552250024863</c:v>
                </c:pt>
                <c:pt idx="2314">
                  <c:v>23.134550250018947</c:v>
                </c:pt>
                <c:pt idx="2315">
                  <c:v>23.144548250013031</c:v>
                </c:pt>
                <c:pt idx="2316">
                  <c:v>23.15454725001473</c:v>
                </c:pt>
                <c:pt idx="2317">
                  <c:v>23.164545250008814</c:v>
                </c:pt>
                <c:pt idx="2318">
                  <c:v>23.174544250010513</c:v>
                </c:pt>
                <c:pt idx="2319">
                  <c:v>23.184542250004597</c:v>
                </c:pt>
                <c:pt idx="2320">
                  <c:v>23.194541250006296</c:v>
                </c:pt>
                <c:pt idx="2321">
                  <c:v>23.20453925000038</c:v>
                </c:pt>
                <c:pt idx="2322">
                  <c:v>23.214537250023568</c:v>
                </c:pt>
                <c:pt idx="2323">
                  <c:v>23.224536250025267</c:v>
                </c:pt>
                <c:pt idx="2324">
                  <c:v>23.234534250019351</c:v>
                </c:pt>
                <c:pt idx="2325">
                  <c:v>23.24453325002105</c:v>
                </c:pt>
                <c:pt idx="2326">
                  <c:v>23.254531250015134</c:v>
                </c:pt>
                <c:pt idx="2327">
                  <c:v>23.264530250016833</c:v>
                </c:pt>
                <c:pt idx="2328">
                  <c:v>23.274528250010917</c:v>
                </c:pt>
                <c:pt idx="2329">
                  <c:v>23.284527250012616</c:v>
                </c:pt>
                <c:pt idx="2330">
                  <c:v>23.2945252500067</c:v>
                </c:pt>
                <c:pt idx="2331">
                  <c:v>23.304523250000784</c:v>
                </c:pt>
                <c:pt idx="2332">
                  <c:v>23.314522250002483</c:v>
                </c:pt>
                <c:pt idx="2333">
                  <c:v>23.324520250025671</c:v>
                </c:pt>
                <c:pt idx="2334">
                  <c:v>23.33451925002737</c:v>
                </c:pt>
                <c:pt idx="2335">
                  <c:v>23.344517250021454</c:v>
                </c:pt>
                <c:pt idx="2336">
                  <c:v>23.354516250023153</c:v>
                </c:pt>
                <c:pt idx="2337">
                  <c:v>23.364514250017237</c:v>
                </c:pt>
                <c:pt idx="2338">
                  <c:v>23.374512250011321</c:v>
                </c:pt>
                <c:pt idx="2339">
                  <c:v>23.38451125001302</c:v>
                </c:pt>
                <c:pt idx="2340">
                  <c:v>23.394509250007104</c:v>
                </c:pt>
                <c:pt idx="2341">
                  <c:v>23.404508250008803</c:v>
                </c:pt>
                <c:pt idx="2342">
                  <c:v>23.414506250002887</c:v>
                </c:pt>
                <c:pt idx="2343">
                  <c:v>23.424505250004586</c:v>
                </c:pt>
                <c:pt idx="2344">
                  <c:v>23.434503250027774</c:v>
                </c:pt>
                <c:pt idx="2345">
                  <c:v>23.444502250000369</c:v>
                </c:pt>
                <c:pt idx="2346">
                  <c:v>23.454500250023557</c:v>
                </c:pt>
                <c:pt idx="2347">
                  <c:v>23.464498250017641</c:v>
                </c:pt>
                <c:pt idx="2348">
                  <c:v>23.47449725001934</c:v>
                </c:pt>
                <c:pt idx="2349">
                  <c:v>23.484495250013424</c:v>
                </c:pt>
                <c:pt idx="2350">
                  <c:v>23.494494250015123</c:v>
                </c:pt>
                <c:pt idx="2351">
                  <c:v>23.504492250009207</c:v>
                </c:pt>
                <c:pt idx="2352">
                  <c:v>23.514491250010906</c:v>
                </c:pt>
                <c:pt idx="2353">
                  <c:v>23.52448925000499</c:v>
                </c:pt>
                <c:pt idx="2354">
                  <c:v>23.534487250028178</c:v>
                </c:pt>
                <c:pt idx="2355">
                  <c:v>23.544486250000773</c:v>
                </c:pt>
                <c:pt idx="2356">
                  <c:v>23.554484250023961</c:v>
                </c:pt>
                <c:pt idx="2357">
                  <c:v>23.56448325002566</c:v>
                </c:pt>
                <c:pt idx="2358">
                  <c:v>23.574481250019744</c:v>
                </c:pt>
                <c:pt idx="2359">
                  <c:v>23.584480250021443</c:v>
                </c:pt>
                <c:pt idx="2360">
                  <c:v>23.594478250015527</c:v>
                </c:pt>
                <c:pt idx="2361">
                  <c:v>23.604477250017226</c:v>
                </c:pt>
                <c:pt idx="2362">
                  <c:v>23.61447525001131</c:v>
                </c:pt>
                <c:pt idx="2363">
                  <c:v>23.624473250005394</c:v>
                </c:pt>
                <c:pt idx="2364">
                  <c:v>23.634472250007093</c:v>
                </c:pt>
                <c:pt idx="2365">
                  <c:v>23.644470250001177</c:v>
                </c:pt>
                <c:pt idx="2366">
                  <c:v>23.654469250002876</c:v>
                </c:pt>
                <c:pt idx="2367">
                  <c:v>23.664467250026064</c:v>
                </c:pt>
                <c:pt idx="2368">
                  <c:v>23.674466250027763</c:v>
                </c:pt>
                <c:pt idx="2369">
                  <c:v>23.684464250021847</c:v>
                </c:pt>
                <c:pt idx="2370">
                  <c:v>23.694463250023546</c:v>
                </c:pt>
                <c:pt idx="2371">
                  <c:v>23.70446125001763</c:v>
                </c:pt>
                <c:pt idx="2372">
                  <c:v>23.714459250011714</c:v>
                </c:pt>
                <c:pt idx="2373">
                  <c:v>23.724458250013413</c:v>
                </c:pt>
                <c:pt idx="2374">
                  <c:v>23.734456250007497</c:v>
                </c:pt>
                <c:pt idx="2375">
                  <c:v>23.744455250009196</c:v>
                </c:pt>
                <c:pt idx="2376">
                  <c:v>23.75445325000328</c:v>
                </c:pt>
                <c:pt idx="2377">
                  <c:v>23.764452250004979</c:v>
                </c:pt>
                <c:pt idx="2378">
                  <c:v>23.774450250028167</c:v>
                </c:pt>
                <c:pt idx="2379">
                  <c:v>23.784449250000762</c:v>
                </c:pt>
                <c:pt idx="2380">
                  <c:v>23.79444725002395</c:v>
                </c:pt>
                <c:pt idx="2381">
                  <c:v>23.804445250018034</c:v>
                </c:pt>
                <c:pt idx="2382">
                  <c:v>23.814444250019733</c:v>
                </c:pt>
                <c:pt idx="2383">
                  <c:v>23.824442333338084</c:v>
                </c:pt>
                <c:pt idx="2384">
                  <c:v>23.834441333339782</c:v>
                </c:pt>
                <c:pt idx="2385">
                  <c:v>23.844439333333867</c:v>
                </c:pt>
                <c:pt idx="2386">
                  <c:v>23.854438333335565</c:v>
                </c:pt>
                <c:pt idx="2387">
                  <c:v>23.864436333358753</c:v>
                </c:pt>
                <c:pt idx="2388">
                  <c:v>23.874434333352838</c:v>
                </c:pt>
                <c:pt idx="2389">
                  <c:v>23.884433333354536</c:v>
                </c:pt>
                <c:pt idx="2390">
                  <c:v>23.894431333348621</c:v>
                </c:pt>
                <c:pt idx="2391">
                  <c:v>23.904430333350319</c:v>
                </c:pt>
                <c:pt idx="2392">
                  <c:v>23.914428333344404</c:v>
                </c:pt>
                <c:pt idx="2393">
                  <c:v>23.924427333346102</c:v>
                </c:pt>
                <c:pt idx="2394">
                  <c:v>23.934425333340187</c:v>
                </c:pt>
                <c:pt idx="2395">
                  <c:v>23.944424333341885</c:v>
                </c:pt>
                <c:pt idx="2396">
                  <c:v>23.95442233333597</c:v>
                </c:pt>
                <c:pt idx="2397">
                  <c:v>23.964420333359158</c:v>
                </c:pt>
                <c:pt idx="2398">
                  <c:v>23.974419333360856</c:v>
                </c:pt>
                <c:pt idx="2399">
                  <c:v>23.984417333354941</c:v>
                </c:pt>
                <c:pt idx="2400">
                  <c:v>23.994416333356639</c:v>
                </c:pt>
                <c:pt idx="2401">
                  <c:v>24.004414333350724</c:v>
                </c:pt>
                <c:pt idx="2402">
                  <c:v>24.014413333352422</c:v>
                </c:pt>
                <c:pt idx="2403">
                  <c:v>24.024411333346507</c:v>
                </c:pt>
                <c:pt idx="2404">
                  <c:v>24.034410333348205</c:v>
                </c:pt>
                <c:pt idx="2405">
                  <c:v>24.04440833334229</c:v>
                </c:pt>
                <c:pt idx="2406">
                  <c:v>24.054406333336374</c:v>
                </c:pt>
                <c:pt idx="2407">
                  <c:v>24.064405333338073</c:v>
                </c:pt>
                <c:pt idx="2408">
                  <c:v>24.074403333361261</c:v>
                </c:pt>
                <c:pt idx="2409">
                  <c:v>24.084402333333855</c:v>
                </c:pt>
                <c:pt idx="2410">
                  <c:v>24.094400333357044</c:v>
                </c:pt>
                <c:pt idx="2411">
                  <c:v>24.104399333358742</c:v>
                </c:pt>
                <c:pt idx="2412">
                  <c:v>24.114397333352827</c:v>
                </c:pt>
                <c:pt idx="2413">
                  <c:v>24.124396333354525</c:v>
                </c:pt>
                <c:pt idx="2414">
                  <c:v>24.13439433334861</c:v>
                </c:pt>
                <c:pt idx="2415">
                  <c:v>24.144392333342694</c:v>
                </c:pt>
                <c:pt idx="2416">
                  <c:v>24.154391333344392</c:v>
                </c:pt>
                <c:pt idx="2417">
                  <c:v>24.164389333338477</c:v>
                </c:pt>
                <c:pt idx="2418">
                  <c:v>24.174388333340175</c:v>
                </c:pt>
                <c:pt idx="2419">
                  <c:v>24.18438633333426</c:v>
                </c:pt>
                <c:pt idx="2420">
                  <c:v>24.194385333335958</c:v>
                </c:pt>
                <c:pt idx="2421">
                  <c:v>24.204383333359146</c:v>
                </c:pt>
                <c:pt idx="2422">
                  <c:v>24.214382333360845</c:v>
                </c:pt>
                <c:pt idx="2423">
                  <c:v>24.224380333354929</c:v>
                </c:pt>
                <c:pt idx="2424">
                  <c:v>24.234378333349014</c:v>
                </c:pt>
                <c:pt idx="2425">
                  <c:v>24.244377333350712</c:v>
                </c:pt>
                <c:pt idx="2426">
                  <c:v>24.254375333344797</c:v>
                </c:pt>
                <c:pt idx="2427">
                  <c:v>24.264374333346495</c:v>
                </c:pt>
                <c:pt idx="2428">
                  <c:v>24.27437233334058</c:v>
                </c:pt>
                <c:pt idx="2429">
                  <c:v>24.284371333342278</c:v>
                </c:pt>
                <c:pt idx="2430">
                  <c:v>24.294369333336363</c:v>
                </c:pt>
                <c:pt idx="2431">
                  <c:v>24.304368333338061</c:v>
                </c:pt>
                <c:pt idx="2432">
                  <c:v>24.314366333361249</c:v>
                </c:pt>
                <c:pt idx="2433">
                  <c:v>24.324364333355334</c:v>
                </c:pt>
                <c:pt idx="2434">
                  <c:v>24.334363333357032</c:v>
                </c:pt>
                <c:pt idx="2435">
                  <c:v>24.344361333351117</c:v>
                </c:pt>
                <c:pt idx="2436">
                  <c:v>24.354360333352815</c:v>
                </c:pt>
                <c:pt idx="2437">
                  <c:v>24.3643583333469</c:v>
                </c:pt>
                <c:pt idx="2438">
                  <c:v>24.374357333348598</c:v>
                </c:pt>
                <c:pt idx="2439">
                  <c:v>24.384355333342683</c:v>
                </c:pt>
                <c:pt idx="2440">
                  <c:v>24.394354333344381</c:v>
                </c:pt>
                <c:pt idx="2441">
                  <c:v>24.404352333338466</c:v>
                </c:pt>
                <c:pt idx="2442">
                  <c:v>24.414350333361654</c:v>
                </c:pt>
                <c:pt idx="2443">
                  <c:v>24.424349333334249</c:v>
                </c:pt>
                <c:pt idx="2444">
                  <c:v>24.434347333357437</c:v>
                </c:pt>
                <c:pt idx="2445">
                  <c:v>24.444346333359135</c:v>
                </c:pt>
                <c:pt idx="2446">
                  <c:v>24.45434433335322</c:v>
                </c:pt>
                <c:pt idx="2447">
                  <c:v>24.464343333354918</c:v>
                </c:pt>
                <c:pt idx="2448">
                  <c:v>24.474341333349003</c:v>
                </c:pt>
                <c:pt idx="2449">
                  <c:v>24.484340333350701</c:v>
                </c:pt>
                <c:pt idx="2450">
                  <c:v>24.494338333344785</c:v>
                </c:pt>
                <c:pt idx="2451">
                  <c:v>24.504337333346484</c:v>
                </c:pt>
                <c:pt idx="2452">
                  <c:v>24.514335333340568</c:v>
                </c:pt>
                <c:pt idx="2453">
                  <c:v>24.524333333334653</c:v>
                </c:pt>
                <c:pt idx="2454">
                  <c:v>24.534332333336351</c:v>
                </c:pt>
                <c:pt idx="2455">
                  <c:v>24.54433033335954</c:v>
                </c:pt>
                <c:pt idx="2456">
                  <c:v>24.554329333361238</c:v>
                </c:pt>
                <c:pt idx="2457">
                  <c:v>24.564327333355322</c:v>
                </c:pt>
                <c:pt idx="2458">
                  <c:v>24.574326333357021</c:v>
                </c:pt>
                <c:pt idx="2459">
                  <c:v>24.584324333351105</c:v>
                </c:pt>
                <c:pt idx="2460">
                  <c:v>24.594323333352804</c:v>
                </c:pt>
                <c:pt idx="2461">
                  <c:v>24.604321333346888</c:v>
                </c:pt>
                <c:pt idx="2462">
                  <c:v>24.614319333340973</c:v>
                </c:pt>
                <c:pt idx="2463">
                  <c:v>24.624318333342671</c:v>
                </c:pt>
                <c:pt idx="2464">
                  <c:v>24.634316333336756</c:v>
                </c:pt>
                <c:pt idx="2465">
                  <c:v>24.644315333338454</c:v>
                </c:pt>
                <c:pt idx="2466">
                  <c:v>24.654313333361642</c:v>
                </c:pt>
                <c:pt idx="2467">
                  <c:v>24.664312333334237</c:v>
                </c:pt>
                <c:pt idx="2468">
                  <c:v>24.674310333357425</c:v>
                </c:pt>
                <c:pt idx="2469">
                  <c:v>24.684309333359124</c:v>
                </c:pt>
                <c:pt idx="2470">
                  <c:v>24.694307333353208</c:v>
                </c:pt>
                <c:pt idx="2471">
                  <c:v>24.704305333347293</c:v>
                </c:pt>
                <c:pt idx="2472">
                  <c:v>24.714304333348991</c:v>
                </c:pt>
                <c:pt idx="2473">
                  <c:v>24.724302333343076</c:v>
                </c:pt>
                <c:pt idx="2474">
                  <c:v>24.734301333344774</c:v>
                </c:pt>
                <c:pt idx="2475">
                  <c:v>24.744299333338859</c:v>
                </c:pt>
                <c:pt idx="2476">
                  <c:v>24.754298333340557</c:v>
                </c:pt>
                <c:pt idx="2477">
                  <c:v>24.764296333334642</c:v>
                </c:pt>
                <c:pt idx="2478">
                  <c:v>24.77429533333634</c:v>
                </c:pt>
                <c:pt idx="2479">
                  <c:v>24.784293333359528</c:v>
                </c:pt>
                <c:pt idx="2480">
                  <c:v>24.794292333361227</c:v>
                </c:pt>
                <c:pt idx="2481">
                  <c:v>24.804290333355311</c:v>
                </c:pt>
                <c:pt idx="2482">
                  <c:v>24.814288333349396</c:v>
                </c:pt>
                <c:pt idx="2483">
                  <c:v>24.824287583352998</c:v>
                </c:pt>
                <c:pt idx="2484">
                  <c:v>24.834285583347082</c:v>
                </c:pt>
                <c:pt idx="2485">
                  <c:v>24.844284583348781</c:v>
                </c:pt>
                <c:pt idx="2486">
                  <c:v>24.854282583342865</c:v>
                </c:pt>
                <c:pt idx="2487">
                  <c:v>24.864281583344564</c:v>
                </c:pt>
                <c:pt idx="2488">
                  <c:v>24.874279583338648</c:v>
                </c:pt>
                <c:pt idx="2489">
                  <c:v>24.884278583340347</c:v>
                </c:pt>
                <c:pt idx="2490">
                  <c:v>24.894276583334431</c:v>
                </c:pt>
                <c:pt idx="2491">
                  <c:v>24.904274583357619</c:v>
                </c:pt>
                <c:pt idx="2492">
                  <c:v>24.914273583359318</c:v>
                </c:pt>
                <c:pt idx="2493">
                  <c:v>24.924271583353402</c:v>
                </c:pt>
                <c:pt idx="2494">
                  <c:v>24.934270583355101</c:v>
                </c:pt>
                <c:pt idx="2495">
                  <c:v>24.944268583349185</c:v>
                </c:pt>
                <c:pt idx="2496">
                  <c:v>24.954267583350884</c:v>
                </c:pt>
                <c:pt idx="2497">
                  <c:v>24.964265583344968</c:v>
                </c:pt>
                <c:pt idx="2498">
                  <c:v>24.974264583346667</c:v>
                </c:pt>
                <c:pt idx="2499">
                  <c:v>24.984262583340751</c:v>
                </c:pt>
                <c:pt idx="2500">
                  <c:v>24.99426158334245</c:v>
                </c:pt>
                <c:pt idx="2501">
                  <c:v>25.004259583336534</c:v>
                </c:pt>
                <c:pt idx="2502">
                  <c:v>25.014257583359722</c:v>
                </c:pt>
                <c:pt idx="2503">
                  <c:v>25.024256583361421</c:v>
                </c:pt>
                <c:pt idx="2504">
                  <c:v>25.034254583355505</c:v>
                </c:pt>
                <c:pt idx="2505">
                  <c:v>25.044253583357204</c:v>
                </c:pt>
                <c:pt idx="2506">
                  <c:v>25.054251583351288</c:v>
                </c:pt>
                <c:pt idx="2507">
                  <c:v>25.064250583352987</c:v>
                </c:pt>
                <c:pt idx="2508">
                  <c:v>25.074248583347071</c:v>
                </c:pt>
                <c:pt idx="2509">
                  <c:v>25.08424758334877</c:v>
                </c:pt>
                <c:pt idx="2510">
                  <c:v>25.094245583342854</c:v>
                </c:pt>
                <c:pt idx="2511">
                  <c:v>25.104244583344553</c:v>
                </c:pt>
                <c:pt idx="2512">
                  <c:v>25.114242583338637</c:v>
                </c:pt>
                <c:pt idx="2513">
                  <c:v>25.124240583361825</c:v>
                </c:pt>
                <c:pt idx="2514">
                  <c:v>25.13423958333442</c:v>
                </c:pt>
                <c:pt idx="2515">
                  <c:v>25.144237583357608</c:v>
                </c:pt>
                <c:pt idx="2516">
                  <c:v>25.154236583359307</c:v>
                </c:pt>
                <c:pt idx="2517">
                  <c:v>25.164234583353391</c:v>
                </c:pt>
                <c:pt idx="2518">
                  <c:v>25.17423358335509</c:v>
                </c:pt>
                <c:pt idx="2519">
                  <c:v>25.184231583349174</c:v>
                </c:pt>
                <c:pt idx="2520">
                  <c:v>25.194230583350873</c:v>
                </c:pt>
                <c:pt idx="2521">
                  <c:v>25.204228583344957</c:v>
                </c:pt>
                <c:pt idx="2522">
                  <c:v>25.214227583346656</c:v>
                </c:pt>
                <c:pt idx="2523">
                  <c:v>25.22422558334074</c:v>
                </c:pt>
                <c:pt idx="2524">
                  <c:v>25.234223583334824</c:v>
                </c:pt>
                <c:pt idx="2525">
                  <c:v>25.244222583336523</c:v>
                </c:pt>
                <c:pt idx="2526">
                  <c:v>25.254220583359711</c:v>
                </c:pt>
                <c:pt idx="2527">
                  <c:v>25.26421958336141</c:v>
                </c:pt>
                <c:pt idx="2528">
                  <c:v>25.274217583355494</c:v>
                </c:pt>
                <c:pt idx="2529">
                  <c:v>25.284216583357193</c:v>
                </c:pt>
                <c:pt idx="2530">
                  <c:v>25.294214583351277</c:v>
                </c:pt>
                <c:pt idx="2531">
                  <c:v>25.304213583352976</c:v>
                </c:pt>
                <c:pt idx="2532">
                  <c:v>25.31421158334706</c:v>
                </c:pt>
                <c:pt idx="2533">
                  <c:v>25.324210583348759</c:v>
                </c:pt>
                <c:pt idx="2534">
                  <c:v>25.334208583342843</c:v>
                </c:pt>
                <c:pt idx="2535">
                  <c:v>25.344206583336927</c:v>
                </c:pt>
                <c:pt idx="2536">
                  <c:v>25.354205583338626</c:v>
                </c:pt>
                <c:pt idx="2537">
                  <c:v>25.364203583361814</c:v>
                </c:pt>
                <c:pt idx="2538">
                  <c:v>25.374202583334409</c:v>
                </c:pt>
                <c:pt idx="2539">
                  <c:v>25.384200583357597</c:v>
                </c:pt>
                <c:pt idx="2540">
                  <c:v>25.394199583359296</c:v>
                </c:pt>
                <c:pt idx="2541">
                  <c:v>25.40419758335338</c:v>
                </c:pt>
                <c:pt idx="2542">
                  <c:v>25.414196583355078</c:v>
                </c:pt>
                <c:pt idx="2543">
                  <c:v>25.424194583349163</c:v>
                </c:pt>
                <c:pt idx="2544">
                  <c:v>25.434193583350861</c:v>
                </c:pt>
                <c:pt idx="2545">
                  <c:v>25.444191583344946</c:v>
                </c:pt>
                <c:pt idx="2546">
                  <c:v>25.45418958333903</c:v>
                </c:pt>
                <c:pt idx="2547">
                  <c:v>25.464188583340729</c:v>
                </c:pt>
                <c:pt idx="2548">
                  <c:v>25.474186583334813</c:v>
                </c:pt>
                <c:pt idx="2549">
                  <c:v>25.484185583336512</c:v>
                </c:pt>
                <c:pt idx="2550">
                  <c:v>25.4941835833597</c:v>
                </c:pt>
                <c:pt idx="2551">
                  <c:v>25.504182583361398</c:v>
                </c:pt>
                <c:pt idx="2552">
                  <c:v>25.514180583355483</c:v>
                </c:pt>
                <c:pt idx="2553">
                  <c:v>25.524179583357181</c:v>
                </c:pt>
                <c:pt idx="2554">
                  <c:v>25.534177583351266</c:v>
                </c:pt>
                <c:pt idx="2555">
                  <c:v>25.544176583352964</c:v>
                </c:pt>
                <c:pt idx="2556">
                  <c:v>25.554174583347049</c:v>
                </c:pt>
                <c:pt idx="2557">
                  <c:v>25.564172583341133</c:v>
                </c:pt>
                <c:pt idx="2558">
                  <c:v>25.574171583342832</c:v>
                </c:pt>
                <c:pt idx="2559">
                  <c:v>25.584169583336916</c:v>
                </c:pt>
                <c:pt idx="2560">
                  <c:v>25.594168583338615</c:v>
                </c:pt>
                <c:pt idx="2561">
                  <c:v>25.604166583361803</c:v>
                </c:pt>
                <c:pt idx="2562">
                  <c:v>25.614165583334398</c:v>
                </c:pt>
                <c:pt idx="2563">
                  <c:v>25.624163583357586</c:v>
                </c:pt>
                <c:pt idx="2564">
                  <c:v>25.634162583359284</c:v>
                </c:pt>
                <c:pt idx="2565">
                  <c:v>25.644160583353369</c:v>
                </c:pt>
                <c:pt idx="2566">
                  <c:v>25.654159583355067</c:v>
                </c:pt>
                <c:pt idx="2567">
                  <c:v>25.664157583349152</c:v>
                </c:pt>
                <c:pt idx="2568">
                  <c:v>25.674155583343236</c:v>
                </c:pt>
                <c:pt idx="2569">
                  <c:v>25.684154583344935</c:v>
                </c:pt>
                <c:pt idx="2570">
                  <c:v>25.694152583339019</c:v>
                </c:pt>
                <c:pt idx="2571">
                  <c:v>25.704151583340717</c:v>
                </c:pt>
                <c:pt idx="2572">
                  <c:v>25.714149583334802</c:v>
                </c:pt>
                <c:pt idx="2573">
                  <c:v>25.7241485833365</c:v>
                </c:pt>
                <c:pt idx="2574">
                  <c:v>25.734146583359689</c:v>
                </c:pt>
                <c:pt idx="2575">
                  <c:v>25.744145583361387</c:v>
                </c:pt>
                <c:pt idx="2576">
                  <c:v>25.754143583355471</c:v>
                </c:pt>
                <c:pt idx="2577">
                  <c:v>25.76414258335717</c:v>
                </c:pt>
                <c:pt idx="2578">
                  <c:v>25.774140583351254</c:v>
                </c:pt>
                <c:pt idx="2579">
                  <c:v>25.784139583352953</c:v>
                </c:pt>
                <c:pt idx="2580">
                  <c:v>25.794137583347037</c:v>
                </c:pt>
                <c:pt idx="2581">
                  <c:v>25.804135583341122</c:v>
                </c:pt>
                <c:pt idx="2582">
                  <c:v>25.81413458334282</c:v>
                </c:pt>
                <c:pt idx="2583">
                  <c:v>25.824132833338808</c:v>
                </c:pt>
                <c:pt idx="2584">
                  <c:v>25.834131833340507</c:v>
                </c:pt>
                <c:pt idx="2585">
                  <c:v>25.844129833334591</c:v>
                </c:pt>
                <c:pt idx="2586">
                  <c:v>25.85412883333629</c:v>
                </c:pt>
                <c:pt idx="2587">
                  <c:v>25.864126833359478</c:v>
                </c:pt>
                <c:pt idx="2588">
                  <c:v>25.874125833361177</c:v>
                </c:pt>
                <c:pt idx="2589">
                  <c:v>25.884123833355261</c:v>
                </c:pt>
                <c:pt idx="2590">
                  <c:v>25.89412283335696</c:v>
                </c:pt>
                <c:pt idx="2591">
                  <c:v>25.904120833351044</c:v>
                </c:pt>
                <c:pt idx="2592">
                  <c:v>25.914118833345128</c:v>
                </c:pt>
                <c:pt idx="2593">
                  <c:v>25.924117833346827</c:v>
                </c:pt>
                <c:pt idx="2594">
                  <c:v>25.934115833340911</c:v>
                </c:pt>
                <c:pt idx="2595">
                  <c:v>25.94411483334261</c:v>
                </c:pt>
                <c:pt idx="2596">
                  <c:v>25.954112833336694</c:v>
                </c:pt>
                <c:pt idx="2597">
                  <c:v>25.964111833338393</c:v>
                </c:pt>
                <c:pt idx="2598">
                  <c:v>25.974109833361581</c:v>
                </c:pt>
                <c:pt idx="2599">
                  <c:v>25.984108833334176</c:v>
                </c:pt>
                <c:pt idx="2600">
                  <c:v>25.994106833357364</c:v>
                </c:pt>
                <c:pt idx="2601">
                  <c:v>26.004105833359063</c:v>
                </c:pt>
                <c:pt idx="2602">
                  <c:v>26.014103833353147</c:v>
                </c:pt>
                <c:pt idx="2603">
                  <c:v>26.024102833354846</c:v>
                </c:pt>
                <c:pt idx="2604">
                  <c:v>26.03410083334893</c:v>
                </c:pt>
                <c:pt idx="2605">
                  <c:v>26.044098833343014</c:v>
                </c:pt>
                <c:pt idx="2606">
                  <c:v>26.054097833344713</c:v>
                </c:pt>
                <c:pt idx="2607">
                  <c:v>26.064095833338797</c:v>
                </c:pt>
                <c:pt idx="2608">
                  <c:v>26.074094833340496</c:v>
                </c:pt>
                <c:pt idx="2609">
                  <c:v>26.08409283333458</c:v>
                </c:pt>
                <c:pt idx="2610">
                  <c:v>26.094091833336279</c:v>
                </c:pt>
                <c:pt idx="2611">
                  <c:v>26.104089833359467</c:v>
                </c:pt>
                <c:pt idx="2612">
                  <c:v>26.114088833361166</c:v>
                </c:pt>
                <c:pt idx="2613">
                  <c:v>26.12408683335525</c:v>
                </c:pt>
                <c:pt idx="2614">
                  <c:v>26.134085833356949</c:v>
                </c:pt>
                <c:pt idx="2615">
                  <c:v>26.144083833351033</c:v>
                </c:pt>
                <c:pt idx="2616">
                  <c:v>26.154082833352732</c:v>
                </c:pt>
                <c:pt idx="2617">
                  <c:v>26.164080833346816</c:v>
                </c:pt>
                <c:pt idx="2618">
                  <c:v>26.1740788333409</c:v>
                </c:pt>
                <c:pt idx="2619">
                  <c:v>26.184077833342599</c:v>
                </c:pt>
                <c:pt idx="2620">
                  <c:v>26.194075833336683</c:v>
                </c:pt>
                <c:pt idx="2621">
                  <c:v>26.204074833338382</c:v>
                </c:pt>
                <c:pt idx="2622">
                  <c:v>26.21407283336157</c:v>
                </c:pt>
                <c:pt idx="2623">
                  <c:v>26.224071833334165</c:v>
                </c:pt>
                <c:pt idx="2624">
                  <c:v>26.234069833357353</c:v>
                </c:pt>
                <c:pt idx="2625">
                  <c:v>26.244068833359051</c:v>
                </c:pt>
                <c:pt idx="2626">
                  <c:v>26.254066833353136</c:v>
                </c:pt>
                <c:pt idx="2627">
                  <c:v>26.264065833354834</c:v>
                </c:pt>
                <c:pt idx="2628">
                  <c:v>26.274063833348919</c:v>
                </c:pt>
                <c:pt idx="2629">
                  <c:v>26.284062833350617</c:v>
                </c:pt>
                <c:pt idx="2630">
                  <c:v>26.294060833344702</c:v>
                </c:pt>
                <c:pt idx="2631">
                  <c:v>26.304058833338786</c:v>
                </c:pt>
                <c:pt idx="2632">
                  <c:v>26.314057833340485</c:v>
                </c:pt>
                <c:pt idx="2633">
                  <c:v>26.324055833334569</c:v>
                </c:pt>
                <c:pt idx="2634">
                  <c:v>26.334054833336268</c:v>
                </c:pt>
                <c:pt idx="2635">
                  <c:v>26.344052833359456</c:v>
                </c:pt>
                <c:pt idx="2636">
                  <c:v>26.354051833361154</c:v>
                </c:pt>
                <c:pt idx="2637">
                  <c:v>26.364049833355239</c:v>
                </c:pt>
                <c:pt idx="2638">
                  <c:v>26.374048833356937</c:v>
                </c:pt>
                <c:pt idx="2639">
                  <c:v>26.384046833351022</c:v>
                </c:pt>
                <c:pt idx="2640">
                  <c:v>26.39404583335272</c:v>
                </c:pt>
                <c:pt idx="2641">
                  <c:v>26.404043833346805</c:v>
                </c:pt>
                <c:pt idx="2642">
                  <c:v>26.414042833348503</c:v>
                </c:pt>
                <c:pt idx="2643">
                  <c:v>26.424040833342588</c:v>
                </c:pt>
                <c:pt idx="2644">
                  <c:v>26.434038833336672</c:v>
                </c:pt>
                <c:pt idx="2645">
                  <c:v>26.444037833338371</c:v>
                </c:pt>
                <c:pt idx="2646">
                  <c:v>26.454035833361559</c:v>
                </c:pt>
                <c:pt idx="2647">
                  <c:v>26.464034833334154</c:v>
                </c:pt>
                <c:pt idx="2648">
                  <c:v>26.474032833357342</c:v>
                </c:pt>
                <c:pt idx="2649">
                  <c:v>26.48403183335904</c:v>
                </c:pt>
                <c:pt idx="2650">
                  <c:v>26.494029833353125</c:v>
                </c:pt>
                <c:pt idx="2651">
                  <c:v>26.504028833354823</c:v>
                </c:pt>
                <c:pt idx="2652">
                  <c:v>26.514026833348908</c:v>
                </c:pt>
                <c:pt idx="2653">
                  <c:v>26.524025833350606</c:v>
                </c:pt>
                <c:pt idx="2654">
                  <c:v>26.534023833344691</c:v>
                </c:pt>
                <c:pt idx="2655">
                  <c:v>26.544022833346389</c:v>
                </c:pt>
                <c:pt idx="2656">
                  <c:v>26.554020833340473</c:v>
                </c:pt>
                <c:pt idx="2657">
                  <c:v>26.564019833342172</c:v>
                </c:pt>
                <c:pt idx="2658">
                  <c:v>26.574017833336256</c:v>
                </c:pt>
                <c:pt idx="2659">
                  <c:v>26.584015833359445</c:v>
                </c:pt>
                <c:pt idx="2660">
                  <c:v>26.594014833361143</c:v>
                </c:pt>
                <c:pt idx="2661">
                  <c:v>26.604012833355227</c:v>
                </c:pt>
                <c:pt idx="2662">
                  <c:v>26.614011833356926</c:v>
                </c:pt>
                <c:pt idx="2663">
                  <c:v>26.62400983335101</c:v>
                </c:pt>
                <c:pt idx="2664">
                  <c:v>26.634008833352709</c:v>
                </c:pt>
                <c:pt idx="2665">
                  <c:v>26.644006833346793</c:v>
                </c:pt>
                <c:pt idx="2666">
                  <c:v>26.654005833348492</c:v>
                </c:pt>
                <c:pt idx="2667">
                  <c:v>26.664003833342576</c:v>
                </c:pt>
                <c:pt idx="2668">
                  <c:v>26.674002833344275</c:v>
                </c:pt>
                <c:pt idx="2669">
                  <c:v>26.684000833338359</c:v>
                </c:pt>
                <c:pt idx="2670">
                  <c:v>26.693999833340058</c:v>
                </c:pt>
                <c:pt idx="2671">
                  <c:v>26.703997833334142</c:v>
                </c:pt>
                <c:pt idx="2672">
                  <c:v>26.713996833335841</c:v>
                </c:pt>
                <c:pt idx="2673">
                  <c:v>26.723994833359029</c:v>
                </c:pt>
                <c:pt idx="2674">
                  <c:v>26.733992833353113</c:v>
                </c:pt>
                <c:pt idx="2675">
                  <c:v>26.743991833354812</c:v>
                </c:pt>
                <c:pt idx="2676">
                  <c:v>26.753989833348896</c:v>
                </c:pt>
                <c:pt idx="2677">
                  <c:v>26.763988833350595</c:v>
                </c:pt>
                <c:pt idx="2678">
                  <c:v>26.773986833344679</c:v>
                </c:pt>
                <c:pt idx="2679">
                  <c:v>26.783985833346378</c:v>
                </c:pt>
                <c:pt idx="2680">
                  <c:v>26.793983833340462</c:v>
                </c:pt>
                <c:pt idx="2681">
                  <c:v>26.803982833342161</c:v>
                </c:pt>
                <c:pt idx="2682">
                  <c:v>26.813980833336245</c:v>
                </c:pt>
                <c:pt idx="2683">
                  <c:v>26.823979708336992</c:v>
                </c:pt>
                <c:pt idx="2684">
                  <c:v>26.83397770836018</c:v>
                </c:pt>
                <c:pt idx="2685">
                  <c:v>26.843976708361879</c:v>
                </c:pt>
                <c:pt idx="2686">
                  <c:v>26.853974708355963</c:v>
                </c:pt>
                <c:pt idx="2687">
                  <c:v>26.863972708350047</c:v>
                </c:pt>
                <c:pt idx="2688">
                  <c:v>26.873971708351746</c:v>
                </c:pt>
                <c:pt idx="2689">
                  <c:v>26.88396970834583</c:v>
                </c:pt>
                <c:pt idx="2690">
                  <c:v>26.893968708347529</c:v>
                </c:pt>
                <c:pt idx="2691">
                  <c:v>26.903966708341613</c:v>
                </c:pt>
                <c:pt idx="2692">
                  <c:v>26.913965708343312</c:v>
                </c:pt>
                <c:pt idx="2693">
                  <c:v>26.923963708337396</c:v>
                </c:pt>
                <c:pt idx="2694">
                  <c:v>26.933962708339095</c:v>
                </c:pt>
                <c:pt idx="2695">
                  <c:v>26.943960708333179</c:v>
                </c:pt>
                <c:pt idx="2696">
                  <c:v>26.953959708334878</c:v>
                </c:pt>
                <c:pt idx="2697">
                  <c:v>26.963957708358066</c:v>
                </c:pt>
                <c:pt idx="2698">
                  <c:v>26.973956708359765</c:v>
                </c:pt>
                <c:pt idx="2699">
                  <c:v>26.983954708353849</c:v>
                </c:pt>
                <c:pt idx="2700">
                  <c:v>26.993953708355548</c:v>
                </c:pt>
                <c:pt idx="2701">
                  <c:v>27.003951708349632</c:v>
                </c:pt>
                <c:pt idx="2702">
                  <c:v>27.013950708351331</c:v>
                </c:pt>
                <c:pt idx="2703">
                  <c:v>27.023948708345415</c:v>
                </c:pt>
                <c:pt idx="2704">
                  <c:v>27.033947708347114</c:v>
                </c:pt>
                <c:pt idx="2705">
                  <c:v>27.043945708341198</c:v>
                </c:pt>
                <c:pt idx="2706">
                  <c:v>27.053943708335282</c:v>
                </c:pt>
                <c:pt idx="2707">
                  <c:v>27.063942708336981</c:v>
                </c:pt>
                <c:pt idx="2708">
                  <c:v>27.073940708360169</c:v>
                </c:pt>
                <c:pt idx="2709">
                  <c:v>27.083939708361868</c:v>
                </c:pt>
                <c:pt idx="2710">
                  <c:v>27.093937708355952</c:v>
                </c:pt>
                <c:pt idx="2711">
                  <c:v>27.103936708357651</c:v>
                </c:pt>
                <c:pt idx="2712">
                  <c:v>27.113934708351735</c:v>
                </c:pt>
                <c:pt idx="2713">
                  <c:v>27.123933708353434</c:v>
                </c:pt>
                <c:pt idx="2714">
                  <c:v>27.133931708347518</c:v>
                </c:pt>
                <c:pt idx="2715">
                  <c:v>27.143930708349217</c:v>
                </c:pt>
                <c:pt idx="2716">
                  <c:v>27.153928708343301</c:v>
                </c:pt>
                <c:pt idx="2717">
                  <c:v>27.163927708345</c:v>
                </c:pt>
                <c:pt idx="2718">
                  <c:v>27.173925708339084</c:v>
                </c:pt>
                <c:pt idx="2719">
                  <c:v>27.183924708340783</c:v>
                </c:pt>
                <c:pt idx="2720">
                  <c:v>27.193922708334867</c:v>
                </c:pt>
                <c:pt idx="2721">
                  <c:v>27.203920708358055</c:v>
                </c:pt>
                <c:pt idx="2722">
                  <c:v>27.213919708359754</c:v>
                </c:pt>
                <c:pt idx="2723">
                  <c:v>27.223917708353838</c:v>
                </c:pt>
                <c:pt idx="2724">
                  <c:v>27.233916708355537</c:v>
                </c:pt>
                <c:pt idx="2725">
                  <c:v>27.243914708349621</c:v>
                </c:pt>
                <c:pt idx="2726">
                  <c:v>27.25391370835132</c:v>
                </c:pt>
                <c:pt idx="2727">
                  <c:v>27.263911708345404</c:v>
                </c:pt>
                <c:pt idx="2728">
                  <c:v>27.273910708347103</c:v>
                </c:pt>
                <c:pt idx="2729">
                  <c:v>27.283908708341187</c:v>
                </c:pt>
                <c:pt idx="2730">
                  <c:v>27.293907708342886</c:v>
                </c:pt>
                <c:pt idx="2731">
                  <c:v>27.30390570833697</c:v>
                </c:pt>
                <c:pt idx="2732">
                  <c:v>27.313904708338669</c:v>
                </c:pt>
                <c:pt idx="2733">
                  <c:v>27.323902708361857</c:v>
                </c:pt>
                <c:pt idx="2734">
                  <c:v>27.333901708334452</c:v>
                </c:pt>
                <c:pt idx="2735">
                  <c:v>27.34389970835764</c:v>
                </c:pt>
                <c:pt idx="2736">
                  <c:v>27.353898708359338</c:v>
                </c:pt>
                <c:pt idx="2737">
                  <c:v>27.363896708353423</c:v>
                </c:pt>
                <c:pt idx="2738">
                  <c:v>27.373895708355121</c:v>
                </c:pt>
                <c:pt idx="2739">
                  <c:v>27.383893708349206</c:v>
                </c:pt>
                <c:pt idx="2740">
                  <c:v>27.393892708350904</c:v>
                </c:pt>
                <c:pt idx="2741">
                  <c:v>27.403890708344989</c:v>
                </c:pt>
                <c:pt idx="2742">
                  <c:v>27.413888708339073</c:v>
                </c:pt>
                <c:pt idx="2743">
                  <c:v>27.423887708340771</c:v>
                </c:pt>
                <c:pt idx="2744">
                  <c:v>27.433885708334856</c:v>
                </c:pt>
                <c:pt idx="2745">
                  <c:v>27.443884708336554</c:v>
                </c:pt>
                <c:pt idx="2746">
                  <c:v>27.453882708359743</c:v>
                </c:pt>
                <c:pt idx="2747">
                  <c:v>27.463881708361441</c:v>
                </c:pt>
                <c:pt idx="2748">
                  <c:v>27.473879708355526</c:v>
                </c:pt>
                <c:pt idx="2749">
                  <c:v>27.483878708357224</c:v>
                </c:pt>
                <c:pt idx="2750">
                  <c:v>27.493876708351308</c:v>
                </c:pt>
                <c:pt idx="2751">
                  <c:v>27.503875708353007</c:v>
                </c:pt>
                <c:pt idx="2752">
                  <c:v>27.513873708347091</c:v>
                </c:pt>
                <c:pt idx="2753">
                  <c:v>27.52387270834879</c:v>
                </c:pt>
                <c:pt idx="2754">
                  <c:v>27.533870708342874</c:v>
                </c:pt>
                <c:pt idx="2755">
                  <c:v>27.543869708344573</c:v>
                </c:pt>
                <c:pt idx="2756">
                  <c:v>27.553867708338657</c:v>
                </c:pt>
                <c:pt idx="2757">
                  <c:v>27.563865708361845</c:v>
                </c:pt>
                <c:pt idx="2758">
                  <c:v>27.57386470833444</c:v>
                </c:pt>
                <c:pt idx="2759">
                  <c:v>27.583863708336139</c:v>
                </c:pt>
                <c:pt idx="2760">
                  <c:v>27.593861708359327</c:v>
                </c:pt>
                <c:pt idx="2761">
                  <c:v>27.603859708353411</c:v>
                </c:pt>
                <c:pt idx="2762">
                  <c:v>27.61385870835511</c:v>
                </c:pt>
                <c:pt idx="2763">
                  <c:v>27.623856708349194</c:v>
                </c:pt>
                <c:pt idx="2764">
                  <c:v>27.633855708350893</c:v>
                </c:pt>
                <c:pt idx="2765">
                  <c:v>27.643853708344977</c:v>
                </c:pt>
                <c:pt idx="2766">
                  <c:v>27.653852708346676</c:v>
                </c:pt>
                <c:pt idx="2767">
                  <c:v>27.66385070834076</c:v>
                </c:pt>
                <c:pt idx="2768">
                  <c:v>27.673849708342459</c:v>
                </c:pt>
                <c:pt idx="2769">
                  <c:v>27.683847708336543</c:v>
                </c:pt>
                <c:pt idx="2770">
                  <c:v>27.693846708338242</c:v>
                </c:pt>
                <c:pt idx="2771">
                  <c:v>27.70384470836143</c:v>
                </c:pt>
                <c:pt idx="2772">
                  <c:v>27.713843708334025</c:v>
                </c:pt>
                <c:pt idx="2773">
                  <c:v>27.723841708357213</c:v>
                </c:pt>
                <c:pt idx="2774">
                  <c:v>27.733840708358912</c:v>
                </c:pt>
                <c:pt idx="2775">
                  <c:v>27.743838708352996</c:v>
                </c:pt>
                <c:pt idx="2776">
                  <c:v>27.753837708354695</c:v>
                </c:pt>
                <c:pt idx="2777">
                  <c:v>27.763835708348779</c:v>
                </c:pt>
                <c:pt idx="2778">
                  <c:v>27.773834708350478</c:v>
                </c:pt>
                <c:pt idx="2779">
                  <c:v>27.783832708344562</c:v>
                </c:pt>
                <c:pt idx="2780">
                  <c:v>27.793830708338646</c:v>
                </c:pt>
                <c:pt idx="2781">
                  <c:v>27.803829708340345</c:v>
                </c:pt>
                <c:pt idx="2782">
                  <c:v>27.813827708334429</c:v>
                </c:pt>
                <c:pt idx="2783">
                  <c:v>27.823825833358569</c:v>
                </c:pt>
                <c:pt idx="2784">
                  <c:v>27.833823833352653</c:v>
                </c:pt>
                <c:pt idx="2785">
                  <c:v>27.843822833354352</c:v>
                </c:pt>
                <c:pt idx="2786">
                  <c:v>27.853820833348436</c:v>
                </c:pt>
                <c:pt idx="2787">
                  <c:v>27.863819833350135</c:v>
                </c:pt>
                <c:pt idx="2788">
                  <c:v>27.873817833344219</c:v>
                </c:pt>
                <c:pt idx="2789">
                  <c:v>27.883816833345918</c:v>
                </c:pt>
                <c:pt idx="2790">
                  <c:v>27.893814833340002</c:v>
                </c:pt>
                <c:pt idx="2791">
                  <c:v>27.903813833341701</c:v>
                </c:pt>
                <c:pt idx="2792">
                  <c:v>27.913811833335785</c:v>
                </c:pt>
                <c:pt idx="2793">
                  <c:v>27.923810833337484</c:v>
                </c:pt>
                <c:pt idx="2794">
                  <c:v>27.933808833360672</c:v>
                </c:pt>
                <c:pt idx="2795">
                  <c:v>27.943807833333267</c:v>
                </c:pt>
                <c:pt idx="2796">
                  <c:v>27.953805833356455</c:v>
                </c:pt>
                <c:pt idx="2797">
                  <c:v>27.963804833358154</c:v>
                </c:pt>
                <c:pt idx="2798">
                  <c:v>27.973802833352238</c:v>
                </c:pt>
                <c:pt idx="2799">
                  <c:v>27.983801833353937</c:v>
                </c:pt>
                <c:pt idx="2800">
                  <c:v>27.993799833348021</c:v>
                </c:pt>
                <c:pt idx="2801">
                  <c:v>28.00379883334972</c:v>
                </c:pt>
                <c:pt idx="2802">
                  <c:v>28.013796833343804</c:v>
                </c:pt>
                <c:pt idx="2803">
                  <c:v>28.023795833345503</c:v>
                </c:pt>
                <c:pt idx="2804">
                  <c:v>28.033793833339587</c:v>
                </c:pt>
                <c:pt idx="2805">
                  <c:v>28.043792833341286</c:v>
                </c:pt>
                <c:pt idx="2806">
                  <c:v>28.05379083333537</c:v>
                </c:pt>
                <c:pt idx="2807">
                  <c:v>28.063788833358558</c:v>
                </c:pt>
                <c:pt idx="2808">
                  <c:v>28.073787833360257</c:v>
                </c:pt>
                <c:pt idx="2809">
                  <c:v>28.083785833354341</c:v>
                </c:pt>
                <c:pt idx="2810">
                  <c:v>28.09378483335604</c:v>
                </c:pt>
                <c:pt idx="2811">
                  <c:v>28.103782833350124</c:v>
                </c:pt>
                <c:pt idx="2812">
                  <c:v>28.113781833351823</c:v>
                </c:pt>
                <c:pt idx="2813">
                  <c:v>28.123779833345907</c:v>
                </c:pt>
                <c:pt idx="2814">
                  <c:v>28.133778833347606</c:v>
                </c:pt>
                <c:pt idx="2815">
                  <c:v>28.14377683334169</c:v>
                </c:pt>
                <c:pt idx="2816">
                  <c:v>28.153775833343389</c:v>
                </c:pt>
                <c:pt idx="2817">
                  <c:v>28.163773833337473</c:v>
                </c:pt>
                <c:pt idx="2818">
                  <c:v>28.173772833339171</c:v>
                </c:pt>
                <c:pt idx="2819">
                  <c:v>28.183770833333256</c:v>
                </c:pt>
                <c:pt idx="2820">
                  <c:v>28.193769833334954</c:v>
                </c:pt>
                <c:pt idx="2821">
                  <c:v>28.203767833358143</c:v>
                </c:pt>
                <c:pt idx="2822">
                  <c:v>28.213766833359841</c:v>
                </c:pt>
                <c:pt idx="2823">
                  <c:v>28.223764833353925</c:v>
                </c:pt>
                <c:pt idx="2824">
                  <c:v>28.233763833355624</c:v>
                </c:pt>
                <c:pt idx="2825">
                  <c:v>28.243761833349708</c:v>
                </c:pt>
                <c:pt idx="2826">
                  <c:v>28.253760833351407</c:v>
                </c:pt>
                <c:pt idx="2827">
                  <c:v>28.263758833345491</c:v>
                </c:pt>
                <c:pt idx="2828">
                  <c:v>28.27375783334719</c:v>
                </c:pt>
                <c:pt idx="2829">
                  <c:v>28.283755833341274</c:v>
                </c:pt>
                <c:pt idx="2830">
                  <c:v>28.293754833342973</c:v>
                </c:pt>
                <c:pt idx="2831">
                  <c:v>28.303752833337057</c:v>
                </c:pt>
                <c:pt idx="2832">
                  <c:v>28.313750833360245</c:v>
                </c:pt>
                <c:pt idx="2833">
                  <c:v>28.323749833361944</c:v>
                </c:pt>
                <c:pt idx="2834">
                  <c:v>28.333747833356028</c:v>
                </c:pt>
                <c:pt idx="2835">
                  <c:v>28.343746833357727</c:v>
                </c:pt>
                <c:pt idx="2836">
                  <c:v>28.353744833351811</c:v>
                </c:pt>
                <c:pt idx="2837">
                  <c:v>28.36374383335351</c:v>
                </c:pt>
                <c:pt idx="2838">
                  <c:v>28.373741833347594</c:v>
                </c:pt>
                <c:pt idx="2839">
                  <c:v>28.383740833349293</c:v>
                </c:pt>
                <c:pt idx="2840">
                  <c:v>28.393738833343377</c:v>
                </c:pt>
                <c:pt idx="2841">
                  <c:v>28.403737833345076</c:v>
                </c:pt>
                <c:pt idx="2842">
                  <c:v>28.41373583333916</c:v>
                </c:pt>
                <c:pt idx="2843">
                  <c:v>28.423734833340859</c:v>
                </c:pt>
                <c:pt idx="2844">
                  <c:v>28.433732833334943</c:v>
                </c:pt>
                <c:pt idx="2845">
                  <c:v>28.443731833336642</c:v>
                </c:pt>
                <c:pt idx="2846">
                  <c:v>28.45372983335983</c:v>
                </c:pt>
                <c:pt idx="2847">
                  <c:v>28.463728833361529</c:v>
                </c:pt>
                <c:pt idx="2848">
                  <c:v>28.473726833355613</c:v>
                </c:pt>
                <c:pt idx="2849">
                  <c:v>28.483725833357312</c:v>
                </c:pt>
                <c:pt idx="2850">
                  <c:v>28.493723833351396</c:v>
                </c:pt>
                <c:pt idx="2851">
                  <c:v>28.503722833353095</c:v>
                </c:pt>
                <c:pt idx="2852">
                  <c:v>28.513720833347179</c:v>
                </c:pt>
                <c:pt idx="2853">
                  <c:v>28.523719833348878</c:v>
                </c:pt>
                <c:pt idx="2854">
                  <c:v>28.533717833342962</c:v>
                </c:pt>
                <c:pt idx="2855">
                  <c:v>28.543716833344661</c:v>
                </c:pt>
                <c:pt idx="2856">
                  <c:v>28.553714833338745</c:v>
                </c:pt>
                <c:pt idx="2857">
                  <c:v>28.563713833340444</c:v>
                </c:pt>
                <c:pt idx="2858">
                  <c:v>28.573711833334528</c:v>
                </c:pt>
                <c:pt idx="2859">
                  <c:v>28.583710833336227</c:v>
                </c:pt>
                <c:pt idx="2860">
                  <c:v>28.593708833359415</c:v>
                </c:pt>
                <c:pt idx="2861">
                  <c:v>28.603706833353499</c:v>
                </c:pt>
                <c:pt idx="2862">
                  <c:v>28.613705833355198</c:v>
                </c:pt>
                <c:pt idx="2863">
                  <c:v>28.623703833349282</c:v>
                </c:pt>
                <c:pt idx="2864">
                  <c:v>28.633702833350981</c:v>
                </c:pt>
                <c:pt idx="2865">
                  <c:v>28.643700833345065</c:v>
                </c:pt>
                <c:pt idx="2866">
                  <c:v>28.653699833346764</c:v>
                </c:pt>
                <c:pt idx="2867">
                  <c:v>28.663697833340848</c:v>
                </c:pt>
                <c:pt idx="2868">
                  <c:v>28.673696833342547</c:v>
                </c:pt>
                <c:pt idx="2869">
                  <c:v>28.683694833336631</c:v>
                </c:pt>
                <c:pt idx="2870">
                  <c:v>28.69369383333833</c:v>
                </c:pt>
                <c:pt idx="2871">
                  <c:v>28.703691833361518</c:v>
                </c:pt>
                <c:pt idx="2872">
                  <c:v>28.713690833334113</c:v>
                </c:pt>
                <c:pt idx="2873">
                  <c:v>28.723688833357301</c:v>
                </c:pt>
                <c:pt idx="2874">
                  <c:v>28.733687833358999</c:v>
                </c:pt>
                <c:pt idx="2875">
                  <c:v>28.743685833353084</c:v>
                </c:pt>
                <c:pt idx="2876">
                  <c:v>28.753684833354782</c:v>
                </c:pt>
                <c:pt idx="2877">
                  <c:v>28.763682833348867</c:v>
                </c:pt>
                <c:pt idx="2878">
                  <c:v>28.773681833350565</c:v>
                </c:pt>
                <c:pt idx="2879">
                  <c:v>28.78367983334465</c:v>
                </c:pt>
                <c:pt idx="2880">
                  <c:v>28.793678833346348</c:v>
                </c:pt>
                <c:pt idx="2881">
                  <c:v>28.803676833340432</c:v>
                </c:pt>
                <c:pt idx="2882">
                  <c:v>28.813675833342131</c:v>
                </c:pt>
                <c:pt idx="2883">
                  <c:v>28.823673625010997</c:v>
                </c:pt>
                <c:pt idx="2884">
                  <c:v>28.833672625012696</c:v>
                </c:pt>
                <c:pt idx="2885">
                  <c:v>28.84367062500678</c:v>
                </c:pt>
                <c:pt idx="2886">
                  <c:v>28.853669625008479</c:v>
                </c:pt>
                <c:pt idx="2887">
                  <c:v>28.863667625002563</c:v>
                </c:pt>
                <c:pt idx="2888">
                  <c:v>28.873666625004262</c:v>
                </c:pt>
                <c:pt idx="2889">
                  <c:v>28.88366462502745</c:v>
                </c:pt>
                <c:pt idx="2890">
                  <c:v>28.893663625000045</c:v>
                </c:pt>
                <c:pt idx="2891">
                  <c:v>28.903661625023233</c:v>
                </c:pt>
                <c:pt idx="2892">
                  <c:v>28.913660625024932</c:v>
                </c:pt>
                <c:pt idx="2893">
                  <c:v>28.923658625019016</c:v>
                </c:pt>
                <c:pt idx="2894">
                  <c:v>28.9336566250131</c:v>
                </c:pt>
                <c:pt idx="2895">
                  <c:v>28.943655625014799</c:v>
                </c:pt>
                <c:pt idx="2896">
                  <c:v>28.953654625016497</c:v>
                </c:pt>
                <c:pt idx="2897">
                  <c:v>28.963652625010582</c:v>
                </c:pt>
                <c:pt idx="2898">
                  <c:v>28.973650625004666</c:v>
                </c:pt>
                <c:pt idx="2899">
                  <c:v>28.983649625006365</c:v>
                </c:pt>
                <c:pt idx="2900">
                  <c:v>28.993647625000449</c:v>
                </c:pt>
                <c:pt idx="2901">
                  <c:v>29.003646625002148</c:v>
                </c:pt>
                <c:pt idx="2902">
                  <c:v>29.013644625025336</c:v>
                </c:pt>
                <c:pt idx="2903">
                  <c:v>29.023643625027034</c:v>
                </c:pt>
                <c:pt idx="2904">
                  <c:v>29.033641625021119</c:v>
                </c:pt>
                <c:pt idx="2905">
                  <c:v>29.043640625022817</c:v>
                </c:pt>
                <c:pt idx="2906">
                  <c:v>29.053638625016902</c:v>
                </c:pt>
                <c:pt idx="2907">
                  <c:v>29.0636376250186</c:v>
                </c:pt>
                <c:pt idx="2908">
                  <c:v>29.073635625012685</c:v>
                </c:pt>
                <c:pt idx="2909">
                  <c:v>29.083634625014383</c:v>
                </c:pt>
                <c:pt idx="2910">
                  <c:v>29.093632625008468</c:v>
                </c:pt>
                <c:pt idx="2911">
                  <c:v>29.103631625010166</c:v>
                </c:pt>
                <c:pt idx="2912">
                  <c:v>29.113629625004251</c:v>
                </c:pt>
                <c:pt idx="2913">
                  <c:v>29.123628625005949</c:v>
                </c:pt>
                <c:pt idx="2914">
                  <c:v>29.133626625000034</c:v>
                </c:pt>
                <c:pt idx="2915">
                  <c:v>29.143625625001732</c:v>
                </c:pt>
                <c:pt idx="2916">
                  <c:v>29.15362362502492</c:v>
                </c:pt>
                <c:pt idx="2917">
                  <c:v>29.163622625026619</c:v>
                </c:pt>
                <c:pt idx="2918">
                  <c:v>29.173620625020703</c:v>
                </c:pt>
                <c:pt idx="2919">
                  <c:v>29.183619625022402</c:v>
                </c:pt>
                <c:pt idx="2920">
                  <c:v>29.193617625016486</c:v>
                </c:pt>
                <c:pt idx="2921">
                  <c:v>29.203616625018185</c:v>
                </c:pt>
                <c:pt idx="2922">
                  <c:v>29.213614625012269</c:v>
                </c:pt>
                <c:pt idx="2923">
                  <c:v>29.223613625013968</c:v>
                </c:pt>
                <c:pt idx="2924">
                  <c:v>29.233611625008052</c:v>
                </c:pt>
                <c:pt idx="2925">
                  <c:v>29.243610625009751</c:v>
                </c:pt>
                <c:pt idx="2926">
                  <c:v>29.253608625003835</c:v>
                </c:pt>
                <c:pt idx="2927">
                  <c:v>29.263607625005534</c:v>
                </c:pt>
                <c:pt idx="2928">
                  <c:v>29.273605625028722</c:v>
                </c:pt>
                <c:pt idx="2929">
                  <c:v>29.283604625001317</c:v>
                </c:pt>
                <c:pt idx="2930">
                  <c:v>29.293602625024505</c:v>
                </c:pt>
                <c:pt idx="2931">
                  <c:v>29.303601625026204</c:v>
                </c:pt>
                <c:pt idx="2932">
                  <c:v>29.313599625020288</c:v>
                </c:pt>
                <c:pt idx="2933">
                  <c:v>29.323598625021987</c:v>
                </c:pt>
                <c:pt idx="2934">
                  <c:v>29.333596625016071</c:v>
                </c:pt>
                <c:pt idx="2935">
                  <c:v>29.34359562501777</c:v>
                </c:pt>
                <c:pt idx="2936">
                  <c:v>29.353593625011854</c:v>
                </c:pt>
                <c:pt idx="2937">
                  <c:v>29.363592625013553</c:v>
                </c:pt>
                <c:pt idx="2938">
                  <c:v>29.373590625007637</c:v>
                </c:pt>
                <c:pt idx="2939">
                  <c:v>29.383589625009336</c:v>
                </c:pt>
                <c:pt idx="2940">
                  <c:v>29.39358762500342</c:v>
                </c:pt>
                <c:pt idx="2941">
                  <c:v>29.403586625005119</c:v>
                </c:pt>
                <c:pt idx="2942">
                  <c:v>29.413584625028307</c:v>
                </c:pt>
                <c:pt idx="2943">
                  <c:v>29.423583625000902</c:v>
                </c:pt>
                <c:pt idx="2944">
                  <c:v>29.43358162502409</c:v>
                </c:pt>
                <c:pt idx="2945">
                  <c:v>29.443579625018174</c:v>
                </c:pt>
                <c:pt idx="2946">
                  <c:v>29.453578625019873</c:v>
                </c:pt>
                <c:pt idx="2947">
                  <c:v>29.463576625013957</c:v>
                </c:pt>
                <c:pt idx="2948">
                  <c:v>29.473575625015656</c:v>
                </c:pt>
                <c:pt idx="2949">
                  <c:v>29.48357362500974</c:v>
                </c:pt>
                <c:pt idx="2950">
                  <c:v>29.493572625011439</c:v>
                </c:pt>
                <c:pt idx="2951">
                  <c:v>29.503570625005523</c:v>
                </c:pt>
                <c:pt idx="2952">
                  <c:v>29.513569625007221</c:v>
                </c:pt>
                <c:pt idx="2953">
                  <c:v>29.523567625001306</c:v>
                </c:pt>
                <c:pt idx="2954">
                  <c:v>29.533566625003004</c:v>
                </c:pt>
                <c:pt idx="2955">
                  <c:v>29.543564625026193</c:v>
                </c:pt>
                <c:pt idx="2956">
                  <c:v>29.553563625027891</c:v>
                </c:pt>
                <c:pt idx="2957">
                  <c:v>29.563561625021975</c:v>
                </c:pt>
                <c:pt idx="2958">
                  <c:v>29.573560625023674</c:v>
                </c:pt>
                <c:pt idx="2959">
                  <c:v>29.583558625017758</c:v>
                </c:pt>
                <c:pt idx="2960">
                  <c:v>29.593557625019457</c:v>
                </c:pt>
                <c:pt idx="2961">
                  <c:v>29.603555625013541</c:v>
                </c:pt>
                <c:pt idx="2962">
                  <c:v>29.61355462501524</c:v>
                </c:pt>
                <c:pt idx="2963">
                  <c:v>29.623552625009324</c:v>
                </c:pt>
                <c:pt idx="2964">
                  <c:v>29.633551625011023</c:v>
                </c:pt>
                <c:pt idx="2965">
                  <c:v>29.643549625005107</c:v>
                </c:pt>
                <c:pt idx="2966">
                  <c:v>29.653548625006806</c:v>
                </c:pt>
                <c:pt idx="2967">
                  <c:v>29.66354662500089</c:v>
                </c:pt>
                <c:pt idx="2968">
                  <c:v>29.673545625002589</c:v>
                </c:pt>
                <c:pt idx="2969">
                  <c:v>29.683543625025777</c:v>
                </c:pt>
                <c:pt idx="2970">
                  <c:v>29.693542625027476</c:v>
                </c:pt>
                <c:pt idx="2971">
                  <c:v>29.70354062502156</c:v>
                </c:pt>
                <c:pt idx="2972">
                  <c:v>29.713539625023259</c:v>
                </c:pt>
                <c:pt idx="2973">
                  <c:v>29.723537625017343</c:v>
                </c:pt>
                <c:pt idx="2974">
                  <c:v>29.733536625019042</c:v>
                </c:pt>
                <c:pt idx="2975">
                  <c:v>29.743534625013126</c:v>
                </c:pt>
                <c:pt idx="2976">
                  <c:v>29.753533625014825</c:v>
                </c:pt>
                <c:pt idx="2977">
                  <c:v>29.763531625008909</c:v>
                </c:pt>
                <c:pt idx="2978">
                  <c:v>29.773530625010608</c:v>
                </c:pt>
                <c:pt idx="2979">
                  <c:v>29.783528625004692</c:v>
                </c:pt>
                <c:pt idx="2980">
                  <c:v>29.793527625006391</c:v>
                </c:pt>
                <c:pt idx="2981">
                  <c:v>29.803525625000475</c:v>
                </c:pt>
                <c:pt idx="2982">
                  <c:v>29.813524625002174</c:v>
                </c:pt>
                <c:pt idx="2983">
                  <c:v>29.823522625025362</c:v>
                </c:pt>
                <c:pt idx="2984">
                  <c:v>29.833522500004619</c:v>
                </c:pt>
                <c:pt idx="2985">
                  <c:v>29.843520500027807</c:v>
                </c:pt>
                <c:pt idx="2986">
                  <c:v>29.853519500000402</c:v>
                </c:pt>
                <c:pt idx="2987">
                  <c:v>29.86351750002359</c:v>
                </c:pt>
                <c:pt idx="2988">
                  <c:v>29.873516500025289</c:v>
                </c:pt>
                <c:pt idx="2989">
                  <c:v>29.883514500019373</c:v>
                </c:pt>
                <c:pt idx="2990">
                  <c:v>29.893513500021072</c:v>
                </c:pt>
                <c:pt idx="2991">
                  <c:v>29.903511500015156</c:v>
                </c:pt>
                <c:pt idx="2992">
                  <c:v>29.913510500016855</c:v>
                </c:pt>
                <c:pt idx="2993">
                  <c:v>29.923508500010939</c:v>
                </c:pt>
                <c:pt idx="2994">
                  <c:v>29.933507500012638</c:v>
                </c:pt>
                <c:pt idx="2995">
                  <c:v>29.943505500006722</c:v>
                </c:pt>
                <c:pt idx="2996">
                  <c:v>29.953504500008421</c:v>
                </c:pt>
                <c:pt idx="2997">
                  <c:v>29.963502500002505</c:v>
                </c:pt>
                <c:pt idx="2998">
                  <c:v>29.973501500004204</c:v>
                </c:pt>
                <c:pt idx="2999">
                  <c:v>29.983499500027392</c:v>
                </c:pt>
                <c:pt idx="3000">
                  <c:v>29.993498499999987</c:v>
                </c:pt>
                <c:pt idx="3001">
                  <c:v>30.003496500023175</c:v>
                </c:pt>
                <c:pt idx="3002">
                  <c:v>30.013495500024874</c:v>
                </c:pt>
                <c:pt idx="3003">
                  <c:v>30.023493500018958</c:v>
                </c:pt>
                <c:pt idx="3004">
                  <c:v>30.033492500020657</c:v>
                </c:pt>
                <c:pt idx="3005">
                  <c:v>30.043490500014741</c:v>
                </c:pt>
                <c:pt idx="3006">
                  <c:v>30.05348950001644</c:v>
                </c:pt>
                <c:pt idx="3007">
                  <c:v>30.063487500010524</c:v>
                </c:pt>
                <c:pt idx="3008">
                  <c:v>30.073486500012223</c:v>
                </c:pt>
                <c:pt idx="3009">
                  <c:v>30.083484500006307</c:v>
                </c:pt>
                <c:pt idx="3010">
                  <c:v>30.093483500008006</c:v>
                </c:pt>
                <c:pt idx="3011">
                  <c:v>30.10348150000209</c:v>
                </c:pt>
                <c:pt idx="3012">
                  <c:v>30.113480500003789</c:v>
                </c:pt>
                <c:pt idx="3013">
                  <c:v>30.123478500026977</c:v>
                </c:pt>
                <c:pt idx="3014">
                  <c:v>30.133477500028675</c:v>
                </c:pt>
                <c:pt idx="3015">
                  <c:v>30.14347550002276</c:v>
                </c:pt>
                <c:pt idx="3016">
                  <c:v>30.153474500024458</c:v>
                </c:pt>
                <c:pt idx="3017">
                  <c:v>30.163472500018543</c:v>
                </c:pt>
                <c:pt idx="3018">
                  <c:v>30.173471500020241</c:v>
                </c:pt>
                <c:pt idx="3019">
                  <c:v>30.183469500014326</c:v>
                </c:pt>
                <c:pt idx="3020">
                  <c:v>30.193468500016024</c:v>
                </c:pt>
                <c:pt idx="3021">
                  <c:v>30.203466500010109</c:v>
                </c:pt>
                <c:pt idx="3022">
                  <c:v>30.213465500011807</c:v>
                </c:pt>
                <c:pt idx="3023">
                  <c:v>30.223463500005892</c:v>
                </c:pt>
                <c:pt idx="3024">
                  <c:v>30.23346250000759</c:v>
                </c:pt>
                <c:pt idx="3025">
                  <c:v>30.243460500001675</c:v>
                </c:pt>
                <c:pt idx="3026">
                  <c:v>30.253459500003373</c:v>
                </c:pt>
                <c:pt idx="3027">
                  <c:v>30.263457500026561</c:v>
                </c:pt>
                <c:pt idx="3028">
                  <c:v>30.27345650002826</c:v>
                </c:pt>
                <c:pt idx="3029">
                  <c:v>30.283454500022344</c:v>
                </c:pt>
                <c:pt idx="3030">
                  <c:v>30.293453500024043</c:v>
                </c:pt>
                <c:pt idx="3031">
                  <c:v>30.303451500018127</c:v>
                </c:pt>
                <c:pt idx="3032">
                  <c:v>30.313450500019826</c:v>
                </c:pt>
                <c:pt idx="3033">
                  <c:v>30.32344850001391</c:v>
                </c:pt>
                <c:pt idx="3034">
                  <c:v>30.333447500015609</c:v>
                </c:pt>
                <c:pt idx="3035">
                  <c:v>30.343445500009693</c:v>
                </c:pt>
                <c:pt idx="3036">
                  <c:v>30.353444500011392</c:v>
                </c:pt>
                <c:pt idx="3037">
                  <c:v>30.363442500005476</c:v>
                </c:pt>
                <c:pt idx="3038">
                  <c:v>30.373441500007175</c:v>
                </c:pt>
                <c:pt idx="3039">
                  <c:v>30.383439500001259</c:v>
                </c:pt>
                <c:pt idx="3040">
                  <c:v>30.393438500002958</c:v>
                </c:pt>
                <c:pt idx="3041">
                  <c:v>30.403436500026146</c:v>
                </c:pt>
                <c:pt idx="3042">
                  <c:v>30.413435500027845</c:v>
                </c:pt>
                <c:pt idx="3043">
                  <c:v>30.423433500021929</c:v>
                </c:pt>
                <c:pt idx="3044">
                  <c:v>30.433432500023628</c:v>
                </c:pt>
                <c:pt idx="3045">
                  <c:v>30.443430500017712</c:v>
                </c:pt>
                <c:pt idx="3046">
                  <c:v>30.453429500019411</c:v>
                </c:pt>
                <c:pt idx="3047">
                  <c:v>30.463427500013495</c:v>
                </c:pt>
                <c:pt idx="3048">
                  <c:v>30.473426500015194</c:v>
                </c:pt>
                <c:pt idx="3049">
                  <c:v>30.483424500009278</c:v>
                </c:pt>
                <c:pt idx="3050">
                  <c:v>30.493423500010977</c:v>
                </c:pt>
                <c:pt idx="3051">
                  <c:v>30.503421500005061</c:v>
                </c:pt>
                <c:pt idx="3052">
                  <c:v>30.51342050000676</c:v>
                </c:pt>
                <c:pt idx="3053">
                  <c:v>30.523418500000844</c:v>
                </c:pt>
                <c:pt idx="3054">
                  <c:v>30.533416500024032</c:v>
                </c:pt>
                <c:pt idx="3055">
                  <c:v>30.543415500025731</c:v>
                </c:pt>
                <c:pt idx="3056">
                  <c:v>30.553414500027429</c:v>
                </c:pt>
                <c:pt idx="3057">
                  <c:v>30.563412500021514</c:v>
                </c:pt>
                <c:pt idx="3058">
                  <c:v>30.573411500023212</c:v>
                </c:pt>
                <c:pt idx="3059">
                  <c:v>30.583409500017297</c:v>
                </c:pt>
                <c:pt idx="3060">
                  <c:v>30.593408500018995</c:v>
                </c:pt>
                <c:pt idx="3061">
                  <c:v>30.603406500013079</c:v>
                </c:pt>
                <c:pt idx="3062">
                  <c:v>30.613405500014778</c:v>
                </c:pt>
                <c:pt idx="3063">
                  <c:v>30.623403500008862</c:v>
                </c:pt>
                <c:pt idx="3064">
                  <c:v>30.633402500010561</c:v>
                </c:pt>
                <c:pt idx="3065">
                  <c:v>30.643400500004645</c:v>
                </c:pt>
                <c:pt idx="3066">
                  <c:v>30.653399500006344</c:v>
                </c:pt>
                <c:pt idx="3067">
                  <c:v>30.663397500000428</c:v>
                </c:pt>
                <c:pt idx="3068">
                  <c:v>30.673396500002127</c:v>
                </c:pt>
                <c:pt idx="3069">
                  <c:v>30.683394500025315</c:v>
                </c:pt>
                <c:pt idx="3070">
                  <c:v>30.693392500019399</c:v>
                </c:pt>
                <c:pt idx="3071">
                  <c:v>30.703391500021098</c:v>
                </c:pt>
                <c:pt idx="3072">
                  <c:v>30.713390500022797</c:v>
                </c:pt>
                <c:pt idx="3073">
                  <c:v>30.723388500016881</c:v>
                </c:pt>
                <c:pt idx="3074">
                  <c:v>30.73338750001858</c:v>
                </c:pt>
                <c:pt idx="3075">
                  <c:v>30.743385500012664</c:v>
                </c:pt>
                <c:pt idx="3076">
                  <c:v>30.753384500014363</c:v>
                </c:pt>
                <c:pt idx="3077">
                  <c:v>30.763382500008447</c:v>
                </c:pt>
                <c:pt idx="3078">
                  <c:v>30.773381500010146</c:v>
                </c:pt>
                <c:pt idx="3079">
                  <c:v>30.78337950000423</c:v>
                </c:pt>
                <c:pt idx="3080">
                  <c:v>30.793378500005929</c:v>
                </c:pt>
                <c:pt idx="3081">
                  <c:v>30.803376500000013</c:v>
                </c:pt>
                <c:pt idx="3082">
                  <c:v>30.813375500001712</c:v>
                </c:pt>
                <c:pt idx="3083">
                  <c:v>30.8233735000249</c:v>
                </c:pt>
                <c:pt idx="3084">
                  <c:v>30.833372125023743</c:v>
                </c:pt>
                <c:pt idx="3085">
                  <c:v>30.843370125017827</c:v>
                </c:pt>
                <c:pt idx="3086">
                  <c:v>30.853369125019526</c:v>
                </c:pt>
                <c:pt idx="3087">
                  <c:v>30.86336712501361</c:v>
                </c:pt>
                <c:pt idx="3088">
                  <c:v>30.873366125015309</c:v>
                </c:pt>
                <c:pt idx="3089">
                  <c:v>30.883364125009393</c:v>
                </c:pt>
                <c:pt idx="3090">
                  <c:v>30.893363125011092</c:v>
                </c:pt>
                <c:pt idx="3091">
                  <c:v>30.903361125005176</c:v>
                </c:pt>
                <c:pt idx="3092">
                  <c:v>30.913360125006875</c:v>
                </c:pt>
                <c:pt idx="3093">
                  <c:v>30.923358125000959</c:v>
                </c:pt>
                <c:pt idx="3094">
                  <c:v>30.933357125002658</c:v>
                </c:pt>
                <c:pt idx="3095">
                  <c:v>30.943355125025846</c:v>
                </c:pt>
                <c:pt idx="3096">
                  <c:v>30.953354125027545</c:v>
                </c:pt>
                <c:pt idx="3097">
                  <c:v>30.963352125021629</c:v>
                </c:pt>
                <c:pt idx="3098">
                  <c:v>30.973351125023328</c:v>
                </c:pt>
                <c:pt idx="3099">
                  <c:v>30.983349125017412</c:v>
                </c:pt>
                <c:pt idx="3100">
                  <c:v>30.993348125019111</c:v>
                </c:pt>
                <c:pt idx="3101">
                  <c:v>31.003346125013195</c:v>
                </c:pt>
                <c:pt idx="3102">
                  <c:v>31.013345125014894</c:v>
                </c:pt>
                <c:pt idx="3103">
                  <c:v>31.023343125008978</c:v>
                </c:pt>
                <c:pt idx="3104">
                  <c:v>31.033342125010677</c:v>
                </c:pt>
                <c:pt idx="3105">
                  <c:v>31.043340125004761</c:v>
                </c:pt>
                <c:pt idx="3106">
                  <c:v>31.05333912500646</c:v>
                </c:pt>
                <c:pt idx="3107">
                  <c:v>31.063337125000544</c:v>
                </c:pt>
                <c:pt idx="3108">
                  <c:v>31.073336125002243</c:v>
                </c:pt>
                <c:pt idx="3109">
                  <c:v>31.083334125025431</c:v>
                </c:pt>
                <c:pt idx="3110">
                  <c:v>31.093333125027129</c:v>
                </c:pt>
                <c:pt idx="3111">
                  <c:v>31.103331125021214</c:v>
                </c:pt>
                <c:pt idx="3112">
                  <c:v>31.113330125022912</c:v>
                </c:pt>
                <c:pt idx="3113">
                  <c:v>31.123328125016997</c:v>
                </c:pt>
                <c:pt idx="3114">
                  <c:v>31.133327125018695</c:v>
                </c:pt>
                <c:pt idx="3115">
                  <c:v>31.14332512501278</c:v>
                </c:pt>
                <c:pt idx="3116">
                  <c:v>31.153324125014478</c:v>
                </c:pt>
                <c:pt idx="3117">
                  <c:v>31.163322125008563</c:v>
                </c:pt>
                <c:pt idx="3118">
                  <c:v>31.173321125010261</c:v>
                </c:pt>
                <c:pt idx="3119">
                  <c:v>31.183319125004346</c:v>
                </c:pt>
                <c:pt idx="3120">
                  <c:v>31.193318125006044</c:v>
                </c:pt>
                <c:pt idx="3121">
                  <c:v>31.203316125000129</c:v>
                </c:pt>
                <c:pt idx="3122">
                  <c:v>31.213315125001827</c:v>
                </c:pt>
                <c:pt idx="3123">
                  <c:v>31.223313125025015</c:v>
                </c:pt>
                <c:pt idx="3124">
                  <c:v>31.233312125026714</c:v>
                </c:pt>
                <c:pt idx="3125">
                  <c:v>31.243310125020798</c:v>
                </c:pt>
                <c:pt idx="3126">
                  <c:v>31.253309125022497</c:v>
                </c:pt>
                <c:pt idx="3127">
                  <c:v>31.263307125016581</c:v>
                </c:pt>
                <c:pt idx="3128">
                  <c:v>31.27330612501828</c:v>
                </c:pt>
                <c:pt idx="3129">
                  <c:v>31.283304125012364</c:v>
                </c:pt>
                <c:pt idx="3130">
                  <c:v>31.293303125014063</c:v>
                </c:pt>
                <c:pt idx="3131">
                  <c:v>31.303301125008147</c:v>
                </c:pt>
                <c:pt idx="3132">
                  <c:v>31.313300125009846</c:v>
                </c:pt>
                <c:pt idx="3133">
                  <c:v>31.32329812500393</c:v>
                </c:pt>
                <c:pt idx="3134">
                  <c:v>31.333297125005629</c:v>
                </c:pt>
                <c:pt idx="3135">
                  <c:v>31.343295125028817</c:v>
                </c:pt>
                <c:pt idx="3136">
                  <c:v>31.353294125001412</c:v>
                </c:pt>
                <c:pt idx="3137">
                  <c:v>31.3632921250246</c:v>
                </c:pt>
                <c:pt idx="3138">
                  <c:v>31.373291125026299</c:v>
                </c:pt>
                <c:pt idx="3139">
                  <c:v>31.383289125020383</c:v>
                </c:pt>
                <c:pt idx="3140">
                  <c:v>31.393288125022082</c:v>
                </c:pt>
                <c:pt idx="3141">
                  <c:v>31.403286125016166</c:v>
                </c:pt>
                <c:pt idx="3142">
                  <c:v>31.413285125017865</c:v>
                </c:pt>
                <c:pt idx="3143">
                  <c:v>31.423283125011949</c:v>
                </c:pt>
                <c:pt idx="3144">
                  <c:v>31.433282125013648</c:v>
                </c:pt>
                <c:pt idx="3145">
                  <c:v>31.443280125007732</c:v>
                </c:pt>
                <c:pt idx="3146">
                  <c:v>31.453279125009431</c:v>
                </c:pt>
                <c:pt idx="3147">
                  <c:v>31.463277125003515</c:v>
                </c:pt>
                <c:pt idx="3148">
                  <c:v>31.473276125005214</c:v>
                </c:pt>
                <c:pt idx="3149">
                  <c:v>31.483274125028402</c:v>
                </c:pt>
                <c:pt idx="3150">
                  <c:v>31.493273125000997</c:v>
                </c:pt>
                <c:pt idx="3151">
                  <c:v>31.503271125024185</c:v>
                </c:pt>
                <c:pt idx="3152">
                  <c:v>31.513270125025883</c:v>
                </c:pt>
                <c:pt idx="3153">
                  <c:v>31.523268125019968</c:v>
                </c:pt>
                <c:pt idx="3154">
                  <c:v>31.533267125021666</c:v>
                </c:pt>
                <c:pt idx="3155">
                  <c:v>31.543265125015751</c:v>
                </c:pt>
                <c:pt idx="3156">
                  <c:v>31.553264125017449</c:v>
                </c:pt>
                <c:pt idx="3157">
                  <c:v>31.563262125011533</c:v>
                </c:pt>
                <c:pt idx="3158">
                  <c:v>31.573261125013232</c:v>
                </c:pt>
                <c:pt idx="3159">
                  <c:v>31.583259125007316</c:v>
                </c:pt>
                <c:pt idx="3160">
                  <c:v>31.593258125009015</c:v>
                </c:pt>
                <c:pt idx="3161">
                  <c:v>31.603256125003099</c:v>
                </c:pt>
                <c:pt idx="3162">
                  <c:v>31.613255125004798</c:v>
                </c:pt>
                <c:pt idx="3163">
                  <c:v>31.623253125027986</c:v>
                </c:pt>
                <c:pt idx="3164">
                  <c:v>31.633252125000581</c:v>
                </c:pt>
                <c:pt idx="3165">
                  <c:v>31.643250125023769</c:v>
                </c:pt>
                <c:pt idx="3166">
                  <c:v>31.653249125025468</c:v>
                </c:pt>
                <c:pt idx="3167">
                  <c:v>31.663247125019552</c:v>
                </c:pt>
                <c:pt idx="3168">
                  <c:v>31.673246125021251</c:v>
                </c:pt>
                <c:pt idx="3169">
                  <c:v>31.68324512502295</c:v>
                </c:pt>
                <c:pt idx="3170">
                  <c:v>31.693243125017034</c:v>
                </c:pt>
                <c:pt idx="3171">
                  <c:v>31.703242125018733</c:v>
                </c:pt>
                <c:pt idx="3172">
                  <c:v>31.713240125012817</c:v>
                </c:pt>
                <c:pt idx="3173">
                  <c:v>31.723239125014516</c:v>
                </c:pt>
                <c:pt idx="3174">
                  <c:v>31.7332371250086</c:v>
                </c:pt>
                <c:pt idx="3175">
                  <c:v>31.743236125010299</c:v>
                </c:pt>
                <c:pt idx="3176">
                  <c:v>31.753234125004383</c:v>
                </c:pt>
                <c:pt idx="3177">
                  <c:v>31.763233125006082</c:v>
                </c:pt>
                <c:pt idx="3178">
                  <c:v>31.773231125000166</c:v>
                </c:pt>
                <c:pt idx="3179">
                  <c:v>31.783230125001865</c:v>
                </c:pt>
                <c:pt idx="3180">
                  <c:v>31.793228125025053</c:v>
                </c:pt>
                <c:pt idx="3181">
                  <c:v>31.803227125026751</c:v>
                </c:pt>
                <c:pt idx="3182">
                  <c:v>31.813225125020836</c:v>
                </c:pt>
                <c:pt idx="3183">
                  <c:v>31.823224125022534</c:v>
                </c:pt>
                <c:pt idx="3184">
                  <c:v>31.833222458342789</c:v>
                </c:pt>
                <c:pt idx="3185">
                  <c:v>31.843221458344487</c:v>
                </c:pt>
                <c:pt idx="3186">
                  <c:v>31.853219458338572</c:v>
                </c:pt>
                <c:pt idx="3187">
                  <c:v>31.86321845834027</c:v>
                </c:pt>
                <c:pt idx="3188">
                  <c:v>31.873216458334355</c:v>
                </c:pt>
                <c:pt idx="3189">
                  <c:v>31.883215458336053</c:v>
                </c:pt>
                <c:pt idx="3190">
                  <c:v>31.893213458359241</c:v>
                </c:pt>
                <c:pt idx="3191">
                  <c:v>31.90321245836094</c:v>
                </c:pt>
                <c:pt idx="3192">
                  <c:v>31.913210458355024</c:v>
                </c:pt>
                <c:pt idx="3193">
                  <c:v>31.923209458356723</c:v>
                </c:pt>
                <c:pt idx="3194">
                  <c:v>31.933207458350807</c:v>
                </c:pt>
                <c:pt idx="3195">
                  <c:v>31.943206458352506</c:v>
                </c:pt>
                <c:pt idx="3196">
                  <c:v>31.95320445834659</c:v>
                </c:pt>
                <c:pt idx="3197">
                  <c:v>31.963203458348289</c:v>
                </c:pt>
                <c:pt idx="3198">
                  <c:v>31.973201458342373</c:v>
                </c:pt>
                <c:pt idx="3199">
                  <c:v>31.983200458344072</c:v>
                </c:pt>
                <c:pt idx="3200">
                  <c:v>31.993198458338156</c:v>
                </c:pt>
                <c:pt idx="3201">
                  <c:v>32.003197458339855</c:v>
                </c:pt>
                <c:pt idx="3202">
                  <c:v>32.013195458333939</c:v>
                </c:pt>
                <c:pt idx="3203">
                  <c:v>32.023194458335638</c:v>
                </c:pt>
                <c:pt idx="3204">
                  <c:v>32.033192458358826</c:v>
                </c:pt>
                <c:pt idx="3205">
                  <c:v>32.043191458360525</c:v>
                </c:pt>
                <c:pt idx="3206">
                  <c:v>32.053189458354609</c:v>
                </c:pt>
                <c:pt idx="3207">
                  <c:v>32.063188458356308</c:v>
                </c:pt>
                <c:pt idx="3208">
                  <c:v>32.073186458350392</c:v>
                </c:pt>
                <c:pt idx="3209">
                  <c:v>32.083185458352091</c:v>
                </c:pt>
                <c:pt idx="3210">
                  <c:v>32.093183458346175</c:v>
                </c:pt>
                <c:pt idx="3211">
                  <c:v>32.103182458347874</c:v>
                </c:pt>
                <c:pt idx="3212">
                  <c:v>32.113180458341958</c:v>
                </c:pt>
                <c:pt idx="3213">
                  <c:v>32.123179458343657</c:v>
                </c:pt>
                <c:pt idx="3214">
                  <c:v>32.133178458345355</c:v>
                </c:pt>
                <c:pt idx="3215">
                  <c:v>32.14317645833944</c:v>
                </c:pt>
                <c:pt idx="3216">
                  <c:v>32.153175458341138</c:v>
                </c:pt>
                <c:pt idx="3217">
                  <c:v>32.163173458335223</c:v>
                </c:pt>
                <c:pt idx="3218">
                  <c:v>32.173172458336921</c:v>
                </c:pt>
                <c:pt idx="3219">
                  <c:v>32.183170458360109</c:v>
                </c:pt>
                <c:pt idx="3220">
                  <c:v>32.193169458361808</c:v>
                </c:pt>
                <c:pt idx="3221">
                  <c:v>32.203167458355892</c:v>
                </c:pt>
                <c:pt idx="3222">
                  <c:v>32.213166458357591</c:v>
                </c:pt>
                <c:pt idx="3223">
                  <c:v>32.223164458351675</c:v>
                </c:pt>
                <c:pt idx="3224">
                  <c:v>32.233163458353374</c:v>
                </c:pt>
                <c:pt idx="3225">
                  <c:v>32.243161458347458</c:v>
                </c:pt>
                <c:pt idx="3226">
                  <c:v>32.253160458349157</c:v>
                </c:pt>
                <c:pt idx="3227">
                  <c:v>32.263158458343241</c:v>
                </c:pt>
                <c:pt idx="3228">
                  <c:v>32.27315745834494</c:v>
                </c:pt>
                <c:pt idx="3229">
                  <c:v>32.283155458339024</c:v>
                </c:pt>
                <c:pt idx="3230">
                  <c:v>32.293154458340723</c:v>
                </c:pt>
                <c:pt idx="3231">
                  <c:v>32.303152458334807</c:v>
                </c:pt>
                <c:pt idx="3232">
                  <c:v>32.313151458336506</c:v>
                </c:pt>
                <c:pt idx="3233">
                  <c:v>32.323149458359694</c:v>
                </c:pt>
                <c:pt idx="3234">
                  <c:v>32.333148458361393</c:v>
                </c:pt>
                <c:pt idx="3235">
                  <c:v>32.343146458355477</c:v>
                </c:pt>
                <c:pt idx="3236">
                  <c:v>32.353145458357176</c:v>
                </c:pt>
                <c:pt idx="3237">
                  <c:v>32.36314345835126</c:v>
                </c:pt>
                <c:pt idx="3238">
                  <c:v>32.373142458352959</c:v>
                </c:pt>
                <c:pt idx="3239">
                  <c:v>32.383140458347043</c:v>
                </c:pt>
                <c:pt idx="3240">
                  <c:v>32.393139458348742</c:v>
                </c:pt>
                <c:pt idx="3241">
                  <c:v>32.403137458342826</c:v>
                </c:pt>
                <c:pt idx="3242">
                  <c:v>32.413136458344525</c:v>
                </c:pt>
                <c:pt idx="3243">
                  <c:v>32.423134458338609</c:v>
                </c:pt>
                <c:pt idx="3244">
                  <c:v>32.433133458340308</c:v>
                </c:pt>
                <c:pt idx="3245">
                  <c:v>32.443131458334392</c:v>
                </c:pt>
                <c:pt idx="3246">
                  <c:v>32.453130458336091</c:v>
                </c:pt>
                <c:pt idx="3247">
                  <c:v>32.463128458359279</c:v>
                </c:pt>
                <c:pt idx="3248">
                  <c:v>32.473127458360977</c:v>
                </c:pt>
                <c:pt idx="3249">
                  <c:v>32.483125458355062</c:v>
                </c:pt>
                <c:pt idx="3250">
                  <c:v>32.49312445835676</c:v>
                </c:pt>
                <c:pt idx="3251">
                  <c:v>32.503122458350845</c:v>
                </c:pt>
                <c:pt idx="3252">
                  <c:v>32.513121458352543</c:v>
                </c:pt>
                <c:pt idx="3253">
                  <c:v>32.523120458354242</c:v>
                </c:pt>
                <c:pt idx="3254">
                  <c:v>32.533118458348326</c:v>
                </c:pt>
                <c:pt idx="3255">
                  <c:v>32.543117458350025</c:v>
                </c:pt>
                <c:pt idx="3256">
                  <c:v>32.553115458344109</c:v>
                </c:pt>
                <c:pt idx="3257">
                  <c:v>32.563114458345808</c:v>
                </c:pt>
                <c:pt idx="3258">
                  <c:v>32.573112458339892</c:v>
                </c:pt>
                <c:pt idx="3259">
                  <c:v>32.583111458341591</c:v>
                </c:pt>
                <c:pt idx="3260">
                  <c:v>32.593109458335675</c:v>
                </c:pt>
                <c:pt idx="3261">
                  <c:v>32.603108458337374</c:v>
                </c:pt>
                <c:pt idx="3262">
                  <c:v>32.613106458360562</c:v>
                </c:pt>
                <c:pt idx="3263">
                  <c:v>32.623105458362261</c:v>
                </c:pt>
                <c:pt idx="3264">
                  <c:v>32.633103458356345</c:v>
                </c:pt>
                <c:pt idx="3265">
                  <c:v>32.643102458358044</c:v>
                </c:pt>
                <c:pt idx="3266">
                  <c:v>32.653100458352128</c:v>
                </c:pt>
                <c:pt idx="3267">
                  <c:v>32.663099458353827</c:v>
                </c:pt>
                <c:pt idx="3268">
                  <c:v>32.673097458347911</c:v>
                </c:pt>
                <c:pt idx="3269">
                  <c:v>32.68309645834961</c:v>
                </c:pt>
                <c:pt idx="3270">
                  <c:v>32.693094458343694</c:v>
                </c:pt>
                <c:pt idx="3271">
                  <c:v>32.703093458345393</c:v>
                </c:pt>
                <c:pt idx="3272">
                  <c:v>32.713091458339477</c:v>
                </c:pt>
                <c:pt idx="3273">
                  <c:v>32.723090458341176</c:v>
                </c:pt>
                <c:pt idx="3274">
                  <c:v>32.73308845833526</c:v>
                </c:pt>
                <c:pt idx="3275">
                  <c:v>32.743087458336959</c:v>
                </c:pt>
                <c:pt idx="3276">
                  <c:v>32.753085458360147</c:v>
                </c:pt>
                <c:pt idx="3277">
                  <c:v>32.763084458361845</c:v>
                </c:pt>
                <c:pt idx="3278">
                  <c:v>32.77308245835593</c:v>
                </c:pt>
                <c:pt idx="3279">
                  <c:v>32.783081458357628</c:v>
                </c:pt>
                <c:pt idx="3280">
                  <c:v>32.793079458351713</c:v>
                </c:pt>
                <c:pt idx="3281">
                  <c:v>32.803078458353411</c:v>
                </c:pt>
                <c:pt idx="3282">
                  <c:v>32.81307745835511</c:v>
                </c:pt>
                <c:pt idx="3283">
                  <c:v>32.823075458349194</c:v>
                </c:pt>
                <c:pt idx="3284">
                  <c:v>32.833074500027578</c:v>
                </c:pt>
                <c:pt idx="3285">
                  <c:v>32.843072500021663</c:v>
                </c:pt>
                <c:pt idx="3286">
                  <c:v>32.853071500023361</c:v>
                </c:pt>
                <c:pt idx="3287">
                  <c:v>32.863069500017446</c:v>
                </c:pt>
                <c:pt idx="3288">
                  <c:v>32.873068500019144</c:v>
                </c:pt>
                <c:pt idx="3289">
                  <c:v>32.883066500013229</c:v>
                </c:pt>
                <c:pt idx="3290">
                  <c:v>32.893065500014927</c:v>
                </c:pt>
                <c:pt idx="3291">
                  <c:v>32.903063500009011</c:v>
                </c:pt>
                <c:pt idx="3292">
                  <c:v>32.91306250001071</c:v>
                </c:pt>
                <c:pt idx="3293">
                  <c:v>32.923060500004794</c:v>
                </c:pt>
                <c:pt idx="3294">
                  <c:v>32.933059500006493</c:v>
                </c:pt>
                <c:pt idx="3295">
                  <c:v>32.943057500000577</c:v>
                </c:pt>
                <c:pt idx="3296">
                  <c:v>32.953056500002276</c:v>
                </c:pt>
                <c:pt idx="3297">
                  <c:v>32.963054500025464</c:v>
                </c:pt>
                <c:pt idx="3298">
                  <c:v>32.973053500027163</c:v>
                </c:pt>
                <c:pt idx="3299">
                  <c:v>32.983051500021247</c:v>
                </c:pt>
                <c:pt idx="3300">
                  <c:v>32.993050500022946</c:v>
                </c:pt>
                <c:pt idx="3301">
                  <c:v>33.00304850001703</c:v>
                </c:pt>
                <c:pt idx="3302">
                  <c:v>33.013047500018729</c:v>
                </c:pt>
                <c:pt idx="3303">
                  <c:v>33.023045500012813</c:v>
                </c:pt>
                <c:pt idx="3304">
                  <c:v>33.033044500014512</c:v>
                </c:pt>
                <c:pt idx="3305">
                  <c:v>33.043042500008596</c:v>
                </c:pt>
                <c:pt idx="3306">
                  <c:v>33.053041500010295</c:v>
                </c:pt>
                <c:pt idx="3307">
                  <c:v>33.063039500004379</c:v>
                </c:pt>
                <c:pt idx="3308">
                  <c:v>33.073038500006078</c:v>
                </c:pt>
                <c:pt idx="3309">
                  <c:v>33.083036500000162</c:v>
                </c:pt>
                <c:pt idx="3310">
                  <c:v>33.093035500001861</c:v>
                </c:pt>
                <c:pt idx="3311">
                  <c:v>33.103033500025049</c:v>
                </c:pt>
                <c:pt idx="3312">
                  <c:v>33.113032500026748</c:v>
                </c:pt>
                <c:pt idx="3313">
                  <c:v>33.123031500028446</c:v>
                </c:pt>
                <c:pt idx="3314">
                  <c:v>33.133029500022531</c:v>
                </c:pt>
                <c:pt idx="3315">
                  <c:v>33.143028500024229</c:v>
                </c:pt>
                <c:pt idx="3316">
                  <c:v>33.153026500018314</c:v>
                </c:pt>
                <c:pt idx="3317">
                  <c:v>33.163025500020012</c:v>
                </c:pt>
                <c:pt idx="3318">
                  <c:v>33.173023500014096</c:v>
                </c:pt>
                <c:pt idx="3319">
                  <c:v>33.183022500015795</c:v>
                </c:pt>
                <c:pt idx="3320">
                  <c:v>33.193020500009879</c:v>
                </c:pt>
                <c:pt idx="3321">
                  <c:v>33.203019500011578</c:v>
                </c:pt>
                <c:pt idx="3322">
                  <c:v>33.213017500005662</c:v>
                </c:pt>
                <c:pt idx="3323">
                  <c:v>33.223016500007361</c:v>
                </c:pt>
                <c:pt idx="3324">
                  <c:v>33.233014500001445</c:v>
                </c:pt>
                <c:pt idx="3325">
                  <c:v>33.243013500003144</c:v>
                </c:pt>
                <c:pt idx="3326">
                  <c:v>33.253011500026332</c:v>
                </c:pt>
                <c:pt idx="3327">
                  <c:v>33.263010500028031</c:v>
                </c:pt>
                <c:pt idx="3328">
                  <c:v>33.273008500022115</c:v>
                </c:pt>
                <c:pt idx="3329">
                  <c:v>33.283007500023814</c:v>
                </c:pt>
                <c:pt idx="3330">
                  <c:v>33.293005500017898</c:v>
                </c:pt>
                <c:pt idx="3331">
                  <c:v>33.303004500019597</c:v>
                </c:pt>
                <c:pt idx="3332">
                  <c:v>33.313002500013681</c:v>
                </c:pt>
                <c:pt idx="3333">
                  <c:v>33.32300150001538</c:v>
                </c:pt>
                <c:pt idx="3334">
                  <c:v>33.332999500009464</c:v>
                </c:pt>
                <c:pt idx="3335">
                  <c:v>33.342998500011163</c:v>
                </c:pt>
                <c:pt idx="3336">
                  <c:v>33.352996500005247</c:v>
                </c:pt>
                <c:pt idx="3337">
                  <c:v>33.362995500006946</c:v>
                </c:pt>
                <c:pt idx="3338">
                  <c:v>33.372994500008645</c:v>
                </c:pt>
                <c:pt idx="3339">
                  <c:v>33.382992500002729</c:v>
                </c:pt>
                <c:pt idx="3340">
                  <c:v>33.392991500004428</c:v>
                </c:pt>
                <c:pt idx="3341">
                  <c:v>33.402989500027616</c:v>
                </c:pt>
                <c:pt idx="3342">
                  <c:v>33.41298850000021</c:v>
                </c:pt>
                <c:pt idx="3343">
                  <c:v>33.422986500023399</c:v>
                </c:pt>
                <c:pt idx="3344">
                  <c:v>33.432985500025097</c:v>
                </c:pt>
                <c:pt idx="3345">
                  <c:v>33.442983500019182</c:v>
                </c:pt>
                <c:pt idx="3346">
                  <c:v>33.45298250002088</c:v>
                </c:pt>
                <c:pt idx="3347">
                  <c:v>33.462980500014964</c:v>
                </c:pt>
                <c:pt idx="3348">
                  <c:v>33.472979500016663</c:v>
                </c:pt>
                <c:pt idx="3349">
                  <c:v>33.482977500010747</c:v>
                </c:pt>
                <c:pt idx="3350">
                  <c:v>33.492976500012446</c:v>
                </c:pt>
                <c:pt idx="3351">
                  <c:v>33.50297450000653</c:v>
                </c:pt>
                <c:pt idx="3352">
                  <c:v>33.512973500008229</c:v>
                </c:pt>
                <c:pt idx="3353">
                  <c:v>33.522971500002313</c:v>
                </c:pt>
                <c:pt idx="3354">
                  <c:v>33.532970500004012</c:v>
                </c:pt>
                <c:pt idx="3355">
                  <c:v>33.5429685000272</c:v>
                </c:pt>
                <c:pt idx="3356">
                  <c:v>33.552967500028899</c:v>
                </c:pt>
                <c:pt idx="3357">
                  <c:v>33.562965500022983</c:v>
                </c:pt>
                <c:pt idx="3358">
                  <c:v>33.572964500024682</c:v>
                </c:pt>
                <c:pt idx="3359">
                  <c:v>33.582963500026381</c:v>
                </c:pt>
                <c:pt idx="3360">
                  <c:v>33.592961500020465</c:v>
                </c:pt>
                <c:pt idx="3361">
                  <c:v>33.602960500022164</c:v>
                </c:pt>
                <c:pt idx="3362">
                  <c:v>33.612958500016248</c:v>
                </c:pt>
                <c:pt idx="3363">
                  <c:v>33.622957500017947</c:v>
                </c:pt>
                <c:pt idx="3364">
                  <c:v>33.632955500012031</c:v>
                </c:pt>
                <c:pt idx="3365">
                  <c:v>33.64295450001373</c:v>
                </c:pt>
                <c:pt idx="3366">
                  <c:v>33.652952500007814</c:v>
                </c:pt>
                <c:pt idx="3367">
                  <c:v>33.662951500009513</c:v>
                </c:pt>
                <c:pt idx="3368">
                  <c:v>33.672949500003597</c:v>
                </c:pt>
                <c:pt idx="3369">
                  <c:v>33.682948500005296</c:v>
                </c:pt>
                <c:pt idx="3370">
                  <c:v>33.692946500028484</c:v>
                </c:pt>
                <c:pt idx="3371">
                  <c:v>33.702945500001078</c:v>
                </c:pt>
                <c:pt idx="3372">
                  <c:v>33.712943500024267</c:v>
                </c:pt>
                <c:pt idx="3373">
                  <c:v>33.722942500025965</c:v>
                </c:pt>
                <c:pt idx="3374">
                  <c:v>33.73294050002005</c:v>
                </c:pt>
                <c:pt idx="3375">
                  <c:v>33.742939500021748</c:v>
                </c:pt>
                <c:pt idx="3376">
                  <c:v>33.752937500015832</c:v>
                </c:pt>
                <c:pt idx="3377">
                  <c:v>33.762936500017531</c:v>
                </c:pt>
                <c:pt idx="3378">
                  <c:v>33.772934500011615</c:v>
                </c:pt>
                <c:pt idx="3379">
                  <c:v>33.782933500013314</c:v>
                </c:pt>
                <c:pt idx="3380">
                  <c:v>33.792931500007398</c:v>
                </c:pt>
                <c:pt idx="3381">
                  <c:v>33.802930500009097</c:v>
                </c:pt>
                <c:pt idx="3382">
                  <c:v>33.812928500003181</c:v>
                </c:pt>
                <c:pt idx="3383">
                  <c:v>33.82292750000488</c:v>
                </c:pt>
                <c:pt idx="3384">
                  <c:v>33.832926708360901</c:v>
                </c:pt>
                <c:pt idx="3385">
                  <c:v>33.842924708354985</c:v>
                </c:pt>
                <c:pt idx="3386">
                  <c:v>33.852923708356684</c:v>
                </c:pt>
                <c:pt idx="3387">
                  <c:v>33.862921708350768</c:v>
                </c:pt>
                <c:pt idx="3388">
                  <c:v>33.872920708352467</c:v>
                </c:pt>
                <c:pt idx="3389">
                  <c:v>33.882918708346551</c:v>
                </c:pt>
                <c:pt idx="3390">
                  <c:v>33.89291770834825</c:v>
                </c:pt>
                <c:pt idx="3391">
                  <c:v>33.902915708342334</c:v>
                </c:pt>
                <c:pt idx="3392">
                  <c:v>33.912914708344033</c:v>
                </c:pt>
                <c:pt idx="3393">
                  <c:v>33.922912708338117</c:v>
                </c:pt>
                <c:pt idx="3394">
                  <c:v>33.932911708339816</c:v>
                </c:pt>
                <c:pt idx="3395">
                  <c:v>33.9429097083339</c:v>
                </c:pt>
                <c:pt idx="3396">
                  <c:v>33.952908708335599</c:v>
                </c:pt>
                <c:pt idx="3397">
                  <c:v>33.962906708358787</c:v>
                </c:pt>
                <c:pt idx="3398">
                  <c:v>33.972905708360486</c:v>
                </c:pt>
                <c:pt idx="3399">
                  <c:v>33.98290370835457</c:v>
                </c:pt>
                <c:pt idx="3400">
                  <c:v>33.992902708356269</c:v>
                </c:pt>
                <c:pt idx="3401">
                  <c:v>34.002900708350353</c:v>
                </c:pt>
                <c:pt idx="3402">
                  <c:v>34.012899708352052</c:v>
                </c:pt>
                <c:pt idx="3403">
                  <c:v>34.022897708346136</c:v>
                </c:pt>
                <c:pt idx="3404">
                  <c:v>34.032896708347835</c:v>
                </c:pt>
                <c:pt idx="3405">
                  <c:v>34.042895708349533</c:v>
                </c:pt>
                <c:pt idx="3406">
                  <c:v>34.052893708343618</c:v>
                </c:pt>
                <c:pt idx="3407">
                  <c:v>34.062892708345316</c:v>
                </c:pt>
                <c:pt idx="3408">
                  <c:v>34.072890708339401</c:v>
                </c:pt>
                <c:pt idx="3409">
                  <c:v>34.082889708341099</c:v>
                </c:pt>
                <c:pt idx="3410">
                  <c:v>34.092887708335184</c:v>
                </c:pt>
                <c:pt idx="3411">
                  <c:v>34.102886708336882</c:v>
                </c:pt>
                <c:pt idx="3412">
                  <c:v>34.11288470836007</c:v>
                </c:pt>
                <c:pt idx="3413">
                  <c:v>34.122883708361769</c:v>
                </c:pt>
                <c:pt idx="3414">
                  <c:v>34.132881708355853</c:v>
                </c:pt>
                <c:pt idx="3415">
                  <c:v>34.142880708357552</c:v>
                </c:pt>
                <c:pt idx="3416">
                  <c:v>34.152878708351636</c:v>
                </c:pt>
                <c:pt idx="3417">
                  <c:v>34.162877708353335</c:v>
                </c:pt>
                <c:pt idx="3418">
                  <c:v>34.172875708347419</c:v>
                </c:pt>
                <c:pt idx="3419">
                  <c:v>34.182874708349118</c:v>
                </c:pt>
                <c:pt idx="3420">
                  <c:v>34.192872708343202</c:v>
                </c:pt>
                <c:pt idx="3421">
                  <c:v>34.202871708344901</c:v>
                </c:pt>
                <c:pt idx="3422">
                  <c:v>34.212869708338985</c:v>
                </c:pt>
                <c:pt idx="3423">
                  <c:v>34.222868708340684</c:v>
                </c:pt>
                <c:pt idx="3424">
                  <c:v>34.232867708342383</c:v>
                </c:pt>
                <c:pt idx="3425">
                  <c:v>34.242865708336467</c:v>
                </c:pt>
                <c:pt idx="3426">
                  <c:v>34.252864708338166</c:v>
                </c:pt>
                <c:pt idx="3427">
                  <c:v>34.262862708361354</c:v>
                </c:pt>
                <c:pt idx="3428">
                  <c:v>34.272861708333949</c:v>
                </c:pt>
                <c:pt idx="3429">
                  <c:v>34.282859708357137</c:v>
                </c:pt>
                <c:pt idx="3430">
                  <c:v>34.292858708358835</c:v>
                </c:pt>
                <c:pt idx="3431">
                  <c:v>34.30285670835292</c:v>
                </c:pt>
                <c:pt idx="3432">
                  <c:v>34.312855708354618</c:v>
                </c:pt>
                <c:pt idx="3433">
                  <c:v>34.322853708348703</c:v>
                </c:pt>
                <c:pt idx="3434">
                  <c:v>34.332852708350401</c:v>
                </c:pt>
                <c:pt idx="3435">
                  <c:v>34.342850708344486</c:v>
                </c:pt>
                <c:pt idx="3436">
                  <c:v>34.352849708346184</c:v>
                </c:pt>
                <c:pt idx="3437">
                  <c:v>34.362847708340269</c:v>
                </c:pt>
                <c:pt idx="3438">
                  <c:v>34.372846708341967</c:v>
                </c:pt>
                <c:pt idx="3439">
                  <c:v>34.382844708336052</c:v>
                </c:pt>
                <c:pt idx="3440">
                  <c:v>34.39284370833775</c:v>
                </c:pt>
                <c:pt idx="3441">
                  <c:v>34.402841708360938</c:v>
                </c:pt>
                <c:pt idx="3442">
                  <c:v>34.412840708333533</c:v>
                </c:pt>
                <c:pt idx="3443">
                  <c:v>34.422839708335232</c:v>
                </c:pt>
                <c:pt idx="3444">
                  <c:v>34.43283770835842</c:v>
                </c:pt>
                <c:pt idx="3445">
                  <c:v>34.442836708360119</c:v>
                </c:pt>
                <c:pt idx="3446">
                  <c:v>34.452834708354203</c:v>
                </c:pt>
                <c:pt idx="3447">
                  <c:v>34.462833708355902</c:v>
                </c:pt>
                <c:pt idx="3448">
                  <c:v>34.472831708349986</c:v>
                </c:pt>
                <c:pt idx="3449">
                  <c:v>34.482830708351685</c:v>
                </c:pt>
                <c:pt idx="3450">
                  <c:v>34.492828708345769</c:v>
                </c:pt>
                <c:pt idx="3451">
                  <c:v>34.502827708347468</c:v>
                </c:pt>
                <c:pt idx="3452">
                  <c:v>34.512825708341552</c:v>
                </c:pt>
                <c:pt idx="3453">
                  <c:v>34.522824708343251</c:v>
                </c:pt>
                <c:pt idx="3454">
                  <c:v>34.532822708337335</c:v>
                </c:pt>
                <c:pt idx="3455">
                  <c:v>34.542821708339034</c:v>
                </c:pt>
                <c:pt idx="3456">
                  <c:v>34.552819708362222</c:v>
                </c:pt>
                <c:pt idx="3457">
                  <c:v>34.562818708334817</c:v>
                </c:pt>
                <c:pt idx="3458">
                  <c:v>34.572816708358005</c:v>
                </c:pt>
                <c:pt idx="3459">
                  <c:v>34.582815708359703</c:v>
                </c:pt>
                <c:pt idx="3460">
                  <c:v>34.592813708353788</c:v>
                </c:pt>
                <c:pt idx="3461">
                  <c:v>34.602812708355486</c:v>
                </c:pt>
                <c:pt idx="3462">
                  <c:v>34.612811708357185</c:v>
                </c:pt>
                <c:pt idx="3463">
                  <c:v>34.622809708351269</c:v>
                </c:pt>
                <c:pt idx="3464">
                  <c:v>34.632808708352968</c:v>
                </c:pt>
                <c:pt idx="3465">
                  <c:v>34.642806708347052</c:v>
                </c:pt>
                <c:pt idx="3466">
                  <c:v>34.652805708348751</c:v>
                </c:pt>
                <c:pt idx="3467">
                  <c:v>34.662803708342835</c:v>
                </c:pt>
                <c:pt idx="3468">
                  <c:v>34.672802708344534</c:v>
                </c:pt>
                <c:pt idx="3469">
                  <c:v>34.682800708338618</c:v>
                </c:pt>
                <c:pt idx="3470">
                  <c:v>34.692799708340317</c:v>
                </c:pt>
                <c:pt idx="3471">
                  <c:v>34.702797708334401</c:v>
                </c:pt>
                <c:pt idx="3472">
                  <c:v>34.7127967083361</c:v>
                </c:pt>
                <c:pt idx="3473">
                  <c:v>34.722794708359288</c:v>
                </c:pt>
                <c:pt idx="3474">
                  <c:v>34.732793708360987</c:v>
                </c:pt>
                <c:pt idx="3475">
                  <c:v>34.742791708355071</c:v>
                </c:pt>
                <c:pt idx="3476">
                  <c:v>34.75279070835677</c:v>
                </c:pt>
                <c:pt idx="3477">
                  <c:v>34.762789708358468</c:v>
                </c:pt>
                <c:pt idx="3478">
                  <c:v>34.772787708352553</c:v>
                </c:pt>
                <c:pt idx="3479">
                  <c:v>34.782786708354251</c:v>
                </c:pt>
                <c:pt idx="3480">
                  <c:v>34.792784708348336</c:v>
                </c:pt>
                <c:pt idx="3481">
                  <c:v>34.802783708350034</c:v>
                </c:pt>
                <c:pt idx="3482">
                  <c:v>34.812781708344119</c:v>
                </c:pt>
                <c:pt idx="3483">
                  <c:v>34.822780708345817</c:v>
                </c:pt>
                <c:pt idx="3484">
                  <c:v>34.83277858333895</c:v>
                </c:pt>
                <c:pt idx="3485">
                  <c:v>34.842777583340649</c:v>
                </c:pt>
                <c:pt idx="3486">
                  <c:v>34.852775583334733</c:v>
                </c:pt>
                <c:pt idx="3487">
                  <c:v>34.862774583336432</c:v>
                </c:pt>
                <c:pt idx="3488">
                  <c:v>34.87277258335962</c:v>
                </c:pt>
                <c:pt idx="3489">
                  <c:v>34.882771583361318</c:v>
                </c:pt>
                <c:pt idx="3490">
                  <c:v>34.892769583355403</c:v>
                </c:pt>
                <c:pt idx="3491">
                  <c:v>34.902768583357101</c:v>
                </c:pt>
                <c:pt idx="3492">
                  <c:v>34.912766583351186</c:v>
                </c:pt>
                <c:pt idx="3493">
                  <c:v>34.922765583352884</c:v>
                </c:pt>
                <c:pt idx="3494">
                  <c:v>34.932764583354583</c:v>
                </c:pt>
                <c:pt idx="3495">
                  <c:v>34.942762583348667</c:v>
                </c:pt>
                <c:pt idx="3496">
                  <c:v>34.952761583350366</c:v>
                </c:pt>
                <c:pt idx="3497">
                  <c:v>34.96275958334445</c:v>
                </c:pt>
                <c:pt idx="3498">
                  <c:v>34.972758583346149</c:v>
                </c:pt>
                <c:pt idx="3499">
                  <c:v>34.982756583340233</c:v>
                </c:pt>
                <c:pt idx="3500">
                  <c:v>34.992755583341932</c:v>
                </c:pt>
                <c:pt idx="3501">
                  <c:v>35.002753583336016</c:v>
                </c:pt>
                <c:pt idx="3502">
                  <c:v>35.012752583337715</c:v>
                </c:pt>
                <c:pt idx="3503">
                  <c:v>35.022750583360903</c:v>
                </c:pt>
                <c:pt idx="3504">
                  <c:v>35.032749583333498</c:v>
                </c:pt>
                <c:pt idx="3505">
                  <c:v>35.042747583356686</c:v>
                </c:pt>
                <c:pt idx="3506">
                  <c:v>35.052746583358385</c:v>
                </c:pt>
                <c:pt idx="3507">
                  <c:v>35.062744583352469</c:v>
                </c:pt>
                <c:pt idx="3508">
                  <c:v>35.072743583354168</c:v>
                </c:pt>
                <c:pt idx="3509">
                  <c:v>35.082741583348252</c:v>
                </c:pt>
                <c:pt idx="3510">
                  <c:v>35.092740583349951</c:v>
                </c:pt>
                <c:pt idx="3511">
                  <c:v>35.102739583351649</c:v>
                </c:pt>
                <c:pt idx="3512">
                  <c:v>35.112737583345734</c:v>
                </c:pt>
                <c:pt idx="3513">
                  <c:v>35.122736583347432</c:v>
                </c:pt>
                <c:pt idx="3514">
                  <c:v>35.132734583341517</c:v>
                </c:pt>
                <c:pt idx="3515">
                  <c:v>35.142733583343215</c:v>
                </c:pt>
                <c:pt idx="3516">
                  <c:v>35.1527315833373</c:v>
                </c:pt>
                <c:pt idx="3517">
                  <c:v>35.162730583338998</c:v>
                </c:pt>
                <c:pt idx="3518">
                  <c:v>35.172728583362186</c:v>
                </c:pt>
                <c:pt idx="3519">
                  <c:v>35.182727583334781</c:v>
                </c:pt>
                <c:pt idx="3520">
                  <c:v>35.192725583357969</c:v>
                </c:pt>
                <c:pt idx="3521">
                  <c:v>35.202724583359668</c:v>
                </c:pt>
                <c:pt idx="3522">
                  <c:v>35.212722583353752</c:v>
                </c:pt>
                <c:pt idx="3523">
                  <c:v>35.222721583355451</c:v>
                </c:pt>
                <c:pt idx="3524">
                  <c:v>35.232719583349535</c:v>
                </c:pt>
                <c:pt idx="3525">
                  <c:v>35.242718583351234</c:v>
                </c:pt>
                <c:pt idx="3526">
                  <c:v>35.252717583352933</c:v>
                </c:pt>
                <c:pt idx="3527">
                  <c:v>35.262715583347017</c:v>
                </c:pt>
                <c:pt idx="3528">
                  <c:v>35.272714583348716</c:v>
                </c:pt>
                <c:pt idx="3529">
                  <c:v>35.2827125833428</c:v>
                </c:pt>
                <c:pt idx="3530">
                  <c:v>35.292711583344499</c:v>
                </c:pt>
                <c:pt idx="3531">
                  <c:v>35.302709583338583</c:v>
                </c:pt>
                <c:pt idx="3532">
                  <c:v>35.312708583340282</c:v>
                </c:pt>
                <c:pt idx="3533">
                  <c:v>35.322706583334366</c:v>
                </c:pt>
                <c:pt idx="3534">
                  <c:v>35.332705583336065</c:v>
                </c:pt>
                <c:pt idx="3535">
                  <c:v>35.342703583359253</c:v>
                </c:pt>
                <c:pt idx="3536">
                  <c:v>35.352702583360951</c:v>
                </c:pt>
                <c:pt idx="3537">
                  <c:v>35.362700583355036</c:v>
                </c:pt>
                <c:pt idx="3538">
                  <c:v>35.372699583356734</c:v>
                </c:pt>
                <c:pt idx="3539">
                  <c:v>35.382697583350819</c:v>
                </c:pt>
                <c:pt idx="3540">
                  <c:v>35.392696583352517</c:v>
                </c:pt>
                <c:pt idx="3541">
                  <c:v>35.402695583354216</c:v>
                </c:pt>
                <c:pt idx="3542">
                  <c:v>35.4126935833483</c:v>
                </c:pt>
                <c:pt idx="3543">
                  <c:v>35.422692583349999</c:v>
                </c:pt>
                <c:pt idx="3544">
                  <c:v>35.432690583344083</c:v>
                </c:pt>
                <c:pt idx="3545">
                  <c:v>35.442689583345782</c:v>
                </c:pt>
                <c:pt idx="3546">
                  <c:v>35.452687583339866</c:v>
                </c:pt>
                <c:pt idx="3547">
                  <c:v>35.462686583341565</c:v>
                </c:pt>
                <c:pt idx="3548">
                  <c:v>35.472684583335649</c:v>
                </c:pt>
                <c:pt idx="3549">
                  <c:v>35.482683583337348</c:v>
                </c:pt>
                <c:pt idx="3550">
                  <c:v>35.492681583360536</c:v>
                </c:pt>
                <c:pt idx="3551">
                  <c:v>35.502680583362235</c:v>
                </c:pt>
                <c:pt idx="3552">
                  <c:v>35.512678583356319</c:v>
                </c:pt>
                <c:pt idx="3553">
                  <c:v>35.522677583358018</c:v>
                </c:pt>
                <c:pt idx="3554">
                  <c:v>35.532675583352102</c:v>
                </c:pt>
                <c:pt idx="3555">
                  <c:v>35.542674583353801</c:v>
                </c:pt>
                <c:pt idx="3556">
                  <c:v>35.552673583355499</c:v>
                </c:pt>
                <c:pt idx="3557">
                  <c:v>35.562671583349584</c:v>
                </c:pt>
                <c:pt idx="3558">
                  <c:v>35.572670583351282</c:v>
                </c:pt>
                <c:pt idx="3559">
                  <c:v>35.582668583345367</c:v>
                </c:pt>
                <c:pt idx="3560">
                  <c:v>35.592667583347065</c:v>
                </c:pt>
                <c:pt idx="3561">
                  <c:v>35.60266558334115</c:v>
                </c:pt>
                <c:pt idx="3562">
                  <c:v>35.612664583342848</c:v>
                </c:pt>
                <c:pt idx="3563">
                  <c:v>35.622662583336933</c:v>
                </c:pt>
                <c:pt idx="3564">
                  <c:v>35.632661583338631</c:v>
                </c:pt>
                <c:pt idx="3565">
                  <c:v>35.642659583361819</c:v>
                </c:pt>
                <c:pt idx="3566">
                  <c:v>35.652658583334414</c:v>
                </c:pt>
                <c:pt idx="3567">
                  <c:v>35.662656583357602</c:v>
                </c:pt>
                <c:pt idx="3568">
                  <c:v>35.672655583359301</c:v>
                </c:pt>
                <c:pt idx="3569">
                  <c:v>35.682654583361</c:v>
                </c:pt>
                <c:pt idx="3570">
                  <c:v>35.692652583355084</c:v>
                </c:pt>
                <c:pt idx="3571">
                  <c:v>35.702651583356783</c:v>
                </c:pt>
                <c:pt idx="3572">
                  <c:v>35.712649583350867</c:v>
                </c:pt>
                <c:pt idx="3573">
                  <c:v>35.722648583352566</c:v>
                </c:pt>
                <c:pt idx="3574">
                  <c:v>35.73264658334665</c:v>
                </c:pt>
                <c:pt idx="3575">
                  <c:v>35.742645583348349</c:v>
                </c:pt>
                <c:pt idx="3576">
                  <c:v>35.752643583342433</c:v>
                </c:pt>
                <c:pt idx="3577">
                  <c:v>35.762642583344132</c:v>
                </c:pt>
                <c:pt idx="3578">
                  <c:v>35.772640583338216</c:v>
                </c:pt>
                <c:pt idx="3579">
                  <c:v>35.782639583339915</c:v>
                </c:pt>
                <c:pt idx="3580">
                  <c:v>35.792637583333999</c:v>
                </c:pt>
                <c:pt idx="3581">
                  <c:v>35.802636583335698</c:v>
                </c:pt>
                <c:pt idx="3582">
                  <c:v>35.812635583337396</c:v>
                </c:pt>
                <c:pt idx="3583">
                  <c:v>35.822633583360584</c:v>
                </c:pt>
                <c:pt idx="3584">
                  <c:v>35.83263233336038</c:v>
                </c:pt>
                <c:pt idx="3585">
                  <c:v>35.842630333354464</c:v>
                </c:pt>
                <c:pt idx="3586">
                  <c:v>35.852629333356163</c:v>
                </c:pt>
                <c:pt idx="3587">
                  <c:v>35.862627333350247</c:v>
                </c:pt>
                <c:pt idx="3588">
                  <c:v>35.872626333351946</c:v>
                </c:pt>
                <c:pt idx="3589">
                  <c:v>35.88262433334603</c:v>
                </c:pt>
                <c:pt idx="3590">
                  <c:v>35.892623333347728</c:v>
                </c:pt>
                <c:pt idx="3591">
                  <c:v>35.902621333341813</c:v>
                </c:pt>
                <c:pt idx="3592">
                  <c:v>35.912620333343511</c:v>
                </c:pt>
                <c:pt idx="3593">
                  <c:v>35.922618333337596</c:v>
                </c:pt>
                <c:pt idx="3594">
                  <c:v>35.932617333339294</c:v>
                </c:pt>
                <c:pt idx="3595">
                  <c:v>35.942615333333379</c:v>
                </c:pt>
                <c:pt idx="3596">
                  <c:v>35.952614333335077</c:v>
                </c:pt>
                <c:pt idx="3597">
                  <c:v>35.962613333336776</c:v>
                </c:pt>
                <c:pt idx="3598">
                  <c:v>35.972611333359964</c:v>
                </c:pt>
                <c:pt idx="3599">
                  <c:v>35.982610333361663</c:v>
                </c:pt>
                <c:pt idx="3600">
                  <c:v>35.992608333355747</c:v>
                </c:pt>
                <c:pt idx="3601">
                  <c:v>36.002607333357446</c:v>
                </c:pt>
                <c:pt idx="3602">
                  <c:v>36.01260533335153</c:v>
                </c:pt>
                <c:pt idx="3603">
                  <c:v>36.022604333353229</c:v>
                </c:pt>
                <c:pt idx="3604">
                  <c:v>36.032602333347313</c:v>
                </c:pt>
                <c:pt idx="3605">
                  <c:v>36.042601333349012</c:v>
                </c:pt>
                <c:pt idx="3606">
                  <c:v>36.052599333343096</c:v>
                </c:pt>
                <c:pt idx="3607">
                  <c:v>36.062598333344795</c:v>
                </c:pt>
                <c:pt idx="3608">
                  <c:v>36.072596333338879</c:v>
                </c:pt>
                <c:pt idx="3609">
                  <c:v>36.082595333340578</c:v>
                </c:pt>
                <c:pt idx="3610">
                  <c:v>36.092593333334662</c:v>
                </c:pt>
                <c:pt idx="3611">
                  <c:v>36.102592333336361</c:v>
                </c:pt>
                <c:pt idx="3612">
                  <c:v>36.112591333338059</c:v>
                </c:pt>
                <c:pt idx="3613">
                  <c:v>36.122589333361248</c:v>
                </c:pt>
                <c:pt idx="3614">
                  <c:v>36.132588333333842</c:v>
                </c:pt>
                <c:pt idx="3615">
                  <c:v>36.142586333357031</c:v>
                </c:pt>
                <c:pt idx="3616">
                  <c:v>36.152585333358729</c:v>
                </c:pt>
                <c:pt idx="3617">
                  <c:v>36.162583333352813</c:v>
                </c:pt>
                <c:pt idx="3618">
                  <c:v>36.172582333354512</c:v>
                </c:pt>
                <c:pt idx="3619">
                  <c:v>36.182580333348596</c:v>
                </c:pt>
                <c:pt idx="3620">
                  <c:v>36.192579333350295</c:v>
                </c:pt>
                <c:pt idx="3621">
                  <c:v>36.202577333344379</c:v>
                </c:pt>
                <c:pt idx="3622">
                  <c:v>36.212576333346078</c:v>
                </c:pt>
                <c:pt idx="3623">
                  <c:v>36.222575333347777</c:v>
                </c:pt>
                <c:pt idx="3624">
                  <c:v>36.232573333341861</c:v>
                </c:pt>
                <c:pt idx="3625">
                  <c:v>36.24257233334356</c:v>
                </c:pt>
                <c:pt idx="3626">
                  <c:v>36.252570333337644</c:v>
                </c:pt>
                <c:pt idx="3627">
                  <c:v>36.262569333339343</c:v>
                </c:pt>
                <c:pt idx="3628">
                  <c:v>36.272567333333427</c:v>
                </c:pt>
                <c:pt idx="3629">
                  <c:v>36.282566333335126</c:v>
                </c:pt>
                <c:pt idx="3630">
                  <c:v>36.292564333358314</c:v>
                </c:pt>
                <c:pt idx="3631">
                  <c:v>36.302563333360013</c:v>
                </c:pt>
                <c:pt idx="3632">
                  <c:v>36.312561333354097</c:v>
                </c:pt>
                <c:pt idx="3633">
                  <c:v>36.322560333355796</c:v>
                </c:pt>
                <c:pt idx="3634">
                  <c:v>36.33255833334988</c:v>
                </c:pt>
                <c:pt idx="3635">
                  <c:v>36.342557333351579</c:v>
                </c:pt>
                <c:pt idx="3636">
                  <c:v>36.352556333353277</c:v>
                </c:pt>
                <c:pt idx="3637">
                  <c:v>36.362554333347362</c:v>
                </c:pt>
                <c:pt idx="3638">
                  <c:v>36.37255333334906</c:v>
                </c:pt>
                <c:pt idx="3639">
                  <c:v>36.382551333343145</c:v>
                </c:pt>
                <c:pt idx="3640">
                  <c:v>36.392550333344843</c:v>
                </c:pt>
                <c:pt idx="3641">
                  <c:v>36.402548333338927</c:v>
                </c:pt>
                <c:pt idx="3642">
                  <c:v>36.412547333340626</c:v>
                </c:pt>
                <c:pt idx="3643">
                  <c:v>36.42254533333471</c:v>
                </c:pt>
                <c:pt idx="3644">
                  <c:v>36.432544333336409</c:v>
                </c:pt>
                <c:pt idx="3645">
                  <c:v>36.442542333359597</c:v>
                </c:pt>
                <c:pt idx="3646">
                  <c:v>36.452541333361296</c:v>
                </c:pt>
                <c:pt idx="3647">
                  <c:v>36.462540333333891</c:v>
                </c:pt>
                <c:pt idx="3648">
                  <c:v>36.472538333357079</c:v>
                </c:pt>
                <c:pt idx="3649">
                  <c:v>36.482537333358778</c:v>
                </c:pt>
                <c:pt idx="3650">
                  <c:v>36.492535333352862</c:v>
                </c:pt>
                <c:pt idx="3651">
                  <c:v>36.502534333354561</c:v>
                </c:pt>
                <c:pt idx="3652">
                  <c:v>36.512532333348645</c:v>
                </c:pt>
                <c:pt idx="3653">
                  <c:v>36.522531333350344</c:v>
                </c:pt>
                <c:pt idx="3654">
                  <c:v>36.532529333344428</c:v>
                </c:pt>
                <c:pt idx="3655">
                  <c:v>36.542528333346127</c:v>
                </c:pt>
                <c:pt idx="3656">
                  <c:v>36.552526333340211</c:v>
                </c:pt>
                <c:pt idx="3657">
                  <c:v>36.56252533334191</c:v>
                </c:pt>
                <c:pt idx="3658">
                  <c:v>36.572523333335994</c:v>
                </c:pt>
                <c:pt idx="3659">
                  <c:v>36.582522333337693</c:v>
                </c:pt>
                <c:pt idx="3660">
                  <c:v>36.592521333339391</c:v>
                </c:pt>
                <c:pt idx="3661">
                  <c:v>36.602519333333476</c:v>
                </c:pt>
                <c:pt idx="3662">
                  <c:v>36.612518333335174</c:v>
                </c:pt>
                <c:pt idx="3663">
                  <c:v>36.622516333358362</c:v>
                </c:pt>
                <c:pt idx="3664">
                  <c:v>36.632515333360061</c:v>
                </c:pt>
                <c:pt idx="3665">
                  <c:v>36.642513333354145</c:v>
                </c:pt>
                <c:pt idx="3666">
                  <c:v>36.652512333355844</c:v>
                </c:pt>
                <c:pt idx="3667">
                  <c:v>36.662510333349928</c:v>
                </c:pt>
                <c:pt idx="3668">
                  <c:v>36.672509333351627</c:v>
                </c:pt>
                <c:pt idx="3669">
                  <c:v>36.682507333345711</c:v>
                </c:pt>
                <c:pt idx="3670">
                  <c:v>36.69250633334741</c:v>
                </c:pt>
                <c:pt idx="3671">
                  <c:v>36.702504333341494</c:v>
                </c:pt>
                <c:pt idx="3672">
                  <c:v>36.712503333343193</c:v>
                </c:pt>
                <c:pt idx="3673">
                  <c:v>36.722502333344892</c:v>
                </c:pt>
                <c:pt idx="3674">
                  <c:v>36.732500333338976</c:v>
                </c:pt>
                <c:pt idx="3675">
                  <c:v>36.742499333340675</c:v>
                </c:pt>
                <c:pt idx="3676">
                  <c:v>36.752497333334759</c:v>
                </c:pt>
                <c:pt idx="3677">
                  <c:v>36.762496333336458</c:v>
                </c:pt>
                <c:pt idx="3678">
                  <c:v>36.772494333359646</c:v>
                </c:pt>
                <c:pt idx="3679">
                  <c:v>36.782493333361344</c:v>
                </c:pt>
                <c:pt idx="3680">
                  <c:v>36.792491333355429</c:v>
                </c:pt>
                <c:pt idx="3681">
                  <c:v>36.802490333357127</c:v>
                </c:pt>
                <c:pt idx="3682">
                  <c:v>36.812488333351212</c:v>
                </c:pt>
                <c:pt idx="3683">
                  <c:v>36.82248733335291</c:v>
                </c:pt>
                <c:pt idx="3684">
                  <c:v>36.832486625004094</c:v>
                </c:pt>
                <c:pt idx="3685">
                  <c:v>36.842484625027282</c:v>
                </c:pt>
                <c:pt idx="3686">
                  <c:v>36.852483624999877</c:v>
                </c:pt>
                <c:pt idx="3687">
                  <c:v>36.862481625023065</c:v>
                </c:pt>
                <c:pt idx="3688">
                  <c:v>36.872480625024764</c:v>
                </c:pt>
                <c:pt idx="3689">
                  <c:v>36.882478625018848</c:v>
                </c:pt>
                <c:pt idx="3690">
                  <c:v>36.892477625020547</c:v>
                </c:pt>
                <c:pt idx="3691">
                  <c:v>36.902475625014631</c:v>
                </c:pt>
                <c:pt idx="3692">
                  <c:v>36.91247462501633</c:v>
                </c:pt>
                <c:pt idx="3693">
                  <c:v>36.922472625010414</c:v>
                </c:pt>
                <c:pt idx="3694">
                  <c:v>36.932471625012113</c:v>
                </c:pt>
                <c:pt idx="3695">
                  <c:v>36.942470625013812</c:v>
                </c:pt>
                <c:pt idx="3696">
                  <c:v>36.952468625007896</c:v>
                </c:pt>
                <c:pt idx="3697">
                  <c:v>36.962467625009594</c:v>
                </c:pt>
                <c:pt idx="3698">
                  <c:v>36.972465625003679</c:v>
                </c:pt>
                <c:pt idx="3699">
                  <c:v>36.982464625005377</c:v>
                </c:pt>
                <c:pt idx="3700">
                  <c:v>36.992462625028566</c:v>
                </c:pt>
                <c:pt idx="3701">
                  <c:v>37.00246162500116</c:v>
                </c:pt>
                <c:pt idx="3702">
                  <c:v>37.012459625024348</c:v>
                </c:pt>
                <c:pt idx="3703">
                  <c:v>37.022458625026047</c:v>
                </c:pt>
                <c:pt idx="3704">
                  <c:v>37.032456625020131</c:v>
                </c:pt>
                <c:pt idx="3705">
                  <c:v>37.04245562502183</c:v>
                </c:pt>
                <c:pt idx="3706">
                  <c:v>37.052454625023529</c:v>
                </c:pt>
                <c:pt idx="3707">
                  <c:v>37.062452625017613</c:v>
                </c:pt>
                <c:pt idx="3708">
                  <c:v>37.072451625019312</c:v>
                </c:pt>
                <c:pt idx="3709">
                  <c:v>37.082449625013396</c:v>
                </c:pt>
                <c:pt idx="3710">
                  <c:v>37.092448625015095</c:v>
                </c:pt>
                <c:pt idx="3711">
                  <c:v>37.102446625009179</c:v>
                </c:pt>
                <c:pt idx="3712">
                  <c:v>37.112445625010878</c:v>
                </c:pt>
                <c:pt idx="3713">
                  <c:v>37.122443625004962</c:v>
                </c:pt>
                <c:pt idx="3714">
                  <c:v>37.132442625006661</c:v>
                </c:pt>
                <c:pt idx="3715">
                  <c:v>37.142440625000745</c:v>
                </c:pt>
                <c:pt idx="3716">
                  <c:v>37.152439625002444</c:v>
                </c:pt>
                <c:pt idx="3717">
                  <c:v>37.162437625025632</c:v>
                </c:pt>
                <c:pt idx="3718">
                  <c:v>37.172436625027331</c:v>
                </c:pt>
                <c:pt idx="3719">
                  <c:v>37.182435624999925</c:v>
                </c:pt>
                <c:pt idx="3720">
                  <c:v>37.192433625023114</c:v>
                </c:pt>
                <c:pt idx="3721">
                  <c:v>37.202432625024812</c:v>
                </c:pt>
                <c:pt idx="3722">
                  <c:v>37.212430625018897</c:v>
                </c:pt>
                <c:pt idx="3723">
                  <c:v>37.222429625020595</c:v>
                </c:pt>
                <c:pt idx="3724">
                  <c:v>37.23242762501468</c:v>
                </c:pt>
                <c:pt idx="3725">
                  <c:v>37.242426625016378</c:v>
                </c:pt>
                <c:pt idx="3726">
                  <c:v>37.252424625010462</c:v>
                </c:pt>
                <c:pt idx="3727">
                  <c:v>37.262423625012161</c:v>
                </c:pt>
                <c:pt idx="3728">
                  <c:v>37.27242262501386</c:v>
                </c:pt>
                <c:pt idx="3729">
                  <c:v>37.282420625007944</c:v>
                </c:pt>
                <c:pt idx="3730">
                  <c:v>37.292419625009643</c:v>
                </c:pt>
                <c:pt idx="3731">
                  <c:v>37.302417625003727</c:v>
                </c:pt>
                <c:pt idx="3732">
                  <c:v>37.312416625005426</c:v>
                </c:pt>
                <c:pt idx="3733">
                  <c:v>37.322414625028614</c:v>
                </c:pt>
                <c:pt idx="3734">
                  <c:v>37.332413625001209</c:v>
                </c:pt>
                <c:pt idx="3735">
                  <c:v>37.342411625024397</c:v>
                </c:pt>
                <c:pt idx="3736">
                  <c:v>37.352410625026096</c:v>
                </c:pt>
                <c:pt idx="3737">
                  <c:v>37.36240862502018</c:v>
                </c:pt>
                <c:pt idx="3738">
                  <c:v>37.372407625021879</c:v>
                </c:pt>
                <c:pt idx="3739">
                  <c:v>37.382406625023577</c:v>
                </c:pt>
                <c:pt idx="3740">
                  <c:v>37.392404625017662</c:v>
                </c:pt>
                <c:pt idx="3741">
                  <c:v>37.40240362501936</c:v>
                </c:pt>
                <c:pt idx="3742">
                  <c:v>37.412401625013445</c:v>
                </c:pt>
                <c:pt idx="3743">
                  <c:v>37.422400625015143</c:v>
                </c:pt>
                <c:pt idx="3744">
                  <c:v>37.432398625009228</c:v>
                </c:pt>
                <c:pt idx="3745">
                  <c:v>37.442397625010926</c:v>
                </c:pt>
                <c:pt idx="3746">
                  <c:v>37.452395625005011</c:v>
                </c:pt>
                <c:pt idx="3747">
                  <c:v>37.462394625006709</c:v>
                </c:pt>
                <c:pt idx="3748">
                  <c:v>37.472392625000793</c:v>
                </c:pt>
                <c:pt idx="3749">
                  <c:v>37.482391625002492</c:v>
                </c:pt>
                <c:pt idx="3750">
                  <c:v>37.492390625004191</c:v>
                </c:pt>
                <c:pt idx="3751">
                  <c:v>37.502388625027379</c:v>
                </c:pt>
                <c:pt idx="3752">
                  <c:v>37.512387624999974</c:v>
                </c:pt>
                <c:pt idx="3753">
                  <c:v>37.522385625023162</c:v>
                </c:pt>
                <c:pt idx="3754">
                  <c:v>37.532384625024861</c:v>
                </c:pt>
                <c:pt idx="3755">
                  <c:v>37.542382625018945</c:v>
                </c:pt>
                <c:pt idx="3756">
                  <c:v>37.552381625020644</c:v>
                </c:pt>
                <c:pt idx="3757">
                  <c:v>37.562379625014728</c:v>
                </c:pt>
                <c:pt idx="3758">
                  <c:v>37.572378625016427</c:v>
                </c:pt>
                <c:pt idx="3759">
                  <c:v>37.582376625010511</c:v>
                </c:pt>
                <c:pt idx="3760">
                  <c:v>37.59237562501221</c:v>
                </c:pt>
                <c:pt idx="3761">
                  <c:v>37.602374625013908</c:v>
                </c:pt>
                <c:pt idx="3762">
                  <c:v>37.612372625007993</c:v>
                </c:pt>
                <c:pt idx="3763">
                  <c:v>37.622371625009691</c:v>
                </c:pt>
                <c:pt idx="3764">
                  <c:v>37.632369625003776</c:v>
                </c:pt>
                <c:pt idx="3765">
                  <c:v>37.642368625005474</c:v>
                </c:pt>
                <c:pt idx="3766">
                  <c:v>37.652366625028662</c:v>
                </c:pt>
                <c:pt idx="3767">
                  <c:v>37.662365625001257</c:v>
                </c:pt>
                <c:pt idx="3768">
                  <c:v>37.672363625024445</c:v>
                </c:pt>
                <c:pt idx="3769">
                  <c:v>37.682362625026144</c:v>
                </c:pt>
                <c:pt idx="3770">
                  <c:v>37.692361625027843</c:v>
                </c:pt>
                <c:pt idx="3771">
                  <c:v>37.702359625021927</c:v>
                </c:pt>
                <c:pt idx="3772">
                  <c:v>37.712358625023626</c:v>
                </c:pt>
                <c:pt idx="3773">
                  <c:v>37.72235662501771</c:v>
                </c:pt>
                <c:pt idx="3774">
                  <c:v>37.732355625019409</c:v>
                </c:pt>
                <c:pt idx="3775">
                  <c:v>37.742353625013493</c:v>
                </c:pt>
                <c:pt idx="3776">
                  <c:v>37.752352625015192</c:v>
                </c:pt>
                <c:pt idx="3777">
                  <c:v>37.762350625009276</c:v>
                </c:pt>
                <c:pt idx="3778">
                  <c:v>37.772349625010975</c:v>
                </c:pt>
                <c:pt idx="3779">
                  <c:v>37.782347625005059</c:v>
                </c:pt>
                <c:pt idx="3780">
                  <c:v>37.792346625006758</c:v>
                </c:pt>
                <c:pt idx="3781">
                  <c:v>37.802345625008456</c:v>
                </c:pt>
                <c:pt idx="3782">
                  <c:v>37.812343625002541</c:v>
                </c:pt>
                <c:pt idx="3783">
                  <c:v>37.822342625004239</c:v>
                </c:pt>
                <c:pt idx="3784">
                  <c:v>37.832340625027427</c:v>
                </c:pt>
                <c:pt idx="3785">
                  <c:v>37.842339458351489</c:v>
                </c:pt>
                <c:pt idx="3786">
                  <c:v>37.852337458345573</c:v>
                </c:pt>
                <c:pt idx="3787">
                  <c:v>37.862336458347272</c:v>
                </c:pt>
                <c:pt idx="3788">
                  <c:v>37.872334458341356</c:v>
                </c:pt>
                <c:pt idx="3789">
                  <c:v>37.882333458343055</c:v>
                </c:pt>
                <c:pt idx="3790">
                  <c:v>37.892331458337139</c:v>
                </c:pt>
                <c:pt idx="3791">
                  <c:v>37.902330458338838</c:v>
                </c:pt>
                <c:pt idx="3792">
                  <c:v>37.912329458340537</c:v>
                </c:pt>
                <c:pt idx="3793">
                  <c:v>37.922327458334621</c:v>
                </c:pt>
                <c:pt idx="3794">
                  <c:v>37.93232645833632</c:v>
                </c:pt>
                <c:pt idx="3795">
                  <c:v>37.942324458359508</c:v>
                </c:pt>
                <c:pt idx="3796">
                  <c:v>37.952323458361207</c:v>
                </c:pt>
                <c:pt idx="3797">
                  <c:v>37.962321458355291</c:v>
                </c:pt>
                <c:pt idx="3798">
                  <c:v>37.97232045835699</c:v>
                </c:pt>
                <c:pt idx="3799">
                  <c:v>37.982318458351074</c:v>
                </c:pt>
                <c:pt idx="3800">
                  <c:v>37.992317458352773</c:v>
                </c:pt>
                <c:pt idx="3801">
                  <c:v>38.002316458354471</c:v>
                </c:pt>
                <c:pt idx="3802">
                  <c:v>38.012314458348555</c:v>
                </c:pt>
                <c:pt idx="3803">
                  <c:v>38.022313458350254</c:v>
                </c:pt>
                <c:pt idx="3804">
                  <c:v>38.032311458344338</c:v>
                </c:pt>
                <c:pt idx="3805">
                  <c:v>38.042310458346037</c:v>
                </c:pt>
                <c:pt idx="3806">
                  <c:v>38.052308458340121</c:v>
                </c:pt>
                <c:pt idx="3807">
                  <c:v>38.06230745834182</c:v>
                </c:pt>
                <c:pt idx="3808">
                  <c:v>38.072305458335904</c:v>
                </c:pt>
                <c:pt idx="3809">
                  <c:v>38.082304458337603</c:v>
                </c:pt>
                <c:pt idx="3810">
                  <c:v>38.092303458339302</c:v>
                </c:pt>
                <c:pt idx="3811">
                  <c:v>38.102301458333386</c:v>
                </c:pt>
                <c:pt idx="3812">
                  <c:v>38.112300458335085</c:v>
                </c:pt>
                <c:pt idx="3813">
                  <c:v>38.122298458358273</c:v>
                </c:pt>
                <c:pt idx="3814">
                  <c:v>38.132297458359972</c:v>
                </c:pt>
                <c:pt idx="3815">
                  <c:v>38.142295458354056</c:v>
                </c:pt>
                <c:pt idx="3816">
                  <c:v>38.152294458355755</c:v>
                </c:pt>
                <c:pt idx="3817">
                  <c:v>38.162292458349839</c:v>
                </c:pt>
                <c:pt idx="3818">
                  <c:v>38.172291458351538</c:v>
                </c:pt>
                <c:pt idx="3819">
                  <c:v>38.182289458345622</c:v>
                </c:pt>
                <c:pt idx="3820">
                  <c:v>38.192288458347321</c:v>
                </c:pt>
                <c:pt idx="3821">
                  <c:v>38.202287458349019</c:v>
                </c:pt>
                <c:pt idx="3822">
                  <c:v>38.212285458343104</c:v>
                </c:pt>
                <c:pt idx="3823">
                  <c:v>38.222284458344802</c:v>
                </c:pt>
                <c:pt idx="3824">
                  <c:v>38.232282458338886</c:v>
                </c:pt>
                <c:pt idx="3825">
                  <c:v>38.242281458340585</c:v>
                </c:pt>
                <c:pt idx="3826">
                  <c:v>38.252279458334669</c:v>
                </c:pt>
                <c:pt idx="3827">
                  <c:v>38.262278458336368</c:v>
                </c:pt>
                <c:pt idx="3828">
                  <c:v>38.272276458359556</c:v>
                </c:pt>
                <c:pt idx="3829">
                  <c:v>38.282275458361255</c:v>
                </c:pt>
                <c:pt idx="3830">
                  <c:v>38.29227445833385</c:v>
                </c:pt>
                <c:pt idx="3831">
                  <c:v>38.302272458357038</c:v>
                </c:pt>
                <c:pt idx="3832">
                  <c:v>38.312271458358737</c:v>
                </c:pt>
                <c:pt idx="3833">
                  <c:v>38.322269458352821</c:v>
                </c:pt>
                <c:pt idx="3834">
                  <c:v>38.33226845835452</c:v>
                </c:pt>
                <c:pt idx="3835">
                  <c:v>38.342266458348604</c:v>
                </c:pt>
                <c:pt idx="3836">
                  <c:v>38.352265458350303</c:v>
                </c:pt>
                <c:pt idx="3837">
                  <c:v>38.362263458344387</c:v>
                </c:pt>
                <c:pt idx="3838">
                  <c:v>38.372262458346086</c:v>
                </c:pt>
                <c:pt idx="3839">
                  <c:v>38.382261458347784</c:v>
                </c:pt>
                <c:pt idx="3840">
                  <c:v>38.392259458341869</c:v>
                </c:pt>
                <c:pt idx="3841">
                  <c:v>38.402258458343567</c:v>
                </c:pt>
                <c:pt idx="3842">
                  <c:v>38.412256458337652</c:v>
                </c:pt>
                <c:pt idx="3843">
                  <c:v>38.42225545833935</c:v>
                </c:pt>
                <c:pt idx="3844">
                  <c:v>38.432253458333435</c:v>
                </c:pt>
                <c:pt idx="3845">
                  <c:v>38.442252458335133</c:v>
                </c:pt>
                <c:pt idx="3846">
                  <c:v>38.452250458358321</c:v>
                </c:pt>
                <c:pt idx="3847">
                  <c:v>38.46224945836002</c:v>
                </c:pt>
                <c:pt idx="3848">
                  <c:v>38.472248458361719</c:v>
                </c:pt>
                <c:pt idx="3849">
                  <c:v>38.482246458355803</c:v>
                </c:pt>
                <c:pt idx="3850">
                  <c:v>38.492245458357502</c:v>
                </c:pt>
                <c:pt idx="3851">
                  <c:v>38.502243458351586</c:v>
                </c:pt>
                <c:pt idx="3852">
                  <c:v>38.512242458353285</c:v>
                </c:pt>
                <c:pt idx="3853">
                  <c:v>38.522240458347369</c:v>
                </c:pt>
                <c:pt idx="3854">
                  <c:v>38.532239458349068</c:v>
                </c:pt>
                <c:pt idx="3855">
                  <c:v>38.542237458343152</c:v>
                </c:pt>
                <c:pt idx="3856">
                  <c:v>38.552236458344851</c:v>
                </c:pt>
                <c:pt idx="3857">
                  <c:v>38.562235458346549</c:v>
                </c:pt>
                <c:pt idx="3858">
                  <c:v>38.572233458340634</c:v>
                </c:pt>
                <c:pt idx="3859">
                  <c:v>38.582232458342332</c:v>
                </c:pt>
                <c:pt idx="3860">
                  <c:v>38.592230458336417</c:v>
                </c:pt>
                <c:pt idx="3861">
                  <c:v>38.602229458338115</c:v>
                </c:pt>
                <c:pt idx="3862">
                  <c:v>38.612227458361303</c:v>
                </c:pt>
                <c:pt idx="3863">
                  <c:v>38.622226458333898</c:v>
                </c:pt>
                <c:pt idx="3864">
                  <c:v>38.632224458357086</c:v>
                </c:pt>
                <c:pt idx="3865">
                  <c:v>38.642223458358785</c:v>
                </c:pt>
                <c:pt idx="3866">
                  <c:v>38.652222458360484</c:v>
                </c:pt>
                <c:pt idx="3867">
                  <c:v>38.662220458354568</c:v>
                </c:pt>
                <c:pt idx="3868">
                  <c:v>38.672219458356267</c:v>
                </c:pt>
                <c:pt idx="3869">
                  <c:v>38.682217458350351</c:v>
                </c:pt>
                <c:pt idx="3870">
                  <c:v>38.69221645835205</c:v>
                </c:pt>
                <c:pt idx="3871">
                  <c:v>38.702214458346134</c:v>
                </c:pt>
                <c:pt idx="3872">
                  <c:v>38.712213458347833</c:v>
                </c:pt>
                <c:pt idx="3873">
                  <c:v>38.722211458341917</c:v>
                </c:pt>
                <c:pt idx="3874">
                  <c:v>38.732210458343616</c:v>
                </c:pt>
                <c:pt idx="3875">
                  <c:v>38.742209458345314</c:v>
                </c:pt>
                <c:pt idx="3876">
                  <c:v>38.752207458339399</c:v>
                </c:pt>
                <c:pt idx="3877">
                  <c:v>38.762206458341097</c:v>
                </c:pt>
                <c:pt idx="3878">
                  <c:v>38.772204458335182</c:v>
                </c:pt>
                <c:pt idx="3879">
                  <c:v>38.78220345833688</c:v>
                </c:pt>
                <c:pt idx="3880">
                  <c:v>38.792201458360069</c:v>
                </c:pt>
                <c:pt idx="3881">
                  <c:v>38.802200458361767</c:v>
                </c:pt>
                <c:pt idx="3882">
                  <c:v>38.812198458355851</c:v>
                </c:pt>
                <c:pt idx="3883">
                  <c:v>38.82219745835755</c:v>
                </c:pt>
                <c:pt idx="3884">
                  <c:v>38.832196458359249</c:v>
                </c:pt>
                <c:pt idx="3885">
                  <c:v>38.842194000026211</c:v>
                </c:pt>
                <c:pt idx="3886">
                  <c:v>38.85219300002791</c:v>
                </c:pt>
                <c:pt idx="3887">
                  <c:v>38.862191000021994</c:v>
                </c:pt>
                <c:pt idx="3888">
                  <c:v>38.872190000023693</c:v>
                </c:pt>
                <c:pt idx="3889">
                  <c:v>38.882188000017777</c:v>
                </c:pt>
                <c:pt idx="3890">
                  <c:v>38.892187000019476</c:v>
                </c:pt>
                <c:pt idx="3891">
                  <c:v>38.90218500001356</c:v>
                </c:pt>
                <c:pt idx="3892">
                  <c:v>38.912184000015259</c:v>
                </c:pt>
                <c:pt idx="3893">
                  <c:v>38.922183000016958</c:v>
                </c:pt>
                <c:pt idx="3894">
                  <c:v>38.932181000011042</c:v>
                </c:pt>
                <c:pt idx="3895">
                  <c:v>38.94218000001274</c:v>
                </c:pt>
                <c:pt idx="3896">
                  <c:v>38.952178000006825</c:v>
                </c:pt>
                <c:pt idx="3897">
                  <c:v>38.962177000008523</c:v>
                </c:pt>
                <c:pt idx="3898">
                  <c:v>38.972175000002608</c:v>
                </c:pt>
                <c:pt idx="3899">
                  <c:v>38.982174000004306</c:v>
                </c:pt>
                <c:pt idx="3900">
                  <c:v>38.992173000006005</c:v>
                </c:pt>
                <c:pt idx="3901">
                  <c:v>39.002171000000089</c:v>
                </c:pt>
                <c:pt idx="3902">
                  <c:v>39.012170000001788</c:v>
                </c:pt>
                <c:pt idx="3903">
                  <c:v>39.022168000024976</c:v>
                </c:pt>
                <c:pt idx="3904">
                  <c:v>39.032167000026675</c:v>
                </c:pt>
                <c:pt idx="3905">
                  <c:v>39.042165000020759</c:v>
                </c:pt>
                <c:pt idx="3906">
                  <c:v>39.052164000022458</c:v>
                </c:pt>
                <c:pt idx="3907">
                  <c:v>39.062162000016542</c:v>
                </c:pt>
                <c:pt idx="3908">
                  <c:v>39.072161000018241</c:v>
                </c:pt>
                <c:pt idx="3909">
                  <c:v>39.08216000001994</c:v>
                </c:pt>
                <c:pt idx="3910">
                  <c:v>39.092158000014024</c:v>
                </c:pt>
                <c:pt idx="3911">
                  <c:v>39.102157000015723</c:v>
                </c:pt>
                <c:pt idx="3912">
                  <c:v>39.112155000009807</c:v>
                </c:pt>
                <c:pt idx="3913">
                  <c:v>39.122154000011506</c:v>
                </c:pt>
                <c:pt idx="3914">
                  <c:v>39.13215200000559</c:v>
                </c:pt>
                <c:pt idx="3915">
                  <c:v>39.142151000007289</c:v>
                </c:pt>
                <c:pt idx="3916">
                  <c:v>39.152149000001373</c:v>
                </c:pt>
                <c:pt idx="3917">
                  <c:v>39.162148000003072</c:v>
                </c:pt>
                <c:pt idx="3918">
                  <c:v>39.17214700000477</c:v>
                </c:pt>
                <c:pt idx="3919">
                  <c:v>39.182145000027958</c:v>
                </c:pt>
                <c:pt idx="3920">
                  <c:v>39.192144000000553</c:v>
                </c:pt>
                <c:pt idx="3921">
                  <c:v>39.202142000023741</c:v>
                </c:pt>
                <c:pt idx="3922">
                  <c:v>39.21214100002544</c:v>
                </c:pt>
                <c:pt idx="3923">
                  <c:v>39.222139000019524</c:v>
                </c:pt>
                <c:pt idx="3924">
                  <c:v>39.232138000021223</c:v>
                </c:pt>
                <c:pt idx="3925">
                  <c:v>39.242136000015307</c:v>
                </c:pt>
                <c:pt idx="3926">
                  <c:v>39.252135000017006</c:v>
                </c:pt>
                <c:pt idx="3927">
                  <c:v>39.262134000018705</c:v>
                </c:pt>
                <c:pt idx="3928">
                  <c:v>39.272132000012789</c:v>
                </c:pt>
                <c:pt idx="3929">
                  <c:v>39.282131000014488</c:v>
                </c:pt>
                <c:pt idx="3930">
                  <c:v>39.292129000008572</c:v>
                </c:pt>
                <c:pt idx="3931">
                  <c:v>39.302128000010271</c:v>
                </c:pt>
                <c:pt idx="3932">
                  <c:v>39.312126000004355</c:v>
                </c:pt>
                <c:pt idx="3933">
                  <c:v>39.322125000006054</c:v>
                </c:pt>
                <c:pt idx="3934">
                  <c:v>39.332124000007752</c:v>
                </c:pt>
                <c:pt idx="3935">
                  <c:v>39.342122000001837</c:v>
                </c:pt>
                <c:pt idx="3936">
                  <c:v>39.352121000003535</c:v>
                </c:pt>
                <c:pt idx="3937">
                  <c:v>39.362119000026723</c:v>
                </c:pt>
                <c:pt idx="3938">
                  <c:v>39.372118000028422</c:v>
                </c:pt>
                <c:pt idx="3939">
                  <c:v>39.382116000022506</c:v>
                </c:pt>
                <c:pt idx="3940">
                  <c:v>39.392115000024205</c:v>
                </c:pt>
                <c:pt idx="3941">
                  <c:v>39.402114000025904</c:v>
                </c:pt>
                <c:pt idx="3942">
                  <c:v>39.412112000019988</c:v>
                </c:pt>
                <c:pt idx="3943">
                  <c:v>39.422111000021687</c:v>
                </c:pt>
                <c:pt idx="3944">
                  <c:v>39.432109000015771</c:v>
                </c:pt>
                <c:pt idx="3945">
                  <c:v>39.44210800001747</c:v>
                </c:pt>
                <c:pt idx="3946">
                  <c:v>39.452106000011554</c:v>
                </c:pt>
                <c:pt idx="3947">
                  <c:v>39.462105000013253</c:v>
                </c:pt>
                <c:pt idx="3948">
                  <c:v>39.472103000007337</c:v>
                </c:pt>
                <c:pt idx="3949">
                  <c:v>39.482102000009036</c:v>
                </c:pt>
                <c:pt idx="3950">
                  <c:v>39.492101000010734</c:v>
                </c:pt>
                <c:pt idx="3951">
                  <c:v>39.502099000004819</c:v>
                </c:pt>
                <c:pt idx="3952">
                  <c:v>39.512098000006517</c:v>
                </c:pt>
                <c:pt idx="3953">
                  <c:v>39.522096000000602</c:v>
                </c:pt>
                <c:pt idx="3954">
                  <c:v>39.5320950000023</c:v>
                </c:pt>
                <c:pt idx="3955">
                  <c:v>39.542093000025488</c:v>
                </c:pt>
                <c:pt idx="3956">
                  <c:v>39.552092000027187</c:v>
                </c:pt>
                <c:pt idx="3957">
                  <c:v>39.562091000028886</c:v>
                </c:pt>
                <c:pt idx="3958">
                  <c:v>39.57208900002297</c:v>
                </c:pt>
                <c:pt idx="3959">
                  <c:v>39.582088000024669</c:v>
                </c:pt>
                <c:pt idx="3960">
                  <c:v>39.592086000018753</c:v>
                </c:pt>
                <c:pt idx="3961">
                  <c:v>39.602085000020452</c:v>
                </c:pt>
                <c:pt idx="3962">
                  <c:v>39.612083000014536</c:v>
                </c:pt>
                <c:pt idx="3963">
                  <c:v>39.622082000016235</c:v>
                </c:pt>
                <c:pt idx="3964">
                  <c:v>39.632080000010319</c:v>
                </c:pt>
                <c:pt idx="3965">
                  <c:v>39.642079000012018</c:v>
                </c:pt>
                <c:pt idx="3966">
                  <c:v>39.652078000013717</c:v>
                </c:pt>
                <c:pt idx="3967">
                  <c:v>39.662076000007801</c:v>
                </c:pt>
                <c:pt idx="3968">
                  <c:v>39.672075000009499</c:v>
                </c:pt>
                <c:pt idx="3969">
                  <c:v>39.682073000003584</c:v>
                </c:pt>
                <c:pt idx="3970">
                  <c:v>39.692072000005282</c:v>
                </c:pt>
                <c:pt idx="3971">
                  <c:v>39.702070000028471</c:v>
                </c:pt>
                <c:pt idx="3972">
                  <c:v>39.712069000001065</c:v>
                </c:pt>
                <c:pt idx="3973">
                  <c:v>39.722068000002764</c:v>
                </c:pt>
                <c:pt idx="3974">
                  <c:v>39.732066000025952</c:v>
                </c:pt>
                <c:pt idx="3975">
                  <c:v>39.742065000027651</c:v>
                </c:pt>
                <c:pt idx="3976">
                  <c:v>39.752063000021735</c:v>
                </c:pt>
                <c:pt idx="3977">
                  <c:v>39.762062000023434</c:v>
                </c:pt>
                <c:pt idx="3978">
                  <c:v>39.772060000017518</c:v>
                </c:pt>
                <c:pt idx="3979">
                  <c:v>39.782059000019217</c:v>
                </c:pt>
                <c:pt idx="3980">
                  <c:v>39.792057000013301</c:v>
                </c:pt>
                <c:pt idx="3981">
                  <c:v>39.802056000015</c:v>
                </c:pt>
                <c:pt idx="3982">
                  <c:v>39.812055000016699</c:v>
                </c:pt>
                <c:pt idx="3983">
                  <c:v>39.822053000010783</c:v>
                </c:pt>
                <c:pt idx="3984">
                  <c:v>39.832052000012482</c:v>
                </c:pt>
                <c:pt idx="3985">
                  <c:v>39.842050083359936</c:v>
                </c:pt>
                <c:pt idx="3986">
                  <c:v>39.852049083361635</c:v>
                </c:pt>
                <c:pt idx="3987">
                  <c:v>39.862047083355719</c:v>
                </c:pt>
                <c:pt idx="3988">
                  <c:v>39.872046083357418</c:v>
                </c:pt>
                <c:pt idx="3989">
                  <c:v>39.882045083359117</c:v>
                </c:pt>
                <c:pt idx="3990">
                  <c:v>39.892043083353201</c:v>
                </c:pt>
                <c:pt idx="3991">
                  <c:v>39.9020420833549</c:v>
                </c:pt>
                <c:pt idx="3992">
                  <c:v>39.912040083348984</c:v>
                </c:pt>
                <c:pt idx="3993">
                  <c:v>39.922039083350683</c:v>
                </c:pt>
                <c:pt idx="3994">
                  <c:v>39.932037083344767</c:v>
                </c:pt>
                <c:pt idx="3995">
                  <c:v>39.942036083346466</c:v>
                </c:pt>
                <c:pt idx="3996">
                  <c:v>39.952035083348164</c:v>
                </c:pt>
                <c:pt idx="3997">
                  <c:v>39.962033083342249</c:v>
                </c:pt>
                <c:pt idx="3998">
                  <c:v>39.972032083343947</c:v>
                </c:pt>
                <c:pt idx="3999">
                  <c:v>39.982030083338032</c:v>
                </c:pt>
                <c:pt idx="4000">
                  <c:v>39.99202908333973</c:v>
                </c:pt>
                <c:pt idx="4001">
                  <c:v>40.002027083333815</c:v>
                </c:pt>
                <c:pt idx="4002">
                  <c:v>40.012026083335513</c:v>
                </c:pt>
                <c:pt idx="4003">
                  <c:v>40.022025083337212</c:v>
                </c:pt>
                <c:pt idx="4004">
                  <c:v>40.0320230833604</c:v>
                </c:pt>
                <c:pt idx="4005">
                  <c:v>40.042022083362099</c:v>
                </c:pt>
                <c:pt idx="4006">
                  <c:v>40.052020083356183</c:v>
                </c:pt>
                <c:pt idx="4007">
                  <c:v>40.062019083357882</c:v>
                </c:pt>
                <c:pt idx="4008">
                  <c:v>40.072017083351966</c:v>
                </c:pt>
                <c:pt idx="4009">
                  <c:v>40.082016083353665</c:v>
                </c:pt>
                <c:pt idx="4010">
                  <c:v>40.092014083347749</c:v>
                </c:pt>
                <c:pt idx="4011">
                  <c:v>40.102013083349448</c:v>
                </c:pt>
                <c:pt idx="4012">
                  <c:v>40.112012083351146</c:v>
                </c:pt>
                <c:pt idx="4013">
                  <c:v>40.122010083345231</c:v>
                </c:pt>
                <c:pt idx="4014">
                  <c:v>40.132009083346929</c:v>
                </c:pt>
                <c:pt idx="4015">
                  <c:v>40.142007083341014</c:v>
                </c:pt>
                <c:pt idx="4016">
                  <c:v>40.152006083342712</c:v>
                </c:pt>
                <c:pt idx="4017">
                  <c:v>40.162004083336797</c:v>
                </c:pt>
                <c:pt idx="4018">
                  <c:v>40.172003083338495</c:v>
                </c:pt>
                <c:pt idx="4019">
                  <c:v>40.182002083340194</c:v>
                </c:pt>
                <c:pt idx="4020">
                  <c:v>40.192000083334278</c:v>
                </c:pt>
                <c:pt idx="4021">
                  <c:v>40.201999083335977</c:v>
                </c:pt>
                <c:pt idx="4022">
                  <c:v>40.211997083359165</c:v>
                </c:pt>
                <c:pt idx="4023">
                  <c:v>40.221996083360864</c:v>
                </c:pt>
                <c:pt idx="4024">
                  <c:v>40.231994083354948</c:v>
                </c:pt>
                <c:pt idx="4025">
                  <c:v>40.241993083356647</c:v>
                </c:pt>
                <c:pt idx="4026">
                  <c:v>40.251992083358346</c:v>
                </c:pt>
                <c:pt idx="4027">
                  <c:v>40.26199008335243</c:v>
                </c:pt>
                <c:pt idx="4028">
                  <c:v>40.271989083354129</c:v>
                </c:pt>
                <c:pt idx="4029">
                  <c:v>40.281987083348213</c:v>
                </c:pt>
                <c:pt idx="4030">
                  <c:v>40.291986083349911</c:v>
                </c:pt>
                <c:pt idx="4031">
                  <c:v>40.301984083343996</c:v>
                </c:pt>
                <c:pt idx="4032">
                  <c:v>40.311983083345694</c:v>
                </c:pt>
                <c:pt idx="4033">
                  <c:v>40.321982083347393</c:v>
                </c:pt>
                <c:pt idx="4034">
                  <c:v>40.331980083341477</c:v>
                </c:pt>
                <c:pt idx="4035">
                  <c:v>40.341979083343176</c:v>
                </c:pt>
                <c:pt idx="4036">
                  <c:v>40.35197708333726</c:v>
                </c:pt>
                <c:pt idx="4037">
                  <c:v>40.361976083338959</c:v>
                </c:pt>
                <c:pt idx="4038">
                  <c:v>40.371974083362147</c:v>
                </c:pt>
                <c:pt idx="4039">
                  <c:v>40.381973083334742</c:v>
                </c:pt>
                <c:pt idx="4040">
                  <c:v>40.391972083336441</c:v>
                </c:pt>
                <c:pt idx="4041">
                  <c:v>40.401970083359629</c:v>
                </c:pt>
                <c:pt idx="4042">
                  <c:v>40.411969083361328</c:v>
                </c:pt>
                <c:pt idx="4043">
                  <c:v>40.421967083355412</c:v>
                </c:pt>
                <c:pt idx="4044">
                  <c:v>40.431966083357111</c:v>
                </c:pt>
                <c:pt idx="4045">
                  <c:v>40.441964083351195</c:v>
                </c:pt>
                <c:pt idx="4046">
                  <c:v>40.451963083352894</c:v>
                </c:pt>
                <c:pt idx="4047">
                  <c:v>40.461962083354592</c:v>
                </c:pt>
                <c:pt idx="4048">
                  <c:v>40.471960083348677</c:v>
                </c:pt>
                <c:pt idx="4049">
                  <c:v>40.481959083350375</c:v>
                </c:pt>
                <c:pt idx="4050">
                  <c:v>40.49195708334446</c:v>
                </c:pt>
                <c:pt idx="4051">
                  <c:v>40.501956083346158</c:v>
                </c:pt>
                <c:pt idx="4052">
                  <c:v>40.511954083340243</c:v>
                </c:pt>
                <c:pt idx="4053">
                  <c:v>40.521953083341941</c:v>
                </c:pt>
                <c:pt idx="4054">
                  <c:v>40.53195208334364</c:v>
                </c:pt>
                <c:pt idx="4055">
                  <c:v>40.541950083337724</c:v>
                </c:pt>
                <c:pt idx="4056">
                  <c:v>40.551949083339423</c:v>
                </c:pt>
                <c:pt idx="4057">
                  <c:v>40.561947083333507</c:v>
                </c:pt>
                <c:pt idx="4058">
                  <c:v>40.571946083335206</c:v>
                </c:pt>
                <c:pt idx="4059">
                  <c:v>40.581944083358394</c:v>
                </c:pt>
                <c:pt idx="4060">
                  <c:v>40.591943083360093</c:v>
                </c:pt>
                <c:pt idx="4061">
                  <c:v>40.601942083361791</c:v>
                </c:pt>
                <c:pt idx="4062">
                  <c:v>40.611940083355876</c:v>
                </c:pt>
                <c:pt idx="4063">
                  <c:v>40.621939083357574</c:v>
                </c:pt>
                <c:pt idx="4064">
                  <c:v>40.631937083351659</c:v>
                </c:pt>
                <c:pt idx="4065">
                  <c:v>40.641936083353357</c:v>
                </c:pt>
                <c:pt idx="4066">
                  <c:v>40.651934083347442</c:v>
                </c:pt>
                <c:pt idx="4067">
                  <c:v>40.66193308334914</c:v>
                </c:pt>
                <c:pt idx="4068">
                  <c:v>40.671932083350839</c:v>
                </c:pt>
                <c:pt idx="4069">
                  <c:v>40.681930083344923</c:v>
                </c:pt>
                <c:pt idx="4070">
                  <c:v>40.691929083346622</c:v>
                </c:pt>
                <c:pt idx="4071">
                  <c:v>40.701927083340706</c:v>
                </c:pt>
                <c:pt idx="4072">
                  <c:v>40.711926083342405</c:v>
                </c:pt>
                <c:pt idx="4073">
                  <c:v>40.721924083336489</c:v>
                </c:pt>
                <c:pt idx="4074">
                  <c:v>40.731923083338188</c:v>
                </c:pt>
                <c:pt idx="4075">
                  <c:v>40.741922083339887</c:v>
                </c:pt>
                <c:pt idx="4076">
                  <c:v>40.751920083333971</c:v>
                </c:pt>
                <c:pt idx="4077">
                  <c:v>40.76191908333567</c:v>
                </c:pt>
                <c:pt idx="4078">
                  <c:v>40.771917083358858</c:v>
                </c:pt>
                <c:pt idx="4079">
                  <c:v>40.781916083360557</c:v>
                </c:pt>
                <c:pt idx="4080">
                  <c:v>40.791914083354641</c:v>
                </c:pt>
                <c:pt idx="4081">
                  <c:v>40.801913083356339</c:v>
                </c:pt>
                <c:pt idx="4082">
                  <c:v>40.811912083358038</c:v>
                </c:pt>
                <c:pt idx="4083">
                  <c:v>40.821910083352122</c:v>
                </c:pt>
                <c:pt idx="4084">
                  <c:v>40.831909083353821</c:v>
                </c:pt>
                <c:pt idx="4085">
                  <c:v>40.841907833353616</c:v>
                </c:pt>
                <c:pt idx="4086">
                  <c:v>40.851906833355315</c:v>
                </c:pt>
                <c:pt idx="4087">
                  <c:v>40.861904833349399</c:v>
                </c:pt>
                <c:pt idx="4088">
                  <c:v>40.871903833351098</c:v>
                </c:pt>
                <c:pt idx="4089">
                  <c:v>40.881902833352797</c:v>
                </c:pt>
                <c:pt idx="4090">
                  <c:v>40.891900833346881</c:v>
                </c:pt>
                <c:pt idx="4091">
                  <c:v>40.90189983334858</c:v>
                </c:pt>
                <c:pt idx="4092">
                  <c:v>40.911897833342664</c:v>
                </c:pt>
                <c:pt idx="4093">
                  <c:v>40.921896833344363</c:v>
                </c:pt>
                <c:pt idx="4094">
                  <c:v>40.931894833338447</c:v>
                </c:pt>
                <c:pt idx="4095">
                  <c:v>40.941893833340146</c:v>
                </c:pt>
                <c:pt idx="4096">
                  <c:v>40.951892833341844</c:v>
                </c:pt>
                <c:pt idx="4097">
                  <c:v>40.961890833335929</c:v>
                </c:pt>
                <c:pt idx="4098">
                  <c:v>40.971889833337627</c:v>
                </c:pt>
                <c:pt idx="4099">
                  <c:v>40.981887833360815</c:v>
                </c:pt>
                <c:pt idx="4100">
                  <c:v>40.99188683333341</c:v>
                </c:pt>
                <c:pt idx="4101">
                  <c:v>41.001884833356598</c:v>
                </c:pt>
                <c:pt idx="4102">
                  <c:v>41.011883833358297</c:v>
                </c:pt>
                <c:pt idx="4103">
                  <c:v>41.021882833359996</c:v>
                </c:pt>
                <c:pt idx="4104">
                  <c:v>41.03188083335408</c:v>
                </c:pt>
                <c:pt idx="4105">
                  <c:v>41.041879833355779</c:v>
                </c:pt>
                <c:pt idx="4106">
                  <c:v>41.051877833349863</c:v>
                </c:pt>
                <c:pt idx="4107">
                  <c:v>41.061876833351562</c:v>
                </c:pt>
                <c:pt idx="4108">
                  <c:v>41.071874833345646</c:v>
                </c:pt>
                <c:pt idx="4109">
                  <c:v>41.081873833347345</c:v>
                </c:pt>
                <c:pt idx="4110">
                  <c:v>41.091872833349044</c:v>
                </c:pt>
                <c:pt idx="4111">
                  <c:v>41.101870833343128</c:v>
                </c:pt>
                <c:pt idx="4112">
                  <c:v>41.111869833344826</c:v>
                </c:pt>
                <c:pt idx="4113">
                  <c:v>41.121867833338911</c:v>
                </c:pt>
                <c:pt idx="4114">
                  <c:v>41.131866833340609</c:v>
                </c:pt>
                <c:pt idx="4115">
                  <c:v>41.141865833342308</c:v>
                </c:pt>
                <c:pt idx="4116">
                  <c:v>41.151863833336392</c:v>
                </c:pt>
                <c:pt idx="4117">
                  <c:v>41.161862833338091</c:v>
                </c:pt>
                <c:pt idx="4118">
                  <c:v>41.171860833361279</c:v>
                </c:pt>
                <c:pt idx="4119">
                  <c:v>41.181859833333874</c:v>
                </c:pt>
                <c:pt idx="4120">
                  <c:v>41.191857833357062</c:v>
                </c:pt>
                <c:pt idx="4121">
                  <c:v>41.201856833358761</c:v>
                </c:pt>
                <c:pt idx="4122">
                  <c:v>41.21185583336046</c:v>
                </c:pt>
                <c:pt idx="4123">
                  <c:v>41.221853833354544</c:v>
                </c:pt>
                <c:pt idx="4124">
                  <c:v>41.231852833356243</c:v>
                </c:pt>
                <c:pt idx="4125">
                  <c:v>41.241850833350327</c:v>
                </c:pt>
                <c:pt idx="4126">
                  <c:v>41.251849833352026</c:v>
                </c:pt>
                <c:pt idx="4127">
                  <c:v>41.26184783334611</c:v>
                </c:pt>
                <c:pt idx="4128">
                  <c:v>41.271846833347809</c:v>
                </c:pt>
                <c:pt idx="4129">
                  <c:v>41.281845833349507</c:v>
                </c:pt>
                <c:pt idx="4130">
                  <c:v>41.291843833343592</c:v>
                </c:pt>
                <c:pt idx="4131">
                  <c:v>41.30184283334529</c:v>
                </c:pt>
                <c:pt idx="4132">
                  <c:v>41.311840833339375</c:v>
                </c:pt>
                <c:pt idx="4133">
                  <c:v>41.321839833341073</c:v>
                </c:pt>
                <c:pt idx="4134">
                  <c:v>41.331837833335157</c:v>
                </c:pt>
                <c:pt idx="4135">
                  <c:v>41.341836833336856</c:v>
                </c:pt>
                <c:pt idx="4136">
                  <c:v>41.351835833338555</c:v>
                </c:pt>
                <c:pt idx="4137">
                  <c:v>41.361833833361743</c:v>
                </c:pt>
                <c:pt idx="4138">
                  <c:v>41.371832833334338</c:v>
                </c:pt>
                <c:pt idx="4139">
                  <c:v>41.381830833357526</c:v>
                </c:pt>
                <c:pt idx="4140">
                  <c:v>41.391829833359225</c:v>
                </c:pt>
                <c:pt idx="4141">
                  <c:v>41.401827833353309</c:v>
                </c:pt>
                <c:pt idx="4142">
                  <c:v>41.411826833355008</c:v>
                </c:pt>
                <c:pt idx="4143">
                  <c:v>41.421825833356706</c:v>
                </c:pt>
                <c:pt idx="4144">
                  <c:v>41.431823833350791</c:v>
                </c:pt>
                <c:pt idx="4145">
                  <c:v>41.441822833352489</c:v>
                </c:pt>
                <c:pt idx="4146">
                  <c:v>41.451820833346574</c:v>
                </c:pt>
                <c:pt idx="4147">
                  <c:v>41.461819833348272</c:v>
                </c:pt>
                <c:pt idx="4148">
                  <c:v>41.471818833349971</c:v>
                </c:pt>
                <c:pt idx="4149">
                  <c:v>41.481816833344055</c:v>
                </c:pt>
                <c:pt idx="4150">
                  <c:v>41.491815833345754</c:v>
                </c:pt>
                <c:pt idx="4151">
                  <c:v>41.501813833339838</c:v>
                </c:pt>
                <c:pt idx="4152">
                  <c:v>41.511812833341537</c:v>
                </c:pt>
                <c:pt idx="4153">
                  <c:v>41.521810833335621</c:v>
                </c:pt>
                <c:pt idx="4154">
                  <c:v>41.53180983333732</c:v>
                </c:pt>
                <c:pt idx="4155">
                  <c:v>41.541808833339019</c:v>
                </c:pt>
                <c:pt idx="4156">
                  <c:v>41.551806833362207</c:v>
                </c:pt>
                <c:pt idx="4157">
                  <c:v>41.561805833334802</c:v>
                </c:pt>
                <c:pt idx="4158">
                  <c:v>41.57180383335799</c:v>
                </c:pt>
                <c:pt idx="4159">
                  <c:v>41.581802833359689</c:v>
                </c:pt>
                <c:pt idx="4160">
                  <c:v>41.591800833353773</c:v>
                </c:pt>
                <c:pt idx="4161">
                  <c:v>41.601799833355471</c:v>
                </c:pt>
                <c:pt idx="4162">
                  <c:v>41.61179883335717</c:v>
                </c:pt>
                <c:pt idx="4163">
                  <c:v>41.621796833351254</c:v>
                </c:pt>
                <c:pt idx="4164">
                  <c:v>41.631795833352953</c:v>
                </c:pt>
                <c:pt idx="4165">
                  <c:v>41.641793833347037</c:v>
                </c:pt>
                <c:pt idx="4166">
                  <c:v>41.651792833348736</c:v>
                </c:pt>
                <c:pt idx="4167">
                  <c:v>41.66179083334282</c:v>
                </c:pt>
                <c:pt idx="4168">
                  <c:v>41.671789833344519</c:v>
                </c:pt>
                <c:pt idx="4169">
                  <c:v>41.681788833346218</c:v>
                </c:pt>
                <c:pt idx="4170">
                  <c:v>41.691786833340302</c:v>
                </c:pt>
                <c:pt idx="4171">
                  <c:v>41.701785833342001</c:v>
                </c:pt>
                <c:pt idx="4172">
                  <c:v>41.711783833336085</c:v>
                </c:pt>
                <c:pt idx="4173">
                  <c:v>41.721782833337784</c:v>
                </c:pt>
                <c:pt idx="4174">
                  <c:v>41.731781833339483</c:v>
                </c:pt>
                <c:pt idx="4175">
                  <c:v>41.741779833333567</c:v>
                </c:pt>
                <c:pt idx="4176">
                  <c:v>41.751778833335266</c:v>
                </c:pt>
                <c:pt idx="4177">
                  <c:v>41.761776833358454</c:v>
                </c:pt>
                <c:pt idx="4178">
                  <c:v>41.771775833360152</c:v>
                </c:pt>
                <c:pt idx="4179">
                  <c:v>41.781773833354237</c:v>
                </c:pt>
                <c:pt idx="4180">
                  <c:v>41.791772833355935</c:v>
                </c:pt>
                <c:pt idx="4181">
                  <c:v>41.801771833357634</c:v>
                </c:pt>
                <c:pt idx="4182">
                  <c:v>41.811769833351718</c:v>
                </c:pt>
                <c:pt idx="4183">
                  <c:v>41.821768833353417</c:v>
                </c:pt>
                <c:pt idx="4184">
                  <c:v>41.831766833347501</c:v>
                </c:pt>
                <c:pt idx="4185">
                  <c:v>41.841765125020174</c:v>
                </c:pt>
                <c:pt idx="4186">
                  <c:v>41.851763125014259</c:v>
                </c:pt>
                <c:pt idx="4187">
                  <c:v>41.861762125015957</c:v>
                </c:pt>
                <c:pt idx="4188">
                  <c:v>41.871761125017656</c:v>
                </c:pt>
                <c:pt idx="4189">
                  <c:v>41.88175912501174</c:v>
                </c:pt>
                <c:pt idx="4190">
                  <c:v>41.891758125013439</c:v>
                </c:pt>
                <c:pt idx="4191">
                  <c:v>41.901756125007523</c:v>
                </c:pt>
                <c:pt idx="4192">
                  <c:v>41.911755125009222</c:v>
                </c:pt>
                <c:pt idx="4193">
                  <c:v>41.921754125010921</c:v>
                </c:pt>
                <c:pt idx="4194">
                  <c:v>41.931752125005005</c:v>
                </c:pt>
                <c:pt idx="4195">
                  <c:v>41.941751125006704</c:v>
                </c:pt>
                <c:pt idx="4196">
                  <c:v>41.951749125000788</c:v>
                </c:pt>
                <c:pt idx="4197">
                  <c:v>41.961748125002487</c:v>
                </c:pt>
                <c:pt idx="4198">
                  <c:v>41.971746125025675</c:v>
                </c:pt>
                <c:pt idx="4199">
                  <c:v>41.981745125027373</c:v>
                </c:pt>
                <c:pt idx="4200">
                  <c:v>41.991744124999968</c:v>
                </c:pt>
                <c:pt idx="4201">
                  <c:v>42.001742125023156</c:v>
                </c:pt>
                <c:pt idx="4202">
                  <c:v>42.011741125024855</c:v>
                </c:pt>
                <c:pt idx="4203">
                  <c:v>42.021739125018939</c:v>
                </c:pt>
                <c:pt idx="4204">
                  <c:v>42.031738125020638</c:v>
                </c:pt>
                <c:pt idx="4205">
                  <c:v>42.041736125014722</c:v>
                </c:pt>
                <c:pt idx="4206">
                  <c:v>42.051735125016421</c:v>
                </c:pt>
                <c:pt idx="4207">
                  <c:v>42.06173412501812</c:v>
                </c:pt>
                <c:pt idx="4208">
                  <c:v>42.071732125012204</c:v>
                </c:pt>
                <c:pt idx="4209">
                  <c:v>42.081731125013903</c:v>
                </c:pt>
                <c:pt idx="4210">
                  <c:v>42.091729125007987</c:v>
                </c:pt>
                <c:pt idx="4211">
                  <c:v>42.101728125009686</c:v>
                </c:pt>
                <c:pt idx="4212">
                  <c:v>42.11172612500377</c:v>
                </c:pt>
                <c:pt idx="4213">
                  <c:v>42.121725125005469</c:v>
                </c:pt>
                <c:pt idx="4214">
                  <c:v>42.131724125007167</c:v>
                </c:pt>
                <c:pt idx="4215">
                  <c:v>42.141722125001252</c:v>
                </c:pt>
                <c:pt idx="4216">
                  <c:v>42.15172112500295</c:v>
                </c:pt>
                <c:pt idx="4217">
                  <c:v>42.161719125026138</c:v>
                </c:pt>
                <c:pt idx="4218">
                  <c:v>42.171718125027837</c:v>
                </c:pt>
                <c:pt idx="4219">
                  <c:v>42.181717125000432</c:v>
                </c:pt>
                <c:pt idx="4220">
                  <c:v>42.19171512502362</c:v>
                </c:pt>
                <c:pt idx="4221">
                  <c:v>42.201714125025319</c:v>
                </c:pt>
                <c:pt idx="4222">
                  <c:v>42.211712125019403</c:v>
                </c:pt>
                <c:pt idx="4223">
                  <c:v>42.221711125021102</c:v>
                </c:pt>
                <c:pt idx="4224">
                  <c:v>42.231709125015186</c:v>
                </c:pt>
                <c:pt idx="4225">
                  <c:v>42.241708125016885</c:v>
                </c:pt>
                <c:pt idx="4226">
                  <c:v>42.251707125018584</c:v>
                </c:pt>
                <c:pt idx="4227">
                  <c:v>42.261705125012668</c:v>
                </c:pt>
                <c:pt idx="4228">
                  <c:v>42.271704125014367</c:v>
                </c:pt>
                <c:pt idx="4229">
                  <c:v>42.281702125008451</c:v>
                </c:pt>
                <c:pt idx="4230">
                  <c:v>42.29170112501015</c:v>
                </c:pt>
                <c:pt idx="4231">
                  <c:v>42.301699125004234</c:v>
                </c:pt>
                <c:pt idx="4232">
                  <c:v>42.311698125005933</c:v>
                </c:pt>
                <c:pt idx="4233">
                  <c:v>42.321697125007631</c:v>
                </c:pt>
                <c:pt idx="4234">
                  <c:v>42.331695125001715</c:v>
                </c:pt>
                <c:pt idx="4235">
                  <c:v>42.341694125003414</c:v>
                </c:pt>
                <c:pt idx="4236">
                  <c:v>42.351692125026602</c:v>
                </c:pt>
                <c:pt idx="4237">
                  <c:v>42.361691125028301</c:v>
                </c:pt>
                <c:pt idx="4238">
                  <c:v>42.371690125000896</c:v>
                </c:pt>
                <c:pt idx="4239">
                  <c:v>42.381688125024084</c:v>
                </c:pt>
                <c:pt idx="4240">
                  <c:v>42.391687125025783</c:v>
                </c:pt>
                <c:pt idx="4241">
                  <c:v>42.401685125019867</c:v>
                </c:pt>
                <c:pt idx="4242">
                  <c:v>42.411684125021566</c:v>
                </c:pt>
                <c:pt idx="4243">
                  <c:v>42.42168212501565</c:v>
                </c:pt>
                <c:pt idx="4244">
                  <c:v>42.431681125017349</c:v>
                </c:pt>
                <c:pt idx="4245">
                  <c:v>42.441680125019047</c:v>
                </c:pt>
                <c:pt idx="4246">
                  <c:v>42.451678125013132</c:v>
                </c:pt>
                <c:pt idx="4247">
                  <c:v>42.46167712501483</c:v>
                </c:pt>
                <c:pt idx="4248">
                  <c:v>42.471675125008915</c:v>
                </c:pt>
                <c:pt idx="4249">
                  <c:v>42.481674125010613</c:v>
                </c:pt>
                <c:pt idx="4250">
                  <c:v>42.491673125012312</c:v>
                </c:pt>
                <c:pt idx="4251">
                  <c:v>42.501671125006396</c:v>
                </c:pt>
                <c:pt idx="4252">
                  <c:v>42.511670125008095</c:v>
                </c:pt>
                <c:pt idx="4253">
                  <c:v>42.521668125002179</c:v>
                </c:pt>
                <c:pt idx="4254">
                  <c:v>42.531667125003878</c:v>
                </c:pt>
                <c:pt idx="4255">
                  <c:v>42.541665125027066</c:v>
                </c:pt>
                <c:pt idx="4256">
                  <c:v>42.551664125028765</c:v>
                </c:pt>
                <c:pt idx="4257">
                  <c:v>42.56166312500136</c:v>
                </c:pt>
                <c:pt idx="4258">
                  <c:v>42.571661125024548</c:v>
                </c:pt>
                <c:pt idx="4259">
                  <c:v>42.581660125026247</c:v>
                </c:pt>
                <c:pt idx="4260">
                  <c:v>42.591658125020331</c:v>
                </c:pt>
                <c:pt idx="4261">
                  <c:v>42.60165712502203</c:v>
                </c:pt>
                <c:pt idx="4262">
                  <c:v>42.611656125023728</c:v>
                </c:pt>
                <c:pt idx="4263">
                  <c:v>42.621654125017812</c:v>
                </c:pt>
                <c:pt idx="4264">
                  <c:v>42.631653125019511</c:v>
                </c:pt>
                <c:pt idx="4265">
                  <c:v>42.641651125013595</c:v>
                </c:pt>
                <c:pt idx="4266">
                  <c:v>42.651650125015294</c:v>
                </c:pt>
                <c:pt idx="4267">
                  <c:v>42.661648125009378</c:v>
                </c:pt>
                <c:pt idx="4268">
                  <c:v>42.671647125011077</c:v>
                </c:pt>
                <c:pt idx="4269">
                  <c:v>42.681646125012776</c:v>
                </c:pt>
                <c:pt idx="4270">
                  <c:v>42.69164412500686</c:v>
                </c:pt>
                <c:pt idx="4271">
                  <c:v>42.701643125008559</c:v>
                </c:pt>
                <c:pt idx="4272">
                  <c:v>42.711641125002643</c:v>
                </c:pt>
                <c:pt idx="4273">
                  <c:v>42.721640125004342</c:v>
                </c:pt>
                <c:pt idx="4274">
                  <c:v>42.73163812502753</c:v>
                </c:pt>
                <c:pt idx="4275">
                  <c:v>42.741637125000125</c:v>
                </c:pt>
                <c:pt idx="4276">
                  <c:v>42.751636125001824</c:v>
                </c:pt>
                <c:pt idx="4277">
                  <c:v>42.761634125025012</c:v>
                </c:pt>
                <c:pt idx="4278">
                  <c:v>42.77163312502671</c:v>
                </c:pt>
                <c:pt idx="4279">
                  <c:v>42.781631125020795</c:v>
                </c:pt>
                <c:pt idx="4280">
                  <c:v>42.791630125022493</c:v>
                </c:pt>
                <c:pt idx="4281">
                  <c:v>42.801629125024192</c:v>
                </c:pt>
                <c:pt idx="4282">
                  <c:v>42.811627125018276</c:v>
                </c:pt>
                <c:pt idx="4283">
                  <c:v>42.821626125019975</c:v>
                </c:pt>
                <c:pt idx="4284">
                  <c:v>42.831624125014059</c:v>
                </c:pt>
                <c:pt idx="4285">
                  <c:v>42.841622750012903</c:v>
                </c:pt>
                <c:pt idx="4286">
                  <c:v>42.851620750006987</c:v>
                </c:pt>
                <c:pt idx="4287">
                  <c:v>42.861619750008686</c:v>
                </c:pt>
                <c:pt idx="4288">
                  <c:v>42.871618750010384</c:v>
                </c:pt>
                <c:pt idx="4289">
                  <c:v>42.881616750004468</c:v>
                </c:pt>
                <c:pt idx="4290">
                  <c:v>42.891615750006167</c:v>
                </c:pt>
                <c:pt idx="4291">
                  <c:v>42.901613750000251</c:v>
                </c:pt>
                <c:pt idx="4292">
                  <c:v>42.91161275000195</c:v>
                </c:pt>
                <c:pt idx="4293">
                  <c:v>42.921611750003649</c:v>
                </c:pt>
                <c:pt idx="4294">
                  <c:v>42.931609750026837</c:v>
                </c:pt>
                <c:pt idx="4295">
                  <c:v>42.941608750028536</c:v>
                </c:pt>
                <c:pt idx="4296">
                  <c:v>42.95160675002262</c:v>
                </c:pt>
                <c:pt idx="4297">
                  <c:v>42.961605750024319</c:v>
                </c:pt>
                <c:pt idx="4298">
                  <c:v>42.971603750018403</c:v>
                </c:pt>
                <c:pt idx="4299">
                  <c:v>42.981602750020102</c:v>
                </c:pt>
                <c:pt idx="4300">
                  <c:v>42.9916017500218</c:v>
                </c:pt>
                <c:pt idx="4301">
                  <c:v>43.001599750015885</c:v>
                </c:pt>
                <c:pt idx="4302">
                  <c:v>43.011598750017583</c:v>
                </c:pt>
                <c:pt idx="4303">
                  <c:v>43.021596750011668</c:v>
                </c:pt>
                <c:pt idx="4304">
                  <c:v>43.031595750013366</c:v>
                </c:pt>
                <c:pt idx="4305">
                  <c:v>43.041594750015065</c:v>
                </c:pt>
                <c:pt idx="4306">
                  <c:v>43.051592750009149</c:v>
                </c:pt>
                <c:pt idx="4307">
                  <c:v>43.061591750010848</c:v>
                </c:pt>
                <c:pt idx="4308">
                  <c:v>43.071589750004932</c:v>
                </c:pt>
                <c:pt idx="4309">
                  <c:v>43.081588750006631</c:v>
                </c:pt>
                <c:pt idx="4310">
                  <c:v>43.091586750000715</c:v>
                </c:pt>
                <c:pt idx="4311">
                  <c:v>43.101585750002414</c:v>
                </c:pt>
                <c:pt idx="4312">
                  <c:v>43.111584750004113</c:v>
                </c:pt>
                <c:pt idx="4313">
                  <c:v>43.121582750027301</c:v>
                </c:pt>
                <c:pt idx="4314">
                  <c:v>43.131581749999896</c:v>
                </c:pt>
                <c:pt idx="4315">
                  <c:v>43.141579750023084</c:v>
                </c:pt>
                <c:pt idx="4316">
                  <c:v>43.151578750024782</c:v>
                </c:pt>
                <c:pt idx="4317">
                  <c:v>43.161576750018867</c:v>
                </c:pt>
                <c:pt idx="4318">
                  <c:v>43.171575750020565</c:v>
                </c:pt>
                <c:pt idx="4319">
                  <c:v>43.181574750022264</c:v>
                </c:pt>
                <c:pt idx="4320">
                  <c:v>43.191572750016348</c:v>
                </c:pt>
                <c:pt idx="4321">
                  <c:v>43.201571750018047</c:v>
                </c:pt>
                <c:pt idx="4322">
                  <c:v>43.211569750012131</c:v>
                </c:pt>
                <c:pt idx="4323">
                  <c:v>43.22156875001383</c:v>
                </c:pt>
                <c:pt idx="4324">
                  <c:v>43.231567750015529</c:v>
                </c:pt>
                <c:pt idx="4325">
                  <c:v>43.241565750009613</c:v>
                </c:pt>
                <c:pt idx="4326">
                  <c:v>43.251564750011312</c:v>
                </c:pt>
                <c:pt idx="4327">
                  <c:v>43.261562750005396</c:v>
                </c:pt>
                <c:pt idx="4328">
                  <c:v>43.271561750007095</c:v>
                </c:pt>
                <c:pt idx="4329">
                  <c:v>43.281560750008794</c:v>
                </c:pt>
                <c:pt idx="4330">
                  <c:v>43.291558750002878</c:v>
                </c:pt>
                <c:pt idx="4331">
                  <c:v>43.301557750004577</c:v>
                </c:pt>
                <c:pt idx="4332">
                  <c:v>43.311555750027765</c:v>
                </c:pt>
                <c:pt idx="4333">
                  <c:v>43.321554750000359</c:v>
                </c:pt>
                <c:pt idx="4334">
                  <c:v>43.331552750023548</c:v>
                </c:pt>
                <c:pt idx="4335">
                  <c:v>43.341551750025246</c:v>
                </c:pt>
                <c:pt idx="4336">
                  <c:v>43.351550750026945</c:v>
                </c:pt>
                <c:pt idx="4337">
                  <c:v>43.361548750021029</c:v>
                </c:pt>
                <c:pt idx="4338">
                  <c:v>43.371547750022728</c:v>
                </c:pt>
                <c:pt idx="4339">
                  <c:v>43.381545750016812</c:v>
                </c:pt>
                <c:pt idx="4340">
                  <c:v>43.391544750018511</c:v>
                </c:pt>
                <c:pt idx="4341">
                  <c:v>43.40154375002021</c:v>
                </c:pt>
                <c:pt idx="4342">
                  <c:v>43.411541750014294</c:v>
                </c:pt>
                <c:pt idx="4343">
                  <c:v>43.421540750015993</c:v>
                </c:pt>
                <c:pt idx="4344">
                  <c:v>43.431538750010077</c:v>
                </c:pt>
                <c:pt idx="4345">
                  <c:v>43.441537750011776</c:v>
                </c:pt>
                <c:pt idx="4346">
                  <c:v>43.45153575000586</c:v>
                </c:pt>
                <c:pt idx="4347">
                  <c:v>43.461534750007559</c:v>
                </c:pt>
                <c:pt idx="4348">
                  <c:v>43.471533750009257</c:v>
                </c:pt>
                <c:pt idx="4349">
                  <c:v>43.481531750003342</c:v>
                </c:pt>
                <c:pt idx="4350">
                  <c:v>43.49153075000504</c:v>
                </c:pt>
                <c:pt idx="4351">
                  <c:v>43.501528750028228</c:v>
                </c:pt>
                <c:pt idx="4352">
                  <c:v>43.511527750000823</c:v>
                </c:pt>
                <c:pt idx="4353">
                  <c:v>43.521525750024011</c:v>
                </c:pt>
                <c:pt idx="4354">
                  <c:v>43.53152475002571</c:v>
                </c:pt>
                <c:pt idx="4355">
                  <c:v>43.541523750027409</c:v>
                </c:pt>
                <c:pt idx="4356">
                  <c:v>43.551521750021493</c:v>
                </c:pt>
                <c:pt idx="4357">
                  <c:v>43.561520750023192</c:v>
                </c:pt>
                <c:pt idx="4358">
                  <c:v>43.571518750017276</c:v>
                </c:pt>
                <c:pt idx="4359">
                  <c:v>43.581517750018975</c:v>
                </c:pt>
                <c:pt idx="4360">
                  <c:v>43.591516750020673</c:v>
                </c:pt>
                <c:pt idx="4361">
                  <c:v>43.601514750014758</c:v>
                </c:pt>
                <c:pt idx="4362">
                  <c:v>43.611513750016456</c:v>
                </c:pt>
                <c:pt idx="4363">
                  <c:v>43.621511750010541</c:v>
                </c:pt>
                <c:pt idx="4364">
                  <c:v>43.631510750012239</c:v>
                </c:pt>
                <c:pt idx="4365">
                  <c:v>43.641509750013938</c:v>
                </c:pt>
                <c:pt idx="4366">
                  <c:v>43.651507750008022</c:v>
                </c:pt>
                <c:pt idx="4367">
                  <c:v>43.661506750009721</c:v>
                </c:pt>
                <c:pt idx="4368">
                  <c:v>43.671504750003805</c:v>
                </c:pt>
                <c:pt idx="4369">
                  <c:v>43.681503750005504</c:v>
                </c:pt>
                <c:pt idx="4370">
                  <c:v>43.691501750028692</c:v>
                </c:pt>
                <c:pt idx="4371">
                  <c:v>43.701500750001287</c:v>
                </c:pt>
                <c:pt idx="4372">
                  <c:v>43.711499750002986</c:v>
                </c:pt>
                <c:pt idx="4373">
                  <c:v>43.721497750026174</c:v>
                </c:pt>
                <c:pt idx="4374">
                  <c:v>43.731496750027873</c:v>
                </c:pt>
                <c:pt idx="4375">
                  <c:v>43.741494750021957</c:v>
                </c:pt>
                <c:pt idx="4376">
                  <c:v>43.751493750023656</c:v>
                </c:pt>
                <c:pt idx="4377">
                  <c:v>43.761492750025354</c:v>
                </c:pt>
                <c:pt idx="4378">
                  <c:v>43.771490750019439</c:v>
                </c:pt>
                <c:pt idx="4379">
                  <c:v>43.781489750021137</c:v>
                </c:pt>
                <c:pt idx="4380">
                  <c:v>43.791487750015222</c:v>
                </c:pt>
                <c:pt idx="4381">
                  <c:v>43.80148675001692</c:v>
                </c:pt>
                <c:pt idx="4382">
                  <c:v>43.811484750011005</c:v>
                </c:pt>
                <c:pt idx="4383">
                  <c:v>43.821483750012703</c:v>
                </c:pt>
                <c:pt idx="4384">
                  <c:v>43.831482750014402</c:v>
                </c:pt>
                <c:pt idx="4385">
                  <c:v>43.841481708339415</c:v>
                </c:pt>
                <c:pt idx="4386">
                  <c:v>43.851480708341114</c:v>
                </c:pt>
                <c:pt idx="4387">
                  <c:v>43.861478708335198</c:v>
                </c:pt>
                <c:pt idx="4388">
                  <c:v>43.871477708336897</c:v>
                </c:pt>
                <c:pt idx="4389">
                  <c:v>43.881476708338596</c:v>
                </c:pt>
                <c:pt idx="4390">
                  <c:v>43.891474708361784</c:v>
                </c:pt>
                <c:pt idx="4391">
                  <c:v>43.901473708334379</c:v>
                </c:pt>
                <c:pt idx="4392">
                  <c:v>43.911471708357567</c:v>
                </c:pt>
                <c:pt idx="4393">
                  <c:v>43.921470708359266</c:v>
                </c:pt>
                <c:pt idx="4394">
                  <c:v>43.93146870835335</c:v>
                </c:pt>
                <c:pt idx="4395">
                  <c:v>43.941467708355049</c:v>
                </c:pt>
                <c:pt idx="4396">
                  <c:v>43.951466708356747</c:v>
                </c:pt>
                <c:pt idx="4397">
                  <c:v>43.961464708350832</c:v>
                </c:pt>
                <c:pt idx="4398">
                  <c:v>43.97146370835253</c:v>
                </c:pt>
                <c:pt idx="4399">
                  <c:v>43.981461708346615</c:v>
                </c:pt>
                <c:pt idx="4400">
                  <c:v>43.991460708348313</c:v>
                </c:pt>
                <c:pt idx="4401">
                  <c:v>44.001459708350012</c:v>
                </c:pt>
                <c:pt idx="4402">
                  <c:v>44.011457708344096</c:v>
                </c:pt>
                <c:pt idx="4403">
                  <c:v>44.021456708345795</c:v>
                </c:pt>
                <c:pt idx="4404">
                  <c:v>44.031454708339879</c:v>
                </c:pt>
                <c:pt idx="4405">
                  <c:v>44.041453708341578</c:v>
                </c:pt>
                <c:pt idx="4406">
                  <c:v>44.051451708335662</c:v>
                </c:pt>
                <c:pt idx="4407">
                  <c:v>44.061450708337361</c:v>
                </c:pt>
                <c:pt idx="4408">
                  <c:v>44.07144970833906</c:v>
                </c:pt>
                <c:pt idx="4409">
                  <c:v>44.081447708362248</c:v>
                </c:pt>
                <c:pt idx="4410">
                  <c:v>44.091446708334843</c:v>
                </c:pt>
                <c:pt idx="4411">
                  <c:v>44.101444708358031</c:v>
                </c:pt>
                <c:pt idx="4412">
                  <c:v>44.111443708359729</c:v>
                </c:pt>
                <c:pt idx="4413">
                  <c:v>44.121442708361428</c:v>
                </c:pt>
                <c:pt idx="4414">
                  <c:v>44.131440708355512</c:v>
                </c:pt>
                <c:pt idx="4415">
                  <c:v>44.141439708357211</c:v>
                </c:pt>
                <c:pt idx="4416">
                  <c:v>44.151437708351295</c:v>
                </c:pt>
                <c:pt idx="4417">
                  <c:v>44.161436708352994</c:v>
                </c:pt>
                <c:pt idx="4418">
                  <c:v>44.171435708354693</c:v>
                </c:pt>
                <c:pt idx="4419">
                  <c:v>44.181433708348777</c:v>
                </c:pt>
                <c:pt idx="4420">
                  <c:v>44.191432708350476</c:v>
                </c:pt>
                <c:pt idx="4421">
                  <c:v>44.20143070834456</c:v>
                </c:pt>
                <c:pt idx="4422">
                  <c:v>44.211429708346259</c:v>
                </c:pt>
                <c:pt idx="4423">
                  <c:v>44.221427708340343</c:v>
                </c:pt>
                <c:pt idx="4424">
                  <c:v>44.231426708342042</c:v>
                </c:pt>
                <c:pt idx="4425">
                  <c:v>44.241425708343741</c:v>
                </c:pt>
                <c:pt idx="4426">
                  <c:v>44.251423708337825</c:v>
                </c:pt>
                <c:pt idx="4427">
                  <c:v>44.261422708339524</c:v>
                </c:pt>
                <c:pt idx="4428">
                  <c:v>44.271420708333608</c:v>
                </c:pt>
                <c:pt idx="4429">
                  <c:v>44.281419708335306</c:v>
                </c:pt>
                <c:pt idx="4430">
                  <c:v>44.291418708337005</c:v>
                </c:pt>
                <c:pt idx="4431">
                  <c:v>44.301416708360193</c:v>
                </c:pt>
                <c:pt idx="4432">
                  <c:v>44.311415708361892</c:v>
                </c:pt>
                <c:pt idx="4433">
                  <c:v>44.321413708355976</c:v>
                </c:pt>
                <c:pt idx="4434">
                  <c:v>44.331412708357675</c:v>
                </c:pt>
                <c:pt idx="4435">
                  <c:v>44.341410708351759</c:v>
                </c:pt>
                <c:pt idx="4436">
                  <c:v>44.351409708353458</c:v>
                </c:pt>
                <c:pt idx="4437">
                  <c:v>44.361408708355157</c:v>
                </c:pt>
                <c:pt idx="4438">
                  <c:v>44.371406708349241</c:v>
                </c:pt>
                <c:pt idx="4439">
                  <c:v>44.38140570835094</c:v>
                </c:pt>
                <c:pt idx="4440">
                  <c:v>44.391403708345024</c:v>
                </c:pt>
                <c:pt idx="4441">
                  <c:v>44.401402708346723</c:v>
                </c:pt>
                <c:pt idx="4442">
                  <c:v>44.411401708348421</c:v>
                </c:pt>
                <c:pt idx="4443">
                  <c:v>44.421399708342506</c:v>
                </c:pt>
                <c:pt idx="4444">
                  <c:v>44.431398708344204</c:v>
                </c:pt>
                <c:pt idx="4445">
                  <c:v>44.441396708338289</c:v>
                </c:pt>
                <c:pt idx="4446">
                  <c:v>44.451395708339987</c:v>
                </c:pt>
                <c:pt idx="4447">
                  <c:v>44.461393708334072</c:v>
                </c:pt>
                <c:pt idx="4448">
                  <c:v>44.47139270833577</c:v>
                </c:pt>
                <c:pt idx="4449">
                  <c:v>44.481391708337469</c:v>
                </c:pt>
                <c:pt idx="4450">
                  <c:v>44.491389708360657</c:v>
                </c:pt>
                <c:pt idx="4451">
                  <c:v>44.501388708333252</c:v>
                </c:pt>
                <c:pt idx="4452">
                  <c:v>44.51138670835644</c:v>
                </c:pt>
                <c:pt idx="4453">
                  <c:v>44.521385708358139</c:v>
                </c:pt>
                <c:pt idx="4454">
                  <c:v>44.531384708359838</c:v>
                </c:pt>
                <c:pt idx="4455">
                  <c:v>44.541382708353922</c:v>
                </c:pt>
                <c:pt idx="4456">
                  <c:v>44.551381708355621</c:v>
                </c:pt>
                <c:pt idx="4457">
                  <c:v>44.561379708349705</c:v>
                </c:pt>
                <c:pt idx="4458">
                  <c:v>44.571378708351403</c:v>
                </c:pt>
                <c:pt idx="4459">
                  <c:v>44.581377708353102</c:v>
                </c:pt>
                <c:pt idx="4460">
                  <c:v>44.591375708347186</c:v>
                </c:pt>
                <c:pt idx="4461">
                  <c:v>44.601374708348885</c:v>
                </c:pt>
                <c:pt idx="4462">
                  <c:v>44.611372708342969</c:v>
                </c:pt>
                <c:pt idx="4463">
                  <c:v>44.621371708344668</c:v>
                </c:pt>
                <c:pt idx="4464">
                  <c:v>44.631369708338752</c:v>
                </c:pt>
                <c:pt idx="4465">
                  <c:v>44.641368708340451</c:v>
                </c:pt>
                <c:pt idx="4466">
                  <c:v>44.65136770834215</c:v>
                </c:pt>
                <c:pt idx="4467">
                  <c:v>44.661365708336234</c:v>
                </c:pt>
                <c:pt idx="4468">
                  <c:v>44.671364708337933</c:v>
                </c:pt>
                <c:pt idx="4469">
                  <c:v>44.681362708361121</c:v>
                </c:pt>
                <c:pt idx="4470">
                  <c:v>44.691361708333716</c:v>
                </c:pt>
                <c:pt idx="4471">
                  <c:v>44.701360708335415</c:v>
                </c:pt>
                <c:pt idx="4472">
                  <c:v>44.711358708358603</c:v>
                </c:pt>
                <c:pt idx="4473">
                  <c:v>44.721357708360301</c:v>
                </c:pt>
                <c:pt idx="4474">
                  <c:v>44.731355708354386</c:v>
                </c:pt>
                <c:pt idx="4475">
                  <c:v>44.741354708356084</c:v>
                </c:pt>
                <c:pt idx="4476">
                  <c:v>44.751352708350169</c:v>
                </c:pt>
                <c:pt idx="4477">
                  <c:v>44.761351708351867</c:v>
                </c:pt>
                <c:pt idx="4478">
                  <c:v>44.771350708353566</c:v>
                </c:pt>
                <c:pt idx="4479">
                  <c:v>44.78134870834765</c:v>
                </c:pt>
                <c:pt idx="4480">
                  <c:v>44.791347708349349</c:v>
                </c:pt>
                <c:pt idx="4481">
                  <c:v>44.801345708343433</c:v>
                </c:pt>
                <c:pt idx="4482">
                  <c:v>44.811344708345132</c:v>
                </c:pt>
                <c:pt idx="4483">
                  <c:v>44.821343708346831</c:v>
                </c:pt>
                <c:pt idx="4484">
                  <c:v>44.831341708340915</c:v>
                </c:pt>
                <c:pt idx="4485">
                  <c:v>44.841340208338806</c:v>
                </c:pt>
                <c:pt idx="4486">
                  <c:v>44.851338208361994</c:v>
                </c:pt>
                <c:pt idx="4487">
                  <c:v>44.861337208334589</c:v>
                </c:pt>
                <c:pt idx="4488">
                  <c:v>44.871336208336288</c:v>
                </c:pt>
                <c:pt idx="4489">
                  <c:v>44.881334208359476</c:v>
                </c:pt>
                <c:pt idx="4490">
                  <c:v>44.891333208361175</c:v>
                </c:pt>
                <c:pt idx="4491">
                  <c:v>44.901331208355259</c:v>
                </c:pt>
                <c:pt idx="4492">
                  <c:v>44.911330208356958</c:v>
                </c:pt>
                <c:pt idx="4493">
                  <c:v>44.921328208351042</c:v>
                </c:pt>
                <c:pt idx="4494">
                  <c:v>44.931327208352741</c:v>
                </c:pt>
                <c:pt idx="4495">
                  <c:v>44.94132620835444</c:v>
                </c:pt>
                <c:pt idx="4496">
                  <c:v>44.951324208348524</c:v>
                </c:pt>
                <c:pt idx="4497">
                  <c:v>44.961323208350223</c:v>
                </c:pt>
                <c:pt idx="4498">
                  <c:v>44.971321208344307</c:v>
                </c:pt>
                <c:pt idx="4499">
                  <c:v>44.981320208346006</c:v>
                </c:pt>
                <c:pt idx="4500">
                  <c:v>44.991319208347704</c:v>
                </c:pt>
                <c:pt idx="4501">
                  <c:v>45.001317208341789</c:v>
                </c:pt>
                <c:pt idx="4502">
                  <c:v>45.011316208343487</c:v>
                </c:pt>
                <c:pt idx="4503">
                  <c:v>45.021314208337571</c:v>
                </c:pt>
                <c:pt idx="4504">
                  <c:v>45.03131320833927</c:v>
                </c:pt>
                <c:pt idx="4505">
                  <c:v>45.041311208333354</c:v>
                </c:pt>
                <c:pt idx="4506">
                  <c:v>45.051310208335053</c:v>
                </c:pt>
                <c:pt idx="4507">
                  <c:v>45.061309208336752</c:v>
                </c:pt>
                <c:pt idx="4508">
                  <c:v>45.07130720835994</c:v>
                </c:pt>
                <c:pt idx="4509">
                  <c:v>45.081306208361639</c:v>
                </c:pt>
                <c:pt idx="4510">
                  <c:v>45.091304208355723</c:v>
                </c:pt>
                <c:pt idx="4511">
                  <c:v>45.101303208357422</c:v>
                </c:pt>
                <c:pt idx="4512">
                  <c:v>45.11130220835912</c:v>
                </c:pt>
                <c:pt idx="4513">
                  <c:v>45.121300208353205</c:v>
                </c:pt>
                <c:pt idx="4514">
                  <c:v>45.131299208354903</c:v>
                </c:pt>
                <c:pt idx="4515">
                  <c:v>45.141297208348988</c:v>
                </c:pt>
                <c:pt idx="4516">
                  <c:v>45.151296208350686</c:v>
                </c:pt>
                <c:pt idx="4517">
                  <c:v>45.161295208352385</c:v>
                </c:pt>
                <c:pt idx="4518">
                  <c:v>45.171293208346469</c:v>
                </c:pt>
                <c:pt idx="4519">
                  <c:v>45.181292208348168</c:v>
                </c:pt>
                <c:pt idx="4520">
                  <c:v>45.191290208342252</c:v>
                </c:pt>
                <c:pt idx="4521">
                  <c:v>45.201289208343951</c:v>
                </c:pt>
                <c:pt idx="4522">
                  <c:v>45.21128820834565</c:v>
                </c:pt>
                <c:pt idx="4523">
                  <c:v>45.221286208339734</c:v>
                </c:pt>
                <c:pt idx="4524">
                  <c:v>45.231285208341433</c:v>
                </c:pt>
                <c:pt idx="4525">
                  <c:v>45.241283208335517</c:v>
                </c:pt>
                <c:pt idx="4526">
                  <c:v>45.251282208337216</c:v>
                </c:pt>
                <c:pt idx="4527">
                  <c:v>45.261280208360404</c:v>
                </c:pt>
                <c:pt idx="4528">
                  <c:v>45.271279208362103</c:v>
                </c:pt>
                <c:pt idx="4529">
                  <c:v>45.281278208334697</c:v>
                </c:pt>
                <c:pt idx="4530">
                  <c:v>45.291276208357885</c:v>
                </c:pt>
                <c:pt idx="4531">
                  <c:v>45.301275208359584</c:v>
                </c:pt>
                <c:pt idx="4532">
                  <c:v>45.311273208353668</c:v>
                </c:pt>
                <c:pt idx="4533">
                  <c:v>45.321272208355367</c:v>
                </c:pt>
                <c:pt idx="4534">
                  <c:v>45.331271208357066</c:v>
                </c:pt>
                <c:pt idx="4535">
                  <c:v>45.34126920835115</c:v>
                </c:pt>
                <c:pt idx="4536">
                  <c:v>45.351268208352849</c:v>
                </c:pt>
                <c:pt idx="4537">
                  <c:v>45.361266208346933</c:v>
                </c:pt>
                <c:pt idx="4538">
                  <c:v>45.371265208348632</c:v>
                </c:pt>
                <c:pt idx="4539">
                  <c:v>45.381263208342716</c:v>
                </c:pt>
                <c:pt idx="4540">
                  <c:v>45.391262208344415</c:v>
                </c:pt>
                <c:pt idx="4541">
                  <c:v>45.401261208346114</c:v>
                </c:pt>
                <c:pt idx="4542">
                  <c:v>45.411259208340198</c:v>
                </c:pt>
                <c:pt idx="4543">
                  <c:v>45.421258208341897</c:v>
                </c:pt>
                <c:pt idx="4544">
                  <c:v>45.431256208335981</c:v>
                </c:pt>
                <c:pt idx="4545">
                  <c:v>45.44125520833768</c:v>
                </c:pt>
                <c:pt idx="4546">
                  <c:v>45.451254208339378</c:v>
                </c:pt>
                <c:pt idx="4547">
                  <c:v>45.461252208333462</c:v>
                </c:pt>
                <c:pt idx="4548">
                  <c:v>45.471251208335161</c:v>
                </c:pt>
                <c:pt idx="4549">
                  <c:v>45.481249208358349</c:v>
                </c:pt>
                <c:pt idx="4550">
                  <c:v>45.491248208360048</c:v>
                </c:pt>
                <c:pt idx="4551">
                  <c:v>45.501247208361747</c:v>
                </c:pt>
                <c:pt idx="4552">
                  <c:v>45.511245208355831</c:v>
                </c:pt>
                <c:pt idx="4553">
                  <c:v>45.52124420835753</c:v>
                </c:pt>
                <c:pt idx="4554">
                  <c:v>45.531242208351614</c:v>
                </c:pt>
                <c:pt idx="4555">
                  <c:v>45.541241208353313</c:v>
                </c:pt>
                <c:pt idx="4556">
                  <c:v>45.551239208347397</c:v>
                </c:pt>
                <c:pt idx="4557">
                  <c:v>45.561238208349096</c:v>
                </c:pt>
                <c:pt idx="4558">
                  <c:v>45.571237208350794</c:v>
                </c:pt>
                <c:pt idx="4559">
                  <c:v>45.581235208344879</c:v>
                </c:pt>
                <c:pt idx="4560">
                  <c:v>45.591234208346577</c:v>
                </c:pt>
                <c:pt idx="4561">
                  <c:v>45.601232208340662</c:v>
                </c:pt>
                <c:pt idx="4562">
                  <c:v>45.61123120834236</c:v>
                </c:pt>
                <c:pt idx="4563">
                  <c:v>45.621230208344059</c:v>
                </c:pt>
                <c:pt idx="4564">
                  <c:v>45.631228208338143</c:v>
                </c:pt>
                <c:pt idx="4565">
                  <c:v>45.641227208339842</c:v>
                </c:pt>
                <c:pt idx="4566">
                  <c:v>45.651225208333926</c:v>
                </c:pt>
                <c:pt idx="4567">
                  <c:v>45.661224208335625</c:v>
                </c:pt>
                <c:pt idx="4568">
                  <c:v>45.671223208337324</c:v>
                </c:pt>
                <c:pt idx="4569">
                  <c:v>45.681221208360512</c:v>
                </c:pt>
                <c:pt idx="4570">
                  <c:v>45.691220208362211</c:v>
                </c:pt>
                <c:pt idx="4571">
                  <c:v>45.701218208356295</c:v>
                </c:pt>
                <c:pt idx="4572">
                  <c:v>45.711217208357994</c:v>
                </c:pt>
                <c:pt idx="4573">
                  <c:v>45.721215208352078</c:v>
                </c:pt>
                <c:pt idx="4574">
                  <c:v>45.731214208353776</c:v>
                </c:pt>
                <c:pt idx="4575">
                  <c:v>45.741213208355475</c:v>
                </c:pt>
                <c:pt idx="4576">
                  <c:v>45.751211208349559</c:v>
                </c:pt>
                <c:pt idx="4577">
                  <c:v>45.761210208351258</c:v>
                </c:pt>
                <c:pt idx="4578">
                  <c:v>45.771208208345342</c:v>
                </c:pt>
                <c:pt idx="4579">
                  <c:v>45.781207208347041</c:v>
                </c:pt>
                <c:pt idx="4580">
                  <c:v>45.79120620834874</c:v>
                </c:pt>
                <c:pt idx="4581">
                  <c:v>45.801204208342824</c:v>
                </c:pt>
                <c:pt idx="4582">
                  <c:v>45.811203208344523</c:v>
                </c:pt>
                <c:pt idx="4583">
                  <c:v>45.821201208338607</c:v>
                </c:pt>
                <c:pt idx="4584">
                  <c:v>45.831200208340306</c:v>
                </c:pt>
                <c:pt idx="4585">
                  <c:v>45.841199375019642</c:v>
                </c:pt>
                <c:pt idx="4586">
                  <c:v>45.851197375013726</c:v>
                </c:pt>
                <c:pt idx="4587">
                  <c:v>45.861196375015425</c:v>
                </c:pt>
                <c:pt idx="4588">
                  <c:v>45.871194375009509</c:v>
                </c:pt>
                <c:pt idx="4589">
                  <c:v>45.881193375011208</c:v>
                </c:pt>
                <c:pt idx="4590">
                  <c:v>45.891192375012906</c:v>
                </c:pt>
                <c:pt idx="4591">
                  <c:v>45.901190375006991</c:v>
                </c:pt>
                <c:pt idx="4592">
                  <c:v>45.911189375008689</c:v>
                </c:pt>
                <c:pt idx="4593">
                  <c:v>45.921187375002773</c:v>
                </c:pt>
                <c:pt idx="4594">
                  <c:v>45.931186375004472</c:v>
                </c:pt>
                <c:pt idx="4595">
                  <c:v>45.94118437502766</c:v>
                </c:pt>
                <c:pt idx="4596">
                  <c:v>45.951183375000255</c:v>
                </c:pt>
                <c:pt idx="4597">
                  <c:v>45.961182375001954</c:v>
                </c:pt>
                <c:pt idx="4598">
                  <c:v>45.971180375025142</c:v>
                </c:pt>
                <c:pt idx="4599">
                  <c:v>45.981179375026841</c:v>
                </c:pt>
                <c:pt idx="4600">
                  <c:v>45.991177375020925</c:v>
                </c:pt>
                <c:pt idx="4601">
                  <c:v>46.001176375022624</c:v>
                </c:pt>
                <c:pt idx="4602">
                  <c:v>46.011175375024322</c:v>
                </c:pt>
                <c:pt idx="4603">
                  <c:v>46.021173375018407</c:v>
                </c:pt>
                <c:pt idx="4604">
                  <c:v>46.031172375020105</c:v>
                </c:pt>
                <c:pt idx="4605">
                  <c:v>46.04117037501419</c:v>
                </c:pt>
                <c:pt idx="4606">
                  <c:v>46.051169375015888</c:v>
                </c:pt>
                <c:pt idx="4607">
                  <c:v>46.061167375009973</c:v>
                </c:pt>
                <c:pt idx="4608">
                  <c:v>46.071166375011671</c:v>
                </c:pt>
                <c:pt idx="4609">
                  <c:v>46.08116537501337</c:v>
                </c:pt>
                <c:pt idx="4610">
                  <c:v>46.091163375007454</c:v>
                </c:pt>
                <c:pt idx="4611">
                  <c:v>46.101162375009153</c:v>
                </c:pt>
                <c:pt idx="4612">
                  <c:v>46.111160375003237</c:v>
                </c:pt>
                <c:pt idx="4613">
                  <c:v>46.121159375004936</c:v>
                </c:pt>
                <c:pt idx="4614">
                  <c:v>46.131158375006635</c:v>
                </c:pt>
                <c:pt idx="4615">
                  <c:v>46.141156375000719</c:v>
                </c:pt>
                <c:pt idx="4616">
                  <c:v>46.151155375002418</c:v>
                </c:pt>
                <c:pt idx="4617">
                  <c:v>46.161153375025606</c:v>
                </c:pt>
                <c:pt idx="4618">
                  <c:v>46.171152375027305</c:v>
                </c:pt>
                <c:pt idx="4619">
                  <c:v>46.181151374999899</c:v>
                </c:pt>
                <c:pt idx="4620">
                  <c:v>46.191149375023087</c:v>
                </c:pt>
                <c:pt idx="4621">
                  <c:v>46.201148375024786</c:v>
                </c:pt>
                <c:pt idx="4622">
                  <c:v>46.21114637501887</c:v>
                </c:pt>
                <c:pt idx="4623">
                  <c:v>46.221145375020569</c:v>
                </c:pt>
                <c:pt idx="4624">
                  <c:v>46.231144375022268</c:v>
                </c:pt>
                <c:pt idx="4625">
                  <c:v>46.241142375016352</c:v>
                </c:pt>
                <c:pt idx="4626">
                  <c:v>46.251141375018051</c:v>
                </c:pt>
                <c:pt idx="4627">
                  <c:v>46.261139375012135</c:v>
                </c:pt>
                <c:pt idx="4628">
                  <c:v>46.271138375013834</c:v>
                </c:pt>
                <c:pt idx="4629">
                  <c:v>46.281136375007918</c:v>
                </c:pt>
                <c:pt idx="4630">
                  <c:v>46.291135375009617</c:v>
                </c:pt>
                <c:pt idx="4631">
                  <c:v>46.301134375011316</c:v>
                </c:pt>
                <c:pt idx="4632">
                  <c:v>46.3111323750054</c:v>
                </c:pt>
                <c:pt idx="4633">
                  <c:v>46.321131375007099</c:v>
                </c:pt>
                <c:pt idx="4634">
                  <c:v>46.331129375001183</c:v>
                </c:pt>
                <c:pt idx="4635">
                  <c:v>46.341128375002882</c:v>
                </c:pt>
                <c:pt idx="4636">
                  <c:v>46.35112737500458</c:v>
                </c:pt>
                <c:pt idx="4637">
                  <c:v>46.361125375027768</c:v>
                </c:pt>
                <c:pt idx="4638">
                  <c:v>46.371124375000363</c:v>
                </c:pt>
                <c:pt idx="4639">
                  <c:v>46.381122375023551</c:v>
                </c:pt>
                <c:pt idx="4640">
                  <c:v>46.39112137502525</c:v>
                </c:pt>
                <c:pt idx="4641">
                  <c:v>46.401120375026949</c:v>
                </c:pt>
                <c:pt idx="4642">
                  <c:v>46.411118375021033</c:v>
                </c:pt>
                <c:pt idx="4643">
                  <c:v>46.421117375022732</c:v>
                </c:pt>
                <c:pt idx="4644">
                  <c:v>46.431115375016816</c:v>
                </c:pt>
                <c:pt idx="4645">
                  <c:v>46.441114375018515</c:v>
                </c:pt>
                <c:pt idx="4646">
                  <c:v>46.451112375012599</c:v>
                </c:pt>
                <c:pt idx="4647">
                  <c:v>46.461111375014298</c:v>
                </c:pt>
                <c:pt idx="4648">
                  <c:v>46.471110375015996</c:v>
                </c:pt>
                <c:pt idx="4649">
                  <c:v>46.481108375010081</c:v>
                </c:pt>
                <c:pt idx="4650">
                  <c:v>46.491107375011779</c:v>
                </c:pt>
                <c:pt idx="4651">
                  <c:v>46.501105375005864</c:v>
                </c:pt>
                <c:pt idx="4652">
                  <c:v>46.511104375007562</c:v>
                </c:pt>
                <c:pt idx="4653">
                  <c:v>46.521103375009261</c:v>
                </c:pt>
                <c:pt idx="4654">
                  <c:v>46.531101375003345</c:v>
                </c:pt>
                <c:pt idx="4655">
                  <c:v>46.541100375005044</c:v>
                </c:pt>
                <c:pt idx="4656">
                  <c:v>46.551098375028232</c:v>
                </c:pt>
                <c:pt idx="4657">
                  <c:v>46.561097375000827</c:v>
                </c:pt>
                <c:pt idx="4658">
                  <c:v>46.571096375002526</c:v>
                </c:pt>
                <c:pt idx="4659">
                  <c:v>46.581094375025714</c:v>
                </c:pt>
                <c:pt idx="4660">
                  <c:v>46.591093375027413</c:v>
                </c:pt>
                <c:pt idx="4661">
                  <c:v>46.601091375021497</c:v>
                </c:pt>
                <c:pt idx="4662">
                  <c:v>46.611090375023196</c:v>
                </c:pt>
                <c:pt idx="4663">
                  <c:v>46.621089375024894</c:v>
                </c:pt>
                <c:pt idx="4664">
                  <c:v>46.631087375018978</c:v>
                </c:pt>
                <c:pt idx="4665">
                  <c:v>46.641086375020677</c:v>
                </c:pt>
                <c:pt idx="4666">
                  <c:v>46.651084375014761</c:v>
                </c:pt>
                <c:pt idx="4667">
                  <c:v>46.66108337501646</c:v>
                </c:pt>
                <c:pt idx="4668">
                  <c:v>46.671082375018159</c:v>
                </c:pt>
                <c:pt idx="4669">
                  <c:v>46.681080375012243</c:v>
                </c:pt>
                <c:pt idx="4670">
                  <c:v>46.691079375013942</c:v>
                </c:pt>
                <c:pt idx="4671">
                  <c:v>46.701077375008026</c:v>
                </c:pt>
                <c:pt idx="4672">
                  <c:v>46.711076375009725</c:v>
                </c:pt>
                <c:pt idx="4673">
                  <c:v>46.721074375003809</c:v>
                </c:pt>
                <c:pt idx="4674">
                  <c:v>46.731073375005508</c:v>
                </c:pt>
                <c:pt idx="4675">
                  <c:v>46.741072375007207</c:v>
                </c:pt>
                <c:pt idx="4676">
                  <c:v>46.751070375001291</c:v>
                </c:pt>
                <c:pt idx="4677">
                  <c:v>46.76106937500299</c:v>
                </c:pt>
                <c:pt idx="4678">
                  <c:v>46.771067375026178</c:v>
                </c:pt>
                <c:pt idx="4679">
                  <c:v>46.781066375027876</c:v>
                </c:pt>
                <c:pt idx="4680">
                  <c:v>46.791065375000471</c:v>
                </c:pt>
                <c:pt idx="4681">
                  <c:v>46.801063375023659</c:v>
                </c:pt>
                <c:pt idx="4682">
                  <c:v>46.811062375025358</c:v>
                </c:pt>
                <c:pt idx="4683">
                  <c:v>46.821060375019442</c:v>
                </c:pt>
                <c:pt idx="4684">
                  <c:v>46.831059375021141</c:v>
                </c:pt>
                <c:pt idx="4685">
                  <c:v>46.841058083344251</c:v>
                </c:pt>
                <c:pt idx="4686">
                  <c:v>46.851056083338335</c:v>
                </c:pt>
                <c:pt idx="4687">
                  <c:v>46.861055083340034</c:v>
                </c:pt>
                <c:pt idx="4688">
                  <c:v>46.871053083334118</c:v>
                </c:pt>
                <c:pt idx="4689">
                  <c:v>46.881052083335817</c:v>
                </c:pt>
                <c:pt idx="4690">
                  <c:v>46.891050083359005</c:v>
                </c:pt>
                <c:pt idx="4691">
                  <c:v>46.901049083360704</c:v>
                </c:pt>
                <c:pt idx="4692">
                  <c:v>46.911048083333299</c:v>
                </c:pt>
                <c:pt idx="4693">
                  <c:v>46.921046083356487</c:v>
                </c:pt>
                <c:pt idx="4694">
                  <c:v>46.931045083358185</c:v>
                </c:pt>
                <c:pt idx="4695">
                  <c:v>46.94104308335227</c:v>
                </c:pt>
                <c:pt idx="4696">
                  <c:v>46.951042083353968</c:v>
                </c:pt>
                <c:pt idx="4697">
                  <c:v>46.961041083355667</c:v>
                </c:pt>
                <c:pt idx="4698">
                  <c:v>46.971039083349751</c:v>
                </c:pt>
                <c:pt idx="4699">
                  <c:v>46.98103808335145</c:v>
                </c:pt>
                <c:pt idx="4700">
                  <c:v>46.991036083345534</c:v>
                </c:pt>
                <c:pt idx="4701">
                  <c:v>47.001035083347233</c:v>
                </c:pt>
                <c:pt idx="4702">
                  <c:v>47.011034083348932</c:v>
                </c:pt>
                <c:pt idx="4703">
                  <c:v>47.021032083343016</c:v>
                </c:pt>
                <c:pt idx="4704">
                  <c:v>47.031031083344715</c:v>
                </c:pt>
                <c:pt idx="4705">
                  <c:v>47.041029083338799</c:v>
                </c:pt>
                <c:pt idx="4706">
                  <c:v>47.051028083340498</c:v>
                </c:pt>
                <c:pt idx="4707">
                  <c:v>47.061027083342196</c:v>
                </c:pt>
                <c:pt idx="4708">
                  <c:v>47.071025083336281</c:v>
                </c:pt>
                <c:pt idx="4709">
                  <c:v>47.081024083337979</c:v>
                </c:pt>
                <c:pt idx="4710">
                  <c:v>47.091022083361167</c:v>
                </c:pt>
                <c:pt idx="4711">
                  <c:v>47.101021083333762</c:v>
                </c:pt>
                <c:pt idx="4712">
                  <c:v>47.111020083335461</c:v>
                </c:pt>
                <c:pt idx="4713">
                  <c:v>47.121018083358649</c:v>
                </c:pt>
                <c:pt idx="4714">
                  <c:v>47.131017083360348</c:v>
                </c:pt>
                <c:pt idx="4715">
                  <c:v>47.141015083354432</c:v>
                </c:pt>
                <c:pt idx="4716">
                  <c:v>47.151014083356131</c:v>
                </c:pt>
                <c:pt idx="4717">
                  <c:v>47.161012083350215</c:v>
                </c:pt>
                <c:pt idx="4718">
                  <c:v>47.171011083351914</c:v>
                </c:pt>
                <c:pt idx="4719">
                  <c:v>47.181010083353613</c:v>
                </c:pt>
                <c:pt idx="4720">
                  <c:v>47.191008083347697</c:v>
                </c:pt>
                <c:pt idx="4721">
                  <c:v>47.201007083349396</c:v>
                </c:pt>
                <c:pt idx="4722">
                  <c:v>47.21100508334348</c:v>
                </c:pt>
                <c:pt idx="4723">
                  <c:v>47.221004083345179</c:v>
                </c:pt>
                <c:pt idx="4724">
                  <c:v>47.231003083346877</c:v>
                </c:pt>
                <c:pt idx="4725">
                  <c:v>47.241001083340961</c:v>
                </c:pt>
                <c:pt idx="4726">
                  <c:v>47.25100008334266</c:v>
                </c:pt>
                <c:pt idx="4727">
                  <c:v>47.260998083336744</c:v>
                </c:pt>
                <c:pt idx="4728">
                  <c:v>47.270997083338443</c:v>
                </c:pt>
                <c:pt idx="4729">
                  <c:v>47.280996083340142</c:v>
                </c:pt>
                <c:pt idx="4730">
                  <c:v>47.290994083334226</c:v>
                </c:pt>
                <c:pt idx="4731">
                  <c:v>47.300993083335925</c:v>
                </c:pt>
                <c:pt idx="4732">
                  <c:v>47.310991083359113</c:v>
                </c:pt>
                <c:pt idx="4733">
                  <c:v>47.320990083360812</c:v>
                </c:pt>
                <c:pt idx="4734">
                  <c:v>47.330989083333407</c:v>
                </c:pt>
                <c:pt idx="4735">
                  <c:v>47.340987083356595</c:v>
                </c:pt>
                <c:pt idx="4736">
                  <c:v>47.350986083358293</c:v>
                </c:pt>
                <c:pt idx="4737">
                  <c:v>47.360984083352378</c:v>
                </c:pt>
                <c:pt idx="4738">
                  <c:v>47.370983083354076</c:v>
                </c:pt>
                <c:pt idx="4739">
                  <c:v>47.380982083355775</c:v>
                </c:pt>
                <c:pt idx="4740">
                  <c:v>47.390980083349859</c:v>
                </c:pt>
                <c:pt idx="4741">
                  <c:v>47.400979083351558</c:v>
                </c:pt>
                <c:pt idx="4742">
                  <c:v>47.410977083345642</c:v>
                </c:pt>
                <c:pt idx="4743">
                  <c:v>47.420976083347341</c:v>
                </c:pt>
                <c:pt idx="4744">
                  <c:v>47.430974083341425</c:v>
                </c:pt>
                <c:pt idx="4745">
                  <c:v>47.440973083343124</c:v>
                </c:pt>
                <c:pt idx="4746">
                  <c:v>47.450972083344823</c:v>
                </c:pt>
                <c:pt idx="4747">
                  <c:v>47.460970083338907</c:v>
                </c:pt>
                <c:pt idx="4748">
                  <c:v>47.470969083340606</c:v>
                </c:pt>
                <c:pt idx="4749">
                  <c:v>47.48096708333469</c:v>
                </c:pt>
                <c:pt idx="4750">
                  <c:v>47.490966083336389</c:v>
                </c:pt>
                <c:pt idx="4751">
                  <c:v>47.500965083338087</c:v>
                </c:pt>
                <c:pt idx="4752">
                  <c:v>47.510963083361275</c:v>
                </c:pt>
                <c:pt idx="4753">
                  <c:v>47.52096208333387</c:v>
                </c:pt>
                <c:pt idx="4754">
                  <c:v>47.530960083357058</c:v>
                </c:pt>
                <c:pt idx="4755">
                  <c:v>47.540959083358757</c:v>
                </c:pt>
                <c:pt idx="4756">
                  <c:v>47.550958083360456</c:v>
                </c:pt>
                <c:pt idx="4757">
                  <c:v>47.56095608335454</c:v>
                </c:pt>
                <c:pt idx="4758">
                  <c:v>47.570955083356239</c:v>
                </c:pt>
                <c:pt idx="4759">
                  <c:v>47.580953083350323</c:v>
                </c:pt>
                <c:pt idx="4760">
                  <c:v>47.590952083352022</c:v>
                </c:pt>
                <c:pt idx="4761">
                  <c:v>47.600951083353721</c:v>
                </c:pt>
                <c:pt idx="4762">
                  <c:v>47.610949083347805</c:v>
                </c:pt>
                <c:pt idx="4763">
                  <c:v>47.620948083349504</c:v>
                </c:pt>
                <c:pt idx="4764">
                  <c:v>47.630946083343588</c:v>
                </c:pt>
                <c:pt idx="4765">
                  <c:v>47.640945083345287</c:v>
                </c:pt>
                <c:pt idx="4766">
                  <c:v>47.650944083346985</c:v>
                </c:pt>
                <c:pt idx="4767">
                  <c:v>47.66094208334107</c:v>
                </c:pt>
                <c:pt idx="4768">
                  <c:v>47.670941083342768</c:v>
                </c:pt>
                <c:pt idx="4769">
                  <c:v>47.680939083336852</c:v>
                </c:pt>
                <c:pt idx="4770">
                  <c:v>47.690938083338551</c:v>
                </c:pt>
                <c:pt idx="4771">
                  <c:v>47.700936083361739</c:v>
                </c:pt>
                <c:pt idx="4772">
                  <c:v>47.710935083334334</c:v>
                </c:pt>
                <c:pt idx="4773">
                  <c:v>47.720934083336033</c:v>
                </c:pt>
                <c:pt idx="4774">
                  <c:v>47.730932083359221</c:v>
                </c:pt>
                <c:pt idx="4775">
                  <c:v>47.74093108336092</c:v>
                </c:pt>
                <c:pt idx="4776">
                  <c:v>47.750929083355004</c:v>
                </c:pt>
                <c:pt idx="4777">
                  <c:v>47.760928083356703</c:v>
                </c:pt>
                <c:pt idx="4778">
                  <c:v>47.770927083358401</c:v>
                </c:pt>
                <c:pt idx="4779">
                  <c:v>47.780925083352486</c:v>
                </c:pt>
                <c:pt idx="4780">
                  <c:v>47.790924083354184</c:v>
                </c:pt>
                <c:pt idx="4781">
                  <c:v>47.800922083348269</c:v>
                </c:pt>
                <c:pt idx="4782">
                  <c:v>47.810921083349967</c:v>
                </c:pt>
                <c:pt idx="4783">
                  <c:v>47.820920083351666</c:v>
                </c:pt>
                <c:pt idx="4784">
                  <c:v>47.83091808334575</c:v>
                </c:pt>
                <c:pt idx="4785">
                  <c:v>47.840917083347449</c:v>
                </c:pt>
                <c:pt idx="4786">
                  <c:v>47.850915083341533</c:v>
                </c:pt>
                <c:pt idx="4787">
                  <c:v>47.860914083343232</c:v>
                </c:pt>
                <c:pt idx="4788">
                  <c:v>47.870913083344931</c:v>
                </c:pt>
                <c:pt idx="4789">
                  <c:v>47.880911083339015</c:v>
                </c:pt>
                <c:pt idx="4790">
                  <c:v>47.890910083340714</c:v>
                </c:pt>
                <c:pt idx="4791">
                  <c:v>47.900908083334798</c:v>
                </c:pt>
                <c:pt idx="4792">
                  <c:v>47.910907083336497</c:v>
                </c:pt>
                <c:pt idx="4793">
                  <c:v>47.920906083338195</c:v>
                </c:pt>
                <c:pt idx="4794">
                  <c:v>47.930904083361384</c:v>
                </c:pt>
                <c:pt idx="4795">
                  <c:v>47.940903083333978</c:v>
                </c:pt>
                <c:pt idx="4796">
                  <c:v>47.950901083357166</c:v>
                </c:pt>
                <c:pt idx="4797">
                  <c:v>47.960900083358865</c:v>
                </c:pt>
                <c:pt idx="4798">
                  <c:v>47.970899083360564</c:v>
                </c:pt>
                <c:pt idx="4799">
                  <c:v>47.980897083354648</c:v>
                </c:pt>
                <c:pt idx="4800">
                  <c:v>47.990896083356347</c:v>
                </c:pt>
                <c:pt idx="4801">
                  <c:v>48.000894083350431</c:v>
                </c:pt>
                <c:pt idx="4802">
                  <c:v>48.01089308335213</c:v>
                </c:pt>
                <c:pt idx="4803">
                  <c:v>48.020891083346214</c:v>
                </c:pt>
                <c:pt idx="4804">
                  <c:v>48.030890083347913</c:v>
                </c:pt>
                <c:pt idx="4805">
                  <c:v>48.040889083349612</c:v>
                </c:pt>
                <c:pt idx="4806">
                  <c:v>48.050887083343696</c:v>
                </c:pt>
                <c:pt idx="4807">
                  <c:v>48.060886083345395</c:v>
                </c:pt>
                <c:pt idx="4808">
                  <c:v>48.070884083339479</c:v>
                </c:pt>
                <c:pt idx="4809">
                  <c:v>48.080883083341178</c:v>
                </c:pt>
                <c:pt idx="4810">
                  <c:v>48.090882083342876</c:v>
                </c:pt>
                <c:pt idx="4811">
                  <c:v>48.100880083336961</c:v>
                </c:pt>
                <c:pt idx="4812">
                  <c:v>48.110879083338659</c:v>
                </c:pt>
                <c:pt idx="4813">
                  <c:v>48.120877083361847</c:v>
                </c:pt>
                <c:pt idx="4814">
                  <c:v>48.130876083334442</c:v>
                </c:pt>
                <c:pt idx="4815">
                  <c:v>48.140875083336141</c:v>
                </c:pt>
                <c:pt idx="4816">
                  <c:v>48.150873083359329</c:v>
                </c:pt>
                <c:pt idx="4817">
                  <c:v>48.160872083361028</c:v>
                </c:pt>
                <c:pt idx="4818">
                  <c:v>48.170870083355112</c:v>
                </c:pt>
                <c:pt idx="4819">
                  <c:v>48.180869083356811</c:v>
                </c:pt>
                <c:pt idx="4820">
                  <c:v>48.190868083358509</c:v>
                </c:pt>
                <c:pt idx="4821">
                  <c:v>48.200866083352594</c:v>
                </c:pt>
                <c:pt idx="4822">
                  <c:v>48.210865083354292</c:v>
                </c:pt>
                <c:pt idx="4823">
                  <c:v>48.220863083348377</c:v>
                </c:pt>
                <c:pt idx="4824">
                  <c:v>48.230862083350075</c:v>
                </c:pt>
                <c:pt idx="4825">
                  <c:v>48.240861083351774</c:v>
                </c:pt>
                <c:pt idx="4826">
                  <c:v>48.250859083345858</c:v>
                </c:pt>
                <c:pt idx="4827">
                  <c:v>48.260858083347557</c:v>
                </c:pt>
                <c:pt idx="4828">
                  <c:v>48.270856083341641</c:v>
                </c:pt>
                <c:pt idx="4829">
                  <c:v>48.28085508334334</c:v>
                </c:pt>
                <c:pt idx="4830">
                  <c:v>48.290854083345039</c:v>
                </c:pt>
                <c:pt idx="4831">
                  <c:v>48.300852083339123</c:v>
                </c:pt>
                <c:pt idx="4832">
                  <c:v>48.310851083340822</c:v>
                </c:pt>
                <c:pt idx="4833">
                  <c:v>48.320849083334906</c:v>
                </c:pt>
                <c:pt idx="4834">
                  <c:v>48.330848083336605</c:v>
                </c:pt>
                <c:pt idx="4835">
                  <c:v>48.340847083338303</c:v>
                </c:pt>
                <c:pt idx="4836">
                  <c:v>48.350845083361492</c:v>
                </c:pt>
                <c:pt idx="4837">
                  <c:v>48.360844083334086</c:v>
                </c:pt>
                <c:pt idx="4838">
                  <c:v>48.370842083357275</c:v>
                </c:pt>
                <c:pt idx="4839">
                  <c:v>48.380841083358973</c:v>
                </c:pt>
                <c:pt idx="4840">
                  <c:v>48.390840083360672</c:v>
                </c:pt>
                <c:pt idx="4841">
                  <c:v>48.400838083354756</c:v>
                </c:pt>
                <c:pt idx="4842">
                  <c:v>48.410837083356455</c:v>
                </c:pt>
                <c:pt idx="4843">
                  <c:v>48.420835083350539</c:v>
                </c:pt>
                <c:pt idx="4844">
                  <c:v>48.430834083352238</c:v>
                </c:pt>
                <c:pt idx="4845">
                  <c:v>48.440832083346322</c:v>
                </c:pt>
                <c:pt idx="4846">
                  <c:v>48.450831083348021</c:v>
                </c:pt>
                <c:pt idx="4847">
                  <c:v>48.46083008334972</c:v>
                </c:pt>
                <c:pt idx="4848">
                  <c:v>48.470828083343804</c:v>
                </c:pt>
                <c:pt idx="4849">
                  <c:v>48.480827083345503</c:v>
                </c:pt>
                <c:pt idx="4850">
                  <c:v>48.490825083339587</c:v>
                </c:pt>
                <c:pt idx="4851">
                  <c:v>48.500824083341286</c:v>
                </c:pt>
                <c:pt idx="4852">
                  <c:v>48.510823083342984</c:v>
                </c:pt>
                <c:pt idx="4853">
                  <c:v>48.520821083337069</c:v>
                </c:pt>
                <c:pt idx="4854">
                  <c:v>48.530820083338767</c:v>
                </c:pt>
                <c:pt idx="4855">
                  <c:v>48.540818083361955</c:v>
                </c:pt>
                <c:pt idx="4856">
                  <c:v>48.55081708333455</c:v>
                </c:pt>
                <c:pt idx="4857">
                  <c:v>48.560816083336249</c:v>
                </c:pt>
                <c:pt idx="4858">
                  <c:v>48.570814083359437</c:v>
                </c:pt>
                <c:pt idx="4859">
                  <c:v>48.580813083361136</c:v>
                </c:pt>
                <c:pt idx="4860">
                  <c:v>48.59081108335522</c:v>
                </c:pt>
                <c:pt idx="4861">
                  <c:v>48.600810083356919</c:v>
                </c:pt>
                <c:pt idx="4862">
                  <c:v>48.610809083358617</c:v>
                </c:pt>
                <c:pt idx="4863">
                  <c:v>48.620807083352702</c:v>
                </c:pt>
                <c:pt idx="4864">
                  <c:v>48.6308060833544</c:v>
                </c:pt>
                <c:pt idx="4865">
                  <c:v>48.640804083348485</c:v>
                </c:pt>
                <c:pt idx="4866">
                  <c:v>48.650803083350183</c:v>
                </c:pt>
                <c:pt idx="4867">
                  <c:v>48.660802083351882</c:v>
                </c:pt>
                <c:pt idx="4868">
                  <c:v>48.670800083345966</c:v>
                </c:pt>
                <c:pt idx="4869">
                  <c:v>48.680799083347665</c:v>
                </c:pt>
                <c:pt idx="4870">
                  <c:v>48.690797083341749</c:v>
                </c:pt>
                <c:pt idx="4871">
                  <c:v>48.700796083343448</c:v>
                </c:pt>
                <c:pt idx="4872">
                  <c:v>48.710795083345147</c:v>
                </c:pt>
                <c:pt idx="4873">
                  <c:v>48.720793083339231</c:v>
                </c:pt>
                <c:pt idx="4874">
                  <c:v>48.73079208334093</c:v>
                </c:pt>
                <c:pt idx="4875">
                  <c:v>48.740790083335014</c:v>
                </c:pt>
                <c:pt idx="4876">
                  <c:v>48.750789083336713</c:v>
                </c:pt>
                <c:pt idx="4877">
                  <c:v>48.760788083338412</c:v>
                </c:pt>
                <c:pt idx="4878">
                  <c:v>48.7707860833616</c:v>
                </c:pt>
                <c:pt idx="4879">
                  <c:v>48.780785083334194</c:v>
                </c:pt>
                <c:pt idx="4880">
                  <c:v>48.790783083357383</c:v>
                </c:pt>
                <c:pt idx="4881">
                  <c:v>48.800782083359081</c:v>
                </c:pt>
                <c:pt idx="4882">
                  <c:v>48.81078108336078</c:v>
                </c:pt>
                <c:pt idx="4883">
                  <c:v>48.820779083354864</c:v>
                </c:pt>
                <c:pt idx="4884">
                  <c:v>48.830778083356563</c:v>
                </c:pt>
                <c:pt idx="4885">
                  <c:v>48.840776083350647</c:v>
                </c:pt>
                <c:pt idx="4886">
                  <c:v>48.850775000028079</c:v>
                </c:pt>
                <c:pt idx="4887">
                  <c:v>48.860774000000674</c:v>
                </c:pt>
                <c:pt idx="4888">
                  <c:v>48.870772000023862</c:v>
                </c:pt>
                <c:pt idx="4889">
                  <c:v>48.880771000025561</c:v>
                </c:pt>
                <c:pt idx="4890">
                  <c:v>48.890769000019645</c:v>
                </c:pt>
                <c:pt idx="4891">
                  <c:v>48.900768000021344</c:v>
                </c:pt>
                <c:pt idx="4892">
                  <c:v>48.910767000023043</c:v>
                </c:pt>
                <c:pt idx="4893">
                  <c:v>48.920765000017127</c:v>
                </c:pt>
                <c:pt idx="4894">
                  <c:v>48.930764000018826</c:v>
                </c:pt>
                <c:pt idx="4895">
                  <c:v>48.94076200001291</c:v>
                </c:pt>
                <c:pt idx="4896">
                  <c:v>48.950761000014609</c:v>
                </c:pt>
                <c:pt idx="4897">
                  <c:v>48.960760000016307</c:v>
                </c:pt>
                <c:pt idx="4898">
                  <c:v>48.970758000010392</c:v>
                </c:pt>
                <c:pt idx="4899">
                  <c:v>48.98075700001209</c:v>
                </c:pt>
                <c:pt idx="4900">
                  <c:v>48.990755000006175</c:v>
                </c:pt>
                <c:pt idx="4901">
                  <c:v>49.000754000007873</c:v>
                </c:pt>
                <c:pt idx="4902">
                  <c:v>49.010753000009572</c:v>
                </c:pt>
                <c:pt idx="4903">
                  <c:v>49.020751000003656</c:v>
                </c:pt>
                <c:pt idx="4904">
                  <c:v>49.030750000005355</c:v>
                </c:pt>
                <c:pt idx="4905">
                  <c:v>49.040748000028543</c:v>
                </c:pt>
                <c:pt idx="4906">
                  <c:v>49.050747000001138</c:v>
                </c:pt>
                <c:pt idx="4907">
                  <c:v>49.060746000002837</c:v>
                </c:pt>
                <c:pt idx="4908">
                  <c:v>49.070744000026025</c:v>
                </c:pt>
                <c:pt idx="4909">
                  <c:v>49.080743000027724</c:v>
                </c:pt>
                <c:pt idx="4910">
                  <c:v>49.090741000021808</c:v>
                </c:pt>
                <c:pt idx="4911">
                  <c:v>49.100740000023507</c:v>
                </c:pt>
                <c:pt idx="4912">
                  <c:v>49.110739000025205</c:v>
                </c:pt>
                <c:pt idx="4913">
                  <c:v>49.12073700001929</c:v>
                </c:pt>
                <c:pt idx="4914">
                  <c:v>49.130736000020988</c:v>
                </c:pt>
                <c:pt idx="4915">
                  <c:v>49.140734000015073</c:v>
                </c:pt>
                <c:pt idx="4916">
                  <c:v>49.150733000016771</c:v>
                </c:pt>
                <c:pt idx="4917">
                  <c:v>49.16073200001847</c:v>
                </c:pt>
                <c:pt idx="4918">
                  <c:v>49.170730000012554</c:v>
                </c:pt>
                <c:pt idx="4919">
                  <c:v>49.180729000014253</c:v>
                </c:pt>
                <c:pt idx="4920">
                  <c:v>49.190727000008337</c:v>
                </c:pt>
                <c:pt idx="4921">
                  <c:v>49.200726000010036</c:v>
                </c:pt>
                <c:pt idx="4922">
                  <c:v>49.210725000011735</c:v>
                </c:pt>
                <c:pt idx="4923">
                  <c:v>49.220723000005819</c:v>
                </c:pt>
                <c:pt idx="4924">
                  <c:v>49.230722000007518</c:v>
                </c:pt>
                <c:pt idx="4925">
                  <c:v>49.240720000001602</c:v>
                </c:pt>
                <c:pt idx="4926">
                  <c:v>49.250719000003301</c:v>
                </c:pt>
                <c:pt idx="4927">
                  <c:v>49.260718000004999</c:v>
                </c:pt>
                <c:pt idx="4928">
                  <c:v>49.270716000028187</c:v>
                </c:pt>
                <c:pt idx="4929">
                  <c:v>49.280715000000782</c:v>
                </c:pt>
                <c:pt idx="4930">
                  <c:v>49.29071300002397</c:v>
                </c:pt>
                <c:pt idx="4931">
                  <c:v>49.300712000025669</c:v>
                </c:pt>
                <c:pt idx="4932">
                  <c:v>49.310711000027368</c:v>
                </c:pt>
                <c:pt idx="4933">
                  <c:v>49.320709000021452</c:v>
                </c:pt>
                <c:pt idx="4934">
                  <c:v>49.330708000023151</c:v>
                </c:pt>
                <c:pt idx="4935">
                  <c:v>49.340706000017235</c:v>
                </c:pt>
                <c:pt idx="4936">
                  <c:v>49.350705000018934</c:v>
                </c:pt>
                <c:pt idx="4937">
                  <c:v>49.360704000020633</c:v>
                </c:pt>
                <c:pt idx="4938">
                  <c:v>49.370702000014717</c:v>
                </c:pt>
                <c:pt idx="4939">
                  <c:v>49.380701000016415</c:v>
                </c:pt>
                <c:pt idx="4940">
                  <c:v>49.3906990000105</c:v>
                </c:pt>
                <c:pt idx="4941">
                  <c:v>49.400698000012198</c:v>
                </c:pt>
                <c:pt idx="4942">
                  <c:v>49.410697000013897</c:v>
                </c:pt>
                <c:pt idx="4943">
                  <c:v>49.420695000007981</c:v>
                </c:pt>
                <c:pt idx="4944">
                  <c:v>49.43069400000968</c:v>
                </c:pt>
                <c:pt idx="4945">
                  <c:v>49.440692000003764</c:v>
                </c:pt>
                <c:pt idx="4946">
                  <c:v>49.450691000005463</c:v>
                </c:pt>
                <c:pt idx="4947">
                  <c:v>49.460690000007162</c:v>
                </c:pt>
                <c:pt idx="4948">
                  <c:v>49.470688000001246</c:v>
                </c:pt>
                <c:pt idx="4949">
                  <c:v>49.480687000002945</c:v>
                </c:pt>
                <c:pt idx="4950">
                  <c:v>49.490685000026133</c:v>
                </c:pt>
                <c:pt idx="4951">
                  <c:v>49.500684000027832</c:v>
                </c:pt>
                <c:pt idx="4952">
                  <c:v>49.510683000000427</c:v>
                </c:pt>
                <c:pt idx="4953">
                  <c:v>49.520681000023615</c:v>
                </c:pt>
                <c:pt idx="4954">
                  <c:v>49.530680000025313</c:v>
                </c:pt>
                <c:pt idx="4955">
                  <c:v>49.540678000019398</c:v>
                </c:pt>
                <c:pt idx="4956">
                  <c:v>49.550677000021096</c:v>
                </c:pt>
                <c:pt idx="4957">
                  <c:v>49.560676000022795</c:v>
                </c:pt>
                <c:pt idx="4958">
                  <c:v>49.570674000016879</c:v>
                </c:pt>
                <c:pt idx="4959">
                  <c:v>49.580673000018578</c:v>
                </c:pt>
                <c:pt idx="4960">
                  <c:v>49.590671000012662</c:v>
                </c:pt>
                <c:pt idx="4961">
                  <c:v>49.600670000014361</c:v>
                </c:pt>
                <c:pt idx="4962">
                  <c:v>49.61066900001606</c:v>
                </c:pt>
                <c:pt idx="4963">
                  <c:v>49.620667000010144</c:v>
                </c:pt>
                <c:pt idx="4964">
                  <c:v>49.630666000011843</c:v>
                </c:pt>
                <c:pt idx="4965">
                  <c:v>49.640664000005927</c:v>
                </c:pt>
                <c:pt idx="4966">
                  <c:v>49.650663000007626</c:v>
                </c:pt>
                <c:pt idx="4967">
                  <c:v>49.660662000009324</c:v>
                </c:pt>
                <c:pt idx="4968">
                  <c:v>49.670660000003409</c:v>
                </c:pt>
                <c:pt idx="4969">
                  <c:v>49.680659000005107</c:v>
                </c:pt>
                <c:pt idx="4970">
                  <c:v>49.690657000028295</c:v>
                </c:pt>
                <c:pt idx="4971">
                  <c:v>49.70065600000089</c:v>
                </c:pt>
                <c:pt idx="4972">
                  <c:v>49.710655000002589</c:v>
                </c:pt>
                <c:pt idx="4973">
                  <c:v>49.720653000025777</c:v>
                </c:pt>
                <c:pt idx="4974">
                  <c:v>49.730652000027476</c:v>
                </c:pt>
                <c:pt idx="4975">
                  <c:v>49.74065000002156</c:v>
                </c:pt>
                <c:pt idx="4976">
                  <c:v>49.750649000023259</c:v>
                </c:pt>
                <c:pt idx="4977">
                  <c:v>49.760648000024958</c:v>
                </c:pt>
                <c:pt idx="4978">
                  <c:v>49.770646000019042</c:v>
                </c:pt>
                <c:pt idx="4979">
                  <c:v>49.780645000020741</c:v>
                </c:pt>
                <c:pt idx="4980">
                  <c:v>49.790643000014825</c:v>
                </c:pt>
                <c:pt idx="4981">
                  <c:v>49.800642000016524</c:v>
                </c:pt>
                <c:pt idx="4982">
                  <c:v>49.810641000018222</c:v>
                </c:pt>
                <c:pt idx="4983">
                  <c:v>49.820639000012306</c:v>
                </c:pt>
                <c:pt idx="4984">
                  <c:v>49.830638000014005</c:v>
                </c:pt>
                <c:pt idx="4985">
                  <c:v>49.840636000008089</c:v>
                </c:pt>
                <c:pt idx="4986">
                  <c:v>49.850635833339766</c:v>
                </c:pt>
                <c:pt idx="4987">
                  <c:v>49.860634833341464</c:v>
                </c:pt>
                <c:pt idx="4988">
                  <c:v>49.870632833335549</c:v>
                </c:pt>
                <c:pt idx="4989">
                  <c:v>49.880631833337247</c:v>
                </c:pt>
                <c:pt idx="4990">
                  <c:v>49.890629833360435</c:v>
                </c:pt>
                <c:pt idx="4991">
                  <c:v>49.900628833362134</c:v>
                </c:pt>
                <c:pt idx="4992">
                  <c:v>49.910627833334729</c:v>
                </c:pt>
                <c:pt idx="4993">
                  <c:v>49.920625833357917</c:v>
                </c:pt>
                <c:pt idx="4994">
                  <c:v>49.930624833359616</c:v>
                </c:pt>
                <c:pt idx="4995">
                  <c:v>49.9406228333537</c:v>
                </c:pt>
                <c:pt idx="4996">
                  <c:v>49.950621833355399</c:v>
                </c:pt>
                <c:pt idx="4997">
                  <c:v>49.960620833357098</c:v>
                </c:pt>
                <c:pt idx="4998">
                  <c:v>49.970618833351182</c:v>
                </c:pt>
                <c:pt idx="4999">
                  <c:v>49.980617833352881</c:v>
                </c:pt>
                <c:pt idx="5000">
                  <c:v>49.990615833346965</c:v>
                </c:pt>
                <c:pt idx="5001">
                  <c:v>50.000614833348664</c:v>
                </c:pt>
                <c:pt idx="5002">
                  <c:v>50.010613833350362</c:v>
                </c:pt>
                <c:pt idx="5003">
                  <c:v>50.020611833344446</c:v>
                </c:pt>
                <c:pt idx="5004">
                  <c:v>50.030610833346145</c:v>
                </c:pt>
                <c:pt idx="5005">
                  <c:v>50.040608833340229</c:v>
                </c:pt>
                <c:pt idx="5006">
                  <c:v>50.050607833341928</c:v>
                </c:pt>
                <c:pt idx="5007">
                  <c:v>50.060606833343627</c:v>
                </c:pt>
                <c:pt idx="5008">
                  <c:v>50.070604833337711</c:v>
                </c:pt>
                <c:pt idx="5009">
                  <c:v>50.08060383333941</c:v>
                </c:pt>
                <c:pt idx="5010">
                  <c:v>50.090601833333494</c:v>
                </c:pt>
                <c:pt idx="5011">
                  <c:v>50.100600833335193</c:v>
                </c:pt>
                <c:pt idx="5012">
                  <c:v>50.110599833336892</c:v>
                </c:pt>
                <c:pt idx="5013">
                  <c:v>50.12059783336008</c:v>
                </c:pt>
                <c:pt idx="5014">
                  <c:v>50.130596833361778</c:v>
                </c:pt>
                <c:pt idx="5015">
                  <c:v>50.140595833334373</c:v>
                </c:pt>
                <c:pt idx="5016">
                  <c:v>50.150593833357561</c:v>
                </c:pt>
                <c:pt idx="5017">
                  <c:v>50.16059283335926</c:v>
                </c:pt>
                <c:pt idx="5018">
                  <c:v>50.170590833353344</c:v>
                </c:pt>
                <c:pt idx="5019">
                  <c:v>50.180589833355043</c:v>
                </c:pt>
                <c:pt idx="5020">
                  <c:v>50.190588833356742</c:v>
                </c:pt>
                <c:pt idx="5021">
                  <c:v>50.200586833350826</c:v>
                </c:pt>
                <c:pt idx="5022">
                  <c:v>50.210585833352525</c:v>
                </c:pt>
                <c:pt idx="5023">
                  <c:v>50.220583833346609</c:v>
                </c:pt>
                <c:pt idx="5024">
                  <c:v>50.230582833348308</c:v>
                </c:pt>
                <c:pt idx="5025">
                  <c:v>50.240581833350006</c:v>
                </c:pt>
                <c:pt idx="5026">
                  <c:v>50.250579833344091</c:v>
                </c:pt>
                <c:pt idx="5027">
                  <c:v>50.260578833345789</c:v>
                </c:pt>
                <c:pt idx="5028">
                  <c:v>50.270576833339874</c:v>
                </c:pt>
                <c:pt idx="5029">
                  <c:v>50.280575833341572</c:v>
                </c:pt>
                <c:pt idx="5030">
                  <c:v>50.290574833343271</c:v>
                </c:pt>
                <c:pt idx="5031">
                  <c:v>50.300572833337355</c:v>
                </c:pt>
                <c:pt idx="5032">
                  <c:v>50.310571833339054</c:v>
                </c:pt>
                <c:pt idx="5033">
                  <c:v>50.320569833362242</c:v>
                </c:pt>
                <c:pt idx="5034">
                  <c:v>50.330568833334837</c:v>
                </c:pt>
                <c:pt idx="5035">
                  <c:v>50.340567833336536</c:v>
                </c:pt>
                <c:pt idx="5036">
                  <c:v>50.350565833359724</c:v>
                </c:pt>
                <c:pt idx="5037">
                  <c:v>50.360564833361423</c:v>
                </c:pt>
                <c:pt idx="5038">
                  <c:v>50.370562833355507</c:v>
                </c:pt>
                <c:pt idx="5039">
                  <c:v>50.380561833357206</c:v>
                </c:pt>
                <c:pt idx="5040">
                  <c:v>50.390560833358904</c:v>
                </c:pt>
                <c:pt idx="5041">
                  <c:v>50.400558833352989</c:v>
                </c:pt>
                <c:pt idx="5042">
                  <c:v>50.410557833354687</c:v>
                </c:pt>
                <c:pt idx="5043">
                  <c:v>50.420555833348772</c:v>
                </c:pt>
                <c:pt idx="5044">
                  <c:v>50.43055483335047</c:v>
                </c:pt>
                <c:pt idx="5045">
                  <c:v>50.440553833352169</c:v>
                </c:pt>
                <c:pt idx="5046">
                  <c:v>50.450551833346253</c:v>
                </c:pt>
                <c:pt idx="5047">
                  <c:v>50.460550833347952</c:v>
                </c:pt>
                <c:pt idx="5048">
                  <c:v>50.470548833342036</c:v>
                </c:pt>
                <c:pt idx="5049">
                  <c:v>50.480547833343735</c:v>
                </c:pt>
                <c:pt idx="5050">
                  <c:v>50.490546833345434</c:v>
                </c:pt>
                <c:pt idx="5051">
                  <c:v>50.500544833339518</c:v>
                </c:pt>
                <c:pt idx="5052">
                  <c:v>50.510543833341217</c:v>
                </c:pt>
                <c:pt idx="5053">
                  <c:v>50.520541833335301</c:v>
                </c:pt>
                <c:pt idx="5054">
                  <c:v>50.530540833337</c:v>
                </c:pt>
                <c:pt idx="5055">
                  <c:v>50.540539833338698</c:v>
                </c:pt>
                <c:pt idx="5056">
                  <c:v>50.550537833361886</c:v>
                </c:pt>
                <c:pt idx="5057">
                  <c:v>50.560536833334481</c:v>
                </c:pt>
                <c:pt idx="5058">
                  <c:v>50.570534833357669</c:v>
                </c:pt>
                <c:pt idx="5059">
                  <c:v>50.580533833359368</c:v>
                </c:pt>
                <c:pt idx="5060">
                  <c:v>50.590532833361067</c:v>
                </c:pt>
                <c:pt idx="5061">
                  <c:v>50.600530833355151</c:v>
                </c:pt>
                <c:pt idx="5062">
                  <c:v>50.61052983335685</c:v>
                </c:pt>
                <c:pt idx="5063">
                  <c:v>50.620528833358549</c:v>
                </c:pt>
                <c:pt idx="5064">
                  <c:v>50.630526833352633</c:v>
                </c:pt>
                <c:pt idx="5065">
                  <c:v>50.640525833354332</c:v>
                </c:pt>
                <c:pt idx="5066">
                  <c:v>50.650523833348416</c:v>
                </c:pt>
                <c:pt idx="5067">
                  <c:v>50.660522833350115</c:v>
                </c:pt>
                <c:pt idx="5068">
                  <c:v>50.670521833351813</c:v>
                </c:pt>
                <c:pt idx="5069">
                  <c:v>50.680519833345897</c:v>
                </c:pt>
                <c:pt idx="5070">
                  <c:v>50.690518833347596</c:v>
                </c:pt>
                <c:pt idx="5071">
                  <c:v>50.70051683334168</c:v>
                </c:pt>
                <c:pt idx="5072">
                  <c:v>50.710515833343379</c:v>
                </c:pt>
                <c:pt idx="5073">
                  <c:v>50.720514833345078</c:v>
                </c:pt>
                <c:pt idx="5074">
                  <c:v>50.730512833339162</c:v>
                </c:pt>
                <c:pt idx="5075">
                  <c:v>50.740511833340861</c:v>
                </c:pt>
                <c:pt idx="5076">
                  <c:v>50.750509833334945</c:v>
                </c:pt>
                <c:pt idx="5077">
                  <c:v>50.760508833336644</c:v>
                </c:pt>
                <c:pt idx="5078">
                  <c:v>50.770507833338343</c:v>
                </c:pt>
                <c:pt idx="5079">
                  <c:v>50.780505833361531</c:v>
                </c:pt>
                <c:pt idx="5080">
                  <c:v>50.790504833334126</c:v>
                </c:pt>
                <c:pt idx="5081">
                  <c:v>50.800502833357314</c:v>
                </c:pt>
                <c:pt idx="5082">
                  <c:v>50.810501833359012</c:v>
                </c:pt>
                <c:pt idx="5083">
                  <c:v>50.820500833360711</c:v>
                </c:pt>
                <c:pt idx="5084">
                  <c:v>50.830498833354795</c:v>
                </c:pt>
                <c:pt idx="5085">
                  <c:v>50.840497833356494</c:v>
                </c:pt>
                <c:pt idx="5086">
                  <c:v>50.850495583348675</c:v>
                </c:pt>
                <c:pt idx="5087">
                  <c:v>50.860494583350373</c:v>
                </c:pt>
                <c:pt idx="5088">
                  <c:v>50.870493583352072</c:v>
                </c:pt>
                <c:pt idx="5089">
                  <c:v>50.880491583346156</c:v>
                </c:pt>
                <c:pt idx="5090">
                  <c:v>50.890490583347855</c:v>
                </c:pt>
                <c:pt idx="5091">
                  <c:v>50.900489583349554</c:v>
                </c:pt>
                <c:pt idx="5092">
                  <c:v>50.910487583343638</c:v>
                </c:pt>
                <c:pt idx="5093">
                  <c:v>50.920486583345337</c:v>
                </c:pt>
                <c:pt idx="5094">
                  <c:v>50.930484583339421</c:v>
                </c:pt>
                <c:pt idx="5095">
                  <c:v>50.94048358334112</c:v>
                </c:pt>
                <c:pt idx="5096">
                  <c:v>50.950482583342819</c:v>
                </c:pt>
                <c:pt idx="5097">
                  <c:v>50.960480583336903</c:v>
                </c:pt>
                <c:pt idx="5098">
                  <c:v>50.970479583338602</c:v>
                </c:pt>
                <c:pt idx="5099">
                  <c:v>50.98047758336179</c:v>
                </c:pt>
                <c:pt idx="5100">
                  <c:v>50.990476583334384</c:v>
                </c:pt>
                <c:pt idx="5101">
                  <c:v>51.000475583336083</c:v>
                </c:pt>
                <c:pt idx="5102">
                  <c:v>51.010473583359271</c:v>
                </c:pt>
                <c:pt idx="5103">
                  <c:v>51.02047258336097</c:v>
                </c:pt>
                <c:pt idx="5104">
                  <c:v>51.030470583355054</c:v>
                </c:pt>
                <c:pt idx="5105">
                  <c:v>51.040469583356753</c:v>
                </c:pt>
                <c:pt idx="5106">
                  <c:v>51.050468583358452</c:v>
                </c:pt>
                <c:pt idx="5107">
                  <c:v>51.060466583352536</c:v>
                </c:pt>
                <c:pt idx="5108">
                  <c:v>51.070465583354235</c:v>
                </c:pt>
                <c:pt idx="5109">
                  <c:v>51.080463583348319</c:v>
                </c:pt>
                <c:pt idx="5110">
                  <c:v>51.090462583350018</c:v>
                </c:pt>
                <c:pt idx="5111">
                  <c:v>51.100461583351716</c:v>
                </c:pt>
                <c:pt idx="5112">
                  <c:v>51.110459583345801</c:v>
                </c:pt>
                <c:pt idx="5113">
                  <c:v>51.120458583347499</c:v>
                </c:pt>
                <c:pt idx="5114">
                  <c:v>51.130456583341584</c:v>
                </c:pt>
                <c:pt idx="5115">
                  <c:v>51.140455583343282</c:v>
                </c:pt>
                <c:pt idx="5116">
                  <c:v>51.150454583344981</c:v>
                </c:pt>
                <c:pt idx="5117">
                  <c:v>51.160452583339065</c:v>
                </c:pt>
                <c:pt idx="5118">
                  <c:v>51.170451583340764</c:v>
                </c:pt>
                <c:pt idx="5119">
                  <c:v>51.180449583334848</c:v>
                </c:pt>
                <c:pt idx="5120">
                  <c:v>51.190448583336547</c:v>
                </c:pt>
                <c:pt idx="5121">
                  <c:v>51.200447583338246</c:v>
                </c:pt>
                <c:pt idx="5122">
                  <c:v>51.210445583361434</c:v>
                </c:pt>
                <c:pt idx="5123">
                  <c:v>51.220444583334029</c:v>
                </c:pt>
                <c:pt idx="5124">
                  <c:v>51.230443583335727</c:v>
                </c:pt>
                <c:pt idx="5125">
                  <c:v>51.240441583358916</c:v>
                </c:pt>
                <c:pt idx="5126">
                  <c:v>51.250440583360614</c:v>
                </c:pt>
                <c:pt idx="5127">
                  <c:v>51.260438583354698</c:v>
                </c:pt>
                <c:pt idx="5128">
                  <c:v>51.270437583356397</c:v>
                </c:pt>
                <c:pt idx="5129">
                  <c:v>51.280436583358096</c:v>
                </c:pt>
                <c:pt idx="5130">
                  <c:v>51.29043458335218</c:v>
                </c:pt>
                <c:pt idx="5131">
                  <c:v>51.300433583353879</c:v>
                </c:pt>
                <c:pt idx="5132">
                  <c:v>51.310431583347963</c:v>
                </c:pt>
                <c:pt idx="5133">
                  <c:v>51.320430583349662</c:v>
                </c:pt>
                <c:pt idx="5134">
                  <c:v>51.330429583351361</c:v>
                </c:pt>
                <c:pt idx="5135">
                  <c:v>51.340427583345445</c:v>
                </c:pt>
                <c:pt idx="5136">
                  <c:v>51.350426583347144</c:v>
                </c:pt>
                <c:pt idx="5137">
                  <c:v>51.360424583341228</c:v>
                </c:pt>
                <c:pt idx="5138">
                  <c:v>51.370423583342927</c:v>
                </c:pt>
                <c:pt idx="5139">
                  <c:v>51.380422583344625</c:v>
                </c:pt>
                <c:pt idx="5140">
                  <c:v>51.39042058333871</c:v>
                </c:pt>
                <c:pt idx="5141">
                  <c:v>51.400419583340408</c:v>
                </c:pt>
                <c:pt idx="5142">
                  <c:v>51.410418583342107</c:v>
                </c:pt>
                <c:pt idx="5143">
                  <c:v>51.420416583336191</c:v>
                </c:pt>
                <c:pt idx="5144">
                  <c:v>51.43041558333789</c:v>
                </c:pt>
                <c:pt idx="5145">
                  <c:v>51.440413583361078</c:v>
                </c:pt>
                <c:pt idx="5146">
                  <c:v>51.450412583333673</c:v>
                </c:pt>
                <c:pt idx="5147">
                  <c:v>51.460411583335372</c:v>
                </c:pt>
                <c:pt idx="5148">
                  <c:v>51.47040958335856</c:v>
                </c:pt>
                <c:pt idx="5149">
                  <c:v>51.480408583360258</c:v>
                </c:pt>
                <c:pt idx="5150">
                  <c:v>51.490406583354343</c:v>
                </c:pt>
                <c:pt idx="5151">
                  <c:v>51.500405583356041</c:v>
                </c:pt>
                <c:pt idx="5152">
                  <c:v>51.51040458335774</c:v>
                </c:pt>
                <c:pt idx="5153">
                  <c:v>51.520402583351824</c:v>
                </c:pt>
                <c:pt idx="5154">
                  <c:v>51.530401583353523</c:v>
                </c:pt>
                <c:pt idx="5155">
                  <c:v>51.540399583347607</c:v>
                </c:pt>
                <c:pt idx="5156">
                  <c:v>51.550398583349306</c:v>
                </c:pt>
                <c:pt idx="5157">
                  <c:v>51.560397583351005</c:v>
                </c:pt>
                <c:pt idx="5158">
                  <c:v>51.570395583345089</c:v>
                </c:pt>
                <c:pt idx="5159">
                  <c:v>51.580394583346788</c:v>
                </c:pt>
                <c:pt idx="5160">
                  <c:v>51.590392583340872</c:v>
                </c:pt>
                <c:pt idx="5161">
                  <c:v>51.600391583342571</c:v>
                </c:pt>
                <c:pt idx="5162">
                  <c:v>51.61039058334427</c:v>
                </c:pt>
                <c:pt idx="5163">
                  <c:v>51.620388583338354</c:v>
                </c:pt>
                <c:pt idx="5164">
                  <c:v>51.630387583340053</c:v>
                </c:pt>
                <c:pt idx="5165">
                  <c:v>51.640385583334137</c:v>
                </c:pt>
                <c:pt idx="5166">
                  <c:v>51.650384583335835</c:v>
                </c:pt>
                <c:pt idx="5167">
                  <c:v>51.660383583337534</c:v>
                </c:pt>
                <c:pt idx="5168">
                  <c:v>51.670381583360722</c:v>
                </c:pt>
                <c:pt idx="5169">
                  <c:v>51.680380583333317</c:v>
                </c:pt>
                <c:pt idx="5170">
                  <c:v>51.690379583335016</c:v>
                </c:pt>
                <c:pt idx="5171">
                  <c:v>51.700377583358204</c:v>
                </c:pt>
                <c:pt idx="5172">
                  <c:v>51.710376583359903</c:v>
                </c:pt>
                <c:pt idx="5173">
                  <c:v>51.720374583353987</c:v>
                </c:pt>
                <c:pt idx="5174">
                  <c:v>51.730373583355686</c:v>
                </c:pt>
                <c:pt idx="5175">
                  <c:v>51.740372583357384</c:v>
                </c:pt>
                <c:pt idx="5176">
                  <c:v>51.750370583351469</c:v>
                </c:pt>
                <c:pt idx="5177">
                  <c:v>51.760369583353167</c:v>
                </c:pt>
                <c:pt idx="5178">
                  <c:v>51.770367583347252</c:v>
                </c:pt>
                <c:pt idx="5179">
                  <c:v>51.78036658334895</c:v>
                </c:pt>
                <c:pt idx="5180">
                  <c:v>51.790365583350649</c:v>
                </c:pt>
                <c:pt idx="5181">
                  <c:v>51.800363583344733</c:v>
                </c:pt>
                <c:pt idx="5182">
                  <c:v>51.810362583346432</c:v>
                </c:pt>
                <c:pt idx="5183">
                  <c:v>51.820361583348131</c:v>
                </c:pt>
                <c:pt idx="5184">
                  <c:v>51.830359583342215</c:v>
                </c:pt>
                <c:pt idx="5185">
                  <c:v>51.840358583343914</c:v>
                </c:pt>
                <c:pt idx="5186">
                  <c:v>51.850355875008972</c:v>
                </c:pt>
                <c:pt idx="5187">
                  <c:v>51.860354875010671</c:v>
                </c:pt>
                <c:pt idx="5188">
                  <c:v>51.87035387501237</c:v>
                </c:pt>
                <c:pt idx="5189">
                  <c:v>51.880351875006454</c:v>
                </c:pt>
                <c:pt idx="5190">
                  <c:v>51.890350875008153</c:v>
                </c:pt>
                <c:pt idx="5191">
                  <c:v>51.900348875002237</c:v>
                </c:pt>
                <c:pt idx="5192">
                  <c:v>51.910347875003936</c:v>
                </c:pt>
                <c:pt idx="5193">
                  <c:v>51.920346875005635</c:v>
                </c:pt>
                <c:pt idx="5194">
                  <c:v>51.930344875028823</c:v>
                </c:pt>
                <c:pt idx="5195">
                  <c:v>51.940343875001417</c:v>
                </c:pt>
                <c:pt idx="5196">
                  <c:v>51.950341875024606</c:v>
                </c:pt>
                <c:pt idx="5197">
                  <c:v>51.960340875026304</c:v>
                </c:pt>
                <c:pt idx="5198">
                  <c:v>51.970339875028003</c:v>
                </c:pt>
                <c:pt idx="5199">
                  <c:v>51.980337875022087</c:v>
                </c:pt>
                <c:pt idx="5200">
                  <c:v>51.990336875023786</c:v>
                </c:pt>
                <c:pt idx="5201">
                  <c:v>52.000335875025485</c:v>
                </c:pt>
                <c:pt idx="5202">
                  <c:v>52.010333875019569</c:v>
                </c:pt>
                <c:pt idx="5203">
                  <c:v>52.020332875021268</c:v>
                </c:pt>
                <c:pt idx="5204">
                  <c:v>52.030330875015352</c:v>
                </c:pt>
                <c:pt idx="5205">
                  <c:v>52.040329875017051</c:v>
                </c:pt>
                <c:pt idx="5206">
                  <c:v>52.050328875018749</c:v>
                </c:pt>
                <c:pt idx="5207">
                  <c:v>52.060326875012834</c:v>
                </c:pt>
                <c:pt idx="5208">
                  <c:v>52.070325875014532</c:v>
                </c:pt>
                <c:pt idx="5209">
                  <c:v>52.080323875008617</c:v>
                </c:pt>
                <c:pt idx="5210">
                  <c:v>52.090322875010315</c:v>
                </c:pt>
                <c:pt idx="5211">
                  <c:v>52.100321875012014</c:v>
                </c:pt>
                <c:pt idx="5212">
                  <c:v>52.110319875006098</c:v>
                </c:pt>
                <c:pt idx="5213">
                  <c:v>52.120318875007797</c:v>
                </c:pt>
                <c:pt idx="5214">
                  <c:v>52.130316875001881</c:v>
                </c:pt>
                <c:pt idx="5215">
                  <c:v>52.14031587500358</c:v>
                </c:pt>
                <c:pt idx="5216">
                  <c:v>52.150314875005279</c:v>
                </c:pt>
                <c:pt idx="5217">
                  <c:v>52.160312875028467</c:v>
                </c:pt>
                <c:pt idx="5218">
                  <c:v>52.170311875001062</c:v>
                </c:pt>
                <c:pt idx="5219">
                  <c:v>52.18031087500276</c:v>
                </c:pt>
                <c:pt idx="5220">
                  <c:v>52.190308875025949</c:v>
                </c:pt>
                <c:pt idx="5221">
                  <c:v>52.200307875027647</c:v>
                </c:pt>
                <c:pt idx="5222">
                  <c:v>52.210305875021731</c:v>
                </c:pt>
                <c:pt idx="5223">
                  <c:v>52.22030487502343</c:v>
                </c:pt>
                <c:pt idx="5224">
                  <c:v>52.230303875025129</c:v>
                </c:pt>
                <c:pt idx="5225">
                  <c:v>52.240301875019213</c:v>
                </c:pt>
                <c:pt idx="5226">
                  <c:v>52.250300875020912</c:v>
                </c:pt>
                <c:pt idx="5227">
                  <c:v>52.260298875014996</c:v>
                </c:pt>
                <c:pt idx="5228">
                  <c:v>52.270297875016695</c:v>
                </c:pt>
                <c:pt idx="5229">
                  <c:v>52.280296875018394</c:v>
                </c:pt>
                <c:pt idx="5230">
                  <c:v>52.290294875012478</c:v>
                </c:pt>
                <c:pt idx="5231">
                  <c:v>52.300293875014177</c:v>
                </c:pt>
                <c:pt idx="5232">
                  <c:v>52.310291875008261</c:v>
                </c:pt>
                <c:pt idx="5233">
                  <c:v>52.32029087500996</c:v>
                </c:pt>
                <c:pt idx="5234">
                  <c:v>52.330289875011658</c:v>
                </c:pt>
                <c:pt idx="5235">
                  <c:v>52.340287875005743</c:v>
                </c:pt>
                <c:pt idx="5236">
                  <c:v>52.350286875007441</c:v>
                </c:pt>
                <c:pt idx="5237">
                  <c:v>52.36028587500914</c:v>
                </c:pt>
                <c:pt idx="5238">
                  <c:v>52.370283875003224</c:v>
                </c:pt>
                <c:pt idx="5239">
                  <c:v>52.380282875004923</c:v>
                </c:pt>
                <c:pt idx="5240">
                  <c:v>52.390280875028111</c:v>
                </c:pt>
                <c:pt idx="5241">
                  <c:v>52.400279875000706</c:v>
                </c:pt>
                <c:pt idx="5242">
                  <c:v>52.410278875002405</c:v>
                </c:pt>
                <c:pt idx="5243">
                  <c:v>52.420276875025593</c:v>
                </c:pt>
                <c:pt idx="5244">
                  <c:v>52.430275875027291</c:v>
                </c:pt>
                <c:pt idx="5245">
                  <c:v>52.440273875021376</c:v>
                </c:pt>
                <c:pt idx="5246">
                  <c:v>52.450272875023074</c:v>
                </c:pt>
                <c:pt idx="5247">
                  <c:v>52.460271875024773</c:v>
                </c:pt>
                <c:pt idx="5248">
                  <c:v>52.470269875018857</c:v>
                </c:pt>
                <c:pt idx="5249">
                  <c:v>52.480268875020556</c:v>
                </c:pt>
                <c:pt idx="5250">
                  <c:v>52.49026687501464</c:v>
                </c:pt>
                <c:pt idx="5251">
                  <c:v>52.500265875016339</c:v>
                </c:pt>
                <c:pt idx="5252">
                  <c:v>52.510264875018038</c:v>
                </c:pt>
                <c:pt idx="5253">
                  <c:v>52.520262875012122</c:v>
                </c:pt>
                <c:pt idx="5254">
                  <c:v>52.530261875013821</c:v>
                </c:pt>
                <c:pt idx="5255">
                  <c:v>52.54026087501552</c:v>
                </c:pt>
                <c:pt idx="5256">
                  <c:v>52.550258875009604</c:v>
                </c:pt>
                <c:pt idx="5257">
                  <c:v>52.560257875011303</c:v>
                </c:pt>
                <c:pt idx="5258">
                  <c:v>52.570255875005387</c:v>
                </c:pt>
                <c:pt idx="5259">
                  <c:v>52.580254875007086</c:v>
                </c:pt>
                <c:pt idx="5260">
                  <c:v>52.590253875008784</c:v>
                </c:pt>
                <c:pt idx="5261">
                  <c:v>52.600251875002868</c:v>
                </c:pt>
                <c:pt idx="5262">
                  <c:v>52.610250875004567</c:v>
                </c:pt>
                <c:pt idx="5263">
                  <c:v>52.620249875006266</c:v>
                </c:pt>
                <c:pt idx="5264">
                  <c:v>52.63024787500035</c:v>
                </c:pt>
                <c:pt idx="5265">
                  <c:v>52.640246875002049</c:v>
                </c:pt>
                <c:pt idx="5266">
                  <c:v>52.650244875025237</c:v>
                </c:pt>
                <c:pt idx="5267">
                  <c:v>52.660243875026936</c:v>
                </c:pt>
                <c:pt idx="5268">
                  <c:v>52.670242875028634</c:v>
                </c:pt>
                <c:pt idx="5269">
                  <c:v>52.680240875022719</c:v>
                </c:pt>
                <c:pt idx="5270">
                  <c:v>52.690239875024417</c:v>
                </c:pt>
                <c:pt idx="5271">
                  <c:v>52.700237875018502</c:v>
                </c:pt>
                <c:pt idx="5272">
                  <c:v>52.7102368750202</c:v>
                </c:pt>
                <c:pt idx="5273">
                  <c:v>52.720235875021899</c:v>
                </c:pt>
                <c:pt idx="5274">
                  <c:v>52.730233875015983</c:v>
                </c:pt>
                <c:pt idx="5275">
                  <c:v>52.740232875017682</c:v>
                </c:pt>
                <c:pt idx="5276">
                  <c:v>52.750231875019381</c:v>
                </c:pt>
                <c:pt idx="5277">
                  <c:v>52.760229875013465</c:v>
                </c:pt>
                <c:pt idx="5278">
                  <c:v>52.770228875015164</c:v>
                </c:pt>
                <c:pt idx="5279">
                  <c:v>52.780226875009248</c:v>
                </c:pt>
                <c:pt idx="5280">
                  <c:v>52.790225875010947</c:v>
                </c:pt>
                <c:pt idx="5281">
                  <c:v>52.800224875012645</c:v>
                </c:pt>
                <c:pt idx="5282">
                  <c:v>52.81022287500673</c:v>
                </c:pt>
                <c:pt idx="5283">
                  <c:v>52.820221875008428</c:v>
                </c:pt>
                <c:pt idx="5284">
                  <c:v>52.830219875002513</c:v>
                </c:pt>
                <c:pt idx="5285">
                  <c:v>52.840218875004211</c:v>
                </c:pt>
                <c:pt idx="5286">
                  <c:v>52.850218333362136</c:v>
                </c:pt>
                <c:pt idx="5287">
                  <c:v>52.86021633335622</c:v>
                </c:pt>
                <c:pt idx="5288">
                  <c:v>52.870215333357919</c:v>
                </c:pt>
                <c:pt idx="5289">
                  <c:v>52.880213333352003</c:v>
                </c:pt>
                <c:pt idx="5290">
                  <c:v>52.890212333353702</c:v>
                </c:pt>
                <c:pt idx="5291">
                  <c:v>52.900211333355401</c:v>
                </c:pt>
                <c:pt idx="5292">
                  <c:v>52.910209333349485</c:v>
                </c:pt>
                <c:pt idx="5293">
                  <c:v>52.920208333351184</c:v>
                </c:pt>
                <c:pt idx="5294">
                  <c:v>52.930207333352882</c:v>
                </c:pt>
                <c:pt idx="5295">
                  <c:v>52.940205333346967</c:v>
                </c:pt>
                <c:pt idx="5296">
                  <c:v>52.950204333348665</c:v>
                </c:pt>
                <c:pt idx="5297">
                  <c:v>52.96020233334275</c:v>
                </c:pt>
                <c:pt idx="5298">
                  <c:v>52.970201333344448</c:v>
                </c:pt>
                <c:pt idx="5299">
                  <c:v>52.980200333346147</c:v>
                </c:pt>
                <c:pt idx="5300">
                  <c:v>52.990198333340231</c:v>
                </c:pt>
                <c:pt idx="5301">
                  <c:v>53.00019733334193</c:v>
                </c:pt>
                <c:pt idx="5302">
                  <c:v>53.010195333336014</c:v>
                </c:pt>
                <c:pt idx="5303">
                  <c:v>53.020194333337713</c:v>
                </c:pt>
                <c:pt idx="5304">
                  <c:v>53.030193333339412</c:v>
                </c:pt>
                <c:pt idx="5305">
                  <c:v>53.040191333333496</c:v>
                </c:pt>
                <c:pt idx="5306">
                  <c:v>53.050190333335195</c:v>
                </c:pt>
                <c:pt idx="5307">
                  <c:v>53.060189333336893</c:v>
                </c:pt>
                <c:pt idx="5308">
                  <c:v>53.070187333360082</c:v>
                </c:pt>
                <c:pt idx="5309">
                  <c:v>53.08018633336178</c:v>
                </c:pt>
                <c:pt idx="5310">
                  <c:v>53.090184333355865</c:v>
                </c:pt>
                <c:pt idx="5311">
                  <c:v>53.100183333357563</c:v>
                </c:pt>
                <c:pt idx="5312">
                  <c:v>53.110182333359262</c:v>
                </c:pt>
                <c:pt idx="5313">
                  <c:v>53.120180333353346</c:v>
                </c:pt>
                <c:pt idx="5314">
                  <c:v>53.130179333355045</c:v>
                </c:pt>
                <c:pt idx="5315">
                  <c:v>53.140177333349129</c:v>
                </c:pt>
                <c:pt idx="5316">
                  <c:v>53.150176333350828</c:v>
                </c:pt>
                <c:pt idx="5317">
                  <c:v>53.160175333352527</c:v>
                </c:pt>
                <c:pt idx="5318">
                  <c:v>53.170173333346611</c:v>
                </c:pt>
                <c:pt idx="5319">
                  <c:v>53.18017233334831</c:v>
                </c:pt>
                <c:pt idx="5320">
                  <c:v>53.190171333350008</c:v>
                </c:pt>
                <c:pt idx="5321">
                  <c:v>53.200169333344093</c:v>
                </c:pt>
                <c:pt idx="5322">
                  <c:v>53.210168333345791</c:v>
                </c:pt>
                <c:pt idx="5323">
                  <c:v>53.220166333339876</c:v>
                </c:pt>
                <c:pt idx="5324">
                  <c:v>53.230165333341574</c:v>
                </c:pt>
                <c:pt idx="5325">
                  <c:v>53.240164333343273</c:v>
                </c:pt>
                <c:pt idx="5326">
                  <c:v>53.250162333337357</c:v>
                </c:pt>
                <c:pt idx="5327">
                  <c:v>53.260161333339056</c:v>
                </c:pt>
                <c:pt idx="5328">
                  <c:v>53.270160333340755</c:v>
                </c:pt>
                <c:pt idx="5329">
                  <c:v>53.280158333334839</c:v>
                </c:pt>
                <c:pt idx="5330">
                  <c:v>53.290157333336538</c:v>
                </c:pt>
                <c:pt idx="5331">
                  <c:v>53.300155333359726</c:v>
                </c:pt>
                <c:pt idx="5332">
                  <c:v>53.310154333361425</c:v>
                </c:pt>
                <c:pt idx="5333">
                  <c:v>53.320153333334019</c:v>
                </c:pt>
                <c:pt idx="5334">
                  <c:v>53.330151333357207</c:v>
                </c:pt>
                <c:pt idx="5335">
                  <c:v>53.340150333358906</c:v>
                </c:pt>
                <c:pt idx="5336">
                  <c:v>53.35014833335299</c:v>
                </c:pt>
                <c:pt idx="5337">
                  <c:v>53.360147333354689</c:v>
                </c:pt>
                <c:pt idx="5338">
                  <c:v>53.370146333356388</c:v>
                </c:pt>
                <c:pt idx="5339">
                  <c:v>53.380144333350472</c:v>
                </c:pt>
                <c:pt idx="5340">
                  <c:v>53.390143333352171</c:v>
                </c:pt>
                <c:pt idx="5341">
                  <c:v>53.400141333346255</c:v>
                </c:pt>
                <c:pt idx="5342">
                  <c:v>53.410140333347954</c:v>
                </c:pt>
                <c:pt idx="5343">
                  <c:v>53.420139333349653</c:v>
                </c:pt>
                <c:pt idx="5344">
                  <c:v>53.430137333343737</c:v>
                </c:pt>
                <c:pt idx="5345">
                  <c:v>53.440136333345436</c:v>
                </c:pt>
                <c:pt idx="5346">
                  <c:v>53.450135333347134</c:v>
                </c:pt>
                <c:pt idx="5347">
                  <c:v>53.460133333341219</c:v>
                </c:pt>
                <c:pt idx="5348">
                  <c:v>53.470132333342917</c:v>
                </c:pt>
                <c:pt idx="5349">
                  <c:v>53.480130333337002</c:v>
                </c:pt>
                <c:pt idx="5350">
                  <c:v>53.4901293333387</c:v>
                </c:pt>
                <c:pt idx="5351">
                  <c:v>53.500128333340399</c:v>
                </c:pt>
                <c:pt idx="5352">
                  <c:v>53.510126333334483</c:v>
                </c:pt>
                <c:pt idx="5353">
                  <c:v>53.520125333336182</c:v>
                </c:pt>
                <c:pt idx="5354">
                  <c:v>53.530124333337881</c:v>
                </c:pt>
                <c:pt idx="5355">
                  <c:v>53.540122333361069</c:v>
                </c:pt>
                <c:pt idx="5356">
                  <c:v>53.550121333333664</c:v>
                </c:pt>
                <c:pt idx="5357">
                  <c:v>53.560119333356852</c:v>
                </c:pt>
                <c:pt idx="5358">
                  <c:v>53.57011833335855</c:v>
                </c:pt>
                <c:pt idx="5359">
                  <c:v>53.580117333360249</c:v>
                </c:pt>
                <c:pt idx="5360">
                  <c:v>53.590115333354333</c:v>
                </c:pt>
                <c:pt idx="5361">
                  <c:v>53.600114333356032</c:v>
                </c:pt>
                <c:pt idx="5362">
                  <c:v>53.610113333357731</c:v>
                </c:pt>
                <c:pt idx="5363">
                  <c:v>53.620111333351815</c:v>
                </c:pt>
                <c:pt idx="5364">
                  <c:v>53.630110333353514</c:v>
                </c:pt>
                <c:pt idx="5365">
                  <c:v>53.640108333347598</c:v>
                </c:pt>
                <c:pt idx="5366">
                  <c:v>53.650107333349297</c:v>
                </c:pt>
                <c:pt idx="5367">
                  <c:v>53.660106333350996</c:v>
                </c:pt>
                <c:pt idx="5368">
                  <c:v>53.67010433334508</c:v>
                </c:pt>
                <c:pt idx="5369">
                  <c:v>53.680103333346779</c:v>
                </c:pt>
                <c:pt idx="5370">
                  <c:v>53.690101333340863</c:v>
                </c:pt>
                <c:pt idx="5371">
                  <c:v>53.700100333342561</c:v>
                </c:pt>
                <c:pt idx="5372">
                  <c:v>53.71009933334426</c:v>
                </c:pt>
                <c:pt idx="5373">
                  <c:v>53.720097333338344</c:v>
                </c:pt>
                <c:pt idx="5374">
                  <c:v>53.730096333340043</c:v>
                </c:pt>
                <c:pt idx="5375">
                  <c:v>53.740095333341742</c:v>
                </c:pt>
                <c:pt idx="5376">
                  <c:v>53.750093333335826</c:v>
                </c:pt>
                <c:pt idx="5377">
                  <c:v>53.760092333337525</c:v>
                </c:pt>
                <c:pt idx="5378">
                  <c:v>53.770090333360713</c:v>
                </c:pt>
                <c:pt idx="5379">
                  <c:v>53.780089333333308</c:v>
                </c:pt>
                <c:pt idx="5380">
                  <c:v>53.790088333335007</c:v>
                </c:pt>
                <c:pt idx="5381">
                  <c:v>53.800086333358195</c:v>
                </c:pt>
                <c:pt idx="5382">
                  <c:v>53.810085333359893</c:v>
                </c:pt>
                <c:pt idx="5383">
                  <c:v>53.820083333353978</c:v>
                </c:pt>
                <c:pt idx="5384">
                  <c:v>53.830082333355676</c:v>
                </c:pt>
                <c:pt idx="5385">
                  <c:v>53.840081333357375</c:v>
                </c:pt>
                <c:pt idx="5386">
                  <c:v>53.850079458352411</c:v>
                </c:pt>
                <c:pt idx="5387">
                  <c:v>53.86007845835411</c:v>
                </c:pt>
                <c:pt idx="5388">
                  <c:v>53.870077458355809</c:v>
                </c:pt>
                <c:pt idx="5389">
                  <c:v>53.880075458349893</c:v>
                </c:pt>
                <c:pt idx="5390">
                  <c:v>53.890074458351592</c:v>
                </c:pt>
                <c:pt idx="5391">
                  <c:v>53.900072458345676</c:v>
                </c:pt>
                <c:pt idx="5392">
                  <c:v>53.910071458347375</c:v>
                </c:pt>
                <c:pt idx="5393">
                  <c:v>53.920070458349073</c:v>
                </c:pt>
                <c:pt idx="5394">
                  <c:v>53.930068458343158</c:v>
                </c:pt>
                <c:pt idx="5395">
                  <c:v>53.940067458344856</c:v>
                </c:pt>
                <c:pt idx="5396">
                  <c:v>53.950066458346555</c:v>
                </c:pt>
                <c:pt idx="5397">
                  <c:v>53.960064458340639</c:v>
                </c:pt>
                <c:pt idx="5398">
                  <c:v>53.970063458342338</c:v>
                </c:pt>
                <c:pt idx="5399">
                  <c:v>53.980061458336422</c:v>
                </c:pt>
                <c:pt idx="5400">
                  <c:v>53.990060458338121</c:v>
                </c:pt>
                <c:pt idx="5401">
                  <c:v>54.00005945833982</c:v>
                </c:pt>
                <c:pt idx="5402">
                  <c:v>54.010057458333904</c:v>
                </c:pt>
                <c:pt idx="5403">
                  <c:v>54.020056458335603</c:v>
                </c:pt>
                <c:pt idx="5404">
                  <c:v>54.030054458358791</c:v>
                </c:pt>
                <c:pt idx="5405">
                  <c:v>54.040053458360489</c:v>
                </c:pt>
                <c:pt idx="5406">
                  <c:v>54.050052458362188</c:v>
                </c:pt>
                <c:pt idx="5407">
                  <c:v>54.060050458356272</c:v>
                </c:pt>
                <c:pt idx="5408">
                  <c:v>54.070049458357971</c:v>
                </c:pt>
                <c:pt idx="5409">
                  <c:v>54.08004845835967</c:v>
                </c:pt>
                <c:pt idx="5410">
                  <c:v>54.090046458353754</c:v>
                </c:pt>
                <c:pt idx="5411">
                  <c:v>54.100045458355453</c:v>
                </c:pt>
                <c:pt idx="5412">
                  <c:v>54.110043458349537</c:v>
                </c:pt>
                <c:pt idx="5413">
                  <c:v>54.120042458351236</c:v>
                </c:pt>
                <c:pt idx="5414">
                  <c:v>54.130041458352935</c:v>
                </c:pt>
                <c:pt idx="5415">
                  <c:v>54.140039458347019</c:v>
                </c:pt>
                <c:pt idx="5416">
                  <c:v>54.150038458348718</c:v>
                </c:pt>
                <c:pt idx="5417">
                  <c:v>54.160037458350416</c:v>
                </c:pt>
                <c:pt idx="5418">
                  <c:v>54.170035458344501</c:v>
                </c:pt>
                <c:pt idx="5419">
                  <c:v>54.180034458346199</c:v>
                </c:pt>
                <c:pt idx="5420">
                  <c:v>54.190032458340283</c:v>
                </c:pt>
                <c:pt idx="5421">
                  <c:v>54.200031458341982</c:v>
                </c:pt>
                <c:pt idx="5422">
                  <c:v>54.210030458343681</c:v>
                </c:pt>
                <c:pt idx="5423">
                  <c:v>54.220028458337765</c:v>
                </c:pt>
                <c:pt idx="5424">
                  <c:v>54.230027458339464</c:v>
                </c:pt>
                <c:pt idx="5425">
                  <c:v>54.240026458341163</c:v>
                </c:pt>
                <c:pt idx="5426">
                  <c:v>54.250024458335247</c:v>
                </c:pt>
                <c:pt idx="5427">
                  <c:v>54.260023458336946</c:v>
                </c:pt>
                <c:pt idx="5428">
                  <c:v>54.270021458360134</c:v>
                </c:pt>
                <c:pt idx="5429">
                  <c:v>54.280020458361832</c:v>
                </c:pt>
                <c:pt idx="5430">
                  <c:v>54.290019458334427</c:v>
                </c:pt>
                <c:pt idx="5431">
                  <c:v>54.300017458357615</c:v>
                </c:pt>
                <c:pt idx="5432">
                  <c:v>54.310016458359314</c:v>
                </c:pt>
                <c:pt idx="5433">
                  <c:v>54.320014458353398</c:v>
                </c:pt>
                <c:pt idx="5434">
                  <c:v>54.330013458355097</c:v>
                </c:pt>
                <c:pt idx="5435">
                  <c:v>54.340012458356796</c:v>
                </c:pt>
                <c:pt idx="5436">
                  <c:v>54.35001045835088</c:v>
                </c:pt>
                <c:pt idx="5437">
                  <c:v>54.360009458352579</c:v>
                </c:pt>
                <c:pt idx="5438">
                  <c:v>54.370008458354278</c:v>
                </c:pt>
                <c:pt idx="5439">
                  <c:v>54.380006458348362</c:v>
                </c:pt>
                <c:pt idx="5440">
                  <c:v>54.390005458350061</c:v>
                </c:pt>
                <c:pt idx="5441">
                  <c:v>54.400003458344145</c:v>
                </c:pt>
                <c:pt idx="5442">
                  <c:v>54.410002458345843</c:v>
                </c:pt>
                <c:pt idx="5443">
                  <c:v>54.420001458347542</c:v>
                </c:pt>
                <c:pt idx="5444">
                  <c:v>54.429999458341626</c:v>
                </c:pt>
                <c:pt idx="5445">
                  <c:v>54.439998458343325</c:v>
                </c:pt>
                <c:pt idx="5446">
                  <c:v>54.449997458345024</c:v>
                </c:pt>
                <c:pt idx="5447">
                  <c:v>54.459995458339108</c:v>
                </c:pt>
                <c:pt idx="5448">
                  <c:v>54.469994458340807</c:v>
                </c:pt>
                <c:pt idx="5449">
                  <c:v>54.479992458334891</c:v>
                </c:pt>
                <c:pt idx="5450">
                  <c:v>54.48999145833659</c:v>
                </c:pt>
                <c:pt idx="5451">
                  <c:v>54.499990458338289</c:v>
                </c:pt>
                <c:pt idx="5452">
                  <c:v>54.509988458361477</c:v>
                </c:pt>
                <c:pt idx="5453">
                  <c:v>54.519987458334072</c:v>
                </c:pt>
                <c:pt idx="5454">
                  <c:v>54.52998645833577</c:v>
                </c:pt>
                <c:pt idx="5455">
                  <c:v>54.539984458358958</c:v>
                </c:pt>
                <c:pt idx="5456">
                  <c:v>54.549983458360657</c:v>
                </c:pt>
                <c:pt idx="5457">
                  <c:v>54.559981458354741</c:v>
                </c:pt>
                <c:pt idx="5458">
                  <c:v>54.56998045835644</c:v>
                </c:pt>
                <c:pt idx="5459">
                  <c:v>54.579979458358139</c:v>
                </c:pt>
                <c:pt idx="5460">
                  <c:v>54.589977458352223</c:v>
                </c:pt>
                <c:pt idx="5461">
                  <c:v>54.599976458353922</c:v>
                </c:pt>
                <c:pt idx="5462">
                  <c:v>54.609975458355621</c:v>
                </c:pt>
                <c:pt idx="5463">
                  <c:v>54.619973458349705</c:v>
                </c:pt>
                <c:pt idx="5464">
                  <c:v>54.629972458351403</c:v>
                </c:pt>
                <c:pt idx="5465">
                  <c:v>54.639970458345488</c:v>
                </c:pt>
                <c:pt idx="5466">
                  <c:v>54.649969458347186</c:v>
                </c:pt>
                <c:pt idx="5467">
                  <c:v>54.659968458348885</c:v>
                </c:pt>
                <c:pt idx="5468">
                  <c:v>54.669966458342969</c:v>
                </c:pt>
                <c:pt idx="5469">
                  <c:v>54.679965458344668</c:v>
                </c:pt>
                <c:pt idx="5470">
                  <c:v>54.689964458346367</c:v>
                </c:pt>
                <c:pt idx="5471">
                  <c:v>54.699962458340451</c:v>
                </c:pt>
                <c:pt idx="5472">
                  <c:v>54.70996145834215</c:v>
                </c:pt>
                <c:pt idx="5473">
                  <c:v>54.719959458336234</c:v>
                </c:pt>
                <c:pt idx="5474">
                  <c:v>54.729958458337933</c:v>
                </c:pt>
                <c:pt idx="5475">
                  <c:v>54.739957458339632</c:v>
                </c:pt>
                <c:pt idx="5476">
                  <c:v>54.749955458333716</c:v>
                </c:pt>
                <c:pt idx="5477">
                  <c:v>54.759954458335415</c:v>
                </c:pt>
                <c:pt idx="5478">
                  <c:v>54.769952458358603</c:v>
                </c:pt>
                <c:pt idx="5479">
                  <c:v>54.779951458360301</c:v>
                </c:pt>
                <c:pt idx="5480">
                  <c:v>54.789950458362</c:v>
                </c:pt>
                <c:pt idx="5481">
                  <c:v>54.799948458356084</c:v>
                </c:pt>
                <c:pt idx="5482">
                  <c:v>54.809947458357783</c:v>
                </c:pt>
                <c:pt idx="5483">
                  <c:v>54.819946458359482</c:v>
                </c:pt>
                <c:pt idx="5484">
                  <c:v>54.829944458353566</c:v>
                </c:pt>
                <c:pt idx="5485">
                  <c:v>54.839943458355265</c:v>
                </c:pt>
                <c:pt idx="5486">
                  <c:v>54.849941250024131</c:v>
                </c:pt>
                <c:pt idx="5487">
                  <c:v>54.859940250025829</c:v>
                </c:pt>
                <c:pt idx="5488">
                  <c:v>54.869939250027528</c:v>
                </c:pt>
                <c:pt idx="5489">
                  <c:v>54.879937250021612</c:v>
                </c:pt>
                <c:pt idx="5490">
                  <c:v>54.889936250023311</c:v>
                </c:pt>
                <c:pt idx="5491">
                  <c:v>54.89993525002501</c:v>
                </c:pt>
                <c:pt idx="5492">
                  <c:v>54.909933250019094</c:v>
                </c:pt>
                <c:pt idx="5493">
                  <c:v>54.919932250020793</c:v>
                </c:pt>
                <c:pt idx="5494">
                  <c:v>54.929930250014877</c:v>
                </c:pt>
                <c:pt idx="5495">
                  <c:v>54.939929250016576</c:v>
                </c:pt>
                <c:pt idx="5496">
                  <c:v>54.949928250018274</c:v>
                </c:pt>
                <c:pt idx="5497">
                  <c:v>54.959926250012359</c:v>
                </c:pt>
                <c:pt idx="5498">
                  <c:v>54.969925250014057</c:v>
                </c:pt>
                <c:pt idx="5499">
                  <c:v>54.979924250015756</c:v>
                </c:pt>
                <c:pt idx="5500">
                  <c:v>54.98992225000984</c:v>
                </c:pt>
                <c:pt idx="5501">
                  <c:v>54.999921250011539</c:v>
                </c:pt>
                <c:pt idx="5502">
                  <c:v>55.009919250005623</c:v>
                </c:pt>
                <c:pt idx="5503">
                  <c:v>55.019918250007322</c:v>
                </c:pt>
                <c:pt idx="5504">
                  <c:v>55.029917250009021</c:v>
                </c:pt>
                <c:pt idx="5505">
                  <c:v>55.039915250003105</c:v>
                </c:pt>
                <c:pt idx="5506">
                  <c:v>55.049914250004804</c:v>
                </c:pt>
                <c:pt idx="5507">
                  <c:v>55.059913250006502</c:v>
                </c:pt>
                <c:pt idx="5508">
                  <c:v>55.069911250000587</c:v>
                </c:pt>
                <c:pt idx="5509">
                  <c:v>55.079910250002285</c:v>
                </c:pt>
                <c:pt idx="5510">
                  <c:v>55.089908250025474</c:v>
                </c:pt>
                <c:pt idx="5511">
                  <c:v>55.099907250027172</c:v>
                </c:pt>
                <c:pt idx="5512">
                  <c:v>55.109906250028871</c:v>
                </c:pt>
                <c:pt idx="5513">
                  <c:v>55.119904250022955</c:v>
                </c:pt>
                <c:pt idx="5514">
                  <c:v>55.129903250024654</c:v>
                </c:pt>
                <c:pt idx="5515">
                  <c:v>55.139902250026353</c:v>
                </c:pt>
                <c:pt idx="5516">
                  <c:v>55.149900250020437</c:v>
                </c:pt>
                <c:pt idx="5517">
                  <c:v>55.159899250022136</c:v>
                </c:pt>
                <c:pt idx="5518">
                  <c:v>55.16989725001622</c:v>
                </c:pt>
                <c:pt idx="5519">
                  <c:v>55.179896250017919</c:v>
                </c:pt>
                <c:pt idx="5520">
                  <c:v>55.189895250019617</c:v>
                </c:pt>
                <c:pt idx="5521">
                  <c:v>55.199893250013702</c:v>
                </c:pt>
                <c:pt idx="5522">
                  <c:v>55.2098922500154</c:v>
                </c:pt>
                <c:pt idx="5523">
                  <c:v>55.219891250017099</c:v>
                </c:pt>
                <c:pt idx="5524">
                  <c:v>55.229889250011183</c:v>
                </c:pt>
                <c:pt idx="5525">
                  <c:v>55.239888250012882</c:v>
                </c:pt>
                <c:pt idx="5526">
                  <c:v>55.249886250006966</c:v>
                </c:pt>
                <c:pt idx="5527">
                  <c:v>55.259885250008665</c:v>
                </c:pt>
                <c:pt idx="5528">
                  <c:v>55.269884250010364</c:v>
                </c:pt>
                <c:pt idx="5529">
                  <c:v>55.279882250004448</c:v>
                </c:pt>
                <c:pt idx="5530">
                  <c:v>55.289881250006147</c:v>
                </c:pt>
                <c:pt idx="5531">
                  <c:v>55.299880250007845</c:v>
                </c:pt>
                <c:pt idx="5532">
                  <c:v>55.30987825000193</c:v>
                </c:pt>
                <c:pt idx="5533">
                  <c:v>55.319877250003628</c:v>
                </c:pt>
                <c:pt idx="5534">
                  <c:v>55.329875250026817</c:v>
                </c:pt>
                <c:pt idx="5535">
                  <c:v>55.339874250028515</c:v>
                </c:pt>
                <c:pt idx="5536">
                  <c:v>55.34987325000111</c:v>
                </c:pt>
                <c:pt idx="5537">
                  <c:v>55.359871250024298</c:v>
                </c:pt>
                <c:pt idx="5538">
                  <c:v>55.369870250025997</c:v>
                </c:pt>
                <c:pt idx="5539">
                  <c:v>55.379869250027696</c:v>
                </c:pt>
                <c:pt idx="5540">
                  <c:v>55.38986725002178</c:v>
                </c:pt>
                <c:pt idx="5541">
                  <c:v>55.399866250023479</c:v>
                </c:pt>
                <c:pt idx="5542">
                  <c:v>55.409864250017563</c:v>
                </c:pt>
                <c:pt idx="5543">
                  <c:v>55.419863250019262</c:v>
                </c:pt>
                <c:pt idx="5544">
                  <c:v>55.42986225002096</c:v>
                </c:pt>
                <c:pt idx="5545">
                  <c:v>55.439860250015045</c:v>
                </c:pt>
                <c:pt idx="5546">
                  <c:v>55.449859250016743</c:v>
                </c:pt>
                <c:pt idx="5547">
                  <c:v>55.459858250018442</c:v>
                </c:pt>
                <c:pt idx="5548">
                  <c:v>55.469856250012526</c:v>
                </c:pt>
                <c:pt idx="5549">
                  <c:v>55.479855250014225</c:v>
                </c:pt>
                <c:pt idx="5550">
                  <c:v>55.489853250008309</c:v>
                </c:pt>
                <c:pt idx="5551">
                  <c:v>55.499852250010008</c:v>
                </c:pt>
                <c:pt idx="5552">
                  <c:v>55.509851250011707</c:v>
                </c:pt>
                <c:pt idx="5553">
                  <c:v>55.519849250005791</c:v>
                </c:pt>
                <c:pt idx="5554">
                  <c:v>55.52984825000749</c:v>
                </c:pt>
                <c:pt idx="5555">
                  <c:v>55.539847250009188</c:v>
                </c:pt>
                <c:pt idx="5556">
                  <c:v>55.549845250003273</c:v>
                </c:pt>
                <c:pt idx="5557">
                  <c:v>55.559844250004971</c:v>
                </c:pt>
                <c:pt idx="5558">
                  <c:v>55.569842250028159</c:v>
                </c:pt>
                <c:pt idx="5559">
                  <c:v>55.579841250000754</c:v>
                </c:pt>
                <c:pt idx="5560">
                  <c:v>55.589840250002453</c:v>
                </c:pt>
                <c:pt idx="5561">
                  <c:v>55.599838250025641</c:v>
                </c:pt>
                <c:pt idx="5562">
                  <c:v>55.60983725002734</c:v>
                </c:pt>
                <c:pt idx="5563">
                  <c:v>55.619836249999935</c:v>
                </c:pt>
                <c:pt idx="5564">
                  <c:v>55.629834250023123</c:v>
                </c:pt>
                <c:pt idx="5565">
                  <c:v>55.639833250024822</c:v>
                </c:pt>
                <c:pt idx="5566">
                  <c:v>55.649831250018906</c:v>
                </c:pt>
                <c:pt idx="5567">
                  <c:v>55.659830250020605</c:v>
                </c:pt>
                <c:pt idx="5568">
                  <c:v>55.669829250022303</c:v>
                </c:pt>
                <c:pt idx="5569">
                  <c:v>55.679827250016388</c:v>
                </c:pt>
                <c:pt idx="5570">
                  <c:v>55.689826250018086</c:v>
                </c:pt>
                <c:pt idx="5571">
                  <c:v>55.699825250019785</c:v>
                </c:pt>
                <c:pt idx="5572">
                  <c:v>55.709823250013869</c:v>
                </c:pt>
                <c:pt idx="5573">
                  <c:v>55.719822250015568</c:v>
                </c:pt>
                <c:pt idx="5574">
                  <c:v>55.729820250009652</c:v>
                </c:pt>
                <c:pt idx="5575">
                  <c:v>55.739819250011351</c:v>
                </c:pt>
                <c:pt idx="5576">
                  <c:v>55.74981825001305</c:v>
                </c:pt>
                <c:pt idx="5577">
                  <c:v>55.759816250007134</c:v>
                </c:pt>
                <c:pt idx="5578">
                  <c:v>55.769815250008833</c:v>
                </c:pt>
                <c:pt idx="5579">
                  <c:v>55.779814250010531</c:v>
                </c:pt>
                <c:pt idx="5580">
                  <c:v>55.789812250004616</c:v>
                </c:pt>
                <c:pt idx="5581">
                  <c:v>55.799811250006314</c:v>
                </c:pt>
                <c:pt idx="5582">
                  <c:v>55.809809250000399</c:v>
                </c:pt>
                <c:pt idx="5583">
                  <c:v>55.819808250002097</c:v>
                </c:pt>
                <c:pt idx="5584">
                  <c:v>55.829807250003796</c:v>
                </c:pt>
                <c:pt idx="5585">
                  <c:v>55.839805250026984</c:v>
                </c:pt>
                <c:pt idx="5586">
                  <c:v>55.849804625002434</c:v>
                </c:pt>
                <c:pt idx="5587">
                  <c:v>55.859803625004133</c:v>
                </c:pt>
                <c:pt idx="5588">
                  <c:v>55.869801625027321</c:v>
                </c:pt>
                <c:pt idx="5589">
                  <c:v>55.879800624999916</c:v>
                </c:pt>
                <c:pt idx="5590">
                  <c:v>55.889798625023104</c:v>
                </c:pt>
                <c:pt idx="5591">
                  <c:v>55.899797625024803</c:v>
                </c:pt>
                <c:pt idx="5592">
                  <c:v>55.909796625026502</c:v>
                </c:pt>
                <c:pt idx="5593">
                  <c:v>55.919794625020586</c:v>
                </c:pt>
                <c:pt idx="5594">
                  <c:v>55.929793625022285</c:v>
                </c:pt>
                <c:pt idx="5595">
                  <c:v>55.939792625023983</c:v>
                </c:pt>
                <c:pt idx="5596">
                  <c:v>55.949790625018068</c:v>
                </c:pt>
                <c:pt idx="5597">
                  <c:v>55.959789625019766</c:v>
                </c:pt>
                <c:pt idx="5598">
                  <c:v>55.969787625013851</c:v>
                </c:pt>
                <c:pt idx="5599">
                  <c:v>55.979786625015549</c:v>
                </c:pt>
                <c:pt idx="5600">
                  <c:v>55.989785625017248</c:v>
                </c:pt>
                <c:pt idx="5601">
                  <c:v>55.999783625011332</c:v>
                </c:pt>
                <c:pt idx="5602">
                  <c:v>56.009782625013031</c:v>
                </c:pt>
                <c:pt idx="5603">
                  <c:v>56.01978162501473</c:v>
                </c:pt>
                <c:pt idx="5604">
                  <c:v>56.029779625008814</c:v>
                </c:pt>
                <c:pt idx="5605">
                  <c:v>56.039778625010513</c:v>
                </c:pt>
                <c:pt idx="5606">
                  <c:v>56.049777625012212</c:v>
                </c:pt>
                <c:pt idx="5607">
                  <c:v>56.059775625006296</c:v>
                </c:pt>
                <c:pt idx="5608">
                  <c:v>56.069774625007994</c:v>
                </c:pt>
                <c:pt idx="5609">
                  <c:v>56.079772625002079</c:v>
                </c:pt>
                <c:pt idx="5610">
                  <c:v>56.089771625003777</c:v>
                </c:pt>
                <c:pt idx="5611">
                  <c:v>56.099770625005476</c:v>
                </c:pt>
                <c:pt idx="5612">
                  <c:v>56.109768625028664</c:v>
                </c:pt>
                <c:pt idx="5613">
                  <c:v>56.119767625001259</c:v>
                </c:pt>
                <c:pt idx="5614">
                  <c:v>56.129765625024447</c:v>
                </c:pt>
                <c:pt idx="5615">
                  <c:v>56.139764625026146</c:v>
                </c:pt>
                <c:pt idx="5616">
                  <c:v>56.149763625027845</c:v>
                </c:pt>
                <c:pt idx="5617">
                  <c:v>56.159761625021929</c:v>
                </c:pt>
                <c:pt idx="5618">
                  <c:v>56.169760625023628</c:v>
                </c:pt>
                <c:pt idx="5619">
                  <c:v>56.179759625025326</c:v>
                </c:pt>
                <c:pt idx="5620">
                  <c:v>56.189757625019411</c:v>
                </c:pt>
                <c:pt idx="5621">
                  <c:v>56.199756625021109</c:v>
                </c:pt>
                <c:pt idx="5622">
                  <c:v>56.209755625022808</c:v>
                </c:pt>
                <c:pt idx="5623">
                  <c:v>56.219753625016892</c:v>
                </c:pt>
                <c:pt idx="5624">
                  <c:v>56.229752625018591</c:v>
                </c:pt>
                <c:pt idx="5625">
                  <c:v>56.239750625012675</c:v>
                </c:pt>
                <c:pt idx="5626">
                  <c:v>56.249749625014374</c:v>
                </c:pt>
                <c:pt idx="5627">
                  <c:v>56.259748625016073</c:v>
                </c:pt>
                <c:pt idx="5628">
                  <c:v>56.269746625010157</c:v>
                </c:pt>
                <c:pt idx="5629">
                  <c:v>56.279745625011856</c:v>
                </c:pt>
                <c:pt idx="5630">
                  <c:v>56.289744625013554</c:v>
                </c:pt>
                <c:pt idx="5631">
                  <c:v>56.299742625007639</c:v>
                </c:pt>
                <c:pt idx="5632">
                  <c:v>56.309741625009337</c:v>
                </c:pt>
                <c:pt idx="5633">
                  <c:v>56.319739625003422</c:v>
                </c:pt>
                <c:pt idx="5634">
                  <c:v>56.32973862500512</c:v>
                </c:pt>
                <c:pt idx="5635">
                  <c:v>56.339737625006819</c:v>
                </c:pt>
                <c:pt idx="5636">
                  <c:v>56.349735625000903</c:v>
                </c:pt>
                <c:pt idx="5637">
                  <c:v>56.359734625002602</c:v>
                </c:pt>
                <c:pt idx="5638">
                  <c:v>56.369733625004301</c:v>
                </c:pt>
                <c:pt idx="5639">
                  <c:v>56.379731625027489</c:v>
                </c:pt>
                <c:pt idx="5640">
                  <c:v>56.389730625000084</c:v>
                </c:pt>
                <c:pt idx="5641">
                  <c:v>56.399728625023272</c:v>
                </c:pt>
                <c:pt idx="5642">
                  <c:v>56.409727625024971</c:v>
                </c:pt>
                <c:pt idx="5643">
                  <c:v>56.419726625026669</c:v>
                </c:pt>
                <c:pt idx="5644">
                  <c:v>56.429724625020754</c:v>
                </c:pt>
                <c:pt idx="5645">
                  <c:v>56.439723625022452</c:v>
                </c:pt>
                <c:pt idx="5646">
                  <c:v>56.449722625024151</c:v>
                </c:pt>
                <c:pt idx="5647">
                  <c:v>56.459720625018235</c:v>
                </c:pt>
                <c:pt idx="5648">
                  <c:v>56.469719625019934</c:v>
                </c:pt>
                <c:pt idx="5649">
                  <c:v>56.479718625021633</c:v>
                </c:pt>
                <c:pt idx="5650">
                  <c:v>56.489716625015717</c:v>
                </c:pt>
                <c:pt idx="5651">
                  <c:v>56.499715625017416</c:v>
                </c:pt>
                <c:pt idx="5652">
                  <c:v>56.5097136250115</c:v>
                </c:pt>
                <c:pt idx="5653">
                  <c:v>56.519712625013199</c:v>
                </c:pt>
                <c:pt idx="5654">
                  <c:v>56.529711625014897</c:v>
                </c:pt>
                <c:pt idx="5655">
                  <c:v>56.539709625008982</c:v>
                </c:pt>
                <c:pt idx="5656">
                  <c:v>56.54970862501068</c:v>
                </c:pt>
                <c:pt idx="5657">
                  <c:v>56.559707625012379</c:v>
                </c:pt>
                <c:pt idx="5658">
                  <c:v>56.569705625006463</c:v>
                </c:pt>
                <c:pt idx="5659">
                  <c:v>56.579704625008162</c:v>
                </c:pt>
                <c:pt idx="5660">
                  <c:v>56.589702625002246</c:v>
                </c:pt>
                <c:pt idx="5661">
                  <c:v>56.599701625003945</c:v>
                </c:pt>
                <c:pt idx="5662">
                  <c:v>56.609700625005644</c:v>
                </c:pt>
                <c:pt idx="5663">
                  <c:v>56.619698625028832</c:v>
                </c:pt>
                <c:pt idx="5664">
                  <c:v>56.629697625001427</c:v>
                </c:pt>
                <c:pt idx="5665">
                  <c:v>56.639696625003126</c:v>
                </c:pt>
                <c:pt idx="5666">
                  <c:v>56.649694625026314</c:v>
                </c:pt>
                <c:pt idx="5667">
                  <c:v>56.659693625028012</c:v>
                </c:pt>
                <c:pt idx="5668">
                  <c:v>56.669692625000607</c:v>
                </c:pt>
                <c:pt idx="5669">
                  <c:v>56.679690625023795</c:v>
                </c:pt>
                <c:pt idx="5670">
                  <c:v>56.689689625025494</c:v>
                </c:pt>
                <c:pt idx="5671">
                  <c:v>56.699687625019578</c:v>
                </c:pt>
                <c:pt idx="5672">
                  <c:v>56.709686625021277</c:v>
                </c:pt>
                <c:pt idx="5673">
                  <c:v>56.719685625022976</c:v>
                </c:pt>
                <c:pt idx="5674">
                  <c:v>56.72968362501706</c:v>
                </c:pt>
                <c:pt idx="5675">
                  <c:v>56.739682625018759</c:v>
                </c:pt>
                <c:pt idx="5676">
                  <c:v>56.749681625020457</c:v>
                </c:pt>
                <c:pt idx="5677">
                  <c:v>56.759679625014542</c:v>
                </c:pt>
                <c:pt idx="5678">
                  <c:v>56.76967862501624</c:v>
                </c:pt>
                <c:pt idx="5679">
                  <c:v>56.779676625010325</c:v>
                </c:pt>
                <c:pt idx="5680">
                  <c:v>56.789675625012023</c:v>
                </c:pt>
                <c:pt idx="5681">
                  <c:v>56.799674625013722</c:v>
                </c:pt>
                <c:pt idx="5682">
                  <c:v>56.809672625007806</c:v>
                </c:pt>
                <c:pt idx="5683">
                  <c:v>56.819671625009505</c:v>
                </c:pt>
                <c:pt idx="5684">
                  <c:v>56.829670625011204</c:v>
                </c:pt>
                <c:pt idx="5685">
                  <c:v>56.839668625005288</c:v>
                </c:pt>
                <c:pt idx="5686">
                  <c:v>56.849667583359405</c:v>
                </c:pt>
                <c:pt idx="5687">
                  <c:v>56.859666583361104</c:v>
                </c:pt>
                <c:pt idx="5688">
                  <c:v>56.869664583355188</c:v>
                </c:pt>
                <c:pt idx="5689">
                  <c:v>56.879663583356887</c:v>
                </c:pt>
                <c:pt idx="5690">
                  <c:v>56.889661583350971</c:v>
                </c:pt>
                <c:pt idx="5691">
                  <c:v>56.89966058335267</c:v>
                </c:pt>
                <c:pt idx="5692">
                  <c:v>56.909659583354369</c:v>
                </c:pt>
                <c:pt idx="5693">
                  <c:v>56.919657583348453</c:v>
                </c:pt>
                <c:pt idx="5694">
                  <c:v>56.929656583350152</c:v>
                </c:pt>
                <c:pt idx="5695">
                  <c:v>56.939655583351851</c:v>
                </c:pt>
                <c:pt idx="5696">
                  <c:v>56.949653583345935</c:v>
                </c:pt>
                <c:pt idx="5697">
                  <c:v>56.959652583347633</c:v>
                </c:pt>
                <c:pt idx="5698">
                  <c:v>56.969650583341718</c:v>
                </c:pt>
                <c:pt idx="5699">
                  <c:v>56.979649583343416</c:v>
                </c:pt>
                <c:pt idx="5700">
                  <c:v>56.989648583345115</c:v>
                </c:pt>
                <c:pt idx="5701">
                  <c:v>56.999646583339199</c:v>
                </c:pt>
                <c:pt idx="5702">
                  <c:v>57.009645583340898</c:v>
                </c:pt>
                <c:pt idx="5703">
                  <c:v>57.019644583342597</c:v>
                </c:pt>
                <c:pt idx="5704">
                  <c:v>57.029642583336681</c:v>
                </c:pt>
                <c:pt idx="5705">
                  <c:v>57.03964158333838</c:v>
                </c:pt>
                <c:pt idx="5706">
                  <c:v>57.049639583361568</c:v>
                </c:pt>
                <c:pt idx="5707">
                  <c:v>57.059638583334163</c:v>
                </c:pt>
                <c:pt idx="5708">
                  <c:v>57.069637583335862</c:v>
                </c:pt>
                <c:pt idx="5709">
                  <c:v>57.07963558335905</c:v>
                </c:pt>
                <c:pt idx="5710">
                  <c:v>57.089634583360748</c:v>
                </c:pt>
                <c:pt idx="5711">
                  <c:v>57.099633583333343</c:v>
                </c:pt>
                <c:pt idx="5712">
                  <c:v>57.109631583356531</c:v>
                </c:pt>
                <c:pt idx="5713">
                  <c:v>57.11963058335823</c:v>
                </c:pt>
                <c:pt idx="5714">
                  <c:v>57.129629583359929</c:v>
                </c:pt>
                <c:pt idx="5715">
                  <c:v>57.139627583354013</c:v>
                </c:pt>
                <c:pt idx="5716">
                  <c:v>57.149626583355712</c:v>
                </c:pt>
                <c:pt idx="5717">
                  <c:v>57.159624583349796</c:v>
                </c:pt>
                <c:pt idx="5718">
                  <c:v>57.169623583351495</c:v>
                </c:pt>
                <c:pt idx="5719">
                  <c:v>57.179622583353193</c:v>
                </c:pt>
                <c:pt idx="5720">
                  <c:v>57.189620583347278</c:v>
                </c:pt>
                <c:pt idx="5721">
                  <c:v>57.199619583348976</c:v>
                </c:pt>
                <c:pt idx="5722">
                  <c:v>57.209618583350675</c:v>
                </c:pt>
                <c:pt idx="5723">
                  <c:v>57.219616583344759</c:v>
                </c:pt>
                <c:pt idx="5724">
                  <c:v>57.229615583346458</c:v>
                </c:pt>
                <c:pt idx="5725">
                  <c:v>57.239613583340542</c:v>
                </c:pt>
                <c:pt idx="5726">
                  <c:v>57.249612583342241</c:v>
                </c:pt>
                <c:pt idx="5727">
                  <c:v>57.25961158334394</c:v>
                </c:pt>
                <c:pt idx="5728">
                  <c:v>57.269609583338024</c:v>
                </c:pt>
                <c:pt idx="5729">
                  <c:v>57.279608583339723</c:v>
                </c:pt>
                <c:pt idx="5730">
                  <c:v>57.289607583341422</c:v>
                </c:pt>
                <c:pt idx="5731">
                  <c:v>57.299605583335506</c:v>
                </c:pt>
                <c:pt idx="5732">
                  <c:v>57.309604583337205</c:v>
                </c:pt>
                <c:pt idx="5733">
                  <c:v>57.319603583338903</c:v>
                </c:pt>
                <c:pt idx="5734">
                  <c:v>57.329601583362091</c:v>
                </c:pt>
                <c:pt idx="5735">
                  <c:v>57.339600583334686</c:v>
                </c:pt>
                <c:pt idx="5736">
                  <c:v>57.349598583357874</c:v>
                </c:pt>
                <c:pt idx="5737">
                  <c:v>57.359597583359573</c:v>
                </c:pt>
                <c:pt idx="5738">
                  <c:v>57.369596583361272</c:v>
                </c:pt>
                <c:pt idx="5739">
                  <c:v>57.379594583355356</c:v>
                </c:pt>
                <c:pt idx="5740">
                  <c:v>57.389593583357055</c:v>
                </c:pt>
                <c:pt idx="5741">
                  <c:v>57.399592583358753</c:v>
                </c:pt>
                <c:pt idx="5742">
                  <c:v>57.409590583352838</c:v>
                </c:pt>
                <c:pt idx="5743">
                  <c:v>57.419589583354536</c:v>
                </c:pt>
                <c:pt idx="5744">
                  <c:v>57.429588583356235</c:v>
                </c:pt>
                <c:pt idx="5745">
                  <c:v>57.439586583350319</c:v>
                </c:pt>
                <c:pt idx="5746">
                  <c:v>57.449585583352018</c:v>
                </c:pt>
                <c:pt idx="5747">
                  <c:v>57.459583583346102</c:v>
                </c:pt>
                <c:pt idx="5748">
                  <c:v>57.469582583347801</c:v>
                </c:pt>
                <c:pt idx="5749">
                  <c:v>57.4795815833495</c:v>
                </c:pt>
                <c:pt idx="5750">
                  <c:v>57.489579583343584</c:v>
                </c:pt>
                <c:pt idx="5751">
                  <c:v>57.499578583345283</c:v>
                </c:pt>
                <c:pt idx="5752">
                  <c:v>57.509577583346982</c:v>
                </c:pt>
                <c:pt idx="5753">
                  <c:v>57.519575583341066</c:v>
                </c:pt>
                <c:pt idx="5754">
                  <c:v>57.529574583342765</c:v>
                </c:pt>
                <c:pt idx="5755">
                  <c:v>57.539573583344463</c:v>
                </c:pt>
                <c:pt idx="5756">
                  <c:v>57.549571583338547</c:v>
                </c:pt>
                <c:pt idx="5757">
                  <c:v>57.559570583340246</c:v>
                </c:pt>
                <c:pt idx="5758">
                  <c:v>57.56956858333433</c:v>
                </c:pt>
                <c:pt idx="5759">
                  <c:v>57.579567583336029</c:v>
                </c:pt>
                <c:pt idx="5760">
                  <c:v>57.589566583337728</c:v>
                </c:pt>
                <c:pt idx="5761">
                  <c:v>57.599564583360916</c:v>
                </c:pt>
                <c:pt idx="5762">
                  <c:v>57.609563583333511</c:v>
                </c:pt>
                <c:pt idx="5763">
                  <c:v>57.61956258333521</c:v>
                </c:pt>
                <c:pt idx="5764">
                  <c:v>57.629560583358398</c:v>
                </c:pt>
                <c:pt idx="5765">
                  <c:v>57.639559583360096</c:v>
                </c:pt>
                <c:pt idx="5766">
                  <c:v>57.649557583354181</c:v>
                </c:pt>
                <c:pt idx="5767">
                  <c:v>57.659556583355879</c:v>
                </c:pt>
                <c:pt idx="5768">
                  <c:v>57.669555583357578</c:v>
                </c:pt>
                <c:pt idx="5769">
                  <c:v>57.679553583351662</c:v>
                </c:pt>
                <c:pt idx="5770">
                  <c:v>57.689552583353361</c:v>
                </c:pt>
                <c:pt idx="5771">
                  <c:v>57.69955158335506</c:v>
                </c:pt>
                <c:pt idx="5772">
                  <c:v>57.709549583349144</c:v>
                </c:pt>
                <c:pt idx="5773">
                  <c:v>57.719548583350843</c:v>
                </c:pt>
                <c:pt idx="5774">
                  <c:v>57.729547583352542</c:v>
                </c:pt>
                <c:pt idx="5775">
                  <c:v>57.739545583346626</c:v>
                </c:pt>
                <c:pt idx="5776">
                  <c:v>57.749544583348325</c:v>
                </c:pt>
                <c:pt idx="5777">
                  <c:v>57.759542583342409</c:v>
                </c:pt>
                <c:pt idx="5778">
                  <c:v>57.769541583344107</c:v>
                </c:pt>
                <c:pt idx="5779">
                  <c:v>57.779540583345806</c:v>
                </c:pt>
                <c:pt idx="5780">
                  <c:v>57.78953858333989</c:v>
                </c:pt>
                <c:pt idx="5781">
                  <c:v>57.799537583341589</c:v>
                </c:pt>
                <c:pt idx="5782">
                  <c:v>57.809536583343288</c:v>
                </c:pt>
                <c:pt idx="5783">
                  <c:v>57.819534583337372</c:v>
                </c:pt>
                <c:pt idx="5784">
                  <c:v>57.829533583339071</c:v>
                </c:pt>
                <c:pt idx="5785">
                  <c:v>57.839531583362259</c:v>
                </c:pt>
                <c:pt idx="5786">
                  <c:v>57.849530583334854</c:v>
                </c:pt>
                <c:pt idx="5787">
                  <c:v>57.85952975001419</c:v>
                </c:pt>
                <c:pt idx="5788">
                  <c:v>57.869527750008274</c:v>
                </c:pt>
                <c:pt idx="5789">
                  <c:v>57.879526750009973</c:v>
                </c:pt>
                <c:pt idx="5790">
                  <c:v>57.889525750011671</c:v>
                </c:pt>
                <c:pt idx="5791">
                  <c:v>57.899523750005756</c:v>
                </c:pt>
                <c:pt idx="5792">
                  <c:v>57.909522750007454</c:v>
                </c:pt>
                <c:pt idx="5793">
                  <c:v>57.919521750009153</c:v>
                </c:pt>
                <c:pt idx="5794">
                  <c:v>57.929519750003237</c:v>
                </c:pt>
                <c:pt idx="5795">
                  <c:v>57.939518750004936</c:v>
                </c:pt>
                <c:pt idx="5796">
                  <c:v>57.949517750006635</c:v>
                </c:pt>
                <c:pt idx="5797">
                  <c:v>57.959515750000719</c:v>
                </c:pt>
                <c:pt idx="5798">
                  <c:v>57.969514750002418</c:v>
                </c:pt>
                <c:pt idx="5799">
                  <c:v>57.979512750025606</c:v>
                </c:pt>
                <c:pt idx="5800">
                  <c:v>57.989511750027305</c:v>
                </c:pt>
                <c:pt idx="5801">
                  <c:v>57.999510749999899</c:v>
                </c:pt>
                <c:pt idx="5802">
                  <c:v>58.009508750023087</c:v>
                </c:pt>
                <c:pt idx="5803">
                  <c:v>58.019507750024786</c:v>
                </c:pt>
                <c:pt idx="5804">
                  <c:v>58.029506750026485</c:v>
                </c:pt>
                <c:pt idx="5805">
                  <c:v>58.039504750020569</c:v>
                </c:pt>
                <c:pt idx="5806">
                  <c:v>58.049503750022268</c:v>
                </c:pt>
                <c:pt idx="5807">
                  <c:v>58.059502750023967</c:v>
                </c:pt>
                <c:pt idx="5808">
                  <c:v>58.069500750018051</c:v>
                </c:pt>
                <c:pt idx="5809">
                  <c:v>58.07949975001975</c:v>
                </c:pt>
                <c:pt idx="5810">
                  <c:v>58.089497750013834</c:v>
                </c:pt>
                <c:pt idx="5811">
                  <c:v>58.099496750015533</c:v>
                </c:pt>
                <c:pt idx="5812">
                  <c:v>58.109495750017231</c:v>
                </c:pt>
                <c:pt idx="5813">
                  <c:v>58.119493750011316</c:v>
                </c:pt>
                <c:pt idx="5814">
                  <c:v>58.129492750013014</c:v>
                </c:pt>
                <c:pt idx="5815">
                  <c:v>58.139491750014713</c:v>
                </c:pt>
                <c:pt idx="5816">
                  <c:v>58.149489750008797</c:v>
                </c:pt>
                <c:pt idx="5817">
                  <c:v>58.159488750010496</c:v>
                </c:pt>
                <c:pt idx="5818">
                  <c:v>58.169487750012195</c:v>
                </c:pt>
                <c:pt idx="5819">
                  <c:v>58.179485750006279</c:v>
                </c:pt>
                <c:pt idx="5820">
                  <c:v>58.189484750007978</c:v>
                </c:pt>
                <c:pt idx="5821">
                  <c:v>58.199482750002062</c:v>
                </c:pt>
                <c:pt idx="5822">
                  <c:v>58.209481750003761</c:v>
                </c:pt>
                <c:pt idx="5823">
                  <c:v>58.219480750005459</c:v>
                </c:pt>
                <c:pt idx="5824">
                  <c:v>58.229478750028647</c:v>
                </c:pt>
                <c:pt idx="5825">
                  <c:v>58.239477750001242</c:v>
                </c:pt>
                <c:pt idx="5826">
                  <c:v>58.249476750002941</c:v>
                </c:pt>
                <c:pt idx="5827">
                  <c:v>58.259474750026129</c:v>
                </c:pt>
                <c:pt idx="5828">
                  <c:v>58.269473750027828</c:v>
                </c:pt>
                <c:pt idx="5829">
                  <c:v>58.279472750000423</c:v>
                </c:pt>
                <c:pt idx="5830">
                  <c:v>58.289470750023611</c:v>
                </c:pt>
                <c:pt idx="5831">
                  <c:v>58.29946975002531</c:v>
                </c:pt>
                <c:pt idx="5832">
                  <c:v>58.309467750019394</c:v>
                </c:pt>
                <c:pt idx="5833">
                  <c:v>58.319466750021093</c:v>
                </c:pt>
                <c:pt idx="5834">
                  <c:v>58.329465750022791</c:v>
                </c:pt>
                <c:pt idx="5835">
                  <c:v>58.339463750016876</c:v>
                </c:pt>
                <c:pt idx="5836">
                  <c:v>58.349462750018574</c:v>
                </c:pt>
                <c:pt idx="5837">
                  <c:v>58.359461750020273</c:v>
                </c:pt>
                <c:pt idx="5838">
                  <c:v>58.369459750014357</c:v>
                </c:pt>
                <c:pt idx="5839">
                  <c:v>58.379458750016056</c:v>
                </c:pt>
                <c:pt idx="5840">
                  <c:v>58.38945675001014</c:v>
                </c:pt>
                <c:pt idx="5841">
                  <c:v>58.399455750011839</c:v>
                </c:pt>
                <c:pt idx="5842">
                  <c:v>58.409454750013538</c:v>
                </c:pt>
                <c:pt idx="5843">
                  <c:v>58.419452750007622</c:v>
                </c:pt>
                <c:pt idx="5844">
                  <c:v>58.429451750009321</c:v>
                </c:pt>
                <c:pt idx="5845">
                  <c:v>58.439450750011019</c:v>
                </c:pt>
                <c:pt idx="5846">
                  <c:v>58.449448750005104</c:v>
                </c:pt>
                <c:pt idx="5847">
                  <c:v>58.459447750006802</c:v>
                </c:pt>
                <c:pt idx="5848">
                  <c:v>58.469446750008501</c:v>
                </c:pt>
                <c:pt idx="5849">
                  <c:v>58.479444750002585</c:v>
                </c:pt>
                <c:pt idx="5850">
                  <c:v>58.489443750004284</c:v>
                </c:pt>
                <c:pt idx="5851">
                  <c:v>58.499442750005983</c:v>
                </c:pt>
                <c:pt idx="5852">
                  <c:v>58.509440750000067</c:v>
                </c:pt>
                <c:pt idx="5853">
                  <c:v>58.519439750001766</c:v>
                </c:pt>
                <c:pt idx="5854">
                  <c:v>58.529437750024954</c:v>
                </c:pt>
                <c:pt idx="5855">
                  <c:v>58.539436750026653</c:v>
                </c:pt>
                <c:pt idx="5856">
                  <c:v>58.549435750028351</c:v>
                </c:pt>
                <c:pt idx="5857">
                  <c:v>58.559433750022436</c:v>
                </c:pt>
                <c:pt idx="5858">
                  <c:v>58.569432750024134</c:v>
                </c:pt>
                <c:pt idx="5859">
                  <c:v>58.579431750025833</c:v>
                </c:pt>
                <c:pt idx="5860">
                  <c:v>58.589429750019917</c:v>
                </c:pt>
                <c:pt idx="5861">
                  <c:v>58.599428750021616</c:v>
                </c:pt>
                <c:pt idx="5862">
                  <c:v>58.609427750023315</c:v>
                </c:pt>
                <c:pt idx="5863">
                  <c:v>58.619425750017399</c:v>
                </c:pt>
                <c:pt idx="5864">
                  <c:v>58.629424750019098</c:v>
                </c:pt>
                <c:pt idx="5865">
                  <c:v>58.639422750013182</c:v>
                </c:pt>
                <c:pt idx="5866">
                  <c:v>58.649421750014881</c:v>
                </c:pt>
                <c:pt idx="5867">
                  <c:v>58.659420750016579</c:v>
                </c:pt>
                <c:pt idx="5868">
                  <c:v>58.669418750010664</c:v>
                </c:pt>
                <c:pt idx="5869">
                  <c:v>58.679417750012362</c:v>
                </c:pt>
                <c:pt idx="5870">
                  <c:v>58.689416750014061</c:v>
                </c:pt>
                <c:pt idx="5871">
                  <c:v>58.699414750008145</c:v>
                </c:pt>
                <c:pt idx="5872">
                  <c:v>58.709413750009844</c:v>
                </c:pt>
                <c:pt idx="5873">
                  <c:v>58.719412750011543</c:v>
                </c:pt>
                <c:pt idx="5874">
                  <c:v>58.729410750005627</c:v>
                </c:pt>
                <c:pt idx="5875">
                  <c:v>58.739409750007326</c:v>
                </c:pt>
                <c:pt idx="5876">
                  <c:v>58.74940775000141</c:v>
                </c:pt>
                <c:pt idx="5877">
                  <c:v>58.759406750003109</c:v>
                </c:pt>
                <c:pt idx="5878">
                  <c:v>58.769405750004807</c:v>
                </c:pt>
                <c:pt idx="5879">
                  <c:v>58.779403750027996</c:v>
                </c:pt>
                <c:pt idx="5880">
                  <c:v>58.78940275000059</c:v>
                </c:pt>
                <c:pt idx="5881">
                  <c:v>58.799401750002289</c:v>
                </c:pt>
                <c:pt idx="5882">
                  <c:v>58.809399750025477</c:v>
                </c:pt>
                <c:pt idx="5883">
                  <c:v>58.819398750027176</c:v>
                </c:pt>
                <c:pt idx="5884">
                  <c:v>58.829397750028875</c:v>
                </c:pt>
                <c:pt idx="5885">
                  <c:v>58.839395750022959</c:v>
                </c:pt>
                <c:pt idx="5886">
                  <c:v>58.849394750024658</c:v>
                </c:pt>
                <c:pt idx="5887">
                  <c:v>58.859391958336346</c:v>
                </c:pt>
                <c:pt idx="5888">
                  <c:v>58.869390958338045</c:v>
                </c:pt>
                <c:pt idx="5889">
                  <c:v>58.879389958339743</c:v>
                </c:pt>
                <c:pt idx="5890">
                  <c:v>58.889387958333828</c:v>
                </c:pt>
                <c:pt idx="5891">
                  <c:v>58.899386958335526</c:v>
                </c:pt>
                <c:pt idx="5892">
                  <c:v>58.909385958337225</c:v>
                </c:pt>
                <c:pt idx="5893">
                  <c:v>58.919383958360413</c:v>
                </c:pt>
                <c:pt idx="5894">
                  <c:v>58.929382958362112</c:v>
                </c:pt>
                <c:pt idx="5895">
                  <c:v>58.939381958334707</c:v>
                </c:pt>
                <c:pt idx="5896">
                  <c:v>58.949379958357895</c:v>
                </c:pt>
                <c:pt idx="5897">
                  <c:v>58.959378958359594</c:v>
                </c:pt>
                <c:pt idx="5898">
                  <c:v>58.969376958353678</c:v>
                </c:pt>
                <c:pt idx="5899">
                  <c:v>58.979375958355376</c:v>
                </c:pt>
                <c:pt idx="5900">
                  <c:v>58.989374958357075</c:v>
                </c:pt>
                <c:pt idx="5901">
                  <c:v>58.999372958351159</c:v>
                </c:pt>
                <c:pt idx="5902">
                  <c:v>59.009371958352858</c:v>
                </c:pt>
                <c:pt idx="5903">
                  <c:v>59.019370958354557</c:v>
                </c:pt>
                <c:pt idx="5904">
                  <c:v>59.029368958348641</c:v>
                </c:pt>
                <c:pt idx="5905">
                  <c:v>59.03936795835034</c:v>
                </c:pt>
                <c:pt idx="5906">
                  <c:v>59.049366958352039</c:v>
                </c:pt>
                <c:pt idx="5907">
                  <c:v>59.059364958346123</c:v>
                </c:pt>
                <c:pt idx="5908">
                  <c:v>59.069363958347822</c:v>
                </c:pt>
                <c:pt idx="5909">
                  <c:v>59.07936295834952</c:v>
                </c:pt>
                <c:pt idx="5910">
                  <c:v>59.089360958343605</c:v>
                </c:pt>
                <c:pt idx="5911">
                  <c:v>59.099359958345303</c:v>
                </c:pt>
                <c:pt idx="5912">
                  <c:v>59.109357958339388</c:v>
                </c:pt>
                <c:pt idx="5913">
                  <c:v>59.119356958341086</c:v>
                </c:pt>
                <c:pt idx="5914">
                  <c:v>59.129355958342785</c:v>
                </c:pt>
                <c:pt idx="5915">
                  <c:v>59.139353958336869</c:v>
                </c:pt>
                <c:pt idx="5916">
                  <c:v>59.149352958338568</c:v>
                </c:pt>
                <c:pt idx="5917">
                  <c:v>59.159351958340267</c:v>
                </c:pt>
                <c:pt idx="5918">
                  <c:v>59.169349958334351</c:v>
                </c:pt>
                <c:pt idx="5919">
                  <c:v>59.17934895833605</c:v>
                </c:pt>
                <c:pt idx="5920">
                  <c:v>59.189347958337748</c:v>
                </c:pt>
                <c:pt idx="5921">
                  <c:v>59.199345958360936</c:v>
                </c:pt>
                <c:pt idx="5922">
                  <c:v>59.209344958333531</c:v>
                </c:pt>
                <c:pt idx="5923">
                  <c:v>59.21934395833523</c:v>
                </c:pt>
                <c:pt idx="5924">
                  <c:v>59.229341958358418</c:v>
                </c:pt>
                <c:pt idx="5925">
                  <c:v>59.239340958360117</c:v>
                </c:pt>
                <c:pt idx="5926">
                  <c:v>59.249338958354201</c:v>
                </c:pt>
                <c:pt idx="5927">
                  <c:v>59.2593379583559</c:v>
                </c:pt>
                <c:pt idx="5928">
                  <c:v>59.269336958357599</c:v>
                </c:pt>
                <c:pt idx="5929">
                  <c:v>59.279334958351683</c:v>
                </c:pt>
                <c:pt idx="5930">
                  <c:v>59.289333958353382</c:v>
                </c:pt>
                <c:pt idx="5931">
                  <c:v>59.29933295835508</c:v>
                </c:pt>
                <c:pt idx="5932">
                  <c:v>59.309330958349165</c:v>
                </c:pt>
                <c:pt idx="5933">
                  <c:v>59.319329958350863</c:v>
                </c:pt>
                <c:pt idx="5934">
                  <c:v>59.329328958352562</c:v>
                </c:pt>
                <c:pt idx="5935">
                  <c:v>59.339326958346646</c:v>
                </c:pt>
                <c:pt idx="5936">
                  <c:v>59.349325958348345</c:v>
                </c:pt>
                <c:pt idx="5937">
                  <c:v>59.359323958342429</c:v>
                </c:pt>
                <c:pt idx="5938">
                  <c:v>59.369322958344128</c:v>
                </c:pt>
                <c:pt idx="5939">
                  <c:v>59.379321958345827</c:v>
                </c:pt>
                <c:pt idx="5940">
                  <c:v>59.389319958339911</c:v>
                </c:pt>
                <c:pt idx="5941">
                  <c:v>59.39931895834161</c:v>
                </c:pt>
                <c:pt idx="5942">
                  <c:v>59.409317958343308</c:v>
                </c:pt>
                <c:pt idx="5943">
                  <c:v>59.419315958337393</c:v>
                </c:pt>
                <c:pt idx="5944">
                  <c:v>59.429314958339091</c:v>
                </c:pt>
                <c:pt idx="5945">
                  <c:v>59.43931395834079</c:v>
                </c:pt>
                <c:pt idx="5946">
                  <c:v>59.449311958334874</c:v>
                </c:pt>
                <c:pt idx="5947">
                  <c:v>59.459310958336573</c:v>
                </c:pt>
                <c:pt idx="5948">
                  <c:v>59.469309958338272</c:v>
                </c:pt>
                <c:pt idx="5949">
                  <c:v>59.47930795836146</c:v>
                </c:pt>
                <c:pt idx="5950">
                  <c:v>59.489306958334055</c:v>
                </c:pt>
                <c:pt idx="5951">
                  <c:v>59.499304958357243</c:v>
                </c:pt>
                <c:pt idx="5952">
                  <c:v>59.509303958358942</c:v>
                </c:pt>
                <c:pt idx="5953">
                  <c:v>59.51930295836064</c:v>
                </c:pt>
                <c:pt idx="5954">
                  <c:v>59.529300958354725</c:v>
                </c:pt>
                <c:pt idx="5955">
                  <c:v>59.539299958356423</c:v>
                </c:pt>
                <c:pt idx="5956">
                  <c:v>59.549298958358122</c:v>
                </c:pt>
                <c:pt idx="5957">
                  <c:v>59.559296958352206</c:v>
                </c:pt>
                <c:pt idx="5958">
                  <c:v>59.569295958353905</c:v>
                </c:pt>
                <c:pt idx="5959">
                  <c:v>59.579294958355604</c:v>
                </c:pt>
                <c:pt idx="5960">
                  <c:v>59.589292958349688</c:v>
                </c:pt>
                <c:pt idx="5961">
                  <c:v>59.599291958351387</c:v>
                </c:pt>
                <c:pt idx="5962">
                  <c:v>59.609289958345471</c:v>
                </c:pt>
                <c:pt idx="5963">
                  <c:v>59.61928895834717</c:v>
                </c:pt>
                <c:pt idx="5964">
                  <c:v>59.629287958348868</c:v>
                </c:pt>
                <c:pt idx="5965">
                  <c:v>59.639285958342953</c:v>
                </c:pt>
                <c:pt idx="5966">
                  <c:v>59.649284958344651</c:v>
                </c:pt>
                <c:pt idx="5967">
                  <c:v>59.65928395834635</c:v>
                </c:pt>
                <c:pt idx="5968">
                  <c:v>59.669281958340434</c:v>
                </c:pt>
                <c:pt idx="5969">
                  <c:v>59.679280958342133</c:v>
                </c:pt>
                <c:pt idx="5970">
                  <c:v>59.689279958343832</c:v>
                </c:pt>
                <c:pt idx="5971">
                  <c:v>59.699277958337916</c:v>
                </c:pt>
                <c:pt idx="5972">
                  <c:v>59.709276958339615</c:v>
                </c:pt>
                <c:pt idx="5973">
                  <c:v>59.719275958341314</c:v>
                </c:pt>
                <c:pt idx="5974">
                  <c:v>59.729273958335398</c:v>
                </c:pt>
                <c:pt idx="5975">
                  <c:v>59.739272958337096</c:v>
                </c:pt>
                <c:pt idx="5976">
                  <c:v>59.749270958360285</c:v>
                </c:pt>
                <c:pt idx="5977">
                  <c:v>59.759269958361983</c:v>
                </c:pt>
                <c:pt idx="5978">
                  <c:v>59.769268958334578</c:v>
                </c:pt>
                <c:pt idx="5979">
                  <c:v>59.779266958357766</c:v>
                </c:pt>
                <c:pt idx="5980">
                  <c:v>59.789265958359465</c:v>
                </c:pt>
                <c:pt idx="5981">
                  <c:v>59.799264958361164</c:v>
                </c:pt>
                <c:pt idx="5982">
                  <c:v>59.809262958355248</c:v>
                </c:pt>
                <c:pt idx="5983">
                  <c:v>59.819261958356947</c:v>
                </c:pt>
                <c:pt idx="5984">
                  <c:v>59.829260958358645</c:v>
                </c:pt>
                <c:pt idx="5985">
                  <c:v>59.83925895835273</c:v>
                </c:pt>
                <c:pt idx="5986">
                  <c:v>59.849257958354428</c:v>
                </c:pt>
                <c:pt idx="5987">
                  <c:v>59.859257333358983</c:v>
                </c:pt>
                <c:pt idx="5988">
                  <c:v>59.869255333353067</c:v>
                </c:pt>
                <c:pt idx="5989">
                  <c:v>59.879254333354766</c:v>
                </c:pt>
                <c:pt idx="5990">
                  <c:v>59.88925233334885</c:v>
                </c:pt>
                <c:pt idx="5991">
                  <c:v>59.899251333350549</c:v>
                </c:pt>
                <c:pt idx="5992">
                  <c:v>59.909250333352247</c:v>
                </c:pt>
                <c:pt idx="5993">
                  <c:v>59.919248333346331</c:v>
                </c:pt>
                <c:pt idx="5994">
                  <c:v>59.92924733334803</c:v>
                </c:pt>
                <c:pt idx="5995">
                  <c:v>59.939246333349729</c:v>
                </c:pt>
                <c:pt idx="5996">
                  <c:v>59.949244333343813</c:v>
                </c:pt>
                <c:pt idx="5997">
                  <c:v>59.959243333345512</c:v>
                </c:pt>
                <c:pt idx="5998">
                  <c:v>59.969242333347211</c:v>
                </c:pt>
                <c:pt idx="5999">
                  <c:v>59.979240333341295</c:v>
                </c:pt>
                <c:pt idx="6000">
                  <c:v>59.989239333342994</c:v>
                </c:pt>
                <c:pt idx="6001">
                  <c:v>59.999238333344692</c:v>
                </c:pt>
                <c:pt idx="6002">
                  <c:v>60.009236333338777</c:v>
                </c:pt>
                <c:pt idx="6003">
                  <c:v>60.019235333340475</c:v>
                </c:pt>
                <c:pt idx="6004">
                  <c:v>60.02923333333456</c:v>
                </c:pt>
                <c:pt idx="6005">
                  <c:v>60.039232333336258</c:v>
                </c:pt>
                <c:pt idx="6006">
                  <c:v>60.049231333337957</c:v>
                </c:pt>
                <c:pt idx="6007">
                  <c:v>60.059229333361145</c:v>
                </c:pt>
                <c:pt idx="6008">
                  <c:v>60.06922833333374</c:v>
                </c:pt>
                <c:pt idx="6009">
                  <c:v>60.079227333335439</c:v>
                </c:pt>
                <c:pt idx="6010">
                  <c:v>60.089225333358627</c:v>
                </c:pt>
                <c:pt idx="6011">
                  <c:v>60.099224333360326</c:v>
                </c:pt>
                <c:pt idx="6012">
                  <c:v>60.109223333362024</c:v>
                </c:pt>
                <c:pt idx="6013">
                  <c:v>60.119221333356109</c:v>
                </c:pt>
                <c:pt idx="6014">
                  <c:v>60.129220333357807</c:v>
                </c:pt>
                <c:pt idx="6015">
                  <c:v>60.139219333359506</c:v>
                </c:pt>
                <c:pt idx="6016">
                  <c:v>60.14921733335359</c:v>
                </c:pt>
                <c:pt idx="6017">
                  <c:v>60.159216333355289</c:v>
                </c:pt>
                <c:pt idx="6018">
                  <c:v>60.169214333349373</c:v>
                </c:pt>
                <c:pt idx="6019">
                  <c:v>60.179213333351072</c:v>
                </c:pt>
                <c:pt idx="6020">
                  <c:v>60.189212333352771</c:v>
                </c:pt>
                <c:pt idx="6021">
                  <c:v>60.199210333346855</c:v>
                </c:pt>
                <c:pt idx="6022">
                  <c:v>60.209209333348554</c:v>
                </c:pt>
                <c:pt idx="6023">
                  <c:v>60.219208333350252</c:v>
                </c:pt>
                <c:pt idx="6024">
                  <c:v>60.229206333344337</c:v>
                </c:pt>
                <c:pt idx="6025">
                  <c:v>60.239205333346035</c:v>
                </c:pt>
                <c:pt idx="6026">
                  <c:v>60.249204333347734</c:v>
                </c:pt>
                <c:pt idx="6027">
                  <c:v>60.259202333341818</c:v>
                </c:pt>
                <c:pt idx="6028">
                  <c:v>60.269201333343517</c:v>
                </c:pt>
                <c:pt idx="6029">
                  <c:v>60.279200333345216</c:v>
                </c:pt>
                <c:pt idx="6030">
                  <c:v>60.2891983333393</c:v>
                </c:pt>
                <c:pt idx="6031">
                  <c:v>60.299197333340999</c:v>
                </c:pt>
                <c:pt idx="6032">
                  <c:v>60.309195333335083</c:v>
                </c:pt>
                <c:pt idx="6033">
                  <c:v>60.319194333336782</c:v>
                </c:pt>
                <c:pt idx="6034">
                  <c:v>60.32919333333848</c:v>
                </c:pt>
                <c:pt idx="6035">
                  <c:v>60.339191333361669</c:v>
                </c:pt>
                <c:pt idx="6036">
                  <c:v>60.349190333334263</c:v>
                </c:pt>
                <c:pt idx="6037">
                  <c:v>60.359189333335962</c:v>
                </c:pt>
                <c:pt idx="6038">
                  <c:v>60.36918733335915</c:v>
                </c:pt>
                <c:pt idx="6039">
                  <c:v>60.379186333360849</c:v>
                </c:pt>
                <c:pt idx="6040">
                  <c:v>60.389185333333444</c:v>
                </c:pt>
                <c:pt idx="6041">
                  <c:v>60.399183333356632</c:v>
                </c:pt>
                <c:pt idx="6042">
                  <c:v>60.409182333358331</c:v>
                </c:pt>
                <c:pt idx="6043">
                  <c:v>60.419181333360029</c:v>
                </c:pt>
                <c:pt idx="6044">
                  <c:v>60.429179333354114</c:v>
                </c:pt>
                <c:pt idx="6045">
                  <c:v>60.439178333355812</c:v>
                </c:pt>
                <c:pt idx="6046">
                  <c:v>60.449176333349897</c:v>
                </c:pt>
                <c:pt idx="6047">
                  <c:v>60.459175333351595</c:v>
                </c:pt>
                <c:pt idx="6048">
                  <c:v>60.469174333353294</c:v>
                </c:pt>
                <c:pt idx="6049">
                  <c:v>60.479172333347378</c:v>
                </c:pt>
                <c:pt idx="6050">
                  <c:v>60.489171333349077</c:v>
                </c:pt>
                <c:pt idx="6051">
                  <c:v>60.499170333350776</c:v>
                </c:pt>
                <c:pt idx="6052">
                  <c:v>60.50916833334486</c:v>
                </c:pt>
                <c:pt idx="6053">
                  <c:v>60.519167333346559</c:v>
                </c:pt>
                <c:pt idx="6054">
                  <c:v>60.529166333348257</c:v>
                </c:pt>
                <c:pt idx="6055">
                  <c:v>60.539164333342342</c:v>
                </c:pt>
                <c:pt idx="6056">
                  <c:v>60.54916333334404</c:v>
                </c:pt>
                <c:pt idx="6057">
                  <c:v>60.559162333345739</c:v>
                </c:pt>
                <c:pt idx="6058">
                  <c:v>60.569160333339823</c:v>
                </c:pt>
                <c:pt idx="6059">
                  <c:v>60.579159333341522</c:v>
                </c:pt>
                <c:pt idx="6060">
                  <c:v>60.589158333343221</c:v>
                </c:pt>
                <c:pt idx="6061">
                  <c:v>60.599156333337305</c:v>
                </c:pt>
                <c:pt idx="6062">
                  <c:v>60.609155333339004</c:v>
                </c:pt>
                <c:pt idx="6063">
                  <c:v>60.619153333362192</c:v>
                </c:pt>
                <c:pt idx="6064">
                  <c:v>60.629152333334787</c:v>
                </c:pt>
                <c:pt idx="6065">
                  <c:v>60.639151333336486</c:v>
                </c:pt>
                <c:pt idx="6066">
                  <c:v>60.649149333359674</c:v>
                </c:pt>
                <c:pt idx="6067">
                  <c:v>60.659148333361372</c:v>
                </c:pt>
                <c:pt idx="6068">
                  <c:v>60.669147333333967</c:v>
                </c:pt>
                <c:pt idx="6069">
                  <c:v>60.679145333357155</c:v>
                </c:pt>
                <c:pt idx="6070">
                  <c:v>60.689144333358854</c:v>
                </c:pt>
                <c:pt idx="6071">
                  <c:v>60.699143333360553</c:v>
                </c:pt>
                <c:pt idx="6072">
                  <c:v>60.709141333354637</c:v>
                </c:pt>
                <c:pt idx="6073">
                  <c:v>60.719140333356336</c:v>
                </c:pt>
                <c:pt idx="6074">
                  <c:v>60.729139333358034</c:v>
                </c:pt>
                <c:pt idx="6075">
                  <c:v>60.739137333352119</c:v>
                </c:pt>
                <c:pt idx="6076">
                  <c:v>60.749136333353817</c:v>
                </c:pt>
                <c:pt idx="6077">
                  <c:v>60.759134333347902</c:v>
                </c:pt>
                <c:pt idx="6078">
                  <c:v>60.7691333333496</c:v>
                </c:pt>
                <c:pt idx="6079">
                  <c:v>60.779132333351299</c:v>
                </c:pt>
                <c:pt idx="6080">
                  <c:v>60.789130333345383</c:v>
                </c:pt>
                <c:pt idx="6081">
                  <c:v>60.799129333347082</c:v>
                </c:pt>
                <c:pt idx="6082">
                  <c:v>60.809128333348781</c:v>
                </c:pt>
                <c:pt idx="6083">
                  <c:v>60.819126333342865</c:v>
                </c:pt>
                <c:pt idx="6084">
                  <c:v>60.829125333344564</c:v>
                </c:pt>
                <c:pt idx="6085">
                  <c:v>60.839124333346263</c:v>
                </c:pt>
                <c:pt idx="6086">
                  <c:v>60.849122333340347</c:v>
                </c:pt>
                <c:pt idx="6087">
                  <c:v>60.859121000015875</c:v>
                </c:pt>
                <c:pt idx="6088">
                  <c:v>60.869120000017574</c:v>
                </c:pt>
                <c:pt idx="6089">
                  <c:v>60.879118000011658</c:v>
                </c:pt>
                <c:pt idx="6090">
                  <c:v>60.889117000013357</c:v>
                </c:pt>
                <c:pt idx="6091">
                  <c:v>60.899115000007441</c:v>
                </c:pt>
                <c:pt idx="6092">
                  <c:v>60.90911400000914</c:v>
                </c:pt>
                <c:pt idx="6093">
                  <c:v>60.919113000010839</c:v>
                </c:pt>
                <c:pt idx="6094">
                  <c:v>60.929111000004923</c:v>
                </c:pt>
                <c:pt idx="6095">
                  <c:v>60.939110000006622</c:v>
                </c:pt>
                <c:pt idx="6096">
                  <c:v>60.94910900000832</c:v>
                </c:pt>
                <c:pt idx="6097">
                  <c:v>60.959107000002405</c:v>
                </c:pt>
                <c:pt idx="6098">
                  <c:v>60.969106000004103</c:v>
                </c:pt>
                <c:pt idx="6099">
                  <c:v>60.979105000005802</c:v>
                </c:pt>
                <c:pt idx="6100">
                  <c:v>60.989102999999886</c:v>
                </c:pt>
                <c:pt idx="6101">
                  <c:v>60.999102000001585</c:v>
                </c:pt>
                <c:pt idx="6102">
                  <c:v>61.009101000003284</c:v>
                </c:pt>
                <c:pt idx="6103">
                  <c:v>61.019099000026472</c:v>
                </c:pt>
                <c:pt idx="6104">
                  <c:v>61.029098000028171</c:v>
                </c:pt>
                <c:pt idx="6105">
                  <c:v>61.039097000000766</c:v>
                </c:pt>
                <c:pt idx="6106">
                  <c:v>61.049095000023954</c:v>
                </c:pt>
                <c:pt idx="6107">
                  <c:v>61.059094000025652</c:v>
                </c:pt>
                <c:pt idx="6108">
                  <c:v>61.069092000019737</c:v>
                </c:pt>
                <c:pt idx="6109">
                  <c:v>61.079091000021435</c:v>
                </c:pt>
                <c:pt idx="6110">
                  <c:v>61.089090000023134</c:v>
                </c:pt>
                <c:pt idx="6111">
                  <c:v>61.099088000017218</c:v>
                </c:pt>
                <c:pt idx="6112">
                  <c:v>61.109087000018917</c:v>
                </c:pt>
                <c:pt idx="6113">
                  <c:v>61.119086000020616</c:v>
                </c:pt>
                <c:pt idx="6114">
                  <c:v>61.1290840000147</c:v>
                </c:pt>
                <c:pt idx="6115">
                  <c:v>61.139083000016399</c:v>
                </c:pt>
                <c:pt idx="6116">
                  <c:v>61.149082000018097</c:v>
                </c:pt>
                <c:pt idx="6117">
                  <c:v>61.159080000012182</c:v>
                </c:pt>
                <c:pt idx="6118">
                  <c:v>61.16907900001388</c:v>
                </c:pt>
                <c:pt idx="6119">
                  <c:v>61.179078000015579</c:v>
                </c:pt>
                <c:pt idx="6120">
                  <c:v>61.189076000009663</c:v>
                </c:pt>
                <c:pt idx="6121">
                  <c:v>61.199075000011362</c:v>
                </c:pt>
                <c:pt idx="6122">
                  <c:v>61.209074000013061</c:v>
                </c:pt>
                <c:pt idx="6123">
                  <c:v>61.219072000007145</c:v>
                </c:pt>
                <c:pt idx="6124">
                  <c:v>61.229071000008844</c:v>
                </c:pt>
                <c:pt idx="6125">
                  <c:v>61.239069000002928</c:v>
                </c:pt>
                <c:pt idx="6126">
                  <c:v>61.249068000004627</c:v>
                </c:pt>
                <c:pt idx="6127">
                  <c:v>61.259067000006326</c:v>
                </c:pt>
                <c:pt idx="6128">
                  <c:v>61.26906500000041</c:v>
                </c:pt>
                <c:pt idx="6129">
                  <c:v>61.279064000002109</c:v>
                </c:pt>
                <c:pt idx="6130">
                  <c:v>61.289063000003807</c:v>
                </c:pt>
                <c:pt idx="6131">
                  <c:v>61.299061000026995</c:v>
                </c:pt>
                <c:pt idx="6132">
                  <c:v>61.309060000028694</c:v>
                </c:pt>
                <c:pt idx="6133">
                  <c:v>61.319059000001289</c:v>
                </c:pt>
                <c:pt idx="6134">
                  <c:v>61.329057000024477</c:v>
                </c:pt>
                <c:pt idx="6135">
                  <c:v>61.339056000026176</c:v>
                </c:pt>
                <c:pt idx="6136">
                  <c:v>61.349055000027874</c:v>
                </c:pt>
                <c:pt idx="6137">
                  <c:v>61.359053000021959</c:v>
                </c:pt>
                <c:pt idx="6138">
                  <c:v>61.369052000023657</c:v>
                </c:pt>
                <c:pt idx="6139">
                  <c:v>61.379051000025356</c:v>
                </c:pt>
                <c:pt idx="6140">
                  <c:v>61.38904900001944</c:v>
                </c:pt>
                <c:pt idx="6141">
                  <c:v>61.399048000021139</c:v>
                </c:pt>
                <c:pt idx="6142">
                  <c:v>61.409046000015223</c:v>
                </c:pt>
                <c:pt idx="6143">
                  <c:v>61.419045000016922</c:v>
                </c:pt>
                <c:pt idx="6144">
                  <c:v>61.429044000018621</c:v>
                </c:pt>
                <c:pt idx="6145">
                  <c:v>61.439042000012705</c:v>
                </c:pt>
                <c:pt idx="6146">
                  <c:v>61.449041000014404</c:v>
                </c:pt>
                <c:pt idx="6147">
                  <c:v>61.459040000016103</c:v>
                </c:pt>
                <c:pt idx="6148">
                  <c:v>61.469038000010187</c:v>
                </c:pt>
                <c:pt idx="6149">
                  <c:v>61.479037000011886</c:v>
                </c:pt>
                <c:pt idx="6150">
                  <c:v>61.489036000013584</c:v>
                </c:pt>
                <c:pt idx="6151">
                  <c:v>61.499034000007669</c:v>
                </c:pt>
                <c:pt idx="6152">
                  <c:v>61.509033000009367</c:v>
                </c:pt>
                <c:pt idx="6153">
                  <c:v>61.519032000011066</c:v>
                </c:pt>
                <c:pt idx="6154">
                  <c:v>61.52903000000515</c:v>
                </c:pt>
                <c:pt idx="6155">
                  <c:v>61.539029000006849</c:v>
                </c:pt>
                <c:pt idx="6156">
                  <c:v>61.549028000008548</c:v>
                </c:pt>
                <c:pt idx="6157">
                  <c:v>61.559026000002632</c:v>
                </c:pt>
                <c:pt idx="6158">
                  <c:v>61.569025000004331</c:v>
                </c:pt>
                <c:pt idx="6159">
                  <c:v>61.579023000027519</c:v>
                </c:pt>
                <c:pt idx="6160">
                  <c:v>61.589022000000114</c:v>
                </c:pt>
                <c:pt idx="6161">
                  <c:v>61.599021000001812</c:v>
                </c:pt>
                <c:pt idx="6162">
                  <c:v>61.609019000025</c:v>
                </c:pt>
                <c:pt idx="6163">
                  <c:v>61.619018000026699</c:v>
                </c:pt>
                <c:pt idx="6164">
                  <c:v>61.629017000028398</c:v>
                </c:pt>
                <c:pt idx="6165">
                  <c:v>61.639015000022482</c:v>
                </c:pt>
                <c:pt idx="6166">
                  <c:v>61.649014000024181</c:v>
                </c:pt>
                <c:pt idx="6167">
                  <c:v>61.65901300002588</c:v>
                </c:pt>
                <c:pt idx="6168">
                  <c:v>61.669011000019964</c:v>
                </c:pt>
                <c:pt idx="6169">
                  <c:v>61.679010000021663</c:v>
                </c:pt>
                <c:pt idx="6170">
                  <c:v>61.689009000023361</c:v>
                </c:pt>
                <c:pt idx="6171">
                  <c:v>61.699007000017446</c:v>
                </c:pt>
                <c:pt idx="6172">
                  <c:v>61.709006000019144</c:v>
                </c:pt>
                <c:pt idx="6173">
                  <c:v>61.719005000020843</c:v>
                </c:pt>
                <c:pt idx="6174">
                  <c:v>61.729003000014927</c:v>
                </c:pt>
                <c:pt idx="6175">
                  <c:v>61.739002000016626</c:v>
                </c:pt>
                <c:pt idx="6176">
                  <c:v>61.74900000001071</c:v>
                </c:pt>
                <c:pt idx="6177">
                  <c:v>61.758999000012409</c:v>
                </c:pt>
                <c:pt idx="6178">
                  <c:v>61.768998000014108</c:v>
                </c:pt>
                <c:pt idx="6179">
                  <c:v>61.778996000008192</c:v>
                </c:pt>
                <c:pt idx="6180">
                  <c:v>61.788995000009891</c:v>
                </c:pt>
                <c:pt idx="6181">
                  <c:v>61.798994000011589</c:v>
                </c:pt>
                <c:pt idx="6182">
                  <c:v>61.808992000005674</c:v>
                </c:pt>
                <c:pt idx="6183">
                  <c:v>61.818991000007372</c:v>
                </c:pt>
                <c:pt idx="6184">
                  <c:v>61.828990000009071</c:v>
                </c:pt>
                <c:pt idx="6185">
                  <c:v>61.838988000003155</c:v>
                </c:pt>
                <c:pt idx="6186">
                  <c:v>61.848987000004854</c:v>
                </c:pt>
                <c:pt idx="6187">
                  <c:v>61.858986125007505</c:v>
                </c:pt>
                <c:pt idx="6188">
                  <c:v>61.868984125001589</c:v>
                </c:pt>
                <c:pt idx="6189">
                  <c:v>61.878983125003288</c:v>
                </c:pt>
                <c:pt idx="6190">
                  <c:v>61.888982125004986</c:v>
                </c:pt>
                <c:pt idx="6191">
                  <c:v>61.898980125028174</c:v>
                </c:pt>
                <c:pt idx="6192">
                  <c:v>61.908979125000769</c:v>
                </c:pt>
                <c:pt idx="6193">
                  <c:v>61.918977125023957</c:v>
                </c:pt>
                <c:pt idx="6194">
                  <c:v>61.928976125025656</c:v>
                </c:pt>
                <c:pt idx="6195">
                  <c:v>61.938975125027355</c:v>
                </c:pt>
                <c:pt idx="6196">
                  <c:v>61.948973125021439</c:v>
                </c:pt>
                <c:pt idx="6197">
                  <c:v>61.958972125023138</c:v>
                </c:pt>
                <c:pt idx="6198">
                  <c:v>61.968971125024837</c:v>
                </c:pt>
                <c:pt idx="6199">
                  <c:v>61.978969125018921</c:v>
                </c:pt>
                <c:pt idx="6200">
                  <c:v>61.988968125020619</c:v>
                </c:pt>
                <c:pt idx="6201">
                  <c:v>61.998967125022318</c:v>
                </c:pt>
                <c:pt idx="6202">
                  <c:v>62.008965125016402</c:v>
                </c:pt>
                <c:pt idx="6203">
                  <c:v>62.018964125018101</c:v>
                </c:pt>
                <c:pt idx="6204">
                  <c:v>62.0289631250198</c:v>
                </c:pt>
                <c:pt idx="6205">
                  <c:v>62.038961125013884</c:v>
                </c:pt>
                <c:pt idx="6206">
                  <c:v>62.048960125015583</c:v>
                </c:pt>
                <c:pt idx="6207">
                  <c:v>62.058959125017282</c:v>
                </c:pt>
                <c:pt idx="6208">
                  <c:v>62.068957125011366</c:v>
                </c:pt>
                <c:pt idx="6209">
                  <c:v>62.078956125013065</c:v>
                </c:pt>
                <c:pt idx="6210">
                  <c:v>62.088954125007149</c:v>
                </c:pt>
                <c:pt idx="6211">
                  <c:v>62.098953125008848</c:v>
                </c:pt>
                <c:pt idx="6212">
                  <c:v>62.108952125010546</c:v>
                </c:pt>
                <c:pt idx="6213">
                  <c:v>62.118950125004631</c:v>
                </c:pt>
                <c:pt idx="6214">
                  <c:v>62.128949125006329</c:v>
                </c:pt>
                <c:pt idx="6215">
                  <c:v>62.138948125008028</c:v>
                </c:pt>
                <c:pt idx="6216">
                  <c:v>62.148946125002112</c:v>
                </c:pt>
                <c:pt idx="6217">
                  <c:v>62.158945125003811</c:v>
                </c:pt>
                <c:pt idx="6218">
                  <c:v>62.16894412500551</c:v>
                </c:pt>
                <c:pt idx="6219">
                  <c:v>62.178942125028698</c:v>
                </c:pt>
                <c:pt idx="6220">
                  <c:v>62.188941125001293</c:v>
                </c:pt>
                <c:pt idx="6221">
                  <c:v>62.198940125002991</c:v>
                </c:pt>
                <c:pt idx="6222">
                  <c:v>62.208938125026179</c:v>
                </c:pt>
                <c:pt idx="6223">
                  <c:v>62.218937125027878</c:v>
                </c:pt>
                <c:pt idx="6224">
                  <c:v>62.228936125000473</c:v>
                </c:pt>
                <c:pt idx="6225">
                  <c:v>62.238934125023661</c:v>
                </c:pt>
                <c:pt idx="6226">
                  <c:v>62.24893312502536</c:v>
                </c:pt>
                <c:pt idx="6227">
                  <c:v>62.258932125027059</c:v>
                </c:pt>
                <c:pt idx="6228">
                  <c:v>62.268930125021143</c:v>
                </c:pt>
                <c:pt idx="6229">
                  <c:v>62.278929125022842</c:v>
                </c:pt>
                <c:pt idx="6230">
                  <c:v>62.288927125016926</c:v>
                </c:pt>
                <c:pt idx="6231">
                  <c:v>62.298926125018625</c:v>
                </c:pt>
                <c:pt idx="6232">
                  <c:v>62.308925125020323</c:v>
                </c:pt>
                <c:pt idx="6233">
                  <c:v>62.318923125014408</c:v>
                </c:pt>
                <c:pt idx="6234">
                  <c:v>62.328922125016106</c:v>
                </c:pt>
                <c:pt idx="6235">
                  <c:v>62.338921125017805</c:v>
                </c:pt>
                <c:pt idx="6236">
                  <c:v>62.348919125011889</c:v>
                </c:pt>
                <c:pt idx="6237">
                  <c:v>62.358918125013588</c:v>
                </c:pt>
                <c:pt idx="6238">
                  <c:v>62.368917125015287</c:v>
                </c:pt>
                <c:pt idx="6239">
                  <c:v>62.378915125009371</c:v>
                </c:pt>
                <c:pt idx="6240">
                  <c:v>62.38891412501107</c:v>
                </c:pt>
                <c:pt idx="6241">
                  <c:v>62.398913125012768</c:v>
                </c:pt>
                <c:pt idx="6242">
                  <c:v>62.408911125006853</c:v>
                </c:pt>
                <c:pt idx="6243">
                  <c:v>62.418910125008551</c:v>
                </c:pt>
                <c:pt idx="6244">
                  <c:v>62.42890912501025</c:v>
                </c:pt>
                <c:pt idx="6245">
                  <c:v>62.438907125004334</c:v>
                </c:pt>
                <c:pt idx="6246">
                  <c:v>62.448906125006033</c:v>
                </c:pt>
                <c:pt idx="6247">
                  <c:v>62.458905125007732</c:v>
                </c:pt>
                <c:pt idx="6248">
                  <c:v>62.468903125001816</c:v>
                </c:pt>
                <c:pt idx="6249">
                  <c:v>62.478902125003515</c:v>
                </c:pt>
                <c:pt idx="6250">
                  <c:v>62.488900125026703</c:v>
                </c:pt>
                <c:pt idx="6251">
                  <c:v>62.498899125028402</c:v>
                </c:pt>
                <c:pt idx="6252">
                  <c:v>62.508898125000997</c:v>
                </c:pt>
                <c:pt idx="6253">
                  <c:v>62.518896125024185</c:v>
                </c:pt>
                <c:pt idx="6254">
                  <c:v>62.528895125025883</c:v>
                </c:pt>
                <c:pt idx="6255">
                  <c:v>62.538894125027582</c:v>
                </c:pt>
                <c:pt idx="6256">
                  <c:v>62.548892125021666</c:v>
                </c:pt>
                <c:pt idx="6257">
                  <c:v>62.558891125023365</c:v>
                </c:pt>
                <c:pt idx="6258">
                  <c:v>62.568890125025064</c:v>
                </c:pt>
                <c:pt idx="6259">
                  <c:v>62.578888125019148</c:v>
                </c:pt>
                <c:pt idx="6260">
                  <c:v>62.588887125020847</c:v>
                </c:pt>
                <c:pt idx="6261">
                  <c:v>62.598886125022545</c:v>
                </c:pt>
                <c:pt idx="6262">
                  <c:v>62.60888412501663</c:v>
                </c:pt>
                <c:pt idx="6263">
                  <c:v>62.618883125018328</c:v>
                </c:pt>
                <c:pt idx="6264">
                  <c:v>62.628882125020027</c:v>
                </c:pt>
                <c:pt idx="6265">
                  <c:v>62.638880125014111</c:v>
                </c:pt>
                <c:pt idx="6266">
                  <c:v>62.64887912501581</c:v>
                </c:pt>
                <c:pt idx="6267">
                  <c:v>62.658878125017509</c:v>
                </c:pt>
                <c:pt idx="6268">
                  <c:v>62.668876125011593</c:v>
                </c:pt>
                <c:pt idx="6269">
                  <c:v>62.678875125013292</c:v>
                </c:pt>
                <c:pt idx="6270">
                  <c:v>62.688873125007376</c:v>
                </c:pt>
                <c:pt idx="6271">
                  <c:v>62.698872125009075</c:v>
                </c:pt>
                <c:pt idx="6272">
                  <c:v>62.708871125010774</c:v>
                </c:pt>
                <c:pt idx="6273">
                  <c:v>62.718869125004858</c:v>
                </c:pt>
                <c:pt idx="6274">
                  <c:v>62.728868125006557</c:v>
                </c:pt>
                <c:pt idx="6275">
                  <c:v>62.738867125008255</c:v>
                </c:pt>
                <c:pt idx="6276">
                  <c:v>62.748865125002339</c:v>
                </c:pt>
                <c:pt idx="6277">
                  <c:v>62.758864125004038</c:v>
                </c:pt>
                <c:pt idx="6278">
                  <c:v>62.768863125005737</c:v>
                </c:pt>
                <c:pt idx="6279">
                  <c:v>62.778861125028925</c:v>
                </c:pt>
                <c:pt idx="6280">
                  <c:v>62.78886012500152</c:v>
                </c:pt>
                <c:pt idx="6281">
                  <c:v>62.798859125003219</c:v>
                </c:pt>
                <c:pt idx="6282">
                  <c:v>62.808857125026407</c:v>
                </c:pt>
                <c:pt idx="6283">
                  <c:v>62.818856125028105</c:v>
                </c:pt>
                <c:pt idx="6284">
                  <c:v>62.8288551250007</c:v>
                </c:pt>
                <c:pt idx="6285">
                  <c:v>62.838853125023888</c:v>
                </c:pt>
                <c:pt idx="6286">
                  <c:v>62.848852125025587</c:v>
                </c:pt>
                <c:pt idx="6287">
                  <c:v>62.858851250028238</c:v>
                </c:pt>
                <c:pt idx="6288">
                  <c:v>62.868849250022322</c:v>
                </c:pt>
                <c:pt idx="6289">
                  <c:v>62.878848250024021</c:v>
                </c:pt>
                <c:pt idx="6290">
                  <c:v>62.888846250018105</c:v>
                </c:pt>
                <c:pt idx="6291">
                  <c:v>62.898845250019804</c:v>
                </c:pt>
                <c:pt idx="6292">
                  <c:v>62.908844250021502</c:v>
                </c:pt>
                <c:pt idx="6293">
                  <c:v>62.918842250015587</c:v>
                </c:pt>
                <c:pt idx="6294">
                  <c:v>62.928841250017285</c:v>
                </c:pt>
                <c:pt idx="6295">
                  <c:v>62.938840250018984</c:v>
                </c:pt>
                <c:pt idx="6296">
                  <c:v>62.948838250013068</c:v>
                </c:pt>
                <c:pt idx="6297">
                  <c:v>62.958837250014767</c:v>
                </c:pt>
                <c:pt idx="6298">
                  <c:v>62.968836250016466</c:v>
                </c:pt>
                <c:pt idx="6299">
                  <c:v>62.97883425001055</c:v>
                </c:pt>
                <c:pt idx="6300">
                  <c:v>62.988833250012249</c:v>
                </c:pt>
                <c:pt idx="6301">
                  <c:v>62.998832250013947</c:v>
                </c:pt>
                <c:pt idx="6302">
                  <c:v>63.008830250008032</c:v>
                </c:pt>
                <c:pt idx="6303">
                  <c:v>63.01882925000973</c:v>
                </c:pt>
                <c:pt idx="6304">
                  <c:v>63.028828250011429</c:v>
                </c:pt>
                <c:pt idx="6305">
                  <c:v>63.038826250005513</c:v>
                </c:pt>
                <c:pt idx="6306">
                  <c:v>63.048825250007212</c:v>
                </c:pt>
                <c:pt idx="6307">
                  <c:v>63.058824250008911</c:v>
                </c:pt>
                <c:pt idx="6308">
                  <c:v>63.068822250002995</c:v>
                </c:pt>
                <c:pt idx="6309">
                  <c:v>63.078821250004694</c:v>
                </c:pt>
                <c:pt idx="6310">
                  <c:v>63.088820250006393</c:v>
                </c:pt>
                <c:pt idx="6311">
                  <c:v>63.098818250000477</c:v>
                </c:pt>
                <c:pt idx="6312">
                  <c:v>63.108817250002176</c:v>
                </c:pt>
                <c:pt idx="6313">
                  <c:v>63.118815250025364</c:v>
                </c:pt>
                <c:pt idx="6314">
                  <c:v>63.128814250027062</c:v>
                </c:pt>
                <c:pt idx="6315">
                  <c:v>63.138813250028761</c:v>
                </c:pt>
                <c:pt idx="6316">
                  <c:v>63.148811250022845</c:v>
                </c:pt>
                <c:pt idx="6317">
                  <c:v>63.158810250024544</c:v>
                </c:pt>
                <c:pt idx="6318">
                  <c:v>63.168809250026243</c:v>
                </c:pt>
                <c:pt idx="6319">
                  <c:v>63.178807250020327</c:v>
                </c:pt>
                <c:pt idx="6320">
                  <c:v>63.188806250022026</c:v>
                </c:pt>
                <c:pt idx="6321">
                  <c:v>63.198805250023725</c:v>
                </c:pt>
                <c:pt idx="6322">
                  <c:v>63.208803250017809</c:v>
                </c:pt>
                <c:pt idx="6323">
                  <c:v>63.218802250019507</c:v>
                </c:pt>
                <c:pt idx="6324">
                  <c:v>63.228801250021206</c:v>
                </c:pt>
                <c:pt idx="6325">
                  <c:v>63.23879925001529</c:v>
                </c:pt>
                <c:pt idx="6326">
                  <c:v>63.248798250016989</c:v>
                </c:pt>
                <c:pt idx="6327">
                  <c:v>63.258797250018688</c:v>
                </c:pt>
                <c:pt idx="6328">
                  <c:v>63.268795250012772</c:v>
                </c:pt>
                <c:pt idx="6329">
                  <c:v>63.278794250014471</c:v>
                </c:pt>
                <c:pt idx="6330">
                  <c:v>63.28879325001617</c:v>
                </c:pt>
                <c:pt idx="6331">
                  <c:v>63.298791250010254</c:v>
                </c:pt>
                <c:pt idx="6332">
                  <c:v>63.308790250011953</c:v>
                </c:pt>
                <c:pt idx="6333">
                  <c:v>63.318789250013651</c:v>
                </c:pt>
                <c:pt idx="6334">
                  <c:v>63.328787250007736</c:v>
                </c:pt>
                <c:pt idx="6335">
                  <c:v>63.338786250009434</c:v>
                </c:pt>
                <c:pt idx="6336">
                  <c:v>63.348784250003519</c:v>
                </c:pt>
                <c:pt idx="6337">
                  <c:v>63.358783250005217</c:v>
                </c:pt>
                <c:pt idx="6338">
                  <c:v>63.368782250006916</c:v>
                </c:pt>
                <c:pt idx="6339">
                  <c:v>63.378780250001</c:v>
                </c:pt>
                <c:pt idx="6340">
                  <c:v>63.388779250002699</c:v>
                </c:pt>
                <c:pt idx="6341">
                  <c:v>63.398778250004398</c:v>
                </c:pt>
                <c:pt idx="6342">
                  <c:v>63.408776250027586</c:v>
                </c:pt>
                <c:pt idx="6343">
                  <c:v>63.418775250000181</c:v>
                </c:pt>
                <c:pt idx="6344">
                  <c:v>63.428774250001879</c:v>
                </c:pt>
                <c:pt idx="6345">
                  <c:v>63.438772250025067</c:v>
                </c:pt>
                <c:pt idx="6346">
                  <c:v>63.448771250026766</c:v>
                </c:pt>
                <c:pt idx="6347">
                  <c:v>63.458770250028465</c:v>
                </c:pt>
                <c:pt idx="6348">
                  <c:v>63.468768250022549</c:v>
                </c:pt>
                <c:pt idx="6349">
                  <c:v>63.478767250024248</c:v>
                </c:pt>
                <c:pt idx="6350">
                  <c:v>63.488766250025947</c:v>
                </c:pt>
                <c:pt idx="6351">
                  <c:v>63.498764250020031</c:v>
                </c:pt>
                <c:pt idx="6352">
                  <c:v>63.50876325002173</c:v>
                </c:pt>
                <c:pt idx="6353">
                  <c:v>63.518762250023428</c:v>
                </c:pt>
                <c:pt idx="6354">
                  <c:v>63.528760250017513</c:v>
                </c:pt>
                <c:pt idx="6355">
                  <c:v>63.538759250019211</c:v>
                </c:pt>
                <c:pt idx="6356">
                  <c:v>63.54875825002091</c:v>
                </c:pt>
                <c:pt idx="6357">
                  <c:v>63.558756250014994</c:v>
                </c:pt>
                <c:pt idx="6358">
                  <c:v>63.568755250016693</c:v>
                </c:pt>
                <c:pt idx="6359">
                  <c:v>63.578754250018392</c:v>
                </c:pt>
                <c:pt idx="6360">
                  <c:v>63.588752250012476</c:v>
                </c:pt>
                <c:pt idx="6361">
                  <c:v>63.598751250014175</c:v>
                </c:pt>
                <c:pt idx="6362">
                  <c:v>63.608749250008259</c:v>
                </c:pt>
                <c:pt idx="6363">
                  <c:v>63.618748250009958</c:v>
                </c:pt>
                <c:pt idx="6364">
                  <c:v>63.628747250011656</c:v>
                </c:pt>
                <c:pt idx="6365">
                  <c:v>63.638745250005741</c:v>
                </c:pt>
                <c:pt idx="6366">
                  <c:v>63.648744250007439</c:v>
                </c:pt>
                <c:pt idx="6367">
                  <c:v>63.658743250009138</c:v>
                </c:pt>
                <c:pt idx="6368">
                  <c:v>63.668741250003222</c:v>
                </c:pt>
                <c:pt idx="6369">
                  <c:v>63.678740250004921</c:v>
                </c:pt>
                <c:pt idx="6370">
                  <c:v>63.68873925000662</c:v>
                </c:pt>
                <c:pt idx="6371">
                  <c:v>63.698737250000704</c:v>
                </c:pt>
                <c:pt idx="6372">
                  <c:v>63.708736250002403</c:v>
                </c:pt>
                <c:pt idx="6373">
                  <c:v>63.718735250004102</c:v>
                </c:pt>
                <c:pt idx="6374">
                  <c:v>63.72873325002729</c:v>
                </c:pt>
                <c:pt idx="6375">
                  <c:v>63.738732249999885</c:v>
                </c:pt>
                <c:pt idx="6376">
                  <c:v>63.748731250001583</c:v>
                </c:pt>
                <c:pt idx="6377">
                  <c:v>63.758729250024771</c:v>
                </c:pt>
                <c:pt idx="6378">
                  <c:v>63.76872825002647</c:v>
                </c:pt>
                <c:pt idx="6379">
                  <c:v>63.778727250028169</c:v>
                </c:pt>
                <c:pt idx="6380">
                  <c:v>63.788725250022253</c:v>
                </c:pt>
                <c:pt idx="6381">
                  <c:v>63.798724250023952</c:v>
                </c:pt>
                <c:pt idx="6382">
                  <c:v>63.80872325002565</c:v>
                </c:pt>
                <c:pt idx="6383">
                  <c:v>63.818721250019735</c:v>
                </c:pt>
                <c:pt idx="6384">
                  <c:v>63.828720250021433</c:v>
                </c:pt>
                <c:pt idx="6385">
                  <c:v>63.838719250023132</c:v>
                </c:pt>
                <c:pt idx="6386">
                  <c:v>63.848717250017216</c:v>
                </c:pt>
                <c:pt idx="6387">
                  <c:v>63.858716125017963</c:v>
                </c:pt>
                <c:pt idx="6388">
                  <c:v>63.868714125012048</c:v>
                </c:pt>
                <c:pt idx="6389">
                  <c:v>63.878713125013746</c:v>
                </c:pt>
                <c:pt idx="6390">
                  <c:v>63.888712125015445</c:v>
                </c:pt>
                <c:pt idx="6391">
                  <c:v>63.898710125009529</c:v>
                </c:pt>
                <c:pt idx="6392">
                  <c:v>63.908709125011228</c:v>
                </c:pt>
                <c:pt idx="6393">
                  <c:v>63.918708125012927</c:v>
                </c:pt>
                <c:pt idx="6394">
                  <c:v>63.928706125007011</c:v>
                </c:pt>
                <c:pt idx="6395">
                  <c:v>63.93870512500871</c:v>
                </c:pt>
                <c:pt idx="6396">
                  <c:v>63.948704125010408</c:v>
                </c:pt>
                <c:pt idx="6397">
                  <c:v>63.958702125004493</c:v>
                </c:pt>
                <c:pt idx="6398">
                  <c:v>63.968701125006191</c:v>
                </c:pt>
                <c:pt idx="6399">
                  <c:v>63.97870012500789</c:v>
                </c:pt>
                <c:pt idx="6400">
                  <c:v>63.988698125001974</c:v>
                </c:pt>
                <c:pt idx="6401">
                  <c:v>63.998697125003673</c:v>
                </c:pt>
                <c:pt idx="6402">
                  <c:v>64.008696125005372</c:v>
                </c:pt>
                <c:pt idx="6403">
                  <c:v>64.01869412502856</c:v>
                </c:pt>
                <c:pt idx="6404">
                  <c:v>64.028693125001155</c:v>
                </c:pt>
                <c:pt idx="6405">
                  <c:v>64.038692125002854</c:v>
                </c:pt>
                <c:pt idx="6406">
                  <c:v>64.048690125026042</c:v>
                </c:pt>
                <c:pt idx="6407">
                  <c:v>64.05868912502774</c:v>
                </c:pt>
                <c:pt idx="6408">
                  <c:v>64.068688125000335</c:v>
                </c:pt>
                <c:pt idx="6409">
                  <c:v>64.078686125023523</c:v>
                </c:pt>
                <c:pt idx="6410">
                  <c:v>64.088685125025222</c:v>
                </c:pt>
                <c:pt idx="6411">
                  <c:v>64.098684125026921</c:v>
                </c:pt>
                <c:pt idx="6412">
                  <c:v>64.108682125021005</c:v>
                </c:pt>
                <c:pt idx="6413">
                  <c:v>64.118681125022704</c:v>
                </c:pt>
                <c:pt idx="6414">
                  <c:v>64.128680125024403</c:v>
                </c:pt>
                <c:pt idx="6415">
                  <c:v>64.138678125018487</c:v>
                </c:pt>
                <c:pt idx="6416">
                  <c:v>64.148677125020185</c:v>
                </c:pt>
                <c:pt idx="6417">
                  <c:v>64.15867512501427</c:v>
                </c:pt>
                <c:pt idx="6418">
                  <c:v>64.168674125015968</c:v>
                </c:pt>
                <c:pt idx="6419">
                  <c:v>64.178673125017667</c:v>
                </c:pt>
                <c:pt idx="6420">
                  <c:v>64.188671125011751</c:v>
                </c:pt>
                <c:pt idx="6421">
                  <c:v>64.19867012501345</c:v>
                </c:pt>
                <c:pt idx="6422">
                  <c:v>64.208669125015149</c:v>
                </c:pt>
                <c:pt idx="6423">
                  <c:v>64.218667125009233</c:v>
                </c:pt>
                <c:pt idx="6424">
                  <c:v>64.228666125010932</c:v>
                </c:pt>
                <c:pt idx="6425">
                  <c:v>64.238665125012631</c:v>
                </c:pt>
                <c:pt idx="6426">
                  <c:v>64.248663125006715</c:v>
                </c:pt>
                <c:pt idx="6427">
                  <c:v>64.258662125008414</c:v>
                </c:pt>
                <c:pt idx="6428">
                  <c:v>64.268661125010112</c:v>
                </c:pt>
                <c:pt idx="6429">
                  <c:v>64.278659125004197</c:v>
                </c:pt>
                <c:pt idx="6430">
                  <c:v>64.288658125005895</c:v>
                </c:pt>
                <c:pt idx="6431">
                  <c:v>64.298657125007594</c:v>
                </c:pt>
                <c:pt idx="6432">
                  <c:v>64.308655125001678</c:v>
                </c:pt>
                <c:pt idx="6433">
                  <c:v>64.318654125003377</c:v>
                </c:pt>
                <c:pt idx="6434">
                  <c:v>64.328653125005076</c:v>
                </c:pt>
                <c:pt idx="6435">
                  <c:v>64.338651125028264</c:v>
                </c:pt>
                <c:pt idx="6436">
                  <c:v>64.348650125000859</c:v>
                </c:pt>
                <c:pt idx="6437">
                  <c:v>64.358648125024047</c:v>
                </c:pt>
                <c:pt idx="6438">
                  <c:v>64.368647125025745</c:v>
                </c:pt>
                <c:pt idx="6439">
                  <c:v>64.378646125027444</c:v>
                </c:pt>
                <c:pt idx="6440">
                  <c:v>64.388645125000039</c:v>
                </c:pt>
                <c:pt idx="6441">
                  <c:v>64.398643125023227</c:v>
                </c:pt>
                <c:pt idx="6442">
                  <c:v>64.408642125024926</c:v>
                </c:pt>
                <c:pt idx="6443">
                  <c:v>64.41864012501901</c:v>
                </c:pt>
                <c:pt idx="6444">
                  <c:v>64.428639125020709</c:v>
                </c:pt>
                <c:pt idx="6445">
                  <c:v>64.438638125022408</c:v>
                </c:pt>
                <c:pt idx="6446">
                  <c:v>64.448636125016492</c:v>
                </c:pt>
                <c:pt idx="6447">
                  <c:v>64.458635125018191</c:v>
                </c:pt>
                <c:pt idx="6448">
                  <c:v>64.468634125019889</c:v>
                </c:pt>
                <c:pt idx="6449">
                  <c:v>64.478632125013974</c:v>
                </c:pt>
                <c:pt idx="6450">
                  <c:v>64.488631125015672</c:v>
                </c:pt>
                <c:pt idx="6451">
                  <c:v>64.498630125017371</c:v>
                </c:pt>
                <c:pt idx="6452">
                  <c:v>64.508628125011455</c:v>
                </c:pt>
                <c:pt idx="6453">
                  <c:v>64.518627125013154</c:v>
                </c:pt>
                <c:pt idx="6454">
                  <c:v>64.528626125014853</c:v>
                </c:pt>
                <c:pt idx="6455">
                  <c:v>64.538624125008937</c:v>
                </c:pt>
                <c:pt idx="6456">
                  <c:v>64.548623125010636</c:v>
                </c:pt>
                <c:pt idx="6457">
                  <c:v>64.558622125012334</c:v>
                </c:pt>
                <c:pt idx="6458">
                  <c:v>64.568620125006419</c:v>
                </c:pt>
                <c:pt idx="6459">
                  <c:v>64.578619125008117</c:v>
                </c:pt>
                <c:pt idx="6460">
                  <c:v>64.588618125009816</c:v>
                </c:pt>
                <c:pt idx="6461">
                  <c:v>64.5986161250039</c:v>
                </c:pt>
                <c:pt idx="6462">
                  <c:v>64.608615125005599</c:v>
                </c:pt>
                <c:pt idx="6463">
                  <c:v>64.618614125007298</c:v>
                </c:pt>
                <c:pt idx="6464">
                  <c:v>64.628612125001382</c:v>
                </c:pt>
                <c:pt idx="6465">
                  <c:v>64.638611125003081</c:v>
                </c:pt>
                <c:pt idx="6466">
                  <c:v>64.64861012500478</c:v>
                </c:pt>
                <c:pt idx="6467">
                  <c:v>64.658608125027968</c:v>
                </c:pt>
                <c:pt idx="6468">
                  <c:v>64.668607125000563</c:v>
                </c:pt>
                <c:pt idx="6469">
                  <c:v>64.678606125002261</c:v>
                </c:pt>
                <c:pt idx="6470">
                  <c:v>64.688604125025449</c:v>
                </c:pt>
                <c:pt idx="6471">
                  <c:v>64.698603125027148</c:v>
                </c:pt>
                <c:pt idx="6472">
                  <c:v>64.708602125028847</c:v>
                </c:pt>
                <c:pt idx="6473">
                  <c:v>64.718600125022931</c:v>
                </c:pt>
                <c:pt idx="6474">
                  <c:v>64.72859912502463</c:v>
                </c:pt>
                <c:pt idx="6475">
                  <c:v>64.738597125018714</c:v>
                </c:pt>
                <c:pt idx="6476">
                  <c:v>64.748596125020413</c:v>
                </c:pt>
                <c:pt idx="6477">
                  <c:v>64.758595125022111</c:v>
                </c:pt>
                <c:pt idx="6478">
                  <c:v>64.768593125016196</c:v>
                </c:pt>
                <c:pt idx="6479">
                  <c:v>64.778592125017894</c:v>
                </c:pt>
                <c:pt idx="6480">
                  <c:v>64.788591125019593</c:v>
                </c:pt>
                <c:pt idx="6481">
                  <c:v>64.798589125013677</c:v>
                </c:pt>
                <c:pt idx="6482">
                  <c:v>64.808588125015376</c:v>
                </c:pt>
                <c:pt idx="6483">
                  <c:v>64.818587125017075</c:v>
                </c:pt>
                <c:pt idx="6484">
                  <c:v>64.828585125011159</c:v>
                </c:pt>
                <c:pt idx="6485">
                  <c:v>64.838584125012858</c:v>
                </c:pt>
                <c:pt idx="6486">
                  <c:v>64.848583125014557</c:v>
                </c:pt>
                <c:pt idx="6487">
                  <c:v>64.858580958360108</c:v>
                </c:pt>
                <c:pt idx="6488">
                  <c:v>64.868579958361806</c:v>
                </c:pt>
                <c:pt idx="6489">
                  <c:v>64.878578958334401</c:v>
                </c:pt>
                <c:pt idx="6490">
                  <c:v>64.888576958357589</c:v>
                </c:pt>
                <c:pt idx="6491">
                  <c:v>64.898575958359288</c:v>
                </c:pt>
                <c:pt idx="6492">
                  <c:v>64.908574958360987</c:v>
                </c:pt>
                <c:pt idx="6493">
                  <c:v>64.918572958355071</c:v>
                </c:pt>
                <c:pt idx="6494">
                  <c:v>64.92857195835677</c:v>
                </c:pt>
                <c:pt idx="6495">
                  <c:v>64.938570958358468</c:v>
                </c:pt>
                <c:pt idx="6496">
                  <c:v>64.948568958352553</c:v>
                </c:pt>
                <c:pt idx="6497">
                  <c:v>64.958567958354251</c:v>
                </c:pt>
                <c:pt idx="6498">
                  <c:v>64.96856695835595</c:v>
                </c:pt>
                <c:pt idx="6499">
                  <c:v>64.978564958350034</c:v>
                </c:pt>
                <c:pt idx="6500">
                  <c:v>64.988563958351733</c:v>
                </c:pt>
                <c:pt idx="6501">
                  <c:v>64.998562958353432</c:v>
                </c:pt>
                <c:pt idx="6502">
                  <c:v>65.008560958347516</c:v>
                </c:pt>
                <c:pt idx="6503">
                  <c:v>65.018559958349215</c:v>
                </c:pt>
                <c:pt idx="6504">
                  <c:v>65.028557958343299</c:v>
                </c:pt>
                <c:pt idx="6505">
                  <c:v>65.038556958344998</c:v>
                </c:pt>
                <c:pt idx="6506">
                  <c:v>65.048555958346697</c:v>
                </c:pt>
                <c:pt idx="6507">
                  <c:v>65.058553958340781</c:v>
                </c:pt>
                <c:pt idx="6508">
                  <c:v>65.06855295834248</c:v>
                </c:pt>
                <c:pt idx="6509">
                  <c:v>65.078551958344178</c:v>
                </c:pt>
                <c:pt idx="6510">
                  <c:v>65.088549958338263</c:v>
                </c:pt>
                <c:pt idx="6511">
                  <c:v>65.098548958339961</c:v>
                </c:pt>
                <c:pt idx="6512">
                  <c:v>65.10854795834166</c:v>
                </c:pt>
                <c:pt idx="6513">
                  <c:v>65.118545958335744</c:v>
                </c:pt>
                <c:pt idx="6514">
                  <c:v>65.128544958337443</c:v>
                </c:pt>
                <c:pt idx="6515">
                  <c:v>65.138543958339142</c:v>
                </c:pt>
                <c:pt idx="6516">
                  <c:v>65.148541958333226</c:v>
                </c:pt>
                <c:pt idx="6517">
                  <c:v>65.158540958334925</c:v>
                </c:pt>
                <c:pt idx="6518">
                  <c:v>65.168539958336623</c:v>
                </c:pt>
                <c:pt idx="6519">
                  <c:v>65.178537958359811</c:v>
                </c:pt>
                <c:pt idx="6520">
                  <c:v>65.18853695836151</c:v>
                </c:pt>
                <c:pt idx="6521">
                  <c:v>65.198535958334105</c:v>
                </c:pt>
                <c:pt idx="6522">
                  <c:v>65.208533958357293</c:v>
                </c:pt>
                <c:pt idx="6523">
                  <c:v>65.218532958358992</c:v>
                </c:pt>
                <c:pt idx="6524">
                  <c:v>65.228531958360691</c:v>
                </c:pt>
                <c:pt idx="6525">
                  <c:v>65.238529958354775</c:v>
                </c:pt>
                <c:pt idx="6526">
                  <c:v>65.248528958356474</c:v>
                </c:pt>
                <c:pt idx="6527">
                  <c:v>65.258527958358172</c:v>
                </c:pt>
                <c:pt idx="6528">
                  <c:v>65.268525958352257</c:v>
                </c:pt>
                <c:pt idx="6529">
                  <c:v>65.278524958353955</c:v>
                </c:pt>
                <c:pt idx="6530">
                  <c:v>65.288523958355654</c:v>
                </c:pt>
                <c:pt idx="6531">
                  <c:v>65.298521958349738</c:v>
                </c:pt>
                <c:pt idx="6532">
                  <c:v>65.308520958351437</c:v>
                </c:pt>
                <c:pt idx="6533">
                  <c:v>65.318519958353136</c:v>
                </c:pt>
                <c:pt idx="6534">
                  <c:v>65.32851795834722</c:v>
                </c:pt>
                <c:pt idx="6535">
                  <c:v>65.338516958348919</c:v>
                </c:pt>
                <c:pt idx="6536">
                  <c:v>65.348515958350617</c:v>
                </c:pt>
                <c:pt idx="6537">
                  <c:v>65.358513958344702</c:v>
                </c:pt>
                <c:pt idx="6538">
                  <c:v>65.3685129583464</c:v>
                </c:pt>
                <c:pt idx="6539">
                  <c:v>65.378511958348099</c:v>
                </c:pt>
                <c:pt idx="6540">
                  <c:v>65.388509958342183</c:v>
                </c:pt>
                <c:pt idx="6541">
                  <c:v>65.398508958343882</c:v>
                </c:pt>
                <c:pt idx="6542">
                  <c:v>65.408507958345581</c:v>
                </c:pt>
                <c:pt idx="6543">
                  <c:v>65.418505958339665</c:v>
                </c:pt>
                <c:pt idx="6544">
                  <c:v>65.428504958341364</c:v>
                </c:pt>
                <c:pt idx="6545">
                  <c:v>65.438502958335448</c:v>
                </c:pt>
                <c:pt idx="6546">
                  <c:v>65.448501958337147</c:v>
                </c:pt>
                <c:pt idx="6547">
                  <c:v>65.458500958338846</c:v>
                </c:pt>
                <c:pt idx="6548">
                  <c:v>65.468498958362034</c:v>
                </c:pt>
                <c:pt idx="6549">
                  <c:v>65.478497958334628</c:v>
                </c:pt>
                <c:pt idx="6550">
                  <c:v>65.488496958336327</c:v>
                </c:pt>
                <c:pt idx="6551">
                  <c:v>65.498494958359515</c:v>
                </c:pt>
                <c:pt idx="6552">
                  <c:v>65.508493958361214</c:v>
                </c:pt>
                <c:pt idx="6553">
                  <c:v>65.518492958333809</c:v>
                </c:pt>
                <c:pt idx="6554">
                  <c:v>65.528490958356997</c:v>
                </c:pt>
                <c:pt idx="6555">
                  <c:v>65.538489958358696</c:v>
                </c:pt>
                <c:pt idx="6556">
                  <c:v>65.548488958360394</c:v>
                </c:pt>
                <c:pt idx="6557">
                  <c:v>65.558486958354479</c:v>
                </c:pt>
                <c:pt idx="6558">
                  <c:v>65.568485958356177</c:v>
                </c:pt>
                <c:pt idx="6559">
                  <c:v>65.578484958357876</c:v>
                </c:pt>
                <c:pt idx="6560">
                  <c:v>65.58848295835196</c:v>
                </c:pt>
                <c:pt idx="6561">
                  <c:v>65.598481958353659</c:v>
                </c:pt>
                <c:pt idx="6562">
                  <c:v>65.608480958355358</c:v>
                </c:pt>
                <c:pt idx="6563">
                  <c:v>65.618478958349442</c:v>
                </c:pt>
                <c:pt idx="6564">
                  <c:v>65.628477958351141</c:v>
                </c:pt>
                <c:pt idx="6565">
                  <c:v>65.63847695835284</c:v>
                </c:pt>
                <c:pt idx="6566">
                  <c:v>65.648474958346924</c:v>
                </c:pt>
                <c:pt idx="6567">
                  <c:v>65.658473958348623</c:v>
                </c:pt>
                <c:pt idx="6568">
                  <c:v>65.668472958350321</c:v>
                </c:pt>
                <c:pt idx="6569">
                  <c:v>65.678470958344406</c:v>
                </c:pt>
                <c:pt idx="6570">
                  <c:v>65.688469958346104</c:v>
                </c:pt>
                <c:pt idx="6571">
                  <c:v>65.698468958347803</c:v>
                </c:pt>
                <c:pt idx="6572">
                  <c:v>65.708466958341887</c:v>
                </c:pt>
                <c:pt idx="6573">
                  <c:v>65.718465958343586</c:v>
                </c:pt>
                <c:pt idx="6574">
                  <c:v>65.728464958345285</c:v>
                </c:pt>
                <c:pt idx="6575">
                  <c:v>65.738462958339369</c:v>
                </c:pt>
                <c:pt idx="6576">
                  <c:v>65.748461958341068</c:v>
                </c:pt>
                <c:pt idx="6577">
                  <c:v>65.758460958342766</c:v>
                </c:pt>
                <c:pt idx="6578">
                  <c:v>65.768458958336851</c:v>
                </c:pt>
                <c:pt idx="6579">
                  <c:v>65.778457958338549</c:v>
                </c:pt>
                <c:pt idx="6580">
                  <c:v>65.788456958340248</c:v>
                </c:pt>
                <c:pt idx="6581">
                  <c:v>65.798454958334332</c:v>
                </c:pt>
                <c:pt idx="6582">
                  <c:v>65.808453958336031</c:v>
                </c:pt>
                <c:pt idx="6583">
                  <c:v>65.81845295833773</c:v>
                </c:pt>
                <c:pt idx="6584">
                  <c:v>65.828450958360918</c:v>
                </c:pt>
                <c:pt idx="6585">
                  <c:v>65.838449958333513</c:v>
                </c:pt>
                <c:pt idx="6586">
                  <c:v>65.848447958356701</c:v>
                </c:pt>
                <c:pt idx="6587">
                  <c:v>65.8584469583584</c:v>
                </c:pt>
                <c:pt idx="6588">
                  <c:v>65.868445708358195</c:v>
                </c:pt>
                <c:pt idx="6589">
                  <c:v>65.878443708352279</c:v>
                </c:pt>
                <c:pt idx="6590">
                  <c:v>65.888442708353978</c:v>
                </c:pt>
                <c:pt idx="6591">
                  <c:v>65.898441708355676</c:v>
                </c:pt>
                <c:pt idx="6592">
                  <c:v>65.908439708349761</c:v>
                </c:pt>
                <c:pt idx="6593">
                  <c:v>65.918438708351459</c:v>
                </c:pt>
                <c:pt idx="6594">
                  <c:v>65.928437708353158</c:v>
                </c:pt>
                <c:pt idx="6595">
                  <c:v>65.938435708347242</c:v>
                </c:pt>
                <c:pt idx="6596">
                  <c:v>65.948434708348941</c:v>
                </c:pt>
                <c:pt idx="6597">
                  <c:v>65.95843370835064</c:v>
                </c:pt>
                <c:pt idx="6598">
                  <c:v>65.968431708344724</c:v>
                </c:pt>
                <c:pt idx="6599">
                  <c:v>65.978430708346423</c:v>
                </c:pt>
                <c:pt idx="6600">
                  <c:v>65.988429708348121</c:v>
                </c:pt>
                <c:pt idx="6601">
                  <c:v>65.998427708342206</c:v>
                </c:pt>
                <c:pt idx="6602">
                  <c:v>66.008426708343904</c:v>
                </c:pt>
                <c:pt idx="6603">
                  <c:v>66.018425708345603</c:v>
                </c:pt>
                <c:pt idx="6604">
                  <c:v>66.028423708339687</c:v>
                </c:pt>
                <c:pt idx="6605">
                  <c:v>66.038422708341386</c:v>
                </c:pt>
                <c:pt idx="6606">
                  <c:v>66.048421708343085</c:v>
                </c:pt>
                <c:pt idx="6607">
                  <c:v>66.058419708337169</c:v>
                </c:pt>
                <c:pt idx="6608">
                  <c:v>66.068418708338868</c:v>
                </c:pt>
                <c:pt idx="6609">
                  <c:v>66.078417708340567</c:v>
                </c:pt>
                <c:pt idx="6610">
                  <c:v>66.088415708334651</c:v>
                </c:pt>
                <c:pt idx="6611">
                  <c:v>66.09841470833635</c:v>
                </c:pt>
                <c:pt idx="6612">
                  <c:v>66.108413708338048</c:v>
                </c:pt>
                <c:pt idx="6613">
                  <c:v>66.118411708361236</c:v>
                </c:pt>
                <c:pt idx="6614">
                  <c:v>66.128410708333831</c:v>
                </c:pt>
                <c:pt idx="6615">
                  <c:v>66.13840970833553</c:v>
                </c:pt>
                <c:pt idx="6616">
                  <c:v>66.148407708358718</c:v>
                </c:pt>
                <c:pt idx="6617">
                  <c:v>66.158406708360417</c:v>
                </c:pt>
                <c:pt idx="6618">
                  <c:v>66.168405708362116</c:v>
                </c:pt>
                <c:pt idx="6619">
                  <c:v>66.1784037083562</c:v>
                </c:pt>
                <c:pt idx="6620">
                  <c:v>66.188402708357899</c:v>
                </c:pt>
                <c:pt idx="6621">
                  <c:v>66.198401708359597</c:v>
                </c:pt>
                <c:pt idx="6622">
                  <c:v>66.208399708353681</c:v>
                </c:pt>
                <c:pt idx="6623">
                  <c:v>66.21839870835538</c:v>
                </c:pt>
                <c:pt idx="6624">
                  <c:v>66.228397708357079</c:v>
                </c:pt>
                <c:pt idx="6625">
                  <c:v>66.238395708351163</c:v>
                </c:pt>
                <c:pt idx="6626">
                  <c:v>66.248394708352862</c:v>
                </c:pt>
                <c:pt idx="6627">
                  <c:v>66.258393708354561</c:v>
                </c:pt>
                <c:pt idx="6628">
                  <c:v>66.268391708348645</c:v>
                </c:pt>
                <c:pt idx="6629">
                  <c:v>66.278390708350344</c:v>
                </c:pt>
                <c:pt idx="6630">
                  <c:v>66.288389708352042</c:v>
                </c:pt>
                <c:pt idx="6631">
                  <c:v>66.298387708346127</c:v>
                </c:pt>
                <c:pt idx="6632">
                  <c:v>66.308386708347825</c:v>
                </c:pt>
                <c:pt idx="6633">
                  <c:v>66.318385708349524</c:v>
                </c:pt>
                <c:pt idx="6634">
                  <c:v>66.328383708343608</c:v>
                </c:pt>
                <c:pt idx="6635">
                  <c:v>66.338382708345307</c:v>
                </c:pt>
                <c:pt idx="6636">
                  <c:v>66.348381708347006</c:v>
                </c:pt>
                <c:pt idx="6637">
                  <c:v>66.35837970834109</c:v>
                </c:pt>
                <c:pt idx="6638">
                  <c:v>66.368378708342789</c:v>
                </c:pt>
                <c:pt idx="6639">
                  <c:v>66.378376708336873</c:v>
                </c:pt>
                <c:pt idx="6640">
                  <c:v>66.388375708338572</c:v>
                </c:pt>
                <c:pt idx="6641">
                  <c:v>66.39837470834027</c:v>
                </c:pt>
                <c:pt idx="6642">
                  <c:v>66.408372708334355</c:v>
                </c:pt>
                <c:pt idx="6643">
                  <c:v>66.418371708336053</c:v>
                </c:pt>
                <c:pt idx="6644">
                  <c:v>66.428370708337752</c:v>
                </c:pt>
                <c:pt idx="6645">
                  <c:v>66.43836870836094</c:v>
                </c:pt>
                <c:pt idx="6646">
                  <c:v>66.448367708333535</c:v>
                </c:pt>
                <c:pt idx="6647">
                  <c:v>66.458366708335234</c:v>
                </c:pt>
                <c:pt idx="6648">
                  <c:v>66.468364708358422</c:v>
                </c:pt>
                <c:pt idx="6649">
                  <c:v>66.478363708360121</c:v>
                </c:pt>
                <c:pt idx="6650">
                  <c:v>66.488362708361819</c:v>
                </c:pt>
                <c:pt idx="6651">
                  <c:v>66.498360708355904</c:v>
                </c:pt>
                <c:pt idx="6652">
                  <c:v>66.508359708357602</c:v>
                </c:pt>
                <c:pt idx="6653">
                  <c:v>66.518358708359301</c:v>
                </c:pt>
                <c:pt idx="6654">
                  <c:v>66.528356708353385</c:v>
                </c:pt>
                <c:pt idx="6655">
                  <c:v>66.538355708355084</c:v>
                </c:pt>
                <c:pt idx="6656">
                  <c:v>66.548354708356783</c:v>
                </c:pt>
                <c:pt idx="6657">
                  <c:v>66.558352708350867</c:v>
                </c:pt>
                <c:pt idx="6658">
                  <c:v>66.568351708352566</c:v>
                </c:pt>
                <c:pt idx="6659">
                  <c:v>66.578350708354264</c:v>
                </c:pt>
                <c:pt idx="6660">
                  <c:v>66.588348708348349</c:v>
                </c:pt>
                <c:pt idx="6661">
                  <c:v>66.598347708350047</c:v>
                </c:pt>
                <c:pt idx="6662">
                  <c:v>66.608346708351746</c:v>
                </c:pt>
                <c:pt idx="6663">
                  <c:v>66.61834470834583</c:v>
                </c:pt>
                <c:pt idx="6664">
                  <c:v>66.628343708347529</c:v>
                </c:pt>
                <c:pt idx="6665">
                  <c:v>66.638342708349228</c:v>
                </c:pt>
                <c:pt idx="6666">
                  <c:v>66.648340708343312</c:v>
                </c:pt>
                <c:pt idx="6667">
                  <c:v>66.658339708345011</c:v>
                </c:pt>
                <c:pt idx="6668">
                  <c:v>66.66833870834671</c:v>
                </c:pt>
                <c:pt idx="6669">
                  <c:v>66.678336708340794</c:v>
                </c:pt>
                <c:pt idx="6670">
                  <c:v>66.688335708342493</c:v>
                </c:pt>
                <c:pt idx="6671">
                  <c:v>66.698334708344191</c:v>
                </c:pt>
                <c:pt idx="6672">
                  <c:v>66.708332708338276</c:v>
                </c:pt>
                <c:pt idx="6673">
                  <c:v>66.718331708339974</c:v>
                </c:pt>
                <c:pt idx="6674">
                  <c:v>66.728330708341673</c:v>
                </c:pt>
                <c:pt idx="6675">
                  <c:v>66.738328708335757</c:v>
                </c:pt>
                <c:pt idx="6676">
                  <c:v>66.748327708337456</c:v>
                </c:pt>
                <c:pt idx="6677">
                  <c:v>66.758326708339155</c:v>
                </c:pt>
                <c:pt idx="6678">
                  <c:v>66.768324708333239</c:v>
                </c:pt>
                <c:pt idx="6679">
                  <c:v>66.778323708334938</c:v>
                </c:pt>
                <c:pt idx="6680">
                  <c:v>66.788322708336636</c:v>
                </c:pt>
                <c:pt idx="6681">
                  <c:v>66.798320708359824</c:v>
                </c:pt>
                <c:pt idx="6682">
                  <c:v>66.808319708361523</c:v>
                </c:pt>
                <c:pt idx="6683">
                  <c:v>66.818318708334118</c:v>
                </c:pt>
                <c:pt idx="6684">
                  <c:v>66.828316708357306</c:v>
                </c:pt>
                <c:pt idx="6685">
                  <c:v>66.838315708359005</c:v>
                </c:pt>
                <c:pt idx="6686">
                  <c:v>66.848314708360704</c:v>
                </c:pt>
                <c:pt idx="6687">
                  <c:v>66.858312708354788</c:v>
                </c:pt>
                <c:pt idx="6688">
                  <c:v>66.868312458362198</c:v>
                </c:pt>
                <c:pt idx="6689">
                  <c:v>66.878311458334792</c:v>
                </c:pt>
                <c:pt idx="6690">
                  <c:v>66.88830945835798</c:v>
                </c:pt>
                <c:pt idx="6691">
                  <c:v>66.898308458359679</c:v>
                </c:pt>
                <c:pt idx="6692">
                  <c:v>66.908307458361378</c:v>
                </c:pt>
                <c:pt idx="6693">
                  <c:v>66.918305458355462</c:v>
                </c:pt>
                <c:pt idx="6694">
                  <c:v>66.928304458357161</c:v>
                </c:pt>
                <c:pt idx="6695">
                  <c:v>66.938302458351245</c:v>
                </c:pt>
                <c:pt idx="6696">
                  <c:v>66.948301458352944</c:v>
                </c:pt>
                <c:pt idx="6697">
                  <c:v>66.958300458354643</c:v>
                </c:pt>
                <c:pt idx="6698">
                  <c:v>66.968298458348727</c:v>
                </c:pt>
                <c:pt idx="6699">
                  <c:v>66.978297458350426</c:v>
                </c:pt>
                <c:pt idx="6700">
                  <c:v>66.988296458352124</c:v>
                </c:pt>
                <c:pt idx="6701">
                  <c:v>66.998294458346209</c:v>
                </c:pt>
                <c:pt idx="6702">
                  <c:v>67.008293458347907</c:v>
                </c:pt>
                <c:pt idx="6703">
                  <c:v>67.018292458349606</c:v>
                </c:pt>
                <c:pt idx="6704">
                  <c:v>67.02829045834369</c:v>
                </c:pt>
                <c:pt idx="6705">
                  <c:v>67.038289458345389</c:v>
                </c:pt>
                <c:pt idx="6706">
                  <c:v>67.048288458347088</c:v>
                </c:pt>
                <c:pt idx="6707">
                  <c:v>67.058286458341172</c:v>
                </c:pt>
                <c:pt idx="6708">
                  <c:v>67.068285458342871</c:v>
                </c:pt>
                <c:pt idx="6709">
                  <c:v>67.078284458344569</c:v>
                </c:pt>
                <c:pt idx="6710">
                  <c:v>67.088282458338654</c:v>
                </c:pt>
                <c:pt idx="6711">
                  <c:v>67.098281458340352</c:v>
                </c:pt>
                <c:pt idx="6712">
                  <c:v>67.108280458342051</c:v>
                </c:pt>
                <c:pt idx="6713">
                  <c:v>67.118278458336135</c:v>
                </c:pt>
                <c:pt idx="6714">
                  <c:v>67.128277458337834</c:v>
                </c:pt>
                <c:pt idx="6715">
                  <c:v>67.138276458339533</c:v>
                </c:pt>
                <c:pt idx="6716">
                  <c:v>67.148274458333617</c:v>
                </c:pt>
                <c:pt idx="6717">
                  <c:v>67.158273458335316</c:v>
                </c:pt>
                <c:pt idx="6718">
                  <c:v>67.168272458337015</c:v>
                </c:pt>
                <c:pt idx="6719">
                  <c:v>67.178270458360203</c:v>
                </c:pt>
                <c:pt idx="6720">
                  <c:v>67.188269458361901</c:v>
                </c:pt>
                <c:pt idx="6721">
                  <c:v>67.198268458334496</c:v>
                </c:pt>
                <c:pt idx="6722">
                  <c:v>67.208266458357684</c:v>
                </c:pt>
                <c:pt idx="6723">
                  <c:v>67.218265458359383</c:v>
                </c:pt>
                <c:pt idx="6724">
                  <c:v>67.228264458361082</c:v>
                </c:pt>
                <c:pt idx="6725">
                  <c:v>67.238262458355166</c:v>
                </c:pt>
                <c:pt idx="6726">
                  <c:v>67.248261458356865</c:v>
                </c:pt>
                <c:pt idx="6727">
                  <c:v>67.258260458358563</c:v>
                </c:pt>
                <c:pt idx="6728">
                  <c:v>67.268258458352648</c:v>
                </c:pt>
                <c:pt idx="6729">
                  <c:v>67.278257458354346</c:v>
                </c:pt>
                <c:pt idx="6730">
                  <c:v>67.288256458356045</c:v>
                </c:pt>
                <c:pt idx="6731">
                  <c:v>67.298254458350129</c:v>
                </c:pt>
                <c:pt idx="6732">
                  <c:v>67.308253458351828</c:v>
                </c:pt>
                <c:pt idx="6733">
                  <c:v>67.318252458353527</c:v>
                </c:pt>
                <c:pt idx="6734">
                  <c:v>67.328250458347611</c:v>
                </c:pt>
                <c:pt idx="6735">
                  <c:v>67.33824945834931</c:v>
                </c:pt>
                <c:pt idx="6736">
                  <c:v>67.348248458351009</c:v>
                </c:pt>
                <c:pt idx="6737">
                  <c:v>67.358246458345093</c:v>
                </c:pt>
                <c:pt idx="6738">
                  <c:v>67.368245458346792</c:v>
                </c:pt>
                <c:pt idx="6739">
                  <c:v>67.37824445834849</c:v>
                </c:pt>
                <c:pt idx="6740">
                  <c:v>67.388242458342575</c:v>
                </c:pt>
                <c:pt idx="6741">
                  <c:v>67.398241458344273</c:v>
                </c:pt>
                <c:pt idx="6742">
                  <c:v>67.408240458345972</c:v>
                </c:pt>
                <c:pt idx="6743">
                  <c:v>67.418238458340056</c:v>
                </c:pt>
                <c:pt idx="6744">
                  <c:v>67.428237458341755</c:v>
                </c:pt>
                <c:pt idx="6745">
                  <c:v>67.438236458343454</c:v>
                </c:pt>
                <c:pt idx="6746">
                  <c:v>67.448234458337538</c:v>
                </c:pt>
                <c:pt idx="6747">
                  <c:v>67.458233458339237</c:v>
                </c:pt>
                <c:pt idx="6748">
                  <c:v>67.468232458340935</c:v>
                </c:pt>
                <c:pt idx="6749">
                  <c:v>67.47823045833502</c:v>
                </c:pt>
                <c:pt idx="6750">
                  <c:v>67.488229458336718</c:v>
                </c:pt>
                <c:pt idx="6751">
                  <c:v>67.498228458338417</c:v>
                </c:pt>
                <c:pt idx="6752">
                  <c:v>67.508226458361605</c:v>
                </c:pt>
                <c:pt idx="6753">
                  <c:v>67.5182254583342</c:v>
                </c:pt>
                <c:pt idx="6754">
                  <c:v>67.528224458335899</c:v>
                </c:pt>
                <c:pt idx="6755">
                  <c:v>67.538222458359087</c:v>
                </c:pt>
                <c:pt idx="6756">
                  <c:v>67.548221458360786</c:v>
                </c:pt>
                <c:pt idx="6757">
                  <c:v>67.558220458333381</c:v>
                </c:pt>
                <c:pt idx="6758">
                  <c:v>67.568218458356569</c:v>
                </c:pt>
                <c:pt idx="6759">
                  <c:v>67.578217458358267</c:v>
                </c:pt>
                <c:pt idx="6760">
                  <c:v>67.588216458359966</c:v>
                </c:pt>
                <c:pt idx="6761">
                  <c:v>67.59821445835405</c:v>
                </c:pt>
                <c:pt idx="6762">
                  <c:v>67.608213458355749</c:v>
                </c:pt>
                <c:pt idx="6763">
                  <c:v>67.618212458357448</c:v>
                </c:pt>
                <c:pt idx="6764">
                  <c:v>67.628210458351532</c:v>
                </c:pt>
                <c:pt idx="6765">
                  <c:v>67.638209458353231</c:v>
                </c:pt>
                <c:pt idx="6766">
                  <c:v>67.648208458354929</c:v>
                </c:pt>
                <c:pt idx="6767">
                  <c:v>67.658206458349014</c:v>
                </c:pt>
                <c:pt idx="6768">
                  <c:v>67.668205458350712</c:v>
                </c:pt>
                <c:pt idx="6769">
                  <c:v>67.678204458352411</c:v>
                </c:pt>
                <c:pt idx="6770">
                  <c:v>67.688202458346495</c:v>
                </c:pt>
                <c:pt idx="6771">
                  <c:v>67.698201458348194</c:v>
                </c:pt>
                <c:pt idx="6772">
                  <c:v>67.708200458349893</c:v>
                </c:pt>
                <c:pt idx="6773">
                  <c:v>67.718198458343977</c:v>
                </c:pt>
                <c:pt idx="6774">
                  <c:v>67.728197458345676</c:v>
                </c:pt>
                <c:pt idx="6775">
                  <c:v>67.738196458347375</c:v>
                </c:pt>
                <c:pt idx="6776">
                  <c:v>67.748194458341459</c:v>
                </c:pt>
                <c:pt idx="6777">
                  <c:v>67.758193458343158</c:v>
                </c:pt>
                <c:pt idx="6778">
                  <c:v>67.768192458344856</c:v>
                </c:pt>
                <c:pt idx="6779">
                  <c:v>67.778190458338941</c:v>
                </c:pt>
                <c:pt idx="6780">
                  <c:v>67.788189458340639</c:v>
                </c:pt>
                <c:pt idx="6781">
                  <c:v>67.798188458342338</c:v>
                </c:pt>
                <c:pt idx="6782">
                  <c:v>67.808186458336422</c:v>
                </c:pt>
                <c:pt idx="6783">
                  <c:v>67.818185458338121</c:v>
                </c:pt>
                <c:pt idx="6784">
                  <c:v>67.82818445833982</c:v>
                </c:pt>
                <c:pt idx="6785">
                  <c:v>67.838182458333904</c:v>
                </c:pt>
                <c:pt idx="6786">
                  <c:v>67.848181458335603</c:v>
                </c:pt>
                <c:pt idx="6787">
                  <c:v>67.858180458337301</c:v>
                </c:pt>
                <c:pt idx="6788">
                  <c:v>67.868178208358586</c:v>
                </c:pt>
                <c:pt idx="6789">
                  <c:v>67.878177208360285</c:v>
                </c:pt>
                <c:pt idx="6790">
                  <c:v>67.888176208361983</c:v>
                </c:pt>
                <c:pt idx="6791">
                  <c:v>67.898174208356068</c:v>
                </c:pt>
                <c:pt idx="6792">
                  <c:v>67.908173208357766</c:v>
                </c:pt>
                <c:pt idx="6793">
                  <c:v>67.918172208359465</c:v>
                </c:pt>
                <c:pt idx="6794">
                  <c:v>67.928170208353549</c:v>
                </c:pt>
                <c:pt idx="6795">
                  <c:v>67.938169208355248</c:v>
                </c:pt>
                <c:pt idx="6796">
                  <c:v>67.948168208356947</c:v>
                </c:pt>
                <c:pt idx="6797">
                  <c:v>67.958166208351031</c:v>
                </c:pt>
                <c:pt idx="6798">
                  <c:v>67.96816520835273</c:v>
                </c:pt>
                <c:pt idx="6799">
                  <c:v>67.978164208354428</c:v>
                </c:pt>
                <c:pt idx="6800">
                  <c:v>67.988162208348513</c:v>
                </c:pt>
                <c:pt idx="6801">
                  <c:v>67.998161208350211</c:v>
                </c:pt>
                <c:pt idx="6802">
                  <c:v>68.00816020835191</c:v>
                </c:pt>
                <c:pt idx="6803">
                  <c:v>68.018158208345994</c:v>
                </c:pt>
                <c:pt idx="6804">
                  <c:v>68.028157208347693</c:v>
                </c:pt>
                <c:pt idx="6805">
                  <c:v>68.038156208349392</c:v>
                </c:pt>
                <c:pt idx="6806">
                  <c:v>68.048154208343476</c:v>
                </c:pt>
                <c:pt idx="6807">
                  <c:v>68.058153208345175</c:v>
                </c:pt>
                <c:pt idx="6808">
                  <c:v>68.068152208346874</c:v>
                </c:pt>
                <c:pt idx="6809">
                  <c:v>68.078150208340958</c:v>
                </c:pt>
                <c:pt idx="6810">
                  <c:v>68.088149208342656</c:v>
                </c:pt>
                <c:pt idx="6811">
                  <c:v>68.098147208336741</c:v>
                </c:pt>
                <c:pt idx="6812">
                  <c:v>68.108146208338439</c:v>
                </c:pt>
                <c:pt idx="6813">
                  <c:v>68.118145208340138</c:v>
                </c:pt>
                <c:pt idx="6814">
                  <c:v>68.128144208341837</c:v>
                </c:pt>
                <c:pt idx="6815">
                  <c:v>68.138142208335921</c:v>
                </c:pt>
                <c:pt idx="6816">
                  <c:v>68.14814120833762</c:v>
                </c:pt>
                <c:pt idx="6817">
                  <c:v>68.158140208339319</c:v>
                </c:pt>
                <c:pt idx="6818">
                  <c:v>68.168138208333403</c:v>
                </c:pt>
                <c:pt idx="6819">
                  <c:v>68.178137208335102</c:v>
                </c:pt>
                <c:pt idx="6820">
                  <c:v>68.1881362083368</c:v>
                </c:pt>
                <c:pt idx="6821">
                  <c:v>68.198134208359988</c:v>
                </c:pt>
                <c:pt idx="6822">
                  <c:v>68.208133208361687</c:v>
                </c:pt>
                <c:pt idx="6823">
                  <c:v>68.218132208334282</c:v>
                </c:pt>
                <c:pt idx="6824">
                  <c:v>68.22813020835747</c:v>
                </c:pt>
                <c:pt idx="6825">
                  <c:v>68.238129208359169</c:v>
                </c:pt>
                <c:pt idx="6826">
                  <c:v>68.248128208360868</c:v>
                </c:pt>
                <c:pt idx="6827">
                  <c:v>68.258126208354952</c:v>
                </c:pt>
                <c:pt idx="6828">
                  <c:v>68.268125208356651</c:v>
                </c:pt>
                <c:pt idx="6829">
                  <c:v>68.278124208358349</c:v>
                </c:pt>
                <c:pt idx="6830">
                  <c:v>68.288122208352434</c:v>
                </c:pt>
                <c:pt idx="6831">
                  <c:v>68.298121208354132</c:v>
                </c:pt>
                <c:pt idx="6832">
                  <c:v>68.308120208355831</c:v>
                </c:pt>
                <c:pt idx="6833">
                  <c:v>68.318118208349915</c:v>
                </c:pt>
                <c:pt idx="6834">
                  <c:v>68.328117208351614</c:v>
                </c:pt>
                <c:pt idx="6835">
                  <c:v>68.338116208353313</c:v>
                </c:pt>
                <c:pt idx="6836">
                  <c:v>68.348114208347397</c:v>
                </c:pt>
                <c:pt idx="6837">
                  <c:v>68.358113208349096</c:v>
                </c:pt>
                <c:pt idx="6838">
                  <c:v>68.368112208350794</c:v>
                </c:pt>
                <c:pt idx="6839">
                  <c:v>68.378110208344879</c:v>
                </c:pt>
                <c:pt idx="6840">
                  <c:v>68.388109208346577</c:v>
                </c:pt>
                <c:pt idx="6841">
                  <c:v>68.398108208348276</c:v>
                </c:pt>
                <c:pt idx="6842">
                  <c:v>68.40810620834236</c:v>
                </c:pt>
                <c:pt idx="6843">
                  <c:v>68.418105208344059</c:v>
                </c:pt>
                <c:pt idx="6844">
                  <c:v>68.428104208345758</c:v>
                </c:pt>
                <c:pt idx="6845">
                  <c:v>68.438102208339842</c:v>
                </c:pt>
                <c:pt idx="6846">
                  <c:v>68.448101208341541</c:v>
                </c:pt>
                <c:pt idx="6847">
                  <c:v>68.45810020834324</c:v>
                </c:pt>
                <c:pt idx="6848">
                  <c:v>68.468098208337324</c:v>
                </c:pt>
                <c:pt idx="6849">
                  <c:v>68.478097208339022</c:v>
                </c:pt>
                <c:pt idx="6850">
                  <c:v>68.488096208340721</c:v>
                </c:pt>
                <c:pt idx="6851">
                  <c:v>68.498094208334805</c:v>
                </c:pt>
                <c:pt idx="6852">
                  <c:v>68.508093208336504</c:v>
                </c:pt>
                <c:pt idx="6853">
                  <c:v>68.518092208338203</c:v>
                </c:pt>
                <c:pt idx="6854">
                  <c:v>68.528090208361391</c:v>
                </c:pt>
                <c:pt idx="6855">
                  <c:v>68.538089208333986</c:v>
                </c:pt>
                <c:pt idx="6856">
                  <c:v>68.548088208335685</c:v>
                </c:pt>
                <c:pt idx="6857">
                  <c:v>68.558086208358873</c:v>
                </c:pt>
                <c:pt idx="6858">
                  <c:v>68.568085208360571</c:v>
                </c:pt>
                <c:pt idx="6859">
                  <c:v>68.578084208333166</c:v>
                </c:pt>
                <c:pt idx="6860">
                  <c:v>68.588082208356354</c:v>
                </c:pt>
                <c:pt idx="6861">
                  <c:v>68.598081208358053</c:v>
                </c:pt>
                <c:pt idx="6862">
                  <c:v>68.608080208359752</c:v>
                </c:pt>
                <c:pt idx="6863">
                  <c:v>68.618078208353836</c:v>
                </c:pt>
                <c:pt idx="6864">
                  <c:v>68.628077208355535</c:v>
                </c:pt>
                <c:pt idx="6865">
                  <c:v>68.638076208357234</c:v>
                </c:pt>
                <c:pt idx="6866">
                  <c:v>68.648074208351318</c:v>
                </c:pt>
                <c:pt idx="6867">
                  <c:v>68.658073208353017</c:v>
                </c:pt>
                <c:pt idx="6868">
                  <c:v>68.668072208354715</c:v>
                </c:pt>
                <c:pt idx="6869">
                  <c:v>68.678070208348799</c:v>
                </c:pt>
                <c:pt idx="6870">
                  <c:v>68.688069208350498</c:v>
                </c:pt>
                <c:pt idx="6871">
                  <c:v>68.698067208344582</c:v>
                </c:pt>
                <c:pt idx="6872">
                  <c:v>68.708066208346281</c:v>
                </c:pt>
                <c:pt idx="6873">
                  <c:v>68.71806520834798</c:v>
                </c:pt>
                <c:pt idx="6874">
                  <c:v>68.728063208342064</c:v>
                </c:pt>
                <c:pt idx="6875">
                  <c:v>68.738062208343763</c:v>
                </c:pt>
                <c:pt idx="6876">
                  <c:v>68.748061208345462</c:v>
                </c:pt>
                <c:pt idx="6877">
                  <c:v>68.75806020834716</c:v>
                </c:pt>
                <c:pt idx="6878">
                  <c:v>68.768058208341245</c:v>
                </c:pt>
                <c:pt idx="6879">
                  <c:v>68.778057208342943</c:v>
                </c:pt>
                <c:pt idx="6880">
                  <c:v>68.788056208344642</c:v>
                </c:pt>
                <c:pt idx="6881">
                  <c:v>68.798054208338726</c:v>
                </c:pt>
                <c:pt idx="6882">
                  <c:v>68.808053208340425</c:v>
                </c:pt>
                <c:pt idx="6883">
                  <c:v>68.818052208342124</c:v>
                </c:pt>
                <c:pt idx="6884">
                  <c:v>68.828050208336208</c:v>
                </c:pt>
                <c:pt idx="6885">
                  <c:v>68.838049208337907</c:v>
                </c:pt>
                <c:pt idx="6886">
                  <c:v>68.848048208339605</c:v>
                </c:pt>
                <c:pt idx="6887">
                  <c:v>68.85804620833369</c:v>
                </c:pt>
                <c:pt idx="6888">
                  <c:v>68.86804500001017</c:v>
                </c:pt>
                <c:pt idx="6889">
                  <c:v>68.878044000011869</c:v>
                </c:pt>
                <c:pt idx="6890">
                  <c:v>68.888042000005953</c:v>
                </c:pt>
                <c:pt idx="6891">
                  <c:v>68.898041000007652</c:v>
                </c:pt>
                <c:pt idx="6892">
                  <c:v>68.90804000000935</c:v>
                </c:pt>
                <c:pt idx="6893">
                  <c:v>68.918038000003435</c:v>
                </c:pt>
                <c:pt idx="6894">
                  <c:v>68.928037000005133</c:v>
                </c:pt>
                <c:pt idx="6895">
                  <c:v>68.938036000006832</c:v>
                </c:pt>
                <c:pt idx="6896">
                  <c:v>68.948034000000916</c:v>
                </c:pt>
                <c:pt idx="6897">
                  <c:v>68.958033000002615</c:v>
                </c:pt>
                <c:pt idx="6898">
                  <c:v>68.968032000004314</c:v>
                </c:pt>
                <c:pt idx="6899">
                  <c:v>68.978030000027502</c:v>
                </c:pt>
                <c:pt idx="6900">
                  <c:v>68.988029000000097</c:v>
                </c:pt>
                <c:pt idx="6901">
                  <c:v>68.998028000001796</c:v>
                </c:pt>
                <c:pt idx="6902">
                  <c:v>69.008026000024984</c:v>
                </c:pt>
                <c:pt idx="6903">
                  <c:v>69.018025000026682</c:v>
                </c:pt>
                <c:pt idx="6904">
                  <c:v>69.028024000028381</c:v>
                </c:pt>
                <c:pt idx="6905">
                  <c:v>69.038022000022465</c:v>
                </c:pt>
                <c:pt idx="6906">
                  <c:v>69.048021000024164</c:v>
                </c:pt>
                <c:pt idx="6907">
                  <c:v>69.058020000025863</c:v>
                </c:pt>
                <c:pt idx="6908">
                  <c:v>69.068018000019947</c:v>
                </c:pt>
                <c:pt idx="6909">
                  <c:v>69.078017000021646</c:v>
                </c:pt>
                <c:pt idx="6910">
                  <c:v>69.088016000023345</c:v>
                </c:pt>
                <c:pt idx="6911">
                  <c:v>69.098014000017429</c:v>
                </c:pt>
                <c:pt idx="6912">
                  <c:v>69.108013000019128</c:v>
                </c:pt>
                <c:pt idx="6913">
                  <c:v>69.118012000020826</c:v>
                </c:pt>
                <c:pt idx="6914">
                  <c:v>69.12801000001491</c:v>
                </c:pt>
                <c:pt idx="6915">
                  <c:v>69.138009000016609</c:v>
                </c:pt>
                <c:pt idx="6916">
                  <c:v>69.148008000018308</c:v>
                </c:pt>
                <c:pt idx="6917">
                  <c:v>69.158006000012392</c:v>
                </c:pt>
                <c:pt idx="6918">
                  <c:v>69.168005000014091</c:v>
                </c:pt>
                <c:pt idx="6919">
                  <c:v>69.17800400001579</c:v>
                </c:pt>
                <c:pt idx="6920">
                  <c:v>69.188002000009874</c:v>
                </c:pt>
                <c:pt idx="6921">
                  <c:v>69.198001000011573</c:v>
                </c:pt>
                <c:pt idx="6922">
                  <c:v>69.208000000013271</c:v>
                </c:pt>
                <c:pt idx="6923">
                  <c:v>69.217998000007356</c:v>
                </c:pt>
                <c:pt idx="6924">
                  <c:v>69.227997000009054</c:v>
                </c:pt>
                <c:pt idx="6925">
                  <c:v>69.237996000010753</c:v>
                </c:pt>
                <c:pt idx="6926">
                  <c:v>69.247994000004837</c:v>
                </c:pt>
                <c:pt idx="6927">
                  <c:v>69.257993000006536</c:v>
                </c:pt>
                <c:pt idx="6928">
                  <c:v>69.267992000008235</c:v>
                </c:pt>
                <c:pt idx="6929">
                  <c:v>69.277990000002319</c:v>
                </c:pt>
                <c:pt idx="6930">
                  <c:v>69.287989000004018</c:v>
                </c:pt>
                <c:pt idx="6931">
                  <c:v>69.297988000005716</c:v>
                </c:pt>
                <c:pt idx="6932">
                  <c:v>69.307986000028905</c:v>
                </c:pt>
                <c:pt idx="6933">
                  <c:v>69.317985000001499</c:v>
                </c:pt>
                <c:pt idx="6934">
                  <c:v>69.327984000003198</c:v>
                </c:pt>
                <c:pt idx="6935">
                  <c:v>69.337982000026386</c:v>
                </c:pt>
                <c:pt idx="6936">
                  <c:v>69.347981000028085</c:v>
                </c:pt>
                <c:pt idx="6937">
                  <c:v>69.35798000000068</c:v>
                </c:pt>
                <c:pt idx="6938">
                  <c:v>69.367978000023868</c:v>
                </c:pt>
                <c:pt idx="6939">
                  <c:v>69.377977000025567</c:v>
                </c:pt>
                <c:pt idx="6940">
                  <c:v>69.387976000027265</c:v>
                </c:pt>
                <c:pt idx="6941">
                  <c:v>69.39797400002135</c:v>
                </c:pt>
                <c:pt idx="6942">
                  <c:v>69.407973000023048</c:v>
                </c:pt>
                <c:pt idx="6943">
                  <c:v>69.417972000024747</c:v>
                </c:pt>
                <c:pt idx="6944">
                  <c:v>69.427970000018831</c:v>
                </c:pt>
                <c:pt idx="6945">
                  <c:v>69.43796900002053</c:v>
                </c:pt>
                <c:pt idx="6946">
                  <c:v>69.447968000022229</c:v>
                </c:pt>
                <c:pt idx="6947">
                  <c:v>69.457966000016313</c:v>
                </c:pt>
                <c:pt idx="6948">
                  <c:v>69.467965000018012</c:v>
                </c:pt>
                <c:pt idx="6949">
                  <c:v>69.477964000019711</c:v>
                </c:pt>
                <c:pt idx="6950">
                  <c:v>69.487962000013795</c:v>
                </c:pt>
                <c:pt idx="6951">
                  <c:v>69.497961000015493</c:v>
                </c:pt>
                <c:pt idx="6952">
                  <c:v>69.507960000017192</c:v>
                </c:pt>
                <c:pt idx="6953">
                  <c:v>69.517958000011276</c:v>
                </c:pt>
                <c:pt idx="6954">
                  <c:v>69.527957000012975</c:v>
                </c:pt>
                <c:pt idx="6955">
                  <c:v>69.537956000014674</c:v>
                </c:pt>
                <c:pt idx="6956">
                  <c:v>69.547954000008758</c:v>
                </c:pt>
                <c:pt idx="6957">
                  <c:v>69.557953000010457</c:v>
                </c:pt>
                <c:pt idx="6958">
                  <c:v>69.567952000012156</c:v>
                </c:pt>
                <c:pt idx="6959">
                  <c:v>69.57795000000624</c:v>
                </c:pt>
                <c:pt idx="6960">
                  <c:v>69.587949000007939</c:v>
                </c:pt>
                <c:pt idx="6961">
                  <c:v>69.597948000009637</c:v>
                </c:pt>
                <c:pt idx="6962">
                  <c:v>69.607946000003722</c:v>
                </c:pt>
                <c:pt idx="6963">
                  <c:v>69.61794500000542</c:v>
                </c:pt>
                <c:pt idx="6964">
                  <c:v>69.627944000007119</c:v>
                </c:pt>
                <c:pt idx="6965">
                  <c:v>69.637942000001203</c:v>
                </c:pt>
                <c:pt idx="6966">
                  <c:v>69.647941000002902</c:v>
                </c:pt>
                <c:pt idx="6967">
                  <c:v>69.657940000004601</c:v>
                </c:pt>
                <c:pt idx="6968">
                  <c:v>69.667938000027789</c:v>
                </c:pt>
                <c:pt idx="6969">
                  <c:v>69.677937000000384</c:v>
                </c:pt>
                <c:pt idx="6970">
                  <c:v>69.687936000002082</c:v>
                </c:pt>
                <c:pt idx="6971">
                  <c:v>69.697934000025271</c:v>
                </c:pt>
                <c:pt idx="6972">
                  <c:v>69.707933000026969</c:v>
                </c:pt>
                <c:pt idx="6973">
                  <c:v>69.717932000028668</c:v>
                </c:pt>
                <c:pt idx="6974">
                  <c:v>69.727930000022752</c:v>
                </c:pt>
                <c:pt idx="6975">
                  <c:v>69.737929000024451</c:v>
                </c:pt>
                <c:pt idx="6976">
                  <c:v>69.74792800002615</c:v>
                </c:pt>
                <c:pt idx="6977">
                  <c:v>69.757926000020234</c:v>
                </c:pt>
                <c:pt idx="6978">
                  <c:v>69.767925000021933</c:v>
                </c:pt>
                <c:pt idx="6979">
                  <c:v>69.777924000023631</c:v>
                </c:pt>
                <c:pt idx="6980">
                  <c:v>69.787922000017716</c:v>
                </c:pt>
                <c:pt idx="6981">
                  <c:v>69.797921000019414</c:v>
                </c:pt>
                <c:pt idx="6982">
                  <c:v>69.807920000021113</c:v>
                </c:pt>
                <c:pt idx="6983">
                  <c:v>69.817918000015197</c:v>
                </c:pt>
                <c:pt idx="6984">
                  <c:v>69.827917000016896</c:v>
                </c:pt>
                <c:pt idx="6985">
                  <c:v>69.837916000018595</c:v>
                </c:pt>
                <c:pt idx="6986">
                  <c:v>69.847914000012679</c:v>
                </c:pt>
                <c:pt idx="6987">
                  <c:v>69.857913000014378</c:v>
                </c:pt>
                <c:pt idx="6988">
                  <c:v>69.86791225001798</c:v>
                </c:pt>
                <c:pt idx="6989">
                  <c:v>69.877910250012064</c:v>
                </c:pt>
                <c:pt idx="6990">
                  <c:v>69.887909250013763</c:v>
                </c:pt>
                <c:pt idx="6991">
                  <c:v>69.897908250015462</c:v>
                </c:pt>
                <c:pt idx="6992">
                  <c:v>69.907906250009546</c:v>
                </c:pt>
                <c:pt idx="6993">
                  <c:v>69.917905250011245</c:v>
                </c:pt>
                <c:pt idx="6994">
                  <c:v>69.927904250012944</c:v>
                </c:pt>
                <c:pt idx="6995">
                  <c:v>69.937902250007028</c:v>
                </c:pt>
                <c:pt idx="6996">
                  <c:v>69.947901250008726</c:v>
                </c:pt>
                <c:pt idx="6997">
                  <c:v>69.957900250010425</c:v>
                </c:pt>
                <c:pt idx="6998">
                  <c:v>69.967898250004509</c:v>
                </c:pt>
                <c:pt idx="6999">
                  <c:v>69.977897250006208</c:v>
                </c:pt>
                <c:pt idx="7000">
                  <c:v>69.987896250007907</c:v>
                </c:pt>
                <c:pt idx="7001">
                  <c:v>69.997894250001991</c:v>
                </c:pt>
              </c:numCache>
            </c:numRef>
          </c:xVal>
          <c:yVal>
            <c:numRef>
              <c:f>'Combined Data'!$F$2:$F$7003</c:f>
              <c:numCache>
                <c:formatCode>General</c:formatCode>
                <c:ptCount val="7002"/>
                <c:pt idx="0">
                  <c:v>-1.095450270920992E-2</c:v>
                </c:pt>
                <c:pt idx="1">
                  <c:v>-2.9199460074305537E-2</c:v>
                </c:pt>
                <c:pt idx="2">
                  <c:v>-3.0189649499952793E-2</c:v>
                </c:pt>
                <c:pt idx="3">
                  <c:v>-3.4609742537140845E-2</c:v>
                </c:pt>
                <c:pt idx="4">
                  <c:v>-2.3059445098042489E-2</c:v>
                </c:pt>
                <c:pt idx="5">
                  <c:v>-7.7547966688871388E-3</c:v>
                </c:pt>
                <c:pt idx="6">
                  <c:v>9.8283655196428309E-3</c:v>
                </c:pt>
                <c:pt idx="7">
                  <c:v>-3.5708507448434831E-2</c:v>
                </c:pt>
                <c:pt idx="8">
                  <c:v>-8.9486921243369585E-2</c:v>
                </c:pt>
                <c:pt idx="9">
                  <c:v>-5.5929312072694304E-2</c:v>
                </c:pt>
                <c:pt idx="10">
                  <c:v>-4.5812569186091424E-2</c:v>
                </c:pt>
                <c:pt idx="11">
                  <c:v>-5.6968289203941827E-2</c:v>
                </c:pt>
                <c:pt idx="12">
                  <c:v>-7.4741595536470418E-2</c:v>
                </c:pt>
                <c:pt idx="13">
                  <c:v>-4.8211352862417699E-2</c:v>
                </c:pt>
                <c:pt idx="14">
                  <c:v>-2.1007474400103095E-2</c:v>
                </c:pt>
                <c:pt idx="15">
                  <c:v>3.3638520017266277E-2</c:v>
                </c:pt>
                <c:pt idx="16">
                  <c:v>6.2080144397914414E-2</c:v>
                </c:pt>
                <c:pt idx="17">
                  <c:v>8.8639074973762041E-2</c:v>
                </c:pt>
                <c:pt idx="18">
                  <c:v>0.1118007367104292</c:v>
                </c:pt>
                <c:pt idx="19">
                  <c:v>0.13386407207697631</c:v>
                </c:pt>
                <c:pt idx="20">
                  <c:v>0.11276333458721638</c:v>
                </c:pt>
                <c:pt idx="21">
                  <c:v>0.10712431635707617</c:v>
                </c:pt>
                <c:pt idx="22">
                  <c:v>0.10038920100778342</c:v>
                </c:pt>
                <c:pt idx="23">
                  <c:v>5.3057050108909612E-2</c:v>
                </c:pt>
                <c:pt idx="24">
                  <c:v>1.2795060016214848E-2</c:v>
                </c:pt>
                <c:pt idx="25">
                  <c:v>-1.9349532946944237E-2</c:v>
                </c:pt>
                <c:pt idx="26">
                  <c:v>-6.9552575368434191E-2</c:v>
                </c:pt>
                <c:pt idx="27">
                  <c:v>-0.11635098511353135</c:v>
                </c:pt>
                <c:pt idx="28">
                  <c:v>-0.15942872017621995</c:v>
                </c:pt>
                <c:pt idx="29">
                  <c:v>-0.17461799573153258</c:v>
                </c:pt>
                <c:pt idx="30">
                  <c:v>-0.15484099477529525</c:v>
                </c:pt>
                <c:pt idx="31">
                  <c:v>-0.13261295065283776</c:v>
                </c:pt>
                <c:pt idx="32">
                  <c:v>-0.10030339311808348</c:v>
                </c:pt>
                <c:pt idx="33">
                  <c:v>-6.6269784048199651E-2</c:v>
                </c:pt>
                <c:pt idx="34">
                  <c:v>1.5305781327188015E-2</c:v>
                </c:pt>
                <c:pt idx="35">
                  <c:v>5.825639426708222E-2</c:v>
                </c:pt>
                <c:pt idx="36">
                  <c:v>7.9351540356874473E-2</c:v>
                </c:pt>
                <c:pt idx="37">
                  <c:v>9.0571616291999821E-2</c:v>
                </c:pt>
                <c:pt idx="38">
                  <c:v>6.9656929895281799E-2</c:v>
                </c:pt>
                <c:pt idx="39">
                  <c:v>6.4503413289785386E-2</c:v>
                </c:pt>
                <c:pt idx="40">
                  <c:v>4.400870315730572E-2</c:v>
                </c:pt>
                <c:pt idx="41">
                  <c:v>1.2190859913825989E-2</c:v>
                </c:pt>
                <c:pt idx="42">
                  <c:v>1.2537380531430244E-2</c:v>
                </c:pt>
                <c:pt idx="43">
                  <c:v>1.3175750300288201E-2</c:v>
                </c:pt>
                <c:pt idx="44">
                  <c:v>1.7649893537163737E-2</c:v>
                </c:pt>
                <c:pt idx="45">
                  <c:v>3.1840428113937377E-2</c:v>
                </c:pt>
                <c:pt idx="46">
                  <c:v>4.166195970028639E-2</c:v>
                </c:pt>
                <c:pt idx="47">
                  <c:v>5.5445418432354933E-2</c:v>
                </c:pt>
                <c:pt idx="48">
                  <c:v>3.8414927758276464E-2</c:v>
                </c:pt>
                <c:pt idx="49">
                  <c:v>2.1990245170891286E-2</c:v>
                </c:pt>
                <c:pt idx="50">
                  <c:v>-2.3040953278541565E-3</c:v>
                </c:pt>
                <c:pt idx="51">
                  <c:v>-3.612811826169491E-3</c:v>
                </c:pt>
                <c:pt idx="52">
                  <c:v>-2.7800513729453087E-2</c:v>
                </c:pt>
                <c:pt idx="53">
                  <c:v>-4.1037623248994355E-2</c:v>
                </c:pt>
                <c:pt idx="54">
                  <c:v>-8.1060681492090229E-3</c:v>
                </c:pt>
                <c:pt idx="55">
                  <c:v>3.6405641734600071E-2</c:v>
                </c:pt>
                <c:pt idx="56">
                  <c:v>5.2983704097568994E-2</c:v>
                </c:pt>
                <c:pt idx="57">
                  <c:v>5.8757464103400707E-2</c:v>
                </c:pt>
                <c:pt idx="58">
                  <c:v>6.8469835482537753E-2</c:v>
                </c:pt>
                <c:pt idx="59">
                  <c:v>6.3750547729432588E-2</c:v>
                </c:pt>
                <c:pt idx="60">
                  <c:v>4.9449464231729509E-2</c:v>
                </c:pt>
                <c:pt idx="61">
                  <c:v>4.5464294403791433E-2</c:v>
                </c:pt>
                <c:pt idx="62">
                  <c:v>3.2254520617425446E-2</c:v>
                </c:pt>
                <c:pt idx="63">
                  <c:v>-7.6368290930986407E-4</c:v>
                </c:pt>
                <c:pt idx="64">
                  <c:v>-1.6018118374049664E-2</c:v>
                </c:pt>
                <c:pt idx="65">
                  <c:v>-1.3917323425412178E-2</c:v>
                </c:pt>
                <c:pt idx="66">
                  <c:v>-7.9674160480499266E-3</c:v>
                </c:pt>
                <c:pt idx="67">
                  <c:v>2.1177884191274645E-4</c:v>
                </c:pt>
                <c:pt idx="68">
                  <c:v>-5.3996843844652176E-3</c:v>
                </c:pt>
                <c:pt idx="69">
                  <c:v>-5.9840770438313491E-3</c:v>
                </c:pt>
                <c:pt idx="70">
                  <c:v>1.8276203423738481E-4</c:v>
                </c:pt>
                <c:pt idx="71">
                  <c:v>7.1643009781837469E-3</c:v>
                </c:pt>
                <c:pt idx="72">
                  <c:v>-8.7631124630570423E-3</c:v>
                </c:pt>
                <c:pt idx="73">
                  <c:v>-1.5128720328211786E-2</c:v>
                </c:pt>
                <c:pt idx="74">
                  <c:v>-2.6529438681900504E-2</c:v>
                </c:pt>
                <c:pt idx="75">
                  <c:v>-9.4420838356018069E-3</c:v>
                </c:pt>
                <c:pt idx="76">
                  <c:v>4.880743995308876E-3</c:v>
                </c:pt>
                <c:pt idx="77">
                  <c:v>1.0081769227981568E-2</c:v>
                </c:pt>
                <c:pt idx="78">
                  <c:v>2.283089205622673E-2</c:v>
                </c:pt>
                <c:pt idx="79">
                  <c:v>3.5463545657694343E-2</c:v>
                </c:pt>
                <c:pt idx="80">
                  <c:v>6.3856747783720497E-2</c:v>
                </c:pt>
                <c:pt idx="81">
                  <c:v>7.9077452123165137E-2</c:v>
                </c:pt>
                <c:pt idx="82">
                  <c:v>7.3748957589268693E-2</c:v>
                </c:pt>
                <c:pt idx="83">
                  <c:v>8.4471398927271374E-2</c:v>
                </c:pt>
                <c:pt idx="84">
                  <c:v>7.6850174590945244E-2</c:v>
                </c:pt>
                <c:pt idx="85">
                  <c:v>5.2691526040434838E-2</c:v>
                </c:pt>
                <c:pt idx="86">
                  <c:v>4.4122541137039666E-2</c:v>
                </c:pt>
                <c:pt idx="87">
                  <c:v>2.0810532867908477E-2</c:v>
                </c:pt>
                <c:pt idx="88">
                  <c:v>4.1025526821613315E-3</c:v>
                </c:pt>
                <c:pt idx="89">
                  <c:v>-7.2765309736132627E-3</c:v>
                </c:pt>
                <c:pt idx="90">
                  <c:v>-1.851875323802233E-2</c:v>
                </c:pt>
                <c:pt idx="91">
                  <c:v>-2.0940048694610598E-2</c:v>
                </c:pt>
                <c:pt idx="92">
                  <c:v>-1.7153136022388937E-2</c:v>
                </c:pt>
                <c:pt idx="93">
                  <c:v>-1.2933565936982633E-2</c:v>
                </c:pt>
                <c:pt idx="94">
                  <c:v>1.3330080248415472E-2</c:v>
                </c:pt>
                <c:pt idx="95">
                  <c:v>1.864998668432236E-2</c:v>
                </c:pt>
                <c:pt idx="96">
                  <c:v>2.1941603645682334E-2</c:v>
                </c:pt>
                <c:pt idx="97">
                  <c:v>2.3863510340452195E-2</c:v>
                </c:pt>
                <c:pt idx="98">
                  <c:v>2.893991678953171E-2</c:v>
                </c:pt>
                <c:pt idx="99">
                  <c:v>2.631605185568333E-2</c:v>
                </c:pt>
                <c:pt idx="100">
                  <c:v>1.3591596968472005E-2</c:v>
                </c:pt>
                <c:pt idx="101">
                  <c:v>-5.1633472368121146E-3</c:v>
                </c:pt>
                <c:pt idx="102">
                  <c:v>-1.5160733833909035E-2</c:v>
                </c:pt>
                <c:pt idx="103">
                  <c:v>-2.2659203186631203E-2</c:v>
                </c:pt>
                <c:pt idx="104">
                  <c:v>-2.2756266966462137E-2</c:v>
                </c:pt>
                <c:pt idx="105">
                  <c:v>3.8229826837778095E-3</c:v>
                </c:pt>
                <c:pt idx="106">
                  <c:v>2.9482136406004431E-2</c:v>
                </c:pt>
                <c:pt idx="107">
                  <c:v>3.4313032887876037E-2</c:v>
                </c:pt>
                <c:pt idx="108">
                  <c:v>4.6668053381145005E-2</c:v>
                </c:pt>
                <c:pt idx="109">
                  <c:v>7.1314323171973226E-2</c:v>
                </c:pt>
                <c:pt idx="110">
                  <c:v>7.8272729068994532E-2</c:v>
                </c:pt>
                <c:pt idx="111">
                  <c:v>7.6961564049124728E-2</c:v>
                </c:pt>
                <c:pt idx="112">
                  <c:v>6.4461678788065913E-2</c:v>
                </c:pt>
                <c:pt idx="113">
                  <c:v>4.3917742408812049E-2</c:v>
                </c:pt>
                <c:pt idx="114">
                  <c:v>5.5386215373873712E-2</c:v>
                </c:pt>
                <c:pt idx="115">
                  <c:v>4.3408011384308338E-2</c:v>
                </c:pt>
                <c:pt idx="116">
                  <c:v>2.666896786540747E-2</c:v>
                </c:pt>
                <c:pt idx="117">
                  <c:v>1.164790939539671E-2</c:v>
                </c:pt>
                <c:pt idx="118">
                  <c:v>-1.8579893186688425E-2</c:v>
                </c:pt>
                <c:pt idx="119">
                  <c:v>-3.1939940415322783E-2</c:v>
                </c:pt>
                <c:pt idx="120">
                  <c:v>-4.7537241987884046E-2</c:v>
                </c:pt>
                <c:pt idx="121">
                  <c:v>-5.8953345827758317E-2</c:v>
                </c:pt>
                <c:pt idx="122">
                  <c:v>-5.5671120956540109E-2</c:v>
                </c:pt>
                <c:pt idx="123">
                  <c:v>-4.9659963995218277E-2</c:v>
                </c:pt>
                <c:pt idx="124">
                  <c:v>-2.1619385518133642E-2</c:v>
                </c:pt>
                <c:pt idx="125">
                  <c:v>6.8461028113961219E-3</c:v>
                </c:pt>
                <c:pt idx="126">
                  <c:v>1.0042446702718736E-2</c:v>
                </c:pt>
                <c:pt idx="127">
                  <c:v>1.4794917404651643E-2</c:v>
                </c:pt>
                <c:pt idx="128">
                  <c:v>1.5045580230653288E-2</c:v>
                </c:pt>
                <c:pt idx="129">
                  <c:v>3.379168052226305E-2</c:v>
                </c:pt>
                <c:pt idx="130">
                  <c:v>2.2992421388626099E-2</c:v>
                </c:pt>
                <c:pt idx="131">
                  <c:v>-1.0147550404071809E-2</c:v>
                </c:pt>
                <c:pt idx="132">
                  <c:v>-4.6656103134155275E-2</c:v>
                </c:pt>
                <c:pt idx="133">
                  <c:v>-5.5813135206699373E-2</c:v>
                </c:pt>
                <c:pt idx="134">
                  <c:v>-5.2478285394608977E-2</c:v>
                </c:pt>
                <c:pt idx="135">
                  <c:v>-5.5126781724393371E-2</c:v>
                </c:pt>
                <c:pt idx="136">
                  <c:v>-3.5346784070134162E-2</c:v>
                </c:pt>
                <c:pt idx="137">
                  <c:v>-6.4979376643896107E-3</c:v>
                </c:pt>
                <c:pt idx="138">
                  <c:v>2.7458963245153428E-2</c:v>
                </c:pt>
                <c:pt idx="139">
                  <c:v>3.2270856276154516E-2</c:v>
                </c:pt>
                <c:pt idx="140">
                  <c:v>4.0331096872687343E-2</c:v>
                </c:pt>
                <c:pt idx="141">
                  <c:v>6.8251624703407288E-2</c:v>
                </c:pt>
                <c:pt idx="142">
                  <c:v>4.5111232213675981E-2</c:v>
                </c:pt>
                <c:pt idx="143">
                  <c:v>1.2609922550618649E-2</c:v>
                </c:pt>
                <c:pt idx="144">
                  <c:v>-7.7602418884634974E-3</c:v>
                </c:pt>
                <c:pt idx="145">
                  <c:v>-1.9685418941080571E-2</c:v>
                </c:pt>
                <c:pt idx="146">
                  <c:v>-4.4390526339411734E-2</c:v>
                </c:pt>
                <c:pt idx="147">
                  <c:v>-6.0604672618210322E-2</c:v>
                </c:pt>
                <c:pt idx="148">
                  <c:v>-5.8958352506160737E-2</c:v>
                </c:pt>
                <c:pt idx="149">
                  <c:v>-7.4210266359150415E-2</c:v>
                </c:pt>
                <c:pt idx="150">
                  <c:v>-9.1034094505012042E-2</c:v>
                </c:pt>
                <c:pt idx="151">
                  <c:v>-0.10222318019717933</c:v>
                </c:pt>
                <c:pt idx="152">
                  <c:v>-8.0019365474581716E-2</c:v>
                </c:pt>
                <c:pt idx="153">
                  <c:v>-4.9897214770317083E-2</c:v>
                </c:pt>
                <c:pt idx="154">
                  <c:v>-2.0265060737729074E-2</c:v>
                </c:pt>
                <c:pt idx="155">
                  <c:v>2.2281582690775396E-2</c:v>
                </c:pt>
                <c:pt idx="156">
                  <c:v>3.5582609586417679E-2</c:v>
                </c:pt>
                <c:pt idx="157">
                  <c:v>5.8243530392646792E-2</c:v>
                </c:pt>
                <c:pt idx="158">
                  <c:v>7.3357632681727417E-2</c:v>
                </c:pt>
                <c:pt idx="159">
                  <c:v>8.9635367430746557E-2</c:v>
                </c:pt>
                <c:pt idx="160">
                  <c:v>6.5772734172642233E-2</c:v>
                </c:pt>
                <c:pt idx="161">
                  <c:v>3.9458071030676369E-2</c:v>
                </c:pt>
                <c:pt idx="162">
                  <c:v>4.3935978412628175E-2</c:v>
                </c:pt>
                <c:pt idx="163">
                  <c:v>4.6610604487359528E-2</c:v>
                </c:pt>
                <c:pt idx="164">
                  <c:v>3.1946006901562213E-2</c:v>
                </c:pt>
                <c:pt idx="165">
                  <c:v>4.2657777070999145E-2</c:v>
                </c:pt>
                <c:pt idx="166">
                  <c:v>6.1830102838575846E-2</c:v>
                </c:pt>
                <c:pt idx="167">
                  <c:v>4.2058327831327916E-2</c:v>
                </c:pt>
                <c:pt idx="168">
                  <c:v>2.1592013239860534E-2</c:v>
                </c:pt>
                <c:pt idx="169">
                  <c:v>1.4950964972376825E-3</c:v>
                </c:pt>
                <c:pt idx="170">
                  <c:v>-7.9201632365584369E-3</c:v>
                </c:pt>
                <c:pt idx="171">
                  <c:v>-2.0837503150105477E-2</c:v>
                </c:pt>
                <c:pt idx="172">
                  <c:v>-1.4076952412724495E-2</c:v>
                </c:pt>
                <c:pt idx="173">
                  <c:v>2.3374610021710397E-3</c:v>
                </c:pt>
                <c:pt idx="174">
                  <c:v>2.569467555731535E-2</c:v>
                </c:pt>
                <c:pt idx="175">
                  <c:v>3.7231451310217385E-2</c:v>
                </c:pt>
                <c:pt idx="176">
                  <c:v>5.2822613306343559E-2</c:v>
                </c:pt>
                <c:pt idx="177">
                  <c:v>7.1083211973309524E-2</c:v>
                </c:pt>
                <c:pt idx="178">
                  <c:v>8.3388786949217322E-2</c:v>
                </c:pt>
                <c:pt idx="179">
                  <c:v>5.9797135591506963E-2</c:v>
                </c:pt>
                <c:pt idx="180">
                  <c:v>3.3035927899181847E-2</c:v>
                </c:pt>
                <c:pt idx="181">
                  <c:v>1.0064081400632859E-2</c:v>
                </c:pt>
                <c:pt idx="182">
                  <c:v>-3.1040784828364851E-2</c:v>
                </c:pt>
                <c:pt idx="183">
                  <c:v>-5.16441435366869E-2</c:v>
                </c:pt>
                <c:pt idx="184">
                  <c:v>-4.1845123730599884E-2</c:v>
                </c:pt>
                <c:pt idx="185">
                  <c:v>-3.4858760833740239E-2</c:v>
                </c:pt>
                <c:pt idx="186">
                  <c:v>-1.7608963027596475E-2</c:v>
                </c:pt>
                <c:pt idx="187">
                  <c:v>-4.8377669602632529E-3</c:v>
                </c:pt>
                <c:pt idx="188">
                  <c:v>1.2113384306430818E-2</c:v>
                </c:pt>
                <c:pt idx="189">
                  <c:v>2.7604595459997654E-2</c:v>
                </c:pt>
                <c:pt idx="190">
                  <c:v>2.1014783419668677E-2</c:v>
                </c:pt>
                <c:pt idx="191">
                  <c:v>3.1649151071906093E-2</c:v>
                </c:pt>
                <c:pt idx="192">
                  <c:v>6.3727122321724894E-2</c:v>
                </c:pt>
                <c:pt idx="193">
                  <c:v>6.3731105737388133E-2</c:v>
                </c:pt>
                <c:pt idx="194">
                  <c:v>6.539405386894942E-2</c:v>
                </c:pt>
                <c:pt idx="195">
                  <c:v>5.2593219727277755E-2</c:v>
                </c:pt>
                <c:pt idx="196">
                  <c:v>4.3246810957789421E-2</c:v>
                </c:pt>
                <c:pt idx="197">
                  <c:v>2.9889431521296504E-2</c:v>
                </c:pt>
                <c:pt idx="198">
                  <c:v>2.6409716941416264E-2</c:v>
                </c:pt>
                <c:pt idx="199">
                  <c:v>1.1474247090518475E-2</c:v>
                </c:pt>
                <c:pt idx="200">
                  <c:v>-1.1168254986405373E-2</c:v>
                </c:pt>
                <c:pt idx="201">
                  <c:v>-1.832992471754551E-2</c:v>
                </c:pt>
                <c:pt idx="202">
                  <c:v>-1.7457922138273716E-2</c:v>
                </c:pt>
                <c:pt idx="203">
                  <c:v>-2.2875477075576783E-2</c:v>
                </c:pt>
                <c:pt idx="204">
                  <c:v>-2.290230117738247E-2</c:v>
                </c:pt>
                <c:pt idx="205">
                  <c:v>-2.5586282797157765E-2</c:v>
                </c:pt>
                <c:pt idx="206">
                  <c:v>-1.3920685574412346E-2</c:v>
                </c:pt>
                <c:pt idx="207">
                  <c:v>-8.1763809174299242E-3</c:v>
                </c:pt>
                <c:pt idx="208">
                  <c:v>-5.9151529893279077E-3</c:v>
                </c:pt>
                <c:pt idx="209">
                  <c:v>-1.8409337215125561E-2</c:v>
                </c:pt>
                <c:pt idx="210">
                  <c:v>-4.6709970608353614E-2</c:v>
                </c:pt>
                <c:pt idx="211">
                  <c:v>-6.1702925898134711E-2</c:v>
                </c:pt>
                <c:pt idx="212">
                  <c:v>-6.20357421040535E-2</c:v>
                </c:pt>
                <c:pt idx="213">
                  <c:v>-6.0483415983617311E-2</c:v>
                </c:pt>
                <c:pt idx="214">
                  <c:v>-6.3495280221104622E-2</c:v>
                </c:pt>
                <c:pt idx="215">
                  <c:v>-4.9022142402827741E-2</c:v>
                </c:pt>
                <c:pt idx="216">
                  <c:v>-3.1687633059918882E-2</c:v>
                </c:pt>
                <c:pt idx="217">
                  <c:v>-2.9123373180627823E-2</c:v>
                </c:pt>
                <c:pt idx="218">
                  <c:v>-4.5973842702805995E-2</c:v>
                </c:pt>
                <c:pt idx="219">
                  <c:v>-5.4688898362219338E-2</c:v>
                </c:pt>
                <c:pt idx="220">
                  <c:v>-4.0219086147844793E-2</c:v>
                </c:pt>
                <c:pt idx="221">
                  <c:v>-2.0674840919673445E-2</c:v>
                </c:pt>
                <c:pt idx="222">
                  <c:v>-2.1281160637736322E-2</c:v>
                </c:pt>
                <c:pt idx="223">
                  <c:v>-7.8002953156828883E-3</c:v>
                </c:pt>
                <c:pt idx="224">
                  <c:v>6.8086440861225127E-3</c:v>
                </c:pt>
                <c:pt idx="225">
                  <c:v>1.2483586147427559E-2</c:v>
                </c:pt>
                <c:pt idx="226">
                  <c:v>1.0852797701954842E-2</c:v>
                </c:pt>
                <c:pt idx="227">
                  <c:v>4.035053886473179E-3</c:v>
                </c:pt>
                <c:pt idx="228">
                  <c:v>3.9821000397205356E-3</c:v>
                </c:pt>
                <c:pt idx="229">
                  <c:v>1.1276318840682507E-2</c:v>
                </c:pt>
                <c:pt idx="230">
                  <c:v>2.5826493725180626E-2</c:v>
                </c:pt>
                <c:pt idx="231">
                  <c:v>1.9369925111532214E-2</c:v>
                </c:pt>
                <c:pt idx="232">
                  <c:v>1.0804338902235032E-2</c:v>
                </c:pt>
                <c:pt idx="233">
                  <c:v>-6.5609414130449303E-4</c:v>
                </c:pt>
                <c:pt idx="234">
                  <c:v>1.5307827852666378E-2</c:v>
                </c:pt>
                <c:pt idx="235">
                  <c:v>4.8734349757432939E-2</c:v>
                </c:pt>
                <c:pt idx="236">
                  <c:v>1.9756206795573234E-2</c:v>
                </c:pt>
                <c:pt idx="237">
                  <c:v>-1.5625916384160519E-2</c:v>
                </c:pt>
                <c:pt idx="238">
                  <c:v>-4.273053836077452E-2</c:v>
                </c:pt>
                <c:pt idx="239">
                  <c:v>-5.5078724920749667E-2</c:v>
                </c:pt>
                <c:pt idx="240">
                  <c:v>-7.2053082324564463E-2</c:v>
                </c:pt>
                <c:pt idx="241">
                  <c:v>-7.290425419807435E-2</c:v>
                </c:pt>
                <c:pt idx="242">
                  <c:v>-4.2664062827825547E-2</c:v>
                </c:pt>
                <c:pt idx="243">
                  <c:v>-2.9216563180088997E-2</c:v>
                </c:pt>
                <c:pt idx="244">
                  <c:v>-2.506774440407753E-3</c:v>
                </c:pt>
                <c:pt idx="245">
                  <c:v>1.2229597717523575E-2</c:v>
                </c:pt>
                <c:pt idx="246">
                  <c:v>5.9763660281896593E-3</c:v>
                </c:pt>
                <c:pt idx="247">
                  <c:v>-1.8978307843208315E-2</c:v>
                </c:pt>
                <c:pt idx="248">
                  <c:v>-2.6005528159439566E-2</c:v>
                </c:pt>
                <c:pt idx="249">
                  <c:v>-4.7337376847863197E-2</c:v>
                </c:pt>
                <c:pt idx="250">
                  <c:v>-5.2057797499001031E-2</c:v>
                </c:pt>
                <c:pt idx="251">
                  <c:v>-3.3328215591609478E-2</c:v>
                </c:pt>
                <c:pt idx="252">
                  <c:v>-3.4195467308163648E-2</c:v>
                </c:pt>
                <c:pt idx="253">
                  <c:v>-3.9154015816748142E-2</c:v>
                </c:pt>
                <c:pt idx="254">
                  <c:v>-2.1108740866184236E-2</c:v>
                </c:pt>
                <c:pt idx="255">
                  <c:v>-1.7760040462017061E-2</c:v>
                </c:pt>
                <c:pt idx="256">
                  <c:v>-1.2320704646408559E-2</c:v>
                </c:pt>
                <c:pt idx="257">
                  <c:v>1.1148849539458753E-2</c:v>
                </c:pt>
                <c:pt idx="258">
                  <c:v>3.3515618853271006E-2</c:v>
                </c:pt>
                <c:pt idx="259">
                  <c:v>6.9481476880609988E-2</c:v>
                </c:pt>
                <c:pt idx="260">
                  <c:v>0.11534725572913886</c:v>
                </c:pt>
                <c:pt idx="261">
                  <c:v>0.10689737129956485</c:v>
                </c:pt>
                <c:pt idx="262">
                  <c:v>7.6205226704478268E-2</c:v>
                </c:pt>
                <c:pt idx="263">
                  <c:v>4.7641030065715316E-2</c:v>
                </c:pt>
                <c:pt idx="264">
                  <c:v>2.8356912843883038E-2</c:v>
                </c:pt>
                <c:pt idx="265">
                  <c:v>3.2165716029703618E-2</c:v>
                </c:pt>
                <c:pt idx="266">
                  <c:v>4.9663106873631478E-2</c:v>
                </c:pt>
                <c:pt idx="267">
                  <c:v>6.9328024014830597E-2</c:v>
                </c:pt>
                <c:pt idx="268">
                  <c:v>4.8207405991852283E-2</c:v>
                </c:pt>
                <c:pt idx="269">
                  <c:v>-1.3695640861988068E-3</c:v>
                </c:pt>
                <c:pt idx="270">
                  <c:v>-5.7906255684792997E-2</c:v>
                </c:pt>
                <c:pt idx="271">
                  <c:v>-0.11422126471996308</c:v>
                </c:pt>
                <c:pt idx="272">
                  <c:v>-0.13694507963955402</c:v>
                </c:pt>
                <c:pt idx="273">
                  <c:v>-0.1306751833856106</c:v>
                </c:pt>
                <c:pt idx="274">
                  <c:v>-0.11476754084229469</c:v>
                </c:pt>
                <c:pt idx="275">
                  <c:v>-6.58172095566988E-2</c:v>
                </c:pt>
                <c:pt idx="276">
                  <c:v>-1.8748804628849029E-2</c:v>
                </c:pt>
                <c:pt idx="277">
                  <c:v>9.1401482373476041E-3</c:v>
                </c:pt>
                <c:pt idx="278">
                  <c:v>5.2843955643475056E-2</c:v>
                </c:pt>
                <c:pt idx="279">
                  <c:v>7.8340045139193543E-2</c:v>
                </c:pt>
                <c:pt idx="280">
                  <c:v>0.10338081926107408</c:v>
                </c:pt>
                <c:pt idx="281">
                  <c:v>0.12588170908391477</c:v>
                </c:pt>
                <c:pt idx="282">
                  <c:v>0.11579204611480237</c:v>
                </c:pt>
                <c:pt idx="283">
                  <c:v>8.2559944130480289E-2</c:v>
                </c:pt>
                <c:pt idx="284">
                  <c:v>5.0625558570027353E-2</c:v>
                </c:pt>
                <c:pt idx="285">
                  <c:v>1.579369492828846E-2</c:v>
                </c:pt>
                <c:pt idx="286">
                  <c:v>-1.8133348636329174E-2</c:v>
                </c:pt>
                <c:pt idx="287">
                  <c:v>-3.1162443459033969E-2</c:v>
                </c:pt>
                <c:pt idx="288">
                  <c:v>-3.1855009607970719E-2</c:v>
                </c:pt>
                <c:pt idx="289">
                  <c:v>-3.0837594084441665E-2</c:v>
                </c:pt>
                <c:pt idx="290">
                  <c:v>-1.3796688057482243E-2</c:v>
                </c:pt>
                <c:pt idx="291">
                  <c:v>-2.3410387672483924E-2</c:v>
                </c:pt>
                <c:pt idx="292">
                  <c:v>-2.0322875082492829E-2</c:v>
                </c:pt>
                <c:pt idx="293">
                  <c:v>-2.4264410063624384E-2</c:v>
                </c:pt>
                <c:pt idx="294">
                  <c:v>-1.3107776418328287E-2</c:v>
                </c:pt>
                <c:pt idx="295">
                  <c:v>-2.557623289525509E-2</c:v>
                </c:pt>
                <c:pt idx="296">
                  <c:v>-2.7162984497845176E-2</c:v>
                </c:pt>
                <c:pt idx="297">
                  <c:v>-6.0766457766294486E-3</c:v>
                </c:pt>
                <c:pt idx="298">
                  <c:v>2.0454473979771137E-2</c:v>
                </c:pt>
                <c:pt idx="299">
                  <c:v>5.198571229353547E-2</c:v>
                </c:pt>
                <c:pt idx="300">
                  <c:v>7.5037976279854784E-2</c:v>
                </c:pt>
                <c:pt idx="301">
                  <c:v>7.105682641267777E-2</c:v>
                </c:pt>
                <c:pt idx="302">
                  <c:v>9.0468814931809902E-2</c:v>
                </c:pt>
                <c:pt idx="303">
                  <c:v>0.12537475548684598</c:v>
                </c:pt>
                <c:pt idx="304">
                  <c:v>0.13898683598265052</c:v>
                </c:pt>
                <c:pt idx="305">
                  <c:v>0.12747609861195089</c:v>
                </c:pt>
                <c:pt idx="306">
                  <c:v>0.10731385750696064</c:v>
                </c:pt>
                <c:pt idx="307">
                  <c:v>0.10417664358392359</c:v>
                </c:pt>
                <c:pt idx="308">
                  <c:v>0.10911397766321898</c:v>
                </c:pt>
                <c:pt idx="309">
                  <c:v>0.11437758637592196</c:v>
                </c:pt>
                <c:pt idx="310">
                  <c:v>0.11398348404094577</c:v>
                </c:pt>
                <c:pt idx="311">
                  <c:v>0.1012426021322608</c:v>
                </c:pt>
                <c:pt idx="312">
                  <c:v>7.6454318091273316E-2</c:v>
                </c:pt>
                <c:pt idx="313">
                  <c:v>3.8676024209707976E-2</c:v>
                </c:pt>
                <c:pt idx="314">
                  <c:v>3.5746587440371514E-3</c:v>
                </c:pt>
                <c:pt idx="315">
                  <c:v>-1.4318369328975677E-2</c:v>
                </c:pt>
                <c:pt idx="316">
                  <c:v>-2.6981903538107872E-2</c:v>
                </c:pt>
                <c:pt idx="317">
                  <c:v>-3.4528283514082436E-2</c:v>
                </c:pt>
                <c:pt idx="318">
                  <c:v>-1.7501630075275897E-2</c:v>
                </c:pt>
                <c:pt idx="319">
                  <c:v>1.6425194218754769E-3</c:v>
                </c:pt>
                <c:pt idx="320">
                  <c:v>2.8452642727643251E-2</c:v>
                </c:pt>
                <c:pt idx="321">
                  <c:v>4.378013184294105E-2</c:v>
                </c:pt>
                <c:pt idx="322">
                  <c:v>4.6428226176649337E-2</c:v>
                </c:pt>
                <c:pt idx="323">
                  <c:v>2.9443252421915533E-2</c:v>
                </c:pt>
                <c:pt idx="324">
                  <c:v>1.7232658155262471E-2</c:v>
                </c:pt>
                <c:pt idx="325">
                  <c:v>1.8352856766432526E-2</c:v>
                </c:pt>
                <c:pt idx="326">
                  <c:v>7.9593578539788722E-3</c:v>
                </c:pt>
                <c:pt idx="327">
                  <c:v>6.2704078853130342E-3</c:v>
                </c:pt>
                <c:pt idx="328">
                  <c:v>2.9283586889505388E-3</c:v>
                </c:pt>
                <c:pt idx="329">
                  <c:v>1.2449891567230226E-2</c:v>
                </c:pt>
                <c:pt idx="330">
                  <c:v>-3.6761079356074336E-3</c:v>
                </c:pt>
                <c:pt idx="331">
                  <c:v>-2.3850335832685234E-2</c:v>
                </c:pt>
                <c:pt idx="332">
                  <c:v>-2.7790299374610188E-2</c:v>
                </c:pt>
                <c:pt idx="333">
                  <c:v>-6.1089516431093215E-3</c:v>
                </c:pt>
                <c:pt idx="334">
                  <c:v>1.1199044231325388E-2</c:v>
                </c:pt>
                <c:pt idx="335">
                  <c:v>-1.4090145193040372E-2</c:v>
                </c:pt>
                <c:pt idx="336">
                  <c:v>-2.8424009643495084E-2</c:v>
                </c:pt>
                <c:pt idx="337">
                  <c:v>-1.9780180379748345E-2</c:v>
                </c:pt>
                <c:pt idx="338">
                  <c:v>-2.3286993149667978E-2</c:v>
                </c:pt>
                <c:pt idx="339">
                  <c:v>-2.5123694948852065E-2</c:v>
                </c:pt>
                <c:pt idx="340">
                  <c:v>-6.0357554666697982E-2</c:v>
                </c:pt>
                <c:pt idx="341">
                  <c:v>-7.0571452695876363E-2</c:v>
                </c:pt>
                <c:pt idx="342">
                  <c:v>-2.7286616563796998E-2</c:v>
                </c:pt>
                <c:pt idx="343">
                  <c:v>1.2125663459300995E-2</c:v>
                </c:pt>
                <c:pt idx="344">
                  <c:v>9.3478340283036244E-3</c:v>
                </c:pt>
                <c:pt idx="345">
                  <c:v>-1.1764945071190596E-2</c:v>
                </c:pt>
                <c:pt idx="346">
                  <c:v>-6.2099294029176237E-2</c:v>
                </c:pt>
                <c:pt idx="347">
                  <c:v>-6.2636488694697623E-2</c:v>
                </c:pt>
                <c:pt idx="348">
                  <c:v>-4.7986819781363016E-2</c:v>
                </c:pt>
                <c:pt idx="349">
                  <c:v>-6.0830539595335728E-2</c:v>
                </c:pt>
                <c:pt idx="350">
                  <c:v>-6.8327053785324096E-2</c:v>
                </c:pt>
                <c:pt idx="351">
                  <c:v>-6.0765288323163989E-2</c:v>
                </c:pt>
                <c:pt idx="352">
                  <c:v>-3.8988649249076843E-2</c:v>
                </c:pt>
                <c:pt idx="353">
                  <c:v>-1.1654450967907907E-2</c:v>
                </c:pt>
                <c:pt idx="354">
                  <c:v>1.3642394654452801E-2</c:v>
                </c:pt>
                <c:pt idx="355">
                  <c:v>1.2654014211148024E-2</c:v>
                </c:pt>
                <c:pt idx="356">
                  <c:v>2.2771634180098772E-2</c:v>
                </c:pt>
                <c:pt idx="357">
                  <c:v>3.578808439895511E-2</c:v>
                </c:pt>
                <c:pt idx="358">
                  <c:v>5.7371747083961963E-2</c:v>
                </c:pt>
                <c:pt idx="359">
                  <c:v>5.7753844354301691E-2</c:v>
                </c:pt>
                <c:pt idx="360">
                  <c:v>3.6570752486586575E-2</c:v>
                </c:pt>
                <c:pt idx="361">
                  <c:v>1.4402550961822273E-2</c:v>
                </c:pt>
                <c:pt idx="362">
                  <c:v>-8.8094151020050061E-3</c:v>
                </c:pt>
                <c:pt idx="363">
                  <c:v>-1.5379145611077548E-2</c:v>
                </c:pt>
                <c:pt idx="364">
                  <c:v>-1.9900103118270635E-2</c:v>
                </c:pt>
                <c:pt idx="365">
                  <c:v>-3.5810102820396428E-2</c:v>
                </c:pt>
                <c:pt idx="366">
                  <c:v>-5.7090422920882705E-2</c:v>
                </c:pt>
                <c:pt idx="367">
                  <c:v>-4.8735994286835199E-2</c:v>
                </c:pt>
                <c:pt idx="368">
                  <c:v>-5.7691260874271393E-2</c:v>
                </c:pt>
                <c:pt idx="369">
                  <c:v>-6.6326319314539431E-2</c:v>
                </c:pt>
                <c:pt idx="370">
                  <c:v>-7.3820951431989676E-2</c:v>
                </c:pt>
                <c:pt idx="371">
                  <c:v>-5.6422999799251562E-2</c:v>
                </c:pt>
                <c:pt idx="372">
                  <c:v>-2.7071329392492773E-2</c:v>
                </c:pt>
                <c:pt idx="373">
                  <c:v>-1.2088204734027386E-2</c:v>
                </c:pt>
                <c:pt idx="374">
                  <c:v>-5.8390660956501965E-3</c:v>
                </c:pt>
                <c:pt idx="375">
                  <c:v>3.1351491250097754E-3</c:v>
                </c:pt>
                <c:pt idx="376">
                  <c:v>-3.6289464868605138E-3</c:v>
                </c:pt>
                <c:pt idx="377">
                  <c:v>-2.3672269843518735E-3</c:v>
                </c:pt>
                <c:pt idx="378">
                  <c:v>-1.2979338672012092E-2</c:v>
                </c:pt>
                <c:pt idx="379">
                  <c:v>-1.1421676967293024E-2</c:v>
                </c:pt>
                <c:pt idx="380">
                  <c:v>1.5564520619809629E-2</c:v>
                </c:pt>
                <c:pt idx="381">
                  <c:v>3.8837078455835582E-2</c:v>
                </c:pt>
                <c:pt idx="382">
                  <c:v>4.6439810972660783E-2</c:v>
                </c:pt>
                <c:pt idx="383">
                  <c:v>4.9900704827159643E-2</c:v>
                </c:pt>
                <c:pt idx="384">
                  <c:v>6.2330825496464973E-2</c:v>
                </c:pt>
                <c:pt idx="385">
                  <c:v>8.1716903541237118E-2</c:v>
                </c:pt>
                <c:pt idx="386">
                  <c:v>7.8225531075149776E-2</c:v>
                </c:pt>
                <c:pt idx="387">
                  <c:v>6.9664659183472394E-2</c:v>
                </c:pt>
                <c:pt idx="388">
                  <c:v>8.2360188625752936E-2</c:v>
                </c:pt>
                <c:pt idx="389">
                  <c:v>5.9055781736969952E-2</c:v>
                </c:pt>
                <c:pt idx="390">
                  <c:v>-5.7371052727103232E-3</c:v>
                </c:pt>
                <c:pt idx="391">
                  <c:v>-4.4369732178747658E-2</c:v>
                </c:pt>
                <c:pt idx="392">
                  <c:v>-7.3362767267972237E-2</c:v>
                </c:pt>
                <c:pt idx="393">
                  <c:v>-0.11153242260217668</c:v>
                </c:pt>
                <c:pt idx="394">
                  <c:v>-0.14181851461529732</c:v>
                </c:pt>
                <c:pt idx="395">
                  <c:v>-0.14480366438627243</c:v>
                </c:pt>
                <c:pt idx="396">
                  <c:v>-0.1208991139009595</c:v>
                </c:pt>
                <c:pt idx="397">
                  <c:v>-6.2316244002431631E-2</c:v>
                </c:pt>
                <c:pt idx="398">
                  <c:v>-2.2963843122124675E-3</c:v>
                </c:pt>
                <c:pt idx="399">
                  <c:v>2.1441246438771489E-2</c:v>
                </c:pt>
                <c:pt idx="400">
                  <c:v>4.2772693131119012E-2</c:v>
                </c:pt>
                <c:pt idx="401">
                  <c:v>6.5216609146445989E-2</c:v>
                </c:pt>
                <c:pt idx="402">
                  <c:v>8.6217889152467253E-2</c:v>
                </c:pt>
                <c:pt idx="403">
                  <c:v>7.4523677118122578E-2</c:v>
                </c:pt>
                <c:pt idx="404">
                  <c:v>4.1335465796291833E-2</c:v>
                </c:pt>
                <c:pt idx="405">
                  <c:v>3.5006823297590021E-2</c:v>
                </c:pt>
                <c:pt idx="406">
                  <c:v>4.4888197481632232E-2</c:v>
                </c:pt>
                <c:pt idx="407">
                  <c:v>3.7329264264553789E-2</c:v>
                </c:pt>
                <c:pt idx="408">
                  <c:v>2.853115987032652E-2</c:v>
                </c:pt>
                <c:pt idx="409">
                  <c:v>2.8197795487940314E-2</c:v>
                </c:pt>
                <c:pt idx="410">
                  <c:v>4.3413949962705374E-2</c:v>
                </c:pt>
                <c:pt idx="411">
                  <c:v>4.2119449507445096E-2</c:v>
                </c:pt>
                <c:pt idx="412">
                  <c:v>1.9071242026984691E-2</c:v>
                </c:pt>
                <c:pt idx="413">
                  <c:v>-3.7210035882890226E-3</c:v>
                </c:pt>
                <c:pt idx="414">
                  <c:v>-9.8764954134821902E-3</c:v>
                </c:pt>
                <c:pt idx="415">
                  <c:v>-7.1450417116284371E-3</c:v>
                </c:pt>
                <c:pt idx="416">
                  <c:v>1.3419305104762316E-2</c:v>
                </c:pt>
                <c:pt idx="417">
                  <c:v>2.672265261411667E-2</c:v>
                </c:pt>
                <c:pt idx="418">
                  <c:v>2.3898301273584367E-2</c:v>
                </c:pt>
                <c:pt idx="419">
                  <c:v>2.5152053944766523E-2</c:v>
                </c:pt>
                <c:pt idx="420">
                  <c:v>2.0095966570079327E-2</c:v>
                </c:pt>
                <c:pt idx="421">
                  <c:v>1.0343084950000048E-2</c:v>
                </c:pt>
                <c:pt idx="422">
                  <c:v>-3.5807800479233268E-3</c:v>
                </c:pt>
                <c:pt idx="423">
                  <c:v>-4.8408367484807967E-3</c:v>
                </c:pt>
                <c:pt idx="424">
                  <c:v>-1.9260235000401735E-2</c:v>
                </c:pt>
                <c:pt idx="425">
                  <c:v>-1.5940533131361009E-2</c:v>
                </c:pt>
                <c:pt idx="426">
                  <c:v>-3.5234590619802478E-3</c:v>
                </c:pt>
                <c:pt idx="427">
                  <c:v>1.5683529730886221E-2</c:v>
                </c:pt>
                <c:pt idx="428">
                  <c:v>2.6401585657149555E-2</c:v>
                </c:pt>
                <c:pt idx="429">
                  <c:v>3.752401309087873E-2</c:v>
                </c:pt>
                <c:pt idx="430">
                  <c:v>4.6501225009560589E-2</c:v>
                </c:pt>
                <c:pt idx="431">
                  <c:v>6.1316644214093691E-2</c:v>
                </c:pt>
                <c:pt idx="432">
                  <c:v>5.4360577203333378E-2</c:v>
                </c:pt>
                <c:pt idx="433">
                  <c:v>5.2951654046773912E-2</c:v>
                </c:pt>
                <c:pt idx="434">
                  <c:v>5.8835853338241581E-2</c:v>
                </c:pt>
                <c:pt idx="435">
                  <c:v>5.8759108632802967E-2</c:v>
                </c:pt>
                <c:pt idx="436">
                  <c:v>3.5366463605314494E-2</c:v>
                </c:pt>
                <c:pt idx="437">
                  <c:v>2.7988885436207058E-2</c:v>
                </c:pt>
                <c:pt idx="438">
                  <c:v>3.8966868370771408E-2</c:v>
                </c:pt>
                <c:pt idx="439">
                  <c:v>3.7710776813328267E-2</c:v>
                </c:pt>
                <c:pt idx="440">
                  <c:v>2.9255885705351831E-2</c:v>
                </c:pt>
                <c:pt idx="441">
                  <c:v>2.3277491424232723E-2</c:v>
                </c:pt>
                <c:pt idx="442">
                  <c:v>2.2075121160596609E-2</c:v>
                </c:pt>
                <c:pt idx="443">
                  <c:v>2.0589234028011563E-2</c:v>
                </c:pt>
                <c:pt idx="444">
                  <c:v>1.5708965118974447E-2</c:v>
                </c:pt>
                <c:pt idx="445">
                  <c:v>8.4503229707479487E-3</c:v>
                </c:pt>
                <c:pt idx="446">
                  <c:v>1.3591487333178521E-2</c:v>
                </c:pt>
                <c:pt idx="447">
                  <c:v>3.0630164109170438E-2</c:v>
                </c:pt>
                <c:pt idx="448">
                  <c:v>3.1878727376461032E-2</c:v>
                </c:pt>
                <c:pt idx="449">
                  <c:v>3.0886820331215859E-2</c:v>
                </c:pt>
                <c:pt idx="450">
                  <c:v>6.1041642352938656E-3</c:v>
                </c:pt>
                <c:pt idx="451">
                  <c:v>-9.7247418947517868E-3</c:v>
                </c:pt>
                <c:pt idx="452">
                  <c:v>-1.015582786872983E-2</c:v>
                </c:pt>
                <c:pt idx="453">
                  <c:v>-4.789746701717377E-3</c:v>
                </c:pt>
                <c:pt idx="454">
                  <c:v>-2.5608246400952339E-3</c:v>
                </c:pt>
                <c:pt idx="455">
                  <c:v>-1.3625181913375856E-2</c:v>
                </c:pt>
                <c:pt idx="456">
                  <c:v>-1.7905215863138438E-2</c:v>
                </c:pt>
                <c:pt idx="457">
                  <c:v>-1.1268242374062539E-2</c:v>
                </c:pt>
                <c:pt idx="458">
                  <c:v>2.3938391245901587E-2</c:v>
                </c:pt>
                <c:pt idx="459">
                  <c:v>1.0102453753352166E-2</c:v>
                </c:pt>
                <c:pt idx="460">
                  <c:v>4.019156768918038E-3</c:v>
                </c:pt>
                <c:pt idx="461">
                  <c:v>1.2675484456121922E-3</c:v>
                </c:pt>
                <c:pt idx="462">
                  <c:v>-1.037515327334404E-2</c:v>
                </c:pt>
                <c:pt idx="463">
                  <c:v>-1.4276013560593128E-2</c:v>
                </c:pt>
                <c:pt idx="464">
                  <c:v>1.946373637765646E-3</c:v>
                </c:pt>
                <c:pt idx="465">
                  <c:v>2.2032875027507545E-2</c:v>
                </c:pt>
                <c:pt idx="466">
                  <c:v>2.2817333824932576E-2</c:v>
                </c:pt>
                <c:pt idx="467">
                  <c:v>1.90859148837626E-2</c:v>
                </c:pt>
                <c:pt idx="468">
                  <c:v>1.2991106193512679E-2</c:v>
                </c:pt>
                <c:pt idx="469">
                  <c:v>3.0774352792650464E-2</c:v>
                </c:pt>
                <c:pt idx="470">
                  <c:v>3.3614162709563973E-2</c:v>
                </c:pt>
                <c:pt idx="471">
                  <c:v>3.1022475734353069E-2</c:v>
                </c:pt>
                <c:pt idx="472">
                  <c:v>3.488551184535027E-2</c:v>
                </c:pt>
                <c:pt idx="473">
                  <c:v>3.7550544831901789E-2</c:v>
                </c:pt>
                <c:pt idx="474">
                  <c:v>3.3018367979675535E-2</c:v>
                </c:pt>
                <c:pt idx="475">
                  <c:v>1.6219865586608651E-2</c:v>
                </c:pt>
                <c:pt idx="476">
                  <c:v>2.6157738491892814E-2</c:v>
                </c:pt>
                <c:pt idx="477">
                  <c:v>5.2433499377220874E-2</c:v>
                </c:pt>
                <c:pt idx="478">
                  <c:v>7.9963031206279997E-2</c:v>
                </c:pt>
                <c:pt idx="479">
                  <c:v>9.7190061416476972E-2</c:v>
                </c:pt>
                <c:pt idx="480">
                  <c:v>0.11576829180121423</c:v>
                </c:pt>
                <c:pt idx="481">
                  <c:v>0.10627177404239774</c:v>
                </c:pt>
                <c:pt idx="482">
                  <c:v>9.0924861207604415E-2</c:v>
                </c:pt>
                <c:pt idx="483">
                  <c:v>6.913121039047837E-2</c:v>
                </c:pt>
                <c:pt idx="484">
                  <c:v>7.1056954320520171E-2</c:v>
                </c:pt>
                <c:pt idx="485">
                  <c:v>7.1907925195991998E-2</c:v>
                </c:pt>
                <c:pt idx="486">
                  <c:v>6.3722389731556181E-2</c:v>
                </c:pt>
                <c:pt idx="487">
                  <c:v>5.8149225767701866E-2</c:v>
                </c:pt>
                <c:pt idx="488">
                  <c:v>5.2988674230873591E-2</c:v>
                </c:pt>
                <c:pt idx="489">
                  <c:v>4.0543679706752302E-2</c:v>
                </c:pt>
                <c:pt idx="490">
                  <c:v>4.5167219303548341E-2</c:v>
                </c:pt>
                <c:pt idx="491">
                  <c:v>4.2841324824839835E-2</c:v>
                </c:pt>
                <c:pt idx="492">
                  <c:v>2.5528925266116859E-2</c:v>
                </c:pt>
                <c:pt idx="493">
                  <c:v>5.2488828655332331E-2</c:v>
                </c:pt>
                <c:pt idx="494">
                  <c:v>9.382910013198853E-2</c:v>
                </c:pt>
                <c:pt idx="495">
                  <c:v>0.15464818283915521</c:v>
                </c:pt>
                <c:pt idx="496">
                  <c:v>0.18943334184587002</c:v>
                </c:pt>
                <c:pt idx="497">
                  <c:v>0.20602421326562764</c:v>
                </c:pt>
                <c:pt idx="498">
                  <c:v>0.18391950884833932</c:v>
                </c:pt>
                <c:pt idx="499">
                  <c:v>0.16710233191028237</c:v>
                </c:pt>
                <c:pt idx="500">
                  <c:v>0.17059110967442395</c:v>
                </c:pt>
                <c:pt idx="501">
                  <c:v>0.17507895732298495</c:v>
                </c:pt>
                <c:pt idx="502">
                  <c:v>0.16593332732096316</c:v>
                </c:pt>
                <c:pt idx="503">
                  <c:v>0.16988902352750301</c:v>
                </c:pt>
                <c:pt idx="504">
                  <c:v>0.18756564980372786</c:v>
                </c:pt>
                <c:pt idx="505">
                  <c:v>0.19626908412203195</c:v>
                </c:pt>
                <c:pt idx="506">
                  <c:v>0.1740474171191454</c:v>
                </c:pt>
                <c:pt idx="507">
                  <c:v>0.17247652608901262</c:v>
                </c:pt>
                <c:pt idx="508">
                  <c:v>0.17073233820497991</c:v>
                </c:pt>
                <c:pt idx="509">
                  <c:v>0.16729894453659655</c:v>
                </c:pt>
                <c:pt idx="510">
                  <c:v>0.16601617505773902</c:v>
                </c:pt>
                <c:pt idx="511">
                  <c:v>0.18443899741396308</c:v>
                </c:pt>
                <c:pt idx="512">
                  <c:v>0.2016279659047723</c:v>
                </c:pt>
                <c:pt idx="513">
                  <c:v>0.21995460156351329</c:v>
                </c:pt>
                <c:pt idx="514">
                  <c:v>0.20900766368955376</c:v>
                </c:pt>
                <c:pt idx="515">
                  <c:v>0.19098566796630623</c:v>
                </c:pt>
                <c:pt idx="516">
                  <c:v>0.16335976671427488</c:v>
                </c:pt>
                <c:pt idx="517">
                  <c:v>0.12413718315772714</c:v>
                </c:pt>
                <c:pt idx="518">
                  <c:v>6.7063242075964813E-2</c:v>
                </c:pt>
                <c:pt idx="519">
                  <c:v>2.4452151367440823E-2</c:v>
                </c:pt>
                <c:pt idx="520">
                  <c:v>3.6280017960816625E-2</c:v>
                </c:pt>
                <c:pt idx="521">
                  <c:v>6.1312765865586698E-2</c:v>
                </c:pt>
                <c:pt idx="522">
                  <c:v>9.7442514952272186E-2</c:v>
                </c:pt>
                <c:pt idx="523">
                  <c:v>0.14586058516055347</c:v>
                </c:pt>
                <c:pt idx="524">
                  <c:v>0.1830921095609665</c:v>
                </c:pt>
                <c:pt idx="525">
                  <c:v>0.23955962128937244</c:v>
                </c:pt>
                <c:pt idx="526">
                  <c:v>0.27430576840415599</c:v>
                </c:pt>
                <c:pt idx="527">
                  <c:v>0.30473305240273479</c:v>
                </c:pt>
                <c:pt idx="528">
                  <c:v>0.34687251035124067</c:v>
                </c:pt>
                <c:pt idx="529">
                  <c:v>0.38411985877901317</c:v>
                </c:pt>
                <c:pt idx="530">
                  <c:v>0.39251116141676906</c:v>
                </c:pt>
                <c:pt idx="531">
                  <c:v>0.38605221737176182</c:v>
                </c:pt>
                <c:pt idx="532">
                  <c:v>0.40374611120671033</c:v>
                </c:pt>
                <c:pt idx="533">
                  <c:v>0.43721816830337051</c:v>
                </c:pt>
                <c:pt idx="534">
                  <c:v>0.47110018830746414</c:v>
                </c:pt>
                <c:pt idx="535">
                  <c:v>0.44968680750578643</c:v>
                </c:pt>
                <c:pt idx="536">
                  <c:v>0.4142134312167764</c:v>
                </c:pt>
                <c:pt idx="537">
                  <c:v>0.40155720602720979</c:v>
                </c:pt>
                <c:pt idx="538">
                  <c:v>0.4006968978792429</c:v>
                </c:pt>
                <c:pt idx="539">
                  <c:v>0.3977390107512474</c:v>
                </c:pt>
                <c:pt idx="540">
                  <c:v>0.40670253653079275</c:v>
                </c:pt>
                <c:pt idx="541">
                  <c:v>0.42403503589332103</c:v>
                </c:pt>
                <c:pt idx="542">
                  <c:v>0.46007208377122882</c:v>
                </c:pt>
                <c:pt idx="543">
                  <c:v>0.47689481556415558</c:v>
                </c:pt>
                <c:pt idx="544">
                  <c:v>0.50529024694114921</c:v>
                </c:pt>
                <c:pt idx="545">
                  <c:v>0.55397672262042763</c:v>
                </c:pt>
                <c:pt idx="546">
                  <c:v>0.56381089881062507</c:v>
                </c:pt>
                <c:pt idx="547">
                  <c:v>0.56355596020817755</c:v>
                </c:pt>
                <c:pt idx="548">
                  <c:v>0.55897726144641635</c:v>
                </c:pt>
                <c:pt idx="549">
                  <c:v>0.55855472702533004</c:v>
                </c:pt>
                <c:pt idx="550">
                  <c:v>0.55636848963797092</c:v>
                </c:pt>
                <c:pt idx="551">
                  <c:v>0.58088359907269482</c:v>
                </c:pt>
                <c:pt idx="552">
                  <c:v>0.65335676729679115</c:v>
                </c:pt>
                <c:pt idx="553">
                  <c:v>0.71957699619233617</c:v>
                </c:pt>
                <c:pt idx="554">
                  <c:v>0.77428939305245881</c:v>
                </c:pt>
                <c:pt idx="555">
                  <c:v>0.78800001740455627</c:v>
                </c:pt>
                <c:pt idx="556">
                  <c:v>0.78243661098182204</c:v>
                </c:pt>
                <c:pt idx="557">
                  <c:v>0.74597461670637133</c:v>
                </c:pt>
                <c:pt idx="558">
                  <c:v>0.68079234167933467</c:v>
                </c:pt>
                <c:pt idx="559">
                  <c:v>0.58701623193919661</c:v>
                </c:pt>
                <c:pt idx="560">
                  <c:v>0.48572681553661828</c:v>
                </c:pt>
                <c:pt idx="561">
                  <c:v>0.41719339158385993</c:v>
                </c:pt>
                <c:pt idx="562">
                  <c:v>0.36345115743577483</c:v>
                </c:pt>
                <c:pt idx="563">
                  <c:v>0.33055603779852394</c:v>
                </c:pt>
                <c:pt idx="564">
                  <c:v>0.33463059693574909</c:v>
                </c:pt>
                <c:pt idx="565">
                  <c:v>0.37891843155026439</c:v>
                </c:pt>
                <c:pt idx="566">
                  <c:v>0.38733125925064088</c:v>
                </c:pt>
                <c:pt idx="567">
                  <c:v>0.42099536083638672</c:v>
                </c:pt>
                <c:pt idx="568">
                  <c:v>0.42277715362608437</c:v>
                </c:pt>
                <c:pt idx="569">
                  <c:v>0.42583663612604145</c:v>
                </c:pt>
                <c:pt idx="570">
                  <c:v>0.44244528673589234</c:v>
                </c:pt>
                <c:pt idx="571">
                  <c:v>0.47238076508045201</c:v>
                </c:pt>
                <c:pt idx="572">
                  <c:v>0.48849313326179983</c:v>
                </c:pt>
                <c:pt idx="573">
                  <c:v>0.44967507652938365</c:v>
                </c:pt>
                <c:pt idx="574">
                  <c:v>0.34735030096024277</c:v>
                </c:pt>
                <c:pt idx="575">
                  <c:v>0.18432473916560413</c:v>
                </c:pt>
                <c:pt idx="576">
                  <c:v>4.6643019989132881E-2</c:v>
                </c:pt>
                <c:pt idx="577">
                  <c:v>-5.2009667605161666E-2</c:v>
                </c:pt>
                <c:pt idx="578">
                  <c:v>-8.8138882219791423E-2</c:v>
                </c:pt>
                <c:pt idx="579">
                  <c:v>-4.2000751029700044E-2</c:v>
                </c:pt>
                <c:pt idx="580">
                  <c:v>8.0581027083098888E-2</c:v>
                </c:pt>
                <c:pt idx="581">
                  <c:v>0.2720897467620671</c:v>
                </c:pt>
                <c:pt idx="582">
                  <c:v>0.48260188076645139</c:v>
                </c:pt>
                <c:pt idx="583">
                  <c:v>0.70093483015894897</c:v>
                </c:pt>
                <c:pt idx="584">
                  <c:v>0.91631943069398403</c:v>
                </c:pt>
                <c:pt idx="585">
                  <c:v>1.1043561650812626</c:v>
                </c:pt>
                <c:pt idx="586">
                  <c:v>1.2457563114166261</c:v>
                </c:pt>
                <c:pt idx="587">
                  <c:v>1.3399748361110688</c:v>
                </c:pt>
                <c:pt idx="588">
                  <c:v>1.4227914364635945</c:v>
                </c:pt>
                <c:pt idx="589">
                  <c:v>1.482930780351162</c:v>
                </c:pt>
                <c:pt idx="590">
                  <c:v>1.5141163203120231</c:v>
                </c:pt>
                <c:pt idx="591">
                  <c:v>1.51558484852314</c:v>
                </c:pt>
                <c:pt idx="592">
                  <c:v>1.4617145968973637</c:v>
                </c:pt>
                <c:pt idx="593">
                  <c:v>1.3657613494992258</c:v>
                </c:pt>
                <c:pt idx="594">
                  <c:v>1.2660885420441628</c:v>
                </c:pt>
                <c:pt idx="595">
                  <c:v>1.1822047517448664</c:v>
                </c:pt>
                <c:pt idx="596">
                  <c:v>1.1293904341757297</c:v>
                </c:pt>
                <c:pt idx="597">
                  <c:v>1.1322040412575007</c:v>
                </c:pt>
                <c:pt idx="598">
                  <c:v>1.2141058447211981</c:v>
                </c:pt>
                <c:pt idx="599">
                  <c:v>1.3707398150861263</c:v>
                </c:pt>
                <c:pt idx="600">
                  <c:v>1.5208257079124452</c:v>
                </c:pt>
                <c:pt idx="601">
                  <c:v>1.6831819827854635</c:v>
                </c:pt>
                <c:pt idx="602">
                  <c:v>1.8565887643396854</c:v>
                </c:pt>
                <c:pt idx="603">
                  <c:v>1.9473850598931313</c:v>
                </c:pt>
                <c:pt idx="604">
                  <c:v>2.0070202276110649</c:v>
                </c:pt>
                <c:pt idx="605">
                  <c:v>2.0166349504888057</c:v>
                </c:pt>
                <c:pt idx="606">
                  <c:v>2.0007235072553158</c:v>
                </c:pt>
                <c:pt idx="607">
                  <c:v>1.904279678463936</c:v>
                </c:pt>
                <c:pt idx="608">
                  <c:v>1.7862998235225678</c:v>
                </c:pt>
                <c:pt idx="609">
                  <c:v>1.7539796313643456</c:v>
                </c:pt>
                <c:pt idx="610">
                  <c:v>1.7929834833741189</c:v>
                </c:pt>
                <c:pt idx="611">
                  <c:v>1.8499626995623113</c:v>
                </c:pt>
                <c:pt idx="612">
                  <c:v>1.8892073106765748</c:v>
                </c:pt>
                <c:pt idx="613">
                  <c:v>1.9101627083122732</c:v>
                </c:pt>
                <c:pt idx="614">
                  <c:v>1.8982096838951112</c:v>
                </c:pt>
                <c:pt idx="615">
                  <c:v>1.8145826594531538</c:v>
                </c:pt>
                <c:pt idx="616">
                  <c:v>1.8210650289058685</c:v>
                </c:pt>
                <c:pt idx="617">
                  <c:v>1.8343045869469643</c:v>
                </c:pt>
                <c:pt idx="618">
                  <c:v>1.7333654187619687</c:v>
                </c:pt>
                <c:pt idx="619">
                  <c:v>1.5040576475858689</c:v>
                </c:pt>
                <c:pt idx="620">
                  <c:v>1.2626538875699045</c:v>
                </c:pt>
                <c:pt idx="621">
                  <c:v>1.1195968595892192</c:v>
                </c:pt>
                <c:pt idx="622">
                  <c:v>1.1557794300466777</c:v>
                </c:pt>
                <c:pt idx="623">
                  <c:v>1.3654201644659043</c:v>
                </c:pt>
                <c:pt idx="624">
                  <c:v>1.6246959391236306</c:v>
                </c:pt>
                <c:pt idx="625">
                  <c:v>1.7982415920495989</c:v>
                </c:pt>
                <c:pt idx="626">
                  <c:v>1.8895898647606373</c:v>
                </c:pt>
                <c:pt idx="627">
                  <c:v>1.8558200016617776</c:v>
                </c:pt>
                <c:pt idx="628">
                  <c:v>1.7227951146662237</c:v>
                </c:pt>
                <c:pt idx="629">
                  <c:v>1.4976414978504182</c:v>
                </c:pt>
                <c:pt idx="630">
                  <c:v>1.1384755454957485</c:v>
                </c:pt>
                <c:pt idx="631">
                  <c:v>0.70500646568834791</c:v>
                </c:pt>
                <c:pt idx="632">
                  <c:v>0.25634504053741697</c:v>
                </c:pt>
                <c:pt idx="633">
                  <c:v>-0.12430771172046662</c:v>
                </c:pt>
                <c:pt idx="634">
                  <c:v>-0.38648556914180521</c:v>
                </c:pt>
                <c:pt idx="635">
                  <c:v>-0.58259003587067126</c:v>
                </c:pt>
                <c:pt idx="636">
                  <c:v>-0.74826190128922465</c:v>
                </c:pt>
                <c:pt idx="637">
                  <c:v>-0.84776981726288803</c:v>
                </c:pt>
                <c:pt idx="638">
                  <c:v>-0.90830647945404053</c:v>
                </c:pt>
                <c:pt idx="639">
                  <c:v>-0.89808233052492148</c:v>
                </c:pt>
                <c:pt idx="640">
                  <c:v>-0.75423892512917523</c:v>
                </c:pt>
                <c:pt idx="641">
                  <c:v>-0.5582860109210015</c:v>
                </c:pt>
                <c:pt idx="642">
                  <c:v>-0.50809504665434368</c:v>
                </c:pt>
                <c:pt idx="643">
                  <c:v>-0.59821138411760333</c:v>
                </c:pt>
                <c:pt idx="644">
                  <c:v>-0.7252651675790549</c:v>
                </c:pt>
                <c:pt idx="645">
                  <c:v>-0.85046209461987021</c:v>
                </c:pt>
                <c:pt idx="646">
                  <c:v>-1.0619887753576041</c:v>
                </c:pt>
                <c:pt idx="647">
                  <c:v>-1.1583106897026301</c:v>
                </c:pt>
                <c:pt idx="648">
                  <c:v>-1.0610952477157116</c:v>
                </c:pt>
                <c:pt idx="649">
                  <c:v>-0.97770730130374439</c:v>
                </c:pt>
                <c:pt idx="650">
                  <c:v>-0.96103389278054241</c:v>
                </c:pt>
                <c:pt idx="651">
                  <c:v>-0.90500791892409327</c:v>
                </c:pt>
                <c:pt idx="652">
                  <c:v>-0.83698024258017545</c:v>
                </c:pt>
                <c:pt idx="653">
                  <c:v>-0.69317506335675716</c:v>
                </c:pt>
                <c:pt idx="654">
                  <c:v>-0.45933928146958353</c:v>
                </c:pt>
                <c:pt idx="655">
                  <c:v>-0.21018516501411796</c:v>
                </c:pt>
                <c:pt idx="656">
                  <c:v>1.3940858468413354E-2</c:v>
                </c:pt>
                <c:pt idx="657">
                  <c:v>0.1639684618636966</c:v>
                </c:pt>
                <c:pt idx="658">
                  <c:v>0.30016553644090893</c:v>
                </c:pt>
                <c:pt idx="659">
                  <c:v>0.4941950821503997</c:v>
                </c:pt>
                <c:pt idx="660">
                  <c:v>0.72454793348908431</c:v>
                </c:pt>
                <c:pt idx="661">
                  <c:v>0.96593078970909119</c:v>
                </c:pt>
                <c:pt idx="662">
                  <c:v>1.12007786616683</c:v>
                </c:pt>
                <c:pt idx="663">
                  <c:v>1.2638591448962688</c:v>
                </c:pt>
                <c:pt idx="664">
                  <c:v>1.4615934133529664</c:v>
                </c:pt>
                <c:pt idx="665">
                  <c:v>1.5939796382188798</c:v>
                </c:pt>
                <c:pt idx="666">
                  <c:v>1.6753138232231142</c:v>
                </c:pt>
                <c:pt idx="667">
                  <c:v>1.8234305199980736</c:v>
                </c:pt>
                <c:pt idx="668">
                  <c:v>1.9936461836099626</c:v>
                </c:pt>
                <c:pt idx="669">
                  <c:v>2.0557213944196704</c:v>
                </c:pt>
                <c:pt idx="670">
                  <c:v>2.0521347123384475</c:v>
                </c:pt>
                <c:pt idx="671">
                  <c:v>2.0594277982413769</c:v>
                </c:pt>
                <c:pt idx="672">
                  <c:v>2.0758216367661952</c:v>
                </c:pt>
                <c:pt idx="673">
                  <c:v>2.054057569205761</c:v>
                </c:pt>
                <c:pt idx="674">
                  <c:v>2.0240815258026124</c:v>
                </c:pt>
                <c:pt idx="675">
                  <c:v>2.0648410043120387</c:v>
                </c:pt>
                <c:pt idx="676">
                  <c:v>2.0333957017958166</c:v>
                </c:pt>
                <c:pt idx="677">
                  <c:v>1.8874059297144414</c:v>
                </c:pt>
                <c:pt idx="678">
                  <c:v>1.6963749092817308</c:v>
                </c:pt>
                <c:pt idx="679">
                  <c:v>1.5757127903401853</c:v>
                </c:pt>
                <c:pt idx="680">
                  <c:v>1.400921241939068</c:v>
                </c:pt>
                <c:pt idx="681">
                  <c:v>1.1642282912135125</c:v>
                </c:pt>
                <c:pt idx="682">
                  <c:v>0.97178823798894887</c:v>
                </c:pt>
                <c:pt idx="683">
                  <c:v>0.85099894210696225</c:v>
                </c:pt>
                <c:pt idx="684">
                  <c:v>0.81255605734884739</c:v>
                </c:pt>
                <c:pt idx="685">
                  <c:v>0.72636364012956622</c:v>
                </c:pt>
                <c:pt idx="686">
                  <c:v>0.5163880795240402</c:v>
                </c:pt>
                <c:pt idx="687">
                  <c:v>0.26261298162862662</c:v>
                </c:pt>
                <c:pt idx="688">
                  <c:v>9.6567808035761121E-2</c:v>
                </c:pt>
                <c:pt idx="689">
                  <c:v>-5.1717964634299278E-2</c:v>
                </c:pt>
                <c:pt idx="690">
                  <c:v>-0.47426418978720908</c:v>
                </c:pt>
                <c:pt idx="691">
                  <c:v>-1.0874577118456363</c:v>
                </c:pt>
                <c:pt idx="692">
                  <c:v>-1.6234231464564801</c:v>
                </c:pt>
                <c:pt idx="693">
                  <c:v>-1.950967064201832</c:v>
                </c:pt>
                <c:pt idx="694">
                  <c:v>-1.93685641720891</c:v>
                </c:pt>
                <c:pt idx="695">
                  <c:v>-1.5480626231431962</c:v>
                </c:pt>
                <c:pt idx="696">
                  <c:v>-1.3139211049675943</c:v>
                </c:pt>
                <c:pt idx="697">
                  <c:v>-1.2061333854496479</c:v>
                </c:pt>
                <c:pt idx="698">
                  <c:v>-1.0423563833534719</c:v>
                </c:pt>
                <c:pt idx="699">
                  <c:v>-0.89283211559057241</c:v>
                </c:pt>
                <c:pt idx="700">
                  <c:v>-0.88403629526495942</c:v>
                </c:pt>
                <c:pt idx="701">
                  <c:v>-0.93090245962142948</c:v>
                </c:pt>
                <c:pt idx="702">
                  <c:v>-0.905694966763258</c:v>
                </c:pt>
                <c:pt idx="703">
                  <c:v>-0.89630887001752857</c:v>
                </c:pt>
                <c:pt idx="704">
                  <c:v>-0.96854522600769999</c:v>
                </c:pt>
                <c:pt idx="705">
                  <c:v>-1.0977008642256261</c:v>
                </c:pt>
                <c:pt idx="706">
                  <c:v>-1.2347499512135982</c:v>
                </c:pt>
                <c:pt idx="707">
                  <c:v>-1.3251430812478067</c:v>
                </c:pt>
                <c:pt idx="708">
                  <c:v>-1.3062881496548653</c:v>
                </c:pt>
                <c:pt idx="709">
                  <c:v>-1.1734549051523209</c:v>
                </c:pt>
                <c:pt idx="710">
                  <c:v>-0.97335521869361408</c:v>
                </c:pt>
                <c:pt idx="711">
                  <c:v>-0.70944070167839535</c:v>
                </c:pt>
                <c:pt idx="712">
                  <c:v>-0.38014495812356475</c:v>
                </c:pt>
                <c:pt idx="713">
                  <c:v>1.682448595762253E-2</c:v>
                </c:pt>
                <c:pt idx="714">
                  <c:v>0.41575406290590766</c:v>
                </c:pt>
                <c:pt idx="715">
                  <c:v>0.76210861958563336</c:v>
                </c:pt>
                <c:pt idx="716">
                  <c:v>1.0206072261929513</c:v>
                </c:pt>
                <c:pt idx="717">
                  <c:v>1.1889858408272267</c:v>
                </c:pt>
                <c:pt idx="718">
                  <c:v>1.2913093373179436</c:v>
                </c:pt>
                <c:pt idx="719">
                  <c:v>1.3135840129852296</c:v>
                </c:pt>
                <c:pt idx="720">
                  <c:v>1.265849390923977</c:v>
                </c:pt>
                <c:pt idx="721">
                  <c:v>1.1941704938560724</c:v>
                </c:pt>
                <c:pt idx="722">
                  <c:v>1.1142562320828437</c:v>
                </c:pt>
                <c:pt idx="723">
                  <c:v>1.0743141212314369</c:v>
                </c:pt>
                <c:pt idx="724">
                  <c:v>1.0777040445059538</c:v>
                </c:pt>
                <c:pt idx="725">
                  <c:v>1.122264578640461</c:v>
                </c:pt>
                <c:pt idx="726">
                  <c:v>1.241388441324234</c:v>
                </c:pt>
                <c:pt idx="727">
                  <c:v>1.4656908497214318</c:v>
                </c:pt>
                <c:pt idx="728">
                  <c:v>1.6793530797958376</c:v>
                </c:pt>
                <c:pt idx="729">
                  <c:v>1.7771313893795013</c:v>
                </c:pt>
                <c:pt idx="730">
                  <c:v>1.76677991732955</c:v>
                </c:pt>
                <c:pt idx="731">
                  <c:v>1.6154953452944756</c:v>
                </c:pt>
                <c:pt idx="732">
                  <c:v>1.3672345554828644</c:v>
                </c:pt>
                <c:pt idx="733">
                  <c:v>1.1500641421973705</c:v>
                </c:pt>
                <c:pt idx="734">
                  <c:v>1.0148216986656189</c:v>
                </c:pt>
                <c:pt idx="735">
                  <c:v>0.78126753330230714</c:v>
                </c:pt>
                <c:pt idx="736">
                  <c:v>0.4885179839283228</c:v>
                </c:pt>
                <c:pt idx="737">
                  <c:v>0.2829636127129197</c:v>
                </c:pt>
                <c:pt idx="738">
                  <c:v>0.22925695521757009</c:v>
                </c:pt>
                <c:pt idx="739">
                  <c:v>0.29076853098347782</c:v>
                </c:pt>
                <c:pt idx="740">
                  <c:v>0.28497140038758517</c:v>
                </c:pt>
                <c:pt idx="741">
                  <c:v>0.24931157100945711</c:v>
                </c:pt>
                <c:pt idx="742">
                  <c:v>0.39749587621539834</c:v>
                </c:pt>
                <c:pt idx="743">
                  <c:v>0.74406082302331933</c:v>
                </c:pt>
                <c:pt idx="744">
                  <c:v>0.83500417605042465</c:v>
                </c:pt>
                <c:pt idx="745">
                  <c:v>0.46106274828314786</c:v>
                </c:pt>
                <c:pt idx="746">
                  <c:v>-0.16576878301799297</c:v>
                </c:pt>
                <c:pt idx="747">
                  <c:v>-0.85061792291700844</c:v>
                </c:pt>
                <c:pt idx="748">
                  <c:v>-1.5444674625992776</c:v>
                </c:pt>
                <c:pt idx="749">
                  <c:v>-2.1692237439751625</c:v>
                </c:pt>
                <c:pt idx="750">
                  <c:v>-2.5569420889019967</c:v>
                </c:pt>
                <c:pt idx="751">
                  <c:v>-2.8306815361976625</c:v>
                </c:pt>
                <c:pt idx="752">
                  <c:v>-2.8362232348322869</c:v>
                </c:pt>
                <c:pt idx="753">
                  <c:v>-2.5408830034732821</c:v>
                </c:pt>
                <c:pt idx="754">
                  <c:v>-2.0924518489837647</c:v>
                </c:pt>
                <c:pt idx="755">
                  <c:v>-1.6645093381404878</c:v>
                </c:pt>
                <c:pt idx="756">
                  <c:v>-1.3786657159030438</c:v>
                </c:pt>
                <c:pt idx="757">
                  <c:v>-1.0722027647495271</c:v>
                </c:pt>
                <c:pt idx="758">
                  <c:v>-0.69235382191836836</c:v>
                </c:pt>
                <c:pt idx="759">
                  <c:v>-0.61526420384645464</c:v>
                </c:pt>
                <c:pt idx="760">
                  <c:v>-0.63108567304909235</c:v>
                </c:pt>
                <c:pt idx="761">
                  <c:v>-0.57569558389484887</c:v>
                </c:pt>
                <c:pt idx="762">
                  <c:v>-0.47832084182649853</c:v>
                </c:pt>
                <c:pt idx="763">
                  <c:v>-0.3265658612921834</c:v>
                </c:pt>
                <c:pt idx="764">
                  <c:v>-0.1440655630454421</c:v>
                </c:pt>
                <c:pt idx="765">
                  <c:v>-8.8740706890821461E-2</c:v>
                </c:pt>
                <c:pt idx="766">
                  <c:v>-0.11427774516865612</c:v>
                </c:pt>
                <c:pt idx="767">
                  <c:v>-0.25227773560211064</c:v>
                </c:pt>
                <c:pt idx="768">
                  <c:v>-0.37076697438955308</c:v>
                </c:pt>
                <c:pt idx="769">
                  <c:v>-0.36375323921442032</c:v>
                </c:pt>
                <c:pt idx="770">
                  <c:v>-0.31053093217313293</c:v>
                </c:pt>
                <c:pt idx="771">
                  <c:v>-0.28822884768247609</c:v>
                </c:pt>
                <c:pt idx="772">
                  <c:v>-0.31328716345131397</c:v>
                </c:pt>
                <c:pt idx="773">
                  <c:v>-0.2699683586508036</c:v>
                </c:pt>
                <c:pt idx="774">
                  <c:v>-0.12099701821804047</c:v>
                </c:pt>
                <c:pt idx="775">
                  <c:v>5.6260145707055932E-2</c:v>
                </c:pt>
                <c:pt idx="776">
                  <c:v>0.19819729484617712</c:v>
                </c:pt>
                <c:pt idx="777">
                  <c:v>0.34433668255805971</c:v>
                </c:pt>
                <c:pt idx="778">
                  <c:v>0.5255369254946709</c:v>
                </c:pt>
                <c:pt idx="779">
                  <c:v>0.71248819738626479</c:v>
                </c:pt>
                <c:pt idx="780">
                  <c:v>0.83709331311285495</c:v>
                </c:pt>
                <c:pt idx="781">
                  <c:v>0.8747754020243883</c:v>
                </c:pt>
                <c:pt idx="782">
                  <c:v>0.90951904579997067</c:v>
                </c:pt>
                <c:pt idx="783">
                  <c:v>1.0248941123485567</c:v>
                </c:pt>
                <c:pt idx="784">
                  <c:v>1.1644441996514798</c:v>
                </c:pt>
                <c:pt idx="785">
                  <c:v>1.2126783201098443</c:v>
                </c:pt>
                <c:pt idx="786">
                  <c:v>1.1417631424963475</c:v>
                </c:pt>
                <c:pt idx="787">
                  <c:v>1.0170197401195764</c:v>
                </c:pt>
                <c:pt idx="788">
                  <c:v>0.81908776268363004</c:v>
                </c:pt>
                <c:pt idx="789">
                  <c:v>0.53636881940066816</c:v>
                </c:pt>
                <c:pt idx="790">
                  <c:v>0.21814770229160788</c:v>
                </c:pt>
                <c:pt idx="791">
                  <c:v>8.3779307864606384E-2</c:v>
                </c:pt>
                <c:pt idx="792">
                  <c:v>0.25087233904749157</c:v>
                </c:pt>
                <c:pt idx="793">
                  <c:v>0.41771635193377737</c:v>
                </c:pt>
                <c:pt idx="794">
                  <c:v>0.52764616236090667</c:v>
                </c:pt>
                <c:pt idx="795">
                  <c:v>0.55252211809158325</c:v>
                </c:pt>
                <c:pt idx="796">
                  <c:v>0.54533406279981134</c:v>
                </c:pt>
                <c:pt idx="797">
                  <c:v>0.50636580571532253</c:v>
                </c:pt>
                <c:pt idx="798">
                  <c:v>0.39387860588729384</c:v>
                </c:pt>
                <c:pt idx="799">
                  <c:v>1.3156454488635064E-2</c:v>
                </c:pt>
                <c:pt idx="800">
                  <c:v>-0.69470571823418148</c:v>
                </c:pt>
                <c:pt idx="801">
                  <c:v>-1.487275700122118</c:v>
                </c:pt>
                <c:pt idx="802">
                  <c:v>-2.3826336666941645</c:v>
                </c:pt>
                <c:pt idx="803">
                  <c:v>-2.7571709257364274</c:v>
                </c:pt>
                <c:pt idx="804">
                  <c:v>-2.4878016874194144</c:v>
                </c:pt>
                <c:pt idx="805">
                  <c:v>-2.3446061535179616</c:v>
                </c:pt>
                <c:pt idx="806">
                  <c:v>-2.1767081800103187</c:v>
                </c:pt>
                <c:pt idx="807">
                  <c:v>-1.8364809206128121</c:v>
                </c:pt>
                <c:pt idx="808">
                  <c:v>-1.4021377551555634</c:v>
                </c:pt>
                <c:pt idx="809">
                  <c:v>-0.99435191228985786</c:v>
                </c:pt>
                <c:pt idx="810">
                  <c:v>-0.79207201838493346</c:v>
                </c:pt>
                <c:pt idx="811">
                  <c:v>-0.81803943000733859</c:v>
                </c:pt>
                <c:pt idx="812">
                  <c:v>-0.98471818596124649</c:v>
                </c:pt>
                <c:pt idx="813">
                  <c:v>-1.1337299452722074</c:v>
                </c:pt>
                <c:pt idx="814">
                  <c:v>-1.1989915231615305</c:v>
                </c:pt>
                <c:pt idx="815">
                  <c:v>-1.1798049813508988</c:v>
                </c:pt>
                <c:pt idx="816">
                  <c:v>-1.1684157016128303</c:v>
                </c:pt>
                <c:pt idx="817">
                  <c:v>-1.0942369736731052</c:v>
                </c:pt>
                <c:pt idx="818">
                  <c:v>-0.85876572556793696</c:v>
                </c:pt>
                <c:pt idx="819">
                  <c:v>-0.56626932408660657</c:v>
                </c:pt>
                <c:pt idx="820">
                  <c:v>-0.19347395058721306</c:v>
                </c:pt>
                <c:pt idx="821">
                  <c:v>8.7234975770115852E-2</c:v>
                </c:pt>
                <c:pt idx="822">
                  <c:v>0.32253691043704752</c:v>
                </c:pt>
                <c:pt idx="823">
                  <c:v>0.62137118205428121</c:v>
                </c:pt>
                <c:pt idx="824">
                  <c:v>0.93181023985147482</c:v>
                </c:pt>
                <c:pt idx="825">
                  <c:v>1.161929166018963</c:v>
                </c:pt>
                <c:pt idx="826">
                  <c:v>1.2174788841605186</c:v>
                </c:pt>
                <c:pt idx="827">
                  <c:v>1.1892902614921332</c:v>
                </c:pt>
                <c:pt idx="828">
                  <c:v>1.0954272475093603</c:v>
                </c:pt>
                <c:pt idx="829">
                  <c:v>0.94408018335700039</c:v>
                </c:pt>
                <c:pt idx="830">
                  <c:v>0.86753611050546175</c:v>
                </c:pt>
                <c:pt idx="831">
                  <c:v>0.87388918340206145</c:v>
                </c:pt>
                <c:pt idx="832">
                  <c:v>1.0764215308427811</c:v>
                </c:pt>
                <c:pt idx="833">
                  <c:v>1.3675989831984043</c:v>
                </c:pt>
                <c:pt idx="834">
                  <c:v>1.5564967931807041</c:v>
                </c:pt>
                <c:pt idx="835">
                  <c:v>1.5846150299906732</c:v>
                </c:pt>
                <c:pt idx="836">
                  <c:v>1.5314084373414518</c:v>
                </c:pt>
                <c:pt idx="837">
                  <c:v>1.4245808306336403</c:v>
                </c:pt>
                <c:pt idx="838">
                  <c:v>1.4015718908607961</c:v>
                </c:pt>
                <c:pt idx="839">
                  <c:v>1.4472057545185091</c:v>
                </c:pt>
                <c:pt idx="840">
                  <c:v>1.4114374592900276</c:v>
                </c:pt>
                <c:pt idx="841">
                  <c:v>1.1502491334825755</c:v>
                </c:pt>
                <c:pt idx="842">
                  <c:v>0.74565579727292064</c:v>
                </c:pt>
                <c:pt idx="843">
                  <c:v>0.40271776869893078</c:v>
                </c:pt>
                <c:pt idx="844">
                  <c:v>9.3342739697545765E-2</c:v>
                </c:pt>
                <c:pt idx="845">
                  <c:v>-0.23866329794749619</c:v>
                </c:pt>
                <c:pt idx="846">
                  <c:v>-0.52697490200400354</c:v>
                </c:pt>
                <c:pt idx="847">
                  <c:v>-0.51873244754970071</c:v>
                </c:pt>
                <c:pt idx="848">
                  <c:v>-0.18997652990743519</c:v>
                </c:pt>
                <c:pt idx="849">
                  <c:v>0.13794139036908745</c:v>
                </c:pt>
                <c:pt idx="850">
                  <c:v>0.46852079875767233</c:v>
                </c:pt>
                <c:pt idx="851">
                  <c:v>0.81923964411020278</c:v>
                </c:pt>
                <c:pt idx="852">
                  <c:v>0.8610410233587027</c:v>
                </c:pt>
                <c:pt idx="853">
                  <c:v>0.3813198830187321</c:v>
                </c:pt>
                <c:pt idx="854">
                  <c:v>-0.34242581248283388</c:v>
                </c:pt>
                <c:pt idx="855">
                  <c:v>-0.98127183705568322</c:v>
                </c:pt>
                <c:pt idx="856">
                  <c:v>-1.5960016053915025</c:v>
                </c:pt>
                <c:pt idx="857">
                  <c:v>-2.1298548795282843</c:v>
                </c:pt>
                <c:pt idx="858">
                  <c:v>-2.3559517984092238</c:v>
                </c:pt>
                <c:pt idx="859">
                  <c:v>-2.2353577995300293</c:v>
                </c:pt>
                <c:pt idx="860">
                  <c:v>-1.7856826499104501</c:v>
                </c:pt>
                <c:pt idx="861">
                  <c:v>-1.217000581920147</c:v>
                </c:pt>
                <c:pt idx="862">
                  <c:v>-0.80353336505591877</c:v>
                </c:pt>
                <c:pt idx="863">
                  <c:v>-0.57484609309583901</c:v>
                </c:pt>
                <c:pt idx="864">
                  <c:v>-0.47805760748684406</c:v>
                </c:pt>
                <c:pt idx="865">
                  <c:v>-0.44257008824497462</c:v>
                </c:pt>
                <c:pt idx="866">
                  <c:v>-0.4934787616878748</c:v>
                </c:pt>
                <c:pt idx="867">
                  <c:v>-0.62244224578142171</c:v>
                </c:pt>
                <c:pt idx="868">
                  <c:v>-0.73060111731290822</c:v>
                </c:pt>
                <c:pt idx="869">
                  <c:v>-0.77835854351520539</c:v>
                </c:pt>
                <c:pt idx="870">
                  <c:v>-0.8122857698053122</c:v>
                </c:pt>
                <c:pt idx="871">
                  <c:v>-0.81466215133666997</c:v>
                </c:pt>
                <c:pt idx="872">
                  <c:v>-0.79096397101879123</c:v>
                </c:pt>
                <c:pt idx="873">
                  <c:v>-0.77249283604323871</c:v>
                </c:pt>
                <c:pt idx="874">
                  <c:v>-0.71068601243197926</c:v>
                </c:pt>
                <c:pt idx="875">
                  <c:v>-0.59587271712720402</c:v>
                </c:pt>
                <c:pt idx="876">
                  <c:v>-0.46430831842124465</c:v>
                </c:pt>
                <c:pt idx="877">
                  <c:v>-0.35387195639312269</c:v>
                </c:pt>
                <c:pt idx="878">
                  <c:v>-0.23861259162425996</c:v>
                </c:pt>
                <c:pt idx="879">
                  <c:v>-6.6512297317385671E-2</c:v>
                </c:pt>
                <c:pt idx="880">
                  <c:v>9.324859952554107E-2</c:v>
                </c:pt>
                <c:pt idx="881">
                  <c:v>0.20692212631925941</c:v>
                </c:pt>
                <c:pt idx="882">
                  <c:v>0.30987304732203486</c:v>
                </c:pt>
                <c:pt idx="883">
                  <c:v>0.46556846648454669</c:v>
                </c:pt>
                <c:pt idx="884">
                  <c:v>0.60660367347300059</c:v>
                </c:pt>
                <c:pt idx="885">
                  <c:v>0.7392628902196885</c:v>
                </c:pt>
                <c:pt idx="886">
                  <c:v>0.85578393794596197</c:v>
                </c:pt>
                <c:pt idx="887">
                  <c:v>0.91748777747154242</c:v>
                </c:pt>
                <c:pt idx="888">
                  <c:v>0.93799250096082687</c:v>
                </c:pt>
                <c:pt idx="889">
                  <c:v>0.95390767179429536</c:v>
                </c:pt>
                <c:pt idx="890">
                  <c:v>1.0821050244569779</c:v>
                </c:pt>
                <c:pt idx="891">
                  <c:v>1.3180052389204502</c:v>
                </c:pt>
                <c:pt idx="892">
                  <c:v>1.4978002497553826</c:v>
                </c:pt>
                <c:pt idx="893">
                  <c:v>1.4855384923517705</c:v>
                </c:pt>
                <c:pt idx="894">
                  <c:v>1.4240681760013105</c:v>
                </c:pt>
                <c:pt idx="895">
                  <c:v>1.3517546367645263</c:v>
                </c:pt>
                <c:pt idx="896">
                  <c:v>1.2306935915350914</c:v>
                </c:pt>
                <c:pt idx="897">
                  <c:v>1.0037507267296315</c:v>
                </c:pt>
                <c:pt idx="898">
                  <c:v>0.88377850614488129</c:v>
                </c:pt>
                <c:pt idx="899">
                  <c:v>0.94399832233786585</c:v>
                </c:pt>
                <c:pt idx="900">
                  <c:v>1.0097922161221504</c:v>
                </c:pt>
                <c:pt idx="901">
                  <c:v>0.95869105964899071</c:v>
                </c:pt>
                <c:pt idx="902">
                  <c:v>0.84878270119428634</c:v>
                </c:pt>
                <c:pt idx="903">
                  <c:v>0.70508986160159115</c:v>
                </c:pt>
                <c:pt idx="904">
                  <c:v>0.53674775552004583</c:v>
                </c:pt>
                <c:pt idx="905">
                  <c:v>0.17090013502165677</c:v>
                </c:pt>
                <c:pt idx="906">
                  <c:v>-0.61187128387391565</c:v>
                </c:pt>
                <c:pt idx="907">
                  <c:v>-1.5014872115850448</c:v>
                </c:pt>
                <c:pt idx="908">
                  <c:v>-2.1291328945755961</c:v>
                </c:pt>
                <c:pt idx="909">
                  <c:v>-2.5581243959069253</c:v>
                </c:pt>
                <c:pt idx="910">
                  <c:v>-2.5639835983514785</c:v>
                </c:pt>
                <c:pt idx="911">
                  <c:v>-2.2717292350530625</c:v>
                </c:pt>
                <c:pt idx="912">
                  <c:v>-2.0207980218529702</c:v>
                </c:pt>
                <c:pt idx="913">
                  <c:v>-1.634361094236374</c:v>
                </c:pt>
                <c:pt idx="914">
                  <c:v>-1.2386800110340119</c:v>
                </c:pt>
                <c:pt idx="915">
                  <c:v>-1.0185661093890668</c:v>
                </c:pt>
                <c:pt idx="916">
                  <c:v>-0.93036626994609839</c:v>
                </c:pt>
                <c:pt idx="917">
                  <c:v>-0.91024848595261576</c:v>
                </c:pt>
                <c:pt idx="918">
                  <c:v>-0.94414428345859058</c:v>
                </c:pt>
                <c:pt idx="919">
                  <c:v>-1.061234265267849</c:v>
                </c:pt>
                <c:pt idx="920">
                  <c:v>-1.2951538816094399</c:v>
                </c:pt>
                <c:pt idx="921">
                  <c:v>-1.508098658323288</c:v>
                </c:pt>
                <c:pt idx="922">
                  <c:v>-1.589778413772583</c:v>
                </c:pt>
                <c:pt idx="923">
                  <c:v>-1.5095743493735791</c:v>
                </c:pt>
                <c:pt idx="924">
                  <c:v>-1.3340972149372101</c:v>
                </c:pt>
                <c:pt idx="925">
                  <c:v>-1.109710606634617</c:v>
                </c:pt>
                <c:pt idx="926">
                  <c:v>-0.85654911920428278</c:v>
                </c:pt>
                <c:pt idx="927">
                  <c:v>-0.54959427103400238</c:v>
                </c:pt>
                <c:pt idx="928">
                  <c:v>-0.28360761042684318</c:v>
                </c:pt>
                <c:pt idx="929">
                  <c:v>-8.9538184879347685E-2</c:v>
                </c:pt>
                <c:pt idx="930">
                  <c:v>0.11801371397450566</c:v>
                </c:pt>
                <c:pt idx="931">
                  <c:v>0.40438557732850317</c:v>
                </c:pt>
                <c:pt idx="932">
                  <c:v>0.71038809679448611</c:v>
                </c:pt>
                <c:pt idx="933">
                  <c:v>0.93866493076086044</c:v>
                </c:pt>
                <c:pt idx="934">
                  <c:v>1.04258910253644</c:v>
                </c:pt>
                <c:pt idx="935">
                  <c:v>1.0489982356131078</c:v>
                </c:pt>
                <c:pt idx="936">
                  <c:v>1.0309372097253799</c:v>
                </c:pt>
                <c:pt idx="937">
                  <c:v>1.0757267354428768</c:v>
                </c:pt>
                <c:pt idx="938">
                  <c:v>1.2195343266427519</c:v>
                </c:pt>
                <c:pt idx="939">
                  <c:v>1.3313474155962468</c:v>
                </c:pt>
                <c:pt idx="940">
                  <c:v>1.3462382273375988</c:v>
                </c:pt>
                <c:pt idx="941">
                  <c:v>1.2504735526442528</c:v>
                </c:pt>
                <c:pt idx="942">
                  <c:v>1.1069193651527167</c:v>
                </c:pt>
                <c:pt idx="943">
                  <c:v>0.91745612941682342</c:v>
                </c:pt>
                <c:pt idx="944">
                  <c:v>0.80870091497898111</c:v>
                </c:pt>
                <c:pt idx="945">
                  <c:v>0.88094428762793542</c:v>
                </c:pt>
                <c:pt idx="946">
                  <c:v>1.0598432126641275</c:v>
                </c:pt>
                <c:pt idx="947">
                  <c:v>1.2126888450980187</c:v>
                </c:pt>
                <c:pt idx="948">
                  <c:v>1.15775900490582</c:v>
                </c:pt>
                <c:pt idx="949">
                  <c:v>0.85367046184837825</c:v>
                </c:pt>
                <c:pt idx="950">
                  <c:v>0.37304435525089502</c:v>
                </c:pt>
                <c:pt idx="951">
                  <c:v>-2.787822687998414E-2</c:v>
                </c:pt>
                <c:pt idx="952">
                  <c:v>-0.19351935787126423</c:v>
                </c:pt>
                <c:pt idx="953">
                  <c:v>4.1563086938112975E-2</c:v>
                </c:pt>
                <c:pt idx="954">
                  <c:v>0.57440188743174081</c:v>
                </c:pt>
                <c:pt idx="955">
                  <c:v>1.0062821325659752</c:v>
                </c:pt>
                <c:pt idx="956">
                  <c:v>1.4459082573652269</c:v>
                </c:pt>
                <c:pt idx="957">
                  <c:v>1.6793127340078355</c:v>
                </c:pt>
                <c:pt idx="958">
                  <c:v>1.4269277568161489</c:v>
                </c:pt>
                <c:pt idx="959">
                  <c:v>0.63801498904824261</c:v>
                </c:pt>
                <c:pt idx="960">
                  <c:v>-0.3678751973435283</c:v>
                </c:pt>
                <c:pt idx="961">
                  <c:v>-1.1985896732658148</c:v>
                </c:pt>
                <c:pt idx="962">
                  <c:v>-1.8249924574792387</c:v>
                </c:pt>
                <c:pt idx="963">
                  <c:v>-2.3894839721918109</c:v>
                </c:pt>
                <c:pt idx="964">
                  <c:v>-2.7275296354293825</c:v>
                </c:pt>
                <c:pt idx="965">
                  <c:v>-2.6624331682920457</c:v>
                </c:pt>
                <c:pt idx="966">
                  <c:v>-2.3472387161850929</c:v>
                </c:pt>
                <c:pt idx="967">
                  <c:v>-1.9709665882587435</c:v>
                </c:pt>
                <c:pt idx="968">
                  <c:v>-1.6314121972024442</c:v>
                </c:pt>
                <c:pt idx="969">
                  <c:v>-1.4494268193840982</c:v>
                </c:pt>
                <c:pt idx="970">
                  <c:v>-1.4494882151484489</c:v>
                </c:pt>
                <c:pt idx="971">
                  <c:v>-1.5713542757928372</c:v>
                </c:pt>
                <c:pt idx="972">
                  <c:v>-1.6365561389923096</c:v>
                </c:pt>
                <c:pt idx="973">
                  <c:v>-1.5751476569473744</c:v>
                </c:pt>
                <c:pt idx="974">
                  <c:v>-1.4375742208957674</c:v>
                </c:pt>
                <c:pt idx="975">
                  <c:v>-1.2994710271060468</c:v>
                </c:pt>
                <c:pt idx="976">
                  <c:v>-1.2097442603856325</c:v>
                </c:pt>
                <c:pt idx="977">
                  <c:v>-1.1276784425228834</c:v>
                </c:pt>
                <c:pt idx="978">
                  <c:v>-0.98960411936044701</c:v>
                </c:pt>
                <c:pt idx="979">
                  <c:v>-0.82112610206007963</c:v>
                </c:pt>
                <c:pt idx="980">
                  <c:v>-0.69463211640715605</c:v>
                </c:pt>
                <c:pt idx="981">
                  <c:v>-0.47700814191251995</c:v>
                </c:pt>
                <c:pt idx="982">
                  <c:v>-0.18674729542806745</c:v>
                </c:pt>
                <c:pt idx="983">
                  <c:v>7.8147653471678499E-2</c:v>
                </c:pt>
                <c:pt idx="984">
                  <c:v>0.30800157286226754</c:v>
                </c:pt>
                <c:pt idx="985">
                  <c:v>0.40352702334523205</c:v>
                </c:pt>
                <c:pt idx="986">
                  <c:v>0.43864905506372454</c:v>
                </c:pt>
                <c:pt idx="987">
                  <c:v>0.55713619250804192</c:v>
                </c:pt>
                <c:pt idx="988">
                  <c:v>0.67664001457393175</c:v>
                </c:pt>
                <c:pt idx="989">
                  <c:v>0.77941528156399731</c:v>
                </c:pt>
                <c:pt idx="990">
                  <c:v>0.87545813754200941</c:v>
                </c:pt>
                <c:pt idx="991">
                  <c:v>0.92870873048901559</c:v>
                </c:pt>
                <c:pt idx="992">
                  <c:v>0.84583402343094349</c:v>
                </c:pt>
                <c:pt idx="993">
                  <c:v>0.84537348210811625</c:v>
                </c:pt>
                <c:pt idx="994">
                  <c:v>0.95157258622348317</c:v>
                </c:pt>
                <c:pt idx="995">
                  <c:v>1.1097658628225326</c:v>
                </c:pt>
                <c:pt idx="996">
                  <c:v>1.2934663751721382</c:v>
                </c:pt>
                <c:pt idx="997">
                  <c:v>1.3519170431792737</c:v>
                </c:pt>
                <c:pt idx="998">
                  <c:v>1.3220689076185228</c:v>
                </c:pt>
                <c:pt idx="999">
                  <c:v>1.1445113338530064</c:v>
                </c:pt>
                <c:pt idx="1000">
                  <c:v>0.84536332257092006</c:v>
                </c:pt>
                <c:pt idx="1001">
                  <c:v>0.54967708222568035</c:v>
                </c:pt>
                <c:pt idx="1002">
                  <c:v>0.41567914545536044</c:v>
                </c:pt>
                <c:pt idx="1003">
                  <c:v>0.4797355391085148</c:v>
                </c:pt>
                <c:pt idx="1004">
                  <c:v>0.71127899318933485</c:v>
                </c:pt>
                <c:pt idx="1005">
                  <c:v>1.0434427960216999</c:v>
                </c:pt>
                <c:pt idx="1006">
                  <c:v>1.3692400042712689</c:v>
                </c:pt>
                <c:pt idx="1007">
                  <c:v>1.6649003706872465</c:v>
                </c:pt>
                <c:pt idx="1008">
                  <c:v>1.7999106797575952</c:v>
                </c:pt>
                <c:pt idx="1009">
                  <c:v>1.7734379956126214</c:v>
                </c:pt>
                <c:pt idx="1010">
                  <c:v>1.4598157136142254</c:v>
                </c:pt>
                <c:pt idx="1011">
                  <c:v>0.7882743979990483</c:v>
                </c:pt>
                <c:pt idx="1012">
                  <c:v>-0.17580421306192875</c:v>
                </c:pt>
                <c:pt idx="1013">
                  <c:v>-1.2415566949546337</c:v>
                </c:pt>
                <c:pt idx="1014">
                  <c:v>-2.117965005040169</c:v>
                </c:pt>
                <c:pt idx="1015">
                  <c:v>-2.7198370385169985</c:v>
                </c:pt>
                <c:pt idx="1016">
                  <c:v>-3.0351475578546525</c:v>
                </c:pt>
                <c:pt idx="1017">
                  <c:v>-2.787348990440369</c:v>
                </c:pt>
                <c:pt idx="1018">
                  <c:v>-2.1876608920097351</c:v>
                </c:pt>
                <c:pt idx="1019">
                  <c:v>-1.8095774428546429</c:v>
                </c:pt>
                <c:pt idx="1020">
                  <c:v>-1.4460632085800171</c:v>
                </c:pt>
                <c:pt idx="1021">
                  <c:v>-1.1304570394009352</c:v>
                </c:pt>
                <c:pt idx="1022">
                  <c:v>-1.016988822966814</c:v>
                </c:pt>
                <c:pt idx="1023">
                  <c:v>-1.0577830924093723</c:v>
                </c:pt>
                <c:pt idx="1024">
                  <c:v>-1.1168656251579523</c:v>
                </c:pt>
                <c:pt idx="1025">
                  <c:v>-1.1986790625751018</c:v>
                </c:pt>
                <c:pt idx="1026">
                  <c:v>-1.3188415369391442</c:v>
                </c:pt>
                <c:pt idx="1027">
                  <c:v>-1.3409793877601623</c:v>
                </c:pt>
                <c:pt idx="1028">
                  <c:v>-1.1711283711344005</c:v>
                </c:pt>
                <c:pt idx="1029">
                  <c:v>-0.91286365315318108</c:v>
                </c:pt>
                <c:pt idx="1030">
                  <c:v>-0.64411853201687341</c:v>
                </c:pt>
                <c:pt idx="1031">
                  <c:v>-0.44521025229245426</c:v>
                </c:pt>
                <c:pt idx="1032">
                  <c:v>-0.29754137914627793</c:v>
                </c:pt>
                <c:pt idx="1033">
                  <c:v>-0.1845823821052909</c:v>
                </c:pt>
                <c:pt idx="1034">
                  <c:v>-1.7837479524314404E-2</c:v>
                </c:pt>
                <c:pt idx="1035">
                  <c:v>0.18738089606165886</c:v>
                </c:pt>
                <c:pt idx="1036">
                  <c:v>0.39285377170890573</c:v>
                </c:pt>
                <c:pt idx="1037">
                  <c:v>0.56436291251331572</c:v>
                </c:pt>
                <c:pt idx="1038">
                  <c:v>0.67096887320280074</c:v>
                </c:pt>
                <c:pt idx="1039">
                  <c:v>0.75049758419394497</c:v>
                </c:pt>
                <c:pt idx="1040">
                  <c:v>0.83155007958412175</c:v>
                </c:pt>
                <c:pt idx="1041">
                  <c:v>0.88164668440818794</c:v>
                </c:pt>
                <c:pt idx="1042">
                  <c:v>0.9695399835705758</c:v>
                </c:pt>
                <c:pt idx="1043">
                  <c:v>1.1246239301562311</c:v>
                </c:pt>
                <c:pt idx="1044">
                  <c:v>1.2409570629894735</c:v>
                </c:pt>
                <c:pt idx="1045">
                  <c:v>1.2474986355006696</c:v>
                </c:pt>
                <c:pt idx="1046">
                  <c:v>1.2070139761269094</c:v>
                </c:pt>
                <c:pt idx="1047">
                  <c:v>1.1846498380601407</c:v>
                </c:pt>
                <c:pt idx="1048">
                  <c:v>1.1230105371773242</c:v>
                </c:pt>
                <c:pt idx="1049">
                  <c:v>1.0051331546902658</c:v>
                </c:pt>
                <c:pt idx="1050">
                  <c:v>0.84762692593038091</c:v>
                </c:pt>
                <c:pt idx="1051">
                  <c:v>0.73544421985745434</c:v>
                </c:pt>
                <c:pt idx="1052">
                  <c:v>0.79535142928361902</c:v>
                </c:pt>
                <c:pt idx="1053">
                  <c:v>0.87990114435553557</c:v>
                </c:pt>
                <c:pt idx="1054">
                  <c:v>0.88178416706621654</c:v>
                </c:pt>
                <c:pt idx="1055">
                  <c:v>0.69847256764769561</c:v>
                </c:pt>
                <c:pt idx="1056">
                  <c:v>0.32151288025081159</c:v>
                </c:pt>
                <c:pt idx="1057">
                  <c:v>-1.9608418419957162E-2</c:v>
                </c:pt>
                <c:pt idx="1058">
                  <c:v>-0.2677937060594559</c:v>
                </c:pt>
                <c:pt idx="1059">
                  <c:v>-0.28179241541773081</c:v>
                </c:pt>
                <c:pt idx="1060">
                  <c:v>-4.8853377141058446E-2</c:v>
                </c:pt>
                <c:pt idx="1061">
                  <c:v>0.44389894109219313</c:v>
                </c:pt>
                <c:pt idx="1062">
                  <c:v>1.0325094529241323</c:v>
                </c:pt>
                <c:pt idx="1063">
                  <c:v>1.417372090816498</c:v>
                </c:pt>
                <c:pt idx="1064">
                  <c:v>1.3644536197185517</c:v>
                </c:pt>
                <c:pt idx="1065">
                  <c:v>0.8616212864220143</c:v>
                </c:pt>
                <c:pt idx="1066">
                  <c:v>0.25471922222524884</c:v>
                </c:pt>
                <c:pt idx="1067">
                  <c:v>-0.39376842241734267</c:v>
                </c:pt>
                <c:pt idx="1068">
                  <c:v>-1.0226840110123159</c:v>
                </c:pt>
                <c:pt idx="1069">
                  <c:v>-1.4867525205016137</c:v>
                </c:pt>
                <c:pt idx="1070">
                  <c:v>-1.7182737551629543</c:v>
                </c:pt>
                <c:pt idx="1071">
                  <c:v>-1.6137490743398668</c:v>
                </c:pt>
                <c:pt idx="1072">
                  <c:v>-1.3351982456445695</c:v>
                </c:pt>
                <c:pt idx="1073">
                  <c:v>-1.1421638960391283</c:v>
                </c:pt>
                <c:pt idx="1074">
                  <c:v>-1.1310382526367904</c:v>
                </c:pt>
                <c:pt idx="1075">
                  <c:v>-1.1978629374504091</c:v>
                </c:pt>
                <c:pt idx="1076">
                  <c:v>-1.267176416516304</c:v>
                </c:pt>
                <c:pt idx="1077">
                  <c:v>-1.3349602639675142</c:v>
                </c:pt>
                <c:pt idx="1078">
                  <c:v>-1.3409194537997247</c:v>
                </c:pt>
                <c:pt idx="1079">
                  <c:v>-1.2832545053958893</c:v>
                </c:pt>
                <c:pt idx="1080">
                  <c:v>-1.1973309870064259</c:v>
                </c:pt>
                <c:pt idx="1081">
                  <c:v>-1.0450222751498224</c:v>
                </c:pt>
                <c:pt idx="1082">
                  <c:v>-0.9596855979412795</c:v>
                </c:pt>
                <c:pt idx="1083">
                  <c:v>-0.91129199467599398</c:v>
                </c:pt>
                <c:pt idx="1084">
                  <c:v>-0.85833719775080686</c:v>
                </c:pt>
                <c:pt idx="1085">
                  <c:v>-0.81462502151727678</c:v>
                </c:pt>
                <c:pt idx="1086">
                  <c:v>-0.80976817801594736</c:v>
                </c:pt>
                <c:pt idx="1087">
                  <c:v>-0.76913382992148405</c:v>
                </c:pt>
                <c:pt idx="1088">
                  <c:v>-0.69620019346475603</c:v>
                </c:pt>
                <c:pt idx="1089">
                  <c:v>-0.55856002606451516</c:v>
                </c:pt>
                <c:pt idx="1090">
                  <c:v>-0.41052840627729897</c:v>
                </c:pt>
                <c:pt idx="1091">
                  <c:v>-0.28290327675640586</c:v>
                </c:pt>
                <c:pt idx="1092">
                  <c:v>-0.15016618240624666</c:v>
                </c:pt>
                <c:pt idx="1093">
                  <c:v>8.3787676692008983E-2</c:v>
                </c:pt>
                <c:pt idx="1094">
                  <c:v>0.37232829060405492</c:v>
                </c:pt>
                <c:pt idx="1095">
                  <c:v>0.68549986191093926</c:v>
                </c:pt>
                <c:pt idx="1096">
                  <c:v>0.94922821819782266</c:v>
                </c:pt>
                <c:pt idx="1097">
                  <c:v>1.1295768141746521</c:v>
                </c:pt>
                <c:pt idx="1098">
                  <c:v>1.1678636513650418</c:v>
                </c:pt>
                <c:pt idx="1099">
                  <c:v>1.1749838789552451</c:v>
                </c:pt>
                <c:pt idx="1100">
                  <c:v>1.1684729312360287</c:v>
                </c:pt>
                <c:pt idx="1101">
                  <c:v>1.1393703887611628</c:v>
                </c:pt>
                <c:pt idx="1102">
                  <c:v>1.0959424602985384</c:v>
                </c:pt>
                <c:pt idx="1103">
                  <c:v>0.96507504969835289</c:v>
                </c:pt>
                <c:pt idx="1104">
                  <c:v>0.73650344297289849</c:v>
                </c:pt>
                <c:pt idx="1105">
                  <c:v>0.47658187989145517</c:v>
                </c:pt>
                <c:pt idx="1106">
                  <c:v>0.3465405346825719</c:v>
                </c:pt>
                <c:pt idx="1107">
                  <c:v>0.3163331608101726</c:v>
                </c:pt>
                <c:pt idx="1108">
                  <c:v>0.3259006674215198</c:v>
                </c:pt>
                <c:pt idx="1109">
                  <c:v>0.44157061636447908</c:v>
                </c:pt>
                <c:pt idx="1110">
                  <c:v>0.68048346251249314</c:v>
                </c:pt>
                <c:pt idx="1111">
                  <c:v>1.0314720837771894</c:v>
                </c:pt>
                <c:pt idx="1112">
                  <c:v>1.3533861561119558</c:v>
                </c:pt>
                <c:pt idx="1113">
                  <c:v>1.5384652957320215</c:v>
                </c:pt>
                <c:pt idx="1114">
                  <c:v>1.5330016574263574</c:v>
                </c:pt>
                <c:pt idx="1115">
                  <c:v>1.1761335877329111</c:v>
                </c:pt>
                <c:pt idx="1116">
                  <c:v>0.49060222394764424</c:v>
                </c:pt>
                <c:pt idx="1117">
                  <c:v>-0.49574101287871603</c:v>
                </c:pt>
                <c:pt idx="1118">
                  <c:v>-1.6327854157984258</c:v>
                </c:pt>
                <c:pt idx="1119">
                  <c:v>-2.6548613163828851</c:v>
                </c:pt>
                <c:pt idx="1120">
                  <c:v>-3.4564034852385523</c:v>
                </c:pt>
                <c:pt idx="1121">
                  <c:v>-3.2733748179674151</c:v>
                </c:pt>
                <c:pt idx="1122">
                  <c:v>-2.3982116724550724</c:v>
                </c:pt>
                <c:pt idx="1123">
                  <c:v>-1.8302686925232412</c:v>
                </c:pt>
                <c:pt idx="1124">
                  <c:v>-1.3609463135898114</c:v>
                </c:pt>
                <c:pt idx="1125">
                  <c:v>-0.71662554100155829</c:v>
                </c:pt>
                <c:pt idx="1126">
                  <c:v>-0.22926567122340202</c:v>
                </c:pt>
                <c:pt idx="1127">
                  <c:v>-5.8774749934673312E-2</c:v>
                </c:pt>
                <c:pt idx="1128">
                  <c:v>-0.13441586650907994</c:v>
                </c:pt>
                <c:pt idx="1129">
                  <c:v>-0.43576118834316735</c:v>
                </c:pt>
                <c:pt idx="1130">
                  <c:v>-0.89943742275238037</c:v>
                </c:pt>
                <c:pt idx="1131">
                  <c:v>-1.2262999936938286</c:v>
                </c:pt>
                <c:pt idx="1132">
                  <c:v>-1.4262956728041172</c:v>
                </c:pt>
                <c:pt idx="1133">
                  <c:v>-1.5083802017569543</c:v>
                </c:pt>
                <c:pt idx="1134">
                  <c:v>-1.428555475473404</c:v>
                </c:pt>
                <c:pt idx="1135">
                  <c:v>-1.1909516747295856</c:v>
                </c:pt>
                <c:pt idx="1136">
                  <c:v>-0.85254574991762644</c:v>
                </c:pt>
                <c:pt idx="1137">
                  <c:v>-0.5055626541003585</c:v>
                </c:pt>
                <c:pt idx="1138">
                  <c:v>-0.25561132460832597</c:v>
                </c:pt>
                <c:pt idx="1139">
                  <c:v>-0.10311002008616925</c:v>
                </c:pt>
                <c:pt idx="1140">
                  <c:v>4.8945397697389127E-2</c:v>
                </c:pt>
                <c:pt idx="1141">
                  <c:v>0.15735175263136625</c:v>
                </c:pt>
                <c:pt idx="1142">
                  <c:v>0.28789234042167666</c:v>
                </c:pt>
                <c:pt idx="1143">
                  <c:v>0.4402205673605204</c:v>
                </c:pt>
                <c:pt idx="1144">
                  <c:v>0.49661513507366184</c:v>
                </c:pt>
                <c:pt idx="1145">
                  <c:v>0.45682943724095826</c:v>
                </c:pt>
                <c:pt idx="1146">
                  <c:v>0.38149888090789319</c:v>
                </c:pt>
                <c:pt idx="1147">
                  <c:v>0.37214688073843721</c:v>
                </c:pt>
                <c:pt idx="1148">
                  <c:v>0.45622114408761266</c:v>
                </c:pt>
                <c:pt idx="1149">
                  <c:v>0.61135058932006359</c:v>
                </c:pt>
                <c:pt idx="1150">
                  <c:v>0.7823550423234702</c:v>
                </c:pt>
                <c:pt idx="1151">
                  <c:v>0.96233460590243347</c:v>
                </c:pt>
                <c:pt idx="1152">
                  <c:v>1.1743760608881713</c:v>
                </c:pt>
                <c:pt idx="1153">
                  <c:v>1.3682781372964383</c:v>
                </c:pt>
                <c:pt idx="1154">
                  <c:v>1.5208602064847947</c:v>
                </c:pt>
                <c:pt idx="1155">
                  <c:v>1.6582918475568296</c:v>
                </c:pt>
                <c:pt idx="1156">
                  <c:v>1.7480235113203526</c:v>
                </c:pt>
                <c:pt idx="1157">
                  <c:v>1.7749869230389597</c:v>
                </c:pt>
                <c:pt idx="1158">
                  <c:v>1.6778721262514593</c:v>
                </c:pt>
                <c:pt idx="1159">
                  <c:v>1.3835655364394188</c:v>
                </c:pt>
                <c:pt idx="1160">
                  <c:v>0.92735626950860028</c:v>
                </c:pt>
                <c:pt idx="1161">
                  <c:v>0.45587239421904091</c:v>
                </c:pt>
                <c:pt idx="1162">
                  <c:v>9.6541413338854909E-2</c:v>
                </c:pt>
                <c:pt idx="1163">
                  <c:v>-0.1002480272948742</c:v>
                </c:pt>
                <c:pt idx="1164">
                  <c:v>-0.10321232808753848</c:v>
                </c:pt>
                <c:pt idx="1165">
                  <c:v>2.8511827513575554E-2</c:v>
                </c:pt>
                <c:pt idx="1166">
                  <c:v>0.25653423450887203</c:v>
                </c:pt>
                <c:pt idx="1167">
                  <c:v>0.48762577190995221</c:v>
                </c:pt>
                <c:pt idx="1168">
                  <c:v>0.56142008196562532</c:v>
                </c:pt>
                <c:pt idx="1169">
                  <c:v>0.26578025389462712</c:v>
                </c:pt>
                <c:pt idx="1170">
                  <c:v>-0.37151490636169915</c:v>
                </c:pt>
                <c:pt idx="1171">
                  <c:v>-1.1442387074232101</c:v>
                </c:pt>
                <c:pt idx="1172">
                  <c:v>-1.9291734682023527</c:v>
                </c:pt>
                <c:pt idx="1173">
                  <c:v>-2.5380196219682696</c:v>
                </c:pt>
                <c:pt idx="1174">
                  <c:v>-2.7363001665472986</c:v>
                </c:pt>
                <c:pt idx="1175">
                  <c:v>-2.3686218376457693</c:v>
                </c:pt>
                <c:pt idx="1176">
                  <c:v>-1.6509021364152432</c:v>
                </c:pt>
                <c:pt idx="1177">
                  <c:v>-0.93072463117539883</c:v>
                </c:pt>
                <c:pt idx="1178">
                  <c:v>-0.42783806495368482</c:v>
                </c:pt>
                <c:pt idx="1179">
                  <c:v>-0.27752310745418074</c:v>
                </c:pt>
                <c:pt idx="1180">
                  <c:v>-0.44907573692500591</c:v>
                </c:pt>
                <c:pt idx="1181">
                  <c:v>-0.70260764546692378</c:v>
                </c:pt>
                <c:pt idx="1182">
                  <c:v>-0.84649607442319397</c:v>
                </c:pt>
                <c:pt idx="1183">
                  <c:v>-0.96592362686991695</c:v>
                </c:pt>
                <c:pt idx="1184">
                  <c:v>-1.0509732788801194</c:v>
                </c:pt>
                <c:pt idx="1185">
                  <c:v>-1.1184187187254429</c:v>
                </c:pt>
                <c:pt idx="1186">
                  <c:v>-1.1499609388411045</c:v>
                </c:pt>
                <c:pt idx="1187">
                  <c:v>-1.1609776047617197</c:v>
                </c:pt>
                <c:pt idx="1188">
                  <c:v>-1.0968932906538249</c:v>
                </c:pt>
                <c:pt idx="1189">
                  <c:v>-0.88852432563900952</c:v>
                </c:pt>
                <c:pt idx="1190">
                  <c:v>-0.60101402767002587</c:v>
                </c:pt>
                <c:pt idx="1191">
                  <c:v>-0.37925355009734635</c:v>
                </c:pt>
                <c:pt idx="1192">
                  <c:v>-0.20482441943138838</c:v>
                </c:pt>
                <c:pt idx="1193">
                  <c:v>-7.9455218799412253E-2</c:v>
                </c:pt>
                <c:pt idx="1194">
                  <c:v>1.3790073394775391E-2</c:v>
                </c:pt>
                <c:pt idx="1195">
                  <c:v>5.0919234976172449E-2</c:v>
                </c:pt>
                <c:pt idx="1196">
                  <c:v>8.8255387991666795E-2</c:v>
                </c:pt>
                <c:pt idx="1197">
                  <c:v>0.11171880260109902</c:v>
                </c:pt>
                <c:pt idx="1198">
                  <c:v>0.19608250312507153</c:v>
                </c:pt>
                <c:pt idx="1199">
                  <c:v>0.30640996076166632</c:v>
                </c:pt>
                <c:pt idx="1200">
                  <c:v>0.4051364329084754</c:v>
                </c:pt>
                <c:pt idx="1201">
                  <c:v>0.59029191523790359</c:v>
                </c:pt>
                <c:pt idx="1202">
                  <c:v>0.78465424060821543</c:v>
                </c:pt>
                <c:pt idx="1203">
                  <c:v>0.89026284903287889</c:v>
                </c:pt>
                <c:pt idx="1204">
                  <c:v>0.9475220737606288</c:v>
                </c:pt>
                <c:pt idx="1205">
                  <c:v>0.93255685620009909</c:v>
                </c:pt>
                <c:pt idx="1206">
                  <c:v>0.9294747157394887</c:v>
                </c:pt>
                <c:pt idx="1207">
                  <c:v>1.004807757139206</c:v>
                </c:pt>
                <c:pt idx="1208">
                  <c:v>1.0706276710331442</c:v>
                </c:pt>
                <c:pt idx="1209">
                  <c:v>1.0585543401539326</c:v>
                </c:pt>
                <c:pt idx="1210">
                  <c:v>1.0551145693659782</c:v>
                </c:pt>
                <c:pt idx="1211">
                  <c:v>1.1366251941025258</c:v>
                </c:pt>
                <c:pt idx="1212">
                  <c:v>1.170985772162676</c:v>
                </c:pt>
                <c:pt idx="1213">
                  <c:v>1.1073002381622792</c:v>
                </c:pt>
                <c:pt idx="1214">
                  <c:v>1.1270904318988324</c:v>
                </c:pt>
                <c:pt idx="1215">
                  <c:v>1.3096655014157297</c:v>
                </c:pt>
                <c:pt idx="1216">
                  <c:v>1.4057681451737882</c:v>
                </c:pt>
                <c:pt idx="1217">
                  <c:v>1.3346972854435444</c:v>
                </c:pt>
                <c:pt idx="1218">
                  <c:v>1.1315550734102726</c:v>
                </c:pt>
                <c:pt idx="1219">
                  <c:v>0.87518244132399559</c:v>
                </c:pt>
                <c:pt idx="1220">
                  <c:v>0.52454238720238211</c:v>
                </c:pt>
                <c:pt idx="1221">
                  <c:v>-7.291638717055321E-2</c:v>
                </c:pt>
                <c:pt idx="1222">
                  <c:v>-0.95761246763169772</c:v>
                </c:pt>
                <c:pt idx="1223">
                  <c:v>-1.9102919317781926</c:v>
                </c:pt>
                <c:pt idx="1224">
                  <c:v>-2.7117652496695519</c:v>
                </c:pt>
                <c:pt idx="1225">
                  <c:v>-3.231472208797932</c:v>
                </c:pt>
                <c:pt idx="1226">
                  <c:v>-3.3276393181085586</c:v>
                </c:pt>
                <c:pt idx="1227">
                  <c:v>-2.9781705343723299</c:v>
                </c:pt>
                <c:pt idx="1228">
                  <c:v>-2.2982048428058626</c:v>
                </c:pt>
                <c:pt idx="1229">
                  <c:v>-1.6097715058922768</c:v>
                </c:pt>
                <c:pt idx="1230">
                  <c:v>-1.1205547796934843</c:v>
                </c:pt>
                <c:pt idx="1231">
                  <c:v>-0.85616378769278534</c:v>
                </c:pt>
                <c:pt idx="1232">
                  <c:v>-0.80279318064451222</c:v>
                </c:pt>
                <c:pt idx="1233">
                  <c:v>-0.91672098822891712</c:v>
                </c:pt>
                <c:pt idx="1234">
                  <c:v>-1.0997410308569671</c:v>
                </c:pt>
                <c:pt idx="1235">
                  <c:v>-1.2403179623186589</c:v>
                </c:pt>
                <c:pt idx="1236">
                  <c:v>-1.2633080448210241</c:v>
                </c:pt>
                <c:pt idx="1237">
                  <c:v>-1.189190274104476</c:v>
                </c:pt>
                <c:pt idx="1238">
                  <c:v>-1.033408900871873</c:v>
                </c:pt>
                <c:pt idx="1239">
                  <c:v>-0.8174334391951561</c:v>
                </c:pt>
                <c:pt idx="1240">
                  <c:v>-0.60761166036129</c:v>
                </c:pt>
                <c:pt idx="1241">
                  <c:v>-0.45618880167603493</c:v>
                </c:pt>
                <c:pt idx="1242">
                  <c:v>-0.31445211153477431</c:v>
                </c:pt>
                <c:pt idx="1243">
                  <c:v>-0.19118852980434894</c:v>
                </c:pt>
                <c:pt idx="1244">
                  <c:v>-8.9111529998481279E-2</c:v>
                </c:pt>
                <c:pt idx="1245">
                  <c:v>-2.5011483225971461E-2</c:v>
                </c:pt>
                <c:pt idx="1246">
                  <c:v>4.0999397076666354E-2</c:v>
                </c:pt>
                <c:pt idx="1247">
                  <c:v>0.20315482009202243</c:v>
                </c:pt>
                <c:pt idx="1248">
                  <c:v>0.41638790108263496</c:v>
                </c:pt>
                <c:pt idx="1249">
                  <c:v>0.57425720538944014</c:v>
                </c:pt>
                <c:pt idx="1250">
                  <c:v>0.62605238981544975</c:v>
                </c:pt>
                <c:pt idx="1251">
                  <c:v>0.67251480393111707</c:v>
                </c:pt>
                <c:pt idx="1252">
                  <c:v>0.70715560980141168</c:v>
                </c:pt>
                <c:pt idx="1253">
                  <c:v>0.72499115243554124</c:v>
                </c:pt>
                <c:pt idx="1254">
                  <c:v>0.77448600567877302</c:v>
                </c:pt>
                <c:pt idx="1255">
                  <c:v>0.89043592661619186</c:v>
                </c:pt>
                <c:pt idx="1256">
                  <c:v>0.98418294645845894</c:v>
                </c:pt>
                <c:pt idx="1257">
                  <c:v>0.99350881688296799</c:v>
                </c:pt>
                <c:pt idx="1258">
                  <c:v>0.92484693691134456</c:v>
                </c:pt>
                <c:pt idx="1259">
                  <c:v>0.90964739218354229</c:v>
                </c:pt>
                <c:pt idx="1260">
                  <c:v>0.92919141814112671</c:v>
                </c:pt>
                <c:pt idx="1261">
                  <c:v>0.98208905853331097</c:v>
                </c:pt>
                <c:pt idx="1262">
                  <c:v>0.95714571364223966</c:v>
                </c:pt>
                <c:pt idx="1263">
                  <c:v>0.91502756148576736</c:v>
                </c:pt>
                <c:pt idx="1264">
                  <c:v>0.82552123479545125</c:v>
                </c:pt>
                <c:pt idx="1265">
                  <c:v>0.53920917749404906</c:v>
                </c:pt>
                <c:pt idx="1266">
                  <c:v>0.146894464250654</c:v>
                </c:pt>
                <c:pt idx="1267">
                  <c:v>-0.1133060658350587</c:v>
                </c:pt>
                <c:pt idx="1268">
                  <c:v>-0.16599225629121067</c:v>
                </c:pt>
                <c:pt idx="1269">
                  <c:v>2.309112969785929E-2</c:v>
                </c:pt>
                <c:pt idx="1270">
                  <c:v>0.40767251651734115</c:v>
                </c:pt>
                <c:pt idx="1271">
                  <c:v>0.91934470698237425</c:v>
                </c:pt>
                <c:pt idx="1272">
                  <c:v>1.3551119618117811</c:v>
                </c:pt>
                <c:pt idx="1273">
                  <c:v>1.4197083458304407</c:v>
                </c:pt>
                <c:pt idx="1274">
                  <c:v>0.92866677671670916</c:v>
                </c:pt>
                <c:pt idx="1275">
                  <c:v>0.14587321149185301</c:v>
                </c:pt>
                <c:pt idx="1276">
                  <c:v>-0.60943858634680514</c:v>
                </c:pt>
                <c:pt idx="1277">
                  <c:v>-1.2466564902663231</c:v>
                </c:pt>
                <c:pt idx="1278">
                  <c:v>-1.7410507066547871</c:v>
                </c:pt>
                <c:pt idx="1279">
                  <c:v>-1.9483279234170914</c:v>
                </c:pt>
                <c:pt idx="1280">
                  <c:v>-1.7573781792819501</c:v>
                </c:pt>
                <c:pt idx="1281">
                  <c:v>-1.281014583259821</c:v>
                </c:pt>
                <c:pt idx="1282">
                  <c:v>-0.80409740209579472</c:v>
                </c:pt>
                <c:pt idx="1283">
                  <c:v>-0.45928004186600446</c:v>
                </c:pt>
                <c:pt idx="1284">
                  <c:v>-0.33188306339085105</c:v>
                </c:pt>
                <c:pt idx="1285">
                  <c:v>-0.4079796415194869</c:v>
                </c:pt>
                <c:pt idx="1286">
                  <c:v>-0.61163692016154536</c:v>
                </c:pt>
                <c:pt idx="1287">
                  <c:v>-0.7757272233814001</c:v>
                </c:pt>
                <c:pt idx="1288">
                  <c:v>-0.88353007256984717</c:v>
                </c:pt>
                <c:pt idx="1289">
                  <c:v>-1.0871884475648403</c:v>
                </c:pt>
                <c:pt idx="1290">
                  <c:v>-1.3196331037580968</c:v>
                </c:pt>
                <c:pt idx="1291">
                  <c:v>-1.4732736651599407</c:v>
                </c:pt>
                <c:pt idx="1292">
                  <c:v>-1.5515158425271511</c:v>
                </c:pt>
                <c:pt idx="1293">
                  <c:v>-1.5685227616131308</c:v>
                </c:pt>
                <c:pt idx="1294">
                  <c:v>-1.4857253108918667</c:v>
                </c:pt>
                <c:pt idx="1295">
                  <c:v>-1.3672728547453881</c:v>
                </c:pt>
                <c:pt idx="1296">
                  <c:v>-1.1698015648126603</c:v>
                </c:pt>
                <c:pt idx="1297">
                  <c:v>-0.92108425363898283</c:v>
                </c:pt>
                <c:pt idx="1298">
                  <c:v>-0.7049942596256733</c:v>
                </c:pt>
                <c:pt idx="1299">
                  <c:v>-0.47721575461328031</c:v>
                </c:pt>
                <c:pt idx="1300">
                  <c:v>-0.1980969785526395</c:v>
                </c:pt>
                <c:pt idx="1301">
                  <c:v>6.2864621467888362E-2</c:v>
                </c:pt>
                <c:pt idx="1302">
                  <c:v>0.22949128238484265</c:v>
                </c:pt>
                <c:pt idx="1303">
                  <c:v>0.34237940020859242</c:v>
                </c:pt>
                <c:pt idx="1304">
                  <c:v>0.47049269914627079</c:v>
                </c:pt>
                <c:pt idx="1305">
                  <c:v>0.64626336380839355</c:v>
                </c:pt>
                <c:pt idx="1306">
                  <c:v>0.83212303362786777</c:v>
                </c:pt>
                <c:pt idx="1307">
                  <c:v>0.95517037801444538</c:v>
                </c:pt>
                <c:pt idx="1308">
                  <c:v>1.0117359767854215</c:v>
                </c:pt>
                <c:pt idx="1309">
                  <c:v>1.0343619239330293</c:v>
                </c:pt>
                <c:pt idx="1310">
                  <c:v>1.0166093386709691</c:v>
                </c:pt>
                <c:pt idx="1311">
                  <c:v>0.95261492550373084</c:v>
                </c:pt>
                <c:pt idx="1312">
                  <c:v>0.87368482321500784</c:v>
                </c:pt>
                <c:pt idx="1313">
                  <c:v>0.88220312006771573</c:v>
                </c:pt>
                <c:pt idx="1314">
                  <c:v>0.86734512582421308</c:v>
                </c:pt>
                <c:pt idx="1315">
                  <c:v>0.7899394657462836</c:v>
                </c:pt>
                <c:pt idx="1316">
                  <c:v>0.67252584055066111</c:v>
                </c:pt>
                <c:pt idx="1317">
                  <c:v>0.58513467103242878</c:v>
                </c:pt>
                <c:pt idx="1318">
                  <c:v>0.56857458885759116</c:v>
                </c:pt>
                <c:pt idx="1319">
                  <c:v>0.59287784636020668</c:v>
                </c:pt>
                <c:pt idx="1320">
                  <c:v>0.68623207949101928</c:v>
                </c:pt>
                <c:pt idx="1321">
                  <c:v>0.78218211092054846</c:v>
                </c:pt>
                <c:pt idx="1322">
                  <c:v>0.90379257515072831</c:v>
                </c:pt>
                <c:pt idx="1323">
                  <c:v>0.99064185395836835</c:v>
                </c:pt>
                <c:pt idx="1324">
                  <c:v>0.99506476096808916</c:v>
                </c:pt>
                <c:pt idx="1325">
                  <c:v>0.97525709867477417</c:v>
                </c:pt>
                <c:pt idx="1326">
                  <c:v>0.9685358704626561</c:v>
                </c:pt>
                <c:pt idx="1327">
                  <c:v>0.78674388930201533</c:v>
                </c:pt>
                <c:pt idx="1328">
                  <c:v>0.23111410399898888</c:v>
                </c:pt>
                <c:pt idx="1329">
                  <c:v>-0.59673594888299708</c:v>
                </c:pt>
                <c:pt idx="1330">
                  <c:v>-1.4179666064679624</c:v>
                </c:pt>
                <c:pt idx="1331">
                  <c:v>-1.9852153757214548</c:v>
                </c:pt>
                <c:pt idx="1332">
                  <c:v>-2.2734075321257117</c:v>
                </c:pt>
                <c:pt idx="1333">
                  <c:v>-2.2256251090765002</c:v>
                </c:pt>
                <c:pt idx="1334">
                  <c:v>-1.9107183399796488</c:v>
                </c:pt>
                <c:pt idx="1335">
                  <c:v>-1.4990256799757482</c:v>
                </c:pt>
                <c:pt idx="1336">
                  <c:v>-1.1868891754746438</c:v>
                </c:pt>
                <c:pt idx="1337">
                  <c:v>-1.0605932642519476</c:v>
                </c:pt>
                <c:pt idx="1338">
                  <c:v>-0.99209583722054961</c:v>
                </c:pt>
                <c:pt idx="1339">
                  <c:v>-1.0009087606519462</c:v>
                </c:pt>
                <c:pt idx="1340">
                  <c:v>-1.0688871011137964</c:v>
                </c:pt>
                <c:pt idx="1341">
                  <c:v>-1.1924552862346174</c:v>
                </c:pt>
                <c:pt idx="1342">
                  <c:v>-1.322819543927908</c:v>
                </c:pt>
                <c:pt idx="1343">
                  <c:v>-1.4028533081710339</c:v>
                </c:pt>
                <c:pt idx="1344">
                  <c:v>-1.4240779700875283</c:v>
                </c:pt>
                <c:pt idx="1345">
                  <c:v>-1.4184814538061619</c:v>
                </c:pt>
                <c:pt idx="1346">
                  <c:v>-1.3353336086869241</c:v>
                </c:pt>
                <c:pt idx="1347">
                  <c:v>-1.1486202453821899</c:v>
                </c:pt>
                <c:pt idx="1348">
                  <c:v>-0.9017153517901898</c:v>
                </c:pt>
                <c:pt idx="1349">
                  <c:v>-0.63193052262067795</c:v>
                </c:pt>
                <c:pt idx="1350">
                  <c:v>-0.31531461238861086</c:v>
                </c:pt>
                <c:pt idx="1351">
                  <c:v>-2.5439810045063498E-2</c:v>
                </c:pt>
                <c:pt idx="1352">
                  <c:v>0.18493416521698236</c:v>
                </c:pt>
                <c:pt idx="1353">
                  <c:v>0.34533995512872934</c:v>
                </c:pt>
                <c:pt idx="1354">
                  <c:v>0.48796951510012154</c:v>
                </c:pt>
                <c:pt idx="1355">
                  <c:v>0.63470122575759891</c:v>
                </c:pt>
                <c:pt idx="1356">
                  <c:v>0.75538870699703697</c:v>
                </c:pt>
                <c:pt idx="1357">
                  <c:v>0.83473074562847616</c:v>
                </c:pt>
                <c:pt idx="1358">
                  <c:v>0.90385367855429655</c:v>
                </c:pt>
                <c:pt idx="1359">
                  <c:v>0.96849362432956698</c:v>
                </c:pt>
                <c:pt idx="1360">
                  <c:v>0.97786619938910013</c:v>
                </c:pt>
                <c:pt idx="1361">
                  <c:v>0.97613242685794832</c:v>
                </c:pt>
                <c:pt idx="1362">
                  <c:v>1.019350732639432</c:v>
                </c:pt>
                <c:pt idx="1363">
                  <c:v>1.1220295936614275</c:v>
                </c:pt>
                <c:pt idx="1364">
                  <c:v>1.2272684387862682</c:v>
                </c:pt>
                <c:pt idx="1365">
                  <c:v>1.3089205661416055</c:v>
                </c:pt>
                <c:pt idx="1366">
                  <c:v>1.369888314306736</c:v>
                </c:pt>
                <c:pt idx="1367">
                  <c:v>1.3320791946351529</c:v>
                </c:pt>
                <c:pt idx="1368">
                  <c:v>1.1862954638153316</c:v>
                </c:pt>
                <c:pt idx="1369">
                  <c:v>0.91132335036993029</c:v>
                </c:pt>
                <c:pt idx="1370">
                  <c:v>0.64537487939000138</c:v>
                </c:pt>
                <c:pt idx="1371">
                  <c:v>0.42048760324716572</c:v>
                </c:pt>
                <c:pt idx="1372">
                  <c:v>0.27786091206595304</c:v>
                </c:pt>
                <c:pt idx="1373">
                  <c:v>0.1737413153797388</c:v>
                </c:pt>
                <c:pt idx="1374">
                  <c:v>0.11831453494727612</c:v>
                </c:pt>
                <c:pt idx="1375">
                  <c:v>6.1179508734494452E-2</c:v>
                </c:pt>
                <c:pt idx="1376">
                  <c:v>8.8414998706430201E-2</c:v>
                </c:pt>
                <c:pt idx="1377">
                  <c:v>0.19054042076691985</c:v>
                </c:pt>
                <c:pt idx="1378">
                  <c:v>0.40478358998894692</c:v>
                </c:pt>
                <c:pt idx="1379">
                  <c:v>0.6608406917005778</c:v>
                </c:pt>
                <c:pt idx="1380">
                  <c:v>0.82928304098546513</c:v>
                </c:pt>
                <c:pt idx="1381">
                  <c:v>0.7994914041459561</c:v>
                </c:pt>
                <c:pt idx="1382">
                  <c:v>0.56522058941423892</c:v>
                </c:pt>
                <c:pt idx="1383">
                  <c:v>7.1944068297743802E-2</c:v>
                </c:pt>
                <c:pt idx="1384">
                  <c:v>-0.51065985471010211</c:v>
                </c:pt>
                <c:pt idx="1385">
                  <c:v>-1.0429280948638917</c:v>
                </c:pt>
                <c:pt idx="1386">
                  <c:v>-1.4407738173007967</c:v>
                </c:pt>
                <c:pt idx="1387">
                  <c:v>-1.65844124391675</c:v>
                </c:pt>
                <c:pt idx="1388">
                  <c:v>-1.497846442759037</c:v>
                </c:pt>
                <c:pt idx="1389">
                  <c:v>-1.0329773032665253</c:v>
                </c:pt>
                <c:pt idx="1390">
                  <c:v>-0.50986481610685586</c:v>
                </c:pt>
                <c:pt idx="1391">
                  <c:v>-0.21132312454283239</c:v>
                </c:pt>
                <c:pt idx="1392">
                  <c:v>-0.23319713803008199</c:v>
                </c:pt>
                <c:pt idx="1393">
                  <c:v>-0.43794870480895043</c:v>
                </c:pt>
                <c:pt idx="1394">
                  <c:v>-0.60902767326682805</c:v>
                </c:pt>
                <c:pt idx="1395">
                  <c:v>-0.67937782712280759</c:v>
                </c:pt>
                <c:pt idx="1396">
                  <c:v>-0.77292297184467318</c:v>
                </c:pt>
                <c:pt idx="1397">
                  <c:v>-0.93812099352478984</c:v>
                </c:pt>
                <c:pt idx="1398">
                  <c:v>-1.0386680328100921</c:v>
                </c:pt>
                <c:pt idx="1399">
                  <c:v>-1.0349155821651221</c:v>
                </c:pt>
                <c:pt idx="1400">
                  <c:v>-1.0029712928831578</c:v>
                </c:pt>
                <c:pt idx="1401">
                  <c:v>-0.98540888831019402</c:v>
                </c:pt>
                <c:pt idx="1402">
                  <c:v>-0.96918403431773192</c:v>
                </c:pt>
                <c:pt idx="1403">
                  <c:v>-0.90286476820707329</c:v>
                </c:pt>
                <c:pt idx="1404">
                  <c:v>-0.82302454680204395</c:v>
                </c:pt>
                <c:pt idx="1405">
                  <c:v>-0.74571222290396699</c:v>
                </c:pt>
                <c:pt idx="1406">
                  <c:v>-0.71128323242068292</c:v>
                </c:pt>
                <c:pt idx="1407">
                  <c:v>-0.67397726565599447</c:v>
                </c:pt>
                <c:pt idx="1408">
                  <c:v>-0.50526495773345237</c:v>
                </c:pt>
                <c:pt idx="1409">
                  <c:v>-0.19660451330244541</c:v>
                </c:pt>
                <c:pt idx="1410">
                  <c:v>0.12217106603085995</c:v>
                </c:pt>
                <c:pt idx="1411">
                  <c:v>0.46455211076885466</c:v>
                </c:pt>
                <c:pt idx="1412">
                  <c:v>0.83739166729152203</c:v>
                </c:pt>
                <c:pt idx="1413">
                  <c:v>1.1847428087890148</c:v>
                </c:pt>
                <c:pt idx="1414">
                  <c:v>1.5372997994720936</c:v>
                </c:pt>
                <c:pt idx="1415">
                  <c:v>1.7779894682765007</c:v>
                </c:pt>
                <c:pt idx="1416">
                  <c:v>1.8363201221823693</c:v>
                </c:pt>
                <c:pt idx="1417">
                  <c:v>1.7217760911583901</c:v>
                </c:pt>
                <c:pt idx="1418">
                  <c:v>1.5260061948001387</c:v>
                </c:pt>
                <c:pt idx="1419">
                  <c:v>1.2994210334122183</c:v>
                </c:pt>
                <c:pt idx="1420">
                  <c:v>1.0356950891017915</c:v>
                </c:pt>
                <c:pt idx="1421">
                  <c:v>0.72756458513438704</c:v>
                </c:pt>
                <c:pt idx="1422">
                  <c:v>0.54826227530837057</c:v>
                </c:pt>
                <c:pt idx="1423">
                  <c:v>0.50806953817605971</c:v>
                </c:pt>
                <c:pt idx="1424">
                  <c:v>0.48728356361389163</c:v>
                </c:pt>
                <c:pt idx="1425">
                  <c:v>0.55746623128652573</c:v>
                </c:pt>
                <c:pt idx="1426">
                  <c:v>0.65117378242313861</c:v>
                </c:pt>
                <c:pt idx="1427">
                  <c:v>0.75130903154611595</c:v>
                </c:pt>
                <c:pt idx="1428">
                  <c:v>0.93544340729713449</c:v>
                </c:pt>
                <c:pt idx="1429">
                  <c:v>1.1649570004642011</c:v>
                </c:pt>
                <c:pt idx="1430">
                  <c:v>1.3373260474205018</c:v>
                </c:pt>
                <c:pt idx="1431">
                  <c:v>1.2193345711380243</c:v>
                </c:pt>
                <c:pt idx="1432">
                  <c:v>0.86868041060864931</c:v>
                </c:pt>
                <c:pt idx="1433">
                  <c:v>0.347952929623425</c:v>
                </c:pt>
                <c:pt idx="1434">
                  <c:v>-0.42163541167974472</c:v>
                </c:pt>
                <c:pt idx="1435">
                  <c:v>-1.3197836695611478</c:v>
                </c:pt>
                <c:pt idx="1436">
                  <c:v>-2.065799947679043</c:v>
                </c:pt>
                <c:pt idx="1437">
                  <c:v>-2.6719968742132187</c:v>
                </c:pt>
                <c:pt idx="1438">
                  <c:v>-3.2051287481188777</c:v>
                </c:pt>
                <c:pt idx="1439">
                  <c:v>-3.5105001702904701</c:v>
                </c:pt>
                <c:pt idx="1440">
                  <c:v>-3.3584640848636629</c:v>
                </c:pt>
                <c:pt idx="1441">
                  <c:v>-2.6370957210659984</c:v>
                </c:pt>
                <c:pt idx="1442">
                  <c:v>-1.8216121821105482</c:v>
                </c:pt>
                <c:pt idx="1443">
                  <c:v>-1.1706711188703776</c:v>
                </c:pt>
                <c:pt idx="1444">
                  <c:v>-0.65824635520577435</c:v>
                </c:pt>
                <c:pt idx="1445">
                  <c:v>-0.43827457744628195</c:v>
                </c:pt>
                <c:pt idx="1446">
                  <c:v>-0.49969475392252211</c:v>
                </c:pt>
                <c:pt idx="1447">
                  <c:v>-0.65003072485327729</c:v>
                </c:pt>
                <c:pt idx="1448">
                  <c:v>-0.78882228210568428</c:v>
                </c:pt>
                <c:pt idx="1449">
                  <c:v>-0.82002463281154636</c:v>
                </c:pt>
                <c:pt idx="1450">
                  <c:v>-0.8248098479211331</c:v>
                </c:pt>
                <c:pt idx="1451">
                  <c:v>-0.91100350767374039</c:v>
                </c:pt>
                <c:pt idx="1452">
                  <c:v>-0.94524063639342792</c:v>
                </c:pt>
                <c:pt idx="1453">
                  <c:v>-0.84877838887274271</c:v>
                </c:pt>
                <c:pt idx="1454">
                  <c:v>-0.59009811658412226</c:v>
                </c:pt>
                <c:pt idx="1455">
                  <c:v>-0.32099624220281842</c:v>
                </c:pt>
                <c:pt idx="1456">
                  <c:v>-0.14679131571203471</c:v>
                </c:pt>
                <c:pt idx="1457">
                  <c:v>-5.5778490453958517E-2</c:v>
                </c:pt>
                <c:pt idx="1458">
                  <c:v>3.7851402349770072E-3</c:v>
                </c:pt>
                <c:pt idx="1459">
                  <c:v>8.8858628785237675E-2</c:v>
                </c:pt>
                <c:pt idx="1460">
                  <c:v>0.16598874796181917</c:v>
                </c:pt>
                <c:pt idx="1461">
                  <c:v>0.25776503685861829</c:v>
                </c:pt>
                <c:pt idx="1462">
                  <c:v>0.3989256300777197</c:v>
                </c:pt>
                <c:pt idx="1463">
                  <c:v>0.58139333009719851</c:v>
                </c:pt>
                <c:pt idx="1464">
                  <c:v>0.77580133683979513</c:v>
                </c:pt>
                <c:pt idx="1465">
                  <c:v>0.86204623281955728</c:v>
                </c:pt>
                <c:pt idx="1466">
                  <c:v>0.86628107875585558</c:v>
                </c:pt>
                <c:pt idx="1467">
                  <c:v>0.76894452631473542</c:v>
                </c:pt>
                <c:pt idx="1468">
                  <c:v>0.73189517922699454</c:v>
                </c:pt>
                <c:pt idx="1469">
                  <c:v>0.81644547902047637</c:v>
                </c:pt>
                <c:pt idx="1470">
                  <c:v>0.97118867911398421</c:v>
                </c:pt>
                <c:pt idx="1471">
                  <c:v>1.0962418377399445</c:v>
                </c:pt>
                <c:pt idx="1472">
                  <c:v>1.1842645065486432</c:v>
                </c:pt>
                <c:pt idx="1473">
                  <c:v>1.2293725593388081</c:v>
                </c:pt>
                <c:pt idx="1474">
                  <c:v>1.2753125247359276</c:v>
                </c:pt>
                <c:pt idx="1475">
                  <c:v>1.4038024574518204</c:v>
                </c:pt>
                <c:pt idx="1476">
                  <c:v>1.5717587569355966</c:v>
                </c:pt>
                <c:pt idx="1477">
                  <c:v>1.6880898432433606</c:v>
                </c:pt>
                <c:pt idx="1478">
                  <c:v>1.5495675502717496</c:v>
                </c:pt>
                <c:pt idx="1479">
                  <c:v>1.1585889440774919</c:v>
                </c:pt>
                <c:pt idx="1480">
                  <c:v>0.54088228516280656</c:v>
                </c:pt>
                <c:pt idx="1481">
                  <c:v>-0.15462640196084976</c:v>
                </c:pt>
                <c:pt idx="1482">
                  <c:v>-0.61415615648031241</c:v>
                </c:pt>
                <c:pt idx="1483">
                  <c:v>-0.60439985789358619</c:v>
                </c:pt>
                <c:pt idx="1484">
                  <c:v>-0.2414880695566535</c:v>
                </c:pt>
                <c:pt idx="1485">
                  <c:v>0.30624291311949492</c:v>
                </c:pt>
                <c:pt idx="1486">
                  <c:v>0.79925824642181398</c:v>
                </c:pt>
                <c:pt idx="1487">
                  <c:v>0.86621244706213474</c:v>
                </c:pt>
                <c:pt idx="1488">
                  <c:v>0.50469372130930423</c:v>
                </c:pt>
                <c:pt idx="1489">
                  <c:v>2.8814950827509168E-2</c:v>
                </c:pt>
                <c:pt idx="1490">
                  <c:v>-0.49714218847453595</c:v>
                </c:pt>
                <c:pt idx="1491">
                  <c:v>-1.0507820749282837</c:v>
                </c:pt>
                <c:pt idx="1492">
                  <c:v>-1.5565808469057083</c:v>
                </c:pt>
                <c:pt idx="1493">
                  <c:v>-1.7821349979937078</c:v>
                </c:pt>
                <c:pt idx="1494">
                  <c:v>-1.4771948079764843</c:v>
                </c:pt>
                <c:pt idx="1495">
                  <c:v>-0.83343580663204198</c:v>
                </c:pt>
                <c:pt idx="1496">
                  <c:v>-0.31268022246658805</c:v>
                </c:pt>
                <c:pt idx="1497">
                  <c:v>-0.16292758438736202</c:v>
                </c:pt>
                <c:pt idx="1498">
                  <c:v>-0.2818789542093873</c:v>
                </c:pt>
                <c:pt idx="1499">
                  <c:v>-0.54797861225903033</c:v>
                </c:pt>
                <c:pt idx="1500">
                  <c:v>-0.73315839707851416</c:v>
                </c:pt>
                <c:pt idx="1501">
                  <c:v>-0.77414949841797354</c:v>
                </c:pt>
                <c:pt idx="1502">
                  <c:v>-0.81015051282942296</c:v>
                </c:pt>
                <c:pt idx="1503">
                  <c:v>-1.0059143427014352</c:v>
                </c:pt>
                <c:pt idx="1504">
                  <c:v>-1.1778230676054955</c:v>
                </c:pt>
                <c:pt idx="1505">
                  <c:v>-1.265076389014721</c:v>
                </c:pt>
                <c:pt idx="1506">
                  <c:v>-1.3386223751306534</c:v>
                </c:pt>
                <c:pt idx="1507">
                  <c:v>-1.3584704563021661</c:v>
                </c:pt>
                <c:pt idx="1508">
                  <c:v>-1.2677680085599423</c:v>
                </c:pt>
                <c:pt idx="1509">
                  <c:v>-1.0939833506941796</c:v>
                </c:pt>
                <c:pt idx="1510">
                  <c:v>-0.87436441585421565</c:v>
                </c:pt>
                <c:pt idx="1511">
                  <c:v>-0.64181107454001907</c:v>
                </c:pt>
                <c:pt idx="1512">
                  <c:v>-0.42681578893214467</c:v>
                </c:pt>
                <c:pt idx="1513">
                  <c:v>-0.2460215803049505</c:v>
                </c:pt>
                <c:pt idx="1514">
                  <c:v>-0.1000939348898828</c:v>
                </c:pt>
                <c:pt idx="1515">
                  <c:v>1.5392009485512973E-2</c:v>
                </c:pt>
                <c:pt idx="1516">
                  <c:v>8.2528040260076527E-2</c:v>
                </c:pt>
                <c:pt idx="1517">
                  <c:v>0.18113884717226028</c:v>
                </c:pt>
                <c:pt idx="1518">
                  <c:v>0.28543274570256472</c:v>
                </c:pt>
                <c:pt idx="1519">
                  <c:v>0.40619499821215871</c:v>
                </c:pt>
                <c:pt idx="1520">
                  <c:v>0.63221915580332277</c:v>
                </c:pt>
                <c:pt idx="1521">
                  <c:v>0.98062060341238977</c:v>
                </c:pt>
                <c:pt idx="1522">
                  <c:v>1.2560510654747488</c:v>
                </c:pt>
                <c:pt idx="1523">
                  <c:v>1.395741485953331</c:v>
                </c:pt>
                <c:pt idx="1524">
                  <c:v>1.4634208144247534</c:v>
                </c:pt>
                <c:pt idx="1525">
                  <c:v>1.5130138278007508</c:v>
                </c:pt>
                <c:pt idx="1526">
                  <c:v>1.5118803450465204</c:v>
                </c:pt>
                <c:pt idx="1527">
                  <c:v>1.4968095852434635</c:v>
                </c:pt>
                <c:pt idx="1528">
                  <c:v>1.5072949585318567</c:v>
                </c:pt>
                <c:pt idx="1529">
                  <c:v>1.3573100763559343</c:v>
                </c:pt>
                <c:pt idx="1530">
                  <c:v>0.97455528661608704</c:v>
                </c:pt>
                <c:pt idx="1531">
                  <c:v>0.5343143270909787</c:v>
                </c:pt>
                <c:pt idx="1532">
                  <c:v>0.33542369864881039</c:v>
                </c:pt>
                <c:pt idx="1533">
                  <c:v>0.40656925655901432</c:v>
                </c:pt>
                <c:pt idx="1534">
                  <c:v>0.55609381668269642</c:v>
                </c:pt>
                <c:pt idx="1535">
                  <c:v>0.60805959362536677</c:v>
                </c:pt>
                <c:pt idx="1536">
                  <c:v>0.58139281846582891</c:v>
                </c:pt>
                <c:pt idx="1537">
                  <c:v>0.56779924806207416</c:v>
                </c:pt>
                <c:pt idx="1538">
                  <c:v>0.53515935938805348</c:v>
                </c:pt>
                <c:pt idx="1539">
                  <c:v>0.45219164505600934</c:v>
                </c:pt>
                <c:pt idx="1540">
                  <c:v>0.3040983005985618</c:v>
                </c:pt>
                <c:pt idx="1541">
                  <c:v>-0.11381303770467639</c:v>
                </c:pt>
                <c:pt idx="1542">
                  <c:v>-0.811783567070961</c:v>
                </c:pt>
                <c:pt idx="1543">
                  <c:v>-1.6033435155451299</c:v>
                </c:pt>
                <c:pt idx="1544">
                  <c:v>-2.3208351753652097</c:v>
                </c:pt>
                <c:pt idx="1545">
                  <c:v>-2.7837742951512339</c:v>
                </c:pt>
                <c:pt idx="1546">
                  <c:v>-2.8224153274297716</c:v>
                </c:pt>
                <c:pt idx="1547">
                  <c:v>-2.3807855080068112</c:v>
                </c:pt>
                <c:pt idx="1548">
                  <c:v>-1.7014114084839822</c:v>
                </c:pt>
                <c:pt idx="1549">
                  <c:v>-1.108617323487997</c:v>
                </c:pt>
                <c:pt idx="1550">
                  <c:v>-0.76880653202533722</c:v>
                </c:pt>
                <c:pt idx="1551">
                  <c:v>-0.68554598182439808</c:v>
                </c:pt>
                <c:pt idx="1552">
                  <c:v>-0.83062490388751031</c:v>
                </c:pt>
                <c:pt idx="1553">
                  <c:v>-1.0990322752296926</c:v>
                </c:pt>
                <c:pt idx="1554">
                  <c:v>-1.3233770759403707</c:v>
                </c:pt>
                <c:pt idx="1555">
                  <c:v>-1.405292912721634</c:v>
                </c:pt>
                <c:pt idx="1556">
                  <c:v>-1.3699093642830849</c:v>
                </c:pt>
                <c:pt idx="1557">
                  <c:v>-1.2333925200998783</c:v>
                </c:pt>
                <c:pt idx="1558">
                  <c:v>-1.0094187252223492</c:v>
                </c:pt>
                <c:pt idx="1559">
                  <c:v>-0.78689854815602311</c:v>
                </c:pt>
                <c:pt idx="1560">
                  <c:v>-0.62408633664250379</c:v>
                </c:pt>
                <c:pt idx="1561">
                  <c:v>-0.46252385783940558</c:v>
                </c:pt>
                <c:pt idx="1562">
                  <c:v>-0.27258915379643439</c:v>
                </c:pt>
                <c:pt idx="1563">
                  <c:v>-0.11747791715897621</c:v>
                </c:pt>
                <c:pt idx="1564">
                  <c:v>-1.0140707334503531E-2</c:v>
                </c:pt>
                <c:pt idx="1565">
                  <c:v>0.11795166039839387</c:v>
                </c:pt>
                <c:pt idx="1566">
                  <c:v>0.26083398453891277</c:v>
                </c:pt>
                <c:pt idx="1567">
                  <c:v>0.33342789776623249</c:v>
                </c:pt>
                <c:pt idx="1568">
                  <c:v>0.33096841268241406</c:v>
                </c:pt>
                <c:pt idx="1569">
                  <c:v>0.34190508138388398</c:v>
                </c:pt>
                <c:pt idx="1570">
                  <c:v>0.3677496649324894</c:v>
                </c:pt>
                <c:pt idx="1571">
                  <c:v>0.41107044316828251</c:v>
                </c:pt>
                <c:pt idx="1572">
                  <c:v>0.51905484840273863</c:v>
                </c:pt>
                <c:pt idx="1573">
                  <c:v>0.62735799998044972</c:v>
                </c:pt>
                <c:pt idx="1574">
                  <c:v>0.70949259571731094</c:v>
                </c:pt>
                <c:pt idx="1575">
                  <c:v>0.75888643831014635</c:v>
                </c:pt>
                <c:pt idx="1576">
                  <c:v>0.85223350860178471</c:v>
                </c:pt>
                <c:pt idx="1577">
                  <c:v>1.0114831577986478</c:v>
                </c:pt>
                <c:pt idx="1578">
                  <c:v>1.0644495029747487</c:v>
                </c:pt>
                <c:pt idx="1579">
                  <c:v>1.0068232192844153</c:v>
                </c:pt>
                <c:pt idx="1580">
                  <c:v>0.94887044169008739</c:v>
                </c:pt>
                <c:pt idx="1581">
                  <c:v>0.92521085299551487</c:v>
                </c:pt>
                <c:pt idx="1582">
                  <c:v>0.89615713477134706</c:v>
                </c:pt>
                <c:pt idx="1583">
                  <c:v>0.83423724062740812</c:v>
                </c:pt>
                <c:pt idx="1584">
                  <c:v>0.7615209744125605</c:v>
                </c:pt>
                <c:pt idx="1585">
                  <c:v>0.6226741609722376</c:v>
                </c:pt>
                <c:pt idx="1586">
                  <c:v>0.37680480927228932</c:v>
                </c:pt>
                <c:pt idx="1587">
                  <c:v>5.5977990143001082E-2</c:v>
                </c:pt>
                <c:pt idx="1588">
                  <c:v>-0.1196616603434086</c:v>
                </c:pt>
                <c:pt idx="1589">
                  <c:v>6.0639792457222945E-2</c:v>
                </c:pt>
                <c:pt idx="1590">
                  <c:v>0.52563504908233882</c:v>
                </c:pt>
                <c:pt idx="1591">
                  <c:v>1.0033503386378289</c:v>
                </c:pt>
                <c:pt idx="1592">
                  <c:v>1.2741816732287408</c:v>
                </c:pt>
                <c:pt idx="1593">
                  <c:v>1.2423029458522796</c:v>
                </c:pt>
                <c:pt idx="1594">
                  <c:v>0.9628854867070914</c:v>
                </c:pt>
                <c:pt idx="1595">
                  <c:v>0.41254869237542152</c:v>
                </c:pt>
                <c:pt idx="1596">
                  <c:v>-0.29404066940769552</c:v>
                </c:pt>
                <c:pt idx="1597">
                  <c:v>-1.0535510969907045</c:v>
                </c:pt>
                <c:pt idx="1598">
                  <c:v>-1.7627408069372179</c:v>
                </c:pt>
                <c:pt idx="1599">
                  <c:v>-2.2544755634665492</c:v>
                </c:pt>
                <c:pt idx="1600">
                  <c:v>-2.1947069330513478</c:v>
                </c:pt>
                <c:pt idx="1601">
                  <c:v>-1.6592692096531392</c:v>
                </c:pt>
                <c:pt idx="1602">
                  <c:v>-1.0933182299137116</c:v>
                </c:pt>
                <c:pt idx="1603">
                  <c:v>-0.71927023664116863</c:v>
                </c:pt>
                <c:pt idx="1604">
                  <c:v>-0.49571656420826915</c:v>
                </c:pt>
                <c:pt idx="1605">
                  <c:v>-0.46578061077743771</c:v>
                </c:pt>
                <c:pt idx="1606">
                  <c:v>-0.45235127404332165</c:v>
                </c:pt>
                <c:pt idx="1607">
                  <c:v>-0.30654813777655365</c:v>
                </c:pt>
                <c:pt idx="1608">
                  <c:v>-0.26387720447033647</c:v>
                </c:pt>
                <c:pt idx="1609">
                  <c:v>-0.46489380743354564</c:v>
                </c:pt>
                <c:pt idx="1610">
                  <c:v>-0.77900758445262908</c:v>
                </c:pt>
                <c:pt idx="1611">
                  <c:v>-0.94357885770499716</c:v>
                </c:pt>
                <c:pt idx="1612">
                  <c:v>-0.91246845446527014</c:v>
                </c:pt>
                <c:pt idx="1613">
                  <c:v>-0.72960212051868445</c:v>
                </c:pt>
                <c:pt idx="1614">
                  <c:v>-0.58694029122591018</c:v>
                </c:pt>
                <c:pt idx="1615">
                  <c:v>-0.48566965900361542</c:v>
                </c:pt>
                <c:pt idx="1616">
                  <c:v>-0.35781699970364572</c:v>
                </c:pt>
                <c:pt idx="1617">
                  <c:v>-0.23550830483436586</c:v>
                </c:pt>
                <c:pt idx="1618">
                  <c:v>-0.11722158070653678</c:v>
                </c:pt>
                <c:pt idx="1619">
                  <c:v>-3.3707261346280576E-2</c:v>
                </c:pt>
                <c:pt idx="1620">
                  <c:v>2.5103558599948884E-3</c:v>
                </c:pt>
                <c:pt idx="1621">
                  <c:v>2.6589957363903523E-2</c:v>
                </c:pt>
                <c:pt idx="1622">
                  <c:v>0.12398059654980899</c:v>
                </c:pt>
                <c:pt idx="1623">
                  <c:v>0.31115442808717492</c:v>
                </c:pt>
                <c:pt idx="1624">
                  <c:v>0.51290372371673587</c:v>
                </c:pt>
                <c:pt idx="1625">
                  <c:v>0.63804378658533101</c:v>
                </c:pt>
                <c:pt idx="1626">
                  <c:v>0.69389485560357578</c:v>
                </c:pt>
                <c:pt idx="1627">
                  <c:v>0.7642596640437842</c:v>
                </c:pt>
                <c:pt idx="1628">
                  <c:v>0.81421308517456059</c:v>
                </c:pt>
                <c:pt idx="1629">
                  <c:v>0.80030635982751852</c:v>
                </c:pt>
                <c:pt idx="1630">
                  <c:v>0.73370321139693262</c:v>
                </c:pt>
                <c:pt idx="1631">
                  <c:v>0.72016303338110454</c:v>
                </c:pt>
                <c:pt idx="1632">
                  <c:v>0.75171789810061462</c:v>
                </c:pt>
                <c:pt idx="1633">
                  <c:v>0.7001617551594973</c:v>
                </c:pt>
                <c:pt idx="1634">
                  <c:v>0.52099590472877033</c:v>
                </c:pt>
                <c:pt idx="1635">
                  <c:v>0.34137707781046633</c:v>
                </c:pt>
                <c:pt idx="1636">
                  <c:v>0.21346728025004269</c:v>
                </c:pt>
                <c:pt idx="1637">
                  <c:v>6.1957517322152857E-2</c:v>
                </c:pt>
                <c:pt idx="1638">
                  <c:v>5.2922783419489866E-3</c:v>
                </c:pt>
                <c:pt idx="1639">
                  <c:v>9.263970337808132E-2</c:v>
                </c:pt>
                <c:pt idx="1640">
                  <c:v>0.27314569909125569</c:v>
                </c:pt>
                <c:pt idx="1641">
                  <c:v>0.47465723231434825</c:v>
                </c:pt>
                <c:pt idx="1642">
                  <c:v>0.58557701289653785</c:v>
                </c:pt>
                <c:pt idx="1643">
                  <c:v>0.5961720945686102</c:v>
                </c:pt>
                <c:pt idx="1644">
                  <c:v>0.57409823421388873</c:v>
                </c:pt>
                <c:pt idx="1645">
                  <c:v>0.62807976566255097</c:v>
                </c:pt>
                <c:pt idx="1646">
                  <c:v>0.58666214648634196</c:v>
                </c:pt>
                <c:pt idx="1647">
                  <c:v>8.9232896268367778E-2</c:v>
                </c:pt>
                <c:pt idx="1648">
                  <c:v>-0.86043474018573762</c:v>
                </c:pt>
                <c:pt idx="1649">
                  <c:v>-1.8509250050783159</c:v>
                </c:pt>
                <c:pt idx="1650">
                  <c:v>-2.5840991896390917</c:v>
                </c:pt>
                <c:pt idx="1651">
                  <c:v>-2.9136488485336307</c:v>
                </c:pt>
                <c:pt idx="1652">
                  <c:v>-2.7430601325631141</c:v>
                </c:pt>
                <c:pt idx="1653">
                  <c:v>-2.1597120782732966</c:v>
                </c:pt>
                <c:pt idx="1654">
                  <c:v>-1.4170591185986996</c:v>
                </c:pt>
                <c:pt idx="1655">
                  <c:v>-0.77321701370179652</c:v>
                </c:pt>
                <c:pt idx="1656">
                  <c:v>-0.3382776515185833</c:v>
                </c:pt>
                <c:pt idx="1657">
                  <c:v>-0.13961616083979608</c:v>
                </c:pt>
                <c:pt idx="1658">
                  <c:v>-0.17536245591938496</c:v>
                </c:pt>
                <c:pt idx="1659">
                  <c:v>-0.4344494386017323</c:v>
                </c:pt>
                <c:pt idx="1660">
                  <c:v>-0.78354604706168174</c:v>
                </c:pt>
                <c:pt idx="1661">
                  <c:v>-1.0531158448755742</c:v>
                </c:pt>
                <c:pt idx="1662">
                  <c:v>-1.2638189452886581</c:v>
                </c:pt>
                <c:pt idx="1663">
                  <c:v>-1.4090614432096482</c:v>
                </c:pt>
                <c:pt idx="1664">
                  <c:v>-1.4300242960453033</c:v>
                </c:pt>
                <c:pt idx="1665">
                  <c:v>-1.3237765869498253</c:v>
                </c:pt>
                <c:pt idx="1666">
                  <c:v>-1.1372191250324251</c:v>
                </c:pt>
                <c:pt idx="1667">
                  <c:v>-0.93334571868181238</c:v>
                </c:pt>
                <c:pt idx="1668">
                  <c:v>-0.67062527619302281</c:v>
                </c:pt>
                <c:pt idx="1669">
                  <c:v>-0.39095178209245207</c:v>
                </c:pt>
                <c:pt idx="1670">
                  <c:v>-0.15495189087465405</c:v>
                </c:pt>
                <c:pt idx="1671">
                  <c:v>3.6896908348426224E-2</c:v>
                </c:pt>
                <c:pt idx="1672">
                  <c:v>0.20483118027448655</c:v>
                </c:pt>
                <c:pt idx="1673">
                  <c:v>0.35152166806161406</c:v>
                </c:pt>
                <c:pt idx="1674">
                  <c:v>0.4769179851561785</c:v>
                </c:pt>
                <c:pt idx="1675">
                  <c:v>0.63053084537386894</c:v>
                </c:pt>
                <c:pt idx="1676">
                  <c:v>0.78301278099417693</c:v>
                </c:pt>
                <c:pt idx="1677">
                  <c:v>0.87020112521946436</c:v>
                </c:pt>
                <c:pt idx="1678">
                  <c:v>0.94104438208043584</c:v>
                </c:pt>
                <c:pt idx="1679">
                  <c:v>0.94184552371501928</c:v>
                </c:pt>
                <c:pt idx="1680">
                  <c:v>0.86780720204114914</c:v>
                </c:pt>
                <c:pt idx="1681">
                  <c:v>0.71452185899019249</c:v>
                </c:pt>
                <c:pt idx="1682">
                  <c:v>0.58302930794656282</c:v>
                </c:pt>
                <c:pt idx="1683">
                  <c:v>0.57106188476085662</c:v>
                </c:pt>
                <c:pt idx="1684">
                  <c:v>0.53451232843101026</c:v>
                </c:pt>
                <c:pt idx="1685">
                  <c:v>0.5080711461603642</c:v>
                </c:pt>
                <c:pt idx="1686">
                  <c:v>0.45753753505647182</c:v>
                </c:pt>
                <c:pt idx="1687">
                  <c:v>0.39138834983110432</c:v>
                </c:pt>
                <c:pt idx="1688">
                  <c:v>0.42953953161835673</c:v>
                </c:pt>
                <c:pt idx="1689">
                  <c:v>0.52493648953735828</c:v>
                </c:pt>
                <c:pt idx="1690">
                  <c:v>0.65974353477358827</c:v>
                </c:pt>
                <c:pt idx="1691">
                  <c:v>0.68344719685614108</c:v>
                </c:pt>
                <c:pt idx="1692">
                  <c:v>0.41025925163179638</c:v>
                </c:pt>
                <c:pt idx="1693">
                  <c:v>0.11240142848342657</c:v>
                </c:pt>
                <c:pt idx="1694">
                  <c:v>-4.4412526488304144E-3</c:v>
                </c:pt>
                <c:pt idx="1695">
                  <c:v>-3.5001359805464746E-2</c:v>
                </c:pt>
                <c:pt idx="1696">
                  <c:v>6.2910266295075415E-2</c:v>
                </c:pt>
                <c:pt idx="1697">
                  <c:v>0.34548463717103006</c:v>
                </c:pt>
                <c:pt idx="1698">
                  <c:v>0.6895854576677084</c:v>
                </c:pt>
                <c:pt idx="1699">
                  <c:v>0.87352716766297822</c:v>
                </c:pt>
                <c:pt idx="1700">
                  <c:v>0.67388188295066365</c:v>
                </c:pt>
                <c:pt idx="1701">
                  <c:v>0.29884914547204972</c:v>
                </c:pt>
                <c:pt idx="1702">
                  <c:v>-7.0121198818087579E-2</c:v>
                </c:pt>
                <c:pt idx="1703">
                  <c:v>-0.62693663500249386</c:v>
                </c:pt>
                <c:pt idx="1704">
                  <c:v>-1.3689568528532983</c:v>
                </c:pt>
                <c:pt idx="1705">
                  <c:v>-1.9650246477127076</c:v>
                </c:pt>
                <c:pt idx="1706">
                  <c:v>-2.0868484622240069</c:v>
                </c:pt>
                <c:pt idx="1707">
                  <c:v>-1.8825542025268078</c:v>
                </c:pt>
                <c:pt idx="1708">
                  <c:v>-1.598438578695059</c:v>
                </c:pt>
                <c:pt idx="1709">
                  <c:v>-1.3289963963627816</c:v>
                </c:pt>
                <c:pt idx="1710">
                  <c:v>-1.1628360691666604</c:v>
                </c:pt>
                <c:pt idx="1711">
                  <c:v>-1.1176439626514911</c:v>
                </c:pt>
                <c:pt idx="1712">
                  <c:v>-1.1695355895906687</c:v>
                </c:pt>
                <c:pt idx="1713">
                  <c:v>-1.2766474440693856</c:v>
                </c:pt>
                <c:pt idx="1714">
                  <c:v>-1.2945887482166292</c:v>
                </c:pt>
                <c:pt idx="1715">
                  <c:v>-1.2300556603074075</c:v>
                </c:pt>
                <c:pt idx="1716">
                  <c:v>-1.1630555590242149</c:v>
                </c:pt>
                <c:pt idx="1717">
                  <c:v>-1.1534984312206507</c:v>
                </c:pt>
                <c:pt idx="1718">
                  <c:v>-1.1478294094651937</c:v>
                </c:pt>
                <c:pt idx="1719">
                  <c:v>-1.1642349424213172</c:v>
                </c:pt>
                <c:pt idx="1720">
                  <c:v>-1.1582680781185628</c:v>
                </c:pt>
                <c:pt idx="1721">
                  <c:v>-1.1160756663233042</c:v>
                </c:pt>
                <c:pt idx="1722">
                  <c:v>-1.0707318976521492</c:v>
                </c:pt>
                <c:pt idx="1723">
                  <c:v>-1.0176718508452178</c:v>
                </c:pt>
                <c:pt idx="1724">
                  <c:v>-0.91530873946845537</c:v>
                </c:pt>
                <c:pt idx="1725">
                  <c:v>-0.81168109461665161</c:v>
                </c:pt>
                <c:pt idx="1726">
                  <c:v>-0.66219505302608017</c:v>
                </c:pt>
                <c:pt idx="1727">
                  <c:v>-0.49981750890612603</c:v>
                </c:pt>
                <c:pt idx="1728">
                  <c:v>-0.33015499189496045</c:v>
                </c:pt>
                <c:pt idx="1729">
                  <c:v>-0.21323165573179723</c:v>
                </c:pt>
                <c:pt idx="1730">
                  <c:v>-5.9663234353065496E-2</c:v>
                </c:pt>
                <c:pt idx="1731">
                  <c:v>0.15839398227632046</c:v>
                </c:pt>
                <c:pt idx="1732">
                  <c:v>0.39070612594485282</c:v>
                </c:pt>
                <c:pt idx="1733">
                  <c:v>0.58291565269231804</c:v>
                </c:pt>
                <c:pt idx="1734">
                  <c:v>0.72202062070369721</c:v>
                </c:pt>
                <c:pt idx="1735">
                  <c:v>0.8757722792029381</c:v>
                </c:pt>
                <c:pt idx="1736">
                  <c:v>1.0046050780266524</c:v>
                </c:pt>
                <c:pt idx="1737">
                  <c:v>1.0789473087340593</c:v>
                </c:pt>
                <c:pt idx="1738">
                  <c:v>1.0531664232909681</c:v>
                </c:pt>
                <c:pt idx="1739">
                  <c:v>0.96403738819062712</c:v>
                </c:pt>
                <c:pt idx="1740">
                  <c:v>0.87758250407874594</c:v>
                </c:pt>
                <c:pt idx="1741">
                  <c:v>0.68526151478290565</c:v>
                </c:pt>
                <c:pt idx="1742">
                  <c:v>0.46141460448503496</c:v>
                </c:pt>
                <c:pt idx="1743">
                  <c:v>0.32021340966224671</c:v>
                </c:pt>
                <c:pt idx="1744">
                  <c:v>0.26443550392985343</c:v>
                </c:pt>
                <c:pt idx="1745">
                  <c:v>0.35017220377922059</c:v>
                </c:pt>
                <c:pt idx="1746">
                  <c:v>0.58475628308951855</c:v>
                </c:pt>
                <c:pt idx="1747">
                  <c:v>0.88915414385497571</c:v>
                </c:pt>
                <c:pt idx="1748">
                  <c:v>1.0889499212801457</c:v>
                </c:pt>
                <c:pt idx="1749">
                  <c:v>1.1880815689265729</c:v>
                </c:pt>
                <c:pt idx="1750">
                  <c:v>1.2198462025076151</c:v>
                </c:pt>
                <c:pt idx="1751">
                  <c:v>1.2113406233489514</c:v>
                </c:pt>
                <c:pt idx="1752">
                  <c:v>0.96240564957261088</c:v>
                </c:pt>
                <c:pt idx="1753">
                  <c:v>0.64268976487219331</c:v>
                </c:pt>
                <c:pt idx="1754">
                  <c:v>1.0516948252916337E-2</c:v>
                </c:pt>
                <c:pt idx="1755">
                  <c:v>-0.79042368829250342</c:v>
                </c:pt>
                <c:pt idx="1756">
                  <c:v>-1.6207332810759545</c:v>
                </c:pt>
                <c:pt idx="1757">
                  <c:v>-2.3869582673907281</c:v>
                </c:pt>
                <c:pt idx="1758">
                  <c:v>-2.8931713145971298</c:v>
                </c:pt>
                <c:pt idx="1759">
                  <c:v>-3.0347938013076785</c:v>
                </c:pt>
                <c:pt idx="1760">
                  <c:v>-2.8705326497554782</c:v>
                </c:pt>
                <c:pt idx="1761">
                  <c:v>-2.4888211494684223</c:v>
                </c:pt>
                <c:pt idx="1762">
                  <c:v>-2.085980735421181</c:v>
                </c:pt>
                <c:pt idx="1763">
                  <c:v>-1.7668623630702496</c:v>
                </c:pt>
                <c:pt idx="1764">
                  <c:v>-1.5627581378817559</c:v>
                </c:pt>
                <c:pt idx="1765">
                  <c:v>-1.4422198337316514</c:v>
                </c:pt>
                <c:pt idx="1766">
                  <c:v>-1.3976510404050351</c:v>
                </c:pt>
                <c:pt idx="1767">
                  <c:v>-1.479284749031067</c:v>
                </c:pt>
                <c:pt idx="1768">
                  <c:v>-1.7020500706136228</c:v>
                </c:pt>
                <c:pt idx="1769">
                  <c:v>-1.9027743127942087</c:v>
                </c:pt>
                <c:pt idx="1770">
                  <c:v>-1.940202194005251</c:v>
                </c:pt>
                <c:pt idx="1771">
                  <c:v>-1.8345392064750194</c:v>
                </c:pt>
                <c:pt idx="1772">
                  <c:v>-1.667735685557127</c:v>
                </c:pt>
                <c:pt idx="1773">
                  <c:v>-1.5395335820317269</c:v>
                </c:pt>
                <c:pt idx="1774">
                  <c:v>-1.3566244903206826</c:v>
                </c:pt>
                <c:pt idx="1775">
                  <c:v>-1.1389822067320348</c:v>
                </c:pt>
                <c:pt idx="1776">
                  <c:v>-0.95543196782469753</c:v>
                </c:pt>
                <c:pt idx="1777">
                  <c:v>-0.78282640099525458</c:v>
                </c:pt>
                <c:pt idx="1778">
                  <c:v>-0.6244976882636547</c:v>
                </c:pt>
                <c:pt idx="1779">
                  <c:v>-0.53607229247689248</c:v>
                </c:pt>
                <c:pt idx="1780">
                  <c:v>-0.45639659710228447</c:v>
                </c:pt>
                <c:pt idx="1781">
                  <c:v>-0.40509232297539716</c:v>
                </c:pt>
                <c:pt idx="1782">
                  <c:v>-0.47154432088136677</c:v>
                </c:pt>
                <c:pt idx="1783">
                  <c:v>-0.63326251834630964</c:v>
                </c:pt>
                <c:pt idx="1784">
                  <c:v>-0.6862040128558875</c:v>
                </c:pt>
                <c:pt idx="1785">
                  <c:v>-0.64247487969696526</c:v>
                </c:pt>
                <c:pt idx="1786">
                  <c:v>-0.5309022574871779</c:v>
                </c:pt>
                <c:pt idx="1787">
                  <c:v>-0.39249135397374629</c:v>
                </c:pt>
                <c:pt idx="1788">
                  <c:v>-0.15068676732480527</c:v>
                </c:pt>
                <c:pt idx="1789">
                  <c:v>4.6050039231777196E-2</c:v>
                </c:pt>
                <c:pt idx="1790">
                  <c:v>0.12762330226600171</c:v>
                </c:pt>
                <c:pt idx="1791">
                  <c:v>0.14132603287696838</c:v>
                </c:pt>
                <c:pt idx="1792">
                  <c:v>8.6820700541138648E-2</c:v>
                </c:pt>
                <c:pt idx="1793">
                  <c:v>9.1390518844127657E-3</c:v>
                </c:pt>
                <c:pt idx="1794">
                  <c:v>-7.6725117266178131E-2</c:v>
                </c:pt>
                <c:pt idx="1795">
                  <c:v>-0.12465225890278817</c:v>
                </c:pt>
                <c:pt idx="1796">
                  <c:v>-7.4564278721809388E-2</c:v>
                </c:pt>
                <c:pt idx="1797">
                  <c:v>8.4385152496397497E-2</c:v>
                </c:pt>
                <c:pt idx="1798">
                  <c:v>0.28994569983333351</c:v>
                </c:pt>
                <c:pt idx="1799">
                  <c:v>0.53689685951918364</c:v>
                </c:pt>
                <c:pt idx="1800">
                  <c:v>0.765883216559887</c:v>
                </c:pt>
                <c:pt idx="1801">
                  <c:v>0.83929383963346482</c:v>
                </c:pt>
                <c:pt idx="1802">
                  <c:v>0.79458551712334158</c:v>
                </c:pt>
                <c:pt idx="1803">
                  <c:v>0.64561366505920892</c:v>
                </c:pt>
                <c:pt idx="1804">
                  <c:v>0.51142825193703179</c:v>
                </c:pt>
                <c:pt idx="1805">
                  <c:v>0.40558020003139977</c:v>
                </c:pt>
                <c:pt idx="1806">
                  <c:v>0.26763802394270897</c:v>
                </c:pt>
                <c:pt idx="1807">
                  <c:v>-1.4017603173851968E-2</c:v>
                </c:pt>
                <c:pt idx="1808">
                  <c:v>-0.32922469988465308</c:v>
                </c:pt>
                <c:pt idx="1809">
                  <c:v>-0.58798869699239731</c:v>
                </c:pt>
                <c:pt idx="1810">
                  <c:v>-1.0761959744989873</c:v>
                </c:pt>
                <c:pt idx="1811">
                  <c:v>-1.7812038289010526</c:v>
                </c:pt>
                <c:pt idx="1812">
                  <c:v>-2.5614359664916995</c:v>
                </c:pt>
                <c:pt idx="1813">
                  <c:v>-3.2508946126699447</c:v>
                </c:pt>
                <c:pt idx="1814">
                  <c:v>-3.9120498114824298</c:v>
                </c:pt>
                <c:pt idx="1815">
                  <c:v>-4.576398467123509</c:v>
                </c:pt>
                <c:pt idx="1816">
                  <c:v>-5.0747943717241286</c:v>
                </c:pt>
                <c:pt idx="1817">
                  <c:v>-5.3860059928894044</c:v>
                </c:pt>
                <c:pt idx="1818">
                  <c:v>-5.5950223177671434</c:v>
                </c:pt>
                <c:pt idx="1819">
                  <c:v>-5.5529814219474796</c:v>
                </c:pt>
                <c:pt idx="1820">
                  <c:v>-5.1575880217552186</c:v>
                </c:pt>
                <c:pt idx="1821">
                  <c:v>-4.523387902379036</c:v>
                </c:pt>
                <c:pt idx="1822">
                  <c:v>-4.1424306929111481</c:v>
                </c:pt>
                <c:pt idx="1823">
                  <c:v>-3.7858183658123017</c:v>
                </c:pt>
                <c:pt idx="1824">
                  <c:v>-3.4637952429056171</c:v>
                </c:pt>
                <c:pt idx="1825">
                  <c:v>-3.6339229059219362</c:v>
                </c:pt>
                <c:pt idx="1826">
                  <c:v>-3.8068662956357002</c:v>
                </c:pt>
                <c:pt idx="1827">
                  <c:v>-3.8362213647365571</c:v>
                </c:pt>
                <c:pt idx="1828">
                  <c:v>-3.9671449086070063</c:v>
                </c:pt>
                <c:pt idx="1829">
                  <c:v>-4.2034855645895011</c:v>
                </c:pt>
                <c:pt idx="1830">
                  <c:v>-4.3892065823078159</c:v>
                </c:pt>
                <c:pt idx="1831">
                  <c:v>-4.4814855855703355</c:v>
                </c:pt>
                <c:pt idx="1832">
                  <c:v>-4.6429745721817017</c:v>
                </c:pt>
                <c:pt idx="1833">
                  <c:v>-4.4322110992670058</c:v>
                </c:pt>
                <c:pt idx="1834">
                  <c:v>-3.9787577712535862</c:v>
                </c:pt>
                <c:pt idx="1835">
                  <c:v>-3.5625380507111553</c:v>
                </c:pt>
                <c:pt idx="1836">
                  <c:v>-3.226707020401955</c:v>
                </c:pt>
                <c:pt idx="1837">
                  <c:v>-2.8306572702527046</c:v>
                </c:pt>
                <c:pt idx="1838">
                  <c:v>-2.395001258701086</c:v>
                </c:pt>
                <c:pt idx="1839">
                  <c:v>-1.9972822746634484</c:v>
                </c:pt>
                <c:pt idx="1840">
                  <c:v>-1.81097244232893</c:v>
                </c:pt>
                <c:pt idx="1841">
                  <c:v>-1.6935799401998521</c:v>
                </c:pt>
                <c:pt idx="1842">
                  <c:v>-1.626526409983635</c:v>
                </c:pt>
                <c:pt idx="1843">
                  <c:v>-1.6771432708203793</c:v>
                </c:pt>
                <c:pt idx="1844">
                  <c:v>-1.686714724302292</c:v>
                </c:pt>
                <c:pt idx="1845">
                  <c:v>-1.5825973020493984</c:v>
                </c:pt>
                <c:pt idx="1846">
                  <c:v>-1.4552010910212994</c:v>
                </c:pt>
                <c:pt idx="1847">
                  <c:v>-1.3557933086156846</c:v>
                </c:pt>
                <c:pt idx="1848">
                  <c:v>-1.2992112645506859</c:v>
                </c:pt>
                <c:pt idx="1849">
                  <c:v>-1.2828206419944763</c:v>
                </c:pt>
                <c:pt idx="1850">
                  <c:v>-1.2581641030311586</c:v>
                </c:pt>
                <c:pt idx="1851">
                  <c:v>-1.140766630768776</c:v>
                </c:pt>
                <c:pt idx="1852">
                  <c:v>-0.97795171491801747</c:v>
                </c:pt>
                <c:pt idx="1853">
                  <c:v>-0.82767220616340642</c:v>
                </c:pt>
                <c:pt idx="1854">
                  <c:v>-0.72016778424382211</c:v>
                </c:pt>
                <c:pt idx="1855">
                  <c:v>-0.64568755924701693</c:v>
                </c:pt>
                <c:pt idx="1856">
                  <c:v>-0.58722329646348959</c:v>
                </c:pt>
                <c:pt idx="1857">
                  <c:v>-0.57825607962906367</c:v>
                </c:pt>
                <c:pt idx="1858">
                  <c:v>-0.5371560008078814</c:v>
                </c:pt>
                <c:pt idx="1859">
                  <c:v>-0.29912570049986242</c:v>
                </c:pt>
                <c:pt idx="1860">
                  <c:v>7.9701240397989759E-2</c:v>
                </c:pt>
                <c:pt idx="1861">
                  <c:v>0.47707651779055599</c:v>
                </c:pt>
                <c:pt idx="1862">
                  <c:v>0.93277283772826203</c:v>
                </c:pt>
                <c:pt idx="1863">
                  <c:v>1.3384396496415139</c:v>
                </c:pt>
                <c:pt idx="1864">
                  <c:v>1.5619886443018913</c:v>
                </c:pt>
                <c:pt idx="1865">
                  <c:v>1.5878669589757921</c:v>
                </c:pt>
                <c:pt idx="1866">
                  <c:v>1.5421908491849901</c:v>
                </c:pt>
                <c:pt idx="1867">
                  <c:v>1.4376433642208577</c:v>
                </c:pt>
                <c:pt idx="1868">
                  <c:v>1.3367395716905595</c:v>
                </c:pt>
                <c:pt idx="1869">
                  <c:v>1.2504326221346855</c:v>
                </c:pt>
                <c:pt idx="1870">
                  <c:v>1.2705957220494748</c:v>
                </c:pt>
                <c:pt idx="1871">
                  <c:v>1.2793247379362584</c:v>
                </c:pt>
                <c:pt idx="1872">
                  <c:v>1.3712239645421507</c:v>
                </c:pt>
                <c:pt idx="1873">
                  <c:v>1.469163803458214</c:v>
                </c:pt>
                <c:pt idx="1874">
                  <c:v>1.4130303870141507</c:v>
                </c:pt>
                <c:pt idx="1875">
                  <c:v>1.3312414348125459</c:v>
                </c:pt>
                <c:pt idx="1876">
                  <c:v>1.2258585289120674</c:v>
                </c:pt>
                <c:pt idx="1877">
                  <c:v>0.88441300213336949</c:v>
                </c:pt>
                <c:pt idx="1878">
                  <c:v>0.41695215739309788</c:v>
                </c:pt>
                <c:pt idx="1879">
                  <c:v>1.240168858319521E-2</c:v>
                </c:pt>
                <c:pt idx="1880">
                  <c:v>-0.35555251926183701</c:v>
                </c:pt>
                <c:pt idx="1881">
                  <c:v>-0.70867362007498746</c:v>
                </c:pt>
                <c:pt idx="1882">
                  <c:v>-1.0576636630296707</c:v>
                </c:pt>
                <c:pt idx="1883">
                  <c:v>-1.4202303560078144</c:v>
                </c:pt>
                <c:pt idx="1884">
                  <c:v>-1.7301155363023282</c:v>
                </c:pt>
                <c:pt idx="1885">
                  <c:v>-1.6279752038419248</c:v>
                </c:pt>
                <c:pt idx="1886">
                  <c:v>-1.4644702434539796</c:v>
                </c:pt>
                <c:pt idx="1887">
                  <c:v>-1.4910475927591325</c:v>
                </c:pt>
                <c:pt idx="1888">
                  <c:v>-1.3791060112416744</c:v>
                </c:pt>
                <c:pt idx="1889">
                  <c:v>-1.0361578231304884</c:v>
                </c:pt>
                <c:pt idx="1890">
                  <c:v>-0.73032571345567709</c:v>
                </c:pt>
                <c:pt idx="1891">
                  <c:v>-0.59839622922241686</c:v>
                </c:pt>
                <c:pt idx="1892">
                  <c:v>-0.58420247867703445</c:v>
                </c:pt>
                <c:pt idx="1893">
                  <c:v>-0.72883262693881989</c:v>
                </c:pt>
                <c:pt idx="1894">
                  <c:v>-0.9580332478880883</c:v>
                </c:pt>
                <c:pt idx="1895">
                  <c:v>-1.1458154822140934</c:v>
                </c:pt>
                <c:pt idx="1896">
                  <c:v>-1.3348994529247284</c:v>
                </c:pt>
                <c:pt idx="1897">
                  <c:v>-1.4881254467368126</c:v>
                </c:pt>
                <c:pt idx="1898">
                  <c:v>-1.5565172584354878</c:v>
                </c:pt>
                <c:pt idx="1899">
                  <c:v>-1.5053769256174565</c:v>
                </c:pt>
                <c:pt idx="1900">
                  <c:v>-1.4144287486374378</c:v>
                </c:pt>
                <c:pt idx="1901">
                  <c:v>-1.2533173459768296</c:v>
                </c:pt>
                <c:pt idx="1902">
                  <c:v>-1.0318192622065545</c:v>
                </c:pt>
                <c:pt idx="1903">
                  <c:v>-0.7977215250581503</c:v>
                </c:pt>
                <c:pt idx="1904">
                  <c:v>-0.57774101302027703</c:v>
                </c:pt>
                <c:pt idx="1905">
                  <c:v>-0.4358878901973367</c:v>
                </c:pt>
                <c:pt idx="1906">
                  <c:v>-0.32029326070100073</c:v>
                </c:pt>
                <c:pt idx="1907">
                  <c:v>-0.21832052405923605</c:v>
                </c:pt>
                <c:pt idx="1908">
                  <c:v>-0.1478204256668687</c:v>
                </c:pt>
                <c:pt idx="1909">
                  <c:v>5.1043703011237089E-3</c:v>
                </c:pt>
                <c:pt idx="1910">
                  <c:v>0.3306110016256571</c:v>
                </c:pt>
                <c:pt idx="1911">
                  <c:v>0.6715910169482231</c:v>
                </c:pt>
                <c:pt idx="1912">
                  <c:v>0.79157851338386542</c:v>
                </c:pt>
                <c:pt idx="1913">
                  <c:v>0.79962771736085414</c:v>
                </c:pt>
                <c:pt idx="1914">
                  <c:v>0.8564538826793433</c:v>
                </c:pt>
                <c:pt idx="1915">
                  <c:v>1.0053419002890587</c:v>
                </c:pt>
                <c:pt idx="1916">
                  <c:v>1.1671006628125906</c:v>
                </c:pt>
                <c:pt idx="1917">
                  <c:v>1.2202316801995039</c:v>
                </c:pt>
                <c:pt idx="1918">
                  <c:v>1.1373415511101486</c:v>
                </c:pt>
                <c:pt idx="1919">
                  <c:v>0.9687107022106648</c:v>
                </c:pt>
                <c:pt idx="1920">
                  <c:v>0.77178905054926872</c:v>
                </c:pt>
                <c:pt idx="1921">
                  <c:v>0.58624418020248414</c:v>
                </c:pt>
                <c:pt idx="1922">
                  <c:v>0.47304164662957193</c:v>
                </c:pt>
                <c:pt idx="1923">
                  <c:v>0.53165333233773715</c:v>
                </c:pt>
                <c:pt idx="1924">
                  <c:v>0.66438373893499381</c:v>
                </c:pt>
                <c:pt idx="1925">
                  <c:v>0.86655143938958645</c:v>
                </c:pt>
                <c:pt idx="1926">
                  <c:v>1.1324033582210542</c:v>
                </c:pt>
                <c:pt idx="1927">
                  <c:v>1.3692696788907053</c:v>
                </c:pt>
                <c:pt idx="1928">
                  <c:v>1.5517963626980782</c:v>
                </c:pt>
                <c:pt idx="1929">
                  <c:v>1.5954579605162145</c:v>
                </c:pt>
                <c:pt idx="1930">
                  <c:v>1.5310203284025192</c:v>
                </c:pt>
                <c:pt idx="1931">
                  <c:v>1.4612574908137321</c:v>
                </c:pt>
                <c:pt idx="1932">
                  <c:v>1.488024728447199</c:v>
                </c:pt>
                <c:pt idx="1933">
                  <c:v>1.4620977357029916</c:v>
                </c:pt>
                <c:pt idx="1934">
                  <c:v>1.3738965806365013</c:v>
                </c:pt>
                <c:pt idx="1935">
                  <c:v>1.2740819782018662</c:v>
                </c:pt>
                <c:pt idx="1936">
                  <c:v>1.1659991204738618</c:v>
                </c:pt>
                <c:pt idx="1937">
                  <c:v>1.136508761420846</c:v>
                </c:pt>
                <c:pt idx="1938">
                  <c:v>1.0835014126449825</c:v>
                </c:pt>
                <c:pt idx="1939">
                  <c:v>0.94893907338380823</c:v>
                </c:pt>
                <c:pt idx="1940">
                  <c:v>0.88937816530466085</c:v>
                </c:pt>
                <c:pt idx="1941">
                  <c:v>0.8672091780602933</c:v>
                </c:pt>
                <c:pt idx="1942">
                  <c:v>0.58078902035951618</c:v>
                </c:pt>
                <c:pt idx="1943">
                  <c:v>2.9666643468663097E-2</c:v>
                </c:pt>
                <c:pt idx="1944">
                  <c:v>-0.69343913823366166</c:v>
                </c:pt>
                <c:pt idx="1945">
                  <c:v>-1.3340146230161192</c:v>
                </c:pt>
                <c:pt idx="1946">
                  <c:v>-1.6742703875899316</c:v>
                </c:pt>
                <c:pt idx="1947">
                  <c:v>-1.8001568475365639</c:v>
                </c:pt>
                <c:pt idx="1948">
                  <c:v>-1.8250284178555012</c:v>
                </c:pt>
                <c:pt idx="1949">
                  <c:v>-1.7834320566058159</c:v>
                </c:pt>
                <c:pt idx="1950">
                  <c:v>-1.7640166693925858</c:v>
                </c:pt>
                <c:pt idx="1951">
                  <c:v>-1.642072402238846</c:v>
                </c:pt>
                <c:pt idx="1952">
                  <c:v>-1.4306576956808568</c:v>
                </c:pt>
                <c:pt idx="1953">
                  <c:v>-1.4167449769377709</c:v>
                </c:pt>
                <c:pt idx="1954">
                  <c:v>-1.5115483693778515</c:v>
                </c:pt>
                <c:pt idx="1955">
                  <c:v>-1.6624686598777771</c:v>
                </c:pt>
                <c:pt idx="1956">
                  <c:v>-1.8247753795981407</c:v>
                </c:pt>
                <c:pt idx="1957">
                  <c:v>-1.9057044987380505</c:v>
                </c:pt>
                <c:pt idx="1958">
                  <c:v>-1.9812116409838201</c:v>
                </c:pt>
                <c:pt idx="1959">
                  <c:v>-2.0886453115940093</c:v>
                </c:pt>
                <c:pt idx="1960">
                  <c:v>-2.1376973113417628</c:v>
                </c:pt>
                <c:pt idx="1961">
                  <c:v>-2.0663593800365927</c:v>
                </c:pt>
                <c:pt idx="1962">
                  <c:v>-1.7180758269131184</c:v>
                </c:pt>
                <c:pt idx="1963">
                  <c:v>-1.3070580817759037</c:v>
                </c:pt>
                <c:pt idx="1964">
                  <c:v>-1.0950080021470785</c:v>
                </c:pt>
                <c:pt idx="1965">
                  <c:v>-1.0108083891123534</c:v>
                </c:pt>
                <c:pt idx="1966">
                  <c:v>-1.0345349284261465</c:v>
                </c:pt>
                <c:pt idx="1967">
                  <c:v>-1.2446889021992684</c:v>
                </c:pt>
                <c:pt idx="1968">
                  <c:v>-1.5064077897369863</c:v>
                </c:pt>
                <c:pt idx="1969">
                  <c:v>-1.8071901708841325</c:v>
                </c:pt>
                <c:pt idx="1970">
                  <c:v>-2.1377073977887631</c:v>
                </c:pt>
                <c:pt idx="1971">
                  <c:v>-2.2744920444488526</c:v>
                </c:pt>
                <c:pt idx="1972">
                  <c:v>-2.243331062793732</c:v>
                </c:pt>
                <c:pt idx="1973">
                  <c:v>-2.062757202833891</c:v>
                </c:pt>
                <c:pt idx="1974">
                  <c:v>-1.8348670890927317</c:v>
                </c:pt>
                <c:pt idx="1975">
                  <c:v>-1.5667658194899561</c:v>
                </c:pt>
                <c:pt idx="1976">
                  <c:v>-1.2425622698664667</c:v>
                </c:pt>
                <c:pt idx="1977">
                  <c:v>-0.84757751695811756</c:v>
                </c:pt>
                <c:pt idx="1978">
                  <c:v>-0.52824754849076272</c:v>
                </c:pt>
                <c:pt idx="1979">
                  <c:v>-0.32537240803241729</c:v>
                </c:pt>
                <c:pt idx="1980">
                  <c:v>-0.1811396511644125</c:v>
                </c:pt>
                <c:pt idx="1981">
                  <c:v>-0.14936303079128266</c:v>
                </c:pt>
                <c:pt idx="1982">
                  <c:v>-0.20443181544542313</c:v>
                </c:pt>
                <c:pt idx="1983">
                  <c:v>-0.20650421485304835</c:v>
                </c:pt>
                <c:pt idx="1984">
                  <c:v>-0.19426833137869837</c:v>
                </c:pt>
                <c:pt idx="1985">
                  <c:v>-0.3244970798492432</c:v>
                </c:pt>
                <c:pt idx="1986">
                  <c:v>-0.5434193189442158</c:v>
                </c:pt>
                <c:pt idx="1987">
                  <c:v>-0.73288211613893517</c:v>
                </c:pt>
                <c:pt idx="1988">
                  <c:v>-0.88632277585566044</c:v>
                </c:pt>
                <c:pt idx="1989">
                  <c:v>-0.85855690687894826</c:v>
                </c:pt>
                <c:pt idx="1990">
                  <c:v>-0.81382468387484552</c:v>
                </c:pt>
                <c:pt idx="1991">
                  <c:v>-0.71400138370692734</c:v>
                </c:pt>
                <c:pt idx="1992">
                  <c:v>-0.64498340830206879</c:v>
                </c:pt>
                <c:pt idx="1993">
                  <c:v>-0.53444208875298505</c:v>
                </c:pt>
                <c:pt idx="1994">
                  <c:v>-0.35504381150007247</c:v>
                </c:pt>
                <c:pt idx="1995">
                  <c:v>-0.15975214429199697</c:v>
                </c:pt>
                <c:pt idx="1996">
                  <c:v>-6.5934884771704672E-2</c:v>
                </c:pt>
                <c:pt idx="1997">
                  <c:v>-0.26870645642280577</c:v>
                </c:pt>
                <c:pt idx="1998">
                  <c:v>-0.40885405607521536</c:v>
                </c:pt>
                <c:pt idx="1999">
                  <c:v>-0.44265067018568516</c:v>
                </c:pt>
                <c:pt idx="2000">
                  <c:v>-0.43533763065934183</c:v>
                </c:pt>
                <c:pt idx="2001">
                  <c:v>-0.51385448098182684</c:v>
                </c:pt>
                <c:pt idx="2002">
                  <c:v>-0.64501198656857017</c:v>
                </c:pt>
                <c:pt idx="2003">
                  <c:v>-0.67812294155359276</c:v>
                </c:pt>
                <c:pt idx="2004">
                  <c:v>-0.58883091531693943</c:v>
                </c:pt>
                <c:pt idx="2005">
                  <c:v>-0.43719536416232591</c:v>
                </c:pt>
                <c:pt idx="2006">
                  <c:v>-0.29520684175193312</c:v>
                </c:pt>
                <c:pt idx="2007">
                  <c:v>-0.17070544101297858</c:v>
                </c:pt>
                <c:pt idx="2008">
                  <c:v>-5.1783818900585178E-2</c:v>
                </c:pt>
                <c:pt idx="2009">
                  <c:v>6.6191065907478336E-2</c:v>
                </c:pt>
                <c:pt idx="2010">
                  <c:v>0.13826530784368515</c:v>
                </c:pt>
                <c:pt idx="2011">
                  <c:v>0.11370787918567658</c:v>
                </c:pt>
                <c:pt idx="2012">
                  <c:v>2.3123399019241334E-2</c:v>
                </c:pt>
                <c:pt idx="2013">
                  <c:v>-7.8440690338611604E-2</c:v>
                </c:pt>
                <c:pt idx="2014">
                  <c:v>-8.5445947051048285E-2</c:v>
                </c:pt>
                <c:pt idx="2015">
                  <c:v>-6.8184089362621311E-2</c:v>
                </c:pt>
                <c:pt idx="2016">
                  <c:v>-8.2912202328443527E-2</c:v>
                </c:pt>
                <c:pt idx="2017">
                  <c:v>-9.8262166678905485E-2</c:v>
                </c:pt>
                <c:pt idx="2018">
                  <c:v>-4.778300777077675E-2</c:v>
                </c:pt>
                <c:pt idx="2019">
                  <c:v>3.4253135472536091E-2</c:v>
                </c:pt>
                <c:pt idx="2020">
                  <c:v>0.14951491221785546</c:v>
                </c:pt>
                <c:pt idx="2021">
                  <c:v>0.19669828802347183</c:v>
                </c:pt>
                <c:pt idx="2022">
                  <c:v>0.1996827068924904</c:v>
                </c:pt>
                <c:pt idx="2023">
                  <c:v>0.25439013361930851</c:v>
                </c:pt>
                <c:pt idx="2024">
                  <c:v>0.38928364455699921</c:v>
                </c:pt>
                <c:pt idx="2025">
                  <c:v>0.54240687355399131</c:v>
                </c:pt>
                <c:pt idx="2026">
                  <c:v>0.65689871817827228</c:v>
                </c:pt>
                <c:pt idx="2027">
                  <c:v>0.7049506978690625</c:v>
                </c:pt>
                <c:pt idx="2028">
                  <c:v>0.69342393547296532</c:v>
                </c:pt>
                <c:pt idx="2029">
                  <c:v>0.67018841609358792</c:v>
                </c:pt>
                <c:pt idx="2030">
                  <c:v>0.69430174872279171</c:v>
                </c:pt>
                <c:pt idx="2031">
                  <c:v>0.72285574927926066</c:v>
                </c:pt>
                <c:pt idx="2032">
                  <c:v>0.72708577126264573</c:v>
                </c:pt>
                <c:pt idx="2033">
                  <c:v>0.74604609891772278</c:v>
                </c:pt>
                <c:pt idx="2034">
                  <c:v>0.76956886276602754</c:v>
                </c:pt>
                <c:pt idx="2035">
                  <c:v>0.84998956650495539</c:v>
                </c:pt>
                <c:pt idx="2036">
                  <c:v>0.91800408661365518</c:v>
                </c:pt>
                <c:pt idx="2037">
                  <c:v>1.0273436571657659</c:v>
                </c:pt>
                <c:pt idx="2038">
                  <c:v>1.1908141189813615</c:v>
                </c:pt>
                <c:pt idx="2039">
                  <c:v>1.3420656542479992</c:v>
                </c:pt>
                <c:pt idx="2040">
                  <c:v>1.4689958421885967</c:v>
                </c:pt>
                <c:pt idx="2041">
                  <c:v>1.5854649227857591</c:v>
                </c:pt>
                <c:pt idx="2042">
                  <c:v>1.6908522140979767</c:v>
                </c:pt>
                <c:pt idx="2043">
                  <c:v>1.7208194866776467</c:v>
                </c:pt>
                <c:pt idx="2044">
                  <c:v>1.668601073473692</c:v>
                </c:pt>
                <c:pt idx="2045">
                  <c:v>1.6137897124886513</c:v>
                </c:pt>
                <c:pt idx="2046">
                  <c:v>1.5857568450272084</c:v>
                </c:pt>
                <c:pt idx="2047">
                  <c:v>1.6129377731680872</c:v>
                </c:pt>
                <c:pt idx="2048">
                  <c:v>1.6504447379708291</c:v>
                </c:pt>
                <c:pt idx="2049">
                  <c:v>1.6743019625544548</c:v>
                </c:pt>
                <c:pt idx="2050">
                  <c:v>1.6951883630454541</c:v>
                </c:pt>
                <c:pt idx="2051">
                  <c:v>1.6920438766479493</c:v>
                </c:pt>
                <c:pt idx="2052">
                  <c:v>1.6939024141430856</c:v>
                </c:pt>
                <c:pt idx="2053">
                  <c:v>1.6887713362276555</c:v>
                </c:pt>
                <c:pt idx="2054">
                  <c:v>1.6802629065513612</c:v>
                </c:pt>
                <c:pt idx="2055">
                  <c:v>1.692502883076668</c:v>
                </c:pt>
                <c:pt idx="2056">
                  <c:v>1.7125852914154531</c:v>
                </c:pt>
                <c:pt idx="2057">
                  <c:v>1.7136890995502472</c:v>
                </c:pt>
                <c:pt idx="2058">
                  <c:v>1.7765422824025154</c:v>
                </c:pt>
                <c:pt idx="2059">
                  <c:v>1.8109727346897126</c:v>
                </c:pt>
                <c:pt idx="2060">
                  <c:v>1.8058466269075872</c:v>
                </c:pt>
                <c:pt idx="2061">
                  <c:v>1.8341344329714775</c:v>
                </c:pt>
                <c:pt idx="2062">
                  <c:v>1.7914621840417386</c:v>
                </c:pt>
                <c:pt idx="2063">
                  <c:v>1.6741967126727104</c:v>
                </c:pt>
                <c:pt idx="2064">
                  <c:v>1.5056296715140343</c:v>
                </c:pt>
                <c:pt idx="2065">
                  <c:v>1.2041285944730045</c:v>
                </c:pt>
                <c:pt idx="2066">
                  <c:v>0.72766449943184852</c:v>
                </c:pt>
                <c:pt idx="2067">
                  <c:v>0.18015037536621095</c:v>
                </c:pt>
                <c:pt idx="2068">
                  <c:v>-0.28673386082053187</c:v>
                </c:pt>
                <c:pt idx="2069">
                  <c:v>-0.57712237760424612</c:v>
                </c:pt>
                <c:pt idx="2070">
                  <c:v>-0.71552253685891631</c:v>
                </c:pt>
                <c:pt idx="2071">
                  <c:v>-0.64177657596766957</c:v>
                </c:pt>
                <c:pt idx="2072">
                  <c:v>-0.38932282090187076</c:v>
                </c:pt>
                <c:pt idx="2073">
                  <c:v>-0.14218250378966332</c:v>
                </c:pt>
                <c:pt idx="2074">
                  <c:v>7.1054926067590715E-2</c:v>
                </c:pt>
                <c:pt idx="2075">
                  <c:v>0.23710678741335869</c:v>
                </c:pt>
                <c:pt idx="2076">
                  <c:v>0.3168838588893414</c:v>
                </c:pt>
                <c:pt idx="2077">
                  <c:v>0.30733440555632113</c:v>
                </c:pt>
                <c:pt idx="2078">
                  <c:v>0.24603066176176072</c:v>
                </c:pt>
                <c:pt idx="2079">
                  <c:v>0.13276220083236695</c:v>
                </c:pt>
                <c:pt idx="2080">
                  <c:v>-0.11672409228980542</c:v>
                </c:pt>
                <c:pt idx="2081">
                  <c:v>-0.43622355692088605</c:v>
                </c:pt>
                <c:pt idx="2082">
                  <c:v>-0.72207119911909112</c:v>
                </c:pt>
                <c:pt idx="2083">
                  <c:v>-1.0756777650117875</c:v>
                </c:pt>
                <c:pt idx="2084">
                  <c:v>-1.4210090589523316</c:v>
                </c:pt>
                <c:pt idx="2085">
                  <c:v>-1.7655878162384033</c:v>
                </c:pt>
                <c:pt idx="2086">
                  <c:v>-2.0980318468809127</c:v>
                </c:pt>
                <c:pt idx="2087">
                  <c:v>-2.2451369753479957</c:v>
                </c:pt>
                <c:pt idx="2088">
                  <c:v>-2.1869896316528323</c:v>
                </c:pt>
                <c:pt idx="2089">
                  <c:v>-1.9822689637541773</c:v>
                </c:pt>
                <c:pt idx="2090">
                  <c:v>-1.734920047223568</c:v>
                </c:pt>
                <c:pt idx="2091">
                  <c:v>-1.4361015996336937</c:v>
                </c:pt>
                <c:pt idx="2092">
                  <c:v>-1.0140165370702745</c:v>
                </c:pt>
                <c:pt idx="2093">
                  <c:v>-0.51798762191087011</c:v>
                </c:pt>
                <c:pt idx="2094">
                  <c:v>-8.0701698996126656E-2</c:v>
                </c:pt>
                <c:pt idx="2095">
                  <c:v>0.2612261134386063</c:v>
                </c:pt>
                <c:pt idx="2096">
                  <c:v>0.51648609347641472</c:v>
                </c:pt>
                <c:pt idx="2097">
                  <c:v>0.67739269740879537</c:v>
                </c:pt>
                <c:pt idx="2098">
                  <c:v>0.74090741962194451</c:v>
                </c:pt>
                <c:pt idx="2099">
                  <c:v>0.80047929123044015</c:v>
                </c:pt>
                <c:pt idx="2100">
                  <c:v>0.86539434850215913</c:v>
                </c:pt>
                <c:pt idx="2101">
                  <c:v>0.84624077036976819</c:v>
                </c:pt>
                <c:pt idx="2102">
                  <c:v>0.75629202872514734</c:v>
                </c:pt>
                <c:pt idx="2103">
                  <c:v>0.67416094131767756</c:v>
                </c:pt>
                <c:pt idx="2104">
                  <c:v>0.59143044121563437</c:v>
                </c:pt>
                <c:pt idx="2105">
                  <c:v>0.59824105873703959</c:v>
                </c:pt>
                <c:pt idx="2106">
                  <c:v>0.68915217898786074</c:v>
                </c:pt>
                <c:pt idx="2107">
                  <c:v>0.84392110683023935</c:v>
                </c:pt>
                <c:pt idx="2108">
                  <c:v>1.0307723182439805</c:v>
                </c:pt>
                <c:pt idx="2109">
                  <c:v>1.2097836560010911</c:v>
                </c:pt>
                <c:pt idx="2110">
                  <c:v>1.3650322017073633</c:v>
                </c:pt>
                <c:pt idx="2111">
                  <c:v>1.5157272282242775</c:v>
                </c:pt>
                <c:pt idx="2112">
                  <c:v>1.4707904988527298</c:v>
                </c:pt>
                <c:pt idx="2113">
                  <c:v>1.2373893843591215</c:v>
                </c:pt>
                <c:pt idx="2114">
                  <c:v>0.96733675271272668</c:v>
                </c:pt>
                <c:pt idx="2115">
                  <c:v>0.78301979765295981</c:v>
                </c:pt>
                <c:pt idx="2116">
                  <c:v>0.73599868208169938</c:v>
                </c:pt>
                <c:pt idx="2117">
                  <c:v>0.82321414276957516</c:v>
                </c:pt>
                <c:pt idx="2118">
                  <c:v>1.0532400251179934</c:v>
                </c:pt>
                <c:pt idx="2119">
                  <c:v>1.2764628182351589</c:v>
                </c:pt>
                <c:pt idx="2120">
                  <c:v>1.3274976088106634</c:v>
                </c:pt>
                <c:pt idx="2121">
                  <c:v>1.2736333505809307</c:v>
                </c:pt>
                <c:pt idx="2122">
                  <c:v>1.2354799760878086</c:v>
                </c:pt>
                <c:pt idx="2123">
                  <c:v>1.1746744881570339</c:v>
                </c:pt>
                <c:pt idx="2124">
                  <c:v>1.2650109001994134</c:v>
                </c:pt>
                <c:pt idx="2125">
                  <c:v>1.2989213888347149</c:v>
                </c:pt>
                <c:pt idx="2126">
                  <c:v>1.2671828484535217</c:v>
                </c:pt>
                <c:pt idx="2127">
                  <c:v>1.2001334112882616</c:v>
                </c:pt>
                <c:pt idx="2128">
                  <c:v>1.1290567774325611</c:v>
                </c:pt>
                <c:pt idx="2129">
                  <c:v>1.0858456344902516</c:v>
                </c:pt>
                <c:pt idx="2130">
                  <c:v>1.0285857519507409</c:v>
                </c:pt>
                <c:pt idx="2131">
                  <c:v>1.0377710699290037</c:v>
                </c:pt>
                <c:pt idx="2132">
                  <c:v>1.1171199790388346</c:v>
                </c:pt>
                <c:pt idx="2133">
                  <c:v>1.1325226414203644</c:v>
                </c:pt>
                <c:pt idx="2134">
                  <c:v>0.9196955399215222</c:v>
                </c:pt>
                <c:pt idx="2135">
                  <c:v>0.63109276279807092</c:v>
                </c:pt>
                <c:pt idx="2136">
                  <c:v>0.31156493917107586</c:v>
                </c:pt>
                <c:pt idx="2137">
                  <c:v>-7.6296479813754564E-2</c:v>
                </c:pt>
                <c:pt idx="2138">
                  <c:v>-0.57077244758605961</c:v>
                </c:pt>
                <c:pt idx="2139">
                  <c:v>-1.0146720099449158</c:v>
                </c:pt>
                <c:pt idx="2140">
                  <c:v>-1.3325713840126991</c:v>
                </c:pt>
                <c:pt idx="2141">
                  <c:v>-1.3903633631765844</c:v>
                </c:pt>
                <c:pt idx="2142">
                  <c:v>-1.1207248605787754</c:v>
                </c:pt>
                <c:pt idx="2143">
                  <c:v>-0.68444180823862555</c:v>
                </c:pt>
                <c:pt idx="2144">
                  <c:v>-0.15080623324960471</c:v>
                </c:pt>
                <c:pt idx="2145">
                  <c:v>0.22330679202452303</c:v>
                </c:pt>
                <c:pt idx="2146">
                  <c:v>0.33255838025361301</c:v>
                </c:pt>
                <c:pt idx="2147">
                  <c:v>0.23754920236766339</c:v>
                </c:pt>
                <c:pt idx="2148">
                  <c:v>-7.8273971602320677E-2</c:v>
                </c:pt>
                <c:pt idx="2149">
                  <c:v>-0.53609169792383915</c:v>
                </c:pt>
                <c:pt idx="2150">
                  <c:v>-1.0306322043389082</c:v>
                </c:pt>
                <c:pt idx="2151">
                  <c:v>-1.4825448641180994</c:v>
                </c:pt>
                <c:pt idx="2152">
                  <c:v>-1.8228509147465231</c:v>
                </c:pt>
                <c:pt idx="2153">
                  <c:v>-2.0156843394041064</c:v>
                </c:pt>
                <c:pt idx="2154">
                  <c:v>-2.0242901252210141</c:v>
                </c:pt>
                <c:pt idx="2155">
                  <c:v>-1.9451876762509348</c:v>
                </c:pt>
                <c:pt idx="2156">
                  <c:v>-1.7620715931057931</c:v>
                </c:pt>
                <c:pt idx="2157">
                  <c:v>-1.4688053691387177</c:v>
                </c:pt>
                <c:pt idx="2158">
                  <c:v>-1.079652848392725</c:v>
                </c:pt>
                <c:pt idx="2159">
                  <c:v>-0.69785407841205604</c:v>
                </c:pt>
                <c:pt idx="2160">
                  <c:v>-0.32020975515246392</c:v>
                </c:pt>
                <c:pt idx="2161">
                  <c:v>-3.8188265925273301E-2</c:v>
                </c:pt>
                <c:pt idx="2162">
                  <c:v>0.13210681932047011</c:v>
                </c:pt>
                <c:pt idx="2163">
                  <c:v>0.30675618901848795</c:v>
                </c:pt>
                <c:pt idx="2164">
                  <c:v>0.46015752620995048</c:v>
                </c:pt>
                <c:pt idx="2165">
                  <c:v>0.45332030385732652</c:v>
                </c:pt>
                <c:pt idx="2166">
                  <c:v>0.35992437276989225</c:v>
                </c:pt>
                <c:pt idx="2167">
                  <c:v>0.30421241266652943</c:v>
                </c:pt>
                <c:pt idx="2168">
                  <c:v>0.30858077611774209</c:v>
                </c:pt>
                <c:pt idx="2169">
                  <c:v>0.37981766022741797</c:v>
                </c:pt>
                <c:pt idx="2170">
                  <c:v>0.49204729020595556</c:v>
                </c:pt>
                <c:pt idx="2171">
                  <c:v>0.59797837257385256</c:v>
                </c:pt>
                <c:pt idx="2172">
                  <c:v>0.64778787910938262</c:v>
                </c:pt>
                <c:pt idx="2173">
                  <c:v>0.69254977673292162</c:v>
                </c:pt>
                <c:pt idx="2174">
                  <c:v>0.77625537313520909</c:v>
                </c:pt>
                <c:pt idx="2175">
                  <c:v>0.81872165389358997</c:v>
                </c:pt>
                <c:pt idx="2176">
                  <c:v>0.81179197244346146</c:v>
                </c:pt>
                <c:pt idx="2177">
                  <c:v>0.83277302473783499</c:v>
                </c:pt>
                <c:pt idx="2178">
                  <c:v>0.91601252496242525</c:v>
                </c:pt>
                <c:pt idx="2179">
                  <c:v>1.0043560597300529</c:v>
                </c:pt>
                <c:pt idx="2180">
                  <c:v>1.0819461994618178</c:v>
                </c:pt>
                <c:pt idx="2181">
                  <c:v>1.0511043296009304</c:v>
                </c:pt>
                <c:pt idx="2182">
                  <c:v>0.88269823305308825</c:v>
                </c:pt>
                <c:pt idx="2183">
                  <c:v>0.69344980940222745</c:v>
                </c:pt>
                <c:pt idx="2184">
                  <c:v>0.58103485923260456</c:v>
                </c:pt>
                <c:pt idx="2185">
                  <c:v>0.56278624735772609</c:v>
                </c:pt>
                <c:pt idx="2186">
                  <c:v>0.6518516208976507</c:v>
                </c:pt>
                <c:pt idx="2187">
                  <c:v>0.79188841581344604</c:v>
                </c:pt>
                <c:pt idx="2188">
                  <c:v>0.89000001668930062</c:v>
                </c:pt>
                <c:pt idx="2189">
                  <c:v>0.86476533427834512</c:v>
                </c:pt>
                <c:pt idx="2190">
                  <c:v>0.82889281243085866</c:v>
                </c:pt>
                <c:pt idx="2191">
                  <c:v>0.88615803055465225</c:v>
                </c:pt>
                <c:pt idx="2192">
                  <c:v>0.87041228279471405</c:v>
                </c:pt>
                <c:pt idx="2193">
                  <c:v>0.69247398220002654</c:v>
                </c:pt>
                <c:pt idx="2194">
                  <c:v>0.37083359610289335</c:v>
                </c:pt>
                <c:pt idx="2195">
                  <c:v>-0.16154407834634185</c:v>
                </c:pt>
                <c:pt idx="2196">
                  <c:v>-0.77771893121302127</c:v>
                </c:pt>
                <c:pt idx="2197">
                  <c:v>-1.2428543382883073</c:v>
                </c:pt>
                <c:pt idx="2198">
                  <c:v>-1.4151995578408243</c:v>
                </c:pt>
                <c:pt idx="2199">
                  <c:v>-1.378913491666317</c:v>
                </c:pt>
                <c:pt idx="2200">
                  <c:v>-1.2728761361539365</c:v>
                </c:pt>
                <c:pt idx="2201">
                  <c:v>-1.2556837141513826</c:v>
                </c:pt>
                <c:pt idx="2202">
                  <c:v>-1.3219953788816929</c:v>
                </c:pt>
                <c:pt idx="2203">
                  <c:v>-1.4424046057462694</c:v>
                </c:pt>
                <c:pt idx="2204">
                  <c:v>-1.661898263990879</c:v>
                </c:pt>
                <c:pt idx="2205">
                  <c:v>-1.8541161230206491</c:v>
                </c:pt>
                <c:pt idx="2206">
                  <c:v>-1.9732125037908554</c:v>
                </c:pt>
                <c:pt idx="2207">
                  <c:v>-1.9656833365559578</c:v>
                </c:pt>
                <c:pt idx="2208">
                  <c:v>-1.8670916792750361</c:v>
                </c:pt>
                <c:pt idx="2209">
                  <c:v>-1.6998018161952497</c:v>
                </c:pt>
                <c:pt idx="2210">
                  <c:v>-1.4434497955441477</c:v>
                </c:pt>
                <c:pt idx="2211">
                  <c:v>-1.1307206757366657</c:v>
                </c:pt>
                <c:pt idx="2212">
                  <c:v>-0.73229249753057957</c:v>
                </c:pt>
                <c:pt idx="2213">
                  <c:v>-0.2466106690093875</c:v>
                </c:pt>
                <c:pt idx="2214">
                  <c:v>0.1921417904086411</c:v>
                </c:pt>
                <c:pt idx="2215">
                  <c:v>0.4886160344257951</c:v>
                </c:pt>
                <c:pt idx="2216">
                  <c:v>0.66731297470629214</c:v>
                </c:pt>
                <c:pt idx="2217">
                  <c:v>0.7203382305800915</c:v>
                </c:pt>
                <c:pt idx="2218">
                  <c:v>0.64219158209860328</c:v>
                </c:pt>
                <c:pt idx="2219">
                  <c:v>0.52872566800564536</c:v>
                </c:pt>
                <c:pt idx="2220">
                  <c:v>0.3695337600633502</c:v>
                </c:pt>
                <c:pt idx="2221">
                  <c:v>0.21634182628244164</c:v>
                </c:pt>
                <c:pt idx="2222">
                  <c:v>0.12199108142405748</c:v>
                </c:pt>
                <c:pt idx="2223">
                  <c:v>8.843953873962164E-2</c:v>
                </c:pt>
                <c:pt idx="2224">
                  <c:v>8.3495206274092196E-2</c:v>
                </c:pt>
                <c:pt idx="2225">
                  <c:v>0.11910787420347334</c:v>
                </c:pt>
                <c:pt idx="2226">
                  <c:v>0.2589388471283019</c:v>
                </c:pt>
                <c:pt idx="2227">
                  <c:v>0.45111045833677055</c:v>
                </c:pt>
                <c:pt idx="2228">
                  <c:v>0.58052399531006815</c:v>
                </c:pt>
                <c:pt idx="2229">
                  <c:v>0.63500418461859232</c:v>
                </c:pt>
                <c:pt idx="2230">
                  <c:v>0.64869171246886259</c:v>
                </c:pt>
                <c:pt idx="2231">
                  <c:v>0.63516973391175269</c:v>
                </c:pt>
                <c:pt idx="2232">
                  <c:v>0.51211800411343578</c:v>
                </c:pt>
                <c:pt idx="2233">
                  <c:v>0.26015899658203129</c:v>
                </c:pt>
                <c:pt idx="2234">
                  <c:v>4.6049381420016293E-2</c:v>
                </c:pt>
                <c:pt idx="2235">
                  <c:v>-1.577341239899397E-2</c:v>
                </c:pt>
                <c:pt idx="2236">
                  <c:v>-4.1415499560534953E-2</c:v>
                </c:pt>
                <c:pt idx="2237">
                  <c:v>-1.788429379463196E-2</c:v>
                </c:pt>
                <c:pt idx="2238">
                  <c:v>1.8179322369396688E-2</c:v>
                </c:pt>
                <c:pt idx="2239">
                  <c:v>-5.9752112030982976E-2</c:v>
                </c:pt>
                <c:pt idx="2240">
                  <c:v>-0.34501897953450683</c:v>
                </c:pt>
                <c:pt idx="2241">
                  <c:v>-0.68964604943990715</c:v>
                </c:pt>
                <c:pt idx="2242">
                  <c:v>-0.7586196590960026</c:v>
                </c:pt>
                <c:pt idx="2243">
                  <c:v>-0.54147698353976015</c:v>
                </c:pt>
                <c:pt idx="2244">
                  <c:v>-0.28750847071409225</c:v>
                </c:pt>
                <c:pt idx="2245">
                  <c:v>6.3457346409559259E-2</c:v>
                </c:pt>
                <c:pt idx="2246">
                  <c:v>0.48997397717088464</c:v>
                </c:pt>
                <c:pt idx="2247">
                  <c:v>0.74276515312492852</c:v>
                </c:pt>
                <c:pt idx="2248">
                  <c:v>0.71863720245659357</c:v>
                </c:pt>
                <c:pt idx="2249">
                  <c:v>0.41750808142125606</c:v>
                </c:pt>
                <c:pt idx="2250">
                  <c:v>1.3110663481056691E-2</c:v>
                </c:pt>
                <c:pt idx="2251">
                  <c:v>-0.36622737888246776</c:v>
                </c:pt>
                <c:pt idx="2252">
                  <c:v>-0.7568194475769997</c:v>
                </c:pt>
                <c:pt idx="2253">
                  <c:v>-1.1945177453756333</c:v>
                </c:pt>
                <c:pt idx="2254">
                  <c:v>-1.6272241289913656</c:v>
                </c:pt>
                <c:pt idx="2255">
                  <c:v>-1.7183081075549127</c:v>
                </c:pt>
                <c:pt idx="2256">
                  <c:v>-1.4033409659564495</c:v>
                </c:pt>
                <c:pt idx="2257">
                  <c:v>-1.1094982796162367</c:v>
                </c:pt>
                <c:pt idx="2258">
                  <c:v>-0.77046217113733295</c:v>
                </c:pt>
                <c:pt idx="2259">
                  <c:v>-0.42562832906842235</c:v>
                </c:pt>
                <c:pt idx="2260">
                  <c:v>-0.38724567063152793</c:v>
                </c:pt>
                <c:pt idx="2261">
                  <c:v>-0.58831438690423965</c:v>
                </c:pt>
                <c:pt idx="2262">
                  <c:v>-0.79562624841928486</c:v>
                </c:pt>
                <c:pt idx="2263">
                  <c:v>-0.98941006489098082</c:v>
                </c:pt>
                <c:pt idx="2264">
                  <c:v>-1.1606461407244206</c:v>
                </c:pt>
                <c:pt idx="2265">
                  <c:v>-1.3495052129030229</c:v>
                </c:pt>
                <c:pt idx="2266">
                  <c:v>-1.4644487549364567</c:v>
                </c:pt>
                <c:pt idx="2267">
                  <c:v>-1.5045393119752408</c:v>
                </c:pt>
                <c:pt idx="2268">
                  <c:v>-1.5455513902008535</c:v>
                </c:pt>
                <c:pt idx="2269">
                  <c:v>-1.5586934459209443</c:v>
                </c:pt>
                <c:pt idx="2270">
                  <c:v>-1.5241192983090879</c:v>
                </c:pt>
                <c:pt idx="2271">
                  <c:v>-1.4612490123510362</c:v>
                </c:pt>
                <c:pt idx="2272">
                  <c:v>-1.4160789790749551</c:v>
                </c:pt>
                <c:pt idx="2273">
                  <c:v>-1.3625113208591939</c:v>
                </c:pt>
                <c:pt idx="2274">
                  <c:v>-1.2341349703073503</c:v>
                </c:pt>
                <c:pt idx="2275">
                  <c:v>-1.0221126649528742</c:v>
                </c:pt>
                <c:pt idx="2276">
                  <c:v>-0.79715595312416554</c:v>
                </c:pt>
                <c:pt idx="2277">
                  <c:v>-0.65126302555203441</c:v>
                </c:pt>
                <c:pt idx="2278">
                  <c:v>-0.56569830693304546</c:v>
                </c:pt>
                <c:pt idx="2279">
                  <c:v>-0.4427278534322977</c:v>
                </c:pt>
                <c:pt idx="2280">
                  <c:v>-0.27082534119486812</c:v>
                </c:pt>
                <c:pt idx="2281">
                  <c:v>-0.19649166204035284</c:v>
                </c:pt>
                <c:pt idx="2282">
                  <c:v>-0.11386728890240193</c:v>
                </c:pt>
                <c:pt idx="2283">
                  <c:v>-1.1169716790318489E-2</c:v>
                </c:pt>
                <c:pt idx="2284">
                  <c:v>-3.1605735495686529E-2</c:v>
                </c:pt>
                <c:pt idx="2285">
                  <c:v>-7.2223199754953393E-2</c:v>
                </c:pt>
                <c:pt idx="2286">
                  <c:v>9.0292777195572854E-2</c:v>
                </c:pt>
                <c:pt idx="2287">
                  <c:v>0.24758565567433835</c:v>
                </c:pt>
                <c:pt idx="2288">
                  <c:v>0.18260657139122488</c:v>
                </c:pt>
                <c:pt idx="2289">
                  <c:v>-7.4185159876942644E-2</c:v>
                </c:pt>
                <c:pt idx="2290">
                  <c:v>-0.38014481194317346</c:v>
                </c:pt>
                <c:pt idx="2291">
                  <c:v>-0.60529338553547862</c:v>
                </c:pt>
                <c:pt idx="2292">
                  <c:v>-0.71380996048450474</c:v>
                </c:pt>
                <c:pt idx="2293">
                  <c:v>-0.72339508183300494</c:v>
                </c:pt>
                <c:pt idx="2294">
                  <c:v>-0.7009905248880387</c:v>
                </c:pt>
                <c:pt idx="2295">
                  <c:v>-0.62246643863618378</c:v>
                </c:pt>
                <c:pt idx="2296">
                  <c:v>-0.4851397550851107</c:v>
                </c:pt>
                <c:pt idx="2297">
                  <c:v>-0.42704934865236283</c:v>
                </c:pt>
                <c:pt idx="2298">
                  <c:v>-0.26506137527525425</c:v>
                </c:pt>
                <c:pt idx="2299">
                  <c:v>0.10242297224700452</c:v>
                </c:pt>
                <c:pt idx="2300">
                  <c:v>0.65237129218876366</c:v>
                </c:pt>
                <c:pt idx="2301">
                  <c:v>1.3185371893644333</c:v>
                </c:pt>
                <c:pt idx="2302">
                  <c:v>1.5779898422956466</c:v>
                </c:pt>
                <c:pt idx="2303">
                  <c:v>1.3705554816126824</c:v>
                </c:pt>
                <c:pt idx="2304">
                  <c:v>0.65259823724627497</c:v>
                </c:pt>
                <c:pt idx="2305">
                  <c:v>0.42186389163136484</c:v>
                </c:pt>
                <c:pt idx="2306">
                  <c:v>0.68761779651045807</c:v>
                </c:pt>
                <c:pt idx="2307">
                  <c:v>0.55745241723954675</c:v>
                </c:pt>
                <c:pt idx="2308">
                  <c:v>-9.9995427578687679E-3</c:v>
                </c:pt>
                <c:pt idx="2309">
                  <c:v>-0.80408921599388128</c:v>
                </c:pt>
                <c:pt idx="2310">
                  <c:v>-1.4961878800392152</c:v>
                </c:pt>
                <c:pt idx="2311">
                  <c:v>-1.787161995470524</c:v>
                </c:pt>
                <c:pt idx="2312">
                  <c:v>-1.5934381860494615</c:v>
                </c:pt>
                <c:pt idx="2313">
                  <c:v>-1.2851982660591603</c:v>
                </c:pt>
                <c:pt idx="2314">
                  <c:v>-1.1975412674993278</c:v>
                </c:pt>
                <c:pt idx="2315">
                  <c:v>-1.2660499504208564</c:v>
                </c:pt>
                <c:pt idx="2316">
                  <c:v>-1.3104469817876816</c:v>
                </c:pt>
                <c:pt idx="2317">
                  <c:v>-1.4802317056059837</c:v>
                </c:pt>
                <c:pt idx="2318">
                  <c:v>-1.8888857138156891</c:v>
                </c:pt>
                <c:pt idx="2319">
                  <c:v>-2.448131545186043</c:v>
                </c:pt>
                <c:pt idx="2320">
                  <c:v>-3.0895067828893663</c:v>
                </c:pt>
                <c:pt idx="2321">
                  <c:v>-3.599116770029068</c:v>
                </c:pt>
                <c:pt idx="2322">
                  <c:v>-3.7592445248365403</c:v>
                </c:pt>
                <c:pt idx="2323">
                  <c:v>-3.6750352638959884</c:v>
                </c:pt>
                <c:pt idx="2324">
                  <c:v>-3.3690873062610627</c:v>
                </c:pt>
                <c:pt idx="2325">
                  <c:v>-2.8859681296348572</c:v>
                </c:pt>
                <c:pt idx="2326">
                  <c:v>-2.3227972085773945</c:v>
                </c:pt>
                <c:pt idx="2327">
                  <c:v>-1.8615683993697167</c:v>
                </c:pt>
                <c:pt idx="2328">
                  <c:v>-1.5136305628716946</c:v>
                </c:pt>
                <c:pt idx="2329">
                  <c:v>-1.2862877485156059</c:v>
                </c:pt>
                <c:pt idx="2330">
                  <c:v>-1.1637355902045965</c:v>
                </c:pt>
                <c:pt idx="2331">
                  <c:v>-1.1220772484689951</c:v>
                </c:pt>
                <c:pt idx="2332">
                  <c:v>-1.0963105425238611</c:v>
                </c:pt>
                <c:pt idx="2333">
                  <c:v>-1.1173012427240612</c:v>
                </c:pt>
                <c:pt idx="2334">
                  <c:v>-1.2221393343061209</c:v>
                </c:pt>
                <c:pt idx="2335">
                  <c:v>-1.2588163599371911</c:v>
                </c:pt>
                <c:pt idx="2336">
                  <c:v>-1.1497182793915273</c:v>
                </c:pt>
                <c:pt idx="2337">
                  <c:v>-1.0997243662923575</c:v>
                </c:pt>
                <c:pt idx="2338">
                  <c:v>-1.1401756965368988</c:v>
                </c:pt>
                <c:pt idx="2339">
                  <c:v>-1.0826831679046154</c:v>
                </c:pt>
                <c:pt idx="2340">
                  <c:v>-0.9452186362445355</c:v>
                </c:pt>
                <c:pt idx="2341">
                  <c:v>-0.83017444901168347</c:v>
                </c:pt>
                <c:pt idx="2342">
                  <c:v>-0.75722831413149838</c:v>
                </c:pt>
                <c:pt idx="2343">
                  <c:v>-0.65670736804604535</c:v>
                </c:pt>
                <c:pt idx="2344">
                  <c:v>-0.66897212214767932</c:v>
                </c:pt>
                <c:pt idx="2345">
                  <c:v>-0.78338100939989097</c:v>
                </c:pt>
                <c:pt idx="2346">
                  <c:v>-0.88756596699357038</c:v>
                </c:pt>
                <c:pt idx="2347">
                  <c:v>-0.97460498794913297</c:v>
                </c:pt>
                <c:pt idx="2348">
                  <c:v>-1.1558736433088781</c:v>
                </c:pt>
                <c:pt idx="2349">
                  <c:v>-1.3367531664669514</c:v>
                </c:pt>
                <c:pt idx="2350">
                  <c:v>-1.5249088186025621</c:v>
                </c:pt>
                <c:pt idx="2351">
                  <c:v>-1.7327380125224592</c:v>
                </c:pt>
                <c:pt idx="2352">
                  <c:v>-1.7217575262486935</c:v>
                </c:pt>
                <c:pt idx="2353">
                  <c:v>-1.5598583574593068</c:v>
                </c:pt>
                <c:pt idx="2354">
                  <c:v>-1.3501700413227082</c:v>
                </c:pt>
                <c:pt idx="2355">
                  <c:v>-1.2079390056431294</c:v>
                </c:pt>
                <c:pt idx="2356">
                  <c:v>-1.2574983975291252</c:v>
                </c:pt>
                <c:pt idx="2357">
                  <c:v>-1.5021725052595138</c:v>
                </c:pt>
                <c:pt idx="2358">
                  <c:v>-1.6622447115182877</c:v>
                </c:pt>
                <c:pt idx="2359">
                  <c:v>-1.5539610019326211</c:v>
                </c:pt>
                <c:pt idx="2360">
                  <c:v>-1.3057515214383604</c:v>
                </c:pt>
                <c:pt idx="2361">
                  <c:v>-1.4910401375591755</c:v>
                </c:pt>
                <c:pt idx="2362">
                  <c:v>-2.1410387027263642</c:v>
                </c:pt>
                <c:pt idx="2363">
                  <c:v>-2.6982666599750522</c:v>
                </c:pt>
                <c:pt idx="2364">
                  <c:v>-3.0088195922970775</c:v>
                </c:pt>
                <c:pt idx="2365">
                  <c:v>-3.1369730177521706</c:v>
                </c:pt>
                <c:pt idx="2366">
                  <c:v>-3.0816326299309731</c:v>
                </c:pt>
                <c:pt idx="2367">
                  <c:v>-2.9532912164926532</c:v>
                </c:pt>
                <c:pt idx="2368">
                  <c:v>-2.7182775861024857</c:v>
                </c:pt>
                <c:pt idx="2369">
                  <c:v>-2.2033985267579554</c:v>
                </c:pt>
                <c:pt idx="2370">
                  <c:v>-1.5396160277724267</c:v>
                </c:pt>
                <c:pt idx="2371">
                  <c:v>-1.0374293732643127</c:v>
                </c:pt>
                <c:pt idx="2372">
                  <c:v>-0.82351110823452478</c:v>
                </c:pt>
                <c:pt idx="2373">
                  <c:v>-1.0419381612539291</c:v>
                </c:pt>
                <c:pt idx="2374">
                  <c:v>-1.7552249421179296</c:v>
                </c:pt>
                <c:pt idx="2375">
                  <c:v>-2.4994063639640811</c:v>
                </c:pt>
                <c:pt idx="2376">
                  <c:v>-2.7750999507308007</c:v>
                </c:pt>
                <c:pt idx="2377">
                  <c:v>-2.7181910473108295</c:v>
                </c:pt>
                <c:pt idx="2378">
                  <c:v>-2.7049830642342569</c:v>
                </c:pt>
                <c:pt idx="2379">
                  <c:v>-2.8179503935575485</c:v>
                </c:pt>
                <c:pt idx="2380">
                  <c:v>-2.7843215945363045</c:v>
                </c:pt>
                <c:pt idx="2381">
                  <c:v>-2.5653930696845055</c:v>
                </c:pt>
                <c:pt idx="2382">
                  <c:v>-2.1494870522618297</c:v>
                </c:pt>
                <c:pt idx="2383">
                  <c:v>-1.694169047176838</c:v>
                </c:pt>
                <c:pt idx="2384">
                  <c:v>-1.3896396240592004</c:v>
                </c:pt>
                <c:pt idx="2385">
                  <c:v>-1.2485392937064173</c:v>
                </c:pt>
                <c:pt idx="2386">
                  <c:v>-1.175314319729805</c:v>
                </c:pt>
                <c:pt idx="2387">
                  <c:v>-1.0694140814244748</c:v>
                </c:pt>
                <c:pt idx="2388">
                  <c:v>-0.98234312005341062</c:v>
                </c:pt>
                <c:pt idx="2389">
                  <c:v>-0.86353237576782704</c:v>
                </c:pt>
                <c:pt idx="2390">
                  <c:v>-0.77767178803682335</c:v>
                </c:pt>
                <c:pt idx="2391">
                  <c:v>-0.80067999690771108</c:v>
                </c:pt>
                <c:pt idx="2392">
                  <c:v>-0.83222974531352523</c:v>
                </c:pt>
                <c:pt idx="2393">
                  <c:v>-0.85721497088670739</c:v>
                </c:pt>
                <c:pt idx="2394">
                  <c:v>-0.99176934331655509</c:v>
                </c:pt>
                <c:pt idx="2395">
                  <c:v>-1.1351647789031267</c:v>
                </c:pt>
                <c:pt idx="2396">
                  <c:v>-1.2612827154994011</c:v>
                </c:pt>
                <c:pt idx="2397">
                  <c:v>-1.3924363473057748</c:v>
                </c:pt>
                <c:pt idx="2398">
                  <c:v>-1.4389063628017904</c:v>
                </c:pt>
                <c:pt idx="2399">
                  <c:v>-1.3955879965424538</c:v>
                </c:pt>
                <c:pt idx="2400">
                  <c:v>-1.3440073683857918</c:v>
                </c:pt>
                <c:pt idx="2401">
                  <c:v>-1.3611217300593854</c:v>
                </c:pt>
                <c:pt idx="2402">
                  <c:v>-1.40014356225729</c:v>
                </c:pt>
                <c:pt idx="2403">
                  <c:v>-1.3892309036850929</c:v>
                </c:pt>
                <c:pt idx="2404">
                  <c:v>-1.3214512954652311</c:v>
                </c:pt>
                <c:pt idx="2405">
                  <c:v>-1.073724794983864</c:v>
                </c:pt>
                <c:pt idx="2406">
                  <c:v>-0.78347704991698264</c:v>
                </c:pt>
                <c:pt idx="2407">
                  <c:v>-0.66142694815993308</c:v>
                </c:pt>
                <c:pt idx="2408">
                  <c:v>-0.63628494411706926</c:v>
                </c:pt>
                <c:pt idx="2409">
                  <c:v>-0.5800998894497752</c:v>
                </c:pt>
                <c:pt idx="2410">
                  <c:v>-0.5797657941654325</c:v>
                </c:pt>
                <c:pt idx="2411">
                  <c:v>-0.57587326616048817</c:v>
                </c:pt>
                <c:pt idx="2412">
                  <c:v>-0.52734715037047863</c:v>
                </c:pt>
                <c:pt idx="2413">
                  <c:v>-0.40362054225057364</c:v>
                </c:pt>
                <c:pt idx="2414">
                  <c:v>-0.19188935514539482</c:v>
                </c:pt>
                <c:pt idx="2415">
                  <c:v>4.3620859170332552E-2</c:v>
                </c:pt>
                <c:pt idx="2416">
                  <c:v>0.14056294382549822</c:v>
                </c:pt>
                <c:pt idx="2417">
                  <c:v>0.20147242996841669</c:v>
                </c:pt>
                <c:pt idx="2418">
                  <c:v>0.27168817095458508</c:v>
                </c:pt>
                <c:pt idx="2419">
                  <c:v>0.22145050205290318</c:v>
                </c:pt>
                <c:pt idx="2420">
                  <c:v>4.5805991068482398E-3</c:v>
                </c:pt>
                <c:pt idx="2421">
                  <c:v>-0.29076164223253731</c:v>
                </c:pt>
                <c:pt idx="2422">
                  <c:v>-0.57155824027955537</c:v>
                </c:pt>
                <c:pt idx="2423">
                  <c:v>-0.86139324501156811</c:v>
                </c:pt>
                <c:pt idx="2424">
                  <c:v>-1.1238794334232807</c:v>
                </c:pt>
                <c:pt idx="2425">
                  <c:v>-1.2353687328100205</c:v>
                </c:pt>
                <c:pt idx="2426">
                  <c:v>-1.1309960795938969</c:v>
                </c:pt>
                <c:pt idx="2427">
                  <c:v>-0.80890322864055642</c:v>
                </c:pt>
                <c:pt idx="2428">
                  <c:v>-0.45997509308159351</c:v>
                </c:pt>
                <c:pt idx="2429">
                  <c:v>-0.18626045990735293</c:v>
                </c:pt>
                <c:pt idx="2430">
                  <c:v>6.4929163679480553E-2</c:v>
                </c:pt>
                <c:pt idx="2431">
                  <c:v>0.25698954988271</c:v>
                </c:pt>
                <c:pt idx="2432">
                  <c:v>0.40192675005644563</c:v>
                </c:pt>
                <c:pt idx="2433">
                  <c:v>0.43918524473905568</c:v>
                </c:pt>
                <c:pt idx="2434">
                  <c:v>0.39793949715793137</c:v>
                </c:pt>
                <c:pt idx="2435">
                  <c:v>0.26580428229644898</c:v>
                </c:pt>
                <c:pt idx="2436">
                  <c:v>-8.1535425153560943E-3</c:v>
                </c:pt>
                <c:pt idx="2437">
                  <c:v>-0.29545713912695648</c:v>
                </c:pt>
                <c:pt idx="2438">
                  <c:v>-0.5214548380672932</c:v>
                </c:pt>
                <c:pt idx="2439">
                  <c:v>-0.63512215219438084</c:v>
                </c:pt>
                <c:pt idx="2440">
                  <c:v>-0.67747229263186459</c:v>
                </c:pt>
                <c:pt idx="2441">
                  <c:v>-0.68276204936206342</c:v>
                </c:pt>
                <c:pt idx="2442">
                  <c:v>-0.63332713007926944</c:v>
                </c:pt>
                <c:pt idx="2443">
                  <c:v>-0.56720568258315329</c:v>
                </c:pt>
                <c:pt idx="2444">
                  <c:v>-0.5193241857737303</c:v>
                </c:pt>
                <c:pt idx="2445">
                  <c:v>-0.4891398718580604</c:v>
                </c:pt>
                <c:pt idx="2446">
                  <c:v>-0.46314402814954519</c:v>
                </c:pt>
                <c:pt idx="2447">
                  <c:v>-0.32567660942673687</c:v>
                </c:pt>
                <c:pt idx="2448">
                  <c:v>-0.10744832519441844</c:v>
                </c:pt>
                <c:pt idx="2449">
                  <c:v>0.13906984817236662</c:v>
                </c:pt>
                <c:pt idx="2450">
                  <c:v>0.39735605467110874</c:v>
                </c:pt>
                <c:pt idx="2451">
                  <c:v>0.55480242256075152</c:v>
                </c:pt>
                <c:pt idx="2452">
                  <c:v>0.7045519908517599</c:v>
                </c:pt>
                <c:pt idx="2453">
                  <c:v>0.7760592721402646</c:v>
                </c:pt>
                <c:pt idx="2454">
                  <c:v>0.77270720958709715</c:v>
                </c:pt>
                <c:pt idx="2455">
                  <c:v>0.79290144592523581</c:v>
                </c:pt>
                <c:pt idx="2456">
                  <c:v>0.7778467659652234</c:v>
                </c:pt>
                <c:pt idx="2457">
                  <c:v>0.70446581751108173</c:v>
                </c:pt>
                <c:pt idx="2458">
                  <c:v>0.59304313983768231</c:v>
                </c:pt>
                <c:pt idx="2459">
                  <c:v>0.4815963058546186</c:v>
                </c:pt>
                <c:pt idx="2460">
                  <c:v>0.3559540767967701</c:v>
                </c:pt>
                <c:pt idx="2461">
                  <c:v>0.19096876585856082</c:v>
                </c:pt>
                <c:pt idx="2462">
                  <c:v>3.2864549662917852E-2</c:v>
                </c:pt>
                <c:pt idx="2463">
                  <c:v>-3.4712288081645969E-2</c:v>
                </c:pt>
                <c:pt idx="2464">
                  <c:v>-1.938774084672332E-2</c:v>
                </c:pt>
                <c:pt idx="2465">
                  <c:v>-1.755827497690916E-2</c:v>
                </c:pt>
                <c:pt idx="2466">
                  <c:v>-2.3327357210218908E-2</c:v>
                </c:pt>
                <c:pt idx="2467">
                  <c:v>-4.278508191928268E-2</c:v>
                </c:pt>
                <c:pt idx="2468">
                  <c:v>-7.1074934508651502E-2</c:v>
                </c:pt>
                <c:pt idx="2469">
                  <c:v>-0.11583109455183149</c:v>
                </c:pt>
                <c:pt idx="2470">
                  <c:v>-0.16373124763369562</c:v>
                </c:pt>
                <c:pt idx="2471">
                  <c:v>-0.24350656494498255</c:v>
                </c:pt>
                <c:pt idx="2472">
                  <c:v>-0.41166104849427942</c:v>
                </c:pt>
                <c:pt idx="2473">
                  <c:v>-0.52946296535432347</c:v>
                </c:pt>
                <c:pt idx="2474">
                  <c:v>-0.54949472218751905</c:v>
                </c:pt>
                <c:pt idx="2475">
                  <c:v>-0.57252281159162521</c:v>
                </c:pt>
                <c:pt idx="2476">
                  <c:v>-0.67369426041841507</c:v>
                </c:pt>
                <c:pt idx="2477">
                  <c:v>-0.74639298498630524</c:v>
                </c:pt>
                <c:pt idx="2478">
                  <c:v>-0.77366381406784057</c:v>
                </c:pt>
                <c:pt idx="2479">
                  <c:v>-0.7682434451580048</c:v>
                </c:pt>
                <c:pt idx="2480">
                  <c:v>-0.71718146502971658</c:v>
                </c:pt>
                <c:pt idx="2481">
                  <c:v>-0.67906865559518337</c:v>
                </c:pt>
                <c:pt idx="2482">
                  <c:v>-0.64325906440615654</c:v>
                </c:pt>
                <c:pt idx="2483">
                  <c:v>-0.56003772709518673</c:v>
                </c:pt>
                <c:pt idx="2484">
                  <c:v>-0.47325404673814775</c:v>
                </c:pt>
                <c:pt idx="2485">
                  <c:v>-0.42152347404509782</c:v>
                </c:pt>
                <c:pt idx="2486">
                  <c:v>-0.39069954782724381</c:v>
                </c:pt>
                <c:pt idx="2487">
                  <c:v>-0.31392494849860669</c:v>
                </c:pt>
                <c:pt idx="2488">
                  <c:v>-0.17576507326215507</c:v>
                </c:pt>
                <c:pt idx="2489">
                  <c:v>-0.11209254931658506</c:v>
                </c:pt>
                <c:pt idx="2490">
                  <c:v>-0.24025028709322216</c:v>
                </c:pt>
                <c:pt idx="2491">
                  <c:v>-0.47956052463501692</c:v>
                </c:pt>
                <c:pt idx="2492">
                  <c:v>-0.66161193944513796</c:v>
                </c:pt>
                <c:pt idx="2493">
                  <c:v>-0.69829291194677356</c:v>
                </c:pt>
                <c:pt idx="2494">
                  <c:v>-0.67424389868974688</c:v>
                </c:pt>
                <c:pt idx="2495">
                  <c:v>-0.64815289154648781</c:v>
                </c:pt>
                <c:pt idx="2496">
                  <c:v>-0.52429954502731568</c:v>
                </c:pt>
                <c:pt idx="2497">
                  <c:v>-0.36402849689126016</c:v>
                </c:pt>
                <c:pt idx="2498">
                  <c:v>-0.25415383301675321</c:v>
                </c:pt>
                <c:pt idx="2499">
                  <c:v>-0.15862352203577756</c:v>
                </c:pt>
                <c:pt idx="2500">
                  <c:v>-4.9209216758608822E-2</c:v>
                </c:pt>
                <c:pt idx="2501">
                  <c:v>1.3884215850848706E-2</c:v>
                </c:pt>
                <c:pt idx="2502">
                  <c:v>3.7201411239802841E-2</c:v>
                </c:pt>
                <c:pt idx="2503">
                  <c:v>2.380339822266251E-2</c:v>
                </c:pt>
                <c:pt idx="2504">
                  <c:v>-2.1909142462536692E-2</c:v>
                </c:pt>
                <c:pt idx="2505">
                  <c:v>-8.1968571357429035E-2</c:v>
                </c:pt>
                <c:pt idx="2506">
                  <c:v>-0.10341150800697506</c:v>
                </c:pt>
                <c:pt idx="2507">
                  <c:v>-0.11923674135468901</c:v>
                </c:pt>
                <c:pt idx="2508">
                  <c:v>-0.12375533256679774</c:v>
                </c:pt>
                <c:pt idx="2509">
                  <c:v>-9.5908150747418403E-2</c:v>
                </c:pt>
                <c:pt idx="2510">
                  <c:v>-5.9225935712456705E-2</c:v>
                </c:pt>
                <c:pt idx="2511">
                  <c:v>-1.2034405781887473E-2</c:v>
                </c:pt>
                <c:pt idx="2512">
                  <c:v>5.0436291508376599E-2</c:v>
                </c:pt>
                <c:pt idx="2513">
                  <c:v>7.1492919065058239E-2</c:v>
                </c:pt>
                <c:pt idx="2514">
                  <c:v>4.2245621457695962E-2</c:v>
                </c:pt>
                <c:pt idx="2515">
                  <c:v>-2.0529208704829216E-2</c:v>
                </c:pt>
                <c:pt idx="2516">
                  <c:v>-9.9975473955273633E-2</c:v>
                </c:pt>
                <c:pt idx="2517">
                  <c:v>-0.14846234031021596</c:v>
                </c:pt>
                <c:pt idx="2518">
                  <c:v>-0.14032297957688572</c:v>
                </c:pt>
                <c:pt idx="2519">
                  <c:v>-0.10819464918226004</c:v>
                </c:pt>
                <c:pt idx="2520">
                  <c:v>-4.7241774871945384E-2</c:v>
                </c:pt>
                <c:pt idx="2521">
                  <c:v>8.5208915546536451E-3</c:v>
                </c:pt>
                <c:pt idx="2522">
                  <c:v>6.5197039246559146E-2</c:v>
                </c:pt>
                <c:pt idx="2523">
                  <c:v>0.15317534230649471</c:v>
                </c:pt>
                <c:pt idx="2524">
                  <c:v>0.24580766357481482</c:v>
                </c:pt>
                <c:pt idx="2525">
                  <c:v>0.31950637165457013</c:v>
                </c:pt>
                <c:pt idx="2526">
                  <c:v>0.40691712934523822</c:v>
                </c:pt>
                <c:pt idx="2527">
                  <c:v>0.46962073311209679</c:v>
                </c:pt>
                <c:pt idx="2528">
                  <c:v>0.50607311602681881</c:v>
                </c:pt>
                <c:pt idx="2529">
                  <c:v>0.51217709753662355</c:v>
                </c:pt>
                <c:pt idx="2530">
                  <c:v>0.49200858894735577</c:v>
                </c:pt>
                <c:pt idx="2531">
                  <c:v>0.43397109981626275</c:v>
                </c:pt>
                <c:pt idx="2532">
                  <c:v>0.31793416500091554</c:v>
                </c:pt>
                <c:pt idx="2533">
                  <c:v>0.15959562163800001</c:v>
                </c:pt>
                <c:pt idx="2534">
                  <c:v>-1.888142678886652E-2</c:v>
                </c:pt>
                <c:pt idx="2535">
                  <c:v>-0.14270360033959151</c:v>
                </c:pt>
                <c:pt idx="2536">
                  <c:v>-0.21162403687834741</c:v>
                </c:pt>
                <c:pt idx="2537">
                  <c:v>-0.21577581580728294</c:v>
                </c:pt>
                <c:pt idx="2538">
                  <c:v>-0.14725429642014207</c:v>
                </c:pt>
                <c:pt idx="2539">
                  <c:v>-1.5153424814343453E-3</c:v>
                </c:pt>
                <c:pt idx="2540">
                  <c:v>0.23670294580981135</c:v>
                </c:pt>
                <c:pt idx="2541">
                  <c:v>0.52608627140522002</c:v>
                </c:pt>
                <c:pt idx="2542">
                  <c:v>0.92128305897116669</c:v>
                </c:pt>
                <c:pt idx="2543">
                  <c:v>1.2527576212584972</c:v>
                </c:pt>
                <c:pt idx="2544">
                  <c:v>1.5238244524598124</c:v>
                </c:pt>
                <c:pt idx="2545">
                  <c:v>1.7786496189236642</c:v>
                </c:pt>
                <c:pt idx="2546">
                  <c:v>2.0455343753099444</c:v>
                </c:pt>
                <c:pt idx="2547">
                  <c:v>2.2382580184936525</c:v>
                </c:pt>
                <c:pt idx="2548">
                  <c:v>2.3360975776612758</c:v>
                </c:pt>
                <c:pt idx="2549">
                  <c:v>2.3038992999494079</c:v>
                </c:pt>
                <c:pt idx="2550">
                  <c:v>2.2083385469019414</c:v>
                </c:pt>
                <c:pt idx="2551">
                  <c:v>2.103380002677441</c:v>
                </c:pt>
                <c:pt idx="2552">
                  <c:v>1.9679033781588078</c:v>
                </c:pt>
                <c:pt idx="2553">
                  <c:v>1.8577644932270052</c:v>
                </c:pt>
                <c:pt idx="2554">
                  <c:v>1.7063638539612294</c:v>
                </c:pt>
                <c:pt idx="2555">
                  <c:v>1.6604978558421135</c:v>
                </c:pt>
                <c:pt idx="2556">
                  <c:v>1.6943032407760621</c:v>
                </c:pt>
                <c:pt idx="2557">
                  <c:v>1.6296192947030068</c:v>
                </c:pt>
                <c:pt idx="2558">
                  <c:v>1.6155883160233497</c:v>
                </c:pt>
                <c:pt idx="2559">
                  <c:v>1.7020933400094509</c:v>
                </c:pt>
                <c:pt idx="2560">
                  <c:v>1.7586229053139688</c:v>
                </c:pt>
                <c:pt idx="2561">
                  <c:v>1.7837445902824403</c:v>
                </c:pt>
                <c:pt idx="2562">
                  <c:v>1.7763474239408972</c:v>
                </c:pt>
                <c:pt idx="2563">
                  <c:v>1.7484110355377198</c:v>
                </c:pt>
                <c:pt idx="2564">
                  <c:v>1.7478830319643022</c:v>
                </c:pt>
                <c:pt idx="2565">
                  <c:v>1.7070656660199166</c:v>
                </c:pt>
                <c:pt idx="2566">
                  <c:v>1.6205151799321176</c:v>
                </c:pt>
                <c:pt idx="2567">
                  <c:v>1.4969500645995142</c:v>
                </c:pt>
                <c:pt idx="2568">
                  <c:v>1.3830110742151738</c:v>
                </c:pt>
                <c:pt idx="2569">
                  <c:v>1.3004245617985726</c:v>
                </c:pt>
                <c:pt idx="2570">
                  <c:v>1.191207709684968</c:v>
                </c:pt>
                <c:pt idx="2571">
                  <c:v>1.0641667900979519</c:v>
                </c:pt>
                <c:pt idx="2572">
                  <c:v>0.97654341302812109</c:v>
                </c:pt>
                <c:pt idx="2573">
                  <c:v>0.93498922482132918</c:v>
                </c:pt>
                <c:pt idx="2574">
                  <c:v>0.87107901155948642</c:v>
                </c:pt>
                <c:pt idx="2575">
                  <c:v>0.78062368176877506</c:v>
                </c:pt>
                <c:pt idx="2576">
                  <c:v>0.72299732498824598</c:v>
                </c:pt>
                <c:pt idx="2577">
                  <c:v>0.67492963090538982</c:v>
                </c:pt>
                <c:pt idx="2578">
                  <c:v>0.52076866731047633</c:v>
                </c:pt>
                <c:pt idx="2579">
                  <c:v>0.27688115626573562</c:v>
                </c:pt>
                <c:pt idx="2580">
                  <c:v>-5.6387167330831295E-2</c:v>
                </c:pt>
                <c:pt idx="2581">
                  <c:v>-0.43897295426577332</c:v>
                </c:pt>
                <c:pt idx="2582">
                  <c:v>-0.74922990784049037</c:v>
                </c:pt>
                <c:pt idx="2583">
                  <c:v>-0.92681467115879068</c:v>
                </c:pt>
                <c:pt idx="2584">
                  <c:v>-1.0503698462247848</c:v>
                </c:pt>
                <c:pt idx="2585">
                  <c:v>-1.1872840087115766</c:v>
                </c:pt>
                <c:pt idx="2586">
                  <c:v>-1.1886046754568815</c:v>
                </c:pt>
                <c:pt idx="2587">
                  <c:v>-1.1089517842233181</c:v>
                </c:pt>
                <c:pt idx="2588">
                  <c:v>-1.0175877971202136</c:v>
                </c:pt>
                <c:pt idx="2589">
                  <c:v>-0.90783650949597361</c:v>
                </c:pt>
                <c:pt idx="2590">
                  <c:v>-0.72497419551014908</c:v>
                </c:pt>
                <c:pt idx="2591">
                  <c:v>-0.38854605484753851</c:v>
                </c:pt>
                <c:pt idx="2592">
                  <c:v>-6.6178055852651602E-2</c:v>
                </c:pt>
                <c:pt idx="2593">
                  <c:v>0.12575986772775652</c:v>
                </c:pt>
                <c:pt idx="2594">
                  <c:v>0.21467365220189097</c:v>
                </c:pt>
                <c:pt idx="2595">
                  <c:v>0.19146649181842804</c:v>
                </c:pt>
                <c:pt idx="2596">
                  <c:v>4.2600181996822362E-2</c:v>
                </c:pt>
                <c:pt idx="2597">
                  <c:v>-0.33958607565611604</c:v>
                </c:pt>
                <c:pt idx="2598">
                  <c:v>-0.76464726135134697</c:v>
                </c:pt>
                <c:pt idx="2599">
                  <c:v>-1.000908979922533</c:v>
                </c:pt>
                <c:pt idx="2600">
                  <c:v>-1.0197044160962105</c:v>
                </c:pt>
                <c:pt idx="2601">
                  <c:v>-0.93182909712195405</c:v>
                </c:pt>
                <c:pt idx="2602">
                  <c:v>-0.83676996208727361</c:v>
                </c:pt>
                <c:pt idx="2603">
                  <c:v>-0.68112892203032971</c:v>
                </c:pt>
                <c:pt idx="2604">
                  <c:v>-0.48344749778509144</c:v>
                </c:pt>
                <c:pt idx="2605">
                  <c:v>-0.26310361783951525</c:v>
                </c:pt>
                <c:pt idx="2606">
                  <c:v>-4.84169190376997E-2</c:v>
                </c:pt>
                <c:pt idx="2607">
                  <c:v>0.13004547480493783</c:v>
                </c:pt>
                <c:pt idx="2608">
                  <c:v>0.2784697351232171</c:v>
                </c:pt>
                <c:pt idx="2609">
                  <c:v>0.41350025363266468</c:v>
                </c:pt>
                <c:pt idx="2610">
                  <c:v>0.46153922326862812</c:v>
                </c:pt>
                <c:pt idx="2611">
                  <c:v>0.39990905866026882</c:v>
                </c:pt>
                <c:pt idx="2612">
                  <c:v>0.26795106925070289</c:v>
                </c:pt>
                <c:pt idx="2613">
                  <c:v>0.21069250233471395</c:v>
                </c:pt>
                <c:pt idx="2614">
                  <c:v>0.24744676603004337</c:v>
                </c:pt>
                <c:pt idx="2615">
                  <c:v>0.29868907794356347</c:v>
                </c:pt>
                <c:pt idx="2616">
                  <c:v>0.32623246036469938</c:v>
                </c:pt>
                <c:pt idx="2617">
                  <c:v>0.35187162391841414</c:v>
                </c:pt>
                <c:pt idx="2618">
                  <c:v>0.37226609084755186</c:v>
                </c:pt>
                <c:pt idx="2619">
                  <c:v>0.42213165756314996</c:v>
                </c:pt>
                <c:pt idx="2620">
                  <c:v>0.57089958798140295</c:v>
                </c:pt>
                <c:pt idx="2621">
                  <c:v>0.76399500444531443</c:v>
                </c:pt>
                <c:pt idx="2622">
                  <c:v>0.98530941255390647</c:v>
                </c:pt>
                <c:pt idx="2623">
                  <c:v>1.236884915828705</c:v>
                </c:pt>
                <c:pt idx="2624">
                  <c:v>1.4164868223667146</c:v>
                </c:pt>
                <c:pt idx="2625">
                  <c:v>1.4985820224881172</c:v>
                </c:pt>
                <c:pt idx="2626">
                  <c:v>1.4656505039334298</c:v>
                </c:pt>
                <c:pt idx="2627">
                  <c:v>1.4080032433569432</c:v>
                </c:pt>
                <c:pt idx="2628">
                  <c:v>1.3028064250946045</c:v>
                </c:pt>
                <c:pt idx="2629">
                  <c:v>1.1106403139233589</c:v>
                </c:pt>
                <c:pt idx="2630">
                  <c:v>0.77977320425212382</c:v>
                </c:pt>
                <c:pt idx="2631">
                  <c:v>0.43015020020306111</c:v>
                </c:pt>
                <c:pt idx="2632">
                  <c:v>0.15270181833766402</c:v>
                </c:pt>
                <c:pt idx="2633">
                  <c:v>-8.2931827045977125E-2</c:v>
                </c:pt>
                <c:pt idx="2634">
                  <c:v>-0.31586267922073602</c:v>
                </c:pt>
                <c:pt idx="2635">
                  <c:v>-0.52100558917969464</c:v>
                </c:pt>
                <c:pt idx="2636">
                  <c:v>-0.53875916115939615</c:v>
                </c:pt>
                <c:pt idx="2637">
                  <c:v>-0.46652108754962685</c:v>
                </c:pt>
                <c:pt idx="2638">
                  <c:v>-0.36161520481109621</c:v>
                </c:pt>
                <c:pt idx="2639">
                  <c:v>-0.35649125318974256</c:v>
                </c:pt>
                <c:pt idx="2640">
                  <c:v>-0.57104046933352948</c:v>
                </c:pt>
                <c:pt idx="2641">
                  <c:v>-0.84279295966029166</c:v>
                </c:pt>
                <c:pt idx="2642">
                  <c:v>-0.92410682559013368</c:v>
                </c:pt>
                <c:pt idx="2643">
                  <c:v>-0.94257423296570786</c:v>
                </c:pt>
                <c:pt idx="2644">
                  <c:v>-1.0359069775789977</c:v>
                </c:pt>
                <c:pt idx="2645">
                  <c:v>-1.1789321382343769</c:v>
                </c:pt>
                <c:pt idx="2646">
                  <c:v>-1.2798653130233288</c:v>
                </c:pt>
                <c:pt idx="2647">
                  <c:v>-1.3951311828196049</c:v>
                </c:pt>
                <c:pt idx="2648">
                  <c:v>-1.4962913757562639</c:v>
                </c:pt>
                <c:pt idx="2649">
                  <c:v>-1.5395537549257279</c:v>
                </c:pt>
                <c:pt idx="2650">
                  <c:v>-1.4797149579226971</c:v>
                </c:pt>
                <c:pt idx="2651">
                  <c:v>-1.4125547160208225</c:v>
                </c:pt>
                <c:pt idx="2652">
                  <c:v>-1.2625087304413318</c:v>
                </c:pt>
                <c:pt idx="2653">
                  <c:v>-1.0426790765672922</c:v>
                </c:pt>
                <c:pt idx="2654">
                  <c:v>-1.0519341225922108</c:v>
                </c:pt>
                <c:pt idx="2655">
                  <c:v>-1.3816534969210625</c:v>
                </c:pt>
                <c:pt idx="2656">
                  <c:v>-1.6481513138115407</c:v>
                </c:pt>
                <c:pt idx="2657">
                  <c:v>-1.6704030391573907</c:v>
                </c:pt>
                <c:pt idx="2658">
                  <c:v>-1.4500084711611272</c:v>
                </c:pt>
                <c:pt idx="2659">
                  <c:v>-0.80426331683993346</c:v>
                </c:pt>
                <c:pt idx="2660">
                  <c:v>-0.10449708927422763</c:v>
                </c:pt>
                <c:pt idx="2661">
                  <c:v>0.50571464516222475</c:v>
                </c:pt>
                <c:pt idx="2662">
                  <c:v>1.1155318752676249</c:v>
                </c:pt>
                <c:pt idx="2663">
                  <c:v>1.7091259324550629</c:v>
                </c:pt>
                <c:pt idx="2664">
                  <c:v>2.1268877099454402</c:v>
                </c:pt>
                <c:pt idx="2665">
                  <c:v>2.2337797822058203</c:v>
                </c:pt>
                <c:pt idx="2666">
                  <c:v>2.045885062068701</c:v>
                </c:pt>
                <c:pt idx="2667">
                  <c:v>1.7134595963358881</c:v>
                </c:pt>
                <c:pt idx="2668">
                  <c:v>1.454592542052269</c:v>
                </c:pt>
                <c:pt idx="2669">
                  <c:v>1.2705277481675148</c:v>
                </c:pt>
                <c:pt idx="2670">
                  <c:v>1.0209538199007511</c:v>
                </c:pt>
                <c:pt idx="2671">
                  <c:v>0.78968715839087966</c:v>
                </c:pt>
                <c:pt idx="2672">
                  <c:v>0.64939864084124566</c:v>
                </c:pt>
                <c:pt idx="2673">
                  <c:v>0.5015424375236035</c:v>
                </c:pt>
                <c:pt idx="2674">
                  <c:v>0.39910945191979408</c:v>
                </c:pt>
                <c:pt idx="2675">
                  <c:v>0.38844632327556611</c:v>
                </c:pt>
                <c:pt idx="2676">
                  <c:v>0.41151154249906541</c:v>
                </c:pt>
                <c:pt idx="2677">
                  <c:v>0.43034352377057078</c:v>
                </c:pt>
                <c:pt idx="2678">
                  <c:v>0.49990576531738046</c:v>
                </c:pt>
                <c:pt idx="2679">
                  <c:v>0.5036811297386885</c:v>
                </c:pt>
                <c:pt idx="2680">
                  <c:v>0.47437974538654093</c:v>
                </c:pt>
                <c:pt idx="2681">
                  <c:v>0.49868333179503682</c:v>
                </c:pt>
                <c:pt idx="2682">
                  <c:v>0.44521218918263916</c:v>
                </c:pt>
                <c:pt idx="2683">
                  <c:v>0.24945199554786088</c:v>
                </c:pt>
                <c:pt idx="2684">
                  <c:v>6.2727668713778259E-2</c:v>
                </c:pt>
                <c:pt idx="2685">
                  <c:v>-8.9970814883708963E-2</c:v>
                </c:pt>
                <c:pt idx="2686">
                  <c:v>-0.20784428704530003</c:v>
                </c:pt>
                <c:pt idx="2687">
                  <c:v>-0.29583198219537737</c:v>
                </c:pt>
                <c:pt idx="2688">
                  <c:v>-0.34683019112795593</c:v>
                </c:pt>
                <c:pt idx="2689">
                  <c:v>-0.3123711605742574</c:v>
                </c:pt>
                <c:pt idx="2690">
                  <c:v>-0.13952889114618303</c:v>
                </c:pt>
                <c:pt idx="2691">
                  <c:v>0.14236325584352016</c:v>
                </c:pt>
                <c:pt idx="2692">
                  <c:v>0.4454957425966859</c:v>
                </c:pt>
                <c:pt idx="2693">
                  <c:v>0.6951847513765097</c:v>
                </c:pt>
                <c:pt idx="2694">
                  <c:v>0.80064315944910058</c:v>
                </c:pt>
                <c:pt idx="2695">
                  <c:v>0.7639642334729434</c:v>
                </c:pt>
                <c:pt idx="2696">
                  <c:v>0.38174943409860135</c:v>
                </c:pt>
                <c:pt idx="2697">
                  <c:v>-0.18177655912935733</c:v>
                </c:pt>
                <c:pt idx="2698">
                  <c:v>-0.68519602596759799</c:v>
                </c:pt>
                <c:pt idx="2699">
                  <c:v>-0.97212035983800893</c:v>
                </c:pt>
                <c:pt idx="2700">
                  <c:v>-1.0127392128109933</c:v>
                </c:pt>
                <c:pt idx="2701">
                  <c:v>-0.95905073650181294</c:v>
                </c:pt>
                <c:pt idx="2702">
                  <c:v>-1.0118729478120805</c:v>
                </c:pt>
                <c:pt idx="2703">
                  <c:v>-0.99494964390993124</c:v>
                </c:pt>
                <c:pt idx="2704">
                  <c:v>-1.0586114235967399</c:v>
                </c:pt>
                <c:pt idx="2705">
                  <c:v>-1.2095157804340124</c:v>
                </c:pt>
                <c:pt idx="2706">
                  <c:v>-1.3075844773650169</c:v>
                </c:pt>
                <c:pt idx="2707">
                  <c:v>-1.6004460740089417</c:v>
                </c:pt>
                <c:pt idx="2708">
                  <c:v>-1.7458432307839395</c:v>
                </c:pt>
                <c:pt idx="2709">
                  <c:v>-1.5696069815754892</c:v>
                </c:pt>
                <c:pt idx="2710">
                  <c:v>-1.2044851284474134</c:v>
                </c:pt>
                <c:pt idx="2711">
                  <c:v>-0.71197123043239119</c:v>
                </c:pt>
                <c:pt idx="2712">
                  <c:v>-2.8335058875381947E-2</c:v>
                </c:pt>
                <c:pt idx="2713">
                  <c:v>0.82595984905958175</c:v>
                </c:pt>
                <c:pt idx="2714">
                  <c:v>1.4810814522206783</c:v>
                </c:pt>
                <c:pt idx="2715">
                  <c:v>1.6232202480733395</c:v>
                </c:pt>
                <c:pt idx="2716">
                  <c:v>1.3588226048648357</c:v>
                </c:pt>
                <c:pt idx="2717">
                  <c:v>1.1525919666141273</c:v>
                </c:pt>
                <c:pt idx="2718">
                  <c:v>0.99000998921692374</c:v>
                </c:pt>
                <c:pt idx="2719">
                  <c:v>0.66125840216875076</c:v>
                </c:pt>
                <c:pt idx="2720">
                  <c:v>0.32705998755991461</c:v>
                </c:pt>
                <c:pt idx="2721">
                  <c:v>0.20936693854629995</c:v>
                </c:pt>
                <c:pt idx="2722">
                  <c:v>0.32568103138357402</c:v>
                </c:pt>
                <c:pt idx="2723">
                  <c:v>0.34004044085741048</c:v>
                </c:pt>
                <c:pt idx="2724">
                  <c:v>0.32098659429699183</c:v>
                </c:pt>
                <c:pt idx="2725">
                  <c:v>0.44388596758246424</c:v>
                </c:pt>
                <c:pt idx="2726">
                  <c:v>0.69962710037827491</c:v>
                </c:pt>
                <c:pt idx="2727">
                  <c:v>0.93386502452194697</c:v>
                </c:pt>
                <c:pt idx="2728">
                  <c:v>0.99198181651532658</c:v>
                </c:pt>
                <c:pt idx="2729">
                  <c:v>0.89853841334581375</c:v>
                </c:pt>
                <c:pt idx="2730">
                  <c:v>0.72877941727638251</c:v>
                </c:pt>
                <c:pt idx="2731">
                  <c:v>0.48972163327038293</c:v>
                </c:pt>
                <c:pt idx="2732">
                  <c:v>0.18747182026505471</c:v>
                </c:pt>
                <c:pt idx="2733">
                  <c:v>-0.11573521848767997</c:v>
                </c:pt>
                <c:pt idx="2734">
                  <c:v>-0.27226404860615733</c:v>
                </c:pt>
                <c:pt idx="2735">
                  <c:v>-0.23756617756560447</c:v>
                </c:pt>
                <c:pt idx="2736">
                  <c:v>-0.10019754024222494</c:v>
                </c:pt>
                <c:pt idx="2737">
                  <c:v>3.1377109363675118E-2</c:v>
                </c:pt>
                <c:pt idx="2738">
                  <c:v>9.4973838776350031E-2</c:v>
                </c:pt>
                <c:pt idx="2739">
                  <c:v>1.4571992307901383E-3</c:v>
                </c:pt>
                <c:pt idx="2740">
                  <c:v>-3.5306219011545181E-2</c:v>
                </c:pt>
                <c:pt idx="2741">
                  <c:v>0.10830859679728747</c:v>
                </c:pt>
                <c:pt idx="2742">
                  <c:v>0.1653732554242015</c:v>
                </c:pt>
                <c:pt idx="2743">
                  <c:v>1.9217130057513715E-2</c:v>
                </c:pt>
                <c:pt idx="2744">
                  <c:v>-0.2391475022211671</c:v>
                </c:pt>
                <c:pt idx="2745">
                  <c:v>-0.62418632403016094</c:v>
                </c:pt>
                <c:pt idx="2746">
                  <c:v>-1.0711254883557559</c:v>
                </c:pt>
                <c:pt idx="2747">
                  <c:v>-1.4918216179311277</c:v>
                </c:pt>
                <c:pt idx="2748">
                  <c:v>-1.9025842782855036</c:v>
                </c:pt>
                <c:pt idx="2749">
                  <c:v>-2.2953065241873265</c:v>
                </c:pt>
                <c:pt idx="2750">
                  <c:v>-2.6479349970817569</c:v>
                </c:pt>
                <c:pt idx="2751">
                  <c:v>-2.7544908544421198</c:v>
                </c:pt>
                <c:pt idx="2752">
                  <c:v>-2.427028943896294</c:v>
                </c:pt>
                <c:pt idx="2753">
                  <c:v>-1.9521530257165434</c:v>
                </c:pt>
                <c:pt idx="2754">
                  <c:v>-1.492149208188057</c:v>
                </c:pt>
                <c:pt idx="2755">
                  <c:v>-1.1356918323040008</c:v>
                </c:pt>
                <c:pt idx="2756">
                  <c:v>-0.70513108447194106</c:v>
                </c:pt>
                <c:pt idx="2757">
                  <c:v>-8.8250819854438306E-2</c:v>
                </c:pt>
                <c:pt idx="2758">
                  <c:v>0.73615904197096826</c:v>
                </c:pt>
                <c:pt idx="2759">
                  <c:v>1.5629739001393319</c:v>
                </c:pt>
                <c:pt idx="2760">
                  <c:v>2.1718666854500772</c:v>
                </c:pt>
                <c:pt idx="2761">
                  <c:v>2.5676056560873985</c:v>
                </c:pt>
                <c:pt idx="2762">
                  <c:v>2.7325792908668518</c:v>
                </c:pt>
                <c:pt idx="2763">
                  <c:v>2.5933372056484223</c:v>
                </c:pt>
                <c:pt idx="2764">
                  <c:v>2.1260378171503547</c:v>
                </c:pt>
                <c:pt idx="2765">
                  <c:v>1.4766035082936289</c:v>
                </c:pt>
                <c:pt idx="2766">
                  <c:v>0.83064909674227239</c:v>
                </c:pt>
                <c:pt idx="2767">
                  <c:v>0.31932035710662604</c:v>
                </c:pt>
                <c:pt idx="2768">
                  <c:v>-6.8239345550537109E-2</c:v>
                </c:pt>
                <c:pt idx="2769">
                  <c:v>-0.29726535402238369</c:v>
                </c:pt>
                <c:pt idx="2770">
                  <c:v>-0.3826897394657135</c:v>
                </c:pt>
                <c:pt idx="2771">
                  <c:v>-0.3847152149677277</c:v>
                </c:pt>
                <c:pt idx="2772">
                  <c:v>-0.3522315200418234</c:v>
                </c:pt>
                <c:pt idx="2773">
                  <c:v>-0.31361124537885193</c:v>
                </c:pt>
                <c:pt idx="2774">
                  <c:v>-0.15650500271469356</c:v>
                </c:pt>
                <c:pt idx="2775">
                  <c:v>5.5674081109464174E-2</c:v>
                </c:pt>
                <c:pt idx="2776">
                  <c:v>0.24282529123127461</c:v>
                </c:pt>
                <c:pt idx="2777">
                  <c:v>0.40337024487555029</c:v>
                </c:pt>
                <c:pt idx="2778">
                  <c:v>0.57882695060223344</c:v>
                </c:pt>
                <c:pt idx="2779">
                  <c:v>0.7511939875781537</c:v>
                </c:pt>
                <c:pt idx="2780">
                  <c:v>0.84263406157493592</c:v>
                </c:pt>
                <c:pt idx="2781">
                  <c:v>0.84871567748486998</c:v>
                </c:pt>
                <c:pt idx="2782">
                  <c:v>0.76910422839224346</c:v>
                </c:pt>
                <c:pt idx="2783">
                  <c:v>0.7008543578535319</c:v>
                </c:pt>
                <c:pt idx="2784">
                  <c:v>0.60742783851921567</c:v>
                </c:pt>
                <c:pt idx="2785">
                  <c:v>0.51413149282336235</c:v>
                </c:pt>
                <c:pt idx="2786">
                  <c:v>0.47476339582353833</c:v>
                </c:pt>
                <c:pt idx="2787">
                  <c:v>0.48148659747093919</c:v>
                </c:pt>
                <c:pt idx="2788">
                  <c:v>0.55356606535613539</c:v>
                </c:pt>
                <c:pt idx="2789">
                  <c:v>0.69466807678341869</c:v>
                </c:pt>
                <c:pt idx="2790">
                  <c:v>0.79774908006191259</c:v>
                </c:pt>
                <c:pt idx="2791">
                  <c:v>0.80770279526710509</c:v>
                </c:pt>
                <c:pt idx="2792">
                  <c:v>0.67093634806573399</c:v>
                </c:pt>
                <c:pt idx="2793">
                  <c:v>0.28510709233582021</c:v>
                </c:pt>
                <c:pt idx="2794">
                  <c:v>-0.41297352913767099</c:v>
                </c:pt>
                <c:pt idx="2795">
                  <c:v>-1.1460346066206695</c:v>
                </c:pt>
                <c:pt idx="2796">
                  <c:v>-1.5641176155209542</c:v>
                </c:pt>
                <c:pt idx="2797">
                  <c:v>-1.648794946074486</c:v>
                </c:pt>
                <c:pt idx="2798">
                  <c:v>-1.4482136683166027</c:v>
                </c:pt>
                <c:pt idx="2799">
                  <c:v>-1.1458056150376796</c:v>
                </c:pt>
                <c:pt idx="2800">
                  <c:v>-0.95967587694525724</c:v>
                </c:pt>
                <c:pt idx="2801">
                  <c:v>-0.81734178408980374</c:v>
                </c:pt>
                <c:pt idx="2802">
                  <c:v>-0.78977274700999267</c:v>
                </c:pt>
                <c:pt idx="2803">
                  <c:v>-0.96895745471119887</c:v>
                </c:pt>
                <c:pt idx="2804">
                  <c:v>-1.3883691702783107</c:v>
                </c:pt>
                <c:pt idx="2805">
                  <c:v>-1.8755504076182843</c:v>
                </c:pt>
                <c:pt idx="2806">
                  <c:v>-2.2071455687284471</c:v>
                </c:pt>
                <c:pt idx="2807">
                  <c:v>-2.1787310242652893</c:v>
                </c:pt>
                <c:pt idx="2808">
                  <c:v>-2.0318458972871305</c:v>
                </c:pt>
                <c:pt idx="2809">
                  <c:v>-1.6276088757812979</c:v>
                </c:pt>
                <c:pt idx="2810">
                  <c:v>-0.8935970775783062</c:v>
                </c:pt>
                <c:pt idx="2811">
                  <c:v>-0.10938072033226491</c:v>
                </c:pt>
                <c:pt idx="2812">
                  <c:v>0.52966791026294235</c:v>
                </c:pt>
                <c:pt idx="2813">
                  <c:v>0.9887346383929253</c:v>
                </c:pt>
                <c:pt idx="2814">
                  <c:v>1.2001077566295864</c:v>
                </c:pt>
                <c:pt idx="2815">
                  <c:v>1.1486831760406495</c:v>
                </c:pt>
                <c:pt idx="2816">
                  <c:v>1.0142133689671755</c:v>
                </c:pt>
                <c:pt idx="2817">
                  <c:v>0.92090883716940886</c:v>
                </c:pt>
                <c:pt idx="2818">
                  <c:v>0.86197087682783613</c:v>
                </c:pt>
                <c:pt idx="2819">
                  <c:v>0.8255828498303891</c:v>
                </c:pt>
                <c:pt idx="2820">
                  <c:v>0.79186575785279278</c:v>
                </c:pt>
                <c:pt idx="2821">
                  <c:v>0.79294025681912905</c:v>
                </c:pt>
                <c:pt idx="2822">
                  <c:v>0.90494864277541642</c:v>
                </c:pt>
                <c:pt idx="2823">
                  <c:v>0.99203641489148142</c:v>
                </c:pt>
                <c:pt idx="2824">
                  <c:v>1.0097287738323213</c:v>
                </c:pt>
                <c:pt idx="2825">
                  <c:v>0.91424067243933682</c:v>
                </c:pt>
                <c:pt idx="2826">
                  <c:v>0.75725901201367385</c:v>
                </c:pt>
                <c:pt idx="2827">
                  <c:v>0.62292186364531521</c:v>
                </c:pt>
                <c:pt idx="2828">
                  <c:v>0.47737436033785347</c:v>
                </c:pt>
                <c:pt idx="2829">
                  <c:v>0.30265517123043539</c:v>
                </c:pt>
                <c:pt idx="2830">
                  <c:v>0.15752932526171209</c:v>
                </c:pt>
                <c:pt idx="2831">
                  <c:v>0.13413172837346793</c:v>
                </c:pt>
                <c:pt idx="2832">
                  <c:v>0.13817010786384346</c:v>
                </c:pt>
                <c:pt idx="2833">
                  <c:v>8.9550619348883628E-2</c:v>
                </c:pt>
                <c:pt idx="2834">
                  <c:v>-1.3354857824742794E-2</c:v>
                </c:pt>
                <c:pt idx="2835">
                  <c:v>-0.15461247827857733</c:v>
                </c:pt>
                <c:pt idx="2836">
                  <c:v>-0.20260379310697318</c:v>
                </c:pt>
                <c:pt idx="2837">
                  <c:v>-0.17405225934460761</c:v>
                </c:pt>
                <c:pt idx="2838">
                  <c:v>-0.1429545920714736</c:v>
                </c:pt>
                <c:pt idx="2839">
                  <c:v>8.6417863927781585E-2</c:v>
                </c:pt>
                <c:pt idx="2840">
                  <c:v>0.48632845748215914</c:v>
                </c:pt>
                <c:pt idx="2841">
                  <c:v>0.81013523697853096</c:v>
                </c:pt>
                <c:pt idx="2842">
                  <c:v>0.70562802471220498</c:v>
                </c:pt>
                <c:pt idx="2843">
                  <c:v>0.13243066370487214</c:v>
                </c:pt>
                <c:pt idx="2844">
                  <c:v>-0.66850843794643877</c:v>
                </c:pt>
                <c:pt idx="2845">
                  <c:v>-1.3249480766057968</c:v>
                </c:pt>
                <c:pt idx="2846">
                  <c:v>-1.7850748318433762</c:v>
                </c:pt>
                <c:pt idx="2847">
                  <c:v>-2.1187571565806866</c:v>
                </c:pt>
                <c:pt idx="2848">
                  <c:v>-2.3401477977633478</c:v>
                </c:pt>
                <c:pt idx="2849">
                  <c:v>-2.3986048977077008</c:v>
                </c:pt>
                <c:pt idx="2850">
                  <c:v>-2.3029789482057095</c:v>
                </c:pt>
                <c:pt idx="2851">
                  <c:v>-2.0748002743721008</c:v>
                </c:pt>
                <c:pt idx="2852">
                  <c:v>-1.635878008157015</c:v>
                </c:pt>
                <c:pt idx="2853">
                  <c:v>-1.2406462834775449</c:v>
                </c:pt>
                <c:pt idx="2854">
                  <c:v>-0.86936987042427072</c:v>
                </c:pt>
                <c:pt idx="2855">
                  <c:v>-0.41845993503928186</c:v>
                </c:pt>
                <c:pt idx="2856">
                  <c:v>0.23529389474540949</c:v>
                </c:pt>
                <c:pt idx="2857">
                  <c:v>0.97303128294646746</c:v>
                </c:pt>
                <c:pt idx="2858">
                  <c:v>1.6469181360304357</c:v>
                </c:pt>
                <c:pt idx="2859">
                  <c:v>2.0757714968919756</c:v>
                </c:pt>
                <c:pt idx="2860">
                  <c:v>2.2870097637176516</c:v>
                </c:pt>
                <c:pt idx="2861">
                  <c:v>2.3058702501654627</c:v>
                </c:pt>
                <c:pt idx="2862">
                  <c:v>2.087703178972006</c:v>
                </c:pt>
                <c:pt idx="2863">
                  <c:v>1.6817824517190458</c:v>
                </c:pt>
                <c:pt idx="2864">
                  <c:v>1.203333592414856</c:v>
                </c:pt>
                <c:pt idx="2865">
                  <c:v>0.79882197104394437</c:v>
                </c:pt>
                <c:pt idx="2866">
                  <c:v>0.49899604819715027</c:v>
                </c:pt>
                <c:pt idx="2867">
                  <c:v>0.19900435678660872</c:v>
                </c:pt>
                <c:pt idx="2868">
                  <c:v>-0.1104997860454023</c:v>
                </c:pt>
                <c:pt idx="2869">
                  <c:v>-0.35082848064601424</c:v>
                </c:pt>
                <c:pt idx="2870">
                  <c:v>-0.4350753464922309</c:v>
                </c:pt>
                <c:pt idx="2871">
                  <c:v>-0.38468729451298717</c:v>
                </c:pt>
                <c:pt idx="2872">
                  <c:v>-0.30277940629050137</c:v>
                </c:pt>
                <c:pt idx="2873">
                  <c:v>-0.26057343626394869</c:v>
                </c:pt>
                <c:pt idx="2874">
                  <c:v>-0.29043891247361903</c:v>
                </c:pt>
                <c:pt idx="2875">
                  <c:v>-0.32382775638252498</c:v>
                </c:pt>
                <c:pt idx="2876">
                  <c:v>-0.23670998074114324</c:v>
                </c:pt>
                <c:pt idx="2877">
                  <c:v>-3.4158520214259626E-3</c:v>
                </c:pt>
                <c:pt idx="2878">
                  <c:v>0.33294842608273029</c:v>
                </c:pt>
                <c:pt idx="2879">
                  <c:v>0.62465760961174965</c:v>
                </c:pt>
                <c:pt idx="2880">
                  <c:v>0.77922298125922684</c:v>
                </c:pt>
                <c:pt idx="2881">
                  <c:v>0.83463982142508031</c:v>
                </c:pt>
                <c:pt idx="2882">
                  <c:v>0.80377470888197422</c:v>
                </c:pt>
                <c:pt idx="2883">
                  <c:v>0.69574235647916793</c:v>
                </c:pt>
                <c:pt idx="2884">
                  <c:v>0.47294048979878428</c:v>
                </c:pt>
                <c:pt idx="2885">
                  <c:v>0.20628390273079278</c:v>
                </c:pt>
                <c:pt idx="2886">
                  <c:v>-5.3115796353667977E-2</c:v>
                </c:pt>
                <c:pt idx="2887">
                  <c:v>-0.25253638353198771</c:v>
                </c:pt>
                <c:pt idx="2888">
                  <c:v>-0.33269399911165237</c:v>
                </c:pt>
                <c:pt idx="2889">
                  <c:v>-0.31222439546138048</c:v>
                </c:pt>
                <c:pt idx="2890">
                  <c:v>-0.22005616039037706</c:v>
                </c:pt>
                <c:pt idx="2891">
                  <c:v>-0.17535920340567829</c:v>
                </c:pt>
                <c:pt idx="2892">
                  <c:v>-0.31487153962254527</c:v>
                </c:pt>
                <c:pt idx="2893">
                  <c:v>-0.58982267618179329</c:v>
                </c:pt>
                <c:pt idx="2894">
                  <c:v>-1.0040873070806264</c:v>
                </c:pt>
                <c:pt idx="2895">
                  <c:v>-1.4797767922282219</c:v>
                </c:pt>
                <c:pt idx="2896">
                  <c:v>-1.7882525011897088</c:v>
                </c:pt>
                <c:pt idx="2897">
                  <c:v>-1.7793419292569161</c:v>
                </c:pt>
                <c:pt idx="2898">
                  <c:v>-1.3492336097359658</c:v>
                </c:pt>
                <c:pt idx="2899">
                  <c:v>-0.84724239841103555</c:v>
                </c:pt>
                <c:pt idx="2900">
                  <c:v>-0.52513609886169432</c:v>
                </c:pt>
                <c:pt idx="2901">
                  <c:v>-0.29667873211205009</c:v>
                </c:pt>
                <c:pt idx="2902">
                  <c:v>-5.8548407871276145E-2</c:v>
                </c:pt>
                <c:pt idx="2903">
                  <c:v>-0.21870165288448334</c:v>
                </c:pt>
                <c:pt idx="2904">
                  <c:v>-0.68533548206090933</c:v>
                </c:pt>
                <c:pt idx="2905">
                  <c:v>-1.1974984366446735</c:v>
                </c:pt>
                <c:pt idx="2906">
                  <c:v>-1.6589058052003385</c:v>
                </c:pt>
                <c:pt idx="2907">
                  <c:v>-2.000719268023968</c:v>
                </c:pt>
                <c:pt idx="2908">
                  <c:v>-2.1166081586480141</c:v>
                </c:pt>
                <c:pt idx="2909">
                  <c:v>-1.7525991037487985</c:v>
                </c:pt>
                <c:pt idx="2910">
                  <c:v>-0.94051645159721375</c:v>
                </c:pt>
                <c:pt idx="2911">
                  <c:v>-5.0605732854455715E-2</c:v>
                </c:pt>
                <c:pt idx="2912">
                  <c:v>0.76088589370250703</c:v>
                </c:pt>
                <c:pt idx="2913">
                  <c:v>1.3400289228558542</c:v>
                </c:pt>
                <c:pt idx="2914">
                  <c:v>1.680954632163048</c:v>
                </c:pt>
                <c:pt idx="2915">
                  <c:v>1.7848198932409287</c:v>
                </c:pt>
                <c:pt idx="2916">
                  <c:v>1.6846673217415811</c:v>
                </c:pt>
                <c:pt idx="2917">
                  <c:v>1.5018881843984129</c:v>
                </c:pt>
                <c:pt idx="2918">
                  <c:v>1.2624284774065018</c:v>
                </c:pt>
                <c:pt idx="2919">
                  <c:v>0.95091243557631977</c:v>
                </c:pt>
                <c:pt idx="2920">
                  <c:v>0.66234993115067486</c:v>
                </c:pt>
                <c:pt idx="2921">
                  <c:v>0.51234293919056662</c:v>
                </c:pt>
                <c:pt idx="2922">
                  <c:v>0.46846349604427817</c:v>
                </c:pt>
                <c:pt idx="2923">
                  <c:v>0.43983925580978395</c:v>
                </c:pt>
                <c:pt idx="2924">
                  <c:v>0.42184269547462466</c:v>
                </c:pt>
                <c:pt idx="2925">
                  <c:v>0.39362180348485709</c:v>
                </c:pt>
                <c:pt idx="2926">
                  <c:v>0.4141710023581982</c:v>
                </c:pt>
                <c:pt idx="2927">
                  <c:v>0.46179196916520598</c:v>
                </c:pt>
                <c:pt idx="2928">
                  <c:v>0.57726589020341634</c:v>
                </c:pt>
                <c:pt idx="2929">
                  <c:v>0.71197905108332638</c:v>
                </c:pt>
                <c:pt idx="2930">
                  <c:v>0.82937221102416514</c:v>
                </c:pt>
                <c:pt idx="2931">
                  <c:v>0.95977191746234902</c:v>
                </c:pt>
                <c:pt idx="2932">
                  <c:v>1.0040905961394311</c:v>
                </c:pt>
                <c:pt idx="2933">
                  <c:v>0.89237427860498431</c:v>
                </c:pt>
                <c:pt idx="2934">
                  <c:v>0.69317645207047462</c:v>
                </c:pt>
                <c:pt idx="2935">
                  <c:v>0.42795201256871224</c:v>
                </c:pt>
                <c:pt idx="2936">
                  <c:v>0.1362110348045826</c:v>
                </c:pt>
                <c:pt idx="2937">
                  <c:v>-0.17736479837447405</c:v>
                </c:pt>
                <c:pt idx="2938">
                  <c:v>-0.45497572369873523</c:v>
                </c:pt>
                <c:pt idx="2939">
                  <c:v>-0.62523816503584384</c:v>
                </c:pt>
                <c:pt idx="2940">
                  <c:v>-0.7443534761667252</c:v>
                </c:pt>
                <c:pt idx="2941">
                  <c:v>-0.86096405938267717</c:v>
                </c:pt>
                <c:pt idx="2942">
                  <c:v>-0.88970758281648166</c:v>
                </c:pt>
                <c:pt idx="2943">
                  <c:v>-0.88113607630133628</c:v>
                </c:pt>
                <c:pt idx="2944">
                  <c:v>-0.93035603731870653</c:v>
                </c:pt>
                <c:pt idx="2945">
                  <c:v>-1.1247749345004558</c:v>
                </c:pt>
                <c:pt idx="2946">
                  <c:v>-1.3467079049348831</c:v>
                </c:pt>
                <c:pt idx="2947">
                  <c:v>-1.5461309954524041</c:v>
                </c:pt>
                <c:pt idx="2948">
                  <c:v>-1.8523226357996465</c:v>
                </c:pt>
                <c:pt idx="2949">
                  <c:v>-2.118953915387392</c:v>
                </c:pt>
                <c:pt idx="2950">
                  <c:v>-2.181042428612709</c:v>
                </c:pt>
                <c:pt idx="2951">
                  <c:v>-2.0487249085307124</c:v>
                </c:pt>
                <c:pt idx="2952">
                  <c:v>-1.8709495259821416</c:v>
                </c:pt>
                <c:pt idx="2953">
                  <c:v>-1.597637510150671</c:v>
                </c:pt>
                <c:pt idx="2954">
                  <c:v>-1.137526834756136</c:v>
                </c:pt>
                <c:pt idx="2955">
                  <c:v>-0.5283582435920835</c:v>
                </c:pt>
                <c:pt idx="2956">
                  <c:v>0.19388760454952716</c:v>
                </c:pt>
                <c:pt idx="2957">
                  <c:v>1.2565052479505538</c:v>
                </c:pt>
                <c:pt idx="2958">
                  <c:v>1.9871287308633327</c:v>
                </c:pt>
                <c:pt idx="2959">
                  <c:v>2.461108563244343</c:v>
                </c:pt>
                <c:pt idx="2960">
                  <c:v>2.8637528032064439</c:v>
                </c:pt>
                <c:pt idx="2961">
                  <c:v>3.0345116731524469</c:v>
                </c:pt>
                <c:pt idx="2962">
                  <c:v>2.8257640278339387</c:v>
                </c:pt>
                <c:pt idx="2963">
                  <c:v>2.2891890209913255</c:v>
                </c:pt>
                <c:pt idx="2964">
                  <c:v>1.614846304357052</c:v>
                </c:pt>
                <c:pt idx="2965">
                  <c:v>1.0100569488108158</c:v>
                </c:pt>
                <c:pt idx="2966">
                  <c:v>0.56449970081448553</c:v>
                </c:pt>
                <c:pt idx="2967">
                  <c:v>0.28067424505949023</c:v>
                </c:pt>
                <c:pt idx="2968">
                  <c:v>0.12434783823788166</c:v>
                </c:pt>
                <c:pt idx="2969">
                  <c:v>4.4215548411011697E-2</c:v>
                </c:pt>
                <c:pt idx="2970">
                  <c:v>3.0268915817141535E-2</c:v>
                </c:pt>
                <c:pt idx="2971">
                  <c:v>9.2639995738863945E-2</c:v>
                </c:pt>
                <c:pt idx="2972">
                  <c:v>0.19106442265212537</c:v>
                </c:pt>
                <c:pt idx="2973">
                  <c:v>0.2574993905425072</c:v>
                </c:pt>
                <c:pt idx="2974">
                  <c:v>0.31569424286484721</c:v>
                </c:pt>
                <c:pt idx="2975">
                  <c:v>0.39479431640356782</c:v>
                </c:pt>
                <c:pt idx="2976">
                  <c:v>0.49227036148309711</c:v>
                </c:pt>
                <c:pt idx="2977">
                  <c:v>0.53339291553944357</c:v>
                </c:pt>
                <c:pt idx="2978">
                  <c:v>0.58671349234879022</c:v>
                </c:pt>
                <c:pt idx="2979">
                  <c:v>0.58977779880166059</c:v>
                </c:pt>
                <c:pt idx="2980">
                  <c:v>0.48988352805376056</c:v>
                </c:pt>
                <c:pt idx="2981">
                  <c:v>0.37636042088270188</c:v>
                </c:pt>
                <c:pt idx="2982">
                  <c:v>0.21505554847419264</c:v>
                </c:pt>
                <c:pt idx="2983">
                  <c:v>-7.9746921770274648E-2</c:v>
                </c:pt>
                <c:pt idx="2984">
                  <c:v>-0.35730405271053317</c:v>
                </c:pt>
                <c:pt idx="2985">
                  <c:v>-0.48582322150468826</c:v>
                </c:pt>
                <c:pt idx="2986">
                  <c:v>-0.52602904178202159</c:v>
                </c:pt>
                <c:pt idx="2987">
                  <c:v>-0.59001599974930286</c:v>
                </c:pt>
                <c:pt idx="2988">
                  <c:v>-0.67355253852903851</c:v>
                </c:pt>
                <c:pt idx="2989">
                  <c:v>-0.65911927141249183</c:v>
                </c:pt>
                <c:pt idx="2990">
                  <c:v>-0.55298393849283456</c:v>
                </c:pt>
                <c:pt idx="2991">
                  <c:v>-0.29316088272258639</c:v>
                </c:pt>
                <c:pt idx="2992">
                  <c:v>1.5992299262434246E-2</c:v>
                </c:pt>
                <c:pt idx="2993">
                  <c:v>0.12128651021048427</c:v>
                </c:pt>
                <c:pt idx="2994">
                  <c:v>-0.13379710318520666</c:v>
                </c:pt>
                <c:pt idx="2995">
                  <c:v>-0.59565563924610621</c:v>
                </c:pt>
                <c:pt idx="2996">
                  <c:v>-1.0348515551537276</c:v>
                </c:pt>
                <c:pt idx="2997">
                  <c:v>-1.1524374539405109</c:v>
                </c:pt>
                <c:pt idx="2998">
                  <c:v>-0.84650396816432483</c:v>
                </c:pt>
                <c:pt idx="2999">
                  <c:v>-0.38517232105135918</c:v>
                </c:pt>
                <c:pt idx="3000">
                  <c:v>5.6999818487092853E-2</c:v>
                </c:pt>
                <c:pt idx="3001">
                  <c:v>0.38323871992528441</c:v>
                </c:pt>
                <c:pt idx="3002">
                  <c:v>0.31979716099798683</c:v>
                </c:pt>
                <c:pt idx="3003">
                  <c:v>-0.25123881328850983</c:v>
                </c:pt>
                <c:pt idx="3004">
                  <c:v>-0.92061399132013322</c:v>
                </c:pt>
                <c:pt idx="3005">
                  <c:v>-1.4763447690010072</c:v>
                </c:pt>
                <c:pt idx="3006">
                  <c:v>-1.932352891713381</c:v>
                </c:pt>
                <c:pt idx="3007">
                  <c:v>-2.2329668730497363</c:v>
                </c:pt>
                <c:pt idx="3008">
                  <c:v>-2.1600759212672713</c:v>
                </c:pt>
                <c:pt idx="3009">
                  <c:v>-1.4442315682768823</c:v>
                </c:pt>
                <c:pt idx="3010">
                  <c:v>-0.51532724842429167</c:v>
                </c:pt>
                <c:pt idx="3011">
                  <c:v>0.28133991401642561</c:v>
                </c:pt>
                <c:pt idx="3012">
                  <c:v>0.80069432258605966</c:v>
                </c:pt>
                <c:pt idx="3013">
                  <c:v>1.0314217977225781</c:v>
                </c:pt>
                <c:pt idx="3014">
                  <c:v>1.0900385997444393</c:v>
                </c:pt>
                <c:pt idx="3015">
                  <c:v>0.9661284255981446</c:v>
                </c:pt>
                <c:pt idx="3016">
                  <c:v>0.77054754048585894</c:v>
                </c:pt>
                <c:pt idx="3017">
                  <c:v>0.66603996276855471</c:v>
                </c:pt>
                <c:pt idx="3018">
                  <c:v>0.51591620922088621</c:v>
                </c:pt>
                <c:pt idx="3019">
                  <c:v>0.26539848553016782</c:v>
                </c:pt>
                <c:pt idx="3020">
                  <c:v>0.11269165137782694</c:v>
                </c:pt>
                <c:pt idx="3021">
                  <c:v>0.16199776746332648</c:v>
                </c:pt>
                <c:pt idx="3022">
                  <c:v>0.3679417459666729</c:v>
                </c:pt>
                <c:pt idx="3023">
                  <c:v>0.55645385898649691</c:v>
                </c:pt>
                <c:pt idx="3024">
                  <c:v>0.65380956105887889</c:v>
                </c:pt>
                <c:pt idx="3025">
                  <c:v>0.66348677605390549</c:v>
                </c:pt>
                <c:pt idx="3026">
                  <c:v>0.60814079683274036</c:v>
                </c:pt>
                <c:pt idx="3027">
                  <c:v>0.52901291247457272</c:v>
                </c:pt>
                <c:pt idx="3028">
                  <c:v>0.39415525227785114</c:v>
                </c:pt>
                <c:pt idx="3029">
                  <c:v>0.33962799288332463</c:v>
                </c:pt>
                <c:pt idx="3030">
                  <c:v>0.37990328539162876</c:v>
                </c:pt>
                <c:pt idx="3031">
                  <c:v>0.38842388458549976</c:v>
                </c:pt>
                <c:pt idx="3032">
                  <c:v>0.34058679006993775</c:v>
                </c:pt>
                <c:pt idx="3033">
                  <c:v>0.2794227581843734</c:v>
                </c:pt>
                <c:pt idx="3034">
                  <c:v>0.1166368591412902</c:v>
                </c:pt>
                <c:pt idx="3035">
                  <c:v>-3.4578898474574092E-2</c:v>
                </c:pt>
                <c:pt idx="3036">
                  <c:v>-0.18652628894895315</c:v>
                </c:pt>
                <c:pt idx="3037">
                  <c:v>-0.15981480086222291</c:v>
                </c:pt>
                <c:pt idx="3038">
                  <c:v>7.2561388090252883E-3</c:v>
                </c:pt>
                <c:pt idx="3039">
                  <c:v>0.20005347518250347</c:v>
                </c:pt>
                <c:pt idx="3040">
                  <c:v>0.263953108638525</c:v>
                </c:pt>
                <c:pt idx="3041">
                  <c:v>7.6329955123364934E-2</c:v>
                </c:pt>
                <c:pt idx="3042">
                  <c:v>-0.31208314865827563</c:v>
                </c:pt>
                <c:pt idx="3043">
                  <c:v>-0.8880294319242239</c:v>
                </c:pt>
                <c:pt idx="3044">
                  <c:v>-1.6526317428052426</c:v>
                </c:pt>
                <c:pt idx="3045">
                  <c:v>-2.4318670763075354</c:v>
                </c:pt>
                <c:pt idx="3046">
                  <c:v>-3.026732245087624</c:v>
                </c:pt>
                <c:pt idx="3047">
                  <c:v>-3.3658672446012501</c:v>
                </c:pt>
                <c:pt idx="3048">
                  <c:v>-3.4754411423206331</c:v>
                </c:pt>
                <c:pt idx="3049">
                  <c:v>-3.2954556584358219</c:v>
                </c:pt>
                <c:pt idx="3050">
                  <c:v>-2.8393763458728793</c:v>
                </c:pt>
                <c:pt idx="3051">
                  <c:v>-2.1021213895082473</c:v>
                </c:pt>
                <c:pt idx="3052">
                  <c:v>-1.1418470500409603</c:v>
                </c:pt>
                <c:pt idx="3053">
                  <c:v>2.7383972704410554E-2</c:v>
                </c:pt>
                <c:pt idx="3054">
                  <c:v>1.1802663266658784</c:v>
                </c:pt>
                <c:pt idx="3055">
                  <c:v>2.071723761856556</c:v>
                </c:pt>
                <c:pt idx="3056">
                  <c:v>2.658251532018185</c:v>
                </c:pt>
                <c:pt idx="3057">
                  <c:v>2.9542519140243533</c:v>
                </c:pt>
                <c:pt idx="3058">
                  <c:v>2.9403922587633136</c:v>
                </c:pt>
                <c:pt idx="3059">
                  <c:v>2.6497868102788926</c:v>
                </c:pt>
                <c:pt idx="3060">
                  <c:v>2.1796338343620301</c:v>
                </c:pt>
                <c:pt idx="3061">
                  <c:v>1.674058133661747</c:v>
                </c:pt>
                <c:pt idx="3062">
                  <c:v>1.2059826734662056</c:v>
                </c:pt>
                <c:pt idx="3063">
                  <c:v>0.81832192361354827</c:v>
                </c:pt>
                <c:pt idx="3064">
                  <c:v>0.46367681913077835</c:v>
                </c:pt>
                <c:pt idx="3065">
                  <c:v>0.13064726293087006</c:v>
                </c:pt>
                <c:pt idx="3066">
                  <c:v>-0.15957457166165115</c:v>
                </c:pt>
                <c:pt idx="3067">
                  <c:v>-0.41114755332469943</c:v>
                </c:pt>
                <c:pt idx="3068">
                  <c:v>-0.57753647010773423</c:v>
                </c:pt>
                <c:pt idx="3069">
                  <c:v>-0.66623050890862945</c:v>
                </c:pt>
                <c:pt idx="3070">
                  <c:v>-0.61590973645448688</c:v>
                </c:pt>
                <c:pt idx="3071">
                  <c:v>-0.39721309024840595</c:v>
                </c:pt>
                <c:pt idx="3072">
                  <c:v>-9.7906253971159457E-2</c:v>
                </c:pt>
                <c:pt idx="3073">
                  <c:v>0.1640456085652113</c:v>
                </c:pt>
                <c:pt idx="3074">
                  <c:v>0.30365570291876792</c:v>
                </c:pt>
                <c:pt idx="3075">
                  <c:v>0.37200526848435406</c:v>
                </c:pt>
                <c:pt idx="3076">
                  <c:v>0.43847557548433547</c:v>
                </c:pt>
                <c:pt idx="3077">
                  <c:v>0.55393188178539277</c:v>
                </c:pt>
                <c:pt idx="3078">
                  <c:v>0.6708789722621441</c:v>
                </c:pt>
                <c:pt idx="3079">
                  <c:v>0.69916305072605611</c:v>
                </c:pt>
                <c:pt idx="3080">
                  <c:v>0.59865588214248422</c:v>
                </c:pt>
                <c:pt idx="3081">
                  <c:v>0.39525482118129734</c:v>
                </c:pt>
                <c:pt idx="3082">
                  <c:v>8.4586844891309743E-2</c:v>
                </c:pt>
                <c:pt idx="3083">
                  <c:v>-0.14934442933648825</c:v>
                </c:pt>
                <c:pt idx="3084">
                  <c:v>-0.23612842032685877</c:v>
                </c:pt>
                <c:pt idx="3085">
                  <c:v>-0.28043909562751651</c:v>
                </c:pt>
                <c:pt idx="3086">
                  <c:v>-0.33055647633969787</c:v>
                </c:pt>
                <c:pt idx="3087">
                  <c:v>-0.47843365654349329</c:v>
                </c:pt>
                <c:pt idx="3088">
                  <c:v>-0.57848032034933572</c:v>
                </c:pt>
                <c:pt idx="3089">
                  <c:v>-0.51866410821676256</c:v>
                </c:pt>
                <c:pt idx="3090">
                  <c:v>-0.29165760012343528</c:v>
                </c:pt>
                <c:pt idx="3091">
                  <c:v>3.202805978246033E-2</c:v>
                </c:pt>
                <c:pt idx="3092">
                  <c:v>0.38143605988472701</c:v>
                </c:pt>
                <c:pt idx="3093">
                  <c:v>0.64646158441901214</c:v>
                </c:pt>
                <c:pt idx="3094">
                  <c:v>0.55638676218688488</c:v>
                </c:pt>
                <c:pt idx="3095">
                  <c:v>-4.6024951022118329E-2</c:v>
                </c:pt>
                <c:pt idx="3096">
                  <c:v>-0.65421272657811647</c:v>
                </c:pt>
                <c:pt idx="3097">
                  <c:v>-0.90112902224063873</c:v>
                </c:pt>
                <c:pt idx="3098">
                  <c:v>-0.91081581205129625</c:v>
                </c:pt>
                <c:pt idx="3099">
                  <c:v>-0.76236670106649407</c:v>
                </c:pt>
                <c:pt idx="3100">
                  <c:v>-0.54547519996762284</c:v>
                </c:pt>
                <c:pt idx="3101">
                  <c:v>-0.50038096122443676</c:v>
                </c:pt>
                <c:pt idx="3102">
                  <c:v>-0.60395766220986846</c:v>
                </c:pt>
                <c:pt idx="3103">
                  <c:v>-0.8205586297810078</c:v>
                </c:pt>
                <c:pt idx="3104">
                  <c:v>-1.0905193139612674</c:v>
                </c:pt>
                <c:pt idx="3105">
                  <c:v>-1.3354936762154104</c:v>
                </c:pt>
                <c:pt idx="3106">
                  <c:v>-1.3945813983678819</c:v>
                </c:pt>
                <c:pt idx="3107">
                  <c:v>-1.1547813103348017</c:v>
                </c:pt>
                <c:pt idx="3108">
                  <c:v>-0.60254172239452608</c:v>
                </c:pt>
                <c:pt idx="3109">
                  <c:v>0.12088623175397516</c:v>
                </c:pt>
                <c:pt idx="3110">
                  <c:v>0.716748990342021</c:v>
                </c:pt>
                <c:pt idx="3111">
                  <c:v>1.0546152902394534</c:v>
                </c:pt>
                <c:pt idx="3112">
                  <c:v>1.073090006634593</c:v>
                </c:pt>
                <c:pt idx="3113">
                  <c:v>1.0091652484238147</c:v>
                </c:pt>
                <c:pt idx="3114">
                  <c:v>0.97854674220085147</c:v>
                </c:pt>
                <c:pt idx="3115">
                  <c:v>0.94715347990393639</c:v>
                </c:pt>
                <c:pt idx="3116">
                  <c:v>0.87559832453727726</c:v>
                </c:pt>
                <c:pt idx="3117">
                  <c:v>0.73002129279077055</c:v>
                </c:pt>
                <c:pt idx="3118">
                  <c:v>0.57088551811873911</c:v>
                </c:pt>
                <c:pt idx="3119">
                  <c:v>0.45621518723666671</c:v>
                </c:pt>
                <c:pt idx="3120">
                  <c:v>0.45341886598616843</c:v>
                </c:pt>
                <c:pt idx="3121">
                  <c:v>0.51247018922120335</c:v>
                </c:pt>
                <c:pt idx="3122">
                  <c:v>0.57658165633678438</c:v>
                </c:pt>
                <c:pt idx="3123">
                  <c:v>0.65121960997581485</c:v>
                </c:pt>
                <c:pt idx="3124">
                  <c:v>0.69637232087552547</c:v>
                </c:pt>
                <c:pt idx="3125">
                  <c:v>0.70006403356790547</c:v>
                </c:pt>
                <c:pt idx="3126">
                  <c:v>0.60394406743347651</c:v>
                </c:pt>
                <c:pt idx="3127">
                  <c:v>0.4248666195943952</c:v>
                </c:pt>
                <c:pt idx="3128">
                  <c:v>0.17868985053151848</c:v>
                </c:pt>
                <c:pt idx="3129">
                  <c:v>-4.0743179395794873E-2</c:v>
                </c:pt>
                <c:pt idx="3130">
                  <c:v>-0.11565352192148567</c:v>
                </c:pt>
                <c:pt idx="3131">
                  <c:v>-5.4770138114690781E-2</c:v>
                </c:pt>
                <c:pt idx="3132">
                  <c:v>0.11995716400444509</c:v>
                </c:pt>
                <c:pt idx="3133">
                  <c:v>0.15240705471485855</c:v>
                </c:pt>
                <c:pt idx="3134">
                  <c:v>-9.1080433689057824E-3</c:v>
                </c:pt>
                <c:pt idx="3135">
                  <c:v>-9.8237206377089034E-2</c:v>
                </c:pt>
                <c:pt idx="3136">
                  <c:v>6.1036388995125895E-2</c:v>
                </c:pt>
                <c:pt idx="3137">
                  <c:v>0.26382523734122515</c:v>
                </c:pt>
                <c:pt idx="3138">
                  <c:v>0.38598208732903005</c:v>
                </c:pt>
                <c:pt idx="3139">
                  <c:v>0.54034763038158418</c:v>
                </c:pt>
                <c:pt idx="3140">
                  <c:v>0.74836145013570787</c:v>
                </c:pt>
                <c:pt idx="3141">
                  <c:v>0.69690229788422586</c:v>
                </c:pt>
                <c:pt idx="3142">
                  <c:v>0.37604171108454471</c:v>
                </c:pt>
                <c:pt idx="3143">
                  <c:v>-2.7274008505046368E-2</c:v>
                </c:pt>
                <c:pt idx="3144">
                  <c:v>-0.34797087326645854</c:v>
                </c:pt>
                <c:pt idx="3145">
                  <c:v>-0.52457330435514449</c:v>
                </c:pt>
                <c:pt idx="3146">
                  <c:v>-0.79767087355256083</c:v>
                </c:pt>
                <c:pt idx="3147">
                  <c:v>-1.2561845281720163</c:v>
                </c:pt>
                <c:pt idx="3148">
                  <c:v>-1.7226658912003041</c:v>
                </c:pt>
                <c:pt idx="3149">
                  <c:v>-2.0098871174454689</c:v>
                </c:pt>
                <c:pt idx="3150">
                  <c:v>-2.1467631268501282</c:v>
                </c:pt>
                <c:pt idx="3151">
                  <c:v>-2.3511959655582908</c:v>
                </c:pt>
                <c:pt idx="3152">
                  <c:v>-2.5340093091130256</c:v>
                </c:pt>
                <c:pt idx="3153">
                  <c:v>-2.4291817425191402</c:v>
                </c:pt>
                <c:pt idx="3154">
                  <c:v>-2.0554319572448732</c:v>
                </c:pt>
                <c:pt idx="3155">
                  <c:v>-1.8039062283933163</c:v>
                </c:pt>
                <c:pt idx="3156">
                  <c:v>-1.5973042188584805</c:v>
                </c:pt>
                <c:pt idx="3157">
                  <c:v>-1.1051206885278226</c:v>
                </c:pt>
                <c:pt idx="3158">
                  <c:v>-0.39913711655884981</c:v>
                </c:pt>
                <c:pt idx="3159">
                  <c:v>0.55935144670307635</c:v>
                </c:pt>
                <c:pt idx="3160">
                  <c:v>1.6885415406525135</c:v>
                </c:pt>
                <c:pt idx="3161">
                  <c:v>2.3910318763554099</c:v>
                </c:pt>
                <c:pt idx="3162">
                  <c:v>2.7821695268154145</c:v>
                </c:pt>
                <c:pt idx="3163">
                  <c:v>3.0164224344491961</c:v>
                </c:pt>
                <c:pt idx="3164">
                  <c:v>2.9454764127731323</c:v>
                </c:pt>
                <c:pt idx="3165">
                  <c:v>2.5314964681863787</c:v>
                </c:pt>
                <c:pt idx="3166">
                  <c:v>1.8901706394553186</c:v>
                </c:pt>
                <c:pt idx="3167">
                  <c:v>1.3036257661879063</c:v>
                </c:pt>
                <c:pt idx="3168">
                  <c:v>0.82043218374252325</c:v>
                </c:pt>
                <c:pt idx="3169">
                  <c:v>0.48149927861988545</c:v>
                </c:pt>
                <c:pt idx="3170">
                  <c:v>0.29970199842005968</c:v>
                </c:pt>
                <c:pt idx="3171">
                  <c:v>0.11582683704793453</c:v>
                </c:pt>
                <c:pt idx="3172">
                  <c:v>-0.15203818676993253</c:v>
                </c:pt>
                <c:pt idx="3173">
                  <c:v>-0.39697317168116569</c:v>
                </c:pt>
                <c:pt idx="3174">
                  <c:v>-0.34774202786386016</c:v>
                </c:pt>
                <c:pt idx="3175">
                  <c:v>-0.2249749661050737</c:v>
                </c:pt>
                <c:pt idx="3176">
                  <c:v>-0.19424020992591978</c:v>
                </c:pt>
                <c:pt idx="3177">
                  <c:v>-6.7196238823235041E-2</c:v>
                </c:pt>
                <c:pt idx="3178">
                  <c:v>-2.0510570704936983E-2</c:v>
                </c:pt>
                <c:pt idx="3179">
                  <c:v>-0.1504574285633862</c:v>
                </c:pt>
                <c:pt idx="3180">
                  <c:v>-0.20044854596257211</c:v>
                </c:pt>
                <c:pt idx="3181">
                  <c:v>-0.10924137387424708</c:v>
                </c:pt>
                <c:pt idx="3182">
                  <c:v>1.6132614165544512E-2</c:v>
                </c:pt>
                <c:pt idx="3183">
                  <c:v>9.0121636502444744E-2</c:v>
                </c:pt>
                <c:pt idx="3184">
                  <c:v>5.6880964692682029E-2</c:v>
                </c:pt>
                <c:pt idx="3185">
                  <c:v>4.7722087092697624E-2</c:v>
                </c:pt>
                <c:pt idx="3186">
                  <c:v>0.13222121461294592</c:v>
                </c:pt>
                <c:pt idx="3187">
                  <c:v>0.31864255517721179</c:v>
                </c:pt>
                <c:pt idx="3188">
                  <c:v>0.41584995724260809</c:v>
                </c:pt>
                <c:pt idx="3189">
                  <c:v>0.39085084453225138</c:v>
                </c:pt>
                <c:pt idx="3190">
                  <c:v>0.24746043389663103</c:v>
                </c:pt>
                <c:pt idx="3191">
                  <c:v>8.5099353343248377E-2</c:v>
                </c:pt>
                <c:pt idx="3192">
                  <c:v>-9.8593119084835062E-2</c:v>
                </c:pt>
                <c:pt idx="3193">
                  <c:v>-0.3380147460848093</c:v>
                </c:pt>
                <c:pt idx="3194">
                  <c:v>-0.63909803956747058</c:v>
                </c:pt>
                <c:pt idx="3195">
                  <c:v>-0.902188245356083</c:v>
                </c:pt>
                <c:pt idx="3196">
                  <c:v>-1.0329726254940033</c:v>
                </c:pt>
                <c:pt idx="3197">
                  <c:v>-1.0629102965444326</c:v>
                </c:pt>
                <c:pt idx="3198">
                  <c:v>-0.84631663799285894</c:v>
                </c:pt>
                <c:pt idx="3199">
                  <c:v>-0.48158303998410706</c:v>
                </c:pt>
                <c:pt idx="3200">
                  <c:v>-8.6083951368927963E-2</c:v>
                </c:pt>
                <c:pt idx="3201">
                  <c:v>0.32273165926337244</c:v>
                </c:pt>
                <c:pt idx="3202">
                  <c:v>0.42443257346749308</c:v>
                </c:pt>
                <c:pt idx="3203">
                  <c:v>-0.20066774345934393</c:v>
                </c:pt>
                <c:pt idx="3204">
                  <c:v>-1.5496608133614065</c:v>
                </c:pt>
                <c:pt idx="3205">
                  <c:v>-2.9615012919902801</c:v>
                </c:pt>
                <c:pt idx="3206">
                  <c:v>-3.7674262413382533</c:v>
                </c:pt>
                <c:pt idx="3207">
                  <c:v>-3.8157566946744921</c:v>
                </c:pt>
                <c:pt idx="3208">
                  <c:v>-3.2855864354968074</c:v>
                </c:pt>
                <c:pt idx="3209">
                  <c:v>-2.5555045509338381</c:v>
                </c:pt>
                <c:pt idx="3210">
                  <c:v>-1.8551727148890496</c:v>
                </c:pt>
                <c:pt idx="3211">
                  <c:v>-1.4685828825831413</c:v>
                </c:pt>
                <c:pt idx="3212">
                  <c:v>-1.4634309008717539</c:v>
                </c:pt>
                <c:pt idx="3213">
                  <c:v>-1.330466094017029</c:v>
                </c:pt>
                <c:pt idx="3214">
                  <c:v>-0.99097551070153722</c:v>
                </c:pt>
                <c:pt idx="3215">
                  <c:v>-0.67102559119462968</c:v>
                </c:pt>
                <c:pt idx="3216">
                  <c:v>-0.38024509169161319</c:v>
                </c:pt>
                <c:pt idx="3217">
                  <c:v>-2.2832353860139848E-2</c:v>
                </c:pt>
                <c:pt idx="3218">
                  <c:v>0.34044433727860451</c:v>
                </c:pt>
                <c:pt idx="3219">
                  <c:v>0.68578206315636636</c:v>
                </c:pt>
                <c:pt idx="3220">
                  <c:v>0.8428061158955098</c:v>
                </c:pt>
                <c:pt idx="3221">
                  <c:v>0.79973844900727276</c:v>
                </c:pt>
                <c:pt idx="3222">
                  <c:v>0.60160868950188162</c:v>
                </c:pt>
                <c:pt idx="3223">
                  <c:v>0.30358476888388397</c:v>
                </c:pt>
                <c:pt idx="3224">
                  <c:v>4.0564254596829413E-2</c:v>
                </c:pt>
                <c:pt idx="3225">
                  <c:v>-0.11763870645314456</c:v>
                </c:pt>
                <c:pt idx="3226">
                  <c:v>-0.18553547825664282</c:v>
                </c:pt>
                <c:pt idx="3227">
                  <c:v>-0.21531246051192285</c:v>
                </c:pt>
                <c:pt idx="3228">
                  <c:v>-0.23864643238484862</c:v>
                </c:pt>
                <c:pt idx="3229">
                  <c:v>-0.24728284299373629</c:v>
                </c:pt>
                <c:pt idx="3230">
                  <c:v>-0.24791178412735462</c:v>
                </c:pt>
                <c:pt idx="3231">
                  <c:v>-0.22796890497207642</c:v>
                </c:pt>
                <c:pt idx="3232">
                  <c:v>-0.24217054925858975</c:v>
                </c:pt>
                <c:pt idx="3233">
                  <c:v>-0.33328595660626892</c:v>
                </c:pt>
                <c:pt idx="3234">
                  <c:v>-0.53873584538698194</c:v>
                </c:pt>
                <c:pt idx="3235">
                  <c:v>-0.82855279684066774</c:v>
                </c:pt>
                <c:pt idx="3236">
                  <c:v>-1.082084193751216</c:v>
                </c:pt>
                <c:pt idx="3237">
                  <c:v>-1.3307031986117364</c:v>
                </c:pt>
                <c:pt idx="3238">
                  <c:v>-1.562743227481842</c:v>
                </c:pt>
                <c:pt idx="3239">
                  <c:v>-1.6896656678617001</c:v>
                </c:pt>
                <c:pt idx="3240">
                  <c:v>-1.7666601955890657</c:v>
                </c:pt>
                <c:pt idx="3241">
                  <c:v>-1.812293766885996</c:v>
                </c:pt>
                <c:pt idx="3242">
                  <c:v>-1.7770341794192792</c:v>
                </c:pt>
                <c:pt idx="3243">
                  <c:v>-1.6840241280198098</c:v>
                </c:pt>
                <c:pt idx="3244">
                  <c:v>-1.5345511695742609</c:v>
                </c:pt>
                <c:pt idx="3245">
                  <c:v>-1.3273581527173519</c:v>
                </c:pt>
                <c:pt idx="3246">
                  <c:v>-0.98247431695461274</c:v>
                </c:pt>
                <c:pt idx="3247">
                  <c:v>-0.59696804679930215</c:v>
                </c:pt>
                <c:pt idx="3248">
                  <c:v>-0.18574217732995749</c:v>
                </c:pt>
                <c:pt idx="3249">
                  <c:v>0.21335558015853168</c:v>
                </c:pt>
                <c:pt idx="3250">
                  <c:v>0.48505475118756297</c:v>
                </c:pt>
                <c:pt idx="3251">
                  <c:v>0.67028328716754915</c:v>
                </c:pt>
                <c:pt idx="3252">
                  <c:v>0.76622352451086051</c:v>
                </c:pt>
                <c:pt idx="3253">
                  <c:v>0.72601748496294027</c:v>
                </c:pt>
                <c:pt idx="3254">
                  <c:v>0.58041724707931286</c:v>
                </c:pt>
                <c:pt idx="3255">
                  <c:v>0.38148422632366419</c:v>
                </c:pt>
                <c:pt idx="3256">
                  <c:v>0.18547908917069436</c:v>
                </c:pt>
                <c:pt idx="3257">
                  <c:v>2.6598764732480049E-2</c:v>
                </c:pt>
                <c:pt idx="3258">
                  <c:v>-7.8373520448803899E-2</c:v>
                </c:pt>
                <c:pt idx="3259">
                  <c:v>-0.18840861730277539</c:v>
                </c:pt>
                <c:pt idx="3260">
                  <c:v>-0.27980026904493571</c:v>
                </c:pt>
                <c:pt idx="3261">
                  <c:v>-0.33719164084643127</c:v>
                </c:pt>
                <c:pt idx="3262">
                  <c:v>-0.32833990652114153</c:v>
                </c:pt>
                <c:pt idx="3263">
                  <c:v>-0.21586571674793958</c:v>
                </c:pt>
                <c:pt idx="3264">
                  <c:v>-4.4473520256578927E-2</c:v>
                </c:pt>
                <c:pt idx="3265">
                  <c:v>8.3093328969553112E-2</c:v>
                </c:pt>
                <c:pt idx="3266">
                  <c:v>0.14023034689016642</c:v>
                </c:pt>
                <c:pt idx="3267">
                  <c:v>0.12806535176932812</c:v>
                </c:pt>
                <c:pt idx="3268">
                  <c:v>8.1572349406778821E-2</c:v>
                </c:pt>
                <c:pt idx="3269">
                  <c:v>6.1903631575405599E-2</c:v>
                </c:pt>
                <c:pt idx="3270">
                  <c:v>2.5422277534380557E-2</c:v>
                </c:pt>
                <c:pt idx="3271">
                  <c:v>-3.9548483602702619E-2</c:v>
                </c:pt>
                <c:pt idx="3272">
                  <c:v>-0.11652378860861064</c:v>
                </c:pt>
                <c:pt idx="3273">
                  <c:v>-0.2339057292044163</c:v>
                </c:pt>
                <c:pt idx="3274">
                  <c:v>-0.30601110756397248</c:v>
                </c:pt>
                <c:pt idx="3275">
                  <c:v>-0.31868732292205099</c:v>
                </c:pt>
                <c:pt idx="3276">
                  <c:v>-0.42436503812670712</c:v>
                </c:pt>
                <c:pt idx="3277">
                  <c:v>-0.56467873524874457</c:v>
                </c:pt>
                <c:pt idx="3278">
                  <c:v>-0.71774930275976656</c:v>
                </c:pt>
                <c:pt idx="3279">
                  <c:v>-0.90823455870151526</c:v>
                </c:pt>
                <c:pt idx="3280">
                  <c:v>-1.1326385624706745</c:v>
                </c:pt>
                <c:pt idx="3281">
                  <c:v>-1.2406379511952401</c:v>
                </c:pt>
                <c:pt idx="3282">
                  <c:v>-1.2953839695453644</c:v>
                </c:pt>
                <c:pt idx="3283">
                  <c:v>-1.3545836658775807</c:v>
                </c:pt>
                <c:pt idx="3284">
                  <c:v>-1.4133725953102112</c:v>
                </c:pt>
                <c:pt idx="3285">
                  <c:v>-1.5069492419064046</c:v>
                </c:pt>
                <c:pt idx="3286">
                  <c:v>-1.5522214552760125</c:v>
                </c:pt>
                <c:pt idx="3287">
                  <c:v>-1.5939299368858337</c:v>
                </c:pt>
                <c:pt idx="3288">
                  <c:v>-1.6611558137834073</c:v>
                </c:pt>
                <c:pt idx="3289">
                  <c:v>-1.7934810814261437</c:v>
                </c:pt>
                <c:pt idx="3290">
                  <c:v>-1.9707762613892557</c:v>
                </c:pt>
                <c:pt idx="3291">
                  <c:v>-2.1759955506026745</c:v>
                </c:pt>
                <c:pt idx="3292">
                  <c:v>-2.308749126791954</c:v>
                </c:pt>
                <c:pt idx="3293">
                  <c:v>-2.3565587393939498</c:v>
                </c:pt>
                <c:pt idx="3294">
                  <c:v>-2.5238611739873886</c:v>
                </c:pt>
                <c:pt idx="3295">
                  <c:v>-2.7673290011286737</c:v>
                </c:pt>
                <c:pt idx="3296">
                  <c:v>-2.959285781979561</c:v>
                </c:pt>
                <c:pt idx="3297">
                  <c:v>-3.1051358056068423</c:v>
                </c:pt>
                <c:pt idx="3298">
                  <c:v>-3.1975674211978915</c:v>
                </c:pt>
                <c:pt idx="3299">
                  <c:v>-3.2412733116745951</c:v>
                </c:pt>
                <c:pt idx="3300">
                  <c:v>-3.3106876552104954</c:v>
                </c:pt>
                <c:pt idx="3301">
                  <c:v>-3.4367866614460949</c:v>
                </c:pt>
                <c:pt idx="3302">
                  <c:v>-3.5953274819254877</c:v>
                </c:pt>
                <c:pt idx="3303">
                  <c:v>-3.649398439228535</c:v>
                </c:pt>
                <c:pt idx="3304">
                  <c:v>-3.6496101084351542</c:v>
                </c:pt>
                <c:pt idx="3305">
                  <c:v>-3.7009436917304996</c:v>
                </c:pt>
                <c:pt idx="3306">
                  <c:v>-3.6213695186376573</c:v>
                </c:pt>
                <c:pt idx="3307">
                  <c:v>-3.4454998898506166</c:v>
                </c:pt>
                <c:pt idx="3308">
                  <c:v>-3.3619022476673126</c:v>
                </c:pt>
                <c:pt idx="3309">
                  <c:v>-3.4117661333084106</c:v>
                </c:pt>
                <c:pt idx="3310">
                  <c:v>-3.5346342605352405</c:v>
                </c:pt>
                <c:pt idx="3311">
                  <c:v>-3.7047972992062572</c:v>
                </c:pt>
                <c:pt idx="3312">
                  <c:v>-3.9248818185925485</c:v>
                </c:pt>
                <c:pt idx="3313">
                  <c:v>-4.0777479162812238</c:v>
                </c:pt>
                <c:pt idx="3314">
                  <c:v>-4.1782235464453699</c:v>
                </c:pt>
                <c:pt idx="3315">
                  <c:v>-4.2605061498284345</c:v>
                </c:pt>
                <c:pt idx="3316">
                  <c:v>-4.3248380935192108</c:v>
                </c:pt>
                <c:pt idx="3317">
                  <c:v>-4.3818963932991029</c:v>
                </c:pt>
                <c:pt idx="3318">
                  <c:v>-4.3957499089837073</c:v>
                </c:pt>
                <c:pt idx="3319">
                  <c:v>-4.3842849808931357</c:v>
                </c:pt>
                <c:pt idx="3320">
                  <c:v>-4.3411307752132418</c:v>
                </c:pt>
                <c:pt idx="3321">
                  <c:v>-4.3147069153189666</c:v>
                </c:pt>
                <c:pt idx="3322">
                  <c:v>-4.3860242351889616</c:v>
                </c:pt>
                <c:pt idx="3323">
                  <c:v>-4.4460473656654358</c:v>
                </c:pt>
                <c:pt idx="3324">
                  <c:v>-4.5045975825190547</c:v>
                </c:pt>
                <c:pt idx="3325">
                  <c:v>-4.6264325067400938</c:v>
                </c:pt>
                <c:pt idx="3326">
                  <c:v>-4.7313850575685503</c:v>
                </c:pt>
                <c:pt idx="3327">
                  <c:v>-4.7736259281635283</c:v>
                </c:pt>
                <c:pt idx="3328">
                  <c:v>-4.7975998046994208</c:v>
                </c:pt>
                <c:pt idx="3329">
                  <c:v>-4.7792889565229419</c:v>
                </c:pt>
                <c:pt idx="3330">
                  <c:v>-4.7395851927995682</c:v>
                </c:pt>
                <c:pt idx="3331">
                  <c:v>-4.6752634817361836</c:v>
                </c:pt>
                <c:pt idx="3332">
                  <c:v>-4.5576707124710083</c:v>
                </c:pt>
                <c:pt idx="3333">
                  <c:v>-4.3834049749374389</c:v>
                </c:pt>
                <c:pt idx="3334">
                  <c:v>-4.1924217554926875</c:v>
                </c:pt>
                <c:pt idx="3335">
                  <c:v>-3.9977857804298402</c:v>
                </c:pt>
                <c:pt idx="3336">
                  <c:v>-3.7937214624881745</c:v>
                </c:pt>
                <c:pt idx="3337">
                  <c:v>-3.5838409191370011</c:v>
                </c:pt>
                <c:pt idx="3338">
                  <c:v>-3.3409715545177461</c:v>
                </c:pt>
                <c:pt idx="3339">
                  <c:v>-3.1554028567671777</c:v>
                </c:pt>
                <c:pt idx="3340">
                  <c:v>-2.9605458569526673</c:v>
                </c:pt>
                <c:pt idx="3341">
                  <c:v>-2.765576298236847</c:v>
                </c:pt>
                <c:pt idx="3342">
                  <c:v>-2.643522103428841</c:v>
                </c:pt>
                <c:pt idx="3343">
                  <c:v>-2.6354991388320923</c:v>
                </c:pt>
                <c:pt idx="3344">
                  <c:v>-2.7237476563453678</c:v>
                </c:pt>
                <c:pt idx="3345">
                  <c:v>-2.7782492610812191</c:v>
                </c:pt>
                <c:pt idx="3346">
                  <c:v>-2.7128949317336084</c:v>
                </c:pt>
                <c:pt idx="3347">
                  <c:v>-2.5677068129181864</c:v>
                </c:pt>
                <c:pt idx="3348">
                  <c:v>-2.4452417050302029</c:v>
                </c:pt>
                <c:pt idx="3349">
                  <c:v>-2.2876029637455941</c:v>
                </c:pt>
                <c:pt idx="3350">
                  <c:v>-1.9504247349500656</c:v>
                </c:pt>
                <c:pt idx="3351">
                  <c:v>-1.6534817817807199</c:v>
                </c:pt>
                <c:pt idx="3352">
                  <c:v>-1.4946727202832699</c:v>
                </c:pt>
                <c:pt idx="3353">
                  <c:v>-1.4295457014441491</c:v>
                </c:pt>
                <c:pt idx="3354">
                  <c:v>-1.4048007233440876</c:v>
                </c:pt>
                <c:pt idx="3355">
                  <c:v>-1.6034237685799599</c:v>
                </c:pt>
                <c:pt idx="3356">
                  <c:v>-1.8282041868567467</c:v>
                </c:pt>
                <c:pt idx="3357">
                  <c:v>-2.0988463640213015</c:v>
                </c:pt>
                <c:pt idx="3358">
                  <c:v>-2.2983716346323493</c:v>
                </c:pt>
                <c:pt idx="3359">
                  <c:v>-2.4054419007897376</c:v>
                </c:pt>
                <c:pt idx="3360">
                  <c:v>-2.4588971462845803</c:v>
                </c:pt>
                <c:pt idx="3361">
                  <c:v>-2.3438596102595333</c:v>
                </c:pt>
                <c:pt idx="3362">
                  <c:v>-1.9971684001386167</c:v>
                </c:pt>
                <c:pt idx="3363">
                  <c:v>-1.6066657572984697</c:v>
                </c:pt>
                <c:pt idx="3364">
                  <c:v>-1.2266153047978878</c:v>
                </c:pt>
                <c:pt idx="3365">
                  <c:v>-0.85745324492454533</c:v>
                </c:pt>
                <c:pt idx="3366">
                  <c:v>-0.57085240826010708</c:v>
                </c:pt>
                <c:pt idx="3367">
                  <c:v>-0.32119062557816508</c:v>
                </c:pt>
                <c:pt idx="3368">
                  <c:v>-0.16455323824658991</c:v>
                </c:pt>
                <c:pt idx="3369">
                  <c:v>-0.16971130471676588</c:v>
                </c:pt>
                <c:pt idx="3370">
                  <c:v>-0.32390139475464824</c:v>
                </c:pt>
                <c:pt idx="3371">
                  <c:v>-0.52227304626256232</c:v>
                </c:pt>
                <c:pt idx="3372">
                  <c:v>-0.72453433871269235</c:v>
                </c:pt>
                <c:pt idx="3373">
                  <c:v>-0.88006866708397868</c:v>
                </c:pt>
                <c:pt idx="3374">
                  <c:v>-1.068207581564784</c:v>
                </c:pt>
                <c:pt idx="3375">
                  <c:v>-1.341031720340252</c:v>
                </c:pt>
                <c:pt idx="3376">
                  <c:v>-1.559014165699482</c:v>
                </c:pt>
                <c:pt idx="3377">
                  <c:v>-1.6532929167151451</c:v>
                </c:pt>
                <c:pt idx="3378">
                  <c:v>-1.6441510874032974</c:v>
                </c:pt>
                <c:pt idx="3379">
                  <c:v>-1.5398007997870446</c:v>
                </c:pt>
                <c:pt idx="3380">
                  <c:v>-1.4022400814294815</c:v>
                </c:pt>
                <c:pt idx="3381">
                  <c:v>-1.2392036291956903</c:v>
                </c:pt>
                <c:pt idx="3382">
                  <c:v>-1.0531488816440107</c:v>
                </c:pt>
                <c:pt idx="3383">
                  <c:v>-0.93477857887744908</c:v>
                </c:pt>
                <c:pt idx="3384">
                  <c:v>-0.86658155255019664</c:v>
                </c:pt>
                <c:pt idx="3385">
                  <c:v>-0.82916704684495934</c:v>
                </c:pt>
                <c:pt idx="3386">
                  <c:v>-0.84276226177811631</c:v>
                </c:pt>
                <c:pt idx="3387">
                  <c:v>-0.80884607210755355</c:v>
                </c:pt>
                <c:pt idx="3388">
                  <c:v>-0.69225332289934161</c:v>
                </c:pt>
                <c:pt idx="3389">
                  <c:v>-0.6009992999956012</c:v>
                </c:pt>
                <c:pt idx="3390">
                  <c:v>-0.46780466102063656</c:v>
                </c:pt>
                <c:pt idx="3391">
                  <c:v>-0.29613590950146318</c:v>
                </c:pt>
                <c:pt idx="3392">
                  <c:v>6.1022305428050462E-2</c:v>
                </c:pt>
                <c:pt idx="3393">
                  <c:v>0.58917940936982638</c:v>
                </c:pt>
                <c:pt idx="3394">
                  <c:v>1.1218512535840273</c:v>
                </c:pt>
                <c:pt idx="3395">
                  <c:v>1.5306257875263691</c:v>
                </c:pt>
                <c:pt idx="3396">
                  <c:v>1.8516752028465271</c:v>
                </c:pt>
                <c:pt idx="3397">
                  <c:v>2.021261852234602</c:v>
                </c:pt>
                <c:pt idx="3398">
                  <c:v>1.9650135380029679</c:v>
                </c:pt>
                <c:pt idx="3399">
                  <c:v>1.6353527820110323</c:v>
                </c:pt>
                <c:pt idx="3400">
                  <c:v>1.1663957078754903</c:v>
                </c:pt>
                <c:pt idx="3401">
                  <c:v>0.70232522495090965</c:v>
                </c:pt>
                <c:pt idx="3402">
                  <c:v>0.25176265072077514</c:v>
                </c:pt>
                <c:pt idx="3403">
                  <c:v>-0.1389057606831193</c:v>
                </c:pt>
                <c:pt idx="3404">
                  <c:v>-0.3845202834159136</c:v>
                </c:pt>
                <c:pt idx="3405">
                  <c:v>-0.5476483542099595</c:v>
                </c:pt>
                <c:pt idx="3406">
                  <c:v>-0.6245685126632452</c:v>
                </c:pt>
                <c:pt idx="3407">
                  <c:v>-0.53453206278383736</c:v>
                </c:pt>
                <c:pt idx="3408">
                  <c:v>-0.26586045211181047</c:v>
                </c:pt>
                <c:pt idx="3409">
                  <c:v>4.7653035130351781E-2</c:v>
                </c:pt>
                <c:pt idx="3410">
                  <c:v>0.26261080719530583</c:v>
                </c:pt>
                <c:pt idx="3411">
                  <c:v>0.30754501495510339</c:v>
                </c:pt>
                <c:pt idx="3412">
                  <c:v>0.30178775506094102</c:v>
                </c:pt>
                <c:pt idx="3413">
                  <c:v>0.32696157161146405</c:v>
                </c:pt>
                <c:pt idx="3414">
                  <c:v>0.3670182878896594</c:v>
                </c:pt>
                <c:pt idx="3415">
                  <c:v>0.39498943068087106</c:v>
                </c:pt>
                <c:pt idx="3416">
                  <c:v>0.45891652777791025</c:v>
                </c:pt>
                <c:pt idx="3417">
                  <c:v>0.56277042333036664</c:v>
                </c:pt>
                <c:pt idx="3418">
                  <c:v>0.65974411949515344</c:v>
                </c:pt>
                <c:pt idx="3419">
                  <c:v>0.73351748920977122</c:v>
                </c:pt>
                <c:pt idx="3420">
                  <c:v>0.81733659468591213</c:v>
                </c:pt>
                <c:pt idx="3421">
                  <c:v>0.8578709553927184</c:v>
                </c:pt>
                <c:pt idx="3422">
                  <c:v>0.83218757227063178</c:v>
                </c:pt>
                <c:pt idx="3423">
                  <c:v>0.7887467799335719</c:v>
                </c:pt>
                <c:pt idx="3424">
                  <c:v>0.72532568626105787</c:v>
                </c:pt>
                <c:pt idx="3425">
                  <c:v>0.67339020520448689</c:v>
                </c:pt>
                <c:pt idx="3426">
                  <c:v>0.61710980437695984</c:v>
                </c:pt>
                <c:pt idx="3427">
                  <c:v>0.54188150122761725</c:v>
                </c:pt>
                <c:pt idx="3428">
                  <c:v>0.50376766853034494</c:v>
                </c:pt>
                <c:pt idx="3429">
                  <c:v>0.50370890401303769</c:v>
                </c:pt>
                <c:pt idx="3430">
                  <c:v>0.54980042193084955</c:v>
                </c:pt>
                <c:pt idx="3431">
                  <c:v>0.59457543924450873</c:v>
                </c:pt>
                <c:pt idx="3432">
                  <c:v>0.64302312925457961</c:v>
                </c:pt>
                <c:pt idx="3433">
                  <c:v>0.64351436845958232</c:v>
                </c:pt>
                <c:pt idx="3434">
                  <c:v>0.6393516625463963</c:v>
                </c:pt>
                <c:pt idx="3435">
                  <c:v>0.62527339451014996</c:v>
                </c:pt>
                <c:pt idx="3436">
                  <c:v>0.59249989695847038</c:v>
                </c:pt>
                <c:pt idx="3437">
                  <c:v>0.52156220756471161</c:v>
                </c:pt>
                <c:pt idx="3438">
                  <c:v>0.39926586493849758</c:v>
                </c:pt>
                <c:pt idx="3439">
                  <c:v>0.27590414134785535</c:v>
                </c:pt>
                <c:pt idx="3440">
                  <c:v>0.18714910877868535</c:v>
                </c:pt>
                <c:pt idx="3441">
                  <c:v>0.13329893868416548</c:v>
                </c:pt>
                <c:pt idx="3442">
                  <c:v>9.8859587665647272E-2</c:v>
                </c:pt>
                <c:pt idx="3443">
                  <c:v>4.8570152632892133E-2</c:v>
                </c:pt>
                <c:pt idx="3444">
                  <c:v>-3.4469153545796875E-2</c:v>
                </c:pt>
                <c:pt idx="3445">
                  <c:v>-8.7830551229417325E-2</c:v>
                </c:pt>
                <c:pt idx="3446">
                  <c:v>-0.13534011030569673</c:v>
                </c:pt>
                <c:pt idx="3447">
                  <c:v>-0.19375503720715642</c:v>
                </c:pt>
                <c:pt idx="3448">
                  <c:v>-0.25706972982734444</c:v>
                </c:pt>
                <c:pt idx="3449">
                  <c:v>-0.33601112455129623</c:v>
                </c:pt>
                <c:pt idx="3450">
                  <c:v>-0.42195368293672803</c:v>
                </c:pt>
                <c:pt idx="3451">
                  <c:v>-0.41660834111273293</c:v>
                </c:pt>
                <c:pt idx="3452">
                  <c:v>-0.30856601189821958</c:v>
                </c:pt>
                <c:pt idx="3453">
                  <c:v>-0.20177093032747509</c:v>
                </c:pt>
                <c:pt idx="3454">
                  <c:v>-0.18622113738209009</c:v>
                </c:pt>
                <c:pt idx="3455">
                  <c:v>-0.11674016299657525</c:v>
                </c:pt>
                <c:pt idx="3456">
                  <c:v>4.2823700951412323E-2</c:v>
                </c:pt>
                <c:pt idx="3457">
                  <c:v>0.13565675530582666</c:v>
                </c:pt>
                <c:pt idx="3458">
                  <c:v>0.15275969663634897</c:v>
                </c:pt>
                <c:pt idx="3459">
                  <c:v>0.10625901980325581</c:v>
                </c:pt>
                <c:pt idx="3460">
                  <c:v>-3.9086690610274671E-2</c:v>
                </c:pt>
                <c:pt idx="3461">
                  <c:v>-0.19533955955877902</c:v>
                </c:pt>
                <c:pt idx="3462">
                  <c:v>-0.29179820738732815</c:v>
                </c:pt>
                <c:pt idx="3463">
                  <c:v>-0.23265263434499503</c:v>
                </c:pt>
                <c:pt idx="3464">
                  <c:v>-0.10405695838853718</c:v>
                </c:pt>
                <c:pt idx="3465">
                  <c:v>8.0507973432540902E-2</c:v>
                </c:pt>
                <c:pt idx="3466">
                  <c:v>0.30635289559140805</c:v>
                </c:pt>
                <c:pt idx="3467">
                  <c:v>0.56199234165251255</c:v>
                </c:pt>
                <c:pt idx="3468">
                  <c:v>0.88227613717317588</c:v>
                </c:pt>
                <c:pt idx="3469">
                  <c:v>1.2199189272522928</c:v>
                </c:pt>
                <c:pt idx="3470">
                  <c:v>1.5599045504629612</c:v>
                </c:pt>
                <c:pt idx="3471">
                  <c:v>1.8412712520360948</c:v>
                </c:pt>
                <c:pt idx="3472">
                  <c:v>2.0353970575332641</c:v>
                </c:pt>
                <c:pt idx="3473">
                  <c:v>2.1235201522707938</c:v>
                </c:pt>
                <c:pt idx="3474">
                  <c:v>2.0815643334388736</c:v>
                </c:pt>
                <c:pt idx="3475">
                  <c:v>1.9478268170356752</c:v>
                </c:pt>
                <c:pt idx="3476">
                  <c:v>1.845751388669014</c:v>
                </c:pt>
                <c:pt idx="3477">
                  <c:v>1.7825744162499906</c:v>
                </c:pt>
                <c:pt idx="3478">
                  <c:v>1.6663181743025781</c:v>
                </c:pt>
                <c:pt idx="3479">
                  <c:v>1.5016708141565325</c:v>
                </c:pt>
                <c:pt idx="3480">
                  <c:v>1.3124897065758705</c:v>
                </c:pt>
                <c:pt idx="3481">
                  <c:v>1.144848206564784</c:v>
                </c:pt>
                <c:pt idx="3482">
                  <c:v>1.0439797896891834</c:v>
                </c:pt>
                <c:pt idx="3483">
                  <c:v>0.95030878365039828</c:v>
                </c:pt>
                <c:pt idx="3484">
                  <c:v>0.82780420705676083</c:v>
                </c:pt>
                <c:pt idx="3485">
                  <c:v>0.71677822642028333</c:v>
                </c:pt>
                <c:pt idx="3486">
                  <c:v>0.68140944220125677</c:v>
                </c:pt>
                <c:pt idx="3487">
                  <c:v>0.7041413701325655</c:v>
                </c:pt>
                <c:pt idx="3488">
                  <c:v>0.70722563020884999</c:v>
                </c:pt>
                <c:pt idx="3489">
                  <c:v>0.67872293896973135</c:v>
                </c:pt>
                <c:pt idx="3490">
                  <c:v>0.62041384667158128</c:v>
                </c:pt>
                <c:pt idx="3491">
                  <c:v>0.56790625210851431</c:v>
                </c:pt>
                <c:pt idx="3492">
                  <c:v>0.52067905873060227</c:v>
                </c:pt>
                <c:pt idx="3493">
                  <c:v>0.50286778204143046</c:v>
                </c:pt>
                <c:pt idx="3494">
                  <c:v>0.55780880503356456</c:v>
                </c:pt>
                <c:pt idx="3495">
                  <c:v>0.62803042978048329</c:v>
                </c:pt>
                <c:pt idx="3496">
                  <c:v>0.74357184961438183</c:v>
                </c:pt>
                <c:pt idx="3497">
                  <c:v>0.89902373224496845</c:v>
                </c:pt>
                <c:pt idx="3498">
                  <c:v>1.0245502960681916</c:v>
                </c:pt>
                <c:pt idx="3499">
                  <c:v>1.1817589746415615</c:v>
                </c:pt>
                <c:pt idx="3500">
                  <c:v>1.4295771302282811</c:v>
                </c:pt>
                <c:pt idx="3501">
                  <c:v>1.6535756295919419</c:v>
                </c:pt>
                <c:pt idx="3502">
                  <c:v>1.7830221667885782</c:v>
                </c:pt>
                <c:pt idx="3503">
                  <c:v>1.9089850790798666</c:v>
                </c:pt>
                <c:pt idx="3504">
                  <c:v>1.9199021230638029</c:v>
                </c:pt>
                <c:pt idx="3505">
                  <c:v>1.7744228129088879</c:v>
                </c:pt>
                <c:pt idx="3506">
                  <c:v>1.6149062383174897</c:v>
                </c:pt>
                <c:pt idx="3507">
                  <c:v>1.4629566916823389</c:v>
                </c:pt>
                <c:pt idx="3508">
                  <c:v>1.2808138775825502</c:v>
                </c:pt>
                <c:pt idx="3509">
                  <c:v>1.0926006303727627</c:v>
                </c:pt>
                <c:pt idx="3510">
                  <c:v>0.93794660031795507</c:v>
                </c:pt>
                <c:pt idx="3511">
                  <c:v>0.78230329446494584</c:v>
                </c:pt>
                <c:pt idx="3512">
                  <c:v>0.64970847018063071</c:v>
                </c:pt>
                <c:pt idx="3513">
                  <c:v>0.50398328460752961</c:v>
                </c:pt>
                <c:pt idx="3514">
                  <c:v>0.22727600991725921</c:v>
                </c:pt>
                <c:pt idx="3515">
                  <c:v>-8.7000511558726429E-2</c:v>
                </c:pt>
                <c:pt idx="3516">
                  <c:v>-0.4555180894955993</c:v>
                </c:pt>
                <c:pt idx="3517">
                  <c:v>-0.86246255457401277</c:v>
                </c:pt>
                <c:pt idx="3518">
                  <c:v>-1.1583892616629601</c:v>
                </c:pt>
                <c:pt idx="3519">
                  <c:v>-1.2226958430558443</c:v>
                </c:pt>
                <c:pt idx="3520">
                  <c:v>-1.113381488621235</c:v>
                </c:pt>
                <c:pt idx="3521">
                  <c:v>-0.85136103093624116</c:v>
                </c:pt>
                <c:pt idx="3522">
                  <c:v>-0.61651857778429986</c:v>
                </c:pt>
                <c:pt idx="3523">
                  <c:v>-0.43275608494877815</c:v>
                </c:pt>
                <c:pt idx="3524">
                  <c:v>-0.2606147139519453</c:v>
                </c:pt>
                <c:pt idx="3525">
                  <c:v>-0.15292692700400951</c:v>
                </c:pt>
                <c:pt idx="3526">
                  <c:v>-0.19344920955598355</c:v>
                </c:pt>
                <c:pt idx="3527">
                  <c:v>-0.42060195285826923</c:v>
                </c:pt>
                <c:pt idx="3528">
                  <c:v>-0.67147114902734761</c:v>
                </c:pt>
                <c:pt idx="3529">
                  <c:v>-0.87723313294351102</c:v>
                </c:pt>
                <c:pt idx="3530">
                  <c:v>-1.071230153515935</c:v>
                </c:pt>
                <c:pt idx="3531">
                  <c:v>-1.2323331508040429</c:v>
                </c:pt>
                <c:pt idx="3532">
                  <c:v>-1.3476222632825374</c:v>
                </c:pt>
                <c:pt idx="3533">
                  <c:v>-1.3811667162179948</c:v>
                </c:pt>
                <c:pt idx="3534">
                  <c:v>-1.4374683862924575</c:v>
                </c:pt>
                <c:pt idx="3535">
                  <c:v>-1.4427550001442433</c:v>
                </c:pt>
                <c:pt idx="3536">
                  <c:v>-1.3581737101078035</c:v>
                </c:pt>
                <c:pt idx="3537">
                  <c:v>-1.2419908507168294</c:v>
                </c:pt>
                <c:pt idx="3538">
                  <c:v>-1.1611146488785744</c:v>
                </c:pt>
                <c:pt idx="3539">
                  <c:v>-1.0713989187777042</c:v>
                </c:pt>
                <c:pt idx="3540">
                  <c:v>-0.97874759405851364</c:v>
                </c:pt>
                <c:pt idx="3541">
                  <c:v>-0.87748397849500182</c:v>
                </c:pt>
                <c:pt idx="3542">
                  <c:v>-0.78621932096779346</c:v>
                </c:pt>
                <c:pt idx="3543">
                  <c:v>-0.61992618888616569</c:v>
                </c:pt>
                <c:pt idx="3544">
                  <c:v>-0.44525143861770633</c:v>
                </c:pt>
                <c:pt idx="3545">
                  <c:v>-0.32181072279810907</c:v>
                </c:pt>
                <c:pt idx="3546">
                  <c:v>-0.18025511361658575</c:v>
                </c:pt>
                <c:pt idx="3547">
                  <c:v>-9.4700755532830957E-2</c:v>
                </c:pt>
                <c:pt idx="3548">
                  <c:v>-7.8405168503522873E-2</c:v>
                </c:pt>
                <c:pt idx="3549">
                  <c:v>-0.14073219330981374</c:v>
                </c:pt>
                <c:pt idx="3550">
                  <c:v>-0.18659362329170109</c:v>
                </c:pt>
                <c:pt idx="3551">
                  <c:v>-0.14919689677655698</c:v>
                </c:pt>
                <c:pt idx="3552">
                  <c:v>-0.12252857758663595</c:v>
                </c:pt>
                <c:pt idx="3553">
                  <c:v>-0.17070891279727221</c:v>
                </c:pt>
                <c:pt idx="3554">
                  <c:v>-0.25450914273038505</c:v>
                </c:pt>
                <c:pt idx="3555">
                  <c:v>-0.38784106336534024</c:v>
                </c:pt>
                <c:pt idx="3556">
                  <c:v>-0.56331520110368727</c:v>
                </c:pt>
                <c:pt idx="3557">
                  <c:v>-0.73747283823788168</c:v>
                </c:pt>
                <c:pt idx="3558">
                  <c:v>-0.85243552990257743</c:v>
                </c:pt>
                <c:pt idx="3559">
                  <c:v>-0.85039879851043232</c:v>
                </c:pt>
                <c:pt idx="3560">
                  <c:v>-0.7878666277974844</c:v>
                </c:pt>
                <c:pt idx="3561">
                  <c:v>-0.71581774815917021</c:v>
                </c:pt>
                <c:pt idx="3562">
                  <c:v>-0.5462573381513357</c:v>
                </c:pt>
                <c:pt idx="3563">
                  <c:v>-0.28653490930795672</c:v>
                </c:pt>
                <c:pt idx="3564">
                  <c:v>5.2498494833707809E-3</c:v>
                </c:pt>
                <c:pt idx="3565">
                  <c:v>0.26336999505758285</c:v>
                </c:pt>
                <c:pt idx="3566">
                  <c:v>0.50832736384123567</c:v>
                </c:pt>
                <c:pt idx="3567">
                  <c:v>0.76644440308213235</c:v>
                </c:pt>
                <c:pt idx="3568">
                  <c:v>0.80212016612291337</c:v>
                </c:pt>
                <c:pt idx="3569">
                  <c:v>0.67817205816507342</c:v>
                </c:pt>
                <c:pt idx="3570">
                  <c:v>0.39425977125763895</c:v>
                </c:pt>
                <c:pt idx="3571">
                  <c:v>4.05754282604903E-2</c:v>
                </c:pt>
                <c:pt idx="3572">
                  <c:v>-0.13871197116561235</c:v>
                </c:pt>
                <c:pt idx="3573">
                  <c:v>-0.2320471551641822</c:v>
                </c:pt>
                <c:pt idx="3574">
                  <c:v>-0.36677551880478859</c:v>
                </c:pt>
                <c:pt idx="3575">
                  <c:v>-0.54569991577416666</c:v>
                </c:pt>
                <c:pt idx="3576">
                  <c:v>-0.84069885246455678</c:v>
                </c:pt>
                <c:pt idx="3577">
                  <c:v>-1.284252917468548</c:v>
                </c:pt>
                <c:pt idx="3578">
                  <c:v>-1.6706889680027963</c:v>
                </c:pt>
                <c:pt idx="3579">
                  <c:v>-1.9017400865256788</c:v>
                </c:pt>
                <c:pt idx="3580">
                  <c:v>-1.9147407858073713</c:v>
                </c:pt>
                <c:pt idx="3581">
                  <c:v>-1.744634757488966</c:v>
                </c:pt>
                <c:pt idx="3582">
                  <c:v>-1.4942119596898558</c:v>
                </c:pt>
                <c:pt idx="3583">
                  <c:v>-1.2263293759524823</c:v>
                </c:pt>
                <c:pt idx="3584">
                  <c:v>-0.98803867354989061</c:v>
                </c:pt>
                <c:pt idx="3585">
                  <c:v>-0.75114128954708581</c:v>
                </c:pt>
                <c:pt idx="3586">
                  <c:v>-0.45515011690557006</c:v>
                </c:pt>
                <c:pt idx="3587">
                  <c:v>-0.27896579828113321</c:v>
                </c:pt>
                <c:pt idx="3588">
                  <c:v>-0.24672066975384951</c:v>
                </c:pt>
                <c:pt idx="3589">
                  <c:v>-0.26133030351251363</c:v>
                </c:pt>
                <c:pt idx="3590">
                  <c:v>-0.13048158572986723</c:v>
                </c:pt>
                <c:pt idx="3591">
                  <c:v>2.4346307627856733E-2</c:v>
                </c:pt>
                <c:pt idx="3592">
                  <c:v>9.8475462142378095E-2</c:v>
                </c:pt>
                <c:pt idx="3593">
                  <c:v>0.11959481935948134</c:v>
                </c:pt>
                <c:pt idx="3594">
                  <c:v>0.16567188369110228</c:v>
                </c:pt>
                <c:pt idx="3595">
                  <c:v>0.28139707054942847</c:v>
                </c:pt>
                <c:pt idx="3596">
                  <c:v>0.49955591909587388</c:v>
                </c:pt>
                <c:pt idx="3597">
                  <c:v>0.69258749127388008</c:v>
                </c:pt>
                <c:pt idx="3598">
                  <c:v>0.81251388430595406</c:v>
                </c:pt>
                <c:pt idx="3599">
                  <c:v>0.85577224351465708</c:v>
                </c:pt>
                <c:pt idx="3600">
                  <c:v>0.85593464992940427</c:v>
                </c:pt>
                <c:pt idx="3601">
                  <c:v>0.81110938310623171</c:v>
                </c:pt>
                <c:pt idx="3602">
                  <c:v>0.6794678011536599</c:v>
                </c:pt>
                <c:pt idx="3603">
                  <c:v>0.48738508589565754</c:v>
                </c:pt>
                <c:pt idx="3604">
                  <c:v>0.22702224075794222</c:v>
                </c:pt>
                <c:pt idx="3605">
                  <c:v>-9.7603550925850872E-3</c:v>
                </c:pt>
                <c:pt idx="3606">
                  <c:v>-0.15621081467717887</c:v>
                </c:pt>
                <c:pt idx="3607">
                  <c:v>-0.20864676257595421</c:v>
                </c:pt>
                <c:pt idx="3608">
                  <c:v>-0.15334677536040545</c:v>
                </c:pt>
                <c:pt idx="3609">
                  <c:v>-6.6456383317708978E-2</c:v>
                </c:pt>
                <c:pt idx="3610">
                  <c:v>8.5149187152273962E-3</c:v>
                </c:pt>
                <c:pt idx="3611">
                  <c:v>0.15045410295948386</c:v>
                </c:pt>
                <c:pt idx="3612">
                  <c:v>0.31061966367065907</c:v>
                </c:pt>
                <c:pt idx="3613">
                  <c:v>0.46386246822774413</c:v>
                </c:pt>
                <c:pt idx="3614">
                  <c:v>0.6069430677965284</c:v>
                </c:pt>
                <c:pt idx="3615">
                  <c:v>0.78503942593932152</c:v>
                </c:pt>
                <c:pt idx="3616">
                  <c:v>0.97786773428320894</c:v>
                </c:pt>
                <c:pt idx="3617">
                  <c:v>1.0873353588581085</c:v>
                </c:pt>
                <c:pt idx="3618">
                  <c:v>1.0970381554216146</c:v>
                </c:pt>
                <c:pt idx="3619">
                  <c:v>1.0666390659660101</c:v>
                </c:pt>
                <c:pt idx="3620">
                  <c:v>0.8475076427310706</c:v>
                </c:pt>
                <c:pt idx="3621">
                  <c:v>0.29720662605017423</c:v>
                </c:pt>
                <c:pt idx="3622">
                  <c:v>-0.40471718754619362</c:v>
                </c:pt>
                <c:pt idx="3623">
                  <c:v>-1.0371384742856027</c:v>
                </c:pt>
                <c:pt idx="3624">
                  <c:v>-1.4767318546772004</c:v>
                </c:pt>
                <c:pt idx="3625">
                  <c:v>-1.7496740341186525</c:v>
                </c:pt>
                <c:pt idx="3626">
                  <c:v>-1.9358490881323815</c:v>
                </c:pt>
                <c:pt idx="3627">
                  <c:v>-2.0006913475692274</c:v>
                </c:pt>
                <c:pt idx="3628">
                  <c:v>-1.9568454162776472</c:v>
                </c:pt>
                <c:pt idx="3629">
                  <c:v>-1.8484105561673643</c:v>
                </c:pt>
                <c:pt idx="3630">
                  <c:v>-1.6779172959923745</c:v>
                </c:pt>
                <c:pt idx="3631">
                  <c:v>-1.4540355947613717</c:v>
                </c:pt>
                <c:pt idx="3632">
                  <c:v>-1.169392186626792</c:v>
                </c:pt>
                <c:pt idx="3633">
                  <c:v>-0.89666109167039398</c:v>
                </c:pt>
                <c:pt idx="3634">
                  <c:v>-0.70216698467731475</c:v>
                </c:pt>
                <c:pt idx="3635">
                  <c:v>-0.54801113739609719</c:v>
                </c:pt>
                <c:pt idx="3636">
                  <c:v>-0.4292136955261231</c:v>
                </c:pt>
                <c:pt idx="3637">
                  <c:v>-0.36695678249001507</c:v>
                </c:pt>
                <c:pt idx="3638">
                  <c:v>-0.27221836723387244</c:v>
                </c:pt>
                <c:pt idx="3639">
                  <c:v>-0.26407699652016164</c:v>
                </c:pt>
                <c:pt idx="3640">
                  <c:v>-0.27573817178606991</c:v>
                </c:pt>
                <c:pt idx="3641">
                  <c:v>-0.18928661327809096</c:v>
                </c:pt>
                <c:pt idx="3642">
                  <c:v>-5.0385274551808835E-2</c:v>
                </c:pt>
                <c:pt idx="3643">
                  <c:v>0.12133294075727463</c:v>
                </c:pt>
                <c:pt idx="3644">
                  <c:v>0.15327321007847786</c:v>
                </c:pt>
                <c:pt idx="3645">
                  <c:v>6.090459823608399E-2</c:v>
                </c:pt>
                <c:pt idx="3646">
                  <c:v>-5.5367211923003201E-2</c:v>
                </c:pt>
                <c:pt idx="3647">
                  <c:v>-0.18034516073763371</c:v>
                </c:pt>
                <c:pt idx="3648">
                  <c:v>-0.28995638927444817</c:v>
                </c:pt>
                <c:pt idx="3649">
                  <c:v>-0.26140447178855541</c:v>
                </c:pt>
                <c:pt idx="3650">
                  <c:v>-0.11315001826733351</c:v>
                </c:pt>
                <c:pt idx="3651">
                  <c:v>1.8155604600906374E-3</c:v>
                </c:pt>
                <c:pt idx="3652">
                  <c:v>-1.5729448646306994E-2</c:v>
                </c:pt>
                <c:pt idx="3653">
                  <c:v>-8.3089939411729583E-2</c:v>
                </c:pt>
                <c:pt idx="3654">
                  <c:v>-0.17822945538908244</c:v>
                </c:pt>
                <c:pt idx="3655">
                  <c:v>-0.28929592799395326</c:v>
                </c:pt>
                <c:pt idx="3656">
                  <c:v>-0.35332831151783467</c:v>
                </c:pt>
                <c:pt idx="3657">
                  <c:v>-0.36561287306249146</c:v>
                </c:pt>
                <c:pt idx="3658">
                  <c:v>-0.39408702258020639</c:v>
                </c:pt>
                <c:pt idx="3659">
                  <c:v>-0.3725806345045567</c:v>
                </c:pt>
                <c:pt idx="3660">
                  <c:v>-0.30621546775102615</c:v>
                </c:pt>
                <c:pt idx="3661">
                  <c:v>-0.24256337251514198</c:v>
                </c:pt>
                <c:pt idx="3662">
                  <c:v>-0.15824688825756311</c:v>
                </c:pt>
                <c:pt idx="3663">
                  <c:v>3.5463472567498683E-2</c:v>
                </c:pt>
                <c:pt idx="3664">
                  <c:v>0.23012210559099913</c:v>
                </c:pt>
                <c:pt idx="3665">
                  <c:v>0.28525921130552889</c:v>
                </c:pt>
                <c:pt idx="3666">
                  <c:v>0.33303894829005004</c:v>
                </c:pt>
                <c:pt idx="3667">
                  <c:v>0.50072192698717122</c:v>
                </c:pt>
                <c:pt idx="3668">
                  <c:v>0.61362486384809023</c:v>
                </c:pt>
                <c:pt idx="3669">
                  <c:v>0.63588821053504951</c:v>
                </c:pt>
                <c:pt idx="3670">
                  <c:v>0.55052397832274436</c:v>
                </c:pt>
                <c:pt idx="3671">
                  <c:v>0.3697191167995334</c:v>
                </c:pt>
                <c:pt idx="3672">
                  <c:v>-4.1252216063439845E-2</c:v>
                </c:pt>
                <c:pt idx="3673">
                  <c:v>-0.58259091295301912</c:v>
                </c:pt>
                <c:pt idx="3674">
                  <c:v>-1.0499852456152439</c:v>
                </c:pt>
                <c:pt idx="3675">
                  <c:v>-1.4323368698358536</c:v>
                </c:pt>
                <c:pt idx="3676">
                  <c:v>-1.8269867965579034</c:v>
                </c:pt>
                <c:pt idx="3677">
                  <c:v>-2.1958468477427959</c:v>
                </c:pt>
                <c:pt idx="3678">
                  <c:v>-2.4927928707003595</c:v>
                </c:pt>
                <c:pt idx="3679">
                  <c:v>-2.6151160374283791</c:v>
                </c:pt>
                <c:pt idx="3680">
                  <c:v>-2.4711166575551036</c:v>
                </c:pt>
                <c:pt idx="3681">
                  <c:v>-2.0993585801124572</c:v>
                </c:pt>
                <c:pt idx="3682">
                  <c:v>-1.6280218353867533</c:v>
                </c:pt>
                <c:pt idx="3683">
                  <c:v>-1.1686009121686221</c:v>
                </c:pt>
                <c:pt idx="3684">
                  <c:v>-0.76889628678560262</c:v>
                </c:pt>
                <c:pt idx="3685">
                  <c:v>-0.47161017514765263</c:v>
                </c:pt>
                <c:pt idx="3686">
                  <c:v>-0.23412156455218794</c:v>
                </c:pt>
                <c:pt idx="3687">
                  <c:v>-0.16127110473811626</c:v>
                </c:pt>
                <c:pt idx="3688">
                  <c:v>-0.14751830734312535</c:v>
                </c:pt>
                <c:pt idx="3689">
                  <c:v>-4.6061806753277784E-2</c:v>
                </c:pt>
                <c:pt idx="3690">
                  <c:v>-2.1874433755874633E-3</c:v>
                </c:pt>
                <c:pt idx="3691">
                  <c:v>4.7488673552870751E-2</c:v>
                </c:pt>
                <c:pt idx="3692">
                  <c:v>8.568707160651684E-2</c:v>
                </c:pt>
                <c:pt idx="3693">
                  <c:v>0.14413291566073896</c:v>
                </c:pt>
                <c:pt idx="3694">
                  <c:v>0.31527923673391345</c:v>
                </c:pt>
                <c:pt idx="3695">
                  <c:v>0.53179556585848331</c:v>
                </c:pt>
                <c:pt idx="3696">
                  <c:v>0.71258321464061736</c:v>
                </c:pt>
                <c:pt idx="3697">
                  <c:v>0.83388881966471673</c:v>
                </c:pt>
                <c:pt idx="3698">
                  <c:v>0.87968245849013338</c:v>
                </c:pt>
                <c:pt idx="3699">
                  <c:v>0.78734198637306696</c:v>
                </c:pt>
                <c:pt idx="3700">
                  <c:v>0.62399424299597739</c:v>
                </c:pt>
                <c:pt idx="3701">
                  <c:v>0.51917829774320123</c:v>
                </c:pt>
                <c:pt idx="3702">
                  <c:v>0.38710855342447759</c:v>
                </c:pt>
                <c:pt idx="3703">
                  <c:v>0.35283371016383175</c:v>
                </c:pt>
                <c:pt idx="3704">
                  <c:v>0.44795018445700407</c:v>
                </c:pt>
                <c:pt idx="3705">
                  <c:v>0.60984259240329264</c:v>
                </c:pt>
                <c:pt idx="3706">
                  <c:v>0.76705784909427166</c:v>
                </c:pt>
                <c:pt idx="3707">
                  <c:v>0.90802332803606989</c:v>
                </c:pt>
                <c:pt idx="3708">
                  <c:v>1.0577835309505463</c:v>
                </c:pt>
                <c:pt idx="3709">
                  <c:v>1.2063426426798105</c:v>
                </c:pt>
                <c:pt idx="3710">
                  <c:v>1.2703798136115074</c:v>
                </c:pt>
                <c:pt idx="3711">
                  <c:v>1.2248248142749072</c:v>
                </c:pt>
                <c:pt idx="3712">
                  <c:v>1.0706085214018821</c:v>
                </c:pt>
                <c:pt idx="3713">
                  <c:v>0.88848843835294256</c:v>
                </c:pt>
                <c:pt idx="3714">
                  <c:v>0.72644732840359216</c:v>
                </c:pt>
                <c:pt idx="3715">
                  <c:v>0.65885819323360928</c:v>
                </c:pt>
                <c:pt idx="3716">
                  <c:v>0.6041949129849673</c:v>
                </c:pt>
                <c:pt idx="3717">
                  <c:v>0.57699669901281603</c:v>
                </c:pt>
                <c:pt idx="3718">
                  <c:v>0.64029503770172602</c:v>
                </c:pt>
                <c:pt idx="3719">
                  <c:v>0.69089764595031744</c:v>
                </c:pt>
                <c:pt idx="3720">
                  <c:v>0.53119450863450768</c:v>
                </c:pt>
                <c:pt idx="3721">
                  <c:v>0.17664646793156863</c:v>
                </c:pt>
                <c:pt idx="3722">
                  <c:v>-0.29551363784819845</c:v>
                </c:pt>
                <c:pt idx="3723">
                  <c:v>-0.85615136235952383</c:v>
                </c:pt>
                <c:pt idx="3724">
                  <c:v>-1.3610347527265549</c:v>
                </c:pt>
                <c:pt idx="3725">
                  <c:v>-1.7262541812658312</c:v>
                </c:pt>
                <c:pt idx="3726">
                  <c:v>-1.9233962729573251</c:v>
                </c:pt>
                <c:pt idx="3727">
                  <c:v>-2.0641777838766577</c:v>
                </c:pt>
                <c:pt idx="3728">
                  <c:v>-2.1694789749383929</c:v>
                </c:pt>
                <c:pt idx="3729">
                  <c:v>-2.2210189649462699</c:v>
                </c:pt>
                <c:pt idx="3730">
                  <c:v>-2.1155322709679605</c:v>
                </c:pt>
                <c:pt idx="3731">
                  <c:v>-1.8435396793484689</c:v>
                </c:pt>
                <c:pt idx="3732">
                  <c:v>-1.5451153340935708</c:v>
                </c:pt>
                <c:pt idx="3733">
                  <c:v>-1.2559037156403066</c:v>
                </c:pt>
                <c:pt idx="3734">
                  <c:v>-0.94509379819035533</c:v>
                </c:pt>
                <c:pt idx="3735">
                  <c:v>-0.6372054420411587</c:v>
                </c:pt>
                <c:pt idx="3736">
                  <c:v>-0.35995664209127426</c:v>
                </c:pt>
                <c:pt idx="3737">
                  <c:v>-0.10369302403181792</c:v>
                </c:pt>
                <c:pt idx="3738">
                  <c:v>9.0137679800391196E-2</c:v>
                </c:pt>
                <c:pt idx="3739">
                  <c:v>0.1419581899791956</c:v>
                </c:pt>
                <c:pt idx="3740">
                  <c:v>8.2532535307109356E-2</c:v>
                </c:pt>
                <c:pt idx="3741">
                  <c:v>5.5165263712406161E-2</c:v>
                </c:pt>
                <c:pt idx="3742">
                  <c:v>-3.5192143488675359E-2</c:v>
                </c:pt>
                <c:pt idx="3743">
                  <c:v>-8.7196749597787865E-2</c:v>
                </c:pt>
                <c:pt idx="3744">
                  <c:v>-0.10082551293075086</c:v>
                </c:pt>
                <c:pt idx="3745">
                  <c:v>-0.10120509772561491</c:v>
                </c:pt>
                <c:pt idx="3746">
                  <c:v>-2.1947204181924463E-2</c:v>
                </c:pt>
                <c:pt idx="3747">
                  <c:v>0.13116144332103433</c:v>
                </c:pt>
                <c:pt idx="3748">
                  <c:v>0.30962987624108795</c:v>
                </c:pt>
                <c:pt idx="3749">
                  <c:v>0.48724303510040046</c:v>
                </c:pt>
                <c:pt idx="3750">
                  <c:v>0.64362159177660949</c:v>
                </c:pt>
                <c:pt idx="3751">
                  <c:v>0.75314469181001187</c:v>
                </c:pt>
                <c:pt idx="3752">
                  <c:v>0.76630830913782122</c:v>
                </c:pt>
                <c:pt idx="3753">
                  <c:v>0.74087379813194276</c:v>
                </c:pt>
                <c:pt idx="3754">
                  <c:v>0.68255374230444432</c:v>
                </c:pt>
                <c:pt idx="3755">
                  <c:v>0.6002386137843132</c:v>
                </c:pt>
                <c:pt idx="3756">
                  <c:v>0.49746926710009576</c:v>
                </c:pt>
                <c:pt idx="3757">
                  <c:v>0.41557353012263776</c:v>
                </c:pt>
                <c:pt idx="3758">
                  <c:v>0.3060989985242486</c:v>
                </c:pt>
                <c:pt idx="3759">
                  <c:v>0.20890288889408112</c:v>
                </c:pt>
                <c:pt idx="3760">
                  <c:v>0.13312202386558056</c:v>
                </c:pt>
                <c:pt idx="3761">
                  <c:v>0.11892962548881769</c:v>
                </c:pt>
                <c:pt idx="3762">
                  <c:v>7.5448432546108959E-2</c:v>
                </c:pt>
                <c:pt idx="3763">
                  <c:v>1.2923461217433214E-2</c:v>
                </c:pt>
                <c:pt idx="3764">
                  <c:v>-2.0570650845766068E-2</c:v>
                </c:pt>
                <c:pt idx="3765">
                  <c:v>-0.10931152218952775</c:v>
                </c:pt>
                <c:pt idx="3766">
                  <c:v>-0.21512220673263074</c:v>
                </c:pt>
                <c:pt idx="3767">
                  <c:v>-0.2580994975939393</c:v>
                </c:pt>
                <c:pt idx="3768">
                  <c:v>-0.27108722336590291</c:v>
                </c:pt>
                <c:pt idx="3769">
                  <c:v>-0.31521798714995386</c:v>
                </c:pt>
                <c:pt idx="3770">
                  <c:v>-0.46830145508050919</c:v>
                </c:pt>
                <c:pt idx="3771">
                  <c:v>-0.68097177810966969</c:v>
                </c:pt>
                <c:pt idx="3772">
                  <c:v>-0.94396141178905968</c:v>
                </c:pt>
                <c:pt idx="3773">
                  <c:v>-1.1575156876444817</c:v>
                </c:pt>
                <c:pt idx="3774">
                  <c:v>-1.2059523410350086</c:v>
                </c:pt>
                <c:pt idx="3775">
                  <c:v>-1.170659789890051</c:v>
                </c:pt>
                <c:pt idx="3776">
                  <c:v>-1.1652125237882138</c:v>
                </c:pt>
                <c:pt idx="3777">
                  <c:v>-1.1510005737841129</c:v>
                </c:pt>
                <c:pt idx="3778">
                  <c:v>-1.1270634616166353</c:v>
                </c:pt>
                <c:pt idx="3779">
                  <c:v>-1.1213068047165871</c:v>
                </c:pt>
                <c:pt idx="3780">
                  <c:v>-1.1290299533307553</c:v>
                </c:pt>
                <c:pt idx="3781">
                  <c:v>-1.1756699035316707</c:v>
                </c:pt>
                <c:pt idx="3782">
                  <c:v>-1.2830600854754448</c:v>
                </c:pt>
                <c:pt idx="3783">
                  <c:v>-1.3791308619081974</c:v>
                </c:pt>
                <c:pt idx="3784">
                  <c:v>-1.3537086300551893</c:v>
                </c:pt>
                <c:pt idx="3785">
                  <c:v>-1.1645878949761392</c:v>
                </c:pt>
                <c:pt idx="3786">
                  <c:v>-0.95819806627929216</c:v>
                </c:pt>
                <c:pt idx="3787">
                  <c:v>-0.81482119560241706</c:v>
                </c:pt>
                <c:pt idx="3788">
                  <c:v>-0.68766530513763435</c:v>
                </c:pt>
                <c:pt idx="3789">
                  <c:v>-0.46408429697155956</c:v>
                </c:pt>
                <c:pt idx="3790">
                  <c:v>-0.16756007753312588</c:v>
                </c:pt>
                <c:pt idx="3791">
                  <c:v>2.5834789462387563E-2</c:v>
                </c:pt>
                <c:pt idx="3792">
                  <c:v>0.11361224066466094</c:v>
                </c:pt>
                <c:pt idx="3793">
                  <c:v>0.10697831869125367</c:v>
                </c:pt>
                <c:pt idx="3794">
                  <c:v>8.3722553327679639E-2</c:v>
                </c:pt>
                <c:pt idx="3795">
                  <c:v>5.6236400529742242E-2</c:v>
                </c:pt>
                <c:pt idx="3796">
                  <c:v>-5.4830675069242718E-2</c:v>
                </c:pt>
                <c:pt idx="3797">
                  <c:v>-0.16011675473302603</c:v>
                </c:pt>
                <c:pt idx="3798">
                  <c:v>-0.18349865550175309</c:v>
                </c:pt>
                <c:pt idx="3799">
                  <c:v>-0.16209837611764671</c:v>
                </c:pt>
                <c:pt idx="3800">
                  <c:v>-5.7624419890344149E-2</c:v>
                </c:pt>
                <c:pt idx="3801">
                  <c:v>0.11459345826879144</c:v>
                </c:pt>
                <c:pt idx="3802">
                  <c:v>0.26677161276340489</c:v>
                </c:pt>
                <c:pt idx="3803">
                  <c:v>0.34812911354005338</c:v>
                </c:pt>
                <c:pt idx="3804">
                  <c:v>0.44713292643427849</c:v>
                </c:pt>
                <c:pt idx="3805">
                  <c:v>0.57280479356646541</c:v>
                </c:pt>
                <c:pt idx="3806">
                  <c:v>0.64233549669384959</c:v>
                </c:pt>
                <c:pt idx="3807">
                  <c:v>0.62288838833570481</c:v>
                </c:pt>
                <c:pt idx="3808">
                  <c:v>0.55566806629300125</c:v>
                </c:pt>
                <c:pt idx="3809">
                  <c:v>0.53462181754410265</c:v>
                </c:pt>
                <c:pt idx="3810">
                  <c:v>0.51333882965147493</c:v>
                </c:pt>
                <c:pt idx="3811">
                  <c:v>0.44146068871021271</c:v>
                </c:pt>
                <c:pt idx="3812">
                  <c:v>0.37381231393665076</c:v>
                </c:pt>
                <c:pt idx="3813">
                  <c:v>0.43378621816635132</c:v>
                </c:pt>
                <c:pt idx="3814">
                  <c:v>0.61950570099055768</c:v>
                </c:pt>
                <c:pt idx="3815">
                  <c:v>0.84100831635296347</c:v>
                </c:pt>
                <c:pt idx="3816">
                  <c:v>1.0471653527766467</c:v>
                </c:pt>
                <c:pt idx="3817">
                  <c:v>1.0845974001288414</c:v>
                </c:pt>
                <c:pt idx="3818">
                  <c:v>1.0615587857365609</c:v>
                </c:pt>
                <c:pt idx="3819">
                  <c:v>1.024293457120657</c:v>
                </c:pt>
                <c:pt idx="3820">
                  <c:v>0.99753586739301692</c:v>
                </c:pt>
                <c:pt idx="3821">
                  <c:v>0.95705698214471346</c:v>
                </c:pt>
                <c:pt idx="3822">
                  <c:v>0.81750959917902954</c:v>
                </c:pt>
                <c:pt idx="3823">
                  <c:v>0.64349923878908155</c:v>
                </c:pt>
                <c:pt idx="3824">
                  <c:v>0.52316719517111776</c:v>
                </c:pt>
                <c:pt idx="3825">
                  <c:v>0.51953775532543667</c:v>
                </c:pt>
                <c:pt idx="3826">
                  <c:v>0.54886373452842241</c:v>
                </c:pt>
                <c:pt idx="3827">
                  <c:v>0.53079507071524856</c:v>
                </c:pt>
                <c:pt idx="3828">
                  <c:v>0.45411731589585547</c:v>
                </c:pt>
                <c:pt idx="3829">
                  <c:v>0.20691130897030235</c:v>
                </c:pt>
                <c:pt idx="3830">
                  <c:v>-0.26712697729468349</c:v>
                </c:pt>
                <c:pt idx="3831">
                  <c:v>-0.824567553922534</c:v>
                </c:pt>
                <c:pt idx="3832">
                  <c:v>-1.2310643050074579</c:v>
                </c:pt>
                <c:pt idx="3833">
                  <c:v>-1.4588629098236561</c:v>
                </c:pt>
                <c:pt idx="3834">
                  <c:v>-1.5464917686581612</c:v>
                </c:pt>
                <c:pt idx="3835">
                  <c:v>-1.6468156635761262</c:v>
                </c:pt>
                <c:pt idx="3836">
                  <c:v>-1.8113634748756886</c:v>
                </c:pt>
                <c:pt idx="3837">
                  <c:v>-1.9238750137388707</c:v>
                </c:pt>
                <c:pt idx="3838">
                  <c:v>-1.7917443121969701</c:v>
                </c:pt>
                <c:pt idx="3839">
                  <c:v>-1.4639132961630823</c:v>
                </c:pt>
                <c:pt idx="3840">
                  <c:v>-1.136811793372035</c:v>
                </c:pt>
                <c:pt idx="3841">
                  <c:v>-0.91006495647132402</c:v>
                </c:pt>
                <c:pt idx="3842">
                  <c:v>-0.74428433284163475</c:v>
                </c:pt>
                <c:pt idx="3843">
                  <c:v>-0.61164221920073036</c:v>
                </c:pt>
                <c:pt idx="3844">
                  <c:v>-0.4798988226056099</c:v>
                </c:pt>
                <c:pt idx="3845">
                  <c:v>-0.38478088650852443</c:v>
                </c:pt>
                <c:pt idx="3846">
                  <c:v>-0.31643775288015608</c:v>
                </c:pt>
                <c:pt idx="3847">
                  <c:v>-0.3195838838070631</c:v>
                </c:pt>
                <c:pt idx="3848">
                  <c:v>-0.27992963869124654</c:v>
                </c:pt>
                <c:pt idx="3849">
                  <c:v>-0.23815066158771517</c:v>
                </c:pt>
                <c:pt idx="3850">
                  <c:v>-0.21838469725102189</c:v>
                </c:pt>
                <c:pt idx="3851">
                  <c:v>-0.24854014053940773</c:v>
                </c:pt>
                <c:pt idx="3852">
                  <c:v>-0.23797396603971721</c:v>
                </c:pt>
                <c:pt idx="3853">
                  <c:v>-0.24319253291934731</c:v>
                </c:pt>
                <c:pt idx="3854">
                  <c:v>-0.13717889517545701</c:v>
                </c:pt>
                <c:pt idx="3855">
                  <c:v>6.4389803716912872E-2</c:v>
                </c:pt>
                <c:pt idx="3856">
                  <c:v>0.3035558434389532</c:v>
                </c:pt>
                <c:pt idx="3857">
                  <c:v>0.49184592671692373</c:v>
                </c:pt>
                <c:pt idx="3858">
                  <c:v>0.6006878992170096</c:v>
                </c:pt>
                <c:pt idx="3859">
                  <c:v>0.75007636539638045</c:v>
                </c:pt>
                <c:pt idx="3860">
                  <c:v>0.91727939732372765</c:v>
                </c:pt>
                <c:pt idx="3861">
                  <c:v>1.0175215774029494</c:v>
                </c:pt>
                <c:pt idx="3862">
                  <c:v>0.98226001650094996</c:v>
                </c:pt>
                <c:pt idx="3863">
                  <c:v>0.87635948583483703</c:v>
                </c:pt>
                <c:pt idx="3864">
                  <c:v>0.5926626322790981</c:v>
                </c:pt>
                <c:pt idx="3865">
                  <c:v>0.22411555331200361</c:v>
                </c:pt>
                <c:pt idx="3866">
                  <c:v>-8.61588231381029E-2</c:v>
                </c:pt>
                <c:pt idx="3867">
                  <c:v>-0.31123749509453774</c:v>
                </c:pt>
                <c:pt idx="3868">
                  <c:v>-0.41566101908683778</c:v>
                </c:pt>
                <c:pt idx="3869">
                  <c:v>-0.38296287752687935</c:v>
                </c:pt>
                <c:pt idx="3870">
                  <c:v>-0.28770831758156418</c:v>
                </c:pt>
                <c:pt idx="3871">
                  <c:v>-0.14751141859218478</c:v>
                </c:pt>
                <c:pt idx="3872">
                  <c:v>-1.4956245739012957E-2</c:v>
                </c:pt>
                <c:pt idx="3873">
                  <c:v>0.10025871673598886</c:v>
                </c:pt>
                <c:pt idx="3874">
                  <c:v>0.30829466454684734</c:v>
                </c:pt>
                <c:pt idx="3875">
                  <c:v>0.35817291241139176</c:v>
                </c:pt>
                <c:pt idx="3876">
                  <c:v>0.28074649471789598</c:v>
                </c:pt>
                <c:pt idx="3877">
                  <c:v>0.1794825685210526</c:v>
                </c:pt>
                <c:pt idx="3878">
                  <c:v>0.16021847801283004</c:v>
                </c:pt>
                <c:pt idx="3879">
                  <c:v>0.14294189264997842</c:v>
                </c:pt>
                <c:pt idx="3880">
                  <c:v>0.10343443091958762</c:v>
                </c:pt>
                <c:pt idx="3881">
                  <c:v>3.5813026428222657E-2</c:v>
                </c:pt>
                <c:pt idx="3882">
                  <c:v>-4.9813965037465095E-2</c:v>
                </c:pt>
                <c:pt idx="3883">
                  <c:v>-0.21236462328583003</c:v>
                </c:pt>
                <c:pt idx="3884">
                  <c:v>-0.49795835014432671</c:v>
                </c:pt>
                <c:pt idx="3885">
                  <c:v>-0.80491286940872675</c:v>
                </c:pt>
                <c:pt idx="3886">
                  <c:v>-1.1160228952020408</c:v>
                </c:pt>
                <c:pt idx="3887">
                  <c:v>-1.4189075696468354</c:v>
                </c:pt>
                <c:pt idx="3888">
                  <c:v>-1.7276019644737244</c:v>
                </c:pt>
                <c:pt idx="3889">
                  <c:v>-1.9404642954468727</c:v>
                </c:pt>
                <c:pt idx="3890">
                  <c:v>-2.042663538604975</c:v>
                </c:pt>
                <c:pt idx="3891">
                  <c:v>-2.0682531470060348</c:v>
                </c:pt>
                <c:pt idx="3892">
                  <c:v>-1.9733962525427342</c:v>
                </c:pt>
                <c:pt idx="3893">
                  <c:v>-1.7672436015307904</c:v>
                </c:pt>
                <c:pt idx="3894">
                  <c:v>-1.5323967629671098</c:v>
                </c:pt>
                <c:pt idx="3895">
                  <c:v>-1.2962423408031465</c:v>
                </c:pt>
                <c:pt idx="3896">
                  <c:v>-0.99247597932815557</c:v>
                </c:pt>
                <c:pt idx="3897">
                  <c:v>-0.74461638160049914</c:v>
                </c:pt>
                <c:pt idx="3898">
                  <c:v>-0.56981262713670733</c:v>
                </c:pt>
                <c:pt idx="3899">
                  <c:v>-0.42789332114160061</c:v>
                </c:pt>
                <c:pt idx="3900">
                  <c:v>-0.25177904119715094</c:v>
                </c:pt>
                <c:pt idx="3901">
                  <c:v>-3.2523154495283965E-2</c:v>
                </c:pt>
                <c:pt idx="3902">
                  <c:v>0.21039824120700359</c:v>
                </c:pt>
                <c:pt idx="3903">
                  <c:v>0.42822120375931266</c:v>
                </c:pt>
                <c:pt idx="3904">
                  <c:v>0.60269250746816405</c:v>
                </c:pt>
                <c:pt idx="3905">
                  <c:v>0.72509442888200282</c:v>
                </c:pt>
                <c:pt idx="3906">
                  <c:v>0.77298758357763298</c:v>
                </c:pt>
                <c:pt idx="3907">
                  <c:v>0.77553090311586859</c:v>
                </c:pt>
                <c:pt idx="3908">
                  <c:v>0.68524748146533965</c:v>
                </c:pt>
                <c:pt idx="3909">
                  <c:v>0.54193101983517411</c:v>
                </c:pt>
                <c:pt idx="3910">
                  <c:v>0.36417957432568077</c:v>
                </c:pt>
                <c:pt idx="3911">
                  <c:v>0.1743772366270423</c:v>
                </c:pt>
                <c:pt idx="3912">
                  <c:v>3.5074084550142291E-2</c:v>
                </c:pt>
                <c:pt idx="3913">
                  <c:v>4.9346407055854802E-2</c:v>
                </c:pt>
                <c:pt idx="3914">
                  <c:v>0.1342882875725627</c:v>
                </c:pt>
                <c:pt idx="3915">
                  <c:v>0.20904837492853404</c:v>
                </c:pt>
                <c:pt idx="3916">
                  <c:v>0.26244087249040604</c:v>
                </c:pt>
                <c:pt idx="3917">
                  <c:v>0.31642850697040559</c:v>
                </c:pt>
                <c:pt idx="3918">
                  <c:v>0.41697163593024017</c:v>
                </c:pt>
                <c:pt idx="3919">
                  <c:v>0.55457277316600084</c:v>
                </c:pt>
                <c:pt idx="3920">
                  <c:v>0.70508679181337364</c:v>
                </c:pt>
                <c:pt idx="3921">
                  <c:v>0.88686042733490467</c:v>
                </c:pt>
                <c:pt idx="3922">
                  <c:v>1.0585014228522778</c:v>
                </c:pt>
                <c:pt idx="3923">
                  <c:v>1.0956218867003917</c:v>
                </c:pt>
                <c:pt idx="3924">
                  <c:v>1.0536094960570337</c:v>
                </c:pt>
                <c:pt idx="3925">
                  <c:v>0.99253101624548445</c:v>
                </c:pt>
                <c:pt idx="3926">
                  <c:v>0.90697389900684366</c:v>
                </c:pt>
                <c:pt idx="3927">
                  <c:v>0.81200722306966788</c:v>
                </c:pt>
                <c:pt idx="3928">
                  <c:v>0.72062642522156239</c:v>
                </c:pt>
                <c:pt idx="3929">
                  <c:v>0.67902026988565922</c:v>
                </c:pt>
                <c:pt idx="3930">
                  <c:v>0.75849175125360491</c:v>
                </c:pt>
                <c:pt idx="3931">
                  <c:v>0.92634828262031088</c:v>
                </c:pt>
                <c:pt idx="3932">
                  <c:v>1.0816047220677139</c:v>
                </c:pt>
                <c:pt idx="3933">
                  <c:v>1.1505585973709822</c:v>
                </c:pt>
                <c:pt idx="3934">
                  <c:v>1.140534934848547</c:v>
                </c:pt>
                <c:pt idx="3935">
                  <c:v>1.0029807946085931</c:v>
                </c:pt>
                <c:pt idx="3936">
                  <c:v>0.69003167331218718</c:v>
                </c:pt>
                <c:pt idx="3937">
                  <c:v>0.20158078618347647</c:v>
                </c:pt>
                <c:pt idx="3938">
                  <c:v>-0.43236435804516077</c:v>
                </c:pt>
                <c:pt idx="3939">
                  <c:v>-1.0632970167696476</c:v>
                </c:pt>
                <c:pt idx="3940">
                  <c:v>-1.6012424647808077</c:v>
                </c:pt>
                <c:pt idx="3941">
                  <c:v>-2.0109510183334351</c:v>
                </c:pt>
                <c:pt idx="3942">
                  <c:v>-2.2462399064004424</c:v>
                </c:pt>
                <c:pt idx="3943">
                  <c:v>-2.3713766071200371</c:v>
                </c:pt>
                <c:pt idx="3944">
                  <c:v>-2.3565093304216864</c:v>
                </c:pt>
                <c:pt idx="3945">
                  <c:v>-2.1309638039767744</c:v>
                </c:pt>
                <c:pt idx="3946">
                  <c:v>-1.7456412094831468</c:v>
                </c:pt>
                <c:pt idx="3947">
                  <c:v>-1.3826638957858086</c:v>
                </c:pt>
                <c:pt idx="3948">
                  <c:v>-1.0783539625257255</c:v>
                </c:pt>
                <c:pt idx="3949">
                  <c:v>-0.730822434425354</c:v>
                </c:pt>
                <c:pt idx="3950">
                  <c:v>-0.41681197039783002</c:v>
                </c:pt>
                <c:pt idx="3951">
                  <c:v>-0.2451330776140094</c:v>
                </c:pt>
                <c:pt idx="3952">
                  <c:v>-0.23841544909402729</c:v>
                </c:pt>
                <c:pt idx="3953">
                  <c:v>-0.37610259521752598</c:v>
                </c:pt>
                <c:pt idx="3954">
                  <c:v>-0.51983603641390808</c:v>
                </c:pt>
                <c:pt idx="3955">
                  <c:v>-0.53768159240484237</c:v>
                </c:pt>
                <c:pt idx="3956">
                  <c:v>-0.5009839553385973</c:v>
                </c:pt>
                <c:pt idx="3957">
                  <c:v>-0.52242423333227639</c:v>
                </c:pt>
                <c:pt idx="3958">
                  <c:v>-0.53282135020941501</c:v>
                </c:pt>
                <c:pt idx="3959">
                  <c:v>-0.46728137176483869</c:v>
                </c:pt>
                <c:pt idx="3960">
                  <c:v>-0.31290727715939287</c:v>
                </c:pt>
                <c:pt idx="3961">
                  <c:v>-0.11829061618074775</c:v>
                </c:pt>
                <c:pt idx="3962">
                  <c:v>5.7760892990045255E-2</c:v>
                </c:pt>
                <c:pt idx="3963">
                  <c:v>0.19313638351857662</c:v>
                </c:pt>
                <c:pt idx="3964">
                  <c:v>0.30421067677438263</c:v>
                </c:pt>
                <c:pt idx="3965">
                  <c:v>0.43084905210882429</c:v>
                </c:pt>
                <c:pt idx="3966">
                  <c:v>0.54336139496415858</c:v>
                </c:pt>
                <c:pt idx="3967">
                  <c:v>0.55739270254969597</c:v>
                </c:pt>
                <c:pt idx="3968">
                  <c:v>0.49241467807441952</c:v>
                </c:pt>
                <c:pt idx="3969">
                  <c:v>0.35688433226197958</c:v>
                </c:pt>
                <c:pt idx="3970">
                  <c:v>0.15728138504549863</c:v>
                </c:pt>
                <c:pt idx="3971">
                  <c:v>-1.4032184667885304E-2</c:v>
                </c:pt>
                <c:pt idx="3972">
                  <c:v>-0.1390115404687822</c:v>
                </c:pt>
                <c:pt idx="3973">
                  <c:v>-0.20719319958239796</c:v>
                </c:pt>
                <c:pt idx="3974">
                  <c:v>-0.1832527435384691</c:v>
                </c:pt>
                <c:pt idx="3975">
                  <c:v>-0.13871015304699541</c:v>
                </c:pt>
                <c:pt idx="3976">
                  <c:v>-0.1255040154978633</c:v>
                </c:pt>
                <c:pt idx="3977">
                  <c:v>-9.0949821509420881E-2</c:v>
                </c:pt>
                <c:pt idx="3978">
                  <c:v>1.0537778958678246E-2</c:v>
                </c:pt>
                <c:pt idx="3979">
                  <c:v>0.14195312848314642</c:v>
                </c:pt>
                <c:pt idx="3980">
                  <c:v>0.25787335652858018</c:v>
                </c:pt>
                <c:pt idx="3981">
                  <c:v>0.35185985639691353</c:v>
                </c:pt>
                <c:pt idx="3982">
                  <c:v>0.34763944577425721</c:v>
                </c:pt>
                <c:pt idx="3983">
                  <c:v>0.28002067252993584</c:v>
                </c:pt>
                <c:pt idx="3984">
                  <c:v>0.13854407384991646</c:v>
                </c:pt>
                <c:pt idx="3985">
                  <c:v>-4.1331482380628587E-2</c:v>
                </c:pt>
                <c:pt idx="3986">
                  <c:v>-0.1732214979082346</c:v>
                </c:pt>
                <c:pt idx="3987">
                  <c:v>-0.21550245847553015</c:v>
                </c:pt>
                <c:pt idx="3988">
                  <c:v>-0.16826680490747095</c:v>
                </c:pt>
                <c:pt idx="3989">
                  <c:v>-0.10628319438546896</c:v>
                </c:pt>
                <c:pt idx="3990">
                  <c:v>-8.7613984979689127E-2</c:v>
                </c:pt>
                <c:pt idx="3991">
                  <c:v>-0.100468924138695</c:v>
                </c:pt>
                <c:pt idx="3992">
                  <c:v>-0.17491550937294961</c:v>
                </c:pt>
                <c:pt idx="3993">
                  <c:v>-0.39146882213652134</c:v>
                </c:pt>
                <c:pt idx="3994">
                  <c:v>-0.78964059993624691</c:v>
                </c:pt>
                <c:pt idx="3995">
                  <c:v>-1.2643256065249444</c:v>
                </c:pt>
                <c:pt idx="3996">
                  <c:v>-1.6829850777983666</c:v>
                </c:pt>
                <c:pt idx="3997">
                  <c:v>-1.9479841071367265</c:v>
                </c:pt>
                <c:pt idx="3998">
                  <c:v>-2.0336085404455662</c:v>
                </c:pt>
                <c:pt idx="3999">
                  <c:v>-1.9957967895269395</c:v>
                </c:pt>
                <c:pt idx="4000">
                  <c:v>-1.8134168708324434</c:v>
                </c:pt>
                <c:pt idx="4001">
                  <c:v>-1.5239802807569505</c:v>
                </c:pt>
                <c:pt idx="4002">
                  <c:v>-1.2457601121068</c:v>
                </c:pt>
                <c:pt idx="4003">
                  <c:v>-1.0118570872396231</c:v>
                </c:pt>
                <c:pt idx="4004">
                  <c:v>-0.78663783542811871</c:v>
                </c:pt>
                <c:pt idx="4005">
                  <c:v>-0.57920588672161111</c:v>
                </c:pt>
                <c:pt idx="4006">
                  <c:v>-0.45942359101027253</c:v>
                </c:pt>
                <c:pt idx="4007">
                  <c:v>-0.44768574412912132</c:v>
                </c:pt>
                <c:pt idx="4008">
                  <c:v>-0.49194540247321134</c:v>
                </c:pt>
                <c:pt idx="4009">
                  <c:v>-0.53619457237422474</c:v>
                </c:pt>
                <c:pt idx="4010">
                  <c:v>-0.60037076085805896</c:v>
                </c:pt>
                <c:pt idx="4011">
                  <c:v>-0.67805240951478485</c:v>
                </c:pt>
                <c:pt idx="4012">
                  <c:v>-0.65462809816002854</c:v>
                </c:pt>
                <c:pt idx="4013">
                  <c:v>-0.5677043404430151</c:v>
                </c:pt>
                <c:pt idx="4014">
                  <c:v>-0.4386093305423856</c:v>
                </c:pt>
                <c:pt idx="4015">
                  <c:v>-0.20498355505988003</c:v>
                </c:pt>
                <c:pt idx="4016">
                  <c:v>3.8095633238554E-2</c:v>
                </c:pt>
                <c:pt idx="4017">
                  <c:v>0.26770817225798965</c:v>
                </c:pt>
                <c:pt idx="4018">
                  <c:v>0.47779075518250469</c:v>
                </c:pt>
                <c:pt idx="4019">
                  <c:v>0.6309270673245192</c:v>
                </c:pt>
                <c:pt idx="4020">
                  <c:v>0.69805829241871842</c:v>
                </c:pt>
                <c:pt idx="4021">
                  <c:v>0.67988017603755002</c:v>
                </c:pt>
                <c:pt idx="4022">
                  <c:v>0.60549069251865151</c:v>
                </c:pt>
                <c:pt idx="4023">
                  <c:v>0.5525454704090953</c:v>
                </c:pt>
                <c:pt idx="4024">
                  <c:v>0.49333528563380241</c:v>
                </c:pt>
                <c:pt idx="4025">
                  <c:v>0.41051875837147239</c:v>
                </c:pt>
                <c:pt idx="4026">
                  <c:v>0.38278863050043582</c:v>
                </c:pt>
                <c:pt idx="4027">
                  <c:v>0.4029378067329526</c:v>
                </c:pt>
                <c:pt idx="4028">
                  <c:v>0.4226403653249145</c:v>
                </c:pt>
                <c:pt idx="4029">
                  <c:v>0.34730849336832764</c:v>
                </c:pt>
                <c:pt idx="4030">
                  <c:v>0.32799426298588513</c:v>
                </c:pt>
                <c:pt idx="4031">
                  <c:v>0.40421005122363568</c:v>
                </c:pt>
                <c:pt idx="4032">
                  <c:v>0.50562591366469867</c:v>
                </c:pt>
                <c:pt idx="4033">
                  <c:v>0.61497432813048369</c:v>
                </c:pt>
                <c:pt idx="4034">
                  <c:v>0.70478661037981516</c:v>
                </c:pt>
                <c:pt idx="4035">
                  <c:v>0.77003517821431167</c:v>
                </c:pt>
                <c:pt idx="4036">
                  <c:v>0.79055978223681456</c:v>
                </c:pt>
                <c:pt idx="4037">
                  <c:v>0.78324272274971007</c:v>
                </c:pt>
                <c:pt idx="4038">
                  <c:v>0.79786236986517911</c:v>
                </c:pt>
                <c:pt idx="4039">
                  <c:v>0.82529209703207018</c:v>
                </c:pt>
                <c:pt idx="4040">
                  <c:v>0.89985791064798837</c:v>
                </c:pt>
                <c:pt idx="4041">
                  <c:v>0.93850530177354818</c:v>
                </c:pt>
                <c:pt idx="4042">
                  <c:v>0.93253704875707633</c:v>
                </c:pt>
                <c:pt idx="4043">
                  <c:v>0.91861051596701149</c:v>
                </c:pt>
                <c:pt idx="4044">
                  <c:v>0.78639086365699773</c:v>
                </c:pt>
                <c:pt idx="4045">
                  <c:v>0.46652273207902911</c:v>
                </c:pt>
                <c:pt idx="4046">
                  <c:v>-4.2703677713871006E-2</c:v>
                </c:pt>
                <c:pt idx="4047">
                  <c:v>-0.60120121166110041</c:v>
                </c:pt>
                <c:pt idx="4048">
                  <c:v>-1.0729172945022583</c:v>
                </c:pt>
                <c:pt idx="4049">
                  <c:v>-1.3767718027532101</c:v>
                </c:pt>
                <c:pt idx="4050">
                  <c:v>-1.5715707689523697</c:v>
                </c:pt>
                <c:pt idx="4051">
                  <c:v>-1.7479830193519592</c:v>
                </c:pt>
                <c:pt idx="4052">
                  <c:v>-1.9308772006630899</c:v>
                </c:pt>
                <c:pt idx="4053">
                  <c:v>-1.9650340032577516</c:v>
                </c:pt>
                <c:pt idx="4054">
                  <c:v>-1.8585721398890021</c:v>
                </c:pt>
                <c:pt idx="4055">
                  <c:v>-1.6961609011888505</c:v>
                </c:pt>
                <c:pt idx="4056">
                  <c:v>-1.5250207927823067</c:v>
                </c:pt>
                <c:pt idx="4057">
                  <c:v>-1.3189657902717591</c:v>
                </c:pt>
                <c:pt idx="4058">
                  <c:v>-1.078316686525941</c:v>
                </c:pt>
                <c:pt idx="4059">
                  <c:v>-0.86485530830919743</c:v>
                </c:pt>
                <c:pt idx="4060">
                  <c:v>-0.73176610194146641</c:v>
                </c:pt>
                <c:pt idx="4061">
                  <c:v>-0.69755331225693229</c:v>
                </c:pt>
                <c:pt idx="4062">
                  <c:v>-0.68191639579832553</c:v>
                </c:pt>
                <c:pt idx="4063">
                  <c:v>-0.64502134211361406</c:v>
                </c:pt>
                <c:pt idx="4064">
                  <c:v>-0.62305401071906097</c:v>
                </c:pt>
                <c:pt idx="4065">
                  <c:v>-0.53184482865035532</c:v>
                </c:pt>
                <c:pt idx="4066">
                  <c:v>-0.42244050018489365</c:v>
                </c:pt>
                <c:pt idx="4067">
                  <c:v>-0.31515264451503755</c:v>
                </c:pt>
                <c:pt idx="4068">
                  <c:v>-0.20821775967255235</c:v>
                </c:pt>
                <c:pt idx="4069">
                  <c:v>-9.3609646819531919E-2</c:v>
                </c:pt>
                <c:pt idx="4070">
                  <c:v>-4.3759100139141084E-4</c:v>
                </c:pt>
                <c:pt idx="4071">
                  <c:v>8.6414099782705311E-2</c:v>
                </c:pt>
                <c:pt idx="4072">
                  <c:v>0.14721710264682772</c:v>
                </c:pt>
                <c:pt idx="4073">
                  <c:v>0.21146778831258417</c:v>
                </c:pt>
                <c:pt idx="4074">
                  <c:v>0.30627772232517603</c:v>
                </c:pt>
                <c:pt idx="4075">
                  <c:v>0.39471088394522669</c:v>
                </c:pt>
                <c:pt idx="4076">
                  <c:v>0.462797068990767</c:v>
                </c:pt>
                <c:pt idx="4077">
                  <c:v>0.48896390721201899</c:v>
                </c:pt>
                <c:pt idx="4078">
                  <c:v>0.43334782317280773</c:v>
                </c:pt>
                <c:pt idx="4079">
                  <c:v>0.30784866817295553</c:v>
                </c:pt>
                <c:pt idx="4080">
                  <c:v>0.22036650136113167</c:v>
                </c:pt>
                <c:pt idx="4081">
                  <c:v>0.14986333318054676</c:v>
                </c:pt>
                <c:pt idx="4082">
                  <c:v>9.2574726194143295E-2</c:v>
                </c:pt>
                <c:pt idx="4083">
                  <c:v>5.0218299999833106E-2</c:v>
                </c:pt>
                <c:pt idx="4084">
                  <c:v>9.4634261727333073E-3</c:v>
                </c:pt>
                <c:pt idx="4085">
                  <c:v>5.491302944719792E-3</c:v>
                </c:pt>
                <c:pt idx="4086">
                  <c:v>3.2215709723532202E-2</c:v>
                </c:pt>
                <c:pt idx="4087">
                  <c:v>0.15065530199557545</c:v>
                </c:pt>
                <c:pt idx="4088">
                  <c:v>0.29297952767461538</c:v>
                </c:pt>
                <c:pt idx="4089">
                  <c:v>0.34937274321913719</c:v>
                </c:pt>
                <c:pt idx="4090">
                  <c:v>0.33974727608263494</c:v>
                </c:pt>
                <c:pt idx="4091">
                  <c:v>0.32061569809913637</c:v>
                </c:pt>
                <c:pt idx="4092">
                  <c:v>0.27922143124043941</c:v>
                </c:pt>
                <c:pt idx="4093">
                  <c:v>0.23818165183067322</c:v>
                </c:pt>
                <c:pt idx="4094">
                  <c:v>0.24849687114357949</c:v>
                </c:pt>
                <c:pt idx="4095">
                  <c:v>0.23856164775788785</c:v>
                </c:pt>
                <c:pt idx="4096">
                  <c:v>0.13431529439985754</c:v>
                </c:pt>
                <c:pt idx="4097">
                  <c:v>8.9546087756752976E-2</c:v>
                </c:pt>
                <c:pt idx="4098">
                  <c:v>4.8096893616020681E-2</c:v>
                </c:pt>
                <c:pt idx="4099">
                  <c:v>-6.1858388744294647E-2</c:v>
                </c:pt>
                <c:pt idx="4100">
                  <c:v>-0.13088802203536035</c:v>
                </c:pt>
                <c:pt idx="4101">
                  <c:v>-2.6658552512526513E-2</c:v>
                </c:pt>
                <c:pt idx="4102">
                  <c:v>3.8252338618040088E-2</c:v>
                </c:pt>
                <c:pt idx="4103">
                  <c:v>7.8761812113225457E-2</c:v>
                </c:pt>
                <c:pt idx="4104">
                  <c:v>0.26608500346541408</c:v>
                </c:pt>
                <c:pt idx="4105">
                  <c:v>0.45888963058590893</c:v>
                </c:pt>
                <c:pt idx="4106">
                  <c:v>0.58353940442204477</c:v>
                </c:pt>
                <c:pt idx="4107">
                  <c:v>0.51873054720461376</c:v>
                </c:pt>
                <c:pt idx="4108">
                  <c:v>0.30224645085632801</c:v>
                </c:pt>
                <c:pt idx="4109">
                  <c:v>-0.12451517824083567</c:v>
                </c:pt>
                <c:pt idx="4110">
                  <c:v>-0.62262153603136539</c:v>
                </c:pt>
                <c:pt idx="4111">
                  <c:v>-0.99931605219841013</c:v>
                </c:pt>
                <c:pt idx="4112">
                  <c:v>-1.2813284325599672</c:v>
                </c:pt>
                <c:pt idx="4113">
                  <c:v>-1.5970801243185997</c:v>
                </c:pt>
                <c:pt idx="4114">
                  <c:v>-1.8395154793560506</c:v>
                </c:pt>
                <c:pt idx="4115">
                  <c:v>-1.934825386852026</c:v>
                </c:pt>
                <c:pt idx="4116">
                  <c:v>-1.8983228275179864</c:v>
                </c:pt>
                <c:pt idx="4117">
                  <c:v>-1.6912488014996052</c:v>
                </c:pt>
                <c:pt idx="4118">
                  <c:v>-1.4607411816716196</c:v>
                </c:pt>
                <c:pt idx="4119">
                  <c:v>-1.3020204131305217</c:v>
                </c:pt>
                <c:pt idx="4120">
                  <c:v>-1.1412922223657371</c:v>
                </c:pt>
                <c:pt idx="4121">
                  <c:v>-0.99431653663516051</c:v>
                </c:pt>
                <c:pt idx="4122">
                  <c:v>-0.84426090314984326</c:v>
                </c:pt>
                <c:pt idx="4123">
                  <c:v>-0.69739814177155501</c:v>
                </c:pt>
                <c:pt idx="4124">
                  <c:v>-0.63172433517873294</c:v>
                </c:pt>
                <c:pt idx="4125">
                  <c:v>-0.64926181599497801</c:v>
                </c:pt>
                <c:pt idx="4126">
                  <c:v>-0.5816501690447331</c:v>
                </c:pt>
                <c:pt idx="4127">
                  <c:v>-0.47106609173119068</c:v>
                </c:pt>
                <c:pt idx="4128">
                  <c:v>-0.43389066405594351</c:v>
                </c:pt>
                <c:pt idx="4129">
                  <c:v>-0.35398681763559581</c:v>
                </c:pt>
                <c:pt idx="4130">
                  <c:v>-0.16724779967218639</c:v>
                </c:pt>
                <c:pt idx="4131">
                  <c:v>-0.32395233862102035</c:v>
                </c:pt>
                <c:pt idx="4132">
                  <c:v>-0.43546955846250057</c:v>
                </c:pt>
                <c:pt idx="4133">
                  <c:v>-0.27338960107415916</c:v>
                </c:pt>
                <c:pt idx="4134">
                  <c:v>-0.11086730182170869</c:v>
                </c:pt>
                <c:pt idx="4135">
                  <c:v>-5.4755118079483509E-2</c:v>
                </c:pt>
                <c:pt idx="4136">
                  <c:v>6.1100626140832906E-2</c:v>
                </c:pt>
                <c:pt idx="4137">
                  <c:v>0.2711871011182666</c:v>
                </c:pt>
                <c:pt idx="4138">
                  <c:v>0.40386776983737949</c:v>
                </c:pt>
                <c:pt idx="4139">
                  <c:v>0.43133455373346807</c:v>
                </c:pt>
                <c:pt idx="4140">
                  <c:v>0.43074007462710145</c:v>
                </c:pt>
                <c:pt idx="4141">
                  <c:v>0.40706338282674553</c:v>
                </c:pt>
                <c:pt idx="4142">
                  <c:v>0.39235577166080476</c:v>
                </c:pt>
                <c:pt idx="4143">
                  <c:v>0.35378834120929242</c:v>
                </c:pt>
                <c:pt idx="4144">
                  <c:v>0.32807780507951978</c:v>
                </c:pt>
                <c:pt idx="4145">
                  <c:v>0.30661410167813302</c:v>
                </c:pt>
                <c:pt idx="4146">
                  <c:v>0.25352971583604816</c:v>
                </c:pt>
                <c:pt idx="4147">
                  <c:v>0.1639171525463462</c:v>
                </c:pt>
                <c:pt idx="4148">
                  <c:v>9.2397299744188796E-2</c:v>
                </c:pt>
                <c:pt idx="4149">
                  <c:v>9.2979682423174392E-2</c:v>
                </c:pt>
                <c:pt idx="4150">
                  <c:v>0.11337268754839898</c:v>
                </c:pt>
                <c:pt idx="4151">
                  <c:v>0.11821235485374929</c:v>
                </c:pt>
                <c:pt idx="4152">
                  <c:v>0.1528770612180233</c:v>
                </c:pt>
                <c:pt idx="4153">
                  <c:v>0.18878769960254432</c:v>
                </c:pt>
                <c:pt idx="4154">
                  <c:v>0.18178481832146645</c:v>
                </c:pt>
                <c:pt idx="4155">
                  <c:v>0.17461565684527158</c:v>
                </c:pt>
                <c:pt idx="4156">
                  <c:v>0.22817966055125</c:v>
                </c:pt>
                <c:pt idx="4157">
                  <c:v>0.358554260507226</c:v>
                </c:pt>
                <c:pt idx="4158">
                  <c:v>0.53641629148274661</c:v>
                </c:pt>
                <c:pt idx="4159">
                  <c:v>0.73663719803094863</c:v>
                </c:pt>
                <c:pt idx="4160">
                  <c:v>0.87344691462814816</c:v>
                </c:pt>
                <c:pt idx="4161">
                  <c:v>0.96021747529506685</c:v>
                </c:pt>
                <c:pt idx="4162">
                  <c:v>0.94852881811559209</c:v>
                </c:pt>
                <c:pt idx="4163">
                  <c:v>0.81396501705050472</c:v>
                </c:pt>
                <c:pt idx="4164">
                  <c:v>0.68710294917225845</c:v>
                </c:pt>
                <c:pt idx="4165">
                  <c:v>0.66997309237718583</c:v>
                </c:pt>
                <c:pt idx="4166">
                  <c:v>0.67488957747817047</c:v>
                </c:pt>
                <c:pt idx="4167">
                  <c:v>0.64020608693361281</c:v>
                </c:pt>
                <c:pt idx="4168">
                  <c:v>0.54399183444678789</c:v>
                </c:pt>
                <c:pt idx="4169">
                  <c:v>0.46385665755718947</c:v>
                </c:pt>
                <c:pt idx="4170">
                  <c:v>0.4626091540977359</c:v>
                </c:pt>
                <c:pt idx="4171">
                  <c:v>0.51952529344707732</c:v>
                </c:pt>
                <c:pt idx="4172">
                  <c:v>0.59114224657416348</c:v>
                </c:pt>
                <c:pt idx="4173">
                  <c:v>0.58559338510036474</c:v>
                </c:pt>
                <c:pt idx="4174">
                  <c:v>0.526523533500731</c:v>
                </c:pt>
                <c:pt idx="4175">
                  <c:v>0.31777391474694017</c:v>
                </c:pt>
                <c:pt idx="4176">
                  <c:v>-9.6407283693552018E-2</c:v>
                </c:pt>
                <c:pt idx="4177">
                  <c:v>-0.57929611656814817</c:v>
                </c:pt>
                <c:pt idx="4178">
                  <c:v>-1.0430055704712868</c:v>
                </c:pt>
                <c:pt idx="4179">
                  <c:v>-1.4439126026630402</c:v>
                </c:pt>
                <c:pt idx="4180">
                  <c:v>-1.7639957655966283</c:v>
                </c:pt>
                <c:pt idx="4181">
                  <c:v>-1.902048819512129</c:v>
                </c:pt>
                <c:pt idx="4182">
                  <c:v>-1.8510494045913219</c:v>
                </c:pt>
                <c:pt idx="4183">
                  <c:v>-1.6511990287899971</c:v>
                </c:pt>
                <c:pt idx="4184">
                  <c:v>-1.4207454957067966</c:v>
                </c:pt>
                <c:pt idx="4185">
                  <c:v>-1.2141291604936124</c:v>
                </c:pt>
                <c:pt idx="4186">
                  <c:v>-0.94592117920517926</c:v>
                </c:pt>
                <c:pt idx="4187">
                  <c:v>-0.59960678558796643</c:v>
                </c:pt>
                <c:pt idx="4188">
                  <c:v>-0.32943212985992432</c:v>
                </c:pt>
                <c:pt idx="4189">
                  <c:v>-0.26280007425695662</c:v>
                </c:pt>
                <c:pt idx="4190">
                  <c:v>-0.29949824122712015</c:v>
                </c:pt>
                <c:pt idx="4191">
                  <c:v>-0.3488466765359044</c:v>
                </c:pt>
                <c:pt idx="4192">
                  <c:v>-0.48941428899765016</c:v>
                </c:pt>
                <c:pt idx="4193">
                  <c:v>-0.63618013277649887</c:v>
                </c:pt>
                <c:pt idx="4194">
                  <c:v>-0.74177470788359645</c:v>
                </c:pt>
                <c:pt idx="4195">
                  <c:v>-0.84087171077728273</c:v>
                </c:pt>
                <c:pt idx="4196">
                  <c:v>-1.0109014329314232</c:v>
                </c:pt>
                <c:pt idx="4197">
                  <c:v>-1.1628101952373981</c:v>
                </c:pt>
                <c:pt idx="4198">
                  <c:v>-1.2104610559344293</c:v>
                </c:pt>
                <c:pt idx="4199">
                  <c:v>-1.1782904794067146</c:v>
                </c:pt>
                <c:pt idx="4200">
                  <c:v>-1.1746237635612489</c:v>
                </c:pt>
                <c:pt idx="4201">
                  <c:v>-1.1094027507305146</c:v>
                </c:pt>
                <c:pt idx="4202">
                  <c:v>-0.97673198573291309</c:v>
                </c:pt>
                <c:pt idx="4203">
                  <c:v>-0.76849794521927839</c:v>
                </c:pt>
                <c:pt idx="4204">
                  <c:v>-0.58720436610281468</c:v>
                </c:pt>
                <c:pt idx="4205">
                  <c:v>-0.46367828093469143</c:v>
                </c:pt>
                <c:pt idx="4206">
                  <c:v>-0.37743758764117957</c:v>
                </c:pt>
                <c:pt idx="4207">
                  <c:v>-0.300351331718266</c:v>
                </c:pt>
                <c:pt idx="4208">
                  <c:v>-0.22221542749553919</c:v>
                </c:pt>
                <c:pt idx="4209">
                  <c:v>-0.27728583840653304</c:v>
                </c:pt>
                <c:pt idx="4210">
                  <c:v>-0.50117428220808513</c:v>
                </c:pt>
                <c:pt idx="4211">
                  <c:v>-0.84859449394047259</c:v>
                </c:pt>
                <c:pt idx="4212">
                  <c:v>-1.193708052188158</c:v>
                </c:pt>
                <c:pt idx="4213">
                  <c:v>-1.4758424931764604</c:v>
                </c:pt>
                <c:pt idx="4214">
                  <c:v>-1.7344883765280248</c:v>
                </c:pt>
                <c:pt idx="4215">
                  <c:v>-1.9139619366824627</c:v>
                </c:pt>
                <c:pt idx="4216">
                  <c:v>-2.0440798804163935</c:v>
                </c:pt>
                <c:pt idx="4217">
                  <c:v>-2.0348665688931944</c:v>
                </c:pt>
                <c:pt idx="4218">
                  <c:v>-2.0156938411295413</c:v>
                </c:pt>
                <c:pt idx="4219">
                  <c:v>-1.9182279190421105</c:v>
                </c:pt>
                <c:pt idx="4220">
                  <c:v>-1.6880138294398785</c:v>
                </c:pt>
                <c:pt idx="4221">
                  <c:v>-1.403800410926342</c:v>
                </c:pt>
                <c:pt idx="4222">
                  <c:v>-1.1289074541628361</c:v>
                </c:pt>
                <c:pt idx="4223">
                  <c:v>-0.91702920958399781</c:v>
                </c:pt>
                <c:pt idx="4224">
                  <c:v>-0.72297167032957077</c:v>
                </c:pt>
                <c:pt idx="4225">
                  <c:v>-0.52475942853838209</c:v>
                </c:pt>
                <c:pt idx="4226">
                  <c:v>-0.35185547098517422</c:v>
                </c:pt>
                <c:pt idx="4227">
                  <c:v>-0.21602640554308891</c:v>
                </c:pt>
                <c:pt idx="4228">
                  <c:v>-0.10202808419242501</c:v>
                </c:pt>
                <c:pt idx="4229">
                  <c:v>-4.6945485491305596E-2</c:v>
                </c:pt>
                <c:pt idx="4230">
                  <c:v>-8.4667755737900738E-2</c:v>
                </c:pt>
                <c:pt idx="4231">
                  <c:v>-0.24015643928200009</c:v>
                </c:pt>
                <c:pt idx="4232">
                  <c:v>-0.39806345812976363</c:v>
                </c:pt>
                <c:pt idx="4233">
                  <c:v>-0.61486659318208703</c:v>
                </c:pt>
                <c:pt idx="4234">
                  <c:v>-0.83115919321775444</c:v>
                </c:pt>
                <c:pt idx="4235">
                  <c:v>-0.91707196734845642</c:v>
                </c:pt>
                <c:pt idx="4236">
                  <c:v>-0.97186483651399613</c:v>
                </c:pt>
                <c:pt idx="4237">
                  <c:v>-0.89790486752986909</c:v>
                </c:pt>
                <c:pt idx="4238">
                  <c:v>-0.71634852916002278</c:v>
                </c:pt>
                <c:pt idx="4239">
                  <c:v>-0.52389389444142587</c:v>
                </c:pt>
                <c:pt idx="4240">
                  <c:v>-0.3255441334471107</c:v>
                </c:pt>
                <c:pt idx="4241">
                  <c:v>-0.17082556474953892</c:v>
                </c:pt>
                <c:pt idx="4242">
                  <c:v>-0.22787841930985453</c:v>
                </c:pt>
                <c:pt idx="4243">
                  <c:v>-0.36402959324419498</c:v>
                </c:pt>
                <c:pt idx="4244">
                  <c:v>-0.42550579335540534</c:v>
                </c:pt>
                <c:pt idx="4245">
                  <c:v>-0.33614882647991184</c:v>
                </c:pt>
                <c:pt idx="4246">
                  <c:v>-0.14600267250090837</c:v>
                </c:pt>
                <c:pt idx="4247">
                  <c:v>2.9389567673206332E-3</c:v>
                </c:pt>
                <c:pt idx="4248">
                  <c:v>0.10318607043474913</c:v>
                </c:pt>
                <c:pt idx="4249">
                  <c:v>0.13613938814029097</c:v>
                </c:pt>
                <c:pt idx="4250">
                  <c:v>0.12445182731375098</c:v>
                </c:pt>
                <c:pt idx="4251">
                  <c:v>1.9006776474416256E-2</c:v>
                </c:pt>
                <c:pt idx="4252">
                  <c:v>-0.14103900767862798</c:v>
                </c:pt>
                <c:pt idx="4253">
                  <c:v>-0.20542467266321182</c:v>
                </c:pt>
                <c:pt idx="4254">
                  <c:v>-0.20296299487352373</c:v>
                </c:pt>
                <c:pt idx="4255">
                  <c:v>-0.26342338744550947</c:v>
                </c:pt>
                <c:pt idx="4256">
                  <c:v>-0.41430578067898755</c:v>
                </c:pt>
                <c:pt idx="4257">
                  <c:v>-0.60238443229347471</c:v>
                </c:pt>
                <c:pt idx="4258">
                  <c:v>-0.71338457554578782</c:v>
                </c:pt>
                <c:pt idx="4259">
                  <c:v>-0.76247531309723859</c:v>
                </c:pt>
                <c:pt idx="4260">
                  <c:v>-0.73637765474617489</c:v>
                </c:pt>
                <c:pt idx="4261">
                  <c:v>-0.81267197839915761</c:v>
                </c:pt>
                <c:pt idx="4262">
                  <c:v>-0.98564942814409739</c:v>
                </c:pt>
                <c:pt idx="4263">
                  <c:v>-1.161382305175066</c:v>
                </c:pt>
                <c:pt idx="4264">
                  <c:v>-1.4743061372637749</c:v>
                </c:pt>
                <c:pt idx="4265">
                  <c:v>-1.6376644787192345</c:v>
                </c:pt>
                <c:pt idx="4266">
                  <c:v>-1.714831060767174</c:v>
                </c:pt>
                <c:pt idx="4267">
                  <c:v>-1.8442670729756356</c:v>
                </c:pt>
                <c:pt idx="4268">
                  <c:v>-1.9853747123479843</c:v>
                </c:pt>
                <c:pt idx="4269">
                  <c:v>-2.1046177120506764</c:v>
                </c:pt>
                <c:pt idx="4270">
                  <c:v>-2.2085929007828238</c:v>
                </c:pt>
                <c:pt idx="4271">
                  <c:v>-2.3031438396871091</c:v>
                </c:pt>
                <c:pt idx="4272">
                  <c:v>-2.373401497900486</c:v>
                </c:pt>
                <c:pt idx="4273">
                  <c:v>-2.3807286438345909</c:v>
                </c:pt>
                <c:pt idx="4274">
                  <c:v>-2.3495343330502512</c:v>
                </c:pt>
                <c:pt idx="4275">
                  <c:v>-2.3286808231472969</c:v>
                </c:pt>
                <c:pt idx="4276">
                  <c:v>-2.3354586231708527</c:v>
                </c:pt>
                <c:pt idx="4277">
                  <c:v>-2.3269659809768202</c:v>
                </c:pt>
                <c:pt idx="4278">
                  <c:v>-2.3707651345431806</c:v>
                </c:pt>
                <c:pt idx="4279">
                  <c:v>-2.4498146662116054</c:v>
                </c:pt>
                <c:pt idx="4280">
                  <c:v>-2.4589985954761509</c:v>
                </c:pt>
                <c:pt idx="4281">
                  <c:v>-2.3680735149979593</c:v>
                </c:pt>
                <c:pt idx="4282">
                  <c:v>-2.1528206960856915</c:v>
                </c:pt>
                <c:pt idx="4283">
                  <c:v>-1.9535182043910027</c:v>
                </c:pt>
                <c:pt idx="4284">
                  <c:v>-1.8579321621358396</c:v>
                </c:pt>
                <c:pt idx="4285">
                  <c:v>-1.7837596468627455</c:v>
                </c:pt>
                <c:pt idx="4286">
                  <c:v>-1.7151234215497972</c:v>
                </c:pt>
                <c:pt idx="4287">
                  <c:v>-1.5558220244944096</c:v>
                </c:pt>
                <c:pt idx="4288">
                  <c:v>-1.3213684111833572</c:v>
                </c:pt>
                <c:pt idx="4289">
                  <c:v>-1.1262255556136371</c:v>
                </c:pt>
                <c:pt idx="4290">
                  <c:v>-0.91670154623687272</c:v>
                </c:pt>
                <c:pt idx="4291">
                  <c:v>-0.7152629204839468</c:v>
                </c:pt>
                <c:pt idx="4292">
                  <c:v>-0.54559035357087848</c:v>
                </c:pt>
                <c:pt idx="4293">
                  <c:v>-0.27777197957038879</c:v>
                </c:pt>
                <c:pt idx="4294">
                  <c:v>-0.1067217995133251</c:v>
                </c:pt>
                <c:pt idx="4295">
                  <c:v>3.0245127242524178E-2</c:v>
                </c:pt>
                <c:pt idx="4296">
                  <c:v>0.12627199245616794</c:v>
                </c:pt>
                <c:pt idx="4297">
                  <c:v>8.5409255772829054E-2</c:v>
                </c:pt>
                <c:pt idx="4298">
                  <c:v>-2.0018312805332245E-2</c:v>
                </c:pt>
                <c:pt idx="4299">
                  <c:v>-0.1164377249032259</c:v>
                </c:pt>
                <c:pt idx="4300">
                  <c:v>-0.21606972975656391</c:v>
                </c:pt>
                <c:pt idx="4301">
                  <c:v>-0.24753266528248788</c:v>
                </c:pt>
                <c:pt idx="4302">
                  <c:v>-0.18391746232286096</c:v>
                </c:pt>
                <c:pt idx="4303">
                  <c:v>-7.3677712921053171E-2</c:v>
                </c:pt>
                <c:pt idx="4304">
                  <c:v>4.4148314567282798E-2</c:v>
                </c:pt>
                <c:pt idx="4305">
                  <c:v>7.3759112558327622E-2</c:v>
                </c:pt>
                <c:pt idx="4306">
                  <c:v>8.5184713555499919E-2</c:v>
                </c:pt>
                <c:pt idx="4307">
                  <c:v>7.8356600068509585E-2</c:v>
                </c:pt>
                <c:pt idx="4308">
                  <c:v>4.5687347408384087E-2</c:v>
                </c:pt>
                <c:pt idx="4309">
                  <c:v>-0.10190207669511438</c:v>
                </c:pt>
                <c:pt idx="4310">
                  <c:v>-0.2712867230549455</c:v>
                </c:pt>
                <c:pt idx="4311">
                  <c:v>-0.37814868215471509</c:v>
                </c:pt>
                <c:pt idx="4312">
                  <c:v>-0.47550379950553179</c:v>
                </c:pt>
                <c:pt idx="4313">
                  <c:v>-0.54331249762326483</c:v>
                </c:pt>
                <c:pt idx="4314">
                  <c:v>-0.57404878869652753</c:v>
                </c:pt>
                <c:pt idx="4315">
                  <c:v>-0.49572014562785627</c:v>
                </c:pt>
                <c:pt idx="4316">
                  <c:v>-0.28932819731533527</c:v>
                </c:pt>
                <c:pt idx="4317">
                  <c:v>-1.7029979042708875E-2</c:v>
                </c:pt>
                <c:pt idx="4318">
                  <c:v>0.21398945488035681</c:v>
                </c:pt>
                <c:pt idx="4319">
                  <c:v>0.28955020878463983</c:v>
                </c:pt>
                <c:pt idx="4320">
                  <c:v>0.35155894406139854</c:v>
                </c:pt>
                <c:pt idx="4321">
                  <c:v>0.43443255476653581</c:v>
                </c:pt>
                <c:pt idx="4322">
                  <c:v>0.55856294967234132</c:v>
                </c:pt>
                <c:pt idx="4323">
                  <c:v>0.70336274027824408</c:v>
                </c:pt>
                <c:pt idx="4324">
                  <c:v>0.87426800988614561</c:v>
                </c:pt>
                <c:pt idx="4325">
                  <c:v>1.0324873065948488</c:v>
                </c:pt>
                <c:pt idx="4326">
                  <c:v>1.1839135274291039</c:v>
                </c:pt>
                <c:pt idx="4327">
                  <c:v>1.3211706291139127</c:v>
                </c:pt>
                <c:pt idx="4328">
                  <c:v>1.3795657485723496</c:v>
                </c:pt>
                <c:pt idx="4329">
                  <c:v>1.3721982568502427</c:v>
                </c:pt>
                <c:pt idx="4330">
                  <c:v>1.3226296555995942</c:v>
                </c:pt>
                <c:pt idx="4331">
                  <c:v>1.236900410950184</c:v>
                </c:pt>
                <c:pt idx="4332">
                  <c:v>1.1257853333652019</c:v>
                </c:pt>
                <c:pt idx="4333">
                  <c:v>1.0589013724029064</c:v>
                </c:pt>
                <c:pt idx="4334">
                  <c:v>1.1117360821366311</c:v>
                </c:pt>
                <c:pt idx="4335">
                  <c:v>1.214475388750434</c:v>
                </c:pt>
                <c:pt idx="4336">
                  <c:v>1.3482144400477409</c:v>
                </c:pt>
                <c:pt idx="4337">
                  <c:v>1.4379382100701332</c:v>
                </c:pt>
                <c:pt idx="4338">
                  <c:v>1.5151954239606857</c:v>
                </c:pt>
                <c:pt idx="4339">
                  <c:v>1.6239135816693306</c:v>
                </c:pt>
                <c:pt idx="4340">
                  <c:v>1.7337558665871622</c:v>
                </c:pt>
                <c:pt idx="4341">
                  <c:v>1.8092457595467568</c:v>
                </c:pt>
                <c:pt idx="4342">
                  <c:v>1.8226738902926445</c:v>
                </c:pt>
                <c:pt idx="4343">
                  <c:v>1.818838116824627</c:v>
                </c:pt>
                <c:pt idx="4344">
                  <c:v>1.8136000348627568</c:v>
                </c:pt>
                <c:pt idx="4345">
                  <c:v>1.7467220672965051</c:v>
                </c:pt>
                <c:pt idx="4346">
                  <c:v>1.6251309719681741</c:v>
                </c:pt>
                <c:pt idx="4347">
                  <c:v>1.4768933840095997</c:v>
                </c:pt>
                <c:pt idx="4348">
                  <c:v>1.3417575059831144</c:v>
                </c:pt>
                <c:pt idx="4349">
                  <c:v>1.198512124568224</c:v>
                </c:pt>
                <c:pt idx="4350">
                  <c:v>1.0712207248806953</c:v>
                </c:pt>
                <c:pt idx="4351">
                  <c:v>0.95696393832564364</c:v>
                </c:pt>
                <c:pt idx="4352">
                  <c:v>0.8146361312270165</c:v>
                </c:pt>
                <c:pt idx="4353">
                  <c:v>0.63381712675094604</c:v>
                </c:pt>
                <c:pt idx="4354">
                  <c:v>0.49169499546289447</c:v>
                </c:pt>
                <c:pt idx="4355">
                  <c:v>0.4402769929915667</c:v>
                </c:pt>
                <c:pt idx="4356">
                  <c:v>0.47332647912204268</c:v>
                </c:pt>
                <c:pt idx="4357">
                  <c:v>0.55468785367906093</c:v>
                </c:pt>
                <c:pt idx="4358">
                  <c:v>0.611685196235776</c:v>
                </c:pt>
                <c:pt idx="4359">
                  <c:v>0.63891736060380944</c:v>
                </c:pt>
                <c:pt idx="4360">
                  <c:v>0.62727328844368457</c:v>
                </c:pt>
                <c:pt idx="4361">
                  <c:v>0.52733509048819549</c:v>
                </c:pt>
                <c:pt idx="4362">
                  <c:v>0.34106516540050508</c:v>
                </c:pt>
                <c:pt idx="4363">
                  <c:v>0.15715181440114975</c:v>
                </c:pt>
                <c:pt idx="4364">
                  <c:v>-1.5270953848958017E-2</c:v>
                </c:pt>
                <c:pt idx="4365">
                  <c:v>-0.15479129344224932</c:v>
                </c:pt>
                <c:pt idx="4366">
                  <c:v>-0.28216206908226016</c:v>
                </c:pt>
                <c:pt idx="4367">
                  <c:v>-0.33469871699810028</c:v>
                </c:pt>
                <c:pt idx="4368">
                  <c:v>-0.2620058396458626</c:v>
                </c:pt>
                <c:pt idx="4369">
                  <c:v>-9.8040995746850976E-2</c:v>
                </c:pt>
                <c:pt idx="4370">
                  <c:v>0.10015600673854351</c:v>
                </c:pt>
                <c:pt idx="4371">
                  <c:v>0.2200817419588566</c:v>
                </c:pt>
                <c:pt idx="4372">
                  <c:v>0.30660043381154539</c:v>
                </c:pt>
                <c:pt idx="4373">
                  <c:v>0.39971193440258507</c:v>
                </c:pt>
                <c:pt idx="4374">
                  <c:v>0.45046013832092285</c:v>
                </c:pt>
                <c:pt idx="4375">
                  <c:v>0.44690400794148449</c:v>
                </c:pt>
                <c:pt idx="4376">
                  <c:v>0.32790103644132618</c:v>
                </c:pt>
                <c:pt idx="4377">
                  <c:v>3.6563626192510128E-2</c:v>
                </c:pt>
                <c:pt idx="4378">
                  <c:v>-0.26970654956996443</c:v>
                </c:pt>
                <c:pt idx="4379">
                  <c:v>-0.57761836767196661</c:v>
                </c:pt>
                <c:pt idx="4380">
                  <c:v>-0.90857472047209742</c:v>
                </c:pt>
                <c:pt idx="4381">
                  <c:v>-1.158206024542451</c:v>
                </c:pt>
                <c:pt idx="4382">
                  <c:v>-1.2220137653499843</c:v>
                </c:pt>
                <c:pt idx="4383">
                  <c:v>-1.0774254246801138</c:v>
                </c:pt>
                <c:pt idx="4384">
                  <c:v>-0.8631763534247876</c:v>
                </c:pt>
                <c:pt idx="4385">
                  <c:v>-0.68845241345465191</c:v>
                </c:pt>
                <c:pt idx="4386">
                  <c:v>-0.52409076288342482</c:v>
                </c:pt>
                <c:pt idx="4387">
                  <c:v>-0.35654910407960416</c:v>
                </c:pt>
                <c:pt idx="4388">
                  <c:v>-0.19613468952476978</c:v>
                </c:pt>
                <c:pt idx="4389">
                  <c:v>-2.2947544008493425E-2</c:v>
                </c:pt>
                <c:pt idx="4390">
                  <c:v>0.15822711735963821</c:v>
                </c:pt>
                <c:pt idx="4391">
                  <c:v>0.28651517495512963</c:v>
                </c:pt>
                <c:pt idx="4392">
                  <c:v>0.32305018633604049</c:v>
                </c:pt>
                <c:pt idx="4393">
                  <c:v>0.31489112779498102</c:v>
                </c:pt>
                <c:pt idx="4394">
                  <c:v>0.30563951700925829</c:v>
                </c:pt>
                <c:pt idx="4395">
                  <c:v>0.28029973089694976</c:v>
                </c:pt>
                <c:pt idx="4396">
                  <c:v>0.28019784316420554</c:v>
                </c:pt>
                <c:pt idx="4397">
                  <c:v>0.33639448262751104</c:v>
                </c:pt>
                <c:pt idx="4398">
                  <c:v>0.49158060930669312</c:v>
                </c:pt>
                <c:pt idx="4399">
                  <c:v>0.66281324990093715</c:v>
                </c:pt>
                <c:pt idx="4400">
                  <c:v>0.88646610572934159</c:v>
                </c:pt>
                <c:pt idx="4401">
                  <c:v>1.0631006965041161</c:v>
                </c:pt>
                <c:pt idx="4402">
                  <c:v>1.1906096126139165</c:v>
                </c:pt>
                <c:pt idx="4403">
                  <c:v>1.2496170817315579</c:v>
                </c:pt>
                <c:pt idx="4404">
                  <c:v>1.2485887026786804</c:v>
                </c:pt>
                <c:pt idx="4405">
                  <c:v>1.230324193686247</c:v>
                </c:pt>
                <c:pt idx="4406">
                  <c:v>1.1062424768507482</c:v>
                </c:pt>
                <c:pt idx="4407">
                  <c:v>0.88274932309985166</c:v>
                </c:pt>
                <c:pt idx="4408">
                  <c:v>0.69300417847931384</c:v>
                </c:pt>
                <c:pt idx="4409">
                  <c:v>0.54632911272346973</c:v>
                </c:pt>
                <c:pt idx="4410">
                  <c:v>0.41824899673461918</c:v>
                </c:pt>
                <c:pt idx="4411">
                  <c:v>0.20701007209718228</c:v>
                </c:pt>
                <c:pt idx="4412">
                  <c:v>5.2582000382244587E-2</c:v>
                </c:pt>
                <c:pt idx="4413">
                  <c:v>4.7690439037978649E-2</c:v>
                </c:pt>
                <c:pt idx="4414">
                  <c:v>0.13807735640555621</c:v>
                </c:pt>
                <c:pt idx="4415">
                  <c:v>0.27038038635626438</c:v>
                </c:pt>
                <c:pt idx="4416">
                  <c:v>0.42675735332071785</c:v>
                </c:pt>
                <c:pt idx="4417">
                  <c:v>0.53534862644970416</c:v>
                </c:pt>
                <c:pt idx="4418">
                  <c:v>0.57628564104437829</c:v>
                </c:pt>
                <c:pt idx="4419">
                  <c:v>0.56105470407754188</c:v>
                </c:pt>
                <c:pt idx="4420">
                  <c:v>0.36905264385044578</c:v>
                </c:pt>
                <c:pt idx="4421">
                  <c:v>-1.4551490508019925E-2</c:v>
                </c:pt>
                <c:pt idx="4422">
                  <c:v>-0.53492177970707422</c:v>
                </c:pt>
                <c:pt idx="4423">
                  <c:v>-1.154952414482832</c:v>
                </c:pt>
                <c:pt idx="4424">
                  <c:v>-1.6918618820607663</c:v>
                </c:pt>
                <c:pt idx="4425">
                  <c:v>-2.0872801329195498</c:v>
                </c:pt>
                <c:pt idx="4426">
                  <c:v>-2.3364468026161194</c:v>
                </c:pt>
                <c:pt idx="4427">
                  <c:v>-2.3975695019960406</c:v>
                </c:pt>
                <c:pt idx="4428">
                  <c:v>-2.2911411139369013</c:v>
                </c:pt>
                <c:pt idx="4429">
                  <c:v>-2.0351498664915564</c:v>
                </c:pt>
                <c:pt idx="4430">
                  <c:v>-1.6409678632020952</c:v>
                </c:pt>
                <c:pt idx="4431">
                  <c:v>-1.2540200351178648</c:v>
                </c:pt>
                <c:pt idx="4432">
                  <c:v>-1.022364168316126</c:v>
                </c:pt>
                <c:pt idx="4433">
                  <c:v>-0.87131136529147635</c:v>
                </c:pt>
                <c:pt idx="4434">
                  <c:v>-0.73625201269984253</c:v>
                </c:pt>
                <c:pt idx="4435">
                  <c:v>-0.68052256576716907</c:v>
                </c:pt>
                <c:pt idx="4436">
                  <c:v>-0.62518480919301511</c:v>
                </c:pt>
                <c:pt idx="4437">
                  <c:v>-0.53659598372876649</c:v>
                </c:pt>
                <c:pt idx="4438">
                  <c:v>-0.41045257519930606</c:v>
                </c:pt>
                <c:pt idx="4439">
                  <c:v>-0.21875144558027387</c:v>
                </c:pt>
                <c:pt idx="4440">
                  <c:v>-0.10599549310281874</c:v>
                </c:pt>
                <c:pt idx="4441">
                  <c:v>1.6317313089966774E-2</c:v>
                </c:pt>
                <c:pt idx="4442">
                  <c:v>0.11625309906899929</c:v>
                </c:pt>
                <c:pt idx="4443">
                  <c:v>0.14091663641855121</c:v>
                </c:pt>
                <c:pt idx="4444">
                  <c:v>0.14182158440351486</c:v>
                </c:pt>
                <c:pt idx="4445">
                  <c:v>0.17313461193814875</c:v>
                </c:pt>
                <c:pt idx="4446">
                  <c:v>0.21772434560582044</c:v>
                </c:pt>
                <c:pt idx="4447">
                  <c:v>0.20760542828589679</c:v>
                </c:pt>
                <c:pt idx="4448">
                  <c:v>0.21162418305873873</c:v>
                </c:pt>
                <c:pt idx="4449">
                  <c:v>0.29270704742521048</c:v>
                </c:pt>
                <c:pt idx="4450">
                  <c:v>0.39487749304622416</c:v>
                </c:pt>
                <c:pt idx="4451">
                  <c:v>0.48303497672080997</c:v>
                </c:pt>
                <c:pt idx="4452">
                  <c:v>0.56835429500788448</c:v>
                </c:pt>
                <c:pt idx="4453">
                  <c:v>0.64824337720870973</c:v>
                </c:pt>
                <c:pt idx="4454">
                  <c:v>0.71602203525602826</c:v>
                </c:pt>
                <c:pt idx="4455">
                  <c:v>0.73024297535419469</c:v>
                </c:pt>
                <c:pt idx="4456">
                  <c:v>0.71790856629610067</c:v>
                </c:pt>
                <c:pt idx="4457">
                  <c:v>0.73989124663174155</c:v>
                </c:pt>
                <c:pt idx="4458">
                  <c:v>0.77614888072013855</c:v>
                </c:pt>
                <c:pt idx="4459">
                  <c:v>0.72864588148891929</c:v>
                </c:pt>
                <c:pt idx="4460">
                  <c:v>0.61582012787461282</c:v>
                </c:pt>
                <c:pt idx="4461">
                  <c:v>0.5109937307238579</c:v>
                </c:pt>
                <c:pt idx="4462">
                  <c:v>0.43386146452277902</c:v>
                </c:pt>
                <c:pt idx="4463">
                  <c:v>0.41907944753766063</c:v>
                </c:pt>
                <c:pt idx="4464">
                  <c:v>0.45997428908944132</c:v>
                </c:pt>
                <c:pt idx="4465">
                  <c:v>0.49661637760698796</c:v>
                </c:pt>
                <c:pt idx="4466">
                  <c:v>0.55412378009408714</c:v>
                </c:pt>
                <c:pt idx="4467">
                  <c:v>0.59003142178058632</c:v>
                </c:pt>
                <c:pt idx="4468">
                  <c:v>0.51712713103741414</c:v>
                </c:pt>
                <c:pt idx="4469">
                  <c:v>0.45815236978232865</c:v>
                </c:pt>
                <c:pt idx="4470">
                  <c:v>0.40792442187666894</c:v>
                </c:pt>
                <c:pt idx="4471">
                  <c:v>0.37945096671581269</c:v>
                </c:pt>
                <c:pt idx="4472">
                  <c:v>0.50493612494319684</c:v>
                </c:pt>
                <c:pt idx="4473">
                  <c:v>0.6389996601641178</c:v>
                </c:pt>
                <c:pt idx="4474">
                  <c:v>0.67237783290445807</c:v>
                </c:pt>
                <c:pt idx="4475">
                  <c:v>0.72315578453242779</c:v>
                </c:pt>
                <c:pt idx="4476">
                  <c:v>0.46291324585676197</c:v>
                </c:pt>
                <c:pt idx="4477">
                  <c:v>-0.32890083722770214</c:v>
                </c:pt>
                <c:pt idx="4478">
                  <c:v>-1.3000746059417725</c:v>
                </c:pt>
                <c:pt idx="4479">
                  <c:v>-2.0479853819310665</c:v>
                </c:pt>
                <c:pt idx="4480">
                  <c:v>-2.6042747148871421</c:v>
                </c:pt>
                <c:pt idx="4481">
                  <c:v>-2.9676402837038043</c:v>
                </c:pt>
                <c:pt idx="4482">
                  <c:v>-3.0620003110170364</c:v>
                </c:pt>
                <c:pt idx="4483">
                  <c:v>-2.877779104113579</c:v>
                </c:pt>
                <c:pt idx="4484">
                  <c:v>-2.4737414726614952</c:v>
                </c:pt>
                <c:pt idx="4485">
                  <c:v>-1.9251032213866712</c:v>
                </c:pt>
                <c:pt idx="4486">
                  <c:v>-1.3034415788948537</c:v>
                </c:pt>
                <c:pt idx="4487">
                  <c:v>-0.69458453468978409</c:v>
                </c:pt>
                <c:pt idx="4488">
                  <c:v>-0.30036693647503854</c:v>
                </c:pt>
                <c:pt idx="4489">
                  <c:v>-0.29551181059330706</c:v>
                </c:pt>
                <c:pt idx="4490">
                  <c:v>-0.57146695062518127</c:v>
                </c:pt>
                <c:pt idx="4491">
                  <c:v>-0.84182904615998277</c:v>
                </c:pt>
                <c:pt idx="4492">
                  <c:v>-1.0692075285315514</c:v>
                </c:pt>
                <c:pt idx="4493">
                  <c:v>-1.2943611453473569</c:v>
                </c:pt>
                <c:pt idx="4494">
                  <c:v>-1.4523559820652008</c:v>
                </c:pt>
                <c:pt idx="4495">
                  <c:v>-1.5444100137054921</c:v>
                </c:pt>
                <c:pt idx="4496">
                  <c:v>-1.4863470160961152</c:v>
                </c:pt>
                <c:pt idx="4497">
                  <c:v>-1.3187640613317491</c:v>
                </c:pt>
                <c:pt idx="4498">
                  <c:v>-1.1580808941274883</c:v>
                </c:pt>
                <c:pt idx="4499">
                  <c:v>-1.0716442094743253</c:v>
                </c:pt>
                <c:pt idx="4500">
                  <c:v>-0.99434876941144468</c:v>
                </c:pt>
                <c:pt idx="4501">
                  <c:v>-0.88772625379264358</c:v>
                </c:pt>
                <c:pt idx="4502">
                  <c:v>-0.75445790335536012</c:v>
                </c:pt>
                <c:pt idx="4503">
                  <c:v>-0.62570996224880226</c:v>
                </c:pt>
                <c:pt idx="4504">
                  <c:v>-0.48085243038833142</c:v>
                </c:pt>
                <c:pt idx="4505">
                  <c:v>-0.34326539956033231</c:v>
                </c:pt>
                <c:pt idx="4506">
                  <c:v>-0.25132600989192727</c:v>
                </c:pt>
                <c:pt idx="4507">
                  <c:v>-0.17843485711142421</c:v>
                </c:pt>
                <c:pt idx="4508">
                  <c:v>-0.13053132360801101</c:v>
                </c:pt>
                <c:pt idx="4509">
                  <c:v>-9.9001364372670653E-2</c:v>
                </c:pt>
                <c:pt idx="4510">
                  <c:v>-0.13025739982724191</c:v>
                </c:pt>
                <c:pt idx="4511">
                  <c:v>-0.1824337678961456</c:v>
                </c:pt>
                <c:pt idx="4512">
                  <c:v>-0.26883610015735032</c:v>
                </c:pt>
                <c:pt idx="4513">
                  <c:v>-0.4445181977748871</c:v>
                </c:pt>
                <c:pt idx="4514">
                  <c:v>-0.61899282708764081</c:v>
                </c:pt>
                <c:pt idx="4515">
                  <c:v>-0.60176791649311789</c:v>
                </c:pt>
                <c:pt idx="4516">
                  <c:v>-0.46924680367112165</c:v>
                </c:pt>
                <c:pt idx="4517">
                  <c:v>-0.36024743143469096</c:v>
                </c:pt>
                <c:pt idx="4518">
                  <c:v>-0.3322914914041758</c:v>
                </c:pt>
                <c:pt idx="4519">
                  <c:v>-0.33235420279204847</c:v>
                </c:pt>
                <c:pt idx="4520">
                  <c:v>-0.3772891414538026</c:v>
                </c:pt>
                <c:pt idx="4521">
                  <c:v>-0.52177691001445059</c:v>
                </c:pt>
                <c:pt idx="4522">
                  <c:v>-0.68251566231250771</c:v>
                </c:pt>
                <c:pt idx="4523">
                  <c:v>-0.89068421401083475</c:v>
                </c:pt>
                <c:pt idx="4524">
                  <c:v>-1.0558607471734285</c:v>
                </c:pt>
                <c:pt idx="4525">
                  <c:v>-1.2349258062243462</c:v>
                </c:pt>
                <c:pt idx="4526">
                  <c:v>-1.5327120740711691</c:v>
                </c:pt>
                <c:pt idx="4527">
                  <c:v>-1.676185789257288</c:v>
                </c:pt>
                <c:pt idx="4528">
                  <c:v>-1.7729446367919446</c:v>
                </c:pt>
                <c:pt idx="4529">
                  <c:v>-1.877626315355301</c:v>
                </c:pt>
                <c:pt idx="4530">
                  <c:v>-1.8885649940371514</c:v>
                </c:pt>
                <c:pt idx="4531">
                  <c:v>-1.8282841475307943</c:v>
                </c:pt>
                <c:pt idx="4532">
                  <c:v>-1.779690861850977</c:v>
                </c:pt>
                <c:pt idx="4533">
                  <c:v>-1.7058215247094632</c:v>
                </c:pt>
                <c:pt idx="4534">
                  <c:v>-1.5052123264968396</c:v>
                </c:pt>
                <c:pt idx="4535">
                  <c:v>-1.1574496871978046</c:v>
                </c:pt>
                <c:pt idx="4536">
                  <c:v>-0.72885367691516878</c:v>
                </c:pt>
                <c:pt idx="4537">
                  <c:v>-0.38059866551309823</c:v>
                </c:pt>
                <c:pt idx="4538">
                  <c:v>-0.28773503204807643</c:v>
                </c:pt>
                <c:pt idx="4539">
                  <c:v>-0.44874975465238098</c:v>
                </c:pt>
                <c:pt idx="4540">
                  <c:v>-0.72131522722542285</c:v>
                </c:pt>
                <c:pt idx="4541">
                  <c:v>-1.1000632124394178</c:v>
                </c:pt>
                <c:pt idx="4542">
                  <c:v>-1.4633809071779251</c:v>
                </c:pt>
                <c:pt idx="4543">
                  <c:v>-1.7514530494809151</c:v>
                </c:pt>
                <c:pt idx="4544">
                  <c:v>-1.9380793623626233</c:v>
                </c:pt>
                <c:pt idx="4545">
                  <c:v>-2.0142080636322501</c:v>
                </c:pt>
                <c:pt idx="4546">
                  <c:v>-1.9104430823028089</c:v>
                </c:pt>
                <c:pt idx="4547">
                  <c:v>-1.7613987247645855</c:v>
                </c:pt>
                <c:pt idx="4548">
                  <c:v>-1.5623570188879967</c:v>
                </c:pt>
                <c:pt idx="4549">
                  <c:v>-1.3225551036000252</c:v>
                </c:pt>
                <c:pt idx="4550">
                  <c:v>-1.1516265182197094</c:v>
                </c:pt>
                <c:pt idx="4551">
                  <c:v>-1.0814018967747689</c:v>
                </c:pt>
                <c:pt idx="4552">
                  <c:v>-1.0619868019223213</c:v>
                </c:pt>
                <c:pt idx="4553">
                  <c:v>-1.1376705300807954</c:v>
                </c:pt>
                <c:pt idx="4554">
                  <c:v>-1.2234730111062528</c:v>
                </c:pt>
                <c:pt idx="4555">
                  <c:v>-1.3302678734064104</c:v>
                </c:pt>
                <c:pt idx="4556">
                  <c:v>-1.3887306743860246</c:v>
                </c:pt>
                <c:pt idx="4557">
                  <c:v>-1.2773879939317705</c:v>
                </c:pt>
                <c:pt idx="4558">
                  <c:v>-1.053726440370083</c:v>
                </c:pt>
                <c:pt idx="4559">
                  <c:v>-0.82588135018944742</c:v>
                </c:pt>
                <c:pt idx="4560">
                  <c:v>-0.70153797045350075</c:v>
                </c:pt>
                <c:pt idx="4561">
                  <c:v>-0.62346331581473358</c:v>
                </c:pt>
                <c:pt idx="4562">
                  <c:v>-0.46731751486659051</c:v>
                </c:pt>
                <c:pt idx="4563">
                  <c:v>-0.33310688562691215</c:v>
                </c:pt>
                <c:pt idx="4564">
                  <c:v>-0.3111608234792948</c:v>
                </c:pt>
                <c:pt idx="4565">
                  <c:v>-0.39760255135595801</c:v>
                </c:pt>
                <c:pt idx="4566">
                  <c:v>-0.49579659797251224</c:v>
                </c:pt>
                <c:pt idx="4567">
                  <c:v>-0.55296760283410551</c:v>
                </c:pt>
                <c:pt idx="4568">
                  <c:v>-0.62231389939785009</c:v>
                </c:pt>
                <c:pt idx="4569">
                  <c:v>-0.71617369741201409</c:v>
                </c:pt>
                <c:pt idx="4570">
                  <c:v>-0.81137309253215795</c:v>
                </c:pt>
                <c:pt idx="4571">
                  <c:v>-0.88099954381585122</c:v>
                </c:pt>
                <c:pt idx="4572">
                  <c:v>-0.95259058646857742</c:v>
                </c:pt>
                <c:pt idx="4573">
                  <c:v>-1.0024201197177172</c:v>
                </c:pt>
                <c:pt idx="4574">
                  <c:v>-1.0206792931258679</c:v>
                </c:pt>
                <c:pt idx="4575">
                  <c:v>-1.0150300788134337</c:v>
                </c:pt>
                <c:pt idx="4576">
                  <c:v>-1.0418710644543172</c:v>
                </c:pt>
                <c:pt idx="4577">
                  <c:v>-1.0845993004739285</c:v>
                </c:pt>
                <c:pt idx="4578">
                  <c:v>-1.1260819333791734</c:v>
                </c:pt>
                <c:pt idx="4579">
                  <c:v>-1.1616513501852752</c:v>
                </c:pt>
                <c:pt idx="4580">
                  <c:v>-1.1459110110998154</c:v>
                </c:pt>
                <c:pt idx="4581">
                  <c:v>-1.0455472820252181</c:v>
                </c:pt>
                <c:pt idx="4582">
                  <c:v>-1.1037341675162315</c:v>
                </c:pt>
                <c:pt idx="4583">
                  <c:v>-1.1751105442643166</c:v>
                </c:pt>
                <c:pt idx="4584">
                  <c:v>-1.210648605376482</c:v>
                </c:pt>
                <c:pt idx="4585">
                  <c:v>-1.2878290745615959</c:v>
                </c:pt>
                <c:pt idx="4586">
                  <c:v>-1.3363573099672794</c:v>
                </c:pt>
                <c:pt idx="4587">
                  <c:v>-1.3194603185355664</c:v>
                </c:pt>
                <c:pt idx="4588">
                  <c:v>-1.2232466507703066</c:v>
                </c:pt>
                <c:pt idx="4589">
                  <c:v>-1.0842883747816086</c:v>
                </c:pt>
                <c:pt idx="4590">
                  <c:v>-0.92389990724623205</c:v>
                </c:pt>
                <c:pt idx="4591">
                  <c:v>-0.73956073276698597</c:v>
                </c:pt>
                <c:pt idx="4592">
                  <c:v>-0.56494240812957286</c:v>
                </c:pt>
                <c:pt idx="4593">
                  <c:v>-0.4767126747965813</c:v>
                </c:pt>
                <c:pt idx="4594">
                  <c:v>-0.52974428951740271</c:v>
                </c:pt>
                <c:pt idx="4595">
                  <c:v>-0.65206270538270472</c:v>
                </c:pt>
                <c:pt idx="4596">
                  <c:v>-0.74959813624620442</c:v>
                </c:pt>
                <c:pt idx="4597">
                  <c:v>-0.77781526409089574</c:v>
                </c:pt>
                <c:pt idx="4598">
                  <c:v>-0.75984384678304195</c:v>
                </c:pt>
                <c:pt idx="4599">
                  <c:v>-0.74981784537434581</c:v>
                </c:pt>
                <c:pt idx="4600">
                  <c:v>-0.74579583808779726</c:v>
                </c:pt>
                <c:pt idx="4601">
                  <c:v>-0.51597497373819357</c:v>
                </c:pt>
                <c:pt idx="4602">
                  <c:v>-0.22023493900895119</c:v>
                </c:pt>
                <c:pt idx="4603">
                  <c:v>-2.6470052897930148E-2</c:v>
                </c:pt>
                <c:pt idx="4604">
                  <c:v>0.13167476490139962</c:v>
                </c:pt>
                <c:pt idx="4605">
                  <c:v>0.21928520500659943</c:v>
                </c:pt>
                <c:pt idx="4606">
                  <c:v>0.18344206541776659</c:v>
                </c:pt>
                <c:pt idx="4607">
                  <c:v>0.11877580717206002</c:v>
                </c:pt>
                <c:pt idx="4608">
                  <c:v>1.837107449769974E-2</c:v>
                </c:pt>
                <c:pt idx="4609">
                  <c:v>-0.17366318196058275</c:v>
                </c:pt>
                <c:pt idx="4610">
                  <c:v>-0.40964072585105898</c:v>
                </c:pt>
                <c:pt idx="4611">
                  <c:v>-0.48083496183156971</c:v>
                </c:pt>
                <c:pt idx="4612">
                  <c:v>-0.59754085466265683</c:v>
                </c:pt>
                <c:pt idx="4613">
                  <c:v>-0.6624917261302472</c:v>
                </c:pt>
                <c:pt idx="4614">
                  <c:v>-0.57851840034127233</c:v>
                </c:pt>
                <c:pt idx="4615">
                  <c:v>-0.40473125740885735</c:v>
                </c:pt>
                <c:pt idx="4616">
                  <c:v>-0.2494961602985859</c:v>
                </c:pt>
                <c:pt idx="4617">
                  <c:v>-0.22958639100193978</c:v>
                </c:pt>
                <c:pt idx="4618">
                  <c:v>-0.19800645634531977</c:v>
                </c:pt>
                <c:pt idx="4619">
                  <c:v>-0.16977960750460624</c:v>
                </c:pt>
                <c:pt idx="4620">
                  <c:v>-0.19798789143562318</c:v>
                </c:pt>
                <c:pt idx="4621">
                  <c:v>-0.30120922788977622</c:v>
                </c:pt>
                <c:pt idx="4622">
                  <c:v>-0.41981458872556687</c:v>
                </c:pt>
                <c:pt idx="4623">
                  <c:v>-0.56595010265707968</c:v>
                </c:pt>
                <c:pt idx="4624">
                  <c:v>-0.6691423492133618</c:v>
                </c:pt>
                <c:pt idx="4625">
                  <c:v>-0.71324263438582425</c:v>
                </c:pt>
                <c:pt idx="4626">
                  <c:v>-0.74768185749650007</c:v>
                </c:pt>
                <c:pt idx="4627">
                  <c:v>-0.67908261582255369</c:v>
                </c:pt>
                <c:pt idx="4628">
                  <c:v>-0.59187797248363494</c:v>
                </c:pt>
                <c:pt idx="4629">
                  <c:v>-0.5661152864992619</c:v>
                </c:pt>
                <c:pt idx="4630">
                  <c:v>-0.57176121175289152</c:v>
                </c:pt>
                <c:pt idx="4631">
                  <c:v>-0.56743237182497985</c:v>
                </c:pt>
                <c:pt idx="4632">
                  <c:v>-0.54532375708222391</c:v>
                </c:pt>
                <c:pt idx="4633">
                  <c:v>-0.52253584206104287</c:v>
                </c:pt>
                <c:pt idx="4634">
                  <c:v>-0.52994338721036915</c:v>
                </c:pt>
                <c:pt idx="4635">
                  <c:v>-0.552793575078249</c:v>
                </c:pt>
                <c:pt idx="4636">
                  <c:v>-0.62072886541485794</c:v>
                </c:pt>
                <c:pt idx="4637">
                  <c:v>-0.66825554586946967</c:v>
                </c:pt>
                <c:pt idx="4638">
                  <c:v>-0.69286267586052419</c:v>
                </c:pt>
                <c:pt idx="4639">
                  <c:v>-0.62192827552556995</c:v>
                </c:pt>
                <c:pt idx="4640">
                  <c:v>-0.5160529609769583</c:v>
                </c:pt>
                <c:pt idx="4641">
                  <c:v>-0.42694621838629249</c:v>
                </c:pt>
                <c:pt idx="4642">
                  <c:v>-0.36223142825067045</c:v>
                </c:pt>
                <c:pt idx="4643">
                  <c:v>-0.33665768042206767</c:v>
                </c:pt>
                <c:pt idx="4644">
                  <c:v>-0.41444552913308147</c:v>
                </c:pt>
                <c:pt idx="4645">
                  <c:v>-0.47967648223042492</c:v>
                </c:pt>
                <c:pt idx="4646">
                  <c:v>-0.55733233004808425</c:v>
                </c:pt>
                <c:pt idx="4647">
                  <c:v>-0.62255502395331863</c:v>
                </c:pt>
                <c:pt idx="4648">
                  <c:v>-0.61409907303750522</c:v>
                </c:pt>
                <c:pt idx="4649">
                  <c:v>-0.5226620688289404</c:v>
                </c:pt>
                <c:pt idx="4650">
                  <c:v>-0.50685667946934698</c:v>
                </c:pt>
                <c:pt idx="4651">
                  <c:v>-0.66452202558517459</c:v>
                </c:pt>
                <c:pt idx="4652">
                  <c:v>-0.8759787590056658</c:v>
                </c:pt>
                <c:pt idx="4653">
                  <c:v>-1.0608377509564162</c:v>
                </c:pt>
                <c:pt idx="4654">
                  <c:v>-1.260270854830742</c:v>
                </c:pt>
                <c:pt idx="4655">
                  <c:v>-1.4215645444393159</c:v>
                </c:pt>
                <c:pt idx="4656">
                  <c:v>-1.4469721582531929</c:v>
                </c:pt>
                <c:pt idx="4657">
                  <c:v>-1.3899109348654748</c:v>
                </c:pt>
                <c:pt idx="4658">
                  <c:v>-1.3016714805364609</c:v>
                </c:pt>
                <c:pt idx="4659">
                  <c:v>-1.0684769189357759</c:v>
                </c:pt>
                <c:pt idx="4660">
                  <c:v>-0.78592052824795255</c:v>
                </c:pt>
                <c:pt idx="4661">
                  <c:v>-0.62921536803245548</c:v>
                </c:pt>
                <c:pt idx="4662">
                  <c:v>-0.50060074344277383</c:v>
                </c:pt>
                <c:pt idx="4663">
                  <c:v>-0.40081033386290077</c:v>
                </c:pt>
                <c:pt idx="4664">
                  <c:v>-0.39228260837495327</c:v>
                </c:pt>
                <c:pt idx="4665">
                  <c:v>-0.42121470451354981</c:v>
                </c:pt>
                <c:pt idx="4666">
                  <c:v>-0.47636798143386844</c:v>
                </c:pt>
                <c:pt idx="4667">
                  <c:v>-0.4918766245990992</c:v>
                </c:pt>
                <c:pt idx="4668">
                  <c:v>-0.45513827629387382</c:v>
                </c:pt>
                <c:pt idx="4669">
                  <c:v>-0.37283506147563461</c:v>
                </c:pt>
                <c:pt idx="4670">
                  <c:v>-0.36545097827911377</c:v>
                </c:pt>
                <c:pt idx="4671">
                  <c:v>-0.32115283794701099</c:v>
                </c:pt>
                <c:pt idx="4672">
                  <c:v>-0.36462929829955104</c:v>
                </c:pt>
                <c:pt idx="4673">
                  <c:v>-0.54739666812121868</c:v>
                </c:pt>
                <c:pt idx="4674">
                  <c:v>-0.70144017577171325</c:v>
                </c:pt>
                <c:pt idx="4675">
                  <c:v>-0.73319267638027674</c:v>
                </c:pt>
                <c:pt idx="4676">
                  <c:v>-0.75127460606396201</c:v>
                </c:pt>
                <c:pt idx="4677">
                  <c:v>-0.65186236515641216</c:v>
                </c:pt>
                <c:pt idx="4678">
                  <c:v>-0.44394619390368462</c:v>
                </c:pt>
                <c:pt idx="4679">
                  <c:v>-0.1543895897269249</c:v>
                </c:pt>
                <c:pt idx="4680">
                  <c:v>0.18554889030754568</c:v>
                </c:pt>
                <c:pt idx="4681">
                  <c:v>0.49331028878688815</c:v>
                </c:pt>
                <c:pt idx="4682">
                  <c:v>0.60902215495705603</c:v>
                </c:pt>
                <c:pt idx="4683">
                  <c:v>0.54262278199195868</c:v>
                </c:pt>
                <c:pt idx="4684">
                  <c:v>0.44482035264372827</c:v>
                </c:pt>
                <c:pt idx="4685">
                  <c:v>0.42879240363836291</c:v>
                </c:pt>
                <c:pt idx="4686">
                  <c:v>0.43310245938599112</c:v>
                </c:pt>
                <c:pt idx="4687">
                  <c:v>0.44809179671108723</c:v>
                </c:pt>
                <c:pt idx="4688">
                  <c:v>0.40752586103975774</c:v>
                </c:pt>
                <c:pt idx="4689">
                  <c:v>0.29382865302264694</c:v>
                </c:pt>
                <c:pt idx="4690">
                  <c:v>0.18704336553812029</c:v>
                </c:pt>
                <c:pt idx="4691">
                  <c:v>0.16720917150378228</c:v>
                </c:pt>
                <c:pt idx="4692">
                  <c:v>0.168336660861969</c:v>
                </c:pt>
                <c:pt idx="4693">
                  <c:v>0.24285540439188483</c:v>
                </c:pt>
                <c:pt idx="4694">
                  <c:v>0.36946976959705352</c:v>
                </c:pt>
                <c:pt idx="4695">
                  <c:v>0.57603676892817024</c:v>
                </c:pt>
                <c:pt idx="4696">
                  <c:v>0.88823985859751708</c:v>
                </c:pt>
                <c:pt idx="4697">
                  <c:v>1.2101833862811329</c:v>
                </c:pt>
                <c:pt idx="4698">
                  <c:v>1.4280450135469438</c:v>
                </c:pt>
                <c:pt idx="4699">
                  <c:v>1.566065030694008</c:v>
                </c:pt>
                <c:pt idx="4700">
                  <c:v>1.5991509157419206</c:v>
                </c:pt>
                <c:pt idx="4701">
                  <c:v>1.4888648271560669</c:v>
                </c:pt>
                <c:pt idx="4702">
                  <c:v>1.2575422516465187</c:v>
                </c:pt>
                <c:pt idx="4703">
                  <c:v>0.9954996476322413</c:v>
                </c:pt>
                <c:pt idx="4704">
                  <c:v>0.82686141662299639</c:v>
                </c:pt>
                <c:pt idx="4705">
                  <c:v>0.56653153516352184</c:v>
                </c:pt>
                <c:pt idx="4706">
                  <c:v>0.26904683746397495</c:v>
                </c:pt>
                <c:pt idx="4707">
                  <c:v>0.21183044359087946</c:v>
                </c:pt>
                <c:pt idx="4708">
                  <c:v>0.15854323245584964</c:v>
                </c:pt>
                <c:pt idx="4709">
                  <c:v>4.4859765395522118E-2</c:v>
                </c:pt>
                <c:pt idx="4710">
                  <c:v>5.375769272446633E-2</c:v>
                </c:pt>
                <c:pt idx="4711">
                  <c:v>0.15074662819504739</c:v>
                </c:pt>
                <c:pt idx="4712">
                  <c:v>0.30185139834880831</c:v>
                </c:pt>
                <c:pt idx="4713">
                  <c:v>0.35927376039326192</c:v>
                </c:pt>
                <c:pt idx="4714">
                  <c:v>0.30463657334446909</c:v>
                </c:pt>
                <c:pt idx="4715">
                  <c:v>0.28101462610065936</c:v>
                </c:pt>
                <c:pt idx="4716">
                  <c:v>0.27310458585619929</c:v>
                </c:pt>
                <c:pt idx="4717">
                  <c:v>0.25292343266308309</c:v>
                </c:pt>
                <c:pt idx="4718">
                  <c:v>0.21771442361176016</c:v>
                </c:pt>
                <c:pt idx="4719">
                  <c:v>0.20780529342591764</c:v>
                </c:pt>
                <c:pt idx="4720">
                  <c:v>0.24532563373446467</c:v>
                </c:pt>
                <c:pt idx="4721">
                  <c:v>0.38480635844171052</c:v>
                </c:pt>
                <c:pt idx="4722">
                  <c:v>0.57951944366097452</c:v>
                </c:pt>
                <c:pt idx="4723">
                  <c:v>0.7092278630286456</c:v>
                </c:pt>
                <c:pt idx="4724">
                  <c:v>0.79091178461909295</c:v>
                </c:pt>
                <c:pt idx="4725">
                  <c:v>0.78575812183320526</c:v>
                </c:pt>
                <c:pt idx="4726">
                  <c:v>0.57522985316812991</c:v>
                </c:pt>
                <c:pt idx="4727">
                  <c:v>0.38648743294179444</c:v>
                </c:pt>
                <c:pt idx="4728">
                  <c:v>0.47379564508795741</c:v>
                </c:pt>
                <c:pt idx="4729">
                  <c:v>0.60620189666748048</c:v>
                </c:pt>
                <c:pt idx="4730">
                  <c:v>0.73354285150766374</c:v>
                </c:pt>
                <c:pt idx="4731">
                  <c:v>0.82318198308348656</c:v>
                </c:pt>
                <c:pt idx="4732">
                  <c:v>0.94909387841820725</c:v>
                </c:pt>
                <c:pt idx="4733">
                  <c:v>1.2273048377037048</c:v>
                </c:pt>
                <c:pt idx="4734">
                  <c:v>1.4985090784728528</c:v>
                </c:pt>
                <c:pt idx="4735">
                  <c:v>1.7353878244757652</c:v>
                </c:pt>
                <c:pt idx="4736">
                  <c:v>1.7313064679503443</c:v>
                </c:pt>
                <c:pt idx="4737">
                  <c:v>1.5447285407781601</c:v>
                </c:pt>
                <c:pt idx="4738">
                  <c:v>1.3293098071217537</c:v>
                </c:pt>
                <c:pt idx="4739">
                  <c:v>1.1350626718997956</c:v>
                </c:pt>
                <c:pt idx="4740">
                  <c:v>0.93255166679620749</c:v>
                </c:pt>
                <c:pt idx="4741">
                  <c:v>0.75542137831449507</c:v>
                </c:pt>
                <c:pt idx="4742">
                  <c:v>0.71909116566181186</c:v>
                </c:pt>
                <c:pt idx="4743">
                  <c:v>0.59494242511689666</c:v>
                </c:pt>
                <c:pt idx="4744">
                  <c:v>0.48863887511193754</c:v>
                </c:pt>
                <c:pt idx="4745">
                  <c:v>0.5710837387293578</c:v>
                </c:pt>
                <c:pt idx="4746">
                  <c:v>0.73123378604650502</c:v>
                </c:pt>
                <c:pt idx="4747">
                  <c:v>0.87689238645136358</c:v>
                </c:pt>
                <c:pt idx="4748">
                  <c:v>0.89564842700958258</c:v>
                </c:pt>
                <c:pt idx="4749">
                  <c:v>0.82134683445096024</c:v>
                </c:pt>
                <c:pt idx="4750">
                  <c:v>0.6635695141553879</c:v>
                </c:pt>
                <c:pt idx="4751">
                  <c:v>0.43657687492668629</c:v>
                </c:pt>
                <c:pt idx="4752">
                  <c:v>0.21162286743521691</c:v>
                </c:pt>
                <c:pt idx="4753">
                  <c:v>-2.7689928263425829E-2</c:v>
                </c:pt>
                <c:pt idx="4754">
                  <c:v>-0.21411429293453693</c:v>
                </c:pt>
                <c:pt idx="4755">
                  <c:v>-0.39098554976284505</c:v>
                </c:pt>
                <c:pt idx="4756">
                  <c:v>-0.55120152443647386</c:v>
                </c:pt>
                <c:pt idx="4757">
                  <c:v>-0.64508368805050853</c:v>
                </c:pt>
                <c:pt idx="4758">
                  <c:v>-0.61081403419375424</c:v>
                </c:pt>
                <c:pt idx="4759">
                  <c:v>-0.47141151599586012</c:v>
                </c:pt>
                <c:pt idx="4760">
                  <c:v>-0.24963568948209286</c:v>
                </c:pt>
                <c:pt idx="4761">
                  <c:v>0.14800633057951929</c:v>
                </c:pt>
                <c:pt idx="4762">
                  <c:v>0.64995821937918663</c:v>
                </c:pt>
                <c:pt idx="4763">
                  <c:v>1.086121403798461</c:v>
                </c:pt>
                <c:pt idx="4764">
                  <c:v>1.3632796449959279</c:v>
                </c:pt>
                <c:pt idx="4765">
                  <c:v>1.4814349164068699</c:v>
                </c:pt>
                <c:pt idx="4766">
                  <c:v>1.6963015267252923</c:v>
                </c:pt>
                <c:pt idx="4767">
                  <c:v>1.805709655880928</c:v>
                </c:pt>
                <c:pt idx="4768">
                  <c:v>1.8131245100498201</c:v>
                </c:pt>
                <c:pt idx="4769">
                  <c:v>1.8061882504820825</c:v>
                </c:pt>
                <c:pt idx="4770">
                  <c:v>1.6849880415201188</c:v>
                </c:pt>
                <c:pt idx="4771">
                  <c:v>1.4487885957956315</c:v>
                </c:pt>
                <c:pt idx="4772">
                  <c:v>0.97897366203367719</c:v>
                </c:pt>
                <c:pt idx="4773">
                  <c:v>0.45181362256407742</c:v>
                </c:pt>
                <c:pt idx="4774">
                  <c:v>7.4440610110759739E-2</c:v>
                </c:pt>
                <c:pt idx="4775">
                  <c:v>-0.16604513704776766</c:v>
                </c:pt>
                <c:pt idx="4776">
                  <c:v>-0.19632845163345339</c:v>
                </c:pt>
                <c:pt idx="4777">
                  <c:v>-0.10869294159114361</c:v>
                </c:pt>
                <c:pt idx="4778">
                  <c:v>-7.8683642148971555E-2</c:v>
                </c:pt>
                <c:pt idx="4779">
                  <c:v>-0.12421042867004872</c:v>
                </c:pt>
                <c:pt idx="4780">
                  <c:v>-0.19443877771496773</c:v>
                </c:pt>
                <c:pt idx="4781">
                  <c:v>-0.20758277032524347</c:v>
                </c:pt>
                <c:pt idx="4782">
                  <c:v>-0.11680968090891838</c:v>
                </c:pt>
                <c:pt idx="4783">
                  <c:v>2.4131787903606892E-2</c:v>
                </c:pt>
                <c:pt idx="4784">
                  <c:v>0.13624849352985621</c:v>
                </c:pt>
                <c:pt idx="4785">
                  <c:v>0.15156322840601208</c:v>
                </c:pt>
                <c:pt idx="4786">
                  <c:v>9.2485300339758394E-2</c:v>
                </c:pt>
                <c:pt idx="4787">
                  <c:v>0.12613646496087313</c:v>
                </c:pt>
                <c:pt idx="4788">
                  <c:v>0.25827484097331765</c:v>
                </c:pt>
                <c:pt idx="4789">
                  <c:v>0.44039167150855069</c:v>
                </c:pt>
                <c:pt idx="4790">
                  <c:v>0.64451548486948018</c:v>
                </c:pt>
                <c:pt idx="4791">
                  <c:v>0.75594309613108635</c:v>
                </c:pt>
                <c:pt idx="4792">
                  <c:v>0.94057762809097767</c:v>
                </c:pt>
                <c:pt idx="4793">
                  <c:v>1.2301752358675004</c:v>
                </c:pt>
                <c:pt idx="4794">
                  <c:v>1.5143393915891648</c:v>
                </c:pt>
                <c:pt idx="4795">
                  <c:v>1.812720613628626</c:v>
                </c:pt>
                <c:pt idx="4796">
                  <c:v>2.0795876821875572</c:v>
                </c:pt>
                <c:pt idx="4797">
                  <c:v>2.2753591865301135</c:v>
                </c:pt>
                <c:pt idx="4798">
                  <c:v>2.4352077367901805</c:v>
                </c:pt>
                <c:pt idx="4799">
                  <c:v>2.5231618469953538</c:v>
                </c:pt>
                <c:pt idx="4800">
                  <c:v>2.5391130512952804</c:v>
                </c:pt>
                <c:pt idx="4801">
                  <c:v>2.5087241944670677</c:v>
                </c:pt>
                <c:pt idx="4802">
                  <c:v>2.3991669613122943</c:v>
                </c:pt>
                <c:pt idx="4803">
                  <c:v>2.241259832829237</c:v>
                </c:pt>
                <c:pt idx="4804">
                  <c:v>2.1108224849402903</c:v>
                </c:pt>
                <c:pt idx="4805">
                  <c:v>1.9307994326949121</c:v>
                </c:pt>
                <c:pt idx="4806">
                  <c:v>1.7231244590878487</c:v>
                </c:pt>
                <c:pt idx="4807">
                  <c:v>1.4439599651098252</c:v>
                </c:pt>
                <c:pt idx="4808">
                  <c:v>1.1354371129721403</c:v>
                </c:pt>
                <c:pt idx="4809">
                  <c:v>0.82330579787492753</c:v>
                </c:pt>
                <c:pt idx="4810">
                  <c:v>0.55084140904247758</c:v>
                </c:pt>
                <c:pt idx="4811">
                  <c:v>0.35454752907156944</c:v>
                </c:pt>
                <c:pt idx="4812">
                  <c:v>0.23456434495747092</c:v>
                </c:pt>
                <c:pt idx="4813">
                  <c:v>0.18459038548171522</c:v>
                </c:pt>
                <c:pt idx="4814">
                  <c:v>0.14887310720980168</c:v>
                </c:pt>
                <c:pt idx="4815">
                  <c:v>8.6196364089846614E-2</c:v>
                </c:pt>
                <c:pt idx="4816">
                  <c:v>9.0515190660953523E-2</c:v>
                </c:pt>
                <c:pt idx="4817">
                  <c:v>0.11473048411309719</c:v>
                </c:pt>
                <c:pt idx="4818">
                  <c:v>9.7248259484767924E-2</c:v>
                </c:pt>
                <c:pt idx="4819">
                  <c:v>2.4372729733586312E-2</c:v>
                </c:pt>
                <c:pt idx="4820">
                  <c:v>-0.14353087171912193</c:v>
                </c:pt>
                <c:pt idx="4821">
                  <c:v>-0.50862385421991352</c:v>
                </c:pt>
                <c:pt idx="4822">
                  <c:v>-1.0469322681427002</c:v>
                </c:pt>
                <c:pt idx="4823">
                  <c:v>-1.6539754329621792</c:v>
                </c:pt>
                <c:pt idx="4824">
                  <c:v>-2.2487517240643502</c:v>
                </c:pt>
                <c:pt idx="4825">
                  <c:v>-2.695079342722893</c:v>
                </c:pt>
                <c:pt idx="4826">
                  <c:v>-2.9970158180594444</c:v>
                </c:pt>
                <c:pt idx="4827">
                  <c:v>-2.9604429459571842</c:v>
                </c:pt>
                <c:pt idx="4828">
                  <c:v>-2.2245215933024882</c:v>
                </c:pt>
                <c:pt idx="4829">
                  <c:v>-1.2120293522626162</c:v>
                </c:pt>
                <c:pt idx="4830">
                  <c:v>-0.32432992257177834</c:v>
                </c:pt>
                <c:pt idx="4831">
                  <c:v>0.66297631412744529</c:v>
                </c:pt>
                <c:pt idx="4832">
                  <c:v>1.793598025739193</c:v>
                </c:pt>
                <c:pt idx="4833">
                  <c:v>2.8084302493929862</c:v>
                </c:pt>
                <c:pt idx="4834">
                  <c:v>3.2703734421730042</c:v>
                </c:pt>
                <c:pt idx="4835">
                  <c:v>3.0960907477140429</c:v>
                </c:pt>
                <c:pt idx="4836">
                  <c:v>2.5942865011096004</c:v>
                </c:pt>
                <c:pt idx="4837">
                  <c:v>1.9005550020933153</c:v>
                </c:pt>
                <c:pt idx="4838">
                  <c:v>1.3331118129193784</c:v>
                </c:pt>
                <c:pt idx="4839">
                  <c:v>0.93653785988688476</c:v>
                </c:pt>
                <c:pt idx="4840">
                  <c:v>0.64836478002369402</c:v>
                </c:pt>
                <c:pt idx="4841">
                  <c:v>0.39161843776702882</c:v>
                </c:pt>
                <c:pt idx="4842">
                  <c:v>0.19016504779458046</c:v>
                </c:pt>
                <c:pt idx="4843">
                  <c:v>0.11511822760105134</c:v>
                </c:pt>
                <c:pt idx="4844">
                  <c:v>0.16707804769277573</c:v>
                </c:pt>
                <c:pt idx="4845">
                  <c:v>0.26854682743549346</c:v>
                </c:pt>
                <c:pt idx="4846">
                  <c:v>0.24308351889252663</c:v>
                </c:pt>
                <c:pt idx="4847">
                  <c:v>0.37247421517968182</c:v>
                </c:pt>
                <c:pt idx="4848">
                  <c:v>0.56598416268825535</c:v>
                </c:pt>
                <c:pt idx="4849">
                  <c:v>0.67777620166540153</c:v>
                </c:pt>
                <c:pt idx="4850">
                  <c:v>0.84382616266608246</c:v>
                </c:pt>
                <c:pt idx="4851">
                  <c:v>1.0951573254168034</c:v>
                </c:pt>
                <c:pt idx="4852">
                  <c:v>1.3051903349161149</c:v>
                </c:pt>
                <c:pt idx="4853">
                  <c:v>1.4796430371701719</c:v>
                </c:pt>
                <c:pt idx="4854">
                  <c:v>1.570334375202656</c:v>
                </c:pt>
                <c:pt idx="4855">
                  <c:v>1.6578391268849373</c:v>
                </c:pt>
                <c:pt idx="4856">
                  <c:v>1.7878858807682991</c:v>
                </c:pt>
                <c:pt idx="4857">
                  <c:v>1.8773906725645066</c:v>
                </c:pt>
                <c:pt idx="4858">
                  <c:v>1.8747538706660272</c:v>
                </c:pt>
                <c:pt idx="4859">
                  <c:v>1.8558656099438668</c:v>
                </c:pt>
                <c:pt idx="4860">
                  <c:v>1.9291639664769173</c:v>
                </c:pt>
                <c:pt idx="4861">
                  <c:v>2.0252379588782787</c:v>
                </c:pt>
                <c:pt idx="4862">
                  <c:v>2.0753459657728675</c:v>
                </c:pt>
                <c:pt idx="4863">
                  <c:v>2.0517851950228216</c:v>
                </c:pt>
                <c:pt idx="4864">
                  <c:v>1.9396293130517006</c:v>
                </c:pt>
                <c:pt idx="4865">
                  <c:v>1.7613306047022343</c:v>
                </c:pt>
                <c:pt idx="4866">
                  <c:v>1.4647867240011694</c:v>
                </c:pt>
                <c:pt idx="4867">
                  <c:v>1.1263560216128827</c:v>
                </c:pt>
                <c:pt idx="4868">
                  <c:v>0.82079792708158494</c:v>
                </c:pt>
                <c:pt idx="4869">
                  <c:v>0.55756665721535681</c:v>
                </c:pt>
                <c:pt idx="4870">
                  <c:v>0.36296079531311992</c:v>
                </c:pt>
                <c:pt idx="4871">
                  <c:v>0.34297026135027409</c:v>
                </c:pt>
                <c:pt idx="4872">
                  <c:v>0.52993425093591218</c:v>
                </c:pt>
                <c:pt idx="4873">
                  <c:v>0.75279977917671204</c:v>
                </c:pt>
                <c:pt idx="4874">
                  <c:v>1.0917000129818917</c:v>
                </c:pt>
                <c:pt idx="4875">
                  <c:v>1.3101882424950599</c:v>
                </c:pt>
                <c:pt idx="4876">
                  <c:v>1.2190162633359434</c:v>
                </c:pt>
                <c:pt idx="4877">
                  <c:v>0.7929995329678059</c:v>
                </c:pt>
                <c:pt idx="4878">
                  <c:v>0.26686553366482257</c:v>
                </c:pt>
                <c:pt idx="4879">
                  <c:v>-0.18073326967656614</c:v>
                </c:pt>
                <c:pt idx="4880">
                  <c:v>-0.52843297831714153</c:v>
                </c:pt>
                <c:pt idx="4881">
                  <c:v>-0.72030563235282896</c:v>
                </c:pt>
                <c:pt idx="4882">
                  <c:v>-0.86767498187720782</c:v>
                </c:pt>
                <c:pt idx="4883">
                  <c:v>-0.99501177057623869</c:v>
                </c:pt>
                <c:pt idx="4884">
                  <c:v>-1.0072271887958051</c:v>
                </c:pt>
                <c:pt idx="4885">
                  <c:v>-0.81487908303737644</c:v>
                </c:pt>
                <c:pt idx="4886">
                  <c:v>-0.48623793527483944</c:v>
                </c:pt>
                <c:pt idx="4887">
                  <c:v>-0.22469139441847802</c:v>
                </c:pt>
                <c:pt idx="4888">
                  <c:v>-2.0009409505873918E-2</c:v>
                </c:pt>
                <c:pt idx="4889">
                  <c:v>0.16179839568212628</c:v>
                </c:pt>
                <c:pt idx="4890">
                  <c:v>0.17643573062494397</c:v>
                </c:pt>
                <c:pt idx="4891">
                  <c:v>-0.10344309210777283</c:v>
                </c:pt>
                <c:pt idx="4892">
                  <c:v>-0.51844505690038212</c:v>
                </c:pt>
                <c:pt idx="4893">
                  <c:v>-0.82546882912516595</c:v>
                </c:pt>
                <c:pt idx="4894">
                  <c:v>-0.99458930924534805</c:v>
                </c:pt>
                <c:pt idx="4895">
                  <c:v>-1.1135074230283499</c:v>
                </c:pt>
                <c:pt idx="4896">
                  <c:v>-1.2980060072243214</c:v>
                </c:pt>
                <c:pt idx="4897">
                  <c:v>-1.5484923934936525</c:v>
                </c:pt>
                <c:pt idx="4898">
                  <c:v>-1.5699787183105947</c:v>
                </c:pt>
                <c:pt idx="4899">
                  <c:v>-1.4053107467293739</c:v>
                </c:pt>
                <c:pt idx="4900">
                  <c:v>-1.0702780806273222</c:v>
                </c:pt>
                <c:pt idx="4901">
                  <c:v>-0.73122655011713511</c:v>
                </c:pt>
                <c:pt idx="4902">
                  <c:v>-0.43460124693810942</c:v>
                </c:pt>
                <c:pt idx="4903">
                  <c:v>-0.15838477291166783</c:v>
                </c:pt>
                <c:pt idx="4904">
                  <c:v>0.14383119933307173</c:v>
                </c:pt>
                <c:pt idx="4905">
                  <c:v>0.40058594696223737</c:v>
                </c:pt>
                <c:pt idx="4906">
                  <c:v>0.53641362369060519</c:v>
                </c:pt>
                <c:pt idx="4907">
                  <c:v>0.47886002819985152</c:v>
                </c:pt>
                <c:pt idx="4908">
                  <c:v>0.27376122817397119</c:v>
                </c:pt>
                <c:pt idx="4909">
                  <c:v>7.3668850734829913E-2</c:v>
                </c:pt>
                <c:pt idx="4910">
                  <c:v>-3.1585928052663804E-4</c:v>
                </c:pt>
                <c:pt idx="4911">
                  <c:v>4.3944749236106877E-3</c:v>
                </c:pt>
                <c:pt idx="4912">
                  <c:v>3.472365360707045E-2</c:v>
                </c:pt>
                <c:pt idx="4913">
                  <c:v>0.12535871218889952</c:v>
                </c:pt>
                <c:pt idx="4914">
                  <c:v>0.25580844886600973</c:v>
                </c:pt>
                <c:pt idx="4915">
                  <c:v>0.54978328227996831</c:v>
                </c:pt>
                <c:pt idx="4916">
                  <c:v>0.81194304987788202</c:v>
                </c:pt>
                <c:pt idx="4917">
                  <c:v>1.1231349366903305</c:v>
                </c:pt>
                <c:pt idx="4918">
                  <c:v>1.4932891228795053</c:v>
                </c:pt>
                <c:pt idx="4919">
                  <c:v>1.8530235707759859</c:v>
                </c:pt>
                <c:pt idx="4920">
                  <c:v>2.1567487093806266</c:v>
                </c:pt>
                <c:pt idx="4921">
                  <c:v>2.2674705617129804</c:v>
                </c:pt>
                <c:pt idx="4922">
                  <c:v>2.0873551234602927</c:v>
                </c:pt>
                <c:pt idx="4923">
                  <c:v>1.7872783550620079</c:v>
                </c:pt>
                <c:pt idx="4924">
                  <c:v>1.541466671526432</c:v>
                </c:pt>
                <c:pt idx="4925">
                  <c:v>1.3075602114200593</c:v>
                </c:pt>
                <c:pt idx="4926">
                  <c:v>1.1087957366555929</c:v>
                </c:pt>
                <c:pt idx="4927">
                  <c:v>0.95741461247205739</c:v>
                </c:pt>
                <c:pt idx="4928">
                  <c:v>0.9691615225374699</c:v>
                </c:pt>
                <c:pt idx="4929">
                  <c:v>1.1300903458893299</c:v>
                </c:pt>
                <c:pt idx="4930">
                  <c:v>1.1858558993786574</c:v>
                </c:pt>
                <c:pt idx="4931">
                  <c:v>1.0937921467423439</c:v>
                </c:pt>
                <c:pt idx="4932">
                  <c:v>0.91092208519577988</c:v>
                </c:pt>
                <c:pt idx="4933">
                  <c:v>0.75764777876436717</c:v>
                </c:pt>
                <c:pt idx="4934">
                  <c:v>0.54768734782934192</c:v>
                </c:pt>
                <c:pt idx="4935">
                  <c:v>8.8497901260852815E-2</c:v>
                </c:pt>
                <c:pt idx="4936">
                  <c:v>-0.81013275191187861</c:v>
                </c:pt>
                <c:pt idx="4937">
                  <c:v>-1.7657934920489788</c:v>
                </c:pt>
                <c:pt idx="4938">
                  <c:v>-2.4670142510533335</c:v>
                </c:pt>
                <c:pt idx="4939">
                  <c:v>-2.9105039235949519</c:v>
                </c:pt>
                <c:pt idx="4940">
                  <c:v>-3.1268579193949702</c:v>
                </c:pt>
                <c:pt idx="4941">
                  <c:v>-3.0742008188366889</c:v>
                </c:pt>
                <c:pt idx="4942">
                  <c:v>-2.7581310385465625</c:v>
                </c:pt>
                <c:pt idx="4943">
                  <c:v>-2.2193549935519696</c:v>
                </c:pt>
                <c:pt idx="4944">
                  <c:v>-1.6781829057633877</c:v>
                </c:pt>
                <c:pt idx="4945">
                  <c:v>-1.3616178663074971</c:v>
                </c:pt>
                <c:pt idx="4946">
                  <c:v>-1.2036347240209579</c:v>
                </c:pt>
                <c:pt idx="4947">
                  <c:v>-1.1189835597574711</c:v>
                </c:pt>
                <c:pt idx="4948">
                  <c:v>-1.1505675874650478</c:v>
                </c:pt>
                <c:pt idx="4949">
                  <c:v>-1.3241288816928865</c:v>
                </c:pt>
                <c:pt idx="4950">
                  <c:v>-1.4502970312535763</c:v>
                </c:pt>
                <c:pt idx="4951">
                  <c:v>-1.44379331946373</c:v>
                </c:pt>
                <c:pt idx="4952">
                  <c:v>-1.3128884866833688</c:v>
                </c:pt>
                <c:pt idx="4953">
                  <c:v>-1.2124961062520743</c:v>
                </c:pt>
                <c:pt idx="4954">
                  <c:v>-1.1443747282773258</c:v>
                </c:pt>
                <c:pt idx="4955">
                  <c:v>-1.0652418006956579</c:v>
                </c:pt>
                <c:pt idx="4956">
                  <c:v>-0.86732714563608171</c:v>
                </c:pt>
                <c:pt idx="4957">
                  <c:v>-0.57024575963616375</c:v>
                </c:pt>
                <c:pt idx="4958">
                  <c:v>-0.33788033321499827</c:v>
                </c:pt>
                <c:pt idx="4959">
                  <c:v>-0.15247424287721514</c:v>
                </c:pt>
                <c:pt idx="4960">
                  <c:v>6.2761637382209301E-3</c:v>
                </c:pt>
                <c:pt idx="4961">
                  <c:v>0.16414329361170532</c:v>
                </c:pt>
                <c:pt idx="4962">
                  <c:v>0.32889926578849554</c:v>
                </c:pt>
                <c:pt idx="4963">
                  <c:v>0.45154490645974876</c:v>
                </c:pt>
                <c:pt idx="4964">
                  <c:v>0.49993054289370775</c:v>
                </c:pt>
                <c:pt idx="4965">
                  <c:v>0.48970292218029504</c:v>
                </c:pt>
                <c:pt idx="4966">
                  <c:v>0.39776473850011829</c:v>
                </c:pt>
                <c:pt idx="4967">
                  <c:v>0.29855174146592617</c:v>
                </c:pt>
                <c:pt idx="4968">
                  <c:v>0.24785901300609112</c:v>
                </c:pt>
                <c:pt idx="4969">
                  <c:v>0.21997225284576416</c:v>
                </c:pt>
                <c:pt idx="4970">
                  <c:v>0.19726371377706528</c:v>
                </c:pt>
                <c:pt idx="4971">
                  <c:v>0.21692596312612297</c:v>
                </c:pt>
                <c:pt idx="4972">
                  <c:v>0.27516881743445992</c:v>
                </c:pt>
                <c:pt idx="4973">
                  <c:v>0.35339537177234892</c:v>
                </c:pt>
                <c:pt idx="4974">
                  <c:v>0.4624684189260006</c:v>
                </c:pt>
                <c:pt idx="4975">
                  <c:v>0.6143063568323851</c:v>
                </c:pt>
                <c:pt idx="4976">
                  <c:v>0.80371652908623226</c:v>
                </c:pt>
                <c:pt idx="4977">
                  <c:v>1.0338643258810043</c:v>
                </c:pt>
                <c:pt idx="4978">
                  <c:v>1.3073489807546139</c:v>
                </c:pt>
                <c:pt idx="4979">
                  <c:v>1.5771877504885197</c:v>
                </c:pt>
                <c:pt idx="4980">
                  <c:v>1.7014236876368523</c:v>
                </c:pt>
                <c:pt idx="4981">
                  <c:v>1.6367248311638833</c:v>
                </c:pt>
                <c:pt idx="4982">
                  <c:v>1.3996352930366993</c:v>
                </c:pt>
                <c:pt idx="4983">
                  <c:v>0.97577253073453907</c:v>
                </c:pt>
                <c:pt idx="4984">
                  <c:v>0.59347122911363848</c:v>
                </c:pt>
                <c:pt idx="4985">
                  <c:v>0.37152075357735159</c:v>
                </c:pt>
                <c:pt idx="4986">
                  <c:v>0.36836559601128105</c:v>
                </c:pt>
                <c:pt idx="4987">
                  <c:v>0.5481000881642103</c:v>
                </c:pt>
                <c:pt idx="4988">
                  <c:v>0.6621392121165991</c:v>
                </c:pt>
                <c:pt idx="4989">
                  <c:v>0.57944335676729686</c:v>
                </c:pt>
                <c:pt idx="4990">
                  <c:v>0.25232288707047701</c:v>
                </c:pt>
                <c:pt idx="4991">
                  <c:v>-0.29405815623700621</c:v>
                </c:pt>
                <c:pt idx="4992">
                  <c:v>-0.95691270209848889</c:v>
                </c:pt>
                <c:pt idx="4993">
                  <c:v>-1.4806179141998292</c:v>
                </c:pt>
                <c:pt idx="4994">
                  <c:v>-1.8528700813651087</c:v>
                </c:pt>
                <c:pt idx="4995">
                  <c:v>-2.0639835101366044</c:v>
                </c:pt>
                <c:pt idx="4996">
                  <c:v>-1.9692206096649172</c:v>
                </c:pt>
                <c:pt idx="4997">
                  <c:v>-1.591342690140009</c:v>
                </c:pt>
                <c:pt idx="4998">
                  <c:v>-1.1911644402891397</c:v>
                </c:pt>
                <c:pt idx="4999">
                  <c:v>-1.016321801841259</c:v>
                </c:pt>
                <c:pt idx="5000">
                  <c:v>-1.0567788331210615</c:v>
                </c:pt>
                <c:pt idx="5001">
                  <c:v>-1.2572447745501996</c:v>
                </c:pt>
                <c:pt idx="5002">
                  <c:v>-1.4587285700440407</c:v>
                </c:pt>
                <c:pt idx="5003">
                  <c:v>-1.5896449510753154</c:v>
                </c:pt>
                <c:pt idx="5004">
                  <c:v>-1.6900238098204137</c:v>
                </c:pt>
                <c:pt idx="5005">
                  <c:v>-1.6859472772479058</c:v>
                </c:pt>
                <c:pt idx="5006">
                  <c:v>-1.5440650279819965</c:v>
                </c:pt>
                <c:pt idx="5007">
                  <c:v>-1.3951699206233026</c:v>
                </c:pt>
                <c:pt idx="5008">
                  <c:v>-1.3495433659851552</c:v>
                </c:pt>
                <c:pt idx="5009">
                  <c:v>-1.3042261290550232</c:v>
                </c:pt>
                <c:pt idx="5010">
                  <c:v>-1.1517974030971527</c:v>
                </c:pt>
                <c:pt idx="5011">
                  <c:v>-0.97437321893870832</c:v>
                </c:pt>
                <c:pt idx="5012">
                  <c:v>-0.7857025001943112</c:v>
                </c:pt>
                <c:pt idx="5013">
                  <c:v>-0.6756163132935763</c:v>
                </c:pt>
                <c:pt idx="5014">
                  <c:v>-0.58910624608397488</c:v>
                </c:pt>
                <c:pt idx="5015">
                  <c:v>-0.4328138262033463</c:v>
                </c:pt>
                <c:pt idx="5016">
                  <c:v>-0.27550026319921017</c:v>
                </c:pt>
                <c:pt idx="5017">
                  <c:v>-0.10113316783681513</c:v>
                </c:pt>
                <c:pt idx="5018">
                  <c:v>4.5554579067975283E-2</c:v>
                </c:pt>
                <c:pt idx="5019">
                  <c:v>0.11454739317297936</c:v>
                </c:pt>
                <c:pt idx="5020">
                  <c:v>0.10547046795487404</c:v>
                </c:pt>
                <c:pt idx="5021">
                  <c:v>9.811876371502877E-2</c:v>
                </c:pt>
                <c:pt idx="5022">
                  <c:v>0.18845219733193519</c:v>
                </c:pt>
                <c:pt idx="5023">
                  <c:v>0.35359443292021753</c:v>
                </c:pt>
                <c:pt idx="5024">
                  <c:v>0.59525411825627095</c:v>
                </c:pt>
                <c:pt idx="5025">
                  <c:v>0.80515633285045629</c:v>
                </c:pt>
                <c:pt idx="5026">
                  <c:v>0.96288475580513477</c:v>
                </c:pt>
                <c:pt idx="5027">
                  <c:v>1.0869530971348287</c:v>
                </c:pt>
                <c:pt idx="5028">
                  <c:v>1.2056730633974075</c:v>
                </c:pt>
                <c:pt idx="5029">
                  <c:v>1.259669030159712</c:v>
                </c:pt>
                <c:pt idx="5030">
                  <c:v>1.2036246375739574</c:v>
                </c:pt>
                <c:pt idx="5031">
                  <c:v>0.98218180999159821</c:v>
                </c:pt>
                <c:pt idx="5032">
                  <c:v>0.65719729162752627</c:v>
                </c:pt>
                <c:pt idx="5033">
                  <c:v>0.44935055606067181</c:v>
                </c:pt>
                <c:pt idx="5034">
                  <c:v>0.29387168487533927</c:v>
                </c:pt>
                <c:pt idx="5035">
                  <c:v>0.17783436633646488</c:v>
                </c:pt>
                <c:pt idx="5036">
                  <c:v>0.11026518478989601</c:v>
                </c:pt>
                <c:pt idx="5037">
                  <c:v>8.5169666111469269E-2</c:v>
                </c:pt>
                <c:pt idx="5038">
                  <c:v>0.17805506218224765</c:v>
                </c:pt>
                <c:pt idx="5039">
                  <c:v>0.39916953206062317</c:v>
                </c:pt>
                <c:pt idx="5040">
                  <c:v>0.65351573847234257</c:v>
                </c:pt>
                <c:pt idx="5041">
                  <c:v>0.76788939625024799</c:v>
                </c:pt>
                <c:pt idx="5042">
                  <c:v>0.69191389203071596</c:v>
                </c:pt>
                <c:pt idx="5043">
                  <c:v>0.39741671953350305</c:v>
                </c:pt>
                <c:pt idx="5044">
                  <c:v>-6.1783635746687653E-2</c:v>
                </c:pt>
                <c:pt idx="5045">
                  <c:v>-0.52647741358727218</c:v>
                </c:pt>
                <c:pt idx="5046">
                  <c:v>-1.1473831207305194</c:v>
                </c:pt>
                <c:pt idx="5047">
                  <c:v>-1.9849962513148787</c:v>
                </c:pt>
                <c:pt idx="5048">
                  <c:v>-2.759751009643078</c:v>
                </c:pt>
                <c:pt idx="5049">
                  <c:v>-3.2295125144720078</c:v>
                </c:pt>
                <c:pt idx="5050">
                  <c:v>-3.3313432368636131</c:v>
                </c:pt>
                <c:pt idx="5051">
                  <c:v>-2.997099433243275</c:v>
                </c:pt>
                <c:pt idx="5052">
                  <c:v>-2.3403825634717941</c:v>
                </c:pt>
                <c:pt idx="5053">
                  <c:v>-1.7296047820150853</c:v>
                </c:pt>
                <c:pt idx="5054">
                  <c:v>-1.2090056839585306</c:v>
                </c:pt>
                <c:pt idx="5055">
                  <c:v>-0.71641547977924347</c:v>
                </c:pt>
                <c:pt idx="5056">
                  <c:v>-0.28272913936525584</c:v>
                </c:pt>
                <c:pt idx="5057">
                  <c:v>-3.7348084989935158E-2</c:v>
                </c:pt>
                <c:pt idx="5058">
                  <c:v>-0.23272186903283001</c:v>
                </c:pt>
                <c:pt idx="5059">
                  <c:v>-0.76194394737482074</c:v>
                </c:pt>
                <c:pt idx="5060">
                  <c:v>-1.2655374419689178</c:v>
                </c:pt>
                <c:pt idx="5061">
                  <c:v>-1.5829892116785049</c:v>
                </c:pt>
                <c:pt idx="5062">
                  <c:v>-1.9328493203222752</c:v>
                </c:pt>
                <c:pt idx="5063">
                  <c:v>-2.2154874989390376</c:v>
                </c:pt>
                <c:pt idx="5064">
                  <c:v>-2.2733952529728412</c:v>
                </c:pt>
                <c:pt idx="5065">
                  <c:v>-2.2461780720949176</c:v>
                </c:pt>
                <c:pt idx="5066">
                  <c:v>-2.3628580909967423</c:v>
                </c:pt>
                <c:pt idx="5067">
                  <c:v>-2.4933068409562114</c:v>
                </c:pt>
                <c:pt idx="5068">
                  <c:v>-2.5759797459840774</c:v>
                </c:pt>
                <c:pt idx="5069">
                  <c:v>-2.6061072322726253</c:v>
                </c:pt>
                <c:pt idx="5070">
                  <c:v>-2.4977536484599114</c:v>
                </c:pt>
                <c:pt idx="5071">
                  <c:v>-2.4375808292627337</c:v>
                </c:pt>
                <c:pt idx="5072">
                  <c:v>-2.4455467835068703</c:v>
                </c:pt>
                <c:pt idx="5073">
                  <c:v>-2.5450818890333178</c:v>
                </c:pt>
                <c:pt idx="5074">
                  <c:v>-2.6691393399238588</c:v>
                </c:pt>
                <c:pt idx="5075">
                  <c:v>-2.761434423029423</c:v>
                </c:pt>
                <c:pt idx="5076">
                  <c:v>-2.9492481592297555</c:v>
                </c:pt>
                <c:pt idx="5077">
                  <c:v>-3.3094889760017399</c:v>
                </c:pt>
                <c:pt idx="5078">
                  <c:v>-3.6843191805481914</c:v>
                </c:pt>
                <c:pt idx="5079">
                  <c:v>-3.9560217502713204</c:v>
                </c:pt>
                <c:pt idx="5080">
                  <c:v>-4.1949632477760321</c:v>
                </c:pt>
                <c:pt idx="5081">
                  <c:v>-4.3886946585774425</c:v>
                </c:pt>
                <c:pt idx="5082">
                  <c:v>-4.3871518707275392</c:v>
                </c:pt>
                <c:pt idx="5083">
                  <c:v>-4.308323509991169</c:v>
                </c:pt>
                <c:pt idx="5084">
                  <c:v>-4.2794476202130323</c:v>
                </c:pt>
                <c:pt idx="5085">
                  <c:v>-4.1563798105716705</c:v>
                </c:pt>
                <c:pt idx="5086">
                  <c:v>-3.9817898449301721</c:v>
                </c:pt>
                <c:pt idx="5087">
                  <c:v>-3.8439010977745056</c:v>
                </c:pt>
                <c:pt idx="5088">
                  <c:v>-3.7942091202735901</c:v>
                </c:pt>
                <c:pt idx="5089">
                  <c:v>-3.8791978150606159</c:v>
                </c:pt>
                <c:pt idx="5090">
                  <c:v>-3.9999875494837762</c:v>
                </c:pt>
                <c:pt idx="5091">
                  <c:v>-4.0791614806652072</c:v>
                </c:pt>
                <c:pt idx="5092">
                  <c:v>-4.2104574921727185</c:v>
                </c:pt>
                <c:pt idx="5093">
                  <c:v>-4.4230189839005476</c:v>
                </c:pt>
                <c:pt idx="5094">
                  <c:v>-4.592986725568772</c:v>
                </c:pt>
                <c:pt idx="5095">
                  <c:v>-4.7516164237260821</c:v>
                </c:pt>
                <c:pt idx="5096">
                  <c:v>-4.7360838800668716</c:v>
                </c:pt>
                <c:pt idx="5097">
                  <c:v>-4.6059736838936809</c:v>
                </c:pt>
                <c:pt idx="5098">
                  <c:v>-4.4794022226333619</c:v>
                </c:pt>
                <c:pt idx="5099">
                  <c:v>-4.2194233202934264</c:v>
                </c:pt>
                <c:pt idx="5100">
                  <c:v>-3.7526626065373421</c:v>
                </c:pt>
                <c:pt idx="5101">
                  <c:v>-3.3627600342035295</c:v>
                </c:pt>
                <c:pt idx="5102">
                  <c:v>-3.260972873568535</c:v>
                </c:pt>
                <c:pt idx="5103">
                  <c:v>-3.4040779218077661</c:v>
                </c:pt>
                <c:pt idx="5104">
                  <c:v>-3.633504830002785</c:v>
                </c:pt>
                <c:pt idx="5105">
                  <c:v>-3.768443949222565</c:v>
                </c:pt>
                <c:pt idx="5106">
                  <c:v>-3.9573370814323425</c:v>
                </c:pt>
                <c:pt idx="5107">
                  <c:v>-4.2114947882294658</c:v>
                </c:pt>
                <c:pt idx="5108">
                  <c:v>-4.2644009801745417</c:v>
                </c:pt>
                <c:pt idx="5109">
                  <c:v>-4.2376137158274654</c:v>
                </c:pt>
                <c:pt idx="5110">
                  <c:v>-4.0979281193017965</c:v>
                </c:pt>
                <c:pt idx="5111">
                  <c:v>-3.9008857226371769</c:v>
                </c:pt>
                <c:pt idx="5112">
                  <c:v>-3.6981794205307961</c:v>
                </c:pt>
                <c:pt idx="5113">
                  <c:v>-3.44706723600626</c:v>
                </c:pt>
                <c:pt idx="5114">
                  <c:v>-3.0441069540381434</c:v>
                </c:pt>
                <c:pt idx="5115">
                  <c:v>-2.6856998240947725</c:v>
                </c:pt>
                <c:pt idx="5116">
                  <c:v>-2.3812965546548366</c:v>
                </c:pt>
                <c:pt idx="5117">
                  <c:v>-1.9674778470396996</c:v>
                </c:pt>
                <c:pt idx="5118">
                  <c:v>-1.7862346270680429</c:v>
                </c:pt>
                <c:pt idx="5119">
                  <c:v>-1.3963193370401861</c:v>
                </c:pt>
                <c:pt idx="5120">
                  <c:v>-1.3572663684189321</c:v>
                </c:pt>
                <c:pt idx="5121">
                  <c:v>-1.5741075834631921</c:v>
                </c:pt>
                <c:pt idx="5122">
                  <c:v>-1.8632424572110178</c:v>
                </c:pt>
                <c:pt idx="5123">
                  <c:v>-2.0019756884872915</c:v>
                </c:pt>
                <c:pt idx="5124">
                  <c:v>-1.8853206664323807</c:v>
                </c:pt>
                <c:pt idx="5125">
                  <c:v>-1.7243972517549992</c:v>
                </c:pt>
                <c:pt idx="5126">
                  <c:v>-1.3930409494042397</c:v>
                </c:pt>
                <c:pt idx="5127">
                  <c:v>-1.103663562387228</c:v>
                </c:pt>
                <c:pt idx="5128">
                  <c:v>-0.78245225228369242</c:v>
                </c:pt>
                <c:pt idx="5129">
                  <c:v>-0.57610039394348866</c:v>
                </c:pt>
                <c:pt idx="5130">
                  <c:v>-0.5548485059291125</c:v>
                </c:pt>
                <c:pt idx="5131">
                  <c:v>-0.57512390892952681</c:v>
                </c:pt>
                <c:pt idx="5132">
                  <c:v>-0.63839271917939189</c:v>
                </c:pt>
                <c:pt idx="5133">
                  <c:v>-0.67872973635792733</c:v>
                </c:pt>
                <c:pt idx="5134">
                  <c:v>-0.62784887373447418</c:v>
                </c:pt>
                <c:pt idx="5135">
                  <c:v>-0.53524834670126442</c:v>
                </c:pt>
                <c:pt idx="5136">
                  <c:v>-0.39192044645547869</c:v>
                </c:pt>
                <c:pt idx="5137">
                  <c:v>-0.22388495374470951</c:v>
                </c:pt>
                <c:pt idx="5138">
                  <c:v>-0.13576960656791925</c:v>
                </c:pt>
                <c:pt idx="5139">
                  <c:v>-4.6893244273960591E-2</c:v>
                </c:pt>
                <c:pt idx="5140">
                  <c:v>0.17333802195265891</c:v>
                </c:pt>
                <c:pt idx="5141">
                  <c:v>0.53111319579184058</c:v>
                </c:pt>
                <c:pt idx="5142">
                  <c:v>0.83847077094018463</c:v>
                </c:pt>
                <c:pt idx="5143">
                  <c:v>0.98312986291944982</c:v>
                </c:pt>
                <c:pt idx="5144">
                  <c:v>1.0387828575074673</c:v>
                </c:pt>
                <c:pt idx="5145">
                  <c:v>1.0641939796507358</c:v>
                </c:pt>
                <c:pt idx="5146">
                  <c:v>0.99276373542845253</c:v>
                </c:pt>
                <c:pt idx="5147">
                  <c:v>0.82857421226799488</c:v>
                </c:pt>
                <c:pt idx="5148">
                  <c:v>0.63370398312807086</c:v>
                </c:pt>
                <c:pt idx="5149">
                  <c:v>0.50664658170193433</c:v>
                </c:pt>
                <c:pt idx="5150">
                  <c:v>0.4119163525477052</c:v>
                </c:pt>
                <c:pt idx="5151">
                  <c:v>0.30158429022878408</c:v>
                </c:pt>
                <c:pt idx="5152">
                  <c:v>0.24428069975227118</c:v>
                </c:pt>
                <c:pt idx="5153">
                  <c:v>0.22455789517611266</c:v>
                </c:pt>
                <c:pt idx="5154">
                  <c:v>0.2051734982058406</c:v>
                </c:pt>
                <c:pt idx="5155">
                  <c:v>5.4942192435264589E-2</c:v>
                </c:pt>
                <c:pt idx="5156">
                  <c:v>-2.5614459067583084E-2</c:v>
                </c:pt>
                <c:pt idx="5157">
                  <c:v>0.39432050921022893</c:v>
                </c:pt>
                <c:pt idx="5158">
                  <c:v>0.93247477591037753</c:v>
                </c:pt>
                <c:pt idx="5159">
                  <c:v>1.0506283662468197</c:v>
                </c:pt>
                <c:pt idx="5160">
                  <c:v>1.0290681472420693</c:v>
                </c:pt>
                <c:pt idx="5161">
                  <c:v>1.1192678806185723</c:v>
                </c:pt>
                <c:pt idx="5162">
                  <c:v>1.4114275190234185</c:v>
                </c:pt>
                <c:pt idx="5163">
                  <c:v>1.7532230016589165</c:v>
                </c:pt>
                <c:pt idx="5164">
                  <c:v>1.9799791941046716</c:v>
                </c:pt>
                <c:pt idx="5165">
                  <c:v>2.07482468649745</c:v>
                </c:pt>
                <c:pt idx="5166">
                  <c:v>2.0388181172311306</c:v>
                </c:pt>
                <c:pt idx="5167">
                  <c:v>1.9692554005980492</c:v>
                </c:pt>
                <c:pt idx="5168">
                  <c:v>1.8782787184417249</c:v>
                </c:pt>
                <c:pt idx="5169">
                  <c:v>1.7502491077780724</c:v>
                </c:pt>
                <c:pt idx="5170">
                  <c:v>1.5590252754092218</c:v>
                </c:pt>
                <c:pt idx="5171">
                  <c:v>1.3618159407377244</c:v>
                </c:pt>
                <c:pt idx="5172">
                  <c:v>1.1828708957880736</c:v>
                </c:pt>
                <c:pt idx="5173">
                  <c:v>1.0827923646569253</c:v>
                </c:pt>
                <c:pt idx="5174">
                  <c:v>1.0766418246924878</c:v>
                </c:pt>
                <c:pt idx="5175">
                  <c:v>1.0667277974635363</c:v>
                </c:pt>
                <c:pt idx="5176">
                  <c:v>0.99573068574070933</c:v>
                </c:pt>
                <c:pt idx="5177">
                  <c:v>0.98730806395411497</c:v>
                </c:pt>
                <c:pt idx="5178">
                  <c:v>1.0994255004823208</c:v>
                </c:pt>
                <c:pt idx="5179">
                  <c:v>1.2515780916810035</c:v>
                </c:pt>
                <c:pt idx="5180">
                  <c:v>1.3344255360960962</c:v>
                </c:pt>
                <c:pt idx="5181">
                  <c:v>1.3566212743520738</c:v>
                </c:pt>
                <c:pt idx="5182">
                  <c:v>1.4304600597918034</c:v>
                </c:pt>
                <c:pt idx="5183">
                  <c:v>1.5113959032297135</c:v>
                </c:pt>
                <c:pt idx="5184">
                  <c:v>1.6133539487421513</c:v>
                </c:pt>
                <c:pt idx="5185">
                  <c:v>1.7150102779269218</c:v>
                </c:pt>
                <c:pt idx="5186">
                  <c:v>1.782280593663454</c:v>
                </c:pt>
                <c:pt idx="5187">
                  <c:v>1.8306345820426941</c:v>
                </c:pt>
                <c:pt idx="5188">
                  <c:v>1.8526364850997925</c:v>
                </c:pt>
                <c:pt idx="5189">
                  <c:v>1.8655102998018265</c:v>
                </c:pt>
                <c:pt idx="5190">
                  <c:v>1.8331287118792534</c:v>
                </c:pt>
                <c:pt idx="5191">
                  <c:v>1.7570111203193666</c:v>
                </c:pt>
                <c:pt idx="5192">
                  <c:v>1.6247248828411103</c:v>
                </c:pt>
                <c:pt idx="5193">
                  <c:v>1.5443715682625772</c:v>
                </c:pt>
                <c:pt idx="5194">
                  <c:v>1.5330914121866226</c:v>
                </c:pt>
                <c:pt idx="5195">
                  <c:v>1.5620450699329378</c:v>
                </c:pt>
                <c:pt idx="5196">
                  <c:v>1.710815485417843</c:v>
                </c:pt>
                <c:pt idx="5197">
                  <c:v>1.8222745254635813</c:v>
                </c:pt>
                <c:pt idx="5198">
                  <c:v>1.8609253518283368</c:v>
                </c:pt>
                <c:pt idx="5199">
                  <c:v>1.7252453903853895</c:v>
                </c:pt>
                <c:pt idx="5200">
                  <c:v>1.4457316714525223</c:v>
                </c:pt>
                <c:pt idx="5201">
                  <c:v>1.0830720077455045</c:v>
                </c:pt>
                <c:pt idx="5202">
                  <c:v>0.80908851228654388</c:v>
                </c:pt>
                <c:pt idx="5203">
                  <c:v>0.57629660457372667</c:v>
                </c:pt>
                <c:pt idx="5204">
                  <c:v>0.16028522763401271</c:v>
                </c:pt>
                <c:pt idx="5205">
                  <c:v>-0.40080185540020469</c:v>
                </c:pt>
                <c:pt idx="5206">
                  <c:v>-0.85115593984723092</c:v>
                </c:pt>
                <c:pt idx="5207">
                  <c:v>-1.0591860587149859</c:v>
                </c:pt>
                <c:pt idx="5208">
                  <c:v>-1.0710603649914265</c:v>
                </c:pt>
                <c:pt idx="5209">
                  <c:v>-1.0203697561472655</c:v>
                </c:pt>
                <c:pt idx="5210">
                  <c:v>-0.94836399972438812</c:v>
                </c:pt>
                <c:pt idx="5211">
                  <c:v>-0.88659043215215205</c:v>
                </c:pt>
                <c:pt idx="5212">
                  <c:v>-0.813767673522234</c:v>
                </c:pt>
                <c:pt idx="5213">
                  <c:v>-0.72489752389490603</c:v>
                </c:pt>
                <c:pt idx="5214">
                  <c:v>-0.58339015424251561</c:v>
                </c:pt>
                <c:pt idx="5215">
                  <c:v>-0.39518180407583714</c:v>
                </c:pt>
                <c:pt idx="5216">
                  <c:v>-0.23766358852386477</c:v>
                </c:pt>
                <c:pt idx="5217">
                  <c:v>-0.15894895613193513</c:v>
                </c:pt>
                <c:pt idx="5218">
                  <c:v>-0.1180424201488495</c:v>
                </c:pt>
                <c:pt idx="5219">
                  <c:v>-0.1033172307908535</c:v>
                </c:pt>
                <c:pt idx="5220">
                  <c:v>-3.4418392404913907E-2</c:v>
                </c:pt>
                <c:pt idx="5221">
                  <c:v>0.21711040623486044</c:v>
                </c:pt>
                <c:pt idx="5222">
                  <c:v>0.41292108692228796</c:v>
                </c:pt>
                <c:pt idx="5223">
                  <c:v>0.57397387124598032</c:v>
                </c:pt>
                <c:pt idx="5224">
                  <c:v>0.67926497586071499</c:v>
                </c:pt>
                <c:pt idx="5225">
                  <c:v>0.71066759370267396</c:v>
                </c:pt>
                <c:pt idx="5226">
                  <c:v>0.74900764055550106</c:v>
                </c:pt>
                <c:pt idx="5227">
                  <c:v>0.82441267579793931</c:v>
                </c:pt>
                <c:pt idx="5228">
                  <c:v>0.96275523997843271</c:v>
                </c:pt>
                <c:pt idx="5229">
                  <c:v>1.0856702180206776</c:v>
                </c:pt>
                <c:pt idx="5230">
                  <c:v>1.1961866138130428</c:v>
                </c:pt>
                <c:pt idx="5231">
                  <c:v>1.3007663315534592</c:v>
                </c:pt>
                <c:pt idx="5232">
                  <c:v>1.3965343683958054</c:v>
                </c:pt>
                <c:pt idx="5233">
                  <c:v>1.4277997228503228</c:v>
                </c:pt>
                <c:pt idx="5234">
                  <c:v>1.3630444407463074</c:v>
                </c:pt>
                <c:pt idx="5235">
                  <c:v>1.2921424193680286</c:v>
                </c:pt>
                <c:pt idx="5236">
                  <c:v>1.2257094980031253</c:v>
                </c:pt>
                <c:pt idx="5237">
                  <c:v>1.1889207174628973</c:v>
                </c:pt>
                <c:pt idx="5238">
                  <c:v>1.2348554934561253</c:v>
                </c:pt>
                <c:pt idx="5239">
                  <c:v>1.3427250739932062</c:v>
                </c:pt>
                <c:pt idx="5240">
                  <c:v>1.4464453241229058</c:v>
                </c:pt>
                <c:pt idx="5241">
                  <c:v>1.3971272760629654</c:v>
                </c:pt>
                <c:pt idx="5242">
                  <c:v>1.2489738880097867</c:v>
                </c:pt>
                <c:pt idx="5243">
                  <c:v>1.242034266293049</c:v>
                </c:pt>
                <c:pt idx="5244">
                  <c:v>1.3841391482949257</c:v>
                </c:pt>
                <c:pt idx="5245">
                  <c:v>1.5930701038241388</c:v>
                </c:pt>
                <c:pt idx="5246">
                  <c:v>1.8197499901056291</c:v>
                </c:pt>
                <c:pt idx="5247">
                  <c:v>1.9816437502205373</c:v>
                </c:pt>
                <c:pt idx="5248">
                  <c:v>2.0455241426825523</c:v>
                </c:pt>
                <c:pt idx="5249">
                  <c:v>2.0553384017944336</c:v>
                </c:pt>
                <c:pt idx="5250">
                  <c:v>2.0981251099705696</c:v>
                </c:pt>
                <c:pt idx="5251">
                  <c:v>2.1494243408739568</c:v>
                </c:pt>
                <c:pt idx="5252">
                  <c:v>2.2124051392078399</c:v>
                </c:pt>
                <c:pt idx="5253">
                  <c:v>2.1204377925395965</c:v>
                </c:pt>
                <c:pt idx="5254">
                  <c:v>1.8226646809279921</c:v>
                </c:pt>
                <c:pt idx="5255">
                  <c:v>1.3923749515414239</c:v>
                </c:pt>
                <c:pt idx="5256">
                  <c:v>0.93865630611777306</c:v>
                </c:pt>
                <c:pt idx="5257">
                  <c:v>0.60950849711894994</c:v>
                </c:pt>
                <c:pt idx="5258">
                  <c:v>0.53090298838913441</c:v>
                </c:pt>
                <c:pt idx="5259">
                  <c:v>0.69987918846309194</c:v>
                </c:pt>
                <c:pt idx="5260">
                  <c:v>0.95408652350306511</c:v>
                </c:pt>
                <c:pt idx="5261">
                  <c:v>1.2247940433025362</c:v>
                </c:pt>
                <c:pt idx="5262">
                  <c:v>1.5016193586587907</c:v>
                </c:pt>
                <c:pt idx="5263">
                  <c:v>1.6128968426585197</c:v>
                </c:pt>
                <c:pt idx="5264">
                  <c:v>1.631181816905737</c:v>
                </c:pt>
                <c:pt idx="5265">
                  <c:v>1.4977183887362482</c:v>
                </c:pt>
                <c:pt idx="5266">
                  <c:v>1.0409929588437081</c:v>
                </c:pt>
                <c:pt idx="5267">
                  <c:v>0.42201445743441585</c:v>
                </c:pt>
                <c:pt idx="5268">
                  <c:v>-0.1467001722380519</c:v>
                </c:pt>
                <c:pt idx="5269">
                  <c:v>-0.66074589371681214</c:v>
                </c:pt>
                <c:pt idx="5270">
                  <c:v>-1.1438810770958663</c:v>
                </c:pt>
                <c:pt idx="5271">
                  <c:v>-1.6057839971780778</c:v>
                </c:pt>
                <c:pt idx="5272">
                  <c:v>-1.946285929530859</c:v>
                </c:pt>
                <c:pt idx="5273">
                  <c:v>-1.9932248917222024</c:v>
                </c:pt>
                <c:pt idx="5274">
                  <c:v>-1.6641753159463406</c:v>
                </c:pt>
                <c:pt idx="5275">
                  <c:v>-1.1779771417379379</c:v>
                </c:pt>
                <c:pt idx="5276">
                  <c:v>-0.58739739730954177</c:v>
                </c:pt>
                <c:pt idx="5277">
                  <c:v>8.5214379038661719E-2</c:v>
                </c:pt>
                <c:pt idx="5278">
                  <c:v>0.63844834081828594</c:v>
                </c:pt>
                <c:pt idx="5279">
                  <c:v>0.97347713313996798</c:v>
                </c:pt>
                <c:pt idx="5280">
                  <c:v>0.99549796655774125</c:v>
                </c:pt>
                <c:pt idx="5281">
                  <c:v>0.74941438749432565</c:v>
                </c:pt>
                <c:pt idx="5282">
                  <c:v>0.31270755819976331</c:v>
                </c:pt>
                <c:pt idx="5283">
                  <c:v>-0.20294658612459898</c:v>
                </c:pt>
                <c:pt idx="5284">
                  <c:v>-0.67842495024204252</c:v>
                </c:pt>
                <c:pt idx="5285">
                  <c:v>-1.0659072138369083</c:v>
                </c:pt>
                <c:pt idx="5286">
                  <c:v>-1.2755905598402024</c:v>
                </c:pt>
                <c:pt idx="5287">
                  <c:v>-1.3558178669214249</c:v>
                </c:pt>
                <c:pt idx="5288">
                  <c:v>-1.2956902174651623</c:v>
                </c:pt>
                <c:pt idx="5289">
                  <c:v>-1.1143896216899156</c:v>
                </c:pt>
                <c:pt idx="5290">
                  <c:v>-0.91952765174210072</c:v>
                </c:pt>
                <c:pt idx="5291">
                  <c:v>-0.78675602227449426</c:v>
                </c:pt>
                <c:pt idx="5292">
                  <c:v>-0.70924123853445054</c:v>
                </c:pt>
                <c:pt idx="5293">
                  <c:v>-0.58635191515088081</c:v>
                </c:pt>
                <c:pt idx="5294">
                  <c:v>-0.34581964608281851</c:v>
                </c:pt>
                <c:pt idx="5295">
                  <c:v>-0.16806432679295541</c:v>
                </c:pt>
                <c:pt idx="5296">
                  <c:v>-6.4411538913846017E-2</c:v>
                </c:pt>
                <c:pt idx="5297">
                  <c:v>6.9455931857228287E-2</c:v>
                </c:pt>
                <c:pt idx="5298">
                  <c:v>0.20851021181792023</c:v>
                </c:pt>
                <c:pt idx="5299">
                  <c:v>0.41522880021482705</c:v>
                </c:pt>
                <c:pt idx="5300">
                  <c:v>0.63756891958415507</c:v>
                </c:pt>
                <c:pt idx="5301">
                  <c:v>0.90556457385420808</c:v>
                </c:pt>
                <c:pt idx="5302">
                  <c:v>1.0747090275585651</c:v>
                </c:pt>
                <c:pt idx="5303">
                  <c:v>1.1291160535812379</c:v>
                </c:pt>
                <c:pt idx="5304">
                  <c:v>1.1971728198230267</c:v>
                </c:pt>
                <c:pt idx="5305">
                  <c:v>1.3092290067672729</c:v>
                </c:pt>
                <c:pt idx="5306">
                  <c:v>1.3985143817961216</c:v>
                </c:pt>
                <c:pt idx="5307">
                  <c:v>1.424180588722229</c:v>
                </c:pt>
                <c:pt idx="5308">
                  <c:v>1.4142309665679933</c:v>
                </c:pt>
                <c:pt idx="5309">
                  <c:v>1.3865166261792183</c:v>
                </c:pt>
                <c:pt idx="5310">
                  <c:v>1.3669202676415444</c:v>
                </c:pt>
                <c:pt idx="5311">
                  <c:v>1.3087663458287717</c:v>
                </c:pt>
                <c:pt idx="5312">
                  <c:v>1.0867772421240807</c:v>
                </c:pt>
                <c:pt idx="5313">
                  <c:v>0.80568923346698285</c:v>
                </c:pt>
                <c:pt idx="5314">
                  <c:v>0.53369887109845882</c:v>
                </c:pt>
                <c:pt idx="5315">
                  <c:v>0.38972171064466238</c:v>
                </c:pt>
                <c:pt idx="5316">
                  <c:v>0.34938253730535507</c:v>
                </c:pt>
                <c:pt idx="5317">
                  <c:v>0.38274733453989029</c:v>
                </c:pt>
                <c:pt idx="5318">
                  <c:v>0.43335597272962334</c:v>
                </c:pt>
                <c:pt idx="5319">
                  <c:v>0.41169375635683536</c:v>
                </c:pt>
                <c:pt idx="5320">
                  <c:v>0.33793770901858811</c:v>
                </c:pt>
                <c:pt idx="5321">
                  <c:v>0.33393031977117066</c:v>
                </c:pt>
                <c:pt idx="5322">
                  <c:v>0.20699808530509473</c:v>
                </c:pt>
                <c:pt idx="5323">
                  <c:v>-0.29771029058843851</c:v>
                </c:pt>
                <c:pt idx="5324">
                  <c:v>-1.089071543365717</c:v>
                </c:pt>
                <c:pt idx="5325">
                  <c:v>-1.8564507700502872</c:v>
                </c:pt>
                <c:pt idx="5326">
                  <c:v>-2.3397481405735019</c:v>
                </c:pt>
                <c:pt idx="5327">
                  <c:v>-2.5509185796976093</c:v>
                </c:pt>
                <c:pt idx="5328">
                  <c:v>-2.5290216341614724</c:v>
                </c:pt>
                <c:pt idx="5329">
                  <c:v>-1.825720582008362</c:v>
                </c:pt>
                <c:pt idx="5330">
                  <c:v>-1.0641364576667547</c:v>
                </c:pt>
                <c:pt idx="5331">
                  <c:v>-0.55056640718132255</c:v>
                </c:pt>
                <c:pt idx="5332">
                  <c:v>-0.12339580189436675</c:v>
                </c:pt>
                <c:pt idx="5333">
                  <c:v>6.0842690840363506E-2</c:v>
                </c:pt>
                <c:pt idx="5334">
                  <c:v>1.7579324953258039E-2</c:v>
                </c:pt>
                <c:pt idx="5335">
                  <c:v>-0.15201817832887174</c:v>
                </c:pt>
                <c:pt idx="5336">
                  <c:v>-0.34063758775591851</c:v>
                </c:pt>
                <c:pt idx="5337">
                  <c:v>-0.50856589369475846</c:v>
                </c:pt>
                <c:pt idx="5338">
                  <c:v>-0.63459721840918071</c:v>
                </c:pt>
                <c:pt idx="5339">
                  <c:v>-0.75598373427987098</c:v>
                </c:pt>
                <c:pt idx="5340">
                  <c:v>-0.8097247624397278</c:v>
                </c:pt>
                <c:pt idx="5341">
                  <c:v>-0.75534295253455641</c:v>
                </c:pt>
                <c:pt idx="5342">
                  <c:v>-0.67088248059153566</c:v>
                </c:pt>
                <c:pt idx="5343">
                  <c:v>-0.56012766458094121</c:v>
                </c:pt>
                <c:pt idx="5344">
                  <c:v>-0.35917457699775696</c:v>
                </c:pt>
                <c:pt idx="5345">
                  <c:v>-0.16021337997168303</c:v>
                </c:pt>
                <c:pt idx="5346">
                  <c:v>3.6066832132637505E-2</c:v>
                </c:pt>
                <c:pt idx="5347">
                  <c:v>0.22673693317919971</c:v>
                </c:pt>
                <c:pt idx="5348">
                  <c:v>0.40655887775123123</c:v>
                </c:pt>
                <c:pt idx="5349">
                  <c:v>0.56408454850316048</c:v>
                </c:pt>
                <c:pt idx="5350">
                  <c:v>0.68168265335261824</c:v>
                </c:pt>
                <c:pt idx="5351">
                  <c:v>0.77047050341963774</c:v>
                </c:pt>
                <c:pt idx="5352">
                  <c:v>0.85927494496107104</c:v>
                </c:pt>
                <c:pt idx="5353">
                  <c:v>0.96848419569432742</c:v>
                </c:pt>
                <c:pt idx="5354">
                  <c:v>1.0566622542589903</c:v>
                </c:pt>
                <c:pt idx="5355">
                  <c:v>1.1232708113640548</c:v>
                </c:pt>
                <c:pt idx="5356">
                  <c:v>1.1963464620709421</c:v>
                </c:pt>
                <c:pt idx="5357">
                  <c:v>1.2470320276916027</c:v>
                </c:pt>
                <c:pt idx="5358">
                  <c:v>1.2585612751543522</c:v>
                </c:pt>
                <c:pt idx="5359">
                  <c:v>1.2580085670948029</c:v>
                </c:pt>
                <c:pt idx="5360">
                  <c:v>1.1999063931405545</c:v>
                </c:pt>
                <c:pt idx="5361">
                  <c:v>1.2043454530835151</c:v>
                </c:pt>
                <c:pt idx="5362">
                  <c:v>1.1698992864042521</c:v>
                </c:pt>
                <c:pt idx="5363">
                  <c:v>1.0783496502041818</c:v>
                </c:pt>
                <c:pt idx="5364">
                  <c:v>0.98304982915520678</c:v>
                </c:pt>
                <c:pt idx="5365">
                  <c:v>0.80532502502202996</c:v>
                </c:pt>
                <c:pt idx="5366">
                  <c:v>0.54047546513378619</c:v>
                </c:pt>
                <c:pt idx="5367">
                  <c:v>0.2525112405046821</c:v>
                </c:pt>
                <c:pt idx="5368">
                  <c:v>-7.6631963811814793E-2</c:v>
                </c:pt>
                <c:pt idx="5369">
                  <c:v>-0.29768578710034493</c:v>
                </c:pt>
                <c:pt idx="5370">
                  <c:v>-0.24589679706841708</c:v>
                </c:pt>
                <c:pt idx="5371">
                  <c:v>7.0344891361892231E-2</c:v>
                </c:pt>
                <c:pt idx="5372">
                  <c:v>0.54702496793121103</c:v>
                </c:pt>
                <c:pt idx="5373">
                  <c:v>0.98992644712328914</c:v>
                </c:pt>
                <c:pt idx="5374">
                  <c:v>1.1149502965807916</c:v>
                </c:pt>
                <c:pt idx="5375">
                  <c:v>0.82495310470461847</c:v>
                </c:pt>
                <c:pt idx="5376">
                  <c:v>0.24134452041238547</c:v>
                </c:pt>
                <c:pt idx="5377">
                  <c:v>-0.51319345325231558</c:v>
                </c:pt>
                <c:pt idx="5378">
                  <c:v>-1.2067784064263105</c:v>
                </c:pt>
                <c:pt idx="5379">
                  <c:v>-1.7525833162665367</c:v>
                </c:pt>
                <c:pt idx="5380">
                  <c:v>-1.9276151852309704</c:v>
                </c:pt>
                <c:pt idx="5381">
                  <c:v>-1.6989609865844251</c:v>
                </c:pt>
                <c:pt idx="5382">
                  <c:v>-1.2345189861953259</c:v>
                </c:pt>
                <c:pt idx="5383">
                  <c:v>-0.89928904965519907</c:v>
                </c:pt>
                <c:pt idx="5384">
                  <c:v>-0.72171605385839943</c:v>
                </c:pt>
                <c:pt idx="5385">
                  <c:v>-0.71272018566727646</c:v>
                </c:pt>
                <c:pt idx="5386">
                  <c:v>-0.8401766230165959</c:v>
                </c:pt>
                <c:pt idx="5387">
                  <c:v>-1.0385453143715859</c:v>
                </c:pt>
                <c:pt idx="5388">
                  <c:v>-1.1861181470006705</c:v>
                </c:pt>
                <c:pt idx="5389">
                  <c:v>-1.1828515268862247</c:v>
                </c:pt>
                <c:pt idx="5390">
                  <c:v>-1.1093931028246879</c:v>
                </c:pt>
                <c:pt idx="5391">
                  <c:v>-1.0304346415400505</c:v>
                </c:pt>
                <c:pt idx="5392">
                  <c:v>-0.88256111584603791</c:v>
                </c:pt>
                <c:pt idx="5393">
                  <c:v>-0.65891790792346006</c:v>
                </c:pt>
                <c:pt idx="5394">
                  <c:v>-0.51328613162040715</c:v>
                </c:pt>
                <c:pt idx="5395">
                  <c:v>-0.43756161913275721</c:v>
                </c:pt>
                <c:pt idx="5396">
                  <c:v>-0.35500741258263591</c:v>
                </c:pt>
                <c:pt idx="5397">
                  <c:v>-0.27352390430867674</c:v>
                </c:pt>
                <c:pt idx="5398">
                  <c:v>-0.14872656136751175</c:v>
                </c:pt>
                <c:pt idx="5399">
                  <c:v>-9.3327957205474373E-3</c:v>
                </c:pt>
                <c:pt idx="5400">
                  <c:v>0.1323567695170641</c:v>
                </c:pt>
                <c:pt idx="5401">
                  <c:v>0.25603077096864585</c:v>
                </c:pt>
                <c:pt idx="5402">
                  <c:v>0.26470420176163317</c:v>
                </c:pt>
                <c:pt idx="5403">
                  <c:v>0.29241905378177763</c:v>
                </c:pt>
                <c:pt idx="5404">
                  <c:v>0.47519601669162514</c:v>
                </c:pt>
                <c:pt idx="5405">
                  <c:v>0.76150686800479894</c:v>
                </c:pt>
                <c:pt idx="5406">
                  <c:v>0.92894451946020129</c:v>
                </c:pt>
                <c:pt idx="5407">
                  <c:v>1.0123720807582139</c:v>
                </c:pt>
                <c:pt idx="5408">
                  <c:v>1.1569698500633241</c:v>
                </c:pt>
                <c:pt idx="5409">
                  <c:v>1.3403174829483033</c:v>
                </c:pt>
                <c:pt idx="5410">
                  <c:v>1.4868669797480107</c:v>
                </c:pt>
                <c:pt idx="5411">
                  <c:v>1.5013728985190393</c:v>
                </c:pt>
                <c:pt idx="5412">
                  <c:v>1.4306253898143768</c:v>
                </c:pt>
                <c:pt idx="5413">
                  <c:v>1.3647611832618713</c:v>
                </c:pt>
                <c:pt idx="5414">
                  <c:v>1.3279272329807281</c:v>
                </c:pt>
                <c:pt idx="5415">
                  <c:v>1.2176803207397462</c:v>
                </c:pt>
                <c:pt idx="5416">
                  <c:v>1.1056941542029382</c:v>
                </c:pt>
                <c:pt idx="5417">
                  <c:v>1.1329279996454715</c:v>
                </c:pt>
                <c:pt idx="5418">
                  <c:v>1.1624337807297707</c:v>
                </c:pt>
                <c:pt idx="5419">
                  <c:v>1.0942299570143224</c:v>
                </c:pt>
                <c:pt idx="5420">
                  <c:v>1.136610502973199</c:v>
                </c:pt>
                <c:pt idx="5421">
                  <c:v>1.228265535235405</c:v>
                </c:pt>
                <c:pt idx="5422">
                  <c:v>1.1980167192220688</c:v>
                </c:pt>
                <c:pt idx="5423">
                  <c:v>1.0524774751067163</c:v>
                </c:pt>
                <c:pt idx="5424">
                  <c:v>0.71204424753785134</c:v>
                </c:pt>
                <c:pt idx="5425">
                  <c:v>0.31782840348780156</c:v>
                </c:pt>
                <c:pt idx="5426">
                  <c:v>-2.9131924733519554E-2</c:v>
                </c:pt>
                <c:pt idx="5427">
                  <c:v>-0.28669051833450798</c:v>
                </c:pt>
                <c:pt idx="5428">
                  <c:v>-0.64865107432007796</c:v>
                </c:pt>
                <c:pt idx="5429">
                  <c:v>-1.2851313154399395</c:v>
                </c:pt>
                <c:pt idx="5430">
                  <c:v>-1.9773906317353249</c:v>
                </c:pt>
                <c:pt idx="5431">
                  <c:v>-2.4034874689579011</c:v>
                </c:pt>
                <c:pt idx="5432">
                  <c:v>-2.5754637292027476</c:v>
                </c:pt>
                <c:pt idx="5433">
                  <c:v>-2.5727783954143524</c:v>
                </c:pt>
                <c:pt idx="5434">
                  <c:v>-2.3666032326221469</c:v>
                </c:pt>
                <c:pt idx="5435">
                  <c:v>-1.9667747193574907</c:v>
                </c:pt>
                <c:pt idx="5436">
                  <c:v>-1.5584183344244957</c:v>
                </c:pt>
                <c:pt idx="5437">
                  <c:v>-1.2458025044202805</c:v>
                </c:pt>
                <c:pt idx="5438">
                  <c:v>-1.0388058078289033</c:v>
                </c:pt>
                <c:pt idx="5439">
                  <c:v>-0.93782760947942734</c:v>
                </c:pt>
                <c:pt idx="5440">
                  <c:v>-0.93417909309267999</c:v>
                </c:pt>
                <c:pt idx="5441">
                  <c:v>-1.0343071062862874</c:v>
                </c:pt>
                <c:pt idx="5442">
                  <c:v>-1.1446043776720762</c:v>
                </c:pt>
                <c:pt idx="5443">
                  <c:v>-1.1006534157693386</c:v>
                </c:pt>
                <c:pt idx="5444">
                  <c:v>-0.93401683285832415</c:v>
                </c:pt>
                <c:pt idx="5445">
                  <c:v>-0.75647329241037375</c:v>
                </c:pt>
                <c:pt idx="5446">
                  <c:v>-0.51464363582432271</c:v>
                </c:pt>
                <c:pt idx="5447">
                  <c:v>-0.25715780351310968</c:v>
                </c:pt>
                <c:pt idx="5448">
                  <c:v>2.3639379255473614E-3</c:v>
                </c:pt>
                <c:pt idx="5449">
                  <c:v>0.2544890429265797</c:v>
                </c:pt>
                <c:pt idx="5450">
                  <c:v>0.49005039297044278</c:v>
                </c:pt>
                <c:pt idx="5451">
                  <c:v>0.71275278389453889</c:v>
                </c:pt>
                <c:pt idx="5452">
                  <c:v>0.85858760476112372</c:v>
                </c:pt>
                <c:pt idx="5453">
                  <c:v>0.94530400559306149</c:v>
                </c:pt>
                <c:pt idx="5454">
                  <c:v>1.0251840611547232</c:v>
                </c:pt>
                <c:pt idx="5455">
                  <c:v>1.08505472548306</c:v>
                </c:pt>
                <c:pt idx="5456">
                  <c:v>1.1010536576807499</c:v>
                </c:pt>
                <c:pt idx="5457">
                  <c:v>1.1004982452839613</c:v>
                </c:pt>
                <c:pt idx="5458">
                  <c:v>1.0968533834069967</c:v>
                </c:pt>
                <c:pt idx="5459">
                  <c:v>1.1353165872395039</c:v>
                </c:pt>
                <c:pt idx="5460">
                  <c:v>1.1013660451769829</c:v>
                </c:pt>
                <c:pt idx="5461">
                  <c:v>0.97531893298029904</c:v>
                </c:pt>
                <c:pt idx="5462">
                  <c:v>0.9084992913901806</c:v>
                </c:pt>
                <c:pt idx="5463">
                  <c:v>0.97876615896821029</c:v>
                </c:pt>
                <c:pt idx="5464">
                  <c:v>1.1038097427785396</c:v>
                </c:pt>
                <c:pt idx="5465">
                  <c:v>1.162404398471117</c:v>
                </c:pt>
                <c:pt idx="5466">
                  <c:v>1.2437548094987869</c:v>
                </c:pt>
                <c:pt idx="5467">
                  <c:v>1.284745545387268</c:v>
                </c:pt>
                <c:pt idx="5468">
                  <c:v>1.2844448523223402</c:v>
                </c:pt>
                <c:pt idx="5469">
                  <c:v>1.2340265044569969</c:v>
                </c:pt>
                <c:pt idx="5470">
                  <c:v>1.1386414602398873</c:v>
                </c:pt>
                <c:pt idx="5471">
                  <c:v>0.95846272587776193</c:v>
                </c:pt>
                <c:pt idx="5472">
                  <c:v>0.62386078029870995</c:v>
                </c:pt>
                <c:pt idx="5473">
                  <c:v>0.18146190583705904</c:v>
                </c:pt>
                <c:pt idx="5474">
                  <c:v>-0.20738542679697275</c:v>
                </c:pt>
                <c:pt idx="5475">
                  <c:v>-0.23018838012591006</c:v>
                </c:pt>
                <c:pt idx="5476">
                  <c:v>0.21596751311793924</c:v>
                </c:pt>
                <c:pt idx="5477">
                  <c:v>0.89117662265896802</c:v>
                </c:pt>
                <c:pt idx="5478">
                  <c:v>1.3945673650503159</c:v>
                </c:pt>
                <c:pt idx="5479">
                  <c:v>1.5196143110096456</c:v>
                </c:pt>
                <c:pt idx="5480">
                  <c:v>1.334592912644148</c:v>
                </c:pt>
                <c:pt idx="5481">
                  <c:v>0.64531794212758542</c:v>
                </c:pt>
                <c:pt idx="5482">
                  <c:v>-0.32533096589148047</c:v>
                </c:pt>
                <c:pt idx="5483">
                  <c:v>-1.2197826140373946</c:v>
                </c:pt>
                <c:pt idx="5484">
                  <c:v>-1.7468716098368169</c:v>
                </c:pt>
                <c:pt idx="5485">
                  <c:v>-1.9699930268526078</c:v>
                </c:pt>
                <c:pt idx="5486">
                  <c:v>-1.9340497536957264</c:v>
                </c:pt>
                <c:pt idx="5487">
                  <c:v>-1.5962506967782975</c:v>
                </c:pt>
                <c:pt idx="5488">
                  <c:v>-1.1146267993748189</c:v>
                </c:pt>
                <c:pt idx="5489">
                  <c:v>-0.70996293112635611</c:v>
                </c:pt>
                <c:pt idx="5490">
                  <c:v>-0.5192263910919428</c:v>
                </c:pt>
                <c:pt idx="5491">
                  <c:v>-0.61013922896236183</c:v>
                </c:pt>
                <c:pt idx="5492">
                  <c:v>-0.91805261850357056</c:v>
                </c:pt>
                <c:pt idx="5493">
                  <c:v>-1.302862412184477</c:v>
                </c:pt>
                <c:pt idx="5494">
                  <c:v>-1.550802336037159</c:v>
                </c:pt>
                <c:pt idx="5495">
                  <c:v>-1.6071102918684483</c:v>
                </c:pt>
                <c:pt idx="5496">
                  <c:v>-1.5239557224512101</c:v>
                </c:pt>
                <c:pt idx="5497">
                  <c:v>-1.4224588760733605</c:v>
                </c:pt>
                <c:pt idx="5498">
                  <c:v>-1.3100952717661858</c:v>
                </c:pt>
                <c:pt idx="5499">
                  <c:v>-1.0866038721799851</c:v>
                </c:pt>
                <c:pt idx="5500">
                  <c:v>-0.83552691712975502</c:v>
                </c:pt>
                <c:pt idx="5501">
                  <c:v>-0.52470523215830334</c:v>
                </c:pt>
                <c:pt idx="5502">
                  <c:v>-0.31385101776570085</c:v>
                </c:pt>
                <c:pt idx="5503">
                  <c:v>-0.18369194252416493</c:v>
                </c:pt>
                <c:pt idx="5504">
                  <c:v>-9.3660956136882315E-2</c:v>
                </c:pt>
                <c:pt idx="5505">
                  <c:v>-7.5950397737324246E-2</c:v>
                </c:pt>
                <c:pt idx="5506">
                  <c:v>-4.7602077559567989E-2</c:v>
                </c:pt>
                <c:pt idx="5507">
                  <c:v>-2.7225732430815698E-2</c:v>
                </c:pt>
                <c:pt idx="5508">
                  <c:v>8.7154942005872732E-2</c:v>
                </c:pt>
                <c:pt idx="5509">
                  <c:v>0.24044200267642737</c:v>
                </c:pt>
                <c:pt idx="5510">
                  <c:v>0.35882381714880468</c:v>
                </c:pt>
                <c:pt idx="5511">
                  <c:v>0.4717110396176577</c:v>
                </c:pt>
                <c:pt idx="5512">
                  <c:v>0.65470754720270641</c:v>
                </c:pt>
                <c:pt idx="5513">
                  <c:v>0.90414618551731119</c:v>
                </c:pt>
                <c:pt idx="5514">
                  <c:v>1.1617499488592149</c:v>
                </c:pt>
                <c:pt idx="5515">
                  <c:v>1.3063113923370839</c:v>
                </c:pt>
                <c:pt idx="5516">
                  <c:v>1.3581468129158021</c:v>
                </c:pt>
                <c:pt idx="5517">
                  <c:v>1.4235680928826333</c:v>
                </c:pt>
                <c:pt idx="5518">
                  <c:v>1.4943426449596882</c:v>
                </c:pt>
                <c:pt idx="5519">
                  <c:v>1.5504871711134911</c:v>
                </c:pt>
                <c:pt idx="5520">
                  <c:v>1.5379568803310395</c:v>
                </c:pt>
                <c:pt idx="5521">
                  <c:v>1.389050809442997</c:v>
                </c:pt>
                <c:pt idx="5522">
                  <c:v>1.1362970191240311</c:v>
                </c:pt>
                <c:pt idx="5523">
                  <c:v>0.93288773551583293</c:v>
                </c:pt>
                <c:pt idx="5524">
                  <c:v>0.82986966289579878</c:v>
                </c:pt>
                <c:pt idx="5525">
                  <c:v>0.84406984537839891</c:v>
                </c:pt>
                <c:pt idx="5526">
                  <c:v>0.99340371318161491</c:v>
                </c:pt>
                <c:pt idx="5527">
                  <c:v>1.2202461520582437</c:v>
                </c:pt>
                <c:pt idx="5528">
                  <c:v>1.3633910344541074</c:v>
                </c:pt>
                <c:pt idx="5529">
                  <c:v>1.366062627285719</c:v>
                </c:pt>
                <c:pt idx="5530">
                  <c:v>1.1656333771348</c:v>
                </c:pt>
                <c:pt idx="5531">
                  <c:v>0.80038719758391386</c:v>
                </c:pt>
                <c:pt idx="5532">
                  <c:v>0.16127042865380645</c:v>
                </c:pt>
                <c:pt idx="5533">
                  <c:v>-0.76185295008122922</c:v>
                </c:pt>
                <c:pt idx="5534">
                  <c:v>-1.6411359706521036</c:v>
                </c:pt>
                <c:pt idx="5535">
                  <c:v>-2.3068481969833377</c:v>
                </c:pt>
                <c:pt idx="5536">
                  <c:v>-2.5984491339325908</c:v>
                </c:pt>
                <c:pt idx="5537">
                  <c:v>-2.6025565105676653</c:v>
                </c:pt>
                <c:pt idx="5538">
                  <c:v>-2.2815834014117717</c:v>
                </c:pt>
                <c:pt idx="5539">
                  <c:v>-1.5659602193534374</c:v>
                </c:pt>
                <c:pt idx="5540">
                  <c:v>-0.92262689530849462</c:v>
                </c:pt>
                <c:pt idx="5541">
                  <c:v>-0.50489026084542277</c:v>
                </c:pt>
                <c:pt idx="5542">
                  <c:v>-0.29947096031159165</c:v>
                </c:pt>
                <c:pt idx="5543">
                  <c:v>-0.29313056856393815</c:v>
                </c:pt>
                <c:pt idx="5544">
                  <c:v>-0.4602363539859653</c:v>
                </c:pt>
                <c:pt idx="5545">
                  <c:v>-0.71885274544358257</c:v>
                </c:pt>
                <c:pt idx="5546">
                  <c:v>-1.0315966294705867</c:v>
                </c:pt>
                <c:pt idx="5547">
                  <c:v>-1.3125606040656568</c:v>
                </c:pt>
                <c:pt idx="5548">
                  <c:v>-1.4907230722904206</c:v>
                </c:pt>
                <c:pt idx="5549">
                  <c:v>-1.5814212808012964</c:v>
                </c:pt>
                <c:pt idx="5550">
                  <c:v>-1.513801886290312</c:v>
                </c:pt>
                <c:pt idx="5551">
                  <c:v>-1.3977327552437784</c:v>
                </c:pt>
                <c:pt idx="5552">
                  <c:v>-1.1576396486163141</c:v>
                </c:pt>
                <c:pt idx="5553">
                  <c:v>-0.85279454894363882</c:v>
                </c:pt>
                <c:pt idx="5554">
                  <c:v>-0.52076252773404119</c:v>
                </c:pt>
                <c:pt idx="5555">
                  <c:v>-0.16532837804406883</c:v>
                </c:pt>
                <c:pt idx="5556">
                  <c:v>0.19155889609828591</c:v>
                </c:pt>
                <c:pt idx="5557">
                  <c:v>0.46411565266549587</c:v>
                </c:pt>
                <c:pt idx="5558">
                  <c:v>0.60318407557904719</c:v>
                </c:pt>
                <c:pt idx="5559">
                  <c:v>0.65082119531929494</c:v>
                </c:pt>
                <c:pt idx="5560">
                  <c:v>0.73542273133993152</c:v>
                </c:pt>
                <c:pt idx="5561">
                  <c:v>0.86597103014588361</c:v>
                </c:pt>
                <c:pt idx="5562">
                  <c:v>0.9562338403612376</c:v>
                </c:pt>
                <c:pt idx="5563">
                  <c:v>0.96712625294923782</c:v>
                </c:pt>
                <c:pt idx="5564">
                  <c:v>0.9418288591504097</c:v>
                </c:pt>
                <c:pt idx="5565">
                  <c:v>0.89517838396131999</c:v>
                </c:pt>
                <c:pt idx="5566">
                  <c:v>0.86339898616075517</c:v>
                </c:pt>
                <c:pt idx="5567">
                  <c:v>0.93517041541635992</c:v>
                </c:pt>
                <c:pt idx="5568">
                  <c:v>1.0698945763707162</c:v>
                </c:pt>
                <c:pt idx="5569">
                  <c:v>1.2108048722147942</c:v>
                </c:pt>
                <c:pt idx="5570">
                  <c:v>1.3791757392883301</c:v>
                </c:pt>
                <c:pt idx="5571">
                  <c:v>1.5274165432155133</c:v>
                </c:pt>
                <c:pt idx="5572">
                  <c:v>1.5297111368179321</c:v>
                </c:pt>
                <c:pt idx="5573">
                  <c:v>1.5897972710430623</c:v>
                </c:pt>
                <c:pt idx="5574">
                  <c:v>1.552240458726883</c:v>
                </c:pt>
                <c:pt idx="5575">
                  <c:v>1.312068707048893</c:v>
                </c:pt>
                <c:pt idx="5576">
                  <c:v>0.94674834094941618</c:v>
                </c:pt>
                <c:pt idx="5577">
                  <c:v>0.6229812859743834</c:v>
                </c:pt>
                <c:pt idx="5578">
                  <c:v>0.30523803256452087</c:v>
                </c:pt>
                <c:pt idx="5579">
                  <c:v>2.8534229658544064E-2</c:v>
                </c:pt>
                <c:pt idx="5580">
                  <c:v>-6.2276062667369847E-2</c:v>
                </c:pt>
                <c:pt idx="5581">
                  <c:v>0.12457978997379542</c:v>
                </c:pt>
                <c:pt idx="5582">
                  <c:v>0.57701924733817578</c:v>
                </c:pt>
                <c:pt idx="5583">
                  <c:v>1.1653298335522413</c:v>
                </c:pt>
                <c:pt idx="5584">
                  <c:v>1.6716575592756273</c:v>
                </c:pt>
                <c:pt idx="5585">
                  <c:v>1.8480489058792593</c:v>
                </c:pt>
                <c:pt idx="5586">
                  <c:v>1.4837005662918092</c:v>
                </c:pt>
                <c:pt idx="5587">
                  <c:v>0.76084964096546182</c:v>
                </c:pt>
                <c:pt idx="5588">
                  <c:v>-4.1727612968534236E-2</c:v>
                </c:pt>
                <c:pt idx="5589">
                  <c:v>-0.73995300784707074</c:v>
                </c:pt>
                <c:pt idx="5590">
                  <c:v>-1.4489270286262037</c:v>
                </c:pt>
                <c:pt idx="5591">
                  <c:v>-1.8937001650035383</c:v>
                </c:pt>
                <c:pt idx="5592">
                  <c:v>-1.924794488400221</c:v>
                </c:pt>
                <c:pt idx="5593">
                  <c:v>-1.6444925647974016</c:v>
                </c:pt>
                <c:pt idx="5594">
                  <c:v>-1.3431244388222696</c:v>
                </c:pt>
                <c:pt idx="5595">
                  <c:v>-1.1584910032153131</c:v>
                </c:pt>
                <c:pt idx="5596">
                  <c:v>-1.1316087216138839</c:v>
                </c:pt>
                <c:pt idx="5597">
                  <c:v>-1.1756374514847994</c:v>
                </c:pt>
                <c:pt idx="5598">
                  <c:v>-1.2422911052405834</c:v>
                </c:pt>
                <c:pt idx="5599">
                  <c:v>-1.2996046359837057</c:v>
                </c:pt>
                <c:pt idx="5600">
                  <c:v>-1.2913811118900778</c:v>
                </c:pt>
                <c:pt idx="5601">
                  <c:v>-1.3268959303200245</c:v>
                </c:pt>
                <c:pt idx="5602">
                  <c:v>-1.3435574251413347</c:v>
                </c:pt>
                <c:pt idx="5603">
                  <c:v>-1.166357554793358</c:v>
                </c:pt>
                <c:pt idx="5604">
                  <c:v>-0.91895192027091988</c:v>
                </c:pt>
                <c:pt idx="5605">
                  <c:v>-0.79524866446852693</c:v>
                </c:pt>
                <c:pt idx="5606">
                  <c:v>-0.69371826969087125</c:v>
                </c:pt>
                <c:pt idx="5607">
                  <c:v>-0.5348113404214383</c:v>
                </c:pt>
                <c:pt idx="5608">
                  <c:v>-0.36902264032512905</c:v>
                </c:pt>
                <c:pt idx="5609">
                  <c:v>-0.23606388168409467</c:v>
                </c:pt>
                <c:pt idx="5610">
                  <c:v>-9.7561012431979191E-2</c:v>
                </c:pt>
                <c:pt idx="5611">
                  <c:v>9.7655993141233924E-2</c:v>
                </c:pt>
                <c:pt idx="5612">
                  <c:v>0.2608969517424703</c:v>
                </c:pt>
                <c:pt idx="5613">
                  <c:v>0.4143126511573792</c:v>
                </c:pt>
                <c:pt idx="5614">
                  <c:v>0.52671459127217535</c:v>
                </c:pt>
                <c:pt idx="5615">
                  <c:v>0.57270129784941681</c:v>
                </c:pt>
                <c:pt idx="5616">
                  <c:v>0.67436281643807894</c:v>
                </c:pt>
                <c:pt idx="5617">
                  <c:v>0.85896628506481654</c:v>
                </c:pt>
                <c:pt idx="5618">
                  <c:v>1.0727429012954235</c:v>
                </c:pt>
                <c:pt idx="5619">
                  <c:v>1.236364367455244</c:v>
                </c:pt>
                <c:pt idx="5620">
                  <c:v>1.3827260224521161</c:v>
                </c:pt>
                <c:pt idx="5621">
                  <c:v>1.5358811187744141</c:v>
                </c:pt>
                <c:pt idx="5622">
                  <c:v>1.6258263520896437</c:v>
                </c:pt>
                <c:pt idx="5623">
                  <c:v>1.6576622486114503</c:v>
                </c:pt>
                <c:pt idx="5624">
                  <c:v>1.651355587989092</c:v>
                </c:pt>
                <c:pt idx="5625">
                  <c:v>1.6531405967473984</c:v>
                </c:pt>
                <c:pt idx="5626">
                  <c:v>1.5932550220191479</c:v>
                </c:pt>
                <c:pt idx="5627">
                  <c:v>1.4454127058386803</c:v>
                </c:pt>
                <c:pt idx="5628">
                  <c:v>1.1907223907858133</c:v>
                </c:pt>
                <c:pt idx="5629">
                  <c:v>0.97239013575017452</c:v>
                </c:pt>
                <c:pt idx="5630">
                  <c:v>0.7099277016520501</c:v>
                </c:pt>
                <c:pt idx="5631">
                  <c:v>0.51787919260561466</c:v>
                </c:pt>
                <c:pt idx="5632">
                  <c:v>0.58149828761816025</c:v>
                </c:pt>
                <c:pt idx="5633">
                  <c:v>0.78641644522547727</c:v>
                </c:pt>
                <c:pt idx="5634">
                  <c:v>1.022936683818698</c:v>
                </c:pt>
                <c:pt idx="5635">
                  <c:v>1.3309192532300951</c:v>
                </c:pt>
                <c:pt idx="5636">
                  <c:v>1.5244303701817989</c:v>
                </c:pt>
                <c:pt idx="5637">
                  <c:v>1.4806163062155246</c:v>
                </c:pt>
                <c:pt idx="5638">
                  <c:v>1.1583891154825687</c:v>
                </c:pt>
                <c:pt idx="5639">
                  <c:v>0.25467346776276828</c:v>
                </c:pt>
                <c:pt idx="5640">
                  <c:v>-1.2284055760502817</c:v>
                </c:pt>
                <c:pt idx="5641">
                  <c:v>-2.6188369131088258</c:v>
                </c:pt>
                <c:pt idx="5642">
                  <c:v>-3.6356820407509804</c:v>
                </c:pt>
                <c:pt idx="5643">
                  <c:v>-4.1854515820741653</c:v>
                </c:pt>
                <c:pt idx="5644">
                  <c:v>-4.1165266504883764</c:v>
                </c:pt>
                <c:pt idx="5645">
                  <c:v>-3.531977870464325</c:v>
                </c:pt>
                <c:pt idx="5646">
                  <c:v>-2.5356096920371058</c:v>
                </c:pt>
                <c:pt idx="5647">
                  <c:v>-1.6928382208943369</c:v>
                </c:pt>
                <c:pt idx="5648">
                  <c:v>-1.0298984518647194</c:v>
                </c:pt>
                <c:pt idx="5649">
                  <c:v>-0.5389766775816679</c:v>
                </c:pt>
                <c:pt idx="5650">
                  <c:v>-0.33330536205321554</c:v>
                </c:pt>
                <c:pt idx="5651">
                  <c:v>-0.37844794996082787</c:v>
                </c:pt>
                <c:pt idx="5652">
                  <c:v>-0.47631729338318113</c:v>
                </c:pt>
                <c:pt idx="5653">
                  <c:v>-0.56923879601061345</c:v>
                </c:pt>
                <c:pt idx="5654">
                  <c:v>-0.60773361135274173</c:v>
                </c:pt>
                <c:pt idx="5655">
                  <c:v>-0.54080912187695507</c:v>
                </c:pt>
                <c:pt idx="5656">
                  <c:v>-0.4863798033446074</c:v>
                </c:pt>
                <c:pt idx="5657">
                  <c:v>-0.49600326050072913</c:v>
                </c:pt>
                <c:pt idx="5658">
                  <c:v>-0.46512685552239419</c:v>
                </c:pt>
                <c:pt idx="5659">
                  <c:v>-0.34209321554750205</c:v>
                </c:pt>
                <c:pt idx="5660">
                  <c:v>-0.20056556336581707</c:v>
                </c:pt>
                <c:pt idx="5661">
                  <c:v>-1.2007303023710848E-2</c:v>
                </c:pt>
                <c:pt idx="5662">
                  <c:v>0.10113760806620122</c:v>
                </c:pt>
                <c:pt idx="5663">
                  <c:v>0.16893263831734659</c:v>
                </c:pt>
                <c:pt idx="5664">
                  <c:v>0.27551104400306942</c:v>
                </c:pt>
                <c:pt idx="5665">
                  <c:v>0.38725524544715884</c:v>
                </c:pt>
                <c:pt idx="5666">
                  <c:v>0.42565628606826067</c:v>
                </c:pt>
                <c:pt idx="5667">
                  <c:v>0.41530835889279843</c:v>
                </c:pt>
                <c:pt idx="5668">
                  <c:v>0.42526945620775225</c:v>
                </c:pt>
                <c:pt idx="5669">
                  <c:v>0.53319575473666192</c:v>
                </c:pt>
                <c:pt idx="5670">
                  <c:v>0.72689741782844075</c:v>
                </c:pt>
                <c:pt idx="5671">
                  <c:v>0.99457520283758649</c:v>
                </c:pt>
                <c:pt idx="5672">
                  <c:v>1.238135050535202</c:v>
                </c:pt>
                <c:pt idx="5673">
                  <c:v>1.3760331532359125</c:v>
                </c:pt>
                <c:pt idx="5674">
                  <c:v>1.391337509304285</c:v>
                </c:pt>
                <c:pt idx="5675">
                  <c:v>1.4107336007058622</c:v>
                </c:pt>
                <c:pt idx="5676">
                  <c:v>1.5058904573321343</c:v>
                </c:pt>
                <c:pt idx="5677">
                  <c:v>1.6543927779793741</c:v>
                </c:pt>
                <c:pt idx="5678">
                  <c:v>1.6988398030400278</c:v>
                </c:pt>
                <c:pt idx="5679">
                  <c:v>1.6183884014189245</c:v>
                </c:pt>
                <c:pt idx="5680">
                  <c:v>1.5818172834813595</c:v>
                </c:pt>
                <c:pt idx="5681">
                  <c:v>1.4873484979569913</c:v>
                </c:pt>
                <c:pt idx="5682">
                  <c:v>1.2642177253961564</c:v>
                </c:pt>
                <c:pt idx="5683">
                  <c:v>0.950704055428505</c:v>
                </c:pt>
                <c:pt idx="5684">
                  <c:v>0.56102433510124683</c:v>
                </c:pt>
                <c:pt idx="5685">
                  <c:v>0.21471240827813745</c:v>
                </c:pt>
                <c:pt idx="5686">
                  <c:v>0.14047440418973567</c:v>
                </c:pt>
                <c:pt idx="5687">
                  <c:v>0.43313355926424268</c:v>
                </c:pt>
                <c:pt idx="5688">
                  <c:v>0.82909286029636864</c:v>
                </c:pt>
                <c:pt idx="5689">
                  <c:v>1.1831124588847162</c:v>
                </c:pt>
                <c:pt idx="5690">
                  <c:v>1.3897089135646821</c:v>
                </c:pt>
                <c:pt idx="5691">
                  <c:v>1.0809952960163356</c:v>
                </c:pt>
                <c:pt idx="5692">
                  <c:v>0.23611431391909721</c:v>
                </c:pt>
                <c:pt idx="5693">
                  <c:v>-0.69384793169796466</c:v>
                </c:pt>
                <c:pt idx="5694">
                  <c:v>-1.4587288624048234</c:v>
                </c:pt>
                <c:pt idx="5695">
                  <c:v>-2.0603994593024253</c:v>
                </c:pt>
                <c:pt idx="5696">
                  <c:v>-2.4489386071264745</c:v>
                </c:pt>
                <c:pt idx="5697">
                  <c:v>-2.3325930489599704</c:v>
                </c:pt>
                <c:pt idx="5698">
                  <c:v>-1.8118341757357121</c:v>
                </c:pt>
                <c:pt idx="5699">
                  <c:v>-1.2534527090191843</c:v>
                </c:pt>
                <c:pt idx="5700">
                  <c:v>-0.82164884313941011</c:v>
                </c:pt>
                <c:pt idx="5701">
                  <c:v>-0.66305605553090574</c:v>
                </c:pt>
                <c:pt idx="5702">
                  <c:v>-0.81853008449077613</c:v>
                </c:pt>
                <c:pt idx="5703">
                  <c:v>-1.0622247105091811</c:v>
                </c:pt>
                <c:pt idx="5704">
                  <c:v>-1.2557087109982967</c:v>
                </c:pt>
                <c:pt idx="5705">
                  <c:v>-1.200758917182684</c:v>
                </c:pt>
                <c:pt idx="5706">
                  <c:v>-1.164121798798442</c:v>
                </c:pt>
                <c:pt idx="5707">
                  <c:v>-1.3024450671672823</c:v>
                </c:pt>
                <c:pt idx="5708">
                  <c:v>-1.481697602570057</c:v>
                </c:pt>
                <c:pt idx="5709">
                  <c:v>-1.5133007799088956</c:v>
                </c:pt>
                <c:pt idx="5710">
                  <c:v>-1.444585617184639</c:v>
                </c:pt>
                <c:pt idx="5711">
                  <c:v>-1.353707168251276</c:v>
                </c:pt>
                <c:pt idx="5712">
                  <c:v>-1.2866678175330162</c:v>
                </c:pt>
                <c:pt idx="5713">
                  <c:v>-1.1344007670879364</c:v>
                </c:pt>
                <c:pt idx="5714">
                  <c:v>-0.81257177174091344</c:v>
                </c:pt>
                <c:pt idx="5715">
                  <c:v>-0.34604838185012343</c:v>
                </c:pt>
                <c:pt idx="5716">
                  <c:v>0.11209342639893294</c:v>
                </c:pt>
                <c:pt idx="5717">
                  <c:v>0.47440741002559667</c:v>
                </c:pt>
                <c:pt idx="5718">
                  <c:v>0.70906662605702886</c:v>
                </c:pt>
                <c:pt idx="5719">
                  <c:v>0.83573653981089602</c:v>
                </c:pt>
                <c:pt idx="5720">
                  <c:v>0.93478544935584074</c:v>
                </c:pt>
                <c:pt idx="5721">
                  <c:v>1.0621818065643311</c:v>
                </c:pt>
                <c:pt idx="5722">
                  <c:v>1.2091142228990794</c:v>
                </c:pt>
                <c:pt idx="5723">
                  <c:v>1.2836589865386487</c:v>
                </c:pt>
                <c:pt idx="5724">
                  <c:v>1.26484557017684</c:v>
                </c:pt>
                <c:pt idx="5725">
                  <c:v>1.3339210675656796</c:v>
                </c:pt>
                <c:pt idx="5726">
                  <c:v>1.4575364689528942</c:v>
                </c:pt>
                <c:pt idx="5727">
                  <c:v>1.4848963218927385</c:v>
                </c:pt>
                <c:pt idx="5728">
                  <c:v>1.4932293350994588</c:v>
                </c:pt>
                <c:pt idx="5729">
                  <c:v>1.4995620158314706</c:v>
                </c:pt>
                <c:pt idx="5730">
                  <c:v>1.4014426673948766</c:v>
                </c:pt>
                <c:pt idx="5731">
                  <c:v>1.225382711738348</c:v>
                </c:pt>
                <c:pt idx="5732">
                  <c:v>1.0232508985698223</c:v>
                </c:pt>
                <c:pt idx="5733">
                  <c:v>0.91743274055421353</c:v>
                </c:pt>
                <c:pt idx="5734">
                  <c:v>0.89489026241004477</c:v>
                </c:pt>
                <c:pt idx="5735">
                  <c:v>0.81389616608619697</c:v>
                </c:pt>
                <c:pt idx="5736">
                  <c:v>0.7431405443698168</c:v>
                </c:pt>
                <c:pt idx="5737">
                  <c:v>0.69145495869219309</c:v>
                </c:pt>
                <c:pt idx="5738">
                  <c:v>0.65447702072560787</c:v>
                </c:pt>
                <c:pt idx="5739">
                  <c:v>0.69585403829813008</c:v>
                </c:pt>
                <c:pt idx="5740">
                  <c:v>0.82301372945308693</c:v>
                </c:pt>
                <c:pt idx="5741">
                  <c:v>0.87411240085959441</c:v>
                </c:pt>
                <c:pt idx="5742">
                  <c:v>0.77985988922417171</c:v>
                </c:pt>
                <c:pt idx="5743">
                  <c:v>0.50882660642266275</c:v>
                </c:pt>
                <c:pt idx="5744">
                  <c:v>-1.8014321252703667E-2</c:v>
                </c:pt>
                <c:pt idx="5745">
                  <c:v>-0.93893624156713495</c:v>
                </c:pt>
                <c:pt idx="5746">
                  <c:v>-2.2103020419180393</c:v>
                </c:pt>
                <c:pt idx="5747">
                  <c:v>-3.1999413907527927</c:v>
                </c:pt>
                <c:pt idx="5748">
                  <c:v>-3.6131085723638536</c:v>
                </c:pt>
                <c:pt idx="5749">
                  <c:v>-3.5940826097130776</c:v>
                </c:pt>
                <c:pt idx="5750">
                  <c:v>-3.0162379547953608</c:v>
                </c:pt>
                <c:pt idx="5751">
                  <c:v>-2.3896491560339927</c:v>
                </c:pt>
                <c:pt idx="5752">
                  <c:v>-1.7999913713335991</c:v>
                </c:pt>
                <c:pt idx="5753">
                  <c:v>-1.1923422157019377</c:v>
                </c:pt>
                <c:pt idx="5754">
                  <c:v>-0.81991360880434516</c:v>
                </c:pt>
                <c:pt idx="5755">
                  <c:v>-0.68117840409278874</c:v>
                </c:pt>
                <c:pt idx="5756">
                  <c:v>-0.66293172910809517</c:v>
                </c:pt>
                <c:pt idx="5757">
                  <c:v>-0.67531759366393096</c:v>
                </c:pt>
                <c:pt idx="5758">
                  <c:v>-0.70984693698585033</c:v>
                </c:pt>
                <c:pt idx="5759">
                  <c:v>-0.66108313187956813</c:v>
                </c:pt>
                <c:pt idx="5760">
                  <c:v>-0.5894768864661456</c:v>
                </c:pt>
                <c:pt idx="5761">
                  <c:v>-0.48476059969514612</c:v>
                </c:pt>
                <c:pt idx="5762">
                  <c:v>-0.2624306033179164</c:v>
                </c:pt>
                <c:pt idx="5763">
                  <c:v>-4.8647500332444908E-2</c:v>
                </c:pt>
                <c:pt idx="5764">
                  <c:v>0.1064757139608264</c:v>
                </c:pt>
                <c:pt idx="5765">
                  <c:v>0.23738199027255177</c:v>
                </c:pt>
                <c:pt idx="5766">
                  <c:v>0.36308760680258279</c:v>
                </c:pt>
                <c:pt idx="5767">
                  <c:v>0.42607732214033606</c:v>
                </c:pt>
                <c:pt idx="5768">
                  <c:v>0.46453036643564705</c:v>
                </c:pt>
                <c:pt idx="5769">
                  <c:v>0.54373166989535093</c:v>
                </c:pt>
                <c:pt idx="5770">
                  <c:v>0.60769523900002242</c:v>
                </c:pt>
                <c:pt idx="5771">
                  <c:v>0.61410535879433159</c:v>
                </c:pt>
                <c:pt idx="5772">
                  <c:v>0.6168580086529255</c:v>
                </c:pt>
                <c:pt idx="5773">
                  <c:v>0.65405353613197803</c:v>
                </c:pt>
                <c:pt idx="5774">
                  <c:v>0.71977426663041122</c:v>
                </c:pt>
                <c:pt idx="5775">
                  <c:v>0.79559452727437019</c:v>
                </c:pt>
                <c:pt idx="5776">
                  <c:v>0.91093290254473691</c:v>
                </c:pt>
                <c:pt idx="5777">
                  <c:v>1.049930427968502</c:v>
                </c:pt>
                <c:pt idx="5778">
                  <c:v>1.1211266373842954</c:v>
                </c:pt>
                <c:pt idx="5779">
                  <c:v>1.092300741299987</c:v>
                </c:pt>
                <c:pt idx="5780">
                  <c:v>1.0759177201241255</c:v>
                </c:pt>
                <c:pt idx="5781">
                  <c:v>1.1649965422600508</c:v>
                </c:pt>
                <c:pt idx="5782">
                  <c:v>1.2848008015751839</c:v>
                </c:pt>
                <c:pt idx="5783">
                  <c:v>1.3811575068533422</c:v>
                </c:pt>
                <c:pt idx="5784">
                  <c:v>1.3650254774093629</c:v>
                </c:pt>
                <c:pt idx="5785">
                  <c:v>1.3137582600116731</c:v>
                </c:pt>
                <c:pt idx="5786">
                  <c:v>1.3084308618307114</c:v>
                </c:pt>
                <c:pt idx="5787">
                  <c:v>1.1323956837505103</c:v>
                </c:pt>
                <c:pt idx="5788">
                  <c:v>0.76747731372714045</c:v>
                </c:pt>
                <c:pt idx="5789">
                  <c:v>0.31922332987189295</c:v>
                </c:pt>
                <c:pt idx="5790">
                  <c:v>-0.21763988988474012</c:v>
                </c:pt>
                <c:pt idx="5791">
                  <c:v>-0.58049227416515359</c:v>
                </c:pt>
                <c:pt idx="5792">
                  <c:v>-0.43047866754233838</c:v>
                </c:pt>
                <c:pt idx="5793">
                  <c:v>0.16592007972300055</c:v>
                </c:pt>
                <c:pt idx="5794">
                  <c:v>0.83525984555482868</c:v>
                </c:pt>
                <c:pt idx="5795">
                  <c:v>1.2642039844393731</c:v>
                </c:pt>
                <c:pt idx="5796">
                  <c:v>1.2008726455271244</c:v>
                </c:pt>
                <c:pt idx="5797">
                  <c:v>0.60847565956413752</c:v>
                </c:pt>
                <c:pt idx="5798">
                  <c:v>-0.18287247352302075</c:v>
                </c:pt>
                <c:pt idx="5799">
                  <c:v>-0.98163297571241859</c:v>
                </c:pt>
                <c:pt idx="5800">
                  <c:v>-1.6346109165251257</c:v>
                </c:pt>
                <c:pt idx="5801">
                  <c:v>-1.9078185595571995</c:v>
                </c:pt>
                <c:pt idx="5802">
                  <c:v>-1.8627267327904702</c:v>
                </c:pt>
                <c:pt idx="5803">
                  <c:v>-1.3491469247639181</c:v>
                </c:pt>
                <c:pt idx="5804">
                  <c:v>-0.65258668899536132</c:v>
                </c:pt>
                <c:pt idx="5805">
                  <c:v>-0.26022695219144226</c:v>
                </c:pt>
                <c:pt idx="5806">
                  <c:v>-0.25012418780475854</c:v>
                </c:pt>
                <c:pt idx="5807">
                  <c:v>-0.4071862839907408</c:v>
                </c:pt>
                <c:pt idx="5808">
                  <c:v>-0.59985927566885955</c:v>
                </c:pt>
                <c:pt idx="5809">
                  <c:v>-0.82598046049475671</c:v>
                </c:pt>
                <c:pt idx="5810">
                  <c:v>-1.0399539086222649</c:v>
                </c:pt>
                <c:pt idx="5811">
                  <c:v>-1.1206770595908166</c:v>
                </c:pt>
                <c:pt idx="5812">
                  <c:v>-1.1142379595339298</c:v>
                </c:pt>
                <c:pt idx="5813">
                  <c:v>-1.1142313083261253</c:v>
                </c:pt>
                <c:pt idx="5814">
                  <c:v>-1.0274964887648821</c:v>
                </c:pt>
                <c:pt idx="5815">
                  <c:v>-0.90449248686432848</c:v>
                </c:pt>
                <c:pt idx="5816">
                  <c:v>-0.74592440374195579</c:v>
                </c:pt>
                <c:pt idx="5817">
                  <c:v>-0.58540565293282276</c:v>
                </c:pt>
                <c:pt idx="5818">
                  <c:v>-0.46337276391685012</c:v>
                </c:pt>
                <c:pt idx="5819">
                  <c:v>-0.3955429792776704</c:v>
                </c:pt>
                <c:pt idx="5820">
                  <c:v>-0.34824222061783078</c:v>
                </c:pt>
                <c:pt idx="5821">
                  <c:v>-0.24614060768857599</c:v>
                </c:pt>
                <c:pt idx="5822">
                  <c:v>-8.8771678861230621E-2</c:v>
                </c:pt>
                <c:pt idx="5823">
                  <c:v>7.1917755827307708E-2</c:v>
                </c:pt>
                <c:pt idx="5824">
                  <c:v>0.20250990875065328</c:v>
                </c:pt>
                <c:pt idx="5825">
                  <c:v>0.33498925052583217</c:v>
                </c:pt>
                <c:pt idx="5826">
                  <c:v>0.51434177331626418</c:v>
                </c:pt>
                <c:pt idx="5827">
                  <c:v>0.71128074735403068</c:v>
                </c:pt>
                <c:pt idx="5828">
                  <c:v>0.92116509139537817</c:v>
                </c:pt>
                <c:pt idx="5829">
                  <c:v>1.0718867958337068</c:v>
                </c:pt>
                <c:pt idx="5830">
                  <c:v>1.1372883414477111</c:v>
                </c:pt>
                <c:pt idx="5831">
                  <c:v>1.1494047224521637</c:v>
                </c:pt>
                <c:pt idx="5832">
                  <c:v>1.187598442733288</c:v>
                </c:pt>
                <c:pt idx="5833">
                  <c:v>1.3021075366437436</c:v>
                </c:pt>
                <c:pt idx="5834">
                  <c:v>1.5386737489700317</c:v>
                </c:pt>
                <c:pt idx="5835">
                  <c:v>1.7661887638270857</c:v>
                </c:pt>
                <c:pt idx="5836">
                  <c:v>1.7884239707887173</c:v>
                </c:pt>
                <c:pt idx="5837">
                  <c:v>1.573052161037922</c:v>
                </c:pt>
                <c:pt idx="5838">
                  <c:v>1.1853642947226763</c:v>
                </c:pt>
                <c:pt idx="5839">
                  <c:v>0.79348799474537379</c:v>
                </c:pt>
                <c:pt idx="5840">
                  <c:v>0.5461117059364915</c:v>
                </c:pt>
                <c:pt idx="5841">
                  <c:v>0.4760942951962352</c:v>
                </c:pt>
                <c:pt idx="5842">
                  <c:v>0.62368156313896184</c:v>
                </c:pt>
                <c:pt idx="5843">
                  <c:v>0.8430457786470652</c:v>
                </c:pt>
                <c:pt idx="5844">
                  <c:v>1.0793061815947296</c:v>
                </c:pt>
                <c:pt idx="5845">
                  <c:v>1.1969237284362317</c:v>
                </c:pt>
                <c:pt idx="5846">
                  <c:v>1.2355288003385068</c:v>
                </c:pt>
                <c:pt idx="5847">
                  <c:v>1.1259417463839054</c:v>
                </c:pt>
                <c:pt idx="5848">
                  <c:v>0.77612103335559368</c:v>
                </c:pt>
                <c:pt idx="5849">
                  <c:v>0.22413885081186891</c:v>
                </c:pt>
                <c:pt idx="5850">
                  <c:v>-0.71711239479482181</c:v>
                </c:pt>
                <c:pt idx="5851">
                  <c:v>-1.8792249441146851</c:v>
                </c:pt>
                <c:pt idx="5852">
                  <c:v>-2.7956689935922623</c:v>
                </c:pt>
                <c:pt idx="5853">
                  <c:v>-3.3506940123438835</c:v>
                </c:pt>
                <c:pt idx="5854">
                  <c:v>-3.4621720558404925</c:v>
                </c:pt>
                <c:pt idx="5855">
                  <c:v>-3.1470971792936329</c:v>
                </c:pt>
                <c:pt idx="5856">
                  <c:v>-2.4823848268389703</c:v>
                </c:pt>
                <c:pt idx="5857">
                  <c:v>-1.7526662005484106</c:v>
                </c:pt>
                <c:pt idx="5858">
                  <c:v>-1.1963527478277685</c:v>
                </c:pt>
                <c:pt idx="5859">
                  <c:v>-0.85960567809641364</c:v>
                </c:pt>
                <c:pt idx="5860">
                  <c:v>-0.65377118870615958</c:v>
                </c:pt>
                <c:pt idx="5861">
                  <c:v>-0.65031621515750893</c:v>
                </c:pt>
                <c:pt idx="5862">
                  <c:v>-0.7300839310884476</c:v>
                </c:pt>
                <c:pt idx="5863">
                  <c:v>-0.79219422519207006</c:v>
                </c:pt>
                <c:pt idx="5864">
                  <c:v>-0.73048534244298935</c:v>
                </c:pt>
                <c:pt idx="5865">
                  <c:v>-0.57888271842151884</c:v>
                </c:pt>
                <c:pt idx="5866">
                  <c:v>-0.41220743425190448</c:v>
                </c:pt>
                <c:pt idx="5867">
                  <c:v>-0.27256918190047147</c:v>
                </c:pt>
                <c:pt idx="5868">
                  <c:v>-0.16296727236360312</c:v>
                </c:pt>
                <c:pt idx="5869">
                  <c:v>-3.9591058641672137E-2</c:v>
                </c:pt>
                <c:pt idx="5870">
                  <c:v>0.14236817115917802</c:v>
                </c:pt>
                <c:pt idx="5871">
                  <c:v>0.32952013045549394</c:v>
                </c:pt>
                <c:pt idx="5872">
                  <c:v>0.46587321605533366</c:v>
                </c:pt>
                <c:pt idx="5873">
                  <c:v>0.48004354119300846</c:v>
                </c:pt>
                <c:pt idx="5874">
                  <c:v>0.52332550853490833</c:v>
                </c:pt>
                <c:pt idx="5875">
                  <c:v>0.60092069149017335</c:v>
                </c:pt>
                <c:pt idx="5876">
                  <c:v>0.7326638688147068</c:v>
                </c:pt>
                <c:pt idx="5877">
                  <c:v>0.78443109624087815</c:v>
                </c:pt>
                <c:pt idx="5878">
                  <c:v>0.75105453148484236</c:v>
                </c:pt>
                <c:pt idx="5879">
                  <c:v>0.82056593880057338</c:v>
                </c:pt>
                <c:pt idx="5880">
                  <c:v>1.0197697587311267</c:v>
                </c:pt>
                <c:pt idx="5881">
                  <c:v>1.151584345176816</c:v>
                </c:pt>
                <c:pt idx="5882">
                  <c:v>1.1653028632700444</c:v>
                </c:pt>
                <c:pt idx="5883">
                  <c:v>1.133125854805112</c:v>
                </c:pt>
                <c:pt idx="5884">
                  <c:v>1.0507956697046756</c:v>
                </c:pt>
                <c:pt idx="5885">
                  <c:v>0.98759391970932486</c:v>
                </c:pt>
                <c:pt idx="5886">
                  <c:v>0.99041045039892206</c:v>
                </c:pt>
                <c:pt idx="5887">
                  <c:v>0.90985686868429183</c:v>
                </c:pt>
                <c:pt idx="5888">
                  <c:v>0.90087539926171312</c:v>
                </c:pt>
                <c:pt idx="5889">
                  <c:v>1.006133540198207</c:v>
                </c:pt>
                <c:pt idx="5890">
                  <c:v>1.0845784697681666</c:v>
                </c:pt>
                <c:pt idx="5891">
                  <c:v>1.100242429599166</c:v>
                </c:pt>
                <c:pt idx="5892">
                  <c:v>1.027895341962576</c:v>
                </c:pt>
                <c:pt idx="5893">
                  <c:v>0.83385782942175868</c:v>
                </c:pt>
                <c:pt idx="5894">
                  <c:v>0.51195121228694918</c:v>
                </c:pt>
                <c:pt idx="5895">
                  <c:v>0.14521896287798883</c:v>
                </c:pt>
                <c:pt idx="5896">
                  <c:v>-4.8596794009208681E-2</c:v>
                </c:pt>
                <c:pt idx="5897">
                  <c:v>-1.9356037974357605E-2</c:v>
                </c:pt>
                <c:pt idx="5898">
                  <c:v>0.37350131515413526</c:v>
                </c:pt>
                <c:pt idx="5899">
                  <c:v>0.98387501746416095</c:v>
                </c:pt>
                <c:pt idx="5900">
                  <c:v>1.2246185537427665</c:v>
                </c:pt>
                <c:pt idx="5901">
                  <c:v>1.0571822179108858</c:v>
                </c:pt>
                <c:pt idx="5902">
                  <c:v>0.59680739454925058</c:v>
                </c:pt>
                <c:pt idx="5903">
                  <c:v>-1.5189494825899602E-2</c:v>
                </c:pt>
                <c:pt idx="5904">
                  <c:v>-0.73923964753746985</c:v>
                </c:pt>
                <c:pt idx="5905">
                  <c:v>-1.4113633458316326</c:v>
                </c:pt>
                <c:pt idx="5906">
                  <c:v>-1.8249393939971925</c:v>
                </c:pt>
                <c:pt idx="5907">
                  <c:v>-1.7943822835385801</c:v>
                </c:pt>
                <c:pt idx="5908">
                  <c:v>-1.3958901514112949</c:v>
                </c:pt>
                <c:pt idx="5909">
                  <c:v>-0.96724897138774402</c:v>
                </c:pt>
                <c:pt idx="5910">
                  <c:v>-0.64328844666481022</c:v>
                </c:pt>
                <c:pt idx="5911">
                  <c:v>-0.49914281331002713</c:v>
                </c:pt>
                <c:pt idx="5912">
                  <c:v>-0.62725618533790117</c:v>
                </c:pt>
                <c:pt idx="5913">
                  <c:v>-0.96036811418831358</c:v>
                </c:pt>
                <c:pt idx="5914">
                  <c:v>-1.3355036164820195</c:v>
                </c:pt>
                <c:pt idx="5915">
                  <c:v>-1.6190982533991338</c:v>
                </c:pt>
                <c:pt idx="5916">
                  <c:v>-1.7914330941438676</c:v>
                </c:pt>
                <c:pt idx="5917">
                  <c:v>-1.8049163348972799</c:v>
                </c:pt>
                <c:pt idx="5918">
                  <c:v>-1.7136334048211574</c:v>
                </c:pt>
                <c:pt idx="5919">
                  <c:v>-1.5190867459774018</c:v>
                </c:pt>
                <c:pt idx="5920">
                  <c:v>-1.2860288630425931</c:v>
                </c:pt>
                <c:pt idx="5921">
                  <c:v>-1.0547707530856134</c:v>
                </c:pt>
                <c:pt idx="5922">
                  <c:v>-0.84946923740208158</c:v>
                </c:pt>
                <c:pt idx="5923">
                  <c:v>-0.70662687532603741</c:v>
                </c:pt>
                <c:pt idx="5924">
                  <c:v>-0.6416102226823569</c:v>
                </c:pt>
                <c:pt idx="5925">
                  <c:v>-0.56955878488719469</c:v>
                </c:pt>
                <c:pt idx="5926">
                  <c:v>-0.40315104737877849</c:v>
                </c:pt>
                <c:pt idx="5927">
                  <c:v>-0.1850035826303065</c:v>
                </c:pt>
                <c:pt idx="5928">
                  <c:v>6.4033224061131478E-3</c:v>
                </c:pt>
                <c:pt idx="5929">
                  <c:v>0.12273155819624663</c:v>
                </c:pt>
                <c:pt idx="5930">
                  <c:v>0.21946266800165176</c:v>
                </c:pt>
                <c:pt idx="5931">
                  <c:v>0.34500034153461456</c:v>
                </c:pt>
                <c:pt idx="5932">
                  <c:v>0.50468093052506446</c:v>
                </c:pt>
                <c:pt idx="5933">
                  <c:v>0.66043145969510086</c:v>
                </c:pt>
                <c:pt idx="5934">
                  <c:v>0.82215565055608752</c:v>
                </c:pt>
                <c:pt idx="5935">
                  <c:v>0.96397738113999376</c:v>
                </c:pt>
                <c:pt idx="5936">
                  <c:v>1.0913512996584178</c:v>
                </c:pt>
                <c:pt idx="5937">
                  <c:v>1.1661453008651734</c:v>
                </c:pt>
                <c:pt idx="5938">
                  <c:v>1.154094481766224</c:v>
                </c:pt>
                <c:pt idx="5939">
                  <c:v>1.1768177850544452</c:v>
                </c:pt>
                <c:pt idx="5940">
                  <c:v>1.242279118448496</c:v>
                </c:pt>
                <c:pt idx="5941">
                  <c:v>1.2201156860589981</c:v>
                </c:pt>
                <c:pt idx="5942">
                  <c:v>1.1252998682856561</c:v>
                </c:pt>
                <c:pt idx="5943">
                  <c:v>1.0396848636120559</c:v>
                </c:pt>
                <c:pt idx="5944">
                  <c:v>0.98020822852849965</c:v>
                </c:pt>
                <c:pt idx="5945">
                  <c:v>0.85372827619314196</c:v>
                </c:pt>
                <c:pt idx="5946">
                  <c:v>0.83250704951584342</c:v>
                </c:pt>
                <c:pt idx="5947">
                  <c:v>0.84127728827297688</c:v>
                </c:pt>
                <c:pt idx="5948">
                  <c:v>0.82633056253194814</c:v>
                </c:pt>
                <c:pt idx="5949">
                  <c:v>0.75036456003785135</c:v>
                </c:pt>
                <c:pt idx="5950">
                  <c:v>0.61495437450706958</c:v>
                </c:pt>
                <c:pt idx="5951">
                  <c:v>0.37080987833440304</c:v>
                </c:pt>
                <c:pt idx="5952">
                  <c:v>0.11894599769264461</c:v>
                </c:pt>
                <c:pt idx="5953">
                  <c:v>-0.23342304155230523</c:v>
                </c:pt>
                <c:pt idx="5954">
                  <c:v>-1.0005729842931033</c:v>
                </c:pt>
                <c:pt idx="5955">
                  <c:v>-1.8944084089994431</c:v>
                </c:pt>
                <c:pt idx="5956">
                  <c:v>-2.5600291264057162</c:v>
                </c:pt>
                <c:pt idx="5957">
                  <c:v>-2.9708983522653583</c:v>
                </c:pt>
                <c:pt idx="5958">
                  <c:v>-2.9970535326004031</c:v>
                </c:pt>
                <c:pt idx="5959">
                  <c:v>-2.6086990106105805</c:v>
                </c:pt>
                <c:pt idx="5960">
                  <c:v>-1.9053634598851206</c:v>
                </c:pt>
                <c:pt idx="5961">
                  <c:v>-1.2758130463957786</c:v>
                </c:pt>
                <c:pt idx="5962">
                  <c:v>-0.85158534474670888</c:v>
                </c:pt>
                <c:pt idx="5963">
                  <c:v>-0.56150355096906424</c:v>
                </c:pt>
                <c:pt idx="5964">
                  <c:v>-0.42901956796646118</c:v>
                </c:pt>
                <c:pt idx="5965">
                  <c:v>-0.49450385168194771</c:v>
                </c:pt>
                <c:pt idx="5966">
                  <c:v>-0.74154586248099807</c:v>
                </c:pt>
                <c:pt idx="5967">
                  <c:v>-0.96985200561583051</c:v>
                </c:pt>
                <c:pt idx="5968">
                  <c:v>-0.95869361780583862</c:v>
                </c:pt>
                <c:pt idx="5969">
                  <c:v>-0.82399781584739684</c:v>
                </c:pt>
                <c:pt idx="5970">
                  <c:v>-0.70462500795722016</c:v>
                </c:pt>
                <c:pt idx="5971">
                  <c:v>-0.58189454611390834</c:v>
                </c:pt>
                <c:pt idx="5972">
                  <c:v>-0.4707921496778727</c:v>
                </c:pt>
                <c:pt idx="5973">
                  <c:v>-0.30668901912868024</c:v>
                </c:pt>
                <c:pt idx="5974">
                  <c:v>-8.5968742948025464E-2</c:v>
                </c:pt>
                <c:pt idx="5975">
                  <c:v>8.5469116643071177E-2</c:v>
                </c:pt>
                <c:pt idx="5976">
                  <c:v>0.2337888031639159</c:v>
                </c:pt>
                <c:pt idx="5977">
                  <c:v>0.40251377396285537</c:v>
                </c:pt>
                <c:pt idx="5978">
                  <c:v>0.61366806015372277</c:v>
                </c:pt>
                <c:pt idx="5979">
                  <c:v>0.74184648245573048</c:v>
                </c:pt>
                <c:pt idx="5980">
                  <c:v>0.81181492276489742</c:v>
                </c:pt>
                <c:pt idx="5981">
                  <c:v>0.83729511514306076</c:v>
                </c:pt>
                <c:pt idx="5982">
                  <c:v>0.84868227526545525</c:v>
                </c:pt>
                <c:pt idx="5983">
                  <c:v>0.83809121355414395</c:v>
                </c:pt>
                <c:pt idx="5984">
                  <c:v>0.78892614327371124</c:v>
                </c:pt>
                <c:pt idx="5985">
                  <c:v>0.77612161807715896</c:v>
                </c:pt>
                <c:pt idx="5986">
                  <c:v>0.87790161587297921</c:v>
                </c:pt>
                <c:pt idx="5987">
                  <c:v>1.0466021197289228</c:v>
                </c:pt>
                <c:pt idx="5988">
                  <c:v>1.1471609996259213</c:v>
                </c:pt>
                <c:pt idx="5989">
                  <c:v>1.1590044618397952</c:v>
                </c:pt>
                <c:pt idx="5990">
                  <c:v>1.1380695294588805</c:v>
                </c:pt>
                <c:pt idx="5991">
                  <c:v>1.0679436528682709</c:v>
                </c:pt>
                <c:pt idx="5992">
                  <c:v>0.98628611683845524</c:v>
                </c:pt>
                <c:pt idx="5993">
                  <c:v>0.98042355224490174</c:v>
                </c:pt>
                <c:pt idx="5994">
                  <c:v>1.0051612213253975</c:v>
                </c:pt>
                <c:pt idx="5995">
                  <c:v>1.0684342342615127</c:v>
                </c:pt>
                <c:pt idx="5996">
                  <c:v>1.1053958731144666</c:v>
                </c:pt>
                <c:pt idx="5997">
                  <c:v>1.0759964382648468</c:v>
                </c:pt>
                <c:pt idx="5998">
                  <c:v>0.76074804559350018</c:v>
                </c:pt>
                <c:pt idx="5999">
                  <c:v>0.25816685020923613</c:v>
                </c:pt>
                <c:pt idx="6000">
                  <c:v>-8.4840303417295218E-2</c:v>
                </c:pt>
                <c:pt idx="6001">
                  <c:v>-6.284247513860465E-2</c:v>
                </c:pt>
                <c:pt idx="6002">
                  <c:v>0.27999461587518454</c:v>
                </c:pt>
                <c:pt idx="6003">
                  <c:v>0.80015316277742388</c:v>
                </c:pt>
                <c:pt idx="6004">
                  <c:v>1.1875191398710012</c:v>
                </c:pt>
                <c:pt idx="6005">
                  <c:v>1.3840049546957016</c:v>
                </c:pt>
                <c:pt idx="6006">
                  <c:v>1.3097647579014302</c:v>
                </c:pt>
                <c:pt idx="6007">
                  <c:v>0.7180135238170624</c:v>
                </c:pt>
                <c:pt idx="6008">
                  <c:v>-0.19417208986356854</c:v>
                </c:pt>
                <c:pt idx="6009">
                  <c:v>-1.0942817048728466</c:v>
                </c:pt>
                <c:pt idx="6010">
                  <c:v>-1.7831929054856301</c:v>
                </c:pt>
                <c:pt idx="6011">
                  <c:v>-2.2353354339301585</c:v>
                </c:pt>
                <c:pt idx="6012">
                  <c:v>-2.2417866669595243</c:v>
                </c:pt>
                <c:pt idx="6013">
                  <c:v>-1.7425269824266434</c:v>
                </c:pt>
                <c:pt idx="6014">
                  <c:v>-1.1131870687007905</c:v>
                </c:pt>
                <c:pt idx="6015">
                  <c:v>-0.6764575083553791</c:v>
                </c:pt>
                <c:pt idx="6016">
                  <c:v>-0.55256589911878107</c:v>
                </c:pt>
                <c:pt idx="6017">
                  <c:v>-0.71094884477555753</c:v>
                </c:pt>
                <c:pt idx="6018">
                  <c:v>-0.98572507649660113</c:v>
                </c:pt>
                <c:pt idx="6019">
                  <c:v>-1.1886244828999044</c:v>
                </c:pt>
                <c:pt idx="6020">
                  <c:v>-1.222200072258711</c:v>
                </c:pt>
                <c:pt idx="6021">
                  <c:v>-1.1842414831370116</c:v>
                </c:pt>
                <c:pt idx="6022">
                  <c:v>-1.2190212334692478</c:v>
                </c:pt>
                <c:pt idx="6023">
                  <c:v>-1.1621068482846022</c:v>
                </c:pt>
                <c:pt idx="6024">
                  <c:v>-1.0430690127611162</c:v>
                </c:pt>
                <c:pt idx="6025">
                  <c:v>-0.90573575109243398</c:v>
                </c:pt>
                <c:pt idx="6026">
                  <c:v>-0.78994538605213172</c:v>
                </c:pt>
                <c:pt idx="6027">
                  <c:v>-0.69008049756288536</c:v>
                </c:pt>
                <c:pt idx="6028">
                  <c:v>-0.52476794354617595</c:v>
                </c:pt>
                <c:pt idx="6029">
                  <c:v>-0.35015484485775233</c:v>
                </c:pt>
                <c:pt idx="6030">
                  <c:v>-0.18633866641670466</c:v>
                </c:pt>
                <c:pt idx="6031">
                  <c:v>-8.4061198476701973E-2</c:v>
                </c:pt>
                <c:pt idx="6032">
                  <c:v>-1.5903604310005905E-2</c:v>
                </c:pt>
                <c:pt idx="6033">
                  <c:v>3.050549050793052E-2</c:v>
                </c:pt>
                <c:pt idx="6034">
                  <c:v>6.6151633746922026E-2</c:v>
                </c:pt>
                <c:pt idx="6035">
                  <c:v>0.22480353305116296</c:v>
                </c:pt>
                <c:pt idx="6036">
                  <c:v>0.45365249879658226</c:v>
                </c:pt>
                <c:pt idx="6037">
                  <c:v>0.66806960441172125</c:v>
                </c:pt>
                <c:pt idx="6038">
                  <c:v>0.81528941139578825</c:v>
                </c:pt>
                <c:pt idx="6039">
                  <c:v>0.90804942123591903</c:v>
                </c:pt>
                <c:pt idx="6040">
                  <c:v>1.1182287573069334</c:v>
                </c:pt>
                <c:pt idx="6041">
                  <c:v>1.2716416427493096</c:v>
                </c:pt>
                <c:pt idx="6042">
                  <c:v>1.278112463951111</c:v>
                </c:pt>
                <c:pt idx="6043">
                  <c:v>1.1680582905560732</c:v>
                </c:pt>
                <c:pt idx="6044">
                  <c:v>1.0642740865051747</c:v>
                </c:pt>
                <c:pt idx="6045">
                  <c:v>1.0043853688985109</c:v>
                </c:pt>
                <c:pt idx="6046">
                  <c:v>0.95858814865350728</c:v>
                </c:pt>
                <c:pt idx="6047">
                  <c:v>0.98896231435239323</c:v>
                </c:pt>
                <c:pt idx="6048">
                  <c:v>0.94817074924707423</c:v>
                </c:pt>
                <c:pt idx="6049">
                  <c:v>0.91418198101222514</c:v>
                </c:pt>
                <c:pt idx="6050">
                  <c:v>0.8997278831899167</c:v>
                </c:pt>
                <c:pt idx="6051">
                  <c:v>0.88806670792400844</c:v>
                </c:pt>
                <c:pt idx="6052">
                  <c:v>0.86162399075925356</c:v>
                </c:pt>
                <c:pt idx="6053">
                  <c:v>0.81650124683976177</c:v>
                </c:pt>
                <c:pt idx="6054">
                  <c:v>0.81778383359313012</c:v>
                </c:pt>
                <c:pt idx="6055">
                  <c:v>0.78738649830222129</c:v>
                </c:pt>
                <c:pt idx="6056">
                  <c:v>0.72220743924379349</c:v>
                </c:pt>
                <c:pt idx="6057">
                  <c:v>0.68143802046775825</c:v>
                </c:pt>
                <c:pt idx="6058">
                  <c:v>0.7366217029094696</c:v>
                </c:pt>
                <c:pt idx="6059">
                  <c:v>0.78997257560491563</c:v>
                </c:pt>
                <c:pt idx="6060">
                  <c:v>0.87365237116813665</c:v>
                </c:pt>
                <c:pt idx="6061">
                  <c:v>0.95040789395570757</c:v>
                </c:pt>
                <c:pt idx="6062">
                  <c:v>0.75958423040807255</c:v>
                </c:pt>
                <c:pt idx="6063">
                  <c:v>3.7761172503232958E-2</c:v>
                </c:pt>
                <c:pt idx="6064">
                  <c:v>-1.0125800223648549</c:v>
                </c:pt>
                <c:pt idx="6065">
                  <c:v>-1.8267245489358903</c:v>
                </c:pt>
                <c:pt idx="6066">
                  <c:v>-2.3063899214565757</c:v>
                </c:pt>
                <c:pt idx="6067">
                  <c:v>-2.466120504140854</c:v>
                </c:pt>
                <c:pt idx="6068">
                  <c:v>-2.2996539290249349</c:v>
                </c:pt>
                <c:pt idx="6069">
                  <c:v>-1.8600587944686413</c:v>
                </c:pt>
                <c:pt idx="6070">
                  <c:v>-1.4267837691307068</c:v>
                </c:pt>
                <c:pt idx="6071">
                  <c:v>-1.1232925191521645</c:v>
                </c:pt>
                <c:pt idx="6072">
                  <c:v>-0.99555322274565705</c:v>
                </c:pt>
                <c:pt idx="6073">
                  <c:v>-0.97700987465679645</c:v>
                </c:pt>
                <c:pt idx="6074">
                  <c:v>-1.037078101783991</c:v>
                </c:pt>
                <c:pt idx="6075">
                  <c:v>-1.1413919904828072</c:v>
                </c:pt>
                <c:pt idx="6076">
                  <c:v>-1.2375962296128273</c:v>
                </c:pt>
                <c:pt idx="6077">
                  <c:v>-1.2041109066456557</c:v>
                </c:pt>
                <c:pt idx="6078">
                  <c:v>-1.1023694273829461</c:v>
                </c:pt>
                <c:pt idx="6079">
                  <c:v>-0.92221196226775648</c:v>
                </c:pt>
                <c:pt idx="6080">
                  <c:v>-0.6284576419740916</c:v>
                </c:pt>
                <c:pt idx="6081">
                  <c:v>-0.33770820580422878</c:v>
                </c:pt>
                <c:pt idx="6082">
                  <c:v>-4.6450116690248254E-2</c:v>
                </c:pt>
                <c:pt idx="6083">
                  <c:v>0.24854836318641901</c:v>
                </c:pt>
                <c:pt idx="6084">
                  <c:v>0.56786305580288177</c:v>
                </c:pt>
                <c:pt idx="6085">
                  <c:v>0.82611787006258963</c:v>
                </c:pt>
                <c:pt idx="6086">
                  <c:v>1.020619578436017</c:v>
                </c:pt>
                <c:pt idx="6087">
                  <c:v>1.121916084587574</c:v>
                </c:pt>
                <c:pt idx="6088">
                  <c:v>1.1713137278705836</c:v>
                </c:pt>
                <c:pt idx="6089">
                  <c:v>1.2060265275835991</c:v>
                </c:pt>
                <c:pt idx="6090">
                  <c:v>1.1826214389503003</c:v>
                </c:pt>
                <c:pt idx="6091">
                  <c:v>1.0802163738012314</c:v>
                </c:pt>
                <c:pt idx="6092">
                  <c:v>0.97872449755668645</c:v>
                </c:pt>
                <c:pt idx="6093">
                  <c:v>0.93387525714933872</c:v>
                </c:pt>
                <c:pt idx="6094">
                  <c:v>0.89329813867807395</c:v>
                </c:pt>
                <c:pt idx="6095">
                  <c:v>0.87040044218301782</c:v>
                </c:pt>
                <c:pt idx="6096">
                  <c:v>0.94000328533351429</c:v>
                </c:pt>
                <c:pt idx="6097">
                  <c:v>1.0436641131341458</c:v>
                </c:pt>
                <c:pt idx="6098">
                  <c:v>1.1006316348910332</c:v>
                </c:pt>
                <c:pt idx="6099">
                  <c:v>1.1217171330749989</c:v>
                </c:pt>
                <c:pt idx="6100">
                  <c:v>1.0587111917138101</c:v>
                </c:pt>
                <c:pt idx="6101">
                  <c:v>0.88978980928659446</c:v>
                </c:pt>
                <c:pt idx="6102">
                  <c:v>0.71665675051510336</c:v>
                </c:pt>
                <c:pt idx="6103">
                  <c:v>0.54860517796128994</c:v>
                </c:pt>
                <c:pt idx="6104">
                  <c:v>0.48839544821530584</c:v>
                </c:pt>
                <c:pt idx="6105">
                  <c:v>0.48581923808902505</c:v>
                </c:pt>
                <c:pt idx="6106">
                  <c:v>0.44907800272107129</c:v>
                </c:pt>
                <c:pt idx="6107">
                  <c:v>0.2516151547059417</c:v>
                </c:pt>
                <c:pt idx="6108">
                  <c:v>-6.7349801324307929E-2</c:v>
                </c:pt>
                <c:pt idx="6109">
                  <c:v>-0.30842728670686487</c:v>
                </c:pt>
                <c:pt idx="6110">
                  <c:v>-0.20582330659031869</c:v>
                </c:pt>
                <c:pt idx="6111">
                  <c:v>0.13379816299304367</c:v>
                </c:pt>
                <c:pt idx="6112">
                  <c:v>0.41330323901027444</c:v>
                </c:pt>
                <c:pt idx="6113">
                  <c:v>0.35500839930027728</c:v>
                </c:pt>
                <c:pt idx="6114">
                  <c:v>7.8248207308351997E-2</c:v>
                </c:pt>
                <c:pt idx="6115">
                  <c:v>-0.24984823577106</c:v>
                </c:pt>
                <c:pt idx="6116">
                  <c:v>-0.76850678913295278</c:v>
                </c:pt>
                <c:pt idx="6117">
                  <c:v>-1.4646140849590301</c:v>
                </c:pt>
                <c:pt idx="6118">
                  <c:v>-2.1238668921589854</c:v>
                </c:pt>
                <c:pt idx="6119">
                  <c:v>-2.4367351756989959</c:v>
                </c:pt>
                <c:pt idx="6120">
                  <c:v>-2.1064443822205066</c:v>
                </c:pt>
                <c:pt idx="6121">
                  <c:v>-1.3735469171404839</c:v>
                </c:pt>
                <c:pt idx="6122">
                  <c:v>-0.69973753966391095</c:v>
                </c:pt>
                <c:pt idx="6123">
                  <c:v>-0.3836825601384044</c:v>
                </c:pt>
                <c:pt idx="6124">
                  <c:v>-0.4876512072980404</c:v>
                </c:pt>
                <c:pt idx="6125">
                  <c:v>-0.78049160778522497</c:v>
                </c:pt>
                <c:pt idx="6126">
                  <c:v>-1.0926496008038522</c:v>
                </c:pt>
                <c:pt idx="6127">
                  <c:v>-1.2637258283793926</c:v>
                </c:pt>
                <c:pt idx="6128">
                  <c:v>-1.3243718335032464</c:v>
                </c:pt>
                <c:pt idx="6129">
                  <c:v>-1.2794850978255272</c:v>
                </c:pt>
                <c:pt idx="6130">
                  <c:v>-1.3119016228616238</c:v>
                </c:pt>
                <c:pt idx="6131">
                  <c:v>-1.3199023680388928</c:v>
                </c:pt>
                <c:pt idx="6132">
                  <c:v>-1.1801353490352631</c:v>
                </c:pt>
                <c:pt idx="6133">
                  <c:v>-0.87528754502534867</c:v>
                </c:pt>
                <c:pt idx="6134">
                  <c:v>-0.54633539848029611</c:v>
                </c:pt>
                <c:pt idx="6135">
                  <c:v>-0.25525778733193877</c:v>
                </c:pt>
                <c:pt idx="6136">
                  <c:v>-8.5226822644472126E-4</c:v>
                </c:pt>
                <c:pt idx="6137">
                  <c:v>0.29161800350993872</c:v>
                </c:pt>
                <c:pt idx="6138">
                  <c:v>0.5275062677264214</c:v>
                </c:pt>
                <c:pt idx="6139">
                  <c:v>0.66937616474926476</c:v>
                </c:pt>
                <c:pt idx="6140">
                  <c:v>0.69161283351480962</c:v>
                </c:pt>
                <c:pt idx="6141">
                  <c:v>0.67202773086726664</c:v>
                </c:pt>
                <c:pt idx="6142">
                  <c:v>0.70534903943538674</c:v>
                </c:pt>
                <c:pt idx="6143">
                  <c:v>0.73104353226721286</c:v>
                </c:pt>
                <c:pt idx="6144">
                  <c:v>0.73728499643504619</c:v>
                </c:pt>
                <c:pt idx="6145">
                  <c:v>0.73969032168388371</c:v>
                </c:pt>
                <c:pt idx="6146">
                  <c:v>0.75821276597678666</c:v>
                </c:pt>
                <c:pt idx="6147">
                  <c:v>0.80919705122709273</c:v>
                </c:pt>
                <c:pt idx="6148">
                  <c:v>0.95298593133687981</c:v>
                </c:pt>
                <c:pt idx="6149">
                  <c:v>1.1802185256779194</c:v>
                </c:pt>
                <c:pt idx="6150">
                  <c:v>1.3128839550912381</c:v>
                </c:pt>
                <c:pt idx="6151">
                  <c:v>1.2634429693222047</c:v>
                </c:pt>
                <c:pt idx="6152">
                  <c:v>1.0733547393232585</c:v>
                </c:pt>
                <c:pt idx="6153">
                  <c:v>0.84821815252304078</c:v>
                </c:pt>
                <c:pt idx="6154">
                  <c:v>0.6926190662384033</c:v>
                </c:pt>
                <c:pt idx="6155">
                  <c:v>0.72631481587886815</c:v>
                </c:pt>
                <c:pt idx="6156">
                  <c:v>0.88200146421790127</c:v>
                </c:pt>
                <c:pt idx="6157">
                  <c:v>1.0272288324683905</c:v>
                </c:pt>
                <c:pt idx="6158">
                  <c:v>1.0913725689053535</c:v>
                </c:pt>
                <c:pt idx="6159">
                  <c:v>1.0824869938194752</c:v>
                </c:pt>
                <c:pt idx="6160">
                  <c:v>1.1085259607434272</c:v>
                </c:pt>
                <c:pt idx="6161">
                  <c:v>1.1775698831677437</c:v>
                </c:pt>
                <c:pt idx="6162">
                  <c:v>1.1380883867293596</c:v>
                </c:pt>
                <c:pt idx="6163">
                  <c:v>0.92343717321753505</c:v>
                </c:pt>
                <c:pt idx="6164">
                  <c:v>0.7086060847342015</c:v>
                </c:pt>
                <c:pt idx="6165">
                  <c:v>0.46712181586772206</c:v>
                </c:pt>
                <c:pt idx="6166">
                  <c:v>0.15844267861917616</c:v>
                </c:pt>
                <c:pt idx="6167">
                  <c:v>-0.23985536249354483</c:v>
                </c:pt>
                <c:pt idx="6168">
                  <c:v>-0.82225498013198384</c:v>
                </c:pt>
                <c:pt idx="6169">
                  <c:v>-1.5714851072430611</c:v>
                </c:pt>
                <c:pt idx="6170">
                  <c:v>-2.214707772731781</c:v>
                </c:pt>
                <c:pt idx="6171">
                  <c:v>-2.4829961532354354</c:v>
                </c:pt>
                <c:pt idx="6172">
                  <c:v>-2.3748745577037336</c:v>
                </c:pt>
                <c:pt idx="6173">
                  <c:v>-2.0644384235143662</c:v>
                </c:pt>
                <c:pt idx="6174">
                  <c:v>-1.6430798774957658</c:v>
                </c:pt>
                <c:pt idx="6175">
                  <c:v>-1.2686205326020719</c:v>
                </c:pt>
                <c:pt idx="6176">
                  <c:v>-1.0176116976141931</c:v>
                </c:pt>
                <c:pt idx="6177">
                  <c:v>-0.97682415246963505</c:v>
                </c:pt>
                <c:pt idx="6178">
                  <c:v>-1.0817065367102623</c:v>
                </c:pt>
                <c:pt idx="6179">
                  <c:v>-1.1884373719990253</c:v>
                </c:pt>
                <c:pt idx="6180">
                  <c:v>-1.2634130023419858</c:v>
                </c:pt>
                <c:pt idx="6181">
                  <c:v>-1.21875233463943</c:v>
                </c:pt>
                <c:pt idx="6182">
                  <c:v>-1.1984994799643756</c:v>
                </c:pt>
                <c:pt idx="6183">
                  <c:v>-1.0920807398110628</c:v>
                </c:pt>
                <c:pt idx="6184">
                  <c:v>-0.83865378879010677</c:v>
                </c:pt>
                <c:pt idx="6185">
                  <c:v>-0.48786229178309443</c:v>
                </c:pt>
                <c:pt idx="6186">
                  <c:v>-0.17145454242825509</c:v>
                </c:pt>
                <c:pt idx="6187">
                  <c:v>4.4166431799530982E-2</c:v>
                </c:pt>
                <c:pt idx="6188">
                  <c:v>0.24296527722850444</c:v>
                </c:pt>
                <c:pt idx="6189">
                  <c:v>0.42700103603303435</c:v>
                </c:pt>
                <c:pt idx="6190">
                  <c:v>0.56411809690296655</c:v>
                </c:pt>
                <c:pt idx="6191">
                  <c:v>0.72726776584982877</c:v>
                </c:pt>
                <c:pt idx="6192">
                  <c:v>0.85109001249074945</c:v>
                </c:pt>
                <c:pt idx="6193">
                  <c:v>0.85209602594375611</c:v>
                </c:pt>
                <c:pt idx="6194">
                  <c:v>0.83392799600958833</c:v>
                </c:pt>
                <c:pt idx="6195">
                  <c:v>0.83715039655566215</c:v>
                </c:pt>
                <c:pt idx="6196">
                  <c:v>0.82010459348559384</c:v>
                </c:pt>
                <c:pt idx="6197">
                  <c:v>0.82784016743302347</c:v>
                </c:pt>
                <c:pt idx="6198">
                  <c:v>0.82331361852586271</c:v>
                </c:pt>
                <c:pt idx="6199">
                  <c:v>0.84398221023380759</c:v>
                </c:pt>
                <c:pt idx="6200">
                  <c:v>0.94445352807641036</c:v>
                </c:pt>
                <c:pt idx="6201">
                  <c:v>1.0709016130864621</c:v>
                </c:pt>
                <c:pt idx="6202">
                  <c:v>1.1581413397192957</c:v>
                </c:pt>
                <c:pt idx="6203">
                  <c:v>1.1359548839181661</c:v>
                </c:pt>
                <c:pt idx="6204">
                  <c:v>1.145134939402342</c:v>
                </c:pt>
                <c:pt idx="6205">
                  <c:v>1.1891556293517351</c:v>
                </c:pt>
                <c:pt idx="6206">
                  <c:v>1.0556615033000709</c:v>
                </c:pt>
                <c:pt idx="6207">
                  <c:v>0.97822558388113978</c:v>
                </c:pt>
                <c:pt idx="6208">
                  <c:v>0.84315826445817954</c:v>
                </c:pt>
                <c:pt idx="6209">
                  <c:v>0.67211171150207527</c:v>
                </c:pt>
                <c:pt idx="6210">
                  <c:v>0.48073384154587989</c:v>
                </c:pt>
                <c:pt idx="6211">
                  <c:v>0.27380679991096257</c:v>
                </c:pt>
                <c:pt idx="6212">
                  <c:v>-1.0648547150194646E-2</c:v>
                </c:pt>
                <c:pt idx="6213">
                  <c:v>-0.32653088763356208</c:v>
                </c:pt>
                <c:pt idx="6214">
                  <c:v>-0.42353758402168751</c:v>
                </c:pt>
                <c:pt idx="6215">
                  <c:v>-0.26097451871261002</c:v>
                </c:pt>
                <c:pt idx="6216">
                  <c:v>7.0141134168952707E-2</c:v>
                </c:pt>
                <c:pt idx="6217">
                  <c:v>0.53831798873841763</c:v>
                </c:pt>
                <c:pt idx="6218">
                  <c:v>0.8967061883211136</c:v>
                </c:pt>
                <c:pt idx="6219">
                  <c:v>0.94751008696854122</c:v>
                </c:pt>
                <c:pt idx="6220">
                  <c:v>0.5922818323597312</c:v>
                </c:pt>
                <c:pt idx="6221">
                  <c:v>-4.0259980112314228E-2</c:v>
                </c:pt>
                <c:pt idx="6222">
                  <c:v>-0.76192406684160241</c:v>
                </c:pt>
                <c:pt idx="6223">
                  <c:v>-1.4001232431828976</c:v>
                </c:pt>
                <c:pt idx="6224">
                  <c:v>-1.8772463925182821</c:v>
                </c:pt>
                <c:pt idx="6225">
                  <c:v>-2.1050024588406089</c:v>
                </c:pt>
                <c:pt idx="6226">
                  <c:v>-1.8913006138801576</c:v>
                </c:pt>
                <c:pt idx="6227">
                  <c:v>-1.3832421854138375</c:v>
                </c:pt>
                <c:pt idx="6228">
                  <c:v>-0.85791459023952488</c:v>
                </c:pt>
                <c:pt idx="6229">
                  <c:v>-0.55520379737019543</c:v>
                </c:pt>
                <c:pt idx="6230">
                  <c:v>-0.50160602599382398</c:v>
                </c:pt>
                <c:pt idx="6231">
                  <c:v>-0.61709262818098076</c:v>
                </c:pt>
                <c:pt idx="6232">
                  <c:v>-0.7837845403701067</c:v>
                </c:pt>
                <c:pt idx="6233">
                  <c:v>-0.85298801869153984</c:v>
                </c:pt>
                <c:pt idx="6234">
                  <c:v>-0.89647683128714561</c:v>
                </c:pt>
                <c:pt idx="6235">
                  <c:v>-0.91960907422006133</c:v>
                </c:pt>
                <c:pt idx="6236">
                  <c:v>-1.0289031095802785</c:v>
                </c:pt>
                <c:pt idx="6237">
                  <c:v>-1.1715163338929415</c:v>
                </c:pt>
                <c:pt idx="6238">
                  <c:v>-1.1794799492508174</c:v>
                </c:pt>
                <c:pt idx="6239">
                  <c:v>-1.0787577858567239</c:v>
                </c:pt>
                <c:pt idx="6240">
                  <c:v>-0.96400281652808195</c:v>
                </c:pt>
                <c:pt idx="6241">
                  <c:v>-0.80895431868731982</c:v>
                </c:pt>
                <c:pt idx="6242">
                  <c:v>-0.61474365547299392</c:v>
                </c:pt>
                <c:pt idx="6243">
                  <c:v>-0.40159408003091812</c:v>
                </c:pt>
                <c:pt idx="6244">
                  <c:v>-0.14340270806103947</c:v>
                </c:pt>
                <c:pt idx="6245">
                  <c:v>0.13022710394114256</c:v>
                </c:pt>
                <c:pt idx="6246">
                  <c:v>0.31925643973052503</c:v>
                </c:pt>
                <c:pt idx="6247">
                  <c:v>0.48644076056778435</c:v>
                </c:pt>
                <c:pt idx="6248">
                  <c:v>0.52762335821986206</c:v>
                </c:pt>
                <c:pt idx="6249">
                  <c:v>0.57024316493421801</c:v>
                </c:pt>
                <c:pt idx="6250">
                  <c:v>0.69315050505101683</c:v>
                </c:pt>
                <c:pt idx="6251">
                  <c:v>0.81102138251066214</c:v>
                </c:pt>
                <c:pt idx="6252">
                  <c:v>0.95629837900400172</c:v>
                </c:pt>
                <c:pt idx="6253">
                  <c:v>1.0052796274423599</c:v>
                </c:pt>
                <c:pt idx="6254">
                  <c:v>1.0927024450153113</c:v>
                </c:pt>
                <c:pt idx="6255">
                  <c:v>1.1438191697001459</c:v>
                </c:pt>
                <c:pt idx="6256">
                  <c:v>1.1449562338739634</c:v>
                </c:pt>
                <c:pt idx="6257">
                  <c:v>1.0585570444911718</c:v>
                </c:pt>
                <c:pt idx="6258">
                  <c:v>0.93991667345166208</c:v>
                </c:pt>
                <c:pt idx="6259">
                  <c:v>0.7683658712357283</c:v>
                </c:pt>
                <c:pt idx="6260">
                  <c:v>0.64058177053928378</c:v>
                </c:pt>
                <c:pt idx="6261">
                  <c:v>0.53074862189590932</c:v>
                </c:pt>
                <c:pt idx="6262">
                  <c:v>0.47620933916419744</c:v>
                </c:pt>
                <c:pt idx="6263">
                  <c:v>0.40950547244399788</c:v>
                </c:pt>
                <c:pt idx="6264">
                  <c:v>0.31092781193554403</c:v>
                </c:pt>
                <c:pt idx="6265">
                  <c:v>0.19919961724430324</c:v>
                </c:pt>
                <c:pt idx="6266">
                  <c:v>0.22699103124439718</c:v>
                </c:pt>
                <c:pt idx="6267">
                  <c:v>0.42960048884153368</c:v>
                </c:pt>
                <c:pt idx="6268">
                  <c:v>0.60103759925812483</c:v>
                </c:pt>
                <c:pt idx="6269">
                  <c:v>0.77305482655763635</c:v>
                </c:pt>
                <c:pt idx="6270">
                  <c:v>0.88623835667967799</c:v>
                </c:pt>
                <c:pt idx="6271">
                  <c:v>0.99683266662061221</c:v>
                </c:pt>
                <c:pt idx="6272">
                  <c:v>1.1441265870630741</c:v>
                </c:pt>
                <c:pt idx="6273">
                  <c:v>1.0887756742537023</c:v>
                </c:pt>
                <c:pt idx="6274">
                  <c:v>0.75194330826401712</c:v>
                </c:pt>
                <c:pt idx="6275">
                  <c:v>-6.3945296555757522E-2</c:v>
                </c:pt>
                <c:pt idx="6276">
                  <c:v>-1.0677097642421722</c:v>
                </c:pt>
                <c:pt idx="6277">
                  <c:v>-1.8546197144687178</c:v>
                </c:pt>
                <c:pt idx="6278">
                  <c:v>-2.3562073217332364</c:v>
                </c:pt>
                <c:pt idx="6279">
                  <c:v>-2.6064013472199443</c:v>
                </c:pt>
                <c:pt idx="6280">
                  <c:v>-2.5894388669729236</c:v>
                </c:pt>
                <c:pt idx="6281">
                  <c:v>-2.3463901390135291</c:v>
                </c:pt>
                <c:pt idx="6282">
                  <c:v>-1.9552005945146085</c:v>
                </c:pt>
                <c:pt idx="6283">
                  <c:v>-1.6191755828261376</c:v>
                </c:pt>
                <c:pt idx="6284">
                  <c:v>-1.3495926287770272</c:v>
                </c:pt>
                <c:pt idx="6285">
                  <c:v>-1.1692650096863508</c:v>
                </c:pt>
                <c:pt idx="6286">
                  <c:v>-1.0959006527066231</c:v>
                </c:pt>
                <c:pt idx="6287">
                  <c:v>-1.0834737114608288</c:v>
                </c:pt>
                <c:pt idx="6288">
                  <c:v>-1.0767616926133634</c:v>
                </c:pt>
                <c:pt idx="6289">
                  <c:v>-0.99006670720875267</c:v>
                </c:pt>
                <c:pt idx="6290">
                  <c:v>-0.8961292874068022</c:v>
                </c:pt>
                <c:pt idx="6291">
                  <c:v>-0.86543893352150925</c:v>
                </c:pt>
                <c:pt idx="6292">
                  <c:v>-0.78788526579737672</c:v>
                </c:pt>
                <c:pt idx="6293">
                  <c:v>-0.65695397436618808</c:v>
                </c:pt>
                <c:pt idx="6294">
                  <c:v>-0.61142568949609999</c:v>
                </c:pt>
                <c:pt idx="6295">
                  <c:v>-0.59862522080540659</c:v>
                </c:pt>
                <c:pt idx="6296">
                  <c:v>-0.53061932533979417</c:v>
                </c:pt>
                <c:pt idx="6297">
                  <c:v>-0.4292938389256597</c:v>
                </c:pt>
                <c:pt idx="6298">
                  <c:v>-0.33179897312074902</c:v>
                </c:pt>
                <c:pt idx="6299">
                  <c:v>-0.23793932128697634</c:v>
                </c:pt>
                <c:pt idx="6300">
                  <c:v>-0.1197129879333079</c:v>
                </c:pt>
                <c:pt idx="6301">
                  <c:v>7.4440171569585805E-3</c:v>
                </c:pt>
                <c:pt idx="6302">
                  <c:v>0.11128798157908024</c:v>
                </c:pt>
                <c:pt idx="6303">
                  <c:v>0.22676298983395102</c:v>
                </c:pt>
                <c:pt idx="6304">
                  <c:v>0.35736347503960136</c:v>
                </c:pt>
                <c:pt idx="6305">
                  <c:v>0.44114903211593631</c:v>
                </c:pt>
                <c:pt idx="6306">
                  <c:v>0.52043099060654641</c:v>
                </c:pt>
                <c:pt idx="6307">
                  <c:v>0.63485281482338907</c:v>
                </c:pt>
                <c:pt idx="6308">
                  <c:v>0.73910866990685464</c:v>
                </c:pt>
                <c:pt idx="6309">
                  <c:v>0.83255426578223712</c:v>
                </c:pt>
                <c:pt idx="6310">
                  <c:v>0.93968483135104186</c:v>
                </c:pt>
                <c:pt idx="6311">
                  <c:v>1.0042865509539842</c:v>
                </c:pt>
                <c:pt idx="6312">
                  <c:v>0.95114208497107033</c:v>
                </c:pt>
                <c:pt idx="6313">
                  <c:v>0.76194570153951646</c:v>
                </c:pt>
                <c:pt idx="6314">
                  <c:v>0.59936471085995435</c:v>
                </c:pt>
                <c:pt idx="6315">
                  <c:v>0.50736034400761132</c:v>
                </c:pt>
                <c:pt idx="6316">
                  <c:v>0.54075426768511536</c:v>
                </c:pt>
                <c:pt idx="6317">
                  <c:v>0.60152332015335563</c:v>
                </c:pt>
                <c:pt idx="6318">
                  <c:v>0.55780178837478167</c:v>
                </c:pt>
                <c:pt idx="6319">
                  <c:v>0.41702802501618863</c:v>
                </c:pt>
                <c:pt idx="6320">
                  <c:v>0.16243915915489199</c:v>
                </c:pt>
                <c:pt idx="6321">
                  <c:v>3.469593415036798E-2</c:v>
                </c:pt>
                <c:pt idx="6322">
                  <c:v>0.13652640072628858</c:v>
                </c:pt>
                <c:pt idx="6323">
                  <c:v>0.48224772222340112</c:v>
                </c:pt>
                <c:pt idx="6324">
                  <c:v>0.79059925094246863</c:v>
                </c:pt>
                <c:pt idx="6325">
                  <c:v>0.8468749739974738</c:v>
                </c:pt>
                <c:pt idx="6326">
                  <c:v>0.63035893723368652</c:v>
                </c:pt>
                <c:pt idx="6327">
                  <c:v>0.1245419292524457</c:v>
                </c:pt>
                <c:pt idx="6328">
                  <c:v>-0.47299549017101528</c:v>
                </c:pt>
                <c:pt idx="6329">
                  <c:v>-1.0373709741979837</c:v>
                </c:pt>
                <c:pt idx="6330">
                  <c:v>-1.5567837452888489</c:v>
                </c:pt>
                <c:pt idx="6331">
                  <c:v>-2.1235926577448847</c:v>
                </c:pt>
                <c:pt idx="6332">
                  <c:v>-2.2408857572078706</c:v>
                </c:pt>
                <c:pt idx="6333">
                  <c:v>-1.9117990516126158</c:v>
                </c:pt>
                <c:pt idx="6334">
                  <c:v>-1.3935997970402241</c:v>
                </c:pt>
                <c:pt idx="6335">
                  <c:v>-0.79003514081239701</c:v>
                </c:pt>
                <c:pt idx="6336">
                  <c:v>-0.27858700834214689</c:v>
                </c:pt>
                <c:pt idx="6337">
                  <c:v>-0.14619314555078747</c:v>
                </c:pt>
                <c:pt idx="6338">
                  <c:v>-0.32960341673344373</c:v>
                </c:pt>
                <c:pt idx="6339">
                  <c:v>-0.59632635142654189</c:v>
                </c:pt>
                <c:pt idx="6340">
                  <c:v>-0.84374188967049124</c:v>
                </c:pt>
                <c:pt idx="6341">
                  <c:v>-1.0609472400695086</c:v>
                </c:pt>
                <c:pt idx="6342">
                  <c:v>-1.2340434613823892</c:v>
                </c:pt>
                <c:pt idx="6343">
                  <c:v>-1.3496341440081596</c:v>
                </c:pt>
                <c:pt idx="6344">
                  <c:v>-1.3972079676389695</c:v>
                </c:pt>
                <c:pt idx="6345">
                  <c:v>-1.4590738481283188</c:v>
                </c:pt>
                <c:pt idx="6346">
                  <c:v>-1.5369850730895998</c:v>
                </c:pt>
                <c:pt idx="6347">
                  <c:v>-1.511023727953434</c:v>
                </c:pt>
                <c:pt idx="6348">
                  <c:v>-1.3498677402734758</c:v>
                </c:pt>
                <c:pt idx="6349">
                  <c:v>-1.1904788542538882</c:v>
                </c:pt>
                <c:pt idx="6350">
                  <c:v>-1.1082587429881097</c:v>
                </c:pt>
                <c:pt idx="6351">
                  <c:v>-1.0550666952878238</c:v>
                </c:pt>
                <c:pt idx="6352">
                  <c:v>-0.98153890863060955</c:v>
                </c:pt>
                <c:pt idx="6353">
                  <c:v>-0.8572618947923184</c:v>
                </c:pt>
                <c:pt idx="6354">
                  <c:v>-0.74060899235308175</c:v>
                </c:pt>
                <c:pt idx="6355">
                  <c:v>-0.57708020456135278</c:v>
                </c:pt>
                <c:pt idx="6356">
                  <c:v>-0.38622752420604228</c:v>
                </c:pt>
                <c:pt idx="6357">
                  <c:v>-0.16214782163500788</c:v>
                </c:pt>
                <c:pt idx="6358">
                  <c:v>5.73089443333447E-2</c:v>
                </c:pt>
                <c:pt idx="6359">
                  <c:v>0.2774009006470442</c:v>
                </c:pt>
                <c:pt idx="6360">
                  <c:v>0.51212619021534922</c:v>
                </c:pt>
                <c:pt idx="6361">
                  <c:v>0.71116818845272067</c:v>
                </c:pt>
                <c:pt idx="6362">
                  <c:v>0.84599460259079939</c:v>
                </c:pt>
                <c:pt idx="6363">
                  <c:v>0.91953912690281869</c:v>
                </c:pt>
                <c:pt idx="6364">
                  <c:v>0.94933646477758893</c:v>
                </c:pt>
                <c:pt idx="6365">
                  <c:v>0.97412690497934828</c:v>
                </c:pt>
                <c:pt idx="6366">
                  <c:v>0.9557230860739947</c:v>
                </c:pt>
                <c:pt idx="6367">
                  <c:v>0.87288192741572856</c:v>
                </c:pt>
                <c:pt idx="6368">
                  <c:v>0.77080869175493716</c:v>
                </c:pt>
                <c:pt idx="6369">
                  <c:v>0.7154118052124977</c:v>
                </c:pt>
                <c:pt idx="6370">
                  <c:v>0.62287903279066092</c:v>
                </c:pt>
                <c:pt idx="6371">
                  <c:v>0.47154161654412746</c:v>
                </c:pt>
                <c:pt idx="6372">
                  <c:v>0.39440858289599423</c:v>
                </c:pt>
                <c:pt idx="6373">
                  <c:v>0.42238615762442355</c:v>
                </c:pt>
                <c:pt idx="6374">
                  <c:v>0.44406079933047299</c:v>
                </c:pt>
                <c:pt idx="6375">
                  <c:v>0.39329885445535184</c:v>
                </c:pt>
                <c:pt idx="6376">
                  <c:v>0.28414529845118525</c:v>
                </c:pt>
                <c:pt idx="6377">
                  <c:v>8.5644277296960364E-2</c:v>
                </c:pt>
                <c:pt idx="6378">
                  <c:v>-0.11731422252953053</c:v>
                </c:pt>
                <c:pt idx="6379">
                  <c:v>-0.3185544814914465</c:v>
                </c:pt>
                <c:pt idx="6380">
                  <c:v>-0.37289938084781171</c:v>
                </c:pt>
                <c:pt idx="6381">
                  <c:v>-0.42872775536030533</c:v>
                </c:pt>
                <c:pt idx="6382">
                  <c:v>-0.50546504214406018</c:v>
                </c:pt>
                <c:pt idx="6383">
                  <c:v>-0.5323903738707304</c:v>
                </c:pt>
                <c:pt idx="6384">
                  <c:v>-0.54610531054437161</c:v>
                </c:pt>
                <c:pt idx="6385">
                  <c:v>-0.57276576340198515</c:v>
                </c:pt>
                <c:pt idx="6386">
                  <c:v>-0.67547992698848247</c:v>
                </c:pt>
                <c:pt idx="6387">
                  <c:v>-0.95672551810741424</c:v>
                </c:pt>
                <c:pt idx="6388">
                  <c:v>-1.5100973828136921</c:v>
                </c:pt>
                <c:pt idx="6389">
                  <c:v>-2.2286878806352615</c:v>
                </c:pt>
                <c:pt idx="6390">
                  <c:v>-2.8440269288420676</c:v>
                </c:pt>
                <c:pt idx="6391">
                  <c:v>-3.1145278957486155</c:v>
                </c:pt>
                <c:pt idx="6392">
                  <c:v>-2.9410778447985653</c:v>
                </c:pt>
                <c:pt idx="6393">
                  <c:v>-2.479066531956196</c:v>
                </c:pt>
                <c:pt idx="6394">
                  <c:v>-2.039169973433018</c:v>
                </c:pt>
                <c:pt idx="6395">
                  <c:v>-1.7530344289541246</c:v>
                </c:pt>
                <c:pt idx="6396">
                  <c:v>-1.4733220508694649</c:v>
                </c:pt>
                <c:pt idx="6397">
                  <c:v>-1.2608984072506428</c:v>
                </c:pt>
                <c:pt idx="6398">
                  <c:v>-1.1851968450844288</c:v>
                </c:pt>
                <c:pt idx="6399">
                  <c:v>-1.3288069465756418</c:v>
                </c:pt>
                <c:pt idx="6400">
                  <c:v>-1.7289553025364877</c:v>
                </c:pt>
                <c:pt idx="6401">
                  <c:v>-2.15266004383564</c:v>
                </c:pt>
                <c:pt idx="6402">
                  <c:v>-2.3961386883258822</c:v>
                </c:pt>
                <c:pt idx="6403">
                  <c:v>-2.5465945637226106</c:v>
                </c:pt>
                <c:pt idx="6404">
                  <c:v>-2.5822742736339572</c:v>
                </c:pt>
                <c:pt idx="6405">
                  <c:v>-2.5007576555013658</c:v>
                </c:pt>
                <c:pt idx="6406">
                  <c:v>-2.2307947786152362</c:v>
                </c:pt>
                <c:pt idx="6407">
                  <c:v>-1.8181585241854192</c:v>
                </c:pt>
                <c:pt idx="6408">
                  <c:v>-1.4290310002863409</c:v>
                </c:pt>
                <c:pt idx="6409">
                  <c:v>-1.2224000470340253</c:v>
                </c:pt>
                <c:pt idx="6410">
                  <c:v>-1.221864515170455</c:v>
                </c:pt>
                <c:pt idx="6411">
                  <c:v>-1.3407361435890199</c:v>
                </c:pt>
                <c:pt idx="6412">
                  <c:v>-1.4734480583667755</c:v>
                </c:pt>
                <c:pt idx="6413">
                  <c:v>-1.6075611121952535</c:v>
                </c:pt>
                <c:pt idx="6414">
                  <c:v>-1.6909682813286782</c:v>
                </c:pt>
                <c:pt idx="6415">
                  <c:v>-1.6772188460826876</c:v>
                </c:pt>
                <c:pt idx="6416">
                  <c:v>-1.5977816440165045</c:v>
                </c:pt>
                <c:pt idx="6417">
                  <c:v>-1.4242837920784952</c:v>
                </c:pt>
                <c:pt idx="6418">
                  <c:v>-1.2315266735851764</c:v>
                </c:pt>
                <c:pt idx="6419">
                  <c:v>-1.1239061844348908</c:v>
                </c:pt>
                <c:pt idx="6420">
                  <c:v>-1.0945715805888176</c:v>
                </c:pt>
                <c:pt idx="6421">
                  <c:v>-1.0606284937262536</c:v>
                </c:pt>
                <c:pt idx="6422">
                  <c:v>-0.98397719755768775</c:v>
                </c:pt>
                <c:pt idx="6423">
                  <c:v>-0.9193860760331154</c:v>
                </c:pt>
                <c:pt idx="6424">
                  <c:v>-0.95706509515643123</c:v>
                </c:pt>
                <c:pt idx="6425">
                  <c:v>-1.0387293554842472</c:v>
                </c:pt>
                <c:pt idx="6426">
                  <c:v>-1.0692928247898819</c:v>
                </c:pt>
                <c:pt idx="6427">
                  <c:v>-1.0698309879004957</c:v>
                </c:pt>
                <c:pt idx="6428">
                  <c:v>-1.0941228067874909</c:v>
                </c:pt>
                <c:pt idx="6429">
                  <c:v>-1.1801661930978298</c:v>
                </c:pt>
                <c:pt idx="6430">
                  <c:v>-1.3023556047677995</c:v>
                </c:pt>
                <c:pt idx="6431">
                  <c:v>-1.3323281398415565</c:v>
                </c:pt>
                <c:pt idx="6432">
                  <c:v>-1.23862183123827</c:v>
                </c:pt>
                <c:pt idx="6433">
                  <c:v>-1.0599961173534393</c:v>
                </c:pt>
                <c:pt idx="6434">
                  <c:v>-0.91020850561559208</c:v>
                </c:pt>
                <c:pt idx="6435">
                  <c:v>-0.68589878819882877</c:v>
                </c:pt>
                <c:pt idx="6436">
                  <c:v>-0.4995446997508407</c:v>
                </c:pt>
                <c:pt idx="6437">
                  <c:v>-0.34227773174643517</c:v>
                </c:pt>
                <c:pt idx="6438">
                  <c:v>-0.19897438980638982</c:v>
                </c:pt>
                <c:pt idx="6439">
                  <c:v>-6.075191281735897E-2</c:v>
                </c:pt>
                <c:pt idx="6440">
                  <c:v>5.44948073476553E-2</c:v>
                </c:pt>
                <c:pt idx="6441">
                  <c:v>8.287441469728947E-2</c:v>
                </c:pt>
                <c:pt idx="6442">
                  <c:v>0.1574791853874922</c:v>
                </c:pt>
                <c:pt idx="6443">
                  <c:v>0.28669753499329093</c:v>
                </c:pt>
                <c:pt idx="6444">
                  <c:v>0.29495884671807293</c:v>
                </c:pt>
                <c:pt idx="6445">
                  <c:v>8.9507130682468419E-2</c:v>
                </c:pt>
                <c:pt idx="6446">
                  <c:v>-0.20364602275192739</c:v>
                </c:pt>
                <c:pt idx="6447">
                  <c:v>-0.41230910271406174</c:v>
                </c:pt>
                <c:pt idx="6448">
                  <c:v>-0.71121321201324461</c:v>
                </c:pt>
                <c:pt idx="6449">
                  <c:v>-1.041827137246728</c:v>
                </c:pt>
                <c:pt idx="6450">
                  <c:v>-1.2618990120291711</c:v>
                </c:pt>
                <c:pt idx="6451">
                  <c:v>-1.2532922029495239</c:v>
                </c:pt>
                <c:pt idx="6452">
                  <c:v>-1.0145632517337799</c:v>
                </c:pt>
                <c:pt idx="6453">
                  <c:v>-0.7280474189668894</c:v>
                </c:pt>
                <c:pt idx="6454">
                  <c:v>-0.49507315121591094</c:v>
                </c:pt>
                <c:pt idx="6455">
                  <c:v>-0.35018769890069962</c:v>
                </c:pt>
                <c:pt idx="6456">
                  <c:v>-0.31861894704401494</c:v>
                </c:pt>
                <c:pt idx="6457">
                  <c:v>-0.40851791426539424</c:v>
                </c:pt>
                <c:pt idx="6458">
                  <c:v>-0.55028541192412384</c:v>
                </c:pt>
                <c:pt idx="6459">
                  <c:v>-0.7037022442370654</c:v>
                </c:pt>
                <c:pt idx="6460">
                  <c:v>-0.82405986942350873</c:v>
                </c:pt>
                <c:pt idx="6461">
                  <c:v>-0.86077497504651546</c:v>
                </c:pt>
                <c:pt idx="6462">
                  <c:v>-0.89704459592700014</c:v>
                </c:pt>
                <c:pt idx="6463">
                  <c:v>-0.9637054125219584</c:v>
                </c:pt>
                <c:pt idx="6464">
                  <c:v>-1.0474028228223324</c:v>
                </c:pt>
                <c:pt idx="6465">
                  <c:v>-1.0088382428884506</c:v>
                </c:pt>
                <c:pt idx="6466">
                  <c:v>-0.91774944037199024</c:v>
                </c:pt>
                <c:pt idx="6467">
                  <c:v>-0.81920287974178796</c:v>
                </c:pt>
                <c:pt idx="6468">
                  <c:v>-0.68524675056338313</c:v>
                </c:pt>
                <c:pt idx="6469">
                  <c:v>-0.61005170345306403</c:v>
                </c:pt>
                <c:pt idx="6470">
                  <c:v>-0.588182239830494</c:v>
                </c:pt>
                <c:pt idx="6471">
                  <c:v>-0.55537044301629068</c:v>
                </c:pt>
                <c:pt idx="6472">
                  <c:v>-0.50941235125064854</c:v>
                </c:pt>
                <c:pt idx="6473">
                  <c:v>-0.43754977852106097</c:v>
                </c:pt>
                <c:pt idx="6474">
                  <c:v>-0.33887582167983055</c:v>
                </c:pt>
                <c:pt idx="6475">
                  <c:v>-0.22349834315478803</c:v>
                </c:pt>
                <c:pt idx="6476">
                  <c:v>-0.16175547346472741</c:v>
                </c:pt>
                <c:pt idx="6477">
                  <c:v>-0.13629877958446743</c:v>
                </c:pt>
                <c:pt idx="6478">
                  <c:v>-0.13598072759807112</c:v>
                </c:pt>
                <c:pt idx="6479">
                  <c:v>-0.14622552450746298</c:v>
                </c:pt>
                <c:pt idx="6480">
                  <c:v>-0.15669445250183345</c:v>
                </c:pt>
                <c:pt idx="6481">
                  <c:v>-0.1560293682664633</c:v>
                </c:pt>
                <c:pt idx="6482">
                  <c:v>-0.15646403566002848</c:v>
                </c:pt>
                <c:pt idx="6483">
                  <c:v>-0.14667893953621389</c:v>
                </c:pt>
                <c:pt idx="6484">
                  <c:v>-0.11659293193370104</c:v>
                </c:pt>
                <c:pt idx="6485">
                  <c:v>-9.860064737498761E-2</c:v>
                </c:pt>
                <c:pt idx="6486">
                  <c:v>-2.5981518030166628E-2</c:v>
                </c:pt>
                <c:pt idx="6487">
                  <c:v>8.8891126513481147E-2</c:v>
                </c:pt>
                <c:pt idx="6488">
                  <c:v>0.20564854793250562</c:v>
                </c:pt>
                <c:pt idx="6489">
                  <c:v>0.26621930669993166</c:v>
                </c:pt>
                <c:pt idx="6490">
                  <c:v>0.21778674636036158</c:v>
                </c:pt>
                <c:pt idx="6491">
                  <c:v>0.11671093605458736</c:v>
                </c:pt>
                <c:pt idx="6492">
                  <c:v>2.2889327667653562E-2</c:v>
                </c:pt>
                <c:pt idx="6493">
                  <c:v>-1.7595222070813179E-2</c:v>
                </c:pt>
                <c:pt idx="6494">
                  <c:v>-3.7196952737867835E-2</c:v>
                </c:pt>
                <c:pt idx="6495">
                  <c:v>-1.6624584272503854E-2</c:v>
                </c:pt>
                <c:pt idx="6496">
                  <c:v>8.9922867715358738E-3</c:v>
                </c:pt>
                <c:pt idx="6497">
                  <c:v>-1.0863139964640141E-2</c:v>
                </c:pt>
                <c:pt idx="6498">
                  <c:v>-5.3072508685290815E-2</c:v>
                </c:pt>
                <c:pt idx="6499">
                  <c:v>-6.7183740399777897E-2</c:v>
                </c:pt>
                <c:pt idx="6500">
                  <c:v>-5.6733158044517042E-2</c:v>
                </c:pt>
                <c:pt idx="6501">
                  <c:v>-6.0097938291728499E-2</c:v>
                </c:pt>
                <c:pt idx="6502">
                  <c:v>-5.6780885942280299E-2</c:v>
                </c:pt>
                <c:pt idx="6503">
                  <c:v>-0.10976089898496867</c:v>
                </c:pt>
                <c:pt idx="6504">
                  <c:v>-0.18664981137961151</c:v>
                </c:pt>
                <c:pt idx="6505">
                  <c:v>-0.19508847646415234</c:v>
                </c:pt>
                <c:pt idx="6506">
                  <c:v>-0.18797796986997128</c:v>
                </c:pt>
                <c:pt idx="6507">
                  <c:v>-0.21168930642306805</c:v>
                </c:pt>
                <c:pt idx="6508">
                  <c:v>-0.21170348592102528</c:v>
                </c:pt>
                <c:pt idx="6509">
                  <c:v>-0.20986457314342261</c:v>
                </c:pt>
                <c:pt idx="6510">
                  <c:v>-0.1925893034040928</c:v>
                </c:pt>
                <c:pt idx="6511">
                  <c:v>-0.1956408190727234</c:v>
                </c:pt>
                <c:pt idx="6512">
                  <c:v>-0.19478643123060466</c:v>
                </c:pt>
                <c:pt idx="6513">
                  <c:v>-0.19687509320676327</c:v>
                </c:pt>
                <c:pt idx="6514">
                  <c:v>-0.20318478707224133</c:v>
                </c:pt>
                <c:pt idx="6515">
                  <c:v>-0.16873368680477144</c:v>
                </c:pt>
                <c:pt idx="6516">
                  <c:v>-0.11842373169958592</c:v>
                </c:pt>
                <c:pt idx="6517">
                  <c:v>-5.616542994976044E-2</c:v>
                </c:pt>
                <c:pt idx="6518">
                  <c:v>1.0281597822904588E-2</c:v>
                </c:pt>
                <c:pt idx="6519">
                  <c:v>0.1183650402724743</c:v>
                </c:pt>
                <c:pt idx="6520">
                  <c:v>0.18683538738638164</c:v>
                </c:pt>
                <c:pt idx="6521">
                  <c:v>0.20755294952541592</c:v>
                </c:pt>
                <c:pt idx="6522">
                  <c:v>0.21365934301167727</c:v>
                </c:pt>
                <c:pt idx="6523">
                  <c:v>0.18636892575770617</c:v>
                </c:pt>
                <c:pt idx="6524">
                  <c:v>0.11679155454039575</c:v>
                </c:pt>
                <c:pt idx="6525">
                  <c:v>3.5261560901999472E-2</c:v>
                </c:pt>
                <c:pt idx="6526">
                  <c:v>-3.1931863948702816E-2</c:v>
                </c:pt>
                <c:pt idx="6527">
                  <c:v>-7.0738116614520549E-2</c:v>
                </c:pt>
                <c:pt idx="6528">
                  <c:v>-0.13635725174099209</c:v>
                </c:pt>
                <c:pt idx="6529">
                  <c:v>-0.22238064788281919</c:v>
                </c:pt>
                <c:pt idx="6530">
                  <c:v>-0.26090471757575873</c:v>
                </c:pt>
                <c:pt idx="6531">
                  <c:v>-0.20943628286942842</c:v>
                </c:pt>
                <c:pt idx="6532">
                  <c:v>-0.13999844083562493</c:v>
                </c:pt>
                <c:pt idx="6533">
                  <c:v>-7.2174740955233574E-2</c:v>
                </c:pt>
                <c:pt idx="6534">
                  <c:v>-4.6656760945916181E-3</c:v>
                </c:pt>
                <c:pt idx="6535">
                  <c:v>3.4682503826916219E-2</c:v>
                </c:pt>
                <c:pt idx="6536">
                  <c:v>7.6138696353882554E-2</c:v>
                </c:pt>
                <c:pt idx="6537">
                  <c:v>9.9133237358182677E-2</c:v>
                </c:pt>
                <c:pt idx="6538">
                  <c:v>0.10541977990418673</c:v>
                </c:pt>
                <c:pt idx="6539">
                  <c:v>8.1441664136946201E-2</c:v>
                </c:pt>
                <c:pt idx="6540">
                  <c:v>5.1899356227368118E-2</c:v>
                </c:pt>
                <c:pt idx="6541">
                  <c:v>5.3152725175023084E-2</c:v>
                </c:pt>
                <c:pt idx="6542">
                  <c:v>5.639968402683735E-2</c:v>
                </c:pt>
                <c:pt idx="6543">
                  <c:v>6.532929595559836E-2</c:v>
                </c:pt>
                <c:pt idx="6544">
                  <c:v>0.10067341223359108</c:v>
                </c:pt>
                <c:pt idx="6545">
                  <c:v>0.14265360664576293</c:v>
                </c:pt>
                <c:pt idx="6546">
                  <c:v>0.16524660838767888</c:v>
                </c:pt>
                <c:pt idx="6547">
                  <c:v>0.16812236040830614</c:v>
                </c:pt>
                <c:pt idx="6548">
                  <c:v>0.17342187467962505</c:v>
                </c:pt>
                <c:pt idx="6549">
                  <c:v>0.17941289529204368</c:v>
                </c:pt>
                <c:pt idx="6550">
                  <c:v>0.15500654406845571</c:v>
                </c:pt>
                <c:pt idx="6551">
                  <c:v>0.12044593641534448</c:v>
                </c:pt>
                <c:pt idx="6552">
                  <c:v>0.1003402123041451</c:v>
                </c:pt>
                <c:pt idx="6553">
                  <c:v>0.1056351218931377</c:v>
                </c:pt>
                <c:pt idx="6554">
                  <c:v>6.4949391391128306E-2</c:v>
                </c:pt>
                <c:pt idx="6555">
                  <c:v>-1.5836635418236256E-2</c:v>
                </c:pt>
                <c:pt idx="6556">
                  <c:v>-8.6586903277784594E-2</c:v>
                </c:pt>
                <c:pt idx="6557">
                  <c:v>-0.11975008120760322</c:v>
                </c:pt>
                <c:pt idx="6558">
                  <c:v>-0.10853713156655431</c:v>
                </c:pt>
                <c:pt idx="6559">
                  <c:v>-9.82272112928331E-2</c:v>
                </c:pt>
                <c:pt idx="6560">
                  <c:v>-0.10260991869494319</c:v>
                </c:pt>
                <c:pt idx="6561">
                  <c:v>-7.6208333037793646E-2</c:v>
                </c:pt>
                <c:pt idx="6562">
                  <c:v>-8.8397548422217379E-2</c:v>
                </c:pt>
                <c:pt idx="6563">
                  <c:v>-0.10752969285473228</c:v>
                </c:pt>
                <c:pt idx="6564">
                  <c:v>-0.13122569873929024</c:v>
                </c:pt>
                <c:pt idx="6565">
                  <c:v>-0.14486816648393872</c:v>
                </c:pt>
                <c:pt idx="6566">
                  <c:v>-0.15971804771572351</c:v>
                </c:pt>
                <c:pt idx="6567">
                  <c:v>-0.16090826673433187</c:v>
                </c:pt>
                <c:pt idx="6568">
                  <c:v>-0.14405063437297941</c:v>
                </c:pt>
                <c:pt idx="6569">
                  <c:v>-0.13058500835672021</c:v>
                </c:pt>
                <c:pt idx="6570">
                  <c:v>-0.1315880616568029</c:v>
                </c:pt>
                <c:pt idx="6571">
                  <c:v>-0.11964883301407099</c:v>
                </c:pt>
                <c:pt idx="6572">
                  <c:v>-9.5424184016883379E-2</c:v>
                </c:pt>
                <c:pt idx="6573">
                  <c:v>-8.3743585031479606E-2</c:v>
                </c:pt>
                <c:pt idx="6574">
                  <c:v>-6.4888361077755696E-2</c:v>
                </c:pt>
                <c:pt idx="6575">
                  <c:v>-5.8965698070824147E-3</c:v>
                </c:pt>
                <c:pt idx="6576">
                  <c:v>3.9785807467997078E-2</c:v>
                </c:pt>
                <c:pt idx="6577">
                  <c:v>7.3883242551237349E-2</c:v>
                </c:pt>
                <c:pt idx="6578">
                  <c:v>9.8243345953524117E-2</c:v>
                </c:pt>
                <c:pt idx="6579">
                  <c:v>0.10403358779847623</c:v>
                </c:pt>
                <c:pt idx="6580">
                  <c:v>0.12203371128067375</c:v>
                </c:pt>
                <c:pt idx="6581">
                  <c:v>0.14980917334556582</c:v>
                </c:pt>
                <c:pt idx="6582">
                  <c:v>0.17833541790023447</c:v>
                </c:pt>
                <c:pt idx="6583">
                  <c:v>0.19264693502336741</c:v>
                </c:pt>
                <c:pt idx="6584">
                  <c:v>0.14866271708160639</c:v>
                </c:pt>
                <c:pt idx="6585">
                  <c:v>9.4496395345777279E-2</c:v>
                </c:pt>
                <c:pt idx="6586">
                  <c:v>7.6101328991353509E-2</c:v>
                </c:pt>
                <c:pt idx="6587">
                  <c:v>8.7522878050804137E-2</c:v>
                </c:pt>
                <c:pt idx="6588">
                  <c:v>0.10143923303112388</c:v>
                </c:pt>
                <c:pt idx="6589">
                  <c:v>8.8634452018886811E-2</c:v>
                </c:pt>
                <c:pt idx="6590">
                  <c:v>5.1374733075499536E-2</c:v>
                </c:pt>
                <c:pt idx="6591">
                  <c:v>4.6466123443096877E-2</c:v>
                </c:pt>
                <c:pt idx="6592">
                  <c:v>5.1765235718339686E-2</c:v>
                </c:pt>
                <c:pt idx="6593">
                  <c:v>6.9592427797615528E-2</c:v>
                </c:pt>
                <c:pt idx="6594">
                  <c:v>7.4764290042221557E-2</c:v>
                </c:pt>
                <c:pt idx="6595">
                  <c:v>7.9978928323835144E-2</c:v>
                </c:pt>
                <c:pt idx="6596">
                  <c:v>7.9351503811776636E-2</c:v>
                </c:pt>
                <c:pt idx="6597">
                  <c:v>5.7018666621297599E-2</c:v>
                </c:pt>
                <c:pt idx="6598">
                  <c:v>3.3392041604965929E-2</c:v>
                </c:pt>
                <c:pt idx="6599">
                  <c:v>-1.1730026230216026E-2</c:v>
                </c:pt>
                <c:pt idx="6600">
                  <c:v>-9.4505403712391856E-2</c:v>
                </c:pt>
                <c:pt idx="6601">
                  <c:v>-0.16788785051554442</c:v>
                </c:pt>
                <c:pt idx="6602">
                  <c:v>-0.19669008364900947</c:v>
                </c:pt>
                <c:pt idx="6603">
                  <c:v>-0.20746058179065585</c:v>
                </c:pt>
                <c:pt idx="6604">
                  <c:v>-0.20731021698564292</c:v>
                </c:pt>
                <c:pt idx="6605">
                  <c:v>-0.19118704972788692</c:v>
                </c:pt>
                <c:pt idx="6606">
                  <c:v>-0.13690860763192178</c:v>
                </c:pt>
                <c:pt idx="6607">
                  <c:v>-7.6599694490432746E-2</c:v>
                </c:pt>
                <c:pt idx="6608">
                  <c:v>-1.3787021879106761E-2</c:v>
                </c:pt>
                <c:pt idx="6609">
                  <c:v>3.5332732480019335E-2</c:v>
                </c:pt>
                <c:pt idx="6610">
                  <c:v>8.4229141473770142E-2</c:v>
                </c:pt>
                <c:pt idx="6611">
                  <c:v>0.12117024198174477</c:v>
                </c:pt>
                <c:pt idx="6612">
                  <c:v>0.12852558245882392</c:v>
                </c:pt>
                <c:pt idx="6613">
                  <c:v>0.1115191019140184</c:v>
                </c:pt>
                <c:pt idx="6614">
                  <c:v>9.6614220310002566E-2</c:v>
                </c:pt>
                <c:pt idx="6615">
                  <c:v>0.10599870907142758</c:v>
                </c:pt>
                <c:pt idx="6616">
                  <c:v>0.10905418988317252</c:v>
                </c:pt>
                <c:pt idx="6617">
                  <c:v>0.1040774053707719</c:v>
                </c:pt>
                <c:pt idx="6618">
                  <c:v>7.956458000466228E-2</c:v>
                </c:pt>
                <c:pt idx="6619">
                  <c:v>6.0863905269652609E-2</c:v>
                </c:pt>
                <c:pt idx="6620">
                  <c:v>6.9767369180917749E-2</c:v>
                </c:pt>
                <c:pt idx="6621">
                  <c:v>0.10323582658544184</c:v>
                </c:pt>
                <c:pt idx="6622">
                  <c:v>0.13119810719043018</c:v>
                </c:pt>
                <c:pt idx="6623">
                  <c:v>0.17049159737303854</c:v>
                </c:pt>
                <c:pt idx="6624">
                  <c:v>0.20678206723183395</c:v>
                </c:pt>
                <c:pt idx="6625">
                  <c:v>0.22225933643057944</c:v>
                </c:pt>
                <c:pt idx="6626">
                  <c:v>0.22891796289011837</c:v>
                </c:pt>
                <c:pt idx="6627">
                  <c:v>0.25557552868500355</c:v>
                </c:pt>
                <c:pt idx="6628">
                  <c:v>0.26773106776177885</c:v>
                </c:pt>
                <c:pt idx="6629">
                  <c:v>0.25923842556774618</c:v>
                </c:pt>
                <c:pt idx="6630">
                  <c:v>0.2453099924325943</c:v>
                </c:pt>
                <c:pt idx="6631">
                  <c:v>0.21937329696491362</c:v>
                </c:pt>
                <c:pt idx="6632">
                  <c:v>0.16695722959935666</c:v>
                </c:pt>
                <c:pt idx="6633">
                  <c:v>0.10457083728164435</c:v>
                </c:pt>
                <c:pt idx="6634">
                  <c:v>3.4125867169350385E-2</c:v>
                </c:pt>
                <c:pt idx="6635">
                  <c:v>4.4428058154881E-3</c:v>
                </c:pt>
                <c:pt idx="6636">
                  <c:v>6.5416638739407068E-3</c:v>
                </c:pt>
                <c:pt idx="6637">
                  <c:v>3.10625839792192E-2</c:v>
                </c:pt>
                <c:pt idx="6638">
                  <c:v>3.6374962124973535E-2</c:v>
                </c:pt>
                <c:pt idx="6639">
                  <c:v>3.6016454715281726E-2</c:v>
                </c:pt>
                <c:pt idx="6640">
                  <c:v>2.4285971671342849E-2</c:v>
                </c:pt>
                <c:pt idx="6641">
                  <c:v>8.5424166172742844E-5</c:v>
                </c:pt>
                <c:pt idx="6642">
                  <c:v>-1.1936305034905673E-2</c:v>
                </c:pt>
                <c:pt idx="6643">
                  <c:v>-5.6903092749416833E-3</c:v>
                </c:pt>
                <c:pt idx="6644">
                  <c:v>5.9843145869672302E-3</c:v>
                </c:pt>
                <c:pt idx="6645">
                  <c:v>7.8632259741425511E-3</c:v>
                </c:pt>
                <c:pt idx="6646">
                  <c:v>1.0348109900951386E-2</c:v>
                </c:pt>
                <c:pt idx="6647">
                  <c:v>-3.9593507163226604E-3</c:v>
                </c:pt>
                <c:pt idx="6648">
                  <c:v>-2.5265288930386307E-2</c:v>
                </c:pt>
                <c:pt idx="6649">
                  <c:v>-1.2516696006059647E-4</c:v>
                </c:pt>
                <c:pt idx="6650">
                  <c:v>2.1634972002357245E-2</c:v>
                </c:pt>
                <c:pt idx="6651">
                  <c:v>5.3647691980004311E-2</c:v>
                </c:pt>
                <c:pt idx="6652">
                  <c:v>6.5915789958089596E-2</c:v>
                </c:pt>
                <c:pt idx="6653">
                  <c:v>8.0495639462023982E-2</c:v>
                </c:pt>
                <c:pt idx="6654">
                  <c:v>9.5332401003688574E-2</c:v>
                </c:pt>
                <c:pt idx="6655">
                  <c:v>0.11061106586828828</c:v>
                </c:pt>
                <c:pt idx="6656">
                  <c:v>0.11497694425284863</c:v>
                </c:pt>
                <c:pt idx="6657">
                  <c:v>9.7900096122175456E-2</c:v>
                </c:pt>
                <c:pt idx="6658">
                  <c:v>7.4759648814797408E-2</c:v>
                </c:pt>
                <c:pt idx="6659">
                  <c:v>6.973857164382935E-2</c:v>
                </c:pt>
                <c:pt idx="6660">
                  <c:v>7.5800782106816775E-2</c:v>
                </c:pt>
                <c:pt idx="6661">
                  <c:v>7.0936501678079369E-2</c:v>
                </c:pt>
                <c:pt idx="6662">
                  <c:v>7.6476427875459205E-2</c:v>
                </c:pt>
                <c:pt idx="6663">
                  <c:v>3.8149281442165374E-2</c:v>
                </c:pt>
                <c:pt idx="6664">
                  <c:v>9.9346934817731384E-3</c:v>
                </c:pt>
                <c:pt idx="6665">
                  <c:v>5.411413533613086E-2</c:v>
                </c:pt>
                <c:pt idx="6666">
                  <c:v>2.3488265275955203E-3</c:v>
                </c:pt>
                <c:pt idx="6667">
                  <c:v>-4.2951270751655106E-2</c:v>
                </c:pt>
                <c:pt idx="6668">
                  <c:v>-6.8938855268061167E-3</c:v>
                </c:pt>
                <c:pt idx="6669">
                  <c:v>-7.5221962574869392E-2</c:v>
                </c:pt>
                <c:pt idx="6670">
                  <c:v>-9.7096250150352725E-2</c:v>
                </c:pt>
                <c:pt idx="6671">
                  <c:v>-5.7581497672945264E-2</c:v>
                </c:pt>
                <c:pt idx="6672">
                  <c:v>-4.1775596681982281E-2</c:v>
                </c:pt>
                <c:pt idx="6673">
                  <c:v>-7.7698203586041931E-2</c:v>
                </c:pt>
                <c:pt idx="6674">
                  <c:v>-0.10830216486006976</c:v>
                </c:pt>
                <c:pt idx="6675">
                  <c:v>-8.2362966053187853E-2</c:v>
                </c:pt>
                <c:pt idx="6676">
                  <c:v>-8.0701150819659243E-2</c:v>
                </c:pt>
                <c:pt idx="6677">
                  <c:v>-7.2558153849095114E-2</c:v>
                </c:pt>
                <c:pt idx="6678">
                  <c:v>-4.069462923333049E-2</c:v>
                </c:pt>
                <c:pt idx="6679">
                  <c:v>1.252765953540802E-4</c:v>
                </c:pt>
                <c:pt idx="6680">
                  <c:v>1.3411685451865196E-3</c:v>
                </c:pt>
                <c:pt idx="6681">
                  <c:v>1.1295413654297591E-2</c:v>
                </c:pt>
                <c:pt idx="6682">
                  <c:v>3.2142838798463344E-2</c:v>
                </c:pt>
                <c:pt idx="6683">
                  <c:v>3.7570151276886468E-2</c:v>
                </c:pt>
                <c:pt idx="6684">
                  <c:v>4.8977429475635291E-2</c:v>
                </c:pt>
                <c:pt idx="6685">
                  <c:v>5.9121179189532996E-2</c:v>
                </c:pt>
                <c:pt idx="6686">
                  <c:v>7.0816359668970111E-2</c:v>
                </c:pt>
                <c:pt idx="6687">
                  <c:v>8.9495947882533081E-2</c:v>
                </c:pt>
                <c:pt idx="6688">
                  <c:v>7.1068283300846816E-2</c:v>
                </c:pt>
                <c:pt idx="6689">
                  <c:v>5.4452341943979264E-2</c:v>
                </c:pt>
                <c:pt idx="6690">
                  <c:v>3.9744237419217829E-2</c:v>
                </c:pt>
                <c:pt idx="6691">
                  <c:v>1.6630650758743287E-2</c:v>
                </c:pt>
                <c:pt idx="6692">
                  <c:v>-1.54260877892375E-2</c:v>
                </c:pt>
                <c:pt idx="6693">
                  <c:v>7.7731423079967509E-5</c:v>
                </c:pt>
                <c:pt idx="6694">
                  <c:v>3.2446875739842652E-2</c:v>
                </c:pt>
                <c:pt idx="6695">
                  <c:v>5.0361721236258747E-2</c:v>
                </c:pt>
                <c:pt idx="6696">
                  <c:v>5.0958594046533114E-2</c:v>
                </c:pt>
                <c:pt idx="6697">
                  <c:v>3.1432840637862683E-2</c:v>
                </c:pt>
                <c:pt idx="6698">
                  <c:v>1.4736481793224813E-2</c:v>
                </c:pt>
                <c:pt idx="6699">
                  <c:v>1.3635158725082875E-2</c:v>
                </c:pt>
                <c:pt idx="6700">
                  <c:v>3.7883927486836912E-3</c:v>
                </c:pt>
                <c:pt idx="6701">
                  <c:v>8.831104617565871E-3</c:v>
                </c:pt>
                <c:pt idx="6702">
                  <c:v>1.6326248366385698E-2</c:v>
                </c:pt>
                <c:pt idx="6703">
                  <c:v>2.5747556313872339E-2</c:v>
                </c:pt>
                <c:pt idx="6704">
                  <c:v>1.5866236947476864E-3</c:v>
                </c:pt>
                <c:pt idx="6705">
                  <c:v>-5.921274293214083E-3</c:v>
                </c:pt>
                <c:pt idx="6706">
                  <c:v>-5.7440122961997988E-3</c:v>
                </c:pt>
                <c:pt idx="6707">
                  <c:v>-2.0315127521753313E-2</c:v>
                </c:pt>
                <c:pt idx="6708">
                  <c:v>-4.68634052015841E-2</c:v>
                </c:pt>
                <c:pt idx="6709">
                  <c:v>-4.2059844452887775E-2</c:v>
                </c:pt>
                <c:pt idx="6710">
                  <c:v>-2.6533440370112658E-2</c:v>
                </c:pt>
                <c:pt idx="6711">
                  <c:v>-5.986927561461926E-3</c:v>
                </c:pt>
                <c:pt idx="6712">
                  <c:v>-1.3263823986053467E-2</c:v>
                </c:pt>
                <c:pt idx="6713">
                  <c:v>-1.4405547659844161E-2</c:v>
                </c:pt>
                <c:pt idx="6714">
                  <c:v>-2.6915409732609988E-2</c:v>
                </c:pt>
                <c:pt idx="6715">
                  <c:v>-2.2518011201173069E-2</c:v>
                </c:pt>
                <c:pt idx="6716">
                  <c:v>-6.8783355876803401E-4</c:v>
                </c:pt>
                <c:pt idx="6717">
                  <c:v>2.4822069983929398E-2</c:v>
                </c:pt>
                <c:pt idx="6718">
                  <c:v>5.8389089517295364E-2</c:v>
                </c:pt>
                <c:pt idx="6719">
                  <c:v>9.9028005748987208E-2</c:v>
                </c:pt>
                <c:pt idx="6720">
                  <c:v>0.13890596168115735</c:v>
                </c:pt>
                <c:pt idx="6721">
                  <c:v>0.13470342161133886</c:v>
                </c:pt>
                <c:pt idx="6722">
                  <c:v>0.10578669268637896</c:v>
                </c:pt>
                <c:pt idx="6723">
                  <c:v>7.2022055536508561E-2</c:v>
                </c:pt>
                <c:pt idx="6724">
                  <c:v>5.4689885079860688E-2</c:v>
                </c:pt>
                <c:pt idx="6725">
                  <c:v>5.6436832118779423E-2</c:v>
                </c:pt>
                <c:pt idx="6726">
                  <c:v>4.567579915747047E-2</c:v>
                </c:pt>
                <c:pt idx="6727">
                  <c:v>4.7516192011535167E-2</c:v>
                </c:pt>
                <c:pt idx="6728">
                  <c:v>6.5268430095165975E-2</c:v>
                </c:pt>
                <c:pt idx="6729">
                  <c:v>5.9097406603395942E-2</c:v>
                </c:pt>
                <c:pt idx="6730">
                  <c:v>4.7303919810801745E-2</c:v>
                </c:pt>
                <c:pt idx="6731">
                  <c:v>4.4538698438555006E-2</c:v>
                </c:pt>
                <c:pt idx="6732">
                  <c:v>5.8904357124120003E-2</c:v>
                </c:pt>
                <c:pt idx="6733">
                  <c:v>7.4296823423355821E-2</c:v>
                </c:pt>
                <c:pt idx="6734">
                  <c:v>6.3548910152167085E-2</c:v>
                </c:pt>
                <c:pt idx="6735">
                  <c:v>5.1901548933237791E-2</c:v>
                </c:pt>
                <c:pt idx="6736">
                  <c:v>5.7910147737711672E-2</c:v>
                </c:pt>
                <c:pt idx="6737">
                  <c:v>6.6252425126731393E-2</c:v>
                </c:pt>
                <c:pt idx="6738">
                  <c:v>5.5441033020615579E-2</c:v>
                </c:pt>
                <c:pt idx="6739">
                  <c:v>5.0000472944229844E-2</c:v>
                </c:pt>
                <c:pt idx="6740">
                  <c:v>4.3938682749867439E-2</c:v>
                </c:pt>
                <c:pt idx="6741">
                  <c:v>4.062784306704998E-2</c:v>
                </c:pt>
                <c:pt idx="6742">
                  <c:v>2.1459537260234356E-2</c:v>
                </c:pt>
                <c:pt idx="6743">
                  <c:v>1.4109240006655456E-2</c:v>
                </c:pt>
                <c:pt idx="6744">
                  <c:v>2.8652306869626047E-2</c:v>
                </c:pt>
                <c:pt idx="6745">
                  <c:v>5.826911196112633E-2</c:v>
                </c:pt>
                <c:pt idx="6746">
                  <c:v>6.259879242628813E-2</c:v>
                </c:pt>
                <c:pt idx="6747">
                  <c:v>4.5438822470605378E-2</c:v>
                </c:pt>
                <c:pt idx="6748">
                  <c:v>1.4314385913312435E-2</c:v>
                </c:pt>
                <c:pt idx="6749">
                  <c:v>-7.4181249551475053E-3</c:v>
                </c:pt>
                <c:pt idx="6750">
                  <c:v>1.7983440645039081E-2</c:v>
                </c:pt>
                <c:pt idx="6751">
                  <c:v>5.4057252891361714E-2</c:v>
                </c:pt>
                <c:pt idx="6752">
                  <c:v>3.1258940789848567E-2</c:v>
                </c:pt>
                <c:pt idx="6753">
                  <c:v>3.5022537689656019E-2</c:v>
                </c:pt>
                <c:pt idx="6754">
                  <c:v>7.2932430468499662E-2</c:v>
                </c:pt>
                <c:pt idx="6755">
                  <c:v>9.0913513954728853E-2</c:v>
                </c:pt>
                <c:pt idx="6756">
                  <c:v>0.10649066090583802</c:v>
                </c:pt>
                <c:pt idx="6757">
                  <c:v>9.0141955576837074E-2</c:v>
                </c:pt>
                <c:pt idx="6758">
                  <c:v>5.568919250741601E-2</c:v>
                </c:pt>
                <c:pt idx="6759">
                  <c:v>4.3500488754361868E-2</c:v>
                </c:pt>
                <c:pt idx="6760">
                  <c:v>5.9056804999709132E-2</c:v>
                </c:pt>
                <c:pt idx="6761">
                  <c:v>7.08590260706842E-2</c:v>
                </c:pt>
                <c:pt idx="6762">
                  <c:v>8.467807972803712E-2</c:v>
                </c:pt>
                <c:pt idx="6763">
                  <c:v>6.4072912037372587E-2</c:v>
                </c:pt>
                <c:pt idx="6764">
                  <c:v>3.0553693491965534E-2</c:v>
                </c:pt>
                <c:pt idx="6765">
                  <c:v>2.1608586441725492E-2</c:v>
                </c:pt>
                <c:pt idx="6766">
                  <c:v>2.8895039409399033E-2</c:v>
                </c:pt>
                <c:pt idx="6767">
                  <c:v>3.9204703867435457E-2</c:v>
                </c:pt>
                <c:pt idx="6768">
                  <c:v>4.8773708827793603E-2</c:v>
                </c:pt>
                <c:pt idx="6769">
                  <c:v>7.3593037929385902E-2</c:v>
                </c:pt>
                <c:pt idx="6770">
                  <c:v>9.1501926574856049E-2</c:v>
                </c:pt>
                <c:pt idx="6771">
                  <c:v>0.11255036802962423</c:v>
                </c:pt>
                <c:pt idx="6772">
                  <c:v>0.11559007963165642</c:v>
                </c:pt>
                <c:pt idx="6773">
                  <c:v>0.11117163112387062</c:v>
                </c:pt>
                <c:pt idx="6774">
                  <c:v>0.10060722906142473</c:v>
                </c:pt>
                <c:pt idx="6775">
                  <c:v>9.9376974888145925E-2</c:v>
                </c:pt>
                <c:pt idx="6776">
                  <c:v>7.4426869153976449E-2</c:v>
                </c:pt>
                <c:pt idx="6777">
                  <c:v>1.7719767764210703E-2</c:v>
                </c:pt>
                <c:pt idx="6778">
                  <c:v>-4.9662978965789084E-2</c:v>
                </c:pt>
                <c:pt idx="6779">
                  <c:v>-0.10861285300925375</c:v>
                </c:pt>
                <c:pt idx="6780">
                  <c:v>-0.16089043272659184</c:v>
                </c:pt>
                <c:pt idx="6781">
                  <c:v>-0.16887144355103376</c:v>
                </c:pt>
                <c:pt idx="6782">
                  <c:v>-0.14429809950292111</c:v>
                </c:pt>
                <c:pt idx="6783">
                  <c:v>-0.1122916104644537</c:v>
                </c:pt>
                <c:pt idx="6784">
                  <c:v>-7.0503423996269701E-2</c:v>
                </c:pt>
                <c:pt idx="6785">
                  <c:v>-4.6023799851536755E-2</c:v>
                </c:pt>
                <c:pt idx="6786">
                  <c:v>-3.7740780338644982E-2</c:v>
                </c:pt>
                <c:pt idx="6787">
                  <c:v>-4.6977699995040895E-2</c:v>
                </c:pt>
                <c:pt idx="6788">
                  <c:v>-3.7106065079569817E-2</c:v>
                </c:pt>
                <c:pt idx="6789">
                  <c:v>-3.0080818198621274E-2</c:v>
                </c:pt>
                <c:pt idx="6790">
                  <c:v>-4.5741635151207452E-2</c:v>
                </c:pt>
                <c:pt idx="6791">
                  <c:v>-6.1591792255640036E-2</c:v>
                </c:pt>
                <c:pt idx="6792">
                  <c:v>-6.9976699501276024E-2</c:v>
                </c:pt>
                <c:pt idx="6793">
                  <c:v>-6.6079237908124921E-2</c:v>
                </c:pt>
                <c:pt idx="6794">
                  <c:v>-5.8532565571367746E-2</c:v>
                </c:pt>
                <c:pt idx="6795">
                  <c:v>-5.1368337683379652E-2</c:v>
                </c:pt>
                <c:pt idx="6796">
                  <c:v>-4.2378316707909112E-2</c:v>
                </c:pt>
                <c:pt idx="6797">
                  <c:v>-4.2174102701246739E-2</c:v>
                </c:pt>
                <c:pt idx="6798">
                  <c:v>-3.6592971906065939E-2</c:v>
                </c:pt>
                <c:pt idx="6799">
                  <c:v>-2.4373716451227666E-2</c:v>
                </c:pt>
                <c:pt idx="6800">
                  <c:v>-3.9532294124364851E-3</c:v>
                </c:pt>
                <c:pt idx="6801">
                  <c:v>1.5705694332718852E-2</c:v>
                </c:pt>
                <c:pt idx="6802">
                  <c:v>4.2764306031167508E-2</c:v>
                </c:pt>
                <c:pt idx="6803">
                  <c:v>5.8096436373889448E-2</c:v>
                </c:pt>
                <c:pt idx="6804">
                  <c:v>6.8472430184483526E-2</c:v>
                </c:pt>
                <c:pt idx="6805">
                  <c:v>5.2783071510493759E-2</c:v>
                </c:pt>
                <c:pt idx="6806">
                  <c:v>2.1378407143056395E-2</c:v>
                </c:pt>
                <c:pt idx="6807">
                  <c:v>-3.4483223408460621E-3</c:v>
                </c:pt>
                <c:pt idx="6808">
                  <c:v>-3.6336681134998799E-2</c:v>
                </c:pt>
                <c:pt idx="6809">
                  <c:v>-1.7220561727881431E-2</c:v>
                </c:pt>
                <c:pt idx="6810">
                  <c:v>6.2998632341623312E-3</c:v>
                </c:pt>
                <c:pt idx="6811">
                  <c:v>3.6582520008087163E-2</c:v>
                </c:pt>
                <c:pt idx="6812">
                  <c:v>4.6947806105017663E-2</c:v>
                </c:pt>
                <c:pt idx="6813">
                  <c:v>2.6407122239470483E-2</c:v>
                </c:pt>
                <c:pt idx="6814">
                  <c:v>4.6421447061002256E-2</c:v>
                </c:pt>
                <c:pt idx="6815">
                  <c:v>4.8539674021303658E-2</c:v>
                </c:pt>
                <c:pt idx="6816">
                  <c:v>3.4672965556383134E-2</c:v>
                </c:pt>
                <c:pt idx="6817">
                  <c:v>-6.5990579500794415E-3</c:v>
                </c:pt>
                <c:pt idx="6818">
                  <c:v>-1.6450373791158199E-2</c:v>
                </c:pt>
                <c:pt idx="6819">
                  <c:v>-2.9438720829784871E-2</c:v>
                </c:pt>
                <c:pt idx="6820">
                  <c:v>-7.8397713303565986E-2</c:v>
                </c:pt>
                <c:pt idx="6821">
                  <c:v>-0.14774411950260402</c:v>
                </c:pt>
                <c:pt idx="6822">
                  <c:v>-0.18507241532206536</c:v>
                </c:pt>
                <c:pt idx="6823">
                  <c:v>-0.18547664064913988</c:v>
                </c:pt>
                <c:pt idx="6824">
                  <c:v>-0.20319991674274207</c:v>
                </c:pt>
                <c:pt idx="6825">
                  <c:v>-0.20897952396422625</c:v>
                </c:pt>
                <c:pt idx="6826">
                  <c:v>-0.18198599908500912</c:v>
                </c:pt>
                <c:pt idx="6827">
                  <c:v>-0.10768546633422375</c:v>
                </c:pt>
                <c:pt idx="6828">
                  <c:v>-4.4214525148272517E-2</c:v>
                </c:pt>
                <c:pt idx="6829">
                  <c:v>-8.2948235794901848E-3</c:v>
                </c:pt>
                <c:pt idx="6830">
                  <c:v>1.2810664772987366E-2</c:v>
                </c:pt>
                <c:pt idx="6831">
                  <c:v>3.3893239349126816E-2</c:v>
                </c:pt>
                <c:pt idx="6832">
                  <c:v>5.5755174681544305E-2</c:v>
                </c:pt>
                <c:pt idx="6833">
                  <c:v>8.5185709409415722E-2</c:v>
                </c:pt>
                <c:pt idx="6834">
                  <c:v>0.12452460687607528</c:v>
                </c:pt>
                <c:pt idx="6835">
                  <c:v>0.15296049367636444</c:v>
                </c:pt>
                <c:pt idx="6836">
                  <c:v>0.18010648470371962</c:v>
                </c:pt>
                <c:pt idx="6837">
                  <c:v>0.16078421439975502</c:v>
                </c:pt>
                <c:pt idx="6838">
                  <c:v>0.13517845306545498</c:v>
                </c:pt>
                <c:pt idx="6839">
                  <c:v>0.10413172965869308</c:v>
                </c:pt>
                <c:pt idx="6840">
                  <c:v>8.5521869491785765E-2</c:v>
                </c:pt>
                <c:pt idx="6841">
                  <c:v>9.2926582396030424E-2</c:v>
                </c:pt>
                <c:pt idx="6842">
                  <c:v>9.1489665694534789E-2</c:v>
                </c:pt>
                <c:pt idx="6843">
                  <c:v>7.8007813654839997E-2</c:v>
                </c:pt>
                <c:pt idx="6844">
                  <c:v>5.876075316220522E-2</c:v>
                </c:pt>
                <c:pt idx="6845">
                  <c:v>5.9067183807492256E-2</c:v>
                </c:pt>
                <c:pt idx="6846">
                  <c:v>7.9111804515123368E-2</c:v>
                </c:pt>
                <c:pt idx="6847">
                  <c:v>9.9162162803113463E-2</c:v>
                </c:pt>
                <c:pt idx="6848">
                  <c:v>0.11976051483303309</c:v>
                </c:pt>
                <c:pt idx="6849">
                  <c:v>0.11434847820550204</c:v>
                </c:pt>
                <c:pt idx="6850">
                  <c:v>7.2020703367888933E-2</c:v>
                </c:pt>
                <c:pt idx="6851">
                  <c:v>2.8893979601562026E-2</c:v>
                </c:pt>
                <c:pt idx="6852">
                  <c:v>7.1075464412570007E-3</c:v>
                </c:pt>
                <c:pt idx="6853">
                  <c:v>-7.9196881502866748E-4</c:v>
                </c:pt>
                <c:pt idx="6854">
                  <c:v>-1.2339196465909481E-2</c:v>
                </c:pt>
                <c:pt idx="6855">
                  <c:v>-1.5589956007897855E-2</c:v>
                </c:pt>
                <c:pt idx="6856">
                  <c:v>1.7946420460939409E-2</c:v>
                </c:pt>
                <c:pt idx="6857">
                  <c:v>4.0640670396387579E-2</c:v>
                </c:pt>
                <c:pt idx="6858">
                  <c:v>3.4883246049284937E-2</c:v>
                </c:pt>
                <c:pt idx="6859">
                  <c:v>1.7022341117262842E-3</c:v>
                </c:pt>
                <c:pt idx="6860">
                  <c:v>-2.3312446810305119E-2</c:v>
                </c:pt>
                <c:pt idx="6861">
                  <c:v>-2.6674632355570795E-2</c:v>
                </c:pt>
                <c:pt idx="6862">
                  <c:v>-2.7248024940490723E-4</c:v>
                </c:pt>
                <c:pt idx="6863">
                  <c:v>2.3216150477528574E-2</c:v>
                </c:pt>
                <c:pt idx="6864">
                  <c:v>5.5283706374466425E-2</c:v>
                </c:pt>
                <c:pt idx="6865">
                  <c:v>5.5723307356238365E-2</c:v>
                </c:pt>
                <c:pt idx="6866">
                  <c:v>7.2376762256026267E-2</c:v>
                </c:pt>
                <c:pt idx="6867">
                  <c:v>8.9233152084052567E-2</c:v>
                </c:pt>
                <c:pt idx="6868">
                  <c:v>9.345559095963836E-2</c:v>
                </c:pt>
                <c:pt idx="6869">
                  <c:v>8.0233008116483692E-2</c:v>
                </c:pt>
                <c:pt idx="6870">
                  <c:v>4.5030668545514345E-2</c:v>
                </c:pt>
                <c:pt idx="6871">
                  <c:v>4.3293680045753721E-2</c:v>
                </c:pt>
                <c:pt idx="6872">
                  <c:v>6.2301424965262413E-2</c:v>
                </c:pt>
                <c:pt idx="6873">
                  <c:v>5.0097664631903176E-2</c:v>
                </c:pt>
                <c:pt idx="6874">
                  <c:v>3.8128395918756726E-2</c:v>
                </c:pt>
                <c:pt idx="6875">
                  <c:v>3.9702703915536403E-2</c:v>
                </c:pt>
                <c:pt idx="6876">
                  <c:v>2.8190358560532335E-2</c:v>
                </c:pt>
                <c:pt idx="6877">
                  <c:v>3.5320636052638292E-2</c:v>
                </c:pt>
                <c:pt idx="6878">
                  <c:v>4.1525591667741536E-2</c:v>
                </c:pt>
                <c:pt idx="6879">
                  <c:v>3.9453100897371772E-2</c:v>
                </c:pt>
                <c:pt idx="6880">
                  <c:v>3.7934213541448117E-2</c:v>
                </c:pt>
                <c:pt idx="6881">
                  <c:v>3.0052057206630709E-2</c:v>
                </c:pt>
                <c:pt idx="6882">
                  <c:v>3.4894593302160506E-2</c:v>
                </c:pt>
                <c:pt idx="6883">
                  <c:v>2.4166249930858613E-2</c:v>
                </c:pt>
                <c:pt idx="6884">
                  <c:v>1.4498865567147733E-2</c:v>
                </c:pt>
                <c:pt idx="6885">
                  <c:v>5.8675529994070535E-3</c:v>
                </c:pt>
                <c:pt idx="6886">
                  <c:v>5.7690091431140903E-3</c:v>
                </c:pt>
                <c:pt idx="6887">
                  <c:v>2.1857696101069451E-2</c:v>
                </c:pt>
                <c:pt idx="6888">
                  <c:v>2.5010624416172505E-2</c:v>
                </c:pt>
                <c:pt idx="6889">
                  <c:v>-5.0315656140446667E-3</c:v>
                </c:pt>
                <c:pt idx="6890">
                  <c:v>-3.16377672739327E-2</c:v>
                </c:pt>
                <c:pt idx="6891">
                  <c:v>-2.9476873911917213E-2</c:v>
                </c:pt>
                <c:pt idx="6892">
                  <c:v>-5.9573625773191455E-3</c:v>
                </c:pt>
                <c:pt idx="6893">
                  <c:v>-1.239975169301033E-3</c:v>
                </c:pt>
                <c:pt idx="6894">
                  <c:v>-5.924508534371853E-4</c:v>
                </c:pt>
                <c:pt idx="6895">
                  <c:v>2.608384430408478E-2</c:v>
                </c:pt>
                <c:pt idx="6896">
                  <c:v>2.0122936852276327E-2</c:v>
                </c:pt>
                <c:pt idx="6897">
                  <c:v>-2.9708240926265717E-3</c:v>
                </c:pt>
                <c:pt idx="6898">
                  <c:v>1.1724581010639668E-2</c:v>
                </c:pt>
                <c:pt idx="6899">
                  <c:v>-1.7932167872786522E-2</c:v>
                </c:pt>
                <c:pt idx="6900">
                  <c:v>-7.2409397028386599E-2</c:v>
                </c:pt>
                <c:pt idx="6901">
                  <c:v>-0.11791564520448447</c:v>
                </c:pt>
                <c:pt idx="6902">
                  <c:v>-0.12333009380847217</c:v>
                </c:pt>
                <c:pt idx="6903">
                  <c:v>-0.12588021073490382</c:v>
                </c:pt>
                <c:pt idx="6904">
                  <c:v>-0.1076505657657981</c:v>
                </c:pt>
                <c:pt idx="6905">
                  <c:v>-8.8518403060734274E-2</c:v>
                </c:pt>
                <c:pt idx="6906">
                  <c:v>-4.6101001370698218E-2</c:v>
                </c:pt>
                <c:pt idx="6907">
                  <c:v>-4.0065487101674079E-3</c:v>
                </c:pt>
                <c:pt idx="6908">
                  <c:v>2.2843573205173016E-2</c:v>
                </c:pt>
                <c:pt idx="6909">
                  <c:v>3.68585816770792E-2</c:v>
                </c:pt>
                <c:pt idx="6910">
                  <c:v>4.8911703117191792E-2</c:v>
                </c:pt>
                <c:pt idx="6911">
                  <c:v>5.5793693214654924E-2</c:v>
                </c:pt>
                <c:pt idx="6912">
                  <c:v>3.5582043137401341E-2</c:v>
                </c:pt>
                <c:pt idx="6913">
                  <c:v>2.8896099217236043E-2</c:v>
                </c:pt>
                <c:pt idx="6914">
                  <c:v>2.6086968909949066E-2</c:v>
                </c:pt>
                <c:pt idx="6915">
                  <c:v>9.4425589218735707E-3</c:v>
                </c:pt>
                <c:pt idx="6916">
                  <c:v>9.2420725151896484E-3</c:v>
                </c:pt>
                <c:pt idx="6917">
                  <c:v>-9.2678368091583251E-5</c:v>
                </c:pt>
                <c:pt idx="6918">
                  <c:v>-1.2044990155845882E-2</c:v>
                </c:pt>
                <c:pt idx="6919">
                  <c:v>-1.1436240188777447E-2</c:v>
                </c:pt>
                <c:pt idx="6920">
                  <c:v>1.0018655844032764E-3</c:v>
                </c:pt>
                <c:pt idx="6921">
                  <c:v>1.2470685727894306E-2</c:v>
                </c:pt>
                <c:pt idx="6922">
                  <c:v>2.6859806366264821E-2</c:v>
                </c:pt>
                <c:pt idx="6923">
                  <c:v>1.4718848783522845E-2</c:v>
                </c:pt>
                <c:pt idx="6924">
                  <c:v>6.8111108802258969E-3</c:v>
                </c:pt>
                <c:pt idx="6925">
                  <c:v>-1.1737956516444683E-2</c:v>
                </c:pt>
                <c:pt idx="6926">
                  <c:v>-2.3232230320572853E-2</c:v>
                </c:pt>
                <c:pt idx="6927">
                  <c:v>-2.9538068678230049E-2</c:v>
                </c:pt>
                <c:pt idx="6928">
                  <c:v>-3.0727337524294854E-2</c:v>
                </c:pt>
                <c:pt idx="6929">
                  <c:v>-4.1721327211707834E-2</c:v>
                </c:pt>
                <c:pt idx="6930">
                  <c:v>-5.8046004138886935E-2</c:v>
                </c:pt>
                <c:pt idx="6931">
                  <c:v>-7.5606508366763595E-2</c:v>
                </c:pt>
                <c:pt idx="6932">
                  <c:v>-9.6296223141252996E-2</c:v>
                </c:pt>
                <c:pt idx="6933">
                  <c:v>-9.8182169459760188E-2</c:v>
                </c:pt>
                <c:pt idx="6934">
                  <c:v>-8.7205831054598101E-2</c:v>
                </c:pt>
                <c:pt idx="6935">
                  <c:v>-8.4080786649137734E-2</c:v>
                </c:pt>
                <c:pt idx="6936">
                  <c:v>-5.7778640203177932E-2</c:v>
                </c:pt>
                <c:pt idx="6937">
                  <c:v>-1.6124720424413683E-2</c:v>
                </c:pt>
                <c:pt idx="6938">
                  <c:v>2.9049058724194766E-2</c:v>
                </c:pt>
                <c:pt idx="6939">
                  <c:v>5.6408473122864962E-2</c:v>
                </c:pt>
                <c:pt idx="6940">
                  <c:v>7.6952025778591643E-2</c:v>
                </c:pt>
                <c:pt idx="6941">
                  <c:v>0.10971614951267838</c:v>
                </c:pt>
                <c:pt idx="6942">
                  <c:v>0.12760016921907663</c:v>
                </c:pt>
                <c:pt idx="6943">
                  <c:v>0.13643315590918065</c:v>
                </c:pt>
                <c:pt idx="6944">
                  <c:v>0.12458410229533912</c:v>
                </c:pt>
                <c:pt idx="6945">
                  <c:v>0.10242048718035221</c:v>
                </c:pt>
                <c:pt idx="6946">
                  <c:v>6.6136211715638646E-2</c:v>
                </c:pt>
                <c:pt idx="6947">
                  <c:v>7.9951866678893577E-2</c:v>
                </c:pt>
                <c:pt idx="6948">
                  <c:v>6.5163637027144436E-2</c:v>
                </c:pt>
                <c:pt idx="6949">
                  <c:v>3.6086676120758061E-2</c:v>
                </c:pt>
                <c:pt idx="6950">
                  <c:v>1.5786093547940257E-2</c:v>
                </c:pt>
                <c:pt idx="6951">
                  <c:v>1.2372854501008989E-2</c:v>
                </c:pt>
                <c:pt idx="6952">
                  <c:v>4.7113940119743349E-4</c:v>
                </c:pt>
                <c:pt idx="6953">
                  <c:v>2.5742366909980774E-4</c:v>
                </c:pt>
                <c:pt idx="6954">
                  <c:v>1.4514762684702875E-2</c:v>
                </c:pt>
                <c:pt idx="6955">
                  <c:v>5.709791466593743E-2</c:v>
                </c:pt>
                <c:pt idx="6956">
                  <c:v>9.585479490458966E-2</c:v>
                </c:pt>
                <c:pt idx="6957">
                  <c:v>9.4109803028404715E-2</c:v>
                </c:pt>
                <c:pt idx="6958">
                  <c:v>5.6091864667832857E-2</c:v>
                </c:pt>
                <c:pt idx="6959">
                  <c:v>3.2617961615324022E-2</c:v>
                </c:pt>
                <c:pt idx="6960">
                  <c:v>6.3912077061831954E-2</c:v>
                </c:pt>
                <c:pt idx="6961">
                  <c:v>9.1263195723295221E-2</c:v>
                </c:pt>
                <c:pt idx="6962">
                  <c:v>0.11421344406902791</c:v>
                </c:pt>
                <c:pt idx="6963">
                  <c:v>0.11613217134028674</c:v>
                </c:pt>
                <c:pt idx="6964">
                  <c:v>0.12789819449186327</c:v>
                </c:pt>
                <c:pt idx="6965">
                  <c:v>0.12204418145120144</c:v>
                </c:pt>
                <c:pt idx="6966">
                  <c:v>9.2187932878732684E-2</c:v>
                </c:pt>
                <c:pt idx="6967">
                  <c:v>5.5141509398818019E-2</c:v>
                </c:pt>
                <c:pt idx="6968">
                  <c:v>3.1997535489499573E-2</c:v>
                </c:pt>
                <c:pt idx="6969">
                  <c:v>1.0531347021460533E-2</c:v>
                </c:pt>
                <c:pt idx="6970">
                  <c:v>2.7913145720958709E-4</c:v>
                </c:pt>
                <c:pt idx="6971">
                  <c:v>-3.2838584370911125E-2</c:v>
                </c:pt>
                <c:pt idx="6972">
                  <c:v>-4.7929261252284056E-2</c:v>
                </c:pt>
                <c:pt idx="6973">
                  <c:v>-4.2591411173343662E-2</c:v>
                </c:pt>
                <c:pt idx="6974">
                  <c:v>-4.6963008865714077E-2</c:v>
                </c:pt>
                <c:pt idx="6975">
                  <c:v>-5.8398152701556683E-2</c:v>
                </c:pt>
                <c:pt idx="6976">
                  <c:v>-6.7336498908698555E-2</c:v>
                </c:pt>
                <c:pt idx="6977">
                  <c:v>-7.4543192200362693E-2</c:v>
                </c:pt>
                <c:pt idx="6978">
                  <c:v>-0.12450739413499833</c:v>
                </c:pt>
                <c:pt idx="6979">
                  <c:v>-0.18483436055481434</c:v>
                </c:pt>
                <c:pt idx="6980">
                  <c:v>-0.21849056839942932</c:v>
                </c:pt>
                <c:pt idx="6981">
                  <c:v>-0.17432713329792024</c:v>
                </c:pt>
                <c:pt idx="6982">
                  <c:v>-0.1071877221018076</c:v>
                </c:pt>
                <c:pt idx="6983">
                  <c:v>-1.4676072746515275E-2</c:v>
                </c:pt>
                <c:pt idx="6984">
                  <c:v>7.8488491326570514E-2</c:v>
                </c:pt>
                <c:pt idx="6985">
                  <c:v>0.16735940840095281</c:v>
                </c:pt>
                <c:pt idx="6986">
                  <c:v>0.22304905772209169</c:v>
                </c:pt>
                <c:pt idx="6987">
                  <c:v>0.22943290159106255</c:v>
                </c:pt>
                <c:pt idx="6988">
                  <c:v>0.22172579627484085</c:v>
                </c:pt>
                <c:pt idx="6989">
                  <c:v>0.20328090067952873</c:v>
                </c:pt>
                <c:pt idx="6990">
                  <c:v>0.18647329855710268</c:v>
                </c:pt>
                <c:pt idx="6991">
                  <c:v>0.15353955075144768</c:v>
                </c:pt>
                <c:pt idx="6992">
                  <c:v>0.14867854110896589</c:v>
                </c:pt>
                <c:pt idx="6993">
                  <c:v>0.12469059471040965</c:v>
                </c:pt>
                <c:pt idx="6994">
                  <c:v>9.3014107905328283E-2</c:v>
                </c:pt>
                <c:pt idx="6995">
                  <c:v>7.3507613763213159E-2</c:v>
                </c:pt>
                <c:pt idx="6996">
                  <c:v>8.1001697704195977E-2</c:v>
                </c:pt>
                <c:pt idx="6997">
                  <c:v>7.5293280333280574E-2</c:v>
                </c:pt>
                <c:pt idx="6998">
                  <c:v>7.9048837311565881E-2</c:v>
                </c:pt>
                <c:pt idx="6999">
                  <c:v>8.3343690298497683E-2</c:v>
                </c:pt>
                <c:pt idx="7000">
                  <c:v>8.6511821374297151E-2</c:v>
                </c:pt>
              </c:numCache>
            </c:numRef>
          </c:yVal>
          <c:smooth val="0"/>
          <c:extLst>
            <c:ext xmlns:c16="http://schemas.microsoft.com/office/drawing/2014/chart" uri="{C3380CC4-5D6E-409C-BE32-E72D297353CC}">
              <c16:uniqueId val="{00000004-5215-4512-BA8E-8B06FAA48FA2}"/>
            </c:ext>
          </c:extLst>
        </c:ser>
        <c:ser>
          <c:idx val="5"/>
          <c:order val="1"/>
          <c:tx>
            <c:strRef>
              <c:f>'Combined Data'!$G$1</c:f>
              <c:strCache>
                <c:ptCount val="1"/>
                <c:pt idx="0">
                  <c:v>z acceleration without g</c:v>
                </c:pt>
              </c:strCache>
            </c:strRef>
          </c:tx>
          <c:spPr>
            <a:ln w="19050" cap="rnd">
              <a:solidFill>
                <a:srgbClr val="FF0000"/>
              </a:solidFill>
              <a:round/>
            </a:ln>
            <a:effectLst/>
          </c:spPr>
          <c:marker>
            <c:symbol val="circle"/>
            <c:size val="5"/>
            <c:spPr>
              <a:solidFill>
                <a:srgbClr val="FF0000"/>
              </a:solidFill>
              <a:ln w="9525">
                <a:solidFill>
                  <a:srgbClr val="FF0000"/>
                </a:solidFill>
              </a:ln>
              <a:effectLst/>
            </c:spPr>
          </c:marker>
          <c:xVal>
            <c:numRef>
              <c:f>'Combined Data'!$A$2:$A$7003</c:f>
              <c:numCache>
                <c:formatCode>General</c:formatCode>
                <c:ptCount val="7002"/>
                <c:pt idx="0">
                  <c:v>-1.7076666408684105E-3</c:v>
                </c:pt>
                <c:pt idx="1">
                  <c:v>8.2903333532158285E-3</c:v>
                </c:pt>
                <c:pt idx="2">
                  <c:v>1.8289333354914561E-2</c:v>
                </c:pt>
                <c:pt idx="3">
                  <c:v>2.82873333489988E-2</c:v>
                </c:pt>
                <c:pt idx="4">
                  <c:v>3.8286333350697532E-2</c:v>
                </c:pt>
                <c:pt idx="5">
                  <c:v>4.8284333344781771E-2</c:v>
                </c:pt>
                <c:pt idx="6">
                  <c:v>5.828233333886601E-2</c:v>
                </c:pt>
                <c:pt idx="7">
                  <c:v>6.8281333340564743E-2</c:v>
                </c:pt>
                <c:pt idx="8">
                  <c:v>7.8279333334648982E-2</c:v>
                </c:pt>
                <c:pt idx="9">
                  <c:v>8.8277333357837051E-2</c:v>
                </c:pt>
                <c:pt idx="10">
                  <c:v>9.8276333359535784E-2</c:v>
                </c:pt>
                <c:pt idx="11">
                  <c:v>0.10827433335362002</c:v>
                </c:pt>
                <c:pt idx="12">
                  <c:v>0.11827233334770426</c:v>
                </c:pt>
                <c:pt idx="13">
                  <c:v>0.12827133334940299</c:v>
                </c:pt>
                <c:pt idx="14">
                  <c:v>0.13826933334348723</c:v>
                </c:pt>
                <c:pt idx="15">
                  <c:v>0.14826733333757147</c:v>
                </c:pt>
                <c:pt idx="16">
                  <c:v>0.1582663333392702</c:v>
                </c:pt>
                <c:pt idx="17">
                  <c:v>0.16826433333335444</c:v>
                </c:pt>
                <c:pt idx="18">
                  <c:v>0.17826233335654251</c:v>
                </c:pt>
                <c:pt idx="19">
                  <c:v>0.18826133335824125</c:v>
                </c:pt>
                <c:pt idx="20">
                  <c:v>0.19825933335232548</c:v>
                </c:pt>
                <c:pt idx="21">
                  <c:v>0.20825733334640972</c:v>
                </c:pt>
                <c:pt idx="22">
                  <c:v>0.21825633334810846</c:v>
                </c:pt>
                <c:pt idx="23">
                  <c:v>0.22825433334219269</c:v>
                </c:pt>
                <c:pt idx="24">
                  <c:v>0.23825233333627693</c:v>
                </c:pt>
                <c:pt idx="25">
                  <c:v>0.24825133333797567</c:v>
                </c:pt>
                <c:pt idx="26">
                  <c:v>0.25824933336116374</c:v>
                </c:pt>
                <c:pt idx="27">
                  <c:v>0.26824833333375864</c:v>
                </c:pt>
                <c:pt idx="28">
                  <c:v>0.27824633335694671</c:v>
                </c:pt>
                <c:pt idx="29">
                  <c:v>0.28824433335103095</c:v>
                </c:pt>
                <c:pt idx="30">
                  <c:v>0.29824333335272968</c:v>
                </c:pt>
                <c:pt idx="31">
                  <c:v>0.30824133334681392</c:v>
                </c:pt>
                <c:pt idx="32">
                  <c:v>0.31823933334089816</c:v>
                </c:pt>
                <c:pt idx="33">
                  <c:v>0.32823833334259689</c:v>
                </c:pt>
                <c:pt idx="34">
                  <c:v>0.33823633333668113</c:v>
                </c:pt>
                <c:pt idx="35">
                  <c:v>0.3482343333598692</c:v>
                </c:pt>
                <c:pt idx="36">
                  <c:v>0.35823333336156793</c:v>
                </c:pt>
                <c:pt idx="37">
                  <c:v>0.36823133335565217</c:v>
                </c:pt>
                <c:pt idx="38">
                  <c:v>0.37822933334973641</c:v>
                </c:pt>
                <c:pt idx="39">
                  <c:v>0.38822833335143514</c:v>
                </c:pt>
                <c:pt idx="40">
                  <c:v>0.39822633334551938</c:v>
                </c:pt>
                <c:pt idx="41">
                  <c:v>0.40822433333960362</c:v>
                </c:pt>
                <c:pt idx="42">
                  <c:v>0.41822333334130235</c:v>
                </c:pt>
                <c:pt idx="43">
                  <c:v>0.42822133333538659</c:v>
                </c:pt>
                <c:pt idx="44">
                  <c:v>0.43821933335857466</c:v>
                </c:pt>
                <c:pt idx="45">
                  <c:v>0.44821833336027339</c:v>
                </c:pt>
                <c:pt idx="46">
                  <c:v>0.45821633335435763</c:v>
                </c:pt>
                <c:pt idx="47">
                  <c:v>0.46821433334844187</c:v>
                </c:pt>
                <c:pt idx="48">
                  <c:v>0.4782133333501406</c:v>
                </c:pt>
                <c:pt idx="49">
                  <c:v>0.48821133334422484</c:v>
                </c:pt>
                <c:pt idx="50">
                  <c:v>0.49821033334592357</c:v>
                </c:pt>
                <c:pt idx="51">
                  <c:v>0.50820833334000781</c:v>
                </c:pt>
                <c:pt idx="52">
                  <c:v>0.51820633333409205</c:v>
                </c:pt>
                <c:pt idx="53">
                  <c:v>0.52820533333579078</c:v>
                </c:pt>
                <c:pt idx="54">
                  <c:v>0.53820333335897885</c:v>
                </c:pt>
                <c:pt idx="55">
                  <c:v>0.54820133335306309</c:v>
                </c:pt>
                <c:pt idx="56">
                  <c:v>0.55820033335476182</c:v>
                </c:pt>
                <c:pt idx="57">
                  <c:v>0.56819833334884606</c:v>
                </c:pt>
                <c:pt idx="58">
                  <c:v>0.5781963333429303</c:v>
                </c:pt>
                <c:pt idx="59">
                  <c:v>0.58819533334462903</c:v>
                </c:pt>
                <c:pt idx="60">
                  <c:v>0.59819333333871327</c:v>
                </c:pt>
                <c:pt idx="61">
                  <c:v>0.60819133336190134</c:v>
                </c:pt>
                <c:pt idx="62">
                  <c:v>0.61819033333449624</c:v>
                </c:pt>
                <c:pt idx="63">
                  <c:v>0.62818833335768431</c:v>
                </c:pt>
                <c:pt idx="64">
                  <c:v>0.63818633335176855</c:v>
                </c:pt>
                <c:pt idx="65">
                  <c:v>0.64818533335346729</c:v>
                </c:pt>
                <c:pt idx="66">
                  <c:v>0.65818333334755152</c:v>
                </c:pt>
                <c:pt idx="67">
                  <c:v>0.66818133334163576</c:v>
                </c:pt>
                <c:pt idx="68">
                  <c:v>0.6781803333433345</c:v>
                </c:pt>
                <c:pt idx="69">
                  <c:v>0.68817833333741874</c:v>
                </c:pt>
                <c:pt idx="70">
                  <c:v>0.6981763333606068</c:v>
                </c:pt>
                <c:pt idx="71">
                  <c:v>0.70817533333320171</c:v>
                </c:pt>
                <c:pt idx="72">
                  <c:v>0.71817333335638978</c:v>
                </c:pt>
                <c:pt idx="73">
                  <c:v>0.72817233335808851</c:v>
                </c:pt>
                <c:pt idx="74">
                  <c:v>0.73817033335217275</c:v>
                </c:pt>
                <c:pt idx="75">
                  <c:v>0.74816833334625699</c:v>
                </c:pt>
                <c:pt idx="76">
                  <c:v>0.75816733334795572</c:v>
                </c:pt>
                <c:pt idx="77">
                  <c:v>0.76816533334203996</c:v>
                </c:pt>
                <c:pt idx="78">
                  <c:v>0.7781633333361242</c:v>
                </c:pt>
                <c:pt idx="79">
                  <c:v>0.78816233333782293</c:v>
                </c:pt>
                <c:pt idx="80">
                  <c:v>0.7981607083347626</c:v>
                </c:pt>
                <c:pt idx="81">
                  <c:v>0.80815870835795067</c:v>
                </c:pt>
                <c:pt idx="82">
                  <c:v>0.8181577083596494</c:v>
                </c:pt>
                <c:pt idx="83">
                  <c:v>0.82815570835373364</c:v>
                </c:pt>
                <c:pt idx="84">
                  <c:v>0.83815370834781788</c:v>
                </c:pt>
                <c:pt idx="85">
                  <c:v>0.84815270834951662</c:v>
                </c:pt>
                <c:pt idx="86">
                  <c:v>0.85815070834360085</c:v>
                </c:pt>
                <c:pt idx="87">
                  <c:v>0.86814870833768509</c:v>
                </c:pt>
                <c:pt idx="88">
                  <c:v>0.87814770833938383</c:v>
                </c:pt>
                <c:pt idx="89">
                  <c:v>0.88814570833346806</c:v>
                </c:pt>
                <c:pt idx="90">
                  <c:v>0.89814370835665613</c:v>
                </c:pt>
                <c:pt idx="91">
                  <c:v>0.90814270835835487</c:v>
                </c:pt>
                <c:pt idx="92">
                  <c:v>0.91814070835243911</c:v>
                </c:pt>
                <c:pt idx="93">
                  <c:v>0.92813870834652334</c:v>
                </c:pt>
                <c:pt idx="94">
                  <c:v>0.93813770834822208</c:v>
                </c:pt>
                <c:pt idx="95">
                  <c:v>0.94813570834230632</c:v>
                </c:pt>
                <c:pt idx="96">
                  <c:v>0.95813470834400505</c:v>
                </c:pt>
                <c:pt idx="97">
                  <c:v>0.96813270833808929</c:v>
                </c:pt>
                <c:pt idx="98">
                  <c:v>0.97813070836127736</c:v>
                </c:pt>
                <c:pt idx="99">
                  <c:v>0.98812970833387226</c:v>
                </c:pt>
                <c:pt idx="100">
                  <c:v>0.99812770835706033</c:v>
                </c:pt>
                <c:pt idx="101">
                  <c:v>1.0081257083511446</c:v>
                </c:pt>
                <c:pt idx="102">
                  <c:v>1.0181247083528433</c:v>
                </c:pt>
                <c:pt idx="103">
                  <c:v>1.0281227083469275</c:v>
                </c:pt>
                <c:pt idx="104">
                  <c:v>1.0381207083410118</c:v>
                </c:pt>
                <c:pt idx="105">
                  <c:v>1.0481197083427105</c:v>
                </c:pt>
                <c:pt idx="106">
                  <c:v>1.0581177083367947</c:v>
                </c:pt>
                <c:pt idx="107">
                  <c:v>1.0681157083599828</c:v>
                </c:pt>
                <c:pt idx="108">
                  <c:v>1.0781147083616816</c:v>
                </c:pt>
                <c:pt idx="109">
                  <c:v>1.0881127083557658</c:v>
                </c:pt>
                <c:pt idx="110">
                  <c:v>1.09811070834985</c:v>
                </c:pt>
                <c:pt idx="111">
                  <c:v>1.1081097083515488</c:v>
                </c:pt>
                <c:pt idx="112">
                  <c:v>1.118107708345633</c:v>
                </c:pt>
                <c:pt idx="113">
                  <c:v>1.1281057083397172</c:v>
                </c:pt>
                <c:pt idx="114">
                  <c:v>1.138104708341416</c:v>
                </c:pt>
                <c:pt idx="115">
                  <c:v>1.1481027083355002</c:v>
                </c:pt>
                <c:pt idx="116">
                  <c:v>1.1581007083586883</c:v>
                </c:pt>
                <c:pt idx="117">
                  <c:v>1.168099708360387</c:v>
                </c:pt>
                <c:pt idx="118">
                  <c:v>1.1780977083544713</c:v>
                </c:pt>
                <c:pt idx="119">
                  <c:v>1.18809670835617</c:v>
                </c:pt>
                <c:pt idx="120">
                  <c:v>1.1980947083502542</c:v>
                </c:pt>
                <c:pt idx="121">
                  <c:v>1.2080927083443385</c:v>
                </c:pt>
                <c:pt idx="122">
                  <c:v>1.2180917083460372</c:v>
                </c:pt>
                <c:pt idx="123">
                  <c:v>1.2280897083401214</c:v>
                </c:pt>
                <c:pt idx="124">
                  <c:v>1.2380877083342057</c:v>
                </c:pt>
                <c:pt idx="125">
                  <c:v>1.2480867083359044</c:v>
                </c:pt>
                <c:pt idx="126">
                  <c:v>1.2580847083590925</c:v>
                </c:pt>
                <c:pt idx="127">
                  <c:v>1.2680827083531767</c:v>
                </c:pt>
                <c:pt idx="128">
                  <c:v>1.2780817083548754</c:v>
                </c:pt>
                <c:pt idx="129">
                  <c:v>1.2880797083489597</c:v>
                </c:pt>
                <c:pt idx="130">
                  <c:v>1.2980777083430439</c:v>
                </c:pt>
                <c:pt idx="131">
                  <c:v>1.3080767083447427</c:v>
                </c:pt>
                <c:pt idx="132">
                  <c:v>1.3180747083388269</c:v>
                </c:pt>
                <c:pt idx="133">
                  <c:v>1.328072708362015</c:v>
                </c:pt>
                <c:pt idx="134">
                  <c:v>1.3380717083346099</c:v>
                </c:pt>
                <c:pt idx="135">
                  <c:v>1.3480697083577979</c:v>
                </c:pt>
                <c:pt idx="136">
                  <c:v>1.3580677083518822</c:v>
                </c:pt>
                <c:pt idx="137">
                  <c:v>1.3680667083535809</c:v>
                </c:pt>
                <c:pt idx="138">
                  <c:v>1.3780647083476651</c:v>
                </c:pt>
                <c:pt idx="139">
                  <c:v>1.3880627083417494</c:v>
                </c:pt>
                <c:pt idx="140">
                  <c:v>1.3980617083434481</c:v>
                </c:pt>
                <c:pt idx="141">
                  <c:v>1.4080597083375324</c:v>
                </c:pt>
                <c:pt idx="142">
                  <c:v>1.4180587083392311</c:v>
                </c:pt>
                <c:pt idx="143">
                  <c:v>1.4280567083333153</c:v>
                </c:pt>
                <c:pt idx="144">
                  <c:v>1.4380547083565034</c:v>
                </c:pt>
                <c:pt idx="145">
                  <c:v>1.4480537083582021</c:v>
                </c:pt>
                <c:pt idx="146">
                  <c:v>1.4580517083522864</c:v>
                </c:pt>
                <c:pt idx="147">
                  <c:v>1.4680497083463706</c:v>
                </c:pt>
                <c:pt idx="148">
                  <c:v>1.4780487083480693</c:v>
                </c:pt>
                <c:pt idx="149">
                  <c:v>1.4880467083421536</c:v>
                </c:pt>
                <c:pt idx="150">
                  <c:v>1.4980447083362378</c:v>
                </c:pt>
                <c:pt idx="151">
                  <c:v>1.5080437083379366</c:v>
                </c:pt>
                <c:pt idx="152">
                  <c:v>1.5180417083611246</c:v>
                </c:pt>
                <c:pt idx="153">
                  <c:v>1.5280397083552089</c:v>
                </c:pt>
                <c:pt idx="154">
                  <c:v>1.5380387083569076</c:v>
                </c:pt>
                <c:pt idx="155">
                  <c:v>1.5480367083509918</c:v>
                </c:pt>
                <c:pt idx="156">
                  <c:v>1.5580347083450761</c:v>
                </c:pt>
                <c:pt idx="157">
                  <c:v>1.5680337083467748</c:v>
                </c:pt>
                <c:pt idx="158">
                  <c:v>1.578031708340859</c:v>
                </c:pt>
                <c:pt idx="159">
                  <c:v>1.5880297083349433</c:v>
                </c:pt>
                <c:pt idx="160">
                  <c:v>1.598028708336642</c:v>
                </c:pt>
                <c:pt idx="161">
                  <c:v>1.6080267083598301</c:v>
                </c:pt>
                <c:pt idx="162">
                  <c:v>1.6180247083539143</c:v>
                </c:pt>
                <c:pt idx="163">
                  <c:v>1.6280237083556131</c:v>
                </c:pt>
                <c:pt idx="164">
                  <c:v>1.6380217083496973</c:v>
                </c:pt>
                <c:pt idx="165">
                  <c:v>1.648020708351396</c:v>
                </c:pt>
                <c:pt idx="166">
                  <c:v>1.6580187083454803</c:v>
                </c:pt>
                <c:pt idx="167">
                  <c:v>1.6680167083395645</c:v>
                </c:pt>
                <c:pt idx="168">
                  <c:v>1.6780157083412632</c:v>
                </c:pt>
                <c:pt idx="169">
                  <c:v>1.6880137083353475</c:v>
                </c:pt>
                <c:pt idx="170">
                  <c:v>1.6980117083585355</c:v>
                </c:pt>
                <c:pt idx="171">
                  <c:v>1.7080107083602343</c:v>
                </c:pt>
                <c:pt idx="172">
                  <c:v>1.7180087083543185</c:v>
                </c:pt>
                <c:pt idx="173">
                  <c:v>1.7280067083484028</c:v>
                </c:pt>
                <c:pt idx="174">
                  <c:v>1.7380057083501015</c:v>
                </c:pt>
                <c:pt idx="175">
                  <c:v>1.7480037083441857</c:v>
                </c:pt>
                <c:pt idx="176">
                  <c:v>1.75800170833827</c:v>
                </c:pt>
                <c:pt idx="177">
                  <c:v>1.7680007083399687</c:v>
                </c:pt>
                <c:pt idx="178">
                  <c:v>1.7779987083340529</c:v>
                </c:pt>
                <c:pt idx="179">
                  <c:v>1.787996708357241</c:v>
                </c:pt>
                <c:pt idx="180">
                  <c:v>1.7979956250055693</c:v>
                </c:pt>
                <c:pt idx="181">
                  <c:v>1.8079936250287574</c:v>
                </c:pt>
                <c:pt idx="182">
                  <c:v>1.8179916250228416</c:v>
                </c:pt>
                <c:pt idx="183">
                  <c:v>1.8279906250245403</c:v>
                </c:pt>
                <c:pt idx="184">
                  <c:v>1.8379886250186246</c:v>
                </c:pt>
                <c:pt idx="185">
                  <c:v>1.8479866250127088</c:v>
                </c:pt>
                <c:pt idx="186">
                  <c:v>1.8579856250144076</c:v>
                </c:pt>
                <c:pt idx="187">
                  <c:v>1.8679836250084918</c:v>
                </c:pt>
                <c:pt idx="188">
                  <c:v>1.8779826250101905</c:v>
                </c:pt>
                <c:pt idx="189">
                  <c:v>1.8879806250042748</c:v>
                </c:pt>
                <c:pt idx="190">
                  <c:v>1.8979786250274628</c:v>
                </c:pt>
                <c:pt idx="191">
                  <c:v>1.9079776250000577</c:v>
                </c:pt>
                <c:pt idx="192">
                  <c:v>1.9179756250232458</c:v>
                </c:pt>
                <c:pt idx="193">
                  <c:v>1.9279736250173301</c:v>
                </c:pt>
                <c:pt idx="194">
                  <c:v>1.9379726250190288</c:v>
                </c:pt>
                <c:pt idx="195">
                  <c:v>1.947970625013113</c:v>
                </c:pt>
                <c:pt idx="196">
                  <c:v>1.9579686250071973</c:v>
                </c:pt>
                <c:pt idx="197">
                  <c:v>1.967967625008896</c:v>
                </c:pt>
                <c:pt idx="198">
                  <c:v>1.9779656250029802</c:v>
                </c:pt>
                <c:pt idx="199">
                  <c:v>1.9879636250261683</c:v>
                </c:pt>
                <c:pt idx="200">
                  <c:v>1.997962625027867</c:v>
                </c:pt>
                <c:pt idx="201">
                  <c:v>2.0079606250219513</c:v>
                </c:pt>
                <c:pt idx="202">
                  <c:v>2.0179586250160355</c:v>
                </c:pt>
                <c:pt idx="203">
                  <c:v>2.0279576250177342</c:v>
                </c:pt>
                <c:pt idx="204">
                  <c:v>2.0379556250118185</c:v>
                </c:pt>
                <c:pt idx="205">
                  <c:v>2.0479536250059027</c:v>
                </c:pt>
                <c:pt idx="206">
                  <c:v>2.0579526250076015</c:v>
                </c:pt>
                <c:pt idx="207">
                  <c:v>2.0679506250016857</c:v>
                </c:pt>
                <c:pt idx="208">
                  <c:v>2.0779486250248738</c:v>
                </c:pt>
                <c:pt idx="209">
                  <c:v>2.0879476250265725</c:v>
                </c:pt>
                <c:pt idx="210">
                  <c:v>2.0979456250206567</c:v>
                </c:pt>
                <c:pt idx="211">
                  <c:v>2.1079446250223555</c:v>
                </c:pt>
                <c:pt idx="212">
                  <c:v>2.1179426250164397</c:v>
                </c:pt>
                <c:pt idx="213">
                  <c:v>2.1279406250105239</c:v>
                </c:pt>
                <c:pt idx="214">
                  <c:v>2.1379396250122227</c:v>
                </c:pt>
                <c:pt idx="215">
                  <c:v>2.1479376250063069</c:v>
                </c:pt>
                <c:pt idx="216">
                  <c:v>2.1579356250003912</c:v>
                </c:pt>
                <c:pt idx="217">
                  <c:v>2.1679346250020899</c:v>
                </c:pt>
                <c:pt idx="218">
                  <c:v>2.177932625025278</c:v>
                </c:pt>
                <c:pt idx="219">
                  <c:v>2.1879306250193622</c:v>
                </c:pt>
                <c:pt idx="220">
                  <c:v>2.1979296250210609</c:v>
                </c:pt>
                <c:pt idx="221">
                  <c:v>2.2079276250151452</c:v>
                </c:pt>
                <c:pt idx="222">
                  <c:v>2.2179256250092294</c:v>
                </c:pt>
                <c:pt idx="223">
                  <c:v>2.2279246250109281</c:v>
                </c:pt>
                <c:pt idx="224">
                  <c:v>2.2379226250050124</c:v>
                </c:pt>
                <c:pt idx="225">
                  <c:v>2.2479206250282004</c:v>
                </c:pt>
                <c:pt idx="226">
                  <c:v>2.2579196250007953</c:v>
                </c:pt>
                <c:pt idx="227">
                  <c:v>2.2679176250239834</c:v>
                </c:pt>
                <c:pt idx="228">
                  <c:v>2.2779156250180677</c:v>
                </c:pt>
                <c:pt idx="229">
                  <c:v>2.2879146250197664</c:v>
                </c:pt>
                <c:pt idx="230">
                  <c:v>2.2979126250138506</c:v>
                </c:pt>
                <c:pt idx="231">
                  <c:v>2.3079106250079349</c:v>
                </c:pt>
                <c:pt idx="232">
                  <c:v>2.3179096250096336</c:v>
                </c:pt>
                <c:pt idx="233">
                  <c:v>2.3279076250037178</c:v>
                </c:pt>
                <c:pt idx="234">
                  <c:v>2.3379066250054166</c:v>
                </c:pt>
                <c:pt idx="235">
                  <c:v>2.3479046250286046</c:v>
                </c:pt>
                <c:pt idx="236">
                  <c:v>2.3579026250226889</c:v>
                </c:pt>
                <c:pt idx="237">
                  <c:v>2.3679016250243876</c:v>
                </c:pt>
                <c:pt idx="238">
                  <c:v>2.3778996250184719</c:v>
                </c:pt>
                <c:pt idx="239">
                  <c:v>2.3878976250125561</c:v>
                </c:pt>
                <c:pt idx="240">
                  <c:v>2.3978966250142548</c:v>
                </c:pt>
                <c:pt idx="241">
                  <c:v>2.4078946250083391</c:v>
                </c:pt>
                <c:pt idx="242">
                  <c:v>2.4178926250024233</c:v>
                </c:pt>
                <c:pt idx="243">
                  <c:v>2.427891625004122</c:v>
                </c:pt>
                <c:pt idx="244">
                  <c:v>2.4378896250273101</c:v>
                </c:pt>
                <c:pt idx="245">
                  <c:v>2.4478876250213943</c:v>
                </c:pt>
                <c:pt idx="246">
                  <c:v>2.4578866250230931</c:v>
                </c:pt>
                <c:pt idx="247">
                  <c:v>2.4678846250171773</c:v>
                </c:pt>
                <c:pt idx="248">
                  <c:v>2.4778826250112616</c:v>
                </c:pt>
                <c:pt idx="249">
                  <c:v>2.4878816250129603</c:v>
                </c:pt>
                <c:pt idx="250">
                  <c:v>2.4978796250070445</c:v>
                </c:pt>
                <c:pt idx="251">
                  <c:v>2.5078776250011288</c:v>
                </c:pt>
                <c:pt idx="252">
                  <c:v>2.5178766250028275</c:v>
                </c:pt>
                <c:pt idx="253">
                  <c:v>2.5278746250260156</c:v>
                </c:pt>
                <c:pt idx="254">
                  <c:v>2.5378726250200998</c:v>
                </c:pt>
                <c:pt idx="255">
                  <c:v>2.5478716250217985</c:v>
                </c:pt>
                <c:pt idx="256">
                  <c:v>2.5578696250158828</c:v>
                </c:pt>
                <c:pt idx="257">
                  <c:v>2.567867625009967</c:v>
                </c:pt>
                <c:pt idx="258">
                  <c:v>2.5778666250116657</c:v>
                </c:pt>
                <c:pt idx="259">
                  <c:v>2.58786462500575</c:v>
                </c:pt>
                <c:pt idx="260">
                  <c:v>2.5978636250074487</c:v>
                </c:pt>
                <c:pt idx="261">
                  <c:v>2.607861625001533</c:v>
                </c:pt>
                <c:pt idx="262">
                  <c:v>2.617859625024721</c:v>
                </c:pt>
                <c:pt idx="263">
                  <c:v>2.6278586250264198</c:v>
                </c:pt>
                <c:pt idx="264">
                  <c:v>2.637856625020504</c:v>
                </c:pt>
                <c:pt idx="265">
                  <c:v>2.6478546250145882</c:v>
                </c:pt>
                <c:pt idx="266">
                  <c:v>2.657853625016287</c:v>
                </c:pt>
                <c:pt idx="267">
                  <c:v>2.6678516250103712</c:v>
                </c:pt>
                <c:pt idx="268">
                  <c:v>2.6778496250044554</c:v>
                </c:pt>
                <c:pt idx="269">
                  <c:v>2.6878486250061542</c:v>
                </c:pt>
                <c:pt idx="270">
                  <c:v>2.6978466250002384</c:v>
                </c:pt>
                <c:pt idx="271">
                  <c:v>2.7078446250234265</c:v>
                </c:pt>
                <c:pt idx="272">
                  <c:v>2.7178436250251252</c:v>
                </c:pt>
                <c:pt idx="273">
                  <c:v>2.7278416250192095</c:v>
                </c:pt>
                <c:pt idx="274">
                  <c:v>2.7378396250132937</c:v>
                </c:pt>
                <c:pt idx="275">
                  <c:v>2.7478386250149924</c:v>
                </c:pt>
                <c:pt idx="276">
                  <c:v>2.7578366250090767</c:v>
                </c:pt>
                <c:pt idx="277">
                  <c:v>2.7678346250031609</c:v>
                </c:pt>
                <c:pt idx="278">
                  <c:v>2.7778336250048596</c:v>
                </c:pt>
                <c:pt idx="279">
                  <c:v>2.7878316250280477</c:v>
                </c:pt>
                <c:pt idx="280">
                  <c:v>2.7978306250006426</c:v>
                </c:pt>
                <c:pt idx="281">
                  <c:v>2.8078286250238307</c:v>
                </c:pt>
                <c:pt idx="282">
                  <c:v>2.8178266250179149</c:v>
                </c:pt>
                <c:pt idx="283">
                  <c:v>2.8278256250196137</c:v>
                </c:pt>
                <c:pt idx="284">
                  <c:v>2.8378236250136979</c:v>
                </c:pt>
                <c:pt idx="285">
                  <c:v>2.8478216250077821</c:v>
                </c:pt>
                <c:pt idx="286">
                  <c:v>2.8578206250094809</c:v>
                </c:pt>
                <c:pt idx="287">
                  <c:v>2.8678186250035651</c:v>
                </c:pt>
                <c:pt idx="288">
                  <c:v>2.8778166250267532</c:v>
                </c:pt>
                <c:pt idx="289">
                  <c:v>2.8878156250284519</c:v>
                </c:pt>
                <c:pt idx="290">
                  <c:v>2.8978136250225361</c:v>
                </c:pt>
                <c:pt idx="291">
                  <c:v>2.9078116250166204</c:v>
                </c:pt>
                <c:pt idx="292">
                  <c:v>2.9178106250183191</c:v>
                </c:pt>
                <c:pt idx="293">
                  <c:v>2.9278086250124034</c:v>
                </c:pt>
                <c:pt idx="294">
                  <c:v>2.9378066250064876</c:v>
                </c:pt>
                <c:pt idx="295">
                  <c:v>2.9478056250081863</c:v>
                </c:pt>
                <c:pt idx="296">
                  <c:v>2.9578036250022706</c:v>
                </c:pt>
                <c:pt idx="297">
                  <c:v>2.9678016250254586</c:v>
                </c:pt>
                <c:pt idx="298">
                  <c:v>2.9778006250271574</c:v>
                </c:pt>
                <c:pt idx="299">
                  <c:v>2.9877986250212416</c:v>
                </c:pt>
                <c:pt idx="300">
                  <c:v>2.9977966250153258</c:v>
                </c:pt>
                <c:pt idx="301">
                  <c:v>3.0077956250170246</c:v>
                </c:pt>
                <c:pt idx="302">
                  <c:v>3.0177936250111088</c:v>
                </c:pt>
                <c:pt idx="303">
                  <c:v>3.0277926250128075</c:v>
                </c:pt>
                <c:pt idx="304">
                  <c:v>3.0377906250068918</c:v>
                </c:pt>
                <c:pt idx="305">
                  <c:v>3.047788625000976</c:v>
                </c:pt>
                <c:pt idx="306">
                  <c:v>3.0577876250026748</c:v>
                </c:pt>
                <c:pt idx="307">
                  <c:v>3.0677856250258628</c:v>
                </c:pt>
                <c:pt idx="308">
                  <c:v>3.0777836250199471</c:v>
                </c:pt>
                <c:pt idx="309">
                  <c:v>3.0877826250216458</c:v>
                </c:pt>
                <c:pt idx="310">
                  <c:v>3.09778062501573</c:v>
                </c:pt>
                <c:pt idx="311">
                  <c:v>3.1077786250098143</c:v>
                </c:pt>
                <c:pt idx="312">
                  <c:v>3.117777625011513</c:v>
                </c:pt>
                <c:pt idx="313">
                  <c:v>3.1277756250055972</c:v>
                </c:pt>
                <c:pt idx="314">
                  <c:v>3.1377736250287853</c:v>
                </c:pt>
                <c:pt idx="315">
                  <c:v>3.1477726250013802</c:v>
                </c:pt>
                <c:pt idx="316">
                  <c:v>3.1577706250245683</c:v>
                </c:pt>
                <c:pt idx="317">
                  <c:v>3.1677686250186525</c:v>
                </c:pt>
                <c:pt idx="318">
                  <c:v>3.1777676250203513</c:v>
                </c:pt>
                <c:pt idx="319">
                  <c:v>3.1877656250144355</c:v>
                </c:pt>
                <c:pt idx="320">
                  <c:v>3.1977636250085197</c:v>
                </c:pt>
                <c:pt idx="321">
                  <c:v>3.2077626250102185</c:v>
                </c:pt>
                <c:pt idx="322">
                  <c:v>3.2177606250043027</c:v>
                </c:pt>
                <c:pt idx="323">
                  <c:v>3.2277586250274908</c:v>
                </c:pt>
                <c:pt idx="324">
                  <c:v>3.2377576250000857</c:v>
                </c:pt>
                <c:pt idx="325">
                  <c:v>3.2477556250232738</c:v>
                </c:pt>
                <c:pt idx="326">
                  <c:v>3.2577546250249725</c:v>
                </c:pt>
                <c:pt idx="327">
                  <c:v>3.2677526250190567</c:v>
                </c:pt>
                <c:pt idx="328">
                  <c:v>3.277750625013141</c:v>
                </c:pt>
                <c:pt idx="329">
                  <c:v>3.2877496250148397</c:v>
                </c:pt>
                <c:pt idx="330">
                  <c:v>3.2977476250089239</c:v>
                </c:pt>
                <c:pt idx="331">
                  <c:v>3.3077456250030082</c:v>
                </c:pt>
                <c:pt idx="332">
                  <c:v>3.3177446250047069</c:v>
                </c:pt>
                <c:pt idx="333">
                  <c:v>3.327742625027895</c:v>
                </c:pt>
                <c:pt idx="334">
                  <c:v>3.3377406250219792</c:v>
                </c:pt>
                <c:pt idx="335">
                  <c:v>3.3477396250236779</c:v>
                </c:pt>
                <c:pt idx="336">
                  <c:v>3.3577376250177622</c:v>
                </c:pt>
                <c:pt idx="337">
                  <c:v>3.3677356250118464</c:v>
                </c:pt>
                <c:pt idx="338">
                  <c:v>3.3777346250135452</c:v>
                </c:pt>
                <c:pt idx="339">
                  <c:v>3.3877326250076294</c:v>
                </c:pt>
                <c:pt idx="340">
                  <c:v>3.3977306250017136</c:v>
                </c:pt>
                <c:pt idx="341">
                  <c:v>3.4077296250034124</c:v>
                </c:pt>
                <c:pt idx="342">
                  <c:v>3.4177276250266004</c:v>
                </c:pt>
                <c:pt idx="343">
                  <c:v>3.4277256250206847</c:v>
                </c:pt>
                <c:pt idx="344">
                  <c:v>3.4377246250223834</c:v>
                </c:pt>
                <c:pt idx="345">
                  <c:v>3.4477226250164676</c:v>
                </c:pt>
                <c:pt idx="346">
                  <c:v>3.4577206250105519</c:v>
                </c:pt>
                <c:pt idx="347">
                  <c:v>3.4677196250122506</c:v>
                </c:pt>
                <c:pt idx="348">
                  <c:v>3.4777176250063349</c:v>
                </c:pt>
                <c:pt idx="349">
                  <c:v>3.4877166250080336</c:v>
                </c:pt>
                <c:pt idx="350">
                  <c:v>3.4977146250021178</c:v>
                </c:pt>
                <c:pt idx="351">
                  <c:v>3.5077126250253059</c:v>
                </c:pt>
                <c:pt idx="352">
                  <c:v>3.5177116250270046</c:v>
                </c:pt>
                <c:pt idx="353">
                  <c:v>3.5277096250210889</c:v>
                </c:pt>
                <c:pt idx="354">
                  <c:v>3.5377076250151731</c:v>
                </c:pt>
                <c:pt idx="355">
                  <c:v>3.5477066250168718</c:v>
                </c:pt>
                <c:pt idx="356">
                  <c:v>3.5577046250109561</c:v>
                </c:pt>
                <c:pt idx="357">
                  <c:v>3.5677026250050403</c:v>
                </c:pt>
                <c:pt idx="358">
                  <c:v>3.5777016250067391</c:v>
                </c:pt>
                <c:pt idx="359">
                  <c:v>3.5876996250008233</c:v>
                </c:pt>
                <c:pt idx="360">
                  <c:v>3.5976976250240114</c:v>
                </c:pt>
                <c:pt idx="361">
                  <c:v>3.6076966250257101</c:v>
                </c:pt>
                <c:pt idx="362">
                  <c:v>3.6176946250197943</c:v>
                </c:pt>
                <c:pt idx="363">
                  <c:v>3.6276926250138786</c:v>
                </c:pt>
                <c:pt idx="364">
                  <c:v>3.6376916250155773</c:v>
                </c:pt>
                <c:pt idx="365">
                  <c:v>3.6476896250096615</c:v>
                </c:pt>
                <c:pt idx="366">
                  <c:v>3.6576876250037458</c:v>
                </c:pt>
                <c:pt idx="367">
                  <c:v>3.6676866250054445</c:v>
                </c:pt>
                <c:pt idx="368">
                  <c:v>3.6776846250286326</c:v>
                </c:pt>
                <c:pt idx="369">
                  <c:v>3.6876836250012275</c:v>
                </c:pt>
                <c:pt idx="370">
                  <c:v>3.6976816250244156</c:v>
                </c:pt>
                <c:pt idx="371">
                  <c:v>3.7076796250184998</c:v>
                </c:pt>
                <c:pt idx="372">
                  <c:v>3.7176786250201985</c:v>
                </c:pt>
                <c:pt idx="373">
                  <c:v>3.7276766250142828</c:v>
                </c:pt>
                <c:pt idx="374">
                  <c:v>3.737674625008367</c:v>
                </c:pt>
                <c:pt idx="375">
                  <c:v>3.7476736250100657</c:v>
                </c:pt>
                <c:pt idx="376">
                  <c:v>3.75767162500415</c:v>
                </c:pt>
                <c:pt idx="377">
                  <c:v>3.767669625027338</c:v>
                </c:pt>
                <c:pt idx="378">
                  <c:v>3.7776686249999329</c:v>
                </c:pt>
                <c:pt idx="379">
                  <c:v>3.787666625023121</c:v>
                </c:pt>
                <c:pt idx="380">
                  <c:v>3.7976646250172053</c:v>
                </c:pt>
                <c:pt idx="381">
                  <c:v>3.8076635833422188</c:v>
                </c:pt>
                <c:pt idx="382">
                  <c:v>3.817661583336303</c:v>
                </c:pt>
                <c:pt idx="383">
                  <c:v>3.8276595833594911</c:v>
                </c:pt>
                <c:pt idx="384">
                  <c:v>3.8376585833611898</c:v>
                </c:pt>
                <c:pt idx="385">
                  <c:v>3.8476565833552741</c:v>
                </c:pt>
                <c:pt idx="386">
                  <c:v>3.8576545833493583</c:v>
                </c:pt>
                <c:pt idx="387">
                  <c:v>3.867653583351057</c:v>
                </c:pt>
                <c:pt idx="388">
                  <c:v>3.8776515833451413</c:v>
                </c:pt>
                <c:pt idx="389">
                  <c:v>3.88765058334684</c:v>
                </c:pt>
                <c:pt idx="390">
                  <c:v>3.8976485833409242</c:v>
                </c:pt>
                <c:pt idx="391">
                  <c:v>3.9076465833350085</c:v>
                </c:pt>
                <c:pt idx="392">
                  <c:v>3.9176455833367072</c:v>
                </c:pt>
                <c:pt idx="393">
                  <c:v>3.9276435833598953</c:v>
                </c:pt>
                <c:pt idx="394">
                  <c:v>3.9376415833539795</c:v>
                </c:pt>
                <c:pt idx="395">
                  <c:v>3.9476405833556782</c:v>
                </c:pt>
                <c:pt idx="396">
                  <c:v>3.9576385833497625</c:v>
                </c:pt>
                <c:pt idx="397">
                  <c:v>3.9676365833438467</c:v>
                </c:pt>
                <c:pt idx="398">
                  <c:v>3.9776355833455455</c:v>
                </c:pt>
                <c:pt idx="399">
                  <c:v>3.9876335833396297</c:v>
                </c:pt>
                <c:pt idx="400">
                  <c:v>3.9976315833337139</c:v>
                </c:pt>
                <c:pt idx="401">
                  <c:v>4.0076305833354127</c:v>
                </c:pt>
                <c:pt idx="402">
                  <c:v>4.0176285833586007</c:v>
                </c:pt>
                <c:pt idx="403">
                  <c:v>4.027626583352685</c:v>
                </c:pt>
                <c:pt idx="404">
                  <c:v>4.0376255833543837</c:v>
                </c:pt>
                <c:pt idx="405">
                  <c:v>4.0476235833484679</c:v>
                </c:pt>
                <c:pt idx="406">
                  <c:v>4.0576215833425522</c:v>
                </c:pt>
                <c:pt idx="407">
                  <c:v>4.0676205833442509</c:v>
                </c:pt>
                <c:pt idx="408">
                  <c:v>4.0776185833383352</c:v>
                </c:pt>
                <c:pt idx="409">
                  <c:v>4.0876165833615232</c:v>
                </c:pt>
                <c:pt idx="410">
                  <c:v>4.0976155833341181</c:v>
                </c:pt>
                <c:pt idx="411">
                  <c:v>4.1076135833573062</c:v>
                </c:pt>
                <c:pt idx="412">
                  <c:v>4.1176115833513904</c:v>
                </c:pt>
                <c:pt idx="413">
                  <c:v>4.1276105833530892</c:v>
                </c:pt>
                <c:pt idx="414">
                  <c:v>4.1376085833471734</c:v>
                </c:pt>
                <c:pt idx="415">
                  <c:v>4.1476075833488721</c:v>
                </c:pt>
                <c:pt idx="416">
                  <c:v>4.1576055833429564</c:v>
                </c:pt>
                <c:pt idx="417">
                  <c:v>4.1676035833370406</c:v>
                </c:pt>
                <c:pt idx="418">
                  <c:v>4.1776025833387394</c:v>
                </c:pt>
                <c:pt idx="419">
                  <c:v>4.1876005833619274</c:v>
                </c:pt>
                <c:pt idx="420">
                  <c:v>4.1975985833560117</c:v>
                </c:pt>
                <c:pt idx="421">
                  <c:v>4.2075975833577104</c:v>
                </c:pt>
                <c:pt idx="422">
                  <c:v>4.2175955833517946</c:v>
                </c:pt>
                <c:pt idx="423">
                  <c:v>4.2275935833458789</c:v>
                </c:pt>
                <c:pt idx="424">
                  <c:v>4.2375925833475776</c:v>
                </c:pt>
                <c:pt idx="425">
                  <c:v>4.2475905833416618</c:v>
                </c:pt>
                <c:pt idx="426">
                  <c:v>4.2575885833357461</c:v>
                </c:pt>
                <c:pt idx="427">
                  <c:v>4.2675875833374448</c:v>
                </c:pt>
                <c:pt idx="428">
                  <c:v>4.2775855833606329</c:v>
                </c:pt>
                <c:pt idx="429">
                  <c:v>4.2875835833547171</c:v>
                </c:pt>
                <c:pt idx="430">
                  <c:v>4.2975825833564159</c:v>
                </c:pt>
                <c:pt idx="431">
                  <c:v>4.3075805833505001</c:v>
                </c:pt>
                <c:pt idx="432">
                  <c:v>4.3175795833521988</c:v>
                </c:pt>
                <c:pt idx="433">
                  <c:v>4.3275775833462831</c:v>
                </c:pt>
                <c:pt idx="434">
                  <c:v>4.3375755833403673</c:v>
                </c:pt>
                <c:pt idx="435">
                  <c:v>4.3475735833344515</c:v>
                </c:pt>
                <c:pt idx="436">
                  <c:v>4.3575725833361503</c:v>
                </c:pt>
                <c:pt idx="437">
                  <c:v>4.3675705833593383</c:v>
                </c:pt>
                <c:pt idx="438">
                  <c:v>4.3775695833610371</c:v>
                </c:pt>
                <c:pt idx="439">
                  <c:v>4.3875675833551213</c:v>
                </c:pt>
                <c:pt idx="440">
                  <c:v>4.3975655833492056</c:v>
                </c:pt>
                <c:pt idx="441">
                  <c:v>4.4075645833509043</c:v>
                </c:pt>
                <c:pt idx="442">
                  <c:v>4.4175625833449885</c:v>
                </c:pt>
                <c:pt idx="443">
                  <c:v>4.4275605833390728</c:v>
                </c:pt>
                <c:pt idx="444">
                  <c:v>4.4375595833407715</c:v>
                </c:pt>
                <c:pt idx="445">
                  <c:v>4.4475575833348557</c:v>
                </c:pt>
                <c:pt idx="446">
                  <c:v>4.4575555833580438</c:v>
                </c:pt>
                <c:pt idx="447">
                  <c:v>4.4675545833597425</c:v>
                </c:pt>
                <c:pt idx="448">
                  <c:v>4.4775525833538268</c:v>
                </c:pt>
                <c:pt idx="449">
                  <c:v>4.487550583347911</c:v>
                </c:pt>
                <c:pt idx="450">
                  <c:v>4.4975495833496097</c:v>
                </c:pt>
                <c:pt idx="451">
                  <c:v>4.507547583343694</c:v>
                </c:pt>
                <c:pt idx="452">
                  <c:v>4.5175455833377782</c:v>
                </c:pt>
                <c:pt idx="453">
                  <c:v>4.527544583339477</c:v>
                </c:pt>
                <c:pt idx="454">
                  <c:v>4.5375425833335612</c:v>
                </c:pt>
                <c:pt idx="455">
                  <c:v>4.5475415833352599</c:v>
                </c:pt>
                <c:pt idx="456">
                  <c:v>4.557539583358448</c:v>
                </c:pt>
                <c:pt idx="457">
                  <c:v>4.5675375833525322</c:v>
                </c:pt>
                <c:pt idx="458">
                  <c:v>4.577536583354231</c:v>
                </c:pt>
                <c:pt idx="459">
                  <c:v>4.5875345833483152</c:v>
                </c:pt>
                <c:pt idx="460">
                  <c:v>4.5975325833423994</c:v>
                </c:pt>
                <c:pt idx="461">
                  <c:v>4.6075315833440982</c:v>
                </c:pt>
                <c:pt idx="462">
                  <c:v>4.6175295833381824</c:v>
                </c:pt>
                <c:pt idx="463">
                  <c:v>4.6275275833613705</c:v>
                </c:pt>
                <c:pt idx="464">
                  <c:v>4.6375265833339654</c:v>
                </c:pt>
                <c:pt idx="465">
                  <c:v>4.6475245833571535</c:v>
                </c:pt>
                <c:pt idx="466">
                  <c:v>4.6575225833512377</c:v>
                </c:pt>
                <c:pt idx="467">
                  <c:v>4.6675215833529364</c:v>
                </c:pt>
                <c:pt idx="468">
                  <c:v>4.6775195833470207</c:v>
                </c:pt>
                <c:pt idx="469">
                  <c:v>4.6875175833411049</c:v>
                </c:pt>
                <c:pt idx="470">
                  <c:v>4.6975165833428036</c:v>
                </c:pt>
                <c:pt idx="471">
                  <c:v>4.7075145833368879</c:v>
                </c:pt>
                <c:pt idx="472">
                  <c:v>4.7175135833385866</c:v>
                </c:pt>
                <c:pt idx="473">
                  <c:v>4.7275115833617747</c:v>
                </c:pt>
                <c:pt idx="474">
                  <c:v>4.7375095833558589</c:v>
                </c:pt>
                <c:pt idx="475">
                  <c:v>4.7475085833575577</c:v>
                </c:pt>
                <c:pt idx="476">
                  <c:v>4.7575065833516419</c:v>
                </c:pt>
                <c:pt idx="477">
                  <c:v>4.7675045833457261</c:v>
                </c:pt>
                <c:pt idx="478">
                  <c:v>4.7775035833474249</c:v>
                </c:pt>
                <c:pt idx="479">
                  <c:v>4.7875015833415091</c:v>
                </c:pt>
                <c:pt idx="480">
                  <c:v>4.7974995833355933</c:v>
                </c:pt>
                <c:pt idx="481">
                  <c:v>4.8074985000130255</c:v>
                </c:pt>
                <c:pt idx="482">
                  <c:v>4.8174965000071097</c:v>
                </c:pt>
                <c:pt idx="483">
                  <c:v>4.827494500001194</c:v>
                </c:pt>
                <c:pt idx="484">
                  <c:v>4.8374935000028927</c:v>
                </c:pt>
                <c:pt idx="485">
                  <c:v>4.8474915000260808</c:v>
                </c:pt>
                <c:pt idx="486">
                  <c:v>4.857489500020165</c:v>
                </c:pt>
                <c:pt idx="487">
                  <c:v>4.8674885000218637</c:v>
                </c:pt>
                <c:pt idx="488">
                  <c:v>4.877486500015948</c:v>
                </c:pt>
                <c:pt idx="489">
                  <c:v>4.8874845000100322</c:v>
                </c:pt>
                <c:pt idx="490">
                  <c:v>4.8974835000117309</c:v>
                </c:pt>
                <c:pt idx="491">
                  <c:v>4.9074815000058152</c:v>
                </c:pt>
                <c:pt idx="492">
                  <c:v>4.9174805000075139</c:v>
                </c:pt>
                <c:pt idx="493">
                  <c:v>4.9274785000015981</c:v>
                </c:pt>
                <c:pt idx="494">
                  <c:v>4.9374765000247862</c:v>
                </c:pt>
                <c:pt idx="495">
                  <c:v>4.947475500026485</c:v>
                </c:pt>
                <c:pt idx="496">
                  <c:v>4.9574735000205692</c:v>
                </c:pt>
                <c:pt idx="497">
                  <c:v>4.9674715000146534</c:v>
                </c:pt>
                <c:pt idx="498">
                  <c:v>4.9774705000163522</c:v>
                </c:pt>
                <c:pt idx="499">
                  <c:v>4.9874685000104364</c:v>
                </c:pt>
                <c:pt idx="500">
                  <c:v>4.9974665000045206</c:v>
                </c:pt>
                <c:pt idx="501">
                  <c:v>5.0074655000062194</c:v>
                </c:pt>
                <c:pt idx="502">
                  <c:v>5.0174635000003036</c:v>
                </c:pt>
                <c:pt idx="503">
                  <c:v>5.0274615000234917</c:v>
                </c:pt>
                <c:pt idx="504">
                  <c:v>5.0374605000251904</c:v>
                </c:pt>
                <c:pt idx="505">
                  <c:v>5.0474585000192747</c:v>
                </c:pt>
                <c:pt idx="506">
                  <c:v>5.0574565000133589</c:v>
                </c:pt>
                <c:pt idx="507">
                  <c:v>5.0674555000150576</c:v>
                </c:pt>
                <c:pt idx="508">
                  <c:v>5.0774535000091419</c:v>
                </c:pt>
                <c:pt idx="509">
                  <c:v>5.0874525000108406</c:v>
                </c:pt>
                <c:pt idx="510">
                  <c:v>5.0974505000049248</c:v>
                </c:pt>
                <c:pt idx="511">
                  <c:v>5.1074485000281129</c:v>
                </c:pt>
                <c:pt idx="512">
                  <c:v>5.1174475000007078</c:v>
                </c:pt>
                <c:pt idx="513">
                  <c:v>5.1274455000238959</c:v>
                </c:pt>
                <c:pt idx="514">
                  <c:v>5.1374435000179801</c:v>
                </c:pt>
                <c:pt idx="515">
                  <c:v>5.1474425000196788</c:v>
                </c:pt>
                <c:pt idx="516">
                  <c:v>5.1574405000137631</c:v>
                </c:pt>
                <c:pt idx="517">
                  <c:v>5.1674385000078473</c:v>
                </c:pt>
                <c:pt idx="518">
                  <c:v>5.1774375000095461</c:v>
                </c:pt>
                <c:pt idx="519">
                  <c:v>5.1874355000036303</c:v>
                </c:pt>
                <c:pt idx="520">
                  <c:v>5.1974335000268184</c:v>
                </c:pt>
                <c:pt idx="521">
                  <c:v>5.2074325000285171</c:v>
                </c:pt>
                <c:pt idx="522">
                  <c:v>5.2174305000226013</c:v>
                </c:pt>
                <c:pt idx="523">
                  <c:v>5.2274285000166856</c:v>
                </c:pt>
                <c:pt idx="524">
                  <c:v>5.2374275000183843</c:v>
                </c:pt>
                <c:pt idx="525">
                  <c:v>5.2474255000124685</c:v>
                </c:pt>
                <c:pt idx="526">
                  <c:v>5.2574235000065528</c:v>
                </c:pt>
                <c:pt idx="527">
                  <c:v>5.2674225000082515</c:v>
                </c:pt>
                <c:pt idx="528">
                  <c:v>5.2774205000023358</c:v>
                </c:pt>
                <c:pt idx="529">
                  <c:v>5.2874195000040345</c:v>
                </c:pt>
                <c:pt idx="530">
                  <c:v>5.2974175000272226</c:v>
                </c:pt>
                <c:pt idx="531">
                  <c:v>5.3074155000213068</c:v>
                </c:pt>
                <c:pt idx="532">
                  <c:v>5.3174145000230055</c:v>
                </c:pt>
                <c:pt idx="533">
                  <c:v>5.3274125000170898</c:v>
                </c:pt>
                <c:pt idx="534">
                  <c:v>5.337410500011174</c:v>
                </c:pt>
                <c:pt idx="535">
                  <c:v>5.3474095000128727</c:v>
                </c:pt>
                <c:pt idx="536">
                  <c:v>5.357407500006957</c:v>
                </c:pt>
                <c:pt idx="537">
                  <c:v>5.3674055000010412</c:v>
                </c:pt>
                <c:pt idx="538">
                  <c:v>5.37740450000274</c:v>
                </c:pt>
                <c:pt idx="539">
                  <c:v>5.387402500025928</c:v>
                </c:pt>
                <c:pt idx="540">
                  <c:v>5.3974005000200123</c:v>
                </c:pt>
                <c:pt idx="541">
                  <c:v>5.407399500021711</c:v>
                </c:pt>
                <c:pt idx="542">
                  <c:v>5.4173975000157952</c:v>
                </c:pt>
                <c:pt idx="543">
                  <c:v>5.427396500017494</c:v>
                </c:pt>
                <c:pt idx="544">
                  <c:v>5.4373945000115782</c:v>
                </c:pt>
                <c:pt idx="545">
                  <c:v>5.4473925000056624</c:v>
                </c:pt>
                <c:pt idx="546">
                  <c:v>5.4573915000073612</c:v>
                </c:pt>
                <c:pt idx="547">
                  <c:v>5.4673895000014454</c:v>
                </c:pt>
                <c:pt idx="548">
                  <c:v>5.4773875000246335</c:v>
                </c:pt>
                <c:pt idx="549">
                  <c:v>5.4873865000263322</c:v>
                </c:pt>
                <c:pt idx="550">
                  <c:v>5.4973845000204165</c:v>
                </c:pt>
                <c:pt idx="551">
                  <c:v>5.5073825000145007</c:v>
                </c:pt>
                <c:pt idx="552">
                  <c:v>5.5173815000161994</c:v>
                </c:pt>
                <c:pt idx="553">
                  <c:v>5.5273795000102837</c:v>
                </c:pt>
                <c:pt idx="554">
                  <c:v>5.5373775000043679</c:v>
                </c:pt>
                <c:pt idx="555">
                  <c:v>5.5473765000060666</c:v>
                </c:pt>
                <c:pt idx="556">
                  <c:v>5.5573745000001509</c:v>
                </c:pt>
                <c:pt idx="557">
                  <c:v>5.5673725000233389</c:v>
                </c:pt>
                <c:pt idx="558">
                  <c:v>5.5773715000250377</c:v>
                </c:pt>
                <c:pt idx="559">
                  <c:v>5.5873695000191219</c:v>
                </c:pt>
                <c:pt idx="560">
                  <c:v>5.5973685000208206</c:v>
                </c:pt>
                <c:pt idx="561">
                  <c:v>5.6073665000149049</c:v>
                </c:pt>
                <c:pt idx="562">
                  <c:v>5.6173645000089891</c:v>
                </c:pt>
                <c:pt idx="563">
                  <c:v>5.6273635000106879</c:v>
                </c:pt>
                <c:pt idx="564">
                  <c:v>5.6373615000047721</c:v>
                </c:pt>
                <c:pt idx="565">
                  <c:v>5.6473595000279602</c:v>
                </c:pt>
                <c:pt idx="566">
                  <c:v>5.6573585000005551</c:v>
                </c:pt>
                <c:pt idx="567">
                  <c:v>5.6673565000237431</c:v>
                </c:pt>
                <c:pt idx="568">
                  <c:v>5.6773545000178274</c:v>
                </c:pt>
                <c:pt idx="569">
                  <c:v>5.6873535000195261</c:v>
                </c:pt>
                <c:pt idx="570">
                  <c:v>5.6973515000136103</c:v>
                </c:pt>
                <c:pt idx="571">
                  <c:v>5.7073495000076946</c:v>
                </c:pt>
                <c:pt idx="572">
                  <c:v>5.7173485000093933</c:v>
                </c:pt>
                <c:pt idx="573">
                  <c:v>5.7273465000034776</c:v>
                </c:pt>
                <c:pt idx="574">
                  <c:v>5.7373445000266656</c:v>
                </c:pt>
                <c:pt idx="575">
                  <c:v>5.7473435000283644</c:v>
                </c:pt>
                <c:pt idx="576">
                  <c:v>5.7573415000224486</c:v>
                </c:pt>
                <c:pt idx="577">
                  <c:v>5.7673405000241473</c:v>
                </c:pt>
                <c:pt idx="578">
                  <c:v>5.7773385000182316</c:v>
                </c:pt>
                <c:pt idx="579">
                  <c:v>5.7873365000123158</c:v>
                </c:pt>
                <c:pt idx="580">
                  <c:v>5.7973355000140145</c:v>
                </c:pt>
                <c:pt idx="581">
                  <c:v>5.8073361250280868</c:v>
                </c:pt>
                <c:pt idx="582">
                  <c:v>5.8173341250221711</c:v>
                </c:pt>
                <c:pt idx="583">
                  <c:v>5.8273331250238698</c:v>
                </c:pt>
                <c:pt idx="584">
                  <c:v>5.837331125017954</c:v>
                </c:pt>
                <c:pt idx="585">
                  <c:v>5.8473291250120383</c:v>
                </c:pt>
                <c:pt idx="586">
                  <c:v>5.857328125013737</c:v>
                </c:pt>
                <c:pt idx="587">
                  <c:v>5.8673261250078212</c:v>
                </c:pt>
                <c:pt idx="588">
                  <c:v>5.8773241250019055</c:v>
                </c:pt>
                <c:pt idx="589">
                  <c:v>5.8873231250036042</c:v>
                </c:pt>
                <c:pt idx="590">
                  <c:v>5.8973211250267923</c:v>
                </c:pt>
                <c:pt idx="591">
                  <c:v>5.907320125028491</c:v>
                </c:pt>
                <c:pt idx="592">
                  <c:v>5.9173181250225753</c:v>
                </c:pt>
                <c:pt idx="593">
                  <c:v>5.9273161250166595</c:v>
                </c:pt>
                <c:pt idx="594">
                  <c:v>5.9373151250183582</c:v>
                </c:pt>
                <c:pt idx="595">
                  <c:v>5.9473131250124425</c:v>
                </c:pt>
                <c:pt idx="596">
                  <c:v>5.9573111250065267</c:v>
                </c:pt>
                <c:pt idx="597">
                  <c:v>5.9673101250082254</c:v>
                </c:pt>
                <c:pt idx="598">
                  <c:v>5.9773081250023097</c:v>
                </c:pt>
                <c:pt idx="599">
                  <c:v>5.9873061250254977</c:v>
                </c:pt>
                <c:pt idx="600">
                  <c:v>5.9973051250271965</c:v>
                </c:pt>
                <c:pt idx="601">
                  <c:v>6.0073031250212807</c:v>
                </c:pt>
                <c:pt idx="602">
                  <c:v>6.017301125015365</c:v>
                </c:pt>
                <c:pt idx="603">
                  <c:v>6.0273001250170637</c:v>
                </c:pt>
                <c:pt idx="604">
                  <c:v>6.0372981250111479</c:v>
                </c:pt>
                <c:pt idx="605">
                  <c:v>6.0472961250052322</c:v>
                </c:pt>
                <c:pt idx="606">
                  <c:v>6.0572951250069309</c:v>
                </c:pt>
                <c:pt idx="607">
                  <c:v>6.0672931250010151</c:v>
                </c:pt>
                <c:pt idx="608">
                  <c:v>6.0772921250027139</c:v>
                </c:pt>
                <c:pt idx="609">
                  <c:v>6.0872901250259019</c:v>
                </c:pt>
                <c:pt idx="610">
                  <c:v>6.0972881250199862</c:v>
                </c:pt>
                <c:pt idx="611">
                  <c:v>6.1072871250216849</c:v>
                </c:pt>
                <c:pt idx="612">
                  <c:v>6.1172851250157692</c:v>
                </c:pt>
                <c:pt idx="613">
                  <c:v>6.1272831250098534</c:v>
                </c:pt>
                <c:pt idx="614">
                  <c:v>6.1372821250115521</c:v>
                </c:pt>
                <c:pt idx="615">
                  <c:v>6.1472801250056364</c:v>
                </c:pt>
                <c:pt idx="616">
                  <c:v>6.1572781250288244</c:v>
                </c:pt>
                <c:pt idx="617">
                  <c:v>6.1672771250014193</c:v>
                </c:pt>
                <c:pt idx="618">
                  <c:v>6.1772751250246074</c:v>
                </c:pt>
                <c:pt idx="619">
                  <c:v>6.1872741250263061</c:v>
                </c:pt>
                <c:pt idx="620">
                  <c:v>6.1972721250203904</c:v>
                </c:pt>
                <c:pt idx="621">
                  <c:v>6.2072701250144746</c:v>
                </c:pt>
                <c:pt idx="622">
                  <c:v>6.2172691250161733</c:v>
                </c:pt>
                <c:pt idx="623">
                  <c:v>6.2272671250102576</c:v>
                </c:pt>
                <c:pt idx="624">
                  <c:v>6.2372651250043418</c:v>
                </c:pt>
                <c:pt idx="625">
                  <c:v>6.2472641250060406</c:v>
                </c:pt>
                <c:pt idx="626">
                  <c:v>6.2572621250001248</c:v>
                </c:pt>
                <c:pt idx="627">
                  <c:v>6.2672601250233129</c:v>
                </c:pt>
                <c:pt idx="628">
                  <c:v>6.2772591250250116</c:v>
                </c:pt>
                <c:pt idx="629">
                  <c:v>6.2872571250190958</c:v>
                </c:pt>
                <c:pt idx="630">
                  <c:v>6.2972551250131801</c:v>
                </c:pt>
                <c:pt idx="631">
                  <c:v>6.3072541250148788</c:v>
                </c:pt>
                <c:pt idx="632">
                  <c:v>6.317252125008963</c:v>
                </c:pt>
                <c:pt idx="633">
                  <c:v>6.3272501250030473</c:v>
                </c:pt>
                <c:pt idx="634">
                  <c:v>6.337249125004746</c:v>
                </c:pt>
                <c:pt idx="635">
                  <c:v>6.3472471250279341</c:v>
                </c:pt>
                <c:pt idx="636">
                  <c:v>6.357246125000529</c:v>
                </c:pt>
                <c:pt idx="637">
                  <c:v>6.3672441250237171</c:v>
                </c:pt>
                <c:pt idx="638">
                  <c:v>6.3772421250178013</c:v>
                </c:pt>
                <c:pt idx="639">
                  <c:v>6.3872411250195</c:v>
                </c:pt>
                <c:pt idx="640">
                  <c:v>6.3972391250135843</c:v>
                </c:pt>
                <c:pt idx="641">
                  <c:v>6.4072371250076685</c:v>
                </c:pt>
                <c:pt idx="642">
                  <c:v>6.4172361250093672</c:v>
                </c:pt>
                <c:pt idx="643">
                  <c:v>6.4272341250034515</c:v>
                </c:pt>
                <c:pt idx="644">
                  <c:v>6.4372321250266396</c:v>
                </c:pt>
                <c:pt idx="645">
                  <c:v>6.4472311250283383</c:v>
                </c:pt>
                <c:pt idx="646">
                  <c:v>6.4572291250224225</c:v>
                </c:pt>
                <c:pt idx="647">
                  <c:v>6.4672271250165068</c:v>
                </c:pt>
                <c:pt idx="648">
                  <c:v>6.4772261250182055</c:v>
                </c:pt>
                <c:pt idx="649">
                  <c:v>6.4872241250122897</c:v>
                </c:pt>
                <c:pt idx="650">
                  <c:v>6.4972231250139885</c:v>
                </c:pt>
                <c:pt idx="651">
                  <c:v>6.5072211250080727</c:v>
                </c:pt>
                <c:pt idx="652">
                  <c:v>6.5172191250021569</c:v>
                </c:pt>
                <c:pt idx="653">
                  <c:v>6.5272181250038557</c:v>
                </c:pt>
                <c:pt idx="654">
                  <c:v>6.5372161250270437</c:v>
                </c:pt>
                <c:pt idx="655">
                  <c:v>6.547214125021128</c:v>
                </c:pt>
                <c:pt idx="656">
                  <c:v>6.5572131250228267</c:v>
                </c:pt>
                <c:pt idx="657">
                  <c:v>6.567211125016911</c:v>
                </c:pt>
                <c:pt idx="658">
                  <c:v>6.5772091250109952</c:v>
                </c:pt>
                <c:pt idx="659">
                  <c:v>6.5872081250126939</c:v>
                </c:pt>
                <c:pt idx="660">
                  <c:v>6.5972061250067782</c:v>
                </c:pt>
                <c:pt idx="661">
                  <c:v>6.6072051250084769</c:v>
                </c:pt>
                <c:pt idx="662">
                  <c:v>6.6172031250025611</c:v>
                </c:pt>
                <c:pt idx="663">
                  <c:v>6.6272011250257492</c:v>
                </c:pt>
                <c:pt idx="664">
                  <c:v>6.6372001250274479</c:v>
                </c:pt>
                <c:pt idx="665">
                  <c:v>6.6471981250215322</c:v>
                </c:pt>
                <c:pt idx="666">
                  <c:v>6.6571961250156164</c:v>
                </c:pt>
                <c:pt idx="667">
                  <c:v>6.6671951250173151</c:v>
                </c:pt>
                <c:pt idx="668">
                  <c:v>6.6771931250113994</c:v>
                </c:pt>
                <c:pt idx="669">
                  <c:v>6.6871911250054836</c:v>
                </c:pt>
                <c:pt idx="670">
                  <c:v>6.6971901250071824</c:v>
                </c:pt>
                <c:pt idx="671">
                  <c:v>6.7071881250012666</c:v>
                </c:pt>
                <c:pt idx="672">
                  <c:v>6.7171861250244547</c:v>
                </c:pt>
                <c:pt idx="673">
                  <c:v>6.7271851250261534</c:v>
                </c:pt>
                <c:pt idx="674">
                  <c:v>6.7371831250202376</c:v>
                </c:pt>
                <c:pt idx="675">
                  <c:v>6.7471821250219364</c:v>
                </c:pt>
                <c:pt idx="676">
                  <c:v>6.7571801250160206</c:v>
                </c:pt>
                <c:pt idx="677">
                  <c:v>6.7671781250101048</c:v>
                </c:pt>
                <c:pt idx="678">
                  <c:v>6.7771771250118036</c:v>
                </c:pt>
                <c:pt idx="679">
                  <c:v>6.7871751250058878</c:v>
                </c:pt>
                <c:pt idx="680">
                  <c:v>6.7971731249999721</c:v>
                </c:pt>
                <c:pt idx="681">
                  <c:v>6.8071695000107866</c:v>
                </c:pt>
                <c:pt idx="682">
                  <c:v>6.8171675000048708</c:v>
                </c:pt>
                <c:pt idx="683">
                  <c:v>6.8271655000280589</c:v>
                </c:pt>
                <c:pt idx="684">
                  <c:v>6.8371645000006538</c:v>
                </c:pt>
                <c:pt idx="685">
                  <c:v>6.8471625000238419</c:v>
                </c:pt>
                <c:pt idx="686">
                  <c:v>6.8571605000179261</c:v>
                </c:pt>
                <c:pt idx="687">
                  <c:v>6.8671595000196248</c:v>
                </c:pt>
                <c:pt idx="688">
                  <c:v>6.8771575000137091</c:v>
                </c:pt>
                <c:pt idx="689">
                  <c:v>6.8871555000077933</c:v>
                </c:pt>
                <c:pt idx="690">
                  <c:v>6.897154500009492</c:v>
                </c:pt>
                <c:pt idx="691">
                  <c:v>6.9071525000035763</c:v>
                </c:pt>
                <c:pt idx="692">
                  <c:v>6.917151500005275</c:v>
                </c:pt>
                <c:pt idx="693">
                  <c:v>6.9271495000284631</c:v>
                </c:pt>
                <c:pt idx="694">
                  <c:v>6.9371475000225473</c:v>
                </c:pt>
                <c:pt idx="695">
                  <c:v>6.9471465000242461</c:v>
                </c:pt>
                <c:pt idx="696">
                  <c:v>6.9571445000183303</c:v>
                </c:pt>
                <c:pt idx="697">
                  <c:v>6.9671425000124145</c:v>
                </c:pt>
                <c:pt idx="698">
                  <c:v>6.9771415000141133</c:v>
                </c:pt>
                <c:pt idx="699">
                  <c:v>6.9871395000081975</c:v>
                </c:pt>
                <c:pt idx="700">
                  <c:v>6.9971375000022817</c:v>
                </c:pt>
                <c:pt idx="701">
                  <c:v>7.0071365000039805</c:v>
                </c:pt>
                <c:pt idx="702">
                  <c:v>7.0171345000271685</c:v>
                </c:pt>
                <c:pt idx="703">
                  <c:v>7.0271335000288673</c:v>
                </c:pt>
                <c:pt idx="704">
                  <c:v>7.0371315000229515</c:v>
                </c:pt>
                <c:pt idx="705">
                  <c:v>7.0471295000170358</c:v>
                </c:pt>
                <c:pt idx="706">
                  <c:v>7.0571285000187345</c:v>
                </c:pt>
                <c:pt idx="707">
                  <c:v>7.0671265000128187</c:v>
                </c:pt>
                <c:pt idx="708">
                  <c:v>7.077124500006903</c:v>
                </c:pt>
                <c:pt idx="709">
                  <c:v>7.0871235000086017</c:v>
                </c:pt>
                <c:pt idx="710">
                  <c:v>7.0971215000026859</c:v>
                </c:pt>
                <c:pt idx="711">
                  <c:v>7.107119500025874</c:v>
                </c:pt>
                <c:pt idx="712">
                  <c:v>7.1171185000275727</c:v>
                </c:pt>
                <c:pt idx="713">
                  <c:v>7.127116500021657</c:v>
                </c:pt>
                <c:pt idx="714">
                  <c:v>7.1371155000233557</c:v>
                </c:pt>
                <c:pt idx="715">
                  <c:v>7.1471135000174399</c:v>
                </c:pt>
                <c:pt idx="716">
                  <c:v>7.1571115000115242</c:v>
                </c:pt>
                <c:pt idx="717">
                  <c:v>7.1671105000132229</c:v>
                </c:pt>
                <c:pt idx="718">
                  <c:v>7.1771085000073072</c:v>
                </c:pt>
                <c:pt idx="719">
                  <c:v>7.1871065000013914</c:v>
                </c:pt>
                <c:pt idx="720">
                  <c:v>7.1971055000030901</c:v>
                </c:pt>
                <c:pt idx="721">
                  <c:v>7.2071035000262782</c:v>
                </c:pt>
                <c:pt idx="722">
                  <c:v>7.2171015000203624</c:v>
                </c:pt>
                <c:pt idx="723">
                  <c:v>7.2271005000220612</c:v>
                </c:pt>
                <c:pt idx="724">
                  <c:v>7.2370985000161454</c:v>
                </c:pt>
                <c:pt idx="725">
                  <c:v>7.2470965000102296</c:v>
                </c:pt>
                <c:pt idx="726">
                  <c:v>7.2570955000119284</c:v>
                </c:pt>
                <c:pt idx="727">
                  <c:v>7.2670935000060126</c:v>
                </c:pt>
                <c:pt idx="728">
                  <c:v>7.2770925000077114</c:v>
                </c:pt>
                <c:pt idx="729">
                  <c:v>7.2870905000017956</c:v>
                </c:pt>
                <c:pt idx="730">
                  <c:v>7.2970885000249837</c:v>
                </c:pt>
                <c:pt idx="731">
                  <c:v>7.3070875000266824</c:v>
                </c:pt>
                <c:pt idx="732">
                  <c:v>7.3170855000207666</c:v>
                </c:pt>
                <c:pt idx="733">
                  <c:v>7.3270835000148509</c:v>
                </c:pt>
                <c:pt idx="734">
                  <c:v>7.3370825000165496</c:v>
                </c:pt>
                <c:pt idx="735">
                  <c:v>7.3470805000106338</c:v>
                </c:pt>
                <c:pt idx="736">
                  <c:v>7.3570785000047181</c:v>
                </c:pt>
                <c:pt idx="737">
                  <c:v>7.3670775000064168</c:v>
                </c:pt>
                <c:pt idx="738">
                  <c:v>7.3770755000005011</c:v>
                </c:pt>
                <c:pt idx="739">
                  <c:v>7.3870745000021998</c:v>
                </c:pt>
                <c:pt idx="740">
                  <c:v>7.3970725000253879</c:v>
                </c:pt>
                <c:pt idx="741">
                  <c:v>7.4070705000194721</c:v>
                </c:pt>
                <c:pt idx="742">
                  <c:v>7.4170695000211708</c:v>
                </c:pt>
                <c:pt idx="743">
                  <c:v>7.4270675000152551</c:v>
                </c:pt>
                <c:pt idx="744">
                  <c:v>7.4370655000093393</c:v>
                </c:pt>
                <c:pt idx="745">
                  <c:v>7.447064500011038</c:v>
                </c:pt>
                <c:pt idx="746">
                  <c:v>7.4570625000051223</c:v>
                </c:pt>
                <c:pt idx="747">
                  <c:v>7.4670605000283103</c:v>
                </c:pt>
                <c:pt idx="748">
                  <c:v>7.4770595000009052</c:v>
                </c:pt>
                <c:pt idx="749">
                  <c:v>7.4870575000240933</c:v>
                </c:pt>
                <c:pt idx="750">
                  <c:v>7.497056500025792</c:v>
                </c:pt>
                <c:pt idx="751">
                  <c:v>7.5070545000198763</c:v>
                </c:pt>
                <c:pt idx="752">
                  <c:v>7.5170525000139605</c:v>
                </c:pt>
                <c:pt idx="753">
                  <c:v>7.5270515000156593</c:v>
                </c:pt>
                <c:pt idx="754">
                  <c:v>7.5370495000097435</c:v>
                </c:pt>
                <c:pt idx="755">
                  <c:v>7.5470475000038277</c:v>
                </c:pt>
                <c:pt idx="756">
                  <c:v>7.5570465000055265</c:v>
                </c:pt>
                <c:pt idx="757">
                  <c:v>7.5670445000287145</c:v>
                </c:pt>
                <c:pt idx="758">
                  <c:v>7.5770425000227988</c:v>
                </c:pt>
                <c:pt idx="759">
                  <c:v>7.5870415000244975</c:v>
                </c:pt>
                <c:pt idx="760">
                  <c:v>7.5970395000185817</c:v>
                </c:pt>
                <c:pt idx="761">
                  <c:v>7.607037500012666</c:v>
                </c:pt>
                <c:pt idx="762">
                  <c:v>7.6170365000143647</c:v>
                </c:pt>
                <c:pt idx="763">
                  <c:v>7.627034500008449</c:v>
                </c:pt>
                <c:pt idx="764">
                  <c:v>7.6370335000101477</c:v>
                </c:pt>
                <c:pt idx="765">
                  <c:v>7.6470315000042319</c:v>
                </c:pt>
                <c:pt idx="766">
                  <c:v>7.65702950002742</c:v>
                </c:pt>
                <c:pt idx="767">
                  <c:v>7.6670285000000149</c:v>
                </c:pt>
                <c:pt idx="768">
                  <c:v>7.677026500023203</c:v>
                </c:pt>
                <c:pt idx="769">
                  <c:v>7.6870245000172872</c:v>
                </c:pt>
                <c:pt idx="770">
                  <c:v>7.6970235000189859</c:v>
                </c:pt>
                <c:pt idx="771">
                  <c:v>7.7070215000130702</c:v>
                </c:pt>
                <c:pt idx="772">
                  <c:v>7.7170195000071544</c:v>
                </c:pt>
                <c:pt idx="773">
                  <c:v>7.7270185000088532</c:v>
                </c:pt>
                <c:pt idx="774">
                  <c:v>7.7370165000029374</c:v>
                </c:pt>
                <c:pt idx="775">
                  <c:v>7.7470155000046361</c:v>
                </c:pt>
                <c:pt idx="776">
                  <c:v>7.7570135000278242</c:v>
                </c:pt>
                <c:pt idx="777">
                  <c:v>7.7670115000219084</c:v>
                </c:pt>
                <c:pt idx="778">
                  <c:v>7.7770105000236072</c:v>
                </c:pt>
                <c:pt idx="779">
                  <c:v>7.7870085000176914</c:v>
                </c:pt>
                <c:pt idx="780">
                  <c:v>7.7970065000117756</c:v>
                </c:pt>
                <c:pt idx="781">
                  <c:v>7.8070058333396446</c:v>
                </c:pt>
                <c:pt idx="782">
                  <c:v>7.8170038333337288</c:v>
                </c:pt>
                <c:pt idx="783">
                  <c:v>7.8270018333569169</c:v>
                </c:pt>
                <c:pt idx="784">
                  <c:v>7.8370008333586156</c:v>
                </c:pt>
                <c:pt idx="785">
                  <c:v>7.8469988333526999</c:v>
                </c:pt>
                <c:pt idx="786">
                  <c:v>7.8569978333543986</c:v>
                </c:pt>
                <c:pt idx="787">
                  <c:v>7.8669958333484828</c:v>
                </c:pt>
                <c:pt idx="788">
                  <c:v>7.8769938333425671</c:v>
                </c:pt>
                <c:pt idx="789">
                  <c:v>7.8869928333442658</c:v>
                </c:pt>
                <c:pt idx="790">
                  <c:v>7.8969908333383501</c:v>
                </c:pt>
                <c:pt idx="791">
                  <c:v>7.9069888333615381</c:v>
                </c:pt>
                <c:pt idx="792">
                  <c:v>7.916987833334133</c:v>
                </c:pt>
                <c:pt idx="793">
                  <c:v>7.9269858333573211</c:v>
                </c:pt>
                <c:pt idx="794">
                  <c:v>7.9369838333514053</c:v>
                </c:pt>
                <c:pt idx="795">
                  <c:v>7.9469828333531041</c:v>
                </c:pt>
                <c:pt idx="796">
                  <c:v>7.9569808333471883</c:v>
                </c:pt>
                <c:pt idx="797">
                  <c:v>7.966979833348887</c:v>
                </c:pt>
                <c:pt idx="798">
                  <c:v>7.9769778333429713</c:v>
                </c:pt>
                <c:pt idx="799">
                  <c:v>7.9869758333370555</c:v>
                </c:pt>
                <c:pt idx="800">
                  <c:v>7.9969748333387543</c:v>
                </c:pt>
                <c:pt idx="801">
                  <c:v>8.0069728333619423</c:v>
                </c:pt>
                <c:pt idx="802">
                  <c:v>8.0169708333560266</c:v>
                </c:pt>
                <c:pt idx="803">
                  <c:v>8.0269698333577253</c:v>
                </c:pt>
                <c:pt idx="804">
                  <c:v>8.0369678333518095</c:v>
                </c:pt>
                <c:pt idx="805">
                  <c:v>8.0469658333458938</c:v>
                </c:pt>
                <c:pt idx="806">
                  <c:v>8.0569648333475925</c:v>
                </c:pt>
                <c:pt idx="807">
                  <c:v>8.0669628333416767</c:v>
                </c:pt>
                <c:pt idx="808">
                  <c:v>8.0769618333433755</c:v>
                </c:pt>
                <c:pt idx="809">
                  <c:v>8.0869598333374597</c:v>
                </c:pt>
                <c:pt idx="810">
                  <c:v>8.0969578333606478</c:v>
                </c:pt>
                <c:pt idx="811">
                  <c:v>8.1069568333332427</c:v>
                </c:pt>
                <c:pt idx="812">
                  <c:v>8.1169548333564308</c:v>
                </c:pt>
                <c:pt idx="813">
                  <c:v>8.126952833350515</c:v>
                </c:pt>
                <c:pt idx="814">
                  <c:v>8.1369518333522137</c:v>
                </c:pt>
                <c:pt idx="815">
                  <c:v>8.146949833346298</c:v>
                </c:pt>
                <c:pt idx="816">
                  <c:v>8.1569478333403822</c:v>
                </c:pt>
                <c:pt idx="817">
                  <c:v>8.1669468333420809</c:v>
                </c:pt>
                <c:pt idx="818">
                  <c:v>8.1769448333361652</c:v>
                </c:pt>
                <c:pt idx="819">
                  <c:v>8.1869438333378639</c:v>
                </c:pt>
                <c:pt idx="820">
                  <c:v>8.196941833361052</c:v>
                </c:pt>
                <c:pt idx="821">
                  <c:v>8.2069398333551362</c:v>
                </c:pt>
                <c:pt idx="822">
                  <c:v>8.2169388333568349</c:v>
                </c:pt>
                <c:pt idx="823">
                  <c:v>8.2269368333509192</c:v>
                </c:pt>
                <c:pt idx="824">
                  <c:v>8.2369348333450034</c:v>
                </c:pt>
                <c:pt idx="825">
                  <c:v>8.2469338333467022</c:v>
                </c:pt>
                <c:pt idx="826">
                  <c:v>8.2569318333407864</c:v>
                </c:pt>
                <c:pt idx="827">
                  <c:v>8.2669298333348706</c:v>
                </c:pt>
                <c:pt idx="828">
                  <c:v>8.2769288333365694</c:v>
                </c:pt>
                <c:pt idx="829">
                  <c:v>8.2869268333597574</c:v>
                </c:pt>
                <c:pt idx="830">
                  <c:v>8.2969258333614562</c:v>
                </c:pt>
                <c:pt idx="831">
                  <c:v>8.3069238333555404</c:v>
                </c:pt>
                <c:pt idx="832">
                  <c:v>8.3169218333496246</c:v>
                </c:pt>
                <c:pt idx="833">
                  <c:v>8.3269208333513234</c:v>
                </c:pt>
                <c:pt idx="834">
                  <c:v>8.3369188333454076</c:v>
                </c:pt>
                <c:pt idx="835">
                  <c:v>8.3469168333394919</c:v>
                </c:pt>
                <c:pt idx="836">
                  <c:v>8.3569158333411906</c:v>
                </c:pt>
                <c:pt idx="837">
                  <c:v>8.3669138333352748</c:v>
                </c:pt>
                <c:pt idx="838">
                  <c:v>8.3769118333584629</c:v>
                </c:pt>
                <c:pt idx="839">
                  <c:v>8.3869108333601616</c:v>
                </c:pt>
                <c:pt idx="840">
                  <c:v>8.3969088333542459</c:v>
                </c:pt>
                <c:pt idx="841">
                  <c:v>8.4069078333559446</c:v>
                </c:pt>
                <c:pt idx="842">
                  <c:v>8.4169058333500288</c:v>
                </c:pt>
                <c:pt idx="843">
                  <c:v>8.4269038333441131</c:v>
                </c:pt>
                <c:pt idx="844">
                  <c:v>8.4369028333458118</c:v>
                </c:pt>
                <c:pt idx="845">
                  <c:v>8.4469008333398961</c:v>
                </c:pt>
                <c:pt idx="846">
                  <c:v>8.4568988333339803</c:v>
                </c:pt>
                <c:pt idx="847">
                  <c:v>8.466897833335679</c:v>
                </c:pt>
                <c:pt idx="848">
                  <c:v>8.4768958333588671</c:v>
                </c:pt>
                <c:pt idx="849">
                  <c:v>8.4868948333605658</c:v>
                </c:pt>
                <c:pt idx="850">
                  <c:v>8.4968928333546501</c:v>
                </c:pt>
                <c:pt idx="851">
                  <c:v>8.5068908333487343</c:v>
                </c:pt>
                <c:pt idx="852">
                  <c:v>8.516889833350433</c:v>
                </c:pt>
                <c:pt idx="853">
                  <c:v>8.5268878333445173</c:v>
                </c:pt>
                <c:pt idx="854">
                  <c:v>8.5368858333386015</c:v>
                </c:pt>
                <c:pt idx="855">
                  <c:v>8.5468848333403002</c:v>
                </c:pt>
                <c:pt idx="856">
                  <c:v>8.5568828333343845</c:v>
                </c:pt>
                <c:pt idx="857">
                  <c:v>8.5668808333575726</c:v>
                </c:pt>
                <c:pt idx="858">
                  <c:v>8.5768798333592713</c:v>
                </c:pt>
                <c:pt idx="859">
                  <c:v>8.5868778333533555</c:v>
                </c:pt>
                <c:pt idx="860">
                  <c:v>8.5968768333550543</c:v>
                </c:pt>
                <c:pt idx="861">
                  <c:v>8.6068748333491385</c:v>
                </c:pt>
                <c:pt idx="862">
                  <c:v>8.6168728333432227</c:v>
                </c:pt>
                <c:pt idx="863">
                  <c:v>8.6268718333449215</c:v>
                </c:pt>
                <c:pt idx="864">
                  <c:v>8.6368698333390057</c:v>
                </c:pt>
                <c:pt idx="865">
                  <c:v>8.6468678333621938</c:v>
                </c:pt>
                <c:pt idx="866">
                  <c:v>8.6568668333347887</c:v>
                </c:pt>
                <c:pt idx="867">
                  <c:v>8.6668648333579767</c:v>
                </c:pt>
                <c:pt idx="868">
                  <c:v>8.6768638333596755</c:v>
                </c:pt>
                <c:pt idx="869">
                  <c:v>8.6868618333537597</c:v>
                </c:pt>
                <c:pt idx="870">
                  <c:v>8.696859833347844</c:v>
                </c:pt>
                <c:pt idx="871">
                  <c:v>8.7068588333495427</c:v>
                </c:pt>
                <c:pt idx="872">
                  <c:v>8.7168568333436269</c:v>
                </c:pt>
                <c:pt idx="873">
                  <c:v>8.7268548333377112</c:v>
                </c:pt>
                <c:pt idx="874">
                  <c:v>8.7368538333394099</c:v>
                </c:pt>
                <c:pt idx="875">
                  <c:v>8.7468518333334941</c:v>
                </c:pt>
                <c:pt idx="876">
                  <c:v>8.7568498333566822</c:v>
                </c:pt>
                <c:pt idx="877">
                  <c:v>8.7668488333583809</c:v>
                </c:pt>
                <c:pt idx="878">
                  <c:v>8.7768468333524652</c:v>
                </c:pt>
                <c:pt idx="879">
                  <c:v>8.7868458333541639</c:v>
                </c:pt>
                <c:pt idx="880">
                  <c:v>8.7968438333482482</c:v>
                </c:pt>
                <c:pt idx="881">
                  <c:v>8.8068417083413806</c:v>
                </c:pt>
                <c:pt idx="882">
                  <c:v>8.8168407083430793</c:v>
                </c:pt>
                <c:pt idx="883">
                  <c:v>8.8268387083371636</c:v>
                </c:pt>
                <c:pt idx="884">
                  <c:v>8.8368367083603516</c:v>
                </c:pt>
                <c:pt idx="885">
                  <c:v>8.8468357083620504</c:v>
                </c:pt>
                <c:pt idx="886">
                  <c:v>8.8568337083561346</c:v>
                </c:pt>
                <c:pt idx="887">
                  <c:v>8.8668317083502188</c:v>
                </c:pt>
                <c:pt idx="888">
                  <c:v>8.8768307083519176</c:v>
                </c:pt>
                <c:pt idx="889">
                  <c:v>8.8868287083460018</c:v>
                </c:pt>
                <c:pt idx="890">
                  <c:v>8.8968277083477005</c:v>
                </c:pt>
                <c:pt idx="891">
                  <c:v>8.9068257083417848</c:v>
                </c:pt>
                <c:pt idx="892">
                  <c:v>8.916823708335869</c:v>
                </c:pt>
                <c:pt idx="893">
                  <c:v>8.9268227083375677</c:v>
                </c:pt>
                <c:pt idx="894">
                  <c:v>8.9368207083607558</c:v>
                </c:pt>
                <c:pt idx="895">
                  <c:v>8.9468187083548401</c:v>
                </c:pt>
                <c:pt idx="896">
                  <c:v>8.9568177083565388</c:v>
                </c:pt>
                <c:pt idx="897">
                  <c:v>8.966815708350623</c:v>
                </c:pt>
                <c:pt idx="898">
                  <c:v>8.9768137083447073</c:v>
                </c:pt>
                <c:pt idx="899">
                  <c:v>8.986812708346406</c:v>
                </c:pt>
                <c:pt idx="900">
                  <c:v>8.9968107083404902</c:v>
                </c:pt>
                <c:pt idx="901">
                  <c:v>9.006809708342189</c:v>
                </c:pt>
                <c:pt idx="902">
                  <c:v>9.0168077083362732</c:v>
                </c:pt>
                <c:pt idx="903">
                  <c:v>9.0268057083594613</c:v>
                </c:pt>
                <c:pt idx="904">
                  <c:v>9.03680470836116</c:v>
                </c:pt>
                <c:pt idx="905">
                  <c:v>9.0468027083552442</c:v>
                </c:pt>
                <c:pt idx="906">
                  <c:v>9.0568007083493285</c:v>
                </c:pt>
                <c:pt idx="907">
                  <c:v>9.0667997083510272</c:v>
                </c:pt>
                <c:pt idx="908">
                  <c:v>9.0767977083451115</c:v>
                </c:pt>
                <c:pt idx="909">
                  <c:v>9.0867967083468102</c:v>
                </c:pt>
                <c:pt idx="910">
                  <c:v>9.0967947083408944</c:v>
                </c:pt>
                <c:pt idx="911">
                  <c:v>9.1067927083349787</c:v>
                </c:pt>
                <c:pt idx="912">
                  <c:v>9.1167917083366774</c:v>
                </c:pt>
                <c:pt idx="913">
                  <c:v>9.1267897083598655</c:v>
                </c:pt>
                <c:pt idx="914">
                  <c:v>9.1367877083539497</c:v>
                </c:pt>
                <c:pt idx="915">
                  <c:v>9.1467867083556484</c:v>
                </c:pt>
                <c:pt idx="916">
                  <c:v>9.1567847083497327</c:v>
                </c:pt>
                <c:pt idx="917">
                  <c:v>9.1667827083438169</c:v>
                </c:pt>
                <c:pt idx="918">
                  <c:v>9.1767817083455157</c:v>
                </c:pt>
                <c:pt idx="919">
                  <c:v>9.1867797083395999</c:v>
                </c:pt>
                <c:pt idx="920">
                  <c:v>9.1967787083412986</c:v>
                </c:pt>
                <c:pt idx="921">
                  <c:v>9.2067767083353829</c:v>
                </c:pt>
                <c:pt idx="922">
                  <c:v>9.2167747083585709</c:v>
                </c:pt>
                <c:pt idx="923">
                  <c:v>9.2267737083602697</c:v>
                </c:pt>
                <c:pt idx="924">
                  <c:v>9.2367717083543539</c:v>
                </c:pt>
                <c:pt idx="925">
                  <c:v>9.2467697083484381</c:v>
                </c:pt>
                <c:pt idx="926">
                  <c:v>9.2567687083501369</c:v>
                </c:pt>
                <c:pt idx="927">
                  <c:v>9.2667667083442211</c:v>
                </c:pt>
                <c:pt idx="928">
                  <c:v>9.2767657083459198</c:v>
                </c:pt>
                <c:pt idx="929">
                  <c:v>9.2867637083400041</c:v>
                </c:pt>
                <c:pt idx="930">
                  <c:v>9.2967617083340883</c:v>
                </c:pt>
                <c:pt idx="931">
                  <c:v>9.3067607083357871</c:v>
                </c:pt>
                <c:pt idx="932">
                  <c:v>9.3167587083589751</c:v>
                </c:pt>
                <c:pt idx="933">
                  <c:v>9.3267567083530594</c:v>
                </c:pt>
                <c:pt idx="934">
                  <c:v>9.3367557083547581</c:v>
                </c:pt>
                <c:pt idx="935">
                  <c:v>9.3467537083488423</c:v>
                </c:pt>
                <c:pt idx="936">
                  <c:v>9.3567517083429266</c:v>
                </c:pt>
                <c:pt idx="937">
                  <c:v>9.3667507083446253</c:v>
                </c:pt>
                <c:pt idx="938">
                  <c:v>9.3767487083387095</c:v>
                </c:pt>
                <c:pt idx="939">
                  <c:v>9.3867477083404083</c:v>
                </c:pt>
                <c:pt idx="940">
                  <c:v>9.3967457083344925</c:v>
                </c:pt>
                <c:pt idx="941">
                  <c:v>9.4067437083576806</c:v>
                </c:pt>
                <c:pt idx="942">
                  <c:v>9.4167427083593793</c:v>
                </c:pt>
                <c:pt idx="943">
                  <c:v>9.4267407083534636</c:v>
                </c:pt>
                <c:pt idx="944">
                  <c:v>9.4367387083475478</c:v>
                </c:pt>
                <c:pt idx="945">
                  <c:v>9.4467377083492465</c:v>
                </c:pt>
                <c:pt idx="946">
                  <c:v>9.4567357083433308</c:v>
                </c:pt>
                <c:pt idx="947">
                  <c:v>9.4667347083450295</c:v>
                </c:pt>
                <c:pt idx="948">
                  <c:v>9.4767327083391137</c:v>
                </c:pt>
                <c:pt idx="949">
                  <c:v>9.486730708333198</c:v>
                </c:pt>
                <c:pt idx="950">
                  <c:v>9.4967297083348967</c:v>
                </c:pt>
                <c:pt idx="951">
                  <c:v>9.5067277083580848</c:v>
                </c:pt>
                <c:pt idx="952">
                  <c:v>9.516725708352169</c:v>
                </c:pt>
                <c:pt idx="953">
                  <c:v>9.5267247083538678</c:v>
                </c:pt>
                <c:pt idx="954">
                  <c:v>9.536722708347952</c:v>
                </c:pt>
                <c:pt idx="955">
                  <c:v>9.5467217083496507</c:v>
                </c:pt>
                <c:pt idx="956">
                  <c:v>9.556719708343735</c:v>
                </c:pt>
                <c:pt idx="957">
                  <c:v>9.5667177083378192</c:v>
                </c:pt>
                <c:pt idx="958">
                  <c:v>9.5767167083395179</c:v>
                </c:pt>
                <c:pt idx="959">
                  <c:v>9.5867147083336022</c:v>
                </c:pt>
                <c:pt idx="960">
                  <c:v>9.5967127083567902</c:v>
                </c:pt>
                <c:pt idx="961">
                  <c:v>9.606711708358489</c:v>
                </c:pt>
                <c:pt idx="962">
                  <c:v>9.6167097083525732</c:v>
                </c:pt>
                <c:pt idx="963">
                  <c:v>9.6267077083466575</c:v>
                </c:pt>
                <c:pt idx="964">
                  <c:v>9.6367067083483562</c:v>
                </c:pt>
                <c:pt idx="965">
                  <c:v>9.6467047083424404</c:v>
                </c:pt>
                <c:pt idx="966">
                  <c:v>9.6567037083441392</c:v>
                </c:pt>
                <c:pt idx="967">
                  <c:v>9.6667017083382234</c:v>
                </c:pt>
                <c:pt idx="968">
                  <c:v>9.6766997083614115</c:v>
                </c:pt>
                <c:pt idx="969">
                  <c:v>9.6866987083340064</c:v>
                </c:pt>
                <c:pt idx="970">
                  <c:v>9.6966967083571944</c:v>
                </c:pt>
                <c:pt idx="971">
                  <c:v>9.7066947083512787</c:v>
                </c:pt>
                <c:pt idx="972">
                  <c:v>9.7166937083529774</c:v>
                </c:pt>
                <c:pt idx="973">
                  <c:v>9.7266917083470616</c:v>
                </c:pt>
                <c:pt idx="974">
                  <c:v>9.7366907083487604</c:v>
                </c:pt>
                <c:pt idx="975">
                  <c:v>9.7466887083428446</c:v>
                </c:pt>
                <c:pt idx="976">
                  <c:v>9.7566867083369289</c:v>
                </c:pt>
                <c:pt idx="977">
                  <c:v>9.7666857083386276</c:v>
                </c:pt>
                <c:pt idx="978">
                  <c:v>9.7766837083618157</c:v>
                </c:pt>
                <c:pt idx="979">
                  <c:v>9.7866817083558999</c:v>
                </c:pt>
                <c:pt idx="980">
                  <c:v>9.7966807083575986</c:v>
                </c:pt>
                <c:pt idx="981">
                  <c:v>9.8066784583497792</c:v>
                </c:pt>
                <c:pt idx="982">
                  <c:v>9.816677458351478</c:v>
                </c:pt>
                <c:pt idx="983">
                  <c:v>9.8266754583455622</c:v>
                </c:pt>
                <c:pt idx="984">
                  <c:v>9.8366734583396465</c:v>
                </c:pt>
                <c:pt idx="985">
                  <c:v>9.8466724583413452</c:v>
                </c:pt>
                <c:pt idx="986">
                  <c:v>9.8566704583354294</c:v>
                </c:pt>
                <c:pt idx="987">
                  <c:v>9.8666684583586175</c:v>
                </c:pt>
                <c:pt idx="988">
                  <c:v>9.8766674583603162</c:v>
                </c:pt>
                <c:pt idx="989">
                  <c:v>9.8866654583544005</c:v>
                </c:pt>
                <c:pt idx="990">
                  <c:v>9.8966644583560992</c:v>
                </c:pt>
                <c:pt idx="991">
                  <c:v>9.9066624583501834</c:v>
                </c:pt>
                <c:pt idx="992">
                  <c:v>9.9166604583442677</c:v>
                </c:pt>
                <c:pt idx="993">
                  <c:v>9.9266594583459664</c:v>
                </c:pt>
                <c:pt idx="994">
                  <c:v>9.9366574583400507</c:v>
                </c:pt>
                <c:pt idx="995">
                  <c:v>9.9466554583341349</c:v>
                </c:pt>
                <c:pt idx="996">
                  <c:v>9.9566544583358336</c:v>
                </c:pt>
                <c:pt idx="997">
                  <c:v>9.9666524583590217</c:v>
                </c:pt>
                <c:pt idx="998">
                  <c:v>9.9766504583531059</c:v>
                </c:pt>
                <c:pt idx="999">
                  <c:v>9.9866494583548047</c:v>
                </c:pt>
                <c:pt idx="1000">
                  <c:v>9.9966474583488889</c:v>
                </c:pt>
                <c:pt idx="1001">
                  <c:v>10.006646458350588</c:v>
                </c:pt>
                <c:pt idx="1002">
                  <c:v>10.016644458344672</c:v>
                </c:pt>
                <c:pt idx="1003">
                  <c:v>10.026642458338756</c:v>
                </c:pt>
                <c:pt idx="1004">
                  <c:v>10.036641458340455</c:v>
                </c:pt>
                <c:pt idx="1005">
                  <c:v>10.046639458334539</c:v>
                </c:pt>
                <c:pt idx="1006">
                  <c:v>10.056637458357727</c:v>
                </c:pt>
                <c:pt idx="1007">
                  <c:v>10.066636458359426</c:v>
                </c:pt>
                <c:pt idx="1008">
                  <c:v>10.07663445835351</c:v>
                </c:pt>
                <c:pt idx="1009">
                  <c:v>10.086633458355209</c:v>
                </c:pt>
                <c:pt idx="1010">
                  <c:v>10.096631458349293</c:v>
                </c:pt>
                <c:pt idx="1011">
                  <c:v>10.106629458343377</c:v>
                </c:pt>
                <c:pt idx="1012">
                  <c:v>10.116628458345076</c:v>
                </c:pt>
                <c:pt idx="1013">
                  <c:v>10.12662645833916</c:v>
                </c:pt>
                <c:pt idx="1014">
                  <c:v>10.136624458333245</c:v>
                </c:pt>
                <c:pt idx="1015">
                  <c:v>10.146623458334943</c:v>
                </c:pt>
                <c:pt idx="1016">
                  <c:v>10.156621458358131</c:v>
                </c:pt>
                <c:pt idx="1017">
                  <c:v>10.16662045835983</c:v>
                </c:pt>
                <c:pt idx="1018">
                  <c:v>10.176618458353914</c:v>
                </c:pt>
                <c:pt idx="1019">
                  <c:v>10.186616458347999</c:v>
                </c:pt>
                <c:pt idx="1020">
                  <c:v>10.196615458349697</c:v>
                </c:pt>
                <c:pt idx="1021">
                  <c:v>10.206613458343782</c:v>
                </c:pt>
                <c:pt idx="1022">
                  <c:v>10.216611458337866</c:v>
                </c:pt>
                <c:pt idx="1023">
                  <c:v>10.226610458339565</c:v>
                </c:pt>
                <c:pt idx="1024">
                  <c:v>10.236608458333649</c:v>
                </c:pt>
                <c:pt idx="1025">
                  <c:v>10.246607458335347</c:v>
                </c:pt>
                <c:pt idx="1026">
                  <c:v>10.256605458358536</c:v>
                </c:pt>
                <c:pt idx="1027">
                  <c:v>10.26660345835262</c:v>
                </c:pt>
                <c:pt idx="1028">
                  <c:v>10.276602458354319</c:v>
                </c:pt>
                <c:pt idx="1029">
                  <c:v>10.286600458348403</c:v>
                </c:pt>
                <c:pt idx="1030">
                  <c:v>10.296598458342487</c:v>
                </c:pt>
                <c:pt idx="1031">
                  <c:v>10.306597458344186</c:v>
                </c:pt>
                <c:pt idx="1032">
                  <c:v>10.31659545833827</c:v>
                </c:pt>
                <c:pt idx="1033">
                  <c:v>10.326594458339969</c:v>
                </c:pt>
                <c:pt idx="1034">
                  <c:v>10.336592458334053</c:v>
                </c:pt>
                <c:pt idx="1035">
                  <c:v>10.346590458357241</c:v>
                </c:pt>
                <c:pt idx="1036">
                  <c:v>10.35658945835894</c:v>
                </c:pt>
                <c:pt idx="1037">
                  <c:v>10.366587458353024</c:v>
                </c:pt>
                <c:pt idx="1038">
                  <c:v>10.376585458347108</c:v>
                </c:pt>
                <c:pt idx="1039">
                  <c:v>10.386584458348807</c:v>
                </c:pt>
                <c:pt idx="1040">
                  <c:v>10.396582458342891</c:v>
                </c:pt>
                <c:pt idx="1041">
                  <c:v>10.406580458336975</c:v>
                </c:pt>
                <c:pt idx="1042">
                  <c:v>10.416579458338674</c:v>
                </c:pt>
                <c:pt idx="1043">
                  <c:v>10.426577458361862</c:v>
                </c:pt>
                <c:pt idx="1044">
                  <c:v>10.436576458334457</c:v>
                </c:pt>
                <c:pt idx="1045">
                  <c:v>10.446574458357645</c:v>
                </c:pt>
                <c:pt idx="1046">
                  <c:v>10.456572458351729</c:v>
                </c:pt>
                <c:pt idx="1047">
                  <c:v>10.466571458353428</c:v>
                </c:pt>
                <c:pt idx="1048">
                  <c:v>10.476569458347512</c:v>
                </c:pt>
                <c:pt idx="1049">
                  <c:v>10.486567458341597</c:v>
                </c:pt>
                <c:pt idx="1050">
                  <c:v>10.496566458343295</c:v>
                </c:pt>
                <c:pt idx="1051">
                  <c:v>10.50656445833738</c:v>
                </c:pt>
                <c:pt idx="1052">
                  <c:v>10.516563458339078</c:v>
                </c:pt>
                <c:pt idx="1053">
                  <c:v>10.526561458333163</c:v>
                </c:pt>
                <c:pt idx="1054">
                  <c:v>10.536559458356351</c:v>
                </c:pt>
                <c:pt idx="1055">
                  <c:v>10.546558458358049</c:v>
                </c:pt>
                <c:pt idx="1056">
                  <c:v>10.556556458352134</c:v>
                </c:pt>
                <c:pt idx="1057">
                  <c:v>10.566554458346218</c:v>
                </c:pt>
                <c:pt idx="1058">
                  <c:v>10.576553458347917</c:v>
                </c:pt>
                <c:pt idx="1059">
                  <c:v>10.586551458342001</c:v>
                </c:pt>
                <c:pt idx="1060">
                  <c:v>10.5965504583437</c:v>
                </c:pt>
                <c:pt idx="1061">
                  <c:v>10.606548458337784</c:v>
                </c:pt>
                <c:pt idx="1062">
                  <c:v>10.616546458360972</c:v>
                </c:pt>
                <c:pt idx="1063">
                  <c:v>10.626545458333567</c:v>
                </c:pt>
                <c:pt idx="1064">
                  <c:v>10.636543458356755</c:v>
                </c:pt>
                <c:pt idx="1065">
                  <c:v>10.646541458350839</c:v>
                </c:pt>
                <c:pt idx="1066">
                  <c:v>10.656540458352538</c:v>
                </c:pt>
                <c:pt idx="1067">
                  <c:v>10.666538458346622</c:v>
                </c:pt>
                <c:pt idx="1068">
                  <c:v>10.676537458348321</c:v>
                </c:pt>
                <c:pt idx="1069">
                  <c:v>10.686535458342405</c:v>
                </c:pt>
                <c:pt idx="1070">
                  <c:v>10.696533458336489</c:v>
                </c:pt>
                <c:pt idx="1071">
                  <c:v>10.706532458338188</c:v>
                </c:pt>
                <c:pt idx="1072">
                  <c:v>10.716530458361376</c:v>
                </c:pt>
                <c:pt idx="1073">
                  <c:v>10.72652845835546</c:v>
                </c:pt>
                <c:pt idx="1074">
                  <c:v>10.736527458357159</c:v>
                </c:pt>
                <c:pt idx="1075">
                  <c:v>10.746525458351243</c:v>
                </c:pt>
                <c:pt idx="1076">
                  <c:v>10.756524458352942</c:v>
                </c:pt>
                <c:pt idx="1077">
                  <c:v>10.766522458347026</c:v>
                </c:pt>
                <c:pt idx="1078">
                  <c:v>10.77652045834111</c:v>
                </c:pt>
                <c:pt idx="1079">
                  <c:v>10.786519458342809</c:v>
                </c:pt>
                <c:pt idx="1080">
                  <c:v>10.796517458336893</c:v>
                </c:pt>
                <c:pt idx="1081">
                  <c:v>10.806515083357226</c:v>
                </c:pt>
                <c:pt idx="1082">
                  <c:v>10.816514083358925</c:v>
                </c:pt>
                <c:pt idx="1083">
                  <c:v>10.826512083353009</c:v>
                </c:pt>
                <c:pt idx="1084">
                  <c:v>10.836511083354708</c:v>
                </c:pt>
                <c:pt idx="1085">
                  <c:v>10.846509083348792</c:v>
                </c:pt>
                <c:pt idx="1086">
                  <c:v>10.856507083342876</c:v>
                </c:pt>
                <c:pt idx="1087">
                  <c:v>10.866506083344575</c:v>
                </c:pt>
                <c:pt idx="1088">
                  <c:v>10.876504083338659</c:v>
                </c:pt>
                <c:pt idx="1089">
                  <c:v>10.886502083361847</c:v>
                </c:pt>
                <c:pt idx="1090">
                  <c:v>10.896501083334442</c:v>
                </c:pt>
                <c:pt idx="1091">
                  <c:v>10.90649908335763</c:v>
                </c:pt>
                <c:pt idx="1092">
                  <c:v>10.916498083359329</c:v>
                </c:pt>
                <c:pt idx="1093">
                  <c:v>10.926496083353413</c:v>
                </c:pt>
                <c:pt idx="1094">
                  <c:v>10.936494083347498</c:v>
                </c:pt>
                <c:pt idx="1095">
                  <c:v>10.946493083349196</c:v>
                </c:pt>
                <c:pt idx="1096">
                  <c:v>10.95649108334328</c:v>
                </c:pt>
                <c:pt idx="1097">
                  <c:v>10.966489083337365</c:v>
                </c:pt>
                <c:pt idx="1098">
                  <c:v>10.976488083339063</c:v>
                </c:pt>
                <c:pt idx="1099">
                  <c:v>10.986486083362252</c:v>
                </c:pt>
                <c:pt idx="1100">
                  <c:v>10.996485083334846</c:v>
                </c:pt>
                <c:pt idx="1101">
                  <c:v>11.006483083358034</c:v>
                </c:pt>
                <c:pt idx="1102">
                  <c:v>11.016481083352119</c:v>
                </c:pt>
                <c:pt idx="1103">
                  <c:v>11.026480083353817</c:v>
                </c:pt>
                <c:pt idx="1104">
                  <c:v>11.036478083347902</c:v>
                </c:pt>
                <c:pt idx="1105">
                  <c:v>11.046476083341986</c:v>
                </c:pt>
                <c:pt idx="1106">
                  <c:v>11.056475083343685</c:v>
                </c:pt>
                <c:pt idx="1107">
                  <c:v>11.066473083337769</c:v>
                </c:pt>
                <c:pt idx="1108">
                  <c:v>11.076472083339468</c:v>
                </c:pt>
                <c:pt idx="1109">
                  <c:v>11.086470083333552</c:v>
                </c:pt>
                <c:pt idx="1110">
                  <c:v>11.09646808335674</c:v>
                </c:pt>
                <c:pt idx="1111">
                  <c:v>11.106467083358439</c:v>
                </c:pt>
                <c:pt idx="1112">
                  <c:v>11.116465083352523</c:v>
                </c:pt>
                <c:pt idx="1113">
                  <c:v>11.126463083346607</c:v>
                </c:pt>
                <c:pt idx="1114">
                  <c:v>11.136462083348306</c:v>
                </c:pt>
                <c:pt idx="1115">
                  <c:v>11.14646008334239</c:v>
                </c:pt>
                <c:pt idx="1116">
                  <c:v>11.156459083344089</c:v>
                </c:pt>
                <c:pt idx="1117">
                  <c:v>11.166457083338173</c:v>
                </c:pt>
                <c:pt idx="1118">
                  <c:v>11.176455083361361</c:v>
                </c:pt>
                <c:pt idx="1119">
                  <c:v>11.186454083333956</c:v>
                </c:pt>
                <c:pt idx="1120">
                  <c:v>11.196452083357144</c:v>
                </c:pt>
                <c:pt idx="1121">
                  <c:v>11.206450083351228</c:v>
                </c:pt>
                <c:pt idx="1122">
                  <c:v>11.216449083352927</c:v>
                </c:pt>
                <c:pt idx="1123">
                  <c:v>11.226447083347011</c:v>
                </c:pt>
                <c:pt idx="1124">
                  <c:v>11.23644608334871</c:v>
                </c:pt>
                <c:pt idx="1125">
                  <c:v>11.246444083342794</c:v>
                </c:pt>
                <c:pt idx="1126">
                  <c:v>11.256442083336879</c:v>
                </c:pt>
                <c:pt idx="1127">
                  <c:v>11.266441083338577</c:v>
                </c:pt>
                <c:pt idx="1128">
                  <c:v>11.276439083361765</c:v>
                </c:pt>
                <c:pt idx="1129">
                  <c:v>11.28643708335585</c:v>
                </c:pt>
                <c:pt idx="1130">
                  <c:v>11.296436083357548</c:v>
                </c:pt>
                <c:pt idx="1131">
                  <c:v>11.306434083351633</c:v>
                </c:pt>
                <c:pt idx="1132">
                  <c:v>11.316433083353331</c:v>
                </c:pt>
                <c:pt idx="1133">
                  <c:v>11.326431083347416</c:v>
                </c:pt>
                <c:pt idx="1134">
                  <c:v>11.3364290833415</c:v>
                </c:pt>
                <c:pt idx="1135">
                  <c:v>11.346428083343199</c:v>
                </c:pt>
                <c:pt idx="1136">
                  <c:v>11.356426083337283</c:v>
                </c:pt>
                <c:pt idx="1137">
                  <c:v>11.366425083338981</c:v>
                </c:pt>
                <c:pt idx="1138">
                  <c:v>11.37642308336217</c:v>
                </c:pt>
                <c:pt idx="1139">
                  <c:v>11.386421083356254</c:v>
                </c:pt>
                <c:pt idx="1140">
                  <c:v>11.396420083357953</c:v>
                </c:pt>
                <c:pt idx="1141">
                  <c:v>11.406418083352037</c:v>
                </c:pt>
                <c:pt idx="1142">
                  <c:v>11.416416083346121</c:v>
                </c:pt>
                <c:pt idx="1143">
                  <c:v>11.42641508334782</c:v>
                </c:pt>
                <c:pt idx="1144">
                  <c:v>11.436413083341904</c:v>
                </c:pt>
                <c:pt idx="1145">
                  <c:v>11.446412083343603</c:v>
                </c:pt>
                <c:pt idx="1146">
                  <c:v>11.456410083337687</c:v>
                </c:pt>
                <c:pt idx="1147">
                  <c:v>11.466408083360875</c:v>
                </c:pt>
                <c:pt idx="1148">
                  <c:v>11.47640708333347</c:v>
                </c:pt>
                <c:pt idx="1149">
                  <c:v>11.486405083356658</c:v>
                </c:pt>
                <c:pt idx="1150">
                  <c:v>11.496403083350742</c:v>
                </c:pt>
                <c:pt idx="1151">
                  <c:v>11.506402083352441</c:v>
                </c:pt>
                <c:pt idx="1152">
                  <c:v>11.516400083346525</c:v>
                </c:pt>
                <c:pt idx="1153">
                  <c:v>11.526399083348224</c:v>
                </c:pt>
                <c:pt idx="1154">
                  <c:v>11.536397083342308</c:v>
                </c:pt>
                <c:pt idx="1155">
                  <c:v>11.546395083336392</c:v>
                </c:pt>
                <c:pt idx="1156">
                  <c:v>11.556394083338091</c:v>
                </c:pt>
                <c:pt idx="1157">
                  <c:v>11.566392083361279</c:v>
                </c:pt>
                <c:pt idx="1158">
                  <c:v>11.576390083355363</c:v>
                </c:pt>
                <c:pt idx="1159">
                  <c:v>11.586389083357062</c:v>
                </c:pt>
                <c:pt idx="1160">
                  <c:v>11.596387083351146</c:v>
                </c:pt>
                <c:pt idx="1161">
                  <c:v>11.606386083352845</c:v>
                </c:pt>
                <c:pt idx="1162">
                  <c:v>11.616384083346929</c:v>
                </c:pt>
                <c:pt idx="1163">
                  <c:v>11.626382083341014</c:v>
                </c:pt>
                <c:pt idx="1164">
                  <c:v>11.636381083342712</c:v>
                </c:pt>
                <c:pt idx="1165">
                  <c:v>11.646379083336797</c:v>
                </c:pt>
                <c:pt idx="1166">
                  <c:v>11.656377083359985</c:v>
                </c:pt>
                <c:pt idx="1167">
                  <c:v>11.666376083361683</c:v>
                </c:pt>
                <c:pt idx="1168">
                  <c:v>11.676374083355768</c:v>
                </c:pt>
                <c:pt idx="1169">
                  <c:v>11.686373083357466</c:v>
                </c:pt>
                <c:pt idx="1170">
                  <c:v>11.696371083351551</c:v>
                </c:pt>
                <c:pt idx="1171">
                  <c:v>11.706369083345635</c:v>
                </c:pt>
                <c:pt idx="1172">
                  <c:v>11.716368083347334</c:v>
                </c:pt>
                <c:pt idx="1173">
                  <c:v>11.726366083341418</c:v>
                </c:pt>
                <c:pt idx="1174">
                  <c:v>11.736364083335502</c:v>
                </c:pt>
                <c:pt idx="1175">
                  <c:v>11.746363083337201</c:v>
                </c:pt>
                <c:pt idx="1176">
                  <c:v>11.756361083360389</c:v>
                </c:pt>
                <c:pt idx="1177">
                  <c:v>11.766360083362088</c:v>
                </c:pt>
                <c:pt idx="1178">
                  <c:v>11.776358083356172</c:v>
                </c:pt>
                <c:pt idx="1179">
                  <c:v>11.786356083350256</c:v>
                </c:pt>
                <c:pt idx="1180">
                  <c:v>11.796355083351955</c:v>
                </c:pt>
                <c:pt idx="1181">
                  <c:v>11.806353083346039</c:v>
                </c:pt>
                <c:pt idx="1182">
                  <c:v>11.816352458350593</c:v>
                </c:pt>
                <c:pt idx="1183">
                  <c:v>11.826350458344677</c:v>
                </c:pt>
                <c:pt idx="1184">
                  <c:v>11.836348458338762</c:v>
                </c:pt>
                <c:pt idx="1185">
                  <c:v>11.84634745834046</c:v>
                </c:pt>
                <c:pt idx="1186">
                  <c:v>11.856345458334545</c:v>
                </c:pt>
                <c:pt idx="1187">
                  <c:v>11.866343458357733</c:v>
                </c:pt>
                <c:pt idx="1188">
                  <c:v>11.876342458359431</c:v>
                </c:pt>
                <c:pt idx="1189">
                  <c:v>11.886340458353516</c:v>
                </c:pt>
                <c:pt idx="1190">
                  <c:v>11.896339458355214</c:v>
                </c:pt>
                <c:pt idx="1191">
                  <c:v>11.906337458349299</c:v>
                </c:pt>
                <c:pt idx="1192">
                  <c:v>11.916335458343383</c:v>
                </c:pt>
                <c:pt idx="1193">
                  <c:v>11.926334458345082</c:v>
                </c:pt>
                <c:pt idx="1194">
                  <c:v>11.936332458339166</c:v>
                </c:pt>
                <c:pt idx="1195">
                  <c:v>11.94633045833325</c:v>
                </c:pt>
                <c:pt idx="1196">
                  <c:v>11.956329458334949</c:v>
                </c:pt>
                <c:pt idx="1197">
                  <c:v>11.966327458358137</c:v>
                </c:pt>
                <c:pt idx="1198">
                  <c:v>11.976326458359836</c:v>
                </c:pt>
                <c:pt idx="1199">
                  <c:v>11.98632445835392</c:v>
                </c:pt>
                <c:pt idx="1200">
                  <c:v>11.996322458348004</c:v>
                </c:pt>
                <c:pt idx="1201">
                  <c:v>12.006321458349703</c:v>
                </c:pt>
                <c:pt idx="1202">
                  <c:v>12.016319458343787</c:v>
                </c:pt>
                <c:pt idx="1203">
                  <c:v>12.026318458345486</c:v>
                </c:pt>
                <c:pt idx="1204">
                  <c:v>12.03631645833957</c:v>
                </c:pt>
                <c:pt idx="1205">
                  <c:v>12.046314458333654</c:v>
                </c:pt>
                <c:pt idx="1206">
                  <c:v>12.056313458335353</c:v>
                </c:pt>
                <c:pt idx="1207">
                  <c:v>12.066311458358541</c:v>
                </c:pt>
                <c:pt idx="1208">
                  <c:v>12.076309458352625</c:v>
                </c:pt>
                <c:pt idx="1209">
                  <c:v>12.086308458354324</c:v>
                </c:pt>
                <c:pt idx="1210">
                  <c:v>12.096306458348408</c:v>
                </c:pt>
                <c:pt idx="1211">
                  <c:v>12.106305458350107</c:v>
                </c:pt>
                <c:pt idx="1212">
                  <c:v>12.116303458344191</c:v>
                </c:pt>
                <c:pt idx="1213">
                  <c:v>12.126301458338276</c:v>
                </c:pt>
                <c:pt idx="1214">
                  <c:v>12.136300458339974</c:v>
                </c:pt>
                <c:pt idx="1215">
                  <c:v>12.146298458334059</c:v>
                </c:pt>
                <c:pt idx="1216">
                  <c:v>12.156296458357247</c:v>
                </c:pt>
                <c:pt idx="1217">
                  <c:v>12.166295458358945</c:v>
                </c:pt>
                <c:pt idx="1218">
                  <c:v>12.17629345835303</c:v>
                </c:pt>
                <c:pt idx="1219">
                  <c:v>12.186292458354728</c:v>
                </c:pt>
                <c:pt idx="1220">
                  <c:v>12.196290458348813</c:v>
                </c:pt>
                <c:pt idx="1221">
                  <c:v>12.206288458342897</c:v>
                </c:pt>
                <c:pt idx="1222">
                  <c:v>12.216287458344596</c:v>
                </c:pt>
                <c:pt idx="1223">
                  <c:v>12.22628545833868</c:v>
                </c:pt>
                <c:pt idx="1224">
                  <c:v>12.236283458361868</c:v>
                </c:pt>
                <c:pt idx="1225">
                  <c:v>12.246282458334463</c:v>
                </c:pt>
                <c:pt idx="1226">
                  <c:v>12.256280458357651</c:v>
                </c:pt>
                <c:pt idx="1227">
                  <c:v>12.26627945835935</c:v>
                </c:pt>
                <c:pt idx="1228">
                  <c:v>12.276277458353434</c:v>
                </c:pt>
                <c:pt idx="1229">
                  <c:v>12.286275458347518</c:v>
                </c:pt>
                <c:pt idx="1230">
                  <c:v>12.296274458349217</c:v>
                </c:pt>
                <c:pt idx="1231">
                  <c:v>12.306272458343301</c:v>
                </c:pt>
                <c:pt idx="1232">
                  <c:v>12.316271458345</c:v>
                </c:pt>
                <c:pt idx="1233">
                  <c:v>12.326269458339084</c:v>
                </c:pt>
                <c:pt idx="1234">
                  <c:v>12.336267458333168</c:v>
                </c:pt>
                <c:pt idx="1235">
                  <c:v>12.346266458334867</c:v>
                </c:pt>
                <c:pt idx="1236">
                  <c:v>12.356264458358055</c:v>
                </c:pt>
                <c:pt idx="1237">
                  <c:v>12.366262458352139</c:v>
                </c:pt>
                <c:pt idx="1238">
                  <c:v>12.376261458353838</c:v>
                </c:pt>
                <c:pt idx="1239">
                  <c:v>12.386259458347922</c:v>
                </c:pt>
                <c:pt idx="1240">
                  <c:v>12.396258458349621</c:v>
                </c:pt>
                <c:pt idx="1241">
                  <c:v>12.406256458343705</c:v>
                </c:pt>
                <c:pt idx="1242">
                  <c:v>12.416254458337789</c:v>
                </c:pt>
                <c:pt idx="1243">
                  <c:v>12.426253458339488</c:v>
                </c:pt>
                <c:pt idx="1244">
                  <c:v>12.436251458333572</c:v>
                </c:pt>
                <c:pt idx="1245">
                  <c:v>12.446250458335271</c:v>
                </c:pt>
                <c:pt idx="1246">
                  <c:v>12.456248458358459</c:v>
                </c:pt>
                <c:pt idx="1247">
                  <c:v>12.466246458352543</c:v>
                </c:pt>
                <c:pt idx="1248">
                  <c:v>12.476245458354242</c:v>
                </c:pt>
                <c:pt idx="1249">
                  <c:v>12.486243458348326</c:v>
                </c:pt>
                <c:pt idx="1250">
                  <c:v>12.496241458342411</c:v>
                </c:pt>
                <c:pt idx="1251">
                  <c:v>12.506240458344109</c:v>
                </c:pt>
                <c:pt idx="1252">
                  <c:v>12.516238458338194</c:v>
                </c:pt>
                <c:pt idx="1253">
                  <c:v>12.526237458339892</c:v>
                </c:pt>
                <c:pt idx="1254">
                  <c:v>12.536235458333977</c:v>
                </c:pt>
                <c:pt idx="1255">
                  <c:v>12.546233458357165</c:v>
                </c:pt>
                <c:pt idx="1256">
                  <c:v>12.556232458358863</c:v>
                </c:pt>
                <c:pt idx="1257">
                  <c:v>12.566230458352948</c:v>
                </c:pt>
                <c:pt idx="1258">
                  <c:v>12.576228458347032</c:v>
                </c:pt>
                <c:pt idx="1259">
                  <c:v>12.586227458348731</c:v>
                </c:pt>
                <c:pt idx="1260">
                  <c:v>12.596225458342815</c:v>
                </c:pt>
                <c:pt idx="1261">
                  <c:v>12.606224458344514</c:v>
                </c:pt>
                <c:pt idx="1262">
                  <c:v>12.616222458338598</c:v>
                </c:pt>
                <c:pt idx="1263">
                  <c:v>12.626220458361786</c:v>
                </c:pt>
                <c:pt idx="1264">
                  <c:v>12.636219458334381</c:v>
                </c:pt>
                <c:pt idx="1265">
                  <c:v>12.646217458357569</c:v>
                </c:pt>
                <c:pt idx="1266">
                  <c:v>12.656216458359268</c:v>
                </c:pt>
                <c:pt idx="1267">
                  <c:v>12.666214458353352</c:v>
                </c:pt>
                <c:pt idx="1268">
                  <c:v>12.676212458347436</c:v>
                </c:pt>
                <c:pt idx="1269">
                  <c:v>12.686211458349135</c:v>
                </c:pt>
                <c:pt idx="1270">
                  <c:v>12.696209458343219</c:v>
                </c:pt>
                <c:pt idx="1271">
                  <c:v>12.706207458337303</c:v>
                </c:pt>
                <c:pt idx="1272">
                  <c:v>12.716206458339002</c:v>
                </c:pt>
                <c:pt idx="1273">
                  <c:v>12.72620445836219</c:v>
                </c:pt>
                <c:pt idx="1274">
                  <c:v>12.736203458334785</c:v>
                </c:pt>
                <c:pt idx="1275">
                  <c:v>12.746201458357973</c:v>
                </c:pt>
                <c:pt idx="1276">
                  <c:v>12.756199458352057</c:v>
                </c:pt>
                <c:pt idx="1277">
                  <c:v>12.766198458353756</c:v>
                </c:pt>
                <c:pt idx="1278">
                  <c:v>12.77619645834784</c:v>
                </c:pt>
                <c:pt idx="1279">
                  <c:v>12.786195458349539</c:v>
                </c:pt>
                <c:pt idx="1280">
                  <c:v>12.796193458343623</c:v>
                </c:pt>
                <c:pt idx="1281">
                  <c:v>12.806191458337707</c:v>
                </c:pt>
                <c:pt idx="1282">
                  <c:v>12.816190333338454</c:v>
                </c:pt>
                <c:pt idx="1283">
                  <c:v>12.826188333361642</c:v>
                </c:pt>
                <c:pt idx="1284">
                  <c:v>12.836186333355727</c:v>
                </c:pt>
                <c:pt idx="1285">
                  <c:v>12.846185333357425</c:v>
                </c:pt>
                <c:pt idx="1286">
                  <c:v>12.85618333335151</c:v>
                </c:pt>
                <c:pt idx="1287">
                  <c:v>12.866182333353208</c:v>
                </c:pt>
                <c:pt idx="1288">
                  <c:v>12.876180333347293</c:v>
                </c:pt>
                <c:pt idx="1289">
                  <c:v>12.886178333341377</c:v>
                </c:pt>
                <c:pt idx="1290">
                  <c:v>12.896177333343076</c:v>
                </c:pt>
                <c:pt idx="1291">
                  <c:v>12.90617533333716</c:v>
                </c:pt>
                <c:pt idx="1292">
                  <c:v>12.916174333338859</c:v>
                </c:pt>
                <c:pt idx="1293">
                  <c:v>12.926172333362047</c:v>
                </c:pt>
                <c:pt idx="1294">
                  <c:v>12.936170333356131</c:v>
                </c:pt>
                <c:pt idx="1295">
                  <c:v>12.94616933335783</c:v>
                </c:pt>
                <c:pt idx="1296">
                  <c:v>12.956167333351914</c:v>
                </c:pt>
                <c:pt idx="1297">
                  <c:v>12.966165333345998</c:v>
                </c:pt>
                <c:pt idx="1298">
                  <c:v>12.976164333347697</c:v>
                </c:pt>
                <c:pt idx="1299">
                  <c:v>12.986162333341781</c:v>
                </c:pt>
                <c:pt idx="1300">
                  <c:v>12.99616133334348</c:v>
                </c:pt>
                <c:pt idx="1301">
                  <c:v>13.006159333337564</c:v>
                </c:pt>
                <c:pt idx="1302">
                  <c:v>13.016157333360752</c:v>
                </c:pt>
                <c:pt idx="1303">
                  <c:v>13.026156333333347</c:v>
                </c:pt>
                <c:pt idx="1304">
                  <c:v>13.036154333356535</c:v>
                </c:pt>
                <c:pt idx="1305">
                  <c:v>13.046153333358234</c:v>
                </c:pt>
                <c:pt idx="1306">
                  <c:v>13.056151333352318</c:v>
                </c:pt>
                <c:pt idx="1307">
                  <c:v>13.066149333346402</c:v>
                </c:pt>
                <c:pt idx="1308">
                  <c:v>13.076148333348101</c:v>
                </c:pt>
                <c:pt idx="1309">
                  <c:v>13.086146333342185</c:v>
                </c:pt>
                <c:pt idx="1310">
                  <c:v>13.096144333336269</c:v>
                </c:pt>
                <c:pt idx="1311">
                  <c:v>13.106143333337968</c:v>
                </c:pt>
                <c:pt idx="1312">
                  <c:v>13.116141333361156</c:v>
                </c:pt>
                <c:pt idx="1313">
                  <c:v>13.126140333333751</c:v>
                </c:pt>
                <c:pt idx="1314">
                  <c:v>13.136138333356939</c:v>
                </c:pt>
                <c:pt idx="1315">
                  <c:v>13.146136333351023</c:v>
                </c:pt>
                <c:pt idx="1316">
                  <c:v>13.156135333352722</c:v>
                </c:pt>
                <c:pt idx="1317">
                  <c:v>13.166133333346806</c:v>
                </c:pt>
                <c:pt idx="1318">
                  <c:v>13.176132333348505</c:v>
                </c:pt>
                <c:pt idx="1319">
                  <c:v>13.186130333342589</c:v>
                </c:pt>
                <c:pt idx="1320">
                  <c:v>13.196128333336674</c:v>
                </c:pt>
                <c:pt idx="1321">
                  <c:v>13.206127333338372</c:v>
                </c:pt>
                <c:pt idx="1322">
                  <c:v>13.21612533336156</c:v>
                </c:pt>
                <c:pt idx="1323">
                  <c:v>13.226124333334155</c:v>
                </c:pt>
                <c:pt idx="1324">
                  <c:v>13.236122333357343</c:v>
                </c:pt>
                <c:pt idx="1325">
                  <c:v>13.246120333351428</c:v>
                </c:pt>
                <c:pt idx="1326">
                  <c:v>13.256119333353126</c:v>
                </c:pt>
                <c:pt idx="1327">
                  <c:v>13.266117333347211</c:v>
                </c:pt>
                <c:pt idx="1328">
                  <c:v>13.276115333341295</c:v>
                </c:pt>
                <c:pt idx="1329">
                  <c:v>13.286114333342994</c:v>
                </c:pt>
                <c:pt idx="1330">
                  <c:v>13.296112333337078</c:v>
                </c:pt>
                <c:pt idx="1331">
                  <c:v>13.306111333338777</c:v>
                </c:pt>
                <c:pt idx="1332">
                  <c:v>13.316109333361965</c:v>
                </c:pt>
                <c:pt idx="1333">
                  <c:v>13.326107333356049</c:v>
                </c:pt>
                <c:pt idx="1334">
                  <c:v>13.336106333357748</c:v>
                </c:pt>
                <c:pt idx="1335">
                  <c:v>13.346104333351832</c:v>
                </c:pt>
                <c:pt idx="1336">
                  <c:v>13.356103333353531</c:v>
                </c:pt>
                <c:pt idx="1337">
                  <c:v>13.366101333347615</c:v>
                </c:pt>
                <c:pt idx="1338">
                  <c:v>13.376099333341699</c:v>
                </c:pt>
                <c:pt idx="1339">
                  <c:v>13.386098333343398</c:v>
                </c:pt>
                <c:pt idx="1340">
                  <c:v>13.396096333337482</c:v>
                </c:pt>
                <c:pt idx="1341">
                  <c:v>13.40609433336067</c:v>
                </c:pt>
                <c:pt idx="1342">
                  <c:v>13.416093333333265</c:v>
                </c:pt>
                <c:pt idx="1343">
                  <c:v>13.426091333356453</c:v>
                </c:pt>
                <c:pt idx="1344">
                  <c:v>13.436090333358152</c:v>
                </c:pt>
                <c:pt idx="1345">
                  <c:v>13.446088333352236</c:v>
                </c:pt>
                <c:pt idx="1346">
                  <c:v>13.45608633334632</c:v>
                </c:pt>
                <c:pt idx="1347">
                  <c:v>13.466085333348019</c:v>
                </c:pt>
                <c:pt idx="1348">
                  <c:v>13.476083333342103</c:v>
                </c:pt>
                <c:pt idx="1349">
                  <c:v>13.486082333343802</c:v>
                </c:pt>
                <c:pt idx="1350">
                  <c:v>13.496080333337886</c:v>
                </c:pt>
                <c:pt idx="1351">
                  <c:v>13.506078333361074</c:v>
                </c:pt>
                <c:pt idx="1352">
                  <c:v>13.516077333333669</c:v>
                </c:pt>
                <c:pt idx="1353">
                  <c:v>13.526075333356857</c:v>
                </c:pt>
                <c:pt idx="1354">
                  <c:v>13.536073333350942</c:v>
                </c:pt>
                <c:pt idx="1355">
                  <c:v>13.54607233335264</c:v>
                </c:pt>
                <c:pt idx="1356">
                  <c:v>13.556070333346725</c:v>
                </c:pt>
                <c:pt idx="1357">
                  <c:v>13.566069333348423</c:v>
                </c:pt>
                <c:pt idx="1358">
                  <c:v>13.576067333342507</c:v>
                </c:pt>
                <c:pt idx="1359">
                  <c:v>13.586065333336592</c:v>
                </c:pt>
                <c:pt idx="1360">
                  <c:v>13.59606433333829</c:v>
                </c:pt>
                <c:pt idx="1361">
                  <c:v>13.606062333361479</c:v>
                </c:pt>
                <c:pt idx="1362">
                  <c:v>13.616061333334073</c:v>
                </c:pt>
                <c:pt idx="1363">
                  <c:v>13.626059333357261</c:v>
                </c:pt>
                <c:pt idx="1364">
                  <c:v>13.636057333351346</c:v>
                </c:pt>
                <c:pt idx="1365">
                  <c:v>13.646056333353044</c:v>
                </c:pt>
                <c:pt idx="1366">
                  <c:v>13.656054333347129</c:v>
                </c:pt>
                <c:pt idx="1367">
                  <c:v>13.666053333348827</c:v>
                </c:pt>
                <c:pt idx="1368">
                  <c:v>13.676051333342912</c:v>
                </c:pt>
                <c:pt idx="1369">
                  <c:v>13.686049333336996</c:v>
                </c:pt>
                <c:pt idx="1370">
                  <c:v>13.696048333338695</c:v>
                </c:pt>
                <c:pt idx="1371">
                  <c:v>13.706046333361883</c:v>
                </c:pt>
                <c:pt idx="1372">
                  <c:v>13.716044333355967</c:v>
                </c:pt>
                <c:pt idx="1373">
                  <c:v>13.726043333357666</c:v>
                </c:pt>
                <c:pt idx="1374">
                  <c:v>13.73604133335175</c:v>
                </c:pt>
                <c:pt idx="1375">
                  <c:v>13.746040333353449</c:v>
                </c:pt>
                <c:pt idx="1376">
                  <c:v>13.756038333347533</c:v>
                </c:pt>
                <c:pt idx="1377">
                  <c:v>13.766036333341617</c:v>
                </c:pt>
                <c:pt idx="1378">
                  <c:v>13.776035333343316</c:v>
                </c:pt>
                <c:pt idx="1379">
                  <c:v>13.7860333333374</c:v>
                </c:pt>
                <c:pt idx="1380">
                  <c:v>13.796032333339099</c:v>
                </c:pt>
                <c:pt idx="1381">
                  <c:v>13.806030333333183</c:v>
                </c:pt>
                <c:pt idx="1382">
                  <c:v>13.816027750028297</c:v>
                </c:pt>
                <c:pt idx="1383">
                  <c:v>13.826026750000892</c:v>
                </c:pt>
                <c:pt idx="1384">
                  <c:v>13.83602475002408</c:v>
                </c:pt>
                <c:pt idx="1385">
                  <c:v>13.846023750025779</c:v>
                </c:pt>
                <c:pt idx="1386">
                  <c:v>13.856021750019863</c:v>
                </c:pt>
                <c:pt idx="1387">
                  <c:v>13.866019750013947</c:v>
                </c:pt>
                <c:pt idx="1388">
                  <c:v>13.876018750015646</c:v>
                </c:pt>
                <c:pt idx="1389">
                  <c:v>13.88601675000973</c:v>
                </c:pt>
                <c:pt idx="1390">
                  <c:v>13.896015750011429</c:v>
                </c:pt>
                <c:pt idx="1391">
                  <c:v>13.906013750005513</c:v>
                </c:pt>
                <c:pt idx="1392">
                  <c:v>13.916011750028701</c:v>
                </c:pt>
                <c:pt idx="1393">
                  <c:v>13.926010750001296</c:v>
                </c:pt>
                <c:pt idx="1394">
                  <c:v>13.936008750024484</c:v>
                </c:pt>
                <c:pt idx="1395">
                  <c:v>13.946006750018569</c:v>
                </c:pt>
                <c:pt idx="1396">
                  <c:v>13.956005750020267</c:v>
                </c:pt>
                <c:pt idx="1397">
                  <c:v>13.966003750014352</c:v>
                </c:pt>
                <c:pt idx="1398">
                  <c:v>13.97600275001605</c:v>
                </c:pt>
                <c:pt idx="1399">
                  <c:v>13.986000750010135</c:v>
                </c:pt>
                <c:pt idx="1400">
                  <c:v>13.995998750004219</c:v>
                </c:pt>
                <c:pt idx="1401">
                  <c:v>14.005997750005918</c:v>
                </c:pt>
                <c:pt idx="1402">
                  <c:v>14.015995750000002</c:v>
                </c:pt>
                <c:pt idx="1403">
                  <c:v>14.025994750001701</c:v>
                </c:pt>
                <c:pt idx="1404">
                  <c:v>14.035992750024889</c:v>
                </c:pt>
                <c:pt idx="1405">
                  <c:v>14.045990750018973</c:v>
                </c:pt>
                <c:pt idx="1406">
                  <c:v>14.055989750020672</c:v>
                </c:pt>
                <c:pt idx="1407">
                  <c:v>14.065987750014756</c:v>
                </c:pt>
                <c:pt idx="1408">
                  <c:v>14.075986750016455</c:v>
                </c:pt>
                <c:pt idx="1409">
                  <c:v>14.085984750010539</c:v>
                </c:pt>
                <c:pt idx="1410">
                  <c:v>14.095982750004623</c:v>
                </c:pt>
                <c:pt idx="1411">
                  <c:v>14.105981750006322</c:v>
                </c:pt>
                <c:pt idx="1412">
                  <c:v>14.115979750000406</c:v>
                </c:pt>
                <c:pt idx="1413">
                  <c:v>14.125978750002105</c:v>
                </c:pt>
                <c:pt idx="1414">
                  <c:v>14.135976750025293</c:v>
                </c:pt>
                <c:pt idx="1415">
                  <c:v>14.145974750019377</c:v>
                </c:pt>
                <c:pt idx="1416">
                  <c:v>14.155973750021076</c:v>
                </c:pt>
                <c:pt idx="1417">
                  <c:v>14.16597175001516</c:v>
                </c:pt>
                <c:pt idx="1418">
                  <c:v>14.175969750009244</c:v>
                </c:pt>
                <c:pt idx="1419">
                  <c:v>14.185968750010943</c:v>
                </c:pt>
                <c:pt idx="1420">
                  <c:v>14.195966750005027</c:v>
                </c:pt>
                <c:pt idx="1421">
                  <c:v>14.205965750006726</c:v>
                </c:pt>
                <c:pt idx="1422">
                  <c:v>14.21596375000081</c:v>
                </c:pt>
                <c:pt idx="1423">
                  <c:v>14.225961750023998</c:v>
                </c:pt>
                <c:pt idx="1424">
                  <c:v>14.235960750025697</c:v>
                </c:pt>
                <c:pt idx="1425">
                  <c:v>14.245958750019781</c:v>
                </c:pt>
                <c:pt idx="1426">
                  <c:v>14.25595775002148</c:v>
                </c:pt>
                <c:pt idx="1427">
                  <c:v>14.265955750015564</c:v>
                </c:pt>
                <c:pt idx="1428">
                  <c:v>14.275953750009649</c:v>
                </c:pt>
                <c:pt idx="1429">
                  <c:v>14.285952750011347</c:v>
                </c:pt>
                <c:pt idx="1430">
                  <c:v>14.295950750005431</c:v>
                </c:pt>
                <c:pt idx="1431">
                  <c:v>14.30594975000713</c:v>
                </c:pt>
                <c:pt idx="1432">
                  <c:v>14.315947750001214</c:v>
                </c:pt>
                <c:pt idx="1433">
                  <c:v>14.325945750024403</c:v>
                </c:pt>
                <c:pt idx="1434">
                  <c:v>14.335944750026101</c:v>
                </c:pt>
                <c:pt idx="1435">
                  <c:v>14.345942750020185</c:v>
                </c:pt>
                <c:pt idx="1436">
                  <c:v>14.355941750021884</c:v>
                </c:pt>
                <c:pt idx="1437">
                  <c:v>14.365939750015968</c:v>
                </c:pt>
                <c:pt idx="1438">
                  <c:v>14.375937750010053</c:v>
                </c:pt>
                <c:pt idx="1439">
                  <c:v>14.385936750011751</c:v>
                </c:pt>
                <c:pt idx="1440">
                  <c:v>14.395934750005836</c:v>
                </c:pt>
                <c:pt idx="1441">
                  <c:v>14.40593274999992</c:v>
                </c:pt>
                <c:pt idx="1442">
                  <c:v>14.415931750001619</c:v>
                </c:pt>
                <c:pt idx="1443">
                  <c:v>14.425929750024807</c:v>
                </c:pt>
                <c:pt idx="1444">
                  <c:v>14.435928750026505</c:v>
                </c:pt>
                <c:pt idx="1445">
                  <c:v>14.44592675002059</c:v>
                </c:pt>
                <c:pt idx="1446">
                  <c:v>14.455924750014674</c:v>
                </c:pt>
                <c:pt idx="1447">
                  <c:v>14.465923750016373</c:v>
                </c:pt>
                <c:pt idx="1448">
                  <c:v>14.475921750010457</c:v>
                </c:pt>
                <c:pt idx="1449">
                  <c:v>14.485920750012156</c:v>
                </c:pt>
                <c:pt idx="1450">
                  <c:v>14.49591875000624</c:v>
                </c:pt>
                <c:pt idx="1451">
                  <c:v>14.505916750000324</c:v>
                </c:pt>
                <c:pt idx="1452">
                  <c:v>14.515915750002023</c:v>
                </c:pt>
                <c:pt idx="1453">
                  <c:v>14.525913750025211</c:v>
                </c:pt>
                <c:pt idx="1454">
                  <c:v>14.53591275002691</c:v>
                </c:pt>
                <c:pt idx="1455">
                  <c:v>14.545910750020994</c:v>
                </c:pt>
                <c:pt idx="1456">
                  <c:v>14.555908750015078</c:v>
                </c:pt>
                <c:pt idx="1457">
                  <c:v>14.565907750016777</c:v>
                </c:pt>
                <c:pt idx="1458">
                  <c:v>14.575905750010861</c:v>
                </c:pt>
                <c:pt idx="1459">
                  <c:v>14.58590475001256</c:v>
                </c:pt>
                <c:pt idx="1460">
                  <c:v>14.595902750006644</c:v>
                </c:pt>
                <c:pt idx="1461">
                  <c:v>14.605900750000728</c:v>
                </c:pt>
                <c:pt idx="1462">
                  <c:v>14.615899750002427</c:v>
                </c:pt>
                <c:pt idx="1463">
                  <c:v>14.625897750025615</c:v>
                </c:pt>
                <c:pt idx="1464">
                  <c:v>14.635896750027314</c:v>
                </c:pt>
                <c:pt idx="1465">
                  <c:v>14.645894750021398</c:v>
                </c:pt>
                <c:pt idx="1466">
                  <c:v>14.655892750015482</c:v>
                </c:pt>
                <c:pt idx="1467">
                  <c:v>14.665891750017181</c:v>
                </c:pt>
                <c:pt idx="1468">
                  <c:v>14.675889750011265</c:v>
                </c:pt>
                <c:pt idx="1469">
                  <c:v>14.685888750012964</c:v>
                </c:pt>
                <c:pt idx="1470">
                  <c:v>14.695886750007048</c:v>
                </c:pt>
                <c:pt idx="1471">
                  <c:v>14.705884750001132</c:v>
                </c:pt>
                <c:pt idx="1472">
                  <c:v>14.715883750002831</c:v>
                </c:pt>
                <c:pt idx="1473">
                  <c:v>14.725881750026019</c:v>
                </c:pt>
                <c:pt idx="1474">
                  <c:v>14.735879750020104</c:v>
                </c:pt>
                <c:pt idx="1475">
                  <c:v>14.745878750021802</c:v>
                </c:pt>
                <c:pt idx="1476">
                  <c:v>14.755876750015887</c:v>
                </c:pt>
                <c:pt idx="1477">
                  <c:v>14.765875750017585</c:v>
                </c:pt>
                <c:pt idx="1478">
                  <c:v>14.775873750011669</c:v>
                </c:pt>
                <c:pt idx="1479">
                  <c:v>14.785871750005754</c:v>
                </c:pt>
                <c:pt idx="1480">
                  <c:v>14.795870750007452</c:v>
                </c:pt>
                <c:pt idx="1481">
                  <c:v>14.805868750001537</c:v>
                </c:pt>
                <c:pt idx="1482">
                  <c:v>14.815868708334165</c:v>
                </c:pt>
                <c:pt idx="1483">
                  <c:v>14.825866708357353</c:v>
                </c:pt>
                <c:pt idx="1484">
                  <c:v>14.835864708351437</c:v>
                </c:pt>
                <c:pt idx="1485">
                  <c:v>14.845863708353136</c:v>
                </c:pt>
                <c:pt idx="1486">
                  <c:v>14.85586170834722</c:v>
                </c:pt>
                <c:pt idx="1487">
                  <c:v>14.865860708348919</c:v>
                </c:pt>
                <c:pt idx="1488">
                  <c:v>14.875858708343003</c:v>
                </c:pt>
                <c:pt idx="1489">
                  <c:v>14.885856708337087</c:v>
                </c:pt>
                <c:pt idx="1490">
                  <c:v>14.895855708338786</c:v>
                </c:pt>
                <c:pt idx="1491">
                  <c:v>14.905853708361974</c:v>
                </c:pt>
                <c:pt idx="1492">
                  <c:v>14.915852708334569</c:v>
                </c:pt>
                <c:pt idx="1493">
                  <c:v>14.925850708357757</c:v>
                </c:pt>
                <c:pt idx="1494">
                  <c:v>14.935848708351841</c:v>
                </c:pt>
                <c:pt idx="1495">
                  <c:v>14.94584770835354</c:v>
                </c:pt>
                <c:pt idx="1496">
                  <c:v>14.955845708347624</c:v>
                </c:pt>
                <c:pt idx="1497">
                  <c:v>14.965844708349323</c:v>
                </c:pt>
                <c:pt idx="1498">
                  <c:v>14.975842708343407</c:v>
                </c:pt>
                <c:pt idx="1499">
                  <c:v>14.985840708337491</c:v>
                </c:pt>
                <c:pt idx="1500">
                  <c:v>14.99583970833919</c:v>
                </c:pt>
                <c:pt idx="1501">
                  <c:v>15.005837708333274</c:v>
                </c:pt>
                <c:pt idx="1502">
                  <c:v>15.015836708334973</c:v>
                </c:pt>
                <c:pt idx="1503">
                  <c:v>15.025834708358161</c:v>
                </c:pt>
                <c:pt idx="1504">
                  <c:v>15.035832708352245</c:v>
                </c:pt>
                <c:pt idx="1505">
                  <c:v>15.045831708353944</c:v>
                </c:pt>
                <c:pt idx="1506">
                  <c:v>15.055829708348028</c:v>
                </c:pt>
                <c:pt idx="1507">
                  <c:v>15.065828708349727</c:v>
                </c:pt>
                <c:pt idx="1508">
                  <c:v>15.075826708343811</c:v>
                </c:pt>
                <c:pt idx="1509">
                  <c:v>15.085824708337896</c:v>
                </c:pt>
                <c:pt idx="1510">
                  <c:v>15.095823708339594</c:v>
                </c:pt>
                <c:pt idx="1511">
                  <c:v>15.105821708333679</c:v>
                </c:pt>
                <c:pt idx="1512">
                  <c:v>15.115820708335377</c:v>
                </c:pt>
                <c:pt idx="1513">
                  <c:v>15.125818708358565</c:v>
                </c:pt>
                <c:pt idx="1514">
                  <c:v>15.13581670835265</c:v>
                </c:pt>
                <c:pt idx="1515">
                  <c:v>15.145815708354348</c:v>
                </c:pt>
                <c:pt idx="1516">
                  <c:v>15.155813708348433</c:v>
                </c:pt>
                <c:pt idx="1517">
                  <c:v>15.165811708342517</c:v>
                </c:pt>
                <c:pt idx="1518">
                  <c:v>15.175810708344216</c:v>
                </c:pt>
                <c:pt idx="1519">
                  <c:v>15.1858087083383</c:v>
                </c:pt>
                <c:pt idx="1520">
                  <c:v>15.195807708339998</c:v>
                </c:pt>
                <c:pt idx="1521">
                  <c:v>15.205805708334083</c:v>
                </c:pt>
                <c:pt idx="1522">
                  <c:v>15.215803708357271</c:v>
                </c:pt>
                <c:pt idx="1523">
                  <c:v>15.22580270835897</c:v>
                </c:pt>
                <c:pt idx="1524">
                  <c:v>15.235800708353054</c:v>
                </c:pt>
                <c:pt idx="1525">
                  <c:v>15.245799708354753</c:v>
                </c:pt>
                <c:pt idx="1526">
                  <c:v>15.255797708348837</c:v>
                </c:pt>
                <c:pt idx="1527">
                  <c:v>15.265795708342921</c:v>
                </c:pt>
                <c:pt idx="1528">
                  <c:v>15.27579470834462</c:v>
                </c:pt>
                <c:pt idx="1529">
                  <c:v>15.285792708338704</c:v>
                </c:pt>
                <c:pt idx="1530">
                  <c:v>15.295791708340403</c:v>
                </c:pt>
                <c:pt idx="1531">
                  <c:v>15.305789708334487</c:v>
                </c:pt>
                <c:pt idx="1532">
                  <c:v>15.315787708357675</c:v>
                </c:pt>
                <c:pt idx="1533">
                  <c:v>15.325786708359374</c:v>
                </c:pt>
                <c:pt idx="1534">
                  <c:v>15.335784708353458</c:v>
                </c:pt>
                <c:pt idx="1535">
                  <c:v>15.345783708355157</c:v>
                </c:pt>
                <c:pt idx="1536">
                  <c:v>15.355781708349241</c:v>
                </c:pt>
                <c:pt idx="1537">
                  <c:v>15.365779708343325</c:v>
                </c:pt>
                <c:pt idx="1538">
                  <c:v>15.375778708345024</c:v>
                </c:pt>
                <c:pt idx="1539">
                  <c:v>15.385776708339108</c:v>
                </c:pt>
                <c:pt idx="1540">
                  <c:v>15.395775708340807</c:v>
                </c:pt>
                <c:pt idx="1541">
                  <c:v>15.405773708334891</c:v>
                </c:pt>
                <c:pt idx="1542">
                  <c:v>15.415771708358079</c:v>
                </c:pt>
                <c:pt idx="1543">
                  <c:v>15.425770708359778</c:v>
                </c:pt>
                <c:pt idx="1544">
                  <c:v>15.435768708353862</c:v>
                </c:pt>
                <c:pt idx="1545">
                  <c:v>15.445767708355561</c:v>
                </c:pt>
                <c:pt idx="1546">
                  <c:v>15.455765708349645</c:v>
                </c:pt>
                <c:pt idx="1547">
                  <c:v>15.465763708343729</c:v>
                </c:pt>
                <c:pt idx="1548">
                  <c:v>15.475762708345428</c:v>
                </c:pt>
                <c:pt idx="1549">
                  <c:v>15.485760708339512</c:v>
                </c:pt>
                <c:pt idx="1550">
                  <c:v>15.495759708341211</c:v>
                </c:pt>
                <c:pt idx="1551">
                  <c:v>15.505757708335295</c:v>
                </c:pt>
                <c:pt idx="1552">
                  <c:v>15.515755708358483</c:v>
                </c:pt>
                <c:pt idx="1553">
                  <c:v>15.525754708360182</c:v>
                </c:pt>
                <c:pt idx="1554">
                  <c:v>15.535752708354266</c:v>
                </c:pt>
                <c:pt idx="1555">
                  <c:v>15.545751708355965</c:v>
                </c:pt>
                <c:pt idx="1556">
                  <c:v>15.555749708350049</c:v>
                </c:pt>
                <c:pt idx="1557">
                  <c:v>15.565747708344134</c:v>
                </c:pt>
                <c:pt idx="1558">
                  <c:v>15.575746708345832</c:v>
                </c:pt>
                <c:pt idx="1559">
                  <c:v>15.585744708339917</c:v>
                </c:pt>
                <c:pt idx="1560">
                  <c:v>15.595743708341615</c:v>
                </c:pt>
                <c:pt idx="1561">
                  <c:v>15.6057417083357</c:v>
                </c:pt>
                <c:pt idx="1562">
                  <c:v>15.615739708358888</c:v>
                </c:pt>
                <c:pt idx="1563">
                  <c:v>15.625738708360586</c:v>
                </c:pt>
                <c:pt idx="1564">
                  <c:v>15.635736708354671</c:v>
                </c:pt>
                <c:pt idx="1565">
                  <c:v>15.645735708356369</c:v>
                </c:pt>
                <c:pt idx="1566">
                  <c:v>15.655733708350454</c:v>
                </c:pt>
                <c:pt idx="1567">
                  <c:v>15.665731708344538</c:v>
                </c:pt>
                <c:pt idx="1568">
                  <c:v>15.675730708346236</c:v>
                </c:pt>
                <c:pt idx="1569">
                  <c:v>15.685728708340321</c:v>
                </c:pt>
                <c:pt idx="1570">
                  <c:v>15.695727708342019</c:v>
                </c:pt>
                <c:pt idx="1571">
                  <c:v>15.705725708336104</c:v>
                </c:pt>
                <c:pt idx="1572">
                  <c:v>15.715723708359292</c:v>
                </c:pt>
                <c:pt idx="1573">
                  <c:v>15.725722708360991</c:v>
                </c:pt>
                <c:pt idx="1574">
                  <c:v>15.735720708355075</c:v>
                </c:pt>
                <c:pt idx="1575">
                  <c:v>15.745719708356773</c:v>
                </c:pt>
                <c:pt idx="1576">
                  <c:v>15.755717708350858</c:v>
                </c:pt>
                <c:pt idx="1577">
                  <c:v>15.765715708344942</c:v>
                </c:pt>
                <c:pt idx="1578">
                  <c:v>15.775714708346641</c:v>
                </c:pt>
                <c:pt idx="1579">
                  <c:v>15.785712708340725</c:v>
                </c:pt>
                <c:pt idx="1580">
                  <c:v>15.795711708342424</c:v>
                </c:pt>
                <c:pt idx="1581">
                  <c:v>15.805709708336508</c:v>
                </c:pt>
                <c:pt idx="1582">
                  <c:v>15.815706708352081</c:v>
                </c:pt>
                <c:pt idx="1583">
                  <c:v>15.82570570835378</c:v>
                </c:pt>
                <c:pt idx="1584">
                  <c:v>15.835703708347864</c:v>
                </c:pt>
                <c:pt idx="1585">
                  <c:v>15.845702708349563</c:v>
                </c:pt>
                <c:pt idx="1586">
                  <c:v>15.855700708343647</c:v>
                </c:pt>
                <c:pt idx="1587">
                  <c:v>15.865698708337732</c:v>
                </c:pt>
                <c:pt idx="1588">
                  <c:v>15.87569770833943</c:v>
                </c:pt>
                <c:pt idx="1589">
                  <c:v>15.885695708333515</c:v>
                </c:pt>
                <c:pt idx="1590">
                  <c:v>15.895694708335213</c:v>
                </c:pt>
                <c:pt idx="1591">
                  <c:v>15.905692708358401</c:v>
                </c:pt>
                <c:pt idx="1592">
                  <c:v>15.915690708352486</c:v>
                </c:pt>
                <c:pt idx="1593">
                  <c:v>15.925689708354184</c:v>
                </c:pt>
                <c:pt idx="1594">
                  <c:v>15.935687708348269</c:v>
                </c:pt>
                <c:pt idx="1595">
                  <c:v>15.945686708349967</c:v>
                </c:pt>
                <c:pt idx="1596">
                  <c:v>15.955684708344052</c:v>
                </c:pt>
                <c:pt idx="1597">
                  <c:v>15.965682708338136</c:v>
                </c:pt>
                <c:pt idx="1598">
                  <c:v>15.975681708339835</c:v>
                </c:pt>
                <c:pt idx="1599">
                  <c:v>15.985679708333919</c:v>
                </c:pt>
                <c:pt idx="1600">
                  <c:v>15.995678708335618</c:v>
                </c:pt>
                <c:pt idx="1601">
                  <c:v>16.005676708358806</c:v>
                </c:pt>
                <c:pt idx="1602">
                  <c:v>16.01567470835289</c:v>
                </c:pt>
                <c:pt idx="1603">
                  <c:v>16.025673708354589</c:v>
                </c:pt>
                <c:pt idx="1604">
                  <c:v>16.035671708348673</c:v>
                </c:pt>
                <c:pt idx="1605">
                  <c:v>16.045670708350372</c:v>
                </c:pt>
                <c:pt idx="1606">
                  <c:v>16.055668708344456</c:v>
                </c:pt>
                <c:pt idx="1607">
                  <c:v>16.06566670833854</c:v>
                </c:pt>
                <c:pt idx="1608">
                  <c:v>16.075665708340239</c:v>
                </c:pt>
                <c:pt idx="1609">
                  <c:v>16.085663708334323</c:v>
                </c:pt>
                <c:pt idx="1610">
                  <c:v>16.095662708336022</c:v>
                </c:pt>
                <c:pt idx="1611">
                  <c:v>16.10566070835921</c:v>
                </c:pt>
                <c:pt idx="1612">
                  <c:v>16.115659708360909</c:v>
                </c:pt>
                <c:pt idx="1613">
                  <c:v>16.125657708354993</c:v>
                </c:pt>
                <c:pt idx="1614">
                  <c:v>16.135655708349077</c:v>
                </c:pt>
                <c:pt idx="1615">
                  <c:v>16.145654708350776</c:v>
                </c:pt>
                <c:pt idx="1616">
                  <c:v>16.15565270834486</c:v>
                </c:pt>
                <c:pt idx="1617">
                  <c:v>16.165651708346559</c:v>
                </c:pt>
                <c:pt idx="1618">
                  <c:v>16.175649708340643</c:v>
                </c:pt>
                <c:pt idx="1619">
                  <c:v>16.185647708334727</c:v>
                </c:pt>
                <c:pt idx="1620">
                  <c:v>16.195646708336426</c:v>
                </c:pt>
                <c:pt idx="1621">
                  <c:v>16.205644708359614</c:v>
                </c:pt>
                <c:pt idx="1622">
                  <c:v>16.215643708361313</c:v>
                </c:pt>
                <c:pt idx="1623">
                  <c:v>16.225641708355397</c:v>
                </c:pt>
                <c:pt idx="1624">
                  <c:v>16.235639708349481</c:v>
                </c:pt>
                <c:pt idx="1625">
                  <c:v>16.24563870835118</c:v>
                </c:pt>
                <c:pt idx="1626">
                  <c:v>16.255636708345264</c:v>
                </c:pt>
                <c:pt idx="1627">
                  <c:v>16.265635708346963</c:v>
                </c:pt>
                <c:pt idx="1628">
                  <c:v>16.275633708341047</c:v>
                </c:pt>
                <c:pt idx="1629">
                  <c:v>16.285631708335131</c:v>
                </c:pt>
                <c:pt idx="1630">
                  <c:v>16.29563070833683</c:v>
                </c:pt>
                <c:pt idx="1631">
                  <c:v>16.305628708360018</c:v>
                </c:pt>
                <c:pt idx="1632">
                  <c:v>16.315627708361717</c:v>
                </c:pt>
                <c:pt idx="1633">
                  <c:v>16.325625708355801</c:v>
                </c:pt>
                <c:pt idx="1634">
                  <c:v>16.335623708349885</c:v>
                </c:pt>
                <c:pt idx="1635">
                  <c:v>16.345622708351584</c:v>
                </c:pt>
                <c:pt idx="1636">
                  <c:v>16.355620708345668</c:v>
                </c:pt>
                <c:pt idx="1637">
                  <c:v>16.365619708347367</c:v>
                </c:pt>
                <c:pt idx="1638">
                  <c:v>16.375617708341451</c:v>
                </c:pt>
                <c:pt idx="1639">
                  <c:v>16.385615708335536</c:v>
                </c:pt>
                <c:pt idx="1640">
                  <c:v>16.395614708337234</c:v>
                </c:pt>
                <c:pt idx="1641">
                  <c:v>16.405612708360422</c:v>
                </c:pt>
                <c:pt idx="1642">
                  <c:v>16.415611708362121</c:v>
                </c:pt>
                <c:pt idx="1643">
                  <c:v>16.425609708356205</c:v>
                </c:pt>
                <c:pt idx="1644">
                  <c:v>16.43560770835029</c:v>
                </c:pt>
                <c:pt idx="1645">
                  <c:v>16.445606708351988</c:v>
                </c:pt>
                <c:pt idx="1646">
                  <c:v>16.455604708346073</c:v>
                </c:pt>
                <c:pt idx="1647">
                  <c:v>16.465603708347771</c:v>
                </c:pt>
                <c:pt idx="1648">
                  <c:v>16.475601708341856</c:v>
                </c:pt>
                <c:pt idx="1649">
                  <c:v>16.48559970833594</c:v>
                </c:pt>
                <c:pt idx="1650">
                  <c:v>16.495598708337639</c:v>
                </c:pt>
                <c:pt idx="1651">
                  <c:v>16.505596708360827</c:v>
                </c:pt>
                <c:pt idx="1652">
                  <c:v>16.515595708333421</c:v>
                </c:pt>
                <c:pt idx="1653">
                  <c:v>16.52559370835661</c:v>
                </c:pt>
                <c:pt idx="1654">
                  <c:v>16.535591708350694</c:v>
                </c:pt>
                <c:pt idx="1655">
                  <c:v>16.545590708352393</c:v>
                </c:pt>
                <c:pt idx="1656">
                  <c:v>16.555588708346477</c:v>
                </c:pt>
                <c:pt idx="1657">
                  <c:v>16.565587708348176</c:v>
                </c:pt>
                <c:pt idx="1658">
                  <c:v>16.57558570834226</c:v>
                </c:pt>
                <c:pt idx="1659">
                  <c:v>16.585584708343958</c:v>
                </c:pt>
                <c:pt idx="1660">
                  <c:v>16.595582708338043</c:v>
                </c:pt>
                <c:pt idx="1661">
                  <c:v>16.605580708361231</c:v>
                </c:pt>
                <c:pt idx="1662">
                  <c:v>16.615579708333826</c:v>
                </c:pt>
                <c:pt idx="1663">
                  <c:v>16.625577708357014</c:v>
                </c:pt>
                <c:pt idx="1664">
                  <c:v>16.635576708358712</c:v>
                </c:pt>
                <c:pt idx="1665">
                  <c:v>16.645574708352797</c:v>
                </c:pt>
                <c:pt idx="1666">
                  <c:v>16.655572708346881</c:v>
                </c:pt>
                <c:pt idx="1667">
                  <c:v>16.66557170834858</c:v>
                </c:pt>
                <c:pt idx="1668">
                  <c:v>16.675569708342664</c:v>
                </c:pt>
                <c:pt idx="1669">
                  <c:v>16.685568708344363</c:v>
                </c:pt>
                <c:pt idx="1670">
                  <c:v>16.695566708338447</c:v>
                </c:pt>
                <c:pt idx="1671">
                  <c:v>16.705564708361635</c:v>
                </c:pt>
                <c:pt idx="1672">
                  <c:v>16.71556370833423</c:v>
                </c:pt>
                <c:pt idx="1673">
                  <c:v>16.725561708357418</c:v>
                </c:pt>
                <c:pt idx="1674">
                  <c:v>16.735560708359117</c:v>
                </c:pt>
                <c:pt idx="1675">
                  <c:v>16.745558708353201</c:v>
                </c:pt>
                <c:pt idx="1676">
                  <c:v>16.755556708347285</c:v>
                </c:pt>
                <c:pt idx="1677">
                  <c:v>16.765555708348984</c:v>
                </c:pt>
                <c:pt idx="1678">
                  <c:v>16.775553708343068</c:v>
                </c:pt>
                <c:pt idx="1679">
                  <c:v>16.785552708344767</c:v>
                </c:pt>
                <c:pt idx="1680">
                  <c:v>16.795550708338851</c:v>
                </c:pt>
                <c:pt idx="1681">
                  <c:v>16.805548708362039</c:v>
                </c:pt>
                <c:pt idx="1682">
                  <c:v>16.81554850001703</c:v>
                </c:pt>
                <c:pt idx="1683">
                  <c:v>16.825546500011114</c:v>
                </c:pt>
                <c:pt idx="1684">
                  <c:v>16.835545500012813</c:v>
                </c:pt>
                <c:pt idx="1685">
                  <c:v>16.845543500006897</c:v>
                </c:pt>
                <c:pt idx="1686">
                  <c:v>16.855541500000982</c:v>
                </c:pt>
                <c:pt idx="1687">
                  <c:v>16.86554050000268</c:v>
                </c:pt>
                <c:pt idx="1688">
                  <c:v>16.875538500025868</c:v>
                </c:pt>
                <c:pt idx="1689">
                  <c:v>16.885537500027567</c:v>
                </c:pt>
                <c:pt idx="1690">
                  <c:v>16.895535500021651</c:v>
                </c:pt>
                <c:pt idx="1691">
                  <c:v>16.905533500015736</c:v>
                </c:pt>
                <c:pt idx="1692">
                  <c:v>16.915532500017434</c:v>
                </c:pt>
                <c:pt idx="1693">
                  <c:v>16.925530500011519</c:v>
                </c:pt>
                <c:pt idx="1694">
                  <c:v>16.935529500013217</c:v>
                </c:pt>
                <c:pt idx="1695">
                  <c:v>16.945527500007302</c:v>
                </c:pt>
                <c:pt idx="1696">
                  <c:v>16.955526500009</c:v>
                </c:pt>
                <c:pt idx="1697">
                  <c:v>16.965524500003085</c:v>
                </c:pt>
                <c:pt idx="1698">
                  <c:v>16.975522500026273</c:v>
                </c:pt>
                <c:pt idx="1699">
                  <c:v>16.985521500027971</c:v>
                </c:pt>
                <c:pt idx="1700">
                  <c:v>16.995519500022056</c:v>
                </c:pt>
                <c:pt idx="1701">
                  <c:v>17.005518500023754</c:v>
                </c:pt>
                <c:pt idx="1702">
                  <c:v>17.015516500017839</c:v>
                </c:pt>
                <c:pt idx="1703">
                  <c:v>17.025514500011923</c:v>
                </c:pt>
                <c:pt idx="1704">
                  <c:v>17.035513500013622</c:v>
                </c:pt>
                <c:pt idx="1705">
                  <c:v>17.045511500007706</c:v>
                </c:pt>
                <c:pt idx="1706">
                  <c:v>17.055510500009404</c:v>
                </c:pt>
                <c:pt idx="1707">
                  <c:v>17.065508500003489</c:v>
                </c:pt>
                <c:pt idx="1708">
                  <c:v>17.075506500026677</c:v>
                </c:pt>
                <c:pt idx="1709">
                  <c:v>17.085505500028376</c:v>
                </c:pt>
                <c:pt idx="1710">
                  <c:v>17.09550350002246</c:v>
                </c:pt>
                <c:pt idx="1711">
                  <c:v>17.105502500024159</c:v>
                </c:pt>
                <c:pt idx="1712">
                  <c:v>17.115500500018243</c:v>
                </c:pt>
                <c:pt idx="1713">
                  <c:v>17.125498500012327</c:v>
                </c:pt>
                <c:pt idx="1714">
                  <c:v>17.135497500014026</c:v>
                </c:pt>
                <c:pt idx="1715">
                  <c:v>17.14549550000811</c:v>
                </c:pt>
                <c:pt idx="1716">
                  <c:v>17.155494500009809</c:v>
                </c:pt>
                <c:pt idx="1717">
                  <c:v>17.165492500003893</c:v>
                </c:pt>
                <c:pt idx="1718">
                  <c:v>17.175490500027081</c:v>
                </c:pt>
                <c:pt idx="1719">
                  <c:v>17.18548950002878</c:v>
                </c:pt>
                <c:pt idx="1720">
                  <c:v>17.195487500022864</c:v>
                </c:pt>
                <c:pt idx="1721">
                  <c:v>17.205486500024563</c:v>
                </c:pt>
                <c:pt idx="1722">
                  <c:v>17.215484500018647</c:v>
                </c:pt>
                <c:pt idx="1723">
                  <c:v>17.225483500020346</c:v>
                </c:pt>
                <c:pt idx="1724">
                  <c:v>17.23548150001443</c:v>
                </c:pt>
                <c:pt idx="1725">
                  <c:v>17.245479500008514</c:v>
                </c:pt>
                <c:pt idx="1726">
                  <c:v>17.255478500010213</c:v>
                </c:pt>
                <c:pt idx="1727">
                  <c:v>17.265476500004297</c:v>
                </c:pt>
                <c:pt idx="1728">
                  <c:v>17.275475500005996</c:v>
                </c:pt>
                <c:pt idx="1729">
                  <c:v>17.28547350000008</c:v>
                </c:pt>
                <c:pt idx="1730">
                  <c:v>17.295471500023268</c:v>
                </c:pt>
                <c:pt idx="1731">
                  <c:v>17.305470500024967</c:v>
                </c:pt>
                <c:pt idx="1732">
                  <c:v>17.315468500019051</c:v>
                </c:pt>
                <c:pt idx="1733">
                  <c:v>17.32546750002075</c:v>
                </c:pt>
                <c:pt idx="1734">
                  <c:v>17.335465500014834</c:v>
                </c:pt>
                <c:pt idx="1735">
                  <c:v>17.345463500008918</c:v>
                </c:pt>
                <c:pt idx="1736">
                  <c:v>17.355462500010617</c:v>
                </c:pt>
                <c:pt idx="1737">
                  <c:v>17.365460500004701</c:v>
                </c:pt>
                <c:pt idx="1738">
                  <c:v>17.3754595000064</c:v>
                </c:pt>
                <c:pt idx="1739">
                  <c:v>17.385457500000484</c:v>
                </c:pt>
                <c:pt idx="1740">
                  <c:v>17.395455500023672</c:v>
                </c:pt>
                <c:pt idx="1741">
                  <c:v>17.405454500025371</c:v>
                </c:pt>
                <c:pt idx="1742">
                  <c:v>17.415452500019455</c:v>
                </c:pt>
                <c:pt idx="1743">
                  <c:v>17.425451500021154</c:v>
                </c:pt>
                <c:pt idx="1744">
                  <c:v>17.435449500015238</c:v>
                </c:pt>
                <c:pt idx="1745">
                  <c:v>17.445447500009323</c:v>
                </c:pt>
                <c:pt idx="1746">
                  <c:v>17.455446500011021</c:v>
                </c:pt>
                <c:pt idx="1747">
                  <c:v>17.465444500005106</c:v>
                </c:pt>
                <c:pt idx="1748">
                  <c:v>17.475443500006804</c:v>
                </c:pt>
                <c:pt idx="1749">
                  <c:v>17.485441500000888</c:v>
                </c:pt>
                <c:pt idx="1750">
                  <c:v>17.495440500002587</c:v>
                </c:pt>
                <c:pt idx="1751">
                  <c:v>17.505438500025775</c:v>
                </c:pt>
                <c:pt idx="1752">
                  <c:v>17.51543650001986</c:v>
                </c:pt>
                <c:pt idx="1753">
                  <c:v>17.525435500021558</c:v>
                </c:pt>
                <c:pt idx="1754">
                  <c:v>17.535433500015642</c:v>
                </c:pt>
                <c:pt idx="1755">
                  <c:v>17.545432500017341</c:v>
                </c:pt>
                <c:pt idx="1756">
                  <c:v>17.555430500011425</c:v>
                </c:pt>
                <c:pt idx="1757">
                  <c:v>17.56542850000551</c:v>
                </c:pt>
                <c:pt idx="1758">
                  <c:v>17.575427500007208</c:v>
                </c:pt>
                <c:pt idx="1759">
                  <c:v>17.585425500001293</c:v>
                </c:pt>
                <c:pt idx="1760">
                  <c:v>17.595424500002991</c:v>
                </c:pt>
                <c:pt idx="1761">
                  <c:v>17.605422500026179</c:v>
                </c:pt>
                <c:pt idx="1762">
                  <c:v>17.615420500020264</c:v>
                </c:pt>
                <c:pt idx="1763">
                  <c:v>17.625419500021962</c:v>
                </c:pt>
                <c:pt idx="1764">
                  <c:v>17.635417500016047</c:v>
                </c:pt>
                <c:pt idx="1765">
                  <c:v>17.645416500017745</c:v>
                </c:pt>
                <c:pt idx="1766">
                  <c:v>17.65541450001183</c:v>
                </c:pt>
                <c:pt idx="1767">
                  <c:v>17.665412500005914</c:v>
                </c:pt>
                <c:pt idx="1768">
                  <c:v>17.675411500007613</c:v>
                </c:pt>
                <c:pt idx="1769">
                  <c:v>17.685409500001697</c:v>
                </c:pt>
                <c:pt idx="1770">
                  <c:v>17.695408500003396</c:v>
                </c:pt>
                <c:pt idx="1771">
                  <c:v>17.705406500026584</c:v>
                </c:pt>
                <c:pt idx="1772">
                  <c:v>17.715405500028282</c:v>
                </c:pt>
                <c:pt idx="1773">
                  <c:v>17.725403500022367</c:v>
                </c:pt>
                <c:pt idx="1774">
                  <c:v>17.735401500016451</c:v>
                </c:pt>
                <c:pt idx="1775">
                  <c:v>17.74540050001815</c:v>
                </c:pt>
                <c:pt idx="1776">
                  <c:v>17.755398500012234</c:v>
                </c:pt>
                <c:pt idx="1777">
                  <c:v>17.765397500013933</c:v>
                </c:pt>
                <c:pt idx="1778">
                  <c:v>17.775395500008017</c:v>
                </c:pt>
                <c:pt idx="1779">
                  <c:v>17.785393500002101</c:v>
                </c:pt>
                <c:pt idx="1780">
                  <c:v>17.7953925000038</c:v>
                </c:pt>
                <c:pt idx="1781">
                  <c:v>17.805390500026988</c:v>
                </c:pt>
                <c:pt idx="1782">
                  <c:v>17.815389708353905</c:v>
                </c:pt>
                <c:pt idx="1783">
                  <c:v>17.825387708347989</c:v>
                </c:pt>
                <c:pt idx="1784">
                  <c:v>17.835385708342073</c:v>
                </c:pt>
                <c:pt idx="1785">
                  <c:v>17.845384708343772</c:v>
                </c:pt>
                <c:pt idx="1786">
                  <c:v>17.855382708337856</c:v>
                </c:pt>
                <c:pt idx="1787">
                  <c:v>17.865381708339555</c:v>
                </c:pt>
                <c:pt idx="1788">
                  <c:v>17.875379708333639</c:v>
                </c:pt>
                <c:pt idx="1789">
                  <c:v>17.885378708335338</c:v>
                </c:pt>
                <c:pt idx="1790">
                  <c:v>17.895376708358526</c:v>
                </c:pt>
                <c:pt idx="1791">
                  <c:v>17.90537470835261</c:v>
                </c:pt>
                <c:pt idx="1792">
                  <c:v>17.915373708354309</c:v>
                </c:pt>
                <c:pt idx="1793">
                  <c:v>17.925371708348393</c:v>
                </c:pt>
                <c:pt idx="1794">
                  <c:v>17.935370708350092</c:v>
                </c:pt>
                <c:pt idx="1795">
                  <c:v>17.945368708344176</c:v>
                </c:pt>
                <c:pt idx="1796">
                  <c:v>17.955366708338261</c:v>
                </c:pt>
                <c:pt idx="1797">
                  <c:v>17.965365708339959</c:v>
                </c:pt>
                <c:pt idx="1798">
                  <c:v>17.975363708334044</c:v>
                </c:pt>
                <c:pt idx="1799">
                  <c:v>17.985362708335742</c:v>
                </c:pt>
                <c:pt idx="1800">
                  <c:v>17.99536070835893</c:v>
                </c:pt>
                <c:pt idx="1801">
                  <c:v>18.005358708353015</c:v>
                </c:pt>
                <c:pt idx="1802">
                  <c:v>18.015357708354713</c:v>
                </c:pt>
                <c:pt idx="1803">
                  <c:v>18.025355708348798</c:v>
                </c:pt>
                <c:pt idx="1804">
                  <c:v>18.035354708350496</c:v>
                </c:pt>
                <c:pt idx="1805">
                  <c:v>18.045352708344581</c:v>
                </c:pt>
                <c:pt idx="1806">
                  <c:v>18.055351708346279</c:v>
                </c:pt>
                <c:pt idx="1807">
                  <c:v>18.065349708340364</c:v>
                </c:pt>
                <c:pt idx="1808">
                  <c:v>18.075347708334448</c:v>
                </c:pt>
                <c:pt idx="1809">
                  <c:v>18.085346708336147</c:v>
                </c:pt>
                <c:pt idx="1810">
                  <c:v>18.095344708359335</c:v>
                </c:pt>
                <c:pt idx="1811">
                  <c:v>18.105343708361033</c:v>
                </c:pt>
                <c:pt idx="1812">
                  <c:v>18.115341708355118</c:v>
                </c:pt>
                <c:pt idx="1813">
                  <c:v>18.125339708349202</c:v>
                </c:pt>
                <c:pt idx="1814">
                  <c:v>18.135338708350901</c:v>
                </c:pt>
                <c:pt idx="1815">
                  <c:v>18.145336708344985</c:v>
                </c:pt>
                <c:pt idx="1816">
                  <c:v>18.155335708346684</c:v>
                </c:pt>
                <c:pt idx="1817">
                  <c:v>18.165333708340768</c:v>
                </c:pt>
                <c:pt idx="1818">
                  <c:v>18.175331708334852</c:v>
                </c:pt>
                <c:pt idx="1819">
                  <c:v>18.185330708336551</c:v>
                </c:pt>
                <c:pt idx="1820">
                  <c:v>18.195328708359739</c:v>
                </c:pt>
                <c:pt idx="1821">
                  <c:v>18.205327708361438</c:v>
                </c:pt>
                <c:pt idx="1822">
                  <c:v>18.215325708355522</c:v>
                </c:pt>
                <c:pt idx="1823">
                  <c:v>18.225324708357221</c:v>
                </c:pt>
                <c:pt idx="1824">
                  <c:v>18.235322708351305</c:v>
                </c:pt>
                <c:pt idx="1825">
                  <c:v>18.245320708345389</c:v>
                </c:pt>
                <c:pt idx="1826">
                  <c:v>18.255319708347088</c:v>
                </c:pt>
                <c:pt idx="1827">
                  <c:v>18.265317708341172</c:v>
                </c:pt>
                <c:pt idx="1828">
                  <c:v>18.275316708342871</c:v>
                </c:pt>
                <c:pt idx="1829">
                  <c:v>18.285314708336955</c:v>
                </c:pt>
                <c:pt idx="1830">
                  <c:v>18.295312708360143</c:v>
                </c:pt>
                <c:pt idx="1831">
                  <c:v>18.305311708361842</c:v>
                </c:pt>
                <c:pt idx="1832">
                  <c:v>18.315309708355926</c:v>
                </c:pt>
                <c:pt idx="1833">
                  <c:v>18.325308708357625</c:v>
                </c:pt>
                <c:pt idx="1834">
                  <c:v>18.335306708351709</c:v>
                </c:pt>
                <c:pt idx="1835">
                  <c:v>18.345304708345793</c:v>
                </c:pt>
                <c:pt idx="1836">
                  <c:v>18.355303708347492</c:v>
                </c:pt>
                <c:pt idx="1837">
                  <c:v>18.365301708341576</c:v>
                </c:pt>
                <c:pt idx="1838">
                  <c:v>18.375300708343275</c:v>
                </c:pt>
                <c:pt idx="1839">
                  <c:v>18.385298708337359</c:v>
                </c:pt>
                <c:pt idx="1840">
                  <c:v>18.395297708339058</c:v>
                </c:pt>
                <c:pt idx="1841">
                  <c:v>18.405295708362246</c:v>
                </c:pt>
                <c:pt idx="1842">
                  <c:v>18.41529370835633</c:v>
                </c:pt>
                <c:pt idx="1843">
                  <c:v>18.425292708358029</c:v>
                </c:pt>
                <c:pt idx="1844">
                  <c:v>18.435290708352113</c:v>
                </c:pt>
                <c:pt idx="1845">
                  <c:v>18.445289708353812</c:v>
                </c:pt>
                <c:pt idx="1846">
                  <c:v>18.455287708347896</c:v>
                </c:pt>
                <c:pt idx="1847">
                  <c:v>18.46528570834198</c:v>
                </c:pt>
                <c:pt idx="1848">
                  <c:v>18.475284708343679</c:v>
                </c:pt>
                <c:pt idx="1849">
                  <c:v>18.485282708337763</c:v>
                </c:pt>
                <c:pt idx="1850">
                  <c:v>18.495281708339462</c:v>
                </c:pt>
                <c:pt idx="1851">
                  <c:v>18.505279708333546</c:v>
                </c:pt>
                <c:pt idx="1852">
                  <c:v>18.515278708335245</c:v>
                </c:pt>
                <c:pt idx="1853">
                  <c:v>18.525276708358433</c:v>
                </c:pt>
                <c:pt idx="1854">
                  <c:v>18.535274708352517</c:v>
                </c:pt>
                <c:pt idx="1855">
                  <c:v>18.545273708354216</c:v>
                </c:pt>
                <c:pt idx="1856">
                  <c:v>18.5552717083483</c:v>
                </c:pt>
                <c:pt idx="1857">
                  <c:v>18.565270708349999</c:v>
                </c:pt>
                <c:pt idx="1858">
                  <c:v>18.575268708344083</c:v>
                </c:pt>
                <c:pt idx="1859">
                  <c:v>18.585266708338168</c:v>
                </c:pt>
                <c:pt idx="1860">
                  <c:v>18.595265708339866</c:v>
                </c:pt>
                <c:pt idx="1861">
                  <c:v>18.60526370833395</c:v>
                </c:pt>
                <c:pt idx="1862">
                  <c:v>18.615262708335649</c:v>
                </c:pt>
                <c:pt idx="1863">
                  <c:v>18.625260708358837</c:v>
                </c:pt>
                <c:pt idx="1864">
                  <c:v>18.635258708352922</c:v>
                </c:pt>
                <c:pt idx="1865">
                  <c:v>18.64525770835462</c:v>
                </c:pt>
                <c:pt idx="1866">
                  <c:v>18.655255708348705</c:v>
                </c:pt>
                <c:pt idx="1867">
                  <c:v>18.665254708350403</c:v>
                </c:pt>
                <c:pt idx="1868">
                  <c:v>18.675252708344487</c:v>
                </c:pt>
                <c:pt idx="1869">
                  <c:v>18.685251708346186</c:v>
                </c:pt>
                <c:pt idx="1870">
                  <c:v>18.69524970834027</c:v>
                </c:pt>
                <c:pt idx="1871">
                  <c:v>18.705247708334355</c:v>
                </c:pt>
                <c:pt idx="1872">
                  <c:v>18.715246708336053</c:v>
                </c:pt>
                <c:pt idx="1873">
                  <c:v>18.725244708359241</c:v>
                </c:pt>
                <c:pt idx="1874">
                  <c:v>18.73524370836094</c:v>
                </c:pt>
                <c:pt idx="1875">
                  <c:v>18.745241708355024</c:v>
                </c:pt>
                <c:pt idx="1876">
                  <c:v>18.755239708349109</c:v>
                </c:pt>
                <c:pt idx="1877">
                  <c:v>18.765238708350807</c:v>
                </c:pt>
                <c:pt idx="1878">
                  <c:v>18.775236708344892</c:v>
                </c:pt>
                <c:pt idx="1879">
                  <c:v>18.78523570834659</c:v>
                </c:pt>
                <c:pt idx="1880">
                  <c:v>18.795233708340675</c:v>
                </c:pt>
                <c:pt idx="1881">
                  <c:v>18.805232708342373</c:v>
                </c:pt>
                <c:pt idx="1882">
                  <c:v>18.815230458334554</c:v>
                </c:pt>
                <c:pt idx="1883">
                  <c:v>18.825228458357742</c:v>
                </c:pt>
                <c:pt idx="1884">
                  <c:v>18.835227458359441</c:v>
                </c:pt>
                <c:pt idx="1885">
                  <c:v>18.845225458353525</c:v>
                </c:pt>
                <c:pt idx="1886">
                  <c:v>18.855224458355224</c:v>
                </c:pt>
                <c:pt idx="1887">
                  <c:v>18.865222458349308</c:v>
                </c:pt>
                <c:pt idx="1888">
                  <c:v>18.875220458343392</c:v>
                </c:pt>
                <c:pt idx="1889">
                  <c:v>18.885219458345091</c:v>
                </c:pt>
                <c:pt idx="1890">
                  <c:v>18.895217458339175</c:v>
                </c:pt>
                <c:pt idx="1891">
                  <c:v>18.905216458340874</c:v>
                </c:pt>
                <c:pt idx="1892">
                  <c:v>18.915214458334958</c:v>
                </c:pt>
                <c:pt idx="1893">
                  <c:v>18.925213458336657</c:v>
                </c:pt>
                <c:pt idx="1894">
                  <c:v>18.935211458359845</c:v>
                </c:pt>
                <c:pt idx="1895">
                  <c:v>18.945209458353929</c:v>
                </c:pt>
                <c:pt idx="1896">
                  <c:v>18.955208458355628</c:v>
                </c:pt>
                <c:pt idx="1897">
                  <c:v>18.965206458349712</c:v>
                </c:pt>
                <c:pt idx="1898">
                  <c:v>18.975205458351411</c:v>
                </c:pt>
                <c:pt idx="1899">
                  <c:v>18.985203458345495</c:v>
                </c:pt>
                <c:pt idx="1900">
                  <c:v>18.995201458339579</c:v>
                </c:pt>
                <c:pt idx="1901">
                  <c:v>19.005200458341278</c:v>
                </c:pt>
                <c:pt idx="1902">
                  <c:v>19.015198458335362</c:v>
                </c:pt>
                <c:pt idx="1903">
                  <c:v>19.025197458337061</c:v>
                </c:pt>
                <c:pt idx="1904">
                  <c:v>19.035195458360249</c:v>
                </c:pt>
                <c:pt idx="1905">
                  <c:v>19.045193458354333</c:v>
                </c:pt>
                <c:pt idx="1906">
                  <c:v>19.055192458356032</c:v>
                </c:pt>
                <c:pt idx="1907">
                  <c:v>19.065190458350116</c:v>
                </c:pt>
                <c:pt idx="1908">
                  <c:v>19.075189458351815</c:v>
                </c:pt>
                <c:pt idx="1909">
                  <c:v>19.085187458345899</c:v>
                </c:pt>
                <c:pt idx="1910">
                  <c:v>19.095186458347598</c:v>
                </c:pt>
                <c:pt idx="1911">
                  <c:v>19.105184458341682</c:v>
                </c:pt>
                <c:pt idx="1912">
                  <c:v>19.115182458335767</c:v>
                </c:pt>
                <c:pt idx="1913">
                  <c:v>19.125181458337465</c:v>
                </c:pt>
                <c:pt idx="1914">
                  <c:v>19.135179458360653</c:v>
                </c:pt>
                <c:pt idx="1915">
                  <c:v>19.145178458333248</c:v>
                </c:pt>
                <c:pt idx="1916">
                  <c:v>19.155176458356436</c:v>
                </c:pt>
                <c:pt idx="1917">
                  <c:v>19.165175458358135</c:v>
                </c:pt>
                <c:pt idx="1918">
                  <c:v>19.175173458352219</c:v>
                </c:pt>
                <c:pt idx="1919">
                  <c:v>19.185171458346304</c:v>
                </c:pt>
                <c:pt idx="1920">
                  <c:v>19.195170458348002</c:v>
                </c:pt>
                <c:pt idx="1921">
                  <c:v>19.205168458342087</c:v>
                </c:pt>
                <c:pt idx="1922">
                  <c:v>19.215167458343785</c:v>
                </c:pt>
                <c:pt idx="1923">
                  <c:v>19.225165458337869</c:v>
                </c:pt>
                <c:pt idx="1924">
                  <c:v>19.235163458361058</c:v>
                </c:pt>
                <c:pt idx="1925">
                  <c:v>19.245162458333652</c:v>
                </c:pt>
                <c:pt idx="1926">
                  <c:v>19.255160458356841</c:v>
                </c:pt>
                <c:pt idx="1927">
                  <c:v>19.265159458358539</c:v>
                </c:pt>
                <c:pt idx="1928">
                  <c:v>19.275157458352624</c:v>
                </c:pt>
                <c:pt idx="1929">
                  <c:v>19.285156458354322</c:v>
                </c:pt>
                <c:pt idx="1930">
                  <c:v>19.295154458348406</c:v>
                </c:pt>
                <c:pt idx="1931">
                  <c:v>19.305152458342491</c:v>
                </c:pt>
                <c:pt idx="1932">
                  <c:v>19.315151458344189</c:v>
                </c:pt>
                <c:pt idx="1933">
                  <c:v>19.325149458338274</c:v>
                </c:pt>
                <c:pt idx="1934">
                  <c:v>19.335148458339972</c:v>
                </c:pt>
                <c:pt idx="1935">
                  <c:v>19.345146458334057</c:v>
                </c:pt>
                <c:pt idx="1936">
                  <c:v>19.355144458357245</c:v>
                </c:pt>
                <c:pt idx="1937">
                  <c:v>19.365143458358943</c:v>
                </c:pt>
                <c:pt idx="1938">
                  <c:v>19.375141458353028</c:v>
                </c:pt>
                <c:pt idx="1939">
                  <c:v>19.385140458354726</c:v>
                </c:pt>
                <c:pt idx="1940">
                  <c:v>19.395138458348811</c:v>
                </c:pt>
                <c:pt idx="1941">
                  <c:v>19.405137458350509</c:v>
                </c:pt>
                <c:pt idx="1942">
                  <c:v>19.415135458344594</c:v>
                </c:pt>
                <c:pt idx="1943">
                  <c:v>19.425133458338678</c:v>
                </c:pt>
                <c:pt idx="1944">
                  <c:v>19.435132458340377</c:v>
                </c:pt>
                <c:pt idx="1945">
                  <c:v>19.445130458334461</c:v>
                </c:pt>
                <c:pt idx="1946">
                  <c:v>19.45512945833616</c:v>
                </c:pt>
                <c:pt idx="1947">
                  <c:v>19.465127458359348</c:v>
                </c:pt>
                <c:pt idx="1948">
                  <c:v>19.475125458353432</c:v>
                </c:pt>
                <c:pt idx="1949">
                  <c:v>19.485124458355131</c:v>
                </c:pt>
                <c:pt idx="1950">
                  <c:v>19.495122458349215</c:v>
                </c:pt>
                <c:pt idx="1951">
                  <c:v>19.505121458350914</c:v>
                </c:pt>
                <c:pt idx="1952">
                  <c:v>19.515119458344998</c:v>
                </c:pt>
                <c:pt idx="1953">
                  <c:v>19.525118458346697</c:v>
                </c:pt>
                <c:pt idx="1954">
                  <c:v>19.535116458340781</c:v>
                </c:pt>
                <c:pt idx="1955">
                  <c:v>19.545114458334865</c:v>
                </c:pt>
                <c:pt idx="1956">
                  <c:v>19.555113458336564</c:v>
                </c:pt>
                <c:pt idx="1957">
                  <c:v>19.565111458359752</c:v>
                </c:pt>
                <c:pt idx="1958">
                  <c:v>19.575110458361451</c:v>
                </c:pt>
                <c:pt idx="1959">
                  <c:v>19.585108458355535</c:v>
                </c:pt>
                <c:pt idx="1960">
                  <c:v>19.595106458349619</c:v>
                </c:pt>
                <c:pt idx="1961">
                  <c:v>19.605105458351318</c:v>
                </c:pt>
                <c:pt idx="1962">
                  <c:v>19.615103458345402</c:v>
                </c:pt>
                <c:pt idx="1963">
                  <c:v>19.625102458347101</c:v>
                </c:pt>
                <c:pt idx="1964">
                  <c:v>19.635100458341185</c:v>
                </c:pt>
                <c:pt idx="1965">
                  <c:v>19.645099458342884</c:v>
                </c:pt>
                <c:pt idx="1966">
                  <c:v>19.655097458336968</c:v>
                </c:pt>
                <c:pt idx="1967">
                  <c:v>19.665095458360156</c:v>
                </c:pt>
                <c:pt idx="1968">
                  <c:v>19.675094458361855</c:v>
                </c:pt>
                <c:pt idx="1969">
                  <c:v>19.685092458355939</c:v>
                </c:pt>
                <c:pt idx="1970">
                  <c:v>19.695091458357638</c:v>
                </c:pt>
                <c:pt idx="1971">
                  <c:v>19.705089458351722</c:v>
                </c:pt>
                <c:pt idx="1972">
                  <c:v>19.715088458353421</c:v>
                </c:pt>
                <c:pt idx="1973">
                  <c:v>19.725086458347505</c:v>
                </c:pt>
                <c:pt idx="1974">
                  <c:v>19.735084458341589</c:v>
                </c:pt>
                <c:pt idx="1975">
                  <c:v>19.745083458343288</c:v>
                </c:pt>
                <c:pt idx="1976">
                  <c:v>19.755081458337372</c:v>
                </c:pt>
                <c:pt idx="1977">
                  <c:v>19.765080458339071</c:v>
                </c:pt>
                <c:pt idx="1978">
                  <c:v>19.775078458362259</c:v>
                </c:pt>
                <c:pt idx="1979">
                  <c:v>19.785076458356343</c:v>
                </c:pt>
                <c:pt idx="1980">
                  <c:v>19.795075458358042</c:v>
                </c:pt>
                <c:pt idx="1981">
                  <c:v>19.805073458352126</c:v>
                </c:pt>
                <c:pt idx="1982">
                  <c:v>19.815072458353825</c:v>
                </c:pt>
                <c:pt idx="1983">
                  <c:v>19.825070458347909</c:v>
                </c:pt>
                <c:pt idx="1984">
                  <c:v>19.835069458349608</c:v>
                </c:pt>
                <c:pt idx="1985">
                  <c:v>19.845067458343692</c:v>
                </c:pt>
                <c:pt idx="1986">
                  <c:v>19.855065458337776</c:v>
                </c:pt>
                <c:pt idx="1987">
                  <c:v>19.865064458339475</c:v>
                </c:pt>
                <c:pt idx="1988">
                  <c:v>19.875062458333559</c:v>
                </c:pt>
                <c:pt idx="1989">
                  <c:v>19.885061458335258</c:v>
                </c:pt>
                <c:pt idx="1990">
                  <c:v>19.895059458358446</c:v>
                </c:pt>
                <c:pt idx="1991">
                  <c:v>19.905058458360145</c:v>
                </c:pt>
                <c:pt idx="1992">
                  <c:v>19.915056458354229</c:v>
                </c:pt>
                <c:pt idx="1993">
                  <c:v>19.925054458348313</c:v>
                </c:pt>
                <c:pt idx="1994">
                  <c:v>19.935053458350012</c:v>
                </c:pt>
                <c:pt idx="1995">
                  <c:v>19.945051458344096</c:v>
                </c:pt>
                <c:pt idx="1996">
                  <c:v>19.955050458345795</c:v>
                </c:pt>
                <c:pt idx="1997">
                  <c:v>19.965048458339879</c:v>
                </c:pt>
                <c:pt idx="1998">
                  <c:v>19.975046458333964</c:v>
                </c:pt>
                <c:pt idx="1999">
                  <c:v>19.985045458335662</c:v>
                </c:pt>
                <c:pt idx="2000">
                  <c:v>19.99504345835885</c:v>
                </c:pt>
                <c:pt idx="2001">
                  <c:v>20.005042458360549</c:v>
                </c:pt>
                <c:pt idx="2002">
                  <c:v>20.015040458354633</c:v>
                </c:pt>
                <c:pt idx="2003">
                  <c:v>20.025039458356332</c:v>
                </c:pt>
                <c:pt idx="2004">
                  <c:v>20.035037458350416</c:v>
                </c:pt>
                <c:pt idx="2005">
                  <c:v>20.045035458344501</c:v>
                </c:pt>
                <c:pt idx="2006">
                  <c:v>20.055034458346199</c:v>
                </c:pt>
                <c:pt idx="2007">
                  <c:v>20.065032458340283</c:v>
                </c:pt>
                <c:pt idx="2008">
                  <c:v>20.075031458341982</c:v>
                </c:pt>
                <c:pt idx="2009">
                  <c:v>20.085029458336066</c:v>
                </c:pt>
                <c:pt idx="2010">
                  <c:v>20.095028458337765</c:v>
                </c:pt>
                <c:pt idx="2011">
                  <c:v>20.105026458360953</c:v>
                </c:pt>
                <c:pt idx="2012">
                  <c:v>20.115024458355037</c:v>
                </c:pt>
                <c:pt idx="2013">
                  <c:v>20.125023458356736</c:v>
                </c:pt>
                <c:pt idx="2014">
                  <c:v>20.13502145835082</c:v>
                </c:pt>
                <c:pt idx="2015">
                  <c:v>20.145020458352519</c:v>
                </c:pt>
                <c:pt idx="2016">
                  <c:v>20.155018458346603</c:v>
                </c:pt>
                <c:pt idx="2017">
                  <c:v>20.165016458340688</c:v>
                </c:pt>
                <c:pt idx="2018">
                  <c:v>20.175015458342386</c:v>
                </c:pt>
                <c:pt idx="2019">
                  <c:v>20.185013458336471</c:v>
                </c:pt>
                <c:pt idx="2020">
                  <c:v>20.195012458338169</c:v>
                </c:pt>
                <c:pt idx="2021">
                  <c:v>20.205010458361357</c:v>
                </c:pt>
                <c:pt idx="2022">
                  <c:v>20.215009458333952</c:v>
                </c:pt>
                <c:pt idx="2023">
                  <c:v>20.22500745835714</c:v>
                </c:pt>
                <c:pt idx="2024">
                  <c:v>20.235005458351225</c:v>
                </c:pt>
                <c:pt idx="2025">
                  <c:v>20.245004458352923</c:v>
                </c:pt>
                <c:pt idx="2026">
                  <c:v>20.255002458347008</c:v>
                </c:pt>
                <c:pt idx="2027">
                  <c:v>20.265001458348706</c:v>
                </c:pt>
                <c:pt idx="2028">
                  <c:v>20.274999458342791</c:v>
                </c:pt>
                <c:pt idx="2029">
                  <c:v>20.284998458344489</c:v>
                </c:pt>
                <c:pt idx="2030">
                  <c:v>20.294996458338574</c:v>
                </c:pt>
                <c:pt idx="2031">
                  <c:v>20.304994458361762</c:v>
                </c:pt>
                <c:pt idx="2032">
                  <c:v>20.314993458334357</c:v>
                </c:pt>
                <c:pt idx="2033">
                  <c:v>20.324991458357545</c:v>
                </c:pt>
                <c:pt idx="2034">
                  <c:v>20.334990458359243</c:v>
                </c:pt>
                <c:pt idx="2035">
                  <c:v>20.344988458353328</c:v>
                </c:pt>
                <c:pt idx="2036">
                  <c:v>20.354987458355026</c:v>
                </c:pt>
                <c:pt idx="2037">
                  <c:v>20.364985458349111</c:v>
                </c:pt>
                <c:pt idx="2038">
                  <c:v>20.374983458343195</c:v>
                </c:pt>
                <c:pt idx="2039">
                  <c:v>20.384982458344894</c:v>
                </c:pt>
                <c:pt idx="2040">
                  <c:v>20.394980458338978</c:v>
                </c:pt>
                <c:pt idx="2041">
                  <c:v>20.404979458340677</c:v>
                </c:pt>
                <c:pt idx="2042">
                  <c:v>20.414977458334761</c:v>
                </c:pt>
                <c:pt idx="2043">
                  <c:v>20.424975458357949</c:v>
                </c:pt>
                <c:pt idx="2044">
                  <c:v>20.434974458359648</c:v>
                </c:pt>
                <c:pt idx="2045">
                  <c:v>20.444972458353732</c:v>
                </c:pt>
                <c:pt idx="2046">
                  <c:v>20.454971458355431</c:v>
                </c:pt>
                <c:pt idx="2047">
                  <c:v>20.464969458349515</c:v>
                </c:pt>
                <c:pt idx="2048">
                  <c:v>20.474968458351213</c:v>
                </c:pt>
                <c:pt idx="2049">
                  <c:v>20.484966458345298</c:v>
                </c:pt>
                <c:pt idx="2050">
                  <c:v>20.494964458339382</c:v>
                </c:pt>
                <c:pt idx="2051">
                  <c:v>20.504963458341081</c:v>
                </c:pt>
                <c:pt idx="2052">
                  <c:v>20.514961458335165</c:v>
                </c:pt>
                <c:pt idx="2053">
                  <c:v>20.524960458336864</c:v>
                </c:pt>
                <c:pt idx="2054">
                  <c:v>20.534958458360052</c:v>
                </c:pt>
                <c:pt idx="2055">
                  <c:v>20.54495745836175</c:v>
                </c:pt>
                <c:pt idx="2056">
                  <c:v>20.554955458355835</c:v>
                </c:pt>
                <c:pt idx="2057">
                  <c:v>20.564953458349919</c:v>
                </c:pt>
                <c:pt idx="2058">
                  <c:v>20.574952458351618</c:v>
                </c:pt>
                <c:pt idx="2059">
                  <c:v>20.584950458345702</c:v>
                </c:pt>
                <c:pt idx="2060">
                  <c:v>20.594949458347401</c:v>
                </c:pt>
                <c:pt idx="2061">
                  <c:v>20.604947458341485</c:v>
                </c:pt>
                <c:pt idx="2062">
                  <c:v>20.614946458343184</c:v>
                </c:pt>
                <c:pt idx="2063">
                  <c:v>20.624944458337268</c:v>
                </c:pt>
                <c:pt idx="2064">
                  <c:v>20.634942458360456</c:v>
                </c:pt>
                <c:pt idx="2065">
                  <c:v>20.644941458362155</c:v>
                </c:pt>
                <c:pt idx="2066">
                  <c:v>20.654939458356239</c:v>
                </c:pt>
                <c:pt idx="2067">
                  <c:v>20.664938458357938</c:v>
                </c:pt>
                <c:pt idx="2068">
                  <c:v>20.674936458352022</c:v>
                </c:pt>
                <c:pt idx="2069">
                  <c:v>20.684934458346106</c:v>
                </c:pt>
                <c:pt idx="2070">
                  <c:v>20.694933458347805</c:v>
                </c:pt>
                <c:pt idx="2071">
                  <c:v>20.704931458341889</c:v>
                </c:pt>
                <c:pt idx="2072">
                  <c:v>20.714930458343588</c:v>
                </c:pt>
                <c:pt idx="2073">
                  <c:v>20.724928458337672</c:v>
                </c:pt>
                <c:pt idx="2074">
                  <c:v>20.734927458339371</c:v>
                </c:pt>
                <c:pt idx="2075">
                  <c:v>20.744925458333455</c:v>
                </c:pt>
                <c:pt idx="2076">
                  <c:v>20.754923458356643</c:v>
                </c:pt>
                <c:pt idx="2077">
                  <c:v>20.764922458358342</c:v>
                </c:pt>
                <c:pt idx="2078">
                  <c:v>20.774920458352426</c:v>
                </c:pt>
                <c:pt idx="2079">
                  <c:v>20.784919458354125</c:v>
                </c:pt>
                <c:pt idx="2080">
                  <c:v>20.794917458348209</c:v>
                </c:pt>
                <c:pt idx="2081">
                  <c:v>20.804916458349908</c:v>
                </c:pt>
                <c:pt idx="2082">
                  <c:v>20.814914458343992</c:v>
                </c:pt>
                <c:pt idx="2083">
                  <c:v>20.824912500014761</c:v>
                </c:pt>
                <c:pt idx="2084">
                  <c:v>20.83491150001646</c:v>
                </c:pt>
                <c:pt idx="2085">
                  <c:v>20.844909500010544</c:v>
                </c:pt>
                <c:pt idx="2086">
                  <c:v>20.854908500012243</c:v>
                </c:pt>
                <c:pt idx="2087">
                  <c:v>20.864906500006327</c:v>
                </c:pt>
                <c:pt idx="2088">
                  <c:v>20.874905500008026</c:v>
                </c:pt>
                <c:pt idx="2089">
                  <c:v>20.88490350000211</c:v>
                </c:pt>
                <c:pt idx="2090">
                  <c:v>20.894901500025298</c:v>
                </c:pt>
                <c:pt idx="2091">
                  <c:v>20.904900500026997</c:v>
                </c:pt>
                <c:pt idx="2092">
                  <c:v>20.914898500021081</c:v>
                </c:pt>
                <c:pt idx="2093">
                  <c:v>20.92489750002278</c:v>
                </c:pt>
                <c:pt idx="2094">
                  <c:v>20.934895500016864</c:v>
                </c:pt>
                <c:pt idx="2095">
                  <c:v>20.944894500018563</c:v>
                </c:pt>
                <c:pt idx="2096">
                  <c:v>20.954892500012647</c:v>
                </c:pt>
                <c:pt idx="2097">
                  <c:v>20.964890500006732</c:v>
                </c:pt>
                <c:pt idx="2098">
                  <c:v>20.97488950000843</c:v>
                </c:pt>
                <c:pt idx="2099">
                  <c:v>20.984887500002515</c:v>
                </c:pt>
                <c:pt idx="2100">
                  <c:v>20.994886500004213</c:v>
                </c:pt>
                <c:pt idx="2101">
                  <c:v>21.004884500027401</c:v>
                </c:pt>
                <c:pt idx="2102">
                  <c:v>21.014882500021486</c:v>
                </c:pt>
                <c:pt idx="2103">
                  <c:v>21.024881500023184</c:v>
                </c:pt>
                <c:pt idx="2104">
                  <c:v>21.034879500017269</c:v>
                </c:pt>
                <c:pt idx="2105">
                  <c:v>21.044878500018967</c:v>
                </c:pt>
                <c:pt idx="2106">
                  <c:v>21.054876500013052</c:v>
                </c:pt>
                <c:pt idx="2107">
                  <c:v>21.06487550001475</c:v>
                </c:pt>
                <c:pt idx="2108">
                  <c:v>21.074873500008835</c:v>
                </c:pt>
                <c:pt idx="2109">
                  <c:v>21.084872500010533</c:v>
                </c:pt>
                <c:pt idx="2110">
                  <c:v>21.094870500004617</c:v>
                </c:pt>
                <c:pt idx="2111">
                  <c:v>21.104868500027806</c:v>
                </c:pt>
                <c:pt idx="2112">
                  <c:v>21.1148675000004</c:v>
                </c:pt>
                <c:pt idx="2113">
                  <c:v>21.124865500023589</c:v>
                </c:pt>
                <c:pt idx="2114">
                  <c:v>21.134864500025287</c:v>
                </c:pt>
                <c:pt idx="2115">
                  <c:v>21.144862500019372</c:v>
                </c:pt>
                <c:pt idx="2116">
                  <c:v>21.15486150002107</c:v>
                </c:pt>
                <c:pt idx="2117">
                  <c:v>21.164859500015154</c:v>
                </c:pt>
                <c:pt idx="2118">
                  <c:v>21.174857500009239</c:v>
                </c:pt>
                <c:pt idx="2119">
                  <c:v>21.184856500010937</c:v>
                </c:pt>
                <c:pt idx="2120">
                  <c:v>21.194854500005022</c:v>
                </c:pt>
                <c:pt idx="2121">
                  <c:v>21.20485350000672</c:v>
                </c:pt>
                <c:pt idx="2122">
                  <c:v>21.214851500000805</c:v>
                </c:pt>
                <c:pt idx="2123">
                  <c:v>21.224849500023993</c:v>
                </c:pt>
                <c:pt idx="2124">
                  <c:v>21.234848500025691</c:v>
                </c:pt>
                <c:pt idx="2125">
                  <c:v>21.244846500019776</c:v>
                </c:pt>
                <c:pt idx="2126">
                  <c:v>21.254845500021474</c:v>
                </c:pt>
                <c:pt idx="2127">
                  <c:v>21.264843500015559</c:v>
                </c:pt>
                <c:pt idx="2128">
                  <c:v>21.274842500017257</c:v>
                </c:pt>
                <c:pt idx="2129">
                  <c:v>21.284840500011342</c:v>
                </c:pt>
                <c:pt idx="2130">
                  <c:v>21.294838500005426</c:v>
                </c:pt>
                <c:pt idx="2131">
                  <c:v>21.304837500007125</c:v>
                </c:pt>
                <c:pt idx="2132">
                  <c:v>21.314835500001209</c:v>
                </c:pt>
                <c:pt idx="2133">
                  <c:v>21.324834500002908</c:v>
                </c:pt>
                <c:pt idx="2134">
                  <c:v>21.334832500026096</c:v>
                </c:pt>
                <c:pt idx="2135">
                  <c:v>21.344831500027794</c:v>
                </c:pt>
                <c:pt idx="2136">
                  <c:v>21.354829500021879</c:v>
                </c:pt>
                <c:pt idx="2137">
                  <c:v>21.364827500015963</c:v>
                </c:pt>
                <c:pt idx="2138">
                  <c:v>21.374826500017662</c:v>
                </c:pt>
                <c:pt idx="2139">
                  <c:v>21.384824500011746</c:v>
                </c:pt>
                <c:pt idx="2140">
                  <c:v>21.394823500013445</c:v>
                </c:pt>
                <c:pt idx="2141">
                  <c:v>21.404821500007529</c:v>
                </c:pt>
                <c:pt idx="2142">
                  <c:v>21.414820500009228</c:v>
                </c:pt>
                <c:pt idx="2143">
                  <c:v>21.424818500003312</c:v>
                </c:pt>
                <c:pt idx="2144">
                  <c:v>21.4348165000265</c:v>
                </c:pt>
                <c:pt idx="2145">
                  <c:v>21.444815500028199</c:v>
                </c:pt>
                <c:pt idx="2146">
                  <c:v>21.454813500022283</c:v>
                </c:pt>
                <c:pt idx="2147">
                  <c:v>21.464812500023982</c:v>
                </c:pt>
                <c:pt idx="2148">
                  <c:v>21.474810500018066</c:v>
                </c:pt>
                <c:pt idx="2149">
                  <c:v>21.484809500019765</c:v>
                </c:pt>
                <c:pt idx="2150">
                  <c:v>21.494807500013849</c:v>
                </c:pt>
                <c:pt idx="2151">
                  <c:v>21.504805500007933</c:v>
                </c:pt>
                <c:pt idx="2152">
                  <c:v>21.514804500009632</c:v>
                </c:pt>
                <c:pt idx="2153">
                  <c:v>21.524802500003716</c:v>
                </c:pt>
                <c:pt idx="2154">
                  <c:v>21.534801500005415</c:v>
                </c:pt>
                <c:pt idx="2155">
                  <c:v>21.544799500028603</c:v>
                </c:pt>
                <c:pt idx="2156">
                  <c:v>21.554798500001198</c:v>
                </c:pt>
                <c:pt idx="2157">
                  <c:v>21.564796500024386</c:v>
                </c:pt>
                <c:pt idx="2158">
                  <c:v>21.574795500026084</c:v>
                </c:pt>
                <c:pt idx="2159">
                  <c:v>21.584793500020169</c:v>
                </c:pt>
                <c:pt idx="2160">
                  <c:v>21.594791500014253</c:v>
                </c:pt>
                <c:pt idx="2161">
                  <c:v>21.604790500015952</c:v>
                </c:pt>
                <c:pt idx="2162">
                  <c:v>21.614788500010036</c:v>
                </c:pt>
                <c:pt idx="2163">
                  <c:v>21.624787500011735</c:v>
                </c:pt>
                <c:pt idx="2164">
                  <c:v>21.634785500005819</c:v>
                </c:pt>
                <c:pt idx="2165">
                  <c:v>21.644783499999903</c:v>
                </c:pt>
                <c:pt idx="2166">
                  <c:v>21.654782500001602</c:v>
                </c:pt>
                <c:pt idx="2167">
                  <c:v>21.66478050002479</c:v>
                </c:pt>
                <c:pt idx="2168">
                  <c:v>21.674779500026489</c:v>
                </c:pt>
                <c:pt idx="2169">
                  <c:v>21.684777500020573</c:v>
                </c:pt>
                <c:pt idx="2170">
                  <c:v>21.694776500022272</c:v>
                </c:pt>
                <c:pt idx="2171">
                  <c:v>21.704774500016356</c:v>
                </c:pt>
                <c:pt idx="2172">
                  <c:v>21.71477250001044</c:v>
                </c:pt>
                <c:pt idx="2173">
                  <c:v>21.724771500012139</c:v>
                </c:pt>
                <c:pt idx="2174">
                  <c:v>21.734769500006223</c:v>
                </c:pt>
                <c:pt idx="2175">
                  <c:v>21.744768500007922</c:v>
                </c:pt>
                <c:pt idx="2176">
                  <c:v>21.754766500002006</c:v>
                </c:pt>
                <c:pt idx="2177">
                  <c:v>21.764765500003705</c:v>
                </c:pt>
                <c:pt idx="2178">
                  <c:v>21.774763500026893</c:v>
                </c:pt>
                <c:pt idx="2179">
                  <c:v>21.784761500020977</c:v>
                </c:pt>
                <c:pt idx="2180">
                  <c:v>21.794760500022676</c:v>
                </c:pt>
                <c:pt idx="2181">
                  <c:v>21.80475850001676</c:v>
                </c:pt>
                <c:pt idx="2182">
                  <c:v>21.814757500018459</c:v>
                </c:pt>
                <c:pt idx="2183">
                  <c:v>21.824755250010639</c:v>
                </c:pt>
                <c:pt idx="2184">
                  <c:v>21.834754250012338</c:v>
                </c:pt>
                <c:pt idx="2185">
                  <c:v>21.844752250006422</c:v>
                </c:pt>
                <c:pt idx="2186">
                  <c:v>21.854751250008121</c:v>
                </c:pt>
                <c:pt idx="2187">
                  <c:v>21.864749250002205</c:v>
                </c:pt>
                <c:pt idx="2188">
                  <c:v>21.874747250025393</c:v>
                </c:pt>
                <c:pt idx="2189">
                  <c:v>21.884746250027092</c:v>
                </c:pt>
                <c:pt idx="2190">
                  <c:v>21.894744250021176</c:v>
                </c:pt>
                <c:pt idx="2191">
                  <c:v>21.904743250022875</c:v>
                </c:pt>
                <c:pt idx="2192">
                  <c:v>21.914741250016959</c:v>
                </c:pt>
                <c:pt idx="2193">
                  <c:v>21.924740250018658</c:v>
                </c:pt>
                <c:pt idx="2194">
                  <c:v>21.934738250012742</c:v>
                </c:pt>
                <c:pt idx="2195">
                  <c:v>21.944736250006827</c:v>
                </c:pt>
                <c:pt idx="2196">
                  <c:v>21.954735250008525</c:v>
                </c:pt>
                <c:pt idx="2197">
                  <c:v>21.96473325000261</c:v>
                </c:pt>
                <c:pt idx="2198">
                  <c:v>21.974732250004308</c:v>
                </c:pt>
                <c:pt idx="2199">
                  <c:v>21.984730250027496</c:v>
                </c:pt>
                <c:pt idx="2200">
                  <c:v>21.994729250000091</c:v>
                </c:pt>
                <c:pt idx="2201">
                  <c:v>22.004727250023279</c:v>
                </c:pt>
                <c:pt idx="2202">
                  <c:v>22.014725250017364</c:v>
                </c:pt>
                <c:pt idx="2203">
                  <c:v>22.024724250019062</c:v>
                </c:pt>
                <c:pt idx="2204">
                  <c:v>22.034722250013147</c:v>
                </c:pt>
                <c:pt idx="2205">
                  <c:v>22.044721250014845</c:v>
                </c:pt>
                <c:pt idx="2206">
                  <c:v>22.05471925000893</c:v>
                </c:pt>
                <c:pt idx="2207">
                  <c:v>22.064718250010628</c:v>
                </c:pt>
                <c:pt idx="2208">
                  <c:v>22.074716250004712</c:v>
                </c:pt>
                <c:pt idx="2209">
                  <c:v>22.084714250027901</c:v>
                </c:pt>
                <c:pt idx="2210">
                  <c:v>22.094713250000495</c:v>
                </c:pt>
                <c:pt idx="2211">
                  <c:v>22.104711250023684</c:v>
                </c:pt>
                <c:pt idx="2212">
                  <c:v>22.114710250025382</c:v>
                </c:pt>
                <c:pt idx="2213">
                  <c:v>22.124708250019467</c:v>
                </c:pt>
                <c:pt idx="2214">
                  <c:v>22.134707250021165</c:v>
                </c:pt>
                <c:pt idx="2215">
                  <c:v>22.144705250015249</c:v>
                </c:pt>
                <c:pt idx="2216">
                  <c:v>22.154703250009334</c:v>
                </c:pt>
                <c:pt idx="2217">
                  <c:v>22.164702250011032</c:v>
                </c:pt>
                <c:pt idx="2218">
                  <c:v>22.174700250005117</c:v>
                </c:pt>
                <c:pt idx="2219">
                  <c:v>22.184699250006815</c:v>
                </c:pt>
                <c:pt idx="2220">
                  <c:v>22.1946972500009</c:v>
                </c:pt>
                <c:pt idx="2221">
                  <c:v>22.204696250002598</c:v>
                </c:pt>
                <c:pt idx="2222">
                  <c:v>22.214694250025786</c:v>
                </c:pt>
                <c:pt idx="2223">
                  <c:v>22.224692250019871</c:v>
                </c:pt>
                <c:pt idx="2224">
                  <c:v>22.234691250021569</c:v>
                </c:pt>
                <c:pt idx="2225">
                  <c:v>22.244689250015654</c:v>
                </c:pt>
                <c:pt idx="2226">
                  <c:v>22.254688250017352</c:v>
                </c:pt>
                <c:pt idx="2227">
                  <c:v>22.264686250011437</c:v>
                </c:pt>
                <c:pt idx="2228">
                  <c:v>22.274685250013135</c:v>
                </c:pt>
                <c:pt idx="2229">
                  <c:v>22.28468325000722</c:v>
                </c:pt>
                <c:pt idx="2230">
                  <c:v>22.294681250001304</c:v>
                </c:pt>
                <c:pt idx="2231">
                  <c:v>22.304680250003003</c:v>
                </c:pt>
                <c:pt idx="2232">
                  <c:v>22.314678250026191</c:v>
                </c:pt>
                <c:pt idx="2233">
                  <c:v>22.324677250027889</c:v>
                </c:pt>
                <c:pt idx="2234">
                  <c:v>22.334675250021974</c:v>
                </c:pt>
                <c:pt idx="2235">
                  <c:v>22.344674250023672</c:v>
                </c:pt>
                <c:pt idx="2236">
                  <c:v>22.354672250017757</c:v>
                </c:pt>
                <c:pt idx="2237">
                  <c:v>22.364671250019455</c:v>
                </c:pt>
                <c:pt idx="2238">
                  <c:v>22.37466925001354</c:v>
                </c:pt>
                <c:pt idx="2239">
                  <c:v>22.384667250007624</c:v>
                </c:pt>
                <c:pt idx="2240">
                  <c:v>22.394666250009323</c:v>
                </c:pt>
                <c:pt idx="2241">
                  <c:v>22.404664250003407</c:v>
                </c:pt>
                <c:pt idx="2242">
                  <c:v>22.414663250005106</c:v>
                </c:pt>
                <c:pt idx="2243">
                  <c:v>22.424661250028294</c:v>
                </c:pt>
                <c:pt idx="2244">
                  <c:v>22.434660250000888</c:v>
                </c:pt>
                <c:pt idx="2245">
                  <c:v>22.444658250024077</c:v>
                </c:pt>
                <c:pt idx="2246">
                  <c:v>22.454656250018161</c:v>
                </c:pt>
                <c:pt idx="2247">
                  <c:v>22.46465525001986</c:v>
                </c:pt>
                <c:pt idx="2248">
                  <c:v>22.474653250013944</c:v>
                </c:pt>
                <c:pt idx="2249">
                  <c:v>22.484652250015642</c:v>
                </c:pt>
                <c:pt idx="2250">
                  <c:v>22.494650250009727</c:v>
                </c:pt>
                <c:pt idx="2251">
                  <c:v>22.504649250011425</c:v>
                </c:pt>
                <c:pt idx="2252">
                  <c:v>22.51464725000551</c:v>
                </c:pt>
                <c:pt idx="2253">
                  <c:v>22.524645250028698</c:v>
                </c:pt>
                <c:pt idx="2254">
                  <c:v>22.534644250001293</c:v>
                </c:pt>
                <c:pt idx="2255">
                  <c:v>22.544642250024481</c:v>
                </c:pt>
                <c:pt idx="2256">
                  <c:v>22.554641250026179</c:v>
                </c:pt>
                <c:pt idx="2257">
                  <c:v>22.564639250020264</c:v>
                </c:pt>
                <c:pt idx="2258">
                  <c:v>22.574638250021962</c:v>
                </c:pt>
                <c:pt idx="2259">
                  <c:v>22.584636250016047</c:v>
                </c:pt>
                <c:pt idx="2260">
                  <c:v>22.594634250010131</c:v>
                </c:pt>
                <c:pt idx="2261">
                  <c:v>22.60463325001183</c:v>
                </c:pt>
                <c:pt idx="2262">
                  <c:v>22.614631250005914</c:v>
                </c:pt>
                <c:pt idx="2263">
                  <c:v>22.624630250007613</c:v>
                </c:pt>
                <c:pt idx="2264">
                  <c:v>22.634628250001697</c:v>
                </c:pt>
                <c:pt idx="2265">
                  <c:v>22.644627250003396</c:v>
                </c:pt>
                <c:pt idx="2266">
                  <c:v>22.654625250026584</c:v>
                </c:pt>
                <c:pt idx="2267">
                  <c:v>22.664624250028282</c:v>
                </c:pt>
                <c:pt idx="2268">
                  <c:v>22.674622250022367</c:v>
                </c:pt>
                <c:pt idx="2269">
                  <c:v>22.684620250016451</c:v>
                </c:pt>
                <c:pt idx="2270">
                  <c:v>22.69461925001815</c:v>
                </c:pt>
                <c:pt idx="2271">
                  <c:v>22.704617250012234</c:v>
                </c:pt>
                <c:pt idx="2272">
                  <c:v>22.714616250013933</c:v>
                </c:pt>
                <c:pt idx="2273">
                  <c:v>22.724614250008017</c:v>
                </c:pt>
                <c:pt idx="2274">
                  <c:v>22.734613250009716</c:v>
                </c:pt>
                <c:pt idx="2275">
                  <c:v>22.7446112500038</c:v>
                </c:pt>
                <c:pt idx="2276">
                  <c:v>22.754609250026988</c:v>
                </c:pt>
                <c:pt idx="2277">
                  <c:v>22.764608250028687</c:v>
                </c:pt>
                <c:pt idx="2278">
                  <c:v>22.774606250022771</c:v>
                </c:pt>
                <c:pt idx="2279">
                  <c:v>22.78460525002447</c:v>
                </c:pt>
                <c:pt idx="2280">
                  <c:v>22.794603250018554</c:v>
                </c:pt>
                <c:pt idx="2281">
                  <c:v>22.804602250020253</c:v>
                </c:pt>
                <c:pt idx="2282">
                  <c:v>22.814600250014337</c:v>
                </c:pt>
                <c:pt idx="2283">
                  <c:v>22.824598250008421</c:v>
                </c:pt>
                <c:pt idx="2284">
                  <c:v>22.83459725001012</c:v>
                </c:pt>
                <c:pt idx="2285">
                  <c:v>22.844595250004204</c:v>
                </c:pt>
                <c:pt idx="2286">
                  <c:v>22.854594250005903</c:v>
                </c:pt>
                <c:pt idx="2287">
                  <c:v>22.864592249999987</c:v>
                </c:pt>
                <c:pt idx="2288">
                  <c:v>22.874591250001686</c:v>
                </c:pt>
                <c:pt idx="2289">
                  <c:v>22.884589250024874</c:v>
                </c:pt>
                <c:pt idx="2290">
                  <c:v>22.894587250018958</c:v>
                </c:pt>
                <c:pt idx="2291">
                  <c:v>22.904586250020657</c:v>
                </c:pt>
                <c:pt idx="2292">
                  <c:v>22.914584250014741</c:v>
                </c:pt>
                <c:pt idx="2293">
                  <c:v>22.92458325001644</c:v>
                </c:pt>
                <c:pt idx="2294">
                  <c:v>22.934581250010524</c:v>
                </c:pt>
                <c:pt idx="2295">
                  <c:v>22.944580250012223</c:v>
                </c:pt>
                <c:pt idx="2296">
                  <c:v>22.954578250006307</c:v>
                </c:pt>
                <c:pt idx="2297">
                  <c:v>22.964577250008006</c:v>
                </c:pt>
                <c:pt idx="2298">
                  <c:v>22.97457525000209</c:v>
                </c:pt>
                <c:pt idx="2299">
                  <c:v>22.984573250025278</c:v>
                </c:pt>
                <c:pt idx="2300">
                  <c:v>22.994572250026977</c:v>
                </c:pt>
                <c:pt idx="2301">
                  <c:v>23.004570250021061</c:v>
                </c:pt>
                <c:pt idx="2302">
                  <c:v>23.01456925002276</c:v>
                </c:pt>
                <c:pt idx="2303">
                  <c:v>23.024567250016844</c:v>
                </c:pt>
                <c:pt idx="2304">
                  <c:v>23.034566250018543</c:v>
                </c:pt>
                <c:pt idx="2305">
                  <c:v>23.044564250012627</c:v>
                </c:pt>
                <c:pt idx="2306">
                  <c:v>23.054562250006711</c:v>
                </c:pt>
                <c:pt idx="2307">
                  <c:v>23.06456125000841</c:v>
                </c:pt>
                <c:pt idx="2308">
                  <c:v>23.074559250002494</c:v>
                </c:pt>
                <c:pt idx="2309">
                  <c:v>23.084558250004193</c:v>
                </c:pt>
                <c:pt idx="2310">
                  <c:v>23.094556250027381</c:v>
                </c:pt>
                <c:pt idx="2311">
                  <c:v>23.104555249999976</c:v>
                </c:pt>
                <c:pt idx="2312">
                  <c:v>23.114553250023164</c:v>
                </c:pt>
                <c:pt idx="2313">
                  <c:v>23.124552250024863</c:v>
                </c:pt>
                <c:pt idx="2314">
                  <c:v>23.134550250018947</c:v>
                </c:pt>
                <c:pt idx="2315">
                  <c:v>23.144548250013031</c:v>
                </c:pt>
                <c:pt idx="2316">
                  <c:v>23.15454725001473</c:v>
                </c:pt>
                <c:pt idx="2317">
                  <c:v>23.164545250008814</c:v>
                </c:pt>
                <c:pt idx="2318">
                  <c:v>23.174544250010513</c:v>
                </c:pt>
                <c:pt idx="2319">
                  <c:v>23.184542250004597</c:v>
                </c:pt>
                <c:pt idx="2320">
                  <c:v>23.194541250006296</c:v>
                </c:pt>
                <c:pt idx="2321">
                  <c:v>23.20453925000038</c:v>
                </c:pt>
                <c:pt idx="2322">
                  <c:v>23.214537250023568</c:v>
                </c:pt>
                <c:pt idx="2323">
                  <c:v>23.224536250025267</c:v>
                </c:pt>
                <c:pt idx="2324">
                  <c:v>23.234534250019351</c:v>
                </c:pt>
                <c:pt idx="2325">
                  <c:v>23.24453325002105</c:v>
                </c:pt>
                <c:pt idx="2326">
                  <c:v>23.254531250015134</c:v>
                </c:pt>
                <c:pt idx="2327">
                  <c:v>23.264530250016833</c:v>
                </c:pt>
                <c:pt idx="2328">
                  <c:v>23.274528250010917</c:v>
                </c:pt>
                <c:pt idx="2329">
                  <c:v>23.284527250012616</c:v>
                </c:pt>
                <c:pt idx="2330">
                  <c:v>23.2945252500067</c:v>
                </c:pt>
                <c:pt idx="2331">
                  <c:v>23.304523250000784</c:v>
                </c:pt>
                <c:pt idx="2332">
                  <c:v>23.314522250002483</c:v>
                </c:pt>
                <c:pt idx="2333">
                  <c:v>23.324520250025671</c:v>
                </c:pt>
                <c:pt idx="2334">
                  <c:v>23.33451925002737</c:v>
                </c:pt>
                <c:pt idx="2335">
                  <c:v>23.344517250021454</c:v>
                </c:pt>
                <c:pt idx="2336">
                  <c:v>23.354516250023153</c:v>
                </c:pt>
                <c:pt idx="2337">
                  <c:v>23.364514250017237</c:v>
                </c:pt>
                <c:pt idx="2338">
                  <c:v>23.374512250011321</c:v>
                </c:pt>
                <c:pt idx="2339">
                  <c:v>23.38451125001302</c:v>
                </c:pt>
                <c:pt idx="2340">
                  <c:v>23.394509250007104</c:v>
                </c:pt>
                <c:pt idx="2341">
                  <c:v>23.404508250008803</c:v>
                </c:pt>
                <c:pt idx="2342">
                  <c:v>23.414506250002887</c:v>
                </c:pt>
                <c:pt idx="2343">
                  <c:v>23.424505250004586</c:v>
                </c:pt>
                <c:pt idx="2344">
                  <c:v>23.434503250027774</c:v>
                </c:pt>
                <c:pt idx="2345">
                  <c:v>23.444502250000369</c:v>
                </c:pt>
                <c:pt idx="2346">
                  <c:v>23.454500250023557</c:v>
                </c:pt>
                <c:pt idx="2347">
                  <c:v>23.464498250017641</c:v>
                </c:pt>
                <c:pt idx="2348">
                  <c:v>23.47449725001934</c:v>
                </c:pt>
                <c:pt idx="2349">
                  <c:v>23.484495250013424</c:v>
                </c:pt>
                <c:pt idx="2350">
                  <c:v>23.494494250015123</c:v>
                </c:pt>
                <c:pt idx="2351">
                  <c:v>23.504492250009207</c:v>
                </c:pt>
                <c:pt idx="2352">
                  <c:v>23.514491250010906</c:v>
                </c:pt>
                <c:pt idx="2353">
                  <c:v>23.52448925000499</c:v>
                </c:pt>
                <c:pt idx="2354">
                  <c:v>23.534487250028178</c:v>
                </c:pt>
                <c:pt idx="2355">
                  <c:v>23.544486250000773</c:v>
                </c:pt>
                <c:pt idx="2356">
                  <c:v>23.554484250023961</c:v>
                </c:pt>
                <c:pt idx="2357">
                  <c:v>23.56448325002566</c:v>
                </c:pt>
                <c:pt idx="2358">
                  <c:v>23.574481250019744</c:v>
                </c:pt>
                <c:pt idx="2359">
                  <c:v>23.584480250021443</c:v>
                </c:pt>
                <c:pt idx="2360">
                  <c:v>23.594478250015527</c:v>
                </c:pt>
                <c:pt idx="2361">
                  <c:v>23.604477250017226</c:v>
                </c:pt>
                <c:pt idx="2362">
                  <c:v>23.61447525001131</c:v>
                </c:pt>
                <c:pt idx="2363">
                  <c:v>23.624473250005394</c:v>
                </c:pt>
                <c:pt idx="2364">
                  <c:v>23.634472250007093</c:v>
                </c:pt>
                <c:pt idx="2365">
                  <c:v>23.644470250001177</c:v>
                </c:pt>
                <c:pt idx="2366">
                  <c:v>23.654469250002876</c:v>
                </c:pt>
                <c:pt idx="2367">
                  <c:v>23.664467250026064</c:v>
                </c:pt>
                <c:pt idx="2368">
                  <c:v>23.674466250027763</c:v>
                </c:pt>
                <c:pt idx="2369">
                  <c:v>23.684464250021847</c:v>
                </c:pt>
                <c:pt idx="2370">
                  <c:v>23.694463250023546</c:v>
                </c:pt>
                <c:pt idx="2371">
                  <c:v>23.70446125001763</c:v>
                </c:pt>
                <c:pt idx="2372">
                  <c:v>23.714459250011714</c:v>
                </c:pt>
                <c:pt idx="2373">
                  <c:v>23.724458250013413</c:v>
                </c:pt>
                <c:pt idx="2374">
                  <c:v>23.734456250007497</c:v>
                </c:pt>
                <c:pt idx="2375">
                  <c:v>23.744455250009196</c:v>
                </c:pt>
                <c:pt idx="2376">
                  <c:v>23.75445325000328</c:v>
                </c:pt>
                <c:pt idx="2377">
                  <c:v>23.764452250004979</c:v>
                </c:pt>
                <c:pt idx="2378">
                  <c:v>23.774450250028167</c:v>
                </c:pt>
                <c:pt idx="2379">
                  <c:v>23.784449250000762</c:v>
                </c:pt>
                <c:pt idx="2380">
                  <c:v>23.79444725002395</c:v>
                </c:pt>
                <c:pt idx="2381">
                  <c:v>23.804445250018034</c:v>
                </c:pt>
                <c:pt idx="2382">
                  <c:v>23.814444250019733</c:v>
                </c:pt>
                <c:pt idx="2383">
                  <c:v>23.824442333338084</c:v>
                </c:pt>
                <c:pt idx="2384">
                  <c:v>23.834441333339782</c:v>
                </c:pt>
                <c:pt idx="2385">
                  <c:v>23.844439333333867</c:v>
                </c:pt>
                <c:pt idx="2386">
                  <c:v>23.854438333335565</c:v>
                </c:pt>
                <c:pt idx="2387">
                  <c:v>23.864436333358753</c:v>
                </c:pt>
                <c:pt idx="2388">
                  <c:v>23.874434333352838</c:v>
                </c:pt>
                <c:pt idx="2389">
                  <c:v>23.884433333354536</c:v>
                </c:pt>
                <c:pt idx="2390">
                  <c:v>23.894431333348621</c:v>
                </c:pt>
                <c:pt idx="2391">
                  <c:v>23.904430333350319</c:v>
                </c:pt>
                <c:pt idx="2392">
                  <c:v>23.914428333344404</c:v>
                </c:pt>
                <c:pt idx="2393">
                  <c:v>23.924427333346102</c:v>
                </c:pt>
                <c:pt idx="2394">
                  <c:v>23.934425333340187</c:v>
                </c:pt>
                <c:pt idx="2395">
                  <c:v>23.944424333341885</c:v>
                </c:pt>
                <c:pt idx="2396">
                  <c:v>23.95442233333597</c:v>
                </c:pt>
                <c:pt idx="2397">
                  <c:v>23.964420333359158</c:v>
                </c:pt>
                <c:pt idx="2398">
                  <c:v>23.974419333360856</c:v>
                </c:pt>
                <c:pt idx="2399">
                  <c:v>23.984417333354941</c:v>
                </c:pt>
                <c:pt idx="2400">
                  <c:v>23.994416333356639</c:v>
                </c:pt>
                <c:pt idx="2401">
                  <c:v>24.004414333350724</c:v>
                </c:pt>
                <c:pt idx="2402">
                  <c:v>24.014413333352422</c:v>
                </c:pt>
                <c:pt idx="2403">
                  <c:v>24.024411333346507</c:v>
                </c:pt>
                <c:pt idx="2404">
                  <c:v>24.034410333348205</c:v>
                </c:pt>
                <c:pt idx="2405">
                  <c:v>24.04440833334229</c:v>
                </c:pt>
                <c:pt idx="2406">
                  <c:v>24.054406333336374</c:v>
                </c:pt>
                <c:pt idx="2407">
                  <c:v>24.064405333338073</c:v>
                </c:pt>
                <c:pt idx="2408">
                  <c:v>24.074403333361261</c:v>
                </c:pt>
                <c:pt idx="2409">
                  <c:v>24.084402333333855</c:v>
                </c:pt>
                <c:pt idx="2410">
                  <c:v>24.094400333357044</c:v>
                </c:pt>
                <c:pt idx="2411">
                  <c:v>24.104399333358742</c:v>
                </c:pt>
                <c:pt idx="2412">
                  <c:v>24.114397333352827</c:v>
                </c:pt>
                <c:pt idx="2413">
                  <c:v>24.124396333354525</c:v>
                </c:pt>
                <c:pt idx="2414">
                  <c:v>24.13439433334861</c:v>
                </c:pt>
                <c:pt idx="2415">
                  <c:v>24.144392333342694</c:v>
                </c:pt>
                <c:pt idx="2416">
                  <c:v>24.154391333344392</c:v>
                </c:pt>
                <c:pt idx="2417">
                  <c:v>24.164389333338477</c:v>
                </c:pt>
                <c:pt idx="2418">
                  <c:v>24.174388333340175</c:v>
                </c:pt>
                <c:pt idx="2419">
                  <c:v>24.18438633333426</c:v>
                </c:pt>
                <c:pt idx="2420">
                  <c:v>24.194385333335958</c:v>
                </c:pt>
                <c:pt idx="2421">
                  <c:v>24.204383333359146</c:v>
                </c:pt>
                <c:pt idx="2422">
                  <c:v>24.214382333360845</c:v>
                </c:pt>
                <c:pt idx="2423">
                  <c:v>24.224380333354929</c:v>
                </c:pt>
                <c:pt idx="2424">
                  <c:v>24.234378333349014</c:v>
                </c:pt>
                <c:pt idx="2425">
                  <c:v>24.244377333350712</c:v>
                </c:pt>
                <c:pt idx="2426">
                  <c:v>24.254375333344797</c:v>
                </c:pt>
                <c:pt idx="2427">
                  <c:v>24.264374333346495</c:v>
                </c:pt>
                <c:pt idx="2428">
                  <c:v>24.27437233334058</c:v>
                </c:pt>
                <c:pt idx="2429">
                  <c:v>24.284371333342278</c:v>
                </c:pt>
                <c:pt idx="2430">
                  <c:v>24.294369333336363</c:v>
                </c:pt>
                <c:pt idx="2431">
                  <c:v>24.304368333338061</c:v>
                </c:pt>
                <c:pt idx="2432">
                  <c:v>24.314366333361249</c:v>
                </c:pt>
                <c:pt idx="2433">
                  <c:v>24.324364333355334</c:v>
                </c:pt>
                <c:pt idx="2434">
                  <c:v>24.334363333357032</c:v>
                </c:pt>
                <c:pt idx="2435">
                  <c:v>24.344361333351117</c:v>
                </c:pt>
                <c:pt idx="2436">
                  <c:v>24.354360333352815</c:v>
                </c:pt>
                <c:pt idx="2437">
                  <c:v>24.3643583333469</c:v>
                </c:pt>
                <c:pt idx="2438">
                  <c:v>24.374357333348598</c:v>
                </c:pt>
                <c:pt idx="2439">
                  <c:v>24.384355333342683</c:v>
                </c:pt>
                <c:pt idx="2440">
                  <c:v>24.394354333344381</c:v>
                </c:pt>
                <c:pt idx="2441">
                  <c:v>24.404352333338466</c:v>
                </c:pt>
                <c:pt idx="2442">
                  <c:v>24.414350333361654</c:v>
                </c:pt>
                <c:pt idx="2443">
                  <c:v>24.424349333334249</c:v>
                </c:pt>
                <c:pt idx="2444">
                  <c:v>24.434347333357437</c:v>
                </c:pt>
                <c:pt idx="2445">
                  <c:v>24.444346333359135</c:v>
                </c:pt>
                <c:pt idx="2446">
                  <c:v>24.45434433335322</c:v>
                </c:pt>
                <c:pt idx="2447">
                  <c:v>24.464343333354918</c:v>
                </c:pt>
                <c:pt idx="2448">
                  <c:v>24.474341333349003</c:v>
                </c:pt>
                <c:pt idx="2449">
                  <c:v>24.484340333350701</c:v>
                </c:pt>
                <c:pt idx="2450">
                  <c:v>24.494338333344785</c:v>
                </c:pt>
                <c:pt idx="2451">
                  <c:v>24.504337333346484</c:v>
                </c:pt>
                <c:pt idx="2452">
                  <c:v>24.514335333340568</c:v>
                </c:pt>
                <c:pt idx="2453">
                  <c:v>24.524333333334653</c:v>
                </c:pt>
                <c:pt idx="2454">
                  <c:v>24.534332333336351</c:v>
                </c:pt>
                <c:pt idx="2455">
                  <c:v>24.54433033335954</c:v>
                </c:pt>
                <c:pt idx="2456">
                  <c:v>24.554329333361238</c:v>
                </c:pt>
                <c:pt idx="2457">
                  <c:v>24.564327333355322</c:v>
                </c:pt>
                <c:pt idx="2458">
                  <c:v>24.574326333357021</c:v>
                </c:pt>
                <c:pt idx="2459">
                  <c:v>24.584324333351105</c:v>
                </c:pt>
                <c:pt idx="2460">
                  <c:v>24.594323333352804</c:v>
                </c:pt>
                <c:pt idx="2461">
                  <c:v>24.604321333346888</c:v>
                </c:pt>
                <c:pt idx="2462">
                  <c:v>24.614319333340973</c:v>
                </c:pt>
                <c:pt idx="2463">
                  <c:v>24.624318333342671</c:v>
                </c:pt>
                <c:pt idx="2464">
                  <c:v>24.634316333336756</c:v>
                </c:pt>
                <c:pt idx="2465">
                  <c:v>24.644315333338454</c:v>
                </c:pt>
                <c:pt idx="2466">
                  <c:v>24.654313333361642</c:v>
                </c:pt>
                <c:pt idx="2467">
                  <c:v>24.664312333334237</c:v>
                </c:pt>
                <c:pt idx="2468">
                  <c:v>24.674310333357425</c:v>
                </c:pt>
                <c:pt idx="2469">
                  <c:v>24.684309333359124</c:v>
                </c:pt>
                <c:pt idx="2470">
                  <c:v>24.694307333353208</c:v>
                </c:pt>
                <c:pt idx="2471">
                  <c:v>24.704305333347293</c:v>
                </c:pt>
                <c:pt idx="2472">
                  <c:v>24.714304333348991</c:v>
                </c:pt>
                <c:pt idx="2473">
                  <c:v>24.724302333343076</c:v>
                </c:pt>
                <c:pt idx="2474">
                  <c:v>24.734301333344774</c:v>
                </c:pt>
                <c:pt idx="2475">
                  <c:v>24.744299333338859</c:v>
                </c:pt>
                <c:pt idx="2476">
                  <c:v>24.754298333340557</c:v>
                </c:pt>
                <c:pt idx="2477">
                  <c:v>24.764296333334642</c:v>
                </c:pt>
                <c:pt idx="2478">
                  <c:v>24.77429533333634</c:v>
                </c:pt>
                <c:pt idx="2479">
                  <c:v>24.784293333359528</c:v>
                </c:pt>
                <c:pt idx="2480">
                  <c:v>24.794292333361227</c:v>
                </c:pt>
                <c:pt idx="2481">
                  <c:v>24.804290333355311</c:v>
                </c:pt>
                <c:pt idx="2482">
                  <c:v>24.814288333349396</c:v>
                </c:pt>
                <c:pt idx="2483">
                  <c:v>24.824287583352998</c:v>
                </c:pt>
                <c:pt idx="2484">
                  <c:v>24.834285583347082</c:v>
                </c:pt>
                <c:pt idx="2485">
                  <c:v>24.844284583348781</c:v>
                </c:pt>
                <c:pt idx="2486">
                  <c:v>24.854282583342865</c:v>
                </c:pt>
                <c:pt idx="2487">
                  <c:v>24.864281583344564</c:v>
                </c:pt>
                <c:pt idx="2488">
                  <c:v>24.874279583338648</c:v>
                </c:pt>
                <c:pt idx="2489">
                  <c:v>24.884278583340347</c:v>
                </c:pt>
                <c:pt idx="2490">
                  <c:v>24.894276583334431</c:v>
                </c:pt>
                <c:pt idx="2491">
                  <c:v>24.904274583357619</c:v>
                </c:pt>
                <c:pt idx="2492">
                  <c:v>24.914273583359318</c:v>
                </c:pt>
                <c:pt idx="2493">
                  <c:v>24.924271583353402</c:v>
                </c:pt>
                <c:pt idx="2494">
                  <c:v>24.934270583355101</c:v>
                </c:pt>
                <c:pt idx="2495">
                  <c:v>24.944268583349185</c:v>
                </c:pt>
                <c:pt idx="2496">
                  <c:v>24.954267583350884</c:v>
                </c:pt>
                <c:pt idx="2497">
                  <c:v>24.964265583344968</c:v>
                </c:pt>
                <c:pt idx="2498">
                  <c:v>24.974264583346667</c:v>
                </c:pt>
                <c:pt idx="2499">
                  <c:v>24.984262583340751</c:v>
                </c:pt>
                <c:pt idx="2500">
                  <c:v>24.99426158334245</c:v>
                </c:pt>
                <c:pt idx="2501">
                  <c:v>25.004259583336534</c:v>
                </c:pt>
                <c:pt idx="2502">
                  <c:v>25.014257583359722</c:v>
                </c:pt>
                <c:pt idx="2503">
                  <c:v>25.024256583361421</c:v>
                </c:pt>
                <c:pt idx="2504">
                  <c:v>25.034254583355505</c:v>
                </c:pt>
                <c:pt idx="2505">
                  <c:v>25.044253583357204</c:v>
                </c:pt>
                <c:pt idx="2506">
                  <c:v>25.054251583351288</c:v>
                </c:pt>
                <c:pt idx="2507">
                  <c:v>25.064250583352987</c:v>
                </c:pt>
                <c:pt idx="2508">
                  <c:v>25.074248583347071</c:v>
                </c:pt>
                <c:pt idx="2509">
                  <c:v>25.08424758334877</c:v>
                </c:pt>
                <c:pt idx="2510">
                  <c:v>25.094245583342854</c:v>
                </c:pt>
                <c:pt idx="2511">
                  <c:v>25.104244583344553</c:v>
                </c:pt>
                <c:pt idx="2512">
                  <c:v>25.114242583338637</c:v>
                </c:pt>
                <c:pt idx="2513">
                  <c:v>25.124240583361825</c:v>
                </c:pt>
                <c:pt idx="2514">
                  <c:v>25.13423958333442</c:v>
                </c:pt>
                <c:pt idx="2515">
                  <c:v>25.144237583357608</c:v>
                </c:pt>
                <c:pt idx="2516">
                  <c:v>25.154236583359307</c:v>
                </c:pt>
                <c:pt idx="2517">
                  <c:v>25.164234583353391</c:v>
                </c:pt>
                <c:pt idx="2518">
                  <c:v>25.17423358335509</c:v>
                </c:pt>
                <c:pt idx="2519">
                  <c:v>25.184231583349174</c:v>
                </c:pt>
                <c:pt idx="2520">
                  <c:v>25.194230583350873</c:v>
                </c:pt>
                <c:pt idx="2521">
                  <c:v>25.204228583344957</c:v>
                </c:pt>
                <c:pt idx="2522">
                  <c:v>25.214227583346656</c:v>
                </c:pt>
                <c:pt idx="2523">
                  <c:v>25.22422558334074</c:v>
                </c:pt>
                <c:pt idx="2524">
                  <c:v>25.234223583334824</c:v>
                </c:pt>
                <c:pt idx="2525">
                  <c:v>25.244222583336523</c:v>
                </c:pt>
                <c:pt idx="2526">
                  <c:v>25.254220583359711</c:v>
                </c:pt>
                <c:pt idx="2527">
                  <c:v>25.26421958336141</c:v>
                </c:pt>
                <c:pt idx="2528">
                  <c:v>25.274217583355494</c:v>
                </c:pt>
                <c:pt idx="2529">
                  <c:v>25.284216583357193</c:v>
                </c:pt>
                <c:pt idx="2530">
                  <c:v>25.294214583351277</c:v>
                </c:pt>
                <c:pt idx="2531">
                  <c:v>25.304213583352976</c:v>
                </c:pt>
                <c:pt idx="2532">
                  <c:v>25.31421158334706</c:v>
                </c:pt>
                <c:pt idx="2533">
                  <c:v>25.324210583348759</c:v>
                </c:pt>
                <c:pt idx="2534">
                  <c:v>25.334208583342843</c:v>
                </c:pt>
                <c:pt idx="2535">
                  <c:v>25.344206583336927</c:v>
                </c:pt>
                <c:pt idx="2536">
                  <c:v>25.354205583338626</c:v>
                </c:pt>
                <c:pt idx="2537">
                  <c:v>25.364203583361814</c:v>
                </c:pt>
                <c:pt idx="2538">
                  <c:v>25.374202583334409</c:v>
                </c:pt>
                <c:pt idx="2539">
                  <c:v>25.384200583357597</c:v>
                </c:pt>
                <c:pt idx="2540">
                  <c:v>25.394199583359296</c:v>
                </c:pt>
                <c:pt idx="2541">
                  <c:v>25.40419758335338</c:v>
                </c:pt>
                <c:pt idx="2542">
                  <c:v>25.414196583355078</c:v>
                </c:pt>
                <c:pt idx="2543">
                  <c:v>25.424194583349163</c:v>
                </c:pt>
                <c:pt idx="2544">
                  <c:v>25.434193583350861</c:v>
                </c:pt>
                <c:pt idx="2545">
                  <c:v>25.444191583344946</c:v>
                </c:pt>
                <c:pt idx="2546">
                  <c:v>25.45418958333903</c:v>
                </c:pt>
                <c:pt idx="2547">
                  <c:v>25.464188583340729</c:v>
                </c:pt>
                <c:pt idx="2548">
                  <c:v>25.474186583334813</c:v>
                </c:pt>
                <c:pt idx="2549">
                  <c:v>25.484185583336512</c:v>
                </c:pt>
                <c:pt idx="2550">
                  <c:v>25.4941835833597</c:v>
                </c:pt>
                <c:pt idx="2551">
                  <c:v>25.504182583361398</c:v>
                </c:pt>
                <c:pt idx="2552">
                  <c:v>25.514180583355483</c:v>
                </c:pt>
                <c:pt idx="2553">
                  <c:v>25.524179583357181</c:v>
                </c:pt>
                <c:pt idx="2554">
                  <c:v>25.534177583351266</c:v>
                </c:pt>
                <c:pt idx="2555">
                  <c:v>25.544176583352964</c:v>
                </c:pt>
                <c:pt idx="2556">
                  <c:v>25.554174583347049</c:v>
                </c:pt>
                <c:pt idx="2557">
                  <c:v>25.564172583341133</c:v>
                </c:pt>
                <c:pt idx="2558">
                  <c:v>25.574171583342832</c:v>
                </c:pt>
                <c:pt idx="2559">
                  <c:v>25.584169583336916</c:v>
                </c:pt>
                <c:pt idx="2560">
                  <c:v>25.594168583338615</c:v>
                </c:pt>
                <c:pt idx="2561">
                  <c:v>25.604166583361803</c:v>
                </c:pt>
                <c:pt idx="2562">
                  <c:v>25.614165583334398</c:v>
                </c:pt>
                <c:pt idx="2563">
                  <c:v>25.624163583357586</c:v>
                </c:pt>
                <c:pt idx="2564">
                  <c:v>25.634162583359284</c:v>
                </c:pt>
                <c:pt idx="2565">
                  <c:v>25.644160583353369</c:v>
                </c:pt>
                <c:pt idx="2566">
                  <c:v>25.654159583355067</c:v>
                </c:pt>
                <c:pt idx="2567">
                  <c:v>25.664157583349152</c:v>
                </c:pt>
                <c:pt idx="2568">
                  <c:v>25.674155583343236</c:v>
                </c:pt>
                <c:pt idx="2569">
                  <c:v>25.684154583344935</c:v>
                </c:pt>
                <c:pt idx="2570">
                  <c:v>25.694152583339019</c:v>
                </c:pt>
                <c:pt idx="2571">
                  <c:v>25.704151583340717</c:v>
                </c:pt>
                <c:pt idx="2572">
                  <c:v>25.714149583334802</c:v>
                </c:pt>
                <c:pt idx="2573">
                  <c:v>25.7241485833365</c:v>
                </c:pt>
                <c:pt idx="2574">
                  <c:v>25.734146583359689</c:v>
                </c:pt>
                <c:pt idx="2575">
                  <c:v>25.744145583361387</c:v>
                </c:pt>
                <c:pt idx="2576">
                  <c:v>25.754143583355471</c:v>
                </c:pt>
                <c:pt idx="2577">
                  <c:v>25.76414258335717</c:v>
                </c:pt>
                <c:pt idx="2578">
                  <c:v>25.774140583351254</c:v>
                </c:pt>
                <c:pt idx="2579">
                  <c:v>25.784139583352953</c:v>
                </c:pt>
                <c:pt idx="2580">
                  <c:v>25.794137583347037</c:v>
                </c:pt>
                <c:pt idx="2581">
                  <c:v>25.804135583341122</c:v>
                </c:pt>
                <c:pt idx="2582">
                  <c:v>25.81413458334282</c:v>
                </c:pt>
                <c:pt idx="2583">
                  <c:v>25.824132833338808</c:v>
                </c:pt>
                <c:pt idx="2584">
                  <c:v>25.834131833340507</c:v>
                </c:pt>
                <c:pt idx="2585">
                  <c:v>25.844129833334591</c:v>
                </c:pt>
                <c:pt idx="2586">
                  <c:v>25.85412883333629</c:v>
                </c:pt>
                <c:pt idx="2587">
                  <c:v>25.864126833359478</c:v>
                </c:pt>
                <c:pt idx="2588">
                  <c:v>25.874125833361177</c:v>
                </c:pt>
                <c:pt idx="2589">
                  <c:v>25.884123833355261</c:v>
                </c:pt>
                <c:pt idx="2590">
                  <c:v>25.89412283335696</c:v>
                </c:pt>
                <c:pt idx="2591">
                  <c:v>25.904120833351044</c:v>
                </c:pt>
                <c:pt idx="2592">
                  <c:v>25.914118833345128</c:v>
                </c:pt>
                <c:pt idx="2593">
                  <c:v>25.924117833346827</c:v>
                </c:pt>
                <c:pt idx="2594">
                  <c:v>25.934115833340911</c:v>
                </c:pt>
                <c:pt idx="2595">
                  <c:v>25.94411483334261</c:v>
                </c:pt>
                <c:pt idx="2596">
                  <c:v>25.954112833336694</c:v>
                </c:pt>
                <c:pt idx="2597">
                  <c:v>25.964111833338393</c:v>
                </c:pt>
                <c:pt idx="2598">
                  <c:v>25.974109833361581</c:v>
                </c:pt>
                <c:pt idx="2599">
                  <c:v>25.984108833334176</c:v>
                </c:pt>
                <c:pt idx="2600">
                  <c:v>25.994106833357364</c:v>
                </c:pt>
                <c:pt idx="2601">
                  <c:v>26.004105833359063</c:v>
                </c:pt>
                <c:pt idx="2602">
                  <c:v>26.014103833353147</c:v>
                </c:pt>
                <c:pt idx="2603">
                  <c:v>26.024102833354846</c:v>
                </c:pt>
                <c:pt idx="2604">
                  <c:v>26.03410083334893</c:v>
                </c:pt>
                <c:pt idx="2605">
                  <c:v>26.044098833343014</c:v>
                </c:pt>
                <c:pt idx="2606">
                  <c:v>26.054097833344713</c:v>
                </c:pt>
                <c:pt idx="2607">
                  <c:v>26.064095833338797</c:v>
                </c:pt>
                <c:pt idx="2608">
                  <c:v>26.074094833340496</c:v>
                </c:pt>
                <c:pt idx="2609">
                  <c:v>26.08409283333458</c:v>
                </c:pt>
                <c:pt idx="2610">
                  <c:v>26.094091833336279</c:v>
                </c:pt>
                <c:pt idx="2611">
                  <c:v>26.104089833359467</c:v>
                </c:pt>
                <c:pt idx="2612">
                  <c:v>26.114088833361166</c:v>
                </c:pt>
                <c:pt idx="2613">
                  <c:v>26.12408683335525</c:v>
                </c:pt>
                <c:pt idx="2614">
                  <c:v>26.134085833356949</c:v>
                </c:pt>
                <c:pt idx="2615">
                  <c:v>26.144083833351033</c:v>
                </c:pt>
                <c:pt idx="2616">
                  <c:v>26.154082833352732</c:v>
                </c:pt>
                <c:pt idx="2617">
                  <c:v>26.164080833346816</c:v>
                </c:pt>
                <c:pt idx="2618">
                  <c:v>26.1740788333409</c:v>
                </c:pt>
                <c:pt idx="2619">
                  <c:v>26.184077833342599</c:v>
                </c:pt>
                <c:pt idx="2620">
                  <c:v>26.194075833336683</c:v>
                </c:pt>
                <c:pt idx="2621">
                  <c:v>26.204074833338382</c:v>
                </c:pt>
                <c:pt idx="2622">
                  <c:v>26.21407283336157</c:v>
                </c:pt>
                <c:pt idx="2623">
                  <c:v>26.224071833334165</c:v>
                </c:pt>
                <c:pt idx="2624">
                  <c:v>26.234069833357353</c:v>
                </c:pt>
                <c:pt idx="2625">
                  <c:v>26.244068833359051</c:v>
                </c:pt>
                <c:pt idx="2626">
                  <c:v>26.254066833353136</c:v>
                </c:pt>
                <c:pt idx="2627">
                  <c:v>26.264065833354834</c:v>
                </c:pt>
                <c:pt idx="2628">
                  <c:v>26.274063833348919</c:v>
                </c:pt>
                <c:pt idx="2629">
                  <c:v>26.284062833350617</c:v>
                </c:pt>
                <c:pt idx="2630">
                  <c:v>26.294060833344702</c:v>
                </c:pt>
                <c:pt idx="2631">
                  <c:v>26.304058833338786</c:v>
                </c:pt>
                <c:pt idx="2632">
                  <c:v>26.314057833340485</c:v>
                </c:pt>
                <c:pt idx="2633">
                  <c:v>26.324055833334569</c:v>
                </c:pt>
                <c:pt idx="2634">
                  <c:v>26.334054833336268</c:v>
                </c:pt>
                <c:pt idx="2635">
                  <c:v>26.344052833359456</c:v>
                </c:pt>
                <c:pt idx="2636">
                  <c:v>26.354051833361154</c:v>
                </c:pt>
                <c:pt idx="2637">
                  <c:v>26.364049833355239</c:v>
                </c:pt>
                <c:pt idx="2638">
                  <c:v>26.374048833356937</c:v>
                </c:pt>
                <c:pt idx="2639">
                  <c:v>26.384046833351022</c:v>
                </c:pt>
                <c:pt idx="2640">
                  <c:v>26.39404583335272</c:v>
                </c:pt>
                <c:pt idx="2641">
                  <c:v>26.404043833346805</c:v>
                </c:pt>
                <c:pt idx="2642">
                  <c:v>26.414042833348503</c:v>
                </c:pt>
                <c:pt idx="2643">
                  <c:v>26.424040833342588</c:v>
                </c:pt>
                <c:pt idx="2644">
                  <c:v>26.434038833336672</c:v>
                </c:pt>
                <c:pt idx="2645">
                  <c:v>26.444037833338371</c:v>
                </c:pt>
                <c:pt idx="2646">
                  <c:v>26.454035833361559</c:v>
                </c:pt>
                <c:pt idx="2647">
                  <c:v>26.464034833334154</c:v>
                </c:pt>
                <c:pt idx="2648">
                  <c:v>26.474032833357342</c:v>
                </c:pt>
                <c:pt idx="2649">
                  <c:v>26.48403183335904</c:v>
                </c:pt>
                <c:pt idx="2650">
                  <c:v>26.494029833353125</c:v>
                </c:pt>
                <c:pt idx="2651">
                  <c:v>26.504028833354823</c:v>
                </c:pt>
                <c:pt idx="2652">
                  <c:v>26.514026833348908</c:v>
                </c:pt>
                <c:pt idx="2653">
                  <c:v>26.524025833350606</c:v>
                </c:pt>
                <c:pt idx="2654">
                  <c:v>26.534023833344691</c:v>
                </c:pt>
                <c:pt idx="2655">
                  <c:v>26.544022833346389</c:v>
                </c:pt>
                <c:pt idx="2656">
                  <c:v>26.554020833340473</c:v>
                </c:pt>
                <c:pt idx="2657">
                  <c:v>26.564019833342172</c:v>
                </c:pt>
                <c:pt idx="2658">
                  <c:v>26.574017833336256</c:v>
                </c:pt>
                <c:pt idx="2659">
                  <c:v>26.584015833359445</c:v>
                </c:pt>
                <c:pt idx="2660">
                  <c:v>26.594014833361143</c:v>
                </c:pt>
                <c:pt idx="2661">
                  <c:v>26.604012833355227</c:v>
                </c:pt>
                <c:pt idx="2662">
                  <c:v>26.614011833356926</c:v>
                </c:pt>
                <c:pt idx="2663">
                  <c:v>26.62400983335101</c:v>
                </c:pt>
                <c:pt idx="2664">
                  <c:v>26.634008833352709</c:v>
                </c:pt>
                <c:pt idx="2665">
                  <c:v>26.644006833346793</c:v>
                </c:pt>
                <c:pt idx="2666">
                  <c:v>26.654005833348492</c:v>
                </c:pt>
                <c:pt idx="2667">
                  <c:v>26.664003833342576</c:v>
                </c:pt>
                <c:pt idx="2668">
                  <c:v>26.674002833344275</c:v>
                </c:pt>
                <c:pt idx="2669">
                  <c:v>26.684000833338359</c:v>
                </c:pt>
                <c:pt idx="2670">
                  <c:v>26.693999833340058</c:v>
                </c:pt>
                <c:pt idx="2671">
                  <c:v>26.703997833334142</c:v>
                </c:pt>
                <c:pt idx="2672">
                  <c:v>26.713996833335841</c:v>
                </c:pt>
                <c:pt idx="2673">
                  <c:v>26.723994833359029</c:v>
                </c:pt>
                <c:pt idx="2674">
                  <c:v>26.733992833353113</c:v>
                </c:pt>
                <c:pt idx="2675">
                  <c:v>26.743991833354812</c:v>
                </c:pt>
                <c:pt idx="2676">
                  <c:v>26.753989833348896</c:v>
                </c:pt>
                <c:pt idx="2677">
                  <c:v>26.763988833350595</c:v>
                </c:pt>
                <c:pt idx="2678">
                  <c:v>26.773986833344679</c:v>
                </c:pt>
                <c:pt idx="2679">
                  <c:v>26.783985833346378</c:v>
                </c:pt>
                <c:pt idx="2680">
                  <c:v>26.793983833340462</c:v>
                </c:pt>
                <c:pt idx="2681">
                  <c:v>26.803982833342161</c:v>
                </c:pt>
                <c:pt idx="2682">
                  <c:v>26.813980833336245</c:v>
                </c:pt>
                <c:pt idx="2683">
                  <c:v>26.823979708336992</c:v>
                </c:pt>
                <c:pt idx="2684">
                  <c:v>26.83397770836018</c:v>
                </c:pt>
                <c:pt idx="2685">
                  <c:v>26.843976708361879</c:v>
                </c:pt>
                <c:pt idx="2686">
                  <c:v>26.853974708355963</c:v>
                </c:pt>
                <c:pt idx="2687">
                  <c:v>26.863972708350047</c:v>
                </c:pt>
                <c:pt idx="2688">
                  <c:v>26.873971708351746</c:v>
                </c:pt>
                <c:pt idx="2689">
                  <c:v>26.88396970834583</c:v>
                </c:pt>
                <c:pt idx="2690">
                  <c:v>26.893968708347529</c:v>
                </c:pt>
                <c:pt idx="2691">
                  <c:v>26.903966708341613</c:v>
                </c:pt>
                <c:pt idx="2692">
                  <c:v>26.913965708343312</c:v>
                </c:pt>
                <c:pt idx="2693">
                  <c:v>26.923963708337396</c:v>
                </c:pt>
                <c:pt idx="2694">
                  <c:v>26.933962708339095</c:v>
                </c:pt>
                <c:pt idx="2695">
                  <c:v>26.943960708333179</c:v>
                </c:pt>
                <c:pt idx="2696">
                  <c:v>26.953959708334878</c:v>
                </c:pt>
                <c:pt idx="2697">
                  <c:v>26.963957708358066</c:v>
                </c:pt>
                <c:pt idx="2698">
                  <c:v>26.973956708359765</c:v>
                </c:pt>
                <c:pt idx="2699">
                  <c:v>26.983954708353849</c:v>
                </c:pt>
                <c:pt idx="2700">
                  <c:v>26.993953708355548</c:v>
                </c:pt>
                <c:pt idx="2701">
                  <c:v>27.003951708349632</c:v>
                </c:pt>
                <c:pt idx="2702">
                  <c:v>27.013950708351331</c:v>
                </c:pt>
                <c:pt idx="2703">
                  <c:v>27.023948708345415</c:v>
                </c:pt>
                <c:pt idx="2704">
                  <c:v>27.033947708347114</c:v>
                </c:pt>
                <c:pt idx="2705">
                  <c:v>27.043945708341198</c:v>
                </c:pt>
                <c:pt idx="2706">
                  <c:v>27.053943708335282</c:v>
                </c:pt>
                <c:pt idx="2707">
                  <c:v>27.063942708336981</c:v>
                </c:pt>
                <c:pt idx="2708">
                  <c:v>27.073940708360169</c:v>
                </c:pt>
                <c:pt idx="2709">
                  <c:v>27.083939708361868</c:v>
                </c:pt>
                <c:pt idx="2710">
                  <c:v>27.093937708355952</c:v>
                </c:pt>
                <c:pt idx="2711">
                  <c:v>27.103936708357651</c:v>
                </c:pt>
                <c:pt idx="2712">
                  <c:v>27.113934708351735</c:v>
                </c:pt>
                <c:pt idx="2713">
                  <c:v>27.123933708353434</c:v>
                </c:pt>
                <c:pt idx="2714">
                  <c:v>27.133931708347518</c:v>
                </c:pt>
                <c:pt idx="2715">
                  <c:v>27.143930708349217</c:v>
                </c:pt>
                <c:pt idx="2716">
                  <c:v>27.153928708343301</c:v>
                </c:pt>
                <c:pt idx="2717">
                  <c:v>27.163927708345</c:v>
                </c:pt>
                <c:pt idx="2718">
                  <c:v>27.173925708339084</c:v>
                </c:pt>
                <c:pt idx="2719">
                  <c:v>27.183924708340783</c:v>
                </c:pt>
                <c:pt idx="2720">
                  <c:v>27.193922708334867</c:v>
                </c:pt>
                <c:pt idx="2721">
                  <c:v>27.203920708358055</c:v>
                </c:pt>
                <c:pt idx="2722">
                  <c:v>27.213919708359754</c:v>
                </c:pt>
                <c:pt idx="2723">
                  <c:v>27.223917708353838</c:v>
                </c:pt>
                <c:pt idx="2724">
                  <c:v>27.233916708355537</c:v>
                </c:pt>
                <c:pt idx="2725">
                  <c:v>27.243914708349621</c:v>
                </c:pt>
                <c:pt idx="2726">
                  <c:v>27.25391370835132</c:v>
                </c:pt>
                <c:pt idx="2727">
                  <c:v>27.263911708345404</c:v>
                </c:pt>
                <c:pt idx="2728">
                  <c:v>27.273910708347103</c:v>
                </c:pt>
                <c:pt idx="2729">
                  <c:v>27.283908708341187</c:v>
                </c:pt>
                <c:pt idx="2730">
                  <c:v>27.293907708342886</c:v>
                </c:pt>
                <c:pt idx="2731">
                  <c:v>27.30390570833697</c:v>
                </c:pt>
                <c:pt idx="2732">
                  <c:v>27.313904708338669</c:v>
                </c:pt>
                <c:pt idx="2733">
                  <c:v>27.323902708361857</c:v>
                </c:pt>
                <c:pt idx="2734">
                  <c:v>27.333901708334452</c:v>
                </c:pt>
                <c:pt idx="2735">
                  <c:v>27.34389970835764</c:v>
                </c:pt>
                <c:pt idx="2736">
                  <c:v>27.353898708359338</c:v>
                </c:pt>
                <c:pt idx="2737">
                  <c:v>27.363896708353423</c:v>
                </c:pt>
                <c:pt idx="2738">
                  <c:v>27.373895708355121</c:v>
                </c:pt>
                <c:pt idx="2739">
                  <c:v>27.383893708349206</c:v>
                </c:pt>
                <c:pt idx="2740">
                  <c:v>27.393892708350904</c:v>
                </c:pt>
                <c:pt idx="2741">
                  <c:v>27.403890708344989</c:v>
                </c:pt>
                <c:pt idx="2742">
                  <c:v>27.413888708339073</c:v>
                </c:pt>
                <c:pt idx="2743">
                  <c:v>27.423887708340771</c:v>
                </c:pt>
                <c:pt idx="2744">
                  <c:v>27.433885708334856</c:v>
                </c:pt>
                <c:pt idx="2745">
                  <c:v>27.443884708336554</c:v>
                </c:pt>
                <c:pt idx="2746">
                  <c:v>27.453882708359743</c:v>
                </c:pt>
                <c:pt idx="2747">
                  <c:v>27.463881708361441</c:v>
                </c:pt>
                <c:pt idx="2748">
                  <c:v>27.473879708355526</c:v>
                </c:pt>
                <c:pt idx="2749">
                  <c:v>27.483878708357224</c:v>
                </c:pt>
                <c:pt idx="2750">
                  <c:v>27.493876708351308</c:v>
                </c:pt>
                <c:pt idx="2751">
                  <c:v>27.503875708353007</c:v>
                </c:pt>
                <c:pt idx="2752">
                  <c:v>27.513873708347091</c:v>
                </c:pt>
                <c:pt idx="2753">
                  <c:v>27.52387270834879</c:v>
                </c:pt>
                <c:pt idx="2754">
                  <c:v>27.533870708342874</c:v>
                </c:pt>
                <c:pt idx="2755">
                  <c:v>27.543869708344573</c:v>
                </c:pt>
                <c:pt idx="2756">
                  <c:v>27.553867708338657</c:v>
                </c:pt>
                <c:pt idx="2757">
                  <c:v>27.563865708361845</c:v>
                </c:pt>
                <c:pt idx="2758">
                  <c:v>27.57386470833444</c:v>
                </c:pt>
                <c:pt idx="2759">
                  <c:v>27.583863708336139</c:v>
                </c:pt>
                <c:pt idx="2760">
                  <c:v>27.593861708359327</c:v>
                </c:pt>
                <c:pt idx="2761">
                  <c:v>27.603859708353411</c:v>
                </c:pt>
                <c:pt idx="2762">
                  <c:v>27.61385870835511</c:v>
                </c:pt>
                <c:pt idx="2763">
                  <c:v>27.623856708349194</c:v>
                </c:pt>
                <c:pt idx="2764">
                  <c:v>27.633855708350893</c:v>
                </c:pt>
                <c:pt idx="2765">
                  <c:v>27.643853708344977</c:v>
                </c:pt>
                <c:pt idx="2766">
                  <c:v>27.653852708346676</c:v>
                </c:pt>
                <c:pt idx="2767">
                  <c:v>27.66385070834076</c:v>
                </c:pt>
                <c:pt idx="2768">
                  <c:v>27.673849708342459</c:v>
                </c:pt>
                <c:pt idx="2769">
                  <c:v>27.683847708336543</c:v>
                </c:pt>
                <c:pt idx="2770">
                  <c:v>27.693846708338242</c:v>
                </c:pt>
                <c:pt idx="2771">
                  <c:v>27.70384470836143</c:v>
                </c:pt>
                <c:pt idx="2772">
                  <c:v>27.713843708334025</c:v>
                </c:pt>
                <c:pt idx="2773">
                  <c:v>27.723841708357213</c:v>
                </c:pt>
                <c:pt idx="2774">
                  <c:v>27.733840708358912</c:v>
                </c:pt>
                <c:pt idx="2775">
                  <c:v>27.743838708352996</c:v>
                </c:pt>
                <c:pt idx="2776">
                  <c:v>27.753837708354695</c:v>
                </c:pt>
                <c:pt idx="2777">
                  <c:v>27.763835708348779</c:v>
                </c:pt>
                <c:pt idx="2778">
                  <c:v>27.773834708350478</c:v>
                </c:pt>
                <c:pt idx="2779">
                  <c:v>27.783832708344562</c:v>
                </c:pt>
                <c:pt idx="2780">
                  <c:v>27.793830708338646</c:v>
                </c:pt>
                <c:pt idx="2781">
                  <c:v>27.803829708340345</c:v>
                </c:pt>
                <c:pt idx="2782">
                  <c:v>27.813827708334429</c:v>
                </c:pt>
                <c:pt idx="2783">
                  <c:v>27.823825833358569</c:v>
                </c:pt>
                <c:pt idx="2784">
                  <c:v>27.833823833352653</c:v>
                </c:pt>
                <c:pt idx="2785">
                  <c:v>27.843822833354352</c:v>
                </c:pt>
                <c:pt idx="2786">
                  <c:v>27.853820833348436</c:v>
                </c:pt>
                <c:pt idx="2787">
                  <c:v>27.863819833350135</c:v>
                </c:pt>
                <c:pt idx="2788">
                  <c:v>27.873817833344219</c:v>
                </c:pt>
                <c:pt idx="2789">
                  <c:v>27.883816833345918</c:v>
                </c:pt>
                <c:pt idx="2790">
                  <c:v>27.893814833340002</c:v>
                </c:pt>
                <c:pt idx="2791">
                  <c:v>27.903813833341701</c:v>
                </c:pt>
                <c:pt idx="2792">
                  <c:v>27.913811833335785</c:v>
                </c:pt>
                <c:pt idx="2793">
                  <c:v>27.923810833337484</c:v>
                </c:pt>
                <c:pt idx="2794">
                  <c:v>27.933808833360672</c:v>
                </c:pt>
                <c:pt idx="2795">
                  <c:v>27.943807833333267</c:v>
                </c:pt>
                <c:pt idx="2796">
                  <c:v>27.953805833356455</c:v>
                </c:pt>
                <c:pt idx="2797">
                  <c:v>27.963804833358154</c:v>
                </c:pt>
                <c:pt idx="2798">
                  <c:v>27.973802833352238</c:v>
                </c:pt>
                <c:pt idx="2799">
                  <c:v>27.983801833353937</c:v>
                </c:pt>
                <c:pt idx="2800">
                  <c:v>27.993799833348021</c:v>
                </c:pt>
                <c:pt idx="2801">
                  <c:v>28.00379883334972</c:v>
                </c:pt>
                <c:pt idx="2802">
                  <c:v>28.013796833343804</c:v>
                </c:pt>
                <c:pt idx="2803">
                  <c:v>28.023795833345503</c:v>
                </c:pt>
                <c:pt idx="2804">
                  <c:v>28.033793833339587</c:v>
                </c:pt>
                <c:pt idx="2805">
                  <c:v>28.043792833341286</c:v>
                </c:pt>
                <c:pt idx="2806">
                  <c:v>28.05379083333537</c:v>
                </c:pt>
                <c:pt idx="2807">
                  <c:v>28.063788833358558</c:v>
                </c:pt>
                <c:pt idx="2808">
                  <c:v>28.073787833360257</c:v>
                </c:pt>
                <c:pt idx="2809">
                  <c:v>28.083785833354341</c:v>
                </c:pt>
                <c:pt idx="2810">
                  <c:v>28.09378483335604</c:v>
                </c:pt>
                <c:pt idx="2811">
                  <c:v>28.103782833350124</c:v>
                </c:pt>
                <c:pt idx="2812">
                  <c:v>28.113781833351823</c:v>
                </c:pt>
                <c:pt idx="2813">
                  <c:v>28.123779833345907</c:v>
                </c:pt>
                <c:pt idx="2814">
                  <c:v>28.133778833347606</c:v>
                </c:pt>
                <c:pt idx="2815">
                  <c:v>28.14377683334169</c:v>
                </c:pt>
                <c:pt idx="2816">
                  <c:v>28.153775833343389</c:v>
                </c:pt>
                <c:pt idx="2817">
                  <c:v>28.163773833337473</c:v>
                </c:pt>
                <c:pt idx="2818">
                  <c:v>28.173772833339171</c:v>
                </c:pt>
                <c:pt idx="2819">
                  <c:v>28.183770833333256</c:v>
                </c:pt>
                <c:pt idx="2820">
                  <c:v>28.193769833334954</c:v>
                </c:pt>
                <c:pt idx="2821">
                  <c:v>28.203767833358143</c:v>
                </c:pt>
                <c:pt idx="2822">
                  <c:v>28.213766833359841</c:v>
                </c:pt>
                <c:pt idx="2823">
                  <c:v>28.223764833353925</c:v>
                </c:pt>
                <c:pt idx="2824">
                  <c:v>28.233763833355624</c:v>
                </c:pt>
                <c:pt idx="2825">
                  <c:v>28.243761833349708</c:v>
                </c:pt>
                <c:pt idx="2826">
                  <c:v>28.253760833351407</c:v>
                </c:pt>
                <c:pt idx="2827">
                  <c:v>28.263758833345491</c:v>
                </c:pt>
                <c:pt idx="2828">
                  <c:v>28.27375783334719</c:v>
                </c:pt>
                <c:pt idx="2829">
                  <c:v>28.283755833341274</c:v>
                </c:pt>
                <c:pt idx="2830">
                  <c:v>28.293754833342973</c:v>
                </c:pt>
                <c:pt idx="2831">
                  <c:v>28.303752833337057</c:v>
                </c:pt>
                <c:pt idx="2832">
                  <c:v>28.313750833360245</c:v>
                </c:pt>
                <c:pt idx="2833">
                  <c:v>28.323749833361944</c:v>
                </c:pt>
                <c:pt idx="2834">
                  <c:v>28.333747833356028</c:v>
                </c:pt>
                <c:pt idx="2835">
                  <c:v>28.343746833357727</c:v>
                </c:pt>
                <c:pt idx="2836">
                  <c:v>28.353744833351811</c:v>
                </c:pt>
                <c:pt idx="2837">
                  <c:v>28.36374383335351</c:v>
                </c:pt>
                <c:pt idx="2838">
                  <c:v>28.373741833347594</c:v>
                </c:pt>
                <c:pt idx="2839">
                  <c:v>28.383740833349293</c:v>
                </c:pt>
                <c:pt idx="2840">
                  <c:v>28.393738833343377</c:v>
                </c:pt>
                <c:pt idx="2841">
                  <c:v>28.403737833345076</c:v>
                </c:pt>
                <c:pt idx="2842">
                  <c:v>28.41373583333916</c:v>
                </c:pt>
                <c:pt idx="2843">
                  <c:v>28.423734833340859</c:v>
                </c:pt>
                <c:pt idx="2844">
                  <c:v>28.433732833334943</c:v>
                </c:pt>
                <c:pt idx="2845">
                  <c:v>28.443731833336642</c:v>
                </c:pt>
                <c:pt idx="2846">
                  <c:v>28.45372983335983</c:v>
                </c:pt>
                <c:pt idx="2847">
                  <c:v>28.463728833361529</c:v>
                </c:pt>
                <c:pt idx="2848">
                  <c:v>28.473726833355613</c:v>
                </c:pt>
                <c:pt idx="2849">
                  <c:v>28.483725833357312</c:v>
                </c:pt>
                <c:pt idx="2850">
                  <c:v>28.493723833351396</c:v>
                </c:pt>
                <c:pt idx="2851">
                  <c:v>28.503722833353095</c:v>
                </c:pt>
                <c:pt idx="2852">
                  <c:v>28.513720833347179</c:v>
                </c:pt>
                <c:pt idx="2853">
                  <c:v>28.523719833348878</c:v>
                </c:pt>
                <c:pt idx="2854">
                  <c:v>28.533717833342962</c:v>
                </c:pt>
                <c:pt idx="2855">
                  <c:v>28.543716833344661</c:v>
                </c:pt>
                <c:pt idx="2856">
                  <c:v>28.553714833338745</c:v>
                </c:pt>
                <c:pt idx="2857">
                  <c:v>28.563713833340444</c:v>
                </c:pt>
                <c:pt idx="2858">
                  <c:v>28.573711833334528</c:v>
                </c:pt>
                <c:pt idx="2859">
                  <c:v>28.583710833336227</c:v>
                </c:pt>
                <c:pt idx="2860">
                  <c:v>28.593708833359415</c:v>
                </c:pt>
                <c:pt idx="2861">
                  <c:v>28.603706833353499</c:v>
                </c:pt>
                <c:pt idx="2862">
                  <c:v>28.613705833355198</c:v>
                </c:pt>
                <c:pt idx="2863">
                  <c:v>28.623703833349282</c:v>
                </c:pt>
                <c:pt idx="2864">
                  <c:v>28.633702833350981</c:v>
                </c:pt>
                <c:pt idx="2865">
                  <c:v>28.643700833345065</c:v>
                </c:pt>
                <c:pt idx="2866">
                  <c:v>28.653699833346764</c:v>
                </c:pt>
                <c:pt idx="2867">
                  <c:v>28.663697833340848</c:v>
                </c:pt>
                <c:pt idx="2868">
                  <c:v>28.673696833342547</c:v>
                </c:pt>
                <c:pt idx="2869">
                  <c:v>28.683694833336631</c:v>
                </c:pt>
                <c:pt idx="2870">
                  <c:v>28.69369383333833</c:v>
                </c:pt>
                <c:pt idx="2871">
                  <c:v>28.703691833361518</c:v>
                </c:pt>
                <c:pt idx="2872">
                  <c:v>28.713690833334113</c:v>
                </c:pt>
                <c:pt idx="2873">
                  <c:v>28.723688833357301</c:v>
                </c:pt>
                <c:pt idx="2874">
                  <c:v>28.733687833358999</c:v>
                </c:pt>
                <c:pt idx="2875">
                  <c:v>28.743685833353084</c:v>
                </c:pt>
                <c:pt idx="2876">
                  <c:v>28.753684833354782</c:v>
                </c:pt>
                <c:pt idx="2877">
                  <c:v>28.763682833348867</c:v>
                </c:pt>
                <c:pt idx="2878">
                  <c:v>28.773681833350565</c:v>
                </c:pt>
                <c:pt idx="2879">
                  <c:v>28.78367983334465</c:v>
                </c:pt>
                <c:pt idx="2880">
                  <c:v>28.793678833346348</c:v>
                </c:pt>
                <c:pt idx="2881">
                  <c:v>28.803676833340432</c:v>
                </c:pt>
                <c:pt idx="2882">
                  <c:v>28.813675833342131</c:v>
                </c:pt>
                <c:pt idx="2883">
                  <c:v>28.823673625010997</c:v>
                </c:pt>
                <c:pt idx="2884">
                  <c:v>28.833672625012696</c:v>
                </c:pt>
                <c:pt idx="2885">
                  <c:v>28.84367062500678</c:v>
                </c:pt>
                <c:pt idx="2886">
                  <c:v>28.853669625008479</c:v>
                </c:pt>
                <c:pt idx="2887">
                  <c:v>28.863667625002563</c:v>
                </c:pt>
                <c:pt idx="2888">
                  <c:v>28.873666625004262</c:v>
                </c:pt>
                <c:pt idx="2889">
                  <c:v>28.88366462502745</c:v>
                </c:pt>
                <c:pt idx="2890">
                  <c:v>28.893663625000045</c:v>
                </c:pt>
                <c:pt idx="2891">
                  <c:v>28.903661625023233</c:v>
                </c:pt>
                <c:pt idx="2892">
                  <c:v>28.913660625024932</c:v>
                </c:pt>
                <c:pt idx="2893">
                  <c:v>28.923658625019016</c:v>
                </c:pt>
                <c:pt idx="2894">
                  <c:v>28.9336566250131</c:v>
                </c:pt>
                <c:pt idx="2895">
                  <c:v>28.943655625014799</c:v>
                </c:pt>
                <c:pt idx="2896">
                  <c:v>28.953654625016497</c:v>
                </c:pt>
                <c:pt idx="2897">
                  <c:v>28.963652625010582</c:v>
                </c:pt>
                <c:pt idx="2898">
                  <c:v>28.973650625004666</c:v>
                </c:pt>
                <c:pt idx="2899">
                  <c:v>28.983649625006365</c:v>
                </c:pt>
                <c:pt idx="2900">
                  <c:v>28.993647625000449</c:v>
                </c:pt>
                <c:pt idx="2901">
                  <c:v>29.003646625002148</c:v>
                </c:pt>
                <c:pt idx="2902">
                  <c:v>29.013644625025336</c:v>
                </c:pt>
                <c:pt idx="2903">
                  <c:v>29.023643625027034</c:v>
                </c:pt>
                <c:pt idx="2904">
                  <c:v>29.033641625021119</c:v>
                </c:pt>
                <c:pt idx="2905">
                  <c:v>29.043640625022817</c:v>
                </c:pt>
                <c:pt idx="2906">
                  <c:v>29.053638625016902</c:v>
                </c:pt>
                <c:pt idx="2907">
                  <c:v>29.0636376250186</c:v>
                </c:pt>
                <c:pt idx="2908">
                  <c:v>29.073635625012685</c:v>
                </c:pt>
                <c:pt idx="2909">
                  <c:v>29.083634625014383</c:v>
                </c:pt>
                <c:pt idx="2910">
                  <c:v>29.093632625008468</c:v>
                </c:pt>
                <c:pt idx="2911">
                  <c:v>29.103631625010166</c:v>
                </c:pt>
                <c:pt idx="2912">
                  <c:v>29.113629625004251</c:v>
                </c:pt>
                <c:pt idx="2913">
                  <c:v>29.123628625005949</c:v>
                </c:pt>
                <c:pt idx="2914">
                  <c:v>29.133626625000034</c:v>
                </c:pt>
                <c:pt idx="2915">
                  <c:v>29.143625625001732</c:v>
                </c:pt>
                <c:pt idx="2916">
                  <c:v>29.15362362502492</c:v>
                </c:pt>
                <c:pt idx="2917">
                  <c:v>29.163622625026619</c:v>
                </c:pt>
                <c:pt idx="2918">
                  <c:v>29.173620625020703</c:v>
                </c:pt>
                <c:pt idx="2919">
                  <c:v>29.183619625022402</c:v>
                </c:pt>
                <c:pt idx="2920">
                  <c:v>29.193617625016486</c:v>
                </c:pt>
                <c:pt idx="2921">
                  <c:v>29.203616625018185</c:v>
                </c:pt>
                <c:pt idx="2922">
                  <c:v>29.213614625012269</c:v>
                </c:pt>
                <c:pt idx="2923">
                  <c:v>29.223613625013968</c:v>
                </c:pt>
                <c:pt idx="2924">
                  <c:v>29.233611625008052</c:v>
                </c:pt>
                <c:pt idx="2925">
                  <c:v>29.243610625009751</c:v>
                </c:pt>
                <c:pt idx="2926">
                  <c:v>29.253608625003835</c:v>
                </c:pt>
                <c:pt idx="2927">
                  <c:v>29.263607625005534</c:v>
                </c:pt>
                <c:pt idx="2928">
                  <c:v>29.273605625028722</c:v>
                </c:pt>
                <c:pt idx="2929">
                  <c:v>29.283604625001317</c:v>
                </c:pt>
                <c:pt idx="2930">
                  <c:v>29.293602625024505</c:v>
                </c:pt>
                <c:pt idx="2931">
                  <c:v>29.303601625026204</c:v>
                </c:pt>
                <c:pt idx="2932">
                  <c:v>29.313599625020288</c:v>
                </c:pt>
                <c:pt idx="2933">
                  <c:v>29.323598625021987</c:v>
                </c:pt>
                <c:pt idx="2934">
                  <c:v>29.333596625016071</c:v>
                </c:pt>
                <c:pt idx="2935">
                  <c:v>29.34359562501777</c:v>
                </c:pt>
                <c:pt idx="2936">
                  <c:v>29.353593625011854</c:v>
                </c:pt>
                <c:pt idx="2937">
                  <c:v>29.363592625013553</c:v>
                </c:pt>
                <c:pt idx="2938">
                  <c:v>29.373590625007637</c:v>
                </c:pt>
                <c:pt idx="2939">
                  <c:v>29.383589625009336</c:v>
                </c:pt>
                <c:pt idx="2940">
                  <c:v>29.39358762500342</c:v>
                </c:pt>
                <c:pt idx="2941">
                  <c:v>29.403586625005119</c:v>
                </c:pt>
                <c:pt idx="2942">
                  <c:v>29.413584625028307</c:v>
                </c:pt>
                <c:pt idx="2943">
                  <c:v>29.423583625000902</c:v>
                </c:pt>
                <c:pt idx="2944">
                  <c:v>29.43358162502409</c:v>
                </c:pt>
                <c:pt idx="2945">
                  <c:v>29.443579625018174</c:v>
                </c:pt>
                <c:pt idx="2946">
                  <c:v>29.453578625019873</c:v>
                </c:pt>
                <c:pt idx="2947">
                  <c:v>29.463576625013957</c:v>
                </c:pt>
                <c:pt idx="2948">
                  <c:v>29.473575625015656</c:v>
                </c:pt>
                <c:pt idx="2949">
                  <c:v>29.48357362500974</c:v>
                </c:pt>
                <c:pt idx="2950">
                  <c:v>29.493572625011439</c:v>
                </c:pt>
                <c:pt idx="2951">
                  <c:v>29.503570625005523</c:v>
                </c:pt>
                <c:pt idx="2952">
                  <c:v>29.513569625007221</c:v>
                </c:pt>
                <c:pt idx="2953">
                  <c:v>29.523567625001306</c:v>
                </c:pt>
                <c:pt idx="2954">
                  <c:v>29.533566625003004</c:v>
                </c:pt>
                <c:pt idx="2955">
                  <c:v>29.543564625026193</c:v>
                </c:pt>
                <c:pt idx="2956">
                  <c:v>29.553563625027891</c:v>
                </c:pt>
                <c:pt idx="2957">
                  <c:v>29.563561625021975</c:v>
                </c:pt>
                <c:pt idx="2958">
                  <c:v>29.573560625023674</c:v>
                </c:pt>
                <c:pt idx="2959">
                  <c:v>29.583558625017758</c:v>
                </c:pt>
                <c:pt idx="2960">
                  <c:v>29.593557625019457</c:v>
                </c:pt>
                <c:pt idx="2961">
                  <c:v>29.603555625013541</c:v>
                </c:pt>
                <c:pt idx="2962">
                  <c:v>29.61355462501524</c:v>
                </c:pt>
                <c:pt idx="2963">
                  <c:v>29.623552625009324</c:v>
                </c:pt>
                <c:pt idx="2964">
                  <c:v>29.633551625011023</c:v>
                </c:pt>
                <c:pt idx="2965">
                  <c:v>29.643549625005107</c:v>
                </c:pt>
                <c:pt idx="2966">
                  <c:v>29.653548625006806</c:v>
                </c:pt>
                <c:pt idx="2967">
                  <c:v>29.66354662500089</c:v>
                </c:pt>
                <c:pt idx="2968">
                  <c:v>29.673545625002589</c:v>
                </c:pt>
                <c:pt idx="2969">
                  <c:v>29.683543625025777</c:v>
                </c:pt>
                <c:pt idx="2970">
                  <c:v>29.693542625027476</c:v>
                </c:pt>
                <c:pt idx="2971">
                  <c:v>29.70354062502156</c:v>
                </c:pt>
                <c:pt idx="2972">
                  <c:v>29.713539625023259</c:v>
                </c:pt>
                <c:pt idx="2973">
                  <c:v>29.723537625017343</c:v>
                </c:pt>
                <c:pt idx="2974">
                  <c:v>29.733536625019042</c:v>
                </c:pt>
                <c:pt idx="2975">
                  <c:v>29.743534625013126</c:v>
                </c:pt>
                <c:pt idx="2976">
                  <c:v>29.753533625014825</c:v>
                </c:pt>
                <c:pt idx="2977">
                  <c:v>29.763531625008909</c:v>
                </c:pt>
                <c:pt idx="2978">
                  <c:v>29.773530625010608</c:v>
                </c:pt>
                <c:pt idx="2979">
                  <c:v>29.783528625004692</c:v>
                </c:pt>
                <c:pt idx="2980">
                  <c:v>29.793527625006391</c:v>
                </c:pt>
                <c:pt idx="2981">
                  <c:v>29.803525625000475</c:v>
                </c:pt>
                <c:pt idx="2982">
                  <c:v>29.813524625002174</c:v>
                </c:pt>
                <c:pt idx="2983">
                  <c:v>29.823522625025362</c:v>
                </c:pt>
                <c:pt idx="2984">
                  <c:v>29.833522500004619</c:v>
                </c:pt>
                <c:pt idx="2985">
                  <c:v>29.843520500027807</c:v>
                </c:pt>
                <c:pt idx="2986">
                  <c:v>29.853519500000402</c:v>
                </c:pt>
                <c:pt idx="2987">
                  <c:v>29.86351750002359</c:v>
                </c:pt>
                <c:pt idx="2988">
                  <c:v>29.873516500025289</c:v>
                </c:pt>
                <c:pt idx="2989">
                  <c:v>29.883514500019373</c:v>
                </c:pt>
                <c:pt idx="2990">
                  <c:v>29.893513500021072</c:v>
                </c:pt>
                <c:pt idx="2991">
                  <c:v>29.903511500015156</c:v>
                </c:pt>
                <c:pt idx="2992">
                  <c:v>29.913510500016855</c:v>
                </c:pt>
                <c:pt idx="2993">
                  <c:v>29.923508500010939</c:v>
                </c:pt>
                <c:pt idx="2994">
                  <c:v>29.933507500012638</c:v>
                </c:pt>
                <c:pt idx="2995">
                  <c:v>29.943505500006722</c:v>
                </c:pt>
                <c:pt idx="2996">
                  <c:v>29.953504500008421</c:v>
                </c:pt>
                <c:pt idx="2997">
                  <c:v>29.963502500002505</c:v>
                </c:pt>
                <c:pt idx="2998">
                  <c:v>29.973501500004204</c:v>
                </c:pt>
                <c:pt idx="2999">
                  <c:v>29.983499500027392</c:v>
                </c:pt>
                <c:pt idx="3000">
                  <c:v>29.993498499999987</c:v>
                </c:pt>
                <c:pt idx="3001">
                  <c:v>30.003496500023175</c:v>
                </c:pt>
                <c:pt idx="3002">
                  <c:v>30.013495500024874</c:v>
                </c:pt>
                <c:pt idx="3003">
                  <c:v>30.023493500018958</c:v>
                </c:pt>
                <c:pt idx="3004">
                  <c:v>30.033492500020657</c:v>
                </c:pt>
                <c:pt idx="3005">
                  <c:v>30.043490500014741</c:v>
                </c:pt>
                <c:pt idx="3006">
                  <c:v>30.05348950001644</c:v>
                </c:pt>
                <c:pt idx="3007">
                  <c:v>30.063487500010524</c:v>
                </c:pt>
                <c:pt idx="3008">
                  <c:v>30.073486500012223</c:v>
                </c:pt>
                <c:pt idx="3009">
                  <c:v>30.083484500006307</c:v>
                </c:pt>
                <c:pt idx="3010">
                  <c:v>30.093483500008006</c:v>
                </c:pt>
                <c:pt idx="3011">
                  <c:v>30.10348150000209</c:v>
                </c:pt>
                <c:pt idx="3012">
                  <c:v>30.113480500003789</c:v>
                </c:pt>
                <c:pt idx="3013">
                  <c:v>30.123478500026977</c:v>
                </c:pt>
                <c:pt idx="3014">
                  <c:v>30.133477500028675</c:v>
                </c:pt>
                <c:pt idx="3015">
                  <c:v>30.14347550002276</c:v>
                </c:pt>
                <c:pt idx="3016">
                  <c:v>30.153474500024458</c:v>
                </c:pt>
                <c:pt idx="3017">
                  <c:v>30.163472500018543</c:v>
                </c:pt>
                <c:pt idx="3018">
                  <c:v>30.173471500020241</c:v>
                </c:pt>
                <c:pt idx="3019">
                  <c:v>30.183469500014326</c:v>
                </c:pt>
                <c:pt idx="3020">
                  <c:v>30.193468500016024</c:v>
                </c:pt>
                <c:pt idx="3021">
                  <c:v>30.203466500010109</c:v>
                </c:pt>
                <c:pt idx="3022">
                  <c:v>30.213465500011807</c:v>
                </c:pt>
                <c:pt idx="3023">
                  <c:v>30.223463500005892</c:v>
                </c:pt>
                <c:pt idx="3024">
                  <c:v>30.23346250000759</c:v>
                </c:pt>
                <c:pt idx="3025">
                  <c:v>30.243460500001675</c:v>
                </c:pt>
                <c:pt idx="3026">
                  <c:v>30.253459500003373</c:v>
                </c:pt>
                <c:pt idx="3027">
                  <c:v>30.263457500026561</c:v>
                </c:pt>
                <c:pt idx="3028">
                  <c:v>30.27345650002826</c:v>
                </c:pt>
                <c:pt idx="3029">
                  <c:v>30.283454500022344</c:v>
                </c:pt>
                <c:pt idx="3030">
                  <c:v>30.293453500024043</c:v>
                </c:pt>
                <c:pt idx="3031">
                  <c:v>30.303451500018127</c:v>
                </c:pt>
                <c:pt idx="3032">
                  <c:v>30.313450500019826</c:v>
                </c:pt>
                <c:pt idx="3033">
                  <c:v>30.32344850001391</c:v>
                </c:pt>
                <c:pt idx="3034">
                  <c:v>30.333447500015609</c:v>
                </c:pt>
                <c:pt idx="3035">
                  <c:v>30.343445500009693</c:v>
                </c:pt>
                <c:pt idx="3036">
                  <c:v>30.353444500011392</c:v>
                </c:pt>
                <c:pt idx="3037">
                  <c:v>30.363442500005476</c:v>
                </c:pt>
                <c:pt idx="3038">
                  <c:v>30.373441500007175</c:v>
                </c:pt>
                <c:pt idx="3039">
                  <c:v>30.383439500001259</c:v>
                </c:pt>
                <c:pt idx="3040">
                  <c:v>30.393438500002958</c:v>
                </c:pt>
                <c:pt idx="3041">
                  <c:v>30.403436500026146</c:v>
                </c:pt>
                <c:pt idx="3042">
                  <c:v>30.413435500027845</c:v>
                </c:pt>
                <c:pt idx="3043">
                  <c:v>30.423433500021929</c:v>
                </c:pt>
                <c:pt idx="3044">
                  <c:v>30.433432500023628</c:v>
                </c:pt>
                <c:pt idx="3045">
                  <c:v>30.443430500017712</c:v>
                </c:pt>
                <c:pt idx="3046">
                  <c:v>30.453429500019411</c:v>
                </c:pt>
                <c:pt idx="3047">
                  <c:v>30.463427500013495</c:v>
                </c:pt>
                <c:pt idx="3048">
                  <c:v>30.473426500015194</c:v>
                </c:pt>
                <c:pt idx="3049">
                  <c:v>30.483424500009278</c:v>
                </c:pt>
                <c:pt idx="3050">
                  <c:v>30.493423500010977</c:v>
                </c:pt>
                <c:pt idx="3051">
                  <c:v>30.503421500005061</c:v>
                </c:pt>
                <c:pt idx="3052">
                  <c:v>30.51342050000676</c:v>
                </c:pt>
                <c:pt idx="3053">
                  <c:v>30.523418500000844</c:v>
                </c:pt>
                <c:pt idx="3054">
                  <c:v>30.533416500024032</c:v>
                </c:pt>
                <c:pt idx="3055">
                  <c:v>30.543415500025731</c:v>
                </c:pt>
                <c:pt idx="3056">
                  <c:v>30.553414500027429</c:v>
                </c:pt>
                <c:pt idx="3057">
                  <c:v>30.563412500021514</c:v>
                </c:pt>
                <c:pt idx="3058">
                  <c:v>30.573411500023212</c:v>
                </c:pt>
                <c:pt idx="3059">
                  <c:v>30.583409500017297</c:v>
                </c:pt>
                <c:pt idx="3060">
                  <c:v>30.593408500018995</c:v>
                </c:pt>
                <c:pt idx="3061">
                  <c:v>30.603406500013079</c:v>
                </c:pt>
                <c:pt idx="3062">
                  <c:v>30.613405500014778</c:v>
                </c:pt>
                <c:pt idx="3063">
                  <c:v>30.623403500008862</c:v>
                </c:pt>
                <c:pt idx="3064">
                  <c:v>30.633402500010561</c:v>
                </c:pt>
                <c:pt idx="3065">
                  <c:v>30.643400500004645</c:v>
                </c:pt>
                <c:pt idx="3066">
                  <c:v>30.653399500006344</c:v>
                </c:pt>
                <c:pt idx="3067">
                  <c:v>30.663397500000428</c:v>
                </c:pt>
                <c:pt idx="3068">
                  <c:v>30.673396500002127</c:v>
                </c:pt>
                <c:pt idx="3069">
                  <c:v>30.683394500025315</c:v>
                </c:pt>
                <c:pt idx="3070">
                  <c:v>30.693392500019399</c:v>
                </c:pt>
                <c:pt idx="3071">
                  <c:v>30.703391500021098</c:v>
                </c:pt>
                <c:pt idx="3072">
                  <c:v>30.713390500022797</c:v>
                </c:pt>
                <c:pt idx="3073">
                  <c:v>30.723388500016881</c:v>
                </c:pt>
                <c:pt idx="3074">
                  <c:v>30.73338750001858</c:v>
                </c:pt>
                <c:pt idx="3075">
                  <c:v>30.743385500012664</c:v>
                </c:pt>
                <c:pt idx="3076">
                  <c:v>30.753384500014363</c:v>
                </c:pt>
                <c:pt idx="3077">
                  <c:v>30.763382500008447</c:v>
                </c:pt>
                <c:pt idx="3078">
                  <c:v>30.773381500010146</c:v>
                </c:pt>
                <c:pt idx="3079">
                  <c:v>30.78337950000423</c:v>
                </c:pt>
                <c:pt idx="3080">
                  <c:v>30.793378500005929</c:v>
                </c:pt>
                <c:pt idx="3081">
                  <c:v>30.803376500000013</c:v>
                </c:pt>
                <c:pt idx="3082">
                  <c:v>30.813375500001712</c:v>
                </c:pt>
                <c:pt idx="3083">
                  <c:v>30.8233735000249</c:v>
                </c:pt>
                <c:pt idx="3084">
                  <c:v>30.833372125023743</c:v>
                </c:pt>
                <c:pt idx="3085">
                  <c:v>30.843370125017827</c:v>
                </c:pt>
                <c:pt idx="3086">
                  <c:v>30.853369125019526</c:v>
                </c:pt>
                <c:pt idx="3087">
                  <c:v>30.86336712501361</c:v>
                </c:pt>
                <c:pt idx="3088">
                  <c:v>30.873366125015309</c:v>
                </c:pt>
                <c:pt idx="3089">
                  <c:v>30.883364125009393</c:v>
                </c:pt>
                <c:pt idx="3090">
                  <c:v>30.893363125011092</c:v>
                </c:pt>
                <c:pt idx="3091">
                  <c:v>30.903361125005176</c:v>
                </c:pt>
                <c:pt idx="3092">
                  <c:v>30.913360125006875</c:v>
                </c:pt>
                <c:pt idx="3093">
                  <c:v>30.923358125000959</c:v>
                </c:pt>
                <c:pt idx="3094">
                  <c:v>30.933357125002658</c:v>
                </c:pt>
                <c:pt idx="3095">
                  <c:v>30.943355125025846</c:v>
                </c:pt>
                <c:pt idx="3096">
                  <c:v>30.953354125027545</c:v>
                </c:pt>
                <c:pt idx="3097">
                  <c:v>30.963352125021629</c:v>
                </c:pt>
                <c:pt idx="3098">
                  <c:v>30.973351125023328</c:v>
                </c:pt>
                <c:pt idx="3099">
                  <c:v>30.983349125017412</c:v>
                </c:pt>
                <c:pt idx="3100">
                  <c:v>30.993348125019111</c:v>
                </c:pt>
                <c:pt idx="3101">
                  <c:v>31.003346125013195</c:v>
                </c:pt>
                <c:pt idx="3102">
                  <c:v>31.013345125014894</c:v>
                </c:pt>
                <c:pt idx="3103">
                  <c:v>31.023343125008978</c:v>
                </c:pt>
                <c:pt idx="3104">
                  <c:v>31.033342125010677</c:v>
                </c:pt>
                <c:pt idx="3105">
                  <c:v>31.043340125004761</c:v>
                </c:pt>
                <c:pt idx="3106">
                  <c:v>31.05333912500646</c:v>
                </c:pt>
                <c:pt idx="3107">
                  <c:v>31.063337125000544</c:v>
                </c:pt>
                <c:pt idx="3108">
                  <c:v>31.073336125002243</c:v>
                </c:pt>
                <c:pt idx="3109">
                  <c:v>31.083334125025431</c:v>
                </c:pt>
                <c:pt idx="3110">
                  <c:v>31.093333125027129</c:v>
                </c:pt>
                <c:pt idx="3111">
                  <c:v>31.103331125021214</c:v>
                </c:pt>
                <c:pt idx="3112">
                  <c:v>31.113330125022912</c:v>
                </c:pt>
                <c:pt idx="3113">
                  <c:v>31.123328125016997</c:v>
                </c:pt>
                <c:pt idx="3114">
                  <c:v>31.133327125018695</c:v>
                </c:pt>
                <c:pt idx="3115">
                  <c:v>31.14332512501278</c:v>
                </c:pt>
                <c:pt idx="3116">
                  <c:v>31.153324125014478</c:v>
                </c:pt>
                <c:pt idx="3117">
                  <c:v>31.163322125008563</c:v>
                </c:pt>
                <c:pt idx="3118">
                  <c:v>31.173321125010261</c:v>
                </c:pt>
                <c:pt idx="3119">
                  <c:v>31.183319125004346</c:v>
                </c:pt>
                <c:pt idx="3120">
                  <c:v>31.193318125006044</c:v>
                </c:pt>
                <c:pt idx="3121">
                  <c:v>31.203316125000129</c:v>
                </c:pt>
                <c:pt idx="3122">
                  <c:v>31.213315125001827</c:v>
                </c:pt>
                <c:pt idx="3123">
                  <c:v>31.223313125025015</c:v>
                </c:pt>
                <c:pt idx="3124">
                  <c:v>31.233312125026714</c:v>
                </c:pt>
                <c:pt idx="3125">
                  <c:v>31.243310125020798</c:v>
                </c:pt>
                <c:pt idx="3126">
                  <c:v>31.253309125022497</c:v>
                </c:pt>
                <c:pt idx="3127">
                  <c:v>31.263307125016581</c:v>
                </c:pt>
                <c:pt idx="3128">
                  <c:v>31.27330612501828</c:v>
                </c:pt>
                <c:pt idx="3129">
                  <c:v>31.283304125012364</c:v>
                </c:pt>
                <c:pt idx="3130">
                  <c:v>31.293303125014063</c:v>
                </c:pt>
                <c:pt idx="3131">
                  <c:v>31.303301125008147</c:v>
                </c:pt>
                <c:pt idx="3132">
                  <c:v>31.313300125009846</c:v>
                </c:pt>
                <c:pt idx="3133">
                  <c:v>31.32329812500393</c:v>
                </c:pt>
                <c:pt idx="3134">
                  <c:v>31.333297125005629</c:v>
                </c:pt>
                <c:pt idx="3135">
                  <c:v>31.343295125028817</c:v>
                </c:pt>
                <c:pt idx="3136">
                  <c:v>31.353294125001412</c:v>
                </c:pt>
                <c:pt idx="3137">
                  <c:v>31.3632921250246</c:v>
                </c:pt>
                <c:pt idx="3138">
                  <c:v>31.373291125026299</c:v>
                </c:pt>
                <c:pt idx="3139">
                  <c:v>31.383289125020383</c:v>
                </c:pt>
                <c:pt idx="3140">
                  <c:v>31.393288125022082</c:v>
                </c:pt>
                <c:pt idx="3141">
                  <c:v>31.403286125016166</c:v>
                </c:pt>
                <c:pt idx="3142">
                  <c:v>31.413285125017865</c:v>
                </c:pt>
                <c:pt idx="3143">
                  <c:v>31.423283125011949</c:v>
                </c:pt>
                <c:pt idx="3144">
                  <c:v>31.433282125013648</c:v>
                </c:pt>
                <c:pt idx="3145">
                  <c:v>31.443280125007732</c:v>
                </c:pt>
                <c:pt idx="3146">
                  <c:v>31.453279125009431</c:v>
                </c:pt>
                <c:pt idx="3147">
                  <c:v>31.463277125003515</c:v>
                </c:pt>
                <c:pt idx="3148">
                  <c:v>31.473276125005214</c:v>
                </c:pt>
                <c:pt idx="3149">
                  <c:v>31.483274125028402</c:v>
                </c:pt>
                <c:pt idx="3150">
                  <c:v>31.493273125000997</c:v>
                </c:pt>
                <c:pt idx="3151">
                  <c:v>31.503271125024185</c:v>
                </c:pt>
                <c:pt idx="3152">
                  <c:v>31.513270125025883</c:v>
                </c:pt>
                <c:pt idx="3153">
                  <c:v>31.523268125019968</c:v>
                </c:pt>
                <c:pt idx="3154">
                  <c:v>31.533267125021666</c:v>
                </c:pt>
                <c:pt idx="3155">
                  <c:v>31.543265125015751</c:v>
                </c:pt>
                <c:pt idx="3156">
                  <c:v>31.553264125017449</c:v>
                </c:pt>
                <c:pt idx="3157">
                  <c:v>31.563262125011533</c:v>
                </c:pt>
                <c:pt idx="3158">
                  <c:v>31.573261125013232</c:v>
                </c:pt>
                <c:pt idx="3159">
                  <c:v>31.583259125007316</c:v>
                </c:pt>
                <c:pt idx="3160">
                  <c:v>31.593258125009015</c:v>
                </c:pt>
                <c:pt idx="3161">
                  <c:v>31.603256125003099</c:v>
                </c:pt>
                <c:pt idx="3162">
                  <c:v>31.613255125004798</c:v>
                </c:pt>
                <c:pt idx="3163">
                  <c:v>31.623253125027986</c:v>
                </c:pt>
                <c:pt idx="3164">
                  <c:v>31.633252125000581</c:v>
                </c:pt>
                <c:pt idx="3165">
                  <c:v>31.643250125023769</c:v>
                </c:pt>
                <c:pt idx="3166">
                  <c:v>31.653249125025468</c:v>
                </c:pt>
                <c:pt idx="3167">
                  <c:v>31.663247125019552</c:v>
                </c:pt>
                <c:pt idx="3168">
                  <c:v>31.673246125021251</c:v>
                </c:pt>
                <c:pt idx="3169">
                  <c:v>31.68324512502295</c:v>
                </c:pt>
                <c:pt idx="3170">
                  <c:v>31.693243125017034</c:v>
                </c:pt>
                <c:pt idx="3171">
                  <c:v>31.703242125018733</c:v>
                </c:pt>
                <c:pt idx="3172">
                  <c:v>31.713240125012817</c:v>
                </c:pt>
                <c:pt idx="3173">
                  <c:v>31.723239125014516</c:v>
                </c:pt>
                <c:pt idx="3174">
                  <c:v>31.7332371250086</c:v>
                </c:pt>
                <c:pt idx="3175">
                  <c:v>31.743236125010299</c:v>
                </c:pt>
                <c:pt idx="3176">
                  <c:v>31.753234125004383</c:v>
                </c:pt>
                <c:pt idx="3177">
                  <c:v>31.763233125006082</c:v>
                </c:pt>
                <c:pt idx="3178">
                  <c:v>31.773231125000166</c:v>
                </c:pt>
                <c:pt idx="3179">
                  <c:v>31.783230125001865</c:v>
                </c:pt>
                <c:pt idx="3180">
                  <c:v>31.793228125025053</c:v>
                </c:pt>
                <c:pt idx="3181">
                  <c:v>31.803227125026751</c:v>
                </c:pt>
                <c:pt idx="3182">
                  <c:v>31.813225125020836</c:v>
                </c:pt>
                <c:pt idx="3183">
                  <c:v>31.823224125022534</c:v>
                </c:pt>
                <c:pt idx="3184">
                  <c:v>31.833222458342789</c:v>
                </c:pt>
                <c:pt idx="3185">
                  <c:v>31.843221458344487</c:v>
                </c:pt>
                <c:pt idx="3186">
                  <c:v>31.853219458338572</c:v>
                </c:pt>
                <c:pt idx="3187">
                  <c:v>31.86321845834027</c:v>
                </c:pt>
                <c:pt idx="3188">
                  <c:v>31.873216458334355</c:v>
                </c:pt>
                <c:pt idx="3189">
                  <c:v>31.883215458336053</c:v>
                </c:pt>
                <c:pt idx="3190">
                  <c:v>31.893213458359241</c:v>
                </c:pt>
                <c:pt idx="3191">
                  <c:v>31.90321245836094</c:v>
                </c:pt>
                <c:pt idx="3192">
                  <c:v>31.913210458355024</c:v>
                </c:pt>
                <c:pt idx="3193">
                  <c:v>31.923209458356723</c:v>
                </c:pt>
                <c:pt idx="3194">
                  <c:v>31.933207458350807</c:v>
                </c:pt>
                <c:pt idx="3195">
                  <c:v>31.943206458352506</c:v>
                </c:pt>
                <c:pt idx="3196">
                  <c:v>31.95320445834659</c:v>
                </c:pt>
                <c:pt idx="3197">
                  <c:v>31.963203458348289</c:v>
                </c:pt>
                <c:pt idx="3198">
                  <c:v>31.973201458342373</c:v>
                </c:pt>
                <c:pt idx="3199">
                  <c:v>31.983200458344072</c:v>
                </c:pt>
                <c:pt idx="3200">
                  <c:v>31.993198458338156</c:v>
                </c:pt>
                <c:pt idx="3201">
                  <c:v>32.003197458339855</c:v>
                </c:pt>
                <c:pt idx="3202">
                  <c:v>32.013195458333939</c:v>
                </c:pt>
                <c:pt idx="3203">
                  <c:v>32.023194458335638</c:v>
                </c:pt>
                <c:pt idx="3204">
                  <c:v>32.033192458358826</c:v>
                </c:pt>
                <c:pt idx="3205">
                  <c:v>32.043191458360525</c:v>
                </c:pt>
                <c:pt idx="3206">
                  <c:v>32.053189458354609</c:v>
                </c:pt>
                <c:pt idx="3207">
                  <c:v>32.063188458356308</c:v>
                </c:pt>
                <c:pt idx="3208">
                  <c:v>32.073186458350392</c:v>
                </c:pt>
                <c:pt idx="3209">
                  <c:v>32.083185458352091</c:v>
                </c:pt>
                <c:pt idx="3210">
                  <c:v>32.093183458346175</c:v>
                </c:pt>
                <c:pt idx="3211">
                  <c:v>32.103182458347874</c:v>
                </c:pt>
                <c:pt idx="3212">
                  <c:v>32.113180458341958</c:v>
                </c:pt>
                <c:pt idx="3213">
                  <c:v>32.123179458343657</c:v>
                </c:pt>
                <c:pt idx="3214">
                  <c:v>32.133178458345355</c:v>
                </c:pt>
                <c:pt idx="3215">
                  <c:v>32.14317645833944</c:v>
                </c:pt>
                <c:pt idx="3216">
                  <c:v>32.153175458341138</c:v>
                </c:pt>
                <c:pt idx="3217">
                  <c:v>32.163173458335223</c:v>
                </c:pt>
                <c:pt idx="3218">
                  <c:v>32.173172458336921</c:v>
                </c:pt>
                <c:pt idx="3219">
                  <c:v>32.183170458360109</c:v>
                </c:pt>
                <c:pt idx="3220">
                  <c:v>32.193169458361808</c:v>
                </c:pt>
                <c:pt idx="3221">
                  <c:v>32.203167458355892</c:v>
                </c:pt>
                <c:pt idx="3222">
                  <c:v>32.213166458357591</c:v>
                </c:pt>
                <c:pt idx="3223">
                  <c:v>32.223164458351675</c:v>
                </c:pt>
                <c:pt idx="3224">
                  <c:v>32.233163458353374</c:v>
                </c:pt>
                <c:pt idx="3225">
                  <c:v>32.243161458347458</c:v>
                </c:pt>
                <c:pt idx="3226">
                  <c:v>32.253160458349157</c:v>
                </c:pt>
                <c:pt idx="3227">
                  <c:v>32.263158458343241</c:v>
                </c:pt>
                <c:pt idx="3228">
                  <c:v>32.27315745834494</c:v>
                </c:pt>
                <c:pt idx="3229">
                  <c:v>32.283155458339024</c:v>
                </c:pt>
                <c:pt idx="3230">
                  <c:v>32.293154458340723</c:v>
                </c:pt>
                <c:pt idx="3231">
                  <c:v>32.303152458334807</c:v>
                </c:pt>
                <c:pt idx="3232">
                  <c:v>32.313151458336506</c:v>
                </c:pt>
                <c:pt idx="3233">
                  <c:v>32.323149458359694</c:v>
                </c:pt>
                <c:pt idx="3234">
                  <c:v>32.333148458361393</c:v>
                </c:pt>
                <c:pt idx="3235">
                  <c:v>32.343146458355477</c:v>
                </c:pt>
                <c:pt idx="3236">
                  <c:v>32.353145458357176</c:v>
                </c:pt>
                <c:pt idx="3237">
                  <c:v>32.36314345835126</c:v>
                </c:pt>
                <c:pt idx="3238">
                  <c:v>32.373142458352959</c:v>
                </c:pt>
                <c:pt idx="3239">
                  <c:v>32.383140458347043</c:v>
                </c:pt>
                <c:pt idx="3240">
                  <c:v>32.393139458348742</c:v>
                </c:pt>
                <c:pt idx="3241">
                  <c:v>32.403137458342826</c:v>
                </c:pt>
                <c:pt idx="3242">
                  <c:v>32.413136458344525</c:v>
                </c:pt>
                <c:pt idx="3243">
                  <c:v>32.423134458338609</c:v>
                </c:pt>
                <c:pt idx="3244">
                  <c:v>32.433133458340308</c:v>
                </c:pt>
                <c:pt idx="3245">
                  <c:v>32.443131458334392</c:v>
                </c:pt>
                <c:pt idx="3246">
                  <c:v>32.453130458336091</c:v>
                </c:pt>
                <c:pt idx="3247">
                  <c:v>32.463128458359279</c:v>
                </c:pt>
                <c:pt idx="3248">
                  <c:v>32.473127458360977</c:v>
                </c:pt>
                <c:pt idx="3249">
                  <c:v>32.483125458355062</c:v>
                </c:pt>
                <c:pt idx="3250">
                  <c:v>32.49312445835676</c:v>
                </c:pt>
                <c:pt idx="3251">
                  <c:v>32.503122458350845</c:v>
                </c:pt>
                <c:pt idx="3252">
                  <c:v>32.513121458352543</c:v>
                </c:pt>
                <c:pt idx="3253">
                  <c:v>32.523120458354242</c:v>
                </c:pt>
                <c:pt idx="3254">
                  <c:v>32.533118458348326</c:v>
                </c:pt>
                <c:pt idx="3255">
                  <c:v>32.543117458350025</c:v>
                </c:pt>
                <c:pt idx="3256">
                  <c:v>32.553115458344109</c:v>
                </c:pt>
                <c:pt idx="3257">
                  <c:v>32.563114458345808</c:v>
                </c:pt>
                <c:pt idx="3258">
                  <c:v>32.573112458339892</c:v>
                </c:pt>
                <c:pt idx="3259">
                  <c:v>32.583111458341591</c:v>
                </c:pt>
                <c:pt idx="3260">
                  <c:v>32.593109458335675</c:v>
                </c:pt>
                <c:pt idx="3261">
                  <c:v>32.603108458337374</c:v>
                </c:pt>
                <c:pt idx="3262">
                  <c:v>32.613106458360562</c:v>
                </c:pt>
                <c:pt idx="3263">
                  <c:v>32.623105458362261</c:v>
                </c:pt>
                <c:pt idx="3264">
                  <c:v>32.633103458356345</c:v>
                </c:pt>
                <c:pt idx="3265">
                  <c:v>32.643102458358044</c:v>
                </c:pt>
                <c:pt idx="3266">
                  <c:v>32.653100458352128</c:v>
                </c:pt>
                <c:pt idx="3267">
                  <c:v>32.663099458353827</c:v>
                </c:pt>
                <c:pt idx="3268">
                  <c:v>32.673097458347911</c:v>
                </c:pt>
                <c:pt idx="3269">
                  <c:v>32.68309645834961</c:v>
                </c:pt>
                <c:pt idx="3270">
                  <c:v>32.693094458343694</c:v>
                </c:pt>
                <c:pt idx="3271">
                  <c:v>32.703093458345393</c:v>
                </c:pt>
                <c:pt idx="3272">
                  <c:v>32.713091458339477</c:v>
                </c:pt>
                <c:pt idx="3273">
                  <c:v>32.723090458341176</c:v>
                </c:pt>
                <c:pt idx="3274">
                  <c:v>32.73308845833526</c:v>
                </c:pt>
                <c:pt idx="3275">
                  <c:v>32.743087458336959</c:v>
                </c:pt>
                <c:pt idx="3276">
                  <c:v>32.753085458360147</c:v>
                </c:pt>
                <c:pt idx="3277">
                  <c:v>32.763084458361845</c:v>
                </c:pt>
                <c:pt idx="3278">
                  <c:v>32.77308245835593</c:v>
                </c:pt>
                <c:pt idx="3279">
                  <c:v>32.783081458357628</c:v>
                </c:pt>
                <c:pt idx="3280">
                  <c:v>32.793079458351713</c:v>
                </c:pt>
                <c:pt idx="3281">
                  <c:v>32.803078458353411</c:v>
                </c:pt>
                <c:pt idx="3282">
                  <c:v>32.81307745835511</c:v>
                </c:pt>
                <c:pt idx="3283">
                  <c:v>32.823075458349194</c:v>
                </c:pt>
                <c:pt idx="3284">
                  <c:v>32.833074500027578</c:v>
                </c:pt>
                <c:pt idx="3285">
                  <c:v>32.843072500021663</c:v>
                </c:pt>
                <c:pt idx="3286">
                  <c:v>32.853071500023361</c:v>
                </c:pt>
                <c:pt idx="3287">
                  <c:v>32.863069500017446</c:v>
                </c:pt>
                <c:pt idx="3288">
                  <c:v>32.873068500019144</c:v>
                </c:pt>
                <c:pt idx="3289">
                  <c:v>32.883066500013229</c:v>
                </c:pt>
                <c:pt idx="3290">
                  <c:v>32.893065500014927</c:v>
                </c:pt>
                <c:pt idx="3291">
                  <c:v>32.903063500009011</c:v>
                </c:pt>
                <c:pt idx="3292">
                  <c:v>32.91306250001071</c:v>
                </c:pt>
                <c:pt idx="3293">
                  <c:v>32.923060500004794</c:v>
                </c:pt>
                <c:pt idx="3294">
                  <c:v>32.933059500006493</c:v>
                </c:pt>
                <c:pt idx="3295">
                  <c:v>32.943057500000577</c:v>
                </c:pt>
                <c:pt idx="3296">
                  <c:v>32.953056500002276</c:v>
                </c:pt>
                <c:pt idx="3297">
                  <c:v>32.963054500025464</c:v>
                </c:pt>
                <c:pt idx="3298">
                  <c:v>32.973053500027163</c:v>
                </c:pt>
                <c:pt idx="3299">
                  <c:v>32.983051500021247</c:v>
                </c:pt>
                <c:pt idx="3300">
                  <c:v>32.993050500022946</c:v>
                </c:pt>
                <c:pt idx="3301">
                  <c:v>33.00304850001703</c:v>
                </c:pt>
                <c:pt idx="3302">
                  <c:v>33.013047500018729</c:v>
                </c:pt>
                <c:pt idx="3303">
                  <c:v>33.023045500012813</c:v>
                </c:pt>
                <c:pt idx="3304">
                  <c:v>33.033044500014512</c:v>
                </c:pt>
                <c:pt idx="3305">
                  <c:v>33.043042500008596</c:v>
                </c:pt>
                <c:pt idx="3306">
                  <c:v>33.053041500010295</c:v>
                </c:pt>
                <c:pt idx="3307">
                  <c:v>33.063039500004379</c:v>
                </c:pt>
                <c:pt idx="3308">
                  <c:v>33.073038500006078</c:v>
                </c:pt>
                <c:pt idx="3309">
                  <c:v>33.083036500000162</c:v>
                </c:pt>
                <c:pt idx="3310">
                  <c:v>33.093035500001861</c:v>
                </c:pt>
                <c:pt idx="3311">
                  <c:v>33.103033500025049</c:v>
                </c:pt>
                <c:pt idx="3312">
                  <c:v>33.113032500026748</c:v>
                </c:pt>
                <c:pt idx="3313">
                  <c:v>33.123031500028446</c:v>
                </c:pt>
                <c:pt idx="3314">
                  <c:v>33.133029500022531</c:v>
                </c:pt>
                <c:pt idx="3315">
                  <c:v>33.143028500024229</c:v>
                </c:pt>
                <c:pt idx="3316">
                  <c:v>33.153026500018314</c:v>
                </c:pt>
                <c:pt idx="3317">
                  <c:v>33.163025500020012</c:v>
                </c:pt>
                <c:pt idx="3318">
                  <c:v>33.173023500014096</c:v>
                </c:pt>
                <c:pt idx="3319">
                  <c:v>33.183022500015795</c:v>
                </c:pt>
                <c:pt idx="3320">
                  <c:v>33.193020500009879</c:v>
                </c:pt>
                <c:pt idx="3321">
                  <c:v>33.203019500011578</c:v>
                </c:pt>
                <c:pt idx="3322">
                  <c:v>33.213017500005662</c:v>
                </c:pt>
                <c:pt idx="3323">
                  <c:v>33.223016500007361</c:v>
                </c:pt>
                <c:pt idx="3324">
                  <c:v>33.233014500001445</c:v>
                </c:pt>
                <c:pt idx="3325">
                  <c:v>33.243013500003144</c:v>
                </c:pt>
                <c:pt idx="3326">
                  <c:v>33.253011500026332</c:v>
                </c:pt>
                <c:pt idx="3327">
                  <c:v>33.263010500028031</c:v>
                </c:pt>
                <c:pt idx="3328">
                  <c:v>33.273008500022115</c:v>
                </c:pt>
                <c:pt idx="3329">
                  <c:v>33.283007500023814</c:v>
                </c:pt>
                <c:pt idx="3330">
                  <c:v>33.293005500017898</c:v>
                </c:pt>
                <c:pt idx="3331">
                  <c:v>33.303004500019597</c:v>
                </c:pt>
                <c:pt idx="3332">
                  <c:v>33.313002500013681</c:v>
                </c:pt>
                <c:pt idx="3333">
                  <c:v>33.32300150001538</c:v>
                </c:pt>
                <c:pt idx="3334">
                  <c:v>33.332999500009464</c:v>
                </c:pt>
                <c:pt idx="3335">
                  <c:v>33.342998500011163</c:v>
                </c:pt>
                <c:pt idx="3336">
                  <c:v>33.352996500005247</c:v>
                </c:pt>
                <c:pt idx="3337">
                  <c:v>33.362995500006946</c:v>
                </c:pt>
                <c:pt idx="3338">
                  <c:v>33.372994500008645</c:v>
                </c:pt>
                <c:pt idx="3339">
                  <c:v>33.382992500002729</c:v>
                </c:pt>
                <c:pt idx="3340">
                  <c:v>33.392991500004428</c:v>
                </c:pt>
                <c:pt idx="3341">
                  <c:v>33.402989500027616</c:v>
                </c:pt>
                <c:pt idx="3342">
                  <c:v>33.41298850000021</c:v>
                </c:pt>
                <c:pt idx="3343">
                  <c:v>33.422986500023399</c:v>
                </c:pt>
                <c:pt idx="3344">
                  <c:v>33.432985500025097</c:v>
                </c:pt>
                <c:pt idx="3345">
                  <c:v>33.442983500019182</c:v>
                </c:pt>
                <c:pt idx="3346">
                  <c:v>33.45298250002088</c:v>
                </c:pt>
                <c:pt idx="3347">
                  <c:v>33.462980500014964</c:v>
                </c:pt>
                <c:pt idx="3348">
                  <c:v>33.472979500016663</c:v>
                </c:pt>
                <c:pt idx="3349">
                  <c:v>33.482977500010747</c:v>
                </c:pt>
                <c:pt idx="3350">
                  <c:v>33.492976500012446</c:v>
                </c:pt>
                <c:pt idx="3351">
                  <c:v>33.50297450000653</c:v>
                </c:pt>
                <c:pt idx="3352">
                  <c:v>33.512973500008229</c:v>
                </c:pt>
                <c:pt idx="3353">
                  <c:v>33.522971500002313</c:v>
                </c:pt>
                <c:pt idx="3354">
                  <c:v>33.532970500004012</c:v>
                </c:pt>
                <c:pt idx="3355">
                  <c:v>33.5429685000272</c:v>
                </c:pt>
                <c:pt idx="3356">
                  <c:v>33.552967500028899</c:v>
                </c:pt>
                <c:pt idx="3357">
                  <c:v>33.562965500022983</c:v>
                </c:pt>
                <c:pt idx="3358">
                  <c:v>33.572964500024682</c:v>
                </c:pt>
                <c:pt idx="3359">
                  <c:v>33.582963500026381</c:v>
                </c:pt>
                <c:pt idx="3360">
                  <c:v>33.592961500020465</c:v>
                </c:pt>
                <c:pt idx="3361">
                  <c:v>33.602960500022164</c:v>
                </c:pt>
                <c:pt idx="3362">
                  <c:v>33.612958500016248</c:v>
                </c:pt>
                <c:pt idx="3363">
                  <c:v>33.622957500017947</c:v>
                </c:pt>
                <c:pt idx="3364">
                  <c:v>33.632955500012031</c:v>
                </c:pt>
                <c:pt idx="3365">
                  <c:v>33.64295450001373</c:v>
                </c:pt>
                <c:pt idx="3366">
                  <c:v>33.652952500007814</c:v>
                </c:pt>
                <c:pt idx="3367">
                  <c:v>33.662951500009513</c:v>
                </c:pt>
                <c:pt idx="3368">
                  <c:v>33.672949500003597</c:v>
                </c:pt>
                <c:pt idx="3369">
                  <c:v>33.682948500005296</c:v>
                </c:pt>
                <c:pt idx="3370">
                  <c:v>33.692946500028484</c:v>
                </c:pt>
                <c:pt idx="3371">
                  <c:v>33.702945500001078</c:v>
                </c:pt>
                <c:pt idx="3372">
                  <c:v>33.712943500024267</c:v>
                </c:pt>
                <c:pt idx="3373">
                  <c:v>33.722942500025965</c:v>
                </c:pt>
                <c:pt idx="3374">
                  <c:v>33.73294050002005</c:v>
                </c:pt>
                <c:pt idx="3375">
                  <c:v>33.742939500021748</c:v>
                </c:pt>
                <c:pt idx="3376">
                  <c:v>33.752937500015832</c:v>
                </c:pt>
                <c:pt idx="3377">
                  <c:v>33.762936500017531</c:v>
                </c:pt>
                <c:pt idx="3378">
                  <c:v>33.772934500011615</c:v>
                </c:pt>
                <c:pt idx="3379">
                  <c:v>33.782933500013314</c:v>
                </c:pt>
                <c:pt idx="3380">
                  <c:v>33.792931500007398</c:v>
                </c:pt>
                <c:pt idx="3381">
                  <c:v>33.802930500009097</c:v>
                </c:pt>
                <c:pt idx="3382">
                  <c:v>33.812928500003181</c:v>
                </c:pt>
                <c:pt idx="3383">
                  <c:v>33.82292750000488</c:v>
                </c:pt>
                <c:pt idx="3384">
                  <c:v>33.832926708360901</c:v>
                </c:pt>
                <c:pt idx="3385">
                  <c:v>33.842924708354985</c:v>
                </c:pt>
                <c:pt idx="3386">
                  <c:v>33.852923708356684</c:v>
                </c:pt>
                <c:pt idx="3387">
                  <c:v>33.862921708350768</c:v>
                </c:pt>
                <c:pt idx="3388">
                  <c:v>33.872920708352467</c:v>
                </c:pt>
                <c:pt idx="3389">
                  <c:v>33.882918708346551</c:v>
                </c:pt>
                <c:pt idx="3390">
                  <c:v>33.89291770834825</c:v>
                </c:pt>
                <c:pt idx="3391">
                  <c:v>33.902915708342334</c:v>
                </c:pt>
                <c:pt idx="3392">
                  <c:v>33.912914708344033</c:v>
                </c:pt>
                <c:pt idx="3393">
                  <c:v>33.922912708338117</c:v>
                </c:pt>
                <c:pt idx="3394">
                  <c:v>33.932911708339816</c:v>
                </c:pt>
                <c:pt idx="3395">
                  <c:v>33.9429097083339</c:v>
                </c:pt>
                <c:pt idx="3396">
                  <c:v>33.952908708335599</c:v>
                </c:pt>
                <c:pt idx="3397">
                  <c:v>33.962906708358787</c:v>
                </c:pt>
                <c:pt idx="3398">
                  <c:v>33.972905708360486</c:v>
                </c:pt>
                <c:pt idx="3399">
                  <c:v>33.98290370835457</c:v>
                </c:pt>
                <c:pt idx="3400">
                  <c:v>33.992902708356269</c:v>
                </c:pt>
                <c:pt idx="3401">
                  <c:v>34.002900708350353</c:v>
                </c:pt>
                <c:pt idx="3402">
                  <c:v>34.012899708352052</c:v>
                </c:pt>
                <c:pt idx="3403">
                  <c:v>34.022897708346136</c:v>
                </c:pt>
                <c:pt idx="3404">
                  <c:v>34.032896708347835</c:v>
                </c:pt>
                <c:pt idx="3405">
                  <c:v>34.042895708349533</c:v>
                </c:pt>
                <c:pt idx="3406">
                  <c:v>34.052893708343618</c:v>
                </c:pt>
                <c:pt idx="3407">
                  <c:v>34.062892708345316</c:v>
                </c:pt>
                <c:pt idx="3408">
                  <c:v>34.072890708339401</c:v>
                </c:pt>
                <c:pt idx="3409">
                  <c:v>34.082889708341099</c:v>
                </c:pt>
                <c:pt idx="3410">
                  <c:v>34.092887708335184</c:v>
                </c:pt>
                <c:pt idx="3411">
                  <c:v>34.102886708336882</c:v>
                </c:pt>
                <c:pt idx="3412">
                  <c:v>34.11288470836007</c:v>
                </c:pt>
                <c:pt idx="3413">
                  <c:v>34.122883708361769</c:v>
                </c:pt>
                <c:pt idx="3414">
                  <c:v>34.132881708355853</c:v>
                </c:pt>
                <c:pt idx="3415">
                  <c:v>34.142880708357552</c:v>
                </c:pt>
                <c:pt idx="3416">
                  <c:v>34.152878708351636</c:v>
                </c:pt>
                <c:pt idx="3417">
                  <c:v>34.162877708353335</c:v>
                </c:pt>
                <c:pt idx="3418">
                  <c:v>34.172875708347419</c:v>
                </c:pt>
                <c:pt idx="3419">
                  <c:v>34.182874708349118</c:v>
                </c:pt>
                <c:pt idx="3420">
                  <c:v>34.192872708343202</c:v>
                </c:pt>
                <c:pt idx="3421">
                  <c:v>34.202871708344901</c:v>
                </c:pt>
                <c:pt idx="3422">
                  <c:v>34.212869708338985</c:v>
                </c:pt>
                <c:pt idx="3423">
                  <c:v>34.222868708340684</c:v>
                </c:pt>
                <c:pt idx="3424">
                  <c:v>34.232867708342383</c:v>
                </c:pt>
                <c:pt idx="3425">
                  <c:v>34.242865708336467</c:v>
                </c:pt>
                <c:pt idx="3426">
                  <c:v>34.252864708338166</c:v>
                </c:pt>
                <c:pt idx="3427">
                  <c:v>34.262862708361354</c:v>
                </c:pt>
                <c:pt idx="3428">
                  <c:v>34.272861708333949</c:v>
                </c:pt>
                <c:pt idx="3429">
                  <c:v>34.282859708357137</c:v>
                </c:pt>
                <c:pt idx="3430">
                  <c:v>34.292858708358835</c:v>
                </c:pt>
                <c:pt idx="3431">
                  <c:v>34.30285670835292</c:v>
                </c:pt>
                <c:pt idx="3432">
                  <c:v>34.312855708354618</c:v>
                </c:pt>
                <c:pt idx="3433">
                  <c:v>34.322853708348703</c:v>
                </c:pt>
                <c:pt idx="3434">
                  <c:v>34.332852708350401</c:v>
                </c:pt>
                <c:pt idx="3435">
                  <c:v>34.342850708344486</c:v>
                </c:pt>
                <c:pt idx="3436">
                  <c:v>34.352849708346184</c:v>
                </c:pt>
                <c:pt idx="3437">
                  <c:v>34.362847708340269</c:v>
                </c:pt>
                <c:pt idx="3438">
                  <c:v>34.372846708341967</c:v>
                </c:pt>
                <c:pt idx="3439">
                  <c:v>34.382844708336052</c:v>
                </c:pt>
                <c:pt idx="3440">
                  <c:v>34.39284370833775</c:v>
                </c:pt>
                <c:pt idx="3441">
                  <c:v>34.402841708360938</c:v>
                </c:pt>
                <c:pt idx="3442">
                  <c:v>34.412840708333533</c:v>
                </c:pt>
                <c:pt idx="3443">
                  <c:v>34.422839708335232</c:v>
                </c:pt>
                <c:pt idx="3444">
                  <c:v>34.43283770835842</c:v>
                </c:pt>
                <c:pt idx="3445">
                  <c:v>34.442836708360119</c:v>
                </c:pt>
                <c:pt idx="3446">
                  <c:v>34.452834708354203</c:v>
                </c:pt>
                <c:pt idx="3447">
                  <c:v>34.462833708355902</c:v>
                </c:pt>
                <c:pt idx="3448">
                  <c:v>34.472831708349986</c:v>
                </c:pt>
                <c:pt idx="3449">
                  <c:v>34.482830708351685</c:v>
                </c:pt>
                <c:pt idx="3450">
                  <c:v>34.492828708345769</c:v>
                </c:pt>
                <c:pt idx="3451">
                  <c:v>34.502827708347468</c:v>
                </c:pt>
                <c:pt idx="3452">
                  <c:v>34.512825708341552</c:v>
                </c:pt>
                <c:pt idx="3453">
                  <c:v>34.522824708343251</c:v>
                </c:pt>
                <c:pt idx="3454">
                  <c:v>34.532822708337335</c:v>
                </c:pt>
                <c:pt idx="3455">
                  <c:v>34.542821708339034</c:v>
                </c:pt>
                <c:pt idx="3456">
                  <c:v>34.552819708362222</c:v>
                </c:pt>
                <c:pt idx="3457">
                  <c:v>34.562818708334817</c:v>
                </c:pt>
                <c:pt idx="3458">
                  <c:v>34.572816708358005</c:v>
                </c:pt>
                <c:pt idx="3459">
                  <c:v>34.582815708359703</c:v>
                </c:pt>
                <c:pt idx="3460">
                  <c:v>34.592813708353788</c:v>
                </c:pt>
                <c:pt idx="3461">
                  <c:v>34.602812708355486</c:v>
                </c:pt>
                <c:pt idx="3462">
                  <c:v>34.612811708357185</c:v>
                </c:pt>
                <c:pt idx="3463">
                  <c:v>34.622809708351269</c:v>
                </c:pt>
                <c:pt idx="3464">
                  <c:v>34.632808708352968</c:v>
                </c:pt>
                <c:pt idx="3465">
                  <c:v>34.642806708347052</c:v>
                </c:pt>
                <c:pt idx="3466">
                  <c:v>34.652805708348751</c:v>
                </c:pt>
                <c:pt idx="3467">
                  <c:v>34.662803708342835</c:v>
                </c:pt>
                <c:pt idx="3468">
                  <c:v>34.672802708344534</c:v>
                </c:pt>
                <c:pt idx="3469">
                  <c:v>34.682800708338618</c:v>
                </c:pt>
                <c:pt idx="3470">
                  <c:v>34.692799708340317</c:v>
                </c:pt>
                <c:pt idx="3471">
                  <c:v>34.702797708334401</c:v>
                </c:pt>
                <c:pt idx="3472">
                  <c:v>34.7127967083361</c:v>
                </c:pt>
                <c:pt idx="3473">
                  <c:v>34.722794708359288</c:v>
                </c:pt>
                <c:pt idx="3474">
                  <c:v>34.732793708360987</c:v>
                </c:pt>
                <c:pt idx="3475">
                  <c:v>34.742791708355071</c:v>
                </c:pt>
                <c:pt idx="3476">
                  <c:v>34.75279070835677</c:v>
                </c:pt>
                <c:pt idx="3477">
                  <c:v>34.762789708358468</c:v>
                </c:pt>
                <c:pt idx="3478">
                  <c:v>34.772787708352553</c:v>
                </c:pt>
                <c:pt idx="3479">
                  <c:v>34.782786708354251</c:v>
                </c:pt>
                <c:pt idx="3480">
                  <c:v>34.792784708348336</c:v>
                </c:pt>
                <c:pt idx="3481">
                  <c:v>34.802783708350034</c:v>
                </c:pt>
                <c:pt idx="3482">
                  <c:v>34.812781708344119</c:v>
                </c:pt>
                <c:pt idx="3483">
                  <c:v>34.822780708345817</c:v>
                </c:pt>
                <c:pt idx="3484">
                  <c:v>34.83277858333895</c:v>
                </c:pt>
                <c:pt idx="3485">
                  <c:v>34.842777583340649</c:v>
                </c:pt>
                <c:pt idx="3486">
                  <c:v>34.852775583334733</c:v>
                </c:pt>
                <c:pt idx="3487">
                  <c:v>34.862774583336432</c:v>
                </c:pt>
                <c:pt idx="3488">
                  <c:v>34.87277258335962</c:v>
                </c:pt>
                <c:pt idx="3489">
                  <c:v>34.882771583361318</c:v>
                </c:pt>
                <c:pt idx="3490">
                  <c:v>34.892769583355403</c:v>
                </c:pt>
                <c:pt idx="3491">
                  <c:v>34.902768583357101</c:v>
                </c:pt>
                <c:pt idx="3492">
                  <c:v>34.912766583351186</c:v>
                </c:pt>
                <c:pt idx="3493">
                  <c:v>34.922765583352884</c:v>
                </c:pt>
                <c:pt idx="3494">
                  <c:v>34.932764583354583</c:v>
                </c:pt>
                <c:pt idx="3495">
                  <c:v>34.942762583348667</c:v>
                </c:pt>
                <c:pt idx="3496">
                  <c:v>34.952761583350366</c:v>
                </c:pt>
                <c:pt idx="3497">
                  <c:v>34.96275958334445</c:v>
                </c:pt>
                <c:pt idx="3498">
                  <c:v>34.972758583346149</c:v>
                </c:pt>
                <c:pt idx="3499">
                  <c:v>34.982756583340233</c:v>
                </c:pt>
                <c:pt idx="3500">
                  <c:v>34.992755583341932</c:v>
                </c:pt>
                <c:pt idx="3501">
                  <c:v>35.002753583336016</c:v>
                </c:pt>
                <c:pt idx="3502">
                  <c:v>35.012752583337715</c:v>
                </c:pt>
                <c:pt idx="3503">
                  <c:v>35.022750583360903</c:v>
                </c:pt>
                <c:pt idx="3504">
                  <c:v>35.032749583333498</c:v>
                </c:pt>
                <c:pt idx="3505">
                  <c:v>35.042747583356686</c:v>
                </c:pt>
                <c:pt idx="3506">
                  <c:v>35.052746583358385</c:v>
                </c:pt>
                <c:pt idx="3507">
                  <c:v>35.062744583352469</c:v>
                </c:pt>
                <c:pt idx="3508">
                  <c:v>35.072743583354168</c:v>
                </c:pt>
                <c:pt idx="3509">
                  <c:v>35.082741583348252</c:v>
                </c:pt>
                <c:pt idx="3510">
                  <c:v>35.092740583349951</c:v>
                </c:pt>
                <c:pt idx="3511">
                  <c:v>35.102739583351649</c:v>
                </c:pt>
                <c:pt idx="3512">
                  <c:v>35.112737583345734</c:v>
                </c:pt>
                <c:pt idx="3513">
                  <c:v>35.122736583347432</c:v>
                </c:pt>
                <c:pt idx="3514">
                  <c:v>35.132734583341517</c:v>
                </c:pt>
                <c:pt idx="3515">
                  <c:v>35.142733583343215</c:v>
                </c:pt>
                <c:pt idx="3516">
                  <c:v>35.1527315833373</c:v>
                </c:pt>
                <c:pt idx="3517">
                  <c:v>35.162730583338998</c:v>
                </c:pt>
                <c:pt idx="3518">
                  <c:v>35.172728583362186</c:v>
                </c:pt>
                <c:pt idx="3519">
                  <c:v>35.182727583334781</c:v>
                </c:pt>
                <c:pt idx="3520">
                  <c:v>35.192725583357969</c:v>
                </c:pt>
                <c:pt idx="3521">
                  <c:v>35.202724583359668</c:v>
                </c:pt>
                <c:pt idx="3522">
                  <c:v>35.212722583353752</c:v>
                </c:pt>
                <c:pt idx="3523">
                  <c:v>35.222721583355451</c:v>
                </c:pt>
                <c:pt idx="3524">
                  <c:v>35.232719583349535</c:v>
                </c:pt>
                <c:pt idx="3525">
                  <c:v>35.242718583351234</c:v>
                </c:pt>
                <c:pt idx="3526">
                  <c:v>35.252717583352933</c:v>
                </c:pt>
                <c:pt idx="3527">
                  <c:v>35.262715583347017</c:v>
                </c:pt>
                <c:pt idx="3528">
                  <c:v>35.272714583348716</c:v>
                </c:pt>
                <c:pt idx="3529">
                  <c:v>35.2827125833428</c:v>
                </c:pt>
                <c:pt idx="3530">
                  <c:v>35.292711583344499</c:v>
                </c:pt>
                <c:pt idx="3531">
                  <c:v>35.302709583338583</c:v>
                </c:pt>
                <c:pt idx="3532">
                  <c:v>35.312708583340282</c:v>
                </c:pt>
                <c:pt idx="3533">
                  <c:v>35.322706583334366</c:v>
                </c:pt>
                <c:pt idx="3534">
                  <c:v>35.332705583336065</c:v>
                </c:pt>
                <c:pt idx="3535">
                  <c:v>35.342703583359253</c:v>
                </c:pt>
                <c:pt idx="3536">
                  <c:v>35.352702583360951</c:v>
                </c:pt>
                <c:pt idx="3537">
                  <c:v>35.362700583355036</c:v>
                </c:pt>
                <c:pt idx="3538">
                  <c:v>35.372699583356734</c:v>
                </c:pt>
                <c:pt idx="3539">
                  <c:v>35.382697583350819</c:v>
                </c:pt>
                <c:pt idx="3540">
                  <c:v>35.392696583352517</c:v>
                </c:pt>
                <c:pt idx="3541">
                  <c:v>35.402695583354216</c:v>
                </c:pt>
                <c:pt idx="3542">
                  <c:v>35.4126935833483</c:v>
                </c:pt>
                <c:pt idx="3543">
                  <c:v>35.422692583349999</c:v>
                </c:pt>
                <c:pt idx="3544">
                  <c:v>35.432690583344083</c:v>
                </c:pt>
                <c:pt idx="3545">
                  <c:v>35.442689583345782</c:v>
                </c:pt>
                <c:pt idx="3546">
                  <c:v>35.452687583339866</c:v>
                </c:pt>
                <c:pt idx="3547">
                  <c:v>35.462686583341565</c:v>
                </c:pt>
                <c:pt idx="3548">
                  <c:v>35.472684583335649</c:v>
                </c:pt>
                <c:pt idx="3549">
                  <c:v>35.482683583337348</c:v>
                </c:pt>
                <c:pt idx="3550">
                  <c:v>35.492681583360536</c:v>
                </c:pt>
                <c:pt idx="3551">
                  <c:v>35.502680583362235</c:v>
                </c:pt>
                <c:pt idx="3552">
                  <c:v>35.512678583356319</c:v>
                </c:pt>
                <c:pt idx="3553">
                  <c:v>35.522677583358018</c:v>
                </c:pt>
                <c:pt idx="3554">
                  <c:v>35.532675583352102</c:v>
                </c:pt>
                <c:pt idx="3555">
                  <c:v>35.542674583353801</c:v>
                </c:pt>
                <c:pt idx="3556">
                  <c:v>35.552673583355499</c:v>
                </c:pt>
                <c:pt idx="3557">
                  <c:v>35.562671583349584</c:v>
                </c:pt>
                <c:pt idx="3558">
                  <c:v>35.572670583351282</c:v>
                </c:pt>
                <c:pt idx="3559">
                  <c:v>35.582668583345367</c:v>
                </c:pt>
                <c:pt idx="3560">
                  <c:v>35.592667583347065</c:v>
                </c:pt>
                <c:pt idx="3561">
                  <c:v>35.60266558334115</c:v>
                </c:pt>
                <c:pt idx="3562">
                  <c:v>35.612664583342848</c:v>
                </c:pt>
                <c:pt idx="3563">
                  <c:v>35.622662583336933</c:v>
                </c:pt>
                <c:pt idx="3564">
                  <c:v>35.632661583338631</c:v>
                </c:pt>
                <c:pt idx="3565">
                  <c:v>35.642659583361819</c:v>
                </c:pt>
                <c:pt idx="3566">
                  <c:v>35.652658583334414</c:v>
                </c:pt>
                <c:pt idx="3567">
                  <c:v>35.662656583357602</c:v>
                </c:pt>
                <c:pt idx="3568">
                  <c:v>35.672655583359301</c:v>
                </c:pt>
                <c:pt idx="3569">
                  <c:v>35.682654583361</c:v>
                </c:pt>
                <c:pt idx="3570">
                  <c:v>35.692652583355084</c:v>
                </c:pt>
                <c:pt idx="3571">
                  <c:v>35.702651583356783</c:v>
                </c:pt>
                <c:pt idx="3572">
                  <c:v>35.712649583350867</c:v>
                </c:pt>
                <c:pt idx="3573">
                  <c:v>35.722648583352566</c:v>
                </c:pt>
                <c:pt idx="3574">
                  <c:v>35.73264658334665</c:v>
                </c:pt>
                <c:pt idx="3575">
                  <c:v>35.742645583348349</c:v>
                </c:pt>
                <c:pt idx="3576">
                  <c:v>35.752643583342433</c:v>
                </c:pt>
                <c:pt idx="3577">
                  <c:v>35.762642583344132</c:v>
                </c:pt>
                <c:pt idx="3578">
                  <c:v>35.772640583338216</c:v>
                </c:pt>
                <c:pt idx="3579">
                  <c:v>35.782639583339915</c:v>
                </c:pt>
                <c:pt idx="3580">
                  <c:v>35.792637583333999</c:v>
                </c:pt>
                <c:pt idx="3581">
                  <c:v>35.802636583335698</c:v>
                </c:pt>
                <c:pt idx="3582">
                  <c:v>35.812635583337396</c:v>
                </c:pt>
                <c:pt idx="3583">
                  <c:v>35.822633583360584</c:v>
                </c:pt>
                <c:pt idx="3584">
                  <c:v>35.83263233336038</c:v>
                </c:pt>
                <c:pt idx="3585">
                  <c:v>35.842630333354464</c:v>
                </c:pt>
                <c:pt idx="3586">
                  <c:v>35.852629333356163</c:v>
                </c:pt>
                <c:pt idx="3587">
                  <c:v>35.862627333350247</c:v>
                </c:pt>
                <c:pt idx="3588">
                  <c:v>35.872626333351946</c:v>
                </c:pt>
                <c:pt idx="3589">
                  <c:v>35.88262433334603</c:v>
                </c:pt>
                <c:pt idx="3590">
                  <c:v>35.892623333347728</c:v>
                </c:pt>
                <c:pt idx="3591">
                  <c:v>35.902621333341813</c:v>
                </c:pt>
                <c:pt idx="3592">
                  <c:v>35.912620333343511</c:v>
                </c:pt>
                <c:pt idx="3593">
                  <c:v>35.922618333337596</c:v>
                </c:pt>
                <c:pt idx="3594">
                  <c:v>35.932617333339294</c:v>
                </c:pt>
                <c:pt idx="3595">
                  <c:v>35.942615333333379</c:v>
                </c:pt>
                <c:pt idx="3596">
                  <c:v>35.952614333335077</c:v>
                </c:pt>
                <c:pt idx="3597">
                  <c:v>35.962613333336776</c:v>
                </c:pt>
                <c:pt idx="3598">
                  <c:v>35.972611333359964</c:v>
                </c:pt>
                <c:pt idx="3599">
                  <c:v>35.982610333361663</c:v>
                </c:pt>
                <c:pt idx="3600">
                  <c:v>35.992608333355747</c:v>
                </c:pt>
                <c:pt idx="3601">
                  <c:v>36.002607333357446</c:v>
                </c:pt>
                <c:pt idx="3602">
                  <c:v>36.01260533335153</c:v>
                </c:pt>
                <c:pt idx="3603">
                  <c:v>36.022604333353229</c:v>
                </c:pt>
                <c:pt idx="3604">
                  <c:v>36.032602333347313</c:v>
                </c:pt>
                <c:pt idx="3605">
                  <c:v>36.042601333349012</c:v>
                </c:pt>
                <c:pt idx="3606">
                  <c:v>36.052599333343096</c:v>
                </c:pt>
                <c:pt idx="3607">
                  <c:v>36.062598333344795</c:v>
                </c:pt>
                <c:pt idx="3608">
                  <c:v>36.072596333338879</c:v>
                </c:pt>
                <c:pt idx="3609">
                  <c:v>36.082595333340578</c:v>
                </c:pt>
                <c:pt idx="3610">
                  <c:v>36.092593333334662</c:v>
                </c:pt>
                <c:pt idx="3611">
                  <c:v>36.102592333336361</c:v>
                </c:pt>
                <c:pt idx="3612">
                  <c:v>36.112591333338059</c:v>
                </c:pt>
                <c:pt idx="3613">
                  <c:v>36.122589333361248</c:v>
                </c:pt>
                <c:pt idx="3614">
                  <c:v>36.132588333333842</c:v>
                </c:pt>
                <c:pt idx="3615">
                  <c:v>36.142586333357031</c:v>
                </c:pt>
                <c:pt idx="3616">
                  <c:v>36.152585333358729</c:v>
                </c:pt>
                <c:pt idx="3617">
                  <c:v>36.162583333352813</c:v>
                </c:pt>
                <c:pt idx="3618">
                  <c:v>36.172582333354512</c:v>
                </c:pt>
                <c:pt idx="3619">
                  <c:v>36.182580333348596</c:v>
                </c:pt>
                <c:pt idx="3620">
                  <c:v>36.192579333350295</c:v>
                </c:pt>
                <c:pt idx="3621">
                  <c:v>36.202577333344379</c:v>
                </c:pt>
                <c:pt idx="3622">
                  <c:v>36.212576333346078</c:v>
                </c:pt>
                <c:pt idx="3623">
                  <c:v>36.222575333347777</c:v>
                </c:pt>
                <c:pt idx="3624">
                  <c:v>36.232573333341861</c:v>
                </c:pt>
                <c:pt idx="3625">
                  <c:v>36.24257233334356</c:v>
                </c:pt>
                <c:pt idx="3626">
                  <c:v>36.252570333337644</c:v>
                </c:pt>
                <c:pt idx="3627">
                  <c:v>36.262569333339343</c:v>
                </c:pt>
                <c:pt idx="3628">
                  <c:v>36.272567333333427</c:v>
                </c:pt>
                <c:pt idx="3629">
                  <c:v>36.282566333335126</c:v>
                </c:pt>
                <c:pt idx="3630">
                  <c:v>36.292564333358314</c:v>
                </c:pt>
                <c:pt idx="3631">
                  <c:v>36.302563333360013</c:v>
                </c:pt>
                <c:pt idx="3632">
                  <c:v>36.312561333354097</c:v>
                </c:pt>
                <c:pt idx="3633">
                  <c:v>36.322560333355796</c:v>
                </c:pt>
                <c:pt idx="3634">
                  <c:v>36.33255833334988</c:v>
                </c:pt>
                <c:pt idx="3635">
                  <c:v>36.342557333351579</c:v>
                </c:pt>
                <c:pt idx="3636">
                  <c:v>36.352556333353277</c:v>
                </c:pt>
                <c:pt idx="3637">
                  <c:v>36.362554333347362</c:v>
                </c:pt>
                <c:pt idx="3638">
                  <c:v>36.37255333334906</c:v>
                </c:pt>
                <c:pt idx="3639">
                  <c:v>36.382551333343145</c:v>
                </c:pt>
                <c:pt idx="3640">
                  <c:v>36.392550333344843</c:v>
                </c:pt>
                <c:pt idx="3641">
                  <c:v>36.402548333338927</c:v>
                </c:pt>
                <c:pt idx="3642">
                  <c:v>36.412547333340626</c:v>
                </c:pt>
                <c:pt idx="3643">
                  <c:v>36.42254533333471</c:v>
                </c:pt>
                <c:pt idx="3644">
                  <c:v>36.432544333336409</c:v>
                </c:pt>
                <c:pt idx="3645">
                  <c:v>36.442542333359597</c:v>
                </c:pt>
                <c:pt idx="3646">
                  <c:v>36.452541333361296</c:v>
                </c:pt>
                <c:pt idx="3647">
                  <c:v>36.462540333333891</c:v>
                </c:pt>
                <c:pt idx="3648">
                  <c:v>36.472538333357079</c:v>
                </c:pt>
                <c:pt idx="3649">
                  <c:v>36.482537333358778</c:v>
                </c:pt>
                <c:pt idx="3650">
                  <c:v>36.492535333352862</c:v>
                </c:pt>
                <c:pt idx="3651">
                  <c:v>36.502534333354561</c:v>
                </c:pt>
                <c:pt idx="3652">
                  <c:v>36.512532333348645</c:v>
                </c:pt>
                <c:pt idx="3653">
                  <c:v>36.522531333350344</c:v>
                </c:pt>
                <c:pt idx="3654">
                  <c:v>36.532529333344428</c:v>
                </c:pt>
                <c:pt idx="3655">
                  <c:v>36.542528333346127</c:v>
                </c:pt>
                <c:pt idx="3656">
                  <c:v>36.552526333340211</c:v>
                </c:pt>
                <c:pt idx="3657">
                  <c:v>36.56252533334191</c:v>
                </c:pt>
                <c:pt idx="3658">
                  <c:v>36.572523333335994</c:v>
                </c:pt>
                <c:pt idx="3659">
                  <c:v>36.582522333337693</c:v>
                </c:pt>
                <c:pt idx="3660">
                  <c:v>36.592521333339391</c:v>
                </c:pt>
                <c:pt idx="3661">
                  <c:v>36.602519333333476</c:v>
                </c:pt>
                <c:pt idx="3662">
                  <c:v>36.612518333335174</c:v>
                </c:pt>
                <c:pt idx="3663">
                  <c:v>36.622516333358362</c:v>
                </c:pt>
                <c:pt idx="3664">
                  <c:v>36.632515333360061</c:v>
                </c:pt>
                <c:pt idx="3665">
                  <c:v>36.642513333354145</c:v>
                </c:pt>
                <c:pt idx="3666">
                  <c:v>36.652512333355844</c:v>
                </c:pt>
                <c:pt idx="3667">
                  <c:v>36.662510333349928</c:v>
                </c:pt>
                <c:pt idx="3668">
                  <c:v>36.672509333351627</c:v>
                </c:pt>
                <c:pt idx="3669">
                  <c:v>36.682507333345711</c:v>
                </c:pt>
                <c:pt idx="3670">
                  <c:v>36.69250633334741</c:v>
                </c:pt>
                <c:pt idx="3671">
                  <c:v>36.702504333341494</c:v>
                </c:pt>
                <c:pt idx="3672">
                  <c:v>36.712503333343193</c:v>
                </c:pt>
                <c:pt idx="3673">
                  <c:v>36.722502333344892</c:v>
                </c:pt>
                <c:pt idx="3674">
                  <c:v>36.732500333338976</c:v>
                </c:pt>
                <c:pt idx="3675">
                  <c:v>36.742499333340675</c:v>
                </c:pt>
                <c:pt idx="3676">
                  <c:v>36.752497333334759</c:v>
                </c:pt>
                <c:pt idx="3677">
                  <c:v>36.762496333336458</c:v>
                </c:pt>
                <c:pt idx="3678">
                  <c:v>36.772494333359646</c:v>
                </c:pt>
                <c:pt idx="3679">
                  <c:v>36.782493333361344</c:v>
                </c:pt>
                <c:pt idx="3680">
                  <c:v>36.792491333355429</c:v>
                </c:pt>
                <c:pt idx="3681">
                  <c:v>36.802490333357127</c:v>
                </c:pt>
                <c:pt idx="3682">
                  <c:v>36.812488333351212</c:v>
                </c:pt>
                <c:pt idx="3683">
                  <c:v>36.82248733335291</c:v>
                </c:pt>
                <c:pt idx="3684">
                  <c:v>36.832486625004094</c:v>
                </c:pt>
                <c:pt idx="3685">
                  <c:v>36.842484625027282</c:v>
                </c:pt>
                <c:pt idx="3686">
                  <c:v>36.852483624999877</c:v>
                </c:pt>
                <c:pt idx="3687">
                  <c:v>36.862481625023065</c:v>
                </c:pt>
                <c:pt idx="3688">
                  <c:v>36.872480625024764</c:v>
                </c:pt>
                <c:pt idx="3689">
                  <c:v>36.882478625018848</c:v>
                </c:pt>
                <c:pt idx="3690">
                  <c:v>36.892477625020547</c:v>
                </c:pt>
                <c:pt idx="3691">
                  <c:v>36.902475625014631</c:v>
                </c:pt>
                <c:pt idx="3692">
                  <c:v>36.91247462501633</c:v>
                </c:pt>
                <c:pt idx="3693">
                  <c:v>36.922472625010414</c:v>
                </c:pt>
                <c:pt idx="3694">
                  <c:v>36.932471625012113</c:v>
                </c:pt>
                <c:pt idx="3695">
                  <c:v>36.942470625013812</c:v>
                </c:pt>
                <c:pt idx="3696">
                  <c:v>36.952468625007896</c:v>
                </c:pt>
                <c:pt idx="3697">
                  <c:v>36.962467625009594</c:v>
                </c:pt>
                <c:pt idx="3698">
                  <c:v>36.972465625003679</c:v>
                </c:pt>
                <c:pt idx="3699">
                  <c:v>36.982464625005377</c:v>
                </c:pt>
                <c:pt idx="3700">
                  <c:v>36.992462625028566</c:v>
                </c:pt>
                <c:pt idx="3701">
                  <c:v>37.00246162500116</c:v>
                </c:pt>
                <c:pt idx="3702">
                  <c:v>37.012459625024348</c:v>
                </c:pt>
                <c:pt idx="3703">
                  <c:v>37.022458625026047</c:v>
                </c:pt>
                <c:pt idx="3704">
                  <c:v>37.032456625020131</c:v>
                </c:pt>
                <c:pt idx="3705">
                  <c:v>37.04245562502183</c:v>
                </c:pt>
                <c:pt idx="3706">
                  <c:v>37.052454625023529</c:v>
                </c:pt>
                <c:pt idx="3707">
                  <c:v>37.062452625017613</c:v>
                </c:pt>
                <c:pt idx="3708">
                  <c:v>37.072451625019312</c:v>
                </c:pt>
                <c:pt idx="3709">
                  <c:v>37.082449625013396</c:v>
                </c:pt>
                <c:pt idx="3710">
                  <c:v>37.092448625015095</c:v>
                </c:pt>
                <c:pt idx="3711">
                  <c:v>37.102446625009179</c:v>
                </c:pt>
                <c:pt idx="3712">
                  <c:v>37.112445625010878</c:v>
                </c:pt>
                <c:pt idx="3713">
                  <c:v>37.122443625004962</c:v>
                </c:pt>
                <c:pt idx="3714">
                  <c:v>37.132442625006661</c:v>
                </c:pt>
                <c:pt idx="3715">
                  <c:v>37.142440625000745</c:v>
                </c:pt>
                <c:pt idx="3716">
                  <c:v>37.152439625002444</c:v>
                </c:pt>
                <c:pt idx="3717">
                  <c:v>37.162437625025632</c:v>
                </c:pt>
                <c:pt idx="3718">
                  <c:v>37.172436625027331</c:v>
                </c:pt>
                <c:pt idx="3719">
                  <c:v>37.182435624999925</c:v>
                </c:pt>
                <c:pt idx="3720">
                  <c:v>37.192433625023114</c:v>
                </c:pt>
                <c:pt idx="3721">
                  <c:v>37.202432625024812</c:v>
                </c:pt>
                <c:pt idx="3722">
                  <c:v>37.212430625018897</c:v>
                </c:pt>
                <c:pt idx="3723">
                  <c:v>37.222429625020595</c:v>
                </c:pt>
                <c:pt idx="3724">
                  <c:v>37.23242762501468</c:v>
                </c:pt>
                <c:pt idx="3725">
                  <c:v>37.242426625016378</c:v>
                </c:pt>
                <c:pt idx="3726">
                  <c:v>37.252424625010462</c:v>
                </c:pt>
                <c:pt idx="3727">
                  <c:v>37.262423625012161</c:v>
                </c:pt>
                <c:pt idx="3728">
                  <c:v>37.27242262501386</c:v>
                </c:pt>
                <c:pt idx="3729">
                  <c:v>37.282420625007944</c:v>
                </c:pt>
                <c:pt idx="3730">
                  <c:v>37.292419625009643</c:v>
                </c:pt>
                <c:pt idx="3731">
                  <c:v>37.302417625003727</c:v>
                </c:pt>
                <c:pt idx="3732">
                  <c:v>37.312416625005426</c:v>
                </c:pt>
                <c:pt idx="3733">
                  <c:v>37.322414625028614</c:v>
                </c:pt>
                <c:pt idx="3734">
                  <c:v>37.332413625001209</c:v>
                </c:pt>
                <c:pt idx="3735">
                  <c:v>37.342411625024397</c:v>
                </c:pt>
                <c:pt idx="3736">
                  <c:v>37.352410625026096</c:v>
                </c:pt>
                <c:pt idx="3737">
                  <c:v>37.36240862502018</c:v>
                </c:pt>
                <c:pt idx="3738">
                  <c:v>37.372407625021879</c:v>
                </c:pt>
                <c:pt idx="3739">
                  <c:v>37.382406625023577</c:v>
                </c:pt>
                <c:pt idx="3740">
                  <c:v>37.392404625017662</c:v>
                </c:pt>
                <c:pt idx="3741">
                  <c:v>37.40240362501936</c:v>
                </c:pt>
                <c:pt idx="3742">
                  <c:v>37.412401625013445</c:v>
                </c:pt>
                <c:pt idx="3743">
                  <c:v>37.422400625015143</c:v>
                </c:pt>
                <c:pt idx="3744">
                  <c:v>37.432398625009228</c:v>
                </c:pt>
                <c:pt idx="3745">
                  <c:v>37.442397625010926</c:v>
                </c:pt>
                <c:pt idx="3746">
                  <c:v>37.452395625005011</c:v>
                </c:pt>
                <c:pt idx="3747">
                  <c:v>37.462394625006709</c:v>
                </c:pt>
                <c:pt idx="3748">
                  <c:v>37.472392625000793</c:v>
                </c:pt>
                <c:pt idx="3749">
                  <c:v>37.482391625002492</c:v>
                </c:pt>
                <c:pt idx="3750">
                  <c:v>37.492390625004191</c:v>
                </c:pt>
                <c:pt idx="3751">
                  <c:v>37.502388625027379</c:v>
                </c:pt>
                <c:pt idx="3752">
                  <c:v>37.512387624999974</c:v>
                </c:pt>
                <c:pt idx="3753">
                  <c:v>37.522385625023162</c:v>
                </c:pt>
                <c:pt idx="3754">
                  <c:v>37.532384625024861</c:v>
                </c:pt>
                <c:pt idx="3755">
                  <c:v>37.542382625018945</c:v>
                </c:pt>
                <c:pt idx="3756">
                  <c:v>37.552381625020644</c:v>
                </c:pt>
                <c:pt idx="3757">
                  <c:v>37.562379625014728</c:v>
                </c:pt>
                <c:pt idx="3758">
                  <c:v>37.572378625016427</c:v>
                </c:pt>
                <c:pt idx="3759">
                  <c:v>37.582376625010511</c:v>
                </c:pt>
                <c:pt idx="3760">
                  <c:v>37.59237562501221</c:v>
                </c:pt>
                <c:pt idx="3761">
                  <c:v>37.602374625013908</c:v>
                </c:pt>
                <c:pt idx="3762">
                  <c:v>37.612372625007993</c:v>
                </c:pt>
                <c:pt idx="3763">
                  <c:v>37.622371625009691</c:v>
                </c:pt>
                <c:pt idx="3764">
                  <c:v>37.632369625003776</c:v>
                </c:pt>
                <c:pt idx="3765">
                  <c:v>37.642368625005474</c:v>
                </c:pt>
                <c:pt idx="3766">
                  <c:v>37.652366625028662</c:v>
                </c:pt>
                <c:pt idx="3767">
                  <c:v>37.662365625001257</c:v>
                </c:pt>
                <c:pt idx="3768">
                  <c:v>37.672363625024445</c:v>
                </c:pt>
                <c:pt idx="3769">
                  <c:v>37.682362625026144</c:v>
                </c:pt>
                <c:pt idx="3770">
                  <c:v>37.692361625027843</c:v>
                </c:pt>
                <c:pt idx="3771">
                  <c:v>37.702359625021927</c:v>
                </c:pt>
                <c:pt idx="3772">
                  <c:v>37.712358625023626</c:v>
                </c:pt>
                <c:pt idx="3773">
                  <c:v>37.72235662501771</c:v>
                </c:pt>
                <c:pt idx="3774">
                  <c:v>37.732355625019409</c:v>
                </c:pt>
                <c:pt idx="3775">
                  <c:v>37.742353625013493</c:v>
                </c:pt>
                <c:pt idx="3776">
                  <c:v>37.752352625015192</c:v>
                </c:pt>
                <c:pt idx="3777">
                  <c:v>37.762350625009276</c:v>
                </c:pt>
                <c:pt idx="3778">
                  <c:v>37.772349625010975</c:v>
                </c:pt>
                <c:pt idx="3779">
                  <c:v>37.782347625005059</c:v>
                </c:pt>
                <c:pt idx="3780">
                  <c:v>37.792346625006758</c:v>
                </c:pt>
                <c:pt idx="3781">
                  <c:v>37.802345625008456</c:v>
                </c:pt>
                <c:pt idx="3782">
                  <c:v>37.812343625002541</c:v>
                </c:pt>
                <c:pt idx="3783">
                  <c:v>37.822342625004239</c:v>
                </c:pt>
                <c:pt idx="3784">
                  <c:v>37.832340625027427</c:v>
                </c:pt>
                <c:pt idx="3785">
                  <c:v>37.842339458351489</c:v>
                </c:pt>
                <c:pt idx="3786">
                  <c:v>37.852337458345573</c:v>
                </c:pt>
                <c:pt idx="3787">
                  <c:v>37.862336458347272</c:v>
                </c:pt>
                <c:pt idx="3788">
                  <c:v>37.872334458341356</c:v>
                </c:pt>
                <c:pt idx="3789">
                  <c:v>37.882333458343055</c:v>
                </c:pt>
                <c:pt idx="3790">
                  <c:v>37.892331458337139</c:v>
                </c:pt>
                <c:pt idx="3791">
                  <c:v>37.902330458338838</c:v>
                </c:pt>
                <c:pt idx="3792">
                  <c:v>37.912329458340537</c:v>
                </c:pt>
                <c:pt idx="3793">
                  <c:v>37.922327458334621</c:v>
                </c:pt>
                <c:pt idx="3794">
                  <c:v>37.93232645833632</c:v>
                </c:pt>
                <c:pt idx="3795">
                  <c:v>37.942324458359508</c:v>
                </c:pt>
                <c:pt idx="3796">
                  <c:v>37.952323458361207</c:v>
                </c:pt>
                <c:pt idx="3797">
                  <c:v>37.962321458355291</c:v>
                </c:pt>
                <c:pt idx="3798">
                  <c:v>37.97232045835699</c:v>
                </c:pt>
                <c:pt idx="3799">
                  <c:v>37.982318458351074</c:v>
                </c:pt>
                <c:pt idx="3800">
                  <c:v>37.992317458352773</c:v>
                </c:pt>
                <c:pt idx="3801">
                  <c:v>38.002316458354471</c:v>
                </c:pt>
                <c:pt idx="3802">
                  <c:v>38.012314458348555</c:v>
                </c:pt>
                <c:pt idx="3803">
                  <c:v>38.022313458350254</c:v>
                </c:pt>
                <c:pt idx="3804">
                  <c:v>38.032311458344338</c:v>
                </c:pt>
                <c:pt idx="3805">
                  <c:v>38.042310458346037</c:v>
                </c:pt>
                <c:pt idx="3806">
                  <c:v>38.052308458340121</c:v>
                </c:pt>
                <c:pt idx="3807">
                  <c:v>38.06230745834182</c:v>
                </c:pt>
                <c:pt idx="3808">
                  <c:v>38.072305458335904</c:v>
                </c:pt>
                <c:pt idx="3809">
                  <c:v>38.082304458337603</c:v>
                </c:pt>
                <c:pt idx="3810">
                  <c:v>38.092303458339302</c:v>
                </c:pt>
                <c:pt idx="3811">
                  <c:v>38.102301458333386</c:v>
                </c:pt>
                <c:pt idx="3812">
                  <c:v>38.112300458335085</c:v>
                </c:pt>
                <c:pt idx="3813">
                  <c:v>38.122298458358273</c:v>
                </c:pt>
                <c:pt idx="3814">
                  <c:v>38.132297458359972</c:v>
                </c:pt>
                <c:pt idx="3815">
                  <c:v>38.142295458354056</c:v>
                </c:pt>
                <c:pt idx="3816">
                  <c:v>38.152294458355755</c:v>
                </c:pt>
                <c:pt idx="3817">
                  <c:v>38.162292458349839</c:v>
                </c:pt>
                <c:pt idx="3818">
                  <c:v>38.172291458351538</c:v>
                </c:pt>
                <c:pt idx="3819">
                  <c:v>38.182289458345622</c:v>
                </c:pt>
                <c:pt idx="3820">
                  <c:v>38.192288458347321</c:v>
                </c:pt>
                <c:pt idx="3821">
                  <c:v>38.202287458349019</c:v>
                </c:pt>
                <c:pt idx="3822">
                  <c:v>38.212285458343104</c:v>
                </c:pt>
                <c:pt idx="3823">
                  <c:v>38.222284458344802</c:v>
                </c:pt>
                <c:pt idx="3824">
                  <c:v>38.232282458338886</c:v>
                </c:pt>
                <c:pt idx="3825">
                  <c:v>38.242281458340585</c:v>
                </c:pt>
                <c:pt idx="3826">
                  <c:v>38.252279458334669</c:v>
                </c:pt>
                <c:pt idx="3827">
                  <c:v>38.262278458336368</c:v>
                </c:pt>
                <c:pt idx="3828">
                  <c:v>38.272276458359556</c:v>
                </c:pt>
                <c:pt idx="3829">
                  <c:v>38.282275458361255</c:v>
                </c:pt>
                <c:pt idx="3830">
                  <c:v>38.29227445833385</c:v>
                </c:pt>
                <c:pt idx="3831">
                  <c:v>38.302272458357038</c:v>
                </c:pt>
                <c:pt idx="3832">
                  <c:v>38.312271458358737</c:v>
                </c:pt>
                <c:pt idx="3833">
                  <c:v>38.322269458352821</c:v>
                </c:pt>
                <c:pt idx="3834">
                  <c:v>38.33226845835452</c:v>
                </c:pt>
                <c:pt idx="3835">
                  <c:v>38.342266458348604</c:v>
                </c:pt>
                <c:pt idx="3836">
                  <c:v>38.352265458350303</c:v>
                </c:pt>
                <c:pt idx="3837">
                  <c:v>38.362263458344387</c:v>
                </c:pt>
                <c:pt idx="3838">
                  <c:v>38.372262458346086</c:v>
                </c:pt>
                <c:pt idx="3839">
                  <c:v>38.382261458347784</c:v>
                </c:pt>
                <c:pt idx="3840">
                  <c:v>38.392259458341869</c:v>
                </c:pt>
                <c:pt idx="3841">
                  <c:v>38.402258458343567</c:v>
                </c:pt>
                <c:pt idx="3842">
                  <c:v>38.412256458337652</c:v>
                </c:pt>
                <c:pt idx="3843">
                  <c:v>38.42225545833935</c:v>
                </c:pt>
                <c:pt idx="3844">
                  <c:v>38.432253458333435</c:v>
                </c:pt>
                <c:pt idx="3845">
                  <c:v>38.442252458335133</c:v>
                </c:pt>
                <c:pt idx="3846">
                  <c:v>38.452250458358321</c:v>
                </c:pt>
                <c:pt idx="3847">
                  <c:v>38.46224945836002</c:v>
                </c:pt>
                <c:pt idx="3848">
                  <c:v>38.472248458361719</c:v>
                </c:pt>
                <c:pt idx="3849">
                  <c:v>38.482246458355803</c:v>
                </c:pt>
                <c:pt idx="3850">
                  <c:v>38.492245458357502</c:v>
                </c:pt>
                <c:pt idx="3851">
                  <c:v>38.502243458351586</c:v>
                </c:pt>
                <c:pt idx="3852">
                  <c:v>38.512242458353285</c:v>
                </c:pt>
                <c:pt idx="3853">
                  <c:v>38.522240458347369</c:v>
                </c:pt>
                <c:pt idx="3854">
                  <c:v>38.532239458349068</c:v>
                </c:pt>
                <c:pt idx="3855">
                  <c:v>38.542237458343152</c:v>
                </c:pt>
                <c:pt idx="3856">
                  <c:v>38.552236458344851</c:v>
                </c:pt>
                <c:pt idx="3857">
                  <c:v>38.562235458346549</c:v>
                </c:pt>
                <c:pt idx="3858">
                  <c:v>38.572233458340634</c:v>
                </c:pt>
                <c:pt idx="3859">
                  <c:v>38.582232458342332</c:v>
                </c:pt>
                <c:pt idx="3860">
                  <c:v>38.592230458336417</c:v>
                </c:pt>
                <c:pt idx="3861">
                  <c:v>38.602229458338115</c:v>
                </c:pt>
                <c:pt idx="3862">
                  <c:v>38.612227458361303</c:v>
                </c:pt>
                <c:pt idx="3863">
                  <c:v>38.622226458333898</c:v>
                </c:pt>
                <c:pt idx="3864">
                  <c:v>38.632224458357086</c:v>
                </c:pt>
                <c:pt idx="3865">
                  <c:v>38.642223458358785</c:v>
                </c:pt>
                <c:pt idx="3866">
                  <c:v>38.652222458360484</c:v>
                </c:pt>
                <c:pt idx="3867">
                  <c:v>38.662220458354568</c:v>
                </c:pt>
                <c:pt idx="3868">
                  <c:v>38.672219458356267</c:v>
                </c:pt>
                <c:pt idx="3869">
                  <c:v>38.682217458350351</c:v>
                </c:pt>
                <c:pt idx="3870">
                  <c:v>38.69221645835205</c:v>
                </c:pt>
                <c:pt idx="3871">
                  <c:v>38.702214458346134</c:v>
                </c:pt>
                <c:pt idx="3872">
                  <c:v>38.712213458347833</c:v>
                </c:pt>
                <c:pt idx="3873">
                  <c:v>38.722211458341917</c:v>
                </c:pt>
                <c:pt idx="3874">
                  <c:v>38.732210458343616</c:v>
                </c:pt>
                <c:pt idx="3875">
                  <c:v>38.742209458345314</c:v>
                </c:pt>
                <c:pt idx="3876">
                  <c:v>38.752207458339399</c:v>
                </c:pt>
                <c:pt idx="3877">
                  <c:v>38.762206458341097</c:v>
                </c:pt>
                <c:pt idx="3878">
                  <c:v>38.772204458335182</c:v>
                </c:pt>
                <c:pt idx="3879">
                  <c:v>38.78220345833688</c:v>
                </c:pt>
                <c:pt idx="3880">
                  <c:v>38.792201458360069</c:v>
                </c:pt>
                <c:pt idx="3881">
                  <c:v>38.802200458361767</c:v>
                </c:pt>
                <c:pt idx="3882">
                  <c:v>38.812198458355851</c:v>
                </c:pt>
                <c:pt idx="3883">
                  <c:v>38.82219745835755</c:v>
                </c:pt>
                <c:pt idx="3884">
                  <c:v>38.832196458359249</c:v>
                </c:pt>
                <c:pt idx="3885">
                  <c:v>38.842194000026211</c:v>
                </c:pt>
                <c:pt idx="3886">
                  <c:v>38.85219300002791</c:v>
                </c:pt>
                <c:pt idx="3887">
                  <c:v>38.862191000021994</c:v>
                </c:pt>
                <c:pt idx="3888">
                  <c:v>38.872190000023693</c:v>
                </c:pt>
                <c:pt idx="3889">
                  <c:v>38.882188000017777</c:v>
                </c:pt>
                <c:pt idx="3890">
                  <c:v>38.892187000019476</c:v>
                </c:pt>
                <c:pt idx="3891">
                  <c:v>38.90218500001356</c:v>
                </c:pt>
                <c:pt idx="3892">
                  <c:v>38.912184000015259</c:v>
                </c:pt>
                <c:pt idx="3893">
                  <c:v>38.922183000016958</c:v>
                </c:pt>
                <c:pt idx="3894">
                  <c:v>38.932181000011042</c:v>
                </c:pt>
                <c:pt idx="3895">
                  <c:v>38.94218000001274</c:v>
                </c:pt>
                <c:pt idx="3896">
                  <c:v>38.952178000006825</c:v>
                </c:pt>
                <c:pt idx="3897">
                  <c:v>38.962177000008523</c:v>
                </c:pt>
                <c:pt idx="3898">
                  <c:v>38.972175000002608</c:v>
                </c:pt>
                <c:pt idx="3899">
                  <c:v>38.982174000004306</c:v>
                </c:pt>
                <c:pt idx="3900">
                  <c:v>38.992173000006005</c:v>
                </c:pt>
                <c:pt idx="3901">
                  <c:v>39.002171000000089</c:v>
                </c:pt>
                <c:pt idx="3902">
                  <c:v>39.012170000001788</c:v>
                </c:pt>
                <c:pt idx="3903">
                  <c:v>39.022168000024976</c:v>
                </c:pt>
                <c:pt idx="3904">
                  <c:v>39.032167000026675</c:v>
                </c:pt>
                <c:pt idx="3905">
                  <c:v>39.042165000020759</c:v>
                </c:pt>
                <c:pt idx="3906">
                  <c:v>39.052164000022458</c:v>
                </c:pt>
                <c:pt idx="3907">
                  <c:v>39.062162000016542</c:v>
                </c:pt>
                <c:pt idx="3908">
                  <c:v>39.072161000018241</c:v>
                </c:pt>
                <c:pt idx="3909">
                  <c:v>39.08216000001994</c:v>
                </c:pt>
                <c:pt idx="3910">
                  <c:v>39.092158000014024</c:v>
                </c:pt>
                <c:pt idx="3911">
                  <c:v>39.102157000015723</c:v>
                </c:pt>
                <c:pt idx="3912">
                  <c:v>39.112155000009807</c:v>
                </c:pt>
                <c:pt idx="3913">
                  <c:v>39.122154000011506</c:v>
                </c:pt>
                <c:pt idx="3914">
                  <c:v>39.13215200000559</c:v>
                </c:pt>
                <c:pt idx="3915">
                  <c:v>39.142151000007289</c:v>
                </c:pt>
                <c:pt idx="3916">
                  <c:v>39.152149000001373</c:v>
                </c:pt>
                <c:pt idx="3917">
                  <c:v>39.162148000003072</c:v>
                </c:pt>
                <c:pt idx="3918">
                  <c:v>39.17214700000477</c:v>
                </c:pt>
                <c:pt idx="3919">
                  <c:v>39.182145000027958</c:v>
                </c:pt>
                <c:pt idx="3920">
                  <c:v>39.192144000000553</c:v>
                </c:pt>
                <c:pt idx="3921">
                  <c:v>39.202142000023741</c:v>
                </c:pt>
                <c:pt idx="3922">
                  <c:v>39.21214100002544</c:v>
                </c:pt>
                <c:pt idx="3923">
                  <c:v>39.222139000019524</c:v>
                </c:pt>
                <c:pt idx="3924">
                  <c:v>39.232138000021223</c:v>
                </c:pt>
                <c:pt idx="3925">
                  <c:v>39.242136000015307</c:v>
                </c:pt>
                <c:pt idx="3926">
                  <c:v>39.252135000017006</c:v>
                </c:pt>
                <c:pt idx="3927">
                  <c:v>39.262134000018705</c:v>
                </c:pt>
                <c:pt idx="3928">
                  <c:v>39.272132000012789</c:v>
                </c:pt>
                <c:pt idx="3929">
                  <c:v>39.282131000014488</c:v>
                </c:pt>
                <c:pt idx="3930">
                  <c:v>39.292129000008572</c:v>
                </c:pt>
                <c:pt idx="3931">
                  <c:v>39.302128000010271</c:v>
                </c:pt>
                <c:pt idx="3932">
                  <c:v>39.312126000004355</c:v>
                </c:pt>
                <c:pt idx="3933">
                  <c:v>39.322125000006054</c:v>
                </c:pt>
                <c:pt idx="3934">
                  <c:v>39.332124000007752</c:v>
                </c:pt>
                <c:pt idx="3935">
                  <c:v>39.342122000001837</c:v>
                </c:pt>
                <c:pt idx="3936">
                  <c:v>39.352121000003535</c:v>
                </c:pt>
                <c:pt idx="3937">
                  <c:v>39.362119000026723</c:v>
                </c:pt>
                <c:pt idx="3938">
                  <c:v>39.372118000028422</c:v>
                </c:pt>
                <c:pt idx="3939">
                  <c:v>39.382116000022506</c:v>
                </c:pt>
                <c:pt idx="3940">
                  <c:v>39.392115000024205</c:v>
                </c:pt>
                <c:pt idx="3941">
                  <c:v>39.402114000025904</c:v>
                </c:pt>
                <c:pt idx="3942">
                  <c:v>39.412112000019988</c:v>
                </c:pt>
                <c:pt idx="3943">
                  <c:v>39.422111000021687</c:v>
                </c:pt>
                <c:pt idx="3944">
                  <c:v>39.432109000015771</c:v>
                </c:pt>
                <c:pt idx="3945">
                  <c:v>39.44210800001747</c:v>
                </c:pt>
                <c:pt idx="3946">
                  <c:v>39.452106000011554</c:v>
                </c:pt>
                <c:pt idx="3947">
                  <c:v>39.462105000013253</c:v>
                </c:pt>
                <c:pt idx="3948">
                  <c:v>39.472103000007337</c:v>
                </c:pt>
                <c:pt idx="3949">
                  <c:v>39.482102000009036</c:v>
                </c:pt>
                <c:pt idx="3950">
                  <c:v>39.492101000010734</c:v>
                </c:pt>
                <c:pt idx="3951">
                  <c:v>39.502099000004819</c:v>
                </c:pt>
                <c:pt idx="3952">
                  <c:v>39.512098000006517</c:v>
                </c:pt>
                <c:pt idx="3953">
                  <c:v>39.522096000000602</c:v>
                </c:pt>
                <c:pt idx="3954">
                  <c:v>39.5320950000023</c:v>
                </c:pt>
                <c:pt idx="3955">
                  <c:v>39.542093000025488</c:v>
                </c:pt>
                <c:pt idx="3956">
                  <c:v>39.552092000027187</c:v>
                </c:pt>
                <c:pt idx="3957">
                  <c:v>39.562091000028886</c:v>
                </c:pt>
                <c:pt idx="3958">
                  <c:v>39.57208900002297</c:v>
                </c:pt>
                <c:pt idx="3959">
                  <c:v>39.582088000024669</c:v>
                </c:pt>
                <c:pt idx="3960">
                  <c:v>39.592086000018753</c:v>
                </c:pt>
                <c:pt idx="3961">
                  <c:v>39.602085000020452</c:v>
                </c:pt>
                <c:pt idx="3962">
                  <c:v>39.612083000014536</c:v>
                </c:pt>
                <c:pt idx="3963">
                  <c:v>39.622082000016235</c:v>
                </c:pt>
                <c:pt idx="3964">
                  <c:v>39.632080000010319</c:v>
                </c:pt>
                <c:pt idx="3965">
                  <c:v>39.642079000012018</c:v>
                </c:pt>
                <c:pt idx="3966">
                  <c:v>39.652078000013717</c:v>
                </c:pt>
                <c:pt idx="3967">
                  <c:v>39.662076000007801</c:v>
                </c:pt>
                <c:pt idx="3968">
                  <c:v>39.672075000009499</c:v>
                </c:pt>
                <c:pt idx="3969">
                  <c:v>39.682073000003584</c:v>
                </c:pt>
                <c:pt idx="3970">
                  <c:v>39.692072000005282</c:v>
                </c:pt>
                <c:pt idx="3971">
                  <c:v>39.702070000028471</c:v>
                </c:pt>
                <c:pt idx="3972">
                  <c:v>39.712069000001065</c:v>
                </c:pt>
                <c:pt idx="3973">
                  <c:v>39.722068000002764</c:v>
                </c:pt>
                <c:pt idx="3974">
                  <c:v>39.732066000025952</c:v>
                </c:pt>
                <c:pt idx="3975">
                  <c:v>39.742065000027651</c:v>
                </c:pt>
                <c:pt idx="3976">
                  <c:v>39.752063000021735</c:v>
                </c:pt>
                <c:pt idx="3977">
                  <c:v>39.762062000023434</c:v>
                </c:pt>
                <c:pt idx="3978">
                  <c:v>39.772060000017518</c:v>
                </c:pt>
                <c:pt idx="3979">
                  <c:v>39.782059000019217</c:v>
                </c:pt>
                <c:pt idx="3980">
                  <c:v>39.792057000013301</c:v>
                </c:pt>
                <c:pt idx="3981">
                  <c:v>39.802056000015</c:v>
                </c:pt>
                <c:pt idx="3982">
                  <c:v>39.812055000016699</c:v>
                </c:pt>
                <c:pt idx="3983">
                  <c:v>39.822053000010783</c:v>
                </c:pt>
                <c:pt idx="3984">
                  <c:v>39.832052000012482</c:v>
                </c:pt>
                <c:pt idx="3985">
                  <c:v>39.842050083359936</c:v>
                </c:pt>
                <c:pt idx="3986">
                  <c:v>39.852049083361635</c:v>
                </c:pt>
                <c:pt idx="3987">
                  <c:v>39.862047083355719</c:v>
                </c:pt>
                <c:pt idx="3988">
                  <c:v>39.872046083357418</c:v>
                </c:pt>
                <c:pt idx="3989">
                  <c:v>39.882045083359117</c:v>
                </c:pt>
                <c:pt idx="3990">
                  <c:v>39.892043083353201</c:v>
                </c:pt>
                <c:pt idx="3991">
                  <c:v>39.9020420833549</c:v>
                </c:pt>
                <c:pt idx="3992">
                  <c:v>39.912040083348984</c:v>
                </c:pt>
                <c:pt idx="3993">
                  <c:v>39.922039083350683</c:v>
                </c:pt>
                <c:pt idx="3994">
                  <c:v>39.932037083344767</c:v>
                </c:pt>
                <c:pt idx="3995">
                  <c:v>39.942036083346466</c:v>
                </c:pt>
                <c:pt idx="3996">
                  <c:v>39.952035083348164</c:v>
                </c:pt>
                <c:pt idx="3997">
                  <c:v>39.962033083342249</c:v>
                </c:pt>
                <c:pt idx="3998">
                  <c:v>39.972032083343947</c:v>
                </c:pt>
                <c:pt idx="3999">
                  <c:v>39.982030083338032</c:v>
                </c:pt>
                <c:pt idx="4000">
                  <c:v>39.99202908333973</c:v>
                </c:pt>
                <c:pt idx="4001">
                  <c:v>40.002027083333815</c:v>
                </c:pt>
                <c:pt idx="4002">
                  <c:v>40.012026083335513</c:v>
                </c:pt>
                <c:pt idx="4003">
                  <c:v>40.022025083337212</c:v>
                </c:pt>
                <c:pt idx="4004">
                  <c:v>40.0320230833604</c:v>
                </c:pt>
                <c:pt idx="4005">
                  <c:v>40.042022083362099</c:v>
                </c:pt>
                <c:pt idx="4006">
                  <c:v>40.052020083356183</c:v>
                </c:pt>
                <c:pt idx="4007">
                  <c:v>40.062019083357882</c:v>
                </c:pt>
                <c:pt idx="4008">
                  <c:v>40.072017083351966</c:v>
                </c:pt>
                <c:pt idx="4009">
                  <c:v>40.082016083353665</c:v>
                </c:pt>
                <c:pt idx="4010">
                  <c:v>40.092014083347749</c:v>
                </c:pt>
                <c:pt idx="4011">
                  <c:v>40.102013083349448</c:v>
                </c:pt>
                <c:pt idx="4012">
                  <c:v>40.112012083351146</c:v>
                </c:pt>
                <c:pt idx="4013">
                  <c:v>40.122010083345231</c:v>
                </c:pt>
                <c:pt idx="4014">
                  <c:v>40.132009083346929</c:v>
                </c:pt>
                <c:pt idx="4015">
                  <c:v>40.142007083341014</c:v>
                </c:pt>
                <c:pt idx="4016">
                  <c:v>40.152006083342712</c:v>
                </c:pt>
                <c:pt idx="4017">
                  <c:v>40.162004083336797</c:v>
                </c:pt>
                <c:pt idx="4018">
                  <c:v>40.172003083338495</c:v>
                </c:pt>
                <c:pt idx="4019">
                  <c:v>40.182002083340194</c:v>
                </c:pt>
                <c:pt idx="4020">
                  <c:v>40.192000083334278</c:v>
                </c:pt>
                <c:pt idx="4021">
                  <c:v>40.201999083335977</c:v>
                </c:pt>
                <c:pt idx="4022">
                  <c:v>40.211997083359165</c:v>
                </c:pt>
                <c:pt idx="4023">
                  <c:v>40.221996083360864</c:v>
                </c:pt>
                <c:pt idx="4024">
                  <c:v>40.231994083354948</c:v>
                </c:pt>
                <c:pt idx="4025">
                  <c:v>40.241993083356647</c:v>
                </c:pt>
                <c:pt idx="4026">
                  <c:v>40.251992083358346</c:v>
                </c:pt>
                <c:pt idx="4027">
                  <c:v>40.26199008335243</c:v>
                </c:pt>
                <c:pt idx="4028">
                  <c:v>40.271989083354129</c:v>
                </c:pt>
                <c:pt idx="4029">
                  <c:v>40.281987083348213</c:v>
                </c:pt>
                <c:pt idx="4030">
                  <c:v>40.291986083349911</c:v>
                </c:pt>
                <c:pt idx="4031">
                  <c:v>40.301984083343996</c:v>
                </c:pt>
                <c:pt idx="4032">
                  <c:v>40.311983083345694</c:v>
                </c:pt>
                <c:pt idx="4033">
                  <c:v>40.321982083347393</c:v>
                </c:pt>
                <c:pt idx="4034">
                  <c:v>40.331980083341477</c:v>
                </c:pt>
                <c:pt idx="4035">
                  <c:v>40.341979083343176</c:v>
                </c:pt>
                <c:pt idx="4036">
                  <c:v>40.35197708333726</c:v>
                </c:pt>
                <c:pt idx="4037">
                  <c:v>40.361976083338959</c:v>
                </c:pt>
                <c:pt idx="4038">
                  <c:v>40.371974083362147</c:v>
                </c:pt>
                <c:pt idx="4039">
                  <c:v>40.381973083334742</c:v>
                </c:pt>
                <c:pt idx="4040">
                  <c:v>40.391972083336441</c:v>
                </c:pt>
                <c:pt idx="4041">
                  <c:v>40.401970083359629</c:v>
                </c:pt>
                <c:pt idx="4042">
                  <c:v>40.411969083361328</c:v>
                </c:pt>
                <c:pt idx="4043">
                  <c:v>40.421967083355412</c:v>
                </c:pt>
                <c:pt idx="4044">
                  <c:v>40.431966083357111</c:v>
                </c:pt>
                <c:pt idx="4045">
                  <c:v>40.441964083351195</c:v>
                </c:pt>
                <c:pt idx="4046">
                  <c:v>40.451963083352894</c:v>
                </c:pt>
                <c:pt idx="4047">
                  <c:v>40.461962083354592</c:v>
                </c:pt>
                <c:pt idx="4048">
                  <c:v>40.471960083348677</c:v>
                </c:pt>
                <c:pt idx="4049">
                  <c:v>40.481959083350375</c:v>
                </c:pt>
                <c:pt idx="4050">
                  <c:v>40.49195708334446</c:v>
                </c:pt>
                <c:pt idx="4051">
                  <c:v>40.501956083346158</c:v>
                </c:pt>
                <c:pt idx="4052">
                  <c:v>40.511954083340243</c:v>
                </c:pt>
                <c:pt idx="4053">
                  <c:v>40.521953083341941</c:v>
                </c:pt>
                <c:pt idx="4054">
                  <c:v>40.53195208334364</c:v>
                </c:pt>
                <c:pt idx="4055">
                  <c:v>40.541950083337724</c:v>
                </c:pt>
                <c:pt idx="4056">
                  <c:v>40.551949083339423</c:v>
                </c:pt>
                <c:pt idx="4057">
                  <c:v>40.561947083333507</c:v>
                </c:pt>
                <c:pt idx="4058">
                  <c:v>40.571946083335206</c:v>
                </c:pt>
                <c:pt idx="4059">
                  <c:v>40.581944083358394</c:v>
                </c:pt>
                <c:pt idx="4060">
                  <c:v>40.591943083360093</c:v>
                </c:pt>
                <c:pt idx="4061">
                  <c:v>40.601942083361791</c:v>
                </c:pt>
                <c:pt idx="4062">
                  <c:v>40.611940083355876</c:v>
                </c:pt>
                <c:pt idx="4063">
                  <c:v>40.621939083357574</c:v>
                </c:pt>
                <c:pt idx="4064">
                  <c:v>40.631937083351659</c:v>
                </c:pt>
                <c:pt idx="4065">
                  <c:v>40.641936083353357</c:v>
                </c:pt>
                <c:pt idx="4066">
                  <c:v>40.651934083347442</c:v>
                </c:pt>
                <c:pt idx="4067">
                  <c:v>40.66193308334914</c:v>
                </c:pt>
                <c:pt idx="4068">
                  <c:v>40.671932083350839</c:v>
                </c:pt>
                <c:pt idx="4069">
                  <c:v>40.681930083344923</c:v>
                </c:pt>
                <c:pt idx="4070">
                  <c:v>40.691929083346622</c:v>
                </c:pt>
                <c:pt idx="4071">
                  <c:v>40.701927083340706</c:v>
                </c:pt>
                <c:pt idx="4072">
                  <c:v>40.711926083342405</c:v>
                </c:pt>
                <c:pt idx="4073">
                  <c:v>40.721924083336489</c:v>
                </c:pt>
                <c:pt idx="4074">
                  <c:v>40.731923083338188</c:v>
                </c:pt>
                <c:pt idx="4075">
                  <c:v>40.741922083339887</c:v>
                </c:pt>
                <c:pt idx="4076">
                  <c:v>40.751920083333971</c:v>
                </c:pt>
                <c:pt idx="4077">
                  <c:v>40.76191908333567</c:v>
                </c:pt>
                <c:pt idx="4078">
                  <c:v>40.771917083358858</c:v>
                </c:pt>
                <c:pt idx="4079">
                  <c:v>40.781916083360557</c:v>
                </c:pt>
                <c:pt idx="4080">
                  <c:v>40.791914083354641</c:v>
                </c:pt>
                <c:pt idx="4081">
                  <c:v>40.801913083356339</c:v>
                </c:pt>
                <c:pt idx="4082">
                  <c:v>40.811912083358038</c:v>
                </c:pt>
                <c:pt idx="4083">
                  <c:v>40.821910083352122</c:v>
                </c:pt>
                <c:pt idx="4084">
                  <c:v>40.831909083353821</c:v>
                </c:pt>
                <c:pt idx="4085">
                  <c:v>40.841907833353616</c:v>
                </c:pt>
                <c:pt idx="4086">
                  <c:v>40.851906833355315</c:v>
                </c:pt>
                <c:pt idx="4087">
                  <c:v>40.861904833349399</c:v>
                </c:pt>
                <c:pt idx="4088">
                  <c:v>40.871903833351098</c:v>
                </c:pt>
                <c:pt idx="4089">
                  <c:v>40.881902833352797</c:v>
                </c:pt>
                <c:pt idx="4090">
                  <c:v>40.891900833346881</c:v>
                </c:pt>
                <c:pt idx="4091">
                  <c:v>40.90189983334858</c:v>
                </c:pt>
                <c:pt idx="4092">
                  <c:v>40.911897833342664</c:v>
                </c:pt>
                <c:pt idx="4093">
                  <c:v>40.921896833344363</c:v>
                </c:pt>
                <c:pt idx="4094">
                  <c:v>40.931894833338447</c:v>
                </c:pt>
                <c:pt idx="4095">
                  <c:v>40.941893833340146</c:v>
                </c:pt>
                <c:pt idx="4096">
                  <c:v>40.951892833341844</c:v>
                </c:pt>
                <c:pt idx="4097">
                  <c:v>40.961890833335929</c:v>
                </c:pt>
                <c:pt idx="4098">
                  <c:v>40.971889833337627</c:v>
                </c:pt>
                <c:pt idx="4099">
                  <c:v>40.981887833360815</c:v>
                </c:pt>
                <c:pt idx="4100">
                  <c:v>40.99188683333341</c:v>
                </c:pt>
                <c:pt idx="4101">
                  <c:v>41.001884833356598</c:v>
                </c:pt>
                <c:pt idx="4102">
                  <c:v>41.011883833358297</c:v>
                </c:pt>
                <c:pt idx="4103">
                  <c:v>41.021882833359996</c:v>
                </c:pt>
                <c:pt idx="4104">
                  <c:v>41.03188083335408</c:v>
                </c:pt>
                <c:pt idx="4105">
                  <c:v>41.041879833355779</c:v>
                </c:pt>
                <c:pt idx="4106">
                  <c:v>41.051877833349863</c:v>
                </c:pt>
                <c:pt idx="4107">
                  <c:v>41.061876833351562</c:v>
                </c:pt>
                <c:pt idx="4108">
                  <c:v>41.071874833345646</c:v>
                </c:pt>
                <c:pt idx="4109">
                  <c:v>41.081873833347345</c:v>
                </c:pt>
                <c:pt idx="4110">
                  <c:v>41.091872833349044</c:v>
                </c:pt>
                <c:pt idx="4111">
                  <c:v>41.101870833343128</c:v>
                </c:pt>
                <c:pt idx="4112">
                  <c:v>41.111869833344826</c:v>
                </c:pt>
                <c:pt idx="4113">
                  <c:v>41.121867833338911</c:v>
                </c:pt>
                <c:pt idx="4114">
                  <c:v>41.131866833340609</c:v>
                </c:pt>
                <c:pt idx="4115">
                  <c:v>41.141865833342308</c:v>
                </c:pt>
                <c:pt idx="4116">
                  <c:v>41.151863833336392</c:v>
                </c:pt>
                <c:pt idx="4117">
                  <c:v>41.161862833338091</c:v>
                </c:pt>
                <c:pt idx="4118">
                  <c:v>41.171860833361279</c:v>
                </c:pt>
                <c:pt idx="4119">
                  <c:v>41.181859833333874</c:v>
                </c:pt>
                <c:pt idx="4120">
                  <c:v>41.191857833357062</c:v>
                </c:pt>
                <c:pt idx="4121">
                  <c:v>41.201856833358761</c:v>
                </c:pt>
                <c:pt idx="4122">
                  <c:v>41.21185583336046</c:v>
                </c:pt>
                <c:pt idx="4123">
                  <c:v>41.221853833354544</c:v>
                </c:pt>
                <c:pt idx="4124">
                  <c:v>41.231852833356243</c:v>
                </c:pt>
                <c:pt idx="4125">
                  <c:v>41.241850833350327</c:v>
                </c:pt>
                <c:pt idx="4126">
                  <c:v>41.251849833352026</c:v>
                </c:pt>
                <c:pt idx="4127">
                  <c:v>41.26184783334611</c:v>
                </c:pt>
                <c:pt idx="4128">
                  <c:v>41.271846833347809</c:v>
                </c:pt>
                <c:pt idx="4129">
                  <c:v>41.281845833349507</c:v>
                </c:pt>
                <c:pt idx="4130">
                  <c:v>41.291843833343592</c:v>
                </c:pt>
                <c:pt idx="4131">
                  <c:v>41.30184283334529</c:v>
                </c:pt>
                <c:pt idx="4132">
                  <c:v>41.311840833339375</c:v>
                </c:pt>
                <c:pt idx="4133">
                  <c:v>41.321839833341073</c:v>
                </c:pt>
                <c:pt idx="4134">
                  <c:v>41.331837833335157</c:v>
                </c:pt>
                <c:pt idx="4135">
                  <c:v>41.341836833336856</c:v>
                </c:pt>
                <c:pt idx="4136">
                  <c:v>41.351835833338555</c:v>
                </c:pt>
                <c:pt idx="4137">
                  <c:v>41.361833833361743</c:v>
                </c:pt>
                <c:pt idx="4138">
                  <c:v>41.371832833334338</c:v>
                </c:pt>
                <c:pt idx="4139">
                  <c:v>41.381830833357526</c:v>
                </c:pt>
                <c:pt idx="4140">
                  <c:v>41.391829833359225</c:v>
                </c:pt>
                <c:pt idx="4141">
                  <c:v>41.401827833353309</c:v>
                </c:pt>
                <c:pt idx="4142">
                  <c:v>41.411826833355008</c:v>
                </c:pt>
                <c:pt idx="4143">
                  <c:v>41.421825833356706</c:v>
                </c:pt>
                <c:pt idx="4144">
                  <c:v>41.431823833350791</c:v>
                </c:pt>
                <c:pt idx="4145">
                  <c:v>41.441822833352489</c:v>
                </c:pt>
                <c:pt idx="4146">
                  <c:v>41.451820833346574</c:v>
                </c:pt>
                <c:pt idx="4147">
                  <c:v>41.461819833348272</c:v>
                </c:pt>
                <c:pt idx="4148">
                  <c:v>41.471818833349971</c:v>
                </c:pt>
                <c:pt idx="4149">
                  <c:v>41.481816833344055</c:v>
                </c:pt>
                <c:pt idx="4150">
                  <c:v>41.491815833345754</c:v>
                </c:pt>
                <c:pt idx="4151">
                  <c:v>41.501813833339838</c:v>
                </c:pt>
                <c:pt idx="4152">
                  <c:v>41.511812833341537</c:v>
                </c:pt>
                <c:pt idx="4153">
                  <c:v>41.521810833335621</c:v>
                </c:pt>
                <c:pt idx="4154">
                  <c:v>41.53180983333732</c:v>
                </c:pt>
                <c:pt idx="4155">
                  <c:v>41.541808833339019</c:v>
                </c:pt>
                <c:pt idx="4156">
                  <c:v>41.551806833362207</c:v>
                </c:pt>
                <c:pt idx="4157">
                  <c:v>41.561805833334802</c:v>
                </c:pt>
                <c:pt idx="4158">
                  <c:v>41.57180383335799</c:v>
                </c:pt>
                <c:pt idx="4159">
                  <c:v>41.581802833359689</c:v>
                </c:pt>
                <c:pt idx="4160">
                  <c:v>41.591800833353773</c:v>
                </c:pt>
                <c:pt idx="4161">
                  <c:v>41.601799833355471</c:v>
                </c:pt>
                <c:pt idx="4162">
                  <c:v>41.61179883335717</c:v>
                </c:pt>
                <c:pt idx="4163">
                  <c:v>41.621796833351254</c:v>
                </c:pt>
                <c:pt idx="4164">
                  <c:v>41.631795833352953</c:v>
                </c:pt>
                <c:pt idx="4165">
                  <c:v>41.641793833347037</c:v>
                </c:pt>
                <c:pt idx="4166">
                  <c:v>41.651792833348736</c:v>
                </c:pt>
                <c:pt idx="4167">
                  <c:v>41.66179083334282</c:v>
                </c:pt>
                <c:pt idx="4168">
                  <c:v>41.671789833344519</c:v>
                </c:pt>
                <c:pt idx="4169">
                  <c:v>41.681788833346218</c:v>
                </c:pt>
                <c:pt idx="4170">
                  <c:v>41.691786833340302</c:v>
                </c:pt>
                <c:pt idx="4171">
                  <c:v>41.701785833342001</c:v>
                </c:pt>
                <c:pt idx="4172">
                  <c:v>41.711783833336085</c:v>
                </c:pt>
                <c:pt idx="4173">
                  <c:v>41.721782833337784</c:v>
                </c:pt>
                <c:pt idx="4174">
                  <c:v>41.731781833339483</c:v>
                </c:pt>
                <c:pt idx="4175">
                  <c:v>41.741779833333567</c:v>
                </c:pt>
                <c:pt idx="4176">
                  <c:v>41.751778833335266</c:v>
                </c:pt>
                <c:pt idx="4177">
                  <c:v>41.761776833358454</c:v>
                </c:pt>
                <c:pt idx="4178">
                  <c:v>41.771775833360152</c:v>
                </c:pt>
                <c:pt idx="4179">
                  <c:v>41.781773833354237</c:v>
                </c:pt>
                <c:pt idx="4180">
                  <c:v>41.791772833355935</c:v>
                </c:pt>
                <c:pt idx="4181">
                  <c:v>41.801771833357634</c:v>
                </c:pt>
                <c:pt idx="4182">
                  <c:v>41.811769833351718</c:v>
                </c:pt>
                <c:pt idx="4183">
                  <c:v>41.821768833353417</c:v>
                </c:pt>
                <c:pt idx="4184">
                  <c:v>41.831766833347501</c:v>
                </c:pt>
                <c:pt idx="4185">
                  <c:v>41.841765125020174</c:v>
                </c:pt>
                <c:pt idx="4186">
                  <c:v>41.851763125014259</c:v>
                </c:pt>
                <c:pt idx="4187">
                  <c:v>41.861762125015957</c:v>
                </c:pt>
                <c:pt idx="4188">
                  <c:v>41.871761125017656</c:v>
                </c:pt>
                <c:pt idx="4189">
                  <c:v>41.88175912501174</c:v>
                </c:pt>
                <c:pt idx="4190">
                  <c:v>41.891758125013439</c:v>
                </c:pt>
                <c:pt idx="4191">
                  <c:v>41.901756125007523</c:v>
                </c:pt>
                <c:pt idx="4192">
                  <c:v>41.911755125009222</c:v>
                </c:pt>
                <c:pt idx="4193">
                  <c:v>41.921754125010921</c:v>
                </c:pt>
                <c:pt idx="4194">
                  <c:v>41.931752125005005</c:v>
                </c:pt>
                <c:pt idx="4195">
                  <c:v>41.941751125006704</c:v>
                </c:pt>
                <c:pt idx="4196">
                  <c:v>41.951749125000788</c:v>
                </c:pt>
                <c:pt idx="4197">
                  <c:v>41.961748125002487</c:v>
                </c:pt>
                <c:pt idx="4198">
                  <c:v>41.971746125025675</c:v>
                </c:pt>
                <c:pt idx="4199">
                  <c:v>41.981745125027373</c:v>
                </c:pt>
                <c:pt idx="4200">
                  <c:v>41.991744124999968</c:v>
                </c:pt>
                <c:pt idx="4201">
                  <c:v>42.001742125023156</c:v>
                </c:pt>
                <c:pt idx="4202">
                  <c:v>42.011741125024855</c:v>
                </c:pt>
                <c:pt idx="4203">
                  <c:v>42.021739125018939</c:v>
                </c:pt>
                <c:pt idx="4204">
                  <c:v>42.031738125020638</c:v>
                </c:pt>
                <c:pt idx="4205">
                  <c:v>42.041736125014722</c:v>
                </c:pt>
                <c:pt idx="4206">
                  <c:v>42.051735125016421</c:v>
                </c:pt>
                <c:pt idx="4207">
                  <c:v>42.06173412501812</c:v>
                </c:pt>
                <c:pt idx="4208">
                  <c:v>42.071732125012204</c:v>
                </c:pt>
                <c:pt idx="4209">
                  <c:v>42.081731125013903</c:v>
                </c:pt>
                <c:pt idx="4210">
                  <c:v>42.091729125007987</c:v>
                </c:pt>
                <c:pt idx="4211">
                  <c:v>42.101728125009686</c:v>
                </c:pt>
                <c:pt idx="4212">
                  <c:v>42.11172612500377</c:v>
                </c:pt>
                <c:pt idx="4213">
                  <c:v>42.121725125005469</c:v>
                </c:pt>
                <c:pt idx="4214">
                  <c:v>42.131724125007167</c:v>
                </c:pt>
                <c:pt idx="4215">
                  <c:v>42.141722125001252</c:v>
                </c:pt>
                <c:pt idx="4216">
                  <c:v>42.15172112500295</c:v>
                </c:pt>
                <c:pt idx="4217">
                  <c:v>42.161719125026138</c:v>
                </c:pt>
                <c:pt idx="4218">
                  <c:v>42.171718125027837</c:v>
                </c:pt>
                <c:pt idx="4219">
                  <c:v>42.181717125000432</c:v>
                </c:pt>
                <c:pt idx="4220">
                  <c:v>42.19171512502362</c:v>
                </c:pt>
                <c:pt idx="4221">
                  <c:v>42.201714125025319</c:v>
                </c:pt>
                <c:pt idx="4222">
                  <c:v>42.211712125019403</c:v>
                </c:pt>
                <c:pt idx="4223">
                  <c:v>42.221711125021102</c:v>
                </c:pt>
                <c:pt idx="4224">
                  <c:v>42.231709125015186</c:v>
                </c:pt>
                <c:pt idx="4225">
                  <c:v>42.241708125016885</c:v>
                </c:pt>
                <c:pt idx="4226">
                  <c:v>42.251707125018584</c:v>
                </c:pt>
                <c:pt idx="4227">
                  <c:v>42.261705125012668</c:v>
                </c:pt>
                <c:pt idx="4228">
                  <c:v>42.271704125014367</c:v>
                </c:pt>
                <c:pt idx="4229">
                  <c:v>42.281702125008451</c:v>
                </c:pt>
                <c:pt idx="4230">
                  <c:v>42.29170112501015</c:v>
                </c:pt>
                <c:pt idx="4231">
                  <c:v>42.301699125004234</c:v>
                </c:pt>
                <c:pt idx="4232">
                  <c:v>42.311698125005933</c:v>
                </c:pt>
                <c:pt idx="4233">
                  <c:v>42.321697125007631</c:v>
                </c:pt>
                <c:pt idx="4234">
                  <c:v>42.331695125001715</c:v>
                </c:pt>
                <c:pt idx="4235">
                  <c:v>42.341694125003414</c:v>
                </c:pt>
                <c:pt idx="4236">
                  <c:v>42.351692125026602</c:v>
                </c:pt>
                <c:pt idx="4237">
                  <c:v>42.361691125028301</c:v>
                </c:pt>
                <c:pt idx="4238">
                  <c:v>42.371690125000896</c:v>
                </c:pt>
                <c:pt idx="4239">
                  <c:v>42.381688125024084</c:v>
                </c:pt>
                <c:pt idx="4240">
                  <c:v>42.391687125025783</c:v>
                </c:pt>
                <c:pt idx="4241">
                  <c:v>42.401685125019867</c:v>
                </c:pt>
                <c:pt idx="4242">
                  <c:v>42.411684125021566</c:v>
                </c:pt>
                <c:pt idx="4243">
                  <c:v>42.42168212501565</c:v>
                </c:pt>
                <c:pt idx="4244">
                  <c:v>42.431681125017349</c:v>
                </c:pt>
                <c:pt idx="4245">
                  <c:v>42.441680125019047</c:v>
                </c:pt>
                <c:pt idx="4246">
                  <c:v>42.451678125013132</c:v>
                </c:pt>
                <c:pt idx="4247">
                  <c:v>42.46167712501483</c:v>
                </c:pt>
                <c:pt idx="4248">
                  <c:v>42.471675125008915</c:v>
                </c:pt>
                <c:pt idx="4249">
                  <c:v>42.481674125010613</c:v>
                </c:pt>
                <c:pt idx="4250">
                  <c:v>42.491673125012312</c:v>
                </c:pt>
                <c:pt idx="4251">
                  <c:v>42.501671125006396</c:v>
                </c:pt>
                <c:pt idx="4252">
                  <c:v>42.511670125008095</c:v>
                </c:pt>
                <c:pt idx="4253">
                  <c:v>42.521668125002179</c:v>
                </c:pt>
                <c:pt idx="4254">
                  <c:v>42.531667125003878</c:v>
                </c:pt>
                <c:pt idx="4255">
                  <c:v>42.541665125027066</c:v>
                </c:pt>
                <c:pt idx="4256">
                  <c:v>42.551664125028765</c:v>
                </c:pt>
                <c:pt idx="4257">
                  <c:v>42.56166312500136</c:v>
                </c:pt>
                <c:pt idx="4258">
                  <c:v>42.571661125024548</c:v>
                </c:pt>
                <c:pt idx="4259">
                  <c:v>42.581660125026247</c:v>
                </c:pt>
                <c:pt idx="4260">
                  <c:v>42.591658125020331</c:v>
                </c:pt>
                <c:pt idx="4261">
                  <c:v>42.60165712502203</c:v>
                </c:pt>
                <c:pt idx="4262">
                  <c:v>42.611656125023728</c:v>
                </c:pt>
                <c:pt idx="4263">
                  <c:v>42.621654125017812</c:v>
                </c:pt>
                <c:pt idx="4264">
                  <c:v>42.631653125019511</c:v>
                </c:pt>
                <c:pt idx="4265">
                  <c:v>42.641651125013595</c:v>
                </c:pt>
                <c:pt idx="4266">
                  <c:v>42.651650125015294</c:v>
                </c:pt>
                <c:pt idx="4267">
                  <c:v>42.661648125009378</c:v>
                </c:pt>
                <c:pt idx="4268">
                  <c:v>42.671647125011077</c:v>
                </c:pt>
                <c:pt idx="4269">
                  <c:v>42.681646125012776</c:v>
                </c:pt>
                <c:pt idx="4270">
                  <c:v>42.69164412500686</c:v>
                </c:pt>
                <c:pt idx="4271">
                  <c:v>42.701643125008559</c:v>
                </c:pt>
                <c:pt idx="4272">
                  <c:v>42.711641125002643</c:v>
                </c:pt>
                <c:pt idx="4273">
                  <c:v>42.721640125004342</c:v>
                </c:pt>
                <c:pt idx="4274">
                  <c:v>42.73163812502753</c:v>
                </c:pt>
                <c:pt idx="4275">
                  <c:v>42.741637125000125</c:v>
                </c:pt>
                <c:pt idx="4276">
                  <c:v>42.751636125001824</c:v>
                </c:pt>
                <c:pt idx="4277">
                  <c:v>42.761634125025012</c:v>
                </c:pt>
                <c:pt idx="4278">
                  <c:v>42.77163312502671</c:v>
                </c:pt>
                <c:pt idx="4279">
                  <c:v>42.781631125020795</c:v>
                </c:pt>
                <c:pt idx="4280">
                  <c:v>42.791630125022493</c:v>
                </c:pt>
                <c:pt idx="4281">
                  <c:v>42.801629125024192</c:v>
                </c:pt>
                <c:pt idx="4282">
                  <c:v>42.811627125018276</c:v>
                </c:pt>
                <c:pt idx="4283">
                  <c:v>42.821626125019975</c:v>
                </c:pt>
                <c:pt idx="4284">
                  <c:v>42.831624125014059</c:v>
                </c:pt>
                <c:pt idx="4285">
                  <c:v>42.841622750012903</c:v>
                </c:pt>
                <c:pt idx="4286">
                  <c:v>42.851620750006987</c:v>
                </c:pt>
                <c:pt idx="4287">
                  <c:v>42.861619750008686</c:v>
                </c:pt>
                <c:pt idx="4288">
                  <c:v>42.871618750010384</c:v>
                </c:pt>
                <c:pt idx="4289">
                  <c:v>42.881616750004468</c:v>
                </c:pt>
                <c:pt idx="4290">
                  <c:v>42.891615750006167</c:v>
                </c:pt>
                <c:pt idx="4291">
                  <c:v>42.901613750000251</c:v>
                </c:pt>
                <c:pt idx="4292">
                  <c:v>42.91161275000195</c:v>
                </c:pt>
                <c:pt idx="4293">
                  <c:v>42.921611750003649</c:v>
                </c:pt>
                <c:pt idx="4294">
                  <c:v>42.931609750026837</c:v>
                </c:pt>
                <c:pt idx="4295">
                  <c:v>42.941608750028536</c:v>
                </c:pt>
                <c:pt idx="4296">
                  <c:v>42.95160675002262</c:v>
                </c:pt>
                <c:pt idx="4297">
                  <c:v>42.961605750024319</c:v>
                </c:pt>
                <c:pt idx="4298">
                  <c:v>42.971603750018403</c:v>
                </c:pt>
                <c:pt idx="4299">
                  <c:v>42.981602750020102</c:v>
                </c:pt>
                <c:pt idx="4300">
                  <c:v>42.9916017500218</c:v>
                </c:pt>
                <c:pt idx="4301">
                  <c:v>43.001599750015885</c:v>
                </c:pt>
                <c:pt idx="4302">
                  <c:v>43.011598750017583</c:v>
                </c:pt>
                <c:pt idx="4303">
                  <c:v>43.021596750011668</c:v>
                </c:pt>
                <c:pt idx="4304">
                  <c:v>43.031595750013366</c:v>
                </c:pt>
                <c:pt idx="4305">
                  <c:v>43.041594750015065</c:v>
                </c:pt>
                <c:pt idx="4306">
                  <c:v>43.051592750009149</c:v>
                </c:pt>
                <c:pt idx="4307">
                  <c:v>43.061591750010848</c:v>
                </c:pt>
                <c:pt idx="4308">
                  <c:v>43.071589750004932</c:v>
                </c:pt>
                <c:pt idx="4309">
                  <c:v>43.081588750006631</c:v>
                </c:pt>
                <c:pt idx="4310">
                  <c:v>43.091586750000715</c:v>
                </c:pt>
                <c:pt idx="4311">
                  <c:v>43.101585750002414</c:v>
                </c:pt>
                <c:pt idx="4312">
                  <c:v>43.111584750004113</c:v>
                </c:pt>
                <c:pt idx="4313">
                  <c:v>43.121582750027301</c:v>
                </c:pt>
                <c:pt idx="4314">
                  <c:v>43.131581749999896</c:v>
                </c:pt>
                <c:pt idx="4315">
                  <c:v>43.141579750023084</c:v>
                </c:pt>
                <c:pt idx="4316">
                  <c:v>43.151578750024782</c:v>
                </c:pt>
                <c:pt idx="4317">
                  <c:v>43.161576750018867</c:v>
                </c:pt>
                <c:pt idx="4318">
                  <c:v>43.171575750020565</c:v>
                </c:pt>
                <c:pt idx="4319">
                  <c:v>43.181574750022264</c:v>
                </c:pt>
                <c:pt idx="4320">
                  <c:v>43.191572750016348</c:v>
                </c:pt>
                <c:pt idx="4321">
                  <c:v>43.201571750018047</c:v>
                </c:pt>
                <c:pt idx="4322">
                  <c:v>43.211569750012131</c:v>
                </c:pt>
                <c:pt idx="4323">
                  <c:v>43.22156875001383</c:v>
                </c:pt>
                <c:pt idx="4324">
                  <c:v>43.231567750015529</c:v>
                </c:pt>
                <c:pt idx="4325">
                  <c:v>43.241565750009613</c:v>
                </c:pt>
                <c:pt idx="4326">
                  <c:v>43.251564750011312</c:v>
                </c:pt>
                <c:pt idx="4327">
                  <c:v>43.261562750005396</c:v>
                </c:pt>
                <c:pt idx="4328">
                  <c:v>43.271561750007095</c:v>
                </c:pt>
                <c:pt idx="4329">
                  <c:v>43.281560750008794</c:v>
                </c:pt>
                <c:pt idx="4330">
                  <c:v>43.291558750002878</c:v>
                </c:pt>
                <c:pt idx="4331">
                  <c:v>43.301557750004577</c:v>
                </c:pt>
                <c:pt idx="4332">
                  <c:v>43.311555750027765</c:v>
                </c:pt>
                <c:pt idx="4333">
                  <c:v>43.321554750000359</c:v>
                </c:pt>
                <c:pt idx="4334">
                  <c:v>43.331552750023548</c:v>
                </c:pt>
                <c:pt idx="4335">
                  <c:v>43.341551750025246</c:v>
                </c:pt>
                <c:pt idx="4336">
                  <c:v>43.351550750026945</c:v>
                </c:pt>
                <c:pt idx="4337">
                  <c:v>43.361548750021029</c:v>
                </c:pt>
                <c:pt idx="4338">
                  <c:v>43.371547750022728</c:v>
                </c:pt>
                <c:pt idx="4339">
                  <c:v>43.381545750016812</c:v>
                </c:pt>
                <c:pt idx="4340">
                  <c:v>43.391544750018511</c:v>
                </c:pt>
                <c:pt idx="4341">
                  <c:v>43.40154375002021</c:v>
                </c:pt>
                <c:pt idx="4342">
                  <c:v>43.411541750014294</c:v>
                </c:pt>
                <c:pt idx="4343">
                  <c:v>43.421540750015993</c:v>
                </c:pt>
                <c:pt idx="4344">
                  <c:v>43.431538750010077</c:v>
                </c:pt>
                <c:pt idx="4345">
                  <c:v>43.441537750011776</c:v>
                </c:pt>
                <c:pt idx="4346">
                  <c:v>43.45153575000586</c:v>
                </c:pt>
                <c:pt idx="4347">
                  <c:v>43.461534750007559</c:v>
                </c:pt>
                <c:pt idx="4348">
                  <c:v>43.471533750009257</c:v>
                </c:pt>
                <c:pt idx="4349">
                  <c:v>43.481531750003342</c:v>
                </c:pt>
                <c:pt idx="4350">
                  <c:v>43.49153075000504</c:v>
                </c:pt>
                <c:pt idx="4351">
                  <c:v>43.501528750028228</c:v>
                </c:pt>
                <c:pt idx="4352">
                  <c:v>43.511527750000823</c:v>
                </c:pt>
                <c:pt idx="4353">
                  <c:v>43.521525750024011</c:v>
                </c:pt>
                <c:pt idx="4354">
                  <c:v>43.53152475002571</c:v>
                </c:pt>
                <c:pt idx="4355">
                  <c:v>43.541523750027409</c:v>
                </c:pt>
                <c:pt idx="4356">
                  <c:v>43.551521750021493</c:v>
                </c:pt>
                <c:pt idx="4357">
                  <c:v>43.561520750023192</c:v>
                </c:pt>
                <c:pt idx="4358">
                  <c:v>43.571518750017276</c:v>
                </c:pt>
                <c:pt idx="4359">
                  <c:v>43.581517750018975</c:v>
                </c:pt>
                <c:pt idx="4360">
                  <c:v>43.591516750020673</c:v>
                </c:pt>
                <c:pt idx="4361">
                  <c:v>43.601514750014758</c:v>
                </c:pt>
                <c:pt idx="4362">
                  <c:v>43.611513750016456</c:v>
                </c:pt>
                <c:pt idx="4363">
                  <c:v>43.621511750010541</c:v>
                </c:pt>
                <c:pt idx="4364">
                  <c:v>43.631510750012239</c:v>
                </c:pt>
                <c:pt idx="4365">
                  <c:v>43.641509750013938</c:v>
                </c:pt>
                <c:pt idx="4366">
                  <c:v>43.651507750008022</c:v>
                </c:pt>
                <c:pt idx="4367">
                  <c:v>43.661506750009721</c:v>
                </c:pt>
                <c:pt idx="4368">
                  <c:v>43.671504750003805</c:v>
                </c:pt>
                <c:pt idx="4369">
                  <c:v>43.681503750005504</c:v>
                </c:pt>
                <c:pt idx="4370">
                  <c:v>43.691501750028692</c:v>
                </c:pt>
                <c:pt idx="4371">
                  <c:v>43.701500750001287</c:v>
                </c:pt>
                <c:pt idx="4372">
                  <c:v>43.711499750002986</c:v>
                </c:pt>
                <c:pt idx="4373">
                  <c:v>43.721497750026174</c:v>
                </c:pt>
                <c:pt idx="4374">
                  <c:v>43.731496750027873</c:v>
                </c:pt>
                <c:pt idx="4375">
                  <c:v>43.741494750021957</c:v>
                </c:pt>
                <c:pt idx="4376">
                  <c:v>43.751493750023656</c:v>
                </c:pt>
                <c:pt idx="4377">
                  <c:v>43.761492750025354</c:v>
                </c:pt>
                <c:pt idx="4378">
                  <c:v>43.771490750019439</c:v>
                </c:pt>
                <c:pt idx="4379">
                  <c:v>43.781489750021137</c:v>
                </c:pt>
                <c:pt idx="4380">
                  <c:v>43.791487750015222</c:v>
                </c:pt>
                <c:pt idx="4381">
                  <c:v>43.80148675001692</c:v>
                </c:pt>
                <c:pt idx="4382">
                  <c:v>43.811484750011005</c:v>
                </c:pt>
                <c:pt idx="4383">
                  <c:v>43.821483750012703</c:v>
                </c:pt>
                <c:pt idx="4384">
                  <c:v>43.831482750014402</c:v>
                </c:pt>
                <c:pt idx="4385">
                  <c:v>43.841481708339415</c:v>
                </c:pt>
                <c:pt idx="4386">
                  <c:v>43.851480708341114</c:v>
                </c:pt>
                <c:pt idx="4387">
                  <c:v>43.861478708335198</c:v>
                </c:pt>
                <c:pt idx="4388">
                  <c:v>43.871477708336897</c:v>
                </c:pt>
                <c:pt idx="4389">
                  <c:v>43.881476708338596</c:v>
                </c:pt>
                <c:pt idx="4390">
                  <c:v>43.891474708361784</c:v>
                </c:pt>
                <c:pt idx="4391">
                  <c:v>43.901473708334379</c:v>
                </c:pt>
                <c:pt idx="4392">
                  <c:v>43.911471708357567</c:v>
                </c:pt>
                <c:pt idx="4393">
                  <c:v>43.921470708359266</c:v>
                </c:pt>
                <c:pt idx="4394">
                  <c:v>43.93146870835335</c:v>
                </c:pt>
                <c:pt idx="4395">
                  <c:v>43.941467708355049</c:v>
                </c:pt>
                <c:pt idx="4396">
                  <c:v>43.951466708356747</c:v>
                </c:pt>
                <c:pt idx="4397">
                  <c:v>43.961464708350832</c:v>
                </c:pt>
                <c:pt idx="4398">
                  <c:v>43.97146370835253</c:v>
                </c:pt>
                <c:pt idx="4399">
                  <c:v>43.981461708346615</c:v>
                </c:pt>
                <c:pt idx="4400">
                  <c:v>43.991460708348313</c:v>
                </c:pt>
                <c:pt idx="4401">
                  <c:v>44.001459708350012</c:v>
                </c:pt>
                <c:pt idx="4402">
                  <c:v>44.011457708344096</c:v>
                </c:pt>
                <c:pt idx="4403">
                  <c:v>44.021456708345795</c:v>
                </c:pt>
                <c:pt idx="4404">
                  <c:v>44.031454708339879</c:v>
                </c:pt>
                <c:pt idx="4405">
                  <c:v>44.041453708341578</c:v>
                </c:pt>
                <c:pt idx="4406">
                  <c:v>44.051451708335662</c:v>
                </c:pt>
                <c:pt idx="4407">
                  <c:v>44.061450708337361</c:v>
                </c:pt>
                <c:pt idx="4408">
                  <c:v>44.07144970833906</c:v>
                </c:pt>
                <c:pt idx="4409">
                  <c:v>44.081447708362248</c:v>
                </c:pt>
                <c:pt idx="4410">
                  <c:v>44.091446708334843</c:v>
                </c:pt>
                <c:pt idx="4411">
                  <c:v>44.101444708358031</c:v>
                </c:pt>
                <c:pt idx="4412">
                  <c:v>44.111443708359729</c:v>
                </c:pt>
                <c:pt idx="4413">
                  <c:v>44.121442708361428</c:v>
                </c:pt>
                <c:pt idx="4414">
                  <c:v>44.131440708355512</c:v>
                </c:pt>
                <c:pt idx="4415">
                  <c:v>44.141439708357211</c:v>
                </c:pt>
                <c:pt idx="4416">
                  <c:v>44.151437708351295</c:v>
                </c:pt>
                <c:pt idx="4417">
                  <c:v>44.161436708352994</c:v>
                </c:pt>
                <c:pt idx="4418">
                  <c:v>44.171435708354693</c:v>
                </c:pt>
                <c:pt idx="4419">
                  <c:v>44.181433708348777</c:v>
                </c:pt>
                <c:pt idx="4420">
                  <c:v>44.191432708350476</c:v>
                </c:pt>
                <c:pt idx="4421">
                  <c:v>44.20143070834456</c:v>
                </c:pt>
                <c:pt idx="4422">
                  <c:v>44.211429708346259</c:v>
                </c:pt>
                <c:pt idx="4423">
                  <c:v>44.221427708340343</c:v>
                </c:pt>
                <c:pt idx="4424">
                  <c:v>44.231426708342042</c:v>
                </c:pt>
                <c:pt idx="4425">
                  <c:v>44.241425708343741</c:v>
                </c:pt>
                <c:pt idx="4426">
                  <c:v>44.251423708337825</c:v>
                </c:pt>
                <c:pt idx="4427">
                  <c:v>44.261422708339524</c:v>
                </c:pt>
                <c:pt idx="4428">
                  <c:v>44.271420708333608</c:v>
                </c:pt>
                <c:pt idx="4429">
                  <c:v>44.281419708335306</c:v>
                </c:pt>
                <c:pt idx="4430">
                  <c:v>44.291418708337005</c:v>
                </c:pt>
                <c:pt idx="4431">
                  <c:v>44.301416708360193</c:v>
                </c:pt>
                <c:pt idx="4432">
                  <c:v>44.311415708361892</c:v>
                </c:pt>
                <c:pt idx="4433">
                  <c:v>44.321413708355976</c:v>
                </c:pt>
                <c:pt idx="4434">
                  <c:v>44.331412708357675</c:v>
                </c:pt>
                <c:pt idx="4435">
                  <c:v>44.341410708351759</c:v>
                </c:pt>
                <c:pt idx="4436">
                  <c:v>44.351409708353458</c:v>
                </c:pt>
                <c:pt idx="4437">
                  <c:v>44.361408708355157</c:v>
                </c:pt>
                <c:pt idx="4438">
                  <c:v>44.371406708349241</c:v>
                </c:pt>
                <c:pt idx="4439">
                  <c:v>44.38140570835094</c:v>
                </c:pt>
                <c:pt idx="4440">
                  <c:v>44.391403708345024</c:v>
                </c:pt>
                <c:pt idx="4441">
                  <c:v>44.401402708346723</c:v>
                </c:pt>
                <c:pt idx="4442">
                  <c:v>44.411401708348421</c:v>
                </c:pt>
                <c:pt idx="4443">
                  <c:v>44.421399708342506</c:v>
                </c:pt>
                <c:pt idx="4444">
                  <c:v>44.431398708344204</c:v>
                </c:pt>
                <c:pt idx="4445">
                  <c:v>44.441396708338289</c:v>
                </c:pt>
                <c:pt idx="4446">
                  <c:v>44.451395708339987</c:v>
                </c:pt>
                <c:pt idx="4447">
                  <c:v>44.461393708334072</c:v>
                </c:pt>
                <c:pt idx="4448">
                  <c:v>44.47139270833577</c:v>
                </c:pt>
                <c:pt idx="4449">
                  <c:v>44.481391708337469</c:v>
                </c:pt>
                <c:pt idx="4450">
                  <c:v>44.491389708360657</c:v>
                </c:pt>
                <c:pt idx="4451">
                  <c:v>44.501388708333252</c:v>
                </c:pt>
                <c:pt idx="4452">
                  <c:v>44.51138670835644</c:v>
                </c:pt>
                <c:pt idx="4453">
                  <c:v>44.521385708358139</c:v>
                </c:pt>
                <c:pt idx="4454">
                  <c:v>44.531384708359838</c:v>
                </c:pt>
                <c:pt idx="4455">
                  <c:v>44.541382708353922</c:v>
                </c:pt>
                <c:pt idx="4456">
                  <c:v>44.551381708355621</c:v>
                </c:pt>
                <c:pt idx="4457">
                  <c:v>44.561379708349705</c:v>
                </c:pt>
                <c:pt idx="4458">
                  <c:v>44.571378708351403</c:v>
                </c:pt>
                <c:pt idx="4459">
                  <c:v>44.581377708353102</c:v>
                </c:pt>
                <c:pt idx="4460">
                  <c:v>44.591375708347186</c:v>
                </c:pt>
                <c:pt idx="4461">
                  <c:v>44.601374708348885</c:v>
                </c:pt>
                <c:pt idx="4462">
                  <c:v>44.611372708342969</c:v>
                </c:pt>
                <c:pt idx="4463">
                  <c:v>44.621371708344668</c:v>
                </c:pt>
                <c:pt idx="4464">
                  <c:v>44.631369708338752</c:v>
                </c:pt>
                <c:pt idx="4465">
                  <c:v>44.641368708340451</c:v>
                </c:pt>
                <c:pt idx="4466">
                  <c:v>44.65136770834215</c:v>
                </c:pt>
                <c:pt idx="4467">
                  <c:v>44.661365708336234</c:v>
                </c:pt>
                <c:pt idx="4468">
                  <c:v>44.671364708337933</c:v>
                </c:pt>
                <c:pt idx="4469">
                  <c:v>44.681362708361121</c:v>
                </c:pt>
                <c:pt idx="4470">
                  <c:v>44.691361708333716</c:v>
                </c:pt>
                <c:pt idx="4471">
                  <c:v>44.701360708335415</c:v>
                </c:pt>
                <c:pt idx="4472">
                  <c:v>44.711358708358603</c:v>
                </c:pt>
                <c:pt idx="4473">
                  <c:v>44.721357708360301</c:v>
                </c:pt>
                <c:pt idx="4474">
                  <c:v>44.731355708354386</c:v>
                </c:pt>
                <c:pt idx="4475">
                  <c:v>44.741354708356084</c:v>
                </c:pt>
                <c:pt idx="4476">
                  <c:v>44.751352708350169</c:v>
                </c:pt>
                <c:pt idx="4477">
                  <c:v>44.761351708351867</c:v>
                </c:pt>
                <c:pt idx="4478">
                  <c:v>44.771350708353566</c:v>
                </c:pt>
                <c:pt idx="4479">
                  <c:v>44.78134870834765</c:v>
                </c:pt>
                <c:pt idx="4480">
                  <c:v>44.791347708349349</c:v>
                </c:pt>
                <c:pt idx="4481">
                  <c:v>44.801345708343433</c:v>
                </c:pt>
                <c:pt idx="4482">
                  <c:v>44.811344708345132</c:v>
                </c:pt>
                <c:pt idx="4483">
                  <c:v>44.821343708346831</c:v>
                </c:pt>
                <c:pt idx="4484">
                  <c:v>44.831341708340915</c:v>
                </c:pt>
                <c:pt idx="4485">
                  <c:v>44.841340208338806</c:v>
                </c:pt>
                <c:pt idx="4486">
                  <c:v>44.851338208361994</c:v>
                </c:pt>
                <c:pt idx="4487">
                  <c:v>44.861337208334589</c:v>
                </c:pt>
                <c:pt idx="4488">
                  <c:v>44.871336208336288</c:v>
                </c:pt>
                <c:pt idx="4489">
                  <c:v>44.881334208359476</c:v>
                </c:pt>
                <c:pt idx="4490">
                  <c:v>44.891333208361175</c:v>
                </c:pt>
                <c:pt idx="4491">
                  <c:v>44.901331208355259</c:v>
                </c:pt>
                <c:pt idx="4492">
                  <c:v>44.911330208356958</c:v>
                </c:pt>
                <c:pt idx="4493">
                  <c:v>44.921328208351042</c:v>
                </c:pt>
                <c:pt idx="4494">
                  <c:v>44.931327208352741</c:v>
                </c:pt>
                <c:pt idx="4495">
                  <c:v>44.94132620835444</c:v>
                </c:pt>
                <c:pt idx="4496">
                  <c:v>44.951324208348524</c:v>
                </c:pt>
                <c:pt idx="4497">
                  <c:v>44.961323208350223</c:v>
                </c:pt>
                <c:pt idx="4498">
                  <c:v>44.971321208344307</c:v>
                </c:pt>
                <c:pt idx="4499">
                  <c:v>44.981320208346006</c:v>
                </c:pt>
                <c:pt idx="4500">
                  <c:v>44.991319208347704</c:v>
                </c:pt>
                <c:pt idx="4501">
                  <c:v>45.001317208341789</c:v>
                </c:pt>
                <c:pt idx="4502">
                  <c:v>45.011316208343487</c:v>
                </c:pt>
                <c:pt idx="4503">
                  <c:v>45.021314208337571</c:v>
                </c:pt>
                <c:pt idx="4504">
                  <c:v>45.03131320833927</c:v>
                </c:pt>
                <c:pt idx="4505">
                  <c:v>45.041311208333354</c:v>
                </c:pt>
                <c:pt idx="4506">
                  <c:v>45.051310208335053</c:v>
                </c:pt>
                <c:pt idx="4507">
                  <c:v>45.061309208336752</c:v>
                </c:pt>
                <c:pt idx="4508">
                  <c:v>45.07130720835994</c:v>
                </c:pt>
                <c:pt idx="4509">
                  <c:v>45.081306208361639</c:v>
                </c:pt>
                <c:pt idx="4510">
                  <c:v>45.091304208355723</c:v>
                </c:pt>
                <c:pt idx="4511">
                  <c:v>45.101303208357422</c:v>
                </c:pt>
                <c:pt idx="4512">
                  <c:v>45.11130220835912</c:v>
                </c:pt>
                <c:pt idx="4513">
                  <c:v>45.121300208353205</c:v>
                </c:pt>
                <c:pt idx="4514">
                  <c:v>45.131299208354903</c:v>
                </c:pt>
                <c:pt idx="4515">
                  <c:v>45.141297208348988</c:v>
                </c:pt>
                <c:pt idx="4516">
                  <c:v>45.151296208350686</c:v>
                </c:pt>
                <c:pt idx="4517">
                  <c:v>45.161295208352385</c:v>
                </c:pt>
                <c:pt idx="4518">
                  <c:v>45.171293208346469</c:v>
                </c:pt>
                <c:pt idx="4519">
                  <c:v>45.181292208348168</c:v>
                </c:pt>
                <c:pt idx="4520">
                  <c:v>45.191290208342252</c:v>
                </c:pt>
                <c:pt idx="4521">
                  <c:v>45.201289208343951</c:v>
                </c:pt>
                <c:pt idx="4522">
                  <c:v>45.21128820834565</c:v>
                </c:pt>
                <c:pt idx="4523">
                  <c:v>45.221286208339734</c:v>
                </c:pt>
                <c:pt idx="4524">
                  <c:v>45.231285208341433</c:v>
                </c:pt>
                <c:pt idx="4525">
                  <c:v>45.241283208335517</c:v>
                </c:pt>
                <c:pt idx="4526">
                  <c:v>45.251282208337216</c:v>
                </c:pt>
                <c:pt idx="4527">
                  <c:v>45.261280208360404</c:v>
                </c:pt>
                <c:pt idx="4528">
                  <c:v>45.271279208362103</c:v>
                </c:pt>
                <c:pt idx="4529">
                  <c:v>45.281278208334697</c:v>
                </c:pt>
                <c:pt idx="4530">
                  <c:v>45.291276208357885</c:v>
                </c:pt>
                <c:pt idx="4531">
                  <c:v>45.301275208359584</c:v>
                </c:pt>
                <c:pt idx="4532">
                  <c:v>45.311273208353668</c:v>
                </c:pt>
                <c:pt idx="4533">
                  <c:v>45.321272208355367</c:v>
                </c:pt>
                <c:pt idx="4534">
                  <c:v>45.331271208357066</c:v>
                </c:pt>
                <c:pt idx="4535">
                  <c:v>45.34126920835115</c:v>
                </c:pt>
                <c:pt idx="4536">
                  <c:v>45.351268208352849</c:v>
                </c:pt>
                <c:pt idx="4537">
                  <c:v>45.361266208346933</c:v>
                </c:pt>
                <c:pt idx="4538">
                  <c:v>45.371265208348632</c:v>
                </c:pt>
                <c:pt idx="4539">
                  <c:v>45.381263208342716</c:v>
                </c:pt>
                <c:pt idx="4540">
                  <c:v>45.391262208344415</c:v>
                </c:pt>
                <c:pt idx="4541">
                  <c:v>45.401261208346114</c:v>
                </c:pt>
                <c:pt idx="4542">
                  <c:v>45.411259208340198</c:v>
                </c:pt>
                <c:pt idx="4543">
                  <c:v>45.421258208341897</c:v>
                </c:pt>
                <c:pt idx="4544">
                  <c:v>45.431256208335981</c:v>
                </c:pt>
                <c:pt idx="4545">
                  <c:v>45.44125520833768</c:v>
                </c:pt>
                <c:pt idx="4546">
                  <c:v>45.451254208339378</c:v>
                </c:pt>
                <c:pt idx="4547">
                  <c:v>45.461252208333462</c:v>
                </c:pt>
                <c:pt idx="4548">
                  <c:v>45.471251208335161</c:v>
                </c:pt>
                <c:pt idx="4549">
                  <c:v>45.481249208358349</c:v>
                </c:pt>
                <c:pt idx="4550">
                  <c:v>45.491248208360048</c:v>
                </c:pt>
                <c:pt idx="4551">
                  <c:v>45.501247208361747</c:v>
                </c:pt>
                <c:pt idx="4552">
                  <c:v>45.511245208355831</c:v>
                </c:pt>
                <c:pt idx="4553">
                  <c:v>45.52124420835753</c:v>
                </c:pt>
                <c:pt idx="4554">
                  <c:v>45.531242208351614</c:v>
                </c:pt>
                <c:pt idx="4555">
                  <c:v>45.541241208353313</c:v>
                </c:pt>
                <c:pt idx="4556">
                  <c:v>45.551239208347397</c:v>
                </c:pt>
                <c:pt idx="4557">
                  <c:v>45.561238208349096</c:v>
                </c:pt>
                <c:pt idx="4558">
                  <c:v>45.571237208350794</c:v>
                </c:pt>
                <c:pt idx="4559">
                  <c:v>45.581235208344879</c:v>
                </c:pt>
                <c:pt idx="4560">
                  <c:v>45.591234208346577</c:v>
                </c:pt>
                <c:pt idx="4561">
                  <c:v>45.601232208340662</c:v>
                </c:pt>
                <c:pt idx="4562">
                  <c:v>45.61123120834236</c:v>
                </c:pt>
                <c:pt idx="4563">
                  <c:v>45.621230208344059</c:v>
                </c:pt>
                <c:pt idx="4564">
                  <c:v>45.631228208338143</c:v>
                </c:pt>
                <c:pt idx="4565">
                  <c:v>45.641227208339842</c:v>
                </c:pt>
                <c:pt idx="4566">
                  <c:v>45.651225208333926</c:v>
                </c:pt>
                <c:pt idx="4567">
                  <c:v>45.661224208335625</c:v>
                </c:pt>
                <c:pt idx="4568">
                  <c:v>45.671223208337324</c:v>
                </c:pt>
                <c:pt idx="4569">
                  <c:v>45.681221208360512</c:v>
                </c:pt>
                <c:pt idx="4570">
                  <c:v>45.691220208362211</c:v>
                </c:pt>
                <c:pt idx="4571">
                  <c:v>45.701218208356295</c:v>
                </c:pt>
                <c:pt idx="4572">
                  <c:v>45.711217208357994</c:v>
                </c:pt>
                <c:pt idx="4573">
                  <c:v>45.721215208352078</c:v>
                </c:pt>
                <c:pt idx="4574">
                  <c:v>45.731214208353776</c:v>
                </c:pt>
                <c:pt idx="4575">
                  <c:v>45.741213208355475</c:v>
                </c:pt>
                <c:pt idx="4576">
                  <c:v>45.751211208349559</c:v>
                </c:pt>
                <c:pt idx="4577">
                  <c:v>45.761210208351258</c:v>
                </c:pt>
                <c:pt idx="4578">
                  <c:v>45.771208208345342</c:v>
                </c:pt>
                <c:pt idx="4579">
                  <c:v>45.781207208347041</c:v>
                </c:pt>
                <c:pt idx="4580">
                  <c:v>45.79120620834874</c:v>
                </c:pt>
                <c:pt idx="4581">
                  <c:v>45.801204208342824</c:v>
                </c:pt>
                <c:pt idx="4582">
                  <c:v>45.811203208344523</c:v>
                </c:pt>
                <c:pt idx="4583">
                  <c:v>45.821201208338607</c:v>
                </c:pt>
                <c:pt idx="4584">
                  <c:v>45.831200208340306</c:v>
                </c:pt>
                <c:pt idx="4585">
                  <c:v>45.841199375019642</c:v>
                </c:pt>
                <c:pt idx="4586">
                  <c:v>45.851197375013726</c:v>
                </c:pt>
                <c:pt idx="4587">
                  <c:v>45.861196375015425</c:v>
                </c:pt>
                <c:pt idx="4588">
                  <c:v>45.871194375009509</c:v>
                </c:pt>
                <c:pt idx="4589">
                  <c:v>45.881193375011208</c:v>
                </c:pt>
                <c:pt idx="4590">
                  <c:v>45.891192375012906</c:v>
                </c:pt>
                <c:pt idx="4591">
                  <c:v>45.901190375006991</c:v>
                </c:pt>
                <c:pt idx="4592">
                  <c:v>45.911189375008689</c:v>
                </c:pt>
                <c:pt idx="4593">
                  <c:v>45.921187375002773</c:v>
                </c:pt>
                <c:pt idx="4594">
                  <c:v>45.931186375004472</c:v>
                </c:pt>
                <c:pt idx="4595">
                  <c:v>45.94118437502766</c:v>
                </c:pt>
                <c:pt idx="4596">
                  <c:v>45.951183375000255</c:v>
                </c:pt>
                <c:pt idx="4597">
                  <c:v>45.961182375001954</c:v>
                </c:pt>
                <c:pt idx="4598">
                  <c:v>45.971180375025142</c:v>
                </c:pt>
                <c:pt idx="4599">
                  <c:v>45.981179375026841</c:v>
                </c:pt>
                <c:pt idx="4600">
                  <c:v>45.991177375020925</c:v>
                </c:pt>
                <c:pt idx="4601">
                  <c:v>46.001176375022624</c:v>
                </c:pt>
                <c:pt idx="4602">
                  <c:v>46.011175375024322</c:v>
                </c:pt>
                <c:pt idx="4603">
                  <c:v>46.021173375018407</c:v>
                </c:pt>
                <c:pt idx="4604">
                  <c:v>46.031172375020105</c:v>
                </c:pt>
                <c:pt idx="4605">
                  <c:v>46.04117037501419</c:v>
                </c:pt>
                <c:pt idx="4606">
                  <c:v>46.051169375015888</c:v>
                </c:pt>
                <c:pt idx="4607">
                  <c:v>46.061167375009973</c:v>
                </c:pt>
                <c:pt idx="4608">
                  <c:v>46.071166375011671</c:v>
                </c:pt>
                <c:pt idx="4609">
                  <c:v>46.08116537501337</c:v>
                </c:pt>
                <c:pt idx="4610">
                  <c:v>46.091163375007454</c:v>
                </c:pt>
                <c:pt idx="4611">
                  <c:v>46.101162375009153</c:v>
                </c:pt>
                <c:pt idx="4612">
                  <c:v>46.111160375003237</c:v>
                </c:pt>
                <c:pt idx="4613">
                  <c:v>46.121159375004936</c:v>
                </c:pt>
                <c:pt idx="4614">
                  <c:v>46.131158375006635</c:v>
                </c:pt>
                <c:pt idx="4615">
                  <c:v>46.141156375000719</c:v>
                </c:pt>
                <c:pt idx="4616">
                  <c:v>46.151155375002418</c:v>
                </c:pt>
                <c:pt idx="4617">
                  <c:v>46.161153375025606</c:v>
                </c:pt>
                <c:pt idx="4618">
                  <c:v>46.171152375027305</c:v>
                </c:pt>
                <c:pt idx="4619">
                  <c:v>46.181151374999899</c:v>
                </c:pt>
                <c:pt idx="4620">
                  <c:v>46.191149375023087</c:v>
                </c:pt>
                <c:pt idx="4621">
                  <c:v>46.201148375024786</c:v>
                </c:pt>
                <c:pt idx="4622">
                  <c:v>46.21114637501887</c:v>
                </c:pt>
                <c:pt idx="4623">
                  <c:v>46.221145375020569</c:v>
                </c:pt>
                <c:pt idx="4624">
                  <c:v>46.231144375022268</c:v>
                </c:pt>
                <c:pt idx="4625">
                  <c:v>46.241142375016352</c:v>
                </c:pt>
                <c:pt idx="4626">
                  <c:v>46.251141375018051</c:v>
                </c:pt>
                <c:pt idx="4627">
                  <c:v>46.261139375012135</c:v>
                </c:pt>
                <c:pt idx="4628">
                  <c:v>46.271138375013834</c:v>
                </c:pt>
                <c:pt idx="4629">
                  <c:v>46.281136375007918</c:v>
                </c:pt>
                <c:pt idx="4630">
                  <c:v>46.291135375009617</c:v>
                </c:pt>
                <c:pt idx="4631">
                  <c:v>46.301134375011316</c:v>
                </c:pt>
                <c:pt idx="4632">
                  <c:v>46.3111323750054</c:v>
                </c:pt>
                <c:pt idx="4633">
                  <c:v>46.321131375007099</c:v>
                </c:pt>
                <c:pt idx="4634">
                  <c:v>46.331129375001183</c:v>
                </c:pt>
                <c:pt idx="4635">
                  <c:v>46.341128375002882</c:v>
                </c:pt>
                <c:pt idx="4636">
                  <c:v>46.35112737500458</c:v>
                </c:pt>
                <c:pt idx="4637">
                  <c:v>46.361125375027768</c:v>
                </c:pt>
                <c:pt idx="4638">
                  <c:v>46.371124375000363</c:v>
                </c:pt>
                <c:pt idx="4639">
                  <c:v>46.381122375023551</c:v>
                </c:pt>
                <c:pt idx="4640">
                  <c:v>46.39112137502525</c:v>
                </c:pt>
                <c:pt idx="4641">
                  <c:v>46.401120375026949</c:v>
                </c:pt>
                <c:pt idx="4642">
                  <c:v>46.411118375021033</c:v>
                </c:pt>
                <c:pt idx="4643">
                  <c:v>46.421117375022732</c:v>
                </c:pt>
                <c:pt idx="4644">
                  <c:v>46.431115375016816</c:v>
                </c:pt>
                <c:pt idx="4645">
                  <c:v>46.441114375018515</c:v>
                </c:pt>
                <c:pt idx="4646">
                  <c:v>46.451112375012599</c:v>
                </c:pt>
                <c:pt idx="4647">
                  <c:v>46.461111375014298</c:v>
                </c:pt>
                <c:pt idx="4648">
                  <c:v>46.471110375015996</c:v>
                </c:pt>
                <c:pt idx="4649">
                  <c:v>46.481108375010081</c:v>
                </c:pt>
                <c:pt idx="4650">
                  <c:v>46.491107375011779</c:v>
                </c:pt>
                <c:pt idx="4651">
                  <c:v>46.501105375005864</c:v>
                </c:pt>
                <c:pt idx="4652">
                  <c:v>46.511104375007562</c:v>
                </c:pt>
                <c:pt idx="4653">
                  <c:v>46.521103375009261</c:v>
                </c:pt>
                <c:pt idx="4654">
                  <c:v>46.531101375003345</c:v>
                </c:pt>
                <c:pt idx="4655">
                  <c:v>46.541100375005044</c:v>
                </c:pt>
                <c:pt idx="4656">
                  <c:v>46.551098375028232</c:v>
                </c:pt>
                <c:pt idx="4657">
                  <c:v>46.561097375000827</c:v>
                </c:pt>
                <c:pt idx="4658">
                  <c:v>46.571096375002526</c:v>
                </c:pt>
                <c:pt idx="4659">
                  <c:v>46.581094375025714</c:v>
                </c:pt>
                <c:pt idx="4660">
                  <c:v>46.591093375027413</c:v>
                </c:pt>
                <c:pt idx="4661">
                  <c:v>46.601091375021497</c:v>
                </c:pt>
                <c:pt idx="4662">
                  <c:v>46.611090375023196</c:v>
                </c:pt>
                <c:pt idx="4663">
                  <c:v>46.621089375024894</c:v>
                </c:pt>
                <c:pt idx="4664">
                  <c:v>46.631087375018978</c:v>
                </c:pt>
                <c:pt idx="4665">
                  <c:v>46.641086375020677</c:v>
                </c:pt>
                <c:pt idx="4666">
                  <c:v>46.651084375014761</c:v>
                </c:pt>
                <c:pt idx="4667">
                  <c:v>46.66108337501646</c:v>
                </c:pt>
                <c:pt idx="4668">
                  <c:v>46.671082375018159</c:v>
                </c:pt>
                <c:pt idx="4669">
                  <c:v>46.681080375012243</c:v>
                </c:pt>
                <c:pt idx="4670">
                  <c:v>46.691079375013942</c:v>
                </c:pt>
                <c:pt idx="4671">
                  <c:v>46.701077375008026</c:v>
                </c:pt>
                <c:pt idx="4672">
                  <c:v>46.711076375009725</c:v>
                </c:pt>
                <c:pt idx="4673">
                  <c:v>46.721074375003809</c:v>
                </c:pt>
                <c:pt idx="4674">
                  <c:v>46.731073375005508</c:v>
                </c:pt>
                <c:pt idx="4675">
                  <c:v>46.741072375007207</c:v>
                </c:pt>
                <c:pt idx="4676">
                  <c:v>46.751070375001291</c:v>
                </c:pt>
                <c:pt idx="4677">
                  <c:v>46.76106937500299</c:v>
                </c:pt>
                <c:pt idx="4678">
                  <c:v>46.771067375026178</c:v>
                </c:pt>
                <c:pt idx="4679">
                  <c:v>46.781066375027876</c:v>
                </c:pt>
                <c:pt idx="4680">
                  <c:v>46.791065375000471</c:v>
                </c:pt>
                <c:pt idx="4681">
                  <c:v>46.801063375023659</c:v>
                </c:pt>
                <c:pt idx="4682">
                  <c:v>46.811062375025358</c:v>
                </c:pt>
                <c:pt idx="4683">
                  <c:v>46.821060375019442</c:v>
                </c:pt>
                <c:pt idx="4684">
                  <c:v>46.831059375021141</c:v>
                </c:pt>
                <c:pt idx="4685">
                  <c:v>46.841058083344251</c:v>
                </c:pt>
                <c:pt idx="4686">
                  <c:v>46.851056083338335</c:v>
                </c:pt>
                <c:pt idx="4687">
                  <c:v>46.861055083340034</c:v>
                </c:pt>
                <c:pt idx="4688">
                  <c:v>46.871053083334118</c:v>
                </c:pt>
                <c:pt idx="4689">
                  <c:v>46.881052083335817</c:v>
                </c:pt>
                <c:pt idx="4690">
                  <c:v>46.891050083359005</c:v>
                </c:pt>
                <c:pt idx="4691">
                  <c:v>46.901049083360704</c:v>
                </c:pt>
                <c:pt idx="4692">
                  <c:v>46.911048083333299</c:v>
                </c:pt>
                <c:pt idx="4693">
                  <c:v>46.921046083356487</c:v>
                </c:pt>
                <c:pt idx="4694">
                  <c:v>46.931045083358185</c:v>
                </c:pt>
                <c:pt idx="4695">
                  <c:v>46.94104308335227</c:v>
                </c:pt>
                <c:pt idx="4696">
                  <c:v>46.951042083353968</c:v>
                </c:pt>
                <c:pt idx="4697">
                  <c:v>46.961041083355667</c:v>
                </c:pt>
                <c:pt idx="4698">
                  <c:v>46.971039083349751</c:v>
                </c:pt>
                <c:pt idx="4699">
                  <c:v>46.98103808335145</c:v>
                </c:pt>
                <c:pt idx="4700">
                  <c:v>46.991036083345534</c:v>
                </c:pt>
                <c:pt idx="4701">
                  <c:v>47.001035083347233</c:v>
                </c:pt>
                <c:pt idx="4702">
                  <c:v>47.011034083348932</c:v>
                </c:pt>
                <c:pt idx="4703">
                  <c:v>47.021032083343016</c:v>
                </c:pt>
                <c:pt idx="4704">
                  <c:v>47.031031083344715</c:v>
                </c:pt>
                <c:pt idx="4705">
                  <c:v>47.041029083338799</c:v>
                </c:pt>
                <c:pt idx="4706">
                  <c:v>47.051028083340498</c:v>
                </c:pt>
                <c:pt idx="4707">
                  <c:v>47.061027083342196</c:v>
                </c:pt>
                <c:pt idx="4708">
                  <c:v>47.071025083336281</c:v>
                </c:pt>
                <c:pt idx="4709">
                  <c:v>47.081024083337979</c:v>
                </c:pt>
                <c:pt idx="4710">
                  <c:v>47.091022083361167</c:v>
                </c:pt>
                <c:pt idx="4711">
                  <c:v>47.101021083333762</c:v>
                </c:pt>
                <c:pt idx="4712">
                  <c:v>47.111020083335461</c:v>
                </c:pt>
                <c:pt idx="4713">
                  <c:v>47.121018083358649</c:v>
                </c:pt>
                <c:pt idx="4714">
                  <c:v>47.131017083360348</c:v>
                </c:pt>
                <c:pt idx="4715">
                  <c:v>47.141015083354432</c:v>
                </c:pt>
                <c:pt idx="4716">
                  <c:v>47.151014083356131</c:v>
                </c:pt>
                <c:pt idx="4717">
                  <c:v>47.161012083350215</c:v>
                </c:pt>
                <c:pt idx="4718">
                  <c:v>47.171011083351914</c:v>
                </c:pt>
                <c:pt idx="4719">
                  <c:v>47.181010083353613</c:v>
                </c:pt>
                <c:pt idx="4720">
                  <c:v>47.191008083347697</c:v>
                </c:pt>
                <c:pt idx="4721">
                  <c:v>47.201007083349396</c:v>
                </c:pt>
                <c:pt idx="4722">
                  <c:v>47.21100508334348</c:v>
                </c:pt>
                <c:pt idx="4723">
                  <c:v>47.221004083345179</c:v>
                </c:pt>
                <c:pt idx="4724">
                  <c:v>47.231003083346877</c:v>
                </c:pt>
                <c:pt idx="4725">
                  <c:v>47.241001083340961</c:v>
                </c:pt>
                <c:pt idx="4726">
                  <c:v>47.25100008334266</c:v>
                </c:pt>
                <c:pt idx="4727">
                  <c:v>47.260998083336744</c:v>
                </c:pt>
                <c:pt idx="4728">
                  <c:v>47.270997083338443</c:v>
                </c:pt>
                <c:pt idx="4729">
                  <c:v>47.280996083340142</c:v>
                </c:pt>
                <c:pt idx="4730">
                  <c:v>47.290994083334226</c:v>
                </c:pt>
                <c:pt idx="4731">
                  <c:v>47.300993083335925</c:v>
                </c:pt>
                <c:pt idx="4732">
                  <c:v>47.310991083359113</c:v>
                </c:pt>
                <c:pt idx="4733">
                  <c:v>47.320990083360812</c:v>
                </c:pt>
                <c:pt idx="4734">
                  <c:v>47.330989083333407</c:v>
                </c:pt>
                <c:pt idx="4735">
                  <c:v>47.340987083356595</c:v>
                </c:pt>
                <c:pt idx="4736">
                  <c:v>47.350986083358293</c:v>
                </c:pt>
                <c:pt idx="4737">
                  <c:v>47.360984083352378</c:v>
                </c:pt>
                <c:pt idx="4738">
                  <c:v>47.370983083354076</c:v>
                </c:pt>
                <c:pt idx="4739">
                  <c:v>47.380982083355775</c:v>
                </c:pt>
                <c:pt idx="4740">
                  <c:v>47.390980083349859</c:v>
                </c:pt>
                <c:pt idx="4741">
                  <c:v>47.400979083351558</c:v>
                </c:pt>
                <c:pt idx="4742">
                  <c:v>47.410977083345642</c:v>
                </c:pt>
                <c:pt idx="4743">
                  <c:v>47.420976083347341</c:v>
                </c:pt>
                <c:pt idx="4744">
                  <c:v>47.430974083341425</c:v>
                </c:pt>
                <c:pt idx="4745">
                  <c:v>47.440973083343124</c:v>
                </c:pt>
                <c:pt idx="4746">
                  <c:v>47.450972083344823</c:v>
                </c:pt>
                <c:pt idx="4747">
                  <c:v>47.460970083338907</c:v>
                </c:pt>
                <c:pt idx="4748">
                  <c:v>47.470969083340606</c:v>
                </c:pt>
                <c:pt idx="4749">
                  <c:v>47.48096708333469</c:v>
                </c:pt>
                <c:pt idx="4750">
                  <c:v>47.490966083336389</c:v>
                </c:pt>
                <c:pt idx="4751">
                  <c:v>47.500965083338087</c:v>
                </c:pt>
                <c:pt idx="4752">
                  <c:v>47.510963083361275</c:v>
                </c:pt>
                <c:pt idx="4753">
                  <c:v>47.52096208333387</c:v>
                </c:pt>
                <c:pt idx="4754">
                  <c:v>47.530960083357058</c:v>
                </c:pt>
                <c:pt idx="4755">
                  <c:v>47.540959083358757</c:v>
                </c:pt>
                <c:pt idx="4756">
                  <c:v>47.550958083360456</c:v>
                </c:pt>
                <c:pt idx="4757">
                  <c:v>47.56095608335454</c:v>
                </c:pt>
                <c:pt idx="4758">
                  <c:v>47.570955083356239</c:v>
                </c:pt>
                <c:pt idx="4759">
                  <c:v>47.580953083350323</c:v>
                </c:pt>
                <c:pt idx="4760">
                  <c:v>47.590952083352022</c:v>
                </c:pt>
                <c:pt idx="4761">
                  <c:v>47.600951083353721</c:v>
                </c:pt>
                <c:pt idx="4762">
                  <c:v>47.610949083347805</c:v>
                </c:pt>
                <c:pt idx="4763">
                  <c:v>47.620948083349504</c:v>
                </c:pt>
                <c:pt idx="4764">
                  <c:v>47.630946083343588</c:v>
                </c:pt>
                <c:pt idx="4765">
                  <c:v>47.640945083345287</c:v>
                </c:pt>
                <c:pt idx="4766">
                  <c:v>47.650944083346985</c:v>
                </c:pt>
                <c:pt idx="4767">
                  <c:v>47.66094208334107</c:v>
                </c:pt>
                <c:pt idx="4768">
                  <c:v>47.670941083342768</c:v>
                </c:pt>
                <c:pt idx="4769">
                  <c:v>47.680939083336852</c:v>
                </c:pt>
                <c:pt idx="4770">
                  <c:v>47.690938083338551</c:v>
                </c:pt>
                <c:pt idx="4771">
                  <c:v>47.700936083361739</c:v>
                </c:pt>
                <c:pt idx="4772">
                  <c:v>47.710935083334334</c:v>
                </c:pt>
                <c:pt idx="4773">
                  <c:v>47.720934083336033</c:v>
                </c:pt>
                <c:pt idx="4774">
                  <c:v>47.730932083359221</c:v>
                </c:pt>
                <c:pt idx="4775">
                  <c:v>47.74093108336092</c:v>
                </c:pt>
                <c:pt idx="4776">
                  <c:v>47.750929083355004</c:v>
                </c:pt>
                <c:pt idx="4777">
                  <c:v>47.760928083356703</c:v>
                </c:pt>
                <c:pt idx="4778">
                  <c:v>47.770927083358401</c:v>
                </c:pt>
                <c:pt idx="4779">
                  <c:v>47.780925083352486</c:v>
                </c:pt>
                <c:pt idx="4780">
                  <c:v>47.790924083354184</c:v>
                </c:pt>
                <c:pt idx="4781">
                  <c:v>47.800922083348269</c:v>
                </c:pt>
                <c:pt idx="4782">
                  <c:v>47.810921083349967</c:v>
                </c:pt>
                <c:pt idx="4783">
                  <c:v>47.820920083351666</c:v>
                </c:pt>
                <c:pt idx="4784">
                  <c:v>47.83091808334575</c:v>
                </c:pt>
                <c:pt idx="4785">
                  <c:v>47.840917083347449</c:v>
                </c:pt>
                <c:pt idx="4786">
                  <c:v>47.850915083341533</c:v>
                </c:pt>
                <c:pt idx="4787">
                  <c:v>47.860914083343232</c:v>
                </c:pt>
                <c:pt idx="4788">
                  <c:v>47.870913083344931</c:v>
                </c:pt>
                <c:pt idx="4789">
                  <c:v>47.880911083339015</c:v>
                </c:pt>
                <c:pt idx="4790">
                  <c:v>47.890910083340714</c:v>
                </c:pt>
                <c:pt idx="4791">
                  <c:v>47.900908083334798</c:v>
                </c:pt>
                <c:pt idx="4792">
                  <c:v>47.910907083336497</c:v>
                </c:pt>
                <c:pt idx="4793">
                  <c:v>47.920906083338195</c:v>
                </c:pt>
                <c:pt idx="4794">
                  <c:v>47.930904083361384</c:v>
                </c:pt>
                <c:pt idx="4795">
                  <c:v>47.940903083333978</c:v>
                </c:pt>
                <c:pt idx="4796">
                  <c:v>47.950901083357166</c:v>
                </c:pt>
                <c:pt idx="4797">
                  <c:v>47.960900083358865</c:v>
                </c:pt>
                <c:pt idx="4798">
                  <c:v>47.970899083360564</c:v>
                </c:pt>
                <c:pt idx="4799">
                  <c:v>47.980897083354648</c:v>
                </c:pt>
                <c:pt idx="4800">
                  <c:v>47.990896083356347</c:v>
                </c:pt>
                <c:pt idx="4801">
                  <c:v>48.000894083350431</c:v>
                </c:pt>
                <c:pt idx="4802">
                  <c:v>48.01089308335213</c:v>
                </c:pt>
                <c:pt idx="4803">
                  <c:v>48.020891083346214</c:v>
                </c:pt>
                <c:pt idx="4804">
                  <c:v>48.030890083347913</c:v>
                </c:pt>
                <c:pt idx="4805">
                  <c:v>48.040889083349612</c:v>
                </c:pt>
                <c:pt idx="4806">
                  <c:v>48.050887083343696</c:v>
                </c:pt>
                <c:pt idx="4807">
                  <c:v>48.060886083345395</c:v>
                </c:pt>
                <c:pt idx="4808">
                  <c:v>48.070884083339479</c:v>
                </c:pt>
                <c:pt idx="4809">
                  <c:v>48.080883083341178</c:v>
                </c:pt>
                <c:pt idx="4810">
                  <c:v>48.090882083342876</c:v>
                </c:pt>
                <c:pt idx="4811">
                  <c:v>48.100880083336961</c:v>
                </c:pt>
                <c:pt idx="4812">
                  <c:v>48.110879083338659</c:v>
                </c:pt>
                <c:pt idx="4813">
                  <c:v>48.120877083361847</c:v>
                </c:pt>
                <c:pt idx="4814">
                  <c:v>48.130876083334442</c:v>
                </c:pt>
                <c:pt idx="4815">
                  <c:v>48.140875083336141</c:v>
                </c:pt>
                <c:pt idx="4816">
                  <c:v>48.150873083359329</c:v>
                </c:pt>
                <c:pt idx="4817">
                  <c:v>48.160872083361028</c:v>
                </c:pt>
                <c:pt idx="4818">
                  <c:v>48.170870083355112</c:v>
                </c:pt>
                <c:pt idx="4819">
                  <c:v>48.180869083356811</c:v>
                </c:pt>
                <c:pt idx="4820">
                  <c:v>48.190868083358509</c:v>
                </c:pt>
                <c:pt idx="4821">
                  <c:v>48.200866083352594</c:v>
                </c:pt>
                <c:pt idx="4822">
                  <c:v>48.210865083354292</c:v>
                </c:pt>
                <c:pt idx="4823">
                  <c:v>48.220863083348377</c:v>
                </c:pt>
                <c:pt idx="4824">
                  <c:v>48.230862083350075</c:v>
                </c:pt>
                <c:pt idx="4825">
                  <c:v>48.240861083351774</c:v>
                </c:pt>
                <c:pt idx="4826">
                  <c:v>48.250859083345858</c:v>
                </c:pt>
                <c:pt idx="4827">
                  <c:v>48.260858083347557</c:v>
                </c:pt>
                <c:pt idx="4828">
                  <c:v>48.270856083341641</c:v>
                </c:pt>
                <c:pt idx="4829">
                  <c:v>48.28085508334334</c:v>
                </c:pt>
                <c:pt idx="4830">
                  <c:v>48.290854083345039</c:v>
                </c:pt>
                <c:pt idx="4831">
                  <c:v>48.300852083339123</c:v>
                </c:pt>
                <c:pt idx="4832">
                  <c:v>48.310851083340822</c:v>
                </c:pt>
                <c:pt idx="4833">
                  <c:v>48.320849083334906</c:v>
                </c:pt>
                <c:pt idx="4834">
                  <c:v>48.330848083336605</c:v>
                </c:pt>
                <c:pt idx="4835">
                  <c:v>48.340847083338303</c:v>
                </c:pt>
                <c:pt idx="4836">
                  <c:v>48.350845083361492</c:v>
                </c:pt>
                <c:pt idx="4837">
                  <c:v>48.360844083334086</c:v>
                </c:pt>
                <c:pt idx="4838">
                  <c:v>48.370842083357275</c:v>
                </c:pt>
                <c:pt idx="4839">
                  <c:v>48.380841083358973</c:v>
                </c:pt>
                <c:pt idx="4840">
                  <c:v>48.390840083360672</c:v>
                </c:pt>
                <c:pt idx="4841">
                  <c:v>48.400838083354756</c:v>
                </c:pt>
                <c:pt idx="4842">
                  <c:v>48.410837083356455</c:v>
                </c:pt>
                <c:pt idx="4843">
                  <c:v>48.420835083350539</c:v>
                </c:pt>
                <c:pt idx="4844">
                  <c:v>48.430834083352238</c:v>
                </c:pt>
                <c:pt idx="4845">
                  <c:v>48.440832083346322</c:v>
                </c:pt>
                <c:pt idx="4846">
                  <c:v>48.450831083348021</c:v>
                </c:pt>
                <c:pt idx="4847">
                  <c:v>48.46083008334972</c:v>
                </c:pt>
                <c:pt idx="4848">
                  <c:v>48.470828083343804</c:v>
                </c:pt>
                <c:pt idx="4849">
                  <c:v>48.480827083345503</c:v>
                </c:pt>
                <c:pt idx="4850">
                  <c:v>48.490825083339587</c:v>
                </c:pt>
                <c:pt idx="4851">
                  <c:v>48.500824083341286</c:v>
                </c:pt>
                <c:pt idx="4852">
                  <c:v>48.510823083342984</c:v>
                </c:pt>
                <c:pt idx="4853">
                  <c:v>48.520821083337069</c:v>
                </c:pt>
                <c:pt idx="4854">
                  <c:v>48.530820083338767</c:v>
                </c:pt>
                <c:pt idx="4855">
                  <c:v>48.540818083361955</c:v>
                </c:pt>
                <c:pt idx="4856">
                  <c:v>48.55081708333455</c:v>
                </c:pt>
                <c:pt idx="4857">
                  <c:v>48.560816083336249</c:v>
                </c:pt>
                <c:pt idx="4858">
                  <c:v>48.570814083359437</c:v>
                </c:pt>
                <c:pt idx="4859">
                  <c:v>48.580813083361136</c:v>
                </c:pt>
                <c:pt idx="4860">
                  <c:v>48.59081108335522</c:v>
                </c:pt>
                <c:pt idx="4861">
                  <c:v>48.600810083356919</c:v>
                </c:pt>
                <c:pt idx="4862">
                  <c:v>48.610809083358617</c:v>
                </c:pt>
                <c:pt idx="4863">
                  <c:v>48.620807083352702</c:v>
                </c:pt>
                <c:pt idx="4864">
                  <c:v>48.6308060833544</c:v>
                </c:pt>
                <c:pt idx="4865">
                  <c:v>48.640804083348485</c:v>
                </c:pt>
                <c:pt idx="4866">
                  <c:v>48.650803083350183</c:v>
                </c:pt>
                <c:pt idx="4867">
                  <c:v>48.660802083351882</c:v>
                </c:pt>
                <c:pt idx="4868">
                  <c:v>48.670800083345966</c:v>
                </c:pt>
                <c:pt idx="4869">
                  <c:v>48.680799083347665</c:v>
                </c:pt>
                <c:pt idx="4870">
                  <c:v>48.690797083341749</c:v>
                </c:pt>
                <c:pt idx="4871">
                  <c:v>48.700796083343448</c:v>
                </c:pt>
                <c:pt idx="4872">
                  <c:v>48.710795083345147</c:v>
                </c:pt>
                <c:pt idx="4873">
                  <c:v>48.720793083339231</c:v>
                </c:pt>
                <c:pt idx="4874">
                  <c:v>48.73079208334093</c:v>
                </c:pt>
                <c:pt idx="4875">
                  <c:v>48.740790083335014</c:v>
                </c:pt>
                <c:pt idx="4876">
                  <c:v>48.750789083336713</c:v>
                </c:pt>
                <c:pt idx="4877">
                  <c:v>48.760788083338412</c:v>
                </c:pt>
                <c:pt idx="4878">
                  <c:v>48.7707860833616</c:v>
                </c:pt>
                <c:pt idx="4879">
                  <c:v>48.780785083334194</c:v>
                </c:pt>
                <c:pt idx="4880">
                  <c:v>48.790783083357383</c:v>
                </c:pt>
                <c:pt idx="4881">
                  <c:v>48.800782083359081</c:v>
                </c:pt>
                <c:pt idx="4882">
                  <c:v>48.81078108336078</c:v>
                </c:pt>
                <c:pt idx="4883">
                  <c:v>48.820779083354864</c:v>
                </c:pt>
                <c:pt idx="4884">
                  <c:v>48.830778083356563</c:v>
                </c:pt>
                <c:pt idx="4885">
                  <c:v>48.840776083350647</c:v>
                </c:pt>
                <c:pt idx="4886">
                  <c:v>48.850775000028079</c:v>
                </c:pt>
                <c:pt idx="4887">
                  <c:v>48.860774000000674</c:v>
                </c:pt>
                <c:pt idx="4888">
                  <c:v>48.870772000023862</c:v>
                </c:pt>
                <c:pt idx="4889">
                  <c:v>48.880771000025561</c:v>
                </c:pt>
                <c:pt idx="4890">
                  <c:v>48.890769000019645</c:v>
                </c:pt>
                <c:pt idx="4891">
                  <c:v>48.900768000021344</c:v>
                </c:pt>
                <c:pt idx="4892">
                  <c:v>48.910767000023043</c:v>
                </c:pt>
                <c:pt idx="4893">
                  <c:v>48.920765000017127</c:v>
                </c:pt>
                <c:pt idx="4894">
                  <c:v>48.930764000018826</c:v>
                </c:pt>
                <c:pt idx="4895">
                  <c:v>48.94076200001291</c:v>
                </c:pt>
                <c:pt idx="4896">
                  <c:v>48.950761000014609</c:v>
                </c:pt>
                <c:pt idx="4897">
                  <c:v>48.960760000016307</c:v>
                </c:pt>
                <c:pt idx="4898">
                  <c:v>48.970758000010392</c:v>
                </c:pt>
                <c:pt idx="4899">
                  <c:v>48.98075700001209</c:v>
                </c:pt>
                <c:pt idx="4900">
                  <c:v>48.990755000006175</c:v>
                </c:pt>
                <c:pt idx="4901">
                  <c:v>49.000754000007873</c:v>
                </c:pt>
                <c:pt idx="4902">
                  <c:v>49.010753000009572</c:v>
                </c:pt>
                <c:pt idx="4903">
                  <c:v>49.020751000003656</c:v>
                </c:pt>
                <c:pt idx="4904">
                  <c:v>49.030750000005355</c:v>
                </c:pt>
                <c:pt idx="4905">
                  <c:v>49.040748000028543</c:v>
                </c:pt>
                <c:pt idx="4906">
                  <c:v>49.050747000001138</c:v>
                </c:pt>
                <c:pt idx="4907">
                  <c:v>49.060746000002837</c:v>
                </c:pt>
                <c:pt idx="4908">
                  <c:v>49.070744000026025</c:v>
                </c:pt>
                <c:pt idx="4909">
                  <c:v>49.080743000027724</c:v>
                </c:pt>
                <c:pt idx="4910">
                  <c:v>49.090741000021808</c:v>
                </c:pt>
                <c:pt idx="4911">
                  <c:v>49.100740000023507</c:v>
                </c:pt>
                <c:pt idx="4912">
                  <c:v>49.110739000025205</c:v>
                </c:pt>
                <c:pt idx="4913">
                  <c:v>49.12073700001929</c:v>
                </c:pt>
                <c:pt idx="4914">
                  <c:v>49.130736000020988</c:v>
                </c:pt>
                <c:pt idx="4915">
                  <c:v>49.140734000015073</c:v>
                </c:pt>
                <c:pt idx="4916">
                  <c:v>49.150733000016771</c:v>
                </c:pt>
                <c:pt idx="4917">
                  <c:v>49.16073200001847</c:v>
                </c:pt>
                <c:pt idx="4918">
                  <c:v>49.170730000012554</c:v>
                </c:pt>
                <c:pt idx="4919">
                  <c:v>49.180729000014253</c:v>
                </c:pt>
                <c:pt idx="4920">
                  <c:v>49.190727000008337</c:v>
                </c:pt>
                <c:pt idx="4921">
                  <c:v>49.200726000010036</c:v>
                </c:pt>
                <c:pt idx="4922">
                  <c:v>49.210725000011735</c:v>
                </c:pt>
                <c:pt idx="4923">
                  <c:v>49.220723000005819</c:v>
                </c:pt>
                <c:pt idx="4924">
                  <c:v>49.230722000007518</c:v>
                </c:pt>
                <c:pt idx="4925">
                  <c:v>49.240720000001602</c:v>
                </c:pt>
                <c:pt idx="4926">
                  <c:v>49.250719000003301</c:v>
                </c:pt>
                <c:pt idx="4927">
                  <c:v>49.260718000004999</c:v>
                </c:pt>
                <c:pt idx="4928">
                  <c:v>49.270716000028187</c:v>
                </c:pt>
                <c:pt idx="4929">
                  <c:v>49.280715000000782</c:v>
                </c:pt>
                <c:pt idx="4930">
                  <c:v>49.29071300002397</c:v>
                </c:pt>
                <c:pt idx="4931">
                  <c:v>49.300712000025669</c:v>
                </c:pt>
                <c:pt idx="4932">
                  <c:v>49.310711000027368</c:v>
                </c:pt>
                <c:pt idx="4933">
                  <c:v>49.320709000021452</c:v>
                </c:pt>
                <c:pt idx="4934">
                  <c:v>49.330708000023151</c:v>
                </c:pt>
                <c:pt idx="4935">
                  <c:v>49.340706000017235</c:v>
                </c:pt>
                <c:pt idx="4936">
                  <c:v>49.350705000018934</c:v>
                </c:pt>
                <c:pt idx="4937">
                  <c:v>49.360704000020633</c:v>
                </c:pt>
                <c:pt idx="4938">
                  <c:v>49.370702000014717</c:v>
                </c:pt>
                <c:pt idx="4939">
                  <c:v>49.380701000016415</c:v>
                </c:pt>
                <c:pt idx="4940">
                  <c:v>49.3906990000105</c:v>
                </c:pt>
                <c:pt idx="4941">
                  <c:v>49.400698000012198</c:v>
                </c:pt>
                <c:pt idx="4942">
                  <c:v>49.410697000013897</c:v>
                </c:pt>
                <c:pt idx="4943">
                  <c:v>49.420695000007981</c:v>
                </c:pt>
                <c:pt idx="4944">
                  <c:v>49.43069400000968</c:v>
                </c:pt>
                <c:pt idx="4945">
                  <c:v>49.440692000003764</c:v>
                </c:pt>
                <c:pt idx="4946">
                  <c:v>49.450691000005463</c:v>
                </c:pt>
                <c:pt idx="4947">
                  <c:v>49.460690000007162</c:v>
                </c:pt>
                <c:pt idx="4948">
                  <c:v>49.470688000001246</c:v>
                </c:pt>
                <c:pt idx="4949">
                  <c:v>49.480687000002945</c:v>
                </c:pt>
                <c:pt idx="4950">
                  <c:v>49.490685000026133</c:v>
                </c:pt>
                <c:pt idx="4951">
                  <c:v>49.500684000027832</c:v>
                </c:pt>
                <c:pt idx="4952">
                  <c:v>49.510683000000427</c:v>
                </c:pt>
                <c:pt idx="4953">
                  <c:v>49.520681000023615</c:v>
                </c:pt>
                <c:pt idx="4954">
                  <c:v>49.530680000025313</c:v>
                </c:pt>
                <c:pt idx="4955">
                  <c:v>49.540678000019398</c:v>
                </c:pt>
                <c:pt idx="4956">
                  <c:v>49.550677000021096</c:v>
                </c:pt>
                <c:pt idx="4957">
                  <c:v>49.560676000022795</c:v>
                </c:pt>
                <c:pt idx="4958">
                  <c:v>49.570674000016879</c:v>
                </c:pt>
                <c:pt idx="4959">
                  <c:v>49.580673000018578</c:v>
                </c:pt>
                <c:pt idx="4960">
                  <c:v>49.590671000012662</c:v>
                </c:pt>
                <c:pt idx="4961">
                  <c:v>49.600670000014361</c:v>
                </c:pt>
                <c:pt idx="4962">
                  <c:v>49.61066900001606</c:v>
                </c:pt>
                <c:pt idx="4963">
                  <c:v>49.620667000010144</c:v>
                </c:pt>
                <c:pt idx="4964">
                  <c:v>49.630666000011843</c:v>
                </c:pt>
                <c:pt idx="4965">
                  <c:v>49.640664000005927</c:v>
                </c:pt>
                <c:pt idx="4966">
                  <c:v>49.650663000007626</c:v>
                </c:pt>
                <c:pt idx="4967">
                  <c:v>49.660662000009324</c:v>
                </c:pt>
                <c:pt idx="4968">
                  <c:v>49.670660000003409</c:v>
                </c:pt>
                <c:pt idx="4969">
                  <c:v>49.680659000005107</c:v>
                </c:pt>
                <c:pt idx="4970">
                  <c:v>49.690657000028295</c:v>
                </c:pt>
                <c:pt idx="4971">
                  <c:v>49.70065600000089</c:v>
                </c:pt>
                <c:pt idx="4972">
                  <c:v>49.710655000002589</c:v>
                </c:pt>
                <c:pt idx="4973">
                  <c:v>49.720653000025777</c:v>
                </c:pt>
                <c:pt idx="4974">
                  <c:v>49.730652000027476</c:v>
                </c:pt>
                <c:pt idx="4975">
                  <c:v>49.74065000002156</c:v>
                </c:pt>
                <c:pt idx="4976">
                  <c:v>49.750649000023259</c:v>
                </c:pt>
                <c:pt idx="4977">
                  <c:v>49.760648000024958</c:v>
                </c:pt>
                <c:pt idx="4978">
                  <c:v>49.770646000019042</c:v>
                </c:pt>
                <c:pt idx="4979">
                  <c:v>49.780645000020741</c:v>
                </c:pt>
                <c:pt idx="4980">
                  <c:v>49.790643000014825</c:v>
                </c:pt>
                <c:pt idx="4981">
                  <c:v>49.800642000016524</c:v>
                </c:pt>
                <c:pt idx="4982">
                  <c:v>49.810641000018222</c:v>
                </c:pt>
                <c:pt idx="4983">
                  <c:v>49.820639000012306</c:v>
                </c:pt>
                <c:pt idx="4984">
                  <c:v>49.830638000014005</c:v>
                </c:pt>
                <c:pt idx="4985">
                  <c:v>49.840636000008089</c:v>
                </c:pt>
                <c:pt idx="4986">
                  <c:v>49.850635833339766</c:v>
                </c:pt>
                <c:pt idx="4987">
                  <c:v>49.860634833341464</c:v>
                </c:pt>
                <c:pt idx="4988">
                  <c:v>49.870632833335549</c:v>
                </c:pt>
                <c:pt idx="4989">
                  <c:v>49.880631833337247</c:v>
                </c:pt>
                <c:pt idx="4990">
                  <c:v>49.890629833360435</c:v>
                </c:pt>
                <c:pt idx="4991">
                  <c:v>49.900628833362134</c:v>
                </c:pt>
                <c:pt idx="4992">
                  <c:v>49.910627833334729</c:v>
                </c:pt>
                <c:pt idx="4993">
                  <c:v>49.920625833357917</c:v>
                </c:pt>
                <c:pt idx="4994">
                  <c:v>49.930624833359616</c:v>
                </c:pt>
                <c:pt idx="4995">
                  <c:v>49.9406228333537</c:v>
                </c:pt>
                <c:pt idx="4996">
                  <c:v>49.950621833355399</c:v>
                </c:pt>
                <c:pt idx="4997">
                  <c:v>49.960620833357098</c:v>
                </c:pt>
                <c:pt idx="4998">
                  <c:v>49.970618833351182</c:v>
                </c:pt>
                <c:pt idx="4999">
                  <c:v>49.980617833352881</c:v>
                </c:pt>
                <c:pt idx="5000">
                  <c:v>49.990615833346965</c:v>
                </c:pt>
                <c:pt idx="5001">
                  <c:v>50.000614833348664</c:v>
                </c:pt>
                <c:pt idx="5002">
                  <c:v>50.010613833350362</c:v>
                </c:pt>
                <c:pt idx="5003">
                  <c:v>50.020611833344446</c:v>
                </c:pt>
                <c:pt idx="5004">
                  <c:v>50.030610833346145</c:v>
                </c:pt>
                <c:pt idx="5005">
                  <c:v>50.040608833340229</c:v>
                </c:pt>
                <c:pt idx="5006">
                  <c:v>50.050607833341928</c:v>
                </c:pt>
                <c:pt idx="5007">
                  <c:v>50.060606833343627</c:v>
                </c:pt>
                <c:pt idx="5008">
                  <c:v>50.070604833337711</c:v>
                </c:pt>
                <c:pt idx="5009">
                  <c:v>50.08060383333941</c:v>
                </c:pt>
                <c:pt idx="5010">
                  <c:v>50.090601833333494</c:v>
                </c:pt>
                <c:pt idx="5011">
                  <c:v>50.100600833335193</c:v>
                </c:pt>
                <c:pt idx="5012">
                  <c:v>50.110599833336892</c:v>
                </c:pt>
                <c:pt idx="5013">
                  <c:v>50.12059783336008</c:v>
                </c:pt>
                <c:pt idx="5014">
                  <c:v>50.130596833361778</c:v>
                </c:pt>
                <c:pt idx="5015">
                  <c:v>50.140595833334373</c:v>
                </c:pt>
                <c:pt idx="5016">
                  <c:v>50.150593833357561</c:v>
                </c:pt>
                <c:pt idx="5017">
                  <c:v>50.16059283335926</c:v>
                </c:pt>
                <c:pt idx="5018">
                  <c:v>50.170590833353344</c:v>
                </c:pt>
                <c:pt idx="5019">
                  <c:v>50.180589833355043</c:v>
                </c:pt>
                <c:pt idx="5020">
                  <c:v>50.190588833356742</c:v>
                </c:pt>
                <c:pt idx="5021">
                  <c:v>50.200586833350826</c:v>
                </c:pt>
                <c:pt idx="5022">
                  <c:v>50.210585833352525</c:v>
                </c:pt>
                <c:pt idx="5023">
                  <c:v>50.220583833346609</c:v>
                </c:pt>
                <c:pt idx="5024">
                  <c:v>50.230582833348308</c:v>
                </c:pt>
                <c:pt idx="5025">
                  <c:v>50.240581833350006</c:v>
                </c:pt>
                <c:pt idx="5026">
                  <c:v>50.250579833344091</c:v>
                </c:pt>
                <c:pt idx="5027">
                  <c:v>50.260578833345789</c:v>
                </c:pt>
                <c:pt idx="5028">
                  <c:v>50.270576833339874</c:v>
                </c:pt>
                <c:pt idx="5029">
                  <c:v>50.280575833341572</c:v>
                </c:pt>
                <c:pt idx="5030">
                  <c:v>50.290574833343271</c:v>
                </c:pt>
                <c:pt idx="5031">
                  <c:v>50.300572833337355</c:v>
                </c:pt>
                <c:pt idx="5032">
                  <c:v>50.310571833339054</c:v>
                </c:pt>
                <c:pt idx="5033">
                  <c:v>50.320569833362242</c:v>
                </c:pt>
                <c:pt idx="5034">
                  <c:v>50.330568833334837</c:v>
                </c:pt>
                <c:pt idx="5035">
                  <c:v>50.340567833336536</c:v>
                </c:pt>
                <c:pt idx="5036">
                  <c:v>50.350565833359724</c:v>
                </c:pt>
                <c:pt idx="5037">
                  <c:v>50.360564833361423</c:v>
                </c:pt>
                <c:pt idx="5038">
                  <c:v>50.370562833355507</c:v>
                </c:pt>
                <c:pt idx="5039">
                  <c:v>50.380561833357206</c:v>
                </c:pt>
                <c:pt idx="5040">
                  <c:v>50.390560833358904</c:v>
                </c:pt>
                <c:pt idx="5041">
                  <c:v>50.400558833352989</c:v>
                </c:pt>
                <c:pt idx="5042">
                  <c:v>50.410557833354687</c:v>
                </c:pt>
                <c:pt idx="5043">
                  <c:v>50.420555833348772</c:v>
                </c:pt>
                <c:pt idx="5044">
                  <c:v>50.43055483335047</c:v>
                </c:pt>
                <c:pt idx="5045">
                  <c:v>50.440553833352169</c:v>
                </c:pt>
                <c:pt idx="5046">
                  <c:v>50.450551833346253</c:v>
                </c:pt>
                <c:pt idx="5047">
                  <c:v>50.460550833347952</c:v>
                </c:pt>
                <c:pt idx="5048">
                  <c:v>50.470548833342036</c:v>
                </c:pt>
                <c:pt idx="5049">
                  <c:v>50.480547833343735</c:v>
                </c:pt>
                <c:pt idx="5050">
                  <c:v>50.490546833345434</c:v>
                </c:pt>
                <c:pt idx="5051">
                  <c:v>50.500544833339518</c:v>
                </c:pt>
                <c:pt idx="5052">
                  <c:v>50.510543833341217</c:v>
                </c:pt>
                <c:pt idx="5053">
                  <c:v>50.520541833335301</c:v>
                </c:pt>
                <c:pt idx="5054">
                  <c:v>50.530540833337</c:v>
                </c:pt>
                <c:pt idx="5055">
                  <c:v>50.540539833338698</c:v>
                </c:pt>
                <c:pt idx="5056">
                  <c:v>50.550537833361886</c:v>
                </c:pt>
                <c:pt idx="5057">
                  <c:v>50.560536833334481</c:v>
                </c:pt>
                <c:pt idx="5058">
                  <c:v>50.570534833357669</c:v>
                </c:pt>
                <c:pt idx="5059">
                  <c:v>50.580533833359368</c:v>
                </c:pt>
                <c:pt idx="5060">
                  <c:v>50.590532833361067</c:v>
                </c:pt>
                <c:pt idx="5061">
                  <c:v>50.600530833355151</c:v>
                </c:pt>
                <c:pt idx="5062">
                  <c:v>50.61052983335685</c:v>
                </c:pt>
                <c:pt idx="5063">
                  <c:v>50.620528833358549</c:v>
                </c:pt>
                <c:pt idx="5064">
                  <c:v>50.630526833352633</c:v>
                </c:pt>
                <c:pt idx="5065">
                  <c:v>50.640525833354332</c:v>
                </c:pt>
                <c:pt idx="5066">
                  <c:v>50.650523833348416</c:v>
                </c:pt>
                <c:pt idx="5067">
                  <c:v>50.660522833350115</c:v>
                </c:pt>
                <c:pt idx="5068">
                  <c:v>50.670521833351813</c:v>
                </c:pt>
                <c:pt idx="5069">
                  <c:v>50.680519833345897</c:v>
                </c:pt>
                <c:pt idx="5070">
                  <c:v>50.690518833347596</c:v>
                </c:pt>
                <c:pt idx="5071">
                  <c:v>50.70051683334168</c:v>
                </c:pt>
                <c:pt idx="5072">
                  <c:v>50.710515833343379</c:v>
                </c:pt>
                <c:pt idx="5073">
                  <c:v>50.720514833345078</c:v>
                </c:pt>
                <c:pt idx="5074">
                  <c:v>50.730512833339162</c:v>
                </c:pt>
                <c:pt idx="5075">
                  <c:v>50.740511833340861</c:v>
                </c:pt>
                <c:pt idx="5076">
                  <c:v>50.750509833334945</c:v>
                </c:pt>
                <c:pt idx="5077">
                  <c:v>50.760508833336644</c:v>
                </c:pt>
                <c:pt idx="5078">
                  <c:v>50.770507833338343</c:v>
                </c:pt>
                <c:pt idx="5079">
                  <c:v>50.780505833361531</c:v>
                </c:pt>
                <c:pt idx="5080">
                  <c:v>50.790504833334126</c:v>
                </c:pt>
                <c:pt idx="5081">
                  <c:v>50.800502833357314</c:v>
                </c:pt>
                <c:pt idx="5082">
                  <c:v>50.810501833359012</c:v>
                </c:pt>
                <c:pt idx="5083">
                  <c:v>50.820500833360711</c:v>
                </c:pt>
                <c:pt idx="5084">
                  <c:v>50.830498833354795</c:v>
                </c:pt>
                <c:pt idx="5085">
                  <c:v>50.840497833356494</c:v>
                </c:pt>
                <c:pt idx="5086">
                  <c:v>50.850495583348675</c:v>
                </c:pt>
                <c:pt idx="5087">
                  <c:v>50.860494583350373</c:v>
                </c:pt>
                <c:pt idx="5088">
                  <c:v>50.870493583352072</c:v>
                </c:pt>
                <c:pt idx="5089">
                  <c:v>50.880491583346156</c:v>
                </c:pt>
                <c:pt idx="5090">
                  <c:v>50.890490583347855</c:v>
                </c:pt>
                <c:pt idx="5091">
                  <c:v>50.900489583349554</c:v>
                </c:pt>
                <c:pt idx="5092">
                  <c:v>50.910487583343638</c:v>
                </c:pt>
                <c:pt idx="5093">
                  <c:v>50.920486583345337</c:v>
                </c:pt>
                <c:pt idx="5094">
                  <c:v>50.930484583339421</c:v>
                </c:pt>
                <c:pt idx="5095">
                  <c:v>50.94048358334112</c:v>
                </c:pt>
                <c:pt idx="5096">
                  <c:v>50.950482583342819</c:v>
                </c:pt>
                <c:pt idx="5097">
                  <c:v>50.960480583336903</c:v>
                </c:pt>
                <c:pt idx="5098">
                  <c:v>50.970479583338602</c:v>
                </c:pt>
                <c:pt idx="5099">
                  <c:v>50.98047758336179</c:v>
                </c:pt>
                <c:pt idx="5100">
                  <c:v>50.990476583334384</c:v>
                </c:pt>
                <c:pt idx="5101">
                  <c:v>51.000475583336083</c:v>
                </c:pt>
                <c:pt idx="5102">
                  <c:v>51.010473583359271</c:v>
                </c:pt>
                <c:pt idx="5103">
                  <c:v>51.02047258336097</c:v>
                </c:pt>
                <c:pt idx="5104">
                  <c:v>51.030470583355054</c:v>
                </c:pt>
                <c:pt idx="5105">
                  <c:v>51.040469583356753</c:v>
                </c:pt>
                <c:pt idx="5106">
                  <c:v>51.050468583358452</c:v>
                </c:pt>
                <c:pt idx="5107">
                  <c:v>51.060466583352536</c:v>
                </c:pt>
                <c:pt idx="5108">
                  <c:v>51.070465583354235</c:v>
                </c:pt>
                <c:pt idx="5109">
                  <c:v>51.080463583348319</c:v>
                </c:pt>
                <c:pt idx="5110">
                  <c:v>51.090462583350018</c:v>
                </c:pt>
                <c:pt idx="5111">
                  <c:v>51.100461583351716</c:v>
                </c:pt>
                <c:pt idx="5112">
                  <c:v>51.110459583345801</c:v>
                </c:pt>
                <c:pt idx="5113">
                  <c:v>51.120458583347499</c:v>
                </c:pt>
                <c:pt idx="5114">
                  <c:v>51.130456583341584</c:v>
                </c:pt>
                <c:pt idx="5115">
                  <c:v>51.140455583343282</c:v>
                </c:pt>
                <c:pt idx="5116">
                  <c:v>51.150454583344981</c:v>
                </c:pt>
                <c:pt idx="5117">
                  <c:v>51.160452583339065</c:v>
                </c:pt>
                <c:pt idx="5118">
                  <c:v>51.170451583340764</c:v>
                </c:pt>
                <c:pt idx="5119">
                  <c:v>51.180449583334848</c:v>
                </c:pt>
                <c:pt idx="5120">
                  <c:v>51.190448583336547</c:v>
                </c:pt>
                <c:pt idx="5121">
                  <c:v>51.200447583338246</c:v>
                </c:pt>
                <c:pt idx="5122">
                  <c:v>51.210445583361434</c:v>
                </c:pt>
                <c:pt idx="5123">
                  <c:v>51.220444583334029</c:v>
                </c:pt>
                <c:pt idx="5124">
                  <c:v>51.230443583335727</c:v>
                </c:pt>
                <c:pt idx="5125">
                  <c:v>51.240441583358916</c:v>
                </c:pt>
                <c:pt idx="5126">
                  <c:v>51.250440583360614</c:v>
                </c:pt>
                <c:pt idx="5127">
                  <c:v>51.260438583354698</c:v>
                </c:pt>
                <c:pt idx="5128">
                  <c:v>51.270437583356397</c:v>
                </c:pt>
                <c:pt idx="5129">
                  <c:v>51.280436583358096</c:v>
                </c:pt>
                <c:pt idx="5130">
                  <c:v>51.29043458335218</c:v>
                </c:pt>
                <c:pt idx="5131">
                  <c:v>51.300433583353879</c:v>
                </c:pt>
                <c:pt idx="5132">
                  <c:v>51.310431583347963</c:v>
                </c:pt>
                <c:pt idx="5133">
                  <c:v>51.320430583349662</c:v>
                </c:pt>
                <c:pt idx="5134">
                  <c:v>51.330429583351361</c:v>
                </c:pt>
                <c:pt idx="5135">
                  <c:v>51.340427583345445</c:v>
                </c:pt>
                <c:pt idx="5136">
                  <c:v>51.350426583347144</c:v>
                </c:pt>
                <c:pt idx="5137">
                  <c:v>51.360424583341228</c:v>
                </c:pt>
                <c:pt idx="5138">
                  <c:v>51.370423583342927</c:v>
                </c:pt>
                <c:pt idx="5139">
                  <c:v>51.380422583344625</c:v>
                </c:pt>
                <c:pt idx="5140">
                  <c:v>51.39042058333871</c:v>
                </c:pt>
                <c:pt idx="5141">
                  <c:v>51.400419583340408</c:v>
                </c:pt>
                <c:pt idx="5142">
                  <c:v>51.410418583342107</c:v>
                </c:pt>
                <c:pt idx="5143">
                  <c:v>51.420416583336191</c:v>
                </c:pt>
                <c:pt idx="5144">
                  <c:v>51.43041558333789</c:v>
                </c:pt>
                <c:pt idx="5145">
                  <c:v>51.440413583361078</c:v>
                </c:pt>
                <c:pt idx="5146">
                  <c:v>51.450412583333673</c:v>
                </c:pt>
                <c:pt idx="5147">
                  <c:v>51.460411583335372</c:v>
                </c:pt>
                <c:pt idx="5148">
                  <c:v>51.47040958335856</c:v>
                </c:pt>
                <c:pt idx="5149">
                  <c:v>51.480408583360258</c:v>
                </c:pt>
                <c:pt idx="5150">
                  <c:v>51.490406583354343</c:v>
                </c:pt>
                <c:pt idx="5151">
                  <c:v>51.500405583356041</c:v>
                </c:pt>
                <c:pt idx="5152">
                  <c:v>51.51040458335774</c:v>
                </c:pt>
                <c:pt idx="5153">
                  <c:v>51.520402583351824</c:v>
                </c:pt>
                <c:pt idx="5154">
                  <c:v>51.530401583353523</c:v>
                </c:pt>
                <c:pt idx="5155">
                  <c:v>51.540399583347607</c:v>
                </c:pt>
                <c:pt idx="5156">
                  <c:v>51.550398583349306</c:v>
                </c:pt>
                <c:pt idx="5157">
                  <c:v>51.560397583351005</c:v>
                </c:pt>
                <c:pt idx="5158">
                  <c:v>51.570395583345089</c:v>
                </c:pt>
                <c:pt idx="5159">
                  <c:v>51.580394583346788</c:v>
                </c:pt>
                <c:pt idx="5160">
                  <c:v>51.590392583340872</c:v>
                </c:pt>
                <c:pt idx="5161">
                  <c:v>51.600391583342571</c:v>
                </c:pt>
                <c:pt idx="5162">
                  <c:v>51.61039058334427</c:v>
                </c:pt>
                <c:pt idx="5163">
                  <c:v>51.620388583338354</c:v>
                </c:pt>
                <c:pt idx="5164">
                  <c:v>51.630387583340053</c:v>
                </c:pt>
                <c:pt idx="5165">
                  <c:v>51.640385583334137</c:v>
                </c:pt>
                <c:pt idx="5166">
                  <c:v>51.650384583335835</c:v>
                </c:pt>
                <c:pt idx="5167">
                  <c:v>51.660383583337534</c:v>
                </c:pt>
                <c:pt idx="5168">
                  <c:v>51.670381583360722</c:v>
                </c:pt>
                <c:pt idx="5169">
                  <c:v>51.680380583333317</c:v>
                </c:pt>
                <c:pt idx="5170">
                  <c:v>51.690379583335016</c:v>
                </c:pt>
                <c:pt idx="5171">
                  <c:v>51.700377583358204</c:v>
                </c:pt>
                <c:pt idx="5172">
                  <c:v>51.710376583359903</c:v>
                </c:pt>
                <c:pt idx="5173">
                  <c:v>51.720374583353987</c:v>
                </c:pt>
                <c:pt idx="5174">
                  <c:v>51.730373583355686</c:v>
                </c:pt>
                <c:pt idx="5175">
                  <c:v>51.740372583357384</c:v>
                </c:pt>
                <c:pt idx="5176">
                  <c:v>51.750370583351469</c:v>
                </c:pt>
                <c:pt idx="5177">
                  <c:v>51.760369583353167</c:v>
                </c:pt>
                <c:pt idx="5178">
                  <c:v>51.770367583347252</c:v>
                </c:pt>
                <c:pt idx="5179">
                  <c:v>51.78036658334895</c:v>
                </c:pt>
                <c:pt idx="5180">
                  <c:v>51.790365583350649</c:v>
                </c:pt>
                <c:pt idx="5181">
                  <c:v>51.800363583344733</c:v>
                </c:pt>
                <c:pt idx="5182">
                  <c:v>51.810362583346432</c:v>
                </c:pt>
                <c:pt idx="5183">
                  <c:v>51.820361583348131</c:v>
                </c:pt>
                <c:pt idx="5184">
                  <c:v>51.830359583342215</c:v>
                </c:pt>
                <c:pt idx="5185">
                  <c:v>51.840358583343914</c:v>
                </c:pt>
                <c:pt idx="5186">
                  <c:v>51.850355875008972</c:v>
                </c:pt>
                <c:pt idx="5187">
                  <c:v>51.860354875010671</c:v>
                </c:pt>
                <c:pt idx="5188">
                  <c:v>51.87035387501237</c:v>
                </c:pt>
                <c:pt idx="5189">
                  <c:v>51.880351875006454</c:v>
                </c:pt>
                <c:pt idx="5190">
                  <c:v>51.890350875008153</c:v>
                </c:pt>
                <c:pt idx="5191">
                  <c:v>51.900348875002237</c:v>
                </c:pt>
                <c:pt idx="5192">
                  <c:v>51.910347875003936</c:v>
                </c:pt>
                <c:pt idx="5193">
                  <c:v>51.920346875005635</c:v>
                </c:pt>
                <c:pt idx="5194">
                  <c:v>51.930344875028823</c:v>
                </c:pt>
                <c:pt idx="5195">
                  <c:v>51.940343875001417</c:v>
                </c:pt>
                <c:pt idx="5196">
                  <c:v>51.950341875024606</c:v>
                </c:pt>
                <c:pt idx="5197">
                  <c:v>51.960340875026304</c:v>
                </c:pt>
                <c:pt idx="5198">
                  <c:v>51.970339875028003</c:v>
                </c:pt>
                <c:pt idx="5199">
                  <c:v>51.980337875022087</c:v>
                </c:pt>
                <c:pt idx="5200">
                  <c:v>51.990336875023786</c:v>
                </c:pt>
                <c:pt idx="5201">
                  <c:v>52.000335875025485</c:v>
                </c:pt>
                <c:pt idx="5202">
                  <c:v>52.010333875019569</c:v>
                </c:pt>
                <c:pt idx="5203">
                  <c:v>52.020332875021268</c:v>
                </c:pt>
                <c:pt idx="5204">
                  <c:v>52.030330875015352</c:v>
                </c:pt>
                <c:pt idx="5205">
                  <c:v>52.040329875017051</c:v>
                </c:pt>
                <c:pt idx="5206">
                  <c:v>52.050328875018749</c:v>
                </c:pt>
                <c:pt idx="5207">
                  <c:v>52.060326875012834</c:v>
                </c:pt>
                <c:pt idx="5208">
                  <c:v>52.070325875014532</c:v>
                </c:pt>
                <c:pt idx="5209">
                  <c:v>52.080323875008617</c:v>
                </c:pt>
                <c:pt idx="5210">
                  <c:v>52.090322875010315</c:v>
                </c:pt>
                <c:pt idx="5211">
                  <c:v>52.100321875012014</c:v>
                </c:pt>
                <c:pt idx="5212">
                  <c:v>52.110319875006098</c:v>
                </c:pt>
                <c:pt idx="5213">
                  <c:v>52.120318875007797</c:v>
                </c:pt>
                <c:pt idx="5214">
                  <c:v>52.130316875001881</c:v>
                </c:pt>
                <c:pt idx="5215">
                  <c:v>52.14031587500358</c:v>
                </c:pt>
                <c:pt idx="5216">
                  <c:v>52.150314875005279</c:v>
                </c:pt>
                <c:pt idx="5217">
                  <c:v>52.160312875028467</c:v>
                </c:pt>
                <c:pt idx="5218">
                  <c:v>52.170311875001062</c:v>
                </c:pt>
                <c:pt idx="5219">
                  <c:v>52.18031087500276</c:v>
                </c:pt>
                <c:pt idx="5220">
                  <c:v>52.190308875025949</c:v>
                </c:pt>
                <c:pt idx="5221">
                  <c:v>52.200307875027647</c:v>
                </c:pt>
                <c:pt idx="5222">
                  <c:v>52.210305875021731</c:v>
                </c:pt>
                <c:pt idx="5223">
                  <c:v>52.22030487502343</c:v>
                </c:pt>
                <c:pt idx="5224">
                  <c:v>52.230303875025129</c:v>
                </c:pt>
                <c:pt idx="5225">
                  <c:v>52.240301875019213</c:v>
                </c:pt>
                <c:pt idx="5226">
                  <c:v>52.250300875020912</c:v>
                </c:pt>
                <c:pt idx="5227">
                  <c:v>52.260298875014996</c:v>
                </c:pt>
                <c:pt idx="5228">
                  <c:v>52.270297875016695</c:v>
                </c:pt>
                <c:pt idx="5229">
                  <c:v>52.280296875018394</c:v>
                </c:pt>
                <c:pt idx="5230">
                  <c:v>52.290294875012478</c:v>
                </c:pt>
                <c:pt idx="5231">
                  <c:v>52.300293875014177</c:v>
                </c:pt>
                <c:pt idx="5232">
                  <c:v>52.310291875008261</c:v>
                </c:pt>
                <c:pt idx="5233">
                  <c:v>52.32029087500996</c:v>
                </c:pt>
                <c:pt idx="5234">
                  <c:v>52.330289875011658</c:v>
                </c:pt>
                <c:pt idx="5235">
                  <c:v>52.340287875005743</c:v>
                </c:pt>
                <c:pt idx="5236">
                  <c:v>52.350286875007441</c:v>
                </c:pt>
                <c:pt idx="5237">
                  <c:v>52.36028587500914</c:v>
                </c:pt>
                <c:pt idx="5238">
                  <c:v>52.370283875003224</c:v>
                </c:pt>
                <c:pt idx="5239">
                  <c:v>52.380282875004923</c:v>
                </c:pt>
                <c:pt idx="5240">
                  <c:v>52.390280875028111</c:v>
                </c:pt>
                <c:pt idx="5241">
                  <c:v>52.400279875000706</c:v>
                </c:pt>
                <c:pt idx="5242">
                  <c:v>52.410278875002405</c:v>
                </c:pt>
                <c:pt idx="5243">
                  <c:v>52.420276875025593</c:v>
                </c:pt>
                <c:pt idx="5244">
                  <c:v>52.430275875027291</c:v>
                </c:pt>
                <c:pt idx="5245">
                  <c:v>52.440273875021376</c:v>
                </c:pt>
                <c:pt idx="5246">
                  <c:v>52.450272875023074</c:v>
                </c:pt>
                <c:pt idx="5247">
                  <c:v>52.460271875024773</c:v>
                </c:pt>
                <c:pt idx="5248">
                  <c:v>52.470269875018857</c:v>
                </c:pt>
                <c:pt idx="5249">
                  <c:v>52.480268875020556</c:v>
                </c:pt>
                <c:pt idx="5250">
                  <c:v>52.49026687501464</c:v>
                </c:pt>
                <c:pt idx="5251">
                  <c:v>52.500265875016339</c:v>
                </c:pt>
                <c:pt idx="5252">
                  <c:v>52.510264875018038</c:v>
                </c:pt>
                <c:pt idx="5253">
                  <c:v>52.520262875012122</c:v>
                </c:pt>
                <c:pt idx="5254">
                  <c:v>52.530261875013821</c:v>
                </c:pt>
                <c:pt idx="5255">
                  <c:v>52.54026087501552</c:v>
                </c:pt>
                <c:pt idx="5256">
                  <c:v>52.550258875009604</c:v>
                </c:pt>
                <c:pt idx="5257">
                  <c:v>52.560257875011303</c:v>
                </c:pt>
                <c:pt idx="5258">
                  <c:v>52.570255875005387</c:v>
                </c:pt>
                <c:pt idx="5259">
                  <c:v>52.580254875007086</c:v>
                </c:pt>
                <c:pt idx="5260">
                  <c:v>52.590253875008784</c:v>
                </c:pt>
                <c:pt idx="5261">
                  <c:v>52.600251875002868</c:v>
                </c:pt>
                <c:pt idx="5262">
                  <c:v>52.610250875004567</c:v>
                </c:pt>
                <c:pt idx="5263">
                  <c:v>52.620249875006266</c:v>
                </c:pt>
                <c:pt idx="5264">
                  <c:v>52.63024787500035</c:v>
                </c:pt>
                <c:pt idx="5265">
                  <c:v>52.640246875002049</c:v>
                </c:pt>
                <c:pt idx="5266">
                  <c:v>52.650244875025237</c:v>
                </c:pt>
                <c:pt idx="5267">
                  <c:v>52.660243875026936</c:v>
                </c:pt>
                <c:pt idx="5268">
                  <c:v>52.670242875028634</c:v>
                </c:pt>
                <c:pt idx="5269">
                  <c:v>52.680240875022719</c:v>
                </c:pt>
                <c:pt idx="5270">
                  <c:v>52.690239875024417</c:v>
                </c:pt>
                <c:pt idx="5271">
                  <c:v>52.700237875018502</c:v>
                </c:pt>
                <c:pt idx="5272">
                  <c:v>52.7102368750202</c:v>
                </c:pt>
                <c:pt idx="5273">
                  <c:v>52.720235875021899</c:v>
                </c:pt>
                <c:pt idx="5274">
                  <c:v>52.730233875015983</c:v>
                </c:pt>
                <c:pt idx="5275">
                  <c:v>52.740232875017682</c:v>
                </c:pt>
                <c:pt idx="5276">
                  <c:v>52.750231875019381</c:v>
                </c:pt>
                <c:pt idx="5277">
                  <c:v>52.760229875013465</c:v>
                </c:pt>
                <c:pt idx="5278">
                  <c:v>52.770228875015164</c:v>
                </c:pt>
                <c:pt idx="5279">
                  <c:v>52.780226875009248</c:v>
                </c:pt>
                <c:pt idx="5280">
                  <c:v>52.790225875010947</c:v>
                </c:pt>
                <c:pt idx="5281">
                  <c:v>52.800224875012645</c:v>
                </c:pt>
                <c:pt idx="5282">
                  <c:v>52.81022287500673</c:v>
                </c:pt>
                <c:pt idx="5283">
                  <c:v>52.820221875008428</c:v>
                </c:pt>
                <c:pt idx="5284">
                  <c:v>52.830219875002513</c:v>
                </c:pt>
                <c:pt idx="5285">
                  <c:v>52.840218875004211</c:v>
                </c:pt>
                <c:pt idx="5286">
                  <c:v>52.850218333362136</c:v>
                </c:pt>
                <c:pt idx="5287">
                  <c:v>52.86021633335622</c:v>
                </c:pt>
                <c:pt idx="5288">
                  <c:v>52.870215333357919</c:v>
                </c:pt>
                <c:pt idx="5289">
                  <c:v>52.880213333352003</c:v>
                </c:pt>
                <c:pt idx="5290">
                  <c:v>52.890212333353702</c:v>
                </c:pt>
                <c:pt idx="5291">
                  <c:v>52.900211333355401</c:v>
                </c:pt>
                <c:pt idx="5292">
                  <c:v>52.910209333349485</c:v>
                </c:pt>
                <c:pt idx="5293">
                  <c:v>52.920208333351184</c:v>
                </c:pt>
                <c:pt idx="5294">
                  <c:v>52.930207333352882</c:v>
                </c:pt>
                <c:pt idx="5295">
                  <c:v>52.940205333346967</c:v>
                </c:pt>
                <c:pt idx="5296">
                  <c:v>52.950204333348665</c:v>
                </c:pt>
                <c:pt idx="5297">
                  <c:v>52.96020233334275</c:v>
                </c:pt>
                <c:pt idx="5298">
                  <c:v>52.970201333344448</c:v>
                </c:pt>
                <c:pt idx="5299">
                  <c:v>52.980200333346147</c:v>
                </c:pt>
                <c:pt idx="5300">
                  <c:v>52.990198333340231</c:v>
                </c:pt>
                <c:pt idx="5301">
                  <c:v>53.00019733334193</c:v>
                </c:pt>
                <c:pt idx="5302">
                  <c:v>53.010195333336014</c:v>
                </c:pt>
                <c:pt idx="5303">
                  <c:v>53.020194333337713</c:v>
                </c:pt>
                <c:pt idx="5304">
                  <c:v>53.030193333339412</c:v>
                </c:pt>
                <c:pt idx="5305">
                  <c:v>53.040191333333496</c:v>
                </c:pt>
                <c:pt idx="5306">
                  <c:v>53.050190333335195</c:v>
                </c:pt>
                <c:pt idx="5307">
                  <c:v>53.060189333336893</c:v>
                </c:pt>
                <c:pt idx="5308">
                  <c:v>53.070187333360082</c:v>
                </c:pt>
                <c:pt idx="5309">
                  <c:v>53.08018633336178</c:v>
                </c:pt>
                <c:pt idx="5310">
                  <c:v>53.090184333355865</c:v>
                </c:pt>
                <c:pt idx="5311">
                  <c:v>53.100183333357563</c:v>
                </c:pt>
                <c:pt idx="5312">
                  <c:v>53.110182333359262</c:v>
                </c:pt>
                <c:pt idx="5313">
                  <c:v>53.120180333353346</c:v>
                </c:pt>
                <c:pt idx="5314">
                  <c:v>53.130179333355045</c:v>
                </c:pt>
                <c:pt idx="5315">
                  <c:v>53.140177333349129</c:v>
                </c:pt>
                <c:pt idx="5316">
                  <c:v>53.150176333350828</c:v>
                </c:pt>
                <c:pt idx="5317">
                  <c:v>53.160175333352527</c:v>
                </c:pt>
                <c:pt idx="5318">
                  <c:v>53.170173333346611</c:v>
                </c:pt>
                <c:pt idx="5319">
                  <c:v>53.18017233334831</c:v>
                </c:pt>
                <c:pt idx="5320">
                  <c:v>53.190171333350008</c:v>
                </c:pt>
                <c:pt idx="5321">
                  <c:v>53.200169333344093</c:v>
                </c:pt>
                <c:pt idx="5322">
                  <c:v>53.210168333345791</c:v>
                </c:pt>
                <c:pt idx="5323">
                  <c:v>53.220166333339876</c:v>
                </c:pt>
                <c:pt idx="5324">
                  <c:v>53.230165333341574</c:v>
                </c:pt>
                <c:pt idx="5325">
                  <c:v>53.240164333343273</c:v>
                </c:pt>
                <c:pt idx="5326">
                  <c:v>53.250162333337357</c:v>
                </c:pt>
                <c:pt idx="5327">
                  <c:v>53.260161333339056</c:v>
                </c:pt>
                <c:pt idx="5328">
                  <c:v>53.270160333340755</c:v>
                </c:pt>
                <c:pt idx="5329">
                  <c:v>53.280158333334839</c:v>
                </c:pt>
                <c:pt idx="5330">
                  <c:v>53.290157333336538</c:v>
                </c:pt>
                <c:pt idx="5331">
                  <c:v>53.300155333359726</c:v>
                </c:pt>
                <c:pt idx="5332">
                  <c:v>53.310154333361425</c:v>
                </c:pt>
                <c:pt idx="5333">
                  <c:v>53.320153333334019</c:v>
                </c:pt>
                <c:pt idx="5334">
                  <c:v>53.330151333357207</c:v>
                </c:pt>
                <c:pt idx="5335">
                  <c:v>53.340150333358906</c:v>
                </c:pt>
                <c:pt idx="5336">
                  <c:v>53.35014833335299</c:v>
                </c:pt>
                <c:pt idx="5337">
                  <c:v>53.360147333354689</c:v>
                </c:pt>
                <c:pt idx="5338">
                  <c:v>53.370146333356388</c:v>
                </c:pt>
                <c:pt idx="5339">
                  <c:v>53.380144333350472</c:v>
                </c:pt>
                <c:pt idx="5340">
                  <c:v>53.390143333352171</c:v>
                </c:pt>
                <c:pt idx="5341">
                  <c:v>53.400141333346255</c:v>
                </c:pt>
                <c:pt idx="5342">
                  <c:v>53.410140333347954</c:v>
                </c:pt>
                <c:pt idx="5343">
                  <c:v>53.420139333349653</c:v>
                </c:pt>
                <c:pt idx="5344">
                  <c:v>53.430137333343737</c:v>
                </c:pt>
                <c:pt idx="5345">
                  <c:v>53.440136333345436</c:v>
                </c:pt>
                <c:pt idx="5346">
                  <c:v>53.450135333347134</c:v>
                </c:pt>
                <c:pt idx="5347">
                  <c:v>53.460133333341219</c:v>
                </c:pt>
                <c:pt idx="5348">
                  <c:v>53.470132333342917</c:v>
                </c:pt>
                <c:pt idx="5349">
                  <c:v>53.480130333337002</c:v>
                </c:pt>
                <c:pt idx="5350">
                  <c:v>53.4901293333387</c:v>
                </c:pt>
                <c:pt idx="5351">
                  <c:v>53.500128333340399</c:v>
                </c:pt>
                <c:pt idx="5352">
                  <c:v>53.510126333334483</c:v>
                </c:pt>
                <c:pt idx="5353">
                  <c:v>53.520125333336182</c:v>
                </c:pt>
                <c:pt idx="5354">
                  <c:v>53.530124333337881</c:v>
                </c:pt>
                <c:pt idx="5355">
                  <c:v>53.540122333361069</c:v>
                </c:pt>
                <c:pt idx="5356">
                  <c:v>53.550121333333664</c:v>
                </c:pt>
                <c:pt idx="5357">
                  <c:v>53.560119333356852</c:v>
                </c:pt>
                <c:pt idx="5358">
                  <c:v>53.57011833335855</c:v>
                </c:pt>
                <c:pt idx="5359">
                  <c:v>53.580117333360249</c:v>
                </c:pt>
                <c:pt idx="5360">
                  <c:v>53.590115333354333</c:v>
                </c:pt>
                <c:pt idx="5361">
                  <c:v>53.600114333356032</c:v>
                </c:pt>
                <c:pt idx="5362">
                  <c:v>53.610113333357731</c:v>
                </c:pt>
                <c:pt idx="5363">
                  <c:v>53.620111333351815</c:v>
                </c:pt>
                <c:pt idx="5364">
                  <c:v>53.630110333353514</c:v>
                </c:pt>
                <c:pt idx="5365">
                  <c:v>53.640108333347598</c:v>
                </c:pt>
                <c:pt idx="5366">
                  <c:v>53.650107333349297</c:v>
                </c:pt>
                <c:pt idx="5367">
                  <c:v>53.660106333350996</c:v>
                </c:pt>
                <c:pt idx="5368">
                  <c:v>53.67010433334508</c:v>
                </c:pt>
                <c:pt idx="5369">
                  <c:v>53.680103333346779</c:v>
                </c:pt>
                <c:pt idx="5370">
                  <c:v>53.690101333340863</c:v>
                </c:pt>
                <c:pt idx="5371">
                  <c:v>53.700100333342561</c:v>
                </c:pt>
                <c:pt idx="5372">
                  <c:v>53.71009933334426</c:v>
                </c:pt>
                <c:pt idx="5373">
                  <c:v>53.720097333338344</c:v>
                </c:pt>
                <c:pt idx="5374">
                  <c:v>53.730096333340043</c:v>
                </c:pt>
                <c:pt idx="5375">
                  <c:v>53.740095333341742</c:v>
                </c:pt>
                <c:pt idx="5376">
                  <c:v>53.750093333335826</c:v>
                </c:pt>
                <c:pt idx="5377">
                  <c:v>53.760092333337525</c:v>
                </c:pt>
                <c:pt idx="5378">
                  <c:v>53.770090333360713</c:v>
                </c:pt>
                <c:pt idx="5379">
                  <c:v>53.780089333333308</c:v>
                </c:pt>
                <c:pt idx="5380">
                  <c:v>53.790088333335007</c:v>
                </c:pt>
                <c:pt idx="5381">
                  <c:v>53.800086333358195</c:v>
                </c:pt>
                <c:pt idx="5382">
                  <c:v>53.810085333359893</c:v>
                </c:pt>
                <c:pt idx="5383">
                  <c:v>53.820083333353978</c:v>
                </c:pt>
                <c:pt idx="5384">
                  <c:v>53.830082333355676</c:v>
                </c:pt>
                <c:pt idx="5385">
                  <c:v>53.840081333357375</c:v>
                </c:pt>
                <c:pt idx="5386">
                  <c:v>53.850079458352411</c:v>
                </c:pt>
                <c:pt idx="5387">
                  <c:v>53.86007845835411</c:v>
                </c:pt>
                <c:pt idx="5388">
                  <c:v>53.870077458355809</c:v>
                </c:pt>
                <c:pt idx="5389">
                  <c:v>53.880075458349893</c:v>
                </c:pt>
                <c:pt idx="5390">
                  <c:v>53.890074458351592</c:v>
                </c:pt>
                <c:pt idx="5391">
                  <c:v>53.900072458345676</c:v>
                </c:pt>
                <c:pt idx="5392">
                  <c:v>53.910071458347375</c:v>
                </c:pt>
                <c:pt idx="5393">
                  <c:v>53.920070458349073</c:v>
                </c:pt>
                <c:pt idx="5394">
                  <c:v>53.930068458343158</c:v>
                </c:pt>
                <c:pt idx="5395">
                  <c:v>53.940067458344856</c:v>
                </c:pt>
                <c:pt idx="5396">
                  <c:v>53.950066458346555</c:v>
                </c:pt>
                <c:pt idx="5397">
                  <c:v>53.960064458340639</c:v>
                </c:pt>
                <c:pt idx="5398">
                  <c:v>53.970063458342338</c:v>
                </c:pt>
                <c:pt idx="5399">
                  <c:v>53.980061458336422</c:v>
                </c:pt>
                <c:pt idx="5400">
                  <c:v>53.990060458338121</c:v>
                </c:pt>
                <c:pt idx="5401">
                  <c:v>54.00005945833982</c:v>
                </c:pt>
                <c:pt idx="5402">
                  <c:v>54.010057458333904</c:v>
                </c:pt>
                <c:pt idx="5403">
                  <c:v>54.020056458335603</c:v>
                </c:pt>
                <c:pt idx="5404">
                  <c:v>54.030054458358791</c:v>
                </c:pt>
                <c:pt idx="5405">
                  <c:v>54.040053458360489</c:v>
                </c:pt>
                <c:pt idx="5406">
                  <c:v>54.050052458362188</c:v>
                </c:pt>
                <c:pt idx="5407">
                  <c:v>54.060050458356272</c:v>
                </c:pt>
                <c:pt idx="5408">
                  <c:v>54.070049458357971</c:v>
                </c:pt>
                <c:pt idx="5409">
                  <c:v>54.08004845835967</c:v>
                </c:pt>
                <c:pt idx="5410">
                  <c:v>54.090046458353754</c:v>
                </c:pt>
                <c:pt idx="5411">
                  <c:v>54.100045458355453</c:v>
                </c:pt>
                <c:pt idx="5412">
                  <c:v>54.110043458349537</c:v>
                </c:pt>
                <c:pt idx="5413">
                  <c:v>54.120042458351236</c:v>
                </c:pt>
                <c:pt idx="5414">
                  <c:v>54.130041458352935</c:v>
                </c:pt>
                <c:pt idx="5415">
                  <c:v>54.140039458347019</c:v>
                </c:pt>
                <c:pt idx="5416">
                  <c:v>54.150038458348718</c:v>
                </c:pt>
                <c:pt idx="5417">
                  <c:v>54.160037458350416</c:v>
                </c:pt>
                <c:pt idx="5418">
                  <c:v>54.170035458344501</c:v>
                </c:pt>
                <c:pt idx="5419">
                  <c:v>54.180034458346199</c:v>
                </c:pt>
                <c:pt idx="5420">
                  <c:v>54.190032458340283</c:v>
                </c:pt>
                <c:pt idx="5421">
                  <c:v>54.200031458341982</c:v>
                </c:pt>
                <c:pt idx="5422">
                  <c:v>54.210030458343681</c:v>
                </c:pt>
                <c:pt idx="5423">
                  <c:v>54.220028458337765</c:v>
                </c:pt>
                <c:pt idx="5424">
                  <c:v>54.230027458339464</c:v>
                </c:pt>
                <c:pt idx="5425">
                  <c:v>54.240026458341163</c:v>
                </c:pt>
                <c:pt idx="5426">
                  <c:v>54.250024458335247</c:v>
                </c:pt>
                <c:pt idx="5427">
                  <c:v>54.260023458336946</c:v>
                </c:pt>
                <c:pt idx="5428">
                  <c:v>54.270021458360134</c:v>
                </c:pt>
                <c:pt idx="5429">
                  <c:v>54.280020458361832</c:v>
                </c:pt>
                <c:pt idx="5430">
                  <c:v>54.290019458334427</c:v>
                </c:pt>
                <c:pt idx="5431">
                  <c:v>54.300017458357615</c:v>
                </c:pt>
                <c:pt idx="5432">
                  <c:v>54.310016458359314</c:v>
                </c:pt>
                <c:pt idx="5433">
                  <c:v>54.320014458353398</c:v>
                </c:pt>
                <c:pt idx="5434">
                  <c:v>54.330013458355097</c:v>
                </c:pt>
                <c:pt idx="5435">
                  <c:v>54.340012458356796</c:v>
                </c:pt>
                <c:pt idx="5436">
                  <c:v>54.35001045835088</c:v>
                </c:pt>
                <c:pt idx="5437">
                  <c:v>54.360009458352579</c:v>
                </c:pt>
                <c:pt idx="5438">
                  <c:v>54.370008458354278</c:v>
                </c:pt>
                <c:pt idx="5439">
                  <c:v>54.380006458348362</c:v>
                </c:pt>
                <c:pt idx="5440">
                  <c:v>54.390005458350061</c:v>
                </c:pt>
                <c:pt idx="5441">
                  <c:v>54.400003458344145</c:v>
                </c:pt>
                <c:pt idx="5442">
                  <c:v>54.410002458345843</c:v>
                </c:pt>
                <c:pt idx="5443">
                  <c:v>54.420001458347542</c:v>
                </c:pt>
                <c:pt idx="5444">
                  <c:v>54.429999458341626</c:v>
                </c:pt>
                <c:pt idx="5445">
                  <c:v>54.439998458343325</c:v>
                </c:pt>
                <c:pt idx="5446">
                  <c:v>54.449997458345024</c:v>
                </c:pt>
                <c:pt idx="5447">
                  <c:v>54.459995458339108</c:v>
                </c:pt>
                <c:pt idx="5448">
                  <c:v>54.469994458340807</c:v>
                </c:pt>
                <c:pt idx="5449">
                  <c:v>54.479992458334891</c:v>
                </c:pt>
                <c:pt idx="5450">
                  <c:v>54.48999145833659</c:v>
                </c:pt>
                <c:pt idx="5451">
                  <c:v>54.499990458338289</c:v>
                </c:pt>
                <c:pt idx="5452">
                  <c:v>54.509988458361477</c:v>
                </c:pt>
                <c:pt idx="5453">
                  <c:v>54.519987458334072</c:v>
                </c:pt>
                <c:pt idx="5454">
                  <c:v>54.52998645833577</c:v>
                </c:pt>
                <c:pt idx="5455">
                  <c:v>54.539984458358958</c:v>
                </c:pt>
                <c:pt idx="5456">
                  <c:v>54.549983458360657</c:v>
                </c:pt>
                <c:pt idx="5457">
                  <c:v>54.559981458354741</c:v>
                </c:pt>
                <c:pt idx="5458">
                  <c:v>54.56998045835644</c:v>
                </c:pt>
                <c:pt idx="5459">
                  <c:v>54.579979458358139</c:v>
                </c:pt>
                <c:pt idx="5460">
                  <c:v>54.589977458352223</c:v>
                </c:pt>
                <c:pt idx="5461">
                  <c:v>54.599976458353922</c:v>
                </c:pt>
                <c:pt idx="5462">
                  <c:v>54.609975458355621</c:v>
                </c:pt>
                <c:pt idx="5463">
                  <c:v>54.619973458349705</c:v>
                </c:pt>
                <c:pt idx="5464">
                  <c:v>54.629972458351403</c:v>
                </c:pt>
                <c:pt idx="5465">
                  <c:v>54.639970458345488</c:v>
                </c:pt>
                <c:pt idx="5466">
                  <c:v>54.649969458347186</c:v>
                </c:pt>
                <c:pt idx="5467">
                  <c:v>54.659968458348885</c:v>
                </c:pt>
                <c:pt idx="5468">
                  <c:v>54.669966458342969</c:v>
                </c:pt>
                <c:pt idx="5469">
                  <c:v>54.679965458344668</c:v>
                </c:pt>
                <c:pt idx="5470">
                  <c:v>54.689964458346367</c:v>
                </c:pt>
                <c:pt idx="5471">
                  <c:v>54.699962458340451</c:v>
                </c:pt>
                <c:pt idx="5472">
                  <c:v>54.70996145834215</c:v>
                </c:pt>
                <c:pt idx="5473">
                  <c:v>54.719959458336234</c:v>
                </c:pt>
                <c:pt idx="5474">
                  <c:v>54.729958458337933</c:v>
                </c:pt>
                <c:pt idx="5475">
                  <c:v>54.739957458339632</c:v>
                </c:pt>
                <c:pt idx="5476">
                  <c:v>54.749955458333716</c:v>
                </c:pt>
                <c:pt idx="5477">
                  <c:v>54.759954458335415</c:v>
                </c:pt>
                <c:pt idx="5478">
                  <c:v>54.769952458358603</c:v>
                </c:pt>
                <c:pt idx="5479">
                  <c:v>54.779951458360301</c:v>
                </c:pt>
                <c:pt idx="5480">
                  <c:v>54.789950458362</c:v>
                </c:pt>
                <c:pt idx="5481">
                  <c:v>54.799948458356084</c:v>
                </c:pt>
                <c:pt idx="5482">
                  <c:v>54.809947458357783</c:v>
                </c:pt>
                <c:pt idx="5483">
                  <c:v>54.819946458359482</c:v>
                </c:pt>
                <c:pt idx="5484">
                  <c:v>54.829944458353566</c:v>
                </c:pt>
                <c:pt idx="5485">
                  <c:v>54.839943458355265</c:v>
                </c:pt>
                <c:pt idx="5486">
                  <c:v>54.849941250024131</c:v>
                </c:pt>
                <c:pt idx="5487">
                  <c:v>54.859940250025829</c:v>
                </c:pt>
                <c:pt idx="5488">
                  <c:v>54.869939250027528</c:v>
                </c:pt>
                <c:pt idx="5489">
                  <c:v>54.879937250021612</c:v>
                </c:pt>
                <c:pt idx="5490">
                  <c:v>54.889936250023311</c:v>
                </c:pt>
                <c:pt idx="5491">
                  <c:v>54.89993525002501</c:v>
                </c:pt>
                <c:pt idx="5492">
                  <c:v>54.909933250019094</c:v>
                </c:pt>
                <c:pt idx="5493">
                  <c:v>54.919932250020793</c:v>
                </c:pt>
                <c:pt idx="5494">
                  <c:v>54.929930250014877</c:v>
                </c:pt>
                <c:pt idx="5495">
                  <c:v>54.939929250016576</c:v>
                </c:pt>
                <c:pt idx="5496">
                  <c:v>54.949928250018274</c:v>
                </c:pt>
                <c:pt idx="5497">
                  <c:v>54.959926250012359</c:v>
                </c:pt>
                <c:pt idx="5498">
                  <c:v>54.969925250014057</c:v>
                </c:pt>
                <c:pt idx="5499">
                  <c:v>54.979924250015756</c:v>
                </c:pt>
                <c:pt idx="5500">
                  <c:v>54.98992225000984</c:v>
                </c:pt>
                <c:pt idx="5501">
                  <c:v>54.999921250011539</c:v>
                </c:pt>
                <c:pt idx="5502">
                  <c:v>55.009919250005623</c:v>
                </c:pt>
                <c:pt idx="5503">
                  <c:v>55.019918250007322</c:v>
                </c:pt>
                <c:pt idx="5504">
                  <c:v>55.029917250009021</c:v>
                </c:pt>
                <c:pt idx="5505">
                  <c:v>55.039915250003105</c:v>
                </c:pt>
                <c:pt idx="5506">
                  <c:v>55.049914250004804</c:v>
                </c:pt>
                <c:pt idx="5507">
                  <c:v>55.059913250006502</c:v>
                </c:pt>
                <c:pt idx="5508">
                  <c:v>55.069911250000587</c:v>
                </c:pt>
                <c:pt idx="5509">
                  <c:v>55.079910250002285</c:v>
                </c:pt>
                <c:pt idx="5510">
                  <c:v>55.089908250025474</c:v>
                </c:pt>
                <c:pt idx="5511">
                  <c:v>55.099907250027172</c:v>
                </c:pt>
                <c:pt idx="5512">
                  <c:v>55.109906250028871</c:v>
                </c:pt>
                <c:pt idx="5513">
                  <c:v>55.119904250022955</c:v>
                </c:pt>
                <c:pt idx="5514">
                  <c:v>55.129903250024654</c:v>
                </c:pt>
                <c:pt idx="5515">
                  <c:v>55.139902250026353</c:v>
                </c:pt>
                <c:pt idx="5516">
                  <c:v>55.149900250020437</c:v>
                </c:pt>
                <c:pt idx="5517">
                  <c:v>55.159899250022136</c:v>
                </c:pt>
                <c:pt idx="5518">
                  <c:v>55.16989725001622</c:v>
                </c:pt>
                <c:pt idx="5519">
                  <c:v>55.179896250017919</c:v>
                </c:pt>
                <c:pt idx="5520">
                  <c:v>55.189895250019617</c:v>
                </c:pt>
                <c:pt idx="5521">
                  <c:v>55.199893250013702</c:v>
                </c:pt>
                <c:pt idx="5522">
                  <c:v>55.2098922500154</c:v>
                </c:pt>
                <c:pt idx="5523">
                  <c:v>55.219891250017099</c:v>
                </c:pt>
                <c:pt idx="5524">
                  <c:v>55.229889250011183</c:v>
                </c:pt>
                <c:pt idx="5525">
                  <c:v>55.239888250012882</c:v>
                </c:pt>
                <c:pt idx="5526">
                  <c:v>55.249886250006966</c:v>
                </c:pt>
                <c:pt idx="5527">
                  <c:v>55.259885250008665</c:v>
                </c:pt>
                <c:pt idx="5528">
                  <c:v>55.269884250010364</c:v>
                </c:pt>
                <c:pt idx="5529">
                  <c:v>55.279882250004448</c:v>
                </c:pt>
                <c:pt idx="5530">
                  <c:v>55.289881250006147</c:v>
                </c:pt>
                <c:pt idx="5531">
                  <c:v>55.299880250007845</c:v>
                </c:pt>
                <c:pt idx="5532">
                  <c:v>55.30987825000193</c:v>
                </c:pt>
                <c:pt idx="5533">
                  <c:v>55.319877250003628</c:v>
                </c:pt>
                <c:pt idx="5534">
                  <c:v>55.329875250026817</c:v>
                </c:pt>
                <c:pt idx="5535">
                  <c:v>55.339874250028515</c:v>
                </c:pt>
                <c:pt idx="5536">
                  <c:v>55.34987325000111</c:v>
                </c:pt>
                <c:pt idx="5537">
                  <c:v>55.359871250024298</c:v>
                </c:pt>
                <c:pt idx="5538">
                  <c:v>55.369870250025997</c:v>
                </c:pt>
                <c:pt idx="5539">
                  <c:v>55.379869250027696</c:v>
                </c:pt>
                <c:pt idx="5540">
                  <c:v>55.38986725002178</c:v>
                </c:pt>
                <c:pt idx="5541">
                  <c:v>55.399866250023479</c:v>
                </c:pt>
                <c:pt idx="5542">
                  <c:v>55.409864250017563</c:v>
                </c:pt>
                <c:pt idx="5543">
                  <c:v>55.419863250019262</c:v>
                </c:pt>
                <c:pt idx="5544">
                  <c:v>55.42986225002096</c:v>
                </c:pt>
                <c:pt idx="5545">
                  <c:v>55.439860250015045</c:v>
                </c:pt>
                <c:pt idx="5546">
                  <c:v>55.449859250016743</c:v>
                </c:pt>
                <c:pt idx="5547">
                  <c:v>55.459858250018442</c:v>
                </c:pt>
                <c:pt idx="5548">
                  <c:v>55.469856250012526</c:v>
                </c:pt>
                <c:pt idx="5549">
                  <c:v>55.479855250014225</c:v>
                </c:pt>
                <c:pt idx="5550">
                  <c:v>55.489853250008309</c:v>
                </c:pt>
                <c:pt idx="5551">
                  <c:v>55.499852250010008</c:v>
                </c:pt>
                <c:pt idx="5552">
                  <c:v>55.509851250011707</c:v>
                </c:pt>
                <c:pt idx="5553">
                  <c:v>55.519849250005791</c:v>
                </c:pt>
                <c:pt idx="5554">
                  <c:v>55.52984825000749</c:v>
                </c:pt>
                <c:pt idx="5555">
                  <c:v>55.539847250009188</c:v>
                </c:pt>
                <c:pt idx="5556">
                  <c:v>55.549845250003273</c:v>
                </c:pt>
                <c:pt idx="5557">
                  <c:v>55.559844250004971</c:v>
                </c:pt>
                <c:pt idx="5558">
                  <c:v>55.569842250028159</c:v>
                </c:pt>
                <c:pt idx="5559">
                  <c:v>55.579841250000754</c:v>
                </c:pt>
                <c:pt idx="5560">
                  <c:v>55.589840250002453</c:v>
                </c:pt>
                <c:pt idx="5561">
                  <c:v>55.599838250025641</c:v>
                </c:pt>
                <c:pt idx="5562">
                  <c:v>55.60983725002734</c:v>
                </c:pt>
                <c:pt idx="5563">
                  <c:v>55.619836249999935</c:v>
                </c:pt>
                <c:pt idx="5564">
                  <c:v>55.629834250023123</c:v>
                </c:pt>
                <c:pt idx="5565">
                  <c:v>55.639833250024822</c:v>
                </c:pt>
                <c:pt idx="5566">
                  <c:v>55.649831250018906</c:v>
                </c:pt>
                <c:pt idx="5567">
                  <c:v>55.659830250020605</c:v>
                </c:pt>
                <c:pt idx="5568">
                  <c:v>55.669829250022303</c:v>
                </c:pt>
                <c:pt idx="5569">
                  <c:v>55.679827250016388</c:v>
                </c:pt>
                <c:pt idx="5570">
                  <c:v>55.689826250018086</c:v>
                </c:pt>
                <c:pt idx="5571">
                  <c:v>55.699825250019785</c:v>
                </c:pt>
                <c:pt idx="5572">
                  <c:v>55.709823250013869</c:v>
                </c:pt>
                <c:pt idx="5573">
                  <c:v>55.719822250015568</c:v>
                </c:pt>
                <c:pt idx="5574">
                  <c:v>55.729820250009652</c:v>
                </c:pt>
                <c:pt idx="5575">
                  <c:v>55.739819250011351</c:v>
                </c:pt>
                <c:pt idx="5576">
                  <c:v>55.74981825001305</c:v>
                </c:pt>
                <c:pt idx="5577">
                  <c:v>55.759816250007134</c:v>
                </c:pt>
                <c:pt idx="5578">
                  <c:v>55.769815250008833</c:v>
                </c:pt>
                <c:pt idx="5579">
                  <c:v>55.779814250010531</c:v>
                </c:pt>
                <c:pt idx="5580">
                  <c:v>55.789812250004616</c:v>
                </c:pt>
                <c:pt idx="5581">
                  <c:v>55.799811250006314</c:v>
                </c:pt>
                <c:pt idx="5582">
                  <c:v>55.809809250000399</c:v>
                </c:pt>
                <c:pt idx="5583">
                  <c:v>55.819808250002097</c:v>
                </c:pt>
                <c:pt idx="5584">
                  <c:v>55.829807250003796</c:v>
                </c:pt>
                <c:pt idx="5585">
                  <c:v>55.839805250026984</c:v>
                </c:pt>
                <c:pt idx="5586">
                  <c:v>55.849804625002434</c:v>
                </c:pt>
                <c:pt idx="5587">
                  <c:v>55.859803625004133</c:v>
                </c:pt>
                <c:pt idx="5588">
                  <c:v>55.869801625027321</c:v>
                </c:pt>
                <c:pt idx="5589">
                  <c:v>55.879800624999916</c:v>
                </c:pt>
                <c:pt idx="5590">
                  <c:v>55.889798625023104</c:v>
                </c:pt>
                <c:pt idx="5591">
                  <c:v>55.899797625024803</c:v>
                </c:pt>
                <c:pt idx="5592">
                  <c:v>55.909796625026502</c:v>
                </c:pt>
                <c:pt idx="5593">
                  <c:v>55.919794625020586</c:v>
                </c:pt>
                <c:pt idx="5594">
                  <c:v>55.929793625022285</c:v>
                </c:pt>
                <c:pt idx="5595">
                  <c:v>55.939792625023983</c:v>
                </c:pt>
                <c:pt idx="5596">
                  <c:v>55.949790625018068</c:v>
                </c:pt>
                <c:pt idx="5597">
                  <c:v>55.959789625019766</c:v>
                </c:pt>
                <c:pt idx="5598">
                  <c:v>55.969787625013851</c:v>
                </c:pt>
                <c:pt idx="5599">
                  <c:v>55.979786625015549</c:v>
                </c:pt>
                <c:pt idx="5600">
                  <c:v>55.989785625017248</c:v>
                </c:pt>
                <c:pt idx="5601">
                  <c:v>55.999783625011332</c:v>
                </c:pt>
                <c:pt idx="5602">
                  <c:v>56.009782625013031</c:v>
                </c:pt>
                <c:pt idx="5603">
                  <c:v>56.01978162501473</c:v>
                </c:pt>
                <c:pt idx="5604">
                  <c:v>56.029779625008814</c:v>
                </c:pt>
                <c:pt idx="5605">
                  <c:v>56.039778625010513</c:v>
                </c:pt>
                <c:pt idx="5606">
                  <c:v>56.049777625012212</c:v>
                </c:pt>
                <c:pt idx="5607">
                  <c:v>56.059775625006296</c:v>
                </c:pt>
                <c:pt idx="5608">
                  <c:v>56.069774625007994</c:v>
                </c:pt>
                <c:pt idx="5609">
                  <c:v>56.079772625002079</c:v>
                </c:pt>
                <c:pt idx="5610">
                  <c:v>56.089771625003777</c:v>
                </c:pt>
                <c:pt idx="5611">
                  <c:v>56.099770625005476</c:v>
                </c:pt>
                <c:pt idx="5612">
                  <c:v>56.109768625028664</c:v>
                </c:pt>
                <c:pt idx="5613">
                  <c:v>56.119767625001259</c:v>
                </c:pt>
                <c:pt idx="5614">
                  <c:v>56.129765625024447</c:v>
                </c:pt>
                <c:pt idx="5615">
                  <c:v>56.139764625026146</c:v>
                </c:pt>
                <c:pt idx="5616">
                  <c:v>56.149763625027845</c:v>
                </c:pt>
                <c:pt idx="5617">
                  <c:v>56.159761625021929</c:v>
                </c:pt>
                <c:pt idx="5618">
                  <c:v>56.169760625023628</c:v>
                </c:pt>
                <c:pt idx="5619">
                  <c:v>56.179759625025326</c:v>
                </c:pt>
                <c:pt idx="5620">
                  <c:v>56.189757625019411</c:v>
                </c:pt>
                <c:pt idx="5621">
                  <c:v>56.199756625021109</c:v>
                </c:pt>
                <c:pt idx="5622">
                  <c:v>56.209755625022808</c:v>
                </c:pt>
                <c:pt idx="5623">
                  <c:v>56.219753625016892</c:v>
                </c:pt>
                <c:pt idx="5624">
                  <c:v>56.229752625018591</c:v>
                </c:pt>
                <c:pt idx="5625">
                  <c:v>56.239750625012675</c:v>
                </c:pt>
                <c:pt idx="5626">
                  <c:v>56.249749625014374</c:v>
                </c:pt>
                <c:pt idx="5627">
                  <c:v>56.259748625016073</c:v>
                </c:pt>
                <c:pt idx="5628">
                  <c:v>56.269746625010157</c:v>
                </c:pt>
                <c:pt idx="5629">
                  <c:v>56.279745625011856</c:v>
                </c:pt>
                <c:pt idx="5630">
                  <c:v>56.289744625013554</c:v>
                </c:pt>
                <c:pt idx="5631">
                  <c:v>56.299742625007639</c:v>
                </c:pt>
                <c:pt idx="5632">
                  <c:v>56.309741625009337</c:v>
                </c:pt>
                <c:pt idx="5633">
                  <c:v>56.319739625003422</c:v>
                </c:pt>
                <c:pt idx="5634">
                  <c:v>56.32973862500512</c:v>
                </c:pt>
                <c:pt idx="5635">
                  <c:v>56.339737625006819</c:v>
                </c:pt>
                <c:pt idx="5636">
                  <c:v>56.349735625000903</c:v>
                </c:pt>
                <c:pt idx="5637">
                  <c:v>56.359734625002602</c:v>
                </c:pt>
                <c:pt idx="5638">
                  <c:v>56.369733625004301</c:v>
                </c:pt>
                <c:pt idx="5639">
                  <c:v>56.379731625027489</c:v>
                </c:pt>
                <c:pt idx="5640">
                  <c:v>56.389730625000084</c:v>
                </c:pt>
                <c:pt idx="5641">
                  <c:v>56.399728625023272</c:v>
                </c:pt>
                <c:pt idx="5642">
                  <c:v>56.409727625024971</c:v>
                </c:pt>
                <c:pt idx="5643">
                  <c:v>56.419726625026669</c:v>
                </c:pt>
                <c:pt idx="5644">
                  <c:v>56.429724625020754</c:v>
                </c:pt>
                <c:pt idx="5645">
                  <c:v>56.439723625022452</c:v>
                </c:pt>
                <c:pt idx="5646">
                  <c:v>56.449722625024151</c:v>
                </c:pt>
                <c:pt idx="5647">
                  <c:v>56.459720625018235</c:v>
                </c:pt>
                <c:pt idx="5648">
                  <c:v>56.469719625019934</c:v>
                </c:pt>
                <c:pt idx="5649">
                  <c:v>56.479718625021633</c:v>
                </c:pt>
                <c:pt idx="5650">
                  <c:v>56.489716625015717</c:v>
                </c:pt>
                <c:pt idx="5651">
                  <c:v>56.499715625017416</c:v>
                </c:pt>
                <c:pt idx="5652">
                  <c:v>56.5097136250115</c:v>
                </c:pt>
                <c:pt idx="5653">
                  <c:v>56.519712625013199</c:v>
                </c:pt>
                <c:pt idx="5654">
                  <c:v>56.529711625014897</c:v>
                </c:pt>
                <c:pt idx="5655">
                  <c:v>56.539709625008982</c:v>
                </c:pt>
                <c:pt idx="5656">
                  <c:v>56.54970862501068</c:v>
                </c:pt>
                <c:pt idx="5657">
                  <c:v>56.559707625012379</c:v>
                </c:pt>
                <c:pt idx="5658">
                  <c:v>56.569705625006463</c:v>
                </c:pt>
                <c:pt idx="5659">
                  <c:v>56.579704625008162</c:v>
                </c:pt>
                <c:pt idx="5660">
                  <c:v>56.589702625002246</c:v>
                </c:pt>
                <c:pt idx="5661">
                  <c:v>56.599701625003945</c:v>
                </c:pt>
                <c:pt idx="5662">
                  <c:v>56.609700625005644</c:v>
                </c:pt>
                <c:pt idx="5663">
                  <c:v>56.619698625028832</c:v>
                </c:pt>
                <c:pt idx="5664">
                  <c:v>56.629697625001427</c:v>
                </c:pt>
                <c:pt idx="5665">
                  <c:v>56.639696625003126</c:v>
                </c:pt>
                <c:pt idx="5666">
                  <c:v>56.649694625026314</c:v>
                </c:pt>
                <c:pt idx="5667">
                  <c:v>56.659693625028012</c:v>
                </c:pt>
                <c:pt idx="5668">
                  <c:v>56.669692625000607</c:v>
                </c:pt>
                <c:pt idx="5669">
                  <c:v>56.679690625023795</c:v>
                </c:pt>
                <c:pt idx="5670">
                  <c:v>56.689689625025494</c:v>
                </c:pt>
                <c:pt idx="5671">
                  <c:v>56.699687625019578</c:v>
                </c:pt>
                <c:pt idx="5672">
                  <c:v>56.709686625021277</c:v>
                </c:pt>
                <c:pt idx="5673">
                  <c:v>56.719685625022976</c:v>
                </c:pt>
                <c:pt idx="5674">
                  <c:v>56.72968362501706</c:v>
                </c:pt>
                <c:pt idx="5675">
                  <c:v>56.739682625018759</c:v>
                </c:pt>
                <c:pt idx="5676">
                  <c:v>56.749681625020457</c:v>
                </c:pt>
                <c:pt idx="5677">
                  <c:v>56.759679625014542</c:v>
                </c:pt>
                <c:pt idx="5678">
                  <c:v>56.76967862501624</c:v>
                </c:pt>
                <c:pt idx="5679">
                  <c:v>56.779676625010325</c:v>
                </c:pt>
                <c:pt idx="5680">
                  <c:v>56.789675625012023</c:v>
                </c:pt>
                <c:pt idx="5681">
                  <c:v>56.799674625013722</c:v>
                </c:pt>
                <c:pt idx="5682">
                  <c:v>56.809672625007806</c:v>
                </c:pt>
                <c:pt idx="5683">
                  <c:v>56.819671625009505</c:v>
                </c:pt>
                <c:pt idx="5684">
                  <c:v>56.829670625011204</c:v>
                </c:pt>
                <c:pt idx="5685">
                  <c:v>56.839668625005288</c:v>
                </c:pt>
                <c:pt idx="5686">
                  <c:v>56.849667583359405</c:v>
                </c:pt>
                <c:pt idx="5687">
                  <c:v>56.859666583361104</c:v>
                </c:pt>
                <c:pt idx="5688">
                  <c:v>56.869664583355188</c:v>
                </c:pt>
                <c:pt idx="5689">
                  <c:v>56.879663583356887</c:v>
                </c:pt>
                <c:pt idx="5690">
                  <c:v>56.889661583350971</c:v>
                </c:pt>
                <c:pt idx="5691">
                  <c:v>56.89966058335267</c:v>
                </c:pt>
                <c:pt idx="5692">
                  <c:v>56.909659583354369</c:v>
                </c:pt>
                <c:pt idx="5693">
                  <c:v>56.919657583348453</c:v>
                </c:pt>
                <c:pt idx="5694">
                  <c:v>56.929656583350152</c:v>
                </c:pt>
                <c:pt idx="5695">
                  <c:v>56.939655583351851</c:v>
                </c:pt>
                <c:pt idx="5696">
                  <c:v>56.949653583345935</c:v>
                </c:pt>
                <c:pt idx="5697">
                  <c:v>56.959652583347633</c:v>
                </c:pt>
                <c:pt idx="5698">
                  <c:v>56.969650583341718</c:v>
                </c:pt>
                <c:pt idx="5699">
                  <c:v>56.979649583343416</c:v>
                </c:pt>
                <c:pt idx="5700">
                  <c:v>56.989648583345115</c:v>
                </c:pt>
                <c:pt idx="5701">
                  <c:v>56.999646583339199</c:v>
                </c:pt>
                <c:pt idx="5702">
                  <c:v>57.009645583340898</c:v>
                </c:pt>
                <c:pt idx="5703">
                  <c:v>57.019644583342597</c:v>
                </c:pt>
                <c:pt idx="5704">
                  <c:v>57.029642583336681</c:v>
                </c:pt>
                <c:pt idx="5705">
                  <c:v>57.03964158333838</c:v>
                </c:pt>
                <c:pt idx="5706">
                  <c:v>57.049639583361568</c:v>
                </c:pt>
                <c:pt idx="5707">
                  <c:v>57.059638583334163</c:v>
                </c:pt>
                <c:pt idx="5708">
                  <c:v>57.069637583335862</c:v>
                </c:pt>
                <c:pt idx="5709">
                  <c:v>57.07963558335905</c:v>
                </c:pt>
                <c:pt idx="5710">
                  <c:v>57.089634583360748</c:v>
                </c:pt>
                <c:pt idx="5711">
                  <c:v>57.099633583333343</c:v>
                </c:pt>
                <c:pt idx="5712">
                  <c:v>57.109631583356531</c:v>
                </c:pt>
                <c:pt idx="5713">
                  <c:v>57.11963058335823</c:v>
                </c:pt>
                <c:pt idx="5714">
                  <c:v>57.129629583359929</c:v>
                </c:pt>
                <c:pt idx="5715">
                  <c:v>57.139627583354013</c:v>
                </c:pt>
                <c:pt idx="5716">
                  <c:v>57.149626583355712</c:v>
                </c:pt>
                <c:pt idx="5717">
                  <c:v>57.159624583349796</c:v>
                </c:pt>
                <c:pt idx="5718">
                  <c:v>57.169623583351495</c:v>
                </c:pt>
                <c:pt idx="5719">
                  <c:v>57.179622583353193</c:v>
                </c:pt>
                <c:pt idx="5720">
                  <c:v>57.189620583347278</c:v>
                </c:pt>
                <c:pt idx="5721">
                  <c:v>57.199619583348976</c:v>
                </c:pt>
                <c:pt idx="5722">
                  <c:v>57.209618583350675</c:v>
                </c:pt>
                <c:pt idx="5723">
                  <c:v>57.219616583344759</c:v>
                </c:pt>
                <c:pt idx="5724">
                  <c:v>57.229615583346458</c:v>
                </c:pt>
                <c:pt idx="5725">
                  <c:v>57.239613583340542</c:v>
                </c:pt>
                <c:pt idx="5726">
                  <c:v>57.249612583342241</c:v>
                </c:pt>
                <c:pt idx="5727">
                  <c:v>57.25961158334394</c:v>
                </c:pt>
                <c:pt idx="5728">
                  <c:v>57.269609583338024</c:v>
                </c:pt>
                <c:pt idx="5729">
                  <c:v>57.279608583339723</c:v>
                </c:pt>
                <c:pt idx="5730">
                  <c:v>57.289607583341422</c:v>
                </c:pt>
                <c:pt idx="5731">
                  <c:v>57.299605583335506</c:v>
                </c:pt>
                <c:pt idx="5732">
                  <c:v>57.309604583337205</c:v>
                </c:pt>
                <c:pt idx="5733">
                  <c:v>57.319603583338903</c:v>
                </c:pt>
                <c:pt idx="5734">
                  <c:v>57.329601583362091</c:v>
                </c:pt>
                <c:pt idx="5735">
                  <c:v>57.339600583334686</c:v>
                </c:pt>
                <c:pt idx="5736">
                  <c:v>57.349598583357874</c:v>
                </c:pt>
                <c:pt idx="5737">
                  <c:v>57.359597583359573</c:v>
                </c:pt>
                <c:pt idx="5738">
                  <c:v>57.369596583361272</c:v>
                </c:pt>
                <c:pt idx="5739">
                  <c:v>57.379594583355356</c:v>
                </c:pt>
                <c:pt idx="5740">
                  <c:v>57.389593583357055</c:v>
                </c:pt>
                <c:pt idx="5741">
                  <c:v>57.399592583358753</c:v>
                </c:pt>
                <c:pt idx="5742">
                  <c:v>57.409590583352838</c:v>
                </c:pt>
                <c:pt idx="5743">
                  <c:v>57.419589583354536</c:v>
                </c:pt>
                <c:pt idx="5744">
                  <c:v>57.429588583356235</c:v>
                </c:pt>
                <c:pt idx="5745">
                  <c:v>57.439586583350319</c:v>
                </c:pt>
                <c:pt idx="5746">
                  <c:v>57.449585583352018</c:v>
                </c:pt>
                <c:pt idx="5747">
                  <c:v>57.459583583346102</c:v>
                </c:pt>
                <c:pt idx="5748">
                  <c:v>57.469582583347801</c:v>
                </c:pt>
                <c:pt idx="5749">
                  <c:v>57.4795815833495</c:v>
                </c:pt>
                <c:pt idx="5750">
                  <c:v>57.489579583343584</c:v>
                </c:pt>
                <c:pt idx="5751">
                  <c:v>57.499578583345283</c:v>
                </c:pt>
                <c:pt idx="5752">
                  <c:v>57.509577583346982</c:v>
                </c:pt>
                <c:pt idx="5753">
                  <c:v>57.519575583341066</c:v>
                </c:pt>
                <c:pt idx="5754">
                  <c:v>57.529574583342765</c:v>
                </c:pt>
                <c:pt idx="5755">
                  <c:v>57.539573583344463</c:v>
                </c:pt>
                <c:pt idx="5756">
                  <c:v>57.549571583338547</c:v>
                </c:pt>
                <c:pt idx="5757">
                  <c:v>57.559570583340246</c:v>
                </c:pt>
                <c:pt idx="5758">
                  <c:v>57.56956858333433</c:v>
                </c:pt>
                <c:pt idx="5759">
                  <c:v>57.579567583336029</c:v>
                </c:pt>
                <c:pt idx="5760">
                  <c:v>57.589566583337728</c:v>
                </c:pt>
                <c:pt idx="5761">
                  <c:v>57.599564583360916</c:v>
                </c:pt>
                <c:pt idx="5762">
                  <c:v>57.609563583333511</c:v>
                </c:pt>
                <c:pt idx="5763">
                  <c:v>57.61956258333521</c:v>
                </c:pt>
                <c:pt idx="5764">
                  <c:v>57.629560583358398</c:v>
                </c:pt>
                <c:pt idx="5765">
                  <c:v>57.639559583360096</c:v>
                </c:pt>
                <c:pt idx="5766">
                  <c:v>57.649557583354181</c:v>
                </c:pt>
                <c:pt idx="5767">
                  <c:v>57.659556583355879</c:v>
                </c:pt>
                <c:pt idx="5768">
                  <c:v>57.669555583357578</c:v>
                </c:pt>
                <c:pt idx="5769">
                  <c:v>57.679553583351662</c:v>
                </c:pt>
                <c:pt idx="5770">
                  <c:v>57.689552583353361</c:v>
                </c:pt>
                <c:pt idx="5771">
                  <c:v>57.69955158335506</c:v>
                </c:pt>
                <c:pt idx="5772">
                  <c:v>57.709549583349144</c:v>
                </c:pt>
                <c:pt idx="5773">
                  <c:v>57.719548583350843</c:v>
                </c:pt>
                <c:pt idx="5774">
                  <c:v>57.729547583352542</c:v>
                </c:pt>
                <c:pt idx="5775">
                  <c:v>57.739545583346626</c:v>
                </c:pt>
                <c:pt idx="5776">
                  <c:v>57.749544583348325</c:v>
                </c:pt>
                <c:pt idx="5777">
                  <c:v>57.759542583342409</c:v>
                </c:pt>
                <c:pt idx="5778">
                  <c:v>57.769541583344107</c:v>
                </c:pt>
                <c:pt idx="5779">
                  <c:v>57.779540583345806</c:v>
                </c:pt>
                <c:pt idx="5780">
                  <c:v>57.78953858333989</c:v>
                </c:pt>
                <c:pt idx="5781">
                  <c:v>57.799537583341589</c:v>
                </c:pt>
                <c:pt idx="5782">
                  <c:v>57.809536583343288</c:v>
                </c:pt>
                <c:pt idx="5783">
                  <c:v>57.819534583337372</c:v>
                </c:pt>
                <c:pt idx="5784">
                  <c:v>57.829533583339071</c:v>
                </c:pt>
                <c:pt idx="5785">
                  <c:v>57.839531583362259</c:v>
                </c:pt>
                <c:pt idx="5786">
                  <c:v>57.849530583334854</c:v>
                </c:pt>
                <c:pt idx="5787">
                  <c:v>57.85952975001419</c:v>
                </c:pt>
                <c:pt idx="5788">
                  <c:v>57.869527750008274</c:v>
                </c:pt>
                <c:pt idx="5789">
                  <c:v>57.879526750009973</c:v>
                </c:pt>
                <c:pt idx="5790">
                  <c:v>57.889525750011671</c:v>
                </c:pt>
                <c:pt idx="5791">
                  <c:v>57.899523750005756</c:v>
                </c:pt>
                <c:pt idx="5792">
                  <c:v>57.909522750007454</c:v>
                </c:pt>
                <c:pt idx="5793">
                  <c:v>57.919521750009153</c:v>
                </c:pt>
                <c:pt idx="5794">
                  <c:v>57.929519750003237</c:v>
                </c:pt>
                <c:pt idx="5795">
                  <c:v>57.939518750004936</c:v>
                </c:pt>
                <c:pt idx="5796">
                  <c:v>57.949517750006635</c:v>
                </c:pt>
                <c:pt idx="5797">
                  <c:v>57.959515750000719</c:v>
                </c:pt>
                <c:pt idx="5798">
                  <c:v>57.969514750002418</c:v>
                </c:pt>
                <c:pt idx="5799">
                  <c:v>57.979512750025606</c:v>
                </c:pt>
                <c:pt idx="5800">
                  <c:v>57.989511750027305</c:v>
                </c:pt>
                <c:pt idx="5801">
                  <c:v>57.999510749999899</c:v>
                </c:pt>
                <c:pt idx="5802">
                  <c:v>58.009508750023087</c:v>
                </c:pt>
                <c:pt idx="5803">
                  <c:v>58.019507750024786</c:v>
                </c:pt>
                <c:pt idx="5804">
                  <c:v>58.029506750026485</c:v>
                </c:pt>
                <c:pt idx="5805">
                  <c:v>58.039504750020569</c:v>
                </c:pt>
                <c:pt idx="5806">
                  <c:v>58.049503750022268</c:v>
                </c:pt>
                <c:pt idx="5807">
                  <c:v>58.059502750023967</c:v>
                </c:pt>
                <c:pt idx="5808">
                  <c:v>58.069500750018051</c:v>
                </c:pt>
                <c:pt idx="5809">
                  <c:v>58.07949975001975</c:v>
                </c:pt>
                <c:pt idx="5810">
                  <c:v>58.089497750013834</c:v>
                </c:pt>
                <c:pt idx="5811">
                  <c:v>58.099496750015533</c:v>
                </c:pt>
                <c:pt idx="5812">
                  <c:v>58.109495750017231</c:v>
                </c:pt>
                <c:pt idx="5813">
                  <c:v>58.119493750011316</c:v>
                </c:pt>
                <c:pt idx="5814">
                  <c:v>58.129492750013014</c:v>
                </c:pt>
                <c:pt idx="5815">
                  <c:v>58.139491750014713</c:v>
                </c:pt>
                <c:pt idx="5816">
                  <c:v>58.149489750008797</c:v>
                </c:pt>
                <c:pt idx="5817">
                  <c:v>58.159488750010496</c:v>
                </c:pt>
                <c:pt idx="5818">
                  <c:v>58.169487750012195</c:v>
                </c:pt>
                <c:pt idx="5819">
                  <c:v>58.179485750006279</c:v>
                </c:pt>
                <c:pt idx="5820">
                  <c:v>58.189484750007978</c:v>
                </c:pt>
                <c:pt idx="5821">
                  <c:v>58.199482750002062</c:v>
                </c:pt>
                <c:pt idx="5822">
                  <c:v>58.209481750003761</c:v>
                </c:pt>
                <c:pt idx="5823">
                  <c:v>58.219480750005459</c:v>
                </c:pt>
                <c:pt idx="5824">
                  <c:v>58.229478750028647</c:v>
                </c:pt>
                <c:pt idx="5825">
                  <c:v>58.239477750001242</c:v>
                </c:pt>
                <c:pt idx="5826">
                  <c:v>58.249476750002941</c:v>
                </c:pt>
                <c:pt idx="5827">
                  <c:v>58.259474750026129</c:v>
                </c:pt>
                <c:pt idx="5828">
                  <c:v>58.269473750027828</c:v>
                </c:pt>
                <c:pt idx="5829">
                  <c:v>58.279472750000423</c:v>
                </c:pt>
                <c:pt idx="5830">
                  <c:v>58.289470750023611</c:v>
                </c:pt>
                <c:pt idx="5831">
                  <c:v>58.29946975002531</c:v>
                </c:pt>
                <c:pt idx="5832">
                  <c:v>58.309467750019394</c:v>
                </c:pt>
                <c:pt idx="5833">
                  <c:v>58.319466750021093</c:v>
                </c:pt>
                <c:pt idx="5834">
                  <c:v>58.329465750022791</c:v>
                </c:pt>
                <c:pt idx="5835">
                  <c:v>58.339463750016876</c:v>
                </c:pt>
                <c:pt idx="5836">
                  <c:v>58.349462750018574</c:v>
                </c:pt>
                <c:pt idx="5837">
                  <c:v>58.359461750020273</c:v>
                </c:pt>
                <c:pt idx="5838">
                  <c:v>58.369459750014357</c:v>
                </c:pt>
                <c:pt idx="5839">
                  <c:v>58.379458750016056</c:v>
                </c:pt>
                <c:pt idx="5840">
                  <c:v>58.38945675001014</c:v>
                </c:pt>
                <c:pt idx="5841">
                  <c:v>58.399455750011839</c:v>
                </c:pt>
                <c:pt idx="5842">
                  <c:v>58.409454750013538</c:v>
                </c:pt>
                <c:pt idx="5843">
                  <c:v>58.419452750007622</c:v>
                </c:pt>
                <c:pt idx="5844">
                  <c:v>58.429451750009321</c:v>
                </c:pt>
                <c:pt idx="5845">
                  <c:v>58.439450750011019</c:v>
                </c:pt>
                <c:pt idx="5846">
                  <c:v>58.449448750005104</c:v>
                </c:pt>
                <c:pt idx="5847">
                  <c:v>58.459447750006802</c:v>
                </c:pt>
                <c:pt idx="5848">
                  <c:v>58.469446750008501</c:v>
                </c:pt>
                <c:pt idx="5849">
                  <c:v>58.479444750002585</c:v>
                </c:pt>
                <c:pt idx="5850">
                  <c:v>58.489443750004284</c:v>
                </c:pt>
                <c:pt idx="5851">
                  <c:v>58.499442750005983</c:v>
                </c:pt>
                <c:pt idx="5852">
                  <c:v>58.509440750000067</c:v>
                </c:pt>
                <c:pt idx="5853">
                  <c:v>58.519439750001766</c:v>
                </c:pt>
                <c:pt idx="5854">
                  <c:v>58.529437750024954</c:v>
                </c:pt>
                <c:pt idx="5855">
                  <c:v>58.539436750026653</c:v>
                </c:pt>
                <c:pt idx="5856">
                  <c:v>58.549435750028351</c:v>
                </c:pt>
                <c:pt idx="5857">
                  <c:v>58.559433750022436</c:v>
                </c:pt>
                <c:pt idx="5858">
                  <c:v>58.569432750024134</c:v>
                </c:pt>
                <c:pt idx="5859">
                  <c:v>58.579431750025833</c:v>
                </c:pt>
                <c:pt idx="5860">
                  <c:v>58.589429750019917</c:v>
                </c:pt>
                <c:pt idx="5861">
                  <c:v>58.599428750021616</c:v>
                </c:pt>
                <c:pt idx="5862">
                  <c:v>58.609427750023315</c:v>
                </c:pt>
                <c:pt idx="5863">
                  <c:v>58.619425750017399</c:v>
                </c:pt>
                <c:pt idx="5864">
                  <c:v>58.629424750019098</c:v>
                </c:pt>
                <c:pt idx="5865">
                  <c:v>58.639422750013182</c:v>
                </c:pt>
                <c:pt idx="5866">
                  <c:v>58.649421750014881</c:v>
                </c:pt>
                <c:pt idx="5867">
                  <c:v>58.659420750016579</c:v>
                </c:pt>
                <c:pt idx="5868">
                  <c:v>58.669418750010664</c:v>
                </c:pt>
                <c:pt idx="5869">
                  <c:v>58.679417750012362</c:v>
                </c:pt>
                <c:pt idx="5870">
                  <c:v>58.689416750014061</c:v>
                </c:pt>
                <c:pt idx="5871">
                  <c:v>58.699414750008145</c:v>
                </c:pt>
                <c:pt idx="5872">
                  <c:v>58.709413750009844</c:v>
                </c:pt>
                <c:pt idx="5873">
                  <c:v>58.719412750011543</c:v>
                </c:pt>
                <c:pt idx="5874">
                  <c:v>58.729410750005627</c:v>
                </c:pt>
                <c:pt idx="5875">
                  <c:v>58.739409750007326</c:v>
                </c:pt>
                <c:pt idx="5876">
                  <c:v>58.74940775000141</c:v>
                </c:pt>
                <c:pt idx="5877">
                  <c:v>58.759406750003109</c:v>
                </c:pt>
                <c:pt idx="5878">
                  <c:v>58.769405750004807</c:v>
                </c:pt>
                <c:pt idx="5879">
                  <c:v>58.779403750027996</c:v>
                </c:pt>
                <c:pt idx="5880">
                  <c:v>58.78940275000059</c:v>
                </c:pt>
                <c:pt idx="5881">
                  <c:v>58.799401750002289</c:v>
                </c:pt>
                <c:pt idx="5882">
                  <c:v>58.809399750025477</c:v>
                </c:pt>
                <c:pt idx="5883">
                  <c:v>58.819398750027176</c:v>
                </c:pt>
                <c:pt idx="5884">
                  <c:v>58.829397750028875</c:v>
                </c:pt>
                <c:pt idx="5885">
                  <c:v>58.839395750022959</c:v>
                </c:pt>
                <c:pt idx="5886">
                  <c:v>58.849394750024658</c:v>
                </c:pt>
                <c:pt idx="5887">
                  <c:v>58.859391958336346</c:v>
                </c:pt>
                <c:pt idx="5888">
                  <c:v>58.869390958338045</c:v>
                </c:pt>
                <c:pt idx="5889">
                  <c:v>58.879389958339743</c:v>
                </c:pt>
                <c:pt idx="5890">
                  <c:v>58.889387958333828</c:v>
                </c:pt>
                <c:pt idx="5891">
                  <c:v>58.899386958335526</c:v>
                </c:pt>
                <c:pt idx="5892">
                  <c:v>58.909385958337225</c:v>
                </c:pt>
                <c:pt idx="5893">
                  <c:v>58.919383958360413</c:v>
                </c:pt>
                <c:pt idx="5894">
                  <c:v>58.929382958362112</c:v>
                </c:pt>
                <c:pt idx="5895">
                  <c:v>58.939381958334707</c:v>
                </c:pt>
                <c:pt idx="5896">
                  <c:v>58.949379958357895</c:v>
                </c:pt>
                <c:pt idx="5897">
                  <c:v>58.959378958359594</c:v>
                </c:pt>
                <c:pt idx="5898">
                  <c:v>58.969376958353678</c:v>
                </c:pt>
                <c:pt idx="5899">
                  <c:v>58.979375958355376</c:v>
                </c:pt>
                <c:pt idx="5900">
                  <c:v>58.989374958357075</c:v>
                </c:pt>
                <c:pt idx="5901">
                  <c:v>58.999372958351159</c:v>
                </c:pt>
                <c:pt idx="5902">
                  <c:v>59.009371958352858</c:v>
                </c:pt>
                <c:pt idx="5903">
                  <c:v>59.019370958354557</c:v>
                </c:pt>
                <c:pt idx="5904">
                  <c:v>59.029368958348641</c:v>
                </c:pt>
                <c:pt idx="5905">
                  <c:v>59.03936795835034</c:v>
                </c:pt>
                <c:pt idx="5906">
                  <c:v>59.049366958352039</c:v>
                </c:pt>
                <c:pt idx="5907">
                  <c:v>59.059364958346123</c:v>
                </c:pt>
                <c:pt idx="5908">
                  <c:v>59.069363958347822</c:v>
                </c:pt>
                <c:pt idx="5909">
                  <c:v>59.07936295834952</c:v>
                </c:pt>
                <c:pt idx="5910">
                  <c:v>59.089360958343605</c:v>
                </c:pt>
                <c:pt idx="5911">
                  <c:v>59.099359958345303</c:v>
                </c:pt>
                <c:pt idx="5912">
                  <c:v>59.109357958339388</c:v>
                </c:pt>
                <c:pt idx="5913">
                  <c:v>59.119356958341086</c:v>
                </c:pt>
                <c:pt idx="5914">
                  <c:v>59.129355958342785</c:v>
                </c:pt>
                <c:pt idx="5915">
                  <c:v>59.139353958336869</c:v>
                </c:pt>
                <c:pt idx="5916">
                  <c:v>59.149352958338568</c:v>
                </c:pt>
                <c:pt idx="5917">
                  <c:v>59.159351958340267</c:v>
                </c:pt>
                <c:pt idx="5918">
                  <c:v>59.169349958334351</c:v>
                </c:pt>
                <c:pt idx="5919">
                  <c:v>59.17934895833605</c:v>
                </c:pt>
                <c:pt idx="5920">
                  <c:v>59.189347958337748</c:v>
                </c:pt>
                <c:pt idx="5921">
                  <c:v>59.199345958360936</c:v>
                </c:pt>
                <c:pt idx="5922">
                  <c:v>59.209344958333531</c:v>
                </c:pt>
                <c:pt idx="5923">
                  <c:v>59.21934395833523</c:v>
                </c:pt>
                <c:pt idx="5924">
                  <c:v>59.229341958358418</c:v>
                </c:pt>
                <c:pt idx="5925">
                  <c:v>59.239340958360117</c:v>
                </c:pt>
                <c:pt idx="5926">
                  <c:v>59.249338958354201</c:v>
                </c:pt>
                <c:pt idx="5927">
                  <c:v>59.2593379583559</c:v>
                </c:pt>
                <c:pt idx="5928">
                  <c:v>59.269336958357599</c:v>
                </c:pt>
                <c:pt idx="5929">
                  <c:v>59.279334958351683</c:v>
                </c:pt>
                <c:pt idx="5930">
                  <c:v>59.289333958353382</c:v>
                </c:pt>
                <c:pt idx="5931">
                  <c:v>59.29933295835508</c:v>
                </c:pt>
                <c:pt idx="5932">
                  <c:v>59.309330958349165</c:v>
                </c:pt>
                <c:pt idx="5933">
                  <c:v>59.319329958350863</c:v>
                </c:pt>
                <c:pt idx="5934">
                  <c:v>59.329328958352562</c:v>
                </c:pt>
                <c:pt idx="5935">
                  <c:v>59.339326958346646</c:v>
                </c:pt>
                <c:pt idx="5936">
                  <c:v>59.349325958348345</c:v>
                </c:pt>
                <c:pt idx="5937">
                  <c:v>59.359323958342429</c:v>
                </c:pt>
                <c:pt idx="5938">
                  <c:v>59.369322958344128</c:v>
                </c:pt>
                <c:pt idx="5939">
                  <c:v>59.379321958345827</c:v>
                </c:pt>
                <c:pt idx="5940">
                  <c:v>59.389319958339911</c:v>
                </c:pt>
                <c:pt idx="5941">
                  <c:v>59.39931895834161</c:v>
                </c:pt>
                <c:pt idx="5942">
                  <c:v>59.409317958343308</c:v>
                </c:pt>
                <c:pt idx="5943">
                  <c:v>59.419315958337393</c:v>
                </c:pt>
                <c:pt idx="5944">
                  <c:v>59.429314958339091</c:v>
                </c:pt>
                <c:pt idx="5945">
                  <c:v>59.43931395834079</c:v>
                </c:pt>
                <c:pt idx="5946">
                  <c:v>59.449311958334874</c:v>
                </c:pt>
                <c:pt idx="5947">
                  <c:v>59.459310958336573</c:v>
                </c:pt>
                <c:pt idx="5948">
                  <c:v>59.469309958338272</c:v>
                </c:pt>
                <c:pt idx="5949">
                  <c:v>59.47930795836146</c:v>
                </c:pt>
                <c:pt idx="5950">
                  <c:v>59.489306958334055</c:v>
                </c:pt>
                <c:pt idx="5951">
                  <c:v>59.499304958357243</c:v>
                </c:pt>
                <c:pt idx="5952">
                  <c:v>59.509303958358942</c:v>
                </c:pt>
                <c:pt idx="5953">
                  <c:v>59.51930295836064</c:v>
                </c:pt>
                <c:pt idx="5954">
                  <c:v>59.529300958354725</c:v>
                </c:pt>
                <c:pt idx="5955">
                  <c:v>59.539299958356423</c:v>
                </c:pt>
                <c:pt idx="5956">
                  <c:v>59.549298958358122</c:v>
                </c:pt>
                <c:pt idx="5957">
                  <c:v>59.559296958352206</c:v>
                </c:pt>
                <c:pt idx="5958">
                  <c:v>59.569295958353905</c:v>
                </c:pt>
                <c:pt idx="5959">
                  <c:v>59.579294958355604</c:v>
                </c:pt>
                <c:pt idx="5960">
                  <c:v>59.589292958349688</c:v>
                </c:pt>
                <c:pt idx="5961">
                  <c:v>59.599291958351387</c:v>
                </c:pt>
                <c:pt idx="5962">
                  <c:v>59.609289958345471</c:v>
                </c:pt>
                <c:pt idx="5963">
                  <c:v>59.61928895834717</c:v>
                </c:pt>
                <c:pt idx="5964">
                  <c:v>59.629287958348868</c:v>
                </c:pt>
                <c:pt idx="5965">
                  <c:v>59.639285958342953</c:v>
                </c:pt>
                <c:pt idx="5966">
                  <c:v>59.649284958344651</c:v>
                </c:pt>
                <c:pt idx="5967">
                  <c:v>59.65928395834635</c:v>
                </c:pt>
                <c:pt idx="5968">
                  <c:v>59.669281958340434</c:v>
                </c:pt>
                <c:pt idx="5969">
                  <c:v>59.679280958342133</c:v>
                </c:pt>
                <c:pt idx="5970">
                  <c:v>59.689279958343832</c:v>
                </c:pt>
                <c:pt idx="5971">
                  <c:v>59.699277958337916</c:v>
                </c:pt>
                <c:pt idx="5972">
                  <c:v>59.709276958339615</c:v>
                </c:pt>
                <c:pt idx="5973">
                  <c:v>59.719275958341314</c:v>
                </c:pt>
                <c:pt idx="5974">
                  <c:v>59.729273958335398</c:v>
                </c:pt>
                <c:pt idx="5975">
                  <c:v>59.739272958337096</c:v>
                </c:pt>
                <c:pt idx="5976">
                  <c:v>59.749270958360285</c:v>
                </c:pt>
                <c:pt idx="5977">
                  <c:v>59.759269958361983</c:v>
                </c:pt>
                <c:pt idx="5978">
                  <c:v>59.769268958334578</c:v>
                </c:pt>
                <c:pt idx="5979">
                  <c:v>59.779266958357766</c:v>
                </c:pt>
                <c:pt idx="5980">
                  <c:v>59.789265958359465</c:v>
                </c:pt>
                <c:pt idx="5981">
                  <c:v>59.799264958361164</c:v>
                </c:pt>
                <c:pt idx="5982">
                  <c:v>59.809262958355248</c:v>
                </c:pt>
                <c:pt idx="5983">
                  <c:v>59.819261958356947</c:v>
                </c:pt>
                <c:pt idx="5984">
                  <c:v>59.829260958358645</c:v>
                </c:pt>
                <c:pt idx="5985">
                  <c:v>59.83925895835273</c:v>
                </c:pt>
                <c:pt idx="5986">
                  <c:v>59.849257958354428</c:v>
                </c:pt>
                <c:pt idx="5987">
                  <c:v>59.859257333358983</c:v>
                </c:pt>
                <c:pt idx="5988">
                  <c:v>59.869255333353067</c:v>
                </c:pt>
                <c:pt idx="5989">
                  <c:v>59.879254333354766</c:v>
                </c:pt>
                <c:pt idx="5990">
                  <c:v>59.88925233334885</c:v>
                </c:pt>
                <c:pt idx="5991">
                  <c:v>59.899251333350549</c:v>
                </c:pt>
                <c:pt idx="5992">
                  <c:v>59.909250333352247</c:v>
                </c:pt>
                <c:pt idx="5993">
                  <c:v>59.919248333346331</c:v>
                </c:pt>
                <c:pt idx="5994">
                  <c:v>59.92924733334803</c:v>
                </c:pt>
                <c:pt idx="5995">
                  <c:v>59.939246333349729</c:v>
                </c:pt>
                <c:pt idx="5996">
                  <c:v>59.949244333343813</c:v>
                </c:pt>
                <c:pt idx="5997">
                  <c:v>59.959243333345512</c:v>
                </c:pt>
                <c:pt idx="5998">
                  <c:v>59.969242333347211</c:v>
                </c:pt>
                <c:pt idx="5999">
                  <c:v>59.979240333341295</c:v>
                </c:pt>
                <c:pt idx="6000">
                  <c:v>59.989239333342994</c:v>
                </c:pt>
                <c:pt idx="6001">
                  <c:v>59.999238333344692</c:v>
                </c:pt>
                <c:pt idx="6002">
                  <c:v>60.009236333338777</c:v>
                </c:pt>
                <c:pt idx="6003">
                  <c:v>60.019235333340475</c:v>
                </c:pt>
                <c:pt idx="6004">
                  <c:v>60.02923333333456</c:v>
                </c:pt>
                <c:pt idx="6005">
                  <c:v>60.039232333336258</c:v>
                </c:pt>
                <c:pt idx="6006">
                  <c:v>60.049231333337957</c:v>
                </c:pt>
                <c:pt idx="6007">
                  <c:v>60.059229333361145</c:v>
                </c:pt>
                <c:pt idx="6008">
                  <c:v>60.06922833333374</c:v>
                </c:pt>
                <c:pt idx="6009">
                  <c:v>60.079227333335439</c:v>
                </c:pt>
                <c:pt idx="6010">
                  <c:v>60.089225333358627</c:v>
                </c:pt>
                <c:pt idx="6011">
                  <c:v>60.099224333360326</c:v>
                </c:pt>
                <c:pt idx="6012">
                  <c:v>60.109223333362024</c:v>
                </c:pt>
                <c:pt idx="6013">
                  <c:v>60.119221333356109</c:v>
                </c:pt>
                <c:pt idx="6014">
                  <c:v>60.129220333357807</c:v>
                </c:pt>
                <c:pt idx="6015">
                  <c:v>60.139219333359506</c:v>
                </c:pt>
                <c:pt idx="6016">
                  <c:v>60.14921733335359</c:v>
                </c:pt>
                <c:pt idx="6017">
                  <c:v>60.159216333355289</c:v>
                </c:pt>
                <c:pt idx="6018">
                  <c:v>60.169214333349373</c:v>
                </c:pt>
                <c:pt idx="6019">
                  <c:v>60.179213333351072</c:v>
                </c:pt>
                <c:pt idx="6020">
                  <c:v>60.189212333352771</c:v>
                </c:pt>
                <c:pt idx="6021">
                  <c:v>60.199210333346855</c:v>
                </c:pt>
                <c:pt idx="6022">
                  <c:v>60.209209333348554</c:v>
                </c:pt>
                <c:pt idx="6023">
                  <c:v>60.219208333350252</c:v>
                </c:pt>
                <c:pt idx="6024">
                  <c:v>60.229206333344337</c:v>
                </c:pt>
                <c:pt idx="6025">
                  <c:v>60.239205333346035</c:v>
                </c:pt>
                <c:pt idx="6026">
                  <c:v>60.249204333347734</c:v>
                </c:pt>
                <c:pt idx="6027">
                  <c:v>60.259202333341818</c:v>
                </c:pt>
                <c:pt idx="6028">
                  <c:v>60.269201333343517</c:v>
                </c:pt>
                <c:pt idx="6029">
                  <c:v>60.279200333345216</c:v>
                </c:pt>
                <c:pt idx="6030">
                  <c:v>60.2891983333393</c:v>
                </c:pt>
                <c:pt idx="6031">
                  <c:v>60.299197333340999</c:v>
                </c:pt>
                <c:pt idx="6032">
                  <c:v>60.309195333335083</c:v>
                </c:pt>
                <c:pt idx="6033">
                  <c:v>60.319194333336782</c:v>
                </c:pt>
                <c:pt idx="6034">
                  <c:v>60.32919333333848</c:v>
                </c:pt>
                <c:pt idx="6035">
                  <c:v>60.339191333361669</c:v>
                </c:pt>
                <c:pt idx="6036">
                  <c:v>60.349190333334263</c:v>
                </c:pt>
                <c:pt idx="6037">
                  <c:v>60.359189333335962</c:v>
                </c:pt>
                <c:pt idx="6038">
                  <c:v>60.36918733335915</c:v>
                </c:pt>
                <c:pt idx="6039">
                  <c:v>60.379186333360849</c:v>
                </c:pt>
                <c:pt idx="6040">
                  <c:v>60.389185333333444</c:v>
                </c:pt>
                <c:pt idx="6041">
                  <c:v>60.399183333356632</c:v>
                </c:pt>
                <c:pt idx="6042">
                  <c:v>60.409182333358331</c:v>
                </c:pt>
                <c:pt idx="6043">
                  <c:v>60.419181333360029</c:v>
                </c:pt>
                <c:pt idx="6044">
                  <c:v>60.429179333354114</c:v>
                </c:pt>
                <c:pt idx="6045">
                  <c:v>60.439178333355812</c:v>
                </c:pt>
                <c:pt idx="6046">
                  <c:v>60.449176333349897</c:v>
                </c:pt>
                <c:pt idx="6047">
                  <c:v>60.459175333351595</c:v>
                </c:pt>
                <c:pt idx="6048">
                  <c:v>60.469174333353294</c:v>
                </c:pt>
                <c:pt idx="6049">
                  <c:v>60.479172333347378</c:v>
                </c:pt>
                <c:pt idx="6050">
                  <c:v>60.489171333349077</c:v>
                </c:pt>
                <c:pt idx="6051">
                  <c:v>60.499170333350776</c:v>
                </c:pt>
                <c:pt idx="6052">
                  <c:v>60.50916833334486</c:v>
                </c:pt>
                <c:pt idx="6053">
                  <c:v>60.519167333346559</c:v>
                </c:pt>
                <c:pt idx="6054">
                  <c:v>60.529166333348257</c:v>
                </c:pt>
                <c:pt idx="6055">
                  <c:v>60.539164333342342</c:v>
                </c:pt>
                <c:pt idx="6056">
                  <c:v>60.54916333334404</c:v>
                </c:pt>
                <c:pt idx="6057">
                  <c:v>60.559162333345739</c:v>
                </c:pt>
                <c:pt idx="6058">
                  <c:v>60.569160333339823</c:v>
                </c:pt>
                <c:pt idx="6059">
                  <c:v>60.579159333341522</c:v>
                </c:pt>
                <c:pt idx="6060">
                  <c:v>60.589158333343221</c:v>
                </c:pt>
                <c:pt idx="6061">
                  <c:v>60.599156333337305</c:v>
                </c:pt>
                <c:pt idx="6062">
                  <c:v>60.609155333339004</c:v>
                </c:pt>
                <c:pt idx="6063">
                  <c:v>60.619153333362192</c:v>
                </c:pt>
                <c:pt idx="6064">
                  <c:v>60.629152333334787</c:v>
                </c:pt>
                <c:pt idx="6065">
                  <c:v>60.639151333336486</c:v>
                </c:pt>
                <c:pt idx="6066">
                  <c:v>60.649149333359674</c:v>
                </c:pt>
                <c:pt idx="6067">
                  <c:v>60.659148333361372</c:v>
                </c:pt>
                <c:pt idx="6068">
                  <c:v>60.669147333333967</c:v>
                </c:pt>
                <c:pt idx="6069">
                  <c:v>60.679145333357155</c:v>
                </c:pt>
                <c:pt idx="6070">
                  <c:v>60.689144333358854</c:v>
                </c:pt>
                <c:pt idx="6071">
                  <c:v>60.699143333360553</c:v>
                </c:pt>
                <c:pt idx="6072">
                  <c:v>60.709141333354637</c:v>
                </c:pt>
                <c:pt idx="6073">
                  <c:v>60.719140333356336</c:v>
                </c:pt>
                <c:pt idx="6074">
                  <c:v>60.729139333358034</c:v>
                </c:pt>
                <c:pt idx="6075">
                  <c:v>60.739137333352119</c:v>
                </c:pt>
                <c:pt idx="6076">
                  <c:v>60.749136333353817</c:v>
                </c:pt>
                <c:pt idx="6077">
                  <c:v>60.759134333347902</c:v>
                </c:pt>
                <c:pt idx="6078">
                  <c:v>60.7691333333496</c:v>
                </c:pt>
                <c:pt idx="6079">
                  <c:v>60.779132333351299</c:v>
                </c:pt>
                <c:pt idx="6080">
                  <c:v>60.789130333345383</c:v>
                </c:pt>
                <c:pt idx="6081">
                  <c:v>60.799129333347082</c:v>
                </c:pt>
                <c:pt idx="6082">
                  <c:v>60.809128333348781</c:v>
                </c:pt>
                <c:pt idx="6083">
                  <c:v>60.819126333342865</c:v>
                </c:pt>
                <c:pt idx="6084">
                  <c:v>60.829125333344564</c:v>
                </c:pt>
                <c:pt idx="6085">
                  <c:v>60.839124333346263</c:v>
                </c:pt>
                <c:pt idx="6086">
                  <c:v>60.849122333340347</c:v>
                </c:pt>
                <c:pt idx="6087">
                  <c:v>60.859121000015875</c:v>
                </c:pt>
                <c:pt idx="6088">
                  <c:v>60.869120000017574</c:v>
                </c:pt>
                <c:pt idx="6089">
                  <c:v>60.879118000011658</c:v>
                </c:pt>
                <c:pt idx="6090">
                  <c:v>60.889117000013357</c:v>
                </c:pt>
                <c:pt idx="6091">
                  <c:v>60.899115000007441</c:v>
                </c:pt>
                <c:pt idx="6092">
                  <c:v>60.90911400000914</c:v>
                </c:pt>
                <c:pt idx="6093">
                  <c:v>60.919113000010839</c:v>
                </c:pt>
                <c:pt idx="6094">
                  <c:v>60.929111000004923</c:v>
                </c:pt>
                <c:pt idx="6095">
                  <c:v>60.939110000006622</c:v>
                </c:pt>
                <c:pt idx="6096">
                  <c:v>60.94910900000832</c:v>
                </c:pt>
                <c:pt idx="6097">
                  <c:v>60.959107000002405</c:v>
                </c:pt>
                <c:pt idx="6098">
                  <c:v>60.969106000004103</c:v>
                </c:pt>
                <c:pt idx="6099">
                  <c:v>60.979105000005802</c:v>
                </c:pt>
                <c:pt idx="6100">
                  <c:v>60.989102999999886</c:v>
                </c:pt>
                <c:pt idx="6101">
                  <c:v>60.999102000001585</c:v>
                </c:pt>
                <c:pt idx="6102">
                  <c:v>61.009101000003284</c:v>
                </c:pt>
                <c:pt idx="6103">
                  <c:v>61.019099000026472</c:v>
                </c:pt>
                <c:pt idx="6104">
                  <c:v>61.029098000028171</c:v>
                </c:pt>
                <c:pt idx="6105">
                  <c:v>61.039097000000766</c:v>
                </c:pt>
                <c:pt idx="6106">
                  <c:v>61.049095000023954</c:v>
                </c:pt>
                <c:pt idx="6107">
                  <c:v>61.059094000025652</c:v>
                </c:pt>
                <c:pt idx="6108">
                  <c:v>61.069092000019737</c:v>
                </c:pt>
                <c:pt idx="6109">
                  <c:v>61.079091000021435</c:v>
                </c:pt>
                <c:pt idx="6110">
                  <c:v>61.089090000023134</c:v>
                </c:pt>
                <c:pt idx="6111">
                  <c:v>61.099088000017218</c:v>
                </c:pt>
                <c:pt idx="6112">
                  <c:v>61.109087000018917</c:v>
                </c:pt>
                <c:pt idx="6113">
                  <c:v>61.119086000020616</c:v>
                </c:pt>
                <c:pt idx="6114">
                  <c:v>61.1290840000147</c:v>
                </c:pt>
                <c:pt idx="6115">
                  <c:v>61.139083000016399</c:v>
                </c:pt>
                <c:pt idx="6116">
                  <c:v>61.149082000018097</c:v>
                </c:pt>
                <c:pt idx="6117">
                  <c:v>61.159080000012182</c:v>
                </c:pt>
                <c:pt idx="6118">
                  <c:v>61.16907900001388</c:v>
                </c:pt>
                <c:pt idx="6119">
                  <c:v>61.179078000015579</c:v>
                </c:pt>
                <c:pt idx="6120">
                  <c:v>61.189076000009663</c:v>
                </c:pt>
                <c:pt idx="6121">
                  <c:v>61.199075000011362</c:v>
                </c:pt>
                <c:pt idx="6122">
                  <c:v>61.209074000013061</c:v>
                </c:pt>
                <c:pt idx="6123">
                  <c:v>61.219072000007145</c:v>
                </c:pt>
                <c:pt idx="6124">
                  <c:v>61.229071000008844</c:v>
                </c:pt>
                <c:pt idx="6125">
                  <c:v>61.239069000002928</c:v>
                </c:pt>
                <c:pt idx="6126">
                  <c:v>61.249068000004627</c:v>
                </c:pt>
                <c:pt idx="6127">
                  <c:v>61.259067000006326</c:v>
                </c:pt>
                <c:pt idx="6128">
                  <c:v>61.26906500000041</c:v>
                </c:pt>
                <c:pt idx="6129">
                  <c:v>61.279064000002109</c:v>
                </c:pt>
                <c:pt idx="6130">
                  <c:v>61.289063000003807</c:v>
                </c:pt>
                <c:pt idx="6131">
                  <c:v>61.299061000026995</c:v>
                </c:pt>
                <c:pt idx="6132">
                  <c:v>61.309060000028694</c:v>
                </c:pt>
                <c:pt idx="6133">
                  <c:v>61.319059000001289</c:v>
                </c:pt>
                <c:pt idx="6134">
                  <c:v>61.329057000024477</c:v>
                </c:pt>
                <c:pt idx="6135">
                  <c:v>61.339056000026176</c:v>
                </c:pt>
                <c:pt idx="6136">
                  <c:v>61.349055000027874</c:v>
                </c:pt>
                <c:pt idx="6137">
                  <c:v>61.359053000021959</c:v>
                </c:pt>
                <c:pt idx="6138">
                  <c:v>61.369052000023657</c:v>
                </c:pt>
                <c:pt idx="6139">
                  <c:v>61.379051000025356</c:v>
                </c:pt>
                <c:pt idx="6140">
                  <c:v>61.38904900001944</c:v>
                </c:pt>
                <c:pt idx="6141">
                  <c:v>61.399048000021139</c:v>
                </c:pt>
                <c:pt idx="6142">
                  <c:v>61.409046000015223</c:v>
                </c:pt>
                <c:pt idx="6143">
                  <c:v>61.419045000016922</c:v>
                </c:pt>
                <c:pt idx="6144">
                  <c:v>61.429044000018621</c:v>
                </c:pt>
                <c:pt idx="6145">
                  <c:v>61.439042000012705</c:v>
                </c:pt>
                <c:pt idx="6146">
                  <c:v>61.449041000014404</c:v>
                </c:pt>
                <c:pt idx="6147">
                  <c:v>61.459040000016103</c:v>
                </c:pt>
                <c:pt idx="6148">
                  <c:v>61.469038000010187</c:v>
                </c:pt>
                <c:pt idx="6149">
                  <c:v>61.479037000011886</c:v>
                </c:pt>
                <c:pt idx="6150">
                  <c:v>61.489036000013584</c:v>
                </c:pt>
                <c:pt idx="6151">
                  <c:v>61.499034000007669</c:v>
                </c:pt>
                <c:pt idx="6152">
                  <c:v>61.509033000009367</c:v>
                </c:pt>
                <c:pt idx="6153">
                  <c:v>61.519032000011066</c:v>
                </c:pt>
                <c:pt idx="6154">
                  <c:v>61.52903000000515</c:v>
                </c:pt>
                <c:pt idx="6155">
                  <c:v>61.539029000006849</c:v>
                </c:pt>
                <c:pt idx="6156">
                  <c:v>61.549028000008548</c:v>
                </c:pt>
                <c:pt idx="6157">
                  <c:v>61.559026000002632</c:v>
                </c:pt>
                <c:pt idx="6158">
                  <c:v>61.569025000004331</c:v>
                </c:pt>
                <c:pt idx="6159">
                  <c:v>61.579023000027519</c:v>
                </c:pt>
                <c:pt idx="6160">
                  <c:v>61.589022000000114</c:v>
                </c:pt>
                <c:pt idx="6161">
                  <c:v>61.599021000001812</c:v>
                </c:pt>
                <c:pt idx="6162">
                  <c:v>61.609019000025</c:v>
                </c:pt>
                <c:pt idx="6163">
                  <c:v>61.619018000026699</c:v>
                </c:pt>
                <c:pt idx="6164">
                  <c:v>61.629017000028398</c:v>
                </c:pt>
                <c:pt idx="6165">
                  <c:v>61.639015000022482</c:v>
                </c:pt>
                <c:pt idx="6166">
                  <c:v>61.649014000024181</c:v>
                </c:pt>
                <c:pt idx="6167">
                  <c:v>61.65901300002588</c:v>
                </c:pt>
                <c:pt idx="6168">
                  <c:v>61.669011000019964</c:v>
                </c:pt>
                <c:pt idx="6169">
                  <c:v>61.679010000021663</c:v>
                </c:pt>
                <c:pt idx="6170">
                  <c:v>61.689009000023361</c:v>
                </c:pt>
                <c:pt idx="6171">
                  <c:v>61.699007000017446</c:v>
                </c:pt>
                <c:pt idx="6172">
                  <c:v>61.709006000019144</c:v>
                </c:pt>
                <c:pt idx="6173">
                  <c:v>61.719005000020843</c:v>
                </c:pt>
                <c:pt idx="6174">
                  <c:v>61.729003000014927</c:v>
                </c:pt>
                <c:pt idx="6175">
                  <c:v>61.739002000016626</c:v>
                </c:pt>
                <c:pt idx="6176">
                  <c:v>61.74900000001071</c:v>
                </c:pt>
                <c:pt idx="6177">
                  <c:v>61.758999000012409</c:v>
                </c:pt>
                <c:pt idx="6178">
                  <c:v>61.768998000014108</c:v>
                </c:pt>
                <c:pt idx="6179">
                  <c:v>61.778996000008192</c:v>
                </c:pt>
                <c:pt idx="6180">
                  <c:v>61.788995000009891</c:v>
                </c:pt>
                <c:pt idx="6181">
                  <c:v>61.798994000011589</c:v>
                </c:pt>
                <c:pt idx="6182">
                  <c:v>61.808992000005674</c:v>
                </c:pt>
                <c:pt idx="6183">
                  <c:v>61.818991000007372</c:v>
                </c:pt>
                <c:pt idx="6184">
                  <c:v>61.828990000009071</c:v>
                </c:pt>
                <c:pt idx="6185">
                  <c:v>61.838988000003155</c:v>
                </c:pt>
                <c:pt idx="6186">
                  <c:v>61.848987000004854</c:v>
                </c:pt>
                <c:pt idx="6187">
                  <c:v>61.858986125007505</c:v>
                </c:pt>
                <c:pt idx="6188">
                  <c:v>61.868984125001589</c:v>
                </c:pt>
                <c:pt idx="6189">
                  <c:v>61.878983125003288</c:v>
                </c:pt>
                <c:pt idx="6190">
                  <c:v>61.888982125004986</c:v>
                </c:pt>
                <c:pt idx="6191">
                  <c:v>61.898980125028174</c:v>
                </c:pt>
                <c:pt idx="6192">
                  <c:v>61.908979125000769</c:v>
                </c:pt>
                <c:pt idx="6193">
                  <c:v>61.918977125023957</c:v>
                </c:pt>
                <c:pt idx="6194">
                  <c:v>61.928976125025656</c:v>
                </c:pt>
                <c:pt idx="6195">
                  <c:v>61.938975125027355</c:v>
                </c:pt>
                <c:pt idx="6196">
                  <c:v>61.948973125021439</c:v>
                </c:pt>
                <c:pt idx="6197">
                  <c:v>61.958972125023138</c:v>
                </c:pt>
                <c:pt idx="6198">
                  <c:v>61.968971125024837</c:v>
                </c:pt>
                <c:pt idx="6199">
                  <c:v>61.978969125018921</c:v>
                </c:pt>
                <c:pt idx="6200">
                  <c:v>61.988968125020619</c:v>
                </c:pt>
                <c:pt idx="6201">
                  <c:v>61.998967125022318</c:v>
                </c:pt>
                <c:pt idx="6202">
                  <c:v>62.008965125016402</c:v>
                </c:pt>
                <c:pt idx="6203">
                  <c:v>62.018964125018101</c:v>
                </c:pt>
                <c:pt idx="6204">
                  <c:v>62.0289631250198</c:v>
                </c:pt>
                <c:pt idx="6205">
                  <c:v>62.038961125013884</c:v>
                </c:pt>
                <c:pt idx="6206">
                  <c:v>62.048960125015583</c:v>
                </c:pt>
                <c:pt idx="6207">
                  <c:v>62.058959125017282</c:v>
                </c:pt>
                <c:pt idx="6208">
                  <c:v>62.068957125011366</c:v>
                </c:pt>
                <c:pt idx="6209">
                  <c:v>62.078956125013065</c:v>
                </c:pt>
                <c:pt idx="6210">
                  <c:v>62.088954125007149</c:v>
                </c:pt>
                <c:pt idx="6211">
                  <c:v>62.098953125008848</c:v>
                </c:pt>
                <c:pt idx="6212">
                  <c:v>62.108952125010546</c:v>
                </c:pt>
                <c:pt idx="6213">
                  <c:v>62.118950125004631</c:v>
                </c:pt>
                <c:pt idx="6214">
                  <c:v>62.128949125006329</c:v>
                </c:pt>
                <c:pt idx="6215">
                  <c:v>62.138948125008028</c:v>
                </c:pt>
                <c:pt idx="6216">
                  <c:v>62.148946125002112</c:v>
                </c:pt>
                <c:pt idx="6217">
                  <c:v>62.158945125003811</c:v>
                </c:pt>
                <c:pt idx="6218">
                  <c:v>62.16894412500551</c:v>
                </c:pt>
                <c:pt idx="6219">
                  <c:v>62.178942125028698</c:v>
                </c:pt>
                <c:pt idx="6220">
                  <c:v>62.188941125001293</c:v>
                </c:pt>
                <c:pt idx="6221">
                  <c:v>62.198940125002991</c:v>
                </c:pt>
                <c:pt idx="6222">
                  <c:v>62.208938125026179</c:v>
                </c:pt>
                <c:pt idx="6223">
                  <c:v>62.218937125027878</c:v>
                </c:pt>
                <c:pt idx="6224">
                  <c:v>62.228936125000473</c:v>
                </c:pt>
                <c:pt idx="6225">
                  <c:v>62.238934125023661</c:v>
                </c:pt>
                <c:pt idx="6226">
                  <c:v>62.24893312502536</c:v>
                </c:pt>
                <c:pt idx="6227">
                  <c:v>62.258932125027059</c:v>
                </c:pt>
                <c:pt idx="6228">
                  <c:v>62.268930125021143</c:v>
                </c:pt>
                <c:pt idx="6229">
                  <c:v>62.278929125022842</c:v>
                </c:pt>
                <c:pt idx="6230">
                  <c:v>62.288927125016926</c:v>
                </c:pt>
                <c:pt idx="6231">
                  <c:v>62.298926125018625</c:v>
                </c:pt>
                <c:pt idx="6232">
                  <c:v>62.308925125020323</c:v>
                </c:pt>
                <c:pt idx="6233">
                  <c:v>62.318923125014408</c:v>
                </c:pt>
                <c:pt idx="6234">
                  <c:v>62.328922125016106</c:v>
                </c:pt>
                <c:pt idx="6235">
                  <c:v>62.338921125017805</c:v>
                </c:pt>
                <c:pt idx="6236">
                  <c:v>62.348919125011889</c:v>
                </c:pt>
                <c:pt idx="6237">
                  <c:v>62.358918125013588</c:v>
                </c:pt>
                <c:pt idx="6238">
                  <c:v>62.368917125015287</c:v>
                </c:pt>
                <c:pt idx="6239">
                  <c:v>62.378915125009371</c:v>
                </c:pt>
                <c:pt idx="6240">
                  <c:v>62.38891412501107</c:v>
                </c:pt>
                <c:pt idx="6241">
                  <c:v>62.398913125012768</c:v>
                </c:pt>
                <c:pt idx="6242">
                  <c:v>62.408911125006853</c:v>
                </c:pt>
                <c:pt idx="6243">
                  <c:v>62.418910125008551</c:v>
                </c:pt>
                <c:pt idx="6244">
                  <c:v>62.42890912501025</c:v>
                </c:pt>
                <c:pt idx="6245">
                  <c:v>62.438907125004334</c:v>
                </c:pt>
                <c:pt idx="6246">
                  <c:v>62.448906125006033</c:v>
                </c:pt>
                <c:pt idx="6247">
                  <c:v>62.458905125007732</c:v>
                </c:pt>
                <c:pt idx="6248">
                  <c:v>62.468903125001816</c:v>
                </c:pt>
                <c:pt idx="6249">
                  <c:v>62.478902125003515</c:v>
                </c:pt>
                <c:pt idx="6250">
                  <c:v>62.488900125026703</c:v>
                </c:pt>
                <c:pt idx="6251">
                  <c:v>62.498899125028402</c:v>
                </c:pt>
                <c:pt idx="6252">
                  <c:v>62.508898125000997</c:v>
                </c:pt>
                <c:pt idx="6253">
                  <c:v>62.518896125024185</c:v>
                </c:pt>
                <c:pt idx="6254">
                  <c:v>62.528895125025883</c:v>
                </c:pt>
                <c:pt idx="6255">
                  <c:v>62.538894125027582</c:v>
                </c:pt>
                <c:pt idx="6256">
                  <c:v>62.548892125021666</c:v>
                </c:pt>
                <c:pt idx="6257">
                  <c:v>62.558891125023365</c:v>
                </c:pt>
                <c:pt idx="6258">
                  <c:v>62.568890125025064</c:v>
                </c:pt>
                <c:pt idx="6259">
                  <c:v>62.578888125019148</c:v>
                </c:pt>
                <c:pt idx="6260">
                  <c:v>62.588887125020847</c:v>
                </c:pt>
                <c:pt idx="6261">
                  <c:v>62.598886125022545</c:v>
                </c:pt>
                <c:pt idx="6262">
                  <c:v>62.60888412501663</c:v>
                </c:pt>
                <c:pt idx="6263">
                  <c:v>62.618883125018328</c:v>
                </c:pt>
                <c:pt idx="6264">
                  <c:v>62.628882125020027</c:v>
                </c:pt>
                <c:pt idx="6265">
                  <c:v>62.638880125014111</c:v>
                </c:pt>
                <c:pt idx="6266">
                  <c:v>62.64887912501581</c:v>
                </c:pt>
                <c:pt idx="6267">
                  <c:v>62.658878125017509</c:v>
                </c:pt>
                <c:pt idx="6268">
                  <c:v>62.668876125011593</c:v>
                </c:pt>
                <c:pt idx="6269">
                  <c:v>62.678875125013292</c:v>
                </c:pt>
                <c:pt idx="6270">
                  <c:v>62.688873125007376</c:v>
                </c:pt>
                <c:pt idx="6271">
                  <c:v>62.698872125009075</c:v>
                </c:pt>
                <c:pt idx="6272">
                  <c:v>62.708871125010774</c:v>
                </c:pt>
                <c:pt idx="6273">
                  <c:v>62.718869125004858</c:v>
                </c:pt>
                <c:pt idx="6274">
                  <c:v>62.728868125006557</c:v>
                </c:pt>
                <c:pt idx="6275">
                  <c:v>62.738867125008255</c:v>
                </c:pt>
                <c:pt idx="6276">
                  <c:v>62.748865125002339</c:v>
                </c:pt>
                <c:pt idx="6277">
                  <c:v>62.758864125004038</c:v>
                </c:pt>
                <c:pt idx="6278">
                  <c:v>62.768863125005737</c:v>
                </c:pt>
                <c:pt idx="6279">
                  <c:v>62.778861125028925</c:v>
                </c:pt>
                <c:pt idx="6280">
                  <c:v>62.78886012500152</c:v>
                </c:pt>
                <c:pt idx="6281">
                  <c:v>62.798859125003219</c:v>
                </c:pt>
                <c:pt idx="6282">
                  <c:v>62.808857125026407</c:v>
                </c:pt>
                <c:pt idx="6283">
                  <c:v>62.818856125028105</c:v>
                </c:pt>
                <c:pt idx="6284">
                  <c:v>62.8288551250007</c:v>
                </c:pt>
                <c:pt idx="6285">
                  <c:v>62.838853125023888</c:v>
                </c:pt>
                <c:pt idx="6286">
                  <c:v>62.848852125025587</c:v>
                </c:pt>
                <c:pt idx="6287">
                  <c:v>62.858851250028238</c:v>
                </c:pt>
                <c:pt idx="6288">
                  <c:v>62.868849250022322</c:v>
                </c:pt>
                <c:pt idx="6289">
                  <c:v>62.878848250024021</c:v>
                </c:pt>
                <c:pt idx="6290">
                  <c:v>62.888846250018105</c:v>
                </c:pt>
                <c:pt idx="6291">
                  <c:v>62.898845250019804</c:v>
                </c:pt>
                <c:pt idx="6292">
                  <c:v>62.908844250021502</c:v>
                </c:pt>
                <c:pt idx="6293">
                  <c:v>62.918842250015587</c:v>
                </c:pt>
                <c:pt idx="6294">
                  <c:v>62.928841250017285</c:v>
                </c:pt>
                <c:pt idx="6295">
                  <c:v>62.938840250018984</c:v>
                </c:pt>
                <c:pt idx="6296">
                  <c:v>62.948838250013068</c:v>
                </c:pt>
                <c:pt idx="6297">
                  <c:v>62.958837250014767</c:v>
                </c:pt>
                <c:pt idx="6298">
                  <c:v>62.968836250016466</c:v>
                </c:pt>
                <c:pt idx="6299">
                  <c:v>62.97883425001055</c:v>
                </c:pt>
                <c:pt idx="6300">
                  <c:v>62.988833250012249</c:v>
                </c:pt>
                <c:pt idx="6301">
                  <c:v>62.998832250013947</c:v>
                </c:pt>
                <c:pt idx="6302">
                  <c:v>63.008830250008032</c:v>
                </c:pt>
                <c:pt idx="6303">
                  <c:v>63.01882925000973</c:v>
                </c:pt>
                <c:pt idx="6304">
                  <c:v>63.028828250011429</c:v>
                </c:pt>
                <c:pt idx="6305">
                  <c:v>63.038826250005513</c:v>
                </c:pt>
                <c:pt idx="6306">
                  <c:v>63.048825250007212</c:v>
                </c:pt>
                <c:pt idx="6307">
                  <c:v>63.058824250008911</c:v>
                </c:pt>
                <c:pt idx="6308">
                  <c:v>63.068822250002995</c:v>
                </c:pt>
                <c:pt idx="6309">
                  <c:v>63.078821250004694</c:v>
                </c:pt>
                <c:pt idx="6310">
                  <c:v>63.088820250006393</c:v>
                </c:pt>
                <c:pt idx="6311">
                  <c:v>63.098818250000477</c:v>
                </c:pt>
                <c:pt idx="6312">
                  <c:v>63.108817250002176</c:v>
                </c:pt>
                <c:pt idx="6313">
                  <c:v>63.118815250025364</c:v>
                </c:pt>
                <c:pt idx="6314">
                  <c:v>63.128814250027062</c:v>
                </c:pt>
                <c:pt idx="6315">
                  <c:v>63.138813250028761</c:v>
                </c:pt>
                <c:pt idx="6316">
                  <c:v>63.148811250022845</c:v>
                </c:pt>
                <c:pt idx="6317">
                  <c:v>63.158810250024544</c:v>
                </c:pt>
                <c:pt idx="6318">
                  <c:v>63.168809250026243</c:v>
                </c:pt>
                <c:pt idx="6319">
                  <c:v>63.178807250020327</c:v>
                </c:pt>
                <c:pt idx="6320">
                  <c:v>63.188806250022026</c:v>
                </c:pt>
                <c:pt idx="6321">
                  <c:v>63.198805250023725</c:v>
                </c:pt>
                <c:pt idx="6322">
                  <c:v>63.208803250017809</c:v>
                </c:pt>
                <c:pt idx="6323">
                  <c:v>63.218802250019507</c:v>
                </c:pt>
                <c:pt idx="6324">
                  <c:v>63.228801250021206</c:v>
                </c:pt>
                <c:pt idx="6325">
                  <c:v>63.23879925001529</c:v>
                </c:pt>
                <c:pt idx="6326">
                  <c:v>63.248798250016989</c:v>
                </c:pt>
                <c:pt idx="6327">
                  <c:v>63.258797250018688</c:v>
                </c:pt>
                <c:pt idx="6328">
                  <c:v>63.268795250012772</c:v>
                </c:pt>
                <c:pt idx="6329">
                  <c:v>63.278794250014471</c:v>
                </c:pt>
                <c:pt idx="6330">
                  <c:v>63.28879325001617</c:v>
                </c:pt>
                <c:pt idx="6331">
                  <c:v>63.298791250010254</c:v>
                </c:pt>
                <c:pt idx="6332">
                  <c:v>63.308790250011953</c:v>
                </c:pt>
                <c:pt idx="6333">
                  <c:v>63.318789250013651</c:v>
                </c:pt>
                <c:pt idx="6334">
                  <c:v>63.328787250007736</c:v>
                </c:pt>
                <c:pt idx="6335">
                  <c:v>63.338786250009434</c:v>
                </c:pt>
                <c:pt idx="6336">
                  <c:v>63.348784250003519</c:v>
                </c:pt>
                <c:pt idx="6337">
                  <c:v>63.358783250005217</c:v>
                </c:pt>
                <c:pt idx="6338">
                  <c:v>63.368782250006916</c:v>
                </c:pt>
                <c:pt idx="6339">
                  <c:v>63.378780250001</c:v>
                </c:pt>
                <c:pt idx="6340">
                  <c:v>63.388779250002699</c:v>
                </c:pt>
                <c:pt idx="6341">
                  <c:v>63.398778250004398</c:v>
                </c:pt>
                <c:pt idx="6342">
                  <c:v>63.408776250027586</c:v>
                </c:pt>
                <c:pt idx="6343">
                  <c:v>63.418775250000181</c:v>
                </c:pt>
                <c:pt idx="6344">
                  <c:v>63.428774250001879</c:v>
                </c:pt>
                <c:pt idx="6345">
                  <c:v>63.438772250025067</c:v>
                </c:pt>
                <c:pt idx="6346">
                  <c:v>63.448771250026766</c:v>
                </c:pt>
                <c:pt idx="6347">
                  <c:v>63.458770250028465</c:v>
                </c:pt>
                <c:pt idx="6348">
                  <c:v>63.468768250022549</c:v>
                </c:pt>
                <c:pt idx="6349">
                  <c:v>63.478767250024248</c:v>
                </c:pt>
                <c:pt idx="6350">
                  <c:v>63.488766250025947</c:v>
                </c:pt>
                <c:pt idx="6351">
                  <c:v>63.498764250020031</c:v>
                </c:pt>
                <c:pt idx="6352">
                  <c:v>63.50876325002173</c:v>
                </c:pt>
                <c:pt idx="6353">
                  <c:v>63.518762250023428</c:v>
                </c:pt>
                <c:pt idx="6354">
                  <c:v>63.528760250017513</c:v>
                </c:pt>
                <c:pt idx="6355">
                  <c:v>63.538759250019211</c:v>
                </c:pt>
                <c:pt idx="6356">
                  <c:v>63.54875825002091</c:v>
                </c:pt>
                <c:pt idx="6357">
                  <c:v>63.558756250014994</c:v>
                </c:pt>
                <c:pt idx="6358">
                  <c:v>63.568755250016693</c:v>
                </c:pt>
                <c:pt idx="6359">
                  <c:v>63.578754250018392</c:v>
                </c:pt>
                <c:pt idx="6360">
                  <c:v>63.588752250012476</c:v>
                </c:pt>
                <c:pt idx="6361">
                  <c:v>63.598751250014175</c:v>
                </c:pt>
                <c:pt idx="6362">
                  <c:v>63.608749250008259</c:v>
                </c:pt>
                <c:pt idx="6363">
                  <c:v>63.618748250009958</c:v>
                </c:pt>
                <c:pt idx="6364">
                  <c:v>63.628747250011656</c:v>
                </c:pt>
                <c:pt idx="6365">
                  <c:v>63.638745250005741</c:v>
                </c:pt>
                <c:pt idx="6366">
                  <c:v>63.648744250007439</c:v>
                </c:pt>
                <c:pt idx="6367">
                  <c:v>63.658743250009138</c:v>
                </c:pt>
                <c:pt idx="6368">
                  <c:v>63.668741250003222</c:v>
                </c:pt>
                <c:pt idx="6369">
                  <c:v>63.678740250004921</c:v>
                </c:pt>
                <c:pt idx="6370">
                  <c:v>63.68873925000662</c:v>
                </c:pt>
                <c:pt idx="6371">
                  <c:v>63.698737250000704</c:v>
                </c:pt>
                <c:pt idx="6372">
                  <c:v>63.708736250002403</c:v>
                </c:pt>
                <c:pt idx="6373">
                  <c:v>63.718735250004102</c:v>
                </c:pt>
                <c:pt idx="6374">
                  <c:v>63.72873325002729</c:v>
                </c:pt>
                <c:pt idx="6375">
                  <c:v>63.738732249999885</c:v>
                </c:pt>
                <c:pt idx="6376">
                  <c:v>63.748731250001583</c:v>
                </c:pt>
                <c:pt idx="6377">
                  <c:v>63.758729250024771</c:v>
                </c:pt>
                <c:pt idx="6378">
                  <c:v>63.76872825002647</c:v>
                </c:pt>
                <c:pt idx="6379">
                  <c:v>63.778727250028169</c:v>
                </c:pt>
                <c:pt idx="6380">
                  <c:v>63.788725250022253</c:v>
                </c:pt>
                <c:pt idx="6381">
                  <c:v>63.798724250023952</c:v>
                </c:pt>
                <c:pt idx="6382">
                  <c:v>63.80872325002565</c:v>
                </c:pt>
                <c:pt idx="6383">
                  <c:v>63.818721250019735</c:v>
                </c:pt>
                <c:pt idx="6384">
                  <c:v>63.828720250021433</c:v>
                </c:pt>
                <c:pt idx="6385">
                  <c:v>63.838719250023132</c:v>
                </c:pt>
                <c:pt idx="6386">
                  <c:v>63.848717250017216</c:v>
                </c:pt>
                <c:pt idx="6387">
                  <c:v>63.858716125017963</c:v>
                </c:pt>
                <c:pt idx="6388">
                  <c:v>63.868714125012048</c:v>
                </c:pt>
                <c:pt idx="6389">
                  <c:v>63.878713125013746</c:v>
                </c:pt>
                <c:pt idx="6390">
                  <c:v>63.888712125015445</c:v>
                </c:pt>
                <c:pt idx="6391">
                  <c:v>63.898710125009529</c:v>
                </c:pt>
                <c:pt idx="6392">
                  <c:v>63.908709125011228</c:v>
                </c:pt>
                <c:pt idx="6393">
                  <c:v>63.918708125012927</c:v>
                </c:pt>
                <c:pt idx="6394">
                  <c:v>63.928706125007011</c:v>
                </c:pt>
                <c:pt idx="6395">
                  <c:v>63.93870512500871</c:v>
                </c:pt>
                <c:pt idx="6396">
                  <c:v>63.948704125010408</c:v>
                </c:pt>
                <c:pt idx="6397">
                  <c:v>63.958702125004493</c:v>
                </c:pt>
                <c:pt idx="6398">
                  <c:v>63.968701125006191</c:v>
                </c:pt>
                <c:pt idx="6399">
                  <c:v>63.97870012500789</c:v>
                </c:pt>
                <c:pt idx="6400">
                  <c:v>63.988698125001974</c:v>
                </c:pt>
                <c:pt idx="6401">
                  <c:v>63.998697125003673</c:v>
                </c:pt>
                <c:pt idx="6402">
                  <c:v>64.008696125005372</c:v>
                </c:pt>
                <c:pt idx="6403">
                  <c:v>64.01869412502856</c:v>
                </c:pt>
                <c:pt idx="6404">
                  <c:v>64.028693125001155</c:v>
                </c:pt>
                <c:pt idx="6405">
                  <c:v>64.038692125002854</c:v>
                </c:pt>
                <c:pt idx="6406">
                  <c:v>64.048690125026042</c:v>
                </c:pt>
                <c:pt idx="6407">
                  <c:v>64.05868912502774</c:v>
                </c:pt>
                <c:pt idx="6408">
                  <c:v>64.068688125000335</c:v>
                </c:pt>
                <c:pt idx="6409">
                  <c:v>64.078686125023523</c:v>
                </c:pt>
                <c:pt idx="6410">
                  <c:v>64.088685125025222</c:v>
                </c:pt>
                <c:pt idx="6411">
                  <c:v>64.098684125026921</c:v>
                </c:pt>
                <c:pt idx="6412">
                  <c:v>64.108682125021005</c:v>
                </c:pt>
                <c:pt idx="6413">
                  <c:v>64.118681125022704</c:v>
                </c:pt>
                <c:pt idx="6414">
                  <c:v>64.128680125024403</c:v>
                </c:pt>
                <c:pt idx="6415">
                  <c:v>64.138678125018487</c:v>
                </c:pt>
                <c:pt idx="6416">
                  <c:v>64.148677125020185</c:v>
                </c:pt>
                <c:pt idx="6417">
                  <c:v>64.15867512501427</c:v>
                </c:pt>
                <c:pt idx="6418">
                  <c:v>64.168674125015968</c:v>
                </c:pt>
                <c:pt idx="6419">
                  <c:v>64.178673125017667</c:v>
                </c:pt>
                <c:pt idx="6420">
                  <c:v>64.188671125011751</c:v>
                </c:pt>
                <c:pt idx="6421">
                  <c:v>64.19867012501345</c:v>
                </c:pt>
                <c:pt idx="6422">
                  <c:v>64.208669125015149</c:v>
                </c:pt>
                <c:pt idx="6423">
                  <c:v>64.218667125009233</c:v>
                </c:pt>
                <c:pt idx="6424">
                  <c:v>64.228666125010932</c:v>
                </c:pt>
                <c:pt idx="6425">
                  <c:v>64.238665125012631</c:v>
                </c:pt>
                <c:pt idx="6426">
                  <c:v>64.248663125006715</c:v>
                </c:pt>
                <c:pt idx="6427">
                  <c:v>64.258662125008414</c:v>
                </c:pt>
                <c:pt idx="6428">
                  <c:v>64.268661125010112</c:v>
                </c:pt>
                <c:pt idx="6429">
                  <c:v>64.278659125004197</c:v>
                </c:pt>
                <c:pt idx="6430">
                  <c:v>64.288658125005895</c:v>
                </c:pt>
                <c:pt idx="6431">
                  <c:v>64.298657125007594</c:v>
                </c:pt>
                <c:pt idx="6432">
                  <c:v>64.308655125001678</c:v>
                </c:pt>
                <c:pt idx="6433">
                  <c:v>64.318654125003377</c:v>
                </c:pt>
                <c:pt idx="6434">
                  <c:v>64.328653125005076</c:v>
                </c:pt>
                <c:pt idx="6435">
                  <c:v>64.338651125028264</c:v>
                </c:pt>
                <c:pt idx="6436">
                  <c:v>64.348650125000859</c:v>
                </c:pt>
                <c:pt idx="6437">
                  <c:v>64.358648125024047</c:v>
                </c:pt>
                <c:pt idx="6438">
                  <c:v>64.368647125025745</c:v>
                </c:pt>
                <c:pt idx="6439">
                  <c:v>64.378646125027444</c:v>
                </c:pt>
                <c:pt idx="6440">
                  <c:v>64.388645125000039</c:v>
                </c:pt>
                <c:pt idx="6441">
                  <c:v>64.398643125023227</c:v>
                </c:pt>
                <c:pt idx="6442">
                  <c:v>64.408642125024926</c:v>
                </c:pt>
                <c:pt idx="6443">
                  <c:v>64.41864012501901</c:v>
                </c:pt>
                <c:pt idx="6444">
                  <c:v>64.428639125020709</c:v>
                </c:pt>
                <c:pt idx="6445">
                  <c:v>64.438638125022408</c:v>
                </c:pt>
                <c:pt idx="6446">
                  <c:v>64.448636125016492</c:v>
                </c:pt>
                <c:pt idx="6447">
                  <c:v>64.458635125018191</c:v>
                </c:pt>
                <c:pt idx="6448">
                  <c:v>64.468634125019889</c:v>
                </c:pt>
                <c:pt idx="6449">
                  <c:v>64.478632125013974</c:v>
                </c:pt>
                <c:pt idx="6450">
                  <c:v>64.488631125015672</c:v>
                </c:pt>
                <c:pt idx="6451">
                  <c:v>64.498630125017371</c:v>
                </c:pt>
                <c:pt idx="6452">
                  <c:v>64.508628125011455</c:v>
                </c:pt>
                <c:pt idx="6453">
                  <c:v>64.518627125013154</c:v>
                </c:pt>
                <c:pt idx="6454">
                  <c:v>64.528626125014853</c:v>
                </c:pt>
                <c:pt idx="6455">
                  <c:v>64.538624125008937</c:v>
                </c:pt>
                <c:pt idx="6456">
                  <c:v>64.548623125010636</c:v>
                </c:pt>
                <c:pt idx="6457">
                  <c:v>64.558622125012334</c:v>
                </c:pt>
                <c:pt idx="6458">
                  <c:v>64.568620125006419</c:v>
                </c:pt>
                <c:pt idx="6459">
                  <c:v>64.578619125008117</c:v>
                </c:pt>
                <c:pt idx="6460">
                  <c:v>64.588618125009816</c:v>
                </c:pt>
                <c:pt idx="6461">
                  <c:v>64.5986161250039</c:v>
                </c:pt>
                <c:pt idx="6462">
                  <c:v>64.608615125005599</c:v>
                </c:pt>
                <c:pt idx="6463">
                  <c:v>64.618614125007298</c:v>
                </c:pt>
                <c:pt idx="6464">
                  <c:v>64.628612125001382</c:v>
                </c:pt>
                <c:pt idx="6465">
                  <c:v>64.638611125003081</c:v>
                </c:pt>
                <c:pt idx="6466">
                  <c:v>64.64861012500478</c:v>
                </c:pt>
                <c:pt idx="6467">
                  <c:v>64.658608125027968</c:v>
                </c:pt>
                <c:pt idx="6468">
                  <c:v>64.668607125000563</c:v>
                </c:pt>
                <c:pt idx="6469">
                  <c:v>64.678606125002261</c:v>
                </c:pt>
                <c:pt idx="6470">
                  <c:v>64.688604125025449</c:v>
                </c:pt>
                <c:pt idx="6471">
                  <c:v>64.698603125027148</c:v>
                </c:pt>
                <c:pt idx="6472">
                  <c:v>64.708602125028847</c:v>
                </c:pt>
                <c:pt idx="6473">
                  <c:v>64.718600125022931</c:v>
                </c:pt>
                <c:pt idx="6474">
                  <c:v>64.72859912502463</c:v>
                </c:pt>
                <c:pt idx="6475">
                  <c:v>64.738597125018714</c:v>
                </c:pt>
                <c:pt idx="6476">
                  <c:v>64.748596125020413</c:v>
                </c:pt>
                <c:pt idx="6477">
                  <c:v>64.758595125022111</c:v>
                </c:pt>
                <c:pt idx="6478">
                  <c:v>64.768593125016196</c:v>
                </c:pt>
                <c:pt idx="6479">
                  <c:v>64.778592125017894</c:v>
                </c:pt>
                <c:pt idx="6480">
                  <c:v>64.788591125019593</c:v>
                </c:pt>
                <c:pt idx="6481">
                  <c:v>64.798589125013677</c:v>
                </c:pt>
                <c:pt idx="6482">
                  <c:v>64.808588125015376</c:v>
                </c:pt>
                <c:pt idx="6483">
                  <c:v>64.818587125017075</c:v>
                </c:pt>
                <c:pt idx="6484">
                  <c:v>64.828585125011159</c:v>
                </c:pt>
                <c:pt idx="6485">
                  <c:v>64.838584125012858</c:v>
                </c:pt>
                <c:pt idx="6486">
                  <c:v>64.848583125014557</c:v>
                </c:pt>
                <c:pt idx="6487">
                  <c:v>64.858580958360108</c:v>
                </c:pt>
                <c:pt idx="6488">
                  <c:v>64.868579958361806</c:v>
                </c:pt>
                <c:pt idx="6489">
                  <c:v>64.878578958334401</c:v>
                </c:pt>
                <c:pt idx="6490">
                  <c:v>64.888576958357589</c:v>
                </c:pt>
                <c:pt idx="6491">
                  <c:v>64.898575958359288</c:v>
                </c:pt>
                <c:pt idx="6492">
                  <c:v>64.908574958360987</c:v>
                </c:pt>
                <c:pt idx="6493">
                  <c:v>64.918572958355071</c:v>
                </c:pt>
                <c:pt idx="6494">
                  <c:v>64.92857195835677</c:v>
                </c:pt>
                <c:pt idx="6495">
                  <c:v>64.938570958358468</c:v>
                </c:pt>
                <c:pt idx="6496">
                  <c:v>64.948568958352553</c:v>
                </c:pt>
                <c:pt idx="6497">
                  <c:v>64.958567958354251</c:v>
                </c:pt>
                <c:pt idx="6498">
                  <c:v>64.96856695835595</c:v>
                </c:pt>
                <c:pt idx="6499">
                  <c:v>64.978564958350034</c:v>
                </c:pt>
                <c:pt idx="6500">
                  <c:v>64.988563958351733</c:v>
                </c:pt>
                <c:pt idx="6501">
                  <c:v>64.998562958353432</c:v>
                </c:pt>
                <c:pt idx="6502">
                  <c:v>65.008560958347516</c:v>
                </c:pt>
                <c:pt idx="6503">
                  <c:v>65.018559958349215</c:v>
                </c:pt>
                <c:pt idx="6504">
                  <c:v>65.028557958343299</c:v>
                </c:pt>
                <c:pt idx="6505">
                  <c:v>65.038556958344998</c:v>
                </c:pt>
                <c:pt idx="6506">
                  <c:v>65.048555958346697</c:v>
                </c:pt>
                <c:pt idx="6507">
                  <c:v>65.058553958340781</c:v>
                </c:pt>
                <c:pt idx="6508">
                  <c:v>65.06855295834248</c:v>
                </c:pt>
                <c:pt idx="6509">
                  <c:v>65.078551958344178</c:v>
                </c:pt>
                <c:pt idx="6510">
                  <c:v>65.088549958338263</c:v>
                </c:pt>
                <c:pt idx="6511">
                  <c:v>65.098548958339961</c:v>
                </c:pt>
                <c:pt idx="6512">
                  <c:v>65.10854795834166</c:v>
                </c:pt>
                <c:pt idx="6513">
                  <c:v>65.118545958335744</c:v>
                </c:pt>
                <c:pt idx="6514">
                  <c:v>65.128544958337443</c:v>
                </c:pt>
                <c:pt idx="6515">
                  <c:v>65.138543958339142</c:v>
                </c:pt>
                <c:pt idx="6516">
                  <c:v>65.148541958333226</c:v>
                </c:pt>
                <c:pt idx="6517">
                  <c:v>65.158540958334925</c:v>
                </c:pt>
                <c:pt idx="6518">
                  <c:v>65.168539958336623</c:v>
                </c:pt>
                <c:pt idx="6519">
                  <c:v>65.178537958359811</c:v>
                </c:pt>
                <c:pt idx="6520">
                  <c:v>65.18853695836151</c:v>
                </c:pt>
                <c:pt idx="6521">
                  <c:v>65.198535958334105</c:v>
                </c:pt>
                <c:pt idx="6522">
                  <c:v>65.208533958357293</c:v>
                </c:pt>
                <c:pt idx="6523">
                  <c:v>65.218532958358992</c:v>
                </c:pt>
                <c:pt idx="6524">
                  <c:v>65.228531958360691</c:v>
                </c:pt>
                <c:pt idx="6525">
                  <c:v>65.238529958354775</c:v>
                </c:pt>
                <c:pt idx="6526">
                  <c:v>65.248528958356474</c:v>
                </c:pt>
                <c:pt idx="6527">
                  <c:v>65.258527958358172</c:v>
                </c:pt>
                <c:pt idx="6528">
                  <c:v>65.268525958352257</c:v>
                </c:pt>
                <c:pt idx="6529">
                  <c:v>65.278524958353955</c:v>
                </c:pt>
                <c:pt idx="6530">
                  <c:v>65.288523958355654</c:v>
                </c:pt>
                <c:pt idx="6531">
                  <c:v>65.298521958349738</c:v>
                </c:pt>
                <c:pt idx="6532">
                  <c:v>65.308520958351437</c:v>
                </c:pt>
                <c:pt idx="6533">
                  <c:v>65.318519958353136</c:v>
                </c:pt>
                <c:pt idx="6534">
                  <c:v>65.32851795834722</c:v>
                </c:pt>
                <c:pt idx="6535">
                  <c:v>65.338516958348919</c:v>
                </c:pt>
                <c:pt idx="6536">
                  <c:v>65.348515958350617</c:v>
                </c:pt>
                <c:pt idx="6537">
                  <c:v>65.358513958344702</c:v>
                </c:pt>
                <c:pt idx="6538">
                  <c:v>65.3685129583464</c:v>
                </c:pt>
                <c:pt idx="6539">
                  <c:v>65.378511958348099</c:v>
                </c:pt>
                <c:pt idx="6540">
                  <c:v>65.388509958342183</c:v>
                </c:pt>
                <c:pt idx="6541">
                  <c:v>65.398508958343882</c:v>
                </c:pt>
                <c:pt idx="6542">
                  <c:v>65.408507958345581</c:v>
                </c:pt>
                <c:pt idx="6543">
                  <c:v>65.418505958339665</c:v>
                </c:pt>
                <c:pt idx="6544">
                  <c:v>65.428504958341364</c:v>
                </c:pt>
                <c:pt idx="6545">
                  <c:v>65.438502958335448</c:v>
                </c:pt>
                <c:pt idx="6546">
                  <c:v>65.448501958337147</c:v>
                </c:pt>
                <c:pt idx="6547">
                  <c:v>65.458500958338846</c:v>
                </c:pt>
                <c:pt idx="6548">
                  <c:v>65.468498958362034</c:v>
                </c:pt>
                <c:pt idx="6549">
                  <c:v>65.478497958334628</c:v>
                </c:pt>
                <c:pt idx="6550">
                  <c:v>65.488496958336327</c:v>
                </c:pt>
                <c:pt idx="6551">
                  <c:v>65.498494958359515</c:v>
                </c:pt>
                <c:pt idx="6552">
                  <c:v>65.508493958361214</c:v>
                </c:pt>
                <c:pt idx="6553">
                  <c:v>65.518492958333809</c:v>
                </c:pt>
                <c:pt idx="6554">
                  <c:v>65.528490958356997</c:v>
                </c:pt>
                <c:pt idx="6555">
                  <c:v>65.538489958358696</c:v>
                </c:pt>
                <c:pt idx="6556">
                  <c:v>65.548488958360394</c:v>
                </c:pt>
                <c:pt idx="6557">
                  <c:v>65.558486958354479</c:v>
                </c:pt>
                <c:pt idx="6558">
                  <c:v>65.568485958356177</c:v>
                </c:pt>
                <c:pt idx="6559">
                  <c:v>65.578484958357876</c:v>
                </c:pt>
                <c:pt idx="6560">
                  <c:v>65.58848295835196</c:v>
                </c:pt>
                <c:pt idx="6561">
                  <c:v>65.598481958353659</c:v>
                </c:pt>
                <c:pt idx="6562">
                  <c:v>65.608480958355358</c:v>
                </c:pt>
                <c:pt idx="6563">
                  <c:v>65.618478958349442</c:v>
                </c:pt>
                <c:pt idx="6564">
                  <c:v>65.628477958351141</c:v>
                </c:pt>
                <c:pt idx="6565">
                  <c:v>65.63847695835284</c:v>
                </c:pt>
                <c:pt idx="6566">
                  <c:v>65.648474958346924</c:v>
                </c:pt>
                <c:pt idx="6567">
                  <c:v>65.658473958348623</c:v>
                </c:pt>
                <c:pt idx="6568">
                  <c:v>65.668472958350321</c:v>
                </c:pt>
                <c:pt idx="6569">
                  <c:v>65.678470958344406</c:v>
                </c:pt>
                <c:pt idx="6570">
                  <c:v>65.688469958346104</c:v>
                </c:pt>
                <c:pt idx="6571">
                  <c:v>65.698468958347803</c:v>
                </c:pt>
                <c:pt idx="6572">
                  <c:v>65.708466958341887</c:v>
                </c:pt>
                <c:pt idx="6573">
                  <c:v>65.718465958343586</c:v>
                </c:pt>
                <c:pt idx="6574">
                  <c:v>65.728464958345285</c:v>
                </c:pt>
                <c:pt idx="6575">
                  <c:v>65.738462958339369</c:v>
                </c:pt>
                <c:pt idx="6576">
                  <c:v>65.748461958341068</c:v>
                </c:pt>
                <c:pt idx="6577">
                  <c:v>65.758460958342766</c:v>
                </c:pt>
                <c:pt idx="6578">
                  <c:v>65.768458958336851</c:v>
                </c:pt>
                <c:pt idx="6579">
                  <c:v>65.778457958338549</c:v>
                </c:pt>
                <c:pt idx="6580">
                  <c:v>65.788456958340248</c:v>
                </c:pt>
                <c:pt idx="6581">
                  <c:v>65.798454958334332</c:v>
                </c:pt>
                <c:pt idx="6582">
                  <c:v>65.808453958336031</c:v>
                </c:pt>
                <c:pt idx="6583">
                  <c:v>65.81845295833773</c:v>
                </c:pt>
                <c:pt idx="6584">
                  <c:v>65.828450958360918</c:v>
                </c:pt>
                <c:pt idx="6585">
                  <c:v>65.838449958333513</c:v>
                </c:pt>
                <c:pt idx="6586">
                  <c:v>65.848447958356701</c:v>
                </c:pt>
                <c:pt idx="6587">
                  <c:v>65.8584469583584</c:v>
                </c:pt>
                <c:pt idx="6588">
                  <c:v>65.868445708358195</c:v>
                </c:pt>
                <c:pt idx="6589">
                  <c:v>65.878443708352279</c:v>
                </c:pt>
                <c:pt idx="6590">
                  <c:v>65.888442708353978</c:v>
                </c:pt>
                <c:pt idx="6591">
                  <c:v>65.898441708355676</c:v>
                </c:pt>
                <c:pt idx="6592">
                  <c:v>65.908439708349761</c:v>
                </c:pt>
                <c:pt idx="6593">
                  <c:v>65.918438708351459</c:v>
                </c:pt>
                <c:pt idx="6594">
                  <c:v>65.928437708353158</c:v>
                </c:pt>
                <c:pt idx="6595">
                  <c:v>65.938435708347242</c:v>
                </c:pt>
                <c:pt idx="6596">
                  <c:v>65.948434708348941</c:v>
                </c:pt>
                <c:pt idx="6597">
                  <c:v>65.95843370835064</c:v>
                </c:pt>
                <c:pt idx="6598">
                  <c:v>65.968431708344724</c:v>
                </c:pt>
                <c:pt idx="6599">
                  <c:v>65.978430708346423</c:v>
                </c:pt>
                <c:pt idx="6600">
                  <c:v>65.988429708348121</c:v>
                </c:pt>
                <c:pt idx="6601">
                  <c:v>65.998427708342206</c:v>
                </c:pt>
                <c:pt idx="6602">
                  <c:v>66.008426708343904</c:v>
                </c:pt>
                <c:pt idx="6603">
                  <c:v>66.018425708345603</c:v>
                </c:pt>
                <c:pt idx="6604">
                  <c:v>66.028423708339687</c:v>
                </c:pt>
                <c:pt idx="6605">
                  <c:v>66.038422708341386</c:v>
                </c:pt>
                <c:pt idx="6606">
                  <c:v>66.048421708343085</c:v>
                </c:pt>
                <c:pt idx="6607">
                  <c:v>66.058419708337169</c:v>
                </c:pt>
                <c:pt idx="6608">
                  <c:v>66.068418708338868</c:v>
                </c:pt>
                <c:pt idx="6609">
                  <c:v>66.078417708340567</c:v>
                </c:pt>
                <c:pt idx="6610">
                  <c:v>66.088415708334651</c:v>
                </c:pt>
                <c:pt idx="6611">
                  <c:v>66.09841470833635</c:v>
                </c:pt>
                <c:pt idx="6612">
                  <c:v>66.108413708338048</c:v>
                </c:pt>
                <c:pt idx="6613">
                  <c:v>66.118411708361236</c:v>
                </c:pt>
                <c:pt idx="6614">
                  <c:v>66.128410708333831</c:v>
                </c:pt>
                <c:pt idx="6615">
                  <c:v>66.13840970833553</c:v>
                </c:pt>
                <c:pt idx="6616">
                  <c:v>66.148407708358718</c:v>
                </c:pt>
                <c:pt idx="6617">
                  <c:v>66.158406708360417</c:v>
                </c:pt>
                <c:pt idx="6618">
                  <c:v>66.168405708362116</c:v>
                </c:pt>
                <c:pt idx="6619">
                  <c:v>66.1784037083562</c:v>
                </c:pt>
                <c:pt idx="6620">
                  <c:v>66.188402708357899</c:v>
                </c:pt>
                <c:pt idx="6621">
                  <c:v>66.198401708359597</c:v>
                </c:pt>
                <c:pt idx="6622">
                  <c:v>66.208399708353681</c:v>
                </c:pt>
                <c:pt idx="6623">
                  <c:v>66.21839870835538</c:v>
                </c:pt>
                <c:pt idx="6624">
                  <c:v>66.228397708357079</c:v>
                </c:pt>
                <c:pt idx="6625">
                  <c:v>66.238395708351163</c:v>
                </c:pt>
                <c:pt idx="6626">
                  <c:v>66.248394708352862</c:v>
                </c:pt>
                <c:pt idx="6627">
                  <c:v>66.258393708354561</c:v>
                </c:pt>
                <c:pt idx="6628">
                  <c:v>66.268391708348645</c:v>
                </c:pt>
                <c:pt idx="6629">
                  <c:v>66.278390708350344</c:v>
                </c:pt>
                <c:pt idx="6630">
                  <c:v>66.288389708352042</c:v>
                </c:pt>
                <c:pt idx="6631">
                  <c:v>66.298387708346127</c:v>
                </c:pt>
                <c:pt idx="6632">
                  <c:v>66.308386708347825</c:v>
                </c:pt>
                <c:pt idx="6633">
                  <c:v>66.318385708349524</c:v>
                </c:pt>
                <c:pt idx="6634">
                  <c:v>66.328383708343608</c:v>
                </c:pt>
                <c:pt idx="6635">
                  <c:v>66.338382708345307</c:v>
                </c:pt>
                <c:pt idx="6636">
                  <c:v>66.348381708347006</c:v>
                </c:pt>
                <c:pt idx="6637">
                  <c:v>66.35837970834109</c:v>
                </c:pt>
                <c:pt idx="6638">
                  <c:v>66.368378708342789</c:v>
                </c:pt>
                <c:pt idx="6639">
                  <c:v>66.378376708336873</c:v>
                </c:pt>
                <c:pt idx="6640">
                  <c:v>66.388375708338572</c:v>
                </c:pt>
                <c:pt idx="6641">
                  <c:v>66.39837470834027</c:v>
                </c:pt>
                <c:pt idx="6642">
                  <c:v>66.408372708334355</c:v>
                </c:pt>
                <c:pt idx="6643">
                  <c:v>66.418371708336053</c:v>
                </c:pt>
                <c:pt idx="6644">
                  <c:v>66.428370708337752</c:v>
                </c:pt>
                <c:pt idx="6645">
                  <c:v>66.43836870836094</c:v>
                </c:pt>
                <c:pt idx="6646">
                  <c:v>66.448367708333535</c:v>
                </c:pt>
                <c:pt idx="6647">
                  <c:v>66.458366708335234</c:v>
                </c:pt>
                <c:pt idx="6648">
                  <c:v>66.468364708358422</c:v>
                </c:pt>
                <c:pt idx="6649">
                  <c:v>66.478363708360121</c:v>
                </c:pt>
                <c:pt idx="6650">
                  <c:v>66.488362708361819</c:v>
                </c:pt>
                <c:pt idx="6651">
                  <c:v>66.498360708355904</c:v>
                </c:pt>
                <c:pt idx="6652">
                  <c:v>66.508359708357602</c:v>
                </c:pt>
                <c:pt idx="6653">
                  <c:v>66.518358708359301</c:v>
                </c:pt>
                <c:pt idx="6654">
                  <c:v>66.528356708353385</c:v>
                </c:pt>
                <c:pt idx="6655">
                  <c:v>66.538355708355084</c:v>
                </c:pt>
                <c:pt idx="6656">
                  <c:v>66.548354708356783</c:v>
                </c:pt>
                <c:pt idx="6657">
                  <c:v>66.558352708350867</c:v>
                </c:pt>
                <c:pt idx="6658">
                  <c:v>66.568351708352566</c:v>
                </c:pt>
                <c:pt idx="6659">
                  <c:v>66.578350708354264</c:v>
                </c:pt>
                <c:pt idx="6660">
                  <c:v>66.588348708348349</c:v>
                </c:pt>
                <c:pt idx="6661">
                  <c:v>66.598347708350047</c:v>
                </c:pt>
                <c:pt idx="6662">
                  <c:v>66.608346708351746</c:v>
                </c:pt>
                <c:pt idx="6663">
                  <c:v>66.61834470834583</c:v>
                </c:pt>
                <c:pt idx="6664">
                  <c:v>66.628343708347529</c:v>
                </c:pt>
                <c:pt idx="6665">
                  <c:v>66.638342708349228</c:v>
                </c:pt>
                <c:pt idx="6666">
                  <c:v>66.648340708343312</c:v>
                </c:pt>
                <c:pt idx="6667">
                  <c:v>66.658339708345011</c:v>
                </c:pt>
                <c:pt idx="6668">
                  <c:v>66.66833870834671</c:v>
                </c:pt>
                <c:pt idx="6669">
                  <c:v>66.678336708340794</c:v>
                </c:pt>
                <c:pt idx="6670">
                  <c:v>66.688335708342493</c:v>
                </c:pt>
                <c:pt idx="6671">
                  <c:v>66.698334708344191</c:v>
                </c:pt>
                <c:pt idx="6672">
                  <c:v>66.708332708338276</c:v>
                </c:pt>
                <c:pt idx="6673">
                  <c:v>66.718331708339974</c:v>
                </c:pt>
                <c:pt idx="6674">
                  <c:v>66.728330708341673</c:v>
                </c:pt>
                <c:pt idx="6675">
                  <c:v>66.738328708335757</c:v>
                </c:pt>
                <c:pt idx="6676">
                  <c:v>66.748327708337456</c:v>
                </c:pt>
                <c:pt idx="6677">
                  <c:v>66.758326708339155</c:v>
                </c:pt>
                <c:pt idx="6678">
                  <c:v>66.768324708333239</c:v>
                </c:pt>
                <c:pt idx="6679">
                  <c:v>66.778323708334938</c:v>
                </c:pt>
                <c:pt idx="6680">
                  <c:v>66.788322708336636</c:v>
                </c:pt>
                <c:pt idx="6681">
                  <c:v>66.798320708359824</c:v>
                </c:pt>
                <c:pt idx="6682">
                  <c:v>66.808319708361523</c:v>
                </c:pt>
                <c:pt idx="6683">
                  <c:v>66.818318708334118</c:v>
                </c:pt>
                <c:pt idx="6684">
                  <c:v>66.828316708357306</c:v>
                </c:pt>
                <c:pt idx="6685">
                  <c:v>66.838315708359005</c:v>
                </c:pt>
                <c:pt idx="6686">
                  <c:v>66.848314708360704</c:v>
                </c:pt>
                <c:pt idx="6687">
                  <c:v>66.858312708354788</c:v>
                </c:pt>
                <c:pt idx="6688">
                  <c:v>66.868312458362198</c:v>
                </c:pt>
                <c:pt idx="6689">
                  <c:v>66.878311458334792</c:v>
                </c:pt>
                <c:pt idx="6690">
                  <c:v>66.88830945835798</c:v>
                </c:pt>
                <c:pt idx="6691">
                  <c:v>66.898308458359679</c:v>
                </c:pt>
                <c:pt idx="6692">
                  <c:v>66.908307458361378</c:v>
                </c:pt>
                <c:pt idx="6693">
                  <c:v>66.918305458355462</c:v>
                </c:pt>
                <c:pt idx="6694">
                  <c:v>66.928304458357161</c:v>
                </c:pt>
                <c:pt idx="6695">
                  <c:v>66.938302458351245</c:v>
                </c:pt>
                <c:pt idx="6696">
                  <c:v>66.948301458352944</c:v>
                </c:pt>
                <c:pt idx="6697">
                  <c:v>66.958300458354643</c:v>
                </c:pt>
                <c:pt idx="6698">
                  <c:v>66.968298458348727</c:v>
                </c:pt>
                <c:pt idx="6699">
                  <c:v>66.978297458350426</c:v>
                </c:pt>
                <c:pt idx="6700">
                  <c:v>66.988296458352124</c:v>
                </c:pt>
                <c:pt idx="6701">
                  <c:v>66.998294458346209</c:v>
                </c:pt>
                <c:pt idx="6702">
                  <c:v>67.008293458347907</c:v>
                </c:pt>
                <c:pt idx="6703">
                  <c:v>67.018292458349606</c:v>
                </c:pt>
                <c:pt idx="6704">
                  <c:v>67.02829045834369</c:v>
                </c:pt>
                <c:pt idx="6705">
                  <c:v>67.038289458345389</c:v>
                </c:pt>
                <c:pt idx="6706">
                  <c:v>67.048288458347088</c:v>
                </c:pt>
                <c:pt idx="6707">
                  <c:v>67.058286458341172</c:v>
                </c:pt>
                <c:pt idx="6708">
                  <c:v>67.068285458342871</c:v>
                </c:pt>
                <c:pt idx="6709">
                  <c:v>67.078284458344569</c:v>
                </c:pt>
                <c:pt idx="6710">
                  <c:v>67.088282458338654</c:v>
                </c:pt>
                <c:pt idx="6711">
                  <c:v>67.098281458340352</c:v>
                </c:pt>
                <c:pt idx="6712">
                  <c:v>67.108280458342051</c:v>
                </c:pt>
                <c:pt idx="6713">
                  <c:v>67.118278458336135</c:v>
                </c:pt>
                <c:pt idx="6714">
                  <c:v>67.128277458337834</c:v>
                </c:pt>
                <c:pt idx="6715">
                  <c:v>67.138276458339533</c:v>
                </c:pt>
                <c:pt idx="6716">
                  <c:v>67.148274458333617</c:v>
                </c:pt>
                <c:pt idx="6717">
                  <c:v>67.158273458335316</c:v>
                </c:pt>
                <c:pt idx="6718">
                  <c:v>67.168272458337015</c:v>
                </c:pt>
                <c:pt idx="6719">
                  <c:v>67.178270458360203</c:v>
                </c:pt>
                <c:pt idx="6720">
                  <c:v>67.188269458361901</c:v>
                </c:pt>
                <c:pt idx="6721">
                  <c:v>67.198268458334496</c:v>
                </c:pt>
                <c:pt idx="6722">
                  <c:v>67.208266458357684</c:v>
                </c:pt>
                <c:pt idx="6723">
                  <c:v>67.218265458359383</c:v>
                </c:pt>
                <c:pt idx="6724">
                  <c:v>67.228264458361082</c:v>
                </c:pt>
                <c:pt idx="6725">
                  <c:v>67.238262458355166</c:v>
                </c:pt>
                <c:pt idx="6726">
                  <c:v>67.248261458356865</c:v>
                </c:pt>
                <c:pt idx="6727">
                  <c:v>67.258260458358563</c:v>
                </c:pt>
                <c:pt idx="6728">
                  <c:v>67.268258458352648</c:v>
                </c:pt>
                <c:pt idx="6729">
                  <c:v>67.278257458354346</c:v>
                </c:pt>
                <c:pt idx="6730">
                  <c:v>67.288256458356045</c:v>
                </c:pt>
                <c:pt idx="6731">
                  <c:v>67.298254458350129</c:v>
                </c:pt>
                <c:pt idx="6732">
                  <c:v>67.308253458351828</c:v>
                </c:pt>
                <c:pt idx="6733">
                  <c:v>67.318252458353527</c:v>
                </c:pt>
                <c:pt idx="6734">
                  <c:v>67.328250458347611</c:v>
                </c:pt>
                <c:pt idx="6735">
                  <c:v>67.33824945834931</c:v>
                </c:pt>
                <c:pt idx="6736">
                  <c:v>67.348248458351009</c:v>
                </c:pt>
                <c:pt idx="6737">
                  <c:v>67.358246458345093</c:v>
                </c:pt>
                <c:pt idx="6738">
                  <c:v>67.368245458346792</c:v>
                </c:pt>
                <c:pt idx="6739">
                  <c:v>67.37824445834849</c:v>
                </c:pt>
                <c:pt idx="6740">
                  <c:v>67.388242458342575</c:v>
                </c:pt>
                <c:pt idx="6741">
                  <c:v>67.398241458344273</c:v>
                </c:pt>
                <c:pt idx="6742">
                  <c:v>67.408240458345972</c:v>
                </c:pt>
                <c:pt idx="6743">
                  <c:v>67.418238458340056</c:v>
                </c:pt>
                <c:pt idx="6744">
                  <c:v>67.428237458341755</c:v>
                </c:pt>
                <c:pt idx="6745">
                  <c:v>67.438236458343454</c:v>
                </c:pt>
                <c:pt idx="6746">
                  <c:v>67.448234458337538</c:v>
                </c:pt>
                <c:pt idx="6747">
                  <c:v>67.458233458339237</c:v>
                </c:pt>
                <c:pt idx="6748">
                  <c:v>67.468232458340935</c:v>
                </c:pt>
                <c:pt idx="6749">
                  <c:v>67.47823045833502</c:v>
                </c:pt>
                <c:pt idx="6750">
                  <c:v>67.488229458336718</c:v>
                </c:pt>
                <c:pt idx="6751">
                  <c:v>67.498228458338417</c:v>
                </c:pt>
                <c:pt idx="6752">
                  <c:v>67.508226458361605</c:v>
                </c:pt>
                <c:pt idx="6753">
                  <c:v>67.5182254583342</c:v>
                </c:pt>
                <c:pt idx="6754">
                  <c:v>67.528224458335899</c:v>
                </c:pt>
                <c:pt idx="6755">
                  <c:v>67.538222458359087</c:v>
                </c:pt>
                <c:pt idx="6756">
                  <c:v>67.548221458360786</c:v>
                </c:pt>
                <c:pt idx="6757">
                  <c:v>67.558220458333381</c:v>
                </c:pt>
                <c:pt idx="6758">
                  <c:v>67.568218458356569</c:v>
                </c:pt>
                <c:pt idx="6759">
                  <c:v>67.578217458358267</c:v>
                </c:pt>
                <c:pt idx="6760">
                  <c:v>67.588216458359966</c:v>
                </c:pt>
                <c:pt idx="6761">
                  <c:v>67.59821445835405</c:v>
                </c:pt>
                <c:pt idx="6762">
                  <c:v>67.608213458355749</c:v>
                </c:pt>
                <c:pt idx="6763">
                  <c:v>67.618212458357448</c:v>
                </c:pt>
                <c:pt idx="6764">
                  <c:v>67.628210458351532</c:v>
                </c:pt>
                <c:pt idx="6765">
                  <c:v>67.638209458353231</c:v>
                </c:pt>
                <c:pt idx="6766">
                  <c:v>67.648208458354929</c:v>
                </c:pt>
                <c:pt idx="6767">
                  <c:v>67.658206458349014</c:v>
                </c:pt>
                <c:pt idx="6768">
                  <c:v>67.668205458350712</c:v>
                </c:pt>
                <c:pt idx="6769">
                  <c:v>67.678204458352411</c:v>
                </c:pt>
                <c:pt idx="6770">
                  <c:v>67.688202458346495</c:v>
                </c:pt>
                <c:pt idx="6771">
                  <c:v>67.698201458348194</c:v>
                </c:pt>
                <c:pt idx="6772">
                  <c:v>67.708200458349893</c:v>
                </c:pt>
                <c:pt idx="6773">
                  <c:v>67.718198458343977</c:v>
                </c:pt>
                <c:pt idx="6774">
                  <c:v>67.728197458345676</c:v>
                </c:pt>
                <c:pt idx="6775">
                  <c:v>67.738196458347375</c:v>
                </c:pt>
                <c:pt idx="6776">
                  <c:v>67.748194458341459</c:v>
                </c:pt>
                <c:pt idx="6777">
                  <c:v>67.758193458343158</c:v>
                </c:pt>
                <c:pt idx="6778">
                  <c:v>67.768192458344856</c:v>
                </c:pt>
                <c:pt idx="6779">
                  <c:v>67.778190458338941</c:v>
                </c:pt>
                <c:pt idx="6780">
                  <c:v>67.788189458340639</c:v>
                </c:pt>
                <c:pt idx="6781">
                  <c:v>67.798188458342338</c:v>
                </c:pt>
                <c:pt idx="6782">
                  <c:v>67.808186458336422</c:v>
                </c:pt>
                <c:pt idx="6783">
                  <c:v>67.818185458338121</c:v>
                </c:pt>
                <c:pt idx="6784">
                  <c:v>67.82818445833982</c:v>
                </c:pt>
                <c:pt idx="6785">
                  <c:v>67.838182458333904</c:v>
                </c:pt>
                <c:pt idx="6786">
                  <c:v>67.848181458335603</c:v>
                </c:pt>
                <c:pt idx="6787">
                  <c:v>67.858180458337301</c:v>
                </c:pt>
                <c:pt idx="6788">
                  <c:v>67.868178208358586</c:v>
                </c:pt>
                <c:pt idx="6789">
                  <c:v>67.878177208360285</c:v>
                </c:pt>
                <c:pt idx="6790">
                  <c:v>67.888176208361983</c:v>
                </c:pt>
                <c:pt idx="6791">
                  <c:v>67.898174208356068</c:v>
                </c:pt>
                <c:pt idx="6792">
                  <c:v>67.908173208357766</c:v>
                </c:pt>
                <c:pt idx="6793">
                  <c:v>67.918172208359465</c:v>
                </c:pt>
                <c:pt idx="6794">
                  <c:v>67.928170208353549</c:v>
                </c:pt>
                <c:pt idx="6795">
                  <c:v>67.938169208355248</c:v>
                </c:pt>
                <c:pt idx="6796">
                  <c:v>67.948168208356947</c:v>
                </c:pt>
                <c:pt idx="6797">
                  <c:v>67.958166208351031</c:v>
                </c:pt>
                <c:pt idx="6798">
                  <c:v>67.96816520835273</c:v>
                </c:pt>
                <c:pt idx="6799">
                  <c:v>67.978164208354428</c:v>
                </c:pt>
                <c:pt idx="6800">
                  <c:v>67.988162208348513</c:v>
                </c:pt>
                <c:pt idx="6801">
                  <c:v>67.998161208350211</c:v>
                </c:pt>
                <c:pt idx="6802">
                  <c:v>68.00816020835191</c:v>
                </c:pt>
                <c:pt idx="6803">
                  <c:v>68.018158208345994</c:v>
                </c:pt>
                <c:pt idx="6804">
                  <c:v>68.028157208347693</c:v>
                </c:pt>
                <c:pt idx="6805">
                  <c:v>68.038156208349392</c:v>
                </c:pt>
                <c:pt idx="6806">
                  <c:v>68.048154208343476</c:v>
                </c:pt>
                <c:pt idx="6807">
                  <c:v>68.058153208345175</c:v>
                </c:pt>
                <c:pt idx="6808">
                  <c:v>68.068152208346874</c:v>
                </c:pt>
                <c:pt idx="6809">
                  <c:v>68.078150208340958</c:v>
                </c:pt>
                <c:pt idx="6810">
                  <c:v>68.088149208342656</c:v>
                </c:pt>
                <c:pt idx="6811">
                  <c:v>68.098147208336741</c:v>
                </c:pt>
                <c:pt idx="6812">
                  <c:v>68.108146208338439</c:v>
                </c:pt>
                <c:pt idx="6813">
                  <c:v>68.118145208340138</c:v>
                </c:pt>
                <c:pt idx="6814">
                  <c:v>68.128144208341837</c:v>
                </c:pt>
                <c:pt idx="6815">
                  <c:v>68.138142208335921</c:v>
                </c:pt>
                <c:pt idx="6816">
                  <c:v>68.14814120833762</c:v>
                </c:pt>
                <c:pt idx="6817">
                  <c:v>68.158140208339319</c:v>
                </c:pt>
                <c:pt idx="6818">
                  <c:v>68.168138208333403</c:v>
                </c:pt>
                <c:pt idx="6819">
                  <c:v>68.178137208335102</c:v>
                </c:pt>
                <c:pt idx="6820">
                  <c:v>68.1881362083368</c:v>
                </c:pt>
                <c:pt idx="6821">
                  <c:v>68.198134208359988</c:v>
                </c:pt>
                <c:pt idx="6822">
                  <c:v>68.208133208361687</c:v>
                </c:pt>
                <c:pt idx="6823">
                  <c:v>68.218132208334282</c:v>
                </c:pt>
                <c:pt idx="6824">
                  <c:v>68.22813020835747</c:v>
                </c:pt>
                <c:pt idx="6825">
                  <c:v>68.238129208359169</c:v>
                </c:pt>
                <c:pt idx="6826">
                  <c:v>68.248128208360868</c:v>
                </c:pt>
                <c:pt idx="6827">
                  <c:v>68.258126208354952</c:v>
                </c:pt>
                <c:pt idx="6828">
                  <c:v>68.268125208356651</c:v>
                </c:pt>
                <c:pt idx="6829">
                  <c:v>68.278124208358349</c:v>
                </c:pt>
                <c:pt idx="6830">
                  <c:v>68.288122208352434</c:v>
                </c:pt>
                <c:pt idx="6831">
                  <c:v>68.298121208354132</c:v>
                </c:pt>
                <c:pt idx="6832">
                  <c:v>68.308120208355831</c:v>
                </c:pt>
                <c:pt idx="6833">
                  <c:v>68.318118208349915</c:v>
                </c:pt>
                <c:pt idx="6834">
                  <c:v>68.328117208351614</c:v>
                </c:pt>
                <c:pt idx="6835">
                  <c:v>68.338116208353313</c:v>
                </c:pt>
                <c:pt idx="6836">
                  <c:v>68.348114208347397</c:v>
                </c:pt>
                <c:pt idx="6837">
                  <c:v>68.358113208349096</c:v>
                </c:pt>
                <c:pt idx="6838">
                  <c:v>68.368112208350794</c:v>
                </c:pt>
                <c:pt idx="6839">
                  <c:v>68.378110208344879</c:v>
                </c:pt>
                <c:pt idx="6840">
                  <c:v>68.388109208346577</c:v>
                </c:pt>
                <c:pt idx="6841">
                  <c:v>68.398108208348276</c:v>
                </c:pt>
                <c:pt idx="6842">
                  <c:v>68.40810620834236</c:v>
                </c:pt>
                <c:pt idx="6843">
                  <c:v>68.418105208344059</c:v>
                </c:pt>
                <c:pt idx="6844">
                  <c:v>68.428104208345758</c:v>
                </c:pt>
                <c:pt idx="6845">
                  <c:v>68.438102208339842</c:v>
                </c:pt>
                <c:pt idx="6846">
                  <c:v>68.448101208341541</c:v>
                </c:pt>
                <c:pt idx="6847">
                  <c:v>68.45810020834324</c:v>
                </c:pt>
                <c:pt idx="6848">
                  <c:v>68.468098208337324</c:v>
                </c:pt>
                <c:pt idx="6849">
                  <c:v>68.478097208339022</c:v>
                </c:pt>
                <c:pt idx="6850">
                  <c:v>68.488096208340721</c:v>
                </c:pt>
                <c:pt idx="6851">
                  <c:v>68.498094208334805</c:v>
                </c:pt>
                <c:pt idx="6852">
                  <c:v>68.508093208336504</c:v>
                </c:pt>
                <c:pt idx="6853">
                  <c:v>68.518092208338203</c:v>
                </c:pt>
                <c:pt idx="6854">
                  <c:v>68.528090208361391</c:v>
                </c:pt>
                <c:pt idx="6855">
                  <c:v>68.538089208333986</c:v>
                </c:pt>
                <c:pt idx="6856">
                  <c:v>68.548088208335685</c:v>
                </c:pt>
                <c:pt idx="6857">
                  <c:v>68.558086208358873</c:v>
                </c:pt>
                <c:pt idx="6858">
                  <c:v>68.568085208360571</c:v>
                </c:pt>
                <c:pt idx="6859">
                  <c:v>68.578084208333166</c:v>
                </c:pt>
                <c:pt idx="6860">
                  <c:v>68.588082208356354</c:v>
                </c:pt>
                <c:pt idx="6861">
                  <c:v>68.598081208358053</c:v>
                </c:pt>
                <c:pt idx="6862">
                  <c:v>68.608080208359752</c:v>
                </c:pt>
                <c:pt idx="6863">
                  <c:v>68.618078208353836</c:v>
                </c:pt>
                <c:pt idx="6864">
                  <c:v>68.628077208355535</c:v>
                </c:pt>
                <c:pt idx="6865">
                  <c:v>68.638076208357234</c:v>
                </c:pt>
                <c:pt idx="6866">
                  <c:v>68.648074208351318</c:v>
                </c:pt>
                <c:pt idx="6867">
                  <c:v>68.658073208353017</c:v>
                </c:pt>
                <c:pt idx="6868">
                  <c:v>68.668072208354715</c:v>
                </c:pt>
                <c:pt idx="6869">
                  <c:v>68.678070208348799</c:v>
                </c:pt>
                <c:pt idx="6870">
                  <c:v>68.688069208350498</c:v>
                </c:pt>
                <c:pt idx="6871">
                  <c:v>68.698067208344582</c:v>
                </c:pt>
                <c:pt idx="6872">
                  <c:v>68.708066208346281</c:v>
                </c:pt>
                <c:pt idx="6873">
                  <c:v>68.71806520834798</c:v>
                </c:pt>
                <c:pt idx="6874">
                  <c:v>68.728063208342064</c:v>
                </c:pt>
                <c:pt idx="6875">
                  <c:v>68.738062208343763</c:v>
                </c:pt>
                <c:pt idx="6876">
                  <c:v>68.748061208345462</c:v>
                </c:pt>
                <c:pt idx="6877">
                  <c:v>68.75806020834716</c:v>
                </c:pt>
                <c:pt idx="6878">
                  <c:v>68.768058208341245</c:v>
                </c:pt>
                <c:pt idx="6879">
                  <c:v>68.778057208342943</c:v>
                </c:pt>
                <c:pt idx="6880">
                  <c:v>68.788056208344642</c:v>
                </c:pt>
                <c:pt idx="6881">
                  <c:v>68.798054208338726</c:v>
                </c:pt>
                <c:pt idx="6882">
                  <c:v>68.808053208340425</c:v>
                </c:pt>
                <c:pt idx="6883">
                  <c:v>68.818052208342124</c:v>
                </c:pt>
                <c:pt idx="6884">
                  <c:v>68.828050208336208</c:v>
                </c:pt>
                <c:pt idx="6885">
                  <c:v>68.838049208337907</c:v>
                </c:pt>
                <c:pt idx="6886">
                  <c:v>68.848048208339605</c:v>
                </c:pt>
                <c:pt idx="6887">
                  <c:v>68.85804620833369</c:v>
                </c:pt>
                <c:pt idx="6888">
                  <c:v>68.86804500001017</c:v>
                </c:pt>
                <c:pt idx="6889">
                  <c:v>68.878044000011869</c:v>
                </c:pt>
                <c:pt idx="6890">
                  <c:v>68.888042000005953</c:v>
                </c:pt>
                <c:pt idx="6891">
                  <c:v>68.898041000007652</c:v>
                </c:pt>
                <c:pt idx="6892">
                  <c:v>68.90804000000935</c:v>
                </c:pt>
                <c:pt idx="6893">
                  <c:v>68.918038000003435</c:v>
                </c:pt>
                <c:pt idx="6894">
                  <c:v>68.928037000005133</c:v>
                </c:pt>
                <c:pt idx="6895">
                  <c:v>68.938036000006832</c:v>
                </c:pt>
                <c:pt idx="6896">
                  <c:v>68.948034000000916</c:v>
                </c:pt>
                <c:pt idx="6897">
                  <c:v>68.958033000002615</c:v>
                </c:pt>
                <c:pt idx="6898">
                  <c:v>68.968032000004314</c:v>
                </c:pt>
                <c:pt idx="6899">
                  <c:v>68.978030000027502</c:v>
                </c:pt>
                <c:pt idx="6900">
                  <c:v>68.988029000000097</c:v>
                </c:pt>
                <c:pt idx="6901">
                  <c:v>68.998028000001796</c:v>
                </c:pt>
                <c:pt idx="6902">
                  <c:v>69.008026000024984</c:v>
                </c:pt>
                <c:pt idx="6903">
                  <c:v>69.018025000026682</c:v>
                </c:pt>
                <c:pt idx="6904">
                  <c:v>69.028024000028381</c:v>
                </c:pt>
                <c:pt idx="6905">
                  <c:v>69.038022000022465</c:v>
                </c:pt>
                <c:pt idx="6906">
                  <c:v>69.048021000024164</c:v>
                </c:pt>
                <c:pt idx="6907">
                  <c:v>69.058020000025863</c:v>
                </c:pt>
                <c:pt idx="6908">
                  <c:v>69.068018000019947</c:v>
                </c:pt>
                <c:pt idx="6909">
                  <c:v>69.078017000021646</c:v>
                </c:pt>
                <c:pt idx="6910">
                  <c:v>69.088016000023345</c:v>
                </c:pt>
                <c:pt idx="6911">
                  <c:v>69.098014000017429</c:v>
                </c:pt>
                <c:pt idx="6912">
                  <c:v>69.108013000019128</c:v>
                </c:pt>
                <c:pt idx="6913">
                  <c:v>69.118012000020826</c:v>
                </c:pt>
                <c:pt idx="6914">
                  <c:v>69.12801000001491</c:v>
                </c:pt>
                <c:pt idx="6915">
                  <c:v>69.138009000016609</c:v>
                </c:pt>
                <c:pt idx="6916">
                  <c:v>69.148008000018308</c:v>
                </c:pt>
                <c:pt idx="6917">
                  <c:v>69.158006000012392</c:v>
                </c:pt>
                <c:pt idx="6918">
                  <c:v>69.168005000014091</c:v>
                </c:pt>
                <c:pt idx="6919">
                  <c:v>69.17800400001579</c:v>
                </c:pt>
                <c:pt idx="6920">
                  <c:v>69.188002000009874</c:v>
                </c:pt>
                <c:pt idx="6921">
                  <c:v>69.198001000011573</c:v>
                </c:pt>
                <c:pt idx="6922">
                  <c:v>69.208000000013271</c:v>
                </c:pt>
                <c:pt idx="6923">
                  <c:v>69.217998000007356</c:v>
                </c:pt>
                <c:pt idx="6924">
                  <c:v>69.227997000009054</c:v>
                </c:pt>
                <c:pt idx="6925">
                  <c:v>69.237996000010753</c:v>
                </c:pt>
                <c:pt idx="6926">
                  <c:v>69.247994000004837</c:v>
                </c:pt>
                <c:pt idx="6927">
                  <c:v>69.257993000006536</c:v>
                </c:pt>
                <c:pt idx="6928">
                  <c:v>69.267992000008235</c:v>
                </c:pt>
                <c:pt idx="6929">
                  <c:v>69.277990000002319</c:v>
                </c:pt>
                <c:pt idx="6930">
                  <c:v>69.287989000004018</c:v>
                </c:pt>
                <c:pt idx="6931">
                  <c:v>69.297988000005716</c:v>
                </c:pt>
                <c:pt idx="6932">
                  <c:v>69.307986000028905</c:v>
                </c:pt>
                <c:pt idx="6933">
                  <c:v>69.317985000001499</c:v>
                </c:pt>
                <c:pt idx="6934">
                  <c:v>69.327984000003198</c:v>
                </c:pt>
                <c:pt idx="6935">
                  <c:v>69.337982000026386</c:v>
                </c:pt>
                <c:pt idx="6936">
                  <c:v>69.347981000028085</c:v>
                </c:pt>
                <c:pt idx="6937">
                  <c:v>69.35798000000068</c:v>
                </c:pt>
                <c:pt idx="6938">
                  <c:v>69.367978000023868</c:v>
                </c:pt>
                <c:pt idx="6939">
                  <c:v>69.377977000025567</c:v>
                </c:pt>
                <c:pt idx="6940">
                  <c:v>69.387976000027265</c:v>
                </c:pt>
                <c:pt idx="6941">
                  <c:v>69.39797400002135</c:v>
                </c:pt>
                <c:pt idx="6942">
                  <c:v>69.407973000023048</c:v>
                </c:pt>
                <c:pt idx="6943">
                  <c:v>69.417972000024747</c:v>
                </c:pt>
                <c:pt idx="6944">
                  <c:v>69.427970000018831</c:v>
                </c:pt>
                <c:pt idx="6945">
                  <c:v>69.43796900002053</c:v>
                </c:pt>
                <c:pt idx="6946">
                  <c:v>69.447968000022229</c:v>
                </c:pt>
                <c:pt idx="6947">
                  <c:v>69.457966000016313</c:v>
                </c:pt>
                <c:pt idx="6948">
                  <c:v>69.467965000018012</c:v>
                </c:pt>
                <c:pt idx="6949">
                  <c:v>69.477964000019711</c:v>
                </c:pt>
                <c:pt idx="6950">
                  <c:v>69.487962000013795</c:v>
                </c:pt>
                <c:pt idx="6951">
                  <c:v>69.497961000015493</c:v>
                </c:pt>
                <c:pt idx="6952">
                  <c:v>69.507960000017192</c:v>
                </c:pt>
                <c:pt idx="6953">
                  <c:v>69.517958000011276</c:v>
                </c:pt>
                <c:pt idx="6954">
                  <c:v>69.527957000012975</c:v>
                </c:pt>
                <c:pt idx="6955">
                  <c:v>69.537956000014674</c:v>
                </c:pt>
                <c:pt idx="6956">
                  <c:v>69.547954000008758</c:v>
                </c:pt>
                <c:pt idx="6957">
                  <c:v>69.557953000010457</c:v>
                </c:pt>
                <c:pt idx="6958">
                  <c:v>69.567952000012156</c:v>
                </c:pt>
                <c:pt idx="6959">
                  <c:v>69.57795000000624</c:v>
                </c:pt>
                <c:pt idx="6960">
                  <c:v>69.587949000007939</c:v>
                </c:pt>
                <c:pt idx="6961">
                  <c:v>69.597948000009637</c:v>
                </c:pt>
                <c:pt idx="6962">
                  <c:v>69.607946000003722</c:v>
                </c:pt>
                <c:pt idx="6963">
                  <c:v>69.61794500000542</c:v>
                </c:pt>
                <c:pt idx="6964">
                  <c:v>69.627944000007119</c:v>
                </c:pt>
                <c:pt idx="6965">
                  <c:v>69.637942000001203</c:v>
                </c:pt>
                <c:pt idx="6966">
                  <c:v>69.647941000002902</c:v>
                </c:pt>
                <c:pt idx="6967">
                  <c:v>69.657940000004601</c:v>
                </c:pt>
                <c:pt idx="6968">
                  <c:v>69.667938000027789</c:v>
                </c:pt>
                <c:pt idx="6969">
                  <c:v>69.677937000000384</c:v>
                </c:pt>
                <c:pt idx="6970">
                  <c:v>69.687936000002082</c:v>
                </c:pt>
                <c:pt idx="6971">
                  <c:v>69.697934000025271</c:v>
                </c:pt>
                <c:pt idx="6972">
                  <c:v>69.707933000026969</c:v>
                </c:pt>
                <c:pt idx="6973">
                  <c:v>69.717932000028668</c:v>
                </c:pt>
                <c:pt idx="6974">
                  <c:v>69.727930000022752</c:v>
                </c:pt>
                <c:pt idx="6975">
                  <c:v>69.737929000024451</c:v>
                </c:pt>
                <c:pt idx="6976">
                  <c:v>69.74792800002615</c:v>
                </c:pt>
                <c:pt idx="6977">
                  <c:v>69.757926000020234</c:v>
                </c:pt>
                <c:pt idx="6978">
                  <c:v>69.767925000021933</c:v>
                </c:pt>
                <c:pt idx="6979">
                  <c:v>69.777924000023631</c:v>
                </c:pt>
                <c:pt idx="6980">
                  <c:v>69.787922000017716</c:v>
                </c:pt>
                <c:pt idx="6981">
                  <c:v>69.797921000019414</c:v>
                </c:pt>
                <c:pt idx="6982">
                  <c:v>69.807920000021113</c:v>
                </c:pt>
                <c:pt idx="6983">
                  <c:v>69.817918000015197</c:v>
                </c:pt>
                <c:pt idx="6984">
                  <c:v>69.827917000016896</c:v>
                </c:pt>
                <c:pt idx="6985">
                  <c:v>69.837916000018595</c:v>
                </c:pt>
                <c:pt idx="6986">
                  <c:v>69.847914000012679</c:v>
                </c:pt>
                <c:pt idx="6987">
                  <c:v>69.857913000014378</c:v>
                </c:pt>
                <c:pt idx="6988">
                  <c:v>69.86791225001798</c:v>
                </c:pt>
                <c:pt idx="6989">
                  <c:v>69.877910250012064</c:v>
                </c:pt>
                <c:pt idx="6990">
                  <c:v>69.887909250013763</c:v>
                </c:pt>
                <c:pt idx="6991">
                  <c:v>69.897908250015462</c:v>
                </c:pt>
                <c:pt idx="6992">
                  <c:v>69.907906250009546</c:v>
                </c:pt>
                <c:pt idx="6993">
                  <c:v>69.917905250011245</c:v>
                </c:pt>
                <c:pt idx="6994">
                  <c:v>69.927904250012944</c:v>
                </c:pt>
                <c:pt idx="6995">
                  <c:v>69.937902250007028</c:v>
                </c:pt>
                <c:pt idx="6996">
                  <c:v>69.947901250008726</c:v>
                </c:pt>
                <c:pt idx="6997">
                  <c:v>69.957900250010425</c:v>
                </c:pt>
                <c:pt idx="6998">
                  <c:v>69.967898250004509</c:v>
                </c:pt>
                <c:pt idx="6999">
                  <c:v>69.977897250006208</c:v>
                </c:pt>
                <c:pt idx="7000">
                  <c:v>69.987896250007907</c:v>
                </c:pt>
                <c:pt idx="7001">
                  <c:v>69.997894250001991</c:v>
                </c:pt>
              </c:numCache>
            </c:numRef>
          </c:xVal>
          <c:yVal>
            <c:numRef>
              <c:f>'Combined Data'!$G$2:$G$7003</c:f>
              <c:numCache>
                <c:formatCode>General</c:formatCode>
                <c:ptCount val="7002"/>
                <c:pt idx="0">
                  <c:v>-2.4819091558456421E-2</c:v>
                </c:pt>
                <c:pt idx="1">
                  <c:v>-1.2143497467041017E-2</c:v>
                </c:pt>
                <c:pt idx="2">
                  <c:v>-1.9074202179908753E-2</c:v>
                </c:pt>
                <c:pt idx="3">
                  <c:v>-1.4497001767158509E-2</c:v>
                </c:pt>
                <c:pt idx="4">
                  <c:v>-1.4080095291137695E-3</c:v>
                </c:pt>
                <c:pt idx="5">
                  <c:v>1.325329899787903E-2</c:v>
                </c:pt>
                <c:pt idx="6">
                  <c:v>-9.6654474735260012E-4</c:v>
                </c:pt>
                <c:pt idx="7">
                  <c:v>8.8914515376091005E-2</c:v>
                </c:pt>
                <c:pt idx="8">
                  <c:v>0.15877880215644838</c:v>
                </c:pt>
                <c:pt idx="9">
                  <c:v>0.19121973931789399</c:v>
                </c:pt>
                <c:pt idx="10">
                  <c:v>0.20706686317920686</c:v>
                </c:pt>
                <c:pt idx="11">
                  <c:v>0.23598894596099854</c:v>
                </c:pt>
                <c:pt idx="12">
                  <c:v>0.28804319858551025</c:v>
                </c:pt>
                <c:pt idx="13">
                  <c:v>0.29824892878532411</c:v>
                </c:pt>
                <c:pt idx="14">
                  <c:v>0.26118225932121281</c:v>
                </c:pt>
                <c:pt idx="15">
                  <c:v>0.20164941787719728</c:v>
                </c:pt>
                <c:pt idx="16">
                  <c:v>0.12846917510032654</c:v>
                </c:pt>
                <c:pt idx="17">
                  <c:v>9.6278498768806467E-2</c:v>
                </c:pt>
                <c:pt idx="18">
                  <c:v>8.8178350925445556E-2</c:v>
                </c:pt>
                <c:pt idx="19">
                  <c:v>9.9097441434860239E-2</c:v>
                </c:pt>
                <c:pt idx="20">
                  <c:v>8.1126608848571785E-2</c:v>
                </c:pt>
                <c:pt idx="21">
                  <c:v>5.0417032241821293E-2</c:v>
                </c:pt>
                <c:pt idx="22">
                  <c:v>2.8496990203857424E-2</c:v>
                </c:pt>
                <c:pt idx="23">
                  <c:v>3.1111280322074893E-2</c:v>
                </c:pt>
                <c:pt idx="24">
                  <c:v>8.4178270697593691E-2</c:v>
                </c:pt>
                <c:pt idx="25">
                  <c:v>0.14055770874023438</c:v>
                </c:pt>
                <c:pt idx="26">
                  <c:v>0.19651790142059328</c:v>
                </c:pt>
                <c:pt idx="27">
                  <c:v>0.20324804663658144</c:v>
                </c:pt>
                <c:pt idx="28">
                  <c:v>0.20714872419834138</c:v>
                </c:pt>
                <c:pt idx="29">
                  <c:v>0.22005820691585543</c:v>
                </c:pt>
                <c:pt idx="30">
                  <c:v>0.25249446630477906</c:v>
                </c:pt>
                <c:pt idx="31">
                  <c:v>0.27496940910816192</c:v>
                </c:pt>
                <c:pt idx="32">
                  <c:v>0.20645582914352417</c:v>
                </c:pt>
                <c:pt idx="33">
                  <c:v>9.5539410710334782E-2</c:v>
                </c:pt>
                <c:pt idx="34">
                  <c:v>-1.0378223061561585E-2</c:v>
                </c:pt>
                <c:pt idx="35">
                  <c:v>-6.4159743189811713E-2</c:v>
                </c:pt>
                <c:pt idx="36">
                  <c:v>-3.911144077777863E-2</c:v>
                </c:pt>
                <c:pt idx="37">
                  <c:v>3.0088017582893374E-2</c:v>
                </c:pt>
                <c:pt idx="38">
                  <c:v>0.13525720775127412</c:v>
                </c:pt>
                <c:pt idx="39">
                  <c:v>0.22299058556556703</c:v>
                </c:pt>
                <c:pt idx="40">
                  <c:v>0.24132102191448213</c:v>
                </c:pt>
                <c:pt idx="41">
                  <c:v>0.20819245219230653</c:v>
                </c:pt>
                <c:pt idx="42">
                  <c:v>0.1644465082883835</c:v>
                </c:pt>
                <c:pt idx="43">
                  <c:v>0.1066122829914093</c:v>
                </c:pt>
                <c:pt idx="44">
                  <c:v>4.3199813961982726E-2</c:v>
                </c:pt>
                <c:pt idx="45">
                  <c:v>-4.6777725219726567E-5</c:v>
                </c:pt>
                <c:pt idx="46">
                  <c:v>-1.3091915845870973E-2</c:v>
                </c:pt>
                <c:pt idx="47">
                  <c:v>-1.733816385269165E-2</c:v>
                </c:pt>
                <c:pt idx="48">
                  <c:v>2.0930693149566651E-2</c:v>
                </c:pt>
                <c:pt idx="49">
                  <c:v>4.4544088840484622E-2</c:v>
                </c:pt>
                <c:pt idx="50">
                  <c:v>6.832646906375886E-2</c:v>
                </c:pt>
                <c:pt idx="51">
                  <c:v>0.1066561371088028</c:v>
                </c:pt>
                <c:pt idx="52">
                  <c:v>0.10099135458469391</c:v>
                </c:pt>
                <c:pt idx="53">
                  <c:v>0.10790744125843049</c:v>
                </c:pt>
                <c:pt idx="54">
                  <c:v>9.9862257242202768E-2</c:v>
                </c:pt>
                <c:pt idx="55">
                  <c:v>0.11982231259346009</c:v>
                </c:pt>
                <c:pt idx="56">
                  <c:v>0.13410881459712984</c:v>
                </c:pt>
                <c:pt idx="57">
                  <c:v>0.14227094292640688</c:v>
                </c:pt>
                <c:pt idx="58">
                  <c:v>0.11749862909317017</c:v>
                </c:pt>
                <c:pt idx="59">
                  <c:v>8.4013963937759409E-2</c:v>
                </c:pt>
                <c:pt idx="60">
                  <c:v>7.4887045025825508E-2</c:v>
                </c:pt>
                <c:pt idx="61">
                  <c:v>7.651607930660248E-2</c:v>
                </c:pt>
                <c:pt idx="62">
                  <c:v>8.8774182200431831E-2</c:v>
                </c:pt>
                <c:pt idx="63">
                  <c:v>0.10733207523822785</c:v>
                </c:pt>
                <c:pt idx="64">
                  <c:v>0.10989432513713837</c:v>
                </c:pt>
                <c:pt idx="65">
                  <c:v>0.10317996740341187</c:v>
                </c:pt>
                <c:pt idx="66">
                  <c:v>7.3556218743324284E-2</c:v>
                </c:pt>
                <c:pt idx="67">
                  <c:v>2.8623874783515933E-2</c:v>
                </c:pt>
                <c:pt idx="68">
                  <c:v>1.1652331352233888E-2</c:v>
                </c:pt>
                <c:pt idx="69">
                  <c:v>2.0406197905540466E-2</c:v>
                </c:pt>
                <c:pt idx="70">
                  <c:v>6.6274096369743352E-2</c:v>
                </c:pt>
                <c:pt idx="71">
                  <c:v>0.13641378700733187</c:v>
                </c:pt>
                <c:pt idx="72">
                  <c:v>0.20586409091949465</c:v>
                </c:pt>
                <c:pt idx="73">
                  <c:v>0.24783306598663332</c:v>
                </c:pt>
                <c:pt idx="74">
                  <c:v>0.24103333890438081</c:v>
                </c:pt>
                <c:pt idx="75">
                  <c:v>0.23531827032566072</c:v>
                </c:pt>
                <c:pt idx="76">
                  <c:v>0.22274617195129395</c:v>
                </c:pt>
                <c:pt idx="77">
                  <c:v>0.19955143690109253</c:v>
                </c:pt>
                <c:pt idx="78">
                  <c:v>0.1570708304643631</c:v>
                </c:pt>
                <c:pt idx="79">
                  <c:v>0.12685651302337647</c:v>
                </c:pt>
                <c:pt idx="80">
                  <c:v>7.2510151863098143E-2</c:v>
                </c:pt>
                <c:pt idx="81">
                  <c:v>1.9931403994560244E-2</c:v>
                </c:pt>
                <c:pt idx="82">
                  <c:v>-3.0435926914215091E-2</c:v>
                </c:pt>
                <c:pt idx="83">
                  <c:v>-7.4266070723533639E-2</c:v>
                </c:pt>
                <c:pt idx="84">
                  <c:v>-8.0719642639160163E-2</c:v>
                </c:pt>
                <c:pt idx="85">
                  <c:v>-7.0148461461067207E-2</c:v>
                </c:pt>
                <c:pt idx="86">
                  <c:v>-2.3663097023963929E-2</c:v>
                </c:pt>
                <c:pt idx="87">
                  <c:v>3.1384930014610291E-2</c:v>
                </c:pt>
                <c:pt idx="88">
                  <c:v>9.9941779375076298E-2</c:v>
                </c:pt>
                <c:pt idx="89">
                  <c:v>0.14713758051395417</c:v>
                </c:pt>
                <c:pt idx="90">
                  <c:v>0.16833315253257752</c:v>
                </c:pt>
                <c:pt idx="91">
                  <c:v>0.15481965243816376</c:v>
                </c:pt>
                <c:pt idx="92">
                  <c:v>0.12005035400390626</c:v>
                </c:pt>
                <c:pt idx="93">
                  <c:v>9.4852362871170048E-2</c:v>
                </c:pt>
                <c:pt idx="94">
                  <c:v>6.9042752981185923E-2</c:v>
                </c:pt>
                <c:pt idx="95">
                  <c:v>5.5930371880531314E-2</c:v>
                </c:pt>
                <c:pt idx="96">
                  <c:v>2.8410451412200929E-2</c:v>
                </c:pt>
                <c:pt idx="97">
                  <c:v>8.4696918725967411E-3</c:v>
                </c:pt>
                <c:pt idx="98">
                  <c:v>-1.3621673583984376E-2</c:v>
                </c:pt>
                <c:pt idx="99">
                  <c:v>1.8454982042312624E-2</c:v>
                </c:pt>
                <c:pt idx="100">
                  <c:v>8.1079246401786806E-2</c:v>
                </c:pt>
                <c:pt idx="101">
                  <c:v>0.11995153605937958</c:v>
                </c:pt>
                <c:pt idx="102">
                  <c:v>0.17895812809467315</c:v>
                </c:pt>
                <c:pt idx="103">
                  <c:v>0.20612955451011658</c:v>
                </c:pt>
                <c:pt idx="104">
                  <c:v>0.18631275594234467</c:v>
                </c:pt>
                <c:pt idx="105">
                  <c:v>0.17398448646068573</c:v>
                </c:pt>
                <c:pt idx="106">
                  <c:v>0.15089558601379396</c:v>
                </c:pt>
                <c:pt idx="107">
                  <c:v>0.12629518032073975</c:v>
                </c:pt>
                <c:pt idx="108">
                  <c:v>9.1353973746299749E-2</c:v>
                </c:pt>
                <c:pt idx="109">
                  <c:v>7.4654325842857361E-2</c:v>
                </c:pt>
                <c:pt idx="110">
                  <c:v>6.6919628977775578E-2</c:v>
                </c:pt>
                <c:pt idx="111">
                  <c:v>4.150061309337616E-2</c:v>
                </c:pt>
                <c:pt idx="112">
                  <c:v>2.5182788372039796E-2</c:v>
                </c:pt>
                <c:pt idx="113">
                  <c:v>1.9026839733123781E-2</c:v>
                </c:pt>
                <c:pt idx="114">
                  <c:v>4.1293036937713627E-2</c:v>
                </c:pt>
                <c:pt idx="115">
                  <c:v>5.4873780012130738E-2</c:v>
                </c:pt>
                <c:pt idx="116">
                  <c:v>0.1007978117465973</c:v>
                </c:pt>
                <c:pt idx="117">
                  <c:v>0.13223419725894928</c:v>
                </c:pt>
                <c:pt idx="118">
                  <c:v>0.15187674880027771</c:v>
                </c:pt>
                <c:pt idx="119">
                  <c:v>0.14187742531299591</c:v>
                </c:pt>
                <c:pt idx="120">
                  <c:v>9.9237189888954164E-2</c:v>
                </c:pt>
                <c:pt idx="121">
                  <c:v>9.0246511101722715E-2</c:v>
                </c:pt>
                <c:pt idx="122">
                  <c:v>8.5143061280250551E-2</c:v>
                </c:pt>
                <c:pt idx="123">
                  <c:v>9.7117574214935304E-2</c:v>
                </c:pt>
                <c:pt idx="124">
                  <c:v>0.12453926146030427</c:v>
                </c:pt>
                <c:pt idx="125">
                  <c:v>0.15620310366153717</c:v>
                </c:pt>
                <c:pt idx="126">
                  <c:v>0.13909473538398742</c:v>
                </c:pt>
                <c:pt idx="127">
                  <c:v>8.0652399659156798E-2</c:v>
                </c:pt>
                <c:pt idx="128">
                  <c:v>2.9194563031196597E-2</c:v>
                </c:pt>
                <c:pt idx="129">
                  <c:v>1.1509659290313721E-2</c:v>
                </c:pt>
                <c:pt idx="130">
                  <c:v>4.5724056959152222E-2</c:v>
                </c:pt>
                <c:pt idx="131">
                  <c:v>9.2668427824974059E-2</c:v>
                </c:pt>
                <c:pt idx="132">
                  <c:v>0.15551137804985046</c:v>
                </c:pt>
                <c:pt idx="133">
                  <c:v>0.19563087880611421</c:v>
                </c:pt>
                <c:pt idx="134">
                  <c:v>0.1868278956413269</c:v>
                </c:pt>
                <c:pt idx="135">
                  <c:v>0.14884730637073518</c:v>
                </c:pt>
                <c:pt idx="136">
                  <c:v>0.13033502161502838</c:v>
                </c:pt>
                <c:pt idx="137">
                  <c:v>0.10719875872135162</c:v>
                </c:pt>
                <c:pt idx="138">
                  <c:v>0.10085511445999146</c:v>
                </c:pt>
                <c:pt idx="139">
                  <c:v>8.6278590559959414E-2</c:v>
                </c:pt>
                <c:pt idx="140">
                  <c:v>7.351177990436554E-2</c:v>
                </c:pt>
                <c:pt idx="141">
                  <c:v>4.726830661296845E-2</c:v>
                </c:pt>
                <c:pt idx="142">
                  <c:v>-1.4846080541610718E-3</c:v>
                </c:pt>
                <c:pt idx="143">
                  <c:v>-3.9518406987190245E-2</c:v>
                </c:pt>
                <c:pt idx="144">
                  <c:v>-3.4932435750961305E-2</c:v>
                </c:pt>
                <c:pt idx="145">
                  <c:v>-1.3305923938751222E-2</c:v>
                </c:pt>
                <c:pt idx="146">
                  <c:v>9.0444731712341318E-3</c:v>
                </c:pt>
                <c:pt idx="147">
                  <c:v>2.0307964682579043E-2</c:v>
                </c:pt>
                <c:pt idx="148">
                  <c:v>2.6467421650886537E-2</c:v>
                </c:pt>
                <c:pt idx="149">
                  <c:v>2.1677967309951782E-2</c:v>
                </c:pt>
                <c:pt idx="150">
                  <c:v>4.6966005563735966E-2</c:v>
                </c:pt>
                <c:pt idx="151">
                  <c:v>9.6374977827072147E-2</c:v>
                </c:pt>
                <c:pt idx="152">
                  <c:v>0.14627570092678072</c:v>
                </c:pt>
                <c:pt idx="153">
                  <c:v>0.18424868881702425</c:v>
                </c:pt>
                <c:pt idx="154">
                  <c:v>0.22196498394012451</c:v>
                </c:pt>
                <c:pt idx="155">
                  <c:v>0.22694037973880768</c:v>
                </c:pt>
                <c:pt idx="156">
                  <c:v>0.17127488672733307</c:v>
                </c:pt>
                <c:pt idx="157">
                  <c:v>0.11901013433933259</c:v>
                </c:pt>
                <c:pt idx="158">
                  <c:v>9.0206165313720707E-2</c:v>
                </c:pt>
                <c:pt idx="159">
                  <c:v>7.0934327244758608E-2</c:v>
                </c:pt>
                <c:pt idx="160">
                  <c:v>6.136945188045502E-2</c:v>
                </c:pt>
                <c:pt idx="161">
                  <c:v>6.198750257492066E-2</c:v>
                </c:pt>
                <c:pt idx="162">
                  <c:v>5.616484522819519E-2</c:v>
                </c:pt>
                <c:pt idx="163">
                  <c:v>2.2486052513122561E-2</c:v>
                </c:pt>
                <c:pt idx="164">
                  <c:v>1.1842950582504274E-2</c:v>
                </c:pt>
                <c:pt idx="165">
                  <c:v>4.7175920605659484E-2</c:v>
                </c:pt>
                <c:pt idx="166">
                  <c:v>8.9126184582710266E-2</c:v>
                </c:pt>
                <c:pt idx="167">
                  <c:v>0.1370984959602356</c:v>
                </c:pt>
                <c:pt idx="168">
                  <c:v>0.16713330388069153</c:v>
                </c:pt>
                <c:pt idx="169">
                  <c:v>0.17291152238845825</c:v>
                </c:pt>
                <c:pt idx="170">
                  <c:v>0.17928440272808077</c:v>
                </c:pt>
                <c:pt idx="171">
                  <c:v>0.20184822320938112</c:v>
                </c:pt>
                <c:pt idx="172">
                  <c:v>0.20692068278789522</c:v>
                </c:pt>
                <c:pt idx="173">
                  <c:v>0.18686356365680695</c:v>
                </c:pt>
                <c:pt idx="174">
                  <c:v>0.16097910940647125</c:v>
                </c:pt>
                <c:pt idx="175">
                  <c:v>0.10560948550701142</c:v>
                </c:pt>
                <c:pt idx="176">
                  <c:v>5.9935714602470401E-2</c:v>
                </c:pt>
                <c:pt idx="177">
                  <c:v>1.6176322102546693E-2</c:v>
                </c:pt>
                <c:pt idx="178">
                  <c:v>-3.9702594280242925E-3</c:v>
                </c:pt>
                <c:pt idx="179">
                  <c:v>1.5679893493652345E-2</c:v>
                </c:pt>
                <c:pt idx="180">
                  <c:v>3.6821086406707768E-2</c:v>
                </c:pt>
                <c:pt idx="181">
                  <c:v>7.0237923860549931E-2</c:v>
                </c:pt>
                <c:pt idx="182">
                  <c:v>9.5435914993286144E-2</c:v>
                </c:pt>
                <c:pt idx="183">
                  <c:v>0.12319264769554139</c:v>
                </c:pt>
                <c:pt idx="184">
                  <c:v>0.15157503247261048</c:v>
                </c:pt>
                <c:pt idx="185">
                  <c:v>0.16921783626079559</c:v>
                </c:pt>
                <c:pt idx="186">
                  <c:v>0.169233039021492</c:v>
                </c:pt>
                <c:pt idx="187">
                  <c:v>0.17345355927944184</c:v>
                </c:pt>
                <c:pt idx="188">
                  <c:v>0.15582654297351839</c:v>
                </c:pt>
                <c:pt idx="189">
                  <c:v>0.12651328146457672</c:v>
                </c:pt>
                <c:pt idx="190">
                  <c:v>0.10465814352035523</c:v>
                </c:pt>
                <c:pt idx="191">
                  <c:v>7.6189804673194889E-2</c:v>
                </c:pt>
                <c:pt idx="192">
                  <c:v>4.7533185482025148E-2</c:v>
                </c:pt>
                <c:pt idx="193">
                  <c:v>6.7655793428421027E-2</c:v>
                </c:pt>
                <c:pt idx="194">
                  <c:v>0.12686469912528991</c:v>
                </c:pt>
                <c:pt idx="195">
                  <c:v>0.17892070591449738</c:v>
                </c:pt>
                <c:pt idx="196">
                  <c:v>0.22637436926364901</c:v>
                </c:pt>
                <c:pt idx="197">
                  <c:v>0.23313667416572573</c:v>
                </c:pt>
                <c:pt idx="198">
                  <c:v>0.21986349463462831</c:v>
                </c:pt>
                <c:pt idx="199">
                  <c:v>0.20017241120338441</c:v>
                </c:pt>
                <c:pt idx="200">
                  <c:v>0.17329276084899903</c:v>
                </c:pt>
                <c:pt idx="201">
                  <c:v>0.13353988051414489</c:v>
                </c:pt>
                <c:pt idx="202">
                  <c:v>0.10860033631324768</c:v>
                </c:pt>
                <c:pt idx="203">
                  <c:v>9.0848189592361461E-2</c:v>
                </c:pt>
                <c:pt idx="204">
                  <c:v>7.1910227537155161E-2</c:v>
                </c:pt>
                <c:pt idx="205">
                  <c:v>7.4678299427032468E-2</c:v>
                </c:pt>
                <c:pt idx="206">
                  <c:v>6.7131882905960089E-2</c:v>
                </c:pt>
                <c:pt idx="207">
                  <c:v>4.5663245916366578E-2</c:v>
                </c:pt>
                <c:pt idx="208">
                  <c:v>3.9756388664245607E-2</c:v>
                </c:pt>
                <c:pt idx="209">
                  <c:v>3.3536120653152465E-2</c:v>
                </c:pt>
                <c:pt idx="210">
                  <c:v>2.551081717014313E-2</c:v>
                </c:pt>
                <c:pt idx="211">
                  <c:v>3.6021187305450439E-2</c:v>
                </c:pt>
                <c:pt idx="212">
                  <c:v>6.8674378395080574E-2</c:v>
                </c:pt>
                <c:pt idx="213">
                  <c:v>8.9341362118721013E-2</c:v>
                </c:pt>
                <c:pt idx="214">
                  <c:v>8.4406312108039866E-2</c:v>
                </c:pt>
                <c:pt idx="215">
                  <c:v>9.3539078235626225E-2</c:v>
                </c:pt>
                <c:pt idx="216">
                  <c:v>0.10192457020282746</c:v>
                </c:pt>
                <c:pt idx="217">
                  <c:v>0.12288332998752595</c:v>
                </c:pt>
                <c:pt idx="218">
                  <c:v>0.14026768684387209</c:v>
                </c:pt>
                <c:pt idx="219">
                  <c:v>0.14059337675571443</c:v>
                </c:pt>
                <c:pt idx="220">
                  <c:v>0.14481915950775148</c:v>
                </c:pt>
                <c:pt idx="221">
                  <c:v>0.15353794276714325</c:v>
                </c:pt>
                <c:pt idx="222">
                  <c:v>0.13665878534317016</c:v>
                </c:pt>
                <c:pt idx="223">
                  <c:v>0.10420147597789765</c:v>
                </c:pt>
                <c:pt idx="224">
                  <c:v>7.8002441525459293E-2</c:v>
                </c:pt>
                <c:pt idx="225">
                  <c:v>6.6296315789222723E-2</c:v>
                </c:pt>
                <c:pt idx="226">
                  <c:v>8.3485960364341735E-2</c:v>
                </c:pt>
                <c:pt idx="227">
                  <c:v>0.10862664878368378</c:v>
                </c:pt>
                <c:pt idx="228">
                  <c:v>0.12527308702468873</c:v>
                </c:pt>
                <c:pt idx="229">
                  <c:v>0.13940171420574188</c:v>
                </c:pt>
                <c:pt idx="230">
                  <c:v>0.15264273405075074</c:v>
                </c:pt>
                <c:pt idx="231">
                  <c:v>0.15467405676841736</c:v>
                </c:pt>
                <c:pt idx="232">
                  <c:v>0.12766401350498199</c:v>
                </c:pt>
                <c:pt idx="233">
                  <c:v>9.2988270521163943E-2</c:v>
                </c:pt>
                <c:pt idx="234">
                  <c:v>9.0338897109031688E-2</c:v>
                </c:pt>
                <c:pt idx="235">
                  <c:v>0.13005610942840576</c:v>
                </c:pt>
                <c:pt idx="236">
                  <c:v>0.12232199728488923</c:v>
                </c:pt>
                <c:pt idx="237">
                  <c:v>0.11669522166252137</c:v>
                </c:pt>
                <c:pt idx="238">
                  <c:v>0.11572399914264679</c:v>
                </c:pt>
                <c:pt idx="239">
                  <c:v>0.11520652055740357</c:v>
                </c:pt>
                <c:pt idx="240">
                  <c:v>8.7140470147132873E-2</c:v>
                </c:pt>
                <c:pt idx="241">
                  <c:v>6.0584170818328863E-2</c:v>
                </c:pt>
                <c:pt idx="242">
                  <c:v>3.7317515015602112E-2</c:v>
                </c:pt>
                <c:pt idx="243">
                  <c:v>1.1327226161956788E-2</c:v>
                </c:pt>
                <c:pt idx="244">
                  <c:v>-5.4250466823577885E-3</c:v>
                </c:pt>
                <c:pt idx="245">
                  <c:v>7.8750300407409678E-3</c:v>
                </c:pt>
                <c:pt idx="246">
                  <c:v>2.4748924970626831E-2</c:v>
                </c:pt>
                <c:pt idx="247">
                  <c:v>3.0221334099769594E-2</c:v>
                </c:pt>
                <c:pt idx="248">
                  <c:v>5.1411643624305725E-2</c:v>
                </c:pt>
                <c:pt idx="249">
                  <c:v>0.10898859143257142</c:v>
                </c:pt>
                <c:pt idx="250">
                  <c:v>0.15299122810363772</c:v>
                </c:pt>
                <c:pt idx="251">
                  <c:v>0.17428444862365725</c:v>
                </c:pt>
                <c:pt idx="252">
                  <c:v>0.15965471506118775</c:v>
                </c:pt>
                <c:pt idx="253">
                  <c:v>8.7369096279144298E-2</c:v>
                </c:pt>
                <c:pt idx="254">
                  <c:v>2.8502252697944642E-2</c:v>
                </c:pt>
                <c:pt idx="255">
                  <c:v>6.2629526853561403E-3</c:v>
                </c:pt>
                <c:pt idx="256">
                  <c:v>4.7478806376457218E-2</c:v>
                </c:pt>
                <c:pt idx="257">
                  <c:v>0.10173512041568757</c:v>
                </c:pt>
                <c:pt idx="258">
                  <c:v>0.11800032019615174</c:v>
                </c:pt>
                <c:pt idx="259">
                  <c:v>0.15003136754035951</c:v>
                </c:pt>
                <c:pt idx="260">
                  <c:v>0.16144630193710327</c:v>
                </c:pt>
                <c:pt idx="261">
                  <c:v>0.14026944100856781</c:v>
                </c:pt>
                <c:pt idx="262">
                  <c:v>0.10473649621009827</c:v>
                </c:pt>
                <c:pt idx="263">
                  <c:v>5.2442507743835451E-2</c:v>
                </c:pt>
                <c:pt idx="264">
                  <c:v>-1.2303126454353334E-2</c:v>
                </c:pt>
                <c:pt idx="265">
                  <c:v>-7.140970587730408E-2</c:v>
                </c:pt>
                <c:pt idx="266">
                  <c:v>-0.11773719549179078</c:v>
                </c:pt>
                <c:pt idx="267">
                  <c:v>-0.12405803561210633</c:v>
                </c:pt>
                <c:pt idx="268">
                  <c:v>-0.10215202689170838</c:v>
                </c:pt>
                <c:pt idx="269">
                  <c:v>-3.3426192998886113E-2</c:v>
                </c:pt>
                <c:pt idx="270">
                  <c:v>6.9603500962257384E-2</c:v>
                </c:pt>
                <c:pt idx="271">
                  <c:v>0.18258164763450624</c:v>
                </c:pt>
                <c:pt idx="272">
                  <c:v>0.29297064721584321</c:v>
                </c:pt>
                <c:pt idx="273">
                  <c:v>0.35228246390819551</c:v>
                </c:pt>
                <c:pt idx="274">
                  <c:v>0.36035922288894656</c:v>
                </c:pt>
                <c:pt idx="275">
                  <c:v>0.32705757558345794</c:v>
                </c:pt>
                <c:pt idx="276">
                  <c:v>0.24062754213809967</c:v>
                </c:pt>
                <c:pt idx="277">
                  <c:v>0.11956152677536011</c:v>
                </c:pt>
                <c:pt idx="278">
                  <c:v>1.2477958202362061E-3</c:v>
                </c:pt>
                <c:pt idx="279">
                  <c:v>-7.4642046689987182E-2</c:v>
                </c:pt>
                <c:pt idx="280">
                  <c:v>-9.5989061594009398E-2</c:v>
                </c:pt>
                <c:pt idx="281">
                  <c:v>-7.1288668513298042E-2</c:v>
                </c:pt>
                <c:pt idx="282">
                  <c:v>-3.3899817466735843E-2</c:v>
                </c:pt>
                <c:pt idx="283">
                  <c:v>2.2053358554840089E-2</c:v>
                </c:pt>
                <c:pt idx="284">
                  <c:v>7.2963311076164244E-2</c:v>
                </c:pt>
                <c:pt idx="285">
                  <c:v>0.13561096429824829</c:v>
                </c:pt>
                <c:pt idx="286">
                  <c:v>0.19551101088523865</c:v>
                </c:pt>
                <c:pt idx="287">
                  <c:v>0.19096597015857697</c:v>
                </c:pt>
                <c:pt idx="288">
                  <c:v>0.16788057804107667</c:v>
                </c:pt>
                <c:pt idx="289">
                  <c:v>0.10482654333114624</c:v>
                </c:pt>
                <c:pt idx="290">
                  <c:v>4.9677359461784365E-2</c:v>
                </c:pt>
                <c:pt idx="291">
                  <c:v>-5.6589353084564213E-3</c:v>
                </c:pt>
                <c:pt idx="292">
                  <c:v>-7.3640418648719785E-2</c:v>
                </c:pt>
                <c:pt idx="293">
                  <c:v>-0.12987484574317934</c:v>
                </c:pt>
                <c:pt idx="294">
                  <c:v>-0.15730238020420076</c:v>
                </c:pt>
                <c:pt idx="295">
                  <c:v>-0.1123185807466507</c:v>
                </c:pt>
                <c:pt idx="296">
                  <c:v>-2.8101133704185488E-2</c:v>
                </c:pt>
                <c:pt idx="297">
                  <c:v>7.0395213961601255E-2</c:v>
                </c:pt>
                <c:pt idx="298">
                  <c:v>0.16267597138881684</c:v>
                </c:pt>
                <c:pt idx="299">
                  <c:v>0.21100437819957735</c:v>
                </c:pt>
                <c:pt idx="300">
                  <c:v>0.20997117519378664</c:v>
                </c:pt>
                <c:pt idx="301">
                  <c:v>0.16160359203815461</c:v>
                </c:pt>
                <c:pt idx="302">
                  <c:v>8.9220324754714975E-2</c:v>
                </c:pt>
                <c:pt idx="303">
                  <c:v>5.9286088943481446E-2</c:v>
                </c:pt>
                <c:pt idx="304">
                  <c:v>7.335273563861848E-2</c:v>
                </c:pt>
                <c:pt idx="305">
                  <c:v>0.10239176273345947</c:v>
                </c:pt>
                <c:pt idx="306">
                  <c:v>9.7629205584526063E-2</c:v>
                </c:pt>
                <c:pt idx="307">
                  <c:v>9.3640819787979127E-2</c:v>
                </c:pt>
                <c:pt idx="308">
                  <c:v>8.4572373032569884E-2</c:v>
                </c:pt>
                <c:pt idx="309">
                  <c:v>0.11564389228820801</c:v>
                </c:pt>
                <c:pt idx="310">
                  <c:v>0.1226330691576004</c:v>
                </c:pt>
                <c:pt idx="311">
                  <c:v>0.13276980221271514</c:v>
                </c:pt>
                <c:pt idx="312">
                  <c:v>0.17030541837215424</c:v>
                </c:pt>
                <c:pt idx="313">
                  <c:v>0.20576936602592469</c:v>
                </c:pt>
                <c:pt idx="314">
                  <c:v>0.22060550630092621</c:v>
                </c:pt>
                <c:pt idx="315">
                  <c:v>0.2294733935594559</c:v>
                </c:pt>
                <c:pt idx="316">
                  <c:v>0.22235674738883973</c:v>
                </c:pt>
                <c:pt idx="317">
                  <c:v>0.17289456546306611</c:v>
                </c:pt>
                <c:pt idx="318">
                  <c:v>0.11519716501235963</c:v>
                </c:pt>
                <c:pt idx="319">
                  <c:v>5.8521857857704168E-2</c:v>
                </c:pt>
                <c:pt idx="320">
                  <c:v>2.0364682674407959E-2</c:v>
                </c:pt>
                <c:pt idx="321">
                  <c:v>1.7944520115852357E-2</c:v>
                </c:pt>
                <c:pt idx="322">
                  <c:v>1.5210362076759338E-2</c:v>
                </c:pt>
                <c:pt idx="323">
                  <c:v>1.605879306793213E-2</c:v>
                </c:pt>
                <c:pt idx="324">
                  <c:v>3.1265646815299988E-2</c:v>
                </c:pt>
                <c:pt idx="325">
                  <c:v>6.0550256967544562E-2</c:v>
                </c:pt>
                <c:pt idx="326">
                  <c:v>7.9956580996513371E-2</c:v>
                </c:pt>
                <c:pt idx="327">
                  <c:v>7.6295054554939276E-2</c:v>
                </c:pt>
                <c:pt idx="328">
                  <c:v>7.4723322987556462E-2</c:v>
                </c:pt>
                <c:pt idx="329">
                  <c:v>0.10937743127346039</c:v>
                </c:pt>
                <c:pt idx="330">
                  <c:v>0.14809827804565431</c:v>
                </c:pt>
                <c:pt idx="331">
                  <c:v>0.17038318634033203</c:v>
                </c:pt>
                <c:pt idx="332">
                  <c:v>0.16633223533630373</c:v>
                </c:pt>
                <c:pt idx="333">
                  <c:v>0.1380159240961075</c:v>
                </c:pt>
                <c:pt idx="334">
                  <c:v>0.12348500847816468</c:v>
                </c:pt>
                <c:pt idx="335">
                  <c:v>0.101318798661232</c:v>
                </c:pt>
                <c:pt idx="336">
                  <c:v>7.9291752576828009E-2</c:v>
                </c:pt>
                <c:pt idx="337">
                  <c:v>6.7881495952606202E-2</c:v>
                </c:pt>
                <c:pt idx="338">
                  <c:v>7.1289253234863278E-2</c:v>
                </c:pt>
                <c:pt idx="339">
                  <c:v>0.11168649673461914</c:v>
                </c:pt>
                <c:pt idx="340">
                  <c:v>0.11407625377178193</c:v>
                </c:pt>
                <c:pt idx="341">
                  <c:v>5.8062851428985596E-2</c:v>
                </c:pt>
                <c:pt idx="342">
                  <c:v>3.7895804643630982E-3</c:v>
                </c:pt>
                <c:pt idx="343">
                  <c:v>-6.5395259857177739E-3</c:v>
                </c:pt>
                <c:pt idx="344">
                  <c:v>4.0445190668106082E-3</c:v>
                </c:pt>
                <c:pt idx="345">
                  <c:v>4.1430446505546573E-2</c:v>
                </c:pt>
                <c:pt idx="346">
                  <c:v>8.7834534645080564E-2</c:v>
                </c:pt>
                <c:pt idx="347">
                  <c:v>0.17441367208957673</c:v>
                </c:pt>
                <c:pt idx="348">
                  <c:v>0.27393796026706696</c:v>
                </c:pt>
                <c:pt idx="349">
                  <c:v>0.3118618315458298</c:v>
                </c:pt>
                <c:pt idx="350">
                  <c:v>0.28966638565063479</c:v>
                </c:pt>
                <c:pt idx="351">
                  <c:v>0.2188267832994461</c:v>
                </c:pt>
                <c:pt idx="352">
                  <c:v>0.13987007617950439</c:v>
                </c:pt>
                <c:pt idx="353">
                  <c:v>7.6426616907119757E-2</c:v>
                </c:pt>
                <c:pt idx="354">
                  <c:v>2.340114176273346E-2</c:v>
                </c:pt>
                <c:pt idx="355">
                  <c:v>-9.1456300020217908E-3</c:v>
                </c:pt>
                <c:pt idx="356">
                  <c:v>4.3895047903060912E-3</c:v>
                </c:pt>
                <c:pt idx="357">
                  <c:v>3.9780362248420714E-2</c:v>
                </c:pt>
                <c:pt idx="358">
                  <c:v>8.6736427545547487E-2</c:v>
                </c:pt>
                <c:pt idx="359">
                  <c:v>0.12863874435424805</c:v>
                </c:pt>
                <c:pt idx="360">
                  <c:v>0.13344749450683593</c:v>
                </c:pt>
                <c:pt idx="361">
                  <c:v>0.13721368610858917</c:v>
                </c:pt>
                <c:pt idx="362">
                  <c:v>0.14172071993350982</c:v>
                </c:pt>
                <c:pt idx="363">
                  <c:v>0.16119370222091675</c:v>
                </c:pt>
                <c:pt idx="364">
                  <c:v>0.18904749870300294</c:v>
                </c:pt>
                <c:pt idx="365">
                  <c:v>0.20404969990253449</c:v>
                </c:pt>
                <c:pt idx="366">
                  <c:v>0.19422520816326141</c:v>
                </c:pt>
                <c:pt idx="367">
                  <c:v>0.17302788197994234</c:v>
                </c:pt>
                <c:pt idx="368">
                  <c:v>0.12338385164737702</c:v>
                </c:pt>
                <c:pt idx="369">
                  <c:v>4.7961201667785648E-2</c:v>
                </c:pt>
                <c:pt idx="370">
                  <c:v>-2.5110867619514466E-2</c:v>
                </c:pt>
                <c:pt idx="371">
                  <c:v>-6.3652204871177676E-2</c:v>
                </c:pt>
                <c:pt idx="372">
                  <c:v>-6.599284529685974E-2</c:v>
                </c:pt>
                <c:pt idx="373">
                  <c:v>-4.8283383250236511E-2</c:v>
                </c:pt>
                <c:pt idx="374">
                  <c:v>-1.1406748294830323E-2</c:v>
                </c:pt>
                <c:pt idx="375">
                  <c:v>4.4955732822418215E-2</c:v>
                </c:pt>
                <c:pt idx="376">
                  <c:v>0.10674033701419831</c:v>
                </c:pt>
                <c:pt idx="377">
                  <c:v>0.17064104855060577</c:v>
                </c:pt>
                <c:pt idx="378">
                  <c:v>0.20868478775024416</c:v>
                </c:pt>
                <c:pt idx="379">
                  <c:v>0.23222684741020203</c:v>
                </c:pt>
                <c:pt idx="380">
                  <c:v>0.22836768507957458</c:v>
                </c:pt>
                <c:pt idx="381">
                  <c:v>0.21926415503025057</c:v>
                </c:pt>
                <c:pt idx="382">
                  <c:v>0.19459592163562775</c:v>
                </c:pt>
                <c:pt idx="383">
                  <c:v>0.14598860263824465</c:v>
                </c:pt>
                <c:pt idx="384">
                  <c:v>0.10009029865264893</c:v>
                </c:pt>
                <c:pt idx="385">
                  <c:v>5.6734364032745364E-2</c:v>
                </c:pt>
                <c:pt idx="386">
                  <c:v>-1.1202095746994019E-2</c:v>
                </c:pt>
                <c:pt idx="387">
                  <c:v>-4.5780774950981144E-2</c:v>
                </c:pt>
                <c:pt idx="388">
                  <c:v>-3.6214145421981814E-2</c:v>
                </c:pt>
                <c:pt idx="389">
                  <c:v>-1.7829914689064027E-2</c:v>
                </c:pt>
                <c:pt idx="390">
                  <c:v>9.2181354761123654E-3</c:v>
                </c:pt>
                <c:pt idx="391">
                  <c:v>4.0586693286895757E-2</c:v>
                </c:pt>
                <c:pt idx="392">
                  <c:v>9.7238026857376106E-2</c:v>
                </c:pt>
                <c:pt idx="393">
                  <c:v>0.179799542427063</c:v>
                </c:pt>
                <c:pt idx="394">
                  <c:v>0.25431587398052219</c:v>
                </c:pt>
                <c:pt idx="395">
                  <c:v>0.27169496834278106</c:v>
                </c:pt>
                <c:pt idx="396">
                  <c:v>0.25676176428794861</c:v>
                </c:pt>
                <c:pt idx="397">
                  <c:v>0.18809440255165102</c:v>
                </c:pt>
                <c:pt idx="398">
                  <c:v>0.10518146932125091</c:v>
                </c:pt>
                <c:pt idx="399">
                  <c:v>2.7601196765899661E-2</c:v>
                </c:pt>
                <c:pt idx="400">
                  <c:v>-2.3234496116638186E-2</c:v>
                </c:pt>
                <c:pt idx="401">
                  <c:v>-2.5740028023719788E-2</c:v>
                </c:pt>
                <c:pt idx="402">
                  <c:v>2.7136927843093874E-2</c:v>
                </c:pt>
                <c:pt idx="403">
                  <c:v>8.5281640291213989E-2</c:v>
                </c:pt>
                <c:pt idx="404">
                  <c:v>0.10992999315261841</c:v>
                </c:pt>
                <c:pt idx="405">
                  <c:v>0.11500537633895874</c:v>
                </c:pt>
                <c:pt idx="406">
                  <c:v>0.12623963177204134</c:v>
                </c:pt>
                <c:pt idx="407">
                  <c:v>0.12206705868244172</c:v>
                </c:pt>
                <c:pt idx="408">
                  <c:v>8.9141387343406681E-2</c:v>
                </c:pt>
                <c:pt idx="409">
                  <c:v>9.0911339521408091E-2</c:v>
                </c:pt>
                <c:pt idx="410">
                  <c:v>9.7146810293197633E-2</c:v>
                </c:pt>
                <c:pt idx="411">
                  <c:v>0.11984102368354797</c:v>
                </c:pt>
                <c:pt idx="412">
                  <c:v>0.13910175204277039</c:v>
                </c:pt>
                <c:pt idx="413">
                  <c:v>0.15839054703712463</c:v>
                </c:pt>
                <c:pt idx="414">
                  <c:v>0.15436006128787996</c:v>
                </c:pt>
                <c:pt idx="415">
                  <c:v>0.12445096850395203</c:v>
                </c:pt>
                <c:pt idx="416">
                  <c:v>9.6194298863410951E-2</c:v>
                </c:pt>
                <c:pt idx="417">
                  <c:v>5.4443424940109258E-2</c:v>
                </c:pt>
                <c:pt idx="418">
                  <c:v>1.6694385409355163E-2</c:v>
                </c:pt>
                <c:pt idx="419">
                  <c:v>2.2617030143737796E-2</c:v>
                </c:pt>
                <c:pt idx="420">
                  <c:v>5.2174120545387268E-2</c:v>
                </c:pt>
                <c:pt idx="421">
                  <c:v>8.6235905885696421E-2</c:v>
                </c:pt>
                <c:pt idx="422">
                  <c:v>0.11686420619487763</c:v>
                </c:pt>
                <c:pt idx="423">
                  <c:v>0.1171074503660202</c:v>
                </c:pt>
                <c:pt idx="424">
                  <c:v>8.8609875440597535E-2</c:v>
                </c:pt>
                <c:pt idx="425">
                  <c:v>7.7907716631889348E-2</c:v>
                </c:pt>
                <c:pt idx="426">
                  <c:v>8.0519667863845831E-2</c:v>
                </c:pt>
                <c:pt idx="427">
                  <c:v>8.9577004909515381E-2</c:v>
                </c:pt>
                <c:pt idx="428">
                  <c:v>0.11496912360191346</c:v>
                </c:pt>
                <c:pt idx="429">
                  <c:v>0.13768146336078643</c:v>
                </c:pt>
                <c:pt idx="430">
                  <c:v>0.13661960899829864</c:v>
                </c:pt>
                <c:pt idx="431">
                  <c:v>0.13541274368762971</c:v>
                </c:pt>
                <c:pt idx="432">
                  <c:v>0.11638239562511445</c:v>
                </c:pt>
                <c:pt idx="433">
                  <c:v>8.3253241181373602E-2</c:v>
                </c:pt>
                <c:pt idx="434">
                  <c:v>8.6492598652839661E-2</c:v>
                </c:pt>
                <c:pt idx="435">
                  <c:v>0.1288088983297348</c:v>
                </c:pt>
                <c:pt idx="436">
                  <c:v>0.15213811933994295</c:v>
                </c:pt>
                <c:pt idx="437">
                  <c:v>0.16561419725418092</c:v>
                </c:pt>
                <c:pt idx="438">
                  <c:v>0.19423456370830536</c:v>
                </c:pt>
                <c:pt idx="439">
                  <c:v>0.19100163817405702</c:v>
                </c:pt>
                <c:pt idx="440">
                  <c:v>0.15815724313259125</c:v>
                </c:pt>
                <c:pt idx="441">
                  <c:v>0.10450553119182587</c:v>
                </c:pt>
                <c:pt idx="442">
                  <c:v>5.0973687171936038E-2</c:v>
                </c:pt>
                <c:pt idx="443">
                  <c:v>1.4772990345954896E-2</c:v>
                </c:pt>
                <c:pt idx="444">
                  <c:v>2.7343334555625917E-2</c:v>
                </c:pt>
                <c:pt idx="445">
                  <c:v>4.708996653556824E-2</c:v>
                </c:pt>
                <c:pt idx="446">
                  <c:v>4.781326711177826E-2</c:v>
                </c:pt>
                <c:pt idx="447">
                  <c:v>2.9817876219749451E-2</c:v>
                </c:pt>
                <c:pt idx="448">
                  <c:v>1.7799509167671205E-2</c:v>
                </c:pt>
                <c:pt idx="449">
                  <c:v>2.6880235075950623E-2</c:v>
                </c:pt>
                <c:pt idx="450">
                  <c:v>8.8743191957473752E-3</c:v>
                </c:pt>
                <c:pt idx="451">
                  <c:v>-8.5421973466873174E-3</c:v>
                </c:pt>
                <c:pt idx="452">
                  <c:v>-8.470861315727234E-3</c:v>
                </c:pt>
                <c:pt idx="453">
                  <c:v>8.7965512275695809E-3</c:v>
                </c:pt>
                <c:pt idx="454">
                  <c:v>4.4328326582908632E-2</c:v>
                </c:pt>
                <c:pt idx="455">
                  <c:v>8.375902533531189E-2</c:v>
                </c:pt>
                <c:pt idx="456">
                  <c:v>0.10854127943515778</c:v>
                </c:pt>
                <c:pt idx="457">
                  <c:v>0.12240678191184998</c:v>
                </c:pt>
                <c:pt idx="458">
                  <c:v>0.13344047784805299</c:v>
                </c:pt>
                <c:pt idx="459">
                  <c:v>0.10899209976196289</c:v>
                </c:pt>
                <c:pt idx="460">
                  <c:v>9.3080071806907652E-2</c:v>
                </c:pt>
                <c:pt idx="461">
                  <c:v>9.0040104389190675E-2</c:v>
                </c:pt>
                <c:pt idx="462">
                  <c:v>7.5468842983245854E-2</c:v>
                </c:pt>
                <c:pt idx="463">
                  <c:v>7.8415254950523386E-2</c:v>
                </c:pt>
                <c:pt idx="464">
                  <c:v>8.8542632460594184E-2</c:v>
                </c:pt>
                <c:pt idx="465">
                  <c:v>9.0141261219978341E-2</c:v>
                </c:pt>
                <c:pt idx="466">
                  <c:v>8.5751756429672241E-2</c:v>
                </c:pt>
                <c:pt idx="467">
                  <c:v>6.5188853144645689E-2</c:v>
                </c:pt>
                <c:pt idx="468">
                  <c:v>5.1315164566040045E-2</c:v>
                </c:pt>
                <c:pt idx="469">
                  <c:v>3.8452459573745733E-2</c:v>
                </c:pt>
                <c:pt idx="470">
                  <c:v>8.7443940639495857E-2</c:v>
                </c:pt>
                <c:pt idx="471">
                  <c:v>0.17793486535549163</c:v>
                </c:pt>
                <c:pt idx="472">
                  <c:v>0.26818488478660585</c:v>
                </c:pt>
                <c:pt idx="473">
                  <c:v>0.31163729846477511</c:v>
                </c:pt>
                <c:pt idx="474">
                  <c:v>0.26980280935764311</c:v>
                </c:pt>
                <c:pt idx="475">
                  <c:v>0.20296328723430634</c:v>
                </c:pt>
                <c:pt idx="476">
                  <c:v>0.10750398337841034</c:v>
                </c:pt>
                <c:pt idx="477">
                  <c:v>2.9955870509147647E-2</c:v>
                </c:pt>
                <c:pt idx="478">
                  <c:v>-1.3508822321891786E-2</c:v>
                </c:pt>
                <c:pt idx="479">
                  <c:v>-2.9317354559898378E-2</c:v>
                </c:pt>
                <c:pt idx="480">
                  <c:v>-3.181645452976227E-2</c:v>
                </c:pt>
                <c:pt idx="481">
                  <c:v>-1.9650152921676638E-2</c:v>
                </c:pt>
                <c:pt idx="482">
                  <c:v>-9.4233727455139173E-3</c:v>
                </c:pt>
                <c:pt idx="483">
                  <c:v>-7.7329427003860474E-3</c:v>
                </c:pt>
                <c:pt idx="484">
                  <c:v>-4.2327994108200071E-3</c:v>
                </c:pt>
                <c:pt idx="485">
                  <c:v>1.6040666699409487E-2</c:v>
                </c:pt>
                <c:pt idx="486">
                  <c:v>1.9844280481338503E-2</c:v>
                </c:pt>
                <c:pt idx="487">
                  <c:v>3.7112277746200566E-2</c:v>
                </c:pt>
                <c:pt idx="488">
                  <c:v>6.202083170413971E-2</c:v>
                </c:pt>
                <c:pt idx="489">
                  <c:v>8.9481110572814951E-2</c:v>
                </c:pt>
                <c:pt idx="490">
                  <c:v>0.14884438276290896</c:v>
                </c:pt>
                <c:pt idx="491">
                  <c:v>0.16916170299053193</c:v>
                </c:pt>
                <c:pt idx="492">
                  <c:v>0.14861984968185427</c:v>
                </c:pt>
                <c:pt idx="493">
                  <c:v>8.5257666707038882E-2</c:v>
                </c:pt>
                <c:pt idx="494">
                  <c:v>4.37266480922699E-2</c:v>
                </c:pt>
                <c:pt idx="495">
                  <c:v>5.6162506341934206E-3</c:v>
                </c:pt>
                <c:pt idx="496">
                  <c:v>1.7487852573394778E-2</c:v>
                </c:pt>
                <c:pt idx="497">
                  <c:v>3.0845232009887699E-2</c:v>
                </c:pt>
                <c:pt idx="498">
                  <c:v>5.4970259070396425E-2</c:v>
                </c:pt>
                <c:pt idx="499">
                  <c:v>0.11487030565738679</c:v>
                </c:pt>
                <c:pt idx="500">
                  <c:v>0.18271554887294769</c:v>
                </c:pt>
                <c:pt idx="501">
                  <c:v>0.24490536510944369</c:v>
                </c:pt>
                <c:pt idx="502">
                  <c:v>0.26191608488559726</c:v>
                </c:pt>
                <c:pt idx="503">
                  <c:v>0.24750737607479098</c:v>
                </c:pt>
                <c:pt idx="504">
                  <c:v>0.21828708529472352</c:v>
                </c:pt>
                <c:pt idx="505">
                  <c:v>0.15762982428073885</c:v>
                </c:pt>
                <c:pt idx="506">
                  <c:v>0.10445816874504089</c:v>
                </c:pt>
                <c:pt idx="507">
                  <c:v>5.6073043942451481E-2</c:v>
                </c:pt>
                <c:pt idx="508">
                  <c:v>1.6815422773361208E-2</c:v>
                </c:pt>
                <c:pt idx="509">
                  <c:v>-1.2113091945648195E-2</c:v>
                </c:pt>
                <c:pt idx="510">
                  <c:v>-4.9577372074127199E-2</c:v>
                </c:pt>
                <c:pt idx="511">
                  <c:v>-9.0780946612358096E-2</c:v>
                </c:pt>
                <c:pt idx="512">
                  <c:v>-0.12613905966281891</c:v>
                </c:pt>
                <c:pt idx="513">
                  <c:v>-0.14638621330261231</c:v>
                </c:pt>
                <c:pt idx="514">
                  <c:v>-0.1825272685289383</c:v>
                </c:pt>
                <c:pt idx="515">
                  <c:v>-0.2094221216440201</c:v>
                </c:pt>
                <c:pt idx="516">
                  <c:v>-0.19308441638946533</c:v>
                </c:pt>
                <c:pt idx="517">
                  <c:v>-0.13425441026687623</c:v>
                </c:pt>
                <c:pt idx="518">
                  <c:v>-4.2945460081100464E-2</c:v>
                </c:pt>
                <c:pt idx="519">
                  <c:v>3.8354226350784303E-2</c:v>
                </c:pt>
                <c:pt idx="520">
                  <c:v>0.1068093341588974</c:v>
                </c:pt>
                <c:pt idx="521">
                  <c:v>0.15777892827987672</c:v>
                </c:pt>
                <c:pt idx="522">
                  <c:v>0.16611121058464051</c:v>
                </c:pt>
                <c:pt idx="523">
                  <c:v>0.12641329407691956</c:v>
                </c:pt>
                <c:pt idx="524">
                  <c:v>7.7283818721771244E-2</c:v>
                </c:pt>
                <c:pt idx="525">
                  <c:v>4.670463502407074E-2</c:v>
                </c:pt>
                <c:pt idx="526">
                  <c:v>5.3349995613098146E-3</c:v>
                </c:pt>
                <c:pt idx="527">
                  <c:v>-7.3072654008865361E-3</c:v>
                </c:pt>
                <c:pt idx="528">
                  <c:v>-1.172366738319397E-2</c:v>
                </c:pt>
                <c:pt idx="529">
                  <c:v>6.0126918554306037E-3</c:v>
                </c:pt>
                <c:pt idx="530">
                  <c:v>4.7461849451065066E-3</c:v>
                </c:pt>
                <c:pt idx="531">
                  <c:v>-1.5971084833145143E-2</c:v>
                </c:pt>
                <c:pt idx="532">
                  <c:v>-3.3838421702384949E-2</c:v>
                </c:pt>
                <c:pt idx="533">
                  <c:v>-1.995069980621338E-3</c:v>
                </c:pt>
                <c:pt idx="534">
                  <c:v>5.6362481117248536E-2</c:v>
                </c:pt>
                <c:pt idx="535">
                  <c:v>7.282297790050507E-2</c:v>
                </c:pt>
                <c:pt idx="536">
                  <c:v>3.8847146630287176E-2</c:v>
                </c:pt>
                <c:pt idx="537">
                  <c:v>-2.6166290044784546E-3</c:v>
                </c:pt>
                <c:pt idx="538">
                  <c:v>-3.9596759676933289E-2</c:v>
                </c:pt>
                <c:pt idx="539">
                  <c:v>-7.0595188736915587E-2</c:v>
                </c:pt>
                <c:pt idx="540">
                  <c:v>-5.5043933987617498E-2</c:v>
                </c:pt>
                <c:pt idx="541">
                  <c:v>-5.1618050336837772E-2</c:v>
                </c:pt>
                <c:pt idx="542">
                  <c:v>-5.8963907361030583E-2</c:v>
                </c:pt>
                <c:pt idx="543">
                  <c:v>-8.4412159323692323E-2</c:v>
                </c:pt>
                <c:pt idx="544">
                  <c:v>-0.13050751447677614</c:v>
                </c:pt>
                <c:pt idx="545">
                  <c:v>-0.17719109952449799</c:v>
                </c:pt>
                <c:pt idx="546">
                  <c:v>-0.20829243957996368</c:v>
                </c:pt>
                <c:pt idx="547">
                  <c:v>-0.18608705341815948</c:v>
                </c:pt>
                <c:pt idx="548">
                  <c:v>-0.12764237880706789</c:v>
                </c:pt>
                <c:pt idx="549">
                  <c:v>-2.9072940945625306E-2</c:v>
                </c:pt>
                <c:pt idx="550">
                  <c:v>1.4566583633422852E-2</c:v>
                </c:pt>
                <c:pt idx="551">
                  <c:v>3.7408146858215335E-2</c:v>
                </c:pt>
                <c:pt idx="552">
                  <c:v>6.6393964290618904E-2</c:v>
                </c:pt>
                <c:pt idx="553">
                  <c:v>9.4483403563499449E-2</c:v>
                </c:pt>
                <c:pt idx="554">
                  <c:v>0.12032108008861542</c:v>
                </c:pt>
                <c:pt idx="555">
                  <c:v>0.13043267011642456</c:v>
                </c:pt>
                <c:pt idx="556">
                  <c:v>0.14563309192657473</c:v>
                </c:pt>
                <c:pt idx="557">
                  <c:v>0.17146258234977724</c:v>
                </c:pt>
                <c:pt idx="558">
                  <c:v>0.19310078859329224</c:v>
                </c:pt>
                <c:pt idx="559">
                  <c:v>0.19468538403511049</c:v>
                </c:pt>
                <c:pt idx="560">
                  <c:v>0.21348886013031007</c:v>
                </c:pt>
                <c:pt idx="561">
                  <c:v>0.21072838962078094</c:v>
                </c:pt>
                <c:pt idx="562">
                  <c:v>0.23355241119861603</c:v>
                </c:pt>
                <c:pt idx="563">
                  <c:v>0.27477060377597812</c:v>
                </c:pt>
                <c:pt idx="564">
                  <c:v>0.2822772592306137</c:v>
                </c:pt>
                <c:pt idx="565">
                  <c:v>0.28914247512817387</c:v>
                </c:pt>
                <c:pt idx="566">
                  <c:v>0.24626133441925049</c:v>
                </c:pt>
                <c:pt idx="567">
                  <c:v>0.17579419970512392</c:v>
                </c:pt>
                <c:pt idx="568">
                  <c:v>5.7992684841156009E-2</c:v>
                </c:pt>
                <c:pt idx="569">
                  <c:v>-9.4387509226799018E-2</c:v>
                </c:pt>
                <c:pt idx="570">
                  <c:v>-0.2537738370895386</c:v>
                </c:pt>
                <c:pt idx="571">
                  <c:v>-0.3426070761680603</c:v>
                </c:pt>
                <c:pt idx="572">
                  <c:v>-0.33841637670993807</c:v>
                </c:pt>
                <c:pt idx="573">
                  <c:v>-0.31542863309383395</c:v>
                </c:pt>
                <c:pt idx="574">
                  <c:v>-0.23008091926574709</c:v>
                </c:pt>
                <c:pt idx="575">
                  <c:v>-0.10813314378261567</c:v>
                </c:pt>
                <c:pt idx="576">
                  <c:v>1.2672670483589173E-2</c:v>
                </c:pt>
                <c:pt idx="577">
                  <c:v>9.2943246960639964E-2</c:v>
                </c:pt>
                <c:pt idx="578">
                  <c:v>3.8519117832183841E-2</c:v>
                </c:pt>
                <c:pt idx="579">
                  <c:v>-0.15701879024505616</c:v>
                </c:pt>
                <c:pt idx="580">
                  <c:v>-0.4193780940771103</c:v>
                </c:pt>
                <c:pt idx="581">
                  <c:v>-0.63862996995449073</c:v>
                </c:pt>
                <c:pt idx="582">
                  <c:v>-0.73118496179580694</c:v>
                </c:pt>
                <c:pt idx="583">
                  <c:v>-0.6616691690683365</c:v>
                </c:pt>
                <c:pt idx="584">
                  <c:v>-0.48366589128971105</c:v>
                </c:pt>
                <c:pt idx="585">
                  <c:v>-0.2404772686958313</c:v>
                </c:pt>
                <c:pt idx="586">
                  <c:v>-1.1682152152061464E-2</c:v>
                </c:pt>
                <c:pt idx="587">
                  <c:v>0.18121866166591646</c:v>
                </c:pt>
                <c:pt idx="588">
                  <c:v>0.33172482311725621</c:v>
                </c:pt>
                <c:pt idx="589">
                  <c:v>0.41121771991252903</c:v>
                </c:pt>
                <c:pt idx="590">
                  <c:v>0.48078496813774113</c:v>
                </c:pt>
                <c:pt idx="591">
                  <c:v>0.49150408387184147</c:v>
                </c:pt>
                <c:pt idx="592">
                  <c:v>0.46704342663288118</c:v>
                </c:pt>
                <c:pt idx="593">
                  <c:v>0.38401764214038853</c:v>
                </c:pt>
                <c:pt idx="594">
                  <c:v>0.21546989679336548</c:v>
                </c:pt>
                <c:pt idx="595">
                  <c:v>-5.4193164110183718E-2</c:v>
                </c:pt>
                <c:pt idx="596">
                  <c:v>-0.35795309364795685</c:v>
                </c:pt>
                <c:pt idx="597">
                  <c:v>-0.66356775999069217</c:v>
                </c:pt>
                <c:pt idx="598">
                  <c:v>-0.90371524572372441</c:v>
                </c:pt>
                <c:pt idx="599">
                  <c:v>-0.99945521593093878</c:v>
                </c:pt>
                <c:pt idx="600">
                  <c:v>-1.0267237061262131</c:v>
                </c:pt>
                <c:pt idx="601">
                  <c:v>-0.98786778867244729</c:v>
                </c:pt>
                <c:pt idx="602">
                  <c:v>-0.9798068171739579</c:v>
                </c:pt>
                <c:pt idx="603">
                  <c:v>-1.0160338264703752</c:v>
                </c:pt>
                <c:pt idx="604">
                  <c:v>-1.0636190521717073</c:v>
                </c:pt>
                <c:pt idx="605">
                  <c:v>-1.0185446208715438</c:v>
                </c:pt>
                <c:pt idx="606">
                  <c:v>-0.9001934677362442</c:v>
                </c:pt>
                <c:pt idx="607">
                  <c:v>-0.67656085789203646</c:v>
                </c:pt>
                <c:pt idx="608">
                  <c:v>-0.37799267113208773</c:v>
                </c:pt>
                <c:pt idx="609">
                  <c:v>-9.8601597547531127E-3</c:v>
                </c:pt>
                <c:pt idx="610">
                  <c:v>0.35295372426509858</c:v>
                </c:pt>
                <c:pt idx="611">
                  <c:v>0.69292312145233159</c:v>
                </c:pt>
                <c:pt idx="612">
                  <c:v>0.96157753765583043</c:v>
                </c:pt>
                <c:pt idx="613">
                  <c:v>1.2252869635820389</c:v>
                </c:pt>
                <c:pt idx="614">
                  <c:v>1.5443718606233598</c:v>
                </c:pt>
                <c:pt idx="615">
                  <c:v>1.9235211110115051</c:v>
                </c:pt>
                <c:pt idx="616">
                  <c:v>2.4995443582534791</c:v>
                </c:pt>
                <c:pt idx="617">
                  <c:v>3.2201522916555407</c:v>
                </c:pt>
                <c:pt idx="618">
                  <c:v>3.9038017290830616</c:v>
                </c:pt>
                <c:pt idx="619">
                  <c:v>4.3217150956392292</c:v>
                </c:pt>
                <c:pt idx="620">
                  <c:v>4.4507725006341934</c:v>
                </c:pt>
                <c:pt idx="621">
                  <c:v>4.2424619346857071</c:v>
                </c:pt>
                <c:pt idx="622">
                  <c:v>3.839232680797577</c:v>
                </c:pt>
                <c:pt idx="623">
                  <c:v>3.309425826072693</c:v>
                </c:pt>
                <c:pt idx="624">
                  <c:v>2.7956140297651291</c:v>
                </c:pt>
                <c:pt idx="625">
                  <c:v>2.3795723569393159</c:v>
                </c:pt>
                <c:pt idx="626">
                  <c:v>2.1096081644296647</c:v>
                </c:pt>
                <c:pt idx="627">
                  <c:v>1.9139129662513734</c:v>
                </c:pt>
                <c:pt idx="628">
                  <c:v>1.7484776937961579</c:v>
                </c:pt>
                <c:pt idx="629">
                  <c:v>1.6014956492185592</c:v>
                </c:pt>
                <c:pt idx="630">
                  <c:v>1.533573807477951</c:v>
                </c:pt>
                <c:pt idx="631">
                  <c:v>1.5805994546413422</c:v>
                </c:pt>
                <c:pt idx="632">
                  <c:v>1.7381883484125138</c:v>
                </c:pt>
                <c:pt idx="633">
                  <c:v>1.9859044700860977</c:v>
                </c:pt>
                <c:pt idx="634">
                  <c:v>2.2679566115140917</c:v>
                </c:pt>
                <c:pt idx="635">
                  <c:v>2.3835455399751666</c:v>
                </c:pt>
                <c:pt idx="636">
                  <c:v>2.0846119022369387</c:v>
                </c:pt>
                <c:pt idx="637">
                  <c:v>1.4181544482707977</c:v>
                </c:pt>
                <c:pt idx="638">
                  <c:v>0.61782616138458257</c:v>
                </c:pt>
                <c:pt idx="639">
                  <c:v>-6.4617580175399786E-2</c:v>
                </c:pt>
                <c:pt idx="640">
                  <c:v>-0.69543450057506562</c:v>
                </c:pt>
                <c:pt idx="641">
                  <c:v>-1.3143599385023117</c:v>
                </c:pt>
                <c:pt idx="642">
                  <c:v>-1.8517003458738328</c:v>
                </c:pt>
                <c:pt idx="643">
                  <c:v>-2.2203456580638887</c:v>
                </c:pt>
                <c:pt idx="644">
                  <c:v>-2.3795027750730515</c:v>
                </c:pt>
                <c:pt idx="645">
                  <c:v>-2.1630710113048552</c:v>
                </c:pt>
                <c:pt idx="646">
                  <c:v>-1.7501575988531113</c:v>
                </c:pt>
                <c:pt idx="647">
                  <c:v>-1.2534225958585741</c:v>
                </c:pt>
                <c:pt idx="648">
                  <c:v>-0.83689794301986697</c:v>
                </c:pt>
                <c:pt idx="649">
                  <c:v>-0.61358283698558813</c:v>
                </c:pt>
                <c:pt idx="650">
                  <c:v>-0.53228198111057279</c:v>
                </c:pt>
                <c:pt idx="651">
                  <c:v>-0.63351716458797458</c:v>
                </c:pt>
                <c:pt idx="652">
                  <c:v>-0.93813371121883393</c:v>
                </c:pt>
                <c:pt idx="653">
                  <c:v>-1.4195349758863449</c:v>
                </c:pt>
                <c:pt idx="654">
                  <c:v>-1.9384519761800767</c:v>
                </c:pt>
                <c:pt idx="655">
                  <c:v>-2.3732708126306536</c:v>
                </c:pt>
                <c:pt idx="656">
                  <c:v>-2.6999272692203524</c:v>
                </c:pt>
                <c:pt idx="657">
                  <c:v>-2.9160988318920138</c:v>
                </c:pt>
                <c:pt idx="658">
                  <c:v>-3.0264778912067416</c:v>
                </c:pt>
                <c:pt idx="659">
                  <c:v>-3.0372876387834551</c:v>
                </c:pt>
                <c:pt idx="660">
                  <c:v>-2.9469440639019013</c:v>
                </c:pt>
                <c:pt idx="661">
                  <c:v>-2.7119520682096483</c:v>
                </c:pt>
                <c:pt idx="662">
                  <c:v>-2.4672694820165635</c:v>
                </c:pt>
                <c:pt idx="663">
                  <c:v>-2.2519615530967712</c:v>
                </c:pt>
                <c:pt idx="664">
                  <c:v>-1.988503557443619</c:v>
                </c:pt>
                <c:pt idx="665">
                  <c:v>-1.8334722357988358</c:v>
                </c:pt>
                <c:pt idx="666">
                  <c:v>-1.7679103302955628</c:v>
                </c:pt>
                <c:pt idx="667">
                  <c:v>-1.7668449676036835</c:v>
                </c:pt>
                <c:pt idx="668">
                  <c:v>-1.787711341381073</c:v>
                </c:pt>
                <c:pt idx="669">
                  <c:v>-1.7749983251094819</c:v>
                </c:pt>
                <c:pt idx="670">
                  <c:v>-1.6876748371124268</c:v>
                </c:pt>
                <c:pt idx="671">
                  <c:v>-1.4440190219879152</c:v>
                </c:pt>
                <c:pt idx="672">
                  <c:v>-1.0717893666028977</c:v>
                </c:pt>
                <c:pt idx="673">
                  <c:v>-0.63196648299694069</c:v>
                </c:pt>
                <c:pt idx="674">
                  <c:v>-0.1238229775428772</c:v>
                </c:pt>
                <c:pt idx="675">
                  <c:v>0.48142465353012087</c:v>
                </c:pt>
                <c:pt idx="676">
                  <c:v>1.0526946991682054</c:v>
                </c:pt>
                <c:pt idx="677">
                  <c:v>1.4823662316799164</c:v>
                </c:pt>
                <c:pt idx="678">
                  <c:v>1.8043706434965134</c:v>
                </c:pt>
                <c:pt idx="679">
                  <c:v>2.1685738259553911</c:v>
                </c:pt>
                <c:pt idx="680">
                  <c:v>2.5536445516347888</c:v>
                </c:pt>
                <c:pt idx="681">
                  <c:v>2.936709097623825</c:v>
                </c:pt>
                <c:pt idx="682">
                  <c:v>3.2740817463397982</c:v>
                </c:pt>
                <c:pt idx="683">
                  <c:v>3.567758152484894</c:v>
                </c:pt>
                <c:pt idx="684">
                  <c:v>3.6893697130680088</c:v>
                </c:pt>
                <c:pt idx="685">
                  <c:v>3.6500243836641313</c:v>
                </c:pt>
                <c:pt idx="686">
                  <c:v>3.6054826337099075</c:v>
                </c:pt>
                <c:pt idx="687">
                  <c:v>3.7280233168601993</c:v>
                </c:pt>
                <c:pt idx="688">
                  <c:v>4.1504869866371159</c:v>
                </c:pt>
                <c:pt idx="689">
                  <c:v>5.0149323320388799</c:v>
                </c:pt>
                <c:pt idx="690">
                  <c:v>6.1382374227046972</c:v>
                </c:pt>
                <c:pt idx="691">
                  <c:v>6.9860924631357193</c:v>
                </c:pt>
                <c:pt idx="692">
                  <c:v>7.296574936509133</c:v>
                </c:pt>
                <c:pt idx="693">
                  <c:v>6.8332234418392188</c:v>
                </c:pt>
                <c:pt idx="694">
                  <c:v>5.4580635702610021</c:v>
                </c:pt>
                <c:pt idx="695">
                  <c:v>3.8265582561492923</c:v>
                </c:pt>
                <c:pt idx="696">
                  <c:v>2.0577807837724689</c:v>
                </c:pt>
                <c:pt idx="697">
                  <c:v>0.23585679888725283</c:v>
                </c:pt>
                <c:pt idx="698">
                  <c:v>-1.5230248457193376</c:v>
                </c:pt>
                <c:pt idx="699">
                  <c:v>-2.9460172802209854</c:v>
                </c:pt>
                <c:pt idx="700">
                  <c:v>-3.9007869046926502</c:v>
                </c:pt>
                <c:pt idx="701">
                  <c:v>-4.34624942779541</c:v>
                </c:pt>
                <c:pt idx="702">
                  <c:v>-4.2887911784648898</c:v>
                </c:pt>
                <c:pt idx="703">
                  <c:v>-3.791503028869629</c:v>
                </c:pt>
                <c:pt idx="704">
                  <c:v>-3.0753500890731815</c:v>
                </c:pt>
                <c:pt idx="705">
                  <c:v>-2.5075603061914444</c:v>
                </c:pt>
                <c:pt idx="706">
                  <c:v>-2.2045324480533601</c:v>
                </c:pt>
                <c:pt idx="707">
                  <c:v>-1.9717442679405213</c:v>
                </c:pt>
                <c:pt idx="708">
                  <c:v>-1.8248891079425813</c:v>
                </c:pt>
                <c:pt idx="709">
                  <c:v>-1.7424650019407273</c:v>
                </c:pt>
                <c:pt idx="710">
                  <c:v>-1.7278738600015642</c:v>
                </c:pt>
                <c:pt idx="711">
                  <c:v>-1.7529894053936006</c:v>
                </c:pt>
                <c:pt idx="712">
                  <c:v>-1.905920991897583</c:v>
                </c:pt>
                <c:pt idx="713">
                  <c:v>-2.2056311398744586</c:v>
                </c:pt>
                <c:pt idx="714">
                  <c:v>-2.5673486709594728</c:v>
                </c:pt>
                <c:pt idx="715">
                  <c:v>-2.9369669598340988</c:v>
                </c:pt>
                <c:pt idx="716">
                  <c:v>-3.2884384149312975</c:v>
                </c:pt>
                <c:pt idx="717">
                  <c:v>-3.5489242708683015</c:v>
                </c:pt>
                <c:pt idx="718">
                  <c:v>-3.6234213066101075</c:v>
                </c:pt>
                <c:pt idx="719">
                  <c:v>-3.6011042386293415</c:v>
                </c:pt>
                <c:pt idx="720">
                  <c:v>-3.4951468437910083</c:v>
                </c:pt>
                <c:pt idx="721">
                  <c:v>-3.1802842211723328</c:v>
                </c:pt>
                <c:pt idx="722">
                  <c:v>-2.7619352370500567</c:v>
                </c:pt>
                <c:pt idx="723">
                  <c:v>-2.3029919582605363</c:v>
                </c:pt>
                <c:pt idx="724">
                  <c:v>-1.7884708946943284</c:v>
                </c:pt>
                <c:pt idx="725">
                  <c:v>-1.2743030029535294</c:v>
                </c:pt>
                <c:pt idx="726">
                  <c:v>-0.78589560449123386</c:v>
                </c:pt>
                <c:pt idx="727">
                  <c:v>-0.16370098829269411</c:v>
                </c:pt>
                <c:pt idx="728">
                  <c:v>0.54668776631355287</c:v>
                </c:pt>
                <c:pt idx="729">
                  <c:v>1.2987110352516176</c:v>
                </c:pt>
                <c:pt idx="730">
                  <c:v>2.0283388835191727</c:v>
                </c:pt>
                <c:pt idx="731">
                  <c:v>2.6792450827360152</c:v>
                </c:pt>
                <c:pt idx="732">
                  <c:v>3.2681783974170688</c:v>
                </c:pt>
                <c:pt idx="733">
                  <c:v>3.9291634422540667</c:v>
                </c:pt>
                <c:pt idx="734">
                  <c:v>4.5665274900197987</c:v>
                </c:pt>
                <c:pt idx="735">
                  <c:v>4.9417117434740065</c:v>
                </c:pt>
                <c:pt idx="736">
                  <c:v>4.9859634715318686</c:v>
                </c:pt>
                <c:pt idx="737">
                  <c:v>4.6790980857610709</c:v>
                </c:pt>
                <c:pt idx="738">
                  <c:v>3.9704675889015202</c:v>
                </c:pt>
                <c:pt idx="739">
                  <c:v>2.8494885206222538</c:v>
                </c:pt>
                <c:pt idx="740">
                  <c:v>1.5607440644502641</c:v>
                </c:pt>
                <c:pt idx="741">
                  <c:v>0.41609722137451172</c:v>
                </c:pt>
                <c:pt idx="742">
                  <c:v>-0.17343250930309295</c:v>
                </c:pt>
                <c:pt idx="743">
                  <c:v>6.3222434520721432E-2</c:v>
                </c:pt>
                <c:pt idx="744">
                  <c:v>1.0203473174571991</c:v>
                </c:pt>
                <c:pt idx="745">
                  <c:v>2.5274344074726107</c:v>
                </c:pt>
                <c:pt idx="746">
                  <c:v>3.9436832481622699</c:v>
                </c:pt>
                <c:pt idx="747">
                  <c:v>4.9337577760219578</c:v>
                </c:pt>
                <c:pt idx="748">
                  <c:v>5.233935116529465</c:v>
                </c:pt>
                <c:pt idx="749">
                  <c:v>4.673886462450028</c:v>
                </c:pt>
                <c:pt idx="750">
                  <c:v>3.6228938877582553</c:v>
                </c:pt>
                <c:pt idx="751">
                  <c:v>2.3179573220014573</c:v>
                </c:pt>
                <c:pt idx="752">
                  <c:v>1.0182353031635285</c:v>
                </c:pt>
                <c:pt idx="753">
                  <c:v>-0.28467637181282046</c:v>
                </c:pt>
                <c:pt idx="754">
                  <c:v>-1.4487576055526734</c:v>
                </c:pt>
                <c:pt idx="755">
                  <c:v>-2.300615065097809</c:v>
                </c:pt>
                <c:pt idx="756">
                  <c:v>-2.8150525134801865</c:v>
                </c:pt>
                <c:pt idx="757">
                  <c:v>-2.8986437237262725</c:v>
                </c:pt>
                <c:pt idx="758">
                  <c:v>-2.4995484513044359</c:v>
                </c:pt>
                <c:pt idx="759">
                  <c:v>-2.0491976559162142</c:v>
                </c:pt>
                <c:pt idx="760">
                  <c:v>-1.6343575859069825</c:v>
                </c:pt>
                <c:pt idx="761">
                  <c:v>-1.4344810438156128</c:v>
                </c:pt>
                <c:pt idx="762">
                  <c:v>-1.4350470542907716</c:v>
                </c:pt>
                <c:pt idx="763">
                  <c:v>-1.6043525987863541</c:v>
                </c:pt>
                <c:pt idx="764">
                  <c:v>-1.8955351674556733</c:v>
                </c:pt>
                <c:pt idx="765">
                  <c:v>-2.3696303361654283</c:v>
                </c:pt>
                <c:pt idx="766">
                  <c:v>-2.8699666392803191</c:v>
                </c:pt>
                <c:pt idx="767">
                  <c:v>-3.3976532936096193</c:v>
                </c:pt>
                <c:pt idx="768">
                  <c:v>-3.7673686462640763</c:v>
                </c:pt>
                <c:pt idx="769">
                  <c:v>-3.878680921196938</c:v>
                </c:pt>
                <c:pt idx="770">
                  <c:v>-3.6562078142166139</c:v>
                </c:pt>
                <c:pt idx="771">
                  <c:v>-3.1969137024879459</c:v>
                </c:pt>
                <c:pt idx="772">
                  <c:v>-2.6940543258190157</c:v>
                </c:pt>
                <c:pt idx="773">
                  <c:v>-2.178272602558136</c:v>
                </c:pt>
                <c:pt idx="774">
                  <c:v>-1.6720159935951233</c:v>
                </c:pt>
                <c:pt idx="775">
                  <c:v>-1.2673781454563142</c:v>
                </c:pt>
                <c:pt idx="776">
                  <c:v>-1.0608685219287872</c:v>
                </c:pt>
                <c:pt idx="777">
                  <c:v>-1.0569128805398942</c:v>
                </c:pt>
                <c:pt idx="778">
                  <c:v>-1.1591689878702165</c:v>
                </c:pt>
                <c:pt idx="779">
                  <c:v>-1.1498105192184449</c:v>
                </c:pt>
                <c:pt idx="780">
                  <c:v>-0.90901925504207615</c:v>
                </c:pt>
                <c:pt idx="781">
                  <c:v>-0.5097766327857971</c:v>
                </c:pt>
                <c:pt idx="782">
                  <c:v>1.411868691444397E-2</c:v>
                </c:pt>
                <c:pt idx="783">
                  <c:v>0.6234500133991242</c:v>
                </c:pt>
                <c:pt idx="784">
                  <c:v>1.1877957862615587</c:v>
                </c:pt>
                <c:pt idx="785">
                  <c:v>1.6834987556934358</c:v>
                </c:pt>
                <c:pt idx="786">
                  <c:v>2.1169399881362918</c:v>
                </c:pt>
                <c:pt idx="787">
                  <c:v>2.4464592415094377</c:v>
                </c:pt>
                <c:pt idx="788">
                  <c:v>2.6337823963165286</c:v>
                </c:pt>
                <c:pt idx="789">
                  <c:v>2.716817536354065</c:v>
                </c:pt>
                <c:pt idx="790">
                  <c:v>2.718479315042496</c:v>
                </c:pt>
                <c:pt idx="791">
                  <c:v>2.6596118867397309</c:v>
                </c:pt>
                <c:pt idx="792">
                  <c:v>2.611990993022919</c:v>
                </c:pt>
                <c:pt idx="793">
                  <c:v>2.4541144162416457</c:v>
                </c:pt>
                <c:pt idx="794">
                  <c:v>2.0544817847013475</c:v>
                </c:pt>
                <c:pt idx="795">
                  <c:v>1.5313828557729723</c:v>
                </c:pt>
                <c:pt idx="796">
                  <c:v>1.0280814296007157</c:v>
                </c:pt>
                <c:pt idx="797">
                  <c:v>0.84060917079448705</c:v>
                </c:pt>
                <c:pt idx="798">
                  <c:v>1.3109282076358795</c:v>
                </c:pt>
                <c:pt idx="799">
                  <c:v>2.6601638638973237</c:v>
                </c:pt>
                <c:pt idx="800">
                  <c:v>4.3509412336349493</c:v>
                </c:pt>
                <c:pt idx="801">
                  <c:v>5.6670687854290014</c:v>
                </c:pt>
                <c:pt idx="802">
                  <c:v>6.0688882756233218</c:v>
                </c:pt>
                <c:pt idx="803">
                  <c:v>5.6072938692569734</c:v>
                </c:pt>
                <c:pt idx="804">
                  <c:v>4.807151523828507</c:v>
                </c:pt>
                <c:pt idx="805">
                  <c:v>3.660144159793854</c:v>
                </c:pt>
                <c:pt idx="806">
                  <c:v>2.2383135670423511</c:v>
                </c:pt>
                <c:pt idx="807">
                  <c:v>0.70514555633068088</c:v>
                </c:pt>
                <c:pt idx="808">
                  <c:v>-1.0317868101596832</c:v>
                </c:pt>
                <c:pt idx="809">
                  <c:v>-2.5537889778614047</c:v>
                </c:pt>
                <c:pt idx="810">
                  <c:v>-3.4977991408109665</c:v>
                </c:pt>
                <c:pt idx="811">
                  <c:v>-3.6689377874135971</c:v>
                </c:pt>
                <c:pt idx="812">
                  <c:v>-3.1986813157796861</c:v>
                </c:pt>
                <c:pt idx="813">
                  <c:v>-2.3276151680946353</c:v>
                </c:pt>
                <c:pt idx="814">
                  <c:v>-1.513671054840088</c:v>
                </c:pt>
                <c:pt idx="815">
                  <c:v>-0.94138359367847446</c:v>
                </c:pt>
                <c:pt idx="816">
                  <c:v>-0.66934247016906745</c:v>
                </c:pt>
                <c:pt idx="817">
                  <c:v>-0.69116194009780885</c:v>
                </c:pt>
                <c:pt idx="818">
                  <c:v>-0.98668898999691013</c:v>
                </c:pt>
                <c:pt idx="819">
                  <c:v>-1.5675157248973848</c:v>
                </c:pt>
                <c:pt idx="820">
                  <c:v>-2.276078978776932</c:v>
                </c:pt>
                <c:pt idx="821">
                  <c:v>-3.0534195220470428</c:v>
                </c:pt>
                <c:pt idx="822">
                  <c:v>-3.8352238297462464</c:v>
                </c:pt>
                <c:pt idx="823">
                  <c:v>-4.4773749929666522</c:v>
                </c:pt>
                <c:pt idx="824">
                  <c:v>-4.90906673848629</c:v>
                </c:pt>
                <c:pt idx="825">
                  <c:v>-5.0223167806863787</c:v>
                </c:pt>
                <c:pt idx="826">
                  <c:v>-4.8380563974380495</c:v>
                </c:pt>
                <c:pt idx="827">
                  <c:v>-4.3040413016080858</c:v>
                </c:pt>
                <c:pt idx="828">
                  <c:v>-3.4642484021186832</c:v>
                </c:pt>
                <c:pt idx="829">
                  <c:v>-2.5804394173622134</c:v>
                </c:pt>
                <c:pt idx="830">
                  <c:v>-1.7953495591878892</c:v>
                </c:pt>
                <c:pt idx="831">
                  <c:v>-1.094059072136879</c:v>
                </c:pt>
                <c:pt idx="832">
                  <c:v>-0.47870979130268099</c:v>
                </c:pt>
                <c:pt idx="833">
                  <c:v>2.7979511618614197E-2</c:v>
                </c:pt>
                <c:pt idx="834">
                  <c:v>0.28085229277610779</c:v>
                </c:pt>
                <c:pt idx="835">
                  <c:v>0.33143187761306764</c:v>
                </c:pt>
                <c:pt idx="836">
                  <c:v>0.24861951649188996</c:v>
                </c:pt>
                <c:pt idx="837">
                  <c:v>0.16154278099536898</c:v>
                </c:pt>
                <c:pt idx="838">
                  <c:v>0.20987820446491243</c:v>
                </c:pt>
                <c:pt idx="839">
                  <c:v>0.54481431841850281</c:v>
                </c:pt>
                <c:pt idx="840">
                  <c:v>1.2619560223817825</c:v>
                </c:pt>
                <c:pt idx="841">
                  <c:v>2.2610919803380969</c:v>
                </c:pt>
                <c:pt idx="842">
                  <c:v>3.2738256382942201</c:v>
                </c:pt>
                <c:pt idx="843">
                  <c:v>4.1759668135643011</c:v>
                </c:pt>
                <c:pt idx="844">
                  <c:v>4.8705341720581057</c:v>
                </c:pt>
                <c:pt idx="845">
                  <c:v>5.1190075081586839</c:v>
                </c:pt>
                <c:pt idx="846">
                  <c:v>4.7772365838289259</c:v>
                </c:pt>
                <c:pt idx="847">
                  <c:v>3.9539521282911303</c:v>
                </c:pt>
                <c:pt idx="848">
                  <c:v>2.9723537242412568</c:v>
                </c:pt>
                <c:pt idx="849">
                  <c:v>2.1083007270097736</c:v>
                </c:pt>
                <c:pt idx="850">
                  <c:v>1.5268354761600496</c:v>
                </c:pt>
                <c:pt idx="851">
                  <c:v>1.5629461258649826</c:v>
                </c:pt>
                <c:pt idx="852">
                  <c:v>2.431648244261742</c:v>
                </c:pt>
                <c:pt idx="853">
                  <c:v>3.8312208259105685</c:v>
                </c:pt>
                <c:pt idx="854">
                  <c:v>4.9674090868234639</c:v>
                </c:pt>
                <c:pt idx="855">
                  <c:v>5.5283476871252066</c:v>
                </c:pt>
                <c:pt idx="856">
                  <c:v>5.3877654200792318</c:v>
                </c:pt>
                <c:pt idx="857">
                  <c:v>4.5076857894659046</c:v>
                </c:pt>
                <c:pt idx="858">
                  <c:v>3.2577697688341143</c:v>
                </c:pt>
                <c:pt idx="859">
                  <c:v>1.817622773051262</c:v>
                </c:pt>
                <c:pt idx="860">
                  <c:v>0.57949766278266912</c:v>
                </c:pt>
                <c:pt idx="861">
                  <c:v>-0.29717245638370515</c:v>
                </c:pt>
                <c:pt idx="862">
                  <c:v>-0.86150711953639991</c:v>
                </c:pt>
                <c:pt idx="863">
                  <c:v>-1.2083832478523255</c:v>
                </c:pt>
                <c:pt idx="864">
                  <c:v>-1.3856380820274354</c:v>
                </c:pt>
                <c:pt idx="865">
                  <c:v>-1.4466806745529175</c:v>
                </c:pt>
                <c:pt idx="866">
                  <c:v>-1.4363287639617921</c:v>
                </c:pt>
                <c:pt idx="867">
                  <c:v>-1.4566595327854157</c:v>
                </c:pt>
                <c:pt idx="868">
                  <c:v>-1.5989632201194763</c:v>
                </c:pt>
                <c:pt idx="869">
                  <c:v>-1.8499005728960038</c:v>
                </c:pt>
                <c:pt idx="870">
                  <c:v>-2.2206871354579927</c:v>
                </c:pt>
                <c:pt idx="871">
                  <c:v>-2.629098191857338</c:v>
                </c:pt>
                <c:pt idx="872">
                  <c:v>-3.0512075203657152</c:v>
                </c:pt>
                <c:pt idx="873">
                  <c:v>-3.4684648293256761</c:v>
                </c:pt>
                <c:pt idx="874">
                  <c:v>-3.8537600880861285</c:v>
                </c:pt>
                <c:pt idx="875">
                  <c:v>-4.1025146752595907</c:v>
                </c:pt>
                <c:pt idx="876">
                  <c:v>-4.1893183457851411</c:v>
                </c:pt>
                <c:pt idx="877">
                  <c:v>-4.1117871898412703</c:v>
                </c:pt>
                <c:pt idx="878">
                  <c:v>-3.9346294194459919</c:v>
                </c:pt>
                <c:pt idx="879">
                  <c:v>-3.6773408210277561</c:v>
                </c:pt>
                <c:pt idx="880">
                  <c:v>-3.4426634055376053</c:v>
                </c:pt>
                <c:pt idx="881">
                  <c:v>-3.2321958017349246</c:v>
                </c:pt>
                <c:pt idx="882">
                  <c:v>-3.002787312269211</c:v>
                </c:pt>
                <c:pt idx="883">
                  <c:v>-2.6838965427875521</c:v>
                </c:pt>
                <c:pt idx="884">
                  <c:v>-2.3351878970861435</c:v>
                </c:pt>
                <c:pt idx="885">
                  <c:v>-1.9296320360898973</c:v>
                </c:pt>
                <c:pt idx="886">
                  <c:v>-1.5243644428253174</c:v>
                </c:pt>
                <c:pt idx="887">
                  <c:v>-1.1736934715509415</c:v>
                </c:pt>
                <c:pt idx="888">
                  <c:v>-0.89572093248367313</c:v>
                </c:pt>
                <c:pt idx="889">
                  <c:v>-0.7174176925420761</c:v>
                </c:pt>
                <c:pt idx="890">
                  <c:v>-0.49591229975223544</c:v>
                </c:pt>
                <c:pt idx="891">
                  <c:v>-3.8230850100517272E-2</c:v>
                </c:pt>
                <c:pt idx="892">
                  <c:v>0.53965648949146272</c:v>
                </c:pt>
                <c:pt idx="893">
                  <c:v>1.1824666339159013</c:v>
                </c:pt>
                <c:pt idx="894">
                  <c:v>1.9426754200458527</c:v>
                </c:pt>
                <c:pt idx="895">
                  <c:v>2.6709490531682971</c:v>
                </c:pt>
                <c:pt idx="896">
                  <c:v>3.2927314406633377</c:v>
                </c:pt>
                <c:pt idx="897">
                  <c:v>3.7754389733076099</c:v>
                </c:pt>
                <c:pt idx="898">
                  <c:v>4.1140190720558172</c:v>
                </c:pt>
                <c:pt idx="899">
                  <c:v>4.3606119436025619</c:v>
                </c:pt>
                <c:pt idx="900">
                  <c:v>4.4048812133073811</c:v>
                </c:pt>
                <c:pt idx="901">
                  <c:v>4.1854521667957307</c:v>
                </c:pt>
                <c:pt idx="902">
                  <c:v>3.7914568358659748</c:v>
                </c:pt>
                <c:pt idx="903">
                  <c:v>3.4976763492822647</c:v>
                </c:pt>
                <c:pt idx="904">
                  <c:v>3.6149679869413376</c:v>
                </c:pt>
                <c:pt idx="905">
                  <c:v>4.321788185834885</c:v>
                </c:pt>
                <c:pt idx="906">
                  <c:v>5.380074577331543</c:v>
                </c:pt>
                <c:pt idx="907">
                  <c:v>6.1899993145465855</c:v>
                </c:pt>
                <c:pt idx="908">
                  <c:v>6.4148288494348531</c:v>
                </c:pt>
                <c:pt idx="909">
                  <c:v>5.8694005733728414</c:v>
                </c:pt>
                <c:pt idx="910">
                  <c:v>4.7299396258592612</c:v>
                </c:pt>
                <c:pt idx="911">
                  <c:v>3.282708143591881</c:v>
                </c:pt>
                <c:pt idx="912">
                  <c:v>1.4990506768226624</c:v>
                </c:pt>
                <c:pt idx="913">
                  <c:v>-0.43276938736438753</c:v>
                </c:pt>
                <c:pt idx="914">
                  <c:v>-2.2517557311058045</c:v>
                </c:pt>
                <c:pt idx="915">
                  <c:v>-3.5992916017770771</c:v>
                </c:pt>
                <c:pt idx="916">
                  <c:v>-4.314765679836273</c:v>
                </c:pt>
                <c:pt idx="917">
                  <c:v>-4.4854985296726229</c:v>
                </c:pt>
                <c:pt idx="918">
                  <c:v>-4.1903468710184102</c:v>
                </c:pt>
                <c:pt idx="919">
                  <c:v>-3.5163342297077183</c:v>
                </c:pt>
                <c:pt idx="920">
                  <c:v>-2.7434317231178285</c:v>
                </c:pt>
                <c:pt idx="921">
                  <c:v>-2.1478483700752258</c:v>
                </c:pt>
                <c:pt idx="922">
                  <c:v>-1.7672478407621384</c:v>
                </c:pt>
                <c:pt idx="923">
                  <c:v>-1.4634224224090577</c:v>
                </c:pt>
                <c:pt idx="924">
                  <c:v>-1.2768137973546982</c:v>
                </c:pt>
                <c:pt idx="925">
                  <c:v>-1.2464059370756151</c:v>
                </c:pt>
                <c:pt idx="926">
                  <c:v>-1.386507562994957</c:v>
                </c:pt>
                <c:pt idx="927">
                  <c:v>-1.7467457485198976</c:v>
                </c:pt>
                <c:pt idx="928">
                  <c:v>-2.3376659470796586</c:v>
                </c:pt>
                <c:pt idx="929">
                  <c:v>-2.9644371789693835</c:v>
                </c:pt>
                <c:pt idx="930">
                  <c:v>-3.4058540135622026</c:v>
                </c:pt>
                <c:pt idx="931">
                  <c:v>-3.600447011590004</c:v>
                </c:pt>
                <c:pt idx="932">
                  <c:v>-3.6073701149225235</c:v>
                </c:pt>
                <c:pt idx="933">
                  <c:v>-3.4726011496782303</c:v>
                </c:pt>
                <c:pt idx="934">
                  <c:v>-3.2944955456256868</c:v>
                </c:pt>
                <c:pt idx="935">
                  <c:v>-3.0978074902296067</c:v>
                </c:pt>
                <c:pt idx="936">
                  <c:v>-2.7592729997634891</c:v>
                </c:pt>
                <c:pt idx="937">
                  <c:v>-2.2624771857261661</c:v>
                </c:pt>
                <c:pt idx="938">
                  <c:v>-1.7015684062242509</c:v>
                </c:pt>
                <c:pt idx="939">
                  <c:v>-1.0884749811887742</c:v>
                </c:pt>
                <c:pt idx="940">
                  <c:v>-0.52211952030658726</c:v>
                </c:pt>
                <c:pt idx="941">
                  <c:v>3.2824514508247374E-2</c:v>
                </c:pt>
                <c:pt idx="942">
                  <c:v>0.56766991496086128</c:v>
                </c:pt>
                <c:pt idx="943">
                  <c:v>0.94767929077148438</c:v>
                </c:pt>
                <c:pt idx="944">
                  <c:v>1.1826584225893022</c:v>
                </c:pt>
                <c:pt idx="945">
                  <c:v>1.4943196946382524</c:v>
                </c:pt>
                <c:pt idx="946">
                  <c:v>2.0204515743255618</c:v>
                </c:pt>
                <c:pt idx="947">
                  <c:v>2.780110137462616</c:v>
                </c:pt>
                <c:pt idx="948">
                  <c:v>3.6735874933004382</c:v>
                </c:pt>
                <c:pt idx="949">
                  <c:v>4.519146916866303</c:v>
                </c:pt>
                <c:pt idx="950">
                  <c:v>5.1301178026199343</c:v>
                </c:pt>
                <c:pt idx="951">
                  <c:v>5.3080702096223833</c:v>
                </c:pt>
                <c:pt idx="952">
                  <c:v>4.9646807760000229</c:v>
                </c:pt>
                <c:pt idx="953">
                  <c:v>4.0945525217056273</c:v>
                </c:pt>
                <c:pt idx="954">
                  <c:v>3.018848444223404</c:v>
                </c:pt>
                <c:pt idx="955">
                  <c:v>2.0458764374256133</c:v>
                </c:pt>
                <c:pt idx="956">
                  <c:v>1.2662449550628663</c:v>
                </c:pt>
                <c:pt idx="957">
                  <c:v>0.92212286531925203</c:v>
                </c:pt>
                <c:pt idx="958">
                  <c:v>1.2696579748392105</c:v>
                </c:pt>
                <c:pt idx="959">
                  <c:v>2.2727729630470277</c:v>
                </c:pt>
                <c:pt idx="960">
                  <c:v>3.3977725768089297</c:v>
                </c:pt>
                <c:pt idx="961">
                  <c:v>4.008042381405831</c:v>
                </c:pt>
                <c:pt idx="962">
                  <c:v>3.986896510720253</c:v>
                </c:pt>
                <c:pt idx="963">
                  <c:v>3.2247786086797716</c:v>
                </c:pt>
                <c:pt idx="964">
                  <c:v>1.999907382130623</c:v>
                </c:pt>
                <c:pt idx="965">
                  <c:v>0.72010331869125366</c:v>
                </c:pt>
                <c:pt idx="966">
                  <c:v>-0.41811217188835148</c:v>
                </c:pt>
                <c:pt idx="967">
                  <c:v>-1.2192707633972169</c:v>
                </c:pt>
                <c:pt idx="968">
                  <c:v>-1.6270666927099229</c:v>
                </c:pt>
                <c:pt idx="969">
                  <c:v>-1.7173032635450365</c:v>
                </c:pt>
                <c:pt idx="970">
                  <c:v>-1.5721987599134446</c:v>
                </c:pt>
                <c:pt idx="971">
                  <c:v>-1.3851878464221956</c:v>
                </c:pt>
                <c:pt idx="972">
                  <c:v>-1.1868368428945542</c:v>
                </c:pt>
                <c:pt idx="973">
                  <c:v>-0.99002658069133764</c:v>
                </c:pt>
                <c:pt idx="974">
                  <c:v>-0.84472561061382301</c:v>
                </c:pt>
                <c:pt idx="975">
                  <c:v>-0.80435526430606841</c:v>
                </c:pt>
                <c:pt idx="976">
                  <c:v>-0.90477359175682071</c:v>
                </c:pt>
                <c:pt idx="977">
                  <c:v>-1.1476254147291185</c:v>
                </c:pt>
                <c:pt idx="978">
                  <c:v>-1.4877661353349687</c:v>
                </c:pt>
                <c:pt idx="979">
                  <c:v>-1.8410157287120821</c:v>
                </c:pt>
                <c:pt idx="980">
                  <c:v>-2.1382536739110947</c:v>
                </c:pt>
                <c:pt idx="981">
                  <c:v>-2.5007032763957979</c:v>
                </c:pt>
                <c:pt idx="982">
                  <c:v>-2.8744280648231508</c:v>
                </c:pt>
                <c:pt idx="983">
                  <c:v>-3.194441499710083</c:v>
                </c:pt>
                <c:pt idx="984">
                  <c:v>-3.4086460590362551</c:v>
                </c:pt>
                <c:pt idx="985">
                  <c:v>-3.5549001252651218</c:v>
                </c:pt>
                <c:pt idx="986">
                  <c:v>-3.6215431809425356</c:v>
                </c:pt>
                <c:pt idx="987">
                  <c:v>-3.5932525974512104</c:v>
                </c:pt>
                <c:pt idx="988">
                  <c:v>-3.5244694608449936</c:v>
                </c:pt>
                <c:pt idx="989">
                  <c:v>-3.4224250227212907</c:v>
                </c:pt>
                <c:pt idx="990">
                  <c:v>-3.2216351455450059</c:v>
                </c:pt>
                <c:pt idx="991">
                  <c:v>-2.9002382594347003</c:v>
                </c:pt>
                <c:pt idx="992">
                  <c:v>-2.3933238387107849</c:v>
                </c:pt>
                <c:pt idx="993">
                  <c:v>-1.8360514426231385</c:v>
                </c:pt>
                <c:pt idx="994">
                  <c:v>-1.1243318617343903</c:v>
                </c:pt>
                <c:pt idx="995">
                  <c:v>-0.31236118376255034</c:v>
                </c:pt>
                <c:pt idx="996">
                  <c:v>0.59771407842636115</c:v>
                </c:pt>
                <c:pt idx="997">
                  <c:v>1.491983147263527</c:v>
                </c:pt>
                <c:pt idx="998">
                  <c:v>2.2063181877136233</c:v>
                </c:pt>
                <c:pt idx="999">
                  <c:v>2.756835880279541</c:v>
                </c:pt>
                <c:pt idx="1000">
                  <c:v>3.1531560641527179</c:v>
                </c:pt>
                <c:pt idx="1001">
                  <c:v>3.3225218349695207</c:v>
                </c:pt>
                <c:pt idx="1002">
                  <c:v>3.3336210197210314</c:v>
                </c:pt>
                <c:pt idx="1003">
                  <c:v>3.2387072610855103</c:v>
                </c:pt>
                <c:pt idx="1004">
                  <c:v>3.1866126626729967</c:v>
                </c:pt>
                <c:pt idx="1005">
                  <c:v>3.2713616216182708</c:v>
                </c:pt>
                <c:pt idx="1006">
                  <c:v>3.3535571014881134</c:v>
                </c:pt>
                <c:pt idx="1007">
                  <c:v>3.3166126388311388</c:v>
                </c:pt>
                <c:pt idx="1008">
                  <c:v>3.1743627458810808</c:v>
                </c:pt>
                <c:pt idx="1009">
                  <c:v>2.9612258881330491</c:v>
                </c:pt>
                <c:pt idx="1010">
                  <c:v>2.7941422855854037</c:v>
                </c:pt>
                <c:pt idx="1011">
                  <c:v>2.7947661834955215</c:v>
                </c:pt>
                <c:pt idx="1012">
                  <c:v>3.1005638676881793</c:v>
                </c:pt>
                <c:pt idx="1013">
                  <c:v>3.6535297894477847</c:v>
                </c:pt>
                <c:pt idx="1014">
                  <c:v>4.169909098148346</c:v>
                </c:pt>
                <c:pt idx="1015">
                  <c:v>4.3641717284917831</c:v>
                </c:pt>
                <c:pt idx="1016">
                  <c:v>4.016239593029022</c:v>
                </c:pt>
                <c:pt idx="1017">
                  <c:v>3.1267278188467027</c:v>
                </c:pt>
                <c:pt idx="1018">
                  <c:v>2.0197370445728304</c:v>
                </c:pt>
                <c:pt idx="1019">
                  <c:v>0.65539452195167547</c:v>
                </c:pt>
                <c:pt idx="1020">
                  <c:v>-0.79916059792041783</c:v>
                </c:pt>
                <c:pt idx="1021">
                  <c:v>-2.0410595011711123</c:v>
                </c:pt>
                <c:pt idx="1022">
                  <c:v>-2.7059171569347384</c:v>
                </c:pt>
                <c:pt idx="1023">
                  <c:v>-2.8695280981063842</c:v>
                </c:pt>
                <c:pt idx="1024">
                  <c:v>-2.7086764580011371</c:v>
                </c:pt>
                <c:pt idx="1025">
                  <c:v>-2.3963222908973694</c:v>
                </c:pt>
                <c:pt idx="1026">
                  <c:v>-2.0761919116973879</c:v>
                </c:pt>
                <c:pt idx="1027">
                  <c:v>-1.7771337282657624</c:v>
                </c:pt>
                <c:pt idx="1028">
                  <c:v>-1.508840669989586</c:v>
                </c:pt>
                <c:pt idx="1029">
                  <c:v>-1.2938824045658113</c:v>
                </c:pt>
                <c:pt idx="1030">
                  <c:v>-1.1681087958812715</c:v>
                </c:pt>
                <c:pt idx="1031">
                  <c:v>-1.1879355347156526</c:v>
                </c:pt>
                <c:pt idx="1032">
                  <c:v>-1.465132732987404</c:v>
                </c:pt>
                <c:pt idx="1033">
                  <c:v>-1.9185059541463854</c:v>
                </c:pt>
                <c:pt idx="1034">
                  <c:v>-2.5184472370147706</c:v>
                </c:pt>
                <c:pt idx="1035">
                  <c:v>-3.1088493722677231</c:v>
                </c:pt>
                <c:pt idx="1036">
                  <c:v>-3.6637343502044679</c:v>
                </c:pt>
                <c:pt idx="1037">
                  <c:v>-4.1270916920900351</c:v>
                </c:pt>
                <c:pt idx="1038">
                  <c:v>-4.4426021862030032</c:v>
                </c:pt>
                <c:pt idx="1039">
                  <c:v>-4.5211782395839695</c:v>
                </c:pt>
                <c:pt idx="1040">
                  <c:v>-4.327621368169785</c:v>
                </c:pt>
                <c:pt idx="1041">
                  <c:v>-3.9234548056125642</c:v>
                </c:pt>
                <c:pt idx="1042">
                  <c:v>-3.4329774928092958</c:v>
                </c:pt>
                <c:pt idx="1043">
                  <c:v>-2.8853951025009157</c:v>
                </c:pt>
                <c:pt idx="1044">
                  <c:v>-2.355802840590477</c:v>
                </c:pt>
                <c:pt idx="1045">
                  <c:v>-1.7730570495128632</c:v>
                </c:pt>
                <c:pt idx="1046">
                  <c:v>-0.96196520805358887</c:v>
                </c:pt>
                <c:pt idx="1047">
                  <c:v>-5.6319796442985536E-2</c:v>
                </c:pt>
                <c:pt idx="1048">
                  <c:v>0.77269843876361854</c:v>
                </c:pt>
                <c:pt idx="1049">
                  <c:v>1.3433089184761049</c:v>
                </c:pt>
                <c:pt idx="1050">
                  <c:v>1.5886709511280062</c:v>
                </c:pt>
                <c:pt idx="1051">
                  <c:v>1.7582232481241227</c:v>
                </c:pt>
                <c:pt idx="1052">
                  <c:v>2.0416617643833161</c:v>
                </c:pt>
                <c:pt idx="1053">
                  <c:v>2.5415741443634032</c:v>
                </c:pt>
                <c:pt idx="1054">
                  <c:v>3.180504661202431</c:v>
                </c:pt>
                <c:pt idx="1055">
                  <c:v>3.6709188240766526</c:v>
                </c:pt>
                <c:pt idx="1056">
                  <c:v>3.9388704049587253</c:v>
                </c:pt>
                <c:pt idx="1057">
                  <c:v>4.0179738771915439</c:v>
                </c:pt>
                <c:pt idx="1058">
                  <c:v>3.7004823464155199</c:v>
                </c:pt>
                <c:pt idx="1059">
                  <c:v>3.0460806816816333</c:v>
                </c:pt>
                <c:pt idx="1060">
                  <c:v>2.2701317757368087</c:v>
                </c:pt>
                <c:pt idx="1061">
                  <c:v>1.7105298489332199</c:v>
                </c:pt>
                <c:pt idx="1062">
                  <c:v>1.6336313617229463</c:v>
                </c:pt>
                <c:pt idx="1063">
                  <c:v>2.1277567523717882</c:v>
                </c:pt>
                <c:pt idx="1064">
                  <c:v>3.0325133872032168</c:v>
                </c:pt>
                <c:pt idx="1065">
                  <c:v>4.1877799433469773</c:v>
                </c:pt>
                <c:pt idx="1066">
                  <c:v>5.2042838859558112</c:v>
                </c:pt>
                <c:pt idx="1067">
                  <c:v>5.7759527117013931</c:v>
                </c:pt>
                <c:pt idx="1068">
                  <c:v>5.5275846254825591</c:v>
                </c:pt>
                <c:pt idx="1069">
                  <c:v>4.5445957535505297</c:v>
                </c:pt>
                <c:pt idx="1070">
                  <c:v>3.0518811196088791</c:v>
                </c:pt>
                <c:pt idx="1071">
                  <c:v>1.5551365846395493</c:v>
                </c:pt>
                <c:pt idx="1072">
                  <c:v>0.35658484518527989</c:v>
                </c:pt>
                <c:pt idx="1073">
                  <c:v>-0.50176010012626648</c:v>
                </c:pt>
                <c:pt idx="1074">
                  <c:v>-1.0819243454933167</c:v>
                </c:pt>
                <c:pt idx="1075">
                  <c:v>-1.3439673149585725</c:v>
                </c:pt>
                <c:pt idx="1076">
                  <c:v>-1.2607444792985916</c:v>
                </c:pt>
                <c:pt idx="1077">
                  <c:v>-1.0100363373756409</c:v>
                </c:pt>
                <c:pt idx="1078">
                  <c:v>-0.74576499402523044</c:v>
                </c:pt>
                <c:pt idx="1079">
                  <c:v>-0.64381703495979314</c:v>
                </c:pt>
                <c:pt idx="1080">
                  <c:v>-0.81925513923168192</c:v>
                </c:pt>
                <c:pt idx="1081">
                  <c:v>-1.0689037656784057</c:v>
                </c:pt>
                <c:pt idx="1082">
                  <c:v>-1.3546437460184098</c:v>
                </c:pt>
                <c:pt idx="1083">
                  <c:v>-1.6973800456523895</c:v>
                </c:pt>
                <c:pt idx="1084">
                  <c:v>-2.093451138138771</c:v>
                </c:pt>
                <c:pt idx="1085">
                  <c:v>-2.6530787926912307</c:v>
                </c:pt>
                <c:pt idx="1086">
                  <c:v>-3.3219061231613161</c:v>
                </c:pt>
                <c:pt idx="1087">
                  <c:v>-3.9424296051263812</c:v>
                </c:pt>
                <c:pt idx="1088">
                  <c:v>-4.4320257425308229</c:v>
                </c:pt>
                <c:pt idx="1089">
                  <c:v>-4.6493492066860203</c:v>
                </c:pt>
                <c:pt idx="1090">
                  <c:v>-4.5699755930900574</c:v>
                </c:pt>
                <c:pt idx="1091">
                  <c:v>-4.2925310575962072</c:v>
                </c:pt>
                <c:pt idx="1092">
                  <c:v>-4.0103917926549917</c:v>
                </c:pt>
                <c:pt idx="1093">
                  <c:v>-3.8173886525630953</c:v>
                </c:pt>
                <c:pt idx="1094">
                  <c:v>-3.7254552197456361</c:v>
                </c:pt>
                <c:pt idx="1095">
                  <c:v>-3.6483503258228303</c:v>
                </c:pt>
                <c:pt idx="1096">
                  <c:v>-3.4505770272016525</c:v>
                </c:pt>
                <c:pt idx="1097">
                  <c:v>-3.062202624678612</c:v>
                </c:pt>
                <c:pt idx="1098">
                  <c:v>-2.4721846514940262</c:v>
                </c:pt>
                <c:pt idx="1099">
                  <c:v>-1.6632211965322494</c:v>
                </c:pt>
                <c:pt idx="1100">
                  <c:v>-0.80270634949207309</c:v>
                </c:pt>
                <c:pt idx="1101">
                  <c:v>3.05452698469162E-2</c:v>
                </c:pt>
                <c:pt idx="1102">
                  <c:v>0.8508610939979554</c:v>
                </c:pt>
                <c:pt idx="1103">
                  <c:v>1.6909206265211105</c:v>
                </c:pt>
                <c:pt idx="1104">
                  <c:v>2.5676381081342696</c:v>
                </c:pt>
                <c:pt idx="1105">
                  <c:v>3.3721687889099123</c:v>
                </c:pt>
                <c:pt idx="1106">
                  <c:v>3.8749638462066653</c:v>
                </c:pt>
                <c:pt idx="1107">
                  <c:v>3.8798772615194324</c:v>
                </c:pt>
                <c:pt idx="1108">
                  <c:v>3.5133498108386996</c:v>
                </c:pt>
                <c:pt idx="1109">
                  <c:v>3.0574774897098544</c:v>
                </c:pt>
                <c:pt idx="1110">
                  <c:v>2.5981529724597934</c:v>
                </c:pt>
                <c:pt idx="1111">
                  <c:v>2.2858385664224627</c:v>
                </c:pt>
                <c:pt idx="1112">
                  <c:v>2.0447286289930346</c:v>
                </c:pt>
                <c:pt idx="1113">
                  <c:v>1.9320551222562792</c:v>
                </c:pt>
                <c:pt idx="1114">
                  <c:v>2.0787518227100374</c:v>
                </c:pt>
                <c:pt idx="1115">
                  <c:v>2.7282698929309848</c:v>
                </c:pt>
                <c:pt idx="1116">
                  <c:v>3.9568330514431</c:v>
                </c:pt>
                <c:pt idx="1117">
                  <c:v>5.4228715181350715</c:v>
                </c:pt>
                <c:pt idx="1118">
                  <c:v>6.7937763708829886</c:v>
                </c:pt>
                <c:pt idx="1119">
                  <c:v>7.6840161234140396</c:v>
                </c:pt>
                <c:pt idx="1120">
                  <c:v>7.4047297149896627</c:v>
                </c:pt>
                <c:pt idx="1121">
                  <c:v>6.3351897722482686</c:v>
                </c:pt>
                <c:pt idx="1122">
                  <c:v>5.0036957377195357</c:v>
                </c:pt>
                <c:pt idx="1123">
                  <c:v>3.215346465110779</c:v>
                </c:pt>
                <c:pt idx="1124">
                  <c:v>0.91378707468509679</c:v>
                </c:pt>
                <c:pt idx="1125">
                  <c:v>-1.5115906155109406</c:v>
                </c:pt>
                <c:pt idx="1126">
                  <c:v>-3.4574644625186921</c:v>
                </c:pt>
                <c:pt idx="1127">
                  <c:v>-4.5593874549865729</c:v>
                </c:pt>
                <c:pt idx="1128">
                  <c:v>-4.7471579217910769</c:v>
                </c:pt>
                <c:pt idx="1129">
                  <c:v>-4.1307187199592592</c:v>
                </c:pt>
                <c:pt idx="1130">
                  <c:v>-3.0572751760482788</c:v>
                </c:pt>
                <c:pt idx="1131">
                  <c:v>-1.9246513777971268</c:v>
                </c:pt>
                <c:pt idx="1132">
                  <c:v>-1.0487010508775712</c:v>
                </c:pt>
                <c:pt idx="1133">
                  <c:v>-0.56904751896858219</c:v>
                </c:pt>
                <c:pt idx="1134">
                  <c:v>-0.47105929434299471</c:v>
                </c:pt>
                <c:pt idx="1135">
                  <c:v>-0.75089007854461676</c:v>
                </c:pt>
                <c:pt idx="1136">
                  <c:v>-1.287943972349167</c:v>
                </c:pt>
                <c:pt idx="1137">
                  <c:v>-1.9475192534923556</c:v>
                </c:pt>
                <c:pt idx="1138">
                  <c:v>-2.6158226734399799</c:v>
                </c:pt>
                <c:pt idx="1139">
                  <c:v>-3.211950986981392</c:v>
                </c:pt>
                <c:pt idx="1140">
                  <c:v>-3.7573968046903614</c:v>
                </c:pt>
                <c:pt idx="1141">
                  <c:v>-4.2585786151885987</c:v>
                </c:pt>
                <c:pt idx="1142">
                  <c:v>-4.6091782504320147</c:v>
                </c:pt>
                <c:pt idx="1143">
                  <c:v>-4.7438361185789111</c:v>
                </c:pt>
                <c:pt idx="1144">
                  <c:v>-4.6468085914850237</c:v>
                </c:pt>
                <c:pt idx="1145">
                  <c:v>-4.3796563249826432</c:v>
                </c:pt>
                <c:pt idx="1146">
                  <c:v>-3.9034590822458268</c:v>
                </c:pt>
                <c:pt idx="1147">
                  <c:v>-3.2448982930183412</c:v>
                </c:pt>
                <c:pt idx="1148">
                  <c:v>-2.5538035959005358</c:v>
                </c:pt>
                <c:pt idx="1149">
                  <c:v>-1.9245174765586854</c:v>
                </c:pt>
                <c:pt idx="1150">
                  <c:v>-1.3797142678499223</c:v>
                </c:pt>
                <c:pt idx="1151">
                  <c:v>-0.87650347352027902</c:v>
                </c:pt>
                <c:pt idx="1152">
                  <c:v>-0.43483696281909945</c:v>
                </c:pt>
                <c:pt idx="1153">
                  <c:v>-4.7818529605865481E-2</c:v>
                </c:pt>
                <c:pt idx="1154">
                  <c:v>0.28324088037014011</c:v>
                </c:pt>
                <c:pt idx="1155">
                  <c:v>0.68170231461524966</c:v>
                </c:pt>
                <c:pt idx="1156">
                  <c:v>1.2408089822530748</c:v>
                </c:pt>
                <c:pt idx="1157">
                  <c:v>1.9886725419759752</c:v>
                </c:pt>
                <c:pt idx="1158">
                  <c:v>2.9239224064350129</c:v>
                </c:pt>
                <c:pt idx="1159">
                  <c:v>3.8962746083736421</c:v>
                </c:pt>
                <c:pt idx="1160">
                  <c:v>4.6574364906549457</c:v>
                </c:pt>
                <c:pt idx="1161">
                  <c:v>5.0603897559642794</c:v>
                </c:pt>
                <c:pt idx="1162">
                  <c:v>5.0623859953880315</c:v>
                </c:pt>
                <c:pt idx="1163">
                  <c:v>4.6014529091119769</c:v>
                </c:pt>
                <c:pt idx="1164">
                  <c:v>3.7978332245349886</c:v>
                </c:pt>
                <c:pt idx="1165">
                  <c:v>2.9401653867959978</c:v>
                </c:pt>
                <c:pt idx="1166">
                  <c:v>2.2952765572071079</c:v>
                </c:pt>
                <c:pt idx="1167">
                  <c:v>2.0109235364198685</c:v>
                </c:pt>
                <c:pt idx="1168">
                  <c:v>2.4579653924703599</c:v>
                </c:pt>
                <c:pt idx="1169">
                  <c:v>3.9143623852729799</c:v>
                </c:pt>
                <c:pt idx="1170">
                  <c:v>5.7446537357568745</c:v>
                </c:pt>
                <c:pt idx="1171">
                  <c:v>7.1249205654859544</c:v>
                </c:pt>
                <c:pt idx="1172">
                  <c:v>7.4971215695142748</c:v>
                </c:pt>
                <c:pt idx="1173">
                  <c:v>6.7056149768829352</c:v>
                </c:pt>
                <c:pt idx="1174">
                  <c:v>4.9913113349676133</c:v>
                </c:pt>
                <c:pt idx="1175">
                  <c:v>2.8632300621271134</c:v>
                </c:pt>
                <c:pt idx="1176">
                  <c:v>0.88747518897056588</c:v>
                </c:pt>
                <c:pt idx="1177">
                  <c:v>-0.67109721958637236</c:v>
                </c:pt>
                <c:pt idx="1178">
                  <c:v>-1.6664213776588441</c:v>
                </c:pt>
                <c:pt idx="1179">
                  <c:v>-2.0666609501838686</c:v>
                </c:pt>
                <c:pt idx="1180">
                  <c:v>-2.0089325594902041</c:v>
                </c:pt>
                <c:pt idx="1181">
                  <c:v>-1.5509815531969071</c:v>
                </c:pt>
                <c:pt idx="1182">
                  <c:v>-0.92863490939140325</c:v>
                </c:pt>
                <c:pt idx="1183">
                  <c:v>-0.56831369340419768</c:v>
                </c:pt>
                <c:pt idx="1184">
                  <c:v>-0.54548382461071021</c:v>
                </c:pt>
                <c:pt idx="1185">
                  <c:v>-0.74160996258258827</c:v>
                </c:pt>
                <c:pt idx="1186">
                  <c:v>-1.1646782344579698</c:v>
                </c:pt>
                <c:pt idx="1187">
                  <c:v>-1.803492391705513</c:v>
                </c:pt>
                <c:pt idx="1188">
                  <c:v>-2.5790308231115344</c:v>
                </c:pt>
                <c:pt idx="1189">
                  <c:v>-3.302105112075806</c:v>
                </c:pt>
                <c:pt idx="1190">
                  <c:v>-4.0227668398618697</c:v>
                </c:pt>
                <c:pt idx="1191">
                  <c:v>-4.7389314740896227</c:v>
                </c:pt>
                <c:pt idx="1192">
                  <c:v>-5.4153210085630423</c:v>
                </c:pt>
                <c:pt idx="1193">
                  <c:v>-5.9533841317892078</c:v>
                </c:pt>
                <c:pt idx="1194">
                  <c:v>-6.2874957883358009</c:v>
                </c:pt>
                <c:pt idx="1195">
                  <c:v>-6.328048567771912</c:v>
                </c:pt>
                <c:pt idx="1196">
                  <c:v>-6.0279606896638871</c:v>
                </c:pt>
                <c:pt idx="1197">
                  <c:v>-5.4774459207057955</c:v>
                </c:pt>
                <c:pt idx="1198">
                  <c:v>-4.8234605777263644</c:v>
                </c:pt>
                <c:pt idx="1199">
                  <c:v>-4.0722629356384283</c:v>
                </c:pt>
                <c:pt idx="1200">
                  <c:v>-3.1929060208797457</c:v>
                </c:pt>
                <c:pt idx="1201">
                  <c:v>-2.176382197737694</c:v>
                </c:pt>
                <c:pt idx="1202">
                  <c:v>-1.1788232338428497</c:v>
                </c:pt>
                <c:pt idx="1203">
                  <c:v>-0.28693281233310702</c:v>
                </c:pt>
                <c:pt idx="1204">
                  <c:v>0.3171827977895737</c:v>
                </c:pt>
                <c:pt idx="1205">
                  <c:v>0.59666801154613502</c:v>
                </c:pt>
                <c:pt idx="1206">
                  <c:v>0.77094368934631352</c:v>
                </c:pt>
                <c:pt idx="1207">
                  <c:v>0.99110305309295654</c:v>
                </c:pt>
                <c:pt idx="1208">
                  <c:v>1.353750291466713</c:v>
                </c:pt>
                <c:pt idx="1209">
                  <c:v>1.7981164616346361</c:v>
                </c:pt>
                <c:pt idx="1210">
                  <c:v>2.3671826916933063</c:v>
                </c:pt>
                <c:pt idx="1211">
                  <c:v>3.1461370664834978</c:v>
                </c:pt>
                <c:pt idx="1212">
                  <c:v>3.8456950235366825</c:v>
                </c:pt>
                <c:pt idx="1213">
                  <c:v>4.2303774940967562</c:v>
                </c:pt>
                <c:pt idx="1214">
                  <c:v>4.3221115368604659</c:v>
                </c:pt>
                <c:pt idx="1215">
                  <c:v>4.2727768242359163</c:v>
                </c:pt>
                <c:pt idx="1216">
                  <c:v>4.0894362080097197</c:v>
                </c:pt>
                <c:pt idx="1217">
                  <c:v>3.7419993317127229</c:v>
                </c:pt>
                <c:pt idx="1218">
                  <c:v>3.3861488968133928</c:v>
                </c:pt>
                <c:pt idx="1219">
                  <c:v>3.0621587705612185</c:v>
                </c:pt>
                <c:pt idx="1220">
                  <c:v>2.8522215092182162</c:v>
                </c:pt>
                <c:pt idx="1221">
                  <c:v>3.0085719627141954</c:v>
                </c:pt>
                <c:pt idx="1222">
                  <c:v>3.7591024374961854</c:v>
                </c:pt>
                <c:pt idx="1223">
                  <c:v>4.8285306984186178</c:v>
                </c:pt>
                <c:pt idx="1224">
                  <c:v>5.6445564204454426</c:v>
                </c:pt>
                <c:pt idx="1225">
                  <c:v>5.8184730792045594</c:v>
                </c:pt>
                <c:pt idx="1226">
                  <c:v>5.3414110332727436</c:v>
                </c:pt>
                <c:pt idx="1227">
                  <c:v>4.0147947460412983</c:v>
                </c:pt>
                <c:pt idx="1228">
                  <c:v>2.0885295367240908</c:v>
                </c:pt>
                <c:pt idx="1229">
                  <c:v>-1.0139071941375732E-2</c:v>
                </c:pt>
                <c:pt idx="1230">
                  <c:v>-1.9167371714115145</c:v>
                </c:pt>
                <c:pt idx="1231">
                  <c:v>-3.3296636241674427</c:v>
                </c:pt>
                <c:pt idx="1232">
                  <c:v>-3.9871420937776567</c:v>
                </c:pt>
                <c:pt idx="1233">
                  <c:v>-3.8942315912246706</c:v>
                </c:pt>
                <c:pt idx="1234">
                  <c:v>-3.1305080437660218</c:v>
                </c:pt>
                <c:pt idx="1235">
                  <c:v>-2.2376890844106674</c:v>
                </c:pt>
                <c:pt idx="1236">
                  <c:v>-1.4923287177085878</c:v>
                </c:pt>
                <c:pt idx="1237">
                  <c:v>-0.96568520665168767</c:v>
                </c:pt>
                <c:pt idx="1238">
                  <c:v>-0.65871281683444982</c:v>
                </c:pt>
                <c:pt idx="1239">
                  <c:v>-0.50596892595291143</c:v>
                </c:pt>
                <c:pt idx="1240">
                  <c:v>-0.49327052772045138</c:v>
                </c:pt>
                <c:pt idx="1241">
                  <c:v>-0.68666309237480172</c:v>
                </c:pt>
                <c:pt idx="1242">
                  <c:v>-1.1054172885417939</c:v>
                </c:pt>
                <c:pt idx="1243">
                  <c:v>-1.7137510800361635</c:v>
                </c:pt>
                <c:pt idx="1244">
                  <c:v>-2.452895271778107</c:v>
                </c:pt>
                <c:pt idx="1245">
                  <c:v>-3.1442805755138399</c:v>
                </c:pt>
                <c:pt idx="1246">
                  <c:v>-3.709892270565033</c:v>
                </c:pt>
                <c:pt idx="1247">
                  <c:v>-4.0961061269044876</c:v>
                </c:pt>
                <c:pt idx="1248">
                  <c:v>-4.2903325045108796</c:v>
                </c:pt>
                <c:pt idx="1249">
                  <c:v>-4.3016936445236205</c:v>
                </c:pt>
                <c:pt idx="1250">
                  <c:v>-4.2234462046623236</c:v>
                </c:pt>
                <c:pt idx="1251">
                  <c:v>-4.0500663203001022</c:v>
                </c:pt>
                <c:pt idx="1252">
                  <c:v>-3.8055106186866761</c:v>
                </c:pt>
                <c:pt idx="1253">
                  <c:v>-3.4864812701940537</c:v>
                </c:pt>
                <c:pt idx="1254">
                  <c:v>-2.9467399960756304</c:v>
                </c:pt>
                <c:pt idx="1255">
                  <c:v>-2.1957651329040528</c:v>
                </c:pt>
                <c:pt idx="1256">
                  <c:v>-1.310442888736725</c:v>
                </c:pt>
                <c:pt idx="1257">
                  <c:v>-0.41924653172492982</c:v>
                </c:pt>
                <c:pt idx="1258">
                  <c:v>0.34289709806442265</c:v>
                </c:pt>
                <c:pt idx="1259">
                  <c:v>0.89094083368778232</c:v>
                </c:pt>
                <c:pt idx="1260">
                  <c:v>1.3482878226041795</c:v>
                </c:pt>
                <c:pt idx="1261">
                  <c:v>1.791844153404236</c:v>
                </c:pt>
                <c:pt idx="1262">
                  <c:v>2.2119069564342499</c:v>
                </c:pt>
                <c:pt idx="1263">
                  <c:v>2.6981222337484363</c:v>
                </c:pt>
                <c:pt idx="1264">
                  <c:v>3.3607392364740374</c:v>
                </c:pt>
                <c:pt idx="1265">
                  <c:v>4.1983628189563751</c:v>
                </c:pt>
                <c:pt idx="1266">
                  <c:v>4.8264941132068637</c:v>
                </c:pt>
                <c:pt idx="1267">
                  <c:v>4.9907043939828872</c:v>
                </c:pt>
                <c:pt idx="1268">
                  <c:v>4.6581954592466355</c:v>
                </c:pt>
                <c:pt idx="1269">
                  <c:v>3.888986638784409</c:v>
                </c:pt>
                <c:pt idx="1270">
                  <c:v>2.9190136688947681</c:v>
                </c:pt>
                <c:pt idx="1271">
                  <c:v>2.2618807697296144</c:v>
                </c:pt>
                <c:pt idx="1272">
                  <c:v>2.2323435598611834</c:v>
                </c:pt>
                <c:pt idx="1273">
                  <c:v>2.9739552766084674</c:v>
                </c:pt>
                <c:pt idx="1274">
                  <c:v>4.1615095728635794</c:v>
                </c:pt>
                <c:pt idx="1275">
                  <c:v>5.1191232830286024</c:v>
                </c:pt>
                <c:pt idx="1276">
                  <c:v>5.7053388118743902</c:v>
                </c:pt>
                <c:pt idx="1277">
                  <c:v>5.7206848293542869</c:v>
                </c:pt>
                <c:pt idx="1278">
                  <c:v>5.0432322710752491</c:v>
                </c:pt>
                <c:pt idx="1279">
                  <c:v>3.6745125228166584</c:v>
                </c:pt>
                <c:pt idx="1280">
                  <c:v>1.8459215426445008</c:v>
                </c:pt>
                <c:pt idx="1281">
                  <c:v>0.11674901604652406</c:v>
                </c:pt>
                <c:pt idx="1282">
                  <c:v>-1.2414457440376283</c:v>
                </c:pt>
                <c:pt idx="1283">
                  <c:v>-2.1121879559755325</c:v>
                </c:pt>
                <c:pt idx="1284">
                  <c:v>-2.4697937250137332</c:v>
                </c:pt>
                <c:pt idx="1285">
                  <c:v>-2.2858625400066379</c:v>
                </c:pt>
                <c:pt idx="1286">
                  <c:v>-1.7371884745359423</c:v>
                </c:pt>
                <c:pt idx="1287">
                  <c:v>-1.018651624917984</c:v>
                </c:pt>
                <c:pt idx="1288">
                  <c:v>-0.48732098579406741</c:v>
                </c:pt>
                <c:pt idx="1289">
                  <c:v>-0.27247674107551578</c:v>
                </c:pt>
                <c:pt idx="1290">
                  <c:v>-0.31312190651893618</c:v>
                </c:pt>
                <c:pt idx="1291">
                  <c:v>-0.47380339264869692</c:v>
                </c:pt>
                <c:pt idx="1292">
                  <c:v>-0.76019592225551613</c:v>
                </c:pt>
                <c:pt idx="1293">
                  <c:v>-1.1431750988960268</c:v>
                </c:pt>
                <c:pt idx="1294">
                  <c:v>-1.6946178209781648</c:v>
                </c:pt>
                <c:pt idx="1295">
                  <c:v>-2.4071361315250397</c:v>
                </c:pt>
                <c:pt idx="1296">
                  <c:v>-3.0568664556741716</c:v>
                </c:pt>
                <c:pt idx="1297">
                  <c:v>-3.6582970243692401</c:v>
                </c:pt>
                <c:pt idx="1298">
                  <c:v>-4.2270872658491134</c:v>
                </c:pt>
                <c:pt idx="1299">
                  <c:v>-4.6886103361845022</c:v>
                </c:pt>
                <c:pt idx="1300">
                  <c:v>-4.9254588228464131</c:v>
                </c:pt>
                <c:pt idx="1301">
                  <c:v>-4.9056010937690742</c:v>
                </c:pt>
                <c:pt idx="1302">
                  <c:v>-4.6826146012544632</c:v>
                </c:pt>
                <c:pt idx="1303">
                  <c:v>-4.3420400172472</c:v>
                </c:pt>
                <c:pt idx="1304">
                  <c:v>-3.967329972982407</c:v>
                </c:pt>
                <c:pt idx="1305">
                  <c:v>-3.5549808168411259</c:v>
                </c:pt>
                <c:pt idx="1306">
                  <c:v>-3.0604051905870437</c:v>
                </c:pt>
                <c:pt idx="1307">
                  <c:v>-2.4963915395736698</c:v>
                </c:pt>
                <c:pt idx="1308">
                  <c:v>-1.8718036580085755</c:v>
                </c:pt>
                <c:pt idx="1309">
                  <c:v>-1.1447205179929734</c:v>
                </c:pt>
                <c:pt idx="1310">
                  <c:v>-0.41295317351818089</c:v>
                </c:pt>
                <c:pt idx="1311">
                  <c:v>0.24340672373771668</c:v>
                </c:pt>
                <c:pt idx="1312">
                  <c:v>0.78480802237987524</c:v>
                </c:pt>
                <c:pt idx="1313">
                  <c:v>1.2981508719921113</c:v>
                </c:pt>
                <c:pt idx="1314">
                  <c:v>1.8849721723794939</c:v>
                </c:pt>
                <c:pt idx="1315">
                  <c:v>2.4528455704450609</c:v>
                </c:pt>
                <c:pt idx="1316">
                  <c:v>2.8181825280189514</c:v>
                </c:pt>
                <c:pt idx="1317">
                  <c:v>3.1020449674129487</c:v>
                </c:pt>
                <c:pt idx="1318">
                  <c:v>3.3150110864639282</c:v>
                </c:pt>
                <c:pt idx="1319">
                  <c:v>3.3909126234054567</c:v>
                </c:pt>
                <c:pt idx="1320">
                  <c:v>3.3993694514036181</c:v>
                </c:pt>
                <c:pt idx="1321">
                  <c:v>3.3345109659433367</c:v>
                </c:pt>
                <c:pt idx="1322">
                  <c:v>3.2597584068775181</c:v>
                </c:pt>
                <c:pt idx="1323">
                  <c:v>3.2235419225692752</c:v>
                </c:pt>
                <c:pt idx="1324">
                  <c:v>3.2707476639747619</c:v>
                </c:pt>
                <c:pt idx="1325">
                  <c:v>3.2999369645118715</c:v>
                </c:pt>
                <c:pt idx="1326">
                  <c:v>3.3638645732402805</c:v>
                </c:pt>
                <c:pt idx="1327">
                  <c:v>3.6546688270568848</c:v>
                </c:pt>
                <c:pt idx="1328">
                  <c:v>4.0776306796073918</c:v>
                </c:pt>
                <c:pt idx="1329">
                  <c:v>4.5260501396656041</c:v>
                </c:pt>
                <c:pt idx="1330">
                  <c:v>4.9410141706466675</c:v>
                </c:pt>
                <c:pt idx="1331">
                  <c:v>5.0739026713371276</c:v>
                </c:pt>
                <c:pt idx="1332">
                  <c:v>4.8001260942220689</c:v>
                </c:pt>
                <c:pt idx="1333">
                  <c:v>4.0537272620201117</c:v>
                </c:pt>
                <c:pt idx="1334">
                  <c:v>2.7088670772314072</c:v>
                </c:pt>
                <c:pt idx="1335">
                  <c:v>0.99798814952373505</c:v>
                </c:pt>
                <c:pt idx="1336">
                  <c:v>-0.6913332635164261</c:v>
                </c:pt>
                <c:pt idx="1337">
                  <c:v>-2.1515771394968035</c:v>
                </c:pt>
                <c:pt idx="1338">
                  <c:v>-3.1724296563863756</c:v>
                </c:pt>
                <c:pt idx="1339">
                  <c:v>-3.7096817708015446</c:v>
                </c:pt>
                <c:pt idx="1340">
                  <c:v>-3.7720586979389195</c:v>
                </c:pt>
                <c:pt idx="1341">
                  <c:v>-3.3876796978712083</c:v>
                </c:pt>
                <c:pt idx="1342">
                  <c:v>-2.8155524504184726</c:v>
                </c:pt>
                <c:pt idx="1343">
                  <c:v>-2.2192896509170534</c:v>
                </c:pt>
                <c:pt idx="1344">
                  <c:v>-1.6665909469127655</c:v>
                </c:pt>
                <c:pt idx="1345">
                  <c:v>-1.2273703265190126</c:v>
                </c:pt>
                <c:pt idx="1346">
                  <c:v>-0.90655699253082278</c:v>
                </c:pt>
                <c:pt idx="1347">
                  <c:v>-0.7723060905933381</c:v>
                </c:pt>
                <c:pt idx="1348">
                  <c:v>-0.78977464735507974</c:v>
                </c:pt>
                <c:pt idx="1349">
                  <c:v>-1.0313921231031418</c:v>
                </c:pt>
                <c:pt idx="1350">
                  <c:v>-1.57971652507782</c:v>
                </c:pt>
                <c:pt idx="1351">
                  <c:v>-2.2479959714412692</c:v>
                </c:pt>
                <c:pt idx="1352">
                  <c:v>-2.8550217407941818</c:v>
                </c:pt>
                <c:pt idx="1353">
                  <c:v>-3.3557726114988329</c:v>
                </c:pt>
                <c:pt idx="1354">
                  <c:v>-3.704606387615204</c:v>
                </c:pt>
                <c:pt idx="1355">
                  <c:v>-3.9024118459224701</c:v>
                </c:pt>
                <c:pt idx="1356">
                  <c:v>-3.9768597650527955</c:v>
                </c:pt>
                <c:pt idx="1357">
                  <c:v>-3.9178946882486345</c:v>
                </c:pt>
                <c:pt idx="1358">
                  <c:v>-3.6810421085357667</c:v>
                </c:pt>
                <c:pt idx="1359">
                  <c:v>-3.2745425069332126</c:v>
                </c:pt>
                <c:pt idx="1360">
                  <c:v>-2.8680124998092653</c:v>
                </c:pt>
                <c:pt idx="1361">
                  <c:v>-2.41716761469841</c:v>
                </c:pt>
                <c:pt idx="1362">
                  <c:v>-1.8316210073232653</c:v>
                </c:pt>
                <c:pt idx="1363">
                  <c:v>-1.0283223348855972</c:v>
                </c:pt>
                <c:pt idx="1364">
                  <c:v>-0.20231716990470888</c:v>
                </c:pt>
                <c:pt idx="1365">
                  <c:v>0.49736357867717745</c:v>
                </c:pt>
                <c:pt idx="1366">
                  <c:v>0.97875899612903605</c:v>
                </c:pt>
                <c:pt idx="1367">
                  <c:v>1.2938227629661561</c:v>
                </c:pt>
                <c:pt idx="1368">
                  <c:v>1.7066344338655473</c:v>
                </c:pt>
                <c:pt idx="1369">
                  <c:v>2.293695470094681</c:v>
                </c:pt>
                <c:pt idx="1370">
                  <c:v>3.0016447663307191</c:v>
                </c:pt>
                <c:pt idx="1371">
                  <c:v>3.7468595373630524</c:v>
                </c:pt>
                <c:pt idx="1372">
                  <c:v>4.2723552399873732</c:v>
                </c:pt>
                <c:pt idx="1373">
                  <c:v>4.3877956491708758</c:v>
                </c:pt>
                <c:pt idx="1374">
                  <c:v>4.0528004783391953</c:v>
                </c:pt>
                <c:pt idx="1375">
                  <c:v>3.3070518565177918</c:v>
                </c:pt>
                <c:pt idx="1376">
                  <c:v>2.3504286646842956</c:v>
                </c:pt>
                <c:pt idx="1377">
                  <c:v>1.4595188212394714</c:v>
                </c:pt>
                <c:pt idx="1378">
                  <c:v>0.86258885443210609</c:v>
                </c:pt>
                <c:pt idx="1379">
                  <c:v>0.84820879697799689</c:v>
                </c:pt>
                <c:pt idx="1380">
                  <c:v>1.4772423166036606</c:v>
                </c:pt>
                <c:pt idx="1381">
                  <c:v>2.4626039886474609</c:v>
                </c:pt>
                <c:pt idx="1382">
                  <c:v>3.6143335640430454</c:v>
                </c:pt>
                <c:pt idx="1383">
                  <c:v>4.7082400238513946</c:v>
                </c:pt>
                <c:pt idx="1384">
                  <c:v>5.4700801831483847</c:v>
                </c:pt>
                <c:pt idx="1385">
                  <c:v>5.7047757250070577</c:v>
                </c:pt>
                <c:pt idx="1386">
                  <c:v>5.3061710339784627</c:v>
                </c:pt>
                <c:pt idx="1387">
                  <c:v>4.2508912807703023</c:v>
                </c:pt>
                <c:pt idx="1388">
                  <c:v>2.7168257224559786</c:v>
                </c:pt>
                <c:pt idx="1389">
                  <c:v>1.1264269191026688</c:v>
                </c:pt>
                <c:pt idx="1390">
                  <c:v>-0.21807833969593049</c:v>
                </c:pt>
                <c:pt idx="1391">
                  <c:v>-1.2222528433799744</c:v>
                </c:pt>
                <c:pt idx="1392">
                  <c:v>-1.8871104991436005</c:v>
                </c:pt>
                <c:pt idx="1393">
                  <c:v>-2.115724352002144</c:v>
                </c:pt>
                <c:pt idx="1394">
                  <c:v>-1.8737952196598053</c:v>
                </c:pt>
                <c:pt idx="1395">
                  <c:v>-1.3315957760810853</c:v>
                </c:pt>
                <c:pt idx="1396">
                  <c:v>-0.92201878488063815</c:v>
                </c:pt>
                <c:pt idx="1397">
                  <c:v>-0.86985635876655587</c:v>
                </c:pt>
                <c:pt idx="1398">
                  <c:v>-1.100316762328148</c:v>
                </c:pt>
                <c:pt idx="1399">
                  <c:v>-1.4718254560232162</c:v>
                </c:pt>
                <c:pt idx="1400">
                  <c:v>-1.9236427330970765</c:v>
                </c:pt>
                <c:pt idx="1401">
                  <c:v>-2.4457949978113174</c:v>
                </c:pt>
                <c:pt idx="1402">
                  <c:v>-3.0017465078830718</c:v>
                </c:pt>
                <c:pt idx="1403">
                  <c:v>-3.5625096917152406</c:v>
                </c:pt>
                <c:pt idx="1404">
                  <c:v>-4.0308336585760118</c:v>
                </c:pt>
                <c:pt idx="1405">
                  <c:v>-4.397953432202339</c:v>
                </c:pt>
                <c:pt idx="1406">
                  <c:v>-4.5952495980262755</c:v>
                </c:pt>
                <c:pt idx="1407">
                  <c:v>-4.5663970971107481</c:v>
                </c:pt>
                <c:pt idx="1408">
                  <c:v>-4.2456743949651718</c:v>
                </c:pt>
                <c:pt idx="1409">
                  <c:v>-3.6955250769853594</c:v>
                </c:pt>
                <c:pt idx="1410">
                  <c:v>-3.1007135564088824</c:v>
                </c:pt>
                <c:pt idx="1411">
                  <c:v>-2.6456791412830354</c:v>
                </c:pt>
                <c:pt idx="1412">
                  <c:v>-2.4470919102430346</c:v>
                </c:pt>
                <c:pt idx="1413">
                  <c:v>-2.4481356382369994</c:v>
                </c:pt>
                <c:pt idx="1414">
                  <c:v>-2.4288994681835177</c:v>
                </c:pt>
                <c:pt idx="1415">
                  <c:v>-2.2973868173360827</c:v>
                </c:pt>
                <c:pt idx="1416">
                  <c:v>-1.9873884934186936</c:v>
                </c:pt>
                <c:pt idx="1417">
                  <c:v>-1.4458094394207002</c:v>
                </c:pt>
                <c:pt idx="1418">
                  <c:v>-0.71340357899665841</c:v>
                </c:pt>
                <c:pt idx="1419">
                  <c:v>0.18672206103801728</c:v>
                </c:pt>
                <c:pt idx="1420">
                  <c:v>1.1484101110696794</c:v>
                </c:pt>
                <c:pt idx="1421">
                  <c:v>2.0138173234462737</c:v>
                </c:pt>
                <c:pt idx="1422">
                  <c:v>2.7889037650823596</c:v>
                </c:pt>
                <c:pt idx="1423">
                  <c:v>3.5110746592283251</c:v>
                </c:pt>
                <c:pt idx="1424">
                  <c:v>4.0343174296617512</c:v>
                </c:pt>
                <c:pt idx="1425">
                  <c:v>4.2873363912105562</c:v>
                </c:pt>
                <c:pt idx="1426">
                  <c:v>4.1931541192531592</c:v>
                </c:pt>
                <c:pt idx="1427">
                  <c:v>3.8378059601783754</c:v>
                </c:pt>
                <c:pt idx="1428">
                  <c:v>3.3157560217380526</c:v>
                </c:pt>
                <c:pt idx="1429">
                  <c:v>2.7747792309522632</c:v>
                </c:pt>
                <c:pt idx="1430">
                  <c:v>2.2632344001531601</c:v>
                </c:pt>
                <c:pt idx="1431">
                  <c:v>1.778292646408081</c:v>
                </c:pt>
                <c:pt idx="1432">
                  <c:v>1.553426274061203</c:v>
                </c:pt>
                <c:pt idx="1433">
                  <c:v>1.7598446810245514</c:v>
                </c:pt>
                <c:pt idx="1434">
                  <c:v>2.4573777472972873</c:v>
                </c:pt>
                <c:pt idx="1435">
                  <c:v>3.5001543992757798</c:v>
                </c:pt>
                <c:pt idx="1436">
                  <c:v>4.7179130727052687</c:v>
                </c:pt>
                <c:pt idx="1437">
                  <c:v>5.9131283909082413</c:v>
                </c:pt>
                <c:pt idx="1438">
                  <c:v>6.5872205543518065</c:v>
                </c:pt>
                <c:pt idx="1439">
                  <c:v>6.5529441761970526</c:v>
                </c:pt>
                <c:pt idx="1440">
                  <c:v>5.4577536678314216</c:v>
                </c:pt>
                <c:pt idx="1441">
                  <c:v>3.6855900728702546</c:v>
                </c:pt>
                <c:pt idx="1442">
                  <c:v>1.8524470353126528</c:v>
                </c:pt>
                <c:pt idx="1443">
                  <c:v>-8.6637024879455571E-2</c:v>
                </c:pt>
                <c:pt idx="1444">
                  <c:v>-1.8730836135149003</c:v>
                </c:pt>
                <c:pt idx="1445">
                  <c:v>-3.1508253639936448</c:v>
                </c:pt>
                <c:pt idx="1446">
                  <c:v>-3.7422051537036896</c:v>
                </c:pt>
                <c:pt idx="1447">
                  <c:v>-3.6258052164316181</c:v>
                </c:pt>
                <c:pt idx="1448">
                  <c:v>-3.037401074767113</c:v>
                </c:pt>
                <c:pt idx="1449">
                  <c:v>-2.1743730944395065</c:v>
                </c:pt>
                <c:pt idx="1450">
                  <c:v>-1.2573332136869431</c:v>
                </c:pt>
                <c:pt idx="1451">
                  <c:v>-0.57924623250961305</c:v>
                </c:pt>
                <c:pt idx="1452">
                  <c:v>-0.33688206732273102</c:v>
                </c:pt>
                <c:pt idx="1453">
                  <c:v>-0.50073917627334597</c:v>
                </c:pt>
                <c:pt idx="1454">
                  <c:v>-0.9896389102935792</c:v>
                </c:pt>
                <c:pt idx="1455">
                  <c:v>-1.6131397944688797</c:v>
                </c:pt>
                <c:pt idx="1456">
                  <c:v>-2.242326511144638</c:v>
                </c:pt>
                <c:pt idx="1457">
                  <c:v>-2.9178728771209719</c:v>
                </c:pt>
                <c:pt idx="1458">
                  <c:v>-3.6079489892721179</c:v>
                </c:pt>
                <c:pt idx="1459">
                  <c:v>-4.2766517740488057</c:v>
                </c:pt>
                <c:pt idx="1460">
                  <c:v>-4.7986824166774751</c:v>
                </c:pt>
                <c:pt idx="1461">
                  <c:v>-5.1036246532201766</c:v>
                </c:pt>
                <c:pt idx="1462">
                  <c:v>-5.1044052565097813</c:v>
                </c:pt>
                <c:pt idx="1463">
                  <c:v>-4.7638020211458212</c:v>
                </c:pt>
                <c:pt idx="1464">
                  <c:v>-4.1452426189184193</c:v>
                </c:pt>
                <c:pt idx="1465">
                  <c:v>-3.4399011808633806</c:v>
                </c:pt>
                <c:pt idx="1466">
                  <c:v>-2.7962127846479419</c:v>
                </c:pt>
                <c:pt idx="1467">
                  <c:v>-2.1653865087032318</c:v>
                </c:pt>
                <c:pt idx="1468">
                  <c:v>-1.5163139963150025</c:v>
                </c:pt>
                <c:pt idx="1469">
                  <c:v>-0.88024218320846559</c:v>
                </c:pt>
                <c:pt idx="1470">
                  <c:v>-0.30814768016338351</c:v>
                </c:pt>
                <c:pt idx="1471">
                  <c:v>8.0837756395339966E-2</c:v>
                </c:pt>
                <c:pt idx="1472">
                  <c:v>0.25350077211856842</c:v>
                </c:pt>
                <c:pt idx="1473">
                  <c:v>0.30996616423130036</c:v>
                </c:pt>
                <c:pt idx="1474">
                  <c:v>0.4461296904087067</c:v>
                </c:pt>
                <c:pt idx="1475">
                  <c:v>0.83595303297042856</c:v>
                </c:pt>
                <c:pt idx="1476">
                  <c:v>1.5413739931583406</c:v>
                </c:pt>
                <c:pt idx="1477">
                  <c:v>2.4729699325561523</c:v>
                </c:pt>
                <c:pt idx="1478">
                  <c:v>3.4287622350454332</c:v>
                </c:pt>
                <c:pt idx="1479">
                  <c:v>4.2235567170381545</c:v>
                </c:pt>
                <c:pt idx="1480">
                  <c:v>4.6921128183603287</c:v>
                </c:pt>
                <c:pt idx="1481">
                  <c:v>4.6518260872364046</c:v>
                </c:pt>
                <c:pt idx="1482">
                  <c:v>4.0303296285867694</c:v>
                </c:pt>
                <c:pt idx="1483">
                  <c:v>3.0095256435871125</c:v>
                </c:pt>
                <c:pt idx="1484">
                  <c:v>1.9974229001998902</c:v>
                </c:pt>
                <c:pt idx="1485">
                  <c:v>1.3530088645219804</c:v>
                </c:pt>
                <c:pt idx="1486">
                  <c:v>1.4571524530649187</c:v>
                </c:pt>
                <c:pt idx="1487">
                  <c:v>2.5466009956598281</c:v>
                </c:pt>
                <c:pt idx="1488">
                  <c:v>4.2516859173774719</c:v>
                </c:pt>
                <c:pt idx="1489">
                  <c:v>5.8701267975568774</c:v>
                </c:pt>
                <c:pt idx="1490">
                  <c:v>6.8925913918018349</c:v>
                </c:pt>
                <c:pt idx="1491">
                  <c:v>6.9259936112165459</c:v>
                </c:pt>
                <c:pt idx="1492">
                  <c:v>5.9210139459371574</c:v>
                </c:pt>
                <c:pt idx="1493">
                  <c:v>4.1472447055578234</c:v>
                </c:pt>
                <c:pt idx="1494">
                  <c:v>2.101344294548035</c:v>
                </c:pt>
                <c:pt idx="1495">
                  <c:v>0.40096053421497346</c:v>
                </c:pt>
                <c:pt idx="1496">
                  <c:v>-0.97135057389736179</c:v>
                </c:pt>
                <c:pt idx="1497">
                  <c:v>-1.9015034204721453</c:v>
                </c:pt>
                <c:pt idx="1498">
                  <c:v>-2.3268561995029451</c:v>
                </c:pt>
                <c:pt idx="1499">
                  <c:v>-2.3144706273078919</c:v>
                </c:pt>
                <c:pt idx="1500">
                  <c:v>-1.8692718136310578</c:v>
                </c:pt>
                <c:pt idx="1501">
                  <c:v>-1.2369077199697496</c:v>
                </c:pt>
                <c:pt idx="1502">
                  <c:v>-0.77381701111793522</c:v>
                </c:pt>
                <c:pt idx="1503">
                  <c:v>-0.79302569925785071</c:v>
                </c:pt>
                <c:pt idx="1504">
                  <c:v>-1.0572888565063476</c:v>
                </c:pt>
                <c:pt idx="1505">
                  <c:v>-1.3840260046720505</c:v>
                </c:pt>
                <c:pt idx="1506">
                  <c:v>-1.8186015969514848</c:v>
                </c:pt>
                <c:pt idx="1507">
                  <c:v>-2.3125486475229264</c:v>
                </c:pt>
                <c:pt idx="1508">
                  <c:v>-2.8469771414995195</c:v>
                </c:pt>
                <c:pt idx="1509">
                  <c:v>-3.3504995924234393</c:v>
                </c:pt>
                <c:pt idx="1510">
                  <c:v>-3.7979682952165605</c:v>
                </c:pt>
                <c:pt idx="1511">
                  <c:v>-4.1853194350004195</c:v>
                </c:pt>
                <c:pt idx="1512">
                  <c:v>-4.3876424521207813</c:v>
                </c:pt>
                <c:pt idx="1513">
                  <c:v>-4.3714544355869291</c:v>
                </c:pt>
                <c:pt idx="1514">
                  <c:v>-4.049538316726685</c:v>
                </c:pt>
                <c:pt idx="1515">
                  <c:v>-3.4644670879840853</c:v>
                </c:pt>
                <c:pt idx="1516">
                  <c:v>-2.9888428723812104</c:v>
                </c:pt>
                <c:pt idx="1517">
                  <c:v>-2.6236509257555007</c:v>
                </c:pt>
                <c:pt idx="1518">
                  <c:v>-2.3646888542175293</c:v>
                </c:pt>
                <c:pt idx="1519">
                  <c:v>-2.2318120479583743</c:v>
                </c:pt>
                <c:pt idx="1520">
                  <c:v>-2.2401203566789629</c:v>
                </c:pt>
                <c:pt idx="1521">
                  <c:v>-2.2724969744682313</c:v>
                </c:pt>
                <c:pt idx="1522">
                  <c:v>-2.2637898856401444</c:v>
                </c:pt>
                <c:pt idx="1523">
                  <c:v>-2.1172563225030898</c:v>
                </c:pt>
                <c:pt idx="1524">
                  <c:v>-1.82824131667614</c:v>
                </c:pt>
                <c:pt idx="1525">
                  <c:v>-1.4085603368282318</c:v>
                </c:pt>
                <c:pt idx="1526">
                  <c:v>-0.8445531177520752</c:v>
                </c:pt>
                <c:pt idx="1527">
                  <c:v>-0.2223965084552765</c:v>
                </c:pt>
                <c:pt idx="1528">
                  <c:v>0.64067415654659277</c:v>
                </c:pt>
                <c:pt idx="1529">
                  <c:v>1.7100731813907624</c:v>
                </c:pt>
                <c:pt idx="1530">
                  <c:v>2.749349105358124</c:v>
                </c:pt>
                <c:pt idx="1531">
                  <c:v>3.557502720952034</c:v>
                </c:pt>
                <c:pt idx="1532">
                  <c:v>4.1201299971342085</c:v>
                </c:pt>
                <c:pt idx="1533">
                  <c:v>4.4781041407585143</c:v>
                </c:pt>
                <c:pt idx="1534">
                  <c:v>4.6903452050685885</c:v>
                </c:pt>
                <c:pt idx="1535">
                  <c:v>4.767762340307236</c:v>
                </c:pt>
                <c:pt idx="1536">
                  <c:v>4.5845679044723511</c:v>
                </c:pt>
                <c:pt idx="1537">
                  <c:v>4.1156633090972905</c:v>
                </c:pt>
                <c:pt idx="1538">
                  <c:v>3.532722221016884</c:v>
                </c:pt>
                <c:pt idx="1539">
                  <c:v>3.0553432559967044</c:v>
                </c:pt>
                <c:pt idx="1540">
                  <c:v>3.0810096091032029</c:v>
                </c:pt>
                <c:pt idx="1541">
                  <c:v>3.8314880436658862</c:v>
                </c:pt>
                <c:pt idx="1542">
                  <c:v>5.0357987058162692</c:v>
                </c:pt>
                <c:pt idx="1543">
                  <c:v>6.0737397104501731</c:v>
                </c:pt>
                <c:pt idx="1544">
                  <c:v>6.4786933082342149</c:v>
                </c:pt>
                <c:pt idx="1545">
                  <c:v>6.0721457594633108</c:v>
                </c:pt>
                <c:pt idx="1546">
                  <c:v>4.8110674041509629</c:v>
                </c:pt>
                <c:pt idx="1547">
                  <c:v>2.8926304471492768</c:v>
                </c:pt>
                <c:pt idx="1548">
                  <c:v>0.77798490643501284</c:v>
                </c:pt>
                <c:pt idx="1549">
                  <c:v>-1.1204212439060213</c:v>
                </c:pt>
                <c:pt idx="1550">
                  <c:v>-2.5799242776632312</c:v>
                </c:pt>
                <c:pt idx="1551">
                  <c:v>-3.4228290653228761</c:v>
                </c:pt>
                <c:pt idx="1552">
                  <c:v>-3.5273995006084444</c:v>
                </c:pt>
                <c:pt idx="1553">
                  <c:v>-2.9181962281465532</c:v>
                </c:pt>
                <c:pt idx="1554">
                  <c:v>-2.0670807802677156</c:v>
                </c:pt>
                <c:pt idx="1555">
                  <c:v>-1.3721912401914598</c:v>
                </c:pt>
                <c:pt idx="1556">
                  <c:v>-1.0133961474895479</c:v>
                </c:pt>
                <c:pt idx="1557">
                  <c:v>-0.87093400061130533</c:v>
                </c:pt>
                <c:pt idx="1558">
                  <c:v>-0.86495229899883275</c:v>
                </c:pt>
                <c:pt idx="1559">
                  <c:v>-1.0628840571641922</c:v>
                </c:pt>
                <c:pt idx="1560">
                  <c:v>-1.4548574209213259</c:v>
                </c:pt>
                <c:pt idx="1561">
                  <c:v>-1.9385098636150362</c:v>
                </c:pt>
                <c:pt idx="1562">
                  <c:v>-2.4693926060199738</c:v>
                </c:pt>
                <c:pt idx="1563">
                  <c:v>-2.9659369897842409</c:v>
                </c:pt>
                <c:pt idx="1564">
                  <c:v>-3.3778423422574999</c:v>
                </c:pt>
                <c:pt idx="1565">
                  <c:v>-3.6478182291984558</c:v>
                </c:pt>
                <c:pt idx="1566">
                  <c:v>-3.8018227797746662</c:v>
                </c:pt>
                <c:pt idx="1567">
                  <c:v>-3.9527335685491565</c:v>
                </c:pt>
                <c:pt idx="1568">
                  <c:v>-4.0663788825273519</c:v>
                </c:pt>
                <c:pt idx="1569">
                  <c:v>-4.074027040600777</c:v>
                </c:pt>
                <c:pt idx="1570">
                  <c:v>-3.9753868514299393</c:v>
                </c:pt>
                <c:pt idx="1571">
                  <c:v>-3.677263053059578</c:v>
                </c:pt>
                <c:pt idx="1572">
                  <c:v>-3.2122035866975787</c:v>
                </c:pt>
                <c:pt idx="1573">
                  <c:v>-2.7014949077367785</c:v>
                </c:pt>
                <c:pt idx="1574">
                  <c:v>-2.0561722147464754</c:v>
                </c:pt>
                <c:pt idx="1575">
                  <c:v>-1.3130174177885057</c:v>
                </c:pt>
                <c:pt idx="1576">
                  <c:v>-0.55669586062431342</c:v>
                </c:pt>
                <c:pt idx="1577">
                  <c:v>8.4246683120727542E-2</c:v>
                </c:pt>
                <c:pt idx="1578">
                  <c:v>0.50219103991985325</c:v>
                </c:pt>
                <c:pt idx="1579">
                  <c:v>0.85146452665328987</c:v>
                </c:pt>
                <c:pt idx="1580">
                  <c:v>1.2560789859294892</c:v>
                </c:pt>
                <c:pt idx="1581">
                  <c:v>1.7984982848167421</c:v>
                </c:pt>
                <c:pt idx="1582">
                  <c:v>2.5342037290334702</c:v>
                </c:pt>
                <c:pt idx="1583">
                  <c:v>3.3247835379838944</c:v>
                </c:pt>
                <c:pt idx="1584">
                  <c:v>3.9947616004943849</c:v>
                </c:pt>
                <c:pt idx="1585">
                  <c:v>4.3421973073482514</c:v>
                </c:pt>
                <c:pt idx="1586">
                  <c:v>4.2722043818235402</c:v>
                </c:pt>
                <c:pt idx="1587">
                  <c:v>3.6256806707382205</c:v>
                </c:pt>
                <c:pt idx="1588">
                  <c:v>2.601422735452652</c:v>
                </c:pt>
                <c:pt idx="1589">
                  <c:v>1.5582876491546631</c:v>
                </c:pt>
                <c:pt idx="1590">
                  <c:v>0.85955824255943303</c:v>
                </c:pt>
                <c:pt idx="1591">
                  <c:v>0.75382304191589355</c:v>
                </c:pt>
                <c:pt idx="1592">
                  <c:v>1.5155509346723557</c:v>
                </c:pt>
                <c:pt idx="1593">
                  <c:v>2.9050464248657226</c:v>
                </c:pt>
                <c:pt idx="1594">
                  <c:v>4.4426454555988313</c:v>
                </c:pt>
                <c:pt idx="1595">
                  <c:v>5.6582605397701267</c:v>
                </c:pt>
                <c:pt idx="1596">
                  <c:v>6.2058791828155524</c:v>
                </c:pt>
                <c:pt idx="1597">
                  <c:v>5.9532666027545931</c:v>
                </c:pt>
                <c:pt idx="1598">
                  <c:v>4.8763889890909198</c:v>
                </c:pt>
                <c:pt idx="1599">
                  <c:v>3.1788346964120868</c:v>
                </c:pt>
                <c:pt idx="1600">
                  <c:v>1.3691384088993073</c:v>
                </c:pt>
                <c:pt idx="1601">
                  <c:v>-3.4090436697006225E-2</c:v>
                </c:pt>
                <c:pt idx="1602">
                  <c:v>-1.0982836854457856</c:v>
                </c:pt>
                <c:pt idx="1603">
                  <c:v>-1.761045699119568</c:v>
                </c:pt>
                <c:pt idx="1604">
                  <c:v>-1.9990817552804947</c:v>
                </c:pt>
                <c:pt idx="1605">
                  <c:v>-1.8485434341430664</c:v>
                </c:pt>
                <c:pt idx="1606">
                  <c:v>-1.2317668479681017</c:v>
                </c:pt>
                <c:pt idx="1607">
                  <c:v>-0.32097647130489348</c:v>
                </c:pt>
                <c:pt idx="1608">
                  <c:v>0.33153069555759429</c:v>
                </c:pt>
                <c:pt idx="1609">
                  <c:v>0.44616301953792575</c:v>
                </c:pt>
                <c:pt idx="1610">
                  <c:v>9.6777266263961798E-2</c:v>
                </c:pt>
                <c:pt idx="1611">
                  <c:v>-0.47717197358608249</c:v>
                </c:pt>
                <c:pt idx="1612">
                  <c:v>-1.0798298728466034</c:v>
                </c:pt>
                <c:pt idx="1613">
                  <c:v>-1.6430132192373277</c:v>
                </c:pt>
                <c:pt idx="1614">
                  <c:v>-2.1680662876367571</c:v>
                </c:pt>
                <c:pt idx="1615">
                  <c:v>-2.7674982780218125</c:v>
                </c:pt>
                <c:pt idx="1616">
                  <c:v>-3.431955399513245</c:v>
                </c:pt>
                <c:pt idx="1617">
                  <c:v>-4.066772984862328</c:v>
                </c:pt>
                <c:pt idx="1618">
                  <c:v>-4.584902949929238</c:v>
                </c:pt>
                <c:pt idx="1619">
                  <c:v>-4.942319269180298</c:v>
                </c:pt>
                <c:pt idx="1620">
                  <c:v>-5.1229666578769688</c:v>
                </c:pt>
                <c:pt idx="1621">
                  <c:v>-5.0872892868518829</c:v>
                </c:pt>
                <c:pt idx="1622">
                  <c:v>-4.8320939916372305</c:v>
                </c:pt>
                <c:pt idx="1623">
                  <c:v>-4.414440241456032</c:v>
                </c:pt>
                <c:pt idx="1624">
                  <c:v>-3.9866596984863283</c:v>
                </c:pt>
                <c:pt idx="1625">
                  <c:v>-3.6027835589647297</c:v>
                </c:pt>
                <c:pt idx="1626">
                  <c:v>-3.1877189558744434</c:v>
                </c:pt>
                <c:pt idx="1627">
                  <c:v>-2.6502130722999575</c:v>
                </c:pt>
                <c:pt idx="1628">
                  <c:v>-1.9495113998651505</c:v>
                </c:pt>
                <c:pt idx="1629">
                  <c:v>-1.106679117679596</c:v>
                </c:pt>
                <c:pt idx="1630">
                  <c:v>-0.27069918751716615</c:v>
                </c:pt>
                <c:pt idx="1631">
                  <c:v>0.53942552447319037</c:v>
                </c:pt>
                <c:pt idx="1632">
                  <c:v>1.2470988321304322</c:v>
                </c:pt>
                <c:pt idx="1633">
                  <c:v>1.8687870794534684</c:v>
                </c:pt>
                <c:pt idx="1634">
                  <c:v>2.4835697650909423</c:v>
                </c:pt>
                <c:pt idx="1635">
                  <c:v>3.1845532733201982</c:v>
                </c:pt>
                <c:pt idx="1636">
                  <c:v>3.833742730021477</c:v>
                </c:pt>
                <c:pt idx="1637">
                  <c:v>4.2443096548318868</c:v>
                </c:pt>
                <c:pt idx="1638">
                  <c:v>4.3951397520303725</c:v>
                </c:pt>
                <c:pt idx="1639">
                  <c:v>4.3875325244665149</c:v>
                </c:pt>
                <c:pt idx="1640">
                  <c:v>4.2972006440162662</c:v>
                </c:pt>
                <c:pt idx="1641">
                  <c:v>4.1124841779470449</c:v>
                </c:pt>
                <c:pt idx="1642">
                  <c:v>3.7816990023851398</c:v>
                </c:pt>
                <c:pt idx="1643">
                  <c:v>3.3126026183366779</c:v>
                </c:pt>
                <c:pt idx="1644">
                  <c:v>2.7044267016649246</c:v>
                </c:pt>
                <c:pt idx="1645">
                  <c:v>2.2260694974660873</c:v>
                </c:pt>
                <c:pt idx="1646">
                  <c:v>2.1964720612764359</c:v>
                </c:pt>
                <c:pt idx="1647">
                  <c:v>2.8214669090509417</c:v>
                </c:pt>
                <c:pt idx="1648">
                  <c:v>3.992688762545586</c:v>
                </c:pt>
                <c:pt idx="1649">
                  <c:v>5.0985130172967912</c:v>
                </c:pt>
                <c:pt idx="1650">
                  <c:v>5.6814324706792831</c:v>
                </c:pt>
                <c:pt idx="1651">
                  <c:v>5.6532506453990941</c:v>
                </c:pt>
                <c:pt idx="1652">
                  <c:v>4.8054037910699847</c:v>
                </c:pt>
                <c:pt idx="1653">
                  <c:v>3.0915883916616442</c:v>
                </c:pt>
                <c:pt idx="1654">
                  <c:v>0.90977530002593998</c:v>
                </c:pt>
                <c:pt idx="1655">
                  <c:v>-1.1982003217935562</c:v>
                </c:pt>
                <c:pt idx="1656">
                  <c:v>-2.84076505959034</c:v>
                </c:pt>
                <c:pt idx="1657">
                  <c:v>-3.886943036913872</c:v>
                </c:pt>
                <c:pt idx="1658">
                  <c:v>-4.1206217479705813</c:v>
                </c:pt>
                <c:pt idx="1659">
                  <c:v>-3.5437547475099564</c:v>
                </c:pt>
                <c:pt idx="1660">
                  <c:v>-2.5922917234897613</c:v>
                </c:pt>
                <c:pt idx="1661">
                  <c:v>-1.6510537254810334</c:v>
                </c:pt>
                <c:pt idx="1662">
                  <c:v>-0.91676564633846291</c:v>
                </c:pt>
                <c:pt idx="1663">
                  <c:v>-0.428371696472168</c:v>
                </c:pt>
                <c:pt idx="1664">
                  <c:v>-0.22369985282421112</c:v>
                </c:pt>
                <c:pt idx="1665">
                  <c:v>-0.31260091960430147</c:v>
                </c:pt>
                <c:pt idx="1666">
                  <c:v>-0.63285467505455018</c:v>
                </c:pt>
                <c:pt idx="1667">
                  <c:v>-1.149509387612343</c:v>
                </c:pt>
                <c:pt idx="1668">
                  <c:v>-1.7812589389085771</c:v>
                </c:pt>
                <c:pt idx="1669">
                  <c:v>-2.4331346064805985</c:v>
                </c:pt>
                <c:pt idx="1670">
                  <c:v>-3.0072920072078708</c:v>
                </c:pt>
                <c:pt idx="1671">
                  <c:v>-3.4830629879236223</c:v>
                </c:pt>
                <c:pt idx="1672">
                  <c:v>-3.8495728969573975</c:v>
                </c:pt>
                <c:pt idx="1673">
                  <c:v>-4.0578284990787505</c:v>
                </c:pt>
                <c:pt idx="1674">
                  <c:v>-4.1435083347558974</c:v>
                </c:pt>
                <c:pt idx="1675">
                  <c:v>-3.935082578659058</c:v>
                </c:pt>
                <c:pt idx="1676">
                  <c:v>-3.4894686126708985</c:v>
                </c:pt>
                <c:pt idx="1677">
                  <c:v>-3.0630557334423067</c:v>
                </c:pt>
                <c:pt idx="1678">
                  <c:v>-2.6002123618125919</c:v>
                </c:pt>
                <c:pt idx="1679">
                  <c:v>-2.1014372652769091</c:v>
                </c:pt>
                <c:pt idx="1680">
                  <c:v>-1.6331635844707491</c:v>
                </c:pt>
                <c:pt idx="1681">
                  <c:v>-1.1661885702610018</c:v>
                </c:pt>
                <c:pt idx="1682">
                  <c:v>-0.60254212439060217</c:v>
                </c:pt>
                <c:pt idx="1683">
                  <c:v>0.12919364511966705</c:v>
                </c:pt>
                <c:pt idx="1684">
                  <c:v>0.77263119578361517</c:v>
                </c:pt>
                <c:pt idx="1685">
                  <c:v>1.2407867628335953</c:v>
                </c:pt>
                <c:pt idx="1686">
                  <c:v>1.6134391719102861</c:v>
                </c:pt>
                <c:pt idx="1687">
                  <c:v>2.0092699438333512</c:v>
                </c:pt>
                <c:pt idx="1688">
                  <c:v>2.4640961980819704</c:v>
                </c:pt>
                <c:pt idx="1689">
                  <c:v>3.0384629291296008</c:v>
                </c:pt>
                <c:pt idx="1690">
                  <c:v>3.6285001981258396</c:v>
                </c:pt>
                <c:pt idx="1691">
                  <c:v>4.0690376114845277</c:v>
                </c:pt>
                <c:pt idx="1692">
                  <c:v>4.1825560408830649</c:v>
                </c:pt>
                <c:pt idx="1693">
                  <c:v>3.8923721766471866</c:v>
                </c:pt>
                <c:pt idx="1694">
                  <c:v>3.2346136254072193</c:v>
                </c:pt>
                <c:pt idx="1695">
                  <c:v>2.2820706206560137</c:v>
                </c:pt>
                <c:pt idx="1696">
                  <c:v>1.3404063606262209</c:v>
                </c:pt>
                <c:pt idx="1697">
                  <c:v>0.68154268562793741</c:v>
                </c:pt>
                <c:pt idx="1698">
                  <c:v>0.56359031260013581</c:v>
                </c:pt>
                <c:pt idx="1699">
                  <c:v>1.2058309382200241</c:v>
                </c:pt>
                <c:pt idx="1700">
                  <c:v>2.5293727594614031</c:v>
                </c:pt>
                <c:pt idx="1701">
                  <c:v>4.0218102353811265</c:v>
                </c:pt>
                <c:pt idx="1702">
                  <c:v>5.1661974620819091</c:v>
                </c:pt>
                <c:pt idx="1703">
                  <c:v>5.4694054144620896</c:v>
                </c:pt>
                <c:pt idx="1704">
                  <c:v>4.8735969436168673</c:v>
                </c:pt>
                <c:pt idx="1705">
                  <c:v>3.7314415991306307</c:v>
                </c:pt>
                <c:pt idx="1706">
                  <c:v>2.4773360484838487</c:v>
                </c:pt>
                <c:pt idx="1707">
                  <c:v>1.4317714440822602</c:v>
                </c:pt>
                <c:pt idx="1708">
                  <c:v>0.71979224681854248</c:v>
                </c:pt>
                <c:pt idx="1709">
                  <c:v>0.38969061076641087</c:v>
                </c:pt>
                <c:pt idx="1710">
                  <c:v>0.3844403958320618</c:v>
                </c:pt>
                <c:pt idx="1711">
                  <c:v>0.47102187216281893</c:v>
                </c:pt>
                <c:pt idx="1712">
                  <c:v>0.4190594208240509</c:v>
                </c:pt>
                <c:pt idx="1713">
                  <c:v>9.1249893307685861E-2</c:v>
                </c:pt>
                <c:pt idx="1714">
                  <c:v>-0.39256802558898929</c:v>
                </c:pt>
                <c:pt idx="1715">
                  <c:v>-0.88899955809116371</c:v>
                </c:pt>
                <c:pt idx="1716">
                  <c:v>-1.3779612725973129</c:v>
                </c:pt>
                <c:pt idx="1717">
                  <c:v>-1.8186670857667924</c:v>
                </c:pt>
                <c:pt idx="1718">
                  <c:v>-2.1849963158369063</c:v>
                </c:pt>
                <c:pt idx="1719">
                  <c:v>-2.5004161781072618</c:v>
                </c:pt>
                <c:pt idx="1720">
                  <c:v>-2.7935113710165025</c:v>
                </c:pt>
                <c:pt idx="1721">
                  <c:v>-3.1363096511363984</c:v>
                </c:pt>
                <c:pt idx="1722">
                  <c:v>-3.4691045147180559</c:v>
                </c:pt>
                <c:pt idx="1723">
                  <c:v>-3.7731211370229722</c:v>
                </c:pt>
                <c:pt idx="1724">
                  <c:v>-4.0116091829538352</c:v>
                </c:pt>
                <c:pt idx="1725">
                  <c:v>-4.124626505970955</c:v>
                </c:pt>
                <c:pt idx="1726">
                  <c:v>-4.1174636667966844</c:v>
                </c:pt>
                <c:pt idx="1727">
                  <c:v>-4.0289023232460028</c:v>
                </c:pt>
                <c:pt idx="1728">
                  <c:v>-3.8889942401647568</c:v>
                </c:pt>
                <c:pt idx="1729">
                  <c:v>-3.7599520379304887</c:v>
                </c:pt>
                <c:pt idx="1730">
                  <c:v>-3.6304175001382828</c:v>
                </c:pt>
                <c:pt idx="1731">
                  <c:v>-3.4873209303617481</c:v>
                </c:pt>
                <c:pt idx="1732">
                  <c:v>-3.3503504884243012</c:v>
                </c:pt>
                <c:pt idx="1733">
                  <c:v>-3.2587626260519031</c:v>
                </c:pt>
                <c:pt idx="1734">
                  <c:v>-3.106715138554573</c:v>
                </c:pt>
                <c:pt idx="1735">
                  <c:v>-2.7278009462356567</c:v>
                </c:pt>
                <c:pt idx="1736">
                  <c:v>-2.1233988225460054</c:v>
                </c:pt>
                <c:pt idx="1737">
                  <c:v>-1.3301000583171845</c:v>
                </c:pt>
                <c:pt idx="1738">
                  <c:v>-0.4305673259496689</c:v>
                </c:pt>
                <c:pt idx="1739">
                  <c:v>0.53048864006996155</c:v>
                </c:pt>
                <c:pt idx="1740">
                  <c:v>1.5154872000217439</c:v>
                </c:pt>
                <c:pt idx="1741">
                  <c:v>2.422400287985802</c:v>
                </c:pt>
                <c:pt idx="1742">
                  <c:v>3.1465691757202152</c:v>
                </c:pt>
                <c:pt idx="1743">
                  <c:v>3.5370234328508379</c:v>
                </c:pt>
                <c:pt idx="1744">
                  <c:v>3.5793888491392138</c:v>
                </c:pt>
                <c:pt idx="1745">
                  <c:v>3.4729958367347717</c:v>
                </c:pt>
                <c:pt idx="1746">
                  <c:v>3.5256090831756595</c:v>
                </c:pt>
                <c:pt idx="1747">
                  <c:v>3.7822071254253391</c:v>
                </c:pt>
                <c:pt idx="1748">
                  <c:v>4.0634617066383365</c:v>
                </c:pt>
                <c:pt idx="1749">
                  <c:v>4.2959528481960296</c:v>
                </c:pt>
                <c:pt idx="1750">
                  <c:v>4.4524108904600146</c:v>
                </c:pt>
                <c:pt idx="1751">
                  <c:v>4.4953353005647658</c:v>
                </c:pt>
                <c:pt idx="1752">
                  <c:v>4.3450472402572631</c:v>
                </c:pt>
                <c:pt idx="1753">
                  <c:v>4.0580202877521518</c:v>
                </c:pt>
                <c:pt idx="1754">
                  <c:v>3.7762265932559971</c:v>
                </c:pt>
                <c:pt idx="1755">
                  <c:v>3.6181126195192337</c:v>
                </c:pt>
                <c:pt idx="1756">
                  <c:v>3.5838350719213485</c:v>
                </c:pt>
                <c:pt idx="1757">
                  <c:v>3.5762722831964493</c:v>
                </c:pt>
                <c:pt idx="1758">
                  <c:v>3.4644185560941696</c:v>
                </c:pt>
                <c:pt idx="1759">
                  <c:v>3.102584080696106</c:v>
                </c:pt>
                <c:pt idx="1760">
                  <c:v>2.3511461180448534</c:v>
                </c:pt>
                <c:pt idx="1761">
                  <c:v>1.2543493795394898</c:v>
                </c:pt>
                <c:pt idx="1762">
                  <c:v>5.2654176950454712E-2</c:v>
                </c:pt>
                <c:pt idx="1763">
                  <c:v>-1.0533069026470185</c:v>
                </c:pt>
                <c:pt idx="1764">
                  <c:v>-2.01070192694664</c:v>
                </c:pt>
                <c:pt idx="1765">
                  <c:v>-2.6918072408437732</c:v>
                </c:pt>
                <c:pt idx="1766">
                  <c:v>-2.885834813117981</c:v>
                </c:pt>
                <c:pt idx="1767">
                  <c:v>-2.5736034375429155</c:v>
                </c:pt>
                <c:pt idx="1768">
                  <c:v>-1.9278854727745056</c:v>
                </c:pt>
                <c:pt idx="1769">
                  <c:v>-1.3004160833358764</c:v>
                </c:pt>
                <c:pt idx="1770">
                  <c:v>-0.78761585533618927</c:v>
                </c:pt>
                <c:pt idx="1771">
                  <c:v>-0.48357876777648928</c:v>
                </c:pt>
                <c:pt idx="1772">
                  <c:v>-0.39262591302394867</c:v>
                </c:pt>
                <c:pt idx="1773">
                  <c:v>-0.59974715530872347</c:v>
                </c:pt>
                <c:pt idx="1774">
                  <c:v>-1.0618648874759675</c:v>
                </c:pt>
                <c:pt idx="1775">
                  <c:v>-1.6652209442853929</c:v>
                </c:pt>
                <c:pt idx="1776">
                  <c:v>-2.2475562608242035</c:v>
                </c:pt>
                <c:pt idx="1777">
                  <c:v>-2.7395883482694625</c:v>
                </c:pt>
                <c:pt idx="1778">
                  <c:v>-3.0161844527721406</c:v>
                </c:pt>
                <c:pt idx="1779">
                  <c:v>-3.0604279947280886</c:v>
                </c:pt>
                <c:pt idx="1780">
                  <c:v>-2.8700280350446703</c:v>
                </c:pt>
                <c:pt idx="1781">
                  <c:v>-2.6310119855403902</c:v>
                </c:pt>
                <c:pt idx="1782">
                  <c:v>-2.4718145227432253</c:v>
                </c:pt>
                <c:pt idx="1783">
                  <c:v>-2.4050434130430225</c:v>
                </c:pt>
                <c:pt idx="1784">
                  <c:v>-2.3212300086021425</c:v>
                </c:pt>
                <c:pt idx="1785">
                  <c:v>-2.1823329091072083</c:v>
                </c:pt>
                <c:pt idx="1786">
                  <c:v>-1.9521654510498048</c:v>
                </c:pt>
                <c:pt idx="1787">
                  <c:v>-1.7159215664863587</c:v>
                </c:pt>
                <c:pt idx="1788">
                  <c:v>-1.4064541697502138</c:v>
                </c:pt>
                <c:pt idx="1789">
                  <c:v>-1.1368583518266679</c:v>
                </c:pt>
                <c:pt idx="1790">
                  <c:v>-0.88607770442962652</c:v>
                </c:pt>
                <c:pt idx="1791">
                  <c:v>-0.56193964362144477</c:v>
                </c:pt>
                <c:pt idx="1792">
                  <c:v>-0.10961892127990723</c:v>
                </c:pt>
                <c:pt idx="1793">
                  <c:v>0.37851716637611393</c:v>
                </c:pt>
                <c:pt idx="1794">
                  <c:v>0.83869537711143494</c:v>
                </c:pt>
                <c:pt idx="1795">
                  <c:v>1.2549206525087357</c:v>
                </c:pt>
                <c:pt idx="1796">
                  <c:v>1.6970292127132416</c:v>
                </c:pt>
                <c:pt idx="1797">
                  <c:v>2.1554105740785601</c:v>
                </c:pt>
                <c:pt idx="1798">
                  <c:v>2.6361809241771699</c:v>
                </c:pt>
                <c:pt idx="1799">
                  <c:v>3.1801526588201523</c:v>
                </c:pt>
                <c:pt idx="1800">
                  <c:v>3.7011027359962467</c:v>
                </c:pt>
                <c:pt idx="1801">
                  <c:v>4.1083712464571001</c:v>
                </c:pt>
                <c:pt idx="1802">
                  <c:v>4.2416696369647982</c:v>
                </c:pt>
                <c:pt idx="1803">
                  <c:v>3.9514518588781358</c:v>
                </c:pt>
                <c:pt idx="1804">
                  <c:v>3.3882211500406267</c:v>
                </c:pt>
                <c:pt idx="1805">
                  <c:v>2.5826987814903259</c:v>
                </c:pt>
                <c:pt idx="1806">
                  <c:v>1.8239032673835756</c:v>
                </c:pt>
                <c:pt idx="1807">
                  <c:v>1.2395845752954484</c:v>
                </c:pt>
                <c:pt idx="1808">
                  <c:v>0.94434754729270942</c:v>
                </c:pt>
                <c:pt idx="1809">
                  <c:v>0.98812565088272097</c:v>
                </c:pt>
                <c:pt idx="1810">
                  <c:v>1.1728772002458574</c:v>
                </c:pt>
                <c:pt idx="1811">
                  <c:v>1.4962960535287857</c:v>
                </c:pt>
                <c:pt idx="1812">
                  <c:v>1.9403932517766953</c:v>
                </c:pt>
                <c:pt idx="1813">
                  <c:v>2.4450336903333665</c:v>
                </c:pt>
                <c:pt idx="1814">
                  <c:v>2.8846308714151383</c:v>
                </c:pt>
                <c:pt idx="1815">
                  <c:v>3.2364122289419175</c:v>
                </c:pt>
                <c:pt idx="1816">
                  <c:v>3.3778324019908905</c:v>
                </c:pt>
                <c:pt idx="1817">
                  <c:v>3.1816279113292696</c:v>
                </c:pt>
                <c:pt idx="1818">
                  <c:v>2.5511811196804048</c:v>
                </c:pt>
                <c:pt idx="1819">
                  <c:v>1.5673660361766817</c:v>
                </c:pt>
                <c:pt idx="1820">
                  <c:v>0.3811794036626816</c:v>
                </c:pt>
                <c:pt idx="1821">
                  <c:v>-0.80369219005107884</c:v>
                </c:pt>
                <c:pt idx="1822">
                  <c:v>-1.8297311872243882</c:v>
                </c:pt>
                <c:pt idx="1823">
                  <c:v>-2.5117317098379135</c:v>
                </c:pt>
                <c:pt idx="1824">
                  <c:v>-2.8818335634469987</c:v>
                </c:pt>
                <c:pt idx="1825">
                  <c:v>-2.6858845961093905</c:v>
                </c:pt>
                <c:pt idx="1826">
                  <c:v>-1.771918011903763</c:v>
                </c:pt>
                <c:pt idx="1827">
                  <c:v>-0.55602869331836702</c:v>
                </c:pt>
                <c:pt idx="1828">
                  <c:v>0.49713261365890504</c:v>
                </c:pt>
                <c:pt idx="1829">
                  <c:v>1.1765223544836045</c:v>
                </c:pt>
                <c:pt idx="1830">
                  <c:v>1.4543463742733003</c:v>
                </c:pt>
                <c:pt idx="1831">
                  <c:v>1.5250672781467438</c:v>
                </c:pt>
                <c:pt idx="1832">
                  <c:v>1.3136325448751449</c:v>
                </c:pt>
                <c:pt idx="1833">
                  <c:v>1.0502903240919115</c:v>
                </c:pt>
                <c:pt idx="1834">
                  <c:v>0.75562749266624452</c:v>
                </c:pt>
                <c:pt idx="1835">
                  <c:v>0.37231268584728244</c:v>
                </c:pt>
                <c:pt idx="1836">
                  <c:v>-0.10578548669815065</c:v>
                </c:pt>
                <c:pt idx="1837">
                  <c:v>-0.59960214436054238</c:v>
                </c:pt>
                <c:pt idx="1838">
                  <c:v>-0.97988809347152717</c:v>
                </c:pt>
                <c:pt idx="1839">
                  <c:v>-1.2644100987911224</c:v>
                </c:pt>
                <c:pt idx="1840">
                  <c:v>-1.3869706624746323</c:v>
                </c:pt>
                <c:pt idx="1841">
                  <c:v>-1.3275132501125337</c:v>
                </c:pt>
                <c:pt idx="1842">
                  <c:v>-1.2378725105524064</c:v>
                </c:pt>
                <c:pt idx="1843">
                  <c:v>-1.24583700299263</c:v>
                </c:pt>
                <c:pt idx="1844">
                  <c:v>-1.2236538362503053</c:v>
                </c:pt>
                <c:pt idx="1845">
                  <c:v>-1.1564377534389496</c:v>
                </c:pt>
                <c:pt idx="1846">
                  <c:v>-1.0373907816410066</c:v>
                </c:pt>
                <c:pt idx="1847">
                  <c:v>-0.91990326225757602</c:v>
                </c:pt>
                <c:pt idx="1848">
                  <c:v>-0.90284868836402898</c:v>
                </c:pt>
                <c:pt idx="1849">
                  <c:v>-0.95816100955009464</c:v>
                </c:pt>
                <c:pt idx="1850">
                  <c:v>-0.98645451664924622</c:v>
                </c:pt>
                <c:pt idx="1851">
                  <c:v>-0.88158061087131501</c:v>
                </c:pt>
                <c:pt idx="1852">
                  <c:v>-0.65047818303108218</c:v>
                </c:pt>
                <c:pt idx="1853">
                  <c:v>-0.42237654626369481</c:v>
                </c:pt>
                <c:pt idx="1854">
                  <c:v>-0.23298523128032686</c:v>
                </c:pt>
                <c:pt idx="1855">
                  <c:v>-7.6862234473228458E-2</c:v>
                </c:pt>
                <c:pt idx="1856">
                  <c:v>5.8316620588302615E-2</c:v>
                </c:pt>
                <c:pt idx="1857">
                  <c:v>0.18155721545219422</c:v>
                </c:pt>
                <c:pt idx="1858">
                  <c:v>0.28551837086677551</c:v>
                </c:pt>
                <c:pt idx="1859">
                  <c:v>0.43683261752128605</c:v>
                </c:pt>
                <c:pt idx="1860">
                  <c:v>0.60613640785217293</c:v>
                </c:pt>
                <c:pt idx="1861">
                  <c:v>0.69313888370990762</c:v>
                </c:pt>
                <c:pt idx="1862">
                  <c:v>0.70579576671123512</c:v>
                </c:pt>
                <c:pt idx="1863">
                  <c:v>0.65085474371910101</c:v>
                </c:pt>
                <c:pt idx="1864">
                  <c:v>0.51243302285671233</c:v>
                </c:pt>
                <c:pt idx="1865">
                  <c:v>0.34841511547565462</c:v>
                </c:pt>
                <c:pt idx="1866">
                  <c:v>0.35679651439189913</c:v>
                </c:pt>
                <c:pt idx="1867">
                  <c:v>0.55715896010398869</c:v>
                </c:pt>
                <c:pt idx="1868">
                  <c:v>0.99393778324127202</c:v>
                </c:pt>
                <c:pt idx="1869">
                  <c:v>1.5160742604732513</c:v>
                </c:pt>
                <c:pt idx="1870">
                  <c:v>1.9338958257436754</c:v>
                </c:pt>
                <c:pt idx="1871">
                  <c:v>2.0889113599061968</c:v>
                </c:pt>
                <c:pt idx="1872">
                  <c:v>2.1459860318899158</c:v>
                </c:pt>
                <c:pt idx="1873">
                  <c:v>2.0136892694234847</c:v>
                </c:pt>
                <c:pt idx="1874">
                  <c:v>1.6145670998096466</c:v>
                </c:pt>
                <c:pt idx="1875">
                  <c:v>1.2074283975362778</c:v>
                </c:pt>
                <c:pt idx="1876">
                  <c:v>0.98863085031509401</c:v>
                </c:pt>
                <c:pt idx="1877">
                  <c:v>0.91228317081928256</c:v>
                </c:pt>
                <c:pt idx="1878">
                  <c:v>1.1738548547029495</c:v>
                </c:pt>
                <c:pt idx="1879">
                  <c:v>1.8080719310045243</c:v>
                </c:pt>
                <c:pt idx="1880">
                  <c:v>2.6267575514316559</c:v>
                </c:pt>
                <c:pt idx="1881">
                  <c:v>3.5355008178949356</c:v>
                </c:pt>
                <c:pt idx="1882">
                  <c:v>4.32884226679802</c:v>
                </c:pt>
                <c:pt idx="1883">
                  <c:v>4.5788791483640674</c:v>
                </c:pt>
                <c:pt idx="1884">
                  <c:v>3.8334351664781572</c:v>
                </c:pt>
                <c:pt idx="1885">
                  <c:v>2.8447996383905414</c:v>
                </c:pt>
                <c:pt idx="1886">
                  <c:v>1.9610608202219011</c:v>
                </c:pt>
                <c:pt idx="1887">
                  <c:v>0.93383483827114111</c:v>
                </c:pt>
                <c:pt idx="1888">
                  <c:v>-0.3822365802526474</c:v>
                </c:pt>
                <c:pt idx="1889">
                  <c:v>-1.8286617314815523</c:v>
                </c:pt>
                <c:pt idx="1890">
                  <c:v>-3.1619619709253315</c:v>
                </c:pt>
                <c:pt idx="1891">
                  <c:v>-4.0776873975992203</c:v>
                </c:pt>
                <c:pt idx="1892">
                  <c:v>-4.4025651311874388</c:v>
                </c:pt>
                <c:pt idx="1893">
                  <c:v>-3.9761744713783265</c:v>
                </c:pt>
                <c:pt idx="1894">
                  <c:v>-2.8419204694032669</c:v>
                </c:pt>
                <c:pt idx="1895">
                  <c:v>-1.4779884213209153</c:v>
                </c:pt>
                <c:pt idx="1896">
                  <c:v>-0.15538040041923523</c:v>
                </c:pt>
                <c:pt idx="1897">
                  <c:v>0.95301604449749</c:v>
                </c:pt>
                <c:pt idx="1898">
                  <c:v>1.7130915141105654</c:v>
                </c:pt>
                <c:pt idx="1899">
                  <c:v>2.0018673688173294</c:v>
                </c:pt>
                <c:pt idx="1900">
                  <c:v>1.8722427839040756</c:v>
                </c:pt>
                <c:pt idx="1901">
                  <c:v>1.4116997069120407</c:v>
                </c:pt>
                <c:pt idx="1902">
                  <c:v>0.65641310691833499</c:v>
                </c:pt>
                <c:pt idx="1903">
                  <c:v>-0.32177403151988987</c:v>
                </c:pt>
                <c:pt idx="1904">
                  <c:v>-1.3548402124643326</c:v>
                </c:pt>
                <c:pt idx="1905">
                  <c:v>-2.2569503974914551</c:v>
                </c:pt>
                <c:pt idx="1906">
                  <c:v>-2.8926824873685839</c:v>
                </c:pt>
                <c:pt idx="1907">
                  <c:v>-3.2968578207492829</c:v>
                </c:pt>
                <c:pt idx="1908">
                  <c:v>-3.5832041573524478</c:v>
                </c:pt>
                <c:pt idx="1909">
                  <c:v>-3.6636057114601135</c:v>
                </c:pt>
                <c:pt idx="1910">
                  <c:v>-3.4271308618783953</c:v>
                </c:pt>
                <c:pt idx="1911">
                  <c:v>-2.9327002465724945</c:v>
                </c:pt>
                <c:pt idx="1912">
                  <c:v>-2.4266751873493195</c:v>
                </c:pt>
                <c:pt idx="1913">
                  <c:v>-2.1278649258613589</c:v>
                </c:pt>
                <c:pt idx="1914">
                  <c:v>-2.1465742617845538</c:v>
                </c:pt>
                <c:pt idx="1915">
                  <c:v>-2.4313786876201631</c:v>
                </c:pt>
                <c:pt idx="1916">
                  <c:v>-2.7352386045455934</c:v>
                </c:pt>
                <c:pt idx="1917">
                  <c:v>-2.9662726199626923</c:v>
                </c:pt>
                <c:pt idx="1918">
                  <c:v>-3.0852032321691514</c:v>
                </c:pt>
                <c:pt idx="1919">
                  <c:v>-2.9812952864170077</c:v>
                </c:pt>
                <c:pt idx="1920">
                  <c:v>-2.608194980621338</c:v>
                </c:pt>
                <c:pt idx="1921">
                  <c:v>-1.9256921821832658</c:v>
                </c:pt>
                <c:pt idx="1922">
                  <c:v>-1.1487837481498719</c:v>
                </c:pt>
                <c:pt idx="1923">
                  <c:v>-0.31153555691242218</c:v>
                </c:pt>
                <c:pt idx="1924">
                  <c:v>0.51453509688377386</c:v>
                </c:pt>
                <c:pt idx="1925">
                  <c:v>1.1586941939592361</c:v>
                </c:pt>
                <c:pt idx="1926">
                  <c:v>1.6630358397960663</c:v>
                </c:pt>
                <c:pt idx="1927">
                  <c:v>1.92043787419796</c:v>
                </c:pt>
                <c:pt idx="1928">
                  <c:v>1.9285146331787111</c:v>
                </c:pt>
                <c:pt idx="1929">
                  <c:v>1.7668128079175951</c:v>
                </c:pt>
                <c:pt idx="1930">
                  <c:v>1.5932692015171053</c:v>
                </c:pt>
                <c:pt idx="1931">
                  <c:v>1.4607514142990112</c:v>
                </c:pt>
                <c:pt idx="1932">
                  <c:v>1.3875255632400514</c:v>
                </c:pt>
                <c:pt idx="1933">
                  <c:v>1.3459810960292817</c:v>
                </c:pt>
                <c:pt idx="1934">
                  <c:v>1.2726979422569276</c:v>
                </c:pt>
                <c:pt idx="1935">
                  <c:v>1.1883840161561967</c:v>
                </c:pt>
                <c:pt idx="1936">
                  <c:v>1.1699535924196245</c:v>
                </c:pt>
                <c:pt idx="1937">
                  <c:v>1.3182489216327669</c:v>
                </c:pt>
                <c:pt idx="1938">
                  <c:v>1.6125188201665879</c:v>
                </c:pt>
                <c:pt idx="1939">
                  <c:v>2.0123508417606355</c:v>
                </c:pt>
                <c:pt idx="1940">
                  <c:v>2.4451634985208512</c:v>
                </c:pt>
                <c:pt idx="1941">
                  <c:v>2.6972597694396976</c:v>
                </c:pt>
                <c:pt idx="1942">
                  <c:v>2.7051757299900054</c:v>
                </c:pt>
                <c:pt idx="1943">
                  <c:v>2.5499894571304322</c:v>
                </c:pt>
                <c:pt idx="1944">
                  <c:v>2.2027899777889255</c:v>
                </c:pt>
                <c:pt idx="1945">
                  <c:v>1.7618034982681274</c:v>
                </c:pt>
                <c:pt idx="1946">
                  <c:v>1.5183119899034501</c:v>
                </c:pt>
                <c:pt idx="1947">
                  <c:v>1.3677368313074112</c:v>
                </c:pt>
                <c:pt idx="1948">
                  <c:v>1.1811825853586198</c:v>
                </c:pt>
                <c:pt idx="1949">
                  <c:v>0.97582603275775914</c:v>
                </c:pt>
                <c:pt idx="1950">
                  <c:v>0.755370215177536</c:v>
                </c:pt>
                <c:pt idx="1951">
                  <c:v>0.61927919447422031</c:v>
                </c:pt>
                <c:pt idx="1952">
                  <c:v>0.57195124626159666</c:v>
                </c:pt>
                <c:pt idx="1953">
                  <c:v>0.495133450627327</c:v>
                </c:pt>
                <c:pt idx="1954">
                  <c:v>0.33601550996303559</c:v>
                </c:pt>
                <c:pt idx="1955">
                  <c:v>7.8487760424613959E-2</c:v>
                </c:pt>
                <c:pt idx="1956">
                  <c:v>-0.21435073971748353</c:v>
                </c:pt>
                <c:pt idx="1957">
                  <c:v>-0.45751071095466617</c:v>
                </c:pt>
                <c:pt idx="1958">
                  <c:v>-0.7721657574176789</c:v>
                </c:pt>
                <c:pt idx="1959">
                  <c:v>-1.0895801049470901</c:v>
                </c:pt>
                <c:pt idx="1960">
                  <c:v>-1.2573788219690323</c:v>
                </c:pt>
                <c:pt idx="1961">
                  <c:v>-1.2446026557683945</c:v>
                </c:pt>
                <c:pt idx="1962">
                  <c:v>-1.0945601785182952</c:v>
                </c:pt>
                <c:pt idx="1963">
                  <c:v>-0.93660407960414893</c:v>
                </c:pt>
                <c:pt idx="1964">
                  <c:v>-0.89878019571304324</c:v>
                </c:pt>
                <c:pt idx="1965">
                  <c:v>-0.91975532770156865</c:v>
                </c:pt>
                <c:pt idx="1966">
                  <c:v>-0.892362876534462</c:v>
                </c:pt>
                <c:pt idx="1967">
                  <c:v>-0.72028809070587163</c:v>
                </c:pt>
                <c:pt idx="1968">
                  <c:v>-0.23990950405597689</c:v>
                </c:pt>
                <c:pt idx="1969">
                  <c:v>0.37961118042469028</c:v>
                </c:pt>
                <c:pt idx="1970">
                  <c:v>0.77477303087711336</c:v>
                </c:pt>
                <c:pt idx="1971">
                  <c:v>0.95529996693134311</c:v>
                </c:pt>
                <c:pt idx="1972">
                  <c:v>0.98255091547966011</c:v>
                </c:pt>
                <c:pt idx="1973">
                  <c:v>0.86122528374195106</c:v>
                </c:pt>
                <c:pt idx="1974">
                  <c:v>0.63383525311946876</c:v>
                </c:pt>
                <c:pt idx="1975">
                  <c:v>0.4131496399641037</c:v>
                </c:pt>
                <c:pt idx="1976">
                  <c:v>0.23900552451610566</c:v>
                </c:pt>
                <c:pt idx="1977">
                  <c:v>0.22095926284790041</c:v>
                </c:pt>
                <c:pt idx="1978">
                  <c:v>0.42694146752357487</c:v>
                </c:pt>
                <c:pt idx="1979">
                  <c:v>0.82187703073024754</c:v>
                </c:pt>
                <c:pt idx="1980">
                  <c:v>1.2423280888795853</c:v>
                </c:pt>
                <c:pt idx="1981">
                  <c:v>1.5414301264286041</c:v>
                </c:pt>
                <c:pt idx="1982">
                  <c:v>1.6094466930627824</c:v>
                </c:pt>
                <c:pt idx="1983">
                  <c:v>1.4021155357360842</c:v>
                </c:pt>
                <c:pt idx="1984">
                  <c:v>1.0757110941410066</c:v>
                </c:pt>
                <c:pt idx="1985">
                  <c:v>0.7099736022949219</c:v>
                </c:pt>
                <c:pt idx="1986">
                  <c:v>0.49343015670776369</c:v>
                </c:pt>
                <c:pt idx="1987">
                  <c:v>0.3905548292398453</c:v>
                </c:pt>
                <c:pt idx="1988">
                  <c:v>0.26958353877067565</c:v>
                </c:pt>
                <c:pt idx="1989">
                  <c:v>0.2094975507259369</c:v>
                </c:pt>
                <c:pt idx="1990">
                  <c:v>9.5964503288269054E-2</c:v>
                </c:pt>
                <c:pt idx="1991">
                  <c:v>-7.7550451755523692E-2</c:v>
                </c:pt>
                <c:pt idx="1992">
                  <c:v>-0.26489933431148532</c:v>
                </c:pt>
                <c:pt idx="1993">
                  <c:v>-0.34946352124214175</c:v>
                </c:pt>
                <c:pt idx="1994">
                  <c:v>-0.25340253889560699</c:v>
                </c:pt>
                <c:pt idx="1995">
                  <c:v>-3.8853578567504883E-2</c:v>
                </c:pt>
                <c:pt idx="1996">
                  <c:v>9.4578128457069408E-2</c:v>
                </c:pt>
                <c:pt idx="1997">
                  <c:v>0.18596367716789247</c:v>
                </c:pt>
                <c:pt idx="1998">
                  <c:v>0.19479589641094208</c:v>
                </c:pt>
                <c:pt idx="1999">
                  <c:v>0.12955500304698944</c:v>
                </c:pt>
                <c:pt idx="2000">
                  <c:v>5.4394893050193786E-2</c:v>
                </c:pt>
                <c:pt idx="2001">
                  <c:v>-1.1286880373954774E-2</c:v>
                </c:pt>
                <c:pt idx="2002">
                  <c:v>-8.1231858730316173E-2</c:v>
                </c:pt>
                <c:pt idx="2003">
                  <c:v>-8.9159513711929331E-2</c:v>
                </c:pt>
                <c:pt idx="2004">
                  <c:v>-3.183399617671967E-2</c:v>
                </c:pt>
                <c:pt idx="2005">
                  <c:v>1.149445652961731E-2</c:v>
                </c:pt>
                <c:pt idx="2006">
                  <c:v>-5.4731692671775821E-2</c:v>
                </c:pt>
                <c:pt idx="2007">
                  <c:v>-0.26411814630031588</c:v>
                </c:pt>
                <c:pt idx="2008">
                  <c:v>-0.4599840831756592</c:v>
                </c:pt>
                <c:pt idx="2009">
                  <c:v>-0.51147875726222991</c:v>
                </c:pt>
                <c:pt idx="2010">
                  <c:v>-0.44603145718574527</c:v>
                </c:pt>
                <c:pt idx="2011">
                  <c:v>-0.27052377104759218</c:v>
                </c:pt>
                <c:pt idx="2012">
                  <c:v>-0.1222664487361908</c:v>
                </c:pt>
                <c:pt idx="2013">
                  <c:v>-1.9946022033691408E-2</c:v>
                </c:pt>
                <c:pt idx="2014">
                  <c:v>0.11946621716022492</c:v>
                </c:pt>
                <c:pt idx="2015">
                  <c:v>0.28788356959819794</c:v>
                </c:pt>
                <c:pt idx="2016">
                  <c:v>0.44790081202983856</c:v>
                </c:pt>
                <c:pt idx="2017">
                  <c:v>0.54023185551166542</c:v>
                </c:pt>
                <c:pt idx="2018">
                  <c:v>0.71935662925243382</c:v>
                </c:pt>
                <c:pt idx="2019">
                  <c:v>1.0273856109380723</c:v>
                </c:pt>
                <c:pt idx="2020">
                  <c:v>1.3266437691450119</c:v>
                </c:pt>
                <c:pt idx="2021">
                  <c:v>1.4906254237890244</c:v>
                </c:pt>
                <c:pt idx="2022">
                  <c:v>1.4291004359722139</c:v>
                </c:pt>
                <c:pt idx="2023">
                  <c:v>1.180310765504837</c:v>
                </c:pt>
                <c:pt idx="2024">
                  <c:v>0.78137863039970401</c:v>
                </c:pt>
                <c:pt idx="2025">
                  <c:v>0.32955199778079991</c:v>
                </c:pt>
                <c:pt idx="2026">
                  <c:v>-0.14034779369831085</c:v>
                </c:pt>
                <c:pt idx="2027">
                  <c:v>-0.52012971282005316</c:v>
                </c:pt>
                <c:pt idx="2028">
                  <c:v>-0.77962914347648626</c:v>
                </c:pt>
                <c:pt idx="2029">
                  <c:v>-0.89025027751922614</c:v>
                </c:pt>
                <c:pt idx="2030">
                  <c:v>-0.80396934807300569</c:v>
                </c:pt>
                <c:pt idx="2031">
                  <c:v>-0.62040478348731998</c:v>
                </c:pt>
                <c:pt idx="2032">
                  <c:v>-0.44262896239757538</c:v>
                </c:pt>
                <c:pt idx="2033">
                  <c:v>-0.35493417620658874</c:v>
                </c:pt>
                <c:pt idx="2034">
                  <c:v>-0.29808988451957702</c:v>
                </c:pt>
                <c:pt idx="2035">
                  <c:v>-0.20985715448856354</c:v>
                </c:pt>
                <c:pt idx="2036">
                  <c:v>-0.25369548439979556</c:v>
                </c:pt>
                <c:pt idx="2037">
                  <c:v>-0.35425356030464172</c:v>
                </c:pt>
                <c:pt idx="2038">
                  <c:v>-0.42463415622711181</c:v>
                </c:pt>
                <c:pt idx="2039">
                  <c:v>-0.49226071357727053</c:v>
                </c:pt>
                <c:pt idx="2040">
                  <c:v>-0.5490313303470612</c:v>
                </c:pt>
                <c:pt idx="2041">
                  <c:v>-0.60394428670406342</c:v>
                </c:pt>
                <c:pt idx="2042">
                  <c:v>-0.59063251554965979</c:v>
                </c:pt>
                <c:pt idx="2043">
                  <c:v>-0.48618253290653229</c:v>
                </c:pt>
                <c:pt idx="2044">
                  <c:v>-0.3011924171447754</c:v>
                </c:pt>
                <c:pt idx="2045">
                  <c:v>-9.6733996868133554E-2</c:v>
                </c:pt>
                <c:pt idx="2046">
                  <c:v>0.12557889640331268</c:v>
                </c:pt>
                <c:pt idx="2047">
                  <c:v>0.36701393902301788</c:v>
                </c:pt>
                <c:pt idx="2048">
                  <c:v>0.63566016912460332</c:v>
                </c:pt>
                <c:pt idx="2049">
                  <c:v>0.87416868031024941</c:v>
                </c:pt>
                <c:pt idx="2050">
                  <c:v>0.98891268610954286</c:v>
                </c:pt>
                <c:pt idx="2051">
                  <c:v>1.0289655286073685</c:v>
                </c:pt>
                <c:pt idx="2052">
                  <c:v>1.0324913996458054</c:v>
                </c:pt>
                <c:pt idx="2053">
                  <c:v>0.96108461737632755</c:v>
                </c:pt>
                <c:pt idx="2054">
                  <c:v>0.87137605011463171</c:v>
                </c:pt>
                <c:pt idx="2055">
                  <c:v>0.80536624789237976</c:v>
                </c:pt>
                <c:pt idx="2056">
                  <c:v>0.81702910423278807</c:v>
                </c:pt>
                <c:pt idx="2057">
                  <c:v>0.94744306325912475</c:v>
                </c:pt>
                <c:pt idx="2058">
                  <c:v>1.2293712437152864</c:v>
                </c:pt>
                <c:pt idx="2059">
                  <c:v>1.5331422829627992</c:v>
                </c:pt>
                <c:pt idx="2060">
                  <c:v>1.7337970894575121</c:v>
                </c:pt>
                <c:pt idx="2061">
                  <c:v>1.8270332819223405</c:v>
                </c:pt>
                <c:pt idx="2062">
                  <c:v>1.7426105976104738</c:v>
                </c:pt>
                <c:pt idx="2063">
                  <c:v>1.4920866429805757</c:v>
                </c:pt>
                <c:pt idx="2064">
                  <c:v>1.2544411808252336</c:v>
                </c:pt>
                <c:pt idx="2065">
                  <c:v>1.0992531538009644</c:v>
                </c:pt>
                <c:pt idx="2066">
                  <c:v>1.0757362371683121</c:v>
                </c:pt>
                <c:pt idx="2067">
                  <c:v>1.1598712384700776</c:v>
                </c:pt>
                <c:pt idx="2068">
                  <c:v>1.2965206682682038</c:v>
                </c:pt>
                <c:pt idx="2069">
                  <c:v>1.5281364816427232</c:v>
                </c:pt>
                <c:pt idx="2070">
                  <c:v>1.780480674505234</c:v>
                </c:pt>
                <c:pt idx="2071">
                  <c:v>2.0931622856855392</c:v>
                </c:pt>
                <c:pt idx="2072">
                  <c:v>2.3268696480989459</c:v>
                </c:pt>
                <c:pt idx="2073">
                  <c:v>2.3008542162179948</c:v>
                </c:pt>
                <c:pt idx="2074">
                  <c:v>2.0064814066886902</c:v>
                </c:pt>
                <c:pt idx="2075">
                  <c:v>1.488238590359688</c:v>
                </c:pt>
                <c:pt idx="2076">
                  <c:v>0.95246816039085391</c:v>
                </c:pt>
                <c:pt idx="2077">
                  <c:v>0.39153131425380711</c:v>
                </c:pt>
                <c:pt idx="2078">
                  <c:v>-0.24234311521053314</c:v>
                </c:pt>
                <c:pt idx="2079">
                  <c:v>-0.79785549938678746</c:v>
                </c:pt>
                <c:pt idx="2080">
                  <c:v>-1.1381698822975159</c:v>
                </c:pt>
                <c:pt idx="2081">
                  <c:v>-1.298963634967804</c:v>
                </c:pt>
                <c:pt idx="2082">
                  <c:v>-1.1346323168277741</c:v>
                </c:pt>
                <c:pt idx="2083">
                  <c:v>-0.67255259156227121</c:v>
                </c:pt>
                <c:pt idx="2084">
                  <c:v>-0.14771236181259156</c:v>
                </c:pt>
                <c:pt idx="2085">
                  <c:v>0.23540773272514345</c:v>
                </c:pt>
                <c:pt idx="2086">
                  <c:v>0.42006923496723175</c:v>
                </c:pt>
                <c:pt idx="2087">
                  <c:v>0.37344938457012178</c:v>
                </c:pt>
                <c:pt idx="2088">
                  <c:v>8.4635522961616527E-2</c:v>
                </c:pt>
                <c:pt idx="2089">
                  <c:v>-0.32612494468688968</c:v>
                </c:pt>
                <c:pt idx="2090">
                  <c:v>-0.81628826200962068</c:v>
                </c:pt>
                <c:pt idx="2091">
                  <c:v>-1.2827878975868225</c:v>
                </c:pt>
                <c:pt idx="2092">
                  <c:v>-1.659043945670128</c:v>
                </c:pt>
                <c:pt idx="2093">
                  <c:v>-1.8247019970417024</c:v>
                </c:pt>
                <c:pt idx="2094">
                  <c:v>-1.7679448288679125</c:v>
                </c:pt>
                <c:pt idx="2095">
                  <c:v>-1.5977347201108933</c:v>
                </c:pt>
                <c:pt idx="2096">
                  <c:v>-1.3369874936342241</c:v>
                </c:pt>
                <c:pt idx="2097">
                  <c:v>-1.061003007888794</c:v>
                </c:pt>
                <c:pt idx="2098">
                  <c:v>-0.79501492202281954</c:v>
                </c:pt>
                <c:pt idx="2099">
                  <c:v>-0.46182303249835971</c:v>
                </c:pt>
                <c:pt idx="2100">
                  <c:v>-1.650668978691101E-2</c:v>
                </c:pt>
                <c:pt idx="2101">
                  <c:v>0.36115385949611667</c:v>
                </c:pt>
                <c:pt idx="2102">
                  <c:v>0.61047153353691108</c:v>
                </c:pt>
                <c:pt idx="2103">
                  <c:v>0.6917314589023591</c:v>
                </c:pt>
                <c:pt idx="2104">
                  <c:v>0.61206606924533846</c:v>
                </c:pt>
                <c:pt idx="2105">
                  <c:v>0.42255956411361695</c:v>
                </c:pt>
                <c:pt idx="2106">
                  <c:v>6.7156441211700446E-2</c:v>
                </c:pt>
                <c:pt idx="2107">
                  <c:v>-0.42844537138938904</c:v>
                </c:pt>
                <c:pt idx="2108">
                  <c:v>-0.9383506429195404</c:v>
                </c:pt>
                <c:pt idx="2109">
                  <c:v>-1.3564639842510224</c:v>
                </c:pt>
                <c:pt idx="2110">
                  <c:v>-1.6235753202438354</c:v>
                </c:pt>
                <c:pt idx="2111">
                  <c:v>-1.8037514233589174</c:v>
                </c:pt>
                <c:pt idx="2112">
                  <c:v>-2.0082227075099945</c:v>
                </c:pt>
                <c:pt idx="2113">
                  <c:v>-2.2845527637004852</c:v>
                </c:pt>
                <c:pt idx="2114">
                  <c:v>-2.5304311054944995</c:v>
                </c:pt>
                <c:pt idx="2115">
                  <c:v>-2.5539924609661102</c:v>
                </c:pt>
                <c:pt idx="2116">
                  <c:v>-2.3029369944334031</c:v>
                </c:pt>
                <c:pt idx="2117">
                  <c:v>-1.8382336235046388</c:v>
                </c:pt>
                <c:pt idx="2118">
                  <c:v>-1.2207892853021622</c:v>
                </c:pt>
                <c:pt idx="2119">
                  <c:v>-0.69571984469890602</c:v>
                </c:pt>
                <c:pt idx="2120">
                  <c:v>-0.40924837768077854</c:v>
                </c:pt>
                <c:pt idx="2121">
                  <c:v>-0.27656511425971986</c:v>
                </c:pt>
                <c:pt idx="2122">
                  <c:v>-1.5515586733818055E-2</c:v>
                </c:pt>
                <c:pt idx="2123">
                  <c:v>0.56501469433307649</c:v>
                </c:pt>
                <c:pt idx="2124">
                  <c:v>1.3886739563941957</c:v>
                </c:pt>
                <c:pt idx="2125">
                  <c:v>2.2588881647586825</c:v>
                </c:pt>
                <c:pt idx="2126">
                  <c:v>2.9635823160409931</c:v>
                </c:pt>
                <c:pt idx="2127">
                  <c:v>3.4432498812675476</c:v>
                </c:pt>
                <c:pt idx="2128">
                  <c:v>3.5614472526311878</c:v>
                </c:pt>
                <c:pt idx="2129">
                  <c:v>3.4512377625703814</c:v>
                </c:pt>
                <c:pt idx="2130">
                  <c:v>3.1416773951053623</c:v>
                </c:pt>
                <c:pt idx="2131">
                  <c:v>2.7195452624559402</c:v>
                </c:pt>
                <c:pt idx="2132">
                  <c:v>2.4281983870267871</c:v>
                </c:pt>
                <c:pt idx="2133">
                  <c:v>2.4230323719978335</c:v>
                </c:pt>
                <c:pt idx="2134">
                  <c:v>2.7365764474868777</c:v>
                </c:pt>
                <c:pt idx="2135">
                  <c:v>3.4634064030647278</c:v>
                </c:pt>
                <c:pt idx="2136">
                  <c:v>4.2548615401983261</c:v>
                </c:pt>
                <c:pt idx="2137">
                  <c:v>4.8145266169309622</c:v>
                </c:pt>
                <c:pt idx="2138">
                  <c:v>4.9395348250865938</c:v>
                </c:pt>
                <c:pt idx="2139">
                  <c:v>4.5406623315811157</c:v>
                </c:pt>
                <c:pt idx="2140">
                  <c:v>3.5899208539724352</c:v>
                </c:pt>
                <c:pt idx="2141">
                  <c:v>2.1916118556261064</c:v>
                </c:pt>
                <c:pt idx="2142">
                  <c:v>0.76563617169857034</c:v>
                </c:pt>
                <c:pt idx="2143">
                  <c:v>-0.35035872995853423</c:v>
                </c:pt>
                <c:pt idx="2144">
                  <c:v>-1.0736534589529039</c:v>
                </c:pt>
                <c:pt idx="2145">
                  <c:v>-1.3729636573791504</c:v>
                </c:pt>
                <c:pt idx="2146">
                  <c:v>-1.4501925122737884</c:v>
                </c:pt>
                <c:pt idx="2147">
                  <c:v>-1.1254942882061005</c:v>
                </c:pt>
                <c:pt idx="2148">
                  <c:v>-0.70482688307762154</c:v>
                </c:pt>
                <c:pt idx="2149">
                  <c:v>-0.52310536086559301</c:v>
                </c:pt>
                <c:pt idx="2150">
                  <c:v>-0.5084288495779038</c:v>
                </c:pt>
                <c:pt idx="2151">
                  <c:v>-0.57636764824390418</c:v>
                </c:pt>
                <c:pt idx="2152">
                  <c:v>-0.63502574622631081</c:v>
                </c:pt>
                <c:pt idx="2153">
                  <c:v>-0.59534420192241677</c:v>
                </c:pt>
                <c:pt idx="2154">
                  <c:v>-0.50019246160984043</c:v>
                </c:pt>
                <c:pt idx="2155">
                  <c:v>-0.51020114064216615</c:v>
                </c:pt>
                <c:pt idx="2156">
                  <c:v>-0.73367353677749636</c:v>
                </c:pt>
                <c:pt idx="2157">
                  <c:v>-1.2269984436035157</c:v>
                </c:pt>
                <c:pt idx="2158">
                  <c:v>-1.8285629135370256</c:v>
                </c:pt>
                <c:pt idx="2159">
                  <c:v>-2.4675782150030137</c:v>
                </c:pt>
                <c:pt idx="2160">
                  <c:v>-3.0726182699203495</c:v>
                </c:pt>
                <c:pt idx="2161">
                  <c:v>-3.5598462849855426</c:v>
                </c:pt>
                <c:pt idx="2162">
                  <c:v>-3.8599499505758286</c:v>
                </c:pt>
                <c:pt idx="2163">
                  <c:v>-3.8057000684738163</c:v>
                </c:pt>
                <c:pt idx="2164">
                  <c:v>-3.4582076436281204</c:v>
                </c:pt>
                <c:pt idx="2165">
                  <c:v>-3.0701641935110096</c:v>
                </c:pt>
                <c:pt idx="2166">
                  <c:v>-2.7097622859477997</c:v>
                </c:pt>
                <c:pt idx="2167">
                  <c:v>-2.4952916783094405</c:v>
                </c:pt>
                <c:pt idx="2168">
                  <c:v>-2.4500307208299636</c:v>
                </c:pt>
                <c:pt idx="2169">
                  <c:v>-2.4631425172090533</c:v>
                </c:pt>
                <c:pt idx="2170">
                  <c:v>-2.4156906080245975</c:v>
                </c:pt>
                <c:pt idx="2171">
                  <c:v>-2.2601880007982253</c:v>
                </c:pt>
                <c:pt idx="2172">
                  <c:v>-1.9553890210390092</c:v>
                </c:pt>
                <c:pt idx="2173">
                  <c:v>-1.5206005901098252</c:v>
                </c:pt>
                <c:pt idx="2174">
                  <c:v>-0.99293440103530883</c:v>
                </c:pt>
                <c:pt idx="2175">
                  <c:v>-0.45048878967761996</c:v>
                </c:pt>
                <c:pt idx="2176">
                  <c:v>-1.8124614357948304E-2</c:v>
                </c:pt>
                <c:pt idx="2177">
                  <c:v>0.21591662406921389</c:v>
                </c:pt>
                <c:pt idx="2178">
                  <c:v>0.3683810180425644</c:v>
                </c:pt>
                <c:pt idx="2179">
                  <c:v>0.60813732504844664</c:v>
                </c:pt>
                <c:pt idx="2180">
                  <c:v>0.98996635437011726</c:v>
                </c:pt>
                <c:pt idx="2181">
                  <c:v>1.375341135263443</c:v>
                </c:pt>
                <c:pt idx="2182">
                  <c:v>1.7444495469331742</c:v>
                </c:pt>
                <c:pt idx="2183">
                  <c:v>2.1375058150291446</c:v>
                </c:pt>
                <c:pt idx="2184">
                  <c:v>2.4852286201715472</c:v>
                </c:pt>
                <c:pt idx="2185">
                  <c:v>2.7822443711757661</c:v>
                </c:pt>
                <c:pt idx="2186">
                  <c:v>3.0895863050222396</c:v>
                </c:pt>
                <c:pt idx="2187">
                  <c:v>3.386291568875313</c:v>
                </c:pt>
                <c:pt idx="2188">
                  <c:v>3.5595644491910936</c:v>
                </c:pt>
                <c:pt idx="2189">
                  <c:v>3.5199261742830279</c:v>
                </c:pt>
                <c:pt idx="2190">
                  <c:v>3.3423941820859913</c:v>
                </c:pt>
                <c:pt idx="2191">
                  <c:v>3.1666222018003465</c:v>
                </c:pt>
                <c:pt idx="2192">
                  <c:v>2.7911303848028184</c:v>
                </c:pt>
                <c:pt idx="2193">
                  <c:v>2.2730793571472168</c:v>
                </c:pt>
                <c:pt idx="2194">
                  <c:v>1.8593730622529985</c:v>
                </c:pt>
                <c:pt idx="2195">
                  <c:v>1.6196185094118118</c:v>
                </c:pt>
                <c:pt idx="2196">
                  <c:v>1.653500200510025</c:v>
                </c:pt>
                <c:pt idx="2197">
                  <c:v>1.8006120532751084</c:v>
                </c:pt>
                <c:pt idx="2198">
                  <c:v>1.7788054472208024</c:v>
                </c:pt>
                <c:pt idx="2199">
                  <c:v>1.5674724555015564</c:v>
                </c:pt>
                <c:pt idx="2200">
                  <c:v>1.1518418419361116</c:v>
                </c:pt>
                <c:pt idx="2201">
                  <c:v>0.40822394549846652</c:v>
                </c:pt>
                <c:pt idx="2202">
                  <c:v>-0.46972028195858007</c:v>
                </c:pt>
                <c:pt idx="2203">
                  <c:v>-1.2813898283243179</c:v>
                </c:pt>
                <c:pt idx="2204">
                  <c:v>-1.8617809456586838</c:v>
                </c:pt>
                <c:pt idx="2205">
                  <c:v>-1.9978982788324358</c:v>
                </c:pt>
                <c:pt idx="2206">
                  <c:v>-1.5914197272062303</c:v>
                </c:pt>
                <c:pt idx="2207">
                  <c:v>-0.86187023162841803</c:v>
                </c:pt>
                <c:pt idx="2208">
                  <c:v>5.845461487770081E-2</c:v>
                </c:pt>
                <c:pt idx="2209">
                  <c:v>0.86182403862476353</c:v>
                </c:pt>
                <c:pt idx="2210">
                  <c:v>1.3728244936466218</c:v>
                </c:pt>
                <c:pt idx="2211">
                  <c:v>1.4697771763801575</c:v>
                </c:pt>
                <c:pt idx="2212">
                  <c:v>1.1432680696249009</c:v>
                </c:pt>
                <c:pt idx="2213">
                  <c:v>0.51848255217075345</c:v>
                </c:pt>
                <c:pt idx="2214">
                  <c:v>-0.2352679842710495</c:v>
                </c:pt>
                <c:pt idx="2215">
                  <c:v>-0.93401844084262853</c:v>
                </c:pt>
                <c:pt idx="2216">
                  <c:v>-1.5359933853149415</c:v>
                </c:pt>
                <c:pt idx="2217">
                  <c:v>-2.0752446627616883</c:v>
                </c:pt>
                <c:pt idx="2218">
                  <c:v>-2.477640688419342</c:v>
                </c:pt>
                <c:pt idx="2219">
                  <c:v>-2.8284169095754623</c:v>
                </c:pt>
                <c:pt idx="2220">
                  <c:v>-3.1275592929124834</c:v>
                </c:pt>
                <c:pt idx="2221">
                  <c:v>-3.2783063596487048</c:v>
                </c:pt>
                <c:pt idx="2222">
                  <c:v>-3.2453666549921039</c:v>
                </c:pt>
                <c:pt idx="2223">
                  <c:v>-3.0353814464807511</c:v>
                </c:pt>
                <c:pt idx="2224">
                  <c:v>-2.7464407002925872</c:v>
                </c:pt>
                <c:pt idx="2225">
                  <c:v>-2.5527171832323075</c:v>
                </c:pt>
                <c:pt idx="2226">
                  <c:v>-2.5194734233617786</c:v>
                </c:pt>
                <c:pt idx="2227">
                  <c:v>-2.6084914344549182</c:v>
                </c:pt>
                <c:pt idx="2228">
                  <c:v>-2.6330889165401459</c:v>
                </c:pt>
                <c:pt idx="2229">
                  <c:v>-2.54565608561039</c:v>
                </c:pt>
                <c:pt idx="2230">
                  <c:v>-2.2256537604331972</c:v>
                </c:pt>
                <c:pt idx="2231">
                  <c:v>-1.6103337156772615</c:v>
                </c:pt>
                <c:pt idx="2232">
                  <c:v>-0.90410700917243958</c:v>
                </c:pt>
                <c:pt idx="2233">
                  <c:v>-0.3000147879123688</c:v>
                </c:pt>
                <c:pt idx="2234">
                  <c:v>0.16277712821960449</c:v>
                </c:pt>
                <c:pt idx="2235">
                  <c:v>0.43897796094417574</c:v>
                </c:pt>
                <c:pt idx="2236">
                  <c:v>0.66728951275348669</c:v>
                </c:pt>
                <c:pt idx="2237">
                  <c:v>0.99515400409698496</c:v>
                </c:pt>
                <c:pt idx="2238">
                  <c:v>1.4523986667394639</c:v>
                </c:pt>
                <c:pt idx="2239">
                  <c:v>1.9795228189229965</c:v>
                </c:pt>
                <c:pt idx="2240">
                  <c:v>2.4916903781890869</c:v>
                </c:pt>
                <c:pt idx="2241">
                  <c:v>2.7231699514389041</c:v>
                </c:pt>
                <c:pt idx="2242">
                  <c:v>2.5812726455926898</c:v>
                </c:pt>
                <c:pt idx="2243">
                  <c:v>2.1766897612810134</c:v>
                </c:pt>
                <c:pt idx="2244">
                  <c:v>1.7264418768882752</c:v>
                </c:pt>
                <c:pt idx="2245">
                  <c:v>1.4468976062536241</c:v>
                </c:pt>
                <c:pt idx="2246">
                  <c:v>1.4537335860729219</c:v>
                </c:pt>
                <c:pt idx="2247">
                  <c:v>1.8405309945344925</c:v>
                </c:pt>
                <c:pt idx="2248">
                  <c:v>2.6715109705924989</c:v>
                </c:pt>
                <c:pt idx="2249">
                  <c:v>3.6481567829847337</c:v>
                </c:pt>
                <c:pt idx="2250">
                  <c:v>4.613054369688034</c:v>
                </c:pt>
                <c:pt idx="2251">
                  <c:v>5.464073338508606</c:v>
                </c:pt>
                <c:pt idx="2252">
                  <c:v>5.8747057521343233</c:v>
                </c:pt>
                <c:pt idx="2253">
                  <c:v>5.6740632247924809</c:v>
                </c:pt>
                <c:pt idx="2254">
                  <c:v>4.7895613449811938</c:v>
                </c:pt>
                <c:pt idx="2255">
                  <c:v>3.2950802671909334</c:v>
                </c:pt>
                <c:pt idx="2256">
                  <c:v>1.991147668361664</c:v>
                </c:pt>
                <c:pt idx="2257">
                  <c:v>0.78554126322269446</c:v>
                </c:pt>
                <c:pt idx="2258">
                  <c:v>-0.23127492070198061</c:v>
                </c:pt>
                <c:pt idx="2259">
                  <c:v>-0.78815964639186864</c:v>
                </c:pt>
                <c:pt idx="2260">
                  <c:v>-0.89439536869525915</c:v>
                </c:pt>
                <c:pt idx="2261">
                  <c:v>-0.55002711117267611</c:v>
                </c:pt>
                <c:pt idx="2262">
                  <c:v>4.0287315845489507E-3</c:v>
                </c:pt>
                <c:pt idx="2263">
                  <c:v>0.39310596942901616</c:v>
                </c:pt>
                <c:pt idx="2264">
                  <c:v>0.5111203229427338</c:v>
                </c:pt>
                <c:pt idx="2265">
                  <c:v>0.30468145072460179</c:v>
                </c:pt>
                <c:pt idx="2266">
                  <c:v>-0.18500064074993133</c:v>
                </c:pt>
                <c:pt idx="2267">
                  <c:v>-0.8269547528028488</c:v>
                </c:pt>
                <c:pt idx="2268">
                  <c:v>-1.4210002881288528</c:v>
                </c:pt>
                <c:pt idx="2269">
                  <c:v>-1.8656190580129624</c:v>
                </c:pt>
                <c:pt idx="2270">
                  <c:v>-2.1715956670045853</c:v>
                </c:pt>
                <c:pt idx="2271">
                  <c:v>-2.3287448501586914</c:v>
                </c:pt>
                <c:pt idx="2272">
                  <c:v>-2.4442460703849793</c:v>
                </c:pt>
                <c:pt idx="2273">
                  <c:v>-2.5765410786867142</c:v>
                </c:pt>
                <c:pt idx="2274">
                  <c:v>-2.6348091673851015</c:v>
                </c:pt>
                <c:pt idx="2275">
                  <c:v>-2.5874443817138673</c:v>
                </c:pt>
                <c:pt idx="2276">
                  <c:v>-2.6208922094106675</c:v>
                </c:pt>
                <c:pt idx="2277">
                  <c:v>-2.7643846356868744</c:v>
                </c:pt>
                <c:pt idx="2278">
                  <c:v>-2.9399560564756393</c:v>
                </c:pt>
                <c:pt idx="2279">
                  <c:v>-3.0526880353689196</c:v>
                </c:pt>
                <c:pt idx="2280">
                  <c:v>-3.0600830090045932</c:v>
                </c:pt>
                <c:pt idx="2281">
                  <c:v>-3.0300400149822235</c:v>
                </c:pt>
                <c:pt idx="2282">
                  <c:v>-2.8306400209665301</c:v>
                </c:pt>
                <c:pt idx="2283">
                  <c:v>-2.5066914099454882</c:v>
                </c:pt>
                <c:pt idx="2284">
                  <c:v>-2.2741762948036195</c:v>
                </c:pt>
                <c:pt idx="2285">
                  <c:v>-2.0608745455741881</c:v>
                </c:pt>
                <c:pt idx="2286">
                  <c:v>-1.7186937314271928</c:v>
                </c:pt>
                <c:pt idx="2287">
                  <c:v>-1.221103865504265</c:v>
                </c:pt>
                <c:pt idx="2288">
                  <c:v>-0.6281845039129258</c:v>
                </c:pt>
                <c:pt idx="2289">
                  <c:v>-5.7893282175064086E-3</c:v>
                </c:pt>
                <c:pt idx="2290">
                  <c:v>0.52281066119670871</c:v>
                </c:pt>
                <c:pt idx="2291">
                  <c:v>0.94421189188957222</c:v>
                </c:pt>
                <c:pt idx="2292">
                  <c:v>1.2197788864374162</c:v>
                </c:pt>
                <c:pt idx="2293">
                  <c:v>1.245033010840416</c:v>
                </c:pt>
                <c:pt idx="2294">
                  <c:v>0.92205094456672676</c:v>
                </c:pt>
                <c:pt idx="2295">
                  <c:v>0.3766741240024567</c:v>
                </c:pt>
                <c:pt idx="2296">
                  <c:v>-0.23872251927852631</c:v>
                </c:pt>
                <c:pt idx="2297">
                  <c:v>-0.97601606726646428</c:v>
                </c:pt>
                <c:pt idx="2298">
                  <c:v>-1.7053334283828736</c:v>
                </c:pt>
                <c:pt idx="2299">
                  <c:v>-1.9924872654676438</c:v>
                </c:pt>
                <c:pt idx="2300">
                  <c:v>-1.6922023361921312</c:v>
                </c:pt>
                <c:pt idx="2301">
                  <c:v>-0.60524236857891089</c:v>
                </c:pt>
                <c:pt idx="2302">
                  <c:v>0.85384375870227813</c:v>
                </c:pt>
                <c:pt idx="2303">
                  <c:v>1.7606562745571137</c:v>
                </c:pt>
                <c:pt idx="2304">
                  <c:v>2.4181902927160266</c:v>
                </c:pt>
                <c:pt idx="2305">
                  <c:v>2.843068277835846</c:v>
                </c:pt>
                <c:pt idx="2306">
                  <c:v>2.8660823339223862</c:v>
                </c:pt>
                <c:pt idx="2307">
                  <c:v>2.9814578390121462</c:v>
                </c:pt>
                <c:pt idx="2308">
                  <c:v>3.1981182289123535</c:v>
                </c:pt>
                <c:pt idx="2309">
                  <c:v>3.5091906863451006</c:v>
                </c:pt>
                <c:pt idx="2310">
                  <c:v>3.7223912787437441</c:v>
                </c:pt>
                <c:pt idx="2311">
                  <c:v>3.7439218962192538</c:v>
                </c:pt>
                <c:pt idx="2312">
                  <c:v>3.438189700841904</c:v>
                </c:pt>
                <c:pt idx="2313">
                  <c:v>2.6430683594942095</c:v>
                </c:pt>
                <c:pt idx="2314">
                  <c:v>1.9031745547056198</c:v>
                </c:pt>
                <c:pt idx="2315">
                  <c:v>1.2667384600639344</c:v>
                </c:pt>
                <c:pt idx="2316">
                  <c:v>0.78450572133064278</c:v>
                </c:pt>
                <c:pt idx="2317">
                  <c:v>0.55107785582542423</c:v>
                </c:pt>
                <c:pt idx="2318">
                  <c:v>0.65613068640232086</c:v>
                </c:pt>
                <c:pt idx="2319">
                  <c:v>1.1645121735334396</c:v>
                </c:pt>
                <c:pt idx="2320">
                  <c:v>1.7653053957223892</c:v>
                </c:pt>
                <c:pt idx="2321">
                  <c:v>2.2143516772985459</c:v>
                </c:pt>
                <c:pt idx="2322">
                  <c:v>2.4146164745092391</c:v>
                </c:pt>
                <c:pt idx="2323">
                  <c:v>2.3633346390724181</c:v>
                </c:pt>
                <c:pt idx="2324">
                  <c:v>2.0520370638370515</c:v>
                </c:pt>
                <c:pt idx="2325">
                  <c:v>1.414540868997574</c:v>
                </c:pt>
                <c:pt idx="2326">
                  <c:v>0.63294706106185916</c:v>
                </c:pt>
                <c:pt idx="2327">
                  <c:v>-0.26666168510913851</c:v>
                </c:pt>
                <c:pt idx="2328">
                  <c:v>-1.0378392630815507</c:v>
                </c:pt>
                <c:pt idx="2329">
                  <c:v>-1.5945245987176897</c:v>
                </c:pt>
                <c:pt idx="2330">
                  <c:v>-1.8987154680490494</c:v>
                </c:pt>
                <c:pt idx="2331">
                  <c:v>-1.9282263654470444</c:v>
                </c:pt>
                <c:pt idx="2332">
                  <c:v>-1.6727983510494233</c:v>
                </c:pt>
                <c:pt idx="2333">
                  <c:v>-1.464649168252945</c:v>
                </c:pt>
                <c:pt idx="2334">
                  <c:v>-1.5387842613458633</c:v>
                </c:pt>
                <c:pt idx="2335">
                  <c:v>-1.6587328737974167</c:v>
                </c:pt>
                <c:pt idx="2336">
                  <c:v>-1.7756958979368211</c:v>
                </c:pt>
                <c:pt idx="2337">
                  <c:v>-1.9722330951690674</c:v>
                </c:pt>
                <c:pt idx="2338">
                  <c:v>-2.1737240535020828</c:v>
                </c:pt>
                <c:pt idx="2339">
                  <c:v>-2.2412178790569306</c:v>
                </c:pt>
                <c:pt idx="2340">
                  <c:v>-2.155567279458046</c:v>
                </c:pt>
                <c:pt idx="2341">
                  <c:v>-1.9325404411554337</c:v>
                </c:pt>
                <c:pt idx="2342">
                  <c:v>-1.6110991162061692</c:v>
                </c:pt>
                <c:pt idx="2343">
                  <c:v>-1.233643804192543</c:v>
                </c:pt>
                <c:pt idx="2344">
                  <c:v>-0.74442188858985903</c:v>
                </c:pt>
                <c:pt idx="2345">
                  <c:v>-0.16066569864749911</c:v>
                </c:pt>
                <c:pt idx="2346">
                  <c:v>0.3856618791818619</c:v>
                </c:pt>
                <c:pt idx="2347">
                  <c:v>0.69289856314659126</c:v>
                </c:pt>
                <c:pt idx="2348">
                  <c:v>0.73478684663772587</c:v>
                </c:pt>
                <c:pt idx="2349">
                  <c:v>0.71225167751312257</c:v>
                </c:pt>
                <c:pt idx="2350">
                  <c:v>0.67429155349731451</c:v>
                </c:pt>
                <c:pt idx="2351">
                  <c:v>0.616767230629921</c:v>
                </c:pt>
                <c:pt idx="2352">
                  <c:v>0.59332632780075079</c:v>
                </c:pt>
                <c:pt idx="2353">
                  <c:v>0.70976251780986788</c:v>
                </c:pt>
                <c:pt idx="2354">
                  <c:v>0.9354890155792237</c:v>
                </c:pt>
                <c:pt idx="2355">
                  <c:v>1.0253069257736207</c:v>
                </c:pt>
                <c:pt idx="2356">
                  <c:v>0.82671735584735873</c:v>
                </c:pt>
                <c:pt idx="2357">
                  <c:v>0.41676029562950134</c:v>
                </c:pt>
                <c:pt idx="2358">
                  <c:v>0.13404098689556124</c:v>
                </c:pt>
                <c:pt idx="2359">
                  <c:v>0.21989565432071687</c:v>
                </c:pt>
                <c:pt idx="2360">
                  <c:v>0.81061353921890267</c:v>
                </c:pt>
                <c:pt idx="2361">
                  <c:v>1.4355633634328844</c:v>
                </c:pt>
                <c:pt idx="2362">
                  <c:v>1.6469419634342195</c:v>
                </c:pt>
                <c:pt idx="2363">
                  <c:v>1.6325940656661988</c:v>
                </c:pt>
                <c:pt idx="2364">
                  <c:v>1.5179862999916078</c:v>
                </c:pt>
                <c:pt idx="2365">
                  <c:v>1.3325494569540024</c:v>
                </c:pt>
                <c:pt idx="2366">
                  <c:v>0.84539628624916086</c:v>
                </c:pt>
                <c:pt idx="2367">
                  <c:v>0.12310961723327637</c:v>
                </c:pt>
                <c:pt idx="2368">
                  <c:v>-0.47780639648437501</c:v>
                </c:pt>
                <c:pt idx="2369">
                  <c:v>-0.77678564250469206</c:v>
                </c:pt>
                <c:pt idx="2370">
                  <c:v>-0.79074353098869332</c:v>
                </c:pt>
                <c:pt idx="2371">
                  <c:v>-0.65236449480056768</c:v>
                </c:pt>
                <c:pt idx="2372">
                  <c:v>-0.48079783201217652</c:v>
                </c:pt>
                <c:pt idx="2373">
                  <c:v>-0.24582747101783753</c:v>
                </c:pt>
                <c:pt idx="2374">
                  <c:v>-1.2169809937477112E-2</c:v>
                </c:pt>
                <c:pt idx="2375">
                  <c:v>0.17492471873760224</c:v>
                </c:pt>
                <c:pt idx="2376">
                  <c:v>0.59181306838989256</c:v>
                </c:pt>
                <c:pt idx="2377">
                  <c:v>1.1938318669795991</c:v>
                </c:pt>
                <c:pt idx="2378">
                  <c:v>1.6979349464178086</c:v>
                </c:pt>
                <c:pt idx="2379">
                  <c:v>1.8957006436586381</c:v>
                </c:pt>
                <c:pt idx="2380">
                  <c:v>1.9400371563434602</c:v>
                </c:pt>
                <c:pt idx="2381">
                  <c:v>1.8874841362237931</c:v>
                </c:pt>
                <c:pt idx="2382">
                  <c:v>1.663345742225647</c:v>
                </c:pt>
                <c:pt idx="2383">
                  <c:v>1.1638502687215806</c:v>
                </c:pt>
                <c:pt idx="2384">
                  <c:v>0.54700994789600377</c:v>
                </c:pt>
                <c:pt idx="2385">
                  <c:v>-8.6102004647254954E-2</c:v>
                </c:pt>
                <c:pt idx="2386">
                  <c:v>-0.71574655830860145</c:v>
                </c:pt>
                <c:pt idx="2387">
                  <c:v>-1.2080183815956116</c:v>
                </c:pt>
                <c:pt idx="2388">
                  <c:v>-1.4847559887170791</c:v>
                </c:pt>
                <c:pt idx="2389">
                  <c:v>-1.436629895567894</c:v>
                </c:pt>
                <c:pt idx="2390">
                  <c:v>-1.0444559723138809</c:v>
                </c:pt>
                <c:pt idx="2391">
                  <c:v>-0.50690564990043641</c:v>
                </c:pt>
                <c:pt idx="2392">
                  <c:v>2.8678253889083863E-2</c:v>
                </c:pt>
                <c:pt idx="2393">
                  <c:v>0.42174212336540223</c:v>
                </c:pt>
                <c:pt idx="2394">
                  <c:v>0.61627431035041813</c:v>
                </c:pt>
                <c:pt idx="2395">
                  <c:v>0.71513903260231027</c:v>
                </c:pt>
                <c:pt idx="2396">
                  <c:v>0.75953752577304845</c:v>
                </c:pt>
                <c:pt idx="2397">
                  <c:v>0.66738891541957857</c:v>
                </c:pt>
                <c:pt idx="2398">
                  <c:v>0.61656784057617187</c:v>
                </c:pt>
                <c:pt idx="2399">
                  <c:v>0.61078260540962226</c:v>
                </c:pt>
                <c:pt idx="2400">
                  <c:v>0.61864535629749307</c:v>
                </c:pt>
                <c:pt idx="2401">
                  <c:v>0.44455795884132387</c:v>
                </c:pt>
                <c:pt idx="2402">
                  <c:v>4.5779020786285402E-2</c:v>
                </c:pt>
                <c:pt idx="2403">
                  <c:v>-0.52431573450565339</c:v>
                </c:pt>
                <c:pt idx="2404">
                  <c:v>-1.1416396200656891</c:v>
                </c:pt>
                <c:pt idx="2405">
                  <c:v>-1.4873644316196442</c:v>
                </c:pt>
                <c:pt idx="2406">
                  <c:v>-1.4102881890535355</c:v>
                </c:pt>
                <c:pt idx="2407">
                  <c:v>-1.1852709585428238</c:v>
                </c:pt>
                <c:pt idx="2408">
                  <c:v>-0.90190553247928629</c:v>
                </c:pt>
                <c:pt idx="2409">
                  <c:v>-0.56409434258937841</c:v>
                </c:pt>
                <c:pt idx="2410">
                  <c:v>-0.32564313411712648</c:v>
                </c:pt>
                <c:pt idx="2411">
                  <c:v>-8.9120337367057809E-2</c:v>
                </c:pt>
                <c:pt idx="2412">
                  <c:v>0.17657421827316286</c:v>
                </c:pt>
                <c:pt idx="2413">
                  <c:v>0.40431332767009737</c:v>
                </c:pt>
                <c:pt idx="2414">
                  <c:v>0.56278748989105232</c:v>
                </c:pt>
                <c:pt idx="2415">
                  <c:v>0.69471061527729039</c:v>
                </c:pt>
                <c:pt idx="2416">
                  <c:v>0.85181009709835054</c:v>
                </c:pt>
                <c:pt idx="2417">
                  <c:v>0.95264299213886261</c:v>
                </c:pt>
                <c:pt idx="2418">
                  <c:v>1.0815284889936447</c:v>
                </c:pt>
                <c:pt idx="2419">
                  <c:v>1.241508893966675</c:v>
                </c:pt>
                <c:pt idx="2420">
                  <c:v>1.3755732697248459</c:v>
                </c:pt>
                <c:pt idx="2421">
                  <c:v>1.5287492698431016</c:v>
                </c:pt>
                <c:pt idx="2422">
                  <c:v>1.6797962987422943</c:v>
                </c:pt>
                <c:pt idx="2423">
                  <c:v>1.8423313522338869</c:v>
                </c:pt>
                <c:pt idx="2424">
                  <c:v>1.8788682639598848</c:v>
                </c:pt>
                <c:pt idx="2425">
                  <c:v>1.7292029321193696</c:v>
                </c:pt>
                <c:pt idx="2426">
                  <c:v>1.3436094653606416</c:v>
                </c:pt>
                <c:pt idx="2427">
                  <c:v>0.77164418578147898</c:v>
                </c:pt>
                <c:pt idx="2428">
                  <c:v>0.12869253873825073</c:v>
                </c:pt>
                <c:pt idx="2429">
                  <c:v>-0.46548046588897707</c:v>
                </c:pt>
                <c:pt idx="2430">
                  <c:v>-1.0111718666553497</c:v>
                </c:pt>
                <c:pt idx="2431">
                  <c:v>-1.4117786443233491</c:v>
                </c:pt>
                <c:pt idx="2432">
                  <c:v>-1.665766489505768</c:v>
                </c:pt>
                <c:pt idx="2433">
                  <c:v>-1.7900584137439728</c:v>
                </c:pt>
                <c:pt idx="2434">
                  <c:v>-1.7821687656641008</c:v>
                </c:pt>
                <c:pt idx="2435">
                  <c:v>-1.6641503190994265</c:v>
                </c:pt>
                <c:pt idx="2436">
                  <c:v>-1.4789613980054857</c:v>
                </c:pt>
                <c:pt idx="2437">
                  <c:v>-1.223347442150116</c:v>
                </c:pt>
                <c:pt idx="2438">
                  <c:v>-0.92702692508697515</c:v>
                </c:pt>
                <c:pt idx="2439">
                  <c:v>-0.60863316893577579</c:v>
                </c:pt>
                <c:pt idx="2440">
                  <c:v>-0.30903294861316682</c:v>
                </c:pt>
                <c:pt idx="2441">
                  <c:v>-9.2992948293685915E-2</c:v>
                </c:pt>
                <c:pt idx="2442">
                  <c:v>8.7103047966957101E-2</c:v>
                </c:pt>
                <c:pt idx="2443">
                  <c:v>0.23518203020095826</c:v>
                </c:pt>
                <c:pt idx="2444">
                  <c:v>0.3286883640289307</c:v>
                </c:pt>
                <c:pt idx="2445">
                  <c:v>0.35835772097110752</c:v>
                </c:pt>
                <c:pt idx="2446">
                  <c:v>0.37418613374233251</c:v>
                </c:pt>
                <c:pt idx="2447">
                  <c:v>0.45450758099555971</c:v>
                </c:pt>
                <c:pt idx="2448">
                  <c:v>0.57210561275482186</c:v>
                </c:pt>
                <c:pt idx="2449">
                  <c:v>0.64462161183357247</c:v>
                </c:pt>
                <c:pt idx="2450">
                  <c:v>0.62267174899578093</c:v>
                </c:pt>
                <c:pt idx="2451">
                  <c:v>0.44684831321239471</c:v>
                </c:pt>
                <c:pt idx="2452">
                  <c:v>0.19092328548431398</c:v>
                </c:pt>
                <c:pt idx="2453">
                  <c:v>-0.11275010526180268</c:v>
                </c:pt>
                <c:pt idx="2454">
                  <c:v>-0.41932839274406436</c:v>
                </c:pt>
                <c:pt idx="2455">
                  <c:v>-0.63552802205085757</c:v>
                </c:pt>
                <c:pt idx="2456">
                  <c:v>-0.71284750878810887</c:v>
                </c:pt>
                <c:pt idx="2457">
                  <c:v>-0.64649915277957914</c:v>
                </c:pt>
                <c:pt idx="2458">
                  <c:v>-0.47818705022335056</c:v>
                </c:pt>
                <c:pt idx="2459">
                  <c:v>-0.19489822268486023</c:v>
                </c:pt>
                <c:pt idx="2460">
                  <c:v>0.11951767265796662</c:v>
                </c:pt>
                <c:pt idx="2461">
                  <c:v>0.41154925704002382</c:v>
                </c:pt>
                <c:pt idx="2462">
                  <c:v>0.65657039701938635</c:v>
                </c:pt>
                <c:pt idx="2463">
                  <c:v>0.83145126163959504</c:v>
                </c:pt>
                <c:pt idx="2464">
                  <c:v>0.91842333197593695</c:v>
                </c:pt>
                <c:pt idx="2465">
                  <c:v>0.91732756376266489</c:v>
                </c:pt>
                <c:pt idx="2466">
                  <c:v>0.91634698569774631</c:v>
                </c:pt>
                <c:pt idx="2467">
                  <c:v>0.93061886966228491</c:v>
                </c:pt>
                <c:pt idx="2468">
                  <c:v>0.94278517127037054</c:v>
                </c:pt>
                <c:pt idx="2469">
                  <c:v>0.90757089972496041</c:v>
                </c:pt>
                <c:pt idx="2470">
                  <c:v>0.8479117584228516</c:v>
                </c:pt>
                <c:pt idx="2471">
                  <c:v>0.74898739457130437</c:v>
                </c:pt>
                <c:pt idx="2472">
                  <c:v>0.64256748497486116</c:v>
                </c:pt>
                <c:pt idx="2473">
                  <c:v>0.58103840410709384</c:v>
                </c:pt>
                <c:pt idx="2474">
                  <c:v>0.53762165844440468</c:v>
                </c:pt>
                <c:pt idx="2475">
                  <c:v>0.49521355748176576</c:v>
                </c:pt>
                <c:pt idx="2476">
                  <c:v>0.40469339668750764</c:v>
                </c:pt>
                <c:pt idx="2477">
                  <c:v>0.31342947006225585</c:v>
                </c:pt>
                <c:pt idx="2478">
                  <c:v>0.1777383989095688</c:v>
                </c:pt>
                <c:pt idx="2479">
                  <c:v>-3.0592632293701175E-3</c:v>
                </c:pt>
                <c:pt idx="2480">
                  <c:v>-0.11581404626369476</c:v>
                </c:pt>
                <c:pt idx="2481">
                  <c:v>-0.24214489459991456</c:v>
                </c:pt>
                <c:pt idx="2482">
                  <c:v>-0.38466317474842071</c:v>
                </c:pt>
                <c:pt idx="2483">
                  <c:v>-0.54000556826591495</c:v>
                </c:pt>
                <c:pt idx="2484">
                  <c:v>-0.69465214312076573</c:v>
                </c:pt>
                <c:pt idx="2485">
                  <c:v>-0.86906581521034243</c:v>
                </c:pt>
                <c:pt idx="2486">
                  <c:v>-1.0432795125246048</c:v>
                </c:pt>
                <c:pt idx="2487">
                  <c:v>-1.1073872154951097</c:v>
                </c:pt>
                <c:pt idx="2488">
                  <c:v>-0.95911469042301178</c:v>
                </c:pt>
                <c:pt idx="2489">
                  <c:v>-0.64576181888580331</c:v>
                </c:pt>
                <c:pt idx="2490">
                  <c:v>-0.25165714502334596</c:v>
                </c:pt>
                <c:pt idx="2491">
                  <c:v>0.11913935780525207</c:v>
                </c:pt>
                <c:pt idx="2492">
                  <c:v>0.38917020857334139</c:v>
                </c:pt>
                <c:pt idx="2493">
                  <c:v>0.57181792974472045</c:v>
                </c:pt>
                <c:pt idx="2494">
                  <c:v>0.6393000608682633</c:v>
                </c:pt>
                <c:pt idx="2495">
                  <c:v>0.50903812944889071</c:v>
                </c:pt>
                <c:pt idx="2496">
                  <c:v>0.28847647726535797</c:v>
                </c:pt>
                <c:pt idx="2497">
                  <c:v>1.1932997703552247E-2</c:v>
                </c:pt>
                <c:pt idx="2498">
                  <c:v>-0.26496774673461915</c:v>
                </c:pt>
                <c:pt idx="2499">
                  <c:v>-0.41493596434593205</c:v>
                </c:pt>
                <c:pt idx="2500">
                  <c:v>-0.35641703009605408</c:v>
                </c:pt>
                <c:pt idx="2501">
                  <c:v>-0.14812108218669892</c:v>
                </c:pt>
                <c:pt idx="2502">
                  <c:v>0.11928378403186798</c:v>
                </c:pt>
                <c:pt idx="2503">
                  <c:v>0.38605773568153384</c:v>
                </c:pt>
                <c:pt idx="2504">
                  <c:v>0.58206692934036253</c:v>
                </c:pt>
                <c:pt idx="2505">
                  <c:v>0.6952508980035782</c:v>
                </c:pt>
                <c:pt idx="2506">
                  <c:v>0.77329953253269201</c:v>
                </c:pt>
                <c:pt idx="2507">
                  <c:v>0.80281861603260041</c:v>
                </c:pt>
                <c:pt idx="2508">
                  <c:v>0.75822073280811308</c:v>
                </c:pt>
                <c:pt idx="2509">
                  <c:v>0.65359942674636839</c:v>
                </c:pt>
                <c:pt idx="2510">
                  <c:v>0.45862752914428712</c:v>
                </c:pt>
                <c:pt idx="2511">
                  <c:v>0.25860831499099735</c:v>
                </c:pt>
                <c:pt idx="2512">
                  <c:v>8.4399880170822145E-2</c:v>
                </c:pt>
                <c:pt idx="2513">
                  <c:v>-5.3890863060951234E-2</c:v>
                </c:pt>
                <c:pt idx="2514">
                  <c:v>-0.14094304025173188</c:v>
                </c:pt>
                <c:pt idx="2515">
                  <c:v>-0.21241940438747406</c:v>
                </c:pt>
                <c:pt idx="2516">
                  <c:v>-0.24403237581253054</c:v>
                </c:pt>
                <c:pt idx="2517">
                  <c:v>-0.29260168790817265</c:v>
                </c:pt>
                <c:pt idx="2518">
                  <c:v>-0.35548966169357299</c:v>
                </c:pt>
                <c:pt idx="2519">
                  <c:v>-0.38327504575252536</c:v>
                </c:pt>
                <c:pt idx="2520">
                  <c:v>-0.39752295613288879</c:v>
                </c:pt>
                <c:pt idx="2521">
                  <c:v>-0.39860819935798647</c:v>
                </c:pt>
                <c:pt idx="2522">
                  <c:v>-0.36687769889831545</c:v>
                </c:pt>
                <c:pt idx="2523">
                  <c:v>-0.30473641455173495</c:v>
                </c:pt>
                <c:pt idx="2524">
                  <c:v>-0.28159664332866668</c:v>
                </c:pt>
                <c:pt idx="2525">
                  <c:v>-0.29209590375423433</c:v>
                </c:pt>
                <c:pt idx="2526">
                  <c:v>-0.28498276591300964</c:v>
                </c:pt>
                <c:pt idx="2527">
                  <c:v>-0.32785396635532382</c:v>
                </c:pt>
                <c:pt idx="2528">
                  <c:v>-0.39401404201984408</c:v>
                </c:pt>
                <c:pt idx="2529">
                  <c:v>-0.48906170189380649</c:v>
                </c:pt>
                <c:pt idx="2530">
                  <c:v>-0.61136908113956456</c:v>
                </c:pt>
                <c:pt idx="2531">
                  <c:v>-0.69931997537612922</c:v>
                </c:pt>
                <c:pt idx="2532">
                  <c:v>-0.66804965078830725</c:v>
                </c:pt>
                <c:pt idx="2533">
                  <c:v>-0.59621953010559081</c:v>
                </c:pt>
                <c:pt idx="2534">
                  <c:v>-0.53212702989578253</c:v>
                </c:pt>
                <c:pt idx="2535">
                  <c:v>-0.49955336093902591</c:v>
                </c:pt>
                <c:pt idx="2536">
                  <c:v>-0.53932670652866366</c:v>
                </c:pt>
                <c:pt idx="2537">
                  <c:v>-0.60604811489582067</c:v>
                </c:pt>
                <c:pt idx="2538">
                  <c:v>-0.66278189420700073</c:v>
                </c:pt>
                <c:pt idx="2539">
                  <c:v>-0.62703552603721624</c:v>
                </c:pt>
                <c:pt idx="2540">
                  <c:v>-0.5440875095129013</c:v>
                </c:pt>
                <c:pt idx="2541">
                  <c:v>-0.48197429180145268</c:v>
                </c:pt>
                <c:pt idx="2542">
                  <c:v>-0.4301808249950409</c:v>
                </c:pt>
                <c:pt idx="2543">
                  <c:v>-0.39049167931079865</c:v>
                </c:pt>
                <c:pt idx="2544">
                  <c:v>-0.35899506747722626</c:v>
                </c:pt>
                <c:pt idx="2545">
                  <c:v>-0.28955178022384648</c:v>
                </c:pt>
                <c:pt idx="2546">
                  <c:v>-0.15463721930980684</c:v>
                </c:pt>
                <c:pt idx="2547">
                  <c:v>9.850511848926545E-2</c:v>
                </c:pt>
                <c:pt idx="2548">
                  <c:v>0.42419503033161166</c:v>
                </c:pt>
                <c:pt idx="2549">
                  <c:v>0.85561780393123632</c:v>
                </c:pt>
                <c:pt idx="2550">
                  <c:v>1.2908167093992233</c:v>
                </c:pt>
                <c:pt idx="2551">
                  <c:v>1.7869564658403398</c:v>
                </c:pt>
                <c:pt idx="2552">
                  <c:v>2.1365924799442291</c:v>
                </c:pt>
                <c:pt idx="2553">
                  <c:v>2.3284788018465044</c:v>
                </c:pt>
                <c:pt idx="2554">
                  <c:v>2.3579283034801484</c:v>
                </c:pt>
                <c:pt idx="2555">
                  <c:v>2.1342220187187197</c:v>
                </c:pt>
                <c:pt idx="2556">
                  <c:v>1.701253241300583</c:v>
                </c:pt>
                <c:pt idx="2557">
                  <c:v>1.1133800268173217</c:v>
                </c:pt>
                <c:pt idx="2558">
                  <c:v>0.54203630626201638</c:v>
                </c:pt>
                <c:pt idx="2559">
                  <c:v>0.10404009282588959</c:v>
                </c:pt>
                <c:pt idx="2560">
                  <c:v>-0.17174500286579134</c:v>
                </c:pt>
                <c:pt idx="2561">
                  <c:v>-0.32310368835926057</c:v>
                </c:pt>
                <c:pt idx="2562">
                  <c:v>-0.3877633684873581</c:v>
                </c:pt>
                <c:pt idx="2563">
                  <c:v>-0.45426024377346041</c:v>
                </c:pt>
                <c:pt idx="2564">
                  <c:v>-0.49704899847507478</c:v>
                </c:pt>
                <c:pt idx="2565">
                  <c:v>-0.52799129426479341</c:v>
                </c:pt>
                <c:pt idx="2566">
                  <c:v>-0.46868474006652833</c:v>
                </c:pt>
                <c:pt idx="2567">
                  <c:v>-0.29109953820705414</c:v>
                </c:pt>
                <c:pt idx="2568">
                  <c:v>7.5802134275436403E-2</c:v>
                </c:pt>
                <c:pt idx="2569">
                  <c:v>0.53734683930873872</c:v>
                </c:pt>
                <c:pt idx="2570">
                  <c:v>1.0048434251546861</c:v>
                </c:pt>
                <c:pt idx="2571">
                  <c:v>1.3634531611204148</c:v>
                </c:pt>
                <c:pt idx="2572">
                  <c:v>1.4885391372442247</c:v>
                </c:pt>
                <c:pt idx="2573">
                  <c:v>1.423445008993149</c:v>
                </c:pt>
                <c:pt idx="2574">
                  <c:v>1.2155215287208558</c:v>
                </c:pt>
                <c:pt idx="2575">
                  <c:v>0.95758096575737006</c:v>
                </c:pt>
                <c:pt idx="2576">
                  <c:v>0.72302458763122557</c:v>
                </c:pt>
                <c:pt idx="2577">
                  <c:v>0.5520999491214752</c:v>
                </c:pt>
                <c:pt idx="2578">
                  <c:v>0.42603807270526889</c:v>
                </c:pt>
                <c:pt idx="2579">
                  <c:v>0.30137134194374088</c:v>
                </c:pt>
                <c:pt idx="2580">
                  <c:v>0.19170973598957064</c:v>
                </c:pt>
                <c:pt idx="2581">
                  <c:v>0.14539218664169312</c:v>
                </c:pt>
                <c:pt idx="2582">
                  <c:v>0.18562804698944094</c:v>
                </c:pt>
                <c:pt idx="2583">
                  <c:v>0.4343019425868988</c:v>
                </c:pt>
                <c:pt idx="2584">
                  <c:v>0.8415856558084488</c:v>
                </c:pt>
                <c:pt idx="2585">
                  <c:v>1.1305655783414841</c:v>
                </c:pt>
                <c:pt idx="2586">
                  <c:v>1.2013806223869323</c:v>
                </c:pt>
                <c:pt idx="2587">
                  <c:v>0.97856194496154791</c:v>
                </c:pt>
                <c:pt idx="2588">
                  <c:v>0.43019310414791112</c:v>
                </c:pt>
                <c:pt idx="2589">
                  <c:v>-0.17321616232395173</c:v>
                </c:pt>
                <c:pt idx="2590">
                  <c:v>-0.65035012900829314</c:v>
                </c:pt>
                <c:pt idx="2591">
                  <c:v>-1.0865120708942413</c:v>
                </c:pt>
                <c:pt idx="2592">
                  <c:v>-1.4580599409341812</c:v>
                </c:pt>
                <c:pt idx="2593">
                  <c:v>-1.712436625957489</c:v>
                </c:pt>
                <c:pt idx="2594">
                  <c:v>-1.7987198942899705</c:v>
                </c:pt>
                <c:pt idx="2595">
                  <c:v>-1.7296689552068711</c:v>
                </c:pt>
                <c:pt idx="2596">
                  <c:v>-1.5087868756055833</c:v>
                </c:pt>
                <c:pt idx="2597">
                  <c:v>-1.1350357747077942</c:v>
                </c:pt>
                <c:pt idx="2598">
                  <c:v>-0.83658745586872107</c:v>
                </c:pt>
                <c:pt idx="2599">
                  <c:v>-0.51905967235565187</c:v>
                </c:pt>
                <c:pt idx="2600">
                  <c:v>-0.1844954413175583</c:v>
                </c:pt>
                <c:pt idx="2601">
                  <c:v>0.17909085988998413</c:v>
                </c:pt>
                <c:pt idx="2602">
                  <c:v>0.45460522949695592</c:v>
                </c:pt>
                <c:pt idx="2603">
                  <c:v>0.54684388697147368</c:v>
                </c:pt>
                <c:pt idx="2604">
                  <c:v>0.5039083671569824</c:v>
                </c:pt>
                <c:pt idx="2605">
                  <c:v>0.28677669167518616</c:v>
                </c:pt>
                <c:pt idx="2606">
                  <c:v>-7.2641129493713388E-2</c:v>
                </c:pt>
                <c:pt idx="2607">
                  <c:v>-0.4633772224187851</c:v>
                </c:pt>
                <c:pt idx="2608">
                  <c:v>-0.80343666672706604</c:v>
                </c:pt>
                <c:pt idx="2609">
                  <c:v>-1.0281498420238495</c:v>
                </c:pt>
                <c:pt idx="2610">
                  <c:v>-1.1889283919334412</c:v>
                </c:pt>
                <c:pt idx="2611">
                  <c:v>-1.4161693185567856</c:v>
                </c:pt>
                <c:pt idx="2612">
                  <c:v>-1.7085973441600801</c:v>
                </c:pt>
                <c:pt idx="2613">
                  <c:v>-1.9671015787124635</c:v>
                </c:pt>
                <c:pt idx="2614">
                  <c:v>-2.1365404397249224</c:v>
                </c:pt>
                <c:pt idx="2615">
                  <c:v>-2.2305087035894395</c:v>
                </c:pt>
                <c:pt idx="2616">
                  <c:v>-2.276589440703392</c:v>
                </c:pt>
                <c:pt idx="2617">
                  <c:v>-2.3252259957790375</c:v>
                </c:pt>
                <c:pt idx="2618">
                  <c:v>-2.3533803391456605</c:v>
                </c:pt>
                <c:pt idx="2619">
                  <c:v>-2.314776436686516</c:v>
                </c:pt>
                <c:pt idx="2620">
                  <c:v>-2.1234602183103561</c:v>
                </c:pt>
                <c:pt idx="2621">
                  <c:v>-1.7727991873025895</c:v>
                </c:pt>
                <c:pt idx="2622">
                  <c:v>-1.1895119440555573</c:v>
                </c:pt>
                <c:pt idx="2623">
                  <c:v>-0.56924164652824405</c:v>
                </c:pt>
                <c:pt idx="2624">
                  <c:v>-0.17778283774852754</c:v>
                </c:pt>
                <c:pt idx="2625">
                  <c:v>-5.8028937578201295E-2</c:v>
                </c:pt>
                <c:pt idx="2626">
                  <c:v>-8.4083545804023746E-2</c:v>
                </c:pt>
                <c:pt idx="2627">
                  <c:v>-0.30168884575366978</c:v>
                </c:pt>
                <c:pt idx="2628">
                  <c:v>-0.58736041367053993</c:v>
                </c:pt>
                <c:pt idx="2629">
                  <c:v>-0.87853830456733706</c:v>
                </c:pt>
                <c:pt idx="2630">
                  <c:v>-1.1830753290653229</c:v>
                </c:pt>
                <c:pt idx="2631">
                  <c:v>-1.4371467894315719</c:v>
                </c:pt>
                <c:pt idx="2632">
                  <c:v>-1.5542992633581163</c:v>
                </c:pt>
                <c:pt idx="2633">
                  <c:v>-1.6492948830127716</c:v>
                </c:pt>
                <c:pt idx="2634">
                  <c:v>-1.7349103993177415</c:v>
                </c:pt>
                <c:pt idx="2635">
                  <c:v>-1.6792647868394852</c:v>
                </c:pt>
                <c:pt idx="2636">
                  <c:v>-1.31263676404953</c:v>
                </c:pt>
                <c:pt idx="2637">
                  <c:v>-0.69942756414413454</c:v>
                </c:pt>
                <c:pt idx="2638">
                  <c:v>-0.13411817014217378</c:v>
                </c:pt>
                <c:pt idx="2639">
                  <c:v>0.15513715624809266</c:v>
                </c:pt>
                <c:pt idx="2640">
                  <c:v>0.39784689188003541</c:v>
                </c:pt>
                <c:pt idx="2641">
                  <c:v>0.71995947718620301</c:v>
                </c:pt>
                <c:pt idx="2642">
                  <c:v>1.171458665728569</c:v>
                </c:pt>
                <c:pt idx="2643">
                  <c:v>1.830591312646866</c:v>
                </c:pt>
                <c:pt idx="2644">
                  <c:v>2.4534694683551788</c:v>
                </c:pt>
                <c:pt idx="2645">
                  <c:v>2.8029481923580173</c:v>
                </c:pt>
                <c:pt idx="2646">
                  <c:v>2.8841841441392901</c:v>
                </c:pt>
                <c:pt idx="2647">
                  <c:v>2.5669206547737122</c:v>
                </c:pt>
                <c:pt idx="2648">
                  <c:v>1.8453040766716005</c:v>
                </c:pt>
                <c:pt idx="2649">
                  <c:v>1.0978153234720232</c:v>
                </c:pt>
                <c:pt idx="2650">
                  <c:v>0.50404168367385871</c:v>
                </c:pt>
                <c:pt idx="2651">
                  <c:v>0.5064571684598923</c:v>
                </c:pt>
                <c:pt idx="2652">
                  <c:v>1.5979516518115997</c:v>
                </c:pt>
                <c:pt idx="2653">
                  <c:v>3.3196356493234638</c:v>
                </c:pt>
                <c:pt idx="2654">
                  <c:v>4.7647410839796072</c:v>
                </c:pt>
                <c:pt idx="2655">
                  <c:v>5.4026693880558021</c:v>
                </c:pt>
                <c:pt idx="2656">
                  <c:v>5.1614232105016713</c:v>
                </c:pt>
                <c:pt idx="2657">
                  <c:v>4.4834689611196517</c:v>
                </c:pt>
                <c:pt idx="2658">
                  <c:v>3.479444146156311</c:v>
                </c:pt>
                <c:pt idx="2659">
                  <c:v>2.2821214914321901</c:v>
                </c:pt>
                <c:pt idx="2660">
                  <c:v>1.1334453320503235</c:v>
                </c:pt>
                <c:pt idx="2661">
                  <c:v>-3.3105765581130986E-2</c:v>
                </c:pt>
                <c:pt idx="2662">
                  <c:v>-1.2574203372001649</c:v>
                </c:pt>
                <c:pt idx="2663">
                  <c:v>-2.2451027691364289</c:v>
                </c:pt>
                <c:pt idx="2664">
                  <c:v>-2.7728660219907764</c:v>
                </c:pt>
                <c:pt idx="2665">
                  <c:v>-2.8707156676054004</c:v>
                </c:pt>
                <c:pt idx="2666">
                  <c:v>-2.5656933242082598</c:v>
                </c:pt>
                <c:pt idx="2667">
                  <c:v>-2.034054536819458</c:v>
                </c:pt>
                <c:pt idx="2668">
                  <c:v>-1.6094349986314775</c:v>
                </c:pt>
                <c:pt idx="2669">
                  <c:v>-1.3840850615501405</c:v>
                </c:pt>
                <c:pt idx="2670">
                  <c:v>-1.3766865795850753</c:v>
                </c:pt>
                <c:pt idx="2671">
                  <c:v>-1.4786438941955566</c:v>
                </c:pt>
                <c:pt idx="2672">
                  <c:v>-1.5902491146326065</c:v>
                </c:pt>
                <c:pt idx="2673">
                  <c:v>-1.6569623368978501</c:v>
                </c:pt>
                <c:pt idx="2674">
                  <c:v>-1.6615097165107728</c:v>
                </c:pt>
                <c:pt idx="2675">
                  <c:v>-1.6528991067409515</c:v>
                </c:pt>
                <c:pt idx="2676">
                  <c:v>-1.6663675832748415</c:v>
                </c:pt>
                <c:pt idx="2677">
                  <c:v>-1.7739621984958649</c:v>
                </c:pt>
                <c:pt idx="2678">
                  <c:v>-1.9378128755092623</c:v>
                </c:pt>
                <c:pt idx="2679">
                  <c:v>-2.1833286899328233</c:v>
                </c:pt>
                <c:pt idx="2680">
                  <c:v>-2.4029004085063934</c:v>
                </c:pt>
                <c:pt idx="2681">
                  <c:v>-2.3816440254449844</c:v>
                </c:pt>
                <c:pt idx="2682">
                  <c:v>-2.1460994678735732</c:v>
                </c:pt>
                <c:pt idx="2683">
                  <c:v>-1.6671768379211427</c:v>
                </c:pt>
                <c:pt idx="2684">
                  <c:v>-0.98118383646011353</c:v>
                </c:pt>
                <c:pt idx="2685">
                  <c:v>-0.27901275873184206</c:v>
                </c:pt>
                <c:pt idx="2686">
                  <c:v>0.28050613760948184</c:v>
                </c:pt>
                <c:pt idx="2687">
                  <c:v>0.77782586216926575</c:v>
                </c:pt>
                <c:pt idx="2688">
                  <c:v>1.1179303300380707</c:v>
                </c:pt>
                <c:pt idx="2689">
                  <c:v>1.0538922089338303</c:v>
                </c:pt>
                <c:pt idx="2690">
                  <c:v>0.69578825712203984</c:v>
                </c:pt>
                <c:pt idx="2691">
                  <c:v>0.16933711946010591</c:v>
                </c:pt>
                <c:pt idx="2692">
                  <c:v>-0.39546999871730809</c:v>
                </c:pt>
                <c:pt idx="2693">
                  <c:v>-0.7758395630121232</c:v>
                </c:pt>
                <c:pt idx="2694">
                  <c:v>-0.72683112502098091</c:v>
                </c:pt>
                <c:pt idx="2695">
                  <c:v>-0.11636134564876557</c:v>
                </c:pt>
                <c:pt idx="2696">
                  <c:v>1.1447947776317597</c:v>
                </c:pt>
                <c:pt idx="2697">
                  <c:v>2.523617929816246</c:v>
                </c:pt>
                <c:pt idx="2698">
                  <c:v>3.4140529793500902</c:v>
                </c:pt>
                <c:pt idx="2699">
                  <c:v>3.4893007975816728</c:v>
                </c:pt>
                <c:pt idx="2700">
                  <c:v>2.8758927923440933</c:v>
                </c:pt>
                <c:pt idx="2701">
                  <c:v>1.8546543592214586</c:v>
                </c:pt>
                <c:pt idx="2702">
                  <c:v>1.2981157886981964</c:v>
                </c:pt>
                <c:pt idx="2703">
                  <c:v>1.7786633598804475</c:v>
                </c:pt>
                <c:pt idx="2704">
                  <c:v>3.2067791247367858</c:v>
                </c:pt>
                <c:pt idx="2705">
                  <c:v>4.6805902951955796</c:v>
                </c:pt>
                <c:pt idx="2706">
                  <c:v>5.6182907277345659</c:v>
                </c:pt>
                <c:pt idx="2707">
                  <c:v>5.4079324668645858</c:v>
                </c:pt>
                <c:pt idx="2708">
                  <c:v>4.0860834145545963</c:v>
                </c:pt>
                <c:pt idx="2709">
                  <c:v>2.1605795127153398</c:v>
                </c:pt>
                <c:pt idx="2710">
                  <c:v>0.28044123351573946</c:v>
                </c:pt>
                <c:pt idx="2711">
                  <c:v>-1.3235096615552904</c:v>
                </c:pt>
                <c:pt idx="2712">
                  <c:v>-2.7443351179361346</c:v>
                </c:pt>
                <c:pt idx="2713">
                  <c:v>-3.7045549321174622</c:v>
                </c:pt>
                <c:pt idx="2714">
                  <c:v>-4.0448225373029709</c:v>
                </c:pt>
                <c:pt idx="2715">
                  <c:v>-3.715203296542168</c:v>
                </c:pt>
                <c:pt idx="2716">
                  <c:v>-2.7059323596954346</c:v>
                </c:pt>
                <c:pt idx="2717">
                  <c:v>-1.5188037407398225</c:v>
                </c:pt>
                <c:pt idx="2718">
                  <c:v>-0.59371165931224823</c:v>
                </c:pt>
                <c:pt idx="2719">
                  <c:v>-0.10138311803340912</c:v>
                </c:pt>
                <c:pt idx="2720">
                  <c:v>0.14301587820053102</c:v>
                </c:pt>
                <c:pt idx="2721">
                  <c:v>0.20562903285026551</c:v>
                </c:pt>
                <c:pt idx="2722">
                  <c:v>-3.7387096881866459E-3</c:v>
                </c:pt>
                <c:pt idx="2723">
                  <c:v>-0.47551253378391267</c:v>
                </c:pt>
                <c:pt idx="2724">
                  <c:v>-1.0710309827327729</c:v>
                </c:pt>
                <c:pt idx="2725">
                  <c:v>-1.4852530020475387</c:v>
                </c:pt>
                <c:pt idx="2726">
                  <c:v>-1.6683375102281572</c:v>
                </c:pt>
                <c:pt idx="2727">
                  <c:v>-1.789247989654541</c:v>
                </c:pt>
                <c:pt idx="2728">
                  <c:v>-1.8504332542419435</c:v>
                </c:pt>
                <c:pt idx="2729">
                  <c:v>-1.8506536942720415</c:v>
                </c:pt>
                <c:pt idx="2730">
                  <c:v>-1.8116738158464432</c:v>
                </c:pt>
                <c:pt idx="2731">
                  <c:v>-1.6537060225009919</c:v>
                </c:pt>
                <c:pt idx="2732">
                  <c:v>-1.5029080849885941</c:v>
                </c:pt>
                <c:pt idx="2733">
                  <c:v>-1.4601590913534166</c:v>
                </c:pt>
                <c:pt idx="2734">
                  <c:v>-1.4937437438964845</c:v>
                </c:pt>
                <c:pt idx="2735">
                  <c:v>-1.5361097449064256</c:v>
                </c:pt>
                <c:pt idx="2736">
                  <c:v>-1.6658857727050782</c:v>
                </c:pt>
                <c:pt idx="2737">
                  <c:v>-1.7581945967674257</c:v>
                </c:pt>
                <c:pt idx="2738">
                  <c:v>-1.7335813271999361</c:v>
                </c:pt>
                <c:pt idx="2739">
                  <c:v>-1.562183064222336</c:v>
                </c:pt>
                <c:pt idx="2740">
                  <c:v>-1.2000655835866929</c:v>
                </c:pt>
                <c:pt idx="2741">
                  <c:v>-0.67602115988731393</c:v>
                </c:pt>
                <c:pt idx="2742">
                  <c:v>-0.13708212375640869</c:v>
                </c:pt>
                <c:pt idx="2743">
                  <c:v>0.37540937125682833</c:v>
                </c:pt>
                <c:pt idx="2744">
                  <c:v>1.0133979016542436</c:v>
                </c:pt>
                <c:pt idx="2745">
                  <c:v>1.8978722995519639</c:v>
                </c:pt>
                <c:pt idx="2746">
                  <c:v>2.789161042571068</c:v>
                </c:pt>
                <c:pt idx="2747">
                  <c:v>3.4141792792081835</c:v>
                </c:pt>
                <c:pt idx="2748">
                  <c:v>3.6396256953477861</c:v>
                </c:pt>
                <c:pt idx="2749">
                  <c:v>3.4847779762744904</c:v>
                </c:pt>
                <c:pt idx="2750">
                  <c:v>3.2719919514656071</c:v>
                </c:pt>
                <c:pt idx="2751">
                  <c:v>3.4434060019254686</c:v>
                </c:pt>
                <c:pt idx="2752">
                  <c:v>4.1523861622810365</c:v>
                </c:pt>
                <c:pt idx="2753">
                  <c:v>5.1623611038923265</c:v>
                </c:pt>
                <c:pt idx="2754">
                  <c:v>6.0244663935899734</c:v>
                </c:pt>
                <c:pt idx="2755">
                  <c:v>6.1870458859205248</c:v>
                </c:pt>
                <c:pt idx="2756">
                  <c:v>5.5811597388982772</c:v>
                </c:pt>
                <c:pt idx="2757">
                  <c:v>4.4414666569232946</c:v>
                </c:pt>
                <c:pt idx="2758">
                  <c:v>3.0484055346250534</c:v>
                </c:pt>
                <c:pt idx="2759">
                  <c:v>1.7584553825855256</c:v>
                </c:pt>
                <c:pt idx="2760">
                  <c:v>0.41410741388797762</c:v>
                </c:pt>
                <c:pt idx="2761">
                  <c:v>-0.97058283448219307</c:v>
                </c:pt>
                <c:pt idx="2762">
                  <c:v>-2.0981803661584855</c:v>
                </c:pt>
                <c:pt idx="2763">
                  <c:v>-2.7475598573684694</c:v>
                </c:pt>
                <c:pt idx="2764">
                  <c:v>-2.8745818465948108</c:v>
                </c:pt>
                <c:pt idx="2765">
                  <c:v>-2.559251446723938</c:v>
                </c:pt>
                <c:pt idx="2766">
                  <c:v>-2.0232944905757906</c:v>
                </c:pt>
                <c:pt idx="2767">
                  <c:v>-1.5533870977163315</c:v>
                </c:pt>
                <c:pt idx="2768">
                  <c:v>-1.2575782120227814</c:v>
                </c:pt>
                <c:pt idx="2769">
                  <c:v>-1.1738180172443391</c:v>
                </c:pt>
                <c:pt idx="2770">
                  <c:v>-1.3200334918498993</c:v>
                </c:pt>
                <c:pt idx="2771">
                  <c:v>-1.6719657075405121</c:v>
                </c:pt>
                <c:pt idx="2772">
                  <c:v>-2.1157208436727526</c:v>
                </c:pt>
                <c:pt idx="2773">
                  <c:v>-2.5271262592077255</c:v>
                </c:pt>
                <c:pt idx="2774">
                  <c:v>-2.9362898522615435</c:v>
                </c:pt>
                <c:pt idx="2775">
                  <c:v>-3.3085657006502154</c:v>
                </c:pt>
                <c:pt idx="2776">
                  <c:v>-3.5259721952676775</c:v>
                </c:pt>
                <c:pt idx="2777">
                  <c:v>-3.5677639997005466</c:v>
                </c:pt>
                <c:pt idx="2778">
                  <c:v>-3.4475668805837634</c:v>
                </c:pt>
                <c:pt idx="2779">
                  <c:v>-3.1818021583557132</c:v>
                </c:pt>
                <c:pt idx="2780">
                  <c:v>-2.8450534075498584</c:v>
                </c:pt>
                <c:pt idx="2781">
                  <c:v>-2.5091279447078705</c:v>
                </c:pt>
                <c:pt idx="2782">
                  <c:v>-2.1367135173082352</c:v>
                </c:pt>
                <c:pt idx="2783">
                  <c:v>-1.7207800179719925</c:v>
                </c:pt>
                <c:pt idx="2784">
                  <c:v>-1.2276030457019806</c:v>
                </c:pt>
                <c:pt idx="2785">
                  <c:v>-0.66939567983150483</c:v>
                </c:pt>
                <c:pt idx="2786">
                  <c:v>-0.13180267274379731</c:v>
                </c:pt>
                <c:pt idx="2787">
                  <c:v>0.25067422807216644</c:v>
                </c:pt>
                <c:pt idx="2788">
                  <c:v>0.53084239661693577</c:v>
                </c:pt>
                <c:pt idx="2789">
                  <c:v>0.77077295064926155</c:v>
                </c:pt>
                <c:pt idx="2790">
                  <c:v>1.0042259591817857</c:v>
                </c:pt>
                <c:pt idx="2791">
                  <c:v>1.3587519997358324</c:v>
                </c:pt>
                <c:pt idx="2792">
                  <c:v>1.9385882163047792</c:v>
                </c:pt>
                <c:pt idx="2793">
                  <c:v>2.9059679460525514</c:v>
                </c:pt>
                <c:pt idx="2794">
                  <c:v>3.934262799024582</c:v>
                </c:pt>
                <c:pt idx="2795">
                  <c:v>4.5932977974414824</c:v>
                </c:pt>
                <c:pt idx="2796">
                  <c:v>4.5949864733219146</c:v>
                </c:pt>
                <c:pt idx="2797">
                  <c:v>3.9675387185811997</c:v>
                </c:pt>
                <c:pt idx="2798">
                  <c:v>2.9042570507526397</c:v>
                </c:pt>
                <c:pt idx="2799">
                  <c:v>1.7641792219877244</c:v>
                </c:pt>
                <c:pt idx="2800">
                  <c:v>1.0643885457515716</c:v>
                </c:pt>
                <c:pt idx="2801">
                  <c:v>1.2817780834436416</c:v>
                </c:pt>
                <c:pt idx="2802">
                  <c:v>2.2823436856269836</c:v>
                </c:pt>
                <c:pt idx="2803">
                  <c:v>3.4115667432546619</c:v>
                </c:pt>
                <c:pt idx="2804">
                  <c:v>4.214987622499466</c:v>
                </c:pt>
                <c:pt idx="2805">
                  <c:v>4.3503693759441378</c:v>
                </c:pt>
                <c:pt idx="2806">
                  <c:v>3.8084734028577807</c:v>
                </c:pt>
                <c:pt idx="2807">
                  <c:v>2.8911236196756365</c:v>
                </c:pt>
                <c:pt idx="2808">
                  <c:v>1.544533828496933</c:v>
                </c:pt>
                <c:pt idx="2809">
                  <c:v>2.6673243641853334E-2</c:v>
                </c:pt>
                <c:pt idx="2810">
                  <c:v>-1.1419062530994415</c:v>
                </c:pt>
                <c:pt idx="2811">
                  <c:v>-1.8422138231992722</c:v>
                </c:pt>
                <c:pt idx="2812">
                  <c:v>-2.2009311479330065</c:v>
                </c:pt>
                <c:pt idx="2813">
                  <c:v>-2.2693932723999026</c:v>
                </c:pt>
                <c:pt idx="2814">
                  <c:v>-2.0328196048736573</c:v>
                </c:pt>
                <c:pt idx="2815">
                  <c:v>-1.5557528811693193</c:v>
                </c:pt>
                <c:pt idx="2816">
                  <c:v>-1.0917394816875459</c:v>
                </c:pt>
                <c:pt idx="2817">
                  <c:v>-0.84822867751121522</c:v>
                </c:pt>
                <c:pt idx="2818">
                  <c:v>-0.77283058583736419</c:v>
                </c:pt>
                <c:pt idx="2819">
                  <c:v>-0.84534424602985392</c:v>
                </c:pt>
                <c:pt idx="2820">
                  <c:v>-1.087779747247696</c:v>
                </c:pt>
                <c:pt idx="2821">
                  <c:v>-1.4706758934259416</c:v>
                </c:pt>
                <c:pt idx="2822">
                  <c:v>-1.8908328366279603</c:v>
                </c:pt>
                <c:pt idx="2823">
                  <c:v>-2.2199486321210862</c:v>
                </c:pt>
                <c:pt idx="2824">
                  <c:v>-2.4118671137094498</c:v>
                </c:pt>
                <c:pt idx="2825">
                  <c:v>-2.5259363508224491</c:v>
                </c:pt>
                <c:pt idx="2826">
                  <c:v>-2.5381850981712342</c:v>
                </c:pt>
                <c:pt idx="2827">
                  <c:v>-2.4480935382843021</c:v>
                </c:pt>
                <c:pt idx="2828">
                  <c:v>-2.2887323534488679</c:v>
                </c:pt>
                <c:pt idx="2829">
                  <c:v>-2.1064629471302032</c:v>
                </c:pt>
                <c:pt idx="2830">
                  <c:v>-1.9043077450990678</c:v>
                </c:pt>
                <c:pt idx="2831">
                  <c:v>-1.557407643198967</c:v>
                </c:pt>
                <c:pt idx="2832">
                  <c:v>-1.1437335079908371</c:v>
                </c:pt>
                <c:pt idx="2833">
                  <c:v>-0.77554895639419563</c:v>
                </c:pt>
                <c:pt idx="2834">
                  <c:v>-0.60656150043010715</c:v>
                </c:pt>
                <c:pt idx="2835">
                  <c:v>-0.68687417685985563</c:v>
                </c:pt>
                <c:pt idx="2836">
                  <c:v>-0.92586742222309115</c:v>
                </c:pt>
                <c:pt idx="2837">
                  <c:v>-1.1971086466312408</c:v>
                </c:pt>
                <c:pt idx="2838">
                  <c:v>-1.3044740509986879</c:v>
                </c:pt>
                <c:pt idx="2839">
                  <c:v>-1.3775987452268601</c:v>
                </c:pt>
                <c:pt idx="2840">
                  <c:v>-1.234983401298523</c:v>
                </c:pt>
                <c:pt idx="2841">
                  <c:v>-0.75593564093112953</c:v>
                </c:pt>
                <c:pt idx="2842">
                  <c:v>4.0205454826354979E-2</c:v>
                </c:pt>
                <c:pt idx="2843">
                  <c:v>1.0971504950523376</c:v>
                </c:pt>
                <c:pt idx="2844">
                  <c:v>2.1193467020988463</c:v>
                </c:pt>
                <c:pt idx="2845">
                  <c:v>3.0510309344530109</c:v>
                </c:pt>
                <c:pt idx="2846">
                  <c:v>3.7439254045486452</c:v>
                </c:pt>
                <c:pt idx="2847">
                  <c:v>4.1115895539522169</c:v>
                </c:pt>
                <c:pt idx="2848">
                  <c:v>4.214915701746941</c:v>
                </c:pt>
                <c:pt idx="2849">
                  <c:v>4.17697194993496</c:v>
                </c:pt>
                <c:pt idx="2850">
                  <c:v>4.2352774608135224</c:v>
                </c:pt>
                <c:pt idx="2851">
                  <c:v>4.6349451756477356</c:v>
                </c:pt>
                <c:pt idx="2852">
                  <c:v>5.2208776992559436</c:v>
                </c:pt>
                <c:pt idx="2853">
                  <c:v>5.7912963902950292</c:v>
                </c:pt>
                <c:pt idx="2854">
                  <c:v>5.9813770920038225</c:v>
                </c:pt>
                <c:pt idx="2855">
                  <c:v>5.6081797224283223</c:v>
                </c:pt>
                <c:pt idx="2856">
                  <c:v>4.6210942912101745</c:v>
                </c:pt>
                <c:pt idx="2857">
                  <c:v>3.0729129695892334</c:v>
                </c:pt>
                <c:pt idx="2858">
                  <c:v>1.4020061928033829</c:v>
                </c:pt>
                <c:pt idx="2859">
                  <c:v>-9.1252232193946847E-2</c:v>
                </c:pt>
                <c:pt idx="2860">
                  <c:v>-1.2363808858394623</c:v>
                </c:pt>
                <c:pt idx="2861">
                  <c:v>-2.0070205199718476</c:v>
                </c:pt>
                <c:pt idx="2862">
                  <c:v>-2.3479038369655609</c:v>
                </c:pt>
                <c:pt idx="2863">
                  <c:v>-2.3714119827747346</c:v>
                </c:pt>
                <c:pt idx="2864">
                  <c:v>-2.207650183439255</c:v>
                </c:pt>
                <c:pt idx="2865">
                  <c:v>-1.9629828000068665</c:v>
                </c:pt>
                <c:pt idx="2866">
                  <c:v>-1.7705088329315186</c:v>
                </c:pt>
                <c:pt idx="2867">
                  <c:v>-1.7144702875614166</c:v>
                </c:pt>
                <c:pt idx="2868">
                  <c:v>-1.8749968224763871</c:v>
                </c:pt>
                <c:pt idx="2869">
                  <c:v>-2.2211841487884523</c:v>
                </c:pt>
                <c:pt idx="2870">
                  <c:v>-2.5255697304010392</c:v>
                </c:pt>
                <c:pt idx="2871">
                  <c:v>-2.6763156276941302</c:v>
                </c:pt>
                <c:pt idx="2872">
                  <c:v>-2.7344404596090319</c:v>
                </c:pt>
                <c:pt idx="2873">
                  <c:v>-2.7552945542335512</c:v>
                </c:pt>
                <c:pt idx="2874">
                  <c:v>-2.7691770136356357</c:v>
                </c:pt>
                <c:pt idx="2875">
                  <c:v>-2.7674772280454638</c:v>
                </c:pt>
                <c:pt idx="2876">
                  <c:v>-2.6267435181140901</c:v>
                </c:pt>
                <c:pt idx="2877">
                  <c:v>-2.2750685799121859</c:v>
                </c:pt>
                <c:pt idx="2878">
                  <c:v>-1.7932217574119569</c:v>
                </c:pt>
                <c:pt idx="2879">
                  <c:v>-1.3737600481510164</c:v>
                </c:pt>
                <c:pt idx="2880">
                  <c:v>-1.1446140986680986</c:v>
                </c:pt>
                <c:pt idx="2881">
                  <c:v>-1.0140732550621032</c:v>
                </c:pt>
                <c:pt idx="2882">
                  <c:v>-0.89170681893825532</c:v>
                </c:pt>
                <c:pt idx="2883">
                  <c:v>-0.67195091307163246</c:v>
                </c:pt>
                <c:pt idx="2884">
                  <c:v>-0.44415391623973849</c:v>
                </c:pt>
                <c:pt idx="2885">
                  <c:v>-0.2048770809173584</c:v>
                </c:pt>
                <c:pt idx="2886">
                  <c:v>-4.9828802347183232E-2</c:v>
                </c:pt>
                <c:pt idx="2887">
                  <c:v>2.1868001818656922E-2</c:v>
                </c:pt>
                <c:pt idx="2888">
                  <c:v>-1.2480297088623048E-2</c:v>
                </c:pt>
                <c:pt idx="2889">
                  <c:v>-3.8371767997741703E-2</c:v>
                </c:pt>
                <c:pt idx="2890">
                  <c:v>-1.3917542695999147E-2</c:v>
                </c:pt>
                <c:pt idx="2891">
                  <c:v>8.6691403985023507E-2</c:v>
                </c:pt>
                <c:pt idx="2892">
                  <c:v>0.38095837891101841</c:v>
                </c:pt>
                <c:pt idx="2893">
                  <c:v>1.1059868073463441</c:v>
                </c:pt>
                <c:pt idx="2894">
                  <c:v>2.2002750903367998</c:v>
                </c:pt>
                <c:pt idx="2895">
                  <c:v>3.0175503623485569</c:v>
                </c:pt>
                <c:pt idx="2896">
                  <c:v>3.3032956051826479</c:v>
                </c:pt>
                <c:pt idx="2897">
                  <c:v>3.0505333364009859</c:v>
                </c:pt>
                <c:pt idx="2898">
                  <c:v>2.317693612575531</c:v>
                </c:pt>
                <c:pt idx="2899">
                  <c:v>1.2545329821109772</c:v>
                </c:pt>
                <c:pt idx="2900">
                  <c:v>0.29878044068813325</c:v>
                </c:pt>
                <c:pt idx="2901">
                  <c:v>-9.8447815775871278E-2</c:v>
                </c:pt>
                <c:pt idx="2902">
                  <c:v>0.52634179472923281</c:v>
                </c:pt>
                <c:pt idx="2903">
                  <c:v>2.0789681696891784</c:v>
                </c:pt>
                <c:pt idx="2904">
                  <c:v>3.7419186401367188</c:v>
                </c:pt>
                <c:pt idx="2905">
                  <c:v>4.9963048571348194</c:v>
                </c:pt>
                <c:pt idx="2906">
                  <c:v>5.3864591521024705</c:v>
                </c:pt>
                <c:pt idx="2907">
                  <c:v>4.7889918261766438</c:v>
                </c:pt>
                <c:pt idx="2908">
                  <c:v>3.3837281495332721</c:v>
                </c:pt>
                <c:pt idx="2909">
                  <c:v>1.5954560601711274</c:v>
                </c:pt>
                <c:pt idx="2910">
                  <c:v>6.2323132753372194E-2</c:v>
                </c:pt>
                <c:pt idx="2911">
                  <c:v>-1.1400936162471771</c:v>
                </c:pt>
                <c:pt idx="2912">
                  <c:v>-2.0547045636177064</c:v>
                </c:pt>
                <c:pt idx="2913">
                  <c:v>-2.6327708280086517</c:v>
                </c:pt>
                <c:pt idx="2914">
                  <c:v>-2.7680952787399296</c:v>
                </c:pt>
                <c:pt idx="2915">
                  <c:v>-2.3594023865461349</c:v>
                </c:pt>
                <c:pt idx="2916">
                  <c:v>-1.5587998652458193</c:v>
                </c:pt>
                <c:pt idx="2917">
                  <c:v>-0.83090688586235051</c:v>
                </c:pt>
                <c:pt idx="2918">
                  <c:v>-0.30997201144695286</c:v>
                </c:pt>
                <c:pt idx="2919">
                  <c:v>-8.555879831314088E-2</c:v>
                </c:pt>
                <c:pt idx="2920">
                  <c:v>-7.3135219216346747E-2</c:v>
                </c:pt>
                <c:pt idx="2921">
                  <c:v>-0.22245205700397491</c:v>
                </c:pt>
                <c:pt idx="2922">
                  <c:v>-0.55656371355056766</c:v>
                </c:pt>
                <c:pt idx="2923">
                  <c:v>-1.0345244765281678</c:v>
                </c:pt>
                <c:pt idx="2924">
                  <c:v>-1.436445123553276</c:v>
                </c:pt>
                <c:pt idx="2925">
                  <c:v>-1.6642538148164749</c:v>
                </c:pt>
                <c:pt idx="2926">
                  <c:v>-1.794277179837227</c:v>
                </c:pt>
                <c:pt idx="2927">
                  <c:v>-1.8583860522508622</c:v>
                </c:pt>
                <c:pt idx="2928">
                  <c:v>-2.0028748440742494</c:v>
                </c:pt>
                <c:pt idx="2929">
                  <c:v>-2.2349999499320985</c:v>
                </c:pt>
                <c:pt idx="2930">
                  <c:v>-2.5370022064447406</c:v>
                </c:pt>
                <c:pt idx="2931">
                  <c:v>-2.81414794921875</c:v>
                </c:pt>
                <c:pt idx="2932">
                  <c:v>-2.9929943954944611</c:v>
                </c:pt>
                <c:pt idx="2933">
                  <c:v>-3.0067534786462784</c:v>
                </c:pt>
                <c:pt idx="2934">
                  <c:v>-2.7036238789558413</c:v>
                </c:pt>
                <c:pt idx="2935">
                  <c:v>-2.0792102444171907</c:v>
                </c:pt>
                <c:pt idx="2936">
                  <c:v>-1.306876671910286</c:v>
                </c:pt>
                <c:pt idx="2937">
                  <c:v>-0.49973403990268711</c:v>
                </c:pt>
                <c:pt idx="2938">
                  <c:v>0.26702011942863468</c:v>
                </c:pt>
                <c:pt idx="2939">
                  <c:v>0.84703643023967745</c:v>
                </c:pt>
                <c:pt idx="2940">
                  <c:v>1.1864170128107072</c:v>
                </c:pt>
                <c:pt idx="2941">
                  <c:v>1.256469579935074</c:v>
                </c:pt>
                <c:pt idx="2942">
                  <c:v>1.2427397328615188</c:v>
                </c:pt>
                <c:pt idx="2943">
                  <c:v>1.305409020781517</c:v>
                </c:pt>
                <c:pt idx="2944">
                  <c:v>1.5310232520103455</c:v>
                </c:pt>
                <c:pt idx="2945">
                  <c:v>1.8294704014062881</c:v>
                </c:pt>
                <c:pt idx="2946">
                  <c:v>1.9925217640399935</c:v>
                </c:pt>
                <c:pt idx="2947">
                  <c:v>1.9315744811296465</c:v>
                </c:pt>
                <c:pt idx="2948">
                  <c:v>1.8295879304409028</c:v>
                </c:pt>
                <c:pt idx="2949">
                  <c:v>2.1724785965681077</c:v>
                </c:pt>
                <c:pt idx="2950">
                  <c:v>3.1457529044151307</c:v>
                </c:pt>
                <c:pt idx="2951">
                  <c:v>4.4615237760543822</c:v>
                </c:pt>
                <c:pt idx="2952">
                  <c:v>5.789429374337197</c:v>
                </c:pt>
                <c:pt idx="2953">
                  <c:v>6.7137122011184696</c:v>
                </c:pt>
                <c:pt idx="2954">
                  <c:v>6.9060563600063327</c:v>
                </c:pt>
                <c:pt idx="2955">
                  <c:v>6.3090392696857451</c:v>
                </c:pt>
                <c:pt idx="2956">
                  <c:v>4.9178445786237717</c:v>
                </c:pt>
                <c:pt idx="2957">
                  <c:v>3.2921706926822663</c:v>
                </c:pt>
                <c:pt idx="2958">
                  <c:v>1.6132912373542787</c:v>
                </c:pt>
                <c:pt idx="2959">
                  <c:v>2.6977298855781557E-2</c:v>
                </c:pt>
                <c:pt idx="2960">
                  <c:v>-1.1779824042320253</c:v>
                </c:pt>
                <c:pt idx="2961">
                  <c:v>-1.8715510582923891</c:v>
                </c:pt>
                <c:pt idx="2962">
                  <c:v>-2.0693448221683504</c:v>
                </c:pt>
                <c:pt idx="2963">
                  <c:v>-1.9072325223684312</c:v>
                </c:pt>
                <c:pt idx="2964">
                  <c:v>-1.5306624788045884</c:v>
                </c:pt>
                <c:pt idx="2965">
                  <c:v>-1.2628079617023469</c:v>
                </c:pt>
                <c:pt idx="2966">
                  <c:v>-1.1863474309444428</c:v>
                </c:pt>
                <c:pt idx="2967">
                  <c:v>-1.2082394063472748</c:v>
                </c:pt>
                <c:pt idx="2968">
                  <c:v>-1.3246282339096069</c:v>
                </c:pt>
                <c:pt idx="2969">
                  <c:v>-1.532420736551285</c:v>
                </c:pt>
                <c:pt idx="2970">
                  <c:v>-1.8173672497272493</c:v>
                </c:pt>
                <c:pt idx="2971">
                  <c:v>-2.1234543710947036</c:v>
                </c:pt>
                <c:pt idx="2972">
                  <c:v>-2.4865378117561341</c:v>
                </c:pt>
                <c:pt idx="2973">
                  <c:v>-2.8671529591083527</c:v>
                </c:pt>
                <c:pt idx="2974">
                  <c:v>-3.1388777482509616</c:v>
                </c:pt>
                <c:pt idx="2975">
                  <c:v>-3.3261359989643098</c:v>
                </c:pt>
                <c:pt idx="2976">
                  <c:v>-3.4452817887067795</c:v>
                </c:pt>
                <c:pt idx="2977">
                  <c:v>-3.4852668035030367</c:v>
                </c:pt>
                <c:pt idx="2978">
                  <c:v>-3.4723514735698702</c:v>
                </c:pt>
                <c:pt idx="2979">
                  <c:v>-3.3620946210622789</c:v>
                </c:pt>
                <c:pt idx="2980">
                  <c:v>-3.1379381006956102</c:v>
                </c:pt>
                <c:pt idx="2981">
                  <c:v>-2.6558667451143267</c:v>
                </c:pt>
                <c:pt idx="2982">
                  <c:v>-1.8487241131067278</c:v>
                </c:pt>
                <c:pt idx="2983">
                  <c:v>-0.84235807299613952</c:v>
                </c:pt>
                <c:pt idx="2984">
                  <c:v>0.22755141377449037</c:v>
                </c:pt>
                <c:pt idx="2985">
                  <c:v>1.1412326538562776</c:v>
                </c:pt>
                <c:pt idx="2986">
                  <c:v>1.6107184624671937</c:v>
                </c:pt>
                <c:pt idx="2987">
                  <c:v>1.6980361032485962</c:v>
                </c:pt>
                <c:pt idx="2988">
                  <c:v>1.5556634187698366</c:v>
                </c:pt>
                <c:pt idx="2989">
                  <c:v>1.3127683264017105</c:v>
                </c:pt>
                <c:pt idx="2990">
                  <c:v>1.054847059249878</c:v>
                </c:pt>
                <c:pt idx="2991">
                  <c:v>0.9793396246433258</c:v>
                </c:pt>
                <c:pt idx="2992">
                  <c:v>1.3775244855880737</c:v>
                </c:pt>
                <c:pt idx="2993">
                  <c:v>2.2120016813278198</c:v>
                </c:pt>
                <c:pt idx="2994">
                  <c:v>3.1466674089431765</c:v>
                </c:pt>
                <c:pt idx="2995">
                  <c:v>3.5541025650501252</c:v>
                </c:pt>
                <c:pt idx="2996">
                  <c:v>3.3662525761127475</c:v>
                </c:pt>
                <c:pt idx="2997">
                  <c:v>2.5552197915315631</c:v>
                </c:pt>
                <c:pt idx="2998">
                  <c:v>1.3124508225917817</c:v>
                </c:pt>
                <c:pt idx="2999">
                  <c:v>0.15092774569988252</c:v>
                </c:pt>
                <c:pt idx="3000">
                  <c:v>-0.67373899161815642</c:v>
                </c:pt>
                <c:pt idx="3001">
                  <c:v>-0.69804645180702218</c:v>
                </c:pt>
                <c:pt idx="3002">
                  <c:v>0.41192347884178165</c:v>
                </c:pt>
                <c:pt idx="3003">
                  <c:v>2.1955750983953477</c:v>
                </c:pt>
                <c:pt idx="3004">
                  <c:v>3.9253756159543993</c:v>
                </c:pt>
                <c:pt idx="3005">
                  <c:v>5.13852609872818</c:v>
                </c:pt>
                <c:pt idx="3006">
                  <c:v>5.4241596597433093</c:v>
                </c:pt>
                <c:pt idx="3007">
                  <c:v>4.7012368136644369</c:v>
                </c:pt>
                <c:pt idx="3008">
                  <c:v>3.183058724999428</c:v>
                </c:pt>
                <c:pt idx="3009">
                  <c:v>1.4496019434928895</c:v>
                </c:pt>
                <c:pt idx="3010">
                  <c:v>-3.5855711102485657E-2</c:v>
                </c:pt>
                <c:pt idx="3011">
                  <c:v>-1.1846172398328783</c:v>
                </c:pt>
                <c:pt idx="3012">
                  <c:v>-1.9682148885726929</c:v>
                </c:pt>
                <c:pt idx="3013">
                  <c:v>-2.4087090325355529</c:v>
                </c:pt>
                <c:pt idx="3014">
                  <c:v>-2.3944242846965791</c:v>
                </c:pt>
                <c:pt idx="3015">
                  <c:v>-1.9105724519491196</c:v>
                </c:pt>
                <c:pt idx="3016">
                  <c:v>-1.2947951549291612</c:v>
                </c:pt>
                <c:pt idx="3017">
                  <c:v>-0.83625650346279146</c:v>
                </c:pt>
                <c:pt idx="3018">
                  <c:v>-0.69299562692642214</c:v>
                </c:pt>
                <c:pt idx="3019">
                  <c:v>-0.84285917937755594</c:v>
                </c:pt>
                <c:pt idx="3020">
                  <c:v>-1.1477020132541658</c:v>
                </c:pt>
                <c:pt idx="3021">
                  <c:v>-1.4753033798933031</c:v>
                </c:pt>
                <c:pt idx="3022">
                  <c:v>-1.8246025943756103</c:v>
                </c:pt>
                <c:pt idx="3023">
                  <c:v>-2.2011925184726717</c:v>
                </c:pt>
                <c:pt idx="3024">
                  <c:v>-2.5574060654640198</c:v>
                </c:pt>
                <c:pt idx="3025">
                  <c:v>-2.8442675417661669</c:v>
                </c:pt>
                <c:pt idx="3026">
                  <c:v>-3.0243454116582873</c:v>
                </c:pt>
                <c:pt idx="3027">
                  <c:v>-3.0500532799959186</c:v>
                </c:pt>
                <c:pt idx="3028">
                  <c:v>-2.978899097442627</c:v>
                </c:pt>
                <c:pt idx="3029">
                  <c:v>-2.7853860801458361</c:v>
                </c:pt>
                <c:pt idx="3030">
                  <c:v>-2.5486264711618425</c:v>
                </c:pt>
                <c:pt idx="3031">
                  <c:v>-2.325013741850853</c:v>
                </c:pt>
                <c:pt idx="3032">
                  <c:v>-2.0580766528844836</c:v>
                </c:pt>
                <c:pt idx="3033">
                  <c:v>-1.6634825670719147</c:v>
                </c:pt>
                <c:pt idx="3034">
                  <c:v>-1.2531033378839493</c:v>
                </c:pt>
                <c:pt idx="3035">
                  <c:v>-0.90421752154827117</c:v>
                </c:pt>
                <c:pt idx="3036">
                  <c:v>-0.61897280037403113</c:v>
                </c:pt>
                <c:pt idx="3037">
                  <c:v>-0.43921360373497009</c:v>
                </c:pt>
                <c:pt idx="3038">
                  <c:v>-0.35521601200103764</c:v>
                </c:pt>
                <c:pt idx="3039">
                  <c:v>-0.30363479912281038</c:v>
                </c:pt>
                <c:pt idx="3040">
                  <c:v>-0.18673083186149597</c:v>
                </c:pt>
                <c:pt idx="3041">
                  <c:v>0.17884469211101534</c:v>
                </c:pt>
                <c:pt idx="3042">
                  <c:v>0.98427058160305025</c:v>
                </c:pt>
                <c:pt idx="3043">
                  <c:v>2.2051253557205199</c:v>
                </c:pt>
                <c:pt idx="3044">
                  <c:v>3.394641392827034</c:v>
                </c:pt>
                <c:pt idx="3045">
                  <c:v>4.3443134146928788</c:v>
                </c:pt>
                <c:pt idx="3046">
                  <c:v>5.0876529836654667</c:v>
                </c:pt>
                <c:pt idx="3047">
                  <c:v>5.7134389597177506</c:v>
                </c:pt>
                <c:pt idx="3048">
                  <c:v>6.3705671811103821</c:v>
                </c:pt>
                <c:pt idx="3049">
                  <c:v>7.047863034009934</c:v>
                </c:pt>
                <c:pt idx="3050">
                  <c:v>7.4808721572160728</c:v>
                </c:pt>
                <c:pt idx="3051">
                  <c:v>7.3305478441715248</c:v>
                </c:pt>
                <c:pt idx="3052">
                  <c:v>6.4832810336351399</c:v>
                </c:pt>
                <c:pt idx="3053">
                  <c:v>4.936782540678978</c:v>
                </c:pt>
                <c:pt idx="3054">
                  <c:v>3.0924917864799499</c:v>
                </c:pt>
                <c:pt idx="3055">
                  <c:v>1.2900822991132737</c:v>
                </c:pt>
                <c:pt idx="3056">
                  <c:v>-0.16177374601364136</c:v>
                </c:pt>
                <c:pt idx="3057">
                  <c:v>-1.1633357137441636</c:v>
                </c:pt>
                <c:pt idx="3058">
                  <c:v>-1.6347130966186525</c:v>
                </c:pt>
                <c:pt idx="3059">
                  <c:v>-1.6735485488176347</c:v>
                </c:pt>
                <c:pt idx="3060">
                  <c:v>-1.3947281634807587</c:v>
                </c:pt>
                <c:pt idx="3061">
                  <c:v>-0.96505019903182987</c:v>
                </c:pt>
                <c:pt idx="3062">
                  <c:v>-0.62371196866035461</c:v>
                </c:pt>
                <c:pt idx="3063">
                  <c:v>-0.42076271474361421</c:v>
                </c:pt>
                <c:pt idx="3064">
                  <c:v>-0.36033641874790195</c:v>
                </c:pt>
                <c:pt idx="3065">
                  <c:v>-0.44023218870162967</c:v>
                </c:pt>
                <c:pt idx="3066">
                  <c:v>-0.62745769500732429</c:v>
                </c:pt>
                <c:pt idx="3067">
                  <c:v>-0.85816309690475467</c:v>
                </c:pt>
                <c:pt idx="3068">
                  <c:v>-1.1304591590166093</c:v>
                </c:pt>
                <c:pt idx="3069">
                  <c:v>-1.379860448241234</c:v>
                </c:pt>
                <c:pt idx="3070">
                  <c:v>-1.6585878628492357</c:v>
                </c:pt>
                <c:pt idx="3071">
                  <c:v>-1.9617045986652375</c:v>
                </c:pt>
                <c:pt idx="3072">
                  <c:v>-2.3046560758352279</c:v>
                </c:pt>
                <c:pt idx="3073">
                  <c:v>-2.7038659536838532</c:v>
                </c:pt>
                <c:pt idx="3074">
                  <c:v>-3.1405488824844361</c:v>
                </c:pt>
                <c:pt idx="3075">
                  <c:v>-3.6004101741313934</c:v>
                </c:pt>
                <c:pt idx="3076">
                  <c:v>-3.9810299992561342</c:v>
                </c:pt>
                <c:pt idx="3077">
                  <c:v>-4.1992632901668552</c:v>
                </c:pt>
                <c:pt idx="3078">
                  <c:v>-4.1642484086751939</c:v>
                </c:pt>
                <c:pt idx="3079">
                  <c:v>-3.8942976647615435</c:v>
                </c:pt>
                <c:pt idx="3080">
                  <c:v>-3.4766561937332154</c:v>
                </c:pt>
                <c:pt idx="3081">
                  <c:v>-2.9680963665246964</c:v>
                </c:pt>
                <c:pt idx="3082">
                  <c:v>-2.4226710140705108</c:v>
                </c:pt>
                <c:pt idx="3083">
                  <c:v>-1.8172427040338517</c:v>
                </c:pt>
                <c:pt idx="3084">
                  <c:v>-1.1178654259443284</c:v>
                </c:pt>
                <c:pt idx="3085">
                  <c:v>-0.22311337709426882</c:v>
                </c:pt>
                <c:pt idx="3086">
                  <c:v>0.67064815342426298</c:v>
                </c:pt>
                <c:pt idx="3087">
                  <c:v>1.3627006244659425</c:v>
                </c:pt>
                <c:pt idx="3088">
                  <c:v>1.660931426882744</c:v>
                </c:pt>
                <c:pt idx="3089">
                  <c:v>1.5337299281358721</c:v>
                </c:pt>
                <c:pt idx="3090">
                  <c:v>1.1271893960237505</c:v>
                </c:pt>
                <c:pt idx="3091">
                  <c:v>0.62595496058464051</c:v>
                </c:pt>
                <c:pt idx="3092">
                  <c:v>0.35420912146568301</c:v>
                </c:pt>
                <c:pt idx="3093">
                  <c:v>0.69279974520206455</c:v>
                </c:pt>
                <c:pt idx="3094">
                  <c:v>1.7293122750520706</c:v>
                </c:pt>
                <c:pt idx="3095">
                  <c:v>3.0731228846311569</c:v>
                </c:pt>
                <c:pt idx="3096">
                  <c:v>4.0083458518981931</c:v>
                </c:pt>
                <c:pt idx="3097">
                  <c:v>4.2593270587921142</c:v>
                </c:pt>
                <c:pt idx="3098">
                  <c:v>3.8264711326360703</c:v>
                </c:pt>
                <c:pt idx="3099">
                  <c:v>2.9530011945962906</c:v>
                </c:pt>
                <c:pt idx="3100">
                  <c:v>2.1072768795490266</c:v>
                </c:pt>
                <c:pt idx="3101">
                  <c:v>1.970977697968483</c:v>
                </c:pt>
                <c:pt idx="3102">
                  <c:v>2.6710010933876038</c:v>
                </c:pt>
                <c:pt idx="3103">
                  <c:v>3.6565709263086319</c:v>
                </c:pt>
                <c:pt idx="3104">
                  <c:v>4.3098926103115085</c:v>
                </c:pt>
                <c:pt idx="3105">
                  <c:v>4.3264566028118132</c:v>
                </c:pt>
                <c:pt idx="3106">
                  <c:v>3.7522085702419283</c:v>
                </c:pt>
                <c:pt idx="3107">
                  <c:v>2.770126601457596</c:v>
                </c:pt>
                <c:pt idx="3108">
                  <c:v>1.639260476231575</c:v>
                </c:pt>
                <c:pt idx="3109">
                  <c:v>0.68946507811546331</c:v>
                </c:pt>
                <c:pt idx="3110">
                  <c:v>0.10384362637996675</c:v>
                </c:pt>
                <c:pt idx="3111">
                  <c:v>-0.15391450345516206</c:v>
                </c:pt>
                <c:pt idx="3112">
                  <c:v>-0.15828763604164126</c:v>
                </c:pt>
                <c:pt idx="3113">
                  <c:v>-4.8157668113708498E-3</c:v>
                </c:pt>
                <c:pt idx="3114">
                  <c:v>0.14702472925186158</c:v>
                </c:pt>
                <c:pt idx="3115">
                  <c:v>0.18298627495765687</c:v>
                </c:pt>
                <c:pt idx="3116">
                  <c:v>3.559083223342896E-2</c:v>
                </c:pt>
                <c:pt idx="3117">
                  <c:v>-0.30830964803695682</c:v>
                </c:pt>
                <c:pt idx="3118">
                  <c:v>-0.84499399781227114</c:v>
                </c:pt>
                <c:pt idx="3119">
                  <c:v>-1.4923333954811098</c:v>
                </c:pt>
                <c:pt idx="3120">
                  <c:v>-2.1846495759487152</c:v>
                </c:pt>
                <c:pt idx="3121">
                  <c:v>-2.8565314918756486</c:v>
                </c:pt>
                <c:pt idx="3122">
                  <c:v>-3.4771134459972384</c:v>
                </c:pt>
                <c:pt idx="3123">
                  <c:v>-3.9370057278871537</c:v>
                </c:pt>
                <c:pt idx="3124">
                  <c:v>-4.2000088101625446</c:v>
                </c:pt>
                <c:pt idx="3125">
                  <c:v>-4.2845349901914602</c:v>
                </c:pt>
                <c:pt idx="3126">
                  <c:v>-4.1146640199422837</c:v>
                </c:pt>
                <c:pt idx="3127">
                  <c:v>-3.7058524292707444</c:v>
                </c:pt>
                <c:pt idx="3128">
                  <c:v>-3.2186402016878128</c:v>
                </c:pt>
                <c:pt idx="3129">
                  <c:v>-2.7766187649965288</c:v>
                </c:pt>
                <c:pt idx="3130">
                  <c:v>-2.3862060230970386</c:v>
                </c:pt>
                <c:pt idx="3131">
                  <c:v>-1.9361241996288301</c:v>
                </c:pt>
                <c:pt idx="3132">
                  <c:v>-1.4599462527036668</c:v>
                </c:pt>
                <c:pt idx="3133">
                  <c:v>-1.1313894510269165</c:v>
                </c:pt>
                <c:pt idx="3134">
                  <c:v>-1.0721325981616974</c:v>
                </c:pt>
                <c:pt idx="3135">
                  <c:v>-1.1339932161569597</c:v>
                </c:pt>
                <c:pt idx="3136">
                  <c:v>-1.2674138134717943</c:v>
                </c:pt>
                <c:pt idx="3137">
                  <c:v>-1.3515166550874711</c:v>
                </c:pt>
                <c:pt idx="3138">
                  <c:v>-1.2562696051597595</c:v>
                </c:pt>
                <c:pt idx="3139">
                  <c:v>-0.94113625645637522</c:v>
                </c:pt>
                <c:pt idx="3140">
                  <c:v>-0.40433379292488097</c:v>
                </c:pt>
                <c:pt idx="3141">
                  <c:v>2.1596106290817263E-2</c:v>
                </c:pt>
                <c:pt idx="3142">
                  <c:v>0.25882933974266054</c:v>
                </c:pt>
                <c:pt idx="3143">
                  <c:v>0.50925798475742345</c:v>
                </c:pt>
                <c:pt idx="3144">
                  <c:v>0.97128450036048897</c:v>
                </c:pt>
                <c:pt idx="3145">
                  <c:v>1.8539070850610735</c:v>
                </c:pt>
                <c:pt idx="3146">
                  <c:v>2.8699485129117965</c:v>
                </c:pt>
                <c:pt idx="3147">
                  <c:v>3.6198381328582765</c:v>
                </c:pt>
                <c:pt idx="3148">
                  <c:v>3.7997359085083011</c:v>
                </c:pt>
                <c:pt idx="3149">
                  <c:v>3.2967853152751925</c:v>
                </c:pt>
                <c:pt idx="3150">
                  <c:v>2.4155818498134614</c:v>
                </c:pt>
                <c:pt idx="3151">
                  <c:v>1.5067269015312195</c:v>
                </c:pt>
                <c:pt idx="3152">
                  <c:v>1.2676775228977204</c:v>
                </c:pt>
                <c:pt idx="3153">
                  <c:v>2.3357615089416504</c:v>
                </c:pt>
                <c:pt idx="3154">
                  <c:v>4.2114752000570297</c:v>
                </c:pt>
                <c:pt idx="3155">
                  <c:v>6.0622049081325535</c:v>
                </c:pt>
                <c:pt idx="3156">
                  <c:v>7.2811090511083609</c:v>
                </c:pt>
                <c:pt idx="3157">
                  <c:v>7.4881016546487809</c:v>
                </c:pt>
                <c:pt idx="3158">
                  <c:v>6.7079164409637455</c:v>
                </c:pt>
                <c:pt idx="3159">
                  <c:v>5.2364669609069825</c:v>
                </c:pt>
                <c:pt idx="3160">
                  <c:v>3.2989926391839983</c:v>
                </c:pt>
                <c:pt idx="3161">
                  <c:v>1.2378081911802292</c:v>
                </c:pt>
                <c:pt idx="3162">
                  <c:v>-0.49181398630142215</c:v>
                </c:pt>
                <c:pt idx="3163">
                  <c:v>-1.7036558622121811</c:v>
                </c:pt>
                <c:pt idx="3164">
                  <c:v>-2.3307603853940964</c:v>
                </c:pt>
                <c:pt idx="3165">
                  <c:v>-2.3554648715257644</c:v>
                </c:pt>
                <c:pt idx="3166">
                  <c:v>-1.8596502202749254</c:v>
                </c:pt>
                <c:pt idx="3167">
                  <c:v>-1.2264020276069643</c:v>
                </c:pt>
                <c:pt idx="3168">
                  <c:v>-0.76255059599876407</c:v>
                </c:pt>
                <c:pt idx="3169">
                  <c:v>-0.46953960299491887</c:v>
                </c:pt>
                <c:pt idx="3170">
                  <c:v>-0.19285695970058442</c:v>
                </c:pt>
                <c:pt idx="3171">
                  <c:v>-6.2745886445045473E-2</c:v>
                </c:pt>
                <c:pt idx="3172">
                  <c:v>-0.26822113752365112</c:v>
                </c:pt>
                <c:pt idx="3173">
                  <c:v>-0.62667299866676329</c:v>
                </c:pt>
                <c:pt idx="3174">
                  <c:v>-1.0264570730924607</c:v>
                </c:pt>
                <c:pt idx="3175">
                  <c:v>-1.4634458112716675</c:v>
                </c:pt>
                <c:pt idx="3176">
                  <c:v>-1.9013087081909181</c:v>
                </c:pt>
                <c:pt idx="3177">
                  <c:v>-2.0788822156190871</c:v>
                </c:pt>
                <c:pt idx="3178">
                  <c:v>-2.0126747775077822</c:v>
                </c:pt>
                <c:pt idx="3179">
                  <c:v>-1.8409134024381639</c:v>
                </c:pt>
                <c:pt idx="3180">
                  <c:v>-1.6520939451456071</c:v>
                </c:pt>
                <c:pt idx="3181">
                  <c:v>-1.4791444158554077</c:v>
                </c:pt>
                <c:pt idx="3182">
                  <c:v>-1.3426750802993774</c:v>
                </c:pt>
                <c:pt idx="3183">
                  <c:v>-1.3533018100261689</c:v>
                </c:pt>
                <c:pt idx="3184">
                  <c:v>-1.50751042842865</c:v>
                </c:pt>
                <c:pt idx="3185">
                  <c:v>-1.8212954092025757</c:v>
                </c:pt>
                <c:pt idx="3186">
                  <c:v>-2.1035586351156237</c:v>
                </c:pt>
                <c:pt idx="3187">
                  <c:v>-2.3088719183206559</c:v>
                </c:pt>
                <c:pt idx="3188">
                  <c:v>-2.4595242601633074</c:v>
                </c:pt>
                <c:pt idx="3189">
                  <c:v>-2.5701021248102189</c:v>
                </c:pt>
                <c:pt idx="3190">
                  <c:v>-2.6074243175983431</c:v>
                </c:pt>
                <c:pt idx="3191">
                  <c:v>-2.5535661989450458</c:v>
                </c:pt>
                <c:pt idx="3192">
                  <c:v>-2.2640559339523318</c:v>
                </c:pt>
                <c:pt idx="3193">
                  <c:v>-1.6692251175642014</c:v>
                </c:pt>
                <c:pt idx="3194">
                  <c:v>-0.8225173008441925</c:v>
                </c:pt>
                <c:pt idx="3195">
                  <c:v>7.8138096928596495E-2</c:v>
                </c:pt>
                <c:pt idx="3196">
                  <c:v>0.90314865052700044</c:v>
                </c:pt>
                <c:pt idx="3197">
                  <c:v>1.4343120592832566</c:v>
                </c:pt>
                <c:pt idx="3198">
                  <c:v>1.6163054770231249</c:v>
                </c:pt>
                <c:pt idx="3199">
                  <c:v>1.8203510838747026</c:v>
                </c:pt>
                <c:pt idx="3200">
                  <c:v>2.2307227116823198</c:v>
                </c:pt>
                <c:pt idx="3201">
                  <c:v>2.9321453458070756</c:v>
                </c:pt>
                <c:pt idx="3202">
                  <c:v>3.903463760018349</c:v>
                </c:pt>
                <c:pt idx="3203">
                  <c:v>5.2498997694253928</c:v>
                </c:pt>
                <c:pt idx="3204">
                  <c:v>6.6530607873201371</c:v>
                </c:pt>
                <c:pt idx="3205">
                  <c:v>7.3790329563617707</c:v>
                </c:pt>
                <c:pt idx="3206">
                  <c:v>7.1925751894712455</c:v>
                </c:pt>
                <c:pt idx="3207">
                  <c:v>6.3817277616262436</c:v>
                </c:pt>
                <c:pt idx="3208">
                  <c:v>5.1035182338953025</c:v>
                </c:pt>
                <c:pt idx="3209">
                  <c:v>3.8439677560329439</c:v>
                </c:pt>
                <c:pt idx="3210">
                  <c:v>2.9971236991882324</c:v>
                </c:pt>
                <c:pt idx="3211">
                  <c:v>2.5575627708435058</c:v>
                </c:pt>
                <c:pt idx="3212">
                  <c:v>2.4804175311326984</c:v>
                </c:pt>
                <c:pt idx="3213">
                  <c:v>2.406323368549347</c:v>
                </c:pt>
                <c:pt idx="3214">
                  <c:v>2.2163426542282108</c:v>
                </c:pt>
                <c:pt idx="3215">
                  <c:v>1.7340157753229142</c:v>
                </c:pt>
                <c:pt idx="3216">
                  <c:v>1.1184355294704438</c:v>
                </c:pt>
                <c:pt idx="3217">
                  <c:v>0.45058234512805939</c:v>
                </c:pt>
                <c:pt idx="3218">
                  <c:v>-0.18248458385467531</c:v>
                </c:pt>
                <c:pt idx="3219">
                  <c:v>-0.75413586795330056</c:v>
                </c:pt>
                <c:pt idx="3220">
                  <c:v>-1.2414159232378006</c:v>
                </c:pt>
                <c:pt idx="3221">
                  <c:v>-1.5764713203907015</c:v>
                </c:pt>
                <c:pt idx="3222">
                  <c:v>-1.7921575641632081</c:v>
                </c:pt>
                <c:pt idx="3223">
                  <c:v>-1.9582921636104584</c:v>
                </c:pt>
                <c:pt idx="3224">
                  <c:v>-2.029432312846184</c:v>
                </c:pt>
                <c:pt idx="3225">
                  <c:v>-2.0423388719558715</c:v>
                </c:pt>
                <c:pt idx="3226">
                  <c:v>-2.090456194281578</c:v>
                </c:pt>
                <c:pt idx="3227">
                  <c:v>-2.1800571727752684</c:v>
                </c:pt>
                <c:pt idx="3228">
                  <c:v>-2.1889782696962357</c:v>
                </c:pt>
                <c:pt idx="3229">
                  <c:v>-2.0301556134223939</c:v>
                </c:pt>
                <c:pt idx="3230">
                  <c:v>-1.6507368063926697</c:v>
                </c:pt>
                <c:pt idx="3231">
                  <c:v>-1.081517379283905</c:v>
                </c:pt>
                <c:pt idx="3232">
                  <c:v>-0.54894362211227421</c:v>
                </c:pt>
                <c:pt idx="3233">
                  <c:v>-2.5096249580383303E-3</c:v>
                </c:pt>
                <c:pt idx="3234">
                  <c:v>0.53126456558704382</c:v>
                </c:pt>
                <c:pt idx="3235">
                  <c:v>1.0294865155220032</c:v>
                </c:pt>
                <c:pt idx="3236">
                  <c:v>1.3916770863533021</c:v>
                </c:pt>
                <c:pt idx="3237">
                  <c:v>1.4530015146732331</c:v>
                </c:pt>
                <c:pt idx="3238">
                  <c:v>1.177716355919838</c:v>
                </c:pt>
                <c:pt idx="3239">
                  <c:v>0.7765342122316361</c:v>
                </c:pt>
                <c:pt idx="3240">
                  <c:v>0.46728608608245853</c:v>
                </c:pt>
                <c:pt idx="3241">
                  <c:v>0.32594777405261993</c:v>
                </c:pt>
                <c:pt idx="3242">
                  <c:v>0.36950894594192507</c:v>
                </c:pt>
                <c:pt idx="3243">
                  <c:v>0.52578864812850956</c:v>
                </c:pt>
                <c:pt idx="3244">
                  <c:v>0.67780280649662017</c:v>
                </c:pt>
                <c:pt idx="3245">
                  <c:v>0.74051594853401193</c:v>
                </c:pt>
                <c:pt idx="3246">
                  <c:v>0.64122145593166358</c:v>
                </c:pt>
                <c:pt idx="3247">
                  <c:v>0.39778432667255403</c:v>
                </c:pt>
                <c:pt idx="3248">
                  <c:v>0.17014754354953768</c:v>
                </c:pt>
                <c:pt idx="3249">
                  <c:v>5.8384448289871219E-3</c:v>
                </c:pt>
                <c:pt idx="3250">
                  <c:v>-6.802124440670014E-2</c:v>
                </c:pt>
                <c:pt idx="3251">
                  <c:v>-3.8587530255317692E-2</c:v>
                </c:pt>
                <c:pt idx="3252">
                  <c:v>-2.6572671532630921E-2</c:v>
                </c:pt>
                <c:pt idx="3253">
                  <c:v>-0.177703315615654</c:v>
                </c:pt>
                <c:pt idx="3254">
                  <c:v>-0.36995099544525151</c:v>
                </c:pt>
                <c:pt idx="3255">
                  <c:v>-0.56408206343650824</c:v>
                </c:pt>
                <c:pt idx="3256">
                  <c:v>-0.70371006488800047</c:v>
                </c:pt>
                <c:pt idx="3257">
                  <c:v>-0.6427943569421769</c:v>
                </c:pt>
                <c:pt idx="3258">
                  <c:v>-0.35338057100772857</c:v>
                </c:pt>
                <c:pt idx="3259">
                  <c:v>5.0318214297294619E-2</c:v>
                </c:pt>
                <c:pt idx="3260">
                  <c:v>0.43366693496704106</c:v>
                </c:pt>
                <c:pt idx="3261">
                  <c:v>0.72278485178947449</c:v>
                </c:pt>
                <c:pt idx="3262">
                  <c:v>0.899287149310112</c:v>
                </c:pt>
                <c:pt idx="3263">
                  <c:v>0.9258434486389161</c:v>
                </c:pt>
                <c:pt idx="3264">
                  <c:v>0.8396923273801804</c:v>
                </c:pt>
                <c:pt idx="3265">
                  <c:v>0.71868887722492225</c:v>
                </c:pt>
                <c:pt idx="3266">
                  <c:v>0.62674082636833195</c:v>
                </c:pt>
                <c:pt idx="3267">
                  <c:v>0.64899883747100828</c:v>
                </c:pt>
                <c:pt idx="3268">
                  <c:v>0.81877859115600593</c:v>
                </c:pt>
                <c:pt idx="3269">
                  <c:v>0.96078816354274754</c:v>
                </c:pt>
                <c:pt idx="3270">
                  <c:v>0.90290423691272736</c:v>
                </c:pt>
                <c:pt idx="3271">
                  <c:v>0.65278315544128418</c:v>
                </c:pt>
                <c:pt idx="3272">
                  <c:v>0.33907886624336242</c:v>
                </c:pt>
                <c:pt idx="3273">
                  <c:v>0.1168612825870514</c:v>
                </c:pt>
                <c:pt idx="3274">
                  <c:v>-6.084904968738556E-2</c:v>
                </c:pt>
                <c:pt idx="3275">
                  <c:v>-0.14082141816616059</c:v>
                </c:pt>
                <c:pt idx="3276">
                  <c:v>-0.1786458867788315</c:v>
                </c:pt>
                <c:pt idx="3277">
                  <c:v>-0.16090543448925018</c:v>
                </c:pt>
                <c:pt idx="3278">
                  <c:v>-7.8890633583068859E-3</c:v>
                </c:pt>
                <c:pt idx="3279">
                  <c:v>0.27332341790199283</c:v>
                </c:pt>
                <c:pt idx="3280">
                  <c:v>0.55564219236373902</c:v>
                </c:pt>
                <c:pt idx="3281">
                  <c:v>0.88090057969093327</c:v>
                </c:pt>
                <c:pt idx="3282">
                  <c:v>1.1478622269630432</c:v>
                </c:pt>
                <c:pt idx="3283">
                  <c:v>1.4487845027446749</c:v>
                </c:pt>
                <c:pt idx="3284">
                  <c:v>1.7990952855348588</c:v>
                </c:pt>
                <c:pt idx="3285">
                  <c:v>2.0355701351165774</c:v>
                </c:pt>
                <c:pt idx="3286">
                  <c:v>2.121802532672882</c:v>
                </c:pt>
                <c:pt idx="3287">
                  <c:v>2.0708984273672106</c:v>
                </c:pt>
                <c:pt idx="3288">
                  <c:v>1.8480733180046083</c:v>
                </c:pt>
                <c:pt idx="3289">
                  <c:v>1.5979522365331651</c:v>
                </c:pt>
                <c:pt idx="3290">
                  <c:v>1.3462915831804276</c:v>
                </c:pt>
                <c:pt idx="3291">
                  <c:v>1.0249660331010819</c:v>
                </c:pt>
                <c:pt idx="3292">
                  <c:v>0.74747705876827242</c:v>
                </c:pt>
                <c:pt idx="3293">
                  <c:v>0.6184237468242646</c:v>
                </c:pt>
                <c:pt idx="3294">
                  <c:v>0.59542664766311648</c:v>
                </c:pt>
                <c:pt idx="3295">
                  <c:v>0.69681268930435181</c:v>
                </c:pt>
                <c:pt idx="3296">
                  <c:v>0.92707136392593392</c:v>
                </c:pt>
                <c:pt idx="3297">
                  <c:v>1.2489009439945222</c:v>
                </c:pt>
                <c:pt idx="3298">
                  <c:v>1.641901663541794</c:v>
                </c:pt>
                <c:pt idx="3299">
                  <c:v>2.1188140207529069</c:v>
                </c:pt>
                <c:pt idx="3300">
                  <c:v>2.5080134654045105</c:v>
                </c:pt>
                <c:pt idx="3301">
                  <c:v>2.6079610919952394</c:v>
                </c:pt>
                <c:pt idx="3302">
                  <c:v>2.3381085813045503</c:v>
                </c:pt>
                <c:pt idx="3303">
                  <c:v>1.8820140659809113</c:v>
                </c:pt>
                <c:pt idx="3304">
                  <c:v>1.3615563243627549</c:v>
                </c:pt>
                <c:pt idx="3305">
                  <c:v>0.92170361995697025</c:v>
                </c:pt>
                <c:pt idx="3306">
                  <c:v>0.47818412661552434</c:v>
                </c:pt>
                <c:pt idx="3307">
                  <c:v>0.23870731651782992</c:v>
                </c:pt>
                <c:pt idx="3308">
                  <c:v>3.4510266780853273E-3</c:v>
                </c:pt>
                <c:pt idx="3309">
                  <c:v>-0.21152536511421205</c:v>
                </c:pt>
                <c:pt idx="3310">
                  <c:v>-0.28625687420368195</c:v>
                </c:pt>
                <c:pt idx="3311">
                  <c:v>-0.31676764547824859</c:v>
                </c:pt>
                <c:pt idx="3312">
                  <c:v>-0.34269536912441256</c:v>
                </c:pt>
                <c:pt idx="3313">
                  <c:v>-0.28915767788887026</c:v>
                </c:pt>
                <c:pt idx="3314">
                  <c:v>-0.17467738151550294</c:v>
                </c:pt>
                <c:pt idx="3315">
                  <c:v>-4.3225541710853577E-2</c:v>
                </c:pt>
                <c:pt idx="3316">
                  <c:v>-2.2303034663200379E-2</c:v>
                </c:pt>
                <c:pt idx="3317">
                  <c:v>-0.15651943802833557</c:v>
                </c:pt>
                <c:pt idx="3318">
                  <c:v>-0.36361670672893526</c:v>
                </c:pt>
                <c:pt idx="3319">
                  <c:v>-0.56819733381271365</c:v>
                </c:pt>
                <c:pt idx="3320">
                  <c:v>-0.69885746061801912</c:v>
                </c:pt>
                <c:pt idx="3321">
                  <c:v>-0.76304059267044066</c:v>
                </c:pt>
                <c:pt idx="3322">
                  <c:v>-0.69971817076206211</c:v>
                </c:pt>
                <c:pt idx="3323">
                  <c:v>-0.60269356727600099</c:v>
                </c:pt>
                <c:pt idx="3324">
                  <c:v>-0.50053218483924866</c:v>
                </c:pt>
                <c:pt idx="3325">
                  <c:v>-0.43876512229442599</c:v>
                </c:pt>
                <c:pt idx="3326">
                  <c:v>-0.29367874503135682</c:v>
                </c:pt>
                <c:pt idx="3327">
                  <c:v>-3.6031712293624882E-2</c:v>
                </c:pt>
                <c:pt idx="3328">
                  <c:v>0.29845182716846469</c:v>
                </c:pt>
                <c:pt idx="3329">
                  <c:v>0.58072265446186067</c:v>
                </c:pt>
                <c:pt idx="3330">
                  <c:v>0.71062615156173714</c:v>
                </c:pt>
                <c:pt idx="3331">
                  <c:v>0.67459677815437324</c:v>
                </c:pt>
                <c:pt idx="3332">
                  <c:v>0.49902711153030399</c:v>
                </c:pt>
                <c:pt idx="3333">
                  <c:v>0.19185240805149079</c:v>
                </c:pt>
                <c:pt idx="3334">
                  <c:v>-0.23080772817134859</c:v>
                </c:pt>
                <c:pt idx="3335">
                  <c:v>-0.68081704616546634</c:v>
                </c:pt>
                <c:pt idx="3336">
                  <c:v>-1.0214191120862961</c:v>
                </c:pt>
                <c:pt idx="3337">
                  <c:v>-1.3160380893945696</c:v>
                </c:pt>
                <c:pt idx="3338">
                  <c:v>-1.5898953580856323</c:v>
                </c:pt>
                <c:pt idx="3339">
                  <c:v>-1.8206323349475861</c:v>
                </c:pt>
                <c:pt idx="3340">
                  <c:v>-2.0080683410167697</c:v>
                </c:pt>
                <c:pt idx="3341">
                  <c:v>-1.9784276354312897</c:v>
                </c:pt>
                <c:pt idx="3342">
                  <c:v>-1.6427173501253129</c:v>
                </c:pt>
                <c:pt idx="3343">
                  <c:v>-1.1536457079648972</c:v>
                </c:pt>
                <c:pt idx="3344">
                  <c:v>-0.72657033920288094</c:v>
                </c:pt>
                <c:pt idx="3345">
                  <c:v>-0.35497803032398223</c:v>
                </c:pt>
                <c:pt idx="3346">
                  <c:v>5.6624436378479005E-2</c:v>
                </c:pt>
                <c:pt idx="3347">
                  <c:v>0.31617356836795807</c:v>
                </c:pt>
                <c:pt idx="3348">
                  <c:v>0.30844998121261596</c:v>
                </c:pt>
                <c:pt idx="3349">
                  <c:v>5.6359557509422308E-2</c:v>
                </c:pt>
                <c:pt idx="3350">
                  <c:v>-0.34017229557037354</c:v>
                </c:pt>
                <c:pt idx="3351">
                  <c:v>-0.65906131088733677</c:v>
                </c:pt>
                <c:pt idx="3352">
                  <c:v>-0.774919211268425</c:v>
                </c:pt>
                <c:pt idx="3353">
                  <c:v>-0.49354534685611728</c:v>
                </c:pt>
                <c:pt idx="3354">
                  <c:v>0.2531101781129837</c:v>
                </c:pt>
                <c:pt idx="3355">
                  <c:v>1.4692813324928284</c:v>
                </c:pt>
                <c:pt idx="3356">
                  <c:v>2.7624240642786027</c:v>
                </c:pt>
                <c:pt idx="3357">
                  <c:v>3.8818284773826601</c:v>
                </c:pt>
                <c:pt idx="3358">
                  <c:v>4.6120258444547657</c:v>
                </c:pt>
                <c:pt idx="3359">
                  <c:v>4.8837149655818939</c:v>
                </c:pt>
                <c:pt idx="3360">
                  <c:v>4.7124219524860385</c:v>
                </c:pt>
                <c:pt idx="3361">
                  <c:v>4.0232474809885028</c:v>
                </c:pt>
                <c:pt idx="3362">
                  <c:v>2.8894665187597277</c:v>
                </c:pt>
                <c:pt idx="3363">
                  <c:v>1.6922017514705658</c:v>
                </c:pt>
                <c:pt idx="3364">
                  <c:v>0.560738040804863</c:v>
                </c:pt>
                <c:pt idx="3365">
                  <c:v>-0.42905289709568029</c:v>
                </c:pt>
                <c:pt idx="3366">
                  <c:v>-1.2822405982017517</c:v>
                </c:pt>
                <c:pt idx="3367">
                  <c:v>-1.8361473369598389</c:v>
                </c:pt>
                <c:pt idx="3368">
                  <c:v>-2.0401707243919374</c:v>
                </c:pt>
                <c:pt idx="3369">
                  <c:v>-1.9882725924253464</c:v>
                </c:pt>
                <c:pt idx="3370">
                  <c:v>-1.7536173963546753</c:v>
                </c:pt>
                <c:pt idx="3371">
                  <c:v>-1.3187757557630539</c:v>
                </c:pt>
                <c:pt idx="3372">
                  <c:v>-0.94029718101024629</c:v>
                </c:pt>
                <c:pt idx="3373">
                  <c:v>-0.75053398311138153</c:v>
                </c:pt>
                <c:pt idx="3374">
                  <c:v>-0.61433537364006041</c:v>
                </c:pt>
                <c:pt idx="3375">
                  <c:v>-0.48270460903644563</c:v>
                </c:pt>
                <c:pt idx="3376">
                  <c:v>-0.34664516329765321</c:v>
                </c:pt>
                <c:pt idx="3377">
                  <c:v>-0.24941473782062532</c:v>
                </c:pt>
                <c:pt idx="3378">
                  <c:v>-0.14747087180614471</c:v>
                </c:pt>
                <c:pt idx="3379">
                  <c:v>-6.1678769588470461E-2</c:v>
                </c:pt>
                <c:pt idx="3380">
                  <c:v>-0.17923177778720856</c:v>
                </c:pt>
                <c:pt idx="3381">
                  <c:v>-0.46820526838302617</c:v>
                </c:pt>
                <c:pt idx="3382">
                  <c:v>-0.7554760497808457</c:v>
                </c:pt>
                <c:pt idx="3383">
                  <c:v>-0.87797638714313508</c:v>
                </c:pt>
                <c:pt idx="3384">
                  <c:v>-0.66607563078403476</c:v>
                </c:pt>
                <c:pt idx="3385">
                  <c:v>-0.1270652586221695</c:v>
                </c:pt>
                <c:pt idx="3386">
                  <c:v>0.52402688205242165</c:v>
                </c:pt>
                <c:pt idx="3387">
                  <c:v>1.0466498476266861</c:v>
                </c:pt>
                <c:pt idx="3388">
                  <c:v>1.4480378133058549</c:v>
                </c:pt>
                <c:pt idx="3389">
                  <c:v>1.7361149257421495</c:v>
                </c:pt>
                <c:pt idx="3390">
                  <c:v>1.9096807515621186</c:v>
                </c:pt>
                <c:pt idx="3391">
                  <c:v>1.9043784964084627</c:v>
                </c:pt>
                <c:pt idx="3392">
                  <c:v>1.5322646158933639</c:v>
                </c:pt>
                <c:pt idx="3393">
                  <c:v>0.86365772545337682</c:v>
                </c:pt>
                <c:pt idx="3394">
                  <c:v>0.14503024399280548</c:v>
                </c:pt>
                <c:pt idx="3395">
                  <c:v>-0.51689912617206579</c:v>
                </c:pt>
                <c:pt idx="3396">
                  <c:v>-0.99787237465381629</c:v>
                </c:pt>
                <c:pt idx="3397">
                  <c:v>-1.29301409304142</c:v>
                </c:pt>
                <c:pt idx="3398">
                  <c:v>-1.3432615560293197</c:v>
                </c:pt>
                <c:pt idx="3399">
                  <c:v>-1.1519412446022035</c:v>
                </c:pt>
                <c:pt idx="3400">
                  <c:v>-0.72700771093368532</c:v>
                </c:pt>
                <c:pt idx="3401">
                  <c:v>-0.23168188691139222</c:v>
                </c:pt>
                <c:pt idx="3402">
                  <c:v>0.13099166393280029</c:v>
                </c:pt>
                <c:pt idx="3403">
                  <c:v>0.32438832163810732</c:v>
                </c:pt>
                <c:pt idx="3404">
                  <c:v>0.45657223284244541</c:v>
                </c:pt>
                <c:pt idx="3405">
                  <c:v>0.55668124258518226</c:v>
                </c:pt>
                <c:pt idx="3406">
                  <c:v>0.53394375979900366</c:v>
                </c:pt>
                <c:pt idx="3407">
                  <c:v>0.48507448554039007</c:v>
                </c:pt>
                <c:pt idx="3408">
                  <c:v>0.48336826801300053</c:v>
                </c:pt>
                <c:pt idx="3409">
                  <c:v>0.48958444297313691</c:v>
                </c:pt>
                <c:pt idx="3410">
                  <c:v>0.45273587465286258</c:v>
                </c:pt>
                <c:pt idx="3411">
                  <c:v>0.33191544234752657</c:v>
                </c:pt>
                <c:pt idx="3412">
                  <c:v>0.19059057891368866</c:v>
                </c:pt>
                <c:pt idx="3413">
                  <c:v>9.3207541108131411E-2</c:v>
                </c:pt>
                <c:pt idx="3414">
                  <c:v>3.5251109004020689E-2</c:v>
                </c:pt>
                <c:pt idx="3415">
                  <c:v>-4.3004516959190373E-2</c:v>
                </c:pt>
                <c:pt idx="3416">
                  <c:v>-0.13327850997447968</c:v>
                </c:pt>
                <c:pt idx="3417">
                  <c:v>-0.18261497676372529</c:v>
                </c:pt>
                <c:pt idx="3418">
                  <c:v>-0.21580260336399079</c:v>
                </c:pt>
                <c:pt idx="3419">
                  <c:v>-0.20803808569908144</c:v>
                </c:pt>
                <c:pt idx="3420">
                  <c:v>-0.11933991730213166</c:v>
                </c:pt>
                <c:pt idx="3421">
                  <c:v>4.4203196167945866E-2</c:v>
                </c:pt>
                <c:pt idx="3422">
                  <c:v>0.20300655663013459</c:v>
                </c:pt>
                <c:pt idx="3423">
                  <c:v>0.30541001379489902</c:v>
                </c:pt>
                <c:pt idx="3424">
                  <c:v>0.38553090155124664</c:v>
                </c:pt>
                <c:pt idx="3425">
                  <c:v>0.44326689362525939</c:v>
                </c:pt>
                <c:pt idx="3426">
                  <c:v>0.47334029316902165</c:v>
                </c:pt>
                <c:pt idx="3427">
                  <c:v>0.45957243919372559</c:v>
                </c:pt>
                <c:pt idx="3428">
                  <c:v>0.3407587713003159</c:v>
                </c:pt>
                <c:pt idx="3429">
                  <c:v>0.13648746192455291</c:v>
                </c:pt>
                <c:pt idx="3430">
                  <c:v>-6.451642334461212E-2</c:v>
                </c:pt>
                <c:pt idx="3431">
                  <c:v>-0.20721830606460573</c:v>
                </c:pt>
                <c:pt idx="3432">
                  <c:v>-0.312813173532486</c:v>
                </c:pt>
                <c:pt idx="3433">
                  <c:v>-0.37465098738670349</c:v>
                </c:pt>
                <c:pt idx="3434">
                  <c:v>-0.38453512072563173</c:v>
                </c:pt>
                <c:pt idx="3435">
                  <c:v>-0.34057750761508943</c:v>
                </c:pt>
                <c:pt idx="3436">
                  <c:v>-0.29608779788017275</c:v>
                </c:pt>
                <c:pt idx="3437">
                  <c:v>-0.21472905457019806</c:v>
                </c:pt>
                <c:pt idx="3438">
                  <c:v>-0.20510161399841309</c:v>
                </c:pt>
                <c:pt idx="3439">
                  <c:v>-0.29181816101074221</c:v>
                </c:pt>
                <c:pt idx="3440">
                  <c:v>-0.42461661458015443</c:v>
                </c:pt>
                <c:pt idx="3441">
                  <c:v>-0.53050267338752755</c:v>
                </c:pt>
                <c:pt idx="3442">
                  <c:v>-0.61084634006023408</c:v>
                </c:pt>
                <c:pt idx="3443">
                  <c:v>-0.6317156374454499</c:v>
                </c:pt>
                <c:pt idx="3444">
                  <c:v>-0.60888518393039703</c:v>
                </c:pt>
                <c:pt idx="3445">
                  <c:v>-0.58935489892959603</c:v>
                </c:pt>
                <c:pt idx="3446">
                  <c:v>-0.51729849100112912</c:v>
                </c:pt>
                <c:pt idx="3447">
                  <c:v>-0.39941453039646152</c:v>
                </c:pt>
                <c:pt idx="3448">
                  <c:v>-0.27100324273109438</c:v>
                </c:pt>
                <c:pt idx="3449">
                  <c:v>-0.23274491071701051</c:v>
                </c:pt>
                <c:pt idx="3450">
                  <c:v>-0.28448516786098482</c:v>
                </c:pt>
                <c:pt idx="3451">
                  <c:v>-0.38102445244789124</c:v>
                </c:pt>
                <c:pt idx="3452">
                  <c:v>-0.42461018264293671</c:v>
                </c:pt>
                <c:pt idx="3453">
                  <c:v>-0.57646938979625706</c:v>
                </c:pt>
                <c:pt idx="3454">
                  <c:v>-0.72837011218070991</c:v>
                </c:pt>
                <c:pt idx="3455">
                  <c:v>-0.82332538604736327</c:v>
                </c:pt>
                <c:pt idx="3456">
                  <c:v>-0.64460056185722359</c:v>
                </c:pt>
                <c:pt idx="3457">
                  <c:v>-0.16783438503742218</c:v>
                </c:pt>
                <c:pt idx="3458">
                  <c:v>0.38772770047187805</c:v>
                </c:pt>
                <c:pt idx="3459">
                  <c:v>0.94401191711425791</c:v>
                </c:pt>
                <c:pt idx="3460">
                  <c:v>1.3739091521501541</c:v>
                </c:pt>
                <c:pt idx="3461">
                  <c:v>1.5916501075029375</c:v>
                </c:pt>
                <c:pt idx="3462">
                  <c:v>1.5969856917858125</c:v>
                </c:pt>
                <c:pt idx="3463">
                  <c:v>1.4310346949100494</c:v>
                </c:pt>
                <c:pt idx="3464">
                  <c:v>1.1446316403150558</c:v>
                </c:pt>
                <c:pt idx="3465">
                  <c:v>0.86597088396549227</c:v>
                </c:pt>
                <c:pt idx="3466">
                  <c:v>0.68249929010868071</c:v>
                </c:pt>
                <c:pt idx="3467">
                  <c:v>0.66622005701065068</c:v>
                </c:pt>
                <c:pt idx="3468">
                  <c:v>0.83058470427989961</c:v>
                </c:pt>
                <c:pt idx="3469">
                  <c:v>1.1195675504207612</c:v>
                </c:pt>
                <c:pt idx="3470">
                  <c:v>1.4880544030666352</c:v>
                </c:pt>
                <c:pt idx="3471">
                  <c:v>1.856637734770775</c:v>
                </c:pt>
                <c:pt idx="3472">
                  <c:v>2.2048470282554629</c:v>
                </c:pt>
                <c:pt idx="3473">
                  <c:v>2.4832417362928392</c:v>
                </c:pt>
                <c:pt idx="3474">
                  <c:v>2.5988359272480013</c:v>
                </c:pt>
                <c:pt idx="3475">
                  <c:v>2.4652901995182037</c:v>
                </c:pt>
                <c:pt idx="3476">
                  <c:v>2.0971500867605211</c:v>
                </c:pt>
                <c:pt idx="3477">
                  <c:v>1.5177541655302049</c:v>
                </c:pt>
                <c:pt idx="3478">
                  <c:v>0.81181981980800633</c:v>
                </c:pt>
                <c:pt idx="3479">
                  <c:v>7.1360589265823365E-2</c:v>
                </c:pt>
                <c:pt idx="3480">
                  <c:v>-0.62826578021049506</c:v>
                </c:pt>
                <c:pt idx="3481">
                  <c:v>-1.2696661609411239</c:v>
                </c:pt>
                <c:pt idx="3482">
                  <c:v>-1.839609473347664</c:v>
                </c:pt>
                <c:pt idx="3483">
                  <c:v>-2.3660641193389895</c:v>
                </c:pt>
                <c:pt idx="3484">
                  <c:v>-2.7858263754844668</c:v>
                </c:pt>
                <c:pt idx="3485">
                  <c:v>-3.1040920776128771</c:v>
                </c:pt>
                <c:pt idx="3486">
                  <c:v>-3.292995150089264</c:v>
                </c:pt>
                <c:pt idx="3487">
                  <c:v>-3.2619879502058029</c:v>
                </c:pt>
                <c:pt idx="3488">
                  <c:v>-3.0648490744829178</c:v>
                </c:pt>
                <c:pt idx="3489">
                  <c:v>-2.7350269353389742</c:v>
                </c:pt>
                <c:pt idx="3490">
                  <c:v>-2.313290074467659</c:v>
                </c:pt>
                <c:pt idx="3491">
                  <c:v>-1.8427909433841707</c:v>
                </c:pt>
                <c:pt idx="3492">
                  <c:v>-1.2915125280618669</c:v>
                </c:pt>
                <c:pt idx="3493">
                  <c:v>-0.76962923526763916</c:v>
                </c:pt>
                <c:pt idx="3494">
                  <c:v>-0.10981772661209108</c:v>
                </c:pt>
                <c:pt idx="3495">
                  <c:v>0.63595486879348762</c:v>
                </c:pt>
                <c:pt idx="3496">
                  <c:v>1.3481164991855623</c:v>
                </c:pt>
                <c:pt idx="3497">
                  <c:v>1.857617143392563</c:v>
                </c:pt>
                <c:pt idx="3498">
                  <c:v>2.1253412675857546</c:v>
                </c:pt>
                <c:pt idx="3499">
                  <c:v>2.2953034543991091</c:v>
                </c:pt>
                <c:pt idx="3500">
                  <c:v>2.3948517161607743</c:v>
                </c:pt>
                <c:pt idx="3501">
                  <c:v>2.469269229769707</c:v>
                </c:pt>
                <c:pt idx="3502">
                  <c:v>2.5721258461475371</c:v>
                </c:pt>
                <c:pt idx="3503">
                  <c:v>2.8606262969970704</c:v>
                </c:pt>
                <c:pt idx="3504">
                  <c:v>3.3135603922605514</c:v>
                </c:pt>
                <c:pt idx="3505">
                  <c:v>3.9133987641334538</c:v>
                </c:pt>
                <c:pt idx="3506">
                  <c:v>4.623230863809586</c:v>
                </c:pt>
                <c:pt idx="3507">
                  <c:v>5.1539726883172987</c:v>
                </c:pt>
                <c:pt idx="3508">
                  <c:v>5.3125579476356508</c:v>
                </c:pt>
                <c:pt idx="3509">
                  <c:v>5.1364632010459905</c:v>
                </c:pt>
                <c:pt idx="3510">
                  <c:v>4.7499967449903489</c:v>
                </c:pt>
                <c:pt idx="3511">
                  <c:v>4.2992892694473266</c:v>
                </c:pt>
                <c:pt idx="3512">
                  <c:v>3.9774643671512604</c:v>
                </c:pt>
                <c:pt idx="3513">
                  <c:v>3.9278846561908725</c:v>
                </c:pt>
                <c:pt idx="3514">
                  <c:v>4.1340387690067297</c:v>
                </c:pt>
                <c:pt idx="3515">
                  <c:v>4.5285071396827696</c:v>
                </c:pt>
                <c:pt idx="3516">
                  <c:v>4.8537210881710058</c:v>
                </c:pt>
                <c:pt idx="3517">
                  <c:v>4.8484521621465682</c:v>
                </c:pt>
                <c:pt idx="3518">
                  <c:v>4.5173711174726492</c:v>
                </c:pt>
                <c:pt idx="3519">
                  <c:v>3.7900651985406877</c:v>
                </c:pt>
                <c:pt idx="3520">
                  <c:v>2.5518699216842653</c:v>
                </c:pt>
                <c:pt idx="3521">
                  <c:v>1.1239629024267197</c:v>
                </c:pt>
                <c:pt idx="3522">
                  <c:v>-0.35228187918663029</c:v>
                </c:pt>
                <c:pt idx="3523">
                  <c:v>-1.716526753306389</c:v>
                </c:pt>
                <c:pt idx="3524">
                  <c:v>-2.7647804921865466</c:v>
                </c:pt>
                <c:pt idx="3525">
                  <c:v>-3.4167146319150925</c:v>
                </c:pt>
                <c:pt idx="3526">
                  <c:v>-3.6877821940183639</c:v>
                </c:pt>
                <c:pt idx="3527">
                  <c:v>-3.616223384141922</c:v>
                </c:pt>
                <c:pt idx="3528">
                  <c:v>-3.1338965052366259</c:v>
                </c:pt>
                <c:pt idx="3529">
                  <c:v>-2.5500181084871292</c:v>
                </c:pt>
                <c:pt idx="3530">
                  <c:v>-2.1757144457101822</c:v>
                </c:pt>
                <c:pt idx="3531">
                  <c:v>-1.9287502759695054</c:v>
                </c:pt>
                <c:pt idx="3532">
                  <c:v>-1.6877490967512132</c:v>
                </c:pt>
                <c:pt idx="3533">
                  <c:v>-1.4651952981948853</c:v>
                </c:pt>
                <c:pt idx="3534">
                  <c:v>-1.2023880976438523</c:v>
                </c:pt>
                <c:pt idx="3535">
                  <c:v>-0.8529245764017106</c:v>
                </c:pt>
                <c:pt idx="3536">
                  <c:v>-0.53863848924636848</c:v>
                </c:pt>
                <c:pt idx="3537">
                  <c:v>-0.31622034609317778</c:v>
                </c:pt>
                <c:pt idx="3538">
                  <c:v>-0.30052291095256806</c:v>
                </c:pt>
                <c:pt idx="3539">
                  <c:v>-0.52782406389713288</c:v>
                </c:pt>
                <c:pt idx="3540">
                  <c:v>-0.91805729627609256</c:v>
                </c:pt>
                <c:pt idx="3541">
                  <c:v>-1.4197355353832246</c:v>
                </c:pt>
                <c:pt idx="3542">
                  <c:v>-1.9074611485004427</c:v>
                </c:pt>
                <c:pt idx="3543">
                  <c:v>-2.2915390169620515</c:v>
                </c:pt>
                <c:pt idx="3544">
                  <c:v>-2.619342697262764</c:v>
                </c:pt>
                <c:pt idx="3545">
                  <c:v>-2.7764550429582595</c:v>
                </c:pt>
                <c:pt idx="3546">
                  <c:v>-2.6019384598731996</c:v>
                </c:pt>
                <c:pt idx="3547">
                  <c:v>-2.0267040020227434</c:v>
                </c:pt>
                <c:pt idx="3548">
                  <c:v>-1.1909690701961517</c:v>
                </c:pt>
                <c:pt idx="3549">
                  <c:v>-0.35689825594425201</c:v>
                </c:pt>
                <c:pt idx="3550">
                  <c:v>0.39227391064167022</c:v>
                </c:pt>
                <c:pt idx="3551">
                  <c:v>1.0810905325412752</c:v>
                </c:pt>
                <c:pt idx="3552">
                  <c:v>1.602763325572014</c:v>
                </c:pt>
                <c:pt idx="3553">
                  <c:v>1.9792860066890718</c:v>
                </c:pt>
                <c:pt idx="3554">
                  <c:v>2.3096168535947803</c:v>
                </c:pt>
                <c:pt idx="3555">
                  <c:v>2.5825958704948428</c:v>
                </c:pt>
                <c:pt idx="3556">
                  <c:v>2.6493003219366074</c:v>
                </c:pt>
                <c:pt idx="3557">
                  <c:v>2.5710406029224395</c:v>
                </c:pt>
                <c:pt idx="3558">
                  <c:v>2.4653521800041198</c:v>
                </c:pt>
                <c:pt idx="3559">
                  <c:v>2.3124586004018783</c:v>
                </c:pt>
                <c:pt idx="3560">
                  <c:v>2.1144449812173844</c:v>
                </c:pt>
                <c:pt idx="3561">
                  <c:v>1.9030090785026552</c:v>
                </c:pt>
                <c:pt idx="3562">
                  <c:v>1.720195296406746</c:v>
                </c:pt>
                <c:pt idx="3563">
                  <c:v>1.5805310422182084</c:v>
                </c:pt>
                <c:pt idx="3564">
                  <c:v>1.466493964791298</c:v>
                </c:pt>
                <c:pt idx="3565">
                  <c:v>1.3781898987293244</c:v>
                </c:pt>
                <c:pt idx="3566">
                  <c:v>1.3679251116514206</c:v>
                </c:pt>
                <c:pt idx="3567">
                  <c:v>1.3579374825954438</c:v>
                </c:pt>
                <c:pt idx="3568">
                  <c:v>1.1966198194026947</c:v>
                </c:pt>
                <c:pt idx="3569">
                  <c:v>0.86016109049320222</c:v>
                </c:pt>
                <c:pt idx="3570">
                  <c:v>0.52363161027431493</c:v>
                </c:pt>
                <c:pt idx="3571">
                  <c:v>0.26605532884597782</c:v>
                </c:pt>
                <c:pt idx="3572">
                  <c:v>8.7642745971679689E-2</c:v>
                </c:pt>
                <c:pt idx="3573">
                  <c:v>5.8421870470047002E-2</c:v>
                </c:pt>
                <c:pt idx="3574">
                  <c:v>0.22236727237701417</c:v>
                </c:pt>
                <c:pt idx="3575">
                  <c:v>0.58936717808246619</c:v>
                </c:pt>
                <c:pt idx="3576">
                  <c:v>1.03385380089283</c:v>
                </c:pt>
                <c:pt idx="3577">
                  <c:v>1.2124564182758333</c:v>
                </c:pt>
                <c:pt idx="3578">
                  <c:v>1.0039230734109879</c:v>
                </c:pt>
                <c:pt idx="3579">
                  <c:v>0.52795270264148719</c:v>
                </c:pt>
                <c:pt idx="3580">
                  <c:v>-0.31327861189842227</c:v>
                </c:pt>
                <c:pt idx="3581">
                  <c:v>-1.3736150372028351</c:v>
                </c:pt>
                <c:pt idx="3582">
                  <c:v>-2.3432564699649814</c:v>
                </c:pt>
                <c:pt idx="3583">
                  <c:v>-3.1347186237573625</c:v>
                </c:pt>
                <c:pt idx="3584">
                  <c:v>-3.7624873906373981</c:v>
                </c:pt>
                <c:pt idx="3585">
                  <c:v>-4.057625015974045</c:v>
                </c:pt>
                <c:pt idx="3586">
                  <c:v>-4.0425772064924246</c:v>
                </c:pt>
                <c:pt idx="3587">
                  <c:v>-3.613992086648941</c:v>
                </c:pt>
                <c:pt idx="3588">
                  <c:v>-2.7831454271078111</c:v>
                </c:pt>
                <c:pt idx="3589">
                  <c:v>-1.7218272542953492</c:v>
                </c:pt>
                <c:pt idx="3590">
                  <c:v>-0.64976131439208984</c:v>
                </c:pt>
                <c:pt idx="3591">
                  <c:v>0.38109695792198184</c:v>
                </c:pt>
                <c:pt idx="3592">
                  <c:v>1.1528826463222503</c:v>
                </c:pt>
                <c:pt idx="3593">
                  <c:v>1.5846802264451982</c:v>
                </c:pt>
                <c:pt idx="3594">
                  <c:v>1.5291971665620805</c:v>
                </c:pt>
                <c:pt idx="3595">
                  <c:v>1.0779874151945115</c:v>
                </c:pt>
                <c:pt idx="3596">
                  <c:v>0.49790093779563904</c:v>
                </c:pt>
                <c:pt idx="3597">
                  <c:v>2.7367308139801028E-2</c:v>
                </c:pt>
                <c:pt idx="3598">
                  <c:v>-0.32012687087059022</c:v>
                </c:pt>
                <c:pt idx="3599">
                  <c:v>-0.57326043784618386</c:v>
                </c:pt>
                <c:pt idx="3600">
                  <c:v>-0.66943485617637633</c:v>
                </c:pt>
                <c:pt idx="3601">
                  <c:v>-0.52990567266941069</c:v>
                </c:pt>
                <c:pt idx="3602">
                  <c:v>-0.14332168757915498</c:v>
                </c:pt>
                <c:pt idx="3603">
                  <c:v>0.32828607559204104</c:v>
                </c:pt>
                <c:pt idx="3604">
                  <c:v>0.71063141405582431</c:v>
                </c:pt>
                <c:pt idx="3605">
                  <c:v>0.96016309618949891</c:v>
                </c:pt>
                <c:pt idx="3606">
                  <c:v>1.1950018948316574</c:v>
                </c:pt>
                <c:pt idx="3607">
                  <c:v>1.390455603003502</c:v>
                </c:pt>
                <c:pt idx="3608">
                  <c:v>1.6875081914663315</c:v>
                </c:pt>
                <c:pt idx="3609">
                  <c:v>2.0400637203454974</c:v>
                </c:pt>
                <c:pt idx="3610">
                  <c:v>2.3165376180410386</c:v>
                </c:pt>
                <c:pt idx="3611">
                  <c:v>2.5184852439165115</c:v>
                </c:pt>
                <c:pt idx="3612">
                  <c:v>2.6425538045167922</c:v>
                </c:pt>
                <c:pt idx="3613">
                  <c:v>2.6753882592916489</c:v>
                </c:pt>
                <c:pt idx="3614">
                  <c:v>2.5726474177837373</c:v>
                </c:pt>
                <c:pt idx="3615">
                  <c:v>2.2005721288919449</c:v>
                </c:pt>
                <c:pt idx="3616">
                  <c:v>1.5623169654607774</c:v>
                </c:pt>
                <c:pt idx="3617">
                  <c:v>0.81765300214290626</c:v>
                </c:pt>
                <c:pt idx="3618">
                  <c:v>0.19071980237960817</c:v>
                </c:pt>
                <c:pt idx="3619">
                  <c:v>-0.24931007266044619</c:v>
                </c:pt>
                <c:pt idx="3620">
                  <c:v>-0.35545340895652772</c:v>
                </c:pt>
                <c:pt idx="3621">
                  <c:v>-0.22458629071712494</c:v>
                </c:pt>
                <c:pt idx="3622">
                  <c:v>-2.7663177251815798E-2</c:v>
                </c:pt>
                <c:pt idx="3623">
                  <c:v>0.12974445283412933</c:v>
                </c:pt>
                <c:pt idx="3624">
                  <c:v>0.13540748119354248</c:v>
                </c:pt>
                <c:pt idx="3625">
                  <c:v>-1.4244402050971985E-2</c:v>
                </c:pt>
                <c:pt idx="3626">
                  <c:v>-0.27668030440807345</c:v>
                </c:pt>
                <c:pt idx="3627">
                  <c:v>-0.66215741157531738</c:v>
                </c:pt>
                <c:pt idx="3628">
                  <c:v>-1.1706459027528764</c:v>
                </c:pt>
                <c:pt idx="3629">
                  <c:v>-1.7479233777523042</c:v>
                </c:pt>
                <c:pt idx="3630">
                  <c:v>-2.2373996472358706</c:v>
                </c:pt>
                <c:pt idx="3631">
                  <c:v>-2.58855359852314</c:v>
                </c:pt>
                <c:pt idx="3632">
                  <c:v>-2.7623006880283358</c:v>
                </c:pt>
                <c:pt idx="3633">
                  <c:v>-2.7234278136491779</c:v>
                </c:pt>
                <c:pt idx="3634">
                  <c:v>-2.5197464883327485</c:v>
                </c:pt>
                <c:pt idx="3635">
                  <c:v>-2.1136439126729964</c:v>
                </c:pt>
                <c:pt idx="3636">
                  <c:v>-1.6355632817745209</c:v>
                </c:pt>
                <c:pt idx="3637">
                  <c:v>-1.1869070094823837</c:v>
                </c:pt>
                <c:pt idx="3638">
                  <c:v>-0.85990673661231998</c:v>
                </c:pt>
                <c:pt idx="3639">
                  <c:v>-0.46395024955272679</c:v>
                </c:pt>
                <c:pt idx="3640">
                  <c:v>-9.188840925693513E-2</c:v>
                </c:pt>
                <c:pt idx="3641">
                  <c:v>0.24115671515464784</c:v>
                </c:pt>
                <c:pt idx="3642">
                  <c:v>0.55266186654567717</c:v>
                </c:pt>
                <c:pt idx="3643">
                  <c:v>0.80003592610359198</c:v>
                </c:pt>
                <c:pt idx="3644">
                  <c:v>0.93392839372158054</c:v>
                </c:pt>
                <c:pt idx="3645">
                  <c:v>1.0382427209615708</c:v>
                </c:pt>
                <c:pt idx="3646">
                  <c:v>1.1364852994680406</c:v>
                </c:pt>
                <c:pt idx="3647">
                  <c:v>1.2533647084236146</c:v>
                </c:pt>
                <c:pt idx="3648">
                  <c:v>1.3046845507621765</c:v>
                </c:pt>
                <c:pt idx="3649">
                  <c:v>1.320283752679825</c:v>
                </c:pt>
                <c:pt idx="3650">
                  <c:v>1.3299649876356125</c:v>
                </c:pt>
                <c:pt idx="3651">
                  <c:v>1.2844227790832521</c:v>
                </c:pt>
                <c:pt idx="3652">
                  <c:v>1.0516188114881515</c:v>
                </c:pt>
                <c:pt idx="3653">
                  <c:v>0.64368722677230839</c:v>
                </c:pt>
                <c:pt idx="3654">
                  <c:v>0.22664743423461914</c:v>
                </c:pt>
                <c:pt idx="3655">
                  <c:v>-2.5365806221961978E-2</c:v>
                </c:pt>
                <c:pt idx="3656">
                  <c:v>-8.5758773088455198E-2</c:v>
                </c:pt>
                <c:pt idx="3657">
                  <c:v>8.2707111239433292E-2</c:v>
                </c:pt>
                <c:pt idx="3658">
                  <c:v>0.45169273138046268</c:v>
                </c:pt>
                <c:pt idx="3659">
                  <c:v>0.94047961413860326</c:v>
                </c:pt>
                <c:pt idx="3660">
                  <c:v>1.4118277609348298</c:v>
                </c:pt>
                <c:pt idx="3661">
                  <c:v>1.6528944289684298</c:v>
                </c:pt>
                <c:pt idx="3662">
                  <c:v>1.5963980466127397</c:v>
                </c:pt>
                <c:pt idx="3663">
                  <c:v>1.3200773459672928</c:v>
                </c:pt>
                <c:pt idx="3664">
                  <c:v>0.91347190976142889</c:v>
                </c:pt>
                <c:pt idx="3665">
                  <c:v>0.5176902544498444</c:v>
                </c:pt>
                <c:pt idx="3666">
                  <c:v>7.7655116915702829E-2</c:v>
                </c:pt>
                <c:pt idx="3667">
                  <c:v>-0.32990341544151308</c:v>
                </c:pt>
                <c:pt idx="3668">
                  <c:v>-0.70471929430961611</c:v>
                </c:pt>
                <c:pt idx="3669">
                  <c:v>-1.0134645599126817</c:v>
                </c:pt>
                <c:pt idx="3670">
                  <c:v>-1.1074720001220704</c:v>
                </c:pt>
                <c:pt idx="3671">
                  <c:v>-0.83495549798011781</c:v>
                </c:pt>
                <c:pt idx="3672">
                  <c:v>-0.261405622959137</c:v>
                </c:pt>
                <c:pt idx="3673">
                  <c:v>0.43191978693008426</c:v>
                </c:pt>
                <c:pt idx="3674">
                  <c:v>1.13362659573555</c:v>
                </c:pt>
                <c:pt idx="3675">
                  <c:v>1.88408573448658</c:v>
                </c:pt>
                <c:pt idx="3676">
                  <c:v>2.5546210366487503</c:v>
                </c:pt>
                <c:pt idx="3677">
                  <c:v>2.9305712753534316</c:v>
                </c:pt>
                <c:pt idx="3678">
                  <c:v>2.7960578334331512</c:v>
                </c:pt>
                <c:pt idx="3679">
                  <c:v>2.0539479339122773</c:v>
                </c:pt>
                <c:pt idx="3680">
                  <c:v>0.65586112976074218</c:v>
                </c:pt>
                <c:pt idx="3681">
                  <c:v>-1.0284866416454315</c:v>
                </c:pt>
                <c:pt idx="3682">
                  <c:v>-2.6671963101625442</c:v>
                </c:pt>
                <c:pt idx="3683">
                  <c:v>-4.068813663125038</c:v>
                </c:pt>
                <c:pt idx="3684">
                  <c:v>-5.0965501070022583</c:v>
                </c:pt>
                <c:pt idx="3685">
                  <c:v>-5.5515587943792344</c:v>
                </c:pt>
                <c:pt idx="3686">
                  <c:v>-5.2942567473649982</c:v>
                </c:pt>
                <c:pt idx="3687">
                  <c:v>-4.306562620997429</c:v>
                </c:pt>
                <c:pt idx="3688">
                  <c:v>-2.9521796607971194</c:v>
                </c:pt>
                <c:pt idx="3689">
                  <c:v>-1.7155561155080796</c:v>
                </c:pt>
                <c:pt idx="3690">
                  <c:v>-0.73941257894039158</c:v>
                </c:pt>
                <c:pt idx="3691">
                  <c:v>-9.2389515638351447E-2</c:v>
                </c:pt>
                <c:pt idx="3692">
                  <c:v>0.25633725643157962</c:v>
                </c:pt>
                <c:pt idx="3693">
                  <c:v>0.38815922498703004</c:v>
                </c:pt>
                <c:pt idx="3694">
                  <c:v>0.32988938212394714</c:v>
                </c:pt>
                <c:pt idx="3695">
                  <c:v>0.16362029671669007</c:v>
                </c:pt>
                <c:pt idx="3696">
                  <c:v>6.8760332465171811E-2</c:v>
                </c:pt>
                <c:pt idx="3697">
                  <c:v>0.20035542905330658</c:v>
                </c:pt>
                <c:pt idx="3698">
                  <c:v>0.57490350544452673</c:v>
                </c:pt>
                <c:pt idx="3699">
                  <c:v>1.1207457643747329</c:v>
                </c:pt>
                <c:pt idx="3700">
                  <c:v>1.6485283130407333</c:v>
                </c:pt>
                <c:pt idx="3701">
                  <c:v>2.1186467903852462</c:v>
                </c:pt>
                <c:pt idx="3702">
                  <c:v>2.4214781820774078</c:v>
                </c:pt>
                <c:pt idx="3703">
                  <c:v>2.4988736826181412</c:v>
                </c:pt>
                <c:pt idx="3704">
                  <c:v>2.367469205260277</c:v>
                </c:pt>
                <c:pt idx="3705">
                  <c:v>1.9967855536937715</c:v>
                </c:pt>
                <c:pt idx="3706">
                  <c:v>1.493154929280281</c:v>
                </c:pt>
                <c:pt idx="3707">
                  <c:v>0.99622872233390813</c:v>
                </c:pt>
                <c:pt idx="3708">
                  <c:v>0.62522055029869084</c:v>
                </c:pt>
                <c:pt idx="3709">
                  <c:v>0.48449795007705693</c:v>
                </c:pt>
                <c:pt idx="3710">
                  <c:v>0.62750915050506595</c:v>
                </c:pt>
                <c:pt idx="3711">
                  <c:v>1.0883235383033754</c:v>
                </c:pt>
                <c:pt idx="3712">
                  <c:v>1.6129333877563476</c:v>
                </c:pt>
                <c:pt idx="3713">
                  <c:v>2.0294890308380129</c:v>
                </c:pt>
                <c:pt idx="3714">
                  <c:v>2.1629610836505893</c:v>
                </c:pt>
                <c:pt idx="3715">
                  <c:v>2.0978032207489017</c:v>
                </c:pt>
                <c:pt idx="3716">
                  <c:v>1.8315561032295229</c:v>
                </c:pt>
                <c:pt idx="3717">
                  <c:v>1.3680367934703828</c:v>
                </c:pt>
                <c:pt idx="3718">
                  <c:v>0.8315214282274247</c:v>
                </c:pt>
                <c:pt idx="3719">
                  <c:v>0.36659878671169283</c:v>
                </c:pt>
                <c:pt idx="3720">
                  <c:v>0.11130116522312165</c:v>
                </c:pt>
                <c:pt idx="3721">
                  <c:v>-0.12178054511547089</c:v>
                </c:pt>
                <c:pt idx="3722">
                  <c:v>-0.27269016444683075</c:v>
                </c:pt>
                <c:pt idx="3723">
                  <c:v>-0.34335844337940219</c:v>
                </c:pt>
                <c:pt idx="3724">
                  <c:v>-0.34453197956085208</c:v>
                </c:pt>
                <c:pt idx="3725">
                  <c:v>-0.29827114820480349</c:v>
                </c:pt>
                <c:pt idx="3726">
                  <c:v>-0.13872519135475159</c:v>
                </c:pt>
                <c:pt idx="3727">
                  <c:v>2.7769596576690675E-2</c:v>
                </c:pt>
                <c:pt idx="3728">
                  <c:v>4.3447735905647281E-2</c:v>
                </c:pt>
                <c:pt idx="3729">
                  <c:v>-0.18031468212604523</c:v>
                </c:pt>
                <c:pt idx="3730">
                  <c:v>-0.5878533339500428</c:v>
                </c:pt>
                <c:pt idx="3731">
                  <c:v>-1.188804430961609</c:v>
                </c:pt>
                <c:pt idx="3732">
                  <c:v>-1.8848979127407075</c:v>
                </c:pt>
                <c:pt idx="3733">
                  <c:v>-2.4665970522165299</c:v>
                </c:pt>
                <c:pt idx="3734">
                  <c:v>-2.9277564257383348</c:v>
                </c:pt>
                <c:pt idx="3735">
                  <c:v>-3.1949034297466281</c:v>
                </c:pt>
                <c:pt idx="3736">
                  <c:v>-3.2499023401737213</c:v>
                </c:pt>
                <c:pt idx="3737">
                  <c:v>-3.0134421086311343</c:v>
                </c:pt>
                <c:pt idx="3738">
                  <c:v>-2.4427719873189928</c:v>
                </c:pt>
                <c:pt idx="3739">
                  <c:v>-1.7155438363552094</c:v>
                </c:pt>
                <c:pt idx="3740">
                  <c:v>-1.0887983322143555</c:v>
                </c:pt>
                <c:pt idx="3741">
                  <c:v>-0.57799785196781162</c:v>
                </c:pt>
                <c:pt idx="3742">
                  <c:v>-9.4082284569740299E-2</c:v>
                </c:pt>
                <c:pt idx="3743">
                  <c:v>0.33152367889881135</c:v>
                </c:pt>
                <c:pt idx="3744">
                  <c:v>0.69701324880123139</c:v>
                </c:pt>
                <c:pt idx="3745">
                  <c:v>0.98444482862949378</c:v>
                </c:pt>
                <c:pt idx="3746">
                  <c:v>1.1833314371109009</c:v>
                </c:pt>
                <c:pt idx="3747">
                  <c:v>1.337803180217743</c:v>
                </c:pt>
                <c:pt idx="3748">
                  <c:v>1.4047415202856064</c:v>
                </c:pt>
                <c:pt idx="3749">
                  <c:v>1.3587730497121813</c:v>
                </c:pt>
                <c:pt idx="3750">
                  <c:v>1.151643621325493</c:v>
                </c:pt>
                <c:pt idx="3751">
                  <c:v>0.80408746182918556</c:v>
                </c:pt>
                <c:pt idx="3752">
                  <c:v>0.38482865095138552</c:v>
                </c:pt>
                <c:pt idx="3753">
                  <c:v>-2.2367354035377502E-2</c:v>
                </c:pt>
                <c:pt idx="3754">
                  <c:v>-0.29561417341232299</c:v>
                </c:pt>
                <c:pt idx="3755">
                  <c:v>-0.4307006424665451</c:v>
                </c:pt>
                <c:pt idx="3756">
                  <c:v>-0.4205340886116028</c:v>
                </c:pt>
                <c:pt idx="3757">
                  <c:v>-0.2633527457714081</c:v>
                </c:pt>
                <c:pt idx="3758">
                  <c:v>-4.4392645955085755E-2</c:v>
                </c:pt>
                <c:pt idx="3759">
                  <c:v>0.18455098986625673</c:v>
                </c:pt>
                <c:pt idx="3760">
                  <c:v>0.40573186218738561</c:v>
                </c:pt>
                <c:pt idx="3761">
                  <c:v>0.60375951468944555</c:v>
                </c:pt>
                <c:pt idx="3762">
                  <c:v>0.7037948495149613</c:v>
                </c:pt>
                <c:pt idx="3763">
                  <c:v>0.66624753892421729</c:v>
                </c:pt>
                <c:pt idx="3764">
                  <c:v>0.58152664661407472</c:v>
                </c:pt>
                <c:pt idx="3765">
                  <c:v>0.56514918029308325</c:v>
                </c:pt>
                <c:pt idx="3766">
                  <c:v>0.48040489912033085</c:v>
                </c:pt>
                <c:pt idx="3767">
                  <c:v>0.40502084076404571</c:v>
                </c:pt>
                <c:pt idx="3768">
                  <c:v>0.41350865900516515</c:v>
                </c:pt>
                <c:pt idx="3769">
                  <c:v>0.50885569632053373</c:v>
                </c:pt>
                <c:pt idx="3770">
                  <c:v>0.70823639452457432</c:v>
                </c:pt>
                <c:pt idx="3771">
                  <c:v>0.96826499819755563</c:v>
                </c:pt>
                <c:pt idx="3772">
                  <c:v>1.1688964158296586</c:v>
                </c:pt>
                <c:pt idx="3773">
                  <c:v>1.2942835235595704</c:v>
                </c:pt>
                <c:pt idx="3774">
                  <c:v>1.3764795881509782</c:v>
                </c:pt>
                <c:pt idx="3775">
                  <c:v>1.434526652097702</c:v>
                </c:pt>
                <c:pt idx="3776">
                  <c:v>1.4978291934728623</c:v>
                </c:pt>
                <c:pt idx="3777">
                  <c:v>1.728158034682274</c:v>
                </c:pt>
                <c:pt idx="3778">
                  <c:v>2.1582248389720919</c:v>
                </c:pt>
                <c:pt idx="3779">
                  <c:v>2.6493780899047854</c:v>
                </c:pt>
                <c:pt idx="3780">
                  <c:v>3.0619576263427737</c:v>
                </c:pt>
                <c:pt idx="3781">
                  <c:v>3.3356751465797427</c:v>
                </c:pt>
                <c:pt idx="3782">
                  <c:v>3.2091133332252504</c:v>
                </c:pt>
                <c:pt idx="3783">
                  <c:v>2.5485457795858384</c:v>
                </c:pt>
                <c:pt idx="3784">
                  <c:v>1.4016366487741472</c:v>
                </c:pt>
                <c:pt idx="3785">
                  <c:v>5.4952132701873782E-3</c:v>
                </c:pt>
                <c:pt idx="3786">
                  <c:v>-1.3730595517158508</c:v>
                </c:pt>
                <c:pt idx="3787">
                  <c:v>-2.6326959836483002</c:v>
                </c:pt>
                <c:pt idx="3788">
                  <c:v>-3.5979385560750963</c:v>
                </c:pt>
                <c:pt idx="3789">
                  <c:v>-4.1870139580965047</c:v>
                </c:pt>
                <c:pt idx="3790">
                  <c:v>-4.4756793004274371</c:v>
                </c:pt>
                <c:pt idx="3791">
                  <c:v>-4.511025719046593</c:v>
                </c:pt>
                <c:pt idx="3792">
                  <c:v>-4.219263106584549</c:v>
                </c:pt>
                <c:pt idx="3793">
                  <c:v>-3.5533734172582627</c:v>
                </c:pt>
                <c:pt idx="3794">
                  <c:v>-2.6710519641637802</c:v>
                </c:pt>
                <c:pt idx="3795">
                  <c:v>-1.9216839158535004</c:v>
                </c:pt>
                <c:pt idx="3796">
                  <c:v>-1.3148540282249452</c:v>
                </c:pt>
                <c:pt idx="3797">
                  <c:v>-0.90282880783081054</c:v>
                </c:pt>
                <c:pt idx="3798">
                  <c:v>-0.59214051246643074</c:v>
                </c:pt>
                <c:pt idx="3799">
                  <c:v>-0.41317244410514836</c:v>
                </c:pt>
                <c:pt idx="3800">
                  <c:v>-0.35129720807075504</c:v>
                </c:pt>
                <c:pt idx="3801">
                  <c:v>-0.42559660792350773</c:v>
                </c:pt>
                <c:pt idx="3802">
                  <c:v>-0.62549653887748724</c:v>
                </c:pt>
                <c:pt idx="3803">
                  <c:v>-0.89816097557544716</c:v>
                </c:pt>
                <c:pt idx="3804">
                  <c:v>-1.1007307451963426</c:v>
                </c:pt>
                <c:pt idx="3805">
                  <c:v>-1.0245976585149765</c:v>
                </c:pt>
                <c:pt idx="3806">
                  <c:v>-0.70097064435482026</c:v>
                </c:pt>
                <c:pt idx="3807">
                  <c:v>-0.20528463184833529</c:v>
                </c:pt>
                <c:pt idx="3808">
                  <c:v>0.33978579461574554</c:v>
                </c:pt>
                <c:pt idx="3809">
                  <c:v>0.81918087959289554</c:v>
                </c:pt>
                <c:pt idx="3810">
                  <c:v>1.1708815455436707</c:v>
                </c:pt>
                <c:pt idx="3811">
                  <c:v>1.2878410613536835</c:v>
                </c:pt>
                <c:pt idx="3812">
                  <c:v>1.2828112864494325</c:v>
                </c:pt>
                <c:pt idx="3813">
                  <c:v>1.2807080429792406</c:v>
                </c:pt>
                <c:pt idx="3814">
                  <c:v>1.3016837596893311</c:v>
                </c:pt>
                <c:pt idx="3815">
                  <c:v>1.452074146270752</c:v>
                </c:pt>
                <c:pt idx="3816">
                  <c:v>1.7024244385957719</c:v>
                </c:pt>
                <c:pt idx="3817">
                  <c:v>1.9954342621564867</c:v>
                </c:pt>
                <c:pt idx="3818">
                  <c:v>2.4585916292667389</c:v>
                </c:pt>
                <c:pt idx="3819">
                  <c:v>3.0594661277532578</c:v>
                </c:pt>
                <c:pt idx="3820">
                  <c:v>3.6798551237583164</c:v>
                </c:pt>
                <c:pt idx="3821">
                  <c:v>4.1917899638414386</c:v>
                </c:pt>
                <c:pt idx="3822">
                  <c:v>4.3718806976079945</c:v>
                </c:pt>
                <c:pt idx="3823">
                  <c:v>4.0764787781238558</c:v>
                </c:pt>
                <c:pt idx="3824">
                  <c:v>3.1583752888441086</c:v>
                </c:pt>
                <c:pt idx="3825">
                  <c:v>1.9844151842594149</c:v>
                </c:pt>
                <c:pt idx="3826">
                  <c:v>1.0410669261217118</c:v>
                </c:pt>
                <c:pt idx="3827">
                  <c:v>0.30714546740055088</c:v>
                </c:pt>
                <c:pt idx="3828">
                  <c:v>-0.17435461521148682</c:v>
                </c:pt>
                <c:pt idx="3829">
                  <c:v>-0.36900023818016053</c:v>
                </c:pt>
                <c:pt idx="3830">
                  <c:v>-0.38837264835834506</c:v>
                </c:pt>
                <c:pt idx="3831">
                  <c:v>-0.35743503034114837</c:v>
                </c:pt>
                <c:pt idx="3832">
                  <c:v>-0.2953241515159607</c:v>
                </c:pt>
                <c:pt idx="3833">
                  <c:v>-0.1407325404882431</c:v>
                </c:pt>
                <c:pt idx="3834">
                  <c:v>2.1553421616554262E-2</c:v>
                </c:pt>
                <c:pt idx="3835">
                  <c:v>6.5032147765159615E-2</c:v>
                </c:pt>
                <c:pt idx="3836">
                  <c:v>-0.11770211219787598</c:v>
                </c:pt>
                <c:pt idx="3837">
                  <c:v>-0.57961226820945744</c:v>
                </c:pt>
                <c:pt idx="3838">
                  <c:v>-1.2105268371105196</c:v>
                </c:pt>
                <c:pt idx="3839">
                  <c:v>-1.9062180304527283</c:v>
                </c:pt>
                <c:pt idx="3840">
                  <c:v>-2.4462937653064727</c:v>
                </c:pt>
                <c:pt idx="3841">
                  <c:v>-2.88579680621624</c:v>
                </c:pt>
                <c:pt idx="3842">
                  <c:v>-3.2110972934961319</c:v>
                </c:pt>
                <c:pt idx="3843">
                  <c:v>-3.3232913285493852</c:v>
                </c:pt>
                <c:pt idx="3844">
                  <c:v>-3.1635290247201922</c:v>
                </c:pt>
                <c:pt idx="3845">
                  <c:v>-2.6990601271390915</c:v>
                </c:pt>
                <c:pt idx="3846">
                  <c:v>-1.9870072549581528</c:v>
                </c:pt>
                <c:pt idx="3847">
                  <c:v>-1.2488278537988664</c:v>
                </c:pt>
                <c:pt idx="3848">
                  <c:v>-0.68800970613956458</c:v>
                </c:pt>
                <c:pt idx="3849">
                  <c:v>-0.14000631630420685</c:v>
                </c:pt>
                <c:pt idx="3850">
                  <c:v>0.29992123246192931</c:v>
                </c:pt>
                <c:pt idx="3851">
                  <c:v>0.57919068396091467</c:v>
                </c:pt>
                <c:pt idx="3852">
                  <c:v>0.69992106914520269</c:v>
                </c:pt>
                <c:pt idx="3853">
                  <c:v>0.64096593260765078</c:v>
                </c:pt>
                <c:pt idx="3854">
                  <c:v>0.40934251785278325</c:v>
                </c:pt>
                <c:pt idx="3855">
                  <c:v>0.12537132024765016</c:v>
                </c:pt>
                <c:pt idx="3856">
                  <c:v>-0.19933625936508179</c:v>
                </c:pt>
                <c:pt idx="3857">
                  <c:v>-0.59989684402942656</c:v>
                </c:pt>
                <c:pt idx="3858">
                  <c:v>-1.0208905237913133</c:v>
                </c:pt>
                <c:pt idx="3859">
                  <c:v>-1.3721836388111115</c:v>
                </c:pt>
                <c:pt idx="3860">
                  <c:v>-1.5931265294551851</c:v>
                </c:pt>
                <c:pt idx="3861">
                  <c:v>-1.6929648131132127</c:v>
                </c:pt>
                <c:pt idx="3862">
                  <c:v>-1.5965489047765733</c:v>
                </c:pt>
                <c:pt idx="3863">
                  <c:v>-1.1774485534429551</c:v>
                </c:pt>
                <c:pt idx="3864">
                  <c:v>-0.49097081780433655</c:v>
                </c:pt>
                <c:pt idx="3865">
                  <c:v>0.35552766859531404</c:v>
                </c:pt>
                <c:pt idx="3866">
                  <c:v>1.1223952639102937</c:v>
                </c:pt>
                <c:pt idx="3867">
                  <c:v>1.7581723773479463</c:v>
                </c:pt>
                <c:pt idx="3868">
                  <c:v>2.2127325832843781</c:v>
                </c:pt>
                <c:pt idx="3869">
                  <c:v>2.3949259757995605</c:v>
                </c:pt>
                <c:pt idx="3870">
                  <c:v>2.3326291555166248</c:v>
                </c:pt>
                <c:pt idx="3871">
                  <c:v>2.1563560688495635</c:v>
                </c:pt>
                <c:pt idx="3872">
                  <c:v>1.9820254272222519</c:v>
                </c:pt>
                <c:pt idx="3873">
                  <c:v>1.838435937166214</c:v>
                </c:pt>
                <c:pt idx="3874">
                  <c:v>1.8288874340057375</c:v>
                </c:pt>
                <c:pt idx="3875">
                  <c:v>1.967918434739113</c:v>
                </c:pt>
                <c:pt idx="3876">
                  <c:v>2.2127384305000306</c:v>
                </c:pt>
                <c:pt idx="3877">
                  <c:v>2.4525970637798311</c:v>
                </c:pt>
                <c:pt idx="3878">
                  <c:v>2.6068325793743137</c:v>
                </c:pt>
                <c:pt idx="3879">
                  <c:v>2.5380780941247942</c:v>
                </c:pt>
                <c:pt idx="3880">
                  <c:v>2.1886262673139574</c:v>
                </c:pt>
                <c:pt idx="3881">
                  <c:v>1.7042692351341249</c:v>
                </c:pt>
                <c:pt idx="3882">
                  <c:v>1.2746590983867645</c:v>
                </c:pt>
                <c:pt idx="3883">
                  <c:v>0.94637770056724557</c:v>
                </c:pt>
                <c:pt idx="3884">
                  <c:v>0.74318286359310148</c:v>
                </c:pt>
                <c:pt idx="3885">
                  <c:v>0.66242053627967834</c:v>
                </c:pt>
                <c:pt idx="3886">
                  <c:v>0.620622884631157</c:v>
                </c:pt>
                <c:pt idx="3887">
                  <c:v>0.53489451706409452</c:v>
                </c:pt>
                <c:pt idx="3888">
                  <c:v>0.3721641665697098</c:v>
                </c:pt>
                <c:pt idx="3889">
                  <c:v>0.12379432618618012</c:v>
                </c:pt>
                <c:pt idx="3890">
                  <c:v>-0.22594635307788849</c:v>
                </c:pt>
                <c:pt idx="3891">
                  <c:v>-0.6615750288963318</c:v>
                </c:pt>
                <c:pt idx="3892">
                  <c:v>-1.1572166025638582</c:v>
                </c:pt>
                <c:pt idx="3893">
                  <c:v>-1.6869749253988267</c:v>
                </c:pt>
                <c:pt idx="3894">
                  <c:v>-2.1956557899713518</c:v>
                </c:pt>
                <c:pt idx="3895">
                  <c:v>-2.5801932495832443</c:v>
                </c:pt>
                <c:pt idx="3896">
                  <c:v>-2.8147993290424349</c:v>
                </c:pt>
                <c:pt idx="3897">
                  <c:v>-2.8571372634172443</c:v>
                </c:pt>
                <c:pt idx="3898">
                  <c:v>-2.7850808554887774</c:v>
                </c:pt>
                <c:pt idx="3899">
                  <c:v>-2.6306810331344606</c:v>
                </c:pt>
                <c:pt idx="3900">
                  <c:v>-2.3228724914789201</c:v>
                </c:pt>
                <c:pt idx="3901">
                  <c:v>-1.9193631559610367</c:v>
                </c:pt>
                <c:pt idx="3902">
                  <c:v>-1.4622886472940446</c:v>
                </c:pt>
                <c:pt idx="3903">
                  <c:v>-1.0240164452791214</c:v>
                </c:pt>
                <c:pt idx="3904">
                  <c:v>-0.70155595064163212</c:v>
                </c:pt>
                <c:pt idx="3905">
                  <c:v>-0.47776897430419923</c:v>
                </c:pt>
                <c:pt idx="3906">
                  <c:v>-0.31111046433448791</c:v>
                </c:pt>
                <c:pt idx="3907">
                  <c:v>-0.11003231942653656</c:v>
                </c:pt>
                <c:pt idx="3908">
                  <c:v>0.15615924954414367</c:v>
                </c:pt>
                <c:pt idx="3909">
                  <c:v>0.46138858437538149</c:v>
                </c:pt>
                <c:pt idx="3910">
                  <c:v>0.75800438582897189</c:v>
                </c:pt>
                <c:pt idx="3911">
                  <c:v>1.081996266245842</c:v>
                </c:pt>
                <c:pt idx="3912">
                  <c:v>1.2991811513900757</c:v>
                </c:pt>
                <c:pt idx="3913">
                  <c:v>1.4847004401683808</c:v>
                </c:pt>
                <c:pt idx="3914">
                  <c:v>1.6883835196495056</c:v>
                </c:pt>
                <c:pt idx="3915">
                  <c:v>1.7612743252515795</c:v>
                </c:pt>
                <c:pt idx="3916">
                  <c:v>1.7010310471057892</c:v>
                </c:pt>
                <c:pt idx="3917">
                  <c:v>1.5985509914159775</c:v>
                </c:pt>
                <c:pt idx="3918">
                  <c:v>1.503526720404625</c:v>
                </c:pt>
                <c:pt idx="3919">
                  <c:v>1.4117920929193497</c:v>
                </c:pt>
                <c:pt idx="3920">
                  <c:v>1.3468698728084565</c:v>
                </c:pt>
                <c:pt idx="3921">
                  <c:v>1.3279301565885544</c:v>
                </c:pt>
                <c:pt idx="3922">
                  <c:v>1.3874565660953522</c:v>
                </c:pt>
                <c:pt idx="3923">
                  <c:v>1.434434266090393</c:v>
                </c:pt>
                <c:pt idx="3924">
                  <c:v>1.523149391412735</c:v>
                </c:pt>
                <c:pt idx="3925">
                  <c:v>1.6561986905336381</c:v>
                </c:pt>
                <c:pt idx="3926">
                  <c:v>1.7974317526817323</c:v>
                </c:pt>
                <c:pt idx="3927">
                  <c:v>1.9086148041486741</c:v>
                </c:pt>
                <c:pt idx="3928">
                  <c:v>1.9094796073436737</c:v>
                </c:pt>
                <c:pt idx="3929">
                  <c:v>1.7775979971885683</c:v>
                </c:pt>
                <c:pt idx="3930">
                  <c:v>1.4701560759544374</c:v>
                </c:pt>
                <c:pt idx="3931">
                  <c:v>0.89355863213539133</c:v>
                </c:pt>
                <c:pt idx="3932">
                  <c:v>0.1032782006263733</c:v>
                </c:pt>
                <c:pt idx="3933">
                  <c:v>-0.6971717083454132</c:v>
                </c:pt>
                <c:pt idx="3934">
                  <c:v>-1.3430188965797425</c:v>
                </c:pt>
                <c:pt idx="3935">
                  <c:v>-1.7140223908424379</c:v>
                </c:pt>
                <c:pt idx="3936">
                  <c:v>-1.8082023239135743</c:v>
                </c:pt>
                <c:pt idx="3937">
                  <c:v>-1.656789259314537</c:v>
                </c:pt>
                <c:pt idx="3938">
                  <c:v>-1.3371208101511003</c:v>
                </c:pt>
                <c:pt idx="3939">
                  <c:v>-0.95366917848587041</c:v>
                </c:pt>
                <c:pt idx="3940">
                  <c:v>-0.54148140549659729</c:v>
                </c:pt>
                <c:pt idx="3941">
                  <c:v>-0.13044085621833801</c:v>
                </c:pt>
                <c:pt idx="3942">
                  <c:v>0.23687187552452088</c:v>
                </c:pt>
                <c:pt idx="3943">
                  <c:v>0.49460076928138735</c:v>
                </c:pt>
                <c:pt idx="3944">
                  <c:v>0.53575288832187651</c:v>
                </c:pt>
                <c:pt idx="3945">
                  <c:v>0.28095695793628694</c:v>
                </c:pt>
                <c:pt idx="3946">
                  <c:v>-0.31234598100185396</c:v>
                </c:pt>
                <c:pt idx="3947">
                  <c:v>-1.0979123872518539</c:v>
                </c:pt>
                <c:pt idx="3948">
                  <c:v>-1.8269479125738144</c:v>
                </c:pt>
                <c:pt idx="3949">
                  <c:v>-2.4652089232206347</c:v>
                </c:pt>
                <c:pt idx="3950">
                  <c:v>-2.8883309894800187</c:v>
                </c:pt>
                <c:pt idx="3951">
                  <c:v>-3.0530716127157214</c:v>
                </c:pt>
                <c:pt idx="3952">
                  <c:v>-2.8680353039503097</c:v>
                </c:pt>
                <c:pt idx="3953">
                  <c:v>-2.323946624994278</c:v>
                </c:pt>
                <c:pt idx="3954">
                  <c:v>-1.5816601395606995</c:v>
                </c:pt>
                <c:pt idx="3955">
                  <c:v>-0.90739489853382116</c:v>
                </c:pt>
                <c:pt idx="3956">
                  <c:v>-0.37747226893901825</c:v>
                </c:pt>
                <c:pt idx="3957">
                  <c:v>-5.6684077978134156E-2</c:v>
                </c:pt>
                <c:pt idx="3958">
                  <c:v>4.6546760201454165E-2</c:v>
                </c:pt>
                <c:pt idx="3959">
                  <c:v>1.5670537948608398E-2</c:v>
                </c:pt>
                <c:pt idx="3960">
                  <c:v>-8.5489216446876529E-2</c:v>
                </c:pt>
                <c:pt idx="3961">
                  <c:v>-0.18348328828811647</c:v>
                </c:pt>
                <c:pt idx="3962">
                  <c:v>-0.24251970112323762</c:v>
                </c:pt>
                <c:pt idx="3963">
                  <c:v>-0.25646472573280338</c:v>
                </c:pt>
                <c:pt idx="3964">
                  <c:v>-0.25407672286033633</c:v>
                </c:pt>
                <c:pt idx="3965">
                  <c:v>-0.2558729875087738</c:v>
                </c:pt>
                <c:pt idx="3966">
                  <c:v>-0.23174094378948212</c:v>
                </c:pt>
                <c:pt idx="3967">
                  <c:v>-0.19648983478546145</c:v>
                </c:pt>
                <c:pt idx="3968">
                  <c:v>-9.864720582962036E-2</c:v>
                </c:pt>
                <c:pt idx="3969">
                  <c:v>7.385091841220856E-2</c:v>
                </c:pt>
                <c:pt idx="3970">
                  <c:v>0.2360409861803055</c:v>
                </c:pt>
                <c:pt idx="3971">
                  <c:v>0.43948432981967928</c:v>
                </c:pt>
                <c:pt idx="3972">
                  <c:v>0.53860925316810615</c:v>
                </c:pt>
                <c:pt idx="3973">
                  <c:v>0.59778366029262542</c:v>
                </c:pt>
                <c:pt idx="3974">
                  <c:v>0.68852484583854678</c:v>
                </c:pt>
                <c:pt idx="3975">
                  <c:v>0.74354480624198915</c:v>
                </c:pt>
                <c:pt idx="3976">
                  <c:v>0.71004844665527345</c:v>
                </c:pt>
                <c:pt idx="3977">
                  <c:v>0.58922099769115455</c:v>
                </c:pt>
                <c:pt idx="3978">
                  <c:v>0.39244464933872225</c:v>
                </c:pt>
                <c:pt idx="3979">
                  <c:v>0.26682306826114655</c:v>
                </c:pt>
                <c:pt idx="3980">
                  <c:v>0.32060283422470093</c:v>
                </c:pt>
                <c:pt idx="3981">
                  <c:v>0.55147780537605284</c:v>
                </c:pt>
                <c:pt idx="3982">
                  <c:v>0.96940111219882974</c:v>
                </c:pt>
                <c:pt idx="3983">
                  <c:v>1.5492338204383851</c:v>
                </c:pt>
                <c:pt idx="3984">
                  <c:v>2.1184006226062775</c:v>
                </c:pt>
                <c:pt idx="3985">
                  <c:v>2.5210393077135089</c:v>
                </c:pt>
                <c:pt idx="3986">
                  <c:v>2.7340872877836229</c:v>
                </c:pt>
                <c:pt idx="3987">
                  <c:v>2.7904053300619127</c:v>
                </c:pt>
                <c:pt idx="3988">
                  <c:v>2.7666644650697712</c:v>
                </c:pt>
                <c:pt idx="3989">
                  <c:v>2.6056280529499056</c:v>
                </c:pt>
                <c:pt idx="3990">
                  <c:v>2.2665187811851504</c:v>
                </c:pt>
                <c:pt idx="3991">
                  <c:v>1.9338636660575867</c:v>
                </c:pt>
                <c:pt idx="3992">
                  <c:v>1.7386976408958437</c:v>
                </c:pt>
                <c:pt idx="3993">
                  <c:v>1.765200145840645</c:v>
                </c:pt>
                <c:pt idx="3994">
                  <c:v>2.0112240833044055</c:v>
                </c:pt>
                <c:pt idx="3995">
                  <c:v>2.296993884444237</c:v>
                </c:pt>
                <c:pt idx="3996">
                  <c:v>2.4440548664331438</c:v>
                </c:pt>
                <c:pt idx="3997">
                  <c:v>2.373450322151184</c:v>
                </c:pt>
                <c:pt idx="3998">
                  <c:v>1.9220259779691697</c:v>
                </c:pt>
                <c:pt idx="3999">
                  <c:v>1.0654457223415374</c:v>
                </c:pt>
                <c:pt idx="4000">
                  <c:v>-0.14094479441642763</c:v>
                </c:pt>
                <c:pt idx="4001">
                  <c:v>-1.4934753566980363</c:v>
                </c:pt>
                <c:pt idx="4002">
                  <c:v>-2.7739898568391803</c:v>
                </c:pt>
                <c:pt idx="4003">
                  <c:v>-3.8240562325716021</c:v>
                </c:pt>
                <c:pt idx="4004">
                  <c:v>-4.4884560513496403</c:v>
                </c:pt>
                <c:pt idx="4005">
                  <c:v>-4.741552196145058</c:v>
                </c:pt>
                <c:pt idx="4006">
                  <c:v>-4.6108868068456657</c:v>
                </c:pt>
                <c:pt idx="4007">
                  <c:v>-4.0215570509433745</c:v>
                </c:pt>
                <c:pt idx="4008">
                  <c:v>-3.1226090401411057</c:v>
                </c:pt>
                <c:pt idx="4009">
                  <c:v>-2.1967234915494922</c:v>
                </c:pt>
                <c:pt idx="4010">
                  <c:v>-1.511781234741211</c:v>
                </c:pt>
                <c:pt idx="4011">
                  <c:v>-1.0532092541456224</c:v>
                </c:pt>
                <c:pt idx="4012">
                  <c:v>-0.76141682088375096</c:v>
                </c:pt>
                <c:pt idx="4013">
                  <c:v>-0.5977082312107086</c:v>
                </c:pt>
                <c:pt idx="4014">
                  <c:v>-0.55185261189937596</c:v>
                </c:pt>
                <c:pt idx="4015">
                  <c:v>-0.61132113397121435</c:v>
                </c:pt>
                <c:pt idx="4016">
                  <c:v>-0.7518437594175339</c:v>
                </c:pt>
                <c:pt idx="4017">
                  <c:v>-0.86375011146068581</c:v>
                </c:pt>
                <c:pt idx="4018">
                  <c:v>-0.91120143592357639</c:v>
                </c:pt>
                <c:pt idx="4019">
                  <c:v>-0.81988254547119144</c:v>
                </c:pt>
                <c:pt idx="4020">
                  <c:v>-0.61103871345520022</c:v>
                </c:pt>
                <c:pt idx="4021">
                  <c:v>-0.37282256305217742</c:v>
                </c:pt>
                <c:pt idx="4022">
                  <c:v>-0.11272964000701904</c:v>
                </c:pt>
                <c:pt idx="4023">
                  <c:v>0.2223298501968384</c:v>
                </c:pt>
                <c:pt idx="4024">
                  <c:v>0.56766055941581728</c:v>
                </c:pt>
                <c:pt idx="4025">
                  <c:v>0.83107177734375004</c:v>
                </c:pt>
                <c:pt idx="4026">
                  <c:v>1.1943095844984055</c:v>
                </c:pt>
                <c:pt idx="4027">
                  <c:v>1.5677531218528749</c:v>
                </c:pt>
                <c:pt idx="4028">
                  <c:v>1.899006074666977</c:v>
                </c:pt>
                <c:pt idx="4029">
                  <c:v>2.1387015706300736</c:v>
                </c:pt>
                <c:pt idx="4030">
                  <c:v>2.2828722739219667</c:v>
                </c:pt>
                <c:pt idx="4031">
                  <c:v>2.3304960912466051</c:v>
                </c:pt>
                <c:pt idx="4032">
                  <c:v>2.2974107909202579</c:v>
                </c:pt>
                <c:pt idx="4033">
                  <c:v>2.2436935901641846</c:v>
                </c:pt>
                <c:pt idx="4034">
                  <c:v>2.2227202123403549</c:v>
                </c:pt>
                <c:pt idx="4035">
                  <c:v>2.2340825217962266</c:v>
                </c:pt>
                <c:pt idx="4036">
                  <c:v>2.2401478385925295</c:v>
                </c:pt>
                <c:pt idx="4037">
                  <c:v>2.1940133070945742</c:v>
                </c:pt>
                <c:pt idx="4038">
                  <c:v>2.1494481682777407</c:v>
                </c:pt>
                <c:pt idx="4039">
                  <c:v>1.954055855870247</c:v>
                </c:pt>
                <c:pt idx="4040">
                  <c:v>1.5963471758365633</c:v>
                </c:pt>
                <c:pt idx="4041">
                  <c:v>1.0905045497417452</c:v>
                </c:pt>
                <c:pt idx="4042">
                  <c:v>0.48731163024902346</c:v>
                </c:pt>
                <c:pt idx="4043">
                  <c:v>-2.8769470453262332E-2</c:v>
                </c:pt>
                <c:pt idx="4044">
                  <c:v>-0.3223207461833954</c:v>
                </c:pt>
                <c:pt idx="4045">
                  <c:v>-0.43742786407470707</c:v>
                </c:pt>
                <c:pt idx="4046">
                  <c:v>-0.38448892772197724</c:v>
                </c:pt>
                <c:pt idx="4047">
                  <c:v>-0.1806818872690201</c:v>
                </c:pt>
                <c:pt idx="4048">
                  <c:v>9.806833148002625E-2</c:v>
                </c:pt>
                <c:pt idx="4049">
                  <c:v>0.41105575203895572</c:v>
                </c:pt>
                <c:pt idx="4050">
                  <c:v>0.6541999357938767</c:v>
                </c:pt>
                <c:pt idx="4051">
                  <c:v>0.68810326159000401</c:v>
                </c:pt>
                <c:pt idx="4052">
                  <c:v>0.47066694617271426</c:v>
                </c:pt>
                <c:pt idx="4053">
                  <c:v>3.1114203929901125E-2</c:v>
                </c:pt>
                <c:pt idx="4054">
                  <c:v>-0.43329212844371801</c:v>
                </c:pt>
                <c:pt idx="4055">
                  <c:v>-0.82995262026786809</c:v>
                </c:pt>
                <c:pt idx="4056">
                  <c:v>-1.1772088176012039</c:v>
                </c:pt>
                <c:pt idx="4057">
                  <c:v>-1.3908081901073457</c:v>
                </c:pt>
                <c:pt idx="4058">
                  <c:v>-1.5018438917398453</c:v>
                </c:pt>
                <c:pt idx="4059">
                  <c:v>-1.5396209979057314</c:v>
                </c:pt>
                <c:pt idx="4060">
                  <c:v>-1.5110591036081316</c:v>
                </c:pt>
                <c:pt idx="4061">
                  <c:v>-1.4692269533872606</c:v>
                </c:pt>
                <c:pt idx="4062">
                  <c:v>-1.3229500830173493</c:v>
                </c:pt>
                <c:pt idx="4063">
                  <c:v>-1.073672754764557</c:v>
                </c:pt>
                <c:pt idx="4064">
                  <c:v>-0.85155048072338113</c:v>
                </c:pt>
                <c:pt idx="4065">
                  <c:v>-0.7304610764980316</c:v>
                </c:pt>
                <c:pt idx="4066">
                  <c:v>-0.73595921337604531</c:v>
                </c:pt>
                <c:pt idx="4067">
                  <c:v>-0.77908125936985018</c:v>
                </c:pt>
                <c:pt idx="4068">
                  <c:v>-0.79525465786457061</c:v>
                </c:pt>
                <c:pt idx="4069">
                  <c:v>-0.77457948803901677</c:v>
                </c:pt>
                <c:pt idx="4070">
                  <c:v>-0.75954805076122289</c:v>
                </c:pt>
                <c:pt idx="4071">
                  <c:v>-0.79331221282482156</c:v>
                </c:pt>
                <c:pt idx="4072">
                  <c:v>-0.84667858064174661</c:v>
                </c:pt>
                <c:pt idx="4073">
                  <c:v>-0.93793022811412818</c:v>
                </c:pt>
                <c:pt idx="4074">
                  <c:v>-1.0478713309764862</c:v>
                </c:pt>
                <c:pt idx="4075">
                  <c:v>-1.1668943291902543</c:v>
                </c:pt>
                <c:pt idx="4076">
                  <c:v>-1.2533851736783983</c:v>
                </c:pt>
                <c:pt idx="4077">
                  <c:v>-1.3357320964336397</c:v>
                </c:pt>
                <c:pt idx="4078">
                  <c:v>-1.4202769875526429</c:v>
                </c:pt>
                <c:pt idx="4079">
                  <c:v>-1.4511654889583587</c:v>
                </c:pt>
                <c:pt idx="4080">
                  <c:v>-1.3556751948595047</c:v>
                </c:pt>
                <c:pt idx="4081">
                  <c:v>-1.1348276138305664</c:v>
                </c:pt>
                <c:pt idx="4082">
                  <c:v>-0.82138644933700566</c:v>
                </c:pt>
                <c:pt idx="4083">
                  <c:v>-0.51449241220951081</c:v>
                </c:pt>
                <c:pt idx="4084">
                  <c:v>-0.28498861312866214</c:v>
                </c:pt>
                <c:pt idx="4085">
                  <c:v>-9.6583723425865173E-2</c:v>
                </c:pt>
                <c:pt idx="4086">
                  <c:v>4.4475676417350771E-2</c:v>
                </c:pt>
                <c:pt idx="4087">
                  <c:v>0.2033807784318924</c:v>
                </c:pt>
                <c:pt idx="4088">
                  <c:v>0.39590970933437347</c:v>
                </c:pt>
                <c:pt idx="4089">
                  <c:v>0.63032224595546726</c:v>
                </c:pt>
                <c:pt idx="4090">
                  <c:v>0.86856938660144811</c:v>
                </c:pt>
                <c:pt idx="4091">
                  <c:v>1.0531922972202301</c:v>
                </c:pt>
                <c:pt idx="4092">
                  <c:v>1.0854812067747117</c:v>
                </c:pt>
                <c:pt idx="4093">
                  <c:v>1.0472222900390626</c:v>
                </c:pt>
                <c:pt idx="4094">
                  <c:v>1.0713999420404434</c:v>
                </c:pt>
                <c:pt idx="4095">
                  <c:v>1.1658675581216813</c:v>
                </c:pt>
                <c:pt idx="4096">
                  <c:v>1.3684817665815354</c:v>
                </c:pt>
                <c:pt idx="4097">
                  <c:v>1.6677504497766495</c:v>
                </c:pt>
                <c:pt idx="4098">
                  <c:v>2.0760457313060763</c:v>
                </c:pt>
                <c:pt idx="4099">
                  <c:v>2.4546465128660202</c:v>
                </c:pt>
                <c:pt idx="4100">
                  <c:v>2.7252819657325746</c:v>
                </c:pt>
                <c:pt idx="4101">
                  <c:v>2.8426858699321746</c:v>
                </c:pt>
                <c:pt idx="4102">
                  <c:v>2.6616835552453995</c:v>
                </c:pt>
                <c:pt idx="4103">
                  <c:v>2.2599231219291687</c:v>
                </c:pt>
                <c:pt idx="4104">
                  <c:v>1.7447588646411896</c:v>
                </c:pt>
                <c:pt idx="4105">
                  <c:v>1.2558860278129578</c:v>
                </c:pt>
                <c:pt idx="4106">
                  <c:v>0.82404751718044289</c:v>
                </c:pt>
                <c:pt idx="4107">
                  <c:v>0.51829134821891787</c:v>
                </c:pt>
                <c:pt idx="4108">
                  <c:v>0.51239209234714511</c:v>
                </c:pt>
                <c:pt idx="4109">
                  <c:v>0.76404572904109957</c:v>
                </c:pt>
                <c:pt idx="4110">
                  <c:v>1.29977230489254</c:v>
                </c:pt>
                <c:pt idx="4111">
                  <c:v>1.9665852695703507</c:v>
                </c:pt>
                <c:pt idx="4112">
                  <c:v>2.5305702692270282</c:v>
                </c:pt>
                <c:pt idx="4113">
                  <c:v>2.7485585618019104</c:v>
                </c:pt>
                <c:pt idx="4114">
                  <c:v>2.6256454110145571</c:v>
                </c:pt>
                <c:pt idx="4115">
                  <c:v>2.1613186007738117</c:v>
                </c:pt>
                <c:pt idx="4116">
                  <c:v>1.317969424724579</c:v>
                </c:pt>
                <c:pt idx="4117">
                  <c:v>0.20427247881889343</c:v>
                </c:pt>
                <c:pt idx="4118">
                  <c:v>-0.86722920477390297</c:v>
                </c:pt>
                <c:pt idx="4119">
                  <c:v>-1.8239219784736633</c:v>
                </c:pt>
                <c:pt idx="4120">
                  <c:v>-2.5547432434558868</c:v>
                </c:pt>
                <c:pt idx="4121">
                  <c:v>-3.0665324878692628</c:v>
                </c:pt>
                <c:pt idx="4122">
                  <c:v>-3.3590464675426484</c:v>
                </c:pt>
                <c:pt idx="4123">
                  <c:v>-3.3421836823225024</c:v>
                </c:pt>
                <c:pt idx="4124">
                  <c:v>-3.0389809924364091</c:v>
                </c:pt>
                <c:pt idx="4125">
                  <c:v>-2.4857039988040923</c:v>
                </c:pt>
                <c:pt idx="4126">
                  <c:v>-1.9229814130067826</c:v>
                </c:pt>
                <c:pt idx="4127">
                  <c:v>-1.4449919986724855</c:v>
                </c:pt>
                <c:pt idx="4128">
                  <c:v>-0.99496455430984498</c:v>
                </c:pt>
                <c:pt idx="4129">
                  <c:v>-0.61965166211128242</c:v>
                </c:pt>
                <c:pt idx="4130">
                  <c:v>-0.16218480527400972</c:v>
                </c:pt>
                <c:pt idx="4131">
                  <c:v>7.0468304157257078E-2</c:v>
                </c:pt>
                <c:pt idx="4132">
                  <c:v>1.0000492930412294E-2</c:v>
                </c:pt>
                <c:pt idx="4133">
                  <c:v>-0.11306293129920961</c:v>
                </c:pt>
                <c:pt idx="4134">
                  <c:v>-0.17518433511257173</c:v>
                </c:pt>
                <c:pt idx="4135">
                  <c:v>-0.29289054036140444</c:v>
                </c:pt>
                <c:pt idx="4136">
                  <c:v>-0.46962204873561864</c:v>
                </c:pt>
                <c:pt idx="4137">
                  <c:v>-0.6702844566106797</c:v>
                </c:pt>
                <c:pt idx="4138">
                  <c:v>-0.92920501291751867</c:v>
                </c:pt>
                <c:pt idx="4139">
                  <c:v>-1.2126786124706268</c:v>
                </c:pt>
                <c:pt idx="4140">
                  <c:v>-1.4909002429246903</c:v>
                </c:pt>
                <c:pt idx="4141">
                  <c:v>-1.7059234124422074</c:v>
                </c:pt>
                <c:pt idx="4142">
                  <c:v>-1.8586176019906999</c:v>
                </c:pt>
                <c:pt idx="4143">
                  <c:v>-1.949417844414711</c:v>
                </c:pt>
                <c:pt idx="4144">
                  <c:v>-1.9657707524299624</c:v>
                </c:pt>
                <c:pt idx="4145">
                  <c:v>-1.8517494624853135</c:v>
                </c:pt>
                <c:pt idx="4146">
                  <c:v>-1.6313936322927476</c:v>
                </c:pt>
                <c:pt idx="4147">
                  <c:v>-1.3488696205615998</c:v>
                </c:pt>
                <c:pt idx="4148">
                  <c:v>-1.1081426757574082</c:v>
                </c:pt>
                <c:pt idx="4149">
                  <c:v>-0.94516557276248936</c:v>
                </c:pt>
                <c:pt idx="4150">
                  <c:v>-0.83622668266296396</c:v>
                </c:pt>
                <c:pt idx="4151">
                  <c:v>-0.80078670859336853</c:v>
                </c:pt>
                <c:pt idx="4152">
                  <c:v>-0.77314048826694493</c:v>
                </c:pt>
                <c:pt idx="4153">
                  <c:v>-0.75818389534950259</c:v>
                </c:pt>
                <c:pt idx="4154">
                  <c:v>-0.71907537817955025</c:v>
                </c:pt>
                <c:pt idx="4155">
                  <c:v>-0.67031369268894203</c:v>
                </c:pt>
                <c:pt idx="4156">
                  <c:v>-0.61153397262096409</c:v>
                </c:pt>
                <c:pt idx="4157">
                  <c:v>-0.52566761076450352</c:v>
                </c:pt>
                <c:pt idx="4158">
                  <c:v>-0.45530689537525182</c:v>
                </c:pt>
                <c:pt idx="4159">
                  <c:v>-0.41080958425998687</c:v>
                </c:pt>
                <c:pt idx="4160">
                  <c:v>-0.31847152411937713</c:v>
                </c:pt>
                <c:pt idx="4161">
                  <c:v>-0.14242355525493622</c:v>
                </c:pt>
                <c:pt idx="4162">
                  <c:v>0.12019536495208741</c:v>
                </c:pt>
                <c:pt idx="4163">
                  <c:v>0.46142425239086154</c:v>
                </c:pt>
                <c:pt idx="4164">
                  <c:v>0.90036829948425301</c:v>
                </c:pt>
                <c:pt idx="4165">
                  <c:v>1.3461588513851166</c:v>
                </c:pt>
                <c:pt idx="4166">
                  <c:v>1.6547918504476549</c:v>
                </c:pt>
                <c:pt idx="4167">
                  <c:v>1.7236685425043108</c:v>
                </c:pt>
                <c:pt idx="4168">
                  <c:v>1.6136081564426423</c:v>
                </c:pt>
                <c:pt idx="4169">
                  <c:v>1.384254630804062</c:v>
                </c:pt>
                <c:pt idx="4170">
                  <c:v>1.1055506050586701</c:v>
                </c:pt>
                <c:pt idx="4171">
                  <c:v>0.84251360893249516</c:v>
                </c:pt>
                <c:pt idx="4172">
                  <c:v>0.62522873640060428</c:v>
                </c:pt>
                <c:pt idx="4173">
                  <c:v>0.56876275956630706</c:v>
                </c:pt>
                <c:pt idx="4174">
                  <c:v>0.71118982315063484</c:v>
                </c:pt>
                <c:pt idx="4175">
                  <c:v>1.1043706369400026</c:v>
                </c:pt>
                <c:pt idx="4176">
                  <c:v>1.6602829706668853</c:v>
                </c:pt>
                <c:pt idx="4177">
                  <c:v>2.2204473996162415</c:v>
                </c:pt>
                <c:pt idx="4178">
                  <c:v>2.5894131392240527</c:v>
                </c:pt>
                <c:pt idx="4179">
                  <c:v>2.7299527215957644</c:v>
                </c:pt>
                <c:pt idx="4180">
                  <c:v>2.6349892616271973</c:v>
                </c:pt>
                <c:pt idx="4181">
                  <c:v>2.2038670349121094</c:v>
                </c:pt>
                <c:pt idx="4182">
                  <c:v>1.5627777260541917</c:v>
                </c:pt>
                <c:pt idx="4183">
                  <c:v>0.76613376975059511</c:v>
                </c:pt>
                <c:pt idx="4184">
                  <c:v>-6.6330814361572274E-2</c:v>
                </c:pt>
                <c:pt idx="4185">
                  <c:v>-0.8664901167154313</c:v>
                </c:pt>
                <c:pt idx="4186">
                  <c:v>-1.6095548665523529</c:v>
                </c:pt>
                <c:pt idx="4187">
                  <c:v>-2.1392541325092318</c:v>
                </c:pt>
                <c:pt idx="4188">
                  <c:v>-2.4069145220518116</c:v>
                </c:pt>
                <c:pt idx="4189">
                  <c:v>-2.4585711640119552</c:v>
                </c:pt>
                <c:pt idx="4190">
                  <c:v>-2.2174384224414827</c:v>
                </c:pt>
                <c:pt idx="4191">
                  <c:v>-1.6797875279188157</c:v>
                </c:pt>
                <c:pt idx="4192">
                  <c:v>-1.2165050303936005</c:v>
                </c:pt>
                <c:pt idx="4193">
                  <c:v>-0.96543845415115359</c:v>
                </c:pt>
                <c:pt idx="4194">
                  <c:v>-0.7546825826168061</c:v>
                </c:pt>
                <c:pt idx="4195">
                  <c:v>-0.57047657847404487</c:v>
                </c:pt>
                <c:pt idx="4196">
                  <c:v>-0.38416440725326539</c:v>
                </c:pt>
                <c:pt idx="4197">
                  <c:v>-0.2392984700202942</c:v>
                </c:pt>
                <c:pt idx="4198">
                  <c:v>-9.0452333092689519E-2</c:v>
                </c:pt>
                <c:pt idx="4199">
                  <c:v>5.9733400940895083E-2</c:v>
                </c:pt>
                <c:pt idx="4200">
                  <c:v>0.22450442969799042</c:v>
                </c:pt>
                <c:pt idx="4201">
                  <c:v>0.4296668547391892</c:v>
                </c:pt>
                <c:pt idx="4202">
                  <c:v>0.58469993054866798</c:v>
                </c:pt>
                <c:pt idx="4203">
                  <c:v>0.63538944303989409</c:v>
                </c:pt>
                <c:pt idx="4204">
                  <c:v>0.55992644727230079</c:v>
                </c:pt>
                <c:pt idx="4205">
                  <c:v>0.39778257250785831</c:v>
                </c:pt>
                <c:pt idx="4206">
                  <c:v>0.14960627496242523</c:v>
                </c:pt>
                <c:pt idx="4207">
                  <c:v>-1.1319624781608582E-2</c:v>
                </c:pt>
                <c:pt idx="4208">
                  <c:v>2.5761662721633913E-2</c:v>
                </c:pt>
                <c:pt idx="4209">
                  <c:v>0.12046901464462281</c:v>
                </c:pt>
                <c:pt idx="4210">
                  <c:v>0.1507102292776108</c:v>
                </c:pt>
                <c:pt idx="4211">
                  <c:v>9.9683917164802557E-2</c:v>
                </c:pt>
                <c:pt idx="4212">
                  <c:v>3.5860973596572879E-2</c:v>
                </c:pt>
                <c:pt idx="4213">
                  <c:v>7.2602537870407102E-2</c:v>
                </c:pt>
                <c:pt idx="4214">
                  <c:v>3.4709656834602358E-2</c:v>
                </c:pt>
                <c:pt idx="4215">
                  <c:v>-4.5318260192871093E-2</c:v>
                </c:pt>
                <c:pt idx="4216">
                  <c:v>-0.12448195874691011</c:v>
                </c:pt>
                <c:pt idx="4217">
                  <c:v>-0.21908406078815462</c:v>
                </c:pt>
                <c:pt idx="4218">
                  <c:v>-0.29933709561824801</c:v>
                </c:pt>
                <c:pt idx="4219">
                  <c:v>-0.31510586678981783</c:v>
                </c:pt>
                <c:pt idx="4220">
                  <c:v>-0.21674575924873354</c:v>
                </c:pt>
                <c:pt idx="4221">
                  <c:v>9.3964755535125739E-3</c:v>
                </c:pt>
                <c:pt idx="4222">
                  <c:v>0.30608302831649781</c:v>
                </c:pt>
                <c:pt idx="4223">
                  <c:v>0.57708393216133125</c:v>
                </c:pt>
                <c:pt idx="4224">
                  <c:v>0.76350544631481176</c:v>
                </c:pt>
                <c:pt idx="4225">
                  <c:v>0.79339992105960855</c:v>
                </c:pt>
                <c:pt idx="4226">
                  <c:v>0.50503454089164734</c:v>
                </c:pt>
                <c:pt idx="4227">
                  <c:v>-8.7753258347511298E-2</c:v>
                </c:pt>
                <c:pt idx="4228">
                  <c:v>-0.7377075308561325</c:v>
                </c:pt>
                <c:pt idx="4229">
                  <c:v>-1.2285777765512467</c:v>
                </c:pt>
                <c:pt idx="4230">
                  <c:v>-1.5058118122816087</c:v>
                </c:pt>
                <c:pt idx="4231">
                  <c:v>-1.6192448723316193</c:v>
                </c:pt>
                <c:pt idx="4232">
                  <c:v>-1.5723157042264939</c:v>
                </c:pt>
                <c:pt idx="4233">
                  <c:v>-1.4324812960624695</c:v>
                </c:pt>
                <c:pt idx="4234">
                  <c:v>-1.2552381563186645</c:v>
                </c:pt>
                <c:pt idx="4235">
                  <c:v>-1.0031038784980775</c:v>
                </c:pt>
                <c:pt idx="4236">
                  <c:v>-0.79157734394073487</c:v>
                </c:pt>
                <c:pt idx="4237">
                  <c:v>-0.62674608886241912</c:v>
                </c:pt>
                <c:pt idx="4238">
                  <c:v>-0.338508762717247</c:v>
                </c:pt>
                <c:pt idx="4239">
                  <c:v>-6.6079384088516243E-3</c:v>
                </c:pt>
                <c:pt idx="4240">
                  <c:v>0.45442162692546845</c:v>
                </c:pt>
                <c:pt idx="4241">
                  <c:v>0.85491555333137514</c:v>
                </c:pt>
                <c:pt idx="4242">
                  <c:v>1.0192579811811449</c:v>
                </c:pt>
                <c:pt idx="4243">
                  <c:v>0.92256549954414369</c:v>
                </c:pt>
                <c:pt idx="4244">
                  <c:v>0.66408231496810921</c:v>
                </c:pt>
                <c:pt idx="4245">
                  <c:v>0.35357469856739043</c:v>
                </c:pt>
                <c:pt idx="4246">
                  <c:v>0.11515389561653137</c:v>
                </c:pt>
                <c:pt idx="4247">
                  <c:v>-2.7393620610237122E-2</c:v>
                </c:pt>
                <c:pt idx="4248">
                  <c:v>-3.9070510268211366E-2</c:v>
                </c:pt>
                <c:pt idx="4249">
                  <c:v>2.7992960214614868E-2</c:v>
                </c:pt>
                <c:pt idx="4250">
                  <c:v>0.22428749799728395</c:v>
                </c:pt>
                <c:pt idx="4251">
                  <c:v>0.50057019174098971</c:v>
                </c:pt>
                <c:pt idx="4252">
                  <c:v>0.90036420643329629</c:v>
                </c:pt>
                <c:pt idx="4253">
                  <c:v>1.4174931281805039</c:v>
                </c:pt>
                <c:pt idx="4254">
                  <c:v>1.8242611169815064</c:v>
                </c:pt>
                <c:pt idx="4255">
                  <c:v>2.0116766577959062</c:v>
                </c:pt>
                <c:pt idx="4256">
                  <c:v>1.9470427054166795</c:v>
                </c:pt>
                <c:pt idx="4257">
                  <c:v>1.7217085558176042</c:v>
                </c:pt>
                <c:pt idx="4258">
                  <c:v>1.516220440864563</c:v>
                </c:pt>
                <c:pt idx="4259">
                  <c:v>1.3909567093849182</c:v>
                </c:pt>
                <c:pt idx="4260">
                  <c:v>1.3711387413740159</c:v>
                </c:pt>
                <c:pt idx="4261">
                  <c:v>1.3827513116598129</c:v>
                </c:pt>
                <c:pt idx="4262">
                  <c:v>1.2315914314985277</c:v>
                </c:pt>
                <c:pt idx="4263">
                  <c:v>0.95908662378788001</c:v>
                </c:pt>
                <c:pt idx="4264">
                  <c:v>0.59830347776412962</c:v>
                </c:pt>
                <c:pt idx="4265">
                  <c:v>0.29751919627189638</c:v>
                </c:pt>
                <c:pt idx="4266">
                  <c:v>0.12501990258693696</c:v>
                </c:pt>
                <c:pt idx="4267">
                  <c:v>-7.6516664028167727E-3</c:v>
                </c:pt>
                <c:pt idx="4268">
                  <c:v>-6.6993888616561886E-2</c:v>
                </c:pt>
                <c:pt idx="4269">
                  <c:v>3.8846561908721926E-2</c:v>
                </c:pt>
                <c:pt idx="4270">
                  <c:v>0.17944637060165405</c:v>
                </c:pt>
                <c:pt idx="4271">
                  <c:v>0.28422028899192814</c:v>
                </c:pt>
                <c:pt idx="4272">
                  <c:v>0.40683815538883211</c:v>
                </c:pt>
                <c:pt idx="4273">
                  <c:v>0.57342591404914856</c:v>
                </c:pt>
                <c:pt idx="4274">
                  <c:v>0.5690036648511887</c:v>
                </c:pt>
                <c:pt idx="4275">
                  <c:v>0.46639613986015321</c:v>
                </c:pt>
                <c:pt idx="4276">
                  <c:v>0.31623087108135223</c:v>
                </c:pt>
                <c:pt idx="4277">
                  <c:v>0.15254391610622406</c:v>
                </c:pt>
                <c:pt idx="4278">
                  <c:v>-2.3295891880989076E-2</c:v>
                </c:pt>
                <c:pt idx="4279">
                  <c:v>-0.22377879023551941</c:v>
                </c:pt>
                <c:pt idx="4280">
                  <c:v>-0.3674068719148636</c:v>
                </c:pt>
                <c:pt idx="4281">
                  <c:v>-0.39469758152961731</c:v>
                </c:pt>
                <c:pt idx="4282">
                  <c:v>-0.37031527698040012</c:v>
                </c:pt>
                <c:pt idx="4283">
                  <c:v>-0.24549301028251649</c:v>
                </c:pt>
                <c:pt idx="4284">
                  <c:v>-0.1153310662508011</c:v>
                </c:pt>
                <c:pt idx="4285">
                  <c:v>-6.3022459745407114E-2</c:v>
                </c:pt>
                <c:pt idx="4286">
                  <c:v>-7.7332935333251959E-2</c:v>
                </c:pt>
                <c:pt idx="4287">
                  <c:v>-0.21593007266521455</c:v>
                </c:pt>
                <c:pt idx="4288">
                  <c:v>-0.35689474761486056</c:v>
                </c:pt>
                <c:pt idx="4289">
                  <c:v>-0.56624904155731204</c:v>
                </c:pt>
                <c:pt idx="4290">
                  <c:v>-0.77163073718547825</c:v>
                </c:pt>
                <c:pt idx="4291">
                  <c:v>-0.98630131959915168</c:v>
                </c:pt>
                <c:pt idx="4292">
                  <c:v>-1.1404929810762405</c:v>
                </c:pt>
                <c:pt idx="4293">
                  <c:v>-1.1484656596183778</c:v>
                </c:pt>
                <c:pt idx="4294">
                  <c:v>-1.0933006882667542</c:v>
                </c:pt>
                <c:pt idx="4295">
                  <c:v>-1.1707605081796646</c:v>
                </c:pt>
                <c:pt idx="4296">
                  <c:v>-1.1652775740623476</c:v>
                </c:pt>
                <c:pt idx="4297">
                  <c:v>-1.1046238213777542</c:v>
                </c:pt>
                <c:pt idx="4298">
                  <c:v>-1.0197555792331696</c:v>
                </c:pt>
                <c:pt idx="4299">
                  <c:v>-0.94991234242916112</c:v>
                </c:pt>
                <c:pt idx="4300">
                  <c:v>-0.8921582239866257</c:v>
                </c:pt>
                <c:pt idx="4301">
                  <c:v>-0.86414538323879242</c:v>
                </c:pt>
                <c:pt idx="4302">
                  <c:v>-0.81035216867923743</c:v>
                </c:pt>
                <c:pt idx="4303">
                  <c:v>-0.75614906430244455</c:v>
                </c:pt>
                <c:pt idx="4304">
                  <c:v>-0.73709942042827614</c:v>
                </c:pt>
                <c:pt idx="4305">
                  <c:v>-0.6997667026519776</c:v>
                </c:pt>
                <c:pt idx="4306">
                  <c:v>-0.57995023727416994</c:v>
                </c:pt>
                <c:pt idx="4307">
                  <c:v>-0.24269804120063784</c:v>
                </c:pt>
                <c:pt idx="4308">
                  <c:v>0.26586529433727268</c:v>
                </c:pt>
                <c:pt idx="4309">
                  <c:v>0.7944085657596589</c:v>
                </c:pt>
                <c:pt idx="4310">
                  <c:v>1.2347272932529449</c:v>
                </c:pt>
                <c:pt idx="4311">
                  <c:v>1.4994810318946838</c:v>
                </c:pt>
                <c:pt idx="4312">
                  <c:v>1.515847973227501</c:v>
                </c:pt>
                <c:pt idx="4313">
                  <c:v>1.2207191187143327</c:v>
                </c:pt>
                <c:pt idx="4314">
                  <c:v>0.56250448465347291</c:v>
                </c:pt>
                <c:pt idx="4315">
                  <c:v>-0.25192670166492465</c:v>
                </c:pt>
                <c:pt idx="4316">
                  <c:v>-0.88334822416305547</c:v>
                </c:pt>
                <c:pt idx="4317">
                  <c:v>-1.2798859244585037</c:v>
                </c:pt>
                <c:pt idx="4318">
                  <c:v>-1.4780007004737854</c:v>
                </c:pt>
                <c:pt idx="4319">
                  <c:v>-1.362083158493042</c:v>
                </c:pt>
                <c:pt idx="4320">
                  <c:v>-0.99897106647491463</c:v>
                </c:pt>
                <c:pt idx="4321">
                  <c:v>-0.40970270633697514</c:v>
                </c:pt>
                <c:pt idx="4322">
                  <c:v>0.22807181596755982</c:v>
                </c:pt>
                <c:pt idx="4323">
                  <c:v>0.68623624563217167</c:v>
                </c:pt>
                <c:pt idx="4324">
                  <c:v>0.91039568960666661</c:v>
                </c:pt>
                <c:pt idx="4325">
                  <c:v>0.94571462631225589</c:v>
                </c:pt>
                <c:pt idx="4326">
                  <c:v>0.93721979141235356</c:v>
                </c:pt>
                <c:pt idx="4327">
                  <c:v>1.045335978269577</c:v>
                </c:pt>
                <c:pt idx="4328">
                  <c:v>1.2732879263162613</c:v>
                </c:pt>
                <c:pt idx="4329">
                  <c:v>1.5821074515581133</c:v>
                </c:pt>
                <c:pt idx="4330">
                  <c:v>1.7688341903686524</c:v>
                </c:pt>
                <c:pt idx="4331">
                  <c:v>1.7933217447996141</c:v>
                </c:pt>
                <c:pt idx="4332">
                  <c:v>1.5264986765384674</c:v>
                </c:pt>
                <c:pt idx="4333">
                  <c:v>0.97120673239231115</c:v>
                </c:pt>
                <c:pt idx="4334">
                  <c:v>0.27030742406845093</c:v>
                </c:pt>
                <c:pt idx="4335">
                  <c:v>-0.4406648826599121</c:v>
                </c:pt>
                <c:pt idx="4336">
                  <c:v>-1.0992052066326141</c:v>
                </c:pt>
                <c:pt idx="4337">
                  <c:v>-1.6422565895318986</c:v>
                </c:pt>
                <c:pt idx="4338">
                  <c:v>-2.0842938137054445</c:v>
                </c:pt>
                <c:pt idx="4339">
                  <c:v>-2.4390169054269792</c:v>
                </c:pt>
                <c:pt idx="4340">
                  <c:v>-2.5683140462636951</c:v>
                </c:pt>
                <c:pt idx="4341">
                  <c:v>-2.4466691565513612</c:v>
                </c:pt>
                <c:pt idx="4342">
                  <c:v>-2.1519402515888215</c:v>
                </c:pt>
                <c:pt idx="4343">
                  <c:v>-1.7736587280035019</c:v>
                </c:pt>
                <c:pt idx="4344">
                  <c:v>-1.3764854353666307</c:v>
                </c:pt>
                <c:pt idx="4345">
                  <c:v>-1.0290105521678925</c:v>
                </c:pt>
                <c:pt idx="4346">
                  <c:v>-0.65925660789012908</c:v>
                </c:pt>
                <c:pt idx="4347">
                  <c:v>-0.16367993831634522</c:v>
                </c:pt>
                <c:pt idx="4348">
                  <c:v>0.5067653167247772</c:v>
                </c:pt>
                <c:pt idx="4349">
                  <c:v>1.2156057286262514</c:v>
                </c:pt>
                <c:pt idx="4350">
                  <c:v>1.887495830655098</c:v>
                </c:pt>
                <c:pt idx="4351">
                  <c:v>2.4278726971149447</c:v>
                </c:pt>
                <c:pt idx="4352">
                  <c:v>2.8488178449869159</c:v>
                </c:pt>
                <c:pt idx="4353">
                  <c:v>3.0550000244379043</c:v>
                </c:pt>
                <c:pt idx="4354">
                  <c:v>3.1910308188199998</c:v>
                </c:pt>
                <c:pt idx="4355">
                  <c:v>3.2395995461940768</c:v>
                </c:pt>
                <c:pt idx="4356">
                  <c:v>3.2398299264907839</c:v>
                </c:pt>
                <c:pt idx="4357">
                  <c:v>3.1883592259883882</c:v>
                </c:pt>
                <c:pt idx="4358">
                  <c:v>3.0680276209115984</c:v>
                </c:pt>
                <c:pt idx="4359">
                  <c:v>2.9268658947944641</c:v>
                </c:pt>
                <c:pt idx="4360">
                  <c:v>2.814370143413544</c:v>
                </c:pt>
                <c:pt idx="4361">
                  <c:v>2.8431495541334155</c:v>
                </c:pt>
                <c:pt idx="4362">
                  <c:v>3.0099910819530487</c:v>
                </c:pt>
                <c:pt idx="4363">
                  <c:v>3.2988792032003404</c:v>
                </c:pt>
                <c:pt idx="4364">
                  <c:v>3.6019170016050341</c:v>
                </c:pt>
                <c:pt idx="4365">
                  <c:v>3.8152778077125551</c:v>
                </c:pt>
                <c:pt idx="4366">
                  <c:v>3.8341590517759325</c:v>
                </c:pt>
                <c:pt idx="4367">
                  <c:v>3.5618045175075532</c:v>
                </c:pt>
                <c:pt idx="4368">
                  <c:v>2.9143142616748809</c:v>
                </c:pt>
                <c:pt idx="4369">
                  <c:v>1.8825999569892884</c:v>
                </c:pt>
                <c:pt idx="4370">
                  <c:v>0.67152991354465486</c:v>
                </c:pt>
                <c:pt idx="4371">
                  <c:v>-0.44723949193954471</c:v>
                </c:pt>
                <c:pt idx="4372">
                  <c:v>-1.3728104603290558</c:v>
                </c:pt>
                <c:pt idx="4373">
                  <c:v>-1.857911258339882</c:v>
                </c:pt>
                <c:pt idx="4374">
                  <c:v>-1.7538501155376436</c:v>
                </c:pt>
                <c:pt idx="4375">
                  <c:v>-1.2492833518981934</c:v>
                </c:pt>
                <c:pt idx="4376">
                  <c:v>-0.58267153143882755</c:v>
                </c:pt>
                <c:pt idx="4377">
                  <c:v>-0.16172579884529115</c:v>
                </c:pt>
                <c:pt idx="4378">
                  <c:v>-2.2155100107192995E-2</c:v>
                </c:pt>
                <c:pt idx="4379">
                  <c:v>-3.000966489315033E-2</c:v>
                </c:pt>
                <c:pt idx="4380">
                  <c:v>-0.18194430112838747</c:v>
                </c:pt>
                <c:pt idx="4381">
                  <c:v>-0.44447843670845033</c:v>
                </c:pt>
                <c:pt idx="4382">
                  <c:v>-0.7248734772205353</c:v>
                </c:pt>
                <c:pt idx="4383">
                  <c:v>-0.98436706066131596</c:v>
                </c:pt>
                <c:pt idx="4384">
                  <c:v>-1.2364200621843338</c:v>
                </c:pt>
                <c:pt idx="4385">
                  <c:v>-1.4796496152877809</c:v>
                </c:pt>
                <c:pt idx="4386">
                  <c:v>-1.7521170008182527</c:v>
                </c:pt>
                <c:pt idx="4387">
                  <c:v>-1.9996816796064378</c:v>
                </c:pt>
                <c:pt idx="4388">
                  <c:v>-2.1925368851423266</c:v>
                </c:pt>
                <c:pt idx="4389">
                  <c:v>-2.266314713358879</c:v>
                </c:pt>
                <c:pt idx="4390">
                  <c:v>-2.1075639778375628</c:v>
                </c:pt>
                <c:pt idx="4391">
                  <c:v>-1.7799210959672929</c:v>
                </c:pt>
                <c:pt idx="4392">
                  <c:v>-1.4003356432914735</c:v>
                </c:pt>
                <c:pt idx="4393">
                  <c:v>-1.1411396831274032</c:v>
                </c:pt>
                <c:pt idx="4394">
                  <c:v>-1.0105345201492311</c:v>
                </c:pt>
                <c:pt idx="4395">
                  <c:v>-1.0228908562660217</c:v>
                </c:pt>
                <c:pt idx="4396">
                  <c:v>-1.1033614075183868</c:v>
                </c:pt>
                <c:pt idx="4397">
                  <c:v>-1.3099716031551363</c:v>
                </c:pt>
                <c:pt idx="4398">
                  <c:v>-1.5598412543535234</c:v>
                </c:pt>
                <c:pt idx="4399">
                  <c:v>-1.7480379831790924</c:v>
                </c:pt>
                <c:pt idx="4400">
                  <c:v>-1.7891345536708834</c:v>
                </c:pt>
                <c:pt idx="4401">
                  <c:v>-1.6263702893257141</c:v>
                </c:pt>
                <c:pt idx="4402">
                  <c:v>-1.3072625881433488</c:v>
                </c:pt>
                <c:pt idx="4403">
                  <c:v>-0.893517701625824</c:v>
                </c:pt>
                <c:pt idx="4404">
                  <c:v>-0.40385958373546604</c:v>
                </c:pt>
                <c:pt idx="4405">
                  <c:v>0.19962803542613985</c:v>
                </c:pt>
                <c:pt idx="4406">
                  <c:v>0.80697189331054686</c:v>
                </c:pt>
                <c:pt idx="4407">
                  <c:v>1.3262923514842988</c:v>
                </c:pt>
                <c:pt idx="4408">
                  <c:v>1.8094261461496355</c:v>
                </c:pt>
                <c:pt idx="4409">
                  <c:v>2.2713824951648713</c:v>
                </c:pt>
                <c:pt idx="4410">
                  <c:v>2.6934865611791614</c:v>
                </c:pt>
                <c:pt idx="4411">
                  <c:v>2.8216505116224289</c:v>
                </c:pt>
                <c:pt idx="4412">
                  <c:v>2.6318539845943452</c:v>
                </c:pt>
                <c:pt idx="4413">
                  <c:v>2.2875512158870697</c:v>
                </c:pt>
                <c:pt idx="4414">
                  <c:v>1.9125026178359987</c:v>
                </c:pt>
                <c:pt idx="4415">
                  <c:v>1.6137578451633454</c:v>
                </c:pt>
                <c:pt idx="4416">
                  <c:v>1.2830229556560517</c:v>
                </c:pt>
                <c:pt idx="4417">
                  <c:v>0.88102278649806975</c:v>
                </c:pt>
                <c:pt idx="4418">
                  <c:v>0.45575596153736114</c:v>
                </c:pt>
                <c:pt idx="4419">
                  <c:v>0.20037004709243775</c:v>
                </c:pt>
                <c:pt idx="4420">
                  <c:v>0.16618196189403533</c:v>
                </c:pt>
                <c:pt idx="4421">
                  <c:v>0.40883556425571443</c:v>
                </c:pt>
                <c:pt idx="4422">
                  <c:v>0.93004584252834321</c:v>
                </c:pt>
                <c:pt idx="4423">
                  <c:v>1.5490127956867219</c:v>
                </c:pt>
                <c:pt idx="4424">
                  <c:v>2.0934996700286868</c:v>
                </c:pt>
                <c:pt idx="4425">
                  <c:v>2.4749620789289475</c:v>
                </c:pt>
                <c:pt idx="4426">
                  <c:v>2.560534325838089</c:v>
                </c:pt>
                <c:pt idx="4427">
                  <c:v>2.3887682729959487</c:v>
                </c:pt>
                <c:pt idx="4428">
                  <c:v>1.8304439628124238</c:v>
                </c:pt>
                <c:pt idx="4429">
                  <c:v>0.88694893956184395</c:v>
                </c:pt>
                <c:pt idx="4430">
                  <c:v>-0.1497916316986084</c:v>
                </c:pt>
                <c:pt idx="4431">
                  <c:v>-1.0402629339694978</c:v>
                </c:pt>
                <c:pt idx="4432">
                  <c:v>-1.7851841747760773</c:v>
                </c:pt>
                <c:pt idx="4433">
                  <c:v>-2.2171747130155564</c:v>
                </c:pt>
                <c:pt idx="4434">
                  <c:v>-2.3238384515047072</c:v>
                </c:pt>
                <c:pt idx="4435">
                  <c:v>-2.1688626784086229</c:v>
                </c:pt>
                <c:pt idx="4436">
                  <c:v>-1.8255936974287035</c:v>
                </c:pt>
                <c:pt idx="4437">
                  <c:v>-1.3399871152639389</c:v>
                </c:pt>
                <c:pt idx="4438">
                  <c:v>-0.82976083159446723</c:v>
                </c:pt>
                <c:pt idx="4439">
                  <c:v>-0.36236540257930755</c:v>
                </c:pt>
                <c:pt idx="4440">
                  <c:v>-6.3372123241424563E-2</c:v>
                </c:pt>
                <c:pt idx="4441">
                  <c:v>6.1875820755958558E-2</c:v>
                </c:pt>
                <c:pt idx="4442">
                  <c:v>5.2467066049575808E-3</c:v>
                </c:pt>
                <c:pt idx="4443">
                  <c:v>-0.20475311994552614</c:v>
                </c:pt>
                <c:pt idx="4444">
                  <c:v>-0.57988591790199284</c:v>
                </c:pt>
                <c:pt idx="4445">
                  <c:v>-0.97045711934566503</c:v>
                </c:pt>
                <c:pt idx="4446">
                  <c:v>-1.3779098170995714</c:v>
                </c:pt>
                <c:pt idx="4447">
                  <c:v>-1.7253373378515244</c:v>
                </c:pt>
                <c:pt idx="4448">
                  <c:v>-1.9841760331392289</c:v>
                </c:pt>
                <c:pt idx="4449">
                  <c:v>-2.1125651013851168</c:v>
                </c:pt>
                <c:pt idx="4450">
                  <c:v>-2.1530395281314849</c:v>
                </c:pt>
                <c:pt idx="4451">
                  <c:v>-2.1427437508106233</c:v>
                </c:pt>
                <c:pt idx="4452">
                  <c:v>-2.1674190008640291</c:v>
                </c:pt>
                <c:pt idx="4453">
                  <c:v>-2.1620892637968065</c:v>
                </c:pt>
                <c:pt idx="4454">
                  <c:v>-2.1290372925996781</c:v>
                </c:pt>
                <c:pt idx="4455">
                  <c:v>-2.0356327003240589</c:v>
                </c:pt>
                <c:pt idx="4456">
                  <c:v>-1.8381225264072418</c:v>
                </c:pt>
                <c:pt idx="4457">
                  <c:v>-1.4458796060085297</c:v>
                </c:pt>
                <c:pt idx="4458">
                  <c:v>-0.90107990562915807</c:v>
                </c:pt>
                <c:pt idx="4459">
                  <c:v>-0.46071030735969548</c:v>
                </c:pt>
                <c:pt idx="4460">
                  <c:v>-0.13308672130107879</c:v>
                </c:pt>
                <c:pt idx="4461">
                  <c:v>0.15164344489574433</c:v>
                </c:pt>
                <c:pt idx="4462">
                  <c:v>0.40987753808498384</c:v>
                </c:pt>
                <c:pt idx="4463">
                  <c:v>0.78578216850757598</c:v>
                </c:pt>
                <c:pt idx="4464">
                  <c:v>1.2279515397548677</c:v>
                </c:pt>
                <c:pt idx="4465">
                  <c:v>1.6926303523778916</c:v>
                </c:pt>
                <c:pt idx="4466">
                  <c:v>2.1205459660291672</c:v>
                </c:pt>
                <c:pt idx="4467">
                  <c:v>2.4318774551153184</c:v>
                </c:pt>
                <c:pt idx="4468">
                  <c:v>2.625623776316643</c:v>
                </c:pt>
                <c:pt idx="4469">
                  <c:v>2.7013808870315552</c:v>
                </c:pt>
                <c:pt idx="4470">
                  <c:v>2.6436805629730227</c:v>
                </c:pt>
                <c:pt idx="4471">
                  <c:v>2.4828441256284717</c:v>
                </c:pt>
                <c:pt idx="4472">
                  <c:v>2.1965650320053101</c:v>
                </c:pt>
                <c:pt idx="4473">
                  <c:v>1.882701113820076</c:v>
                </c:pt>
                <c:pt idx="4474">
                  <c:v>1.6643964868783951</c:v>
                </c:pt>
                <c:pt idx="4475">
                  <c:v>1.6335799062252045</c:v>
                </c:pt>
                <c:pt idx="4476">
                  <c:v>2.0341305506229403</c:v>
                </c:pt>
                <c:pt idx="4477">
                  <c:v>2.7194569694995883</c:v>
                </c:pt>
                <c:pt idx="4478">
                  <c:v>3.4730472922325135</c:v>
                </c:pt>
                <c:pt idx="4479">
                  <c:v>4.1218689590692525</c:v>
                </c:pt>
                <c:pt idx="4480">
                  <c:v>4.3627011537551885</c:v>
                </c:pt>
                <c:pt idx="4481">
                  <c:v>4.0354500353336338</c:v>
                </c:pt>
                <c:pt idx="4482">
                  <c:v>3.0189121788740159</c:v>
                </c:pt>
                <c:pt idx="4483">
                  <c:v>1.4914843797683717</c:v>
                </c:pt>
                <c:pt idx="4484">
                  <c:v>-4.3395110964775087E-2</c:v>
                </c:pt>
                <c:pt idx="4485">
                  <c:v>-1.440705989599228</c:v>
                </c:pt>
                <c:pt idx="4486">
                  <c:v>-2.4833247667551044</c:v>
                </c:pt>
                <c:pt idx="4487">
                  <c:v>-2.9886323726177215</c:v>
                </c:pt>
                <c:pt idx="4488">
                  <c:v>-2.8084159237146378</c:v>
                </c:pt>
                <c:pt idx="4489">
                  <c:v>-1.9898852545022965</c:v>
                </c:pt>
                <c:pt idx="4490">
                  <c:v>-0.99273734986782081</c:v>
                </c:pt>
                <c:pt idx="4491">
                  <c:v>-0.28406767666339877</c:v>
                </c:pt>
                <c:pt idx="4492">
                  <c:v>0.18777455985546113</c:v>
                </c:pt>
                <c:pt idx="4493">
                  <c:v>0.37796635866165162</c:v>
                </c:pt>
                <c:pt idx="4494">
                  <c:v>0.43110877811908727</c:v>
                </c:pt>
                <c:pt idx="4495">
                  <c:v>0.34838763356208802</c:v>
                </c:pt>
                <c:pt idx="4496">
                  <c:v>0.11273841083049775</c:v>
                </c:pt>
                <c:pt idx="4497">
                  <c:v>-0.2078229081630707</c:v>
                </c:pt>
                <c:pt idx="4498">
                  <c:v>-0.6005745363235474</c:v>
                </c:pt>
                <c:pt idx="4499">
                  <c:v>-1.0275896787643433</c:v>
                </c:pt>
                <c:pt idx="4500">
                  <c:v>-1.4298863017559051</c:v>
                </c:pt>
                <c:pt idx="4501">
                  <c:v>-1.7325960713624955</c:v>
                </c:pt>
                <c:pt idx="4502">
                  <c:v>-1.8785051518678666</c:v>
                </c:pt>
                <c:pt idx="4503">
                  <c:v>-1.9234006583690644</c:v>
                </c:pt>
                <c:pt idx="4504">
                  <c:v>-1.8917777466773988</c:v>
                </c:pt>
                <c:pt idx="4505">
                  <c:v>-1.8729649150371552</c:v>
                </c:pt>
                <c:pt idx="4506">
                  <c:v>-1.8930138480663301</c:v>
                </c:pt>
                <c:pt idx="4507">
                  <c:v>-1.9145795488357544</c:v>
                </c:pt>
                <c:pt idx="4508">
                  <c:v>-1.8933670198917389</c:v>
                </c:pt>
                <c:pt idx="4509">
                  <c:v>-1.8349030494689942</c:v>
                </c:pt>
                <c:pt idx="4510">
                  <c:v>-1.6968830323219299</c:v>
                </c:pt>
                <c:pt idx="4511">
                  <c:v>-1.5232797843217851</c:v>
                </c:pt>
                <c:pt idx="4512">
                  <c:v>-1.3143231010437013</c:v>
                </c:pt>
                <c:pt idx="4513">
                  <c:v>-1.0948595559597016</c:v>
                </c:pt>
                <c:pt idx="4514">
                  <c:v>-0.99353724896907814</c:v>
                </c:pt>
                <c:pt idx="4515">
                  <c:v>-0.95550929725170142</c:v>
                </c:pt>
                <c:pt idx="4516">
                  <c:v>-0.96829364955425268</c:v>
                </c:pt>
                <c:pt idx="4517">
                  <c:v>-1.0212249845266343</c:v>
                </c:pt>
                <c:pt idx="4518">
                  <c:v>-1.0693867456912995</c:v>
                </c:pt>
                <c:pt idx="4519">
                  <c:v>-1.0494711291790009</c:v>
                </c:pt>
                <c:pt idx="4520">
                  <c:v>-0.89056076467037204</c:v>
                </c:pt>
                <c:pt idx="4521">
                  <c:v>-0.70805103778839118</c:v>
                </c:pt>
                <c:pt idx="4522">
                  <c:v>-0.44016377627849579</c:v>
                </c:pt>
                <c:pt idx="4523">
                  <c:v>-5.4906524419784546E-2</c:v>
                </c:pt>
                <c:pt idx="4524">
                  <c:v>0.27149499356746676</c:v>
                </c:pt>
                <c:pt idx="4525">
                  <c:v>0.51923508882522584</c:v>
                </c:pt>
                <c:pt idx="4526">
                  <c:v>0.67592701971530922</c:v>
                </c:pt>
                <c:pt idx="4527">
                  <c:v>0.73625800609588632</c:v>
                </c:pt>
                <c:pt idx="4528">
                  <c:v>0.85783623754978189</c:v>
                </c:pt>
                <c:pt idx="4529">
                  <c:v>1.0801497155427933</c:v>
                </c:pt>
                <c:pt idx="4530">
                  <c:v>1.5848322540521622</c:v>
                </c:pt>
                <c:pt idx="4531">
                  <c:v>2.2234663170576097</c:v>
                </c:pt>
                <c:pt idx="4532">
                  <c:v>2.6880679464340211</c:v>
                </c:pt>
                <c:pt idx="4533">
                  <c:v>2.7624486225843432</c:v>
                </c:pt>
                <c:pt idx="4534">
                  <c:v>2.4460990530252458</c:v>
                </c:pt>
                <c:pt idx="4535">
                  <c:v>1.9010794973373415</c:v>
                </c:pt>
                <c:pt idx="4536">
                  <c:v>1.2756847000122071</c:v>
                </c:pt>
                <c:pt idx="4537">
                  <c:v>0.68124798595905312</c:v>
                </c:pt>
                <c:pt idx="4538">
                  <c:v>0.15198550701141358</c:v>
                </c:pt>
                <c:pt idx="4539">
                  <c:v>-0.29975751042366028</c:v>
                </c:pt>
                <c:pt idx="4540">
                  <c:v>-0.78123303472995764</c:v>
                </c:pt>
                <c:pt idx="4541">
                  <c:v>-1.0838515877723693</c:v>
                </c:pt>
                <c:pt idx="4542">
                  <c:v>-1.1241137605905533</c:v>
                </c:pt>
                <c:pt idx="4543">
                  <c:v>-0.92883839249610911</c:v>
                </c:pt>
                <c:pt idx="4544">
                  <c:v>-0.62546964168548591</c:v>
                </c:pt>
                <c:pt idx="4545">
                  <c:v>-0.31279563188552856</c:v>
                </c:pt>
                <c:pt idx="4546">
                  <c:v>-1.4688205718994141E-2</c:v>
                </c:pt>
                <c:pt idx="4547">
                  <c:v>0.11497438609600068</c:v>
                </c:pt>
                <c:pt idx="4548">
                  <c:v>6.4822232723236086E-3</c:v>
                </c:pt>
                <c:pt idx="4549">
                  <c:v>-0.18931997895240785</c:v>
                </c:pt>
                <c:pt idx="4550">
                  <c:v>-0.35223744034767152</c:v>
                </c:pt>
                <c:pt idx="4551">
                  <c:v>-0.39805037498474122</c:v>
                </c:pt>
                <c:pt idx="4552">
                  <c:v>-0.32768381237983707</c:v>
                </c:pt>
                <c:pt idx="4553">
                  <c:v>-0.19402114033699036</c:v>
                </c:pt>
                <c:pt idx="4554">
                  <c:v>-0.13901579797267916</c:v>
                </c:pt>
                <c:pt idx="4555">
                  <c:v>-0.15378469526767732</c:v>
                </c:pt>
                <c:pt idx="4556">
                  <c:v>-0.21975882947444916</c:v>
                </c:pt>
                <c:pt idx="4557">
                  <c:v>-0.30220047712326054</c:v>
                </c:pt>
                <c:pt idx="4558">
                  <c:v>-0.27617744386196136</c:v>
                </c:pt>
                <c:pt idx="4559">
                  <c:v>-0.12149344682693482</c:v>
                </c:pt>
                <c:pt idx="4560">
                  <c:v>4.7101660966873168E-2</c:v>
                </c:pt>
                <c:pt idx="4561">
                  <c:v>0.19297331929206848</c:v>
                </c:pt>
                <c:pt idx="4562">
                  <c:v>0.38630624234676364</c:v>
                </c:pt>
                <c:pt idx="4563">
                  <c:v>0.54924007594585422</c:v>
                </c:pt>
                <c:pt idx="4564">
                  <c:v>0.69602214574813848</c:v>
                </c:pt>
                <c:pt idx="4565">
                  <c:v>0.78284628152847291</c:v>
                </c:pt>
                <c:pt idx="4566">
                  <c:v>0.76888956248760232</c:v>
                </c:pt>
                <c:pt idx="4567">
                  <c:v>0.74027562797069557</c:v>
                </c:pt>
                <c:pt idx="4568">
                  <c:v>0.74169474720954898</c:v>
                </c:pt>
                <c:pt idx="4569">
                  <c:v>0.81298283100128177</c:v>
                </c:pt>
                <c:pt idx="4570">
                  <c:v>0.93597082614898686</c:v>
                </c:pt>
                <c:pt idx="4571">
                  <c:v>1.0437695091962815</c:v>
                </c:pt>
                <c:pt idx="4572">
                  <c:v>1.0966330164670945</c:v>
                </c:pt>
                <c:pt idx="4573">
                  <c:v>1.0917669636011125</c:v>
                </c:pt>
                <c:pt idx="4574">
                  <c:v>1.0181955420970916</c:v>
                </c:pt>
                <c:pt idx="4575">
                  <c:v>0.86706665217876444</c:v>
                </c:pt>
                <c:pt idx="4576">
                  <c:v>0.63169868052005773</c:v>
                </c:pt>
                <c:pt idx="4577">
                  <c:v>0.39546239733695987</c:v>
                </c:pt>
                <c:pt idx="4578">
                  <c:v>0.19704941332340242</c:v>
                </c:pt>
                <c:pt idx="4579">
                  <c:v>1.8867210745811464E-2</c:v>
                </c:pt>
                <c:pt idx="4580">
                  <c:v>-9.405246376991272E-2</c:v>
                </c:pt>
                <c:pt idx="4581">
                  <c:v>-7.0365977883338926E-2</c:v>
                </c:pt>
                <c:pt idx="4582">
                  <c:v>-5.5303550362586981E-2</c:v>
                </c:pt>
                <c:pt idx="4583">
                  <c:v>-1.5150135755538941E-2</c:v>
                </c:pt>
                <c:pt idx="4584">
                  <c:v>0.10478970587253571</c:v>
                </c:pt>
                <c:pt idx="4585">
                  <c:v>0.24890310645103456</c:v>
                </c:pt>
                <c:pt idx="4586">
                  <c:v>0.30942003428936005</c:v>
                </c:pt>
                <c:pt idx="4587">
                  <c:v>0.23593865990638735</c:v>
                </c:pt>
                <c:pt idx="4588">
                  <c:v>6.1481133699417115E-2</c:v>
                </c:pt>
                <c:pt idx="4589">
                  <c:v>-0.21006882369518282</c:v>
                </c:pt>
                <c:pt idx="4590">
                  <c:v>-0.58962796390056615</c:v>
                </c:pt>
                <c:pt idx="4591">
                  <c:v>-1.0189246898889541</c:v>
                </c:pt>
                <c:pt idx="4592">
                  <c:v>-1.3862298202514649</c:v>
                </c:pt>
                <c:pt idx="4593">
                  <c:v>-1.6213153713941575</c:v>
                </c:pt>
                <c:pt idx="4594">
                  <c:v>-1.6549076253175736</c:v>
                </c:pt>
                <c:pt idx="4595">
                  <c:v>-1.4645170211791994</c:v>
                </c:pt>
                <c:pt idx="4596">
                  <c:v>-1.1200984776020051</c:v>
                </c:pt>
                <c:pt idx="4597">
                  <c:v>-0.70769962012767795</c:v>
                </c:pt>
                <c:pt idx="4598">
                  <c:v>-0.24651159524917604</c:v>
                </c:pt>
                <c:pt idx="4599">
                  <c:v>0.14270714521408082</c:v>
                </c:pt>
                <c:pt idx="4600">
                  <c:v>0.35136912882328036</c:v>
                </c:pt>
                <c:pt idx="4601">
                  <c:v>0.44266872346401215</c:v>
                </c:pt>
                <c:pt idx="4602">
                  <c:v>0.45376849293708804</c:v>
                </c:pt>
                <c:pt idx="4603">
                  <c:v>0.45898011624813084</c:v>
                </c:pt>
                <c:pt idx="4604">
                  <c:v>0.55909438848495485</c:v>
                </c:pt>
                <c:pt idx="4605">
                  <c:v>0.74680462896823885</c:v>
                </c:pt>
                <c:pt idx="4606">
                  <c:v>1.0060380113124847</c:v>
                </c:pt>
                <c:pt idx="4607">
                  <c:v>1.3995527011156084</c:v>
                </c:pt>
                <c:pt idx="4608">
                  <c:v>1.8539468461275102</c:v>
                </c:pt>
                <c:pt idx="4609">
                  <c:v>2.3182029050588611</c:v>
                </c:pt>
                <c:pt idx="4610">
                  <c:v>2.7003646409511566</c:v>
                </c:pt>
                <c:pt idx="4611">
                  <c:v>2.8425654172897339</c:v>
                </c:pt>
                <c:pt idx="4612">
                  <c:v>2.8926029652357101</c:v>
                </c:pt>
                <c:pt idx="4613">
                  <c:v>2.53269690155983</c:v>
                </c:pt>
                <c:pt idx="4614">
                  <c:v>1.8900101333856583</c:v>
                </c:pt>
                <c:pt idx="4615">
                  <c:v>1.1478517019748689</c:v>
                </c:pt>
                <c:pt idx="4616">
                  <c:v>0.40706210374832158</c:v>
                </c:pt>
                <c:pt idx="4617">
                  <c:v>-0.25941815435886384</c:v>
                </c:pt>
                <c:pt idx="4618">
                  <c:v>-0.84045246541500096</c:v>
                </c:pt>
                <c:pt idx="4619">
                  <c:v>-1.2098637628555298</c:v>
                </c:pt>
                <c:pt idx="4620">
                  <c:v>-1.3396468073129655</c:v>
                </c:pt>
                <c:pt idx="4621">
                  <c:v>-1.1812714630365373</c:v>
                </c:pt>
                <c:pt idx="4622">
                  <c:v>-0.7757682269811631</c:v>
                </c:pt>
                <c:pt idx="4623">
                  <c:v>-0.34498279988765718</c:v>
                </c:pt>
                <c:pt idx="4624">
                  <c:v>-4.9829971790313725E-2</c:v>
                </c:pt>
                <c:pt idx="4625">
                  <c:v>0.11936973810195924</c:v>
                </c:pt>
                <c:pt idx="4626">
                  <c:v>0.1583987331390381</c:v>
                </c:pt>
                <c:pt idx="4627">
                  <c:v>0.22581362128257754</c:v>
                </c:pt>
                <c:pt idx="4628">
                  <c:v>0.2756739985942841</c:v>
                </c:pt>
                <c:pt idx="4629">
                  <c:v>0.33334099352359775</c:v>
                </c:pt>
                <c:pt idx="4630">
                  <c:v>0.40315148591995242</c:v>
                </c:pt>
                <c:pt idx="4631">
                  <c:v>0.47406300902366638</c:v>
                </c:pt>
                <c:pt idx="4632">
                  <c:v>0.5414053916931153</c:v>
                </c:pt>
                <c:pt idx="4633">
                  <c:v>0.60916234195232399</c:v>
                </c:pt>
                <c:pt idx="4634">
                  <c:v>0.62862421452999118</c:v>
                </c:pt>
                <c:pt idx="4635">
                  <c:v>0.51600917994976048</c:v>
                </c:pt>
                <c:pt idx="4636">
                  <c:v>0.29960782170295719</c:v>
                </c:pt>
                <c:pt idx="4637">
                  <c:v>4.7034417986869817E-2</c:v>
                </c:pt>
                <c:pt idx="4638">
                  <c:v>-0.25877320647239688</c:v>
                </c:pt>
                <c:pt idx="4639">
                  <c:v>-0.41884190440177921</c:v>
                </c:pt>
                <c:pt idx="4640">
                  <c:v>-0.37569003760814668</c:v>
                </c:pt>
                <c:pt idx="4641">
                  <c:v>-0.21779299557209017</c:v>
                </c:pt>
                <c:pt idx="4642">
                  <c:v>-9.0830647945404058E-3</c:v>
                </c:pt>
                <c:pt idx="4643">
                  <c:v>8.0360038876533507E-2</c:v>
                </c:pt>
                <c:pt idx="4644">
                  <c:v>6.0623347163200385E-2</c:v>
                </c:pt>
                <c:pt idx="4645">
                  <c:v>1.0337877273559571E-3</c:v>
                </c:pt>
                <c:pt idx="4646">
                  <c:v>-0.17587255239486696</c:v>
                </c:pt>
                <c:pt idx="4647">
                  <c:v>-0.47175511300563816</c:v>
                </c:pt>
                <c:pt idx="4648">
                  <c:v>-0.80563580453395844</c:v>
                </c:pt>
                <c:pt idx="4649">
                  <c:v>-1.0270008641481401</c:v>
                </c:pt>
                <c:pt idx="4650">
                  <c:v>-1.0879534095525742</c:v>
                </c:pt>
                <c:pt idx="4651">
                  <c:v>-1.0753526598215104</c:v>
                </c:pt>
                <c:pt idx="4652">
                  <c:v>-0.96099457025527957</c:v>
                </c:pt>
                <c:pt idx="4653">
                  <c:v>-0.65078165352344519</c:v>
                </c:pt>
                <c:pt idx="4654">
                  <c:v>-0.28055116117000584</c:v>
                </c:pt>
                <c:pt idx="4655">
                  <c:v>6.161912798881531E-2</c:v>
                </c:pt>
                <c:pt idx="4656">
                  <c:v>0.27201539576053618</c:v>
                </c:pt>
                <c:pt idx="4657">
                  <c:v>0.29114690065383914</c:v>
                </c:pt>
                <c:pt idx="4658">
                  <c:v>8.3995252847671509E-2</c:v>
                </c:pt>
                <c:pt idx="4659">
                  <c:v>-0.17609182298183443</c:v>
                </c:pt>
                <c:pt idx="4660">
                  <c:v>-0.37444165706634525</c:v>
                </c:pt>
                <c:pt idx="4661">
                  <c:v>-0.55200990200042732</c:v>
                </c:pt>
                <c:pt idx="4662">
                  <c:v>-0.5870160126686097</c:v>
                </c:pt>
                <c:pt idx="4663">
                  <c:v>-0.45378778874874115</c:v>
                </c:pt>
                <c:pt idx="4664">
                  <c:v>-0.12223370432853699</c:v>
                </c:pt>
                <c:pt idx="4665">
                  <c:v>0.47786019086837772</c:v>
                </c:pt>
                <c:pt idx="4666">
                  <c:v>1.1051904165744781</c:v>
                </c:pt>
                <c:pt idx="4667">
                  <c:v>1.532736486196518</c:v>
                </c:pt>
                <c:pt idx="4668">
                  <c:v>1.7751205319166183</c:v>
                </c:pt>
                <c:pt idx="4669">
                  <c:v>1.8216778171062471</c:v>
                </c:pt>
                <c:pt idx="4670">
                  <c:v>1.8471862953901292</c:v>
                </c:pt>
                <c:pt idx="4671">
                  <c:v>1.7208209484815598</c:v>
                </c:pt>
                <c:pt idx="4672">
                  <c:v>1.6266018390655519</c:v>
                </c:pt>
                <c:pt idx="4673">
                  <c:v>1.503057188987732</c:v>
                </c:pt>
                <c:pt idx="4674">
                  <c:v>1.3556026893854143</c:v>
                </c:pt>
                <c:pt idx="4675">
                  <c:v>1.1202931898832322</c:v>
                </c:pt>
                <c:pt idx="4676">
                  <c:v>0.72029510736465463</c:v>
                </c:pt>
                <c:pt idx="4677">
                  <c:v>8.444958150386811E-2</c:v>
                </c:pt>
                <c:pt idx="4678">
                  <c:v>-0.63582330644130713</c:v>
                </c:pt>
                <c:pt idx="4679">
                  <c:v>-1.3289452332258225</c:v>
                </c:pt>
                <c:pt idx="4680">
                  <c:v>-1.8262766522169114</c:v>
                </c:pt>
                <c:pt idx="4681">
                  <c:v>-2.0201925426721572</c:v>
                </c:pt>
                <c:pt idx="4682">
                  <c:v>-1.9096222794055939</c:v>
                </c:pt>
                <c:pt idx="4683">
                  <c:v>-1.5663579761981965</c:v>
                </c:pt>
                <c:pt idx="4684">
                  <c:v>-1.0680161583423615</c:v>
                </c:pt>
                <c:pt idx="4685">
                  <c:v>-0.57674947142601019</c:v>
                </c:pt>
                <c:pt idx="4686">
                  <c:v>-9.3806880712509158E-2</c:v>
                </c:pt>
                <c:pt idx="4687">
                  <c:v>0.33763694286346435</c:v>
                </c:pt>
                <c:pt idx="4688">
                  <c:v>0.67346885025501257</c:v>
                </c:pt>
                <c:pt idx="4689">
                  <c:v>0.78975827515125274</c:v>
                </c:pt>
                <c:pt idx="4690">
                  <c:v>0.66362623214721683</c:v>
                </c:pt>
                <c:pt idx="4691">
                  <c:v>0.28997219502925875</c:v>
                </c:pt>
                <c:pt idx="4692">
                  <c:v>-0.19565953016281129</c:v>
                </c:pt>
                <c:pt idx="4693">
                  <c:v>-0.61994343817234043</c:v>
                </c:pt>
                <c:pt idx="4694">
                  <c:v>-0.97465483546257026</c:v>
                </c:pt>
                <c:pt idx="4695">
                  <c:v>-1.1500292050838472</c:v>
                </c:pt>
                <c:pt idx="4696">
                  <c:v>-1.0451582229137422</c:v>
                </c:pt>
                <c:pt idx="4697">
                  <c:v>-0.71941860973834992</c:v>
                </c:pt>
                <c:pt idx="4698">
                  <c:v>-0.21729364335536958</c:v>
                </c:pt>
                <c:pt idx="4699">
                  <c:v>0.38388666450977327</c:v>
                </c:pt>
                <c:pt idx="4700">
                  <c:v>0.8348613578081131</c:v>
                </c:pt>
                <c:pt idx="4701">
                  <c:v>1.1347843444347383</c:v>
                </c:pt>
                <c:pt idx="4702">
                  <c:v>1.3662756121158601</c:v>
                </c:pt>
                <c:pt idx="4703">
                  <c:v>1.504866317510605</c:v>
                </c:pt>
                <c:pt idx="4704">
                  <c:v>1.4967462891340257</c:v>
                </c:pt>
                <c:pt idx="4705">
                  <c:v>1.3912093091011049</c:v>
                </c:pt>
                <c:pt idx="4706">
                  <c:v>1.1771684718132021</c:v>
                </c:pt>
                <c:pt idx="4707">
                  <c:v>1.0036500084400177</c:v>
                </c:pt>
                <c:pt idx="4708">
                  <c:v>0.90422512292861945</c:v>
                </c:pt>
                <c:pt idx="4709">
                  <c:v>0.58448475301265723</c:v>
                </c:pt>
                <c:pt idx="4710">
                  <c:v>3.4911385774612426E-2</c:v>
                </c:pt>
                <c:pt idx="4711">
                  <c:v>-0.51245407283306121</c:v>
                </c:pt>
                <c:pt idx="4712">
                  <c:v>-0.92261753976345062</c:v>
                </c:pt>
                <c:pt idx="4713">
                  <c:v>-1.1907392746210099</c:v>
                </c:pt>
                <c:pt idx="4714">
                  <c:v>-1.3624129414558412</c:v>
                </c:pt>
                <c:pt idx="4715">
                  <c:v>-1.3502723675966264</c:v>
                </c:pt>
                <c:pt idx="4716">
                  <c:v>-1.3192938190698624</c:v>
                </c:pt>
                <c:pt idx="4717">
                  <c:v>-1.3596589028835298</c:v>
                </c:pt>
                <c:pt idx="4718">
                  <c:v>-1.4221241229772568</c:v>
                </c:pt>
                <c:pt idx="4719">
                  <c:v>-1.429714978337288</c:v>
                </c:pt>
                <c:pt idx="4720">
                  <c:v>-1.3480621200799943</c:v>
                </c:pt>
                <c:pt idx="4721">
                  <c:v>-1.1108692324161531</c:v>
                </c:pt>
                <c:pt idx="4722">
                  <c:v>-0.71132723271846776</c:v>
                </c:pt>
                <c:pt idx="4723">
                  <c:v>-0.29755544900894165</c:v>
                </c:pt>
                <c:pt idx="4724">
                  <c:v>0.12483688473701478</c:v>
                </c:pt>
                <c:pt idx="4725">
                  <c:v>0.56855050563812259</c:v>
                </c:pt>
                <c:pt idx="4726">
                  <c:v>0.8642792844772339</c:v>
                </c:pt>
                <c:pt idx="4727">
                  <c:v>1.1724737423658371</c:v>
                </c:pt>
                <c:pt idx="4728">
                  <c:v>1.4596006822586061</c:v>
                </c:pt>
                <c:pt idx="4729">
                  <c:v>1.741219545006752</c:v>
                </c:pt>
                <c:pt idx="4730">
                  <c:v>1.9317803031206131</c:v>
                </c:pt>
                <c:pt idx="4731">
                  <c:v>1.8174549579620363</c:v>
                </c:pt>
                <c:pt idx="4732">
                  <c:v>1.3739003813266755</c:v>
                </c:pt>
                <c:pt idx="4733">
                  <c:v>0.88280501782894139</c:v>
                </c:pt>
                <c:pt idx="4734">
                  <c:v>0.45253356099128728</c:v>
                </c:pt>
                <c:pt idx="4735">
                  <c:v>0.17011713802814485</c:v>
                </c:pt>
                <c:pt idx="4736">
                  <c:v>4.3947672843933111E-2</c:v>
                </c:pt>
                <c:pt idx="4737">
                  <c:v>0.12089644610881806</c:v>
                </c:pt>
                <c:pt idx="4738">
                  <c:v>0.24836574733257294</c:v>
                </c:pt>
                <c:pt idx="4739">
                  <c:v>0.42538727760314943</c:v>
                </c:pt>
                <c:pt idx="4740">
                  <c:v>0.64557529270648961</c:v>
                </c:pt>
                <c:pt idx="4741">
                  <c:v>0.90294458270072941</c:v>
                </c:pt>
                <c:pt idx="4742">
                  <c:v>1.1189869219064712</c:v>
                </c:pt>
                <c:pt idx="4743">
                  <c:v>1.1681532347202301</c:v>
                </c:pt>
                <c:pt idx="4744">
                  <c:v>1.0817027360200882</c:v>
                </c:pt>
                <c:pt idx="4745">
                  <c:v>0.75069010376930245</c:v>
                </c:pt>
                <c:pt idx="4746">
                  <c:v>0.34804791033267979</c:v>
                </c:pt>
                <c:pt idx="4747">
                  <c:v>-4.1137501001358032E-2</c:v>
                </c:pt>
                <c:pt idx="4748">
                  <c:v>-0.39705634832382203</c:v>
                </c:pt>
                <c:pt idx="4749">
                  <c:v>-0.81865755379199989</c:v>
                </c:pt>
                <c:pt idx="4750">
                  <c:v>-0.96831294536590584</c:v>
                </c:pt>
                <c:pt idx="4751">
                  <c:v>-0.93749870359897614</c:v>
                </c:pt>
                <c:pt idx="4752">
                  <c:v>-0.84852279245853424</c:v>
                </c:pt>
                <c:pt idx="4753">
                  <c:v>-0.65296383440494543</c:v>
                </c:pt>
                <c:pt idx="4754">
                  <c:v>-0.35677663385868075</c:v>
                </c:pt>
                <c:pt idx="4755">
                  <c:v>-8.8749039173126223E-2</c:v>
                </c:pt>
                <c:pt idx="4756">
                  <c:v>0.13541274368762971</c:v>
                </c:pt>
                <c:pt idx="4757">
                  <c:v>0.3770536082983017</c:v>
                </c:pt>
                <c:pt idx="4758">
                  <c:v>0.68811612546443945</c:v>
                </c:pt>
                <c:pt idx="4759">
                  <c:v>1.0342864948511123</c:v>
                </c:pt>
                <c:pt idx="4760">
                  <c:v>1.3093155455589296</c:v>
                </c:pt>
                <c:pt idx="4761">
                  <c:v>1.5487221890687943</c:v>
                </c:pt>
                <c:pt idx="4762">
                  <c:v>1.720543790459633</c:v>
                </c:pt>
                <c:pt idx="4763">
                  <c:v>1.8074386775493623</c:v>
                </c:pt>
                <c:pt idx="4764">
                  <c:v>1.8587146657705309</c:v>
                </c:pt>
                <c:pt idx="4765">
                  <c:v>1.680032526254654</c:v>
                </c:pt>
                <c:pt idx="4766">
                  <c:v>1.2524162900447846</c:v>
                </c:pt>
                <c:pt idx="4767">
                  <c:v>0.81512758970260624</c:v>
                </c:pt>
                <c:pt idx="4768">
                  <c:v>0.35190648794174195</c:v>
                </c:pt>
                <c:pt idx="4769">
                  <c:v>-7.8357367515563964E-2</c:v>
                </c:pt>
                <c:pt idx="4770">
                  <c:v>-0.42410673737525945</c:v>
                </c:pt>
                <c:pt idx="4771">
                  <c:v>-0.67497918605804452</c:v>
                </c:pt>
                <c:pt idx="4772">
                  <c:v>-0.60465179979801176</c:v>
                </c:pt>
                <c:pt idx="4773">
                  <c:v>-8.4052555561065681E-2</c:v>
                </c:pt>
                <c:pt idx="4774">
                  <c:v>0.70129574954509744</c:v>
                </c:pt>
                <c:pt idx="4775">
                  <c:v>1.3007482051849366</c:v>
                </c:pt>
                <c:pt idx="4776">
                  <c:v>1.4517081105709078</c:v>
                </c:pt>
                <c:pt idx="4777">
                  <c:v>1.2889397531747819</c:v>
                </c:pt>
                <c:pt idx="4778">
                  <c:v>0.70572676956653602</c:v>
                </c:pt>
                <c:pt idx="4779">
                  <c:v>-0.14369240105152131</c:v>
                </c:pt>
                <c:pt idx="4780">
                  <c:v>-0.89807619094848634</c:v>
                </c:pt>
                <c:pt idx="4781">
                  <c:v>-1.5116444098949433</c:v>
                </c:pt>
                <c:pt idx="4782">
                  <c:v>-2.0430481392145157</c:v>
                </c:pt>
                <c:pt idx="4783">
                  <c:v>-2.3795501375198365</c:v>
                </c:pt>
                <c:pt idx="4784">
                  <c:v>-2.4868822127580645</c:v>
                </c:pt>
                <c:pt idx="4785">
                  <c:v>-2.4833621889352799</c:v>
                </c:pt>
                <c:pt idx="4786">
                  <c:v>-2.3034474563598635</c:v>
                </c:pt>
                <c:pt idx="4787">
                  <c:v>-2.0239698439836502</c:v>
                </c:pt>
                <c:pt idx="4788">
                  <c:v>-1.810596758723259</c:v>
                </c:pt>
                <c:pt idx="4789">
                  <c:v>-1.6738110888004303</c:v>
                </c:pt>
                <c:pt idx="4790">
                  <c:v>-1.5997537636756898</c:v>
                </c:pt>
                <c:pt idx="4791">
                  <c:v>-1.5982217931747438</c:v>
                </c:pt>
                <c:pt idx="4792">
                  <c:v>-1.4247810977697373</c:v>
                </c:pt>
                <c:pt idx="4793">
                  <c:v>-1.0794550663232805</c:v>
                </c:pt>
                <c:pt idx="4794">
                  <c:v>-0.59552254199981691</c:v>
                </c:pt>
                <c:pt idx="4795">
                  <c:v>-9.6818196773529059E-3</c:v>
                </c:pt>
                <c:pt idx="4796">
                  <c:v>0.48757007718086243</c:v>
                </c:pt>
                <c:pt idx="4797">
                  <c:v>0.84989104092121126</c:v>
                </c:pt>
                <c:pt idx="4798">
                  <c:v>1.1709663301706315</c:v>
                </c:pt>
                <c:pt idx="4799">
                  <c:v>1.4245442855358124</c:v>
                </c:pt>
                <c:pt idx="4800">
                  <c:v>1.5593933576345445</c:v>
                </c:pt>
                <c:pt idx="4801">
                  <c:v>1.5052645128965378</c:v>
                </c:pt>
                <c:pt idx="4802">
                  <c:v>1.2668618363142015</c:v>
                </c:pt>
                <c:pt idx="4803">
                  <c:v>0.89302068829536441</c:v>
                </c:pt>
                <c:pt idx="4804">
                  <c:v>0.51885677397251129</c:v>
                </c:pt>
                <c:pt idx="4805">
                  <c:v>0.14493201076984405</c:v>
                </c:pt>
                <c:pt idx="4806">
                  <c:v>-9.7761937379837044E-2</c:v>
                </c:pt>
                <c:pt idx="4807">
                  <c:v>-0.10194269657135011</c:v>
                </c:pt>
                <c:pt idx="4808">
                  <c:v>-1.9458948969841003E-2</c:v>
                </c:pt>
                <c:pt idx="4809">
                  <c:v>0.1846246647834778</c:v>
                </c:pt>
                <c:pt idx="4810">
                  <c:v>0.48347000956535341</c:v>
                </c:pt>
                <c:pt idx="4811">
                  <c:v>0.70274878263473517</c:v>
                </c:pt>
                <c:pt idx="4812">
                  <c:v>0.75509948909282687</c:v>
                </c:pt>
                <c:pt idx="4813">
                  <c:v>0.66450039088726043</c:v>
                </c:pt>
                <c:pt idx="4814">
                  <c:v>0.40489103257656101</c:v>
                </c:pt>
                <c:pt idx="4815">
                  <c:v>0.13102791666984559</c:v>
                </c:pt>
                <c:pt idx="4816">
                  <c:v>3.6428153514862062E-3</c:v>
                </c:pt>
                <c:pt idx="4817">
                  <c:v>-8.0861145257949837E-2</c:v>
                </c:pt>
                <c:pt idx="4818">
                  <c:v>-7.0145537853240972E-2</c:v>
                </c:pt>
                <c:pt idx="4819">
                  <c:v>0.10355769753456116</c:v>
                </c:pt>
                <c:pt idx="4820">
                  <c:v>0.49858740091323855</c:v>
                </c:pt>
                <c:pt idx="4821">
                  <c:v>1.1321735626459122</c:v>
                </c:pt>
                <c:pt idx="4822">
                  <c:v>1.9421029776334764</c:v>
                </c:pt>
                <c:pt idx="4823">
                  <c:v>2.7348953729867937</c:v>
                </c:pt>
                <c:pt idx="4824">
                  <c:v>3.3688235968351368</c:v>
                </c:pt>
                <c:pt idx="4825">
                  <c:v>3.7362211132049561</c:v>
                </c:pt>
                <c:pt idx="4826">
                  <c:v>3.6911168611049656</c:v>
                </c:pt>
                <c:pt idx="4827">
                  <c:v>3.2260433614254</c:v>
                </c:pt>
                <c:pt idx="4828">
                  <c:v>2.3620108294487001</c:v>
                </c:pt>
                <c:pt idx="4829">
                  <c:v>1.2618197822570802</c:v>
                </c:pt>
                <c:pt idx="4830">
                  <c:v>0.10925171613693238</c:v>
                </c:pt>
                <c:pt idx="4831">
                  <c:v>-1.188662343621254</c:v>
                </c:pt>
                <c:pt idx="4832">
                  <c:v>-2.5221941328048709</c:v>
                </c:pt>
                <c:pt idx="4833">
                  <c:v>-3.5422631227970127</c:v>
                </c:pt>
                <c:pt idx="4834">
                  <c:v>-4.0867768943309786</c:v>
                </c:pt>
                <c:pt idx="4835">
                  <c:v>-4.0964394181966783</c:v>
                </c:pt>
                <c:pt idx="4836">
                  <c:v>-3.5111079883575442</c:v>
                </c:pt>
                <c:pt idx="4837">
                  <c:v>-2.351045545935631</c:v>
                </c:pt>
                <c:pt idx="4838">
                  <c:v>-1.1295522558689117</c:v>
                </c:pt>
                <c:pt idx="4839">
                  <c:v>-0.1538197785615921</c:v>
                </c:pt>
                <c:pt idx="4840">
                  <c:v>0.60904773652553557</c:v>
                </c:pt>
                <c:pt idx="4841">
                  <c:v>1.0842304873466493</c:v>
                </c:pt>
                <c:pt idx="4842">
                  <c:v>1.3348234391212463</c:v>
                </c:pt>
                <c:pt idx="4843">
                  <c:v>1.5308542674779893</c:v>
                </c:pt>
                <c:pt idx="4844">
                  <c:v>1.6876976412534714</c:v>
                </c:pt>
                <c:pt idx="4845">
                  <c:v>1.7493138456344606</c:v>
                </c:pt>
                <c:pt idx="4846">
                  <c:v>1.5629011023044588</c:v>
                </c:pt>
                <c:pt idx="4847">
                  <c:v>1.0968739217519761</c:v>
                </c:pt>
                <c:pt idx="4848">
                  <c:v>0.45648627877235415</c:v>
                </c:pt>
                <c:pt idx="4849">
                  <c:v>-0.3031822246313095</c:v>
                </c:pt>
                <c:pt idx="4850">
                  <c:v>-1.1254019021987915</c:v>
                </c:pt>
                <c:pt idx="4851">
                  <c:v>-1.7989514440298082</c:v>
                </c:pt>
                <c:pt idx="4852">
                  <c:v>-2.3587089067697526</c:v>
                </c:pt>
                <c:pt idx="4853">
                  <c:v>-2.871897974610329</c:v>
                </c:pt>
                <c:pt idx="4854">
                  <c:v>-3.2701068091392518</c:v>
                </c:pt>
                <c:pt idx="4855">
                  <c:v>-3.508333484530449</c:v>
                </c:pt>
                <c:pt idx="4856">
                  <c:v>-3.5063080090284351</c:v>
                </c:pt>
                <c:pt idx="4857">
                  <c:v>-3.1876558059453965</c:v>
                </c:pt>
                <c:pt idx="4858">
                  <c:v>-2.6257904219627384</c:v>
                </c:pt>
                <c:pt idx="4859">
                  <c:v>-1.9279948157072069</c:v>
                </c:pt>
                <c:pt idx="4860">
                  <c:v>-1.1894031858444214</c:v>
                </c:pt>
                <c:pt idx="4861">
                  <c:v>-0.48835301935672765</c:v>
                </c:pt>
                <c:pt idx="4862">
                  <c:v>0.27324155688285828</c:v>
                </c:pt>
                <c:pt idx="4863">
                  <c:v>1.1043682980537415</c:v>
                </c:pt>
                <c:pt idx="4864">
                  <c:v>2.0329839116334916</c:v>
                </c:pt>
                <c:pt idx="4865">
                  <c:v>2.9527088338136673</c:v>
                </c:pt>
                <c:pt idx="4866">
                  <c:v>3.7065798228979112</c:v>
                </c:pt>
                <c:pt idx="4867">
                  <c:v>4.287018302679062</c:v>
                </c:pt>
                <c:pt idx="4868">
                  <c:v>4.7288426882028585</c:v>
                </c:pt>
                <c:pt idx="4869">
                  <c:v>5.0526831257343296</c:v>
                </c:pt>
                <c:pt idx="4870">
                  <c:v>5.1417210173606875</c:v>
                </c:pt>
                <c:pt idx="4871">
                  <c:v>4.7607164454460147</c:v>
                </c:pt>
                <c:pt idx="4872">
                  <c:v>4.0015315067768098</c:v>
                </c:pt>
                <c:pt idx="4873">
                  <c:v>3.2061137115955356</c:v>
                </c:pt>
                <c:pt idx="4874">
                  <c:v>2.5536030364036559</c:v>
                </c:pt>
                <c:pt idx="4875">
                  <c:v>2.1696947371959689</c:v>
                </c:pt>
                <c:pt idx="4876">
                  <c:v>2.1320187878608703</c:v>
                </c:pt>
                <c:pt idx="4877">
                  <c:v>2.5621288615465168</c:v>
                </c:pt>
                <c:pt idx="4878">
                  <c:v>3.2754464864730837</c:v>
                </c:pt>
                <c:pt idx="4879">
                  <c:v>3.8194053572416307</c:v>
                </c:pt>
                <c:pt idx="4880">
                  <c:v>3.9200996732711793</c:v>
                </c:pt>
                <c:pt idx="4881">
                  <c:v>3.5224884241819385</c:v>
                </c:pt>
                <c:pt idx="4882">
                  <c:v>2.6955810338258743</c:v>
                </c:pt>
                <c:pt idx="4883">
                  <c:v>1.7653024721145631</c:v>
                </c:pt>
                <c:pt idx="4884">
                  <c:v>0.85665217638015756</c:v>
                </c:pt>
                <c:pt idx="4885">
                  <c:v>1.0196959376335144E-2</c:v>
                </c:pt>
                <c:pt idx="4886">
                  <c:v>-0.81366403162479406</c:v>
                </c:pt>
                <c:pt idx="4887">
                  <c:v>-1.734299950003624</c:v>
                </c:pt>
                <c:pt idx="4888">
                  <c:v>-2.5257147413492205</c:v>
                </c:pt>
                <c:pt idx="4889">
                  <c:v>-2.9011872625350952</c:v>
                </c:pt>
                <c:pt idx="4890">
                  <c:v>-2.7226723533868791</c:v>
                </c:pt>
                <c:pt idx="4891">
                  <c:v>-2.064010992050171</c:v>
                </c:pt>
                <c:pt idx="4892">
                  <c:v>-1.3270682770013811</c:v>
                </c:pt>
                <c:pt idx="4893">
                  <c:v>-0.80243036091327669</c:v>
                </c:pt>
                <c:pt idx="4894">
                  <c:v>-0.30865872681140899</c:v>
                </c:pt>
                <c:pt idx="4895">
                  <c:v>0.1427293646335602</c:v>
                </c:pt>
                <c:pt idx="4896">
                  <c:v>0.42108781993389133</c:v>
                </c:pt>
                <c:pt idx="4897">
                  <c:v>0.50471235930919645</c:v>
                </c:pt>
                <c:pt idx="4898">
                  <c:v>0.45832756698131566</c:v>
                </c:pt>
                <c:pt idx="4899">
                  <c:v>0.25868023574352267</c:v>
                </c:pt>
                <c:pt idx="4900">
                  <c:v>-0.12861360132694244</c:v>
                </c:pt>
                <c:pt idx="4901">
                  <c:v>-0.66249187231063844</c:v>
                </c:pt>
                <c:pt idx="4902">
                  <c:v>-1.3343878215551377</c:v>
                </c:pt>
                <c:pt idx="4903">
                  <c:v>-1.9048146986961365</c:v>
                </c:pt>
                <c:pt idx="4904">
                  <c:v>-2.3714850729703905</c:v>
                </c:pt>
                <c:pt idx="4905">
                  <c:v>-2.7290861642360689</c:v>
                </c:pt>
                <c:pt idx="4906">
                  <c:v>-2.9438315910100936</c:v>
                </c:pt>
                <c:pt idx="4907">
                  <c:v>-3.0207938128709793</c:v>
                </c:pt>
                <c:pt idx="4908">
                  <c:v>-3.0090181052684786</c:v>
                </c:pt>
                <c:pt idx="4909">
                  <c:v>-2.9438158035278321</c:v>
                </c:pt>
                <c:pt idx="4910">
                  <c:v>-2.8579816013574604</c:v>
                </c:pt>
                <c:pt idx="4911">
                  <c:v>-2.8046573334932328</c:v>
                </c:pt>
                <c:pt idx="4912">
                  <c:v>-2.7504606610536575</c:v>
                </c:pt>
                <c:pt idx="4913">
                  <c:v>-2.6103397393226624</c:v>
                </c:pt>
                <c:pt idx="4914">
                  <c:v>-2.1712576979398728</c:v>
                </c:pt>
                <c:pt idx="4915">
                  <c:v>-1.682095423936844</c:v>
                </c:pt>
                <c:pt idx="4916">
                  <c:v>-1.3422903335094452</c:v>
                </c:pt>
                <c:pt idx="4917">
                  <c:v>-1.0918868315219881</c:v>
                </c:pt>
                <c:pt idx="4918">
                  <c:v>-0.87342783808708191</c:v>
                </c:pt>
                <c:pt idx="4919">
                  <c:v>-0.59707205414772035</c:v>
                </c:pt>
                <c:pt idx="4920">
                  <c:v>-0.1550687438249588</c:v>
                </c:pt>
                <c:pt idx="4921">
                  <c:v>0.49085738182067873</c:v>
                </c:pt>
                <c:pt idx="4922">
                  <c:v>1.2629430323839188</c:v>
                </c:pt>
                <c:pt idx="4923">
                  <c:v>2.0878764027357102</c:v>
                </c:pt>
                <c:pt idx="4924">
                  <c:v>2.9329850059747695</c:v>
                </c:pt>
                <c:pt idx="4925">
                  <c:v>3.6558289146423339</c:v>
                </c:pt>
                <c:pt idx="4926">
                  <c:v>4.1027199125289915</c:v>
                </c:pt>
                <c:pt idx="4927">
                  <c:v>4.1978669750690463</c:v>
                </c:pt>
                <c:pt idx="4928">
                  <c:v>3.9449351370334629</c:v>
                </c:pt>
                <c:pt idx="4929">
                  <c:v>3.4317057234048844</c:v>
                </c:pt>
                <c:pt idx="4930">
                  <c:v>2.7458653342723847</c:v>
                </c:pt>
                <c:pt idx="4931">
                  <c:v>2.0590747725963592</c:v>
                </c:pt>
                <c:pt idx="4932">
                  <c:v>1.3021281480789184</c:v>
                </c:pt>
                <c:pt idx="4933">
                  <c:v>0.73397700726985937</c:v>
                </c:pt>
                <c:pt idx="4934">
                  <c:v>0.53146570980548857</c:v>
                </c:pt>
                <c:pt idx="4935">
                  <c:v>0.78723929464817055</c:v>
                </c:pt>
                <c:pt idx="4936">
                  <c:v>1.6008220499753953</c:v>
                </c:pt>
                <c:pt idx="4937">
                  <c:v>2.6717501217126847</c:v>
                </c:pt>
                <c:pt idx="4938">
                  <c:v>3.5880672866106034</c:v>
                </c:pt>
                <c:pt idx="4939">
                  <c:v>4.1288505345582962</c:v>
                </c:pt>
                <c:pt idx="4940">
                  <c:v>4.2464994370937346</c:v>
                </c:pt>
                <c:pt idx="4941">
                  <c:v>3.7991161036491397</c:v>
                </c:pt>
                <c:pt idx="4942">
                  <c:v>2.7558827841281892</c:v>
                </c:pt>
                <c:pt idx="4943">
                  <c:v>1.2865190058946609</c:v>
                </c:pt>
                <c:pt idx="4944">
                  <c:v>-0.24979188323020937</c:v>
                </c:pt>
                <c:pt idx="4945">
                  <c:v>-1.6219983261823654</c:v>
                </c:pt>
                <c:pt idx="4946">
                  <c:v>-2.5942289060354233</c:v>
                </c:pt>
                <c:pt idx="4947">
                  <c:v>-3.0104559355974199</c:v>
                </c:pt>
                <c:pt idx="4948">
                  <c:v>-2.8827065527439117</c:v>
                </c:pt>
                <c:pt idx="4949">
                  <c:v>-2.3101542127132415</c:v>
                </c:pt>
                <c:pt idx="4950">
                  <c:v>-1.5812900108098984</c:v>
                </c:pt>
                <c:pt idx="4951">
                  <c:v>-0.93096034705638886</c:v>
                </c:pt>
                <c:pt idx="4952">
                  <c:v>-0.40995472133159638</c:v>
                </c:pt>
                <c:pt idx="4953">
                  <c:v>-4.1157966256141668E-2</c:v>
                </c:pt>
                <c:pt idx="4954">
                  <c:v>5.2096352577209473E-2</c:v>
                </c:pt>
                <c:pt idx="4955">
                  <c:v>-0.10443770349025727</c:v>
                </c:pt>
                <c:pt idx="4956">
                  <c:v>-0.62456156909465788</c:v>
                </c:pt>
                <c:pt idx="4957">
                  <c:v>-1.46125836789608</c:v>
                </c:pt>
                <c:pt idx="4958">
                  <c:v>-2.292678639292717</c:v>
                </c:pt>
                <c:pt idx="4959">
                  <c:v>-2.9949812793731692</c:v>
                </c:pt>
                <c:pt idx="4960">
                  <c:v>-3.5386045199632647</c:v>
                </c:pt>
                <c:pt idx="4961">
                  <c:v>-3.8587126797437672</c:v>
                </c:pt>
                <c:pt idx="4962">
                  <c:v>-3.9846874326467514</c:v>
                </c:pt>
                <c:pt idx="4963">
                  <c:v>-3.8644341802597046</c:v>
                </c:pt>
                <c:pt idx="4964">
                  <c:v>-3.471025909781456</c:v>
                </c:pt>
                <c:pt idx="4965">
                  <c:v>-2.8978128343820573</c:v>
                </c:pt>
                <c:pt idx="4966">
                  <c:v>-2.3420057505369187</c:v>
                </c:pt>
                <c:pt idx="4967">
                  <c:v>-1.8553975403308869</c:v>
                </c:pt>
                <c:pt idx="4968">
                  <c:v>-1.4274000656604768</c:v>
                </c:pt>
                <c:pt idx="4969">
                  <c:v>-1.0476783728599548</c:v>
                </c:pt>
                <c:pt idx="4970">
                  <c:v>-0.72532020449638368</c:v>
                </c:pt>
                <c:pt idx="4971">
                  <c:v>-0.43057785093784334</c:v>
                </c:pt>
                <c:pt idx="4972">
                  <c:v>-0.16848927319049836</c:v>
                </c:pt>
                <c:pt idx="4973">
                  <c:v>0.15435129046440124</c:v>
                </c:pt>
                <c:pt idx="4974">
                  <c:v>0.49728873431682591</c:v>
                </c:pt>
                <c:pt idx="4975">
                  <c:v>0.84170844733715067</c:v>
                </c:pt>
                <c:pt idx="4976">
                  <c:v>1.10718665599823</c:v>
                </c:pt>
                <c:pt idx="4977">
                  <c:v>1.3504840368032456</c:v>
                </c:pt>
                <c:pt idx="4978">
                  <c:v>1.6571868699789047</c:v>
                </c:pt>
                <c:pt idx="4979">
                  <c:v>2.0060873043537142</c:v>
                </c:pt>
                <c:pt idx="4980">
                  <c:v>2.4724074304103851</c:v>
                </c:pt>
                <c:pt idx="4981">
                  <c:v>3.0158687031269076</c:v>
                </c:pt>
                <c:pt idx="4982">
                  <c:v>3.5379016846418381</c:v>
                </c:pt>
                <c:pt idx="4983">
                  <c:v>3.8372399497032168</c:v>
                </c:pt>
                <c:pt idx="4984">
                  <c:v>3.916007791757584</c:v>
                </c:pt>
                <c:pt idx="4985">
                  <c:v>3.7535113298892977</c:v>
                </c:pt>
                <c:pt idx="4986">
                  <c:v>3.3085095673799518</c:v>
                </c:pt>
                <c:pt idx="4987">
                  <c:v>2.7275647187232974</c:v>
                </c:pt>
                <c:pt idx="4988">
                  <c:v>2.1088310694694519</c:v>
                </c:pt>
                <c:pt idx="4989">
                  <c:v>1.6475670307874681</c:v>
                </c:pt>
                <c:pt idx="4990">
                  <c:v>1.5308431577682495</c:v>
                </c:pt>
                <c:pt idx="4991">
                  <c:v>1.8105803865194321</c:v>
                </c:pt>
                <c:pt idx="4992">
                  <c:v>2.2868343472480777</c:v>
                </c:pt>
                <c:pt idx="4993">
                  <c:v>2.5783116155862809</c:v>
                </c:pt>
                <c:pt idx="4994">
                  <c:v>2.4439654040336611</c:v>
                </c:pt>
                <c:pt idx="4995">
                  <c:v>1.7788393610715867</c:v>
                </c:pt>
                <c:pt idx="4996">
                  <c:v>0.70318615436553955</c:v>
                </c:pt>
                <c:pt idx="4997">
                  <c:v>-0.26092205822467807</c:v>
                </c:pt>
                <c:pt idx="4998">
                  <c:v>-0.83689268052577981</c:v>
                </c:pt>
                <c:pt idx="4999">
                  <c:v>-1.102595422267914</c:v>
                </c:pt>
                <c:pt idx="5000">
                  <c:v>-1.0645627927780152</c:v>
                </c:pt>
                <c:pt idx="5001">
                  <c:v>-0.84496066868305209</c:v>
                </c:pt>
                <c:pt idx="5002">
                  <c:v>-0.59492904961109161</c:v>
                </c:pt>
                <c:pt idx="5003">
                  <c:v>-0.41688834965229038</c:v>
                </c:pt>
                <c:pt idx="5004">
                  <c:v>-0.41016697525978091</c:v>
                </c:pt>
                <c:pt idx="5005">
                  <c:v>-0.48367173850536349</c:v>
                </c:pt>
                <c:pt idx="5006">
                  <c:v>-0.50384404778480529</c:v>
                </c:pt>
                <c:pt idx="5007">
                  <c:v>-0.4556144589185715</c:v>
                </c:pt>
                <c:pt idx="5008">
                  <c:v>-0.46286734521389011</c:v>
                </c:pt>
                <c:pt idx="5009">
                  <c:v>-0.64239323794841774</c:v>
                </c:pt>
                <c:pt idx="5010">
                  <c:v>-0.96274756550788887</c:v>
                </c:pt>
                <c:pt idx="5011">
                  <c:v>-1.3501998621225357</c:v>
                </c:pt>
                <c:pt idx="5012">
                  <c:v>-1.7496921604871751</c:v>
                </c:pt>
                <c:pt idx="5013">
                  <c:v>-2.1325502997636798</c:v>
                </c:pt>
                <c:pt idx="5014">
                  <c:v>-2.4207034260034561</c:v>
                </c:pt>
                <c:pt idx="5015">
                  <c:v>-2.584754662513733</c:v>
                </c:pt>
                <c:pt idx="5016">
                  <c:v>-2.6268604624271394</c:v>
                </c:pt>
                <c:pt idx="5017">
                  <c:v>-2.5207317441701891</c:v>
                </c:pt>
                <c:pt idx="5018">
                  <c:v>-2.2692734044790268</c:v>
                </c:pt>
                <c:pt idx="5019">
                  <c:v>-1.9807963424921036</c:v>
                </c:pt>
                <c:pt idx="5020">
                  <c:v>-1.7329632765054703</c:v>
                </c:pt>
                <c:pt idx="5021">
                  <c:v>-1.5954344254732133</c:v>
                </c:pt>
                <c:pt idx="5022">
                  <c:v>-1.5148726576566698</c:v>
                </c:pt>
                <c:pt idx="5023">
                  <c:v>-1.4376128125190735</c:v>
                </c:pt>
                <c:pt idx="5024">
                  <c:v>-1.2616934823989869</c:v>
                </c:pt>
                <c:pt idx="5025">
                  <c:v>-1.1315227675437929</c:v>
                </c:pt>
                <c:pt idx="5026">
                  <c:v>-1.060616506934166</c:v>
                </c:pt>
                <c:pt idx="5027">
                  <c:v>-1.0192480409145355</c:v>
                </c:pt>
                <c:pt idx="5028">
                  <c:v>-0.85808240532875069</c:v>
                </c:pt>
                <c:pt idx="5029">
                  <c:v>-0.46939225316047672</c:v>
                </c:pt>
                <c:pt idx="5030">
                  <c:v>0.16800103068351746</c:v>
                </c:pt>
                <c:pt idx="5031">
                  <c:v>1.0327972090244293</c:v>
                </c:pt>
                <c:pt idx="5032">
                  <c:v>1.7777570414543153</c:v>
                </c:pt>
                <c:pt idx="5033">
                  <c:v>2.233701283335686</c:v>
                </c:pt>
                <c:pt idx="5034">
                  <c:v>2.3339617359638214</c:v>
                </c:pt>
                <c:pt idx="5035">
                  <c:v>2.0212748622894288</c:v>
                </c:pt>
                <c:pt idx="5036">
                  <c:v>1.5193656581640245</c:v>
                </c:pt>
                <c:pt idx="5037">
                  <c:v>1.002462438941002</c:v>
                </c:pt>
                <c:pt idx="5038">
                  <c:v>0.66281639277935034</c:v>
                </c:pt>
                <c:pt idx="5039">
                  <c:v>0.51471694529056555</c:v>
                </c:pt>
                <c:pt idx="5040">
                  <c:v>0.4750196135044098</c:v>
                </c:pt>
                <c:pt idx="5041">
                  <c:v>0.30353130340576173</c:v>
                </c:pt>
                <c:pt idx="5042">
                  <c:v>-5.8970339298248291E-2</c:v>
                </c:pt>
                <c:pt idx="5043">
                  <c:v>-0.31745937108993533</c:v>
                </c:pt>
                <c:pt idx="5044">
                  <c:v>-0.14455603480339052</c:v>
                </c:pt>
                <c:pt idx="5045">
                  <c:v>0.69498835802078252</c:v>
                </c:pt>
                <c:pt idx="5046">
                  <c:v>2.0583906483650209</c:v>
                </c:pt>
                <c:pt idx="5047">
                  <c:v>3.2496772223711017</c:v>
                </c:pt>
                <c:pt idx="5048">
                  <c:v>4.1499999135732653</c:v>
                </c:pt>
                <c:pt idx="5049">
                  <c:v>4.5092972820997241</c:v>
                </c:pt>
                <c:pt idx="5050">
                  <c:v>4.2621670514345169</c:v>
                </c:pt>
                <c:pt idx="5051">
                  <c:v>3.5421853548288347</c:v>
                </c:pt>
                <c:pt idx="5052">
                  <c:v>2.3461923569440843</c:v>
                </c:pt>
                <c:pt idx="5053">
                  <c:v>0.90638625383377081</c:v>
                </c:pt>
                <c:pt idx="5054">
                  <c:v>-0.51830362737178803</c:v>
                </c:pt>
                <c:pt idx="5055">
                  <c:v>-1.6229063987731935</c:v>
                </c:pt>
                <c:pt idx="5056">
                  <c:v>-2.121605481505394</c:v>
                </c:pt>
                <c:pt idx="5057">
                  <c:v>-1.8579527735710144</c:v>
                </c:pt>
                <c:pt idx="5058">
                  <c:v>-1.1271051961183549</c:v>
                </c:pt>
                <c:pt idx="5059">
                  <c:v>-0.17819623589515687</c:v>
                </c:pt>
                <c:pt idx="5060">
                  <c:v>0.45390999555587769</c:v>
                </c:pt>
                <c:pt idx="5061">
                  <c:v>0.84793631672859193</c:v>
                </c:pt>
                <c:pt idx="5062">
                  <c:v>1.123219136595726</c:v>
                </c:pt>
                <c:pt idx="5063">
                  <c:v>1.2470146322250366</c:v>
                </c:pt>
                <c:pt idx="5064">
                  <c:v>1.1807036983966828</c:v>
                </c:pt>
                <c:pt idx="5065">
                  <c:v>0.899683005809784</c:v>
                </c:pt>
                <c:pt idx="5066">
                  <c:v>0.35872668027877808</c:v>
                </c:pt>
                <c:pt idx="5067">
                  <c:v>-0.22650125384330749</c:v>
                </c:pt>
                <c:pt idx="5068">
                  <c:v>-0.83675468623638161</c:v>
                </c:pt>
                <c:pt idx="5069">
                  <c:v>-1.4274404114484787</c:v>
                </c:pt>
                <c:pt idx="5070">
                  <c:v>-1.840197703242302</c:v>
                </c:pt>
                <c:pt idx="5071">
                  <c:v>-2.0572334843873978</c:v>
                </c:pt>
                <c:pt idx="5072">
                  <c:v>-2.0006622576713564</c:v>
                </c:pt>
                <c:pt idx="5073">
                  <c:v>-1.409001801609993</c:v>
                </c:pt>
                <c:pt idx="5074">
                  <c:v>-0.4177736181020737</c:v>
                </c:pt>
                <c:pt idx="5075">
                  <c:v>0.4146207994222641</c:v>
                </c:pt>
                <c:pt idx="5076">
                  <c:v>1.0549745285511016</c:v>
                </c:pt>
                <c:pt idx="5077">
                  <c:v>1.3365495371818543</c:v>
                </c:pt>
                <c:pt idx="5078">
                  <c:v>1.3135138463973999</c:v>
                </c:pt>
                <c:pt idx="5079">
                  <c:v>1.2097959351539613</c:v>
                </c:pt>
                <c:pt idx="5080">
                  <c:v>1.0173728388547898</c:v>
                </c:pt>
                <c:pt idx="5081">
                  <c:v>0.71702943742275238</c:v>
                </c:pt>
                <c:pt idx="5082">
                  <c:v>0.50334761917591098</c:v>
                </c:pt>
                <c:pt idx="5083">
                  <c:v>0.17253788530826569</c:v>
                </c:pt>
                <c:pt idx="5084">
                  <c:v>-0.37232321083545689</c:v>
                </c:pt>
                <c:pt idx="5085">
                  <c:v>-0.83174713075160989</c:v>
                </c:pt>
                <c:pt idx="5086">
                  <c:v>-1.1852276891469955</c:v>
                </c:pt>
                <c:pt idx="5087">
                  <c:v>-1.1913286739587785</c:v>
                </c:pt>
                <c:pt idx="5088">
                  <c:v>-0.68401722729206094</c:v>
                </c:pt>
                <c:pt idx="5089">
                  <c:v>2.4272376894950869E-2</c:v>
                </c:pt>
                <c:pt idx="5090">
                  <c:v>0.76905211508274085</c:v>
                </c:pt>
                <c:pt idx="5091">
                  <c:v>1.3651266342401505</c:v>
                </c:pt>
                <c:pt idx="5092">
                  <c:v>1.8309713816642763</c:v>
                </c:pt>
                <c:pt idx="5093">
                  <c:v>2.1132761228084567</c:v>
                </c:pt>
                <c:pt idx="5094">
                  <c:v>2.1747590106725694</c:v>
                </c:pt>
                <c:pt idx="5095">
                  <c:v>2.1216306245326999</c:v>
                </c:pt>
                <c:pt idx="5096">
                  <c:v>2.0239014315605166</c:v>
                </c:pt>
                <c:pt idx="5097">
                  <c:v>1.8859925115108491</c:v>
                </c:pt>
                <c:pt idx="5098">
                  <c:v>1.6855493742227554</c:v>
                </c:pt>
                <c:pt idx="5099">
                  <c:v>1.4827082937955858</c:v>
                </c:pt>
                <c:pt idx="5100">
                  <c:v>1.3317168134450914</c:v>
                </c:pt>
                <c:pt idx="5101">
                  <c:v>1.3107218009233474</c:v>
                </c:pt>
                <c:pt idx="5102">
                  <c:v>1.3430557340383531</c:v>
                </c:pt>
                <c:pt idx="5103">
                  <c:v>1.4324660933017732</c:v>
                </c:pt>
                <c:pt idx="5104">
                  <c:v>1.6719621992111207</c:v>
                </c:pt>
                <c:pt idx="5105">
                  <c:v>2.0161281430721285</c:v>
                </c:pt>
                <c:pt idx="5106">
                  <c:v>2.1247635626792909</c:v>
                </c:pt>
                <c:pt idx="5107">
                  <c:v>1.9552714920043945</c:v>
                </c:pt>
                <c:pt idx="5108">
                  <c:v>1.6724644750356674</c:v>
                </c:pt>
                <c:pt idx="5109">
                  <c:v>1.1767118042707443</c:v>
                </c:pt>
                <c:pt idx="5110">
                  <c:v>0.54055988430976876</c:v>
                </c:pt>
                <c:pt idx="5111">
                  <c:v>-3.3191134929656987E-2</c:v>
                </c:pt>
                <c:pt idx="5112">
                  <c:v>-0.64137114465236666</c:v>
                </c:pt>
                <c:pt idx="5113">
                  <c:v>-1.057856036424637</c:v>
                </c:pt>
                <c:pt idx="5114">
                  <c:v>-1.3227132707834244</c:v>
                </c:pt>
                <c:pt idx="5115">
                  <c:v>-1.5131319415569306</c:v>
                </c:pt>
                <c:pt idx="5116">
                  <c:v>-1.6211680215597153</c:v>
                </c:pt>
                <c:pt idx="5117">
                  <c:v>-1.6565062540769577</c:v>
                </c:pt>
                <c:pt idx="5118">
                  <c:v>-1.6197196662425997</c:v>
                </c:pt>
                <c:pt idx="5119">
                  <c:v>-1.4060220605134965</c:v>
                </c:pt>
                <c:pt idx="5120">
                  <c:v>-1.1887985837459565</c:v>
                </c:pt>
                <c:pt idx="5121">
                  <c:v>-1.0249981927871705</c:v>
                </c:pt>
                <c:pt idx="5122">
                  <c:v>-0.85785728752613077</c:v>
                </c:pt>
                <c:pt idx="5123">
                  <c:v>-0.67562647283077248</c:v>
                </c:pt>
                <c:pt idx="5124">
                  <c:v>-0.48119602739810946</c:v>
                </c:pt>
                <c:pt idx="5125">
                  <c:v>-0.27803510427474976</c:v>
                </c:pt>
                <c:pt idx="5126">
                  <c:v>-7.2256382703781138E-2</c:v>
                </c:pt>
                <c:pt idx="5127">
                  <c:v>0.13788026869297029</c:v>
                </c:pt>
                <c:pt idx="5128">
                  <c:v>0.27896773517131807</c:v>
                </c:pt>
                <c:pt idx="5129">
                  <c:v>0.15178143918514253</c:v>
                </c:pt>
                <c:pt idx="5130">
                  <c:v>-0.1914507043361664</c:v>
                </c:pt>
                <c:pt idx="5131">
                  <c:v>-0.5589967399835587</c:v>
                </c:pt>
                <c:pt idx="5132">
                  <c:v>-0.86804898440837863</c:v>
                </c:pt>
                <c:pt idx="5133">
                  <c:v>-1.0441875851154327</c:v>
                </c:pt>
                <c:pt idx="5134">
                  <c:v>-1.1394849210977556</c:v>
                </c:pt>
                <c:pt idx="5135">
                  <c:v>-1.213373846411705</c:v>
                </c:pt>
                <c:pt idx="5136">
                  <c:v>-1.337504387497902</c:v>
                </c:pt>
                <c:pt idx="5137">
                  <c:v>-1.4486365681886673</c:v>
                </c:pt>
                <c:pt idx="5138">
                  <c:v>-1.593534080386162</c:v>
                </c:pt>
                <c:pt idx="5139">
                  <c:v>-1.7862144541740419</c:v>
                </c:pt>
                <c:pt idx="5140">
                  <c:v>-1.8684631437063217</c:v>
                </c:pt>
                <c:pt idx="5141">
                  <c:v>-1.7297958397865296</c:v>
                </c:pt>
                <c:pt idx="5142">
                  <c:v>-1.5797375750541687</c:v>
                </c:pt>
                <c:pt idx="5143">
                  <c:v>-1.4591972243785858</c:v>
                </c:pt>
                <c:pt idx="5144">
                  <c:v>-1.2427607828378677</c:v>
                </c:pt>
                <c:pt idx="5145">
                  <c:v>-0.91206390023231509</c:v>
                </c:pt>
                <c:pt idx="5146">
                  <c:v>-0.49457971930503847</c:v>
                </c:pt>
                <c:pt idx="5147">
                  <c:v>-7.7372111678123481E-2</c:v>
                </c:pt>
                <c:pt idx="5148">
                  <c:v>0.21480565309524538</c:v>
                </c:pt>
                <c:pt idx="5149">
                  <c:v>0.41685618996620183</c:v>
                </c:pt>
                <c:pt idx="5150">
                  <c:v>0.4654635089635849</c:v>
                </c:pt>
                <c:pt idx="5151">
                  <c:v>0.35009385108947755</c:v>
                </c:pt>
                <c:pt idx="5152">
                  <c:v>0.19256752252578738</c:v>
                </c:pt>
                <c:pt idx="5153">
                  <c:v>0.15165747821331024</c:v>
                </c:pt>
                <c:pt idx="5154">
                  <c:v>0.32951574504375458</c:v>
                </c:pt>
                <c:pt idx="5155">
                  <c:v>0.50656943500041962</c:v>
                </c:pt>
                <c:pt idx="5156">
                  <c:v>0.70956312775611885</c:v>
                </c:pt>
                <c:pt idx="5157">
                  <c:v>1.2137100613117218</c:v>
                </c:pt>
                <c:pt idx="5158">
                  <c:v>1.9404102087020876</c:v>
                </c:pt>
                <c:pt idx="5159">
                  <c:v>2.3009232133626938</c:v>
                </c:pt>
                <c:pt idx="5160">
                  <c:v>2.1957587009668353</c:v>
                </c:pt>
                <c:pt idx="5161">
                  <c:v>1.7909945529699327</c:v>
                </c:pt>
                <c:pt idx="5162">
                  <c:v>1.2000521349906923</c:v>
                </c:pt>
                <c:pt idx="5163">
                  <c:v>0.72916416406631468</c:v>
                </c:pt>
                <c:pt idx="5164">
                  <c:v>0.48419798791408541</c:v>
                </c:pt>
                <c:pt idx="5165">
                  <c:v>0.35203044891357421</c:v>
                </c:pt>
                <c:pt idx="5166">
                  <c:v>0.25400304794311523</c:v>
                </c:pt>
                <c:pt idx="5167">
                  <c:v>0.10593517541885376</c:v>
                </c:pt>
                <c:pt idx="5168">
                  <c:v>-0.10911021351814271</c:v>
                </c:pt>
                <c:pt idx="5169">
                  <c:v>-0.37040006160736083</c:v>
                </c:pt>
                <c:pt idx="5170">
                  <c:v>-0.54571537435054784</c:v>
                </c:pt>
                <c:pt idx="5171">
                  <c:v>-0.59242059409618386</c:v>
                </c:pt>
                <c:pt idx="5172">
                  <c:v>-0.5169172525405884</c:v>
                </c:pt>
                <c:pt idx="5173">
                  <c:v>-0.21549562454223634</c:v>
                </c:pt>
                <c:pt idx="5174">
                  <c:v>0.25809317529201509</c:v>
                </c:pt>
                <c:pt idx="5175">
                  <c:v>0.63306459009647376</c:v>
                </c:pt>
                <c:pt idx="5176">
                  <c:v>0.73882493376731873</c:v>
                </c:pt>
                <c:pt idx="5177">
                  <c:v>0.58503439128398893</c:v>
                </c:pt>
                <c:pt idx="5178">
                  <c:v>0.2827350962162018</c:v>
                </c:pt>
                <c:pt idx="5179">
                  <c:v>-7.5476444363594061E-2</c:v>
                </c:pt>
                <c:pt idx="5180">
                  <c:v>-0.38689388751983644</c:v>
                </c:pt>
                <c:pt idx="5181">
                  <c:v>-0.62231448411941537</c:v>
                </c:pt>
                <c:pt idx="5182">
                  <c:v>-0.80877049684524538</c:v>
                </c:pt>
                <c:pt idx="5183">
                  <c:v>-0.96227686464786533</c:v>
                </c:pt>
                <c:pt idx="5184">
                  <c:v>-1.057713949084282</c:v>
                </c:pt>
                <c:pt idx="5185">
                  <c:v>-1.0143252700567247</c:v>
                </c:pt>
                <c:pt idx="5186">
                  <c:v>-0.82539237678051003</c:v>
                </c:pt>
                <c:pt idx="5187">
                  <c:v>-0.49663326144218445</c:v>
                </c:pt>
                <c:pt idx="5188">
                  <c:v>-0.10475228369235993</c:v>
                </c:pt>
                <c:pt idx="5189">
                  <c:v>0.25142793416976927</c:v>
                </c:pt>
                <c:pt idx="5190">
                  <c:v>0.61407224893569945</c:v>
                </c:pt>
                <c:pt idx="5191">
                  <c:v>1.0836001574993135</c:v>
                </c:pt>
                <c:pt idx="5192">
                  <c:v>1.7016719019412996</c:v>
                </c:pt>
                <c:pt idx="5193">
                  <c:v>2.2329352980852128</c:v>
                </c:pt>
                <c:pt idx="5194">
                  <c:v>2.6007345181703569</c:v>
                </c:pt>
                <c:pt idx="5195">
                  <c:v>2.8220118695497516</c:v>
                </c:pt>
                <c:pt idx="5196">
                  <c:v>2.838477628827095</c:v>
                </c:pt>
                <c:pt idx="5197">
                  <c:v>2.6879545104503633</c:v>
                </c:pt>
                <c:pt idx="5198">
                  <c:v>2.3997779953479768</c:v>
                </c:pt>
                <c:pt idx="5199">
                  <c:v>1.9092036187648773</c:v>
                </c:pt>
                <c:pt idx="5200">
                  <c:v>1.3250714528560639</c:v>
                </c:pt>
                <c:pt idx="5201">
                  <c:v>0.85046406805515296</c:v>
                </c:pt>
                <c:pt idx="5202">
                  <c:v>0.49892361581325534</c:v>
                </c:pt>
                <c:pt idx="5203">
                  <c:v>0.27823741793632506</c:v>
                </c:pt>
                <c:pt idx="5204">
                  <c:v>0.39080742895603182</c:v>
                </c:pt>
                <c:pt idx="5205">
                  <c:v>0.81669405877590184</c:v>
                </c:pt>
                <c:pt idx="5206">
                  <c:v>1.5755509686470033</c:v>
                </c:pt>
                <c:pt idx="5207">
                  <c:v>2.3996990579366684</c:v>
                </c:pt>
                <c:pt idx="5208">
                  <c:v>2.9801235044002534</c:v>
                </c:pt>
                <c:pt idx="5209">
                  <c:v>3.2533258849382403</c:v>
                </c:pt>
                <c:pt idx="5210">
                  <c:v>2.986767110824585</c:v>
                </c:pt>
                <c:pt idx="5211">
                  <c:v>2.1261891138553621</c:v>
                </c:pt>
                <c:pt idx="5212">
                  <c:v>0.94570994853973389</c:v>
                </c:pt>
                <c:pt idx="5213">
                  <c:v>-0.11933816313743592</c:v>
                </c:pt>
                <c:pt idx="5214">
                  <c:v>-0.85724683821201331</c:v>
                </c:pt>
                <c:pt idx="5215">
                  <c:v>-1.258668133020401</c:v>
                </c:pt>
                <c:pt idx="5216">
                  <c:v>-1.2715840476751328</c:v>
                </c:pt>
                <c:pt idx="5217">
                  <c:v>-1.0867336803674699</c:v>
                </c:pt>
                <c:pt idx="5218">
                  <c:v>-0.82047077536582946</c:v>
                </c:pt>
                <c:pt idx="5219">
                  <c:v>-0.43032992899417877</c:v>
                </c:pt>
                <c:pt idx="5220">
                  <c:v>-6.1738995909690862E-2</c:v>
                </c:pt>
                <c:pt idx="5221">
                  <c:v>0.23871901094913484</c:v>
                </c:pt>
                <c:pt idx="5222">
                  <c:v>0.53990908920764924</c:v>
                </c:pt>
                <c:pt idx="5223">
                  <c:v>0.77996652781963349</c:v>
                </c:pt>
                <c:pt idx="5224">
                  <c:v>0.87004463911056518</c:v>
                </c:pt>
                <c:pt idx="5225">
                  <c:v>0.80770981192588809</c:v>
                </c:pt>
                <c:pt idx="5226">
                  <c:v>0.4692513352632523</c:v>
                </c:pt>
                <c:pt idx="5227">
                  <c:v>-0.12331368505954743</c:v>
                </c:pt>
                <c:pt idx="5228">
                  <c:v>-0.79577389061450965</c:v>
                </c:pt>
                <c:pt idx="5229">
                  <c:v>-1.4928859573602677</c:v>
                </c:pt>
                <c:pt idx="5230">
                  <c:v>-2.065917184352875</c:v>
                </c:pt>
                <c:pt idx="5231">
                  <c:v>-2.4977159339189532</c:v>
                </c:pt>
                <c:pt idx="5232">
                  <c:v>-2.8334689038991931</c:v>
                </c:pt>
                <c:pt idx="5233">
                  <c:v>-3.0487423342466355</c:v>
                </c:pt>
                <c:pt idx="5234">
                  <c:v>-3.1494284641742709</c:v>
                </c:pt>
                <c:pt idx="5235">
                  <c:v>-3.0493299794197086</c:v>
                </c:pt>
                <c:pt idx="5236">
                  <c:v>-2.8118862462043763</c:v>
                </c:pt>
                <c:pt idx="5237">
                  <c:v>-2.4987713563442231</c:v>
                </c:pt>
                <c:pt idx="5238">
                  <c:v>-2.1427437508106233</c:v>
                </c:pt>
                <c:pt idx="5239">
                  <c:v>-1.7258916538953781</c:v>
                </c:pt>
                <c:pt idx="5240">
                  <c:v>-1.3047535479068757</c:v>
                </c:pt>
                <c:pt idx="5241">
                  <c:v>-1.1705511778593063</c:v>
                </c:pt>
                <c:pt idx="5242">
                  <c:v>-1.2925100630521775</c:v>
                </c:pt>
                <c:pt idx="5243">
                  <c:v>-1.5343959259986879</c:v>
                </c:pt>
                <c:pt idx="5244">
                  <c:v>-1.7144632709026337</c:v>
                </c:pt>
                <c:pt idx="5245">
                  <c:v>-1.7244380360841751</c:v>
                </c:pt>
                <c:pt idx="5246">
                  <c:v>-1.6095823484659195</c:v>
                </c:pt>
                <c:pt idx="5247">
                  <c:v>-1.4213528752326967</c:v>
                </c:pt>
                <c:pt idx="5248">
                  <c:v>-1.1365192133188249</c:v>
                </c:pt>
                <c:pt idx="5249">
                  <c:v>-0.7323935812711716</c:v>
                </c:pt>
                <c:pt idx="5250">
                  <c:v>-9.7324565649032593E-2</c:v>
                </c:pt>
                <c:pt idx="5251">
                  <c:v>0.80020549535751351</c:v>
                </c:pt>
                <c:pt idx="5252">
                  <c:v>1.9930018204450608</c:v>
                </c:pt>
                <c:pt idx="5253">
                  <c:v>3.235260327458382</c:v>
                </c:pt>
                <c:pt idx="5254">
                  <c:v>4.3448858571052558</c:v>
                </c:pt>
                <c:pt idx="5255">
                  <c:v>5.1477103203535082</c:v>
                </c:pt>
                <c:pt idx="5256">
                  <c:v>5.5309011662006382</c:v>
                </c:pt>
                <c:pt idx="5257">
                  <c:v>5.4284275424480439</c:v>
                </c:pt>
                <c:pt idx="5258">
                  <c:v>4.8294925653934477</c:v>
                </c:pt>
                <c:pt idx="5259">
                  <c:v>3.8924797654151919</c:v>
                </c:pt>
                <c:pt idx="5260">
                  <c:v>2.8457965886592866</c:v>
                </c:pt>
                <c:pt idx="5261">
                  <c:v>1.9221131014823916</c:v>
                </c:pt>
                <c:pt idx="5262">
                  <c:v>1.1811299604177476</c:v>
                </c:pt>
                <c:pt idx="5263">
                  <c:v>0.78937118947505958</c:v>
                </c:pt>
                <c:pt idx="5264">
                  <c:v>0.89845801413059234</c:v>
                </c:pt>
                <c:pt idx="5265">
                  <c:v>1.4542937493324279</c:v>
                </c:pt>
                <c:pt idx="5266">
                  <c:v>2.1757606387138368</c:v>
                </c:pt>
                <c:pt idx="5267">
                  <c:v>2.8505386805534365</c:v>
                </c:pt>
                <c:pt idx="5268">
                  <c:v>3.4823964053392413</c:v>
                </c:pt>
                <c:pt idx="5269">
                  <c:v>4.050990765094757</c:v>
                </c:pt>
                <c:pt idx="5270">
                  <c:v>4.4914743840694431</c:v>
                </c:pt>
                <c:pt idx="5271">
                  <c:v>4.6369864386320119</c:v>
                </c:pt>
                <c:pt idx="5272">
                  <c:v>4.3105299568176267</c:v>
                </c:pt>
                <c:pt idx="5273">
                  <c:v>3.2727292853593828</c:v>
                </c:pt>
                <c:pt idx="5274">
                  <c:v>1.7699182641506197</c:v>
                </c:pt>
                <c:pt idx="5275">
                  <c:v>0.30470659375190734</c:v>
                </c:pt>
                <c:pt idx="5276">
                  <c:v>-1.0765718042850494</c:v>
                </c:pt>
                <c:pt idx="5277">
                  <c:v>-2.1463655161857607</c:v>
                </c:pt>
                <c:pt idx="5278">
                  <c:v>-2.7374967992305757</c:v>
                </c:pt>
                <c:pt idx="5279">
                  <c:v>-3.1376662051677706</c:v>
                </c:pt>
                <c:pt idx="5280">
                  <c:v>-3.2200242376327517</c:v>
                </c:pt>
                <c:pt idx="5281">
                  <c:v>-2.9093967533111575</c:v>
                </c:pt>
                <c:pt idx="5282">
                  <c:v>-2.2937375700473788</c:v>
                </c:pt>
                <c:pt idx="5283">
                  <c:v>-1.6791718161106111</c:v>
                </c:pt>
                <c:pt idx="5284">
                  <c:v>-1.2994068539142609</c:v>
                </c:pt>
                <c:pt idx="5285">
                  <c:v>-1.1603384310007097</c:v>
                </c:pt>
                <c:pt idx="5286">
                  <c:v>-1.1879267638921738</c:v>
                </c:pt>
                <c:pt idx="5287">
                  <c:v>-1.3448163306713106</c:v>
                </c:pt>
                <c:pt idx="5288">
                  <c:v>-1.6792618632316589</c:v>
                </c:pt>
                <c:pt idx="5289">
                  <c:v>-2.1164564234018326</c:v>
                </c:pt>
                <c:pt idx="5290">
                  <c:v>-2.5663160526752473</c:v>
                </c:pt>
                <c:pt idx="5291">
                  <c:v>-2.9618831151723861</c:v>
                </c:pt>
                <c:pt idx="5292">
                  <c:v>-3.207957923412323</c:v>
                </c:pt>
                <c:pt idx="5293">
                  <c:v>-3.1958138412237167</c:v>
                </c:pt>
                <c:pt idx="5294">
                  <c:v>-2.9196071612834933</c:v>
                </c:pt>
                <c:pt idx="5295">
                  <c:v>-2.4936240524053574</c:v>
                </c:pt>
                <c:pt idx="5296">
                  <c:v>-2.2549804705381393</c:v>
                </c:pt>
                <c:pt idx="5297">
                  <c:v>-2.2437713581323626</c:v>
                </c:pt>
                <c:pt idx="5298">
                  <c:v>-2.2884335607290267</c:v>
                </c:pt>
                <c:pt idx="5299">
                  <c:v>-2.3107301634550095</c:v>
                </c:pt>
                <c:pt idx="5300">
                  <c:v>-2.219746318459511</c:v>
                </c:pt>
                <c:pt idx="5301">
                  <c:v>-1.8956749159097672</c:v>
                </c:pt>
                <c:pt idx="5302">
                  <c:v>-1.6001642382144929</c:v>
                </c:pt>
                <c:pt idx="5303">
                  <c:v>-1.407597885131836</c:v>
                </c:pt>
                <c:pt idx="5304">
                  <c:v>-1.1467395615577698</c:v>
                </c:pt>
                <c:pt idx="5305">
                  <c:v>-0.8794551479816437</c:v>
                </c:pt>
                <c:pt idx="5306">
                  <c:v>-0.56172972857952119</c:v>
                </c:pt>
                <c:pt idx="5307">
                  <c:v>-0.15610194683074952</c:v>
                </c:pt>
                <c:pt idx="5308">
                  <c:v>0.30614676296710969</c:v>
                </c:pt>
                <c:pt idx="5309">
                  <c:v>0.74508437812328343</c:v>
                </c:pt>
                <c:pt idx="5310">
                  <c:v>1.2625968772172929</c:v>
                </c:pt>
                <c:pt idx="5311">
                  <c:v>1.8472085148096085</c:v>
                </c:pt>
                <c:pt idx="5312">
                  <c:v>2.3263124084472659</c:v>
                </c:pt>
                <c:pt idx="5313">
                  <c:v>2.6279135459661487</c:v>
                </c:pt>
                <c:pt idx="5314">
                  <c:v>2.8130942809581758</c:v>
                </c:pt>
                <c:pt idx="5315">
                  <c:v>3.0009489476680757</c:v>
                </c:pt>
                <c:pt idx="5316">
                  <c:v>3.0265059578418732</c:v>
                </c:pt>
                <c:pt idx="5317">
                  <c:v>2.9554833376407625</c:v>
                </c:pt>
                <c:pt idx="5318">
                  <c:v>2.778339015841484</c:v>
                </c:pt>
                <c:pt idx="5319">
                  <c:v>2.497758033871651</c:v>
                </c:pt>
                <c:pt idx="5320">
                  <c:v>2.3065464806556704</c:v>
                </c:pt>
                <c:pt idx="5321">
                  <c:v>2.2982416802644732</c:v>
                </c:pt>
                <c:pt idx="5322">
                  <c:v>2.7086413747072222</c:v>
                </c:pt>
                <c:pt idx="5323">
                  <c:v>3.7054185658693317</c:v>
                </c:pt>
                <c:pt idx="5324">
                  <c:v>4.8747798353433609</c:v>
                </c:pt>
                <c:pt idx="5325">
                  <c:v>5.6530097401142125</c:v>
                </c:pt>
                <c:pt idx="5326">
                  <c:v>5.8709582716226585</c:v>
                </c:pt>
                <c:pt idx="5327">
                  <c:v>5.5488766765594484</c:v>
                </c:pt>
                <c:pt idx="5328">
                  <c:v>4.1549753093719488</c:v>
                </c:pt>
                <c:pt idx="5329">
                  <c:v>2.3701267647743225</c:v>
                </c:pt>
                <c:pt idx="5330">
                  <c:v>0.76157937347888949</c:v>
                </c:pt>
                <c:pt idx="5331">
                  <c:v>-0.83601559817790994</c:v>
                </c:pt>
                <c:pt idx="5332">
                  <c:v>-2.3209955352544784</c:v>
                </c:pt>
                <c:pt idx="5333">
                  <c:v>-3.3217143344879152</c:v>
                </c:pt>
                <c:pt idx="5334">
                  <c:v>-3.6538531404733661</c:v>
                </c:pt>
                <c:pt idx="5335">
                  <c:v>-3.3173569893836978</c:v>
                </c:pt>
                <c:pt idx="5336">
                  <c:v>-2.4493278855085374</c:v>
                </c:pt>
                <c:pt idx="5337">
                  <c:v>-1.4396961754560471</c:v>
                </c:pt>
                <c:pt idx="5338">
                  <c:v>-0.67549724936485289</c:v>
                </c:pt>
                <c:pt idx="5339">
                  <c:v>-0.21815084517002106</c:v>
                </c:pt>
                <c:pt idx="5340">
                  <c:v>-5.8385617733001709E-2</c:v>
                </c:pt>
                <c:pt idx="5341">
                  <c:v>-0.1081185257434845</c:v>
                </c:pt>
                <c:pt idx="5342">
                  <c:v>-0.37728457331657411</c:v>
                </c:pt>
                <c:pt idx="5343">
                  <c:v>-0.8694300967454911</c:v>
                </c:pt>
                <c:pt idx="5344">
                  <c:v>-1.5625233721733094</c:v>
                </c:pt>
                <c:pt idx="5345">
                  <c:v>-2.3512829428911211</c:v>
                </c:pt>
                <c:pt idx="5346">
                  <c:v>-3.0927057945728302</c:v>
                </c:pt>
                <c:pt idx="5347">
                  <c:v>-3.7370087331533433</c:v>
                </c:pt>
                <c:pt idx="5348">
                  <c:v>-4.2140994304418564</c:v>
                </c:pt>
                <c:pt idx="5349">
                  <c:v>-4.492082494497299</c:v>
                </c:pt>
                <c:pt idx="5350">
                  <c:v>-4.5350215226411823</c:v>
                </c:pt>
                <c:pt idx="5351">
                  <c:v>-4.389177930951119</c:v>
                </c:pt>
                <c:pt idx="5352">
                  <c:v>-4.0659415107965469</c:v>
                </c:pt>
                <c:pt idx="5353">
                  <c:v>-3.5931654739379884</c:v>
                </c:pt>
                <c:pt idx="5354">
                  <c:v>-3.0203991258144378</c:v>
                </c:pt>
                <c:pt idx="5355">
                  <c:v>-2.3337904125452043</c:v>
                </c:pt>
                <c:pt idx="5356">
                  <c:v>-1.6534493297338486</c:v>
                </c:pt>
                <c:pt idx="5357">
                  <c:v>-0.99648658454418182</c:v>
                </c:pt>
                <c:pt idx="5358">
                  <c:v>-0.40339063704013828</c:v>
                </c:pt>
                <c:pt idx="5359">
                  <c:v>0.22296427309513092</c:v>
                </c:pt>
                <c:pt idx="5360">
                  <c:v>0.89929767429828644</c:v>
                </c:pt>
                <c:pt idx="5361">
                  <c:v>1.6051033812761308</c:v>
                </c:pt>
                <c:pt idx="5362">
                  <c:v>2.2365968245267869</c:v>
                </c:pt>
                <c:pt idx="5363">
                  <c:v>2.7523364478349688</c:v>
                </c:pt>
                <c:pt idx="5364">
                  <c:v>3.1321815168857574</c:v>
                </c:pt>
                <c:pt idx="5365">
                  <c:v>3.3662753802537919</c:v>
                </c:pt>
                <c:pt idx="5366">
                  <c:v>3.40948805809021</c:v>
                </c:pt>
                <c:pt idx="5367">
                  <c:v>3.3224329572916034</c:v>
                </c:pt>
                <c:pt idx="5368">
                  <c:v>3.0408509320020678</c:v>
                </c:pt>
                <c:pt idx="5369">
                  <c:v>2.4402524220943453</c:v>
                </c:pt>
                <c:pt idx="5370">
                  <c:v>1.7007258224487305</c:v>
                </c:pt>
                <c:pt idx="5371">
                  <c:v>1.1458355820178987</c:v>
                </c:pt>
                <c:pt idx="5372">
                  <c:v>1.0060865432024002</c:v>
                </c:pt>
                <c:pt idx="5373">
                  <c:v>1.5832605224847793</c:v>
                </c:pt>
                <c:pt idx="5374">
                  <c:v>2.8616542375087741</c:v>
                </c:pt>
                <c:pt idx="5375">
                  <c:v>4.3603868257999423</c:v>
                </c:pt>
                <c:pt idx="5376">
                  <c:v>5.5294990038871772</c:v>
                </c:pt>
                <c:pt idx="5377">
                  <c:v>5.9523713940382006</c:v>
                </c:pt>
                <c:pt idx="5378">
                  <c:v>5.6373093813657764</c:v>
                </c:pt>
                <c:pt idx="5379">
                  <c:v>4.7916429537534713</c:v>
                </c:pt>
                <c:pt idx="5380">
                  <c:v>3.5045848345756534</c:v>
                </c:pt>
                <c:pt idx="5381">
                  <c:v>2.1339869606494903</c:v>
                </c:pt>
                <c:pt idx="5382">
                  <c:v>0.9967309981584549</c:v>
                </c:pt>
                <c:pt idx="5383">
                  <c:v>-3.6052177548408511E-2</c:v>
                </c:pt>
                <c:pt idx="5384">
                  <c:v>-0.88952814638614663</c:v>
                </c:pt>
                <c:pt idx="5385">
                  <c:v>-1.4926380354166031</c:v>
                </c:pt>
                <c:pt idx="5386">
                  <c:v>-1.784725753068924</c:v>
                </c:pt>
                <c:pt idx="5387">
                  <c:v>-1.7191404587030412</c:v>
                </c:pt>
                <c:pt idx="5388">
                  <c:v>-1.4973760342597962</c:v>
                </c:pt>
                <c:pt idx="5389">
                  <c:v>-1.2684464317560196</c:v>
                </c:pt>
                <c:pt idx="5390">
                  <c:v>-1.1436820524930955</c:v>
                </c:pt>
                <c:pt idx="5391">
                  <c:v>-1.2366083425283432</c:v>
                </c:pt>
                <c:pt idx="5392">
                  <c:v>-1.5344052815437317</c:v>
                </c:pt>
                <c:pt idx="5393">
                  <c:v>-1.9416457253694535</c:v>
                </c:pt>
                <c:pt idx="5394">
                  <c:v>-2.4418843799829486</c:v>
                </c:pt>
                <c:pt idx="5395">
                  <c:v>-2.9516165739297868</c:v>
                </c:pt>
                <c:pt idx="5396">
                  <c:v>-3.4426195514202118</c:v>
                </c:pt>
                <c:pt idx="5397">
                  <c:v>-3.9111604499816894</c:v>
                </c:pt>
                <c:pt idx="5398">
                  <c:v>-4.2454217952489852</c:v>
                </c:pt>
                <c:pt idx="5399">
                  <c:v>-4.3624023610353468</c:v>
                </c:pt>
                <c:pt idx="5400">
                  <c:v>-4.2584751194715498</c:v>
                </c:pt>
                <c:pt idx="5401">
                  <c:v>-3.9221117001771928</c:v>
                </c:pt>
                <c:pt idx="5402">
                  <c:v>-3.519625042676926</c:v>
                </c:pt>
                <c:pt idx="5403">
                  <c:v>-3.1012754738330841</c:v>
                </c:pt>
                <c:pt idx="5404">
                  <c:v>-2.7019685322046283</c:v>
                </c:pt>
                <c:pt idx="5405">
                  <c:v>-2.3745636320114136</c:v>
                </c:pt>
                <c:pt idx="5406">
                  <c:v>-2.0210778111219407</c:v>
                </c:pt>
                <c:pt idx="5407">
                  <c:v>-1.6745472532510759</c:v>
                </c:pt>
                <c:pt idx="5408">
                  <c:v>-1.2011812323331834</c:v>
                </c:pt>
                <c:pt idx="5409">
                  <c:v>-0.73833142876625069</c:v>
                </c:pt>
                <c:pt idx="5410">
                  <c:v>-0.31530993461608886</c:v>
                </c:pt>
                <c:pt idx="5411">
                  <c:v>2.1096169352531433E-2</c:v>
                </c:pt>
                <c:pt idx="5412">
                  <c:v>0.31706760764122011</c:v>
                </c:pt>
                <c:pt idx="5413">
                  <c:v>0.7366883611679077</c:v>
                </c:pt>
                <c:pt idx="5414">
                  <c:v>1.3034847021102907</c:v>
                </c:pt>
                <c:pt idx="5415">
                  <c:v>1.8534036397933962</c:v>
                </c:pt>
                <c:pt idx="5416">
                  <c:v>2.4049375784397125</c:v>
                </c:pt>
                <c:pt idx="5417">
                  <c:v>2.8706425774097446</c:v>
                </c:pt>
                <c:pt idx="5418">
                  <c:v>3.2002308279275895</c:v>
                </c:pt>
                <c:pt idx="5419">
                  <c:v>3.4118269443511964</c:v>
                </c:pt>
                <c:pt idx="5420">
                  <c:v>3.4803908103704453</c:v>
                </c:pt>
                <c:pt idx="5421">
                  <c:v>3.5399195587635042</c:v>
                </c:pt>
                <c:pt idx="5422">
                  <c:v>3.472333931922913</c:v>
                </c:pt>
                <c:pt idx="5423">
                  <c:v>3.2080082094669344</c:v>
                </c:pt>
                <c:pt idx="5424">
                  <c:v>2.8418052792549133</c:v>
                </c:pt>
                <c:pt idx="5425">
                  <c:v>2.4284790533781053</c:v>
                </c:pt>
                <c:pt idx="5426">
                  <c:v>2.1386933845281604</c:v>
                </c:pt>
                <c:pt idx="5427">
                  <c:v>2.2386755096912383</c:v>
                </c:pt>
                <c:pt idx="5428">
                  <c:v>2.9391000241041185</c:v>
                </c:pt>
                <c:pt idx="5429">
                  <c:v>3.9808095592260364</c:v>
                </c:pt>
                <c:pt idx="5430">
                  <c:v>4.8496520107984544</c:v>
                </c:pt>
                <c:pt idx="5431">
                  <c:v>5.3236933851242068</c:v>
                </c:pt>
                <c:pt idx="5432">
                  <c:v>5.1661337274312977</c:v>
                </c:pt>
                <c:pt idx="5433">
                  <c:v>4.2048462116718293</c:v>
                </c:pt>
                <c:pt idx="5434">
                  <c:v>2.4580952006578447</c:v>
                </c:pt>
                <c:pt idx="5435">
                  <c:v>0.518175573348999</c:v>
                </c:pt>
                <c:pt idx="5436">
                  <c:v>-1.1306474393606187</c:v>
                </c:pt>
                <c:pt idx="5437">
                  <c:v>-2.372605399489403</c:v>
                </c:pt>
                <c:pt idx="5438">
                  <c:v>-3.1796164691448214</c:v>
                </c:pt>
                <c:pt idx="5439">
                  <c:v>-3.5386974906921389</c:v>
                </c:pt>
                <c:pt idx="5440">
                  <c:v>-3.3473192918300629</c:v>
                </c:pt>
                <c:pt idx="5441">
                  <c:v>-2.6756168854236604</c:v>
                </c:pt>
                <c:pt idx="5442">
                  <c:v>-1.8481230193376541</c:v>
                </c:pt>
                <c:pt idx="5443">
                  <c:v>-1.1831998747587205</c:v>
                </c:pt>
                <c:pt idx="5444">
                  <c:v>-0.68426573395729073</c:v>
                </c:pt>
                <c:pt idx="5445">
                  <c:v>-0.37874111473560335</c:v>
                </c:pt>
                <c:pt idx="5446">
                  <c:v>-0.30982583105564121</c:v>
                </c:pt>
                <c:pt idx="5447">
                  <c:v>-0.45850122928619386</c:v>
                </c:pt>
                <c:pt idx="5448">
                  <c:v>-0.89183662712574008</c:v>
                </c:pt>
                <c:pt idx="5449">
                  <c:v>-1.4501638609170915</c:v>
                </c:pt>
                <c:pt idx="5450">
                  <c:v>-1.9910529434680939</c:v>
                </c:pt>
                <c:pt idx="5451">
                  <c:v>-2.4102679002285003</c:v>
                </c:pt>
                <c:pt idx="5452">
                  <c:v>-2.6994834655523303</c:v>
                </c:pt>
                <c:pt idx="5453">
                  <c:v>-2.9666275459527971</c:v>
                </c:pt>
                <c:pt idx="5454">
                  <c:v>-3.1831113499403001</c:v>
                </c:pt>
                <c:pt idx="5455">
                  <c:v>-3.3936894661188126</c:v>
                </c:pt>
                <c:pt idx="5456">
                  <c:v>-3.5347026729583741</c:v>
                </c:pt>
                <c:pt idx="5457">
                  <c:v>-3.5579757606983184</c:v>
                </c:pt>
                <c:pt idx="5458">
                  <c:v>-3.3146760410070422</c:v>
                </c:pt>
                <c:pt idx="5459">
                  <c:v>-2.7484246605634692</c:v>
                </c:pt>
                <c:pt idx="5460">
                  <c:v>-2.0494210195541385</c:v>
                </c:pt>
                <c:pt idx="5461">
                  <c:v>-1.3838529270887376</c:v>
                </c:pt>
                <c:pt idx="5462">
                  <c:v>-0.78447590053081517</c:v>
                </c:pt>
                <c:pt idx="5463">
                  <c:v>-0.24605317354202272</c:v>
                </c:pt>
                <c:pt idx="5464">
                  <c:v>0.13995018303394319</c:v>
                </c:pt>
                <c:pt idx="5465">
                  <c:v>0.32880472362041474</c:v>
                </c:pt>
                <c:pt idx="5466">
                  <c:v>0.42991536140441899</c:v>
                </c:pt>
                <c:pt idx="5467">
                  <c:v>0.57412290215492257</c:v>
                </c:pt>
                <c:pt idx="5468">
                  <c:v>0.90286038279533387</c:v>
                </c:pt>
                <c:pt idx="5469">
                  <c:v>1.4702367675304413</c:v>
                </c:pt>
                <c:pt idx="5470">
                  <c:v>2.261251024603844</c:v>
                </c:pt>
                <c:pt idx="5471">
                  <c:v>3.1266985827684404</c:v>
                </c:pt>
                <c:pt idx="5472">
                  <c:v>3.8366558128595356</c:v>
                </c:pt>
                <c:pt idx="5473">
                  <c:v>4.1785232162475587</c:v>
                </c:pt>
                <c:pt idx="5474">
                  <c:v>4.122561269402504</c:v>
                </c:pt>
                <c:pt idx="5475">
                  <c:v>3.7354469418525698</c:v>
                </c:pt>
                <c:pt idx="5476">
                  <c:v>3.0488715577125549</c:v>
                </c:pt>
                <c:pt idx="5477">
                  <c:v>2.344939298629761</c:v>
                </c:pt>
                <c:pt idx="5478">
                  <c:v>1.9885164213180544</c:v>
                </c:pt>
                <c:pt idx="5479">
                  <c:v>1.9825668793916704</c:v>
                </c:pt>
                <c:pt idx="5480">
                  <c:v>2.4346893811225891</c:v>
                </c:pt>
                <c:pt idx="5481">
                  <c:v>3.5442698872089387</c:v>
                </c:pt>
                <c:pt idx="5482">
                  <c:v>4.6280805444717412</c:v>
                </c:pt>
                <c:pt idx="5483">
                  <c:v>5.2599534720182426</c:v>
                </c:pt>
                <c:pt idx="5484">
                  <c:v>5.3193489038944248</c:v>
                </c:pt>
                <c:pt idx="5485">
                  <c:v>4.6930127048492434</c:v>
                </c:pt>
                <c:pt idx="5486">
                  <c:v>3.3912716424465179</c:v>
                </c:pt>
                <c:pt idx="5487">
                  <c:v>1.7359213829040527</c:v>
                </c:pt>
                <c:pt idx="5488">
                  <c:v>0.17930311381816866</c:v>
                </c:pt>
                <c:pt idx="5489">
                  <c:v>-0.94957671225070961</c:v>
                </c:pt>
                <c:pt idx="5490">
                  <c:v>-1.5823349082469942</c:v>
                </c:pt>
                <c:pt idx="5491">
                  <c:v>-1.6825146692991257</c:v>
                </c:pt>
                <c:pt idx="5492">
                  <c:v>-1.2917984569072725</c:v>
                </c:pt>
                <c:pt idx="5493">
                  <c:v>-0.78498694717884065</c:v>
                </c:pt>
                <c:pt idx="5494">
                  <c:v>-0.48102704286575321</c:v>
                </c:pt>
                <c:pt idx="5495">
                  <c:v>-0.42670640945434574</c:v>
                </c:pt>
                <c:pt idx="5496">
                  <c:v>-0.57812181293964393</c:v>
                </c:pt>
                <c:pt idx="5497">
                  <c:v>-0.94806228339672094</c:v>
                </c:pt>
                <c:pt idx="5498">
                  <c:v>-1.5440338915586473</c:v>
                </c:pt>
                <c:pt idx="5499">
                  <c:v>-2.3000788754224777</c:v>
                </c:pt>
                <c:pt idx="5500">
                  <c:v>-2.9569591748714448</c:v>
                </c:pt>
                <c:pt idx="5501">
                  <c:v>-3.5989694201946261</c:v>
                </c:pt>
                <c:pt idx="5502">
                  <c:v>-4.1015896457433705</c:v>
                </c:pt>
                <c:pt idx="5503">
                  <c:v>-4.3315045040845872</c:v>
                </c:pt>
                <c:pt idx="5504">
                  <c:v>-4.3351835721731184</c:v>
                </c:pt>
                <c:pt idx="5505">
                  <c:v>-4.1198031377792361</c:v>
                </c:pt>
                <c:pt idx="5506">
                  <c:v>-3.7518746942281727</c:v>
                </c:pt>
                <c:pt idx="5507">
                  <c:v>-3.4610739487409594</c:v>
                </c:pt>
                <c:pt idx="5508">
                  <c:v>-3.2469886726140977</c:v>
                </c:pt>
                <c:pt idx="5509">
                  <c:v>-3.0776574003696444</c:v>
                </c:pt>
                <c:pt idx="5510">
                  <c:v>-2.9213812065124514</c:v>
                </c:pt>
                <c:pt idx="5511">
                  <c:v>-2.8101279884576797</c:v>
                </c:pt>
                <c:pt idx="5512">
                  <c:v>-2.7733460783958437</c:v>
                </c:pt>
                <c:pt idx="5513">
                  <c:v>-2.6645504450798034</c:v>
                </c:pt>
                <c:pt idx="5514">
                  <c:v>-2.414482573270798</c:v>
                </c:pt>
                <c:pt idx="5515">
                  <c:v>-1.9926691138744355</c:v>
                </c:pt>
                <c:pt idx="5516">
                  <c:v>-1.4159827923774719</c:v>
                </c:pt>
                <c:pt idx="5517">
                  <c:v>-0.73317769289016732</c:v>
                </c:pt>
                <c:pt idx="5518">
                  <c:v>-6.790663897991181E-2</c:v>
                </c:pt>
                <c:pt idx="5519">
                  <c:v>0.59141311883926395</c:v>
                </c:pt>
                <c:pt idx="5520">
                  <c:v>1.2017413955926897</c:v>
                </c:pt>
                <c:pt idx="5521">
                  <c:v>1.8471985745429993</c:v>
                </c:pt>
                <c:pt idx="5522">
                  <c:v>2.5722883987426761</c:v>
                </c:pt>
                <c:pt idx="5523">
                  <c:v>3.2002472001314164</c:v>
                </c:pt>
                <c:pt idx="5524">
                  <c:v>3.4919946098327639</c:v>
                </c:pt>
                <c:pt idx="5525">
                  <c:v>3.4658429378271105</c:v>
                </c:pt>
                <c:pt idx="5526">
                  <c:v>3.1869675886631015</c:v>
                </c:pt>
                <c:pt idx="5527">
                  <c:v>2.9264934271574021</c:v>
                </c:pt>
                <c:pt idx="5528">
                  <c:v>2.6928533077239991</c:v>
                </c:pt>
                <c:pt idx="5529">
                  <c:v>2.4681038796901702</c:v>
                </c:pt>
                <c:pt idx="5530">
                  <c:v>2.3550994205474853</c:v>
                </c:pt>
                <c:pt idx="5531">
                  <c:v>2.4713122469186786</c:v>
                </c:pt>
                <c:pt idx="5532">
                  <c:v>3.2129286414384843</c:v>
                </c:pt>
                <c:pt idx="5533">
                  <c:v>4.5757105422019961</c:v>
                </c:pt>
                <c:pt idx="5534">
                  <c:v>6.0264696496725083</c:v>
                </c:pt>
                <c:pt idx="5535">
                  <c:v>7.253561648726464</c:v>
                </c:pt>
                <c:pt idx="5536">
                  <c:v>7.8808772563934326</c:v>
                </c:pt>
                <c:pt idx="5537">
                  <c:v>7.6635350811481482</c:v>
                </c:pt>
                <c:pt idx="5538">
                  <c:v>6.2868473321199421</c:v>
                </c:pt>
                <c:pt idx="5539">
                  <c:v>4.0545341777801518</c:v>
                </c:pt>
                <c:pt idx="5540">
                  <c:v>1.663544547557831</c:v>
                </c:pt>
                <c:pt idx="5541">
                  <c:v>-0.58327964186668402</c:v>
                </c:pt>
                <c:pt idx="5542">
                  <c:v>-2.352278723716736</c:v>
                </c:pt>
                <c:pt idx="5543">
                  <c:v>-3.4700617039203645</c:v>
                </c:pt>
                <c:pt idx="5544">
                  <c:v>-3.9410888385772709</c:v>
                </c:pt>
                <c:pt idx="5545">
                  <c:v>-3.7382652997970585</c:v>
                </c:pt>
                <c:pt idx="5546">
                  <c:v>-3.0228836077451708</c:v>
                </c:pt>
                <c:pt idx="5547">
                  <c:v>-2.3361567807197572</c:v>
                </c:pt>
                <c:pt idx="5548">
                  <c:v>-1.8843161147832872</c:v>
                </c:pt>
                <c:pt idx="5549">
                  <c:v>-1.5862987357378007</c:v>
                </c:pt>
                <c:pt idx="5550">
                  <c:v>-1.424865882396698</c:v>
                </c:pt>
                <c:pt idx="5551">
                  <c:v>-1.3211678516864778</c:v>
                </c:pt>
                <c:pt idx="5552">
                  <c:v>-1.2663057661056518</c:v>
                </c:pt>
                <c:pt idx="5553">
                  <c:v>-1.3471382600069046</c:v>
                </c:pt>
                <c:pt idx="5554">
                  <c:v>-1.6559361505508423</c:v>
                </c:pt>
                <c:pt idx="5555">
                  <c:v>-2.1526541966199875</c:v>
                </c:pt>
                <c:pt idx="5556">
                  <c:v>-2.7803101122379306</c:v>
                </c:pt>
                <c:pt idx="5557">
                  <c:v>-3.3759706485271455</c:v>
                </c:pt>
                <c:pt idx="5558">
                  <c:v>-3.8313915646076206</c:v>
                </c:pt>
                <c:pt idx="5559">
                  <c:v>-4.1869630873203283</c:v>
                </c:pt>
                <c:pt idx="5560">
                  <c:v>-4.4127106350660323</c:v>
                </c:pt>
                <c:pt idx="5561">
                  <c:v>-4.3869220751523974</c:v>
                </c:pt>
                <c:pt idx="5562">
                  <c:v>-4.1335563737154013</c:v>
                </c:pt>
                <c:pt idx="5563">
                  <c:v>-3.692911371588707</c:v>
                </c:pt>
                <c:pt idx="5564">
                  <c:v>-3.13606465280056</c:v>
                </c:pt>
                <c:pt idx="5565">
                  <c:v>-2.5531136244535446</c:v>
                </c:pt>
                <c:pt idx="5566">
                  <c:v>-2.0034414392709734</c:v>
                </c:pt>
                <c:pt idx="5567">
                  <c:v>-1.5123946076631547</c:v>
                </c:pt>
                <c:pt idx="5568">
                  <c:v>-1.0702486252784729</c:v>
                </c:pt>
                <c:pt idx="5569">
                  <c:v>-0.68191106021404269</c:v>
                </c:pt>
                <c:pt idx="5570">
                  <c:v>-0.29281569600105289</c:v>
                </c:pt>
                <c:pt idx="5571">
                  <c:v>2.7443321943283083E-2</c:v>
                </c:pt>
                <c:pt idx="5572">
                  <c:v>0.34665217995643616</c:v>
                </c:pt>
                <c:pt idx="5573">
                  <c:v>0.8188136744499207</c:v>
                </c:pt>
                <c:pt idx="5574">
                  <c:v>1.6014365923404694</c:v>
                </c:pt>
                <c:pt idx="5575">
                  <c:v>2.6002380895614627</c:v>
                </c:pt>
                <c:pt idx="5576">
                  <c:v>3.6448221158981324</c:v>
                </c:pt>
                <c:pt idx="5577">
                  <c:v>4.4900266134738924</c:v>
                </c:pt>
                <c:pt idx="5578">
                  <c:v>4.8746178674697882</c:v>
                </c:pt>
                <c:pt idx="5579">
                  <c:v>4.8166205048561102</c:v>
                </c:pt>
                <c:pt idx="5580">
                  <c:v>4.3291305345296864</c:v>
                </c:pt>
                <c:pt idx="5581">
                  <c:v>3.4737214761972428</c:v>
                </c:pt>
                <c:pt idx="5582">
                  <c:v>2.5285295909643173</c:v>
                </c:pt>
                <c:pt idx="5583">
                  <c:v>1.9722325104475023</c:v>
                </c:pt>
                <c:pt idx="5584">
                  <c:v>2.1384495556354524</c:v>
                </c:pt>
                <c:pt idx="5585">
                  <c:v>2.8849045211076736</c:v>
                </c:pt>
                <c:pt idx="5586">
                  <c:v>3.8937398403882981</c:v>
                </c:pt>
                <c:pt idx="5587">
                  <c:v>4.7886105877161027</c:v>
                </c:pt>
                <c:pt idx="5588">
                  <c:v>5.3790747034549717</c:v>
                </c:pt>
                <c:pt idx="5589">
                  <c:v>5.5254609167575843</c:v>
                </c:pt>
                <c:pt idx="5590">
                  <c:v>5.1620389223098755</c:v>
                </c:pt>
                <c:pt idx="5591">
                  <c:v>4.1756691902875902</c:v>
                </c:pt>
                <c:pt idx="5592">
                  <c:v>2.7037302982807159</c:v>
                </c:pt>
                <c:pt idx="5593">
                  <c:v>1.1849552088975908</c:v>
                </c:pt>
                <c:pt idx="5594">
                  <c:v>-0.11210574209690094</c:v>
                </c:pt>
                <c:pt idx="5595">
                  <c:v>-1.1504613143205644</c:v>
                </c:pt>
                <c:pt idx="5596">
                  <c:v>-1.8777198708057405</c:v>
                </c:pt>
                <c:pt idx="5597">
                  <c:v>-2.2587337982654572</c:v>
                </c:pt>
                <c:pt idx="5598">
                  <c:v>-2.2441414868831635</c:v>
                </c:pt>
                <c:pt idx="5599">
                  <c:v>-1.8022942972183229</c:v>
                </c:pt>
                <c:pt idx="5600">
                  <c:v>-1.1024866640567781</c:v>
                </c:pt>
                <c:pt idx="5601">
                  <c:v>-0.64688740789890298</c:v>
                </c:pt>
                <c:pt idx="5602">
                  <c:v>-0.6639560151100159</c:v>
                </c:pt>
                <c:pt idx="5603">
                  <c:v>-0.94903642952442169</c:v>
                </c:pt>
                <c:pt idx="5604">
                  <c:v>-1.434526652097702</c:v>
                </c:pt>
                <c:pt idx="5605">
                  <c:v>-2.1722084552049639</c:v>
                </c:pt>
                <c:pt idx="5606">
                  <c:v>-2.9853550082445146</c:v>
                </c:pt>
                <c:pt idx="5607">
                  <c:v>-3.6451472210884095</c:v>
                </c:pt>
                <c:pt idx="5608">
                  <c:v>-4.1442216950654984</c:v>
                </c:pt>
                <c:pt idx="5609">
                  <c:v>-4.5526543861627582</c:v>
                </c:pt>
                <c:pt idx="5610">
                  <c:v>-4.6860276210308074</c:v>
                </c:pt>
                <c:pt idx="5611">
                  <c:v>-4.5432304286956793</c:v>
                </c:pt>
                <c:pt idx="5612">
                  <c:v>-4.0972282075881958</c:v>
                </c:pt>
                <c:pt idx="5613">
                  <c:v>-3.4864303994178774</c:v>
                </c:pt>
                <c:pt idx="5614">
                  <c:v>-2.9934095478057863</c:v>
                </c:pt>
                <c:pt idx="5615">
                  <c:v>-2.6806881755590442</c:v>
                </c:pt>
                <c:pt idx="5616">
                  <c:v>-2.414260379076004</c:v>
                </c:pt>
                <c:pt idx="5617">
                  <c:v>-2.1628423851728442</c:v>
                </c:pt>
                <c:pt idx="5618">
                  <c:v>-1.9030827534198762</c:v>
                </c:pt>
                <c:pt idx="5619">
                  <c:v>-1.6646140033006669</c:v>
                </c:pt>
                <c:pt idx="5620">
                  <c:v>-1.4587727165222169</c:v>
                </c:pt>
                <c:pt idx="5621">
                  <c:v>-1.1573195135593415</c:v>
                </c:pt>
                <c:pt idx="5622">
                  <c:v>-0.78187681317329416</c:v>
                </c:pt>
                <c:pt idx="5623">
                  <c:v>-0.33444845616817476</c:v>
                </c:pt>
                <c:pt idx="5624">
                  <c:v>0.11663674950599671</c:v>
                </c:pt>
                <c:pt idx="5625">
                  <c:v>0.64193598568439492</c:v>
                </c:pt>
                <c:pt idx="5626">
                  <c:v>1.0960494643449783</c:v>
                </c:pt>
                <c:pt idx="5627">
                  <c:v>1.5996034902334213</c:v>
                </c:pt>
                <c:pt idx="5628">
                  <c:v>2.1836602270603183</c:v>
                </c:pt>
                <c:pt idx="5629">
                  <c:v>2.7520902800560001</c:v>
                </c:pt>
                <c:pt idx="5630">
                  <c:v>3.1080950814485551</c:v>
                </c:pt>
                <c:pt idx="5631">
                  <c:v>3.2803353434801101</c:v>
                </c:pt>
                <c:pt idx="5632">
                  <c:v>3.4728964340686801</c:v>
                </c:pt>
                <c:pt idx="5633">
                  <c:v>3.5497621768713001</c:v>
                </c:pt>
                <c:pt idx="5634">
                  <c:v>3.5009958136081698</c:v>
                </c:pt>
                <c:pt idx="5635">
                  <c:v>3.1847725439071657</c:v>
                </c:pt>
                <c:pt idx="5636">
                  <c:v>2.5935664165019992</c:v>
                </c:pt>
                <c:pt idx="5637">
                  <c:v>2.1872112411260605</c:v>
                </c:pt>
                <c:pt idx="5638">
                  <c:v>2.1934350174665451</c:v>
                </c:pt>
                <c:pt idx="5639">
                  <c:v>2.8841677719354633</c:v>
                </c:pt>
                <c:pt idx="5640">
                  <c:v>4.0661783230304724</c:v>
                </c:pt>
                <c:pt idx="5641">
                  <c:v>5.149448697566986</c:v>
                </c:pt>
                <c:pt idx="5642">
                  <c:v>5.7677555000782013</c:v>
                </c:pt>
                <c:pt idx="5643">
                  <c:v>5.7547694188356404</c:v>
                </c:pt>
                <c:pt idx="5644">
                  <c:v>5.0601599603891376</c:v>
                </c:pt>
                <c:pt idx="5645">
                  <c:v>3.5377654445171358</c:v>
                </c:pt>
                <c:pt idx="5646">
                  <c:v>1.7577987402677537</c:v>
                </c:pt>
                <c:pt idx="5647">
                  <c:v>1.3301246166229248E-2</c:v>
                </c:pt>
                <c:pt idx="5648">
                  <c:v>-1.6854540646076204</c:v>
                </c:pt>
                <c:pt idx="5649">
                  <c:v>-2.9843814468383791</c:v>
                </c:pt>
                <c:pt idx="5650">
                  <c:v>-3.6636162364482883</c:v>
                </c:pt>
                <c:pt idx="5651">
                  <c:v>-3.7030159449577336</c:v>
                </c:pt>
                <c:pt idx="5652">
                  <c:v>-3.1780236876010894</c:v>
                </c:pt>
                <c:pt idx="5653">
                  <c:v>-2.4798819261789324</c:v>
                </c:pt>
                <c:pt idx="5654">
                  <c:v>-1.927094344496727</c:v>
                </c:pt>
                <c:pt idx="5655">
                  <c:v>-1.3986101299524307</c:v>
                </c:pt>
                <c:pt idx="5656">
                  <c:v>-1.0016286259889604</c:v>
                </c:pt>
                <c:pt idx="5657">
                  <c:v>-0.79890741348266603</c:v>
                </c:pt>
                <c:pt idx="5658">
                  <c:v>-0.83153253793716431</c:v>
                </c:pt>
                <c:pt idx="5659">
                  <c:v>-1.085000565648079</c:v>
                </c:pt>
                <c:pt idx="5660">
                  <c:v>-1.5341211068630218</c:v>
                </c:pt>
                <c:pt idx="5661">
                  <c:v>-2.1384752833843232</c:v>
                </c:pt>
                <c:pt idx="5662">
                  <c:v>-2.7688770514726642</c:v>
                </c:pt>
                <c:pt idx="5663">
                  <c:v>-3.2782701069116595</c:v>
                </c:pt>
                <c:pt idx="5664">
                  <c:v>-3.4804679936170579</c:v>
                </c:pt>
                <c:pt idx="5665">
                  <c:v>-3.3692861115932464</c:v>
                </c:pt>
                <c:pt idx="5666">
                  <c:v>-3.2015411889553071</c:v>
                </c:pt>
                <c:pt idx="5667">
                  <c:v>-3.1025688779354099</c:v>
                </c:pt>
                <c:pt idx="5668">
                  <c:v>-3.0741929250955584</c:v>
                </c:pt>
                <c:pt idx="5669">
                  <c:v>-2.9887247586250307</c:v>
                </c:pt>
                <c:pt idx="5670">
                  <c:v>-2.7960110557079316</c:v>
                </c:pt>
                <c:pt idx="5671">
                  <c:v>-2.4565299010276798</c:v>
                </c:pt>
                <c:pt idx="5672">
                  <c:v>-2.0195546114444736</c:v>
                </c:pt>
                <c:pt idx="5673">
                  <c:v>-1.6745753198862077</c:v>
                </c:pt>
                <c:pt idx="5674">
                  <c:v>-1.3809714192152025</c:v>
                </c:pt>
                <c:pt idx="5675">
                  <c:v>-1.0150807303190232</c:v>
                </c:pt>
                <c:pt idx="5676">
                  <c:v>-0.53198318839073189</c:v>
                </c:pt>
                <c:pt idx="5677">
                  <c:v>2.2876061797142029E-2</c:v>
                </c:pt>
                <c:pt idx="5678">
                  <c:v>0.54929737865924833</c:v>
                </c:pt>
                <c:pt idx="5679">
                  <c:v>1.1726129060983659</c:v>
                </c:pt>
                <c:pt idx="5680">
                  <c:v>1.9644428497552873</c:v>
                </c:pt>
                <c:pt idx="5681">
                  <c:v>2.8313995742797853</c:v>
                </c:pt>
                <c:pt idx="5682">
                  <c:v>3.5506117773056034</c:v>
                </c:pt>
                <c:pt idx="5683">
                  <c:v>4.0882351899147036</c:v>
                </c:pt>
                <c:pt idx="5684">
                  <c:v>4.3926967853307728</c:v>
                </c:pt>
                <c:pt idx="5685">
                  <c:v>4.2421485239267351</c:v>
                </c:pt>
                <c:pt idx="5686">
                  <c:v>3.6650096279382707</c:v>
                </c:pt>
                <c:pt idx="5687">
                  <c:v>2.9363454008102416</c:v>
                </c:pt>
                <c:pt idx="5688">
                  <c:v>2.3749302524328235</c:v>
                </c:pt>
                <c:pt idx="5689">
                  <c:v>2.2306139534711837</c:v>
                </c:pt>
                <c:pt idx="5690">
                  <c:v>2.5967268365621567</c:v>
                </c:pt>
                <c:pt idx="5691">
                  <c:v>3.613128452897072</c:v>
                </c:pt>
                <c:pt idx="5692">
                  <c:v>4.9880947816371917</c:v>
                </c:pt>
                <c:pt idx="5693">
                  <c:v>6.0309111946821217</c:v>
                </c:pt>
                <c:pt idx="5694">
                  <c:v>6.4580929827690126</c:v>
                </c:pt>
                <c:pt idx="5695">
                  <c:v>6.0734958815574647</c:v>
                </c:pt>
                <c:pt idx="5696">
                  <c:v>4.8568908637762069</c:v>
                </c:pt>
                <c:pt idx="5697">
                  <c:v>3.2145068049430847</c:v>
                </c:pt>
                <c:pt idx="5698">
                  <c:v>1.6673633641004564</c:v>
                </c:pt>
                <c:pt idx="5699">
                  <c:v>0.17917096674442293</c:v>
                </c:pt>
                <c:pt idx="5700">
                  <c:v>-1.1215468329191209</c:v>
                </c:pt>
                <c:pt idx="5701">
                  <c:v>-2.1025032126903533</c:v>
                </c:pt>
                <c:pt idx="5702">
                  <c:v>-2.7273015940189365</c:v>
                </c:pt>
                <c:pt idx="5703">
                  <c:v>-2.9346654957532885</c:v>
                </c:pt>
                <c:pt idx="5704">
                  <c:v>-2.67734649181366</c:v>
                </c:pt>
                <c:pt idx="5705">
                  <c:v>-1.9970592033863068</c:v>
                </c:pt>
                <c:pt idx="5706">
                  <c:v>-1.3039489710330965</c:v>
                </c:pt>
                <c:pt idx="5707">
                  <c:v>-1.0829172027111054</c:v>
                </c:pt>
                <c:pt idx="5708">
                  <c:v>-1.2720027083158494</c:v>
                </c:pt>
                <c:pt idx="5709">
                  <c:v>-1.633450682759285</c:v>
                </c:pt>
                <c:pt idx="5710">
                  <c:v>-1.9437945771217346</c:v>
                </c:pt>
                <c:pt idx="5711">
                  <c:v>-2.1638574618101121</c:v>
                </c:pt>
                <c:pt idx="5712">
                  <c:v>-2.4584273225069047</c:v>
                </c:pt>
                <c:pt idx="5713">
                  <c:v>-2.856259596347809</c:v>
                </c:pt>
                <c:pt idx="5714">
                  <c:v>-3.2131970286369325</c:v>
                </c:pt>
                <c:pt idx="5715">
                  <c:v>-3.4136559534072877</c:v>
                </c:pt>
                <c:pt idx="5716">
                  <c:v>-3.5576956790685657</c:v>
                </c:pt>
                <c:pt idx="5717">
                  <c:v>-3.6762321889400482</c:v>
                </c:pt>
                <c:pt idx="5718">
                  <c:v>-3.7193209058046341</c:v>
                </c:pt>
                <c:pt idx="5719">
                  <c:v>-3.7358135622739792</c:v>
                </c:pt>
                <c:pt idx="5720">
                  <c:v>-3.6708515810966493</c:v>
                </c:pt>
                <c:pt idx="5721">
                  <c:v>-3.5359364354610445</c:v>
                </c:pt>
                <c:pt idx="5722">
                  <c:v>-3.3800350481271746</c:v>
                </c:pt>
                <c:pt idx="5723">
                  <c:v>-3.1585565525293351</c:v>
                </c:pt>
                <c:pt idx="5724">
                  <c:v>-2.7608821535110475</c:v>
                </c:pt>
                <c:pt idx="5725">
                  <c:v>-2.1399300706386568</c:v>
                </c:pt>
                <c:pt idx="5726">
                  <c:v>-1.2182147562503816</c:v>
                </c:pt>
                <c:pt idx="5727">
                  <c:v>-0.22461786568164827</c:v>
                </c:pt>
                <c:pt idx="5728">
                  <c:v>0.60273274362087248</c:v>
                </c:pt>
                <c:pt idx="5729">
                  <c:v>1.2526700592041016</c:v>
                </c:pt>
                <c:pt idx="5730">
                  <c:v>1.6987418621778489</c:v>
                </c:pt>
                <c:pt idx="5731">
                  <c:v>2.0899428087472915</c:v>
                </c:pt>
                <c:pt idx="5732">
                  <c:v>2.5195728260278702</c:v>
                </c:pt>
                <c:pt idx="5733">
                  <c:v>2.9133401155471805</c:v>
                </c:pt>
                <c:pt idx="5734">
                  <c:v>3.1857671552896503</c:v>
                </c:pt>
                <c:pt idx="5735">
                  <c:v>3.2333149588108063</c:v>
                </c:pt>
                <c:pt idx="5736">
                  <c:v>3.1440186202526093</c:v>
                </c:pt>
                <c:pt idx="5737">
                  <c:v>3.1281785130500794</c:v>
                </c:pt>
                <c:pt idx="5738">
                  <c:v>3.2208007478713991</c:v>
                </c:pt>
                <c:pt idx="5739">
                  <c:v>3.343619758486748</c:v>
                </c:pt>
                <c:pt idx="5740">
                  <c:v>3.3931953763961795</c:v>
                </c:pt>
                <c:pt idx="5741">
                  <c:v>3.3472274905443191</c:v>
                </c:pt>
                <c:pt idx="5742">
                  <c:v>3.1884703230857849</c:v>
                </c:pt>
                <c:pt idx="5743">
                  <c:v>2.959530195593834</c:v>
                </c:pt>
                <c:pt idx="5744">
                  <c:v>2.9672923743724824</c:v>
                </c:pt>
                <c:pt idx="5745">
                  <c:v>3.5170785802602769</c:v>
                </c:pt>
                <c:pt idx="5746">
                  <c:v>4.4133298552036289</c:v>
                </c:pt>
                <c:pt idx="5747">
                  <c:v>5.178056200146675</c:v>
                </c:pt>
                <c:pt idx="5748">
                  <c:v>5.5658470505475997</c:v>
                </c:pt>
                <c:pt idx="5749">
                  <c:v>4.9774060714244843</c:v>
                </c:pt>
                <c:pt idx="5750">
                  <c:v>3.936475385427475</c:v>
                </c:pt>
                <c:pt idx="5751">
                  <c:v>2.5418355149030685</c:v>
                </c:pt>
                <c:pt idx="5752">
                  <c:v>0.77442102849483496</c:v>
                </c:pt>
                <c:pt idx="5753">
                  <c:v>-1.0782493704557419</c:v>
                </c:pt>
                <c:pt idx="5754">
                  <c:v>-2.4160268229246142</c:v>
                </c:pt>
                <c:pt idx="5755">
                  <c:v>-3.0751951378583908</c:v>
                </c:pt>
                <c:pt idx="5756">
                  <c:v>-3.0152395427227021</c:v>
                </c:pt>
                <c:pt idx="5757">
                  <c:v>-2.2969950538873674</c:v>
                </c:pt>
                <c:pt idx="5758">
                  <c:v>-1.4198764532804491</c:v>
                </c:pt>
                <c:pt idx="5759">
                  <c:v>-0.83282652676105506</c:v>
                </c:pt>
                <c:pt idx="5760">
                  <c:v>-0.48965694844722751</c:v>
                </c:pt>
                <c:pt idx="5761">
                  <c:v>-0.40514889478683475</c:v>
                </c:pt>
                <c:pt idx="5762">
                  <c:v>-0.5395372062921524</c:v>
                </c:pt>
                <c:pt idx="5763">
                  <c:v>-0.89262600123882296</c:v>
                </c:pt>
                <c:pt idx="5764">
                  <c:v>-1.4451791095733644</c:v>
                </c:pt>
                <c:pt idx="5765">
                  <c:v>-2.0823390895128253</c:v>
                </c:pt>
                <c:pt idx="5766">
                  <c:v>-2.7103025686740878</c:v>
                </c:pt>
                <c:pt idx="5767">
                  <c:v>-3.3077856820821765</c:v>
                </c:pt>
                <c:pt idx="5768">
                  <c:v>-3.7556502413749695</c:v>
                </c:pt>
                <c:pt idx="5769">
                  <c:v>-4.088486035466194</c:v>
                </c:pt>
                <c:pt idx="5770">
                  <c:v>-4.2162944751977927</c:v>
                </c:pt>
                <c:pt idx="5771">
                  <c:v>-4.2496084016561513</c:v>
                </c:pt>
                <c:pt idx="5772">
                  <c:v>-4.1201019304990769</c:v>
                </c:pt>
                <c:pt idx="5773">
                  <c:v>-3.8974300181865695</c:v>
                </c:pt>
                <c:pt idx="5774">
                  <c:v>-3.5764108622074131</c:v>
                </c:pt>
                <c:pt idx="5775">
                  <c:v>-3.1356296199560165</c:v>
                </c:pt>
                <c:pt idx="5776">
                  <c:v>-2.5991446602344515</c:v>
                </c:pt>
                <c:pt idx="5777">
                  <c:v>-2.0318290865421296</c:v>
                </c:pt>
                <c:pt idx="5778">
                  <c:v>-1.5409717047214508</c:v>
                </c:pt>
                <c:pt idx="5779">
                  <c:v>-1.1745945274829865</c:v>
                </c:pt>
                <c:pt idx="5780">
                  <c:v>-0.89424334108829506</c:v>
                </c:pt>
                <c:pt idx="5781">
                  <c:v>-0.62826519548892978</c:v>
                </c:pt>
                <c:pt idx="5782">
                  <c:v>-0.28433664858341218</c:v>
                </c:pt>
                <c:pt idx="5783">
                  <c:v>0.10351442813873292</c:v>
                </c:pt>
                <c:pt idx="5784">
                  <c:v>0.57969529867172243</c:v>
                </c:pt>
                <c:pt idx="5785">
                  <c:v>1.2171663504838943</c:v>
                </c:pt>
                <c:pt idx="5786">
                  <c:v>2.0113299179077151</c:v>
                </c:pt>
                <c:pt idx="5787">
                  <c:v>2.8465122878551483</c:v>
                </c:pt>
                <c:pt idx="5788">
                  <c:v>3.5901284301280976</c:v>
                </c:pt>
                <c:pt idx="5789">
                  <c:v>4.056783601641655</c:v>
                </c:pt>
                <c:pt idx="5790">
                  <c:v>4.0190673065185551</c:v>
                </c:pt>
                <c:pt idx="5791">
                  <c:v>3.4645021712780002</c:v>
                </c:pt>
                <c:pt idx="5792">
                  <c:v>2.5827654397487643</c:v>
                </c:pt>
                <c:pt idx="5793">
                  <c:v>1.8526341462135316</c:v>
                </c:pt>
                <c:pt idx="5794">
                  <c:v>1.7557492911815644</c:v>
                </c:pt>
                <c:pt idx="5795">
                  <c:v>2.3325244903564455</c:v>
                </c:pt>
                <c:pt idx="5796">
                  <c:v>3.528532106280327</c:v>
                </c:pt>
                <c:pt idx="5797">
                  <c:v>4.9183369141817099</c:v>
                </c:pt>
                <c:pt idx="5798">
                  <c:v>5.994630391001702</c:v>
                </c:pt>
                <c:pt idx="5799">
                  <c:v>6.6141405504941941</c:v>
                </c:pt>
                <c:pt idx="5800">
                  <c:v>6.4801562815904621</c:v>
                </c:pt>
                <c:pt idx="5801">
                  <c:v>5.6333514010906223</c:v>
                </c:pt>
                <c:pt idx="5802">
                  <c:v>4.1863099533319472</c:v>
                </c:pt>
                <c:pt idx="5803">
                  <c:v>2.4105357027053835</c:v>
                </c:pt>
                <c:pt idx="5804">
                  <c:v>0.83188161671161653</c:v>
                </c:pt>
                <c:pt idx="5805">
                  <c:v>-0.46935015320777895</c:v>
                </c:pt>
                <c:pt idx="5806">
                  <c:v>-1.4480255341529846</c:v>
                </c:pt>
                <c:pt idx="5807">
                  <c:v>-1.8863369125127794</c:v>
                </c:pt>
                <c:pt idx="5808">
                  <c:v>-1.7198894870281221</c:v>
                </c:pt>
                <c:pt idx="5809">
                  <c:v>-1.2362417221069337</c:v>
                </c:pt>
                <c:pt idx="5810">
                  <c:v>-0.86502538919448857</c:v>
                </c:pt>
                <c:pt idx="5811">
                  <c:v>-0.76780607342720031</c:v>
                </c:pt>
                <c:pt idx="5812">
                  <c:v>-0.94683729171752939</c:v>
                </c:pt>
                <c:pt idx="5813">
                  <c:v>-1.3748698496818543</c:v>
                </c:pt>
                <c:pt idx="5814">
                  <c:v>-1.9662578254938126</c:v>
                </c:pt>
                <c:pt idx="5815">
                  <c:v>-2.6415767347812653</c:v>
                </c:pt>
                <c:pt idx="5816">
                  <c:v>-3.2845026540756228</c:v>
                </c:pt>
                <c:pt idx="5817">
                  <c:v>-3.7187028551101688</c:v>
                </c:pt>
                <c:pt idx="5818">
                  <c:v>-4.0720857650041582</c:v>
                </c:pt>
                <c:pt idx="5819">
                  <c:v>-4.2434588849544523</c:v>
                </c:pt>
                <c:pt idx="5820">
                  <c:v>-4.2947126537561422</c:v>
                </c:pt>
                <c:pt idx="5821">
                  <c:v>-4.1311420583724976</c:v>
                </c:pt>
                <c:pt idx="5822">
                  <c:v>-3.8005591964721681</c:v>
                </c:pt>
                <c:pt idx="5823">
                  <c:v>-3.4645366698503497</c:v>
                </c:pt>
                <c:pt idx="5824">
                  <c:v>-3.1939345461130144</c:v>
                </c:pt>
                <c:pt idx="5825">
                  <c:v>-2.985787702202797</c:v>
                </c:pt>
                <c:pt idx="5826">
                  <c:v>-2.7099985134601594</c:v>
                </c:pt>
                <c:pt idx="5827">
                  <c:v>-2.3070873481035234</c:v>
                </c:pt>
                <c:pt idx="5828">
                  <c:v>-1.822360771894455</c:v>
                </c:pt>
                <c:pt idx="5829">
                  <c:v>-1.4070447385311127</c:v>
                </c:pt>
                <c:pt idx="5830">
                  <c:v>-1.2137141543626786</c:v>
                </c:pt>
                <c:pt idx="5831">
                  <c:v>-1.1164135622978211</c:v>
                </c:pt>
                <c:pt idx="5832">
                  <c:v>-0.95082684695720676</c:v>
                </c:pt>
                <c:pt idx="5833">
                  <c:v>-0.64978353381156928</c:v>
                </c:pt>
                <c:pt idx="5834">
                  <c:v>-0.10258179724216461</c:v>
                </c:pt>
                <c:pt idx="5835">
                  <c:v>0.69989007890224464</c:v>
                </c:pt>
                <c:pt idx="5836">
                  <c:v>1.4511865389347076</c:v>
                </c:pt>
                <c:pt idx="5837">
                  <c:v>2.0387247079610824</c:v>
                </c:pt>
                <c:pt idx="5838">
                  <c:v>2.5796927279233932</c:v>
                </c:pt>
                <c:pt idx="5839">
                  <c:v>3.0679463446140289</c:v>
                </c:pt>
                <c:pt idx="5840">
                  <c:v>3.4952690505981447</c:v>
                </c:pt>
                <c:pt idx="5841">
                  <c:v>3.6477246737480167</c:v>
                </c:pt>
                <c:pt idx="5842">
                  <c:v>3.6961162304878239</c:v>
                </c:pt>
                <c:pt idx="5843">
                  <c:v>3.6397479021549226</c:v>
                </c:pt>
                <c:pt idx="5844">
                  <c:v>3.3991221141815187</c:v>
                </c:pt>
                <c:pt idx="5845">
                  <c:v>3.0568705487251284</c:v>
                </c:pt>
                <c:pt idx="5846">
                  <c:v>2.6651679110527038</c:v>
                </c:pt>
                <c:pt idx="5847">
                  <c:v>2.2789376825094223</c:v>
                </c:pt>
                <c:pt idx="5848">
                  <c:v>2.0930628830194475</c:v>
                </c:pt>
                <c:pt idx="5849">
                  <c:v>2.4051083171367647</c:v>
                </c:pt>
                <c:pt idx="5850">
                  <c:v>3.2946697926521304</c:v>
                </c:pt>
                <c:pt idx="5851">
                  <c:v>4.33184364259243</c:v>
                </c:pt>
                <c:pt idx="5852">
                  <c:v>5.017510954141617</c:v>
                </c:pt>
                <c:pt idx="5853">
                  <c:v>5.2179967761039734</c:v>
                </c:pt>
                <c:pt idx="5854">
                  <c:v>4.8087197470664984</c:v>
                </c:pt>
                <c:pt idx="5855">
                  <c:v>3.6321780967712405</c:v>
                </c:pt>
                <c:pt idx="5856">
                  <c:v>1.8362824076414108</c:v>
                </c:pt>
                <c:pt idx="5857">
                  <c:v>-0.1186324042081833</c:v>
                </c:pt>
                <c:pt idx="5858">
                  <c:v>-1.8471500426530838</c:v>
                </c:pt>
                <c:pt idx="5859">
                  <c:v>-2.9684518772363666</c:v>
                </c:pt>
                <c:pt idx="5860">
                  <c:v>-3.4654394799470905</c:v>
                </c:pt>
                <c:pt idx="5861">
                  <c:v>-3.4147049438953401</c:v>
                </c:pt>
                <c:pt idx="5862">
                  <c:v>-2.8992009633779525</c:v>
                </c:pt>
                <c:pt idx="5863">
                  <c:v>-2.1889905488491062</c:v>
                </c:pt>
                <c:pt idx="5864">
                  <c:v>-1.5251894849538803</c:v>
                </c:pt>
                <c:pt idx="5865">
                  <c:v>-0.95247868537902836</c:v>
                </c:pt>
                <c:pt idx="5866">
                  <c:v>-0.55042939960956572</c:v>
                </c:pt>
                <c:pt idx="5867">
                  <c:v>-0.38021578252315524</c:v>
                </c:pt>
                <c:pt idx="5868">
                  <c:v>-0.41398579180240636</c:v>
                </c:pt>
                <c:pt idx="5869">
                  <c:v>-0.74670873463153842</c:v>
                </c:pt>
                <c:pt idx="5870">
                  <c:v>-1.3811468356847765</c:v>
                </c:pt>
                <c:pt idx="5871">
                  <c:v>-2.1352622383832931</c:v>
                </c:pt>
                <c:pt idx="5872">
                  <c:v>-2.860763121843338</c:v>
                </c:pt>
                <c:pt idx="5873">
                  <c:v>-3.5133357775211338</c:v>
                </c:pt>
                <c:pt idx="5874">
                  <c:v>-3.9983687478303911</c:v>
                </c:pt>
                <c:pt idx="5875">
                  <c:v>-4.1882284247875212</c:v>
                </c:pt>
                <c:pt idx="5876">
                  <c:v>-4.2502983731031421</c:v>
                </c:pt>
                <c:pt idx="5877">
                  <c:v>-4.2407364213466643</c:v>
                </c:pt>
                <c:pt idx="5878">
                  <c:v>-4.139511178135872</c:v>
                </c:pt>
                <c:pt idx="5879">
                  <c:v>-3.8534414148330689</c:v>
                </c:pt>
                <c:pt idx="5880">
                  <c:v>-3.2136051642894747</c:v>
                </c:pt>
                <c:pt idx="5881">
                  <c:v>-2.3519740837812426</c:v>
                </c:pt>
                <c:pt idx="5882">
                  <c:v>-1.5782763558626176</c:v>
                </c:pt>
                <c:pt idx="5883">
                  <c:v>-0.9612307977676392</c:v>
                </c:pt>
                <c:pt idx="5884">
                  <c:v>-0.36289340615272525</c:v>
                </c:pt>
                <c:pt idx="5885">
                  <c:v>0.10009322226047516</c:v>
                </c:pt>
                <c:pt idx="5886">
                  <c:v>0.44157704830169681</c:v>
                </c:pt>
                <c:pt idx="5887">
                  <c:v>0.81692093074321748</c:v>
                </c:pt>
                <c:pt idx="5888">
                  <c:v>1.2798906022310257</c:v>
                </c:pt>
                <c:pt idx="5889">
                  <c:v>1.9642089611291886</c:v>
                </c:pt>
                <c:pt idx="5890">
                  <c:v>2.7404847264289858</c:v>
                </c:pt>
                <c:pt idx="5891">
                  <c:v>3.4771777653694156</c:v>
                </c:pt>
                <c:pt idx="5892">
                  <c:v>4.031298512220383</c:v>
                </c:pt>
                <c:pt idx="5893">
                  <c:v>4.3732191252708441</c:v>
                </c:pt>
                <c:pt idx="5894">
                  <c:v>4.3357384729385382</c:v>
                </c:pt>
                <c:pt idx="5895">
                  <c:v>3.8389438283443451</c:v>
                </c:pt>
                <c:pt idx="5896">
                  <c:v>3.0784450203180316</c:v>
                </c:pt>
                <c:pt idx="5897">
                  <c:v>2.4294584619998933</c:v>
                </c:pt>
                <c:pt idx="5898">
                  <c:v>2.1315650439262392</c:v>
                </c:pt>
                <c:pt idx="5899">
                  <c:v>2.4084353828430176</c:v>
                </c:pt>
                <c:pt idx="5900">
                  <c:v>3.2882337623834612</c:v>
                </c:pt>
                <c:pt idx="5901">
                  <c:v>4.7184135943651198</c:v>
                </c:pt>
                <c:pt idx="5902">
                  <c:v>6.0997791159152985</c:v>
                </c:pt>
                <c:pt idx="5903">
                  <c:v>6.9075941777229311</c:v>
                </c:pt>
                <c:pt idx="5904">
                  <c:v>6.8734335744380957</c:v>
                </c:pt>
                <c:pt idx="5905">
                  <c:v>5.9751240795850755</c:v>
                </c:pt>
                <c:pt idx="5906">
                  <c:v>4.5520509535074236</c:v>
                </c:pt>
                <c:pt idx="5907">
                  <c:v>2.8280602294206623</c:v>
                </c:pt>
                <c:pt idx="5908">
                  <c:v>1.1155546063184738</c:v>
                </c:pt>
                <c:pt idx="5909">
                  <c:v>-0.38323528468608858</c:v>
                </c:pt>
                <c:pt idx="5910">
                  <c:v>-1.4790473520755769</c:v>
                </c:pt>
                <c:pt idx="5911">
                  <c:v>-2.0604365891218186</c:v>
                </c:pt>
                <c:pt idx="5912">
                  <c:v>-2.17940871655941</c:v>
                </c:pt>
                <c:pt idx="5913">
                  <c:v>-1.8598525339365006</c:v>
                </c:pt>
                <c:pt idx="5914">
                  <c:v>-1.3581117296218872</c:v>
                </c:pt>
                <c:pt idx="5915">
                  <c:v>-0.9497883814573288</c:v>
                </c:pt>
                <c:pt idx="5916">
                  <c:v>-0.80179476857185372</c:v>
                </c:pt>
                <c:pt idx="5917">
                  <c:v>-0.88981465995311737</c:v>
                </c:pt>
                <c:pt idx="5918">
                  <c:v>-1.1314163482189179</c:v>
                </c:pt>
                <c:pt idx="5919">
                  <c:v>-1.5647710418701173</c:v>
                </c:pt>
                <c:pt idx="5920">
                  <c:v>-2.1735527300834656</c:v>
                </c:pt>
                <c:pt idx="5921">
                  <c:v>-2.8531225651502612</c:v>
                </c:pt>
                <c:pt idx="5922">
                  <c:v>-3.5039375478029253</c:v>
                </c:pt>
                <c:pt idx="5923">
                  <c:v>-4.0913897627592091</c:v>
                </c:pt>
                <c:pt idx="5924">
                  <c:v>-4.5761063987016684</c:v>
                </c:pt>
                <c:pt idx="5925">
                  <c:v>-4.9052011442184451</c:v>
                </c:pt>
                <c:pt idx="5926">
                  <c:v>-5.0710720342397693</c:v>
                </c:pt>
                <c:pt idx="5927">
                  <c:v>-5.0478305214643484</c:v>
                </c:pt>
                <c:pt idx="5928">
                  <c:v>-4.7404055571556096</c:v>
                </c:pt>
                <c:pt idx="5929">
                  <c:v>-4.2445850586891174</c:v>
                </c:pt>
                <c:pt idx="5930">
                  <c:v>-3.6902146357297898</c:v>
                </c:pt>
                <c:pt idx="5931">
                  <c:v>-3.1100866430997849</c:v>
                </c:pt>
                <c:pt idx="5932">
                  <c:v>-2.508749045133591</c:v>
                </c:pt>
                <c:pt idx="5933">
                  <c:v>-1.9097240209579469</c:v>
                </c:pt>
                <c:pt idx="5934">
                  <c:v>-1.3892259335517885</c:v>
                </c:pt>
                <c:pt idx="5935">
                  <c:v>-0.99187605500221254</c:v>
                </c:pt>
                <c:pt idx="5936">
                  <c:v>-0.6080186265707016</c:v>
                </c:pt>
                <c:pt idx="5937">
                  <c:v>-0.29011135876178745</c:v>
                </c:pt>
                <c:pt idx="5938">
                  <c:v>-5.3630077242851258E-2</c:v>
                </c:pt>
                <c:pt idx="5939">
                  <c:v>0.1857169246673584</c:v>
                </c:pt>
                <c:pt idx="5940">
                  <c:v>0.46907708823680883</c:v>
                </c:pt>
                <c:pt idx="5941">
                  <c:v>0.9071592557430268</c:v>
                </c:pt>
                <c:pt idx="5942">
                  <c:v>1.5071508246660232</c:v>
                </c:pt>
                <c:pt idx="5943">
                  <c:v>2.0947872269153596</c:v>
                </c:pt>
                <c:pt idx="5944">
                  <c:v>2.4786241900920869</c:v>
                </c:pt>
                <c:pt idx="5945">
                  <c:v>2.5572774267196658</c:v>
                </c:pt>
                <c:pt idx="5946">
                  <c:v>2.5088624811172489</c:v>
                </c:pt>
                <c:pt idx="5947">
                  <c:v>2.5107341748476029</c:v>
                </c:pt>
                <c:pt idx="5948">
                  <c:v>2.5837851941585543</c:v>
                </c:pt>
                <c:pt idx="5949">
                  <c:v>2.7268326473236084</c:v>
                </c:pt>
                <c:pt idx="5950">
                  <c:v>2.9099651026725772</c:v>
                </c:pt>
                <c:pt idx="5951">
                  <c:v>3.097279486656189</c:v>
                </c:pt>
                <c:pt idx="5952">
                  <c:v>3.3826867604255679</c:v>
                </c:pt>
                <c:pt idx="5953">
                  <c:v>4.0534319776296615</c:v>
                </c:pt>
                <c:pt idx="5954">
                  <c:v>5.186089689731598</c:v>
                </c:pt>
                <c:pt idx="5955">
                  <c:v>6.3598463112115864</c:v>
                </c:pt>
                <c:pt idx="5956">
                  <c:v>7.1829208517074585</c:v>
                </c:pt>
                <c:pt idx="5957">
                  <c:v>7.3902303743362427</c:v>
                </c:pt>
                <c:pt idx="5958">
                  <c:v>6.7849394738674169</c:v>
                </c:pt>
                <c:pt idx="5959">
                  <c:v>5.2162823724746703</c:v>
                </c:pt>
                <c:pt idx="5960">
                  <c:v>2.9873167490959167</c:v>
                </c:pt>
                <c:pt idx="5961">
                  <c:v>0.65153711378574375</c:v>
                </c:pt>
                <c:pt idx="5962">
                  <c:v>-1.4461170029640198</c:v>
                </c:pt>
                <c:pt idx="5963">
                  <c:v>-2.9558148747682571</c:v>
                </c:pt>
                <c:pt idx="5964">
                  <c:v>-3.7446522134542466</c:v>
                </c:pt>
                <c:pt idx="5965">
                  <c:v>-3.7848717015981674</c:v>
                </c:pt>
                <c:pt idx="5966">
                  <c:v>-3.2832285457849504</c:v>
                </c:pt>
                <c:pt idx="5967">
                  <c:v>-2.4720220988988877</c:v>
                </c:pt>
                <c:pt idx="5968">
                  <c:v>-1.643626007437706</c:v>
                </c:pt>
                <c:pt idx="5969">
                  <c:v>-0.94283253371715547</c:v>
                </c:pt>
                <c:pt idx="5970">
                  <c:v>-0.4853715240955353</c:v>
                </c:pt>
                <c:pt idx="5971">
                  <c:v>-0.31865805029869082</c:v>
                </c:pt>
                <c:pt idx="5972">
                  <c:v>-0.48282623112201695</c:v>
                </c:pt>
                <c:pt idx="5973">
                  <c:v>-0.98323562443256385</c:v>
                </c:pt>
                <c:pt idx="5974">
                  <c:v>-1.7048761761188509</c:v>
                </c:pt>
                <c:pt idx="5975">
                  <c:v>-2.5630000966787341</c:v>
                </c:pt>
                <c:pt idx="5976">
                  <c:v>-3.3399272418022159</c:v>
                </c:pt>
                <c:pt idx="5977">
                  <c:v>-3.8969125396013262</c:v>
                </c:pt>
                <c:pt idx="5978">
                  <c:v>-4.2689375424385076</c:v>
                </c:pt>
                <c:pt idx="5979">
                  <c:v>-4.4204792457818991</c:v>
                </c:pt>
                <c:pt idx="5980">
                  <c:v>-4.508402658104897</c:v>
                </c:pt>
                <c:pt idx="5981">
                  <c:v>-4.489741269350052</c:v>
                </c:pt>
                <c:pt idx="5982">
                  <c:v>-4.3127127224206925</c:v>
                </c:pt>
                <c:pt idx="5983">
                  <c:v>-3.9523318648338321</c:v>
                </c:pt>
                <c:pt idx="5984">
                  <c:v>-3.4347912991046909</c:v>
                </c:pt>
                <c:pt idx="5985">
                  <c:v>-2.7727443999052048</c:v>
                </c:pt>
                <c:pt idx="5986">
                  <c:v>-2.0265256619453433</c:v>
                </c:pt>
                <c:pt idx="5987">
                  <c:v>-1.330262610912323</c:v>
                </c:pt>
                <c:pt idx="5988">
                  <c:v>-0.75676536083221435</c:v>
                </c:pt>
                <c:pt idx="5989">
                  <c:v>-0.3109566825628281</c:v>
                </c:pt>
                <c:pt idx="5990">
                  <c:v>9.1104297637939452E-2</c:v>
                </c:pt>
                <c:pt idx="5991">
                  <c:v>0.41386650860309604</c:v>
                </c:pt>
                <c:pt idx="5992">
                  <c:v>0.69612388730049135</c:v>
                </c:pt>
                <c:pt idx="5993">
                  <c:v>1.0839363723993303</c:v>
                </c:pt>
                <c:pt idx="5994">
                  <c:v>1.7014947313070299</c:v>
                </c:pt>
                <c:pt idx="5995">
                  <c:v>2.5358064508438112</c:v>
                </c:pt>
                <c:pt idx="5996">
                  <c:v>3.5249337297677994</c:v>
                </c:pt>
                <c:pt idx="5997">
                  <c:v>4.3785856997966768</c:v>
                </c:pt>
                <c:pt idx="5998">
                  <c:v>4.7768261092901234</c:v>
                </c:pt>
                <c:pt idx="5999">
                  <c:v>4.7068331837654114</c:v>
                </c:pt>
                <c:pt idx="6000">
                  <c:v>4.1402420800924302</c:v>
                </c:pt>
                <c:pt idx="6001">
                  <c:v>3.2072474867105485</c:v>
                </c:pt>
                <c:pt idx="6002">
                  <c:v>2.2644669932127002</c:v>
                </c:pt>
                <c:pt idx="6003">
                  <c:v>1.6790256357192994</c:v>
                </c:pt>
                <c:pt idx="6004">
                  <c:v>1.5691307258605958</c:v>
                </c:pt>
                <c:pt idx="6005">
                  <c:v>2.0321261250972751</c:v>
                </c:pt>
                <c:pt idx="6006">
                  <c:v>3.192954552769661</c:v>
                </c:pt>
                <c:pt idx="6007">
                  <c:v>4.4187975865602498</c:v>
                </c:pt>
                <c:pt idx="6008">
                  <c:v>5.1222012573480606</c:v>
                </c:pt>
                <c:pt idx="6009">
                  <c:v>5.3776672786474231</c:v>
                </c:pt>
                <c:pt idx="6010">
                  <c:v>5.0657919985055928</c:v>
                </c:pt>
                <c:pt idx="6011">
                  <c:v>4.1558044445514684</c:v>
                </c:pt>
                <c:pt idx="6012">
                  <c:v>2.7653318846225741</c:v>
                </c:pt>
                <c:pt idx="6013">
                  <c:v>1.284894649386406</c:v>
                </c:pt>
                <c:pt idx="6014">
                  <c:v>-3.2422810792922974E-2</c:v>
                </c:pt>
                <c:pt idx="6015">
                  <c:v>-0.99793961763381966</c:v>
                </c:pt>
                <c:pt idx="6016">
                  <c:v>-1.7887264180183411</c:v>
                </c:pt>
                <c:pt idx="6017">
                  <c:v>-2.1348903554677965</c:v>
                </c:pt>
                <c:pt idx="6018">
                  <c:v>-1.9270423042774201</c:v>
                </c:pt>
                <c:pt idx="6019">
                  <c:v>-1.3156796550750733</c:v>
                </c:pt>
                <c:pt idx="6020">
                  <c:v>-0.70253594398498542</c:v>
                </c:pt>
                <c:pt idx="6021">
                  <c:v>-0.39624826312065126</c:v>
                </c:pt>
                <c:pt idx="6022">
                  <c:v>-0.37231268584728244</c:v>
                </c:pt>
                <c:pt idx="6023">
                  <c:v>-0.62105323970317838</c:v>
                </c:pt>
                <c:pt idx="6024">
                  <c:v>-0.94491121888160712</c:v>
                </c:pt>
                <c:pt idx="6025">
                  <c:v>-1.2547095680236817</c:v>
                </c:pt>
                <c:pt idx="6026">
                  <c:v>-1.6200424325466156</c:v>
                </c:pt>
                <c:pt idx="6027">
                  <c:v>-2.1037170946598054</c:v>
                </c:pt>
                <c:pt idx="6028">
                  <c:v>-2.6022635650634767</c:v>
                </c:pt>
                <c:pt idx="6029">
                  <c:v>-3.0807833218574525</c:v>
                </c:pt>
                <c:pt idx="6030">
                  <c:v>-3.4760855054855346</c:v>
                </c:pt>
                <c:pt idx="6031">
                  <c:v>-3.7595439022779469</c:v>
                </c:pt>
                <c:pt idx="6032">
                  <c:v>-3.9499771910905839</c:v>
                </c:pt>
                <c:pt idx="6033">
                  <c:v>-4.0542698836326601</c:v>
                </c:pt>
                <c:pt idx="6034">
                  <c:v>-4.0093159049749376</c:v>
                </c:pt>
                <c:pt idx="6035">
                  <c:v>-3.8336252009868623</c:v>
                </c:pt>
                <c:pt idx="6036">
                  <c:v>-3.5573968863487244</c:v>
                </c:pt>
                <c:pt idx="6037">
                  <c:v>-3.3739475119113922</c:v>
                </c:pt>
                <c:pt idx="6038">
                  <c:v>-3.2780584377050404</c:v>
                </c:pt>
                <c:pt idx="6039">
                  <c:v>-3.1838159394264225</c:v>
                </c:pt>
                <c:pt idx="6040">
                  <c:v>-2.9951485097408295</c:v>
                </c:pt>
                <c:pt idx="6041">
                  <c:v>-2.6158577567338943</c:v>
                </c:pt>
                <c:pt idx="6042">
                  <c:v>-2.0947591602802276</c:v>
                </c:pt>
                <c:pt idx="6043">
                  <c:v>-1.4736410164833069</c:v>
                </c:pt>
                <c:pt idx="6044">
                  <c:v>-0.82327276110649117</c:v>
                </c:pt>
                <c:pt idx="6045">
                  <c:v>-0.17114390909671784</c:v>
                </c:pt>
                <c:pt idx="6046">
                  <c:v>0.46925659775733952</c:v>
                </c:pt>
                <c:pt idx="6047">
                  <c:v>1.2685089969635011</c:v>
                </c:pt>
                <c:pt idx="6048">
                  <c:v>2.0944597828388214</c:v>
                </c:pt>
                <c:pt idx="6049">
                  <c:v>2.8134848749637604</c:v>
                </c:pt>
                <c:pt idx="6050">
                  <c:v>3.2175204598903657</c:v>
                </c:pt>
                <c:pt idx="6051">
                  <c:v>3.3441243731975558</c:v>
                </c:pt>
                <c:pt idx="6052">
                  <c:v>3.2859796607494354</c:v>
                </c:pt>
                <c:pt idx="6053">
                  <c:v>3.3204484122991564</c:v>
                </c:pt>
                <c:pt idx="6054">
                  <c:v>3.5778685730695727</c:v>
                </c:pt>
                <c:pt idx="6055">
                  <c:v>4.0989502125978472</c:v>
                </c:pt>
                <c:pt idx="6056">
                  <c:v>4.5222020870447164</c:v>
                </c:pt>
                <c:pt idx="6057">
                  <c:v>4.4815692007541656</c:v>
                </c:pt>
                <c:pt idx="6058">
                  <c:v>3.9751190489530566</c:v>
                </c:pt>
                <c:pt idx="6059">
                  <c:v>3.2902650851011277</c:v>
                </c:pt>
                <c:pt idx="6060">
                  <c:v>2.5468658745288848</c:v>
                </c:pt>
                <c:pt idx="6061">
                  <c:v>2.0928190541267395</c:v>
                </c:pt>
                <c:pt idx="6062">
                  <c:v>2.1762681770324708</c:v>
                </c:pt>
                <c:pt idx="6063">
                  <c:v>2.8570279204845428</c:v>
                </c:pt>
                <c:pt idx="6064">
                  <c:v>3.7416110765933994</c:v>
                </c:pt>
                <c:pt idx="6065">
                  <c:v>4.3814941048622131</c:v>
                </c:pt>
                <c:pt idx="6066">
                  <c:v>4.5899748247861867</c:v>
                </c:pt>
                <c:pt idx="6067">
                  <c:v>4.1029684191942213</c:v>
                </c:pt>
                <c:pt idx="6068">
                  <c:v>2.915362082719803</c:v>
                </c:pt>
                <c:pt idx="6069">
                  <c:v>1.1947966575622559</c:v>
                </c:pt>
                <c:pt idx="6070">
                  <c:v>-0.65895547628402718</c:v>
                </c:pt>
                <c:pt idx="6071">
                  <c:v>-2.237412511110306</c:v>
                </c:pt>
                <c:pt idx="6072">
                  <c:v>-3.3098070645332336</c:v>
                </c:pt>
                <c:pt idx="6073">
                  <c:v>-3.835003974437714</c:v>
                </c:pt>
                <c:pt idx="6074">
                  <c:v>-3.7349300479888918</c:v>
                </c:pt>
                <c:pt idx="6075">
                  <c:v>-3.017915813326836</c:v>
                </c:pt>
                <c:pt idx="6076">
                  <c:v>-2.0297410458326341</c:v>
                </c:pt>
                <c:pt idx="6077">
                  <c:v>-1.1558325666189195</c:v>
                </c:pt>
                <c:pt idx="6078">
                  <c:v>-0.48286716163158422</c:v>
                </c:pt>
                <c:pt idx="6079">
                  <c:v>-5.7713187932968139E-2</c:v>
                </c:pt>
                <c:pt idx="6080">
                  <c:v>0.10915933012962342</c:v>
                </c:pt>
                <c:pt idx="6081">
                  <c:v>-2.2135804295539858E-2</c:v>
                </c:pt>
                <c:pt idx="6082">
                  <c:v>-0.46958813488483431</c:v>
                </c:pt>
                <c:pt idx="6083">
                  <c:v>-1.2600527536869051</c:v>
                </c:pt>
                <c:pt idx="6084">
                  <c:v>-2.1535950136184692</c:v>
                </c:pt>
                <c:pt idx="6085">
                  <c:v>-2.9907712841033938</c:v>
                </c:pt>
                <c:pt idx="6086">
                  <c:v>-3.5962194746732714</c:v>
                </c:pt>
                <c:pt idx="6087">
                  <c:v>-4.0142322438955311</c:v>
                </c:pt>
                <c:pt idx="6088">
                  <c:v>-4.2523296958208086</c:v>
                </c:pt>
                <c:pt idx="6089">
                  <c:v>-4.2685212206840522</c:v>
                </c:pt>
                <c:pt idx="6090">
                  <c:v>-4.1419442045688628</c:v>
                </c:pt>
                <c:pt idx="6091">
                  <c:v>-3.8645177954435352</c:v>
                </c:pt>
                <c:pt idx="6092">
                  <c:v>-3.4176817613840105</c:v>
                </c:pt>
                <c:pt idx="6093">
                  <c:v>-2.9169612962007525</c:v>
                </c:pt>
                <c:pt idx="6094">
                  <c:v>-2.4054211431741717</c:v>
                </c:pt>
                <c:pt idx="6095">
                  <c:v>-1.8818614536523819</c:v>
                </c:pt>
                <c:pt idx="6096">
                  <c:v>-1.3438696664571763</c:v>
                </c:pt>
                <c:pt idx="6097">
                  <c:v>-0.76116129755973816</c:v>
                </c:pt>
                <c:pt idx="6098">
                  <c:v>-0.11395112335681916</c:v>
                </c:pt>
                <c:pt idx="6099">
                  <c:v>0.56879374980926511</c:v>
                </c:pt>
                <c:pt idx="6100">
                  <c:v>1.2133416867256166</c:v>
                </c:pt>
                <c:pt idx="6101">
                  <c:v>1.7590810346603394</c:v>
                </c:pt>
                <c:pt idx="6102">
                  <c:v>2.255764582157135</c:v>
                </c:pt>
                <c:pt idx="6103">
                  <c:v>2.7928477120399475</c:v>
                </c:pt>
                <c:pt idx="6104">
                  <c:v>3.3419392687082294</c:v>
                </c:pt>
                <c:pt idx="6105">
                  <c:v>3.7645678299665453</c:v>
                </c:pt>
                <c:pt idx="6106">
                  <c:v>3.9744226455688478</c:v>
                </c:pt>
                <c:pt idx="6107">
                  <c:v>3.7991552799940109</c:v>
                </c:pt>
                <c:pt idx="6108">
                  <c:v>3.1986362922191622</c:v>
                </c:pt>
                <c:pt idx="6109">
                  <c:v>2.2172320157289507</c:v>
                </c:pt>
                <c:pt idx="6110">
                  <c:v>1.2462948399782181</c:v>
                </c:pt>
                <c:pt idx="6111">
                  <c:v>0.72382974922657017</c:v>
                </c:pt>
                <c:pt idx="6112">
                  <c:v>0.97211246609687807</c:v>
                </c:pt>
                <c:pt idx="6113">
                  <c:v>2.2960717785358429</c:v>
                </c:pt>
                <c:pt idx="6114">
                  <c:v>4.2171920228004458</c:v>
                </c:pt>
                <c:pt idx="6115">
                  <c:v>6.0663628631830218</c:v>
                </c:pt>
                <c:pt idx="6116">
                  <c:v>7.232412269711495</c:v>
                </c:pt>
                <c:pt idx="6117">
                  <c:v>7.2974409091472632</c:v>
                </c:pt>
                <c:pt idx="6118">
                  <c:v>6.2947913593053819</c:v>
                </c:pt>
                <c:pt idx="6119">
                  <c:v>4.5403103291988378</c:v>
                </c:pt>
                <c:pt idx="6120">
                  <c:v>2.6123313009738922</c:v>
                </c:pt>
                <c:pt idx="6121">
                  <c:v>0.93071827232837678</c:v>
                </c:pt>
                <c:pt idx="6122">
                  <c:v>-0.3008544480800629</c:v>
                </c:pt>
                <c:pt idx="6123">
                  <c:v>-1.0543746042251587</c:v>
                </c:pt>
                <c:pt idx="6124">
                  <c:v>-1.3886950063705445</c:v>
                </c:pt>
                <c:pt idx="6125">
                  <c:v>-1.2897706425189972</c:v>
                </c:pt>
                <c:pt idx="6126">
                  <c:v>-0.93330683469772346</c:v>
                </c:pt>
                <c:pt idx="6127">
                  <c:v>-0.53522605419158942</c:v>
                </c:pt>
                <c:pt idx="6128">
                  <c:v>-0.10539372324943543</c:v>
                </c:pt>
                <c:pt idx="6129">
                  <c:v>0.19547943592071534</c:v>
                </c:pt>
                <c:pt idx="6130">
                  <c:v>-5.0648581981658936E-3</c:v>
                </c:pt>
                <c:pt idx="6131">
                  <c:v>-0.49770271718502046</c:v>
                </c:pt>
                <c:pt idx="6132">
                  <c:v>-1.1245616573095323</c:v>
                </c:pt>
                <c:pt idx="6133">
                  <c:v>-1.9350869035720826</c:v>
                </c:pt>
                <c:pt idx="6134">
                  <c:v>-2.8685937130451205</c:v>
                </c:pt>
                <c:pt idx="6135">
                  <c:v>-3.7899587792158127</c:v>
                </c:pt>
                <c:pt idx="6136">
                  <c:v>-4.5626162874698641</c:v>
                </c:pt>
                <c:pt idx="6137">
                  <c:v>-5.1937512964010244</c:v>
                </c:pt>
                <c:pt idx="6138">
                  <c:v>-5.5930184769630431</c:v>
                </c:pt>
                <c:pt idx="6139">
                  <c:v>-5.7271875178813936</c:v>
                </c:pt>
                <c:pt idx="6140">
                  <c:v>-5.5651816374063499</c:v>
                </c:pt>
                <c:pt idx="6141">
                  <c:v>-5.1780532765388489</c:v>
                </c:pt>
                <c:pt idx="6142">
                  <c:v>-4.5708971142768862</c:v>
                </c:pt>
                <c:pt idx="6143">
                  <c:v>-3.9256913655996324</c:v>
                </c:pt>
                <c:pt idx="6144">
                  <c:v>-3.3750502967834475</c:v>
                </c:pt>
                <c:pt idx="6145">
                  <c:v>-2.9407232111692432</c:v>
                </c:pt>
                <c:pt idx="6146">
                  <c:v>-2.5299639129638671</c:v>
                </c:pt>
                <c:pt idx="6147">
                  <c:v>-1.9390653491020204</c:v>
                </c:pt>
                <c:pt idx="6148">
                  <c:v>-1.1332079350948334</c:v>
                </c:pt>
                <c:pt idx="6149">
                  <c:v>-0.3449880623817444</c:v>
                </c:pt>
                <c:pt idx="6150">
                  <c:v>0.31624139606952667</c:v>
                </c:pt>
                <c:pt idx="6151">
                  <c:v>0.80271862864494326</c:v>
                </c:pt>
                <c:pt idx="6152">
                  <c:v>1.2047761005163193</c:v>
                </c:pt>
                <c:pt idx="6153">
                  <c:v>1.5178623390197754</c:v>
                </c:pt>
                <c:pt idx="6154">
                  <c:v>1.8347627162933351</c:v>
                </c:pt>
                <c:pt idx="6155">
                  <c:v>2.2191884940862656</c:v>
                </c:pt>
                <c:pt idx="6156">
                  <c:v>2.6517883121967318</c:v>
                </c:pt>
                <c:pt idx="6157">
                  <c:v>2.9567112529277804</c:v>
                </c:pt>
                <c:pt idx="6158">
                  <c:v>3.0352650868892672</c:v>
                </c:pt>
                <c:pt idx="6159">
                  <c:v>2.948560819029808</c:v>
                </c:pt>
                <c:pt idx="6160">
                  <c:v>2.8732352328300479</c:v>
                </c:pt>
                <c:pt idx="6161">
                  <c:v>2.9135652333498001</c:v>
                </c:pt>
                <c:pt idx="6162">
                  <c:v>2.9883271479606628</c:v>
                </c:pt>
                <c:pt idx="6163">
                  <c:v>2.9911250406503678</c:v>
                </c:pt>
                <c:pt idx="6164">
                  <c:v>2.9260455304384232</c:v>
                </c:pt>
                <c:pt idx="6165">
                  <c:v>2.805995176434517</c:v>
                </c:pt>
                <c:pt idx="6166">
                  <c:v>2.7747125726938249</c:v>
                </c:pt>
                <c:pt idx="6167">
                  <c:v>3.0863001698255541</c:v>
                </c:pt>
                <c:pt idx="6168">
                  <c:v>3.8094019407033923</c:v>
                </c:pt>
                <c:pt idx="6169">
                  <c:v>4.4346061187982562</c:v>
                </c:pt>
                <c:pt idx="6170">
                  <c:v>4.6507402592897416</c:v>
                </c:pt>
                <c:pt idx="6171">
                  <c:v>4.4427840346097947</c:v>
                </c:pt>
                <c:pt idx="6172">
                  <c:v>3.6572006714344028</c:v>
                </c:pt>
                <c:pt idx="6173">
                  <c:v>2.3153021013736725</c:v>
                </c:pt>
                <c:pt idx="6174">
                  <c:v>0.7373947048187256</c:v>
                </c:pt>
                <c:pt idx="6175">
                  <c:v>-0.62819502890110024</c:v>
                </c:pt>
                <c:pt idx="6176">
                  <c:v>-1.6310562479496002</c:v>
                </c:pt>
                <c:pt idx="6177">
                  <c:v>-2.1558537930250168</c:v>
                </c:pt>
                <c:pt idx="6178">
                  <c:v>-2.2115631401538849</c:v>
                </c:pt>
                <c:pt idx="6179">
                  <c:v>-1.8889506179094315</c:v>
                </c:pt>
                <c:pt idx="6180">
                  <c:v>-1.4530506312847138</c:v>
                </c:pt>
                <c:pt idx="6181">
                  <c:v>-1.1689414393901825</c:v>
                </c:pt>
                <c:pt idx="6182">
                  <c:v>-0.97704576194286352</c:v>
                </c:pt>
                <c:pt idx="6183">
                  <c:v>-0.84173475980758672</c:v>
                </c:pt>
                <c:pt idx="6184">
                  <c:v>-0.7094491070508957</c:v>
                </c:pt>
                <c:pt idx="6185">
                  <c:v>-0.64352993667125702</c:v>
                </c:pt>
                <c:pt idx="6186">
                  <c:v>-0.63001000463962553</c:v>
                </c:pt>
                <c:pt idx="6187">
                  <c:v>-0.80555803656578073</c:v>
                </c:pt>
                <c:pt idx="6188">
                  <c:v>-1.2470508849620821</c:v>
                </c:pt>
                <c:pt idx="6189">
                  <c:v>-1.8841044455766678</c:v>
                </c:pt>
                <c:pt idx="6190">
                  <c:v>-2.6558837020397186</c:v>
                </c:pt>
                <c:pt idx="6191">
                  <c:v>-3.2580410796403885</c:v>
                </c:pt>
                <c:pt idx="6192">
                  <c:v>-3.6137745702266697</c:v>
                </c:pt>
                <c:pt idx="6193">
                  <c:v>-3.7467215430736545</c:v>
                </c:pt>
                <c:pt idx="6194">
                  <c:v>-3.6416219347715382</c:v>
                </c:pt>
                <c:pt idx="6195">
                  <c:v>-3.349268753528595</c:v>
                </c:pt>
                <c:pt idx="6196">
                  <c:v>-2.991680526137352</c:v>
                </c:pt>
                <c:pt idx="6197">
                  <c:v>-2.6742100453376771</c:v>
                </c:pt>
                <c:pt idx="6198">
                  <c:v>-2.4249724781513216</c:v>
                </c:pt>
                <c:pt idx="6199">
                  <c:v>-2.2422674542665484</c:v>
                </c:pt>
                <c:pt idx="6200">
                  <c:v>-1.9739001363515856</c:v>
                </c:pt>
                <c:pt idx="6201">
                  <c:v>-1.683575354218483</c:v>
                </c:pt>
                <c:pt idx="6202">
                  <c:v>-1.3756913834810258</c:v>
                </c:pt>
                <c:pt idx="6203">
                  <c:v>-1.0606936901807786</c:v>
                </c:pt>
                <c:pt idx="6204">
                  <c:v>-0.6998310220241547</c:v>
                </c:pt>
                <c:pt idx="6205">
                  <c:v>-0.24370610117912295</c:v>
                </c:pt>
                <c:pt idx="6206">
                  <c:v>0.38175827801227574</c:v>
                </c:pt>
                <c:pt idx="6207">
                  <c:v>1.235590342283249</c:v>
                </c:pt>
                <c:pt idx="6208">
                  <c:v>2.2720139944553375</c:v>
                </c:pt>
                <c:pt idx="6209">
                  <c:v>3.2902873045206071</c:v>
                </c:pt>
                <c:pt idx="6210">
                  <c:v>4.0980374622344975</c:v>
                </c:pt>
                <c:pt idx="6211">
                  <c:v>4.5527526193857195</c:v>
                </c:pt>
                <c:pt idx="6212">
                  <c:v>4.5473614865541458</c:v>
                </c:pt>
                <c:pt idx="6213">
                  <c:v>3.9799009019136431</c:v>
                </c:pt>
                <c:pt idx="6214">
                  <c:v>2.9951280444860462</c:v>
                </c:pt>
                <c:pt idx="6215">
                  <c:v>1.9689744418859483</c:v>
                </c:pt>
                <c:pt idx="6216">
                  <c:v>1.2353927063941956</c:v>
                </c:pt>
                <c:pt idx="6217">
                  <c:v>1.0417598211765289</c:v>
                </c:pt>
                <c:pt idx="6218">
                  <c:v>1.6323420506715776</c:v>
                </c:pt>
                <c:pt idx="6219">
                  <c:v>2.9885984587669374</c:v>
                </c:pt>
                <c:pt idx="6220">
                  <c:v>4.4058284622430808</c:v>
                </c:pt>
                <c:pt idx="6221">
                  <c:v>5.4087060534954077</c:v>
                </c:pt>
                <c:pt idx="6222">
                  <c:v>5.7192405670881277</c:v>
                </c:pt>
                <c:pt idx="6223">
                  <c:v>5.419181925058365</c:v>
                </c:pt>
                <c:pt idx="6224">
                  <c:v>4.5451781362295156</c:v>
                </c:pt>
                <c:pt idx="6225">
                  <c:v>3.156087858080864</c:v>
                </c:pt>
                <c:pt idx="6226">
                  <c:v>1.5688623386621476</c:v>
                </c:pt>
                <c:pt idx="6227">
                  <c:v>0.14976941227912904</c:v>
                </c:pt>
                <c:pt idx="6228">
                  <c:v>-0.9925052154064179</c:v>
                </c:pt>
                <c:pt idx="6229">
                  <c:v>-1.5611533695459368</c:v>
                </c:pt>
                <c:pt idx="6230">
                  <c:v>-1.7955349159240723</c:v>
                </c:pt>
                <c:pt idx="6231">
                  <c:v>-1.5001248103380205</c:v>
                </c:pt>
                <c:pt idx="6232">
                  <c:v>-0.88594965040683749</c:v>
                </c:pt>
                <c:pt idx="6233">
                  <c:v>-0.39745805203914647</c:v>
                </c:pt>
                <c:pt idx="6234">
                  <c:v>-3.2754932641983037E-2</c:v>
                </c:pt>
                <c:pt idx="6235">
                  <c:v>0.11830788373947144</c:v>
                </c:pt>
                <c:pt idx="6236">
                  <c:v>-4.4765698313713076E-2</c:v>
                </c:pt>
                <c:pt idx="6237">
                  <c:v>-0.46397773146629334</c:v>
                </c:pt>
                <c:pt idx="6238">
                  <c:v>-0.97982962131500251</c:v>
                </c:pt>
                <c:pt idx="6239">
                  <c:v>-1.4797735762596131</c:v>
                </c:pt>
                <c:pt idx="6240">
                  <c:v>-2.0026152276992799</c:v>
                </c:pt>
                <c:pt idx="6241">
                  <c:v>-2.527219814658165</c:v>
                </c:pt>
                <c:pt idx="6242">
                  <c:v>-2.936658811569214</c:v>
                </c:pt>
                <c:pt idx="6243">
                  <c:v>-3.2214924734830857</c:v>
                </c:pt>
                <c:pt idx="6244">
                  <c:v>-3.3866564351320267</c:v>
                </c:pt>
                <c:pt idx="6245">
                  <c:v>-3.4221624827384951</c:v>
                </c:pt>
                <c:pt idx="6246">
                  <c:v>-3.4360192143917088</c:v>
                </c:pt>
                <c:pt idx="6247">
                  <c:v>-3.4032005470991136</c:v>
                </c:pt>
                <c:pt idx="6248">
                  <c:v>-3.4157159274816515</c:v>
                </c:pt>
                <c:pt idx="6249">
                  <c:v>-3.4426066875457764</c:v>
                </c:pt>
                <c:pt idx="6250">
                  <c:v>-3.3892169308662417</c:v>
                </c:pt>
                <c:pt idx="6251">
                  <c:v>-3.2955796194076541</c:v>
                </c:pt>
                <c:pt idx="6252">
                  <c:v>-3.1564778673648837</c:v>
                </c:pt>
                <c:pt idx="6253">
                  <c:v>-2.9612568783760072</c:v>
                </c:pt>
                <c:pt idx="6254">
                  <c:v>-2.6649960029125217</c:v>
                </c:pt>
                <c:pt idx="6255">
                  <c:v>-2.1403680270910264</c:v>
                </c:pt>
                <c:pt idx="6256">
                  <c:v>-1.3839897519350053</c:v>
                </c:pt>
                <c:pt idx="6257">
                  <c:v>-0.55633801102638247</c:v>
                </c:pt>
                <c:pt idx="6258">
                  <c:v>0.31290789842605593</c:v>
                </c:pt>
                <c:pt idx="6259">
                  <c:v>1.0541512405872346</c:v>
                </c:pt>
                <c:pt idx="6260">
                  <c:v>1.5924283719062806</c:v>
                </c:pt>
                <c:pt idx="6261">
                  <c:v>2.0151902496814729</c:v>
                </c:pt>
                <c:pt idx="6262">
                  <c:v>2.3134222215414049</c:v>
                </c:pt>
                <c:pt idx="6263">
                  <c:v>2.5412244808673861</c:v>
                </c:pt>
                <c:pt idx="6264">
                  <c:v>2.6838760775327684</c:v>
                </c:pt>
                <c:pt idx="6265">
                  <c:v>2.7214537936449053</c:v>
                </c:pt>
                <c:pt idx="6266">
                  <c:v>2.7279482960700991</c:v>
                </c:pt>
                <c:pt idx="6267">
                  <c:v>2.8752741569280627</c:v>
                </c:pt>
                <c:pt idx="6268">
                  <c:v>3.0876988238096237</c:v>
                </c:pt>
                <c:pt idx="6269">
                  <c:v>3.3123716533184053</c:v>
                </c:pt>
                <c:pt idx="6270">
                  <c:v>3.420445155501366</c:v>
                </c:pt>
                <c:pt idx="6271">
                  <c:v>3.3251098126173022</c:v>
                </c:pt>
                <c:pt idx="6272">
                  <c:v>3.0015792775154115</c:v>
                </c:pt>
                <c:pt idx="6273">
                  <c:v>2.726763065457344</c:v>
                </c:pt>
                <c:pt idx="6274">
                  <c:v>2.6867499840259552</c:v>
                </c:pt>
                <c:pt idx="6275">
                  <c:v>3.1774307799339296</c:v>
                </c:pt>
                <c:pt idx="6276">
                  <c:v>3.6639547902345657</c:v>
                </c:pt>
                <c:pt idx="6277">
                  <c:v>3.902600710988045</c:v>
                </c:pt>
                <c:pt idx="6278">
                  <c:v>3.8999343806505204</c:v>
                </c:pt>
                <c:pt idx="6279">
                  <c:v>3.4878647214174272</c:v>
                </c:pt>
                <c:pt idx="6280">
                  <c:v>2.6679973787069322</c:v>
                </c:pt>
                <c:pt idx="6281">
                  <c:v>1.4861435329914094</c:v>
                </c:pt>
                <c:pt idx="6282">
                  <c:v>0.14944723069667817</c:v>
                </c:pt>
                <c:pt idx="6283">
                  <c:v>-1.1280454283952714</c:v>
                </c:pt>
                <c:pt idx="6284">
                  <c:v>-2.1185965043306352</c:v>
                </c:pt>
                <c:pt idx="6285">
                  <c:v>-2.5809855473041536</c:v>
                </c:pt>
                <c:pt idx="6286">
                  <c:v>-2.5949247246980667</c:v>
                </c:pt>
                <c:pt idx="6287">
                  <c:v>-2.2244083034992217</c:v>
                </c:pt>
                <c:pt idx="6288">
                  <c:v>-1.7266699182987213</c:v>
                </c:pt>
                <c:pt idx="6289">
                  <c:v>-1.3685934484004976</c:v>
                </c:pt>
                <c:pt idx="6290">
                  <c:v>-1.0749895477294922</c:v>
                </c:pt>
                <c:pt idx="6291">
                  <c:v>-0.90104072928428658</c:v>
                </c:pt>
                <c:pt idx="6292">
                  <c:v>-0.8180131906270981</c:v>
                </c:pt>
                <c:pt idx="6293">
                  <c:v>-0.78975827515125274</c:v>
                </c:pt>
                <c:pt idx="6294">
                  <c:v>-0.96010228514671325</c:v>
                </c:pt>
                <c:pt idx="6295">
                  <c:v>-1.2927761113643648</c:v>
                </c:pt>
                <c:pt idx="6296">
                  <c:v>-1.6617669939994812</c:v>
                </c:pt>
                <c:pt idx="6297">
                  <c:v>-1.9866669470071794</c:v>
                </c:pt>
                <c:pt idx="6298">
                  <c:v>-2.2973844784498216</c:v>
                </c:pt>
                <c:pt idx="6299">
                  <c:v>-2.6095468568801881</c:v>
                </c:pt>
                <c:pt idx="6300">
                  <c:v>-2.8922170490026478</c:v>
                </c:pt>
                <c:pt idx="6301">
                  <c:v>-3.1138709610700608</c:v>
                </c:pt>
                <c:pt idx="6302">
                  <c:v>-3.3049334102869037</c:v>
                </c:pt>
                <c:pt idx="6303">
                  <c:v>-3.4968454599380494</c:v>
                </c:pt>
                <c:pt idx="6304">
                  <c:v>-3.6326312559843066</c:v>
                </c:pt>
                <c:pt idx="6305">
                  <c:v>-3.6291773056983949</c:v>
                </c:pt>
                <c:pt idx="6306">
                  <c:v>-3.4843634086847306</c:v>
                </c:pt>
                <c:pt idx="6307">
                  <c:v>-3.1426737606525421</c:v>
                </c:pt>
                <c:pt idx="6308">
                  <c:v>-2.5244084733724597</c:v>
                </c:pt>
                <c:pt idx="6309">
                  <c:v>-1.6937109178304672</c:v>
                </c:pt>
                <c:pt idx="6310">
                  <c:v>-0.84726739525794992</c:v>
                </c:pt>
                <c:pt idx="6311">
                  <c:v>-0.11398328304290772</c:v>
                </c:pt>
                <c:pt idx="6312">
                  <c:v>0.44146595120429993</c:v>
                </c:pt>
                <c:pt idx="6313">
                  <c:v>0.82088768184185035</c:v>
                </c:pt>
                <c:pt idx="6314">
                  <c:v>1.2596048569679261</c:v>
                </c:pt>
                <c:pt idx="6315">
                  <c:v>1.876573231816292</c:v>
                </c:pt>
                <c:pt idx="6316">
                  <c:v>2.5098027133941652</c:v>
                </c:pt>
                <c:pt idx="6317">
                  <c:v>2.9897322338819508</c:v>
                </c:pt>
                <c:pt idx="6318">
                  <c:v>3.2286997514963152</c:v>
                </c:pt>
                <c:pt idx="6319">
                  <c:v>3.3265166527032854</c:v>
                </c:pt>
                <c:pt idx="6320">
                  <c:v>3.2713241994380953</c:v>
                </c:pt>
                <c:pt idx="6321">
                  <c:v>3.025373936891556</c:v>
                </c:pt>
                <c:pt idx="6322">
                  <c:v>2.6473187005519869</c:v>
                </c:pt>
                <c:pt idx="6323">
                  <c:v>2.4360032504796982</c:v>
                </c:pt>
                <c:pt idx="6324">
                  <c:v>2.6265488058328628</c:v>
                </c:pt>
                <c:pt idx="6325">
                  <c:v>3.2154271566867831</c:v>
                </c:pt>
                <c:pt idx="6326">
                  <c:v>4.1009897214174273</c:v>
                </c:pt>
                <c:pt idx="6327">
                  <c:v>4.9892273873090742</c:v>
                </c:pt>
                <c:pt idx="6328">
                  <c:v>5.6694807618856435</c:v>
                </c:pt>
                <c:pt idx="6329">
                  <c:v>5.985257889032364</c:v>
                </c:pt>
                <c:pt idx="6330">
                  <c:v>5.6874246972799307</c:v>
                </c:pt>
                <c:pt idx="6331">
                  <c:v>4.5400448656082153</c:v>
                </c:pt>
                <c:pt idx="6332">
                  <c:v>2.9428843420743944</c:v>
                </c:pt>
                <c:pt idx="6333">
                  <c:v>1.4854705184698105</c:v>
                </c:pt>
                <c:pt idx="6334">
                  <c:v>0.15322043895721435</c:v>
                </c:pt>
                <c:pt idx="6335">
                  <c:v>-1.0609948217868805</c:v>
                </c:pt>
                <c:pt idx="6336">
                  <c:v>-1.909285479784012</c:v>
                </c:pt>
                <c:pt idx="6337">
                  <c:v>-2.3510970014333727</c:v>
                </c:pt>
                <c:pt idx="6338">
                  <c:v>-2.221714491248131</c:v>
                </c:pt>
                <c:pt idx="6339">
                  <c:v>-1.5514206790924072</c:v>
                </c:pt>
                <c:pt idx="6340">
                  <c:v>-0.74286126673221586</c:v>
                </c:pt>
                <c:pt idx="6341">
                  <c:v>-0.21131661951541902</c:v>
                </c:pt>
                <c:pt idx="6342">
                  <c:v>8.8163148164749155E-2</c:v>
                </c:pt>
                <c:pt idx="6343">
                  <c:v>0.24988836228847505</c:v>
                </c:pt>
                <c:pt idx="6344">
                  <c:v>0.24682208240032197</c:v>
                </c:pt>
                <c:pt idx="6345">
                  <c:v>2.7853211760520937E-2</c:v>
                </c:pt>
                <c:pt idx="6346">
                  <c:v>-0.38166121423244476</c:v>
                </c:pt>
                <c:pt idx="6347">
                  <c:v>-0.87800796210765841</c:v>
                </c:pt>
                <c:pt idx="6348">
                  <c:v>-1.2961142867803574</c:v>
                </c:pt>
                <c:pt idx="6349">
                  <c:v>-1.6606121689081192</c:v>
                </c:pt>
                <c:pt idx="6350">
                  <c:v>-1.9939847373962403</c:v>
                </c:pt>
                <c:pt idx="6351">
                  <c:v>-2.2694792264699939</c:v>
                </c:pt>
                <c:pt idx="6352">
                  <c:v>-2.5198301035165787</c:v>
                </c:pt>
                <c:pt idx="6353">
                  <c:v>-2.6609725338220596</c:v>
                </c:pt>
                <c:pt idx="6354">
                  <c:v>-2.7623170602321627</c:v>
                </c:pt>
                <c:pt idx="6355">
                  <c:v>-2.8046006155014038</c:v>
                </c:pt>
                <c:pt idx="6356">
                  <c:v>-2.8041614896059039</c:v>
                </c:pt>
                <c:pt idx="6357">
                  <c:v>-2.7471768647432331</c:v>
                </c:pt>
                <c:pt idx="6358">
                  <c:v>-2.6983608001470567</c:v>
                </c:pt>
                <c:pt idx="6359">
                  <c:v>-2.6788843095302584</c:v>
                </c:pt>
                <c:pt idx="6360">
                  <c:v>-2.6039978492259981</c:v>
                </c:pt>
                <c:pt idx="6361">
                  <c:v>-2.5114820337295534</c:v>
                </c:pt>
                <c:pt idx="6362">
                  <c:v>-2.3092069637775423</c:v>
                </c:pt>
                <c:pt idx="6363">
                  <c:v>-1.9919393813610078</c:v>
                </c:pt>
                <c:pt idx="6364">
                  <c:v>-1.6644274771213532</c:v>
                </c:pt>
                <c:pt idx="6365">
                  <c:v>-1.342285071015358</c:v>
                </c:pt>
                <c:pt idx="6366">
                  <c:v>-1.0005118077993393</c:v>
                </c:pt>
                <c:pt idx="6367">
                  <c:v>-0.61544634461402892</c:v>
                </c:pt>
                <c:pt idx="6368">
                  <c:v>-0.21136105835437777</c:v>
                </c:pt>
                <c:pt idx="6369">
                  <c:v>0.16719002187252047</c:v>
                </c:pt>
                <c:pt idx="6370">
                  <c:v>0.54525227487087258</c:v>
                </c:pt>
                <c:pt idx="6371">
                  <c:v>0.83596531212329872</c:v>
                </c:pt>
                <c:pt idx="6372">
                  <c:v>0.98817301332950602</c:v>
                </c:pt>
                <c:pt idx="6373">
                  <c:v>1.1026667582988741</c:v>
                </c:pt>
                <c:pt idx="6374">
                  <c:v>1.1522295123338699</c:v>
                </c:pt>
                <c:pt idx="6375">
                  <c:v>1.1994019246101379</c:v>
                </c:pt>
                <c:pt idx="6376">
                  <c:v>1.3893107181787492</c:v>
                </c:pt>
                <c:pt idx="6377">
                  <c:v>1.7018829864263536</c:v>
                </c:pt>
                <c:pt idx="6378">
                  <c:v>2.1724230480194091</c:v>
                </c:pt>
                <c:pt idx="6379">
                  <c:v>2.744307636022568</c:v>
                </c:pt>
                <c:pt idx="6380">
                  <c:v>3.2761557537317278</c:v>
                </c:pt>
                <c:pt idx="6381">
                  <c:v>3.563245856165886</c:v>
                </c:pt>
                <c:pt idx="6382">
                  <c:v>3.5275591295957569</c:v>
                </c:pt>
                <c:pt idx="6383">
                  <c:v>3.3515380579233169</c:v>
                </c:pt>
                <c:pt idx="6384">
                  <c:v>3.1665380018949509</c:v>
                </c:pt>
                <c:pt idx="6385">
                  <c:v>3.0634890121221545</c:v>
                </c:pt>
                <c:pt idx="6386">
                  <c:v>3.1348238736391068</c:v>
                </c:pt>
                <c:pt idx="6387">
                  <c:v>3.4100476366281511</c:v>
                </c:pt>
                <c:pt idx="6388">
                  <c:v>3.8530800569057466</c:v>
                </c:pt>
                <c:pt idx="6389">
                  <c:v>4.2277789914608004</c:v>
                </c:pt>
                <c:pt idx="6390">
                  <c:v>4.3093628525733951</c:v>
                </c:pt>
                <c:pt idx="6391">
                  <c:v>4.0867149138450625</c:v>
                </c:pt>
                <c:pt idx="6392">
                  <c:v>3.4384311908483509</c:v>
                </c:pt>
                <c:pt idx="6393">
                  <c:v>2.2727641922235491</c:v>
                </c:pt>
                <c:pt idx="6394">
                  <c:v>0.77627693474292758</c:v>
                </c:pt>
                <c:pt idx="6395">
                  <c:v>-0.63343062579631804</c:v>
                </c:pt>
                <c:pt idx="6396">
                  <c:v>-1.8432984817028046</c:v>
                </c:pt>
                <c:pt idx="6397">
                  <c:v>-2.5328670555353168</c:v>
                </c:pt>
                <c:pt idx="6398">
                  <c:v>-2.6270803177356723</c:v>
                </c:pt>
                <c:pt idx="6399">
                  <c:v>-1.9896525353193284</c:v>
                </c:pt>
                <c:pt idx="6400">
                  <c:v>-0.91757256209850313</c:v>
                </c:pt>
                <c:pt idx="6401">
                  <c:v>-5.2683413028717044E-3</c:v>
                </c:pt>
                <c:pt idx="6402">
                  <c:v>0.49397570192813878</c:v>
                </c:pt>
                <c:pt idx="6403">
                  <c:v>0.67128900825977333</c:v>
                </c:pt>
                <c:pt idx="6404">
                  <c:v>0.60997042715549477</c:v>
                </c:pt>
                <c:pt idx="6405">
                  <c:v>0.3710795080661774</c:v>
                </c:pt>
                <c:pt idx="6406">
                  <c:v>-0.15791399896144867</c:v>
                </c:pt>
                <c:pt idx="6407">
                  <c:v>-0.83865970909595489</c:v>
                </c:pt>
                <c:pt idx="6408">
                  <c:v>-1.4355072301626206</c:v>
                </c:pt>
                <c:pt idx="6409">
                  <c:v>-1.8875911402702332</c:v>
                </c:pt>
                <c:pt idx="6410">
                  <c:v>-2.1585873663425446</c:v>
                </c:pt>
                <c:pt idx="6411">
                  <c:v>-2.1492978948354722</c:v>
                </c:pt>
                <c:pt idx="6412">
                  <c:v>-1.9269592738151551</c:v>
                </c:pt>
                <c:pt idx="6413">
                  <c:v>-1.659487164616585</c:v>
                </c:pt>
                <c:pt idx="6414">
                  <c:v>-1.4100443601608277</c:v>
                </c:pt>
                <c:pt idx="6415">
                  <c:v>-1.2359914612770082</c:v>
                </c:pt>
                <c:pt idx="6416">
                  <c:v>-1.1389732897281648</c:v>
                </c:pt>
                <c:pt idx="6417">
                  <c:v>-0.95245412707328803</c:v>
                </c:pt>
                <c:pt idx="6418">
                  <c:v>-0.78976353764534002</c:v>
                </c:pt>
                <c:pt idx="6419">
                  <c:v>-0.77811529934406287</c:v>
                </c:pt>
                <c:pt idx="6420">
                  <c:v>-0.87943819105625154</c:v>
                </c:pt>
                <c:pt idx="6421">
                  <c:v>-1.0186820304393769</c:v>
                </c:pt>
                <c:pt idx="6422">
                  <c:v>-1.0603732627630233</c:v>
                </c:pt>
                <c:pt idx="6423">
                  <c:v>-0.89818670332431794</c:v>
                </c:pt>
                <c:pt idx="6424">
                  <c:v>-0.57183430194854734</c:v>
                </c:pt>
                <c:pt idx="6425">
                  <c:v>-0.1985831379890442</c:v>
                </c:pt>
                <c:pt idx="6426">
                  <c:v>0.14323924183845521</c:v>
                </c:pt>
                <c:pt idx="6427">
                  <c:v>0.44861943483352662</c:v>
                </c:pt>
                <c:pt idx="6428">
                  <c:v>0.83959701776504525</c:v>
                </c:pt>
                <c:pt idx="6429">
                  <c:v>1.1844084942340851</c:v>
                </c:pt>
                <c:pt idx="6430">
                  <c:v>1.3309555059671403</c:v>
                </c:pt>
                <c:pt idx="6431">
                  <c:v>1.3681186544895172</c:v>
                </c:pt>
                <c:pt idx="6432">
                  <c:v>1.3144037926197052</c:v>
                </c:pt>
                <c:pt idx="6433">
                  <c:v>1.2521250987052919</c:v>
                </c:pt>
                <c:pt idx="6434">
                  <c:v>1.0810466784238817</c:v>
                </c:pt>
                <c:pt idx="6435">
                  <c:v>0.76831419646739962</c:v>
                </c:pt>
                <c:pt idx="6436">
                  <c:v>0.36468733191490177</c:v>
                </c:pt>
                <c:pt idx="6437">
                  <c:v>-2.1765090823173523E-2</c:v>
                </c:pt>
                <c:pt idx="6438">
                  <c:v>-0.29676549017429354</c:v>
                </c:pt>
                <c:pt idx="6439">
                  <c:v>-0.40266090452671055</c:v>
                </c:pt>
                <c:pt idx="6440">
                  <c:v>-0.35277772307395938</c:v>
                </c:pt>
                <c:pt idx="6441">
                  <c:v>-0.16868515491485597</c:v>
                </c:pt>
                <c:pt idx="6442">
                  <c:v>0.23905347168445587</c:v>
                </c:pt>
                <c:pt idx="6443">
                  <c:v>0.83822292208671578</c:v>
                </c:pt>
                <c:pt idx="6444">
                  <c:v>1.2395962697267533</c:v>
                </c:pt>
                <c:pt idx="6445">
                  <c:v>1.8432037568092348</c:v>
                </c:pt>
                <c:pt idx="6446">
                  <c:v>2.2526456773281098</c:v>
                </c:pt>
                <c:pt idx="6447">
                  <c:v>2.3494814157485964</c:v>
                </c:pt>
                <c:pt idx="6448">
                  <c:v>2.1478980714082718</c:v>
                </c:pt>
                <c:pt idx="6449">
                  <c:v>1.6752202677726746</c:v>
                </c:pt>
                <c:pt idx="6450">
                  <c:v>0.98158787906169898</c:v>
                </c:pt>
                <c:pt idx="6451">
                  <c:v>0.16434418201446535</c:v>
                </c:pt>
                <c:pt idx="6452">
                  <c:v>-0.59230540394783027</c:v>
                </c:pt>
                <c:pt idx="6453">
                  <c:v>-1.2157688659429551</c:v>
                </c:pt>
                <c:pt idx="6454">
                  <c:v>-1.6334828424453736</c:v>
                </c:pt>
                <c:pt idx="6455">
                  <c:v>-1.8362718826532365</c:v>
                </c:pt>
                <c:pt idx="6456">
                  <c:v>-1.7221055817604065</c:v>
                </c:pt>
                <c:pt idx="6457">
                  <c:v>-1.3878711336851122</c:v>
                </c:pt>
                <c:pt idx="6458">
                  <c:v>-1.0028085941076279</c:v>
                </c:pt>
                <c:pt idx="6459">
                  <c:v>-0.67217252254486093</c:v>
                </c:pt>
                <c:pt idx="6460">
                  <c:v>-0.39249493539333347</c:v>
                </c:pt>
                <c:pt idx="6461">
                  <c:v>-0.20875846266746523</c:v>
                </c:pt>
                <c:pt idx="6462">
                  <c:v>-9.5609577298164369E-2</c:v>
                </c:pt>
                <c:pt idx="6463">
                  <c:v>-6.0693513751029972E-2</c:v>
                </c:pt>
                <c:pt idx="6464">
                  <c:v>-8.8413408994674689E-2</c:v>
                </c:pt>
                <c:pt idx="6465">
                  <c:v>-0.19780487358570101</c:v>
                </c:pt>
                <c:pt idx="6466">
                  <c:v>-0.31887907505035401</c:v>
                </c:pt>
                <c:pt idx="6467">
                  <c:v>-0.40450102329254151</c:v>
                </c:pt>
                <c:pt idx="6468">
                  <c:v>-0.41895709455013275</c:v>
                </c:pt>
                <c:pt idx="6469">
                  <c:v>-0.4426400721073151</c:v>
                </c:pt>
                <c:pt idx="6470">
                  <c:v>-0.53679427742958075</c:v>
                </c:pt>
                <c:pt idx="6471">
                  <c:v>-0.63650976955890659</c:v>
                </c:pt>
                <c:pt idx="6472">
                  <c:v>-0.71492327034473424</c:v>
                </c:pt>
                <c:pt idx="6473">
                  <c:v>-0.7390073668956757</c:v>
                </c:pt>
                <c:pt idx="6474">
                  <c:v>-0.62609997153282171</c:v>
                </c:pt>
                <c:pt idx="6475">
                  <c:v>-0.35302739918231968</c:v>
                </c:pt>
                <c:pt idx="6476">
                  <c:v>-1.2534091472625733E-2</c:v>
                </c:pt>
                <c:pt idx="6477">
                  <c:v>0.33568104922771458</c:v>
                </c:pt>
                <c:pt idx="6478">
                  <c:v>0.59928464055061348</c:v>
                </c:pt>
                <c:pt idx="6479">
                  <c:v>0.78055826604366307</c:v>
                </c:pt>
                <c:pt idx="6480">
                  <c:v>0.81419495880603798</c:v>
                </c:pt>
                <c:pt idx="6481">
                  <c:v>0.80194094896316537</c:v>
                </c:pt>
                <c:pt idx="6482">
                  <c:v>0.74981185197830202</c:v>
                </c:pt>
                <c:pt idx="6483">
                  <c:v>0.60831508040428162</c:v>
                </c:pt>
                <c:pt idx="6484">
                  <c:v>0.49255132019519809</c:v>
                </c:pt>
                <c:pt idx="6485">
                  <c:v>0.35838227927684785</c:v>
                </c:pt>
                <c:pt idx="6486">
                  <c:v>0.30680515944957737</c:v>
                </c:pt>
                <c:pt idx="6487">
                  <c:v>0.26328199446201328</c:v>
                </c:pt>
                <c:pt idx="6488">
                  <c:v>0.30687708020210269</c:v>
                </c:pt>
                <c:pt idx="6489">
                  <c:v>0.40677266657352451</c:v>
                </c:pt>
                <c:pt idx="6490">
                  <c:v>0.5032850539684296</c:v>
                </c:pt>
                <c:pt idx="6491">
                  <c:v>0.55259286940097807</c:v>
                </c:pt>
                <c:pt idx="6492">
                  <c:v>0.62160814046859747</c:v>
                </c:pt>
                <c:pt idx="6493">
                  <c:v>0.65353042960166929</c:v>
                </c:pt>
                <c:pt idx="6494">
                  <c:v>0.64027596116065977</c:v>
                </c:pt>
                <c:pt idx="6495">
                  <c:v>0.62209813714027407</c:v>
                </c:pt>
                <c:pt idx="6496">
                  <c:v>0.54998851954936989</c:v>
                </c:pt>
                <c:pt idx="6497">
                  <c:v>0.46285798966884617</c:v>
                </c:pt>
                <c:pt idx="6498">
                  <c:v>0.27988750219345093</c:v>
                </c:pt>
                <c:pt idx="6499">
                  <c:v>9.8759472370147705E-2</c:v>
                </c:pt>
                <c:pt idx="6500">
                  <c:v>-1.8815170526504516E-2</c:v>
                </c:pt>
                <c:pt idx="6501">
                  <c:v>-8.4717383980751043E-2</c:v>
                </c:pt>
                <c:pt idx="6502">
                  <c:v>-0.10304372727870942</c:v>
                </c:pt>
                <c:pt idx="6503">
                  <c:v>-0.12159284949302673</c:v>
                </c:pt>
                <c:pt idx="6504">
                  <c:v>-0.10649358451366425</c:v>
                </c:pt>
                <c:pt idx="6505">
                  <c:v>-9.6602434515953073E-2</c:v>
                </c:pt>
                <c:pt idx="6506">
                  <c:v>-6.3316574692726141E-2</c:v>
                </c:pt>
                <c:pt idx="6507">
                  <c:v>-1.6895529627799988E-2</c:v>
                </c:pt>
                <c:pt idx="6508">
                  <c:v>7.3063298463821411E-2</c:v>
                </c:pt>
                <c:pt idx="6509">
                  <c:v>0.1164671802520752</c:v>
                </c:pt>
                <c:pt idx="6510">
                  <c:v>0.12723365843296053</c:v>
                </c:pt>
                <c:pt idx="6511">
                  <c:v>9.0040689110755925E-2</c:v>
                </c:pt>
                <c:pt idx="6512">
                  <c:v>3.1613556146621709E-2</c:v>
                </c:pt>
                <c:pt idx="6513">
                  <c:v>-4.8895586729049687E-2</c:v>
                </c:pt>
                <c:pt idx="6514">
                  <c:v>-0.16715610802173617</c:v>
                </c:pt>
                <c:pt idx="6515">
                  <c:v>-0.23398919820785524</c:v>
                </c:pt>
                <c:pt idx="6516">
                  <c:v>-0.29361676454544067</c:v>
                </c:pt>
                <c:pt idx="6517">
                  <c:v>-0.35447809338569641</c:v>
                </c:pt>
                <c:pt idx="6518">
                  <c:v>-0.37144963681697846</c:v>
                </c:pt>
                <c:pt idx="6519">
                  <c:v>-0.31545728445053101</c:v>
                </c:pt>
                <c:pt idx="6520">
                  <c:v>-0.27712995529174805</c:v>
                </c:pt>
                <c:pt idx="6521">
                  <c:v>-0.28230532586574558</c:v>
                </c:pt>
                <c:pt idx="6522">
                  <c:v>-0.25486141920089722</c:v>
                </c:pt>
                <c:pt idx="6523">
                  <c:v>-0.21674517452716829</c:v>
                </c:pt>
                <c:pt idx="6524">
                  <c:v>-8.1973285675048829E-2</c:v>
                </c:pt>
                <c:pt idx="6525">
                  <c:v>9.6037008762359627E-2</c:v>
                </c:pt>
                <c:pt idx="6526">
                  <c:v>0.28394020736217501</c:v>
                </c:pt>
                <c:pt idx="6527">
                  <c:v>0.43284832477569585</c:v>
                </c:pt>
                <c:pt idx="6528">
                  <c:v>0.56031762599945067</c:v>
                </c:pt>
                <c:pt idx="6529">
                  <c:v>0.60734268844127659</c:v>
                </c:pt>
                <c:pt idx="6530">
                  <c:v>0.55863421261310575</c:v>
                </c:pt>
                <c:pt idx="6531">
                  <c:v>0.45976656675338745</c:v>
                </c:pt>
                <c:pt idx="6532">
                  <c:v>0.33533197045326235</c:v>
                </c:pt>
                <c:pt idx="6533">
                  <c:v>0.22003481805324557</c:v>
                </c:pt>
                <c:pt idx="6534">
                  <c:v>0.12459305584430695</c:v>
                </c:pt>
                <c:pt idx="6535">
                  <c:v>0.11068019092082979</c:v>
                </c:pt>
                <c:pt idx="6536">
                  <c:v>0.17225429534912109</c:v>
                </c:pt>
                <c:pt idx="6537">
                  <c:v>0.26251893281936645</c:v>
                </c:pt>
                <c:pt idx="6538">
                  <c:v>0.34199136435985567</c:v>
                </c:pt>
                <c:pt idx="6539">
                  <c:v>0.34710826277732854</c:v>
                </c:pt>
                <c:pt idx="6540">
                  <c:v>0.33585178792476655</c:v>
                </c:pt>
                <c:pt idx="6541">
                  <c:v>0.28388290464878085</c:v>
                </c:pt>
                <c:pt idx="6542">
                  <c:v>0.20424499690532685</c:v>
                </c:pt>
                <c:pt idx="6543">
                  <c:v>0.11996323049068451</c:v>
                </c:pt>
                <c:pt idx="6544">
                  <c:v>4.3400373458862308E-2</c:v>
                </c:pt>
                <c:pt idx="6545">
                  <c:v>3.7977665662765506E-3</c:v>
                </c:pt>
                <c:pt idx="6546">
                  <c:v>-9.2222285270690922E-3</c:v>
                </c:pt>
                <c:pt idx="6547">
                  <c:v>-1.325329899787903E-2</c:v>
                </c:pt>
                <c:pt idx="6548">
                  <c:v>3.0814826488494876E-3</c:v>
                </c:pt>
                <c:pt idx="6549">
                  <c:v>7.3265612125396729E-2</c:v>
                </c:pt>
                <c:pt idx="6550">
                  <c:v>0.15690827786922457</c:v>
                </c:pt>
                <c:pt idx="6551">
                  <c:v>0.18941178023815156</c:v>
                </c:pt>
                <c:pt idx="6552">
                  <c:v>0.23397282600402833</c:v>
                </c:pt>
                <c:pt idx="6553">
                  <c:v>0.32918888568878174</c:v>
                </c:pt>
                <c:pt idx="6554">
                  <c:v>0.37332483887672424</c:v>
                </c:pt>
                <c:pt idx="6555">
                  <c:v>0.35813669621944427</c:v>
                </c:pt>
                <c:pt idx="6556">
                  <c:v>0.3350904804468155</c:v>
                </c:pt>
                <c:pt idx="6557">
                  <c:v>0.26823984861373901</c:v>
                </c:pt>
                <c:pt idx="6558">
                  <c:v>0.21028166234493256</c:v>
                </c:pt>
                <c:pt idx="6559">
                  <c:v>0.16617552995681764</c:v>
                </c:pt>
                <c:pt idx="6560">
                  <c:v>8.0119718313217167E-2</c:v>
                </c:pt>
                <c:pt idx="6561">
                  <c:v>6.4379013776779181E-2</c:v>
                </c:pt>
                <c:pt idx="6562">
                  <c:v>5.4856823086738588E-2</c:v>
                </c:pt>
                <c:pt idx="6563">
                  <c:v>6.5137982368469239E-4</c:v>
                </c:pt>
                <c:pt idx="6564">
                  <c:v>-7.4084222316741943E-2</c:v>
                </c:pt>
                <c:pt idx="6565">
                  <c:v>-0.11332956433296204</c:v>
                </c:pt>
                <c:pt idx="6566">
                  <c:v>-0.12404751062393189</c:v>
                </c:pt>
                <c:pt idx="6567">
                  <c:v>-8.8271321654319765E-2</c:v>
                </c:pt>
                <c:pt idx="6568">
                  <c:v>-1.2318913936614991E-2</c:v>
                </c:pt>
                <c:pt idx="6569">
                  <c:v>5.3377477526664739E-2</c:v>
                </c:pt>
                <c:pt idx="6570">
                  <c:v>7.9022780656814576E-2</c:v>
                </c:pt>
                <c:pt idx="6571">
                  <c:v>9.9753499031066895E-2</c:v>
                </c:pt>
                <c:pt idx="6572">
                  <c:v>0.13666697144508363</c:v>
                </c:pt>
                <c:pt idx="6573">
                  <c:v>0.14322930157184602</c:v>
                </c:pt>
                <c:pt idx="6574">
                  <c:v>0.13708387792110444</c:v>
                </c:pt>
                <c:pt idx="6575">
                  <c:v>0.15681530714035036</c:v>
                </c:pt>
                <c:pt idx="6576">
                  <c:v>0.16036222815513612</c:v>
                </c:pt>
                <c:pt idx="6577">
                  <c:v>0.16341856777668001</c:v>
                </c:pt>
                <c:pt idx="6578">
                  <c:v>0.18482347011566164</c:v>
                </c:pt>
                <c:pt idx="6579">
                  <c:v>0.15603119552135469</c:v>
                </c:pt>
                <c:pt idx="6580">
                  <c:v>0.13126765251159669</c:v>
                </c:pt>
                <c:pt idx="6581">
                  <c:v>0.12074792683124543</c:v>
                </c:pt>
                <c:pt idx="6582">
                  <c:v>0.14498346626758576</c:v>
                </c:pt>
                <c:pt idx="6583">
                  <c:v>0.16941313326358795</c:v>
                </c:pt>
                <c:pt idx="6584">
                  <c:v>0.13478358328342438</c:v>
                </c:pt>
                <c:pt idx="6585">
                  <c:v>8.1524219512939464E-2</c:v>
                </c:pt>
                <c:pt idx="6586">
                  <c:v>6.607353687286377E-2</c:v>
                </c:pt>
                <c:pt idx="6587">
                  <c:v>8.1682679057121274E-2</c:v>
                </c:pt>
                <c:pt idx="6588">
                  <c:v>0.13789488673210146</c:v>
                </c:pt>
                <c:pt idx="6589">
                  <c:v>0.19306161224842072</c:v>
                </c:pt>
                <c:pt idx="6590">
                  <c:v>0.23457391977310182</c:v>
                </c:pt>
                <c:pt idx="6591">
                  <c:v>0.21481793224811555</c:v>
                </c:pt>
                <c:pt idx="6592">
                  <c:v>0.15176506698131562</c:v>
                </c:pt>
                <c:pt idx="6593">
                  <c:v>8.748779475688935E-2</c:v>
                </c:pt>
                <c:pt idx="6594">
                  <c:v>-1.8111750483512878E-2</c:v>
                </c:pt>
                <c:pt idx="6595">
                  <c:v>-0.10305951476097107</c:v>
                </c:pt>
                <c:pt idx="6596">
                  <c:v>-0.15623350918293</c:v>
                </c:pt>
                <c:pt idx="6597">
                  <c:v>-0.13108872771263122</c:v>
                </c:pt>
                <c:pt idx="6598">
                  <c:v>-2.5575721263885499E-2</c:v>
                </c:pt>
                <c:pt idx="6599">
                  <c:v>9.2778940200805668E-2</c:v>
                </c:pt>
                <c:pt idx="6600">
                  <c:v>0.20449993550777437</c:v>
                </c:pt>
                <c:pt idx="6601">
                  <c:v>0.25659336447715758</c:v>
                </c:pt>
                <c:pt idx="6602">
                  <c:v>0.30672212898731233</c:v>
                </c:pt>
                <c:pt idx="6603">
                  <c:v>0.3157092994451523</c:v>
                </c:pt>
                <c:pt idx="6604">
                  <c:v>0.26323170840740207</c:v>
                </c:pt>
                <c:pt idx="6605">
                  <c:v>0.19780019581317904</c:v>
                </c:pt>
                <c:pt idx="6606">
                  <c:v>0.13184828102588655</c:v>
                </c:pt>
                <c:pt idx="6607">
                  <c:v>6.9822771549224852E-2</c:v>
                </c:pt>
                <c:pt idx="6608">
                  <c:v>1.7805356383323669E-2</c:v>
                </c:pt>
                <c:pt idx="6609">
                  <c:v>-4.3089301586151124E-2</c:v>
                </c:pt>
                <c:pt idx="6610">
                  <c:v>-0.10044990241527559</c:v>
                </c:pt>
                <c:pt idx="6611">
                  <c:v>-0.10592348098754883</c:v>
                </c:pt>
                <c:pt idx="6612">
                  <c:v>-9.4528427124023442E-2</c:v>
                </c:pt>
                <c:pt idx="6613">
                  <c:v>-4.7356014847755437E-2</c:v>
                </c:pt>
                <c:pt idx="6614">
                  <c:v>1.9127411842346193E-2</c:v>
                </c:pt>
                <c:pt idx="6615">
                  <c:v>0.10135212779045105</c:v>
                </c:pt>
                <c:pt idx="6616">
                  <c:v>0.20035893738269808</c:v>
                </c:pt>
                <c:pt idx="6617">
                  <c:v>0.28560198605060577</c:v>
                </c:pt>
                <c:pt idx="6618">
                  <c:v>0.32849482119083406</c:v>
                </c:pt>
                <c:pt idx="6619">
                  <c:v>0.34701763093471527</c:v>
                </c:pt>
                <c:pt idx="6620">
                  <c:v>0.32516600131988527</c:v>
                </c:pt>
                <c:pt idx="6621">
                  <c:v>0.2870345538854599</c:v>
                </c:pt>
                <c:pt idx="6622">
                  <c:v>0.24714426398277284</c:v>
                </c:pt>
                <c:pt idx="6623">
                  <c:v>0.20696862995624543</c:v>
                </c:pt>
                <c:pt idx="6624">
                  <c:v>0.15571836948394777</c:v>
                </c:pt>
                <c:pt idx="6625">
                  <c:v>6.8085563778877256E-2</c:v>
                </c:pt>
                <c:pt idx="6626">
                  <c:v>-4.0521789193153385E-2</c:v>
                </c:pt>
                <c:pt idx="6627">
                  <c:v>-0.11097138226032258</c:v>
                </c:pt>
                <c:pt idx="6628">
                  <c:v>-0.1585332190990448</c:v>
                </c:pt>
                <c:pt idx="6629">
                  <c:v>-0.14490394413471222</c:v>
                </c:pt>
                <c:pt idx="6630">
                  <c:v>-8.2359786629676829E-2</c:v>
                </c:pt>
                <c:pt idx="6631">
                  <c:v>1.2345811128616333E-2</c:v>
                </c:pt>
                <c:pt idx="6632">
                  <c:v>0.10883480966091157</c:v>
                </c:pt>
                <c:pt idx="6633">
                  <c:v>0.18062809288501741</c:v>
                </c:pt>
                <c:pt idx="6634">
                  <c:v>0.21681884944438937</c:v>
                </c:pt>
                <c:pt idx="6635">
                  <c:v>0.20904848456382752</c:v>
                </c:pt>
                <c:pt idx="6636">
                  <c:v>0.16885355472564698</c:v>
                </c:pt>
                <c:pt idx="6637">
                  <c:v>0.14798893511295319</c:v>
                </c:pt>
                <c:pt idx="6638">
                  <c:v>0.15120958149433136</c:v>
                </c:pt>
                <c:pt idx="6639">
                  <c:v>0.12728219032287599</c:v>
                </c:pt>
                <c:pt idx="6640">
                  <c:v>8.2785463929176337E-2</c:v>
                </c:pt>
                <c:pt idx="6641">
                  <c:v>2.1776785254478456E-2</c:v>
                </c:pt>
                <c:pt idx="6642">
                  <c:v>2.5729503035545349E-2</c:v>
                </c:pt>
                <c:pt idx="6643">
                  <c:v>4.5269143581390385E-2</c:v>
                </c:pt>
                <c:pt idx="6644">
                  <c:v>9.148612082004548E-2</c:v>
                </c:pt>
                <c:pt idx="6645">
                  <c:v>0.14778077423572542</c:v>
                </c:pt>
                <c:pt idx="6646">
                  <c:v>0.19513386547565462</c:v>
                </c:pt>
                <c:pt idx="6647">
                  <c:v>0.22215969622135162</c:v>
                </c:pt>
                <c:pt idx="6648">
                  <c:v>0.22731810986995699</c:v>
                </c:pt>
                <c:pt idx="6649">
                  <c:v>0.24471416115760805</c:v>
                </c:pt>
                <c:pt idx="6650">
                  <c:v>0.28286139607429506</c:v>
                </c:pt>
                <c:pt idx="6651">
                  <c:v>0.29625444352626801</c:v>
                </c:pt>
                <c:pt idx="6652">
                  <c:v>0.27534012258052826</c:v>
                </c:pt>
                <c:pt idx="6653">
                  <c:v>0.227187716960907</c:v>
                </c:pt>
                <c:pt idx="6654">
                  <c:v>0.16215907752513886</c:v>
                </c:pt>
                <c:pt idx="6655">
                  <c:v>0.1167922854423523</c:v>
                </c:pt>
                <c:pt idx="6656">
                  <c:v>7.7772645950317382E-2</c:v>
                </c:pt>
                <c:pt idx="6657">
                  <c:v>4.8240113854408267E-2</c:v>
                </c:pt>
                <c:pt idx="6658">
                  <c:v>3.0721855759620668E-2</c:v>
                </c:pt>
                <c:pt idx="6659">
                  <c:v>2.14610356092453E-2</c:v>
                </c:pt>
                <c:pt idx="6660">
                  <c:v>1.6968035101890565E-2</c:v>
                </c:pt>
                <c:pt idx="6661">
                  <c:v>4.0549271106719971E-2</c:v>
                </c:pt>
                <c:pt idx="6662">
                  <c:v>5.0861420631408694E-2</c:v>
                </c:pt>
                <c:pt idx="6663">
                  <c:v>6.2865754365921026E-2</c:v>
                </c:pt>
                <c:pt idx="6664">
                  <c:v>5.8516595363616947E-2</c:v>
                </c:pt>
                <c:pt idx="6665">
                  <c:v>2.9616732001304626E-2</c:v>
                </c:pt>
                <c:pt idx="6666">
                  <c:v>9.3066623210906987E-2</c:v>
                </c:pt>
                <c:pt idx="6667">
                  <c:v>9.998095571994782E-2</c:v>
                </c:pt>
                <c:pt idx="6668">
                  <c:v>0.10365593075752259</c:v>
                </c:pt>
                <c:pt idx="6669">
                  <c:v>5.0345696210861206E-2</c:v>
                </c:pt>
                <c:pt idx="6670">
                  <c:v>2.1332981586456301E-2</c:v>
                </c:pt>
                <c:pt idx="6671">
                  <c:v>2.088625431060791E-3</c:v>
                </c:pt>
                <c:pt idx="6672">
                  <c:v>8.1387394666671761E-3</c:v>
                </c:pt>
                <c:pt idx="6673">
                  <c:v>9.3532061576843267E-3</c:v>
                </c:pt>
                <c:pt idx="6674">
                  <c:v>1.1245365142822266E-2</c:v>
                </c:pt>
                <c:pt idx="6675">
                  <c:v>2.3115212917327883E-2</c:v>
                </c:pt>
                <c:pt idx="6676">
                  <c:v>4.0669723749160766E-2</c:v>
                </c:pt>
                <c:pt idx="6677">
                  <c:v>5.522636711597443E-2</c:v>
                </c:pt>
                <c:pt idx="6678">
                  <c:v>0.12101163625717164</c:v>
                </c:pt>
                <c:pt idx="6679">
                  <c:v>0.17620058119297027</c:v>
                </c:pt>
                <c:pt idx="6680">
                  <c:v>0.19251723647117616</c:v>
                </c:pt>
                <c:pt idx="6681">
                  <c:v>0.18087484538555146</c:v>
                </c:pt>
                <c:pt idx="6682">
                  <c:v>0.18420658886432648</c:v>
                </c:pt>
                <c:pt idx="6683">
                  <c:v>0.20698909521102907</c:v>
                </c:pt>
                <c:pt idx="6684">
                  <c:v>0.22091190040111544</c:v>
                </c:pt>
                <c:pt idx="6685">
                  <c:v>0.22746955275535585</c:v>
                </c:pt>
                <c:pt idx="6686">
                  <c:v>0.24972990274429321</c:v>
                </c:pt>
                <c:pt idx="6687">
                  <c:v>0.27917823493480681</c:v>
                </c:pt>
                <c:pt idx="6688">
                  <c:v>0.30099945902824404</c:v>
                </c:pt>
                <c:pt idx="6689">
                  <c:v>0.29562002062797549</c:v>
                </c:pt>
                <c:pt idx="6690">
                  <c:v>0.23580300450325015</c:v>
                </c:pt>
                <c:pt idx="6691">
                  <c:v>0.15431094467639925</c:v>
                </c:pt>
                <c:pt idx="6692">
                  <c:v>6.3251670598983761E-2</c:v>
                </c:pt>
                <c:pt idx="6693">
                  <c:v>3.1007784605026248E-2</c:v>
                </c:pt>
                <c:pt idx="6694">
                  <c:v>3.703801810741425E-2</c:v>
                </c:pt>
                <c:pt idx="6695">
                  <c:v>7.6849370598793029E-2</c:v>
                </c:pt>
                <c:pt idx="6696">
                  <c:v>0.10853367805480958</c:v>
                </c:pt>
                <c:pt idx="6697">
                  <c:v>0.10489203214645386</c:v>
                </c:pt>
                <c:pt idx="6698">
                  <c:v>8.6927046775817876E-2</c:v>
                </c:pt>
                <c:pt idx="6699">
                  <c:v>6.4991217255592343E-2</c:v>
                </c:pt>
                <c:pt idx="6700">
                  <c:v>2.1876187920570375E-2</c:v>
                </c:pt>
                <c:pt idx="6701">
                  <c:v>1.1092168092727661E-3</c:v>
                </c:pt>
                <c:pt idx="6702">
                  <c:v>2.1810699105262756E-2</c:v>
                </c:pt>
                <c:pt idx="6703">
                  <c:v>5.5482475161552434E-2</c:v>
                </c:pt>
                <c:pt idx="6704">
                  <c:v>3.8498652577400212E-2</c:v>
                </c:pt>
                <c:pt idx="6705">
                  <c:v>3.1321780085563661E-2</c:v>
                </c:pt>
                <c:pt idx="6706">
                  <c:v>4.6542082428932194E-2</c:v>
                </c:pt>
                <c:pt idx="6707">
                  <c:v>5.7987422347068787E-2</c:v>
                </c:pt>
                <c:pt idx="6708">
                  <c:v>6.2384528517723088E-2</c:v>
                </c:pt>
                <c:pt idx="6709">
                  <c:v>5.3014365434646611E-2</c:v>
                </c:pt>
                <c:pt idx="6710">
                  <c:v>3.6774308681488038E-2</c:v>
                </c:pt>
                <c:pt idx="6711">
                  <c:v>3.2521044015884404E-2</c:v>
                </c:pt>
                <c:pt idx="6712">
                  <c:v>5.7903807163238528E-2</c:v>
                </c:pt>
                <c:pt idx="6713">
                  <c:v>9.3484699130058288E-2</c:v>
                </c:pt>
                <c:pt idx="6714">
                  <c:v>0.13313876152038576</c:v>
                </c:pt>
                <c:pt idx="6715">
                  <c:v>0.14588159859180452</c:v>
                </c:pt>
                <c:pt idx="6716">
                  <c:v>0.13739845812320711</c:v>
                </c:pt>
                <c:pt idx="6717">
                  <c:v>0.13207573771476747</c:v>
                </c:pt>
                <c:pt idx="6718">
                  <c:v>0.1309478098154068</c:v>
                </c:pt>
                <c:pt idx="6719">
                  <c:v>0.14956475973129274</c:v>
                </c:pt>
                <c:pt idx="6720">
                  <c:v>0.18672381520271303</c:v>
                </c:pt>
                <c:pt idx="6721">
                  <c:v>0.19196993708610535</c:v>
                </c:pt>
                <c:pt idx="6722">
                  <c:v>0.1732635247707367</c:v>
                </c:pt>
                <c:pt idx="6723">
                  <c:v>0.16235554397106172</c:v>
                </c:pt>
                <c:pt idx="6724">
                  <c:v>0.16090660393238068</c:v>
                </c:pt>
                <c:pt idx="6725">
                  <c:v>0.15033600747585296</c:v>
                </c:pt>
                <c:pt idx="6726">
                  <c:v>0.10429737031459808</c:v>
                </c:pt>
                <c:pt idx="6727">
                  <c:v>7.7258675694465637E-2</c:v>
                </c:pt>
                <c:pt idx="6728">
                  <c:v>5.3335962295532231E-2</c:v>
                </c:pt>
                <c:pt idx="6729">
                  <c:v>4.0750415325164796E-2</c:v>
                </c:pt>
                <c:pt idx="6730">
                  <c:v>4.489843010902405E-2</c:v>
                </c:pt>
                <c:pt idx="6731">
                  <c:v>6.2665194869041443E-2</c:v>
                </c:pt>
                <c:pt idx="6732">
                  <c:v>9.9624860286712649E-2</c:v>
                </c:pt>
                <c:pt idx="6733">
                  <c:v>0.12361072361469269</c:v>
                </c:pt>
                <c:pt idx="6734">
                  <c:v>0.12460182666778565</c:v>
                </c:pt>
                <c:pt idx="6735">
                  <c:v>0.11214550316333771</c:v>
                </c:pt>
                <c:pt idx="6736">
                  <c:v>0.11015218734741211</c:v>
                </c:pt>
                <c:pt idx="6737">
                  <c:v>0.14898588538169863</c:v>
                </c:pt>
                <c:pt idx="6738">
                  <c:v>0.20526650547981262</c:v>
                </c:pt>
                <c:pt idx="6739">
                  <c:v>0.22182348132133484</c:v>
                </c:pt>
                <c:pt idx="6740">
                  <c:v>0.25855744421482085</c:v>
                </c:pt>
                <c:pt idx="6741">
                  <c:v>0.25907141447067261</c:v>
                </c:pt>
                <c:pt idx="6742">
                  <c:v>0.19597761869430544</c:v>
                </c:pt>
                <c:pt idx="6743">
                  <c:v>9.8931380510330208E-2</c:v>
                </c:pt>
                <c:pt idx="6744">
                  <c:v>1.8380137681961062E-2</c:v>
                </c:pt>
                <c:pt idx="6745">
                  <c:v>-2.9526684880256653E-2</c:v>
                </c:pt>
                <c:pt idx="6746">
                  <c:v>-2.9362962841987611E-2</c:v>
                </c:pt>
                <c:pt idx="6747">
                  <c:v>-4.207188606262207E-2</c:v>
                </c:pt>
                <c:pt idx="6748">
                  <c:v>-3.1729331016540532E-2</c:v>
                </c:pt>
                <c:pt idx="6749">
                  <c:v>-1.6171644330024722E-2</c:v>
                </c:pt>
                <c:pt idx="6750">
                  <c:v>2.8228018283843994E-2</c:v>
                </c:pt>
                <c:pt idx="6751">
                  <c:v>0.11406748294830323</c:v>
                </c:pt>
                <c:pt idx="6752">
                  <c:v>0.14812809884548189</c:v>
                </c:pt>
                <c:pt idx="6753">
                  <c:v>0.13880178987979891</c:v>
                </c:pt>
                <c:pt idx="6754">
                  <c:v>0.11874759435653687</c:v>
                </c:pt>
                <c:pt idx="6755">
                  <c:v>9.8296372890472411E-2</c:v>
                </c:pt>
                <c:pt idx="6756">
                  <c:v>9.344435334205628E-2</c:v>
                </c:pt>
                <c:pt idx="6757">
                  <c:v>8.6967977285385134E-2</c:v>
                </c:pt>
                <c:pt idx="6758">
                  <c:v>6.794055283069611E-2</c:v>
                </c:pt>
                <c:pt idx="6759">
                  <c:v>8.963547706604004E-2</c:v>
                </c:pt>
                <c:pt idx="6760">
                  <c:v>0.11370612502098085</c:v>
                </c:pt>
                <c:pt idx="6761">
                  <c:v>0.14582721948623659</c:v>
                </c:pt>
                <c:pt idx="6762">
                  <c:v>0.18104324519634249</c:v>
                </c:pt>
                <c:pt idx="6763">
                  <c:v>0.1729495292901993</c:v>
                </c:pt>
                <c:pt idx="6764">
                  <c:v>0.13549752831459047</c:v>
                </c:pt>
                <c:pt idx="6765">
                  <c:v>0.10629127085208893</c:v>
                </c:pt>
                <c:pt idx="6766">
                  <c:v>0.10464469492435456</c:v>
                </c:pt>
                <c:pt idx="6767">
                  <c:v>0.12727751255035402</c:v>
                </c:pt>
                <c:pt idx="6768">
                  <c:v>0.16025931715965272</c:v>
                </c:pt>
                <c:pt idx="6769">
                  <c:v>0.18263076424598695</c:v>
                </c:pt>
                <c:pt idx="6770">
                  <c:v>0.17568368732929229</c:v>
                </c:pt>
                <c:pt idx="6771">
                  <c:v>0.15138967573642731</c:v>
                </c:pt>
                <c:pt idx="6772">
                  <c:v>0.1071946656703949</c:v>
                </c:pt>
                <c:pt idx="6773">
                  <c:v>2.9627841711044312E-2</c:v>
                </c:pt>
                <c:pt idx="6774">
                  <c:v>-1.1721328496932984E-2</c:v>
                </c:pt>
                <c:pt idx="6775">
                  <c:v>-1.1623095273971559E-2</c:v>
                </c:pt>
                <c:pt idx="6776">
                  <c:v>2.9461196064949038E-2</c:v>
                </c:pt>
                <c:pt idx="6777">
                  <c:v>0.11738226950168611</c:v>
                </c:pt>
                <c:pt idx="6778">
                  <c:v>0.22922956466674807</c:v>
                </c:pt>
                <c:pt idx="6779">
                  <c:v>0.31818267166614533</c:v>
                </c:pt>
                <c:pt idx="6780">
                  <c:v>0.37738163709640504</c:v>
                </c:pt>
                <c:pt idx="6781">
                  <c:v>0.42118605315685276</c:v>
                </c:pt>
                <c:pt idx="6782">
                  <c:v>0.41439451217651369</c:v>
                </c:pt>
                <c:pt idx="6783">
                  <c:v>0.35639188706874847</c:v>
                </c:pt>
                <c:pt idx="6784">
                  <c:v>0.30553982198238372</c:v>
                </c:pt>
                <c:pt idx="6785">
                  <c:v>0.21454662144184114</c:v>
                </c:pt>
                <c:pt idx="6786">
                  <c:v>0.12998652756214144</c:v>
                </c:pt>
                <c:pt idx="6787">
                  <c:v>5.6534973978996282E-2</c:v>
                </c:pt>
                <c:pt idx="6788">
                  <c:v>2.3988786935806274E-2</c:v>
                </c:pt>
                <c:pt idx="6789">
                  <c:v>1.5144288539886475E-2</c:v>
                </c:pt>
                <c:pt idx="6790">
                  <c:v>-1.4610437750816345E-2</c:v>
                </c:pt>
                <c:pt idx="6791">
                  <c:v>-2.7719895243644717E-2</c:v>
                </c:pt>
                <c:pt idx="6792">
                  <c:v>-5.1008185744285589E-2</c:v>
                </c:pt>
                <c:pt idx="6793">
                  <c:v>-7.6589169502258303E-2</c:v>
                </c:pt>
                <c:pt idx="6794">
                  <c:v>-5.1801068186759953E-2</c:v>
                </c:pt>
                <c:pt idx="6795">
                  <c:v>-1.6010845899581912E-2</c:v>
                </c:pt>
                <c:pt idx="6796">
                  <c:v>4.0669723749160766E-2</c:v>
                </c:pt>
                <c:pt idx="6797">
                  <c:v>9.2384837865829475E-2</c:v>
                </c:pt>
                <c:pt idx="6798">
                  <c:v>9.5912463068962103E-2</c:v>
                </c:pt>
                <c:pt idx="6799">
                  <c:v>7.0885795354843142E-2</c:v>
                </c:pt>
                <c:pt idx="6800">
                  <c:v>2.6296098232269288E-2</c:v>
                </c:pt>
                <c:pt idx="6801">
                  <c:v>-5.069535970687866E-3</c:v>
                </c:pt>
                <c:pt idx="6802">
                  <c:v>-2.4142568707466127E-2</c:v>
                </c:pt>
                <c:pt idx="6803">
                  <c:v>-1.5243106484413148E-2</c:v>
                </c:pt>
                <c:pt idx="6804">
                  <c:v>2.909632980823517E-2</c:v>
                </c:pt>
                <c:pt idx="6805">
                  <c:v>0.10154567062854768</c:v>
                </c:pt>
                <c:pt idx="6806">
                  <c:v>0.15541022121906281</c:v>
                </c:pt>
                <c:pt idx="6807">
                  <c:v>0.1787476283311844</c:v>
                </c:pt>
                <c:pt idx="6808">
                  <c:v>0.18625194489955904</c:v>
                </c:pt>
                <c:pt idx="6809">
                  <c:v>0.21161599695682526</c:v>
                </c:pt>
                <c:pt idx="6810">
                  <c:v>0.19944794118404388</c:v>
                </c:pt>
                <c:pt idx="6811">
                  <c:v>0.19193953156471252</c:v>
                </c:pt>
                <c:pt idx="6812">
                  <c:v>0.15581718742847445</c:v>
                </c:pt>
                <c:pt idx="6813">
                  <c:v>0.10841205596923828</c:v>
                </c:pt>
                <c:pt idx="6814">
                  <c:v>6.3183258175849924E-2</c:v>
                </c:pt>
                <c:pt idx="6815">
                  <c:v>4.5905320644378661E-2</c:v>
                </c:pt>
                <c:pt idx="6816">
                  <c:v>8.7193679809570313E-3</c:v>
                </c:pt>
                <c:pt idx="6817">
                  <c:v>-2.4406278133392335E-2</c:v>
                </c:pt>
                <c:pt idx="6818">
                  <c:v>-7.3552125692367557E-3</c:v>
                </c:pt>
                <c:pt idx="6819">
                  <c:v>4.2506334185600285E-2</c:v>
                </c:pt>
                <c:pt idx="6820">
                  <c:v>6.3960937857627867E-2</c:v>
                </c:pt>
                <c:pt idx="6821">
                  <c:v>8.6786713600158702E-2</c:v>
                </c:pt>
                <c:pt idx="6822">
                  <c:v>0.1178605717420578</c:v>
                </c:pt>
                <c:pt idx="6823">
                  <c:v>0.17316353738307955</c:v>
                </c:pt>
                <c:pt idx="6824">
                  <c:v>0.21733925163745882</c:v>
                </c:pt>
                <c:pt idx="6825">
                  <c:v>0.20126350164413453</c:v>
                </c:pt>
                <c:pt idx="6826">
                  <c:v>0.13871291220188142</c:v>
                </c:pt>
                <c:pt idx="6827">
                  <c:v>6.0994645357131963E-2</c:v>
                </c:pt>
                <c:pt idx="6828">
                  <c:v>1.1980944871902467E-3</c:v>
                </c:pt>
                <c:pt idx="6829">
                  <c:v>-5.4575572013854982E-2</c:v>
                </c:pt>
                <c:pt idx="6830">
                  <c:v>-8.8482990860939026E-2</c:v>
                </c:pt>
                <c:pt idx="6831">
                  <c:v>-0.12565081715583801</c:v>
                </c:pt>
                <c:pt idx="6832">
                  <c:v>-0.11966209888458253</c:v>
                </c:pt>
                <c:pt idx="6833">
                  <c:v>-0.1097528225183487</c:v>
                </c:pt>
                <c:pt idx="6834">
                  <c:v>-8.4255453944206249E-2</c:v>
                </c:pt>
                <c:pt idx="6835">
                  <c:v>-9.8151361942291262E-3</c:v>
                </c:pt>
                <c:pt idx="6836">
                  <c:v>6.26382976770401E-2</c:v>
                </c:pt>
                <c:pt idx="6837">
                  <c:v>0.12757221221923828</c:v>
                </c:pt>
                <c:pt idx="6838">
                  <c:v>0.19247922956943514</c:v>
                </c:pt>
                <c:pt idx="6839">
                  <c:v>0.22672403275966646</c:v>
                </c:pt>
                <c:pt idx="6840">
                  <c:v>0.24636073708534242</c:v>
                </c:pt>
                <c:pt idx="6841">
                  <c:v>0.28133761167526244</c:v>
                </c:pt>
                <c:pt idx="6842">
                  <c:v>0.30335003972053531</c:v>
                </c:pt>
                <c:pt idx="6843">
                  <c:v>0.28916644871234898</c:v>
                </c:pt>
                <c:pt idx="6844">
                  <c:v>0.2436932373046875</c:v>
                </c:pt>
                <c:pt idx="6845">
                  <c:v>0.16002542853355409</c:v>
                </c:pt>
                <c:pt idx="6846">
                  <c:v>9.1597802639007575E-2</c:v>
                </c:pt>
                <c:pt idx="6847">
                  <c:v>3.9751126170158385E-2</c:v>
                </c:pt>
                <c:pt idx="6848">
                  <c:v>5.958838999271393E-2</c:v>
                </c:pt>
                <c:pt idx="6849">
                  <c:v>0.11400959551334382</c:v>
                </c:pt>
                <c:pt idx="6850">
                  <c:v>0.1543781876564026</c:v>
                </c:pt>
                <c:pt idx="6851">
                  <c:v>0.15316956818103791</c:v>
                </c:pt>
                <c:pt idx="6852">
                  <c:v>0.13312648236751556</c:v>
                </c:pt>
                <c:pt idx="6853">
                  <c:v>8.9296338558197019E-2</c:v>
                </c:pt>
                <c:pt idx="6854">
                  <c:v>5.3542953729629521E-2</c:v>
                </c:pt>
                <c:pt idx="6855">
                  <c:v>4.6353217363357548E-2</c:v>
                </c:pt>
                <c:pt idx="6856">
                  <c:v>8.3131619095802314E-2</c:v>
                </c:pt>
                <c:pt idx="6857">
                  <c:v>0.14427653789520264</c:v>
                </c:pt>
                <c:pt idx="6858">
                  <c:v>0.18968075215816499</c:v>
                </c:pt>
                <c:pt idx="6859">
                  <c:v>0.16997738957405092</c:v>
                </c:pt>
                <c:pt idx="6860">
                  <c:v>0.12574788093566897</c:v>
                </c:pt>
                <c:pt idx="6861">
                  <c:v>0.10402372062206269</c:v>
                </c:pt>
                <c:pt idx="6862">
                  <c:v>0.119452183842659</c:v>
                </c:pt>
                <c:pt idx="6863">
                  <c:v>0.14911393940448761</c:v>
                </c:pt>
                <c:pt idx="6864">
                  <c:v>0.1573468190431595</c:v>
                </c:pt>
                <c:pt idx="6865">
                  <c:v>0.11750798463821412</c:v>
                </c:pt>
                <c:pt idx="6866">
                  <c:v>5.4879042506217959E-2</c:v>
                </c:pt>
                <c:pt idx="6867">
                  <c:v>3.2929179668426518E-2</c:v>
                </c:pt>
                <c:pt idx="6868">
                  <c:v>2.4586957097053528E-2</c:v>
                </c:pt>
                <c:pt idx="6869">
                  <c:v>4.6343277096748355E-2</c:v>
                </c:pt>
                <c:pt idx="6870">
                  <c:v>8.908934712409973E-2</c:v>
                </c:pt>
                <c:pt idx="6871">
                  <c:v>0.10671168565750122</c:v>
                </c:pt>
                <c:pt idx="6872">
                  <c:v>0.13349251806735993</c:v>
                </c:pt>
                <c:pt idx="6873">
                  <c:v>0.14890402436256409</c:v>
                </c:pt>
                <c:pt idx="6874">
                  <c:v>0.12553913533687591</c:v>
                </c:pt>
                <c:pt idx="6875">
                  <c:v>8.4060741662979124E-2</c:v>
                </c:pt>
                <c:pt idx="6876">
                  <c:v>5.814939022064209E-2</c:v>
                </c:pt>
                <c:pt idx="6877">
                  <c:v>6.5616869330406197E-2</c:v>
                </c:pt>
                <c:pt idx="6878">
                  <c:v>8.2515907287597667E-2</c:v>
                </c:pt>
                <c:pt idx="6879">
                  <c:v>9.9410852193832402E-2</c:v>
                </c:pt>
                <c:pt idx="6880">
                  <c:v>0.10582173943519593</c:v>
                </c:pt>
                <c:pt idx="6881">
                  <c:v>0.10310687720775605</c:v>
                </c:pt>
                <c:pt idx="6882">
                  <c:v>0.1182131588459015</c:v>
                </c:pt>
                <c:pt idx="6883">
                  <c:v>0.11700044631958008</c:v>
                </c:pt>
                <c:pt idx="6884">
                  <c:v>8.6146443486213684E-2</c:v>
                </c:pt>
                <c:pt idx="6885">
                  <c:v>8.8968894481658942E-2</c:v>
                </c:pt>
                <c:pt idx="6886">
                  <c:v>9.0578048229217528E-2</c:v>
                </c:pt>
                <c:pt idx="6887">
                  <c:v>0.11941885471343995</c:v>
                </c:pt>
                <c:pt idx="6888">
                  <c:v>0.18747576713562011</c:v>
                </c:pt>
                <c:pt idx="6889">
                  <c:v>0.23233268201351168</c:v>
                </c:pt>
                <c:pt idx="6890">
                  <c:v>0.22496051251888277</c:v>
                </c:pt>
                <c:pt idx="6891">
                  <c:v>0.21536873996257783</c:v>
                </c:pt>
                <c:pt idx="6892">
                  <c:v>0.18169696390628814</c:v>
                </c:pt>
                <c:pt idx="6893">
                  <c:v>0.1589647436141968</c:v>
                </c:pt>
                <c:pt idx="6894">
                  <c:v>0.10374597787857057</c:v>
                </c:pt>
                <c:pt idx="6895">
                  <c:v>2.9188131093978883E-2</c:v>
                </c:pt>
                <c:pt idx="6896">
                  <c:v>-4.6790589094161991E-2</c:v>
                </c:pt>
                <c:pt idx="6897">
                  <c:v>-0.11565909504890443</c:v>
                </c:pt>
                <c:pt idx="6898">
                  <c:v>-8.7849152684211729E-2</c:v>
                </c:pt>
                <c:pt idx="6899">
                  <c:v>-2.8733217716217042E-2</c:v>
                </c:pt>
                <c:pt idx="6900">
                  <c:v>5.3784443736076361E-2</c:v>
                </c:pt>
                <c:pt idx="6901">
                  <c:v>0.13261952877044678</c:v>
                </c:pt>
                <c:pt idx="6902">
                  <c:v>0.19264938354492189</c:v>
                </c:pt>
                <c:pt idx="6903">
                  <c:v>0.23296242713928225</c:v>
                </c:pt>
                <c:pt idx="6904">
                  <c:v>0.22792446613311768</c:v>
                </c:pt>
                <c:pt idx="6905">
                  <c:v>0.20327728271484377</c:v>
                </c:pt>
                <c:pt idx="6906">
                  <c:v>0.1646950149536133</c:v>
                </c:pt>
                <c:pt idx="6907">
                  <c:v>0.1292281436920166</c:v>
                </c:pt>
                <c:pt idx="6908">
                  <c:v>0.10945169091224671</c:v>
                </c:pt>
                <c:pt idx="6909">
                  <c:v>0.15327189445495606</c:v>
                </c:pt>
                <c:pt idx="6910">
                  <c:v>0.20831641316413879</c:v>
                </c:pt>
                <c:pt idx="6911">
                  <c:v>0.2380682158470154</c:v>
                </c:pt>
                <c:pt idx="6912">
                  <c:v>0.23460607945919038</c:v>
                </c:pt>
                <c:pt idx="6913">
                  <c:v>0.20360648095607758</c:v>
                </c:pt>
                <c:pt idx="6914">
                  <c:v>0.17381901025772095</c:v>
                </c:pt>
                <c:pt idx="6915">
                  <c:v>0.15766958534717559</c:v>
                </c:pt>
                <c:pt idx="6916">
                  <c:v>0.1506652057170868</c:v>
                </c:pt>
                <c:pt idx="6917">
                  <c:v>0.13124484837055206</c:v>
                </c:pt>
                <c:pt idx="6918">
                  <c:v>0.12350605845451355</c:v>
                </c:pt>
                <c:pt idx="6919">
                  <c:v>9.8836655616760263E-2</c:v>
                </c:pt>
                <c:pt idx="6920">
                  <c:v>6.7254089713096626E-2</c:v>
                </c:pt>
                <c:pt idx="6921">
                  <c:v>4.1936230659484867E-2</c:v>
                </c:pt>
                <c:pt idx="6922">
                  <c:v>3.4267022609710693E-2</c:v>
                </c:pt>
                <c:pt idx="6923">
                  <c:v>2.4202795028686525E-2</c:v>
                </c:pt>
                <c:pt idx="6924">
                  <c:v>1.2062805891036988E-2</c:v>
                </c:pt>
                <c:pt idx="6925">
                  <c:v>1.8966613411903383E-2</c:v>
                </c:pt>
                <c:pt idx="6926">
                  <c:v>3.1393700838088989E-3</c:v>
                </c:pt>
                <c:pt idx="6927">
                  <c:v>7.6838260889053349E-3</c:v>
                </c:pt>
                <c:pt idx="6928">
                  <c:v>2.9420850276947023E-2</c:v>
                </c:pt>
                <c:pt idx="6929">
                  <c:v>4.2451370358467105E-2</c:v>
                </c:pt>
                <c:pt idx="6930">
                  <c:v>7.0259558558464053E-2</c:v>
                </c:pt>
                <c:pt idx="6931">
                  <c:v>9.7897592782974246E-2</c:v>
                </c:pt>
                <c:pt idx="6932">
                  <c:v>0.14575062096118926</c:v>
                </c:pt>
                <c:pt idx="6933">
                  <c:v>0.23179824650287628</c:v>
                </c:pt>
                <c:pt idx="6934">
                  <c:v>0.27356958568096162</c:v>
                </c:pt>
                <c:pt idx="6935">
                  <c:v>0.27106814682483676</c:v>
                </c:pt>
                <c:pt idx="6936">
                  <c:v>0.24853707075119019</c:v>
                </c:pt>
                <c:pt idx="6937">
                  <c:v>0.2038579112291336</c:v>
                </c:pt>
                <c:pt idx="6938">
                  <c:v>0.14794332683086395</c:v>
                </c:pt>
                <c:pt idx="6939">
                  <c:v>0.10519024014472962</c:v>
                </c:pt>
                <c:pt idx="6940">
                  <c:v>6.5713933110237127E-2</c:v>
                </c:pt>
                <c:pt idx="6941">
                  <c:v>5.3619552254676822E-2</c:v>
                </c:pt>
                <c:pt idx="6942">
                  <c:v>4.2121002674102785E-2</c:v>
                </c:pt>
                <c:pt idx="6943">
                  <c:v>3.9611962437629704E-2</c:v>
                </c:pt>
                <c:pt idx="6944">
                  <c:v>4.8641817569732668E-2</c:v>
                </c:pt>
                <c:pt idx="6945">
                  <c:v>4.4514268040657043E-2</c:v>
                </c:pt>
                <c:pt idx="6946">
                  <c:v>7.4227479100227353E-2</c:v>
                </c:pt>
                <c:pt idx="6947">
                  <c:v>0.13253883719444276</c:v>
                </c:pt>
                <c:pt idx="6948">
                  <c:v>0.17873067140579224</c:v>
                </c:pt>
                <c:pt idx="6949">
                  <c:v>0.18720445632934571</c:v>
                </c:pt>
                <c:pt idx="6950">
                  <c:v>0.18852124929428102</c:v>
                </c:pt>
                <c:pt idx="6951">
                  <c:v>0.17055334031581879</c:v>
                </c:pt>
                <c:pt idx="6952">
                  <c:v>0.15725326359272004</c:v>
                </c:pt>
                <c:pt idx="6953">
                  <c:v>0.1424785190820694</c:v>
                </c:pt>
                <c:pt idx="6954">
                  <c:v>0.14880169808864593</c:v>
                </c:pt>
                <c:pt idx="6955">
                  <c:v>0.17530946552753449</c:v>
                </c:pt>
                <c:pt idx="6956">
                  <c:v>0.25327273070812228</c:v>
                </c:pt>
                <c:pt idx="6957">
                  <c:v>0.31024858474731448</c:v>
                </c:pt>
                <c:pt idx="6958">
                  <c:v>0.29685553729534153</c:v>
                </c:pt>
                <c:pt idx="6959">
                  <c:v>0.27868589937686922</c:v>
                </c:pt>
                <c:pt idx="6960">
                  <c:v>0.24003697335720064</c:v>
                </c:pt>
                <c:pt idx="6961">
                  <c:v>0.20816555500030517</c:v>
                </c:pt>
                <c:pt idx="6962">
                  <c:v>0.19668454706668856</c:v>
                </c:pt>
                <c:pt idx="6963">
                  <c:v>0.16740052163600921</c:v>
                </c:pt>
                <c:pt idx="6964">
                  <c:v>0.14350821375846864</c:v>
                </c:pt>
                <c:pt idx="6965">
                  <c:v>9.1021267175674436E-2</c:v>
                </c:pt>
                <c:pt idx="6966">
                  <c:v>4.2719172835350039E-2</c:v>
                </c:pt>
                <c:pt idx="6967">
                  <c:v>5.0519943237304693E-3</c:v>
                </c:pt>
                <c:pt idx="6968">
                  <c:v>2.7429288625717165E-2</c:v>
                </c:pt>
                <c:pt idx="6969">
                  <c:v>5.5971887111663822E-2</c:v>
                </c:pt>
                <c:pt idx="6970">
                  <c:v>5.1436786651611333E-2</c:v>
                </c:pt>
                <c:pt idx="6971">
                  <c:v>-3.6655610203742986E-2</c:v>
                </c:pt>
                <c:pt idx="6972">
                  <c:v>-0.13244469702243805</c:v>
                </c:pt>
                <c:pt idx="6973">
                  <c:v>-0.21335320472717287</c:v>
                </c:pt>
                <c:pt idx="6974">
                  <c:v>-0.2635275775194168</c:v>
                </c:pt>
                <c:pt idx="6975">
                  <c:v>-0.27471096217632296</c:v>
                </c:pt>
                <c:pt idx="6976">
                  <c:v>-0.2148436599969864</c:v>
                </c:pt>
                <c:pt idx="6977">
                  <c:v>-6.9225186109542855E-2</c:v>
                </c:pt>
                <c:pt idx="6978">
                  <c:v>9.1520619392395031E-2</c:v>
                </c:pt>
                <c:pt idx="6979">
                  <c:v>0.19615595877170564</c:v>
                </c:pt>
                <c:pt idx="6980">
                  <c:v>0.26282006442546846</c:v>
                </c:pt>
                <c:pt idx="6981">
                  <c:v>0.26862342596054078</c:v>
                </c:pt>
                <c:pt idx="6982">
                  <c:v>0.21954423666000367</c:v>
                </c:pt>
                <c:pt idx="6983">
                  <c:v>0.12783182859420777</c:v>
                </c:pt>
                <c:pt idx="6984">
                  <c:v>2.8926175832748414E-2</c:v>
                </c:pt>
                <c:pt idx="6985">
                  <c:v>-3.4392737746238709E-2</c:v>
                </c:pt>
                <c:pt idx="6986">
                  <c:v>-5.1368958950042724E-2</c:v>
                </c:pt>
                <c:pt idx="6987">
                  <c:v>-5.3630661964416508E-3</c:v>
                </c:pt>
                <c:pt idx="6988">
                  <c:v>7.8340410590171813E-2</c:v>
                </c:pt>
                <c:pt idx="6989">
                  <c:v>0.19018829047679903</c:v>
                </c:pt>
                <c:pt idx="6990">
                  <c:v>0.26509053826332096</c:v>
                </c:pt>
                <c:pt idx="6991">
                  <c:v>0.28030557811260226</c:v>
                </c:pt>
                <c:pt idx="6992">
                  <c:v>0.29000376999378208</c:v>
                </c:pt>
                <c:pt idx="6993">
                  <c:v>0.26573607087135315</c:v>
                </c:pt>
                <c:pt idx="6994">
                  <c:v>0.2262088930606842</c:v>
                </c:pt>
                <c:pt idx="6995">
                  <c:v>0.18608179092407229</c:v>
                </c:pt>
                <c:pt idx="6996">
                  <c:v>0.17650931417942048</c:v>
                </c:pt>
                <c:pt idx="6997">
                  <c:v>0.19135247111320497</c:v>
                </c:pt>
                <c:pt idx="6998">
                  <c:v>0.16220936357975008</c:v>
                </c:pt>
                <c:pt idx="6999">
                  <c:v>9.8649544715881346E-2</c:v>
                </c:pt>
                <c:pt idx="7000">
                  <c:v>3.345309019088745E-2</c:v>
                </c:pt>
              </c:numCache>
            </c:numRef>
          </c:yVal>
          <c:smooth val="0"/>
          <c:extLst>
            <c:ext xmlns:c16="http://schemas.microsoft.com/office/drawing/2014/chart" uri="{C3380CC4-5D6E-409C-BE32-E72D297353CC}">
              <c16:uniqueId val="{00000005-5215-4512-BA8E-8B06FAA48FA2}"/>
            </c:ext>
          </c:extLst>
        </c:ser>
        <c:dLbls>
          <c:showLegendKey val="0"/>
          <c:showVal val="0"/>
          <c:showCatName val="0"/>
          <c:showSerName val="0"/>
          <c:showPercent val="0"/>
          <c:showBubbleSize val="0"/>
        </c:dLbls>
        <c:axId val="221107983"/>
        <c:axId val="119824735"/>
      </c:scatterChart>
      <c:valAx>
        <c:axId val="221107983"/>
        <c:scaling>
          <c:orientation val="minMax"/>
          <c:max val="27.8"/>
          <c:min val="26"/>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Time (s)</a:t>
                </a:r>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119824735"/>
        <c:crosses val="autoZero"/>
        <c:crossBetween val="midCat"/>
      </c:valAx>
      <c:valAx>
        <c:axId val="119824735"/>
        <c:scaling>
          <c:orientation val="minMax"/>
          <c:max val="7.5"/>
          <c:min val="-5"/>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Acceleration (m/s</a:t>
                </a:r>
                <a:r>
                  <a:rPr lang="en-US" sz="2400" baseline="30000" dirty="0"/>
                  <a:t>2</a:t>
                </a:r>
                <a:r>
                  <a:rPr lang="en-US" sz="2400" dirty="0"/>
                  <a:t>)</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21107983"/>
        <c:crosses val="autoZero"/>
        <c:crossBetween val="midCat"/>
        <c:majorUnit val="2.5"/>
      </c:valAx>
      <c:spPr>
        <a:noFill/>
        <a:ln w="25400">
          <a:noFill/>
        </a:ln>
        <a:effectLst/>
      </c:spPr>
    </c:plotArea>
    <c:legend>
      <c:legendPos val="b"/>
      <c:layout>
        <c:manualLayout>
          <c:xMode val="edge"/>
          <c:yMode val="edge"/>
          <c:x val="0.10238567952520988"/>
          <c:y val="4.4372710091630442E-2"/>
          <c:w val="0.24385863580358202"/>
          <c:h val="0.11060982349369231"/>
        </c:manualLayout>
      </c:layout>
      <c:overlay val="0"/>
      <c:spPr>
        <a:solidFill>
          <a:schemeClr val="bg1"/>
        </a:solidFill>
        <a:ln>
          <a:solidFill>
            <a:schemeClr val="tx1"/>
          </a:solidFill>
        </a:ln>
        <a:effectLst/>
      </c:spPr>
      <c:txPr>
        <a:bodyPr rot="0" spcFirstLastPara="1" vertOverflow="ellipsis" vert="horz" wrap="square" anchor="ctr" anchorCtr="1"/>
        <a:lstStyle/>
        <a:p>
          <a:pPr>
            <a:defRPr sz="16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lt1"/>
    </a:solid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7512237124710813E-2"/>
          <c:y val="2.178167663935265E-2"/>
          <c:w val="0.8727846740132339"/>
          <c:h val="0.82925726800712307"/>
        </c:manualLayout>
      </c:layout>
      <c:scatterChart>
        <c:scatterStyle val="lineMarker"/>
        <c:varyColors val="0"/>
        <c:ser>
          <c:idx val="4"/>
          <c:order val="0"/>
          <c:tx>
            <c:strRef>
              <c:f>'Combined Data'!$F$1</c:f>
              <c:strCache>
                <c:ptCount val="1"/>
                <c:pt idx="0">
                  <c:v>y Acceleration without g</c:v>
                </c:pt>
              </c:strCache>
            </c:strRef>
          </c:tx>
          <c:spPr>
            <a:ln w="19050" cap="rnd">
              <a:solidFill>
                <a:srgbClr val="00B050"/>
              </a:solidFill>
              <a:round/>
            </a:ln>
            <a:effectLst/>
          </c:spPr>
          <c:marker>
            <c:symbol val="circle"/>
            <c:size val="5"/>
            <c:spPr>
              <a:solidFill>
                <a:srgbClr val="00B050"/>
              </a:solidFill>
              <a:ln w="9525">
                <a:solidFill>
                  <a:srgbClr val="00B050"/>
                </a:solidFill>
              </a:ln>
              <a:effectLst/>
            </c:spPr>
          </c:marker>
          <c:xVal>
            <c:numRef>
              <c:f>'Combined Data'!$A$2:$A$7003</c:f>
              <c:numCache>
                <c:formatCode>General</c:formatCode>
                <c:ptCount val="7002"/>
                <c:pt idx="0">
                  <c:v>-1.7076666408684105E-3</c:v>
                </c:pt>
                <c:pt idx="1">
                  <c:v>8.2903333532158285E-3</c:v>
                </c:pt>
                <c:pt idx="2">
                  <c:v>1.8289333354914561E-2</c:v>
                </c:pt>
                <c:pt idx="3">
                  <c:v>2.82873333489988E-2</c:v>
                </c:pt>
                <c:pt idx="4">
                  <c:v>3.8286333350697532E-2</c:v>
                </c:pt>
                <c:pt idx="5">
                  <c:v>4.8284333344781771E-2</c:v>
                </c:pt>
                <c:pt idx="6">
                  <c:v>5.828233333886601E-2</c:v>
                </c:pt>
                <c:pt idx="7">
                  <c:v>6.8281333340564743E-2</c:v>
                </c:pt>
                <c:pt idx="8">
                  <c:v>7.8279333334648982E-2</c:v>
                </c:pt>
                <c:pt idx="9">
                  <c:v>8.8277333357837051E-2</c:v>
                </c:pt>
                <c:pt idx="10">
                  <c:v>9.8276333359535784E-2</c:v>
                </c:pt>
                <c:pt idx="11">
                  <c:v>0.10827433335362002</c:v>
                </c:pt>
                <c:pt idx="12">
                  <c:v>0.11827233334770426</c:v>
                </c:pt>
                <c:pt idx="13">
                  <c:v>0.12827133334940299</c:v>
                </c:pt>
                <c:pt idx="14">
                  <c:v>0.13826933334348723</c:v>
                </c:pt>
                <c:pt idx="15">
                  <c:v>0.14826733333757147</c:v>
                </c:pt>
                <c:pt idx="16">
                  <c:v>0.1582663333392702</c:v>
                </c:pt>
                <c:pt idx="17">
                  <c:v>0.16826433333335444</c:v>
                </c:pt>
                <c:pt idx="18">
                  <c:v>0.17826233335654251</c:v>
                </c:pt>
                <c:pt idx="19">
                  <c:v>0.18826133335824125</c:v>
                </c:pt>
                <c:pt idx="20">
                  <c:v>0.19825933335232548</c:v>
                </c:pt>
                <c:pt idx="21">
                  <c:v>0.20825733334640972</c:v>
                </c:pt>
                <c:pt idx="22">
                  <c:v>0.21825633334810846</c:v>
                </c:pt>
                <c:pt idx="23">
                  <c:v>0.22825433334219269</c:v>
                </c:pt>
                <c:pt idx="24">
                  <c:v>0.23825233333627693</c:v>
                </c:pt>
                <c:pt idx="25">
                  <c:v>0.24825133333797567</c:v>
                </c:pt>
                <c:pt idx="26">
                  <c:v>0.25824933336116374</c:v>
                </c:pt>
                <c:pt idx="27">
                  <c:v>0.26824833333375864</c:v>
                </c:pt>
                <c:pt idx="28">
                  <c:v>0.27824633335694671</c:v>
                </c:pt>
                <c:pt idx="29">
                  <c:v>0.28824433335103095</c:v>
                </c:pt>
                <c:pt idx="30">
                  <c:v>0.29824333335272968</c:v>
                </c:pt>
                <c:pt idx="31">
                  <c:v>0.30824133334681392</c:v>
                </c:pt>
                <c:pt idx="32">
                  <c:v>0.31823933334089816</c:v>
                </c:pt>
                <c:pt idx="33">
                  <c:v>0.32823833334259689</c:v>
                </c:pt>
                <c:pt idx="34">
                  <c:v>0.33823633333668113</c:v>
                </c:pt>
                <c:pt idx="35">
                  <c:v>0.3482343333598692</c:v>
                </c:pt>
                <c:pt idx="36">
                  <c:v>0.35823333336156793</c:v>
                </c:pt>
                <c:pt idx="37">
                  <c:v>0.36823133335565217</c:v>
                </c:pt>
                <c:pt idx="38">
                  <c:v>0.37822933334973641</c:v>
                </c:pt>
                <c:pt idx="39">
                  <c:v>0.38822833335143514</c:v>
                </c:pt>
                <c:pt idx="40">
                  <c:v>0.39822633334551938</c:v>
                </c:pt>
                <c:pt idx="41">
                  <c:v>0.40822433333960362</c:v>
                </c:pt>
                <c:pt idx="42">
                  <c:v>0.41822333334130235</c:v>
                </c:pt>
                <c:pt idx="43">
                  <c:v>0.42822133333538659</c:v>
                </c:pt>
                <c:pt idx="44">
                  <c:v>0.43821933335857466</c:v>
                </c:pt>
                <c:pt idx="45">
                  <c:v>0.44821833336027339</c:v>
                </c:pt>
                <c:pt idx="46">
                  <c:v>0.45821633335435763</c:v>
                </c:pt>
                <c:pt idx="47">
                  <c:v>0.46821433334844187</c:v>
                </c:pt>
                <c:pt idx="48">
                  <c:v>0.4782133333501406</c:v>
                </c:pt>
                <c:pt idx="49">
                  <c:v>0.48821133334422484</c:v>
                </c:pt>
                <c:pt idx="50">
                  <c:v>0.49821033334592357</c:v>
                </c:pt>
                <c:pt idx="51">
                  <c:v>0.50820833334000781</c:v>
                </c:pt>
                <c:pt idx="52">
                  <c:v>0.51820633333409205</c:v>
                </c:pt>
                <c:pt idx="53">
                  <c:v>0.52820533333579078</c:v>
                </c:pt>
                <c:pt idx="54">
                  <c:v>0.53820333335897885</c:v>
                </c:pt>
                <c:pt idx="55">
                  <c:v>0.54820133335306309</c:v>
                </c:pt>
                <c:pt idx="56">
                  <c:v>0.55820033335476182</c:v>
                </c:pt>
                <c:pt idx="57">
                  <c:v>0.56819833334884606</c:v>
                </c:pt>
                <c:pt idx="58">
                  <c:v>0.5781963333429303</c:v>
                </c:pt>
                <c:pt idx="59">
                  <c:v>0.58819533334462903</c:v>
                </c:pt>
                <c:pt idx="60">
                  <c:v>0.59819333333871327</c:v>
                </c:pt>
                <c:pt idx="61">
                  <c:v>0.60819133336190134</c:v>
                </c:pt>
                <c:pt idx="62">
                  <c:v>0.61819033333449624</c:v>
                </c:pt>
                <c:pt idx="63">
                  <c:v>0.62818833335768431</c:v>
                </c:pt>
                <c:pt idx="64">
                  <c:v>0.63818633335176855</c:v>
                </c:pt>
                <c:pt idx="65">
                  <c:v>0.64818533335346729</c:v>
                </c:pt>
                <c:pt idx="66">
                  <c:v>0.65818333334755152</c:v>
                </c:pt>
                <c:pt idx="67">
                  <c:v>0.66818133334163576</c:v>
                </c:pt>
                <c:pt idx="68">
                  <c:v>0.6781803333433345</c:v>
                </c:pt>
                <c:pt idx="69">
                  <c:v>0.68817833333741874</c:v>
                </c:pt>
                <c:pt idx="70">
                  <c:v>0.6981763333606068</c:v>
                </c:pt>
                <c:pt idx="71">
                  <c:v>0.70817533333320171</c:v>
                </c:pt>
                <c:pt idx="72">
                  <c:v>0.71817333335638978</c:v>
                </c:pt>
                <c:pt idx="73">
                  <c:v>0.72817233335808851</c:v>
                </c:pt>
                <c:pt idx="74">
                  <c:v>0.73817033335217275</c:v>
                </c:pt>
                <c:pt idx="75">
                  <c:v>0.74816833334625699</c:v>
                </c:pt>
                <c:pt idx="76">
                  <c:v>0.75816733334795572</c:v>
                </c:pt>
                <c:pt idx="77">
                  <c:v>0.76816533334203996</c:v>
                </c:pt>
                <c:pt idx="78">
                  <c:v>0.7781633333361242</c:v>
                </c:pt>
                <c:pt idx="79">
                  <c:v>0.78816233333782293</c:v>
                </c:pt>
                <c:pt idx="80">
                  <c:v>0.7981607083347626</c:v>
                </c:pt>
                <c:pt idx="81">
                  <c:v>0.80815870835795067</c:v>
                </c:pt>
                <c:pt idx="82">
                  <c:v>0.8181577083596494</c:v>
                </c:pt>
                <c:pt idx="83">
                  <c:v>0.82815570835373364</c:v>
                </c:pt>
                <c:pt idx="84">
                  <c:v>0.83815370834781788</c:v>
                </c:pt>
                <c:pt idx="85">
                  <c:v>0.84815270834951662</c:v>
                </c:pt>
                <c:pt idx="86">
                  <c:v>0.85815070834360085</c:v>
                </c:pt>
                <c:pt idx="87">
                  <c:v>0.86814870833768509</c:v>
                </c:pt>
                <c:pt idx="88">
                  <c:v>0.87814770833938383</c:v>
                </c:pt>
                <c:pt idx="89">
                  <c:v>0.88814570833346806</c:v>
                </c:pt>
                <c:pt idx="90">
                  <c:v>0.89814370835665613</c:v>
                </c:pt>
                <c:pt idx="91">
                  <c:v>0.90814270835835487</c:v>
                </c:pt>
                <c:pt idx="92">
                  <c:v>0.91814070835243911</c:v>
                </c:pt>
                <c:pt idx="93">
                  <c:v>0.92813870834652334</c:v>
                </c:pt>
                <c:pt idx="94">
                  <c:v>0.93813770834822208</c:v>
                </c:pt>
                <c:pt idx="95">
                  <c:v>0.94813570834230632</c:v>
                </c:pt>
                <c:pt idx="96">
                  <c:v>0.95813470834400505</c:v>
                </c:pt>
                <c:pt idx="97">
                  <c:v>0.96813270833808929</c:v>
                </c:pt>
                <c:pt idx="98">
                  <c:v>0.97813070836127736</c:v>
                </c:pt>
                <c:pt idx="99">
                  <c:v>0.98812970833387226</c:v>
                </c:pt>
                <c:pt idx="100">
                  <c:v>0.99812770835706033</c:v>
                </c:pt>
                <c:pt idx="101">
                  <c:v>1.0081257083511446</c:v>
                </c:pt>
                <c:pt idx="102">
                  <c:v>1.0181247083528433</c:v>
                </c:pt>
                <c:pt idx="103">
                  <c:v>1.0281227083469275</c:v>
                </c:pt>
                <c:pt idx="104">
                  <c:v>1.0381207083410118</c:v>
                </c:pt>
                <c:pt idx="105">
                  <c:v>1.0481197083427105</c:v>
                </c:pt>
                <c:pt idx="106">
                  <c:v>1.0581177083367947</c:v>
                </c:pt>
                <c:pt idx="107">
                  <c:v>1.0681157083599828</c:v>
                </c:pt>
                <c:pt idx="108">
                  <c:v>1.0781147083616816</c:v>
                </c:pt>
                <c:pt idx="109">
                  <c:v>1.0881127083557658</c:v>
                </c:pt>
                <c:pt idx="110">
                  <c:v>1.09811070834985</c:v>
                </c:pt>
                <c:pt idx="111">
                  <c:v>1.1081097083515488</c:v>
                </c:pt>
                <c:pt idx="112">
                  <c:v>1.118107708345633</c:v>
                </c:pt>
                <c:pt idx="113">
                  <c:v>1.1281057083397172</c:v>
                </c:pt>
                <c:pt idx="114">
                  <c:v>1.138104708341416</c:v>
                </c:pt>
                <c:pt idx="115">
                  <c:v>1.1481027083355002</c:v>
                </c:pt>
                <c:pt idx="116">
                  <c:v>1.1581007083586883</c:v>
                </c:pt>
                <c:pt idx="117">
                  <c:v>1.168099708360387</c:v>
                </c:pt>
                <c:pt idx="118">
                  <c:v>1.1780977083544713</c:v>
                </c:pt>
                <c:pt idx="119">
                  <c:v>1.18809670835617</c:v>
                </c:pt>
                <c:pt idx="120">
                  <c:v>1.1980947083502542</c:v>
                </c:pt>
                <c:pt idx="121">
                  <c:v>1.2080927083443385</c:v>
                </c:pt>
                <c:pt idx="122">
                  <c:v>1.2180917083460372</c:v>
                </c:pt>
                <c:pt idx="123">
                  <c:v>1.2280897083401214</c:v>
                </c:pt>
                <c:pt idx="124">
                  <c:v>1.2380877083342057</c:v>
                </c:pt>
                <c:pt idx="125">
                  <c:v>1.2480867083359044</c:v>
                </c:pt>
                <c:pt idx="126">
                  <c:v>1.2580847083590925</c:v>
                </c:pt>
                <c:pt idx="127">
                  <c:v>1.2680827083531767</c:v>
                </c:pt>
                <c:pt idx="128">
                  <c:v>1.2780817083548754</c:v>
                </c:pt>
                <c:pt idx="129">
                  <c:v>1.2880797083489597</c:v>
                </c:pt>
                <c:pt idx="130">
                  <c:v>1.2980777083430439</c:v>
                </c:pt>
                <c:pt idx="131">
                  <c:v>1.3080767083447427</c:v>
                </c:pt>
                <c:pt idx="132">
                  <c:v>1.3180747083388269</c:v>
                </c:pt>
                <c:pt idx="133">
                  <c:v>1.328072708362015</c:v>
                </c:pt>
                <c:pt idx="134">
                  <c:v>1.3380717083346099</c:v>
                </c:pt>
                <c:pt idx="135">
                  <c:v>1.3480697083577979</c:v>
                </c:pt>
                <c:pt idx="136">
                  <c:v>1.3580677083518822</c:v>
                </c:pt>
                <c:pt idx="137">
                  <c:v>1.3680667083535809</c:v>
                </c:pt>
                <c:pt idx="138">
                  <c:v>1.3780647083476651</c:v>
                </c:pt>
                <c:pt idx="139">
                  <c:v>1.3880627083417494</c:v>
                </c:pt>
                <c:pt idx="140">
                  <c:v>1.3980617083434481</c:v>
                </c:pt>
                <c:pt idx="141">
                  <c:v>1.4080597083375324</c:v>
                </c:pt>
                <c:pt idx="142">
                  <c:v>1.4180587083392311</c:v>
                </c:pt>
                <c:pt idx="143">
                  <c:v>1.4280567083333153</c:v>
                </c:pt>
                <c:pt idx="144">
                  <c:v>1.4380547083565034</c:v>
                </c:pt>
                <c:pt idx="145">
                  <c:v>1.4480537083582021</c:v>
                </c:pt>
                <c:pt idx="146">
                  <c:v>1.4580517083522864</c:v>
                </c:pt>
                <c:pt idx="147">
                  <c:v>1.4680497083463706</c:v>
                </c:pt>
                <c:pt idx="148">
                  <c:v>1.4780487083480693</c:v>
                </c:pt>
                <c:pt idx="149">
                  <c:v>1.4880467083421536</c:v>
                </c:pt>
                <c:pt idx="150">
                  <c:v>1.4980447083362378</c:v>
                </c:pt>
                <c:pt idx="151">
                  <c:v>1.5080437083379366</c:v>
                </c:pt>
                <c:pt idx="152">
                  <c:v>1.5180417083611246</c:v>
                </c:pt>
                <c:pt idx="153">
                  <c:v>1.5280397083552089</c:v>
                </c:pt>
                <c:pt idx="154">
                  <c:v>1.5380387083569076</c:v>
                </c:pt>
                <c:pt idx="155">
                  <c:v>1.5480367083509918</c:v>
                </c:pt>
                <c:pt idx="156">
                  <c:v>1.5580347083450761</c:v>
                </c:pt>
                <c:pt idx="157">
                  <c:v>1.5680337083467748</c:v>
                </c:pt>
                <c:pt idx="158">
                  <c:v>1.578031708340859</c:v>
                </c:pt>
                <c:pt idx="159">
                  <c:v>1.5880297083349433</c:v>
                </c:pt>
                <c:pt idx="160">
                  <c:v>1.598028708336642</c:v>
                </c:pt>
                <c:pt idx="161">
                  <c:v>1.6080267083598301</c:v>
                </c:pt>
                <c:pt idx="162">
                  <c:v>1.6180247083539143</c:v>
                </c:pt>
                <c:pt idx="163">
                  <c:v>1.6280237083556131</c:v>
                </c:pt>
                <c:pt idx="164">
                  <c:v>1.6380217083496973</c:v>
                </c:pt>
                <c:pt idx="165">
                  <c:v>1.648020708351396</c:v>
                </c:pt>
                <c:pt idx="166">
                  <c:v>1.6580187083454803</c:v>
                </c:pt>
                <c:pt idx="167">
                  <c:v>1.6680167083395645</c:v>
                </c:pt>
                <c:pt idx="168">
                  <c:v>1.6780157083412632</c:v>
                </c:pt>
                <c:pt idx="169">
                  <c:v>1.6880137083353475</c:v>
                </c:pt>
                <c:pt idx="170">
                  <c:v>1.6980117083585355</c:v>
                </c:pt>
                <c:pt idx="171">
                  <c:v>1.7080107083602343</c:v>
                </c:pt>
                <c:pt idx="172">
                  <c:v>1.7180087083543185</c:v>
                </c:pt>
                <c:pt idx="173">
                  <c:v>1.7280067083484028</c:v>
                </c:pt>
                <c:pt idx="174">
                  <c:v>1.7380057083501015</c:v>
                </c:pt>
                <c:pt idx="175">
                  <c:v>1.7480037083441857</c:v>
                </c:pt>
                <c:pt idx="176">
                  <c:v>1.75800170833827</c:v>
                </c:pt>
                <c:pt idx="177">
                  <c:v>1.7680007083399687</c:v>
                </c:pt>
                <c:pt idx="178">
                  <c:v>1.7779987083340529</c:v>
                </c:pt>
                <c:pt idx="179">
                  <c:v>1.787996708357241</c:v>
                </c:pt>
                <c:pt idx="180">
                  <c:v>1.7979956250055693</c:v>
                </c:pt>
                <c:pt idx="181">
                  <c:v>1.8079936250287574</c:v>
                </c:pt>
                <c:pt idx="182">
                  <c:v>1.8179916250228416</c:v>
                </c:pt>
                <c:pt idx="183">
                  <c:v>1.8279906250245403</c:v>
                </c:pt>
                <c:pt idx="184">
                  <c:v>1.8379886250186246</c:v>
                </c:pt>
                <c:pt idx="185">
                  <c:v>1.8479866250127088</c:v>
                </c:pt>
                <c:pt idx="186">
                  <c:v>1.8579856250144076</c:v>
                </c:pt>
                <c:pt idx="187">
                  <c:v>1.8679836250084918</c:v>
                </c:pt>
                <c:pt idx="188">
                  <c:v>1.8779826250101905</c:v>
                </c:pt>
                <c:pt idx="189">
                  <c:v>1.8879806250042748</c:v>
                </c:pt>
                <c:pt idx="190">
                  <c:v>1.8979786250274628</c:v>
                </c:pt>
                <c:pt idx="191">
                  <c:v>1.9079776250000577</c:v>
                </c:pt>
                <c:pt idx="192">
                  <c:v>1.9179756250232458</c:v>
                </c:pt>
                <c:pt idx="193">
                  <c:v>1.9279736250173301</c:v>
                </c:pt>
                <c:pt idx="194">
                  <c:v>1.9379726250190288</c:v>
                </c:pt>
                <c:pt idx="195">
                  <c:v>1.947970625013113</c:v>
                </c:pt>
                <c:pt idx="196">
                  <c:v>1.9579686250071973</c:v>
                </c:pt>
                <c:pt idx="197">
                  <c:v>1.967967625008896</c:v>
                </c:pt>
                <c:pt idx="198">
                  <c:v>1.9779656250029802</c:v>
                </c:pt>
                <c:pt idx="199">
                  <c:v>1.9879636250261683</c:v>
                </c:pt>
                <c:pt idx="200">
                  <c:v>1.997962625027867</c:v>
                </c:pt>
                <c:pt idx="201">
                  <c:v>2.0079606250219513</c:v>
                </c:pt>
                <c:pt idx="202">
                  <c:v>2.0179586250160355</c:v>
                </c:pt>
                <c:pt idx="203">
                  <c:v>2.0279576250177342</c:v>
                </c:pt>
                <c:pt idx="204">
                  <c:v>2.0379556250118185</c:v>
                </c:pt>
                <c:pt idx="205">
                  <c:v>2.0479536250059027</c:v>
                </c:pt>
                <c:pt idx="206">
                  <c:v>2.0579526250076015</c:v>
                </c:pt>
                <c:pt idx="207">
                  <c:v>2.0679506250016857</c:v>
                </c:pt>
                <c:pt idx="208">
                  <c:v>2.0779486250248738</c:v>
                </c:pt>
                <c:pt idx="209">
                  <c:v>2.0879476250265725</c:v>
                </c:pt>
                <c:pt idx="210">
                  <c:v>2.0979456250206567</c:v>
                </c:pt>
                <c:pt idx="211">
                  <c:v>2.1079446250223555</c:v>
                </c:pt>
                <c:pt idx="212">
                  <c:v>2.1179426250164397</c:v>
                </c:pt>
                <c:pt idx="213">
                  <c:v>2.1279406250105239</c:v>
                </c:pt>
                <c:pt idx="214">
                  <c:v>2.1379396250122227</c:v>
                </c:pt>
                <c:pt idx="215">
                  <c:v>2.1479376250063069</c:v>
                </c:pt>
                <c:pt idx="216">
                  <c:v>2.1579356250003912</c:v>
                </c:pt>
                <c:pt idx="217">
                  <c:v>2.1679346250020899</c:v>
                </c:pt>
                <c:pt idx="218">
                  <c:v>2.177932625025278</c:v>
                </c:pt>
                <c:pt idx="219">
                  <c:v>2.1879306250193622</c:v>
                </c:pt>
                <c:pt idx="220">
                  <c:v>2.1979296250210609</c:v>
                </c:pt>
                <c:pt idx="221">
                  <c:v>2.2079276250151452</c:v>
                </c:pt>
                <c:pt idx="222">
                  <c:v>2.2179256250092294</c:v>
                </c:pt>
                <c:pt idx="223">
                  <c:v>2.2279246250109281</c:v>
                </c:pt>
                <c:pt idx="224">
                  <c:v>2.2379226250050124</c:v>
                </c:pt>
                <c:pt idx="225">
                  <c:v>2.2479206250282004</c:v>
                </c:pt>
                <c:pt idx="226">
                  <c:v>2.2579196250007953</c:v>
                </c:pt>
                <c:pt idx="227">
                  <c:v>2.2679176250239834</c:v>
                </c:pt>
                <c:pt idx="228">
                  <c:v>2.2779156250180677</c:v>
                </c:pt>
                <c:pt idx="229">
                  <c:v>2.2879146250197664</c:v>
                </c:pt>
                <c:pt idx="230">
                  <c:v>2.2979126250138506</c:v>
                </c:pt>
                <c:pt idx="231">
                  <c:v>2.3079106250079349</c:v>
                </c:pt>
                <c:pt idx="232">
                  <c:v>2.3179096250096336</c:v>
                </c:pt>
                <c:pt idx="233">
                  <c:v>2.3279076250037178</c:v>
                </c:pt>
                <c:pt idx="234">
                  <c:v>2.3379066250054166</c:v>
                </c:pt>
                <c:pt idx="235">
                  <c:v>2.3479046250286046</c:v>
                </c:pt>
                <c:pt idx="236">
                  <c:v>2.3579026250226889</c:v>
                </c:pt>
                <c:pt idx="237">
                  <c:v>2.3679016250243876</c:v>
                </c:pt>
                <c:pt idx="238">
                  <c:v>2.3778996250184719</c:v>
                </c:pt>
                <c:pt idx="239">
                  <c:v>2.3878976250125561</c:v>
                </c:pt>
                <c:pt idx="240">
                  <c:v>2.3978966250142548</c:v>
                </c:pt>
                <c:pt idx="241">
                  <c:v>2.4078946250083391</c:v>
                </c:pt>
                <c:pt idx="242">
                  <c:v>2.4178926250024233</c:v>
                </c:pt>
                <c:pt idx="243">
                  <c:v>2.427891625004122</c:v>
                </c:pt>
                <c:pt idx="244">
                  <c:v>2.4378896250273101</c:v>
                </c:pt>
                <c:pt idx="245">
                  <c:v>2.4478876250213943</c:v>
                </c:pt>
                <c:pt idx="246">
                  <c:v>2.4578866250230931</c:v>
                </c:pt>
                <c:pt idx="247">
                  <c:v>2.4678846250171773</c:v>
                </c:pt>
                <c:pt idx="248">
                  <c:v>2.4778826250112616</c:v>
                </c:pt>
                <c:pt idx="249">
                  <c:v>2.4878816250129603</c:v>
                </c:pt>
                <c:pt idx="250">
                  <c:v>2.4978796250070445</c:v>
                </c:pt>
                <c:pt idx="251">
                  <c:v>2.5078776250011288</c:v>
                </c:pt>
                <c:pt idx="252">
                  <c:v>2.5178766250028275</c:v>
                </c:pt>
                <c:pt idx="253">
                  <c:v>2.5278746250260156</c:v>
                </c:pt>
                <c:pt idx="254">
                  <c:v>2.5378726250200998</c:v>
                </c:pt>
                <c:pt idx="255">
                  <c:v>2.5478716250217985</c:v>
                </c:pt>
                <c:pt idx="256">
                  <c:v>2.5578696250158828</c:v>
                </c:pt>
                <c:pt idx="257">
                  <c:v>2.567867625009967</c:v>
                </c:pt>
                <c:pt idx="258">
                  <c:v>2.5778666250116657</c:v>
                </c:pt>
                <c:pt idx="259">
                  <c:v>2.58786462500575</c:v>
                </c:pt>
                <c:pt idx="260">
                  <c:v>2.5978636250074487</c:v>
                </c:pt>
                <c:pt idx="261">
                  <c:v>2.607861625001533</c:v>
                </c:pt>
                <c:pt idx="262">
                  <c:v>2.617859625024721</c:v>
                </c:pt>
                <c:pt idx="263">
                  <c:v>2.6278586250264198</c:v>
                </c:pt>
                <c:pt idx="264">
                  <c:v>2.637856625020504</c:v>
                </c:pt>
                <c:pt idx="265">
                  <c:v>2.6478546250145882</c:v>
                </c:pt>
                <c:pt idx="266">
                  <c:v>2.657853625016287</c:v>
                </c:pt>
                <c:pt idx="267">
                  <c:v>2.6678516250103712</c:v>
                </c:pt>
                <c:pt idx="268">
                  <c:v>2.6778496250044554</c:v>
                </c:pt>
                <c:pt idx="269">
                  <c:v>2.6878486250061542</c:v>
                </c:pt>
                <c:pt idx="270">
                  <c:v>2.6978466250002384</c:v>
                </c:pt>
                <c:pt idx="271">
                  <c:v>2.7078446250234265</c:v>
                </c:pt>
                <c:pt idx="272">
                  <c:v>2.7178436250251252</c:v>
                </c:pt>
                <c:pt idx="273">
                  <c:v>2.7278416250192095</c:v>
                </c:pt>
                <c:pt idx="274">
                  <c:v>2.7378396250132937</c:v>
                </c:pt>
                <c:pt idx="275">
                  <c:v>2.7478386250149924</c:v>
                </c:pt>
                <c:pt idx="276">
                  <c:v>2.7578366250090767</c:v>
                </c:pt>
                <c:pt idx="277">
                  <c:v>2.7678346250031609</c:v>
                </c:pt>
                <c:pt idx="278">
                  <c:v>2.7778336250048596</c:v>
                </c:pt>
                <c:pt idx="279">
                  <c:v>2.7878316250280477</c:v>
                </c:pt>
                <c:pt idx="280">
                  <c:v>2.7978306250006426</c:v>
                </c:pt>
                <c:pt idx="281">
                  <c:v>2.8078286250238307</c:v>
                </c:pt>
                <c:pt idx="282">
                  <c:v>2.8178266250179149</c:v>
                </c:pt>
                <c:pt idx="283">
                  <c:v>2.8278256250196137</c:v>
                </c:pt>
                <c:pt idx="284">
                  <c:v>2.8378236250136979</c:v>
                </c:pt>
                <c:pt idx="285">
                  <c:v>2.8478216250077821</c:v>
                </c:pt>
                <c:pt idx="286">
                  <c:v>2.8578206250094809</c:v>
                </c:pt>
                <c:pt idx="287">
                  <c:v>2.8678186250035651</c:v>
                </c:pt>
                <c:pt idx="288">
                  <c:v>2.8778166250267532</c:v>
                </c:pt>
                <c:pt idx="289">
                  <c:v>2.8878156250284519</c:v>
                </c:pt>
                <c:pt idx="290">
                  <c:v>2.8978136250225361</c:v>
                </c:pt>
                <c:pt idx="291">
                  <c:v>2.9078116250166204</c:v>
                </c:pt>
                <c:pt idx="292">
                  <c:v>2.9178106250183191</c:v>
                </c:pt>
                <c:pt idx="293">
                  <c:v>2.9278086250124034</c:v>
                </c:pt>
                <c:pt idx="294">
                  <c:v>2.9378066250064876</c:v>
                </c:pt>
                <c:pt idx="295">
                  <c:v>2.9478056250081863</c:v>
                </c:pt>
                <c:pt idx="296">
                  <c:v>2.9578036250022706</c:v>
                </c:pt>
                <c:pt idx="297">
                  <c:v>2.9678016250254586</c:v>
                </c:pt>
                <c:pt idx="298">
                  <c:v>2.9778006250271574</c:v>
                </c:pt>
                <c:pt idx="299">
                  <c:v>2.9877986250212416</c:v>
                </c:pt>
                <c:pt idx="300">
                  <c:v>2.9977966250153258</c:v>
                </c:pt>
                <c:pt idx="301">
                  <c:v>3.0077956250170246</c:v>
                </c:pt>
                <c:pt idx="302">
                  <c:v>3.0177936250111088</c:v>
                </c:pt>
                <c:pt idx="303">
                  <c:v>3.0277926250128075</c:v>
                </c:pt>
                <c:pt idx="304">
                  <c:v>3.0377906250068918</c:v>
                </c:pt>
                <c:pt idx="305">
                  <c:v>3.047788625000976</c:v>
                </c:pt>
                <c:pt idx="306">
                  <c:v>3.0577876250026748</c:v>
                </c:pt>
                <c:pt idx="307">
                  <c:v>3.0677856250258628</c:v>
                </c:pt>
                <c:pt idx="308">
                  <c:v>3.0777836250199471</c:v>
                </c:pt>
                <c:pt idx="309">
                  <c:v>3.0877826250216458</c:v>
                </c:pt>
                <c:pt idx="310">
                  <c:v>3.09778062501573</c:v>
                </c:pt>
                <c:pt idx="311">
                  <c:v>3.1077786250098143</c:v>
                </c:pt>
                <c:pt idx="312">
                  <c:v>3.117777625011513</c:v>
                </c:pt>
                <c:pt idx="313">
                  <c:v>3.1277756250055972</c:v>
                </c:pt>
                <c:pt idx="314">
                  <c:v>3.1377736250287853</c:v>
                </c:pt>
                <c:pt idx="315">
                  <c:v>3.1477726250013802</c:v>
                </c:pt>
                <c:pt idx="316">
                  <c:v>3.1577706250245683</c:v>
                </c:pt>
                <c:pt idx="317">
                  <c:v>3.1677686250186525</c:v>
                </c:pt>
                <c:pt idx="318">
                  <c:v>3.1777676250203513</c:v>
                </c:pt>
                <c:pt idx="319">
                  <c:v>3.1877656250144355</c:v>
                </c:pt>
                <c:pt idx="320">
                  <c:v>3.1977636250085197</c:v>
                </c:pt>
                <c:pt idx="321">
                  <c:v>3.2077626250102185</c:v>
                </c:pt>
                <c:pt idx="322">
                  <c:v>3.2177606250043027</c:v>
                </c:pt>
                <c:pt idx="323">
                  <c:v>3.2277586250274908</c:v>
                </c:pt>
                <c:pt idx="324">
                  <c:v>3.2377576250000857</c:v>
                </c:pt>
                <c:pt idx="325">
                  <c:v>3.2477556250232738</c:v>
                </c:pt>
                <c:pt idx="326">
                  <c:v>3.2577546250249725</c:v>
                </c:pt>
                <c:pt idx="327">
                  <c:v>3.2677526250190567</c:v>
                </c:pt>
                <c:pt idx="328">
                  <c:v>3.277750625013141</c:v>
                </c:pt>
                <c:pt idx="329">
                  <c:v>3.2877496250148397</c:v>
                </c:pt>
                <c:pt idx="330">
                  <c:v>3.2977476250089239</c:v>
                </c:pt>
                <c:pt idx="331">
                  <c:v>3.3077456250030082</c:v>
                </c:pt>
                <c:pt idx="332">
                  <c:v>3.3177446250047069</c:v>
                </c:pt>
                <c:pt idx="333">
                  <c:v>3.327742625027895</c:v>
                </c:pt>
                <c:pt idx="334">
                  <c:v>3.3377406250219792</c:v>
                </c:pt>
                <c:pt idx="335">
                  <c:v>3.3477396250236779</c:v>
                </c:pt>
                <c:pt idx="336">
                  <c:v>3.3577376250177622</c:v>
                </c:pt>
                <c:pt idx="337">
                  <c:v>3.3677356250118464</c:v>
                </c:pt>
                <c:pt idx="338">
                  <c:v>3.3777346250135452</c:v>
                </c:pt>
                <c:pt idx="339">
                  <c:v>3.3877326250076294</c:v>
                </c:pt>
                <c:pt idx="340">
                  <c:v>3.3977306250017136</c:v>
                </c:pt>
                <c:pt idx="341">
                  <c:v>3.4077296250034124</c:v>
                </c:pt>
                <c:pt idx="342">
                  <c:v>3.4177276250266004</c:v>
                </c:pt>
                <c:pt idx="343">
                  <c:v>3.4277256250206847</c:v>
                </c:pt>
                <c:pt idx="344">
                  <c:v>3.4377246250223834</c:v>
                </c:pt>
                <c:pt idx="345">
                  <c:v>3.4477226250164676</c:v>
                </c:pt>
                <c:pt idx="346">
                  <c:v>3.4577206250105519</c:v>
                </c:pt>
                <c:pt idx="347">
                  <c:v>3.4677196250122506</c:v>
                </c:pt>
                <c:pt idx="348">
                  <c:v>3.4777176250063349</c:v>
                </c:pt>
                <c:pt idx="349">
                  <c:v>3.4877166250080336</c:v>
                </c:pt>
                <c:pt idx="350">
                  <c:v>3.4977146250021178</c:v>
                </c:pt>
                <c:pt idx="351">
                  <c:v>3.5077126250253059</c:v>
                </c:pt>
                <c:pt idx="352">
                  <c:v>3.5177116250270046</c:v>
                </c:pt>
                <c:pt idx="353">
                  <c:v>3.5277096250210889</c:v>
                </c:pt>
                <c:pt idx="354">
                  <c:v>3.5377076250151731</c:v>
                </c:pt>
                <c:pt idx="355">
                  <c:v>3.5477066250168718</c:v>
                </c:pt>
                <c:pt idx="356">
                  <c:v>3.5577046250109561</c:v>
                </c:pt>
                <c:pt idx="357">
                  <c:v>3.5677026250050403</c:v>
                </c:pt>
                <c:pt idx="358">
                  <c:v>3.5777016250067391</c:v>
                </c:pt>
                <c:pt idx="359">
                  <c:v>3.5876996250008233</c:v>
                </c:pt>
                <c:pt idx="360">
                  <c:v>3.5976976250240114</c:v>
                </c:pt>
                <c:pt idx="361">
                  <c:v>3.6076966250257101</c:v>
                </c:pt>
                <c:pt idx="362">
                  <c:v>3.6176946250197943</c:v>
                </c:pt>
                <c:pt idx="363">
                  <c:v>3.6276926250138786</c:v>
                </c:pt>
                <c:pt idx="364">
                  <c:v>3.6376916250155773</c:v>
                </c:pt>
                <c:pt idx="365">
                  <c:v>3.6476896250096615</c:v>
                </c:pt>
                <c:pt idx="366">
                  <c:v>3.6576876250037458</c:v>
                </c:pt>
                <c:pt idx="367">
                  <c:v>3.6676866250054445</c:v>
                </c:pt>
                <c:pt idx="368">
                  <c:v>3.6776846250286326</c:v>
                </c:pt>
                <c:pt idx="369">
                  <c:v>3.6876836250012275</c:v>
                </c:pt>
                <c:pt idx="370">
                  <c:v>3.6976816250244156</c:v>
                </c:pt>
                <c:pt idx="371">
                  <c:v>3.7076796250184998</c:v>
                </c:pt>
                <c:pt idx="372">
                  <c:v>3.7176786250201985</c:v>
                </c:pt>
                <c:pt idx="373">
                  <c:v>3.7276766250142828</c:v>
                </c:pt>
                <c:pt idx="374">
                  <c:v>3.737674625008367</c:v>
                </c:pt>
                <c:pt idx="375">
                  <c:v>3.7476736250100657</c:v>
                </c:pt>
                <c:pt idx="376">
                  <c:v>3.75767162500415</c:v>
                </c:pt>
                <c:pt idx="377">
                  <c:v>3.767669625027338</c:v>
                </c:pt>
                <c:pt idx="378">
                  <c:v>3.7776686249999329</c:v>
                </c:pt>
                <c:pt idx="379">
                  <c:v>3.787666625023121</c:v>
                </c:pt>
                <c:pt idx="380">
                  <c:v>3.7976646250172053</c:v>
                </c:pt>
                <c:pt idx="381">
                  <c:v>3.8076635833422188</c:v>
                </c:pt>
                <c:pt idx="382">
                  <c:v>3.817661583336303</c:v>
                </c:pt>
                <c:pt idx="383">
                  <c:v>3.8276595833594911</c:v>
                </c:pt>
                <c:pt idx="384">
                  <c:v>3.8376585833611898</c:v>
                </c:pt>
                <c:pt idx="385">
                  <c:v>3.8476565833552741</c:v>
                </c:pt>
                <c:pt idx="386">
                  <c:v>3.8576545833493583</c:v>
                </c:pt>
                <c:pt idx="387">
                  <c:v>3.867653583351057</c:v>
                </c:pt>
                <c:pt idx="388">
                  <c:v>3.8776515833451413</c:v>
                </c:pt>
                <c:pt idx="389">
                  <c:v>3.88765058334684</c:v>
                </c:pt>
                <c:pt idx="390">
                  <c:v>3.8976485833409242</c:v>
                </c:pt>
                <c:pt idx="391">
                  <c:v>3.9076465833350085</c:v>
                </c:pt>
                <c:pt idx="392">
                  <c:v>3.9176455833367072</c:v>
                </c:pt>
                <c:pt idx="393">
                  <c:v>3.9276435833598953</c:v>
                </c:pt>
                <c:pt idx="394">
                  <c:v>3.9376415833539795</c:v>
                </c:pt>
                <c:pt idx="395">
                  <c:v>3.9476405833556782</c:v>
                </c:pt>
                <c:pt idx="396">
                  <c:v>3.9576385833497625</c:v>
                </c:pt>
                <c:pt idx="397">
                  <c:v>3.9676365833438467</c:v>
                </c:pt>
                <c:pt idx="398">
                  <c:v>3.9776355833455455</c:v>
                </c:pt>
                <c:pt idx="399">
                  <c:v>3.9876335833396297</c:v>
                </c:pt>
                <c:pt idx="400">
                  <c:v>3.9976315833337139</c:v>
                </c:pt>
                <c:pt idx="401">
                  <c:v>4.0076305833354127</c:v>
                </c:pt>
                <c:pt idx="402">
                  <c:v>4.0176285833586007</c:v>
                </c:pt>
                <c:pt idx="403">
                  <c:v>4.027626583352685</c:v>
                </c:pt>
                <c:pt idx="404">
                  <c:v>4.0376255833543837</c:v>
                </c:pt>
                <c:pt idx="405">
                  <c:v>4.0476235833484679</c:v>
                </c:pt>
                <c:pt idx="406">
                  <c:v>4.0576215833425522</c:v>
                </c:pt>
                <c:pt idx="407">
                  <c:v>4.0676205833442509</c:v>
                </c:pt>
                <c:pt idx="408">
                  <c:v>4.0776185833383352</c:v>
                </c:pt>
                <c:pt idx="409">
                  <c:v>4.0876165833615232</c:v>
                </c:pt>
                <c:pt idx="410">
                  <c:v>4.0976155833341181</c:v>
                </c:pt>
                <c:pt idx="411">
                  <c:v>4.1076135833573062</c:v>
                </c:pt>
                <c:pt idx="412">
                  <c:v>4.1176115833513904</c:v>
                </c:pt>
                <c:pt idx="413">
                  <c:v>4.1276105833530892</c:v>
                </c:pt>
                <c:pt idx="414">
                  <c:v>4.1376085833471734</c:v>
                </c:pt>
                <c:pt idx="415">
                  <c:v>4.1476075833488721</c:v>
                </c:pt>
                <c:pt idx="416">
                  <c:v>4.1576055833429564</c:v>
                </c:pt>
                <c:pt idx="417">
                  <c:v>4.1676035833370406</c:v>
                </c:pt>
                <c:pt idx="418">
                  <c:v>4.1776025833387394</c:v>
                </c:pt>
                <c:pt idx="419">
                  <c:v>4.1876005833619274</c:v>
                </c:pt>
                <c:pt idx="420">
                  <c:v>4.1975985833560117</c:v>
                </c:pt>
                <c:pt idx="421">
                  <c:v>4.2075975833577104</c:v>
                </c:pt>
                <c:pt idx="422">
                  <c:v>4.2175955833517946</c:v>
                </c:pt>
                <c:pt idx="423">
                  <c:v>4.2275935833458789</c:v>
                </c:pt>
                <c:pt idx="424">
                  <c:v>4.2375925833475776</c:v>
                </c:pt>
                <c:pt idx="425">
                  <c:v>4.2475905833416618</c:v>
                </c:pt>
                <c:pt idx="426">
                  <c:v>4.2575885833357461</c:v>
                </c:pt>
                <c:pt idx="427">
                  <c:v>4.2675875833374448</c:v>
                </c:pt>
                <c:pt idx="428">
                  <c:v>4.2775855833606329</c:v>
                </c:pt>
                <c:pt idx="429">
                  <c:v>4.2875835833547171</c:v>
                </c:pt>
                <c:pt idx="430">
                  <c:v>4.2975825833564159</c:v>
                </c:pt>
                <c:pt idx="431">
                  <c:v>4.3075805833505001</c:v>
                </c:pt>
                <c:pt idx="432">
                  <c:v>4.3175795833521988</c:v>
                </c:pt>
                <c:pt idx="433">
                  <c:v>4.3275775833462831</c:v>
                </c:pt>
                <c:pt idx="434">
                  <c:v>4.3375755833403673</c:v>
                </c:pt>
                <c:pt idx="435">
                  <c:v>4.3475735833344515</c:v>
                </c:pt>
                <c:pt idx="436">
                  <c:v>4.3575725833361503</c:v>
                </c:pt>
                <c:pt idx="437">
                  <c:v>4.3675705833593383</c:v>
                </c:pt>
                <c:pt idx="438">
                  <c:v>4.3775695833610371</c:v>
                </c:pt>
                <c:pt idx="439">
                  <c:v>4.3875675833551213</c:v>
                </c:pt>
                <c:pt idx="440">
                  <c:v>4.3975655833492056</c:v>
                </c:pt>
                <c:pt idx="441">
                  <c:v>4.4075645833509043</c:v>
                </c:pt>
                <c:pt idx="442">
                  <c:v>4.4175625833449885</c:v>
                </c:pt>
                <c:pt idx="443">
                  <c:v>4.4275605833390728</c:v>
                </c:pt>
                <c:pt idx="444">
                  <c:v>4.4375595833407715</c:v>
                </c:pt>
                <c:pt idx="445">
                  <c:v>4.4475575833348557</c:v>
                </c:pt>
                <c:pt idx="446">
                  <c:v>4.4575555833580438</c:v>
                </c:pt>
                <c:pt idx="447">
                  <c:v>4.4675545833597425</c:v>
                </c:pt>
                <c:pt idx="448">
                  <c:v>4.4775525833538268</c:v>
                </c:pt>
                <c:pt idx="449">
                  <c:v>4.487550583347911</c:v>
                </c:pt>
                <c:pt idx="450">
                  <c:v>4.4975495833496097</c:v>
                </c:pt>
                <c:pt idx="451">
                  <c:v>4.507547583343694</c:v>
                </c:pt>
                <c:pt idx="452">
                  <c:v>4.5175455833377782</c:v>
                </c:pt>
                <c:pt idx="453">
                  <c:v>4.527544583339477</c:v>
                </c:pt>
                <c:pt idx="454">
                  <c:v>4.5375425833335612</c:v>
                </c:pt>
                <c:pt idx="455">
                  <c:v>4.5475415833352599</c:v>
                </c:pt>
                <c:pt idx="456">
                  <c:v>4.557539583358448</c:v>
                </c:pt>
                <c:pt idx="457">
                  <c:v>4.5675375833525322</c:v>
                </c:pt>
                <c:pt idx="458">
                  <c:v>4.577536583354231</c:v>
                </c:pt>
                <c:pt idx="459">
                  <c:v>4.5875345833483152</c:v>
                </c:pt>
                <c:pt idx="460">
                  <c:v>4.5975325833423994</c:v>
                </c:pt>
                <c:pt idx="461">
                  <c:v>4.6075315833440982</c:v>
                </c:pt>
                <c:pt idx="462">
                  <c:v>4.6175295833381824</c:v>
                </c:pt>
                <c:pt idx="463">
                  <c:v>4.6275275833613705</c:v>
                </c:pt>
                <c:pt idx="464">
                  <c:v>4.6375265833339654</c:v>
                </c:pt>
                <c:pt idx="465">
                  <c:v>4.6475245833571535</c:v>
                </c:pt>
                <c:pt idx="466">
                  <c:v>4.6575225833512377</c:v>
                </c:pt>
                <c:pt idx="467">
                  <c:v>4.6675215833529364</c:v>
                </c:pt>
                <c:pt idx="468">
                  <c:v>4.6775195833470207</c:v>
                </c:pt>
                <c:pt idx="469">
                  <c:v>4.6875175833411049</c:v>
                </c:pt>
                <c:pt idx="470">
                  <c:v>4.6975165833428036</c:v>
                </c:pt>
                <c:pt idx="471">
                  <c:v>4.7075145833368879</c:v>
                </c:pt>
                <c:pt idx="472">
                  <c:v>4.7175135833385866</c:v>
                </c:pt>
                <c:pt idx="473">
                  <c:v>4.7275115833617747</c:v>
                </c:pt>
                <c:pt idx="474">
                  <c:v>4.7375095833558589</c:v>
                </c:pt>
                <c:pt idx="475">
                  <c:v>4.7475085833575577</c:v>
                </c:pt>
                <c:pt idx="476">
                  <c:v>4.7575065833516419</c:v>
                </c:pt>
                <c:pt idx="477">
                  <c:v>4.7675045833457261</c:v>
                </c:pt>
                <c:pt idx="478">
                  <c:v>4.7775035833474249</c:v>
                </c:pt>
                <c:pt idx="479">
                  <c:v>4.7875015833415091</c:v>
                </c:pt>
                <c:pt idx="480">
                  <c:v>4.7974995833355933</c:v>
                </c:pt>
                <c:pt idx="481">
                  <c:v>4.8074985000130255</c:v>
                </c:pt>
                <c:pt idx="482">
                  <c:v>4.8174965000071097</c:v>
                </c:pt>
                <c:pt idx="483">
                  <c:v>4.827494500001194</c:v>
                </c:pt>
                <c:pt idx="484">
                  <c:v>4.8374935000028927</c:v>
                </c:pt>
                <c:pt idx="485">
                  <c:v>4.8474915000260808</c:v>
                </c:pt>
                <c:pt idx="486">
                  <c:v>4.857489500020165</c:v>
                </c:pt>
                <c:pt idx="487">
                  <c:v>4.8674885000218637</c:v>
                </c:pt>
                <c:pt idx="488">
                  <c:v>4.877486500015948</c:v>
                </c:pt>
                <c:pt idx="489">
                  <c:v>4.8874845000100322</c:v>
                </c:pt>
                <c:pt idx="490">
                  <c:v>4.8974835000117309</c:v>
                </c:pt>
                <c:pt idx="491">
                  <c:v>4.9074815000058152</c:v>
                </c:pt>
                <c:pt idx="492">
                  <c:v>4.9174805000075139</c:v>
                </c:pt>
                <c:pt idx="493">
                  <c:v>4.9274785000015981</c:v>
                </c:pt>
                <c:pt idx="494">
                  <c:v>4.9374765000247862</c:v>
                </c:pt>
                <c:pt idx="495">
                  <c:v>4.947475500026485</c:v>
                </c:pt>
                <c:pt idx="496">
                  <c:v>4.9574735000205692</c:v>
                </c:pt>
                <c:pt idx="497">
                  <c:v>4.9674715000146534</c:v>
                </c:pt>
                <c:pt idx="498">
                  <c:v>4.9774705000163522</c:v>
                </c:pt>
                <c:pt idx="499">
                  <c:v>4.9874685000104364</c:v>
                </c:pt>
                <c:pt idx="500">
                  <c:v>4.9974665000045206</c:v>
                </c:pt>
                <c:pt idx="501">
                  <c:v>5.0074655000062194</c:v>
                </c:pt>
                <c:pt idx="502">
                  <c:v>5.0174635000003036</c:v>
                </c:pt>
                <c:pt idx="503">
                  <c:v>5.0274615000234917</c:v>
                </c:pt>
                <c:pt idx="504">
                  <c:v>5.0374605000251904</c:v>
                </c:pt>
                <c:pt idx="505">
                  <c:v>5.0474585000192747</c:v>
                </c:pt>
                <c:pt idx="506">
                  <c:v>5.0574565000133589</c:v>
                </c:pt>
                <c:pt idx="507">
                  <c:v>5.0674555000150576</c:v>
                </c:pt>
                <c:pt idx="508">
                  <c:v>5.0774535000091419</c:v>
                </c:pt>
                <c:pt idx="509">
                  <c:v>5.0874525000108406</c:v>
                </c:pt>
                <c:pt idx="510">
                  <c:v>5.0974505000049248</c:v>
                </c:pt>
                <c:pt idx="511">
                  <c:v>5.1074485000281129</c:v>
                </c:pt>
                <c:pt idx="512">
                  <c:v>5.1174475000007078</c:v>
                </c:pt>
                <c:pt idx="513">
                  <c:v>5.1274455000238959</c:v>
                </c:pt>
                <c:pt idx="514">
                  <c:v>5.1374435000179801</c:v>
                </c:pt>
                <c:pt idx="515">
                  <c:v>5.1474425000196788</c:v>
                </c:pt>
                <c:pt idx="516">
                  <c:v>5.1574405000137631</c:v>
                </c:pt>
                <c:pt idx="517">
                  <c:v>5.1674385000078473</c:v>
                </c:pt>
                <c:pt idx="518">
                  <c:v>5.1774375000095461</c:v>
                </c:pt>
                <c:pt idx="519">
                  <c:v>5.1874355000036303</c:v>
                </c:pt>
                <c:pt idx="520">
                  <c:v>5.1974335000268184</c:v>
                </c:pt>
                <c:pt idx="521">
                  <c:v>5.2074325000285171</c:v>
                </c:pt>
                <c:pt idx="522">
                  <c:v>5.2174305000226013</c:v>
                </c:pt>
                <c:pt idx="523">
                  <c:v>5.2274285000166856</c:v>
                </c:pt>
                <c:pt idx="524">
                  <c:v>5.2374275000183843</c:v>
                </c:pt>
                <c:pt idx="525">
                  <c:v>5.2474255000124685</c:v>
                </c:pt>
                <c:pt idx="526">
                  <c:v>5.2574235000065528</c:v>
                </c:pt>
                <c:pt idx="527">
                  <c:v>5.2674225000082515</c:v>
                </c:pt>
                <c:pt idx="528">
                  <c:v>5.2774205000023358</c:v>
                </c:pt>
                <c:pt idx="529">
                  <c:v>5.2874195000040345</c:v>
                </c:pt>
                <c:pt idx="530">
                  <c:v>5.2974175000272226</c:v>
                </c:pt>
                <c:pt idx="531">
                  <c:v>5.3074155000213068</c:v>
                </c:pt>
                <c:pt idx="532">
                  <c:v>5.3174145000230055</c:v>
                </c:pt>
                <c:pt idx="533">
                  <c:v>5.3274125000170898</c:v>
                </c:pt>
                <c:pt idx="534">
                  <c:v>5.337410500011174</c:v>
                </c:pt>
                <c:pt idx="535">
                  <c:v>5.3474095000128727</c:v>
                </c:pt>
                <c:pt idx="536">
                  <c:v>5.357407500006957</c:v>
                </c:pt>
                <c:pt idx="537">
                  <c:v>5.3674055000010412</c:v>
                </c:pt>
                <c:pt idx="538">
                  <c:v>5.37740450000274</c:v>
                </c:pt>
                <c:pt idx="539">
                  <c:v>5.387402500025928</c:v>
                </c:pt>
                <c:pt idx="540">
                  <c:v>5.3974005000200123</c:v>
                </c:pt>
                <c:pt idx="541">
                  <c:v>5.407399500021711</c:v>
                </c:pt>
                <c:pt idx="542">
                  <c:v>5.4173975000157952</c:v>
                </c:pt>
                <c:pt idx="543">
                  <c:v>5.427396500017494</c:v>
                </c:pt>
                <c:pt idx="544">
                  <c:v>5.4373945000115782</c:v>
                </c:pt>
                <c:pt idx="545">
                  <c:v>5.4473925000056624</c:v>
                </c:pt>
                <c:pt idx="546">
                  <c:v>5.4573915000073612</c:v>
                </c:pt>
                <c:pt idx="547">
                  <c:v>5.4673895000014454</c:v>
                </c:pt>
                <c:pt idx="548">
                  <c:v>5.4773875000246335</c:v>
                </c:pt>
                <c:pt idx="549">
                  <c:v>5.4873865000263322</c:v>
                </c:pt>
                <c:pt idx="550">
                  <c:v>5.4973845000204165</c:v>
                </c:pt>
                <c:pt idx="551">
                  <c:v>5.5073825000145007</c:v>
                </c:pt>
                <c:pt idx="552">
                  <c:v>5.5173815000161994</c:v>
                </c:pt>
                <c:pt idx="553">
                  <c:v>5.5273795000102837</c:v>
                </c:pt>
                <c:pt idx="554">
                  <c:v>5.5373775000043679</c:v>
                </c:pt>
                <c:pt idx="555">
                  <c:v>5.5473765000060666</c:v>
                </c:pt>
                <c:pt idx="556">
                  <c:v>5.5573745000001509</c:v>
                </c:pt>
                <c:pt idx="557">
                  <c:v>5.5673725000233389</c:v>
                </c:pt>
                <c:pt idx="558">
                  <c:v>5.5773715000250377</c:v>
                </c:pt>
                <c:pt idx="559">
                  <c:v>5.5873695000191219</c:v>
                </c:pt>
                <c:pt idx="560">
                  <c:v>5.5973685000208206</c:v>
                </c:pt>
                <c:pt idx="561">
                  <c:v>5.6073665000149049</c:v>
                </c:pt>
                <c:pt idx="562">
                  <c:v>5.6173645000089891</c:v>
                </c:pt>
                <c:pt idx="563">
                  <c:v>5.6273635000106879</c:v>
                </c:pt>
                <c:pt idx="564">
                  <c:v>5.6373615000047721</c:v>
                </c:pt>
                <c:pt idx="565">
                  <c:v>5.6473595000279602</c:v>
                </c:pt>
                <c:pt idx="566">
                  <c:v>5.6573585000005551</c:v>
                </c:pt>
                <c:pt idx="567">
                  <c:v>5.6673565000237431</c:v>
                </c:pt>
                <c:pt idx="568">
                  <c:v>5.6773545000178274</c:v>
                </c:pt>
                <c:pt idx="569">
                  <c:v>5.6873535000195261</c:v>
                </c:pt>
                <c:pt idx="570">
                  <c:v>5.6973515000136103</c:v>
                </c:pt>
                <c:pt idx="571">
                  <c:v>5.7073495000076946</c:v>
                </c:pt>
                <c:pt idx="572">
                  <c:v>5.7173485000093933</c:v>
                </c:pt>
                <c:pt idx="573">
                  <c:v>5.7273465000034776</c:v>
                </c:pt>
                <c:pt idx="574">
                  <c:v>5.7373445000266656</c:v>
                </c:pt>
                <c:pt idx="575">
                  <c:v>5.7473435000283644</c:v>
                </c:pt>
                <c:pt idx="576">
                  <c:v>5.7573415000224486</c:v>
                </c:pt>
                <c:pt idx="577">
                  <c:v>5.7673405000241473</c:v>
                </c:pt>
                <c:pt idx="578">
                  <c:v>5.7773385000182316</c:v>
                </c:pt>
                <c:pt idx="579">
                  <c:v>5.7873365000123158</c:v>
                </c:pt>
                <c:pt idx="580">
                  <c:v>5.7973355000140145</c:v>
                </c:pt>
                <c:pt idx="581">
                  <c:v>5.8073361250280868</c:v>
                </c:pt>
                <c:pt idx="582">
                  <c:v>5.8173341250221711</c:v>
                </c:pt>
                <c:pt idx="583">
                  <c:v>5.8273331250238698</c:v>
                </c:pt>
                <c:pt idx="584">
                  <c:v>5.837331125017954</c:v>
                </c:pt>
                <c:pt idx="585">
                  <c:v>5.8473291250120383</c:v>
                </c:pt>
                <c:pt idx="586">
                  <c:v>5.857328125013737</c:v>
                </c:pt>
                <c:pt idx="587">
                  <c:v>5.8673261250078212</c:v>
                </c:pt>
                <c:pt idx="588">
                  <c:v>5.8773241250019055</c:v>
                </c:pt>
                <c:pt idx="589">
                  <c:v>5.8873231250036042</c:v>
                </c:pt>
                <c:pt idx="590">
                  <c:v>5.8973211250267923</c:v>
                </c:pt>
                <c:pt idx="591">
                  <c:v>5.907320125028491</c:v>
                </c:pt>
                <c:pt idx="592">
                  <c:v>5.9173181250225753</c:v>
                </c:pt>
                <c:pt idx="593">
                  <c:v>5.9273161250166595</c:v>
                </c:pt>
                <c:pt idx="594">
                  <c:v>5.9373151250183582</c:v>
                </c:pt>
                <c:pt idx="595">
                  <c:v>5.9473131250124425</c:v>
                </c:pt>
                <c:pt idx="596">
                  <c:v>5.9573111250065267</c:v>
                </c:pt>
                <c:pt idx="597">
                  <c:v>5.9673101250082254</c:v>
                </c:pt>
                <c:pt idx="598">
                  <c:v>5.9773081250023097</c:v>
                </c:pt>
                <c:pt idx="599">
                  <c:v>5.9873061250254977</c:v>
                </c:pt>
                <c:pt idx="600">
                  <c:v>5.9973051250271965</c:v>
                </c:pt>
                <c:pt idx="601">
                  <c:v>6.0073031250212807</c:v>
                </c:pt>
                <c:pt idx="602">
                  <c:v>6.017301125015365</c:v>
                </c:pt>
                <c:pt idx="603">
                  <c:v>6.0273001250170637</c:v>
                </c:pt>
                <c:pt idx="604">
                  <c:v>6.0372981250111479</c:v>
                </c:pt>
                <c:pt idx="605">
                  <c:v>6.0472961250052322</c:v>
                </c:pt>
                <c:pt idx="606">
                  <c:v>6.0572951250069309</c:v>
                </c:pt>
                <c:pt idx="607">
                  <c:v>6.0672931250010151</c:v>
                </c:pt>
                <c:pt idx="608">
                  <c:v>6.0772921250027139</c:v>
                </c:pt>
                <c:pt idx="609">
                  <c:v>6.0872901250259019</c:v>
                </c:pt>
                <c:pt idx="610">
                  <c:v>6.0972881250199862</c:v>
                </c:pt>
                <c:pt idx="611">
                  <c:v>6.1072871250216849</c:v>
                </c:pt>
                <c:pt idx="612">
                  <c:v>6.1172851250157692</c:v>
                </c:pt>
                <c:pt idx="613">
                  <c:v>6.1272831250098534</c:v>
                </c:pt>
                <c:pt idx="614">
                  <c:v>6.1372821250115521</c:v>
                </c:pt>
                <c:pt idx="615">
                  <c:v>6.1472801250056364</c:v>
                </c:pt>
                <c:pt idx="616">
                  <c:v>6.1572781250288244</c:v>
                </c:pt>
                <c:pt idx="617">
                  <c:v>6.1672771250014193</c:v>
                </c:pt>
                <c:pt idx="618">
                  <c:v>6.1772751250246074</c:v>
                </c:pt>
                <c:pt idx="619">
                  <c:v>6.1872741250263061</c:v>
                </c:pt>
                <c:pt idx="620">
                  <c:v>6.1972721250203904</c:v>
                </c:pt>
                <c:pt idx="621">
                  <c:v>6.2072701250144746</c:v>
                </c:pt>
                <c:pt idx="622">
                  <c:v>6.2172691250161733</c:v>
                </c:pt>
                <c:pt idx="623">
                  <c:v>6.2272671250102576</c:v>
                </c:pt>
                <c:pt idx="624">
                  <c:v>6.2372651250043418</c:v>
                </c:pt>
                <c:pt idx="625">
                  <c:v>6.2472641250060406</c:v>
                </c:pt>
                <c:pt idx="626">
                  <c:v>6.2572621250001248</c:v>
                </c:pt>
                <c:pt idx="627">
                  <c:v>6.2672601250233129</c:v>
                </c:pt>
                <c:pt idx="628">
                  <c:v>6.2772591250250116</c:v>
                </c:pt>
                <c:pt idx="629">
                  <c:v>6.2872571250190958</c:v>
                </c:pt>
                <c:pt idx="630">
                  <c:v>6.2972551250131801</c:v>
                </c:pt>
                <c:pt idx="631">
                  <c:v>6.3072541250148788</c:v>
                </c:pt>
                <c:pt idx="632">
                  <c:v>6.317252125008963</c:v>
                </c:pt>
                <c:pt idx="633">
                  <c:v>6.3272501250030473</c:v>
                </c:pt>
                <c:pt idx="634">
                  <c:v>6.337249125004746</c:v>
                </c:pt>
                <c:pt idx="635">
                  <c:v>6.3472471250279341</c:v>
                </c:pt>
                <c:pt idx="636">
                  <c:v>6.357246125000529</c:v>
                </c:pt>
                <c:pt idx="637">
                  <c:v>6.3672441250237171</c:v>
                </c:pt>
                <c:pt idx="638">
                  <c:v>6.3772421250178013</c:v>
                </c:pt>
                <c:pt idx="639">
                  <c:v>6.3872411250195</c:v>
                </c:pt>
                <c:pt idx="640">
                  <c:v>6.3972391250135843</c:v>
                </c:pt>
                <c:pt idx="641">
                  <c:v>6.4072371250076685</c:v>
                </c:pt>
                <c:pt idx="642">
                  <c:v>6.4172361250093672</c:v>
                </c:pt>
                <c:pt idx="643">
                  <c:v>6.4272341250034515</c:v>
                </c:pt>
                <c:pt idx="644">
                  <c:v>6.4372321250266396</c:v>
                </c:pt>
                <c:pt idx="645">
                  <c:v>6.4472311250283383</c:v>
                </c:pt>
                <c:pt idx="646">
                  <c:v>6.4572291250224225</c:v>
                </c:pt>
                <c:pt idx="647">
                  <c:v>6.4672271250165068</c:v>
                </c:pt>
                <c:pt idx="648">
                  <c:v>6.4772261250182055</c:v>
                </c:pt>
                <c:pt idx="649">
                  <c:v>6.4872241250122897</c:v>
                </c:pt>
                <c:pt idx="650">
                  <c:v>6.4972231250139885</c:v>
                </c:pt>
                <c:pt idx="651">
                  <c:v>6.5072211250080727</c:v>
                </c:pt>
                <c:pt idx="652">
                  <c:v>6.5172191250021569</c:v>
                </c:pt>
                <c:pt idx="653">
                  <c:v>6.5272181250038557</c:v>
                </c:pt>
                <c:pt idx="654">
                  <c:v>6.5372161250270437</c:v>
                </c:pt>
                <c:pt idx="655">
                  <c:v>6.547214125021128</c:v>
                </c:pt>
                <c:pt idx="656">
                  <c:v>6.5572131250228267</c:v>
                </c:pt>
                <c:pt idx="657">
                  <c:v>6.567211125016911</c:v>
                </c:pt>
                <c:pt idx="658">
                  <c:v>6.5772091250109952</c:v>
                </c:pt>
                <c:pt idx="659">
                  <c:v>6.5872081250126939</c:v>
                </c:pt>
                <c:pt idx="660">
                  <c:v>6.5972061250067782</c:v>
                </c:pt>
                <c:pt idx="661">
                  <c:v>6.6072051250084769</c:v>
                </c:pt>
                <c:pt idx="662">
                  <c:v>6.6172031250025611</c:v>
                </c:pt>
                <c:pt idx="663">
                  <c:v>6.6272011250257492</c:v>
                </c:pt>
                <c:pt idx="664">
                  <c:v>6.6372001250274479</c:v>
                </c:pt>
                <c:pt idx="665">
                  <c:v>6.6471981250215322</c:v>
                </c:pt>
                <c:pt idx="666">
                  <c:v>6.6571961250156164</c:v>
                </c:pt>
                <c:pt idx="667">
                  <c:v>6.6671951250173151</c:v>
                </c:pt>
                <c:pt idx="668">
                  <c:v>6.6771931250113994</c:v>
                </c:pt>
                <c:pt idx="669">
                  <c:v>6.6871911250054836</c:v>
                </c:pt>
                <c:pt idx="670">
                  <c:v>6.6971901250071824</c:v>
                </c:pt>
                <c:pt idx="671">
                  <c:v>6.7071881250012666</c:v>
                </c:pt>
                <c:pt idx="672">
                  <c:v>6.7171861250244547</c:v>
                </c:pt>
                <c:pt idx="673">
                  <c:v>6.7271851250261534</c:v>
                </c:pt>
                <c:pt idx="674">
                  <c:v>6.7371831250202376</c:v>
                </c:pt>
                <c:pt idx="675">
                  <c:v>6.7471821250219364</c:v>
                </c:pt>
                <c:pt idx="676">
                  <c:v>6.7571801250160206</c:v>
                </c:pt>
                <c:pt idx="677">
                  <c:v>6.7671781250101048</c:v>
                </c:pt>
                <c:pt idx="678">
                  <c:v>6.7771771250118036</c:v>
                </c:pt>
                <c:pt idx="679">
                  <c:v>6.7871751250058878</c:v>
                </c:pt>
                <c:pt idx="680">
                  <c:v>6.7971731249999721</c:v>
                </c:pt>
                <c:pt idx="681">
                  <c:v>6.8071695000107866</c:v>
                </c:pt>
                <c:pt idx="682">
                  <c:v>6.8171675000048708</c:v>
                </c:pt>
                <c:pt idx="683">
                  <c:v>6.8271655000280589</c:v>
                </c:pt>
                <c:pt idx="684">
                  <c:v>6.8371645000006538</c:v>
                </c:pt>
                <c:pt idx="685">
                  <c:v>6.8471625000238419</c:v>
                </c:pt>
                <c:pt idx="686">
                  <c:v>6.8571605000179261</c:v>
                </c:pt>
                <c:pt idx="687">
                  <c:v>6.8671595000196248</c:v>
                </c:pt>
                <c:pt idx="688">
                  <c:v>6.8771575000137091</c:v>
                </c:pt>
                <c:pt idx="689">
                  <c:v>6.8871555000077933</c:v>
                </c:pt>
                <c:pt idx="690">
                  <c:v>6.897154500009492</c:v>
                </c:pt>
                <c:pt idx="691">
                  <c:v>6.9071525000035763</c:v>
                </c:pt>
                <c:pt idx="692">
                  <c:v>6.917151500005275</c:v>
                </c:pt>
                <c:pt idx="693">
                  <c:v>6.9271495000284631</c:v>
                </c:pt>
                <c:pt idx="694">
                  <c:v>6.9371475000225473</c:v>
                </c:pt>
                <c:pt idx="695">
                  <c:v>6.9471465000242461</c:v>
                </c:pt>
                <c:pt idx="696">
                  <c:v>6.9571445000183303</c:v>
                </c:pt>
                <c:pt idx="697">
                  <c:v>6.9671425000124145</c:v>
                </c:pt>
                <c:pt idx="698">
                  <c:v>6.9771415000141133</c:v>
                </c:pt>
                <c:pt idx="699">
                  <c:v>6.9871395000081975</c:v>
                </c:pt>
                <c:pt idx="700">
                  <c:v>6.9971375000022817</c:v>
                </c:pt>
                <c:pt idx="701">
                  <c:v>7.0071365000039805</c:v>
                </c:pt>
                <c:pt idx="702">
                  <c:v>7.0171345000271685</c:v>
                </c:pt>
                <c:pt idx="703">
                  <c:v>7.0271335000288673</c:v>
                </c:pt>
                <c:pt idx="704">
                  <c:v>7.0371315000229515</c:v>
                </c:pt>
                <c:pt idx="705">
                  <c:v>7.0471295000170358</c:v>
                </c:pt>
                <c:pt idx="706">
                  <c:v>7.0571285000187345</c:v>
                </c:pt>
                <c:pt idx="707">
                  <c:v>7.0671265000128187</c:v>
                </c:pt>
                <c:pt idx="708">
                  <c:v>7.077124500006903</c:v>
                </c:pt>
                <c:pt idx="709">
                  <c:v>7.0871235000086017</c:v>
                </c:pt>
                <c:pt idx="710">
                  <c:v>7.0971215000026859</c:v>
                </c:pt>
                <c:pt idx="711">
                  <c:v>7.107119500025874</c:v>
                </c:pt>
                <c:pt idx="712">
                  <c:v>7.1171185000275727</c:v>
                </c:pt>
                <c:pt idx="713">
                  <c:v>7.127116500021657</c:v>
                </c:pt>
                <c:pt idx="714">
                  <c:v>7.1371155000233557</c:v>
                </c:pt>
                <c:pt idx="715">
                  <c:v>7.1471135000174399</c:v>
                </c:pt>
                <c:pt idx="716">
                  <c:v>7.1571115000115242</c:v>
                </c:pt>
                <c:pt idx="717">
                  <c:v>7.1671105000132229</c:v>
                </c:pt>
                <c:pt idx="718">
                  <c:v>7.1771085000073072</c:v>
                </c:pt>
                <c:pt idx="719">
                  <c:v>7.1871065000013914</c:v>
                </c:pt>
                <c:pt idx="720">
                  <c:v>7.1971055000030901</c:v>
                </c:pt>
                <c:pt idx="721">
                  <c:v>7.2071035000262782</c:v>
                </c:pt>
                <c:pt idx="722">
                  <c:v>7.2171015000203624</c:v>
                </c:pt>
                <c:pt idx="723">
                  <c:v>7.2271005000220612</c:v>
                </c:pt>
                <c:pt idx="724">
                  <c:v>7.2370985000161454</c:v>
                </c:pt>
                <c:pt idx="725">
                  <c:v>7.2470965000102296</c:v>
                </c:pt>
                <c:pt idx="726">
                  <c:v>7.2570955000119284</c:v>
                </c:pt>
                <c:pt idx="727">
                  <c:v>7.2670935000060126</c:v>
                </c:pt>
                <c:pt idx="728">
                  <c:v>7.2770925000077114</c:v>
                </c:pt>
                <c:pt idx="729">
                  <c:v>7.2870905000017956</c:v>
                </c:pt>
                <c:pt idx="730">
                  <c:v>7.2970885000249837</c:v>
                </c:pt>
                <c:pt idx="731">
                  <c:v>7.3070875000266824</c:v>
                </c:pt>
                <c:pt idx="732">
                  <c:v>7.3170855000207666</c:v>
                </c:pt>
                <c:pt idx="733">
                  <c:v>7.3270835000148509</c:v>
                </c:pt>
                <c:pt idx="734">
                  <c:v>7.3370825000165496</c:v>
                </c:pt>
                <c:pt idx="735">
                  <c:v>7.3470805000106338</c:v>
                </c:pt>
                <c:pt idx="736">
                  <c:v>7.3570785000047181</c:v>
                </c:pt>
                <c:pt idx="737">
                  <c:v>7.3670775000064168</c:v>
                </c:pt>
                <c:pt idx="738">
                  <c:v>7.3770755000005011</c:v>
                </c:pt>
                <c:pt idx="739">
                  <c:v>7.3870745000021998</c:v>
                </c:pt>
                <c:pt idx="740">
                  <c:v>7.3970725000253879</c:v>
                </c:pt>
                <c:pt idx="741">
                  <c:v>7.4070705000194721</c:v>
                </c:pt>
                <c:pt idx="742">
                  <c:v>7.4170695000211708</c:v>
                </c:pt>
                <c:pt idx="743">
                  <c:v>7.4270675000152551</c:v>
                </c:pt>
                <c:pt idx="744">
                  <c:v>7.4370655000093393</c:v>
                </c:pt>
                <c:pt idx="745">
                  <c:v>7.447064500011038</c:v>
                </c:pt>
                <c:pt idx="746">
                  <c:v>7.4570625000051223</c:v>
                </c:pt>
                <c:pt idx="747">
                  <c:v>7.4670605000283103</c:v>
                </c:pt>
                <c:pt idx="748">
                  <c:v>7.4770595000009052</c:v>
                </c:pt>
                <c:pt idx="749">
                  <c:v>7.4870575000240933</c:v>
                </c:pt>
                <c:pt idx="750">
                  <c:v>7.497056500025792</c:v>
                </c:pt>
                <c:pt idx="751">
                  <c:v>7.5070545000198763</c:v>
                </c:pt>
                <c:pt idx="752">
                  <c:v>7.5170525000139605</c:v>
                </c:pt>
                <c:pt idx="753">
                  <c:v>7.5270515000156593</c:v>
                </c:pt>
                <c:pt idx="754">
                  <c:v>7.5370495000097435</c:v>
                </c:pt>
                <c:pt idx="755">
                  <c:v>7.5470475000038277</c:v>
                </c:pt>
                <c:pt idx="756">
                  <c:v>7.5570465000055265</c:v>
                </c:pt>
                <c:pt idx="757">
                  <c:v>7.5670445000287145</c:v>
                </c:pt>
                <c:pt idx="758">
                  <c:v>7.5770425000227988</c:v>
                </c:pt>
                <c:pt idx="759">
                  <c:v>7.5870415000244975</c:v>
                </c:pt>
                <c:pt idx="760">
                  <c:v>7.5970395000185817</c:v>
                </c:pt>
                <c:pt idx="761">
                  <c:v>7.607037500012666</c:v>
                </c:pt>
                <c:pt idx="762">
                  <c:v>7.6170365000143647</c:v>
                </c:pt>
                <c:pt idx="763">
                  <c:v>7.627034500008449</c:v>
                </c:pt>
                <c:pt idx="764">
                  <c:v>7.6370335000101477</c:v>
                </c:pt>
                <c:pt idx="765">
                  <c:v>7.6470315000042319</c:v>
                </c:pt>
                <c:pt idx="766">
                  <c:v>7.65702950002742</c:v>
                </c:pt>
                <c:pt idx="767">
                  <c:v>7.6670285000000149</c:v>
                </c:pt>
                <c:pt idx="768">
                  <c:v>7.677026500023203</c:v>
                </c:pt>
                <c:pt idx="769">
                  <c:v>7.6870245000172872</c:v>
                </c:pt>
                <c:pt idx="770">
                  <c:v>7.6970235000189859</c:v>
                </c:pt>
                <c:pt idx="771">
                  <c:v>7.7070215000130702</c:v>
                </c:pt>
                <c:pt idx="772">
                  <c:v>7.7170195000071544</c:v>
                </c:pt>
                <c:pt idx="773">
                  <c:v>7.7270185000088532</c:v>
                </c:pt>
                <c:pt idx="774">
                  <c:v>7.7370165000029374</c:v>
                </c:pt>
                <c:pt idx="775">
                  <c:v>7.7470155000046361</c:v>
                </c:pt>
                <c:pt idx="776">
                  <c:v>7.7570135000278242</c:v>
                </c:pt>
                <c:pt idx="777">
                  <c:v>7.7670115000219084</c:v>
                </c:pt>
                <c:pt idx="778">
                  <c:v>7.7770105000236072</c:v>
                </c:pt>
                <c:pt idx="779">
                  <c:v>7.7870085000176914</c:v>
                </c:pt>
                <c:pt idx="780">
                  <c:v>7.7970065000117756</c:v>
                </c:pt>
                <c:pt idx="781">
                  <c:v>7.8070058333396446</c:v>
                </c:pt>
                <c:pt idx="782">
                  <c:v>7.8170038333337288</c:v>
                </c:pt>
                <c:pt idx="783">
                  <c:v>7.8270018333569169</c:v>
                </c:pt>
                <c:pt idx="784">
                  <c:v>7.8370008333586156</c:v>
                </c:pt>
                <c:pt idx="785">
                  <c:v>7.8469988333526999</c:v>
                </c:pt>
                <c:pt idx="786">
                  <c:v>7.8569978333543986</c:v>
                </c:pt>
                <c:pt idx="787">
                  <c:v>7.8669958333484828</c:v>
                </c:pt>
                <c:pt idx="788">
                  <c:v>7.8769938333425671</c:v>
                </c:pt>
                <c:pt idx="789">
                  <c:v>7.8869928333442658</c:v>
                </c:pt>
                <c:pt idx="790">
                  <c:v>7.8969908333383501</c:v>
                </c:pt>
                <c:pt idx="791">
                  <c:v>7.9069888333615381</c:v>
                </c:pt>
                <c:pt idx="792">
                  <c:v>7.916987833334133</c:v>
                </c:pt>
                <c:pt idx="793">
                  <c:v>7.9269858333573211</c:v>
                </c:pt>
                <c:pt idx="794">
                  <c:v>7.9369838333514053</c:v>
                </c:pt>
                <c:pt idx="795">
                  <c:v>7.9469828333531041</c:v>
                </c:pt>
                <c:pt idx="796">
                  <c:v>7.9569808333471883</c:v>
                </c:pt>
                <c:pt idx="797">
                  <c:v>7.966979833348887</c:v>
                </c:pt>
                <c:pt idx="798">
                  <c:v>7.9769778333429713</c:v>
                </c:pt>
                <c:pt idx="799">
                  <c:v>7.9869758333370555</c:v>
                </c:pt>
                <c:pt idx="800">
                  <c:v>7.9969748333387543</c:v>
                </c:pt>
                <c:pt idx="801">
                  <c:v>8.0069728333619423</c:v>
                </c:pt>
                <c:pt idx="802">
                  <c:v>8.0169708333560266</c:v>
                </c:pt>
                <c:pt idx="803">
                  <c:v>8.0269698333577253</c:v>
                </c:pt>
                <c:pt idx="804">
                  <c:v>8.0369678333518095</c:v>
                </c:pt>
                <c:pt idx="805">
                  <c:v>8.0469658333458938</c:v>
                </c:pt>
                <c:pt idx="806">
                  <c:v>8.0569648333475925</c:v>
                </c:pt>
                <c:pt idx="807">
                  <c:v>8.0669628333416767</c:v>
                </c:pt>
                <c:pt idx="808">
                  <c:v>8.0769618333433755</c:v>
                </c:pt>
                <c:pt idx="809">
                  <c:v>8.0869598333374597</c:v>
                </c:pt>
                <c:pt idx="810">
                  <c:v>8.0969578333606478</c:v>
                </c:pt>
                <c:pt idx="811">
                  <c:v>8.1069568333332427</c:v>
                </c:pt>
                <c:pt idx="812">
                  <c:v>8.1169548333564308</c:v>
                </c:pt>
                <c:pt idx="813">
                  <c:v>8.126952833350515</c:v>
                </c:pt>
                <c:pt idx="814">
                  <c:v>8.1369518333522137</c:v>
                </c:pt>
                <c:pt idx="815">
                  <c:v>8.146949833346298</c:v>
                </c:pt>
                <c:pt idx="816">
                  <c:v>8.1569478333403822</c:v>
                </c:pt>
                <c:pt idx="817">
                  <c:v>8.1669468333420809</c:v>
                </c:pt>
                <c:pt idx="818">
                  <c:v>8.1769448333361652</c:v>
                </c:pt>
                <c:pt idx="819">
                  <c:v>8.1869438333378639</c:v>
                </c:pt>
                <c:pt idx="820">
                  <c:v>8.196941833361052</c:v>
                </c:pt>
                <c:pt idx="821">
                  <c:v>8.2069398333551362</c:v>
                </c:pt>
                <c:pt idx="822">
                  <c:v>8.2169388333568349</c:v>
                </c:pt>
                <c:pt idx="823">
                  <c:v>8.2269368333509192</c:v>
                </c:pt>
                <c:pt idx="824">
                  <c:v>8.2369348333450034</c:v>
                </c:pt>
                <c:pt idx="825">
                  <c:v>8.2469338333467022</c:v>
                </c:pt>
                <c:pt idx="826">
                  <c:v>8.2569318333407864</c:v>
                </c:pt>
                <c:pt idx="827">
                  <c:v>8.2669298333348706</c:v>
                </c:pt>
                <c:pt idx="828">
                  <c:v>8.2769288333365694</c:v>
                </c:pt>
                <c:pt idx="829">
                  <c:v>8.2869268333597574</c:v>
                </c:pt>
                <c:pt idx="830">
                  <c:v>8.2969258333614562</c:v>
                </c:pt>
                <c:pt idx="831">
                  <c:v>8.3069238333555404</c:v>
                </c:pt>
                <c:pt idx="832">
                  <c:v>8.3169218333496246</c:v>
                </c:pt>
                <c:pt idx="833">
                  <c:v>8.3269208333513234</c:v>
                </c:pt>
                <c:pt idx="834">
                  <c:v>8.3369188333454076</c:v>
                </c:pt>
                <c:pt idx="835">
                  <c:v>8.3469168333394919</c:v>
                </c:pt>
                <c:pt idx="836">
                  <c:v>8.3569158333411906</c:v>
                </c:pt>
                <c:pt idx="837">
                  <c:v>8.3669138333352748</c:v>
                </c:pt>
                <c:pt idx="838">
                  <c:v>8.3769118333584629</c:v>
                </c:pt>
                <c:pt idx="839">
                  <c:v>8.3869108333601616</c:v>
                </c:pt>
                <c:pt idx="840">
                  <c:v>8.3969088333542459</c:v>
                </c:pt>
                <c:pt idx="841">
                  <c:v>8.4069078333559446</c:v>
                </c:pt>
                <c:pt idx="842">
                  <c:v>8.4169058333500288</c:v>
                </c:pt>
                <c:pt idx="843">
                  <c:v>8.4269038333441131</c:v>
                </c:pt>
                <c:pt idx="844">
                  <c:v>8.4369028333458118</c:v>
                </c:pt>
                <c:pt idx="845">
                  <c:v>8.4469008333398961</c:v>
                </c:pt>
                <c:pt idx="846">
                  <c:v>8.4568988333339803</c:v>
                </c:pt>
                <c:pt idx="847">
                  <c:v>8.466897833335679</c:v>
                </c:pt>
                <c:pt idx="848">
                  <c:v>8.4768958333588671</c:v>
                </c:pt>
                <c:pt idx="849">
                  <c:v>8.4868948333605658</c:v>
                </c:pt>
                <c:pt idx="850">
                  <c:v>8.4968928333546501</c:v>
                </c:pt>
                <c:pt idx="851">
                  <c:v>8.5068908333487343</c:v>
                </c:pt>
                <c:pt idx="852">
                  <c:v>8.516889833350433</c:v>
                </c:pt>
                <c:pt idx="853">
                  <c:v>8.5268878333445173</c:v>
                </c:pt>
                <c:pt idx="854">
                  <c:v>8.5368858333386015</c:v>
                </c:pt>
                <c:pt idx="855">
                  <c:v>8.5468848333403002</c:v>
                </c:pt>
                <c:pt idx="856">
                  <c:v>8.5568828333343845</c:v>
                </c:pt>
                <c:pt idx="857">
                  <c:v>8.5668808333575726</c:v>
                </c:pt>
                <c:pt idx="858">
                  <c:v>8.5768798333592713</c:v>
                </c:pt>
                <c:pt idx="859">
                  <c:v>8.5868778333533555</c:v>
                </c:pt>
                <c:pt idx="860">
                  <c:v>8.5968768333550543</c:v>
                </c:pt>
                <c:pt idx="861">
                  <c:v>8.6068748333491385</c:v>
                </c:pt>
                <c:pt idx="862">
                  <c:v>8.6168728333432227</c:v>
                </c:pt>
                <c:pt idx="863">
                  <c:v>8.6268718333449215</c:v>
                </c:pt>
                <c:pt idx="864">
                  <c:v>8.6368698333390057</c:v>
                </c:pt>
                <c:pt idx="865">
                  <c:v>8.6468678333621938</c:v>
                </c:pt>
                <c:pt idx="866">
                  <c:v>8.6568668333347887</c:v>
                </c:pt>
                <c:pt idx="867">
                  <c:v>8.6668648333579767</c:v>
                </c:pt>
                <c:pt idx="868">
                  <c:v>8.6768638333596755</c:v>
                </c:pt>
                <c:pt idx="869">
                  <c:v>8.6868618333537597</c:v>
                </c:pt>
                <c:pt idx="870">
                  <c:v>8.696859833347844</c:v>
                </c:pt>
                <c:pt idx="871">
                  <c:v>8.7068588333495427</c:v>
                </c:pt>
                <c:pt idx="872">
                  <c:v>8.7168568333436269</c:v>
                </c:pt>
                <c:pt idx="873">
                  <c:v>8.7268548333377112</c:v>
                </c:pt>
                <c:pt idx="874">
                  <c:v>8.7368538333394099</c:v>
                </c:pt>
                <c:pt idx="875">
                  <c:v>8.7468518333334941</c:v>
                </c:pt>
                <c:pt idx="876">
                  <c:v>8.7568498333566822</c:v>
                </c:pt>
                <c:pt idx="877">
                  <c:v>8.7668488333583809</c:v>
                </c:pt>
                <c:pt idx="878">
                  <c:v>8.7768468333524652</c:v>
                </c:pt>
                <c:pt idx="879">
                  <c:v>8.7868458333541639</c:v>
                </c:pt>
                <c:pt idx="880">
                  <c:v>8.7968438333482482</c:v>
                </c:pt>
                <c:pt idx="881">
                  <c:v>8.8068417083413806</c:v>
                </c:pt>
                <c:pt idx="882">
                  <c:v>8.8168407083430793</c:v>
                </c:pt>
                <c:pt idx="883">
                  <c:v>8.8268387083371636</c:v>
                </c:pt>
                <c:pt idx="884">
                  <c:v>8.8368367083603516</c:v>
                </c:pt>
                <c:pt idx="885">
                  <c:v>8.8468357083620504</c:v>
                </c:pt>
                <c:pt idx="886">
                  <c:v>8.8568337083561346</c:v>
                </c:pt>
                <c:pt idx="887">
                  <c:v>8.8668317083502188</c:v>
                </c:pt>
                <c:pt idx="888">
                  <c:v>8.8768307083519176</c:v>
                </c:pt>
                <c:pt idx="889">
                  <c:v>8.8868287083460018</c:v>
                </c:pt>
                <c:pt idx="890">
                  <c:v>8.8968277083477005</c:v>
                </c:pt>
                <c:pt idx="891">
                  <c:v>8.9068257083417848</c:v>
                </c:pt>
                <c:pt idx="892">
                  <c:v>8.916823708335869</c:v>
                </c:pt>
                <c:pt idx="893">
                  <c:v>8.9268227083375677</c:v>
                </c:pt>
                <c:pt idx="894">
                  <c:v>8.9368207083607558</c:v>
                </c:pt>
                <c:pt idx="895">
                  <c:v>8.9468187083548401</c:v>
                </c:pt>
                <c:pt idx="896">
                  <c:v>8.9568177083565388</c:v>
                </c:pt>
                <c:pt idx="897">
                  <c:v>8.966815708350623</c:v>
                </c:pt>
                <c:pt idx="898">
                  <c:v>8.9768137083447073</c:v>
                </c:pt>
                <c:pt idx="899">
                  <c:v>8.986812708346406</c:v>
                </c:pt>
                <c:pt idx="900">
                  <c:v>8.9968107083404902</c:v>
                </c:pt>
                <c:pt idx="901">
                  <c:v>9.006809708342189</c:v>
                </c:pt>
                <c:pt idx="902">
                  <c:v>9.0168077083362732</c:v>
                </c:pt>
                <c:pt idx="903">
                  <c:v>9.0268057083594613</c:v>
                </c:pt>
                <c:pt idx="904">
                  <c:v>9.03680470836116</c:v>
                </c:pt>
                <c:pt idx="905">
                  <c:v>9.0468027083552442</c:v>
                </c:pt>
                <c:pt idx="906">
                  <c:v>9.0568007083493285</c:v>
                </c:pt>
                <c:pt idx="907">
                  <c:v>9.0667997083510272</c:v>
                </c:pt>
                <c:pt idx="908">
                  <c:v>9.0767977083451115</c:v>
                </c:pt>
                <c:pt idx="909">
                  <c:v>9.0867967083468102</c:v>
                </c:pt>
                <c:pt idx="910">
                  <c:v>9.0967947083408944</c:v>
                </c:pt>
                <c:pt idx="911">
                  <c:v>9.1067927083349787</c:v>
                </c:pt>
                <c:pt idx="912">
                  <c:v>9.1167917083366774</c:v>
                </c:pt>
                <c:pt idx="913">
                  <c:v>9.1267897083598655</c:v>
                </c:pt>
                <c:pt idx="914">
                  <c:v>9.1367877083539497</c:v>
                </c:pt>
                <c:pt idx="915">
                  <c:v>9.1467867083556484</c:v>
                </c:pt>
                <c:pt idx="916">
                  <c:v>9.1567847083497327</c:v>
                </c:pt>
                <c:pt idx="917">
                  <c:v>9.1667827083438169</c:v>
                </c:pt>
                <c:pt idx="918">
                  <c:v>9.1767817083455157</c:v>
                </c:pt>
                <c:pt idx="919">
                  <c:v>9.1867797083395999</c:v>
                </c:pt>
                <c:pt idx="920">
                  <c:v>9.1967787083412986</c:v>
                </c:pt>
                <c:pt idx="921">
                  <c:v>9.2067767083353829</c:v>
                </c:pt>
                <c:pt idx="922">
                  <c:v>9.2167747083585709</c:v>
                </c:pt>
                <c:pt idx="923">
                  <c:v>9.2267737083602697</c:v>
                </c:pt>
                <c:pt idx="924">
                  <c:v>9.2367717083543539</c:v>
                </c:pt>
                <c:pt idx="925">
                  <c:v>9.2467697083484381</c:v>
                </c:pt>
                <c:pt idx="926">
                  <c:v>9.2567687083501369</c:v>
                </c:pt>
                <c:pt idx="927">
                  <c:v>9.2667667083442211</c:v>
                </c:pt>
                <c:pt idx="928">
                  <c:v>9.2767657083459198</c:v>
                </c:pt>
                <c:pt idx="929">
                  <c:v>9.2867637083400041</c:v>
                </c:pt>
                <c:pt idx="930">
                  <c:v>9.2967617083340883</c:v>
                </c:pt>
                <c:pt idx="931">
                  <c:v>9.3067607083357871</c:v>
                </c:pt>
                <c:pt idx="932">
                  <c:v>9.3167587083589751</c:v>
                </c:pt>
                <c:pt idx="933">
                  <c:v>9.3267567083530594</c:v>
                </c:pt>
                <c:pt idx="934">
                  <c:v>9.3367557083547581</c:v>
                </c:pt>
                <c:pt idx="935">
                  <c:v>9.3467537083488423</c:v>
                </c:pt>
                <c:pt idx="936">
                  <c:v>9.3567517083429266</c:v>
                </c:pt>
                <c:pt idx="937">
                  <c:v>9.3667507083446253</c:v>
                </c:pt>
                <c:pt idx="938">
                  <c:v>9.3767487083387095</c:v>
                </c:pt>
                <c:pt idx="939">
                  <c:v>9.3867477083404083</c:v>
                </c:pt>
                <c:pt idx="940">
                  <c:v>9.3967457083344925</c:v>
                </c:pt>
                <c:pt idx="941">
                  <c:v>9.4067437083576806</c:v>
                </c:pt>
                <c:pt idx="942">
                  <c:v>9.4167427083593793</c:v>
                </c:pt>
                <c:pt idx="943">
                  <c:v>9.4267407083534636</c:v>
                </c:pt>
                <c:pt idx="944">
                  <c:v>9.4367387083475478</c:v>
                </c:pt>
                <c:pt idx="945">
                  <c:v>9.4467377083492465</c:v>
                </c:pt>
                <c:pt idx="946">
                  <c:v>9.4567357083433308</c:v>
                </c:pt>
                <c:pt idx="947">
                  <c:v>9.4667347083450295</c:v>
                </c:pt>
                <c:pt idx="948">
                  <c:v>9.4767327083391137</c:v>
                </c:pt>
                <c:pt idx="949">
                  <c:v>9.486730708333198</c:v>
                </c:pt>
                <c:pt idx="950">
                  <c:v>9.4967297083348967</c:v>
                </c:pt>
                <c:pt idx="951">
                  <c:v>9.5067277083580848</c:v>
                </c:pt>
                <c:pt idx="952">
                  <c:v>9.516725708352169</c:v>
                </c:pt>
                <c:pt idx="953">
                  <c:v>9.5267247083538678</c:v>
                </c:pt>
                <c:pt idx="954">
                  <c:v>9.536722708347952</c:v>
                </c:pt>
                <c:pt idx="955">
                  <c:v>9.5467217083496507</c:v>
                </c:pt>
                <c:pt idx="956">
                  <c:v>9.556719708343735</c:v>
                </c:pt>
                <c:pt idx="957">
                  <c:v>9.5667177083378192</c:v>
                </c:pt>
                <c:pt idx="958">
                  <c:v>9.5767167083395179</c:v>
                </c:pt>
                <c:pt idx="959">
                  <c:v>9.5867147083336022</c:v>
                </c:pt>
                <c:pt idx="960">
                  <c:v>9.5967127083567902</c:v>
                </c:pt>
                <c:pt idx="961">
                  <c:v>9.606711708358489</c:v>
                </c:pt>
                <c:pt idx="962">
                  <c:v>9.6167097083525732</c:v>
                </c:pt>
                <c:pt idx="963">
                  <c:v>9.6267077083466575</c:v>
                </c:pt>
                <c:pt idx="964">
                  <c:v>9.6367067083483562</c:v>
                </c:pt>
                <c:pt idx="965">
                  <c:v>9.6467047083424404</c:v>
                </c:pt>
                <c:pt idx="966">
                  <c:v>9.6567037083441392</c:v>
                </c:pt>
                <c:pt idx="967">
                  <c:v>9.6667017083382234</c:v>
                </c:pt>
                <c:pt idx="968">
                  <c:v>9.6766997083614115</c:v>
                </c:pt>
                <c:pt idx="969">
                  <c:v>9.6866987083340064</c:v>
                </c:pt>
                <c:pt idx="970">
                  <c:v>9.6966967083571944</c:v>
                </c:pt>
                <c:pt idx="971">
                  <c:v>9.7066947083512787</c:v>
                </c:pt>
                <c:pt idx="972">
                  <c:v>9.7166937083529774</c:v>
                </c:pt>
                <c:pt idx="973">
                  <c:v>9.7266917083470616</c:v>
                </c:pt>
                <c:pt idx="974">
                  <c:v>9.7366907083487604</c:v>
                </c:pt>
                <c:pt idx="975">
                  <c:v>9.7466887083428446</c:v>
                </c:pt>
                <c:pt idx="976">
                  <c:v>9.7566867083369289</c:v>
                </c:pt>
                <c:pt idx="977">
                  <c:v>9.7666857083386276</c:v>
                </c:pt>
                <c:pt idx="978">
                  <c:v>9.7766837083618157</c:v>
                </c:pt>
                <c:pt idx="979">
                  <c:v>9.7866817083558999</c:v>
                </c:pt>
                <c:pt idx="980">
                  <c:v>9.7966807083575986</c:v>
                </c:pt>
                <c:pt idx="981">
                  <c:v>9.8066784583497792</c:v>
                </c:pt>
                <c:pt idx="982">
                  <c:v>9.816677458351478</c:v>
                </c:pt>
                <c:pt idx="983">
                  <c:v>9.8266754583455622</c:v>
                </c:pt>
                <c:pt idx="984">
                  <c:v>9.8366734583396465</c:v>
                </c:pt>
                <c:pt idx="985">
                  <c:v>9.8466724583413452</c:v>
                </c:pt>
                <c:pt idx="986">
                  <c:v>9.8566704583354294</c:v>
                </c:pt>
                <c:pt idx="987">
                  <c:v>9.8666684583586175</c:v>
                </c:pt>
                <c:pt idx="988">
                  <c:v>9.8766674583603162</c:v>
                </c:pt>
                <c:pt idx="989">
                  <c:v>9.8866654583544005</c:v>
                </c:pt>
                <c:pt idx="990">
                  <c:v>9.8966644583560992</c:v>
                </c:pt>
                <c:pt idx="991">
                  <c:v>9.9066624583501834</c:v>
                </c:pt>
                <c:pt idx="992">
                  <c:v>9.9166604583442677</c:v>
                </c:pt>
                <c:pt idx="993">
                  <c:v>9.9266594583459664</c:v>
                </c:pt>
                <c:pt idx="994">
                  <c:v>9.9366574583400507</c:v>
                </c:pt>
                <c:pt idx="995">
                  <c:v>9.9466554583341349</c:v>
                </c:pt>
                <c:pt idx="996">
                  <c:v>9.9566544583358336</c:v>
                </c:pt>
                <c:pt idx="997">
                  <c:v>9.9666524583590217</c:v>
                </c:pt>
                <c:pt idx="998">
                  <c:v>9.9766504583531059</c:v>
                </c:pt>
                <c:pt idx="999">
                  <c:v>9.9866494583548047</c:v>
                </c:pt>
                <c:pt idx="1000">
                  <c:v>9.9966474583488889</c:v>
                </c:pt>
                <c:pt idx="1001">
                  <c:v>10.006646458350588</c:v>
                </c:pt>
                <c:pt idx="1002">
                  <c:v>10.016644458344672</c:v>
                </c:pt>
                <c:pt idx="1003">
                  <c:v>10.026642458338756</c:v>
                </c:pt>
                <c:pt idx="1004">
                  <c:v>10.036641458340455</c:v>
                </c:pt>
                <c:pt idx="1005">
                  <c:v>10.046639458334539</c:v>
                </c:pt>
                <c:pt idx="1006">
                  <c:v>10.056637458357727</c:v>
                </c:pt>
                <c:pt idx="1007">
                  <c:v>10.066636458359426</c:v>
                </c:pt>
                <c:pt idx="1008">
                  <c:v>10.07663445835351</c:v>
                </c:pt>
                <c:pt idx="1009">
                  <c:v>10.086633458355209</c:v>
                </c:pt>
                <c:pt idx="1010">
                  <c:v>10.096631458349293</c:v>
                </c:pt>
                <c:pt idx="1011">
                  <c:v>10.106629458343377</c:v>
                </c:pt>
                <c:pt idx="1012">
                  <c:v>10.116628458345076</c:v>
                </c:pt>
                <c:pt idx="1013">
                  <c:v>10.12662645833916</c:v>
                </c:pt>
                <c:pt idx="1014">
                  <c:v>10.136624458333245</c:v>
                </c:pt>
                <c:pt idx="1015">
                  <c:v>10.146623458334943</c:v>
                </c:pt>
                <c:pt idx="1016">
                  <c:v>10.156621458358131</c:v>
                </c:pt>
                <c:pt idx="1017">
                  <c:v>10.16662045835983</c:v>
                </c:pt>
                <c:pt idx="1018">
                  <c:v>10.176618458353914</c:v>
                </c:pt>
                <c:pt idx="1019">
                  <c:v>10.186616458347999</c:v>
                </c:pt>
                <c:pt idx="1020">
                  <c:v>10.196615458349697</c:v>
                </c:pt>
                <c:pt idx="1021">
                  <c:v>10.206613458343782</c:v>
                </c:pt>
                <c:pt idx="1022">
                  <c:v>10.216611458337866</c:v>
                </c:pt>
                <c:pt idx="1023">
                  <c:v>10.226610458339565</c:v>
                </c:pt>
                <c:pt idx="1024">
                  <c:v>10.236608458333649</c:v>
                </c:pt>
                <c:pt idx="1025">
                  <c:v>10.246607458335347</c:v>
                </c:pt>
                <c:pt idx="1026">
                  <c:v>10.256605458358536</c:v>
                </c:pt>
                <c:pt idx="1027">
                  <c:v>10.26660345835262</c:v>
                </c:pt>
                <c:pt idx="1028">
                  <c:v>10.276602458354319</c:v>
                </c:pt>
                <c:pt idx="1029">
                  <c:v>10.286600458348403</c:v>
                </c:pt>
                <c:pt idx="1030">
                  <c:v>10.296598458342487</c:v>
                </c:pt>
                <c:pt idx="1031">
                  <c:v>10.306597458344186</c:v>
                </c:pt>
                <c:pt idx="1032">
                  <c:v>10.31659545833827</c:v>
                </c:pt>
                <c:pt idx="1033">
                  <c:v>10.326594458339969</c:v>
                </c:pt>
                <c:pt idx="1034">
                  <c:v>10.336592458334053</c:v>
                </c:pt>
                <c:pt idx="1035">
                  <c:v>10.346590458357241</c:v>
                </c:pt>
                <c:pt idx="1036">
                  <c:v>10.35658945835894</c:v>
                </c:pt>
                <c:pt idx="1037">
                  <c:v>10.366587458353024</c:v>
                </c:pt>
                <c:pt idx="1038">
                  <c:v>10.376585458347108</c:v>
                </c:pt>
                <c:pt idx="1039">
                  <c:v>10.386584458348807</c:v>
                </c:pt>
                <c:pt idx="1040">
                  <c:v>10.396582458342891</c:v>
                </c:pt>
                <c:pt idx="1041">
                  <c:v>10.406580458336975</c:v>
                </c:pt>
                <c:pt idx="1042">
                  <c:v>10.416579458338674</c:v>
                </c:pt>
                <c:pt idx="1043">
                  <c:v>10.426577458361862</c:v>
                </c:pt>
                <c:pt idx="1044">
                  <c:v>10.436576458334457</c:v>
                </c:pt>
                <c:pt idx="1045">
                  <c:v>10.446574458357645</c:v>
                </c:pt>
                <c:pt idx="1046">
                  <c:v>10.456572458351729</c:v>
                </c:pt>
                <c:pt idx="1047">
                  <c:v>10.466571458353428</c:v>
                </c:pt>
                <c:pt idx="1048">
                  <c:v>10.476569458347512</c:v>
                </c:pt>
                <c:pt idx="1049">
                  <c:v>10.486567458341597</c:v>
                </c:pt>
                <c:pt idx="1050">
                  <c:v>10.496566458343295</c:v>
                </c:pt>
                <c:pt idx="1051">
                  <c:v>10.50656445833738</c:v>
                </c:pt>
                <c:pt idx="1052">
                  <c:v>10.516563458339078</c:v>
                </c:pt>
                <c:pt idx="1053">
                  <c:v>10.526561458333163</c:v>
                </c:pt>
                <c:pt idx="1054">
                  <c:v>10.536559458356351</c:v>
                </c:pt>
                <c:pt idx="1055">
                  <c:v>10.546558458358049</c:v>
                </c:pt>
                <c:pt idx="1056">
                  <c:v>10.556556458352134</c:v>
                </c:pt>
                <c:pt idx="1057">
                  <c:v>10.566554458346218</c:v>
                </c:pt>
                <c:pt idx="1058">
                  <c:v>10.576553458347917</c:v>
                </c:pt>
                <c:pt idx="1059">
                  <c:v>10.586551458342001</c:v>
                </c:pt>
                <c:pt idx="1060">
                  <c:v>10.5965504583437</c:v>
                </c:pt>
                <c:pt idx="1061">
                  <c:v>10.606548458337784</c:v>
                </c:pt>
                <c:pt idx="1062">
                  <c:v>10.616546458360972</c:v>
                </c:pt>
                <c:pt idx="1063">
                  <c:v>10.626545458333567</c:v>
                </c:pt>
                <c:pt idx="1064">
                  <c:v>10.636543458356755</c:v>
                </c:pt>
                <c:pt idx="1065">
                  <c:v>10.646541458350839</c:v>
                </c:pt>
                <c:pt idx="1066">
                  <c:v>10.656540458352538</c:v>
                </c:pt>
                <c:pt idx="1067">
                  <c:v>10.666538458346622</c:v>
                </c:pt>
                <c:pt idx="1068">
                  <c:v>10.676537458348321</c:v>
                </c:pt>
                <c:pt idx="1069">
                  <c:v>10.686535458342405</c:v>
                </c:pt>
                <c:pt idx="1070">
                  <c:v>10.696533458336489</c:v>
                </c:pt>
                <c:pt idx="1071">
                  <c:v>10.706532458338188</c:v>
                </c:pt>
                <c:pt idx="1072">
                  <c:v>10.716530458361376</c:v>
                </c:pt>
                <c:pt idx="1073">
                  <c:v>10.72652845835546</c:v>
                </c:pt>
                <c:pt idx="1074">
                  <c:v>10.736527458357159</c:v>
                </c:pt>
                <c:pt idx="1075">
                  <c:v>10.746525458351243</c:v>
                </c:pt>
                <c:pt idx="1076">
                  <c:v>10.756524458352942</c:v>
                </c:pt>
                <c:pt idx="1077">
                  <c:v>10.766522458347026</c:v>
                </c:pt>
                <c:pt idx="1078">
                  <c:v>10.77652045834111</c:v>
                </c:pt>
                <c:pt idx="1079">
                  <c:v>10.786519458342809</c:v>
                </c:pt>
                <c:pt idx="1080">
                  <c:v>10.796517458336893</c:v>
                </c:pt>
                <c:pt idx="1081">
                  <c:v>10.806515083357226</c:v>
                </c:pt>
                <c:pt idx="1082">
                  <c:v>10.816514083358925</c:v>
                </c:pt>
                <c:pt idx="1083">
                  <c:v>10.826512083353009</c:v>
                </c:pt>
                <c:pt idx="1084">
                  <c:v>10.836511083354708</c:v>
                </c:pt>
                <c:pt idx="1085">
                  <c:v>10.846509083348792</c:v>
                </c:pt>
                <c:pt idx="1086">
                  <c:v>10.856507083342876</c:v>
                </c:pt>
                <c:pt idx="1087">
                  <c:v>10.866506083344575</c:v>
                </c:pt>
                <c:pt idx="1088">
                  <c:v>10.876504083338659</c:v>
                </c:pt>
                <c:pt idx="1089">
                  <c:v>10.886502083361847</c:v>
                </c:pt>
                <c:pt idx="1090">
                  <c:v>10.896501083334442</c:v>
                </c:pt>
                <c:pt idx="1091">
                  <c:v>10.90649908335763</c:v>
                </c:pt>
                <c:pt idx="1092">
                  <c:v>10.916498083359329</c:v>
                </c:pt>
                <c:pt idx="1093">
                  <c:v>10.926496083353413</c:v>
                </c:pt>
                <c:pt idx="1094">
                  <c:v>10.936494083347498</c:v>
                </c:pt>
                <c:pt idx="1095">
                  <c:v>10.946493083349196</c:v>
                </c:pt>
                <c:pt idx="1096">
                  <c:v>10.95649108334328</c:v>
                </c:pt>
                <c:pt idx="1097">
                  <c:v>10.966489083337365</c:v>
                </c:pt>
                <c:pt idx="1098">
                  <c:v>10.976488083339063</c:v>
                </c:pt>
                <c:pt idx="1099">
                  <c:v>10.986486083362252</c:v>
                </c:pt>
                <c:pt idx="1100">
                  <c:v>10.996485083334846</c:v>
                </c:pt>
                <c:pt idx="1101">
                  <c:v>11.006483083358034</c:v>
                </c:pt>
                <c:pt idx="1102">
                  <c:v>11.016481083352119</c:v>
                </c:pt>
                <c:pt idx="1103">
                  <c:v>11.026480083353817</c:v>
                </c:pt>
                <c:pt idx="1104">
                  <c:v>11.036478083347902</c:v>
                </c:pt>
                <c:pt idx="1105">
                  <c:v>11.046476083341986</c:v>
                </c:pt>
                <c:pt idx="1106">
                  <c:v>11.056475083343685</c:v>
                </c:pt>
                <c:pt idx="1107">
                  <c:v>11.066473083337769</c:v>
                </c:pt>
                <c:pt idx="1108">
                  <c:v>11.076472083339468</c:v>
                </c:pt>
                <c:pt idx="1109">
                  <c:v>11.086470083333552</c:v>
                </c:pt>
                <c:pt idx="1110">
                  <c:v>11.09646808335674</c:v>
                </c:pt>
                <c:pt idx="1111">
                  <c:v>11.106467083358439</c:v>
                </c:pt>
                <c:pt idx="1112">
                  <c:v>11.116465083352523</c:v>
                </c:pt>
                <c:pt idx="1113">
                  <c:v>11.126463083346607</c:v>
                </c:pt>
                <c:pt idx="1114">
                  <c:v>11.136462083348306</c:v>
                </c:pt>
                <c:pt idx="1115">
                  <c:v>11.14646008334239</c:v>
                </c:pt>
                <c:pt idx="1116">
                  <c:v>11.156459083344089</c:v>
                </c:pt>
                <c:pt idx="1117">
                  <c:v>11.166457083338173</c:v>
                </c:pt>
                <c:pt idx="1118">
                  <c:v>11.176455083361361</c:v>
                </c:pt>
                <c:pt idx="1119">
                  <c:v>11.186454083333956</c:v>
                </c:pt>
                <c:pt idx="1120">
                  <c:v>11.196452083357144</c:v>
                </c:pt>
                <c:pt idx="1121">
                  <c:v>11.206450083351228</c:v>
                </c:pt>
                <c:pt idx="1122">
                  <c:v>11.216449083352927</c:v>
                </c:pt>
                <c:pt idx="1123">
                  <c:v>11.226447083347011</c:v>
                </c:pt>
                <c:pt idx="1124">
                  <c:v>11.23644608334871</c:v>
                </c:pt>
                <c:pt idx="1125">
                  <c:v>11.246444083342794</c:v>
                </c:pt>
                <c:pt idx="1126">
                  <c:v>11.256442083336879</c:v>
                </c:pt>
                <c:pt idx="1127">
                  <c:v>11.266441083338577</c:v>
                </c:pt>
                <c:pt idx="1128">
                  <c:v>11.276439083361765</c:v>
                </c:pt>
                <c:pt idx="1129">
                  <c:v>11.28643708335585</c:v>
                </c:pt>
                <c:pt idx="1130">
                  <c:v>11.296436083357548</c:v>
                </c:pt>
                <c:pt idx="1131">
                  <c:v>11.306434083351633</c:v>
                </c:pt>
                <c:pt idx="1132">
                  <c:v>11.316433083353331</c:v>
                </c:pt>
                <c:pt idx="1133">
                  <c:v>11.326431083347416</c:v>
                </c:pt>
                <c:pt idx="1134">
                  <c:v>11.3364290833415</c:v>
                </c:pt>
                <c:pt idx="1135">
                  <c:v>11.346428083343199</c:v>
                </c:pt>
                <c:pt idx="1136">
                  <c:v>11.356426083337283</c:v>
                </c:pt>
                <c:pt idx="1137">
                  <c:v>11.366425083338981</c:v>
                </c:pt>
                <c:pt idx="1138">
                  <c:v>11.37642308336217</c:v>
                </c:pt>
                <c:pt idx="1139">
                  <c:v>11.386421083356254</c:v>
                </c:pt>
                <c:pt idx="1140">
                  <c:v>11.396420083357953</c:v>
                </c:pt>
                <c:pt idx="1141">
                  <c:v>11.406418083352037</c:v>
                </c:pt>
                <c:pt idx="1142">
                  <c:v>11.416416083346121</c:v>
                </c:pt>
                <c:pt idx="1143">
                  <c:v>11.42641508334782</c:v>
                </c:pt>
                <c:pt idx="1144">
                  <c:v>11.436413083341904</c:v>
                </c:pt>
                <c:pt idx="1145">
                  <c:v>11.446412083343603</c:v>
                </c:pt>
                <c:pt idx="1146">
                  <c:v>11.456410083337687</c:v>
                </c:pt>
                <c:pt idx="1147">
                  <c:v>11.466408083360875</c:v>
                </c:pt>
                <c:pt idx="1148">
                  <c:v>11.47640708333347</c:v>
                </c:pt>
                <c:pt idx="1149">
                  <c:v>11.486405083356658</c:v>
                </c:pt>
                <c:pt idx="1150">
                  <c:v>11.496403083350742</c:v>
                </c:pt>
                <c:pt idx="1151">
                  <c:v>11.506402083352441</c:v>
                </c:pt>
                <c:pt idx="1152">
                  <c:v>11.516400083346525</c:v>
                </c:pt>
                <c:pt idx="1153">
                  <c:v>11.526399083348224</c:v>
                </c:pt>
                <c:pt idx="1154">
                  <c:v>11.536397083342308</c:v>
                </c:pt>
                <c:pt idx="1155">
                  <c:v>11.546395083336392</c:v>
                </c:pt>
                <c:pt idx="1156">
                  <c:v>11.556394083338091</c:v>
                </c:pt>
                <c:pt idx="1157">
                  <c:v>11.566392083361279</c:v>
                </c:pt>
                <c:pt idx="1158">
                  <c:v>11.576390083355363</c:v>
                </c:pt>
                <c:pt idx="1159">
                  <c:v>11.586389083357062</c:v>
                </c:pt>
                <c:pt idx="1160">
                  <c:v>11.596387083351146</c:v>
                </c:pt>
                <c:pt idx="1161">
                  <c:v>11.606386083352845</c:v>
                </c:pt>
                <c:pt idx="1162">
                  <c:v>11.616384083346929</c:v>
                </c:pt>
                <c:pt idx="1163">
                  <c:v>11.626382083341014</c:v>
                </c:pt>
                <c:pt idx="1164">
                  <c:v>11.636381083342712</c:v>
                </c:pt>
                <c:pt idx="1165">
                  <c:v>11.646379083336797</c:v>
                </c:pt>
                <c:pt idx="1166">
                  <c:v>11.656377083359985</c:v>
                </c:pt>
                <c:pt idx="1167">
                  <c:v>11.666376083361683</c:v>
                </c:pt>
                <c:pt idx="1168">
                  <c:v>11.676374083355768</c:v>
                </c:pt>
                <c:pt idx="1169">
                  <c:v>11.686373083357466</c:v>
                </c:pt>
                <c:pt idx="1170">
                  <c:v>11.696371083351551</c:v>
                </c:pt>
                <c:pt idx="1171">
                  <c:v>11.706369083345635</c:v>
                </c:pt>
                <c:pt idx="1172">
                  <c:v>11.716368083347334</c:v>
                </c:pt>
                <c:pt idx="1173">
                  <c:v>11.726366083341418</c:v>
                </c:pt>
                <c:pt idx="1174">
                  <c:v>11.736364083335502</c:v>
                </c:pt>
                <c:pt idx="1175">
                  <c:v>11.746363083337201</c:v>
                </c:pt>
                <c:pt idx="1176">
                  <c:v>11.756361083360389</c:v>
                </c:pt>
                <c:pt idx="1177">
                  <c:v>11.766360083362088</c:v>
                </c:pt>
                <c:pt idx="1178">
                  <c:v>11.776358083356172</c:v>
                </c:pt>
                <c:pt idx="1179">
                  <c:v>11.786356083350256</c:v>
                </c:pt>
                <c:pt idx="1180">
                  <c:v>11.796355083351955</c:v>
                </c:pt>
                <c:pt idx="1181">
                  <c:v>11.806353083346039</c:v>
                </c:pt>
                <c:pt idx="1182">
                  <c:v>11.816352458350593</c:v>
                </c:pt>
                <c:pt idx="1183">
                  <c:v>11.826350458344677</c:v>
                </c:pt>
                <c:pt idx="1184">
                  <c:v>11.836348458338762</c:v>
                </c:pt>
                <c:pt idx="1185">
                  <c:v>11.84634745834046</c:v>
                </c:pt>
                <c:pt idx="1186">
                  <c:v>11.856345458334545</c:v>
                </c:pt>
                <c:pt idx="1187">
                  <c:v>11.866343458357733</c:v>
                </c:pt>
                <c:pt idx="1188">
                  <c:v>11.876342458359431</c:v>
                </c:pt>
                <c:pt idx="1189">
                  <c:v>11.886340458353516</c:v>
                </c:pt>
                <c:pt idx="1190">
                  <c:v>11.896339458355214</c:v>
                </c:pt>
                <c:pt idx="1191">
                  <c:v>11.906337458349299</c:v>
                </c:pt>
                <c:pt idx="1192">
                  <c:v>11.916335458343383</c:v>
                </c:pt>
                <c:pt idx="1193">
                  <c:v>11.926334458345082</c:v>
                </c:pt>
                <c:pt idx="1194">
                  <c:v>11.936332458339166</c:v>
                </c:pt>
                <c:pt idx="1195">
                  <c:v>11.94633045833325</c:v>
                </c:pt>
                <c:pt idx="1196">
                  <c:v>11.956329458334949</c:v>
                </c:pt>
                <c:pt idx="1197">
                  <c:v>11.966327458358137</c:v>
                </c:pt>
                <c:pt idx="1198">
                  <c:v>11.976326458359836</c:v>
                </c:pt>
                <c:pt idx="1199">
                  <c:v>11.98632445835392</c:v>
                </c:pt>
                <c:pt idx="1200">
                  <c:v>11.996322458348004</c:v>
                </c:pt>
                <c:pt idx="1201">
                  <c:v>12.006321458349703</c:v>
                </c:pt>
                <c:pt idx="1202">
                  <c:v>12.016319458343787</c:v>
                </c:pt>
                <c:pt idx="1203">
                  <c:v>12.026318458345486</c:v>
                </c:pt>
                <c:pt idx="1204">
                  <c:v>12.03631645833957</c:v>
                </c:pt>
                <c:pt idx="1205">
                  <c:v>12.046314458333654</c:v>
                </c:pt>
                <c:pt idx="1206">
                  <c:v>12.056313458335353</c:v>
                </c:pt>
                <c:pt idx="1207">
                  <c:v>12.066311458358541</c:v>
                </c:pt>
                <c:pt idx="1208">
                  <c:v>12.076309458352625</c:v>
                </c:pt>
                <c:pt idx="1209">
                  <c:v>12.086308458354324</c:v>
                </c:pt>
                <c:pt idx="1210">
                  <c:v>12.096306458348408</c:v>
                </c:pt>
                <c:pt idx="1211">
                  <c:v>12.106305458350107</c:v>
                </c:pt>
                <c:pt idx="1212">
                  <c:v>12.116303458344191</c:v>
                </c:pt>
                <c:pt idx="1213">
                  <c:v>12.126301458338276</c:v>
                </c:pt>
                <c:pt idx="1214">
                  <c:v>12.136300458339974</c:v>
                </c:pt>
                <c:pt idx="1215">
                  <c:v>12.146298458334059</c:v>
                </c:pt>
                <c:pt idx="1216">
                  <c:v>12.156296458357247</c:v>
                </c:pt>
                <c:pt idx="1217">
                  <c:v>12.166295458358945</c:v>
                </c:pt>
                <c:pt idx="1218">
                  <c:v>12.17629345835303</c:v>
                </c:pt>
                <c:pt idx="1219">
                  <c:v>12.186292458354728</c:v>
                </c:pt>
                <c:pt idx="1220">
                  <c:v>12.196290458348813</c:v>
                </c:pt>
                <c:pt idx="1221">
                  <c:v>12.206288458342897</c:v>
                </c:pt>
                <c:pt idx="1222">
                  <c:v>12.216287458344596</c:v>
                </c:pt>
                <c:pt idx="1223">
                  <c:v>12.22628545833868</c:v>
                </c:pt>
                <c:pt idx="1224">
                  <c:v>12.236283458361868</c:v>
                </c:pt>
                <c:pt idx="1225">
                  <c:v>12.246282458334463</c:v>
                </c:pt>
                <c:pt idx="1226">
                  <c:v>12.256280458357651</c:v>
                </c:pt>
                <c:pt idx="1227">
                  <c:v>12.26627945835935</c:v>
                </c:pt>
                <c:pt idx="1228">
                  <c:v>12.276277458353434</c:v>
                </c:pt>
                <c:pt idx="1229">
                  <c:v>12.286275458347518</c:v>
                </c:pt>
                <c:pt idx="1230">
                  <c:v>12.296274458349217</c:v>
                </c:pt>
                <c:pt idx="1231">
                  <c:v>12.306272458343301</c:v>
                </c:pt>
                <c:pt idx="1232">
                  <c:v>12.316271458345</c:v>
                </c:pt>
                <c:pt idx="1233">
                  <c:v>12.326269458339084</c:v>
                </c:pt>
                <c:pt idx="1234">
                  <c:v>12.336267458333168</c:v>
                </c:pt>
                <c:pt idx="1235">
                  <c:v>12.346266458334867</c:v>
                </c:pt>
                <c:pt idx="1236">
                  <c:v>12.356264458358055</c:v>
                </c:pt>
                <c:pt idx="1237">
                  <c:v>12.366262458352139</c:v>
                </c:pt>
                <c:pt idx="1238">
                  <c:v>12.376261458353838</c:v>
                </c:pt>
                <c:pt idx="1239">
                  <c:v>12.386259458347922</c:v>
                </c:pt>
                <c:pt idx="1240">
                  <c:v>12.396258458349621</c:v>
                </c:pt>
                <c:pt idx="1241">
                  <c:v>12.406256458343705</c:v>
                </c:pt>
                <c:pt idx="1242">
                  <c:v>12.416254458337789</c:v>
                </c:pt>
                <c:pt idx="1243">
                  <c:v>12.426253458339488</c:v>
                </c:pt>
                <c:pt idx="1244">
                  <c:v>12.436251458333572</c:v>
                </c:pt>
                <c:pt idx="1245">
                  <c:v>12.446250458335271</c:v>
                </c:pt>
                <c:pt idx="1246">
                  <c:v>12.456248458358459</c:v>
                </c:pt>
                <c:pt idx="1247">
                  <c:v>12.466246458352543</c:v>
                </c:pt>
                <c:pt idx="1248">
                  <c:v>12.476245458354242</c:v>
                </c:pt>
                <c:pt idx="1249">
                  <c:v>12.486243458348326</c:v>
                </c:pt>
                <c:pt idx="1250">
                  <c:v>12.496241458342411</c:v>
                </c:pt>
                <c:pt idx="1251">
                  <c:v>12.506240458344109</c:v>
                </c:pt>
                <c:pt idx="1252">
                  <c:v>12.516238458338194</c:v>
                </c:pt>
                <c:pt idx="1253">
                  <c:v>12.526237458339892</c:v>
                </c:pt>
                <c:pt idx="1254">
                  <c:v>12.536235458333977</c:v>
                </c:pt>
                <c:pt idx="1255">
                  <c:v>12.546233458357165</c:v>
                </c:pt>
                <c:pt idx="1256">
                  <c:v>12.556232458358863</c:v>
                </c:pt>
                <c:pt idx="1257">
                  <c:v>12.566230458352948</c:v>
                </c:pt>
                <c:pt idx="1258">
                  <c:v>12.576228458347032</c:v>
                </c:pt>
                <c:pt idx="1259">
                  <c:v>12.586227458348731</c:v>
                </c:pt>
                <c:pt idx="1260">
                  <c:v>12.596225458342815</c:v>
                </c:pt>
                <c:pt idx="1261">
                  <c:v>12.606224458344514</c:v>
                </c:pt>
                <c:pt idx="1262">
                  <c:v>12.616222458338598</c:v>
                </c:pt>
                <c:pt idx="1263">
                  <c:v>12.626220458361786</c:v>
                </c:pt>
                <c:pt idx="1264">
                  <c:v>12.636219458334381</c:v>
                </c:pt>
                <c:pt idx="1265">
                  <c:v>12.646217458357569</c:v>
                </c:pt>
                <c:pt idx="1266">
                  <c:v>12.656216458359268</c:v>
                </c:pt>
                <c:pt idx="1267">
                  <c:v>12.666214458353352</c:v>
                </c:pt>
                <c:pt idx="1268">
                  <c:v>12.676212458347436</c:v>
                </c:pt>
                <c:pt idx="1269">
                  <c:v>12.686211458349135</c:v>
                </c:pt>
                <c:pt idx="1270">
                  <c:v>12.696209458343219</c:v>
                </c:pt>
                <c:pt idx="1271">
                  <c:v>12.706207458337303</c:v>
                </c:pt>
                <c:pt idx="1272">
                  <c:v>12.716206458339002</c:v>
                </c:pt>
                <c:pt idx="1273">
                  <c:v>12.72620445836219</c:v>
                </c:pt>
                <c:pt idx="1274">
                  <c:v>12.736203458334785</c:v>
                </c:pt>
                <c:pt idx="1275">
                  <c:v>12.746201458357973</c:v>
                </c:pt>
                <c:pt idx="1276">
                  <c:v>12.756199458352057</c:v>
                </c:pt>
                <c:pt idx="1277">
                  <c:v>12.766198458353756</c:v>
                </c:pt>
                <c:pt idx="1278">
                  <c:v>12.77619645834784</c:v>
                </c:pt>
                <c:pt idx="1279">
                  <c:v>12.786195458349539</c:v>
                </c:pt>
                <c:pt idx="1280">
                  <c:v>12.796193458343623</c:v>
                </c:pt>
                <c:pt idx="1281">
                  <c:v>12.806191458337707</c:v>
                </c:pt>
                <c:pt idx="1282">
                  <c:v>12.816190333338454</c:v>
                </c:pt>
                <c:pt idx="1283">
                  <c:v>12.826188333361642</c:v>
                </c:pt>
                <c:pt idx="1284">
                  <c:v>12.836186333355727</c:v>
                </c:pt>
                <c:pt idx="1285">
                  <c:v>12.846185333357425</c:v>
                </c:pt>
                <c:pt idx="1286">
                  <c:v>12.85618333335151</c:v>
                </c:pt>
                <c:pt idx="1287">
                  <c:v>12.866182333353208</c:v>
                </c:pt>
                <c:pt idx="1288">
                  <c:v>12.876180333347293</c:v>
                </c:pt>
                <c:pt idx="1289">
                  <c:v>12.886178333341377</c:v>
                </c:pt>
                <c:pt idx="1290">
                  <c:v>12.896177333343076</c:v>
                </c:pt>
                <c:pt idx="1291">
                  <c:v>12.90617533333716</c:v>
                </c:pt>
                <c:pt idx="1292">
                  <c:v>12.916174333338859</c:v>
                </c:pt>
                <c:pt idx="1293">
                  <c:v>12.926172333362047</c:v>
                </c:pt>
                <c:pt idx="1294">
                  <c:v>12.936170333356131</c:v>
                </c:pt>
                <c:pt idx="1295">
                  <c:v>12.94616933335783</c:v>
                </c:pt>
                <c:pt idx="1296">
                  <c:v>12.956167333351914</c:v>
                </c:pt>
                <c:pt idx="1297">
                  <c:v>12.966165333345998</c:v>
                </c:pt>
                <c:pt idx="1298">
                  <c:v>12.976164333347697</c:v>
                </c:pt>
                <c:pt idx="1299">
                  <c:v>12.986162333341781</c:v>
                </c:pt>
                <c:pt idx="1300">
                  <c:v>12.99616133334348</c:v>
                </c:pt>
                <c:pt idx="1301">
                  <c:v>13.006159333337564</c:v>
                </c:pt>
                <c:pt idx="1302">
                  <c:v>13.016157333360752</c:v>
                </c:pt>
                <c:pt idx="1303">
                  <c:v>13.026156333333347</c:v>
                </c:pt>
                <c:pt idx="1304">
                  <c:v>13.036154333356535</c:v>
                </c:pt>
                <c:pt idx="1305">
                  <c:v>13.046153333358234</c:v>
                </c:pt>
                <c:pt idx="1306">
                  <c:v>13.056151333352318</c:v>
                </c:pt>
                <c:pt idx="1307">
                  <c:v>13.066149333346402</c:v>
                </c:pt>
                <c:pt idx="1308">
                  <c:v>13.076148333348101</c:v>
                </c:pt>
                <c:pt idx="1309">
                  <c:v>13.086146333342185</c:v>
                </c:pt>
                <c:pt idx="1310">
                  <c:v>13.096144333336269</c:v>
                </c:pt>
                <c:pt idx="1311">
                  <c:v>13.106143333337968</c:v>
                </c:pt>
                <c:pt idx="1312">
                  <c:v>13.116141333361156</c:v>
                </c:pt>
                <c:pt idx="1313">
                  <c:v>13.126140333333751</c:v>
                </c:pt>
                <c:pt idx="1314">
                  <c:v>13.136138333356939</c:v>
                </c:pt>
                <c:pt idx="1315">
                  <c:v>13.146136333351023</c:v>
                </c:pt>
                <c:pt idx="1316">
                  <c:v>13.156135333352722</c:v>
                </c:pt>
                <c:pt idx="1317">
                  <c:v>13.166133333346806</c:v>
                </c:pt>
                <c:pt idx="1318">
                  <c:v>13.176132333348505</c:v>
                </c:pt>
                <c:pt idx="1319">
                  <c:v>13.186130333342589</c:v>
                </c:pt>
                <c:pt idx="1320">
                  <c:v>13.196128333336674</c:v>
                </c:pt>
                <c:pt idx="1321">
                  <c:v>13.206127333338372</c:v>
                </c:pt>
                <c:pt idx="1322">
                  <c:v>13.21612533336156</c:v>
                </c:pt>
                <c:pt idx="1323">
                  <c:v>13.226124333334155</c:v>
                </c:pt>
                <c:pt idx="1324">
                  <c:v>13.236122333357343</c:v>
                </c:pt>
                <c:pt idx="1325">
                  <c:v>13.246120333351428</c:v>
                </c:pt>
                <c:pt idx="1326">
                  <c:v>13.256119333353126</c:v>
                </c:pt>
                <c:pt idx="1327">
                  <c:v>13.266117333347211</c:v>
                </c:pt>
                <c:pt idx="1328">
                  <c:v>13.276115333341295</c:v>
                </c:pt>
                <c:pt idx="1329">
                  <c:v>13.286114333342994</c:v>
                </c:pt>
                <c:pt idx="1330">
                  <c:v>13.296112333337078</c:v>
                </c:pt>
                <c:pt idx="1331">
                  <c:v>13.306111333338777</c:v>
                </c:pt>
                <c:pt idx="1332">
                  <c:v>13.316109333361965</c:v>
                </c:pt>
                <c:pt idx="1333">
                  <c:v>13.326107333356049</c:v>
                </c:pt>
                <c:pt idx="1334">
                  <c:v>13.336106333357748</c:v>
                </c:pt>
                <c:pt idx="1335">
                  <c:v>13.346104333351832</c:v>
                </c:pt>
                <c:pt idx="1336">
                  <c:v>13.356103333353531</c:v>
                </c:pt>
                <c:pt idx="1337">
                  <c:v>13.366101333347615</c:v>
                </c:pt>
                <c:pt idx="1338">
                  <c:v>13.376099333341699</c:v>
                </c:pt>
                <c:pt idx="1339">
                  <c:v>13.386098333343398</c:v>
                </c:pt>
                <c:pt idx="1340">
                  <c:v>13.396096333337482</c:v>
                </c:pt>
                <c:pt idx="1341">
                  <c:v>13.40609433336067</c:v>
                </c:pt>
                <c:pt idx="1342">
                  <c:v>13.416093333333265</c:v>
                </c:pt>
                <c:pt idx="1343">
                  <c:v>13.426091333356453</c:v>
                </c:pt>
                <c:pt idx="1344">
                  <c:v>13.436090333358152</c:v>
                </c:pt>
                <c:pt idx="1345">
                  <c:v>13.446088333352236</c:v>
                </c:pt>
                <c:pt idx="1346">
                  <c:v>13.45608633334632</c:v>
                </c:pt>
                <c:pt idx="1347">
                  <c:v>13.466085333348019</c:v>
                </c:pt>
                <c:pt idx="1348">
                  <c:v>13.476083333342103</c:v>
                </c:pt>
                <c:pt idx="1349">
                  <c:v>13.486082333343802</c:v>
                </c:pt>
                <c:pt idx="1350">
                  <c:v>13.496080333337886</c:v>
                </c:pt>
                <c:pt idx="1351">
                  <c:v>13.506078333361074</c:v>
                </c:pt>
                <c:pt idx="1352">
                  <c:v>13.516077333333669</c:v>
                </c:pt>
                <c:pt idx="1353">
                  <c:v>13.526075333356857</c:v>
                </c:pt>
                <c:pt idx="1354">
                  <c:v>13.536073333350942</c:v>
                </c:pt>
                <c:pt idx="1355">
                  <c:v>13.54607233335264</c:v>
                </c:pt>
                <c:pt idx="1356">
                  <c:v>13.556070333346725</c:v>
                </c:pt>
                <c:pt idx="1357">
                  <c:v>13.566069333348423</c:v>
                </c:pt>
                <c:pt idx="1358">
                  <c:v>13.576067333342507</c:v>
                </c:pt>
                <c:pt idx="1359">
                  <c:v>13.586065333336592</c:v>
                </c:pt>
                <c:pt idx="1360">
                  <c:v>13.59606433333829</c:v>
                </c:pt>
                <c:pt idx="1361">
                  <c:v>13.606062333361479</c:v>
                </c:pt>
                <c:pt idx="1362">
                  <c:v>13.616061333334073</c:v>
                </c:pt>
                <c:pt idx="1363">
                  <c:v>13.626059333357261</c:v>
                </c:pt>
                <c:pt idx="1364">
                  <c:v>13.636057333351346</c:v>
                </c:pt>
                <c:pt idx="1365">
                  <c:v>13.646056333353044</c:v>
                </c:pt>
                <c:pt idx="1366">
                  <c:v>13.656054333347129</c:v>
                </c:pt>
                <c:pt idx="1367">
                  <c:v>13.666053333348827</c:v>
                </c:pt>
                <c:pt idx="1368">
                  <c:v>13.676051333342912</c:v>
                </c:pt>
                <c:pt idx="1369">
                  <c:v>13.686049333336996</c:v>
                </c:pt>
                <c:pt idx="1370">
                  <c:v>13.696048333338695</c:v>
                </c:pt>
                <c:pt idx="1371">
                  <c:v>13.706046333361883</c:v>
                </c:pt>
                <c:pt idx="1372">
                  <c:v>13.716044333355967</c:v>
                </c:pt>
                <c:pt idx="1373">
                  <c:v>13.726043333357666</c:v>
                </c:pt>
                <c:pt idx="1374">
                  <c:v>13.73604133335175</c:v>
                </c:pt>
                <c:pt idx="1375">
                  <c:v>13.746040333353449</c:v>
                </c:pt>
                <c:pt idx="1376">
                  <c:v>13.756038333347533</c:v>
                </c:pt>
                <c:pt idx="1377">
                  <c:v>13.766036333341617</c:v>
                </c:pt>
                <c:pt idx="1378">
                  <c:v>13.776035333343316</c:v>
                </c:pt>
                <c:pt idx="1379">
                  <c:v>13.7860333333374</c:v>
                </c:pt>
                <c:pt idx="1380">
                  <c:v>13.796032333339099</c:v>
                </c:pt>
                <c:pt idx="1381">
                  <c:v>13.806030333333183</c:v>
                </c:pt>
                <c:pt idx="1382">
                  <c:v>13.816027750028297</c:v>
                </c:pt>
                <c:pt idx="1383">
                  <c:v>13.826026750000892</c:v>
                </c:pt>
                <c:pt idx="1384">
                  <c:v>13.83602475002408</c:v>
                </c:pt>
                <c:pt idx="1385">
                  <c:v>13.846023750025779</c:v>
                </c:pt>
                <c:pt idx="1386">
                  <c:v>13.856021750019863</c:v>
                </c:pt>
                <c:pt idx="1387">
                  <c:v>13.866019750013947</c:v>
                </c:pt>
                <c:pt idx="1388">
                  <c:v>13.876018750015646</c:v>
                </c:pt>
                <c:pt idx="1389">
                  <c:v>13.88601675000973</c:v>
                </c:pt>
                <c:pt idx="1390">
                  <c:v>13.896015750011429</c:v>
                </c:pt>
                <c:pt idx="1391">
                  <c:v>13.906013750005513</c:v>
                </c:pt>
                <c:pt idx="1392">
                  <c:v>13.916011750028701</c:v>
                </c:pt>
                <c:pt idx="1393">
                  <c:v>13.926010750001296</c:v>
                </c:pt>
                <c:pt idx="1394">
                  <c:v>13.936008750024484</c:v>
                </c:pt>
                <c:pt idx="1395">
                  <c:v>13.946006750018569</c:v>
                </c:pt>
                <c:pt idx="1396">
                  <c:v>13.956005750020267</c:v>
                </c:pt>
                <c:pt idx="1397">
                  <c:v>13.966003750014352</c:v>
                </c:pt>
                <c:pt idx="1398">
                  <c:v>13.97600275001605</c:v>
                </c:pt>
                <c:pt idx="1399">
                  <c:v>13.986000750010135</c:v>
                </c:pt>
                <c:pt idx="1400">
                  <c:v>13.995998750004219</c:v>
                </c:pt>
                <c:pt idx="1401">
                  <c:v>14.005997750005918</c:v>
                </c:pt>
                <c:pt idx="1402">
                  <c:v>14.015995750000002</c:v>
                </c:pt>
                <c:pt idx="1403">
                  <c:v>14.025994750001701</c:v>
                </c:pt>
                <c:pt idx="1404">
                  <c:v>14.035992750024889</c:v>
                </c:pt>
                <c:pt idx="1405">
                  <c:v>14.045990750018973</c:v>
                </c:pt>
                <c:pt idx="1406">
                  <c:v>14.055989750020672</c:v>
                </c:pt>
                <c:pt idx="1407">
                  <c:v>14.065987750014756</c:v>
                </c:pt>
                <c:pt idx="1408">
                  <c:v>14.075986750016455</c:v>
                </c:pt>
                <c:pt idx="1409">
                  <c:v>14.085984750010539</c:v>
                </c:pt>
                <c:pt idx="1410">
                  <c:v>14.095982750004623</c:v>
                </c:pt>
                <c:pt idx="1411">
                  <c:v>14.105981750006322</c:v>
                </c:pt>
                <c:pt idx="1412">
                  <c:v>14.115979750000406</c:v>
                </c:pt>
                <c:pt idx="1413">
                  <c:v>14.125978750002105</c:v>
                </c:pt>
                <c:pt idx="1414">
                  <c:v>14.135976750025293</c:v>
                </c:pt>
                <c:pt idx="1415">
                  <c:v>14.145974750019377</c:v>
                </c:pt>
                <c:pt idx="1416">
                  <c:v>14.155973750021076</c:v>
                </c:pt>
                <c:pt idx="1417">
                  <c:v>14.16597175001516</c:v>
                </c:pt>
                <c:pt idx="1418">
                  <c:v>14.175969750009244</c:v>
                </c:pt>
                <c:pt idx="1419">
                  <c:v>14.185968750010943</c:v>
                </c:pt>
                <c:pt idx="1420">
                  <c:v>14.195966750005027</c:v>
                </c:pt>
                <c:pt idx="1421">
                  <c:v>14.205965750006726</c:v>
                </c:pt>
                <c:pt idx="1422">
                  <c:v>14.21596375000081</c:v>
                </c:pt>
                <c:pt idx="1423">
                  <c:v>14.225961750023998</c:v>
                </c:pt>
                <c:pt idx="1424">
                  <c:v>14.235960750025697</c:v>
                </c:pt>
                <c:pt idx="1425">
                  <c:v>14.245958750019781</c:v>
                </c:pt>
                <c:pt idx="1426">
                  <c:v>14.25595775002148</c:v>
                </c:pt>
                <c:pt idx="1427">
                  <c:v>14.265955750015564</c:v>
                </c:pt>
                <c:pt idx="1428">
                  <c:v>14.275953750009649</c:v>
                </c:pt>
                <c:pt idx="1429">
                  <c:v>14.285952750011347</c:v>
                </c:pt>
                <c:pt idx="1430">
                  <c:v>14.295950750005431</c:v>
                </c:pt>
                <c:pt idx="1431">
                  <c:v>14.30594975000713</c:v>
                </c:pt>
                <c:pt idx="1432">
                  <c:v>14.315947750001214</c:v>
                </c:pt>
                <c:pt idx="1433">
                  <c:v>14.325945750024403</c:v>
                </c:pt>
                <c:pt idx="1434">
                  <c:v>14.335944750026101</c:v>
                </c:pt>
                <c:pt idx="1435">
                  <c:v>14.345942750020185</c:v>
                </c:pt>
                <c:pt idx="1436">
                  <c:v>14.355941750021884</c:v>
                </c:pt>
                <c:pt idx="1437">
                  <c:v>14.365939750015968</c:v>
                </c:pt>
                <c:pt idx="1438">
                  <c:v>14.375937750010053</c:v>
                </c:pt>
                <c:pt idx="1439">
                  <c:v>14.385936750011751</c:v>
                </c:pt>
                <c:pt idx="1440">
                  <c:v>14.395934750005836</c:v>
                </c:pt>
                <c:pt idx="1441">
                  <c:v>14.40593274999992</c:v>
                </c:pt>
                <c:pt idx="1442">
                  <c:v>14.415931750001619</c:v>
                </c:pt>
                <c:pt idx="1443">
                  <c:v>14.425929750024807</c:v>
                </c:pt>
                <c:pt idx="1444">
                  <c:v>14.435928750026505</c:v>
                </c:pt>
                <c:pt idx="1445">
                  <c:v>14.44592675002059</c:v>
                </c:pt>
                <c:pt idx="1446">
                  <c:v>14.455924750014674</c:v>
                </c:pt>
                <c:pt idx="1447">
                  <c:v>14.465923750016373</c:v>
                </c:pt>
                <c:pt idx="1448">
                  <c:v>14.475921750010457</c:v>
                </c:pt>
                <c:pt idx="1449">
                  <c:v>14.485920750012156</c:v>
                </c:pt>
                <c:pt idx="1450">
                  <c:v>14.49591875000624</c:v>
                </c:pt>
                <c:pt idx="1451">
                  <c:v>14.505916750000324</c:v>
                </c:pt>
                <c:pt idx="1452">
                  <c:v>14.515915750002023</c:v>
                </c:pt>
                <c:pt idx="1453">
                  <c:v>14.525913750025211</c:v>
                </c:pt>
                <c:pt idx="1454">
                  <c:v>14.53591275002691</c:v>
                </c:pt>
                <c:pt idx="1455">
                  <c:v>14.545910750020994</c:v>
                </c:pt>
                <c:pt idx="1456">
                  <c:v>14.555908750015078</c:v>
                </c:pt>
                <c:pt idx="1457">
                  <c:v>14.565907750016777</c:v>
                </c:pt>
                <c:pt idx="1458">
                  <c:v>14.575905750010861</c:v>
                </c:pt>
                <c:pt idx="1459">
                  <c:v>14.58590475001256</c:v>
                </c:pt>
                <c:pt idx="1460">
                  <c:v>14.595902750006644</c:v>
                </c:pt>
                <c:pt idx="1461">
                  <c:v>14.605900750000728</c:v>
                </c:pt>
                <c:pt idx="1462">
                  <c:v>14.615899750002427</c:v>
                </c:pt>
                <c:pt idx="1463">
                  <c:v>14.625897750025615</c:v>
                </c:pt>
                <c:pt idx="1464">
                  <c:v>14.635896750027314</c:v>
                </c:pt>
                <c:pt idx="1465">
                  <c:v>14.645894750021398</c:v>
                </c:pt>
                <c:pt idx="1466">
                  <c:v>14.655892750015482</c:v>
                </c:pt>
                <c:pt idx="1467">
                  <c:v>14.665891750017181</c:v>
                </c:pt>
                <c:pt idx="1468">
                  <c:v>14.675889750011265</c:v>
                </c:pt>
                <c:pt idx="1469">
                  <c:v>14.685888750012964</c:v>
                </c:pt>
                <c:pt idx="1470">
                  <c:v>14.695886750007048</c:v>
                </c:pt>
                <c:pt idx="1471">
                  <c:v>14.705884750001132</c:v>
                </c:pt>
                <c:pt idx="1472">
                  <c:v>14.715883750002831</c:v>
                </c:pt>
                <c:pt idx="1473">
                  <c:v>14.725881750026019</c:v>
                </c:pt>
                <c:pt idx="1474">
                  <c:v>14.735879750020104</c:v>
                </c:pt>
                <c:pt idx="1475">
                  <c:v>14.745878750021802</c:v>
                </c:pt>
                <c:pt idx="1476">
                  <c:v>14.755876750015887</c:v>
                </c:pt>
                <c:pt idx="1477">
                  <c:v>14.765875750017585</c:v>
                </c:pt>
                <c:pt idx="1478">
                  <c:v>14.775873750011669</c:v>
                </c:pt>
                <c:pt idx="1479">
                  <c:v>14.785871750005754</c:v>
                </c:pt>
                <c:pt idx="1480">
                  <c:v>14.795870750007452</c:v>
                </c:pt>
                <c:pt idx="1481">
                  <c:v>14.805868750001537</c:v>
                </c:pt>
                <c:pt idx="1482">
                  <c:v>14.815868708334165</c:v>
                </c:pt>
                <c:pt idx="1483">
                  <c:v>14.825866708357353</c:v>
                </c:pt>
                <c:pt idx="1484">
                  <c:v>14.835864708351437</c:v>
                </c:pt>
                <c:pt idx="1485">
                  <c:v>14.845863708353136</c:v>
                </c:pt>
                <c:pt idx="1486">
                  <c:v>14.85586170834722</c:v>
                </c:pt>
                <c:pt idx="1487">
                  <c:v>14.865860708348919</c:v>
                </c:pt>
                <c:pt idx="1488">
                  <c:v>14.875858708343003</c:v>
                </c:pt>
                <c:pt idx="1489">
                  <c:v>14.885856708337087</c:v>
                </c:pt>
                <c:pt idx="1490">
                  <c:v>14.895855708338786</c:v>
                </c:pt>
                <c:pt idx="1491">
                  <c:v>14.905853708361974</c:v>
                </c:pt>
                <c:pt idx="1492">
                  <c:v>14.915852708334569</c:v>
                </c:pt>
                <c:pt idx="1493">
                  <c:v>14.925850708357757</c:v>
                </c:pt>
                <c:pt idx="1494">
                  <c:v>14.935848708351841</c:v>
                </c:pt>
                <c:pt idx="1495">
                  <c:v>14.94584770835354</c:v>
                </c:pt>
                <c:pt idx="1496">
                  <c:v>14.955845708347624</c:v>
                </c:pt>
                <c:pt idx="1497">
                  <c:v>14.965844708349323</c:v>
                </c:pt>
                <c:pt idx="1498">
                  <c:v>14.975842708343407</c:v>
                </c:pt>
                <c:pt idx="1499">
                  <c:v>14.985840708337491</c:v>
                </c:pt>
                <c:pt idx="1500">
                  <c:v>14.99583970833919</c:v>
                </c:pt>
                <c:pt idx="1501">
                  <c:v>15.005837708333274</c:v>
                </c:pt>
                <c:pt idx="1502">
                  <c:v>15.015836708334973</c:v>
                </c:pt>
                <c:pt idx="1503">
                  <c:v>15.025834708358161</c:v>
                </c:pt>
                <c:pt idx="1504">
                  <c:v>15.035832708352245</c:v>
                </c:pt>
                <c:pt idx="1505">
                  <c:v>15.045831708353944</c:v>
                </c:pt>
                <c:pt idx="1506">
                  <c:v>15.055829708348028</c:v>
                </c:pt>
                <c:pt idx="1507">
                  <c:v>15.065828708349727</c:v>
                </c:pt>
                <c:pt idx="1508">
                  <c:v>15.075826708343811</c:v>
                </c:pt>
                <c:pt idx="1509">
                  <c:v>15.085824708337896</c:v>
                </c:pt>
                <c:pt idx="1510">
                  <c:v>15.095823708339594</c:v>
                </c:pt>
                <c:pt idx="1511">
                  <c:v>15.105821708333679</c:v>
                </c:pt>
                <c:pt idx="1512">
                  <c:v>15.115820708335377</c:v>
                </c:pt>
                <c:pt idx="1513">
                  <c:v>15.125818708358565</c:v>
                </c:pt>
                <c:pt idx="1514">
                  <c:v>15.13581670835265</c:v>
                </c:pt>
                <c:pt idx="1515">
                  <c:v>15.145815708354348</c:v>
                </c:pt>
                <c:pt idx="1516">
                  <c:v>15.155813708348433</c:v>
                </c:pt>
                <c:pt idx="1517">
                  <c:v>15.165811708342517</c:v>
                </c:pt>
                <c:pt idx="1518">
                  <c:v>15.175810708344216</c:v>
                </c:pt>
                <c:pt idx="1519">
                  <c:v>15.1858087083383</c:v>
                </c:pt>
                <c:pt idx="1520">
                  <c:v>15.195807708339998</c:v>
                </c:pt>
                <c:pt idx="1521">
                  <c:v>15.205805708334083</c:v>
                </c:pt>
                <c:pt idx="1522">
                  <c:v>15.215803708357271</c:v>
                </c:pt>
                <c:pt idx="1523">
                  <c:v>15.22580270835897</c:v>
                </c:pt>
                <c:pt idx="1524">
                  <c:v>15.235800708353054</c:v>
                </c:pt>
                <c:pt idx="1525">
                  <c:v>15.245799708354753</c:v>
                </c:pt>
                <c:pt idx="1526">
                  <c:v>15.255797708348837</c:v>
                </c:pt>
                <c:pt idx="1527">
                  <c:v>15.265795708342921</c:v>
                </c:pt>
                <c:pt idx="1528">
                  <c:v>15.27579470834462</c:v>
                </c:pt>
                <c:pt idx="1529">
                  <c:v>15.285792708338704</c:v>
                </c:pt>
                <c:pt idx="1530">
                  <c:v>15.295791708340403</c:v>
                </c:pt>
                <c:pt idx="1531">
                  <c:v>15.305789708334487</c:v>
                </c:pt>
                <c:pt idx="1532">
                  <c:v>15.315787708357675</c:v>
                </c:pt>
                <c:pt idx="1533">
                  <c:v>15.325786708359374</c:v>
                </c:pt>
                <c:pt idx="1534">
                  <c:v>15.335784708353458</c:v>
                </c:pt>
                <c:pt idx="1535">
                  <c:v>15.345783708355157</c:v>
                </c:pt>
                <c:pt idx="1536">
                  <c:v>15.355781708349241</c:v>
                </c:pt>
                <c:pt idx="1537">
                  <c:v>15.365779708343325</c:v>
                </c:pt>
                <c:pt idx="1538">
                  <c:v>15.375778708345024</c:v>
                </c:pt>
                <c:pt idx="1539">
                  <c:v>15.385776708339108</c:v>
                </c:pt>
                <c:pt idx="1540">
                  <c:v>15.395775708340807</c:v>
                </c:pt>
                <c:pt idx="1541">
                  <c:v>15.405773708334891</c:v>
                </c:pt>
                <c:pt idx="1542">
                  <c:v>15.415771708358079</c:v>
                </c:pt>
                <c:pt idx="1543">
                  <c:v>15.425770708359778</c:v>
                </c:pt>
                <c:pt idx="1544">
                  <c:v>15.435768708353862</c:v>
                </c:pt>
                <c:pt idx="1545">
                  <c:v>15.445767708355561</c:v>
                </c:pt>
                <c:pt idx="1546">
                  <c:v>15.455765708349645</c:v>
                </c:pt>
                <c:pt idx="1547">
                  <c:v>15.465763708343729</c:v>
                </c:pt>
                <c:pt idx="1548">
                  <c:v>15.475762708345428</c:v>
                </c:pt>
                <c:pt idx="1549">
                  <c:v>15.485760708339512</c:v>
                </c:pt>
                <c:pt idx="1550">
                  <c:v>15.495759708341211</c:v>
                </c:pt>
                <c:pt idx="1551">
                  <c:v>15.505757708335295</c:v>
                </c:pt>
                <c:pt idx="1552">
                  <c:v>15.515755708358483</c:v>
                </c:pt>
                <c:pt idx="1553">
                  <c:v>15.525754708360182</c:v>
                </c:pt>
                <c:pt idx="1554">
                  <c:v>15.535752708354266</c:v>
                </c:pt>
                <c:pt idx="1555">
                  <c:v>15.545751708355965</c:v>
                </c:pt>
                <c:pt idx="1556">
                  <c:v>15.555749708350049</c:v>
                </c:pt>
                <c:pt idx="1557">
                  <c:v>15.565747708344134</c:v>
                </c:pt>
                <c:pt idx="1558">
                  <c:v>15.575746708345832</c:v>
                </c:pt>
                <c:pt idx="1559">
                  <c:v>15.585744708339917</c:v>
                </c:pt>
                <c:pt idx="1560">
                  <c:v>15.595743708341615</c:v>
                </c:pt>
                <c:pt idx="1561">
                  <c:v>15.6057417083357</c:v>
                </c:pt>
                <c:pt idx="1562">
                  <c:v>15.615739708358888</c:v>
                </c:pt>
                <c:pt idx="1563">
                  <c:v>15.625738708360586</c:v>
                </c:pt>
                <c:pt idx="1564">
                  <c:v>15.635736708354671</c:v>
                </c:pt>
                <c:pt idx="1565">
                  <c:v>15.645735708356369</c:v>
                </c:pt>
                <c:pt idx="1566">
                  <c:v>15.655733708350454</c:v>
                </c:pt>
                <c:pt idx="1567">
                  <c:v>15.665731708344538</c:v>
                </c:pt>
                <c:pt idx="1568">
                  <c:v>15.675730708346236</c:v>
                </c:pt>
                <c:pt idx="1569">
                  <c:v>15.685728708340321</c:v>
                </c:pt>
                <c:pt idx="1570">
                  <c:v>15.695727708342019</c:v>
                </c:pt>
                <c:pt idx="1571">
                  <c:v>15.705725708336104</c:v>
                </c:pt>
                <c:pt idx="1572">
                  <c:v>15.715723708359292</c:v>
                </c:pt>
                <c:pt idx="1573">
                  <c:v>15.725722708360991</c:v>
                </c:pt>
                <c:pt idx="1574">
                  <c:v>15.735720708355075</c:v>
                </c:pt>
                <c:pt idx="1575">
                  <c:v>15.745719708356773</c:v>
                </c:pt>
                <c:pt idx="1576">
                  <c:v>15.755717708350858</c:v>
                </c:pt>
                <c:pt idx="1577">
                  <c:v>15.765715708344942</c:v>
                </c:pt>
                <c:pt idx="1578">
                  <c:v>15.775714708346641</c:v>
                </c:pt>
                <c:pt idx="1579">
                  <c:v>15.785712708340725</c:v>
                </c:pt>
                <c:pt idx="1580">
                  <c:v>15.795711708342424</c:v>
                </c:pt>
                <c:pt idx="1581">
                  <c:v>15.805709708336508</c:v>
                </c:pt>
                <c:pt idx="1582">
                  <c:v>15.815706708352081</c:v>
                </c:pt>
                <c:pt idx="1583">
                  <c:v>15.82570570835378</c:v>
                </c:pt>
                <c:pt idx="1584">
                  <c:v>15.835703708347864</c:v>
                </c:pt>
                <c:pt idx="1585">
                  <c:v>15.845702708349563</c:v>
                </c:pt>
                <c:pt idx="1586">
                  <c:v>15.855700708343647</c:v>
                </c:pt>
                <c:pt idx="1587">
                  <c:v>15.865698708337732</c:v>
                </c:pt>
                <c:pt idx="1588">
                  <c:v>15.87569770833943</c:v>
                </c:pt>
                <c:pt idx="1589">
                  <c:v>15.885695708333515</c:v>
                </c:pt>
                <c:pt idx="1590">
                  <c:v>15.895694708335213</c:v>
                </c:pt>
                <c:pt idx="1591">
                  <c:v>15.905692708358401</c:v>
                </c:pt>
                <c:pt idx="1592">
                  <c:v>15.915690708352486</c:v>
                </c:pt>
                <c:pt idx="1593">
                  <c:v>15.925689708354184</c:v>
                </c:pt>
                <c:pt idx="1594">
                  <c:v>15.935687708348269</c:v>
                </c:pt>
                <c:pt idx="1595">
                  <c:v>15.945686708349967</c:v>
                </c:pt>
                <c:pt idx="1596">
                  <c:v>15.955684708344052</c:v>
                </c:pt>
                <c:pt idx="1597">
                  <c:v>15.965682708338136</c:v>
                </c:pt>
                <c:pt idx="1598">
                  <c:v>15.975681708339835</c:v>
                </c:pt>
                <c:pt idx="1599">
                  <c:v>15.985679708333919</c:v>
                </c:pt>
                <c:pt idx="1600">
                  <c:v>15.995678708335618</c:v>
                </c:pt>
                <c:pt idx="1601">
                  <c:v>16.005676708358806</c:v>
                </c:pt>
                <c:pt idx="1602">
                  <c:v>16.01567470835289</c:v>
                </c:pt>
                <c:pt idx="1603">
                  <c:v>16.025673708354589</c:v>
                </c:pt>
                <c:pt idx="1604">
                  <c:v>16.035671708348673</c:v>
                </c:pt>
                <c:pt idx="1605">
                  <c:v>16.045670708350372</c:v>
                </c:pt>
                <c:pt idx="1606">
                  <c:v>16.055668708344456</c:v>
                </c:pt>
                <c:pt idx="1607">
                  <c:v>16.06566670833854</c:v>
                </c:pt>
                <c:pt idx="1608">
                  <c:v>16.075665708340239</c:v>
                </c:pt>
                <c:pt idx="1609">
                  <c:v>16.085663708334323</c:v>
                </c:pt>
                <c:pt idx="1610">
                  <c:v>16.095662708336022</c:v>
                </c:pt>
                <c:pt idx="1611">
                  <c:v>16.10566070835921</c:v>
                </c:pt>
                <c:pt idx="1612">
                  <c:v>16.115659708360909</c:v>
                </c:pt>
                <c:pt idx="1613">
                  <c:v>16.125657708354993</c:v>
                </c:pt>
                <c:pt idx="1614">
                  <c:v>16.135655708349077</c:v>
                </c:pt>
                <c:pt idx="1615">
                  <c:v>16.145654708350776</c:v>
                </c:pt>
                <c:pt idx="1616">
                  <c:v>16.15565270834486</c:v>
                </c:pt>
                <c:pt idx="1617">
                  <c:v>16.165651708346559</c:v>
                </c:pt>
                <c:pt idx="1618">
                  <c:v>16.175649708340643</c:v>
                </c:pt>
                <c:pt idx="1619">
                  <c:v>16.185647708334727</c:v>
                </c:pt>
                <c:pt idx="1620">
                  <c:v>16.195646708336426</c:v>
                </c:pt>
                <c:pt idx="1621">
                  <c:v>16.205644708359614</c:v>
                </c:pt>
                <c:pt idx="1622">
                  <c:v>16.215643708361313</c:v>
                </c:pt>
                <c:pt idx="1623">
                  <c:v>16.225641708355397</c:v>
                </c:pt>
                <c:pt idx="1624">
                  <c:v>16.235639708349481</c:v>
                </c:pt>
                <c:pt idx="1625">
                  <c:v>16.24563870835118</c:v>
                </c:pt>
                <c:pt idx="1626">
                  <c:v>16.255636708345264</c:v>
                </c:pt>
                <c:pt idx="1627">
                  <c:v>16.265635708346963</c:v>
                </c:pt>
                <c:pt idx="1628">
                  <c:v>16.275633708341047</c:v>
                </c:pt>
                <c:pt idx="1629">
                  <c:v>16.285631708335131</c:v>
                </c:pt>
                <c:pt idx="1630">
                  <c:v>16.29563070833683</c:v>
                </c:pt>
                <c:pt idx="1631">
                  <c:v>16.305628708360018</c:v>
                </c:pt>
                <c:pt idx="1632">
                  <c:v>16.315627708361717</c:v>
                </c:pt>
                <c:pt idx="1633">
                  <c:v>16.325625708355801</c:v>
                </c:pt>
                <c:pt idx="1634">
                  <c:v>16.335623708349885</c:v>
                </c:pt>
                <c:pt idx="1635">
                  <c:v>16.345622708351584</c:v>
                </c:pt>
                <c:pt idx="1636">
                  <c:v>16.355620708345668</c:v>
                </c:pt>
                <c:pt idx="1637">
                  <c:v>16.365619708347367</c:v>
                </c:pt>
                <c:pt idx="1638">
                  <c:v>16.375617708341451</c:v>
                </c:pt>
                <c:pt idx="1639">
                  <c:v>16.385615708335536</c:v>
                </c:pt>
                <c:pt idx="1640">
                  <c:v>16.395614708337234</c:v>
                </c:pt>
                <c:pt idx="1641">
                  <c:v>16.405612708360422</c:v>
                </c:pt>
                <c:pt idx="1642">
                  <c:v>16.415611708362121</c:v>
                </c:pt>
                <c:pt idx="1643">
                  <c:v>16.425609708356205</c:v>
                </c:pt>
                <c:pt idx="1644">
                  <c:v>16.43560770835029</c:v>
                </c:pt>
                <c:pt idx="1645">
                  <c:v>16.445606708351988</c:v>
                </c:pt>
                <c:pt idx="1646">
                  <c:v>16.455604708346073</c:v>
                </c:pt>
                <c:pt idx="1647">
                  <c:v>16.465603708347771</c:v>
                </c:pt>
                <c:pt idx="1648">
                  <c:v>16.475601708341856</c:v>
                </c:pt>
                <c:pt idx="1649">
                  <c:v>16.48559970833594</c:v>
                </c:pt>
                <c:pt idx="1650">
                  <c:v>16.495598708337639</c:v>
                </c:pt>
                <c:pt idx="1651">
                  <c:v>16.505596708360827</c:v>
                </c:pt>
                <c:pt idx="1652">
                  <c:v>16.515595708333421</c:v>
                </c:pt>
                <c:pt idx="1653">
                  <c:v>16.52559370835661</c:v>
                </c:pt>
                <c:pt idx="1654">
                  <c:v>16.535591708350694</c:v>
                </c:pt>
                <c:pt idx="1655">
                  <c:v>16.545590708352393</c:v>
                </c:pt>
                <c:pt idx="1656">
                  <c:v>16.555588708346477</c:v>
                </c:pt>
                <c:pt idx="1657">
                  <c:v>16.565587708348176</c:v>
                </c:pt>
                <c:pt idx="1658">
                  <c:v>16.57558570834226</c:v>
                </c:pt>
                <c:pt idx="1659">
                  <c:v>16.585584708343958</c:v>
                </c:pt>
                <c:pt idx="1660">
                  <c:v>16.595582708338043</c:v>
                </c:pt>
                <c:pt idx="1661">
                  <c:v>16.605580708361231</c:v>
                </c:pt>
                <c:pt idx="1662">
                  <c:v>16.615579708333826</c:v>
                </c:pt>
                <c:pt idx="1663">
                  <c:v>16.625577708357014</c:v>
                </c:pt>
                <c:pt idx="1664">
                  <c:v>16.635576708358712</c:v>
                </c:pt>
                <c:pt idx="1665">
                  <c:v>16.645574708352797</c:v>
                </c:pt>
                <c:pt idx="1666">
                  <c:v>16.655572708346881</c:v>
                </c:pt>
                <c:pt idx="1667">
                  <c:v>16.66557170834858</c:v>
                </c:pt>
                <c:pt idx="1668">
                  <c:v>16.675569708342664</c:v>
                </c:pt>
                <c:pt idx="1669">
                  <c:v>16.685568708344363</c:v>
                </c:pt>
                <c:pt idx="1670">
                  <c:v>16.695566708338447</c:v>
                </c:pt>
                <c:pt idx="1671">
                  <c:v>16.705564708361635</c:v>
                </c:pt>
                <c:pt idx="1672">
                  <c:v>16.71556370833423</c:v>
                </c:pt>
                <c:pt idx="1673">
                  <c:v>16.725561708357418</c:v>
                </c:pt>
                <c:pt idx="1674">
                  <c:v>16.735560708359117</c:v>
                </c:pt>
                <c:pt idx="1675">
                  <c:v>16.745558708353201</c:v>
                </c:pt>
                <c:pt idx="1676">
                  <c:v>16.755556708347285</c:v>
                </c:pt>
                <c:pt idx="1677">
                  <c:v>16.765555708348984</c:v>
                </c:pt>
                <c:pt idx="1678">
                  <c:v>16.775553708343068</c:v>
                </c:pt>
                <c:pt idx="1679">
                  <c:v>16.785552708344767</c:v>
                </c:pt>
                <c:pt idx="1680">
                  <c:v>16.795550708338851</c:v>
                </c:pt>
                <c:pt idx="1681">
                  <c:v>16.805548708362039</c:v>
                </c:pt>
                <c:pt idx="1682">
                  <c:v>16.81554850001703</c:v>
                </c:pt>
                <c:pt idx="1683">
                  <c:v>16.825546500011114</c:v>
                </c:pt>
                <c:pt idx="1684">
                  <c:v>16.835545500012813</c:v>
                </c:pt>
                <c:pt idx="1685">
                  <c:v>16.845543500006897</c:v>
                </c:pt>
                <c:pt idx="1686">
                  <c:v>16.855541500000982</c:v>
                </c:pt>
                <c:pt idx="1687">
                  <c:v>16.86554050000268</c:v>
                </c:pt>
                <c:pt idx="1688">
                  <c:v>16.875538500025868</c:v>
                </c:pt>
                <c:pt idx="1689">
                  <c:v>16.885537500027567</c:v>
                </c:pt>
                <c:pt idx="1690">
                  <c:v>16.895535500021651</c:v>
                </c:pt>
                <c:pt idx="1691">
                  <c:v>16.905533500015736</c:v>
                </c:pt>
                <c:pt idx="1692">
                  <c:v>16.915532500017434</c:v>
                </c:pt>
                <c:pt idx="1693">
                  <c:v>16.925530500011519</c:v>
                </c:pt>
                <c:pt idx="1694">
                  <c:v>16.935529500013217</c:v>
                </c:pt>
                <c:pt idx="1695">
                  <c:v>16.945527500007302</c:v>
                </c:pt>
                <c:pt idx="1696">
                  <c:v>16.955526500009</c:v>
                </c:pt>
                <c:pt idx="1697">
                  <c:v>16.965524500003085</c:v>
                </c:pt>
                <c:pt idx="1698">
                  <c:v>16.975522500026273</c:v>
                </c:pt>
                <c:pt idx="1699">
                  <c:v>16.985521500027971</c:v>
                </c:pt>
                <c:pt idx="1700">
                  <c:v>16.995519500022056</c:v>
                </c:pt>
                <c:pt idx="1701">
                  <c:v>17.005518500023754</c:v>
                </c:pt>
                <c:pt idx="1702">
                  <c:v>17.015516500017839</c:v>
                </c:pt>
                <c:pt idx="1703">
                  <c:v>17.025514500011923</c:v>
                </c:pt>
                <c:pt idx="1704">
                  <c:v>17.035513500013622</c:v>
                </c:pt>
                <c:pt idx="1705">
                  <c:v>17.045511500007706</c:v>
                </c:pt>
                <c:pt idx="1706">
                  <c:v>17.055510500009404</c:v>
                </c:pt>
                <c:pt idx="1707">
                  <c:v>17.065508500003489</c:v>
                </c:pt>
                <c:pt idx="1708">
                  <c:v>17.075506500026677</c:v>
                </c:pt>
                <c:pt idx="1709">
                  <c:v>17.085505500028376</c:v>
                </c:pt>
                <c:pt idx="1710">
                  <c:v>17.09550350002246</c:v>
                </c:pt>
                <c:pt idx="1711">
                  <c:v>17.105502500024159</c:v>
                </c:pt>
                <c:pt idx="1712">
                  <c:v>17.115500500018243</c:v>
                </c:pt>
                <c:pt idx="1713">
                  <c:v>17.125498500012327</c:v>
                </c:pt>
                <c:pt idx="1714">
                  <c:v>17.135497500014026</c:v>
                </c:pt>
                <c:pt idx="1715">
                  <c:v>17.14549550000811</c:v>
                </c:pt>
                <c:pt idx="1716">
                  <c:v>17.155494500009809</c:v>
                </c:pt>
                <c:pt idx="1717">
                  <c:v>17.165492500003893</c:v>
                </c:pt>
                <c:pt idx="1718">
                  <c:v>17.175490500027081</c:v>
                </c:pt>
                <c:pt idx="1719">
                  <c:v>17.18548950002878</c:v>
                </c:pt>
                <c:pt idx="1720">
                  <c:v>17.195487500022864</c:v>
                </c:pt>
                <c:pt idx="1721">
                  <c:v>17.205486500024563</c:v>
                </c:pt>
                <c:pt idx="1722">
                  <c:v>17.215484500018647</c:v>
                </c:pt>
                <c:pt idx="1723">
                  <c:v>17.225483500020346</c:v>
                </c:pt>
                <c:pt idx="1724">
                  <c:v>17.23548150001443</c:v>
                </c:pt>
                <c:pt idx="1725">
                  <c:v>17.245479500008514</c:v>
                </c:pt>
                <c:pt idx="1726">
                  <c:v>17.255478500010213</c:v>
                </c:pt>
                <c:pt idx="1727">
                  <c:v>17.265476500004297</c:v>
                </c:pt>
                <c:pt idx="1728">
                  <c:v>17.275475500005996</c:v>
                </c:pt>
                <c:pt idx="1729">
                  <c:v>17.28547350000008</c:v>
                </c:pt>
                <c:pt idx="1730">
                  <c:v>17.295471500023268</c:v>
                </c:pt>
                <c:pt idx="1731">
                  <c:v>17.305470500024967</c:v>
                </c:pt>
                <c:pt idx="1732">
                  <c:v>17.315468500019051</c:v>
                </c:pt>
                <c:pt idx="1733">
                  <c:v>17.32546750002075</c:v>
                </c:pt>
                <c:pt idx="1734">
                  <c:v>17.335465500014834</c:v>
                </c:pt>
                <c:pt idx="1735">
                  <c:v>17.345463500008918</c:v>
                </c:pt>
                <c:pt idx="1736">
                  <c:v>17.355462500010617</c:v>
                </c:pt>
                <c:pt idx="1737">
                  <c:v>17.365460500004701</c:v>
                </c:pt>
                <c:pt idx="1738">
                  <c:v>17.3754595000064</c:v>
                </c:pt>
                <c:pt idx="1739">
                  <c:v>17.385457500000484</c:v>
                </c:pt>
                <c:pt idx="1740">
                  <c:v>17.395455500023672</c:v>
                </c:pt>
                <c:pt idx="1741">
                  <c:v>17.405454500025371</c:v>
                </c:pt>
                <c:pt idx="1742">
                  <c:v>17.415452500019455</c:v>
                </c:pt>
                <c:pt idx="1743">
                  <c:v>17.425451500021154</c:v>
                </c:pt>
                <c:pt idx="1744">
                  <c:v>17.435449500015238</c:v>
                </c:pt>
                <c:pt idx="1745">
                  <c:v>17.445447500009323</c:v>
                </c:pt>
                <c:pt idx="1746">
                  <c:v>17.455446500011021</c:v>
                </c:pt>
                <c:pt idx="1747">
                  <c:v>17.465444500005106</c:v>
                </c:pt>
                <c:pt idx="1748">
                  <c:v>17.475443500006804</c:v>
                </c:pt>
                <c:pt idx="1749">
                  <c:v>17.485441500000888</c:v>
                </c:pt>
                <c:pt idx="1750">
                  <c:v>17.495440500002587</c:v>
                </c:pt>
                <c:pt idx="1751">
                  <c:v>17.505438500025775</c:v>
                </c:pt>
                <c:pt idx="1752">
                  <c:v>17.51543650001986</c:v>
                </c:pt>
                <c:pt idx="1753">
                  <c:v>17.525435500021558</c:v>
                </c:pt>
                <c:pt idx="1754">
                  <c:v>17.535433500015642</c:v>
                </c:pt>
                <c:pt idx="1755">
                  <c:v>17.545432500017341</c:v>
                </c:pt>
                <c:pt idx="1756">
                  <c:v>17.555430500011425</c:v>
                </c:pt>
                <c:pt idx="1757">
                  <c:v>17.56542850000551</c:v>
                </c:pt>
                <c:pt idx="1758">
                  <c:v>17.575427500007208</c:v>
                </c:pt>
                <c:pt idx="1759">
                  <c:v>17.585425500001293</c:v>
                </c:pt>
                <c:pt idx="1760">
                  <c:v>17.595424500002991</c:v>
                </c:pt>
                <c:pt idx="1761">
                  <c:v>17.605422500026179</c:v>
                </c:pt>
                <c:pt idx="1762">
                  <c:v>17.615420500020264</c:v>
                </c:pt>
                <c:pt idx="1763">
                  <c:v>17.625419500021962</c:v>
                </c:pt>
                <c:pt idx="1764">
                  <c:v>17.635417500016047</c:v>
                </c:pt>
                <c:pt idx="1765">
                  <c:v>17.645416500017745</c:v>
                </c:pt>
                <c:pt idx="1766">
                  <c:v>17.65541450001183</c:v>
                </c:pt>
                <c:pt idx="1767">
                  <c:v>17.665412500005914</c:v>
                </c:pt>
                <c:pt idx="1768">
                  <c:v>17.675411500007613</c:v>
                </c:pt>
                <c:pt idx="1769">
                  <c:v>17.685409500001697</c:v>
                </c:pt>
                <c:pt idx="1770">
                  <c:v>17.695408500003396</c:v>
                </c:pt>
                <c:pt idx="1771">
                  <c:v>17.705406500026584</c:v>
                </c:pt>
                <c:pt idx="1772">
                  <c:v>17.715405500028282</c:v>
                </c:pt>
                <c:pt idx="1773">
                  <c:v>17.725403500022367</c:v>
                </c:pt>
                <c:pt idx="1774">
                  <c:v>17.735401500016451</c:v>
                </c:pt>
                <c:pt idx="1775">
                  <c:v>17.74540050001815</c:v>
                </c:pt>
                <c:pt idx="1776">
                  <c:v>17.755398500012234</c:v>
                </c:pt>
                <c:pt idx="1777">
                  <c:v>17.765397500013933</c:v>
                </c:pt>
                <c:pt idx="1778">
                  <c:v>17.775395500008017</c:v>
                </c:pt>
                <c:pt idx="1779">
                  <c:v>17.785393500002101</c:v>
                </c:pt>
                <c:pt idx="1780">
                  <c:v>17.7953925000038</c:v>
                </c:pt>
                <c:pt idx="1781">
                  <c:v>17.805390500026988</c:v>
                </c:pt>
                <c:pt idx="1782">
                  <c:v>17.815389708353905</c:v>
                </c:pt>
                <c:pt idx="1783">
                  <c:v>17.825387708347989</c:v>
                </c:pt>
                <c:pt idx="1784">
                  <c:v>17.835385708342073</c:v>
                </c:pt>
                <c:pt idx="1785">
                  <c:v>17.845384708343772</c:v>
                </c:pt>
                <c:pt idx="1786">
                  <c:v>17.855382708337856</c:v>
                </c:pt>
                <c:pt idx="1787">
                  <c:v>17.865381708339555</c:v>
                </c:pt>
                <c:pt idx="1788">
                  <c:v>17.875379708333639</c:v>
                </c:pt>
                <c:pt idx="1789">
                  <c:v>17.885378708335338</c:v>
                </c:pt>
                <c:pt idx="1790">
                  <c:v>17.895376708358526</c:v>
                </c:pt>
                <c:pt idx="1791">
                  <c:v>17.90537470835261</c:v>
                </c:pt>
                <c:pt idx="1792">
                  <c:v>17.915373708354309</c:v>
                </c:pt>
                <c:pt idx="1793">
                  <c:v>17.925371708348393</c:v>
                </c:pt>
                <c:pt idx="1794">
                  <c:v>17.935370708350092</c:v>
                </c:pt>
                <c:pt idx="1795">
                  <c:v>17.945368708344176</c:v>
                </c:pt>
                <c:pt idx="1796">
                  <c:v>17.955366708338261</c:v>
                </c:pt>
                <c:pt idx="1797">
                  <c:v>17.965365708339959</c:v>
                </c:pt>
                <c:pt idx="1798">
                  <c:v>17.975363708334044</c:v>
                </c:pt>
                <c:pt idx="1799">
                  <c:v>17.985362708335742</c:v>
                </c:pt>
                <c:pt idx="1800">
                  <c:v>17.99536070835893</c:v>
                </c:pt>
                <c:pt idx="1801">
                  <c:v>18.005358708353015</c:v>
                </c:pt>
                <c:pt idx="1802">
                  <c:v>18.015357708354713</c:v>
                </c:pt>
                <c:pt idx="1803">
                  <c:v>18.025355708348798</c:v>
                </c:pt>
                <c:pt idx="1804">
                  <c:v>18.035354708350496</c:v>
                </c:pt>
                <c:pt idx="1805">
                  <c:v>18.045352708344581</c:v>
                </c:pt>
                <c:pt idx="1806">
                  <c:v>18.055351708346279</c:v>
                </c:pt>
                <c:pt idx="1807">
                  <c:v>18.065349708340364</c:v>
                </c:pt>
                <c:pt idx="1808">
                  <c:v>18.075347708334448</c:v>
                </c:pt>
                <c:pt idx="1809">
                  <c:v>18.085346708336147</c:v>
                </c:pt>
                <c:pt idx="1810">
                  <c:v>18.095344708359335</c:v>
                </c:pt>
                <c:pt idx="1811">
                  <c:v>18.105343708361033</c:v>
                </c:pt>
                <c:pt idx="1812">
                  <c:v>18.115341708355118</c:v>
                </c:pt>
                <c:pt idx="1813">
                  <c:v>18.125339708349202</c:v>
                </c:pt>
                <c:pt idx="1814">
                  <c:v>18.135338708350901</c:v>
                </c:pt>
                <c:pt idx="1815">
                  <c:v>18.145336708344985</c:v>
                </c:pt>
                <c:pt idx="1816">
                  <c:v>18.155335708346684</c:v>
                </c:pt>
                <c:pt idx="1817">
                  <c:v>18.165333708340768</c:v>
                </c:pt>
                <c:pt idx="1818">
                  <c:v>18.175331708334852</c:v>
                </c:pt>
                <c:pt idx="1819">
                  <c:v>18.185330708336551</c:v>
                </c:pt>
                <c:pt idx="1820">
                  <c:v>18.195328708359739</c:v>
                </c:pt>
                <c:pt idx="1821">
                  <c:v>18.205327708361438</c:v>
                </c:pt>
                <c:pt idx="1822">
                  <c:v>18.215325708355522</c:v>
                </c:pt>
                <c:pt idx="1823">
                  <c:v>18.225324708357221</c:v>
                </c:pt>
                <c:pt idx="1824">
                  <c:v>18.235322708351305</c:v>
                </c:pt>
                <c:pt idx="1825">
                  <c:v>18.245320708345389</c:v>
                </c:pt>
                <c:pt idx="1826">
                  <c:v>18.255319708347088</c:v>
                </c:pt>
                <c:pt idx="1827">
                  <c:v>18.265317708341172</c:v>
                </c:pt>
                <c:pt idx="1828">
                  <c:v>18.275316708342871</c:v>
                </c:pt>
                <c:pt idx="1829">
                  <c:v>18.285314708336955</c:v>
                </c:pt>
                <c:pt idx="1830">
                  <c:v>18.295312708360143</c:v>
                </c:pt>
                <c:pt idx="1831">
                  <c:v>18.305311708361842</c:v>
                </c:pt>
                <c:pt idx="1832">
                  <c:v>18.315309708355926</c:v>
                </c:pt>
                <c:pt idx="1833">
                  <c:v>18.325308708357625</c:v>
                </c:pt>
                <c:pt idx="1834">
                  <c:v>18.335306708351709</c:v>
                </c:pt>
                <c:pt idx="1835">
                  <c:v>18.345304708345793</c:v>
                </c:pt>
                <c:pt idx="1836">
                  <c:v>18.355303708347492</c:v>
                </c:pt>
                <c:pt idx="1837">
                  <c:v>18.365301708341576</c:v>
                </c:pt>
                <c:pt idx="1838">
                  <c:v>18.375300708343275</c:v>
                </c:pt>
                <c:pt idx="1839">
                  <c:v>18.385298708337359</c:v>
                </c:pt>
                <c:pt idx="1840">
                  <c:v>18.395297708339058</c:v>
                </c:pt>
                <c:pt idx="1841">
                  <c:v>18.405295708362246</c:v>
                </c:pt>
                <c:pt idx="1842">
                  <c:v>18.41529370835633</c:v>
                </c:pt>
                <c:pt idx="1843">
                  <c:v>18.425292708358029</c:v>
                </c:pt>
                <c:pt idx="1844">
                  <c:v>18.435290708352113</c:v>
                </c:pt>
                <c:pt idx="1845">
                  <c:v>18.445289708353812</c:v>
                </c:pt>
                <c:pt idx="1846">
                  <c:v>18.455287708347896</c:v>
                </c:pt>
                <c:pt idx="1847">
                  <c:v>18.46528570834198</c:v>
                </c:pt>
                <c:pt idx="1848">
                  <c:v>18.475284708343679</c:v>
                </c:pt>
                <c:pt idx="1849">
                  <c:v>18.485282708337763</c:v>
                </c:pt>
                <c:pt idx="1850">
                  <c:v>18.495281708339462</c:v>
                </c:pt>
                <c:pt idx="1851">
                  <c:v>18.505279708333546</c:v>
                </c:pt>
                <c:pt idx="1852">
                  <c:v>18.515278708335245</c:v>
                </c:pt>
                <c:pt idx="1853">
                  <c:v>18.525276708358433</c:v>
                </c:pt>
                <c:pt idx="1854">
                  <c:v>18.535274708352517</c:v>
                </c:pt>
                <c:pt idx="1855">
                  <c:v>18.545273708354216</c:v>
                </c:pt>
                <c:pt idx="1856">
                  <c:v>18.5552717083483</c:v>
                </c:pt>
                <c:pt idx="1857">
                  <c:v>18.565270708349999</c:v>
                </c:pt>
                <c:pt idx="1858">
                  <c:v>18.575268708344083</c:v>
                </c:pt>
                <c:pt idx="1859">
                  <c:v>18.585266708338168</c:v>
                </c:pt>
                <c:pt idx="1860">
                  <c:v>18.595265708339866</c:v>
                </c:pt>
                <c:pt idx="1861">
                  <c:v>18.60526370833395</c:v>
                </c:pt>
                <c:pt idx="1862">
                  <c:v>18.615262708335649</c:v>
                </c:pt>
                <c:pt idx="1863">
                  <c:v>18.625260708358837</c:v>
                </c:pt>
                <c:pt idx="1864">
                  <c:v>18.635258708352922</c:v>
                </c:pt>
                <c:pt idx="1865">
                  <c:v>18.64525770835462</c:v>
                </c:pt>
                <c:pt idx="1866">
                  <c:v>18.655255708348705</c:v>
                </c:pt>
                <c:pt idx="1867">
                  <c:v>18.665254708350403</c:v>
                </c:pt>
                <c:pt idx="1868">
                  <c:v>18.675252708344487</c:v>
                </c:pt>
                <c:pt idx="1869">
                  <c:v>18.685251708346186</c:v>
                </c:pt>
                <c:pt idx="1870">
                  <c:v>18.69524970834027</c:v>
                </c:pt>
                <c:pt idx="1871">
                  <c:v>18.705247708334355</c:v>
                </c:pt>
                <c:pt idx="1872">
                  <c:v>18.715246708336053</c:v>
                </c:pt>
                <c:pt idx="1873">
                  <c:v>18.725244708359241</c:v>
                </c:pt>
                <c:pt idx="1874">
                  <c:v>18.73524370836094</c:v>
                </c:pt>
                <c:pt idx="1875">
                  <c:v>18.745241708355024</c:v>
                </c:pt>
                <c:pt idx="1876">
                  <c:v>18.755239708349109</c:v>
                </c:pt>
                <c:pt idx="1877">
                  <c:v>18.765238708350807</c:v>
                </c:pt>
                <c:pt idx="1878">
                  <c:v>18.775236708344892</c:v>
                </c:pt>
                <c:pt idx="1879">
                  <c:v>18.78523570834659</c:v>
                </c:pt>
                <c:pt idx="1880">
                  <c:v>18.795233708340675</c:v>
                </c:pt>
                <c:pt idx="1881">
                  <c:v>18.805232708342373</c:v>
                </c:pt>
                <c:pt idx="1882">
                  <c:v>18.815230458334554</c:v>
                </c:pt>
                <c:pt idx="1883">
                  <c:v>18.825228458357742</c:v>
                </c:pt>
                <c:pt idx="1884">
                  <c:v>18.835227458359441</c:v>
                </c:pt>
                <c:pt idx="1885">
                  <c:v>18.845225458353525</c:v>
                </c:pt>
                <c:pt idx="1886">
                  <c:v>18.855224458355224</c:v>
                </c:pt>
                <c:pt idx="1887">
                  <c:v>18.865222458349308</c:v>
                </c:pt>
                <c:pt idx="1888">
                  <c:v>18.875220458343392</c:v>
                </c:pt>
                <c:pt idx="1889">
                  <c:v>18.885219458345091</c:v>
                </c:pt>
                <c:pt idx="1890">
                  <c:v>18.895217458339175</c:v>
                </c:pt>
                <c:pt idx="1891">
                  <c:v>18.905216458340874</c:v>
                </c:pt>
                <c:pt idx="1892">
                  <c:v>18.915214458334958</c:v>
                </c:pt>
                <c:pt idx="1893">
                  <c:v>18.925213458336657</c:v>
                </c:pt>
                <c:pt idx="1894">
                  <c:v>18.935211458359845</c:v>
                </c:pt>
                <c:pt idx="1895">
                  <c:v>18.945209458353929</c:v>
                </c:pt>
                <c:pt idx="1896">
                  <c:v>18.955208458355628</c:v>
                </c:pt>
                <c:pt idx="1897">
                  <c:v>18.965206458349712</c:v>
                </c:pt>
                <c:pt idx="1898">
                  <c:v>18.975205458351411</c:v>
                </c:pt>
                <c:pt idx="1899">
                  <c:v>18.985203458345495</c:v>
                </c:pt>
                <c:pt idx="1900">
                  <c:v>18.995201458339579</c:v>
                </c:pt>
                <c:pt idx="1901">
                  <c:v>19.005200458341278</c:v>
                </c:pt>
                <c:pt idx="1902">
                  <c:v>19.015198458335362</c:v>
                </c:pt>
                <c:pt idx="1903">
                  <c:v>19.025197458337061</c:v>
                </c:pt>
                <c:pt idx="1904">
                  <c:v>19.035195458360249</c:v>
                </c:pt>
                <c:pt idx="1905">
                  <c:v>19.045193458354333</c:v>
                </c:pt>
                <c:pt idx="1906">
                  <c:v>19.055192458356032</c:v>
                </c:pt>
                <c:pt idx="1907">
                  <c:v>19.065190458350116</c:v>
                </c:pt>
                <c:pt idx="1908">
                  <c:v>19.075189458351815</c:v>
                </c:pt>
                <c:pt idx="1909">
                  <c:v>19.085187458345899</c:v>
                </c:pt>
                <c:pt idx="1910">
                  <c:v>19.095186458347598</c:v>
                </c:pt>
                <c:pt idx="1911">
                  <c:v>19.105184458341682</c:v>
                </c:pt>
                <c:pt idx="1912">
                  <c:v>19.115182458335767</c:v>
                </c:pt>
                <c:pt idx="1913">
                  <c:v>19.125181458337465</c:v>
                </c:pt>
                <c:pt idx="1914">
                  <c:v>19.135179458360653</c:v>
                </c:pt>
                <c:pt idx="1915">
                  <c:v>19.145178458333248</c:v>
                </c:pt>
                <c:pt idx="1916">
                  <c:v>19.155176458356436</c:v>
                </c:pt>
                <c:pt idx="1917">
                  <c:v>19.165175458358135</c:v>
                </c:pt>
                <c:pt idx="1918">
                  <c:v>19.175173458352219</c:v>
                </c:pt>
                <c:pt idx="1919">
                  <c:v>19.185171458346304</c:v>
                </c:pt>
                <c:pt idx="1920">
                  <c:v>19.195170458348002</c:v>
                </c:pt>
                <c:pt idx="1921">
                  <c:v>19.205168458342087</c:v>
                </c:pt>
                <c:pt idx="1922">
                  <c:v>19.215167458343785</c:v>
                </c:pt>
                <c:pt idx="1923">
                  <c:v>19.225165458337869</c:v>
                </c:pt>
                <c:pt idx="1924">
                  <c:v>19.235163458361058</c:v>
                </c:pt>
                <c:pt idx="1925">
                  <c:v>19.245162458333652</c:v>
                </c:pt>
                <c:pt idx="1926">
                  <c:v>19.255160458356841</c:v>
                </c:pt>
                <c:pt idx="1927">
                  <c:v>19.265159458358539</c:v>
                </c:pt>
                <c:pt idx="1928">
                  <c:v>19.275157458352624</c:v>
                </c:pt>
                <c:pt idx="1929">
                  <c:v>19.285156458354322</c:v>
                </c:pt>
                <c:pt idx="1930">
                  <c:v>19.295154458348406</c:v>
                </c:pt>
                <c:pt idx="1931">
                  <c:v>19.305152458342491</c:v>
                </c:pt>
                <c:pt idx="1932">
                  <c:v>19.315151458344189</c:v>
                </c:pt>
                <c:pt idx="1933">
                  <c:v>19.325149458338274</c:v>
                </c:pt>
                <c:pt idx="1934">
                  <c:v>19.335148458339972</c:v>
                </c:pt>
                <c:pt idx="1935">
                  <c:v>19.345146458334057</c:v>
                </c:pt>
                <c:pt idx="1936">
                  <c:v>19.355144458357245</c:v>
                </c:pt>
                <c:pt idx="1937">
                  <c:v>19.365143458358943</c:v>
                </c:pt>
                <c:pt idx="1938">
                  <c:v>19.375141458353028</c:v>
                </c:pt>
                <c:pt idx="1939">
                  <c:v>19.385140458354726</c:v>
                </c:pt>
                <c:pt idx="1940">
                  <c:v>19.395138458348811</c:v>
                </c:pt>
                <c:pt idx="1941">
                  <c:v>19.405137458350509</c:v>
                </c:pt>
                <c:pt idx="1942">
                  <c:v>19.415135458344594</c:v>
                </c:pt>
                <c:pt idx="1943">
                  <c:v>19.425133458338678</c:v>
                </c:pt>
                <c:pt idx="1944">
                  <c:v>19.435132458340377</c:v>
                </c:pt>
                <c:pt idx="1945">
                  <c:v>19.445130458334461</c:v>
                </c:pt>
                <c:pt idx="1946">
                  <c:v>19.45512945833616</c:v>
                </c:pt>
                <c:pt idx="1947">
                  <c:v>19.465127458359348</c:v>
                </c:pt>
                <c:pt idx="1948">
                  <c:v>19.475125458353432</c:v>
                </c:pt>
                <c:pt idx="1949">
                  <c:v>19.485124458355131</c:v>
                </c:pt>
                <c:pt idx="1950">
                  <c:v>19.495122458349215</c:v>
                </c:pt>
                <c:pt idx="1951">
                  <c:v>19.505121458350914</c:v>
                </c:pt>
                <c:pt idx="1952">
                  <c:v>19.515119458344998</c:v>
                </c:pt>
                <c:pt idx="1953">
                  <c:v>19.525118458346697</c:v>
                </c:pt>
                <c:pt idx="1954">
                  <c:v>19.535116458340781</c:v>
                </c:pt>
                <c:pt idx="1955">
                  <c:v>19.545114458334865</c:v>
                </c:pt>
                <c:pt idx="1956">
                  <c:v>19.555113458336564</c:v>
                </c:pt>
                <c:pt idx="1957">
                  <c:v>19.565111458359752</c:v>
                </c:pt>
                <c:pt idx="1958">
                  <c:v>19.575110458361451</c:v>
                </c:pt>
                <c:pt idx="1959">
                  <c:v>19.585108458355535</c:v>
                </c:pt>
                <c:pt idx="1960">
                  <c:v>19.595106458349619</c:v>
                </c:pt>
                <c:pt idx="1961">
                  <c:v>19.605105458351318</c:v>
                </c:pt>
                <c:pt idx="1962">
                  <c:v>19.615103458345402</c:v>
                </c:pt>
                <c:pt idx="1963">
                  <c:v>19.625102458347101</c:v>
                </c:pt>
                <c:pt idx="1964">
                  <c:v>19.635100458341185</c:v>
                </c:pt>
                <c:pt idx="1965">
                  <c:v>19.645099458342884</c:v>
                </c:pt>
                <c:pt idx="1966">
                  <c:v>19.655097458336968</c:v>
                </c:pt>
                <c:pt idx="1967">
                  <c:v>19.665095458360156</c:v>
                </c:pt>
                <c:pt idx="1968">
                  <c:v>19.675094458361855</c:v>
                </c:pt>
                <c:pt idx="1969">
                  <c:v>19.685092458355939</c:v>
                </c:pt>
                <c:pt idx="1970">
                  <c:v>19.695091458357638</c:v>
                </c:pt>
                <c:pt idx="1971">
                  <c:v>19.705089458351722</c:v>
                </c:pt>
                <c:pt idx="1972">
                  <c:v>19.715088458353421</c:v>
                </c:pt>
                <c:pt idx="1973">
                  <c:v>19.725086458347505</c:v>
                </c:pt>
                <c:pt idx="1974">
                  <c:v>19.735084458341589</c:v>
                </c:pt>
                <c:pt idx="1975">
                  <c:v>19.745083458343288</c:v>
                </c:pt>
                <c:pt idx="1976">
                  <c:v>19.755081458337372</c:v>
                </c:pt>
                <c:pt idx="1977">
                  <c:v>19.765080458339071</c:v>
                </c:pt>
                <c:pt idx="1978">
                  <c:v>19.775078458362259</c:v>
                </c:pt>
                <c:pt idx="1979">
                  <c:v>19.785076458356343</c:v>
                </c:pt>
                <c:pt idx="1980">
                  <c:v>19.795075458358042</c:v>
                </c:pt>
                <c:pt idx="1981">
                  <c:v>19.805073458352126</c:v>
                </c:pt>
                <c:pt idx="1982">
                  <c:v>19.815072458353825</c:v>
                </c:pt>
                <c:pt idx="1983">
                  <c:v>19.825070458347909</c:v>
                </c:pt>
                <c:pt idx="1984">
                  <c:v>19.835069458349608</c:v>
                </c:pt>
                <c:pt idx="1985">
                  <c:v>19.845067458343692</c:v>
                </c:pt>
                <c:pt idx="1986">
                  <c:v>19.855065458337776</c:v>
                </c:pt>
                <c:pt idx="1987">
                  <c:v>19.865064458339475</c:v>
                </c:pt>
                <c:pt idx="1988">
                  <c:v>19.875062458333559</c:v>
                </c:pt>
                <c:pt idx="1989">
                  <c:v>19.885061458335258</c:v>
                </c:pt>
                <c:pt idx="1990">
                  <c:v>19.895059458358446</c:v>
                </c:pt>
                <c:pt idx="1991">
                  <c:v>19.905058458360145</c:v>
                </c:pt>
                <c:pt idx="1992">
                  <c:v>19.915056458354229</c:v>
                </c:pt>
                <c:pt idx="1993">
                  <c:v>19.925054458348313</c:v>
                </c:pt>
                <c:pt idx="1994">
                  <c:v>19.935053458350012</c:v>
                </c:pt>
                <c:pt idx="1995">
                  <c:v>19.945051458344096</c:v>
                </c:pt>
                <c:pt idx="1996">
                  <c:v>19.955050458345795</c:v>
                </c:pt>
                <c:pt idx="1997">
                  <c:v>19.965048458339879</c:v>
                </c:pt>
                <c:pt idx="1998">
                  <c:v>19.975046458333964</c:v>
                </c:pt>
                <c:pt idx="1999">
                  <c:v>19.985045458335662</c:v>
                </c:pt>
                <c:pt idx="2000">
                  <c:v>19.99504345835885</c:v>
                </c:pt>
                <c:pt idx="2001">
                  <c:v>20.005042458360549</c:v>
                </c:pt>
                <c:pt idx="2002">
                  <c:v>20.015040458354633</c:v>
                </c:pt>
                <c:pt idx="2003">
                  <c:v>20.025039458356332</c:v>
                </c:pt>
                <c:pt idx="2004">
                  <c:v>20.035037458350416</c:v>
                </c:pt>
                <c:pt idx="2005">
                  <c:v>20.045035458344501</c:v>
                </c:pt>
                <c:pt idx="2006">
                  <c:v>20.055034458346199</c:v>
                </c:pt>
                <c:pt idx="2007">
                  <c:v>20.065032458340283</c:v>
                </c:pt>
                <c:pt idx="2008">
                  <c:v>20.075031458341982</c:v>
                </c:pt>
                <c:pt idx="2009">
                  <c:v>20.085029458336066</c:v>
                </c:pt>
                <c:pt idx="2010">
                  <c:v>20.095028458337765</c:v>
                </c:pt>
                <c:pt idx="2011">
                  <c:v>20.105026458360953</c:v>
                </c:pt>
                <c:pt idx="2012">
                  <c:v>20.115024458355037</c:v>
                </c:pt>
                <c:pt idx="2013">
                  <c:v>20.125023458356736</c:v>
                </c:pt>
                <c:pt idx="2014">
                  <c:v>20.13502145835082</c:v>
                </c:pt>
                <c:pt idx="2015">
                  <c:v>20.145020458352519</c:v>
                </c:pt>
                <c:pt idx="2016">
                  <c:v>20.155018458346603</c:v>
                </c:pt>
                <c:pt idx="2017">
                  <c:v>20.165016458340688</c:v>
                </c:pt>
                <c:pt idx="2018">
                  <c:v>20.175015458342386</c:v>
                </c:pt>
                <c:pt idx="2019">
                  <c:v>20.185013458336471</c:v>
                </c:pt>
                <c:pt idx="2020">
                  <c:v>20.195012458338169</c:v>
                </c:pt>
                <c:pt idx="2021">
                  <c:v>20.205010458361357</c:v>
                </c:pt>
                <c:pt idx="2022">
                  <c:v>20.215009458333952</c:v>
                </c:pt>
                <c:pt idx="2023">
                  <c:v>20.22500745835714</c:v>
                </c:pt>
                <c:pt idx="2024">
                  <c:v>20.235005458351225</c:v>
                </c:pt>
                <c:pt idx="2025">
                  <c:v>20.245004458352923</c:v>
                </c:pt>
                <c:pt idx="2026">
                  <c:v>20.255002458347008</c:v>
                </c:pt>
                <c:pt idx="2027">
                  <c:v>20.265001458348706</c:v>
                </c:pt>
                <c:pt idx="2028">
                  <c:v>20.274999458342791</c:v>
                </c:pt>
                <c:pt idx="2029">
                  <c:v>20.284998458344489</c:v>
                </c:pt>
                <c:pt idx="2030">
                  <c:v>20.294996458338574</c:v>
                </c:pt>
                <c:pt idx="2031">
                  <c:v>20.304994458361762</c:v>
                </c:pt>
                <c:pt idx="2032">
                  <c:v>20.314993458334357</c:v>
                </c:pt>
                <c:pt idx="2033">
                  <c:v>20.324991458357545</c:v>
                </c:pt>
                <c:pt idx="2034">
                  <c:v>20.334990458359243</c:v>
                </c:pt>
                <c:pt idx="2035">
                  <c:v>20.344988458353328</c:v>
                </c:pt>
                <c:pt idx="2036">
                  <c:v>20.354987458355026</c:v>
                </c:pt>
                <c:pt idx="2037">
                  <c:v>20.364985458349111</c:v>
                </c:pt>
                <c:pt idx="2038">
                  <c:v>20.374983458343195</c:v>
                </c:pt>
                <c:pt idx="2039">
                  <c:v>20.384982458344894</c:v>
                </c:pt>
                <c:pt idx="2040">
                  <c:v>20.394980458338978</c:v>
                </c:pt>
                <c:pt idx="2041">
                  <c:v>20.404979458340677</c:v>
                </c:pt>
                <c:pt idx="2042">
                  <c:v>20.414977458334761</c:v>
                </c:pt>
                <c:pt idx="2043">
                  <c:v>20.424975458357949</c:v>
                </c:pt>
                <c:pt idx="2044">
                  <c:v>20.434974458359648</c:v>
                </c:pt>
                <c:pt idx="2045">
                  <c:v>20.444972458353732</c:v>
                </c:pt>
                <c:pt idx="2046">
                  <c:v>20.454971458355431</c:v>
                </c:pt>
                <c:pt idx="2047">
                  <c:v>20.464969458349515</c:v>
                </c:pt>
                <c:pt idx="2048">
                  <c:v>20.474968458351213</c:v>
                </c:pt>
                <c:pt idx="2049">
                  <c:v>20.484966458345298</c:v>
                </c:pt>
                <c:pt idx="2050">
                  <c:v>20.494964458339382</c:v>
                </c:pt>
                <c:pt idx="2051">
                  <c:v>20.504963458341081</c:v>
                </c:pt>
                <c:pt idx="2052">
                  <c:v>20.514961458335165</c:v>
                </c:pt>
                <c:pt idx="2053">
                  <c:v>20.524960458336864</c:v>
                </c:pt>
                <c:pt idx="2054">
                  <c:v>20.534958458360052</c:v>
                </c:pt>
                <c:pt idx="2055">
                  <c:v>20.54495745836175</c:v>
                </c:pt>
                <c:pt idx="2056">
                  <c:v>20.554955458355835</c:v>
                </c:pt>
                <c:pt idx="2057">
                  <c:v>20.564953458349919</c:v>
                </c:pt>
                <c:pt idx="2058">
                  <c:v>20.574952458351618</c:v>
                </c:pt>
                <c:pt idx="2059">
                  <c:v>20.584950458345702</c:v>
                </c:pt>
                <c:pt idx="2060">
                  <c:v>20.594949458347401</c:v>
                </c:pt>
                <c:pt idx="2061">
                  <c:v>20.604947458341485</c:v>
                </c:pt>
                <c:pt idx="2062">
                  <c:v>20.614946458343184</c:v>
                </c:pt>
                <c:pt idx="2063">
                  <c:v>20.624944458337268</c:v>
                </c:pt>
                <c:pt idx="2064">
                  <c:v>20.634942458360456</c:v>
                </c:pt>
                <c:pt idx="2065">
                  <c:v>20.644941458362155</c:v>
                </c:pt>
                <c:pt idx="2066">
                  <c:v>20.654939458356239</c:v>
                </c:pt>
                <c:pt idx="2067">
                  <c:v>20.664938458357938</c:v>
                </c:pt>
                <c:pt idx="2068">
                  <c:v>20.674936458352022</c:v>
                </c:pt>
                <c:pt idx="2069">
                  <c:v>20.684934458346106</c:v>
                </c:pt>
                <c:pt idx="2070">
                  <c:v>20.694933458347805</c:v>
                </c:pt>
                <c:pt idx="2071">
                  <c:v>20.704931458341889</c:v>
                </c:pt>
                <c:pt idx="2072">
                  <c:v>20.714930458343588</c:v>
                </c:pt>
                <c:pt idx="2073">
                  <c:v>20.724928458337672</c:v>
                </c:pt>
                <c:pt idx="2074">
                  <c:v>20.734927458339371</c:v>
                </c:pt>
                <c:pt idx="2075">
                  <c:v>20.744925458333455</c:v>
                </c:pt>
                <c:pt idx="2076">
                  <c:v>20.754923458356643</c:v>
                </c:pt>
                <c:pt idx="2077">
                  <c:v>20.764922458358342</c:v>
                </c:pt>
                <c:pt idx="2078">
                  <c:v>20.774920458352426</c:v>
                </c:pt>
                <c:pt idx="2079">
                  <c:v>20.784919458354125</c:v>
                </c:pt>
                <c:pt idx="2080">
                  <c:v>20.794917458348209</c:v>
                </c:pt>
                <c:pt idx="2081">
                  <c:v>20.804916458349908</c:v>
                </c:pt>
                <c:pt idx="2082">
                  <c:v>20.814914458343992</c:v>
                </c:pt>
                <c:pt idx="2083">
                  <c:v>20.824912500014761</c:v>
                </c:pt>
                <c:pt idx="2084">
                  <c:v>20.83491150001646</c:v>
                </c:pt>
                <c:pt idx="2085">
                  <c:v>20.844909500010544</c:v>
                </c:pt>
                <c:pt idx="2086">
                  <c:v>20.854908500012243</c:v>
                </c:pt>
                <c:pt idx="2087">
                  <c:v>20.864906500006327</c:v>
                </c:pt>
                <c:pt idx="2088">
                  <c:v>20.874905500008026</c:v>
                </c:pt>
                <c:pt idx="2089">
                  <c:v>20.88490350000211</c:v>
                </c:pt>
                <c:pt idx="2090">
                  <c:v>20.894901500025298</c:v>
                </c:pt>
                <c:pt idx="2091">
                  <c:v>20.904900500026997</c:v>
                </c:pt>
                <c:pt idx="2092">
                  <c:v>20.914898500021081</c:v>
                </c:pt>
                <c:pt idx="2093">
                  <c:v>20.92489750002278</c:v>
                </c:pt>
                <c:pt idx="2094">
                  <c:v>20.934895500016864</c:v>
                </c:pt>
                <c:pt idx="2095">
                  <c:v>20.944894500018563</c:v>
                </c:pt>
                <c:pt idx="2096">
                  <c:v>20.954892500012647</c:v>
                </c:pt>
                <c:pt idx="2097">
                  <c:v>20.964890500006732</c:v>
                </c:pt>
                <c:pt idx="2098">
                  <c:v>20.97488950000843</c:v>
                </c:pt>
                <c:pt idx="2099">
                  <c:v>20.984887500002515</c:v>
                </c:pt>
                <c:pt idx="2100">
                  <c:v>20.994886500004213</c:v>
                </c:pt>
                <c:pt idx="2101">
                  <c:v>21.004884500027401</c:v>
                </c:pt>
                <c:pt idx="2102">
                  <c:v>21.014882500021486</c:v>
                </c:pt>
                <c:pt idx="2103">
                  <c:v>21.024881500023184</c:v>
                </c:pt>
                <c:pt idx="2104">
                  <c:v>21.034879500017269</c:v>
                </c:pt>
                <c:pt idx="2105">
                  <c:v>21.044878500018967</c:v>
                </c:pt>
                <c:pt idx="2106">
                  <c:v>21.054876500013052</c:v>
                </c:pt>
                <c:pt idx="2107">
                  <c:v>21.06487550001475</c:v>
                </c:pt>
                <c:pt idx="2108">
                  <c:v>21.074873500008835</c:v>
                </c:pt>
                <c:pt idx="2109">
                  <c:v>21.084872500010533</c:v>
                </c:pt>
                <c:pt idx="2110">
                  <c:v>21.094870500004617</c:v>
                </c:pt>
                <c:pt idx="2111">
                  <c:v>21.104868500027806</c:v>
                </c:pt>
                <c:pt idx="2112">
                  <c:v>21.1148675000004</c:v>
                </c:pt>
                <c:pt idx="2113">
                  <c:v>21.124865500023589</c:v>
                </c:pt>
                <c:pt idx="2114">
                  <c:v>21.134864500025287</c:v>
                </c:pt>
                <c:pt idx="2115">
                  <c:v>21.144862500019372</c:v>
                </c:pt>
                <c:pt idx="2116">
                  <c:v>21.15486150002107</c:v>
                </c:pt>
                <c:pt idx="2117">
                  <c:v>21.164859500015154</c:v>
                </c:pt>
                <c:pt idx="2118">
                  <c:v>21.174857500009239</c:v>
                </c:pt>
                <c:pt idx="2119">
                  <c:v>21.184856500010937</c:v>
                </c:pt>
                <c:pt idx="2120">
                  <c:v>21.194854500005022</c:v>
                </c:pt>
                <c:pt idx="2121">
                  <c:v>21.20485350000672</c:v>
                </c:pt>
                <c:pt idx="2122">
                  <c:v>21.214851500000805</c:v>
                </c:pt>
                <c:pt idx="2123">
                  <c:v>21.224849500023993</c:v>
                </c:pt>
                <c:pt idx="2124">
                  <c:v>21.234848500025691</c:v>
                </c:pt>
                <c:pt idx="2125">
                  <c:v>21.244846500019776</c:v>
                </c:pt>
                <c:pt idx="2126">
                  <c:v>21.254845500021474</c:v>
                </c:pt>
                <c:pt idx="2127">
                  <c:v>21.264843500015559</c:v>
                </c:pt>
                <c:pt idx="2128">
                  <c:v>21.274842500017257</c:v>
                </c:pt>
                <c:pt idx="2129">
                  <c:v>21.284840500011342</c:v>
                </c:pt>
                <c:pt idx="2130">
                  <c:v>21.294838500005426</c:v>
                </c:pt>
                <c:pt idx="2131">
                  <c:v>21.304837500007125</c:v>
                </c:pt>
                <c:pt idx="2132">
                  <c:v>21.314835500001209</c:v>
                </c:pt>
                <c:pt idx="2133">
                  <c:v>21.324834500002908</c:v>
                </c:pt>
                <c:pt idx="2134">
                  <c:v>21.334832500026096</c:v>
                </c:pt>
                <c:pt idx="2135">
                  <c:v>21.344831500027794</c:v>
                </c:pt>
                <c:pt idx="2136">
                  <c:v>21.354829500021879</c:v>
                </c:pt>
                <c:pt idx="2137">
                  <c:v>21.364827500015963</c:v>
                </c:pt>
                <c:pt idx="2138">
                  <c:v>21.374826500017662</c:v>
                </c:pt>
                <c:pt idx="2139">
                  <c:v>21.384824500011746</c:v>
                </c:pt>
                <c:pt idx="2140">
                  <c:v>21.394823500013445</c:v>
                </c:pt>
                <c:pt idx="2141">
                  <c:v>21.404821500007529</c:v>
                </c:pt>
                <c:pt idx="2142">
                  <c:v>21.414820500009228</c:v>
                </c:pt>
                <c:pt idx="2143">
                  <c:v>21.424818500003312</c:v>
                </c:pt>
                <c:pt idx="2144">
                  <c:v>21.4348165000265</c:v>
                </c:pt>
                <c:pt idx="2145">
                  <c:v>21.444815500028199</c:v>
                </c:pt>
                <c:pt idx="2146">
                  <c:v>21.454813500022283</c:v>
                </c:pt>
                <c:pt idx="2147">
                  <c:v>21.464812500023982</c:v>
                </c:pt>
                <c:pt idx="2148">
                  <c:v>21.474810500018066</c:v>
                </c:pt>
                <c:pt idx="2149">
                  <c:v>21.484809500019765</c:v>
                </c:pt>
                <c:pt idx="2150">
                  <c:v>21.494807500013849</c:v>
                </c:pt>
                <c:pt idx="2151">
                  <c:v>21.504805500007933</c:v>
                </c:pt>
                <c:pt idx="2152">
                  <c:v>21.514804500009632</c:v>
                </c:pt>
                <c:pt idx="2153">
                  <c:v>21.524802500003716</c:v>
                </c:pt>
                <c:pt idx="2154">
                  <c:v>21.534801500005415</c:v>
                </c:pt>
                <c:pt idx="2155">
                  <c:v>21.544799500028603</c:v>
                </c:pt>
                <c:pt idx="2156">
                  <c:v>21.554798500001198</c:v>
                </c:pt>
                <c:pt idx="2157">
                  <c:v>21.564796500024386</c:v>
                </c:pt>
                <c:pt idx="2158">
                  <c:v>21.574795500026084</c:v>
                </c:pt>
                <c:pt idx="2159">
                  <c:v>21.584793500020169</c:v>
                </c:pt>
                <c:pt idx="2160">
                  <c:v>21.594791500014253</c:v>
                </c:pt>
                <c:pt idx="2161">
                  <c:v>21.604790500015952</c:v>
                </c:pt>
                <c:pt idx="2162">
                  <c:v>21.614788500010036</c:v>
                </c:pt>
                <c:pt idx="2163">
                  <c:v>21.624787500011735</c:v>
                </c:pt>
                <c:pt idx="2164">
                  <c:v>21.634785500005819</c:v>
                </c:pt>
                <c:pt idx="2165">
                  <c:v>21.644783499999903</c:v>
                </c:pt>
                <c:pt idx="2166">
                  <c:v>21.654782500001602</c:v>
                </c:pt>
                <c:pt idx="2167">
                  <c:v>21.66478050002479</c:v>
                </c:pt>
                <c:pt idx="2168">
                  <c:v>21.674779500026489</c:v>
                </c:pt>
                <c:pt idx="2169">
                  <c:v>21.684777500020573</c:v>
                </c:pt>
                <c:pt idx="2170">
                  <c:v>21.694776500022272</c:v>
                </c:pt>
                <c:pt idx="2171">
                  <c:v>21.704774500016356</c:v>
                </c:pt>
                <c:pt idx="2172">
                  <c:v>21.71477250001044</c:v>
                </c:pt>
                <c:pt idx="2173">
                  <c:v>21.724771500012139</c:v>
                </c:pt>
                <c:pt idx="2174">
                  <c:v>21.734769500006223</c:v>
                </c:pt>
                <c:pt idx="2175">
                  <c:v>21.744768500007922</c:v>
                </c:pt>
                <c:pt idx="2176">
                  <c:v>21.754766500002006</c:v>
                </c:pt>
                <c:pt idx="2177">
                  <c:v>21.764765500003705</c:v>
                </c:pt>
                <c:pt idx="2178">
                  <c:v>21.774763500026893</c:v>
                </c:pt>
                <c:pt idx="2179">
                  <c:v>21.784761500020977</c:v>
                </c:pt>
                <c:pt idx="2180">
                  <c:v>21.794760500022676</c:v>
                </c:pt>
                <c:pt idx="2181">
                  <c:v>21.80475850001676</c:v>
                </c:pt>
                <c:pt idx="2182">
                  <c:v>21.814757500018459</c:v>
                </c:pt>
                <c:pt idx="2183">
                  <c:v>21.824755250010639</c:v>
                </c:pt>
                <c:pt idx="2184">
                  <c:v>21.834754250012338</c:v>
                </c:pt>
                <c:pt idx="2185">
                  <c:v>21.844752250006422</c:v>
                </c:pt>
                <c:pt idx="2186">
                  <c:v>21.854751250008121</c:v>
                </c:pt>
                <c:pt idx="2187">
                  <c:v>21.864749250002205</c:v>
                </c:pt>
                <c:pt idx="2188">
                  <c:v>21.874747250025393</c:v>
                </c:pt>
                <c:pt idx="2189">
                  <c:v>21.884746250027092</c:v>
                </c:pt>
                <c:pt idx="2190">
                  <c:v>21.894744250021176</c:v>
                </c:pt>
                <c:pt idx="2191">
                  <c:v>21.904743250022875</c:v>
                </c:pt>
                <c:pt idx="2192">
                  <c:v>21.914741250016959</c:v>
                </c:pt>
                <c:pt idx="2193">
                  <c:v>21.924740250018658</c:v>
                </c:pt>
                <c:pt idx="2194">
                  <c:v>21.934738250012742</c:v>
                </c:pt>
                <c:pt idx="2195">
                  <c:v>21.944736250006827</c:v>
                </c:pt>
                <c:pt idx="2196">
                  <c:v>21.954735250008525</c:v>
                </c:pt>
                <c:pt idx="2197">
                  <c:v>21.96473325000261</c:v>
                </c:pt>
                <c:pt idx="2198">
                  <c:v>21.974732250004308</c:v>
                </c:pt>
                <c:pt idx="2199">
                  <c:v>21.984730250027496</c:v>
                </c:pt>
                <c:pt idx="2200">
                  <c:v>21.994729250000091</c:v>
                </c:pt>
                <c:pt idx="2201">
                  <c:v>22.004727250023279</c:v>
                </c:pt>
                <c:pt idx="2202">
                  <c:v>22.014725250017364</c:v>
                </c:pt>
                <c:pt idx="2203">
                  <c:v>22.024724250019062</c:v>
                </c:pt>
                <c:pt idx="2204">
                  <c:v>22.034722250013147</c:v>
                </c:pt>
                <c:pt idx="2205">
                  <c:v>22.044721250014845</c:v>
                </c:pt>
                <c:pt idx="2206">
                  <c:v>22.05471925000893</c:v>
                </c:pt>
                <c:pt idx="2207">
                  <c:v>22.064718250010628</c:v>
                </c:pt>
                <c:pt idx="2208">
                  <c:v>22.074716250004712</c:v>
                </c:pt>
                <c:pt idx="2209">
                  <c:v>22.084714250027901</c:v>
                </c:pt>
                <c:pt idx="2210">
                  <c:v>22.094713250000495</c:v>
                </c:pt>
                <c:pt idx="2211">
                  <c:v>22.104711250023684</c:v>
                </c:pt>
                <c:pt idx="2212">
                  <c:v>22.114710250025382</c:v>
                </c:pt>
                <c:pt idx="2213">
                  <c:v>22.124708250019467</c:v>
                </c:pt>
                <c:pt idx="2214">
                  <c:v>22.134707250021165</c:v>
                </c:pt>
                <c:pt idx="2215">
                  <c:v>22.144705250015249</c:v>
                </c:pt>
                <c:pt idx="2216">
                  <c:v>22.154703250009334</c:v>
                </c:pt>
                <c:pt idx="2217">
                  <c:v>22.164702250011032</c:v>
                </c:pt>
                <c:pt idx="2218">
                  <c:v>22.174700250005117</c:v>
                </c:pt>
                <c:pt idx="2219">
                  <c:v>22.184699250006815</c:v>
                </c:pt>
                <c:pt idx="2220">
                  <c:v>22.1946972500009</c:v>
                </c:pt>
                <c:pt idx="2221">
                  <c:v>22.204696250002598</c:v>
                </c:pt>
                <c:pt idx="2222">
                  <c:v>22.214694250025786</c:v>
                </c:pt>
                <c:pt idx="2223">
                  <c:v>22.224692250019871</c:v>
                </c:pt>
                <c:pt idx="2224">
                  <c:v>22.234691250021569</c:v>
                </c:pt>
                <c:pt idx="2225">
                  <c:v>22.244689250015654</c:v>
                </c:pt>
                <c:pt idx="2226">
                  <c:v>22.254688250017352</c:v>
                </c:pt>
                <c:pt idx="2227">
                  <c:v>22.264686250011437</c:v>
                </c:pt>
                <c:pt idx="2228">
                  <c:v>22.274685250013135</c:v>
                </c:pt>
                <c:pt idx="2229">
                  <c:v>22.28468325000722</c:v>
                </c:pt>
                <c:pt idx="2230">
                  <c:v>22.294681250001304</c:v>
                </c:pt>
                <c:pt idx="2231">
                  <c:v>22.304680250003003</c:v>
                </c:pt>
                <c:pt idx="2232">
                  <c:v>22.314678250026191</c:v>
                </c:pt>
                <c:pt idx="2233">
                  <c:v>22.324677250027889</c:v>
                </c:pt>
                <c:pt idx="2234">
                  <c:v>22.334675250021974</c:v>
                </c:pt>
                <c:pt idx="2235">
                  <c:v>22.344674250023672</c:v>
                </c:pt>
                <c:pt idx="2236">
                  <c:v>22.354672250017757</c:v>
                </c:pt>
                <c:pt idx="2237">
                  <c:v>22.364671250019455</c:v>
                </c:pt>
                <c:pt idx="2238">
                  <c:v>22.37466925001354</c:v>
                </c:pt>
                <c:pt idx="2239">
                  <c:v>22.384667250007624</c:v>
                </c:pt>
                <c:pt idx="2240">
                  <c:v>22.394666250009323</c:v>
                </c:pt>
                <c:pt idx="2241">
                  <c:v>22.404664250003407</c:v>
                </c:pt>
                <c:pt idx="2242">
                  <c:v>22.414663250005106</c:v>
                </c:pt>
                <c:pt idx="2243">
                  <c:v>22.424661250028294</c:v>
                </c:pt>
                <c:pt idx="2244">
                  <c:v>22.434660250000888</c:v>
                </c:pt>
                <c:pt idx="2245">
                  <c:v>22.444658250024077</c:v>
                </c:pt>
                <c:pt idx="2246">
                  <c:v>22.454656250018161</c:v>
                </c:pt>
                <c:pt idx="2247">
                  <c:v>22.46465525001986</c:v>
                </c:pt>
                <c:pt idx="2248">
                  <c:v>22.474653250013944</c:v>
                </c:pt>
                <c:pt idx="2249">
                  <c:v>22.484652250015642</c:v>
                </c:pt>
                <c:pt idx="2250">
                  <c:v>22.494650250009727</c:v>
                </c:pt>
                <c:pt idx="2251">
                  <c:v>22.504649250011425</c:v>
                </c:pt>
                <c:pt idx="2252">
                  <c:v>22.51464725000551</c:v>
                </c:pt>
                <c:pt idx="2253">
                  <c:v>22.524645250028698</c:v>
                </c:pt>
                <c:pt idx="2254">
                  <c:v>22.534644250001293</c:v>
                </c:pt>
                <c:pt idx="2255">
                  <c:v>22.544642250024481</c:v>
                </c:pt>
                <c:pt idx="2256">
                  <c:v>22.554641250026179</c:v>
                </c:pt>
                <c:pt idx="2257">
                  <c:v>22.564639250020264</c:v>
                </c:pt>
                <c:pt idx="2258">
                  <c:v>22.574638250021962</c:v>
                </c:pt>
                <c:pt idx="2259">
                  <c:v>22.584636250016047</c:v>
                </c:pt>
                <c:pt idx="2260">
                  <c:v>22.594634250010131</c:v>
                </c:pt>
                <c:pt idx="2261">
                  <c:v>22.60463325001183</c:v>
                </c:pt>
                <c:pt idx="2262">
                  <c:v>22.614631250005914</c:v>
                </c:pt>
                <c:pt idx="2263">
                  <c:v>22.624630250007613</c:v>
                </c:pt>
                <c:pt idx="2264">
                  <c:v>22.634628250001697</c:v>
                </c:pt>
                <c:pt idx="2265">
                  <c:v>22.644627250003396</c:v>
                </c:pt>
                <c:pt idx="2266">
                  <c:v>22.654625250026584</c:v>
                </c:pt>
                <c:pt idx="2267">
                  <c:v>22.664624250028282</c:v>
                </c:pt>
                <c:pt idx="2268">
                  <c:v>22.674622250022367</c:v>
                </c:pt>
                <c:pt idx="2269">
                  <c:v>22.684620250016451</c:v>
                </c:pt>
                <c:pt idx="2270">
                  <c:v>22.69461925001815</c:v>
                </c:pt>
                <c:pt idx="2271">
                  <c:v>22.704617250012234</c:v>
                </c:pt>
                <c:pt idx="2272">
                  <c:v>22.714616250013933</c:v>
                </c:pt>
                <c:pt idx="2273">
                  <c:v>22.724614250008017</c:v>
                </c:pt>
                <c:pt idx="2274">
                  <c:v>22.734613250009716</c:v>
                </c:pt>
                <c:pt idx="2275">
                  <c:v>22.7446112500038</c:v>
                </c:pt>
                <c:pt idx="2276">
                  <c:v>22.754609250026988</c:v>
                </c:pt>
                <c:pt idx="2277">
                  <c:v>22.764608250028687</c:v>
                </c:pt>
                <c:pt idx="2278">
                  <c:v>22.774606250022771</c:v>
                </c:pt>
                <c:pt idx="2279">
                  <c:v>22.78460525002447</c:v>
                </c:pt>
                <c:pt idx="2280">
                  <c:v>22.794603250018554</c:v>
                </c:pt>
                <c:pt idx="2281">
                  <c:v>22.804602250020253</c:v>
                </c:pt>
                <c:pt idx="2282">
                  <c:v>22.814600250014337</c:v>
                </c:pt>
                <c:pt idx="2283">
                  <c:v>22.824598250008421</c:v>
                </c:pt>
                <c:pt idx="2284">
                  <c:v>22.83459725001012</c:v>
                </c:pt>
                <c:pt idx="2285">
                  <c:v>22.844595250004204</c:v>
                </c:pt>
                <c:pt idx="2286">
                  <c:v>22.854594250005903</c:v>
                </c:pt>
                <c:pt idx="2287">
                  <c:v>22.864592249999987</c:v>
                </c:pt>
                <c:pt idx="2288">
                  <c:v>22.874591250001686</c:v>
                </c:pt>
                <c:pt idx="2289">
                  <c:v>22.884589250024874</c:v>
                </c:pt>
                <c:pt idx="2290">
                  <c:v>22.894587250018958</c:v>
                </c:pt>
                <c:pt idx="2291">
                  <c:v>22.904586250020657</c:v>
                </c:pt>
                <c:pt idx="2292">
                  <c:v>22.914584250014741</c:v>
                </c:pt>
                <c:pt idx="2293">
                  <c:v>22.92458325001644</c:v>
                </c:pt>
                <c:pt idx="2294">
                  <c:v>22.934581250010524</c:v>
                </c:pt>
                <c:pt idx="2295">
                  <c:v>22.944580250012223</c:v>
                </c:pt>
                <c:pt idx="2296">
                  <c:v>22.954578250006307</c:v>
                </c:pt>
                <c:pt idx="2297">
                  <c:v>22.964577250008006</c:v>
                </c:pt>
                <c:pt idx="2298">
                  <c:v>22.97457525000209</c:v>
                </c:pt>
                <c:pt idx="2299">
                  <c:v>22.984573250025278</c:v>
                </c:pt>
                <c:pt idx="2300">
                  <c:v>22.994572250026977</c:v>
                </c:pt>
                <c:pt idx="2301">
                  <c:v>23.004570250021061</c:v>
                </c:pt>
                <c:pt idx="2302">
                  <c:v>23.01456925002276</c:v>
                </c:pt>
                <c:pt idx="2303">
                  <c:v>23.024567250016844</c:v>
                </c:pt>
                <c:pt idx="2304">
                  <c:v>23.034566250018543</c:v>
                </c:pt>
                <c:pt idx="2305">
                  <c:v>23.044564250012627</c:v>
                </c:pt>
                <c:pt idx="2306">
                  <c:v>23.054562250006711</c:v>
                </c:pt>
                <c:pt idx="2307">
                  <c:v>23.06456125000841</c:v>
                </c:pt>
                <c:pt idx="2308">
                  <c:v>23.074559250002494</c:v>
                </c:pt>
                <c:pt idx="2309">
                  <c:v>23.084558250004193</c:v>
                </c:pt>
                <c:pt idx="2310">
                  <c:v>23.094556250027381</c:v>
                </c:pt>
                <c:pt idx="2311">
                  <c:v>23.104555249999976</c:v>
                </c:pt>
                <c:pt idx="2312">
                  <c:v>23.114553250023164</c:v>
                </c:pt>
                <c:pt idx="2313">
                  <c:v>23.124552250024863</c:v>
                </c:pt>
                <c:pt idx="2314">
                  <c:v>23.134550250018947</c:v>
                </c:pt>
                <c:pt idx="2315">
                  <c:v>23.144548250013031</c:v>
                </c:pt>
                <c:pt idx="2316">
                  <c:v>23.15454725001473</c:v>
                </c:pt>
                <c:pt idx="2317">
                  <c:v>23.164545250008814</c:v>
                </c:pt>
                <c:pt idx="2318">
                  <c:v>23.174544250010513</c:v>
                </c:pt>
                <c:pt idx="2319">
                  <c:v>23.184542250004597</c:v>
                </c:pt>
                <c:pt idx="2320">
                  <c:v>23.194541250006296</c:v>
                </c:pt>
                <c:pt idx="2321">
                  <c:v>23.20453925000038</c:v>
                </c:pt>
                <c:pt idx="2322">
                  <c:v>23.214537250023568</c:v>
                </c:pt>
                <c:pt idx="2323">
                  <c:v>23.224536250025267</c:v>
                </c:pt>
                <c:pt idx="2324">
                  <c:v>23.234534250019351</c:v>
                </c:pt>
                <c:pt idx="2325">
                  <c:v>23.24453325002105</c:v>
                </c:pt>
                <c:pt idx="2326">
                  <c:v>23.254531250015134</c:v>
                </c:pt>
                <c:pt idx="2327">
                  <c:v>23.264530250016833</c:v>
                </c:pt>
                <c:pt idx="2328">
                  <c:v>23.274528250010917</c:v>
                </c:pt>
                <c:pt idx="2329">
                  <c:v>23.284527250012616</c:v>
                </c:pt>
                <c:pt idx="2330">
                  <c:v>23.2945252500067</c:v>
                </c:pt>
                <c:pt idx="2331">
                  <c:v>23.304523250000784</c:v>
                </c:pt>
                <c:pt idx="2332">
                  <c:v>23.314522250002483</c:v>
                </c:pt>
                <c:pt idx="2333">
                  <c:v>23.324520250025671</c:v>
                </c:pt>
                <c:pt idx="2334">
                  <c:v>23.33451925002737</c:v>
                </c:pt>
                <c:pt idx="2335">
                  <c:v>23.344517250021454</c:v>
                </c:pt>
                <c:pt idx="2336">
                  <c:v>23.354516250023153</c:v>
                </c:pt>
                <c:pt idx="2337">
                  <c:v>23.364514250017237</c:v>
                </c:pt>
                <c:pt idx="2338">
                  <c:v>23.374512250011321</c:v>
                </c:pt>
                <c:pt idx="2339">
                  <c:v>23.38451125001302</c:v>
                </c:pt>
                <c:pt idx="2340">
                  <c:v>23.394509250007104</c:v>
                </c:pt>
                <c:pt idx="2341">
                  <c:v>23.404508250008803</c:v>
                </c:pt>
                <c:pt idx="2342">
                  <c:v>23.414506250002887</c:v>
                </c:pt>
                <c:pt idx="2343">
                  <c:v>23.424505250004586</c:v>
                </c:pt>
                <c:pt idx="2344">
                  <c:v>23.434503250027774</c:v>
                </c:pt>
                <c:pt idx="2345">
                  <c:v>23.444502250000369</c:v>
                </c:pt>
                <c:pt idx="2346">
                  <c:v>23.454500250023557</c:v>
                </c:pt>
                <c:pt idx="2347">
                  <c:v>23.464498250017641</c:v>
                </c:pt>
                <c:pt idx="2348">
                  <c:v>23.47449725001934</c:v>
                </c:pt>
                <c:pt idx="2349">
                  <c:v>23.484495250013424</c:v>
                </c:pt>
                <c:pt idx="2350">
                  <c:v>23.494494250015123</c:v>
                </c:pt>
                <c:pt idx="2351">
                  <c:v>23.504492250009207</c:v>
                </c:pt>
                <c:pt idx="2352">
                  <c:v>23.514491250010906</c:v>
                </c:pt>
                <c:pt idx="2353">
                  <c:v>23.52448925000499</c:v>
                </c:pt>
                <c:pt idx="2354">
                  <c:v>23.534487250028178</c:v>
                </c:pt>
                <c:pt idx="2355">
                  <c:v>23.544486250000773</c:v>
                </c:pt>
                <c:pt idx="2356">
                  <c:v>23.554484250023961</c:v>
                </c:pt>
                <c:pt idx="2357">
                  <c:v>23.56448325002566</c:v>
                </c:pt>
                <c:pt idx="2358">
                  <c:v>23.574481250019744</c:v>
                </c:pt>
                <c:pt idx="2359">
                  <c:v>23.584480250021443</c:v>
                </c:pt>
                <c:pt idx="2360">
                  <c:v>23.594478250015527</c:v>
                </c:pt>
                <c:pt idx="2361">
                  <c:v>23.604477250017226</c:v>
                </c:pt>
                <c:pt idx="2362">
                  <c:v>23.61447525001131</c:v>
                </c:pt>
                <c:pt idx="2363">
                  <c:v>23.624473250005394</c:v>
                </c:pt>
                <c:pt idx="2364">
                  <c:v>23.634472250007093</c:v>
                </c:pt>
                <c:pt idx="2365">
                  <c:v>23.644470250001177</c:v>
                </c:pt>
                <c:pt idx="2366">
                  <c:v>23.654469250002876</c:v>
                </c:pt>
                <c:pt idx="2367">
                  <c:v>23.664467250026064</c:v>
                </c:pt>
                <c:pt idx="2368">
                  <c:v>23.674466250027763</c:v>
                </c:pt>
                <c:pt idx="2369">
                  <c:v>23.684464250021847</c:v>
                </c:pt>
                <c:pt idx="2370">
                  <c:v>23.694463250023546</c:v>
                </c:pt>
                <c:pt idx="2371">
                  <c:v>23.70446125001763</c:v>
                </c:pt>
                <c:pt idx="2372">
                  <c:v>23.714459250011714</c:v>
                </c:pt>
                <c:pt idx="2373">
                  <c:v>23.724458250013413</c:v>
                </c:pt>
                <c:pt idx="2374">
                  <c:v>23.734456250007497</c:v>
                </c:pt>
                <c:pt idx="2375">
                  <c:v>23.744455250009196</c:v>
                </c:pt>
                <c:pt idx="2376">
                  <c:v>23.75445325000328</c:v>
                </c:pt>
                <c:pt idx="2377">
                  <c:v>23.764452250004979</c:v>
                </c:pt>
                <c:pt idx="2378">
                  <c:v>23.774450250028167</c:v>
                </c:pt>
                <c:pt idx="2379">
                  <c:v>23.784449250000762</c:v>
                </c:pt>
                <c:pt idx="2380">
                  <c:v>23.79444725002395</c:v>
                </c:pt>
                <c:pt idx="2381">
                  <c:v>23.804445250018034</c:v>
                </c:pt>
                <c:pt idx="2382">
                  <c:v>23.814444250019733</c:v>
                </c:pt>
                <c:pt idx="2383">
                  <c:v>23.824442333338084</c:v>
                </c:pt>
                <c:pt idx="2384">
                  <c:v>23.834441333339782</c:v>
                </c:pt>
                <c:pt idx="2385">
                  <c:v>23.844439333333867</c:v>
                </c:pt>
                <c:pt idx="2386">
                  <c:v>23.854438333335565</c:v>
                </c:pt>
                <c:pt idx="2387">
                  <c:v>23.864436333358753</c:v>
                </c:pt>
                <c:pt idx="2388">
                  <c:v>23.874434333352838</c:v>
                </c:pt>
                <c:pt idx="2389">
                  <c:v>23.884433333354536</c:v>
                </c:pt>
                <c:pt idx="2390">
                  <c:v>23.894431333348621</c:v>
                </c:pt>
                <c:pt idx="2391">
                  <c:v>23.904430333350319</c:v>
                </c:pt>
                <c:pt idx="2392">
                  <c:v>23.914428333344404</c:v>
                </c:pt>
                <c:pt idx="2393">
                  <c:v>23.924427333346102</c:v>
                </c:pt>
                <c:pt idx="2394">
                  <c:v>23.934425333340187</c:v>
                </c:pt>
                <c:pt idx="2395">
                  <c:v>23.944424333341885</c:v>
                </c:pt>
                <c:pt idx="2396">
                  <c:v>23.95442233333597</c:v>
                </c:pt>
                <c:pt idx="2397">
                  <c:v>23.964420333359158</c:v>
                </c:pt>
                <c:pt idx="2398">
                  <c:v>23.974419333360856</c:v>
                </c:pt>
                <c:pt idx="2399">
                  <c:v>23.984417333354941</c:v>
                </c:pt>
                <c:pt idx="2400">
                  <c:v>23.994416333356639</c:v>
                </c:pt>
                <c:pt idx="2401">
                  <c:v>24.004414333350724</c:v>
                </c:pt>
                <c:pt idx="2402">
                  <c:v>24.014413333352422</c:v>
                </c:pt>
                <c:pt idx="2403">
                  <c:v>24.024411333346507</c:v>
                </c:pt>
                <c:pt idx="2404">
                  <c:v>24.034410333348205</c:v>
                </c:pt>
                <c:pt idx="2405">
                  <c:v>24.04440833334229</c:v>
                </c:pt>
                <c:pt idx="2406">
                  <c:v>24.054406333336374</c:v>
                </c:pt>
                <c:pt idx="2407">
                  <c:v>24.064405333338073</c:v>
                </c:pt>
                <c:pt idx="2408">
                  <c:v>24.074403333361261</c:v>
                </c:pt>
                <c:pt idx="2409">
                  <c:v>24.084402333333855</c:v>
                </c:pt>
                <c:pt idx="2410">
                  <c:v>24.094400333357044</c:v>
                </c:pt>
                <c:pt idx="2411">
                  <c:v>24.104399333358742</c:v>
                </c:pt>
                <c:pt idx="2412">
                  <c:v>24.114397333352827</c:v>
                </c:pt>
                <c:pt idx="2413">
                  <c:v>24.124396333354525</c:v>
                </c:pt>
                <c:pt idx="2414">
                  <c:v>24.13439433334861</c:v>
                </c:pt>
                <c:pt idx="2415">
                  <c:v>24.144392333342694</c:v>
                </c:pt>
                <c:pt idx="2416">
                  <c:v>24.154391333344392</c:v>
                </c:pt>
                <c:pt idx="2417">
                  <c:v>24.164389333338477</c:v>
                </c:pt>
                <c:pt idx="2418">
                  <c:v>24.174388333340175</c:v>
                </c:pt>
                <c:pt idx="2419">
                  <c:v>24.18438633333426</c:v>
                </c:pt>
                <c:pt idx="2420">
                  <c:v>24.194385333335958</c:v>
                </c:pt>
                <c:pt idx="2421">
                  <c:v>24.204383333359146</c:v>
                </c:pt>
                <c:pt idx="2422">
                  <c:v>24.214382333360845</c:v>
                </c:pt>
                <c:pt idx="2423">
                  <c:v>24.224380333354929</c:v>
                </c:pt>
                <c:pt idx="2424">
                  <c:v>24.234378333349014</c:v>
                </c:pt>
                <c:pt idx="2425">
                  <c:v>24.244377333350712</c:v>
                </c:pt>
                <c:pt idx="2426">
                  <c:v>24.254375333344797</c:v>
                </c:pt>
                <c:pt idx="2427">
                  <c:v>24.264374333346495</c:v>
                </c:pt>
                <c:pt idx="2428">
                  <c:v>24.27437233334058</c:v>
                </c:pt>
                <c:pt idx="2429">
                  <c:v>24.284371333342278</c:v>
                </c:pt>
                <c:pt idx="2430">
                  <c:v>24.294369333336363</c:v>
                </c:pt>
                <c:pt idx="2431">
                  <c:v>24.304368333338061</c:v>
                </c:pt>
                <c:pt idx="2432">
                  <c:v>24.314366333361249</c:v>
                </c:pt>
                <c:pt idx="2433">
                  <c:v>24.324364333355334</c:v>
                </c:pt>
                <c:pt idx="2434">
                  <c:v>24.334363333357032</c:v>
                </c:pt>
                <c:pt idx="2435">
                  <c:v>24.344361333351117</c:v>
                </c:pt>
                <c:pt idx="2436">
                  <c:v>24.354360333352815</c:v>
                </c:pt>
                <c:pt idx="2437">
                  <c:v>24.3643583333469</c:v>
                </c:pt>
                <c:pt idx="2438">
                  <c:v>24.374357333348598</c:v>
                </c:pt>
                <c:pt idx="2439">
                  <c:v>24.384355333342683</c:v>
                </c:pt>
                <c:pt idx="2440">
                  <c:v>24.394354333344381</c:v>
                </c:pt>
                <c:pt idx="2441">
                  <c:v>24.404352333338466</c:v>
                </c:pt>
                <c:pt idx="2442">
                  <c:v>24.414350333361654</c:v>
                </c:pt>
                <c:pt idx="2443">
                  <c:v>24.424349333334249</c:v>
                </c:pt>
                <c:pt idx="2444">
                  <c:v>24.434347333357437</c:v>
                </c:pt>
                <c:pt idx="2445">
                  <c:v>24.444346333359135</c:v>
                </c:pt>
                <c:pt idx="2446">
                  <c:v>24.45434433335322</c:v>
                </c:pt>
                <c:pt idx="2447">
                  <c:v>24.464343333354918</c:v>
                </c:pt>
                <c:pt idx="2448">
                  <c:v>24.474341333349003</c:v>
                </c:pt>
                <c:pt idx="2449">
                  <c:v>24.484340333350701</c:v>
                </c:pt>
                <c:pt idx="2450">
                  <c:v>24.494338333344785</c:v>
                </c:pt>
                <c:pt idx="2451">
                  <c:v>24.504337333346484</c:v>
                </c:pt>
                <c:pt idx="2452">
                  <c:v>24.514335333340568</c:v>
                </c:pt>
                <c:pt idx="2453">
                  <c:v>24.524333333334653</c:v>
                </c:pt>
                <c:pt idx="2454">
                  <c:v>24.534332333336351</c:v>
                </c:pt>
                <c:pt idx="2455">
                  <c:v>24.54433033335954</c:v>
                </c:pt>
                <c:pt idx="2456">
                  <c:v>24.554329333361238</c:v>
                </c:pt>
                <c:pt idx="2457">
                  <c:v>24.564327333355322</c:v>
                </c:pt>
                <c:pt idx="2458">
                  <c:v>24.574326333357021</c:v>
                </c:pt>
                <c:pt idx="2459">
                  <c:v>24.584324333351105</c:v>
                </c:pt>
                <c:pt idx="2460">
                  <c:v>24.594323333352804</c:v>
                </c:pt>
                <c:pt idx="2461">
                  <c:v>24.604321333346888</c:v>
                </c:pt>
                <c:pt idx="2462">
                  <c:v>24.614319333340973</c:v>
                </c:pt>
                <c:pt idx="2463">
                  <c:v>24.624318333342671</c:v>
                </c:pt>
                <c:pt idx="2464">
                  <c:v>24.634316333336756</c:v>
                </c:pt>
                <c:pt idx="2465">
                  <c:v>24.644315333338454</c:v>
                </c:pt>
                <c:pt idx="2466">
                  <c:v>24.654313333361642</c:v>
                </c:pt>
                <c:pt idx="2467">
                  <c:v>24.664312333334237</c:v>
                </c:pt>
                <c:pt idx="2468">
                  <c:v>24.674310333357425</c:v>
                </c:pt>
                <c:pt idx="2469">
                  <c:v>24.684309333359124</c:v>
                </c:pt>
                <c:pt idx="2470">
                  <c:v>24.694307333353208</c:v>
                </c:pt>
                <c:pt idx="2471">
                  <c:v>24.704305333347293</c:v>
                </c:pt>
                <c:pt idx="2472">
                  <c:v>24.714304333348991</c:v>
                </c:pt>
                <c:pt idx="2473">
                  <c:v>24.724302333343076</c:v>
                </c:pt>
                <c:pt idx="2474">
                  <c:v>24.734301333344774</c:v>
                </c:pt>
                <c:pt idx="2475">
                  <c:v>24.744299333338859</c:v>
                </c:pt>
                <c:pt idx="2476">
                  <c:v>24.754298333340557</c:v>
                </c:pt>
                <c:pt idx="2477">
                  <c:v>24.764296333334642</c:v>
                </c:pt>
                <c:pt idx="2478">
                  <c:v>24.77429533333634</c:v>
                </c:pt>
                <c:pt idx="2479">
                  <c:v>24.784293333359528</c:v>
                </c:pt>
                <c:pt idx="2480">
                  <c:v>24.794292333361227</c:v>
                </c:pt>
                <c:pt idx="2481">
                  <c:v>24.804290333355311</c:v>
                </c:pt>
                <c:pt idx="2482">
                  <c:v>24.814288333349396</c:v>
                </c:pt>
                <c:pt idx="2483">
                  <c:v>24.824287583352998</c:v>
                </c:pt>
                <c:pt idx="2484">
                  <c:v>24.834285583347082</c:v>
                </c:pt>
                <c:pt idx="2485">
                  <c:v>24.844284583348781</c:v>
                </c:pt>
                <c:pt idx="2486">
                  <c:v>24.854282583342865</c:v>
                </c:pt>
                <c:pt idx="2487">
                  <c:v>24.864281583344564</c:v>
                </c:pt>
                <c:pt idx="2488">
                  <c:v>24.874279583338648</c:v>
                </c:pt>
                <c:pt idx="2489">
                  <c:v>24.884278583340347</c:v>
                </c:pt>
                <c:pt idx="2490">
                  <c:v>24.894276583334431</c:v>
                </c:pt>
                <c:pt idx="2491">
                  <c:v>24.904274583357619</c:v>
                </c:pt>
                <c:pt idx="2492">
                  <c:v>24.914273583359318</c:v>
                </c:pt>
                <c:pt idx="2493">
                  <c:v>24.924271583353402</c:v>
                </c:pt>
                <c:pt idx="2494">
                  <c:v>24.934270583355101</c:v>
                </c:pt>
                <c:pt idx="2495">
                  <c:v>24.944268583349185</c:v>
                </c:pt>
                <c:pt idx="2496">
                  <c:v>24.954267583350884</c:v>
                </c:pt>
                <c:pt idx="2497">
                  <c:v>24.964265583344968</c:v>
                </c:pt>
                <c:pt idx="2498">
                  <c:v>24.974264583346667</c:v>
                </c:pt>
                <c:pt idx="2499">
                  <c:v>24.984262583340751</c:v>
                </c:pt>
                <c:pt idx="2500">
                  <c:v>24.99426158334245</c:v>
                </c:pt>
                <c:pt idx="2501">
                  <c:v>25.004259583336534</c:v>
                </c:pt>
                <c:pt idx="2502">
                  <c:v>25.014257583359722</c:v>
                </c:pt>
                <c:pt idx="2503">
                  <c:v>25.024256583361421</c:v>
                </c:pt>
                <c:pt idx="2504">
                  <c:v>25.034254583355505</c:v>
                </c:pt>
                <c:pt idx="2505">
                  <c:v>25.044253583357204</c:v>
                </c:pt>
                <c:pt idx="2506">
                  <c:v>25.054251583351288</c:v>
                </c:pt>
                <c:pt idx="2507">
                  <c:v>25.064250583352987</c:v>
                </c:pt>
                <c:pt idx="2508">
                  <c:v>25.074248583347071</c:v>
                </c:pt>
                <c:pt idx="2509">
                  <c:v>25.08424758334877</c:v>
                </c:pt>
                <c:pt idx="2510">
                  <c:v>25.094245583342854</c:v>
                </c:pt>
                <c:pt idx="2511">
                  <c:v>25.104244583344553</c:v>
                </c:pt>
                <c:pt idx="2512">
                  <c:v>25.114242583338637</c:v>
                </c:pt>
                <c:pt idx="2513">
                  <c:v>25.124240583361825</c:v>
                </c:pt>
                <c:pt idx="2514">
                  <c:v>25.13423958333442</c:v>
                </c:pt>
                <c:pt idx="2515">
                  <c:v>25.144237583357608</c:v>
                </c:pt>
                <c:pt idx="2516">
                  <c:v>25.154236583359307</c:v>
                </c:pt>
                <c:pt idx="2517">
                  <c:v>25.164234583353391</c:v>
                </c:pt>
                <c:pt idx="2518">
                  <c:v>25.17423358335509</c:v>
                </c:pt>
                <c:pt idx="2519">
                  <c:v>25.184231583349174</c:v>
                </c:pt>
                <c:pt idx="2520">
                  <c:v>25.194230583350873</c:v>
                </c:pt>
                <c:pt idx="2521">
                  <c:v>25.204228583344957</c:v>
                </c:pt>
                <c:pt idx="2522">
                  <c:v>25.214227583346656</c:v>
                </c:pt>
                <c:pt idx="2523">
                  <c:v>25.22422558334074</c:v>
                </c:pt>
                <c:pt idx="2524">
                  <c:v>25.234223583334824</c:v>
                </c:pt>
                <c:pt idx="2525">
                  <c:v>25.244222583336523</c:v>
                </c:pt>
                <c:pt idx="2526">
                  <c:v>25.254220583359711</c:v>
                </c:pt>
                <c:pt idx="2527">
                  <c:v>25.26421958336141</c:v>
                </c:pt>
                <c:pt idx="2528">
                  <c:v>25.274217583355494</c:v>
                </c:pt>
                <c:pt idx="2529">
                  <c:v>25.284216583357193</c:v>
                </c:pt>
                <c:pt idx="2530">
                  <c:v>25.294214583351277</c:v>
                </c:pt>
                <c:pt idx="2531">
                  <c:v>25.304213583352976</c:v>
                </c:pt>
                <c:pt idx="2532">
                  <c:v>25.31421158334706</c:v>
                </c:pt>
                <c:pt idx="2533">
                  <c:v>25.324210583348759</c:v>
                </c:pt>
                <c:pt idx="2534">
                  <c:v>25.334208583342843</c:v>
                </c:pt>
                <c:pt idx="2535">
                  <c:v>25.344206583336927</c:v>
                </c:pt>
                <c:pt idx="2536">
                  <c:v>25.354205583338626</c:v>
                </c:pt>
                <c:pt idx="2537">
                  <c:v>25.364203583361814</c:v>
                </c:pt>
                <c:pt idx="2538">
                  <c:v>25.374202583334409</c:v>
                </c:pt>
                <c:pt idx="2539">
                  <c:v>25.384200583357597</c:v>
                </c:pt>
                <c:pt idx="2540">
                  <c:v>25.394199583359296</c:v>
                </c:pt>
                <c:pt idx="2541">
                  <c:v>25.40419758335338</c:v>
                </c:pt>
                <c:pt idx="2542">
                  <c:v>25.414196583355078</c:v>
                </c:pt>
                <c:pt idx="2543">
                  <c:v>25.424194583349163</c:v>
                </c:pt>
                <c:pt idx="2544">
                  <c:v>25.434193583350861</c:v>
                </c:pt>
                <c:pt idx="2545">
                  <c:v>25.444191583344946</c:v>
                </c:pt>
                <c:pt idx="2546">
                  <c:v>25.45418958333903</c:v>
                </c:pt>
                <c:pt idx="2547">
                  <c:v>25.464188583340729</c:v>
                </c:pt>
                <c:pt idx="2548">
                  <c:v>25.474186583334813</c:v>
                </c:pt>
                <c:pt idx="2549">
                  <c:v>25.484185583336512</c:v>
                </c:pt>
                <c:pt idx="2550">
                  <c:v>25.4941835833597</c:v>
                </c:pt>
                <c:pt idx="2551">
                  <c:v>25.504182583361398</c:v>
                </c:pt>
                <c:pt idx="2552">
                  <c:v>25.514180583355483</c:v>
                </c:pt>
                <c:pt idx="2553">
                  <c:v>25.524179583357181</c:v>
                </c:pt>
                <c:pt idx="2554">
                  <c:v>25.534177583351266</c:v>
                </c:pt>
                <c:pt idx="2555">
                  <c:v>25.544176583352964</c:v>
                </c:pt>
                <c:pt idx="2556">
                  <c:v>25.554174583347049</c:v>
                </c:pt>
                <c:pt idx="2557">
                  <c:v>25.564172583341133</c:v>
                </c:pt>
                <c:pt idx="2558">
                  <c:v>25.574171583342832</c:v>
                </c:pt>
                <c:pt idx="2559">
                  <c:v>25.584169583336916</c:v>
                </c:pt>
                <c:pt idx="2560">
                  <c:v>25.594168583338615</c:v>
                </c:pt>
                <c:pt idx="2561">
                  <c:v>25.604166583361803</c:v>
                </c:pt>
                <c:pt idx="2562">
                  <c:v>25.614165583334398</c:v>
                </c:pt>
                <c:pt idx="2563">
                  <c:v>25.624163583357586</c:v>
                </c:pt>
                <c:pt idx="2564">
                  <c:v>25.634162583359284</c:v>
                </c:pt>
                <c:pt idx="2565">
                  <c:v>25.644160583353369</c:v>
                </c:pt>
                <c:pt idx="2566">
                  <c:v>25.654159583355067</c:v>
                </c:pt>
                <c:pt idx="2567">
                  <c:v>25.664157583349152</c:v>
                </c:pt>
                <c:pt idx="2568">
                  <c:v>25.674155583343236</c:v>
                </c:pt>
                <c:pt idx="2569">
                  <c:v>25.684154583344935</c:v>
                </c:pt>
                <c:pt idx="2570">
                  <c:v>25.694152583339019</c:v>
                </c:pt>
                <c:pt idx="2571">
                  <c:v>25.704151583340717</c:v>
                </c:pt>
                <c:pt idx="2572">
                  <c:v>25.714149583334802</c:v>
                </c:pt>
                <c:pt idx="2573">
                  <c:v>25.7241485833365</c:v>
                </c:pt>
                <c:pt idx="2574">
                  <c:v>25.734146583359689</c:v>
                </c:pt>
                <c:pt idx="2575">
                  <c:v>25.744145583361387</c:v>
                </c:pt>
                <c:pt idx="2576">
                  <c:v>25.754143583355471</c:v>
                </c:pt>
                <c:pt idx="2577">
                  <c:v>25.76414258335717</c:v>
                </c:pt>
                <c:pt idx="2578">
                  <c:v>25.774140583351254</c:v>
                </c:pt>
                <c:pt idx="2579">
                  <c:v>25.784139583352953</c:v>
                </c:pt>
                <c:pt idx="2580">
                  <c:v>25.794137583347037</c:v>
                </c:pt>
                <c:pt idx="2581">
                  <c:v>25.804135583341122</c:v>
                </c:pt>
                <c:pt idx="2582">
                  <c:v>25.81413458334282</c:v>
                </c:pt>
                <c:pt idx="2583">
                  <c:v>25.824132833338808</c:v>
                </c:pt>
                <c:pt idx="2584">
                  <c:v>25.834131833340507</c:v>
                </c:pt>
                <c:pt idx="2585">
                  <c:v>25.844129833334591</c:v>
                </c:pt>
                <c:pt idx="2586">
                  <c:v>25.85412883333629</c:v>
                </c:pt>
                <c:pt idx="2587">
                  <c:v>25.864126833359478</c:v>
                </c:pt>
                <c:pt idx="2588">
                  <c:v>25.874125833361177</c:v>
                </c:pt>
                <c:pt idx="2589">
                  <c:v>25.884123833355261</c:v>
                </c:pt>
                <c:pt idx="2590">
                  <c:v>25.89412283335696</c:v>
                </c:pt>
                <c:pt idx="2591">
                  <c:v>25.904120833351044</c:v>
                </c:pt>
                <c:pt idx="2592">
                  <c:v>25.914118833345128</c:v>
                </c:pt>
                <c:pt idx="2593">
                  <c:v>25.924117833346827</c:v>
                </c:pt>
                <c:pt idx="2594">
                  <c:v>25.934115833340911</c:v>
                </c:pt>
                <c:pt idx="2595">
                  <c:v>25.94411483334261</c:v>
                </c:pt>
                <c:pt idx="2596">
                  <c:v>25.954112833336694</c:v>
                </c:pt>
                <c:pt idx="2597">
                  <c:v>25.964111833338393</c:v>
                </c:pt>
                <c:pt idx="2598">
                  <c:v>25.974109833361581</c:v>
                </c:pt>
                <c:pt idx="2599">
                  <c:v>25.984108833334176</c:v>
                </c:pt>
                <c:pt idx="2600">
                  <c:v>25.994106833357364</c:v>
                </c:pt>
                <c:pt idx="2601">
                  <c:v>26.004105833359063</c:v>
                </c:pt>
                <c:pt idx="2602">
                  <c:v>26.014103833353147</c:v>
                </c:pt>
                <c:pt idx="2603">
                  <c:v>26.024102833354846</c:v>
                </c:pt>
                <c:pt idx="2604">
                  <c:v>26.03410083334893</c:v>
                </c:pt>
                <c:pt idx="2605">
                  <c:v>26.044098833343014</c:v>
                </c:pt>
                <c:pt idx="2606">
                  <c:v>26.054097833344713</c:v>
                </c:pt>
                <c:pt idx="2607">
                  <c:v>26.064095833338797</c:v>
                </c:pt>
                <c:pt idx="2608">
                  <c:v>26.074094833340496</c:v>
                </c:pt>
                <c:pt idx="2609">
                  <c:v>26.08409283333458</c:v>
                </c:pt>
                <c:pt idx="2610">
                  <c:v>26.094091833336279</c:v>
                </c:pt>
                <c:pt idx="2611">
                  <c:v>26.104089833359467</c:v>
                </c:pt>
                <c:pt idx="2612">
                  <c:v>26.114088833361166</c:v>
                </c:pt>
                <c:pt idx="2613">
                  <c:v>26.12408683335525</c:v>
                </c:pt>
                <c:pt idx="2614">
                  <c:v>26.134085833356949</c:v>
                </c:pt>
                <c:pt idx="2615">
                  <c:v>26.144083833351033</c:v>
                </c:pt>
                <c:pt idx="2616">
                  <c:v>26.154082833352732</c:v>
                </c:pt>
                <c:pt idx="2617">
                  <c:v>26.164080833346816</c:v>
                </c:pt>
                <c:pt idx="2618">
                  <c:v>26.1740788333409</c:v>
                </c:pt>
                <c:pt idx="2619">
                  <c:v>26.184077833342599</c:v>
                </c:pt>
                <c:pt idx="2620">
                  <c:v>26.194075833336683</c:v>
                </c:pt>
                <c:pt idx="2621">
                  <c:v>26.204074833338382</c:v>
                </c:pt>
                <c:pt idx="2622">
                  <c:v>26.21407283336157</c:v>
                </c:pt>
                <c:pt idx="2623">
                  <c:v>26.224071833334165</c:v>
                </c:pt>
                <c:pt idx="2624">
                  <c:v>26.234069833357353</c:v>
                </c:pt>
                <c:pt idx="2625">
                  <c:v>26.244068833359051</c:v>
                </c:pt>
                <c:pt idx="2626">
                  <c:v>26.254066833353136</c:v>
                </c:pt>
                <c:pt idx="2627">
                  <c:v>26.264065833354834</c:v>
                </c:pt>
                <c:pt idx="2628">
                  <c:v>26.274063833348919</c:v>
                </c:pt>
                <c:pt idx="2629">
                  <c:v>26.284062833350617</c:v>
                </c:pt>
                <c:pt idx="2630">
                  <c:v>26.294060833344702</c:v>
                </c:pt>
                <c:pt idx="2631">
                  <c:v>26.304058833338786</c:v>
                </c:pt>
                <c:pt idx="2632">
                  <c:v>26.314057833340485</c:v>
                </c:pt>
                <c:pt idx="2633">
                  <c:v>26.324055833334569</c:v>
                </c:pt>
                <c:pt idx="2634">
                  <c:v>26.334054833336268</c:v>
                </c:pt>
                <c:pt idx="2635">
                  <c:v>26.344052833359456</c:v>
                </c:pt>
                <c:pt idx="2636">
                  <c:v>26.354051833361154</c:v>
                </c:pt>
                <c:pt idx="2637">
                  <c:v>26.364049833355239</c:v>
                </c:pt>
                <c:pt idx="2638">
                  <c:v>26.374048833356937</c:v>
                </c:pt>
                <c:pt idx="2639">
                  <c:v>26.384046833351022</c:v>
                </c:pt>
                <c:pt idx="2640">
                  <c:v>26.39404583335272</c:v>
                </c:pt>
                <c:pt idx="2641">
                  <c:v>26.404043833346805</c:v>
                </c:pt>
                <c:pt idx="2642">
                  <c:v>26.414042833348503</c:v>
                </c:pt>
                <c:pt idx="2643">
                  <c:v>26.424040833342588</c:v>
                </c:pt>
                <c:pt idx="2644">
                  <c:v>26.434038833336672</c:v>
                </c:pt>
                <c:pt idx="2645">
                  <c:v>26.444037833338371</c:v>
                </c:pt>
                <c:pt idx="2646">
                  <c:v>26.454035833361559</c:v>
                </c:pt>
                <c:pt idx="2647">
                  <c:v>26.464034833334154</c:v>
                </c:pt>
                <c:pt idx="2648">
                  <c:v>26.474032833357342</c:v>
                </c:pt>
                <c:pt idx="2649">
                  <c:v>26.48403183335904</c:v>
                </c:pt>
                <c:pt idx="2650">
                  <c:v>26.494029833353125</c:v>
                </c:pt>
                <c:pt idx="2651">
                  <c:v>26.504028833354823</c:v>
                </c:pt>
                <c:pt idx="2652">
                  <c:v>26.514026833348908</c:v>
                </c:pt>
                <c:pt idx="2653">
                  <c:v>26.524025833350606</c:v>
                </c:pt>
                <c:pt idx="2654">
                  <c:v>26.534023833344691</c:v>
                </c:pt>
                <c:pt idx="2655">
                  <c:v>26.544022833346389</c:v>
                </c:pt>
                <c:pt idx="2656">
                  <c:v>26.554020833340473</c:v>
                </c:pt>
                <c:pt idx="2657">
                  <c:v>26.564019833342172</c:v>
                </c:pt>
                <c:pt idx="2658">
                  <c:v>26.574017833336256</c:v>
                </c:pt>
                <c:pt idx="2659">
                  <c:v>26.584015833359445</c:v>
                </c:pt>
                <c:pt idx="2660">
                  <c:v>26.594014833361143</c:v>
                </c:pt>
                <c:pt idx="2661">
                  <c:v>26.604012833355227</c:v>
                </c:pt>
                <c:pt idx="2662">
                  <c:v>26.614011833356926</c:v>
                </c:pt>
                <c:pt idx="2663">
                  <c:v>26.62400983335101</c:v>
                </c:pt>
                <c:pt idx="2664">
                  <c:v>26.634008833352709</c:v>
                </c:pt>
                <c:pt idx="2665">
                  <c:v>26.644006833346793</c:v>
                </c:pt>
                <c:pt idx="2666">
                  <c:v>26.654005833348492</c:v>
                </c:pt>
                <c:pt idx="2667">
                  <c:v>26.664003833342576</c:v>
                </c:pt>
                <c:pt idx="2668">
                  <c:v>26.674002833344275</c:v>
                </c:pt>
                <c:pt idx="2669">
                  <c:v>26.684000833338359</c:v>
                </c:pt>
                <c:pt idx="2670">
                  <c:v>26.693999833340058</c:v>
                </c:pt>
                <c:pt idx="2671">
                  <c:v>26.703997833334142</c:v>
                </c:pt>
                <c:pt idx="2672">
                  <c:v>26.713996833335841</c:v>
                </c:pt>
                <c:pt idx="2673">
                  <c:v>26.723994833359029</c:v>
                </c:pt>
                <c:pt idx="2674">
                  <c:v>26.733992833353113</c:v>
                </c:pt>
                <c:pt idx="2675">
                  <c:v>26.743991833354812</c:v>
                </c:pt>
                <c:pt idx="2676">
                  <c:v>26.753989833348896</c:v>
                </c:pt>
                <c:pt idx="2677">
                  <c:v>26.763988833350595</c:v>
                </c:pt>
                <c:pt idx="2678">
                  <c:v>26.773986833344679</c:v>
                </c:pt>
                <c:pt idx="2679">
                  <c:v>26.783985833346378</c:v>
                </c:pt>
                <c:pt idx="2680">
                  <c:v>26.793983833340462</c:v>
                </c:pt>
                <c:pt idx="2681">
                  <c:v>26.803982833342161</c:v>
                </c:pt>
                <c:pt idx="2682">
                  <c:v>26.813980833336245</c:v>
                </c:pt>
                <c:pt idx="2683">
                  <c:v>26.823979708336992</c:v>
                </c:pt>
                <c:pt idx="2684">
                  <c:v>26.83397770836018</c:v>
                </c:pt>
                <c:pt idx="2685">
                  <c:v>26.843976708361879</c:v>
                </c:pt>
                <c:pt idx="2686">
                  <c:v>26.853974708355963</c:v>
                </c:pt>
                <c:pt idx="2687">
                  <c:v>26.863972708350047</c:v>
                </c:pt>
                <c:pt idx="2688">
                  <c:v>26.873971708351746</c:v>
                </c:pt>
                <c:pt idx="2689">
                  <c:v>26.88396970834583</c:v>
                </c:pt>
                <c:pt idx="2690">
                  <c:v>26.893968708347529</c:v>
                </c:pt>
                <c:pt idx="2691">
                  <c:v>26.903966708341613</c:v>
                </c:pt>
                <c:pt idx="2692">
                  <c:v>26.913965708343312</c:v>
                </c:pt>
                <c:pt idx="2693">
                  <c:v>26.923963708337396</c:v>
                </c:pt>
                <c:pt idx="2694">
                  <c:v>26.933962708339095</c:v>
                </c:pt>
                <c:pt idx="2695">
                  <c:v>26.943960708333179</c:v>
                </c:pt>
                <c:pt idx="2696">
                  <c:v>26.953959708334878</c:v>
                </c:pt>
                <c:pt idx="2697">
                  <c:v>26.963957708358066</c:v>
                </c:pt>
                <c:pt idx="2698">
                  <c:v>26.973956708359765</c:v>
                </c:pt>
                <c:pt idx="2699">
                  <c:v>26.983954708353849</c:v>
                </c:pt>
                <c:pt idx="2700">
                  <c:v>26.993953708355548</c:v>
                </c:pt>
                <c:pt idx="2701">
                  <c:v>27.003951708349632</c:v>
                </c:pt>
                <c:pt idx="2702">
                  <c:v>27.013950708351331</c:v>
                </c:pt>
                <c:pt idx="2703">
                  <c:v>27.023948708345415</c:v>
                </c:pt>
                <c:pt idx="2704">
                  <c:v>27.033947708347114</c:v>
                </c:pt>
                <c:pt idx="2705">
                  <c:v>27.043945708341198</c:v>
                </c:pt>
                <c:pt idx="2706">
                  <c:v>27.053943708335282</c:v>
                </c:pt>
                <c:pt idx="2707">
                  <c:v>27.063942708336981</c:v>
                </c:pt>
                <c:pt idx="2708">
                  <c:v>27.073940708360169</c:v>
                </c:pt>
                <c:pt idx="2709">
                  <c:v>27.083939708361868</c:v>
                </c:pt>
                <c:pt idx="2710">
                  <c:v>27.093937708355952</c:v>
                </c:pt>
                <c:pt idx="2711">
                  <c:v>27.103936708357651</c:v>
                </c:pt>
                <c:pt idx="2712">
                  <c:v>27.113934708351735</c:v>
                </c:pt>
                <c:pt idx="2713">
                  <c:v>27.123933708353434</c:v>
                </c:pt>
                <c:pt idx="2714">
                  <c:v>27.133931708347518</c:v>
                </c:pt>
                <c:pt idx="2715">
                  <c:v>27.143930708349217</c:v>
                </c:pt>
                <c:pt idx="2716">
                  <c:v>27.153928708343301</c:v>
                </c:pt>
                <c:pt idx="2717">
                  <c:v>27.163927708345</c:v>
                </c:pt>
                <c:pt idx="2718">
                  <c:v>27.173925708339084</c:v>
                </c:pt>
                <c:pt idx="2719">
                  <c:v>27.183924708340783</c:v>
                </c:pt>
                <c:pt idx="2720">
                  <c:v>27.193922708334867</c:v>
                </c:pt>
                <c:pt idx="2721">
                  <c:v>27.203920708358055</c:v>
                </c:pt>
                <c:pt idx="2722">
                  <c:v>27.213919708359754</c:v>
                </c:pt>
                <c:pt idx="2723">
                  <c:v>27.223917708353838</c:v>
                </c:pt>
                <c:pt idx="2724">
                  <c:v>27.233916708355537</c:v>
                </c:pt>
                <c:pt idx="2725">
                  <c:v>27.243914708349621</c:v>
                </c:pt>
                <c:pt idx="2726">
                  <c:v>27.25391370835132</c:v>
                </c:pt>
                <c:pt idx="2727">
                  <c:v>27.263911708345404</c:v>
                </c:pt>
                <c:pt idx="2728">
                  <c:v>27.273910708347103</c:v>
                </c:pt>
                <c:pt idx="2729">
                  <c:v>27.283908708341187</c:v>
                </c:pt>
                <c:pt idx="2730">
                  <c:v>27.293907708342886</c:v>
                </c:pt>
                <c:pt idx="2731">
                  <c:v>27.30390570833697</c:v>
                </c:pt>
                <c:pt idx="2732">
                  <c:v>27.313904708338669</c:v>
                </c:pt>
                <c:pt idx="2733">
                  <c:v>27.323902708361857</c:v>
                </c:pt>
                <c:pt idx="2734">
                  <c:v>27.333901708334452</c:v>
                </c:pt>
                <c:pt idx="2735">
                  <c:v>27.34389970835764</c:v>
                </c:pt>
                <c:pt idx="2736">
                  <c:v>27.353898708359338</c:v>
                </c:pt>
                <c:pt idx="2737">
                  <c:v>27.363896708353423</c:v>
                </c:pt>
                <c:pt idx="2738">
                  <c:v>27.373895708355121</c:v>
                </c:pt>
                <c:pt idx="2739">
                  <c:v>27.383893708349206</c:v>
                </c:pt>
                <c:pt idx="2740">
                  <c:v>27.393892708350904</c:v>
                </c:pt>
                <c:pt idx="2741">
                  <c:v>27.403890708344989</c:v>
                </c:pt>
                <c:pt idx="2742">
                  <c:v>27.413888708339073</c:v>
                </c:pt>
                <c:pt idx="2743">
                  <c:v>27.423887708340771</c:v>
                </c:pt>
                <c:pt idx="2744">
                  <c:v>27.433885708334856</c:v>
                </c:pt>
                <c:pt idx="2745">
                  <c:v>27.443884708336554</c:v>
                </c:pt>
                <c:pt idx="2746">
                  <c:v>27.453882708359743</c:v>
                </c:pt>
                <c:pt idx="2747">
                  <c:v>27.463881708361441</c:v>
                </c:pt>
                <c:pt idx="2748">
                  <c:v>27.473879708355526</c:v>
                </c:pt>
                <c:pt idx="2749">
                  <c:v>27.483878708357224</c:v>
                </c:pt>
                <c:pt idx="2750">
                  <c:v>27.493876708351308</c:v>
                </c:pt>
                <c:pt idx="2751">
                  <c:v>27.503875708353007</c:v>
                </c:pt>
                <c:pt idx="2752">
                  <c:v>27.513873708347091</c:v>
                </c:pt>
                <c:pt idx="2753">
                  <c:v>27.52387270834879</c:v>
                </c:pt>
                <c:pt idx="2754">
                  <c:v>27.533870708342874</c:v>
                </c:pt>
                <c:pt idx="2755">
                  <c:v>27.543869708344573</c:v>
                </c:pt>
                <c:pt idx="2756">
                  <c:v>27.553867708338657</c:v>
                </c:pt>
                <c:pt idx="2757">
                  <c:v>27.563865708361845</c:v>
                </c:pt>
                <c:pt idx="2758">
                  <c:v>27.57386470833444</c:v>
                </c:pt>
                <c:pt idx="2759">
                  <c:v>27.583863708336139</c:v>
                </c:pt>
                <c:pt idx="2760">
                  <c:v>27.593861708359327</c:v>
                </c:pt>
                <c:pt idx="2761">
                  <c:v>27.603859708353411</c:v>
                </c:pt>
                <c:pt idx="2762">
                  <c:v>27.61385870835511</c:v>
                </c:pt>
                <c:pt idx="2763">
                  <c:v>27.623856708349194</c:v>
                </c:pt>
                <c:pt idx="2764">
                  <c:v>27.633855708350893</c:v>
                </c:pt>
                <c:pt idx="2765">
                  <c:v>27.643853708344977</c:v>
                </c:pt>
                <c:pt idx="2766">
                  <c:v>27.653852708346676</c:v>
                </c:pt>
                <c:pt idx="2767">
                  <c:v>27.66385070834076</c:v>
                </c:pt>
                <c:pt idx="2768">
                  <c:v>27.673849708342459</c:v>
                </c:pt>
                <c:pt idx="2769">
                  <c:v>27.683847708336543</c:v>
                </c:pt>
                <c:pt idx="2770">
                  <c:v>27.693846708338242</c:v>
                </c:pt>
                <c:pt idx="2771">
                  <c:v>27.70384470836143</c:v>
                </c:pt>
                <c:pt idx="2772">
                  <c:v>27.713843708334025</c:v>
                </c:pt>
                <c:pt idx="2773">
                  <c:v>27.723841708357213</c:v>
                </c:pt>
                <c:pt idx="2774">
                  <c:v>27.733840708358912</c:v>
                </c:pt>
                <c:pt idx="2775">
                  <c:v>27.743838708352996</c:v>
                </c:pt>
                <c:pt idx="2776">
                  <c:v>27.753837708354695</c:v>
                </c:pt>
                <c:pt idx="2777">
                  <c:v>27.763835708348779</c:v>
                </c:pt>
                <c:pt idx="2778">
                  <c:v>27.773834708350478</c:v>
                </c:pt>
                <c:pt idx="2779">
                  <c:v>27.783832708344562</c:v>
                </c:pt>
                <c:pt idx="2780">
                  <c:v>27.793830708338646</c:v>
                </c:pt>
                <c:pt idx="2781">
                  <c:v>27.803829708340345</c:v>
                </c:pt>
                <c:pt idx="2782">
                  <c:v>27.813827708334429</c:v>
                </c:pt>
                <c:pt idx="2783">
                  <c:v>27.823825833358569</c:v>
                </c:pt>
                <c:pt idx="2784">
                  <c:v>27.833823833352653</c:v>
                </c:pt>
                <c:pt idx="2785">
                  <c:v>27.843822833354352</c:v>
                </c:pt>
                <c:pt idx="2786">
                  <c:v>27.853820833348436</c:v>
                </c:pt>
                <c:pt idx="2787">
                  <c:v>27.863819833350135</c:v>
                </c:pt>
                <c:pt idx="2788">
                  <c:v>27.873817833344219</c:v>
                </c:pt>
                <c:pt idx="2789">
                  <c:v>27.883816833345918</c:v>
                </c:pt>
                <c:pt idx="2790">
                  <c:v>27.893814833340002</c:v>
                </c:pt>
                <c:pt idx="2791">
                  <c:v>27.903813833341701</c:v>
                </c:pt>
                <c:pt idx="2792">
                  <c:v>27.913811833335785</c:v>
                </c:pt>
                <c:pt idx="2793">
                  <c:v>27.923810833337484</c:v>
                </c:pt>
                <c:pt idx="2794">
                  <c:v>27.933808833360672</c:v>
                </c:pt>
                <c:pt idx="2795">
                  <c:v>27.943807833333267</c:v>
                </c:pt>
                <c:pt idx="2796">
                  <c:v>27.953805833356455</c:v>
                </c:pt>
                <c:pt idx="2797">
                  <c:v>27.963804833358154</c:v>
                </c:pt>
                <c:pt idx="2798">
                  <c:v>27.973802833352238</c:v>
                </c:pt>
                <c:pt idx="2799">
                  <c:v>27.983801833353937</c:v>
                </c:pt>
                <c:pt idx="2800">
                  <c:v>27.993799833348021</c:v>
                </c:pt>
                <c:pt idx="2801">
                  <c:v>28.00379883334972</c:v>
                </c:pt>
                <c:pt idx="2802">
                  <c:v>28.013796833343804</c:v>
                </c:pt>
                <c:pt idx="2803">
                  <c:v>28.023795833345503</c:v>
                </c:pt>
                <c:pt idx="2804">
                  <c:v>28.033793833339587</c:v>
                </c:pt>
                <c:pt idx="2805">
                  <c:v>28.043792833341286</c:v>
                </c:pt>
                <c:pt idx="2806">
                  <c:v>28.05379083333537</c:v>
                </c:pt>
                <c:pt idx="2807">
                  <c:v>28.063788833358558</c:v>
                </c:pt>
                <c:pt idx="2808">
                  <c:v>28.073787833360257</c:v>
                </c:pt>
                <c:pt idx="2809">
                  <c:v>28.083785833354341</c:v>
                </c:pt>
                <c:pt idx="2810">
                  <c:v>28.09378483335604</c:v>
                </c:pt>
                <c:pt idx="2811">
                  <c:v>28.103782833350124</c:v>
                </c:pt>
                <c:pt idx="2812">
                  <c:v>28.113781833351823</c:v>
                </c:pt>
                <c:pt idx="2813">
                  <c:v>28.123779833345907</c:v>
                </c:pt>
                <c:pt idx="2814">
                  <c:v>28.133778833347606</c:v>
                </c:pt>
                <c:pt idx="2815">
                  <c:v>28.14377683334169</c:v>
                </c:pt>
                <c:pt idx="2816">
                  <c:v>28.153775833343389</c:v>
                </c:pt>
                <c:pt idx="2817">
                  <c:v>28.163773833337473</c:v>
                </c:pt>
                <c:pt idx="2818">
                  <c:v>28.173772833339171</c:v>
                </c:pt>
                <c:pt idx="2819">
                  <c:v>28.183770833333256</c:v>
                </c:pt>
                <c:pt idx="2820">
                  <c:v>28.193769833334954</c:v>
                </c:pt>
                <c:pt idx="2821">
                  <c:v>28.203767833358143</c:v>
                </c:pt>
                <c:pt idx="2822">
                  <c:v>28.213766833359841</c:v>
                </c:pt>
                <c:pt idx="2823">
                  <c:v>28.223764833353925</c:v>
                </c:pt>
                <c:pt idx="2824">
                  <c:v>28.233763833355624</c:v>
                </c:pt>
                <c:pt idx="2825">
                  <c:v>28.243761833349708</c:v>
                </c:pt>
                <c:pt idx="2826">
                  <c:v>28.253760833351407</c:v>
                </c:pt>
                <c:pt idx="2827">
                  <c:v>28.263758833345491</c:v>
                </c:pt>
                <c:pt idx="2828">
                  <c:v>28.27375783334719</c:v>
                </c:pt>
                <c:pt idx="2829">
                  <c:v>28.283755833341274</c:v>
                </c:pt>
                <c:pt idx="2830">
                  <c:v>28.293754833342973</c:v>
                </c:pt>
                <c:pt idx="2831">
                  <c:v>28.303752833337057</c:v>
                </c:pt>
                <c:pt idx="2832">
                  <c:v>28.313750833360245</c:v>
                </c:pt>
                <c:pt idx="2833">
                  <c:v>28.323749833361944</c:v>
                </c:pt>
                <c:pt idx="2834">
                  <c:v>28.333747833356028</c:v>
                </c:pt>
                <c:pt idx="2835">
                  <c:v>28.343746833357727</c:v>
                </c:pt>
                <c:pt idx="2836">
                  <c:v>28.353744833351811</c:v>
                </c:pt>
                <c:pt idx="2837">
                  <c:v>28.36374383335351</c:v>
                </c:pt>
                <c:pt idx="2838">
                  <c:v>28.373741833347594</c:v>
                </c:pt>
                <c:pt idx="2839">
                  <c:v>28.383740833349293</c:v>
                </c:pt>
                <c:pt idx="2840">
                  <c:v>28.393738833343377</c:v>
                </c:pt>
                <c:pt idx="2841">
                  <c:v>28.403737833345076</c:v>
                </c:pt>
                <c:pt idx="2842">
                  <c:v>28.41373583333916</c:v>
                </c:pt>
                <c:pt idx="2843">
                  <c:v>28.423734833340859</c:v>
                </c:pt>
                <c:pt idx="2844">
                  <c:v>28.433732833334943</c:v>
                </c:pt>
                <c:pt idx="2845">
                  <c:v>28.443731833336642</c:v>
                </c:pt>
                <c:pt idx="2846">
                  <c:v>28.45372983335983</c:v>
                </c:pt>
                <c:pt idx="2847">
                  <c:v>28.463728833361529</c:v>
                </c:pt>
                <c:pt idx="2848">
                  <c:v>28.473726833355613</c:v>
                </c:pt>
                <c:pt idx="2849">
                  <c:v>28.483725833357312</c:v>
                </c:pt>
                <c:pt idx="2850">
                  <c:v>28.493723833351396</c:v>
                </c:pt>
                <c:pt idx="2851">
                  <c:v>28.503722833353095</c:v>
                </c:pt>
                <c:pt idx="2852">
                  <c:v>28.513720833347179</c:v>
                </c:pt>
                <c:pt idx="2853">
                  <c:v>28.523719833348878</c:v>
                </c:pt>
                <c:pt idx="2854">
                  <c:v>28.533717833342962</c:v>
                </c:pt>
                <c:pt idx="2855">
                  <c:v>28.543716833344661</c:v>
                </c:pt>
                <c:pt idx="2856">
                  <c:v>28.553714833338745</c:v>
                </c:pt>
                <c:pt idx="2857">
                  <c:v>28.563713833340444</c:v>
                </c:pt>
                <c:pt idx="2858">
                  <c:v>28.573711833334528</c:v>
                </c:pt>
                <c:pt idx="2859">
                  <c:v>28.583710833336227</c:v>
                </c:pt>
                <c:pt idx="2860">
                  <c:v>28.593708833359415</c:v>
                </c:pt>
                <c:pt idx="2861">
                  <c:v>28.603706833353499</c:v>
                </c:pt>
                <c:pt idx="2862">
                  <c:v>28.613705833355198</c:v>
                </c:pt>
                <c:pt idx="2863">
                  <c:v>28.623703833349282</c:v>
                </c:pt>
                <c:pt idx="2864">
                  <c:v>28.633702833350981</c:v>
                </c:pt>
                <c:pt idx="2865">
                  <c:v>28.643700833345065</c:v>
                </c:pt>
                <c:pt idx="2866">
                  <c:v>28.653699833346764</c:v>
                </c:pt>
                <c:pt idx="2867">
                  <c:v>28.663697833340848</c:v>
                </c:pt>
                <c:pt idx="2868">
                  <c:v>28.673696833342547</c:v>
                </c:pt>
                <c:pt idx="2869">
                  <c:v>28.683694833336631</c:v>
                </c:pt>
                <c:pt idx="2870">
                  <c:v>28.69369383333833</c:v>
                </c:pt>
                <c:pt idx="2871">
                  <c:v>28.703691833361518</c:v>
                </c:pt>
                <c:pt idx="2872">
                  <c:v>28.713690833334113</c:v>
                </c:pt>
                <c:pt idx="2873">
                  <c:v>28.723688833357301</c:v>
                </c:pt>
                <c:pt idx="2874">
                  <c:v>28.733687833358999</c:v>
                </c:pt>
                <c:pt idx="2875">
                  <c:v>28.743685833353084</c:v>
                </c:pt>
                <c:pt idx="2876">
                  <c:v>28.753684833354782</c:v>
                </c:pt>
                <c:pt idx="2877">
                  <c:v>28.763682833348867</c:v>
                </c:pt>
                <c:pt idx="2878">
                  <c:v>28.773681833350565</c:v>
                </c:pt>
                <c:pt idx="2879">
                  <c:v>28.78367983334465</c:v>
                </c:pt>
                <c:pt idx="2880">
                  <c:v>28.793678833346348</c:v>
                </c:pt>
                <c:pt idx="2881">
                  <c:v>28.803676833340432</c:v>
                </c:pt>
                <c:pt idx="2882">
                  <c:v>28.813675833342131</c:v>
                </c:pt>
                <c:pt idx="2883">
                  <c:v>28.823673625010997</c:v>
                </c:pt>
                <c:pt idx="2884">
                  <c:v>28.833672625012696</c:v>
                </c:pt>
                <c:pt idx="2885">
                  <c:v>28.84367062500678</c:v>
                </c:pt>
                <c:pt idx="2886">
                  <c:v>28.853669625008479</c:v>
                </c:pt>
                <c:pt idx="2887">
                  <c:v>28.863667625002563</c:v>
                </c:pt>
                <c:pt idx="2888">
                  <c:v>28.873666625004262</c:v>
                </c:pt>
                <c:pt idx="2889">
                  <c:v>28.88366462502745</c:v>
                </c:pt>
                <c:pt idx="2890">
                  <c:v>28.893663625000045</c:v>
                </c:pt>
                <c:pt idx="2891">
                  <c:v>28.903661625023233</c:v>
                </c:pt>
                <c:pt idx="2892">
                  <c:v>28.913660625024932</c:v>
                </c:pt>
                <c:pt idx="2893">
                  <c:v>28.923658625019016</c:v>
                </c:pt>
                <c:pt idx="2894">
                  <c:v>28.9336566250131</c:v>
                </c:pt>
                <c:pt idx="2895">
                  <c:v>28.943655625014799</c:v>
                </c:pt>
                <c:pt idx="2896">
                  <c:v>28.953654625016497</c:v>
                </c:pt>
                <c:pt idx="2897">
                  <c:v>28.963652625010582</c:v>
                </c:pt>
                <c:pt idx="2898">
                  <c:v>28.973650625004666</c:v>
                </c:pt>
                <c:pt idx="2899">
                  <c:v>28.983649625006365</c:v>
                </c:pt>
                <c:pt idx="2900">
                  <c:v>28.993647625000449</c:v>
                </c:pt>
                <c:pt idx="2901">
                  <c:v>29.003646625002148</c:v>
                </c:pt>
                <c:pt idx="2902">
                  <c:v>29.013644625025336</c:v>
                </c:pt>
                <c:pt idx="2903">
                  <c:v>29.023643625027034</c:v>
                </c:pt>
                <c:pt idx="2904">
                  <c:v>29.033641625021119</c:v>
                </c:pt>
                <c:pt idx="2905">
                  <c:v>29.043640625022817</c:v>
                </c:pt>
                <c:pt idx="2906">
                  <c:v>29.053638625016902</c:v>
                </c:pt>
                <c:pt idx="2907">
                  <c:v>29.0636376250186</c:v>
                </c:pt>
                <c:pt idx="2908">
                  <c:v>29.073635625012685</c:v>
                </c:pt>
                <c:pt idx="2909">
                  <c:v>29.083634625014383</c:v>
                </c:pt>
                <c:pt idx="2910">
                  <c:v>29.093632625008468</c:v>
                </c:pt>
                <c:pt idx="2911">
                  <c:v>29.103631625010166</c:v>
                </c:pt>
                <c:pt idx="2912">
                  <c:v>29.113629625004251</c:v>
                </c:pt>
                <c:pt idx="2913">
                  <c:v>29.123628625005949</c:v>
                </c:pt>
                <c:pt idx="2914">
                  <c:v>29.133626625000034</c:v>
                </c:pt>
                <c:pt idx="2915">
                  <c:v>29.143625625001732</c:v>
                </c:pt>
                <c:pt idx="2916">
                  <c:v>29.15362362502492</c:v>
                </c:pt>
                <c:pt idx="2917">
                  <c:v>29.163622625026619</c:v>
                </c:pt>
                <c:pt idx="2918">
                  <c:v>29.173620625020703</c:v>
                </c:pt>
                <c:pt idx="2919">
                  <c:v>29.183619625022402</c:v>
                </c:pt>
                <c:pt idx="2920">
                  <c:v>29.193617625016486</c:v>
                </c:pt>
                <c:pt idx="2921">
                  <c:v>29.203616625018185</c:v>
                </c:pt>
                <c:pt idx="2922">
                  <c:v>29.213614625012269</c:v>
                </c:pt>
                <c:pt idx="2923">
                  <c:v>29.223613625013968</c:v>
                </c:pt>
                <c:pt idx="2924">
                  <c:v>29.233611625008052</c:v>
                </c:pt>
                <c:pt idx="2925">
                  <c:v>29.243610625009751</c:v>
                </c:pt>
                <c:pt idx="2926">
                  <c:v>29.253608625003835</c:v>
                </c:pt>
                <c:pt idx="2927">
                  <c:v>29.263607625005534</c:v>
                </c:pt>
                <c:pt idx="2928">
                  <c:v>29.273605625028722</c:v>
                </c:pt>
                <c:pt idx="2929">
                  <c:v>29.283604625001317</c:v>
                </c:pt>
                <c:pt idx="2930">
                  <c:v>29.293602625024505</c:v>
                </c:pt>
                <c:pt idx="2931">
                  <c:v>29.303601625026204</c:v>
                </c:pt>
                <c:pt idx="2932">
                  <c:v>29.313599625020288</c:v>
                </c:pt>
                <c:pt idx="2933">
                  <c:v>29.323598625021987</c:v>
                </c:pt>
                <c:pt idx="2934">
                  <c:v>29.333596625016071</c:v>
                </c:pt>
                <c:pt idx="2935">
                  <c:v>29.34359562501777</c:v>
                </c:pt>
                <c:pt idx="2936">
                  <c:v>29.353593625011854</c:v>
                </c:pt>
                <c:pt idx="2937">
                  <c:v>29.363592625013553</c:v>
                </c:pt>
                <c:pt idx="2938">
                  <c:v>29.373590625007637</c:v>
                </c:pt>
                <c:pt idx="2939">
                  <c:v>29.383589625009336</c:v>
                </c:pt>
                <c:pt idx="2940">
                  <c:v>29.39358762500342</c:v>
                </c:pt>
                <c:pt idx="2941">
                  <c:v>29.403586625005119</c:v>
                </c:pt>
                <c:pt idx="2942">
                  <c:v>29.413584625028307</c:v>
                </c:pt>
                <c:pt idx="2943">
                  <c:v>29.423583625000902</c:v>
                </c:pt>
                <c:pt idx="2944">
                  <c:v>29.43358162502409</c:v>
                </c:pt>
                <c:pt idx="2945">
                  <c:v>29.443579625018174</c:v>
                </c:pt>
                <c:pt idx="2946">
                  <c:v>29.453578625019873</c:v>
                </c:pt>
                <c:pt idx="2947">
                  <c:v>29.463576625013957</c:v>
                </c:pt>
                <c:pt idx="2948">
                  <c:v>29.473575625015656</c:v>
                </c:pt>
                <c:pt idx="2949">
                  <c:v>29.48357362500974</c:v>
                </c:pt>
                <c:pt idx="2950">
                  <c:v>29.493572625011439</c:v>
                </c:pt>
                <c:pt idx="2951">
                  <c:v>29.503570625005523</c:v>
                </c:pt>
                <c:pt idx="2952">
                  <c:v>29.513569625007221</c:v>
                </c:pt>
                <c:pt idx="2953">
                  <c:v>29.523567625001306</c:v>
                </c:pt>
                <c:pt idx="2954">
                  <c:v>29.533566625003004</c:v>
                </c:pt>
                <c:pt idx="2955">
                  <c:v>29.543564625026193</c:v>
                </c:pt>
                <c:pt idx="2956">
                  <c:v>29.553563625027891</c:v>
                </c:pt>
                <c:pt idx="2957">
                  <c:v>29.563561625021975</c:v>
                </c:pt>
                <c:pt idx="2958">
                  <c:v>29.573560625023674</c:v>
                </c:pt>
                <c:pt idx="2959">
                  <c:v>29.583558625017758</c:v>
                </c:pt>
                <c:pt idx="2960">
                  <c:v>29.593557625019457</c:v>
                </c:pt>
                <c:pt idx="2961">
                  <c:v>29.603555625013541</c:v>
                </c:pt>
                <c:pt idx="2962">
                  <c:v>29.61355462501524</c:v>
                </c:pt>
                <c:pt idx="2963">
                  <c:v>29.623552625009324</c:v>
                </c:pt>
                <c:pt idx="2964">
                  <c:v>29.633551625011023</c:v>
                </c:pt>
                <c:pt idx="2965">
                  <c:v>29.643549625005107</c:v>
                </c:pt>
                <c:pt idx="2966">
                  <c:v>29.653548625006806</c:v>
                </c:pt>
                <c:pt idx="2967">
                  <c:v>29.66354662500089</c:v>
                </c:pt>
                <c:pt idx="2968">
                  <c:v>29.673545625002589</c:v>
                </c:pt>
                <c:pt idx="2969">
                  <c:v>29.683543625025777</c:v>
                </c:pt>
                <c:pt idx="2970">
                  <c:v>29.693542625027476</c:v>
                </c:pt>
                <c:pt idx="2971">
                  <c:v>29.70354062502156</c:v>
                </c:pt>
                <c:pt idx="2972">
                  <c:v>29.713539625023259</c:v>
                </c:pt>
                <c:pt idx="2973">
                  <c:v>29.723537625017343</c:v>
                </c:pt>
                <c:pt idx="2974">
                  <c:v>29.733536625019042</c:v>
                </c:pt>
                <c:pt idx="2975">
                  <c:v>29.743534625013126</c:v>
                </c:pt>
                <c:pt idx="2976">
                  <c:v>29.753533625014825</c:v>
                </c:pt>
                <c:pt idx="2977">
                  <c:v>29.763531625008909</c:v>
                </c:pt>
                <c:pt idx="2978">
                  <c:v>29.773530625010608</c:v>
                </c:pt>
                <c:pt idx="2979">
                  <c:v>29.783528625004692</c:v>
                </c:pt>
                <c:pt idx="2980">
                  <c:v>29.793527625006391</c:v>
                </c:pt>
                <c:pt idx="2981">
                  <c:v>29.803525625000475</c:v>
                </c:pt>
                <c:pt idx="2982">
                  <c:v>29.813524625002174</c:v>
                </c:pt>
                <c:pt idx="2983">
                  <c:v>29.823522625025362</c:v>
                </c:pt>
                <c:pt idx="2984">
                  <c:v>29.833522500004619</c:v>
                </c:pt>
                <c:pt idx="2985">
                  <c:v>29.843520500027807</c:v>
                </c:pt>
                <c:pt idx="2986">
                  <c:v>29.853519500000402</c:v>
                </c:pt>
                <c:pt idx="2987">
                  <c:v>29.86351750002359</c:v>
                </c:pt>
                <c:pt idx="2988">
                  <c:v>29.873516500025289</c:v>
                </c:pt>
                <c:pt idx="2989">
                  <c:v>29.883514500019373</c:v>
                </c:pt>
                <c:pt idx="2990">
                  <c:v>29.893513500021072</c:v>
                </c:pt>
                <c:pt idx="2991">
                  <c:v>29.903511500015156</c:v>
                </c:pt>
                <c:pt idx="2992">
                  <c:v>29.913510500016855</c:v>
                </c:pt>
                <c:pt idx="2993">
                  <c:v>29.923508500010939</c:v>
                </c:pt>
                <c:pt idx="2994">
                  <c:v>29.933507500012638</c:v>
                </c:pt>
                <c:pt idx="2995">
                  <c:v>29.943505500006722</c:v>
                </c:pt>
                <c:pt idx="2996">
                  <c:v>29.953504500008421</c:v>
                </c:pt>
                <c:pt idx="2997">
                  <c:v>29.963502500002505</c:v>
                </c:pt>
                <c:pt idx="2998">
                  <c:v>29.973501500004204</c:v>
                </c:pt>
                <c:pt idx="2999">
                  <c:v>29.983499500027392</c:v>
                </c:pt>
                <c:pt idx="3000">
                  <c:v>29.993498499999987</c:v>
                </c:pt>
                <c:pt idx="3001">
                  <c:v>30.003496500023175</c:v>
                </c:pt>
                <c:pt idx="3002">
                  <c:v>30.013495500024874</c:v>
                </c:pt>
                <c:pt idx="3003">
                  <c:v>30.023493500018958</c:v>
                </c:pt>
                <c:pt idx="3004">
                  <c:v>30.033492500020657</c:v>
                </c:pt>
                <c:pt idx="3005">
                  <c:v>30.043490500014741</c:v>
                </c:pt>
                <c:pt idx="3006">
                  <c:v>30.05348950001644</c:v>
                </c:pt>
                <c:pt idx="3007">
                  <c:v>30.063487500010524</c:v>
                </c:pt>
                <c:pt idx="3008">
                  <c:v>30.073486500012223</c:v>
                </c:pt>
                <c:pt idx="3009">
                  <c:v>30.083484500006307</c:v>
                </c:pt>
                <c:pt idx="3010">
                  <c:v>30.093483500008006</c:v>
                </c:pt>
                <c:pt idx="3011">
                  <c:v>30.10348150000209</c:v>
                </c:pt>
                <c:pt idx="3012">
                  <c:v>30.113480500003789</c:v>
                </c:pt>
                <c:pt idx="3013">
                  <c:v>30.123478500026977</c:v>
                </c:pt>
                <c:pt idx="3014">
                  <c:v>30.133477500028675</c:v>
                </c:pt>
                <c:pt idx="3015">
                  <c:v>30.14347550002276</c:v>
                </c:pt>
                <c:pt idx="3016">
                  <c:v>30.153474500024458</c:v>
                </c:pt>
                <c:pt idx="3017">
                  <c:v>30.163472500018543</c:v>
                </c:pt>
                <c:pt idx="3018">
                  <c:v>30.173471500020241</c:v>
                </c:pt>
                <c:pt idx="3019">
                  <c:v>30.183469500014326</c:v>
                </c:pt>
                <c:pt idx="3020">
                  <c:v>30.193468500016024</c:v>
                </c:pt>
                <c:pt idx="3021">
                  <c:v>30.203466500010109</c:v>
                </c:pt>
                <c:pt idx="3022">
                  <c:v>30.213465500011807</c:v>
                </c:pt>
                <c:pt idx="3023">
                  <c:v>30.223463500005892</c:v>
                </c:pt>
                <c:pt idx="3024">
                  <c:v>30.23346250000759</c:v>
                </c:pt>
                <c:pt idx="3025">
                  <c:v>30.243460500001675</c:v>
                </c:pt>
                <c:pt idx="3026">
                  <c:v>30.253459500003373</c:v>
                </c:pt>
                <c:pt idx="3027">
                  <c:v>30.263457500026561</c:v>
                </c:pt>
                <c:pt idx="3028">
                  <c:v>30.27345650002826</c:v>
                </c:pt>
                <c:pt idx="3029">
                  <c:v>30.283454500022344</c:v>
                </c:pt>
                <c:pt idx="3030">
                  <c:v>30.293453500024043</c:v>
                </c:pt>
                <c:pt idx="3031">
                  <c:v>30.303451500018127</c:v>
                </c:pt>
                <c:pt idx="3032">
                  <c:v>30.313450500019826</c:v>
                </c:pt>
                <c:pt idx="3033">
                  <c:v>30.32344850001391</c:v>
                </c:pt>
                <c:pt idx="3034">
                  <c:v>30.333447500015609</c:v>
                </c:pt>
                <c:pt idx="3035">
                  <c:v>30.343445500009693</c:v>
                </c:pt>
                <c:pt idx="3036">
                  <c:v>30.353444500011392</c:v>
                </c:pt>
                <c:pt idx="3037">
                  <c:v>30.363442500005476</c:v>
                </c:pt>
                <c:pt idx="3038">
                  <c:v>30.373441500007175</c:v>
                </c:pt>
                <c:pt idx="3039">
                  <c:v>30.383439500001259</c:v>
                </c:pt>
                <c:pt idx="3040">
                  <c:v>30.393438500002958</c:v>
                </c:pt>
                <c:pt idx="3041">
                  <c:v>30.403436500026146</c:v>
                </c:pt>
                <c:pt idx="3042">
                  <c:v>30.413435500027845</c:v>
                </c:pt>
                <c:pt idx="3043">
                  <c:v>30.423433500021929</c:v>
                </c:pt>
                <c:pt idx="3044">
                  <c:v>30.433432500023628</c:v>
                </c:pt>
                <c:pt idx="3045">
                  <c:v>30.443430500017712</c:v>
                </c:pt>
                <c:pt idx="3046">
                  <c:v>30.453429500019411</c:v>
                </c:pt>
                <c:pt idx="3047">
                  <c:v>30.463427500013495</c:v>
                </c:pt>
                <c:pt idx="3048">
                  <c:v>30.473426500015194</c:v>
                </c:pt>
                <c:pt idx="3049">
                  <c:v>30.483424500009278</c:v>
                </c:pt>
                <c:pt idx="3050">
                  <c:v>30.493423500010977</c:v>
                </c:pt>
                <c:pt idx="3051">
                  <c:v>30.503421500005061</c:v>
                </c:pt>
                <c:pt idx="3052">
                  <c:v>30.51342050000676</c:v>
                </c:pt>
                <c:pt idx="3053">
                  <c:v>30.523418500000844</c:v>
                </c:pt>
                <c:pt idx="3054">
                  <c:v>30.533416500024032</c:v>
                </c:pt>
                <c:pt idx="3055">
                  <c:v>30.543415500025731</c:v>
                </c:pt>
                <c:pt idx="3056">
                  <c:v>30.553414500027429</c:v>
                </c:pt>
                <c:pt idx="3057">
                  <c:v>30.563412500021514</c:v>
                </c:pt>
                <c:pt idx="3058">
                  <c:v>30.573411500023212</c:v>
                </c:pt>
                <c:pt idx="3059">
                  <c:v>30.583409500017297</c:v>
                </c:pt>
                <c:pt idx="3060">
                  <c:v>30.593408500018995</c:v>
                </c:pt>
                <c:pt idx="3061">
                  <c:v>30.603406500013079</c:v>
                </c:pt>
                <c:pt idx="3062">
                  <c:v>30.613405500014778</c:v>
                </c:pt>
                <c:pt idx="3063">
                  <c:v>30.623403500008862</c:v>
                </c:pt>
                <c:pt idx="3064">
                  <c:v>30.633402500010561</c:v>
                </c:pt>
                <c:pt idx="3065">
                  <c:v>30.643400500004645</c:v>
                </c:pt>
                <c:pt idx="3066">
                  <c:v>30.653399500006344</c:v>
                </c:pt>
                <c:pt idx="3067">
                  <c:v>30.663397500000428</c:v>
                </c:pt>
                <c:pt idx="3068">
                  <c:v>30.673396500002127</c:v>
                </c:pt>
                <c:pt idx="3069">
                  <c:v>30.683394500025315</c:v>
                </c:pt>
                <c:pt idx="3070">
                  <c:v>30.693392500019399</c:v>
                </c:pt>
                <c:pt idx="3071">
                  <c:v>30.703391500021098</c:v>
                </c:pt>
                <c:pt idx="3072">
                  <c:v>30.713390500022797</c:v>
                </c:pt>
                <c:pt idx="3073">
                  <c:v>30.723388500016881</c:v>
                </c:pt>
                <c:pt idx="3074">
                  <c:v>30.73338750001858</c:v>
                </c:pt>
                <c:pt idx="3075">
                  <c:v>30.743385500012664</c:v>
                </c:pt>
                <c:pt idx="3076">
                  <c:v>30.753384500014363</c:v>
                </c:pt>
                <c:pt idx="3077">
                  <c:v>30.763382500008447</c:v>
                </c:pt>
                <c:pt idx="3078">
                  <c:v>30.773381500010146</c:v>
                </c:pt>
                <c:pt idx="3079">
                  <c:v>30.78337950000423</c:v>
                </c:pt>
                <c:pt idx="3080">
                  <c:v>30.793378500005929</c:v>
                </c:pt>
                <c:pt idx="3081">
                  <c:v>30.803376500000013</c:v>
                </c:pt>
                <c:pt idx="3082">
                  <c:v>30.813375500001712</c:v>
                </c:pt>
                <c:pt idx="3083">
                  <c:v>30.8233735000249</c:v>
                </c:pt>
                <c:pt idx="3084">
                  <c:v>30.833372125023743</c:v>
                </c:pt>
                <c:pt idx="3085">
                  <c:v>30.843370125017827</c:v>
                </c:pt>
                <c:pt idx="3086">
                  <c:v>30.853369125019526</c:v>
                </c:pt>
                <c:pt idx="3087">
                  <c:v>30.86336712501361</c:v>
                </c:pt>
                <c:pt idx="3088">
                  <c:v>30.873366125015309</c:v>
                </c:pt>
                <c:pt idx="3089">
                  <c:v>30.883364125009393</c:v>
                </c:pt>
                <c:pt idx="3090">
                  <c:v>30.893363125011092</c:v>
                </c:pt>
                <c:pt idx="3091">
                  <c:v>30.903361125005176</c:v>
                </c:pt>
                <c:pt idx="3092">
                  <c:v>30.913360125006875</c:v>
                </c:pt>
                <c:pt idx="3093">
                  <c:v>30.923358125000959</c:v>
                </c:pt>
                <c:pt idx="3094">
                  <c:v>30.933357125002658</c:v>
                </c:pt>
                <c:pt idx="3095">
                  <c:v>30.943355125025846</c:v>
                </c:pt>
                <c:pt idx="3096">
                  <c:v>30.953354125027545</c:v>
                </c:pt>
                <c:pt idx="3097">
                  <c:v>30.963352125021629</c:v>
                </c:pt>
                <c:pt idx="3098">
                  <c:v>30.973351125023328</c:v>
                </c:pt>
                <c:pt idx="3099">
                  <c:v>30.983349125017412</c:v>
                </c:pt>
                <c:pt idx="3100">
                  <c:v>30.993348125019111</c:v>
                </c:pt>
                <c:pt idx="3101">
                  <c:v>31.003346125013195</c:v>
                </c:pt>
                <c:pt idx="3102">
                  <c:v>31.013345125014894</c:v>
                </c:pt>
                <c:pt idx="3103">
                  <c:v>31.023343125008978</c:v>
                </c:pt>
                <c:pt idx="3104">
                  <c:v>31.033342125010677</c:v>
                </c:pt>
                <c:pt idx="3105">
                  <c:v>31.043340125004761</c:v>
                </c:pt>
                <c:pt idx="3106">
                  <c:v>31.05333912500646</c:v>
                </c:pt>
                <c:pt idx="3107">
                  <c:v>31.063337125000544</c:v>
                </c:pt>
                <c:pt idx="3108">
                  <c:v>31.073336125002243</c:v>
                </c:pt>
                <c:pt idx="3109">
                  <c:v>31.083334125025431</c:v>
                </c:pt>
                <c:pt idx="3110">
                  <c:v>31.093333125027129</c:v>
                </c:pt>
                <c:pt idx="3111">
                  <c:v>31.103331125021214</c:v>
                </c:pt>
                <c:pt idx="3112">
                  <c:v>31.113330125022912</c:v>
                </c:pt>
                <c:pt idx="3113">
                  <c:v>31.123328125016997</c:v>
                </c:pt>
                <c:pt idx="3114">
                  <c:v>31.133327125018695</c:v>
                </c:pt>
                <c:pt idx="3115">
                  <c:v>31.14332512501278</c:v>
                </c:pt>
                <c:pt idx="3116">
                  <c:v>31.153324125014478</c:v>
                </c:pt>
                <c:pt idx="3117">
                  <c:v>31.163322125008563</c:v>
                </c:pt>
                <c:pt idx="3118">
                  <c:v>31.173321125010261</c:v>
                </c:pt>
                <c:pt idx="3119">
                  <c:v>31.183319125004346</c:v>
                </c:pt>
                <c:pt idx="3120">
                  <c:v>31.193318125006044</c:v>
                </c:pt>
                <c:pt idx="3121">
                  <c:v>31.203316125000129</c:v>
                </c:pt>
                <c:pt idx="3122">
                  <c:v>31.213315125001827</c:v>
                </c:pt>
                <c:pt idx="3123">
                  <c:v>31.223313125025015</c:v>
                </c:pt>
                <c:pt idx="3124">
                  <c:v>31.233312125026714</c:v>
                </c:pt>
                <c:pt idx="3125">
                  <c:v>31.243310125020798</c:v>
                </c:pt>
                <c:pt idx="3126">
                  <c:v>31.253309125022497</c:v>
                </c:pt>
                <c:pt idx="3127">
                  <c:v>31.263307125016581</c:v>
                </c:pt>
                <c:pt idx="3128">
                  <c:v>31.27330612501828</c:v>
                </c:pt>
                <c:pt idx="3129">
                  <c:v>31.283304125012364</c:v>
                </c:pt>
                <c:pt idx="3130">
                  <c:v>31.293303125014063</c:v>
                </c:pt>
                <c:pt idx="3131">
                  <c:v>31.303301125008147</c:v>
                </c:pt>
                <c:pt idx="3132">
                  <c:v>31.313300125009846</c:v>
                </c:pt>
                <c:pt idx="3133">
                  <c:v>31.32329812500393</c:v>
                </c:pt>
                <c:pt idx="3134">
                  <c:v>31.333297125005629</c:v>
                </c:pt>
                <c:pt idx="3135">
                  <c:v>31.343295125028817</c:v>
                </c:pt>
                <c:pt idx="3136">
                  <c:v>31.353294125001412</c:v>
                </c:pt>
                <c:pt idx="3137">
                  <c:v>31.3632921250246</c:v>
                </c:pt>
                <c:pt idx="3138">
                  <c:v>31.373291125026299</c:v>
                </c:pt>
                <c:pt idx="3139">
                  <c:v>31.383289125020383</c:v>
                </c:pt>
                <c:pt idx="3140">
                  <c:v>31.393288125022082</c:v>
                </c:pt>
                <c:pt idx="3141">
                  <c:v>31.403286125016166</c:v>
                </c:pt>
                <c:pt idx="3142">
                  <c:v>31.413285125017865</c:v>
                </c:pt>
                <c:pt idx="3143">
                  <c:v>31.423283125011949</c:v>
                </c:pt>
                <c:pt idx="3144">
                  <c:v>31.433282125013648</c:v>
                </c:pt>
                <c:pt idx="3145">
                  <c:v>31.443280125007732</c:v>
                </c:pt>
                <c:pt idx="3146">
                  <c:v>31.453279125009431</c:v>
                </c:pt>
                <c:pt idx="3147">
                  <c:v>31.463277125003515</c:v>
                </c:pt>
                <c:pt idx="3148">
                  <c:v>31.473276125005214</c:v>
                </c:pt>
                <c:pt idx="3149">
                  <c:v>31.483274125028402</c:v>
                </c:pt>
                <c:pt idx="3150">
                  <c:v>31.493273125000997</c:v>
                </c:pt>
                <c:pt idx="3151">
                  <c:v>31.503271125024185</c:v>
                </c:pt>
                <c:pt idx="3152">
                  <c:v>31.513270125025883</c:v>
                </c:pt>
                <c:pt idx="3153">
                  <c:v>31.523268125019968</c:v>
                </c:pt>
                <c:pt idx="3154">
                  <c:v>31.533267125021666</c:v>
                </c:pt>
                <c:pt idx="3155">
                  <c:v>31.543265125015751</c:v>
                </c:pt>
                <c:pt idx="3156">
                  <c:v>31.553264125017449</c:v>
                </c:pt>
                <c:pt idx="3157">
                  <c:v>31.563262125011533</c:v>
                </c:pt>
                <c:pt idx="3158">
                  <c:v>31.573261125013232</c:v>
                </c:pt>
                <c:pt idx="3159">
                  <c:v>31.583259125007316</c:v>
                </c:pt>
                <c:pt idx="3160">
                  <c:v>31.593258125009015</c:v>
                </c:pt>
                <c:pt idx="3161">
                  <c:v>31.603256125003099</c:v>
                </c:pt>
                <c:pt idx="3162">
                  <c:v>31.613255125004798</c:v>
                </c:pt>
                <c:pt idx="3163">
                  <c:v>31.623253125027986</c:v>
                </c:pt>
                <c:pt idx="3164">
                  <c:v>31.633252125000581</c:v>
                </c:pt>
                <c:pt idx="3165">
                  <c:v>31.643250125023769</c:v>
                </c:pt>
                <c:pt idx="3166">
                  <c:v>31.653249125025468</c:v>
                </c:pt>
                <c:pt idx="3167">
                  <c:v>31.663247125019552</c:v>
                </c:pt>
                <c:pt idx="3168">
                  <c:v>31.673246125021251</c:v>
                </c:pt>
                <c:pt idx="3169">
                  <c:v>31.68324512502295</c:v>
                </c:pt>
                <c:pt idx="3170">
                  <c:v>31.693243125017034</c:v>
                </c:pt>
                <c:pt idx="3171">
                  <c:v>31.703242125018733</c:v>
                </c:pt>
                <c:pt idx="3172">
                  <c:v>31.713240125012817</c:v>
                </c:pt>
                <c:pt idx="3173">
                  <c:v>31.723239125014516</c:v>
                </c:pt>
                <c:pt idx="3174">
                  <c:v>31.7332371250086</c:v>
                </c:pt>
                <c:pt idx="3175">
                  <c:v>31.743236125010299</c:v>
                </c:pt>
                <c:pt idx="3176">
                  <c:v>31.753234125004383</c:v>
                </c:pt>
                <c:pt idx="3177">
                  <c:v>31.763233125006082</c:v>
                </c:pt>
                <c:pt idx="3178">
                  <c:v>31.773231125000166</c:v>
                </c:pt>
                <c:pt idx="3179">
                  <c:v>31.783230125001865</c:v>
                </c:pt>
                <c:pt idx="3180">
                  <c:v>31.793228125025053</c:v>
                </c:pt>
                <c:pt idx="3181">
                  <c:v>31.803227125026751</c:v>
                </c:pt>
                <c:pt idx="3182">
                  <c:v>31.813225125020836</c:v>
                </c:pt>
                <c:pt idx="3183">
                  <c:v>31.823224125022534</c:v>
                </c:pt>
                <c:pt idx="3184">
                  <c:v>31.833222458342789</c:v>
                </c:pt>
                <c:pt idx="3185">
                  <c:v>31.843221458344487</c:v>
                </c:pt>
                <c:pt idx="3186">
                  <c:v>31.853219458338572</c:v>
                </c:pt>
                <c:pt idx="3187">
                  <c:v>31.86321845834027</c:v>
                </c:pt>
                <c:pt idx="3188">
                  <c:v>31.873216458334355</c:v>
                </c:pt>
                <c:pt idx="3189">
                  <c:v>31.883215458336053</c:v>
                </c:pt>
                <c:pt idx="3190">
                  <c:v>31.893213458359241</c:v>
                </c:pt>
                <c:pt idx="3191">
                  <c:v>31.90321245836094</c:v>
                </c:pt>
                <c:pt idx="3192">
                  <c:v>31.913210458355024</c:v>
                </c:pt>
                <c:pt idx="3193">
                  <c:v>31.923209458356723</c:v>
                </c:pt>
                <c:pt idx="3194">
                  <c:v>31.933207458350807</c:v>
                </c:pt>
                <c:pt idx="3195">
                  <c:v>31.943206458352506</c:v>
                </c:pt>
                <c:pt idx="3196">
                  <c:v>31.95320445834659</c:v>
                </c:pt>
                <c:pt idx="3197">
                  <c:v>31.963203458348289</c:v>
                </c:pt>
                <c:pt idx="3198">
                  <c:v>31.973201458342373</c:v>
                </c:pt>
                <c:pt idx="3199">
                  <c:v>31.983200458344072</c:v>
                </c:pt>
                <c:pt idx="3200">
                  <c:v>31.993198458338156</c:v>
                </c:pt>
                <c:pt idx="3201">
                  <c:v>32.003197458339855</c:v>
                </c:pt>
                <c:pt idx="3202">
                  <c:v>32.013195458333939</c:v>
                </c:pt>
                <c:pt idx="3203">
                  <c:v>32.023194458335638</c:v>
                </c:pt>
                <c:pt idx="3204">
                  <c:v>32.033192458358826</c:v>
                </c:pt>
                <c:pt idx="3205">
                  <c:v>32.043191458360525</c:v>
                </c:pt>
                <c:pt idx="3206">
                  <c:v>32.053189458354609</c:v>
                </c:pt>
                <c:pt idx="3207">
                  <c:v>32.063188458356308</c:v>
                </c:pt>
                <c:pt idx="3208">
                  <c:v>32.073186458350392</c:v>
                </c:pt>
                <c:pt idx="3209">
                  <c:v>32.083185458352091</c:v>
                </c:pt>
                <c:pt idx="3210">
                  <c:v>32.093183458346175</c:v>
                </c:pt>
                <c:pt idx="3211">
                  <c:v>32.103182458347874</c:v>
                </c:pt>
                <c:pt idx="3212">
                  <c:v>32.113180458341958</c:v>
                </c:pt>
                <c:pt idx="3213">
                  <c:v>32.123179458343657</c:v>
                </c:pt>
                <c:pt idx="3214">
                  <c:v>32.133178458345355</c:v>
                </c:pt>
                <c:pt idx="3215">
                  <c:v>32.14317645833944</c:v>
                </c:pt>
                <c:pt idx="3216">
                  <c:v>32.153175458341138</c:v>
                </c:pt>
                <c:pt idx="3217">
                  <c:v>32.163173458335223</c:v>
                </c:pt>
                <c:pt idx="3218">
                  <c:v>32.173172458336921</c:v>
                </c:pt>
                <c:pt idx="3219">
                  <c:v>32.183170458360109</c:v>
                </c:pt>
                <c:pt idx="3220">
                  <c:v>32.193169458361808</c:v>
                </c:pt>
                <c:pt idx="3221">
                  <c:v>32.203167458355892</c:v>
                </c:pt>
                <c:pt idx="3222">
                  <c:v>32.213166458357591</c:v>
                </c:pt>
                <c:pt idx="3223">
                  <c:v>32.223164458351675</c:v>
                </c:pt>
                <c:pt idx="3224">
                  <c:v>32.233163458353374</c:v>
                </c:pt>
                <c:pt idx="3225">
                  <c:v>32.243161458347458</c:v>
                </c:pt>
                <c:pt idx="3226">
                  <c:v>32.253160458349157</c:v>
                </c:pt>
                <c:pt idx="3227">
                  <c:v>32.263158458343241</c:v>
                </c:pt>
                <c:pt idx="3228">
                  <c:v>32.27315745834494</c:v>
                </c:pt>
                <c:pt idx="3229">
                  <c:v>32.283155458339024</c:v>
                </c:pt>
                <c:pt idx="3230">
                  <c:v>32.293154458340723</c:v>
                </c:pt>
                <c:pt idx="3231">
                  <c:v>32.303152458334807</c:v>
                </c:pt>
                <c:pt idx="3232">
                  <c:v>32.313151458336506</c:v>
                </c:pt>
                <c:pt idx="3233">
                  <c:v>32.323149458359694</c:v>
                </c:pt>
                <c:pt idx="3234">
                  <c:v>32.333148458361393</c:v>
                </c:pt>
                <c:pt idx="3235">
                  <c:v>32.343146458355477</c:v>
                </c:pt>
                <c:pt idx="3236">
                  <c:v>32.353145458357176</c:v>
                </c:pt>
                <c:pt idx="3237">
                  <c:v>32.36314345835126</c:v>
                </c:pt>
                <c:pt idx="3238">
                  <c:v>32.373142458352959</c:v>
                </c:pt>
                <c:pt idx="3239">
                  <c:v>32.383140458347043</c:v>
                </c:pt>
                <c:pt idx="3240">
                  <c:v>32.393139458348742</c:v>
                </c:pt>
                <c:pt idx="3241">
                  <c:v>32.403137458342826</c:v>
                </c:pt>
                <c:pt idx="3242">
                  <c:v>32.413136458344525</c:v>
                </c:pt>
                <c:pt idx="3243">
                  <c:v>32.423134458338609</c:v>
                </c:pt>
                <c:pt idx="3244">
                  <c:v>32.433133458340308</c:v>
                </c:pt>
                <c:pt idx="3245">
                  <c:v>32.443131458334392</c:v>
                </c:pt>
                <c:pt idx="3246">
                  <c:v>32.453130458336091</c:v>
                </c:pt>
                <c:pt idx="3247">
                  <c:v>32.463128458359279</c:v>
                </c:pt>
                <c:pt idx="3248">
                  <c:v>32.473127458360977</c:v>
                </c:pt>
                <c:pt idx="3249">
                  <c:v>32.483125458355062</c:v>
                </c:pt>
                <c:pt idx="3250">
                  <c:v>32.49312445835676</c:v>
                </c:pt>
                <c:pt idx="3251">
                  <c:v>32.503122458350845</c:v>
                </c:pt>
                <c:pt idx="3252">
                  <c:v>32.513121458352543</c:v>
                </c:pt>
                <c:pt idx="3253">
                  <c:v>32.523120458354242</c:v>
                </c:pt>
                <c:pt idx="3254">
                  <c:v>32.533118458348326</c:v>
                </c:pt>
                <c:pt idx="3255">
                  <c:v>32.543117458350025</c:v>
                </c:pt>
                <c:pt idx="3256">
                  <c:v>32.553115458344109</c:v>
                </c:pt>
                <c:pt idx="3257">
                  <c:v>32.563114458345808</c:v>
                </c:pt>
                <c:pt idx="3258">
                  <c:v>32.573112458339892</c:v>
                </c:pt>
                <c:pt idx="3259">
                  <c:v>32.583111458341591</c:v>
                </c:pt>
                <c:pt idx="3260">
                  <c:v>32.593109458335675</c:v>
                </c:pt>
                <c:pt idx="3261">
                  <c:v>32.603108458337374</c:v>
                </c:pt>
                <c:pt idx="3262">
                  <c:v>32.613106458360562</c:v>
                </c:pt>
                <c:pt idx="3263">
                  <c:v>32.623105458362261</c:v>
                </c:pt>
                <c:pt idx="3264">
                  <c:v>32.633103458356345</c:v>
                </c:pt>
                <c:pt idx="3265">
                  <c:v>32.643102458358044</c:v>
                </c:pt>
                <c:pt idx="3266">
                  <c:v>32.653100458352128</c:v>
                </c:pt>
                <c:pt idx="3267">
                  <c:v>32.663099458353827</c:v>
                </c:pt>
                <c:pt idx="3268">
                  <c:v>32.673097458347911</c:v>
                </c:pt>
                <c:pt idx="3269">
                  <c:v>32.68309645834961</c:v>
                </c:pt>
                <c:pt idx="3270">
                  <c:v>32.693094458343694</c:v>
                </c:pt>
                <c:pt idx="3271">
                  <c:v>32.703093458345393</c:v>
                </c:pt>
                <c:pt idx="3272">
                  <c:v>32.713091458339477</c:v>
                </c:pt>
                <c:pt idx="3273">
                  <c:v>32.723090458341176</c:v>
                </c:pt>
                <c:pt idx="3274">
                  <c:v>32.73308845833526</c:v>
                </c:pt>
                <c:pt idx="3275">
                  <c:v>32.743087458336959</c:v>
                </c:pt>
                <c:pt idx="3276">
                  <c:v>32.753085458360147</c:v>
                </c:pt>
                <c:pt idx="3277">
                  <c:v>32.763084458361845</c:v>
                </c:pt>
                <c:pt idx="3278">
                  <c:v>32.77308245835593</c:v>
                </c:pt>
                <c:pt idx="3279">
                  <c:v>32.783081458357628</c:v>
                </c:pt>
                <c:pt idx="3280">
                  <c:v>32.793079458351713</c:v>
                </c:pt>
                <c:pt idx="3281">
                  <c:v>32.803078458353411</c:v>
                </c:pt>
                <c:pt idx="3282">
                  <c:v>32.81307745835511</c:v>
                </c:pt>
                <c:pt idx="3283">
                  <c:v>32.823075458349194</c:v>
                </c:pt>
                <c:pt idx="3284">
                  <c:v>32.833074500027578</c:v>
                </c:pt>
                <c:pt idx="3285">
                  <c:v>32.843072500021663</c:v>
                </c:pt>
                <c:pt idx="3286">
                  <c:v>32.853071500023361</c:v>
                </c:pt>
                <c:pt idx="3287">
                  <c:v>32.863069500017446</c:v>
                </c:pt>
                <c:pt idx="3288">
                  <c:v>32.873068500019144</c:v>
                </c:pt>
                <c:pt idx="3289">
                  <c:v>32.883066500013229</c:v>
                </c:pt>
                <c:pt idx="3290">
                  <c:v>32.893065500014927</c:v>
                </c:pt>
                <c:pt idx="3291">
                  <c:v>32.903063500009011</c:v>
                </c:pt>
                <c:pt idx="3292">
                  <c:v>32.91306250001071</c:v>
                </c:pt>
                <c:pt idx="3293">
                  <c:v>32.923060500004794</c:v>
                </c:pt>
                <c:pt idx="3294">
                  <c:v>32.933059500006493</c:v>
                </c:pt>
                <c:pt idx="3295">
                  <c:v>32.943057500000577</c:v>
                </c:pt>
                <c:pt idx="3296">
                  <c:v>32.953056500002276</c:v>
                </c:pt>
                <c:pt idx="3297">
                  <c:v>32.963054500025464</c:v>
                </c:pt>
                <c:pt idx="3298">
                  <c:v>32.973053500027163</c:v>
                </c:pt>
                <c:pt idx="3299">
                  <c:v>32.983051500021247</c:v>
                </c:pt>
                <c:pt idx="3300">
                  <c:v>32.993050500022946</c:v>
                </c:pt>
                <c:pt idx="3301">
                  <c:v>33.00304850001703</c:v>
                </c:pt>
                <c:pt idx="3302">
                  <c:v>33.013047500018729</c:v>
                </c:pt>
                <c:pt idx="3303">
                  <c:v>33.023045500012813</c:v>
                </c:pt>
                <c:pt idx="3304">
                  <c:v>33.033044500014512</c:v>
                </c:pt>
                <c:pt idx="3305">
                  <c:v>33.043042500008596</c:v>
                </c:pt>
                <c:pt idx="3306">
                  <c:v>33.053041500010295</c:v>
                </c:pt>
                <c:pt idx="3307">
                  <c:v>33.063039500004379</c:v>
                </c:pt>
                <c:pt idx="3308">
                  <c:v>33.073038500006078</c:v>
                </c:pt>
                <c:pt idx="3309">
                  <c:v>33.083036500000162</c:v>
                </c:pt>
                <c:pt idx="3310">
                  <c:v>33.093035500001861</c:v>
                </c:pt>
                <c:pt idx="3311">
                  <c:v>33.103033500025049</c:v>
                </c:pt>
                <c:pt idx="3312">
                  <c:v>33.113032500026748</c:v>
                </c:pt>
                <c:pt idx="3313">
                  <c:v>33.123031500028446</c:v>
                </c:pt>
                <c:pt idx="3314">
                  <c:v>33.133029500022531</c:v>
                </c:pt>
                <c:pt idx="3315">
                  <c:v>33.143028500024229</c:v>
                </c:pt>
                <c:pt idx="3316">
                  <c:v>33.153026500018314</c:v>
                </c:pt>
                <c:pt idx="3317">
                  <c:v>33.163025500020012</c:v>
                </c:pt>
                <c:pt idx="3318">
                  <c:v>33.173023500014096</c:v>
                </c:pt>
                <c:pt idx="3319">
                  <c:v>33.183022500015795</c:v>
                </c:pt>
                <c:pt idx="3320">
                  <c:v>33.193020500009879</c:v>
                </c:pt>
                <c:pt idx="3321">
                  <c:v>33.203019500011578</c:v>
                </c:pt>
                <c:pt idx="3322">
                  <c:v>33.213017500005662</c:v>
                </c:pt>
                <c:pt idx="3323">
                  <c:v>33.223016500007361</c:v>
                </c:pt>
                <c:pt idx="3324">
                  <c:v>33.233014500001445</c:v>
                </c:pt>
                <c:pt idx="3325">
                  <c:v>33.243013500003144</c:v>
                </c:pt>
                <c:pt idx="3326">
                  <c:v>33.253011500026332</c:v>
                </c:pt>
                <c:pt idx="3327">
                  <c:v>33.263010500028031</c:v>
                </c:pt>
                <c:pt idx="3328">
                  <c:v>33.273008500022115</c:v>
                </c:pt>
                <c:pt idx="3329">
                  <c:v>33.283007500023814</c:v>
                </c:pt>
                <c:pt idx="3330">
                  <c:v>33.293005500017898</c:v>
                </c:pt>
                <c:pt idx="3331">
                  <c:v>33.303004500019597</c:v>
                </c:pt>
                <c:pt idx="3332">
                  <c:v>33.313002500013681</c:v>
                </c:pt>
                <c:pt idx="3333">
                  <c:v>33.32300150001538</c:v>
                </c:pt>
                <c:pt idx="3334">
                  <c:v>33.332999500009464</c:v>
                </c:pt>
                <c:pt idx="3335">
                  <c:v>33.342998500011163</c:v>
                </c:pt>
                <c:pt idx="3336">
                  <c:v>33.352996500005247</c:v>
                </c:pt>
                <c:pt idx="3337">
                  <c:v>33.362995500006946</c:v>
                </c:pt>
                <c:pt idx="3338">
                  <c:v>33.372994500008645</c:v>
                </c:pt>
                <c:pt idx="3339">
                  <c:v>33.382992500002729</c:v>
                </c:pt>
                <c:pt idx="3340">
                  <c:v>33.392991500004428</c:v>
                </c:pt>
                <c:pt idx="3341">
                  <c:v>33.402989500027616</c:v>
                </c:pt>
                <c:pt idx="3342">
                  <c:v>33.41298850000021</c:v>
                </c:pt>
                <c:pt idx="3343">
                  <c:v>33.422986500023399</c:v>
                </c:pt>
                <c:pt idx="3344">
                  <c:v>33.432985500025097</c:v>
                </c:pt>
                <c:pt idx="3345">
                  <c:v>33.442983500019182</c:v>
                </c:pt>
                <c:pt idx="3346">
                  <c:v>33.45298250002088</c:v>
                </c:pt>
                <c:pt idx="3347">
                  <c:v>33.462980500014964</c:v>
                </c:pt>
                <c:pt idx="3348">
                  <c:v>33.472979500016663</c:v>
                </c:pt>
                <c:pt idx="3349">
                  <c:v>33.482977500010747</c:v>
                </c:pt>
                <c:pt idx="3350">
                  <c:v>33.492976500012446</c:v>
                </c:pt>
                <c:pt idx="3351">
                  <c:v>33.50297450000653</c:v>
                </c:pt>
                <c:pt idx="3352">
                  <c:v>33.512973500008229</c:v>
                </c:pt>
                <c:pt idx="3353">
                  <c:v>33.522971500002313</c:v>
                </c:pt>
                <c:pt idx="3354">
                  <c:v>33.532970500004012</c:v>
                </c:pt>
                <c:pt idx="3355">
                  <c:v>33.5429685000272</c:v>
                </c:pt>
                <c:pt idx="3356">
                  <c:v>33.552967500028899</c:v>
                </c:pt>
                <c:pt idx="3357">
                  <c:v>33.562965500022983</c:v>
                </c:pt>
                <c:pt idx="3358">
                  <c:v>33.572964500024682</c:v>
                </c:pt>
                <c:pt idx="3359">
                  <c:v>33.582963500026381</c:v>
                </c:pt>
                <c:pt idx="3360">
                  <c:v>33.592961500020465</c:v>
                </c:pt>
                <c:pt idx="3361">
                  <c:v>33.602960500022164</c:v>
                </c:pt>
                <c:pt idx="3362">
                  <c:v>33.612958500016248</c:v>
                </c:pt>
                <c:pt idx="3363">
                  <c:v>33.622957500017947</c:v>
                </c:pt>
                <c:pt idx="3364">
                  <c:v>33.632955500012031</c:v>
                </c:pt>
                <c:pt idx="3365">
                  <c:v>33.64295450001373</c:v>
                </c:pt>
                <c:pt idx="3366">
                  <c:v>33.652952500007814</c:v>
                </c:pt>
                <c:pt idx="3367">
                  <c:v>33.662951500009513</c:v>
                </c:pt>
                <c:pt idx="3368">
                  <c:v>33.672949500003597</c:v>
                </c:pt>
                <c:pt idx="3369">
                  <c:v>33.682948500005296</c:v>
                </c:pt>
                <c:pt idx="3370">
                  <c:v>33.692946500028484</c:v>
                </c:pt>
                <c:pt idx="3371">
                  <c:v>33.702945500001078</c:v>
                </c:pt>
                <c:pt idx="3372">
                  <c:v>33.712943500024267</c:v>
                </c:pt>
                <c:pt idx="3373">
                  <c:v>33.722942500025965</c:v>
                </c:pt>
                <c:pt idx="3374">
                  <c:v>33.73294050002005</c:v>
                </c:pt>
                <c:pt idx="3375">
                  <c:v>33.742939500021748</c:v>
                </c:pt>
                <c:pt idx="3376">
                  <c:v>33.752937500015832</c:v>
                </c:pt>
                <c:pt idx="3377">
                  <c:v>33.762936500017531</c:v>
                </c:pt>
                <c:pt idx="3378">
                  <c:v>33.772934500011615</c:v>
                </c:pt>
                <c:pt idx="3379">
                  <c:v>33.782933500013314</c:v>
                </c:pt>
                <c:pt idx="3380">
                  <c:v>33.792931500007398</c:v>
                </c:pt>
                <c:pt idx="3381">
                  <c:v>33.802930500009097</c:v>
                </c:pt>
                <c:pt idx="3382">
                  <c:v>33.812928500003181</c:v>
                </c:pt>
                <c:pt idx="3383">
                  <c:v>33.82292750000488</c:v>
                </c:pt>
                <c:pt idx="3384">
                  <c:v>33.832926708360901</c:v>
                </c:pt>
                <c:pt idx="3385">
                  <c:v>33.842924708354985</c:v>
                </c:pt>
                <c:pt idx="3386">
                  <c:v>33.852923708356684</c:v>
                </c:pt>
                <c:pt idx="3387">
                  <c:v>33.862921708350768</c:v>
                </c:pt>
                <c:pt idx="3388">
                  <c:v>33.872920708352467</c:v>
                </c:pt>
                <c:pt idx="3389">
                  <c:v>33.882918708346551</c:v>
                </c:pt>
                <c:pt idx="3390">
                  <c:v>33.89291770834825</c:v>
                </c:pt>
                <c:pt idx="3391">
                  <c:v>33.902915708342334</c:v>
                </c:pt>
                <c:pt idx="3392">
                  <c:v>33.912914708344033</c:v>
                </c:pt>
                <c:pt idx="3393">
                  <c:v>33.922912708338117</c:v>
                </c:pt>
                <c:pt idx="3394">
                  <c:v>33.932911708339816</c:v>
                </c:pt>
                <c:pt idx="3395">
                  <c:v>33.9429097083339</c:v>
                </c:pt>
                <c:pt idx="3396">
                  <c:v>33.952908708335599</c:v>
                </c:pt>
                <c:pt idx="3397">
                  <c:v>33.962906708358787</c:v>
                </c:pt>
                <c:pt idx="3398">
                  <c:v>33.972905708360486</c:v>
                </c:pt>
                <c:pt idx="3399">
                  <c:v>33.98290370835457</c:v>
                </c:pt>
                <c:pt idx="3400">
                  <c:v>33.992902708356269</c:v>
                </c:pt>
                <c:pt idx="3401">
                  <c:v>34.002900708350353</c:v>
                </c:pt>
                <c:pt idx="3402">
                  <c:v>34.012899708352052</c:v>
                </c:pt>
                <c:pt idx="3403">
                  <c:v>34.022897708346136</c:v>
                </c:pt>
                <c:pt idx="3404">
                  <c:v>34.032896708347835</c:v>
                </c:pt>
                <c:pt idx="3405">
                  <c:v>34.042895708349533</c:v>
                </c:pt>
                <c:pt idx="3406">
                  <c:v>34.052893708343618</c:v>
                </c:pt>
                <c:pt idx="3407">
                  <c:v>34.062892708345316</c:v>
                </c:pt>
                <c:pt idx="3408">
                  <c:v>34.072890708339401</c:v>
                </c:pt>
                <c:pt idx="3409">
                  <c:v>34.082889708341099</c:v>
                </c:pt>
                <c:pt idx="3410">
                  <c:v>34.092887708335184</c:v>
                </c:pt>
                <c:pt idx="3411">
                  <c:v>34.102886708336882</c:v>
                </c:pt>
                <c:pt idx="3412">
                  <c:v>34.11288470836007</c:v>
                </c:pt>
                <c:pt idx="3413">
                  <c:v>34.122883708361769</c:v>
                </c:pt>
                <c:pt idx="3414">
                  <c:v>34.132881708355853</c:v>
                </c:pt>
                <c:pt idx="3415">
                  <c:v>34.142880708357552</c:v>
                </c:pt>
                <c:pt idx="3416">
                  <c:v>34.152878708351636</c:v>
                </c:pt>
                <c:pt idx="3417">
                  <c:v>34.162877708353335</c:v>
                </c:pt>
                <c:pt idx="3418">
                  <c:v>34.172875708347419</c:v>
                </c:pt>
                <c:pt idx="3419">
                  <c:v>34.182874708349118</c:v>
                </c:pt>
                <c:pt idx="3420">
                  <c:v>34.192872708343202</c:v>
                </c:pt>
                <c:pt idx="3421">
                  <c:v>34.202871708344901</c:v>
                </c:pt>
                <c:pt idx="3422">
                  <c:v>34.212869708338985</c:v>
                </c:pt>
                <c:pt idx="3423">
                  <c:v>34.222868708340684</c:v>
                </c:pt>
                <c:pt idx="3424">
                  <c:v>34.232867708342383</c:v>
                </c:pt>
                <c:pt idx="3425">
                  <c:v>34.242865708336467</c:v>
                </c:pt>
                <c:pt idx="3426">
                  <c:v>34.252864708338166</c:v>
                </c:pt>
                <c:pt idx="3427">
                  <c:v>34.262862708361354</c:v>
                </c:pt>
                <c:pt idx="3428">
                  <c:v>34.272861708333949</c:v>
                </c:pt>
                <c:pt idx="3429">
                  <c:v>34.282859708357137</c:v>
                </c:pt>
                <c:pt idx="3430">
                  <c:v>34.292858708358835</c:v>
                </c:pt>
                <c:pt idx="3431">
                  <c:v>34.30285670835292</c:v>
                </c:pt>
                <c:pt idx="3432">
                  <c:v>34.312855708354618</c:v>
                </c:pt>
                <c:pt idx="3433">
                  <c:v>34.322853708348703</c:v>
                </c:pt>
                <c:pt idx="3434">
                  <c:v>34.332852708350401</c:v>
                </c:pt>
                <c:pt idx="3435">
                  <c:v>34.342850708344486</c:v>
                </c:pt>
                <c:pt idx="3436">
                  <c:v>34.352849708346184</c:v>
                </c:pt>
                <c:pt idx="3437">
                  <c:v>34.362847708340269</c:v>
                </c:pt>
                <c:pt idx="3438">
                  <c:v>34.372846708341967</c:v>
                </c:pt>
                <c:pt idx="3439">
                  <c:v>34.382844708336052</c:v>
                </c:pt>
                <c:pt idx="3440">
                  <c:v>34.39284370833775</c:v>
                </c:pt>
                <c:pt idx="3441">
                  <c:v>34.402841708360938</c:v>
                </c:pt>
                <c:pt idx="3442">
                  <c:v>34.412840708333533</c:v>
                </c:pt>
                <c:pt idx="3443">
                  <c:v>34.422839708335232</c:v>
                </c:pt>
                <c:pt idx="3444">
                  <c:v>34.43283770835842</c:v>
                </c:pt>
                <c:pt idx="3445">
                  <c:v>34.442836708360119</c:v>
                </c:pt>
                <c:pt idx="3446">
                  <c:v>34.452834708354203</c:v>
                </c:pt>
                <c:pt idx="3447">
                  <c:v>34.462833708355902</c:v>
                </c:pt>
                <c:pt idx="3448">
                  <c:v>34.472831708349986</c:v>
                </c:pt>
                <c:pt idx="3449">
                  <c:v>34.482830708351685</c:v>
                </c:pt>
                <c:pt idx="3450">
                  <c:v>34.492828708345769</c:v>
                </c:pt>
                <c:pt idx="3451">
                  <c:v>34.502827708347468</c:v>
                </c:pt>
                <c:pt idx="3452">
                  <c:v>34.512825708341552</c:v>
                </c:pt>
                <c:pt idx="3453">
                  <c:v>34.522824708343251</c:v>
                </c:pt>
                <c:pt idx="3454">
                  <c:v>34.532822708337335</c:v>
                </c:pt>
                <c:pt idx="3455">
                  <c:v>34.542821708339034</c:v>
                </c:pt>
                <c:pt idx="3456">
                  <c:v>34.552819708362222</c:v>
                </c:pt>
                <c:pt idx="3457">
                  <c:v>34.562818708334817</c:v>
                </c:pt>
                <c:pt idx="3458">
                  <c:v>34.572816708358005</c:v>
                </c:pt>
                <c:pt idx="3459">
                  <c:v>34.582815708359703</c:v>
                </c:pt>
                <c:pt idx="3460">
                  <c:v>34.592813708353788</c:v>
                </c:pt>
                <c:pt idx="3461">
                  <c:v>34.602812708355486</c:v>
                </c:pt>
                <c:pt idx="3462">
                  <c:v>34.612811708357185</c:v>
                </c:pt>
                <c:pt idx="3463">
                  <c:v>34.622809708351269</c:v>
                </c:pt>
                <c:pt idx="3464">
                  <c:v>34.632808708352968</c:v>
                </c:pt>
                <c:pt idx="3465">
                  <c:v>34.642806708347052</c:v>
                </c:pt>
                <c:pt idx="3466">
                  <c:v>34.652805708348751</c:v>
                </c:pt>
                <c:pt idx="3467">
                  <c:v>34.662803708342835</c:v>
                </c:pt>
                <c:pt idx="3468">
                  <c:v>34.672802708344534</c:v>
                </c:pt>
                <c:pt idx="3469">
                  <c:v>34.682800708338618</c:v>
                </c:pt>
                <c:pt idx="3470">
                  <c:v>34.692799708340317</c:v>
                </c:pt>
                <c:pt idx="3471">
                  <c:v>34.702797708334401</c:v>
                </c:pt>
                <c:pt idx="3472">
                  <c:v>34.7127967083361</c:v>
                </c:pt>
                <c:pt idx="3473">
                  <c:v>34.722794708359288</c:v>
                </c:pt>
                <c:pt idx="3474">
                  <c:v>34.732793708360987</c:v>
                </c:pt>
                <c:pt idx="3475">
                  <c:v>34.742791708355071</c:v>
                </c:pt>
                <c:pt idx="3476">
                  <c:v>34.75279070835677</c:v>
                </c:pt>
                <c:pt idx="3477">
                  <c:v>34.762789708358468</c:v>
                </c:pt>
                <c:pt idx="3478">
                  <c:v>34.772787708352553</c:v>
                </c:pt>
                <c:pt idx="3479">
                  <c:v>34.782786708354251</c:v>
                </c:pt>
                <c:pt idx="3480">
                  <c:v>34.792784708348336</c:v>
                </c:pt>
                <c:pt idx="3481">
                  <c:v>34.802783708350034</c:v>
                </c:pt>
                <c:pt idx="3482">
                  <c:v>34.812781708344119</c:v>
                </c:pt>
                <c:pt idx="3483">
                  <c:v>34.822780708345817</c:v>
                </c:pt>
                <c:pt idx="3484">
                  <c:v>34.83277858333895</c:v>
                </c:pt>
                <c:pt idx="3485">
                  <c:v>34.842777583340649</c:v>
                </c:pt>
                <c:pt idx="3486">
                  <c:v>34.852775583334733</c:v>
                </c:pt>
                <c:pt idx="3487">
                  <c:v>34.862774583336432</c:v>
                </c:pt>
                <c:pt idx="3488">
                  <c:v>34.87277258335962</c:v>
                </c:pt>
                <c:pt idx="3489">
                  <c:v>34.882771583361318</c:v>
                </c:pt>
                <c:pt idx="3490">
                  <c:v>34.892769583355403</c:v>
                </c:pt>
                <c:pt idx="3491">
                  <c:v>34.902768583357101</c:v>
                </c:pt>
                <c:pt idx="3492">
                  <c:v>34.912766583351186</c:v>
                </c:pt>
                <c:pt idx="3493">
                  <c:v>34.922765583352884</c:v>
                </c:pt>
                <c:pt idx="3494">
                  <c:v>34.932764583354583</c:v>
                </c:pt>
                <c:pt idx="3495">
                  <c:v>34.942762583348667</c:v>
                </c:pt>
                <c:pt idx="3496">
                  <c:v>34.952761583350366</c:v>
                </c:pt>
                <c:pt idx="3497">
                  <c:v>34.96275958334445</c:v>
                </c:pt>
                <c:pt idx="3498">
                  <c:v>34.972758583346149</c:v>
                </c:pt>
                <c:pt idx="3499">
                  <c:v>34.982756583340233</c:v>
                </c:pt>
                <c:pt idx="3500">
                  <c:v>34.992755583341932</c:v>
                </c:pt>
                <c:pt idx="3501">
                  <c:v>35.002753583336016</c:v>
                </c:pt>
                <c:pt idx="3502">
                  <c:v>35.012752583337715</c:v>
                </c:pt>
                <c:pt idx="3503">
                  <c:v>35.022750583360903</c:v>
                </c:pt>
                <c:pt idx="3504">
                  <c:v>35.032749583333498</c:v>
                </c:pt>
                <c:pt idx="3505">
                  <c:v>35.042747583356686</c:v>
                </c:pt>
                <c:pt idx="3506">
                  <c:v>35.052746583358385</c:v>
                </c:pt>
                <c:pt idx="3507">
                  <c:v>35.062744583352469</c:v>
                </c:pt>
                <c:pt idx="3508">
                  <c:v>35.072743583354168</c:v>
                </c:pt>
                <c:pt idx="3509">
                  <c:v>35.082741583348252</c:v>
                </c:pt>
                <c:pt idx="3510">
                  <c:v>35.092740583349951</c:v>
                </c:pt>
                <c:pt idx="3511">
                  <c:v>35.102739583351649</c:v>
                </c:pt>
                <c:pt idx="3512">
                  <c:v>35.112737583345734</c:v>
                </c:pt>
                <c:pt idx="3513">
                  <c:v>35.122736583347432</c:v>
                </c:pt>
                <c:pt idx="3514">
                  <c:v>35.132734583341517</c:v>
                </c:pt>
                <c:pt idx="3515">
                  <c:v>35.142733583343215</c:v>
                </c:pt>
                <c:pt idx="3516">
                  <c:v>35.1527315833373</c:v>
                </c:pt>
                <c:pt idx="3517">
                  <c:v>35.162730583338998</c:v>
                </c:pt>
                <c:pt idx="3518">
                  <c:v>35.172728583362186</c:v>
                </c:pt>
                <c:pt idx="3519">
                  <c:v>35.182727583334781</c:v>
                </c:pt>
                <c:pt idx="3520">
                  <c:v>35.192725583357969</c:v>
                </c:pt>
                <c:pt idx="3521">
                  <c:v>35.202724583359668</c:v>
                </c:pt>
                <c:pt idx="3522">
                  <c:v>35.212722583353752</c:v>
                </c:pt>
                <c:pt idx="3523">
                  <c:v>35.222721583355451</c:v>
                </c:pt>
                <c:pt idx="3524">
                  <c:v>35.232719583349535</c:v>
                </c:pt>
                <c:pt idx="3525">
                  <c:v>35.242718583351234</c:v>
                </c:pt>
                <c:pt idx="3526">
                  <c:v>35.252717583352933</c:v>
                </c:pt>
                <c:pt idx="3527">
                  <c:v>35.262715583347017</c:v>
                </c:pt>
                <c:pt idx="3528">
                  <c:v>35.272714583348716</c:v>
                </c:pt>
                <c:pt idx="3529">
                  <c:v>35.2827125833428</c:v>
                </c:pt>
                <c:pt idx="3530">
                  <c:v>35.292711583344499</c:v>
                </c:pt>
                <c:pt idx="3531">
                  <c:v>35.302709583338583</c:v>
                </c:pt>
                <c:pt idx="3532">
                  <c:v>35.312708583340282</c:v>
                </c:pt>
                <c:pt idx="3533">
                  <c:v>35.322706583334366</c:v>
                </c:pt>
                <c:pt idx="3534">
                  <c:v>35.332705583336065</c:v>
                </c:pt>
                <c:pt idx="3535">
                  <c:v>35.342703583359253</c:v>
                </c:pt>
                <c:pt idx="3536">
                  <c:v>35.352702583360951</c:v>
                </c:pt>
                <c:pt idx="3537">
                  <c:v>35.362700583355036</c:v>
                </c:pt>
                <c:pt idx="3538">
                  <c:v>35.372699583356734</c:v>
                </c:pt>
                <c:pt idx="3539">
                  <c:v>35.382697583350819</c:v>
                </c:pt>
                <c:pt idx="3540">
                  <c:v>35.392696583352517</c:v>
                </c:pt>
                <c:pt idx="3541">
                  <c:v>35.402695583354216</c:v>
                </c:pt>
                <c:pt idx="3542">
                  <c:v>35.4126935833483</c:v>
                </c:pt>
                <c:pt idx="3543">
                  <c:v>35.422692583349999</c:v>
                </c:pt>
                <c:pt idx="3544">
                  <c:v>35.432690583344083</c:v>
                </c:pt>
                <c:pt idx="3545">
                  <c:v>35.442689583345782</c:v>
                </c:pt>
                <c:pt idx="3546">
                  <c:v>35.452687583339866</c:v>
                </c:pt>
                <c:pt idx="3547">
                  <c:v>35.462686583341565</c:v>
                </c:pt>
                <c:pt idx="3548">
                  <c:v>35.472684583335649</c:v>
                </c:pt>
                <c:pt idx="3549">
                  <c:v>35.482683583337348</c:v>
                </c:pt>
                <c:pt idx="3550">
                  <c:v>35.492681583360536</c:v>
                </c:pt>
                <c:pt idx="3551">
                  <c:v>35.502680583362235</c:v>
                </c:pt>
                <c:pt idx="3552">
                  <c:v>35.512678583356319</c:v>
                </c:pt>
                <c:pt idx="3553">
                  <c:v>35.522677583358018</c:v>
                </c:pt>
                <c:pt idx="3554">
                  <c:v>35.532675583352102</c:v>
                </c:pt>
                <c:pt idx="3555">
                  <c:v>35.542674583353801</c:v>
                </c:pt>
                <c:pt idx="3556">
                  <c:v>35.552673583355499</c:v>
                </c:pt>
                <c:pt idx="3557">
                  <c:v>35.562671583349584</c:v>
                </c:pt>
                <c:pt idx="3558">
                  <c:v>35.572670583351282</c:v>
                </c:pt>
                <c:pt idx="3559">
                  <c:v>35.582668583345367</c:v>
                </c:pt>
                <c:pt idx="3560">
                  <c:v>35.592667583347065</c:v>
                </c:pt>
                <c:pt idx="3561">
                  <c:v>35.60266558334115</c:v>
                </c:pt>
                <c:pt idx="3562">
                  <c:v>35.612664583342848</c:v>
                </c:pt>
                <c:pt idx="3563">
                  <c:v>35.622662583336933</c:v>
                </c:pt>
                <c:pt idx="3564">
                  <c:v>35.632661583338631</c:v>
                </c:pt>
                <c:pt idx="3565">
                  <c:v>35.642659583361819</c:v>
                </c:pt>
                <c:pt idx="3566">
                  <c:v>35.652658583334414</c:v>
                </c:pt>
                <c:pt idx="3567">
                  <c:v>35.662656583357602</c:v>
                </c:pt>
                <c:pt idx="3568">
                  <c:v>35.672655583359301</c:v>
                </c:pt>
                <c:pt idx="3569">
                  <c:v>35.682654583361</c:v>
                </c:pt>
                <c:pt idx="3570">
                  <c:v>35.692652583355084</c:v>
                </c:pt>
                <c:pt idx="3571">
                  <c:v>35.702651583356783</c:v>
                </c:pt>
                <c:pt idx="3572">
                  <c:v>35.712649583350867</c:v>
                </c:pt>
                <c:pt idx="3573">
                  <c:v>35.722648583352566</c:v>
                </c:pt>
                <c:pt idx="3574">
                  <c:v>35.73264658334665</c:v>
                </c:pt>
                <c:pt idx="3575">
                  <c:v>35.742645583348349</c:v>
                </c:pt>
                <c:pt idx="3576">
                  <c:v>35.752643583342433</c:v>
                </c:pt>
                <c:pt idx="3577">
                  <c:v>35.762642583344132</c:v>
                </c:pt>
                <c:pt idx="3578">
                  <c:v>35.772640583338216</c:v>
                </c:pt>
                <c:pt idx="3579">
                  <c:v>35.782639583339915</c:v>
                </c:pt>
                <c:pt idx="3580">
                  <c:v>35.792637583333999</c:v>
                </c:pt>
                <c:pt idx="3581">
                  <c:v>35.802636583335698</c:v>
                </c:pt>
                <c:pt idx="3582">
                  <c:v>35.812635583337396</c:v>
                </c:pt>
                <c:pt idx="3583">
                  <c:v>35.822633583360584</c:v>
                </c:pt>
                <c:pt idx="3584">
                  <c:v>35.83263233336038</c:v>
                </c:pt>
                <c:pt idx="3585">
                  <c:v>35.842630333354464</c:v>
                </c:pt>
                <c:pt idx="3586">
                  <c:v>35.852629333356163</c:v>
                </c:pt>
                <c:pt idx="3587">
                  <c:v>35.862627333350247</c:v>
                </c:pt>
                <c:pt idx="3588">
                  <c:v>35.872626333351946</c:v>
                </c:pt>
                <c:pt idx="3589">
                  <c:v>35.88262433334603</c:v>
                </c:pt>
                <c:pt idx="3590">
                  <c:v>35.892623333347728</c:v>
                </c:pt>
                <c:pt idx="3591">
                  <c:v>35.902621333341813</c:v>
                </c:pt>
                <c:pt idx="3592">
                  <c:v>35.912620333343511</c:v>
                </c:pt>
                <c:pt idx="3593">
                  <c:v>35.922618333337596</c:v>
                </c:pt>
                <c:pt idx="3594">
                  <c:v>35.932617333339294</c:v>
                </c:pt>
                <c:pt idx="3595">
                  <c:v>35.942615333333379</c:v>
                </c:pt>
                <c:pt idx="3596">
                  <c:v>35.952614333335077</c:v>
                </c:pt>
                <c:pt idx="3597">
                  <c:v>35.962613333336776</c:v>
                </c:pt>
                <c:pt idx="3598">
                  <c:v>35.972611333359964</c:v>
                </c:pt>
                <c:pt idx="3599">
                  <c:v>35.982610333361663</c:v>
                </c:pt>
                <c:pt idx="3600">
                  <c:v>35.992608333355747</c:v>
                </c:pt>
                <c:pt idx="3601">
                  <c:v>36.002607333357446</c:v>
                </c:pt>
                <c:pt idx="3602">
                  <c:v>36.01260533335153</c:v>
                </c:pt>
                <c:pt idx="3603">
                  <c:v>36.022604333353229</c:v>
                </c:pt>
                <c:pt idx="3604">
                  <c:v>36.032602333347313</c:v>
                </c:pt>
                <c:pt idx="3605">
                  <c:v>36.042601333349012</c:v>
                </c:pt>
                <c:pt idx="3606">
                  <c:v>36.052599333343096</c:v>
                </c:pt>
                <c:pt idx="3607">
                  <c:v>36.062598333344795</c:v>
                </c:pt>
                <c:pt idx="3608">
                  <c:v>36.072596333338879</c:v>
                </c:pt>
                <c:pt idx="3609">
                  <c:v>36.082595333340578</c:v>
                </c:pt>
                <c:pt idx="3610">
                  <c:v>36.092593333334662</c:v>
                </c:pt>
                <c:pt idx="3611">
                  <c:v>36.102592333336361</c:v>
                </c:pt>
                <c:pt idx="3612">
                  <c:v>36.112591333338059</c:v>
                </c:pt>
                <c:pt idx="3613">
                  <c:v>36.122589333361248</c:v>
                </c:pt>
                <c:pt idx="3614">
                  <c:v>36.132588333333842</c:v>
                </c:pt>
                <c:pt idx="3615">
                  <c:v>36.142586333357031</c:v>
                </c:pt>
                <c:pt idx="3616">
                  <c:v>36.152585333358729</c:v>
                </c:pt>
                <c:pt idx="3617">
                  <c:v>36.162583333352813</c:v>
                </c:pt>
                <c:pt idx="3618">
                  <c:v>36.172582333354512</c:v>
                </c:pt>
                <c:pt idx="3619">
                  <c:v>36.182580333348596</c:v>
                </c:pt>
                <c:pt idx="3620">
                  <c:v>36.192579333350295</c:v>
                </c:pt>
                <c:pt idx="3621">
                  <c:v>36.202577333344379</c:v>
                </c:pt>
                <c:pt idx="3622">
                  <c:v>36.212576333346078</c:v>
                </c:pt>
                <c:pt idx="3623">
                  <c:v>36.222575333347777</c:v>
                </c:pt>
                <c:pt idx="3624">
                  <c:v>36.232573333341861</c:v>
                </c:pt>
                <c:pt idx="3625">
                  <c:v>36.24257233334356</c:v>
                </c:pt>
                <c:pt idx="3626">
                  <c:v>36.252570333337644</c:v>
                </c:pt>
                <c:pt idx="3627">
                  <c:v>36.262569333339343</c:v>
                </c:pt>
                <c:pt idx="3628">
                  <c:v>36.272567333333427</c:v>
                </c:pt>
                <c:pt idx="3629">
                  <c:v>36.282566333335126</c:v>
                </c:pt>
                <c:pt idx="3630">
                  <c:v>36.292564333358314</c:v>
                </c:pt>
                <c:pt idx="3631">
                  <c:v>36.302563333360013</c:v>
                </c:pt>
                <c:pt idx="3632">
                  <c:v>36.312561333354097</c:v>
                </c:pt>
                <c:pt idx="3633">
                  <c:v>36.322560333355796</c:v>
                </c:pt>
                <c:pt idx="3634">
                  <c:v>36.33255833334988</c:v>
                </c:pt>
                <c:pt idx="3635">
                  <c:v>36.342557333351579</c:v>
                </c:pt>
                <c:pt idx="3636">
                  <c:v>36.352556333353277</c:v>
                </c:pt>
                <c:pt idx="3637">
                  <c:v>36.362554333347362</c:v>
                </c:pt>
                <c:pt idx="3638">
                  <c:v>36.37255333334906</c:v>
                </c:pt>
                <c:pt idx="3639">
                  <c:v>36.382551333343145</c:v>
                </c:pt>
                <c:pt idx="3640">
                  <c:v>36.392550333344843</c:v>
                </c:pt>
                <c:pt idx="3641">
                  <c:v>36.402548333338927</c:v>
                </c:pt>
                <c:pt idx="3642">
                  <c:v>36.412547333340626</c:v>
                </c:pt>
                <c:pt idx="3643">
                  <c:v>36.42254533333471</c:v>
                </c:pt>
                <c:pt idx="3644">
                  <c:v>36.432544333336409</c:v>
                </c:pt>
                <c:pt idx="3645">
                  <c:v>36.442542333359597</c:v>
                </c:pt>
                <c:pt idx="3646">
                  <c:v>36.452541333361296</c:v>
                </c:pt>
                <c:pt idx="3647">
                  <c:v>36.462540333333891</c:v>
                </c:pt>
                <c:pt idx="3648">
                  <c:v>36.472538333357079</c:v>
                </c:pt>
                <c:pt idx="3649">
                  <c:v>36.482537333358778</c:v>
                </c:pt>
                <c:pt idx="3650">
                  <c:v>36.492535333352862</c:v>
                </c:pt>
                <c:pt idx="3651">
                  <c:v>36.502534333354561</c:v>
                </c:pt>
                <c:pt idx="3652">
                  <c:v>36.512532333348645</c:v>
                </c:pt>
                <c:pt idx="3653">
                  <c:v>36.522531333350344</c:v>
                </c:pt>
                <c:pt idx="3654">
                  <c:v>36.532529333344428</c:v>
                </c:pt>
                <c:pt idx="3655">
                  <c:v>36.542528333346127</c:v>
                </c:pt>
                <c:pt idx="3656">
                  <c:v>36.552526333340211</c:v>
                </c:pt>
                <c:pt idx="3657">
                  <c:v>36.56252533334191</c:v>
                </c:pt>
                <c:pt idx="3658">
                  <c:v>36.572523333335994</c:v>
                </c:pt>
                <c:pt idx="3659">
                  <c:v>36.582522333337693</c:v>
                </c:pt>
                <c:pt idx="3660">
                  <c:v>36.592521333339391</c:v>
                </c:pt>
                <c:pt idx="3661">
                  <c:v>36.602519333333476</c:v>
                </c:pt>
                <c:pt idx="3662">
                  <c:v>36.612518333335174</c:v>
                </c:pt>
                <c:pt idx="3663">
                  <c:v>36.622516333358362</c:v>
                </c:pt>
                <c:pt idx="3664">
                  <c:v>36.632515333360061</c:v>
                </c:pt>
                <c:pt idx="3665">
                  <c:v>36.642513333354145</c:v>
                </c:pt>
                <c:pt idx="3666">
                  <c:v>36.652512333355844</c:v>
                </c:pt>
                <c:pt idx="3667">
                  <c:v>36.662510333349928</c:v>
                </c:pt>
                <c:pt idx="3668">
                  <c:v>36.672509333351627</c:v>
                </c:pt>
                <c:pt idx="3669">
                  <c:v>36.682507333345711</c:v>
                </c:pt>
                <c:pt idx="3670">
                  <c:v>36.69250633334741</c:v>
                </c:pt>
                <c:pt idx="3671">
                  <c:v>36.702504333341494</c:v>
                </c:pt>
                <c:pt idx="3672">
                  <c:v>36.712503333343193</c:v>
                </c:pt>
                <c:pt idx="3673">
                  <c:v>36.722502333344892</c:v>
                </c:pt>
                <c:pt idx="3674">
                  <c:v>36.732500333338976</c:v>
                </c:pt>
                <c:pt idx="3675">
                  <c:v>36.742499333340675</c:v>
                </c:pt>
                <c:pt idx="3676">
                  <c:v>36.752497333334759</c:v>
                </c:pt>
                <c:pt idx="3677">
                  <c:v>36.762496333336458</c:v>
                </c:pt>
                <c:pt idx="3678">
                  <c:v>36.772494333359646</c:v>
                </c:pt>
                <c:pt idx="3679">
                  <c:v>36.782493333361344</c:v>
                </c:pt>
                <c:pt idx="3680">
                  <c:v>36.792491333355429</c:v>
                </c:pt>
                <c:pt idx="3681">
                  <c:v>36.802490333357127</c:v>
                </c:pt>
                <c:pt idx="3682">
                  <c:v>36.812488333351212</c:v>
                </c:pt>
                <c:pt idx="3683">
                  <c:v>36.82248733335291</c:v>
                </c:pt>
                <c:pt idx="3684">
                  <c:v>36.832486625004094</c:v>
                </c:pt>
                <c:pt idx="3685">
                  <c:v>36.842484625027282</c:v>
                </c:pt>
                <c:pt idx="3686">
                  <c:v>36.852483624999877</c:v>
                </c:pt>
                <c:pt idx="3687">
                  <c:v>36.862481625023065</c:v>
                </c:pt>
                <c:pt idx="3688">
                  <c:v>36.872480625024764</c:v>
                </c:pt>
                <c:pt idx="3689">
                  <c:v>36.882478625018848</c:v>
                </c:pt>
                <c:pt idx="3690">
                  <c:v>36.892477625020547</c:v>
                </c:pt>
                <c:pt idx="3691">
                  <c:v>36.902475625014631</c:v>
                </c:pt>
                <c:pt idx="3692">
                  <c:v>36.91247462501633</c:v>
                </c:pt>
                <c:pt idx="3693">
                  <c:v>36.922472625010414</c:v>
                </c:pt>
                <c:pt idx="3694">
                  <c:v>36.932471625012113</c:v>
                </c:pt>
                <c:pt idx="3695">
                  <c:v>36.942470625013812</c:v>
                </c:pt>
                <c:pt idx="3696">
                  <c:v>36.952468625007896</c:v>
                </c:pt>
                <c:pt idx="3697">
                  <c:v>36.962467625009594</c:v>
                </c:pt>
                <c:pt idx="3698">
                  <c:v>36.972465625003679</c:v>
                </c:pt>
                <c:pt idx="3699">
                  <c:v>36.982464625005377</c:v>
                </c:pt>
                <c:pt idx="3700">
                  <c:v>36.992462625028566</c:v>
                </c:pt>
                <c:pt idx="3701">
                  <c:v>37.00246162500116</c:v>
                </c:pt>
                <c:pt idx="3702">
                  <c:v>37.012459625024348</c:v>
                </c:pt>
                <c:pt idx="3703">
                  <c:v>37.022458625026047</c:v>
                </c:pt>
                <c:pt idx="3704">
                  <c:v>37.032456625020131</c:v>
                </c:pt>
                <c:pt idx="3705">
                  <c:v>37.04245562502183</c:v>
                </c:pt>
                <c:pt idx="3706">
                  <c:v>37.052454625023529</c:v>
                </c:pt>
                <c:pt idx="3707">
                  <c:v>37.062452625017613</c:v>
                </c:pt>
                <c:pt idx="3708">
                  <c:v>37.072451625019312</c:v>
                </c:pt>
                <c:pt idx="3709">
                  <c:v>37.082449625013396</c:v>
                </c:pt>
                <c:pt idx="3710">
                  <c:v>37.092448625015095</c:v>
                </c:pt>
                <c:pt idx="3711">
                  <c:v>37.102446625009179</c:v>
                </c:pt>
                <c:pt idx="3712">
                  <c:v>37.112445625010878</c:v>
                </c:pt>
                <c:pt idx="3713">
                  <c:v>37.122443625004962</c:v>
                </c:pt>
                <c:pt idx="3714">
                  <c:v>37.132442625006661</c:v>
                </c:pt>
                <c:pt idx="3715">
                  <c:v>37.142440625000745</c:v>
                </c:pt>
                <c:pt idx="3716">
                  <c:v>37.152439625002444</c:v>
                </c:pt>
                <c:pt idx="3717">
                  <c:v>37.162437625025632</c:v>
                </c:pt>
                <c:pt idx="3718">
                  <c:v>37.172436625027331</c:v>
                </c:pt>
                <c:pt idx="3719">
                  <c:v>37.182435624999925</c:v>
                </c:pt>
                <c:pt idx="3720">
                  <c:v>37.192433625023114</c:v>
                </c:pt>
                <c:pt idx="3721">
                  <c:v>37.202432625024812</c:v>
                </c:pt>
                <c:pt idx="3722">
                  <c:v>37.212430625018897</c:v>
                </c:pt>
                <c:pt idx="3723">
                  <c:v>37.222429625020595</c:v>
                </c:pt>
                <c:pt idx="3724">
                  <c:v>37.23242762501468</c:v>
                </c:pt>
                <c:pt idx="3725">
                  <c:v>37.242426625016378</c:v>
                </c:pt>
                <c:pt idx="3726">
                  <c:v>37.252424625010462</c:v>
                </c:pt>
                <c:pt idx="3727">
                  <c:v>37.262423625012161</c:v>
                </c:pt>
                <c:pt idx="3728">
                  <c:v>37.27242262501386</c:v>
                </c:pt>
                <c:pt idx="3729">
                  <c:v>37.282420625007944</c:v>
                </c:pt>
                <c:pt idx="3730">
                  <c:v>37.292419625009643</c:v>
                </c:pt>
                <c:pt idx="3731">
                  <c:v>37.302417625003727</c:v>
                </c:pt>
                <c:pt idx="3732">
                  <c:v>37.312416625005426</c:v>
                </c:pt>
                <c:pt idx="3733">
                  <c:v>37.322414625028614</c:v>
                </c:pt>
                <c:pt idx="3734">
                  <c:v>37.332413625001209</c:v>
                </c:pt>
                <c:pt idx="3735">
                  <c:v>37.342411625024397</c:v>
                </c:pt>
                <c:pt idx="3736">
                  <c:v>37.352410625026096</c:v>
                </c:pt>
                <c:pt idx="3737">
                  <c:v>37.36240862502018</c:v>
                </c:pt>
                <c:pt idx="3738">
                  <c:v>37.372407625021879</c:v>
                </c:pt>
                <c:pt idx="3739">
                  <c:v>37.382406625023577</c:v>
                </c:pt>
                <c:pt idx="3740">
                  <c:v>37.392404625017662</c:v>
                </c:pt>
                <c:pt idx="3741">
                  <c:v>37.40240362501936</c:v>
                </c:pt>
                <c:pt idx="3742">
                  <c:v>37.412401625013445</c:v>
                </c:pt>
                <c:pt idx="3743">
                  <c:v>37.422400625015143</c:v>
                </c:pt>
                <c:pt idx="3744">
                  <c:v>37.432398625009228</c:v>
                </c:pt>
                <c:pt idx="3745">
                  <c:v>37.442397625010926</c:v>
                </c:pt>
                <c:pt idx="3746">
                  <c:v>37.452395625005011</c:v>
                </c:pt>
                <c:pt idx="3747">
                  <c:v>37.462394625006709</c:v>
                </c:pt>
                <c:pt idx="3748">
                  <c:v>37.472392625000793</c:v>
                </c:pt>
                <c:pt idx="3749">
                  <c:v>37.482391625002492</c:v>
                </c:pt>
                <c:pt idx="3750">
                  <c:v>37.492390625004191</c:v>
                </c:pt>
                <c:pt idx="3751">
                  <c:v>37.502388625027379</c:v>
                </c:pt>
                <c:pt idx="3752">
                  <c:v>37.512387624999974</c:v>
                </c:pt>
                <c:pt idx="3753">
                  <c:v>37.522385625023162</c:v>
                </c:pt>
                <c:pt idx="3754">
                  <c:v>37.532384625024861</c:v>
                </c:pt>
                <c:pt idx="3755">
                  <c:v>37.542382625018945</c:v>
                </c:pt>
                <c:pt idx="3756">
                  <c:v>37.552381625020644</c:v>
                </c:pt>
                <c:pt idx="3757">
                  <c:v>37.562379625014728</c:v>
                </c:pt>
                <c:pt idx="3758">
                  <c:v>37.572378625016427</c:v>
                </c:pt>
                <c:pt idx="3759">
                  <c:v>37.582376625010511</c:v>
                </c:pt>
                <c:pt idx="3760">
                  <c:v>37.59237562501221</c:v>
                </c:pt>
                <c:pt idx="3761">
                  <c:v>37.602374625013908</c:v>
                </c:pt>
                <c:pt idx="3762">
                  <c:v>37.612372625007993</c:v>
                </c:pt>
                <c:pt idx="3763">
                  <c:v>37.622371625009691</c:v>
                </c:pt>
                <c:pt idx="3764">
                  <c:v>37.632369625003776</c:v>
                </c:pt>
                <c:pt idx="3765">
                  <c:v>37.642368625005474</c:v>
                </c:pt>
                <c:pt idx="3766">
                  <c:v>37.652366625028662</c:v>
                </c:pt>
                <c:pt idx="3767">
                  <c:v>37.662365625001257</c:v>
                </c:pt>
                <c:pt idx="3768">
                  <c:v>37.672363625024445</c:v>
                </c:pt>
                <c:pt idx="3769">
                  <c:v>37.682362625026144</c:v>
                </c:pt>
                <c:pt idx="3770">
                  <c:v>37.692361625027843</c:v>
                </c:pt>
                <c:pt idx="3771">
                  <c:v>37.702359625021927</c:v>
                </c:pt>
                <c:pt idx="3772">
                  <c:v>37.712358625023626</c:v>
                </c:pt>
                <c:pt idx="3773">
                  <c:v>37.72235662501771</c:v>
                </c:pt>
                <c:pt idx="3774">
                  <c:v>37.732355625019409</c:v>
                </c:pt>
                <c:pt idx="3775">
                  <c:v>37.742353625013493</c:v>
                </c:pt>
                <c:pt idx="3776">
                  <c:v>37.752352625015192</c:v>
                </c:pt>
                <c:pt idx="3777">
                  <c:v>37.762350625009276</c:v>
                </c:pt>
                <c:pt idx="3778">
                  <c:v>37.772349625010975</c:v>
                </c:pt>
                <c:pt idx="3779">
                  <c:v>37.782347625005059</c:v>
                </c:pt>
                <c:pt idx="3780">
                  <c:v>37.792346625006758</c:v>
                </c:pt>
                <c:pt idx="3781">
                  <c:v>37.802345625008456</c:v>
                </c:pt>
                <c:pt idx="3782">
                  <c:v>37.812343625002541</c:v>
                </c:pt>
                <c:pt idx="3783">
                  <c:v>37.822342625004239</c:v>
                </c:pt>
                <c:pt idx="3784">
                  <c:v>37.832340625027427</c:v>
                </c:pt>
                <c:pt idx="3785">
                  <c:v>37.842339458351489</c:v>
                </c:pt>
                <c:pt idx="3786">
                  <c:v>37.852337458345573</c:v>
                </c:pt>
                <c:pt idx="3787">
                  <c:v>37.862336458347272</c:v>
                </c:pt>
                <c:pt idx="3788">
                  <c:v>37.872334458341356</c:v>
                </c:pt>
                <c:pt idx="3789">
                  <c:v>37.882333458343055</c:v>
                </c:pt>
                <c:pt idx="3790">
                  <c:v>37.892331458337139</c:v>
                </c:pt>
                <c:pt idx="3791">
                  <c:v>37.902330458338838</c:v>
                </c:pt>
                <c:pt idx="3792">
                  <c:v>37.912329458340537</c:v>
                </c:pt>
                <c:pt idx="3793">
                  <c:v>37.922327458334621</c:v>
                </c:pt>
                <c:pt idx="3794">
                  <c:v>37.93232645833632</c:v>
                </c:pt>
                <c:pt idx="3795">
                  <c:v>37.942324458359508</c:v>
                </c:pt>
                <c:pt idx="3796">
                  <c:v>37.952323458361207</c:v>
                </c:pt>
                <c:pt idx="3797">
                  <c:v>37.962321458355291</c:v>
                </c:pt>
                <c:pt idx="3798">
                  <c:v>37.97232045835699</c:v>
                </c:pt>
                <c:pt idx="3799">
                  <c:v>37.982318458351074</c:v>
                </c:pt>
                <c:pt idx="3800">
                  <c:v>37.992317458352773</c:v>
                </c:pt>
                <c:pt idx="3801">
                  <c:v>38.002316458354471</c:v>
                </c:pt>
                <c:pt idx="3802">
                  <c:v>38.012314458348555</c:v>
                </c:pt>
                <c:pt idx="3803">
                  <c:v>38.022313458350254</c:v>
                </c:pt>
                <c:pt idx="3804">
                  <c:v>38.032311458344338</c:v>
                </c:pt>
                <c:pt idx="3805">
                  <c:v>38.042310458346037</c:v>
                </c:pt>
                <c:pt idx="3806">
                  <c:v>38.052308458340121</c:v>
                </c:pt>
                <c:pt idx="3807">
                  <c:v>38.06230745834182</c:v>
                </c:pt>
                <c:pt idx="3808">
                  <c:v>38.072305458335904</c:v>
                </c:pt>
                <c:pt idx="3809">
                  <c:v>38.082304458337603</c:v>
                </c:pt>
                <c:pt idx="3810">
                  <c:v>38.092303458339302</c:v>
                </c:pt>
                <c:pt idx="3811">
                  <c:v>38.102301458333386</c:v>
                </c:pt>
                <c:pt idx="3812">
                  <c:v>38.112300458335085</c:v>
                </c:pt>
                <c:pt idx="3813">
                  <c:v>38.122298458358273</c:v>
                </c:pt>
                <c:pt idx="3814">
                  <c:v>38.132297458359972</c:v>
                </c:pt>
                <c:pt idx="3815">
                  <c:v>38.142295458354056</c:v>
                </c:pt>
                <c:pt idx="3816">
                  <c:v>38.152294458355755</c:v>
                </c:pt>
                <c:pt idx="3817">
                  <c:v>38.162292458349839</c:v>
                </c:pt>
                <c:pt idx="3818">
                  <c:v>38.172291458351538</c:v>
                </c:pt>
                <c:pt idx="3819">
                  <c:v>38.182289458345622</c:v>
                </c:pt>
                <c:pt idx="3820">
                  <c:v>38.192288458347321</c:v>
                </c:pt>
                <c:pt idx="3821">
                  <c:v>38.202287458349019</c:v>
                </c:pt>
                <c:pt idx="3822">
                  <c:v>38.212285458343104</c:v>
                </c:pt>
                <c:pt idx="3823">
                  <c:v>38.222284458344802</c:v>
                </c:pt>
                <c:pt idx="3824">
                  <c:v>38.232282458338886</c:v>
                </c:pt>
                <c:pt idx="3825">
                  <c:v>38.242281458340585</c:v>
                </c:pt>
                <c:pt idx="3826">
                  <c:v>38.252279458334669</c:v>
                </c:pt>
                <c:pt idx="3827">
                  <c:v>38.262278458336368</c:v>
                </c:pt>
                <c:pt idx="3828">
                  <c:v>38.272276458359556</c:v>
                </c:pt>
                <c:pt idx="3829">
                  <c:v>38.282275458361255</c:v>
                </c:pt>
                <c:pt idx="3830">
                  <c:v>38.29227445833385</c:v>
                </c:pt>
                <c:pt idx="3831">
                  <c:v>38.302272458357038</c:v>
                </c:pt>
                <c:pt idx="3832">
                  <c:v>38.312271458358737</c:v>
                </c:pt>
                <c:pt idx="3833">
                  <c:v>38.322269458352821</c:v>
                </c:pt>
                <c:pt idx="3834">
                  <c:v>38.33226845835452</c:v>
                </c:pt>
                <c:pt idx="3835">
                  <c:v>38.342266458348604</c:v>
                </c:pt>
                <c:pt idx="3836">
                  <c:v>38.352265458350303</c:v>
                </c:pt>
                <c:pt idx="3837">
                  <c:v>38.362263458344387</c:v>
                </c:pt>
                <c:pt idx="3838">
                  <c:v>38.372262458346086</c:v>
                </c:pt>
                <c:pt idx="3839">
                  <c:v>38.382261458347784</c:v>
                </c:pt>
                <c:pt idx="3840">
                  <c:v>38.392259458341869</c:v>
                </c:pt>
                <c:pt idx="3841">
                  <c:v>38.402258458343567</c:v>
                </c:pt>
                <c:pt idx="3842">
                  <c:v>38.412256458337652</c:v>
                </c:pt>
                <c:pt idx="3843">
                  <c:v>38.42225545833935</c:v>
                </c:pt>
                <c:pt idx="3844">
                  <c:v>38.432253458333435</c:v>
                </c:pt>
                <c:pt idx="3845">
                  <c:v>38.442252458335133</c:v>
                </c:pt>
                <c:pt idx="3846">
                  <c:v>38.452250458358321</c:v>
                </c:pt>
                <c:pt idx="3847">
                  <c:v>38.46224945836002</c:v>
                </c:pt>
                <c:pt idx="3848">
                  <c:v>38.472248458361719</c:v>
                </c:pt>
                <c:pt idx="3849">
                  <c:v>38.482246458355803</c:v>
                </c:pt>
                <c:pt idx="3850">
                  <c:v>38.492245458357502</c:v>
                </c:pt>
                <c:pt idx="3851">
                  <c:v>38.502243458351586</c:v>
                </c:pt>
                <c:pt idx="3852">
                  <c:v>38.512242458353285</c:v>
                </c:pt>
                <c:pt idx="3853">
                  <c:v>38.522240458347369</c:v>
                </c:pt>
                <c:pt idx="3854">
                  <c:v>38.532239458349068</c:v>
                </c:pt>
                <c:pt idx="3855">
                  <c:v>38.542237458343152</c:v>
                </c:pt>
                <c:pt idx="3856">
                  <c:v>38.552236458344851</c:v>
                </c:pt>
                <c:pt idx="3857">
                  <c:v>38.562235458346549</c:v>
                </c:pt>
                <c:pt idx="3858">
                  <c:v>38.572233458340634</c:v>
                </c:pt>
                <c:pt idx="3859">
                  <c:v>38.582232458342332</c:v>
                </c:pt>
                <c:pt idx="3860">
                  <c:v>38.592230458336417</c:v>
                </c:pt>
                <c:pt idx="3861">
                  <c:v>38.602229458338115</c:v>
                </c:pt>
                <c:pt idx="3862">
                  <c:v>38.612227458361303</c:v>
                </c:pt>
                <c:pt idx="3863">
                  <c:v>38.622226458333898</c:v>
                </c:pt>
                <c:pt idx="3864">
                  <c:v>38.632224458357086</c:v>
                </c:pt>
                <c:pt idx="3865">
                  <c:v>38.642223458358785</c:v>
                </c:pt>
                <c:pt idx="3866">
                  <c:v>38.652222458360484</c:v>
                </c:pt>
                <c:pt idx="3867">
                  <c:v>38.662220458354568</c:v>
                </c:pt>
                <c:pt idx="3868">
                  <c:v>38.672219458356267</c:v>
                </c:pt>
                <c:pt idx="3869">
                  <c:v>38.682217458350351</c:v>
                </c:pt>
                <c:pt idx="3870">
                  <c:v>38.69221645835205</c:v>
                </c:pt>
                <c:pt idx="3871">
                  <c:v>38.702214458346134</c:v>
                </c:pt>
                <c:pt idx="3872">
                  <c:v>38.712213458347833</c:v>
                </c:pt>
                <c:pt idx="3873">
                  <c:v>38.722211458341917</c:v>
                </c:pt>
                <c:pt idx="3874">
                  <c:v>38.732210458343616</c:v>
                </c:pt>
                <c:pt idx="3875">
                  <c:v>38.742209458345314</c:v>
                </c:pt>
                <c:pt idx="3876">
                  <c:v>38.752207458339399</c:v>
                </c:pt>
                <c:pt idx="3877">
                  <c:v>38.762206458341097</c:v>
                </c:pt>
                <c:pt idx="3878">
                  <c:v>38.772204458335182</c:v>
                </c:pt>
                <c:pt idx="3879">
                  <c:v>38.78220345833688</c:v>
                </c:pt>
                <c:pt idx="3880">
                  <c:v>38.792201458360069</c:v>
                </c:pt>
                <c:pt idx="3881">
                  <c:v>38.802200458361767</c:v>
                </c:pt>
                <c:pt idx="3882">
                  <c:v>38.812198458355851</c:v>
                </c:pt>
                <c:pt idx="3883">
                  <c:v>38.82219745835755</c:v>
                </c:pt>
                <c:pt idx="3884">
                  <c:v>38.832196458359249</c:v>
                </c:pt>
                <c:pt idx="3885">
                  <c:v>38.842194000026211</c:v>
                </c:pt>
                <c:pt idx="3886">
                  <c:v>38.85219300002791</c:v>
                </c:pt>
                <c:pt idx="3887">
                  <c:v>38.862191000021994</c:v>
                </c:pt>
                <c:pt idx="3888">
                  <c:v>38.872190000023693</c:v>
                </c:pt>
                <c:pt idx="3889">
                  <c:v>38.882188000017777</c:v>
                </c:pt>
                <c:pt idx="3890">
                  <c:v>38.892187000019476</c:v>
                </c:pt>
                <c:pt idx="3891">
                  <c:v>38.90218500001356</c:v>
                </c:pt>
                <c:pt idx="3892">
                  <c:v>38.912184000015259</c:v>
                </c:pt>
                <c:pt idx="3893">
                  <c:v>38.922183000016958</c:v>
                </c:pt>
                <c:pt idx="3894">
                  <c:v>38.932181000011042</c:v>
                </c:pt>
                <c:pt idx="3895">
                  <c:v>38.94218000001274</c:v>
                </c:pt>
                <c:pt idx="3896">
                  <c:v>38.952178000006825</c:v>
                </c:pt>
                <c:pt idx="3897">
                  <c:v>38.962177000008523</c:v>
                </c:pt>
                <c:pt idx="3898">
                  <c:v>38.972175000002608</c:v>
                </c:pt>
                <c:pt idx="3899">
                  <c:v>38.982174000004306</c:v>
                </c:pt>
                <c:pt idx="3900">
                  <c:v>38.992173000006005</c:v>
                </c:pt>
                <c:pt idx="3901">
                  <c:v>39.002171000000089</c:v>
                </c:pt>
                <c:pt idx="3902">
                  <c:v>39.012170000001788</c:v>
                </c:pt>
                <c:pt idx="3903">
                  <c:v>39.022168000024976</c:v>
                </c:pt>
                <c:pt idx="3904">
                  <c:v>39.032167000026675</c:v>
                </c:pt>
                <c:pt idx="3905">
                  <c:v>39.042165000020759</c:v>
                </c:pt>
                <c:pt idx="3906">
                  <c:v>39.052164000022458</c:v>
                </c:pt>
                <c:pt idx="3907">
                  <c:v>39.062162000016542</c:v>
                </c:pt>
                <c:pt idx="3908">
                  <c:v>39.072161000018241</c:v>
                </c:pt>
                <c:pt idx="3909">
                  <c:v>39.08216000001994</c:v>
                </c:pt>
                <c:pt idx="3910">
                  <c:v>39.092158000014024</c:v>
                </c:pt>
                <c:pt idx="3911">
                  <c:v>39.102157000015723</c:v>
                </c:pt>
                <c:pt idx="3912">
                  <c:v>39.112155000009807</c:v>
                </c:pt>
                <c:pt idx="3913">
                  <c:v>39.122154000011506</c:v>
                </c:pt>
                <c:pt idx="3914">
                  <c:v>39.13215200000559</c:v>
                </c:pt>
                <c:pt idx="3915">
                  <c:v>39.142151000007289</c:v>
                </c:pt>
                <c:pt idx="3916">
                  <c:v>39.152149000001373</c:v>
                </c:pt>
                <c:pt idx="3917">
                  <c:v>39.162148000003072</c:v>
                </c:pt>
                <c:pt idx="3918">
                  <c:v>39.17214700000477</c:v>
                </c:pt>
                <c:pt idx="3919">
                  <c:v>39.182145000027958</c:v>
                </c:pt>
                <c:pt idx="3920">
                  <c:v>39.192144000000553</c:v>
                </c:pt>
                <c:pt idx="3921">
                  <c:v>39.202142000023741</c:v>
                </c:pt>
                <c:pt idx="3922">
                  <c:v>39.21214100002544</c:v>
                </c:pt>
                <c:pt idx="3923">
                  <c:v>39.222139000019524</c:v>
                </c:pt>
                <c:pt idx="3924">
                  <c:v>39.232138000021223</c:v>
                </c:pt>
                <c:pt idx="3925">
                  <c:v>39.242136000015307</c:v>
                </c:pt>
                <c:pt idx="3926">
                  <c:v>39.252135000017006</c:v>
                </c:pt>
                <c:pt idx="3927">
                  <c:v>39.262134000018705</c:v>
                </c:pt>
                <c:pt idx="3928">
                  <c:v>39.272132000012789</c:v>
                </c:pt>
                <c:pt idx="3929">
                  <c:v>39.282131000014488</c:v>
                </c:pt>
                <c:pt idx="3930">
                  <c:v>39.292129000008572</c:v>
                </c:pt>
                <c:pt idx="3931">
                  <c:v>39.302128000010271</c:v>
                </c:pt>
                <c:pt idx="3932">
                  <c:v>39.312126000004355</c:v>
                </c:pt>
                <c:pt idx="3933">
                  <c:v>39.322125000006054</c:v>
                </c:pt>
                <c:pt idx="3934">
                  <c:v>39.332124000007752</c:v>
                </c:pt>
                <c:pt idx="3935">
                  <c:v>39.342122000001837</c:v>
                </c:pt>
                <c:pt idx="3936">
                  <c:v>39.352121000003535</c:v>
                </c:pt>
                <c:pt idx="3937">
                  <c:v>39.362119000026723</c:v>
                </c:pt>
                <c:pt idx="3938">
                  <c:v>39.372118000028422</c:v>
                </c:pt>
                <c:pt idx="3939">
                  <c:v>39.382116000022506</c:v>
                </c:pt>
                <c:pt idx="3940">
                  <c:v>39.392115000024205</c:v>
                </c:pt>
                <c:pt idx="3941">
                  <c:v>39.402114000025904</c:v>
                </c:pt>
                <c:pt idx="3942">
                  <c:v>39.412112000019988</c:v>
                </c:pt>
                <c:pt idx="3943">
                  <c:v>39.422111000021687</c:v>
                </c:pt>
                <c:pt idx="3944">
                  <c:v>39.432109000015771</c:v>
                </c:pt>
                <c:pt idx="3945">
                  <c:v>39.44210800001747</c:v>
                </c:pt>
                <c:pt idx="3946">
                  <c:v>39.452106000011554</c:v>
                </c:pt>
                <c:pt idx="3947">
                  <c:v>39.462105000013253</c:v>
                </c:pt>
                <c:pt idx="3948">
                  <c:v>39.472103000007337</c:v>
                </c:pt>
                <c:pt idx="3949">
                  <c:v>39.482102000009036</c:v>
                </c:pt>
                <c:pt idx="3950">
                  <c:v>39.492101000010734</c:v>
                </c:pt>
                <c:pt idx="3951">
                  <c:v>39.502099000004819</c:v>
                </c:pt>
                <c:pt idx="3952">
                  <c:v>39.512098000006517</c:v>
                </c:pt>
                <c:pt idx="3953">
                  <c:v>39.522096000000602</c:v>
                </c:pt>
                <c:pt idx="3954">
                  <c:v>39.5320950000023</c:v>
                </c:pt>
                <c:pt idx="3955">
                  <c:v>39.542093000025488</c:v>
                </c:pt>
                <c:pt idx="3956">
                  <c:v>39.552092000027187</c:v>
                </c:pt>
                <c:pt idx="3957">
                  <c:v>39.562091000028886</c:v>
                </c:pt>
                <c:pt idx="3958">
                  <c:v>39.57208900002297</c:v>
                </c:pt>
                <c:pt idx="3959">
                  <c:v>39.582088000024669</c:v>
                </c:pt>
                <c:pt idx="3960">
                  <c:v>39.592086000018753</c:v>
                </c:pt>
                <c:pt idx="3961">
                  <c:v>39.602085000020452</c:v>
                </c:pt>
                <c:pt idx="3962">
                  <c:v>39.612083000014536</c:v>
                </c:pt>
                <c:pt idx="3963">
                  <c:v>39.622082000016235</c:v>
                </c:pt>
                <c:pt idx="3964">
                  <c:v>39.632080000010319</c:v>
                </c:pt>
                <c:pt idx="3965">
                  <c:v>39.642079000012018</c:v>
                </c:pt>
                <c:pt idx="3966">
                  <c:v>39.652078000013717</c:v>
                </c:pt>
                <c:pt idx="3967">
                  <c:v>39.662076000007801</c:v>
                </c:pt>
                <c:pt idx="3968">
                  <c:v>39.672075000009499</c:v>
                </c:pt>
                <c:pt idx="3969">
                  <c:v>39.682073000003584</c:v>
                </c:pt>
                <c:pt idx="3970">
                  <c:v>39.692072000005282</c:v>
                </c:pt>
                <c:pt idx="3971">
                  <c:v>39.702070000028471</c:v>
                </c:pt>
                <c:pt idx="3972">
                  <c:v>39.712069000001065</c:v>
                </c:pt>
                <c:pt idx="3973">
                  <c:v>39.722068000002764</c:v>
                </c:pt>
                <c:pt idx="3974">
                  <c:v>39.732066000025952</c:v>
                </c:pt>
                <c:pt idx="3975">
                  <c:v>39.742065000027651</c:v>
                </c:pt>
                <c:pt idx="3976">
                  <c:v>39.752063000021735</c:v>
                </c:pt>
                <c:pt idx="3977">
                  <c:v>39.762062000023434</c:v>
                </c:pt>
                <c:pt idx="3978">
                  <c:v>39.772060000017518</c:v>
                </c:pt>
                <c:pt idx="3979">
                  <c:v>39.782059000019217</c:v>
                </c:pt>
                <c:pt idx="3980">
                  <c:v>39.792057000013301</c:v>
                </c:pt>
                <c:pt idx="3981">
                  <c:v>39.802056000015</c:v>
                </c:pt>
                <c:pt idx="3982">
                  <c:v>39.812055000016699</c:v>
                </c:pt>
                <c:pt idx="3983">
                  <c:v>39.822053000010783</c:v>
                </c:pt>
                <c:pt idx="3984">
                  <c:v>39.832052000012482</c:v>
                </c:pt>
                <c:pt idx="3985">
                  <c:v>39.842050083359936</c:v>
                </c:pt>
                <c:pt idx="3986">
                  <c:v>39.852049083361635</c:v>
                </c:pt>
                <c:pt idx="3987">
                  <c:v>39.862047083355719</c:v>
                </c:pt>
                <c:pt idx="3988">
                  <c:v>39.872046083357418</c:v>
                </c:pt>
                <c:pt idx="3989">
                  <c:v>39.882045083359117</c:v>
                </c:pt>
                <c:pt idx="3990">
                  <c:v>39.892043083353201</c:v>
                </c:pt>
                <c:pt idx="3991">
                  <c:v>39.9020420833549</c:v>
                </c:pt>
                <c:pt idx="3992">
                  <c:v>39.912040083348984</c:v>
                </c:pt>
                <c:pt idx="3993">
                  <c:v>39.922039083350683</c:v>
                </c:pt>
                <c:pt idx="3994">
                  <c:v>39.932037083344767</c:v>
                </c:pt>
                <c:pt idx="3995">
                  <c:v>39.942036083346466</c:v>
                </c:pt>
                <c:pt idx="3996">
                  <c:v>39.952035083348164</c:v>
                </c:pt>
                <c:pt idx="3997">
                  <c:v>39.962033083342249</c:v>
                </c:pt>
                <c:pt idx="3998">
                  <c:v>39.972032083343947</c:v>
                </c:pt>
                <c:pt idx="3999">
                  <c:v>39.982030083338032</c:v>
                </c:pt>
                <c:pt idx="4000">
                  <c:v>39.99202908333973</c:v>
                </c:pt>
                <c:pt idx="4001">
                  <c:v>40.002027083333815</c:v>
                </c:pt>
                <c:pt idx="4002">
                  <c:v>40.012026083335513</c:v>
                </c:pt>
                <c:pt idx="4003">
                  <c:v>40.022025083337212</c:v>
                </c:pt>
                <c:pt idx="4004">
                  <c:v>40.0320230833604</c:v>
                </c:pt>
                <c:pt idx="4005">
                  <c:v>40.042022083362099</c:v>
                </c:pt>
                <c:pt idx="4006">
                  <c:v>40.052020083356183</c:v>
                </c:pt>
                <c:pt idx="4007">
                  <c:v>40.062019083357882</c:v>
                </c:pt>
                <c:pt idx="4008">
                  <c:v>40.072017083351966</c:v>
                </c:pt>
                <c:pt idx="4009">
                  <c:v>40.082016083353665</c:v>
                </c:pt>
                <c:pt idx="4010">
                  <c:v>40.092014083347749</c:v>
                </c:pt>
                <c:pt idx="4011">
                  <c:v>40.102013083349448</c:v>
                </c:pt>
                <c:pt idx="4012">
                  <c:v>40.112012083351146</c:v>
                </c:pt>
                <c:pt idx="4013">
                  <c:v>40.122010083345231</c:v>
                </c:pt>
                <c:pt idx="4014">
                  <c:v>40.132009083346929</c:v>
                </c:pt>
                <c:pt idx="4015">
                  <c:v>40.142007083341014</c:v>
                </c:pt>
                <c:pt idx="4016">
                  <c:v>40.152006083342712</c:v>
                </c:pt>
                <c:pt idx="4017">
                  <c:v>40.162004083336797</c:v>
                </c:pt>
                <c:pt idx="4018">
                  <c:v>40.172003083338495</c:v>
                </c:pt>
                <c:pt idx="4019">
                  <c:v>40.182002083340194</c:v>
                </c:pt>
                <c:pt idx="4020">
                  <c:v>40.192000083334278</c:v>
                </c:pt>
                <c:pt idx="4021">
                  <c:v>40.201999083335977</c:v>
                </c:pt>
                <c:pt idx="4022">
                  <c:v>40.211997083359165</c:v>
                </c:pt>
                <c:pt idx="4023">
                  <c:v>40.221996083360864</c:v>
                </c:pt>
                <c:pt idx="4024">
                  <c:v>40.231994083354948</c:v>
                </c:pt>
                <c:pt idx="4025">
                  <c:v>40.241993083356647</c:v>
                </c:pt>
                <c:pt idx="4026">
                  <c:v>40.251992083358346</c:v>
                </c:pt>
                <c:pt idx="4027">
                  <c:v>40.26199008335243</c:v>
                </c:pt>
                <c:pt idx="4028">
                  <c:v>40.271989083354129</c:v>
                </c:pt>
                <c:pt idx="4029">
                  <c:v>40.281987083348213</c:v>
                </c:pt>
                <c:pt idx="4030">
                  <c:v>40.291986083349911</c:v>
                </c:pt>
                <c:pt idx="4031">
                  <c:v>40.301984083343996</c:v>
                </c:pt>
                <c:pt idx="4032">
                  <c:v>40.311983083345694</c:v>
                </c:pt>
                <c:pt idx="4033">
                  <c:v>40.321982083347393</c:v>
                </c:pt>
                <c:pt idx="4034">
                  <c:v>40.331980083341477</c:v>
                </c:pt>
                <c:pt idx="4035">
                  <c:v>40.341979083343176</c:v>
                </c:pt>
                <c:pt idx="4036">
                  <c:v>40.35197708333726</c:v>
                </c:pt>
                <c:pt idx="4037">
                  <c:v>40.361976083338959</c:v>
                </c:pt>
                <c:pt idx="4038">
                  <c:v>40.371974083362147</c:v>
                </c:pt>
                <c:pt idx="4039">
                  <c:v>40.381973083334742</c:v>
                </c:pt>
                <c:pt idx="4040">
                  <c:v>40.391972083336441</c:v>
                </c:pt>
                <c:pt idx="4041">
                  <c:v>40.401970083359629</c:v>
                </c:pt>
                <c:pt idx="4042">
                  <c:v>40.411969083361328</c:v>
                </c:pt>
                <c:pt idx="4043">
                  <c:v>40.421967083355412</c:v>
                </c:pt>
                <c:pt idx="4044">
                  <c:v>40.431966083357111</c:v>
                </c:pt>
                <c:pt idx="4045">
                  <c:v>40.441964083351195</c:v>
                </c:pt>
                <c:pt idx="4046">
                  <c:v>40.451963083352894</c:v>
                </c:pt>
                <c:pt idx="4047">
                  <c:v>40.461962083354592</c:v>
                </c:pt>
                <c:pt idx="4048">
                  <c:v>40.471960083348677</c:v>
                </c:pt>
                <c:pt idx="4049">
                  <c:v>40.481959083350375</c:v>
                </c:pt>
                <c:pt idx="4050">
                  <c:v>40.49195708334446</c:v>
                </c:pt>
                <c:pt idx="4051">
                  <c:v>40.501956083346158</c:v>
                </c:pt>
                <c:pt idx="4052">
                  <c:v>40.511954083340243</c:v>
                </c:pt>
                <c:pt idx="4053">
                  <c:v>40.521953083341941</c:v>
                </c:pt>
                <c:pt idx="4054">
                  <c:v>40.53195208334364</c:v>
                </c:pt>
                <c:pt idx="4055">
                  <c:v>40.541950083337724</c:v>
                </c:pt>
                <c:pt idx="4056">
                  <c:v>40.551949083339423</c:v>
                </c:pt>
                <c:pt idx="4057">
                  <c:v>40.561947083333507</c:v>
                </c:pt>
                <c:pt idx="4058">
                  <c:v>40.571946083335206</c:v>
                </c:pt>
                <c:pt idx="4059">
                  <c:v>40.581944083358394</c:v>
                </c:pt>
                <c:pt idx="4060">
                  <c:v>40.591943083360093</c:v>
                </c:pt>
                <c:pt idx="4061">
                  <c:v>40.601942083361791</c:v>
                </c:pt>
                <c:pt idx="4062">
                  <c:v>40.611940083355876</c:v>
                </c:pt>
                <c:pt idx="4063">
                  <c:v>40.621939083357574</c:v>
                </c:pt>
                <c:pt idx="4064">
                  <c:v>40.631937083351659</c:v>
                </c:pt>
                <c:pt idx="4065">
                  <c:v>40.641936083353357</c:v>
                </c:pt>
                <c:pt idx="4066">
                  <c:v>40.651934083347442</c:v>
                </c:pt>
                <c:pt idx="4067">
                  <c:v>40.66193308334914</c:v>
                </c:pt>
                <c:pt idx="4068">
                  <c:v>40.671932083350839</c:v>
                </c:pt>
                <c:pt idx="4069">
                  <c:v>40.681930083344923</c:v>
                </c:pt>
                <c:pt idx="4070">
                  <c:v>40.691929083346622</c:v>
                </c:pt>
                <c:pt idx="4071">
                  <c:v>40.701927083340706</c:v>
                </c:pt>
                <c:pt idx="4072">
                  <c:v>40.711926083342405</c:v>
                </c:pt>
                <c:pt idx="4073">
                  <c:v>40.721924083336489</c:v>
                </c:pt>
                <c:pt idx="4074">
                  <c:v>40.731923083338188</c:v>
                </c:pt>
                <c:pt idx="4075">
                  <c:v>40.741922083339887</c:v>
                </c:pt>
                <c:pt idx="4076">
                  <c:v>40.751920083333971</c:v>
                </c:pt>
                <c:pt idx="4077">
                  <c:v>40.76191908333567</c:v>
                </c:pt>
                <c:pt idx="4078">
                  <c:v>40.771917083358858</c:v>
                </c:pt>
                <c:pt idx="4079">
                  <c:v>40.781916083360557</c:v>
                </c:pt>
                <c:pt idx="4080">
                  <c:v>40.791914083354641</c:v>
                </c:pt>
                <c:pt idx="4081">
                  <c:v>40.801913083356339</c:v>
                </c:pt>
                <c:pt idx="4082">
                  <c:v>40.811912083358038</c:v>
                </c:pt>
                <c:pt idx="4083">
                  <c:v>40.821910083352122</c:v>
                </c:pt>
                <c:pt idx="4084">
                  <c:v>40.831909083353821</c:v>
                </c:pt>
                <c:pt idx="4085">
                  <c:v>40.841907833353616</c:v>
                </c:pt>
                <c:pt idx="4086">
                  <c:v>40.851906833355315</c:v>
                </c:pt>
                <c:pt idx="4087">
                  <c:v>40.861904833349399</c:v>
                </c:pt>
                <c:pt idx="4088">
                  <c:v>40.871903833351098</c:v>
                </c:pt>
                <c:pt idx="4089">
                  <c:v>40.881902833352797</c:v>
                </c:pt>
                <c:pt idx="4090">
                  <c:v>40.891900833346881</c:v>
                </c:pt>
                <c:pt idx="4091">
                  <c:v>40.90189983334858</c:v>
                </c:pt>
                <c:pt idx="4092">
                  <c:v>40.911897833342664</c:v>
                </c:pt>
                <c:pt idx="4093">
                  <c:v>40.921896833344363</c:v>
                </c:pt>
                <c:pt idx="4094">
                  <c:v>40.931894833338447</c:v>
                </c:pt>
                <c:pt idx="4095">
                  <c:v>40.941893833340146</c:v>
                </c:pt>
                <c:pt idx="4096">
                  <c:v>40.951892833341844</c:v>
                </c:pt>
                <c:pt idx="4097">
                  <c:v>40.961890833335929</c:v>
                </c:pt>
                <c:pt idx="4098">
                  <c:v>40.971889833337627</c:v>
                </c:pt>
                <c:pt idx="4099">
                  <c:v>40.981887833360815</c:v>
                </c:pt>
                <c:pt idx="4100">
                  <c:v>40.99188683333341</c:v>
                </c:pt>
                <c:pt idx="4101">
                  <c:v>41.001884833356598</c:v>
                </c:pt>
                <c:pt idx="4102">
                  <c:v>41.011883833358297</c:v>
                </c:pt>
                <c:pt idx="4103">
                  <c:v>41.021882833359996</c:v>
                </c:pt>
                <c:pt idx="4104">
                  <c:v>41.03188083335408</c:v>
                </c:pt>
                <c:pt idx="4105">
                  <c:v>41.041879833355779</c:v>
                </c:pt>
                <c:pt idx="4106">
                  <c:v>41.051877833349863</c:v>
                </c:pt>
                <c:pt idx="4107">
                  <c:v>41.061876833351562</c:v>
                </c:pt>
                <c:pt idx="4108">
                  <c:v>41.071874833345646</c:v>
                </c:pt>
                <c:pt idx="4109">
                  <c:v>41.081873833347345</c:v>
                </c:pt>
                <c:pt idx="4110">
                  <c:v>41.091872833349044</c:v>
                </c:pt>
                <c:pt idx="4111">
                  <c:v>41.101870833343128</c:v>
                </c:pt>
                <c:pt idx="4112">
                  <c:v>41.111869833344826</c:v>
                </c:pt>
                <c:pt idx="4113">
                  <c:v>41.121867833338911</c:v>
                </c:pt>
                <c:pt idx="4114">
                  <c:v>41.131866833340609</c:v>
                </c:pt>
                <c:pt idx="4115">
                  <c:v>41.141865833342308</c:v>
                </c:pt>
                <c:pt idx="4116">
                  <c:v>41.151863833336392</c:v>
                </c:pt>
                <c:pt idx="4117">
                  <c:v>41.161862833338091</c:v>
                </c:pt>
                <c:pt idx="4118">
                  <c:v>41.171860833361279</c:v>
                </c:pt>
                <c:pt idx="4119">
                  <c:v>41.181859833333874</c:v>
                </c:pt>
                <c:pt idx="4120">
                  <c:v>41.191857833357062</c:v>
                </c:pt>
                <c:pt idx="4121">
                  <c:v>41.201856833358761</c:v>
                </c:pt>
                <c:pt idx="4122">
                  <c:v>41.21185583336046</c:v>
                </c:pt>
                <c:pt idx="4123">
                  <c:v>41.221853833354544</c:v>
                </c:pt>
                <c:pt idx="4124">
                  <c:v>41.231852833356243</c:v>
                </c:pt>
                <c:pt idx="4125">
                  <c:v>41.241850833350327</c:v>
                </c:pt>
                <c:pt idx="4126">
                  <c:v>41.251849833352026</c:v>
                </c:pt>
                <c:pt idx="4127">
                  <c:v>41.26184783334611</c:v>
                </c:pt>
                <c:pt idx="4128">
                  <c:v>41.271846833347809</c:v>
                </c:pt>
                <c:pt idx="4129">
                  <c:v>41.281845833349507</c:v>
                </c:pt>
                <c:pt idx="4130">
                  <c:v>41.291843833343592</c:v>
                </c:pt>
                <c:pt idx="4131">
                  <c:v>41.30184283334529</c:v>
                </c:pt>
                <c:pt idx="4132">
                  <c:v>41.311840833339375</c:v>
                </c:pt>
                <c:pt idx="4133">
                  <c:v>41.321839833341073</c:v>
                </c:pt>
                <c:pt idx="4134">
                  <c:v>41.331837833335157</c:v>
                </c:pt>
                <c:pt idx="4135">
                  <c:v>41.341836833336856</c:v>
                </c:pt>
                <c:pt idx="4136">
                  <c:v>41.351835833338555</c:v>
                </c:pt>
                <c:pt idx="4137">
                  <c:v>41.361833833361743</c:v>
                </c:pt>
                <c:pt idx="4138">
                  <c:v>41.371832833334338</c:v>
                </c:pt>
                <c:pt idx="4139">
                  <c:v>41.381830833357526</c:v>
                </c:pt>
                <c:pt idx="4140">
                  <c:v>41.391829833359225</c:v>
                </c:pt>
                <c:pt idx="4141">
                  <c:v>41.401827833353309</c:v>
                </c:pt>
                <c:pt idx="4142">
                  <c:v>41.411826833355008</c:v>
                </c:pt>
                <c:pt idx="4143">
                  <c:v>41.421825833356706</c:v>
                </c:pt>
                <c:pt idx="4144">
                  <c:v>41.431823833350791</c:v>
                </c:pt>
                <c:pt idx="4145">
                  <c:v>41.441822833352489</c:v>
                </c:pt>
                <c:pt idx="4146">
                  <c:v>41.451820833346574</c:v>
                </c:pt>
                <c:pt idx="4147">
                  <c:v>41.461819833348272</c:v>
                </c:pt>
                <c:pt idx="4148">
                  <c:v>41.471818833349971</c:v>
                </c:pt>
                <c:pt idx="4149">
                  <c:v>41.481816833344055</c:v>
                </c:pt>
                <c:pt idx="4150">
                  <c:v>41.491815833345754</c:v>
                </c:pt>
                <c:pt idx="4151">
                  <c:v>41.501813833339838</c:v>
                </c:pt>
                <c:pt idx="4152">
                  <c:v>41.511812833341537</c:v>
                </c:pt>
                <c:pt idx="4153">
                  <c:v>41.521810833335621</c:v>
                </c:pt>
                <c:pt idx="4154">
                  <c:v>41.53180983333732</c:v>
                </c:pt>
                <c:pt idx="4155">
                  <c:v>41.541808833339019</c:v>
                </c:pt>
                <c:pt idx="4156">
                  <c:v>41.551806833362207</c:v>
                </c:pt>
                <c:pt idx="4157">
                  <c:v>41.561805833334802</c:v>
                </c:pt>
                <c:pt idx="4158">
                  <c:v>41.57180383335799</c:v>
                </c:pt>
                <c:pt idx="4159">
                  <c:v>41.581802833359689</c:v>
                </c:pt>
                <c:pt idx="4160">
                  <c:v>41.591800833353773</c:v>
                </c:pt>
                <c:pt idx="4161">
                  <c:v>41.601799833355471</c:v>
                </c:pt>
                <c:pt idx="4162">
                  <c:v>41.61179883335717</c:v>
                </c:pt>
                <c:pt idx="4163">
                  <c:v>41.621796833351254</c:v>
                </c:pt>
                <c:pt idx="4164">
                  <c:v>41.631795833352953</c:v>
                </c:pt>
                <c:pt idx="4165">
                  <c:v>41.641793833347037</c:v>
                </c:pt>
                <c:pt idx="4166">
                  <c:v>41.651792833348736</c:v>
                </c:pt>
                <c:pt idx="4167">
                  <c:v>41.66179083334282</c:v>
                </c:pt>
                <c:pt idx="4168">
                  <c:v>41.671789833344519</c:v>
                </c:pt>
                <c:pt idx="4169">
                  <c:v>41.681788833346218</c:v>
                </c:pt>
                <c:pt idx="4170">
                  <c:v>41.691786833340302</c:v>
                </c:pt>
                <c:pt idx="4171">
                  <c:v>41.701785833342001</c:v>
                </c:pt>
                <c:pt idx="4172">
                  <c:v>41.711783833336085</c:v>
                </c:pt>
                <c:pt idx="4173">
                  <c:v>41.721782833337784</c:v>
                </c:pt>
                <c:pt idx="4174">
                  <c:v>41.731781833339483</c:v>
                </c:pt>
                <c:pt idx="4175">
                  <c:v>41.741779833333567</c:v>
                </c:pt>
                <c:pt idx="4176">
                  <c:v>41.751778833335266</c:v>
                </c:pt>
                <c:pt idx="4177">
                  <c:v>41.761776833358454</c:v>
                </c:pt>
                <c:pt idx="4178">
                  <c:v>41.771775833360152</c:v>
                </c:pt>
                <c:pt idx="4179">
                  <c:v>41.781773833354237</c:v>
                </c:pt>
                <c:pt idx="4180">
                  <c:v>41.791772833355935</c:v>
                </c:pt>
                <c:pt idx="4181">
                  <c:v>41.801771833357634</c:v>
                </c:pt>
                <c:pt idx="4182">
                  <c:v>41.811769833351718</c:v>
                </c:pt>
                <c:pt idx="4183">
                  <c:v>41.821768833353417</c:v>
                </c:pt>
                <c:pt idx="4184">
                  <c:v>41.831766833347501</c:v>
                </c:pt>
                <c:pt idx="4185">
                  <c:v>41.841765125020174</c:v>
                </c:pt>
                <c:pt idx="4186">
                  <c:v>41.851763125014259</c:v>
                </c:pt>
                <c:pt idx="4187">
                  <c:v>41.861762125015957</c:v>
                </c:pt>
                <c:pt idx="4188">
                  <c:v>41.871761125017656</c:v>
                </c:pt>
                <c:pt idx="4189">
                  <c:v>41.88175912501174</c:v>
                </c:pt>
                <c:pt idx="4190">
                  <c:v>41.891758125013439</c:v>
                </c:pt>
                <c:pt idx="4191">
                  <c:v>41.901756125007523</c:v>
                </c:pt>
                <c:pt idx="4192">
                  <c:v>41.911755125009222</c:v>
                </c:pt>
                <c:pt idx="4193">
                  <c:v>41.921754125010921</c:v>
                </c:pt>
                <c:pt idx="4194">
                  <c:v>41.931752125005005</c:v>
                </c:pt>
                <c:pt idx="4195">
                  <c:v>41.941751125006704</c:v>
                </c:pt>
                <c:pt idx="4196">
                  <c:v>41.951749125000788</c:v>
                </c:pt>
                <c:pt idx="4197">
                  <c:v>41.961748125002487</c:v>
                </c:pt>
                <c:pt idx="4198">
                  <c:v>41.971746125025675</c:v>
                </c:pt>
                <c:pt idx="4199">
                  <c:v>41.981745125027373</c:v>
                </c:pt>
                <c:pt idx="4200">
                  <c:v>41.991744124999968</c:v>
                </c:pt>
                <c:pt idx="4201">
                  <c:v>42.001742125023156</c:v>
                </c:pt>
                <c:pt idx="4202">
                  <c:v>42.011741125024855</c:v>
                </c:pt>
                <c:pt idx="4203">
                  <c:v>42.021739125018939</c:v>
                </c:pt>
                <c:pt idx="4204">
                  <c:v>42.031738125020638</c:v>
                </c:pt>
                <c:pt idx="4205">
                  <c:v>42.041736125014722</c:v>
                </c:pt>
                <c:pt idx="4206">
                  <c:v>42.051735125016421</c:v>
                </c:pt>
                <c:pt idx="4207">
                  <c:v>42.06173412501812</c:v>
                </c:pt>
                <c:pt idx="4208">
                  <c:v>42.071732125012204</c:v>
                </c:pt>
                <c:pt idx="4209">
                  <c:v>42.081731125013903</c:v>
                </c:pt>
                <c:pt idx="4210">
                  <c:v>42.091729125007987</c:v>
                </c:pt>
                <c:pt idx="4211">
                  <c:v>42.101728125009686</c:v>
                </c:pt>
                <c:pt idx="4212">
                  <c:v>42.11172612500377</c:v>
                </c:pt>
                <c:pt idx="4213">
                  <c:v>42.121725125005469</c:v>
                </c:pt>
                <c:pt idx="4214">
                  <c:v>42.131724125007167</c:v>
                </c:pt>
                <c:pt idx="4215">
                  <c:v>42.141722125001252</c:v>
                </c:pt>
                <c:pt idx="4216">
                  <c:v>42.15172112500295</c:v>
                </c:pt>
                <c:pt idx="4217">
                  <c:v>42.161719125026138</c:v>
                </c:pt>
                <c:pt idx="4218">
                  <c:v>42.171718125027837</c:v>
                </c:pt>
                <c:pt idx="4219">
                  <c:v>42.181717125000432</c:v>
                </c:pt>
                <c:pt idx="4220">
                  <c:v>42.19171512502362</c:v>
                </c:pt>
                <c:pt idx="4221">
                  <c:v>42.201714125025319</c:v>
                </c:pt>
                <c:pt idx="4222">
                  <c:v>42.211712125019403</c:v>
                </c:pt>
                <c:pt idx="4223">
                  <c:v>42.221711125021102</c:v>
                </c:pt>
                <c:pt idx="4224">
                  <c:v>42.231709125015186</c:v>
                </c:pt>
                <c:pt idx="4225">
                  <c:v>42.241708125016885</c:v>
                </c:pt>
                <c:pt idx="4226">
                  <c:v>42.251707125018584</c:v>
                </c:pt>
                <c:pt idx="4227">
                  <c:v>42.261705125012668</c:v>
                </c:pt>
                <c:pt idx="4228">
                  <c:v>42.271704125014367</c:v>
                </c:pt>
                <c:pt idx="4229">
                  <c:v>42.281702125008451</c:v>
                </c:pt>
                <c:pt idx="4230">
                  <c:v>42.29170112501015</c:v>
                </c:pt>
                <c:pt idx="4231">
                  <c:v>42.301699125004234</c:v>
                </c:pt>
                <c:pt idx="4232">
                  <c:v>42.311698125005933</c:v>
                </c:pt>
                <c:pt idx="4233">
                  <c:v>42.321697125007631</c:v>
                </c:pt>
                <c:pt idx="4234">
                  <c:v>42.331695125001715</c:v>
                </c:pt>
                <c:pt idx="4235">
                  <c:v>42.341694125003414</c:v>
                </c:pt>
                <c:pt idx="4236">
                  <c:v>42.351692125026602</c:v>
                </c:pt>
                <c:pt idx="4237">
                  <c:v>42.361691125028301</c:v>
                </c:pt>
                <c:pt idx="4238">
                  <c:v>42.371690125000896</c:v>
                </c:pt>
                <c:pt idx="4239">
                  <c:v>42.381688125024084</c:v>
                </c:pt>
                <c:pt idx="4240">
                  <c:v>42.391687125025783</c:v>
                </c:pt>
                <c:pt idx="4241">
                  <c:v>42.401685125019867</c:v>
                </c:pt>
                <c:pt idx="4242">
                  <c:v>42.411684125021566</c:v>
                </c:pt>
                <c:pt idx="4243">
                  <c:v>42.42168212501565</c:v>
                </c:pt>
                <c:pt idx="4244">
                  <c:v>42.431681125017349</c:v>
                </c:pt>
                <c:pt idx="4245">
                  <c:v>42.441680125019047</c:v>
                </c:pt>
                <c:pt idx="4246">
                  <c:v>42.451678125013132</c:v>
                </c:pt>
                <c:pt idx="4247">
                  <c:v>42.46167712501483</c:v>
                </c:pt>
                <c:pt idx="4248">
                  <c:v>42.471675125008915</c:v>
                </c:pt>
                <c:pt idx="4249">
                  <c:v>42.481674125010613</c:v>
                </c:pt>
                <c:pt idx="4250">
                  <c:v>42.491673125012312</c:v>
                </c:pt>
                <c:pt idx="4251">
                  <c:v>42.501671125006396</c:v>
                </c:pt>
                <c:pt idx="4252">
                  <c:v>42.511670125008095</c:v>
                </c:pt>
                <c:pt idx="4253">
                  <c:v>42.521668125002179</c:v>
                </c:pt>
                <c:pt idx="4254">
                  <c:v>42.531667125003878</c:v>
                </c:pt>
                <c:pt idx="4255">
                  <c:v>42.541665125027066</c:v>
                </c:pt>
                <c:pt idx="4256">
                  <c:v>42.551664125028765</c:v>
                </c:pt>
                <c:pt idx="4257">
                  <c:v>42.56166312500136</c:v>
                </c:pt>
                <c:pt idx="4258">
                  <c:v>42.571661125024548</c:v>
                </c:pt>
                <c:pt idx="4259">
                  <c:v>42.581660125026247</c:v>
                </c:pt>
                <c:pt idx="4260">
                  <c:v>42.591658125020331</c:v>
                </c:pt>
                <c:pt idx="4261">
                  <c:v>42.60165712502203</c:v>
                </c:pt>
                <c:pt idx="4262">
                  <c:v>42.611656125023728</c:v>
                </c:pt>
                <c:pt idx="4263">
                  <c:v>42.621654125017812</c:v>
                </c:pt>
                <c:pt idx="4264">
                  <c:v>42.631653125019511</c:v>
                </c:pt>
                <c:pt idx="4265">
                  <c:v>42.641651125013595</c:v>
                </c:pt>
                <c:pt idx="4266">
                  <c:v>42.651650125015294</c:v>
                </c:pt>
                <c:pt idx="4267">
                  <c:v>42.661648125009378</c:v>
                </c:pt>
                <c:pt idx="4268">
                  <c:v>42.671647125011077</c:v>
                </c:pt>
                <c:pt idx="4269">
                  <c:v>42.681646125012776</c:v>
                </c:pt>
                <c:pt idx="4270">
                  <c:v>42.69164412500686</c:v>
                </c:pt>
                <c:pt idx="4271">
                  <c:v>42.701643125008559</c:v>
                </c:pt>
                <c:pt idx="4272">
                  <c:v>42.711641125002643</c:v>
                </c:pt>
                <c:pt idx="4273">
                  <c:v>42.721640125004342</c:v>
                </c:pt>
                <c:pt idx="4274">
                  <c:v>42.73163812502753</c:v>
                </c:pt>
                <c:pt idx="4275">
                  <c:v>42.741637125000125</c:v>
                </c:pt>
                <c:pt idx="4276">
                  <c:v>42.751636125001824</c:v>
                </c:pt>
                <c:pt idx="4277">
                  <c:v>42.761634125025012</c:v>
                </c:pt>
                <c:pt idx="4278">
                  <c:v>42.77163312502671</c:v>
                </c:pt>
                <c:pt idx="4279">
                  <c:v>42.781631125020795</c:v>
                </c:pt>
                <c:pt idx="4280">
                  <c:v>42.791630125022493</c:v>
                </c:pt>
                <c:pt idx="4281">
                  <c:v>42.801629125024192</c:v>
                </c:pt>
                <c:pt idx="4282">
                  <c:v>42.811627125018276</c:v>
                </c:pt>
                <c:pt idx="4283">
                  <c:v>42.821626125019975</c:v>
                </c:pt>
                <c:pt idx="4284">
                  <c:v>42.831624125014059</c:v>
                </c:pt>
                <c:pt idx="4285">
                  <c:v>42.841622750012903</c:v>
                </c:pt>
                <c:pt idx="4286">
                  <c:v>42.851620750006987</c:v>
                </c:pt>
                <c:pt idx="4287">
                  <c:v>42.861619750008686</c:v>
                </c:pt>
                <c:pt idx="4288">
                  <c:v>42.871618750010384</c:v>
                </c:pt>
                <c:pt idx="4289">
                  <c:v>42.881616750004468</c:v>
                </c:pt>
                <c:pt idx="4290">
                  <c:v>42.891615750006167</c:v>
                </c:pt>
                <c:pt idx="4291">
                  <c:v>42.901613750000251</c:v>
                </c:pt>
                <c:pt idx="4292">
                  <c:v>42.91161275000195</c:v>
                </c:pt>
                <c:pt idx="4293">
                  <c:v>42.921611750003649</c:v>
                </c:pt>
                <c:pt idx="4294">
                  <c:v>42.931609750026837</c:v>
                </c:pt>
                <c:pt idx="4295">
                  <c:v>42.941608750028536</c:v>
                </c:pt>
                <c:pt idx="4296">
                  <c:v>42.95160675002262</c:v>
                </c:pt>
                <c:pt idx="4297">
                  <c:v>42.961605750024319</c:v>
                </c:pt>
                <c:pt idx="4298">
                  <c:v>42.971603750018403</c:v>
                </c:pt>
                <c:pt idx="4299">
                  <c:v>42.981602750020102</c:v>
                </c:pt>
                <c:pt idx="4300">
                  <c:v>42.9916017500218</c:v>
                </c:pt>
                <c:pt idx="4301">
                  <c:v>43.001599750015885</c:v>
                </c:pt>
                <c:pt idx="4302">
                  <c:v>43.011598750017583</c:v>
                </c:pt>
                <c:pt idx="4303">
                  <c:v>43.021596750011668</c:v>
                </c:pt>
                <c:pt idx="4304">
                  <c:v>43.031595750013366</c:v>
                </c:pt>
                <c:pt idx="4305">
                  <c:v>43.041594750015065</c:v>
                </c:pt>
                <c:pt idx="4306">
                  <c:v>43.051592750009149</c:v>
                </c:pt>
                <c:pt idx="4307">
                  <c:v>43.061591750010848</c:v>
                </c:pt>
                <c:pt idx="4308">
                  <c:v>43.071589750004932</c:v>
                </c:pt>
                <c:pt idx="4309">
                  <c:v>43.081588750006631</c:v>
                </c:pt>
                <c:pt idx="4310">
                  <c:v>43.091586750000715</c:v>
                </c:pt>
                <c:pt idx="4311">
                  <c:v>43.101585750002414</c:v>
                </c:pt>
                <c:pt idx="4312">
                  <c:v>43.111584750004113</c:v>
                </c:pt>
                <c:pt idx="4313">
                  <c:v>43.121582750027301</c:v>
                </c:pt>
                <c:pt idx="4314">
                  <c:v>43.131581749999896</c:v>
                </c:pt>
                <c:pt idx="4315">
                  <c:v>43.141579750023084</c:v>
                </c:pt>
                <c:pt idx="4316">
                  <c:v>43.151578750024782</c:v>
                </c:pt>
                <c:pt idx="4317">
                  <c:v>43.161576750018867</c:v>
                </c:pt>
                <c:pt idx="4318">
                  <c:v>43.171575750020565</c:v>
                </c:pt>
                <c:pt idx="4319">
                  <c:v>43.181574750022264</c:v>
                </c:pt>
                <c:pt idx="4320">
                  <c:v>43.191572750016348</c:v>
                </c:pt>
                <c:pt idx="4321">
                  <c:v>43.201571750018047</c:v>
                </c:pt>
                <c:pt idx="4322">
                  <c:v>43.211569750012131</c:v>
                </c:pt>
                <c:pt idx="4323">
                  <c:v>43.22156875001383</c:v>
                </c:pt>
                <c:pt idx="4324">
                  <c:v>43.231567750015529</c:v>
                </c:pt>
                <c:pt idx="4325">
                  <c:v>43.241565750009613</c:v>
                </c:pt>
                <c:pt idx="4326">
                  <c:v>43.251564750011312</c:v>
                </c:pt>
                <c:pt idx="4327">
                  <c:v>43.261562750005396</c:v>
                </c:pt>
                <c:pt idx="4328">
                  <c:v>43.271561750007095</c:v>
                </c:pt>
                <c:pt idx="4329">
                  <c:v>43.281560750008794</c:v>
                </c:pt>
                <c:pt idx="4330">
                  <c:v>43.291558750002878</c:v>
                </c:pt>
                <c:pt idx="4331">
                  <c:v>43.301557750004577</c:v>
                </c:pt>
                <c:pt idx="4332">
                  <c:v>43.311555750027765</c:v>
                </c:pt>
                <c:pt idx="4333">
                  <c:v>43.321554750000359</c:v>
                </c:pt>
                <c:pt idx="4334">
                  <c:v>43.331552750023548</c:v>
                </c:pt>
                <c:pt idx="4335">
                  <c:v>43.341551750025246</c:v>
                </c:pt>
                <c:pt idx="4336">
                  <c:v>43.351550750026945</c:v>
                </c:pt>
                <c:pt idx="4337">
                  <c:v>43.361548750021029</c:v>
                </c:pt>
                <c:pt idx="4338">
                  <c:v>43.371547750022728</c:v>
                </c:pt>
                <c:pt idx="4339">
                  <c:v>43.381545750016812</c:v>
                </c:pt>
                <c:pt idx="4340">
                  <c:v>43.391544750018511</c:v>
                </c:pt>
                <c:pt idx="4341">
                  <c:v>43.40154375002021</c:v>
                </c:pt>
                <c:pt idx="4342">
                  <c:v>43.411541750014294</c:v>
                </c:pt>
                <c:pt idx="4343">
                  <c:v>43.421540750015993</c:v>
                </c:pt>
                <c:pt idx="4344">
                  <c:v>43.431538750010077</c:v>
                </c:pt>
                <c:pt idx="4345">
                  <c:v>43.441537750011776</c:v>
                </c:pt>
                <c:pt idx="4346">
                  <c:v>43.45153575000586</c:v>
                </c:pt>
                <c:pt idx="4347">
                  <c:v>43.461534750007559</c:v>
                </c:pt>
                <c:pt idx="4348">
                  <c:v>43.471533750009257</c:v>
                </c:pt>
                <c:pt idx="4349">
                  <c:v>43.481531750003342</c:v>
                </c:pt>
                <c:pt idx="4350">
                  <c:v>43.49153075000504</c:v>
                </c:pt>
                <c:pt idx="4351">
                  <c:v>43.501528750028228</c:v>
                </c:pt>
                <c:pt idx="4352">
                  <c:v>43.511527750000823</c:v>
                </c:pt>
                <c:pt idx="4353">
                  <c:v>43.521525750024011</c:v>
                </c:pt>
                <c:pt idx="4354">
                  <c:v>43.53152475002571</c:v>
                </c:pt>
                <c:pt idx="4355">
                  <c:v>43.541523750027409</c:v>
                </c:pt>
                <c:pt idx="4356">
                  <c:v>43.551521750021493</c:v>
                </c:pt>
                <c:pt idx="4357">
                  <c:v>43.561520750023192</c:v>
                </c:pt>
                <c:pt idx="4358">
                  <c:v>43.571518750017276</c:v>
                </c:pt>
                <c:pt idx="4359">
                  <c:v>43.581517750018975</c:v>
                </c:pt>
                <c:pt idx="4360">
                  <c:v>43.591516750020673</c:v>
                </c:pt>
                <c:pt idx="4361">
                  <c:v>43.601514750014758</c:v>
                </c:pt>
                <c:pt idx="4362">
                  <c:v>43.611513750016456</c:v>
                </c:pt>
                <c:pt idx="4363">
                  <c:v>43.621511750010541</c:v>
                </c:pt>
                <c:pt idx="4364">
                  <c:v>43.631510750012239</c:v>
                </c:pt>
                <c:pt idx="4365">
                  <c:v>43.641509750013938</c:v>
                </c:pt>
                <c:pt idx="4366">
                  <c:v>43.651507750008022</c:v>
                </c:pt>
                <c:pt idx="4367">
                  <c:v>43.661506750009721</c:v>
                </c:pt>
                <c:pt idx="4368">
                  <c:v>43.671504750003805</c:v>
                </c:pt>
                <c:pt idx="4369">
                  <c:v>43.681503750005504</c:v>
                </c:pt>
                <c:pt idx="4370">
                  <c:v>43.691501750028692</c:v>
                </c:pt>
                <c:pt idx="4371">
                  <c:v>43.701500750001287</c:v>
                </c:pt>
                <c:pt idx="4372">
                  <c:v>43.711499750002986</c:v>
                </c:pt>
                <c:pt idx="4373">
                  <c:v>43.721497750026174</c:v>
                </c:pt>
                <c:pt idx="4374">
                  <c:v>43.731496750027873</c:v>
                </c:pt>
                <c:pt idx="4375">
                  <c:v>43.741494750021957</c:v>
                </c:pt>
                <c:pt idx="4376">
                  <c:v>43.751493750023656</c:v>
                </c:pt>
                <c:pt idx="4377">
                  <c:v>43.761492750025354</c:v>
                </c:pt>
                <c:pt idx="4378">
                  <c:v>43.771490750019439</c:v>
                </c:pt>
                <c:pt idx="4379">
                  <c:v>43.781489750021137</c:v>
                </c:pt>
                <c:pt idx="4380">
                  <c:v>43.791487750015222</c:v>
                </c:pt>
                <c:pt idx="4381">
                  <c:v>43.80148675001692</c:v>
                </c:pt>
                <c:pt idx="4382">
                  <c:v>43.811484750011005</c:v>
                </c:pt>
                <c:pt idx="4383">
                  <c:v>43.821483750012703</c:v>
                </c:pt>
                <c:pt idx="4384">
                  <c:v>43.831482750014402</c:v>
                </c:pt>
                <c:pt idx="4385">
                  <c:v>43.841481708339415</c:v>
                </c:pt>
                <c:pt idx="4386">
                  <c:v>43.851480708341114</c:v>
                </c:pt>
                <c:pt idx="4387">
                  <c:v>43.861478708335198</c:v>
                </c:pt>
                <c:pt idx="4388">
                  <c:v>43.871477708336897</c:v>
                </c:pt>
                <c:pt idx="4389">
                  <c:v>43.881476708338596</c:v>
                </c:pt>
                <c:pt idx="4390">
                  <c:v>43.891474708361784</c:v>
                </c:pt>
                <c:pt idx="4391">
                  <c:v>43.901473708334379</c:v>
                </c:pt>
                <c:pt idx="4392">
                  <c:v>43.911471708357567</c:v>
                </c:pt>
                <c:pt idx="4393">
                  <c:v>43.921470708359266</c:v>
                </c:pt>
                <c:pt idx="4394">
                  <c:v>43.93146870835335</c:v>
                </c:pt>
                <c:pt idx="4395">
                  <c:v>43.941467708355049</c:v>
                </c:pt>
                <c:pt idx="4396">
                  <c:v>43.951466708356747</c:v>
                </c:pt>
                <c:pt idx="4397">
                  <c:v>43.961464708350832</c:v>
                </c:pt>
                <c:pt idx="4398">
                  <c:v>43.97146370835253</c:v>
                </c:pt>
                <c:pt idx="4399">
                  <c:v>43.981461708346615</c:v>
                </c:pt>
                <c:pt idx="4400">
                  <c:v>43.991460708348313</c:v>
                </c:pt>
                <c:pt idx="4401">
                  <c:v>44.001459708350012</c:v>
                </c:pt>
                <c:pt idx="4402">
                  <c:v>44.011457708344096</c:v>
                </c:pt>
                <c:pt idx="4403">
                  <c:v>44.021456708345795</c:v>
                </c:pt>
                <c:pt idx="4404">
                  <c:v>44.031454708339879</c:v>
                </c:pt>
                <c:pt idx="4405">
                  <c:v>44.041453708341578</c:v>
                </c:pt>
                <c:pt idx="4406">
                  <c:v>44.051451708335662</c:v>
                </c:pt>
                <c:pt idx="4407">
                  <c:v>44.061450708337361</c:v>
                </c:pt>
                <c:pt idx="4408">
                  <c:v>44.07144970833906</c:v>
                </c:pt>
                <c:pt idx="4409">
                  <c:v>44.081447708362248</c:v>
                </c:pt>
                <c:pt idx="4410">
                  <c:v>44.091446708334843</c:v>
                </c:pt>
                <c:pt idx="4411">
                  <c:v>44.101444708358031</c:v>
                </c:pt>
                <c:pt idx="4412">
                  <c:v>44.111443708359729</c:v>
                </c:pt>
                <c:pt idx="4413">
                  <c:v>44.121442708361428</c:v>
                </c:pt>
                <c:pt idx="4414">
                  <c:v>44.131440708355512</c:v>
                </c:pt>
                <c:pt idx="4415">
                  <c:v>44.141439708357211</c:v>
                </c:pt>
                <c:pt idx="4416">
                  <c:v>44.151437708351295</c:v>
                </c:pt>
                <c:pt idx="4417">
                  <c:v>44.161436708352994</c:v>
                </c:pt>
                <c:pt idx="4418">
                  <c:v>44.171435708354693</c:v>
                </c:pt>
                <c:pt idx="4419">
                  <c:v>44.181433708348777</c:v>
                </c:pt>
                <c:pt idx="4420">
                  <c:v>44.191432708350476</c:v>
                </c:pt>
                <c:pt idx="4421">
                  <c:v>44.20143070834456</c:v>
                </c:pt>
                <c:pt idx="4422">
                  <c:v>44.211429708346259</c:v>
                </c:pt>
                <c:pt idx="4423">
                  <c:v>44.221427708340343</c:v>
                </c:pt>
                <c:pt idx="4424">
                  <c:v>44.231426708342042</c:v>
                </c:pt>
                <c:pt idx="4425">
                  <c:v>44.241425708343741</c:v>
                </c:pt>
                <c:pt idx="4426">
                  <c:v>44.251423708337825</c:v>
                </c:pt>
                <c:pt idx="4427">
                  <c:v>44.261422708339524</c:v>
                </c:pt>
                <c:pt idx="4428">
                  <c:v>44.271420708333608</c:v>
                </c:pt>
                <c:pt idx="4429">
                  <c:v>44.281419708335306</c:v>
                </c:pt>
                <c:pt idx="4430">
                  <c:v>44.291418708337005</c:v>
                </c:pt>
                <c:pt idx="4431">
                  <c:v>44.301416708360193</c:v>
                </c:pt>
                <c:pt idx="4432">
                  <c:v>44.311415708361892</c:v>
                </c:pt>
                <c:pt idx="4433">
                  <c:v>44.321413708355976</c:v>
                </c:pt>
                <c:pt idx="4434">
                  <c:v>44.331412708357675</c:v>
                </c:pt>
                <c:pt idx="4435">
                  <c:v>44.341410708351759</c:v>
                </c:pt>
                <c:pt idx="4436">
                  <c:v>44.351409708353458</c:v>
                </c:pt>
                <c:pt idx="4437">
                  <c:v>44.361408708355157</c:v>
                </c:pt>
                <c:pt idx="4438">
                  <c:v>44.371406708349241</c:v>
                </c:pt>
                <c:pt idx="4439">
                  <c:v>44.38140570835094</c:v>
                </c:pt>
                <c:pt idx="4440">
                  <c:v>44.391403708345024</c:v>
                </c:pt>
                <c:pt idx="4441">
                  <c:v>44.401402708346723</c:v>
                </c:pt>
                <c:pt idx="4442">
                  <c:v>44.411401708348421</c:v>
                </c:pt>
                <c:pt idx="4443">
                  <c:v>44.421399708342506</c:v>
                </c:pt>
                <c:pt idx="4444">
                  <c:v>44.431398708344204</c:v>
                </c:pt>
                <c:pt idx="4445">
                  <c:v>44.441396708338289</c:v>
                </c:pt>
                <c:pt idx="4446">
                  <c:v>44.451395708339987</c:v>
                </c:pt>
                <c:pt idx="4447">
                  <c:v>44.461393708334072</c:v>
                </c:pt>
                <c:pt idx="4448">
                  <c:v>44.47139270833577</c:v>
                </c:pt>
                <c:pt idx="4449">
                  <c:v>44.481391708337469</c:v>
                </c:pt>
                <c:pt idx="4450">
                  <c:v>44.491389708360657</c:v>
                </c:pt>
                <c:pt idx="4451">
                  <c:v>44.501388708333252</c:v>
                </c:pt>
                <c:pt idx="4452">
                  <c:v>44.51138670835644</c:v>
                </c:pt>
                <c:pt idx="4453">
                  <c:v>44.521385708358139</c:v>
                </c:pt>
                <c:pt idx="4454">
                  <c:v>44.531384708359838</c:v>
                </c:pt>
                <c:pt idx="4455">
                  <c:v>44.541382708353922</c:v>
                </c:pt>
                <c:pt idx="4456">
                  <c:v>44.551381708355621</c:v>
                </c:pt>
                <c:pt idx="4457">
                  <c:v>44.561379708349705</c:v>
                </c:pt>
                <c:pt idx="4458">
                  <c:v>44.571378708351403</c:v>
                </c:pt>
                <c:pt idx="4459">
                  <c:v>44.581377708353102</c:v>
                </c:pt>
                <c:pt idx="4460">
                  <c:v>44.591375708347186</c:v>
                </c:pt>
                <c:pt idx="4461">
                  <c:v>44.601374708348885</c:v>
                </c:pt>
                <c:pt idx="4462">
                  <c:v>44.611372708342969</c:v>
                </c:pt>
                <c:pt idx="4463">
                  <c:v>44.621371708344668</c:v>
                </c:pt>
                <c:pt idx="4464">
                  <c:v>44.631369708338752</c:v>
                </c:pt>
                <c:pt idx="4465">
                  <c:v>44.641368708340451</c:v>
                </c:pt>
                <c:pt idx="4466">
                  <c:v>44.65136770834215</c:v>
                </c:pt>
                <c:pt idx="4467">
                  <c:v>44.661365708336234</c:v>
                </c:pt>
                <c:pt idx="4468">
                  <c:v>44.671364708337933</c:v>
                </c:pt>
                <c:pt idx="4469">
                  <c:v>44.681362708361121</c:v>
                </c:pt>
                <c:pt idx="4470">
                  <c:v>44.691361708333716</c:v>
                </c:pt>
                <c:pt idx="4471">
                  <c:v>44.701360708335415</c:v>
                </c:pt>
                <c:pt idx="4472">
                  <c:v>44.711358708358603</c:v>
                </c:pt>
                <c:pt idx="4473">
                  <c:v>44.721357708360301</c:v>
                </c:pt>
                <c:pt idx="4474">
                  <c:v>44.731355708354386</c:v>
                </c:pt>
                <c:pt idx="4475">
                  <c:v>44.741354708356084</c:v>
                </c:pt>
                <c:pt idx="4476">
                  <c:v>44.751352708350169</c:v>
                </c:pt>
                <c:pt idx="4477">
                  <c:v>44.761351708351867</c:v>
                </c:pt>
                <c:pt idx="4478">
                  <c:v>44.771350708353566</c:v>
                </c:pt>
                <c:pt idx="4479">
                  <c:v>44.78134870834765</c:v>
                </c:pt>
                <c:pt idx="4480">
                  <c:v>44.791347708349349</c:v>
                </c:pt>
                <c:pt idx="4481">
                  <c:v>44.801345708343433</c:v>
                </c:pt>
                <c:pt idx="4482">
                  <c:v>44.811344708345132</c:v>
                </c:pt>
                <c:pt idx="4483">
                  <c:v>44.821343708346831</c:v>
                </c:pt>
                <c:pt idx="4484">
                  <c:v>44.831341708340915</c:v>
                </c:pt>
                <c:pt idx="4485">
                  <c:v>44.841340208338806</c:v>
                </c:pt>
                <c:pt idx="4486">
                  <c:v>44.851338208361994</c:v>
                </c:pt>
                <c:pt idx="4487">
                  <c:v>44.861337208334589</c:v>
                </c:pt>
                <c:pt idx="4488">
                  <c:v>44.871336208336288</c:v>
                </c:pt>
                <c:pt idx="4489">
                  <c:v>44.881334208359476</c:v>
                </c:pt>
                <c:pt idx="4490">
                  <c:v>44.891333208361175</c:v>
                </c:pt>
                <c:pt idx="4491">
                  <c:v>44.901331208355259</c:v>
                </c:pt>
                <c:pt idx="4492">
                  <c:v>44.911330208356958</c:v>
                </c:pt>
                <c:pt idx="4493">
                  <c:v>44.921328208351042</c:v>
                </c:pt>
                <c:pt idx="4494">
                  <c:v>44.931327208352741</c:v>
                </c:pt>
                <c:pt idx="4495">
                  <c:v>44.94132620835444</c:v>
                </c:pt>
                <c:pt idx="4496">
                  <c:v>44.951324208348524</c:v>
                </c:pt>
                <c:pt idx="4497">
                  <c:v>44.961323208350223</c:v>
                </c:pt>
                <c:pt idx="4498">
                  <c:v>44.971321208344307</c:v>
                </c:pt>
                <c:pt idx="4499">
                  <c:v>44.981320208346006</c:v>
                </c:pt>
                <c:pt idx="4500">
                  <c:v>44.991319208347704</c:v>
                </c:pt>
                <c:pt idx="4501">
                  <c:v>45.001317208341789</c:v>
                </c:pt>
                <c:pt idx="4502">
                  <c:v>45.011316208343487</c:v>
                </c:pt>
                <c:pt idx="4503">
                  <c:v>45.021314208337571</c:v>
                </c:pt>
                <c:pt idx="4504">
                  <c:v>45.03131320833927</c:v>
                </c:pt>
                <c:pt idx="4505">
                  <c:v>45.041311208333354</c:v>
                </c:pt>
                <c:pt idx="4506">
                  <c:v>45.051310208335053</c:v>
                </c:pt>
                <c:pt idx="4507">
                  <c:v>45.061309208336752</c:v>
                </c:pt>
                <c:pt idx="4508">
                  <c:v>45.07130720835994</c:v>
                </c:pt>
                <c:pt idx="4509">
                  <c:v>45.081306208361639</c:v>
                </c:pt>
                <c:pt idx="4510">
                  <c:v>45.091304208355723</c:v>
                </c:pt>
                <c:pt idx="4511">
                  <c:v>45.101303208357422</c:v>
                </c:pt>
                <c:pt idx="4512">
                  <c:v>45.11130220835912</c:v>
                </c:pt>
                <c:pt idx="4513">
                  <c:v>45.121300208353205</c:v>
                </c:pt>
                <c:pt idx="4514">
                  <c:v>45.131299208354903</c:v>
                </c:pt>
                <c:pt idx="4515">
                  <c:v>45.141297208348988</c:v>
                </c:pt>
                <c:pt idx="4516">
                  <c:v>45.151296208350686</c:v>
                </c:pt>
                <c:pt idx="4517">
                  <c:v>45.161295208352385</c:v>
                </c:pt>
                <c:pt idx="4518">
                  <c:v>45.171293208346469</c:v>
                </c:pt>
                <c:pt idx="4519">
                  <c:v>45.181292208348168</c:v>
                </c:pt>
                <c:pt idx="4520">
                  <c:v>45.191290208342252</c:v>
                </c:pt>
                <c:pt idx="4521">
                  <c:v>45.201289208343951</c:v>
                </c:pt>
                <c:pt idx="4522">
                  <c:v>45.21128820834565</c:v>
                </c:pt>
                <c:pt idx="4523">
                  <c:v>45.221286208339734</c:v>
                </c:pt>
                <c:pt idx="4524">
                  <c:v>45.231285208341433</c:v>
                </c:pt>
                <c:pt idx="4525">
                  <c:v>45.241283208335517</c:v>
                </c:pt>
                <c:pt idx="4526">
                  <c:v>45.251282208337216</c:v>
                </c:pt>
                <c:pt idx="4527">
                  <c:v>45.261280208360404</c:v>
                </c:pt>
                <c:pt idx="4528">
                  <c:v>45.271279208362103</c:v>
                </c:pt>
                <c:pt idx="4529">
                  <c:v>45.281278208334697</c:v>
                </c:pt>
                <c:pt idx="4530">
                  <c:v>45.291276208357885</c:v>
                </c:pt>
                <c:pt idx="4531">
                  <c:v>45.301275208359584</c:v>
                </c:pt>
                <c:pt idx="4532">
                  <c:v>45.311273208353668</c:v>
                </c:pt>
                <c:pt idx="4533">
                  <c:v>45.321272208355367</c:v>
                </c:pt>
                <c:pt idx="4534">
                  <c:v>45.331271208357066</c:v>
                </c:pt>
                <c:pt idx="4535">
                  <c:v>45.34126920835115</c:v>
                </c:pt>
                <c:pt idx="4536">
                  <c:v>45.351268208352849</c:v>
                </c:pt>
                <c:pt idx="4537">
                  <c:v>45.361266208346933</c:v>
                </c:pt>
                <c:pt idx="4538">
                  <c:v>45.371265208348632</c:v>
                </c:pt>
                <c:pt idx="4539">
                  <c:v>45.381263208342716</c:v>
                </c:pt>
                <c:pt idx="4540">
                  <c:v>45.391262208344415</c:v>
                </c:pt>
                <c:pt idx="4541">
                  <c:v>45.401261208346114</c:v>
                </c:pt>
                <c:pt idx="4542">
                  <c:v>45.411259208340198</c:v>
                </c:pt>
                <c:pt idx="4543">
                  <c:v>45.421258208341897</c:v>
                </c:pt>
                <c:pt idx="4544">
                  <c:v>45.431256208335981</c:v>
                </c:pt>
                <c:pt idx="4545">
                  <c:v>45.44125520833768</c:v>
                </c:pt>
                <c:pt idx="4546">
                  <c:v>45.451254208339378</c:v>
                </c:pt>
                <c:pt idx="4547">
                  <c:v>45.461252208333462</c:v>
                </c:pt>
                <c:pt idx="4548">
                  <c:v>45.471251208335161</c:v>
                </c:pt>
                <c:pt idx="4549">
                  <c:v>45.481249208358349</c:v>
                </c:pt>
                <c:pt idx="4550">
                  <c:v>45.491248208360048</c:v>
                </c:pt>
                <c:pt idx="4551">
                  <c:v>45.501247208361747</c:v>
                </c:pt>
                <c:pt idx="4552">
                  <c:v>45.511245208355831</c:v>
                </c:pt>
                <c:pt idx="4553">
                  <c:v>45.52124420835753</c:v>
                </c:pt>
                <c:pt idx="4554">
                  <c:v>45.531242208351614</c:v>
                </c:pt>
                <c:pt idx="4555">
                  <c:v>45.541241208353313</c:v>
                </c:pt>
                <c:pt idx="4556">
                  <c:v>45.551239208347397</c:v>
                </c:pt>
                <c:pt idx="4557">
                  <c:v>45.561238208349096</c:v>
                </c:pt>
                <c:pt idx="4558">
                  <c:v>45.571237208350794</c:v>
                </c:pt>
                <c:pt idx="4559">
                  <c:v>45.581235208344879</c:v>
                </c:pt>
                <c:pt idx="4560">
                  <c:v>45.591234208346577</c:v>
                </c:pt>
                <c:pt idx="4561">
                  <c:v>45.601232208340662</c:v>
                </c:pt>
                <c:pt idx="4562">
                  <c:v>45.61123120834236</c:v>
                </c:pt>
                <c:pt idx="4563">
                  <c:v>45.621230208344059</c:v>
                </c:pt>
                <c:pt idx="4564">
                  <c:v>45.631228208338143</c:v>
                </c:pt>
                <c:pt idx="4565">
                  <c:v>45.641227208339842</c:v>
                </c:pt>
                <c:pt idx="4566">
                  <c:v>45.651225208333926</c:v>
                </c:pt>
                <c:pt idx="4567">
                  <c:v>45.661224208335625</c:v>
                </c:pt>
                <c:pt idx="4568">
                  <c:v>45.671223208337324</c:v>
                </c:pt>
                <c:pt idx="4569">
                  <c:v>45.681221208360512</c:v>
                </c:pt>
                <c:pt idx="4570">
                  <c:v>45.691220208362211</c:v>
                </c:pt>
                <c:pt idx="4571">
                  <c:v>45.701218208356295</c:v>
                </c:pt>
                <c:pt idx="4572">
                  <c:v>45.711217208357994</c:v>
                </c:pt>
                <c:pt idx="4573">
                  <c:v>45.721215208352078</c:v>
                </c:pt>
                <c:pt idx="4574">
                  <c:v>45.731214208353776</c:v>
                </c:pt>
                <c:pt idx="4575">
                  <c:v>45.741213208355475</c:v>
                </c:pt>
                <c:pt idx="4576">
                  <c:v>45.751211208349559</c:v>
                </c:pt>
                <c:pt idx="4577">
                  <c:v>45.761210208351258</c:v>
                </c:pt>
                <c:pt idx="4578">
                  <c:v>45.771208208345342</c:v>
                </c:pt>
                <c:pt idx="4579">
                  <c:v>45.781207208347041</c:v>
                </c:pt>
                <c:pt idx="4580">
                  <c:v>45.79120620834874</c:v>
                </c:pt>
                <c:pt idx="4581">
                  <c:v>45.801204208342824</c:v>
                </c:pt>
                <c:pt idx="4582">
                  <c:v>45.811203208344523</c:v>
                </c:pt>
                <c:pt idx="4583">
                  <c:v>45.821201208338607</c:v>
                </c:pt>
                <c:pt idx="4584">
                  <c:v>45.831200208340306</c:v>
                </c:pt>
                <c:pt idx="4585">
                  <c:v>45.841199375019642</c:v>
                </c:pt>
                <c:pt idx="4586">
                  <c:v>45.851197375013726</c:v>
                </c:pt>
                <c:pt idx="4587">
                  <c:v>45.861196375015425</c:v>
                </c:pt>
                <c:pt idx="4588">
                  <c:v>45.871194375009509</c:v>
                </c:pt>
                <c:pt idx="4589">
                  <c:v>45.881193375011208</c:v>
                </c:pt>
                <c:pt idx="4590">
                  <c:v>45.891192375012906</c:v>
                </c:pt>
                <c:pt idx="4591">
                  <c:v>45.901190375006991</c:v>
                </c:pt>
                <c:pt idx="4592">
                  <c:v>45.911189375008689</c:v>
                </c:pt>
                <c:pt idx="4593">
                  <c:v>45.921187375002773</c:v>
                </c:pt>
                <c:pt idx="4594">
                  <c:v>45.931186375004472</c:v>
                </c:pt>
                <c:pt idx="4595">
                  <c:v>45.94118437502766</c:v>
                </c:pt>
                <c:pt idx="4596">
                  <c:v>45.951183375000255</c:v>
                </c:pt>
                <c:pt idx="4597">
                  <c:v>45.961182375001954</c:v>
                </c:pt>
                <c:pt idx="4598">
                  <c:v>45.971180375025142</c:v>
                </c:pt>
                <c:pt idx="4599">
                  <c:v>45.981179375026841</c:v>
                </c:pt>
                <c:pt idx="4600">
                  <c:v>45.991177375020925</c:v>
                </c:pt>
                <c:pt idx="4601">
                  <c:v>46.001176375022624</c:v>
                </c:pt>
                <c:pt idx="4602">
                  <c:v>46.011175375024322</c:v>
                </c:pt>
                <c:pt idx="4603">
                  <c:v>46.021173375018407</c:v>
                </c:pt>
                <c:pt idx="4604">
                  <c:v>46.031172375020105</c:v>
                </c:pt>
                <c:pt idx="4605">
                  <c:v>46.04117037501419</c:v>
                </c:pt>
                <c:pt idx="4606">
                  <c:v>46.051169375015888</c:v>
                </c:pt>
                <c:pt idx="4607">
                  <c:v>46.061167375009973</c:v>
                </c:pt>
                <c:pt idx="4608">
                  <c:v>46.071166375011671</c:v>
                </c:pt>
                <c:pt idx="4609">
                  <c:v>46.08116537501337</c:v>
                </c:pt>
                <c:pt idx="4610">
                  <c:v>46.091163375007454</c:v>
                </c:pt>
                <c:pt idx="4611">
                  <c:v>46.101162375009153</c:v>
                </c:pt>
                <c:pt idx="4612">
                  <c:v>46.111160375003237</c:v>
                </c:pt>
                <c:pt idx="4613">
                  <c:v>46.121159375004936</c:v>
                </c:pt>
                <c:pt idx="4614">
                  <c:v>46.131158375006635</c:v>
                </c:pt>
                <c:pt idx="4615">
                  <c:v>46.141156375000719</c:v>
                </c:pt>
                <c:pt idx="4616">
                  <c:v>46.151155375002418</c:v>
                </c:pt>
                <c:pt idx="4617">
                  <c:v>46.161153375025606</c:v>
                </c:pt>
                <c:pt idx="4618">
                  <c:v>46.171152375027305</c:v>
                </c:pt>
                <c:pt idx="4619">
                  <c:v>46.181151374999899</c:v>
                </c:pt>
                <c:pt idx="4620">
                  <c:v>46.191149375023087</c:v>
                </c:pt>
                <c:pt idx="4621">
                  <c:v>46.201148375024786</c:v>
                </c:pt>
                <c:pt idx="4622">
                  <c:v>46.21114637501887</c:v>
                </c:pt>
                <c:pt idx="4623">
                  <c:v>46.221145375020569</c:v>
                </c:pt>
                <c:pt idx="4624">
                  <c:v>46.231144375022268</c:v>
                </c:pt>
                <c:pt idx="4625">
                  <c:v>46.241142375016352</c:v>
                </c:pt>
                <c:pt idx="4626">
                  <c:v>46.251141375018051</c:v>
                </c:pt>
                <c:pt idx="4627">
                  <c:v>46.261139375012135</c:v>
                </c:pt>
                <c:pt idx="4628">
                  <c:v>46.271138375013834</c:v>
                </c:pt>
                <c:pt idx="4629">
                  <c:v>46.281136375007918</c:v>
                </c:pt>
                <c:pt idx="4630">
                  <c:v>46.291135375009617</c:v>
                </c:pt>
                <c:pt idx="4631">
                  <c:v>46.301134375011316</c:v>
                </c:pt>
                <c:pt idx="4632">
                  <c:v>46.3111323750054</c:v>
                </c:pt>
                <c:pt idx="4633">
                  <c:v>46.321131375007099</c:v>
                </c:pt>
                <c:pt idx="4634">
                  <c:v>46.331129375001183</c:v>
                </c:pt>
                <c:pt idx="4635">
                  <c:v>46.341128375002882</c:v>
                </c:pt>
                <c:pt idx="4636">
                  <c:v>46.35112737500458</c:v>
                </c:pt>
                <c:pt idx="4637">
                  <c:v>46.361125375027768</c:v>
                </c:pt>
                <c:pt idx="4638">
                  <c:v>46.371124375000363</c:v>
                </c:pt>
                <c:pt idx="4639">
                  <c:v>46.381122375023551</c:v>
                </c:pt>
                <c:pt idx="4640">
                  <c:v>46.39112137502525</c:v>
                </c:pt>
                <c:pt idx="4641">
                  <c:v>46.401120375026949</c:v>
                </c:pt>
                <c:pt idx="4642">
                  <c:v>46.411118375021033</c:v>
                </c:pt>
                <c:pt idx="4643">
                  <c:v>46.421117375022732</c:v>
                </c:pt>
                <c:pt idx="4644">
                  <c:v>46.431115375016816</c:v>
                </c:pt>
                <c:pt idx="4645">
                  <c:v>46.441114375018515</c:v>
                </c:pt>
                <c:pt idx="4646">
                  <c:v>46.451112375012599</c:v>
                </c:pt>
                <c:pt idx="4647">
                  <c:v>46.461111375014298</c:v>
                </c:pt>
                <c:pt idx="4648">
                  <c:v>46.471110375015996</c:v>
                </c:pt>
                <c:pt idx="4649">
                  <c:v>46.481108375010081</c:v>
                </c:pt>
                <c:pt idx="4650">
                  <c:v>46.491107375011779</c:v>
                </c:pt>
                <c:pt idx="4651">
                  <c:v>46.501105375005864</c:v>
                </c:pt>
                <c:pt idx="4652">
                  <c:v>46.511104375007562</c:v>
                </c:pt>
                <c:pt idx="4653">
                  <c:v>46.521103375009261</c:v>
                </c:pt>
                <c:pt idx="4654">
                  <c:v>46.531101375003345</c:v>
                </c:pt>
                <c:pt idx="4655">
                  <c:v>46.541100375005044</c:v>
                </c:pt>
                <c:pt idx="4656">
                  <c:v>46.551098375028232</c:v>
                </c:pt>
                <c:pt idx="4657">
                  <c:v>46.561097375000827</c:v>
                </c:pt>
                <c:pt idx="4658">
                  <c:v>46.571096375002526</c:v>
                </c:pt>
                <c:pt idx="4659">
                  <c:v>46.581094375025714</c:v>
                </c:pt>
                <c:pt idx="4660">
                  <c:v>46.591093375027413</c:v>
                </c:pt>
                <c:pt idx="4661">
                  <c:v>46.601091375021497</c:v>
                </c:pt>
                <c:pt idx="4662">
                  <c:v>46.611090375023196</c:v>
                </c:pt>
                <c:pt idx="4663">
                  <c:v>46.621089375024894</c:v>
                </c:pt>
                <c:pt idx="4664">
                  <c:v>46.631087375018978</c:v>
                </c:pt>
                <c:pt idx="4665">
                  <c:v>46.641086375020677</c:v>
                </c:pt>
                <c:pt idx="4666">
                  <c:v>46.651084375014761</c:v>
                </c:pt>
                <c:pt idx="4667">
                  <c:v>46.66108337501646</c:v>
                </c:pt>
                <c:pt idx="4668">
                  <c:v>46.671082375018159</c:v>
                </c:pt>
                <c:pt idx="4669">
                  <c:v>46.681080375012243</c:v>
                </c:pt>
                <c:pt idx="4670">
                  <c:v>46.691079375013942</c:v>
                </c:pt>
                <c:pt idx="4671">
                  <c:v>46.701077375008026</c:v>
                </c:pt>
                <c:pt idx="4672">
                  <c:v>46.711076375009725</c:v>
                </c:pt>
                <c:pt idx="4673">
                  <c:v>46.721074375003809</c:v>
                </c:pt>
                <c:pt idx="4674">
                  <c:v>46.731073375005508</c:v>
                </c:pt>
                <c:pt idx="4675">
                  <c:v>46.741072375007207</c:v>
                </c:pt>
                <c:pt idx="4676">
                  <c:v>46.751070375001291</c:v>
                </c:pt>
                <c:pt idx="4677">
                  <c:v>46.76106937500299</c:v>
                </c:pt>
                <c:pt idx="4678">
                  <c:v>46.771067375026178</c:v>
                </c:pt>
                <c:pt idx="4679">
                  <c:v>46.781066375027876</c:v>
                </c:pt>
                <c:pt idx="4680">
                  <c:v>46.791065375000471</c:v>
                </c:pt>
                <c:pt idx="4681">
                  <c:v>46.801063375023659</c:v>
                </c:pt>
                <c:pt idx="4682">
                  <c:v>46.811062375025358</c:v>
                </c:pt>
                <c:pt idx="4683">
                  <c:v>46.821060375019442</c:v>
                </c:pt>
                <c:pt idx="4684">
                  <c:v>46.831059375021141</c:v>
                </c:pt>
                <c:pt idx="4685">
                  <c:v>46.841058083344251</c:v>
                </c:pt>
                <c:pt idx="4686">
                  <c:v>46.851056083338335</c:v>
                </c:pt>
                <c:pt idx="4687">
                  <c:v>46.861055083340034</c:v>
                </c:pt>
                <c:pt idx="4688">
                  <c:v>46.871053083334118</c:v>
                </c:pt>
                <c:pt idx="4689">
                  <c:v>46.881052083335817</c:v>
                </c:pt>
                <c:pt idx="4690">
                  <c:v>46.891050083359005</c:v>
                </c:pt>
                <c:pt idx="4691">
                  <c:v>46.901049083360704</c:v>
                </c:pt>
                <c:pt idx="4692">
                  <c:v>46.911048083333299</c:v>
                </c:pt>
                <c:pt idx="4693">
                  <c:v>46.921046083356487</c:v>
                </c:pt>
                <c:pt idx="4694">
                  <c:v>46.931045083358185</c:v>
                </c:pt>
                <c:pt idx="4695">
                  <c:v>46.94104308335227</c:v>
                </c:pt>
                <c:pt idx="4696">
                  <c:v>46.951042083353968</c:v>
                </c:pt>
                <c:pt idx="4697">
                  <c:v>46.961041083355667</c:v>
                </c:pt>
                <c:pt idx="4698">
                  <c:v>46.971039083349751</c:v>
                </c:pt>
                <c:pt idx="4699">
                  <c:v>46.98103808335145</c:v>
                </c:pt>
                <c:pt idx="4700">
                  <c:v>46.991036083345534</c:v>
                </c:pt>
                <c:pt idx="4701">
                  <c:v>47.001035083347233</c:v>
                </c:pt>
                <c:pt idx="4702">
                  <c:v>47.011034083348932</c:v>
                </c:pt>
                <c:pt idx="4703">
                  <c:v>47.021032083343016</c:v>
                </c:pt>
                <c:pt idx="4704">
                  <c:v>47.031031083344715</c:v>
                </c:pt>
                <c:pt idx="4705">
                  <c:v>47.041029083338799</c:v>
                </c:pt>
                <c:pt idx="4706">
                  <c:v>47.051028083340498</c:v>
                </c:pt>
                <c:pt idx="4707">
                  <c:v>47.061027083342196</c:v>
                </c:pt>
                <c:pt idx="4708">
                  <c:v>47.071025083336281</c:v>
                </c:pt>
                <c:pt idx="4709">
                  <c:v>47.081024083337979</c:v>
                </c:pt>
                <c:pt idx="4710">
                  <c:v>47.091022083361167</c:v>
                </c:pt>
                <c:pt idx="4711">
                  <c:v>47.101021083333762</c:v>
                </c:pt>
                <c:pt idx="4712">
                  <c:v>47.111020083335461</c:v>
                </c:pt>
                <c:pt idx="4713">
                  <c:v>47.121018083358649</c:v>
                </c:pt>
                <c:pt idx="4714">
                  <c:v>47.131017083360348</c:v>
                </c:pt>
                <c:pt idx="4715">
                  <c:v>47.141015083354432</c:v>
                </c:pt>
                <c:pt idx="4716">
                  <c:v>47.151014083356131</c:v>
                </c:pt>
                <c:pt idx="4717">
                  <c:v>47.161012083350215</c:v>
                </c:pt>
                <c:pt idx="4718">
                  <c:v>47.171011083351914</c:v>
                </c:pt>
                <c:pt idx="4719">
                  <c:v>47.181010083353613</c:v>
                </c:pt>
                <c:pt idx="4720">
                  <c:v>47.191008083347697</c:v>
                </c:pt>
                <c:pt idx="4721">
                  <c:v>47.201007083349396</c:v>
                </c:pt>
                <c:pt idx="4722">
                  <c:v>47.21100508334348</c:v>
                </c:pt>
                <c:pt idx="4723">
                  <c:v>47.221004083345179</c:v>
                </c:pt>
                <c:pt idx="4724">
                  <c:v>47.231003083346877</c:v>
                </c:pt>
                <c:pt idx="4725">
                  <c:v>47.241001083340961</c:v>
                </c:pt>
                <c:pt idx="4726">
                  <c:v>47.25100008334266</c:v>
                </c:pt>
                <c:pt idx="4727">
                  <c:v>47.260998083336744</c:v>
                </c:pt>
                <c:pt idx="4728">
                  <c:v>47.270997083338443</c:v>
                </c:pt>
                <c:pt idx="4729">
                  <c:v>47.280996083340142</c:v>
                </c:pt>
                <c:pt idx="4730">
                  <c:v>47.290994083334226</c:v>
                </c:pt>
                <c:pt idx="4731">
                  <c:v>47.300993083335925</c:v>
                </c:pt>
                <c:pt idx="4732">
                  <c:v>47.310991083359113</c:v>
                </c:pt>
                <c:pt idx="4733">
                  <c:v>47.320990083360812</c:v>
                </c:pt>
                <c:pt idx="4734">
                  <c:v>47.330989083333407</c:v>
                </c:pt>
                <c:pt idx="4735">
                  <c:v>47.340987083356595</c:v>
                </c:pt>
                <c:pt idx="4736">
                  <c:v>47.350986083358293</c:v>
                </c:pt>
                <c:pt idx="4737">
                  <c:v>47.360984083352378</c:v>
                </c:pt>
                <c:pt idx="4738">
                  <c:v>47.370983083354076</c:v>
                </c:pt>
                <c:pt idx="4739">
                  <c:v>47.380982083355775</c:v>
                </c:pt>
                <c:pt idx="4740">
                  <c:v>47.390980083349859</c:v>
                </c:pt>
                <c:pt idx="4741">
                  <c:v>47.400979083351558</c:v>
                </c:pt>
                <c:pt idx="4742">
                  <c:v>47.410977083345642</c:v>
                </c:pt>
                <c:pt idx="4743">
                  <c:v>47.420976083347341</c:v>
                </c:pt>
                <c:pt idx="4744">
                  <c:v>47.430974083341425</c:v>
                </c:pt>
                <c:pt idx="4745">
                  <c:v>47.440973083343124</c:v>
                </c:pt>
                <c:pt idx="4746">
                  <c:v>47.450972083344823</c:v>
                </c:pt>
                <c:pt idx="4747">
                  <c:v>47.460970083338907</c:v>
                </c:pt>
                <c:pt idx="4748">
                  <c:v>47.470969083340606</c:v>
                </c:pt>
                <c:pt idx="4749">
                  <c:v>47.48096708333469</c:v>
                </c:pt>
                <c:pt idx="4750">
                  <c:v>47.490966083336389</c:v>
                </c:pt>
                <c:pt idx="4751">
                  <c:v>47.500965083338087</c:v>
                </c:pt>
                <c:pt idx="4752">
                  <c:v>47.510963083361275</c:v>
                </c:pt>
                <c:pt idx="4753">
                  <c:v>47.52096208333387</c:v>
                </c:pt>
                <c:pt idx="4754">
                  <c:v>47.530960083357058</c:v>
                </c:pt>
                <c:pt idx="4755">
                  <c:v>47.540959083358757</c:v>
                </c:pt>
                <c:pt idx="4756">
                  <c:v>47.550958083360456</c:v>
                </c:pt>
                <c:pt idx="4757">
                  <c:v>47.56095608335454</c:v>
                </c:pt>
                <c:pt idx="4758">
                  <c:v>47.570955083356239</c:v>
                </c:pt>
                <c:pt idx="4759">
                  <c:v>47.580953083350323</c:v>
                </c:pt>
                <c:pt idx="4760">
                  <c:v>47.590952083352022</c:v>
                </c:pt>
                <c:pt idx="4761">
                  <c:v>47.600951083353721</c:v>
                </c:pt>
                <c:pt idx="4762">
                  <c:v>47.610949083347805</c:v>
                </c:pt>
                <c:pt idx="4763">
                  <c:v>47.620948083349504</c:v>
                </c:pt>
                <c:pt idx="4764">
                  <c:v>47.630946083343588</c:v>
                </c:pt>
                <c:pt idx="4765">
                  <c:v>47.640945083345287</c:v>
                </c:pt>
                <c:pt idx="4766">
                  <c:v>47.650944083346985</c:v>
                </c:pt>
                <c:pt idx="4767">
                  <c:v>47.66094208334107</c:v>
                </c:pt>
                <c:pt idx="4768">
                  <c:v>47.670941083342768</c:v>
                </c:pt>
                <c:pt idx="4769">
                  <c:v>47.680939083336852</c:v>
                </c:pt>
                <c:pt idx="4770">
                  <c:v>47.690938083338551</c:v>
                </c:pt>
                <c:pt idx="4771">
                  <c:v>47.700936083361739</c:v>
                </c:pt>
                <c:pt idx="4772">
                  <c:v>47.710935083334334</c:v>
                </c:pt>
                <c:pt idx="4773">
                  <c:v>47.720934083336033</c:v>
                </c:pt>
                <c:pt idx="4774">
                  <c:v>47.730932083359221</c:v>
                </c:pt>
                <c:pt idx="4775">
                  <c:v>47.74093108336092</c:v>
                </c:pt>
                <c:pt idx="4776">
                  <c:v>47.750929083355004</c:v>
                </c:pt>
                <c:pt idx="4777">
                  <c:v>47.760928083356703</c:v>
                </c:pt>
                <c:pt idx="4778">
                  <c:v>47.770927083358401</c:v>
                </c:pt>
                <c:pt idx="4779">
                  <c:v>47.780925083352486</c:v>
                </c:pt>
                <c:pt idx="4780">
                  <c:v>47.790924083354184</c:v>
                </c:pt>
                <c:pt idx="4781">
                  <c:v>47.800922083348269</c:v>
                </c:pt>
                <c:pt idx="4782">
                  <c:v>47.810921083349967</c:v>
                </c:pt>
                <c:pt idx="4783">
                  <c:v>47.820920083351666</c:v>
                </c:pt>
                <c:pt idx="4784">
                  <c:v>47.83091808334575</c:v>
                </c:pt>
                <c:pt idx="4785">
                  <c:v>47.840917083347449</c:v>
                </c:pt>
                <c:pt idx="4786">
                  <c:v>47.850915083341533</c:v>
                </c:pt>
                <c:pt idx="4787">
                  <c:v>47.860914083343232</c:v>
                </c:pt>
                <c:pt idx="4788">
                  <c:v>47.870913083344931</c:v>
                </c:pt>
                <c:pt idx="4789">
                  <c:v>47.880911083339015</c:v>
                </c:pt>
                <c:pt idx="4790">
                  <c:v>47.890910083340714</c:v>
                </c:pt>
                <c:pt idx="4791">
                  <c:v>47.900908083334798</c:v>
                </c:pt>
                <c:pt idx="4792">
                  <c:v>47.910907083336497</c:v>
                </c:pt>
                <c:pt idx="4793">
                  <c:v>47.920906083338195</c:v>
                </c:pt>
                <c:pt idx="4794">
                  <c:v>47.930904083361384</c:v>
                </c:pt>
                <c:pt idx="4795">
                  <c:v>47.940903083333978</c:v>
                </c:pt>
                <c:pt idx="4796">
                  <c:v>47.950901083357166</c:v>
                </c:pt>
                <c:pt idx="4797">
                  <c:v>47.960900083358865</c:v>
                </c:pt>
                <c:pt idx="4798">
                  <c:v>47.970899083360564</c:v>
                </c:pt>
                <c:pt idx="4799">
                  <c:v>47.980897083354648</c:v>
                </c:pt>
                <c:pt idx="4800">
                  <c:v>47.990896083356347</c:v>
                </c:pt>
                <c:pt idx="4801">
                  <c:v>48.000894083350431</c:v>
                </c:pt>
                <c:pt idx="4802">
                  <c:v>48.01089308335213</c:v>
                </c:pt>
                <c:pt idx="4803">
                  <c:v>48.020891083346214</c:v>
                </c:pt>
                <c:pt idx="4804">
                  <c:v>48.030890083347913</c:v>
                </c:pt>
                <c:pt idx="4805">
                  <c:v>48.040889083349612</c:v>
                </c:pt>
                <c:pt idx="4806">
                  <c:v>48.050887083343696</c:v>
                </c:pt>
                <c:pt idx="4807">
                  <c:v>48.060886083345395</c:v>
                </c:pt>
                <c:pt idx="4808">
                  <c:v>48.070884083339479</c:v>
                </c:pt>
                <c:pt idx="4809">
                  <c:v>48.080883083341178</c:v>
                </c:pt>
                <c:pt idx="4810">
                  <c:v>48.090882083342876</c:v>
                </c:pt>
                <c:pt idx="4811">
                  <c:v>48.100880083336961</c:v>
                </c:pt>
                <c:pt idx="4812">
                  <c:v>48.110879083338659</c:v>
                </c:pt>
                <c:pt idx="4813">
                  <c:v>48.120877083361847</c:v>
                </c:pt>
                <c:pt idx="4814">
                  <c:v>48.130876083334442</c:v>
                </c:pt>
                <c:pt idx="4815">
                  <c:v>48.140875083336141</c:v>
                </c:pt>
                <c:pt idx="4816">
                  <c:v>48.150873083359329</c:v>
                </c:pt>
                <c:pt idx="4817">
                  <c:v>48.160872083361028</c:v>
                </c:pt>
                <c:pt idx="4818">
                  <c:v>48.170870083355112</c:v>
                </c:pt>
                <c:pt idx="4819">
                  <c:v>48.180869083356811</c:v>
                </c:pt>
                <c:pt idx="4820">
                  <c:v>48.190868083358509</c:v>
                </c:pt>
                <c:pt idx="4821">
                  <c:v>48.200866083352594</c:v>
                </c:pt>
                <c:pt idx="4822">
                  <c:v>48.210865083354292</c:v>
                </c:pt>
                <c:pt idx="4823">
                  <c:v>48.220863083348377</c:v>
                </c:pt>
                <c:pt idx="4824">
                  <c:v>48.230862083350075</c:v>
                </c:pt>
                <c:pt idx="4825">
                  <c:v>48.240861083351774</c:v>
                </c:pt>
                <c:pt idx="4826">
                  <c:v>48.250859083345858</c:v>
                </c:pt>
                <c:pt idx="4827">
                  <c:v>48.260858083347557</c:v>
                </c:pt>
                <c:pt idx="4828">
                  <c:v>48.270856083341641</c:v>
                </c:pt>
                <c:pt idx="4829">
                  <c:v>48.28085508334334</c:v>
                </c:pt>
                <c:pt idx="4830">
                  <c:v>48.290854083345039</c:v>
                </c:pt>
                <c:pt idx="4831">
                  <c:v>48.300852083339123</c:v>
                </c:pt>
                <c:pt idx="4832">
                  <c:v>48.310851083340822</c:v>
                </c:pt>
                <c:pt idx="4833">
                  <c:v>48.320849083334906</c:v>
                </c:pt>
                <c:pt idx="4834">
                  <c:v>48.330848083336605</c:v>
                </c:pt>
                <c:pt idx="4835">
                  <c:v>48.340847083338303</c:v>
                </c:pt>
                <c:pt idx="4836">
                  <c:v>48.350845083361492</c:v>
                </c:pt>
                <c:pt idx="4837">
                  <c:v>48.360844083334086</c:v>
                </c:pt>
                <c:pt idx="4838">
                  <c:v>48.370842083357275</c:v>
                </c:pt>
                <c:pt idx="4839">
                  <c:v>48.380841083358973</c:v>
                </c:pt>
                <c:pt idx="4840">
                  <c:v>48.390840083360672</c:v>
                </c:pt>
                <c:pt idx="4841">
                  <c:v>48.400838083354756</c:v>
                </c:pt>
                <c:pt idx="4842">
                  <c:v>48.410837083356455</c:v>
                </c:pt>
                <c:pt idx="4843">
                  <c:v>48.420835083350539</c:v>
                </c:pt>
                <c:pt idx="4844">
                  <c:v>48.430834083352238</c:v>
                </c:pt>
                <c:pt idx="4845">
                  <c:v>48.440832083346322</c:v>
                </c:pt>
                <c:pt idx="4846">
                  <c:v>48.450831083348021</c:v>
                </c:pt>
                <c:pt idx="4847">
                  <c:v>48.46083008334972</c:v>
                </c:pt>
                <c:pt idx="4848">
                  <c:v>48.470828083343804</c:v>
                </c:pt>
                <c:pt idx="4849">
                  <c:v>48.480827083345503</c:v>
                </c:pt>
                <c:pt idx="4850">
                  <c:v>48.490825083339587</c:v>
                </c:pt>
                <c:pt idx="4851">
                  <c:v>48.500824083341286</c:v>
                </c:pt>
                <c:pt idx="4852">
                  <c:v>48.510823083342984</c:v>
                </c:pt>
                <c:pt idx="4853">
                  <c:v>48.520821083337069</c:v>
                </c:pt>
                <c:pt idx="4854">
                  <c:v>48.530820083338767</c:v>
                </c:pt>
                <c:pt idx="4855">
                  <c:v>48.540818083361955</c:v>
                </c:pt>
                <c:pt idx="4856">
                  <c:v>48.55081708333455</c:v>
                </c:pt>
                <c:pt idx="4857">
                  <c:v>48.560816083336249</c:v>
                </c:pt>
                <c:pt idx="4858">
                  <c:v>48.570814083359437</c:v>
                </c:pt>
                <c:pt idx="4859">
                  <c:v>48.580813083361136</c:v>
                </c:pt>
                <c:pt idx="4860">
                  <c:v>48.59081108335522</c:v>
                </c:pt>
                <c:pt idx="4861">
                  <c:v>48.600810083356919</c:v>
                </c:pt>
                <c:pt idx="4862">
                  <c:v>48.610809083358617</c:v>
                </c:pt>
                <c:pt idx="4863">
                  <c:v>48.620807083352702</c:v>
                </c:pt>
                <c:pt idx="4864">
                  <c:v>48.6308060833544</c:v>
                </c:pt>
                <c:pt idx="4865">
                  <c:v>48.640804083348485</c:v>
                </c:pt>
                <c:pt idx="4866">
                  <c:v>48.650803083350183</c:v>
                </c:pt>
                <c:pt idx="4867">
                  <c:v>48.660802083351882</c:v>
                </c:pt>
                <c:pt idx="4868">
                  <c:v>48.670800083345966</c:v>
                </c:pt>
                <c:pt idx="4869">
                  <c:v>48.680799083347665</c:v>
                </c:pt>
                <c:pt idx="4870">
                  <c:v>48.690797083341749</c:v>
                </c:pt>
                <c:pt idx="4871">
                  <c:v>48.700796083343448</c:v>
                </c:pt>
                <c:pt idx="4872">
                  <c:v>48.710795083345147</c:v>
                </c:pt>
                <c:pt idx="4873">
                  <c:v>48.720793083339231</c:v>
                </c:pt>
                <c:pt idx="4874">
                  <c:v>48.73079208334093</c:v>
                </c:pt>
                <c:pt idx="4875">
                  <c:v>48.740790083335014</c:v>
                </c:pt>
                <c:pt idx="4876">
                  <c:v>48.750789083336713</c:v>
                </c:pt>
                <c:pt idx="4877">
                  <c:v>48.760788083338412</c:v>
                </c:pt>
                <c:pt idx="4878">
                  <c:v>48.7707860833616</c:v>
                </c:pt>
                <c:pt idx="4879">
                  <c:v>48.780785083334194</c:v>
                </c:pt>
                <c:pt idx="4880">
                  <c:v>48.790783083357383</c:v>
                </c:pt>
                <c:pt idx="4881">
                  <c:v>48.800782083359081</c:v>
                </c:pt>
                <c:pt idx="4882">
                  <c:v>48.81078108336078</c:v>
                </c:pt>
                <c:pt idx="4883">
                  <c:v>48.820779083354864</c:v>
                </c:pt>
                <c:pt idx="4884">
                  <c:v>48.830778083356563</c:v>
                </c:pt>
                <c:pt idx="4885">
                  <c:v>48.840776083350647</c:v>
                </c:pt>
                <c:pt idx="4886">
                  <c:v>48.850775000028079</c:v>
                </c:pt>
                <c:pt idx="4887">
                  <c:v>48.860774000000674</c:v>
                </c:pt>
                <c:pt idx="4888">
                  <c:v>48.870772000023862</c:v>
                </c:pt>
                <c:pt idx="4889">
                  <c:v>48.880771000025561</c:v>
                </c:pt>
                <c:pt idx="4890">
                  <c:v>48.890769000019645</c:v>
                </c:pt>
                <c:pt idx="4891">
                  <c:v>48.900768000021344</c:v>
                </c:pt>
                <c:pt idx="4892">
                  <c:v>48.910767000023043</c:v>
                </c:pt>
                <c:pt idx="4893">
                  <c:v>48.920765000017127</c:v>
                </c:pt>
                <c:pt idx="4894">
                  <c:v>48.930764000018826</c:v>
                </c:pt>
                <c:pt idx="4895">
                  <c:v>48.94076200001291</c:v>
                </c:pt>
                <c:pt idx="4896">
                  <c:v>48.950761000014609</c:v>
                </c:pt>
                <c:pt idx="4897">
                  <c:v>48.960760000016307</c:v>
                </c:pt>
                <c:pt idx="4898">
                  <c:v>48.970758000010392</c:v>
                </c:pt>
                <c:pt idx="4899">
                  <c:v>48.98075700001209</c:v>
                </c:pt>
                <c:pt idx="4900">
                  <c:v>48.990755000006175</c:v>
                </c:pt>
                <c:pt idx="4901">
                  <c:v>49.000754000007873</c:v>
                </c:pt>
                <c:pt idx="4902">
                  <c:v>49.010753000009572</c:v>
                </c:pt>
                <c:pt idx="4903">
                  <c:v>49.020751000003656</c:v>
                </c:pt>
                <c:pt idx="4904">
                  <c:v>49.030750000005355</c:v>
                </c:pt>
                <c:pt idx="4905">
                  <c:v>49.040748000028543</c:v>
                </c:pt>
                <c:pt idx="4906">
                  <c:v>49.050747000001138</c:v>
                </c:pt>
                <c:pt idx="4907">
                  <c:v>49.060746000002837</c:v>
                </c:pt>
                <c:pt idx="4908">
                  <c:v>49.070744000026025</c:v>
                </c:pt>
                <c:pt idx="4909">
                  <c:v>49.080743000027724</c:v>
                </c:pt>
                <c:pt idx="4910">
                  <c:v>49.090741000021808</c:v>
                </c:pt>
                <c:pt idx="4911">
                  <c:v>49.100740000023507</c:v>
                </c:pt>
                <c:pt idx="4912">
                  <c:v>49.110739000025205</c:v>
                </c:pt>
                <c:pt idx="4913">
                  <c:v>49.12073700001929</c:v>
                </c:pt>
                <c:pt idx="4914">
                  <c:v>49.130736000020988</c:v>
                </c:pt>
                <c:pt idx="4915">
                  <c:v>49.140734000015073</c:v>
                </c:pt>
                <c:pt idx="4916">
                  <c:v>49.150733000016771</c:v>
                </c:pt>
                <c:pt idx="4917">
                  <c:v>49.16073200001847</c:v>
                </c:pt>
                <c:pt idx="4918">
                  <c:v>49.170730000012554</c:v>
                </c:pt>
                <c:pt idx="4919">
                  <c:v>49.180729000014253</c:v>
                </c:pt>
                <c:pt idx="4920">
                  <c:v>49.190727000008337</c:v>
                </c:pt>
                <c:pt idx="4921">
                  <c:v>49.200726000010036</c:v>
                </c:pt>
                <c:pt idx="4922">
                  <c:v>49.210725000011735</c:v>
                </c:pt>
                <c:pt idx="4923">
                  <c:v>49.220723000005819</c:v>
                </c:pt>
                <c:pt idx="4924">
                  <c:v>49.230722000007518</c:v>
                </c:pt>
                <c:pt idx="4925">
                  <c:v>49.240720000001602</c:v>
                </c:pt>
                <c:pt idx="4926">
                  <c:v>49.250719000003301</c:v>
                </c:pt>
                <c:pt idx="4927">
                  <c:v>49.260718000004999</c:v>
                </c:pt>
                <c:pt idx="4928">
                  <c:v>49.270716000028187</c:v>
                </c:pt>
                <c:pt idx="4929">
                  <c:v>49.280715000000782</c:v>
                </c:pt>
                <c:pt idx="4930">
                  <c:v>49.29071300002397</c:v>
                </c:pt>
                <c:pt idx="4931">
                  <c:v>49.300712000025669</c:v>
                </c:pt>
                <c:pt idx="4932">
                  <c:v>49.310711000027368</c:v>
                </c:pt>
                <c:pt idx="4933">
                  <c:v>49.320709000021452</c:v>
                </c:pt>
                <c:pt idx="4934">
                  <c:v>49.330708000023151</c:v>
                </c:pt>
                <c:pt idx="4935">
                  <c:v>49.340706000017235</c:v>
                </c:pt>
                <c:pt idx="4936">
                  <c:v>49.350705000018934</c:v>
                </c:pt>
                <c:pt idx="4937">
                  <c:v>49.360704000020633</c:v>
                </c:pt>
                <c:pt idx="4938">
                  <c:v>49.370702000014717</c:v>
                </c:pt>
                <c:pt idx="4939">
                  <c:v>49.380701000016415</c:v>
                </c:pt>
                <c:pt idx="4940">
                  <c:v>49.3906990000105</c:v>
                </c:pt>
                <c:pt idx="4941">
                  <c:v>49.400698000012198</c:v>
                </c:pt>
                <c:pt idx="4942">
                  <c:v>49.410697000013897</c:v>
                </c:pt>
                <c:pt idx="4943">
                  <c:v>49.420695000007981</c:v>
                </c:pt>
                <c:pt idx="4944">
                  <c:v>49.43069400000968</c:v>
                </c:pt>
                <c:pt idx="4945">
                  <c:v>49.440692000003764</c:v>
                </c:pt>
                <c:pt idx="4946">
                  <c:v>49.450691000005463</c:v>
                </c:pt>
                <c:pt idx="4947">
                  <c:v>49.460690000007162</c:v>
                </c:pt>
                <c:pt idx="4948">
                  <c:v>49.470688000001246</c:v>
                </c:pt>
                <c:pt idx="4949">
                  <c:v>49.480687000002945</c:v>
                </c:pt>
                <c:pt idx="4950">
                  <c:v>49.490685000026133</c:v>
                </c:pt>
                <c:pt idx="4951">
                  <c:v>49.500684000027832</c:v>
                </c:pt>
                <c:pt idx="4952">
                  <c:v>49.510683000000427</c:v>
                </c:pt>
                <c:pt idx="4953">
                  <c:v>49.520681000023615</c:v>
                </c:pt>
                <c:pt idx="4954">
                  <c:v>49.530680000025313</c:v>
                </c:pt>
                <c:pt idx="4955">
                  <c:v>49.540678000019398</c:v>
                </c:pt>
                <c:pt idx="4956">
                  <c:v>49.550677000021096</c:v>
                </c:pt>
                <c:pt idx="4957">
                  <c:v>49.560676000022795</c:v>
                </c:pt>
                <c:pt idx="4958">
                  <c:v>49.570674000016879</c:v>
                </c:pt>
                <c:pt idx="4959">
                  <c:v>49.580673000018578</c:v>
                </c:pt>
                <c:pt idx="4960">
                  <c:v>49.590671000012662</c:v>
                </c:pt>
                <c:pt idx="4961">
                  <c:v>49.600670000014361</c:v>
                </c:pt>
                <c:pt idx="4962">
                  <c:v>49.61066900001606</c:v>
                </c:pt>
                <c:pt idx="4963">
                  <c:v>49.620667000010144</c:v>
                </c:pt>
                <c:pt idx="4964">
                  <c:v>49.630666000011843</c:v>
                </c:pt>
                <c:pt idx="4965">
                  <c:v>49.640664000005927</c:v>
                </c:pt>
                <c:pt idx="4966">
                  <c:v>49.650663000007626</c:v>
                </c:pt>
                <c:pt idx="4967">
                  <c:v>49.660662000009324</c:v>
                </c:pt>
                <c:pt idx="4968">
                  <c:v>49.670660000003409</c:v>
                </c:pt>
                <c:pt idx="4969">
                  <c:v>49.680659000005107</c:v>
                </c:pt>
                <c:pt idx="4970">
                  <c:v>49.690657000028295</c:v>
                </c:pt>
                <c:pt idx="4971">
                  <c:v>49.70065600000089</c:v>
                </c:pt>
                <c:pt idx="4972">
                  <c:v>49.710655000002589</c:v>
                </c:pt>
                <c:pt idx="4973">
                  <c:v>49.720653000025777</c:v>
                </c:pt>
                <c:pt idx="4974">
                  <c:v>49.730652000027476</c:v>
                </c:pt>
                <c:pt idx="4975">
                  <c:v>49.74065000002156</c:v>
                </c:pt>
                <c:pt idx="4976">
                  <c:v>49.750649000023259</c:v>
                </c:pt>
                <c:pt idx="4977">
                  <c:v>49.760648000024958</c:v>
                </c:pt>
                <c:pt idx="4978">
                  <c:v>49.770646000019042</c:v>
                </c:pt>
                <c:pt idx="4979">
                  <c:v>49.780645000020741</c:v>
                </c:pt>
                <c:pt idx="4980">
                  <c:v>49.790643000014825</c:v>
                </c:pt>
                <c:pt idx="4981">
                  <c:v>49.800642000016524</c:v>
                </c:pt>
                <c:pt idx="4982">
                  <c:v>49.810641000018222</c:v>
                </c:pt>
                <c:pt idx="4983">
                  <c:v>49.820639000012306</c:v>
                </c:pt>
                <c:pt idx="4984">
                  <c:v>49.830638000014005</c:v>
                </c:pt>
                <c:pt idx="4985">
                  <c:v>49.840636000008089</c:v>
                </c:pt>
                <c:pt idx="4986">
                  <c:v>49.850635833339766</c:v>
                </c:pt>
                <c:pt idx="4987">
                  <c:v>49.860634833341464</c:v>
                </c:pt>
                <c:pt idx="4988">
                  <c:v>49.870632833335549</c:v>
                </c:pt>
                <c:pt idx="4989">
                  <c:v>49.880631833337247</c:v>
                </c:pt>
                <c:pt idx="4990">
                  <c:v>49.890629833360435</c:v>
                </c:pt>
                <c:pt idx="4991">
                  <c:v>49.900628833362134</c:v>
                </c:pt>
                <c:pt idx="4992">
                  <c:v>49.910627833334729</c:v>
                </c:pt>
                <c:pt idx="4993">
                  <c:v>49.920625833357917</c:v>
                </c:pt>
                <c:pt idx="4994">
                  <c:v>49.930624833359616</c:v>
                </c:pt>
                <c:pt idx="4995">
                  <c:v>49.9406228333537</c:v>
                </c:pt>
                <c:pt idx="4996">
                  <c:v>49.950621833355399</c:v>
                </c:pt>
                <c:pt idx="4997">
                  <c:v>49.960620833357098</c:v>
                </c:pt>
                <c:pt idx="4998">
                  <c:v>49.970618833351182</c:v>
                </c:pt>
                <c:pt idx="4999">
                  <c:v>49.980617833352881</c:v>
                </c:pt>
                <c:pt idx="5000">
                  <c:v>49.990615833346965</c:v>
                </c:pt>
                <c:pt idx="5001">
                  <c:v>50.000614833348664</c:v>
                </c:pt>
                <c:pt idx="5002">
                  <c:v>50.010613833350362</c:v>
                </c:pt>
                <c:pt idx="5003">
                  <c:v>50.020611833344446</c:v>
                </c:pt>
                <c:pt idx="5004">
                  <c:v>50.030610833346145</c:v>
                </c:pt>
                <c:pt idx="5005">
                  <c:v>50.040608833340229</c:v>
                </c:pt>
                <c:pt idx="5006">
                  <c:v>50.050607833341928</c:v>
                </c:pt>
                <c:pt idx="5007">
                  <c:v>50.060606833343627</c:v>
                </c:pt>
                <c:pt idx="5008">
                  <c:v>50.070604833337711</c:v>
                </c:pt>
                <c:pt idx="5009">
                  <c:v>50.08060383333941</c:v>
                </c:pt>
                <c:pt idx="5010">
                  <c:v>50.090601833333494</c:v>
                </c:pt>
                <c:pt idx="5011">
                  <c:v>50.100600833335193</c:v>
                </c:pt>
                <c:pt idx="5012">
                  <c:v>50.110599833336892</c:v>
                </c:pt>
                <c:pt idx="5013">
                  <c:v>50.12059783336008</c:v>
                </c:pt>
                <c:pt idx="5014">
                  <c:v>50.130596833361778</c:v>
                </c:pt>
                <c:pt idx="5015">
                  <c:v>50.140595833334373</c:v>
                </c:pt>
                <c:pt idx="5016">
                  <c:v>50.150593833357561</c:v>
                </c:pt>
                <c:pt idx="5017">
                  <c:v>50.16059283335926</c:v>
                </c:pt>
                <c:pt idx="5018">
                  <c:v>50.170590833353344</c:v>
                </c:pt>
                <c:pt idx="5019">
                  <c:v>50.180589833355043</c:v>
                </c:pt>
                <c:pt idx="5020">
                  <c:v>50.190588833356742</c:v>
                </c:pt>
                <c:pt idx="5021">
                  <c:v>50.200586833350826</c:v>
                </c:pt>
                <c:pt idx="5022">
                  <c:v>50.210585833352525</c:v>
                </c:pt>
                <c:pt idx="5023">
                  <c:v>50.220583833346609</c:v>
                </c:pt>
                <c:pt idx="5024">
                  <c:v>50.230582833348308</c:v>
                </c:pt>
                <c:pt idx="5025">
                  <c:v>50.240581833350006</c:v>
                </c:pt>
                <c:pt idx="5026">
                  <c:v>50.250579833344091</c:v>
                </c:pt>
                <c:pt idx="5027">
                  <c:v>50.260578833345789</c:v>
                </c:pt>
                <c:pt idx="5028">
                  <c:v>50.270576833339874</c:v>
                </c:pt>
                <c:pt idx="5029">
                  <c:v>50.280575833341572</c:v>
                </c:pt>
                <c:pt idx="5030">
                  <c:v>50.290574833343271</c:v>
                </c:pt>
                <c:pt idx="5031">
                  <c:v>50.300572833337355</c:v>
                </c:pt>
                <c:pt idx="5032">
                  <c:v>50.310571833339054</c:v>
                </c:pt>
                <c:pt idx="5033">
                  <c:v>50.320569833362242</c:v>
                </c:pt>
                <c:pt idx="5034">
                  <c:v>50.330568833334837</c:v>
                </c:pt>
                <c:pt idx="5035">
                  <c:v>50.340567833336536</c:v>
                </c:pt>
                <c:pt idx="5036">
                  <c:v>50.350565833359724</c:v>
                </c:pt>
                <c:pt idx="5037">
                  <c:v>50.360564833361423</c:v>
                </c:pt>
                <c:pt idx="5038">
                  <c:v>50.370562833355507</c:v>
                </c:pt>
                <c:pt idx="5039">
                  <c:v>50.380561833357206</c:v>
                </c:pt>
                <c:pt idx="5040">
                  <c:v>50.390560833358904</c:v>
                </c:pt>
                <c:pt idx="5041">
                  <c:v>50.400558833352989</c:v>
                </c:pt>
                <c:pt idx="5042">
                  <c:v>50.410557833354687</c:v>
                </c:pt>
                <c:pt idx="5043">
                  <c:v>50.420555833348772</c:v>
                </c:pt>
                <c:pt idx="5044">
                  <c:v>50.43055483335047</c:v>
                </c:pt>
                <c:pt idx="5045">
                  <c:v>50.440553833352169</c:v>
                </c:pt>
                <c:pt idx="5046">
                  <c:v>50.450551833346253</c:v>
                </c:pt>
                <c:pt idx="5047">
                  <c:v>50.460550833347952</c:v>
                </c:pt>
                <c:pt idx="5048">
                  <c:v>50.470548833342036</c:v>
                </c:pt>
                <c:pt idx="5049">
                  <c:v>50.480547833343735</c:v>
                </c:pt>
                <c:pt idx="5050">
                  <c:v>50.490546833345434</c:v>
                </c:pt>
                <c:pt idx="5051">
                  <c:v>50.500544833339518</c:v>
                </c:pt>
                <c:pt idx="5052">
                  <c:v>50.510543833341217</c:v>
                </c:pt>
                <c:pt idx="5053">
                  <c:v>50.520541833335301</c:v>
                </c:pt>
                <c:pt idx="5054">
                  <c:v>50.530540833337</c:v>
                </c:pt>
                <c:pt idx="5055">
                  <c:v>50.540539833338698</c:v>
                </c:pt>
                <c:pt idx="5056">
                  <c:v>50.550537833361886</c:v>
                </c:pt>
                <c:pt idx="5057">
                  <c:v>50.560536833334481</c:v>
                </c:pt>
                <c:pt idx="5058">
                  <c:v>50.570534833357669</c:v>
                </c:pt>
                <c:pt idx="5059">
                  <c:v>50.580533833359368</c:v>
                </c:pt>
                <c:pt idx="5060">
                  <c:v>50.590532833361067</c:v>
                </c:pt>
                <c:pt idx="5061">
                  <c:v>50.600530833355151</c:v>
                </c:pt>
                <c:pt idx="5062">
                  <c:v>50.61052983335685</c:v>
                </c:pt>
                <c:pt idx="5063">
                  <c:v>50.620528833358549</c:v>
                </c:pt>
                <c:pt idx="5064">
                  <c:v>50.630526833352633</c:v>
                </c:pt>
                <c:pt idx="5065">
                  <c:v>50.640525833354332</c:v>
                </c:pt>
                <c:pt idx="5066">
                  <c:v>50.650523833348416</c:v>
                </c:pt>
                <c:pt idx="5067">
                  <c:v>50.660522833350115</c:v>
                </c:pt>
                <c:pt idx="5068">
                  <c:v>50.670521833351813</c:v>
                </c:pt>
                <c:pt idx="5069">
                  <c:v>50.680519833345897</c:v>
                </c:pt>
                <c:pt idx="5070">
                  <c:v>50.690518833347596</c:v>
                </c:pt>
                <c:pt idx="5071">
                  <c:v>50.70051683334168</c:v>
                </c:pt>
                <c:pt idx="5072">
                  <c:v>50.710515833343379</c:v>
                </c:pt>
                <c:pt idx="5073">
                  <c:v>50.720514833345078</c:v>
                </c:pt>
                <c:pt idx="5074">
                  <c:v>50.730512833339162</c:v>
                </c:pt>
                <c:pt idx="5075">
                  <c:v>50.740511833340861</c:v>
                </c:pt>
                <c:pt idx="5076">
                  <c:v>50.750509833334945</c:v>
                </c:pt>
                <c:pt idx="5077">
                  <c:v>50.760508833336644</c:v>
                </c:pt>
                <c:pt idx="5078">
                  <c:v>50.770507833338343</c:v>
                </c:pt>
                <c:pt idx="5079">
                  <c:v>50.780505833361531</c:v>
                </c:pt>
                <c:pt idx="5080">
                  <c:v>50.790504833334126</c:v>
                </c:pt>
                <c:pt idx="5081">
                  <c:v>50.800502833357314</c:v>
                </c:pt>
                <c:pt idx="5082">
                  <c:v>50.810501833359012</c:v>
                </c:pt>
                <c:pt idx="5083">
                  <c:v>50.820500833360711</c:v>
                </c:pt>
                <c:pt idx="5084">
                  <c:v>50.830498833354795</c:v>
                </c:pt>
                <c:pt idx="5085">
                  <c:v>50.840497833356494</c:v>
                </c:pt>
                <c:pt idx="5086">
                  <c:v>50.850495583348675</c:v>
                </c:pt>
                <c:pt idx="5087">
                  <c:v>50.860494583350373</c:v>
                </c:pt>
                <c:pt idx="5088">
                  <c:v>50.870493583352072</c:v>
                </c:pt>
                <c:pt idx="5089">
                  <c:v>50.880491583346156</c:v>
                </c:pt>
                <c:pt idx="5090">
                  <c:v>50.890490583347855</c:v>
                </c:pt>
                <c:pt idx="5091">
                  <c:v>50.900489583349554</c:v>
                </c:pt>
                <c:pt idx="5092">
                  <c:v>50.910487583343638</c:v>
                </c:pt>
                <c:pt idx="5093">
                  <c:v>50.920486583345337</c:v>
                </c:pt>
                <c:pt idx="5094">
                  <c:v>50.930484583339421</c:v>
                </c:pt>
                <c:pt idx="5095">
                  <c:v>50.94048358334112</c:v>
                </c:pt>
                <c:pt idx="5096">
                  <c:v>50.950482583342819</c:v>
                </c:pt>
                <c:pt idx="5097">
                  <c:v>50.960480583336903</c:v>
                </c:pt>
                <c:pt idx="5098">
                  <c:v>50.970479583338602</c:v>
                </c:pt>
                <c:pt idx="5099">
                  <c:v>50.98047758336179</c:v>
                </c:pt>
                <c:pt idx="5100">
                  <c:v>50.990476583334384</c:v>
                </c:pt>
                <c:pt idx="5101">
                  <c:v>51.000475583336083</c:v>
                </c:pt>
                <c:pt idx="5102">
                  <c:v>51.010473583359271</c:v>
                </c:pt>
                <c:pt idx="5103">
                  <c:v>51.02047258336097</c:v>
                </c:pt>
                <c:pt idx="5104">
                  <c:v>51.030470583355054</c:v>
                </c:pt>
                <c:pt idx="5105">
                  <c:v>51.040469583356753</c:v>
                </c:pt>
                <c:pt idx="5106">
                  <c:v>51.050468583358452</c:v>
                </c:pt>
                <c:pt idx="5107">
                  <c:v>51.060466583352536</c:v>
                </c:pt>
                <c:pt idx="5108">
                  <c:v>51.070465583354235</c:v>
                </c:pt>
                <c:pt idx="5109">
                  <c:v>51.080463583348319</c:v>
                </c:pt>
                <c:pt idx="5110">
                  <c:v>51.090462583350018</c:v>
                </c:pt>
                <c:pt idx="5111">
                  <c:v>51.100461583351716</c:v>
                </c:pt>
                <c:pt idx="5112">
                  <c:v>51.110459583345801</c:v>
                </c:pt>
                <c:pt idx="5113">
                  <c:v>51.120458583347499</c:v>
                </c:pt>
                <c:pt idx="5114">
                  <c:v>51.130456583341584</c:v>
                </c:pt>
                <c:pt idx="5115">
                  <c:v>51.140455583343282</c:v>
                </c:pt>
                <c:pt idx="5116">
                  <c:v>51.150454583344981</c:v>
                </c:pt>
                <c:pt idx="5117">
                  <c:v>51.160452583339065</c:v>
                </c:pt>
                <c:pt idx="5118">
                  <c:v>51.170451583340764</c:v>
                </c:pt>
                <c:pt idx="5119">
                  <c:v>51.180449583334848</c:v>
                </c:pt>
                <c:pt idx="5120">
                  <c:v>51.190448583336547</c:v>
                </c:pt>
                <c:pt idx="5121">
                  <c:v>51.200447583338246</c:v>
                </c:pt>
                <c:pt idx="5122">
                  <c:v>51.210445583361434</c:v>
                </c:pt>
                <c:pt idx="5123">
                  <c:v>51.220444583334029</c:v>
                </c:pt>
                <c:pt idx="5124">
                  <c:v>51.230443583335727</c:v>
                </c:pt>
                <c:pt idx="5125">
                  <c:v>51.240441583358916</c:v>
                </c:pt>
                <c:pt idx="5126">
                  <c:v>51.250440583360614</c:v>
                </c:pt>
                <c:pt idx="5127">
                  <c:v>51.260438583354698</c:v>
                </c:pt>
                <c:pt idx="5128">
                  <c:v>51.270437583356397</c:v>
                </c:pt>
                <c:pt idx="5129">
                  <c:v>51.280436583358096</c:v>
                </c:pt>
                <c:pt idx="5130">
                  <c:v>51.29043458335218</c:v>
                </c:pt>
                <c:pt idx="5131">
                  <c:v>51.300433583353879</c:v>
                </c:pt>
                <c:pt idx="5132">
                  <c:v>51.310431583347963</c:v>
                </c:pt>
                <c:pt idx="5133">
                  <c:v>51.320430583349662</c:v>
                </c:pt>
                <c:pt idx="5134">
                  <c:v>51.330429583351361</c:v>
                </c:pt>
                <c:pt idx="5135">
                  <c:v>51.340427583345445</c:v>
                </c:pt>
                <c:pt idx="5136">
                  <c:v>51.350426583347144</c:v>
                </c:pt>
                <c:pt idx="5137">
                  <c:v>51.360424583341228</c:v>
                </c:pt>
                <c:pt idx="5138">
                  <c:v>51.370423583342927</c:v>
                </c:pt>
                <c:pt idx="5139">
                  <c:v>51.380422583344625</c:v>
                </c:pt>
                <c:pt idx="5140">
                  <c:v>51.39042058333871</c:v>
                </c:pt>
                <c:pt idx="5141">
                  <c:v>51.400419583340408</c:v>
                </c:pt>
                <c:pt idx="5142">
                  <c:v>51.410418583342107</c:v>
                </c:pt>
                <c:pt idx="5143">
                  <c:v>51.420416583336191</c:v>
                </c:pt>
                <c:pt idx="5144">
                  <c:v>51.43041558333789</c:v>
                </c:pt>
                <c:pt idx="5145">
                  <c:v>51.440413583361078</c:v>
                </c:pt>
                <c:pt idx="5146">
                  <c:v>51.450412583333673</c:v>
                </c:pt>
                <c:pt idx="5147">
                  <c:v>51.460411583335372</c:v>
                </c:pt>
                <c:pt idx="5148">
                  <c:v>51.47040958335856</c:v>
                </c:pt>
                <c:pt idx="5149">
                  <c:v>51.480408583360258</c:v>
                </c:pt>
                <c:pt idx="5150">
                  <c:v>51.490406583354343</c:v>
                </c:pt>
                <c:pt idx="5151">
                  <c:v>51.500405583356041</c:v>
                </c:pt>
                <c:pt idx="5152">
                  <c:v>51.51040458335774</c:v>
                </c:pt>
                <c:pt idx="5153">
                  <c:v>51.520402583351824</c:v>
                </c:pt>
                <c:pt idx="5154">
                  <c:v>51.530401583353523</c:v>
                </c:pt>
                <c:pt idx="5155">
                  <c:v>51.540399583347607</c:v>
                </c:pt>
                <c:pt idx="5156">
                  <c:v>51.550398583349306</c:v>
                </c:pt>
                <c:pt idx="5157">
                  <c:v>51.560397583351005</c:v>
                </c:pt>
                <c:pt idx="5158">
                  <c:v>51.570395583345089</c:v>
                </c:pt>
                <c:pt idx="5159">
                  <c:v>51.580394583346788</c:v>
                </c:pt>
                <c:pt idx="5160">
                  <c:v>51.590392583340872</c:v>
                </c:pt>
                <c:pt idx="5161">
                  <c:v>51.600391583342571</c:v>
                </c:pt>
                <c:pt idx="5162">
                  <c:v>51.61039058334427</c:v>
                </c:pt>
                <c:pt idx="5163">
                  <c:v>51.620388583338354</c:v>
                </c:pt>
                <c:pt idx="5164">
                  <c:v>51.630387583340053</c:v>
                </c:pt>
                <c:pt idx="5165">
                  <c:v>51.640385583334137</c:v>
                </c:pt>
                <c:pt idx="5166">
                  <c:v>51.650384583335835</c:v>
                </c:pt>
                <c:pt idx="5167">
                  <c:v>51.660383583337534</c:v>
                </c:pt>
                <c:pt idx="5168">
                  <c:v>51.670381583360722</c:v>
                </c:pt>
                <c:pt idx="5169">
                  <c:v>51.680380583333317</c:v>
                </c:pt>
                <c:pt idx="5170">
                  <c:v>51.690379583335016</c:v>
                </c:pt>
                <c:pt idx="5171">
                  <c:v>51.700377583358204</c:v>
                </c:pt>
                <c:pt idx="5172">
                  <c:v>51.710376583359903</c:v>
                </c:pt>
                <c:pt idx="5173">
                  <c:v>51.720374583353987</c:v>
                </c:pt>
                <c:pt idx="5174">
                  <c:v>51.730373583355686</c:v>
                </c:pt>
                <c:pt idx="5175">
                  <c:v>51.740372583357384</c:v>
                </c:pt>
                <c:pt idx="5176">
                  <c:v>51.750370583351469</c:v>
                </c:pt>
                <c:pt idx="5177">
                  <c:v>51.760369583353167</c:v>
                </c:pt>
                <c:pt idx="5178">
                  <c:v>51.770367583347252</c:v>
                </c:pt>
                <c:pt idx="5179">
                  <c:v>51.78036658334895</c:v>
                </c:pt>
                <c:pt idx="5180">
                  <c:v>51.790365583350649</c:v>
                </c:pt>
                <c:pt idx="5181">
                  <c:v>51.800363583344733</c:v>
                </c:pt>
                <c:pt idx="5182">
                  <c:v>51.810362583346432</c:v>
                </c:pt>
                <c:pt idx="5183">
                  <c:v>51.820361583348131</c:v>
                </c:pt>
                <c:pt idx="5184">
                  <c:v>51.830359583342215</c:v>
                </c:pt>
                <c:pt idx="5185">
                  <c:v>51.840358583343914</c:v>
                </c:pt>
                <c:pt idx="5186">
                  <c:v>51.850355875008972</c:v>
                </c:pt>
                <c:pt idx="5187">
                  <c:v>51.860354875010671</c:v>
                </c:pt>
                <c:pt idx="5188">
                  <c:v>51.87035387501237</c:v>
                </c:pt>
                <c:pt idx="5189">
                  <c:v>51.880351875006454</c:v>
                </c:pt>
                <c:pt idx="5190">
                  <c:v>51.890350875008153</c:v>
                </c:pt>
                <c:pt idx="5191">
                  <c:v>51.900348875002237</c:v>
                </c:pt>
                <c:pt idx="5192">
                  <c:v>51.910347875003936</c:v>
                </c:pt>
                <c:pt idx="5193">
                  <c:v>51.920346875005635</c:v>
                </c:pt>
                <c:pt idx="5194">
                  <c:v>51.930344875028823</c:v>
                </c:pt>
                <c:pt idx="5195">
                  <c:v>51.940343875001417</c:v>
                </c:pt>
                <c:pt idx="5196">
                  <c:v>51.950341875024606</c:v>
                </c:pt>
                <c:pt idx="5197">
                  <c:v>51.960340875026304</c:v>
                </c:pt>
                <c:pt idx="5198">
                  <c:v>51.970339875028003</c:v>
                </c:pt>
                <c:pt idx="5199">
                  <c:v>51.980337875022087</c:v>
                </c:pt>
                <c:pt idx="5200">
                  <c:v>51.990336875023786</c:v>
                </c:pt>
                <c:pt idx="5201">
                  <c:v>52.000335875025485</c:v>
                </c:pt>
                <c:pt idx="5202">
                  <c:v>52.010333875019569</c:v>
                </c:pt>
                <c:pt idx="5203">
                  <c:v>52.020332875021268</c:v>
                </c:pt>
                <c:pt idx="5204">
                  <c:v>52.030330875015352</c:v>
                </c:pt>
                <c:pt idx="5205">
                  <c:v>52.040329875017051</c:v>
                </c:pt>
                <c:pt idx="5206">
                  <c:v>52.050328875018749</c:v>
                </c:pt>
                <c:pt idx="5207">
                  <c:v>52.060326875012834</c:v>
                </c:pt>
                <c:pt idx="5208">
                  <c:v>52.070325875014532</c:v>
                </c:pt>
                <c:pt idx="5209">
                  <c:v>52.080323875008617</c:v>
                </c:pt>
                <c:pt idx="5210">
                  <c:v>52.090322875010315</c:v>
                </c:pt>
                <c:pt idx="5211">
                  <c:v>52.100321875012014</c:v>
                </c:pt>
                <c:pt idx="5212">
                  <c:v>52.110319875006098</c:v>
                </c:pt>
                <c:pt idx="5213">
                  <c:v>52.120318875007797</c:v>
                </c:pt>
                <c:pt idx="5214">
                  <c:v>52.130316875001881</c:v>
                </c:pt>
                <c:pt idx="5215">
                  <c:v>52.14031587500358</c:v>
                </c:pt>
                <c:pt idx="5216">
                  <c:v>52.150314875005279</c:v>
                </c:pt>
                <c:pt idx="5217">
                  <c:v>52.160312875028467</c:v>
                </c:pt>
                <c:pt idx="5218">
                  <c:v>52.170311875001062</c:v>
                </c:pt>
                <c:pt idx="5219">
                  <c:v>52.18031087500276</c:v>
                </c:pt>
                <c:pt idx="5220">
                  <c:v>52.190308875025949</c:v>
                </c:pt>
                <c:pt idx="5221">
                  <c:v>52.200307875027647</c:v>
                </c:pt>
                <c:pt idx="5222">
                  <c:v>52.210305875021731</c:v>
                </c:pt>
                <c:pt idx="5223">
                  <c:v>52.22030487502343</c:v>
                </c:pt>
                <c:pt idx="5224">
                  <c:v>52.230303875025129</c:v>
                </c:pt>
                <c:pt idx="5225">
                  <c:v>52.240301875019213</c:v>
                </c:pt>
                <c:pt idx="5226">
                  <c:v>52.250300875020912</c:v>
                </c:pt>
                <c:pt idx="5227">
                  <c:v>52.260298875014996</c:v>
                </c:pt>
                <c:pt idx="5228">
                  <c:v>52.270297875016695</c:v>
                </c:pt>
                <c:pt idx="5229">
                  <c:v>52.280296875018394</c:v>
                </c:pt>
                <c:pt idx="5230">
                  <c:v>52.290294875012478</c:v>
                </c:pt>
                <c:pt idx="5231">
                  <c:v>52.300293875014177</c:v>
                </c:pt>
                <c:pt idx="5232">
                  <c:v>52.310291875008261</c:v>
                </c:pt>
                <c:pt idx="5233">
                  <c:v>52.32029087500996</c:v>
                </c:pt>
                <c:pt idx="5234">
                  <c:v>52.330289875011658</c:v>
                </c:pt>
                <c:pt idx="5235">
                  <c:v>52.340287875005743</c:v>
                </c:pt>
                <c:pt idx="5236">
                  <c:v>52.350286875007441</c:v>
                </c:pt>
                <c:pt idx="5237">
                  <c:v>52.36028587500914</c:v>
                </c:pt>
                <c:pt idx="5238">
                  <c:v>52.370283875003224</c:v>
                </c:pt>
                <c:pt idx="5239">
                  <c:v>52.380282875004923</c:v>
                </c:pt>
                <c:pt idx="5240">
                  <c:v>52.390280875028111</c:v>
                </c:pt>
                <c:pt idx="5241">
                  <c:v>52.400279875000706</c:v>
                </c:pt>
                <c:pt idx="5242">
                  <c:v>52.410278875002405</c:v>
                </c:pt>
                <c:pt idx="5243">
                  <c:v>52.420276875025593</c:v>
                </c:pt>
                <c:pt idx="5244">
                  <c:v>52.430275875027291</c:v>
                </c:pt>
                <c:pt idx="5245">
                  <c:v>52.440273875021376</c:v>
                </c:pt>
                <c:pt idx="5246">
                  <c:v>52.450272875023074</c:v>
                </c:pt>
                <c:pt idx="5247">
                  <c:v>52.460271875024773</c:v>
                </c:pt>
                <c:pt idx="5248">
                  <c:v>52.470269875018857</c:v>
                </c:pt>
                <c:pt idx="5249">
                  <c:v>52.480268875020556</c:v>
                </c:pt>
                <c:pt idx="5250">
                  <c:v>52.49026687501464</c:v>
                </c:pt>
                <c:pt idx="5251">
                  <c:v>52.500265875016339</c:v>
                </c:pt>
                <c:pt idx="5252">
                  <c:v>52.510264875018038</c:v>
                </c:pt>
                <c:pt idx="5253">
                  <c:v>52.520262875012122</c:v>
                </c:pt>
                <c:pt idx="5254">
                  <c:v>52.530261875013821</c:v>
                </c:pt>
                <c:pt idx="5255">
                  <c:v>52.54026087501552</c:v>
                </c:pt>
                <c:pt idx="5256">
                  <c:v>52.550258875009604</c:v>
                </c:pt>
                <c:pt idx="5257">
                  <c:v>52.560257875011303</c:v>
                </c:pt>
                <c:pt idx="5258">
                  <c:v>52.570255875005387</c:v>
                </c:pt>
                <c:pt idx="5259">
                  <c:v>52.580254875007086</c:v>
                </c:pt>
                <c:pt idx="5260">
                  <c:v>52.590253875008784</c:v>
                </c:pt>
                <c:pt idx="5261">
                  <c:v>52.600251875002868</c:v>
                </c:pt>
                <c:pt idx="5262">
                  <c:v>52.610250875004567</c:v>
                </c:pt>
                <c:pt idx="5263">
                  <c:v>52.620249875006266</c:v>
                </c:pt>
                <c:pt idx="5264">
                  <c:v>52.63024787500035</c:v>
                </c:pt>
                <c:pt idx="5265">
                  <c:v>52.640246875002049</c:v>
                </c:pt>
                <c:pt idx="5266">
                  <c:v>52.650244875025237</c:v>
                </c:pt>
                <c:pt idx="5267">
                  <c:v>52.660243875026936</c:v>
                </c:pt>
                <c:pt idx="5268">
                  <c:v>52.670242875028634</c:v>
                </c:pt>
                <c:pt idx="5269">
                  <c:v>52.680240875022719</c:v>
                </c:pt>
                <c:pt idx="5270">
                  <c:v>52.690239875024417</c:v>
                </c:pt>
                <c:pt idx="5271">
                  <c:v>52.700237875018502</c:v>
                </c:pt>
                <c:pt idx="5272">
                  <c:v>52.7102368750202</c:v>
                </c:pt>
                <c:pt idx="5273">
                  <c:v>52.720235875021899</c:v>
                </c:pt>
                <c:pt idx="5274">
                  <c:v>52.730233875015983</c:v>
                </c:pt>
                <c:pt idx="5275">
                  <c:v>52.740232875017682</c:v>
                </c:pt>
                <c:pt idx="5276">
                  <c:v>52.750231875019381</c:v>
                </c:pt>
                <c:pt idx="5277">
                  <c:v>52.760229875013465</c:v>
                </c:pt>
                <c:pt idx="5278">
                  <c:v>52.770228875015164</c:v>
                </c:pt>
                <c:pt idx="5279">
                  <c:v>52.780226875009248</c:v>
                </c:pt>
                <c:pt idx="5280">
                  <c:v>52.790225875010947</c:v>
                </c:pt>
                <c:pt idx="5281">
                  <c:v>52.800224875012645</c:v>
                </c:pt>
                <c:pt idx="5282">
                  <c:v>52.81022287500673</c:v>
                </c:pt>
                <c:pt idx="5283">
                  <c:v>52.820221875008428</c:v>
                </c:pt>
                <c:pt idx="5284">
                  <c:v>52.830219875002513</c:v>
                </c:pt>
                <c:pt idx="5285">
                  <c:v>52.840218875004211</c:v>
                </c:pt>
                <c:pt idx="5286">
                  <c:v>52.850218333362136</c:v>
                </c:pt>
                <c:pt idx="5287">
                  <c:v>52.86021633335622</c:v>
                </c:pt>
                <c:pt idx="5288">
                  <c:v>52.870215333357919</c:v>
                </c:pt>
                <c:pt idx="5289">
                  <c:v>52.880213333352003</c:v>
                </c:pt>
                <c:pt idx="5290">
                  <c:v>52.890212333353702</c:v>
                </c:pt>
                <c:pt idx="5291">
                  <c:v>52.900211333355401</c:v>
                </c:pt>
                <c:pt idx="5292">
                  <c:v>52.910209333349485</c:v>
                </c:pt>
                <c:pt idx="5293">
                  <c:v>52.920208333351184</c:v>
                </c:pt>
                <c:pt idx="5294">
                  <c:v>52.930207333352882</c:v>
                </c:pt>
                <c:pt idx="5295">
                  <c:v>52.940205333346967</c:v>
                </c:pt>
                <c:pt idx="5296">
                  <c:v>52.950204333348665</c:v>
                </c:pt>
                <c:pt idx="5297">
                  <c:v>52.96020233334275</c:v>
                </c:pt>
                <c:pt idx="5298">
                  <c:v>52.970201333344448</c:v>
                </c:pt>
                <c:pt idx="5299">
                  <c:v>52.980200333346147</c:v>
                </c:pt>
                <c:pt idx="5300">
                  <c:v>52.990198333340231</c:v>
                </c:pt>
                <c:pt idx="5301">
                  <c:v>53.00019733334193</c:v>
                </c:pt>
                <c:pt idx="5302">
                  <c:v>53.010195333336014</c:v>
                </c:pt>
                <c:pt idx="5303">
                  <c:v>53.020194333337713</c:v>
                </c:pt>
                <c:pt idx="5304">
                  <c:v>53.030193333339412</c:v>
                </c:pt>
                <c:pt idx="5305">
                  <c:v>53.040191333333496</c:v>
                </c:pt>
                <c:pt idx="5306">
                  <c:v>53.050190333335195</c:v>
                </c:pt>
                <c:pt idx="5307">
                  <c:v>53.060189333336893</c:v>
                </c:pt>
                <c:pt idx="5308">
                  <c:v>53.070187333360082</c:v>
                </c:pt>
                <c:pt idx="5309">
                  <c:v>53.08018633336178</c:v>
                </c:pt>
                <c:pt idx="5310">
                  <c:v>53.090184333355865</c:v>
                </c:pt>
                <c:pt idx="5311">
                  <c:v>53.100183333357563</c:v>
                </c:pt>
                <c:pt idx="5312">
                  <c:v>53.110182333359262</c:v>
                </c:pt>
                <c:pt idx="5313">
                  <c:v>53.120180333353346</c:v>
                </c:pt>
                <c:pt idx="5314">
                  <c:v>53.130179333355045</c:v>
                </c:pt>
                <c:pt idx="5315">
                  <c:v>53.140177333349129</c:v>
                </c:pt>
                <c:pt idx="5316">
                  <c:v>53.150176333350828</c:v>
                </c:pt>
                <c:pt idx="5317">
                  <c:v>53.160175333352527</c:v>
                </c:pt>
                <c:pt idx="5318">
                  <c:v>53.170173333346611</c:v>
                </c:pt>
                <c:pt idx="5319">
                  <c:v>53.18017233334831</c:v>
                </c:pt>
                <c:pt idx="5320">
                  <c:v>53.190171333350008</c:v>
                </c:pt>
                <c:pt idx="5321">
                  <c:v>53.200169333344093</c:v>
                </c:pt>
                <c:pt idx="5322">
                  <c:v>53.210168333345791</c:v>
                </c:pt>
                <c:pt idx="5323">
                  <c:v>53.220166333339876</c:v>
                </c:pt>
                <c:pt idx="5324">
                  <c:v>53.230165333341574</c:v>
                </c:pt>
                <c:pt idx="5325">
                  <c:v>53.240164333343273</c:v>
                </c:pt>
                <c:pt idx="5326">
                  <c:v>53.250162333337357</c:v>
                </c:pt>
                <c:pt idx="5327">
                  <c:v>53.260161333339056</c:v>
                </c:pt>
                <c:pt idx="5328">
                  <c:v>53.270160333340755</c:v>
                </c:pt>
                <c:pt idx="5329">
                  <c:v>53.280158333334839</c:v>
                </c:pt>
                <c:pt idx="5330">
                  <c:v>53.290157333336538</c:v>
                </c:pt>
                <c:pt idx="5331">
                  <c:v>53.300155333359726</c:v>
                </c:pt>
                <c:pt idx="5332">
                  <c:v>53.310154333361425</c:v>
                </c:pt>
                <c:pt idx="5333">
                  <c:v>53.320153333334019</c:v>
                </c:pt>
                <c:pt idx="5334">
                  <c:v>53.330151333357207</c:v>
                </c:pt>
                <c:pt idx="5335">
                  <c:v>53.340150333358906</c:v>
                </c:pt>
                <c:pt idx="5336">
                  <c:v>53.35014833335299</c:v>
                </c:pt>
                <c:pt idx="5337">
                  <c:v>53.360147333354689</c:v>
                </c:pt>
                <c:pt idx="5338">
                  <c:v>53.370146333356388</c:v>
                </c:pt>
                <c:pt idx="5339">
                  <c:v>53.380144333350472</c:v>
                </c:pt>
                <c:pt idx="5340">
                  <c:v>53.390143333352171</c:v>
                </c:pt>
                <c:pt idx="5341">
                  <c:v>53.400141333346255</c:v>
                </c:pt>
                <c:pt idx="5342">
                  <c:v>53.410140333347954</c:v>
                </c:pt>
                <c:pt idx="5343">
                  <c:v>53.420139333349653</c:v>
                </c:pt>
                <c:pt idx="5344">
                  <c:v>53.430137333343737</c:v>
                </c:pt>
                <c:pt idx="5345">
                  <c:v>53.440136333345436</c:v>
                </c:pt>
                <c:pt idx="5346">
                  <c:v>53.450135333347134</c:v>
                </c:pt>
                <c:pt idx="5347">
                  <c:v>53.460133333341219</c:v>
                </c:pt>
                <c:pt idx="5348">
                  <c:v>53.470132333342917</c:v>
                </c:pt>
                <c:pt idx="5349">
                  <c:v>53.480130333337002</c:v>
                </c:pt>
                <c:pt idx="5350">
                  <c:v>53.4901293333387</c:v>
                </c:pt>
                <c:pt idx="5351">
                  <c:v>53.500128333340399</c:v>
                </c:pt>
                <c:pt idx="5352">
                  <c:v>53.510126333334483</c:v>
                </c:pt>
                <c:pt idx="5353">
                  <c:v>53.520125333336182</c:v>
                </c:pt>
                <c:pt idx="5354">
                  <c:v>53.530124333337881</c:v>
                </c:pt>
                <c:pt idx="5355">
                  <c:v>53.540122333361069</c:v>
                </c:pt>
                <c:pt idx="5356">
                  <c:v>53.550121333333664</c:v>
                </c:pt>
                <c:pt idx="5357">
                  <c:v>53.560119333356852</c:v>
                </c:pt>
                <c:pt idx="5358">
                  <c:v>53.57011833335855</c:v>
                </c:pt>
                <c:pt idx="5359">
                  <c:v>53.580117333360249</c:v>
                </c:pt>
                <c:pt idx="5360">
                  <c:v>53.590115333354333</c:v>
                </c:pt>
                <c:pt idx="5361">
                  <c:v>53.600114333356032</c:v>
                </c:pt>
                <c:pt idx="5362">
                  <c:v>53.610113333357731</c:v>
                </c:pt>
                <c:pt idx="5363">
                  <c:v>53.620111333351815</c:v>
                </c:pt>
                <c:pt idx="5364">
                  <c:v>53.630110333353514</c:v>
                </c:pt>
                <c:pt idx="5365">
                  <c:v>53.640108333347598</c:v>
                </c:pt>
                <c:pt idx="5366">
                  <c:v>53.650107333349297</c:v>
                </c:pt>
                <c:pt idx="5367">
                  <c:v>53.660106333350996</c:v>
                </c:pt>
                <c:pt idx="5368">
                  <c:v>53.67010433334508</c:v>
                </c:pt>
                <c:pt idx="5369">
                  <c:v>53.680103333346779</c:v>
                </c:pt>
                <c:pt idx="5370">
                  <c:v>53.690101333340863</c:v>
                </c:pt>
                <c:pt idx="5371">
                  <c:v>53.700100333342561</c:v>
                </c:pt>
                <c:pt idx="5372">
                  <c:v>53.71009933334426</c:v>
                </c:pt>
                <c:pt idx="5373">
                  <c:v>53.720097333338344</c:v>
                </c:pt>
                <c:pt idx="5374">
                  <c:v>53.730096333340043</c:v>
                </c:pt>
                <c:pt idx="5375">
                  <c:v>53.740095333341742</c:v>
                </c:pt>
                <c:pt idx="5376">
                  <c:v>53.750093333335826</c:v>
                </c:pt>
                <c:pt idx="5377">
                  <c:v>53.760092333337525</c:v>
                </c:pt>
                <c:pt idx="5378">
                  <c:v>53.770090333360713</c:v>
                </c:pt>
                <c:pt idx="5379">
                  <c:v>53.780089333333308</c:v>
                </c:pt>
                <c:pt idx="5380">
                  <c:v>53.790088333335007</c:v>
                </c:pt>
                <c:pt idx="5381">
                  <c:v>53.800086333358195</c:v>
                </c:pt>
                <c:pt idx="5382">
                  <c:v>53.810085333359893</c:v>
                </c:pt>
                <c:pt idx="5383">
                  <c:v>53.820083333353978</c:v>
                </c:pt>
                <c:pt idx="5384">
                  <c:v>53.830082333355676</c:v>
                </c:pt>
                <c:pt idx="5385">
                  <c:v>53.840081333357375</c:v>
                </c:pt>
                <c:pt idx="5386">
                  <c:v>53.850079458352411</c:v>
                </c:pt>
                <c:pt idx="5387">
                  <c:v>53.86007845835411</c:v>
                </c:pt>
                <c:pt idx="5388">
                  <c:v>53.870077458355809</c:v>
                </c:pt>
                <c:pt idx="5389">
                  <c:v>53.880075458349893</c:v>
                </c:pt>
                <c:pt idx="5390">
                  <c:v>53.890074458351592</c:v>
                </c:pt>
                <c:pt idx="5391">
                  <c:v>53.900072458345676</c:v>
                </c:pt>
                <c:pt idx="5392">
                  <c:v>53.910071458347375</c:v>
                </c:pt>
                <c:pt idx="5393">
                  <c:v>53.920070458349073</c:v>
                </c:pt>
                <c:pt idx="5394">
                  <c:v>53.930068458343158</c:v>
                </c:pt>
                <c:pt idx="5395">
                  <c:v>53.940067458344856</c:v>
                </c:pt>
                <c:pt idx="5396">
                  <c:v>53.950066458346555</c:v>
                </c:pt>
                <c:pt idx="5397">
                  <c:v>53.960064458340639</c:v>
                </c:pt>
                <c:pt idx="5398">
                  <c:v>53.970063458342338</c:v>
                </c:pt>
                <c:pt idx="5399">
                  <c:v>53.980061458336422</c:v>
                </c:pt>
                <c:pt idx="5400">
                  <c:v>53.990060458338121</c:v>
                </c:pt>
                <c:pt idx="5401">
                  <c:v>54.00005945833982</c:v>
                </c:pt>
                <c:pt idx="5402">
                  <c:v>54.010057458333904</c:v>
                </c:pt>
                <c:pt idx="5403">
                  <c:v>54.020056458335603</c:v>
                </c:pt>
                <c:pt idx="5404">
                  <c:v>54.030054458358791</c:v>
                </c:pt>
                <c:pt idx="5405">
                  <c:v>54.040053458360489</c:v>
                </c:pt>
                <c:pt idx="5406">
                  <c:v>54.050052458362188</c:v>
                </c:pt>
                <c:pt idx="5407">
                  <c:v>54.060050458356272</c:v>
                </c:pt>
                <c:pt idx="5408">
                  <c:v>54.070049458357971</c:v>
                </c:pt>
                <c:pt idx="5409">
                  <c:v>54.08004845835967</c:v>
                </c:pt>
                <c:pt idx="5410">
                  <c:v>54.090046458353754</c:v>
                </c:pt>
                <c:pt idx="5411">
                  <c:v>54.100045458355453</c:v>
                </c:pt>
                <c:pt idx="5412">
                  <c:v>54.110043458349537</c:v>
                </c:pt>
                <c:pt idx="5413">
                  <c:v>54.120042458351236</c:v>
                </c:pt>
                <c:pt idx="5414">
                  <c:v>54.130041458352935</c:v>
                </c:pt>
                <c:pt idx="5415">
                  <c:v>54.140039458347019</c:v>
                </c:pt>
                <c:pt idx="5416">
                  <c:v>54.150038458348718</c:v>
                </c:pt>
                <c:pt idx="5417">
                  <c:v>54.160037458350416</c:v>
                </c:pt>
                <c:pt idx="5418">
                  <c:v>54.170035458344501</c:v>
                </c:pt>
                <c:pt idx="5419">
                  <c:v>54.180034458346199</c:v>
                </c:pt>
                <c:pt idx="5420">
                  <c:v>54.190032458340283</c:v>
                </c:pt>
                <c:pt idx="5421">
                  <c:v>54.200031458341982</c:v>
                </c:pt>
                <c:pt idx="5422">
                  <c:v>54.210030458343681</c:v>
                </c:pt>
                <c:pt idx="5423">
                  <c:v>54.220028458337765</c:v>
                </c:pt>
                <c:pt idx="5424">
                  <c:v>54.230027458339464</c:v>
                </c:pt>
                <c:pt idx="5425">
                  <c:v>54.240026458341163</c:v>
                </c:pt>
                <c:pt idx="5426">
                  <c:v>54.250024458335247</c:v>
                </c:pt>
                <c:pt idx="5427">
                  <c:v>54.260023458336946</c:v>
                </c:pt>
                <c:pt idx="5428">
                  <c:v>54.270021458360134</c:v>
                </c:pt>
                <c:pt idx="5429">
                  <c:v>54.280020458361832</c:v>
                </c:pt>
                <c:pt idx="5430">
                  <c:v>54.290019458334427</c:v>
                </c:pt>
                <c:pt idx="5431">
                  <c:v>54.300017458357615</c:v>
                </c:pt>
                <c:pt idx="5432">
                  <c:v>54.310016458359314</c:v>
                </c:pt>
                <c:pt idx="5433">
                  <c:v>54.320014458353398</c:v>
                </c:pt>
                <c:pt idx="5434">
                  <c:v>54.330013458355097</c:v>
                </c:pt>
                <c:pt idx="5435">
                  <c:v>54.340012458356796</c:v>
                </c:pt>
                <c:pt idx="5436">
                  <c:v>54.35001045835088</c:v>
                </c:pt>
                <c:pt idx="5437">
                  <c:v>54.360009458352579</c:v>
                </c:pt>
                <c:pt idx="5438">
                  <c:v>54.370008458354278</c:v>
                </c:pt>
                <c:pt idx="5439">
                  <c:v>54.380006458348362</c:v>
                </c:pt>
                <c:pt idx="5440">
                  <c:v>54.390005458350061</c:v>
                </c:pt>
                <c:pt idx="5441">
                  <c:v>54.400003458344145</c:v>
                </c:pt>
                <c:pt idx="5442">
                  <c:v>54.410002458345843</c:v>
                </c:pt>
                <c:pt idx="5443">
                  <c:v>54.420001458347542</c:v>
                </c:pt>
                <c:pt idx="5444">
                  <c:v>54.429999458341626</c:v>
                </c:pt>
                <c:pt idx="5445">
                  <c:v>54.439998458343325</c:v>
                </c:pt>
                <c:pt idx="5446">
                  <c:v>54.449997458345024</c:v>
                </c:pt>
                <c:pt idx="5447">
                  <c:v>54.459995458339108</c:v>
                </c:pt>
                <c:pt idx="5448">
                  <c:v>54.469994458340807</c:v>
                </c:pt>
                <c:pt idx="5449">
                  <c:v>54.479992458334891</c:v>
                </c:pt>
                <c:pt idx="5450">
                  <c:v>54.48999145833659</c:v>
                </c:pt>
                <c:pt idx="5451">
                  <c:v>54.499990458338289</c:v>
                </c:pt>
                <c:pt idx="5452">
                  <c:v>54.509988458361477</c:v>
                </c:pt>
                <c:pt idx="5453">
                  <c:v>54.519987458334072</c:v>
                </c:pt>
                <c:pt idx="5454">
                  <c:v>54.52998645833577</c:v>
                </c:pt>
                <c:pt idx="5455">
                  <c:v>54.539984458358958</c:v>
                </c:pt>
                <c:pt idx="5456">
                  <c:v>54.549983458360657</c:v>
                </c:pt>
                <c:pt idx="5457">
                  <c:v>54.559981458354741</c:v>
                </c:pt>
                <c:pt idx="5458">
                  <c:v>54.56998045835644</c:v>
                </c:pt>
                <c:pt idx="5459">
                  <c:v>54.579979458358139</c:v>
                </c:pt>
                <c:pt idx="5460">
                  <c:v>54.589977458352223</c:v>
                </c:pt>
                <c:pt idx="5461">
                  <c:v>54.599976458353922</c:v>
                </c:pt>
                <c:pt idx="5462">
                  <c:v>54.609975458355621</c:v>
                </c:pt>
                <c:pt idx="5463">
                  <c:v>54.619973458349705</c:v>
                </c:pt>
                <c:pt idx="5464">
                  <c:v>54.629972458351403</c:v>
                </c:pt>
                <c:pt idx="5465">
                  <c:v>54.639970458345488</c:v>
                </c:pt>
                <c:pt idx="5466">
                  <c:v>54.649969458347186</c:v>
                </c:pt>
                <c:pt idx="5467">
                  <c:v>54.659968458348885</c:v>
                </c:pt>
                <c:pt idx="5468">
                  <c:v>54.669966458342969</c:v>
                </c:pt>
                <c:pt idx="5469">
                  <c:v>54.679965458344668</c:v>
                </c:pt>
                <c:pt idx="5470">
                  <c:v>54.689964458346367</c:v>
                </c:pt>
                <c:pt idx="5471">
                  <c:v>54.699962458340451</c:v>
                </c:pt>
                <c:pt idx="5472">
                  <c:v>54.70996145834215</c:v>
                </c:pt>
                <c:pt idx="5473">
                  <c:v>54.719959458336234</c:v>
                </c:pt>
                <c:pt idx="5474">
                  <c:v>54.729958458337933</c:v>
                </c:pt>
                <c:pt idx="5475">
                  <c:v>54.739957458339632</c:v>
                </c:pt>
                <c:pt idx="5476">
                  <c:v>54.749955458333716</c:v>
                </c:pt>
                <c:pt idx="5477">
                  <c:v>54.759954458335415</c:v>
                </c:pt>
                <c:pt idx="5478">
                  <c:v>54.769952458358603</c:v>
                </c:pt>
                <c:pt idx="5479">
                  <c:v>54.779951458360301</c:v>
                </c:pt>
                <c:pt idx="5480">
                  <c:v>54.789950458362</c:v>
                </c:pt>
                <c:pt idx="5481">
                  <c:v>54.799948458356084</c:v>
                </c:pt>
                <c:pt idx="5482">
                  <c:v>54.809947458357783</c:v>
                </c:pt>
                <c:pt idx="5483">
                  <c:v>54.819946458359482</c:v>
                </c:pt>
                <c:pt idx="5484">
                  <c:v>54.829944458353566</c:v>
                </c:pt>
                <c:pt idx="5485">
                  <c:v>54.839943458355265</c:v>
                </c:pt>
                <c:pt idx="5486">
                  <c:v>54.849941250024131</c:v>
                </c:pt>
                <c:pt idx="5487">
                  <c:v>54.859940250025829</c:v>
                </c:pt>
                <c:pt idx="5488">
                  <c:v>54.869939250027528</c:v>
                </c:pt>
                <c:pt idx="5489">
                  <c:v>54.879937250021612</c:v>
                </c:pt>
                <c:pt idx="5490">
                  <c:v>54.889936250023311</c:v>
                </c:pt>
                <c:pt idx="5491">
                  <c:v>54.89993525002501</c:v>
                </c:pt>
                <c:pt idx="5492">
                  <c:v>54.909933250019094</c:v>
                </c:pt>
                <c:pt idx="5493">
                  <c:v>54.919932250020793</c:v>
                </c:pt>
                <c:pt idx="5494">
                  <c:v>54.929930250014877</c:v>
                </c:pt>
                <c:pt idx="5495">
                  <c:v>54.939929250016576</c:v>
                </c:pt>
                <c:pt idx="5496">
                  <c:v>54.949928250018274</c:v>
                </c:pt>
                <c:pt idx="5497">
                  <c:v>54.959926250012359</c:v>
                </c:pt>
                <c:pt idx="5498">
                  <c:v>54.969925250014057</c:v>
                </c:pt>
                <c:pt idx="5499">
                  <c:v>54.979924250015756</c:v>
                </c:pt>
                <c:pt idx="5500">
                  <c:v>54.98992225000984</c:v>
                </c:pt>
                <c:pt idx="5501">
                  <c:v>54.999921250011539</c:v>
                </c:pt>
                <c:pt idx="5502">
                  <c:v>55.009919250005623</c:v>
                </c:pt>
                <c:pt idx="5503">
                  <c:v>55.019918250007322</c:v>
                </c:pt>
                <c:pt idx="5504">
                  <c:v>55.029917250009021</c:v>
                </c:pt>
                <c:pt idx="5505">
                  <c:v>55.039915250003105</c:v>
                </c:pt>
                <c:pt idx="5506">
                  <c:v>55.049914250004804</c:v>
                </c:pt>
                <c:pt idx="5507">
                  <c:v>55.059913250006502</c:v>
                </c:pt>
                <c:pt idx="5508">
                  <c:v>55.069911250000587</c:v>
                </c:pt>
                <c:pt idx="5509">
                  <c:v>55.079910250002285</c:v>
                </c:pt>
                <c:pt idx="5510">
                  <c:v>55.089908250025474</c:v>
                </c:pt>
                <c:pt idx="5511">
                  <c:v>55.099907250027172</c:v>
                </c:pt>
                <c:pt idx="5512">
                  <c:v>55.109906250028871</c:v>
                </c:pt>
                <c:pt idx="5513">
                  <c:v>55.119904250022955</c:v>
                </c:pt>
                <c:pt idx="5514">
                  <c:v>55.129903250024654</c:v>
                </c:pt>
                <c:pt idx="5515">
                  <c:v>55.139902250026353</c:v>
                </c:pt>
                <c:pt idx="5516">
                  <c:v>55.149900250020437</c:v>
                </c:pt>
                <c:pt idx="5517">
                  <c:v>55.159899250022136</c:v>
                </c:pt>
                <c:pt idx="5518">
                  <c:v>55.16989725001622</c:v>
                </c:pt>
                <c:pt idx="5519">
                  <c:v>55.179896250017919</c:v>
                </c:pt>
                <c:pt idx="5520">
                  <c:v>55.189895250019617</c:v>
                </c:pt>
                <c:pt idx="5521">
                  <c:v>55.199893250013702</c:v>
                </c:pt>
                <c:pt idx="5522">
                  <c:v>55.2098922500154</c:v>
                </c:pt>
                <c:pt idx="5523">
                  <c:v>55.219891250017099</c:v>
                </c:pt>
                <c:pt idx="5524">
                  <c:v>55.229889250011183</c:v>
                </c:pt>
                <c:pt idx="5525">
                  <c:v>55.239888250012882</c:v>
                </c:pt>
                <c:pt idx="5526">
                  <c:v>55.249886250006966</c:v>
                </c:pt>
                <c:pt idx="5527">
                  <c:v>55.259885250008665</c:v>
                </c:pt>
                <c:pt idx="5528">
                  <c:v>55.269884250010364</c:v>
                </c:pt>
                <c:pt idx="5529">
                  <c:v>55.279882250004448</c:v>
                </c:pt>
                <c:pt idx="5530">
                  <c:v>55.289881250006147</c:v>
                </c:pt>
                <c:pt idx="5531">
                  <c:v>55.299880250007845</c:v>
                </c:pt>
                <c:pt idx="5532">
                  <c:v>55.30987825000193</c:v>
                </c:pt>
                <c:pt idx="5533">
                  <c:v>55.319877250003628</c:v>
                </c:pt>
                <c:pt idx="5534">
                  <c:v>55.329875250026817</c:v>
                </c:pt>
                <c:pt idx="5535">
                  <c:v>55.339874250028515</c:v>
                </c:pt>
                <c:pt idx="5536">
                  <c:v>55.34987325000111</c:v>
                </c:pt>
                <c:pt idx="5537">
                  <c:v>55.359871250024298</c:v>
                </c:pt>
                <c:pt idx="5538">
                  <c:v>55.369870250025997</c:v>
                </c:pt>
                <c:pt idx="5539">
                  <c:v>55.379869250027696</c:v>
                </c:pt>
                <c:pt idx="5540">
                  <c:v>55.38986725002178</c:v>
                </c:pt>
                <c:pt idx="5541">
                  <c:v>55.399866250023479</c:v>
                </c:pt>
                <c:pt idx="5542">
                  <c:v>55.409864250017563</c:v>
                </c:pt>
                <c:pt idx="5543">
                  <c:v>55.419863250019262</c:v>
                </c:pt>
                <c:pt idx="5544">
                  <c:v>55.42986225002096</c:v>
                </c:pt>
                <c:pt idx="5545">
                  <c:v>55.439860250015045</c:v>
                </c:pt>
                <c:pt idx="5546">
                  <c:v>55.449859250016743</c:v>
                </c:pt>
                <c:pt idx="5547">
                  <c:v>55.459858250018442</c:v>
                </c:pt>
                <c:pt idx="5548">
                  <c:v>55.469856250012526</c:v>
                </c:pt>
                <c:pt idx="5549">
                  <c:v>55.479855250014225</c:v>
                </c:pt>
                <c:pt idx="5550">
                  <c:v>55.489853250008309</c:v>
                </c:pt>
                <c:pt idx="5551">
                  <c:v>55.499852250010008</c:v>
                </c:pt>
                <c:pt idx="5552">
                  <c:v>55.509851250011707</c:v>
                </c:pt>
                <c:pt idx="5553">
                  <c:v>55.519849250005791</c:v>
                </c:pt>
                <c:pt idx="5554">
                  <c:v>55.52984825000749</c:v>
                </c:pt>
                <c:pt idx="5555">
                  <c:v>55.539847250009188</c:v>
                </c:pt>
                <c:pt idx="5556">
                  <c:v>55.549845250003273</c:v>
                </c:pt>
                <c:pt idx="5557">
                  <c:v>55.559844250004971</c:v>
                </c:pt>
                <c:pt idx="5558">
                  <c:v>55.569842250028159</c:v>
                </c:pt>
                <c:pt idx="5559">
                  <c:v>55.579841250000754</c:v>
                </c:pt>
                <c:pt idx="5560">
                  <c:v>55.589840250002453</c:v>
                </c:pt>
                <c:pt idx="5561">
                  <c:v>55.599838250025641</c:v>
                </c:pt>
                <c:pt idx="5562">
                  <c:v>55.60983725002734</c:v>
                </c:pt>
                <c:pt idx="5563">
                  <c:v>55.619836249999935</c:v>
                </c:pt>
                <c:pt idx="5564">
                  <c:v>55.629834250023123</c:v>
                </c:pt>
                <c:pt idx="5565">
                  <c:v>55.639833250024822</c:v>
                </c:pt>
                <c:pt idx="5566">
                  <c:v>55.649831250018906</c:v>
                </c:pt>
                <c:pt idx="5567">
                  <c:v>55.659830250020605</c:v>
                </c:pt>
                <c:pt idx="5568">
                  <c:v>55.669829250022303</c:v>
                </c:pt>
                <c:pt idx="5569">
                  <c:v>55.679827250016388</c:v>
                </c:pt>
                <c:pt idx="5570">
                  <c:v>55.689826250018086</c:v>
                </c:pt>
                <c:pt idx="5571">
                  <c:v>55.699825250019785</c:v>
                </c:pt>
                <c:pt idx="5572">
                  <c:v>55.709823250013869</c:v>
                </c:pt>
                <c:pt idx="5573">
                  <c:v>55.719822250015568</c:v>
                </c:pt>
                <c:pt idx="5574">
                  <c:v>55.729820250009652</c:v>
                </c:pt>
                <c:pt idx="5575">
                  <c:v>55.739819250011351</c:v>
                </c:pt>
                <c:pt idx="5576">
                  <c:v>55.74981825001305</c:v>
                </c:pt>
                <c:pt idx="5577">
                  <c:v>55.759816250007134</c:v>
                </c:pt>
                <c:pt idx="5578">
                  <c:v>55.769815250008833</c:v>
                </c:pt>
                <c:pt idx="5579">
                  <c:v>55.779814250010531</c:v>
                </c:pt>
                <c:pt idx="5580">
                  <c:v>55.789812250004616</c:v>
                </c:pt>
                <c:pt idx="5581">
                  <c:v>55.799811250006314</c:v>
                </c:pt>
                <c:pt idx="5582">
                  <c:v>55.809809250000399</c:v>
                </c:pt>
                <c:pt idx="5583">
                  <c:v>55.819808250002097</c:v>
                </c:pt>
                <c:pt idx="5584">
                  <c:v>55.829807250003796</c:v>
                </c:pt>
                <c:pt idx="5585">
                  <c:v>55.839805250026984</c:v>
                </c:pt>
                <c:pt idx="5586">
                  <c:v>55.849804625002434</c:v>
                </c:pt>
                <c:pt idx="5587">
                  <c:v>55.859803625004133</c:v>
                </c:pt>
                <c:pt idx="5588">
                  <c:v>55.869801625027321</c:v>
                </c:pt>
                <c:pt idx="5589">
                  <c:v>55.879800624999916</c:v>
                </c:pt>
                <c:pt idx="5590">
                  <c:v>55.889798625023104</c:v>
                </c:pt>
                <c:pt idx="5591">
                  <c:v>55.899797625024803</c:v>
                </c:pt>
                <c:pt idx="5592">
                  <c:v>55.909796625026502</c:v>
                </c:pt>
                <c:pt idx="5593">
                  <c:v>55.919794625020586</c:v>
                </c:pt>
                <c:pt idx="5594">
                  <c:v>55.929793625022285</c:v>
                </c:pt>
                <c:pt idx="5595">
                  <c:v>55.939792625023983</c:v>
                </c:pt>
                <c:pt idx="5596">
                  <c:v>55.949790625018068</c:v>
                </c:pt>
                <c:pt idx="5597">
                  <c:v>55.959789625019766</c:v>
                </c:pt>
                <c:pt idx="5598">
                  <c:v>55.969787625013851</c:v>
                </c:pt>
                <c:pt idx="5599">
                  <c:v>55.979786625015549</c:v>
                </c:pt>
                <c:pt idx="5600">
                  <c:v>55.989785625017248</c:v>
                </c:pt>
                <c:pt idx="5601">
                  <c:v>55.999783625011332</c:v>
                </c:pt>
                <c:pt idx="5602">
                  <c:v>56.009782625013031</c:v>
                </c:pt>
                <c:pt idx="5603">
                  <c:v>56.01978162501473</c:v>
                </c:pt>
                <c:pt idx="5604">
                  <c:v>56.029779625008814</c:v>
                </c:pt>
                <c:pt idx="5605">
                  <c:v>56.039778625010513</c:v>
                </c:pt>
                <c:pt idx="5606">
                  <c:v>56.049777625012212</c:v>
                </c:pt>
                <c:pt idx="5607">
                  <c:v>56.059775625006296</c:v>
                </c:pt>
                <c:pt idx="5608">
                  <c:v>56.069774625007994</c:v>
                </c:pt>
                <c:pt idx="5609">
                  <c:v>56.079772625002079</c:v>
                </c:pt>
                <c:pt idx="5610">
                  <c:v>56.089771625003777</c:v>
                </c:pt>
                <c:pt idx="5611">
                  <c:v>56.099770625005476</c:v>
                </c:pt>
                <c:pt idx="5612">
                  <c:v>56.109768625028664</c:v>
                </c:pt>
                <c:pt idx="5613">
                  <c:v>56.119767625001259</c:v>
                </c:pt>
                <c:pt idx="5614">
                  <c:v>56.129765625024447</c:v>
                </c:pt>
                <c:pt idx="5615">
                  <c:v>56.139764625026146</c:v>
                </c:pt>
                <c:pt idx="5616">
                  <c:v>56.149763625027845</c:v>
                </c:pt>
                <c:pt idx="5617">
                  <c:v>56.159761625021929</c:v>
                </c:pt>
                <c:pt idx="5618">
                  <c:v>56.169760625023628</c:v>
                </c:pt>
                <c:pt idx="5619">
                  <c:v>56.179759625025326</c:v>
                </c:pt>
                <c:pt idx="5620">
                  <c:v>56.189757625019411</c:v>
                </c:pt>
                <c:pt idx="5621">
                  <c:v>56.199756625021109</c:v>
                </c:pt>
                <c:pt idx="5622">
                  <c:v>56.209755625022808</c:v>
                </c:pt>
                <c:pt idx="5623">
                  <c:v>56.219753625016892</c:v>
                </c:pt>
                <c:pt idx="5624">
                  <c:v>56.229752625018591</c:v>
                </c:pt>
                <c:pt idx="5625">
                  <c:v>56.239750625012675</c:v>
                </c:pt>
                <c:pt idx="5626">
                  <c:v>56.249749625014374</c:v>
                </c:pt>
                <c:pt idx="5627">
                  <c:v>56.259748625016073</c:v>
                </c:pt>
                <c:pt idx="5628">
                  <c:v>56.269746625010157</c:v>
                </c:pt>
                <c:pt idx="5629">
                  <c:v>56.279745625011856</c:v>
                </c:pt>
                <c:pt idx="5630">
                  <c:v>56.289744625013554</c:v>
                </c:pt>
                <c:pt idx="5631">
                  <c:v>56.299742625007639</c:v>
                </c:pt>
                <c:pt idx="5632">
                  <c:v>56.309741625009337</c:v>
                </c:pt>
                <c:pt idx="5633">
                  <c:v>56.319739625003422</c:v>
                </c:pt>
                <c:pt idx="5634">
                  <c:v>56.32973862500512</c:v>
                </c:pt>
                <c:pt idx="5635">
                  <c:v>56.339737625006819</c:v>
                </c:pt>
                <c:pt idx="5636">
                  <c:v>56.349735625000903</c:v>
                </c:pt>
                <c:pt idx="5637">
                  <c:v>56.359734625002602</c:v>
                </c:pt>
                <c:pt idx="5638">
                  <c:v>56.369733625004301</c:v>
                </c:pt>
                <c:pt idx="5639">
                  <c:v>56.379731625027489</c:v>
                </c:pt>
                <c:pt idx="5640">
                  <c:v>56.389730625000084</c:v>
                </c:pt>
                <c:pt idx="5641">
                  <c:v>56.399728625023272</c:v>
                </c:pt>
                <c:pt idx="5642">
                  <c:v>56.409727625024971</c:v>
                </c:pt>
                <c:pt idx="5643">
                  <c:v>56.419726625026669</c:v>
                </c:pt>
                <c:pt idx="5644">
                  <c:v>56.429724625020754</c:v>
                </c:pt>
                <c:pt idx="5645">
                  <c:v>56.439723625022452</c:v>
                </c:pt>
                <c:pt idx="5646">
                  <c:v>56.449722625024151</c:v>
                </c:pt>
                <c:pt idx="5647">
                  <c:v>56.459720625018235</c:v>
                </c:pt>
                <c:pt idx="5648">
                  <c:v>56.469719625019934</c:v>
                </c:pt>
                <c:pt idx="5649">
                  <c:v>56.479718625021633</c:v>
                </c:pt>
                <c:pt idx="5650">
                  <c:v>56.489716625015717</c:v>
                </c:pt>
                <c:pt idx="5651">
                  <c:v>56.499715625017416</c:v>
                </c:pt>
                <c:pt idx="5652">
                  <c:v>56.5097136250115</c:v>
                </c:pt>
                <c:pt idx="5653">
                  <c:v>56.519712625013199</c:v>
                </c:pt>
                <c:pt idx="5654">
                  <c:v>56.529711625014897</c:v>
                </c:pt>
                <c:pt idx="5655">
                  <c:v>56.539709625008982</c:v>
                </c:pt>
                <c:pt idx="5656">
                  <c:v>56.54970862501068</c:v>
                </c:pt>
                <c:pt idx="5657">
                  <c:v>56.559707625012379</c:v>
                </c:pt>
                <c:pt idx="5658">
                  <c:v>56.569705625006463</c:v>
                </c:pt>
                <c:pt idx="5659">
                  <c:v>56.579704625008162</c:v>
                </c:pt>
                <c:pt idx="5660">
                  <c:v>56.589702625002246</c:v>
                </c:pt>
                <c:pt idx="5661">
                  <c:v>56.599701625003945</c:v>
                </c:pt>
                <c:pt idx="5662">
                  <c:v>56.609700625005644</c:v>
                </c:pt>
                <c:pt idx="5663">
                  <c:v>56.619698625028832</c:v>
                </c:pt>
                <c:pt idx="5664">
                  <c:v>56.629697625001427</c:v>
                </c:pt>
                <c:pt idx="5665">
                  <c:v>56.639696625003126</c:v>
                </c:pt>
                <c:pt idx="5666">
                  <c:v>56.649694625026314</c:v>
                </c:pt>
                <c:pt idx="5667">
                  <c:v>56.659693625028012</c:v>
                </c:pt>
                <c:pt idx="5668">
                  <c:v>56.669692625000607</c:v>
                </c:pt>
                <c:pt idx="5669">
                  <c:v>56.679690625023795</c:v>
                </c:pt>
                <c:pt idx="5670">
                  <c:v>56.689689625025494</c:v>
                </c:pt>
                <c:pt idx="5671">
                  <c:v>56.699687625019578</c:v>
                </c:pt>
                <c:pt idx="5672">
                  <c:v>56.709686625021277</c:v>
                </c:pt>
                <c:pt idx="5673">
                  <c:v>56.719685625022976</c:v>
                </c:pt>
                <c:pt idx="5674">
                  <c:v>56.72968362501706</c:v>
                </c:pt>
                <c:pt idx="5675">
                  <c:v>56.739682625018759</c:v>
                </c:pt>
                <c:pt idx="5676">
                  <c:v>56.749681625020457</c:v>
                </c:pt>
                <c:pt idx="5677">
                  <c:v>56.759679625014542</c:v>
                </c:pt>
                <c:pt idx="5678">
                  <c:v>56.76967862501624</c:v>
                </c:pt>
                <c:pt idx="5679">
                  <c:v>56.779676625010325</c:v>
                </c:pt>
                <c:pt idx="5680">
                  <c:v>56.789675625012023</c:v>
                </c:pt>
                <c:pt idx="5681">
                  <c:v>56.799674625013722</c:v>
                </c:pt>
                <c:pt idx="5682">
                  <c:v>56.809672625007806</c:v>
                </c:pt>
                <c:pt idx="5683">
                  <c:v>56.819671625009505</c:v>
                </c:pt>
                <c:pt idx="5684">
                  <c:v>56.829670625011204</c:v>
                </c:pt>
                <c:pt idx="5685">
                  <c:v>56.839668625005288</c:v>
                </c:pt>
                <c:pt idx="5686">
                  <c:v>56.849667583359405</c:v>
                </c:pt>
                <c:pt idx="5687">
                  <c:v>56.859666583361104</c:v>
                </c:pt>
                <c:pt idx="5688">
                  <c:v>56.869664583355188</c:v>
                </c:pt>
                <c:pt idx="5689">
                  <c:v>56.879663583356887</c:v>
                </c:pt>
                <c:pt idx="5690">
                  <c:v>56.889661583350971</c:v>
                </c:pt>
                <c:pt idx="5691">
                  <c:v>56.89966058335267</c:v>
                </c:pt>
                <c:pt idx="5692">
                  <c:v>56.909659583354369</c:v>
                </c:pt>
                <c:pt idx="5693">
                  <c:v>56.919657583348453</c:v>
                </c:pt>
                <c:pt idx="5694">
                  <c:v>56.929656583350152</c:v>
                </c:pt>
                <c:pt idx="5695">
                  <c:v>56.939655583351851</c:v>
                </c:pt>
                <c:pt idx="5696">
                  <c:v>56.949653583345935</c:v>
                </c:pt>
                <c:pt idx="5697">
                  <c:v>56.959652583347633</c:v>
                </c:pt>
                <c:pt idx="5698">
                  <c:v>56.969650583341718</c:v>
                </c:pt>
                <c:pt idx="5699">
                  <c:v>56.979649583343416</c:v>
                </c:pt>
                <c:pt idx="5700">
                  <c:v>56.989648583345115</c:v>
                </c:pt>
                <c:pt idx="5701">
                  <c:v>56.999646583339199</c:v>
                </c:pt>
                <c:pt idx="5702">
                  <c:v>57.009645583340898</c:v>
                </c:pt>
                <c:pt idx="5703">
                  <c:v>57.019644583342597</c:v>
                </c:pt>
                <c:pt idx="5704">
                  <c:v>57.029642583336681</c:v>
                </c:pt>
                <c:pt idx="5705">
                  <c:v>57.03964158333838</c:v>
                </c:pt>
                <c:pt idx="5706">
                  <c:v>57.049639583361568</c:v>
                </c:pt>
                <c:pt idx="5707">
                  <c:v>57.059638583334163</c:v>
                </c:pt>
                <c:pt idx="5708">
                  <c:v>57.069637583335862</c:v>
                </c:pt>
                <c:pt idx="5709">
                  <c:v>57.07963558335905</c:v>
                </c:pt>
                <c:pt idx="5710">
                  <c:v>57.089634583360748</c:v>
                </c:pt>
                <c:pt idx="5711">
                  <c:v>57.099633583333343</c:v>
                </c:pt>
                <c:pt idx="5712">
                  <c:v>57.109631583356531</c:v>
                </c:pt>
                <c:pt idx="5713">
                  <c:v>57.11963058335823</c:v>
                </c:pt>
                <c:pt idx="5714">
                  <c:v>57.129629583359929</c:v>
                </c:pt>
                <c:pt idx="5715">
                  <c:v>57.139627583354013</c:v>
                </c:pt>
                <c:pt idx="5716">
                  <c:v>57.149626583355712</c:v>
                </c:pt>
                <c:pt idx="5717">
                  <c:v>57.159624583349796</c:v>
                </c:pt>
                <c:pt idx="5718">
                  <c:v>57.169623583351495</c:v>
                </c:pt>
                <c:pt idx="5719">
                  <c:v>57.179622583353193</c:v>
                </c:pt>
                <c:pt idx="5720">
                  <c:v>57.189620583347278</c:v>
                </c:pt>
                <c:pt idx="5721">
                  <c:v>57.199619583348976</c:v>
                </c:pt>
                <c:pt idx="5722">
                  <c:v>57.209618583350675</c:v>
                </c:pt>
                <c:pt idx="5723">
                  <c:v>57.219616583344759</c:v>
                </c:pt>
                <c:pt idx="5724">
                  <c:v>57.229615583346458</c:v>
                </c:pt>
                <c:pt idx="5725">
                  <c:v>57.239613583340542</c:v>
                </c:pt>
                <c:pt idx="5726">
                  <c:v>57.249612583342241</c:v>
                </c:pt>
                <c:pt idx="5727">
                  <c:v>57.25961158334394</c:v>
                </c:pt>
                <c:pt idx="5728">
                  <c:v>57.269609583338024</c:v>
                </c:pt>
                <c:pt idx="5729">
                  <c:v>57.279608583339723</c:v>
                </c:pt>
                <c:pt idx="5730">
                  <c:v>57.289607583341422</c:v>
                </c:pt>
                <c:pt idx="5731">
                  <c:v>57.299605583335506</c:v>
                </c:pt>
                <c:pt idx="5732">
                  <c:v>57.309604583337205</c:v>
                </c:pt>
                <c:pt idx="5733">
                  <c:v>57.319603583338903</c:v>
                </c:pt>
                <c:pt idx="5734">
                  <c:v>57.329601583362091</c:v>
                </c:pt>
                <c:pt idx="5735">
                  <c:v>57.339600583334686</c:v>
                </c:pt>
                <c:pt idx="5736">
                  <c:v>57.349598583357874</c:v>
                </c:pt>
                <c:pt idx="5737">
                  <c:v>57.359597583359573</c:v>
                </c:pt>
                <c:pt idx="5738">
                  <c:v>57.369596583361272</c:v>
                </c:pt>
                <c:pt idx="5739">
                  <c:v>57.379594583355356</c:v>
                </c:pt>
                <c:pt idx="5740">
                  <c:v>57.389593583357055</c:v>
                </c:pt>
                <c:pt idx="5741">
                  <c:v>57.399592583358753</c:v>
                </c:pt>
                <c:pt idx="5742">
                  <c:v>57.409590583352838</c:v>
                </c:pt>
                <c:pt idx="5743">
                  <c:v>57.419589583354536</c:v>
                </c:pt>
                <c:pt idx="5744">
                  <c:v>57.429588583356235</c:v>
                </c:pt>
                <c:pt idx="5745">
                  <c:v>57.439586583350319</c:v>
                </c:pt>
                <c:pt idx="5746">
                  <c:v>57.449585583352018</c:v>
                </c:pt>
                <c:pt idx="5747">
                  <c:v>57.459583583346102</c:v>
                </c:pt>
                <c:pt idx="5748">
                  <c:v>57.469582583347801</c:v>
                </c:pt>
                <c:pt idx="5749">
                  <c:v>57.4795815833495</c:v>
                </c:pt>
                <c:pt idx="5750">
                  <c:v>57.489579583343584</c:v>
                </c:pt>
                <c:pt idx="5751">
                  <c:v>57.499578583345283</c:v>
                </c:pt>
                <c:pt idx="5752">
                  <c:v>57.509577583346982</c:v>
                </c:pt>
                <c:pt idx="5753">
                  <c:v>57.519575583341066</c:v>
                </c:pt>
                <c:pt idx="5754">
                  <c:v>57.529574583342765</c:v>
                </c:pt>
                <c:pt idx="5755">
                  <c:v>57.539573583344463</c:v>
                </c:pt>
                <c:pt idx="5756">
                  <c:v>57.549571583338547</c:v>
                </c:pt>
                <c:pt idx="5757">
                  <c:v>57.559570583340246</c:v>
                </c:pt>
                <c:pt idx="5758">
                  <c:v>57.56956858333433</c:v>
                </c:pt>
                <c:pt idx="5759">
                  <c:v>57.579567583336029</c:v>
                </c:pt>
                <c:pt idx="5760">
                  <c:v>57.589566583337728</c:v>
                </c:pt>
                <c:pt idx="5761">
                  <c:v>57.599564583360916</c:v>
                </c:pt>
                <c:pt idx="5762">
                  <c:v>57.609563583333511</c:v>
                </c:pt>
                <c:pt idx="5763">
                  <c:v>57.61956258333521</c:v>
                </c:pt>
                <c:pt idx="5764">
                  <c:v>57.629560583358398</c:v>
                </c:pt>
                <c:pt idx="5765">
                  <c:v>57.639559583360096</c:v>
                </c:pt>
                <c:pt idx="5766">
                  <c:v>57.649557583354181</c:v>
                </c:pt>
                <c:pt idx="5767">
                  <c:v>57.659556583355879</c:v>
                </c:pt>
                <c:pt idx="5768">
                  <c:v>57.669555583357578</c:v>
                </c:pt>
                <c:pt idx="5769">
                  <c:v>57.679553583351662</c:v>
                </c:pt>
                <c:pt idx="5770">
                  <c:v>57.689552583353361</c:v>
                </c:pt>
                <c:pt idx="5771">
                  <c:v>57.69955158335506</c:v>
                </c:pt>
                <c:pt idx="5772">
                  <c:v>57.709549583349144</c:v>
                </c:pt>
                <c:pt idx="5773">
                  <c:v>57.719548583350843</c:v>
                </c:pt>
                <c:pt idx="5774">
                  <c:v>57.729547583352542</c:v>
                </c:pt>
                <c:pt idx="5775">
                  <c:v>57.739545583346626</c:v>
                </c:pt>
                <c:pt idx="5776">
                  <c:v>57.749544583348325</c:v>
                </c:pt>
                <c:pt idx="5777">
                  <c:v>57.759542583342409</c:v>
                </c:pt>
                <c:pt idx="5778">
                  <c:v>57.769541583344107</c:v>
                </c:pt>
                <c:pt idx="5779">
                  <c:v>57.779540583345806</c:v>
                </c:pt>
                <c:pt idx="5780">
                  <c:v>57.78953858333989</c:v>
                </c:pt>
                <c:pt idx="5781">
                  <c:v>57.799537583341589</c:v>
                </c:pt>
                <c:pt idx="5782">
                  <c:v>57.809536583343288</c:v>
                </c:pt>
                <c:pt idx="5783">
                  <c:v>57.819534583337372</c:v>
                </c:pt>
                <c:pt idx="5784">
                  <c:v>57.829533583339071</c:v>
                </c:pt>
                <c:pt idx="5785">
                  <c:v>57.839531583362259</c:v>
                </c:pt>
                <c:pt idx="5786">
                  <c:v>57.849530583334854</c:v>
                </c:pt>
                <c:pt idx="5787">
                  <c:v>57.85952975001419</c:v>
                </c:pt>
                <c:pt idx="5788">
                  <c:v>57.869527750008274</c:v>
                </c:pt>
                <c:pt idx="5789">
                  <c:v>57.879526750009973</c:v>
                </c:pt>
                <c:pt idx="5790">
                  <c:v>57.889525750011671</c:v>
                </c:pt>
                <c:pt idx="5791">
                  <c:v>57.899523750005756</c:v>
                </c:pt>
                <c:pt idx="5792">
                  <c:v>57.909522750007454</c:v>
                </c:pt>
                <c:pt idx="5793">
                  <c:v>57.919521750009153</c:v>
                </c:pt>
                <c:pt idx="5794">
                  <c:v>57.929519750003237</c:v>
                </c:pt>
                <c:pt idx="5795">
                  <c:v>57.939518750004936</c:v>
                </c:pt>
                <c:pt idx="5796">
                  <c:v>57.949517750006635</c:v>
                </c:pt>
                <c:pt idx="5797">
                  <c:v>57.959515750000719</c:v>
                </c:pt>
                <c:pt idx="5798">
                  <c:v>57.969514750002418</c:v>
                </c:pt>
                <c:pt idx="5799">
                  <c:v>57.979512750025606</c:v>
                </c:pt>
                <c:pt idx="5800">
                  <c:v>57.989511750027305</c:v>
                </c:pt>
                <c:pt idx="5801">
                  <c:v>57.999510749999899</c:v>
                </c:pt>
                <c:pt idx="5802">
                  <c:v>58.009508750023087</c:v>
                </c:pt>
                <c:pt idx="5803">
                  <c:v>58.019507750024786</c:v>
                </c:pt>
                <c:pt idx="5804">
                  <c:v>58.029506750026485</c:v>
                </c:pt>
                <c:pt idx="5805">
                  <c:v>58.039504750020569</c:v>
                </c:pt>
                <c:pt idx="5806">
                  <c:v>58.049503750022268</c:v>
                </c:pt>
                <c:pt idx="5807">
                  <c:v>58.059502750023967</c:v>
                </c:pt>
                <c:pt idx="5808">
                  <c:v>58.069500750018051</c:v>
                </c:pt>
                <c:pt idx="5809">
                  <c:v>58.07949975001975</c:v>
                </c:pt>
                <c:pt idx="5810">
                  <c:v>58.089497750013834</c:v>
                </c:pt>
                <c:pt idx="5811">
                  <c:v>58.099496750015533</c:v>
                </c:pt>
                <c:pt idx="5812">
                  <c:v>58.109495750017231</c:v>
                </c:pt>
                <c:pt idx="5813">
                  <c:v>58.119493750011316</c:v>
                </c:pt>
                <c:pt idx="5814">
                  <c:v>58.129492750013014</c:v>
                </c:pt>
                <c:pt idx="5815">
                  <c:v>58.139491750014713</c:v>
                </c:pt>
                <c:pt idx="5816">
                  <c:v>58.149489750008797</c:v>
                </c:pt>
                <c:pt idx="5817">
                  <c:v>58.159488750010496</c:v>
                </c:pt>
                <c:pt idx="5818">
                  <c:v>58.169487750012195</c:v>
                </c:pt>
                <c:pt idx="5819">
                  <c:v>58.179485750006279</c:v>
                </c:pt>
                <c:pt idx="5820">
                  <c:v>58.189484750007978</c:v>
                </c:pt>
                <c:pt idx="5821">
                  <c:v>58.199482750002062</c:v>
                </c:pt>
                <c:pt idx="5822">
                  <c:v>58.209481750003761</c:v>
                </c:pt>
                <c:pt idx="5823">
                  <c:v>58.219480750005459</c:v>
                </c:pt>
                <c:pt idx="5824">
                  <c:v>58.229478750028647</c:v>
                </c:pt>
                <c:pt idx="5825">
                  <c:v>58.239477750001242</c:v>
                </c:pt>
                <c:pt idx="5826">
                  <c:v>58.249476750002941</c:v>
                </c:pt>
                <c:pt idx="5827">
                  <c:v>58.259474750026129</c:v>
                </c:pt>
                <c:pt idx="5828">
                  <c:v>58.269473750027828</c:v>
                </c:pt>
                <c:pt idx="5829">
                  <c:v>58.279472750000423</c:v>
                </c:pt>
                <c:pt idx="5830">
                  <c:v>58.289470750023611</c:v>
                </c:pt>
                <c:pt idx="5831">
                  <c:v>58.29946975002531</c:v>
                </c:pt>
                <c:pt idx="5832">
                  <c:v>58.309467750019394</c:v>
                </c:pt>
                <c:pt idx="5833">
                  <c:v>58.319466750021093</c:v>
                </c:pt>
                <c:pt idx="5834">
                  <c:v>58.329465750022791</c:v>
                </c:pt>
                <c:pt idx="5835">
                  <c:v>58.339463750016876</c:v>
                </c:pt>
                <c:pt idx="5836">
                  <c:v>58.349462750018574</c:v>
                </c:pt>
                <c:pt idx="5837">
                  <c:v>58.359461750020273</c:v>
                </c:pt>
                <c:pt idx="5838">
                  <c:v>58.369459750014357</c:v>
                </c:pt>
                <c:pt idx="5839">
                  <c:v>58.379458750016056</c:v>
                </c:pt>
                <c:pt idx="5840">
                  <c:v>58.38945675001014</c:v>
                </c:pt>
                <c:pt idx="5841">
                  <c:v>58.399455750011839</c:v>
                </c:pt>
                <c:pt idx="5842">
                  <c:v>58.409454750013538</c:v>
                </c:pt>
                <c:pt idx="5843">
                  <c:v>58.419452750007622</c:v>
                </c:pt>
                <c:pt idx="5844">
                  <c:v>58.429451750009321</c:v>
                </c:pt>
                <c:pt idx="5845">
                  <c:v>58.439450750011019</c:v>
                </c:pt>
                <c:pt idx="5846">
                  <c:v>58.449448750005104</c:v>
                </c:pt>
                <c:pt idx="5847">
                  <c:v>58.459447750006802</c:v>
                </c:pt>
                <c:pt idx="5848">
                  <c:v>58.469446750008501</c:v>
                </c:pt>
                <c:pt idx="5849">
                  <c:v>58.479444750002585</c:v>
                </c:pt>
                <c:pt idx="5850">
                  <c:v>58.489443750004284</c:v>
                </c:pt>
                <c:pt idx="5851">
                  <c:v>58.499442750005983</c:v>
                </c:pt>
                <c:pt idx="5852">
                  <c:v>58.509440750000067</c:v>
                </c:pt>
                <c:pt idx="5853">
                  <c:v>58.519439750001766</c:v>
                </c:pt>
                <c:pt idx="5854">
                  <c:v>58.529437750024954</c:v>
                </c:pt>
                <c:pt idx="5855">
                  <c:v>58.539436750026653</c:v>
                </c:pt>
                <c:pt idx="5856">
                  <c:v>58.549435750028351</c:v>
                </c:pt>
                <c:pt idx="5857">
                  <c:v>58.559433750022436</c:v>
                </c:pt>
                <c:pt idx="5858">
                  <c:v>58.569432750024134</c:v>
                </c:pt>
                <c:pt idx="5859">
                  <c:v>58.579431750025833</c:v>
                </c:pt>
                <c:pt idx="5860">
                  <c:v>58.589429750019917</c:v>
                </c:pt>
                <c:pt idx="5861">
                  <c:v>58.599428750021616</c:v>
                </c:pt>
                <c:pt idx="5862">
                  <c:v>58.609427750023315</c:v>
                </c:pt>
                <c:pt idx="5863">
                  <c:v>58.619425750017399</c:v>
                </c:pt>
                <c:pt idx="5864">
                  <c:v>58.629424750019098</c:v>
                </c:pt>
                <c:pt idx="5865">
                  <c:v>58.639422750013182</c:v>
                </c:pt>
                <c:pt idx="5866">
                  <c:v>58.649421750014881</c:v>
                </c:pt>
                <c:pt idx="5867">
                  <c:v>58.659420750016579</c:v>
                </c:pt>
                <c:pt idx="5868">
                  <c:v>58.669418750010664</c:v>
                </c:pt>
                <c:pt idx="5869">
                  <c:v>58.679417750012362</c:v>
                </c:pt>
                <c:pt idx="5870">
                  <c:v>58.689416750014061</c:v>
                </c:pt>
                <c:pt idx="5871">
                  <c:v>58.699414750008145</c:v>
                </c:pt>
                <c:pt idx="5872">
                  <c:v>58.709413750009844</c:v>
                </c:pt>
                <c:pt idx="5873">
                  <c:v>58.719412750011543</c:v>
                </c:pt>
                <c:pt idx="5874">
                  <c:v>58.729410750005627</c:v>
                </c:pt>
                <c:pt idx="5875">
                  <c:v>58.739409750007326</c:v>
                </c:pt>
                <c:pt idx="5876">
                  <c:v>58.74940775000141</c:v>
                </c:pt>
                <c:pt idx="5877">
                  <c:v>58.759406750003109</c:v>
                </c:pt>
                <c:pt idx="5878">
                  <c:v>58.769405750004807</c:v>
                </c:pt>
                <c:pt idx="5879">
                  <c:v>58.779403750027996</c:v>
                </c:pt>
                <c:pt idx="5880">
                  <c:v>58.78940275000059</c:v>
                </c:pt>
                <c:pt idx="5881">
                  <c:v>58.799401750002289</c:v>
                </c:pt>
                <c:pt idx="5882">
                  <c:v>58.809399750025477</c:v>
                </c:pt>
                <c:pt idx="5883">
                  <c:v>58.819398750027176</c:v>
                </c:pt>
                <c:pt idx="5884">
                  <c:v>58.829397750028875</c:v>
                </c:pt>
                <c:pt idx="5885">
                  <c:v>58.839395750022959</c:v>
                </c:pt>
                <c:pt idx="5886">
                  <c:v>58.849394750024658</c:v>
                </c:pt>
                <c:pt idx="5887">
                  <c:v>58.859391958336346</c:v>
                </c:pt>
                <c:pt idx="5888">
                  <c:v>58.869390958338045</c:v>
                </c:pt>
                <c:pt idx="5889">
                  <c:v>58.879389958339743</c:v>
                </c:pt>
                <c:pt idx="5890">
                  <c:v>58.889387958333828</c:v>
                </c:pt>
                <c:pt idx="5891">
                  <c:v>58.899386958335526</c:v>
                </c:pt>
                <c:pt idx="5892">
                  <c:v>58.909385958337225</c:v>
                </c:pt>
                <c:pt idx="5893">
                  <c:v>58.919383958360413</c:v>
                </c:pt>
                <c:pt idx="5894">
                  <c:v>58.929382958362112</c:v>
                </c:pt>
                <c:pt idx="5895">
                  <c:v>58.939381958334707</c:v>
                </c:pt>
                <c:pt idx="5896">
                  <c:v>58.949379958357895</c:v>
                </c:pt>
                <c:pt idx="5897">
                  <c:v>58.959378958359594</c:v>
                </c:pt>
                <c:pt idx="5898">
                  <c:v>58.969376958353678</c:v>
                </c:pt>
                <c:pt idx="5899">
                  <c:v>58.979375958355376</c:v>
                </c:pt>
                <c:pt idx="5900">
                  <c:v>58.989374958357075</c:v>
                </c:pt>
                <c:pt idx="5901">
                  <c:v>58.999372958351159</c:v>
                </c:pt>
                <c:pt idx="5902">
                  <c:v>59.009371958352858</c:v>
                </c:pt>
                <c:pt idx="5903">
                  <c:v>59.019370958354557</c:v>
                </c:pt>
                <c:pt idx="5904">
                  <c:v>59.029368958348641</c:v>
                </c:pt>
                <c:pt idx="5905">
                  <c:v>59.03936795835034</c:v>
                </c:pt>
                <c:pt idx="5906">
                  <c:v>59.049366958352039</c:v>
                </c:pt>
                <c:pt idx="5907">
                  <c:v>59.059364958346123</c:v>
                </c:pt>
                <c:pt idx="5908">
                  <c:v>59.069363958347822</c:v>
                </c:pt>
                <c:pt idx="5909">
                  <c:v>59.07936295834952</c:v>
                </c:pt>
                <c:pt idx="5910">
                  <c:v>59.089360958343605</c:v>
                </c:pt>
                <c:pt idx="5911">
                  <c:v>59.099359958345303</c:v>
                </c:pt>
                <c:pt idx="5912">
                  <c:v>59.109357958339388</c:v>
                </c:pt>
                <c:pt idx="5913">
                  <c:v>59.119356958341086</c:v>
                </c:pt>
                <c:pt idx="5914">
                  <c:v>59.129355958342785</c:v>
                </c:pt>
                <c:pt idx="5915">
                  <c:v>59.139353958336869</c:v>
                </c:pt>
                <c:pt idx="5916">
                  <c:v>59.149352958338568</c:v>
                </c:pt>
                <c:pt idx="5917">
                  <c:v>59.159351958340267</c:v>
                </c:pt>
                <c:pt idx="5918">
                  <c:v>59.169349958334351</c:v>
                </c:pt>
                <c:pt idx="5919">
                  <c:v>59.17934895833605</c:v>
                </c:pt>
                <c:pt idx="5920">
                  <c:v>59.189347958337748</c:v>
                </c:pt>
                <c:pt idx="5921">
                  <c:v>59.199345958360936</c:v>
                </c:pt>
                <c:pt idx="5922">
                  <c:v>59.209344958333531</c:v>
                </c:pt>
                <c:pt idx="5923">
                  <c:v>59.21934395833523</c:v>
                </c:pt>
                <c:pt idx="5924">
                  <c:v>59.229341958358418</c:v>
                </c:pt>
                <c:pt idx="5925">
                  <c:v>59.239340958360117</c:v>
                </c:pt>
                <c:pt idx="5926">
                  <c:v>59.249338958354201</c:v>
                </c:pt>
                <c:pt idx="5927">
                  <c:v>59.2593379583559</c:v>
                </c:pt>
                <c:pt idx="5928">
                  <c:v>59.269336958357599</c:v>
                </c:pt>
                <c:pt idx="5929">
                  <c:v>59.279334958351683</c:v>
                </c:pt>
                <c:pt idx="5930">
                  <c:v>59.289333958353382</c:v>
                </c:pt>
                <c:pt idx="5931">
                  <c:v>59.29933295835508</c:v>
                </c:pt>
                <c:pt idx="5932">
                  <c:v>59.309330958349165</c:v>
                </c:pt>
                <c:pt idx="5933">
                  <c:v>59.319329958350863</c:v>
                </c:pt>
                <c:pt idx="5934">
                  <c:v>59.329328958352562</c:v>
                </c:pt>
                <c:pt idx="5935">
                  <c:v>59.339326958346646</c:v>
                </c:pt>
                <c:pt idx="5936">
                  <c:v>59.349325958348345</c:v>
                </c:pt>
                <c:pt idx="5937">
                  <c:v>59.359323958342429</c:v>
                </c:pt>
                <c:pt idx="5938">
                  <c:v>59.369322958344128</c:v>
                </c:pt>
                <c:pt idx="5939">
                  <c:v>59.379321958345827</c:v>
                </c:pt>
                <c:pt idx="5940">
                  <c:v>59.389319958339911</c:v>
                </c:pt>
                <c:pt idx="5941">
                  <c:v>59.39931895834161</c:v>
                </c:pt>
                <c:pt idx="5942">
                  <c:v>59.409317958343308</c:v>
                </c:pt>
                <c:pt idx="5943">
                  <c:v>59.419315958337393</c:v>
                </c:pt>
                <c:pt idx="5944">
                  <c:v>59.429314958339091</c:v>
                </c:pt>
                <c:pt idx="5945">
                  <c:v>59.43931395834079</c:v>
                </c:pt>
                <c:pt idx="5946">
                  <c:v>59.449311958334874</c:v>
                </c:pt>
                <c:pt idx="5947">
                  <c:v>59.459310958336573</c:v>
                </c:pt>
                <c:pt idx="5948">
                  <c:v>59.469309958338272</c:v>
                </c:pt>
                <c:pt idx="5949">
                  <c:v>59.47930795836146</c:v>
                </c:pt>
                <c:pt idx="5950">
                  <c:v>59.489306958334055</c:v>
                </c:pt>
                <c:pt idx="5951">
                  <c:v>59.499304958357243</c:v>
                </c:pt>
                <c:pt idx="5952">
                  <c:v>59.509303958358942</c:v>
                </c:pt>
                <c:pt idx="5953">
                  <c:v>59.51930295836064</c:v>
                </c:pt>
                <c:pt idx="5954">
                  <c:v>59.529300958354725</c:v>
                </c:pt>
                <c:pt idx="5955">
                  <c:v>59.539299958356423</c:v>
                </c:pt>
                <c:pt idx="5956">
                  <c:v>59.549298958358122</c:v>
                </c:pt>
                <c:pt idx="5957">
                  <c:v>59.559296958352206</c:v>
                </c:pt>
                <c:pt idx="5958">
                  <c:v>59.569295958353905</c:v>
                </c:pt>
                <c:pt idx="5959">
                  <c:v>59.579294958355604</c:v>
                </c:pt>
                <c:pt idx="5960">
                  <c:v>59.589292958349688</c:v>
                </c:pt>
                <c:pt idx="5961">
                  <c:v>59.599291958351387</c:v>
                </c:pt>
                <c:pt idx="5962">
                  <c:v>59.609289958345471</c:v>
                </c:pt>
                <c:pt idx="5963">
                  <c:v>59.61928895834717</c:v>
                </c:pt>
                <c:pt idx="5964">
                  <c:v>59.629287958348868</c:v>
                </c:pt>
                <c:pt idx="5965">
                  <c:v>59.639285958342953</c:v>
                </c:pt>
                <c:pt idx="5966">
                  <c:v>59.649284958344651</c:v>
                </c:pt>
                <c:pt idx="5967">
                  <c:v>59.65928395834635</c:v>
                </c:pt>
                <c:pt idx="5968">
                  <c:v>59.669281958340434</c:v>
                </c:pt>
                <c:pt idx="5969">
                  <c:v>59.679280958342133</c:v>
                </c:pt>
                <c:pt idx="5970">
                  <c:v>59.689279958343832</c:v>
                </c:pt>
                <c:pt idx="5971">
                  <c:v>59.699277958337916</c:v>
                </c:pt>
                <c:pt idx="5972">
                  <c:v>59.709276958339615</c:v>
                </c:pt>
                <c:pt idx="5973">
                  <c:v>59.719275958341314</c:v>
                </c:pt>
                <c:pt idx="5974">
                  <c:v>59.729273958335398</c:v>
                </c:pt>
                <c:pt idx="5975">
                  <c:v>59.739272958337096</c:v>
                </c:pt>
                <c:pt idx="5976">
                  <c:v>59.749270958360285</c:v>
                </c:pt>
                <c:pt idx="5977">
                  <c:v>59.759269958361983</c:v>
                </c:pt>
                <c:pt idx="5978">
                  <c:v>59.769268958334578</c:v>
                </c:pt>
                <c:pt idx="5979">
                  <c:v>59.779266958357766</c:v>
                </c:pt>
                <c:pt idx="5980">
                  <c:v>59.789265958359465</c:v>
                </c:pt>
                <c:pt idx="5981">
                  <c:v>59.799264958361164</c:v>
                </c:pt>
                <c:pt idx="5982">
                  <c:v>59.809262958355248</c:v>
                </c:pt>
                <c:pt idx="5983">
                  <c:v>59.819261958356947</c:v>
                </c:pt>
                <c:pt idx="5984">
                  <c:v>59.829260958358645</c:v>
                </c:pt>
                <c:pt idx="5985">
                  <c:v>59.83925895835273</c:v>
                </c:pt>
                <c:pt idx="5986">
                  <c:v>59.849257958354428</c:v>
                </c:pt>
                <c:pt idx="5987">
                  <c:v>59.859257333358983</c:v>
                </c:pt>
                <c:pt idx="5988">
                  <c:v>59.869255333353067</c:v>
                </c:pt>
                <c:pt idx="5989">
                  <c:v>59.879254333354766</c:v>
                </c:pt>
                <c:pt idx="5990">
                  <c:v>59.88925233334885</c:v>
                </c:pt>
                <c:pt idx="5991">
                  <c:v>59.899251333350549</c:v>
                </c:pt>
                <c:pt idx="5992">
                  <c:v>59.909250333352247</c:v>
                </c:pt>
                <c:pt idx="5993">
                  <c:v>59.919248333346331</c:v>
                </c:pt>
                <c:pt idx="5994">
                  <c:v>59.92924733334803</c:v>
                </c:pt>
                <c:pt idx="5995">
                  <c:v>59.939246333349729</c:v>
                </c:pt>
                <c:pt idx="5996">
                  <c:v>59.949244333343813</c:v>
                </c:pt>
                <c:pt idx="5997">
                  <c:v>59.959243333345512</c:v>
                </c:pt>
                <c:pt idx="5998">
                  <c:v>59.969242333347211</c:v>
                </c:pt>
                <c:pt idx="5999">
                  <c:v>59.979240333341295</c:v>
                </c:pt>
                <c:pt idx="6000">
                  <c:v>59.989239333342994</c:v>
                </c:pt>
                <c:pt idx="6001">
                  <c:v>59.999238333344692</c:v>
                </c:pt>
                <c:pt idx="6002">
                  <c:v>60.009236333338777</c:v>
                </c:pt>
                <c:pt idx="6003">
                  <c:v>60.019235333340475</c:v>
                </c:pt>
                <c:pt idx="6004">
                  <c:v>60.02923333333456</c:v>
                </c:pt>
                <c:pt idx="6005">
                  <c:v>60.039232333336258</c:v>
                </c:pt>
                <c:pt idx="6006">
                  <c:v>60.049231333337957</c:v>
                </c:pt>
                <c:pt idx="6007">
                  <c:v>60.059229333361145</c:v>
                </c:pt>
                <c:pt idx="6008">
                  <c:v>60.06922833333374</c:v>
                </c:pt>
                <c:pt idx="6009">
                  <c:v>60.079227333335439</c:v>
                </c:pt>
                <c:pt idx="6010">
                  <c:v>60.089225333358627</c:v>
                </c:pt>
                <c:pt idx="6011">
                  <c:v>60.099224333360326</c:v>
                </c:pt>
                <c:pt idx="6012">
                  <c:v>60.109223333362024</c:v>
                </c:pt>
                <c:pt idx="6013">
                  <c:v>60.119221333356109</c:v>
                </c:pt>
                <c:pt idx="6014">
                  <c:v>60.129220333357807</c:v>
                </c:pt>
                <c:pt idx="6015">
                  <c:v>60.139219333359506</c:v>
                </c:pt>
                <c:pt idx="6016">
                  <c:v>60.14921733335359</c:v>
                </c:pt>
                <c:pt idx="6017">
                  <c:v>60.159216333355289</c:v>
                </c:pt>
                <c:pt idx="6018">
                  <c:v>60.169214333349373</c:v>
                </c:pt>
                <c:pt idx="6019">
                  <c:v>60.179213333351072</c:v>
                </c:pt>
                <c:pt idx="6020">
                  <c:v>60.189212333352771</c:v>
                </c:pt>
                <c:pt idx="6021">
                  <c:v>60.199210333346855</c:v>
                </c:pt>
                <c:pt idx="6022">
                  <c:v>60.209209333348554</c:v>
                </c:pt>
                <c:pt idx="6023">
                  <c:v>60.219208333350252</c:v>
                </c:pt>
                <c:pt idx="6024">
                  <c:v>60.229206333344337</c:v>
                </c:pt>
                <c:pt idx="6025">
                  <c:v>60.239205333346035</c:v>
                </c:pt>
                <c:pt idx="6026">
                  <c:v>60.249204333347734</c:v>
                </c:pt>
                <c:pt idx="6027">
                  <c:v>60.259202333341818</c:v>
                </c:pt>
                <c:pt idx="6028">
                  <c:v>60.269201333343517</c:v>
                </c:pt>
                <c:pt idx="6029">
                  <c:v>60.279200333345216</c:v>
                </c:pt>
                <c:pt idx="6030">
                  <c:v>60.2891983333393</c:v>
                </c:pt>
                <c:pt idx="6031">
                  <c:v>60.299197333340999</c:v>
                </c:pt>
                <c:pt idx="6032">
                  <c:v>60.309195333335083</c:v>
                </c:pt>
                <c:pt idx="6033">
                  <c:v>60.319194333336782</c:v>
                </c:pt>
                <c:pt idx="6034">
                  <c:v>60.32919333333848</c:v>
                </c:pt>
                <c:pt idx="6035">
                  <c:v>60.339191333361669</c:v>
                </c:pt>
                <c:pt idx="6036">
                  <c:v>60.349190333334263</c:v>
                </c:pt>
                <c:pt idx="6037">
                  <c:v>60.359189333335962</c:v>
                </c:pt>
                <c:pt idx="6038">
                  <c:v>60.36918733335915</c:v>
                </c:pt>
                <c:pt idx="6039">
                  <c:v>60.379186333360849</c:v>
                </c:pt>
                <c:pt idx="6040">
                  <c:v>60.389185333333444</c:v>
                </c:pt>
                <c:pt idx="6041">
                  <c:v>60.399183333356632</c:v>
                </c:pt>
                <c:pt idx="6042">
                  <c:v>60.409182333358331</c:v>
                </c:pt>
                <c:pt idx="6043">
                  <c:v>60.419181333360029</c:v>
                </c:pt>
                <c:pt idx="6044">
                  <c:v>60.429179333354114</c:v>
                </c:pt>
                <c:pt idx="6045">
                  <c:v>60.439178333355812</c:v>
                </c:pt>
                <c:pt idx="6046">
                  <c:v>60.449176333349897</c:v>
                </c:pt>
                <c:pt idx="6047">
                  <c:v>60.459175333351595</c:v>
                </c:pt>
                <c:pt idx="6048">
                  <c:v>60.469174333353294</c:v>
                </c:pt>
                <c:pt idx="6049">
                  <c:v>60.479172333347378</c:v>
                </c:pt>
                <c:pt idx="6050">
                  <c:v>60.489171333349077</c:v>
                </c:pt>
                <c:pt idx="6051">
                  <c:v>60.499170333350776</c:v>
                </c:pt>
                <c:pt idx="6052">
                  <c:v>60.50916833334486</c:v>
                </c:pt>
                <c:pt idx="6053">
                  <c:v>60.519167333346559</c:v>
                </c:pt>
                <c:pt idx="6054">
                  <c:v>60.529166333348257</c:v>
                </c:pt>
                <c:pt idx="6055">
                  <c:v>60.539164333342342</c:v>
                </c:pt>
                <c:pt idx="6056">
                  <c:v>60.54916333334404</c:v>
                </c:pt>
                <c:pt idx="6057">
                  <c:v>60.559162333345739</c:v>
                </c:pt>
                <c:pt idx="6058">
                  <c:v>60.569160333339823</c:v>
                </c:pt>
                <c:pt idx="6059">
                  <c:v>60.579159333341522</c:v>
                </c:pt>
                <c:pt idx="6060">
                  <c:v>60.589158333343221</c:v>
                </c:pt>
                <c:pt idx="6061">
                  <c:v>60.599156333337305</c:v>
                </c:pt>
                <c:pt idx="6062">
                  <c:v>60.609155333339004</c:v>
                </c:pt>
                <c:pt idx="6063">
                  <c:v>60.619153333362192</c:v>
                </c:pt>
                <c:pt idx="6064">
                  <c:v>60.629152333334787</c:v>
                </c:pt>
                <c:pt idx="6065">
                  <c:v>60.639151333336486</c:v>
                </c:pt>
                <c:pt idx="6066">
                  <c:v>60.649149333359674</c:v>
                </c:pt>
                <c:pt idx="6067">
                  <c:v>60.659148333361372</c:v>
                </c:pt>
                <c:pt idx="6068">
                  <c:v>60.669147333333967</c:v>
                </c:pt>
                <c:pt idx="6069">
                  <c:v>60.679145333357155</c:v>
                </c:pt>
                <c:pt idx="6070">
                  <c:v>60.689144333358854</c:v>
                </c:pt>
                <c:pt idx="6071">
                  <c:v>60.699143333360553</c:v>
                </c:pt>
                <c:pt idx="6072">
                  <c:v>60.709141333354637</c:v>
                </c:pt>
                <c:pt idx="6073">
                  <c:v>60.719140333356336</c:v>
                </c:pt>
                <c:pt idx="6074">
                  <c:v>60.729139333358034</c:v>
                </c:pt>
                <c:pt idx="6075">
                  <c:v>60.739137333352119</c:v>
                </c:pt>
                <c:pt idx="6076">
                  <c:v>60.749136333353817</c:v>
                </c:pt>
                <c:pt idx="6077">
                  <c:v>60.759134333347902</c:v>
                </c:pt>
                <c:pt idx="6078">
                  <c:v>60.7691333333496</c:v>
                </c:pt>
                <c:pt idx="6079">
                  <c:v>60.779132333351299</c:v>
                </c:pt>
                <c:pt idx="6080">
                  <c:v>60.789130333345383</c:v>
                </c:pt>
                <c:pt idx="6081">
                  <c:v>60.799129333347082</c:v>
                </c:pt>
                <c:pt idx="6082">
                  <c:v>60.809128333348781</c:v>
                </c:pt>
                <c:pt idx="6083">
                  <c:v>60.819126333342865</c:v>
                </c:pt>
                <c:pt idx="6084">
                  <c:v>60.829125333344564</c:v>
                </c:pt>
                <c:pt idx="6085">
                  <c:v>60.839124333346263</c:v>
                </c:pt>
                <c:pt idx="6086">
                  <c:v>60.849122333340347</c:v>
                </c:pt>
                <c:pt idx="6087">
                  <c:v>60.859121000015875</c:v>
                </c:pt>
                <c:pt idx="6088">
                  <c:v>60.869120000017574</c:v>
                </c:pt>
                <c:pt idx="6089">
                  <c:v>60.879118000011658</c:v>
                </c:pt>
                <c:pt idx="6090">
                  <c:v>60.889117000013357</c:v>
                </c:pt>
                <c:pt idx="6091">
                  <c:v>60.899115000007441</c:v>
                </c:pt>
                <c:pt idx="6092">
                  <c:v>60.90911400000914</c:v>
                </c:pt>
                <c:pt idx="6093">
                  <c:v>60.919113000010839</c:v>
                </c:pt>
                <c:pt idx="6094">
                  <c:v>60.929111000004923</c:v>
                </c:pt>
                <c:pt idx="6095">
                  <c:v>60.939110000006622</c:v>
                </c:pt>
                <c:pt idx="6096">
                  <c:v>60.94910900000832</c:v>
                </c:pt>
                <c:pt idx="6097">
                  <c:v>60.959107000002405</c:v>
                </c:pt>
                <c:pt idx="6098">
                  <c:v>60.969106000004103</c:v>
                </c:pt>
                <c:pt idx="6099">
                  <c:v>60.979105000005802</c:v>
                </c:pt>
                <c:pt idx="6100">
                  <c:v>60.989102999999886</c:v>
                </c:pt>
                <c:pt idx="6101">
                  <c:v>60.999102000001585</c:v>
                </c:pt>
                <c:pt idx="6102">
                  <c:v>61.009101000003284</c:v>
                </c:pt>
                <c:pt idx="6103">
                  <c:v>61.019099000026472</c:v>
                </c:pt>
                <c:pt idx="6104">
                  <c:v>61.029098000028171</c:v>
                </c:pt>
                <c:pt idx="6105">
                  <c:v>61.039097000000766</c:v>
                </c:pt>
                <c:pt idx="6106">
                  <c:v>61.049095000023954</c:v>
                </c:pt>
                <c:pt idx="6107">
                  <c:v>61.059094000025652</c:v>
                </c:pt>
                <c:pt idx="6108">
                  <c:v>61.069092000019737</c:v>
                </c:pt>
                <c:pt idx="6109">
                  <c:v>61.079091000021435</c:v>
                </c:pt>
                <c:pt idx="6110">
                  <c:v>61.089090000023134</c:v>
                </c:pt>
                <c:pt idx="6111">
                  <c:v>61.099088000017218</c:v>
                </c:pt>
                <c:pt idx="6112">
                  <c:v>61.109087000018917</c:v>
                </c:pt>
                <c:pt idx="6113">
                  <c:v>61.119086000020616</c:v>
                </c:pt>
                <c:pt idx="6114">
                  <c:v>61.1290840000147</c:v>
                </c:pt>
                <c:pt idx="6115">
                  <c:v>61.139083000016399</c:v>
                </c:pt>
                <c:pt idx="6116">
                  <c:v>61.149082000018097</c:v>
                </c:pt>
                <c:pt idx="6117">
                  <c:v>61.159080000012182</c:v>
                </c:pt>
                <c:pt idx="6118">
                  <c:v>61.16907900001388</c:v>
                </c:pt>
                <c:pt idx="6119">
                  <c:v>61.179078000015579</c:v>
                </c:pt>
                <c:pt idx="6120">
                  <c:v>61.189076000009663</c:v>
                </c:pt>
                <c:pt idx="6121">
                  <c:v>61.199075000011362</c:v>
                </c:pt>
                <c:pt idx="6122">
                  <c:v>61.209074000013061</c:v>
                </c:pt>
                <c:pt idx="6123">
                  <c:v>61.219072000007145</c:v>
                </c:pt>
                <c:pt idx="6124">
                  <c:v>61.229071000008844</c:v>
                </c:pt>
                <c:pt idx="6125">
                  <c:v>61.239069000002928</c:v>
                </c:pt>
                <c:pt idx="6126">
                  <c:v>61.249068000004627</c:v>
                </c:pt>
                <c:pt idx="6127">
                  <c:v>61.259067000006326</c:v>
                </c:pt>
                <c:pt idx="6128">
                  <c:v>61.26906500000041</c:v>
                </c:pt>
                <c:pt idx="6129">
                  <c:v>61.279064000002109</c:v>
                </c:pt>
                <c:pt idx="6130">
                  <c:v>61.289063000003807</c:v>
                </c:pt>
                <c:pt idx="6131">
                  <c:v>61.299061000026995</c:v>
                </c:pt>
                <c:pt idx="6132">
                  <c:v>61.309060000028694</c:v>
                </c:pt>
                <c:pt idx="6133">
                  <c:v>61.319059000001289</c:v>
                </c:pt>
                <c:pt idx="6134">
                  <c:v>61.329057000024477</c:v>
                </c:pt>
                <c:pt idx="6135">
                  <c:v>61.339056000026176</c:v>
                </c:pt>
                <c:pt idx="6136">
                  <c:v>61.349055000027874</c:v>
                </c:pt>
                <c:pt idx="6137">
                  <c:v>61.359053000021959</c:v>
                </c:pt>
                <c:pt idx="6138">
                  <c:v>61.369052000023657</c:v>
                </c:pt>
                <c:pt idx="6139">
                  <c:v>61.379051000025356</c:v>
                </c:pt>
                <c:pt idx="6140">
                  <c:v>61.38904900001944</c:v>
                </c:pt>
                <c:pt idx="6141">
                  <c:v>61.399048000021139</c:v>
                </c:pt>
                <c:pt idx="6142">
                  <c:v>61.409046000015223</c:v>
                </c:pt>
                <c:pt idx="6143">
                  <c:v>61.419045000016922</c:v>
                </c:pt>
                <c:pt idx="6144">
                  <c:v>61.429044000018621</c:v>
                </c:pt>
                <c:pt idx="6145">
                  <c:v>61.439042000012705</c:v>
                </c:pt>
                <c:pt idx="6146">
                  <c:v>61.449041000014404</c:v>
                </c:pt>
                <c:pt idx="6147">
                  <c:v>61.459040000016103</c:v>
                </c:pt>
                <c:pt idx="6148">
                  <c:v>61.469038000010187</c:v>
                </c:pt>
                <c:pt idx="6149">
                  <c:v>61.479037000011886</c:v>
                </c:pt>
                <c:pt idx="6150">
                  <c:v>61.489036000013584</c:v>
                </c:pt>
                <c:pt idx="6151">
                  <c:v>61.499034000007669</c:v>
                </c:pt>
                <c:pt idx="6152">
                  <c:v>61.509033000009367</c:v>
                </c:pt>
                <c:pt idx="6153">
                  <c:v>61.519032000011066</c:v>
                </c:pt>
                <c:pt idx="6154">
                  <c:v>61.52903000000515</c:v>
                </c:pt>
                <c:pt idx="6155">
                  <c:v>61.539029000006849</c:v>
                </c:pt>
                <c:pt idx="6156">
                  <c:v>61.549028000008548</c:v>
                </c:pt>
                <c:pt idx="6157">
                  <c:v>61.559026000002632</c:v>
                </c:pt>
                <c:pt idx="6158">
                  <c:v>61.569025000004331</c:v>
                </c:pt>
                <c:pt idx="6159">
                  <c:v>61.579023000027519</c:v>
                </c:pt>
                <c:pt idx="6160">
                  <c:v>61.589022000000114</c:v>
                </c:pt>
                <c:pt idx="6161">
                  <c:v>61.599021000001812</c:v>
                </c:pt>
                <c:pt idx="6162">
                  <c:v>61.609019000025</c:v>
                </c:pt>
                <c:pt idx="6163">
                  <c:v>61.619018000026699</c:v>
                </c:pt>
                <c:pt idx="6164">
                  <c:v>61.629017000028398</c:v>
                </c:pt>
                <c:pt idx="6165">
                  <c:v>61.639015000022482</c:v>
                </c:pt>
                <c:pt idx="6166">
                  <c:v>61.649014000024181</c:v>
                </c:pt>
                <c:pt idx="6167">
                  <c:v>61.65901300002588</c:v>
                </c:pt>
                <c:pt idx="6168">
                  <c:v>61.669011000019964</c:v>
                </c:pt>
                <c:pt idx="6169">
                  <c:v>61.679010000021663</c:v>
                </c:pt>
                <c:pt idx="6170">
                  <c:v>61.689009000023361</c:v>
                </c:pt>
                <c:pt idx="6171">
                  <c:v>61.699007000017446</c:v>
                </c:pt>
                <c:pt idx="6172">
                  <c:v>61.709006000019144</c:v>
                </c:pt>
                <c:pt idx="6173">
                  <c:v>61.719005000020843</c:v>
                </c:pt>
                <c:pt idx="6174">
                  <c:v>61.729003000014927</c:v>
                </c:pt>
                <c:pt idx="6175">
                  <c:v>61.739002000016626</c:v>
                </c:pt>
                <c:pt idx="6176">
                  <c:v>61.74900000001071</c:v>
                </c:pt>
                <c:pt idx="6177">
                  <c:v>61.758999000012409</c:v>
                </c:pt>
                <c:pt idx="6178">
                  <c:v>61.768998000014108</c:v>
                </c:pt>
                <c:pt idx="6179">
                  <c:v>61.778996000008192</c:v>
                </c:pt>
                <c:pt idx="6180">
                  <c:v>61.788995000009891</c:v>
                </c:pt>
                <c:pt idx="6181">
                  <c:v>61.798994000011589</c:v>
                </c:pt>
                <c:pt idx="6182">
                  <c:v>61.808992000005674</c:v>
                </c:pt>
                <c:pt idx="6183">
                  <c:v>61.818991000007372</c:v>
                </c:pt>
                <c:pt idx="6184">
                  <c:v>61.828990000009071</c:v>
                </c:pt>
                <c:pt idx="6185">
                  <c:v>61.838988000003155</c:v>
                </c:pt>
                <c:pt idx="6186">
                  <c:v>61.848987000004854</c:v>
                </c:pt>
                <c:pt idx="6187">
                  <c:v>61.858986125007505</c:v>
                </c:pt>
                <c:pt idx="6188">
                  <c:v>61.868984125001589</c:v>
                </c:pt>
                <c:pt idx="6189">
                  <c:v>61.878983125003288</c:v>
                </c:pt>
                <c:pt idx="6190">
                  <c:v>61.888982125004986</c:v>
                </c:pt>
                <c:pt idx="6191">
                  <c:v>61.898980125028174</c:v>
                </c:pt>
                <c:pt idx="6192">
                  <c:v>61.908979125000769</c:v>
                </c:pt>
                <c:pt idx="6193">
                  <c:v>61.918977125023957</c:v>
                </c:pt>
                <c:pt idx="6194">
                  <c:v>61.928976125025656</c:v>
                </c:pt>
                <c:pt idx="6195">
                  <c:v>61.938975125027355</c:v>
                </c:pt>
                <c:pt idx="6196">
                  <c:v>61.948973125021439</c:v>
                </c:pt>
                <c:pt idx="6197">
                  <c:v>61.958972125023138</c:v>
                </c:pt>
                <c:pt idx="6198">
                  <c:v>61.968971125024837</c:v>
                </c:pt>
                <c:pt idx="6199">
                  <c:v>61.978969125018921</c:v>
                </c:pt>
                <c:pt idx="6200">
                  <c:v>61.988968125020619</c:v>
                </c:pt>
                <c:pt idx="6201">
                  <c:v>61.998967125022318</c:v>
                </c:pt>
                <c:pt idx="6202">
                  <c:v>62.008965125016402</c:v>
                </c:pt>
                <c:pt idx="6203">
                  <c:v>62.018964125018101</c:v>
                </c:pt>
                <c:pt idx="6204">
                  <c:v>62.0289631250198</c:v>
                </c:pt>
                <c:pt idx="6205">
                  <c:v>62.038961125013884</c:v>
                </c:pt>
                <c:pt idx="6206">
                  <c:v>62.048960125015583</c:v>
                </c:pt>
                <c:pt idx="6207">
                  <c:v>62.058959125017282</c:v>
                </c:pt>
                <c:pt idx="6208">
                  <c:v>62.068957125011366</c:v>
                </c:pt>
                <c:pt idx="6209">
                  <c:v>62.078956125013065</c:v>
                </c:pt>
                <c:pt idx="6210">
                  <c:v>62.088954125007149</c:v>
                </c:pt>
                <c:pt idx="6211">
                  <c:v>62.098953125008848</c:v>
                </c:pt>
                <c:pt idx="6212">
                  <c:v>62.108952125010546</c:v>
                </c:pt>
                <c:pt idx="6213">
                  <c:v>62.118950125004631</c:v>
                </c:pt>
                <c:pt idx="6214">
                  <c:v>62.128949125006329</c:v>
                </c:pt>
                <c:pt idx="6215">
                  <c:v>62.138948125008028</c:v>
                </c:pt>
                <c:pt idx="6216">
                  <c:v>62.148946125002112</c:v>
                </c:pt>
                <c:pt idx="6217">
                  <c:v>62.158945125003811</c:v>
                </c:pt>
                <c:pt idx="6218">
                  <c:v>62.16894412500551</c:v>
                </c:pt>
                <c:pt idx="6219">
                  <c:v>62.178942125028698</c:v>
                </c:pt>
                <c:pt idx="6220">
                  <c:v>62.188941125001293</c:v>
                </c:pt>
                <c:pt idx="6221">
                  <c:v>62.198940125002991</c:v>
                </c:pt>
                <c:pt idx="6222">
                  <c:v>62.208938125026179</c:v>
                </c:pt>
                <c:pt idx="6223">
                  <c:v>62.218937125027878</c:v>
                </c:pt>
                <c:pt idx="6224">
                  <c:v>62.228936125000473</c:v>
                </c:pt>
                <c:pt idx="6225">
                  <c:v>62.238934125023661</c:v>
                </c:pt>
                <c:pt idx="6226">
                  <c:v>62.24893312502536</c:v>
                </c:pt>
                <c:pt idx="6227">
                  <c:v>62.258932125027059</c:v>
                </c:pt>
                <c:pt idx="6228">
                  <c:v>62.268930125021143</c:v>
                </c:pt>
                <c:pt idx="6229">
                  <c:v>62.278929125022842</c:v>
                </c:pt>
                <c:pt idx="6230">
                  <c:v>62.288927125016926</c:v>
                </c:pt>
                <c:pt idx="6231">
                  <c:v>62.298926125018625</c:v>
                </c:pt>
                <c:pt idx="6232">
                  <c:v>62.308925125020323</c:v>
                </c:pt>
                <c:pt idx="6233">
                  <c:v>62.318923125014408</c:v>
                </c:pt>
                <c:pt idx="6234">
                  <c:v>62.328922125016106</c:v>
                </c:pt>
                <c:pt idx="6235">
                  <c:v>62.338921125017805</c:v>
                </c:pt>
                <c:pt idx="6236">
                  <c:v>62.348919125011889</c:v>
                </c:pt>
                <c:pt idx="6237">
                  <c:v>62.358918125013588</c:v>
                </c:pt>
                <c:pt idx="6238">
                  <c:v>62.368917125015287</c:v>
                </c:pt>
                <c:pt idx="6239">
                  <c:v>62.378915125009371</c:v>
                </c:pt>
                <c:pt idx="6240">
                  <c:v>62.38891412501107</c:v>
                </c:pt>
                <c:pt idx="6241">
                  <c:v>62.398913125012768</c:v>
                </c:pt>
                <c:pt idx="6242">
                  <c:v>62.408911125006853</c:v>
                </c:pt>
                <c:pt idx="6243">
                  <c:v>62.418910125008551</c:v>
                </c:pt>
                <c:pt idx="6244">
                  <c:v>62.42890912501025</c:v>
                </c:pt>
                <c:pt idx="6245">
                  <c:v>62.438907125004334</c:v>
                </c:pt>
                <c:pt idx="6246">
                  <c:v>62.448906125006033</c:v>
                </c:pt>
                <c:pt idx="6247">
                  <c:v>62.458905125007732</c:v>
                </c:pt>
                <c:pt idx="6248">
                  <c:v>62.468903125001816</c:v>
                </c:pt>
                <c:pt idx="6249">
                  <c:v>62.478902125003515</c:v>
                </c:pt>
                <c:pt idx="6250">
                  <c:v>62.488900125026703</c:v>
                </c:pt>
                <c:pt idx="6251">
                  <c:v>62.498899125028402</c:v>
                </c:pt>
                <c:pt idx="6252">
                  <c:v>62.508898125000997</c:v>
                </c:pt>
                <c:pt idx="6253">
                  <c:v>62.518896125024185</c:v>
                </c:pt>
                <c:pt idx="6254">
                  <c:v>62.528895125025883</c:v>
                </c:pt>
                <c:pt idx="6255">
                  <c:v>62.538894125027582</c:v>
                </c:pt>
                <c:pt idx="6256">
                  <c:v>62.548892125021666</c:v>
                </c:pt>
                <c:pt idx="6257">
                  <c:v>62.558891125023365</c:v>
                </c:pt>
                <c:pt idx="6258">
                  <c:v>62.568890125025064</c:v>
                </c:pt>
                <c:pt idx="6259">
                  <c:v>62.578888125019148</c:v>
                </c:pt>
                <c:pt idx="6260">
                  <c:v>62.588887125020847</c:v>
                </c:pt>
                <c:pt idx="6261">
                  <c:v>62.598886125022545</c:v>
                </c:pt>
                <c:pt idx="6262">
                  <c:v>62.60888412501663</c:v>
                </c:pt>
                <c:pt idx="6263">
                  <c:v>62.618883125018328</c:v>
                </c:pt>
                <c:pt idx="6264">
                  <c:v>62.628882125020027</c:v>
                </c:pt>
                <c:pt idx="6265">
                  <c:v>62.638880125014111</c:v>
                </c:pt>
                <c:pt idx="6266">
                  <c:v>62.64887912501581</c:v>
                </c:pt>
                <c:pt idx="6267">
                  <c:v>62.658878125017509</c:v>
                </c:pt>
                <c:pt idx="6268">
                  <c:v>62.668876125011593</c:v>
                </c:pt>
                <c:pt idx="6269">
                  <c:v>62.678875125013292</c:v>
                </c:pt>
                <c:pt idx="6270">
                  <c:v>62.688873125007376</c:v>
                </c:pt>
                <c:pt idx="6271">
                  <c:v>62.698872125009075</c:v>
                </c:pt>
                <c:pt idx="6272">
                  <c:v>62.708871125010774</c:v>
                </c:pt>
                <c:pt idx="6273">
                  <c:v>62.718869125004858</c:v>
                </c:pt>
                <c:pt idx="6274">
                  <c:v>62.728868125006557</c:v>
                </c:pt>
                <c:pt idx="6275">
                  <c:v>62.738867125008255</c:v>
                </c:pt>
                <c:pt idx="6276">
                  <c:v>62.748865125002339</c:v>
                </c:pt>
                <c:pt idx="6277">
                  <c:v>62.758864125004038</c:v>
                </c:pt>
                <c:pt idx="6278">
                  <c:v>62.768863125005737</c:v>
                </c:pt>
                <c:pt idx="6279">
                  <c:v>62.778861125028925</c:v>
                </c:pt>
                <c:pt idx="6280">
                  <c:v>62.78886012500152</c:v>
                </c:pt>
                <c:pt idx="6281">
                  <c:v>62.798859125003219</c:v>
                </c:pt>
                <c:pt idx="6282">
                  <c:v>62.808857125026407</c:v>
                </c:pt>
                <c:pt idx="6283">
                  <c:v>62.818856125028105</c:v>
                </c:pt>
                <c:pt idx="6284">
                  <c:v>62.8288551250007</c:v>
                </c:pt>
                <c:pt idx="6285">
                  <c:v>62.838853125023888</c:v>
                </c:pt>
                <c:pt idx="6286">
                  <c:v>62.848852125025587</c:v>
                </c:pt>
                <c:pt idx="6287">
                  <c:v>62.858851250028238</c:v>
                </c:pt>
                <c:pt idx="6288">
                  <c:v>62.868849250022322</c:v>
                </c:pt>
                <c:pt idx="6289">
                  <c:v>62.878848250024021</c:v>
                </c:pt>
                <c:pt idx="6290">
                  <c:v>62.888846250018105</c:v>
                </c:pt>
                <c:pt idx="6291">
                  <c:v>62.898845250019804</c:v>
                </c:pt>
                <c:pt idx="6292">
                  <c:v>62.908844250021502</c:v>
                </c:pt>
                <c:pt idx="6293">
                  <c:v>62.918842250015587</c:v>
                </c:pt>
                <c:pt idx="6294">
                  <c:v>62.928841250017285</c:v>
                </c:pt>
                <c:pt idx="6295">
                  <c:v>62.938840250018984</c:v>
                </c:pt>
                <c:pt idx="6296">
                  <c:v>62.948838250013068</c:v>
                </c:pt>
                <c:pt idx="6297">
                  <c:v>62.958837250014767</c:v>
                </c:pt>
                <c:pt idx="6298">
                  <c:v>62.968836250016466</c:v>
                </c:pt>
                <c:pt idx="6299">
                  <c:v>62.97883425001055</c:v>
                </c:pt>
                <c:pt idx="6300">
                  <c:v>62.988833250012249</c:v>
                </c:pt>
                <c:pt idx="6301">
                  <c:v>62.998832250013947</c:v>
                </c:pt>
                <c:pt idx="6302">
                  <c:v>63.008830250008032</c:v>
                </c:pt>
                <c:pt idx="6303">
                  <c:v>63.01882925000973</c:v>
                </c:pt>
                <c:pt idx="6304">
                  <c:v>63.028828250011429</c:v>
                </c:pt>
                <c:pt idx="6305">
                  <c:v>63.038826250005513</c:v>
                </c:pt>
                <c:pt idx="6306">
                  <c:v>63.048825250007212</c:v>
                </c:pt>
                <c:pt idx="6307">
                  <c:v>63.058824250008911</c:v>
                </c:pt>
                <c:pt idx="6308">
                  <c:v>63.068822250002995</c:v>
                </c:pt>
                <c:pt idx="6309">
                  <c:v>63.078821250004694</c:v>
                </c:pt>
                <c:pt idx="6310">
                  <c:v>63.088820250006393</c:v>
                </c:pt>
                <c:pt idx="6311">
                  <c:v>63.098818250000477</c:v>
                </c:pt>
                <c:pt idx="6312">
                  <c:v>63.108817250002176</c:v>
                </c:pt>
                <c:pt idx="6313">
                  <c:v>63.118815250025364</c:v>
                </c:pt>
                <c:pt idx="6314">
                  <c:v>63.128814250027062</c:v>
                </c:pt>
                <c:pt idx="6315">
                  <c:v>63.138813250028761</c:v>
                </c:pt>
                <c:pt idx="6316">
                  <c:v>63.148811250022845</c:v>
                </c:pt>
                <c:pt idx="6317">
                  <c:v>63.158810250024544</c:v>
                </c:pt>
                <c:pt idx="6318">
                  <c:v>63.168809250026243</c:v>
                </c:pt>
                <c:pt idx="6319">
                  <c:v>63.178807250020327</c:v>
                </c:pt>
                <c:pt idx="6320">
                  <c:v>63.188806250022026</c:v>
                </c:pt>
                <c:pt idx="6321">
                  <c:v>63.198805250023725</c:v>
                </c:pt>
                <c:pt idx="6322">
                  <c:v>63.208803250017809</c:v>
                </c:pt>
                <c:pt idx="6323">
                  <c:v>63.218802250019507</c:v>
                </c:pt>
                <c:pt idx="6324">
                  <c:v>63.228801250021206</c:v>
                </c:pt>
                <c:pt idx="6325">
                  <c:v>63.23879925001529</c:v>
                </c:pt>
                <c:pt idx="6326">
                  <c:v>63.248798250016989</c:v>
                </c:pt>
                <c:pt idx="6327">
                  <c:v>63.258797250018688</c:v>
                </c:pt>
                <c:pt idx="6328">
                  <c:v>63.268795250012772</c:v>
                </c:pt>
                <c:pt idx="6329">
                  <c:v>63.278794250014471</c:v>
                </c:pt>
                <c:pt idx="6330">
                  <c:v>63.28879325001617</c:v>
                </c:pt>
                <c:pt idx="6331">
                  <c:v>63.298791250010254</c:v>
                </c:pt>
                <c:pt idx="6332">
                  <c:v>63.308790250011953</c:v>
                </c:pt>
                <c:pt idx="6333">
                  <c:v>63.318789250013651</c:v>
                </c:pt>
                <c:pt idx="6334">
                  <c:v>63.328787250007736</c:v>
                </c:pt>
                <c:pt idx="6335">
                  <c:v>63.338786250009434</c:v>
                </c:pt>
                <c:pt idx="6336">
                  <c:v>63.348784250003519</c:v>
                </c:pt>
                <c:pt idx="6337">
                  <c:v>63.358783250005217</c:v>
                </c:pt>
                <c:pt idx="6338">
                  <c:v>63.368782250006916</c:v>
                </c:pt>
                <c:pt idx="6339">
                  <c:v>63.378780250001</c:v>
                </c:pt>
                <c:pt idx="6340">
                  <c:v>63.388779250002699</c:v>
                </c:pt>
                <c:pt idx="6341">
                  <c:v>63.398778250004398</c:v>
                </c:pt>
                <c:pt idx="6342">
                  <c:v>63.408776250027586</c:v>
                </c:pt>
                <c:pt idx="6343">
                  <c:v>63.418775250000181</c:v>
                </c:pt>
                <c:pt idx="6344">
                  <c:v>63.428774250001879</c:v>
                </c:pt>
                <c:pt idx="6345">
                  <c:v>63.438772250025067</c:v>
                </c:pt>
                <c:pt idx="6346">
                  <c:v>63.448771250026766</c:v>
                </c:pt>
                <c:pt idx="6347">
                  <c:v>63.458770250028465</c:v>
                </c:pt>
                <c:pt idx="6348">
                  <c:v>63.468768250022549</c:v>
                </c:pt>
                <c:pt idx="6349">
                  <c:v>63.478767250024248</c:v>
                </c:pt>
                <c:pt idx="6350">
                  <c:v>63.488766250025947</c:v>
                </c:pt>
                <c:pt idx="6351">
                  <c:v>63.498764250020031</c:v>
                </c:pt>
                <c:pt idx="6352">
                  <c:v>63.50876325002173</c:v>
                </c:pt>
                <c:pt idx="6353">
                  <c:v>63.518762250023428</c:v>
                </c:pt>
                <c:pt idx="6354">
                  <c:v>63.528760250017513</c:v>
                </c:pt>
                <c:pt idx="6355">
                  <c:v>63.538759250019211</c:v>
                </c:pt>
                <c:pt idx="6356">
                  <c:v>63.54875825002091</c:v>
                </c:pt>
                <c:pt idx="6357">
                  <c:v>63.558756250014994</c:v>
                </c:pt>
                <c:pt idx="6358">
                  <c:v>63.568755250016693</c:v>
                </c:pt>
                <c:pt idx="6359">
                  <c:v>63.578754250018392</c:v>
                </c:pt>
                <c:pt idx="6360">
                  <c:v>63.588752250012476</c:v>
                </c:pt>
                <c:pt idx="6361">
                  <c:v>63.598751250014175</c:v>
                </c:pt>
                <c:pt idx="6362">
                  <c:v>63.608749250008259</c:v>
                </c:pt>
                <c:pt idx="6363">
                  <c:v>63.618748250009958</c:v>
                </c:pt>
                <c:pt idx="6364">
                  <c:v>63.628747250011656</c:v>
                </c:pt>
                <c:pt idx="6365">
                  <c:v>63.638745250005741</c:v>
                </c:pt>
                <c:pt idx="6366">
                  <c:v>63.648744250007439</c:v>
                </c:pt>
                <c:pt idx="6367">
                  <c:v>63.658743250009138</c:v>
                </c:pt>
                <c:pt idx="6368">
                  <c:v>63.668741250003222</c:v>
                </c:pt>
                <c:pt idx="6369">
                  <c:v>63.678740250004921</c:v>
                </c:pt>
                <c:pt idx="6370">
                  <c:v>63.68873925000662</c:v>
                </c:pt>
                <c:pt idx="6371">
                  <c:v>63.698737250000704</c:v>
                </c:pt>
                <c:pt idx="6372">
                  <c:v>63.708736250002403</c:v>
                </c:pt>
                <c:pt idx="6373">
                  <c:v>63.718735250004102</c:v>
                </c:pt>
                <c:pt idx="6374">
                  <c:v>63.72873325002729</c:v>
                </c:pt>
                <c:pt idx="6375">
                  <c:v>63.738732249999885</c:v>
                </c:pt>
                <c:pt idx="6376">
                  <c:v>63.748731250001583</c:v>
                </c:pt>
                <c:pt idx="6377">
                  <c:v>63.758729250024771</c:v>
                </c:pt>
                <c:pt idx="6378">
                  <c:v>63.76872825002647</c:v>
                </c:pt>
                <c:pt idx="6379">
                  <c:v>63.778727250028169</c:v>
                </c:pt>
                <c:pt idx="6380">
                  <c:v>63.788725250022253</c:v>
                </c:pt>
                <c:pt idx="6381">
                  <c:v>63.798724250023952</c:v>
                </c:pt>
                <c:pt idx="6382">
                  <c:v>63.80872325002565</c:v>
                </c:pt>
                <c:pt idx="6383">
                  <c:v>63.818721250019735</c:v>
                </c:pt>
                <c:pt idx="6384">
                  <c:v>63.828720250021433</c:v>
                </c:pt>
                <c:pt idx="6385">
                  <c:v>63.838719250023132</c:v>
                </c:pt>
                <c:pt idx="6386">
                  <c:v>63.848717250017216</c:v>
                </c:pt>
                <c:pt idx="6387">
                  <c:v>63.858716125017963</c:v>
                </c:pt>
                <c:pt idx="6388">
                  <c:v>63.868714125012048</c:v>
                </c:pt>
                <c:pt idx="6389">
                  <c:v>63.878713125013746</c:v>
                </c:pt>
                <c:pt idx="6390">
                  <c:v>63.888712125015445</c:v>
                </c:pt>
                <c:pt idx="6391">
                  <c:v>63.898710125009529</c:v>
                </c:pt>
                <c:pt idx="6392">
                  <c:v>63.908709125011228</c:v>
                </c:pt>
                <c:pt idx="6393">
                  <c:v>63.918708125012927</c:v>
                </c:pt>
                <c:pt idx="6394">
                  <c:v>63.928706125007011</c:v>
                </c:pt>
                <c:pt idx="6395">
                  <c:v>63.93870512500871</c:v>
                </c:pt>
                <c:pt idx="6396">
                  <c:v>63.948704125010408</c:v>
                </c:pt>
                <c:pt idx="6397">
                  <c:v>63.958702125004493</c:v>
                </c:pt>
                <c:pt idx="6398">
                  <c:v>63.968701125006191</c:v>
                </c:pt>
                <c:pt idx="6399">
                  <c:v>63.97870012500789</c:v>
                </c:pt>
                <c:pt idx="6400">
                  <c:v>63.988698125001974</c:v>
                </c:pt>
                <c:pt idx="6401">
                  <c:v>63.998697125003673</c:v>
                </c:pt>
                <c:pt idx="6402">
                  <c:v>64.008696125005372</c:v>
                </c:pt>
                <c:pt idx="6403">
                  <c:v>64.01869412502856</c:v>
                </c:pt>
                <c:pt idx="6404">
                  <c:v>64.028693125001155</c:v>
                </c:pt>
                <c:pt idx="6405">
                  <c:v>64.038692125002854</c:v>
                </c:pt>
                <c:pt idx="6406">
                  <c:v>64.048690125026042</c:v>
                </c:pt>
                <c:pt idx="6407">
                  <c:v>64.05868912502774</c:v>
                </c:pt>
                <c:pt idx="6408">
                  <c:v>64.068688125000335</c:v>
                </c:pt>
                <c:pt idx="6409">
                  <c:v>64.078686125023523</c:v>
                </c:pt>
                <c:pt idx="6410">
                  <c:v>64.088685125025222</c:v>
                </c:pt>
                <c:pt idx="6411">
                  <c:v>64.098684125026921</c:v>
                </c:pt>
                <c:pt idx="6412">
                  <c:v>64.108682125021005</c:v>
                </c:pt>
                <c:pt idx="6413">
                  <c:v>64.118681125022704</c:v>
                </c:pt>
                <c:pt idx="6414">
                  <c:v>64.128680125024403</c:v>
                </c:pt>
                <c:pt idx="6415">
                  <c:v>64.138678125018487</c:v>
                </c:pt>
                <c:pt idx="6416">
                  <c:v>64.148677125020185</c:v>
                </c:pt>
                <c:pt idx="6417">
                  <c:v>64.15867512501427</c:v>
                </c:pt>
                <c:pt idx="6418">
                  <c:v>64.168674125015968</c:v>
                </c:pt>
                <c:pt idx="6419">
                  <c:v>64.178673125017667</c:v>
                </c:pt>
                <c:pt idx="6420">
                  <c:v>64.188671125011751</c:v>
                </c:pt>
                <c:pt idx="6421">
                  <c:v>64.19867012501345</c:v>
                </c:pt>
                <c:pt idx="6422">
                  <c:v>64.208669125015149</c:v>
                </c:pt>
                <c:pt idx="6423">
                  <c:v>64.218667125009233</c:v>
                </c:pt>
                <c:pt idx="6424">
                  <c:v>64.228666125010932</c:v>
                </c:pt>
                <c:pt idx="6425">
                  <c:v>64.238665125012631</c:v>
                </c:pt>
                <c:pt idx="6426">
                  <c:v>64.248663125006715</c:v>
                </c:pt>
                <c:pt idx="6427">
                  <c:v>64.258662125008414</c:v>
                </c:pt>
                <c:pt idx="6428">
                  <c:v>64.268661125010112</c:v>
                </c:pt>
                <c:pt idx="6429">
                  <c:v>64.278659125004197</c:v>
                </c:pt>
                <c:pt idx="6430">
                  <c:v>64.288658125005895</c:v>
                </c:pt>
                <c:pt idx="6431">
                  <c:v>64.298657125007594</c:v>
                </c:pt>
                <c:pt idx="6432">
                  <c:v>64.308655125001678</c:v>
                </c:pt>
                <c:pt idx="6433">
                  <c:v>64.318654125003377</c:v>
                </c:pt>
                <c:pt idx="6434">
                  <c:v>64.328653125005076</c:v>
                </c:pt>
                <c:pt idx="6435">
                  <c:v>64.338651125028264</c:v>
                </c:pt>
                <c:pt idx="6436">
                  <c:v>64.348650125000859</c:v>
                </c:pt>
                <c:pt idx="6437">
                  <c:v>64.358648125024047</c:v>
                </c:pt>
                <c:pt idx="6438">
                  <c:v>64.368647125025745</c:v>
                </c:pt>
                <c:pt idx="6439">
                  <c:v>64.378646125027444</c:v>
                </c:pt>
                <c:pt idx="6440">
                  <c:v>64.388645125000039</c:v>
                </c:pt>
                <c:pt idx="6441">
                  <c:v>64.398643125023227</c:v>
                </c:pt>
                <c:pt idx="6442">
                  <c:v>64.408642125024926</c:v>
                </c:pt>
                <c:pt idx="6443">
                  <c:v>64.41864012501901</c:v>
                </c:pt>
                <c:pt idx="6444">
                  <c:v>64.428639125020709</c:v>
                </c:pt>
                <c:pt idx="6445">
                  <c:v>64.438638125022408</c:v>
                </c:pt>
                <c:pt idx="6446">
                  <c:v>64.448636125016492</c:v>
                </c:pt>
                <c:pt idx="6447">
                  <c:v>64.458635125018191</c:v>
                </c:pt>
                <c:pt idx="6448">
                  <c:v>64.468634125019889</c:v>
                </c:pt>
                <c:pt idx="6449">
                  <c:v>64.478632125013974</c:v>
                </c:pt>
                <c:pt idx="6450">
                  <c:v>64.488631125015672</c:v>
                </c:pt>
                <c:pt idx="6451">
                  <c:v>64.498630125017371</c:v>
                </c:pt>
                <c:pt idx="6452">
                  <c:v>64.508628125011455</c:v>
                </c:pt>
                <c:pt idx="6453">
                  <c:v>64.518627125013154</c:v>
                </c:pt>
                <c:pt idx="6454">
                  <c:v>64.528626125014853</c:v>
                </c:pt>
                <c:pt idx="6455">
                  <c:v>64.538624125008937</c:v>
                </c:pt>
                <c:pt idx="6456">
                  <c:v>64.548623125010636</c:v>
                </c:pt>
                <c:pt idx="6457">
                  <c:v>64.558622125012334</c:v>
                </c:pt>
                <c:pt idx="6458">
                  <c:v>64.568620125006419</c:v>
                </c:pt>
                <c:pt idx="6459">
                  <c:v>64.578619125008117</c:v>
                </c:pt>
                <c:pt idx="6460">
                  <c:v>64.588618125009816</c:v>
                </c:pt>
                <c:pt idx="6461">
                  <c:v>64.5986161250039</c:v>
                </c:pt>
                <c:pt idx="6462">
                  <c:v>64.608615125005599</c:v>
                </c:pt>
                <c:pt idx="6463">
                  <c:v>64.618614125007298</c:v>
                </c:pt>
                <c:pt idx="6464">
                  <c:v>64.628612125001382</c:v>
                </c:pt>
                <c:pt idx="6465">
                  <c:v>64.638611125003081</c:v>
                </c:pt>
                <c:pt idx="6466">
                  <c:v>64.64861012500478</c:v>
                </c:pt>
                <c:pt idx="6467">
                  <c:v>64.658608125027968</c:v>
                </c:pt>
                <c:pt idx="6468">
                  <c:v>64.668607125000563</c:v>
                </c:pt>
                <c:pt idx="6469">
                  <c:v>64.678606125002261</c:v>
                </c:pt>
                <c:pt idx="6470">
                  <c:v>64.688604125025449</c:v>
                </c:pt>
                <c:pt idx="6471">
                  <c:v>64.698603125027148</c:v>
                </c:pt>
                <c:pt idx="6472">
                  <c:v>64.708602125028847</c:v>
                </c:pt>
                <c:pt idx="6473">
                  <c:v>64.718600125022931</c:v>
                </c:pt>
                <c:pt idx="6474">
                  <c:v>64.72859912502463</c:v>
                </c:pt>
                <c:pt idx="6475">
                  <c:v>64.738597125018714</c:v>
                </c:pt>
                <c:pt idx="6476">
                  <c:v>64.748596125020413</c:v>
                </c:pt>
                <c:pt idx="6477">
                  <c:v>64.758595125022111</c:v>
                </c:pt>
                <c:pt idx="6478">
                  <c:v>64.768593125016196</c:v>
                </c:pt>
                <c:pt idx="6479">
                  <c:v>64.778592125017894</c:v>
                </c:pt>
                <c:pt idx="6480">
                  <c:v>64.788591125019593</c:v>
                </c:pt>
                <c:pt idx="6481">
                  <c:v>64.798589125013677</c:v>
                </c:pt>
                <c:pt idx="6482">
                  <c:v>64.808588125015376</c:v>
                </c:pt>
                <c:pt idx="6483">
                  <c:v>64.818587125017075</c:v>
                </c:pt>
                <c:pt idx="6484">
                  <c:v>64.828585125011159</c:v>
                </c:pt>
                <c:pt idx="6485">
                  <c:v>64.838584125012858</c:v>
                </c:pt>
                <c:pt idx="6486">
                  <c:v>64.848583125014557</c:v>
                </c:pt>
                <c:pt idx="6487">
                  <c:v>64.858580958360108</c:v>
                </c:pt>
                <c:pt idx="6488">
                  <c:v>64.868579958361806</c:v>
                </c:pt>
                <c:pt idx="6489">
                  <c:v>64.878578958334401</c:v>
                </c:pt>
                <c:pt idx="6490">
                  <c:v>64.888576958357589</c:v>
                </c:pt>
                <c:pt idx="6491">
                  <c:v>64.898575958359288</c:v>
                </c:pt>
                <c:pt idx="6492">
                  <c:v>64.908574958360987</c:v>
                </c:pt>
                <c:pt idx="6493">
                  <c:v>64.918572958355071</c:v>
                </c:pt>
                <c:pt idx="6494">
                  <c:v>64.92857195835677</c:v>
                </c:pt>
                <c:pt idx="6495">
                  <c:v>64.938570958358468</c:v>
                </c:pt>
                <c:pt idx="6496">
                  <c:v>64.948568958352553</c:v>
                </c:pt>
                <c:pt idx="6497">
                  <c:v>64.958567958354251</c:v>
                </c:pt>
                <c:pt idx="6498">
                  <c:v>64.96856695835595</c:v>
                </c:pt>
                <c:pt idx="6499">
                  <c:v>64.978564958350034</c:v>
                </c:pt>
                <c:pt idx="6500">
                  <c:v>64.988563958351733</c:v>
                </c:pt>
                <c:pt idx="6501">
                  <c:v>64.998562958353432</c:v>
                </c:pt>
                <c:pt idx="6502">
                  <c:v>65.008560958347516</c:v>
                </c:pt>
                <c:pt idx="6503">
                  <c:v>65.018559958349215</c:v>
                </c:pt>
                <c:pt idx="6504">
                  <c:v>65.028557958343299</c:v>
                </c:pt>
                <c:pt idx="6505">
                  <c:v>65.038556958344998</c:v>
                </c:pt>
                <c:pt idx="6506">
                  <c:v>65.048555958346697</c:v>
                </c:pt>
                <c:pt idx="6507">
                  <c:v>65.058553958340781</c:v>
                </c:pt>
                <c:pt idx="6508">
                  <c:v>65.06855295834248</c:v>
                </c:pt>
                <c:pt idx="6509">
                  <c:v>65.078551958344178</c:v>
                </c:pt>
                <c:pt idx="6510">
                  <c:v>65.088549958338263</c:v>
                </c:pt>
                <c:pt idx="6511">
                  <c:v>65.098548958339961</c:v>
                </c:pt>
                <c:pt idx="6512">
                  <c:v>65.10854795834166</c:v>
                </c:pt>
                <c:pt idx="6513">
                  <c:v>65.118545958335744</c:v>
                </c:pt>
                <c:pt idx="6514">
                  <c:v>65.128544958337443</c:v>
                </c:pt>
                <c:pt idx="6515">
                  <c:v>65.138543958339142</c:v>
                </c:pt>
                <c:pt idx="6516">
                  <c:v>65.148541958333226</c:v>
                </c:pt>
                <c:pt idx="6517">
                  <c:v>65.158540958334925</c:v>
                </c:pt>
                <c:pt idx="6518">
                  <c:v>65.168539958336623</c:v>
                </c:pt>
                <c:pt idx="6519">
                  <c:v>65.178537958359811</c:v>
                </c:pt>
                <c:pt idx="6520">
                  <c:v>65.18853695836151</c:v>
                </c:pt>
                <c:pt idx="6521">
                  <c:v>65.198535958334105</c:v>
                </c:pt>
                <c:pt idx="6522">
                  <c:v>65.208533958357293</c:v>
                </c:pt>
                <c:pt idx="6523">
                  <c:v>65.218532958358992</c:v>
                </c:pt>
                <c:pt idx="6524">
                  <c:v>65.228531958360691</c:v>
                </c:pt>
                <c:pt idx="6525">
                  <c:v>65.238529958354775</c:v>
                </c:pt>
                <c:pt idx="6526">
                  <c:v>65.248528958356474</c:v>
                </c:pt>
                <c:pt idx="6527">
                  <c:v>65.258527958358172</c:v>
                </c:pt>
                <c:pt idx="6528">
                  <c:v>65.268525958352257</c:v>
                </c:pt>
                <c:pt idx="6529">
                  <c:v>65.278524958353955</c:v>
                </c:pt>
                <c:pt idx="6530">
                  <c:v>65.288523958355654</c:v>
                </c:pt>
                <c:pt idx="6531">
                  <c:v>65.298521958349738</c:v>
                </c:pt>
                <c:pt idx="6532">
                  <c:v>65.308520958351437</c:v>
                </c:pt>
                <c:pt idx="6533">
                  <c:v>65.318519958353136</c:v>
                </c:pt>
                <c:pt idx="6534">
                  <c:v>65.32851795834722</c:v>
                </c:pt>
                <c:pt idx="6535">
                  <c:v>65.338516958348919</c:v>
                </c:pt>
                <c:pt idx="6536">
                  <c:v>65.348515958350617</c:v>
                </c:pt>
                <c:pt idx="6537">
                  <c:v>65.358513958344702</c:v>
                </c:pt>
                <c:pt idx="6538">
                  <c:v>65.3685129583464</c:v>
                </c:pt>
                <c:pt idx="6539">
                  <c:v>65.378511958348099</c:v>
                </c:pt>
                <c:pt idx="6540">
                  <c:v>65.388509958342183</c:v>
                </c:pt>
                <c:pt idx="6541">
                  <c:v>65.398508958343882</c:v>
                </c:pt>
                <c:pt idx="6542">
                  <c:v>65.408507958345581</c:v>
                </c:pt>
                <c:pt idx="6543">
                  <c:v>65.418505958339665</c:v>
                </c:pt>
                <c:pt idx="6544">
                  <c:v>65.428504958341364</c:v>
                </c:pt>
                <c:pt idx="6545">
                  <c:v>65.438502958335448</c:v>
                </c:pt>
                <c:pt idx="6546">
                  <c:v>65.448501958337147</c:v>
                </c:pt>
                <c:pt idx="6547">
                  <c:v>65.458500958338846</c:v>
                </c:pt>
                <c:pt idx="6548">
                  <c:v>65.468498958362034</c:v>
                </c:pt>
                <c:pt idx="6549">
                  <c:v>65.478497958334628</c:v>
                </c:pt>
                <c:pt idx="6550">
                  <c:v>65.488496958336327</c:v>
                </c:pt>
                <c:pt idx="6551">
                  <c:v>65.498494958359515</c:v>
                </c:pt>
                <c:pt idx="6552">
                  <c:v>65.508493958361214</c:v>
                </c:pt>
                <c:pt idx="6553">
                  <c:v>65.518492958333809</c:v>
                </c:pt>
                <c:pt idx="6554">
                  <c:v>65.528490958356997</c:v>
                </c:pt>
                <c:pt idx="6555">
                  <c:v>65.538489958358696</c:v>
                </c:pt>
                <c:pt idx="6556">
                  <c:v>65.548488958360394</c:v>
                </c:pt>
                <c:pt idx="6557">
                  <c:v>65.558486958354479</c:v>
                </c:pt>
                <c:pt idx="6558">
                  <c:v>65.568485958356177</c:v>
                </c:pt>
                <c:pt idx="6559">
                  <c:v>65.578484958357876</c:v>
                </c:pt>
                <c:pt idx="6560">
                  <c:v>65.58848295835196</c:v>
                </c:pt>
                <c:pt idx="6561">
                  <c:v>65.598481958353659</c:v>
                </c:pt>
                <c:pt idx="6562">
                  <c:v>65.608480958355358</c:v>
                </c:pt>
                <c:pt idx="6563">
                  <c:v>65.618478958349442</c:v>
                </c:pt>
                <c:pt idx="6564">
                  <c:v>65.628477958351141</c:v>
                </c:pt>
                <c:pt idx="6565">
                  <c:v>65.63847695835284</c:v>
                </c:pt>
                <c:pt idx="6566">
                  <c:v>65.648474958346924</c:v>
                </c:pt>
                <c:pt idx="6567">
                  <c:v>65.658473958348623</c:v>
                </c:pt>
                <c:pt idx="6568">
                  <c:v>65.668472958350321</c:v>
                </c:pt>
                <c:pt idx="6569">
                  <c:v>65.678470958344406</c:v>
                </c:pt>
                <c:pt idx="6570">
                  <c:v>65.688469958346104</c:v>
                </c:pt>
                <c:pt idx="6571">
                  <c:v>65.698468958347803</c:v>
                </c:pt>
                <c:pt idx="6572">
                  <c:v>65.708466958341887</c:v>
                </c:pt>
                <c:pt idx="6573">
                  <c:v>65.718465958343586</c:v>
                </c:pt>
                <c:pt idx="6574">
                  <c:v>65.728464958345285</c:v>
                </c:pt>
                <c:pt idx="6575">
                  <c:v>65.738462958339369</c:v>
                </c:pt>
                <c:pt idx="6576">
                  <c:v>65.748461958341068</c:v>
                </c:pt>
                <c:pt idx="6577">
                  <c:v>65.758460958342766</c:v>
                </c:pt>
                <c:pt idx="6578">
                  <c:v>65.768458958336851</c:v>
                </c:pt>
                <c:pt idx="6579">
                  <c:v>65.778457958338549</c:v>
                </c:pt>
                <c:pt idx="6580">
                  <c:v>65.788456958340248</c:v>
                </c:pt>
                <c:pt idx="6581">
                  <c:v>65.798454958334332</c:v>
                </c:pt>
                <c:pt idx="6582">
                  <c:v>65.808453958336031</c:v>
                </c:pt>
                <c:pt idx="6583">
                  <c:v>65.81845295833773</c:v>
                </c:pt>
                <c:pt idx="6584">
                  <c:v>65.828450958360918</c:v>
                </c:pt>
                <c:pt idx="6585">
                  <c:v>65.838449958333513</c:v>
                </c:pt>
                <c:pt idx="6586">
                  <c:v>65.848447958356701</c:v>
                </c:pt>
                <c:pt idx="6587">
                  <c:v>65.8584469583584</c:v>
                </c:pt>
                <c:pt idx="6588">
                  <c:v>65.868445708358195</c:v>
                </c:pt>
                <c:pt idx="6589">
                  <c:v>65.878443708352279</c:v>
                </c:pt>
                <c:pt idx="6590">
                  <c:v>65.888442708353978</c:v>
                </c:pt>
                <c:pt idx="6591">
                  <c:v>65.898441708355676</c:v>
                </c:pt>
                <c:pt idx="6592">
                  <c:v>65.908439708349761</c:v>
                </c:pt>
                <c:pt idx="6593">
                  <c:v>65.918438708351459</c:v>
                </c:pt>
                <c:pt idx="6594">
                  <c:v>65.928437708353158</c:v>
                </c:pt>
                <c:pt idx="6595">
                  <c:v>65.938435708347242</c:v>
                </c:pt>
                <c:pt idx="6596">
                  <c:v>65.948434708348941</c:v>
                </c:pt>
                <c:pt idx="6597">
                  <c:v>65.95843370835064</c:v>
                </c:pt>
                <c:pt idx="6598">
                  <c:v>65.968431708344724</c:v>
                </c:pt>
                <c:pt idx="6599">
                  <c:v>65.978430708346423</c:v>
                </c:pt>
                <c:pt idx="6600">
                  <c:v>65.988429708348121</c:v>
                </c:pt>
                <c:pt idx="6601">
                  <c:v>65.998427708342206</c:v>
                </c:pt>
                <c:pt idx="6602">
                  <c:v>66.008426708343904</c:v>
                </c:pt>
                <c:pt idx="6603">
                  <c:v>66.018425708345603</c:v>
                </c:pt>
                <c:pt idx="6604">
                  <c:v>66.028423708339687</c:v>
                </c:pt>
                <c:pt idx="6605">
                  <c:v>66.038422708341386</c:v>
                </c:pt>
                <c:pt idx="6606">
                  <c:v>66.048421708343085</c:v>
                </c:pt>
                <c:pt idx="6607">
                  <c:v>66.058419708337169</c:v>
                </c:pt>
                <c:pt idx="6608">
                  <c:v>66.068418708338868</c:v>
                </c:pt>
                <c:pt idx="6609">
                  <c:v>66.078417708340567</c:v>
                </c:pt>
                <c:pt idx="6610">
                  <c:v>66.088415708334651</c:v>
                </c:pt>
                <c:pt idx="6611">
                  <c:v>66.09841470833635</c:v>
                </c:pt>
                <c:pt idx="6612">
                  <c:v>66.108413708338048</c:v>
                </c:pt>
                <c:pt idx="6613">
                  <c:v>66.118411708361236</c:v>
                </c:pt>
                <c:pt idx="6614">
                  <c:v>66.128410708333831</c:v>
                </c:pt>
                <c:pt idx="6615">
                  <c:v>66.13840970833553</c:v>
                </c:pt>
                <c:pt idx="6616">
                  <c:v>66.148407708358718</c:v>
                </c:pt>
                <c:pt idx="6617">
                  <c:v>66.158406708360417</c:v>
                </c:pt>
                <c:pt idx="6618">
                  <c:v>66.168405708362116</c:v>
                </c:pt>
                <c:pt idx="6619">
                  <c:v>66.1784037083562</c:v>
                </c:pt>
                <c:pt idx="6620">
                  <c:v>66.188402708357899</c:v>
                </c:pt>
                <c:pt idx="6621">
                  <c:v>66.198401708359597</c:v>
                </c:pt>
                <c:pt idx="6622">
                  <c:v>66.208399708353681</c:v>
                </c:pt>
                <c:pt idx="6623">
                  <c:v>66.21839870835538</c:v>
                </c:pt>
                <c:pt idx="6624">
                  <c:v>66.228397708357079</c:v>
                </c:pt>
                <c:pt idx="6625">
                  <c:v>66.238395708351163</c:v>
                </c:pt>
                <c:pt idx="6626">
                  <c:v>66.248394708352862</c:v>
                </c:pt>
                <c:pt idx="6627">
                  <c:v>66.258393708354561</c:v>
                </c:pt>
                <c:pt idx="6628">
                  <c:v>66.268391708348645</c:v>
                </c:pt>
                <c:pt idx="6629">
                  <c:v>66.278390708350344</c:v>
                </c:pt>
                <c:pt idx="6630">
                  <c:v>66.288389708352042</c:v>
                </c:pt>
                <c:pt idx="6631">
                  <c:v>66.298387708346127</c:v>
                </c:pt>
                <c:pt idx="6632">
                  <c:v>66.308386708347825</c:v>
                </c:pt>
                <c:pt idx="6633">
                  <c:v>66.318385708349524</c:v>
                </c:pt>
                <c:pt idx="6634">
                  <c:v>66.328383708343608</c:v>
                </c:pt>
                <c:pt idx="6635">
                  <c:v>66.338382708345307</c:v>
                </c:pt>
                <c:pt idx="6636">
                  <c:v>66.348381708347006</c:v>
                </c:pt>
                <c:pt idx="6637">
                  <c:v>66.35837970834109</c:v>
                </c:pt>
                <c:pt idx="6638">
                  <c:v>66.368378708342789</c:v>
                </c:pt>
                <c:pt idx="6639">
                  <c:v>66.378376708336873</c:v>
                </c:pt>
                <c:pt idx="6640">
                  <c:v>66.388375708338572</c:v>
                </c:pt>
                <c:pt idx="6641">
                  <c:v>66.39837470834027</c:v>
                </c:pt>
                <c:pt idx="6642">
                  <c:v>66.408372708334355</c:v>
                </c:pt>
                <c:pt idx="6643">
                  <c:v>66.418371708336053</c:v>
                </c:pt>
                <c:pt idx="6644">
                  <c:v>66.428370708337752</c:v>
                </c:pt>
                <c:pt idx="6645">
                  <c:v>66.43836870836094</c:v>
                </c:pt>
                <c:pt idx="6646">
                  <c:v>66.448367708333535</c:v>
                </c:pt>
                <c:pt idx="6647">
                  <c:v>66.458366708335234</c:v>
                </c:pt>
                <c:pt idx="6648">
                  <c:v>66.468364708358422</c:v>
                </c:pt>
                <c:pt idx="6649">
                  <c:v>66.478363708360121</c:v>
                </c:pt>
                <c:pt idx="6650">
                  <c:v>66.488362708361819</c:v>
                </c:pt>
                <c:pt idx="6651">
                  <c:v>66.498360708355904</c:v>
                </c:pt>
                <c:pt idx="6652">
                  <c:v>66.508359708357602</c:v>
                </c:pt>
                <c:pt idx="6653">
                  <c:v>66.518358708359301</c:v>
                </c:pt>
                <c:pt idx="6654">
                  <c:v>66.528356708353385</c:v>
                </c:pt>
                <c:pt idx="6655">
                  <c:v>66.538355708355084</c:v>
                </c:pt>
                <c:pt idx="6656">
                  <c:v>66.548354708356783</c:v>
                </c:pt>
                <c:pt idx="6657">
                  <c:v>66.558352708350867</c:v>
                </c:pt>
                <c:pt idx="6658">
                  <c:v>66.568351708352566</c:v>
                </c:pt>
                <c:pt idx="6659">
                  <c:v>66.578350708354264</c:v>
                </c:pt>
                <c:pt idx="6660">
                  <c:v>66.588348708348349</c:v>
                </c:pt>
                <c:pt idx="6661">
                  <c:v>66.598347708350047</c:v>
                </c:pt>
                <c:pt idx="6662">
                  <c:v>66.608346708351746</c:v>
                </c:pt>
                <c:pt idx="6663">
                  <c:v>66.61834470834583</c:v>
                </c:pt>
                <c:pt idx="6664">
                  <c:v>66.628343708347529</c:v>
                </c:pt>
                <c:pt idx="6665">
                  <c:v>66.638342708349228</c:v>
                </c:pt>
                <c:pt idx="6666">
                  <c:v>66.648340708343312</c:v>
                </c:pt>
                <c:pt idx="6667">
                  <c:v>66.658339708345011</c:v>
                </c:pt>
                <c:pt idx="6668">
                  <c:v>66.66833870834671</c:v>
                </c:pt>
                <c:pt idx="6669">
                  <c:v>66.678336708340794</c:v>
                </c:pt>
                <c:pt idx="6670">
                  <c:v>66.688335708342493</c:v>
                </c:pt>
                <c:pt idx="6671">
                  <c:v>66.698334708344191</c:v>
                </c:pt>
                <c:pt idx="6672">
                  <c:v>66.708332708338276</c:v>
                </c:pt>
                <c:pt idx="6673">
                  <c:v>66.718331708339974</c:v>
                </c:pt>
                <c:pt idx="6674">
                  <c:v>66.728330708341673</c:v>
                </c:pt>
                <c:pt idx="6675">
                  <c:v>66.738328708335757</c:v>
                </c:pt>
                <c:pt idx="6676">
                  <c:v>66.748327708337456</c:v>
                </c:pt>
                <c:pt idx="6677">
                  <c:v>66.758326708339155</c:v>
                </c:pt>
                <c:pt idx="6678">
                  <c:v>66.768324708333239</c:v>
                </c:pt>
                <c:pt idx="6679">
                  <c:v>66.778323708334938</c:v>
                </c:pt>
                <c:pt idx="6680">
                  <c:v>66.788322708336636</c:v>
                </c:pt>
                <c:pt idx="6681">
                  <c:v>66.798320708359824</c:v>
                </c:pt>
                <c:pt idx="6682">
                  <c:v>66.808319708361523</c:v>
                </c:pt>
                <c:pt idx="6683">
                  <c:v>66.818318708334118</c:v>
                </c:pt>
                <c:pt idx="6684">
                  <c:v>66.828316708357306</c:v>
                </c:pt>
                <c:pt idx="6685">
                  <c:v>66.838315708359005</c:v>
                </c:pt>
                <c:pt idx="6686">
                  <c:v>66.848314708360704</c:v>
                </c:pt>
                <c:pt idx="6687">
                  <c:v>66.858312708354788</c:v>
                </c:pt>
                <c:pt idx="6688">
                  <c:v>66.868312458362198</c:v>
                </c:pt>
                <c:pt idx="6689">
                  <c:v>66.878311458334792</c:v>
                </c:pt>
                <c:pt idx="6690">
                  <c:v>66.88830945835798</c:v>
                </c:pt>
                <c:pt idx="6691">
                  <c:v>66.898308458359679</c:v>
                </c:pt>
                <c:pt idx="6692">
                  <c:v>66.908307458361378</c:v>
                </c:pt>
                <c:pt idx="6693">
                  <c:v>66.918305458355462</c:v>
                </c:pt>
                <c:pt idx="6694">
                  <c:v>66.928304458357161</c:v>
                </c:pt>
                <c:pt idx="6695">
                  <c:v>66.938302458351245</c:v>
                </c:pt>
                <c:pt idx="6696">
                  <c:v>66.948301458352944</c:v>
                </c:pt>
                <c:pt idx="6697">
                  <c:v>66.958300458354643</c:v>
                </c:pt>
                <c:pt idx="6698">
                  <c:v>66.968298458348727</c:v>
                </c:pt>
                <c:pt idx="6699">
                  <c:v>66.978297458350426</c:v>
                </c:pt>
                <c:pt idx="6700">
                  <c:v>66.988296458352124</c:v>
                </c:pt>
                <c:pt idx="6701">
                  <c:v>66.998294458346209</c:v>
                </c:pt>
                <c:pt idx="6702">
                  <c:v>67.008293458347907</c:v>
                </c:pt>
                <c:pt idx="6703">
                  <c:v>67.018292458349606</c:v>
                </c:pt>
                <c:pt idx="6704">
                  <c:v>67.02829045834369</c:v>
                </c:pt>
                <c:pt idx="6705">
                  <c:v>67.038289458345389</c:v>
                </c:pt>
                <c:pt idx="6706">
                  <c:v>67.048288458347088</c:v>
                </c:pt>
                <c:pt idx="6707">
                  <c:v>67.058286458341172</c:v>
                </c:pt>
                <c:pt idx="6708">
                  <c:v>67.068285458342871</c:v>
                </c:pt>
                <c:pt idx="6709">
                  <c:v>67.078284458344569</c:v>
                </c:pt>
                <c:pt idx="6710">
                  <c:v>67.088282458338654</c:v>
                </c:pt>
                <c:pt idx="6711">
                  <c:v>67.098281458340352</c:v>
                </c:pt>
                <c:pt idx="6712">
                  <c:v>67.108280458342051</c:v>
                </c:pt>
                <c:pt idx="6713">
                  <c:v>67.118278458336135</c:v>
                </c:pt>
                <c:pt idx="6714">
                  <c:v>67.128277458337834</c:v>
                </c:pt>
                <c:pt idx="6715">
                  <c:v>67.138276458339533</c:v>
                </c:pt>
                <c:pt idx="6716">
                  <c:v>67.148274458333617</c:v>
                </c:pt>
                <c:pt idx="6717">
                  <c:v>67.158273458335316</c:v>
                </c:pt>
                <c:pt idx="6718">
                  <c:v>67.168272458337015</c:v>
                </c:pt>
                <c:pt idx="6719">
                  <c:v>67.178270458360203</c:v>
                </c:pt>
                <c:pt idx="6720">
                  <c:v>67.188269458361901</c:v>
                </c:pt>
                <c:pt idx="6721">
                  <c:v>67.198268458334496</c:v>
                </c:pt>
                <c:pt idx="6722">
                  <c:v>67.208266458357684</c:v>
                </c:pt>
                <c:pt idx="6723">
                  <c:v>67.218265458359383</c:v>
                </c:pt>
                <c:pt idx="6724">
                  <c:v>67.228264458361082</c:v>
                </c:pt>
                <c:pt idx="6725">
                  <c:v>67.238262458355166</c:v>
                </c:pt>
                <c:pt idx="6726">
                  <c:v>67.248261458356865</c:v>
                </c:pt>
                <c:pt idx="6727">
                  <c:v>67.258260458358563</c:v>
                </c:pt>
                <c:pt idx="6728">
                  <c:v>67.268258458352648</c:v>
                </c:pt>
                <c:pt idx="6729">
                  <c:v>67.278257458354346</c:v>
                </c:pt>
                <c:pt idx="6730">
                  <c:v>67.288256458356045</c:v>
                </c:pt>
                <c:pt idx="6731">
                  <c:v>67.298254458350129</c:v>
                </c:pt>
                <c:pt idx="6732">
                  <c:v>67.308253458351828</c:v>
                </c:pt>
                <c:pt idx="6733">
                  <c:v>67.318252458353527</c:v>
                </c:pt>
                <c:pt idx="6734">
                  <c:v>67.328250458347611</c:v>
                </c:pt>
                <c:pt idx="6735">
                  <c:v>67.33824945834931</c:v>
                </c:pt>
                <c:pt idx="6736">
                  <c:v>67.348248458351009</c:v>
                </c:pt>
                <c:pt idx="6737">
                  <c:v>67.358246458345093</c:v>
                </c:pt>
                <c:pt idx="6738">
                  <c:v>67.368245458346792</c:v>
                </c:pt>
                <c:pt idx="6739">
                  <c:v>67.37824445834849</c:v>
                </c:pt>
                <c:pt idx="6740">
                  <c:v>67.388242458342575</c:v>
                </c:pt>
                <c:pt idx="6741">
                  <c:v>67.398241458344273</c:v>
                </c:pt>
                <c:pt idx="6742">
                  <c:v>67.408240458345972</c:v>
                </c:pt>
                <c:pt idx="6743">
                  <c:v>67.418238458340056</c:v>
                </c:pt>
                <c:pt idx="6744">
                  <c:v>67.428237458341755</c:v>
                </c:pt>
                <c:pt idx="6745">
                  <c:v>67.438236458343454</c:v>
                </c:pt>
                <c:pt idx="6746">
                  <c:v>67.448234458337538</c:v>
                </c:pt>
                <c:pt idx="6747">
                  <c:v>67.458233458339237</c:v>
                </c:pt>
                <c:pt idx="6748">
                  <c:v>67.468232458340935</c:v>
                </c:pt>
                <c:pt idx="6749">
                  <c:v>67.47823045833502</c:v>
                </c:pt>
                <c:pt idx="6750">
                  <c:v>67.488229458336718</c:v>
                </c:pt>
                <c:pt idx="6751">
                  <c:v>67.498228458338417</c:v>
                </c:pt>
                <c:pt idx="6752">
                  <c:v>67.508226458361605</c:v>
                </c:pt>
                <c:pt idx="6753">
                  <c:v>67.5182254583342</c:v>
                </c:pt>
                <c:pt idx="6754">
                  <c:v>67.528224458335899</c:v>
                </c:pt>
                <c:pt idx="6755">
                  <c:v>67.538222458359087</c:v>
                </c:pt>
                <c:pt idx="6756">
                  <c:v>67.548221458360786</c:v>
                </c:pt>
                <c:pt idx="6757">
                  <c:v>67.558220458333381</c:v>
                </c:pt>
                <c:pt idx="6758">
                  <c:v>67.568218458356569</c:v>
                </c:pt>
                <c:pt idx="6759">
                  <c:v>67.578217458358267</c:v>
                </c:pt>
                <c:pt idx="6760">
                  <c:v>67.588216458359966</c:v>
                </c:pt>
                <c:pt idx="6761">
                  <c:v>67.59821445835405</c:v>
                </c:pt>
                <c:pt idx="6762">
                  <c:v>67.608213458355749</c:v>
                </c:pt>
                <c:pt idx="6763">
                  <c:v>67.618212458357448</c:v>
                </c:pt>
                <c:pt idx="6764">
                  <c:v>67.628210458351532</c:v>
                </c:pt>
                <c:pt idx="6765">
                  <c:v>67.638209458353231</c:v>
                </c:pt>
                <c:pt idx="6766">
                  <c:v>67.648208458354929</c:v>
                </c:pt>
                <c:pt idx="6767">
                  <c:v>67.658206458349014</c:v>
                </c:pt>
                <c:pt idx="6768">
                  <c:v>67.668205458350712</c:v>
                </c:pt>
                <c:pt idx="6769">
                  <c:v>67.678204458352411</c:v>
                </c:pt>
                <c:pt idx="6770">
                  <c:v>67.688202458346495</c:v>
                </c:pt>
                <c:pt idx="6771">
                  <c:v>67.698201458348194</c:v>
                </c:pt>
                <c:pt idx="6772">
                  <c:v>67.708200458349893</c:v>
                </c:pt>
                <c:pt idx="6773">
                  <c:v>67.718198458343977</c:v>
                </c:pt>
                <c:pt idx="6774">
                  <c:v>67.728197458345676</c:v>
                </c:pt>
                <c:pt idx="6775">
                  <c:v>67.738196458347375</c:v>
                </c:pt>
                <c:pt idx="6776">
                  <c:v>67.748194458341459</c:v>
                </c:pt>
                <c:pt idx="6777">
                  <c:v>67.758193458343158</c:v>
                </c:pt>
                <c:pt idx="6778">
                  <c:v>67.768192458344856</c:v>
                </c:pt>
                <c:pt idx="6779">
                  <c:v>67.778190458338941</c:v>
                </c:pt>
                <c:pt idx="6780">
                  <c:v>67.788189458340639</c:v>
                </c:pt>
                <c:pt idx="6781">
                  <c:v>67.798188458342338</c:v>
                </c:pt>
                <c:pt idx="6782">
                  <c:v>67.808186458336422</c:v>
                </c:pt>
                <c:pt idx="6783">
                  <c:v>67.818185458338121</c:v>
                </c:pt>
                <c:pt idx="6784">
                  <c:v>67.82818445833982</c:v>
                </c:pt>
                <c:pt idx="6785">
                  <c:v>67.838182458333904</c:v>
                </c:pt>
                <c:pt idx="6786">
                  <c:v>67.848181458335603</c:v>
                </c:pt>
                <c:pt idx="6787">
                  <c:v>67.858180458337301</c:v>
                </c:pt>
                <c:pt idx="6788">
                  <c:v>67.868178208358586</c:v>
                </c:pt>
                <c:pt idx="6789">
                  <c:v>67.878177208360285</c:v>
                </c:pt>
                <c:pt idx="6790">
                  <c:v>67.888176208361983</c:v>
                </c:pt>
                <c:pt idx="6791">
                  <c:v>67.898174208356068</c:v>
                </c:pt>
                <c:pt idx="6792">
                  <c:v>67.908173208357766</c:v>
                </c:pt>
                <c:pt idx="6793">
                  <c:v>67.918172208359465</c:v>
                </c:pt>
                <c:pt idx="6794">
                  <c:v>67.928170208353549</c:v>
                </c:pt>
                <c:pt idx="6795">
                  <c:v>67.938169208355248</c:v>
                </c:pt>
                <c:pt idx="6796">
                  <c:v>67.948168208356947</c:v>
                </c:pt>
                <c:pt idx="6797">
                  <c:v>67.958166208351031</c:v>
                </c:pt>
                <c:pt idx="6798">
                  <c:v>67.96816520835273</c:v>
                </c:pt>
                <c:pt idx="6799">
                  <c:v>67.978164208354428</c:v>
                </c:pt>
                <c:pt idx="6800">
                  <c:v>67.988162208348513</c:v>
                </c:pt>
                <c:pt idx="6801">
                  <c:v>67.998161208350211</c:v>
                </c:pt>
                <c:pt idx="6802">
                  <c:v>68.00816020835191</c:v>
                </c:pt>
                <c:pt idx="6803">
                  <c:v>68.018158208345994</c:v>
                </c:pt>
                <c:pt idx="6804">
                  <c:v>68.028157208347693</c:v>
                </c:pt>
                <c:pt idx="6805">
                  <c:v>68.038156208349392</c:v>
                </c:pt>
                <c:pt idx="6806">
                  <c:v>68.048154208343476</c:v>
                </c:pt>
                <c:pt idx="6807">
                  <c:v>68.058153208345175</c:v>
                </c:pt>
                <c:pt idx="6808">
                  <c:v>68.068152208346874</c:v>
                </c:pt>
                <c:pt idx="6809">
                  <c:v>68.078150208340958</c:v>
                </c:pt>
                <c:pt idx="6810">
                  <c:v>68.088149208342656</c:v>
                </c:pt>
                <c:pt idx="6811">
                  <c:v>68.098147208336741</c:v>
                </c:pt>
                <c:pt idx="6812">
                  <c:v>68.108146208338439</c:v>
                </c:pt>
                <c:pt idx="6813">
                  <c:v>68.118145208340138</c:v>
                </c:pt>
                <c:pt idx="6814">
                  <c:v>68.128144208341837</c:v>
                </c:pt>
                <c:pt idx="6815">
                  <c:v>68.138142208335921</c:v>
                </c:pt>
                <c:pt idx="6816">
                  <c:v>68.14814120833762</c:v>
                </c:pt>
                <c:pt idx="6817">
                  <c:v>68.158140208339319</c:v>
                </c:pt>
                <c:pt idx="6818">
                  <c:v>68.168138208333403</c:v>
                </c:pt>
                <c:pt idx="6819">
                  <c:v>68.178137208335102</c:v>
                </c:pt>
                <c:pt idx="6820">
                  <c:v>68.1881362083368</c:v>
                </c:pt>
                <c:pt idx="6821">
                  <c:v>68.198134208359988</c:v>
                </c:pt>
                <c:pt idx="6822">
                  <c:v>68.208133208361687</c:v>
                </c:pt>
                <c:pt idx="6823">
                  <c:v>68.218132208334282</c:v>
                </c:pt>
                <c:pt idx="6824">
                  <c:v>68.22813020835747</c:v>
                </c:pt>
                <c:pt idx="6825">
                  <c:v>68.238129208359169</c:v>
                </c:pt>
                <c:pt idx="6826">
                  <c:v>68.248128208360868</c:v>
                </c:pt>
                <c:pt idx="6827">
                  <c:v>68.258126208354952</c:v>
                </c:pt>
                <c:pt idx="6828">
                  <c:v>68.268125208356651</c:v>
                </c:pt>
                <c:pt idx="6829">
                  <c:v>68.278124208358349</c:v>
                </c:pt>
                <c:pt idx="6830">
                  <c:v>68.288122208352434</c:v>
                </c:pt>
                <c:pt idx="6831">
                  <c:v>68.298121208354132</c:v>
                </c:pt>
                <c:pt idx="6832">
                  <c:v>68.308120208355831</c:v>
                </c:pt>
                <c:pt idx="6833">
                  <c:v>68.318118208349915</c:v>
                </c:pt>
                <c:pt idx="6834">
                  <c:v>68.328117208351614</c:v>
                </c:pt>
                <c:pt idx="6835">
                  <c:v>68.338116208353313</c:v>
                </c:pt>
                <c:pt idx="6836">
                  <c:v>68.348114208347397</c:v>
                </c:pt>
                <c:pt idx="6837">
                  <c:v>68.358113208349096</c:v>
                </c:pt>
                <c:pt idx="6838">
                  <c:v>68.368112208350794</c:v>
                </c:pt>
                <c:pt idx="6839">
                  <c:v>68.378110208344879</c:v>
                </c:pt>
                <c:pt idx="6840">
                  <c:v>68.388109208346577</c:v>
                </c:pt>
                <c:pt idx="6841">
                  <c:v>68.398108208348276</c:v>
                </c:pt>
                <c:pt idx="6842">
                  <c:v>68.40810620834236</c:v>
                </c:pt>
                <c:pt idx="6843">
                  <c:v>68.418105208344059</c:v>
                </c:pt>
                <c:pt idx="6844">
                  <c:v>68.428104208345758</c:v>
                </c:pt>
                <c:pt idx="6845">
                  <c:v>68.438102208339842</c:v>
                </c:pt>
                <c:pt idx="6846">
                  <c:v>68.448101208341541</c:v>
                </c:pt>
                <c:pt idx="6847">
                  <c:v>68.45810020834324</c:v>
                </c:pt>
                <c:pt idx="6848">
                  <c:v>68.468098208337324</c:v>
                </c:pt>
                <c:pt idx="6849">
                  <c:v>68.478097208339022</c:v>
                </c:pt>
                <c:pt idx="6850">
                  <c:v>68.488096208340721</c:v>
                </c:pt>
                <c:pt idx="6851">
                  <c:v>68.498094208334805</c:v>
                </c:pt>
                <c:pt idx="6852">
                  <c:v>68.508093208336504</c:v>
                </c:pt>
                <c:pt idx="6853">
                  <c:v>68.518092208338203</c:v>
                </c:pt>
                <c:pt idx="6854">
                  <c:v>68.528090208361391</c:v>
                </c:pt>
                <c:pt idx="6855">
                  <c:v>68.538089208333986</c:v>
                </c:pt>
                <c:pt idx="6856">
                  <c:v>68.548088208335685</c:v>
                </c:pt>
                <c:pt idx="6857">
                  <c:v>68.558086208358873</c:v>
                </c:pt>
                <c:pt idx="6858">
                  <c:v>68.568085208360571</c:v>
                </c:pt>
                <c:pt idx="6859">
                  <c:v>68.578084208333166</c:v>
                </c:pt>
                <c:pt idx="6860">
                  <c:v>68.588082208356354</c:v>
                </c:pt>
                <c:pt idx="6861">
                  <c:v>68.598081208358053</c:v>
                </c:pt>
                <c:pt idx="6862">
                  <c:v>68.608080208359752</c:v>
                </c:pt>
                <c:pt idx="6863">
                  <c:v>68.618078208353836</c:v>
                </c:pt>
                <c:pt idx="6864">
                  <c:v>68.628077208355535</c:v>
                </c:pt>
                <c:pt idx="6865">
                  <c:v>68.638076208357234</c:v>
                </c:pt>
                <c:pt idx="6866">
                  <c:v>68.648074208351318</c:v>
                </c:pt>
                <c:pt idx="6867">
                  <c:v>68.658073208353017</c:v>
                </c:pt>
                <c:pt idx="6868">
                  <c:v>68.668072208354715</c:v>
                </c:pt>
                <c:pt idx="6869">
                  <c:v>68.678070208348799</c:v>
                </c:pt>
                <c:pt idx="6870">
                  <c:v>68.688069208350498</c:v>
                </c:pt>
                <c:pt idx="6871">
                  <c:v>68.698067208344582</c:v>
                </c:pt>
                <c:pt idx="6872">
                  <c:v>68.708066208346281</c:v>
                </c:pt>
                <c:pt idx="6873">
                  <c:v>68.71806520834798</c:v>
                </c:pt>
                <c:pt idx="6874">
                  <c:v>68.728063208342064</c:v>
                </c:pt>
                <c:pt idx="6875">
                  <c:v>68.738062208343763</c:v>
                </c:pt>
                <c:pt idx="6876">
                  <c:v>68.748061208345462</c:v>
                </c:pt>
                <c:pt idx="6877">
                  <c:v>68.75806020834716</c:v>
                </c:pt>
                <c:pt idx="6878">
                  <c:v>68.768058208341245</c:v>
                </c:pt>
                <c:pt idx="6879">
                  <c:v>68.778057208342943</c:v>
                </c:pt>
                <c:pt idx="6880">
                  <c:v>68.788056208344642</c:v>
                </c:pt>
                <c:pt idx="6881">
                  <c:v>68.798054208338726</c:v>
                </c:pt>
                <c:pt idx="6882">
                  <c:v>68.808053208340425</c:v>
                </c:pt>
                <c:pt idx="6883">
                  <c:v>68.818052208342124</c:v>
                </c:pt>
                <c:pt idx="6884">
                  <c:v>68.828050208336208</c:v>
                </c:pt>
                <c:pt idx="6885">
                  <c:v>68.838049208337907</c:v>
                </c:pt>
                <c:pt idx="6886">
                  <c:v>68.848048208339605</c:v>
                </c:pt>
                <c:pt idx="6887">
                  <c:v>68.85804620833369</c:v>
                </c:pt>
                <c:pt idx="6888">
                  <c:v>68.86804500001017</c:v>
                </c:pt>
                <c:pt idx="6889">
                  <c:v>68.878044000011869</c:v>
                </c:pt>
                <c:pt idx="6890">
                  <c:v>68.888042000005953</c:v>
                </c:pt>
                <c:pt idx="6891">
                  <c:v>68.898041000007652</c:v>
                </c:pt>
                <c:pt idx="6892">
                  <c:v>68.90804000000935</c:v>
                </c:pt>
                <c:pt idx="6893">
                  <c:v>68.918038000003435</c:v>
                </c:pt>
                <c:pt idx="6894">
                  <c:v>68.928037000005133</c:v>
                </c:pt>
                <c:pt idx="6895">
                  <c:v>68.938036000006832</c:v>
                </c:pt>
                <c:pt idx="6896">
                  <c:v>68.948034000000916</c:v>
                </c:pt>
                <c:pt idx="6897">
                  <c:v>68.958033000002615</c:v>
                </c:pt>
                <c:pt idx="6898">
                  <c:v>68.968032000004314</c:v>
                </c:pt>
                <c:pt idx="6899">
                  <c:v>68.978030000027502</c:v>
                </c:pt>
                <c:pt idx="6900">
                  <c:v>68.988029000000097</c:v>
                </c:pt>
                <c:pt idx="6901">
                  <c:v>68.998028000001796</c:v>
                </c:pt>
                <c:pt idx="6902">
                  <c:v>69.008026000024984</c:v>
                </c:pt>
                <c:pt idx="6903">
                  <c:v>69.018025000026682</c:v>
                </c:pt>
                <c:pt idx="6904">
                  <c:v>69.028024000028381</c:v>
                </c:pt>
                <c:pt idx="6905">
                  <c:v>69.038022000022465</c:v>
                </c:pt>
                <c:pt idx="6906">
                  <c:v>69.048021000024164</c:v>
                </c:pt>
                <c:pt idx="6907">
                  <c:v>69.058020000025863</c:v>
                </c:pt>
                <c:pt idx="6908">
                  <c:v>69.068018000019947</c:v>
                </c:pt>
                <c:pt idx="6909">
                  <c:v>69.078017000021646</c:v>
                </c:pt>
                <c:pt idx="6910">
                  <c:v>69.088016000023345</c:v>
                </c:pt>
                <c:pt idx="6911">
                  <c:v>69.098014000017429</c:v>
                </c:pt>
                <c:pt idx="6912">
                  <c:v>69.108013000019128</c:v>
                </c:pt>
                <c:pt idx="6913">
                  <c:v>69.118012000020826</c:v>
                </c:pt>
                <c:pt idx="6914">
                  <c:v>69.12801000001491</c:v>
                </c:pt>
                <c:pt idx="6915">
                  <c:v>69.138009000016609</c:v>
                </c:pt>
                <c:pt idx="6916">
                  <c:v>69.148008000018308</c:v>
                </c:pt>
                <c:pt idx="6917">
                  <c:v>69.158006000012392</c:v>
                </c:pt>
                <c:pt idx="6918">
                  <c:v>69.168005000014091</c:v>
                </c:pt>
                <c:pt idx="6919">
                  <c:v>69.17800400001579</c:v>
                </c:pt>
                <c:pt idx="6920">
                  <c:v>69.188002000009874</c:v>
                </c:pt>
                <c:pt idx="6921">
                  <c:v>69.198001000011573</c:v>
                </c:pt>
                <c:pt idx="6922">
                  <c:v>69.208000000013271</c:v>
                </c:pt>
                <c:pt idx="6923">
                  <c:v>69.217998000007356</c:v>
                </c:pt>
                <c:pt idx="6924">
                  <c:v>69.227997000009054</c:v>
                </c:pt>
                <c:pt idx="6925">
                  <c:v>69.237996000010753</c:v>
                </c:pt>
                <c:pt idx="6926">
                  <c:v>69.247994000004837</c:v>
                </c:pt>
                <c:pt idx="6927">
                  <c:v>69.257993000006536</c:v>
                </c:pt>
                <c:pt idx="6928">
                  <c:v>69.267992000008235</c:v>
                </c:pt>
                <c:pt idx="6929">
                  <c:v>69.277990000002319</c:v>
                </c:pt>
                <c:pt idx="6930">
                  <c:v>69.287989000004018</c:v>
                </c:pt>
                <c:pt idx="6931">
                  <c:v>69.297988000005716</c:v>
                </c:pt>
                <c:pt idx="6932">
                  <c:v>69.307986000028905</c:v>
                </c:pt>
                <c:pt idx="6933">
                  <c:v>69.317985000001499</c:v>
                </c:pt>
                <c:pt idx="6934">
                  <c:v>69.327984000003198</c:v>
                </c:pt>
                <c:pt idx="6935">
                  <c:v>69.337982000026386</c:v>
                </c:pt>
                <c:pt idx="6936">
                  <c:v>69.347981000028085</c:v>
                </c:pt>
                <c:pt idx="6937">
                  <c:v>69.35798000000068</c:v>
                </c:pt>
                <c:pt idx="6938">
                  <c:v>69.367978000023868</c:v>
                </c:pt>
                <c:pt idx="6939">
                  <c:v>69.377977000025567</c:v>
                </c:pt>
                <c:pt idx="6940">
                  <c:v>69.387976000027265</c:v>
                </c:pt>
                <c:pt idx="6941">
                  <c:v>69.39797400002135</c:v>
                </c:pt>
                <c:pt idx="6942">
                  <c:v>69.407973000023048</c:v>
                </c:pt>
                <c:pt idx="6943">
                  <c:v>69.417972000024747</c:v>
                </c:pt>
                <c:pt idx="6944">
                  <c:v>69.427970000018831</c:v>
                </c:pt>
                <c:pt idx="6945">
                  <c:v>69.43796900002053</c:v>
                </c:pt>
                <c:pt idx="6946">
                  <c:v>69.447968000022229</c:v>
                </c:pt>
                <c:pt idx="6947">
                  <c:v>69.457966000016313</c:v>
                </c:pt>
                <c:pt idx="6948">
                  <c:v>69.467965000018012</c:v>
                </c:pt>
                <c:pt idx="6949">
                  <c:v>69.477964000019711</c:v>
                </c:pt>
                <c:pt idx="6950">
                  <c:v>69.487962000013795</c:v>
                </c:pt>
                <c:pt idx="6951">
                  <c:v>69.497961000015493</c:v>
                </c:pt>
                <c:pt idx="6952">
                  <c:v>69.507960000017192</c:v>
                </c:pt>
                <c:pt idx="6953">
                  <c:v>69.517958000011276</c:v>
                </c:pt>
                <c:pt idx="6954">
                  <c:v>69.527957000012975</c:v>
                </c:pt>
                <c:pt idx="6955">
                  <c:v>69.537956000014674</c:v>
                </c:pt>
                <c:pt idx="6956">
                  <c:v>69.547954000008758</c:v>
                </c:pt>
                <c:pt idx="6957">
                  <c:v>69.557953000010457</c:v>
                </c:pt>
                <c:pt idx="6958">
                  <c:v>69.567952000012156</c:v>
                </c:pt>
                <c:pt idx="6959">
                  <c:v>69.57795000000624</c:v>
                </c:pt>
                <c:pt idx="6960">
                  <c:v>69.587949000007939</c:v>
                </c:pt>
                <c:pt idx="6961">
                  <c:v>69.597948000009637</c:v>
                </c:pt>
                <c:pt idx="6962">
                  <c:v>69.607946000003722</c:v>
                </c:pt>
                <c:pt idx="6963">
                  <c:v>69.61794500000542</c:v>
                </c:pt>
                <c:pt idx="6964">
                  <c:v>69.627944000007119</c:v>
                </c:pt>
                <c:pt idx="6965">
                  <c:v>69.637942000001203</c:v>
                </c:pt>
                <c:pt idx="6966">
                  <c:v>69.647941000002902</c:v>
                </c:pt>
                <c:pt idx="6967">
                  <c:v>69.657940000004601</c:v>
                </c:pt>
                <c:pt idx="6968">
                  <c:v>69.667938000027789</c:v>
                </c:pt>
                <c:pt idx="6969">
                  <c:v>69.677937000000384</c:v>
                </c:pt>
                <c:pt idx="6970">
                  <c:v>69.687936000002082</c:v>
                </c:pt>
                <c:pt idx="6971">
                  <c:v>69.697934000025271</c:v>
                </c:pt>
                <c:pt idx="6972">
                  <c:v>69.707933000026969</c:v>
                </c:pt>
                <c:pt idx="6973">
                  <c:v>69.717932000028668</c:v>
                </c:pt>
                <c:pt idx="6974">
                  <c:v>69.727930000022752</c:v>
                </c:pt>
                <c:pt idx="6975">
                  <c:v>69.737929000024451</c:v>
                </c:pt>
                <c:pt idx="6976">
                  <c:v>69.74792800002615</c:v>
                </c:pt>
                <c:pt idx="6977">
                  <c:v>69.757926000020234</c:v>
                </c:pt>
                <c:pt idx="6978">
                  <c:v>69.767925000021933</c:v>
                </c:pt>
                <c:pt idx="6979">
                  <c:v>69.777924000023631</c:v>
                </c:pt>
                <c:pt idx="6980">
                  <c:v>69.787922000017716</c:v>
                </c:pt>
                <c:pt idx="6981">
                  <c:v>69.797921000019414</c:v>
                </c:pt>
                <c:pt idx="6982">
                  <c:v>69.807920000021113</c:v>
                </c:pt>
                <c:pt idx="6983">
                  <c:v>69.817918000015197</c:v>
                </c:pt>
                <c:pt idx="6984">
                  <c:v>69.827917000016896</c:v>
                </c:pt>
                <c:pt idx="6985">
                  <c:v>69.837916000018595</c:v>
                </c:pt>
                <c:pt idx="6986">
                  <c:v>69.847914000012679</c:v>
                </c:pt>
                <c:pt idx="6987">
                  <c:v>69.857913000014378</c:v>
                </c:pt>
                <c:pt idx="6988">
                  <c:v>69.86791225001798</c:v>
                </c:pt>
                <c:pt idx="6989">
                  <c:v>69.877910250012064</c:v>
                </c:pt>
                <c:pt idx="6990">
                  <c:v>69.887909250013763</c:v>
                </c:pt>
                <c:pt idx="6991">
                  <c:v>69.897908250015462</c:v>
                </c:pt>
                <c:pt idx="6992">
                  <c:v>69.907906250009546</c:v>
                </c:pt>
                <c:pt idx="6993">
                  <c:v>69.917905250011245</c:v>
                </c:pt>
                <c:pt idx="6994">
                  <c:v>69.927904250012944</c:v>
                </c:pt>
                <c:pt idx="6995">
                  <c:v>69.937902250007028</c:v>
                </c:pt>
                <c:pt idx="6996">
                  <c:v>69.947901250008726</c:v>
                </c:pt>
                <c:pt idx="6997">
                  <c:v>69.957900250010425</c:v>
                </c:pt>
                <c:pt idx="6998">
                  <c:v>69.967898250004509</c:v>
                </c:pt>
                <c:pt idx="6999">
                  <c:v>69.977897250006208</c:v>
                </c:pt>
                <c:pt idx="7000">
                  <c:v>69.987896250007907</c:v>
                </c:pt>
                <c:pt idx="7001">
                  <c:v>69.997894250001991</c:v>
                </c:pt>
              </c:numCache>
            </c:numRef>
          </c:xVal>
          <c:yVal>
            <c:numRef>
              <c:f>'Combined Data'!$F$2:$F$7003</c:f>
              <c:numCache>
                <c:formatCode>General</c:formatCode>
                <c:ptCount val="7002"/>
                <c:pt idx="0">
                  <c:v>-1.095450270920992E-2</c:v>
                </c:pt>
                <c:pt idx="1">
                  <c:v>-2.9199460074305537E-2</c:v>
                </c:pt>
                <c:pt idx="2">
                  <c:v>-3.0189649499952793E-2</c:v>
                </c:pt>
                <c:pt idx="3">
                  <c:v>-3.4609742537140845E-2</c:v>
                </c:pt>
                <c:pt idx="4">
                  <c:v>-2.3059445098042489E-2</c:v>
                </c:pt>
                <c:pt idx="5">
                  <c:v>-7.7547966688871388E-3</c:v>
                </c:pt>
                <c:pt idx="6">
                  <c:v>9.8283655196428309E-3</c:v>
                </c:pt>
                <c:pt idx="7">
                  <c:v>-3.5708507448434831E-2</c:v>
                </c:pt>
                <c:pt idx="8">
                  <c:v>-8.9486921243369585E-2</c:v>
                </c:pt>
                <c:pt idx="9">
                  <c:v>-5.5929312072694304E-2</c:v>
                </c:pt>
                <c:pt idx="10">
                  <c:v>-4.5812569186091424E-2</c:v>
                </c:pt>
                <c:pt idx="11">
                  <c:v>-5.6968289203941827E-2</c:v>
                </c:pt>
                <c:pt idx="12">
                  <c:v>-7.4741595536470418E-2</c:v>
                </c:pt>
                <c:pt idx="13">
                  <c:v>-4.8211352862417699E-2</c:v>
                </c:pt>
                <c:pt idx="14">
                  <c:v>-2.1007474400103095E-2</c:v>
                </c:pt>
                <c:pt idx="15">
                  <c:v>3.3638520017266277E-2</c:v>
                </c:pt>
                <c:pt idx="16">
                  <c:v>6.2080144397914414E-2</c:v>
                </c:pt>
                <c:pt idx="17">
                  <c:v>8.8639074973762041E-2</c:v>
                </c:pt>
                <c:pt idx="18">
                  <c:v>0.1118007367104292</c:v>
                </c:pt>
                <c:pt idx="19">
                  <c:v>0.13386407207697631</c:v>
                </c:pt>
                <c:pt idx="20">
                  <c:v>0.11276333458721638</c:v>
                </c:pt>
                <c:pt idx="21">
                  <c:v>0.10712431635707617</c:v>
                </c:pt>
                <c:pt idx="22">
                  <c:v>0.10038920100778342</c:v>
                </c:pt>
                <c:pt idx="23">
                  <c:v>5.3057050108909612E-2</c:v>
                </c:pt>
                <c:pt idx="24">
                  <c:v>1.2795060016214848E-2</c:v>
                </c:pt>
                <c:pt idx="25">
                  <c:v>-1.9349532946944237E-2</c:v>
                </c:pt>
                <c:pt idx="26">
                  <c:v>-6.9552575368434191E-2</c:v>
                </c:pt>
                <c:pt idx="27">
                  <c:v>-0.11635098511353135</c:v>
                </c:pt>
                <c:pt idx="28">
                  <c:v>-0.15942872017621995</c:v>
                </c:pt>
                <c:pt idx="29">
                  <c:v>-0.17461799573153258</c:v>
                </c:pt>
                <c:pt idx="30">
                  <c:v>-0.15484099477529525</c:v>
                </c:pt>
                <c:pt idx="31">
                  <c:v>-0.13261295065283776</c:v>
                </c:pt>
                <c:pt idx="32">
                  <c:v>-0.10030339311808348</c:v>
                </c:pt>
                <c:pt idx="33">
                  <c:v>-6.6269784048199651E-2</c:v>
                </c:pt>
                <c:pt idx="34">
                  <c:v>1.5305781327188015E-2</c:v>
                </c:pt>
                <c:pt idx="35">
                  <c:v>5.825639426708222E-2</c:v>
                </c:pt>
                <c:pt idx="36">
                  <c:v>7.9351540356874473E-2</c:v>
                </c:pt>
                <c:pt idx="37">
                  <c:v>9.0571616291999821E-2</c:v>
                </c:pt>
                <c:pt idx="38">
                  <c:v>6.9656929895281799E-2</c:v>
                </c:pt>
                <c:pt idx="39">
                  <c:v>6.4503413289785386E-2</c:v>
                </c:pt>
                <c:pt idx="40">
                  <c:v>4.400870315730572E-2</c:v>
                </c:pt>
                <c:pt idx="41">
                  <c:v>1.2190859913825989E-2</c:v>
                </c:pt>
                <c:pt idx="42">
                  <c:v>1.2537380531430244E-2</c:v>
                </c:pt>
                <c:pt idx="43">
                  <c:v>1.3175750300288201E-2</c:v>
                </c:pt>
                <c:pt idx="44">
                  <c:v>1.7649893537163737E-2</c:v>
                </c:pt>
                <c:pt idx="45">
                  <c:v>3.1840428113937377E-2</c:v>
                </c:pt>
                <c:pt idx="46">
                  <c:v>4.166195970028639E-2</c:v>
                </c:pt>
                <c:pt idx="47">
                  <c:v>5.5445418432354933E-2</c:v>
                </c:pt>
                <c:pt idx="48">
                  <c:v>3.8414927758276464E-2</c:v>
                </c:pt>
                <c:pt idx="49">
                  <c:v>2.1990245170891286E-2</c:v>
                </c:pt>
                <c:pt idx="50">
                  <c:v>-2.3040953278541565E-3</c:v>
                </c:pt>
                <c:pt idx="51">
                  <c:v>-3.612811826169491E-3</c:v>
                </c:pt>
                <c:pt idx="52">
                  <c:v>-2.7800513729453087E-2</c:v>
                </c:pt>
                <c:pt idx="53">
                  <c:v>-4.1037623248994355E-2</c:v>
                </c:pt>
                <c:pt idx="54">
                  <c:v>-8.1060681492090229E-3</c:v>
                </c:pt>
                <c:pt idx="55">
                  <c:v>3.6405641734600071E-2</c:v>
                </c:pt>
                <c:pt idx="56">
                  <c:v>5.2983704097568994E-2</c:v>
                </c:pt>
                <c:pt idx="57">
                  <c:v>5.8757464103400707E-2</c:v>
                </c:pt>
                <c:pt idx="58">
                  <c:v>6.8469835482537753E-2</c:v>
                </c:pt>
                <c:pt idx="59">
                  <c:v>6.3750547729432588E-2</c:v>
                </c:pt>
                <c:pt idx="60">
                  <c:v>4.9449464231729509E-2</c:v>
                </c:pt>
                <c:pt idx="61">
                  <c:v>4.5464294403791433E-2</c:v>
                </c:pt>
                <c:pt idx="62">
                  <c:v>3.2254520617425446E-2</c:v>
                </c:pt>
                <c:pt idx="63">
                  <c:v>-7.6368290930986407E-4</c:v>
                </c:pt>
                <c:pt idx="64">
                  <c:v>-1.6018118374049664E-2</c:v>
                </c:pt>
                <c:pt idx="65">
                  <c:v>-1.3917323425412178E-2</c:v>
                </c:pt>
                <c:pt idx="66">
                  <c:v>-7.9674160480499266E-3</c:v>
                </c:pt>
                <c:pt idx="67">
                  <c:v>2.1177884191274645E-4</c:v>
                </c:pt>
                <c:pt idx="68">
                  <c:v>-5.3996843844652176E-3</c:v>
                </c:pt>
                <c:pt idx="69">
                  <c:v>-5.9840770438313491E-3</c:v>
                </c:pt>
                <c:pt idx="70">
                  <c:v>1.8276203423738481E-4</c:v>
                </c:pt>
                <c:pt idx="71">
                  <c:v>7.1643009781837469E-3</c:v>
                </c:pt>
                <c:pt idx="72">
                  <c:v>-8.7631124630570423E-3</c:v>
                </c:pt>
                <c:pt idx="73">
                  <c:v>-1.5128720328211786E-2</c:v>
                </c:pt>
                <c:pt idx="74">
                  <c:v>-2.6529438681900504E-2</c:v>
                </c:pt>
                <c:pt idx="75">
                  <c:v>-9.4420838356018069E-3</c:v>
                </c:pt>
                <c:pt idx="76">
                  <c:v>4.880743995308876E-3</c:v>
                </c:pt>
                <c:pt idx="77">
                  <c:v>1.0081769227981568E-2</c:v>
                </c:pt>
                <c:pt idx="78">
                  <c:v>2.283089205622673E-2</c:v>
                </c:pt>
                <c:pt idx="79">
                  <c:v>3.5463545657694343E-2</c:v>
                </c:pt>
                <c:pt idx="80">
                  <c:v>6.3856747783720497E-2</c:v>
                </c:pt>
                <c:pt idx="81">
                  <c:v>7.9077452123165137E-2</c:v>
                </c:pt>
                <c:pt idx="82">
                  <c:v>7.3748957589268693E-2</c:v>
                </c:pt>
                <c:pt idx="83">
                  <c:v>8.4471398927271374E-2</c:v>
                </c:pt>
                <c:pt idx="84">
                  <c:v>7.6850174590945244E-2</c:v>
                </c:pt>
                <c:pt idx="85">
                  <c:v>5.2691526040434838E-2</c:v>
                </c:pt>
                <c:pt idx="86">
                  <c:v>4.4122541137039666E-2</c:v>
                </c:pt>
                <c:pt idx="87">
                  <c:v>2.0810532867908477E-2</c:v>
                </c:pt>
                <c:pt idx="88">
                  <c:v>4.1025526821613315E-3</c:v>
                </c:pt>
                <c:pt idx="89">
                  <c:v>-7.2765309736132627E-3</c:v>
                </c:pt>
                <c:pt idx="90">
                  <c:v>-1.851875323802233E-2</c:v>
                </c:pt>
                <c:pt idx="91">
                  <c:v>-2.0940048694610598E-2</c:v>
                </c:pt>
                <c:pt idx="92">
                  <c:v>-1.7153136022388937E-2</c:v>
                </c:pt>
                <c:pt idx="93">
                  <c:v>-1.2933565936982633E-2</c:v>
                </c:pt>
                <c:pt idx="94">
                  <c:v>1.3330080248415472E-2</c:v>
                </c:pt>
                <c:pt idx="95">
                  <c:v>1.864998668432236E-2</c:v>
                </c:pt>
                <c:pt idx="96">
                  <c:v>2.1941603645682334E-2</c:v>
                </c:pt>
                <c:pt idx="97">
                  <c:v>2.3863510340452195E-2</c:v>
                </c:pt>
                <c:pt idx="98">
                  <c:v>2.893991678953171E-2</c:v>
                </c:pt>
                <c:pt idx="99">
                  <c:v>2.631605185568333E-2</c:v>
                </c:pt>
                <c:pt idx="100">
                  <c:v>1.3591596968472005E-2</c:v>
                </c:pt>
                <c:pt idx="101">
                  <c:v>-5.1633472368121146E-3</c:v>
                </c:pt>
                <c:pt idx="102">
                  <c:v>-1.5160733833909035E-2</c:v>
                </c:pt>
                <c:pt idx="103">
                  <c:v>-2.2659203186631203E-2</c:v>
                </c:pt>
                <c:pt idx="104">
                  <c:v>-2.2756266966462137E-2</c:v>
                </c:pt>
                <c:pt idx="105">
                  <c:v>3.8229826837778095E-3</c:v>
                </c:pt>
                <c:pt idx="106">
                  <c:v>2.9482136406004431E-2</c:v>
                </c:pt>
                <c:pt idx="107">
                  <c:v>3.4313032887876037E-2</c:v>
                </c:pt>
                <c:pt idx="108">
                  <c:v>4.6668053381145005E-2</c:v>
                </c:pt>
                <c:pt idx="109">
                  <c:v>7.1314323171973226E-2</c:v>
                </c:pt>
                <c:pt idx="110">
                  <c:v>7.8272729068994532E-2</c:v>
                </c:pt>
                <c:pt idx="111">
                  <c:v>7.6961564049124728E-2</c:v>
                </c:pt>
                <c:pt idx="112">
                  <c:v>6.4461678788065913E-2</c:v>
                </c:pt>
                <c:pt idx="113">
                  <c:v>4.3917742408812049E-2</c:v>
                </c:pt>
                <c:pt idx="114">
                  <c:v>5.5386215373873712E-2</c:v>
                </c:pt>
                <c:pt idx="115">
                  <c:v>4.3408011384308338E-2</c:v>
                </c:pt>
                <c:pt idx="116">
                  <c:v>2.666896786540747E-2</c:v>
                </c:pt>
                <c:pt idx="117">
                  <c:v>1.164790939539671E-2</c:v>
                </c:pt>
                <c:pt idx="118">
                  <c:v>-1.8579893186688425E-2</c:v>
                </c:pt>
                <c:pt idx="119">
                  <c:v>-3.1939940415322783E-2</c:v>
                </c:pt>
                <c:pt idx="120">
                  <c:v>-4.7537241987884046E-2</c:v>
                </c:pt>
                <c:pt idx="121">
                  <c:v>-5.8953345827758317E-2</c:v>
                </c:pt>
                <c:pt idx="122">
                  <c:v>-5.5671120956540109E-2</c:v>
                </c:pt>
                <c:pt idx="123">
                  <c:v>-4.9659963995218277E-2</c:v>
                </c:pt>
                <c:pt idx="124">
                  <c:v>-2.1619385518133642E-2</c:v>
                </c:pt>
                <c:pt idx="125">
                  <c:v>6.8461028113961219E-3</c:v>
                </c:pt>
                <c:pt idx="126">
                  <c:v>1.0042446702718736E-2</c:v>
                </c:pt>
                <c:pt idx="127">
                  <c:v>1.4794917404651643E-2</c:v>
                </c:pt>
                <c:pt idx="128">
                  <c:v>1.5045580230653288E-2</c:v>
                </c:pt>
                <c:pt idx="129">
                  <c:v>3.379168052226305E-2</c:v>
                </c:pt>
                <c:pt idx="130">
                  <c:v>2.2992421388626099E-2</c:v>
                </c:pt>
                <c:pt idx="131">
                  <c:v>-1.0147550404071809E-2</c:v>
                </c:pt>
                <c:pt idx="132">
                  <c:v>-4.6656103134155275E-2</c:v>
                </c:pt>
                <c:pt idx="133">
                  <c:v>-5.5813135206699373E-2</c:v>
                </c:pt>
                <c:pt idx="134">
                  <c:v>-5.2478285394608977E-2</c:v>
                </c:pt>
                <c:pt idx="135">
                  <c:v>-5.5126781724393371E-2</c:v>
                </c:pt>
                <c:pt idx="136">
                  <c:v>-3.5346784070134162E-2</c:v>
                </c:pt>
                <c:pt idx="137">
                  <c:v>-6.4979376643896107E-3</c:v>
                </c:pt>
                <c:pt idx="138">
                  <c:v>2.7458963245153428E-2</c:v>
                </c:pt>
                <c:pt idx="139">
                  <c:v>3.2270856276154516E-2</c:v>
                </c:pt>
                <c:pt idx="140">
                  <c:v>4.0331096872687343E-2</c:v>
                </c:pt>
                <c:pt idx="141">
                  <c:v>6.8251624703407288E-2</c:v>
                </c:pt>
                <c:pt idx="142">
                  <c:v>4.5111232213675981E-2</c:v>
                </c:pt>
                <c:pt idx="143">
                  <c:v>1.2609922550618649E-2</c:v>
                </c:pt>
                <c:pt idx="144">
                  <c:v>-7.7602418884634974E-3</c:v>
                </c:pt>
                <c:pt idx="145">
                  <c:v>-1.9685418941080571E-2</c:v>
                </c:pt>
                <c:pt idx="146">
                  <c:v>-4.4390526339411734E-2</c:v>
                </c:pt>
                <c:pt idx="147">
                  <c:v>-6.0604672618210322E-2</c:v>
                </c:pt>
                <c:pt idx="148">
                  <c:v>-5.8958352506160737E-2</c:v>
                </c:pt>
                <c:pt idx="149">
                  <c:v>-7.4210266359150415E-2</c:v>
                </c:pt>
                <c:pt idx="150">
                  <c:v>-9.1034094505012042E-2</c:v>
                </c:pt>
                <c:pt idx="151">
                  <c:v>-0.10222318019717933</c:v>
                </c:pt>
                <c:pt idx="152">
                  <c:v>-8.0019365474581716E-2</c:v>
                </c:pt>
                <c:pt idx="153">
                  <c:v>-4.9897214770317083E-2</c:v>
                </c:pt>
                <c:pt idx="154">
                  <c:v>-2.0265060737729074E-2</c:v>
                </c:pt>
                <c:pt idx="155">
                  <c:v>2.2281582690775396E-2</c:v>
                </c:pt>
                <c:pt idx="156">
                  <c:v>3.5582609586417679E-2</c:v>
                </c:pt>
                <c:pt idx="157">
                  <c:v>5.8243530392646792E-2</c:v>
                </c:pt>
                <c:pt idx="158">
                  <c:v>7.3357632681727417E-2</c:v>
                </c:pt>
                <c:pt idx="159">
                  <c:v>8.9635367430746557E-2</c:v>
                </c:pt>
                <c:pt idx="160">
                  <c:v>6.5772734172642233E-2</c:v>
                </c:pt>
                <c:pt idx="161">
                  <c:v>3.9458071030676369E-2</c:v>
                </c:pt>
                <c:pt idx="162">
                  <c:v>4.3935978412628175E-2</c:v>
                </c:pt>
                <c:pt idx="163">
                  <c:v>4.6610604487359528E-2</c:v>
                </c:pt>
                <c:pt idx="164">
                  <c:v>3.1946006901562213E-2</c:v>
                </c:pt>
                <c:pt idx="165">
                  <c:v>4.2657777070999145E-2</c:v>
                </c:pt>
                <c:pt idx="166">
                  <c:v>6.1830102838575846E-2</c:v>
                </c:pt>
                <c:pt idx="167">
                  <c:v>4.2058327831327916E-2</c:v>
                </c:pt>
                <c:pt idx="168">
                  <c:v>2.1592013239860534E-2</c:v>
                </c:pt>
                <c:pt idx="169">
                  <c:v>1.4950964972376825E-3</c:v>
                </c:pt>
                <c:pt idx="170">
                  <c:v>-7.9201632365584369E-3</c:v>
                </c:pt>
                <c:pt idx="171">
                  <c:v>-2.0837503150105477E-2</c:v>
                </c:pt>
                <c:pt idx="172">
                  <c:v>-1.4076952412724495E-2</c:v>
                </c:pt>
                <c:pt idx="173">
                  <c:v>2.3374610021710397E-3</c:v>
                </c:pt>
                <c:pt idx="174">
                  <c:v>2.569467555731535E-2</c:v>
                </c:pt>
                <c:pt idx="175">
                  <c:v>3.7231451310217385E-2</c:v>
                </c:pt>
                <c:pt idx="176">
                  <c:v>5.2822613306343559E-2</c:v>
                </c:pt>
                <c:pt idx="177">
                  <c:v>7.1083211973309524E-2</c:v>
                </c:pt>
                <c:pt idx="178">
                  <c:v>8.3388786949217322E-2</c:v>
                </c:pt>
                <c:pt idx="179">
                  <c:v>5.9797135591506963E-2</c:v>
                </c:pt>
                <c:pt idx="180">
                  <c:v>3.3035927899181847E-2</c:v>
                </c:pt>
                <c:pt idx="181">
                  <c:v>1.0064081400632859E-2</c:v>
                </c:pt>
                <c:pt idx="182">
                  <c:v>-3.1040784828364851E-2</c:v>
                </c:pt>
                <c:pt idx="183">
                  <c:v>-5.16441435366869E-2</c:v>
                </c:pt>
                <c:pt idx="184">
                  <c:v>-4.1845123730599884E-2</c:v>
                </c:pt>
                <c:pt idx="185">
                  <c:v>-3.4858760833740239E-2</c:v>
                </c:pt>
                <c:pt idx="186">
                  <c:v>-1.7608963027596475E-2</c:v>
                </c:pt>
                <c:pt idx="187">
                  <c:v>-4.8377669602632529E-3</c:v>
                </c:pt>
                <c:pt idx="188">
                  <c:v>1.2113384306430818E-2</c:v>
                </c:pt>
                <c:pt idx="189">
                  <c:v>2.7604595459997654E-2</c:v>
                </c:pt>
                <c:pt idx="190">
                  <c:v>2.1014783419668677E-2</c:v>
                </c:pt>
                <c:pt idx="191">
                  <c:v>3.1649151071906093E-2</c:v>
                </c:pt>
                <c:pt idx="192">
                  <c:v>6.3727122321724894E-2</c:v>
                </c:pt>
                <c:pt idx="193">
                  <c:v>6.3731105737388133E-2</c:v>
                </c:pt>
                <c:pt idx="194">
                  <c:v>6.539405386894942E-2</c:v>
                </c:pt>
                <c:pt idx="195">
                  <c:v>5.2593219727277755E-2</c:v>
                </c:pt>
                <c:pt idx="196">
                  <c:v>4.3246810957789421E-2</c:v>
                </c:pt>
                <c:pt idx="197">
                  <c:v>2.9889431521296504E-2</c:v>
                </c:pt>
                <c:pt idx="198">
                  <c:v>2.6409716941416264E-2</c:v>
                </c:pt>
                <c:pt idx="199">
                  <c:v>1.1474247090518475E-2</c:v>
                </c:pt>
                <c:pt idx="200">
                  <c:v>-1.1168254986405373E-2</c:v>
                </c:pt>
                <c:pt idx="201">
                  <c:v>-1.832992471754551E-2</c:v>
                </c:pt>
                <c:pt idx="202">
                  <c:v>-1.7457922138273716E-2</c:v>
                </c:pt>
                <c:pt idx="203">
                  <c:v>-2.2875477075576783E-2</c:v>
                </c:pt>
                <c:pt idx="204">
                  <c:v>-2.290230117738247E-2</c:v>
                </c:pt>
                <c:pt idx="205">
                  <c:v>-2.5586282797157765E-2</c:v>
                </c:pt>
                <c:pt idx="206">
                  <c:v>-1.3920685574412346E-2</c:v>
                </c:pt>
                <c:pt idx="207">
                  <c:v>-8.1763809174299242E-3</c:v>
                </c:pt>
                <c:pt idx="208">
                  <c:v>-5.9151529893279077E-3</c:v>
                </c:pt>
                <c:pt idx="209">
                  <c:v>-1.8409337215125561E-2</c:v>
                </c:pt>
                <c:pt idx="210">
                  <c:v>-4.6709970608353614E-2</c:v>
                </c:pt>
                <c:pt idx="211">
                  <c:v>-6.1702925898134711E-2</c:v>
                </c:pt>
                <c:pt idx="212">
                  <c:v>-6.20357421040535E-2</c:v>
                </c:pt>
                <c:pt idx="213">
                  <c:v>-6.0483415983617311E-2</c:v>
                </c:pt>
                <c:pt idx="214">
                  <c:v>-6.3495280221104622E-2</c:v>
                </c:pt>
                <c:pt idx="215">
                  <c:v>-4.9022142402827741E-2</c:v>
                </c:pt>
                <c:pt idx="216">
                  <c:v>-3.1687633059918882E-2</c:v>
                </c:pt>
                <c:pt idx="217">
                  <c:v>-2.9123373180627823E-2</c:v>
                </c:pt>
                <c:pt idx="218">
                  <c:v>-4.5973842702805995E-2</c:v>
                </c:pt>
                <c:pt idx="219">
                  <c:v>-5.4688898362219338E-2</c:v>
                </c:pt>
                <c:pt idx="220">
                  <c:v>-4.0219086147844793E-2</c:v>
                </c:pt>
                <c:pt idx="221">
                  <c:v>-2.0674840919673445E-2</c:v>
                </c:pt>
                <c:pt idx="222">
                  <c:v>-2.1281160637736322E-2</c:v>
                </c:pt>
                <c:pt idx="223">
                  <c:v>-7.8002953156828883E-3</c:v>
                </c:pt>
                <c:pt idx="224">
                  <c:v>6.8086440861225127E-3</c:v>
                </c:pt>
                <c:pt idx="225">
                  <c:v>1.2483586147427559E-2</c:v>
                </c:pt>
                <c:pt idx="226">
                  <c:v>1.0852797701954842E-2</c:v>
                </c:pt>
                <c:pt idx="227">
                  <c:v>4.035053886473179E-3</c:v>
                </c:pt>
                <c:pt idx="228">
                  <c:v>3.9821000397205356E-3</c:v>
                </c:pt>
                <c:pt idx="229">
                  <c:v>1.1276318840682507E-2</c:v>
                </c:pt>
                <c:pt idx="230">
                  <c:v>2.5826493725180626E-2</c:v>
                </c:pt>
                <c:pt idx="231">
                  <c:v>1.9369925111532214E-2</c:v>
                </c:pt>
                <c:pt idx="232">
                  <c:v>1.0804338902235032E-2</c:v>
                </c:pt>
                <c:pt idx="233">
                  <c:v>-6.5609414130449303E-4</c:v>
                </c:pt>
                <c:pt idx="234">
                  <c:v>1.5307827852666378E-2</c:v>
                </c:pt>
                <c:pt idx="235">
                  <c:v>4.8734349757432939E-2</c:v>
                </c:pt>
                <c:pt idx="236">
                  <c:v>1.9756206795573234E-2</c:v>
                </c:pt>
                <c:pt idx="237">
                  <c:v>-1.5625916384160519E-2</c:v>
                </c:pt>
                <c:pt idx="238">
                  <c:v>-4.273053836077452E-2</c:v>
                </c:pt>
                <c:pt idx="239">
                  <c:v>-5.5078724920749667E-2</c:v>
                </c:pt>
                <c:pt idx="240">
                  <c:v>-7.2053082324564463E-2</c:v>
                </c:pt>
                <c:pt idx="241">
                  <c:v>-7.290425419807435E-2</c:v>
                </c:pt>
                <c:pt idx="242">
                  <c:v>-4.2664062827825547E-2</c:v>
                </c:pt>
                <c:pt idx="243">
                  <c:v>-2.9216563180088997E-2</c:v>
                </c:pt>
                <c:pt idx="244">
                  <c:v>-2.506774440407753E-3</c:v>
                </c:pt>
                <c:pt idx="245">
                  <c:v>1.2229597717523575E-2</c:v>
                </c:pt>
                <c:pt idx="246">
                  <c:v>5.9763660281896593E-3</c:v>
                </c:pt>
                <c:pt idx="247">
                  <c:v>-1.8978307843208315E-2</c:v>
                </c:pt>
                <c:pt idx="248">
                  <c:v>-2.6005528159439566E-2</c:v>
                </c:pt>
                <c:pt idx="249">
                  <c:v>-4.7337376847863197E-2</c:v>
                </c:pt>
                <c:pt idx="250">
                  <c:v>-5.2057797499001031E-2</c:v>
                </c:pt>
                <c:pt idx="251">
                  <c:v>-3.3328215591609478E-2</c:v>
                </c:pt>
                <c:pt idx="252">
                  <c:v>-3.4195467308163648E-2</c:v>
                </c:pt>
                <c:pt idx="253">
                  <c:v>-3.9154015816748142E-2</c:v>
                </c:pt>
                <c:pt idx="254">
                  <c:v>-2.1108740866184236E-2</c:v>
                </c:pt>
                <c:pt idx="255">
                  <c:v>-1.7760040462017061E-2</c:v>
                </c:pt>
                <c:pt idx="256">
                  <c:v>-1.2320704646408559E-2</c:v>
                </c:pt>
                <c:pt idx="257">
                  <c:v>1.1148849539458753E-2</c:v>
                </c:pt>
                <c:pt idx="258">
                  <c:v>3.3515618853271006E-2</c:v>
                </c:pt>
                <c:pt idx="259">
                  <c:v>6.9481476880609988E-2</c:v>
                </c:pt>
                <c:pt idx="260">
                  <c:v>0.11534725572913886</c:v>
                </c:pt>
                <c:pt idx="261">
                  <c:v>0.10689737129956485</c:v>
                </c:pt>
                <c:pt idx="262">
                  <c:v>7.6205226704478268E-2</c:v>
                </c:pt>
                <c:pt idx="263">
                  <c:v>4.7641030065715316E-2</c:v>
                </c:pt>
                <c:pt idx="264">
                  <c:v>2.8356912843883038E-2</c:v>
                </c:pt>
                <c:pt idx="265">
                  <c:v>3.2165716029703618E-2</c:v>
                </c:pt>
                <c:pt idx="266">
                  <c:v>4.9663106873631478E-2</c:v>
                </c:pt>
                <c:pt idx="267">
                  <c:v>6.9328024014830597E-2</c:v>
                </c:pt>
                <c:pt idx="268">
                  <c:v>4.8207405991852283E-2</c:v>
                </c:pt>
                <c:pt idx="269">
                  <c:v>-1.3695640861988068E-3</c:v>
                </c:pt>
                <c:pt idx="270">
                  <c:v>-5.7906255684792997E-2</c:v>
                </c:pt>
                <c:pt idx="271">
                  <c:v>-0.11422126471996308</c:v>
                </c:pt>
                <c:pt idx="272">
                  <c:v>-0.13694507963955402</c:v>
                </c:pt>
                <c:pt idx="273">
                  <c:v>-0.1306751833856106</c:v>
                </c:pt>
                <c:pt idx="274">
                  <c:v>-0.11476754084229469</c:v>
                </c:pt>
                <c:pt idx="275">
                  <c:v>-6.58172095566988E-2</c:v>
                </c:pt>
                <c:pt idx="276">
                  <c:v>-1.8748804628849029E-2</c:v>
                </c:pt>
                <c:pt idx="277">
                  <c:v>9.1401482373476041E-3</c:v>
                </c:pt>
                <c:pt idx="278">
                  <c:v>5.2843955643475056E-2</c:v>
                </c:pt>
                <c:pt idx="279">
                  <c:v>7.8340045139193543E-2</c:v>
                </c:pt>
                <c:pt idx="280">
                  <c:v>0.10338081926107408</c:v>
                </c:pt>
                <c:pt idx="281">
                  <c:v>0.12588170908391477</c:v>
                </c:pt>
                <c:pt idx="282">
                  <c:v>0.11579204611480237</c:v>
                </c:pt>
                <c:pt idx="283">
                  <c:v>8.2559944130480289E-2</c:v>
                </c:pt>
                <c:pt idx="284">
                  <c:v>5.0625558570027353E-2</c:v>
                </c:pt>
                <c:pt idx="285">
                  <c:v>1.579369492828846E-2</c:v>
                </c:pt>
                <c:pt idx="286">
                  <c:v>-1.8133348636329174E-2</c:v>
                </c:pt>
                <c:pt idx="287">
                  <c:v>-3.1162443459033969E-2</c:v>
                </c:pt>
                <c:pt idx="288">
                  <c:v>-3.1855009607970719E-2</c:v>
                </c:pt>
                <c:pt idx="289">
                  <c:v>-3.0837594084441665E-2</c:v>
                </c:pt>
                <c:pt idx="290">
                  <c:v>-1.3796688057482243E-2</c:v>
                </c:pt>
                <c:pt idx="291">
                  <c:v>-2.3410387672483924E-2</c:v>
                </c:pt>
                <c:pt idx="292">
                  <c:v>-2.0322875082492829E-2</c:v>
                </c:pt>
                <c:pt idx="293">
                  <c:v>-2.4264410063624384E-2</c:v>
                </c:pt>
                <c:pt idx="294">
                  <c:v>-1.3107776418328287E-2</c:v>
                </c:pt>
                <c:pt idx="295">
                  <c:v>-2.557623289525509E-2</c:v>
                </c:pt>
                <c:pt idx="296">
                  <c:v>-2.7162984497845176E-2</c:v>
                </c:pt>
                <c:pt idx="297">
                  <c:v>-6.0766457766294486E-3</c:v>
                </c:pt>
                <c:pt idx="298">
                  <c:v>2.0454473979771137E-2</c:v>
                </c:pt>
                <c:pt idx="299">
                  <c:v>5.198571229353547E-2</c:v>
                </c:pt>
                <c:pt idx="300">
                  <c:v>7.5037976279854784E-2</c:v>
                </c:pt>
                <c:pt idx="301">
                  <c:v>7.105682641267777E-2</c:v>
                </c:pt>
                <c:pt idx="302">
                  <c:v>9.0468814931809902E-2</c:v>
                </c:pt>
                <c:pt idx="303">
                  <c:v>0.12537475548684598</c:v>
                </c:pt>
                <c:pt idx="304">
                  <c:v>0.13898683598265052</c:v>
                </c:pt>
                <c:pt idx="305">
                  <c:v>0.12747609861195089</c:v>
                </c:pt>
                <c:pt idx="306">
                  <c:v>0.10731385750696064</c:v>
                </c:pt>
                <c:pt idx="307">
                  <c:v>0.10417664358392359</c:v>
                </c:pt>
                <c:pt idx="308">
                  <c:v>0.10911397766321898</c:v>
                </c:pt>
                <c:pt idx="309">
                  <c:v>0.11437758637592196</c:v>
                </c:pt>
                <c:pt idx="310">
                  <c:v>0.11398348404094577</c:v>
                </c:pt>
                <c:pt idx="311">
                  <c:v>0.1012426021322608</c:v>
                </c:pt>
                <c:pt idx="312">
                  <c:v>7.6454318091273316E-2</c:v>
                </c:pt>
                <c:pt idx="313">
                  <c:v>3.8676024209707976E-2</c:v>
                </c:pt>
                <c:pt idx="314">
                  <c:v>3.5746587440371514E-3</c:v>
                </c:pt>
                <c:pt idx="315">
                  <c:v>-1.4318369328975677E-2</c:v>
                </c:pt>
                <c:pt idx="316">
                  <c:v>-2.6981903538107872E-2</c:v>
                </c:pt>
                <c:pt idx="317">
                  <c:v>-3.4528283514082436E-2</c:v>
                </c:pt>
                <c:pt idx="318">
                  <c:v>-1.7501630075275897E-2</c:v>
                </c:pt>
                <c:pt idx="319">
                  <c:v>1.6425194218754769E-3</c:v>
                </c:pt>
                <c:pt idx="320">
                  <c:v>2.8452642727643251E-2</c:v>
                </c:pt>
                <c:pt idx="321">
                  <c:v>4.378013184294105E-2</c:v>
                </c:pt>
                <c:pt idx="322">
                  <c:v>4.6428226176649337E-2</c:v>
                </c:pt>
                <c:pt idx="323">
                  <c:v>2.9443252421915533E-2</c:v>
                </c:pt>
                <c:pt idx="324">
                  <c:v>1.7232658155262471E-2</c:v>
                </c:pt>
                <c:pt idx="325">
                  <c:v>1.8352856766432526E-2</c:v>
                </c:pt>
                <c:pt idx="326">
                  <c:v>7.9593578539788722E-3</c:v>
                </c:pt>
                <c:pt idx="327">
                  <c:v>6.2704078853130342E-3</c:v>
                </c:pt>
                <c:pt idx="328">
                  <c:v>2.9283586889505388E-3</c:v>
                </c:pt>
                <c:pt idx="329">
                  <c:v>1.2449891567230226E-2</c:v>
                </c:pt>
                <c:pt idx="330">
                  <c:v>-3.6761079356074336E-3</c:v>
                </c:pt>
                <c:pt idx="331">
                  <c:v>-2.3850335832685234E-2</c:v>
                </c:pt>
                <c:pt idx="332">
                  <c:v>-2.7790299374610188E-2</c:v>
                </c:pt>
                <c:pt idx="333">
                  <c:v>-6.1089516431093215E-3</c:v>
                </c:pt>
                <c:pt idx="334">
                  <c:v>1.1199044231325388E-2</c:v>
                </c:pt>
                <c:pt idx="335">
                  <c:v>-1.4090145193040372E-2</c:v>
                </c:pt>
                <c:pt idx="336">
                  <c:v>-2.8424009643495084E-2</c:v>
                </c:pt>
                <c:pt idx="337">
                  <c:v>-1.9780180379748345E-2</c:v>
                </c:pt>
                <c:pt idx="338">
                  <c:v>-2.3286993149667978E-2</c:v>
                </c:pt>
                <c:pt idx="339">
                  <c:v>-2.5123694948852065E-2</c:v>
                </c:pt>
                <c:pt idx="340">
                  <c:v>-6.0357554666697982E-2</c:v>
                </c:pt>
                <c:pt idx="341">
                  <c:v>-7.0571452695876363E-2</c:v>
                </c:pt>
                <c:pt idx="342">
                  <c:v>-2.7286616563796998E-2</c:v>
                </c:pt>
                <c:pt idx="343">
                  <c:v>1.2125663459300995E-2</c:v>
                </c:pt>
                <c:pt idx="344">
                  <c:v>9.3478340283036244E-3</c:v>
                </c:pt>
                <c:pt idx="345">
                  <c:v>-1.1764945071190596E-2</c:v>
                </c:pt>
                <c:pt idx="346">
                  <c:v>-6.2099294029176237E-2</c:v>
                </c:pt>
                <c:pt idx="347">
                  <c:v>-6.2636488694697623E-2</c:v>
                </c:pt>
                <c:pt idx="348">
                  <c:v>-4.7986819781363016E-2</c:v>
                </c:pt>
                <c:pt idx="349">
                  <c:v>-6.0830539595335728E-2</c:v>
                </c:pt>
                <c:pt idx="350">
                  <c:v>-6.8327053785324096E-2</c:v>
                </c:pt>
                <c:pt idx="351">
                  <c:v>-6.0765288323163989E-2</c:v>
                </c:pt>
                <c:pt idx="352">
                  <c:v>-3.8988649249076843E-2</c:v>
                </c:pt>
                <c:pt idx="353">
                  <c:v>-1.1654450967907907E-2</c:v>
                </c:pt>
                <c:pt idx="354">
                  <c:v>1.3642394654452801E-2</c:v>
                </c:pt>
                <c:pt idx="355">
                  <c:v>1.2654014211148024E-2</c:v>
                </c:pt>
                <c:pt idx="356">
                  <c:v>2.2771634180098772E-2</c:v>
                </c:pt>
                <c:pt idx="357">
                  <c:v>3.578808439895511E-2</c:v>
                </c:pt>
                <c:pt idx="358">
                  <c:v>5.7371747083961963E-2</c:v>
                </c:pt>
                <c:pt idx="359">
                  <c:v>5.7753844354301691E-2</c:v>
                </c:pt>
                <c:pt idx="360">
                  <c:v>3.6570752486586575E-2</c:v>
                </c:pt>
                <c:pt idx="361">
                  <c:v>1.4402550961822273E-2</c:v>
                </c:pt>
                <c:pt idx="362">
                  <c:v>-8.8094151020050061E-3</c:v>
                </c:pt>
                <c:pt idx="363">
                  <c:v>-1.5379145611077548E-2</c:v>
                </c:pt>
                <c:pt idx="364">
                  <c:v>-1.9900103118270635E-2</c:v>
                </c:pt>
                <c:pt idx="365">
                  <c:v>-3.5810102820396428E-2</c:v>
                </c:pt>
                <c:pt idx="366">
                  <c:v>-5.7090422920882705E-2</c:v>
                </c:pt>
                <c:pt idx="367">
                  <c:v>-4.8735994286835199E-2</c:v>
                </c:pt>
                <c:pt idx="368">
                  <c:v>-5.7691260874271393E-2</c:v>
                </c:pt>
                <c:pt idx="369">
                  <c:v>-6.6326319314539431E-2</c:v>
                </c:pt>
                <c:pt idx="370">
                  <c:v>-7.3820951431989676E-2</c:v>
                </c:pt>
                <c:pt idx="371">
                  <c:v>-5.6422999799251562E-2</c:v>
                </c:pt>
                <c:pt idx="372">
                  <c:v>-2.7071329392492773E-2</c:v>
                </c:pt>
                <c:pt idx="373">
                  <c:v>-1.2088204734027386E-2</c:v>
                </c:pt>
                <c:pt idx="374">
                  <c:v>-5.8390660956501965E-3</c:v>
                </c:pt>
                <c:pt idx="375">
                  <c:v>3.1351491250097754E-3</c:v>
                </c:pt>
                <c:pt idx="376">
                  <c:v>-3.6289464868605138E-3</c:v>
                </c:pt>
                <c:pt idx="377">
                  <c:v>-2.3672269843518735E-3</c:v>
                </c:pt>
                <c:pt idx="378">
                  <c:v>-1.2979338672012092E-2</c:v>
                </c:pt>
                <c:pt idx="379">
                  <c:v>-1.1421676967293024E-2</c:v>
                </c:pt>
                <c:pt idx="380">
                  <c:v>1.5564520619809629E-2</c:v>
                </c:pt>
                <c:pt idx="381">
                  <c:v>3.8837078455835582E-2</c:v>
                </c:pt>
                <c:pt idx="382">
                  <c:v>4.6439810972660783E-2</c:v>
                </c:pt>
                <c:pt idx="383">
                  <c:v>4.9900704827159643E-2</c:v>
                </c:pt>
                <c:pt idx="384">
                  <c:v>6.2330825496464973E-2</c:v>
                </c:pt>
                <c:pt idx="385">
                  <c:v>8.1716903541237118E-2</c:v>
                </c:pt>
                <c:pt idx="386">
                  <c:v>7.8225531075149776E-2</c:v>
                </c:pt>
                <c:pt idx="387">
                  <c:v>6.9664659183472394E-2</c:v>
                </c:pt>
                <c:pt idx="388">
                  <c:v>8.2360188625752936E-2</c:v>
                </c:pt>
                <c:pt idx="389">
                  <c:v>5.9055781736969952E-2</c:v>
                </c:pt>
                <c:pt idx="390">
                  <c:v>-5.7371052727103232E-3</c:v>
                </c:pt>
                <c:pt idx="391">
                  <c:v>-4.4369732178747658E-2</c:v>
                </c:pt>
                <c:pt idx="392">
                  <c:v>-7.3362767267972237E-2</c:v>
                </c:pt>
                <c:pt idx="393">
                  <c:v>-0.11153242260217668</c:v>
                </c:pt>
                <c:pt idx="394">
                  <c:v>-0.14181851461529732</c:v>
                </c:pt>
                <c:pt idx="395">
                  <c:v>-0.14480366438627243</c:v>
                </c:pt>
                <c:pt idx="396">
                  <c:v>-0.1208991139009595</c:v>
                </c:pt>
                <c:pt idx="397">
                  <c:v>-6.2316244002431631E-2</c:v>
                </c:pt>
                <c:pt idx="398">
                  <c:v>-2.2963843122124675E-3</c:v>
                </c:pt>
                <c:pt idx="399">
                  <c:v>2.1441246438771489E-2</c:v>
                </c:pt>
                <c:pt idx="400">
                  <c:v>4.2772693131119012E-2</c:v>
                </c:pt>
                <c:pt idx="401">
                  <c:v>6.5216609146445989E-2</c:v>
                </c:pt>
                <c:pt idx="402">
                  <c:v>8.6217889152467253E-2</c:v>
                </c:pt>
                <c:pt idx="403">
                  <c:v>7.4523677118122578E-2</c:v>
                </c:pt>
                <c:pt idx="404">
                  <c:v>4.1335465796291833E-2</c:v>
                </c:pt>
                <c:pt idx="405">
                  <c:v>3.5006823297590021E-2</c:v>
                </c:pt>
                <c:pt idx="406">
                  <c:v>4.4888197481632232E-2</c:v>
                </c:pt>
                <c:pt idx="407">
                  <c:v>3.7329264264553789E-2</c:v>
                </c:pt>
                <c:pt idx="408">
                  <c:v>2.853115987032652E-2</c:v>
                </c:pt>
                <c:pt idx="409">
                  <c:v>2.8197795487940314E-2</c:v>
                </c:pt>
                <c:pt idx="410">
                  <c:v>4.3413949962705374E-2</c:v>
                </c:pt>
                <c:pt idx="411">
                  <c:v>4.2119449507445096E-2</c:v>
                </c:pt>
                <c:pt idx="412">
                  <c:v>1.9071242026984691E-2</c:v>
                </c:pt>
                <c:pt idx="413">
                  <c:v>-3.7210035882890226E-3</c:v>
                </c:pt>
                <c:pt idx="414">
                  <c:v>-9.8764954134821902E-3</c:v>
                </c:pt>
                <c:pt idx="415">
                  <c:v>-7.1450417116284371E-3</c:v>
                </c:pt>
                <c:pt idx="416">
                  <c:v>1.3419305104762316E-2</c:v>
                </c:pt>
                <c:pt idx="417">
                  <c:v>2.672265261411667E-2</c:v>
                </c:pt>
                <c:pt idx="418">
                  <c:v>2.3898301273584367E-2</c:v>
                </c:pt>
                <c:pt idx="419">
                  <c:v>2.5152053944766523E-2</c:v>
                </c:pt>
                <c:pt idx="420">
                  <c:v>2.0095966570079327E-2</c:v>
                </c:pt>
                <c:pt idx="421">
                  <c:v>1.0343084950000048E-2</c:v>
                </c:pt>
                <c:pt idx="422">
                  <c:v>-3.5807800479233268E-3</c:v>
                </c:pt>
                <c:pt idx="423">
                  <c:v>-4.8408367484807967E-3</c:v>
                </c:pt>
                <c:pt idx="424">
                  <c:v>-1.9260235000401735E-2</c:v>
                </c:pt>
                <c:pt idx="425">
                  <c:v>-1.5940533131361009E-2</c:v>
                </c:pt>
                <c:pt idx="426">
                  <c:v>-3.5234590619802478E-3</c:v>
                </c:pt>
                <c:pt idx="427">
                  <c:v>1.5683529730886221E-2</c:v>
                </c:pt>
                <c:pt idx="428">
                  <c:v>2.6401585657149555E-2</c:v>
                </c:pt>
                <c:pt idx="429">
                  <c:v>3.752401309087873E-2</c:v>
                </c:pt>
                <c:pt idx="430">
                  <c:v>4.6501225009560589E-2</c:v>
                </c:pt>
                <c:pt idx="431">
                  <c:v>6.1316644214093691E-2</c:v>
                </c:pt>
                <c:pt idx="432">
                  <c:v>5.4360577203333378E-2</c:v>
                </c:pt>
                <c:pt idx="433">
                  <c:v>5.2951654046773912E-2</c:v>
                </c:pt>
                <c:pt idx="434">
                  <c:v>5.8835853338241581E-2</c:v>
                </c:pt>
                <c:pt idx="435">
                  <c:v>5.8759108632802967E-2</c:v>
                </c:pt>
                <c:pt idx="436">
                  <c:v>3.5366463605314494E-2</c:v>
                </c:pt>
                <c:pt idx="437">
                  <c:v>2.7988885436207058E-2</c:v>
                </c:pt>
                <c:pt idx="438">
                  <c:v>3.8966868370771408E-2</c:v>
                </c:pt>
                <c:pt idx="439">
                  <c:v>3.7710776813328267E-2</c:v>
                </c:pt>
                <c:pt idx="440">
                  <c:v>2.9255885705351831E-2</c:v>
                </c:pt>
                <c:pt idx="441">
                  <c:v>2.3277491424232723E-2</c:v>
                </c:pt>
                <c:pt idx="442">
                  <c:v>2.2075121160596609E-2</c:v>
                </c:pt>
                <c:pt idx="443">
                  <c:v>2.0589234028011563E-2</c:v>
                </c:pt>
                <c:pt idx="444">
                  <c:v>1.5708965118974447E-2</c:v>
                </c:pt>
                <c:pt idx="445">
                  <c:v>8.4503229707479487E-3</c:v>
                </c:pt>
                <c:pt idx="446">
                  <c:v>1.3591487333178521E-2</c:v>
                </c:pt>
                <c:pt idx="447">
                  <c:v>3.0630164109170438E-2</c:v>
                </c:pt>
                <c:pt idx="448">
                  <c:v>3.1878727376461032E-2</c:v>
                </c:pt>
                <c:pt idx="449">
                  <c:v>3.0886820331215859E-2</c:v>
                </c:pt>
                <c:pt idx="450">
                  <c:v>6.1041642352938656E-3</c:v>
                </c:pt>
                <c:pt idx="451">
                  <c:v>-9.7247418947517868E-3</c:v>
                </c:pt>
                <c:pt idx="452">
                  <c:v>-1.015582786872983E-2</c:v>
                </c:pt>
                <c:pt idx="453">
                  <c:v>-4.789746701717377E-3</c:v>
                </c:pt>
                <c:pt idx="454">
                  <c:v>-2.5608246400952339E-3</c:v>
                </c:pt>
                <c:pt idx="455">
                  <c:v>-1.3625181913375856E-2</c:v>
                </c:pt>
                <c:pt idx="456">
                  <c:v>-1.7905215863138438E-2</c:v>
                </c:pt>
                <c:pt idx="457">
                  <c:v>-1.1268242374062539E-2</c:v>
                </c:pt>
                <c:pt idx="458">
                  <c:v>2.3938391245901587E-2</c:v>
                </c:pt>
                <c:pt idx="459">
                  <c:v>1.0102453753352166E-2</c:v>
                </c:pt>
                <c:pt idx="460">
                  <c:v>4.019156768918038E-3</c:v>
                </c:pt>
                <c:pt idx="461">
                  <c:v>1.2675484456121922E-3</c:v>
                </c:pt>
                <c:pt idx="462">
                  <c:v>-1.037515327334404E-2</c:v>
                </c:pt>
                <c:pt idx="463">
                  <c:v>-1.4276013560593128E-2</c:v>
                </c:pt>
                <c:pt idx="464">
                  <c:v>1.946373637765646E-3</c:v>
                </c:pt>
                <c:pt idx="465">
                  <c:v>2.2032875027507545E-2</c:v>
                </c:pt>
                <c:pt idx="466">
                  <c:v>2.2817333824932576E-2</c:v>
                </c:pt>
                <c:pt idx="467">
                  <c:v>1.90859148837626E-2</c:v>
                </c:pt>
                <c:pt idx="468">
                  <c:v>1.2991106193512679E-2</c:v>
                </c:pt>
                <c:pt idx="469">
                  <c:v>3.0774352792650464E-2</c:v>
                </c:pt>
                <c:pt idx="470">
                  <c:v>3.3614162709563973E-2</c:v>
                </c:pt>
                <c:pt idx="471">
                  <c:v>3.1022475734353069E-2</c:v>
                </c:pt>
                <c:pt idx="472">
                  <c:v>3.488551184535027E-2</c:v>
                </c:pt>
                <c:pt idx="473">
                  <c:v>3.7550544831901789E-2</c:v>
                </c:pt>
                <c:pt idx="474">
                  <c:v>3.3018367979675535E-2</c:v>
                </c:pt>
                <c:pt idx="475">
                  <c:v>1.6219865586608651E-2</c:v>
                </c:pt>
                <c:pt idx="476">
                  <c:v>2.6157738491892814E-2</c:v>
                </c:pt>
                <c:pt idx="477">
                  <c:v>5.2433499377220874E-2</c:v>
                </c:pt>
                <c:pt idx="478">
                  <c:v>7.9963031206279997E-2</c:v>
                </c:pt>
                <c:pt idx="479">
                  <c:v>9.7190061416476972E-2</c:v>
                </c:pt>
                <c:pt idx="480">
                  <c:v>0.11576829180121423</c:v>
                </c:pt>
                <c:pt idx="481">
                  <c:v>0.10627177404239774</c:v>
                </c:pt>
                <c:pt idx="482">
                  <c:v>9.0924861207604415E-2</c:v>
                </c:pt>
                <c:pt idx="483">
                  <c:v>6.913121039047837E-2</c:v>
                </c:pt>
                <c:pt idx="484">
                  <c:v>7.1056954320520171E-2</c:v>
                </c:pt>
                <c:pt idx="485">
                  <c:v>7.1907925195991998E-2</c:v>
                </c:pt>
                <c:pt idx="486">
                  <c:v>6.3722389731556181E-2</c:v>
                </c:pt>
                <c:pt idx="487">
                  <c:v>5.8149225767701866E-2</c:v>
                </c:pt>
                <c:pt idx="488">
                  <c:v>5.2988674230873591E-2</c:v>
                </c:pt>
                <c:pt idx="489">
                  <c:v>4.0543679706752302E-2</c:v>
                </c:pt>
                <c:pt idx="490">
                  <c:v>4.5167219303548341E-2</c:v>
                </c:pt>
                <c:pt idx="491">
                  <c:v>4.2841324824839835E-2</c:v>
                </c:pt>
                <c:pt idx="492">
                  <c:v>2.5528925266116859E-2</c:v>
                </c:pt>
                <c:pt idx="493">
                  <c:v>5.2488828655332331E-2</c:v>
                </c:pt>
                <c:pt idx="494">
                  <c:v>9.382910013198853E-2</c:v>
                </c:pt>
                <c:pt idx="495">
                  <c:v>0.15464818283915521</c:v>
                </c:pt>
                <c:pt idx="496">
                  <c:v>0.18943334184587002</c:v>
                </c:pt>
                <c:pt idx="497">
                  <c:v>0.20602421326562764</c:v>
                </c:pt>
                <c:pt idx="498">
                  <c:v>0.18391950884833932</c:v>
                </c:pt>
                <c:pt idx="499">
                  <c:v>0.16710233191028237</c:v>
                </c:pt>
                <c:pt idx="500">
                  <c:v>0.17059110967442395</c:v>
                </c:pt>
                <c:pt idx="501">
                  <c:v>0.17507895732298495</c:v>
                </c:pt>
                <c:pt idx="502">
                  <c:v>0.16593332732096316</c:v>
                </c:pt>
                <c:pt idx="503">
                  <c:v>0.16988902352750301</c:v>
                </c:pt>
                <c:pt idx="504">
                  <c:v>0.18756564980372786</c:v>
                </c:pt>
                <c:pt idx="505">
                  <c:v>0.19626908412203195</c:v>
                </c:pt>
                <c:pt idx="506">
                  <c:v>0.1740474171191454</c:v>
                </c:pt>
                <c:pt idx="507">
                  <c:v>0.17247652608901262</c:v>
                </c:pt>
                <c:pt idx="508">
                  <c:v>0.17073233820497991</c:v>
                </c:pt>
                <c:pt idx="509">
                  <c:v>0.16729894453659655</c:v>
                </c:pt>
                <c:pt idx="510">
                  <c:v>0.16601617505773902</c:v>
                </c:pt>
                <c:pt idx="511">
                  <c:v>0.18443899741396308</c:v>
                </c:pt>
                <c:pt idx="512">
                  <c:v>0.2016279659047723</c:v>
                </c:pt>
                <c:pt idx="513">
                  <c:v>0.21995460156351329</c:v>
                </c:pt>
                <c:pt idx="514">
                  <c:v>0.20900766368955376</c:v>
                </c:pt>
                <c:pt idx="515">
                  <c:v>0.19098566796630623</c:v>
                </c:pt>
                <c:pt idx="516">
                  <c:v>0.16335976671427488</c:v>
                </c:pt>
                <c:pt idx="517">
                  <c:v>0.12413718315772714</c:v>
                </c:pt>
                <c:pt idx="518">
                  <c:v>6.7063242075964813E-2</c:v>
                </c:pt>
                <c:pt idx="519">
                  <c:v>2.4452151367440823E-2</c:v>
                </c:pt>
                <c:pt idx="520">
                  <c:v>3.6280017960816625E-2</c:v>
                </c:pt>
                <c:pt idx="521">
                  <c:v>6.1312765865586698E-2</c:v>
                </c:pt>
                <c:pt idx="522">
                  <c:v>9.7442514952272186E-2</c:v>
                </c:pt>
                <c:pt idx="523">
                  <c:v>0.14586058516055347</c:v>
                </c:pt>
                <c:pt idx="524">
                  <c:v>0.1830921095609665</c:v>
                </c:pt>
                <c:pt idx="525">
                  <c:v>0.23955962128937244</c:v>
                </c:pt>
                <c:pt idx="526">
                  <c:v>0.27430576840415599</c:v>
                </c:pt>
                <c:pt idx="527">
                  <c:v>0.30473305240273479</c:v>
                </c:pt>
                <c:pt idx="528">
                  <c:v>0.34687251035124067</c:v>
                </c:pt>
                <c:pt idx="529">
                  <c:v>0.38411985877901317</c:v>
                </c:pt>
                <c:pt idx="530">
                  <c:v>0.39251116141676906</c:v>
                </c:pt>
                <c:pt idx="531">
                  <c:v>0.38605221737176182</c:v>
                </c:pt>
                <c:pt idx="532">
                  <c:v>0.40374611120671033</c:v>
                </c:pt>
                <c:pt idx="533">
                  <c:v>0.43721816830337051</c:v>
                </c:pt>
                <c:pt idx="534">
                  <c:v>0.47110018830746414</c:v>
                </c:pt>
                <c:pt idx="535">
                  <c:v>0.44968680750578643</c:v>
                </c:pt>
                <c:pt idx="536">
                  <c:v>0.4142134312167764</c:v>
                </c:pt>
                <c:pt idx="537">
                  <c:v>0.40155720602720979</c:v>
                </c:pt>
                <c:pt idx="538">
                  <c:v>0.4006968978792429</c:v>
                </c:pt>
                <c:pt idx="539">
                  <c:v>0.3977390107512474</c:v>
                </c:pt>
                <c:pt idx="540">
                  <c:v>0.40670253653079275</c:v>
                </c:pt>
                <c:pt idx="541">
                  <c:v>0.42403503589332103</c:v>
                </c:pt>
                <c:pt idx="542">
                  <c:v>0.46007208377122882</c:v>
                </c:pt>
                <c:pt idx="543">
                  <c:v>0.47689481556415558</c:v>
                </c:pt>
                <c:pt idx="544">
                  <c:v>0.50529024694114921</c:v>
                </c:pt>
                <c:pt idx="545">
                  <c:v>0.55397672262042763</c:v>
                </c:pt>
                <c:pt idx="546">
                  <c:v>0.56381089881062507</c:v>
                </c:pt>
                <c:pt idx="547">
                  <c:v>0.56355596020817755</c:v>
                </c:pt>
                <c:pt idx="548">
                  <c:v>0.55897726144641635</c:v>
                </c:pt>
                <c:pt idx="549">
                  <c:v>0.55855472702533004</c:v>
                </c:pt>
                <c:pt idx="550">
                  <c:v>0.55636848963797092</c:v>
                </c:pt>
                <c:pt idx="551">
                  <c:v>0.58088359907269482</c:v>
                </c:pt>
                <c:pt idx="552">
                  <c:v>0.65335676729679115</c:v>
                </c:pt>
                <c:pt idx="553">
                  <c:v>0.71957699619233617</c:v>
                </c:pt>
                <c:pt idx="554">
                  <c:v>0.77428939305245881</c:v>
                </c:pt>
                <c:pt idx="555">
                  <c:v>0.78800001740455627</c:v>
                </c:pt>
                <c:pt idx="556">
                  <c:v>0.78243661098182204</c:v>
                </c:pt>
                <c:pt idx="557">
                  <c:v>0.74597461670637133</c:v>
                </c:pt>
                <c:pt idx="558">
                  <c:v>0.68079234167933467</c:v>
                </c:pt>
                <c:pt idx="559">
                  <c:v>0.58701623193919661</c:v>
                </c:pt>
                <c:pt idx="560">
                  <c:v>0.48572681553661828</c:v>
                </c:pt>
                <c:pt idx="561">
                  <c:v>0.41719339158385993</c:v>
                </c:pt>
                <c:pt idx="562">
                  <c:v>0.36345115743577483</c:v>
                </c:pt>
                <c:pt idx="563">
                  <c:v>0.33055603779852394</c:v>
                </c:pt>
                <c:pt idx="564">
                  <c:v>0.33463059693574909</c:v>
                </c:pt>
                <c:pt idx="565">
                  <c:v>0.37891843155026439</c:v>
                </c:pt>
                <c:pt idx="566">
                  <c:v>0.38733125925064088</c:v>
                </c:pt>
                <c:pt idx="567">
                  <c:v>0.42099536083638672</c:v>
                </c:pt>
                <c:pt idx="568">
                  <c:v>0.42277715362608437</c:v>
                </c:pt>
                <c:pt idx="569">
                  <c:v>0.42583663612604145</c:v>
                </c:pt>
                <c:pt idx="570">
                  <c:v>0.44244528673589234</c:v>
                </c:pt>
                <c:pt idx="571">
                  <c:v>0.47238076508045201</c:v>
                </c:pt>
                <c:pt idx="572">
                  <c:v>0.48849313326179983</c:v>
                </c:pt>
                <c:pt idx="573">
                  <c:v>0.44967507652938365</c:v>
                </c:pt>
                <c:pt idx="574">
                  <c:v>0.34735030096024277</c:v>
                </c:pt>
                <c:pt idx="575">
                  <c:v>0.18432473916560413</c:v>
                </c:pt>
                <c:pt idx="576">
                  <c:v>4.6643019989132881E-2</c:v>
                </c:pt>
                <c:pt idx="577">
                  <c:v>-5.2009667605161666E-2</c:v>
                </c:pt>
                <c:pt idx="578">
                  <c:v>-8.8138882219791423E-2</c:v>
                </c:pt>
                <c:pt idx="579">
                  <c:v>-4.2000751029700044E-2</c:v>
                </c:pt>
                <c:pt idx="580">
                  <c:v>8.0581027083098888E-2</c:v>
                </c:pt>
                <c:pt idx="581">
                  <c:v>0.2720897467620671</c:v>
                </c:pt>
                <c:pt idx="582">
                  <c:v>0.48260188076645139</c:v>
                </c:pt>
                <c:pt idx="583">
                  <c:v>0.70093483015894897</c:v>
                </c:pt>
                <c:pt idx="584">
                  <c:v>0.91631943069398403</c:v>
                </c:pt>
                <c:pt idx="585">
                  <c:v>1.1043561650812626</c:v>
                </c:pt>
                <c:pt idx="586">
                  <c:v>1.2457563114166261</c:v>
                </c:pt>
                <c:pt idx="587">
                  <c:v>1.3399748361110688</c:v>
                </c:pt>
                <c:pt idx="588">
                  <c:v>1.4227914364635945</c:v>
                </c:pt>
                <c:pt idx="589">
                  <c:v>1.482930780351162</c:v>
                </c:pt>
                <c:pt idx="590">
                  <c:v>1.5141163203120231</c:v>
                </c:pt>
                <c:pt idx="591">
                  <c:v>1.51558484852314</c:v>
                </c:pt>
                <c:pt idx="592">
                  <c:v>1.4617145968973637</c:v>
                </c:pt>
                <c:pt idx="593">
                  <c:v>1.3657613494992258</c:v>
                </c:pt>
                <c:pt idx="594">
                  <c:v>1.2660885420441628</c:v>
                </c:pt>
                <c:pt idx="595">
                  <c:v>1.1822047517448664</c:v>
                </c:pt>
                <c:pt idx="596">
                  <c:v>1.1293904341757297</c:v>
                </c:pt>
                <c:pt idx="597">
                  <c:v>1.1322040412575007</c:v>
                </c:pt>
                <c:pt idx="598">
                  <c:v>1.2141058447211981</c:v>
                </c:pt>
                <c:pt idx="599">
                  <c:v>1.3707398150861263</c:v>
                </c:pt>
                <c:pt idx="600">
                  <c:v>1.5208257079124452</c:v>
                </c:pt>
                <c:pt idx="601">
                  <c:v>1.6831819827854635</c:v>
                </c:pt>
                <c:pt idx="602">
                  <c:v>1.8565887643396854</c:v>
                </c:pt>
                <c:pt idx="603">
                  <c:v>1.9473850598931313</c:v>
                </c:pt>
                <c:pt idx="604">
                  <c:v>2.0070202276110649</c:v>
                </c:pt>
                <c:pt idx="605">
                  <c:v>2.0166349504888057</c:v>
                </c:pt>
                <c:pt idx="606">
                  <c:v>2.0007235072553158</c:v>
                </c:pt>
                <c:pt idx="607">
                  <c:v>1.904279678463936</c:v>
                </c:pt>
                <c:pt idx="608">
                  <c:v>1.7862998235225678</c:v>
                </c:pt>
                <c:pt idx="609">
                  <c:v>1.7539796313643456</c:v>
                </c:pt>
                <c:pt idx="610">
                  <c:v>1.7929834833741189</c:v>
                </c:pt>
                <c:pt idx="611">
                  <c:v>1.8499626995623113</c:v>
                </c:pt>
                <c:pt idx="612">
                  <c:v>1.8892073106765748</c:v>
                </c:pt>
                <c:pt idx="613">
                  <c:v>1.9101627083122732</c:v>
                </c:pt>
                <c:pt idx="614">
                  <c:v>1.8982096838951112</c:v>
                </c:pt>
                <c:pt idx="615">
                  <c:v>1.8145826594531538</c:v>
                </c:pt>
                <c:pt idx="616">
                  <c:v>1.8210650289058685</c:v>
                </c:pt>
                <c:pt idx="617">
                  <c:v>1.8343045869469643</c:v>
                </c:pt>
                <c:pt idx="618">
                  <c:v>1.7333654187619687</c:v>
                </c:pt>
                <c:pt idx="619">
                  <c:v>1.5040576475858689</c:v>
                </c:pt>
                <c:pt idx="620">
                  <c:v>1.2626538875699045</c:v>
                </c:pt>
                <c:pt idx="621">
                  <c:v>1.1195968595892192</c:v>
                </c:pt>
                <c:pt idx="622">
                  <c:v>1.1557794300466777</c:v>
                </c:pt>
                <c:pt idx="623">
                  <c:v>1.3654201644659043</c:v>
                </c:pt>
                <c:pt idx="624">
                  <c:v>1.6246959391236306</c:v>
                </c:pt>
                <c:pt idx="625">
                  <c:v>1.7982415920495989</c:v>
                </c:pt>
                <c:pt idx="626">
                  <c:v>1.8895898647606373</c:v>
                </c:pt>
                <c:pt idx="627">
                  <c:v>1.8558200016617776</c:v>
                </c:pt>
                <c:pt idx="628">
                  <c:v>1.7227951146662237</c:v>
                </c:pt>
                <c:pt idx="629">
                  <c:v>1.4976414978504182</c:v>
                </c:pt>
                <c:pt idx="630">
                  <c:v>1.1384755454957485</c:v>
                </c:pt>
                <c:pt idx="631">
                  <c:v>0.70500646568834791</c:v>
                </c:pt>
                <c:pt idx="632">
                  <c:v>0.25634504053741697</c:v>
                </c:pt>
                <c:pt idx="633">
                  <c:v>-0.12430771172046662</c:v>
                </c:pt>
                <c:pt idx="634">
                  <c:v>-0.38648556914180521</c:v>
                </c:pt>
                <c:pt idx="635">
                  <c:v>-0.58259003587067126</c:v>
                </c:pt>
                <c:pt idx="636">
                  <c:v>-0.74826190128922465</c:v>
                </c:pt>
                <c:pt idx="637">
                  <c:v>-0.84776981726288803</c:v>
                </c:pt>
                <c:pt idx="638">
                  <c:v>-0.90830647945404053</c:v>
                </c:pt>
                <c:pt idx="639">
                  <c:v>-0.89808233052492148</c:v>
                </c:pt>
                <c:pt idx="640">
                  <c:v>-0.75423892512917523</c:v>
                </c:pt>
                <c:pt idx="641">
                  <c:v>-0.5582860109210015</c:v>
                </c:pt>
                <c:pt idx="642">
                  <c:v>-0.50809504665434368</c:v>
                </c:pt>
                <c:pt idx="643">
                  <c:v>-0.59821138411760333</c:v>
                </c:pt>
                <c:pt idx="644">
                  <c:v>-0.7252651675790549</c:v>
                </c:pt>
                <c:pt idx="645">
                  <c:v>-0.85046209461987021</c:v>
                </c:pt>
                <c:pt idx="646">
                  <c:v>-1.0619887753576041</c:v>
                </c:pt>
                <c:pt idx="647">
                  <c:v>-1.1583106897026301</c:v>
                </c:pt>
                <c:pt idx="648">
                  <c:v>-1.0610952477157116</c:v>
                </c:pt>
                <c:pt idx="649">
                  <c:v>-0.97770730130374439</c:v>
                </c:pt>
                <c:pt idx="650">
                  <c:v>-0.96103389278054241</c:v>
                </c:pt>
                <c:pt idx="651">
                  <c:v>-0.90500791892409327</c:v>
                </c:pt>
                <c:pt idx="652">
                  <c:v>-0.83698024258017545</c:v>
                </c:pt>
                <c:pt idx="653">
                  <c:v>-0.69317506335675716</c:v>
                </c:pt>
                <c:pt idx="654">
                  <c:v>-0.45933928146958353</c:v>
                </c:pt>
                <c:pt idx="655">
                  <c:v>-0.21018516501411796</c:v>
                </c:pt>
                <c:pt idx="656">
                  <c:v>1.3940858468413354E-2</c:v>
                </c:pt>
                <c:pt idx="657">
                  <c:v>0.1639684618636966</c:v>
                </c:pt>
                <c:pt idx="658">
                  <c:v>0.30016553644090893</c:v>
                </c:pt>
                <c:pt idx="659">
                  <c:v>0.4941950821503997</c:v>
                </c:pt>
                <c:pt idx="660">
                  <c:v>0.72454793348908431</c:v>
                </c:pt>
                <c:pt idx="661">
                  <c:v>0.96593078970909119</c:v>
                </c:pt>
                <c:pt idx="662">
                  <c:v>1.12007786616683</c:v>
                </c:pt>
                <c:pt idx="663">
                  <c:v>1.2638591448962688</c:v>
                </c:pt>
                <c:pt idx="664">
                  <c:v>1.4615934133529664</c:v>
                </c:pt>
                <c:pt idx="665">
                  <c:v>1.5939796382188798</c:v>
                </c:pt>
                <c:pt idx="666">
                  <c:v>1.6753138232231142</c:v>
                </c:pt>
                <c:pt idx="667">
                  <c:v>1.8234305199980736</c:v>
                </c:pt>
                <c:pt idx="668">
                  <c:v>1.9936461836099626</c:v>
                </c:pt>
                <c:pt idx="669">
                  <c:v>2.0557213944196704</c:v>
                </c:pt>
                <c:pt idx="670">
                  <c:v>2.0521347123384475</c:v>
                </c:pt>
                <c:pt idx="671">
                  <c:v>2.0594277982413769</c:v>
                </c:pt>
                <c:pt idx="672">
                  <c:v>2.0758216367661952</c:v>
                </c:pt>
                <c:pt idx="673">
                  <c:v>2.054057569205761</c:v>
                </c:pt>
                <c:pt idx="674">
                  <c:v>2.0240815258026124</c:v>
                </c:pt>
                <c:pt idx="675">
                  <c:v>2.0648410043120387</c:v>
                </c:pt>
                <c:pt idx="676">
                  <c:v>2.0333957017958166</c:v>
                </c:pt>
                <c:pt idx="677">
                  <c:v>1.8874059297144414</c:v>
                </c:pt>
                <c:pt idx="678">
                  <c:v>1.6963749092817308</c:v>
                </c:pt>
                <c:pt idx="679">
                  <c:v>1.5757127903401853</c:v>
                </c:pt>
                <c:pt idx="680">
                  <c:v>1.400921241939068</c:v>
                </c:pt>
                <c:pt idx="681">
                  <c:v>1.1642282912135125</c:v>
                </c:pt>
                <c:pt idx="682">
                  <c:v>0.97178823798894887</c:v>
                </c:pt>
                <c:pt idx="683">
                  <c:v>0.85099894210696225</c:v>
                </c:pt>
                <c:pt idx="684">
                  <c:v>0.81255605734884739</c:v>
                </c:pt>
                <c:pt idx="685">
                  <c:v>0.72636364012956622</c:v>
                </c:pt>
                <c:pt idx="686">
                  <c:v>0.5163880795240402</c:v>
                </c:pt>
                <c:pt idx="687">
                  <c:v>0.26261298162862662</c:v>
                </c:pt>
                <c:pt idx="688">
                  <c:v>9.6567808035761121E-2</c:v>
                </c:pt>
                <c:pt idx="689">
                  <c:v>-5.1717964634299278E-2</c:v>
                </c:pt>
                <c:pt idx="690">
                  <c:v>-0.47426418978720908</c:v>
                </c:pt>
                <c:pt idx="691">
                  <c:v>-1.0874577118456363</c:v>
                </c:pt>
                <c:pt idx="692">
                  <c:v>-1.6234231464564801</c:v>
                </c:pt>
                <c:pt idx="693">
                  <c:v>-1.950967064201832</c:v>
                </c:pt>
                <c:pt idx="694">
                  <c:v>-1.93685641720891</c:v>
                </c:pt>
                <c:pt idx="695">
                  <c:v>-1.5480626231431962</c:v>
                </c:pt>
                <c:pt idx="696">
                  <c:v>-1.3139211049675943</c:v>
                </c:pt>
                <c:pt idx="697">
                  <c:v>-1.2061333854496479</c:v>
                </c:pt>
                <c:pt idx="698">
                  <c:v>-1.0423563833534719</c:v>
                </c:pt>
                <c:pt idx="699">
                  <c:v>-0.89283211559057241</c:v>
                </c:pt>
                <c:pt idx="700">
                  <c:v>-0.88403629526495942</c:v>
                </c:pt>
                <c:pt idx="701">
                  <c:v>-0.93090245962142948</c:v>
                </c:pt>
                <c:pt idx="702">
                  <c:v>-0.905694966763258</c:v>
                </c:pt>
                <c:pt idx="703">
                  <c:v>-0.89630887001752857</c:v>
                </c:pt>
                <c:pt idx="704">
                  <c:v>-0.96854522600769999</c:v>
                </c:pt>
                <c:pt idx="705">
                  <c:v>-1.0977008642256261</c:v>
                </c:pt>
                <c:pt idx="706">
                  <c:v>-1.2347499512135982</c:v>
                </c:pt>
                <c:pt idx="707">
                  <c:v>-1.3251430812478067</c:v>
                </c:pt>
                <c:pt idx="708">
                  <c:v>-1.3062881496548653</c:v>
                </c:pt>
                <c:pt idx="709">
                  <c:v>-1.1734549051523209</c:v>
                </c:pt>
                <c:pt idx="710">
                  <c:v>-0.97335521869361408</c:v>
                </c:pt>
                <c:pt idx="711">
                  <c:v>-0.70944070167839535</c:v>
                </c:pt>
                <c:pt idx="712">
                  <c:v>-0.38014495812356475</c:v>
                </c:pt>
                <c:pt idx="713">
                  <c:v>1.682448595762253E-2</c:v>
                </c:pt>
                <c:pt idx="714">
                  <c:v>0.41575406290590766</c:v>
                </c:pt>
                <c:pt idx="715">
                  <c:v>0.76210861958563336</c:v>
                </c:pt>
                <c:pt idx="716">
                  <c:v>1.0206072261929513</c:v>
                </c:pt>
                <c:pt idx="717">
                  <c:v>1.1889858408272267</c:v>
                </c:pt>
                <c:pt idx="718">
                  <c:v>1.2913093373179436</c:v>
                </c:pt>
                <c:pt idx="719">
                  <c:v>1.3135840129852296</c:v>
                </c:pt>
                <c:pt idx="720">
                  <c:v>1.265849390923977</c:v>
                </c:pt>
                <c:pt idx="721">
                  <c:v>1.1941704938560724</c:v>
                </c:pt>
                <c:pt idx="722">
                  <c:v>1.1142562320828437</c:v>
                </c:pt>
                <c:pt idx="723">
                  <c:v>1.0743141212314369</c:v>
                </c:pt>
                <c:pt idx="724">
                  <c:v>1.0777040445059538</c:v>
                </c:pt>
                <c:pt idx="725">
                  <c:v>1.122264578640461</c:v>
                </c:pt>
                <c:pt idx="726">
                  <c:v>1.241388441324234</c:v>
                </c:pt>
                <c:pt idx="727">
                  <c:v>1.4656908497214318</c:v>
                </c:pt>
                <c:pt idx="728">
                  <c:v>1.6793530797958376</c:v>
                </c:pt>
                <c:pt idx="729">
                  <c:v>1.7771313893795013</c:v>
                </c:pt>
                <c:pt idx="730">
                  <c:v>1.76677991732955</c:v>
                </c:pt>
                <c:pt idx="731">
                  <c:v>1.6154953452944756</c:v>
                </c:pt>
                <c:pt idx="732">
                  <c:v>1.3672345554828644</c:v>
                </c:pt>
                <c:pt idx="733">
                  <c:v>1.1500641421973705</c:v>
                </c:pt>
                <c:pt idx="734">
                  <c:v>1.0148216986656189</c:v>
                </c:pt>
                <c:pt idx="735">
                  <c:v>0.78126753330230714</c:v>
                </c:pt>
                <c:pt idx="736">
                  <c:v>0.4885179839283228</c:v>
                </c:pt>
                <c:pt idx="737">
                  <c:v>0.2829636127129197</c:v>
                </c:pt>
                <c:pt idx="738">
                  <c:v>0.22925695521757009</c:v>
                </c:pt>
                <c:pt idx="739">
                  <c:v>0.29076853098347782</c:v>
                </c:pt>
                <c:pt idx="740">
                  <c:v>0.28497140038758517</c:v>
                </c:pt>
                <c:pt idx="741">
                  <c:v>0.24931157100945711</c:v>
                </c:pt>
                <c:pt idx="742">
                  <c:v>0.39749587621539834</c:v>
                </c:pt>
                <c:pt idx="743">
                  <c:v>0.74406082302331933</c:v>
                </c:pt>
                <c:pt idx="744">
                  <c:v>0.83500417605042465</c:v>
                </c:pt>
                <c:pt idx="745">
                  <c:v>0.46106274828314786</c:v>
                </c:pt>
                <c:pt idx="746">
                  <c:v>-0.16576878301799297</c:v>
                </c:pt>
                <c:pt idx="747">
                  <c:v>-0.85061792291700844</c:v>
                </c:pt>
                <c:pt idx="748">
                  <c:v>-1.5444674625992776</c:v>
                </c:pt>
                <c:pt idx="749">
                  <c:v>-2.1692237439751625</c:v>
                </c:pt>
                <c:pt idx="750">
                  <c:v>-2.5569420889019967</c:v>
                </c:pt>
                <c:pt idx="751">
                  <c:v>-2.8306815361976625</c:v>
                </c:pt>
                <c:pt idx="752">
                  <c:v>-2.8362232348322869</c:v>
                </c:pt>
                <c:pt idx="753">
                  <c:v>-2.5408830034732821</c:v>
                </c:pt>
                <c:pt idx="754">
                  <c:v>-2.0924518489837647</c:v>
                </c:pt>
                <c:pt idx="755">
                  <c:v>-1.6645093381404878</c:v>
                </c:pt>
                <c:pt idx="756">
                  <c:v>-1.3786657159030438</c:v>
                </c:pt>
                <c:pt idx="757">
                  <c:v>-1.0722027647495271</c:v>
                </c:pt>
                <c:pt idx="758">
                  <c:v>-0.69235382191836836</c:v>
                </c:pt>
                <c:pt idx="759">
                  <c:v>-0.61526420384645464</c:v>
                </c:pt>
                <c:pt idx="760">
                  <c:v>-0.63108567304909235</c:v>
                </c:pt>
                <c:pt idx="761">
                  <c:v>-0.57569558389484887</c:v>
                </c:pt>
                <c:pt idx="762">
                  <c:v>-0.47832084182649853</c:v>
                </c:pt>
                <c:pt idx="763">
                  <c:v>-0.3265658612921834</c:v>
                </c:pt>
                <c:pt idx="764">
                  <c:v>-0.1440655630454421</c:v>
                </c:pt>
                <c:pt idx="765">
                  <c:v>-8.8740706890821461E-2</c:v>
                </c:pt>
                <c:pt idx="766">
                  <c:v>-0.11427774516865612</c:v>
                </c:pt>
                <c:pt idx="767">
                  <c:v>-0.25227773560211064</c:v>
                </c:pt>
                <c:pt idx="768">
                  <c:v>-0.37076697438955308</c:v>
                </c:pt>
                <c:pt idx="769">
                  <c:v>-0.36375323921442032</c:v>
                </c:pt>
                <c:pt idx="770">
                  <c:v>-0.31053093217313293</c:v>
                </c:pt>
                <c:pt idx="771">
                  <c:v>-0.28822884768247609</c:v>
                </c:pt>
                <c:pt idx="772">
                  <c:v>-0.31328716345131397</c:v>
                </c:pt>
                <c:pt idx="773">
                  <c:v>-0.2699683586508036</c:v>
                </c:pt>
                <c:pt idx="774">
                  <c:v>-0.12099701821804047</c:v>
                </c:pt>
                <c:pt idx="775">
                  <c:v>5.6260145707055932E-2</c:v>
                </c:pt>
                <c:pt idx="776">
                  <c:v>0.19819729484617712</c:v>
                </c:pt>
                <c:pt idx="777">
                  <c:v>0.34433668255805971</c:v>
                </c:pt>
                <c:pt idx="778">
                  <c:v>0.5255369254946709</c:v>
                </c:pt>
                <c:pt idx="779">
                  <c:v>0.71248819738626479</c:v>
                </c:pt>
                <c:pt idx="780">
                  <c:v>0.83709331311285495</c:v>
                </c:pt>
                <c:pt idx="781">
                  <c:v>0.8747754020243883</c:v>
                </c:pt>
                <c:pt idx="782">
                  <c:v>0.90951904579997067</c:v>
                </c:pt>
                <c:pt idx="783">
                  <c:v>1.0248941123485567</c:v>
                </c:pt>
                <c:pt idx="784">
                  <c:v>1.1644441996514798</c:v>
                </c:pt>
                <c:pt idx="785">
                  <c:v>1.2126783201098443</c:v>
                </c:pt>
                <c:pt idx="786">
                  <c:v>1.1417631424963475</c:v>
                </c:pt>
                <c:pt idx="787">
                  <c:v>1.0170197401195764</c:v>
                </c:pt>
                <c:pt idx="788">
                  <c:v>0.81908776268363004</c:v>
                </c:pt>
                <c:pt idx="789">
                  <c:v>0.53636881940066816</c:v>
                </c:pt>
                <c:pt idx="790">
                  <c:v>0.21814770229160788</c:v>
                </c:pt>
                <c:pt idx="791">
                  <c:v>8.3779307864606384E-2</c:v>
                </c:pt>
                <c:pt idx="792">
                  <c:v>0.25087233904749157</c:v>
                </c:pt>
                <c:pt idx="793">
                  <c:v>0.41771635193377737</c:v>
                </c:pt>
                <c:pt idx="794">
                  <c:v>0.52764616236090667</c:v>
                </c:pt>
                <c:pt idx="795">
                  <c:v>0.55252211809158325</c:v>
                </c:pt>
                <c:pt idx="796">
                  <c:v>0.54533406279981134</c:v>
                </c:pt>
                <c:pt idx="797">
                  <c:v>0.50636580571532253</c:v>
                </c:pt>
                <c:pt idx="798">
                  <c:v>0.39387860588729384</c:v>
                </c:pt>
                <c:pt idx="799">
                  <c:v>1.3156454488635064E-2</c:v>
                </c:pt>
                <c:pt idx="800">
                  <c:v>-0.69470571823418148</c:v>
                </c:pt>
                <c:pt idx="801">
                  <c:v>-1.487275700122118</c:v>
                </c:pt>
                <c:pt idx="802">
                  <c:v>-2.3826336666941645</c:v>
                </c:pt>
                <c:pt idx="803">
                  <c:v>-2.7571709257364274</c:v>
                </c:pt>
                <c:pt idx="804">
                  <c:v>-2.4878016874194144</c:v>
                </c:pt>
                <c:pt idx="805">
                  <c:v>-2.3446061535179616</c:v>
                </c:pt>
                <c:pt idx="806">
                  <c:v>-2.1767081800103187</c:v>
                </c:pt>
                <c:pt idx="807">
                  <c:v>-1.8364809206128121</c:v>
                </c:pt>
                <c:pt idx="808">
                  <c:v>-1.4021377551555634</c:v>
                </c:pt>
                <c:pt idx="809">
                  <c:v>-0.99435191228985786</c:v>
                </c:pt>
                <c:pt idx="810">
                  <c:v>-0.79207201838493346</c:v>
                </c:pt>
                <c:pt idx="811">
                  <c:v>-0.81803943000733859</c:v>
                </c:pt>
                <c:pt idx="812">
                  <c:v>-0.98471818596124649</c:v>
                </c:pt>
                <c:pt idx="813">
                  <c:v>-1.1337299452722074</c:v>
                </c:pt>
                <c:pt idx="814">
                  <c:v>-1.1989915231615305</c:v>
                </c:pt>
                <c:pt idx="815">
                  <c:v>-1.1798049813508988</c:v>
                </c:pt>
                <c:pt idx="816">
                  <c:v>-1.1684157016128303</c:v>
                </c:pt>
                <c:pt idx="817">
                  <c:v>-1.0942369736731052</c:v>
                </c:pt>
                <c:pt idx="818">
                  <c:v>-0.85876572556793696</c:v>
                </c:pt>
                <c:pt idx="819">
                  <c:v>-0.56626932408660657</c:v>
                </c:pt>
                <c:pt idx="820">
                  <c:v>-0.19347395058721306</c:v>
                </c:pt>
                <c:pt idx="821">
                  <c:v>8.7234975770115852E-2</c:v>
                </c:pt>
                <c:pt idx="822">
                  <c:v>0.32253691043704752</c:v>
                </c:pt>
                <c:pt idx="823">
                  <c:v>0.62137118205428121</c:v>
                </c:pt>
                <c:pt idx="824">
                  <c:v>0.93181023985147482</c:v>
                </c:pt>
                <c:pt idx="825">
                  <c:v>1.161929166018963</c:v>
                </c:pt>
                <c:pt idx="826">
                  <c:v>1.2174788841605186</c:v>
                </c:pt>
                <c:pt idx="827">
                  <c:v>1.1892902614921332</c:v>
                </c:pt>
                <c:pt idx="828">
                  <c:v>1.0954272475093603</c:v>
                </c:pt>
                <c:pt idx="829">
                  <c:v>0.94408018335700039</c:v>
                </c:pt>
                <c:pt idx="830">
                  <c:v>0.86753611050546175</c:v>
                </c:pt>
                <c:pt idx="831">
                  <c:v>0.87388918340206145</c:v>
                </c:pt>
                <c:pt idx="832">
                  <c:v>1.0764215308427811</c:v>
                </c:pt>
                <c:pt idx="833">
                  <c:v>1.3675989831984043</c:v>
                </c:pt>
                <c:pt idx="834">
                  <c:v>1.5564967931807041</c:v>
                </c:pt>
                <c:pt idx="835">
                  <c:v>1.5846150299906732</c:v>
                </c:pt>
                <c:pt idx="836">
                  <c:v>1.5314084373414518</c:v>
                </c:pt>
                <c:pt idx="837">
                  <c:v>1.4245808306336403</c:v>
                </c:pt>
                <c:pt idx="838">
                  <c:v>1.4015718908607961</c:v>
                </c:pt>
                <c:pt idx="839">
                  <c:v>1.4472057545185091</c:v>
                </c:pt>
                <c:pt idx="840">
                  <c:v>1.4114374592900276</c:v>
                </c:pt>
                <c:pt idx="841">
                  <c:v>1.1502491334825755</c:v>
                </c:pt>
                <c:pt idx="842">
                  <c:v>0.74565579727292064</c:v>
                </c:pt>
                <c:pt idx="843">
                  <c:v>0.40271776869893078</c:v>
                </c:pt>
                <c:pt idx="844">
                  <c:v>9.3342739697545765E-2</c:v>
                </c:pt>
                <c:pt idx="845">
                  <c:v>-0.23866329794749619</c:v>
                </c:pt>
                <c:pt idx="846">
                  <c:v>-0.52697490200400354</c:v>
                </c:pt>
                <c:pt idx="847">
                  <c:v>-0.51873244754970071</c:v>
                </c:pt>
                <c:pt idx="848">
                  <c:v>-0.18997652990743519</c:v>
                </c:pt>
                <c:pt idx="849">
                  <c:v>0.13794139036908745</c:v>
                </c:pt>
                <c:pt idx="850">
                  <c:v>0.46852079875767233</c:v>
                </c:pt>
                <c:pt idx="851">
                  <c:v>0.81923964411020278</c:v>
                </c:pt>
                <c:pt idx="852">
                  <c:v>0.8610410233587027</c:v>
                </c:pt>
                <c:pt idx="853">
                  <c:v>0.3813198830187321</c:v>
                </c:pt>
                <c:pt idx="854">
                  <c:v>-0.34242581248283388</c:v>
                </c:pt>
                <c:pt idx="855">
                  <c:v>-0.98127183705568322</c:v>
                </c:pt>
                <c:pt idx="856">
                  <c:v>-1.5960016053915025</c:v>
                </c:pt>
                <c:pt idx="857">
                  <c:v>-2.1298548795282843</c:v>
                </c:pt>
                <c:pt idx="858">
                  <c:v>-2.3559517984092238</c:v>
                </c:pt>
                <c:pt idx="859">
                  <c:v>-2.2353577995300293</c:v>
                </c:pt>
                <c:pt idx="860">
                  <c:v>-1.7856826499104501</c:v>
                </c:pt>
                <c:pt idx="861">
                  <c:v>-1.217000581920147</c:v>
                </c:pt>
                <c:pt idx="862">
                  <c:v>-0.80353336505591877</c:v>
                </c:pt>
                <c:pt idx="863">
                  <c:v>-0.57484609309583901</c:v>
                </c:pt>
                <c:pt idx="864">
                  <c:v>-0.47805760748684406</c:v>
                </c:pt>
                <c:pt idx="865">
                  <c:v>-0.44257008824497462</c:v>
                </c:pt>
                <c:pt idx="866">
                  <c:v>-0.4934787616878748</c:v>
                </c:pt>
                <c:pt idx="867">
                  <c:v>-0.62244224578142171</c:v>
                </c:pt>
                <c:pt idx="868">
                  <c:v>-0.73060111731290822</c:v>
                </c:pt>
                <c:pt idx="869">
                  <c:v>-0.77835854351520539</c:v>
                </c:pt>
                <c:pt idx="870">
                  <c:v>-0.8122857698053122</c:v>
                </c:pt>
                <c:pt idx="871">
                  <c:v>-0.81466215133666997</c:v>
                </c:pt>
                <c:pt idx="872">
                  <c:v>-0.79096397101879123</c:v>
                </c:pt>
                <c:pt idx="873">
                  <c:v>-0.77249283604323871</c:v>
                </c:pt>
                <c:pt idx="874">
                  <c:v>-0.71068601243197926</c:v>
                </c:pt>
                <c:pt idx="875">
                  <c:v>-0.59587271712720402</c:v>
                </c:pt>
                <c:pt idx="876">
                  <c:v>-0.46430831842124465</c:v>
                </c:pt>
                <c:pt idx="877">
                  <c:v>-0.35387195639312269</c:v>
                </c:pt>
                <c:pt idx="878">
                  <c:v>-0.23861259162425996</c:v>
                </c:pt>
                <c:pt idx="879">
                  <c:v>-6.6512297317385671E-2</c:v>
                </c:pt>
                <c:pt idx="880">
                  <c:v>9.324859952554107E-2</c:v>
                </c:pt>
                <c:pt idx="881">
                  <c:v>0.20692212631925941</c:v>
                </c:pt>
                <c:pt idx="882">
                  <c:v>0.30987304732203486</c:v>
                </c:pt>
                <c:pt idx="883">
                  <c:v>0.46556846648454669</c:v>
                </c:pt>
                <c:pt idx="884">
                  <c:v>0.60660367347300059</c:v>
                </c:pt>
                <c:pt idx="885">
                  <c:v>0.7392628902196885</c:v>
                </c:pt>
                <c:pt idx="886">
                  <c:v>0.85578393794596197</c:v>
                </c:pt>
                <c:pt idx="887">
                  <c:v>0.91748777747154242</c:v>
                </c:pt>
                <c:pt idx="888">
                  <c:v>0.93799250096082687</c:v>
                </c:pt>
                <c:pt idx="889">
                  <c:v>0.95390767179429536</c:v>
                </c:pt>
                <c:pt idx="890">
                  <c:v>1.0821050244569779</c:v>
                </c:pt>
                <c:pt idx="891">
                  <c:v>1.3180052389204502</c:v>
                </c:pt>
                <c:pt idx="892">
                  <c:v>1.4978002497553826</c:v>
                </c:pt>
                <c:pt idx="893">
                  <c:v>1.4855384923517705</c:v>
                </c:pt>
                <c:pt idx="894">
                  <c:v>1.4240681760013105</c:v>
                </c:pt>
                <c:pt idx="895">
                  <c:v>1.3517546367645263</c:v>
                </c:pt>
                <c:pt idx="896">
                  <c:v>1.2306935915350914</c:v>
                </c:pt>
                <c:pt idx="897">
                  <c:v>1.0037507267296315</c:v>
                </c:pt>
                <c:pt idx="898">
                  <c:v>0.88377850614488129</c:v>
                </c:pt>
                <c:pt idx="899">
                  <c:v>0.94399832233786585</c:v>
                </c:pt>
                <c:pt idx="900">
                  <c:v>1.0097922161221504</c:v>
                </c:pt>
                <c:pt idx="901">
                  <c:v>0.95869105964899071</c:v>
                </c:pt>
                <c:pt idx="902">
                  <c:v>0.84878270119428634</c:v>
                </c:pt>
                <c:pt idx="903">
                  <c:v>0.70508986160159115</c:v>
                </c:pt>
                <c:pt idx="904">
                  <c:v>0.53674775552004583</c:v>
                </c:pt>
                <c:pt idx="905">
                  <c:v>0.17090013502165677</c:v>
                </c:pt>
                <c:pt idx="906">
                  <c:v>-0.61187128387391565</c:v>
                </c:pt>
                <c:pt idx="907">
                  <c:v>-1.5014872115850448</c:v>
                </c:pt>
                <c:pt idx="908">
                  <c:v>-2.1291328945755961</c:v>
                </c:pt>
                <c:pt idx="909">
                  <c:v>-2.5581243959069253</c:v>
                </c:pt>
                <c:pt idx="910">
                  <c:v>-2.5639835983514785</c:v>
                </c:pt>
                <c:pt idx="911">
                  <c:v>-2.2717292350530625</c:v>
                </c:pt>
                <c:pt idx="912">
                  <c:v>-2.0207980218529702</c:v>
                </c:pt>
                <c:pt idx="913">
                  <c:v>-1.634361094236374</c:v>
                </c:pt>
                <c:pt idx="914">
                  <c:v>-1.2386800110340119</c:v>
                </c:pt>
                <c:pt idx="915">
                  <c:v>-1.0185661093890668</c:v>
                </c:pt>
                <c:pt idx="916">
                  <c:v>-0.93036626994609839</c:v>
                </c:pt>
                <c:pt idx="917">
                  <c:v>-0.91024848595261576</c:v>
                </c:pt>
                <c:pt idx="918">
                  <c:v>-0.94414428345859058</c:v>
                </c:pt>
                <c:pt idx="919">
                  <c:v>-1.061234265267849</c:v>
                </c:pt>
                <c:pt idx="920">
                  <c:v>-1.2951538816094399</c:v>
                </c:pt>
                <c:pt idx="921">
                  <c:v>-1.508098658323288</c:v>
                </c:pt>
                <c:pt idx="922">
                  <c:v>-1.589778413772583</c:v>
                </c:pt>
                <c:pt idx="923">
                  <c:v>-1.5095743493735791</c:v>
                </c:pt>
                <c:pt idx="924">
                  <c:v>-1.3340972149372101</c:v>
                </c:pt>
                <c:pt idx="925">
                  <c:v>-1.109710606634617</c:v>
                </c:pt>
                <c:pt idx="926">
                  <c:v>-0.85654911920428278</c:v>
                </c:pt>
                <c:pt idx="927">
                  <c:v>-0.54959427103400238</c:v>
                </c:pt>
                <c:pt idx="928">
                  <c:v>-0.28360761042684318</c:v>
                </c:pt>
                <c:pt idx="929">
                  <c:v>-8.9538184879347685E-2</c:v>
                </c:pt>
                <c:pt idx="930">
                  <c:v>0.11801371397450566</c:v>
                </c:pt>
                <c:pt idx="931">
                  <c:v>0.40438557732850317</c:v>
                </c:pt>
                <c:pt idx="932">
                  <c:v>0.71038809679448611</c:v>
                </c:pt>
                <c:pt idx="933">
                  <c:v>0.93866493076086044</c:v>
                </c:pt>
                <c:pt idx="934">
                  <c:v>1.04258910253644</c:v>
                </c:pt>
                <c:pt idx="935">
                  <c:v>1.0489982356131078</c:v>
                </c:pt>
                <c:pt idx="936">
                  <c:v>1.0309372097253799</c:v>
                </c:pt>
                <c:pt idx="937">
                  <c:v>1.0757267354428768</c:v>
                </c:pt>
                <c:pt idx="938">
                  <c:v>1.2195343266427519</c:v>
                </c:pt>
                <c:pt idx="939">
                  <c:v>1.3313474155962468</c:v>
                </c:pt>
                <c:pt idx="940">
                  <c:v>1.3462382273375988</c:v>
                </c:pt>
                <c:pt idx="941">
                  <c:v>1.2504735526442528</c:v>
                </c:pt>
                <c:pt idx="942">
                  <c:v>1.1069193651527167</c:v>
                </c:pt>
                <c:pt idx="943">
                  <c:v>0.91745612941682342</c:v>
                </c:pt>
                <c:pt idx="944">
                  <c:v>0.80870091497898111</c:v>
                </c:pt>
                <c:pt idx="945">
                  <c:v>0.88094428762793542</c:v>
                </c:pt>
                <c:pt idx="946">
                  <c:v>1.0598432126641275</c:v>
                </c:pt>
                <c:pt idx="947">
                  <c:v>1.2126888450980187</c:v>
                </c:pt>
                <c:pt idx="948">
                  <c:v>1.15775900490582</c:v>
                </c:pt>
                <c:pt idx="949">
                  <c:v>0.85367046184837825</c:v>
                </c:pt>
                <c:pt idx="950">
                  <c:v>0.37304435525089502</c:v>
                </c:pt>
                <c:pt idx="951">
                  <c:v>-2.787822687998414E-2</c:v>
                </c:pt>
                <c:pt idx="952">
                  <c:v>-0.19351935787126423</c:v>
                </c:pt>
                <c:pt idx="953">
                  <c:v>4.1563086938112975E-2</c:v>
                </c:pt>
                <c:pt idx="954">
                  <c:v>0.57440188743174081</c:v>
                </c:pt>
                <c:pt idx="955">
                  <c:v>1.0062821325659752</c:v>
                </c:pt>
                <c:pt idx="956">
                  <c:v>1.4459082573652269</c:v>
                </c:pt>
                <c:pt idx="957">
                  <c:v>1.6793127340078355</c:v>
                </c:pt>
                <c:pt idx="958">
                  <c:v>1.4269277568161489</c:v>
                </c:pt>
                <c:pt idx="959">
                  <c:v>0.63801498904824261</c:v>
                </c:pt>
                <c:pt idx="960">
                  <c:v>-0.3678751973435283</c:v>
                </c:pt>
                <c:pt idx="961">
                  <c:v>-1.1985896732658148</c:v>
                </c:pt>
                <c:pt idx="962">
                  <c:v>-1.8249924574792387</c:v>
                </c:pt>
                <c:pt idx="963">
                  <c:v>-2.3894839721918109</c:v>
                </c:pt>
                <c:pt idx="964">
                  <c:v>-2.7275296354293825</c:v>
                </c:pt>
                <c:pt idx="965">
                  <c:v>-2.6624331682920457</c:v>
                </c:pt>
                <c:pt idx="966">
                  <c:v>-2.3472387161850929</c:v>
                </c:pt>
                <c:pt idx="967">
                  <c:v>-1.9709665882587435</c:v>
                </c:pt>
                <c:pt idx="968">
                  <c:v>-1.6314121972024442</c:v>
                </c:pt>
                <c:pt idx="969">
                  <c:v>-1.4494268193840982</c:v>
                </c:pt>
                <c:pt idx="970">
                  <c:v>-1.4494882151484489</c:v>
                </c:pt>
                <c:pt idx="971">
                  <c:v>-1.5713542757928372</c:v>
                </c:pt>
                <c:pt idx="972">
                  <c:v>-1.6365561389923096</c:v>
                </c:pt>
                <c:pt idx="973">
                  <c:v>-1.5751476569473744</c:v>
                </c:pt>
                <c:pt idx="974">
                  <c:v>-1.4375742208957674</c:v>
                </c:pt>
                <c:pt idx="975">
                  <c:v>-1.2994710271060468</c:v>
                </c:pt>
                <c:pt idx="976">
                  <c:v>-1.2097442603856325</c:v>
                </c:pt>
                <c:pt idx="977">
                  <c:v>-1.1276784425228834</c:v>
                </c:pt>
                <c:pt idx="978">
                  <c:v>-0.98960411936044701</c:v>
                </c:pt>
                <c:pt idx="979">
                  <c:v>-0.82112610206007963</c:v>
                </c:pt>
                <c:pt idx="980">
                  <c:v>-0.69463211640715605</c:v>
                </c:pt>
                <c:pt idx="981">
                  <c:v>-0.47700814191251995</c:v>
                </c:pt>
                <c:pt idx="982">
                  <c:v>-0.18674729542806745</c:v>
                </c:pt>
                <c:pt idx="983">
                  <c:v>7.8147653471678499E-2</c:v>
                </c:pt>
                <c:pt idx="984">
                  <c:v>0.30800157286226754</c:v>
                </c:pt>
                <c:pt idx="985">
                  <c:v>0.40352702334523205</c:v>
                </c:pt>
                <c:pt idx="986">
                  <c:v>0.43864905506372454</c:v>
                </c:pt>
                <c:pt idx="987">
                  <c:v>0.55713619250804192</c:v>
                </c:pt>
                <c:pt idx="988">
                  <c:v>0.67664001457393175</c:v>
                </c:pt>
                <c:pt idx="989">
                  <c:v>0.77941528156399731</c:v>
                </c:pt>
                <c:pt idx="990">
                  <c:v>0.87545813754200941</c:v>
                </c:pt>
                <c:pt idx="991">
                  <c:v>0.92870873048901559</c:v>
                </c:pt>
                <c:pt idx="992">
                  <c:v>0.84583402343094349</c:v>
                </c:pt>
                <c:pt idx="993">
                  <c:v>0.84537348210811625</c:v>
                </c:pt>
                <c:pt idx="994">
                  <c:v>0.95157258622348317</c:v>
                </c:pt>
                <c:pt idx="995">
                  <c:v>1.1097658628225326</c:v>
                </c:pt>
                <c:pt idx="996">
                  <c:v>1.2934663751721382</c:v>
                </c:pt>
                <c:pt idx="997">
                  <c:v>1.3519170431792737</c:v>
                </c:pt>
                <c:pt idx="998">
                  <c:v>1.3220689076185228</c:v>
                </c:pt>
                <c:pt idx="999">
                  <c:v>1.1445113338530064</c:v>
                </c:pt>
                <c:pt idx="1000">
                  <c:v>0.84536332257092006</c:v>
                </c:pt>
                <c:pt idx="1001">
                  <c:v>0.54967708222568035</c:v>
                </c:pt>
                <c:pt idx="1002">
                  <c:v>0.41567914545536044</c:v>
                </c:pt>
                <c:pt idx="1003">
                  <c:v>0.4797355391085148</c:v>
                </c:pt>
                <c:pt idx="1004">
                  <c:v>0.71127899318933485</c:v>
                </c:pt>
                <c:pt idx="1005">
                  <c:v>1.0434427960216999</c:v>
                </c:pt>
                <c:pt idx="1006">
                  <c:v>1.3692400042712689</c:v>
                </c:pt>
                <c:pt idx="1007">
                  <c:v>1.6649003706872465</c:v>
                </c:pt>
                <c:pt idx="1008">
                  <c:v>1.7999106797575952</c:v>
                </c:pt>
                <c:pt idx="1009">
                  <c:v>1.7734379956126214</c:v>
                </c:pt>
                <c:pt idx="1010">
                  <c:v>1.4598157136142254</c:v>
                </c:pt>
                <c:pt idx="1011">
                  <c:v>0.7882743979990483</c:v>
                </c:pt>
                <c:pt idx="1012">
                  <c:v>-0.17580421306192875</c:v>
                </c:pt>
                <c:pt idx="1013">
                  <c:v>-1.2415566949546337</c:v>
                </c:pt>
                <c:pt idx="1014">
                  <c:v>-2.117965005040169</c:v>
                </c:pt>
                <c:pt idx="1015">
                  <c:v>-2.7198370385169985</c:v>
                </c:pt>
                <c:pt idx="1016">
                  <c:v>-3.0351475578546525</c:v>
                </c:pt>
                <c:pt idx="1017">
                  <c:v>-2.787348990440369</c:v>
                </c:pt>
                <c:pt idx="1018">
                  <c:v>-2.1876608920097351</c:v>
                </c:pt>
                <c:pt idx="1019">
                  <c:v>-1.8095774428546429</c:v>
                </c:pt>
                <c:pt idx="1020">
                  <c:v>-1.4460632085800171</c:v>
                </c:pt>
                <c:pt idx="1021">
                  <c:v>-1.1304570394009352</c:v>
                </c:pt>
                <c:pt idx="1022">
                  <c:v>-1.016988822966814</c:v>
                </c:pt>
                <c:pt idx="1023">
                  <c:v>-1.0577830924093723</c:v>
                </c:pt>
                <c:pt idx="1024">
                  <c:v>-1.1168656251579523</c:v>
                </c:pt>
                <c:pt idx="1025">
                  <c:v>-1.1986790625751018</c:v>
                </c:pt>
                <c:pt idx="1026">
                  <c:v>-1.3188415369391442</c:v>
                </c:pt>
                <c:pt idx="1027">
                  <c:v>-1.3409793877601623</c:v>
                </c:pt>
                <c:pt idx="1028">
                  <c:v>-1.1711283711344005</c:v>
                </c:pt>
                <c:pt idx="1029">
                  <c:v>-0.91286365315318108</c:v>
                </c:pt>
                <c:pt idx="1030">
                  <c:v>-0.64411853201687341</c:v>
                </c:pt>
                <c:pt idx="1031">
                  <c:v>-0.44521025229245426</c:v>
                </c:pt>
                <c:pt idx="1032">
                  <c:v>-0.29754137914627793</c:v>
                </c:pt>
                <c:pt idx="1033">
                  <c:v>-0.1845823821052909</c:v>
                </c:pt>
                <c:pt idx="1034">
                  <c:v>-1.7837479524314404E-2</c:v>
                </c:pt>
                <c:pt idx="1035">
                  <c:v>0.18738089606165886</c:v>
                </c:pt>
                <c:pt idx="1036">
                  <c:v>0.39285377170890573</c:v>
                </c:pt>
                <c:pt idx="1037">
                  <c:v>0.56436291251331572</c:v>
                </c:pt>
                <c:pt idx="1038">
                  <c:v>0.67096887320280074</c:v>
                </c:pt>
                <c:pt idx="1039">
                  <c:v>0.75049758419394497</c:v>
                </c:pt>
                <c:pt idx="1040">
                  <c:v>0.83155007958412175</c:v>
                </c:pt>
                <c:pt idx="1041">
                  <c:v>0.88164668440818794</c:v>
                </c:pt>
                <c:pt idx="1042">
                  <c:v>0.9695399835705758</c:v>
                </c:pt>
                <c:pt idx="1043">
                  <c:v>1.1246239301562311</c:v>
                </c:pt>
                <c:pt idx="1044">
                  <c:v>1.2409570629894735</c:v>
                </c:pt>
                <c:pt idx="1045">
                  <c:v>1.2474986355006696</c:v>
                </c:pt>
                <c:pt idx="1046">
                  <c:v>1.2070139761269094</c:v>
                </c:pt>
                <c:pt idx="1047">
                  <c:v>1.1846498380601407</c:v>
                </c:pt>
                <c:pt idx="1048">
                  <c:v>1.1230105371773242</c:v>
                </c:pt>
                <c:pt idx="1049">
                  <c:v>1.0051331546902658</c:v>
                </c:pt>
                <c:pt idx="1050">
                  <c:v>0.84762692593038091</c:v>
                </c:pt>
                <c:pt idx="1051">
                  <c:v>0.73544421985745434</c:v>
                </c:pt>
                <c:pt idx="1052">
                  <c:v>0.79535142928361902</c:v>
                </c:pt>
                <c:pt idx="1053">
                  <c:v>0.87990114435553557</c:v>
                </c:pt>
                <c:pt idx="1054">
                  <c:v>0.88178416706621654</c:v>
                </c:pt>
                <c:pt idx="1055">
                  <c:v>0.69847256764769561</c:v>
                </c:pt>
                <c:pt idx="1056">
                  <c:v>0.32151288025081159</c:v>
                </c:pt>
                <c:pt idx="1057">
                  <c:v>-1.9608418419957162E-2</c:v>
                </c:pt>
                <c:pt idx="1058">
                  <c:v>-0.2677937060594559</c:v>
                </c:pt>
                <c:pt idx="1059">
                  <c:v>-0.28179241541773081</c:v>
                </c:pt>
                <c:pt idx="1060">
                  <c:v>-4.8853377141058446E-2</c:v>
                </c:pt>
                <c:pt idx="1061">
                  <c:v>0.44389894109219313</c:v>
                </c:pt>
                <c:pt idx="1062">
                  <c:v>1.0325094529241323</c:v>
                </c:pt>
                <c:pt idx="1063">
                  <c:v>1.417372090816498</c:v>
                </c:pt>
                <c:pt idx="1064">
                  <c:v>1.3644536197185517</c:v>
                </c:pt>
                <c:pt idx="1065">
                  <c:v>0.8616212864220143</c:v>
                </c:pt>
                <c:pt idx="1066">
                  <c:v>0.25471922222524884</c:v>
                </c:pt>
                <c:pt idx="1067">
                  <c:v>-0.39376842241734267</c:v>
                </c:pt>
                <c:pt idx="1068">
                  <c:v>-1.0226840110123159</c:v>
                </c:pt>
                <c:pt idx="1069">
                  <c:v>-1.4867525205016137</c:v>
                </c:pt>
                <c:pt idx="1070">
                  <c:v>-1.7182737551629543</c:v>
                </c:pt>
                <c:pt idx="1071">
                  <c:v>-1.6137490743398668</c:v>
                </c:pt>
                <c:pt idx="1072">
                  <c:v>-1.3351982456445695</c:v>
                </c:pt>
                <c:pt idx="1073">
                  <c:v>-1.1421638960391283</c:v>
                </c:pt>
                <c:pt idx="1074">
                  <c:v>-1.1310382526367904</c:v>
                </c:pt>
                <c:pt idx="1075">
                  <c:v>-1.1978629374504091</c:v>
                </c:pt>
                <c:pt idx="1076">
                  <c:v>-1.267176416516304</c:v>
                </c:pt>
                <c:pt idx="1077">
                  <c:v>-1.3349602639675142</c:v>
                </c:pt>
                <c:pt idx="1078">
                  <c:v>-1.3409194537997247</c:v>
                </c:pt>
                <c:pt idx="1079">
                  <c:v>-1.2832545053958893</c:v>
                </c:pt>
                <c:pt idx="1080">
                  <c:v>-1.1973309870064259</c:v>
                </c:pt>
                <c:pt idx="1081">
                  <c:v>-1.0450222751498224</c:v>
                </c:pt>
                <c:pt idx="1082">
                  <c:v>-0.9596855979412795</c:v>
                </c:pt>
                <c:pt idx="1083">
                  <c:v>-0.91129199467599398</c:v>
                </c:pt>
                <c:pt idx="1084">
                  <c:v>-0.85833719775080686</c:v>
                </c:pt>
                <c:pt idx="1085">
                  <c:v>-0.81462502151727678</c:v>
                </c:pt>
                <c:pt idx="1086">
                  <c:v>-0.80976817801594736</c:v>
                </c:pt>
                <c:pt idx="1087">
                  <c:v>-0.76913382992148405</c:v>
                </c:pt>
                <c:pt idx="1088">
                  <c:v>-0.69620019346475603</c:v>
                </c:pt>
                <c:pt idx="1089">
                  <c:v>-0.55856002606451516</c:v>
                </c:pt>
                <c:pt idx="1090">
                  <c:v>-0.41052840627729897</c:v>
                </c:pt>
                <c:pt idx="1091">
                  <c:v>-0.28290327675640586</c:v>
                </c:pt>
                <c:pt idx="1092">
                  <c:v>-0.15016618240624666</c:v>
                </c:pt>
                <c:pt idx="1093">
                  <c:v>8.3787676692008983E-2</c:v>
                </c:pt>
                <c:pt idx="1094">
                  <c:v>0.37232829060405492</c:v>
                </c:pt>
                <c:pt idx="1095">
                  <c:v>0.68549986191093926</c:v>
                </c:pt>
                <c:pt idx="1096">
                  <c:v>0.94922821819782266</c:v>
                </c:pt>
                <c:pt idx="1097">
                  <c:v>1.1295768141746521</c:v>
                </c:pt>
                <c:pt idx="1098">
                  <c:v>1.1678636513650418</c:v>
                </c:pt>
                <c:pt idx="1099">
                  <c:v>1.1749838789552451</c:v>
                </c:pt>
                <c:pt idx="1100">
                  <c:v>1.1684729312360287</c:v>
                </c:pt>
                <c:pt idx="1101">
                  <c:v>1.1393703887611628</c:v>
                </c:pt>
                <c:pt idx="1102">
                  <c:v>1.0959424602985384</c:v>
                </c:pt>
                <c:pt idx="1103">
                  <c:v>0.96507504969835289</c:v>
                </c:pt>
                <c:pt idx="1104">
                  <c:v>0.73650344297289849</c:v>
                </c:pt>
                <c:pt idx="1105">
                  <c:v>0.47658187989145517</c:v>
                </c:pt>
                <c:pt idx="1106">
                  <c:v>0.3465405346825719</c:v>
                </c:pt>
                <c:pt idx="1107">
                  <c:v>0.3163331608101726</c:v>
                </c:pt>
                <c:pt idx="1108">
                  <c:v>0.3259006674215198</c:v>
                </c:pt>
                <c:pt idx="1109">
                  <c:v>0.44157061636447908</c:v>
                </c:pt>
                <c:pt idx="1110">
                  <c:v>0.68048346251249314</c:v>
                </c:pt>
                <c:pt idx="1111">
                  <c:v>1.0314720837771894</c:v>
                </c:pt>
                <c:pt idx="1112">
                  <c:v>1.3533861561119558</c:v>
                </c:pt>
                <c:pt idx="1113">
                  <c:v>1.5384652957320215</c:v>
                </c:pt>
                <c:pt idx="1114">
                  <c:v>1.5330016574263574</c:v>
                </c:pt>
                <c:pt idx="1115">
                  <c:v>1.1761335877329111</c:v>
                </c:pt>
                <c:pt idx="1116">
                  <c:v>0.49060222394764424</c:v>
                </c:pt>
                <c:pt idx="1117">
                  <c:v>-0.49574101287871603</c:v>
                </c:pt>
                <c:pt idx="1118">
                  <c:v>-1.6327854157984258</c:v>
                </c:pt>
                <c:pt idx="1119">
                  <c:v>-2.6548613163828851</c:v>
                </c:pt>
                <c:pt idx="1120">
                  <c:v>-3.4564034852385523</c:v>
                </c:pt>
                <c:pt idx="1121">
                  <c:v>-3.2733748179674151</c:v>
                </c:pt>
                <c:pt idx="1122">
                  <c:v>-2.3982116724550724</c:v>
                </c:pt>
                <c:pt idx="1123">
                  <c:v>-1.8302686925232412</c:v>
                </c:pt>
                <c:pt idx="1124">
                  <c:v>-1.3609463135898114</c:v>
                </c:pt>
                <c:pt idx="1125">
                  <c:v>-0.71662554100155829</c:v>
                </c:pt>
                <c:pt idx="1126">
                  <c:v>-0.22926567122340202</c:v>
                </c:pt>
                <c:pt idx="1127">
                  <c:v>-5.8774749934673312E-2</c:v>
                </c:pt>
                <c:pt idx="1128">
                  <c:v>-0.13441586650907994</c:v>
                </c:pt>
                <c:pt idx="1129">
                  <c:v>-0.43576118834316735</c:v>
                </c:pt>
                <c:pt idx="1130">
                  <c:v>-0.89943742275238037</c:v>
                </c:pt>
                <c:pt idx="1131">
                  <c:v>-1.2262999936938286</c:v>
                </c:pt>
                <c:pt idx="1132">
                  <c:v>-1.4262956728041172</c:v>
                </c:pt>
                <c:pt idx="1133">
                  <c:v>-1.5083802017569543</c:v>
                </c:pt>
                <c:pt idx="1134">
                  <c:v>-1.428555475473404</c:v>
                </c:pt>
                <c:pt idx="1135">
                  <c:v>-1.1909516747295856</c:v>
                </c:pt>
                <c:pt idx="1136">
                  <c:v>-0.85254574991762644</c:v>
                </c:pt>
                <c:pt idx="1137">
                  <c:v>-0.5055626541003585</c:v>
                </c:pt>
                <c:pt idx="1138">
                  <c:v>-0.25561132460832597</c:v>
                </c:pt>
                <c:pt idx="1139">
                  <c:v>-0.10311002008616925</c:v>
                </c:pt>
                <c:pt idx="1140">
                  <c:v>4.8945397697389127E-2</c:v>
                </c:pt>
                <c:pt idx="1141">
                  <c:v>0.15735175263136625</c:v>
                </c:pt>
                <c:pt idx="1142">
                  <c:v>0.28789234042167666</c:v>
                </c:pt>
                <c:pt idx="1143">
                  <c:v>0.4402205673605204</c:v>
                </c:pt>
                <c:pt idx="1144">
                  <c:v>0.49661513507366184</c:v>
                </c:pt>
                <c:pt idx="1145">
                  <c:v>0.45682943724095826</c:v>
                </c:pt>
                <c:pt idx="1146">
                  <c:v>0.38149888090789319</c:v>
                </c:pt>
                <c:pt idx="1147">
                  <c:v>0.37214688073843721</c:v>
                </c:pt>
                <c:pt idx="1148">
                  <c:v>0.45622114408761266</c:v>
                </c:pt>
                <c:pt idx="1149">
                  <c:v>0.61135058932006359</c:v>
                </c:pt>
                <c:pt idx="1150">
                  <c:v>0.7823550423234702</c:v>
                </c:pt>
                <c:pt idx="1151">
                  <c:v>0.96233460590243347</c:v>
                </c:pt>
                <c:pt idx="1152">
                  <c:v>1.1743760608881713</c:v>
                </c:pt>
                <c:pt idx="1153">
                  <c:v>1.3682781372964383</c:v>
                </c:pt>
                <c:pt idx="1154">
                  <c:v>1.5208602064847947</c:v>
                </c:pt>
                <c:pt idx="1155">
                  <c:v>1.6582918475568296</c:v>
                </c:pt>
                <c:pt idx="1156">
                  <c:v>1.7480235113203526</c:v>
                </c:pt>
                <c:pt idx="1157">
                  <c:v>1.7749869230389597</c:v>
                </c:pt>
                <c:pt idx="1158">
                  <c:v>1.6778721262514593</c:v>
                </c:pt>
                <c:pt idx="1159">
                  <c:v>1.3835655364394188</c:v>
                </c:pt>
                <c:pt idx="1160">
                  <c:v>0.92735626950860028</c:v>
                </c:pt>
                <c:pt idx="1161">
                  <c:v>0.45587239421904091</c:v>
                </c:pt>
                <c:pt idx="1162">
                  <c:v>9.6541413338854909E-2</c:v>
                </c:pt>
                <c:pt idx="1163">
                  <c:v>-0.1002480272948742</c:v>
                </c:pt>
                <c:pt idx="1164">
                  <c:v>-0.10321232808753848</c:v>
                </c:pt>
                <c:pt idx="1165">
                  <c:v>2.8511827513575554E-2</c:v>
                </c:pt>
                <c:pt idx="1166">
                  <c:v>0.25653423450887203</c:v>
                </c:pt>
                <c:pt idx="1167">
                  <c:v>0.48762577190995221</c:v>
                </c:pt>
                <c:pt idx="1168">
                  <c:v>0.56142008196562532</c:v>
                </c:pt>
                <c:pt idx="1169">
                  <c:v>0.26578025389462712</c:v>
                </c:pt>
                <c:pt idx="1170">
                  <c:v>-0.37151490636169915</c:v>
                </c:pt>
                <c:pt idx="1171">
                  <c:v>-1.1442387074232101</c:v>
                </c:pt>
                <c:pt idx="1172">
                  <c:v>-1.9291734682023527</c:v>
                </c:pt>
                <c:pt idx="1173">
                  <c:v>-2.5380196219682696</c:v>
                </c:pt>
                <c:pt idx="1174">
                  <c:v>-2.7363001665472986</c:v>
                </c:pt>
                <c:pt idx="1175">
                  <c:v>-2.3686218376457693</c:v>
                </c:pt>
                <c:pt idx="1176">
                  <c:v>-1.6509021364152432</c:v>
                </c:pt>
                <c:pt idx="1177">
                  <c:v>-0.93072463117539883</c:v>
                </c:pt>
                <c:pt idx="1178">
                  <c:v>-0.42783806495368482</c:v>
                </c:pt>
                <c:pt idx="1179">
                  <c:v>-0.27752310745418074</c:v>
                </c:pt>
                <c:pt idx="1180">
                  <c:v>-0.44907573692500591</c:v>
                </c:pt>
                <c:pt idx="1181">
                  <c:v>-0.70260764546692378</c:v>
                </c:pt>
                <c:pt idx="1182">
                  <c:v>-0.84649607442319397</c:v>
                </c:pt>
                <c:pt idx="1183">
                  <c:v>-0.96592362686991695</c:v>
                </c:pt>
                <c:pt idx="1184">
                  <c:v>-1.0509732788801194</c:v>
                </c:pt>
                <c:pt idx="1185">
                  <c:v>-1.1184187187254429</c:v>
                </c:pt>
                <c:pt idx="1186">
                  <c:v>-1.1499609388411045</c:v>
                </c:pt>
                <c:pt idx="1187">
                  <c:v>-1.1609776047617197</c:v>
                </c:pt>
                <c:pt idx="1188">
                  <c:v>-1.0968932906538249</c:v>
                </c:pt>
                <c:pt idx="1189">
                  <c:v>-0.88852432563900952</c:v>
                </c:pt>
                <c:pt idx="1190">
                  <c:v>-0.60101402767002587</c:v>
                </c:pt>
                <c:pt idx="1191">
                  <c:v>-0.37925355009734635</c:v>
                </c:pt>
                <c:pt idx="1192">
                  <c:v>-0.20482441943138838</c:v>
                </c:pt>
                <c:pt idx="1193">
                  <c:v>-7.9455218799412253E-2</c:v>
                </c:pt>
                <c:pt idx="1194">
                  <c:v>1.3790073394775391E-2</c:v>
                </c:pt>
                <c:pt idx="1195">
                  <c:v>5.0919234976172449E-2</c:v>
                </c:pt>
                <c:pt idx="1196">
                  <c:v>8.8255387991666795E-2</c:v>
                </c:pt>
                <c:pt idx="1197">
                  <c:v>0.11171880260109902</c:v>
                </c:pt>
                <c:pt idx="1198">
                  <c:v>0.19608250312507153</c:v>
                </c:pt>
                <c:pt idx="1199">
                  <c:v>0.30640996076166632</c:v>
                </c:pt>
                <c:pt idx="1200">
                  <c:v>0.4051364329084754</c:v>
                </c:pt>
                <c:pt idx="1201">
                  <c:v>0.59029191523790359</c:v>
                </c:pt>
                <c:pt idx="1202">
                  <c:v>0.78465424060821543</c:v>
                </c:pt>
                <c:pt idx="1203">
                  <c:v>0.89026284903287889</c:v>
                </c:pt>
                <c:pt idx="1204">
                  <c:v>0.9475220737606288</c:v>
                </c:pt>
                <c:pt idx="1205">
                  <c:v>0.93255685620009909</c:v>
                </c:pt>
                <c:pt idx="1206">
                  <c:v>0.9294747157394887</c:v>
                </c:pt>
                <c:pt idx="1207">
                  <c:v>1.004807757139206</c:v>
                </c:pt>
                <c:pt idx="1208">
                  <c:v>1.0706276710331442</c:v>
                </c:pt>
                <c:pt idx="1209">
                  <c:v>1.0585543401539326</c:v>
                </c:pt>
                <c:pt idx="1210">
                  <c:v>1.0551145693659782</c:v>
                </c:pt>
                <c:pt idx="1211">
                  <c:v>1.1366251941025258</c:v>
                </c:pt>
                <c:pt idx="1212">
                  <c:v>1.170985772162676</c:v>
                </c:pt>
                <c:pt idx="1213">
                  <c:v>1.1073002381622792</c:v>
                </c:pt>
                <c:pt idx="1214">
                  <c:v>1.1270904318988324</c:v>
                </c:pt>
                <c:pt idx="1215">
                  <c:v>1.3096655014157297</c:v>
                </c:pt>
                <c:pt idx="1216">
                  <c:v>1.4057681451737882</c:v>
                </c:pt>
                <c:pt idx="1217">
                  <c:v>1.3346972854435444</c:v>
                </c:pt>
                <c:pt idx="1218">
                  <c:v>1.1315550734102726</c:v>
                </c:pt>
                <c:pt idx="1219">
                  <c:v>0.87518244132399559</c:v>
                </c:pt>
                <c:pt idx="1220">
                  <c:v>0.52454238720238211</c:v>
                </c:pt>
                <c:pt idx="1221">
                  <c:v>-7.291638717055321E-2</c:v>
                </c:pt>
                <c:pt idx="1222">
                  <c:v>-0.95761246763169772</c:v>
                </c:pt>
                <c:pt idx="1223">
                  <c:v>-1.9102919317781926</c:v>
                </c:pt>
                <c:pt idx="1224">
                  <c:v>-2.7117652496695519</c:v>
                </c:pt>
                <c:pt idx="1225">
                  <c:v>-3.231472208797932</c:v>
                </c:pt>
                <c:pt idx="1226">
                  <c:v>-3.3276393181085586</c:v>
                </c:pt>
                <c:pt idx="1227">
                  <c:v>-2.9781705343723299</c:v>
                </c:pt>
                <c:pt idx="1228">
                  <c:v>-2.2982048428058626</c:v>
                </c:pt>
                <c:pt idx="1229">
                  <c:v>-1.6097715058922768</c:v>
                </c:pt>
                <c:pt idx="1230">
                  <c:v>-1.1205547796934843</c:v>
                </c:pt>
                <c:pt idx="1231">
                  <c:v>-0.85616378769278534</c:v>
                </c:pt>
                <c:pt idx="1232">
                  <c:v>-0.80279318064451222</c:v>
                </c:pt>
                <c:pt idx="1233">
                  <c:v>-0.91672098822891712</c:v>
                </c:pt>
                <c:pt idx="1234">
                  <c:v>-1.0997410308569671</c:v>
                </c:pt>
                <c:pt idx="1235">
                  <c:v>-1.2403179623186589</c:v>
                </c:pt>
                <c:pt idx="1236">
                  <c:v>-1.2633080448210241</c:v>
                </c:pt>
                <c:pt idx="1237">
                  <c:v>-1.189190274104476</c:v>
                </c:pt>
                <c:pt idx="1238">
                  <c:v>-1.033408900871873</c:v>
                </c:pt>
                <c:pt idx="1239">
                  <c:v>-0.8174334391951561</c:v>
                </c:pt>
                <c:pt idx="1240">
                  <c:v>-0.60761166036129</c:v>
                </c:pt>
                <c:pt idx="1241">
                  <c:v>-0.45618880167603493</c:v>
                </c:pt>
                <c:pt idx="1242">
                  <c:v>-0.31445211153477431</c:v>
                </c:pt>
                <c:pt idx="1243">
                  <c:v>-0.19118852980434894</c:v>
                </c:pt>
                <c:pt idx="1244">
                  <c:v>-8.9111529998481279E-2</c:v>
                </c:pt>
                <c:pt idx="1245">
                  <c:v>-2.5011483225971461E-2</c:v>
                </c:pt>
                <c:pt idx="1246">
                  <c:v>4.0999397076666354E-2</c:v>
                </c:pt>
                <c:pt idx="1247">
                  <c:v>0.20315482009202243</c:v>
                </c:pt>
                <c:pt idx="1248">
                  <c:v>0.41638790108263496</c:v>
                </c:pt>
                <c:pt idx="1249">
                  <c:v>0.57425720538944014</c:v>
                </c:pt>
                <c:pt idx="1250">
                  <c:v>0.62605238981544975</c:v>
                </c:pt>
                <c:pt idx="1251">
                  <c:v>0.67251480393111707</c:v>
                </c:pt>
                <c:pt idx="1252">
                  <c:v>0.70715560980141168</c:v>
                </c:pt>
                <c:pt idx="1253">
                  <c:v>0.72499115243554124</c:v>
                </c:pt>
                <c:pt idx="1254">
                  <c:v>0.77448600567877302</c:v>
                </c:pt>
                <c:pt idx="1255">
                  <c:v>0.89043592661619186</c:v>
                </c:pt>
                <c:pt idx="1256">
                  <c:v>0.98418294645845894</c:v>
                </c:pt>
                <c:pt idx="1257">
                  <c:v>0.99350881688296799</c:v>
                </c:pt>
                <c:pt idx="1258">
                  <c:v>0.92484693691134456</c:v>
                </c:pt>
                <c:pt idx="1259">
                  <c:v>0.90964739218354229</c:v>
                </c:pt>
                <c:pt idx="1260">
                  <c:v>0.92919141814112671</c:v>
                </c:pt>
                <c:pt idx="1261">
                  <c:v>0.98208905853331097</c:v>
                </c:pt>
                <c:pt idx="1262">
                  <c:v>0.95714571364223966</c:v>
                </c:pt>
                <c:pt idx="1263">
                  <c:v>0.91502756148576736</c:v>
                </c:pt>
                <c:pt idx="1264">
                  <c:v>0.82552123479545125</c:v>
                </c:pt>
                <c:pt idx="1265">
                  <c:v>0.53920917749404906</c:v>
                </c:pt>
                <c:pt idx="1266">
                  <c:v>0.146894464250654</c:v>
                </c:pt>
                <c:pt idx="1267">
                  <c:v>-0.1133060658350587</c:v>
                </c:pt>
                <c:pt idx="1268">
                  <c:v>-0.16599225629121067</c:v>
                </c:pt>
                <c:pt idx="1269">
                  <c:v>2.309112969785929E-2</c:v>
                </c:pt>
                <c:pt idx="1270">
                  <c:v>0.40767251651734115</c:v>
                </c:pt>
                <c:pt idx="1271">
                  <c:v>0.91934470698237425</c:v>
                </c:pt>
                <c:pt idx="1272">
                  <c:v>1.3551119618117811</c:v>
                </c:pt>
                <c:pt idx="1273">
                  <c:v>1.4197083458304407</c:v>
                </c:pt>
                <c:pt idx="1274">
                  <c:v>0.92866677671670916</c:v>
                </c:pt>
                <c:pt idx="1275">
                  <c:v>0.14587321149185301</c:v>
                </c:pt>
                <c:pt idx="1276">
                  <c:v>-0.60943858634680514</c:v>
                </c:pt>
                <c:pt idx="1277">
                  <c:v>-1.2466564902663231</c:v>
                </c:pt>
                <c:pt idx="1278">
                  <c:v>-1.7410507066547871</c:v>
                </c:pt>
                <c:pt idx="1279">
                  <c:v>-1.9483279234170914</c:v>
                </c:pt>
                <c:pt idx="1280">
                  <c:v>-1.7573781792819501</c:v>
                </c:pt>
                <c:pt idx="1281">
                  <c:v>-1.281014583259821</c:v>
                </c:pt>
                <c:pt idx="1282">
                  <c:v>-0.80409740209579472</c:v>
                </c:pt>
                <c:pt idx="1283">
                  <c:v>-0.45928004186600446</c:v>
                </c:pt>
                <c:pt idx="1284">
                  <c:v>-0.33188306339085105</c:v>
                </c:pt>
                <c:pt idx="1285">
                  <c:v>-0.4079796415194869</c:v>
                </c:pt>
                <c:pt idx="1286">
                  <c:v>-0.61163692016154536</c:v>
                </c:pt>
                <c:pt idx="1287">
                  <c:v>-0.7757272233814001</c:v>
                </c:pt>
                <c:pt idx="1288">
                  <c:v>-0.88353007256984717</c:v>
                </c:pt>
                <c:pt idx="1289">
                  <c:v>-1.0871884475648403</c:v>
                </c:pt>
                <c:pt idx="1290">
                  <c:v>-1.3196331037580968</c:v>
                </c:pt>
                <c:pt idx="1291">
                  <c:v>-1.4732736651599407</c:v>
                </c:pt>
                <c:pt idx="1292">
                  <c:v>-1.5515158425271511</c:v>
                </c:pt>
                <c:pt idx="1293">
                  <c:v>-1.5685227616131308</c:v>
                </c:pt>
                <c:pt idx="1294">
                  <c:v>-1.4857253108918667</c:v>
                </c:pt>
                <c:pt idx="1295">
                  <c:v>-1.3672728547453881</c:v>
                </c:pt>
                <c:pt idx="1296">
                  <c:v>-1.1698015648126603</c:v>
                </c:pt>
                <c:pt idx="1297">
                  <c:v>-0.92108425363898283</c:v>
                </c:pt>
                <c:pt idx="1298">
                  <c:v>-0.7049942596256733</c:v>
                </c:pt>
                <c:pt idx="1299">
                  <c:v>-0.47721575461328031</c:v>
                </c:pt>
                <c:pt idx="1300">
                  <c:v>-0.1980969785526395</c:v>
                </c:pt>
                <c:pt idx="1301">
                  <c:v>6.2864621467888362E-2</c:v>
                </c:pt>
                <c:pt idx="1302">
                  <c:v>0.22949128238484265</c:v>
                </c:pt>
                <c:pt idx="1303">
                  <c:v>0.34237940020859242</c:v>
                </c:pt>
                <c:pt idx="1304">
                  <c:v>0.47049269914627079</c:v>
                </c:pt>
                <c:pt idx="1305">
                  <c:v>0.64626336380839355</c:v>
                </c:pt>
                <c:pt idx="1306">
                  <c:v>0.83212303362786777</c:v>
                </c:pt>
                <c:pt idx="1307">
                  <c:v>0.95517037801444538</c:v>
                </c:pt>
                <c:pt idx="1308">
                  <c:v>1.0117359767854215</c:v>
                </c:pt>
                <c:pt idx="1309">
                  <c:v>1.0343619239330293</c:v>
                </c:pt>
                <c:pt idx="1310">
                  <c:v>1.0166093386709691</c:v>
                </c:pt>
                <c:pt idx="1311">
                  <c:v>0.95261492550373084</c:v>
                </c:pt>
                <c:pt idx="1312">
                  <c:v>0.87368482321500784</c:v>
                </c:pt>
                <c:pt idx="1313">
                  <c:v>0.88220312006771573</c:v>
                </c:pt>
                <c:pt idx="1314">
                  <c:v>0.86734512582421308</c:v>
                </c:pt>
                <c:pt idx="1315">
                  <c:v>0.7899394657462836</c:v>
                </c:pt>
                <c:pt idx="1316">
                  <c:v>0.67252584055066111</c:v>
                </c:pt>
                <c:pt idx="1317">
                  <c:v>0.58513467103242878</c:v>
                </c:pt>
                <c:pt idx="1318">
                  <c:v>0.56857458885759116</c:v>
                </c:pt>
                <c:pt idx="1319">
                  <c:v>0.59287784636020668</c:v>
                </c:pt>
                <c:pt idx="1320">
                  <c:v>0.68623207949101928</c:v>
                </c:pt>
                <c:pt idx="1321">
                  <c:v>0.78218211092054846</c:v>
                </c:pt>
                <c:pt idx="1322">
                  <c:v>0.90379257515072831</c:v>
                </c:pt>
                <c:pt idx="1323">
                  <c:v>0.99064185395836835</c:v>
                </c:pt>
                <c:pt idx="1324">
                  <c:v>0.99506476096808916</c:v>
                </c:pt>
                <c:pt idx="1325">
                  <c:v>0.97525709867477417</c:v>
                </c:pt>
                <c:pt idx="1326">
                  <c:v>0.9685358704626561</c:v>
                </c:pt>
                <c:pt idx="1327">
                  <c:v>0.78674388930201533</c:v>
                </c:pt>
                <c:pt idx="1328">
                  <c:v>0.23111410399898888</c:v>
                </c:pt>
                <c:pt idx="1329">
                  <c:v>-0.59673594888299708</c:v>
                </c:pt>
                <c:pt idx="1330">
                  <c:v>-1.4179666064679624</c:v>
                </c:pt>
                <c:pt idx="1331">
                  <c:v>-1.9852153757214548</c:v>
                </c:pt>
                <c:pt idx="1332">
                  <c:v>-2.2734075321257117</c:v>
                </c:pt>
                <c:pt idx="1333">
                  <c:v>-2.2256251090765002</c:v>
                </c:pt>
                <c:pt idx="1334">
                  <c:v>-1.9107183399796488</c:v>
                </c:pt>
                <c:pt idx="1335">
                  <c:v>-1.4990256799757482</c:v>
                </c:pt>
                <c:pt idx="1336">
                  <c:v>-1.1868891754746438</c:v>
                </c:pt>
                <c:pt idx="1337">
                  <c:v>-1.0605932642519476</c:v>
                </c:pt>
                <c:pt idx="1338">
                  <c:v>-0.99209583722054961</c:v>
                </c:pt>
                <c:pt idx="1339">
                  <c:v>-1.0009087606519462</c:v>
                </c:pt>
                <c:pt idx="1340">
                  <c:v>-1.0688871011137964</c:v>
                </c:pt>
                <c:pt idx="1341">
                  <c:v>-1.1924552862346174</c:v>
                </c:pt>
                <c:pt idx="1342">
                  <c:v>-1.322819543927908</c:v>
                </c:pt>
                <c:pt idx="1343">
                  <c:v>-1.4028533081710339</c:v>
                </c:pt>
                <c:pt idx="1344">
                  <c:v>-1.4240779700875283</c:v>
                </c:pt>
                <c:pt idx="1345">
                  <c:v>-1.4184814538061619</c:v>
                </c:pt>
                <c:pt idx="1346">
                  <c:v>-1.3353336086869241</c:v>
                </c:pt>
                <c:pt idx="1347">
                  <c:v>-1.1486202453821899</c:v>
                </c:pt>
                <c:pt idx="1348">
                  <c:v>-0.9017153517901898</c:v>
                </c:pt>
                <c:pt idx="1349">
                  <c:v>-0.63193052262067795</c:v>
                </c:pt>
                <c:pt idx="1350">
                  <c:v>-0.31531461238861086</c:v>
                </c:pt>
                <c:pt idx="1351">
                  <c:v>-2.5439810045063498E-2</c:v>
                </c:pt>
                <c:pt idx="1352">
                  <c:v>0.18493416521698236</c:v>
                </c:pt>
                <c:pt idx="1353">
                  <c:v>0.34533995512872934</c:v>
                </c:pt>
                <c:pt idx="1354">
                  <c:v>0.48796951510012154</c:v>
                </c:pt>
                <c:pt idx="1355">
                  <c:v>0.63470122575759891</c:v>
                </c:pt>
                <c:pt idx="1356">
                  <c:v>0.75538870699703697</c:v>
                </c:pt>
                <c:pt idx="1357">
                  <c:v>0.83473074562847616</c:v>
                </c:pt>
                <c:pt idx="1358">
                  <c:v>0.90385367855429655</c:v>
                </c:pt>
                <c:pt idx="1359">
                  <c:v>0.96849362432956698</c:v>
                </c:pt>
                <c:pt idx="1360">
                  <c:v>0.97786619938910013</c:v>
                </c:pt>
                <c:pt idx="1361">
                  <c:v>0.97613242685794832</c:v>
                </c:pt>
                <c:pt idx="1362">
                  <c:v>1.019350732639432</c:v>
                </c:pt>
                <c:pt idx="1363">
                  <c:v>1.1220295936614275</c:v>
                </c:pt>
                <c:pt idx="1364">
                  <c:v>1.2272684387862682</c:v>
                </c:pt>
                <c:pt idx="1365">
                  <c:v>1.3089205661416055</c:v>
                </c:pt>
                <c:pt idx="1366">
                  <c:v>1.369888314306736</c:v>
                </c:pt>
                <c:pt idx="1367">
                  <c:v>1.3320791946351529</c:v>
                </c:pt>
                <c:pt idx="1368">
                  <c:v>1.1862954638153316</c:v>
                </c:pt>
                <c:pt idx="1369">
                  <c:v>0.91132335036993029</c:v>
                </c:pt>
                <c:pt idx="1370">
                  <c:v>0.64537487939000138</c:v>
                </c:pt>
                <c:pt idx="1371">
                  <c:v>0.42048760324716572</c:v>
                </c:pt>
                <c:pt idx="1372">
                  <c:v>0.27786091206595304</c:v>
                </c:pt>
                <c:pt idx="1373">
                  <c:v>0.1737413153797388</c:v>
                </c:pt>
                <c:pt idx="1374">
                  <c:v>0.11831453494727612</c:v>
                </c:pt>
                <c:pt idx="1375">
                  <c:v>6.1179508734494452E-2</c:v>
                </c:pt>
                <c:pt idx="1376">
                  <c:v>8.8414998706430201E-2</c:v>
                </c:pt>
                <c:pt idx="1377">
                  <c:v>0.19054042076691985</c:v>
                </c:pt>
                <c:pt idx="1378">
                  <c:v>0.40478358998894692</c:v>
                </c:pt>
                <c:pt idx="1379">
                  <c:v>0.6608406917005778</c:v>
                </c:pt>
                <c:pt idx="1380">
                  <c:v>0.82928304098546513</c:v>
                </c:pt>
                <c:pt idx="1381">
                  <c:v>0.7994914041459561</c:v>
                </c:pt>
                <c:pt idx="1382">
                  <c:v>0.56522058941423892</c:v>
                </c:pt>
                <c:pt idx="1383">
                  <c:v>7.1944068297743802E-2</c:v>
                </c:pt>
                <c:pt idx="1384">
                  <c:v>-0.51065985471010211</c:v>
                </c:pt>
                <c:pt idx="1385">
                  <c:v>-1.0429280948638917</c:v>
                </c:pt>
                <c:pt idx="1386">
                  <c:v>-1.4407738173007967</c:v>
                </c:pt>
                <c:pt idx="1387">
                  <c:v>-1.65844124391675</c:v>
                </c:pt>
                <c:pt idx="1388">
                  <c:v>-1.497846442759037</c:v>
                </c:pt>
                <c:pt idx="1389">
                  <c:v>-1.0329773032665253</c:v>
                </c:pt>
                <c:pt idx="1390">
                  <c:v>-0.50986481610685586</c:v>
                </c:pt>
                <c:pt idx="1391">
                  <c:v>-0.21132312454283239</c:v>
                </c:pt>
                <c:pt idx="1392">
                  <c:v>-0.23319713803008199</c:v>
                </c:pt>
                <c:pt idx="1393">
                  <c:v>-0.43794870480895043</c:v>
                </c:pt>
                <c:pt idx="1394">
                  <c:v>-0.60902767326682805</c:v>
                </c:pt>
                <c:pt idx="1395">
                  <c:v>-0.67937782712280759</c:v>
                </c:pt>
                <c:pt idx="1396">
                  <c:v>-0.77292297184467318</c:v>
                </c:pt>
                <c:pt idx="1397">
                  <c:v>-0.93812099352478984</c:v>
                </c:pt>
                <c:pt idx="1398">
                  <c:v>-1.0386680328100921</c:v>
                </c:pt>
                <c:pt idx="1399">
                  <c:v>-1.0349155821651221</c:v>
                </c:pt>
                <c:pt idx="1400">
                  <c:v>-1.0029712928831578</c:v>
                </c:pt>
                <c:pt idx="1401">
                  <c:v>-0.98540888831019402</c:v>
                </c:pt>
                <c:pt idx="1402">
                  <c:v>-0.96918403431773192</c:v>
                </c:pt>
                <c:pt idx="1403">
                  <c:v>-0.90286476820707329</c:v>
                </c:pt>
                <c:pt idx="1404">
                  <c:v>-0.82302454680204395</c:v>
                </c:pt>
                <c:pt idx="1405">
                  <c:v>-0.74571222290396699</c:v>
                </c:pt>
                <c:pt idx="1406">
                  <c:v>-0.71128323242068292</c:v>
                </c:pt>
                <c:pt idx="1407">
                  <c:v>-0.67397726565599447</c:v>
                </c:pt>
                <c:pt idx="1408">
                  <c:v>-0.50526495773345237</c:v>
                </c:pt>
                <c:pt idx="1409">
                  <c:v>-0.19660451330244541</c:v>
                </c:pt>
                <c:pt idx="1410">
                  <c:v>0.12217106603085995</c:v>
                </c:pt>
                <c:pt idx="1411">
                  <c:v>0.46455211076885466</c:v>
                </c:pt>
                <c:pt idx="1412">
                  <c:v>0.83739166729152203</c:v>
                </c:pt>
                <c:pt idx="1413">
                  <c:v>1.1847428087890148</c:v>
                </c:pt>
                <c:pt idx="1414">
                  <c:v>1.5372997994720936</c:v>
                </c:pt>
                <c:pt idx="1415">
                  <c:v>1.7779894682765007</c:v>
                </c:pt>
                <c:pt idx="1416">
                  <c:v>1.8363201221823693</c:v>
                </c:pt>
                <c:pt idx="1417">
                  <c:v>1.7217760911583901</c:v>
                </c:pt>
                <c:pt idx="1418">
                  <c:v>1.5260061948001387</c:v>
                </c:pt>
                <c:pt idx="1419">
                  <c:v>1.2994210334122183</c:v>
                </c:pt>
                <c:pt idx="1420">
                  <c:v>1.0356950891017915</c:v>
                </c:pt>
                <c:pt idx="1421">
                  <c:v>0.72756458513438704</c:v>
                </c:pt>
                <c:pt idx="1422">
                  <c:v>0.54826227530837057</c:v>
                </c:pt>
                <c:pt idx="1423">
                  <c:v>0.50806953817605971</c:v>
                </c:pt>
                <c:pt idx="1424">
                  <c:v>0.48728356361389163</c:v>
                </c:pt>
                <c:pt idx="1425">
                  <c:v>0.55746623128652573</c:v>
                </c:pt>
                <c:pt idx="1426">
                  <c:v>0.65117378242313861</c:v>
                </c:pt>
                <c:pt idx="1427">
                  <c:v>0.75130903154611595</c:v>
                </c:pt>
                <c:pt idx="1428">
                  <c:v>0.93544340729713449</c:v>
                </c:pt>
                <c:pt idx="1429">
                  <c:v>1.1649570004642011</c:v>
                </c:pt>
                <c:pt idx="1430">
                  <c:v>1.3373260474205018</c:v>
                </c:pt>
                <c:pt idx="1431">
                  <c:v>1.2193345711380243</c:v>
                </c:pt>
                <c:pt idx="1432">
                  <c:v>0.86868041060864931</c:v>
                </c:pt>
                <c:pt idx="1433">
                  <c:v>0.347952929623425</c:v>
                </c:pt>
                <c:pt idx="1434">
                  <c:v>-0.42163541167974472</c:v>
                </c:pt>
                <c:pt idx="1435">
                  <c:v>-1.3197836695611478</c:v>
                </c:pt>
                <c:pt idx="1436">
                  <c:v>-2.065799947679043</c:v>
                </c:pt>
                <c:pt idx="1437">
                  <c:v>-2.6719968742132187</c:v>
                </c:pt>
                <c:pt idx="1438">
                  <c:v>-3.2051287481188777</c:v>
                </c:pt>
                <c:pt idx="1439">
                  <c:v>-3.5105001702904701</c:v>
                </c:pt>
                <c:pt idx="1440">
                  <c:v>-3.3584640848636629</c:v>
                </c:pt>
                <c:pt idx="1441">
                  <c:v>-2.6370957210659984</c:v>
                </c:pt>
                <c:pt idx="1442">
                  <c:v>-1.8216121821105482</c:v>
                </c:pt>
                <c:pt idx="1443">
                  <c:v>-1.1706711188703776</c:v>
                </c:pt>
                <c:pt idx="1444">
                  <c:v>-0.65824635520577435</c:v>
                </c:pt>
                <c:pt idx="1445">
                  <c:v>-0.43827457744628195</c:v>
                </c:pt>
                <c:pt idx="1446">
                  <c:v>-0.49969475392252211</c:v>
                </c:pt>
                <c:pt idx="1447">
                  <c:v>-0.65003072485327729</c:v>
                </c:pt>
                <c:pt idx="1448">
                  <c:v>-0.78882228210568428</c:v>
                </c:pt>
                <c:pt idx="1449">
                  <c:v>-0.82002463281154636</c:v>
                </c:pt>
                <c:pt idx="1450">
                  <c:v>-0.8248098479211331</c:v>
                </c:pt>
                <c:pt idx="1451">
                  <c:v>-0.91100350767374039</c:v>
                </c:pt>
                <c:pt idx="1452">
                  <c:v>-0.94524063639342792</c:v>
                </c:pt>
                <c:pt idx="1453">
                  <c:v>-0.84877838887274271</c:v>
                </c:pt>
                <c:pt idx="1454">
                  <c:v>-0.59009811658412226</c:v>
                </c:pt>
                <c:pt idx="1455">
                  <c:v>-0.32099624220281842</c:v>
                </c:pt>
                <c:pt idx="1456">
                  <c:v>-0.14679131571203471</c:v>
                </c:pt>
                <c:pt idx="1457">
                  <c:v>-5.5778490453958517E-2</c:v>
                </c:pt>
                <c:pt idx="1458">
                  <c:v>3.7851402349770072E-3</c:v>
                </c:pt>
                <c:pt idx="1459">
                  <c:v>8.8858628785237675E-2</c:v>
                </c:pt>
                <c:pt idx="1460">
                  <c:v>0.16598874796181917</c:v>
                </c:pt>
                <c:pt idx="1461">
                  <c:v>0.25776503685861829</c:v>
                </c:pt>
                <c:pt idx="1462">
                  <c:v>0.3989256300777197</c:v>
                </c:pt>
                <c:pt idx="1463">
                  <c:v>0.58139333009719851</c:v>
                </c:pt>
                <c:pt idx="1464">
                  <c:v>0.77580133683979513</c:v>
                </c:pt>
                <c:pt idx="1465">
                  <c:v>0.86204623281955728</c:v>
                </c:pt>
                <c:pt idx="1466">
                  <c:v>0.86628107875585558</c:v>
                </c:pt>
                <c:pt idx="1467">
                  <c:v>0.76894452631473542</c:v>
                </c:pt>
                <c:pt idx="1468">
                  <c:v>0.73189517922699454</c:v>
                </c:pt>
                <c:pt idx="1469">
                  <c:v>0.81644547902047637</c:v>
                </c:pt>
                <c:pt idx="1470">
                  <c:v>0.97118867911398421</c:v>
                </c:pt>
                <c:pt idx="1471">
                  <c:v>1.0962418377399445</c:v>
                </c:pt>
                <c:pt idx="1472">
                  <c:v>1.1842645065486432</c:v>
                </c:pt>
                <c:pt idx="1473">
                  <c:v>1.2293725593388081</c:v>
                </c:pt>
                <c:pt idx="1474">
                  <c:v>1.2753125247359276</c:v>
                </c:pt>
                <c:pt idx="1475">
                  <c:v>1.4038024574518204</c:v>
                </c:pt>
                <c:pt idx="1476">
                  <c:v>1.5717587569355966</c:v>
                </c:pt>
                <c:pt idx="1477">
                  <c:v>1.6880898432433606</c:v>
                </c:pt>
                <c:pt idx="1478">
                  <c:v>1.5495675502717496</c:v>
                </c:pt>
                <c:pt idx="1479">
                  <c:v>1.1585889440774919</c:v>
                </c:pt>
                <c:pt idx="1480">
                  <c:v>0.54088228516280656</c:v>
                </c:pt>
                <c:pt idx="1481">
                  <c:v>-0.15462640196084976</c:v>
                </c:pt>
                <c:pt idx="1482">
                  <c:v>-0.61415615648031241</c:v>
                </c:pt>
                <c:pt idx="1483">
                  <c:v>-0.60439985789358619</c:v>
                </c:pt>
                <c:pt idx="1484">
                  <c:v>-0.2414880695566535</c:v>
                </c:pt>
                <c:pt idx="1485">
                  <c:v>0.30624291311949492</c:v>
                </c:pt>
                <c:pt idx="1486">
                  <c:v>0.79925824642181398</c:v>
                </c:pt>
                <c:pt idx="1487">
                  <c:v>0.86621244706213474</c:v>
                </c:pt>
                <c:pt idx="1488">
                  <c:v>0.50469372130930423</c:v>
                </c:pt>
                <c:pt idx="1489">
                  <c:v>2.8814950827509168E-2</c:v>
                </c:pt>
                <c:pt idx="1490">
                  <c:v>-0.49714218847453595</c:v>
                </c:pt>
                <c:pt idx="1491">
                  <c:v>-1.0507820749282837</c:v>
                </c:pt>
                <c:pt idx="1492">
                  <c:v>-1.5565808469057083</c:v>
                </c:pt>
                <c:pt idx="1493">
                  <c:v>-1.7821349979937078</c:v>
                </c:pt>
                <c:pt idx="1494">
                  <c:v>-1.4771948079764843</c:v>
                </c:pt>
                <c:pt idx="1495">
                  <c:v>-0.83343580663204198</c:v>
                </c:pt>
                <c:pt idx="1496">
                  <c:v>-0.31268022246658805</c:v>
                </c:pt>
                <c:pt idx="1497">
                  <c:v>-0.16292758438736202</c:v>
                </c:pt>
                <c:pt idx="1498">
                  <c:v>-0.2818789542093873</c:v>
                </c:pt>
                <c:pt idx="1499">
                  <c:v>-0.54797861225903033</c:v>
                </c:pt>
                <c:pt idx="1500">
                  <c:v>-0.73315839707851416</c:v>
                </c:pt>
                <c:pt idx="1501">
                  <c:v>-0.77414949841797354</c:v>
                </c:pt>
                <c:pt idx="1502">
                  <c:v>-0.81015051282942296</c:v>
                </c:pt>
                <c:pt idx="1503">
                  <c:v>-1.0059143427014352</c:v>
                </c:pt>
                <c:pt idx="1504">
                  <c:v>-1.1778230676054955</c:v>
                </c:pt>
                <c:pt idx="1505">
                  <c:v>-1.265076389014721</c:v>
                </c:pt>
                <c:pt idx="1506">
                  <c:v>-1.3386223751306534</c:v>
                </c:pt>
                <c:pt idx="1507">
                  <c:v>-1.3584704563021661</c:v>
                </c:pt>
                <c:pt idx="1508">
                  <c:v>-1.2677680085599423</c:v>
                </c:pt>
                <c:pt idx="1509">
                  <c:v>-1.0939833506941796</c:v>
                </c:pt>
                <c:pt idx="1510">
                  <c:v>-0.87436441585421565</c:v>
                </c:pt>
                <c:pt idx="1511">
                  <c:v>-0.64181107454001907</c:v>
                </c:pt>
                <c:pt idx="1512">
                  <c:v>-0.42681578893214467</c:v>
                </c:pt>
                <c:pt idx="1513">
                  <c:v>-0.2460215803049505</c:v>
                </c:pt>
                <c:pt idx="1514">
                  <c:v>-0.1000939348898828</c:v>
                </c:pt>
                <c:pt idx="1515">
                  <c:v>1.5392009485512973E-2</c:v>
                </c:pt>
                <c:pt idx="1516">
                  <c:v>8.2528040260076527E-2</c:v>
                </c:pt>
                <c:pt idx="1517">
                  <c:v>0.18113884717226028</c:v>
                </c:pt>
                <c:pt idx="1518">
                  <c:v>0.28543274570256472</c:v>
                </c:pt>
                <c:pt idx="1519">
                  <c:v>0.40619499821215871</c:v>
                </c:pt>
                <c:pt idx="1520">
                  <c:v>0.63221915580332277</c:v>
                </c:pt>
                <c:pt idx="1521">
                  <c:v>0.98062060341238977</c:v>
                </c:pt>
                <c:pt idx="1522">
                  <c:v>1.2560510654747488</c:v>
                </c:pt>
                <c:pt idx="1523">
                  <c:v>1.395741485953331</c:v>
                </c:pt>
                <c:pt idx="1524">
                  <c:v>1.4634208144247534</c:v>
                </c:pt>
                <c:pt idx="1525">
                  <c:v>1.5130138278007508</c:v>
                </c:pt>
                <c:pt idx="1526">
                  <c:v>1.5118803450465204</c:v>
                </c:pt>
                <c:pt idx="1527">
                  <c:v>1.4968095852434635</c:v>
                </c:pt>
                <c:pt idx="1528">
                  <c:v>1.5072949585318567</c:v>
                </c:pt>
                <c:pt idx="1529">
                  <c:v>1.3573100763559343</c:v>
                </c:pt>
                <c:pt idx="1530">
                  <c:v>0.97455528661608704</c:v>
                </c:pt>
                <c:pt idx="1531">
                  <c:v>0.5343143270909787</c:v>
                </c:pt>
                <c:pt idx="1532">
                  <c:v>0.33542369864881039</c:v>
                </c:pt>
                <c:pt idx="1533">
                  <c:v>0.40656925655901432</c:v>
                </c:pt>
                <c:pt idx="1534">
                  <c:v>0.55609381668269642</c:v>
                </c:pt>
                <c:pt idx="1535">
                  <c:v>0.60805959362536677</c:v>
                </c:pt>
                <c:pt idx="1536">
                  <c:v>0.58139281846582891</c:v>
                </c:pt>
                <c:pt idx="1537">
                  <c:v>0.56779924806207416</c:v>
                </c:pt>
                <c:pt idx="1538">
                  <c:v>0.53515935938805348</c:v>
                </c:pt>
                <c:pt idx="1539">
                  <c:v>0.45219164505600934</c:v>
                </c:pt>
                <c:pt idx="1540">
                  <c:v>0.3040983005985618</c:v>
                </c:pt>
                <c:pt idx="1541">
                  <c:v>-0.11381303770467639</c:v>
                </c:pt>
                <c:pt idx="1542">
                  <c:v>-0.811783567070961</c:v>
                </c:pt>
                <c:pt idx="1543">
                  <c:v>-1.6033435155451299</c:v>
                </c:pt>
                <c:pt idx="1544">
                  <c:v>-2.3208351753652097</c:v>
                </c:pt>
                <c:pt idx="1545">
                  <c:v>-2.7837742951512339</c:v>
                </c:pt>
                <c:pt idx="1546">
                  <c:v>-2.8224153274297716</c:v>
                </c:pt>
                <c:pt idx="1547">
                  <c:v>-2.3807855080068112</c:v>
                </c:pt>
                <c:pt idx="1548">
                  <c:v>-1.7014114084839822</c:v>
                </c:pt>
                <c:pt idx="1549">
                  <c:v>-1.108617323487997</c:v>
                </c:pt>
                <c:pt idx="1550">
                  <c:v>-0.76880653202533722</c:v>
                </c:pt>
                <c:pt idx="1551">
                  <c:v>-0.68554598182439808</c:v>
                </c:pt>
                <c:pt idx="1552">
                  <c:v>-0.83062490388751031</c:v>
                </c:pt>
                <c:pt idx="1553">
                  <c:v>-1.0990322752296926</c:v>
                </c:pt>
                <c:pt idx="1554">
                  <c:v>-1.3233770759403707</c:v>
                </c:pt>
                <c:pt idx="1555">
                  <c:v>-1.405292912721634</c:v>
                </c:pt>
                <c:pt idx="1556">
                  <c:v>-1.3699093642830849</c:v>
                </c:pt>
                <c:pt idx="1557">
                  <c:v>-1.2333925200998783</c:v>
                </c:pt>
                <c:pt idx="1558">
                  <c:v>-1.0094187252223492</c:v>
                </c:pt>
                <c:pt idx="1559">
                  <c:v>-0.78689854815602311</c:v>
                </c:pt>
                <c:pt idx="1560">
                  <c:v>-0.62408633664250379</c:v>
                </c:pt>
                <c:pt idx="1561">
                  <c:v>-0.46252385783940558</c:v>
                </c:pt>
                <c:pt idx="1562">
                  <c:v>-0.27258915379643439</c:v>
                </c:pt>
                <c:pt idx="1563">
                  <c:v>-0.11747791715897621</c:v>
                </c:pt>
                <c:pt idx="1564">
                  <c:v>-1.0140707334503531E-2</c:v>
                </c:pt>
                <c:pt idx="1565">
                  <c:v>0.11795166039839387</c:v>
                </c:pt>
                <c:pt idx="1566">
                  <c:v>0.26083398453891277</c:v>
                </c:pt>
                <c:pt idx="1567">
                  <c:v>0.33342789776623249</c:v>
                </c:pt>
                <c:pt idx="1568">
                  <c:v>0.33096841268241406</c:v>
                </c:pt>
                <c:pt idx="1569">
                  <c:v>0.34190508138388398</c:v>
                </c:pt>
                <c:pt idx="1570">
                  <c:v>0.3677496649324894</c:v>
                </c:pt>
                <c:pt idx="1571">
                  <c:v>0.41107044316828251</c:v>
                </c:pt>
                <c:pt idx="1572">
                  <c:v>0.51905484840273863</c:v>
                </c:pt>
                <c:pt idx="1573">
                  <c:v>0.62735799998044972</c:v>
                </c:pt>
                <c:pt idx="1574">
                  <c:v>0.70949259571731094</c:v>
                </c:pt>
                <c:pt idx="1575">
                  <c:v>0.75888643831014635</c:v>
                </c:pt>
                <c:pt idx="1576">
                  <c:v>0.85223350860178471</c:v>
                </c:pt>
                <c:pt idx="1577">
                  <c:v>1.0114831577986478</c:v>
                </c:pt>
                <c:pt idx="1578">
                  <c:v>1.0644495029747487</c:v>
                </c:pt>
                <c:pt idx="1579">
                  <c:v>1.0068232192844153</c:v>
                </c:pt>
                <c:pt idx="1580">
                  <c:v>0.94887044169008739</c:v>
                </c:pt>
                <c:pt idx="1581">
                  <c:v>0.92521085299551487</c:v>
                </c:pt>
                <c:pt idx="1582">
                  <c:v>0.89615713477134706</c:v>
                </c:pt>
                <c:pt idx="1583">
                  <c:v>0.83423724062740812</c:v>
                </c:pt>
                <c:pt idx="1584">
                  <c:v>0.7615209744125605</c:v>
                </c:pt>
                <c:pt idx="1585">
                  <c:v>0.6226741609722376</c:v>
                </c:pt>
                <c:pt idx="1586">
                  <c:v>0.37680480927228932</c:v>
                </c:pt>
                <c:pt idx="1587">
                  <c:v>5.5977990143001082E-2</c:v>
                </c:pt>
                <c:pt idx="1588">
                  <c:v>-0.1196616603434086</c:v>
                </c:pt>
                <c:pt idx="1589">
                  <c:v>6.0639792457222945E-2</c:v>
                </c:pt>
                <c:pt idx="1590">
                  <c:v>0.52563504908233882</c:v>
                </c:pt>
                <c:pt idx="1591">
                  <c:v>1.0033503386378289</c:v>
                </c:pt>
                <c:pt idx="1592">
                  <c:v>1.2741816732287408</c:v>
                </c:pt>
                <c:pt idx="1593">
                  <c:v>1.2423029458522796</c:v>
                </c:pt>
                <c:pt idx="1594">
                  <c:v>0.9628854867070914</c:v>
                </c:pt>
                <c:pt idx="1595">
                  <c:v>0.41254869237542152</c:v>
                </c:pt>
                <c:pt idx="1596">
                  <c:v>-0.29404066940769552</c:v>
                </c:pt>
                <c:pt idx="1597">
                  <c:v>-1.0535510969907045</c:v>
                </c:pt>
                <c:pt idx="1598">
                  <c:v>-1.7627408069372179</c:v>
                </c:pt>
                <c:pt idx="1599">
                  <c:v>-2.2544755634665492</c:v>
                </c:pt>
                <c:pt idx="1600">
                  <c:v>-2.1947069330513478</c:v>
                </c:pt>
                <c:pt idx="1601">
                  <c:v>-1.6592692096531392</c:v>
                </c:pt>
                <c:pt idx="1602">
                  <c:v>-1.0933182299137116</c:v>
                </c:pt>
                <c:pt idx="1603">
                  <c:v>-0.71927023664116863</c:v>
                </c:pt>
                <c:pt idx="1604">
                  <c:v>-0.49571656420826915</c:v>
                </c:pt>
                <c:pt idx="1605">
                  <c:v>-0.46578061077743771</c:v>
                </c:pt>
                <c:pt idx="1606">
                  <c:v>-0.45235127404332165</c:v>
                </c:pt>
                <c:pt idx="1607">
                  <c:v>-0.30654813777655365</c:v>
                </c:pt>
                <c:pt idx="1608">
                  <c:v>-0.26387720447033647</c:v>
                </c:pt>
                <c:pt idx="1609">
                  <c:v>-0.46489380743354564</c:v>
                </c:pt>
                <c:pt idx="1610">
                  <c:v>-0.77900758445262908</c:v>
                </c:pt>
                <c:pt idx="1611">
                  <c:v>-0.94357885770499716</c:v>
                </c:pt>
                <c:pt idx="1612">
                  <c:v>-0.91246845446527014</c:v>
                </c:pt>
                <c:pt idx="1613">
                  <c:v>-0.72960212051868445</c:v>
                </c:pt>
                <c:pt idx="1614">
                  <c:v>-0.58694029122591018</c:v>
                </c:pt>
                <c:pt idx="1615">
                  <c:v>-0.48566965900361542</c:v>
                </c:pt>
                <c:pt idx="1616">
                  <c:v>-0.35781699970364572</c:v>
                </c:pt>
                <c:pt idx="1617">
                  <c:v>-0.23550830483436586</c:v>
                </c:pt>
                <c:pt idx="1618">
                  <c:v>-0.11722158070653678</c:v>
                </c:pt>
                <c:pt idx="1619">
                  <c:v>-3.3707261346280576E-2</c:v>
                </c:pt>
                <c:pt idx="1620">
                  <c:v>2.5103558599948884E-3</c:v>
                </c:pt>
                <c:pt idx="1621">
                  <c:v>2.6589957363903523E-2</c:v>
                </c:pt>
                <c:pt idx="1622">
                  <c:v>0.12398059654980899</c:v>
                </c:pt>
                <c:pt idx="1623">
                  <c:v>0.31115442808717492</c:v>
                </c:pt>
                <c:pt idx="1624">
                  <c:v>0.51290372371673587</c:v>
                </c:pt>
                <c:pt idx="1625">
                  <c:v>0.63804378658533101</c:v>
                </c:pt>
                <c:pt idx="1626">
                  <c:v>0.69389485560357578</c:v>
                </c:pt>
                <c:pt idx="1627">
                  <c:v>0.7642596640437842</c:v>
                </c:pt>
                <c:pt idx="1628">
                  <c:v>0.81421308517456059</c:v>
                </c:pt>
                <c:pt idx="1629">
                  <c:v>0.80030635982751852</c:v>
                </c:pt>
                <c:pt idx="1630">
                  <c:v>0.73370321139693262</c:v>
                </c:pt>
                <c:pt idx="1631">
                  <c:v>0.72016303338110454</c:v>
                </c:pt>
                <c:pt idx="1632">
                  <c:v>0.75171789810061462</c:v>
                </c:pt>
                <c:pt idx="1633">
                  <c:v>0.7001617551594973</c:v>
                </c:pt>
                <c:pt idx="1634">
                  <c:v>0.52099590472877033</c:v>
                </c:pt>
                <c:pt idx="1635">
                  <c:v>0.34137707781046633</c:v>
                </c:pt>
                <c:pt idx="1636">
                  <c:v>0.21346728025004269</c:v>
                </c:pt>
                <c:pt idx="1637">
                  <c:v>6.1957517322152857E-2</c:v>
                </c:pt>
                <c:pt idx="1638">
                  <c:v>5.2922783419489866E-3</c:v>
                </c:pt>
                <c:pt idx="1639">
                  <c:v>9.263970337808132E-2</c:v>
                </c:pt>
                <c:pt idx="1640">
                  <c:v>0.27314569909125569</c:v>
                </c:pt>
                <c:pt idx="1641">
                  <c:v>0.47465723231434825</c:v>
                </c:pt>
                <c:pt idx="1642">
                  <c:v>0.58557701289653785</c:v>
                </c:pt>
                <c:pt idx="1643">
                  <c:v>0.5961720945686102</c:v>
                </c:pt>
                <c:pt idx="1644">
                  <c:v>0.57409823421388873</c:v>
                </c:pt>
                <c:pt idx="1645">
                  <c:v>0.62807976566255097</c:v>
                </c:pt>
                <c:pt idx="1646">
                  <c:v>0.58666214648634196</c:v>
                </c:pt>
                <c:pt idx="1647">
                  <c:v>8.9232896268367778E-2</c:v>
                </c:pt>
                <c:pt idx="1648">
                  <c:v>-0.86043474018573762</c:v>
                </c:pt>
                <c:pt idx="1649">
                  <c:v>-1.8509250050783159</c:v>
                </c:pt>
                <c:pt idx="1650">
                  <c:v>-2.5840991896390917</c:v>
                </c:pt>
                <c:pt idx="1651">
                  <c:v>-2.9136488485336307</c:v>
                </c:pt>
                <c:pt idx="1652">
                  <c:v>-2.7430601325631141</c:v>
                </c:pt>
                <c:pt idx="1653">
                  <c:v>-2.1597120782732966</c:v>
                </c:pt>
                <c:pt idx="1654">
                  <c:v>-1.4170591185986996</c:v>
                </c:pt>
                <c:pt idx="1655">
                  <c:v>-0.77321701370179652</c:v>
                </c:pt>
                <c:pt idx="1656">
                  <c:v>-0.3382776515185833</c:v>
                </c:pt>
                <c:pt idx="1657">
                  <c:v>-0.13961616083979608</c:v>
                </c:pt>
                <c:pt idx="1658">
                  <c:v>-0.17536245591938496</c:v>
                </c:pt>
                <c:pt idx="1659">
                  <c:v>-0.4344494386017323</c:v>
                </c:pt>
                <c:pt idx="1660">
                  <c:v>-0.78354604706168174</c:v>
                </c:pt>
                <c:pt idx="1661">
                  <c:v>-1.0531158448755742</c:v>
                </c:pt>
                <c:pt idx="1662">
                  <c:v>-1.2638189452886581</c:v>
                </c:pt>
                <c:pt idx="1663">
                  <c:v>-1.4090614432096482</c:v>
                </c:pt>
                <c:pt idx="1664">
                  <c:v>-1.4300242960453033</c:v>
                </c:pt>
                <c:pt idx="1665">
                  <c:v>-1.3237765869498253</c:v>
                </c:pt>
                <c:pt idx="1666">
                  <c:v>-1.1372191250324251</c:v>
                </c:pt>
                <c:pt idx="1667">
                  <c:v>-0.93334571868181238</c:v>
                </c:pt>
                <c:pt idx="1668">
                  <c:v>-0.67062527619302281</c:v>
                </c:pt>
                <c:pt idx="1669">
                  <c:v>-0.39095178209245207</c:v>
                </c:pt>
                <c:pt idx="1670">
                  <c:v>-0.15495189087465405</c:v>
                </c:pt>
                <c:pt idx="1671">
                  <c:v>3.6896908348426224E-2</c:v>
                </c:pt>
                <c:pt idx="1672">
                  <c:v>0.20483118027448655</c:v>
                </c:pt>
                <c:pt idx="1673">
                  <c:v>0.35152166806161406</c:v>
                </c:pt>
                <c:pt idx="1674">
                  <c:v>0.4769179851561785</c:v>
                </c:pt>
                <c:pt idx="1675">
                  <c:v>0.63053084537386894</c:v>
                </c:pt>
                <c:pt idx="1676">
                  <c:v>0.78301278099417693</c:v>
                </c:pt>
                <c:pt idx="1677">
                  <c:v>0.87020112521946436</c:v>
                </c:pt>
                <c:pt idx="1678">
                  <c:v>0.94104438208043584</c:v>
                </c:pt>
                <c:pt idx="1679">
                  <c:v>0.94184552371501928</c:v>
                </c:pt>
                <c:pt idx="1680">
                  <c:v>0.86780720204114914</c:v>
                </c:pt>
                <c:pt idx="1681">
                  <c:v>0.71452185899019249</c:v>
                </c:pt>
                <c:pt idx="1682">
                  <c:v>0.58302930794656282</c:v>
                </c:pt>
                <c:pt idx="1683">
                  <c:v>0.57106188476085662</c:v>
                </c:pt>
                <c:pt idx="1684">
                  <c:v>0.53451232843101026</c:v>
                </c:pt>
                <c:pt idx="1685">
                  <c:v>0.5080711461603642</c:v>
                </c:pt>
                <c:pt idx="1686">
                  <c:v>0.45753753505647182</c:v>
                </c:pt>
                <c:pt idx="1687">
                  <c:v>0.39138834983110432</c:v>
                </c:pt>
                <c:pt idx="1688">
                  <c:v>0.42953953161835673</c:v>
                </c:pt>
                <c:pt idx="1689">
                  <c:v>0.52493648953735828</c:v>
                </c:pt>
                <c:pt idx="1690">
                  <c:v>0.65974353477358827</c:v>
                </c:pt>
                <c:pt idx="1691">
                  <c:v>0.68344719685614108</c:v>
                </c:pt>
                <c:pt idx="1692">
                  <c:v>0.41025925163179638</c:v>
                </c:pt>
                <c:pt idx="1693">
                  <c:v>0.11240142848342657</c:v>
                </c:pt>
                <c:pt idx="1694">
                  <c:v>-4.4412526488304144E-3</c:v>
                </c:pt>
                <c:pt idx="1695">
                  <c:v>-3.5001359805464746E-2</c:v>
                </c:pt>
                <c:pt idx="1696">
                  <c:v>6.2910266295075415E-2</c:v>
                </c:pt>
                <c:pt idx="1697">
                  <c:v>0.34548463717103006</c:v>
                </c:pt>
                <c:pt idx="1698">
                  <c:v>0.6895854576677084</c:v>
                </c:pt>
                <c:pt idx="1699">
                  <c:v>0.87352716766297822</c:v>
                </c:pt>
                <c:pt idx="1700">
                  <c:v>0.67388188295066365</c:v>
                </c:pt>
                <c:pt idx="1701">
                  <c:v>0.29884914547204972</c:v>
                </c:pt>
                <c:pt idx="1702">
                  <c:v>-7.0121198818087579E-2</c:v>
                </c:pt>
                <c:pt idx="1703">
                  <c:v>-0.62693663500249386</c:v>
                </c:pt>
                <c:pt idx="1704">
                  <c:v>-1.3689568528532983</c:v>
                </c:pt>
                <c:pt idx="1705">
                  <c:v>-1.9650246477127076</c:v>
                </c:pt>
                <c:pt idx="1706">
                  <c:v>-2.0868484622240069</c:v>
                </c:pt>
                <c:pt idx="1707">
                  <c:v>-1.8825542025268078</c:v>
                </c:pt>
                <c:pt idx="1708">
                  <c:v>-1.598438578695059</c:v>
                </c:pt>
                <c:pt idx="1709">
                  <c:v>-1.3289963963627816</c:v>
                </c:pt>
                <c:pt idx="1710">
                  <c:v>-1.1628360691666604</c:v>
                </c:pt>
                <c:pt idx="1711">
                  <c:v>-1.1176439626514911</c:v>
                </c:pt>
                <c:pt idx="1712">
                  <c:v>-1.1695355895906687</c:v>
                </c:pt>
                <c:pt idx="1713">
                  <c:v>-1.2766474440693856</c:v>
                </c:pt>
                <c:pt idx="1714">
                  <c:v>-1.2945887482166292</c:v>
                </c:pt>
                <c:pt idx="1715">
                  <c:v>-1.2300556603074075</c:v>
                </c:pt>
                <c:pt idx="1716">
                  <c:v>-1.1630555590242149</c:v>
                </c:pt>
                <c:pt idx="1717">
                  <c:v>-1.1534984312206507</c:v>
                </c:pt>
                <c:pt idx="1718">
                  <c:v>-1.1478294094651937</c:v>
                </c:pt>
                <c:pt idx="1719">
                  <c:v>-1.1642349424213172</c:v>
                </c:pt>
                <c:pt idx="1720">
                  <c:v>-1.1582680781185628</c:v>
                </c:pt>
                <c:pt idx="1721">
                  <c:v>-1.1160756663233042</c:v>
                </c:pt>
                <c:pt idx="1722">
                  <c:v>-1.0707318976521492</c:v>
                </c:pt>
                <c:pt idx="1723">
                  <c:v>-1.0176718508452178</c:v>
                </c:pt>
                <c:pt idx="1724">
                  <c:v>-0.91530873946845537</c:v>
                </c:pt>
                <c:pt idx="1725">
                  <c:v>-0.81168109461665161</c:v>
                </c:pt>
                <c:pt idx="1726">
                  <c:v>-0.66219505302608017</c:v>
                </c:pt>
                <c:pt idx="1727">
                  <c:v>-0.49981750890612603</c:v>
                </c:pt>
                <c:pt idx="1728">
                  <c:v>-0.33015499189496045</c:v>
                </c:pt>
                <c:pt idx="1729">
                  <c:v>-0.21323165573179723</c:v>
                </c:pt>
                <c:pt idx="1730">
                  <c:v>-5.9663234353065496E-2</c:v>
                </c:pt>
                <c:pt idx="1731">
                  <c:v>0.15839398227632046</c:v>
                </c:pt>
                <c:pt idx="1732">
                  <c:v>0.39070612594485282</c:v>
                </c:pt>
                <c:pt idx="1733">
                  <c:v>0.58291565269231804</c:v>
                </c:pt>
                <c:pt idx="1734">
                  <c:v>0.72202062070369721</c:v>
                </c:pt>
                <c:pt idx="1735">
                  <c:v>0.8757722792029381</c:v>
                </c:pt>
                <c:pt idx="1736">
                  <c:v>1.0046050780266524</c:v>
                </c:pt>
                <c:pt idx="1737">
                  <c:v>1.0789473087340593</c:v>
                </c:pt>
                <c:pt idx="1738">
                  <c:v>1.0531664232909681</c:v>
                </c:pt>
                <c:pt idx="1739">
                  <c:v>0.96403738819062712</c:v>
                </c:pt>
                <c:pt idx="1740">
                  <c:v>0.87758250407874594</c:v>
                </c:pt>
                <c:pt idx="1741">
                  <c:v>0.68526151478290565</c:v>
                </c:pt>
                <c:pt idx="1742">
                  <c:v>0.46141460448503496</c:v>
                </c:pt>
                <c:pt idx="1743">
                  <c:v>0.32021340966224671</c:v>
                </c:pt>
                <c:pt idx="1744">
                  <c:v>0.26443550392985343</c:v>
                </c:pt>
                <c:pt idx="1745">
                  <c:v>0.35017220377922059</c:v>
                </c:pt>
                <c:pt idx="1746">
                  <c:v>0.58475628308951855</c:v>
                </c:pt>
                <c:pt idx="1747">
                  <c:v>0.88915414385497571</c:v>
                </c:pt>
                <c:pt idx="1748">
                  <c:v>1.0889499212801457</c:v>
                </c:pt>
                <c:pt idx="1749">
                  <c:v>1.1880815689265729</c:v>
                </c:pt>
                <c:pt idx="1750">
                  <c:v>1.2198462025076151</c:v>
                </c:pt>
                <c:pt idx="1751">
                  <c:v>1.2113406233489514</c:v>
                </c:pt>
                <c:pt idx="1752">
                  <c:v>0.96240564957261088</c:v>
                </c:pt>
                <c:pt idx="1753">
                  <c:v>0.64268976487219331</c:v>
                </c:pt>
                <c:pt idx="1754">
                  <c:v>1.0516948252916337E-2</c:v>
                </c:pt>
                <c:pt idx="1755">
                  <c:v>-0.79042368829250342</c:v>
                </c:pt>
                <c:pt idx="1756">
                  <c:v>-1.6207332810759545</c:v>
                </c:pt>
                <c:pt idx="1757">
                  <c:v>-2.3869582673907281</c:v>
                </c:pt>
                <c:pt idx="1758">
                  <c:v>-2.8931713145971298</c:v>
                </c:pt>
                <c:pt idx="1759">
                  <c:v>-3.0347938013076785</c:v>
                </c:pt>
                <c:pt idx="1760">
                  <c:v>-2.8705326497554782</c:v>
                </c:pt>
                <c:pt idx="1761">
                  <c:v>-2.4888211494684223</c:v>
                </c:pt>
                <c:pt idx="1762">
                  <c:v>-2.085980735421181</c:v>
                </c:pt>
                <c:pt idx="1763">
                  <c:v>-1.7668623630702496</c:v>
                </c:pt>
                <c:pt idx="1764">
                  <c:v>-1.5627581378817559</c:v>
                </c:pt>
                <c:pt idx="1765">
                  <c:v>-1.4422198337316514</c:v>
                </c:pt>
                <c:pt idx="1766">
                  <c:v>-1.3976510404050351</c:v>
                </c:pt>
                <c:pt idx="1767">
                  <c:v>-1.479284749031067</c:v>
                </c:pt>
                <c:pt idx="1768">
                  <c:v>-1.7020500706136228</c:v>
                </c:pt>
                <c:pt idx="1769">
                  <c:v>-1.9027743127942087</c:v>
                </c:pt>
                <c:pt idx="1770">
                  <c:v>-1.940202194005251</c:v>
                </c:pt>
                <c:pt idx="1771">
                  <c:v>-1.8345392064750194</c:v>
                </c:pt>
                <c:pt idx="1772">
                  <c:v>-1.667735685557127</c:v>
                </c:pt>
                <c:pt idx="1773">
                  <c:v>-1.5395335820317269</c:v>
                </c:pt>
                <c:pt idx="1774">
                  <c:v>-1.3566244903206826</c:v>
                </c:pt>
                <c:pt idx="1775">
                  <c:v>-1.1389822067320348</c:v>
                </c:pt>
                <c:pt idx="1776">
                  <c:v>-0.95543196782469753</c:v>
                </c:pt>
                <c:pt idx="1777">
                  <c:v>-0.78282640099525458</c:v>
                </c:pt>
                <c:pt idx="1778">
                  <c:v>-0.6244976882636547</c:v>
                </c:pt>
                <c:pt idx="1779">
                  <c:v>-0.53607229247689248</c:v>
                </c:pt>
                <c:pt idx="1780">
                  <c:v>-0.45639659710228447</c:v>
                </c:pt>
                <c:pt idx="1781">
                  <c:v>-0.40509232297539716</c:v>
                </c:pt>
                <c:pt idx="1782">
                  <c:v>-0.47154432088136677</c:v>
                </c:pt>
                <c:pt idx="1783">
                  <c:v>-0.63326251834630964</c:v>
                </c:pt>
                <c:pt idx="1784">
                  <c:v>-0.6862040128558875</c:v>
                </c:pt>
                <c:pt idx="1785">
                  <c:v>-0.64247487969696526</c:v>
                </c:pt>
                <c:pt idx="1786">
                  <c:v>-0.5309022574871779</c:v>
                </c:pt>
                <c:pt idx="1787">
                  <c:v>-0.39249135397374629</c:v>
                </c:pt>
                <c:pt idx="1788">
                  <c:v>-0.15068676732480527</c:v>
                </c:pt>
                <c:pt idx="1789">
                  <c:v>4.6050039231777196E-2</c:v>
                </c:pt>
                <c:pt idx="1790">
                  <c:v>0.12762330226600171</c:v>
                </c:pt>
                <c:pt idx="1791">
                  <c:v>0.14132603287696838</c:v>
                </c:pt>
                <c:pt idx="1792">
                  <c:v>8.6820700541138648E-2</c:v>
                </c:pt>
                <c:pt idx="1793">
                  <c:v>9.1390518844127657E-3</c:v>
                </c:pt>
                <c:pt idx="1794">
                  <c:v>-7.6725117266178131E-2</c:v>
                </c:pt>
                <c:pt idx="1795">
                  <c:v>-0.12465225890278817</c:v>
                </c:pt>
                <c:pt idx="1796">
                  <c:v>-7.4564278721809388E-2</c:v>
                </c:pt>
                <c:pt idx="1797">
                  <c:v>8.4385152496397497E-2</c:v>
                </c:pt>
                <c:pt idx="1798">
                  <c:v>0.28994569983333351</c:v>
                </c:pt>
                <c:pt idx="1799">
                  <c:v>0.53689685951918364</c:v>
                </c:pt>
                <c:pt idx="1800">
                  <c:v>0.765883216559887</c:v>
                </c:pt>
                <c:pt idx="1801">
                  <c:v>0.83929383963346482</c:v>
                </c:pt>
                <c:pt idx="1802">
                  <c:v>0.79458551712334158</c:v>
                </c:pt>
                <c:pt idx="1803">
                  <c:v>0.64561366505920892</c:v>
                </c:pt>
                <c:pt idx="1804">
                  <c:v>0.51142825193703179</c:v>
                </c:pt>
                <c:pt idx="1805">
                  <c:v>0.40558020003139977</c:v>
                </c:pt>
                <c:pt idx="1806">
                  <c:v>0.26763802394270897</c:v>
                </c:pt>
                <c:pt idx="1807">
                  <c:v>-1.4017603173851968E-2</c:v>
                </c:pt>
                <c:pt idx="1808">
                  <c:v>-0.32922469988465308</c:v>
                </c:pt>
                <c:pt idx="1809">
                  <c:v>-0.58798869699239731</c:v>
                </c:pt>
                <c:pt idx="1810">
                  <c:v>-1.0761959744989873</c:v>
                </c:pt>
                <c:pt idx="1811">
                  <c:v>-1.7812038289010526</c:v>
                </c:pt>
                <c:pt idx="1812">
                  <c:v>-2.5614359664916995</c:v>
                </c:pt>
                <c:pt idx="1813">
                  <c:v>-3.2508946126699447</c:v>
                </c:pt>
                <c:pt idx="1814">
                  <c:v>-3.9120498114824298</c:v>
                </c:pt>
                <c:pt idx="1815">
                  <c:v>-4.576398467123509</c:v>
                </c:pt>
                <c:pt idx="1816">
                  <c:v>-5.0747943717241286</c:v>
                </c:pt>
                <c:pt idx="1817">
                  <c:v>-5.3860059928894044</c:v>
                </c:pt>
                <c:pt idx="1818">
                  <c:v>-5.5950223177671434</c:v>
                </c:pt>
                <c:pt idx="1819">
                  <c:v>-5.5529814219474796</c:v>
                </c:pt>
                <c:pt idx="1820">
                  <c:v>-5.1575880217552186</c:v>
                </c:pt>
                <c:pt idx="1821">
                  <c:v>-4.523387902379036</c:v>
                </c:pt>
                <c:pt idx="1822">
                  <c:v>-4.1424306929111481</c:v>
                </c:pt>
                <c:pt idx="1823">
                  <c:v>-3.7858183658123017</c:v>
                </c:pt>
                <c:pt idx="1824">
                  <c:v>-3.4637952429056171</c:v>
                </c:pt>
                <c:pt idx="1825">
                  <c:v>-3.6339229059219362</c:v>
                </c:pt>
                <c:pt idx="1826">
                  <c:v>-3.8068662956357002</c:v>
                </c:pt>
                <c:pt idx="1827">
                  <c:v>-3.8362213647365571</c:v>
                </c:pt>
                <c:pt idx="1828">
                  <c:v>-3.9671449086070063</c:v>
                </c:pt>
                <c:pt idx="1829">
                  <c:v>-4.2034855645895011</c:v>
                </c:pt>
                <c:pt idx="1830">
                  <c:v>-4.3892065823078159</c:v>
                </c:pt>
                <c:pt idx="1831">
                  <c:v>-4.4814855855703355</c:v>
                </c:pt>
                <c:pt idx="1832">
                  <c:v>-4.6429745721817017</c:v>
                </c:pt>
                <c:pt idx="1833">
                  <c:v>-4.4322110992670058</c:v>
                </c:pt>
                <c:pt idx="1834">
                  <c:v>-3.9787577712535862</c:v>
                </c:pt>
                <c:pt idx="1835">
                  <c:v>-3.5625380507111553</c:v>
                </c:pt>
                <c:pt idx="1836">
                  <c:v>-3.226707020401955</c:v>
                </c:pt>
                <c:pt idx="1837">
                  <c:v>-2.8306572702527046</c:v>
                </c:pt>
                <c:pt idx="1838">
                  <c:v>-2.395001258701086</c:v>
                </c:pt>
                <c:pt idx="1839">
                  <c:v>-1.9972822746634484</c:v>
                </c:pt>
                <c:pt idx="1840">
                  <c:v>-1.81097244232893</c:v>
                </c:pt>
                <c:pt idx="1841">
                  <c:v>-1.6935799401998521</c:v>
                </c:pt>
                <c:pt idx="1842">
                  <c:v>-1.626526409983635</c:v>
                </c:pt>
                <c:pt idx="1843">
                  <c:v>-1.6771432708203793</c:v>
                </c:pt>
                <c:pt idx="1844">
                  <c:v>-1.686714724302292</c:v>
                </c:pt>
                <c:pt idx="1845">
                  <c:v>-1.5825973020493984</c:v>
                </c:pt>
                <c:pt idx="1846">
                  <c:v>-1.4552010910212994</c:v>
                </c:pt>
                <c:pt idx="1847">
                  <c:v>-1.3557933086156846</c:v>
                </c:pt>
                <c:pt idx="1848">
                  <c:v>-1.2992112645506859</c:v>
                </c:pt>
                <c:pt idx="1849">
                  <c:v>-1.2828206419944763</c:v>
                </c:pt>
                <c:pt idx="1850">
                  <c:v>-1.2581641030311586</c:v>
                </c:pt>
                <c:pt idx="1851">
                  <c:v>-1.140766630768776</c:v>
                </c:pt>
                <c:pt idx="1852">
                  <c:v>-0.97795171491801747</c:v>
                </c:pt>
                <c:pt idx="1853">
                  <c:v>-0.82767220616340642</c:v>
                </c:pt>
                <c:pt idx="1854">
                  <c:v>-0.72016778424382211</c:v>
                </c:pt>
                <c:pt idx="1855">
                  <c:v>-0.64568755924701693</c:v>
                </c:pt>
                <c:pt idx="1856">
                  <c:v>-0.58722329646348959</c:v>
                </c:pt>
                <c:pt idx="1857">
                  <c:v>-0.57825607962906367</c:v>
                </c:pt>
                <c:pt idx="1858">
                  <c:v>-0.5371560008078814</c:v>
                </c:pt>
                <c:pt idx="1859">
                  <c:v>-0.29912570049986242</c:v>
                </c:pt>
                <c:pt idx="1860">
                  <c:v>7.9701240397989759E-2</c:v>
                </c:pt>
                <c:pt idx="1861">
                  <c:v>0.47707651779055599</c:v>
                </c:pt>
                <c:pt idx="1862">
                  <c:v>0.93277283772826203</c:v>
                </c:pt>
                <c:pt idx="1863">
                  <c:v>1.3384396496415139</c:v>
                </c:pt>
                <c:pt idx="1864">
                  <c:v>1.5619886443018913</c:v>
                </c:pt>
                <c:pt idx="1865">
                  <c:v>1.5878669589757921</c:v>
                </c:pt>
                <c:pt idx="1866">
                  <c:v>1.5421908491849901</c:v>
                </c:pt>
                <c:pt idx="1867">
                  <c:v>1.4376433642208577</c:v>
                </c:pt>
                <c:pt idx="1868">
                  <c:v>1.3367395716905595</c:v>
                </c:pt>
                <c:pt idx="1869">
                  <c:v>1.2504326221346855</c:v>
                </c:pt>
                <c:pt idx="1870">
                  <c:v>1.2705957220494748</c:v>
                </c:pt>
                <c:pt idx="1871">
                  <c:v>1.2793247379362584</c:v>
                </c:pt>
                <c:pt idx="1872">
                  <c:v>1.3712239645421507</c:v>
                </c:pt>
                <c:pt idx="1873">
                  <c:v>1.469163803458214</c:v>
                </c:pt>
                <c:pt idx="1874">
                  <c:v>1.4130303870141507</c:v>
                </c:pt>
                <c:pt idx="1875">
                  <c:v>1.3312414348125459</c:v>
                </c:pt>
                <c:pt idx="1876">
                  <c:v>1.2258585289120674</c:v>
                </c:pt>
                <c:pt idx="1877">
                  <c:v>0.88441300213336949</c:v>
                </c:pt>
                <c:pt idx="1878">
                  <c:v>0.41695215739309788</c:v>
                </c:pt>
                <c:pt idx="1879">
                  <c:v>1.240168858319521E-2</c:v>
                </c:pt>
                <c:pt idx="1880">
                  <c:v>-0.35555251926183701</c:v>
                </c:pt>
                <c:pt idx="1881">
                  <c:v>-0.70867362007498746</c:v>
                </c:pt>
                <c:pt idx="1882">
                  <c:v>-1.0576636630296707</c:v>
                </c:pt>
                <c:pt idx="1883">
                  <c:v>-1.4202303560078144</c:v>
                </c:pt>
                <c:pt idx="1884">
                  <c:v>-1.7301155363023282</c:v>
                </c:pt>
                <c:pt idx="1885">
                  <c:v>-1.6279752038419248</c:v>
                </c:pt>
                <c:pt idx="1886">
                  <c:v>-1.4644702434539796</c:v>
                </c:pt>
                <c:pt idx="1887">
                  <c:v>-1.4910475927591325</c:v>
                </c:pt>
                <c:pt idx="1888">
                  <c:v>-1.3791060112416744</c:v>
                </c:pt>
                <c:pt idx="1889">
                  <c:v>-1.0361578231304884</c:v>
                </c:pt>
                <c:pt idx="1890">
                  <c:v>-0.73032571345567709</c:v>
                </c:pt>
                <c:pt idx="1891">
                  <c:v>-0.59839622922241686</c:v>
                </c:pt>
                <c:pt idx="1892">
                  <c:v>-0.58420247867703445</c:v>
                </c:pt>
                <c:pt idx="1893">
                  <c:v>-0.72883262693881989</c:v>
                </c:pt>
                <c:pt idx="1894">
                  <c:v>-0.9580332478880883</c:v>
                </c:pt>
                <c:pt idx="1895">
                  <c:v>-1.1458154822140934</c:v>
                </c:pt>
                <c:pt idx="1896">
                  <c:v>-1.3348994529247284</c:v>
                </c:pt>
                <c:pt idx="1897">
                  <c:v>-1.4881254467368126</c:v>
                </c:pt>
                <c:pt idx="1898">
                  <c:v>-1.5565172584354878</c:v>
                </c:pt>
                <c:pt idx="1899">
                  <c:v>-1.5053769256174565</c:v>
                </c:pt>
                <c:pt idx="1900">
                  <c:v>-1.4144287486374378</c:v>
                </c:pt>
                <c:pt idx="1901">
                  <c:v>-1.2533173459768296</c:v>
                </c:pt>
                <c:pt idx="1902">
                  <c:v>-1.0318192622065545</c:v>
                </c:pt>
                <c:pt idx="1903">
                  <c:v>-0.7977215250581503</c:v>
                </c:pt>
                <c:pt idx="1904">
                  <c:v>-0.57774101302027703</c:v>
                </c:pt>
                <c:pt idx="1905">
                  <c:v>-0.4358878901973367</c:v>
                </c:pt>
                <c:pt idx="1906">
                  <c:v>-0.32029326070100073</c:v>
                </c:pt>
                <c:pt idx="1907">
                  <c:v>-0.21832052405923605</c:v>
                </c:pt>
                <c:pt idx="1908">
                  <c:v>-0.1478204256668687</c:v>
                </c:pt>
                <c:pt idx="1909">
                  <c:v>5.1043703011237089E-3</c:v>
                </c:pt>
                <c:pt idx="1910">
                  <c:v>0.3306110016256571</c:v>
                </c:pt>
                <c:pt idx="1911">
                  <c:v>0.6715910169482231</c:v>
                </c:pt>
                <c:pt idx="1912">
                  <c:v>0.79157851338386542</c:v>
                </c:pt>
                <c:pt idx="1913">
                  <c:v>0.79962771736085414</c:v>
                </c:pt>
                <c:pt idx="1914">
                  <c:v>0.8564538826793433</c:v>
                </c:pt>
                <c:pt idx="1915">
                  <c:v>1.0053419002890587</c:v>
                </c:pt>
                <c:pt idx="1916">
                  <c:v>1.1671006628125906</c:v>
                </c:pt>
                <c:pt idx="1917">
                  <c:v>1.2202316801995039</c:v>
                </c:pt>
                <c:pt idx="1918">
                  <c:v>1.1373415511101486</c:v>
                </c:pt>
                <c:pt idx="1919">
                  <c:v>0.9687107022106648</c:v>
                </c:pt>
                <c:pt idx="1920">
                  <c:v>0.77178905054926872</c:v>
                </c:pt>
                <c:pt idx="1921">
                  <c:v>0.58624418020248414</c:v>
                </c:pt>
                <c:pt idx="1922">
                  <c:v>0.47304164662957193</c:v>
                </c:pt>
                <c:pt idx="1923">
                  <c:v>0.53165333233773715</c:v>
                </c:pt>
                <c:pt idx="1924">
                  <c:v>0.66438373893499381</c:v>
                </c:pt>
                <c:pt idx="1925">
                  <c:v>0.86655143938958645</c:v>
                </c:pt>
                <c:pt idx="1926">
                  <c:v>1.1324033582210542</c:v>
                </c:pt>
                <c:pt idx="1927">
                  <c:v>1.3692696788907053</c:v>
                </c:pt>
                <c:pt idx="1928">
                  <c:v>1.5517963626980782</c:v>
                </c:pt>
                <c:pt idx="1929">
                  <c:v>1.5954579605162145</c:v>
                </c:pt>
                <c:pt idx="1930">
                  <c:v>1.5310203284025192</c:v>
                </c:pt>
                <c:pt idx="1931">
                  <c:v>1.4612574908137321</c:v>
                </c:pt>
                <c:pt idx="1932">
                  <c:v>1.488024728447199</c:v>
                </c:pt>
                <c:pt idx="1933">
                  <c:v>1.4620977357029916</c:v>
                </c:pt>
                <c:pt idx="1934">
                  <c:v>1.3738965806365013</c:v>
                </c:pt>
                <c:pt idx="1935">
                  <c:v>1.2740819782018662</c:v>
                </c:pt>
                <c:pt idx="1936">
                  <c:v>1.1659991204738618</c:v>
                </c:pt>
                <c:pt idx="1937">
                  <c:v>1.136508761420846</c:v>
                </c:pt>
                <c:pt idx="1938">
                  <c:v>1.0835014126449825</c:v>
                </c:pt>
                <c:pt idx="1939">
                  <c:v>0.94893907338380823</c:v>
                </c:pt>
                <c:pt idx="1940">
                  <c:v>0.88937816530466085</c:v>
                </c:pt>
                <c:pt idx="1941">
                  <c:v>0.8672091780602933</c:v>
                </c:pt>
                <c:pt idx="1942">
                  <c:v>0.58078902035951618</c:v>
                </c:pt>
                <c:pt idx="1943">
                  <c:v>2.9666643468663097E-2</c:v>
                </c:pt>
                <c:pt idx="1944">
                  <c:v>-0.69343913823366166</c:v>
                </c:pt>
                <c:pt idx="1945">
                  <c:v>-1.3340146230161192</c:v>
                </c:pt>
                <c:pt idx="1946">
                  <c:v>-1.6742703875899316</c:v>
                </c:pt>
                <c:pt idx="1947">
                  <c:v>-1.8001568475365639</c:v>
                </c:pt>
                <c:pt idx="1948">
                  <c:v>-1.8250284178555012</c:v>
                </c:pt>
                <c:pt idx="1949">
                  <c:v>-1.7834320566058159</c:v>
                </c:pt>
                <c:pt idx="1950">
                  <c:v>-1.7640166693925858</c:v>
                </c:pt>
                <c:pt idx="1951">
                  <c:v>-1.642072402238846</c:v>
                </c:pt>
                <c:pt idx="1952">
                  <c:v>-1.4306576956808568</c:v>
                </c:pt>
                <c:pt idx="1953">
                  <c:v>-1.4167449769377709</c:v>
                </c:pt>
                <c:pt idx="1954">
                  <c:v>-1.5115483693778515</c:v>
                </c:pt>
                <c:pt idx="1955">
                  <c:v>-1.6624686598777771</c:v>
                </c:pt>
                <c:pt idx="1956">
                  <c:v>-1.8247753795981407</c:v>
                </c:pt>
                <c:pt idx="1957">
                  <c:v>-1.9057044987380505</c:v>
                </c:pt>
                <c:pt idx="1958">
                  <c:v>-1.9812116409838201</c:v>
                </c:pt>
                <c:pt idx="1959">
                  <c:v>-2.0886453115940093</c:v>
                </c:pt>
                <c:pt idx="1960">
                  <c:v>-2.1376973113417628</c:v>
                </c:pt>
                <c:pt idx="1961">
                  <c:v>-2.0663593800365927</c:v>
                </c:pt>
                <c:pt idx="1962">
                  <c:v>-1.7180758269131184</c:v>
                </c:pt>
                <c:pt idx="1963">
                  <c:v>-1.3070580817759037</c:v>
                </c:pt>
                <c:pt idx="1964">
                  <c:v>-1.0950080021470785</c:v>
                </c:pt>
                <c:pt idx="1965">
                  <c:v>-1.0108083891123534</c:v>
                </c:pt>
                <c:pt idx="1966">
                  <c:v>-1.0345349284261465</c:v>
                </c:pt>
                <c:pt idx="1967">
                  <c:v>-1.2446889021992684</c:v>
                </c:pt>
                <c:pt idx="1968">
                  <c:v>-1.5064077897369863</c:v>
                </c:pt>
                <c:pt idx="1969">
                  <c:v>-1.8071901708841325</c:v>
                </c:pt>
                <c:pt idx="1970">
                  <c:v>-2.1377073977887631</c:v>
                </c:pt>
                <c:pt idx="1971">
                  <c:v>-2.2744920444488526</c:v>
                </c:pt>
                <c:pt idx="1972">
                  <c:v>-2.243331062793732</c:v>
                </c:pt>
                <c:pt idx="1973">
                  <c:v>-2.062757202833891</c:v>
                </c:pt>
                <c:pt idx="1974">
                  <c:v>-1.8348670890927317</c:v>
                </c:pt>
                <c:pt idx="1975">
                  <c:v>-1.5667658194899561</c:v>
                </c:pt>
                <c:pt idx="1976">
                  <c:v>-1.2425622698664667</c:v>
                </c:pt>
                <c:pt idx="1977">
                  <c:v>-0.84757751695811756</c:v>
                </c:pt>
                <c:pt idx="1978">
                  <c:v>-0.52824754849076272</c:v>
                </c:pt>
                <c:pt idx="1979">
                  <c:v>-0.32537240803241729</c:v>
                </c:pt>
                <c:pt idx="1980">
                  <c:v>-0.1811396511644125</c:v>
                </c:pt>
                <c:pt idx="1981">
                  <c:v>-0.14936303079128266</c:v>
                </c:pt>
                <c:pt idx="1982">
                  <c:v>-0.20443181544542313</c:v>
                </c:pt>
                <c:pt idx="1983">
                  <c:v>-0.20650421485304835</c:v>
                </c:pt>
                <c:pt idx="1984">
                  <c:v>-0.19426833137869837</c:v>
                </c:pt>
                <c:pt idx="1985">
                  <c:v>-0.3244970798492432</c:v>
                </c:pt>
                <c:pt idx="1986">
                  <c:v>-0.5434193189442158</c:v>
                </c:pt>
                <c:pt idx="1987">
                  <c:v>-0.73288211613893517</c:v>
                </c:pt>
                <c:pt idx="1988">
                  <c:v>-0.88632277585566044</c:v>
                </c:pt>
                <c:pt idx="1989">
                  <c:v>-0.85855690687894826</c:v>
                </c:pt>
                <c:pt idx="1990">
                  <c:v>-0.81382468387484552</c:v>
                </c:pt>
                <c:pt idx="1991">
                  <c:v>-0.71400138370692734</c:v>
                </c:pt>
                <c:pt idx="1992">
                  <c:v>-0.64498340830206879</c:v>
                </c:pt>
                <c:pt idx="1993">
                  <c:v>-0.53444208875298505</c:v>
                </c:pt>
                <c:pt idx="1994">
                  <c:v>-0.35504381150007247</c:v>
                </c:pt>
                <c:pt idx="1995">
                  <c:v>-0.15975214429199697</c:v>
                </c:pt>
                <c:pt idx="1996">
                  <c:v>-6.5934884771704672E-2</c:v>
                </c:pt>
                <c:pt idx="1997">
                  <c:v>-0.26870645642280577</c:v>
                </c:pt>
                <c:pt idx="1998">
                  <c:v>-0.40885405607521536</c:v>
                </c:pt>
                <c:pt idx="1999">
                  <c:v>-0.44265067018568516</c:v>
                </c:pt>
                <c:pt idx="2000">
                  <c:v>-0.43533763065934183</c:v>
                </c:pt>
                <c:pt idx="2001">
                  <c:v>-0.51385448098182684</c:v>
                </c:pt>
                <c:pt idx="2002">
                  <c:v>-0.64501198656857017</c:v>
                </c:pt>
                <c:pt idx="2003">
                  <c:v>-0.67812294155359276</c:v>
                </c:pt>
                <c:pt idx="2004">
                  <c:v>-0.58883091531693943</c:v>
                </c:pt>
                <c:pt idx="2005">
                  <c:v>-0.43719536416232591</c:v>
                </c:pt>
                <c:pt idx="2006">
                  <c:v>-0.29520684175193312</c:v>
                </c:pt>
                <c:pt idx="2007">
                  <c:v>-0.17070544101297858</c:v>
                </c:pt>
                <c:pt idx="2008">
                  <c:v>-5.1783818900585178E-2</c:v>
                </c:pt>
                <c:pt idx="2009">
                  <c:v>6.6191065907478336E-2</c:v>
                </c:pt>
                <c:pt idx="2010">
                  <c:v>0.13826530784368515</c:v>
                </c:pt>
                <c:pt idx="2011">
                  <c:v>0.11370787918567658</c:v>
                </c:pt>
                <c:pt idx="2012">
                  <c:v>2.3123399019241334E-2</c:v>
                </c:pt>
                <c:pt idx="2013">
                  <c:v>-7.8440690338611604E-2</c:v>
                </c:pt>
                <c:pt idx="2014">
                  <c:v>-8.5445947051048285E-2</c:v>
                </c:pt>
                <c:pt idx="2015">
                  <c:v>-6.8184089362621311E-2</c:v>
                </c:pt>
                <c:pt idx="2016">
                  <c:v>-8.2912202328443527E-2</c:v>
                </c:pt>
                <c:pt idx="2017">
                  <c:v>-9.8262166678905485E-2</c:v>
                </c:pt>
                <c:pt idx="2018">
                  <c:v>-4.778300777077675E-2</c:v>
                </c:pt>
                <c:pt idx="2019">
                  <c:v>3.4253135472536091E-2</c:v>
                </c:pt>
                <c:pt idx="2020">
                  <c:v>0.14951491221785546</c:v>
                </c:pt>
                <c:pt idx="2021">
                  <c:v>0.19669828802347183</c:v>
                </c:pt>
                <c:pt idx="2022">
                  <c:v>0.1996827068924904</c:v>
                </c:pt>
                <c:pt idx="2023">
                  <c:v>0.25439013361930851</c:v>
                </c:pt>
                <c:pt idx="2024">
                  <c:v>0.38928364455699921</c:v>
                </c:pt>
                <c:pt idx="2025">
                  <c:v>0.54240687355399131</c:v>
                </c:pt>
                <c:pt idx="2026">
                  <c:v>0.65689871817827228</c:v>
                </c:pt>
                <c:pt idx="2027">
                  <c:v>0.7049506978690625</c:v>
                </c:pt>
                <c:pt idx="2028">
                  <c:v>0.69342393547296532</c:v>
                </c:pt>
                <c:pt idx="2029">
                  <c:v>0.67018841609358792</c:v>
                </c:pt>
                <c:pt idx="2030">
                  <c:v>0.69430174872279171</c:v>
                </c:pt>
                <c:pt idx="2031">
                  <c:v>0.72285574927926066</c:v>
                </c:pt>
                <c:pt idx="2032">
                  <c:v>0.72708577126264573</c:v>
                </c:pt>
                <c:pt idx="2033">
                  <c:v>0.74604609891772278</c:v>
                </c:pt>
                <c:pt idx="2034">
                  <c:v>0.76956886276602754</c:v>
                </c:pt>
                <c:pt idx="2035">
                  <c:v>0.84998956650495539</c:v>
                </c:pt>
                <c:pt idx="2036">
                  <c:v>0.91800408661365518</c:v>
                </c:pt>
                <c:pt idx="2037">
                  <c:v>1.0273436571657659</c:v>
                </c:pt>
                <c:pt idx="2038">
                  <c:v>1.1908141189813615</c:v>
                </c:pt>
                <c:pt idx="2039">
                  <c:v>1.3420656542479992</c:v>
                </c:pt>
                <c:pt idx="2040">
                  <c:v>1.4689958421885967</c:v>
                </c:pt>
                <c:pt idx="2041">
                  <c:v>1.5854649227857591</c:v>
                </c:pt>
                <c:pt idx="2042">
                  <c:v>1.6908522140979767</c:v>
                </c:pt>
                <c:pt idx="2043">
                  <c:v>1.7208194866776467</c:v>
                </c:pt>
                <c:pt idx="2044">
                  <c:v>1.668601073473692</c:v>
                </c:pt>
                <c:pt idx="2045">
                  <c:v>1.6137897124886513</c:v>
                </c:pt>
                <c:pt idx="2046">
                  <c:v>1.5857568450272084</c:v>
                </c:pt>
                <c:pt idx="2047">
                  <c:v>1.6129377731680872</c:v>
                </c:pt>
                <c:pt idx="2048">
                  <c:v>1.6504447379708291</c:v>
                </c:pt>
                <c:pt idx="2049">
                  <c:v>1.6743019625544548</c:v>
                </c:pt>
                <c:pt idx="2050">
                  <c:v>1.6951883630454541</c:v>
                </c:pt>
                <c:pt idx="2051">
                  <c:v>1.6920438766479493</c:v>
                </c:pt>
                <c:pt idx="2052">
                  <c:v>1.6939024141430856</c:v>
                </c:pt>
                <c:pt idx="2053">
                  <c:v>1.6887713362276555</c:v>
                </c:pt>
                <c:pt idx="2054">
                  <c:v>1.6802629065513612</c:v>
                </c:pt>
                <c:pt idx="2055">
                  <c:v>1.692502883076668</c:v>
                </c:pt>
                <c:pt idx="2056">
                  <c:v>1.7125852914154531</c:v>
                </c:pt>
                <c:pt idx="2057">
                  <c:v>1.7136890995502472</c:v>
                </c:pt>
                <c:pt idx="2058">
                  <c:v>1.7765422824025154</c:v>
                </c:pt>
                <c:pt idx="2059">
                  <c:v>1.8109727346897126</c:v>
                </c:pt>
                <c:pt idx="2060">
                  <c:v>1.8058466269075872</c:v>
                </c:pt>
                <c:pt idx="2061">
                  <c:v>1.8341344329714775</c:v>
                </c:pt>
                <c:pt idx="2062">
                  <c:v>1.7914621840417386</c:v>
                </c:pt>
                <c:pt idx="2063">
                  <c:v>1.6741967126727104</c:v>
                </c:pt>
                <c:pt idx="2064">
                  <c:v>1.5056296715140343</c:v>
                </c:pt>
                <c:pt idx="2065">
                  <c:v>1.2041285944730045</c:v>
                </c:pt>
                <c:pt idx="2066">
                  <c:v>0.72766449943184852</c:v>
                </c:pt>
                <c:pt idx="2067">
                  <c:v>0.18015037536621095</c:v>
                </c:pt>
                <c:pt idx="2068">
                  <c:v>-0.28673386082053187</c:v>
                </c:pt>
                <c:pt idx="2069">
                  <c:v>-0.57712237760424612</c:v>
                </c:pt>
                <c:pt idx="2070">
                  <c:v>-0.71552253685891631</c:v>
                </c:pt>
                <c:pt idx="2071">
                  <c:v>-0.64177657596766957</c:v>
                </c:pt>
                <c:pt idx="2072">
                  <c:v>-0.38932282090187076</c:v>
                </c:pt>
                <c:pt idx="2073">
                  <c:v>-0.14218250378966332</c:v>
                </c:pt>
                <c:pt idx="2074">
                  <c:v>7.1054926067590715E-2</c:v>
                </c:pt>
                <c:pt idx="2075">
                  <c:v>0.23710678741335869</c:v>
                </c:pt>
                <c:pt idx="2076">
                  <c:v>0.3168838588893414</c:v>
                </c:pt>
                <c:pt idx="2077">
                  <c:v>0.30733440555632113</c:v>
                </c:pt>
                <c:pt idx="2078">
                  <c:v>0.24603066176176072</c:v>
                </c:pt>
                <c:pt idx="2079">
                  <c:v>0.13276220083236695</c:v>
                </c:pt>
                <c:pt idx="2080">
                  <c:v>-0.11672409228980542</c:v>
                </c:pt>
                <c:pt idx="2081">
                  <c:v>-0.43622355692088605</c:v>
                </c:pt>
                <c:pt idx="2082">
                  <c:v>-0.72207119911909112</c:v>
                </c:pt>
                <c:pt idx="2083">
                  <c:v>-1.0756777650117875</c:v>
                </c:pt>
                <c:pt idx="2084">
                  <c:v>-1.4210090589523316</c:v>
                </c:pt>
                <c:pt idx="2085">
                  <c:v>-1.7655878162384033</c:v>
                </c:pt>
                <c:pt idx="2086">
                  <c:v>-2.0980318468809127</c:v>
                </c:pt>
                <c:pt idx="2087">
                  <c:v>-2.2451369753479957</c:v>
                </c:pt>
                <c:pt idx="2088">
                  <c:v>-2.1869896316528323</c:v>
                </c:pt>
                <c:pt idx="2089">
                  <c:v>-1.9822689637541773</c:v>
                </c:pt>
                <c:pt idx="2090">
                  <c:v>-1.734920047223568</c:v>
                </c:pt>
                <c:pt idx="2091">
                  <c:v>-1.4361015996336937</c:v>
                </c:pt>
                <c:pt idx="2092">
                  <c:v>-1.0140165370702745</c:v>
                </c:pt>
                <c:pt idx="2093">
                  <c:v>-0.51798762191087011</c:v>
                </c:pt>
                <c:pt idx="2094">
                  <c:v>-8.0701698996126656E-2</c:v>
                </c:pt>
                <c:pt idx="2095">
                  <c:v>0.2612261134386063</c:v>
                </c:pt>
                <c:pt idx="2096">
                  <c:v>0.51648609347641472</c:v>
                </c:pt>
                <c:pt idx="2097">
                  <c:v>0.67739269740879537</c:v>
                </c:pt>
                <c:pt idx="2098">
                  <c:v>0.74090741962194451</c:v>
                </c:pt>
                <c:pt idx="2099">
                  <c:v>0.80047929123044015</c:v>
                </c:pt>
                <c:pt idx="2100">
                  <c:v>0.86539434850215913</c:v>
                </c:pt>
                <c:pt idx="2101">
                  <c:v>0.84624077036976819</c:v>
                </c:pt>
                <c:pt idx="2102">
                  <c:v>0.75629202872514734</c:v>
                </c:pt>
                <c:pt idx="2103">
                  <c:v>0.67416094131767756</c:v>
                </c:pt>
                <c:pt idx="2104">
                  <c:v>0.59143044121563437</c:v>
                </c:pt>
                <c:pt idx="2105">
                  <c:v>0.59824105873703959</c:v>
                </c:pt>
                <c:pt idx="2106">
                  <c:v>0.68915217898786074</c:v>
                </c:pt>
                <c:pt idx="2107">
                  <c:v>0.84392110683023935</c:v>
                </c:pt>
                <c:pt idx="2108">
                  <c:v>1.0307723182439805</c:v>
                </c:pt>
                <c:pt idx="2109">
                  <c:v>1.2097836560010911</c:v>
                </c:pt>
                <c:pt idx="2110">
                  <c:v>1.3650322017073633</c:v>
                </c:pt>
                <c:pt idx="2111">
                  <c:v>1.5157272282242775</c:v>
                </c:pt>
                <c:pt idx="2112">
                  <c:v>1.4707904988527298</c:v>
                </c:pt>
                <c:pt idx="2113">
                  <c:v>1.2373893843591215</c:v>
                </c:pt>
                <c:pt idx="2114">
                  <c:v>0.96733675271272668</c:v>
                </c:pt>
                <c:pt idx="2115">
                  <c:v>0.78301979765295981</c:v>
                </c:pt>
                <c:pt idx="2116">
                  <c:v>0.73599868208169938</c:v>
                </c:pt>
                <c:pt idx="2117">
                  <c:v>0.82321414276957516</c:v>
                </c:pt>
                <c:pt idx="2118">
                  <c:v>1.0532400251179934</c:v>
                </c:pt>
                <c:pt idx="2119">
                  <c:v>1.2764628182351589</c:v>
                </c:pt>
                <c:pt idx="2120">
                  <c:v>1.3274976088106634</c:v>
                </c:pt>
                <c:pt idx="2121">
                  <c:v>1.2736333505809307</c:v>
                </c:pt>
                <c:pt idx="2122">
                  <c:v>1.2354799760878086</c:v>
                </c:pt>
                <c:pt idx="2123">
                  <c:v>1.1746744881570339</c:v>
                </c:pt>
                <c:pt idx="2124">
                  <c:v>1.2650109001994134</c:v>
                </c:pt>
                <c:pt idx="2125">
                  <c:v>1.2989213888347149</c:v>
                </c:pt>
                <c:pt idx="2126">
                  <c:v>1.2671828484535217</c:v>
                </c:pt>
                <c:pt idx="2127">
                  <c:v>1.2001334112882616</c:v>
                </c:pt>
                <c:pt idx="2128">
                  <c:v>1.1290567774325611</c:v>
                </c:pt>
                <c:pt idx="2129">
                  <c:v>1.0858456344902516</c:v>
                </c:pt>
                <c:pt idx="2130">
                  <c:v>1.0285857519507409</c:v>
                </c:pt>
                <c:pt idx="2131">
                  <c:v>1.0377710699290037</c:v>
                </c:pt>
                <c:pt idx="2132">
                  <c:v>1.1171199790388346</c:v>
                </c:pt>
                <c:pt idx="2133">
                  <c:v>1.1325226414203644</c:v>
                </c:pt>
                <c:pt idx="2134">
                  <c:v>0.9196955399215222</c:v>
                </c:pt>
                <c:pt idx="2135">
                  <c:v>0.63109276279807092</c:v>
                </c:pt>
                <c:pt idx="2136">
                  <c:v>0.31156493917107586</c:v>
                </c:pt>
                <c:pt idx="2137">
                  <c:v>-7.6296479813754564E-2</c:v>
                </c:pt>
                <c:pt idx="2138">
                  <c:v>-0.57077244758605961</c:v>
                </c:pt>
                <c:pt idx="2139">
                  <c:v>-1.0146720099449158</c:v>
                </c:pt>
                <c:pt idx="2140">
                  <c:v>-1.3325713840126991</c:v>
                </c:pt>
                <c:pt idx="2141">
                  <c:v>-1.3903633631765844</c:v>
                </c:pt>
                <c:pt idx="2142">
                  <c:v>-1.1207248605787754</c:v>
                </c:pt>
                <c:pt idx="2143">
                  <c:v>-0.68444180823862555</c:v>
                </c:pt>
                <c:pt idx="2144">
                  <c:v>-0.15080623324960471</c:v>
                </c:pt>
                <c:pt idx="2145">
                  <c:v>0.22330679202452303</c:v>
                </c:pt>
                <c:pt idx="2146">
                  <c:v>0.33255838025361301</c:v>
                </c:pt>
                <c:pt idx="2147">
                  <c:v>0.23754920236766339</c:v>
                </c:pt>
                <c:pt idx="2148">
                  <c:v>-7.8273971602320677E-2</c:v>
                </c:pt>
                <c:pt idx="2149">
                  <c:v>-0.53609169792383915</c:v>
                </c:pt>
                <c:pt idx="2150">
                  <c:v>-1.0306322043389082</c:v>
                </c:pt>
                <c:pt idx="2151">
                  <c:v>-1.4825448641180994</c:v>
                </c:pt>
                <c:pt idx="2152">
                  <c:v>-1.8228509147465231</c:v>
                </c:pt>
                <c:pt idx="2153">
                  <c:v>-2.0156843394041064</c:v>
                </c:pt>
                <c:pt idx="2154">
                  <c:v>-2.0242901252210141</c:v>
                </c:pt>
                <c:pt idx="2155">
                  <c:v>-1.9451876762509348</c:v>
                </c:pt>
                <c:pt idx="2156">
                  <c:v>-1.7620715931057931</c:v>
                </c:pt>
                <c:pt idx="2157">
                  <c:v>-1.4688053691387177</c:v>
                </c:pt>
                <c:pt idx="2158">
                  <c:v>-1.079652848392725</c:v>
                </c:pt>
                <c:pt idx="2159">
                  <c:v>-0.69785407841205604</c:v>
                </c:pt>
                <c:pt idx="2160">
                  <c:v>-0.32020975515246392</c:v>
                </c:pt>
                <c:pt idx="2161">
                  <c:v>-3.8188265925273301E-2</c:v>
                </c:pt>
                <c:pt idx="2162">
                  <c:v>0.13210681932047011</c:v>
                </c:pt>
                <c:pt idx="2163">
                  <c:v>0.30675618901848795</c:v>
                </c:pt>
                <c:pt idx="2164">
                  <c:v>0.46015752620995048</c:v>
                </c:pt>
                <c:pt idx="2165">
                  <c:v>0.45332030385732652</c:v>
                </c:pt>
                <c:pt idx="2166">
                  <c:v>0.35992437276989225</c:v>
                </c:pt>
                <c:pt idx="2167">
                  <c:v>0.30421241266652943</c:v>
                </c:pt>
                <c:pt idx="2168">
                  <c:v>0.30858077611774209</c:v>
                </c:pt>
                <c:pt idx="2169">
                  <c:v>0.37981766022741797</c:v>
                </c:pt>
                <c:pt idx="2170">
                  <c:v>0.49204729020595556</c:v>
                </c:pt>
                <c:pt idx="2171">
                  <c:v>0.59797837257385256</c:v>
                </c:pt>
                <c:pt idx="2172">
                  <c:v>0.64778787910938262</c:v>
                </c:pt>
                <c:pt idx="2173">
                  <c:v>0.69254977673292162</c:v>
                </c:pt>
                <c:pt idx="2174">
                  <c:v>0.77625537313520909</c:v>
                </c:pt>
                <c:pt idx="2175">
                  <c:v>0.81872165389358997</c:v>
                </c:pt>
                <c:pt idx="2176">
                  <c:v>0.81179197244346146</c:v>
                </c:pt>
                <c:pt idx="2177">
                  <c:v>0.83277302473783499</c:v>
                </c:pt>
                <c:pt idx="2178">
                  <c:v>0.91601252496242525</c:v>
                </c:pt>
                <c:pt idx="2179">
                  <c:v>1.0043560597300529</c:v>
                </c:pt>
                <c:pt idx="2180">
                  <c:v>1.0819461994618178</c:v>
                </c:pt>
                <c:pt idx="2181">
                  <c:v>1.0511043296009304</c:v>
                </c:pt>
                <c:pt idx="2182">
                  <c:v>0.88269823305308825</c:v>
                </c:pt>
                <c:pt idx="2183">
                  <c:v>0.69344980940222745</c:v>
                </c:pt>
                <c:pt idx="2184">
                  <c:v>0.58103485923260456</c:v>
                </c:pt>
                <c:pt idx="2185">
                  <c:v>0.56278624735772609</c:v>
                </c:pt>
                <c:pt idx="2186">
                  <c:v>0.6518516208976507</c:v>
                </c:pt>
                <c:pt idx="2187">
                  <c:v>0.79188841581344604</c:v>
                </c:pt>
                <c:pt idx="2188">
                  <c:v>0.89000001668930062</c:v>
                </c:pt>
                <c:pt idx="2189">
                  <c:v>0.86476533427834512</c:v>
                </c:pt>
                <c:pt idx="2190">
                  <c:v>0.82889281243085866</c:v>
                </c:pt>
                <c:pt idx="2191">
                  <c:v>0.88615803055465225</c:v>
                </c:pt>
                <c:pt idx="2192">
                  <c:v>0.87041228279471405</c:v>
                </c:pt>
                <c:pt idx="2193">
                  <c:v>0.69247398220002654</c:v>
                </c:pt>
                <c:pt idx="2194">
                  <c:v>0.37083359610289335</c:v>
                </c:pt>
                <c:pt idx="2195">
                  <c:v>-0.16154407834634185</c:v>
                </c:pt>
                <c:pt idx="2196">
                  <c:v>-0.77771893121302127</c:v>
                </c:pt>
                <c:pt idx="2197">
                  <c:v>-1.2428543382883073</c:v>
                </c:pt>
                <c:pt idx="2198">
                  <c:v>-1.4151995578408243</c:v>
                </c:pt>
                <c:pt idx="2199">
                  <c:v>-1.378913491666317</c:v>
                </c:pt>
                <c:pt idx="2200">
                  <c:v>-1.2728761361539365</c:v>
                </c:pt>
                <c:pt idx="2201">
                  <c:v>-1.2556837141513826</c:v>
                </c:pt>
                <c:pt idx="2202">
                  <c:v>-1.3219953788816929</c:v>
                </c:pt>
                <c:pt idx="2203">
                  <c:v>-1.4424046057462694</c:v>
                </c:pt>
                <c:pt idx="2204">
                  <c:v>-1.661898263990879</c:v>
                </c:pt>
                <c:pt idx="2205">
                  <c:v>-1.8541161230206491</c:v>
                </c:pt>
                <c:pt idx="2206">
                  <c:v>-1.9732125037908554</c:v>
                </c:pt>
                <c:pt idx="2207">
                  <c:v>-1.9656833365559578</c:v>
                </c:pt>
                <c:pt idx="2208">
                  <c:v>-1.8670916792750361</c:v>
                </c:pt>
                <c:pt idx="2209">
                  <c:v>-1.6998018161952497</c:v>
                </c:pt>
                <c:pt idx="2210">
                  <c:v>-1.4434497955441477</c:v>
                </c:pt>
                <c:pt idx="2211">
                  <c:v>-1.1307206757366657</c:v>
                </c:pt>
                <c:pt idx="2212">
                  <c:v>-0.73229249753057957</c:v>
                </c:pt>
                <c:pt idx="2213">
                  <c:v>-0.2466106690093875</c:v>
                </c:pt>
                <c:pt idx="2214">
                  <c:v>0.1921417904086411</c:v>
                </c:pt>
                <c:pt idx="2215">
                  <c:v>0.4886160344257951</c:v>
                </c:pt>
                <c:pt idx="2216">
                  <c:v>0.66731297470629214</c:v>
                </c:pt>
                <c:pt idx="2217">
                  <c:v>0.7203382305800915</c:v>
                </c:pt>
                <c:pt idx="2218">
                  <c:v>0.64219158209860328</c:v>
                </c:pt>
                <c:pt idx="2219">
                  <c:v>0.52872566800564536</c:v>
                </c:pt>
                <c:pt idx="2220">
                  <c:v>0.3695337600633502</c:v>
                </c:pt>
                <c:pt idx="2221">
                  <c:v>0.21634182628244164</c:v>
                </c:pt>
                <c:pt idx="2222">
                  <c:v>0.12199108142405748</c:v>
                </c:pt>
                <c:pt idx="2223">
                  <c:v>8.843953873962164E-2</c:v>
                </c:pt>
                <c:pt idx="2224">
                  <c:v>8.3495206274092196E-2</c:v>
                </c:pt>
                <c:pt idx="2225">
                  <c:v>0.11910787420347334</c:v>
                </c:pt>
                <c:pt idx="2226">
                  <c:v>0.2589388471283019</c:v>
                </c:pt>
                <c:pt idx="2227">
                  <c:v>0.45111045833677055</c:v>
                </c:pt>
                <c:pt idx="2228">
                  <c:v>0.58052399531006815</c:v>
                </c:pt>
                <c:pt idx="2229">
                  <c:v>0.63500418461859232</c:v>
                </c:pt>
                <c:pt idx="2230">
                  <c:v>0.64869171246886259</c:v>
                </c:pt>
                <c:pt idx="2231">
                  <c:v>0.63516973391175269</c:v>
                </c:pt>
                <c:pt idx="2232">
                  <c:v>0.51211800411343578</c:v>
                </c:pt>
                <c:pt idx="2233">
                  <c:v>0.26015899658203129</c:v>
                </c:pt>
                <c:pt idx="2234">
                  <c:v>4.6049381420016293E-2</c:v>
                </c:pt>
                <c:pt idx="2235">
                  <c:v>-1.577341239899397E-2</c:v>
                </c:pt>
                <c:pt idx="2236">
                  <c:v>-4.1415499560534953E-2</c:v>
                </c:pt>
                <c:pt idx="2237">
                  <c:v>-1.788429379463196E-2</c:v>
                </c:pt>
                <c:pt idx="2238">
                  <c:v>1.8179322369396688E-2</c:v>
                </c:pt>
                <c:pt idx="2239">
                  <c:v>-5.9752112030982976E-2</c:v>
                </c:pt>
                <c:pt idx="2240">
                  <c:v>-0.34501897953450683</c:v>
                </c:pt>
                <c:pt idx="2241">
                  <c:v>-0.68964604943990715</c:v>
                </c:pt>
                <c:pt idx="2242">
                  <c:v>-0.7586196590960026</c:v>
                </c:pt>
                <c:pt idx="2243">
                  <c:v>-0.54147698353976015</c:v>
                </c:pt>
                <c:pt idx="2244">
                  <c:v>-0.28750847071409225</c:v>
                </c:pt>
                <c:pt idx="2245">
                  <c:v>6.3457346409559259E-2</c:v>
                </c:pt>
                <c:pt idx="2246">
                  <c:v>0.48997397717088464</c:v>
                </c:pt>
                <c:pt idx="2247">
                  <c:v>0.74276515312492852</c:v>
                </c:pt>
                <c:pt idx="2248">
                  <c:v>0.71863720245659357</c:v>
                </c:pt>
                <c:pt idx="2249">
                  <c:v>0.41750808142125606</c:v>
                </c:pt>
                <c:pt idx="2250">
                  <c:v>1.3110663481056691E-2</c:v>
                </c:pt>
                <c:pt idx="2251">
                  <c:v>-0.36622737888246776</c:v>
                </c:pt>
                <c:pt idx="2252">
                  <c:v>-0.7568194475769997</c:v>
                </c:pt>
                <c:pt idx="2253">
                  <c:v>-1.1945177453756333</c:v>
                </c:pt>
                <c:pt idx="2254">
                  <c:v>-1.6272241289913656</c:v>
                </c:pt>
                <c:pt idx="2255">
                  <c:v>-1.7183081075549127</c:v>
                </c:pt>
                <c:pt idx="2256">
                  <c:v>-1.4033409659564495</c:v>
                </c:pt>
                <c:pt idx="2257">
                  <c:v>-1.1094982796162367</c:v>
                </c:pt>
                <c:pt idx="2258">
                  <c:v>-0.77046217113733295</c:v>
                </c:pt>
                <c:pt idx="2259">
                  <c:v>-0.42562832906842235</c:v>
                </c:pt>
                <c:pt idx="2260">
                  <c:v>-0.38724567063152793</c:v>
                </c:pt>
                <c:pt idx="2261">
                  <c:v>-0.58831438690423965</c:v>
                </c:pt>
                <c:pt idx="2262">
                  <c:v>-0.79562624841928486</c:v>
                </c:pt>
                <c:pt idx="2263">
                  <c:v>-0.98941006489098082</c:v>
                </c:pt>
                <c:pt idx="2264">
                  <c:v>-1.1606461407244206</c:v>
                </c:pt>
                <c:pt idx="2265">
                  <c:v>-1.3495052129030229</c:v>
                </c:pt>
                <c:pt idx="2266">
                  <c:v>-1.4644487549364567</c:v>
                </c:pt>
                <c:pt idx="2267">
                  <c:v>-1.5045393119752408</c:v>
                </c:pt>
                <c:pt idx="2268">
                  <c:v>-1.5455513902008535</c:v>
                </c:pt>
                <c:pt idx="2269">
                  <c:v>-1.5586934459209443</c:v>
                </c:pt>
                <c:pt idx="2270">
                  <c:v>-1.5241192983090879</c:v>
                </c:pt>
                <c:pt idx="2271">
                  <c:v>-1.4612490123510362</c:v>
                </c:pt>
                <c:pt idx="2272">
                  <c:v>-1.4160789790749551</c:v>
                </c:pt>
                <c:pt idx="2273">
                  <c:v>-1.3625113208591939</c:v>
                </c:pt>
                <c:pt idx="2274">
                  <c:v>-1.2341349703073503</c:v>
                </c:pt>
                <c:pt idx="2275">
                  <c:v>-1.0221126649528742</c:v>
                </c:pt>
                <c:pt idx="2276">
                  <c:v>-0.79715595312416554</c:v>
                </c:pt>
                <c:pt idx="2277">
                  <c:v>-0.65126302555203441</c:v>
                </c:pt>
                <c:pt idx="2278">
                  <c:v>-0.56569830693304546</c:v>
                </c:pt>
                <c:pt idx="2279">
                  <c:v>-0.4427278534322977</c:v>
                </c:pt>
                <c:pt idx="2280">
                  <c:v>-0.27082534119486812</c:v>
                </c:pt>
                <c:pt idx="2281">
                  <c:v>-0.19649166204035284</c:v>
                </c:pt>
                <c:pt idx="2282">
                  <c:v>-0.11386728890240193</c:v>
                </c:pt>
                <c:pt idx="2283">
                  <c:v>-1.1169716790318489E-2</c:v>
                </c:pt>
                <c:pt idx="2284">
                  <c:v>-3.1605735495686529E-2</c:v>
                </c:pt>
                <c:pt idx="2285">
                  <c:v>-7.2223199754953393E-2</c:v>
                </c:pt>
                <c:pt idx="2286">
                  <c:v>9.0292777195572854E-2</c:v>
                </c:pt>
                <c:pt idx="2287">
                  <c:v>0.24758565567433835</c:v>
                </c:pt>
                <c:pt idx="2288">
                  <c:v>0.18260657139122488</c:v>
                </c:pt>
                <c:pt idx="2289">
                  <c:v>-7.4185159876942644E-2</c:v>
                </c:pt>
                <c:pt idx="2290">
                  <c:v>-0.38014481194317346</c:v>
                </c:pt>
                <c:pt idx="2291">
                  <c:v>-0.60529338553547862</c:v>
                </c:pt>
                <c:pt idx="2292">
                  <c:v>-0.71380996048450474</c:v>
                </c:pt>
                <c:pt idx="2293">
                  <c:v>-0.72339508183300494</c:v>
                </c:pt>
                <c:pt idx="2294">
                  <c:v>-0.7009905248880387</c:v>
                </c:pt>
                <c:pt idx="2295">
                  <c:v>-0.62246643863618378</c:v>
                </c:pt>
                <c:pt idx="2296">
                  <c:v>-0.4851397550851107</c:v>
                </c:pt>
                <c:pt idx="2297">
                  <c:v>-0.42704934865236283</c:v>
                </c:pt>
                <c:pt idx="2298">
                  <c:v>-0.26506137527525425</c:v>
                </c:pt>
                <c:pt idx="2299">
                  <c:v>0.10242297224700452</c:v>
                </c:pt>
                <c:pt idx="2300">
                  <c:v>0.65237129218876366</c:v>
                </c:pt>
                <c:pt idx="2301">
                  <c:v>1.3185371893644333</c:v>
                </c:pt>
                <c:pt idx="2302">
                  <c:v>1.5779898422956466</c:v>
                </c:pt>
                <c:pt idx="2303">
                  <c:v>1.3705554816126824</c:v>
                </c:pt>
                <c:pt idx="2304">
                  <c:v>0.65259823724627497</c:v>
                </c:pt>
                <c:pt idx="2305">
                  <c:v>0.42186389163136484</c:v>
                </c:pt>
                <c:pt idx="2306">
                  <c:v>0.68761779651045807</c:v>
                </c:pt>
                <c:pt idx="2307">
                  <c:v>0.55745241723954675</c:v>
                </c:pt>
                <c:pt idx="2308">
                  <c:v>-9.9995427578687679E-3</c:v>
                </c:pt>
                <c:pt idx="2309">
                  <c:v>-0.80408921599388128</c:v>
                </c:pt>
                <c:pt idx="2310">
                  <c:v>-1.4961878800392152</c:v>
                </c:pt>
                <c:pt idx="2311">
                  <c:v>-1.787161995470524</c:v>
                </c:pt>
                <c:pt idx="2312">
                  <c:v>-1.5934381860494615</c:v>
                </c:pt>
                <c:pt idx="2313">
                  <c:v>-1.2851982660591603</c:v>
                </c:pt>
                <c:pt idx="2314">
                  <c:v>-1.1975412674993278</c:v>
                </c:pt>
                <c:pt idx="2315">
                  <c:v>-1.2660499504208564</c:v>
                </c:pt>
                <c:pt idx="2316">
                  <c:v>-1.3104469817876816</c:v>
                </c:pt>
                <c:pt idx="2317">
                  <c:v>-1.4802317056059837</c:v>
                </c:pt>
                <c:pt idx="2318">
                  <c:v>-1.8888857138156891</c:v>
                </c:pt>
                <c:pt idx="2319">
                  <c:v>-2.448131545186043</c:v>
                </c:pt>
                <c:pt idx="2320">
                  <c:v>-3.0895067828893663</c:v>
                </c:pt>
                <c:pt idx="2321">
                  <c:v>-3.599116770029068</c:v>
                </c:pt>
                <c:pt idx="2322">
                  <c:v>-3.7592445248365403</c:v>
                </c:pt>
                <c:pt idx="2323">
                  <c:v>-3.6750352638959884</c:v>
                </c:pt>
                <c:pt idx="2324">
                  <c:v>-3.3690873062610627</c:v>
                </c:pt>
                <c:pt idx="2325">
                  <c:v>-2.8859681296348572</c:v>
                </c:pt>
                <c:pt idx="2326">
                  <c:v>-2.3227972085773945</c:v>
                </c:pt>
                <c:pt idx="2327">
                  <c:v>-1.8615683993697167</c:v>
                </c:pt>
                <c:pt idx="2328">
                  <c:v>-1.5136305628716946</c:v>
                </c:pt>
                <c:pt idx="2329">
                  <c:v>-1.2862877485156059</c:v>
                </c:pt>
                <c:pt idx="2330">
                  <c:v>-1.1637355902045965</c:v>
                </c:pt>
                <c:pt idx="2331">
                  <c:v>-1.1220772484689951</c:v>
                </c:pt>
                <c:pt idx="2332">
                  <c:v>-1.0963105425238611</c:v>
                </c:pt>
                <c:pt idx="2333">
                  <c:v>-1.1173012427240612</c:v>
                </c:pt>
                <c:pt idx="2334">
                  <c:v>-1.2221393343061209</c:v>
                </c:pt>
                <c:pt idx="2335">
                  <c:v>-1.2588163599371911</c:v>
                </c:pt>
                <c:pt idx="2336">
                  <c:v>-1.1497182793915273</c:v>
                </c:pt>
                <c:pt idx="2337">
                  <c:v>-1.0997243662923575</c:v>
                </c:pt>
                <c:pt idx="2338">
                  <c:v>-1.1401756965368988</c:v>
                </c:pt>
                <c:pt idx="2339">
                  <c:v>-1.0826831679046154</c:v>
                </c:pt>
                <c:pt idx="2340">
                  <c:v>-0.9452186362445355</c:v>
                </c:pt>
                <c:pt idx="2341">
                  <c:v>-0.83017444901168347</c:v>
                </c:pt>
                <c:pt idx="2342">
                  <c:v>-0.75722831413149838</c:v>
                </c:pt>
                <c:pt idx="2343">
                  <c:v>-0.65670736804604535</c:v>
                </c:pt>
                <c:pt idx="2344">
                  <c:v>-0.66897212214767932</c:v>
                </c:pt>
                <c:pt idx="2345">
                  <c:v>-0.78338100939989097</c:v>
                </c:pt>
                <c:pt idx="2346">
                  <c:v>-0.88756596699357038</c:v>
                </c:pt>
                <c:pt idx="2347">
                  <c:v>-0.97460498794913297</c:v>
                </c:pt>
                <c:pt idx="2348">
                  <c:v>-1.1558736433088781</c:v>
                </c:pt>
                <c:pt idx="2349">
                  <c:v>-1.3367531664669514</c:v>
                </c:pt>
                <c:pt idx="2350">
                  <c:v>-1.5249088186025621</c:v>
                </c:pt>
                <c:pt idx="2351">
                  <c:v>-1.7327380125224592</c:v>
                </c:pt>
                <c:pt idx="2352">
                  <c:v>-1.7217575262486935</c:v>
                </c:pt>
                <c:pt idx="2353">
                  <c:v>-1.5598583574593068</c:v>
                </c:pt>
                <c:pt idx="2354">
                  <c:v>-1.3501700413227082</c:v>
                </c:pt>
                <c:pt idx="2355">
                  <c:v>-1.2079390056431294</c:v>
                </c:pt>
                <c:pt idx="2356">
                  <c:v>-1.2574983975291252</c:v>
                </c:pt>
                <c:pt idx="2357">
                  <c:v>-1.5021725052595138</c:v>
                </c:pt>
                <c:pt idx="2358">
                  <c:v>-1.6622447115182877</c:v>
                </c:pt>
                <c:pt idx="2359">
                  <c:v>-1.5539610019326211</c:v>
                </c:pt>
                <c:pt idx="2360">
                  <c:v>-1.3057515214383604</c:v>
                </c:pt>
                <c:pt idx="2361">
                  <c:v>-1.4910401375591755</c:v>
                </c:pt>
                <c:pt idx="2362">
                  <c:v>-2.1410387027263642</c:v>
                </c:pt>
                <c:pt idx="2363">
                  <c:v>-2.6982666599750522</c:v>
                </c:pt>
                <c:pt idx="2364">
                  <c:v>-3.0088195922970775</c:v>
                </c:pt>
                <c:pt idx="2365">
                  <c:v>-3.1369730177521706</c:v>
                </c:pt>
                <c:pt idx="2366">
                  <c:v>-3.0816326299309731</c:v>
                </c:pt>
                <c:pt idx="2367">
                  <c:v>-2.9532912164926532</c:v>
                </c:pt>
                <c:pt idx="2368">
                  <c:v>-2.7182775861024857</c:v>
                </c:pt>
                <c:pt idx="2369">
                  <c:v>-2.2033985267579554</c:v>
                </c:pt>
                <c:pt idx="2370">
                  <c:v>-1.5396160277724267</c:v>
                </c:pt>
                <c:pt idx="2371">
                  <c:v>-1.0374293732643127</c:v>
                </c:pt>
                <c:pt idx="2372">
                  <c:v>-0.82351110823452478</c:v>
                </c:pt>
                <c:pt idx="2373">
                  <c:v>-1.0419381612539291</c:v>
                </c:pt>
                <c:pt idx="2374">
                  <c:v>-1.7552249421179296</c:v>
                </c:pt>
                <c:pt idx="2375">
                  <c:v>-2.4994063639640811</c:v>
                </c:pt>
                <c:pt idx="2376">
                  <c:v>-2.7750999507308007</c:v>
                </c:pt>
                <c:pt idx="2377">
                  <c:v>-2.7181910473108295</c:v>
                </c:pt>
                <c:pt idx="2378">
                  <c:v>-2.7049830642342569</c:v>
                </c:pt>
                <c:pt idx="2379">
                  <c:v>-2.8179503935575485</c:v>
                </c:pt>
                <c:pt idx="2380">
                  <c:v>-2.7843215945363045</c:v>
                </c:pt>
                <c:pt idx="2381">
                  <c:v>-2.5653930696845055</c:v>
                </c:pt>
                <c:pt idx="2382">
                  <c:v>-2.1494870522618297</c:v>
                </c:pt>
                <c:pt idx="2383">
                  <c:v>-1.694169047176838</c:v>
                </c:pt>
                <c:pt idx="2384">
                  <c:v>-1.3896396240592004</c:v>
                </c:pt>
                <c:pt idx="2385">
                  <c:v>-1.2485392937064173</c:v>
                </c:pt>
                <c:pt idx="2386">
                  <c:v>-1.175314319729805</c:v>
                </c:pt>
                <c:pt idx="2387">
                  <c:v>-1.0694140814244748</c:v>
                </c:pt>
                <c:pt idx="2388">
                  <c:v>-0.98234312005341062</c:v>
                </c:pt>
                <c:pt idx="2389">
                  <c:v>-0.86353237576782704</c:v>
                </c:pt>
                <c:pt idx="2390">
                  <c:v>-0.77767178803682335</c:v>
                </c:pt>
                <c:pt idx="2391">
                  <c:v>-0.80067999690771108</c:v>
                </c:pt>
                <c:pt idx="2392">
                  <c:v>-0.83222974531352523</c:v>
                </c:pt>
                <c:pt idx="2393">
                  <c:v>-0.85721497088670739</c:v>
                </c:pt>
                <c:pt idx="2394">
                  <c:v>-0.99176934331655509</c:v>
                </c:pt>
                <c:pt idx="2395">
                  <c:v>-1.1351647789031267</c:v>
                </c:pt>
                <c:pt idx="2396">
                  <c:v>-1.2612827154994011</c:v>
                </c:pt>
                <c:pt idx="2397">
                  <c:v>-1.3924363473057748</c:v>
                </c:pt>
                <c:pt idx="2398">
                  <c:v>-1.4389063628017904</c:v>
                </c:pt>
                <c:pt idx="2399">
                  <c:v>-1.3955879965424538</c:v>
                </c:pt>
                <c:pt idx="2400">
                  <c:v>-1.3440073683857918</c:v>
                </c:pt>
                <c:pt idx="2401">
                  <c:v>-1.3611217300593854</c:v>
                </c:pt>
                <c:pt idx="2402">
                  <c:v>-1.40014356225729</c:v>
                </c:pt>
                <c:pt idx="2403">
                  <c:v>-1.3892309036850929</c:v>
                </c:pt>
                <c:pt idx="2404">
                  <c:v>-1.3214512954652311</c:v>
                </c:pt>
                <c:pt idx="2405">
                  <c:v>-1.073724794983864</c:v>
                </c:pt>
                <c:pt idx="2406">
                  <c:v>-0.78347704991698264</c:v>
                </c:pt>
                <c:pt idx="2407">
                  <c:v>-0.66142694815993308</c:v>
                </c:pt>
                <c:pt idx="2408">
                  <c:v>-0.63628494411706926</c:v>
                </c:pt>
                <c:pt idx="2409">
                  <c:v>-0.5800998894497752</c:v>
                </c:pt>
                <c:pt idx="2410">
                  <c:v>-0.5797657941654325</c:v>
                </c:pt>
                <c:pt idx="2411">
                  <c:v>-0.57587326616048817</c:v>
                </c:pt>
                <c:pt idx="2412">
                  <c:v>-0.52734715037047863</c:v>
                </c:pt>
                <c:pt idx="2413">
                  <c:v>-0.40362054225057364</c:v>
                </c:pt>
                <c:pt idx="2414">
                  <c:v>-0.19188935514539482</c:v>
                </c:pt>
                <c:pt idx="2415">
                  <c:v>4.3620859170332552E-2</c:v>
                </c:pt>
                <c:pt idx="2416">
                  <c:v>0.14056294382549822</c:v>
                </c:pt>
                <c:pt idx="2417">
                  <c:v>0.20147242996841669</c:v>
                </c:pt>
                <c:pt idx="2418">
                  <c:v>0.27168817095458508</c:v>
                </c:pt>
                <c:pt idx="2419">
                  <c:v>0.22145050205290318</c:v>
                </c:pt>
                <c:pt idx="2420">
                  <c:v>4.5805991068482398E-3</c:v>
                </c:pt>
                <c:pt idx="2421">
                  <c:v>-0.29076164223253731</c:v>
                </c:pt>
                <c:pt idx="2422">
                  <c:v>-0.57155824027955537</c:v>
                </c:pt>
                <c:pt idx="2423">
                  <c:v>-0.86139324501156811</c:v>
                </c:pt>
                <c:pt idx="2424">
                  <c:v>-1.1238794334232807</c:v>
                </c:pt>
                <c:pt idx="2425">
                  <c:v>-1.2353687328100205</c:v>
                </c:pt>
                <c:pt idx="2426">
                  <c:v>-1.1309960795938969</c:v>
                </c:pt>
                <c:pt idx="2427">
                  <c:v>-0.80890322864055642</c:v>
                </c:pt>
                <c:pt idx="2428">
                  <c:v>-0.45997509308159351</c:v>
                </c:pt>
                <c:pt idx="2429">
                  <c:v>-0.18626045990735293</c:v>
                </c:pt>
                <c:pt idx="2430">
                  <c:v>6.4929163679480553E-2</c:v>
                </c:pt>
                <c:pt idx="2431">
                  <c:v>0.25698954988271</c:v>
                </c:pt>
                <c:pt idx="2432">
                  <c:v>0.40192675005644563</c:v>
                </c:pt>
                <c:pt idx="2433">
                  <c:v>0.43918524473905568</c:v>
                </c:pt>
                <c:pt idx="2434">
                  <c:v>0.39793949715793137</c:v>
                </c:pt>
                <c:pt idx="2435">
                  <c:v>0.26580428229644898</c:v>
                </c:pt>
                <c:pt idx="2436">
                  <c:v>-8.1535425153560943E-3</c:v>
                </c:pt>
                <c:pt idx="2437">
                  <c:v>-0.29545713912695648</c:v>
                </c:pt>
                <c:pt idx="2438">
                  <c:v>-0.5214548380672932</c:v>
                </c:pt>
                <c:pt idx="2439">
                  <c:v>-0.63512215219438084</c:v>
                </c:pt>
                <c:pt idx="2440">
                  <c:v>-0.67747229263186459</c:v>
                </c:pt>
                <c:pt idx="2441">
                  <c:v>-0.68276204936206342</c:v>
                </c:pt>
                <c:pt idx="2442">
                  <c:v>-0.63332713007926944</c:v>
                </c:pt>
                <c:pt idx="2443">
                  <c:v>-0.56720568258315329</c:v>
                </c:pt>
                <c:pt idx="2444">
                  <c:v>-0.5193241857737303</c:v>
                </c:pt>
                <c:pt idx="2445">
                  <c:v>-0.4891398718580604</c:v>
                </c:pt>
                <c:pt idx="2446">
                  <c:v>-0.46314402814954519</c:v>
                </c:pt>
                <c:pt idx="2447">
                  <c:v>-0.32567660942673687</c:v>
                </c:pt>
                <c:pt idx="2448">
                  <c:v>-0.10744832519441844</c:v>
                </c:pt>
                <c:pt idx="2449">
                  <c:v>0.13906984817236662</c:v>
                </c:pt>
                <c:pt idx="2450">
                  <c:v>0.39735605467110874</c:v>
                </c:pt>
                <c:pt idx="2451">
                  <c:v>0.55480242256075152</c:v>
                </c:pt>
                <c:pt idx="2452">
                  <c:v>0.7045519908517599</c:v>
                </c:pt>
                <c:pt idx="2453">
                  <c:v>0.7760592721402646</c:v>
                </c:pt>
                <c:pt idx="2454">
                  <c:v>0.77270720958709715</c:v>
                </c:pt>
                <c:pt idx="2455">
                  <c:v>0.79290144592523581</c:v>
                </c:pt>
                <c:pt idx="2456">
                  <c:v>0.7778467659652234</c:v>
                </c:pt>
                <c:pt idx="2457">
                  <c:v>0.70446581751108173</c:v>
                </c:pt>
                <c:pt idx="2458">
                  <c:v>0.59304313983768231</c:v>
                </c:pt>
                <c:pt idx="2459">
                  <c:v>0.4815963058546186</c:v>
                </c:pt>
                <c:pt idx="2460">
                  <c:v>0.3559540767967701</c:v>
                </c:pt>
                <c:pt idx="2461">
                  <c:v>0.19096876585856082</c:v>
                </c:pt>
                <c:pt idx="2462">
                  <c:v>3.2864549662917852E-2</c:v>
                </c:pt>
                <c:pt idx="2463">
                  <c:v>-3.4712288081645969E-2</c:v>
                </c:pt>
                <c:pt idx="2464">
                  <c:v>-1.938774084672332E-2</c:v>
                </c:pt>
                <c:pt idx="2465">
                  <c:v>-1.755827497690916E-2</c:v>
                </c:pt>
                <c:pt idx="2466">
                  <c:v>-2.3327357210218908E-2</c:v>
                </c:pt>
                <c:pt idx="2467">
                  <c:v>-4.278508191928268E-2</c:v>
                </c:pt>
                <c:pt idx="2468">
                  <c:v>-7.1074934508651502E-2</c:v>
                </c:pt>
                <c:pt idx="2469">
                  <c:v>-0.11583109455183149</c:v>
                </c:pt>
                <c:pt idx="2470">
                  <c:v>-0.16373124763369562</c:v>
                </c:pt>
                <c:pt idx="2471">
                  <c:v>-0.24350656494498255</c:v>
                </c:pt>
                <c:pt idx="2472">
                  <c:v>-0.41166104849427942</c:v>
                </c:pt>
                <c:pt idx="2473">
                  <c:v>-0.52946296535432347</c:v>
                </c:pt>
                <c:pt idx="2474">
                  <c:v>-0.54949472218751905</c:v>
                </c:pt>
                <c:pt idx="2475">
                  <c:v>-0.57252281159162521</c:v>
                </c:pt>
                <c:pt idx="2476">
                  <c:v>-0.67369426041841507</c:v>
                </c:pt>
                <c:pt idx="2477">
                  <c:v>-0.74639298498630524</c:v>
                </c:pt>
                <c:pt idx="2478">
                  <c:v>-0.77366381406784057</c:v>
                </c:pt>
                <c:pt idx="2479">
                  <c:v>-0.7682434451580048</c:v>
                </c:pt>
                <c:pt idx="2480">
                  <c:v>-0.71718146502971658</c:v>
                </c:pt>
                <c:pt idx="2481">
                  <c:v>-0.67906865559518337</c:v>
                </c:pt>
                <c:pt idx="2482">
                  <c:v>-0.64325906440615654</c:v>
                </c:pt>
                <c:pt idx="2483">
                  <c:v>-0.56003772709518673</c:v>
                </c:pt>
                <c:pt idx="2484">
                  <c:v>-0.47325404673814775</c:v>
                </c:pt>
                <c:pt idx="2485">
                  <c:v>-0.42152347404509782</c:v>
                </c:pt>
                <c:pt idx="2486">
                  <c:v>-0.39069954782724381</c:v>
                </c:pt>
                <c:pt idx="2487">
                  <c:v>-0.31392494849860669</c:v>
                </c:pt>
                <c:pt idx="2488">
                  <c:v>-0.17576507326215507</c:v>
                </c:pt>
                <c:pt idx="2489">
                  <c:v>-0.11209254931658506</c:v>
                </c:pt>
                <c:pt idx="2490">
                  <c:v>-0.24025028709322216</c:v>
                </c:pt>
                <c:pt idx="2491">
                  <c:v>-0.47956052463501692</c:v>
                </c:pt>
                <c:pt idx="2492">
                  <c:v>-0.66161193944513796</c:v>
                </c:pt>
                <c:pt idx="2493">
                  <c:v>-0.69829291194677356</c:v>
                </c:pt>
                <c:pt idx="2494">
                  <c:v>-0.67424389868974688</c:v>
                </c:pt>
                <c:pt idx="2495">
                  <c:v>-0.64815289154648781</c:v>
                </c:pt>
                <c:pt idx="2496">
                  <c:v>-0.52429954502731568</c:v>
                </c:pt>
                <c:pt idx="2497">
                  <c:v>-0.36402849689126016</c:v>
                </c:pt>
                <c:pt idx="2498">
                  <c:v>-0.25415383301675321</c:v>
                </c:pt>
                <c:pt idx="2499">
                  <c:v>-0.15862352203577756</c:v>
                </c:pt>
                <c:pt idx="2500">
                  <c:v>-4.9209216758608822E-2</c:v>
                </c:pt>
                <c:pt idx="2501">
                  <c:v>1.3884215850848706E-2</c:v>
                </c:pt>
                <c:pt idx="2502">
                  <c:v>3.7201411239802841E-2</c:v>
                </c:pt>
                <c:pt idx="2503">
                  <c:v>2.380339822266251E-2</c:v>
                </c:pt>
                <c:pt idx="2504">
                  <c:v>-2.1909142462536692E-2</c:v>
                </c:pt>
                <c:pt idx="2505">
                  <c:v>-8.1968571357429035E-2</c:v>
                </c:pt>
                <c:pt idx="2506">
                  <c:v>-0.10341150800697506</c:v>
                </c:pt>
                <c:pt idx="2507">
                  <c:v>-0.11923674135468901</c:v>
                </c:pt>
                <c:pt idx="2508">
                  <c:v>-0.12375533256679774</c:v>
                </c:pt>
                <c:pt idx="2509">
                  <c:v>-9.5908150747418403E-2</c:v>
                </c:pt>
                <c:pt idx="2510">
                  <c:v>-5.9225935712456705E-2</c:v>
                </c:pt>
                <c:pt idx="2511">
                  <c:v>-1.2034405781887473E-2</c:v>
                </c:pt>
                <c:pt idx="2512">
                  <c:v>5.0436291508376599E-2</c:v>
                </c:pt>
                <c:pt idx="2513">
                  <c:v>7.1492919065058239E-2</c:v>
                </c:pt>
                <c:pt idx="2514">
                  <c:v>4.2245621457695962E-2</c:v>
                </c:pt>
                <c:pt idx="2515">
                  <c:v>-2.0529208704829216E-2</c:v>
                </c:pt>
                <c:pt idx="2516">
                  <c:v>-9.9975473955273633E-2</c:v>
                </c:pt>
                <c:pt idx="2517">
                  <c:v>-0.14846234031021596</c:v>
                </c:pt>
                <c:pt idx="2518">
                  <c:v>-0.14032297957688572</c:v>
                </c:pt>
                <c:pt idx="2519">
                  <c:v>-0.10819464918226004</c:v>
                </c:pt>
                <c:pt idx="2520">
                  <c:v>-4.7241774871945384E-2</c:v>
                </c:pt>
                <c:pt idx="2521">
                  <c:v>8.5208915546536451E-3</c:v>
                </c:pt>
                <c:pt idx="2522">
                  <c:v>6.5197039246559146E-2</c:v>
                </c:pt>
                <c:pt idx="2523">
                  <c:v>0.15317534230649471</c:v>
                </c:pt>
                <c:pt idx="2524">
                  <c:v>0.24580766357481482</c:v>
                </c:pt>
                <c:pt idx="2525">
                  <c:v>0.31950637165457013</c:v>
                </c:pt>
                <c:pt idx="2526">
                  <c:v>0.40691712934523822</c:v>
                </c:pt>
                <c:pt idx="2527">
                  <c:v>0.46962073311209679</c:v>
                </c:pt>
                <c:pt idx="2528">
                  <c:v>0.50607311602681881</c:v>
                </c:pt>
                <c:pt idx="2529">
                  <c:v>0.51217709753662355</c:v>
                </c:pt>
                <c:pt idx="2530">
                  <c:v>0.49200858894735577</c:v>
                </c:pt>
                <c:pt idx="2531">
                  <c:v>0.43397109981626275</c:v>
                </c:pt>
                <c:pt idx="2532">
                  <c:v>0.31793416500091554</c:v>
                </c:pt>
                <c:pt idx="2533">
                  <c:v>0.15959562163800001</c:v>
                </c:pt>
                <c:pt idx="2534">
                  <c:v>-1.888142678886652E-2</c:v>
                </c:pt>
                <c:pt idx="2535">
                  <c:v>-0.14270360033959151</c:v>
                </c:pt>
                <c:pt idx="2536">
                  <c:v>-0.21162403687834741</c:v>
                </c:pt>
                <c:pt idx="2537">
                  <c:v>-0.21577581580728294</c:v>
                </c:pt>
                <c:pt idx="2538">
                  <c:v>-0.14725429642014207</c:v>
                </c:pt>
                <c:pt idx="2539">
                  <c:v>-1.5153424814343453E-3</c:v>
                </c:pt>
                <c:pt idx="2540">
                  <c:v>0.23670294580981135</c:v>
                </c:pt>
                <c:pt idx="2541">
                  <c:v>0.52608627140522002</c:v>
                </c:pt>
                <c:pt idx="2542">
                  <c:v>0.92128305897116669</c:v>
                </c:pt>
                <c:pt idx="2543">
                  <c:v>1.2527576212584972</c:v>
                </c:pt>
                <c:pt idx="2544">
                  <c:v>1.5238244524598124</c:v>
                </c:pt>
                <c:pt idx="2545">
                  <c:v>1.7786496189236642</c:v>
                </c:pt>
                <c:pt idx="2546">
                  <c:v>2.0455343753099444</c:v>
                </c:pt>
                <c:pt idx="2547">
                  <c:v>2.2382580184936525</c:v>
                </c:pt>
                <c:pt idx="2548">
                  <c:v>2.3360975776612758</c:v>
                </c:pt>
                <c:pt idx="2549">
                  <c:v>2.3038992999494079</c:v>
                </c:pt>
                <c:pt idx="2550">
                  <c:v>2.2083385469019414</c:v>
                </c:pt>
                <c:pt idx="2551">
                  <c:v>2.103380002677441</c:v>
                </c:pt>
                <c:pt idx="2552">
                  <c:v>1.9679033781588078</c:v>
                </c:pt>
                <c:pt idx="2553">
                  <c:v>1.8577644932270052</c:v>
                </c:pt>
                <c:pt idx="2554">
                  <c:v>1.7063638539612294</c:v>
                </c:pt>
                <c:pt idx="2555">
                  <c:v>1.6604978558421135</c:v>
                </c:pt>
                <c:pt idx="2556">
                  <c:v>1.6943032407760621</c:v>
                </c:pt>
                <c:pt idx="2557">
                  <c:v>1.6296192947030068</c:v>
                </c:pt>
                <c:pt idx="2558">
                  <c:v>1.6155883160233497</c:v>
                </c:pt>
                <c:pt idx="2559">
                  <c:v>1.7020933400094509</c:v>
                </c:pt>
                <c:pt idx="2560">
                  <c:v>1.7586229053139688</c:v>
                </c:pt>
                <c:pt idx="2561">
                  <c:v>1.7837445902824403</c:v>
                </c:pt>
                <c:pt idx="2562">
                  <c:v>1.7763474239408972</c:v>
                </c:pt>
                <c:pt idx="2563">
                  <c:v>1.7484110355377198</c:v>
                </c:pt>
                <c:pt idx="2564">
                  <c:v>1.7478830319643022</c:v>
                </c:pt>
                <c:pt idx="2565">
                  <c:v>1.7070656660199166</c:v>
                </c:pt>
                <c:pt idx="2566">
                  <c:v>1.6205151799321176</c:v>
                </c:pt>
                <c:pt idx="2567">
                  <c:v>1.4969500645995142</c:v>
                </c:pt>
                <c:pt idx="2568">
                  <c:v>1.3830110742151738</c:v>
                </c:pt>
                <c:pt idx="2569">
                  <c:v>1.3004245617985726</c:v>
                </c:pt>
                <c:pt idx="2570">
                  <c:v>1.191207709684968</c:v>
                </c:pt>
                <c:pt idx="2571">
                  <c:v>1.0641667900979519</c:v>
                </c:pt>
                <c:pt idx="2572">
                  <c:v>0.97654341302812109</c:v>
                </c:pt>
                <c:pt idx="2573">
                  <c:v>0.93498922482132918</c:v>
                </c:pt>
                <c:pt idx="2574">
                  <c:v>0.87107901155948642</c:v>
                </c:pt>
                <c:pt idx="2575">
                  <c:v>0.78062368176877506</c:v>
                </c:pt>
                <c:pt idx="2576">
                  <c:v>0.72299732498824598</c:v>
                </c:pt>
                <c:pt idx="2577">
                  <c:v>0.67492963090538982</c:v>
                </c:pt>
                <c:pt idx="2578">
                  <c:v>0.52076866731047633</c:v>
                </c:pt>
                <c:pt idx="2579">
                  <c:v>0.27688115626573562</c:v>
                </c:pt>
                <c:pt idx="2580">
                  <c:v>-5.6387167330831295E-2</c:v>
                </c:pt>
                <c:pt idx="2581">
                  <c:v>-0.43897295426577332</c:v>
                </c:pt>
                <c:pt idx="2582">
                  <c:v>-0.74922990784049037</c:v>
                </c:pt>
                <c:pt idx="2583">
                  <c:v>-0.92681467115879068</c:v>
                </c:pt>
                <c:pt idx="2584">
                  <c:v>-1.0503698462247848</c:v>
                </c:pt>
                <c:pt idx="2585">
                  <c:v>-1.1872840087115766</c:v>
                </c:pt>
                <c:pt idx="2586">
                  <c:v>-1.1886046754568815</c:v>
                </c:pt>
                <c:pt idx="2587">
                  <c:v>-1.1089517842233181</c:v>
                </c:pt>
                <c:pt idx="2588">
                  <c:v>-1.0175877971202136</c:v>
                </c:pt>
                <c:pt idx="2589">
                  <c:v>-0.90783650949597361</c:v>
                </c:pt>
                <c:pt idx="2590">
                  <c:v>-0.72497419551014908</c:v>
                </c:pt>
                <c:pt idx="2591">
                  <c:v>-0.38854605484753851</c:v>
                </c:pt>
                <c:pt idx="2592">
                  <c:v>-6.6178055852651602E-2</c:v>
                </c:pt>
                <c:pt idx="2593">
                  <c:v>0.12575986772775652</c:v>
                </c:pt>
                <c:pt idx="2594">
                  <c:v>0.21467365220189097</c:v>
                </c:pt>
                <c:pt idx="2595">
                  <c:v>0.19146649181842804</c:v>
                </c:pt>
                <c:pt idx="2596">
                  <c:v>4.2600181996822362E-2</c:v>
                </c:pt>
                <c:pt idx="2597">
                  <c:v>-0.33958607565611604</c:v>
                </c:pt>
                <c:pt idx="2598">
                  <c:v>-0.76464726135134697</c:v>
                </c:pt>
                <c:pt idx="2599">
                  <c:v>-1.000908979922533</c:v>
                </c:pt>
                <c:pt idx="2600">
                  <c:v>-1.0197044160962105</c:v>
                </c:pt>
                <c:pt idx="2601">
                  <c:v>-0.93182909712195405</c:v>
                </c:pt>
                <c:pt idx="2602">
                  <c:v>-0.83676996208727361</c:v>
                </c:pt>
                <c:pt idx="2603">
                  <c:v>-0.68112892203032971</c:v>
                </c:pt>
                <c:pt idx="2604">
                  <c:v>-0.48344749778509144</c:v>
                </c:pt>
                <c:pt idx="2605">
                  <c:v>-0.26310361783951525</c:v>
                </c:pt>
                <c:pt idx="2606">
                  <c:v>-4.84169190376997E-2</c:v>
                </c:pt>
                <c:pt idx="2607">
                  <c:v>0.13004547480493783</c:v>
                </c:pt>
                <c:pt idx="2608">
                  <c:v>0.2784697351232171</c:v>
                </c:pt>
                <c:pt idx="2609">
                  <c:v>0.41350025363266468</c:v>
                </c:pt>
                <c:pt idx="2610">
                  <c:v>0.46153922326862812</c:v>
                </c:pt>
                <c:pt idx="2611">
                  <c:v>0.39990905866026882</c:v>
                </c:pt>
                <c:pt idx="2612">
                  <c:v>0.26795106925070289</c:v>
                </c:pt>
                <c:pt idx="2613">
                  <c:v>0.21069250233471395</c:v>
                </c:pt>
                <c:pt idx="2614">
                  <c:v>0.24744676603004337</c:v>
                </c:pt>
                <c:pt idx="2615">
                  <c:v>0.29868907794356347</c:v>
                </c:pt>
                <c:pt idx="2616">
                  <c:v>0.32623246036469938</c:v>
                </c:pt>
                <c:pt idx="2617">
                  <c:v>0.35187162391841414</c:v>
                </c:pt>
                <c:pt idx="2618">
                  <c:v>0.37226609084755186</c:v>
                </c:pt>
                <c:pt idx="2619">
                  <c:v>0.42213165756314996</c:v>
                </c:pt>
                <c:pt idx="2620">
                  <c:v>0.57089958798140295</c:v>
                </c:pt>
                <c:pt idx="2621">
                  <c:v>0.76399500444531443</c:v>
                </c:pt>
                <c:pt idx="2622">
                  <c:v>0.98530941255390647</c:v>
                </c:pt>
                <c:pt idx="2623">
                  <c:v>1.236884915828705</c:v>
                </c:pt>
                <c:pt idx="2624">
                  <c:v>1.4164868223667146</c:v>
                </c:pt>
                <c:pt idx="2625">
                  <c:v>1.4985820224881172</c:v>
                </c:pt>
                <c:pt idx="2626">
                  <c:v>1.4656505039334298</c:v>
                </c:pt>
                <c:pt idx="2627">
                  <c:v>1.4080032433569432</c:v>
                </c:pt>
                <c:pt idx="2628">
                  <c:v>1.3028064250946045</c:v>
                </c:pt>
                <c:pt idx="2629">
                  <c:v>1.1106403139233589</c:v>
                </c:pt>
                <c:pt idx="2630">
                  <c:v>0.77977320425212382</c:v>
                </c:pt>
                <c:pt idx="2631">
                  <c:v>0.43015020020306111</c:v>
                </c:pt>
                <c:pt idx="2632">
                  <c:v>0.15270181833766402</c:v>
                </c:pt>
                <c:pt idx="2633">
                  <c:v>-8.2931827045977125E-2</c:v>
                </c:pt>
                <c:pt idx="2634">
                  <c:v>-0.31586267922073602</c:v>
                </c:pt>
                <c:pt idx="2635">
                  <c:v>-0.52100558917969464</c:v>
                </c:pt>
                <c:pt idx="2636">
                  <c:v>-0.53875916115939615</c:v>
                </c:pt>
                <c:pt idx="2637">
                  <c:v>-0.46652108754962685</c:v>
                </c:pt>
                <c:pt idx="2638">
                  <c:v>-0.36161520481109621</c:v>
                </c:pt>
                <c:pt idx="2639">
                  <c:v>-0.35649125318974256</c:v>
                </c:pt>
                <c:pt idx="2640">
                  <c:v>-0.57104046933352948</c:v>
                </c:pt>
                <c:pt idx="2641">
                  <c:v>-0.84279295966029166</c:v>
                </c:pt>
                <c:pt idx="2642">
                  <c:v>-0.92410682559013368</c:v>
                </c:pt>
                <c:pt idx="2643">
                  <c:v>-0.94257423296570786</c:v>
                </c:pt>
                <c:pt idx="2644">
                  <c:v>-1.0359069775789977</c:v>
                </c:pt>
                <c:pt idx="2645">
                  <c:v>-1.1789321382343769</c:v>
                </c:pt>
                <c:pt idx="2646">
                  <c:v>-1.2798653130233288</c:v>
                </c:pt>
                <c:pt idx="2647">
                  <c:v>-1.3951311828196049</c:v>
                </c:pt>
                <c:pt idx="2648">
                  <c:v>-1.4962913757562639</c:v>
                </c:pt>
                <c:pt idx="2649">
                  <c:v>-1.5395537549257279</c:v>
                </c:pt>
                <c:pt idx="2650">
                  <c:v>-1.4797149579226971</c:v>
                </c:pt>
                <c:pt idx="2651">
                  <c:v>-1.4125547160208225</c:v>
                </c:pt>
                <c:pt idx="2652">
                  <c:v>-1.2625087304413318</c:v>
                </c:pt>
                <c:pt idx="2653">
                  <c:v>-1.0426790765672922</c:v>
                </c:pt>
                <c:pt idx="2654">
                  <c:v>-1.0519341225922108</c:v>
                </c:pt>
                <c:pt idx="2655">
                  <c:v>-1.3816534969210625</c:v>
                </c:pt>
                <c:pt idx="2656">
                  <c:v>-1.6481513138115407</c:v>
                </c:pt>
                <c:pt idx="2657">
                  <c:v>-1.6704030391573907</c:v>
                </c:pt>
                <c:pt idx="2658">
                  <c:v>-1.4500084711611272</c:v>
                </c:pt>
                <c:pt idx="2659">
                  <c:v>-0.80426331683993346</c:v>
                </c:pt>
                <c:pt idx="2660">
                  <c:v>-0.10449708927422763</c:v>
                </c:pt>
                <c:pt idx="2661">
                  <c:v>0.50571464516222475</c:v>
                </c:pt>
                <c:pt idx="2662">
                  <c:v>1.1155318752676249</c:v>
                </c:pt>
                <c:pt idx="2663">
                  <c:v>1.7091259324550629</c:v>
                </c:pt>
                <c:pt idx="2664">
                  <c:v>2.1268877099454402</c:v>
                </c:pt>
                <c:pt idx="2665">
                  <c:v>2.2337797822058203</c:v>
                </c:pt>
                <c:pt idx="2666">
                  <c:v>2.045885062068701</c:v>
                </c:pt>
                <c:pt idx="2667">
                  <c:v>1.7134595963358881</c:v>
                </c:pt>
                <c:pt idx="2668">
                  <c:v>1.454592542052269</c:v>
                </c:pt>
                <c:pt idx="2669">
                  <c:v>1.2705277481675148</c:v>
                </c:pt>
                <c:pt idx="2670">
                  <c:v>1.0209538199007511</c:v>
                </c:pt>
                <c:pt idx="2671">
                  <c:v>0.78968715839087966</c:v>
                </c:pt>
                <c:pt idx="2672">
                  <c:v>0.64939864084124566</c:v>
                </c:pt>
                <c:pt idx="2673">
                  <c:v>0.5015424375236035</c:v>
                </c:pt>
                <c:pt idx="2674">
                  <c:v>0.39910945191979408</c:v>
                </c:pt>
                <c:pt idx="2675">
                  <c:v>0.38844632327556611</c:v>
                </c:pt>
                <c:pt idx="2676">
                  <c:v>0.41151154249906541</c:v>
                </c:pt>
                <c:pt idx="2677">
                  <c:v>0.43034352377057078</c:v>
                </c:pt>
                <c:pt idx="2678">
                  <c:v>0.49990576531738046</c:v>
                </c:pt>
                <c:pt idx="2679">
                  <c:v>0.5036811297386885</c:v>
                </c:pt>
                <c:pt idx="2680">
                  <c:v>0.47437974538654093</c:v>
                </c:pt>
                <c:pt idx="2681">
                  <c:v>0.49868333179503682</c:v>
                </c:pt>
                <c:pt idx="2682">
                  <c:v>0.44521218918263916</c:v>
                </c:pt>
                <c:pt idx="2683">
                  <c:v>0.24945199554786088</c:v>
                </c:pt>
                <c:pt idx="2684">
                  <c:v>6.2727668713778259E-2</c:v>
                </c:pt>
                <c:pt idx="2685">
                  <c:v>-8.9970814883708963E-2</c:v>
                </c:pt>
                <c:pt idx="2686">
                  <c:v>-0.20784428704530003</c:v>
                </c:pt>
                <c:pt idx="2687">
                  <c:v>-0.29583198219537737</c:v>
                </c:pt>
                <c:pt idx="2688">
                  <c:v>-0.34683019112795593</c:v>
                </c:pt>
                <c:pt idx="2689">
                  <c:v>-0.3123711605742574</c:v>
                </c:pt>
                <c:pt idx="2690">
                  <c:v>-0.13952889114618303</c:v>
                </c:pt>
                <c:pt idx="2691">
                  <c:v>0.14236325584352016</c:v>
                </c:pt>
                <c:pt idx="2692">
                  <c:v>0.4454957425966859</c:v>
                </c:pt>
                <c:pt idx="2693">
                  <c:v>0.6951847513765097</c:v>
                </c:pt>
                <c:pt idx="2694">
                  <c:v>0.80064315944910058</c:v>
                </c:pt>
                <c:pt idx="2695">
                  <c:v>0.7639642334729434</c:v>
                </c:pt>
                <c:pt idx="2696">
                  <c:v>0.38174943409860135</c:v>
                </c:pt>
                <c:pt idx="2697">
                  <c:v>-0.18177655912935733</c:v>
                </c:pt>
                <c:pt idx="2698">
                  <c:v>-0.68519602596759799</c:v>
                </c:pt>
                <c:pt idx="2699">
                  <c:v>-0.97212035983800893</c:v>
                </c:pt>
                <c:pt idx="2700">
                  <c:v>-1.0127392128109933</c:v>
                </c:pt>
                <c:pt idx="2701">
                  <c:v>-0.95905073650181294</c:v>
                </c:pt>
                <c:pt idx="2702">
                  <c:v>-1.0118729478120805</c:v>
                </c:pt>
                <c:pt idx="2703">
                  <c:v>-0.99494964390993124</c:v>
                </c:pt>
                <c:pt idx="2704">
                  <c:v>-1.0586114235967399</c:v>
                </c:pt>
                <c:pt idx="2705">
                  <c:v>-1.2095157804340124</c:v>
                </c:pt>
                <c:pt idx="2706">
                  <c:v>-1.3075844773650169</c:v>
                </c:pt>
                <c:pt idx="2707">
                  <c:v>-1.6004460740089417</c:v>
                </c:pt>
                <c:pt idx="2708">
                  <c:v>-1.7458432307839395</c:v>
                </c:pt>
                <c:pt idx="2709">
                  <c:v>-1.5696069815754892</c:v>
                </c:pt>
                <c:pt idx="2710">
                  <c:v>-1.2044851284474134</c:v>
                </c:pt>
                <c:pt idx="2711">
                  <c:v>-0.71197123043239119</c:v>
                </c:pt>
                <c:pt idx="2712">
                  <c:v>-2.8335058875381947E-2</c:v>
                </c:pt>
                <c:pt idx="2713">
                  <c:v>0.82595984905958175</c:v>
                </c:pt>
                <c:pt idx="2714">
                  <c:v>1.4810814522206783</c:v>
                </c:pt>
                <c:pt idx="2715">
                  <c:v>1.6232202480733395</c:v>
                </c:pt>
                <c:pt idx="2716">
                  <c:v>1.3588226048648357</c:v>
                </c:pt>
                <c:pt idx="2717">
                  <c:v>1.1525919666141273</c:v>
                </c:pt>
                <c:pt idx="2718">
                  <c:v>0.99000998921692374</c:v>
                </c:pt>
                <c:pt idx="2719">
                  <c:v>0.66125840216875076</c:v>
                </c:pt>
                <c:pt idx="2720">
                  <c:v>0.32705998755991461</c:v>
                </c:pt>
                <c:pt idx="2721">
                  <c:v>0.20936693854629995</c:v>
                </c:pt>
                <c:pt idx="2722">
                  <c:v>0.32568103138357402</c:v>
                </c:pt>
                <c:pt idx="2723">
                  <c:v>0.34004044085741048</c:v>
                </c:pt>
                <c:pt idx="2724">
                  <c:v>0.32098659429699183</c:v>
                </c:pt>
                <c:pt idx="2725">
                  <c:v>0.44388596758246424</c:v>
                </c:pt>
                <c:pt idx="2726">
                  <c:v>0.69962710037827491</c:v>
                </c:pt>
                <c:pt idx="2727">
                  <c:v>0.93386502452194697</c:v>
                </c:pt>
                <c:pt idx="2728">
                  <c:v>0.99198181651532658</c:v>
                </c:pt>
                <c:pt idx="2729">
                  <c:v>0.89853841334581375</c:v>
                </c:pt>
                <c:pt idx="2730">
                  <c:v>0.72877941727638251</c:v>
                </c:pt>
                <c:pt idx="2731">
                  <c:v>0.48972163327038293</c:v>
                </c:pt>
                <c:pt idx="2732">
                  <c:v>0.18747182026505471</c:v>
                </c:pt>
                <c:pt idx="2733">
                  <c:v>-0.11573521848767997</c:v>
                </c:pt>
                <c:pt idx="2734">
                  <c:v>-0.27226404860615733</c:v>
                </c:pt>
                <c:pt idx="2735">
                  <c:v>-0.23756617756560447</c:v>
                </c:pt>
                <c:pt idx="2736">
                  <c:v>-0.10019754024222494</c:v>
                </c:pt>
                <c:pt idx="2737">
                  <c:v>3.1377109363675118E-2</c:v>
                </c:pt>
                <c:pt idx="2738">
                  <c:v>9.4973838776350031E-2</c:v>
                </c:pt>
                <c:pt idx="2739">
                  <c:v>1.4571992307901383E-3</c:v>
                </c:pt>
                <c:pt idx="2740">
                  <c:v>-3.5306219011545181E-2</c:v>
                </c:pt>
                <c:pt idx="2741">
                  <c:v>0.10830859679728747</c:v>
                </c:pt>
                <c:pt idx="2742">
                  <c:v>0.1653732554242015</c:v>
                </c:pt>
                <c:pt idx="2743">
                  <c:v>1.9217130057513715E-2</c:v>
                </c:pt>
                <c:pt idx="2744">
                  <c:v>-0.2391475022211671</c:v>
                </c:pt>
                <c:pt idx="2745">
                  <c:v>-0.62418632403016094</c:v>
                </c:pt>
                <c:pt idx="2746">
                  <c:v>-1.0711254883557559</c:v>
                </c:pt>
                <c:pt idx="2747">
                  <c:v>-1.4918216179311277</c:v>
                </c:pt>
                <c:pt idx="2748">
                  <c:v>-1.9025842782855036</c:v>
                </c:pt>
                <c:pt idx="2749">
                  <c:v>-2.2953065241873265</c:v>
                </c:pt>
                <c:pt idx="2750">
                  <c:v>-2.6479349970817569</c:v>
                </c:pt>
                <c:pt idx="2751">
                  <c:v>-2.7544908544421198</c:v>
                </c:pt>
                <c:pt idx="2752">
                  <c:v>-2.427028943896294</c:v>
                </c:pt>
                <c:pt idx="2753">
                  <c:v>-1.9521530257165434</c:v>
                </c:pt>
                <c:pt idx="2754">
                  <c:v>-1.492149208188057</c:v>
                </c:pt>
                <c:pt idx="2755">
                  <c:v>-1.1356918323040008</c:v>
                </c:pt>
                <c:pt idx="2756">
                  <c:v>-0.70513108447194106</c:v>
                </c:pt>
                <c:pt idx="2757">
                  <c:v>-8.8250819854438306E-2</c:v>
                </c:pt>
                <c:pt idx="2758">
                  <c:v>0.73615904197096826</c:v>
                </c:pt>
                <c:pt idx="2759">
                  <c:v>1.5629739001393319</c:v>
                </c:pt>
                <c:pt idx="2760">
                  <c:v>2.1718666854500772</c:v>
                </c:pt>
                <c:pt idx="2761">
                  <c:v>2.5676056560873985</c:v>
                </c:pt>
                <c:pt idx="2762">
                  <c:v>2.7325792908668518</c:v>
                </c:pt>
                <c:pt idx="2763">
                  <c:v>2.5933372056484223</c:v>
                </c:pt>
                <c:pt idx="2764">
                  <c:v>2.1260378171503547</c:v>
                </c:pt>
                <c:pt idx="2765">
                  <c:v>1.4766035082936289</c:v>
                </c:pt>
                <c:pt idx="2766">
                  <c:v>0.83064909674227239</c:v>
                </c:pt>
                <c:pt idx="2767">
                  <c:v>0.31932035710662604</c:v>
                </c:pt>
                <c:pt idx="2768">
                  <c:v>-6.8239345550537109E-2</c:v>
                </c:pt>
                <c:pt idx="2769">
                  <c:v>-0.29726535402238369</c:v>
                </c:pt>
                <c:pt idx="2770">
                  <c:v>-0.3826897394657135</c:v>
                </c:pt>
                <c:pt idx="2771">
                  <c:v>-0.3847152149677277</c:v>
                </c:pt>
                <c:pt idx="2772">
                  <c:v>-0.3522315200418234</c:v>
                </c:pt>
                <c:pt idx="2773">
                  <c:v>-0.31361124537885193</c:v>
                </c:pt>
                <c:pt idx="2774">
                  <c:v>-0.15650500271469356</c:v>
                </c:pt>
                <c:pt idx="2775">
                  <c:v>5.5674081109464174E-2</c:v>
                </c:pt>
                <c:pt idx="2776">
                  <c:v>0.24282529123127461</c:v>
                </c:pt>
                <c:pt idx="2777">
                  <c:v>0.40337024487555029</c:v>
                </c:pt>
                <c:pt idx="2778">
                  <c:v>0.57882695060223344</c:v>
                </c:pt>
                <c:pt idx="2779">
                  <c:v>0.7511939875781537</c:v>
                </c:pt>
                <c:pt idx="2780">
                  <c:v>0.84263406157493592</c:v>
                </c:pt>
                <c:pt idx="2781">
                  <c:v>0.84871567748486998</c:v>
                </c:pt>
                <c:pt idx="2782">
                  <c:v>0.76910422839224346</c:v>
                </c:pt>
                <c:pt idx="2783">
                  <c:v>0.7008543578535319</c:v>
                </c:pt>
                <c:pt idx="2784">
                  <c:v>0.60742783851921567</c:v>
                </c:pt>
                <c:pt idx="2785">
                  <c:v>0.51413149282336235</c:v>
                </c:pt>
                <c:pt idx="2786">
                  <c:v>0.47476339582353833</c:v>
                </c:pt>
                <c:pt idx="2787">
                  <c:v>0.48148659747093919</c:v>
                </c:pt>
                <c:pt idx="2788">
                  <c:v>0.55356606535613539</c:v>
                </c:pt>
                <c:pt idx="2789">
                  <c:v>0.69466807678341869</c:v>
                </c:pt>
                <c:pt idx="2790">
                  <c:v>0.79774908006191259</c:v>
                </c:pt>
                <c:pt idx="2791">
                  <c:v>0.80770279526710509</c:v>
                </c:pt>
                <c:pt idx="2792">
                  <c:v>0.67093634806573399</c:v>
                </c:pt>
                <c:pt idx="2793">
                  <c:v>0.28510709233582021</c:v>
                </c:pt>
                <c:pt idx="2794">
                  <c:v>-0.41297352913767099</c:v>
                </c:pt>
                <c:pt idx="2795">
                  <c:v>-1.1460346066206695</c:v>
                </c:pt>
                <c:pt idx="2796">
                  <c:v>-1.5641176155209542</c:v>
                </c:pt>
                <c:pt idx="2797">
                  <c:v>-1.648794946074486</c:v>
                </c:pt>
                <c:pt idx="2798">
                  <c:v>-1.4482136683166027</c:v>
                </c:pt>
                <c:pt idx="2799">
                  <c:v>-1.1458056150376796</c:v>
                </c:pt>
                <c:pt idx="2800">
                  <c:v>-0.95967587694525724</c:v>
                </c:pt>
                <c:pt idx="2801">
                  <c:v>-0.81734178408980374</c:v>
                </c:pt>
                <c:pt idx="2802">
                  <c:v>-0.78977274700999267</c:v>
                </c:pt>
                <c:pt idx="2803">
                  <c:v>-0.96895745471119887</c:v>
                </c:pt>
                <c:pt idx="2804">
                  <c:v>-1.3883691702783107</c:v>
                </c:pt>
                <c:pt idx="2805">
                  <c:v>-1.8755504076182843</c:v>
                </c:pt>
                <c:pt idx="2806">
                  <c:v>-2.2071455687284471</c:v>
                </c:pt>
                <c:pt idx="2807">
                  <c:v>-2.1787310242652893</c:v>
                </c:pt>
                <c:pt idx="2808">
                  <c:v>-2.0318458972871305</c:v>
                </c:pt>
                <c:pt idx="2809">
                  <c:v>-1.6276088757812979</c:v>
                </c:pt>
                <c:pt idx="2810">
                  <c:v>-0.8935970775783062</c:v>
                </c:pt>
                <c:pt idx="2811">
                  <c:v>-0.10938072033226491</c:v>
                </c:pt>
                <c:pt idx="2812">
                  <c:v>0.52966791026294235</c:v>
                </c:pt>
                <c:pt idx="2813">
                  <c:v>0.9887346383929253</c:v>
                </c:pt>
                <c:pt idx="2814">
                  <c:v>1.2001077566295864</c:v>
                </c:pt>
                <c:pt idx="2815">
                  <c:v>1.1486831760406495</c:v>
                </c:pt>
                <c:pt idx="2816">
                  <c:v>1.0142133689671755</c:v>
                </c:pt>
                <c:pt idx="2817">
                  <c:v>0.92090883716940886</c:v>
                </c:pt>
                <c:pt idx="2818">
                  <c:v>0.86197087682783613</c:v>
                </c:pt>
                <c:pt idx="2819">
                  <c:v>0.8255828498303891</c:v>
                </c:pt>
                <c:pt idx="2820">
                  <c:v>0.79186575785279278</c:v>
                </c:pt>
                <c:pt idx="2821">
                  <c:v>0.79294025681912905</c:v>
                </c:pt>
                <c:pt idx="2822">
                  <c:v>0.90494864277541642</c:v>
                </c:pt>
                <c:pt idx="2823">
                  <c:v>0.99203641489148142</c:v>
                </c:pt>
                <c:pt idx="2824">
                  <c:v>1.0097287738323213</c:v>
                </c:pt>
                <c:pt idx="2825">
                  <c:v>0.91424067243933682</c:v>
                </c:pt>
                <c:pt idx="2826">
                  <c:v>0.75725901201367385</c:v>
                </c:pt>
                <c:pt idx="2827">
                  <c:v>0.62292186364531521</c:v>
                </c:pt>
                <c:pt idx="2828">
                  <c:v>0.47737436033785347</c:v>
                </c:pt>
                <c:pt idx="2829">
                  <c:v>0.30265517123043539</c:v>
                </c:pt>
                <c:pt idx="2830">
                  <c:v>0.15752932526171209</c:v>
                </c:pt>
                <c:pt idx="2831">
                  <c:v>0.13413172837346793</c:v>
                </c:pt>
                <c:pt idx="2832">
                  <c:v>0.13817010786384346</c:v>
                </c:pt>
                <c:pt idx="2833">
                  <c:v>8.9550619348883628E-2</c:v>
                </c:pt>
                <c:pt idx="2834">
                  <c:v>-1.3354857824742794E-2</c:v>
                </c:pt>
                <c:pt idx="2835">
                  <c:v>-0.15461247827857733</c:v>
                </c:pt>
                <c:pt idx="2836">
                  <c:v>-0.20260379310697318</c:v>
                </c:pt>
                <c:pt idx="2837">
                  <c:v>-0.17405225934460761</c:v>
                </c:pt>
                <c:pt idx="2838">
                  <c:v>-0.1429545920714736</c:v>
                </c:pt>
                <c:pt idx="2839">
                  <c:v>8.6417863927781585E-2</c:v>
                </c:pt>
                <c:pt idx="2840">
                  <c:v>0.48632845748215914</c:v>
                </c:pt>
                <c:pt idx="2841">
                  <c:v>0.81013523697853096</c:v>
                </c:pt>
                <c:pt idx="2842">
                  <c:v>0.70562802471220498</c:v>
                </c:pt>
                <c:pt idx="2843">
                  <c:v>0.13243066370487214</c:v>
                </c:pt>
                <c:pt idx="2844">
                  <c:v>-0.66850843794643877</c:v>
                </c:pt>
                <c:pt idx="2845">
                  <c:v>-1.3249480766057968</c:v>
                </c:pt>
                <c:pt idx="2846">
                  <c:v>-1.7850748318433762</c:v>
                </c:pt>
                <c:pt idx="2847">
                  <c:v>-2.1187571565806866</c:v>
                </c:pt>
                <c:pt idx="2848">
                  <c:v>-2.3401477977633478</c:v>
                </c:pt>
                <c:pt idx="2849">
                  <c:v>-2.3986048977077008</c:v>
                </c:pt>
                <c:pt idx="2850">
                  <c:v>-2.3029789482057095</c:v>
                </c:pt>
                <c:pt idx="2851">
                  <c:v>-2.0748002743721008</c:v>
                </c:pt>
                <c:pt idx="2852">
                  <c:v>-1.635878008157015</c:v>
                </c:pt>
                <c:pt idx="2853">
                  <c:v>-1.2406462834775449</c:v>
                </c:pt>
                <c:pt idx="2854">
                  <c:v>-0.86936987042427072</c:v>
                </c:pt>
                <c:pt idx="2855">
                  <c:v>-0.41845993503928186</c:v>
                </c:pt>
                <c:pt idx="2856">
                  <c:v>0.23529389474540949</c:v>
                </c:pt>
                <c:pt idx="2857">
                  <c:v>0.97303128294646746</c:v>
                </c:pt>
                <c:pt idx="2858">
                  <c:v>1.6469181360304357</c:v>
                </c:pt>
                <c:pt idx="2859">
                  <c:v>2.0757714968919756</c:v>
                </c:pt>
                <c:pt idx="2860">
                  <c:v>2.2870097637176516</c:v>
                </c:pt>
                <c:pt idx="2861">
                  <c:v>2.3058702501654627</c:v>
                </c:pt>
                <c:pt idx="2862">
                  <c:v>2.087703178972006</c:v>
                </c:pt>
                <c:pt idx="2863">
                  <c:v>1.6817824517190458</c:v>
                </c:pt>
                <c:pt idx="2864">
                  <c:v>1.203333592414856</c:v>
                </c:pt>
                <c:pt idx="2865">
                  <c:v>0.79882197104394437</c:v>
                </c:pt>
                <c:pt idx="2866">
                  <c:v>0.49899604819715027</c:v>
                </c:pt>
                <c:pt idx="2867">
                  <c:v>0.19900435678660872</c:v>
                </c:pt>
                <c:pt idx="2868">
                  <c:v>-0.1104997860454023</c:v>
                </c:pt>
                <c:pt idx="2869">
                  <c:v>-0.35082848064601424</c:v>
                </c:pt>
                <c:pt idx="2870">
                  <c:v>-0.4350753464922309</c:v>
                </c:pt>
                <c:pt idx="2871">
                  <c:v>-0.38468729451298717</c:v>
                </c:pt>
                <c:pt idx="2872">
                  <c:v>-0.30277940629050137</c:v>
                </c:pt>
                <c:pt idx="2873">
                  <c:v>-0.26057343626394869</c:v>
                </c:pt>
                <c:pt idx="2874">
                  <c:v>-0.29043891247361903</c:v>
                </c:pt>
                <c:pt idx="2875">
                  <c:v>-0.32382775638252498</c:v>
                </c:pt>
                <c:pt idx="2876">
                  <c:v>-0.23670998074114324</c:v>
                </c:pt>
                <c:pt idx="2877">
                  <c:v>-3.4158520214259626E-3</c:v>
                </c:pt>
                <c:pt idx="2878">
                  <c:v>0.33294842608273029</c:v>
                </c:pt>
                <c:pt idx="2879">
                  <c:v>0.62465760961174965</c:v>
                </c:pt>
                <c:pt idx="2880">
                  <c:v>0.77922298125922684</c:v>
                </c:pt>
                <c:pt idx="2881">
                  <c:v>0.83463982142508031</c:v>
                </c:pt>
                <c:pt idx="2882">
                  <c:v>0.80377470888197422</c:v>
                </c:pt>
                <c:pt idx="2883">
                  <c:v>0.69574235647916793</c:v>
                </c:pt>
                <c:pt idx="2884">
                  <c:v>0.47294048979878428</c:v>
                </c:pt>
                <c:pt idx="2885">
                  <c:v>0.20628390273079278</c:v>
                </c:pt>
                <c:pt idx="2886">
                  <c:v>-5.3115796353667977E-2</c:v>
                </c:pt>
                <c:pt idx="2887">
                  <c:v>-0.25253638353198771</c:v>
                </c:pt>
                <c:pt idx="2888">
                  <c:v>-0.33269399911165237</c:v>
                </c:pt>
                <c:pt idx="2889">
                  <c:v>-0.31222439546138048</c:v>
                </c:pt>
                <c:pt idx="2890">
                  <c:v>-0.22005616039037706</c:v>
                </c:pt>
                <c:pt idx="2891">
                  <c:v>-0.17535920340567829</c:v>
                </c:pt>
                <c:pt idx="2892">
                  <c:v>-0.31487153962254527</c:v>
                </c:pt>
                <c:pt idx="2893">
                  <c:v>-0.58982267618179329</c:v>
                </c:pt>
                <c:pt idx="2894">
                  <c:v>-1.0040873070806264</c:v>
                </c:pt>
                <c:pt idx="2895">
                  <c:v>-1.4797767922282219</c:v>
                </c:pt>
                <c:pt idx="2896">
                  <c:v>-1.7882525011897088</c:v>
                </c:pt>
                <c:pt idx="2897">
                  <c:v>-1.7793419292569161</c:v>
                </c:pt>
                <c:pt idx="2898">
                  <c:v>-1.3492336097359658</c:v>
                </c:pt>
                <c:pt idx="2899">
                  <c:v>-0.84724239841103555</c:v>
                </c:pt>
                <c:pt idx="2900">
                  <c:v>-0.52513609886169432</c:v>
                </c:pt>
                <c:pt idx="2901">
                  <c:v>-0.29667873211205009</c:v>
                </c:pt>
                <c:pt idx="2902">
                  <c:v>-5.8548407871276145E-2</c:v>
                </c:pt>
                <c:pt idx="2903">
                  <c:v>-0.21870165288448334</c:v>
                </c:pt>
                <c:pt idx="2904">
                  <c:v>-0.68533548206090933</c:v>
                </c:pt>
                <c:pt idx="2905">
                  <c:v>-1.1974984366446735</c:v>
                </c:pt>
                <c:pt idx="2906">
                  <c:v>-1.6589058052003385</c:v>
                </c:pt>
                <c:pt idx="2907">
                  <c:v>-2.000719268023968</c:v>
                </c:pt>
                <c:pt idx="2908">
                  <c:v>-2.1166081586480141</c:v>
                </c:pt>
                <c:pt idx="2909">
                  <c:v>-1.7525991037487985</c:v>
                </c:pt>
                <c:pt idx="2910">
                  <c:v>-0.94051645159721375</c:v>
                </c:pt>
                <c:pt idx="2911">
                  <c:v>-5.0605732854455715E-2</c:v>
                </c:pt>
                <c:pt idx="2912">
                  <c:v>0.76088589370250703</c:v>
                </c:pt>
                <c:pt idx="2913">
                  <c:v>1.3400289228558542</c:v>
                </c:pt>
                <c:pt idx="2914">
                  <c:v>1.680954632163048</c:v>
                </c:pt>
                <c:pt idx="2915">
                  <c:v>1.7848198932409287</c:v>
                </c:pt>
                <c:pt idx="2916">
                  <c:v>1.6846673217415811</c:v>
                </c:pt>
                <c:pt idx="2917">
                  <c:v>1.5018881843984129</c:v>
                </c:pt>
                <c:pt idx="2918">
                  <c:v>1.2624284774065018</c:v>
                </c:pt>
                <c:pt idx="2919">
                  <c:v>0.95091243557631977</c:v>
                </c:pt>
                <c:pt idx="2920">
                  <c:v>0.66234993115067486</c:v>
                </c:pt>
                <c:pt idx="2921">
                  <c:v>0.51234293919056662</c:v>
                </c:pt>
                <c:pt idx="2922">
                  <c:v>0.46846349604427817</c:v>
                </c:pt>
                <c:pt idx="2923">
                  <c:v>0.43983925580978395</c:v>
                </c:pt>
                <c:pt idx="2924">
                  <c:v>0.42184269547462466</c:v>
                </c:pt>
                <c:pt idx="2925">
                  <c:v>0.39362180348485709</c:v>
                </c:pt>
                <c:pt idx="2926">
                  <c:v>0.4141710023581982</c:v>
                </c:pt>
                <c:pt idx="2927">
                  <c:v>0.46179196916520598</c:v>
                </c:pt>
                <c:pt idx="2928">
                  <c:v>0.57726589020341634</c:v>
                </c:pt>
                <c:pt idx="2929">
                  <c:v>0.71197905108332638</c:v>
                </c:pt>
                <c:pt idx="2930">
                  <c:v>0.82937221102416514</c:v>
                </c:pt>
                <c:pt idx="2931">
                  <c:v>0.95977191746234902</c:v>
                </c:pt>
                <c:pt idx="2932">
                  <c:v>1.0040905961394311</c:v>
                </c:pt>
                <c:pt idx="2933">
                  <c:v>0.89237427860498431</c:v>
                </c:pt>
                <c:pt idx="2934">
                  <c:v>0.69317645207047462</c:v>
                </c:pt>
                <c:pt idx="2935">
                  <c:v>0.42795201256871224</c:v>
                </c:pt>
                <c:pt idx="2936">
                  <c:v>0.1362110348045826</c:v>
                </c:pt>
                <c:pt idx="2937">
                  <c:v>-0.17736479837447405</c:v>
                </c:pt>
                <c:pt idx="2938">
                  <c:v>-0.45497572369873523</c:v>
                </c:pt>
                <c:pt idx="2939">
                  <c:v>-0.62523816503584384</c:v>
                </c:pt>
                <c:pt idx="2940">
                  <c:v>-0.7443534761667252</c:v>
                </c:pt>
                <c:pt idx="2941">
                  <c:v>-0.86096405938267717</c:v>
                </c:pt>
                <c:pt idx="2942">
                  <c:v>-0.88970758281648166</c:v>
                </c:pt>
                <c:pt idx="2943">
                  <c:v>-0.88113607630133628</c:v>
                </c:pt>
                <c:pt idx="2944">
                  <c:v>-0.93035603731870653</c:v>
                </c:pt>
                <c:pt idx="2945">
                  <c:v>-1.1247749345004558</c:v>
                </c:pt>
                <c:pt idx="2946">
                  <c:v>-1.3467079049348831</c:v>
                </c:pt>
                <c:pt idx="2947">
                  <c:v>-1.5461309954524041</c:v>
                </c:pt>
                <c:pt idx="2948">
                  <c:v>-1.8523226357996465</c:v>
                </c:pt>
                <c:pt idx="2949">
                  <c:v>-2.118953915387392</c:v>
                </c:pt>
                <c:pt idx="2950">
                  <c:v>-2.181042428612709</c:v>
                </c:pt>
                <c:pt idx="2951">
                  <c:v>-2.0487249085307124</c:v>
                </c:pt>
                <c:pt idx="2952">
                  <c:v>-1.8709495259821416</c:v>
                </c:pt>
                <c:pt idx="2953">
                  <c:v>-1.597637510150671</c:v>
                </c:pt>
                <c:pt idx="2954">
                  <c:v>-1.137526834756136</c:v>
                </c:pt>
                <c:pt idx="2955">
                  <c:v>-0.5283582435920835</c:v>
                </c:pt>
                <c:pt idx="2956">
                  <c:v>0.19388760454952716</c:v>
                </c:pt>
                <c:pt idx="2957">
                  <c:v>1.2565052479505538</c:v>
                </c:pt>
                <c:pt idx="2958">
                  <c:v>1.9871287308633327</c:v>
                </c:pt>
                <c:pt idx="2959">
                  <c:v>2.461108563244343</c:v>
                </c:pt>
                <c:pt idx="2960">
                  <c:v>2.8637528032064439</c:v>
                </c:pt>
                <c:pt idx="2961">
                  <c:v>3.0345116731524469</c:v>
                </c:pt>
                <c:pt idx="2962">
                  <c:v>2.8257640278339387</c:v>
                </c:pt>
                <c:pt idx="2963">
                  <c:v>2.2891890209913255</c:v>
                </c:pt>
                <c:pt idx="2964">
                  <c:v>1.614846304357052</c:v>
                </c:pt>
                <c:pt idx="2965">
                  <c:v>1.0100569488108158</c:v>
                </c:pt>
                <c:pt idx="2966">
                  <c:v>0.56449970081448553</c:v>
                </c:pt>
                <c:pt idx="2967">
                  <c:v>0.28067424505949023</c:v>
                </c:pt>
                <c:pt idx="2968">
                  <c:v>0.12434783823788166</c:v>
                </c:pt>
                <c:pt idx="2969">
                  <c:v>4.4215548411011697E-2</c:v>
                </c:pt>
                <c:pt idx="2970">
                  <c:v>3.0268915817141535E-2</c:v>
                </c:pt>
                <c:pt idx="2971">
                  <c:v>9.2639995738863945E-2</c:v>
                </c:pt>
                <c:pt idx="2972">
                  <c:v>0.19106442265212537</c:v>
                </c:pt>
                <c:pt idx="2973">
                  <c:v>0.2574993905425072</c:v>
                </c:pt>
                <c:pt idx="2974">
                  <c:v>0.31569424286484721</c:v>
                </c:pt>
                <c:pt idx="2975">
                  <c:v>0.39479431640356782</c:v>
                </c:pt>
                <c:pt idx="2976">
                  <c:v>0.49227036148309711</c:v>
                </c:pt>
                <c:pt idx="2977">
                  <c:v>0.53339291553944357</c:v>
                </c:pt>
                <c:pt idx="2978">
                  <c:v>0.58671349234879022</c:v>
                </c:pt>
                <c:pt idx="2979">
                  <c:v>0.58977779880166059</c:v>
                </c:pt>
                <c:pt idx="2980">
                  <c:v>0.48988352805376056</c:v>
                </c:pt>
                <c:pt idx="2981">
                  <c:v>0.37636042088270188</c:v>
                </c:pt>
                <c:pt idx="2982">
                  <c:v>0.21505554847419264</c:v>
                </c:pt>
                <c:pt idx="2983">
                  <c:v>-7.9746921770274648E-2</c:v>
                </c:pt>
                <c:pt idx="2984">
                  <c:v>-0.35730405271053317</c:v>
                </c:pt>
                <c:pt idx="2985">
                  <c:v>-0.48582322150468826</c:v>
                </c:pt>
                <c:pt idx="2986">
                  <c:v>-0.52602904178202159</c:v>
                </c:pt>
                <c:pt idx="2987">
                  <c:v>-0.59001599974930286</c:v>
                </c:pt>
                <c:pt idx="2988">
                  <c:v>-0.67355253852903851</c:v>
                </c:pt>
                <c:pt idx="2989">
                  <c:v>-0.65911927141249183</c:v>
                </c:pt>
                <c:pt idx="2990">
                  <c:v>-0.55298393849283456</c:v>
                </c:pt>
                <c:pt idx="2991">
                  <c:v>-0.29316088272258639</c:v>
                </c:pt>
                <c:pt idx="2992">
                  <c:v>1.5992299262434246E-2</c:v>
                </c:pt>
                <c:pt idx="2993">
                  <c:v>0.12128651021048427</c:v>
                </c:pt>
                <c:pt idx="2994">
                  <c:v>-0.13379710318520666</c:v>
                </c:pt>
                <c:pt idx="2995">
                  <c:v>-0.59565563924610621</c:v>
                </c:pt>
                <c:pt idx="2996">
                  <c:v>-1.0348515551537276</c:v>
                </c:pt>
                <c:pt idx="2997">
                  <c:v>-1.1524374539405109</c:v>
                </c:pt>
                <c:pt idx="2998">
                  <c:v>-0.84650396816432483</c:v>
                </c:pt>
                <c:pt idx="2999">
                  <c:v>-0.38517232105135918</c:v>
                </c:pt>
                <c:pt idx="3000">
                  <c:v>5.6999818487092853E-2</c:v>
                </c:pt>
                <c:pt idx="3001">
                  <c:v>0.38323871992528441</c:v>
                </c:pt>
                <c:pt idx="3002">
                  <c:v>0.31979716099798683</c:v>
                </c:pt>
                <c:pt idx="3003">
                  <c:v>-0.25123881328850983</c:v>
                </c:pt>
                <c:pt idx="3004">
                  <c:v>-0.92061399132013322</c:v>
                </c:pt>
                <c:pt idx="3005">
                  <c:v>-1.4763447690010072</c:v>
                </c:pt>
                <c:pt idx="3006">
                  <c:v>-1.932352891713381</c:v>
                </c:pt>
                <c:pt idx="3007">
                  <c:v>-2.2329668730497363</c:v>
                </c:pt>
                <c:pt idx="3008">
                  <c:v>-2.1600759212672713</c:v>
                </c:pt>
                <c:pt idx="3009">
                  <c:v>-1.4442315682768823</c:v>
                </c:pt>
                <c:pt idx="3010">
                  <c:v>-0.51532724842429167</c:v>
                </c:pt>
                <c:pt idx="3011">
                  <c:v>0.28133991401642561</c:v>
                </c:pt>
                <c:pt idx="3012">
                  <c:v>0.80069432258605966</c:v>
                </c:pt>
                <c:pt idx="3013">
                  <c:v>1.0314217977225781</c:v>
                </c:pt>
                <c:pt idx="3014">
                  <c:v>1.0900385997444393</c:v>
                </c:pt>
                <c:pt idx="3015">
                  <c:v>0.9661284255981446</c:v>
                </c:pt>
                <c:pt idx="3016">
                  <c:v>0.77054754048585894</c:v>
                </c:pt>
                <c:pt idx="3017">
                  <c:v>0.66603996276855471</c:v>
                </c:pt>
                <c:pt idx="3018">
                  <c:v>0.51591620922088621</c:v>
                </c:pt>
                <c:pt idx="3019">
                  <c:v>0.26539848553016782</c:v>
                </c:pt>
                <c:pt idx="3020">
                  <c:v>0.11269165137782694</c:v>
                </c:pt>
                <c:pt idx="3021">
                  <c:v>0.16199776746332648</c:v>
                </c:pt>
                <c:pt idx="3022">
                  <c:v>0.3679417459666729</c:v>
                </c:pt>
                <c:pt idx="3023">
                  <c:v>0.55645385898649691</c:v>
                </c:pt>
                <c:pt idx="3024">
                  <c:v>0.65380956105887889</c:v>
                </c:pt>
                <c:pt idx="3025">
                  <c:v>0.66348677605390549</c:v>
                </c:pt>
                <c:pt idx="3026">
                  <c:v>0.60814079683274036</c:v>
                </c:pt>
                <c:pt idx="3027">
                  <c:v>0.52901291247457272</c:v>
                </c:pt>
                <c:pt idx="3028">
                  <c:v>0.39415525227785114</c:v>
                </c:pt>
                <c:pt idx="3029">
                  <c:v>0.33962799288332463</c:v>
                </c:pt>
                <c:pt idx="3030">
                  <c:v>0.37990328539162876</c:v>
                </c:pt>
                <c:pt idx="3031">
                  <c:v>0.38842388458549976</c:v>
                </c:pt>
                <c:pt idx="3032">
                  <c:v>0.34058679006993775</c:v>
                </c:pt>
                <c:pt idx="3033">
                  <c:v>0.2794227581843734</c:v>
                </c:pt>
                <c:pt idx="3034">
                  <c:v>0.1166368591412902</c:v>
                </c:pt>
                <c:pt idx="3035">
                  <c:v>-3.4578898474574092E-2</c:v>
                </c:pt>
                <c:pt idx="3036">
                  <c:v>-0.18652628894895315</c:v>
                </c:pt>
                <c:pt idx="3037">
                  <c:v>-0.15981480086222291</c:v>
                </c:pt>
                <c:pt idx="3038">
                  <c:v>7.2561388090252883E-3</c:v>
                </c:pt>
                <c:pt idx="3039">
                  <c:v>0.20005347518250347</c:v>
                </c:pt>
                <c:pt idx="3040">
                  <c:v>0.263953108638525</c:v>
                </c:pt>
                <c:pt idx="3041">
                  <c:v>7.6329955123364934E-2</c:v>
                </c:pt>
                <c:pt idx="3042">
                  <c:v>-0.31208314865827563</c:v>
                </c:pt>
                <c:pt idx="3043">
                  <c:v>-0.8880294319242239</c:v>
                </c:pt>
                <c:pt idx="3044">
                  <c:v>-1.6526317428052426</c:v>
                </c:pt>
                <c:pt idx="3045">
                  <c:v>-2.4318670763075354</c:v>
                </c:pt>
                <c:pt idx="3046">
                  <c:v>-3.026732245087624</c:v>
                </c:pt>
                <c:pt idx="3047">
                  <c:v>-3.3658672446012501</c:v>
                </c:pt>
                <c:pt idx="3048">
                  <c:v>-3.4754411423206331</c:v>
                </c:pt>
                <c:pt idx="3049">
                  <c:v>-3.2954556584358219</c:v>
                </c:pt>
                <c:pt idx="3050">
                  <c:v>-2.8393763458728793</c:v>
                </c:pt>
                <c:pt idx="3051">
                  <c:v>-2.1021213895082473</c:v>
                </c:pt>
                <c:pt idx="3052">
                  <c:v>-1.1418470500409603</c:v>
                </c:pt>
                <c:pt idx="3053">
                  <c:v>2.7383972704410554E-2</c:v>
                </c:pt>
                <c:pt idx="3054">
                  <c:v>1.1802663266658784</c:v>
                </c:pt>
                <c:pt idx="3055">
                  <c:v>2.071723761856556</c:v>
                </c:pt>
                <c:pt idx="3056">
                  <c:v>2.658251532018185</c:v>
                </c:pt>
                <c:pt idx="3057">
                  <c:v>2.9542519140243533</c:v>
                </c:pt>
                <c:pt idx="3058">
                  <c:v>2.9403922587633136</c:v>
                </c:pt>
                <c:pt idx="3059">
                  <c:v>2.6497868102788926</c:v>
                </c:pt>
                <c:pt idx="3060">
                  <c:v>2.1796338343620301</c:v>
                </c:pt>
                <c:pt idx="3061">
                  <c:v>1.674058133661747</c:v>
                </c:pt>
                <c:pt idx="3062">
                  <c:v>1.2059826734662056</c:v>
                </c:pt>
                <c:pt idx="3063">
                  <c:v>0.81832192361354827</c:v>
                </c:pt>
                <c:pt idx="3064">
                  <c:v>0.46367681913077835</c:v>
                </c:pt>
                <c:pt idx="3065">
                  <c:v>0.13064726293087006</c:v>
                </c:pt>
                <c:pt idx="3066">
                  <c:v>-0.15957457166165115</c:v>
                </c:pt>
                <c:pt idx="3067">
                  <c:v>-0.41114755332469943</c:v>
                </c:pt>
                <c:pt idx="3068">
                  <c:v>-0.57753647010773423</c:v>
                </c:pt>
                <c:pt idx="3069">
                  <c:v>-0.66623050890862945</c:v>
                </c:pt>
                <c:pt idx="3070">
                  <c:v>-0.61590973645448688</c:v>
                </c:pt>
                <c:pt idx="3071">
                  <c:v>-0.39721309024840595</c:v>
                </c:pt>
                <c:pt idx="3072">
                  <c:v>-9.7906253971159457E-2</c:v>
                </c:pt>
                <c:pt idx="3073">
                  <c:v>0.1640456085652113</c:v>
                </c:pt>
                <c:pt idx="3074">
                  <c:v>0.30365570291876792</c:v>
                </c:pt>
                <c:pt idx="3075">
                  <c:v>0.37200526848435406</c:v>
                </c:pt>
                <c:pt idx="3076">
                  <c:v>0.43847557548433547</c:v>
                </c:pt>
                <c:pt idx="3077">
                  <c:v>0.55393188178539277</c:v>
                </c:pt>
                <c:pt idx="3078">
                  <c:v>0.6708789722621441</c:v>
                </c:pt>
                <c:pt idx="3079">
                  <c:v>0.69916305072605611</c:v>
                </c:pt>
                <c:pt idx="3080">
                  <c:v>0.59865588214248422</c:v>
                </c:pt>
                <c:pt idx="3081">
                  <c:v>0.39525482118129734</c:v>
                </c:pt>
                <c:pt idx="3082">
                  <c:v>8.4586844891309743E-2</c:v>
                </c:pt>
                <c:pt idx="3083">
                  <c:v>-0.14934442933648825</c:v>
                </c:pt>
                <c:pt idx="3084">
                  <c:v>-0.23612842032685877</c:v>
                </c:pt>
                <c:pt idx="3085">
                  <c:v>-0.28043909562751651</c:v>
                </c:pt>
                <c:pt idx="3086">
                  <c:v>-0.33055647633969787</c:v>
                </c:pt>
                <c:pt idx="3087">
                  <c:v>-0.47843365654349329</c:v>
                </c:pt>
                <c:pt idx="3088">
                  <c:v>-0.57848032034933572</c:v>
                </c:pt>
                <c:pt idx="3089">
                  <c:v>-0.51866410821676256</c:v>
                </c:pt>
                <c:pt idx="3090">
                  <c:v>-0.29165760012343528</c:v>
                </c:pt>
                <c:pt idx="3091">
                  <c:v>3.202805978246033E-2</c:v>
                </c:pt>
                <c:pt idx="3092">
                  <c:v>0.38143605988472701</c:v>
                </c:pt>
                <c:pt idx="3093">
                  <c:v>0.64646158441901214</c:v>
                </c:pt>
                <c:pt idx="3094">
                  <c:v>0.55638676218688488</c:v>
                </c:pt>
                <c:pt idx="3095">
                  <c:v>-4.6024951022118329E-2</c:v>
                </c:pt>
                <c:pt idx="3096">
                  <c:v>-0.65421272657811647</c:v>
                </c:pt>
                <c:pt idx="3097">
                  <c:v>-0.90112902224063873</c:v>
                </c:pt>
                <c:pt idx="3098">
                  <c:v>-0.91081581205129625</c:v>
                </c:pt>
                <c:pt idx="3099">
                  <c:v>-0.76236670106649407</c:v>
                </c:pt>
                <c:pt idx="3100">
                  <c:v>-0.54547519996762284</c:v>
                </c:pt>
                <c:pt idx="3101">
                  <c:v>-0.50038096122443676</c:v>
                </c:pt>
                <c:pt idx="3102">
                  <c:v>-0.60395766220986846</c:v>
                </c:pt>
                <c:pt idx="3103">
                  <c:v>-0.8205586297810078</c:v>
                </c:pt>
                <c:pt idx="3104">
                  <c:v>-1.0905193139612674</c:v>
                </c:pt>
                <c:pt idx="3105">
                  <c:v>-1.3354936762154104</c:v>
                </c:pt>
                <c:pt idx="3106">
                  <c:v>-1.3945813983678819</c:v>
                </c:pt>
                <c:pt idx="3107">
                  <c:v>-1.1547813103348017</c:v>
                </c:pt>
                <c:pt idx="3108">
                  <c:v>-0.60254172239452608</c:v>
                </c:pt>
                <c:pt idx="3109">
                  <c:v>0.12088623175397516</c:v>
                </c:pt>
                <c:pt idx="3110">
                  <c:v>0.716748990342021</c:v>
                </c:pt>
                <c:pt idx="3111">
                  <c:v>1.0546152902394534</c:v>
                </c:pt>
                <c:pt idx="3112">
                  <c:v>1.073090006634593</c:v>
                </c:pt>
                <c:pt idx="3113">
                  <c:v>1.0091652484238147</c:v>
                </c:pt>
                <c:pt idx="3114">
                  <c:v>0.97854674220085147</c:v>
                </c:pt>
                <c:pt idx="3115">
                  <c:v>0.94715347990393639</c:v>
                </c:pt>
                <c:pt idx="3116">
                  <c:v>0.87559832453727726</c:v>
                </c:pt>
                <c:pt idx="3117">
                  <c:v>0.73002129279077055</c:v>
                </c:pt>
                <c:pt idx="3118">
                  <c:v>0.57088551811873911</c:v>
                </c:pt>
                <c:pt idx="3119">
                  <c:v>0.45621518723666671</c:v>
                </c:pt>
                <c:pt idx="3120">
                  <c:v>0.45341886598616843</c:v>
                </c:pt>
                <c:pt idx="3121">
                  <c:v>0.51247018922120335</c:v>
                </c:pt>
                <c:pt idx="3122">
                  <c:v>0.57658165633678438</c:v>
                </c:pt>
                <c:pt idx="3123">
                  <c:v>0.65121960997581485</c:v>
                </c:pt>
                <c:pt idx="3124">
                  <c:v>0.69637232087552547</c:v>
                </c:pt>
                <c:pt idx="3125">
                  <c:v>0.70006403356790547</c:v>
                </c:pt>
                <c:pt idx="3126">
                  <c:v>0.60394406743347651</c:v>
                </c:pt>
                <c:pt idx="3127">
                  <c:v>0.4248666195943952</c:v>
                </c:pt>
                <c:pt idx="3128">
                  <c:v>0.17868985053151848</c:v>
                </c:pt>
                <c:pt idx="3129">
                  <c:v>-4.0743179395794873E-2</c:v>
                </c:pt>
                <c:pt idx="3130">
                  <c:v>-0.11565352192148567</c:v>
                </c:pt>
                <c:pt idx="3131">
                  <c:v>-5.4770138114690781E-2</c:v>
                </c:pt>
                <c:pt idx="3132">
                  <c:v>0.11995716400444509</c:v>
                </c:pt>
                <c:pt idx="3133">
                  <c:v>0.15240705471485855</c:v>
                </c:pt>
                <c:pt idx="3134">
                  <c:v>-9.1080433689057824E-3</c:v>
                </c:pt>
                <c:pt idx="3135">
                  <c:v>-9.8237206377089034E-2</c:v>
                </c:pt>
                <c:pt idx="3136">
                  <c:v>6.1036388995125895E-2</c:v>
                </c:pt>
                <c:pt idx="3137">
                  <c:v>0.26382523734122515</c:v>
                </c:pt>
                <c:pt idx="3138">
                  <c:v>0.38598208732903005</c:v>
                </c:pt>
                <c:pt idx="3139">
                  <c:v>0.54034763038158418</c:v>
                </c:pt>
                <c:pt idx="3140">
                  <c:v>0.74836145013570787</c:v>
                </c:pt>
                <c:pt idx="3141">
                  <c:v>0.69690229788422586</c:v>
                </c:pt>
                <c:pt idx="3142">
                  <c:v>0.37604171108454471</c:v>
                </c:pt>
                <c:pt idx="3143">
                  <c:v>-2.7274008505046368E-2</c:v>
                </c:pt>
                <c:pt idx="3144">
                  <c:v>-0.34797087326645854</c:v>
                </c:pt>
                <c:pt idx="3145">
                  <c:v>-0.52457330435514449</c:v>
                </c:pt>
                <c:pt idx="3146">
                  <c:v>-0.79767087355256083</c:v>
                </c:pt>
                <c:pt idx="3147">
                  <c:v>-1.2561845281720163</c:v>
                </c:pt>
                <c:pt idx="3148">
                  <c:v>-1.7226658912003041</c:v>
                </c:pt>
                <c:pt idx="3149">
                  <c:v>-2.0098871174454689</c:v>
                </c:pt>
                <c:pt idx="3150">
                  <c:v>-2.1467631268501282</c:v>
                </c:pt>
                <c:pt idx="3151">
                  <c:v>-2.3511959655582908</c:v>
                </c:pt>
                <c:pt idx="3152">
                  <c:v>-2.5340093091130256</c:v>
                </c:pt>
                <c:pt idx="3153">
                  <c:v>-2.4291817425191402</c:v>
                </c:pt>
                <c:pt idx="3154">
                  <c:v>-2.0554319572448732</c:v>
                </c:pt>
                <c:pt idx="3155">
                  <c:v>-1.8039062283933163</c:v>
                </c:pt>
                <c:pt idx="3156">
                  <c:v>-1.5973042188584805</c:v>
                </c:pt>
                <c:pt idx="3157">
                  <c:v>-1.1051206885278226</c:v>
                </c:pt>
                <c:pt idx="3158">
                  <c:v>-0.39913711655884981</c:v>
                </c:pt>
                <c:pt idx="3159">
                  <c:v>0.55935144670307635</c:v>
                </c:pt>
                <c:pt idx="3160">
                  <c:v>1.6885415406525135</c:v>
                </c:pt>
                <c:pt idx="3161">
                  <c:v>2.3910318763554099</c:v>
                </c:pt>
                <c:pt idx="3162">
                  <c:v>2.7821695268154145</c:v>
                </c:pt>
                <c:pt idx="3163">
                  <c:v>3.0164224344491961</c:v>
                </c:pt>
                <c:pt idx="3164">
                  <c:v>2.9454764127731323</c:v>
                </c:pt>
                <c:pt idx="3165">
                  <c:v>2.5314964681863787</c:v>
                </c:pt>
                <c:pt idx="3166">
                  <c:v>1.8901706394553186</c:v>
                </c:pt>
                <c:pt idx="3167">
                  <c:v>1.3036257661879063</c:v>
                </c:pt>
                <c:pt idx="3168">
                  <c:v>0.82043218374252325</c:v>
                </c:pt>
                <c:pt idx="3169">
                  <c:v>0.48149927861988545</c:v>
                </c:pt>
                <c:pt idx="3170">
                  <c:v>0.29970199842005968</c:v>
                </c:pt>
                <c:pt idx="3171">
                  <c:v>0.11582683704793453</c:v>
                </c:pt>
                <c:pt idx="3172">
                  <c:v>-0.15203818676993253</c:v>
                </c:pt>
                <c:pt idx="3173">
                  <c:v>-0.39697317168116569</c:v>
                </c:pt>
                <c:pt idx="3174">
                  <c:v>-0.34774202786386016</c:v>
                </c:pt>
                <c:pt idx="3175">
                  <c:v>-0.2249749661050737</c:v>
                </c:pt>
                <c:pt idx="3176">
                  <c:v>-0.19424020992591978</c:v>
                </c:pt>
                <c:pt idx="3177">
                  <c:v>-6.7196238823235041E-2</c:v>
                </c:pt>
                <c:pt idx="3178">
                  <c:v>-2.0510570704936983E-2</c:v>
                </c:pt>
                <c:pt idx="3179">
                  <c:v>-0.1504574285633862</c:v>
                </c:pt>
                <c:pt idx="3180">
                  <c:v>-0.20044854596257211</c:v>
                </c:pt>
                <c:pt idx="3181">
                  <c:v>-0.10924137387424708</c:v>
                </c:pt>
                <c:pt idx="3182">
                  <c:v>1.6132614165544512E-2</c:v>
                </c:pt>
                <c:pt idx="3183">
                  <c:v>9.0121636502444744E-2</c:v>
                </c:pt>
                <c:pt idx="3184">
                  <c:v>5.6880964692682029E-2</c:v>
                </c:pt>
                <c:pt idx="3185">
                  <c:v>4.7722087092697624E-2</c:v>
                </c:pt>
                <c:pt idx="3186">
                  <c:v>0.13222121461294592</c:v>
                </c:pt>
                <c:pt idx="3187">
                  <c:v>0.31864255517721179</c:v>
                </c:pt>
                <c:pt idx="3188">
                  <c:v>0.41584995724260809</c:v>
                </c:pt>
                <c:pt idx="3189">
                  <c:v>0.39085084453225138</c:v>
                </c:pt>
                <c:pt idx="3190">
                  <c:v>0.24746043389663103</c:v>
                </c:pt>
                <c:pt idx="3191">
                  <c:v>8.5099353343248377E-2</c:v>
                </c:pt>
                <c:pt idx="3192">
                  <c:v>-9.8593119084835062E-2</c:v>
                </c:pt>
                <c:pt idx="3193">
                  <c:v>-0.3380147460848093</c:v>
                </c:pt>
                <c:pt idx="3194">
                  <c:v>-0.63909803956747058</c:v>
                </c:pt>
                <c:pt idx="3195">
                  <c:v>-0.902188245356083</c:v>
                </c:pt>
                <c:pt idx="3196">
                  <c:v>-1.0329726254940033</c:v>
                </c:pt>
                <c:pt idx="3197">
                  <c:v>-1.0629102965444326</c:v>
                </c:pt>
                <c:pt idx="3198">
                  <c:v>-0.84631663799285894</c:v>
                </c:pt>
                <c:pt idx="3199">
                  <c:v>-0.48158303998410706</c:v>
                </c:pt>
                <c:pt idx="3200">
                  <c:v>-8.6083951368927963E-2</c:v>
                </c:pt>
                <c:pt idx="3201">
                  <c:v>0.32273165926337244</c:v>
                </c:pt>
                <c:pt idx="3202">
                  <c:v>0.42443257346749308</c:v>
                </c:pt>
                <c:pt idx="3203">
                  <c:v>-0.20066774345934393</c:v>
                </c:pt>
                <c:pt idx="3204">
                  <c:v>-1.5496608133614065</c:v>
                </c:pt>
                <c:pt idx="3205">
                  <c:v>-2.9615012919902801</c:v>
                </c:pt>
                <c:pt idx="3206">
                  <c:v>-3.7674262413382533</c:v>
                </c:pt>
                <c:pt idx="3207">
                  <c:v>-3.8157566946744921</c:v>
                </c:pt>
                <c:pt idx="3208">
                  <c:v>-3.2855864354968074</c:v>
                </c:pt>
                <c:pt idx="3209">
                  <c:v>-2.5555045509338381</c:v>
                </c:pt>
                <c:pt idx="3210">
                  <c:v>-1.8551727148890496</c:v>
                </c:pt>
                <c:pt idx="3211">
                  <c:v>-1.4685828825831413</c:v>
                </c:pt>
                <c:pt idx="3212">
                  <c:v>-1.4634309008717539</c:v>
                </c:pt>
                <c:pt idx="3213">
                  <c:v>-1.330466094017029</c:v>
                </c:pt>
                <c:pt idx="3214">
                  <c:v>-0.99097551070153722</c:v>
                </c:pt>
                <c:pt idx="3215">
                  <c:v>-0.67102559119462968</c:v>
                </c:pt>
                <c:pt idx="3216">
                  <c:v>-0.38024509169161319</c:v>
                </c:pt>
                <c:pt idx="3217">
                  <c:v>-2.2832353860139848E-2</c:v>
                </c:pt>
                <c:pt idx="3218">
                  <c:v>0.34044433727860451</c:v>
                </c:pt>
                <c:pt idx="3219">
                  <c:v>0.68578206315636636</c:v>
                </c:pt>
                <c:pt idx="3220">
                  <c:v>0.8428061158955098</c:v>
                </c:pt>
                <c:pt idx="3221">
                  <c:v>0.79973844900727276</c:v>
                </c:pt>
                <c:pt idx="3222">
                  <c:v>0.60160868950188162</c:v>
                </c:pt>
                <c:pt idx="3223">
                  <c:v>0.30358476888388397</c:v>
                </c:pt>
                <c:pt idx="3224">
                  <c:v>4.0564254596829413E-2</c:v>
                </c:pt>
                <c:pt idx="3225">
                  <c:v>-0.11763870645314456</c:v>
                </c:pt>
                <c:pt idx="3226">
                  <c:v>-0.18553547825664282</c:v>
                </c:pt>
                <c:pt idx="3227">
                  <c:v>-0.21531246051192285</c:v>
                </c:pt>
                <c:pt idx="3228">
                  <c:v>-0.23864643238484862</c:v>
                </c:pt>
                <c:pt idx="3229">
                  <c:v>-0.24728284299373629</c:v>
                </c:pt>
                <c:pt idx="3230">
                  <c:v>-0.24791178412735462</c:v>
                </c:pt>
                <c:pt idx="3231">
                  <c:v>-0.22796890497207642</c:v>
                </c:pt>
                <c:pt idx="3232">
                  <c:v>-0.24217054925858975</c:v>
                </c:pt>
                <c:pt idx="3233">
                  <c:v>-0.33328595660626892</c:v>
                </c:pt>
                <c:pt idx="3234">
                  <c:v>-0.53873584538698194</c:v>
                </c:pt>
                <c:pt idx="3235">
                  <c:v>-0.82855279684066774</c:v>
                </c:pt>
                <c:pt idx="3236">
                  <c:v>-1.082084193751216</c:v>
                </c:pt>
                <c:pt idx="3237">
                  <c:v>-1.3307031986117364</c:v>
                </c:pt>
                <c:pt idx="3238">
                  <c:v>-1.562743227481842</c:v>
                </c:pt>
                <c:pt idx="3239">
                  <c:v>-1.6896656678617001</c:v>
                </c:pt>
                <c:pt idx="3240">
                  <c:v>-1.7666601955890657</c:v>
                </c:pt>
                <c:pt idx="3241">
                  <c:v>-1.812293766885996</c:v>
                </c:pt>
                <c:pt idx="3242">
                  <c:v>-1.7770341794192792</c:v>
                </c:pt>
                <c:pt idx="3243">
                  <c:v>-1.6840241280198098</c:v>
                </c:pt>
                <c:pt idx="3244">
                  <c:v>-1.5345511695742609</c:v>
                </c:pt>
                <c:pt idx="3245">
                  <c:v>-1.3273581527173519</c:v>
                </c:pt>
                <c:pt idx="3246">
                  <c:v>-0.98247431695461274</c:v>
                </c:pt>
                <c:pt idx="3247">
                  <c:v>-0.59696804679930215</c:v>
                </c:pt>
                <c:pt idx="3248">
                  <c:v>-0.18574217732995749</c:v>
                </c:pt>
                <c:pt idx="3249">
                  <c:v>0.21335558015853168</c:v>
                </c:pt>
                <c:pt idx="3250">
                  <c:v>0.48505475118756297</c:v>
                </c:pt>
                <c:pt idx="3251">
                  <c:v>0.67028328716754915</c:v>
                </c:pt>
                <c:pt idx="3252">
                  <c:v>0.76622352451086051</c:v>
                </c:pt>
                <c:pt idx="3253">
                  <c:v>0.72601748496294027</c:v>
                </c:pt>
                <c:pt idx="3254">
                  <c:v>0.58041724707931286</c:v>
                </c:pt>
                <c:pt idx="3255">
                  <c:v>0.38148422632366419</c:v>
                </c:pt>
                <c:pt idx="3256">
                  <c:v>0.18547908917069436</c:v>
                </c:pt>
                <c:pt idx="3257">
                  <c:v>2.6598764732480049E-2</c:v>
                </c:pt>
                <c:pt idx="3258">
                  <c:v>-7.8373520448803899E-2</c:v>
                </c:pt>
                <c:pt idx="3259">
                  <c:v>-0.18840861730277539</c:v>
                </c:pt>
                <c:pt idx="3260">
                  <c:v>-0.27980026904493571</c:v>
                </c:pt>
                <c:pt idx="3261">
                  <c:v>-0.33719164084643127</c:v>
                </c:pt>
                <c:pt idx="3262">
                  <c:v>-0.32833990652114153</c:v>
                </c:pt>
                <c:pt idx="3263">
                  <c:v>-0.21586571674793958</c:v>
                </c:pt>
                <c:pt idx="3264">
                  <c:v>-4.4473520256578927E-2</c:v>
                </c:pt>
                <c:pt idx="3265">
                  <c:v>8.3093328969553112E-2</c:v>
                </c:pt>
                <c:pt idx="3266">
                  <c:v>0.14023034689016642</c:v>
                </c:pt>
                <c:pt idx="3267">
                  <c:v>0.12806535176932812</c:v>
                </c:pt>
                <c:pt idx="3268">
                  <c:v>8.1572349406778821E-2</c:v>
                </c:pt>
                <c:pt idx="3269">
                  <c:v>6.1903631575405599E-2</c:v>
                </c:pt>
                <c:pt idx="3270">
                  <c:v>2.5422277534380557E-2</c:v>
                </c:pt>
                <c:pt idx="3271">
                  <c:v>-3.9548483602702619E-2</c:v>
                </c:pt>
                <c:pt idx="3272">
                  <c:v>-0.11652378860861064</c:v>
                </c:pt>
                <c:pt idx="3273">
                  <c:v>-0.2339057292044163</c:v>
                </c:pt>
                <c:pt idx="3274">
                  <c:v>-0.30601110756397248</c:v>
                </c:pt>
                <c:pt idx="3275">
                  <c:v>-0.31868732292205099</c:v>
                </c:pt>
                <c:pt idx="3276">
                  <c:v>-0.42436503812670712</c:v>
                </c:pt>
                <c:pt idx="3277">
                  <c:v>-0.56467873524874457</c:v>
                </c:pt>
                <c:pt idx="3278">
                  <c:v>-0.71774930275976656</c:v>
                </c:pt>
                <c:pt idx="3279">
                  <c:v>-0.90823455870151526</c:v>
                </c:pt>
                <c:pt idx="3280">
                  <c:v>-1.1326385624706745</c:v>
                </c:pt>
                <c:pt idx="3281">
                  <c:v>-1.2406379511952401</c:v>
                </c:pt>
                <c:pt idx="3282">
                  <c:v>-1.2953839695453644</c:v>
                </c:pt>
                <c:pt idx="3283">
                  <c:v>-1.3545836658775807</c:v>
                </c:pt>
                <c:pt idx="3284">
                  <c:v>-1.4133725953102112</c:v>
                </c:pt>
                <c:pt idx="3285">
                  <c:v>-1.5069492419064046</c:v>
                </c:pt>
                <c:pt idx="3286">
                  <c:v>-1.5522214552760125</c:v>
                </c:pt>
                <c:pt idx="3287">
                  <c:v>-1.5939299368858337</c:v>
                </c:pt>
                <c:pt idx="3288">
                  <c:v>-1.6611558137834073</c:v>
                </c:pt>
                <c:pt idx="3289">
                  <c:v>-1.7934810814261437</c:v>
                </c:pt>
                <c:pt idx="3290">
                  <c:v>-1.9707762613892557</c:v>
                </c:pt>
                <c:pt idx="3291">
                  <c:v>-2.1759955506026745</c:v>
                </c:pt>
                <c:pt idx="3292">
                  <c:v>-2.308749126791954</c:v>
                </c:pt>
                <c:pt idx="3293">
                  <c:v>-2.3565587393939498</c:v>
                </c:pt>
                <c:pt idx="3294">
                  <c:v>-2.5238611739873886</c:v>
                </c:pt>
                <c:pt idx="3295">
                  <c:v>-2.7673290011286737</c:v>
                </c:pt>
                <c:pt idx="3296">
                  <c:v>-2.959285781979561</c:v>
                </c:pt>
                <c:pt idx="3297">
                  <c:v>-3.1051358056068423</c:v>
                </c:pt>
                <c:pt idx="3298">
                  <c:v>-3.1975674211978915</c:v>
                </c:pt>
                <c:pt idx="3299">
                  <c:v>-3.2412733116745951</c:v>
                </c:pt>
                <c:pt idx="3300">
                  <c:v>-3.3106876552104954</c:v>
                </c:pt>
                <c:pt idx="3301">
                  <c:v>-3.4367866614460949</c:v>
                </c:pt>
                <c:pt idx="3302">
                  <c:v>-3.5953274819254877</c:v>
                </c:pt>
                <c:pt idx="3303">
                  <c:v>-3.649398439228535</c:v>
                </c:pt>
                <c:pt idx="3304">
                  <c:v>-3.6496101084351542</c:v>
                </c:pt>
                <c:pt idx="3305">
                  <c:v>-3.7009436917304996</c:v>
                </c:pt>
                <c:pt idx="3306">
                  <c:v>-3.6213695186376573</c:v>
                </c:pt>
                <c:pt idx="3307">
                  <c:v>-3.4454998898506166</c:v>
                </c:pt>
                <c:pt idx="3308">
                  <c:v>-3.3619022476673126</c:v>
                </c:pt>
                <c:pt idx="3309">
                  <c:v>-3.4117661333084106</c:v>
                </c:pt>
                <c:pt idx="3310">
                  <c:v>-3.5346342605352405</c:v>
                </c:pt>
                <c:pt idx="3311">
                  <c:v>-3.7047972992062572</c:v>
                </c:pt>
                <c:pt idx="3312">
                  <c:v>-3.9248818185925485</c:v>
                </c:pt>
                <c:pt idx="3313">
                  <c:v>-4.0777479162812238</c:v>
                </c:pt>
                <c:pt idx="3314">
                  <c:v>-4.1782235464453699</c:v>
                </c:pt>
                <c:pt idx="3315">
                  <c:v>-4.2605061498284345</c:v>
                </c:pt>
                <c:pt idx="3316">
                  <c:v>-4.3248380935192108</c:v>
                </c:pt>
                <c:pt idx="3317">
                  <c:v>-4.3818963932991029</c:v>
                </c:pt>
                <c:pt idx="3318">
                  <c:v>-4.3957499089837073</c:v>
                </c:pt>
                <c:pt idx="3319">
                  <c:v>-4.3842849808931357</c:v>
                </c:pt>
                <c:pt idx="3320">
                  <c:v>-4.3411307752132418</c:v>
                </c:pt>
                <c:pt idx="3321">
                  <c:v>-4.3147069153189666</c:v>
                </c:pt>
                <c:pt idx="3322">
                  <c:v>-4.3860242351889616</c:v>
                </c:pt>
                <c:pt idx="3323">
                  <c:v>-4.4460473656654358</c:v>
                </c:pt>
                <c:pt idx="3324">
                  <c:v>-4.5045975825190547</c:v>
                </c:pt>
                <c:pt idx="3325">
                  <c:v>-4.6264325067400938</c:v>
                </c:pt>
                <c:pt idx="3326">
                  <c:v>-4.7313850575685503</c:v>
                </c:pt>
                <c:pt idx="3327">
                  <c:v>-4.7736259281635283</c:v>
                </c:pt>
                <c:pt idx="3328">
                  <c:v>-4.7975998046994208</c:v>
                </c:pt>
                <c:pt idx="3329">
                  <c:v>-4.7792889565229419</c:v>
                </c:pt>
                <c:pt idx="3330">
                  <c:v>-4.7395851927995682</c:v>
                </c:pt>
                <c:pt idx="3331">
                  <c:v>-4.6752634817361836</c:v>
                </c:pt>
                <c:pt idx="3332">
                  <c:v>-4.5576707124710083</c:v>
                </c:pt>
                <c:pt idx="3333">
                  <c:v>-4.3834049749374389</c:v>
                </c:pt>
                <c:pt idx="3334">
                  <c:v>-4.1924217554926875</c:v>
                </c:pt>
                <c:pt idx="3335">
                  <c:v>-3.9977857804298402</c:v>
                </c:pt>
                <c:pt idx="3336">
                  <c:v>-3.7937214624881745</c:v>
                </c:pt>
                <c:pt idx="3337">
                  <c:v>-3.5838409191370011</c:v>
                </c:pt>
                <c:pt idx="3338">
                  <c:v>-3.3409715545177461</c:v>
                </c:pt>
                <c:pt idx="3339">
                  <c:v>-3.1554028567671777</c:v>
                </c:pt>
                <c:pt idx="3340">
                  <c:v>-2.9605458569526673</c:v>
                </c:pt>
                <c:pt idx="3341">
                  <c:v>-2.765576298236847</c:v>
                </c:pt>
                <c:pt idx="3342">
                  <c:v>-2.643522103428841</c:v>
                </c:pt>
                <c:pt idx="3343">
                  <c:v>-2.6354991388320923</c:v>
                </c:pt>
                <c:pt idx="3344">
                  <c:v>-2.7237476563453678</c:v>
                </c:pt>
                <c:pt idx="3345">
                  <c:v>-2.7782492610812191</c:v>
                </c:pt>
                <c:pt idx="3346">
                  <c:v>-2.7128949317336084</c:v>
                </c:pt>
                <c:pt idx="3347">
                  <c:v>-2.5677068129181864</c:v>
                </c:pt>
                <c:pt idx="3348">
                  <c:v>-2.4452417050302029</c:v>
                </c:pt>
                <c:pt idx="3349">
                  <c:v>-2.2876029637455941</c:v>
                </c:pt>
                <c:pt idx="3350">
                  <c:v>-1.9504247349500656</c:v>
                </c:pt>
                <c:pt idx="3351">
                  <c:v>-1.6534817817807199</c:v>
                </c:pt>
                <c:pt idx="3352">
                  <c:v>-1.4946727202832699</c:v>
                </c:pt>
                <c:pt idx="3353">
                  <c:v>-1.4295457014441491</c:v>
                </c:pt>
                <c:pt idx="3354">
                  <c:v>-1.4048007233440876</c:v>
                </c:pt>
                <c:pt idx="3355">
                  <c:v>-1.6034237685799599</c:v>
                </c:pt>
                <c:pt idx="3356">
                  <c:v>-1.8282041868567467</c:v>
                </c:pt>
                <c:pt idx="3357">
                  <c:v>-2.0988463640213015</c:v>
                </c:pt>
                <c:pt idx="3358">
                  <c:v>-2.2983716346323493</c:v>
                </c:pt>
                <c:pt idx="3359">
                  <c:v>-2.4054419007897376</c:v>
                </c:pt>
                <c:pt idx="3360">
                  <c:v>-2.4588971462845803</c:v>
                </c:pt>
                <c:pt idx="3361">
                  <c:v>-2.3438596102595333</c:v>
                </c:pt>
                <c:pt idx="3362">
                  <c:v>-1.9971684001386167</c:v>
                </c:pt>
                <c:pt idx="3363">
                  <c:v>-1.6066657572984697</c:v>
                </c:pt>
                <c:pt idx="3364">
                  <c:v>-1.2266153047978878</c:v>
                </c:pt>
                <c:pt idx="3365">
                  <c:v>-0.85745324492454533</c:v>
                </c:pt>
                <c:pt idx="3366">
                  <c:v>-0.57085240826010708</c:v>
                </c:pt>
                <c:pt idx="3367">
                  <c:v>-0.32119062557816508</c:v>
                </c:pt>
                <c:pt idx="3368">
                  <c:v>-0.16455323824658991</c:v>
                </c:pt>
                <c:pt idx="3369">
                  <c:v>-0.16971130471676588</c:v>
                </c:pt>
                <c:pt idx="3370">
                  <c:v>-0.32390139475464824</c:v>
                </c:pt>
                <c:pt idx="3371">
                  <c:v>-0.52227304626256232</c:v>
                </c:pt>
                <c:pt idx="3372">
                  <c:v>-0.72453433871269235</c:v>
                </c:pt>
                <c:pt idx="3373">
                  <c:v>-0.88006866708397868</c:v>
                </c:pt>
                <c:pt idx="3374">
                  <c:v>-1.068207581564784</c:v>
                </c:pt>
                <c:pt idx="3375">
                  <c:v>-1.341031720340252</c:v>
                </c:pt>
                <c:pt idx="3376">
                  <c:v>-1.559014165699482</c:v>
                </c:pt>
                <c:pt idx="3377">
                  <c:v>-1.6532929167151451</c:v>
                </c:pt>
                <c:pt idx="3378">
                  <c:v>-1.6441510874032974</c:v>
                </c:pt>
                <c:pt idx="3379">
                  <c:v>-1.5398007997870446</c:v>
                </c:pt>
                <c:pt idx="3380">
                  <c:v>-1.4022400814294815</c:v>
                </c:pt>
                <c:pt idx="3381">
                  <c:v>-1.2392036291956903</c:v>
                </c:pt>
                <c:pt idx="3382">
                  <c:v>-1.0531488816440107</c:v>
                </c:pt>
                <c:pt idx="3383">
                  <c:v>-0.93477857887744908</c:v>
                </c:pt>
                <c:pt idx="3384">
                  <c:v>-0.86658155255019664</c:v>
                </c:pt>
                <c:pt idx="3385">
                  <c:v>-0.82916704684495934</c:v>
                </c:pt>
                <c:pt idx="3386">
                  <c:v>-0.84276226177811631</c:v>
                </c:pt>
                <c:pt idx="3387">
                  <c:v>-0.80884607210755355</c:v>
                </c:pt>
                <c:pt idx="3388">
                  <c:v>-0.69225332289934161</c:v>
                </c:pt>
                <c:pt idx="3389">
                  <c:v>-0.6009992999956012</c:v>
                </c:pt>
                <c:pt idx="3390">
                  <c:v>-0.46780466102063656</c:v>
                </c:pt>
                <c:pt idx="3391">
                  <c:v>-0.29613590950146318</c:v>
                </c:pt>
                <c:pt idx="3392">
                  <c:v>6.1022305428050462E-2</c:v>
                </c:pt>
                <c:pt idx="3393">
                  <c:v>0.58917940936982638</c:v>
                </c:pt>
                <c:pt idx="3394">
                  <c:v>1.1218512535840273</c:v>
                </c:pt>
                <c:pt idx="3395">
                  <c:v>1.5306257875263691</c:v>
                </c:pt>
                <c:pt idx="3396">
                  <c:v>1.8516752028465271</c:v>
                </c:pt>
                <c:pt idx="3397">
                  <c:v>2.021261852234602</c:v>
                </c:pt>
                <c:pt idx="3398">
                  <c:v>1.9650135380029679</c:v>
                </c:pt>
                <c:pt idx="3399">
                  <c:v>1.6353527820110323</c:v>
                </c:pt>
                <c:pt idx="3400">
                  <c:v>1.1663957078754903</c:v>
                </c:pt>
                <c:pt idx="3401">
                  <c:v>0.70232522495090965</c:v>
                </c:pt>
                <c:pt idx="3402">
                  <c:v>0.25176265072077514</c:v>
                </c:pt>
                <c:pt idx="3403">
                  <c:v>-0.1389057606831193</c:v>
                </c:pt>
                <c:pt idx="3404">
                  <c:v>-0.3845202834159136</c:v>
                </c:pt>
                <c:pt idx="3405">
                  <c:v>-0.5476483542099595</c:v>
                </c:pt>
                <c:pt idx="3406">
                  <c:v>-0.6245685126632452</c:v>
                </c:pt>
                <c:pt idx="3407">
                  <c:v>-0.53453206278383736</c:v>
                </c:pt>
                <c:pt idx="3408">
                  <c:v>-0.26586045211181047</c:v>
                </c:pt>
                <c:pt idx="3409">
                  <c:v>4.7653035130351781E-2</c:v>
                </c:pt>
                <c:pt idx="3410">
                  <c:v>0.26261080719530583</c:v>
                </c:pt>
                <c:pt idx="3411">
                  <c:v>0.30754501495510339</c:v>
                </c:pt>
                <c:pt idx="3412">
                  <c:v>0.30178775506094102</c:v>
                </c:pt>
                <c:pt idx="3413">
                  <c:v>0.32696157161146405</c:v>
                </c:pt>
                <c:pt idx="3414">
                  <c:v>0.3670182878896594</c:v>
                </c:pt>
                <c:pt idx="3415">
                  <c:v>0.39498943068087106</c:v>
                </c:pt>
                <c:pt idx="3416">
                  <c:v>0.45891652777791025</c:v>
                </c:pt>
                <c:pt idx="3417">
                  <c:v>0.56277042333036664</c:v>
                </c:pt>
                <c:pt idx="3418">
                  <c:v>0.65974411949515344</c:v>
                </c:pt>
                <c:pt idx="3419">
                  <c:v>0.73351748920977122</c:v>
                </c:pt>
                <c:pt idx="3420">
                  <c:v>0.81733659468591213</c:v>
                </c:pt>
                <c:pt idx="3421">
                  <c:v>0.8578709553927184</c:v>
                </c:pt>
                <c:pt idx="3422">
                  <c:v>0.83218757227063178</c:v>
                </c:pt>
                <c:pt idx="3423">
                  <c:v>0.7887467799335719</c:v>
                </c:pt>
                <c:pt idx="3424">
                  <c:v>0.72532568626105787</c:v>
                </c:pt>
                <c:pt idx="3425">
                  <c:v>0.67339020520448689</c:v>
                </c:pt>
                <c:pt idx="3426">
                  <c:v>0.61710980437695984</c:v>
                </c:pt>
                <c:pt idx="3427">
                  <c:v>0.54188150122761725</c:v>
                </c:pt>
                <c:pt idx="3428">
                  <c:v>0.50376766853034494</c:v>
                </c:pt>
                <c:pt idx="3429">
                  <c:v>0.50370890401303769</c:v>
                </c:pt>
                <c:pt idx="3430">
                  <c:v>0.54980042193084955</c:v>
                </c:pt>
                <c:pt idx="3431">
                  <c:v>0.59457543924450873</c:v>
                </c:pt>
                <c:pt idx="3432">
                  <c:v>0.64302312925457961</c:v>
                </c:pt>
                <c:pt idx="3433">
                  <c:v>0.64351436845958232</c:v>
                </c:pt>
                <c:pt idx="3434">
                  <c:v>0.6393516625463963</c:v>
                </c:pt>
                <c:pt idx="3435">
                  <c:v>0.62527339451014996</c:v>
                </c:pt>
                <c:pt idx="3436">
                  <c:v>0.59249989695847038</c:v>
                </c:pt>
                <c:pt idx="3437">
                  <c:v>0.52156220756471161</c:v>
                </c:pt>
                <c:pt idx="3438">
                  <c:v>0.39926586493849758</c:v>
                </c:pt>
                <c:pt idx="3439">
                  <c:v>0.27590414134785535</c:v>
                </c:pt>
                <c:pt idx="3440">
                  <c:v>0.18714910877868535</c:v>
                </c:pt>
                <c:pt idx="3441">
                  <c:v>0.13329893868416548</c:v>
                </c:pt>
                <c:pt idx="3442">
                  <c:v>9.8859587665647272E-2</c:v>
                </c:pt>
                <c:pt idx="3443">
                  <c:v>4.8570152632892133E-2</c:v>
                </c:pt>
                <c:pt idx="3444">
                  <c:v>-3.4469153545796875E-2</c:v>
                </c:pt>
                <c:pt idx="3445">
                  <c:v>-8.7830551229417325E-2</c:v>
                </c:pt>
                <c:pt idx="3446">
                  <c:v>-0.13534011030569673</c:v>
                </c:pt>
                <c:pt idx="3447">
                  <c:v>-0.19375503720715642</c:v>
                </c:pt>
                <c:pt idx="3448">
                  <c:v>-0.25706972982734444</c:v>
                </c:pt>
                <c:pt idx="3449">
                  <c:v>-0.33601112455129623</c:v>
                </c:pt>
                <c:pt idx="3450">
                  <c:v>-0.42195368293672803</c:v>
                </c:pt>
                <c:pt idx="3451">
                  <c:v>-0.41660834111273293</c:v>
                </c:pt>
                <c:pt idx="3452">
                  <c:v>-0.30856601189821958</c:v>
                </c:pt>
                <c:pt idx="3453">
                  <c:v>-0.20177093032747509</c:v>
                </c:pt>
                <c:pt idx="3454">
                  <c:v>-0.18622113738209009</c:v>
                </c:pt>
                <c:pt idx="3455">
                  <c:v>-0.11674016299657525</c:v>
                </c:pt>
                <c:pt idx="3456">
                  <c:v>4.2823700951412323E-2</c:v>
                </c:pt>
                <c:pt idx="3457">
                  <c:v>0.13565675530582666</c:v>
                </c:pt>
                <c:pt idx="3458">
                  <c:v>0.15275969663634897</c:v>
                </c:pt>
                <c:pt idx="3459">
                  <c:v>0.10625901980325581</c:v>
                </c:pt>
                <c:pt idx="3460">
                  <c:v>-3.9086690610274671E-2</c:v>
                </c:pt>
                <c:pt idx="3461">
                  <c:v>-0.19533955955877902</c:v>
                </c:pt>
                <c:pt idx="3462">
                  <c:v>-0.29179820738732815</c:v>
                </c:pt>
                <c:pt idx="3463">
                  <c:v>-0.23265263434499503</c:v>
                </c:pt>
                <c:pt idx="3464">
                  <c:v>-0.10405695838853718</c:v>
                </c:pt>
                <c:pt idx="3465">
                  <c:v>8.0507973432540902E-2</c:v>
                </c:pt>
                <c:pt idx="3466">
                  <c:v>0.30635289559140805</c:v>
                </c:pt>
                <c:pt idx="3467">
                  <c:v>0.56199234165251255</c:v>
                </c:pt>
                <c:pt idx="3468">
                  <c:v>0.88227613717317588</c:v>
                </c:pt>
                <c:pt idx="3469">
                  <c:v>1.2199189272522928</c:v>
                </c:pt>
                <c:pt idx="3470">
                  <c:v>1.5599045504629612</c:v>
                </c:pt>
                <c:pt idx="3471">
                  <c:v>1.8412712520360948</c:v>
                </c:pt>
                <c:pt idx="3472">
                  <c:v>2.0353970575332641</c:v>
                </c:pt>
                <c:pt idx="3473">
                  <c:v>2.1235201522707938</c:v>
                </c:pt>
                <c:pt idx="3474">
                  <c:v>2.0815643334388736</c:v>
                </c:pt>
                <c:pt idx="3475">
                  <c:v>1.9478268170356752</c:v>
                </c:pt>
                <c:pt idx="3476">
                  <c:v>1.845751388669014</c:v>
                </c:pt>
                <c:pt idx="3477">
                  <c:v>1.7825744162499906</c:v>
                </c:pt>
                <c:pt idx="3478">
                  <c:v>1.6663181743025781</c:v>
                </c:pt>
                <c:pt idx="3479">
                  <c:v>1.5016708141565325</c:v>
                </c:pt>
                <c:pt idx="3480">
                  <c:v>1.3124897065758705</c:v>
                </c:pt>
                <c:pt idx="3481">
                  <c:v>1.144848206564784</c:v>
                </c:pt>
                <c:pt idx="3482">
                  <c:v>1.0439797896891834</c:v>
                </c:pt>
                <c:pt idx="3483">
                  <c:v>0.95030878365039828</c:v>
                </c:pt>
                <c:pt idx="3484">
                  <c:v>0.82780420705676083</c:v>
                </c:pt>
                <c:pt idx="3485">
                  <c:v>0.71677822642028333</c:v>
                </c:pt>
                <c:pt idx="3486">
                  <c:v>0.68140944220125677</c:v>
                </c:pt>
                <c:pt idx="3487">
                  <c:v>0.7041413701325655</c:v>
                </c:pt>
                <c:pt idx="3488">
                  <c:v>0.70722563020884999</c:v>
                </c:pt>
                <c:pt idx="3489">
                  <c:v>0.67872293896973135</c:v>
                </c:pt>
                <c:pt idx="3490">
                  <c:v>0.62041384667158128</c:v>
                </c:pt>
                <c:pt idx="3491">
                  <c:v>0.56790625210851431</c:v>
                </c:pt>
                <c:pt idx="3492">
                  <c:v>0.52067905873060227</c:v>
                </c:pt>
                <c:pt idx="3493">
                  <c:v>0.50286778204143046</c:v>
                </c:pt>
                <c:pt idx="3494">
                  <c:v>0.55780880503356456</c:v>
                </c:pt>
                <c:pt idx="3495">
                  <c:v>0.62803042978048329</c:v>
                </c:pt>
                <c:pt idx="3496">
                  <c:v>0.74357184961438183</c:v>
                </c:pt>
                <c:pt idx="3497">
                  <c:v>0.89902373224496845</c:v>
                </c:pt>
                <c:pt idx="3498">
                  <c:v>1.0245502960681916</c:v>
                </c:pt>
                <c:pt idx="3499">
                  <c:v>1.1817589746415615</c:v>
                </c:pt>
                <c:pt idx="3500">
                  <c:v>1.4295771302282811</c:v>
                </c:pt>
                <c:pt idx="3501">
                  <c:v>1.6535756295919419</c:v>
                </c:pt>
                <c:pt idx="3502">
                  <c:v>1.7830221667885782</c:v>
                </c:pt>
                <c:pt idx="3503">
                  <c:v>1.9089850790798666</c:v>
                </c:pt>
                <c:pt idx="3504">
                  <c:v>1.9199021230638029</c:v>
                </c:pt>
                <c:pt idx="3505">
                  <c:v>1.7744228129088879</c:v>
                </c:pt>
                <c:pt idx="3506">
                  <c:v>1.6149062383174897</c:v>
                </c:pt>
                <c:pt idx="3507">
                  <c:v>1.4629566916823389</c:v>
                </c:pt>
                <c:pt idx="3508">
                  <c:v>1.2808138775825502</c:v>
                </c:pt>
                <c:pt idx="3509">
                  <c:v>1.0926006303727627</c:v>
                </c:pt>
                <c:pt idx="3510">
                  <c:v>0.93794660031795507</c:v>
                </c:pt>
                <c:pt idx="3511">
                  <c:v>0.78230329446494584</c:v>
                </c:pt>
                <c:pt idx="3512">
                  <c:v>0.64970847018063071</c:v>
                </c:pt>
                <c:pt idx="3513">
                  <c:v>0.50398328460752961</c:v>
                </c:pt>
                <c:pt idx="3514">
                  <c:v>0.22727600991725921</c:v>
                </c:pt>
                <c:pt idx="3515">
                  <c:v>-8.7000511558726429E-2</c:v>
                </c:pt>
                <c:pt idx="3516">
                  <c:v>-0.4555180894955993</c:v>
                </c:pt>
                <c:pt idx="3517">
                  <c:v>-0.86246255457401277</c:v>
                </c:pt>
                <c:pt idx="3518">
                  <c:v>-1.1583892616629601</c:v>
                </c:pt>
                <c:pt idx="3519">
                  <c:v>-1.2226958430558443</c:v>
                </c:pt>
                <c:pt idx="3520">
                  <c:v>-1.113381488621235</c:v>
                </c:pt>
                <c:pt idx="3521">
                  <c:v>-0.85136103093624116</c:v>
                </c:pt>
                <c:pt idx="3522">
                  <c:v>-0.61651857778429986</c:v>
                </c:pt>
                <c:pt idx="3523">
                  <c:v>-0.43275608494877815</c:v>
                </c:pt>
                <c:pt idx="3524">
                  <c:v>-0.2606147139519453</c:v>
                </c:pt>
                <c:pt idx="3525">
                  <c:v>-0.15292692700400951</c:v>
                </c:pt>
                <c:pt idx="3526">
                  <c:v>-0.19344920955598355</c:v>
                </c:pt>
                <c:pt idx="3527">
                  <c:v>-0.42060195285826923</c:v>
                </c:pt>
                <c:pt idx="3528">
                  <c:v>-0.67147114902734761</c:v>
                </c:pt>
                <c:pt idx="3529">
                  <c:v>-0.87723313294351102</c:v>
                </c:pt>
                <c:pt idx="3530">
                  <c:v>-1.071230153515935</c:v>
                </c:pt>
                <c:pt idx="3531">
                  <c:v>-1.2323331508040429</c:v>
                </c:pt>
                <c:pt idx="3532">
                  <c:v>-1.3476222632825374</c:v>
                </c:pt>
                <c:pt idx="3533">
                  <c:v>-1.3811667162179948</c:v>
                </c:pt>
                <c:pt idx="3534">
                  <c:v>-1.4374683862924575</c:v>
                </c:pt>
                <c:pt idx="3535">
                  <c:v>-1.4427550001442433</c:v>
                </c:pt>
                <c:pt idx="3536">
                  <c:v>-1.3581737101078035</c:v>
                </c:pt>
                <c:pt idx="3537">
                  <c:v>-1.2419908507168294</c:v>
                </c:pt>
                <c:pt idx="3538">
                  <c:v>-1.1611146488785744</c:v>
                </c:pt>
                <c:pt idx="3539">
                  <c:v>-1.0713989187777042</c:v>
                </c:pt>
                <c:pt idx="3540">
                  <c:v>-0.97874759405851364</c:v>
                </c:pt>
                <c:pt idx="3541">
                  <c:v>-0.87748397849500182</c:v>
                </c:pt>
                <c:pt idx="3542">
                  <c:v>-0.78621932096779346</c:v>
                </c:pt>
                <c:pt idx="3543">
                  <c:v>-0.61992618888616569</c:v>
                </c:pt>
                <c:pt idx="3544">
                  <c:v>-0.44525143861770633</c:v>
                </c:pt>
                <c:pt idx="3545">
                  <c:v>-0.32181072279810907</c:v>
                </c:pt>
                <c:pt idx="3546">
                  <c:v>-0.18025511361658575</c:v>
                </c:pt>
                <c:pt idx="3547">
                  <c:v>-9.4700755532830957E-2</c:v>
                </c:pt>
                <c:pt idx="3548">
                  <c:v>-7.8405168503522873E-2</c:v>
                </c:pt>
                <c:pt idx="3549">
                  <c:v>-0.14073219330981374</c:v>
                </c:pt>
                <c:pt idx="3550">
                  <c:v>-0.18659362329170109</c:v>
                </c:pt>
                <c:pt idx="3551">
                  <c:v>-0.14919689677655698</c:v>
                </c:pt>
                <c:pt idx="3552">
                  <c:v>-0.12252857758663595</c:v>
                </c:pt>
                <c:pt idx="3553">
                  <c:v>-0.17070891279727221</c:v>
                </c:pt>
                <c:pt idx="3554">
                  <c:v>-0.25450914273038505</c:v>
                </c:pt>
                <c:pt idx="3555">
                  <c:v>-0.38784106336534024</c:v>
                </c:pt>
                <c:pt idx="3556">
                  <c:v>-0.56331520110368727</c:v>
                </c:pt>
                <c:pt idx="3557">
                  <c:v>-0.73747283823788168</c:v>
                </c:pt>
                <c:pt idx="3558">
                  <c:v>-0.85243552990257743</c:v>
                </c:pt>
                <c:pt idx="3559">
                  <c:v>-0.85039879851043232</c:v>
                </c:pt>
                <c:pt idx="3560">
                  <c:v>-0.7878666277974844</c:v>
                </c:pt>
                <c:pt idx="3561">
                  <c:v>-0.71581774815917021</c:v>
                </c:pt>
                <c:pt idx="3562">
                  <c:v>-0.5462573381513357</c:v>
                </c:pt>
                <c:pt idx="3563">
                  <c:v>-0.28653490930795672</c:v>
                </c:pt>
                <c:pt idx="3564">
                  <c:v>5.2498494833707809E-3</c:v>
                </c:pt>
                <c:pt idx="3565">
                  <c:v>0.26336999505758285</c:v>
                </c:pt>
                <c:pt idx="3566">
                  <c:v>0.50832736384123567</c:v>
                </c:pt>
                <c:pt idx="3567">
                  <c:v>0.76644440308213235</c:v>
                </c:pt>
                <c:pt idx="3568">
                  <c:v>0.80212016612291337</c:v>
                </c:pt>
                <c:pt idx="3569">
                  <c:v>0.67817205816507342</c:v>
                </c:pt>
                <c:pt idx="3570">
                  <c:v>0.39425977125763895</c:v>
                </c:pt>
                <c:pt idx="3571">
                  <c:v>4.05754282604903E-2</c:v>
                </c:pt>
                <c:pt idx="3572">
                  <c:v>-0.13871197116561235</c:v>
                </c:pt>
                <c:pt idx="3573">
                  <c:v>-0.2320471551641822</c:v>
                </c:pt>
                <c:pt idx="3574">
                  <c:v>-0.36677551880478859</c:v>
                </c:pt>
                <c:pt idx="3575">
                  <c:v>-0.54569991577416666</c:v>
                </c:pt>
                <c:pt idx="3576">
                  <c:v>-0.84069885246455678</c:v>
                </c:pt>
                <c:pt idx="3577">
                  <c:v>-1.284252917468548</c:v>
                </c:pt>
                <c:pt idx="3578">
                  <c:v>-1.6706889680027963</c:v>
                </c:pt>
                <c:pt idx="3579">
                  <c:v>-1.9017400865256788</c:v>
                </c:pt>
                <c:pt idx="3580">
                  <c:v>-1.9147407858073713</c:v>
                </c:pt>
                <c:pt idx="3581">
                  <c:v>-1.744634757488966</c:v>
                </c:pt>
                <c:pt idx="3582">
                  <c:v>-1.4942119596898558</c:v>
                </c:pt>
                <c:pt idx="3583">
                  <c:v>-1.2263293759524823</c:v>
                </c:pt>
                <c:pt idx="3584">
                  <c:v>-0.98803867354989061</c:v>
                </c:pt>
                <c:pt idx="3585">
                  <c:v>-0.75114128954708581</c:v>
                </c:pt>
                <c:pt idx="3586">
                  <c:v>-0.45515011690557006</c:v>
                </c:pt>
                <c:pt idx="3587">
                  <c:v>-0.27896579828113321</c:v>
                </c:pt>
                <c:pt idx="3588">
                  <c:v>-0.24672066975384951</c:v>
                </c:pt>
                <c:pt idx="3589">
                  <c:v>-0.26133030351251363</c:v>
                </c:pt>
                <c:pt idx="3590">
                  <c:v>-0.13048158572986723</c:v>
                </c:pt>
                <c:pt idx="3591">
                  <c:v>2.4346307627856733E-2</c:v>
                </c:pt>
                <c:pt idx="3592">
                  <c:v>9.8475462142378095E-2</c:v>
                </c:pt>
                <c:pt idx="3593">
                  <c:v>0.11959481935948134</c:v>
                </c:pt>
                <c:pt idx="3594">
                  <c:v>0.16567188369110228</c:v>
                </c:pt>
                <c:pt idx="3595">
                  <c:v>0.28139707054942847</c:v>
                </c:pt>
                <c:pt idx="3596">
                  <c:v>0.49955591909587388</c:v>
                </c:pt>
                <c:pt idx="3597">
                  <c:v>0.69258749127388008</c:v>
                </c:pt>
                <c:pt idx="3598">
                  <c:v>0.81251388430595406</c:v>
                </c:pt>
                <c:pt idx="3599">
                  <c:v>0.85577224351465708</c:v>
                </c:pt>
                <c:pt idx="3600">
                  <c:v>0.85593464992940427</c:v>
                </c:pt>
                <c:pt idx="3601">
                  <c:v>0.81110938310623171</c:v>
                </c:pt>
                <c:pt idx="3602">
                  <c:v>0.6794678011536599</c:v>
                </c:pt>
                <c:pt idx="3603">
                  <c:v>0.48738508589565754</c:v>
                </c:pt>
                <c:pt idx="3604">
                  <c:v>0.22702224075794222</c:v>
                </c:pt>
                <c:pt idx="3605">
                  <c:v>-9.7603550925850872E-3</c:v>
                </c:pt>
                <c:pt idx="3606">
                  <c:v>-0.15621081467717887</c:v>
                </c:pt>
                <c:pt idx="3607">
                  <c:v>-0.20864676257595421</c:v>
                </c:pt>
                <c:pt idx="3608">
                  <c:v>-0.15334677536040545</c:v>
                </c:pt>
                <c:pt idx="3609">
                  <c:v>-6.6456383317708978E-2</c:v>
                </c:pt>
                <c:pt idx="3610">
                  <c:v>8.5149187152273962E-3</c:v>
                </c:pt>
                <c:pt idx="3611">
                  <c:v>0.15045410295948386</c:v>
                </c:pt>
                <c:pt idx="3612">
                  <c:v>0.31061966367065907</c:v>
                </c:pt>
                <c:pt idx="3613">
                  <c:v>0.46386246822774413</c:v>
                </c:pt>
                <c:pt idx="3614">
                  <c:v>0.6069430677965284</c:v>
                </c:pt>
                <c:pt idx="3615">
                  <c:v>0.78503942593932152</c:v>
                </c:pt>
                <c:pt idx="3616">
                  <c:v>0.97786773428320894</c:v>
                </c:pt>
                <c:pt idx="3617">
                  <c:v>1.0873353588581085</c:v>
                </c:pt>
                <c:pt idx="3618">
                  <c:v>1.0970381554216146</c:v>
                </c:pt>
                <c:pt idx="3619">
                  <c:v>1.0666390659660101</c:v>
                </c:pt>
                <c:pt idx="3620">
                  <c:v>0.8475076427310706</c:v>
                </c:pt>
                <c:pt idx="3621">
                  <c:v>0.29720662605017423</c:v>
                </c:pt>
                <c:pt idx="3622">
                  <c:v>-0.40471718754619362</c:v>
                </c:pt>
                <c:pt idx="3623">
                  <c:v>-1.0371384742856027</c:v>
                </c:pt>
                <c:pt idx="3624">
                  <c:v>-1.4767318546772004</c:v>
                </c:pt>
                <c:pt idx="3625">
                  <c:v>-1.7496740341186525</c:v>
                </c:pt>
                <c:pt idx="3626">
                  <c:v>-1.9358490881323815</c:v>
                </c:pt>
                <c:pt idx="3627">
                  <c:v>-2.0006913475692274</c:v>
                </c:pt>
                <c:pt idx="3628">
                  <c:v>-1.9568454162776472</c:v>
                </c:pt>
                <c:pt idx="3629">
                  <c:v>-1.8484105561673643</c:v>
                </c:pt>
                <c:pt idx="3630">
                  <c:v>-1.6779172959923745</c:v>
                </c:pt>
                <c:pt idx="3631">
                  <c:v>-1.4540355947613717</c:v>
                </c:pt>
                <c:pt idx="3632">
                  <c:v>-1.169392186626792</c:v>
                </c:pt>
                <c:pt idx="3633">
                  <c:v>-0.89666109167039398</c:v>
                </c:pt>
                <c:pt idx="3634">
                  <c:v>-0.70216698467731475</c:v>
                </c:pt>
                <c:pt idx="3635">
                  <c:v>-0.54801113739609719</c:v>
                </c:pt>
                <c:pt idx="3636">
                  <c:v>-0.4292136955261231</c:v>
                </c:pt>
                <c:pt idx="3637">
                  <c:v>-0.36695678249001507</c:v>
                </c:pt>
                <c:pt idx="3638">
                  <c:v>-0.27221836723387244</c:v>
                </c:pt>
                <c:pt idx="3639">
                  <c:v>-0.26407699652016164</c:v>
                </c:pt>
                <c:pt idx="3640">
                  <c:v>-0.27573817178606991</c:v>
                </c:pt>
                <c:pt idx="3641">
                  <c:v>-0.18928661327809096</c:v>
                </c:pt>
                <c:pt idx="3642">
                  <c:v>-5.0385274551808835E-2</c:v>
                </c:pt>
                <c:pt idx="3643">
                  <c:v>0.12133294075727463</c:v>
                </c:pt>
                <c:pt idx="3644">
                  <c:v>0.15327321007847786</c:v>
                </c:pt>
                <c:pt idx="3645">
                  <c:v>6.090459823608399E-2</c:v>
                </c:pt>
                <c:pt idx="3646">
                  <c:v>-5.5367211923003201E-2</c:v>
                </c:pt>
                <c:pt idx="3647">
                  <c:v>-0.18034516073763371</c:v>
                </c:pt>
                <c:pt idx="3648">
                  <c:v>-0.28995638927444817</c:v>
                </c:pt>
                <c:pt idx="3649">
                  <c:v>-0.26140447178855541</c:v>
                </c:pt>
                <c:pt idx="3650">
                  <c:v>-0.11315001826733351</c:v>
                </c:pt>
                <c:pt idx="3651">
                  <c:v>1.8155604600906374E-3</c:v>
                </c:pt>
                <c:pt idx="3652">
                  <c:v>-1.5729448646306994E-2</c:v>
                </c:pt>
                <c:pt idx="3653">
                  <c:v>-8.3089939411729583E-2</c:v>
                </c:pt>
                <c:pt idx="3654">
                  <c:v>-0.17822945538908244</c:v>
                </c:pt>
                <c:pt idx="3655">
                  <c:v>-0.28929592799395326</c:v>
                </c:pt>
                <c:pt idx="3656">
                  <c:v>-0.35332831151783467</c:v>
                </c:pt>
                <c:pt idx="3657">
                  <c:v>-0.36561287306249146</c:v>
                </c:pt>
                <c:pt idx="3658">
                  <c:v>-0.39408702258020639</c:v>
                </c:pt>
                <c:pt idx="3659">
                  <c:v>-0.3725806345045567</c:v>
                </c:pt>
                <c:pt idx="3660">
                  <c:v>-0.30621546775102615</c:v>
                </c:pt>
                <c:pt idx="3661">
                  <c:v>-0.24256337251514198</c:v>
                </c:pt>
                <c:pt idx="3662">
                  <c:v>-0.15824688825756311</c:v>
                </c:pt>
                <c:pt idx="3663">
                  <c:v>3.5463472567498683E-2</c:v>
                </c:pt>
                <c:pt idx="3664">
                  <c:v>0.23012210559099913</c:v>
                </c:pt>
                <c:pt idx="3665">
                  <c:v>0.28525921130552889</c:v>
                </c:pt>
                <c:pt idx="3666">
                  <c:v>0.33303894829005004</c:v>
                </c:pt>
                <c:pt idx="3667">
                  <c:v>0.50072192698717122</c:v>
                </c:pt>
                <c:pt idx="3668">
                  <c:v>0.61362486384809023</c:v>
                </c:pt>
                <c:pt idx="3669">
                  <c:v>0.63588821053504951</c:v>
                </c:pt>
                <c:pt idx="3670">
                  <c:v>0.55052397832274436</c:v>
                </c:pt>
                <c:pt idx="3671">
                  <c:v>0.3697191167995334</c:v>
                </c:pt>
                <c:pt idx="3672">
                  <c:v>-4.1252216063439845E-2</c:v>
                </c:pt>
                <c:pt idx="3673">
                  <c:v>-0.58259091295301912</c:v>
                </c:pt>
                <c:pt idx="3674">
                  <c:v>-1.0499852456152439</c:v>
                </c:pt>
                <c:pt idx="3675">
                  <c:v>-1.4323368698358536</c:v>
                </c:pt>
                <c:pt idx="3676">
                  <c:v>-1.8269867965579034</c:v>
                </c:pt>
                <c:pt idx="3677">
                  <c:v>-2.1958468477427959</c:v>
                </c:pt>
                <c:pt idx="3678">
                  <c:v>-2.4927928707003595</c:v>
                </c:pt>
                <c:pt idx="3679">
                  <c:v>-2.6151160374283791</c:v>
                </c:pt>
                <c:pt idx="3680">
                  <c:v>-2.4711166575551036</c:v>
                </c:pt>
                <c:pt idx="3681">
                  <c:v>-2.0993585801124572</c:v>
                </c:pt>
                <c:pt idx="3682">
                  <c:v>-1.6280218353867533</c:v>
                </c:pt>
                <c:pt idx="3683">
                  <c:v>-1.1686009121686221</c:v>
                </c:pt>
                <c:pt idx="3684">
                  <c:v>-0.76889628678560262</c:v>
                </c:pt>
                <c:pt idx="3685">
                  <c:v>-0.47161017514765263</c:v>
                </c:pt>
                <c:pt idx="3686">
                  <c:v>-0.23412156455218794</c:v>
                </c:pt>
                <c:pt idx="3687">
                  <c:v>-0.16127110473811626</c:v>
                </c:pt>
                <c:pt idx="3688">
                  <c:v>-0.14751830734312535</c:v>
                </c:pt>
                <c:pt idx="3689">
                  <c:v>-4.6061806753277784E-2</c:v>
                </c:pt>
                <c:pt idx="3690">
                  <c:v>-2.1874433755874633E-3</c:v>
                </c:pt>
                <c:pt idx="3691">
                  <c:v>4.7488673552870751E-2</c:v>
                </c:pt>
                <c:pt idx="3692">
                  <c:v>8.568707160651684E-2</c:v>
                </c:pt>
                <c:pt idx="3693">
                  <c:v>0.14413291566073896</c:v>
                </c:pt>
                <c:pt idx="3694">
                  <c:v>0.31527923673391345</c:v>
                </c:pt>
                <c:pt idx="3695">
                  <c:v>0.53179556585848331</c:v>
                </c:pt>
                <c:pt idx="3696">
                  <c:v>0.71258321464061736</c:v>
                </c:pt>
                <c:pt idx="3697">
                  <c:v>0.83388881966471673</c:v>
                </c:pt>
                <c:pt idx="3698">
                  <c:v>0.87968245849013338</c:v>
                </c:pt>
                <c:pt idx="3699">
                  <c:v>0.78734198637306696</c:v>
                </c:pt>
                <c:pt idx="3700">
                  <c:v>0.62399424299597739</c:v>
                </c:pt>
                <c:pt idx="3701">
                  <c:v>0.51917829774320123</c:v>
                </c:pt>
                <c:pt idx="3702">
                  <c:v>0.38710855342447759</c:v>
                </c:pt>
                <c:pt idx="3703">
                  <c:v>0.35283371016383175</c:v>
                </c:pt>
                <c:pt idx="3704">
                  <c:v>0.44795018445700407</c:v>
                </c:pt>
                <c:pt idx="3705">
                  <c:v>0.60984259240329264</c:v>
                </c:pt>
                <c:pt idx="3706">
                  <c:v>0.76705784909427166</c:v>
                </c:pt>
                <c:pt idx="3707">
                  <c:v>0.90802332803606989</c:v>
                </c:pt>
                <c:pt idx="3708">
                  <c:v>1.0577835309505463</c:v>
                </c:pt>
                <c:pt idx="3709">
                  <c:v>1.2063426426798105</c:v>
                </c:pt>
                <c:pt idx="3710">
                  <c:v>1.2703798136115074</c:v>
                </c:pt>
                <c:pt idx="3711">
                  <c:v>1.2248248142749072</c:v>
                </c:pt>
                <c:pt idx="3712">
                  <c:v>1.0706085214018821</c:v>
                </c:pt>
                <c:pt idx="3713">
                  <c:v>0.88848843835294256</c:v>
                </c:pt>
                <c:pt idx="3714">
                  <c:v>0.72644732840359216</c:v>
                </c:pt>
                <c:pt idx="3715">
                  <c:v>0.65885819323360928</c:v>
                </c:pt>
                <c:pt idx="3716">
                  <c:v>0.6041949129849673</c:v>
                </c:pt>
                <c:pt idx="3717">
                  <c:v>0.57699669901281603</c:v>
                </c:pt>
                <c:pt idx="3718">
                  <c:v>0.64029503770172602</c:v>
                </c:pt>
                <c:pt idx="3719">
                  <c:v>0.69089764595031744</c:v>
                </c:pt>
                <c:pt idx="3720">
                  <c:v>0.53119450863450768</c:v>
                </c:pt>
                <c:pt idx="3721">
                  <c:v>0.17664646793156863</c:v>
                </c:pt>
                <c:pt idx="3722">
                  <c:v>-0.29551363784819845</c:v>
                </c:pt>
                <c:pt idx="3723">
                  <c:v>-0.85615136235952383</c:v>
                </c:pt>
                <c:pt idx="3724">
                  <c:v>-1.3610347527265549</c:v>
                </c:pt>
                <c:pt idx="3725">
                  <c:v>-1.7262541812658312</c:v>
                </c:pt>
                <c:pt idx="3726">
                  <c:v>-1.9233962729573251</c:v>
                </c:pt>
                <c:pt idx="3727">
                  <c:v>-2.0641777838766577</c:v>
                </c:pt>
                <c:pt idx="3728">
                  <c:v>-2.1694789749383929</c:v>
                </c:pt>
                <c:pt idx="3729">
                  <c:v>-2.2210189649462699</c:v>
                </c:pt>
                <c:pt idx="3730">
                  <c:v>-2.1155322709679605</c:v>
                </c:pt>
                <c:pt idx="3731">
                  <c:v>-1.8435396793484689</c:v>
                </c:pt>
                <c:pt idx="3732">
                  <c:v>-1.5451153340935708</c:v>
                </c:pt>
                <c:pt idx="3733">
                  <c:v>-1.2559037156403066</c:v>
                </c:pt>
                <c:pt idx="3734">
                  <c:v>-0.94509379819035533</c:v>
                </c:pt>
                <c:pt idx="3735">
                  <c:v>-0.6372054420411587</c:v>
                </c:pt>
                <c:pt idx="3736">
                  <c:v>-0.35995664209127426</c:v>
                </c:pt>
                <c:pt idx="3737">
                  <c:v>-0.10369302403181792</c:v>
                </c:pt>
                <c:pt idx="3738">
                  <c:v>9.0137679800391196E-2</c:v>
                </c:pt>
                <c:pt idx="3739">
                  <c:v>0.1419581899791956</c:v>
                </c:pt>
                <c:pt idx="3740">
                  <c:v>8.2532535307109356E-2</c:v>
                </c:pt>
                <c:pt idx="3741">
                  <c:v>5.5165263712406161E-2</c:v>
                </c:pt>
                <c:pt idx="3742">
                  <c:v>-3.5192143488675359E-2</c:v>
                </c:pt>
                <c:pt idx="3743">
                  <c:v>-8.7196749597787865E-2</c:v>
                </c:pt>
                <c:pt idx="3744">
                  <c:v>-0.10082551293075086</c:v>
                </c:pt>
                <c:pt idx="3745">
                  <c:v>-0.10120509772561491</c:v>
                </c:pt>
                <c:pt idx="3746">
                  <c:v>-2.1947204181924463E-2</c:v>
                </c:pt>
                <c:pt idx="3747">
                  <c:v>0.13116144332103433</c:v>
                </c:pt>
                <c:pt idx="3748">
                  <c:v>0.30962987624108795</c:v>
                </c:pt>
                <c:pt idx="3749">
                  <c:v>0.48724303510040046</c:v>
                </c:pt>
                <c:pt idx="3750">
                  <c:v>0.64362159177660949</c:v>
                </c:pt>
                <c:pt idx="3751">
                  <c:v>0.75314469181001187</c:v>
                </c:pt>
                <c:pt idx="3752">
                  <c:v>0.76630830913782122</c:v>
                </c:pt>
                <c:pt idx="3753">
                  <c:v>0.74087379813194276</c:v>
                </c:pt>
                <c:pt idx="3754">
                  <c:v>0.68255374230444432</c:v>
                </c:pt>
                <c:pt idx="3755">
                  <c:v>0.6002386137843132</c:v>
                </c:pt>
                <c:pt idx="3756">
                  <c:v>0.49746926710009576</c:v>
                </c:pt>
                <c:pt idx="3757">
                  <c:v>0.41557353012263776</c:v>
                </c:pt>
                <c:pt idx="3758">
                  <c:v>0.3060989985242486</c:v>
                </c:pt>
                <c:pt idx="3759">
                  <c:v>0.20890288889408112</c:v>
                </c:pt>
                <c:pt idx="3760">
                  <c:v>0.13312202386558056</c:v>
                </c:pt>
                <c:pt idx="3761">
                  <c:v>0.11892962548881769</c:v>
                </c:pt>
                <c:pt idx="3762">
                  <c:v>7.5448432546108959E-2</c:v>
                </c:pt>
                <c:pt idx="3763">
                  <c:v>1.2923461217433214E-2</c:v>
                </c:pt>
                <c:pt idx="3764">
                  <c:v>-2.0570650845766068E-2</c:v>
                </c:pt>
                <c:pt idx="3765">
                  <c:v>-0.10931152218952775</c:v>
                </c:pt>
                <c:pt idx="3766">
                  <c:v>-0.21512220673263074</c:v>
                </c:pt>
                <c:pt idx="3767">
                  <c:v>-0.2580994975939393</c:v>
                </c:pt>
                <c:pt idx="3768">
                  <c:v>-0.27108722336590291</c:v>
                </c:pt>
                <c:pt idx="3769">
                  <c:v>-0.31521798714995386</c:v>
                </c:pt>
                <c:pt idx="3770">
                  <c:v>-0.46830145508050919</c:v>
                </c:pt>
                <c:pt idx="3771">
                  <c:v>-0.68097177810966969</c:v>
                </c:pt>
                <c:pt idx="3772">
                  <c:v>-0.94396141178905968</c:v>
                </c:pt>
                <c:pt idx="3773">
                  <c:v>-1.1575156876444817</c:v>
                </c:pt>
                <c:pt idx="3774">
                  <c:v>-1.2059523410350086</c:v>
                </c:pt>
                <c:pt idx="3775">
                  <c:v>-1.170659789890051</c:v>
                </c:pt>
                <c:pt idx="3776">
                  <c:v>-1.1652125237882138</c:v>
                </c:pt>
                <c:pt idx="3777">
                  <c:v>-1.1510005737841129</c:v>
                </c:pt>
                <c:pt idx="3778">
                  <c:v>-1.1270634616166353</c:v>
                </c:pt>
                <c:pt idx="3779">
                  <c:v>-1.1213068047165871</c:v>
                </c:pt>
                <c:pt idx="3780">
                  <c:v>-1.1290299533307553</c:v>
                </c:pt>
                <c:pt idx="3781">
                  <c:v>-1.1756699035316707</c:v>
                </c:pt>
                <c:pt idx="3782">
                  <c:v>-1.2830600854754448</c:v>
                </c:pt>
                <c:pt idx="3783">
                  <c:v>-1.3791308619081974</c:v>
                </c:pt>
                <c:pt idx="3784">
                  <c:v>-1.3537086300551893</c:v>
                </c:pt>
                <c:pt idx="3785">
                  <c:v>-1.1645878949761392</c:v>
                </c:pt>
                <c:pt idx="3786">
                  <c:v>-0.95819806627929216</c:v>
                </c:pt>
                <c:pt idx="3787">
                  <c:v>-0.81482119560241706</c:v>
                </c:pt>
                <c:pt idx="3788">
                  <c:v>-0.68766530513763435</c:v>
                </c:pt>
                <c:pt idx="3789">
                  <c:v>-0.46408429697155956</c:v>
                </c:pt>
                <c:pt idx="3790">
                  <c:v>-0.16756007753312588</c:v>
                </c:pt>
                <c:pt idx="3791">
                  <c:v>2.5834789462387563E-2</c:v>
                </c:pt>
                <c:pt idx="3792">
                  <c:v>0.11361224066466094</c:v>
                </c:pt>
                <c:pt idx="3793">
                  <c:v>0.10697831869125367</c:v>
                </c:pt>
                <c:pt idx="3794">
                  <c:v>8.3722553327679639E-2</c:v>
                </c:pt>
                <c:pt idx="3795">
                  <c:v>5.6236400529742242E-2</c:v>
                </c:pt>
                <c:pt idx="3796">
                  <c:v>-5.4830675069242718E-2</c:v>
                </c:pt>
                <c:pt idx="3797">
                  <c:v>-0.16011675473302603</c:v>
                </c:pt>
                <c:pt idx="3798">
                  <c:v>-0.18349865550175309</c:v>
                </c:pt>
                <c:pt idx="3799">
                  <c:v>-0.16209837611764671</c:v>
                </c:pt>
                <c:pt idx="3800">
                  <c:v>-5.7624419890344149E-2</c:v>
                </c:pt>
                <c:pt idx="3801">
                  <c:v>0.11459345826879144</c:v>
                </c:pt>
                <c:pt idx="3802">
                  <c:v>0.26677161276340489</c:v>
                </c:pt>
                <c:pt idx="3803">
                  <c:v>0.34812911354005338</c:v>
                </c:pt>
                <c:pt idx="3804">
                  <c:v>0.44713292643427849</c:v>
                </c:pt>
                <c:pt idx="3805">
                  <c:v>0.57280479356646541</c:v>
                </c:pt>
                <c:pt idx="3806">
                  <c:v>0.64233549669384959</c:v>
                </c:pt>
                <c:pt idx="3807">
                  <c:v>0.62288838833570481</c:v>
                </c:pt>
                <c:pt idx="3808">
                  <c:v>0.55566806629300125</c:v>
                </c:pt>
                <c:pt idx="3809">
                  <c:v>0.53462181754410265</c:v>
                </c:pt>
                <c:pt idx="3810">
                  <c:v>0.51333882965147493</c:v>
                </c:pt>
                <c:pt idx="3811">
                  <c:v>0.44146068871021271</c:v>
                </c:pt>
                <c:pt idx="3812">
                  <c:v>0.37381231393665076</c:v>
                </c:pt>
                <c:pt idx="3813">
                  <c:v>0.43378621816635132</c:v>
                </c:pt>
                <c:pt idx="3814">
                  <c:v>0.61950570099055768</c:v>
                </c:pt>
                <c:pt idx="3815">
                  <c:v>0.84100831635296347</c:v>
                </c:pt>
                <c:pt idx="3816">
                  <c:v>1.0471653527766467</c:v>
                </c:pt>
                <c:pt idx="3817">
                  <c:v>1.0845974001288414</c:v>
                </c:pt>
                <c:pt idx="3818">
                  <c:v>1.0615587857365609</c:v>
                </c:pt>
                <c:pt idx="3819">
                  <c:v>1.024293457120657</c:v>
                </c:pt>
                <c:pt idx="3820">
                  <c:v>0.99753586739301692</c:v>
                </c:pt>
                <c:pt idx="3821">
                  <c:v>0.95705698214471346</c:v>
                </c:pt>
                <c:pt idx="3822">
                  <c:v>0.81750959917902954</c:v>
                </c:pt>
                <c:pt idx="3823">
                  <c:v>0.64349923878908155</c:v>
                </c:pt>
                <c:pt idx="3824">
                  <c:v>0.52316719517111776</c:v>
                </c:pt>
                <c:pt idx="3825">
                  <c:v>0.51953775532543667</c:v>
                </c:pt>
                <c:pt idx="3826">
                  <c:v>0.54886373452842241</c:v>
                </c:pt>
                <c:pt idx="3827">
                  <c:v>0.53079507071524856</c:v>
                </c:pt>
                <c:pt idx="3828">
                  <c:v>0.45411731589585547</c:v>
                </c:pt>
                <c:pt idx="3829">
                  <c:v>0.20691130897030235</c:v>
                </c:pt>
                <c:pt idx="3830">
                  <c:v>-0.26712697729468349</c:v>
                </c:pt>
                <c:pt idx="3831">
                  <c:v>-0.824567553922534</c:v>
                </c:pt>
                <c:pt idx="3832">
                  <c:v>-1.2310643050074579</c:v>
                </c:pt>
                <c:pt idx="3833">
                  <c:v>-1.4588629098236561</c:v>
                </c:pt>
                <c:pt idx="3834">
                  <c:v>-1.5464917686581612</c:v>
                </c:pt>
                <c:pt idx="3835">
                  <c:v>-1.6468156635761262</c:v>
                </c:pt>
                <c:pt idx="3836">
                  <c:v>-1.8113634748756886</c:v>
                </c:pt>
                <c:pt idx="3837">
                  <c:v>-1.9238750137388707</c:v>
                </c:pt>
                <c:pt idx="3838">
                  <c:v>-1.7917443121969701</c:v>
                </c:pt>
                <c:pt idx="3839">
                  <c:v>-1.4639132961630823</c:v>
                </c:pt>
                <c:pt idx="3840">
                  <c:v>-1.136811793372035</c:v>
                </c:pt>
                <c:pt idx="3841">
                  <c:v>-0.91006495647132402</c:v>
                </c:pt>
                <c:pt idx="3842">
                  <c:v>-0.74428433284163475</c:v>
                </c:pt>
                <c:pt idx="3843">
                  <c:v>-0.61164221920073036</c:v>
                </c:pt>
                <c:pt idx="3844">
                  <c:v>-0.4798988226056099</c:v>
                </c:pt>
                <c:pt idx="3845">
                  <c:v>-0.38478088650852443</c:v>
                </c:pt>
                <c:pt idx="3846">
                  <c:v>-0.31643775288015608</c:v>
                </c:pt>
                <c:pt idx="3847">
                  <c:v>-0.3195838838070631</c:v>
                </c:pt>
                <c:pt idx="3848">
                  <c:v>-0.27992963869124654</c:v>
                </c:pt>
                <c:pt idx="3849">
                  <c:v>-0.23815066158771517</c:v>
                </c:pt>
                <c:pt idx="3850">
                  <c:v>-0.21838469725102189</c:v>
                </c:pt>
                <c:pt idx="3851">
                  <c:v>-0.24854014053940773</c:v>
                </c:pt>
                <c:pt idx="3852">
                  <c:v>-0.23797396603971721</c:v>
                </c:pt>
                <c:pt idx="3853">
                  <c:v>-0.24319253291934731</c:v>
                </c:pt>
                <c:pt idx="3854">
                  <c:v>-0.13717889517545701</c:v>
                </c:pt>
                <c:pt idx="3855">
                  <c:v>6.4389803716912872E-2</c:v>
                </c:pt>
                <c:pt idx="3856">
                  <c:v>0.3035558434389532</c:v>
                </c:pt>
                <c:pt idx="3857">
                  <c:v>0.49184592671692373</c:v>
                </c:pt>
                <c:pt idx="3858">
                  <c:v>0.6006878992170096</c:v>
                </c:pt>
                <c:pt idx="3859">
                  <c:v>0.75007636539638045</c:v>
                </c:pt>
                <c:pt idx="3860">
                  <c:v>0.91727939732372765</c:v>
                </c:pt>
                <c:pt idx="3861">
                  <c:v>1.0175215774029494</c:v>
                </c:pt>
                <c:pt idx="3862">
                  <c:v>0.98226001650094996</c:v>
                </c:pt>
                <c:pt idx="3863">
                  <c:v>0.87635948583483703</c:v>
                </c:pt>
                <c:pt idx="3864">
                  <c:v>0.5926626322790981</c:v>
                </c:pt>
                <c:pt idx="3865">
                  <c:v>0.22411555331200361</c:v>
                </c:pt>
                <c:pt idx="3866">
                  <c:v>-8.61588231381029E-2</c:v>
                </c:pt>
                <c:pt idx="3867">
                  <c:v>-0.31123749509453774</c:v>
                </c:pt>
                <c:pt idx="3868">
                  <c:v>-0.41566101908683778</c:v>
                </c:pt>
                <c:pt idx="3869">
                  <c:v>-0.38296287752687935</c:v>
                </c:pt>
                <c:pt idx="3870">
                  <c:v>-0.28770831758156418</c:v>
                </c:pt>
                <c:pt idx="3871">
                  <c:v>-0.14751141859218478</c:v>
                </c:pt>
                <c:pt idx="3872">
                  <c:v>-1.4956245739012957E-2</c:v>
                </c:pt>
                <c:pt idx="3873">
                  <c:v>0.10025871673598886</c:v>
                </c:pt>
                <c:pt idx="3874">
                  <c:v>0.30829466454684734</c:v>
                </c:pt>
                <c:pt idx="3875">
                  <c:v>0.35817291241139176</c:v>
                </c:pt>
                <c:pt idx="3876">
                  <c:v>0.28074649471789598</c:v>
                </c:pt>
                <c:pt idx="3877">
                  <c:v>0.1794825685210526</c:v>
                </c:pt>
                <c:pt idx="3878">
                  <c:v>0.16021847801283004</c:v>
                </c:pt>
                <c:pt idx="3879">
                  <c:v>0.14294189264997842</c:v>
                </c:pt>
                <c:pt idx="3880">
                  <c:v>0.10343443091958762</c:v>
                </c:pt>
                <c:pt idx="3881">
                  <c:v>3.5813026428222657E-2</c:v>
                </c:pt>
                <c:pt idx="3882">
                  <c:v>-4.9813965037465095E-2</c:v>
                </c:pt>
                <c:pt idx="3883">
                  <c:v>-0.21236462328583003</c:v>
                </c:pt>
                <c:pt idx="3884">
                  <c:v>-0.49795835014432671</c:v>
                </c:pt>
                <c:pt idx="3885">
                  <c:v>-0.80491286940872675</c:v>
                </c:pt>
                <c:pt idx="3886">
                  <c:v>-1.1160228952020408</c:v>
                </c:pt>
                <c:pt idx="3887">
                  <c:v>-1.4189075696468354</c:v>
                </c:pt>
                <c:pt idx="3888">
                  <c:v>-1.7276019644737244</c:v>
                </c:pt>
                <c:pt idx="3889">
                  <c:v>-1.9404642954468727</c:v>
                </c:pt>
                <c:pt idx="3890">
                  <c:v>-2.042663538604975</c:v>
                </c:pt>
                <c:pt idx="3891">
                  <c:v>-2.0682531470060348</c:v>
                </c:pt>
                <c:pt idx="3892">
                  <c:v>-1.9733962525427342</c:v>
                </c:pt>
                <c:pt idx="3893">
                  <c:v>-1.7672436015307904</c:v>
                </c:pt>
                <c:pt idx="3894">
                  <c:v>-1.5323967629671098</c:v>
                </c:pt>
                <c:pt idx="3895">
                  <c:v>-1.2962423408031465</c:v>
                </c:pt>
                <c:pt idx="3896">
                  <c:v>-0.99247597932815557</c:v>
                </c:pt>
                <c:pt idx="3897">
                  <c:v>-0.74461638160049914</c:v>
                </c:pt>
                <c:pt idx="3898">
                  <c:v>-0.56981262713670733</c:v>
                </c:pt>
                <c:pt idx="3899">
                  <c:v>-0.42789332114160061</c:v>
                </c:pt>
                <c:pt idx="3900">
                  <c:v>-0.25177904119715094</c:v>
                </c:pt>
                <c:pt idx="3901">
                  <c:v>-3.2523154495283965E-2</c:v>
                </c:pt>
                <c:pt idx="3902">
                  <c:v>0.21039824120700359</c:v>
                </c:pt>
                <c:pt idx="3903">
                  <c:v>0.42822120375931266</c:v>
                </c:pt>
                <c:pt idx="3904">
                  <c:v>0.60269250746816405</c:v>
                </c:pt>
                <c:pt idx="3905">
                  <c:v>0.72509442888200282</c:v>
                </c:pt>
                <c:pt idx="3906">
                  <c:v>0.77298758357763298</c:v>
                </c:pt>
                <c:pt idx="3907">
                  <c:v>0.77553090311586859</c:v>
                </c:pt>
                <c:pt idx="3908">
                  <c:v>0.68524748146533965</c:v>
                </c:pt>
                <c:pt idx="3909">
                  <c:v>0.54193101983517411</c:v>
                </c:pt>
                <c:pt idx="3910">
                  <c:v>0.36417957432568077</c:v>
                </c:pt>
                <c:pt idx="3911">
                  <c:v>0.1743772366270423</c:v>
                </c:pt>
                <c:pt idx="3912">
                  <c:v>3.5074084550142291E-2</c:v>
                </c:pt>
                <c:pt idx="3913">
                  <c:v>4.9346407055854802E-2</c:v>
                </c:pt>
                <c:pt idx="3914">
                  <c:v>0.1342882875725627</c:v>
                </c:pt>
                <c:pt idx="3915">
                  <c:v>0.20904837492853404</c:v>
                </c:pt>
                <c:pt idx="3916">
                  <c:v>0.26244087249040604</c:v>
                </c:pt>
                <c:pt idx="3917">
                  <c:v>0.31642850697040559</c:v>
                </c:pt>
                <c:pt idx="3918">
                  <c:v>0.41697163593024017</c:v>
                </c:pt>
                <c:pt idx="3919">
                  <c:v>0.55457277316600084</c:v>
                </c:pt>
                <c:pt idx="3920">
                  <c:v>0.70508679181337364</c:v>
                </c:pt>
                <c:pt idx="3921">
                  <c:v>0.88686042733490467</c:v>
                </c:pt>
                <c:pt idx="3922">
                  <c:v>1.0585014228522778</c:v>
                </c:pt>
                <c:pt idx="3923">
                  <c:v>1.0956218867003917</c:v>
                </c:pt>
                <c:pt idx="3924">
                  <c:v>1.0536094960570337</c:v>
                </c:pt>
                <c:pt idx="3925">
                  <c:v>0.99253101624548445</c:v>
                </c:pt>
                <c:pt idx="3926">
                  <c:v>0.90697389900684366</c:v>
                </c:pt>
                <c:pt idx="3927">
                  <c:v>0.81200722306966788</c:v>
                </c:pt>
                <c:pt idx="3928">
                  <c:v>0.72062642522156239</c:v>
                </c:pt>
                <c:pt idx="3929">
                  <c:v>0.67902026988565922</c:v>
                </c:pt>
                <c:pt idx="3930">
                  <c:v>0.75849175125360491</c:v>
                </c:pt>
                <c:pt idx="3931">
                  <c:v>0.92634828262031088</c:v>
                </c:pt>
                <c:pt idx="3932">
                  <c:v>1.0816047220677139</c:v>
                </c:pt>
                <c:pt idx="3933">
                  <c:v>1.1505585973709822</c:v>
                </c:pt>
                <c:pt idx="3934">
                  <c:v>1.140534934848547</c:v>
                </c:pt>
                <c:pt idx="3935">
                  <c:v>1.0029807946085931</c:v>
                </c:pt>
                <c:pt idx="3936">
                  <c:v>0.69003167331218718</c:v>
                </c:pt>
                <c:pt idx="3937">
                  <c:v>0.20158078618347647</c:v>
                </c:pt>
                <c:pt idx="3938">
                  <c:v>-0.43236435804516077</c:v>
                </c:pt>
                <c:pt idx="3939">
                  <c:v>-1.0632970167696476</c:v>
                </c:pt>
                <c:pt idx="3940">
                  <c:v>-1.6012424647808077</c:v>
                </c:pt>
                <c:pt idx="3941">
                  <c:v>-2.0109510183334351</c:v>
                </c:pt>
                <c:pt idx="3942">
                  <c:v>-2.2462399064004424</c:v>
                </c:pt>
                <c:pt idx="3943">
                  <c:v>-2.3713766071200371</c:v>
                </c:pt>
                <c:pt idx="3944">
                  <c:v>-2.3565093304216864</c:v>
                </c:pt>
                <c:pt idx="3945">
                  <c:v>-2.1309638039767744</c:v>
                </c:pt>
                <c:pt idx="3946">
                  <c:v>-1.7456412094831468</c:v>
                </c:pt>
                <c:pt idx="3947">
                  <c:v>-1.3826638957858086</c:v>
                </c:pt>
                <c:pt idx="3948">
                  <c:v>-1.0783539625257255</c:v>
                </c:pt>
                <c:pt idx="3949">
                  <c:v>-0.730822434425354</c:v>
                </c:pt>
                <c:pt idx="3950">
                  <c:v>-0.41681197039783002</c:v>
                </c:pt>
                <c:pt idx="3951">
                  <c:v>-0.2451330776140094</c:v>
                </c:pt>
                <c:pt idx="3952">
                  <c:v>-0.23841544909402729</c:v>
                </c:pt>
                <c:pt idx="3953">
                  <c:v>-0.37610259521752598</c:v>
                </c:pt>
                <c:pt idx="3954">
                  <c:v>-0.51983603641390808</c:v>
                </c:pt>
                <c:pt idx="3955">
                  <c:v>-0.53768159240484237</c:v>
                </c:pt>
                <c:pt idx="3956">
                  <c:v>-0.5009839553385973</c:v>
                </c:pt>
                <c:pt idx="3957">
                  <c:v>-0.52242423333227639</c:v>
                </c:pt>
                <c:pt idx="3958">
                  <c:v>-0.53282135020941501</c:v>
                </c:pt>
                <c:pt idx="3959">
                  <c:v>-0.46728137176483869</c:v>
                </c:pt>
                <c:pt idx="3960">
                  <c:v>-0.31290727715939287</c:v>
                </c:pt>
                <c:pt idx="3961">
                  <c:v>-0.11829061618074775</c:v>
                </c:pt>
                <c:pt idx="3962">
                  <c:v>5.7760892990045255E-2</c:v>
                </c:pt>
                <c:pt idx="3963">
                  <c:v>0.19313638351857662</c:v>
                </c:pt>
                <c:pt idx="3964">
                  <c:v>0.30421067677438263</c:v>
                </c:pt>
                <c:pt idx="3965">
                  <c:v>0.43084905210882429</c:v>
                </c:pt>
                <c:pt idx="3966">
                  <c:v>0.54336139496415858</c:v>
                </c:pt>
                <c:pt idx="3967">
                  <c:v>0.55739270254969597</c:v>
                </c:pt>
                <c:pt idx="3968">
                  <c:v>0.49241467807441952</c:v>
                </c:pt>
                <c:pt idx="3969">
                  <c:v>0.35688433226197958</c:v>
                </c:pt>
                <c:pt idx="3970">
                  <c:v>0.15728138504549863</c:v>
                </c:pt>
                <c:pt idx="3971">
                  <c:v>-1.4032184667885304E-2</c:v>
                </c:pt>
                <c:pt idx="3972">
                  <c:v>-0.1390115404687822</c:v>
                </c:pt>
                <c:pt idx="3973">
                  <c:v>-0.20719319958239796</c:v>
                </c:pt>
                <c:pt idx="3974">
                  <c:v>-0.1832527435384691</c:v>
                </c:pt>
                <c:pt idx="3975">
                  <c:v>-0.13871015304699541</c:v>
                </c:pt>
                <c:pt idx="3976">
                  <c:v>-0.1255040154978633</c:v>
                </c:pt>
                <c:pt idx="3977">
                  <c:v>-9.0949821509420881E-2</c:v>
                </c:pt>
                <c:pt idx="3978">
                  <c:v>1.0537778958678246E-2</c:v>
                </c:pt>
                <c:pt idx="3979">
                  <c:v>0.14195312848314642</c:v>
                </c:pt>
                <c:pt idx="3980">
                  <c:v>0.25787335652858018</c:v>
                </c:pt>
                <c:pt idx="3981">
                  <c:v>0.35185985639691353</c:v>
                </c:pt>
                <c:pt idx="3982">
                  <c:v>0.34763944577425721</c:v>
                </c:pt>
                <c:pt idx="3983">
                  <c:v>0.28002067252993584</c:v>
                </c:pt>
                <c:pt idx="3984">
                  <c:v>0.13854407384991646</c:v>
                </c:pt>
                <c:pt idx="3985">
                  <c:v>-4.1331482380628587E-2</c:v>
                </c:pt>
                <c:pt idx="3986">
                  <c:v>-0.1732214979082346</c:v>
                </c:pt>
                <c:pt idx="3987">
                  <c:v>-0.21550245847553015</c:v>
                </c:pt>
                <c:pt idx="3988">
                  <c:v>-0.16826680490747095</c:v>
                </c:pt>
                <c:pt idx="3989">
                  <c:v>-0.10628319438546896</c:v>
                </c:pt>
                <c:pt idx="3990">
                  <c:v>-8.7613984979689127E-2</c:v>
                </c:pt>
                <c:pt idx="3991">
                  <c:v>-0.100468924138695</c:v>
                </c:pt>
                <c:pt idx="3992">
                  <c:v>-0.17491550937294961</c:v>
                </c:pt>
                <c:pt idx="3993">
                  <c:v>-0.39146882213652134</c:v>
                </c:pt>
                <c:pt idx="3994">
                  <c:v>-0.78964059993624691</c:v>
                </c:pt>
                <c:pt idx="3995">
                  <c:v>-1.2643256065249444</c:v>
                </c:pt>
                <c:pt idx="3996">
                  <c:v>-1.6829850777983666</c:v>
                </c:pt>
                <c:pt idx="3997">
                  <c:v>-1.9479841071367265</c:v>
                </c:pt>
                <c:pt idx="3998">
                  <c:v>-2.0336085404455662</c:v>
                </c:pt>
                <c:pt idx="3999">
                  <c:v>-1.9957967895269395</c:v>
                </c:pt>
                <c:pt idx="4000">
                  <c:v>-1.8134168708324434</c:v>
                </c:pt>
                <c:pt idx="4001">
                  <c:v>-1.5239802807569505</c:v>
                </c:pt>
                <c:pt idx="4002">
                  <c:v>-1.2457601121068</c:v>
                </c:pt>
                <c:pt idx="4003">
                  <c:v>-1.0118570872396231</c:v>
                </c:pt>
                <c:pt idx="4004">
                  <c:v>-0.78663783542811871</c:v>
                </c:pt>
                <c:pt idx="4005">
                  <c:v>-0.57920588672161111</c:v>
                </c:pt>
                <c:pt idx="4006">
                  <c:v>-0.45942359101027253</c:v>
                </c:pt>
                <c:pt idx="4007">
                  <c:v>-0.44768574412912132</c:v>
                </c:pt>
                <c:pt idx="4008">
                  <c:v>-0.49194540247321134</c:v>
                </c:pt>
                <c:pt idx="4009">
                  <c:v>-0.53619457237422474</c:v>
                </c:pt>
                <c:pt idx="4010">
                  <c:v>-0.60037076085805896</c:v>
                </c:pt>
                <c:pt idx="4011">
                  <c:v>-0.67805240951478485</c:v>
                </c:pt>
                <c:pt idx="4012">
                  <c:v>-0.65462809816002854</c:v>
                </c:pt>
                <c:pt idx="4013">
                  <c:v>-0.5677043404430151</c:v>
                </c:pt>
                <c:pt idx="4014">
                  <c:v>-0.4386093305423856</c:v>
                </c:pt>
                <c:pt idx="4015">
                  <c:v>-0.20498355505988003</c:v>
                </c:pt>
                <c:pt idx="4016">
                  <c:v>3.8095633238554E-2</c:v>
                </c:pt>
                <c:pt idx="4017">
                  <c:v>0.26770817225798965</c:v>
                </c:pt>
                <c:pt idx="4018">
                  <c:v>0.47779075518250469</c:v>
                </c:pt>
                <c:pt idx="4019">
                  <c:v>0.6309270673245192</c:v>
                </c:pt>
                <c:pt idx="4020">
                  <c:v>0.69805829241871842</c:v>
                </c:pt>
                <c:pt idx="4021">
                  <c:v>0.67988017603755002</c:v>
                </c:pt>
                <c:pt idx="4022">
                  <c:v>0.60549069251865151</c:v>
                </c:pt>
                <c:pt idx="4023">
                  <c:v>0.5525454704090953</c:v>
                </c:pt>
                <c:pt idx="4024">
                  <c:v>0.49333528563380241</c:v>
                </c:pt>
                <c:pt idx="4025">
                  <c:v>0.41051875837147239</c:v>
                </c:pt>
                <c:pt idx="4026">
                  <c:v>0.38278863050043582</c:v>
                </c:pt>
                <c:pt idx="4027">
                  <c:v>0.4029378067329526</c:v>
                </c:pt>
                <c:pt idx="4028">
                  <c:v>0.4226403653249145</c:v>
                </c:pt>
                <c:pt idx="4029">
                  <c:v>0.34730849336832764</c:v>
                </c:pt>
                <c:pt idx="4030">
                  <c:v>0.32799426298588513</c:v>
                </c:pt>
                <c:pt idx="4031">
                  <c:v>0.40421005122363568</c:v>
                </c:pt>
                <c:pt idx="4032">
                  <c:v>0.50562591366469867</c:v>
                </c:pt>
                <c:pt idx="4033">
                  <c:v>0.61497432813048369</c:v>
                </c:pt>
                <c:pt idx="4034">
                  <c:v>0.70478661037981516</c:v>
                </c:pt>
                <c:pt idx="4035">
                  <c:v>0.77003517821431167</c:v>
                </c:pt>
                <c:pt idx="4036">
                  <c:v>0.79055978223681456</c:v>
                </c:pt>
                <c:pt idx="4037">
                  <c:v>0.78324272274971007</c:v>
                </c:pt>
                <c:pt idx="4038">
                  <c:v>0.79786236986517911</c:v>
                </c:pt>
                <c:pt idx="4039">
                  <c:v>0.82529209703207018</c:v>
                </c:pt>
                <c:pt idx="4040">
                  <c:v>0.89985791064798837</c:v>
                </c:pt>
                <c:pt idx="4041">
                  <c:v>0.93850530177354818</c:v>
                </c:pt>
                <c:pt idx="4042">
                  <c:v>0.93253704875707633</c:v>
                </c:pt>
                <c:pt idx="4043">
                  <c:v>0.91861051596701149</c:v>
                </c:pt>
                <c:pt idx="4044">
                  <c:v>0.78639086365699773</c:v>
                </c:pt>
                <c:pt idx="4045">
                  <c:v>0.46652273207902911</c:v>
                </c:pt>
                <c:pt idx="4046">
                  <c:v>-4.2703677713871006E-2</c:v>
                </c:pt>
                <c:pt idx="4047">
                  <c:v>-0.60120121166110041</c:v>
                </c:pt>
                <c:pt idx="4048">
                  <c:v>-1.0729172945022583</c:v>
                </c:pt>
                <c:pt idx="4049">
                  <c:v>-1.3767718027532101</c:v>
                </c:pt>
                <c:pt idx="4050">
                  <c:v>-1.5715707689523697</c:v>
                </c:pt>
                <c:pt idx="4051">
                  <c:v>-1.7479830193519592</c:v>
                </c:pt>
                <c:pt idx="4052">
                  <c:v>-1.9308772006630899</c:v>
                </c:pt>
                <c:pt idx="4053">
                  <c:v>-1.9650340032577516</c:v>
                </c:pt>
                <c:pt idx="4054">
                  <c:v>-1.8585721398890021</c:v>
                </c:pt>
                <c:pt idx="4055">
                  <c:v>-1.6961609011888505</c:v>
                </c:pt>
                <c:pt idx="4056">
                  <c:v>-1.5250207927823067</c:v>
                </c:pt>
                <c:pt idx="4057">
                  <c:v>-1.3189657902717591</c:v>
                </c:pt>
                <c:pt idx="4058">
                  <c:v>-1.078316686525941</c:v>
                </c:pt>
                <c:pt idx="4059">
                  <c:v>-0.86485530830919743</c:v>
                </c:pt>
                <c:pt idx="4060">
                  <c:v>-0.73176610194146641</c:v>
                </c:pt>
                <c:pt idx="4061">
                  <c:v>-0.69755331225693229</c:v>
                </c:pt>
                <c:pt idx="4062">
                  <c:v>-0.68191639579832553</c:v>
                </c:pt>
                <c:pt idx="4063">
                  <c:v>-0.64502134211361406</c:v>
                </c:pt>
                <c:pt idx="4064">
                  <c:v>-0.62305401071906097</c:v>
                </c:pt>
                <c:pt idx="4065">
                  <c:v>-0.53184482865035532</c:v>
                </c:pt>
                <c:pt idx="4066">
                  <c:v>-0.42244050018489365</c:v>
                </c:pt>
                <c:pt idx="4067">
                  <c:v>-0.31515264451503755</c:v>
                </c:pt>
                <c:pt idx="4068">
                  <c:v>-0.20821775967255235</c:v>
                </c:pt>
                <c:pt idx="4069">
                  <c:v>-9.3609646819531919E-2</c:v>
                </c:pt>
                <c:pt idx="4070">
                  <c:v>-4.3759100139141084E-4</c:v>
                </c:pt>
                <c:pt idx="4071">
                  <c:v>8.6414099782705311E-2</c:v>
                </c:pt>
                <c:pt idx="4072">
                  <c:v>0.14721710264682772</c:v>
                </c:pt>
                <c:pt idx="4073">
                  <c:v>0.21146778831258417</c:v>
                </c:pt>
                <c:pt idx="4074">
                  <c:v>0.30627772232517603</c:v>
                </c:pt>
                <c:pt idx="4075">
                  <c:v>0.39471088394522669</c:v>
                </c:pt>
                <c:pt idx="4076">
                  <c:v>0.462797068990767</c:v>
                </c:pt>
                <c:pt idx="4077">
                  <c:v>0.48896390721201899</c:v>
                </c:pt>
                <c:pt idx="4078">
                  <c:v>0.43334782317280773</c:v>
                </c:pt>
                <c:pt idx="4079">
                  <c:v>0.30784866817295553</c:v>
                </c:pt>
                <c:pt idx="4080">
                  <c:v>0.22036650136113167</c:v>
                </c:pt>
                <c:pt idx="4081">
                  <c:v>0.14986333318054676</c:v>
                </c:pt>
                <c:pt idx="4082">
                  <c:v>9.2574726194143295E-2</c:v>
                </c:pt>
                <c:pt idx="4083">
                  <c:v>5.0218299999833106E-2</c:v>
                </c:pt>
                <c:pt idx="4084">
                  <c:v>9.4634261727333073E-3</c:v>
                </c:pt>
                <c:pt idx="4085">
                  <c:v>5.491302944719792E-3</c:v>
                </c:pt>
                <c:pt idx="4086">
                  <c:v>3.2215709723532202E-2</c:v>
                </c:pt>
                <c:pt idx="4087">
                  <c:v>0.15065530199557545</c:v>
                </c:pt>
                <c:pt idx="4088">
                  <c:v>0.29297952767461538</c:v>
                </c:pt>
                <c:pt idx="4089">
                  <c:v>0.34937274321913719</c:v>
                </c:pt>
                <c:pt idx="4090">
                  <c:v>0.33974727608263494</c:v>
                </c:pt>
                <c:pt idx="4091">
                  <c:v>0.32061569809913637</c:v>
                </c:pt>
                <c:pt idx="4092">
                  <c:v>0.27922143124043941</c:v>
                </c:pt>
                <c:pt idx="4093">
                  <c:v>0.23818165183067322</c:v>
                </c:pt>
                <c:pt idx="4094">
                  <c:v>0.24849687114357949</c:v>
                </c:pt>
                <c:pt idx="4095">
                  <c:v>0.23856164775788785</c:v>
                </c:pt>
                <c:pt idx="4096">
                  <c:v>0.13431529439985754</c:v>
                </c:pt>
                <c:pt idx="4097">
                  <c:v>8.9546087756752976E-2</c:v>
                </c:pt>
                <c:pt idx="4098">
                  <c:v>4.8096893616020681E-2</c:v>
                </c:pt>
                <c:pt idx="4099">
                  <c:v>-6.1858388744294647E-2</c:v>
                </c:pt>
                <c:pt idx="4100">
                  <c:v>-0.13088802203536035</c:v>
                </c:pt>
                <c:pt idx="4101">
                  <c:v>-2.6658552512526513E-2</c:v>
                </c:pt>
                <c:pt idx="4102">
                  <c:v>3.8252338618040088E-2</c:v>
                </c:pt>
                <c:pt idx="4103">
                  <c:v>7.8761812113225457E-2</c:v>
                </c:pt>
                <c:pt idx="4104">
                  <c:v>0.26608500346541408</c:v>
                </c:pt>
                <c:pt idx="4105">
                  <c:v>0.45888963058590893</c:v>
                </c:pt>
                <c:pt idx="4106">
                  <c:v>0.58353940442204477</c:v>
                </c:pt>
                <c:pt idx="4107">
                  <c:v>0.51873054720461376</c:v>
                </c:pt>
                <c:pt idx="4108">
                  <c:v>0.30224645085632801</c:v>
                </c:pt>
                <c:pt idx="4109">
                  <c:v>-0.12451517824083567</c:v>
                </c:pt>
                <c:pt idx="4110">
                  <c:v>-0.62262153603136539</c:v>
                </c:pt>
                <c:pt idx="4111">
                  <c:v>-0.99931605219841013</c:v>
                </c:pt>
                <c:pt idx="4112">
                  <c:v>-1.2813284325599672</c:v>
                </c:pt>
                <c:pt idx="4113">
                  <c:v>-1.5970801243185997</c:v>
                </c:pt>
                <c:pt idx="4114">
                  <c:v>-1.8395154793560506</c:v>
                </c:pt>
                <c:pt idx="4115">
                  <c:v>-1.934825386852026</c:v>
                </c:pt>
                <c:pt idx="4116">
                  <c:v>-1.8983228275179864</c:v>
                </c:pt>
                <c:pt idx="4117">
                  <c:v>-1.6912488014996052</c:v>
                </c:pt>
                <c:pt idx="4118">
                  <c:v>-1.4607411816716196</c:v>
                </c:pt>
                <c:pt idx="4119">
                  <c:v>-1.3020204131305217</c:v>
                </c:pt>
                <c:pt idx="4120">
                  <c:v>-1.1412922223657371</c:v>
                </c:pt>
                <c:pt idx="4121">
                  <c:v>-0.99431653663516051</c:v>
                </c:pt>
                <c:pt idx="4122">
                  <c:v>-0.84426090314984326</c:v>
                </c:pt>
                <c:pt idx="4123">
                  <c:v>-0.69739814177155501</c:v>
                </c:pt>
                <c:pt idx="4124">
                  <c:v>-0.63172433517873294</c:v>
                </c:pt>
                <c:pt idx="4125">
                  <c:v>-0.64926181599497801</c:v>
                </c:pt>
                <c:pt idx="4126">
                  <c:v>-0.5816501690447331</c:v>
                </c:pt>
                <c:pt idx="4127">
                  <c:v>-0.47106609173119068</c:v>
                </c:pt>
                <c:pt idx="4128">
                  <c:v>-0.43389066405594351</c:v>
                </c:pt>
                <c:pt idx="4129">
                  <c:v>-0.35398681763559581</c:v>
                </c:pt>
                <c:pt idx="4130">
                  <c:v>-0.16724779967218639</c:v>
                </c:pt>
                <c:pt idx="4131">
                  <c:v>-0.32395233862102035</c:v>
                </c:pt>
                <c:pt idx="4132">
                  <c:v>-0.43546955846250057</c:v>
                </c:pt>
                <c:pt idx="4133">
                  <c:v>-0.27338960107415916</c:v>
                </c:pt>
                <c:pt idx="4134">
                  <c:v>-0.11086730182170869</c:v>
                </c:pt>
                <c:pt idx="4135">
                  <c:v>-5.4755118079483509E-2</c:v>
                </c:pt>
                <c:pt idx="4136">
                  <c:v>6.1100626140832906E-2</c:v>
                </c:pt>
                <c:pt idx="4137">
                  <c:v>0.2711871011182666</c:v>
                </c:pt>
                <c:pt idx="4138">
                  <c:v>0.40386776983737949</c:v>
                </c:pt>
                <c:pt idx="4139">
                  <c:v>0.43133455373346807</c:v>
                </c:pt>
                <c:pt idx="4140">
                  <c:v>0.43074007462710145</c:v>
                </c:pt>
                <c:pt idx="4141">
                  <c:v>0.40706338282674553</c:v>
                </c:pt>
                <c:pt idx="4142">
                  <c:v>0.39235577166080476</c:v>
                </c:pt>
                <c:pt idx="4143">
                  <c:v>0.35378834120929242</c:v>
                </c:pt>
                <c:pt idx="4144">
                  <c:v>0.32807780507951978</c:v>
                </c:pt>
                <c:pt idx="4145">
                  <c:v>0.30661410167813302</c:v>
                </c:pt>
                <c:pt idx="4146">
                  <c:v>0.25352971583604816</c:v>
                </c:pt>
                <c:pt idx="4147">
                  <c:v>0.1639171525463462</c:v>
                </c:pt>
                <c:pt idx="4148">
                  <c:v>9.2397299744188796E-2</c:v>
                </c:pt>
                <c:pt idx="4149">
                  <c:v>9.2979682423174392E-2</c:v>
                </c:pt>
                <c:pt idx="4150">
                  <c:v>0.11337268754839898</c:v>
                </c:pt>
                <c:pt idx="4151">
                  <c:v>0.11821235485374929</c:v>
                </c:pt>
                <c:pt idx="4152">
                  <c:v>0.1528770612180233</c:v>
                </c:pt>
                <c:pt idx="4153">
                  <c:v>0.18878769960254432</c:v>
                </c:pt>
                <c:pt idx="4154">
                  <c:v>0.18178481832146645</c:v>
                </c:pt>
                <c:pt idx="4155">
                  <c:v>0.17461565684527158</c:v>
                </c:pt>
                <c:pt idx="4156">
                  <c:v>0.22817966055125</c:v>
                </c:pt>
                <c:pt idx="4157">
                  <c:v>0.358554260507226</c:v>
                </c:pt>
                <c:pt idx="4158">
                  <c:v>0.53641629148274661</c:v>
                </c:pt>
                <c:pt idx="4159">
                  <c:v>0.73663719803094863</c:v>
                </c:pt>
                <c:pt idx="4160">
                  <c:v>0.87344691462814816</c:v>
                </c:pt>
                <c:pt idx="4161">
                  <c:v>0.96021747529506685</c:v>
                </c:pt>
                <c:pt idx="4162">
                  <c:v>0.94852881811559209</c:v>
                </c:pt>
                <c:pt idx="4163">
                  <c:v>0.81396501705050472</c:v>
                </c:pt>
                <c:pt idx="4164">
                  <c:v>0.68710294917225845</c:v>
                </c:pt>
                <c:pt idx="4165">
                  <c:v>0.66997309237718583</c:v>
                </c:pt>
                <c:pt idx="4166">
                  <c:v>0.67488957747817047</c:v>
                </c:pt>
                <c:pt idx="4167">
                  <c:v>0.64020608693361281</c:v>
                </c:pt>
                <c:pt idx="4168">
                  <c:v>0.54399183444678789</c:v>
                </c:pt>
                <c:pt idx="4169">
                  <c:v>0.46385665755718947</c:v>
                </c:pt>
                <c:pt idx="4170">
                  <c:v>0.4626091540977359</c:v>
                </c:pt>
                <c:pt idx="4171">
                  <c:v>0.51952529344707732</c:v>
                </c:pt>
                <c:pt idx="4172">
                  <c:v>0.59114224657416348</c:v>
                </c:pt>
                <c:pt idx="4173">
                  <c:v>0.58559338510036474</c:v>
                </c:pt>
                <c:pt idx="4174">
                  <c:v>0.526523533500731</c:v>
                </c:pt>
                <c:pt idx="4175">
                  <c:v>0.31777391474694017</c:v>
                </c:pt>
                <c:pt idx="4176">
                  <c:v>-9.6407283693552018E-2</c:v>
                </c:pt>
                <c:pt idx="4177">
                  <c:v>-0.57929611656814817</c:v>
                </c:pt>
                <c:pt idx="4178">
                  <c:v>-1.0430055704712868</c:v>
                </c:pt>
                <c:pt idx="4179">
                  <c:v>-1.4439126026630402</c:v>
                </c:pt>
                <c:pt idx="4180">
                  <c:v>-1.7639957655966283</c:v>
                </c:pt>
                <c:pt idx="4181">
                  <c:v>-1.902048819512129</c:v>
                </c:pt>
                <c:pt idx="4182">
                  <c:v>-1.8510494045913219</c:v>
                </c:pt>
                <c:pt idx="4183">
                  <c:v>-1.6511990287899971</c:v>
                </c:pt>
                <c:pt idx="4184">
                  <c:v>-1.4207454957067966</c:v>
                </c:pt>
                <c:pt idx="4185">
                  <c:v>-1.2141291604936124</c:v>
                </c:pt>
                <c:pt idx="4186">
                  <c:v>-0.94592117920517926</c:v>
                </c:pt>
                <c:pt idx="4187">
                  <c:v>-0.59960678558796643</c:v>
                </c:pt>
                <c:pt idx="4188">
                  <c:v>-0.32943212985992432</c:v>
                </c:pt>
                <c:pt idx="4189">
                  <c:v>-0.26280007425695662</c:v>
                </c:pt>
                <c:pt idx="4190">
                  <c:v>-0.29949824122712015</c:v>
                </c:pt>
                <c:pt idx="4191">
                  <c:v>-0.3488466765359044</c:v>
                </c:pt>
                <c:pt idx="4192">
                  <c:v>-0.48941428899765016</c:v>
                </c:pt>
                <c:pt idx="4193">
                  <c:v>-0.63618013277649887</c:v>
                </c:pt>
                <c:pt idx="4194">
                  <c:v>-0.74177470788359645</c:v>
                </c:pt>
                <c:pt idx="4195">
                  <c:v>-0.84087171077728273</c:v>
                </c:pt>
                <c:pt idx="4196">
                  <c:v>-1.0109014329314232</c:v>
                </c:pt>
                <c:pt idx="4197">
                  <c:v>-1.1628101952373981</c:v>
                </c:pt>
                <c:pt idx="4198">
                  <c:v>-1.2104610559344293</c:v>
                </c:pt>
                <c:pt idx="4199">
                  <c:v>-1.1782904794067146</c:v>
                </c:pt>
                <c:pt idx="4200">
                  <c:v>-1.1746237635612489</c:v>
                </c:pt>
                <c:pt idx="4201">
                  <c:v>-1.1094027507305146</c:v>
                </c:pt>
                <c:pt idx="4202">
                  <c:v>-0.97673198573291309</c:v>
                </c:pt>
                <c:pt idx="4203">
                  <c:v>-0.76849794521927839</c:v>
                </c:pt>
                <c:pt idx="4204">
                  <c:v>-0.58720436610281468</c:v>
                </c:pt>
                <c:pt idx="4205">
                  <c:v>-0.46367828093469143</c:v>
                </c:pt>
                <c:pt idx="4206">
                  <c:v>-0.37743758764117957</c:v>
                </c:pt>
                <c:pt idx="4207">
                  <c:v>-0.300351331718266</c:v>
                </c:pt>
                <c:pt idx="4208">
                  <c:v>-0.22221542749553919</c:v>
                </c:pt>
                <c:pt idx="4209">
                  <c:v>-0.27728583840653304</c:v>
                </c:pt>
                <c:pt idx="4210">
                  <c:v>-0.50117428220808513</c:v>
                </c:pt>
                <c:pt idx="4211">
                  <c:v>-0.84859449394047259</c:v>
                </c:pt>
                <c:pt idx="4212">
                  <c:v>-1.193708052188158</c:v>
                </c:pt>
                <c:pt idx="4213">
                  <c:v>-1.4758424931764604</c:v>
                </c:pt>
                <c:pt idx="4214">
                  <c:v>-1.7344883765280248</c:v>
                </c:pt>
                <c:pt idx="4215">
                  <c:v>-1.9139619366824627</c:v>
                </c:pt>
                <c:pt idx="4216">
                  <c:v>-2.0440798804163935</c:v>
                </c:pt>
                <c:pt idx="4217">
                  <c:v>-2.0348665688931944</c:v>
                </c:pt>
                <c:pt idx="4218">
                  <c:v>-2.0156938411295413</c:v>
                </c:pt>
                <c:pt idx="4219">
                  <c:v>-1.9182279190421105</c:v>
                </c:pt>
                <c:pt idx="4220">
                  <c:v>-1.6880138294398785</c:v>
                </c:pt>
                <c:pt idx="4221">
                  <c:v>-1.403800410926342</c:v>
                </c:pt>
                <c:pt idx="4222">
                  <c:v>-1.1289074541628361</c:v>
                </c:pt>
                <c:pt idx="4223">
                  <c:v>-0.91702920958399781</c:v>
                </c:pt>
                <c:pt idx="4224">
                  <c:v>-0.72297167032957077</c:v>
                </c:pt>
                <c:pt idx="4225">
                  <c:v>-0.52475942853838209</c:v>
                </c:pt>
                <c:pt idx="4226">
                  <c:v>-0.35185547098517422</c:v>
                </c:pt>
                <c:pt idx="4227">
                  <c:v>-0.21602640554308891</c:v>
                </c:pt>
                <c:pt idx="4228">
                  <c:v>-0.10202808419242501</c:v>
                </c:pt>
                <c:pt idx="4229">
                  <c:v>-4.6945485491305596E-2</c:v>
                </c:pt>
                <c:pt idx="4230">
                  <c:v>-8.4667755737900738E-2</c:v>
                </c:pt>
                <c:pt idx="4231">
                  <c:v>-0.24015643928200009</c:v>
                </c:pt>
                <c:pt idx="4232">
                  <c:v>-0.39806345812976363</c:v>
                </c:pt>
                <c:pt idx="4233">
                  <c:v>-0.61486659318208703</c:v>
                </c:pt>
                <c:pt idx="4234">
                  <c:v>-0.83115919321775444</c:v>
                </c:pt>
                <c:pt idx="4235">
                  <c:v>-0.91707196734845642</c:v>
                </c:pt>
                <c:pt idx="4236">
                  <c:v>-0.97186483651399613</c:v>
                </c:pt>
                <c:pt idx="4237">
                  <c:v>-0.89790486752986909</c:v>
                </c:pt>
                <c:pt idx="4238">
                  <c:v>-0.71634852916002278</c:v>
                </c:pt>
                <c:pt idx="4239">
                  <c:v>-0.52389389444142587</c:v>
                </c:pt>
                <c:pt idx="4240">
                  <c:v>-0.3255441334471107</c:v>
                </c:pt>
                <c:pt idx="4241">
                  <c:v>-0.17082556474953892</c:v>
                </c:pt>
                <c:pt idx="4242">
                  <c:v>-0.22787841930985453</c:v>
                </c:pt>
                <c:pt idx="4243">
                  <c:v>-0.36402959324419498</c:v>
                </c:pt>
                <c:pt idx="4244">
                  <c:v>-0.42550579335540534</c:v>
                </c:pt>
                <c:pt idx="4245">
                  <c:v>-0.33614882647991184</c:v>
                </c:pt>
                <c:pt idx="4246">
                  <c:v>-0.14600267250090837</c:v>
                </c:pt>
                <c:pt idx="4247">
                  <c:v>2.9389567673206332E-3</c:v>
                </c:pt>
                <c:pt idx="4248">
                  <c:v>0.10318607043474913</c:v>
                </c:pt>
                <c:pt idx="4249">
                  <c:v>0.13613938814029097</c:v>
                </c:pt>
                <c:pt idx="4250">
                  <c:v>0.12445182731375098</c:v>
                </c:pt>
                <c:pt idx="4251">
                  <c:v>1.9006776474416256E-2</c:v>
                </c:pt>
                <c:pt idx="4252">
                  <c:v>-0.14103900767862798</c:v>
                </c:pt>
                <c:pt idx="4253">
                  <c:v>-0.20542467266321182</c:v>
                </c:pt>
                <c:pt idx="4254">
                  <c:v>-0.20296299487352373</c:v>
                </c:pt>
                <c:pt idx="4255">
                  <c:v>-0.26342338744550947</c:v>
                </c:pt>
                <c:pt idx="4256">
                  <c:v>-0.41430578067898755</c:v>
                </c:pt>
                <c:pt idx="4257">
                  <c:v>-0.60238443229347471</c:v>
                </c:pt>
                <c:pt idx="4258">
                  <c:v>-0.71338457554578782</c:v>
                </c:pt>
                <c:pt idx="4259">
                  <c:v>-0.76247531309723859</c:v>
                </c:pt>
                <c:pt idx="4260">
                  <c:v>-0.73637765474617489</c:v>
                </c:pt>
                <c:pt idx="4261">
                  <c:v>-0.81267197839915761</c:v>
                </c:pt>
                <c:pt idx="4262">
                  <c:v>-0.98564942814409739</c:v>
                </c:pt>
                <c:pt idx="4263">
                  <c:v>-1.161382305175066</c:v>
                </c:pt>
                <c:pt idx="4264">
                  <c:v>-1.4743061372637749</c:v>
                </c:pt>
                <c:pt idx="4265">
                  <c:v>-1.6376644787192345</c:v>
                </c:pt>
                <c:pt idx="4266">
                  <c:v>-1.714831060767174</c:v>
                </c:pt>
                <c:pt idx="4267">
                  <c:v>-1.8442670729756356</c:v>
                </c:pt>
                <c:pt idx="4268">
                  <c:v>-1.9853747123479843</c:v>
                </c:pt>
                <c:pt idx="4269">
                  <c:v>-2.1046177120506764</c:v>
                </c:pt>
                <c:pt idx="4270">
                  <c:v>-2.2085929007828238</c:v>
                </c:pt>
                <c:pt idx="4271">
                  <c:v>-2.3031438396871091</c:v>
                </c:pt>
                <c:pt idx="4272">
                  <c:v>-2.373401497900486</c:v>
                </c:pt>
                <c:pt idx="4273">
                  <c:v>-2.3807286438345909</c:v>
                </c:pt>
                <c:pt idx="4274">
                  <c:v>-2.3495343330502512</c:v>
                </c:pt>
                <c:pt idx="4275">
                  <c:v>-2.3286808231472969</c:v>
                </c:pt>
                <c:pt idx="4276">
                  <c:v>-2.3354586231708527</c:v>
                </c:pt>
                <c:pt idx="4277">
                  <c:v>-2.3269659809768202</c:v>
                </c:pt>
                <c:pt idx="4278">
                  <c:v>-2.3707651345431806</c:v>
                </c:pt>
                <c:pt idx="4279">
                  <c:v>-2.4498146662116054</c:v>
                </c:pt>
                <c:pt idx="4280">
                  <c:v>-2.4589985954761509</c:v>
                </c:pt>
                <c:pt idx="4281">
                  <c:v>-2.3680735149979593</c:v>
                </c:pt>
                <c:pt idx="4282">
                  <c:v>-2.1528206960856915</c:v>
                </c:pt>
                <c:pt idx="4283">
                  <c:v>-1.9535182043910027</c:v>
                </c:pt>
                <c:pt idx="4284">
                  <c:v>-1.8579321621358396</c:v>
                </c:pt>
                <c:pt idx="4285">
                  <c:v>-1.7837596468627455</c:v>
                </c:pt>
                <c:pt idx="4286">
                  <c:v>-1.7151234215497972</c:v>
                </c:pt>
                <c:pt idx="4287">
                  <c:v>-1.5558220244944096</c:v>
                </c:pt>
                <c:pt idx="4288">
                  <c:v>-1.3213684111833572</c:v>
                </c:pt>
                <c:pt idx="4289">
                  <c:v>-1.1262255556136371</c:v>
                </c:pt>
                <c:pt idx="4290">
                  <c:v>-0.91670154623687272</c:v>
                </c:pt>
                <c:pt idx="4291">
                  <c:v>-0.7152629204839468</c:v>
                </c:pt>
                <c:pt idx="4292">
                  <c:v>-0.54559035357087848</c:v>
                </c:pt>
                <c:pt idx="4293">
                  <c:v>-0.27777197957038879</c:v>
                </c:pt>
                <c:pt idx="4294">
                  <c:v>-0.1067217995133251</c:v>
                </c:pt>
                <c:pt idx="4295">
                  <c:v>3.0245127242524178E-2</c:v>
                </c:pt>
                <c:pt idx="4296">
                  <c:v>0.12627199245616794</c:v>
                </c:pt>
                <c:pt idx="4297">
                  <c:v>8.5409255772829054E-2</c:v>
                </c:pt>
                <c:pt idx="4298">
                  <c:v>-2.0018312805332245E-2</c:v>
                </c:pt>
                <c:pt idx="4299">
                  <c:v>-0.1164377249032259</c:v>
                </c:pt>
                <c:pt idx="4300">
                  <c:v>-0.21606972975656391</c:v>
                </c:pt>
                <c:pt idx="4301">
                  <c:v>-0.24753266528248788</c:v>
                </c:pt>
                <c:pt idx="4302">
                  <c:v>-0.18391746232286096</c:v>
                </c:pt>
                <c:pt idx="4303">
                  <c:v>-7.3677712921053171E-2</c:v>
                </c:pt>
                <c:pt idx="4304">
                  <c:v>4.4148314567282798E-2</c:v>
                </c:pt>
                <c:pt idx="4305">
                  <c:v>7.3759112558327622E-2</c:v>
                </c:pt>
                <c:pt idx="4306">
                  <c:v>8.5184713555499919E-2</c:v>
                </c:pt>
                <c:pt idx="4307">
                  <c:v>7.8356600068509585E-2</c:v>
                </c:pt>
                <c:pt idx="4308">
                  <c:v>4.5687347408384087E-2</c:v>
                </c:pt>
                <c:pt idx="4309">
                  <c:v>-0.10190207669511438</c:v>
                </c:pt>
                <c:pt idx="4310">
                  <c:v>-0.2712867230549455</c:v>
                </c:pt>
                <c:pt idx="4311">
                  <c:v>-0.37814868215471509</c:v>
                </c:pt>
                <c:pt idx="4312">
                  <c:v>-0.47550379950553179</c:v>
                </c:pt>
                <c:pt idx="4313">
                  <c:v>-0.54331249762326483</c:v>
                </c:pt>
                <c:pt idx="4314">
                  <c:v>-0.57404878869652753</c:v>
                </c:pt>
                <c:pt idx="4315">
                  <c:v>-0.49572014562785627</c:v>
                </c:pt>
                <c:pt idx="4316">
                  <c:v>-0.28932819731533527</c:v>
                </c:pt>
                <c:pt idx="4317">
                  <c:v>-1.7029979042708875E-2</c:v>
                </c:pt>
                <c:pt idx="4318">
                  <c:v>0.21398945488035681</c:v>
                </c:pt>
                <c:pt idx="4319">
                  <c:v>0.28955020878463983</c:v>
                </c:pt>
                <c:pt idx="4320">
                  <c:v>0.35155894406139854</c:v>
                </c:pt>
                <c:pt idx="4321">
                  <c:v>0.43443255476653581</c:v>
                </c:pt>
                <c:pt idx="4322">
                  <c:v>0.55856294967234132</c:v>
                </c:pt>
                <c:pt idx="4323">
                  <c:v>0.70336274027824408</c:v>
                </c:pt>
                <c:pt idx="4324">
                  <c:v>0.87426800988614561</c:v>
                </c:pt>
                <c:pt idx="4325">
                  <c:v>1.0324873065948488</c:v>
                </c:pt>
                <c:pt idx="4326">
                  <c:v>1.1839135274291039</c:v>
                </c:pt>
                <c:pt idx="4327">
                  <c:v>1.3211706291139127</c:v>
                </c:pt>
                <c:pt idx="4328">
                  <c:v>1.3795657485723496</c:v>
                </c:pt>
                <c:pt idx="4329">
                  <c:v>1.3721982568502427</c:v>
                </c:pt>
                <c:pt idx="4330">
                  <c:v>1.3226296555995942</c:v>
                </c:pt>
                <c:pt idx="4331">
                  <c:v>1.236900410950184</c:v>
                </c:pt>
                <c:pt idx="4332">
                  <c:v>1.1257853333652019</c:v>
                </c:pt>
                <c:pt idx="4333">
                  <c:v>1.0589013724029064</c:v>
                </c:pt>
                <c:pt idx="4334">
                  <c:v>1.1117360821366311</c:v>
                </c:pt>
                <c:pt idx="4335">
                  <c:v>1.214475388750434</c:v>
                </c:pt>
                <c:pt idx="4336">
                  <c:v>1.3482144400477409</c:v>
                </c:pt>
                <c:pt idx="4337">
                  <c:v>1.4379382100701332</c:v>
                </c:pt>
                <c:pt idx="4338">
                  <c:v>1.5151954239606857</c:v>
                </c:pt>
                <c:pt idx="4339">
                  <c:v>1.6239135816693306</c:v>
                </c:pt>
                <c:pt idx="4340">
                  <c:v>1.7337558665871622</c:v>
                </c:pt>
                <c:pt idx="4341">
                  <c:v>1.8092457595467568</c:v>
                </c:pt>
                <c:pt idx="4342">
                  <c:v>1.8226738902926445</c:v>
                </c:pt>
                <c:pt idx="4343">
                  <c:v>1.818838116824627</c:v>
                </c:pt>
                <c:pt idx="4344">
                  <c:v>1.8136000348627568</c:v>
                </c:pt>
                <c:pt idx="4345">
                  <c:v>1.7467220672965051</c:v>
                </c:pt>
                <c:pt idx="4346">
                  <c:v>1.6251309719681741</c:v>
                </c:pt>
                <c:pt idx="4347">
                  <c:v>1.4768933840095997</c:v>
                </c:pt>
                <c:pt idx="4348">
                  <c:v>1.3417575059831144</c:v>
                </c:pt>
                <c:pt idx="4349">
                  <c:v>1.198512124568224</c:v>
                </c:pt>
                <c:pt idx="4350">
                  <c:v>1.0712207248806953</c:v>
                </c:pt>
                <c:pt idx="4351">
                  <c:v>0.95696393832564364</c:v>
                </c:pt>
                <c:pt idx="4352">
                  <c:v>0.8146361312270165</c:v>
                </c:pt>
                <c:pt idx="4353">
                  <c:v>0.63381712675094604</c:v>
                </c:pt>
                <c:pt idx="4354">
                  <c:v>0.49169499546289447</c:v>
                </c:pt>
                <c:pt idx="4355">
                  <c:v>0.4402769929915667</c:v>
                </c:pt>
                <c:pt idx="4356">
                  <c:v>0.47332647912204268</c:v>
                </c:pt>
                <c:pt idx="4357">
                  <c:v>0.55468785367906093</c:v>
                </c:pt>
                <c:pt idx="4358">
                  <c:v>0.611685196235776</c:v>
                </c:pt>
                <c:pt idx="4359">
                  <c:v>0.63891736060380944</c:v>
                </c:pt>
                <c:pt idx="4360">
                  <c:v>0.62727328844368457</c:v>
                </c:pt>
                <c:pt idx="4361">
                  <c:v>0.52733509048819549</c:v>
                </c:pt>
                <c:pt idx="4362">
                  <c:v>0.34106516540050508</c:v>
                </c:pt>
                <c:pt idx="4363">
                  <c:v>0.15715181440114975</c:v>
                </c:pt>
                <c:pt idx="4364">
                  <c:v>-1.5270953848958017E-2</c:v>
                </c:pt>
                <c:pt idx="4365">
                  <c:v>-0.15479129344224932</c:v>
                </c:pt>
                <c:pt idx="4366">
                  <c:v>-0.28216206908226016</c:v>
                </c:pt>
                <c:pt idx="4367">
                  <c:v>-0.33469871699810028</c:v>
                </c:pt>
                <c:pt idx="4368">
                  <c:v>-0.2620058396458626</c:v>
                </c:pt>
                <c:pt idx="4369">
                  <c:v>-9.8040995746850976E-2</c:v>
                </c:pt>
                <c:pt idx="4370">
                  <c:v>0.10015600673854351</c:v>
                </c:pt>
                <c:pt idx="4371">
                  <c:v>0.2200817419588566</c:v>
                </c:pt>
                <c:pt idx="4372">
                  <c:v>0.30660043381154539</c:v>
                </c:pt>
                <c:pt idx="4373">
                  <c:v>0.39971193440258507</c:v>
                </c:pt>
                <c:pt idx="4374">
                  <c:v>0.45046013832092285</c:v>
                </c:pt>
                <c:pt idx="4375">
                  <c:v>0.44690400794148449</c:v>
                </c:pt>
                <c:pt idx="4376">
                  <c:v>0.32790103644132618</c:v>
                </c:pt>
                <c:pt idx="4377">
                  <c:v>3.6563626192510128E-2</c:v>
                </c:pt>
                <c:pt idx="4378">
                  <c:v>-0.26970654956996443</c:v>
                </c:pt>
                <c:pt idx="4379">
                  <c:v>-0.57761836767196661</c:v>
                </c:pt>
                <c:pt idx="4380">
                  <c:v>-0.90857472047209742</c:v>
                </c:pt>
                <c:pt idx="4381">
                  <c:v>-1.158206024542451</c:v>
                </c:pt>
                <c:pt idx="4382">
                  <c:v>-1.2220137653499843</c:v>
                </c:pt>
                <c:pt idx="4383">
                  <c:v>-1.0774254246801138</c:v>
                </c:pt>
                <c:pt idx="4384">
                  <c:v>-0.8631763534247876</c:v>
                </c:pt>
                <c:pt idx="4385">
                  <c:v>-0.68845241345465191</c:v>
                </c:pt>
                <c:pt idx="4386">
                  <c:v>-0.52409076288342482</c:v>
                </c:pt>
                <c:pt idx="4387">
                  <c:v>-0.35654910407960416</c:v>
                </c:pt>
                <c:pt idx="4388">
                  <c:v>-0.19613468952476978</c:v>
                </c:pt>
                <c:pt idx="4389">
                  <c:v>-2.2947544008493425E-2</c:v>
                </c:pt>
                <c:pt idx="4390">
                  <c:v>0.15822711735963821</c:v>
                </c:pt>
                <c:pt idx="4391">
                  <c:v>0.28651517495512963</c:v>
                </c:pt>
                <c:pt idx="4392">
                  <c:v>0.32305018633604049</c:v>
                </c:pt>
                <c:pt idx="4393">
                  <c:v>0.31489112779498102</c:v>
                </c:pt>
                <c:pt idx="4394">
                  <c:v>0.30563951700925829</c:v>
                </c:pt>
                <c:pt idx="4395">
                  <c:v>0.28029973089694976</c:v>
                </c:pt>
                <c:pt idx="4396">
                  <c:v>0.28019784316420554</c:v>
                </c:pt>
                <c:pt idx="4397">
                  <c:v>0.33639448262751104</c:v>
                </c:pt>
                <c:pt idx="4398">
                  <c:v>0.49158060930669312</c:v>
                </c:pt>
                <c:pt idx="4399">
                  <c:v>0.66281324990093715</c:v>
                </c:pt>
                <c:pt idx="4400">
                  <c:v>0.88646610572934159</c:v>
                </c:pt>
                <c:pt idx="4401">
                  <c:v>1.0631006965041161</c:v>
                </c:pt>
                <c:pt idx="4402">
                  <c:v>1.1906096126139165</c:v>
                </c:pt>
                <c:pt idx="4403">
                  <c:v>1.2496170817315579</c:v>
                </c:pt>
                <c:pt idx="4404">
                  <c:v>1.2485887026786804</c:v>
                </c:pt>
                <c:pt idx="4405">
                  <c:v>1.230324193686247</c:v>
                </c:pt>
                <c:pt idx="4406">
                  <c:v>1.1062424768507482</c:v>
                </c:pt>
                <c:pt idx="4407">
                  <c:v>0.88274932309985166</c:v>
                </c:pt>
                <c:pt idx="4408">
                  <c:v>0.69300417847931384</c:v>
                </c:pt>
                <c:pt idx="4409">
                  <c:v>0.54632911272346973</c:v>
                </c:pt>
                <c:pt idx="4410">
                  <c:v>0.41824899673461918</c:v>
                </c:pt>
                <c:pt idx="4411">
                  <c:v>0.20701007209718228</c:v>
                </c:pt>
                <c:pt idx="4412">
                  <c:v>5.2582000382244587E-2</c:v>
                </c:pt>
                <c:pt idx="4413">
                  <c:v>4.7690439037978649E-2</c:v>
                </c:pt>
                <c:pt idx="4414">
                  <c:v>0.13807735640555621</c:v>
                </c:pt>
                <c:pt idx="4415">
                  <c:v>0.27038038635626438</c:v>
                </c:pt>
                <c:pt idx="4416">
                  <c:v>0.42675735332071785</c:v>
                </c:pt>
                <c:pt idx="4417">
                  <c:v>0.53534862644970416</c:v>
                </c:pt>
                <c:pt idx="4418">
                  <c:v>0.57628564104437829</c:v>
                </c:pt>
                <c:pt idx="4419">
                  <c:v>0.56105470407754188</c:v>
                </c:pt>
                <c:pt idx="4420">
                  <c:v>0.36905264385044578</c:v>
                </c:pt>
                <c:pt idx="4421">
                  <c:v>-1.4551490508019925E-2</c:v>
                </c:pt>
                <c:pt idx="4422">
                  <c:v>-0.53492177970707422</c:v>
                </c:pt>
                <c:pt idx="4423">
                  <c:v>-1.154952414482832</c:v>
                </c:pt>
                <c:pt idx="4424">
                  <c:v>-1.6918618820607663</c:v>
                </c:pt>
                <c:pt idx="4425">
                  <c:v>-2.0872801329195498</c:v>
                </c:pt>
                <c:pt idx="4426">
                  <c:v>-2.3364468026161194</c:v>
                </c:pt>
                <c:pt idx="4427">
                  <c:v>-2.3975695019960406</c:v>
                </c:pt>
                <c:pt idx="4428">
                  <c:v>-2.2911411139369013</c:v>
                </c:pt>
                <c:pt idx="4429">
                  <c:v>-2.0351498664915564</c:v>
                </c:pt>
                <c:pt idx="4430">
                  <c:v>-1.6409678632020952</c:v>
                </c:pt>
                <c:pt idx="4431">
                  <c:v>-1.2540200351178648</c:v>
                </c:pt>
                <c:pt idx="4432">
                  <c:v>-1.022364168316126</c:v>
                </c:pt>
                <c:pt idx="4433">
                  <c:v>-0.87131136529147635</c:v>
                </c:pt>
                <c:pt idx="4434">
                  <c:v>-0.73625201269984253</c:v>
                </c:pt>
                <c:pt idx="4435">
                  <c:v>-0.68052256576716907</c:v>
                </c:pt>
                <c:pt idx="4436">
                  <c:v>-0.62518480919301511</c:v>
                </c:pt>
                <c:pt idx="4437">
                  <c:v>-0.53659598372876649</c:v>
                </c:pt>
                <c:pt idx="4438">
                  <c:v>-0.41045257519930606</c:v>
                </c:pt>
                <c:pt idx="4439">
                  <c:v>-0.21875144558027387</c:v>
                </c:pt>
                <c:pt idx="4440">
                  <c:v>-0.10599549310281874</c:v>
                </c:pt>
                <c:pt idx="4441">
                  <c:v>1.6317313089966774E-2</c:v>
                </c:pt>
                <c:pt idx="4442">
                  <c:v>0.11625309906899929</c:v>
                </c:pt>
                <c:pt idx="4443">
                  <c:v>0.14091663641855121</c:v>
                </c:pt>
                <c:pt idx="4444">
                  <c:v>0.14182158440351486</c:v>
                </c:pt>
                <c:pt idx="4445">
                  <c:v>0.17313461193814875</c:v>
                </c:pt>
                <c:pt idx="4446">
                  <c:v>0.21772434560582044</c:v>
                </c:pt>
                <c:pt idx="4447">
                  <c:v>0.20760542828589679</c:v>
                </c:pt>
                <c:pt idx="4448">
                  <c:v>0.21162418305873873</c:v>
                </c:pt>
                <c:pt idx="4449">
                  <c:v>0.29270704742521048</c:v>
                </c:pt>
                <c:pt idx="4450">
                  <c:v>0.39487749304622416</c:v>
                </c:pt>
                <c:pt idx="4451">
                  <c:v>0.48303497672080997</c:v>
                </c:pt>
                <c:pt idx="4452">
                  <c:v>0.56835429500788448</c:v>
                </c:pt>
                <c:pt idx="4453">
                  <c:v>0.64824337720870973</c:v>
                </c:pt>
                <c:pt idx="4454">
                  <c:v>0.71602203525602826</c:v>
                </c:pt>
                <c:pt idx="4455">
                  <c:v>0.73024297535419469</c:v>
                </c:pt>
                <c:pt idx="4456">
                  <c:v>0.71790856629610067</c:v>
                </c:pt>
                <c:pt idx="4457">
                  <c:v>0.73989124663174155</c:v>
                </c:pt>
                <c:pt idx="4458">
                  <c:v>0.77614888072013855</c:v>
                </c:pt>
                <c:pt idx="4459">
                  <c:v>0.72864588148891929</c:v>
                </c:pt>
                <c:pt idx="4460">
                  <c:v>0.61582012787461282</c:v>
                </c:pt>
                <c:pt idx="4461">
                  <c:v>0.5109937307238579</c:v>
                </c:pt>
                <c:pt idx="4462">
                  <c:v>0.43386146452277902</c:v>
                </c:pt>
                <c:pt idx="4463">
                  <c:v>0.41907944753766063</c:v>
                </c:pt>
                <c:pt idx="4464">
                  <c:v>0.45997428908944132</c:v>
                </c:pt>
                <c:pt idx="4465">
                  <c:v>0.49661637760698796</c:v>
                </c:pt>
                <c:pt idx="4466">
                  <c:v>0.55412378009408714</c:v>
                </c:pt>
                <c:pt idx="4467">
                  <c:v>0.59003142178058632</c:v>
                </c:pt>
                <c:pt idx="4468">
                  <c:v>0.51712713103741414</c:v>
                </c:pt>
                <c:pt idx="4469">
                  <c:v>0.45815236978232865</c:v>
                </c:pt>
                <c:pt idx="4470">
                  <c:v>0.40792442187666894</c:v>
                </c:pt>
                <c:pt idx="4471">
                  <c:v>0.37945096671581269</c:v>
                </c:pt>
                <c:pt idx="4472">
                  <c:v>0.50493612494319684</c:v>
                </c:pt>
                <c:pt idx="4473">
                  <c:v>0.6389996601641178</c:v>
                </c:pt>
                <c:pt idx="4474">
                  <c:v>0.67237783290445807</c:v>
                </c:pt>
                <c:pt idx="4475">
                  <c:v>0.72315578453242779</c:v>
                </c:pt>
                <c:pt idx="4476">
                  <c:v>0.46291324585676197</c:v>
                </c:pt>
                <c:pt idx="4477">
                  <c:v>-0.32890083722770214</c:v>
                </c:pt>
                <c:pt idx="4478">
                  <c:v>-1.3000746059417725</c:v>
                </c:pt>
                <c:pt idx="4479">
                  <c:v>-2.0479853819310665</c:v>
                </c:pt>
                <c:pt idx="4480">
                  <c:v>-2.6042747148871421</c:v>
                </c:pt>
                <c:pt idx="4481">
                  <c:v>-2.9676402837038043</c:v>
                </c:pt>
                <c:pt idx="4482">
                  <c:v>-3.0620003110170364</c:v>
                </c:pt>
                <c:pt idx="4483">
                  <c:v>-2.877779104113579</c:v>
                </c:pt>
                <c:pt idx="4484">
                  <c:v>-2.4737414726614952</c:v>
                </c:pt>
                <c:pt idx="4485">
                  <c:v>-1.9251032213866712</c:v>
                </c:pt>
                <c:pt idx="4486">
                  <c:v>-1.3034415788948537</c:v>
                </c:pt>
                <c:pt idx="4487">
                  <c:v>-0.69458453468978409</c:v>
                </c:pt>
                <c:pt idx="4488">
                  <c:v>-0.30036693647503854</c:v>
                </c:pt>
                <c:pt idx="4489">
                  <c:v>-0.29551181059330706</c:v>
                </c:pt>
                <c:pt idx="4490">
                  <c:v>-0.57146695062518127</c:v>
                </c:pt>
                <c:pt idx="4491">
                  <c:v>-0.84182904615998277</c:v>
                </c:pt>
                <c:pt idx="4492">
                  <c:v>-1.0692075285315514</c:v>
                </c:pt>
                <c:pt idx="4493">
                  <c:v>-1.2943611453473569</c:v>
                </c:pt>
                <c:pt idx="4494">
                  <c:v>-1.4523559820652008</c:v>
                </c:pt>
                <c:pt idx="4495">
                  <c:v>-1.5444100137054921</c:v>
                </c:pt>
                <c:pt idx="4496">
                  <c:v>-1.4863470160961152</c:v>
                </c:pt>
                <c:pt idx="4497">
                  <c:v>-1.3187640613317491</c:v>
                </c:pt>
                <c:pt idx="4498">
                  <c:v>-1.1580808941274883</c:v>
                </c:pt>
                <c:pt idx="4499">
                  <c:v>-1.0716442094743253</c:v>
                </c:pt>
                <c:pt idx="4500">
                  <c:v>-0.99434876941144468</c:v>
                </c:pt>
                <c:pt idx="4501">
                  <c:v>-0.88772625379264358</c:v>
                </c:pt>
                <c:pt idx="4502">
                  <c:v>-0.75445790335536012</c:v>
                </c:pt>
                <c:pt idx="4503">
                  <c:v>-0.62570996224880226</c:v>
                </c:pt>
                <c:pt idx="4504">
                  <c:v>-0.48085243038833142</c:v>
                </c:pt>
                <c:pt idx="4505">
                  <c:v>-0.34326539956033231</c:v>
                </c:pt>
                <c:pt idx="4506">
                  <c:v>-0.25132600989192727</c:v>
                </c:pt>
                <c:pt idx="4507">
                  <c:v>-0.17843485711142421</c:v>
                </c:pt>
                <c:pt idx="4508">
                  <c:v>-0.13053132360801101</c:v>
                </c:pt>
                <c:pt idx="4509">
                  <c:v>-9.9001364372670653E-2</c:v>
                </c:pt>
                <c:pt idx="4510">
                  <c:v>-0.13025739982724191</c:v>
                </c:pt>
                <c:pt idx="4511">
                  <c:v>-0.1824337678961456</c:v>
                </c:pt>
                <c:pt idx="4512">
                  <c:v>-0.26883610015735032</c:v>
                </c:pt>
                <c:pt idx="4513">
                  <c:v>-0.4445181977748871</c:v>
                </c:pt>
                <c:pt idx="4514">
                  <c:v>-0.61899282708764081</c:v>
                </c:pt>
                <c:pt idx="4515">
                  <c:v>-0.60176791649311789</c:v>
                </c:pt>
                <c:pt idx="4516">
                  <c:v>-0.46924680367112165</c:v>
                </c:pt>
                <c:pt idx="4517">
                  <c:v>-0.36024743143469096</c:v>
                </c:pt>
                <c:pt idx="4518">
                  <c:v>-0.3322914914041758</c:v>
                </c:pt>
                <c:pt idx="4519">
                  <c:v>-0.33235420279204847</c:v>
                </c:pt>
                <c:pt idx="4520">
                  <c:v>-0.3772891414538026</c:v>
                </c:pt>
                <c:pt idx="4521">
                  <c:v>-0.52177691001445059</c:v>
                </c:pt>
                <c:pt idx="4522">
                  <c:v>-0.68251566231250771</c:v>
                </c:pt>
                <c:pt idx="4523">
                  <c:v>-0.89068421401083475</c:v>
                </c:pt>
                <c:pt idx="4524">
                  <c:v>-1.0558607471734285</c:v>
                </c:pt>
                <c:pt idx="4525">
                  <c:v>-1.2349258062243462</c:v>
                </c:pt>
                <c:pt idx="4526">
                  <c:v>-1.5327120740711691</c:v>
                </c:pt>
                <c:pt idx="4527">
                  <c:v>-1.676185789257288</c:v>
                </c:pt>
                <c:pt idx="4528">
                  <c:v>-1.7729446367919446</c:v>
                </c:pt>
                <c:pt idx="4529">
                  <c:v>-1.877626315355301</c:v>
                </c:pt>
                <c:pt idx="4530">
                  <c:v>-1.8885649940371514</c:v>
                </c:pt>
                <c:pt idx="4531">
                  <c:v>-1.8282841475307943</c:v>
                </c:pt>
                <c:pt idx="4532">
                  <c:v>-1.779690861850977</c:v>
                </c:pt>
                <c:pt idx="4533">
                  <c:v>-1.7058215247094632</c:v>
                </c:pt>
                <c:pt idx="4534">
                  <c:v>-1.5052123264968396</c:v>
                </c:pt>
                <c:pt idx="4535">
                  <c:v>-1.1574496871978046</c:v>
                </c:pt>
                <c:pt idx="4536">
                  <c:v>-0.72885367691516878</c:v>
                </c:pt>
                <c:pt idx="4537">
                  <c:v>-0.38059866551309823</c:v>
                </c:pt>
                <c:pt idx="4538">
                  <c:v>-0.28773503204807643</c:v>
                </c:pt>
                <c:pt idx="4539">
                  <c:v>-0.44874975465238098</c:v>
                </c:pt>
                <c:pt idx="4540">
                  <c:v>-0.72131522722542285</c:v>
                </c:pt>
                <c:pt idx="4541">
                  <c:v>-1.1000632124394178</c:v>
                </c:pt>
                <c:pt idx="4542">
                  <c:v>-1.4633809071779251</c:v>
                </c:pt>
                <c:pt idx="4543">
                  <c:v>-1.7514530494809151</c:v>
                </c:pt>
                <c:pt idx="4544">
                  <c:v>-1.9380793623626233</c:v>
                </c:pt>
                <c:pt idx="4545">
                  <c:v>-2.0142080636322501</c:v>
                </c:pt>
                <c:pt idx="4546">
                  <c:v>-1.9104430823028089</c:v>
                </c:pt>
                <c:pt idx="4547">
                  <c:v>-1.7613987247645855</c:v>
                </c:pt>
                <c:pt idx="4548">
                  <c:v>-1.5623570188879967</c:v>
                </c:pt>
                <c:pt idx="4549">
                  <c:v>-1.3225551036000252</c:v>
                </c:pt>
                <c:pt idx="4550">
                  <c:v>-1.1516265182197094</c:v>
                </c:pt>
                <c:pt idx="4551">
                  <c:v>-1.0814018967747689</c:v>
                </c:pt>
                <c:pt idx="4552">
                  <c:v>-1.0619868019223213</c:v>
                </c:pt>
                <c:pt idx="4553">
                  <c:v>-1.1376705300807954</c:v>
                </c:pt>
                <c:pt idx="4554">
                  <c:v>-1.2234730111062528</c:v>
                </c:pt>
                <c:pt idx="4555">
                  <c:v>-1.3302678734064104</c:v>
                </c:pt>
                <c:pt idx="4556">
                  <c:v>-1.3887306743860246</c:v>
                </c:pt>
                <c:pt idx="4557">
                  <c:v>-1.2773879939317705</c:v>
                </c:pt>
                <c:pt idx="4558">
                  <c:v>-1.053726440370083</c:v>
                </c:pt>
                <c:pt idx="4559">
                  <c:v>-0.82588135018944742</c:v>
                </c:pt>
                <c:pt idx="4560">
                  <c:v>-0.70153797045350075</c:v>
                </c:pt>
                <c:pt idx="4561">
                  <c:v>-0.62346331581473358</c:v>
                </c:pt>
                <c:pt idx="4562">
                  <c:v>-0.46731751486659051</c:v>
                </c:pt>
                <c:pt idx="4563">
                  <c:v>-0.33310688562691215</c:v>
                </c:pt>
                <c:pt idx="4564">
                  <c:v>-0.3111608234792948</c:v>
                </c:pt>
                <c:pt idx="4565">
                  <c:v>-0.39760255135595801</c:v>
                </c:pt>
                <c:pt idx="4566">
                  <c:v>-0.49579659797251224</c:v>
                </c:pt>
                <c:pt idx="4567">
                  <c:v>-0.55296760283410551</c:v>
                </c:pt>
                <c:pt idx="4568">
                  <c:v>-0.62231389939785009</c:v>
                </c:pt>
                <c:pt idx="4569">
                  <c:v>-0.71617369741201409</c:v>
                </c:pt>
                <c:pt idx="4570">
                  <c:v>-0.81137309253215795</c:v>
                </c:pt>
                <c:pt idx="4571">
                  <c:v>-0.88099954381585122</c:v>
                </c:pt>
                <c:pt idx="4572">
                  <c:v>-0.95259058646857742</c:v>
                </c:pt>
                <c:pt idx="4573">
                  <c:v>-1.0024201197177172</c:v>
                </c:pt>
                <c:pt idx="4574">
                  <c:v>-1.0206792931258679</c:v>
                </c:pt>
                <c:pt idx="4575">
                  <c:v>-1.0150300788134337</c:v>
                </c:pt>
                <c:pt idx="4576">
                  <c:v>-1.0418710644543172</c:v>
                </c:pt>
                <c:pt idx="4577">
                  <c:v>-1.0845993004739285</c:v>
                </c:pt>
                <c:pt idx="4578">
                  <c:v>-1.1260819333791734</c:v>
                </c:pt>
                <c:pt idx="4579">
                  <c:v>-1.1616513501852752</c:v>
                </c:pt>
                <c:pt idx="4580">
                  <c:v>-1.1459110110998154</c:v>
                </c:pt>
                <c:pt idx="4581">
                  <c:v>-1.0455472820252181</c:v>
                </c:pt>
                <c:pt idx="4582">
                  <c:v>-1.1037341675162315</c:v>
                </c:pt>
                <c:pt idx="4583">
                  <c:v>-1.1751105442643166</c:v>
                </c:pt>
                <c:pt idx="4584">
                  <c:v>-1.210648605376482</c:v>
                </c:pt>
                <c:pt idx="4585">
                  <c:v>-1.2878290745615959</c:v>
                </c:pt>
                <c:pt idx="4586">
                  <c:v>-1.3363573099672794</c:v>
                </c:pt>
                <c:pt idx="4587">
                  <c:v>-1.3194603185355664</c:v>
                </c:pt>
                <c:pt idx="4588">
                  <c:v>-1.2232466507703066</c:v>
                </c:pt>
                <c:pt idx="4589">
                  <c:v>-1.0842883747816086</c:v>
                </c:pt>
                <c:pt idx="4590">
                  <c:v>-0.92389990724623205</c:v>
                </c:pt>
                <c:pt idx="4591">
                  <c:v>-0.73956073276698597</c:v>
                </c:pt>
                <c:pt idx="4592">
                  <c:v>-0.56494240812957286</c:v>
                </c:pt>
                <c:pt idx="4593">
                  <c:v>-0.4767126747965813</c:v>
                </c:pt>
                <c:pt idx="4594">
                  <c:v>-0.52974428951740271</c:v>
                </c:pt>
                <c:pt idx="4595">
                  <c:v>-0.65206270538270472</c:v>
                </c:pt>
                <c:pt idx="4596">
                  <c:v>-0.74959813624620442</c:v>
                </c:pt>
                <c:pt idx="4597">
                  <c:v>-0.77781526409089574</c:v>
                </c:pt>
                <c:pt idx="4598">
                  <c:v>-0.75984384678304195</c:v>
                </c:pt>
                <c:pt idx="4599">
                  <c:v>-0.74981784537434581</c:v>
                </c:pt>
                <c:pt idx="4600">
                  <c:v>-0.74579583808779726</c:v>
                </c:pt>
                <c:pt idx="4601">
                  <c:v>-0.51597497373819357</c:v>
                </c:pt>
                <c:pt idx="4602">
                  <c:v>-0.22023493900895119</c:v>
                </c:pt>
                <c:pt idx="4603">
                  <c:v>-2.6470052897930148E-2</c:v>
                </c:pt>
                <c:pt idx="4604">
                  <c:v>0.13167476490139962</c:v>
                </c:pt>
                <c:pt idx="4605">
                  <c:v>0.21928520500659943</c:v>
                </c:pt>
                <c:pt idx="4606">
                  <c:v>0.18344206541776659</c:v>
                </c:pt>
                <c:pt idx="4607">
                  <c:v>0.11877580717206002</c:v>
                </c:pt>
                <c:pt idx="4608">
                  <c:v>1.837107449769974E-2</c:v>
                </c:pt>
                <c:pt idx="4609">
                  <c:v>-0.17366318196058275</c:v>
                </c:pt>
                <c:pt idx="4610">
                  <c:v>-0.40964072585105898</c:v>
                </c:pt>
                <c:pt idx="4611">
                  <c:v>-0.48083496183156971</c:v>
                </c:pt>
                <c:pt idx="4612">
                  <c:v>-0.59754085466265683</c:v>
                </c:pt>
                <c:pt idx="4613">
                  <c:v>-0.6624917261302472</c:v>
                </c:pt>
                <c:pt idx="4614">
                  <c:v>-0.57851840034127233</c:v>
                </c:pt>
                <c:pt idx="4615">
                  <c:v>-0.40473125740885735</c:v>
                </c:pt>
                <c:pt idx="4616">
                  <c:v>-0.2494961602985859</c:v>
                </c:pt>
                <c:pt idx="4617">
                  <c:v>-0.22958639100193978</c:v>
                </c:pt>
                <c:pt idx="4618">
                  <c:v>-0.19800645634531977</c:v>
                </c:pt>
                <c:pt idx="4619">
                  <c:v>-0.16977960750460624</c:v>
                </c:pt>
                <c:pt idx="4620">
                  <c:v>-0.19798789143562318</c:v>
                </c:pt>
                <c:pt idx="4621">
                  <c:v>-0.30120922788977622</c:v>
                </c:pt>
                <c:pt idx="4622">
                  <c:v>-0.41981458872556687</c:v>
                </c:pt>
                <c:pt idx="4623">
                  <c:v>-0.56595010265707968</c:v>
                </c:pt>
                <c:pt idx="4624">
                  <c:v>-0.6691423492133618</c:v>
                </c:pt>
                <c:pt idx="4625">
                  <c:v>-0.71324263438582425</c:v>
                </c:pt>
                <c:pt idx="4626">
                  <c:v>-0.74768185749650007</c:v>
                </c:pt>
                <c:pt idx="4627">
                  <c:v>-0.67908261582255369</c:v>
                </c:pt>
                <c:pt idx="4628">
                  <c:v>-0.59187797248363494</c:v>
                </c:pt>
                <c:pt idx="4629">
                  <c:v>-0.5661152864992619</c:v>
                </c:pt>
                <c:pt idx="4630">
                  <c:v>-0.57176121175289152</c:v>
                </c:pt>
                <c:pt idx="4631">
                  <c:v>-0.56743237182497985</c:v>
                </c:pt>
                <c:pt idx="4632">
                  <c:v>-0.54532375708222391</c:v>
                </c:pt>
                <c:pt idx="4633">
                  <c:v>-0.52253584206104287</c:v>
                </c:pt>
                <c:pt idx="4634">
                  <c:v>-0.52994338721036915</c:v>
                </c:pt>
                <c:pt idx="4635">
                  <c:v>-0.552793575078249</c:v>
                </c:pt>
                <c:pt idx="4636">
                  <c:v>-0.62072886541485794</c:v>
                </c:pt>
                <c:pt idx="4637">
                  <c:v>-0.66825554586946967</c:v>
                </c:pt>
                <c:pt idx="4638">
                  <c:v>-0.69286267586052419</c:v>
                </c:pt>
                <c:pt idx="4639">
                  <c:v>-0.62192827552556995</c:v>
                </c:pt>
                <c:pt idx="4640">
                  <c:v>-0.5160529609769583</c:v>
                </c:pt>
                <c:pt idx="4641">
                  <c:v>-0.42694621838629249</c:v>
                </c:pt>
                <c:pt idx="4642">
                  <c:v>-0.36223142825067045</c:v>
                </c:pt>
                <c:pt idx="4643">
                  <c:v>-0.33665768042206767</c:v>
                </c:pt>
                <c:pt idx="4644">
                  <c:v>-0.41444552913308147</c:v>
                </c:pt>
                <c:pt idx="4645">
                  <c:v>-0.47967648223042492</c:v>
                </c:pt>
                <c:pt idx="4646">
                  <c:v>-0.55733233004808425</c:v>
                </c:pt>
                <c:pt idx="4647">
                  <c:v>-0.62255502395331863</c:v>
                </c:pt>
                <c:pt idx="4648">
                  <c:v>-0.61409907303750522</c:v>
                </c:pt>
                <c:pt idx="4649">
                  <c:v>-0.5226620688289404</c:v>
                </c:pt>
                <c:pt idx="4650">
                  <c:v>-0.50685667946934698</c:v>
                </c:pt>
                <c:pt idx="4651">
                  <c:v>-0.66452202558517459</c:v>
                </c:pt>
                <c:pt idx="4652">
                  <c:v>-0.8759787590056658</c:v>
                </c:pt>
                <c:pt idx="4653">
                  <c:v>-1.0608377509564162</c:v>
                </c:pt>
                <c:pt idx="4654">
                  <c:v>-1.260270854830742</c:v>
                </c:pt>
                <c:pt idx="4655">
                  <c:v>-1.4215645444393159</c:v>
                </c:pt>
                <c:pt idx="4656">
                  <c:v>-1.4469721582531929</c:v>
                </c:pt>
                <c:pt idx="4657">
                  <c:v>-1.3899109348654748</c:v>
                </c:pt>
                <c:pt idx="4658">
                  <c:v>-1.3016714805364609</c:v>
                </c:pt>
                <c:pt idx="4659">
                  <c:v>-1.0684769189357759</c:v>
                </c:pt>
                <c:pt idx="4660">
                  <c:v>-0.78592052824795255</c:v>
                </c:pt>
                <c:pt idx="4661">
                  <c:v>-0.62921536803245548</c:v>
                </c:pt>
                <c:pt idx="4662">
                  <c:v>-0.50060074344277383</c:v>
                </c:pt>
                <c:pt idx="4663">
                  <c:v>-0.40081033386290077</c:v>
                </c:pt>
                <c:pt idx="4664">
                  <c:v>-0.39228260837495327</c:v>
                </c:pt>
                <c:pt idx="4665">
                  <c:v>-0.42121470451354981</c:v>
                </c:pt>
                <c:pt idx="4666">
                  <c:v>-0.47636798143386844</c:v>
                </c:pt>
                <c:pt idx="4667">
                  <c:v>-0.4918766245990992</c:v>
                </c:pt>
                <c:pt idx="4668">
                  <c:v>-0.45513827629387382</c:v>
                </c:pt>
                <c:pt idx="4669">
                  <c:v>-0.37283506147563461</c:v>
                </c:pt>
                <c:pt idx="4670">
                  <c:v>-0.36545097827911377</c:v>
                </c:pt>
                <c:pt idx="4671">
                  <c:v>-0.32115283794701099</c:v>
                </c:pt>
                <c:pt idx="4672">
                  <c:v>-0.36462929829955104</c:v>
                </c:pt>
                <c:pt idx="4673">
                  <c:v>-0.54739666812121868</c:v>
                </c:pt>
                <c:pt idx="4674">
                  <c:v>-0.70144017577171325</c:v>
                </c:pt>
                <c:pt idx="4675">
                  <c:v>-0.73319267638027674</c:v>
                </c:pt>
                <c:pt idx="4676">
                  <c:v>-0.75127460606396201</c:v>
                </c:pt>
                <c:pt idx="4677">
                  <c:v>-0.65186236515641216</c:v>
                </c:pt>
                <c:pt idx="4678">
                  <c:v>-0.44394619390368462</c:v>
                </c:pt>
                <c:pt idx="4679">
                  <c:v>-0.1543895897269249</c:v>
                </c:pt>
                <c:pt idx="4680">
                  <c:v>0.18554889030754568</c:v>
                </c:pt>
                <c:pt idx="4681">
                  <c:v>0.49331028878688815</c:v>
                </c:pt>
                <c:pt idx="4682">
                  <c:v>0.60902215495705603</c:v>
                </c:pt>
                <c:pt idx="4683">
                  <c:v>0.54262278199195868</c:v>
                </c:pt>
                <c:pt idx="4684">
                  <c:v>0.44482035264372827</c:v>
                </c:pt>
                <c:pt idx="4685">
                  <c:v>0.42879240363836291</c:v>
                </c:pt>
                <c:pt idx="4686">
                  <c:v>0.43310245938599112</c:v>
                </c:pt>
                <c:pt idx="4687">
                  <c:v>0.44809179671108723</c:v>
                </c:pt>
                <c:pt idx="4688">
                  <c:v>0.40752586103975774</c:v>
                </c:pt>
                <c:pt idx="4689">
                  <c:v>0.29382865302264694</c:v>
                </c:pt>
                <c:pt idx="4690">
                  <c:v>0.18704336553812029</c:v>
                </c:pt>
                <c:pt idx="4691">
                  <c:v>0.16720917150378228</c:v>
                </c:pt>
                <c:pt idx="4692">
                  <c:v>0.168336660861969</c:v>
                </c:pt>
                <c:pt idx="4693">
                  <c:v>0.24285540439188483</c:v>
                </c:pt>
                <c:pt idx="4694">
                  <c:v>0.36946976959705352</c:v>
                </c:pt>
                <c:pt idx="4695">
                  <c:v>0.57603676892817024</c:v>
                </c:pt>
                <c:pt idx="4696">
                  <c:v>0.88823985859751708</c:v>
                </c:pt>
                <c:pt idx="4697">
                  <c:v>1.2101833862811329</c:v>
                </c:pt>
                <c:pt idx="4698">
                  <c:v>1.4280450135469438</c:v>
                </c:pt>
                <c:pt idx="4699">
                  <c:v>1.566065030694008</c:v>
                </c:pt>
                <c:pt idx="4700">
                  <c:v>1.5991509157419206</c:v>
                </c:pt>
                <c:pt idx="4701">
                  <c:v>1.4888648271560669</c:v>
                </c:pt>
                <c:pt idx="4702">
                  <c:v>1.2575422516465187</c:v>
                </c:pt>
                <c:pt idx="4703">
                  <c:v>0.9954996476322413</c:v>
                </c:pt>
                <c:pt idx="4704">
                  <c:v>0.82686141662299639</c:v>
                </c:pt>
                <c:pt idx="4705">
                  <c:v>0.56653153516352184</c:v>
                </c:pt>
                <c:pt idx="4706">
                  <c:v>0.26904683746397495</c:v>
                </c:pt>
                <c:pt idx="4707">
                  <c:v>0.21183044359087946</c:v>
                </c:pt>
                <c:pt idx="4708">
                  <c:v>0.15854323245584964</c:v>
                </c:pt>
                <c:pt idx="4709">
                  <c:v>4.4859765395522118E-2</c:v>
                </c:pt>
                <c:pt idx="4710">
                  <c:v>5.375769272446633E-2</c:v>
                </c:pt>
                <c:pt idx="4711">
                  <c:v>0.15074662819504739</c:v>
                </c:pt>
                <c:pt idx="4712">
                  <c:v>0.30185139834880831</c:v>
                </c:pt>
                <c:pt idx="4713">
                  <c:v>0.35927376039326192</c:v>
                </c:pt>
                <c:pt idx="4714">
                  <c:v>0.30463657334446909</c:v>
                </c:pt>
                <c:pt idx="4715">
                  <c:v>0.28101462610065936</c:v>
                </c:pt>
                <c:pt idx="4716">
                  <c:v>0.27310458585619929</c:v>
                </c:pt>
                <c:pt idx="4717">
                  <c:v>0.25292343266308309</c:v>
                </c:pt>
                <c:pt idx="4718">
                  <c:v>0.21771442361176016</c:v>
                </c:pt>
                <c:pt idx="4719">
                  <c:v>0.20780529342591764</c:v>
                </c:pt>
                <c:pt idx="4720">
                  <c:v>0.24532563373446467</c:v>
                </c:pt>
                <c:pt idx="4721">
                  <c:v>0.38480635844171052</c:v>
                </c:pt>
                <c:pt idx="4722">
                  <c:v>0.57951944366097452</c:v>
                </c:pt>
                <c:pt idx="4723">
                  <c:v>0.7092278630286456</c:v>
                </c:pt>
                <c:pt idx="4724">
                  <c:v>0.79091178461909295</c:v>
                </c:pt>
                <c:pt idx="4725">
                  <c:v>0.78575812183320526</c:v>
                </c:pt>
                <c:pt idx="4726">
                  <c:v>0.57522985316812991</c:v>
                </c:pt>
                <c:pt idx="4727">
                  <c:v>0.38648743294179444</c:v>
                </c:pt>
                <c:pt idx="4728">
                  <c:v>0.47379564508795741</c:v>
                </c:pt>
                <c:pt idx="4729">
                  <c:v>0.60620189666748048</c:v>
                </c:pt>
                <c:pt idx="4730">
                  <c:v>0.73354285150766374</c:v>
                </c:pt>
                <c:pt idx="4731">
                  <c:v>0.82318198308348656</c:v>
                </c:pt>
                <c:pt idx="4732">
                  <c:v>0.94909387841820725</c:v>
                </c:pt>
                <c:pt idx="4733">
                  <c:v>1.2273048377037048</c:v>
                </c:pt>
                <c:pt idx="4734">
                  <c:v>1.4985090784728528</c:v>
                </c:pt>
                <c:pt idx="4735">
                  <c:v>1.7353878244757652</c:v>
                </c:pt>
                <c:pt idx="4736">
                  <c:v>1.7313064679503443</c:v>
                </c:pt>
                <c:pt idx="4737">
                  <c:v>1.5447285407781601</c:v>
                </c:pt>
                <c:pt idx="4738">
                  <c:v>1.3293098071217537</c:v>
                </c:pt>
                <c:pt idx="4739">
                  <c:v>1.1350626718997956</c:v>
                </c:pt>
                <c:pt idx="4740">
                  <c:v>0.93255166679620749</c:v>
                </c:pt>
                <c:pt idx="4741">
                  <c:v>0.75542137831449507</c:v>
                </c:pt>
                <c:pt idx="4742">
                  <c:v>0.71909116566181186</c:v>
                </c:pt>
                <c:pt idx="4743">
                  <c:v>0.59494242511689666</c:v>
                </c:pt>
                <c:pt idx="4744">
                  <c:v>0.48863887511193754</c:v>
                </c:pt>
                <c:pt idx="4745">
                  <c:v>0.5710837387293578</c:v>
                </c:pt>
                <c:pt idx="4746">
                  <c:v>0.73123378604650502</c:v>
                </c:pt>
                <c:pt idx="4747">
                  <c:v>0.87689238645136358</c:v>
                </c:pt>
                <c:pt idx="4748">
                  <c:v>0.89564842700958258</c:v>
                </c:pt>
                <c:pt idx="4749">
                  <c:v>0.82134683445096024</c:v>
                </c:pt>
                <c:pt idx="4750">
                  <c:v>0.6635695141553879</c:v>
                </c:pt>
                <c:pt idx="4751">
                  <c:v>0.43657687492668629</c:v>
                </c:pt>
                <c:pt idx="4752">
                  <c:v>0.21162286743521691</c:v>
                </c:pt>
                <c:pt idx="4753">
                  <c:v>-2.7689928263425829E-2</c:v>
                </c:pt>
                <c:pt idx="4754">
                  <c:v>-0.21411429293453693</c:v>
                </c:pt>
                <c:pt idx="4755">
                  <c:v>-0.39098554976284505</c:v>
                </c:pt>
                <c:pt idx="4756">
                  <c:v>-0.55120152443647386</c:v>
                </c:pt>
                <c:pt idx="4757">
                  <c:v>-0.64508368805050853</c:v>
                </c:pt>
                <c:pt idx="4758">
                  <c:v>-0.61081403419375424</c:v>
                </c:pt>
                <c:pt idx="4759">
                  <c:v>-0.47141151599586012</c:v>
                </c:pt>
                <c:pt idx="4760">
                  <c:v>-0.24963568948209286</c:v>
                </c:pt>
                <c:pt idx="4761">
                  <c:v>0.14800633057951929</c:v>
                </c:pt>
                <c:pt idx="4762">
                  <c:v>0.64995821937918663</c:v>
                </c:pt>
                <c:pt idx="4763">
                  <c:v>1.086121403798461</c:v>
                </c:pt>
                <c:pt idx="4764">
                  <c:v>1.3632796449959279</c:v>
                </c:pt>
                <c:pt idx="4765">
                  <c:v>1.4814349164068699</c:v>
                </c:pt>
                <c:pt idx="4766">
                  <c:v>1.6963015267252923</c:v>
                </c:pt>
                <c:pt idx="4767">
                  <c:v>1.805709655880928</c:v>
                </c:pt>
                <c:pt idx="4768">
                  <c:v>1.8131245100498201</c:v>
                </c:pt>
                <c:pt idx="4769">
                  <c:v>1.8061882504820825</c:v>
                </c:pt>
                <c:pt idx="4770">
                  <c:v>1.6849880415201188</c:v>
                </c:pt>
                <c:pt idx="4771">
                  <c:v>1.4487885957956315</c:v>
                </c:pt>
                <c:pt idx="4772">
                  <c:v>0.97897366203367719</c:v>
                </c:pt>
                <c:pt idx="4773">
                  <c:v>0.45181362256407742</c:v>
                </c:pt>
                <c:pt idx="4774">
                  <c:v>7.4440610110759739E-2</c:v>
                </c:pt>
                <c:pt idx="4775">
                  <c:v>-0.16604513704776766</c:v>
                </c:pt>
                <c:pt idx="4776">
                  <c:v>-0.19632845163345339</c:v>
                </c:pt>
                <c:pt idx="4777">
                  <c:v>-0.10869294159114361</c:v>
                </c:pt>
                <c:pt idx="4778">
                  <c:v>-7.8683642148971555E-2</c:v>
                </c:pt>
                <c:pt idx="4779">
                  <c:v>-0.12421042867004872</c:v>
                </c:pt>
                <c:pt idx="4780">
                  <c:v>-0.19443877771496773</c:v>
                </c:pt>
                <c:pt idx="4781">
                  <c:v>-0.20758277032524347</c:v>
                </c:pt>
                <c:pt idx="4782">
                  <c:v>-0.11680968090891838</c:v>
                </c:pt>
                <c:pt idx="4783">
                  <c:v>2.4131787903606892E-2</c:v>
                </c:pt>
                <c:pt idx="4784">
                  <c:v>0.13624849352985621</c:v>
                </c:pt>
                <c:pt idx="4785">
                  <c:v>0.15156322840601208</c:v>
                </c:pt>
                <c:pt idx="4786">
                  <c:v>9.2485300339758394E-2</c:v>
                </c:pt>
                <c:pt idx="4787">
                  <c:v>0.12613646496087313</c:v>
                </c:pt>
                <c:pt idx="4788">
                  <c:v>0.25827484097331765</c:v>
                </c:pt>
                <c:pt idx="4789">
                  <c:v>0.44039167150855069</c:v>
                </c:pt>
                <c:pt idx="4790">
                  <c:v>0.64451548486948018</c:v>
                </c:pt>
                <c:pt idx="4791">
                  <c:v>0.75594309613108635</c:v>
                </c:pt>
                <c:pt idx="4792">
                  <c:v>0.94057762809097767</c:v>
                </c:pt>
                <c:pt idx="4793">
                  <c:v>1.2301752358675004</c:v>
                </c:pt>
                <c:pt idx="4794">
                  <c:v>1.5143393915891648</c:v>
                </c:pt>
                <c:pt idx="4795">
                  <c:v>1.812720613628626</c:v>
                </c:pt>
                <c:pt idx="4796">
                  <c:v>2.0795876821875572</c:v>
                </c:pt>
                <c:pt idx="4797">
                  <c:v>2.2753591865301135</c:v>
                </c:pt>
                <c:pt idx="4798">
                  <c:v>2.4352077367901805</c:v>
                </c:pt>
                <c:pt idx="4799">
                  <c:v>2.5231618469953538</c:v>
                </c:pt>
                <c:pt idx="4800">
                  <c:v>2.5391130512952804</c:v>
                </c:pt>
                <c:pt idx="4801">
                  <c:v>2.5087241944670677</c:v>
                </c:pt>
                <c:pt idx="4802">
                  <c:v>2.3991669613122943</c:v>
                </c:pt>
                <c:pt idx="4803">
                  <c:v>2.241259832829237</c:v>
                </c:pt>
                <c:pt idx="4804">
                  <c:v>2.1108224849402903</c:v>
                </c:pt>
                <c:pt idx="4805">
                  <c:v>1.9307994326949121</c:v>
                </c:pt>
                <c:pt idx="4806">
                  <c:v>1.7231244590878487</c:v>
                </c:pt>
                <c:pt idx="4807">
                  <c:v>1.4439599651098252</c:v>
                </c:pt>
                <c:pt idx="4808">
                  <c:v>1.1354371129721403</c:v>
                </c:pt>
                <c:pt idx="4809">
                  <c:v>0.82330579787492753</c:v>
                </c:pt>
                <c:pt idx="4810">
                  <c:v>0.55084140904247758</c:v>
                </c:pt>
                <c:pt idx="4811">
                  <c:v>0.35454752907156944</c:v>
                </c:pt>
                <c:pt idx="4812">
                  <c:v>0.23456434495747092</c:v>
                </c:pt>
                <c:pt idx="4813">
                  <c:v>0.18459038548171522</c:v>
                </c:pt>
                <c:pt idx="4814">
                  <c:v>0.14887310720980168</c:v>
                </c:pt>
                <c:pt idx="4815">
                  <c:v>8.6196364089846614E-2</c:v>
                </c:pt>
                <c:pt idx="4816">
                  <c:v>9.0515190660953523E-2</c:v>
                </c:pt>
                <c:pt idx="4817">
                  <c:v>0.11473048411309719</c:v>
                </c:pt>
                <c:pt idx="4818">
                  <c:v>9.7248259484767924E-2</c:v>
                </c:pt>
                <c:pt idx="4819">
                  <c:v>2.4372729733586312E-2</c:v>
                </c:pt>
                <c:pt idx="4820">
                  <c:v>-0.14353087171912193</c:v>
                </c:pt>
                <c:pt idx="4821">
                  <c:v>-0.50862385421991352</c:v>
                </c:pt>
                <c:pt idx="4822">
                  <c:v>-1.0469322681427002</c:v>
                </c:pt>
                <c:pt idx="4823">
                  <c:v>-1.6539754329621792</c:v>
                </c:pt>
                <c:pt idx="4824">
                  <c:v>-2.2487517240643502</c:v>
                </c:pt>
                <c:pt idx="4825">
                  <c:v>-2.695079342722893</c:v>
                </c:pt>
                <c:pt idx="4826">
                  <c:v>-2.9970158180594444</c:v>
                </c:pt>
                <c:pt idx="4827">
                  <c:v>-2.9604429459571842</c:v>
                </c:pt>
                <c:pt idx="4828">
                  <c:v>-2.2245215933024882</c:v>
                </c:pt>
                <c:pt idx="4829">
                  <c:v>-1.2120293522626162</c:v>
                </c:pt>
                <c:pt idx="4830">
                  <c:v>-0.32432992257177834</c:v>
                </c:pt>
                <c:pt idx="4831">
                  <c:v>0.66297631412744529</c:v>
                </c:pt>
                <c:pt idx="4832">
                  <c:v>1.793598025739193</c:v>
                </c:pt>
                <c:pt idx="4833">
                  <c:v>2.8084302493929862</c:v>
                </c:pt>
                <c:pt idx="4834">
                  <c:v>3.2703734421730042</c:v>
                </c:pt>
                <c:pt idx="4835">
                  <c:v>3.0960907477140429</c:v>
                </c:pt>
                <c:pt idx="4836">
                  <c:v>2.5942865011096004</c:v>
                </c:pt>
                <c:pt idx="4837">
                  <c:v>1.9005550020933153</c:v>
                </c:pt>
                <c:pt idx="4838">
                  <c:v>1.3331118129193784</c:v>
                </c:pt>
                <c:pt idx="4839">
                  <c:v>0.93653785988688476</c:v>
                </c:pt>
                <c:pt idx="4840">
                  <c:v>0.64836478002369402</c:v>
                </c:pt>
                <c:pt idx="4841">
                  <c:v>0.39161843776702882</c:v>
                </c:pt>
                <c:pt idx="4842">
                  <c:v>0.19016504779458046</c:v>
                </c:pt>
                <c:pt idx="4843">
                  <c:v>0.11511822760105134</c:v>
                </c:pt>
                <c:pt idx="4844">
                  <c:v>0.16707804769277573</c:v>
                </c:pt>
                <c:pt idx="4845">
                  <c:v>0.26854682743549346</c:v>
                </c:pt>
                <c:pt idx="4846">
                  <c:v>0.24308351889252663</c:v>
                </c:pt>
                <c:pt idx="4847">
                  <c:v>0.37247421517968182</c:v>
                </c:pt>
                <c:pt idx="4848">
                  <c:v>0.56598416268825535</c:v>
                </c:pt>
                <c:pt idx="4849">
                  <c:v>0.67777620166540153</c:v>
                </c:pt>
                <c:pt idx="4850">
                  <c:v>0.84382616266608246</c:v>
                </c:pt>
                <c:pt idx="4851">
                  <c:v>1.0951573254168034</c:v>
                </c:pt>
                <c:pt idx="4852">
                  <c:v>1.3051903349161149</c:v>
                </c:pt>
                <c:pt idx="4853">
                  <c:v>1.4796430371701719</c:v>
                </c:pt>
                <c:pt idx="4854">
                  <c:v>1.570334375202656</c:v>
                </c:pt>
                <c:pt idx="4855">
                  <c:v>1.6578391268849373</c:v>
                </c:pt>
                <c:pt idx="4856">
                  <c:v>1.7878858807682991</c:v>
                </c:pt>
                <c:pt idx="4857">
                  <c:v>1.8773906725645066</c:v>
                </c:pt>
                <c:pt idx="4858">
                  <c:v>1.8747538706660272</c:v>
                </c:pt>
                <c:pt idx="4859">
                  <c:v>1.8558656099438668</c:v>
                </c:pt>
                <c:pt idx="4860">
                  <c:v>1.9291639664769173</c:v>
                </c:pt>
                <c:pt idx="4861">
                  <c:v>2.0252379588782787</c:v>
                </c:pt>
                <c:pt idx="4862">
                  <c:v>2.0753459657728675</c:v>
                </c:pt>
                <c:pt idx="4863">
                  <c:v>2.0517851950228216</c:v>
                </c:pt>
                <c:pt idx="4864">
                  <c:v>1.9396293130517006</c:v>
                </c:pt>
                <c:pt idx="4865">
                  <c:v>1.7613306047022343</c:v>
                </c:pt>
                <c:pt idx="4866">
                  <c:v>1.4647867240011694</c:v>
                </c:pt>
                <c:pt idx="4867">
                  <c:v>1.1263560216128827</c:v>
                </c:pt>
                <c:pt idx="4868">
                  <c:v>0.82079792708158494</c:v>
                </c:pt>
                <c:pt idx="4869">
                  <c:v>0.55756665721535681</c:v>
                </c:pt>
                <c:pt idx="4870">
                  <c:v>0.36296079531311992</c:v>
                </c:pt>
                <c:pt idx="4871">
                  <c:v>0.34297026135027409</c:v>
                </c:pt>
                <c:pt idx="4872">
                  <c:v>0.52993425093591218</c:v>
                </c:pt>
                <c:pt idx="4873">
                  <c:v>0.75279977917671204</c:v>
                </c:pt>
                <c:pt idx="4874">
                  <c:v>1.0917000129818917</c:v>
                </c:pt>
                <c:pt idx="4875">
                  <c:v>1.3101882424950599</c:v>
                </c:pt>
                <c:pt idx="4876">
                  <c:v>1.2190162633359434</c:v>
                </c:pt>
                <c:pt idx="4877">
                  <c:v>0.7929995329678059</c:v>
                </c:pt>
                <c:pt idx="4878">
                  <c:v>0.26686553366482257</c:v>
                </c:pt>
                <c:pt idx="4879">
                  <c:v>-0.18073326967656614</c:v>
                </c:pt>
                <c:pt idx="4880">
                  <c:v>-0.52843297831714153</c:v>
                </c:pt>
                <c:pt idx="4881">
                  <c:v>-0.72030563235282896</c:v>
                </c:pt>
                <c:pt idx="4882">
                  <c:v>-0.86767498187720782</c:v>
                </c:pt>
                <c:pt idx="4883">
                  <c:v>-0.99501177057623869</c:v>
                </c:pt>
                <c:pt idx="4884">
                  <c:v>-1.0072271887958051</c:v>
                </c:pt>
                <c:pt idx="4885">
                  <c:v>-0.81487908303737644</c:v>
                </c:pt>
                <c:pt idx="4886">
                  <c:v>-0.48623793527483944</c:v>
                </c:pt>
                <c:pt idx="4887">
                  <c:v>-0.22469139441847802</c:v>
                </c:pt>
                <c:pt idx="4888">
                  <c:v>-2.0009409505873918E-2</c:v>
                </c:pt>
                <c:pt idx="4889">
                  <c:v>0.16179839568212628</c:v>
                </c:pt>
                <c:pt idx="4890">
                  <c:v>0.17643573062494397</c:v>
                </c:pt>
                <c:pt idx="4891">
                  <c:v>-0.10344309210777283</c:v>
                </c:pt>
                <c:pt idx="4892">
                  <c:v>-0.51844505690038212</c:v>
                </c:pt>
                <c:pt idx="4893">
                  <c:v>-0.82546882912516595</c:v>
                </c:pt>
                <c:pt idx="4894">
                  <c:v>-0.99458930924534805</c:v>
                </c:pt>
                <c:pt idx="4895">
                  <c:v>-1.1135074230283499</c:v>
                </c:pt>
                <c:pt idx="4896">
                  <c:v>-1.2980060072243214</c:v>
                </c:pt>
                <c:pt idx="4897">
                  <c:v>-1.5484923934936525</c:v>
                </c:pt>
                <c:pt idx="4898">
                  <c:v>-1.5699787183105947</c:v>
                </c:pt>
                <c:pt idx="4899">
                  <c:v>-1.4053107467293739</c:v>
                </c:pt>
                <c:pt idx="4900">
                  <c:v>-1.0702780806273222</c:v>
                </c:pt>
                <c:pt idx="4901">
                  <c:v>-0.73122655011713511</c:v>
                </c:pt>
                <c:pt idx="4902">
                  <c:v>-0.43460124693810942</c:v>
                </c:pt>
                <c:pt idx="4903">
                  <c:v>-0.15838477291166783</c:v>
                </c:pt>
                <c:pt idx="4904">
                  <c:v>0.14383119933307173</c:v>
                </c:pt>
                <c:pt idx="4905">
                  <c:v>0.40058594696223737</c:v>
                </c:pt>
                <c:pt idx="4906">
                  <c:v>0.53641362369060519</c:v>
                </c:pt>
                <c:pt idx="4907">
                  <c:v>0.47886002819985152</c:v>
                </c:pt>
                <c:pt idx="4908">
                  <c:v>0.27376122817397119</c:v>
                </c:pt>
                <c:pt idx="4909">
                  <c:v>7.3668850734829913E-2</c:v>
                </c:pt>
                <c:pt idx="4910">
                  <c:v>-3.1585928052663804E-4</c:v>
                </c:pt>
                <c:pt idx="4911">
                  <c:v>4.3944749236106877E-3</c:v>
                </c:pt>
                <c:pt idx="4912">
                  <c:v>3.472365360707045E-2</c:v>
                </c:pt>
                <c:pt idx="4913">
                  <c:v>0.12535871218889952</c:v>
                </c:pt>
                <c:pt idx="4914">
                  <c:v>0.25580844886600973</c:v>
                </c:pt>
                <c:pt idx="4915">
                  <c:v>0.54978328227996831</c:v>
                </c:pt>
                <c:pt idx="4916">
                  <c:v>0.81194304987788202</c:v>
                </c:pt>
                <c:pt idx="4917">
                  <c:v>1.1231349366903305</c:v>
                </c:pt>
                <c:pt idx="4918">
                  <c:v>1.4932891228795053</c:v>
                </c:pt>
                <c:pt idx="4919">
                  <c:v>1.8530235707759859</c:v>
                </c:pt>
                <c:pt idx="4920">
                  <c:v>2.1567487093806266</c:v>
                </c:pt>
                <c:pt idx="4921">
                  <c:v>2.2674705617129804</c:v>
                </c:pt>
                <c:pt idx="4922">
                  <c:v>2.0873551234602927</c:v>
                </c:pt>
                <c:pt idx="4923">
                  <c:v>1.7872783550620079</c:v>
                </c:pt>
                <c:pt idx="4924">
                  <c:v>1.541466671526432</c:v>
                </c:pt>
                <c:pt idx="4925">
                  <c:v>1.3075602114200593</c:v>
                </c:pt>
                <c:pt idx="4926">
                  <c:v>1.1087957366555929</c:v>
                </c:pt>
                <c:pt idx="4927">
                  <c:v>0.95741461247205739</c:v>
                </c:pt>
                <c:pt idx="4928">
                  <c:v>0.9691615225374699</c:v>
                </c:pt>
                <c:pt idx="4929">
                  <c:v>1.1300903458893299</c:v>
                </c:pt>
                <c:pt idx="4930">
                  <c:v>1.1858558993786574</c:v>
                </c:pt>
                <c:pt idx="4931">
                  <c:v>1.0937921467423439</c:v>
                </c:pt>
                <c:pt idx="4932">
                  <c:v>0.91092208519577988</c:v>
                </c:pt>
                <c:pt idx="4933">
                  <c:v>0.75764777876436717</c:v>
                </c:pt>
                <c:pt idx="4934">
                  <c:v>0.54768734782934192</c:v>
                </c:pt>
                <c:pt idx="4935">
                  <c:v>8.8497901260852815E-2</c:v>
                </c:pt>
                <c:pt idx="4936">
                  <c:v>-0.81013275191187861</c:v>
                </c:pt>
                <c:pt idx="4937">
                  <c:v>-1.7657934920489788</c:v>
                </c:pt>
                <c:pt idx="4938">
                  <c:v>-2.4670142510533335</c:v>
                </c:pt>
                <c:pt idx="4939">
                  <c:v>-2.9105039235949519</c:v>
                </c:pt>
                <c:pt idx="4940">
                  <c:v>-3.1268579193949702</c:v>
                </c:pt>
                <c:pt idx="4941">
                  <c:v>-3.0742008188366889</c:v>
                </c:pt>
                <c:pt idx="4942">
                  <c:v>-2.7581310385465625</c:v>
                </c:pt>
                <c:pt idx="4943">
                  <c:v>-2.2193549935519696</c:v>
                </c:pt>
                <c:pt idx="4944">
                  <c:v>-1.6781829057633877</c:v>
                </c:pt>
                <c:pt idx="4945">
                  <c:v>-1.3616178663074971</c:v>
                </c:pt>
                <c:pt idx="4946">
                  <c:v>-1.2036347240209579</c:v>
                </c:pt>
                <c:pt idx="4947">
                  <c:v>-1.1189835597574711</c:v>
                </c:pt>
                <c:pt idx="4948">
                  <c:v>-1.1505675874650478</c:v>
                </c:pt>
                <c:pt idx="4949">
                  <c:v>-1.3241288816928865</c:v>
                </c:pt>
                <c:pt idx="4950">
                  <c:v>-1.4502970312535763</c:v>
                </c:pt>
                <c:pt idx="4951">
                  <c:v>-1.44379331946373</c:v>
                </c:pt>
                <c:pt idx="4952">
                  <c:v>-1.3128884866833688</c:v>
                </c:pt>
                <c:pt idx="4953">
                  <c:v>-1.2124961062520743</c:v>
                </c:pt>
                <c:pt idx="4954">
                  <c:v>-1.1443747282773258</c:v>
                </c:pt>
                <c:pt idx="4955">
                  <c:v>-1.0652418006956579</c:v>
                </c:pt>
                <c:pt idx="4956">
                  <c:v>-0.86732714563608171</c:v>
                </c:pt>
                <c:pt idx="4957">
                  <c:v>-0.57024575963616375</c:v>
                </c:pt>
                <c:pt idx="4958">
                  <c:v>-0.33788033321499827</c:v>
                </c:pt>
                <c:pt idx="4959">
                  <c:v>-0.15247424287721514</c:v>
                </c:pt>
                <c:pt idx="4960">
                  <c:v>6.2761637382209301E-3</c:v>
                </c:pt>
                <c:pt idx="4961">
                  <c:v>0.16414329361170532</c:v>
                </c:pt>
                <c:pt idx="4962">
                  <c:v>0.32889926578849554</c:v>
                </c:pt>
                <c:pt idx="4963">
                  <c:v>0.45154490645974876</c:v>
                </c:pt>
                <c:pt idx="4964">
                  <c:v>0.49993054289370775</c:v>
                </c:pt>
                <c:pt idx="4965">
                  <c:v>0.48970292218029504</c:v>
                </c:pt>
                <c:pt idx="4966">
                  <c:v>0.39776473850011829</c:v>
                </c:pt>
                <c:pt idx="4967">
                  <c:v>0.29855174146592617</c:v>
                </c:pt>
                <c:pt idx="4968">
                  <c:v>0.24785901300609112</c:v>
                </c:pt>
                <c:pt idx="4969">
                  <c:v>0.21997225284576416</c:v>
                </c:pt>
                <c:pt idx="4970">
                  <c:v>0.19726371377706528</c:v>
                </c:pt>
                <c:pt idx="4971">
                  <c:v>0.21692596312612297</c:v>
                </c:pt>
                <c:pt idx="4972">
                  <c:v>0.27516881743445992</c:v>
                </c:pt>
                <c:pt idx="4973">
                  <c:v>0.35339537177234892</c:v>
                </c:pt>
                <c:pt idx="4974">
                  <c:v>0.4624684189260006</c:v>
                </c:pt>
                <c:pt idx="4975">
                  <c:v>0.6143063568323851</c:v>
                </c:pt>
                <c:pt idx="4976">
                  <c:v>0.80371652908623226</c:v>
                </c:pt>
                <c:pt idx="4977">
                  <c:v>1.0338643258810043</c:v>
                </c:pt>
                <c:pt idx="4978">
                  <c:v>1.3073489807546139</c:v>
                </c:pt>
                <c:pt idx="4979">
                  <c:v>1.5771877504885197</c:v>
                </c:pt>
                <c:pt idx="4980">
                  <c:v>1.7014236876368523</c:v>
                </c:pt>
                <c:pt idx="4981">
                  <c:v>1.6367248311638833</c:v>
                </c:pt>
                <c:pt idx="4982">
                  <c:v>1.3996352930366993</c:v>
                </c:pt>
                <c:pt idx="4983">
                  <c:v>0.97577253073453907</c:v>
                </c:pt>
                <c:pt idx="4984">
                  <c:v>0.59347122911363848</c:v>
                </c:pt>
                <c:pt idx="4985">
                  <c:v>0.37152075357735159</c:v>
                </c:pt>
                <c:pt idx="4986">
                  <c:v>0.36836559601128105</c:v>
                </c:pt>
                <c:pt idx="4987">
                  <c:v>0.5481000881642103</c:v>
                </c:pt>
                <c:pt idx="4988">
                  <c:v>0.6621392121165991</c:v>
                </c:pt>
                <c:pt idx="4989">
                  <c:v>0.57944335676729686</c:v>
                </c:pt>
                <c:pt idx="4990">
                  <c:v>0.25232288707047701</c:v>
                </c:pt>
                <c:pt idx="4991">
                  <c:v>-0.29405815623700621</c:v>
                </c:pt>
                <c:pt idx="4992">
                  <c:v>-0.95691270209848889</c:v>
                </c:pt>
                <c:pt idx="4993">
                  <c:v>-1.4806179141998292</c:v>
                </c:pt>
                <c:pt idx="4994">
                  <c:v>-1.8528700813651087</c:v>
                </c:pt>
                <c:pt idx="4995">
                  <c:v>-2.0639835101366044</c:v>
                </c:pt>
                <c:pt idx="4996">
                  <c:v>-1.9692206096649172</c:v>
                </c:pt>
                <c:pt idx="4997">
                  <c:v>-1.591342690140009</c:v>
                </c:pt>
                <c:pt idx="4998">
                  <c:v>-1.1911644402891397</c:v>
                </c:pt>
                <c:pt idx="4999">
                  <c:v>-1.016321801841259</c:v>
                </c:pt>
                <c:pt idx="5000">
                  <c:v>-1.0567788331210615</c:v>
                </c:pt>
                <c:pt idx="5001">
                  <c:v>-1.2572447745501996</c:v>
                </c:pt>
                <c:pt idx="5002">
                  <c:v>-1.4587285700440407</c:v>
                </c:pt>
                <c:pt idx="5003">
                  <c:v>-1.5896449510753154</c:v>
                </c:pt>
                <c:pt idx="5004">
                  <c:v>-1.6900238098204137</c:v>
                </c:pt>
                <c:pt idx="5005">
                  <c:v>-1.6859472772479058</c:v>
                </c:pt>
                <c:pt idx="5006">
                  <c:v>-1.5440650279819965</c:v>
                </c:pt>
                <c:pt idx="5007">
                  <c:v>-1.3951699206233026</c:v>
                </c:pt>
                <c:pt idx="5008">
                  <c:v>-1.3495433659851552</c:v>
                </c:pt>
                <c:pt idx="5009">
                  <c:v>-1.3042261290550232</c:v>
                </c:pt>
                <c:pt idx="5010">
                  <c:v>-1.1517974030971527</c:v>
                </c:pt>
                <c:pt idx="5011">
                  <c:v>-0.97437321893870832</c:v>
                </c:pt>
                <c:pt idx="5012">
                  <c:v>-0.7857025001943112</c:v>
                </c:pt>
                <c:pt idx="5013">
                  <c:v>-0.6756163132935763</c:v>
                </c:pt>
                <c:pt idx="5014">
                  <c:v>-0.58910624608397488</c:v>
                </c:pt>
                <c:pt idx="5015">
                  <c:v>-0.4328138262033463</c:v>
                </c:pt>
                <c:pt idx="5016">
                  <c:v>-0.27550026319921017</c:v>
                </c:pt>
                <c:pt idx="5017">
                  <c:v>-0.10113316783681513</c:v>
                </c:pt>
                <c:pt idx="5018">
                  <c:v>4.5554579067975283E-2</c:v>
                </c:pt>
                <c:pt idx="5019">
                  <c:v>0.11454739317297936</c:v>
                </c:pt>
                <c:pt idx="5020">
                  <c:v>0.10547046795487404</c:v>
                </c:pt>
                <c:pt idx="5021">
                  <c:v>9.811876371502877E-2</c:v>
                </c:pt>
                <c:pt idx="5022">
                  <c:v>0.18845219733193519</c:v>
                </c:pt>
                <c:pt idx="5023">
                  <c:v>0.35359443292021753</c:v>
                </c:pt>
                <c:pt idx="5024">
                  <c:v>0.59525411825627095</c:v>
                </c:pt>
                <c:pt idx="5025">
                  <c:v>0.80515633285045629</c:v>
                </c:pt>
                <c:pt idx="5026">
                  <c:v>0.96288475580513477</c:v>
                </c:pt>
                <c:pt idx="5027">
                  <c:v>1.0869530971348287</c:v>
                </c:pt>
                <c:pt idx="5028">
                  <c:v>1.2056730633974075</c:v>
                </c:pt>
                <c:pt idx="5029">
                  <c:v>1.259669030159712</c:v>
                </c:pt>
                <c:pt idx="5030">
                  <c:v>1.2036246375739574</c:v>
                </c:pt>
                <c:pt idx="5031">
                  <c:v>0.98218180999159821</c:v>
                </c:pt>
                <c:pt idx="5032">
                  <c:v>0.65719729162752627</c:v>
                </c:pt>
                <c:pt idx="5033">
                  <c:v>0.44935055606067181</c:v>
                </c:pt>
                <c:pt idx="5034">
                  <c:v>0.29387168487533927</c:v>
                </c:pt>
                <c:pt idx="5035">
                  <c:v>0.17783436633646488</c:v>
                </c:pt>
                <c:pt idx="5036">
                  <c:v>0.11026518478989601</c:v>
                </c:pt>
                <c:pt idx="5037">
                  <c:v>8.5169666111469269E-2</c:v>
                </c:pt>
                <c:pt idx="5038">
                  <c:v>0.17805506218224765</c:v>
                </c:pt>
                <c:pt idx="5039">
                  <c:v>0.39916953206062317</c:v>
                </c:pt>
                <c:pt idx="5040">
                  <c:v>0.65351573847234257</c:v>
                </c:pt>
                <c:pt idx="5041">
                  <c:v>0.76788939625024799</c:v>
                </c:pt>
                <c:pt idx="5042">
                  <c:v>0.69191389203071596</c:v>
                </c:pt>
                <c:pt idx="5043">
                  <c:v>0.39741671953350305</c:v>
                </c:pt>
                <c:pt idx="5044">
                  <c:v>-6.1783635746687653E-2</c:v>
                </c:pt>
                <c:pt idx="5045">
                  <c:v>-0.52647741358727218</c:v>
                </c:pt>
                <c:pt idx="5046">
                  <c:v>-1.1473831207305194</c:v>
                </c:pt>
                <c:pt idx="5047">
                  <c:v>-1.9849962513148787</c:v>
                </c:pt>
                <c:pt idx="5048">
                  <c:v>-2.759751009643078</c:v>
                </c:pt>
                <c:pt idx="5049">
                  <c:v>-3.2295125144720078</c:v>
                </c:pt>
                <c:pt idx="5050">
                  <c:v>-3.3313432368636131</c:v>
                </c:pt>
                <c:pt idx="5051">
                  <c:v>-2.997099433243275</c:v>
                </c:pt>
                <c:pt idx="5052">
                  <c:v>-2.3403825634717941</c:v>
                </c:pt>
                <c:pt idx="5053">
                  <c:v>-1.7296047820150853</c:v>
                </c:pt>
                <c:pt idx="5054">
                  <c:v>-1.2090056839585306</c:v>
                </c:pt>
                <c:pt idx="5055">
                  <c:v>-0.71641547977924347</c:v>
                </c:pt>
                <c:pt idx="5056">
                  <c:v>-0.28272913936525584</c:v>
                </c:pt>
                <c:pt idx="5057">
                  <c:v>-3.7348084989935158E-2</c:v>
                </c:pt>
                <c:pt idx="5058">
                  <c:v>-0.23272186903283001</c:v>
                </c:pt>
                <c:pt idx="5059">
                  <c:v>-0.76194394737482074</c:v>
                </c:pt>
                <c:pt idx="5060">
                  <c:v>-1.2655374419689178</c:v>
                </c:pt>
                <c:pt idx="5061">
                  <c:v>-1.5829892116785049</c:v>
                </c:pt>
                <c:pt idx="5062">
                  <c:v>-1.9328493203222752</c:v>
                </c:pt>
                <c:pt idx="5063">
                  <c:v>-2.2154874989390376</c:v>
                </c:pt>
                <c:pt idx="5064">
                  <c:v>-2.2733952529728412</c:v>
                </c:pt>
                <c:pt idx="5065">
                  <c:v>-2.2461780720949176</c:v>
                </c:pt>
                <c:pt idx="5066">
                  <c:v>-2.3628580909967423</c:v>
                </c:pt>
                <c:pt idx="5067">
                  <c:v>-2.4933068409562114</c:v>
                </c:pt>
                <c:pt idx="5068">
                  <c:v>-2.5759797459840774</c:v>
                </c:pt>
                <c:pt idx="5069">
                  <c:v>-2.6061072322726253</c:v>
                </c:pt>
                <c:pt idx="5070">
                  <c:v>-2.4977536484599114</c:v>
                </c:pt>
                <c:pt idx="5071">
                  <c:v>-2.4375808292627337</c:v>
                </c:pt>
                <c:pt idx="5072">
                  <c:v>-2.4455467835068703</c:v>
                </c:pt>
                <c:pt idx="5073">
                  <c:v>-2.5450818890333178</c:v>
                </c:pt>
                <c:pt idx="5074">
                  <c:v>-2.6691393399238588</c:v>
                </c:pt>
                <c:pt idx="5075">
                  <c:v>-2.761434423029423</c:v>
                </c:pt>
                <c:pt idx="5076">
                  <c:v>-2.9492481592297555</c:v>
                </c:pt>
                <c:pt idx="5077">
                  <c:v>-3.3094889760017399</c:v>
                </c:pt>
                <c:pt idx="5078">
                  <c:v>-3.6843191805481914</c:v>
                </c:pt>
                <c:pt idx="5079">
                  <c:v>-3.9560217502713204</c:v>
                </c:pt>
                <c:pt idx="5080">
                  <c:v>-4.1949632477760321</c:v>
                </c:pt>
                <c:pt idx="5081">
                  <c:v>-4.3886946585774425</c:v>
                </c:pt>
                <c:pt idx="5082">
                  <c:v>-4.3871518707275392</c:v>
                </c:pt>
                <c:pt idx="5083">
                  <c:v>-4.308323509991169</c:v>
                </c:pt>
                <c:pt idx="5084">
                  <c:v>-4.2794476202130323</c:v>
                </c:pt>
                <c:pt idx="5085">
                  <c:v>-4.1563798105716705</c:v>
                </c:pt>
                <c:pt idx="5086">
                  <c:v>-3.9817898449301721</c:v>
                </c:pt>
                <c:pt idx="5087">
                  <c:v>-3.8439010977745056</c:v>
                </c:pt>
                <c:pt idx="5088">
                  <c:v>-3.7942091202735901</c:v>
                </c:pt>
                <c:pt idx="5089">
                  <c:v>-3.8791978150606159</c:v>
                </c:pt>
                <c:pt idx="5090">
                  <c:v>-3.9999875494837762</c:v>
                </c:pt>
                <c:pt idx="5091">
                  <c:v>-4.0791614806652072</c:v>
                </c:pt>
                <c:pt idx="5092">
                  <c:v>-4.2104574921727185</c:v>
                </c:pt>
                <c:pt idx="5093">
                  <c:v>-4.4230189839005476</c:v>
                </c:pt>
                <c:pt idx="5094">
                  <c:v>-4.592986725568772</c:v>
                </c:pt>
                <c:pt idx="5095">
                  <c:v>-4.7516164237260821</c:v>
                </c:pt>
                <c:pt idx="5096">
                  <c:v>-4.7360838800668716</c:v>
                </c:pt>
                <c:pt idx="5097">
                  <c:v>-4.6059736838936809</c:v>
                </c:pt>
                <c:pt idx="5098">
                  <c:v>-4.4794022226333619</c:v>
                </c:pt>
                <c:pt idx="5099">
                  <c:v>-4.2194233202934264</c:v>
                </c:pt>
                <c:pt idx="5100">
                  <c:v>-3.7526626065373421</c:v>
                </c:pt>
                <c:pt idx="5101">
                  <c:v>-3.3627600342035295</c:v>
                </c:pt>
                <c:pt idx="5102">
                  <c:v>-3.260972873568535</c:v>
                </c:pt>
                <c:pt idx="5103">
                  <c:v>-3.4040779218077661</c:v>
                </c:pt>
                <c:pt idx="5104">
                  <c:v>-3.633504830002785</c:v>
                </c:pt>
                <c:pt idx="5105">
                  <c:v>-3.768443949222565</c:v>
                </c:pt>
                <c:pt idx="5106">
                  <c:v>-3.9573370814323425</c:v>
                </c:pt>
                <c:pt idx="5107">
                  <c:v>-4.2114947882294658</c:v>
                </c:pt>
                <c:pt idx="5108">
                  <c:v>-4.2644009801745417</c:v>
                </c:pt>
                <c:pt idx="5109">
                  <c:v>-4.2376137158274654</c:v>
                </c:pt>
                <c:pt idx="5110">
                  <c:v>-4.0979281193017965</c:v>
                </c:pt>
                <c:pt idx="5111">
                  <c:v>-3.9008857226371769</c:v>
                </c:pt>
                <c:pt idx="5112">
                  <c:v>-3.6981794205307961</c:v>
                </c:pt>
                <c:pt idx="5113">
                  <c:v>-3.44706723600626</c:v>
                </c:pt>
                <c:pt idx="5114">
                  <c:v>-3.0441069540381434</c:v>
                </c:pt>
                <c:pt idx="5115">
                  <c:v>-2.6856998240947725</c:v>
                </c:pt>
                <c:pt idx="5116">
                  <c:v>-2.3812965546548366</c:v>
                </c:pt>
                <c:pt idx="5117">
                  <c:v>-1.9674778470396996</c:v>
                </c:pt>
                <c:pt idx="5118">
                  <c:v>-1.7862346270680429</c:v>
                </c:pt>
                <c:pt idx="5119">
                  <c:v>-1.3963193370401861</c:v>
                </c:pt>
                <c:pt idx="5120">
                  <c:v>-1.3572663684189321</c:v>
                </c:pt>
                <c:pt idx="5121">
                  <c:v>-1.5741075834631921</c:v>
                </c:pt>
                <c:pt idx="5122">
                  <c:v>-1.8632424572110178</c:v>
                </c:pt>
                <c:pt idx="5123">
                  <c:v>-2.0019756884872915</c:v>
                </c:pt>
                <c:pt idx="5124">
                  <c:v>-1.8853206664323807</c:v>
                </c:pt>
                <c:pt idx="5125">
                  <c:v>-1.7243972517549992</c:v>
                </c:pt>
                <c:pt idx="5126">
                  <c:v>-1.3930409494042397</c:v>
                </c:pt>
                <c:pt idx="5127">
                  <c:v>-1.103663562387228</c:v>
                </c:pt>
                <c:pt idx="5128">
                  <c:v>-0.78245225228369242</c:v>
                </c:pt>
                <c:pt idx="5129">
                  <c:v>-0.57610039394348866</c:v>
                </c:pt>
                <c:pt idx="5130">
                  <c:v>-0.5548485059291125</c:v>
                </c:pt>
                <c:pt idx="5131">
                  <c:v>-0.57512390892952681</c:v>
                </c:pt>
                <c:pt idx="5132">
                  <c:v>-0.63839271917939189</c:v>
                </c:pt>
                <c:pt idx="5133">
                  <c:v>-0.67872973635792733</c:v>
                </c:pt>
                <c:pt idx="5134">
                  <c:v>-0.62784887373447418</c:v>
                </c:pt>
                <c:pt idx="5135">
                  <c:v>-0.53524834670126442</c:v>
                </c:pt>
                <c:pt idx="5136">
                  <c:v>-0.39192044645547869</c:v>
                </c:pt>
                <c:pt idx="5137">
                  <c:v>-0.22388495374470951</c:v>
                </c:pt>
                <c:pt idx="5138">
                  <c:v>-0.13576960656791925</c:v>
                </c:pt>
                <c:pt idx="5139">
                  <c:v>-4.6893244273960591E-2</c:v>
                </c:pt>
                <c:pt idx="5140">
                  <c:v>0.17333802195265891</c:v>
                </c:pt>
                <c:pt idx="5141">
                  <c:v>0.53111319579184058</c:v>
                </c:pt>
                <c:pt idx="5142">
                  <c:v>0.83847077094018463</c:v>
                </c:pt>
                <c:pt idx="5143">
                  <c:v>0.98312986291944982</c:v>
                </c:pt>
                <c:pt idx="5144">
                  <c:v>1.0387828575074673</c:v>
                </c:pt>
                <c:pt idx="5145">
                  <c:v>1.0641939796507358</c:v>
                </c:pt>
                <c:pt idx="5146">
                  <c:v>0.99276373542845253</c:v>
                </c:pt>
                <c:pt idx="5147">
                  <c:v>0.82857421226799488</c:v>
                </c:pt>
                <c:pt idx="5148">
                  <c:v>0.63370398312807086</c:v>
                </c:pt>
                <c:pt idx="5149">
                  <c:v>0.50664658170193433</c:v>
                </c:pt>
                <c:pt idx="5150">
                  <c:v>0.4119163525477052</c:v>
                </c:pt>
                <c:pt idx="5151">
                  <c:v>0.30158429022878408</c:v>
                </c:pt>
                <c:pt idx="5152">
                  <c:v>0.24428069975227118</c:v>
                </c:pt>
                <c:pt idx="5153">
                  <c:v>0.22455789517611266</c:v>
                </c:pt>
                <c:pt idx="5154">
                  <c:v>0.2051734982058406</c:v>
                </c:pt>
                <c:pt idx="5155">
                  <c:v>5.4942192435264589E-2</c:v>
                </c:pt>
                <c:pt idx="5156">
                  <c:v>-2.5614459067583084E-2</c:v>
                </c:pt>
                <c:pt idx="5157">
                  <c:v>0.39432050921022893</c:v>
                </c:pt>
                <c:pt idx="5158">
                  <c:v>0.93247477591037753</c:v>
                </c:pt>
                <c:pt idx="5159">
                  <c:v>1.0506283662468197</c:v>
                </c:pt>
                <c:pt idx="5160">
                  <c:v>1.0290681472420693</c:v>
                </c:pt>
                <c:pt idx="5161">
                  <c:v>1.1192678806185723</c:v>
                </c:pt>
                <c:pt idx="5162">
                  <c:v>1.4114275190234185</c:v>
                </c:pt>
                <c:pt idx="5163">
                  <c:v>1.7532230016589165</c:v>
                </c:pt>
                <c:pt idx="5164">
                  <c:v>1.9799791941046716</c:v>
                </c:pt>
                <c:pt idx="5165">
                  <c:v>2.07482468649745</c:v>
                </c:pt>
                <c:pt idx="5166">
                  <c:v>2.0388181172311306</c:v>
                </c:pt>
                <c:pt idx="5167">
                  <c:v>1.9692554005980492</c:v>
                </c:pt>
                <c:pt idx="5168">
                  <c:v>1.8782787184417249</c:v>
                </c:pt>
                <c:pt idx="5169">
                  <c:v>1.7502491077780724</c:v>
                </c:pt>
                <c:pt idx="5170">
                  <c:v>1.5590252754092218</c:v>
                </c:pt>
                <c:pt idx="5171">
                  <c:v>1.3618159407377244</c:v>
                </c:pt>
                <c:pt idx="5172">
                  <c:v>1.1828708957880736</c:v>
                </c:pt>
                <c:pt idx="5173">
                  <c:v>1.0827923646569253</c:v>
                </c:pt>
                <c:pt idx="5174">
                  <c:v>1.0766418246924878</c:v>
                </c:pt>
                <c:pt idx="5175">
                  <c:v>1.0667277974635363</c:v>
                </c:pt>
                <c:pt idx="5176">
                  <c:v>0.99573068574070933</c:v>
                </c:pt>
                <c:pt idx="5177">
                  <c:v>0.98730806395411497</c:v>
                </c:pt>
                <c:pt idx="5178">
                  <c:v>1.0994255004823208</c:v>
                </c:pt>
                <c:pt idx="5179">
                  <c:v>1.2515780916810035</c:v>
                </c:pt>
                <c:pt idx="5180">
                  <c:v>1.3344255360960962</c:v>
                </c:pt>
                <c:pt idx="5181">
                  <c:v>1.3566212743520738</c:v>
                </c:pt>
                <c:pt idx="5182">
                  <c:v>1.4304600597918034</c:v>
                </c:pt>
                <c:pt idx="5183">
                  <c:v>1.5113959032297135</c:v>
                </c:pt>
                <c:pt idx="5184">
                  <c:v>1.6133539487421513</c:v>
                </c:pt>
                <c:pt idx="5185">
                  <c:v>1.7150102779269218</c:v>
                </c:pt>
                <c:pt idx="5186">
                  <c:v>1.782280593663454</c:v>
                </c:pt>
                <c:pt idx="5187">
                  <c:v>1.8306345820426941</c:v>
                </c:pt>
                <c:pt idx="5188">
                  <c:v>1.8526364850997925</c:v>
                </c:pt>
                <c:pt idx="5189">
                  <c:v>1.8655102998018265</c:v>
                </c:pt>
                <c:pt idx="5190">
                  <c:v>1.8331287118792534</c:v>
                </c:pt>
                <c:pt idx="5191">
                  <c:v>1.7570111203193666</c:v>
                </c:pt>
                <c:pt idx="5192">
                  <c:v>1.6247248828411103</c:v>
                </c:pt>
                <c:pt idx="5193">
                  <c:v>1.5443715682625772</c:v>
                </c:pt>
                <c:pt idx="5194">
                  <c:v>1.5330914121866226</c:v>
                </c:pt>
                <c:pt idx="5195">
                  <c:v>1.5620450699329378</c:v>
                </c:pt>
                <c:pt idx="5196">
                  <c:v>1.710815485417843</c:v>
                </c:pt>
                <c:pt idx="5197">
                  <c:v>1.8222745254635813</c:v>
                </c:pt>
                <c:pt idx="5198">
                  <c:v>1.8609253518283368</c:v>
                </c:pt>
                <c:pt idx="5199">
                  <c:v>1.7252453903853895</c:v>
                </c:pt>
                <c:pt idx="5200">
                  <c:v>1.4457316714525223</c:v>
                </c:pt>
                <c:pt idx="5201">
                  <c:v>1.0830720077455045</c:v>
                </c:pt>
                <c:pt idx="5202">
                  <c:v>0.80908851228654388</c:v>
                </c:pt>
                <c:pt idx="5203">
                  <c:v>0.57629660457372667</c:v>
                </c:pt>
                <c:pt idx="5204">
                  <c:v>0.16028522763401271</c:v>
                </c:pt>
                <c:pt idx="5205">
                  <c:v>-0.40080185540020469</c:v>
                </c:pt>
                <c:pt idx="5206">
                  <c:v>-0.85115593984723092</c:v>
                </c:pt>
                <c:pt idx="5207">
                  <c:v>-1.0591860587149859</c:v>
                </c:pt>
                <c:pt idx="5208">
                  <c:v>-1.0710603649914265</c:v>
                </c:pt>
                <c:pt idx="5209">
                  <c:v>-1.0203697561472655</c:v>
                </c:pt>
                <c:pt idx="5210">
                  <c:v>-0.94836399972438812</c:v>
                </c:pt>
                <c:pt idx="5211">
                  <c:v>-0.88659043215215205</c:v>
                </c:pt>
                <c:pt idx="5212">
                  <c:v>-0.813767673522234</c:v>
                </c:pt>
                <c:pt idx="5213">
                  <c:v>-0.72489752389490603</c:v>
                </c:pt>
                <c:pt idx="5214">
                  <c:v>-0.58339015424251561</c:v>
                </c:pt>
                <c:pt idx="5215">
                  <c:v>-0.39518180407583714</c:v>
                </c:pt>
                <c:pt idx="5216">
                  <c:v>-0.23766358852386477</c:v>
                </c:pt>
                <c:pt idx="5217">
                  <c:v>-0.15894895613193513</c:v>
                </c:pt>
                <c:pt idx="5218">
                  <c:v>-0.1180424201488495</c:v>
                </c:pt>
                <c:pt idx="5219">
                  <c:v>-0.1033172307908535</c:v>
                </c:pt>
                <c:pt idx="5220">
                  <c:v>-3.4418392404913907E-2</c:v>
                </c:pt>
                <c:pt idx="5221">
                  <c:v>0.21711040623486044</c:v>
                </c:pt>
                <c:pt idx="5222">
                  <c:v>0.41292108692228796</c:v>
                </c:pt>
                <c:pt idx="5223">
                  <c:v>0.57397387124598032</c:v>
                </c:pt>
                <c:pt idx="5224">
                  <c:v>0.67926497586071499</c:v>
                </c:pt>
                <c:pt idx="5225">
                  <c:v>0.71066759370267396</c:v>
                </c:pt>
                <c:pt idx="5226">
                  <c:v>0.74900764055550106</c:v>
                </c:pt>
                <c:pt idx="5227">
                  <c:v>0.82441267579793931</c:v>
                </c:pt>
                <c:pt idx="5228">
                  <c:v>0.96275523997843271</c:v>
                </c:pt>
                <c:pt idx="5229">
                  <c:v>1.0856702180206776</c:v>
                </c:pt>
                <c:pt idx="5230">
                  <c:v>1.1961866138130428</c:v>
                </c:pt>
                <c:pt idx="5231">
                  <c:v>1.3007663315534592</c:v>
                </c:pt>
                <c:pt idx="5232">
                  <c:v>1.3965343683958054</c:v>
                </c:pt>
                <c:pt idx="5233">
                  <c:v>1.4277997228503228</c:v>
                </c:pt>
                <c:pt idx="5234">
                  <c:v>1.3630444407463074</c:v>
                </c:pt>
                <c:pt idx="5235">
                  <c:v>1.2921424193680286</c:v>
                </c:pt>
                <c:pt idx="5236">
                  <c:v>1.2257094980031253</c:v>
                </c:pt>
                <c:pt idx="5237">
                  <c:v>1.1889207174628973</c:v>
                </c:pt>
                <c:pt idx="5238">
                  <c:v>1.2348554934561253</c:v>
                </c:pt>
                <c:pt idx="5239">
                  <c:v>1.3427250739932062</c:v>
                </c:pt>
                <c:pt idx="5240">
                  <c:v>1.4464453241229058</c:v>
                </c:pt>
                <c:pt idx="5241">
                  <c:v>1.3971272760629654</c:v>
                </c:pt>
                <c:pt idx="5242">
                  <c:v>1.2489738880097867</c:v>
                </c:pt>
                <c:pt idx="5243">
                  <c:v>1.242034266293049</c:v>
                </c:pt>
                <c:pt idx="5244">
                  <c:v>1.3841391482949257</c:v>
                </c:pt>
                <c:pt idx="5245">
                  <c:v>1.5930701038241388</c:v>
                </c:pt>
                <c:pt idx="5246">
                  <c:v>1.8197499901056291</c:v>
                </c:pt>
                <c:pt idx="5247">
                  <c:v>1.9816437502205373</c:v>
                </c:pt>
                <c:pt idx="5248">
                  <c:v>2.0455241426825523</c:v>
                </c:pt>
                <c:pt idx="5249">
                  <c:v>2.0553384017944336</c:v>
                </c:pt>
                <c:pt idx="5250">
                  <c:v>2.0981251099705696</c:v>
                </c:pt>
                <c:pt idx="5251">
                  <c:v>2.1494243408739568</c:v>
                </c:pt>
                <c:pt idx="5252">
                  <c:v>2.2124051392078399</c:v>
                </c:pt>
                <c:pt idx="5253">
                  <c:v>2.1204377925395965</c:v>
                </c:pt>
                <c:pt idx="5254">
                  <c:v>1.8226646809279921</c:v>
                </c:pt>
                <c:pt idx="5255">
                  <c:v>1.3923749515414239</c:v>
                </c:pt>
                <c:pt idx="5256">
                  <c:v>0.93865630611777306</c:v>
                </c:pt>
                <c:pt idx="5257">
                  <c:v>0.60950849711894994</c:v>
                </c:pt>
                <c:pt idx="5258">
                  <c:v>0.53090298838913441</c:v>
                </c:pt>
                <c:pt idx="5259">
                  <c:v>0.69987918846309194</c:v>
                </c:pt>
                <c:pt idx="5260">
                  <c:v>0.95408652350306511</c:v>
                </c:pt>
                <c:pt idx="5261">
                  <c:v>1.2247940433025362</c:v>
                </c:pt>
                <c:pt idx="5262">
                  <c:v>1.5016193586587907</c:v>
                </c:pt>
                <c:pt idx="5263">
                  <c:v>1.6128968426585197</c:v>
                </c:pt>
                <c:pt idx="5264">
                  <c:v>1.631181816905737</c:v>
                </c:pt>
                <c:pt idx="5265">
                  <c:v>1.4977183887362482</c:v>
                </c:pt>
                <c:pt idx="5266">
                  <c:v>1.0409929588437081</c:v>
                </c:pt>
                <c:pt idx="5267">
                  <c:v>0.42201445743441585</c:v>
                </c:pt>
                <c:pt idx="5268">
                  <c:v>-0.1467001722380519</c:v>
                </c:pt>
                <c:pt idx="5269">
                  <c:v>-0.66074589371681214</c:v>
                </c:pt>
                <c:pt idx="5270">
                  <c:v>-1.1438810770958663</c:v>
                </c:pt>
                <c:pt idx="5271">
                  <c:v>-1.6057839971780778</c:v>
                </c:pt>
                <c:pt idx="5272">
                  <c:v>-1.946285929530859</c:v>
                </c:pt>
                <c:pt idx="5273">
                  <c:v>-1.9932248917222024</c:v>
                </c:pt>
                <c:pt idx="5274">
                  <c:v>-1.6641753159463406</c:v>
                </c:pt>
                <c:pt idx="5275">
                  <c:v>-1.1779771417379379</c:v>
                </c:pt>
                <c:pt idx="5276">
                  <c:v>-0.58739739730954177</c:v>
                </c:pt>
                <c:pt idx="5277">
                  <c:v>8.5214379038661719E-2</c:v>
                </c:pt>
                <c:pt idx="5278">
                  <c:v>0.63844834081828594</c:v>
                </c:pt>
                <c:pt idx="5279">
                  <c:v>0.97347713313996798</c:v>
                </c:pt>
                <c:pt idx="5280">
                  <c:v>0.99549796655774125</c:v>
                </c:pt>
                <c:pt idx="5281">
                  <c:v>0.74941438749432565</c:v>
                </c:pt>
                <c:pt idx="5282">
                  <c:v>0.31270755819976331</c:v>
                </c:pt>
                <c:pt idx="5283">
                  <c:v>-0.20294658612459898</c:v>
                </c:pt>
                <c:pt idx="5284">
                  <c:v>-0.67842495024204252</c:v>
                </c:pt>
                <c:pt idx="5285">
                  <c:v>-1.0659072138369083</c:v>
                </c:pt>
                <c:pt idx="5286">
                  <c:v>-1.2755905598402024</c:v>
                </c:pt>
                <c:pt idx="5287">
                  <c:v>-1.3558178669214249</c:v>
                </c:pt>
                <c:pt idx="5288">
                  <c:v>-1.2956902174651623</c:v>
                </c:pt>
                <c:pt idx="5289">
                  <c:v>-1.1143896216899156</c:v>
                </c:pt>
                <c:pt idx="5290">
                  <c:v>-0.91952765174210072</c:v>
                </c:pt>
                <c:pt idx="5291">
                  <c:v>-0.78675602227449426</c:v>
                </c:pt>
                <c:pt idx="5292">
                  <c:v>-0.70924123853445054</c:v>
                </c:pt>
                <c:pt idx="5293">
                  <c:v>-0.58635191515088081</c:v>
                </c:pt>
                <c:pt idx="5294">
                  <c:v>-0.34581964608281851</c:v>
                </c:pt>
                <c:pt idx="5295">
                  <c:v>-0.16806432679295541</c:v>
                </c:pt>
                <c:pt idx="5296">
                  <c:v>-6.4411538913846017E-2</c:v>
                </c:pt>
                <c:pt idx="5297">
                  <c:v>6.9455931857228287E-2</c:v>
                </c:pt>
                <c:pt idx="5298">
                  <c:v>0.20851021181792023</c:v>
                </c:pt>
                <c:pt idx="5299">
                  <c:v>0.41522880021482705</c:v>
                </c:pt>
                <c:pt idx="5300">
                  <c:v>0.63756891958415507</c:v>
                </c:pt>
                <c:pt idx="5301">
                  <c:v>0.90556457385420808</c:v>
                </c:pt>
                <c:pt idx="5302">
                  <c:v>1.0747090275585651</c:v>
                </c:pt>
                <c:pt idx="5303">
                  <c:v>1.1291160535812379</c:v>
                </c:pt>
                <c:pt idx="5304">
                  <c:v>1.1971728198230267</c:v>
                </c:pt>
                <c:pt idx="5305">
                  <c:v>1.3092290067672729</c:v>
                </c:pt>
                <c:pt idx="5306">
                  <c:v>1.3985143817961216</c:v>
                </c:pt>
                <c:pt idx="5307">
                  <c:v>1.424180588722229</c:v>
                </c:pt>
                <c:pt idx="5308">
                  <c:v>1.4142309665679933</c:v>
                </c:pt>
                <c:pt idx="5309">
                  <c:v>1.3865166261792183</c:v>
                </c:pt>
                <c:pt idx="5310">
                  <c:v>1.3669202676415444</c:v>
                </c:pt>
                <c:pt idx="5311">
                  <c:v>1.3087663458287717</c:v>
                </c:pt>
                <c:pt idx="5312">
                  <c:v>1.0867772421240807</c:v>
                </c:pt>
                <c:pt idx="5313">
                  <c:v>0.80568923346698285</c:v>
                </c:pt>
                <c:pt idx="5314">
                  <c:v>0.53369887109845882</c:v>
                </c:pt>
                <c:pt idx="5315">
                  <c:v>0.38972171064466238</c:v>
                </c:pt>
                <c:pt idx="5316">
                  <c:v>0.34938253730535507</c:v>
                </c:pt>
                <c:pt idx="5317">
                  <c:v>0.38274733453989029</c:v>
                </c:pt>
                <c:pt idx="5318">
                  <c:v>0.43335597272962334</c:v>
                </c:pt>
                <c:pt idx="5319">
                  <c:v>0.41169375635683536</c:v>
                </c:pt>
                <c:pt idx="5320">
                  <c:v>0.33793770901858811</c:v>
                </c:pt>
                <c:pt idx="5321">
                  <c:v>0.33393031977117066</c:v>
                </c:pt>
                <c:pt idx="5322">
                  <c:v>0.20699808530509473</c:v>
                </c:pt>
                <c:pt idx="5323">
                  <c:v>-0.29771029058843851</c:v>
                </c:pt>
                <c:pt idx="5324">
                  <c:v>-1.089071543365717</c:v>
                </c:pt>
                <c:pt idx="5325">
                  <c:v>-1.8564507700502872</c:v>
                </c:pt>
                <c:pt idx="5326">
                  <c:v>-2.3397481405735019</c:v>
                </c:pt>
                <c:pt idx="5327">
                  <c:v>-2.5509185796976093</c:v>
                </c:pt>
                <c:pt idx="5328">
                  <c:v>-2.5290216341614724</c:v>
                </c:pt>
                <c:pt idx="5329">
                  <c:v>-1.825720582008362</c:v>
                </c:pt>
                <c:pt idx="5330">
                  <c:v>-1.0641364576667547</c:v>
                </c:pt>
                <c:pt idx="5331">
                  <c:v>-0.55056640718132255</c:v>
                </c:pt>
                <c:pt idx="5332">
                  <c:v>-0.12339580189436675</c:v>
                </c:pt>
                <c:pt idx="5333">
                  <c:v>6.0842690840363506E-2</c:v>
                </c:pt>
                <c:pt idx="5334">
                  <c:v>1.7579324953258039E-2</c:v>
                </c:pt>
                <c:pt idx="5335">
                  <c:v>-0.15201817832887174</c:v>
                </c:pt>
                <c:pt idx="5336">
                  <c:v>-0.34063758775591851</c:v>
                </c:pt>
                <c:pt idx="5337">
                  <c:v>-0.50856589369475846</c:v>
                </c:pt>
                <c:pt idx="5338">
                  <c:v>-0.63459721840918071</c:v>
                </c:pt>
                <c:pt idx="5339">
                  <c:v>-0.75598373427987098</c:v>
                </c:pt>
                <c:pt idx="5340">
                  <c:v>-0.8097247624397278</c:v>
                </c:pt>
                <c:pt idx="5341">
                  <c:v>-0.75534295253455641</c:v>
                </c:pt>
                <c:pt idx="5342">
                  <c:v>-0.67088248059153566</c:v>
                </c:pt>
                <c:pt idx="5343">
                  <c:v>-0.56012766458094121</c:v>
                </c:pt>
                <c:pt idx="5344">
                  <c:v>-0.35917457699775696</c:v>
                </c:pt>
                <c:pt idx="5345">
                  <c:v>-0.16021337997168303</c:v>
                </c:pt>
                <c:pt idx="5346">
                  <c:v>3.6066832132637505E-2</c:v>
                </c:pt>
                <c:pt idx="5347">
                  <c:v>0.22673693317919971</c:v>
                </c:pt>
                <c:pt idx="5348">
                  <c:v>0.40655887775123123</c:v>
                </c:pt>
                <c:pt idx="5349">
                  <c:v>0.56408454850316048</c:v>
                </c:pt>
                <c:pt idx="5350">
                  <c:v>0.68168265335261824</c:v>
                </c:pt>
                <c:pt idx="5351">
                  <c:v>0.77047050341963774</c:v>
                </c:pt>
                <c:pt idx="5352">
                  <c:v>0.85927494496107104</c:v>
                </c:pt>
                <c:pt idx="5353">
                  <c:v>0.96848419569432742</c:v>
                </c:pt>
                <c:pt idx="5354">
                  <c:v>1.0566622542589903</c:v>
                </c:pt>
                <c:pt idx="5355">
                  <c:v>1.1232708113640548</c:v>
                </c:pt>
                <c:pt idx="5356">
                  <c:v>1.1963464620709421</c:v>
                </c:pt>
                <c:pt idx="5357">
                  <c:v>1.2470320276916027</c:v>
                </c:pt>
                <c:pt idx="5358">
                  <c:v>1.2585612751543522</c:v>
                </c:pt>
                <c:pt idx="5359">
                  <c:v>1.2580085670948029</c:v>
                </c:pt>
                <c:pt idx="5360">
                  <c:v>1.1999063931405545</c:v>
                </c:pt>
                <c:pt idx="5361">
                  <c:v>1.2043454530835151</c:v>
                </c:pt>
                <c:pt idx="5362">
                  <c:v>1.1698992864042521</c:v>
                </c:pt>
                <c:pt idx="5363">
                  <c:v>1.0783496502041818</c:v>
                </c:pt>
                <c:pt idx="5364">
                  <c:v>0.98304982915520678</c:v>
                </c:pt>
                <c:pt idx="5365">
                  <c:v>0.80532502502202996</c:v>
                </c:pt>
                <c:pt idx="5366">
                  <c:v>0.54047546513378619</c:v>
                </c:pt>
                <c:pt idx="5367">
                  <c:v>0.2525112405046821</c:v>
                </c:pt>
                <c:pt idx="5368">
                  <c:v>-7.6631963811814793E-2</c:v>
                </c:pt>
                <c:pt idx="5369">
                  <c:v>-0.29768578710034493</c:v>
                </c:pt>
                <c:pt idx="5370">
                  <c:v>-0.24589679706841708</c:v>
                </c:pt>
                <c:pt idx="5371">
                  <c:v>7.0344891361892231E-2</c:v>
                </c:pt>
                <c:pt idx="5372">
                  <c:v>0.54702496793121103</c:v>
                </c:pt>
                <c:pt idx="5373">
                  <c:v>0.98992644712328914</c:v>
                </c:pt>
                <c:pt idx="5374">
                  <c:v>1.1149502965807916</c:v>
                </c:pt>
                <c:pt idx="5375">
                  <c:v>0.82495310470461847</c:v>
                </c:pt>
                <c:pt idx="5376">
                  <c:v>0.24134452041238547</c:v>
                </c:pt>
                <c:pt idx="5377">
                  <c:v>-0.51319345325231558</c:v>
                </c:pt>
                <c:pt idx="5378">
                  <c:v>-1.2067784064263105</c:v>
                </c:pt>
                <c:pt idx="5379">
                  <c:v>-1.7525833162665367</c:v>
                </c:pt>
                <c:pt idx="5380">
                  <c:v>-1.9276151852309704</c:v>
                </c:pt>
                <c:pt idx="5381">
                  <c:v>-1.6989609865844251</c:v>
                </c:pt>
                <c:pt idx="5382">
                  <c:v>-1.2345189861953259</c:v>
                </c:pt>
                <c:pt idx="5383">
                  <c:v>-0.89928904965519907</c:v>
                </c:pt>
                <c:pt idx="5384">
                  <c:v>-0.72171605385839943</c:v>
                </c:pt>
                <c:pt idx="5385">
                  <c:v>-0.71272018566727646</c:v>
                </c:pt>
                <c:pt idx="5386">
                  <c:v>-0.8401766230165959</c:v>
                </c:pt>
                <c:pt idx="5387">
                  <c:v>-1.0385453143715859</c:v>
                </c:pt>
                <c:pt idx="5388">
                  <c:v>-1.1861181470006705</c:v>
                </c:pt>
                <c:pt idx="5389">
                  <c:v>-1.1828515268862247</c:v>
                </c:pt>
                <c:pt idx="5390">
                  <c:v>-1.1093931028246879</c:v>
                </c:pt>
                <c:pt idx="5391">
                  <c:v>-1.0304346415400505</c:v>
                </c:pt>
                <c:pt idx="5392">
                  <c:v>-0.88256111584603791</c:v>
                </c:pt>
                <c:pt idx="5393">
                  <c:v>-0.65891790792346006</c:v>
                </c:pt>
                <c:pt idx="5394">
                  <c:v>-0.51328613162040715</c:v>
                </c:pt>
                <c:pt idx="5395">
                  <c:v>-0.43756161913275721</c:v>
                </c:pt>
                <c:pt idx="5396">
                  <c:v>-0.35500741258263591</c:v>
                </c:pt>
                <c:pt idx="5397">
                  <c:v>-0.27352390430867674</c:v>
                </c:pt>
                <c:pt idx="5398">
                  <c:v>-0.14872656136751175</c:v>
                </c:pt>
                <c:pt idx="5399">
                  <c:v>-9.3327957205474373E-3</c:v>
                </c:pt>
                <c:pt idx="5400">
                  <c:v>0.1323567695170641</c:v>
                </c:pt>
                <c:pt idx="5401">
                  <c:v>0.25603077096864585</c:v>
                </c:pt>
                <c:pt idx="5402">
                  <c:v>0.26470420176163317</c:v>
                </c:pt>
                <c:pt idx="5403">
                  <c:v>0.29241905378177763</c:v>
                </c:pt>
                <c:pt idx="5404">
                  <c:v>0.47519601669162514</c:v>
                </c:pt>
                <c:pt idx="5405">
                  <c:v>0.76150686800479894</c:v>
                </c:pt>
                <c:pt idx="5406">
                  <c:v>0.92894451946020129</c:v>
                </c:pt>
                <c:pt idx="5407">
                  <c:v>1.0123720807582139</c:v>
                </c:pt>
                <c:pt idx="5408">
                  <c:v>1.1569698500633241</c:v>
                </c:pt>
                <c:pt idx="5409">
                  <c:v>1.3403174829483033</c:v>
                </c:pt>
                <c:pt idx="5410">
                  <c:v>1.4868669797480107</c:v>
                </c:pt>
                <c:pt idx="5411">
                  <c:v>1.5013728985190393</c:v>
                </c:pt>
                <c:pt idx="5412">
                  <c:v>1.4306253898143768</c:v>
                </c:pt>
                <c:pt idx="5413">
                  <c:v>1.3647611832618713</c:v>
                </c:pt>
                <c:pt idx="5414">
                  <c:v>1.3279272329807281</c:v>
                </c:pt>
                <c:pt idx="5415">
                  <c:v>1.2176803207397462</c:v>
                </c:pt>
                <c:pt idx="5416">
                  <c:v>1.1056941542029382</c:v>
                </c:pt>
                <c:pt idx="5417">
                  <c:v>1.1329279996454715</c:v>
                </c:pt>
                <c:pt idx="5418">
                  <c:v>1.1624337807297707</c:v>
                </c:pt>
                <c:pt idx="5419">
                  <c:v>1.0942299570143224</c:v>
                </c:pt>
                <c:pt idx="5420">
                  <c:v>1.136610502973199</c:v>
                </c:pt>
                <c:pt idx="5421">
                  <c:v>1.228265535235405</c:v>
                </c:pt>
                <c:pt idx="5422">
                  <c:v>1.1980167192220688</c:v>
                </c:pt>
                <c:pt idx="5423">
                  <c:v>1.0524774751067163</c:v>
                </c:pt>
                <c:pt idx="5424">
                  <c:v>0.71204424753785134</c:v>
                </c:pt>
                <c:pt idx="5425">
                  <c:v>0.31782840348780156</c:v>
                </c:pt>
                <c:pt idx="5426">
                  <c:v>-2.9131924733519554E-2</c:v>
                </c:pt>
                <c:pt idx="5427">
                  <c:v>-0.28669051833450798</c:v>
                </c:pt>
                <c:pt idx="5428">
                  <c:v>-0.64865107432007796</c:v>
                </c:pt>
                <c:pt idx="5429">
                  <c:v>-1.2851313154399395</c:v>
                </c:pt>
                <c:pt idx="5430">
                  <c:v>-1.9773906317353249</c:v>
                </c:pt>
                <c:pt idx="5431">
                  <c:v>-2.4034874689579011</c:v>
                </c:pt>
                <c:pt idx="5432">
                  <c:v>-2.5754637292027476</c:v>
                </c:pt>
                <c:pt idx="5433">
                  <c:v>-2.5727783954143524</c:v>
                </c:pt>
                <c:pt idx="5434">
                  <c:v>-2.3666032326221469</c:v>
                </c:pt>
                <c:pt idx="5435">
                  <c:v>-1.9667747193574907</c:v>
                </c:pt>
                <c:pt idx="5436">
                  <c:v>-1.5584183344244957</c:v>
                </c:pt>
                <c:pt idx="5437">
                  <c:v>-1.2458025044202805</c:v>
                </c:pt>
                <c:pt idx="5438">
                  <c:v>-1.0388058078289033</c:v>
                </c:pt>
                <c:pt idx="5439">
                  <c:v>-0.93782760947942734</c:v>
                </c:pt>
                <c:pt idx="5440">
                  <c:v>-0.93417909309267999</c:v>
                </c:pt>
                <c:pt idx="5441">
                  <c:v>-1.0343071062862874</c:v>
                </c:pt>
                <c:pt idx="5442">
                  <c:v>-1.1446043776720762</c:v>
                </c:pt>
                <c:pt idx="5443">
                  <c:v>-1.1006534157693386</c:v>
                </c:pt>
                <c:pt idx="5444">
                  <c:v>-0.93401683285832415</c:v>
                </c:pt>
                <c:pt idx="5445">
                  <c:v>-0.75647329241037375</c:v>
                </c:pt>
                <c:pt idx="5446">
                  <c:v>-0.51464363582432271</c:v>
                </c:pt>
                <c:pt idx="5447">
                  <c:v>-0.25715780351310968</c:v>
                </c:pt>
                <c:pt idx="5448">
                  <c:v>2.3639379255473614E-3</c:v>
                </c:pt>
                <c:pt idx="5449">
                  <c:v>0.2544890429265797</c:v>
                </c:pt>
                <c:pt idx="5450">
                  <c:v>0.49005039297044278</c:v>
                </c:pt>
                <c:pt idx="5451">
                  <c:v>0.71275278389453889</c:v>
                </c:pt>
                <c:pt idx="5452">
                  <c:v>0.85858760476112372</c:v>
                </c:pt>
                <c:pt idx="5453">
                  <c:v>0.94530400559306149</c:v>
                </c:pt>
                <c:pt idx="5454">
                  <c:v>1.0251840611547232</c:v>
                </c:pt>
                <c:pt idx="5455">
                  <c:v>1.08505472548306</c:v>
                </c:pt>
                <c:pt idx="5456">
                  <c:v>1.1010536576807499</c:v>
                </c:pt>
                <c:pt idx="5457">
                  <c:v>1.1004982452839613</c:v>
                </c:pt>
                <c:pt idx="5458">
                  <c:v>1.0968533834069967</c:v>
                </c:pt>
                <c:pt idx="5459">
                  <c:v>1.1353165872395039</c:v>
                </c:pt>
                <c:pt idx="5460">
                  <c:v>1.1013660451769829</c:v>
                </c:pt>
                <c:pt idx="5461">
                  <c:v>0.97531893298029904</c:v>
                </c:pt>
                <c:pt idx="5462">
                  <c:v>0.9084992913901806</c:v>
                </c:pt>
                <c:pt idx="5463">
                  <c:v>0.97876615896821029</c:v>
                </c:pt>
                <c:pt idx="5464">
                  <c:v>1.1038097427785396</c:v>
                </c:pt>
                <c:pt idx="5465">
                  <c:v>1.162404398471117</c:v>
                </c:pt>
                <c:pt idx="5466">
                  <c:v>1.2437548094987869</c:v>
                </c:pt>
                <c:pt idx="5467">
                  <c:v>1.284745545387268</c:v>
                </c:pt>
                <c:pt idx="5468">
                  <c:v>1.2844448523223402</c:v>
                </c:pt>
                <c:pt idx="5469">
                  <c:v>1.2340265044569969</c:v>
                </c:pt>
                <c:pt idx="5470">
                  <c:v>1.1386414602398873</c:v>
                </c:pt>
                <c:pt idx="5471">
                  <c:v>0.95846272587776193</c:v>
                </c:pt>
                <c:pt idx="5472">
                  <c:v>0.62386078029870995</c:v>
                </c:pt>
                <c:pt idx="5473">
                  <c:v>0.18146190583705904</c:v>
                </c:pt>
                <c:pt idx="5474">
                  <c:v>-0.20738542679697275</c:v>
                </c:pt>
                <c:pt idx="5475">
                  <c:v>-0.23018838012591006</c:v>
                </c:pt>
                <c:pt idx="5476">
                  <c:v>0.21596751311793924</c:v>
                </c:pt>
                <c:pt idx="5477">
                  <c:v>0.89117662265896802</c:v>
                </c:pt>
                <c:pt idx="5478">
                  <c:v>1.3945673650503159</c:v>
                </c:pt>
                <c:pt idx="5479">
                  <c:v>1.5196143110096456</c:v>
                </c:pt>
                <c:pt idx="5480">
                  <c:v>1.334592912644148</c:v>
                </c:pt>
                <c:pt idx="5481">
                  <c:v>0.64531794212758542</c:v>
                </c:pt>
                <c:pt idx="5482">
                  <c:v>-0.32533096589148047</c:v>
                </c:pt>
                <c:pt idx="5483">
                  <c:v>-1.2197826140373946</c:v>
                </c:pt>
                <c:pt idx="5484">
                  <c:v>-1.7468716098368169</c:v>
                </c:pt>
                <c:pt idx="5485">
                  <c:v>-1.9699930268526078</c:v>
                </c:pt>
                <c:pt idx="5486">
                  <c:v>-1.9340497536957264</c:v>
                </c:pt>
                <c:pt idx="5487">
                  <c:v>-1.5962506967782975</c:v>
                </c:pt>
                <c:pt idx="5488">
                  <c:v>-1.1146267993748189</c:v>
                </c:pt>
                <c:pt idx="5489">
                  <c:v>-0.70996293112635611</c:v>
                </c:pt>
                <c:pt idx="5490">
                  <c:v>-0.5192263910919428</c:v>
                </c:pt>
                <c:pt idx="5491">
                  <c:v>-0.61013922896236183</c:v>
                </c:pt>
                <c:pt idx="5492">
                  <c:v>-0.91805261850357056</c:v>
                </c:pt>
                <c:pt idx="5493">
                  <c:v>-1.302862412184477</c:v>
                </c:pt>
                <c:pt idx="5494">
                  <c:v>-1.550802336037159</c:v>
                </c:pt>
                <c:pt idx="5495">
                  <c:v>-1.6071102918684483</c:v>
                </c:pt>
                <c:pt idx="5496">
                  <c:v>-1.5239557224512101</c:v>
                </c:pt>
                <c:pt idx="5497">
                  <c:v>-1.4224588760733605</c:v>
                </c:pt>
                <c:pt idx="5498">
                  <c:v>-1.3100952717661858</c:v>
                </c:pt>
                <c:pt idx="5499">
                  <c:v>-1.0866038721799851</c:v>
                </c:pt>
                <c:pt idx="5500">
                  <c:v>-0.83552691712975502</c:v>
                </c:pt>
                <c:pt idx="5501">
                  <c:v>-0.52470523215830334</c:v>
                </c:pt>
                <c:pt idx="5502">
                  <c:v>-0.31385101776570085</c:v>
                </c:pt>
                <c:pt idx="5503">
                  <c:v>-0.18369194252416493</c:v>
                </c:pt>
                <c:pt idx="5504">
                  <c:v>-9.3660956136882315E-2</c:v>
                </c:pt>
                <c:pt idx="5505">
                  <c:v>-7.5950397737324246E-2</c:v>
                </c:pt>
                <c:pt idx="5506">
                  <c:v>-4.7602077559567989E-2</c:v>
                </c:pt>
                <c:pt idx="5507">
                  <c:v>-2.7225732430815698E-2</c:v>
                </c:pt>
                <c:pt idx="5508">
                  <c:v>8.7154942005872732E-2</c:v>
                </c:pt>
                <c:pt idx="5509">
                  <c:v>0.24044200267642737</c:v>
                </c:pt>
                <c:pt idx="5510">
                  <c:v>0.35882381714880468</c:v>
                </c:pt>
                <c:pt idx="5511">
                  <c:v>0.4717110396176577</c:v>
                </c:pt>
                <c:pt idx="5512">
                  <c:v>0.65470754720270641</c:v>
                </c:pt>
                <c:pt idx="5513">
                  <c:v>0.90414618551731119</c:v>
                </c:pt>
                <c:pt idx="5514">
                  <c:v>1.1617499488592149</c:v>
                </c:pt>
                <c:pt idx="5515">
                  <c:v>1.3063113923370839</c:v>
                </c:pt>
                <c:pt idx="5516">
                  <c:v>1.3581468129158021</c:v>
                </c:pt>
                <c:pt idx="5517">
                  <c:v>1.4235680928826333</c:v>
                </c:pt>
                <c:pt idx="5518">
                  <c:v>1.4943426449596882</c:v>
                </c:pt>
                <c:pt idx="5519">
                  <c:v>1.5504871711134911</c:v>
                </c:pt>
                <c:pt idx="5520">
                  <c:v>1.5379568803310395</c:v>
                </c:pt>
                <c:pt idx="5521">
                  <c:v>1.389050809442997</c:v>
                </c:pt>
                <c:pt idx="5522">
                  <c:v>1.1362970191240311</c:v>
                </c:pt>
                <c:pt idx="5523">
                  <c:v>0.93288773551583293</c:v>
                </c:pt>
                <c:pt idx="5524">
                  <c:v>0.82986966289579878</c:v>
                </c:pt>
                <c:pt idx="5525">
                  <c:v>0.84406984537839891</c:v>
                </c:pt>
                <c:pt idx="5526">
                  <c:v>0.99340371318161491</c:v>
                </c:pt>
                <c:pt idx="5527">
                  <c:v>1.2202461520582437</c:v>
                </c:pt>
                <c:pt idx="5528">
                  <c:v>1.3633910344541074</c:v>
                </c:pt>
                <c:pt idx="5529">
                  <c:v>1.366062627285719</c:v>
                </c:pt>
                <c:pt idx="5530">
                  <c:v>1.1656333771348</c:v>
                </c:pt>
                <c:pt idx="5531">
                  <c:v>0.80038719758391386</c:v>
                </c:pt>
                <c:pt idx="5532">
                  <c:v>0.16127042865380645</c:v>
                </c:pt>
                <c:pt idx="5533">
                  <c:v>-0.76185295008122922</c:v>
                </c:pt>
                <c:pt idx="5534">
                  <c:v>-1.6411359706521036</c:v>
                </c:pt>
                <c:pt idx="5535">
                  <c:v>-2.3068481969833377</c:v>
                </c:pt>
                <c:pt idx="5536">
                  <c:v>-2.5984491339325908</c:v>
                </c:pt>
                <c:pt idx="5537">
                  <c:v>-2.6025565105676653</c:v>
                </c:pt>
                <c:pt idx="5538">
                  <c:v>-2.2815834014117717</c:v>
                </c:pt>
                <c:pt idx="5539">
                  <c:v>-1.5659602193534374</c:v>
                </c:pt>
                <c:pt idx="5540">
                  <c:v>-0.92262689530849462</c:v>
                </c:pt>
                <c:pt idx="5541">
                  <c:v>-0.50489026084542277</c:v>
                </c:pt>
                <c:pt idx="5542">
                  <c:v>-0.29947096031159165</c:v>
                </c:pt>
                <c:pt idx="5543">
                  <c:v>-0.29313056856393815</c:v>
                </c:pt>
                <c:pt idx="5544">
                  <c:v>-0.4602363539859653</c:v>
                </c:pt>
                <c:pt idx="5545">
                  <c:v>-0.71885274544358257</c:v>
                </c:pt>
                <c:pt idx="5546">
                  <c:v>-1.0315966294705867</c:v>
                </c:pt>
                <c:pt idx="5547">
                  <c:v>-1.3125606040656568</c:v>
                </c:pt>
                <c:pt idx="5548">
                  <c:v>-1.4907230722904206</c:v>
                </c:pt>
                <c:pt idx="5549">
                  <c:v>-1.5814212808012964</c:v>
                </c:pt>
                <c:pt idx="5550">
                  <c:v>-1.513801886290312</c:v>
                </c:pt>
                <c:pt idx="5551">
                  <c:v>-1.3977327552437784</c:v>
                </c:pt>
                <c:pt idx="5552">
                  <c:v>-1.1576396486163141</c:v>
                </c:pt>
                <c:pt idx="5553">
                  <c:v>-0.85279454894363882</c:v>
                </c:pt>
                <c:pt idx="5554">
                  <c:v>-0.52076252773404119</c:v>
                </c:pt>
                <c:pt idx="5555">
                  <c:v>-0.16532837804406883</c:v>
                </c:pt>
                <c:pt idx="5556">
                  <c:v>0.19155889609828591</c:v>
                </c:pt>
                <c:pt idx="5557">
                  <c:v>0.46411565266549587</c:v>
                </c:pt>
                <c:pt idx="5558">
                  <c:v>0.60318407557904719</c:v>
                </c:pt>
                <c:pt idx="5559">
                  <c:v>0.65082119531929494</c:v>
                </c:pt>
                <c:pt idx="5560">
                  <c:v>0.73542273133993152</c:v>
                </c:pt>
                <c:pt idx="5561">
                  <c:v>0.86597103014588361</c:v>
                </c:pt>
                <c:pt idx="5562">
                  <c:v>0.9562338403612376</c:v>
                </c:pt>
                <c:pt idx="5563">
                  <c:v>0.96712625294923782</c:v>
                </c:pt>
                <c:pt idx="5564">
                  <c:v>0.9418288591504097</c:v>
                </c:pt>
                <c:pt idx="5565">
                  <c:v>0.89517838396131999</c:v>
                </c:pt>
                <c:pt idx="5566">
                  <c:v>0.86339898616075517</c:v>
                </c:pt>
                <c:pt idx="5567">
                  <c:v>0.93517041541635992</c:v>
                </c:pt>
                <c:pt idx="5568">
                  <c:v>1.0698945763707162</c:v>
                </c:pt>
                <c:pt idx="5569">
                  <c:v>1.2108048722147942</c:v>
                </c:pt>
                <c:pt idx="5570">
                  <c:v>1.3791757392883301</c:v>
                </c:pt>
                <c:pt idx="5571">
                  <c:v>1.5274165432155133</c:v>
                </c:pt>
                <c:pt idx="5572">
                  <c:v>1.5297111368179321</c:v>
                </c:pt>
                <c:pt idx="5573">
                  <c:v>1.5897972710430623</c:v>
                </c:pt>
                <c:pt idx="5574">
                  <c:v>1.552240458726883</c:v>
                </c:pt>
                <c:pt idx="5575">
                  <c:v>1.312068707048893</c:v>
                </c:pt>
                <c:pt idx="5576">
                  <c:v>0.94674834094941618</c:v>
                </c:pt>
                <c:pt idx="5577">
                  <c:v>0.6229812859743834</c:v>
                </c:pt>
                <c:pt idx="5578">
                  <c:v>0.30523803256452087</c:v>
                </c:pt>
                <c:pt idx="5579">
                  <c:v>2.8534229658544064E-2</c:v>
                </c:pt>
                <c:pt idx="5580">
                  <c:v>-6.2276062667369847E-2</c:v>
                </c:pt>
                <c:pt idx="5581">
                  <c:v>0.12457978997379542</c:v>
                </c:pt>
                <c:pt idx="5582">
                  <c:v>0.57701924733817578</c:v>
                </c:pt>
                <c:pt idx="5583">
                  <c:v>1.1653298335522413</c:v>
                </c:pt>
                <c:pt idx="5584">
                  <c:v>1.6716575592756273</c:v>
                </c:pt>
                <c:pt idx="5585">
                  <c:v>1.8480489058792593</c:v>
                </c:pt>
                <c:pt idx="5586">
                  <c:v>1.4837005662918092</c:v>
                </c:pt>
                <c:pt idx="5587">
                  <c:v>0.76084964096546182</c:v>
                </c:pt>
                <c:pt idx="5588">
                  <c:v>-4.1727612968534236E-2</c:v>
                </c:pt>
                <c:pt idx="5589">
                  <c:v>-0.73995300784707074</c:v>
                </c:pt>
                <c:pt idx="5590">
                  <c:v>-1.4489270286262037</c:v>
                </c:pt>
                <c:pt idx="5591">
                  <c:v>-1.8937001650035383</c:v>
                </c:pt>
                <c:pt idx="5592">
                  <c:v>-1.924794488400221</c:v>
                </c:pt>
                <c:pt idx="5593">
                  <c:v>-1.6444925647974016</c:v>
                </c:pt>
                <c:pt idx="5594">
                  <c:v>-1.3431244388222696</c:v>
                </c:pt>
                <c:pt idx="5595">
                  <c:v>-1.1584910032153131</c:v>
                </c:pt>
                <c:pt idx="5596">
                  <c:v>-1.1316087216138839</c:v>
                </c:pt>
                <c:pt idx="5597">
                  <c:v>-1.1756374514847994</c:v>
                </c:pt>
                <c:pt idx="5598">
                  <c:v>-1.2422911052405834</c:v>
                </c:pt>
                <c:pt idx="5599">
                  <c:v>-1.2996046359837057</c:v>
                </c:pt>
                <c:pt idx="5600">
                  <c:v>-1.2913811118900778</c:v>
                </c:pt>
                <c:pt idx="5601">
                  <c:v>-1.3268959303200245</c:v>
                </c:pt>
                <c:pt idx="5602">
                  <c:v>-1.3435574251413347</c:v>
                </c:pt>
                <c:pt idx="5603">
                  <c:v>-1.166357554793358</c:v>
                </c:pt>
                <c:pt idx="5604">
                  <c:v>-0.91895192027091988</c:v>
                </c:pt>
                <c:pt idx="5605">
                  <c:v>-0.79524866446852693</c:v>
                </c:pt>
                <c:pt idx="5606">
                  <c:v>-0.69371826969087125</c:v>
                </c:pt>
                <c:pt idx="5607">
                  <c:v>-0.5348113404214383</c:v>
                </c:pt>
                <c:pt idx="5608">
                  <c:v>-0.36902264032512905</c:v>
                </c:pt>
                <c:pt idx="5609">
                  <c:v>-0.23606388168409467</c:v>
                </c:pt>
                <c:pt idx="5610">
                  <c:v>-9.7561012431979191E-2</c:v>
                </c:pt>
                <c:pt idx="5611">
                  <c:v>9.7655993141233924E-2</c:v>
                </c:pt>
                <c:pt idx="5612">
                  <c:v>0.2608969517424703</c:v>
                </c:pt>
                <c:pt idx="5613">
                  <c:v>0.4143126511573792</c:v>
                </c:pt>
                <c:pt idx="5614">
                  <c:v>0.52671459127217535</c:v>
                </c:pt>
                <c:pt idx="5615">
                  <c:v>0.57270129784941681</c:v>
                </c:pt>
                <c:pt idx="5616">
                  <c:v>0.67436281643807894</c:v>
                </c:pt>
                <c:pt idx="5617">
                  <c:v>0.85896628506481654</c:v>
                </c:pt>
                <c:pt idx="5618">
                  <c:v>1.0727429012954235</c:v>
                </c:pt>
                <c:pt idx="5619">
                  <c:v>1.236364367455244</c:v>
                </c:pt>
                <c:pt idx="5620">
                  <c:v>1.3827260224521161</c:v>
                </c:pt>
                <c:pt idx="5621">
                  <c:v>1.5358811187744141</c:v>
                </c:pt>
                <c:pt idx="5622">
                  <c:v>1.6258263520896437</c:v>
                </c:pt>
                <c:pt idx="5623">
                  <c:v>1.6576622486114503</c:v>
                </c:pt>
                <c:pt idx="5624">
                  <c:v>1.651355587989092</c:v>
                </c:pt>
                <c:pt idx="5625">
                  <c:v>1.6531405967473984</c:v>
                </c:pt>
                <c:pt idx="5626">
                  <c:v>1.5932550220191479</c:v>
                </c:pt>
                <c:pt idx="5627">
                  <c:v>1.4454127058386803</c:v>
                </c:pt>
                <c:pt idx="5628">
                  <c:v>1.1907223907858133</c:v>
                </c:pt>
                <c:pt idx="5629">
                  <c:v>0.97239013575017452</c:v>
                </c:pt>
                <c:pt idx="5630">
                  <c:v>0.7099277016520501</c:v>
                </c:pt>
                <c:pt idx="5631">
                  <c:v>0.51787919260561466</c:v>
                </c:pt>
                <c:pt idx="5632">
                  <c:v>0.58149828761816025</c:v>
                </c:pt>
                <c:pt idx="5633">
                  <c:v>0.78641644522547727</c:v>
                </c:pt>
                <c:pt idx="5634">
                  <c:v>1.022936683818698</c:v>
                </c:pt>
                <c:pt idx="5635">
                  <c:v>1.3309192532300951</c:v>
                </c:pt>
                <c:pt idx="5636">
                  <c:v>1.5244303701817989</c:v>
                </c:pt>
                <c:pt idx="5637">
                  <c:v>1.4806163062155246</c:v>
                </c:pt>
                <c:pt idx="5638">
                  <c:v>1.1583891154825687</c:v>
                </c:pt>
                <c:pt idx="5639">
                  <c:v>0.25467346776276828</c:v>
                </c:pt>
                <c:pt idx="5640">
                  <c:v>-1.2284055760502817</c:v>
                </c:pt>
                <c:pt idx="5641">
                  <c:v>-2.6188369131088258</c:v>
                </c:pt>
                <c:pt idx="5642">
                  <c:v>-3.6356820407509804</c:v>
                </c:pt>
                <c:pt idx="5643">
                  <c:v>-4.1854515820741653</c:v>
                </c:pt>
                <c:pt idx="5644">
                  <c:v>-4.1165266504883764</c:v>
                </c:pt>
                <c:pt idx="5645">
                  <c:v>-3.531977870464325</c:v>
                </c:pt>
                <c:pt idx="5646">
                  <c:v>-2.5356096920371058</c:v>
                </c:pt>
                <c:pt idx="5647">
                  <c:v>-1.6928382208943369</c:v>
                </c:pt>
                <c:pt idx="5648">
                  <c:v>-1.0298984518647194</c:v>
                </c:pt>
                <c:pt idx="5649">
                  <c:v>-0.5389766775816679</c:v>
                </c:pt>
                <c:pt idx="5650">
                  <c:v>-0.33330536205321554</c:v>
                </c:pt>
                <c:pt idx="5651">
                  <c:v>-0.37844794996082787</c:v>
                </c:pt>
                <c:pt idx="5652">
                  <c:v>-0.47631729338318113</c:v>
                </c:pt>
                <c:pt idx="5653">
                  <c:v>-0.56923879601061345</c:v>
                </c:pt>
                <c:pt idx="5654">
                  <c:v>-0.60773361135274173</c:v>
                </c:pt>
                <c:pt idx="5655">
                  <c:v>-0.54080912187695507</c:v>
                </c:pt>
                <c:pt idx="5656">
                  <c:v>-0.4863798033446074</c:v>
                </c:pt>
                <c:pt idx="5657">
                  <c:v>-0.49600326050072913</c:v>
                </c:pt>
                <c:pt idx="5658">
                  <c:v>-0.46512685552239419</c:v>
                </c:pt>
                <c:pt idx="5659">
                  <c:v>-0.34209321554750205</c:v>
                </c:pt>
                <c:pt idx="5660">
                  <c:v>-0.20056556336581707</c:v>
                </c:pt>
                <c:pt idx="5661">
                  <c:v>-1.2007303023710848E-2</c:v>
                </c:pt>
                <c:pt idx="5662">
                  <c:v>0.10113760806620122</c:v>
                </c:pt>
                <c:pt idx="5663">
                  <c:v>0.16893263831734659</c:v>
                </c:pt>
                <c:pt idx="5664">
                  <c:v>0.27551104400306942</c:v>
                </c:pt>
                <c:pt idx="5665">
                  <c:v>0.38725524544715884</c:v>
                </c:pt>
                <c:pt idx="5666">
                  <c:v>0.42565628606826067</c:v>
                </c:pt>
                <c:pt idx="5667">
                  <c:v>0.41530835889279843</c:v>
                </c:pt>
                <c:pt idx="5668">
                  <c:v>0.42526945620775225</c:v>
                </c:pt>
                <c:pt idx="5669">
                  <c:v>0.53319575473666192</c:v>
                </c:pt>
                <c:pt idx="5670">
                  <c:v>0.72689741782844075</c:v>
                </c:pt>
                <c:pt idx="5671">
                  <c:v>0.99457520283758649</c:v>
                </c:pt>
                <c:pt idx="5672">
                  <c:v>1.238135050535202</c:v>
                </c:pt>
                <c:pt idx="5673">
                  <c:v>1.3760331532359125</c:v>
                </c:pt>
                <c:pt idx="5674">
                  <c:v>1.391337509304285</c:v>
                </c:pt>
                <c:pt idx="5675">
                  <c:v>1.4107336007058622</c:v>
                </c:pt>
                <c:pt idx="5676">
                  <c:v>1.5058904573321343</c:v>
                </c:pt>
                <c:pt idx="5677">
                  <c:v>1.6543927779793741</c:v>
                </c:pt>
                <c:pt idx="5678">
                  <c:v>1.6988398030400278</c:v>
                </c:pt>
                <c:pt idx="5679">
                  <c:v>1.6183884014189245</c:v>
                </c:pt>
                <c:pt idx="5680">
                  <c:v>1.5818172834813595</c:v>
                </c:pt>
                <c:pt idx="5681">
                  <c:v>1.4873484979569913</c:v>
                </c:pt>
                <c:pt idx="5682">
                  <c:v>1.2642177253961564</c:v>
                </c:pt>
                <c:pt idx="5683">
                  <c:v>0.950704055428505</c:v>
                </c:pt>
                <c:pt idx="5684">
                  <c:v>0.56102433510124683</c:v>
                </c:pt>
                <c:pt idx="5685">
                  <c:v>0.21471240827813745</c:v>
                </c:pt>
                <c:pt idx="5686">
                  <c:v>0.14047440418973567</c:v>
                </c:pt>
                <c:pt idx="5687">
                  <c:v>0.43313355926424268</c:v>
                </c:pt>
                <c:pt idx="5688">
                  <c:v>0.82909286029636864</c:v>
                </c:pt>
                <c:pt idx="5689">
                  <c:v>1.1831124588847162</c:v>
                </c:pt>
                <c:pt idx="5690">
                  <c:v>1.3897089135646821</c:v>
                </c:pt>
                <c:pt idx="5691">
                  <c:v>1.0809952960163356</c:v>
                </c:pt>
                <c:pt idx="5692">
                  <c:v>0.23611431391909721</c:v>
                </c:pt>
                <c:pt idx="5693">
                  <c:v>-0.69384793169796466</c:v>
                </c:pt>
                <c:pt idx="5694">
                  <c:v>-1.4587288624048234</c:v>
                </c:pt>
                <c:pt idx="5695">
                  <c:v>-2.0603994593024253</c:v>
                </c:pt>
                <c:pt idx="5696">
                  <c:v>-2.4489386071264745</c:v>
                </c:pt>
                <c:pt idx="5697">
                  <c:v>-2.3325930489599704</c:v>
                </c:pt>
                <c:pt idx="5698">
                  <c:v>-1.8118341757357121</c:v>
                </c:pt>
                <c:pt idx="5699">
                  <c:v>-1.2534527090191843</c:v>
                </c:pt>
                <c:pt idx="5700">
                  <c:v>-0.82164884313941011</c:v>
                </c:pt>
                <c:pt idx="5701">
                  <c:v>-0.66305605553090574</c:v>
                </c:pt>
                <c:pt idx="5702">
                  <c:v>-0.81853008449077613</c:v>
                </c:pt>
                <c:pt idx="5703">
                  <c:v>-1.0622247105091811</c:v>
                </c:pt>
                <c:pt idx="5704">
                  <c:v>-1.2557087109982967</c:v>
                </c:pt>
                <c:pt idx="5705">
                  <c:v>-1.200758917182684</c:v>
                </c:pt>
                <c:pt idx="5706">
                  <c:v>-1.164121798798442</c:v>
                </c:pt>
                <c:pt idx="5707">
                  <c:v>-1.3024450671672823</c:v>
                </c:pt>
                <c:pt idx="5708">
                  <c:v>-1.481697602570057</c:v>
                </c:pt>
                <c:pt idx="5709">
                  <c:v>-1.5133007799088956</c:v>
                </c:pt>
                <c:pt idx="5710">
                  <c:v>-1.444585617184639</c:v>
                </c:pt>
                <c:pt idx="5711">
                  <c:v>-1.353707168251276</c:v>
                </c:pt>
                <c:pt idx="5712">
                  <c:v>-1.2866678175330162</c:v>
                </c:pt>
                <c:pt idx="5713">
                  <c:v>-1.1344007670879364</c:v>
                </c:pt>
                <c:pt idx="5714">
                  <c:v>-0.81257177174091344</c:v>
                </c:pt>
                <c:pt idx="5715">
                  <c:v>-0.34604838185012343</c:v>
                </c:pt>
                <c:pt idx="5716">
                  <c:v>0.11209342639893294</c:v>
                </c:pt>
                <c:pt idx="5717">
                  <c:v>0.47440741002559667</c:v>
                </c:pt>
                <c:pt idx="5718">
                  <c:v>0.70906662605702886</c:v>
                </c:pt>
                <c:pt idx="5719">
                  <c:v>0.83573653981089602</c:v>
                </c:pt>
                <c:pt idx="5720">
                  <c:v>0.93478544935584074</c:v>
                </c:pt>
                <c:pt idx="5721">
                  <c:v>1.0621818065643311</c:v>
                </c:pt>
                <c:pt idx="5722">
                  <c:v>1.2091142228990794</c:v>
                </c:pt>
                <c:pt idx="5723">
                  <c:v>1.2836589865386487</c:v>
                </c:pt>
                <c:pt idx="5724">
                  <c:v>1.26484557017684</c:v>
                </c:pt>
                <c:pt idx="5725">
                  <c:v>1.3339210675656796</c:v>
                </c:pt>
                <c:pt idx="5726">
                  <c:v>1.4575364689528942</c:v>
                </c:pt>
                <c:pt idx="5727">
                  <c:v>1.4848963218927385</c:v>
                </c:pt>
                <c:pt idx="5728">
                  <c:v>1.4932293350994588</c:v>
                </c:pt>
                <c:pt idx="5729">
                  <c:v>1.4995620158314706</c:v>
                </c:pt>
                <c:pt idx="5730">
                  <c:v>1.4014426673948766</c:v>
                </c:pt>
                <c:pt idx="5731">
                  <c:v>1.225382711738348</c:v>
                </c:pt>
                <c:pt idx="5732">
                  <c:v>1.0232508985698223</c:v>
                </c:pt>
                <c:pt idx="5733">
                  <c:v>0.91743274055421353</c:v>
                </c:pt>
                <c:pt idx="5734">
                  <c:v>0.89489026241004477</c:v>
                </c:pt>
                <c:pt idx="5735">
                  <c:v>0.81389616608619697</c:v>
                </c:pt>
                <c:pt idx="5736">
                  <c:v>0.7431405443698168</c:v>
                </c:pt>
                <c:pt idx="5737">
                  <c:v>0.69145495869219309</c:v>
                </c:pt>
                <c:pt idx="5738">
                  <c:v>0.65447702072560787</c:v>
                </c:pt>
                <c:pt idx="5739">
                  <c:v>0.69585403829813008</c:v>
                </c:pt>
                <c:pt idx="5740">
                  <c:v>0.82301372945308693</c:v>
                </c:pt>
                <c:pt idx="5741">
                  <c:v>0.87411240085959441</c:v>
                </c:pt>
                <c:pt idx="5742">
                  <c:v>0.77985988922417171</c:v>
                </c:pt>
                <c:pt idx="5743">
                  <c:v>0.50882660642266275</c:v>
                </c:pt>
                <c:pt idx="5744">
                  <c:v>-1.8014321252703667E-2</c:v>
                </c:pt>
                <c:pt idx="5745">
                  <c:v>-0.93893624156713495</c:v>
                </c:pt>
                <c:pt idx="5746">
                  <c:v>-2.2103020419180393</c:v>
                </c:pt>
                <c:pt idx="5747">
                  <c:v>-3.1999413907527927</c:v>
                </c:pt>
                <c:pt idx="5748">
                  <c:v>-3.6131085723638536</c:v>
                </c:pt>
                <c:pt idx="5749">
                  <c:v>-3.5940826097130776</c:v>
                </c:pt>
                <c:pt idx="5750">
                  <c:v>-3.0162379547953608</c:v>
                </c:pt>
                <c:pt idx="5751">
                  <c:v>-2.3896491560339927</c:v>
                </c:pt>
                <c:pt idx="5752">
                  <c:v>-1.7999913713335991</c:v>
                </c:pt>
                <c:pt idx="5753">
                  <c:v>-1.1923422157019377</c:v>
                </c:pt>
                <c:pt idx="5754">
                  <c:v>-0.81991360880434516</c:v>
                </c:pt>
                <c:pt idx="5755">
                  <c:v>-0.68117840409278874</c:v>
                </c:pt>
                <c:pt idx="5756">
                  <c:v>-0.66293172910809517</c:v>
                </c:pt>
                <c:pt idx="5757">
                  <c:v>-0.67531759366393096</c:v>
                </c:pt>
                <c:pt idx="5758">
                  <c:v>-0.70984693698585033</c:v>
                </c:pt>
                <c:pt idx="5759">
                  <c:v>-0.66108313187956813</c:v>
                </c:pt>
                <c:pt idx="5760">
                  <c:v>-0.5894768864661456</c:v>
                </c:pt>
                <c:pt idx="5761">
                  <c:v>-0.48476059969514612</c:v>
                </c:pt>
                <c:pt idx="5762">
                  <c:v>-0.2624306033179164</c:v>
                </c:pt>
                <c:pt idx="5763">
                  <c:v>-4.8647500332444908E-2</c:v>
                </c:pt>
                <c:pt idx="5764">
                  <c:v>0.1064757139608264</c:v>
                </c:pt>
                <c:pt idx="5765">
                  <c:v>0.23738199027255177</c:v>
                </c:pt>
                <c:pt idx="5766">
                  <c:v>0.36308760680258279</c:v>
                </c:pt>
                <c:pt idx="5767">
                  <c:v>0.42607732214033606</c:v>
                </c:pt>
                <c:pt idx="5768">
                  <c:v>0.46453036643564705</c:v>
                </c:pt>
                <c:pt idx="5769">
                  <c:v>0.54373166989535093</c:v>
                </c:pt>
                <c:pt idx="5770">
                  <c:v>0.60769523900002242</c:v>
                </c:pt>
                <c:pt idx="5771">
                  <c:v>0.61410535879433159</c:v>
                </c:pt>
                <c:pt idx="5772">
                  <c:v>0.6168580086529255</c:v>
                </c:pt>
                <c:pt idx="5773">
                  <c:v>0.65405353613197803</c:v>
                </c:pt>
                <c:pt idx="5774">
                  <c:v>0.71977426663041122</c:v>
                </c:pt>
                <c:pt idx="5775">
                  <c:v>0.79559452727437019</c:v>
                </c:pt>
                <c:pt idx="5776">
                  <c:v>0.91093290254473691</c:v>
                </c:pt>
                <c:pt idx="5777">
                  <c:v>1.049930427968502</c:v>
                </c:pt>
                <c:pt idx="5778">
                  <c:v>1.1211266373842954</c:v>
                </c:pt>
                <c:pt idx="5779">
                  <c:v>1.092300741299987</c:v>
                </c:pt>
                <c:pt idx="5780">
                  <c:v>1.0759177201241255</c:v>
                </c:pt>
                <c:pt idx="5781">
                  <c:v>1.1649965422600508</c:v>
                </c:pt>
                <c:pt idx="5782">
                  <c:v>1.2848008015751839</c:v>
                </c:pt>
                <c:pt idx="5783">
                  <c:v>1.3811575068533422</c:v>
                </c:pt>
                <c:pt idx="5784">
                  <c:v>1.3650254774093629</c:v>
                </c:pt>
                <c:pt idx="5785">
                  <c:v>1.3137582600116731</c:v>
                </c:pt>
                <c:pt idx="5786">
                  <c:v>1.3084308618307114</c:v>
                </c:pt>
                <c:pt idx="5787">
                  <c:v>1.1323956837505103</c:v>
                </c:pt>
                <c:pt idx="5788">
                  <c:v>0.76747731372714045</c:v>
                </c:pt>
                <c:pt idx="5789">
                  <c:v>0.31922332987189295</c:v>
                </c:pt>
                <c:pt idx="5790">
                  <c:v>-0.21763988988474012</c:v>
                </c:pt>
                <c:pt idx="5791">
                  <c:v>-0.58049227416515359</c:v>
                </c:pt>
                <c:pt idx="5792">
                  <c:v>-0.43047866754233838</c:v>
                </c:pt>
                <c:pt idx="5793">
                  <c:v>0.16592007972300055</c:v>
                </c:pt>
                <c:pt idx="5794">
                  <c:v>0.83525984555482868</c:v>
                </c:pt>
                <c:pt idx="5795">
                  <c:v>1.2642039844393731</c:v>
                </c:pt>
                <c:pt idx="5796">
                  <c:v>1.2008726455271244</c:v>
                </c:pt>
                <c:pt idx="5797">
                  <c:v>0.60847565956413752</c:v>
                </c:pt>
                <c:pt idx="5798">
                  <c:v>-0.18287247352302075</c:v>
                </c:pt>
                <c:pt idx="5799">
                  <c:v>-0.98163297571241859</c:v>
                </c:pt>
                <c:pt idx="5800">
                  <c:v>-1.6346109165251257</c:v>
                </c:pt>
                <c:pt idx="5801">
                  <c:v>-1.9078185595571995</c:v>
                </c:pt>
                <c:pt idx="5802">
                  <c:v>-1.8627267327904702</c:v>
                </c:pt>
                <c:pt idx="5803">
                  <c:v>-1.3491469247639181</c:v>
                </c:pt>
                <c:pt idx="5804">
                  <c:v>-0.65258668899536132</c:v>
                </c:pt>
                <c:pt idx="5805">
                  <c:v>-0.26022695219144226</c:v>
                </c:pt>
                <c:pt idx="5806">
                  <c:v>-0.25012418780475854</c:v>
                </c:pt>
                <c:pt idx="5807">
                  <c:v>-0.4071862839907408</c:v>
                </c:pt>
                <c:pt idx="5808">
                  <c:v>-0.59985927566885955</c:v>
                </c:pt>
                <c:pt idx="5809">
                  <c:v>-0.82598046049475671</c:v>
                </c:pt>
                <c:pt idx="5810">
                  <c:v>-1.0399539086222649</c:v>
                </c:pt>
                <c:pt idx="5811">
                  <c:v>-1.1206770595908166</c:v>
                </c:pt>
                <c:pt idx="5812">
                  <c:v>-1.1142379595339298</c:v>
                </c:pt>
                <c:pt idx="5813">
                  <c:v>-1.1142313083261253</c:v>
                </c:pt>
                <c:pt idx="5814">
                  <c:v>-1.0274964887648821</c:v>
                </c:pt>
                <c:pt idx="5815">
                  <c:v>-0.90449248686432848</c:v>
                </c:pt>
                <c:pt idx="5816">
                  <c:v>-0.74592440374195579</c:v>
                </c:pt>
                <c:pt idx="5817">
                  <c:v>-0.58540565293282276</c:v>
                </c:pt>
                <c:pt idx="5818">
                  <c:v>-0.46337276391685012</c:v>
                </c:pt>
                <c:pt idx="5819">
                  <c:v>-0.3955429792776704</c:v>
                </c:pt>
                <c:pt idx="5820">
                  <c:v>-0.34824222061783078</c:v>
                </c:pt>
                <c:pt idx="5821">
                  <c:v>-0.24614060768857599</c:v>
                </c:pt>
                <c:pt idx="5822">
                  <c:v>-8.8771678861230621E-2</c:v>
                </c:pt>
                <c:pt idx="5823">
                  <c:v>7.1917755827307708E-2</c:v>
                </c:pt>
                <c:pt idx="5824">
                  <c:v>0.20250990875065328</c:v>
                </c:pt>
                <c:pt idx="5825">
                  <c:v>0.33498925052583217</c:v>
                </c:pt>
                <c:pt idx="5826">
                  <c:v>0.51434177331626418</c:v>
                </c:pt>
                <c:pt idx="5827">
                  <c:v>0.71128074735403068</c:v>
                </c:pt>
                <c:pt idx="5828">
                  <c:v>0.92116509139537817</c:v>
                </c:pt>
                <c:pt idx="5829">
                  <c:v>1.0718867958337068</c:v>
                </c:pt>
                <c:pt idx="5830">
                  <c:v>1.1372883414477111</c:v>
                </c:pt>
                <c:pt idx="5831">
                  <c:v>1.1494047224521637</c:v>
                </c:pt>
                <c:pt idx="5832">
                  <c:v>1.187598442733288</c:v>
                </c:pt>
                <c:pt idx="5833">
                  <c:v>1.3021075366437436</c:v>
                </c:pt>
                <c:pt idx="5834">
                  <c:v>1.5386737489700317</c:v>
                </c:pt>
                <c:pt idx="5835">
                  <c:v>1.7661887638270857</c:v>
                </c:pt>
                <c:pt idx="5836">
                  <c:v>1.7884239707887173</c:v>
                </c:pt>
                <c:pt idx="5837">
                  <c:v>1.573052161037922</c:v>
                </c:pt>
                <c:pt idx="5838">
                  <c:v>1.1853642947226763</c:v>
                </c:pt>
                <c:pt idx="5839">
                  <c:v>0.79348799474537379</c:v>
                </c:pt>
                <c:pt idx="5840">
                  <c:v>0.5461117059364915</c:v>
                </c:pt>
                <c:pt idx="5841">
                  <c:v>0.4760942951962352</c:v>
                </c:pt>
                <c:pt idx="5842">
                  <c:v>0.62368156313896184</c:v>
                </c:pt>
                <c:pt idx="5843">
                  <c:v>0.8430457786470652</c:v>
                </c:pt>
                <c:pt idx="5844">
                  <c:v>1.0793061815947296</c:v>
                </c:pt>
                <c:pt idx="5845">
                  <c:v>1.1969237284362317</c:v>
                </c:pt>
                <c:pt idx="5846">
                  <c:v>1.2355288003385068</c:v>
                </c:pt>
                <c:pt idx="5847">
                  <c:v>1.1259417463839054</c:v>
                </c:pt>
                <c:pt idx="5848">
                  <c:v>0.77612103335559368</c:v>
                </c:pt>
                <c:pt idx="5849">
                  <c:v>0.22413885081186891</c:v>
                </c:pt>
                <c:pt idx="5850">
                  <c:v>-0.71711239479482181</c:v>
                </c:pt>
                <c:pt idx="5851">
                  <c:v>-1.8792249441146851</c:v>
                </c:pt>
                <c:pt idx="5852">
                  <c:v>-2.7956689935922623</c:v>
                </c:pt>
                <c:pt idx="5853">
                  <c:v>-3.3506940123438835</c:v>
                </c:pt>
                <c:pt idx="5854">
                  <c:v>-3.4621720558404925</c:v>
                </c:pt>
                <c:pt idx="5855">
                  <c:v>-3.1470971792936329</c:v>
                </c:pt>
                <c:pt idx="5856">
                  <c:v>-2.4823848268389703</c:v>
                </c:pt>
                <c:pt idx="5857">
                  <c:v>-1.7526662005484106</c:v>
                </c:pt>
                <c:pt idx="5858">
                  <c:v>-1.1963527478277685</c:v>
                </c:pt>
                <c:pt idx="5859">
                  <c:v>-0.85960567809641364</c:v>
                </c:pt>
                <c:pt idx="5860">
                  <c:v>-0.65377118870615958</c:v>
                </c:pt>
                <c:pt idx="5861">
                  <c:v>-0.65031621515750893</c:v>
                </c:pt>
                <c:pt idx="5862">
                  <c:v>-0.7300839310884476</c:v>
                </c:pt>
                <c:pt idx="5863">
                  <c:v>-0.79219422519207006</c:v>
                </c:pt>
                <c:pt idx="5864">
                  <c:v>-0.73048534244298935</c:v>
                </c:pt>
                <c:pt idx="5865">
                  <c:v>-0.57888271842151884</c:v>
                </c:pt>
                <c:pt idx="5866">
                  <c:v>-0.41220743425190448</c:v>
                </c:pt>
                <c:pt idx="5867">
                  <c:v>-0.27256918190047147</c:v>
                </c:pt>
                <c:pt idx="5868">
                  <c:v>-0.16296727236360312</c:v>
                </c:pt>
                <c:pt idx="5869">
                  <c:v>-3.9591058641672137E-2</c:v>
                </c:pt>
                <c:pt idx="5870">
                  <c:v>0.14236817115917802</c:v>
                </c:pt>
                <c:pt idx="5871">
                  <c:v>0.32952013045549394</c:v>
                </c:pt>
                <c:pt idx="5872">
                  <c:v>0.46587321605533366</c:v>
                </c:pt>
                <c:pt idx="5873">
                  <c:v>0.48004354119300846</c:v>
                </c:pt>
                <c:pt idx="5874">
                  <c:v>0.52332550853490833</c:v>
                </c:pt>
                <c:pt idx="5875">
                  <c:v>0.60092069149017335</c:v>
                </c:pt>
                <c:pt idx="5876">
                  <c:v>0.7326638688147068</c:v>
                </c:pt>
                <c:pt idx="5877">
                  <c:v>0.78443109624087815</c:v>
                </c:pt>
                <c:pt idx="5878">
                  <c:v>0.75105453148484236</c:v>
                </c:pt>
                <c:pt idx="5879">
                  <c:v>0.82056593880057338</c:v>
                </c:pt>
                <c:pt idx="5880">
                  <c:v>1.0197697587311267</c:v>
                </c:pt>
                <c:pt idx="5881">
                  <c:v>1.151584345176816</c:v>
                </c:pt>
                <c:pt idx="5882">
                  <c:v>1.1653028632700444</c:v>
                </c:pt>
                <c:pt idx="5883">
                  <c:v>1.133125854805112</c:v>
                </c:pt>
                <c:pt idx="5884">
                  <c:v>1.0507956697046756</c:v>
                </c:pt>
                <c:pt idx="5885">
                  <c:v>0.98759391970932486</c:v>
                </c:pt>
                <c:pt idx="5886">
                  <c:v>0.99041045039892206</c:v>
                </c:pt>
                <c:pt idx="5887">
                  <c:v>0.90985686868429183</c:v>
                </c:pt>
                <c:pt idx="5888">
                  <c:v>0.90087539926171312</c:v>
                </c:pt>
                <c:pt idx="5889">
                  <c:v>1.006133540198207</c:v>
                </c:pt>
                <c:pt idx="5890">
                  <c:v>1.0845784697681666</c:v>
                </c:pt>
                <c:pt idx="5891">
                  <c:v>1.100242429599166</c:v>
                </c:pt>
                <c:pt idx="5892">
                  <c:v>1.027895341962576</c:v>
                </c:pt>
                <c:pt idx="5893">
                  <c:v>0.83385782942175868</c:v>
                </c:pt>
                <c:pt idx="5894">
                  <c:v>0.51195121228694918</c:v>
                </c:pt>
                <c:pt idx="5895">
                  <c:v>0.14521896287798883</c:v>
                </c:pt>
                <c:pt idx="5896">
                  <c:v>-4.8596794009208681E-2</c:v>
                </c:pt>
                <c:pt idx="5897">
                  <c:v>-1.9356037974357605E-2</c:v>
                </c:pt>
                <c:pt idx="5898">
                  <c:v>0.37350131515413526</c:v>
                </c:pt>
                <c:pt idx="5899">
                  <c:v>0.98387501746416095</c:v>
                </c:pt>
                <c:pt idx="5900">
                  <c:v>1.2246185537427665</c:v>
                </c:pt>
                <c:pt idx="5901">
                  <c:v>1.0571822179108858</c:v>
                </c:pt>
                <c:pt idx="5902">
                  <c:v>0.59680739454925058</c:v>
                </c:pt>
                <c:pt idx="5903">
                  <c:v>-1.5189494825899602E-2</c:v>
                </c:pt>
                <c:pt idx="5904">
                  <c:v>-0.73923964753746985</c:v>
                </c:pt>
                <c:pt idx="5905">
                  <c:v>-1.4113633458316326</c:v>
                </c:pt>
                <c:pt idx="5906">
                  <c:v>-1.8249393939971925</c:v>
                </c:pt>
                <c:pt idx="5907">
                  <c:v>-1.7943822835385801</c:v>
                </c:pt>
                <c:pt idx="5908">
                  <c:v>-1.3958901514112949</c:v>
                </c:pt>
                <c:pt idx="5909">
                  <c:v>-0.96724897138774402</c:v>
                </c:pt>
                <c:pt idx="5910">
                  <c:v>-0.64328844666481022</c:v>
                </c:pt>
                <c:pt idx="5911">
                  <c:v>-0.49914281331002713</c:v>
                </c:pt>
                <c:pt idx="5912">
                  <c:v>-0.62725618533790117</c:v>
                </c:pt>
                <c:pt idx="5913">
                  <c:v>-0.96036811418831358</c:v>
                </c:pt>
                <c:pt idx="5914">
                  <c:v>-1.3355036164820195</c:v>
                </c:pt>
                <c:pt idx="5915">
                  <c:v>-1.6190982533991338</c:v>
                </c:pt>
                <c:pt idx="5916">
                  <c:v>-1.7914330941438676</c:v>
                </c:pt>
                <c:pt idx="5917">
                  <c:v>-1.8049163348972799</c:v>
                </c:pt>
                <c:pt idx="5918">
                  <c:v>-1.7136334048211574</c:v>
                </c:pt>
                <c:pt idx="5919">
                  <c:v>-1.5190867459774018</c:v>
                </c:pt>
                <c:pt idx="5920">
                  <c:v>-1.2860288630425931</c:v>
                </c:pt>
                <c:pt idx="5921">
                  <c:v>-1.0547707530856134</c:v>
                </c:pt>
                <c:pt idx="5922">
                  <c:v>-0.84946923740208158</c:v>
                </c:pt>
                <c:pt idx="5923">
                  <c:v>-0.70662687532603741</c:v>
                </c:pt>
                <c:pt idx="5924">
                  <c:v>-0.6416102226823569</c:v>
                </c:pt>
                <c:pt idx="5925">
                  <c:v>-0.56955878488719469</c:v>
                </c:pt>
                <c:pt idx="5926">
                  <c:v>-0.40315104737877849</c:v>
                </c:pt>
                <c:pt idx="5927">
                  <c:v>-0.1850035826303065</c:v>
                </c:pt>
                <c:pt idx="5928">
                  <c:v>6.4033224061131478E-3</c:v>
                </c:pt>
                <c:pt idx="5929">
                  <c:v>0.12273155819624663</c:v>
                </c:pt>
                <c:pt idx="5930">
                  <c:v>0.21946266800165176</c:v>
                </c:pt>
                <c:pt idx="5931">
                  <c:v>0.34500034153461456</c:v>
                </c:pt>
                <c:pt idx="5932">
                  <c:v>0.50468093052506446</c:v>
                </c:pt>
                <c:pt idx="5933">
                  <c:v>0.66043145969510086</c:v>
                </c:pt>
                <c:pt idx="5934">
                  <c:v>0.82215565055608752</c:v>
                </c:pt>
                <c:pt idx="5935">
                  <c:v>0.96397738113999376</c:v>
                </c:pt>
                <c:pt idx="5936">
                  <c:v>1.0913512996584178</c:v>
                </c:pt>
                <c:pt idx="5937">
                  <c:v>1.1661453008651734</c:v>
                </c:pt>
                <c:pt idx="5938">
                  <c:v>1.154094481766224</c:v>
                </c:pt>
                <c:pt idx="5939">
                  <c:v>1.1768177850544452</c:v>
                </c:pt>
                <c:pt idx="5940">
                  <c:v>1.242279118448496</c:v>
                </c:pt>
                <c:pt idx="5941">
                  <c:v>1.2201156860589981</c:v>
                </c:pt>
                <c:pt idx="5942">
                  <c:v>1.1252998682856561</c:v>
                </c:pt>
                <c:pt idx="5943">
                  <c:v>1.0396848636120559</c:v>
                </c:pt>
                <c:pt idx="5944">
                  <c:v>0.98020822852849965</c:v>
                </c:pt>
                <c:pt idx="5945">
                  <c:v>0.85372827619314196</c:v>
                </c:pt>
                <c:pt idx="5946">
                  <c:v>0.83250704951584342</c:v>
                </c:pt>
                <c:pt idx="5947">
                  <c:v>0.84127728827297688</c:v>
                </c:pt>
                <c:pt idx="5948">
                  <c:v>0.82633056253194814</c:v>
                </c:pt>
                <c:pt idx="5949">
                  <c:v>0.75036456003785135</c:v>
                </c:pt>
                <c:pt idx="5950">
                  <c:v>0.61495437450706958</c:v>
                </c:pt>
                <c:pt idx="5951">
                  <c:v>0.37080987833440304</c:v>
                </c:pt>
                <c:pt idx="5952">
                  <c:v>0.11894599769264461</c:v>
                </c:pt>
                <c:pt idx="5953">
                  <c:v>-0.23342304155230523</c:v>
                </c:pt>
                <c:pt idx="5954">
                  <c:v>-1.0005729842931033</c:v>
                </c:pt>
                <c:pt idx="5955">
                  <c:v>-1.8944084089994431</c:v>
                </c:pt>
                <c:pt idx="5956">
                  <c:v>-2.5600291264057162</c:v>
                </c:pt>
                <c:pt idx="5957">
                  <c:v>-2.9708983522653583</c:v>
                </c:pt>
                <c:pt idx="5958">
                  <c:v>-2.9970535326004031</c:v>
                </c:pt>
                <c:pt idx="5959">
                  <c:v>-2.6086990106105805</c:v>
                </c:pt>
                <c:pt idx="5960">
                  <c:v>-1.9053634598851206</c:v>
                </c:pt>
                <c:pt idx="5961">
                  <c:v>-1.2758130463957786</c:v>
                </c:pt>
                <c:pt idx="5962">
                  <c:v>-0.85158534474670888</c:v>
                </c:pt>
                <c:pt idx="5963">
                  <c:v>-0.56150355096906424</c:v>
                </c:pt>
                <c:pt idx="5964">
                  <c:v>-0.42901956796646118</c:v>
                </c:pt>
                <c:pt idx="5965">
                  <c:v>-0.49450385168194771</c:v>
                </c:pt>
                <c:pt idx="5966">
                  <c:v>-0.74154586248099807</c:v>
                </c:pt>
                <c:pt idx="5967">
                  <c:v>-0.96985200561583051</c:v>
                </c:pt>
                <c:pt idx="5968">
                  <c:v>-0.95869361780583862</c:v>
                </c:pt>
                <c:pt idx="5969">
                  <c:v>-0.82399781584739684</c:v>
                </c:pt>
                <c:pt idx="5970">
                  <c:v>-0.70462500795722016</c:v>
                </c:pt>
                <c:pt idx="5971">
                  <c:v>-0.58189454611390834</c:v>
                </c:pt>
                <c:pt idx="5972">
                  <c:v>-0.4707921496778727</c:v>
                </c:pt>
                <c:pt idx="5973">
                  <c:v>-0.30668901912868024</c:v>
                </c:pt>
                <c:pt idx="5974">
                  <c:v>-8.5968742948025464E-2</c:v>
                </c:pt>
                <c:pt idx="5975">
                  <c:v>8.5469116643071177E-2</c:v>
                </c:pt>
                <c:pt idx="5976">
                  <c:v>0.2337888031639159</c:v>
                </c:pt>
                <c:pt idx="5977">
                  <c:v>0.40251377396285537</c:v>
                </c:pt>
                <c:pt idx="5978">
                  <c:v>0.61366806015372277</c:v>
                </c:pt>
                <c:pt idx="5979">
                  <c:v>0.74184648245573048</c:v>
                </c:pt>
                <c:pt idx="5980">
                  <c:v>0.81181492276489742</c:v>
                </c:pt>
                <c:pt idx="5981">
                  <c:v>0.83729511514306076</c:v>
                </c:pt>
                <c:pt idx="5982">
                  <c:v>0.84868227526545525</c:v>
                </c:pt>
                <c:pt idx="5983">
                  <c:v>0.83809121355414395</c:v>
                </c:pt>
                <c:pt idx="5984">
                  <c:v>0.78892614327371124</c:v>
                </c:pt>
                <c:pt idx="5985">
                  <c:v>0.77612161807715896</c:v>
                </c:pt>
                <c:pt idx="5986">
                  <c:v>0.87790161587297921</c:v>
                </c:pt>
                <c:pt idx="5987">
                  <c:v>1.0466021197289228</c:v>
                </c:pt>
                <c:pt idx="5988">
                  <c:v>1.1471609996259213</c:v>
                </c:pt>
                <c:pt idx="5989">
                  <c:v>1.1590044618397952</c:v>
                </c:pt>
                <c:pt idx="5990">
                  <c:v>1.1380695294588805</c:v>
                </c:pt>
                <c:pt idx="5991">
                  <c:v>1.0679436528682709</c:v>
                </c:pt>
                <c:pt idx="5992">
                  <c:v>0.98628611683845524</c:v>
                </c:pt>
                <c:pt idx="5993">
                  <c:v>0.98042355224490174</c:v>
                </c:pt>
                <c:pt idx="5994">
                  <c:v>1.0051612213253975</c:v>
                </c:pt>
                <c:pt idx="5995">
                  <c:v>1.0684342342615127</c:v>
                </c:pt>
                <c:pt idx="5996">
                  <c:v>1.1053958731144666</c:v>
                </c:pt>
                <c:pt idx="5997">
                  <c:v>1.0759964382648468</c:v>
                </c:pt>
                <c:pt idx="5998">
                  <c:v>0.76074804559350018</c:v>
                </c:pt>
                <c:pt idx="5999">
                  <c:v>0.25816685020923613</c:v>
                </c:pt>
                <c:pt idx="6000">
                  <c:v>-8.4840303417295218E-2</c:v>
                </c:pt>
                <c:pt idx="6001">
                  <c:v>-6.284247513860465E-2</c:v>
                </c:pt>
                <c:pt idx="6002">
                  <c:v>0.27999461587518454</c:v>
                </c:pt>
                <c:pt idx="6003">
                  <c:v>0.80015316277742388</c:v>
                </c:pt>
                <c:pt idx="6004">
                  <c:v>1.1875191398710012</c:v>
                </c:pt>
                <c:pt idx="6005">
                  <c:v>1.3840049546957016</c:v>
                </c:pt>
                <c:pt idx="6006">
                  <c:v>1.3097647579014302</c:v>
                </c:pt>
                <c:pt idx="6007">
                  <c:v>0.7180135238170624</c:v>
                </c:pt>
                <c:pt idx="6008">
                  <c:v>-0.19417208986356854</c:v>
                </c:pt>
                <c:pt idx="6009">
                  <c:v>-1.0942817048728466</c:v>
                </c:pt>
                <c:pt idx="6010">
                  <c:v>-1.7831929054856301</c:v>
                </c:pt>
                <c:pt idx="6011">
                  <c:v>-2.2353354339301585</c:v>
                </c:pt>
                <c:pt idx="6012">
                  <c:v>-2.2417866669595243</c:v>
                </c:pt>
                <c:pt idx="6013">
                  <c:v>-1.7425269824266434</c:v>
                </c:pt>
                <c:pt idx="6014">
                  <c:v>-1.1131870687007905</c:v>
                </c:pt>
                <c:pt idx="6015">
                  <c:v>-0.6764575083553791</c:v>
                </c:pt>
                <c:pt idx="6016">
                  <c:v>-0.55256589911878107</c:v>
                </c:pt>
                <c:pt idx="6017">
                  <c:v>-0.71094884477555753</c:v>
                </c:pt>
                <c:pt idx="6018">
                  <c:v>-0.98572507649660113</c:v>
                </c:pt>
                <c:pt idx="6019">
                  <c:v>-1.1886244828999044</c:v>
                </c:pt>
                <c:pt idx="6020">
                  <c:v>-1.222200072258711</c:v>
                </c:pt>
                <c:pt idx="6021">
                  <c:v>-1.1842414831370116</c:v>
                </c:pt>
                <c:pt idx="6022">
                  <c:v>-1.2190212334692478</c:v>
                </c:pt>
                <c:pt idx="6023">
                  <c:v>-1.1621068482846022</c:v>
                </c:pt>
                <c:pt idx="6024">
                  <c:v>-1.0430690127611162</c:v>
                </c:pt>
                <c:pt idx="6025">
                  <c:v>-0.90573575109243398</c:v>
                </c:pt>
                <c:pt idx="6026">
                  <c:v>-0.78994538605213172</c:v>
                </c:pt>
                <c:pt idx="6027">
                  <c:v>-0.69008049756288536</c:v>
                </c:pt>
                <c:pt idx="6028">
                  <c:v>-0.52476794354617595</c:v>
                </c:pt>
                <c:pt idx="6029">
                  <c:v>-0.35015484485775233</c:v>
                </c:pt>
                <c:pt idx="6030">
                  <c:v>-0.18633866641670466</c:v>
                </c:pt>
                <c:pt idx="6031">
                  <c:v>-8.4061198476701973E-2</c:v>
                </c:pt>
                <c:pt idx="6032">
                  <c:v>-1.5903604310005905E-2</c:v>
                </c:pt>
                <c:pt idx="6033">
                  <c:v>3.050549050793052E-2</c:v>
                </c:pt>
                <c:pt idx="6034">
                  <c:v>6.6151633746922026E-2</c:v>
                </c:pt>
                <c:pt idx="6035">
                  <c:v>0.22480353305116296</c:v>
                </c:pt>
                <c:pt idx="6036">
                  <c:v>0.45365249879658226</c:v>
                </c:pt>
                <c:pt idx="6037">
                  <c:v>0.66806960441172125</c:v>
                </c:pt>
                <c:pt idx="6038">
                  <c:v>0.81528941139578825</c:v>
                </c:pt>
                <c:pt idx="6039">
                  <c:v>0.90804942123591903</c:v>
                </c:pt>
                <c:pt idx="6040">
                  <c:v>1.1182287573069334</c:v>
                </c:pt>
                <c:pt idx="6041">
                  <c:v>1.2716416427493096</c:v>
                </c:pt>
                <c:pt idx="6042">
                  <c:v>1.278112463951111</c:v>
                </c:pt>
                <c:pt idx="6043">
                  <c:v>1.1680582905560732</c:v>
                </c:pt>
                <c:pt idx="6044">
                  <c:v>1.0642740865051747</c:v>
                </c:pt>
                <c:pt idx="6045">
                  <c:v>1.0043853688985109</c:v>
                </c:pt>
                <c:pt idx="6046">
                  <c:v>0.95858814865350728</c:v>
                </c:pt>
                <c:pt idx="6047">
                  <c:v>0.98896231435239323</c:v>
                </c:pt>
                <c:pt idx="6048">
                  <c:v>0.94817074924707423</c:v>
                </c:pt>
                <c:pt idx="6049">
                  <c:v>0.91418198101222514</c:v>
                </c:pt>
                <c:pt idx="6050">
                  <c:v>0.8997278831899167</c:v>
                </c:pt>
                <c:pt idx="6051">
                  <c:v>0.88806670792400844</c:v>
                </c:pt>
                <c:pt idx="6052">
                  <c:v>0.86162399075925356</c:v>
                </c:pt>
                <c:pt idx="6053">
                  <c:v>0.81650124683976177</c:v>
                </c:pt>
                <c:pt idx="6054">
                  <c:v>0.81778383359313012</c:v>
                </c:pt>
                <c:pt idx="6055">
                  <c:v>0.78738649830222129</c:v>
                </c:pt>
                <c:pt idx="6056">
                  <c:v>0.72220743924379349</c:v>
                </c:pt>
                <c:pt idx="6057">
                  <c:v>0.68143802046775825</c:v>
                </c:pt>
                <c:pt idx="6058">
                  <c:v>0.7366217029094696</c:v>
                </c:pt>
                <c:pt idx="6059">
                  <c:v>0.78997257560491563</c:v>
                </c:pt>
                <c:pt idx="6060">
                  <c:v>0.87365237116813665</c:v>
                </c:pt>
                <c:pt idx="6061">
                  <c:v>0.95040789395570757</c:v>
                </c:pt>
                <c:pt idx="6062">
                  <c:v>0.75958423040807255</c:v>
                </c:pt>
                <c:pt idx="6063">
                  <c:v>3.7761172503232958E-2</c:v>
                </c:pt>
                <c:pt idx="6064">
                  <c:v>-1.0125800223648549</c:v>
                </c:pt>
                <c:pt idx="6065">
                  <c:v>-1.8267245489358903</c:v>
                </c:pt>
                <c:pt idx="6066">
                  <c:v>-2.3063899214565757</c:v>
                </c:pt>
                <c:pt idx="6067">
                  <c:v>-2.466120504140854</c:v>
                </c:pt>
                <c:pt idx="6068">
                  <c:v>-2.2996539290249349</c:v>
                </c:pt>
                <c:pt idx="6069">
                  <c:v>-1.8600587944686413</c:v>
                </c:pt>
                <c:pt idx="6070">
                  <c:v>-1.4267837691307068</c:v>
                </c:pt>
                <c:pt idx="6071">
                  <c:v>-1.1232925191521645</c:v>
                </c:pt>
                <c:pt idx="6072">
                  <c:v>-0.99555322274565705</c:v>
                </c:pt>
                <c:pt idx="6073">
                  <c:v>-0.97700987465679645</c:v>
                </c:pt>
                <c:pt idx="6074">
                  <c:v>-1.037078101783991</c:v>
                </c:pt>
                <c:pt idx="6075">
                  <c:v>-1.1413919904828072</c:v>
                </c:pt>
                <c:pt idx="6076">
                  <c:v>-1.2375962296128273</c:v>
                </c:pt>
                <c:pt idx="6077">
                  <c:v>-1.2041109066456557</c:v>
                </c:pt>
                <c:pt idx="6078">
                  <c:v>-1.1023694273829461</c:v>
                </c:pt>
                <c:pt idx="6079">
                  <c:v>-0.92221196226775648</c:v>
                </c:pt>
                <c:pt idx="6080">
                  <c:v>-0.6284576419740916</c:v>
                </c:pt>
                <c:pt idx="6081">
                  <c:v>-0.33770820580422878</c:v>
                </c:pt>
                <c:pt idx="6082">
                  <c:v>-4.6450116690248254E-2</c:v>
                </c:pt>
                <c:pt idx="6083">
                  <c:v>0.24854836318641901</c:v>
                </c:pt>
                <c:pt idx="6084">
                  <c:v>0.56786305580288177</c:v>
                </c:pt>
                <c:pt idx="6085">
                  <c:v>0.82611787006258963</c:v>
                </c:pt>
                <c:pt idx="6086">
                  <c:v>1.020619578436017</c:v>
                </c:pt>
                <c:pt idx="6087">
                  <c:v>1.121916084587574</c:v>
                </c:pt>
                <c:pt idx="6088">
                  <c:v>1.1713137278705836</c:v>
                </c:pt>
                <c:pt idx="6089">
                  <c:v>1.2060265275835991</c:v>
                </c:pt>
                <c:pt idx="6090">
                  <c:v>1.1826214389503003</c:v>
                </c:pt>
                <c:pt idx="6091">
                  <c:v>1.0802163738012314</c:v>
                </c:pt>
                <c:pt idx="6092">
                  <c:v>0.97872449755668645</c:v>
                </c:pt>
                <c:pt idx="6093">
                  <c:v>0.93387525714933872</c:v>
                </c:pt>
                <c:pt idx="6094">
                  <c:v>0.89329813867807395</c:v>
                </c:pt>
                <c:pt idx="6095">
                  <c:v>0.87040044218301782</c:v>
                </c:pt>
                <c:pt idx="6096">
                  <c:v>0.94000328533351429</c:v>
                </c:pt>
                <c:pt idx="6097">
                  <c:v>1.0436641131341458</c:v>
                </c:pt>
                <c:pt idx="6098">
                  <c:v>1.1006316348910332</c:v>
                </c:pt>
                <c:pt idx="6099">
                  <c:v>1.1217171330749989</c:v>
                </c:pt>
                <c:pt idx="6100">
                  <c:v>1.0587111917138101</c:v>
                </c:pt>
                <c:pt idx="6101">
                  <c:v>0.88978980928659446</c:v>
                </c:pt>
                <c:pt idx="6102">
                  <c:v>0.71665675051510336</c:v>
                </c:pt>
                <c:pt idx="6103">
                  <c:v>0.54860517796128994</c:v>
                </c:pt>
                <c:pt idx="6104">
                  <c:v>0.48839544821530584</c:v>
                </c:pt>
                <c:pt idx="6105">
                  <c:v>0.48581923808902505</c:v>
                </c:pt>
                <c:pt idx="6106">
                  <c:v>0.44907800272107129</c:v>
                </c:pt>
                <c:pt idx="6107">
                  <c:v>0.2516151547059417</c:v>
                </c:pt>
                <c:pt idx="6108">
                  <c:v>-6.7349801324307929E-2</c:v>
                </c:pt>
                <c:pt idx="6109">
                  <c:v>-0.30842728670686487</c:v>
                </c:pt>
                <c:pt idx="6110">
                  <c:v>-0.20582330659031869</c:v>
                </c:pt>
                <c:pt idx="6111">
                  <c:v>0.13379816299304367</c:v>
                </c:pt>
                <c:pt idx="6112">
                  <c:v>0.41330323901027444</c:v>
                </c:pt>
                <c:pt idx="6113">
                  <c:v>0.35500839930027728</c:v>
                </c:pt>
                <c:pt idx="6114">
                  <c:v>7.8248207308351997E-2</c:v>
                </c:pt>
                <c:pt idx="6115">
                  <c:v>-0.24984823577106</c:v>
                </c:pt>
                <c:pt idx="6116">
                  <c:v>-0.76850678913295278</c:v>
                </c:pt>
                <c:pt idx="6117">
                  <c:v>-1.4646140849590301</c:v>
                </c:pt>
                <c:pt idx="6118">
                  <c:v>-2.1238668921589854</c:v>
                </c:pt>
                <c:pt idx="6119">
                  <c:v>-2.4367351756989959</c:v>
                </c:pt>
                <c:pt idx="6120">
                  <c:v>-2.1064443822205066</c:v>
                </c:pt>
                <c:pt idx="6121">
                  <c:v>-1.3735469171404839</c:v>
                </c:pt>
                <c:pt idx="6122">
                  <c:v>-0.69973753966391095</c:v>
                </c:pt>
                <c:pt idx="6123">
                  <c:v>-0.3836825601384044</c:v>
                </c:pt>
                <c:pt idx="6124">
                  <c:v>-0.4876512072980404</c:v>
                </c:pt>
                <c:pt idx="6125">
                  <c:v>-0.78049160778522497</c:v>
                </c:pt>
                <c:pt idx="6126">
                  <c:v>-1.0926496008038522</c:v>
                </c:pt>
                <c:pt idx="6127">
                  <c:v>-1.2637258283793926</c:v>
                </c:pt>
                <c:pt idx="6128">
                  <c:v>-1.3243718335032464</c:v>
                </c:pt>
                <c:pt idx="6129">
                  <c:v>-1.2794850978255272</c:v>
                </c:pt>
                <c:pt idx="6130">
                  <c:v>-1.3119016228616238</c:v>
                </c:pt>
                <c:pt idx="6131">
                  <c:v>-1.3199023680388928</c:v>
                </c:pt>
                <c:pt idx="6132">
                  <c:v>-1.1801353490352631</c:v>
                </c:pt>
                <c:pt idx="6133">
                  <c:v>-0.87528754502534867</c:v>
                </c:pt>
                <c:pt idx="6134">
                  <c:v>-0.54633539848029611</c:v>
                </c:pt>
                <c:pt idx="6135">
                  <c:v>-0.25525778733193877</c:v>
                </c:pt>
                <c:pt idx="6136">
                  <c:v>-8.5226822644472126E-4</c:v>
                </c:pt>
                <c:pt idx="6137">
                  <c:v>0.29161800350993872</c:v>
                </c:pt>
                <c:pt idx="6138">
                  <c:v>0.5275062677264214</c:v>
                </c:pt>
                <c:pt idx="6139">
                  <c:v>0.66937616474926476</c:v>
                </c:pt>
                <c:pt idx="6140">
                  <c:v>0.69161283351480962</c:v>
                </c:pt>
                <c:pt idx="6141">
                  <c:v>0.67202773086726664</c:v>
                </c:pt>
                <c:pt idx="6142">
                  <c:v>0.70534903943538674</c:v>
                </c:pt>
                <c:pt idx="6143">
                  <c:v>0.73104353226721286</c:v>
                </c:pt>
                <c:pt idx="6144">
                  <c:v>0.73728499643504619</c:v>
                </c:pt>
                <c:pt idx="6145">
                  <c:v>0.73969032168388371</c:v>
                </c:pt>
                <c:pt idx="6146">
                  <c:v>0.75821276597678666</c:v>
                </c:pt>
                <c:pt idx="6147">
                  <c:v>0.80919705122709273</c:v>
                </c:pt>
                <c:pt idx="6148">
                  <c:v>0.95298593133687981</c:v>
                </c:pt>
                <c:pt idx="6149">
                  <c:v>1.1802185256779194</c:v>
                </c:pt>
                <c:pt idx="6150">
                  <c:v>1.3128839550912381</c:v>
                </c:pt>
                <c:pt idx="6151">
                  <c:v>1.2634429693222047</c:v>
                </c:pt>
                <c:pt idx="6152">
                  <c:v>1.0733547393232585</c:v>
                </c:pt>
                <c:pt idx="6153">
                  <c:v>0.84821815252304078</c:v>
                </c:pt>
                <c:pt idx="6154">
                  <c:v>0.6926190662384033</c:v>
                </c:pt>
                <c:pt idx="6155">
                  <c:v>0.72631481587886815</c:v>
                </c:pt>
                <c:pt idx="6156">
                  <c:v>0.88200146421790127</c:v>
                </c:pt>
                <c:pt idx="6157">
                  <c:v>1.0272288324683905</c:v>
                </c:pt>
                <c:pt idx="6158">
                  <c:v>1.0913725689053535</c:v>
                </c:pt>
                <c:pt idx="6159">
                  <c:v>1.0824869938194752</c:v>
                </c:pt>
                <c:pt idx="6160">
                  <c:v>1.1085259607434272</c:v>
                </c:pt>
                <c:pt idx="6161">
                  <c:v>1.1775698831677437</c:v>
                </c:pt>
                <c:pt idx="6162">
                  <c:v>1.1380883867293596</c:v>
                </c:pt>
                <c:pt idx="6163">
                  <c:v>0.92343717321753505</c:v>
                </c:pt>
                <c:pt idx="6164">
                  <c:v>0.7086060847342015</c:v>
                </c:pt>
                <c:pt idx="6165">
                  <c:v>0.46712181586772206</c:v>
                </c:pt>
                <c:pt idx="6166">
                  <c:v>0.15844267861917616</c:v>
                </c:pt>
                <c:pt idx="6167">
                  <c:v>-0.23985536249354483</c:v>
                </c:pt>
                <c:pt idx="6168">
                  <c:v>-0.82225498013198384</c:v>
                </c:pt>
                <c:pt idx="6169">
                  <c:v>-1.5714851072430611</c:v>
                </c:pt>
                <c:pt idx="6170">
                  <c:v>-2.214707772731781</c:v>
                </c:pt>
                <c:pt idx="6171">
                  <c:v>-2.4829961532354354</c:v>
                </c:pt>
                <c:pt idx="6172">
                  <c:v>-2.3748745577037336</c:v>
                </c:pt>
                <c:pt idx="6173">
                  <c:v>-2.0644384235143662</c:v>
                </c:pt>
                <c:pt idx="6174">
                  <c:v>-1.6430798774957658</c:v>
                </c:pt>
                <c:pt idx="6175">
                  <c:v>-1.2686205326020719</c:v>
                </c:pt>
                <c:pt idx="6176">
                  <c:v>-1.0176116976141931</c:v>
                </c:pt>
                <c:pt idx="6177">
                  <c:v>-0.97682415246963505</c:v>
                </c:pt>
                <c:pt idx="6178">
                  <c:v>-1.0817065367102623</c:v>
                </c:pt>
                <c:pt idx="6179">
                  <c:v>-1.1884373719990253</c:v>
                </c:pt>
                <c:pt idx="6180">
                  <c:v>-1.2634130023419858</c:v>
                </c:pt>
                <c:pt idx="6181">
                  <c:v>-1.21875233463943</c:v>
                </c:pt>
                <c:pt idx="6182">
                  <c:v>-1.1984994799643756</c:v>
                </c:pt>
                <c:pt idx="6183">
                  <c:v>-1.0920807398110628</c:v>
                </c:pt>
                <c:pt idx="6184">
                  <c:v>-0.83865378879010677</c:v>
                </c:pt>
                <c:pt idx="6185">
                  <c:v>-0.48786229178309443</c:v>
                </c:pt>
                <c:pt idx="6186">
                  <c:v>-0.17145454242825509</c:v>
                </c:pt>
                <c:pt idx="6187">
                  <c:v>4.4166431799530982E-2</c:v>
                </c:pt>
                <c:pt idx="6188">
                  <c:v>0.24296527722850444</c:v>
                </c:pt>
                <c:pt idx="6189">
                  <c:v>0.42700103603303435</c:v>
                </c:pt>
                <c:pt idx="6190">
                  <c:v>0.56411809690296655</c:v>
                </c:pt>
                <c:pt idx="6191">
                  <c:v>0.72726776584982877</c:v>
                </c:pt>
                <c:pt idx="6192">
                  <c:v>0.85109001249074945</c:v>
                </c:pt>
                <c:pt idx="6193">
                  <c:v>0.85209602594375611</c:v>
                </c:pt>
                <c:pt idx="6194">
                  <c:v>0.83392799600958833</c:v>
                </c:pt>
                <c:pt idx="6195">
                  <c:v>0.83715039655566215</c:v>
                </c:pt>
                <c:pt idx="6196">
                  <c:v>0.82010459348559384</c:v>
                </c:pt>
                <c:pt idx="6197">
                  <c:v>0.82784016743302347</c:v>
                </c:pt>
                <c:pt idx="6198">
                  <c:v>0.82331361852586271</c:v>
                </c:pt>
                <c:pt idx="6199">
                  <c:v>0.84398221023380759</c:v>
                </c:pt>
                <c:pt idx="6200">
                  <c:v>0.94445352807641036</c:v>
                </c:pt>
                <c:pt idx="6201">
                  <c:v>1.0709016130864621</c:v>
                </c:pt>
                <c:pt idx="6202">
                  <c:v>1.1581413397192957</c:v>
                </c:pt>
                <c:pt idx="6203">
                  <c:v>1.1359548839181661</c:v>
                </c:pt>
                <c:pt idx="6204">
                  <c:v>1.145134939402342</c:v>
                </c:pt>
                <c:pt idx="6205">
                  <c:v>1.1891556293517351</c:v>
                </c:pt>
                <c:pt idx="6206">
                  <c:v>1.0556615033000709</c:v>
                </c:pt>
                <c:pt idx="6207">
                  <c:v>0.97822558388113978</c:v>
                </c:pt>
                <c:pt idx="6208">
                  <c:v>0.84315826445817954</c:v>
                </c:pt>
                <c:pt idx="6209">
                  <c:v>0.67211171150207527</c:v>
                </c:pt>
                <c:pt idx="6210">
                  <c:v>0.48073384154587989</c:v>
                </c:pt>
                <c:pt idx="6211">
                  <c:v>0.27380679991096257</c:v>
                </c:pt>
                <c:pt idx="6212">
                  <c:v>-1.0648547150194646E-2</c:v>
                </c:pt>
                <c:pt idx="6213">
                  <c:v>-0.32653088763356208</c:v>
                </c:pt>
                <c:pt idx="6214">
                  <c:v>-0.42353758402168751</c:v>
                </c:pt>
                <c:pt idx="6215">
                  <c:v>-0.26097451871261002</c:v>
                </c:pt>
                <c:pt idx="6216">
                  <c:v>7.0141134168952707E-2</c:v>
                </c:pt>
                <c:pt idx="6217">
                  <c:v>0.53831798873841763</c:v>
                </c:pt>
                <c:pt idx="6218">
                  <c:v>0.8967061883211136</c:v>
                </c:pt>
                <c:pt idx="6219">
                  <c:v>0.94751008696854122</c:v>
                </c:pt>
                <c:pt idx="6220">
                  <c:v>0.5922818323597312</c:v>
                </c:pt>
                <c:pt idx="6221">
                  <c:v>-4.0259980112314228E-2</c:v>
                </c:pt>
                <c:pt idx="6222">
                  <c:v>-0.76192406684160241</c:v>
                </c:pt>
                <c:pt idx="6223">
                  <c:v>-1.4001232431828976</c:v>
                </c:pt>
                <c:pt idx="6224">
                  <c:v>-1.8772463925182821</c:v>
                </c:pt>
                <c:pt idx="6225">
                  <c:v>-2.1050024588406089</c:v>
                </c:pt>
                <c:pt idx="6226">
                  <c:v>-1.8913006138801576</c:v>
                </c:pt>
                <c:pt idx="6227">
                  <c:v>-1.3832421854138375</c:v>
                </c:pt>
                <c:pt idx="6228">
                  <c:v>-0.85791459023952488</c:v>
                </c:pt>
                <c:pt idx="6229">
                  <c:v>-0.55520379737019543</c:v>
                </c:pt>
                <c:pt idx="6230">
                  <c:v>-0.50160602599382398</c:v>
                </c:pt>
                <c:pt idx="6231">
                  <c:v>-0.61709262818098076</c:v>
                </c:pt>
                <c:pt idx="6232">
                  <c:v>-0.7837845403701067</c:v>
                </c:pt>
                <c:pt idx="6233">
                  <c:v>-0.85298801869153984</c:v>
                </c:pt>
                <c:pt idx="6234">
                  <c:v>-0.89647683128714561</c:v>
                </c:pt>
                <c:pt idx="6235">
                  <c:v>-0.91960907422006133</c:v>
                </c:pt>
                <c:pt idx="6236">
                  <c:v>-1.0289031095802785</c:v>
                </c:pt>
                <c:pt idx="6237">
                  <c:v>-1.1715163338929415</c:v>
                </c:pt>
                <c:pt idx="6238">
                  <c:v>-1.1794799492508174</c:v>
                </c:pt>
                <c:pt idx="6239">
                  <c:v>-1.0787577858567239</c:v>
                </c:pt>
                <c:pt idx="6240">
                  <c:v>-0.96400281652808195</c:v>
                </c:pt>
                <c:pt idx="6241">
                  <c:v>-0.80895431868731982</c:v>
                </c:pt>
                <c:pt idx="6242">
                  <c:v>-0.61474365547299392</c:v>
                </c:pt>
                <c:pt idx="6243">
                  <c:v>-0.40159408003091812</c:v>
                </c:pt>
                <c:pt idx="6244">
                  <c:v>-0.14340270806103947</c:v>
                </c:pt>
                <c:pt idx="6245">
                  <c:v>0.13022710394114256</c:v>
                </c:pt>
                <c:pt idx="6246">
                  <c:v>0.31925643973052503</c:v>
                </c:pt>
                <c:pt idx="6247">
                  <c:v>0.48644076056778435</c:v>
                </c:pt>
                <c:pt idx="6248">
                  <c:v>0.52762335821986206</c:v>
                </c:pt>
                <c:pt idx="6249">
                  <c:v>0.57024316493421801</c:v>
                </c:pt>
                <c:pt idx="6250">
                  <c:v>0.69315050505101683</c:v>
                </c:pt>
                <c:pt idx="6251">
                  <c:v>0.81102138251066214</c:v>
                </c:pt>
                <c:pt idx="6252">
                  <c:v>0.95629837900400172</c:v>
                </c:pt>
                <c:pt idx="6253">
                  <c:v>1.0052796274423599</c:v>
                </c:pt>
                <c:pt idx="6254">
                  <c:v>1.0927024450153113</c:v>
                </c:pt>
                <c:pt idx="6255">
                  <c:v>1.1438191697001459</c:v>
                </c:pt>
                <c:pt idx="6256">
                  <c:v>1.1449562338739634</c:v>
                </c:pt>
                <c:pt idx="6257">
                  <c:v>1.0585570444911718</c:v>
                </c:pt>
                <c:pt idx="6258">
                  <c:v>0.93991667345166208</c:v>
                </c:pt>
                <c:pt idx="6259">
                  <c:v>0.7683658712357283</c:v>
                </c:pt>
                <c:pt idx="6260">
                  <c:v>0.64058177053928378</c:v>
                </c:pt>
                <c:pt idx="6261">
                  <c:v>0.53074862189590932</c:v>
                </c:pt>
                <c:pt idx="6262">
                  <c:v>0.47620933916419744</c:v>
                </c:pt>
                <c:pt idx="6263">
                  <c:v>0.40950547244399788</c:v>
                </c:pt>
                <c:pt idx="6264">
                  <c:v>0.31092781193554403</c:v>
                </c:pt>
                <c:pt idx="6265">
                  <c:v>0.19919961724430324</c:v>
                </c:pt>
                <c:pt idx="6266">
                  <c:v>0.22699103124439718</c:v>
                </c:pt>
                <c:pt idx="6267">
                  <c:v>0.42960048884153368</c:v>
                </c:pt>
                <c:pt idx="6268">
                  <c:v>0.60103759925812483</c:v>
                </c:pt>
                <c:pt idx="6269">
                  <c:v>0.77305482655763635</c:v>
                </c:pt>
                <c:pt idx="6270">
                  <c:v>0.88623835667967799</c:v>
                </c:pt>
                <c:pt idx="6271">
                  <c:v>0.99683266662061221</c:v>
                </c:pt>
                <c:pt idx="6272">
                  <c:v>1.1441265870630741</c:v>
                </c:pt>
                <c:pt idx="6273">
                  <c:v>1.0887756742537023</c:v>
                </c:pt>
                <c:pt idx="6274">
                  <c:v>0.75194330826401712</c:v>
                </c:pt>
                <c:pt idx="6275">
                  <c:v>-6.3945296555757522E-2</c:v>
                </c:pt>
                <c:pt idx="6276">
                  <c:v>-1.0677097642421722</c:v>
                </c:pt>
                <c:pt idx="6277">
                  <c:v>-1.8546197144687178</c:v>
                </c:pt>
                <c:pt idx="6278">
                  <c:v>-2.3562073217332364</c:v>
                </c:pt>
                <c:pt idx="6279">
                  <c:v>-2.6064013472199443</c:v>
                </c:pt>
                <c:pt idx="6280">
                  <c:v>-2.5894388669729236</c:v>
                </c:pt>
                <c:pt idx="6281">
                  <c:v>-2.3463901390135291</c:v>
                </c:pt>
                <c:pt idx="6282">
                  <c:v>-1.9552005945146085</c:v>
                </c:pt>
                <c:pt idx="6283">
                  <c:v>-1.6191755828261376</c:v>
                </c:pt>
                <c:pt idx="6284">
                  <c:v>-1.3495926287770272</c:v>
                </c:pt>
                <c:pt idx="6285">
                  <c:v>-1.1692650096863508</c:v>
                </c:pt>
                <c:pt idx="6286">
                  <c:v>-1.0959006527066231</c:v>
                </c:pt>
                <c:pt idx="6287">
                  <c:v>-1.0834737114608288</c:v>
                </c:pt>
                <c:pt idx="6288">
                  <c:v>-1.0767616926133634</c:v>
                </c:pt>
                <c:pt idx="6289">
                  <c:v>-0.99006670720875267</c:v>
                </c:pt>
                <c:pt idx="6290">
                  <c:v>-0.8961292874068022</c:v>
                </c:pt>
                <c:pt idx="6291">
                  <c:v>-0.86543893352150925</c:v>
                </c:pt>
                <c:pt idx="6292">
                  <c:v>-0.78788526579737672</c:v>
                </c:pt>
                <c:pt idx="6293">
                  <c:v>-0.65695397436618808</c:v>
                </c:pt>
                <c:pt idx="6294">
                  <c:v>-0.61142568949609999</c:v>
                </c:pt>
                <c:pt idx="6295">
                  <c:v>-0.59862522080540659</c:v>
                </c:pt>
                <c:pt idx="6296">
                  <c:v>-0.53061932533979417</c:v>
                </c:pt>
                <c:pt idx="6297">
                  <c:v>-0.4292938389256597</c:v>
                </c:pt>
                <c:pt idx="6298">
                  <c:v>-0.33179897312074902</c:v>
                </c:pt>
                <c:pt idx="6299">
                  <c:v>-0.23793932128697634</c:v>
                </c:pt>
                <c:pt idx="6300">
                  <c:v>-0.1197129879333079</c:v>
                </c:pt>
                <c:pt idx="6301">
                  <c:v>7.4440171569585805E-3</c:v>
                </c:pt>
                <c:pt idx="6302">
                  <c:v>0.11128798157908024</c:v>
                </c:pt>
                <c:pt idx="6303">
                  <c:v>0.22676298983395102</c:v>
                </c:pt>
                <c:pt idx="6304">
                  <c:v>0.35736347503960136</c:v>
                </c:pt>
                <c:pt idx="6305">
                  <c:v>0.44114903211593631</c:v>
                </c:pt>
                <c:pt idx="6306">
                  <c:v>0.52043099060654641</c:v>
                </c:pt>
                <c:pt idx="6307">
                  <c:v>0.63485281482338907</c:v>
                </c:pt>
                <c:pt idx="6308">
                  <c:v>0.73910866990685464</c:v>
                </c:pt>
                <c:pt idx="6309">
                  <c:v>0.83255426578223712</c:v>
                </c:pt>
                <c:pt idx="6310">
                  <c:v>0.93968483135104186</c:v>
                </c:pt>
                <c:pt idx="6311">
                  <c:v>1.0042865509539842</c:v>
                </c:pt>
                <c:pt idx="6312">
                  <c:v>0.95114208497107033</c:v>
                </c:pt>
                <c:pt idx="6313">
                  <c:v>0.76194570153951646</c:v>
                </c:pt>
                <c:pt idx="6314">
                  <c:v>0.59936471085995435</c:v>
                </c:pt>
                <c:pt idx="6315">
                  <c:v>0.50736034400761132</c:v>
                </c:pt>
                <c:pt idx="6316">
                  <c:v>0.54075426768511536</c:v>
                </c:pt>
                <c:pt idx="6317">
                  <c:v>0.60152332015335563</c:v>
                </c:pt>
                <c:pt idx="6318">
                  <c:v>0.55780178837478167</c:v>
                </c:pt>
                <c:pt idx="6319">
                  <c:v>0.41702802501618863</c:v>
                </c:pt>
                <c:pt idx="6320">
                  <c:v>0.16243915915489199</c:v>
                </c:pt>
                <c:pt idx="6321">
                  <c:v>3.469593415036798E-2</c:v>
                </c:pt>
                <c:pt idx="6322">
                  <c:v>0.13652640072628858</c:v>
                </c:pt>
                <c:pt idx="6323">
                  <c:v>0.48224772222340112</c:v>
                </c:pt>
                <c:pt idx="6324">
                  <c:v>0.79059925094246863</c:v>
                </c:pt>
                <c:pt idx="6325">
                  <c:v>0.8468749739974738</c:v>
                </c:pt>
                <c:pt idx="6326">
                  <c:v>0.63035893723368652</c:v>
                </c:pt>
                <c:pt idx="6327">
                  <c:v>0.1245419292524457</c:v>
                </c:pt>
                <c:pt idx="6328">
                  <c:v>-0.47299549017101528</c:v>
                </c:pt>
                <c:pt idx="6329">
                  <c:v>-1.0373709741979837</c:v>
                </c:pt>
                <c:pt idx="6330">
                  <c:v>-1.5567837452888489</c:v>
                </c:pt>
                <c:pt idx="6331">
                  <c:v>-2.1235926577448847</c:v>
                </c:pt>
                <c:pt idx="6332">
                  <c:v>-2.2408857572078706</c:v>
                </c:pt>
                <c:pt idx="6333">
                  <c:v>-1.9117990516126158</c:v>
                </c:pt>
                <c:pt idx="6334">
                  <c:v>-1.3935997970402241</c:v>
                </c:pt>
                <c:pt idx="6335">
                  <c:v>-0.79003514081239701</c:v>
                </c:pt>
                <c:pt idx="6336">
                  <c:v>-0.27858700834214689</c:v>
                </c:pt>
                <c:pt idx="6337">
                  <c:v>-0.14619314555078747</c:v>
                </c:pt>
                <c:pt idx="6338">
                  <c:v>-0.32960341673344373</c:v>
                </c:pt>
                <c:pt idx="6339">
                  <c:v>-0.59632635142654189</c:v>
                </c:pt>
                <c:pt idx="6340">
                  <c:v>-0.84374188967049124</c:v>
                </c:pt>
                <c:pt idx="6341">
                  <c:v>-1.0609472400695086</c:v>
                </c:pt>
                <c:pt idx="6342">
                  <c:v>-1.2340434613823892</c:v>
                </c:pt>
                <c:pt idx="6343">
                  <c:v>-1.3496341440081596</c:v>
                </c:pt>
                <c:pt idx="6344">
                  <c:v>-1.3972079676389695</c:v>
                </c:pt>
                <c:pt idx="6345">
                  <c:v>-1.4590738481283188</c:v>
                </c:pt>
                <c:pt idx="6346">
                  <c:v>-1.5369850730895998</c:v>
                </c:pt>
                <c:pt idx="6347">
                  <c:v>-1.511023727953434</c:v>
                </c:pt>
                <c:pt idx="6348">
                  <c:v>-1.3498677402734758</c:v>
                </c:pt>
                <c:pt idx="6349">
                  <c:v>-1.1904788542538882</c:v>
                </c:pt>
                <c:pt idx="6350">
                  <c:v>-1.1082587429881097</c:v>
                </c:pt>
                <c:pt idx="6351">
                  <c:v>-1.0550666952878238</c:v>
                </c:pt>
                <c:pt idx="6352">
                  <c:v>-0.98153890863060955</c:v>
                </c:pt>
                <c:pt idx="6353">
                  <c:v>-0.8572618947923184</c:v>
                </c:pt>
                <c:pt idx="6354">
                  <c:v>-0.74060899235308175</c:v>
                </c:pt>
                <c:pt idx="6355">
                  <c:v>-0.57708020456135278</c:v>
                </c:pt>
                <c:pt idx="6356">
                  <c:v>-0.38622752420604228</c:v>
                </c:pt>
                <c:pt idx="6357">
                  <c:v>-0.16214782163500788</c:v>
                </c:pt>
                <c:pt idx="6358">
                  <c:v>5.73089443333447E-2</c:v>
                </c:pt>
                <c:pt idx="6359">
                  <c:v>0.2774009006470442</c:v>
                </c:pt>
                <c:pt idx="6360">
                  <c:v>0.51212619021534922</c:v>
                </c:pt>
                <c:pt idx="6361">
                  <c:v>0.71116818845272067</c:v>
                </c:pt>
                <c:pt idx="6362">
                  <c:v>0.84599460259079939</c:v>
                </c:pt>
                <c:pt idx="6363">
                  <c:v>0.91953912690281869</c:v>
                </c:pt>
                <c:pt idx="6364">
                  <c:v>0.94933646477758893</c:v>
                </c:pt>
                <c:pt idx="6365">
                  <c:v>0.97412690497934828</c:v>
                </c:pt>
                <c:pt idx="6366">
                  <c:v>0.9557230860739947</c:v>
                </c:pt>
                <c:pt idx="6367">
                  <c:v>0.87288192741572856</c:v>
                </c:pt>
                <c:pt idx="6368">
                  <c:v>0.77080869175493716</c:v>
                </c:pt>
                <c:pt idx="6369">
                  <c:v>0.7154118052124977</c:v>
                </c:pt>
                <c:pt idx="6370">
                  <c:v>0.62287903279066092</c:v>
                </c:pt>
                <c:pt idx="6371">
                  <c:v>0.47154161654412746</c:v>
                </c:pt>
                <c:pt idx="6372">
                  <c:v>0.39440858289599423</c:v>
                </c:pt>
                <c:pt idx="6373">
                  <c:v>0.42238615762442355</c:v>
                </c:pt>
                <c:pt idx="6374">
                  <c:v>0.44406079933047299</c:v>
                </c:pt>
                <c:pt idx="6375">
                  <c:v>0.39329885445535184</c:v>
                </c:pt>
                <c:pt idx="6376">
                  <c:v>0.28414529845118525</c:v>
                </c:pt>
                <c:pt idx="6377">
                  <c:v>8.5644277296960364E-2</c:v>
                </c:pt>
                <c:pt idx="6378">
                  <c:v>-0.11731422252953053</c:v>
                </c:pt>
                <c:pt idx="6379">
                  <c:v>-0.3185544814914465</c:v>
                </c:pt>
                <c:pt idx="6380">
                  <c:v>-0.37289938084781171</c:v>
                </c:pt>
                <c:pt idx="6381">
                  <c:v>-0.42872775536030533</c:v>
                </c:pt>
                <c:pt idx="6382">
                  <c:v>-0.50546504214406018</c:v>
                </c:pt>
                <c:pt idx="6383">
                  <c:v>-0.5323903738707304</c:v>
                </c:pt>
                <c:pt idx="6384">
                  <c:v>-0.54610531054437161</c:v>
                </c:pt>
                <c:pt idx="6385">
                  <c:v>-0.57276576340198515</c:v>
                </c:pt>
                <c:pt idx="6386">
                  <c:v>-0.67547992698848247</c:v>
                </c:pt>
                <c:pt idx="6387">
                  <c:v>-0.95672551810741424</c:v>
                </c:pt>
                <c:pt idx="6388">
                  <c:v>-1.5100973828136921</c:v>
                </c:pt>
                <c:pt idx="6389">
                  <c:v>-2.2286878806352615</c:v>
                </c:pt>
                <c:pt idx="6390">
                  <c:v>-2.8440269288420676</c:v>
                </c:pt>
                <c:pt idx="6391">
                  <c:v>-3.1145278957486155</c:v>
                </c:pt>
                <c:pt idx="6392">
                  <c:v>-2.9410778447985653</c:v>
                </c:pt>
                <c:pt idx="6393">
                  <c:v>-2.479066531956196</c:v>
                </c:pt>
                <c:pt idx="6394">
                  <c:v>-2.039169973433018</c:v>
                </c:pt>
                <c:pt idx="6395">
                  <c:v>-1.7530344289541246</c:v>
                </c:pt>
                <c:pt idx="6396">
                  <c:v>-1.4733220508694649</c:v>
                </c:pt>
                <c:pt idx="6397">
                  <c:v>-1.2608984072506428</c:v>
                </c:pt>
                <c:pt idx="6398">
                  <c:v>-1.1851968450844288</c:v>
                </c:pt>
                <c:pt idx="6399">
                  <c:v>-1.3288069465756418</c:v>
                </c:pt>
                <c:pt idx="6400">
                  <c:v>-1.7289553025364877</c:v>
                </c:pt>
                <c:pt idx="6401">
                  <c:v>-2.15266004383564</c:v>
                </c:pt>
                <c:pt idx="6402">
                  <c:v>-2.3961386883258822</c:v>
                </c:pt>
                <c:pt idx="6403">
                  <c:v>-2.5465945637226106</c:v>
                </c:pt>
                <c:pt idx="6404">
                  <c:v>-2.5822742736339572</c:v>
                </c:pt>
                <c:pt idx="6405">
                  <c:v>-2.5007576555013658</c:v>
                </c:pt>
                <c:pt idx="6406">
                  <c:v>-2.2307947786152362</c:v>
                </c:pt>
                <c:pt idx="6407">
                  <c:v>-1.8181585241854192</c:v>
                </c:pt>
                <c:pt idx="6408">
                  <c:v>-1.4290310002863409</c:v>
                </c:pt>
                <c:pt idx="6409">
                  <c:v>-1.2224000470340253</c:v>
                </c:pt>
                <c:pt idx="6410">
                  <c:v>-1.221864515170455</c:v>
                </c:pt>
                <c:pt idx="6411">
                  <c:v>-1.3407361435890199</c:v>
                </c:pt>
                <c:pt idx="6412">
                  <c:v>-1.4734480583667755</c:v>
                </c:pt>
                <c:pt idx="6413">
                  <c:v>-1.6075611121952535</c:v>
                </c:pt>
                <c:pt idx="6414">
                  <c:v>-1.6909682813286782</c:v>
                </c:pt>
                <c:pt idx="6415">
                  <c:v>-1.6772188460826876</c:v>
                </c:pt>
                <c:pt idx="6416">
                  <c:v>-1.5977816440165045</c:v>
                </c:pt>
                <c:pt idx="6417">
                  <c:v>-1.4242837920784952</c:v>
                </c:pt>
                <c:pt idx="6418">
                  <c:v>-1.2315266735851764</c:v>
                </c:pt>
                <c:pt idx="6419">
                  <c:v>-1.1239061844348908</c:v>
                </c:pt>
                <c:pt idx="6420">
                  <c:v>-1.0945715805888176</c:v>
                </c:pt>
                <c:pt idx="6421">
                  <c:v>-1.0606284937262536</c:v>
                </c:pt>
                <c:pt idx="6422">
                  <c:v>-0.98397719755768775</c:v>
                </c:pt>
                <c:pt idx="6423">
                  <c:v>-0.9193860760331154</c:v>
                </c:pt>
                <c:pt idx="6424">
                  <c:v>-0.95706509515643123</c:v>
                </c:pt>
                <c:pt idx="6425">
                  <c:v>-1.0387293554842472</c:v>
                </c:pt>
                <c:pt idx="6426">
                  <c:v>-1.0692928247898819</c:v>
                </c:pt>
                <c:pt idx="6427">
                  <c:v>-1.0698309879004957</c:v>
                </c:pt>
                <c:pt idx="6428">
                  <c:v>-1.0941228067874909</c:v>
                </c:pt>
                <c:pt idx="6429">
                  <c:v>-1.1801661930978298</c:v>
                </c:pt>
                <c:pt idx="6430">
                  <c:v>-1.3023556047677995</c:v>
                </c:pt>
                <c:pt idx="6431">
                  <c:v>-1.3323281398415565</c:v>
                </c:pt>
                <c:pt idx="6432">
                  <c:v>-1.23862183123827</c:v>
                </c:pt>
                <c:pt idx="6433">
                  <c:v>-1.0599961173534393</c:v>
                </c:pt>
                <c:pt idx="6434">
                  <c:v>-0.91020850561559208</c:v>
                </c:pt>
                <c:pt idx="6435">
                  <c:v>-0.68589878819882877</c:v>
                </c:pt>
                <c:pt idx="6436">
                  <c:v>-0.4995446997508407</c:v>
                </c:pt>
                <c:pt idx="6437">
                  <c:v>-0.34227773174643517</c:v>
                </c:pt>
                <c:pt idx="6438">
                  <c:v>-0.19897438980638982</c:v>
                </c:pt>
                <c:pt idx="6439">
                  <c:v>-6.075191281735897E-2</c:v>
                </c:pt>
                <c:pt idx="6440">
                  <c:v>5.44948073476553E-2</c:v>
                </c:pt>
                <c:pt idx="6441">
                  <c:v>8.287441469728947E-2</c:v>
                </c:pt>
                <c:pt idx="6442">
                  <c:v>0.1574791853874922</c:v>
                </c:pt>
                <c:pt idx="6443">
                  <c:v>0.28669753499329093</c:v>
                </c:pt>
                <c:pt idx="6444">
                  <c:v>0.29495884671807293</c:v>
                </c:pt>
                <c:pt idx="6445">
                  <c:v>8.9507130682468419E-2</c:v>
                </c:pt>
                <c:pt idx="6446">
                  <c:v>-0.20364602275192739</c:v>
                </c:pt>
                <c:pt idx="6447">
                  <c:v>-0.41230910271406174</c:v>
                </c:pt>
                <c:pt idx="6448">
                  <c:v>-0.71121321201324461</c:v>
                </c:pt>
                <c:pt idx="6449">
                  <c:v>-1.041827137246728</c:v>
                </c:pt>
                <c:pt idx="6450">
                  <c:v>-1.2618990120291711</c:v>
                </c:pt>
                <c:pt idx="6451">
                  <c:v>-1.2532922029495239</c:v>
                </c:pt>
                <c:pt idx="6452">
                  <c:v>-1.0145632517337799</c:v>
                </c:pt>
                <c:pt idx="6453">
                  <c:v>-0.7280474189668894</c:v>
                </c:pt>
                <c:pt idx="6454">
                  <c:v>-0.49507315121591094</c:v>
                </c:pt>
                <c:pt idx="6455">
                  <c:v>-0.35018769890069962</c:v>
                </c:pt>
                <c:pt idx="6456">
                  <c:v>-0.31861894704401494</c:v>
                </c:pt>
                <c:pt idx="6457">
                  <c:v>-0.40851791426539424</c:v>
                </c:pt>
                <c:pt idx="6458">
                  <c:v>-0.55028541192412384</c:v>
                </c:pt>
                <c:pt idx="6459">
                  <c:v>-0.7037022442370654</c:v>
                </c:pt>
                <c:pt idx="6460">
                  <c:v>-0.82405986942350873</c:v>
                </c:pt>
                <c:pt idx="6461">
                  <c:v>-0.86077497504651546</c:v>
                </c:pt>
                <c:pt idx="6462">
                  <c:v>-0.89704459592700014</c:v>
                </c:pt>
                <c:pt idx="6463">
                  <c:v>-0.9637054125219584</c:v>
                </c:pt>
                <c:pt idx="6464">
                  <c:v>-1.0474028228223324</c:v>
                </c:pt>
                <c:pt idx="6465">
                  <c:v>-1.0088382428884506</c:v>
                </c:pt>
                <c:pt idx="6466">
                  <c:v>-0.91774944037199024</c:v>
                </c:pt>
                <c:pt idx="6467">
                  <c:v>-0.81920287974178796</c:v>
                </c:pt>
                <c:pt idx="6468">
                  <c:v>-0.68524675056338313</c:v>
                </c:pt>
                <c:pt idx="6469">
                  <c:v>-0.61005170345306403</c:v>
                </c:pt>
                <c:pt idx="6470">
                  <c:v>-0.588182239830494</c:v>
                </c:pt>
                <c:pt idx="6471">
                  <c:v>-0.55537044301629068</c:v>
                </c:pt>
                <c:pt idx="6472">
                  <c:v>-0.50941235125064854</c:v>
                </c:pt>
                <c:pt idx="6473">
                  <c:v>-0.43754977852106097</c:v>
                </c:pt>
                <c:pt idx="6474">
                  <c:v>-0.33887582167983055</c:v>
                </c:pt>
                <c:pt idx="6475">
                  <c:v>-0.22349834315478803</c:v>
                </c:pt>
                <c:pt idx="6476">
                  <c:v>-0.16175547346472741</c:v>
                </c:pt>
                <c:pt idx="6477">
                  <c:v>-0.13629877958446743</c:v>
                </c:pt>
                <c:pt idx="6478">
                  <c:v>-0.13598072759807112</c:v>
                </c:pt>
                <c:pt idx="6479">
                  <c:v>-0.14622552450746298</c:v>
                </c:pt>
                <c:pt idx="6480">
                  <c:v>-0.15669445250183345</c:v>
                </c:pt>
                <c:pt idx="6481">
                  <c:v>-0.1560293682664633</c:v>
                </c:pt>
                <c:pt idx="6482">
                  <c:v>-0.15646403566002848</c:v>
                </c:pt>
                <c:pt idx="6483">
                  <c:v>-0.14667893953621389</c:v>
                </c:pt>
                <c:pt idx="6484">
                  <c:v>-0.11659293193370104</c:v>
                </c:pt>
                <c:pt idx="6485">
                  <c:v>-9.860064737498761E-2</c:v>
                </c:pt>
                <c:pt idx="6486">
                  <c:v>-2.5981518030166628E-2</c:v>
                </c:pt>
                <c:pt idx="6487">
                  <c:v>8.8891126513481147E-2</c:v>
                </c:pt>
                <c:pt idx="6488">
                  <c:v>0.20564854793250562</c:v>
                </c:pt>
                <c:pt idx="6489">
                  <c:v>0.26621930669993166</c:v>
                </c:pt>
                <c:pt idx="6490">
                  <c:v>0.21778674636036158</c:v>
                </c:pt>
                <c:pt idx="6491">
                  <c:v>0.11671093605458736</c:v>
                </c:pt>
                <c:pt idx="6492">
                  <c:v>2.2889327667653562E-2</c:v>
                </c:pt>
                <c:pt idx="6493">
                  <c:v>-1.7595222070813179E-2</c:v>
                </c:pt>
                <c:pt idx="6494">
                  <c:v>-3.7196952737867835E-2</c:v>
                </c:pt>
                <c:pt idx="6495">
                  <c:v>-1.6624584272503854E-2</c:v>
                </c:pt>
                <c:pt idx="6496">
                  <c:v>8.9922867715358738E-3</c:v>
                </c:pt>
                <c:pt idx="6497">
                  <c:v>-1.0863139964640141E-2</c:v>
                </c:pt>
                <c:pt idx="6498">
                  <c:v>-5.3072508685290815E-2</c:v>
                </c:pt>
                <c:pt idx="6499">
                  <c:v>-6.7183740399777897E-2</c:v>
                </c:pt>
                <c:pt idx="6500">
                  <c:v>-5.6733158044517042E-2</c:v>
                </c:pt>
                <c:pt idx="6501">
                  <c:v>-6.0097938291728499E-2</c:v>
                </c:pt>
                <c:pt idx="6502">
                  <c:v>-5.6780885942280299E-2</c:v>
                </c:pt>
                <c:pt idx="6503">
                  <c:v>-0.10976089898496867</c:v>
                </c:pt>
                <c:pt idx="6504">
                  <c:v>-0.18664981137961151</c:v>
                </c:pt>
                <c:pt idx="6505">
                  <c:v>-0.19508847646415234</c:v>
                </c:pt>
                <c:pt idx="6506">
                  <c:v>-0.18797796986997128</c:v>
                </c:pt>
                <c:pt idx="6507">
                  <c:v>-0.21168930642306805</c:v>
                </c:pt>
                <c:pt idx="6508">
                  <c:v>-0.21170348592102528</c:v>
                </c:pt>
                <c:pt idx="6509">
                  <c:v>-0.20986457314342261</c:v>
                </c:pt>
                <c:pt idx="6510">
                  <c:v>-0.1925893034040928</c:v>
                </c:pt>
                <c:pt idx="6511">
                  <c:v>-0.1956408190727234</c:v>
                </c:pt>
                <c:pt idx="6512">
                  <c:v>-0.19478643123060466</c:v>
                </c:pt>
                <c:pt idx="6513">
                  <c:v>-0.19687509320676327</c:v>
                </c:pt>
                <c:pt idx="6514">
                  <c:v>-0.20318478707224133</c:v>
                </c:pt>
                <c:pt idx="6515">
                  <c:v>-0.16873368680477144</c:v>
                </c:pt>
                <c:pt idx="6516">
                  <c:v>-0.11842373169958592</c:v>
                </c:pt>
                <c:pt idx="6517">
                  <c:v>-5.616542994976044E-2</c:v>
                </c:pt>
                <c:pt idx="6518">
                  <c:v>1.0281597822904588E-2</c:v>
                </c:pt>
                <c:pt idx="6519">
                  <c:v>0.1183650402724743</c:v>
                </c:pt>
                <c:pt idx="6520">
                  <c:v>0.18683538738638164</c:v>
                </c:pt>
                <c:pt idx="6521">
                  <c:v>0.20755294952541592</c:v>
                </c:pt>
                <c:pt idx="6522">
                  <c:v>0.21365934301167727</c:v>
                </c:pt>
                <c:pt idx="6523">
                  <c:v>0.18636892575770617</c:v>
                </c:pt>
                <c:pt idx="6524">
                  <c:v>0.11679155454039575</c:v>
                </c:pt>
                <c:pt idx="6525">
                  <c:v>3.5261560901999472E-2</c:v>
                </c:pt>
                <c:pt idx="6526">
                  <c:v>-3.1931863948702816E-2</c:v>
                </c:pt>
                <c:pt idx="6527">
                  <c:v>-7.0738116614520549E-2</c:v>
                </c:pt>
                <c:pt idx="6528">
                  <c:v>-0.13635725174099209</c:v>
                </c:pt>
                <c:pt idx="6529">
                  <c:v>-0.22238064788281919</c:v>
                </c:pt>
                <c:pt idx="6530">
                  <c:v>-0.26090471757575873</c:v>
                </c:pt>
                <c:pt idx="6531">
                  <c:v>-0.20943628286942842</c:v>
                </c:pt>
                <c:pt idx="6532">
                  <c:v>-0.13999844083562493</c:v>
                </c:pt>
                <c:pt idx="6533">
                  <c:v>-7.2174740955233574E-2</c:v>
                </c:pt>
                <c:pt idx="6534">
                  <c:v>-4.6656760945916181E-3</c:v>
                </c:pt>
                <c:pt idx="6535">
                  <c:v>3.4682503826916219E-2</c:v>
                </c:pt>
                <c:pt idx="6536">
                  <c:v>7.6138696353882554E-2</c:v>
                </c:pt>
                <c:pt idx="6537">
                  <c:v>9.9133237358182677E-2</c:v>
                </c:pt>
                <c:pt idx="6538">
                  <c:v>0.10541977990418673</c:v>
                </c:pt>
                <c:pt idx="6539">
                  <c:v>8.1441664136946201E-2</c:v>
                </c:pt>
                <c:pt idx="6540">
                  <c:v>5.1899356227368118E-2</c:v>
                </c:pt>
                <c:pt idx="6541">
                  <c:v>5.3152725175023084E-2</c:v>
                </c:pt>
                <c:pt idx="6542">
                  <c:v>5.639968402683735E-2</c:v>
                </c:pt>
                <c:pt idx="6543">
                  <c:v>6.532929595559836E-2</c:v>
                </c:pt>
                <c:pt idx="6544">
                  <c:v>0.10067341223359108</c:v>
                </c:pt>
                <c:pt idx="6545">
                  <c:v>0.14265360664576293</c:v>
                </c:pt>
                <c:pt idx="6546">
                  <c:v>0.16524660838767888</c:v>
                </c:pt>
                <c:pt idx="6547">
                  <c:v>0.16812236040830614</c:v>
                </c:pt>
                <c:pt idx="6548">
                  <c:v>0.17342187467962505</c:v>
                </c:pt>
                <c:pt idx="6549">
                  <c:v>0.17941289529204368</c:v>
                </c:pt>
                <c:pt idx="6550">
                  <c:v>0.15500654406845571</c:v>
                </c:pt>
                <c:pt idx="6551">
                  <c:v>0.12044593641534448</c:v>
                </c:pt>
                <c:pt idx="6552">
                  <c:v>0.1003402123041451</c:v>
                </c:pt>
                <c:pt idx="6553">
                  <c:v>0.1056351218931377</c:v>
                </c:pt>
                <c:pt idx="6554">
                  <c:v>6.4949391391128306E-2</c:v>
                </c:pt>
                <c:pt idx="6555">
                  <c:v>-1.5836635418236256E-2</c:v>
                </c:pt>
                <c:pt idx="6556">
                  <c:v>-8.6586903277784594E-2</c:v>
                </c:pt>
                <c:pt idx="6557">
                  <c:v>-0.11975008120760322</c:v>
                </c:pt>
                <c:pt idx="6558">
                  <c:v>-0.10853713156655431</c:v>
                </c:pt>
                <c:pt idx="6559">
                  <c:v>-9.82272112928331E-2</c:v>
                </c:pt>
                <c:pt idx="6560">
                  <c:v>-0.10260991869494319</c:v>
                </c:pt>
                <c:pt idx="6561">
                  <c:v>-7.6208333037793646E-2</c:v>
                </c:pt>
                <c:pt idx="6562">
                  <c:v>-8.8397548422217379E-2</c:v>
                </c:pt>
                <c:pt idx="6563">
                  <c:v>-0.10752969285473228</c:v>
                </c:pt>
                <c:pt idx="6564">
                  <c:v>-0.13122569873929024</c:v>
                </c:pt>
                <c:pt idx="6565">
                  <c:v>-0.14486816648393872</c:v>
                </c:pt>
                <c:pt idx="6566">
                  <c:v>-0.15971804771572351</c:v>
                </c:pt>
                <c:pt idx="6567">
                  <c:v>-0.16090826673433187</c:v>
                </c:pt>
                <c:pt idx="6568">
                  <c:v>-0.14405063437297941</c:v>
                </c:pt>
                <c:pt idx="6569">
                  <c:v>-0.13058500835672021</c:v>
                </c:pt>
                <c:pt idx="6570">
                  <c:v>-0.1315880616568029</c:v>
                </c:pt>
                <c:pt idx="6571">
                  <c:v>-0.11964883301407099</c:v>
                </c:pt>
                <c:pt idx="6572">
                  <c:v>-9.5424184016883379E-2</c:v>
                </c:pt>
                <c:pt idx="6573">
                  <c:v>-8.3743585031479606E-2</c:v>
                </c:pt>
                <c:pt idx="6574">
                  <c:v>-6.4888361077755696E-2</c:v>
                </c:pt>
                <c:pt idx="6575">
                  <c:v>-5.8965698070824147E-3</c:v>
                </c:pt>
                <c:pt idx="6576">
                  <c:v>3.9785807467997078E-2</c:v>
                </c:pt>
                <c:pt idx="6577">
                  <c:v>7.3883242551237349E-2</c:v>
                </c:pt>
                <c:pt idx="6578">
                  <c:v>9.8243345953524117E-2</c:v>
                </c:pt>
                <c:pt idx="6579">
                  <c:v>0.10403358779847623</c:v>
                </c:pt>
                <c:pt idx="6580">
                  <c:v>0.12203371128067375</c:v>
                </c:pt>
                <c:pt idx="6581">
                  <c:v>0.14980917334556582</c:v>
                </c:pt>
                <c:pt idx="6582">
                  <c:v>0.17833541790023447</c:v>
                </c:pt>
                <c:pt idx="6583">
                  <c:v>0.19264693502336741</c:v>
                </c:pt>
                <c:pt idx="6584">
                  <c:v>0.14866271708160639</c:v>
                </c:pt>
                <c:pt idx="6585">
                  <c:v>9.4496395345777279E-2</c:v>
                </c:pt>
                <c:pt idx="6586">
                  <c:v>7.6101328991353509E-2</c:v>
                </c:pt>
                <c:pt idx="6587">
                  <c:v>8.7522878050804137E-2</c:v>
                </c:pt>
                <c:pt idx="6588">
                  <c:v>0.10143923303112388</c:v>
                </c:pt>
                <c:pt idx="6589">
                  <c:v>8.8634452018886811E-2</c:v>
                </c:pt>
                <c:pt idx="6590">
                  <c:v>5.1374733075499536E-2</c:v>
                </c:pt>
                <c:pt idx="6591">
                  <c:v>4.6466123443096877E-2</c:v>
                </c:pt>
                <c:pt idx="6592">
                  <c:v>5.1765235718339686E-2</c:v>
                </c:pt>
                <c:pt idx="6593">
                  <c:v>6.9592427797615528E-2</c:v>
                </c:pt>
                <c:pt idx="6594">
                  <c:v>7.4764290042221557E-2</c:v>
                </c:pt>
                <c:pt idx="6595">
                  <c:v>7.9978928323835144E-2</c:v>
                </c:pt>
                <c:pt idx="6596">
                  <c:v>7.9351503811776636E-2</c:v>
                </c:pt>
                <c:pt idx="6597">
                  <c:v>5.7018666621297599E-2</c:v>
                </c:pt>
                <c:pt idx="6598">
                  <c:v>3.3392041604965929E-2</c:v>
                </c:pt>
                <c:pt idx="6599">
                  <c:v>-1.1730026230216026E-2</c:v>
                </c:pt>
                <c:pt idx="6600">
                  <c:v>-9.4505403712391856E-2</c:v>
                </c:pt>
                <c:pt idx="6601">
                  <c:v>-0.16788785051554442</c:v>
                </c:pt>
                <c:pt idx="6602">
                  <c:v>-0.19669008364900947</c:v>
                </c:pt>
                <c:pt idx="6603">
                  <c:v>-0.20746058179065585</c:v>
                </c:pt>
                <c:pt idx="6604">
                  <c:v>-0.20731021698564292</c:v>
                </c:pt>
                <c:pt idx="6605">
                  <c:v>-0.19118704972788692</c:v>
                </c:pt>
                <c:pt idx="6606">
                  <c:v>-0.13690860763192178</c:v>
                </c:pt>
                <c:pt idx="6607">
                  <c:v>-7.6599694490432746E-2</c:v>
                </c:pt>
                <c:pt idx="6608">
                  <c:v>-1.3787021879106761E-2</c:v>
                </c:pt>
                <c:pt idx="6609">
                  <c:v>3.5332732480019335E-2</c:v>
                </c:pt>
                <c:pt idx="6610">
                  <c:v>8.4229141473770142E-2</c:v>
                </c:pt>
                <c:pt idx="6611">
                  <c:v>0.12117024198174477</c:v>
                </c:pt>
                <c:pt idx="6612">
                  <c:v>0.12852558245882392</c:v>
                </c:pt>
                <c:pt idx="6613">
                  <c:v>0.1115191019140184</c:v>
                </c:pt>
                <c:pt idx="6614">
                  <c:v>9.6614220310002566E-2</c:v>
                </c:pt>
                <c:pt idx="6615">
                  <c:v>0.10599870907142758</c:v>
                </c:pt>
                <c:pt idx="6616">
                  <c:v>0.10905418988317252</c:v>
                </c:pt>
                <c:pt idx="6617">
                  <c:v>0.1040774053707719</c:v>
                </c:pt>
                <c:pt idx="6618">
                  <c:v>7.956458000466228E-2</c:v>
                </c:pt>
                <c:pt idx="6619">
                  <c:v>6.0863905269652609E-2</c:v>
                </c:pt>
                <c:pt idx="6620">
                  <c:v>6.9767369180917749E-2</c:v>
                </c:pt>
                <c:pt idx="6621">
                  <c:v>0.10323582658544184</c:v>
                </c:pt>
                <c:pt idx="6622">
                  <c:v>0.13119810719043018</c:v>
                </c:pt>
                <c:pt idx="6623">
                  <c:v>0.17049159737303854</c:v>
                </c:pt>
                <c:pt idx="6624">
                  <c:v>0.20678206723183395</c:v>
                </c:pt>
                <c:pt idx="6625">
                  <c:v>0.22225933643057944</c:v>
                </c:pt>
                <c:pt idx="6626">
                  <c:v>0.22891796289011837</c:v>
                </c:pt>
                <c:pt idx="6627">
                  <c:v>0.25557552868500355</c:v>
                </c:pt>
                <c:pt idx="6628">
                  <c:v>0.26773106776177885</c:v>
                </c:pt>
                <c:pt idx="6629">
                  <c:v>0.25923842556774618</c:v>
                </c:pt>
                <c:pt idx="6630">
                  <c:v>0.2453099924325943</c:v>
                </c:pt>
                <c:pt idx="6631">
                  <c:v>0.21937329696491362</c:v>
                </c:pt>
                <c:pt idx="6632">
                  <c:v>0.16695722959935666</c:v>
                </c:pt>
                <c:pt idx="6633">
                  <c:v>0.10457083728164435</c:v>
                </c:pt>
                <c:pt idx="6634">
                  <c:v>3.4125867169350385E-2</c:v>
                </c:pt>
                <c:pt idx="6635">
                  <c:v>4.4428058154881E-3</c:v>
                </c:pt>
                <c:pt idx="6636">
                  <c:v>6.5416638739407068E-3</c:v>
                </c:pt>
                <c:pt idx="6637">
                  <c:v>3.10625839792192E-2</c:v>
                </c:pt>
                <c:pt idx="6638">
                  <c:v>3.6374962124973535E-2</c:v>
                </c:pt>
                <c:pt idx="6639">
                  <c:v>3.6016454715281726E-2</c:v>
                </c:pt>
                <c:pt idx="6640">
                  <c:v>2.4285971671342849E-2</c:v>
                </c:pt>
                <c:pt idx="6641">
                  <c:v>8.5424166172742844E-5</c:v>
                </c:pt>
                <c:pt idx="6642">
                  <c:v>-1.1936305034905673E-2</c:v>
                </c:pt>
                <c:pt idx="6643">
                  <c:v>-5.6903092749416833E-3</c:v>
                </c:pt>
                <c:pt idx="6644">
                  <c:v>5.9843145869672302E-3</c:v>
                </c:pt>
                <c:pt idx="6645">
                  <c:v>7.8632259741425511E-3</c:v>
                </c:pt>
                <c:pt idx="6646">
                  <c:v>1.0348109900951386E-2</c:v>
                </c:pt>
                <c:pt idx="6647">
                  <c:v>-3.9593507163226604E-3</c:v>
                </c:pt>
                <c:pt idx="6648">
                  <c:v>-2.5265288930386307E-2</c:v>
                </c:pt>
                <c:pt idx="6649">
                  <c:v>-1.2516696006059647E-4</c:v>
                </c:pt>
                <c:pt idx="6650">
                  <c:v>2.1634972002357245E-2</c:v>
                </c:pt>
                <c:pt idx="6651">
                  <c:v>5.3647691980004311E-2</c:v>
                </c:pt>
                <c:pt idx="6652">
                  <c:v>6.5915789958089596E-2</c:v>
                </c:pt>
                <c:pt idx="6653">
                  <c:v>8.0495639462023982E-2</c:v>
                </c:pt>
                <c:pt idx="6654">
                  <c:v>9.5332401003688574E-2</c:v>
                </c:pt>
                <c:pt idx="6655">
                  <c:v>0.11061106586828828</c:v>
                </c:pt>
                <c:pt idx="6656">
                  <c:v>0.11497694425284863</c:v>
                </c:pt>
                <c:pt idx="6657">
                  <c:v>9.7900096122175456E-2</c:v>
                </c:pt>
                <c:pt idx="6658">
                  <c:v>7.4759648814797408E-2</c:v>
                </c:pt>
                <c:pt idx="6659">
                  <c:v>6.973857164382935E-2</c:v>
                </c:pt>
                <c:pt idx="6660">
                  <c:v>7.5800782106816775E-2</c:v>
                </c:pt>
                <c:pt idx="6661">
                  <c:v>7.0936501678079369E-2</c:v>
                </c:pt>
                <c:pt idx="6662">
                  <c:v>7.6476427875459205E-2</c:v>
                </c:pt>
                <c:pt idx="6663">
                  <c:v>3.8149281442165374E-2</c:v>
                </c:pt>
                <c:pt idx="6664">
                  <c:v>9.9346934817731384E-3</c:v>
                </c:pt>
                <c:pt idx="6665">
                  <c:v>5.411413533613086E-2</c:v>
                </c:pt>
                <c:pt idx="6666">
                  <c:v>2.3488265275955203E-3</c:v>
                </c:pt>
                <c:pt idx="6667">
                  <c:v>-4.2951270751655106E-2</c:v>
                </c:pt>
                <c:pt idx="6668">
                  <c:v>-6.8938855268061167E-3</c:v>
                </c:pt>
                <c:pt idx="6669">
                  <c:v>-7.5221962574869392E-2</c:v>
                </c:pt>
                <c:pt idx="6670">
                  <c:v>-9.7096250150352725E-2</c:v>
                </c:pt>
                <c:pt idx="6671">
                  <c:v>-5.7581497672945264E-2</c:v>
                </c:pt>
                <c:pt idx="6672">
                  <c:v>-4.1775596681982281E-2</c:v>
                </c:pt>
                <c:pt idx="6673">
                  <c:v>-7.7698203586041931E-2</c:v>
                </c:pt>
                <c:pt idx="6674">
                  <c:v>-0.10830216486006976</c:v>
                </c:pt>
                <c:pt idx="6675">
                  <c:v>-8.2362966053187853E-2</c:v>
                </c:pt>
                <c:pt idx="6676">
                  <c:v>-8.0701150819659243E-2</c:v>
                </c:pt>
                <c:pt idx="6677">
                  <c:v>-7.2558153849095114E-2</c:v>
                </c:pt>
                <c:pt idx="6678">
                  <c:v>-4.069462923333049E-2</c:v>
                </c:pt>
                <c:pt idx="6679">
                  <c:v>1.252765953540802E-4</c:v>
                </c:pt>
                <c:pt idx="6680">
                  <c:v>1.3411685451865196E-3</c:v>
                </c:pt>
                <c:pt idx="6681">
                  <c:v>1.1295413654297591E-2</c:v>
                </c:pt>
                <c:pt idx="6682">
                  <c:v>3.2142838798463344E-2</c:v>
                </c:pt>
                <c:pt idx="6683">
                  <c:v>3.7570151276886468E-2</c:v>
                </c:pt>
                <c:pt idx="6684">
                  <c:v>4.8977429475635291E-2</c:v>
                </c:pt>
                <c:pt idx="6685">
                  <c:v>5.9121179189532996E-2</c:v>
                </c:pt>
                <c:pt idx="6686">
                  <c:v>7.0816359668970111E-2</c:v>
                </c:pt>
                <c:pt idx="6687">
                  <c:v>8.9495947882533081E-2</c:v>
                </c:pt>
                <c:pt idx="6688">
                  <c:v>7.1068283300846816E-2</c:v>
                </c:pt>
                <c:pt idx="6689">
                  <c:v>5.4452341943979264E-2</c:v>
                </c:pt>
                <c:pt idx="6690">
                  <c:v>3.9744237419217829E-2</c:v>
                </c:pt>
                <c:pt idx="6691">
                  <c:v>1.6630650758743287E-2</c:v>
                </c:pt>
                <c:pt idx="6692">
                  <c:v>-1.54260877892375E-2</c:v>
                </c:pt>
                <c:pt idx="6693">
                  <c:v>7.7731423079967509E-5</c:v>
                </c:pt>
                <c:pt idx="6694">
                  <c:v>3.2446875739842652E-2</c:v>
                </c:pt>
                <c:pt idx="6695">
                  <c:v>5.0361721236258747E-2</c:v>
                </c:pt>
                <c:pt idx="6696">
                  <c:v>5.0958594046533114E-2</c:v>
                </c:pt>
                <c:pt idx="6697">
                  <c:v>3.1432840637862683E-2</c:v>
                </c:pt>
                <c:pt idx="6698">
                  <c:v>1.4736481793224813E-2</c:v>
                </c:pt>
                <c:pt idx="6699">
                  <c:v>1.3635158725082875E-2</c:v>
                </c:pt>
                <c:pt idx="6700">
                  <c:v>3.7883927486836912E-3</c:v>
                </c:pt>
                <c:pt idx="6701">
                  <c:v>8.831104617565871E-3</c:v>
                </c:pt>
                <c:pt idx="6702">
                  <c:v>1.6326248366385698E-2</c:v>
                </c:pt>
                <c:pt idx="6703">
                  <c:v>2.5747556313872339E-2</c:v>
                </c:pt>
                <c:pt idx="6704">
                  <c:v>1.5866236947476864E-3</c:v>
                </c:pt>
                <c:pt idx="6705">
                  <c:v>-5.921274293214083E-3</c:v>
                </c:pt>
                <c:pt idx="6706">
                  <c:v>-5.7440122961997988E-3</c:v>
                </c:pt>
                <c:pt idx="6707">
                  <c:v>-2.0315127521753313E-2</c:v>
                </c:pt>
                <c:pt idx="6708">
                  <c:v>-4.68634052015841E-2</c:v>
                </c:pt>
                <c:pt idx="6709">
                  <c:v>-4.2059844452887775E-2</c:v>
                </c:pt>
                <c:pt idx="6710">
                  <c:v>-2.6533440370112658E-2</c:v>
                </c:pt>
                <c:pt idx="6711">
                  <c:v>-5.986927561461926E-3</c:v>
                </c:pt>
                <c:pt idx="6712">
                  <c:v>-1.3263823986053467E-2</c:v>
                </c:pt>
                <c:pt idx="6713">
                  <c:v>-1.4405547659844161E-2</c:v>
                </c:pt>
                <c:pt idx="6714">
                  <c:v>-2.6915409732609988E-2</c:v>
                </c:pt>
                <c:pt idx="6715">
                  <c:v>-2.2518011201173069E-2</c:v>
                </c:pt>
                <c:pt idx="6716">
                  <c:v>-6.8783355876803401E-4</c:v>
                </c:pt>
                <c:pt idx="6717">
                  <c:v>2.4822069983929398E-2</c:v>
                </c:pt>
                <c:pt idx="6718">
                  <c:v>5.8389089517295364E-2</c:v>
                </c:pt>
                <c:pt idx="6719">
                  <c:v>9.9028005748987208E-2</c:v>
                </c:pt>
                <c:pt idx="6720">
                  <c:v>0.13890596168115735</c:v>
                </c:pt>
                <c:pt idx="6721">
                  <c:v>0.13470342161133886</c:v>
                </c:pt>
                <c:pt idx="6722">
                  <c:v>0.10578669268637896</c:v>
                </c:pt>
                <c:pt idx="6723">
                  <c:v>7.2022055536508561E-2</c:v>
                </c:pt>
                <c:pt idx="6724">
                  <c:v>5.4689885079860688E-2</c:v>
                </c:pt>
                <c:pt idx="6725">
                  <c:v>5.6436832118779423E-2</c:v>
                </c:pt>
                <c:pt idx="6726">
                  <c:v>4.567579915747047E-2</c:v>
                </c:pt>
                <c:pt idx="6727">
                  <c:v>4.7516192011535167E-2</c:v>
                </c:pt>
                <c:pt idx="6728">
                  <c:v>6.5268430095165975E-2</c:v>
                </c:pt>
                <c:pt idx="6729">
                  <c:v>5.9097406603395942E-2</c:v>
                </c:pt>
                <c:pt idx="6730">
                  <c:v>4.7303919810801745E-2</c:v>
                </c:pt>
                <c:pt idx="6731">
                  <c:v>4.4538698438555006E-2</c:v>
                </c:pt>
                <c:pt idx="6732">
                  <c:v>5.8904357124120003E-2</c:v>
                </c:pt>
                <c:pt idx="6733">
                  <c:v>7.4296823423355821E-2</c:v>
                </c:pt>
                <c:pt idx="6734">
                  <c:v>6.3548910152167085E-2</c:v>
                </c:pt>
                <c:pt idx="6735">
                  <c:v>5.1901548933237791E-2</c:v>
                </c:pt>
                <c:pt idx="6736">
                  <c:v>5.7910147737711672E-2</c:v>
                </c:pt>
                <c:pt idx="6737">
                  <c:v>6.6252425126731393E-2</c:v>
                </c:pt>
                <c:pt idx="6738">
                  <c:v>5.5441033020615579E-2</c:v>
                </c:pt>
                <c:pt idx="6739">
                  <c:v>5.0000472944229844E-2</c:v>
                </c:pt>
                <c:pt idx="6740">
                  <c:v>4.3938682749867439E-2</c:v>
                </c:pt>
                <c:pt idx="6741">
                  <c:v>4.062784306704998E-2</c:v>
                </c:pt>
                <c:pt idx="6742">
                  <c:v>2.1459537260234356E-2</c:v>
                </c:pt>
                <c:pt idx="6743">
                  <c:v>1.4109240006655456E-2</c:v>
                </c:pt>
                <c:pt idx="6744">
                  <c:v>2.8652306869626047E-2</c:v>
                </c:pt>
                <c:pt idx="6745">
                  <c:v>5.826911196112633E-2</c:v>
                </c:pt>
                <c:pt idx="6746">
                  <c:v>6.259879242628813E-2</c:v>
                </c:pt>
                <c:pt idx="6747">
                  <c:v>4.5438822470605378E-2</c:v>
                </c:pt>
                <c:pt idx="6748">
                  <c:v>1.4314385913312435E-2</c:v>
                </c:pt>
                <c:pt idx="6749">
                  <c:v>-7.4181249551475053E-3</c:v>
                </c:pt>
                <c:pt idx="6750">
                  <c:v>1.7983440645039081E-2</c:v>
                </c:pt>
                <c:pt idx="6751">
                  <c:v>5.4057252891361714E-2</c:v>
                </c:pt>
                <c:pt idx="6752">
                  <c:v>3.1258940789848567E-2</c:v>
                </c:pt>
                <c:pt idx="6753">
                  <c:v>3.5022537689656019E-2</c:v>
                </c:pt>
                <c:pt idx="6754">
                  <c:v>7.2932430468499662E-2</c:v>
                </c:pt>
                <c:pt idx="6755">
                  <c:v>9.0913513954728853E-2</c:v>
                </c:pt>
                <c:pt idx="6756">
                  <c:v>0.10649066090583802</c:v>
                </c:pt>
                <c:pt idx="6757">
                  <c:v>9.0141955576837074E-2</c:v>
                </c:pt>
                <c:pt idx="6758">
                  <c:v>5.568919250741601E-2</c:v>
                </c:pt>
                <c:pt idx="6759">
                  <c:v>4.3500488754361868E-2</c:v>
                </c:pt>
                <c:pt idx="6760">
                  <c:v>5.9056804999709132E-2</c:v>
                </c:pt>
                <c:pt idx="6761">
                  <c:v>7.08590260706842E-2</c:v>
                </c:pt>
                <c:pt idx="6762">
                  <c:v>8.467807972803712E-2</c:v>
                </c:pt>
                <c:pt idx="6763">
                  <c:v>6.4072912037372587E-2</c:v>
                </c:pt>
                <c:pt idx="6764">
                  <c:v>3.0553693491965534E-2</c:v>
                </c:pt>
                <c:pt idx="6765">
                  <c:v>2.1608586441725492E-2</c:v>
                </c:pt>
                <c:pt idx="6766">
                  <c:v>2.8895039409399033E-2</c:v>
                </c:pt>
                <c:pt idx="6767">
                  <c:v>3.9204703867435457E-2</c:v>
                </c:pt>
                <c:pt idx="6768">
                  <c:v>4.8773708827793603E-2</c:v>
                </c:pt>
                <c:pt idx="6769">
                  <c:v>7.3593037929385902E-2</c:v>
                </c:pt>
                <c:pt idx="6770">
                  <c:v>9.1501926574856049E-2</c:v>
                </c:pt>
                <c:pt idx="6771">
                  <c:v>0.11255036802962423</c:v>
                </c:pt>
                <c:pt idx="6772">
                  <c:v>0.11559007963165642</c:v>
                </c:pt>
                <c:pt idx="6773">
                  <c:v>0.11117163112387062</c:v>
                </c:pt>
                <c:pt idx="6774">
                  <c:v>0.10060722906142473</c:v>
                </c:pt>
                <c:pt idx="6775">
                  <c:v>9.9376974888145925E-2</c:v>
                </c:pt>
                <c:pt idx="6776">
                  <c:v>7.4426869153976449E-2</c:v>
                </c:pt>
                <c:pt idx="6777">
                  <c:v>1.7719767764210703E-2</c:v>
                </c:pt>
                <c:pt idx="6778">
                  <c:v>-4.9662978965789084E-2</c:v>
                </c:pt>
                <c:pt idx="6779">
                  <c:v>-0.10861285300925375</c:v>
                </c:pt>
                <c:pt idx="6780">
                  <c:v>-0.16089043272659184</c:v>
                </c:pt>
                <c:pt idx="6781">
                  <c:v>-0.16887144355103376</c:v>
                </c:pt>
                <c:pt idx="6782">
                  <c:v>-0.14429809950292111</c:v>
                </c:pt>
                <c:pt idx="6783">
                  <c:v>-0.1122916104644537</c:v>
                </c:pt>
                <c:pt idx="6784">
                  <c:v>-7.0503423996269701E-2</c:v>
                </c:pt>
                <c:pt idx="6785">
                  <c:v>-4.6023799851536755E-2</c:v>
                </c:pt>
                <c:pt idx="6786">
                  <c:v>-3.7740780338644982E-2</c:v>
                </c:pt>
                <c:pt idx="6787">
                  <c:v>-4.6977699995040895E-2</c:v>
                </c:pt>
                <c:pt idx="6788">
                  <c:v>-3.7106065079569817E-2</c:v>
                </c:pt>
                <c:pt idx="6789">
                  <c:v>-3.0080818198621274E-2</c:v>
                </c:pt>
                <c:pt idx="6790">
                  <c:v>-4.5741635151207452E-2</c:v>
                </c:pt>
                <c:pt idx="6791">
                  <c:v>-6.1591792255640036E-2</c:v>
                </c:pt>
                <c:pt idx="6792">
                  <c:v>-6.9976699501276024E-2</c:v>
                </c:pt>
                <c:pt idx="6793">
                  <c:v>-6.6079237908124921E-2</c:v>
                </c:pt>
                <c:pt idx="6794">
                  <c:v>-5.8532565571367746E-2</c:v>
                </c:pt>
                <c:pt idx="6795">
                  <c:v>-5.1368337683379652E-2</c:v>
                </c:pt>
                <c:pt idx="6796">
                  <c:v>-4.2378316707909112E-2</c:v>
                </c:pt>
                <c:pt idx="6797">
                  <c:v>-4.2174102701246739E-2</c:v>
                </c:pt>
                <c:pt idx="6798">
                  <c:v>-3.6592971906065939E-2</c:v>
                </c:pt>
                <c:pt idx="6799">
                  <c:v>-2.4373716451227666E-2</c:v>
                </c:pt>
                <c:pt idx="6800">
                  <c:v>-3.9532294124364851E-3</c:v>
                </c:pt>
                <c:pt idx="6801">
                  <c:v>1.5705694332718852E-2</c:v>
                </c:pt>
                <c:pt idx="6802">
                  <c:v>4.2764306031167508E-2</c:v>
                </c:pt>
                <c:pt idx="6803">
                  <c:v>5.8096436373889448E-2</c:v>
                </c:pt>
                <c:pt idx="6804">
                  <c:v>6.8472430184483526E-2</c:v>
                </c:pt>
                <c:pt idx="6805">
                  <c:v>5.2783071510493759E-2</c:v>
                </c:pt>
                <c:pt idx="6806">
                  <c:v>2.1378407143056395E-2</c:v>
                </c:pt>
                <c:pt idx="6807">
                  <c:v>-3.4483223408460621E-3</c:v>
                </c:pt>
                <c:pt idx="6808">
                  <c:v>-3.6336681134998799E-2</c:v>
                </c:pt>
                <c:pt idx="6809">
                  <c:v>-1.7220561727881431E-2</c:v>
                </c:pt>
                <c:pt idx="6810">
                  <c:v>6.2998632341623312E-3</c:v>
                </c:pt>
                <c:pt idx="6811">
                  <c:v>3.6582520008087163E-2</c:v>
                </c:pt>
                <c:pt idx="6812">
                  <c:v>4.6947806105017663E-2</c:v>
                </c:pt>
                <c:pt idx="6813">
                  <c:v>2.6407122239470483E-2</c:v>
                </c:pt>
                <c:pt idx="6814">
                  <c:v>4.6421447061002256E-2</c:v>
                </c:pt>
                <c:pt idx="6815">
                  <c:v>4.8539674021303658E-2</c:v>
                </c:pt>
                <c:pt idx="6816">
                  <c:v>3.4672965556383134E-2</c:v>
                </c:pt>
                <c:pt idx="6817">
                  <c:v>-6.5990579500794415E-3</c:v>
                </c:pt>
                <c:pt idx="6818">
                  <c:v>-1.6450373791158199E-2</c:v>
                </c:pt>
                <c:pt idx="6819">
                  <c:v>-2.9438720829784871E-2</c:v>
                </c:pt>
                <c:pt idx="6820">
                  <c:v>-7.8397713303565986E-2</c:v>
                </c:pt>
                <c:pt idx="6821">
                  <c:v>-0.14774411950260402</c:v>
                </c:pt>
                <c:pt idx="6822">
                  <c:v>-0.18507241532206536</c:v>
                </c:pt>
                <c:pt idx="6823">
                  <c:v>-0.18547664064913988</c:v>
                </c:pt>
                <c:pt idx="6824">
                  <c:v>-0.20319991674274207</c:v>
                </c:pt>
                <c:pt idx="6825">
                  <c:v>-0.20897952396422625</c:v>
                </c:pt>
                <c:pt idx="6826">
                  <c:v>-0.18198599908500912</c:v>
                </c:pt>
                <c:pt idx="6827">
                  <c:v>-0.10768546633422375</c:v>
                </c:pt>
                <c:pt idx="6828">
                  <c:v>-4.4214525148272517E-2</c:v>
                </c:pt>
                <c:pt idx="6829">
                  <c:v>-8.2948235794901848E-3</c:v>
                </c:pt>
                <c:pt idx="6830">
                  <c:v>1.2810664772987366E-2</c:v>
                </c:pt>
                <c:pt idx="6831">
                  <c:v>3.3893239349126816E-2</c:v>
                </c:pt>
                <c:pt idx="6832">
                  <c:v>5.5755174681544305E-2</c:v>
                </c:pt>
                <c:pt idx="6833">
                  <c:v>8.5185709409415722E-2</c:v>
                </c:pt>
                <c:pt idx="6834">
                  <c:v>0.12452460687607528</c:v>
                </c:pt>
                <c:pt idx="6835">
                  <c:v>0.15296049367636444</c:v>
                </c:pt>
                <c:pt idx="6836">
                  <c:v>0.18010648470371962</c:v>
                </c:pt>
                <c:pt idx="6837">
                  <c:v>0.16078421439975502</c:v>
                </c:pt>
                <c:pt idx="6838">
                  <c:v>0.13517845306545498</c:v>
                </c:pt>
                <c:pt idx="6839">
                  <c:v>0.10413172965869308</c:v>
                </c:pt>
                <c:pt idx="6840">
                  <c:v>8.5521869491785765E-2</c:v>
                </c:pt>
                <c:pt idx="6841">
                  <c:v>9.2926582396030424E-2</c:v>
                </c:pt>
                <c:pt idx="6842">
                  <c:v>9.1489665694534789E-2</c:v>
                </c:pt>
                <c:pt idx="6843">
                  <c:v>7.8007813654839997E-2</c:v>
                </c:pt>
                <c:pt idx="6844">
                  <c:v>5.876075316220522E-2</c:v>
                </c:pt>
                <c:pt idx="6845">
                  <c:v>5.9067183807492256E-2</c:v>
                </c:pt>
                <c:pt idx="6846">
                  <c:v>7.9111804515123368E-2</c:v>
                </c:pt>
                <c:pt idx="6847">
                  <c:v>9.9162162803113463E-2</c:v>
                </c:pt>
                <c:pt idx="6848">
                  <c:v>0.11976051483303309</c:v>
                </c:pt>
                <c:pt idx="6849">
                  <c:v>0.11434847820550204</c:v>
                </c:pt>
                <c:pt idx="6850">
                  <c:v>7.2020703367888933E-2</c:v>
                </c:pt>
                <c:pt idx="6851">
                  <c:v>2.8893979601562026E-2</c:v>
                </c:pt>
                <c:pt idx="6852">
                  <c:v>7.1075464412570007E-3</c:v>
                </c:pt>
                <c:pt idx="6853">
                  <c:v>-7.9196881502866748E-4</c:v>
                </c:pt>
                <c:pt idx="6854">
                  <c:v>-1.2339196465909481E-2</c:v>
                </c:pt>
                <c:pt idx="6855">
                  <c:v>-1.5589956007897855E-2</c:v>
                </c:pt>
                <c:pt idx="6856">
                  <c:v>1.7946420460939409E-2</c:v>
                </c:pt>
                <c:pt idx="6857">
                  <c:v>4.0640670396387579E-2</c:v>
                </c:pt>
                <c:pt idx="6858">
                  <c:v>3.4883246049284937E-2</c:v>
                </c:pt>
                <c:pt idx="6859">
                  <c:v>1.7022341117262842E-3</c:v>
                </c:pt>
                <c:pt idx="6860">
                  <c:v>-2.3312446810305119E-2</c:v>
                </c:pt>
                <c:pt idx="6861">
                  <c:v>-2.6674632355570795E-2</c:v>
                </c:pt>
                <c:pt idx="6862">
                  <c:v>-2.7248024940490723E-4</c:v>
                </c:pt>
                <c:pt idx="6863">
                  <c:v>2.3216150477528574E-2</c:v>
                </c:pt>
                <c:pt idx="6864">
                  <c:v>5.5283706374466425E-2</c:v>
                </c:pt>
                <c:pt idx="6865">
                  <c:v>5.5723307356238365E-2</c:v>
                </c:pt>
                <c:pt idx="6866">
                  <c:v>7.2376762256026267E-2</c:v>
                </c:pt>
                <c:pt idx="6867">
                  <c:v>8.9233152084052567E-2</c:v>
                </c:pt>
                <c:pt idx="6868">
                  <c:v>9.345559095963836E-2</c:v>
                </c:pt>
                <c:pt idx="6869">
                  <c:v>8.0233008116483692E-2</c:v>
                </c:pt>
                <c:pt idx="6870">
                  <c:v>4.5030668545514345E-2</c:v>
                </c:pt>
                <c:pt idx="6871">
                  <c:v>4.3293680045753721E-2</c:v>
                </c:pt>
                <c:pt idx="6872">
                  <c:v>6.2301424965262413E-2</c:v>
                </c:pt>
                <c:pt idx="6873">
                  <c:v>5.0097664631903176E-2</c:v>
                </c:pt>
                <c:pt idx="6874">
                  <c:v>3.8128395918756726E-2</c:v>
                </c:pt>
                <c:pt idx="6875">
                  <c:v>3.9702703915536403E-2</c:v>
                </c:pt>
                <c:pt idx="6876">
                  <c:v>2.8190358560532335E-2</c:v>
                </c:pt>
                <c:pt idx="6877">
                  <c:v>3.5320636052638292E-2</c:v>
                </c:pt>
                <c:pt idx="6878">
                  <c:v>4.1525591667741536E-2</c:v>
                </c:pt>
                <c:pt idx="6879">
                  <c:v>3.9453100897371772E-2</c:v>
                </c:pt>
                <c:pt idx="6880">
                  <c:v>3.7934213541448117E-2</c:v>
                </c:pt>
                <c:pt idx="6881">
                  <c:v>3.0052057206630709E-2</c:v>
                </c:pt>
                <c:pt idx="6882">
                  <c:v>3.4894593302160506E-2</c:v>
                </c:pt>
                <c:pt idx="6883">
                  <c:v>2.4166249930858613E-2</c:v>
                </c:pt>
                <c:pt idx="6884">
                  <c:v>1.4498865567147733E-2</c:v>
                </c:pt>
                <c:pt idx="6885">
                  <c:v>5.8675529994070535E-3</c:v>
                </c:pt>
                <c:pt idx="6886">
                  <c:v>5.7690091431140903E-3</c:v>
                </c:pt>
                <c:pt idx="6887">
                  <c:v>2.1857696101069451E-2</c:v>
                </c:pt>
                <c:pt idx="6888">
                  <c:v>2.5010624416172505E-2</c:v>
                </c:pt>
                <c:pt idx="6889">
                  <c:v>-5.0315656140446667E-3</c:v>
                </c:pt>
                <c:pt idx="6890">
                  <c:v>-3.16377672739327E-2</c:v>
                </c:pt>
                <c:pt idx="6891">
                  <c:v>-2.9476873911917213E-2</c:v>
                </c:pt>
                <c:pt idx="6892">
                  <c:v>-5.9573625773191455E-3</c:v>
                </c:pt>
                <c:pt idx="6893">
                  <c:v>-1.239975169301033E-3</c:v>
                </c:pt>
                <c:pt idx="6894">
                  <c:v>-5.924508534371853E-4</c:v>
                </c:pt>
                <c:pt idx="6895">
                  <c:v>2.608384430408478E-2</c:v>
                </c:pt>
                <c:pt idx="6896">
                  <c:v>2.0122936852276327E-2</c:v>
                </c:pt>
                <c:pt idx="6897">
                  <c:v>-2.9708240926265717E-3</c:v>
                </c:pt>
                <c:pt idx="6898">
                  <c:v>1.1724581010639668E-2</c:v>
                </c:pt>
                <c:pt idx="6899">
                  <c:v>-1.7932167872786522E-2</c:v>
                </c:pt>
                <c:pt idx="6900">
                  <c:v>-7.2409397028386599E-2</c:v>
                </c:pt>
                <c:pt idx="6901">
                  <c:v>-0.11791564520448447</c:v>
                </c:pt>
                <c:pt idx="6902">
                  <c:v>-0.12333009380847217</c:v>
                </c:pt>
                <c:pt idx="6903">
                  <c:v>-0.12588021073490382</c:v>
                </c:pt>
                <c:pt idx="6904">
                  <c:v>-0.1076505657657981</c:v>
                </c:pt>
                <c:pt idx="6905">
                  <c:v>-8.8518403060734274E-2</c:v>
                </c:pt>
                <c:pt idx="6906">
                  <c:v>-4.6101001370698218E-2</c:v>
                </c:pt>
                <c:pt idx="6907">
                  <c:v>-4.0065487101674079E-3</c:v>
                </c:pt>
                <c:pt idx="6908">
                  <c:v>2.2843573205173016E-2</c:v>
                </c:pt>
                <c:pt idx="6909">
                  <c:v>3.68585816770792E-2</c:v>
                </c:pt>
                <c:pt idx="6910">
                  <c:v>4.8911703117191792E-2</c:v>
                </c:pt>
                <c:pt idx="6911">
                  <c:v>5.5793693214654924E-2</c:v>
                </c:pt>
                <c:pt idx="6912">
                  <c:v>3.5582043137401341E-2</c:v>
                </c:pt>
                <c:pt idx="6913">
                  <c:v>2.8896099217236043E-2</c:v>
                </c:pt>
                <c:pt idx="6914">
                  <c:v>2.6086968909949066E-2</c:v>
                </c:pt>
                <c:pt idx="6915">
                  <c:v>9.4425589218735707E-3</c:v>
                </c:pt>
                <c:pt idx="6916">
                  <c:v>9.2420725151896484E-3</c:v>
                </c:pt>
                <c:pt idx="6917">
                  <c:v>-9.2678368091583251E-5</c:v>
                </c:pt>
                <c:pt idx="6918">
                  <c:v>-1.2044990155845882E-2</c:v>
                </c:pt>
                <c:pt idx="6919">
                  <c:v>-1.1436240188777447E-2</c:v>
                </c:pt>
                <c:pt idx="6920">
                  <c:v>1.0018655844032764E-3</c:v>
                </c:pt>
                <c:pt idx="6921">
                  <c:v>1.2470685727894306E-2</c:v>
                </c:pt>
                <c:pt idx="6922">
                  <c:v>2.6859806366264821E-2</c:v>
                </c:pt>
                <c:pt idx="6923">
                  <c:v>1.4718848783522845E-2</c:v>
                </c:pt>
                <c:pt idx="6924">
                  <c:v>6.8111108802258969E-3</c:v>
                </c:pt>
                <c:pt idx="6925">
                  <c:v>-1.1737956516444683E-2</c:v>
                </c:pt>
                <c:pt idx="6926">
                  <c:v>-2.3232230320572853E-2</c:v>
                </c:pt>
                <c:pt idx="6927">
                  <c:v>-2.9538068678230049E-2</c:v>
                </c:pt>
                <c:pt idx="6928">
                  <c:v>-3.0727337524294854E-2</c:v>
                </c:pt>
                <c:pt idx="6929">
                  <c:v>-4.1721327211707834E-2</c:v>
                </c:pt>
                <c:pt idx="6930">
                  <c:v>-5.8046004138886935E-2</c:v>
                </c:pt>
                <c:pt idx="6931">
                  <c:v>-7.5606508366763595E-2</c:v>
                </c:pt>
                <c:pt idx="6932">
                  <c:v>-9.6296223141252996E-2</c:v>
                </c:pt>
                <c:pt idx="6933">
                  <c:v>-9.8182169459760188E-2</c:v>
                </c:pt>
                <c:pt idx="6934">
                  <c:v>-8.7205831054598101E-2</c:v>
                </c:pt>
                <c:pt idx="6935">
                  <c:v>-8.4080786649137734E-2</c:v>
                </c:pt>
                <c:pt idx="6936">
                  <c:v>-5.7778640203177932E-2</c:v>
                </c:pt>
                <c:pt idx="6937">
                  <c:v>-1.6124720424413683E-2</c:v>
                </c:pt>
                <c:pt idx="6938">
                  <c:v>2.9049058724194766E-2</c:v>
                </c:pt>
                <c:pt idx="6939">
                  <c:v>5.6408473122864962E-2</c:v>
                </c:pt>
                <c:pt idx="6940">
                  <c:v>7.6952025778591643E-2</c:v>
                </c:pt>
                <c:pt idx="6941">
                  <c:v>0.10971614951267838</c:v>
                </c:pt>
                <c:pt idx="6942">
                  <c:v>0.12760016921907663</c:v>
                </c:pt>
                <c:pt idx="6943">
                  <c:v>0.13643315590918065</c:v>
                </c:pt>
                <c:pt idx="6944">
                  <c:v>0.12458410229533912</c:v>
                </c:pt>
                <c:pt idx="6945">
                  <c:v>0.10242048718035221</c:v>
                </c:pt>
                <c:pt idx="6946">
                  <c:v>6.6136211715638646E-2</c:v>
                </c:pt>
                <c:pt idx="6947">
                  <c:v>7.9951866678893577E-2</c:v>
                </c:pt>
                <c:pt idx="6948">
                  <c:v>6.5163637027144436E-2</c:v>
                </c:pt>
                <c:pt idx="6949">
                  <c:v>3.6086676120758061E-2</c:v>
                </c:pt>
                <c:pt idx="6950">
                  <c:v>1.5786093547940257E-2</c:v>
                </c:pt>
                <c:pt idx="6951">
                  <c:v>1.2372854501008989E-2</c:v>
                </c:pt>
                <c:pt idx="6952">
                  <c:v>4.7113940119743349E-4</c:v>
                </c:pt>
                <c:pt idx="6953">
                  <c:v>2.5742366909980774E-4</c:v>
                </c:pt>
                <c:pt idx="6954">
                  <c:v>1.4514762684702875E-2</c:v>
                </c:pt>
                <c:pt idx="6955">
                  <c:v>5.709791466593743E-2</c:v>
                </c:pt>
                <c:pt idx="6956">
                  <c:v>9.585479490458966E-2</c:v>
                </c:pt>
                <c:pt idx="6957">
                  <c:v>9.4109803028404715E-2</c:v>
                </c:pt>
                <c:pt idx="6958">
                  <c:v>5.6091864667832857E-2</c:v>
                </c:pt>
                <c:pt idx="6959">
                  <c:v>3.2617961615324022E-2</c:v>
                </c:pt>
                <c:pt idx="6960">
                  <c:v>6.3912077061831954E-2</c:v>
                </c:pt>
                <c:pt idx="6961">
                  <c:v>9.1263195723295221E-2</c:v>
                </c:pt>
                <c:pt idx="6962">
                  <c:v>0.11421344406902791</c:v>
                </c:pt>
                <c:pt idx="6963">
                  <c:v>0.11613217134028674</c:v>
                </c:pt>
                <c:pt idx="6964">
                  <c:v>0.12789819449186327</c:v>
                </c:pt>
                <c:pt idx="6965">
                  <c:v>0.12204418145120144</c:v>
                </c:pt>
                <c:pt idx="6966">
                  <c:v>9.2187932878732684E-2</c:v>
                </c:pt>
                <c:pt idx="6967">
                  <c:v>5.5141509398818019E-2</c:v>
                </c:pt>
                <c:pt idx="6968">
                  <c:v>3.1997535489499573E-2</c:v>
                </c:pt>
                <c:pt idx="6969">
                  <c:v>1.0531347021460533E-2</c:v>
                </c:pt>
                <c:pt idx="6970">
                  <c:v>2.7913145720958709E-4</c:v>
                </c:pt>
                <c:pt idx="6971">
                  <c:v>-3.2838584370911125E-2</c:v>
                </c:pt>
                <c:pt idx="6972">
                  <c:v>-4.7929261252284056E-2</c:v>
                </c:pt>
                <c:pt idx="6973">
                  <c:v>-4.2591411173343662E-2</c:v>
                </c:pt>
                <c:pt idx="6974">
                  <c:v>-4.6963008865714077E-2</c:v>
                </c:pt>
                <c:pt idx="6975">
                  <c:v>-5.8398152701556683E-2</c:v>
                </c:pt>
                <c:pt idx="6976">
                  <c:v>-6.7336498908698555E-2</c:v>
                </c:pt>
                <c:pt idx="6977">
                  <c:v>-7.4543192200362693E-2</c:v>
                </c:pt>
                <c:pt idx="6978">
                  <c:v>-0.12450739413499833</c:v>
                </c:pt>
                <c:pt idx="6979">
                  <c:v>-0.18483436055481434</c:v>
                </c:pt>
                <c:pt idx="6980">
                  <c:v>-0.21849056839942932</c:v>
                </c:pt>
                <c:pt idx="6981">
                  <c:v>-0.17432713329792024</c:v>
                </c:pt>
                <c:pt idx="6982">
                  <c:v>-0.1071877221018076</c:v>
                </c:pt>
                <c:pt idx="6983">
                  <c:v>-1.4676072746515275E-2</c:v>
                </c:pt>
                <c:pt idx="6984">
                  <c:v>7.8488491326570514E-2</c:v>
                </c:pt>
                <c:pt idx="6985">
                  <c:v>0.16735940840095281</c:v>
                </c:pt>
                <c:pt idx="6986">
                  <c:v>0.22304905772209169</c:v>
                </c:pt>
                <c:pt idx="6987">
                  <c:v>0.22943290159106255</c:v>
                </c:pt>
                <c:pt idx="6988">
                  <c:v>0.22172579627484085</c:v>
                </c:pt>
                <c:pt idx="6989">
                  <c:v>0.20328090067952873</c:v>
                </c:pt>
                <c:pt idx="6990">
                  <c:v>0.18647329855710268</c:v>
                </c:pt>
                <c:pt idx="6991">
                  <c:v>0.15353955075144768</c:v>
                </c:pt>
                <c:pt idx="6992">
                  <c:v>0.14867854110896589</c:v>
                </c:pt>
                <c:pt idx="6993">
                  <c:v>0.12469059471040965</c:v>
                </c:pt>
                <c:pt idx="6994">
                  <c:v>9.3014107905328283E-2</c:v>
                </c:pt>
                <c:pt idx="6995">
                  <c:v>7.3507613763213159E-2</c:v>
                </c:pt>
                <c:pt idx="6996">
                  <c:v>8.1001697704195977E-2</c:v>
                </c:pt>
                <c:pt idx="6997">
                  <c:v>7.5293280333280574E-2</c:v>
                </c:pt>
                <c:pt idx="6998">
                  <c:v>7.9048837311565881E-2</c:v>
                </c:pt>
                <c:pt idx="6999">
                  <c:v>8.3343690298497683E-2</c:v>
                </c:pt>
                <c:pt idx="7000">
                  <c:v>8.6511821374297151E-2</c:v>
                </c:pt>
              </c:numCache>
            </c:numRef>
          </c:yVal>
          <c:smooth val="0"/>
          <c:extLst>
            <c:ext xmlns:c16="http://schemas.microsoft.com/office/drawing/2014/chart" uri="{C3380CC4-5D6E-409C-BE32-E72D297353CC}">
              <c16:uniqueId val="{00000004-5215-4512-BA8E-8B06FAA48FA2}"/>
            </c:ext>
          </c:extLst>
        </c:ser>
        <c:ser>
          <c:idx val="5"/>
          <c:order val="1"/>
          <c:tx>
            <c:strRef>
              <c:f>'Combined Data'!$G$1</c:f>
              <c:strCache>
                <c:ptCount val="1"/>
                <c:pt idx="0">
                  <c:v>z acceleration without g</c:v>
                </c:pt>
              </c:strCache>
            </c:strRef>
          </c:tx>
          <c:spPr>
            <a:ln w="19050" cap="rnd">
              <a:solidFill>
                <a:srgbClr val="FF0000"/>
              </a:solidFill>
              <a:round/>
            </a:ln>
            <a:effectLst/>
          </c:spPr>
          <c:marker>
            <c:symbol val="circle"/>
            <c:size val="5"/>
            <c:spPr>
              <a:solidFill>
                <a:srgbClr val="FF0000"/>
              </a:solidFill>
              <a:ln w="9525">
                <a:solidFill>
                  <a:srgbClr val="FF0000"/>
                </a:solidFill>
              </a:ln>
              <a:effectLst/>
            </c:spPr>
          </c:marker>
          <c:xVal>
            <c:numRef>
              <c:f>'Combined Data'!$A$2:$A$7003</c:f>
              <c:numCache>
                <c:formatCode>General</c:formatCode>
                <c:ptCount val="7002"/>
                <c:pt idx="0">
                  <c:v>-1.7076666408684105E-3</c:v>
                </c:pt>
                <c:pt idx="1">
                  <c:v>8.2903333532158285E-3</c:v>
                </c:pt>
                <c:pt idx="2">
                  <c:v>1.8289333354914561E-2</c:v>
                </c:pt>
                <c:pt idx="3">
                  <c:v>2.82873333489988E-2</c:v>
                </c:pt>
                <c:pt idx="4">
                  <c:v>3.8286333350697532E-2</c:v>
                </c:pt>
                <c:pt idx="5">
                  <c:v>4.8284333344781771E-2</c:v>
                </c:pt>
                <c:pt idx="6">
                  <c:v>5.828233333886601E-2</c:v>
                </c:pt>
                <c:pt idx="7">
                  <c:v>6.8281333340564743E-2</c:v>
                </c:pt>
                <c:pt idx="8">
                  <c:v>7.8279333334648982E-2</c:v>
                </c:pt>
                <c:pt idx="9">
                  <c:v>8.8277333357837051E-2</c:v>
                </c:pt>
                <c:pt idx="10">
                  <c:v>9.8276333359535784E-2</c:v>
                </c:pt>
                <c:pt idx="11">
                  <c:v>0.10827433335362002</c:v>
                </c:pt>
                <c:pt idx="12">
                  <c:v>0.11827233334770426</c:v>
                </c:pt>
                <c:pt idx="13">
                  <c:v>0.12827133334940299</c:v>
                </c:pt>
                <c:pt idx="14">
                  <c:v>0.13826933334348723</c:v>
                </c:pt>
                <c:pt idx="15">
                  <c:v>0.14826733333757147</c:v>
                </c:pt>
                <c:pt idx="16">
                  <c:v>0.1582663333392702</c:v>
                </c:pt>
                <c:pt idx="17">
                  <c:v>0.16826433333335444</c:v>
                </c:pt>
                <c:pt idx="18">
                  <c:v>0.17826233335654251</c:v>
                </c:pt>
                <c:pt idx="19">
                  <c:v>0.18826133335824125</c:v>
                </c:pt>
                <c:pt idx="20">
                  <c:v>0.19825933335232548</c:v>
                </c:pt>
                <c:pt idx="21">
                  <c:v>0.20825733334640972</c:v>
                </c:pt>
                <c:pt idx="22">
                  <c:v>0.21825633334810846</c:v>
                </c:pt>
                <c:pt idx="23">
                  <c:v>0.22825433334219269</c:v>
                </c:pt>
                <c:pt idx="24">
                  <c:v>0.23825233333627693</c:v>
                </c:pt>
                <c:pt idx="25">
                  <c:v>0.24825133333797567</c:v>
                </c:pt>
                <c:pt idx="26">
                  <c:v>0.25824933336116374</c:v>
                </c:pt>
                <c:pt idx="27">
                  <c:v>0.26824833333375864</c:v>
                </c:pt>
                <c:pt idx="28">
                  <c:v>0.27824633335694671</c:v>
                </c:pt>
                <c:pt idx="29">
                  <c:v>0.28824433335103095</c:v>
                </c:pt>
                <c:pt idx="30">
                  <c:v>0.29824333335272968</c:v>
                </c:pt>
                <c:pt idx="31">
                  <c:v>0.30824133334681392</c:v>
                </c:pt>
                <c:pt idx="32">
                  <c:v>0.31823933334089816</c:v>
                </c:pt>
                <c:pt idx="33">
                  <c:v>0.32823833334259689</c:v>
                </c:pt>
                <c:pt idx="34">
                  <c:v>0.33823633333668113</c:v>
                </c:pt>
                <c:pt idx="35">
                  <c:v>0.3482343333598692</c:v>
                </c:pt>
                <c:pt idx="36">
                  <c:v>0.35823333336156793</c:v>
                </c:pt>
                <c:pt idx="37">
                  <c:v>0.36823133335565217</c:v>
                </c:pt>
                <c:pt idx="38">
                  <c:v>0.37822933334973641</c:v>
                </c:pt>
                <c:pt idx="39">
                  <c:v>0.38822833335143514</c:v>
                </c:pt>
                <c:pt idx="40">
                  <c:v>0.39822633334551938</c:v>
                </c:pt>
                <c:pt idx="41">
                  <c:v>0.40822433333960362</c:v>
                </c:pt>
                <c:pt idx="42">
                  <c:v>0.41822333334130235</c:v>
                </c:pt>
                <c:pt idx="43">
                  <c:v>0.42822133333538659</c:v>
                </c:pt>
                <c:pt idx="44">
                  <c:v>0.43821933335857466</c:v>
                </c:pt>
                <c:pt idx="45">
                  <c:v>0.44821833336027339</c:v>
                </c:pt>
                <c:pt idx="46">
                  <c:v>0.45821633335435763</c:v>
                </c:pt>
                <c:pt idx="47">
                  <c:v>0.46821433334844187</c:v>
                </c:pt>
                <c:pt idx="48">
                  <c:v>0.4782133333501406</c:v>
                </c:pt>
                <c:pt idx="49">
                  <c:v>0.48821133334422484</c:v>
                </c:pt>
                <c:pt idx="50">
                  <c:v>0.49821033334592357</c:v>
                </c:pt>
                <c:pt idx="51">
                  <c:v>0.50820833334000781</c:v>
                </c:pt>
                <c:pt idx="52">
                  <c:v>0.51820633333409205</c:v>
                </c:pt>
                <c:pt idx="53">
                  <c:v>0.52820533333579078</c:v>
                </c:pt>
                <c:pt idx="54">
                  <c:v>0.53820333335897885</c:v>
                </c:pt>
                <c:pt idx="55">
                  <c:v>0.54820133335306309</c:v>
                </c:pt>
                <c:pt idx="56">
                  <c:v>0.55820033335476182</c:v>
                </c:pt>
                <c:pt idx="57">
                  <c:v>0.56819833334884606</c:v>
                </c:pt>
                <c:pt idx="58">
                  <c:v>0.5781963333429303</c:v>
                </c:pt>
                <c:pt idx="59">
                  <c:v>0.58819533334462903</c:v>
                </c:pt>
                <c:pt idx="60">
                  <c:v>0.59819333333871327</c:v>
                </c:pt>
                <c:pt idx="61">
                  <c:v>0.60819133336190134</c:v>
                </c:pt>
                <c:pt idx="62">
                  <c:v>0.61819033333449624</c:v>
                </c:pt>
                <c:pt idx="63">
                  <c:v>0.62818833335768431</c:v>
                </c:pt>
                <c:pt idx="64">
                  <c:v>0.63818633335176855</c:v>
                </c:pt>
                <c:pt idx="65">
                  <c:v>0.64818533335346729</c:v>
                </c:pt>
                <c:pt idx="66">
                  <c:v>0.65818333334755152</c:v>
                </c:pt>
                <c:pt idx="67">
                  <c:v>0.66818133334163576</c:v>
                </c:pt>
                <c:pt idx="68">
                  <c:v>0.6781803333433345</c:v>
                </c:pt>
                <c:pt idx="69">
                  <c:v>0.68817833333741874</c:v>
                </c:pt>
                <c:pt idx="70">
                  <c:v>0.6981763333606068</c:v>
                </c:pt>
                <c:pt idx="71">
                  <c:v>0.70817533333320171</c:v>
                </c:pt>
                <c:pt idx="72">
                  <c:v>0.71817333335638978</c:v>
                </c:pt>
                <c:pt idx="73">
                  <c:v>0.72817233335808851</c:v>
                </c:pt>
                <c:pt idx="74">
                  <c:v>0.73817033335217275</c:v>
                </c:pt>
                <c:pt idx="75">
                  <c:v>0.74816833334625699</c:v>
                </c:pt>
                <c:pt idx="76">
                  <c:v>0.75816733334795572</c:v>
                </c:pt>
                <c:pt idx="77">
                  <c:v>0.76816533334203996</c:v>
                </c:pt>
                <c:pt idx="78">
                  <c:v>0.7781633333361242</c:v>
                </c:pt>
                <c:pt idx="79">
                  <c:v>0.78816233333782293</c:v>
                </c:pt>
                <c:pt idx="80">
                  <c:v>0.7981607083347626</c:v>
                </c:pt>
                <c:pt idx="81">
                  <c:v>0.80815870835795067</c:v>
                </c:pt>
                <c:pt idx="82">
                  <c:v>0.8181577083596494</c:v>
                </c:pt>
                <c:pt idx="83">
                  <c:v>0.82815570835373364</c:v>
                </c:pt>
                <c:pt idx="84">
                  <c:v>0.83815370834781788</c:v>
                </c:pt>
                <c:pt idx="85">
                  <c:v>0.84815270834951662</c:v>
                </c:pt>
                <c:pt idx="86">
                  <c:v>0.85815070834360085</c:v>
                </c:pt>
                <c:pt idx="87">
                  <c:v>0.86814870833768509</c:v>
                </c:pt>
                <c:pt idx="88">
                  <c:v>0.87814770833938383</c:v>
                </c:pt>
                <c:pt idx="89">
                  <c:v>0.88814570833346806</c:v>
                </c:pt>
                <c:pt idx="90">
                  <c:v>0.89814370835665613</c:v>
                </c:pt>
                <c:pt idx="91">
                  <c:v>0.90814270835835487</c:v>
                </c:pt>
                <c:pt idx="92">
                  <c:v>0.91814070835243911</c:v>
                </c:pt>
                <c:pt idx="93">
                  <c:v>0.92813870834652334</c:v>
                </c:pt>
                <c:pt idx="94">
                  <c:v>0.93813770834822208</c:v>
                </c:pt>
                <c:pt idx="95">
                  <c:v>0.94813570834230632</c:v>
                </c:pt>
                <c:pt idx="96">
                  <c:v>0.95813470834400505</c:v>
                </c:pt>
                <c:pt idx="97">
                  <c:v>0.96813270833808929</c:v>
                </c:pt>
                <c:pt idx="98">
                  <c:v>0.97813070836127736</c:v>
                </c:pt>
                <c:pt idx="99">
                  <c:v>0.98812970833387226</c:v>
                </c:pt>
                <c:pt idx="100">
                  <c:v>0.99812770835706033</c:v>
                </c:pt>
                <c:pt idx="101">
                  <c:v>1.0081257083511446</c:v>
                </c:pt>
                <c:pt idx="102">
                  <c:v>1.0181247083528433</c:v>
                </c:pt>
                <c:pt idx="103">
                  <c:v>1.0281227083469275</c:v>
                </c:pt>
                <c:pt idx="104">
                  <c:v>1.0381207083410118</c:v>
                </c:pt>
                <c:pt idx="105">
                  <c:v>1.0481197083427105</c:v>
                </c:pt>
                <c:pt idx="106">
                  <c:v>1.0581177083367947</c:v>
                </c:pt>
                <c:pt idx="107">
                  <c:v>1.0681157083599828</c:v>
                </c:pt>
                <c:pt idx="108">
                  <c:v>1.0781147083616816</c:v>
                </c:pt>
                <c:pt idx="109">
                  <c:v>1.0881127083557658</c:v>
                </c:pt>
                <c:pt idx="110">
                  <c:v>1.09811070834985</c:v>
                </c:pt>
                <c:pt idx="111">
                  <c:v>1.1081097083515488</c:v>
                </c:pt>
                <c:pt idx="112">
                  <c:v>1.118107708345633</c:v>
                </c:pt>
                <c:pt idx="113">
                  <c:v>1.1281057083397172</c:v>
                </c:pt>
                <c:pt idx="114">
                  <c:v>1.138104708341416</c:v>
                </c:pt>
                <c:pt idx="115">
                  <c:v>1.1481027083355002</c:v>
                </c:pt>
                <c:pt idx="116">
                  <c:v>1.1581007083586883</c:v>
                </c:pt>
                <c:pt idx="117">
                  <c:v>1.168099708360387</c:v>
                </c:pt>
                <c:pt idx="118">
                  <c:v>1.1780977083544713</c:v>
                </c:pt>
                <c:pt idx="119">
                  <c:v>1.18809670835617</c:v>
                </c:pt>
                <c:pt idx="120">
                  <c:v>1.1980947083502542</c:v>
                </c:pt>
                <c:pt idx="121">
                  <c:v>1.2080927083443385</c:v>
                </c:pt>
                <c:pt idx="122">
                  <c:v>1.2180917083460372</c:v>
                </c:pt>
                <c:pt idx="123">
                  <c:v>1.2280897083401214</c:v>
                </c:pt>
                <c:pt idx="124">
                  <c:v>1.2380877083342057</c:v>
                </c:pt>
                <c:pt idx="125">
                  <c:v>1.2480867083359044</c:v>
                </c:pt>
                <c:pt idx="126">
                  <c:v>1.2580847083590925</c:v>
                </c:pt>
                <c:pt idx="127">
                  <c:v>1.2680827083531767</c:v>
                </c:pt>
                <c:pt idx="128">
                  <c:v>1.2780817083548754</c:v>
                </c:pt>
                <c:pt idx="129">
                  <c:v>1.2880797083489597</c:v>
                </c:pt>
                <c:pt idx="130">
                  <c:v>1.2980777083430439</c:v>
                </c:pt>
                <c:pt idx="131">
                  <c:v>1.3080767083447427</c:v>
                </c:pt>
                <c:pt idx="132">
                  <c:v>1.3180747083388269</c:v>
                </c:pt>
                <c:pt idx="133">
                  <c:v>1.328072708362015</c:v>
                </c:pt>
                <c:pt idx="134">
                  <c:v>1.3380717083346099</c:v>
                </c:pt>
                <c:pt idx="135">
                  <c:v>1.3480697083577979</c:v>
                </c:pt>
                <c:pt idx="136">
                  <c:v>1.3580677083518822</c:v>
                </c:pt>
                <c:pt idx="137">
                  <c:v>1.3680667083535809</c:v>
                </c:pt>
                <c:pt idx="138">
                  <c:v>1.3780647083476651</c:v>
                </c:pt>
                <c:pt idx="139">
                  <c:v>1.3880627083417494</c:v>
                </c:pt>
                <c:pt idx="140">
                  <c:v>1.3980617083434481</c:v>
                </c:pt>
                <c:pt idx="141">
                  <c:v>1.4080597083375324</c:v>
                </c:pt>
                <c:pt idx="142">
                  <c:v>1.4180587083392311</c:v>
                </c:pt>
                <c:pt idx="143">
                  <c:v>1.4280567083333153</c:v>
                </c:pt>
                <c:pt idx="144">
                  <c:v>1.4380547083565034</c:v>
                </c:pt>
                <c:pt idx="145">
                  <c:v>1.4480537083582021</c:v>
                </c:pt>
                <c:pt idx="146">
                  <c:v>1.4580517083522864</c:v>
                </c:pt>
                <c:pt idx="147">
                  <c:v>1.4680497083463706</c:v>
                </c:pt>
                <c:pt idx="148">
                  <c:v>1.4780487083480693</c:v>
                </c:pt>
                <c:pt idx="149">
                  <c:v>1.4880467083421536</c:v>
                </c:pt>
                <c:pt idx="150">
                  <c:v>1.4980447083362378</c:v>
                </c:pt>
                <c:pt idx="151">
                  <c:v>1.5080437083379366</c:v>
                </c:pt>
                <c:pt idx="152">
                  <c:v>1.5180417083611246</c:v>
                </c:pt>
                <c:pt idx="153">
                  <c:v>1.5280397083552089</c:v>
                </c:pt>
                <c:pt idx="154">
                  <c:v>1.5380387083569076</c:v>
                </c:pt>
                <c:pt idx="155">
                  <c:v>1.5480367083509918</c:v>
                </c:pt>
                <c:pt idx="156">
                  <c:v>1.5580347083450761</c:v>
                </c:pt>
                <c:pt idx="157">
                  <c:v>1.5680337083467748</c:v>
                </c:pt>
                <c:pt idx="158">
                  <c:v>1.578031708340859</c:v>
                </c:pt>
                <c:pt idx="159">
                  <c:v>1.5880297083349433</c:v>
                </c:pt>
                <c:pt idx="160">
                  <c:v>1.598028708336642</c:v>
                </c:pt>
                <c:pt idx="161">
                  <c:v>1.6080267083598301</c:v>
                </c:pt>
                <c:pt idx="162">
                  <c:v>1.6180247083539143</c:v>
                </c:pt>
                <c:pt idx="163">
                  <c:v>1.6280237083556131</c:v>
                </c:pt>
                <c:pt idx="164">
                  <c:v>1.6380217083496973</c:v>
                </c:pt>
                <c:pt idx="165">
                  <c:v>1.648020708351396</c:v>
                </c:pt>
                <c:pt idx="166">
                  <c:v>1.6580187083454803</c:v>
                </c:pt>
                <c:pt idx="167">
                  <c:v>1.6680167083395645</c:v>
                </c:pt>
                <c:pt idx="168">
                  <c:v>1.6780157083412632</c:v>
                </c:pt>
                <c:pt idx="169">
                  <c:v>1.6880137083353475</c:v>
                </c:pt>
                <c:pt idx="170">
                  <c:v>1.6980117083585355</c:v>
                </c:pt>
                <c:pt idx="171">
                  <c:v>1.7080107083602343</c:v>
                </c:pt>
                <c:pt idx="172">
                  <c:v>1.7180087083543185</c:v>
                </c:pt>
                <c:pt idx="173">
                  <c:v>1.7280067083484028</c:v>
                </c:pt>
                <c:pt idx="174">
                  <c:v>1.7380057083501015</c:v>
                </c:pt>
                <c:pt idx="175">
                  <c:v>1.7480037083441857</c:v>
                </c:pt>
                <c:pt idx="176">
                  <c:v>1.75800170833827</c:v>
                </c:pt>
                <c:pt idx="177">
                  <c:v>1.7680007083399687</c:v>
                </c:pt>
                <c:pt idx="178">
                  <c:v>1.7779987083340529</c:v>
                </c:pt>
                <c:pt idx="179">
                  <c:v>1.787996708357241</c:v>
                </c:pt>
                <c:pt idx="180">
                  <c:v>1.7979956250055693</c:v>
                </c:pt>
                <c:pt idx="181">
                  <c:v>1.8079936250287574</c:v>
                </c:pt>
                <c:pt idx="182">
                  <c:v>1.8179916250228416</c:v>
                </c:pt>
                <c:pt idx="183">
                  <c:v>1.8279906250245403</c:v>
                </c:pt>
                <c:pt idx="184">
                  <c:v>1.8379886250186246</c:v>
                </c:pt>
                <c:pt idx="185">
                  <c:v>1.8479866250127088</c:v>
                </c:pt>
                <c:pt idx="186">
                  <c:v>1.8579856250144076</c:v>
                </c:pt>
                <c:pt idx="187">
                  <c:v>1.8679836250084918</c:v>
                </c:pt>
                <c:pt idx="188">
                  <c:v>1.8779826250101905</c:v>
                </c:pt>
                <c:pt idx="189">
                  <c:v>1.8879806250042748</c:v>
                </c:pt>
                <c:pt idx="190">
                  <c:v>1.8979786250274628</c:v>
                </c:pt>
                <c:pt idx="191">
                  <c:v>1.9079776250000577</c:v>
                </c:pt>
                <c:pt idx="192">
                  <c:v>1.9179756250232458</c:v>
                </c:pt>
                <c:pt idx="193">
                  <c:v>1.9279736250173301</c:v>
                </c:pt>
                <c:pt idx="194">
                  <c:v>1.9379726250190288</c:v>
                </c:pt>
                <c:pt idx="195">
                  <c:v>1.947970625013113</c:v>
                </c:pt>
                <c:pt idx="196">
                  <c:v>1.9579686250071973</c:v>
                </c:pt>
                <c:pt idx="197">
                  <c:v>1.967967625008896</c:v>
                </c:pt>
                <c:pt idx="198">
                  <c:v>1.9779656250029802</c:v>
                </c:pt>
                <c:pt idx="199">
                  <c:v>1.9879636250261683</c:v>
                </c:pt>
                <c:pt idx="200">
                  <c:v>1.997962625027867</c:v>
                </c:pt>
                <c:pt idx="201">
                  <c:v>2.0079606250219513</c:v>
                </c:pt>
                <c:pt idx="202">
                  <c:v>2.0179586250160355</c:v>
                </c:pt>
                <c:pt idx="203">
                  <c:v>2.0279576250177342</c:v>
                </c:pt>
                <c:pt idx="204">
                  <c:v>2.0379556250118185</c:v>
                </c:pt>
                <c:pt idx="205">
                  <c:v>2.0479536250059027</c:v>
                </c:pt>
                <c:pt idx="206">
                  <c:v>2.0579526250076015</c:v>
                </c:pt>
                <c:pt idx="207">
                  <c:v>2.0679506250016857</c:v>
                </c:pt>
                <c:pt idx="208">
                  <c:v>2.0779486250248738</c:v>
                </c:pt>
                <c:pt idx="209">
                  <c:v>2.0879476250265725</c:v>
                </c:pt>
                <c:pt idx="210">
                  <c:v>2.0979456250206567</c:v>
                </c:pt>
                <c:pt idx="211">
                  <c:v>2.1079446250223555</c:v>
                </c:pt>
                <c:pt idx="212">
                  <c:v>2.1179426250164397</c:v>
                </c:pt>
                <c:pt idx="213">
                  <c:v>2.1279406250105239</c:v>
                </c:pt>
                <c:pt idx="214">
                  <c:v>2.1379396250122227</c:v>
                </c:pt>
                <c:pt idx="215">
                  <c:v>2.1479376250063069</c:v>
                </c:pt>
                <c:pt idx="216">
                  <c:v>2.1579356250003912</c:v>
                </c:pt>
                <c:pt idx="217">
                  <c:v>2.1679346250020899</c:v>
                </c:pt>
                <c:pt idx="218">
                  <c:v>2.177932625025278</c:v>
                </c:pt>
                <c:pt idx="219">
                  <c:v>2.1879306250193622</c:v>
                </c:pt>
                <c:pt idx="220">
                  <c:v>2.1979296250210609</c:v>
                </c:pt>
                <c:pt idx="221">
                  <c:v>2.2079276250151452</c:v>
                </c:pt>
                <c:pt idx="222">
                  <c:v>2.2179256250092294</c:v>
                </c:pt>
                <c:pt idx="223">
                  <c:v>2.2279246250109281</c:v>
                </c:pt>
                <c:pt idx="224">
                  <c:v>2.2379226250050124</c:v>
                </c:pt>
                <c:pt idx="225">
                  <c:v>2.2479206250282004</c:v>
                </c:pt>
                <c:pt idx="226">
                  <c:v>2.2579196250007953</c:v>
                </c:pt>
                <c:pt idx="227">
                  <c:v>2.2679176250239834</c:v>
                </c:pt>
                <c:pt idx="228">
                  <c:v>2.2779156250180677</c:v>
                </c:pt>
                <c:pt idx="229">
                  <c:v>2.2879146250197664</c:v>
                </c:pt>
                <c:pt idx="230">
                  <c:v>2.2979126250138506</c:v>
                </c:pt>
                <c:pt idx="231">
                  <c:v>2.3079106250079349</c:v>
                </c:pt>
                <c:pt idx="232">
                  <c:v>2.3179096250096336</c:v>
                </c:pt>
                <c:pt idx="233">
                  <c:v>2.3279076250037178</c:v>
                </c:pt>
                <c:pt idx="234">
                  <c:v>2.3379066250054166</c:v>
                </c:pt>
                <c:pt idx="235">
                  <c:v>2.3479046250286046</c:v>
                </c:pt>
                <c:pt idx="236">
                  <c:v>2.3579026250226889</c:v>
                </c:pt>
                <c:pt idx="237">
                  <c:v>2.3679016250243876</c:v>
                </c:pt>
                <c:pt idx="238">
                  <c:v>2.3778996250184719</c:v>
                </c:pt>
                <c:pt idx="239">
                  <c:v>2.3878976250125561</c:v>
                </c:pt>
                <c:pt idx="240">
                  <c:v>2.3978966250142548</c:v>
                </c:pt>
                <c:pt idx="241">
                  <c:v>2.4078946250083391</c:v>
                </c:pt>
                <c:pt idx="242">
                  <c:v>2.4178926250024233</c:v>
                </c:pt>
                <c:pt idx="243">
                  <c:v>2.427891625004122</c:v>
                </c:pt>
                <c:pt idx="244">
                  <c:v>2.4378896250273101</c:v>
                </c:pt>
                <c:pt idx="245">
                  <c:v>2.4478876250213943</c:v>
                </c:pt>
                <c:pt idx="246">
                  <c:v>2.4578866250230931</c:v>
                </c:pt>
                <c:pt idx="247">
                  <c:v>2.4678846250171773</c:v>
                </c:pt>
                <c:pt idx="248">
                  <c:v>2.4778826250112616</c:v>
                </c:pt>
                <c:pt idx="249">
                  <c:v>2.4878816250129603</c:v>
                </c:pt>
                <c:pt idx="250">
                  <c:v>2.4978796250070445</c:v>
                </c:pt>
                <c:pt idx="251">
                  <c:v>2.5078776250011288</c:v>
                </c:pt>
                <c:pt idx="252">
                  <c:v>2.5178766250028275</c:v>
                </c:pt>
                <c:pt idx="253">
                  <c:v>2.5278746250260156</c:v>
                </c:pt>
                <c:pt idx="254">
                  <c:v>2.5378726250200998</c:v>
                </c:pt>
                <c:pt idx="255">
                  <c:v>2.5478716250217985</c:v>
                </c:pt>
                <c:pt idx="256">
                  <c:v>2.5578696250158828</c:v>
                </c:pt>
                <c:pt idx="257">
                  <c:v>2.567867625009967</c:v>
                </c:pt>
                <c:pt idx="258">
                  <c:v>2.5778666250116657</c:v>
                </c:pt>
                <c:pt idx="259">
                  <c:v>2.58786462500575</c:v>
                </c:pt>
                <c:pt idx="260">
                  <c:v>2.5978636250074487</c:v>
                </c:pt>
                <c:pt idx="261">
                  <c:v>2.607861625001533</c:v>
                </c:pt>
                <c:pt idx="262">
                  <c:v>2.617859625024721</c:v>
                </c:pt>
                <c:pt idx="263">
                  <c:v>2.6278586250264198</c:v>
                </c:pt>
                <c:pt idx="264">
                  <c:v>2.637856625020504</c:v>
                </c:pt>
                <c:pt idx="265">
                  <c:v>2.6478546250145882</c:v>
                </c:pt>
                <c:pt idx="266">
                  <c:v>2.657853625016287</c:v>
                </c:pt>
                <c:pt idx="267">
                  <c:v>2.6678516250103712</c:v>
                </c:pt>
                <c:pt idx="268">
                  <c:v>2.6778496250044554</c:v>
                </c:pt>
                <c:pt idx="269">
                  <c:v>2.6878486250061542</c:v>
                </c:pt>
                <c:pt idx="270">
                  <c:v>2.6978466250002384</c:v>
                </c:pt>
                <c:pt idx="271">
                  <c:v>2.7078446250234265</c:v>
                </c:pt>
                <c:pt idx="272">
                  <c:v>2.7178436250251252</c:v>
                </c:pt>
                <c:pt idx="273">
                  <c:v>2.7278416250192095</c:v>
                </c:pt>
                <c:pt idx="274">
                  <c:v>2.7378396250132937</c:v>
                </c:pt>
                <c:pt idx="275">
                  <c:v>2.7478386250149924</c:v>
                </c:pt>
                <c:pt idx="276">
                  <c:v>2.7578366250090767</c:v>
                </c:pt>
                <c:pt idx="277">
                  <c:v>2.7678346250031609</c:v>
                </c:pt>
                <c:pt idx="278">
                  <c:v>2.7778336250048596</c:v>
                </c:pt>
                <c:pt idx="279">
                  <c:v>2.7878316250280477</c:v>
                </c:pt>
                <c:pt idx="280">
                  <c:v>2.7978306250006426</c:v>
                </c:pt>
                <c:pt idx="281">
                  <c:v>2.8078286250238307</c:v>
                </c:pt>
                <c:pt idx="282">
                  <c:v>2.8178266250179149</c:v>
                </c:pt>
                <c:pt idx="283">
                  <c:v>2.8278256250196137</c:v>
                </c:pt>
                <c:pt idx="284">
                  <c:v>2.8378236250136979</c:v>
                </c:pt>
                <c:pt idx="285">
                  <c:v>2.8478216250077821</c:v>
                </c:pt>
                <c:pt idx="286">
                  <c:v>2.8578206250094809</c:v>
                </c:pt>
                <c:pt idx="287">
                  <c:v>2.8678186250035651</c:v>
                </c:pt>
                <c:pt idx="288">
                  <c:v>2.8778166250267532</c:v>
                </c:pt>
                <c:pt idx="289">
                  <c:v>2.8878156250284519</c:v>
                </c:pt>
                <c:pt idx="290">
                  <c:v>2.8978136250225361</c:v>
                </c:pt>
                <c:pt idx="291">
                  <c:v>2.9078116250166204</c:v>
                </c:pt>
                <c:pt idx="292">
                  <c:v>2.9178106250183191</c:v>
                </c:pt>
                <c:pt idx="293">
                  <c:v>2.9278086250124034</c:v>
                </c:pt>
                <c:pt idx="294">
                  <c:v>2.9378066250064876</c:v>
                </c:pt>
                <c:pt idx="295">
                  <c:v>2.9478056250081863</c:v>
                </c:pt>
                <c:pt idx="296">
                  <c:v>2.9578036250022706</c:v>
                </c:pt>
                <c:pt idx="297">
                  <c:v>2.9678016250254586</c:v>
                </c:pt>
                <c:pt idx="298">
                  <c:v>2.9778006250271574</c:v>
                </c:pt>
                <c:pt idx="299">
                  <c:v>2.9877986250212416</c:v>
                </c:pt>
                <c:pt idx="300">
                  <c:v>2.9977966250153258</c:v>
                </c:pt>
                <c:pt idx="301">
                  <c:v>3.0077956250170246</c:v>
                </c:pt>
                <c:pt idx="302">
                  <c:v>3.0177936250111088</c:v>
                </c:pt>
                <c:pt idx="303">
                  <c:v>3.0277926250128075</c:v>
                </c:pt>
                <c:pt idx="304">
                  <c:v>3.0377906250068918</c:v>
                </c:pt>
                <c:pt idx="305">
                  <c:v>3.047788625000976</c:v>
                </c:pt>
                <c:pt idx="306">
                  <c:v>3.0577876250026748</c:v>
                </c:pt>
                <c:pt idx="307">
                  <c:v>3.0677856250258628</c:v>
                </c:pt>
                <c:pt idx="308">
                  <c:v>3.0777836250199471</c:v>
                </c:pt>
                <c:pt idx="309">
                  <c:v>3.0877826250216458</c:v>
                </c:pt>
                <c:pt idx="310">
                  <c:v>3.09778062501573</c:v>
                </c:pt>
                <c:pt idx="311">
                  <c:v>3.1077786250098143</c:v>
                </c:pt>
                <c:pt idx="312">
                  <c:v>3.117777625011513</c:v>
                </c:pt>
                <c:pt idx="313">
                  <c:v>3.1277756250055972</c:v>
                </c:pt>
                <c:pt idx="314">
                  <c:v>3.1377736250287853</c:v>
                </c:pt>
                <c:pt idx="315">
                  <c:v>3.1477726250013802</c:v>
                </c:pt>
                <c:pt idx="316">
                  <c:v>3.1577706250245683</c:v>
                </c:pt>
                <c:pt idx="317">
                  <c:v>3.1677686250186525</c:v>
                </c:pt>
                <c:pt idx="318">
                  <c:v>3.1777676250203513</c:v>
                </c:pt>
                <c:pt idx="319">
                  <c:v>3.1877656250144355</c:v>
                </c:pt>
                <c:pt idx="320">
                  <c:v>3.1977636250085197</c:v>
                </c:pt>
                <c:pt idx="321">
                  <c:v>3.2077626250102185</c:v>
                </c:pt>
                <c:pt idx="322">
                  <c:v>3.2177606250043027</c:v>
                </c:pt>
                <c:pt idx="323">
                  <c:v>3.2277586250274908</c:v>
                </c:pt>
                <c:pt idx="324">
                  <c:v>3.2377576250000857</c:v>
                </c:pt>
                <c:pt idx="325">
                  <c:v>3.2477556250232738</c:v>
                </c:pt>
                <c:pt idx="326">
                  <c:v>3.2577546250249725</c:v>
                </c:pt>
                <c:pt idx="327">
                  <c:v>3.2677526250190567</c:v>
                </c:pt>
                <c:pt idx="328">
                  <c:v>3.277750625013141</c:v>
                </c:pt>
                <c:pt idx="329">
                  <c:v>3.2877496250148397</c:v>
                </c:pt>
                <c:pt idx="330">
                  <c:v>3.2977476250089239</c:v>
                </c:pt>
                <c:pt idx="331">
                  <c:v>3.3077456250030082</c:v>
                </c:pt>
                <c:pt idx="332">
                  <c:v>3.3177446250047069</c:v>
                </c:pt>
                <c:pt idx="333">
                  <c:v>3.327742625027895</c:v>
                </c:pt>
                <c:pt idx="334">
                  <c:v>3.3377406250219792</c:v>
                </c:pt>
                <c:pt idx="335">
                  <c:v>3.3477396250236779</c:v>
                </c:pt>
                <c:pt idx="336">
                  <c:v>3.3577376250177622</c:v>
                </c:pt>
                <c:pt idx="337">
                  <c:v>3.3677356250118464</c:v>
                </c:pt>
                <c:pt idx="338">
                  <c:v>3.3777346250135452</c:v>
                </c:pt>
                <c:pt idx="339">
                  <c:v>3.3877326250076294</c:v>
                </c:pt>
                <c:pt idx="340">
                  <c:v>3.3977306250017136</c:v>
                </c:pt>
                <c:pt idx="341">
                  <c:v>3.4077296250034124</c:v>
                </c:pt>
                <c:pt idx="342">
                  <c:v>3.4177276250266004</c:v>
                </c:pt>
                <c:pt idx="343">
                  <c:v>3.4277256250206847</c:v>
                </c:pt>
                <c:pt idx="344">
                  <c:v>3.4377246250223834</c:v>
                </c:pt>
                <c:pt idx="345">
                  <c:v>3.4477226250164676</c:v>
                </c:pt>
                <c:pt idx="346">
                  <c:v>3.4577206250105519</c:v>
                </c:pt>
                <c:pt idx="347">
                  <c:v>3.4677196250122506</c:v>
                </c:pt>
                <c:pt idx="348">
                  <c:v>3.4777176250063349</c:v>
                </c:pt>
                <c:pt idx="349">
                  <c:v>3.4877166250080336</c:v>
                </c:pt>
                <c:pt idx="350">
                  <c:v>3.4977146250021178</c:v>
                </c:pt>
                <c:pt idx="351">
                  <c:v>3.5077126250253059</c:v>
                </c:pt>
                <c:pt idx="352">
                  <c:v>3.5177116250270046</c:v>
                </c:pt>
                <c:pt idx="353">
                  <c:v>3.5277096250210889</c:v>
                </c:pt>
                <c:pt idx="354">
                  <c:v>3.5377076250151731</c:v>
                </c:pt>
                <c:pt idx="355">
                  <c:v>3.5477066250168718</c:v>
                </c:pt>
                <c:pt idx="356">
                  <c:v>3.5577046250109561</c:v>
                </c:pt>
                <c:pt idx="357">
                  <c:v>3.5677026250050403</c:v>
                </c:pt>
                <c:pt idx="358">
                  <c:v>3.5777016250067391</c:v>
                </c:pt>
                <c:pt idx="359">
                  <c:v>3.5876996250008233</c:v>
                </c:pt>
                <c:pt idx="360">
                  <c:v>3.5976976250240114</c:v>
                </c:pt>
                <c:pt idx="361">
                  <c:v>3.6076966250257101</c:v>
                </c:pt>
                <c:pt idx="362">
                  <c:v>3.6176946250197943</c:v>
                </c:pt>
                <c:pt idx="363">
                  <c:v>3.6276926250138786</c:v>
                </c:pt>
                <c:pt idx="364">
                  <c:v>3.6376916250155773</c:v>
                </c:pt>
                <c:pt idx="365">
                  <c:v>3.6476896250096615</c:v>
                </c:pt>
                <c:pt idx="366">
                  <c:v>3.6576876250037458</c:v>
                </c:pt>
                <c:pt idx="367">
                  <c:v>3.6676866250054445</c:v>
                </c:pt>
                <c:pt idx="368">
                  <c:v>3.6776846250286326</c:v>
                </c:pt>
                <c:pt idx="369">
                  <c:v>3.6876836250012275</c:v>
                </c:pt>
                <c:pt idx="370">
                  <c:v>3.6976816250244156</c:v>
                </c:pt>
                <c:pt idx="371">
                  <c:v>3.7076796250184998</c:v>
                </c:pt>
                <c:pt idx="372">
                  <c:v>3.7176786250201985</c:v>
                </c:pt>
                <c:pt idx="373">
                  <c:v>3.7276766250142828</c:v>
                </c:pt>
                <c:pt idx="374">
                  <c:v>3.737674625008367</c:v>
                </c:pt>
                <c:pt idx="375">
                  <c:v>3.7476736250100657</c:v>
                </c:pt>
                <c:pt idx="376">
                  <c:v>3.75767162500415</c:v>
                </c:pt>
                <c:pt idx="377">
                  <c:v>3.767669625027338</c:v>
                </c:pt>
                <c:pt idx="378">
                  <c:v>3.7776686249999329</c:v>
                </c:pt>
                <c:pt idx="379">
                  <c:v>3.787666625023121</c:v>
                </c:pt>
                <c:pt idx="380">
                  <c:v>3.7976646250172053</c:v>
                </c:pt>
                <c:pt idx="381">
                  <c:v>3.8076635833422188</c:v>
                </c:pt>
                <c:pt idx="382">
                  <c:v>3.817661583336303</c:v>
                </c:pt>
                <c:pt idx="383">
                  <c:v>3.8276595833594911</c:v>
                </c:pt>
                <c:pt idx="384">
                  <c:v>3.8376585833611898</c:v>
                </c:pt>
                <c:pt idx="385">
                  <c:v>3.8476565833552741</c:v>
                </c:pt>
                <c:pt idx="386">
                  <c:v>3.8576545833493583</c:v>
                </c:pt>
                <c:pt idx="387">
                  <c:v>3.867653583351057</c:v>
                </c:pt>
                <c:pt idx="388">
                  <c:v>3.8776515833451413</c:v>
                </c:pt>
                <c:pt idx="389">
                  <c:v>3.88765058334684</c:v>
                </c:pt>
                <c:pt idx="390">
                  <c:v>3.8976485833409242</c:v>
                </c:pt>
                <c:pt idx="391">
                  <c:v>3.9076465833350085</c:v>
                </c:pt>
                <c:pt idx="392">
                  <c:v>3.9176455833367072</c:v>
                </c:pt>
                <c:pt idx="393">
                  <c:v>3.9276435833598953</c:v>
                </c:pt>
                <c:pt idx="394">
                  <c:v>3.9376415833539795</c:v>
                </c:pt>
                <c:pt idx="395">
                  <c:v>3.9476405833556782</c:v>
                </c:pt>
                <c:pt idx="396">
                  <c:v>3.9576385833497625</c:v>
                </c:pt>
                <c:pt idx="397">
                  <c:v>3.9676365833438467</c:v>
                </c:pt>
                <c:pt idx="398">
                  <c:v>3.9776355833455455</c:v>
                </c:pt>
                <c:pt idx="399">
                  <c:v>3.9876335833396297</c:v>
                </c:pt>
                <c:pt idx="400">
                  <c:v>3.9976315833337139</c:v>
                </c:pt>
                <c:pt idx="401">
                  <c:v>4.0076305833354127</c:v>
                </c:pt>
                <c:pt idx="402">
                  <c:v>4.0176285833586007</c:v>
                </c:pt>
                <c:pt idx="403">
                  <c:v>4.027626583352685</c:v>
                </c:pt>
                <c:pt idx="404">
                  <c:v>4.0376255833543837</c:v>
                </c:pt>
                <c:pt idx="405">
                  <c:v>4.0476235833484679</c:v>
                </c:pt>
                <c:pt idx="406">
                  <c:v>4.0576215833425522</c:v>
                </c:pt>
                <c:pt idx="407">
                  <c:v>4.0676205833442509</c:v>
                </c:pt>
                <c:pt idx="408">
                  <c:v>4.0776185833383352</c:v>
                </c:pt>
                <c:pt idx="409">
                  <c:v>4.0876165833615232</c:v>
                </c:pt>
                <c:pt idx="410">
                  <c:v>4.0976155833341181</c:v>
                </c:pt>
                <c:pt idx="411">
                  <c:v>4.1076135833573062</c:v>
                </c:pt>
                <c:pt idx="412">
                  <c:v>4.1176115833513904</c:v>
                </c:pt>
                <c:pt idx="413">
                  <c:v>4.1276105833530892</c:v>
                </c:pt>
                <c:pt idx="414">
                  <c:v>4.1376085833471734</c:v>
                </c:pt>
                <c:pt idx="415">
                  <c:v>4.1476075833488721</c:v>
                </c:pt>
                <c:pt idx="416">
                  <c:v>4.1576055833429564</c:v>
                </c:pt>
                <c:pt idx="417">
                  <c:v>4.1676035833370406</c:v>
                </c:pt>
                <c:pt idx="418">
                  <c:v>4.1776025833387394</c:v>
                </c:pt>
                <c:pt idx="419">
                  <c:v>4.1876005833619274</c:v>
                </c:pt>
                <c:pt idx="420">
                  <c:v>4.1975985833560117</c:v>
                </c:pt>
                <c:pt idx="421">
                  <c:v>4.2075975833577104</c:v>
                </c:pt>
                <c:pt idx="422">
                  <c:v>4.2175955833517946</c:v>
                </c:pt>
                <c:pt idx="423">
                  <c:v>4.2275935833458789</c:v>
                </c:pt>
                <c:pt idx="424">
                  <c:v>4.2375925833475776</c:v>
                </c:pt>
                <c:pt idx="425">
                  <c:v>4.2475905833416618</c:v>
                </c:pt>
                <c:pt idx="426">
                  <c:v>4.2575885833357461</c:v>
                </c:pt>
                <c:pt idx="427">
                  <c:v>4.2675875833374448</c:v>
                </c:pt>
                <c:pt idx="428">
                  <c:v>4.2775855833606329</c:v>
                </c:pt>
                <c:pt idx="429">
                  <c:v>4.2875835833547171</c:v>
                </c:pt>
                <c:pt idx="430">
                  <c:v>4.2975825833564159</c:v>
                </c:pt>
                <c:pt idx="431">
                  <c:v>4.3075805833505001</c:v>
                </c:pt>
                <c:pt idx="432">
                  <c:v>4.3175795833521988</c:v>
                </c:pt>
                <c:pt idx="433">
                  <c:v>4.3275775833462831</c:v>
                </c:pt>
                <c:pt idx="434">
                  <c:v>4.3375755833403673</c:v>
                </c:pt>
                <c:pt idx="435">
                  <c:v>4.3475735833344515</c:v>
                </c:pt>
                <c:pt idx="436">
                  <c:v>4.3575725833361503</c:v>
                </c:pt>
                <c:pt idx="437">
                  <c:v>4.3675705833593383</c:v>
                </c:pt>
                <c:pt idx="438">
                  <c:v>4.3775695833610371</c:v>
                </c:pt>
                <c:pt idx="439">
                  <c:v>4.3875675833551213</c:v>
                </c:pt>
                <c:pt idx="440">
                  <c:v>4.3975655833492056</c:v>
                </c:pt>
                <c:pt idx="441">
                  <c:v>4.4075645833509043</c:v>
                </c:pt>
                <c:pt idx="442">
                  <c:v>4.4175625833449885</c:v>
                </c:pt>
                <c:pt idx="443">
                  <c:v>4.4275605833390728</c:v>
                </c:pt>
                <c:pt idx="444">
                  <c:v>4.4375595833407715</c:v>
                </c:pt>
                <c:pt idx="445">
                  <c:v>4.4475575833348557</c:v>
                </c:pt>
                <c:pt idx="446">
                  <c:v>4.4575555833580438</c:v>
                </c:pt>
                <c:pt idx="447">
                  <c:v>4.4675545833597425</c:v>
                </c:pt>
                <c:pt idx="448">
                  <c:v>4.4775525833538268</c:v>
                </c:pt>
                <c:pt idx="449">
                  <c:v>4.487550583347911</c:v>
                </c:pt>
                <c:pt idx="450">
                  <c:v>4.4975495833496097</c:v>
                </c:pt>
                <c:pt idx="451">
                  <c:v>4.507547583343694</c:v>
                </c:pt>
                <c:pt idx="452">
                  <c:v>4.5175455833377782</c:v>
                </c:pt>
                <c:pt idx="453">
                  <c:v>4.527544583339477</c:v>
                </c:pt>
                <c:pt idx="454">
                  <c:v>4.5375425833335612</c:v>
                </c:pt>
                <c:pt idx="455">
                  <c:v>4.5475415833352599</c:v>
                </c:pt>
                <c:pt idx="456">
                  <c:v>4.557539583358448</c:v>
                </c:pt>
                <c:pt idx="457">
                  <c:v>4.5675375833525322</c:v>
                </c:pt>
                <c:pt idx="458">
                  <c:v>4.577536583354231</c:v>
                </c:pt>
                <c:pt idx="459">
                  <c:v>4.5875345833483152</c:v>
                </c:pt>
                <c:pt idx="460">
                  <c:v>4.5975325833423994</c:v>
                </c:pt>
                <c:pt idx="461">
                  <c:v>4.6075315833440982</c:v>
                </c:pt>
                <c:pt idx="462">
                  <c:v>4.6175295833381824</c:v>
                </c:pt>
                <c:pt idx="463">
                  <c:v>4.6275275833613705</c:v>
                </c:pt>
                <c:pt idx="464">
                  <c:v>4.6375265833339654</c:v>
                </c:pt>
                <c:pt idx="465">
                  <c:v>4.6475245833571535</c:v>
                </c:pt>
                <c:pt idx="466">
                  <c:v>4.6575225833512377</c:v>
                </c:pt>
                <c:pt idx="467">
                  <c:v>4.6675215833529364</c:v>
                </c:pt>
                <c:pt idx="468">
                  <c:v>4.6775195833470207</c:v>
                </c:pt>
                <c:pt idx="469">
                  <c:v>4.6875175833411049</c:v>
                </c:pt>
                <c:pt idx="470">
                  <c:v>4.6975165833428036</c:v>
                </c:pt>
                <c:pt idx="471">
                  <c:v>4.7075145833368879</c:v>
                </c:pt>
                <c:pt idx="472">
                  <c:v>4.7175135833385866</c:v>
                </c:pt>
                <c:pt idx="473">
                  <c:v>4.7275115833617747</c:v>
                </c:pt>
                <c:pt idx="474">
                  <c:v>4.7375095833558589</c:v>
                </c:pt>
                <c:pt idx="475">
                  <c:v>4.7475085833575577</c:v>
                </c:pt>
                <c:pt idx="476">
                  <c:v>4.7575065833516419</c:v>
                </c:pt>
                <c:pt idx="477">
                  <c:v>4.7675045833457261</c:v>
                </c:pt>
                <c:pt idx="478">
                  <c:v>4.7775035833474249</c:v>
                </c:pt>
                <c:pt idx="479">
                  <c:v>4.7875015833415091</c:v>
                </c:pt>
                <c:pt idx="480">
                  <c:v>4.7974995833355933</c:v>
                </c:pt>
                <c:pt idx="481">
                  <c:v>4.8074985000130255</c:v>
                </c:pt>
                <c:pt idx="482">
                  <c:v>4.8174965000071097</c:v>
                </c:pt>
                <c:pt idx="483">
                  <c:v>4.827494500001194</c:v>
                </c:pt>
                <c:pt idx="484">
                  <c:v>4.8374935000028927</c:v>
                </c:pt>
                <c:pt idx="485">
                  <c:v>4.8474915000260808</c:v>
                </c:pt>
                <c:pt idx="486">
                  <c:v>4.857489500020165</c:v>
                </c:pt>
                <c:pt idx="487">
                  <c:v>4.8674885000218637</c:v>
                </c:pt>
                <c:pt idx="488">
                  <c:v>4.877486500015948</c:v>
                </c:pt>
                <c:pt idx="489">
                  <c:v>4.8874845000100322</c:v>
                </c:pt>
                <c:pt idx="490">
                  <c:v>4.8974835000117309</c:v>
                </c:pt>
                <c:pt idx="491">
                  <c:v>4.9074815000058152</c:v>
                </c:pt>
                <c:pt idx="492">
                  <c:v>4.9174805000075139</c:v>
                </c:pt>
                <c:pt idx="493">
                  <c:v>4.9274785000015981</c:v>
                </c:pt>
                <c:pt idx="494">
                  <c:v>4.9374765000247862</c:v>
                </c:pt>
                <c:pt idx="495">
                  <c:v>4.947475500026485</c:v>
                </c:pt>
                <c:pt idx="496">
                  <c:v>4.9574735000205692</c:v>
                </c:pt>
                <c:pt idx="497">
                  <c:v>4.9674715000146534</c:v>
                </c:pt>
                <c:pt idx="498">
                  <c:v>4.9774705000163522</c:v>
                </c:pt>
                <c:pt idx="499">
                  <c:v>4.9874685000104364</c:v>
                </c:pt>
                <c:pt idx="500">
                  <c:v>4.9974665000045206</c:v>
                </c:pt>
                <c:pt idx="501">
                  <c:v>5.0074655000062194</c:v>
                </c:pt>
                <c:pt idx="502">
                  <c:v>5.0174635000003036</c:v>
                </c:pt>
                <c:pt idx="503">
                  <c:v>5.0274615000234917</c:v>
                </c:pt>
                <c:pt idx="504">
                  <c:v>5.0374605000251904</c:v>
                </c:pt>
                <c:pt idx="505">
                  <c:v>5.0474585000192747</c:v>
                </c:pt>
                <c:pt idx="506">
                  <c:v>5.0574565000133589</c:v>
                </c:pt>
                <c:pt idx="507">
                  <c:v>5.0674555000150576</c:v>
                </c:pt>
                <c:pt idx="508">
                  <c:v>5.0774535000091419</c:v>
                </c:pt>
                <c:pt idx="509">
                  <c:v>5.0874525000108406</c:v>
                </c:pt>
                <c:pt idx="510">
                  <c:v>5.0974505000049248</c:v>
                </c:pt>
                <c:pt idx="511">
                  <c:v>5.1074485000281129</c:v>
                </c:pt>
                <c:pt idx="512">
                  <c:v>5.1174475000007078</c:v>
                </c:pt>
                <c:pt idx="513">
                  <c:v>5.1274455000238959</c:v>
                </c:pt>
                <c:pt idx="514">
                  <c:v>5.1374435000179801</c:v>
                </c:pt>
                <c:pt idx="515">
                  <c:v>5.1474425000196788</c:v>
                </c:pt>
                <c:pt idx="516">
                  <c:v>5.1574405000137631</c:v>
                </c:pt>
                <c:pt idx="517">
                  <c:v>5.1674385000078473</c:v>
                </c:pt>
                <c:pt idx="518">
                  <c:v>5.1774375000095461</c:v>
                </c:pt>
                <c:pt idx="519">
                  <c:v>5.1874355000036303</c:v>
                </c:pt>
                <c:pt idx="520">
                  <c:v>5.1974335000268184</c:v>
                </c:pt>
                <c:pt idx="521">
                  <c:v>5.2074325000285171</c:v>
                </c:pt>
                <c:pt idx="522">
                  <c:v>5.2174305000226013</c:v>
                </c:pt>
                <c:pt idx="523">
                  <c:v>5.2274285000166856</c:v>
                </c:pt>
                <c:pt idx="524">
                  <c:v>5.2374275000183843</c:v>
                </c:pt>
                <c:pt idx="525">
                  <c:v>5.2474255000124685</c:v>
                </c:pt>
                <c:pt idx="526">
                  <c:v>5.2574235000065528</c:v>
                </c:pt>
                <c:pt idx="527">
                  <c:v>5.2674225000082515</c:v>
                </c:pt>
                <c:pt idx="528">
                  <c:v>5.2774205000023358</c:v>
                </c:pt>
                <c:pt idx="529">
                  <c:v>5.2874195000040345</c:v>
                </c:pt>
                <c:pt idx="530">
                  <c:v>5.2974175000272226</c:v>
                </c:pt>
                <c:pt idx="531">
                  <c:v>5.3074155000213068</c:v>
                </c:pt>
                <c:pt idx="532">
                  <c:v>5.3174145000230055</c:v>
                </c:pt>
                <c:pt idx="533">
                  <c:v>5.3274125000170898</c:v>
                </c:pt>
                <c:pt idx="534">
                  <c:v>5.337410500011174</c:v>
                </c:pt>
                <c:pt idx="535">
                  <c:v>5.3474095000128727</c:v>
                </c:pt>
                <c:pt idx="536">
                  <c:v>5.357407500006957</c:v>
                </c:pt>
                <c:pt idx="537">
                  <c:v>5.3674055000010412</c:v>
                </c:pt>
                <c:pt idx="538">
                  <c:v>5.37740450000274</c:v>
                </c:pt>
                <c:pt idx="539">
                  <c:v>5.387402500025928</c:v>
                </c:pt>
                <c:pt idx="540">
                  <c:v>5.3974005000200123</c:v>
                </c:pt>
                <c:pt idx="541">
                  <c:v>5.407399500021711</c:v>
                </c:pt>
                <c:pt idx="542">
                  <c:v>5.4173975000157952</c:v>
                </c:pt>
                <c:pt idx="543">
                  <c:v>5.427396500017494</c:v>
                </c:pt>
                <c:pt idx="544">
                  <c:v>5.4373945000115782</c:v>
                </c:pt>
                <c:pt idx="545">
                  <c:v>5.4473925000056624</c:v>
                </c:pt>
                <c:pt idx="546">
                  <c:v>5.4573915000073612</c:v>
                </c:pt>
                <c:pt idx="547">
                  <c:v>5.4673895000014454</c:v>
                </c:pt>
                <c:pt idx="548">
                  <c:v>5.4773875000246335</c:v>
                </c:pt>
                <c:pt idx="549">
                  <c:v>5.4873865000263322</c:v>
                </c:pt>
                <c:pt idx="550">
                  <c:v>5.4973845000204165</c:v>
                </c:pt>
                <c:pt idx="551">
                  <c:v>5.5073825000145007</c:v>
                </c:pt>
                <c:pt idx="552">
                  <c:v>5.5173815000161994</c:v>
                </c:pt>
                <c:pt idx="553">
                  <c:v>5.5273795000102837</c:v>
                </c:pt>
                <c:pt idx="554">
                  <c:v>5.5373775000043679</c:v>
                </c:pt>
                <c:pt idx="555">
                  <c:v>5.5473765000060666</c:v>
                </c:pt>
                <c:pt idx="556">
                  <c:v>5.5573745000001509</c:v>
                </c:pt>
                <c:pt idx="557">
                  <c:v>5.5673725000233389</c:v>
                </c:pt>
                <c:pt idx="558">
                  <c:v>5.5773715000250377</c:v>
                </c:pt>
                <c:pt idx="559">
                  <c:v>5.5873695000191219</c:v>
                </c:pt>
                <c:pt idx="560">
                  <c:v>5.5973685000208206</c:v>
                </c:pt>
                <c:pt idx="561">
                  <c:v>5.6073665000149049</c:v>
                </c:pt>
                <c:pt idx="562">
                  <c:v>5.6173645000089891</c:v>
                </c:pt>
                <c:pt idx="563">
                  <c:v>5.6273635000106879</c:v>
                </c:pt>
                <c:pt idx="564">
                  <c:v>5.6373615000047721</c:v>
                </c:pt>
                <c:pt idx="565">
                  <c:v>5.6473595000279602</c:v>
                </c:pt>
                <c:pt idx="566">
                  <c:v>5.6573585000005551</c:v>
                </c:pt>
                <c:pt idx="567">
                  <c:v>5.6673565000237431</c:v>
                </c:pt>
                <c:pt idx="568">
                  <c:v>5.6773545000178274</c:v>
                </c:pt>
                <c:pt idx="569">
                  <c:v>5.6873535000195261</c:v>
                </c:pt>
                <c:pt idx="570">
                  <c:v>5.6973515000136103</c:v>
                </c:pt>
                <c:pt idx="571">
                  <c:v>5.7073495000076946</c:v>
                </c:pt>
                <c:pt idx="572">
                  <c:v>5.7173485000093933</c:v>
                </c:pt>
                <c:pt idx="573">
                  <c:v>5.7273465000034776</c:v>
                </c:pt>
                <c:pt idx="574">
                  <c:v>5.7373445000266656</c:v>
                </c:pt>
                <c:pt idx="575">
                  <c:v>5.7473435000283644</c:v>
                </c:pt>
                <c:pt idx="576">
                  <c:v>5.7573415000224486</c:v>
                </c:pt>
                <c:pt idx="577">
                  <c:v>5.7673405000241473</c:v>
                </c:pt>
                <c:pt idx="578">
                  <c:v>5.7773385000182316</c:v>
                </c:pt>
                <c:pt idx="579">
                  <c:v>5.7873365000123158</c:v>
                </c:pt>
                <c:pt idx="580">
                  <c:v>5.7973355000140145</c:v>
                </c:pt>
                <c:pt idx="581">
                  <c:v>5.8073361250280868</c:v>
                </c:pt>
                <c:pt idx="582">
                  <c:v>5.8173341250221711</c:v>
                </c:pt>
                <c:pt idx="583">
                  <c:v>5.8273331250238698</c:v>
                </c:pt>
                <c:pt idx="584">
                  <c:v>5.837331125017954</c:v>
                </c:pt>
                <c:pt idx="585">
                  <c:v>5.8473291250120383</c:v>
                </c:pt>
                <c:pt idx="586">
                  <c:v>5.857328125013737</c:v>
                </c:pt>
                <c:pt idx="587">
                  <c:v>5.8673261250078212</c:v>
                </c:pt>
                <c:pt idx="588">
                  <c:v>5.8773241250019055</c:v>
                </c:pt>
                <c:pt idx="589">
                  <c:v>5.8873231250036042</c:v>
                </c:pt>
                <c:pt idx="590">
                  <c:v>5.8973211250267923</c:v>
                </c:pt>
                <c:pt idx="591">
                  <c:v>5.907320125028491</c:v>
                </c:pt>
                <c:pt idx="592">
                  <c:v>5.9173181250225753</c:v>
                </c:pt>
                <c:pt idx="593">
                  <c:v>5.9273161250166595</c:v>
                </c:pt>
                <c:pt idx="594">
                  <c:v>5.9373151250183582</c:v>
                </c:pt>
                <c:pt idx="595">
                  <c:v>5.9473131250124425</c:v>
                </c:pt>
                <c:pt idx="596">
                  <c:v>5.9573111250065267</c:v>
                </c:pt>
                <c:pt idx="597">
                  <c:v>5.9673101250082254</c:v>
                </c:pt>
                <c:pt idx="598">
                  <c:v>5.9773081250023097</c:v>
                </c:pt>
                <c:pt idx="599">
                  <c:v>5.9873061250254977</c:v>
                </c:pt>
                <c:pt idx="600">
                  <c:v>5.9973051250271965</c:v>
                </c:pt>
                <c:pt idx="601">
                  <c:v>6.0073031250212807</c:v>
                </c:pt>
                <c:pt idx="602">
                  <c:v>6.017301125015365</c:v>
                </c:pt>
                <c:pt idx="603">
                  <c:v>6.0273001250170637</c:v>
                </c:pt>
                <c:pt idx="604">
                  <c:v>6.0372981250111479</c:v>
                </c:pt>
                <c:pt idx="605">
                  <c:v>6.0472961250052322</c:v>
                </c:pt>
                <c:pt idx="606">
                  <c:v>6.0572951250069309</c:v>
                </c:pt>
                <c:pt idx="607">
                  <c:v>6.0672931250010151</c:v>
                </c:pt>
                <c:pt idx="608">
                  <c:v>6.0772921250027139</c:v>
                </c:pt>
                <c:pt idx="609">
                  <c:v>6.0872901250259019</c:v>
                </c:pt>
                <c:pt idx="610">
                  <c:v>6.0972881250199862</c:v>
                </c:pt>
                <c:pt idx="611">
                  <c:v>6.1072871250216849</c:v>
                </c:pt>
                <c:pt idx="612">
                  <c:v>6.1172851250157692</c:v>
                </c:pt>
                <c:pt idx="613">
                  <c:v>6.1272831250098534</c:v>
                </c:pt>
                <c:pt idx="614">
                  <c:v>6.1372821250115521</c:v>
                </c:pt>
                <c:pt idx="615">
                  <c:v>6.1472801250056364</c:v>
                </c:pt>
                <c:pt idx="616">
                  <c:v>6.1572781250288244</c:v>
                </c:pt>
                <c:pt idx="617">
                  <c:v>6.1672771250014193</c:v>
                </c:pt>
                <c:pt idx="618">
                  <c:v>6.1772751250246074</c:v>
                </c:pt>
                <c:pt idx="619">
                  <c:v>6.1872741250263061</c:v>
                </c:pt>
                <c:pt idx="620">
                  <c:v>6.1972721250203904</c:v>
                </c:pt>
                <c:pt idx="621">
                  <c:v>6.2072701250144746</c:v>
                </c:pt>
                <c:pt idx="622">
                  <c:v>6.2172691250161733</c:v>
                </c:pt>
                <c:pt idx="623">
                  <c:v>6.2272671250102576</c:v>
                </c:pt>
                <c:pt idx="624">
                  <c:v>6.2372651250043418</c:v>
                </c:pt>
                <c:pt idx="625">
                  <c:v>6.2472641250060406</c:v>
                </c:pt>
                <c:pt idx="626">
                  <c:v>6.2572621250001248</c:v>
                </c:pt>
                <c:pt idx="627">
                  <c:v>6.2672601250233129</c:v>
                </c:pt>
                <c:pt idx="628">
                  <c:v>6.2772591250250116</c:v>
                </c:pt>
                <c:pt idx="629">
                  <c:v>6.2872571250190958</c:v>
                </c:pt>
                <c:pt idx="630">
                  <c:v>6.2972551250131801</c:v>
                </c:pt>
                <c:pt idx="631">
                  <c:v>6.3072541250148788</c:v>
                </c:pt>
                <c:pt idx="632">
                  <c:v>6.317252125008963</c:v>
                </c:pt>
                <c:pt idx="633">
                  <c:v>6.3272501250030473</c:v>
                </c:pt>
                <c:pt idx="634">
                  <c:v>6.337249125004746</c:v>
                </c:pt>
                <c:pt idx="635">
                  <c:v>6.3472471250279341</c:v>
                </c:pt>
                <c:pt idx="636">
                  <c:v>6.357246125000529</c:v>
                </c:pt>
                <c:pt idx="637">
                  <c:v>6.3672441250237171</c:v>
                </c:pt>
                <c:pt idx="638">
                  <c:v>6.3772421250178013</c:v>
                </c:pt>
                <c:pt idx="639">
                  <c:v>6.3872411250195</c:v>
                </c:pt>
                <c:pt idx="640">
                  <c:v>6.3972391250135843</c:v>
                </c:pt>
                <c:pt idx="641">
                  <c:v>6.4072371250076685</c:v>
                </c:pt>
                <c:pt idx="642">
                  <c:v>6.4172361250093672</c:v>
                </c:pt>
                <c:pt idx="643">
                  <c:v>6.4272341250034515</c:v>
                </c:pt>
                <c:pt idx="644">
                  <c:v>6.4372321250266396</c:v>
                </c:pt>
                <c:pt idx="645">
                  <c:v>6.4472311250283383</c:v>
                </c:pt>
                <c:pt idx="646">
                  <c:v>6.4572291250224225</c:v>
                </c:pt>
                <c:pt idx="647">
                  <c:v>6.4672271250165068</c:v>
                </c:pt>
                <c:pt idx="648">
                  <c:v>6.4772261250182055</c:v>
                </c:pt>
                <c:pt idx="649">
                  <c:v>6.4872241250122897</c:v>
                </c:pt>
                <c:pt idx="650">
                  <c:v>6.4972231250139885</c:v>
                </c:pt>
                <c:pt idx="651">
                  <c:v>6.5072211250080727</c:v>
                </c:pt>
                <c:pt idx="652">
                  <c:v>6.5172191250021569</c:v>
                </c:pt>
                <c:pt idx="653">
                  <c:v>6.5272181250038557</c:v>
                </c:pt>
                <c:pt idx="654">
                  <c:v>6.5372161250270437</c:v>
                </c:pt>
                <c:pt idx="655">
                  <c:v>6.547214125021128</c:v>
                </c:pt>
                <c:pt idx="656">
                  <c:v>6.5572131250228267</c:v>
                </c:pt>
                <c:pt idx="657">
                  <c:v>6.567211125016911</c:v>
                </c:pt>
                <c:pt idx="658">
                  <c:v>6.5772091250109952</c:v>
                </c:pt>
                <c:pt idx="659">
                  <c:v>6.5872081250126939</c:v>
                </c:pt>
                <c:pt idx="660">
                  <c:v>6.5972061250067782</c:v>
                </c:pt>
                <c:pt idx="661">
                  <c:v>6.6072051250084769</c:v>
                </c:pt>
                <c:pt idx="662">
                  <c:v>6.6172031250025611</c:v>
                </c:pt>
                <c:pt idx="663">
                  <c:v>6.6272011250257492</c:v>
                </c:pt>
                <c:pt idx="664">
                  <c:v>6.6372001250274479</c:v>
                </c:pt>
                <c:pt idx="665">
                  <c:v>6.6471981250215322</c:v>
                </c:pt>
                <c:pt idx="666">
                  <c:v>6.6571961250156164</c:v>
                </c:pt>
                <c:pt idx="667">
                  <c:v>6.6671951250173151</c:v>
                </c:pt>
                <c:pt idx="668">
                  <c:v>6.6771931250113994</c:v>
                </c:pt>
                <c:pt idx="669">
                  <c:v>6.6871911250054836</c:v>
                </c:pt>
                <c:pt idx="670">
                  <c:v>6.6971901250071824</c:v>
                </c:pt>
                <c:pt idx="671">
                  <c:v>6.7071881250012666</c:v>
                </c:pt>
                <c:pt idx="672">
                  <c:v>6.7171861250244547</c:v>
                </c:pt>
                <c:pt idx="673">
                  <c:v>6.7271851250261534</c:v>
                </c:pt>
                <c:pt idx="674">
                  <c:v>6.7371831250202376</c:v>
                </c:pt>
                <c:pt idx="675">
                  <c:v>6.7471821250219364</c:v>
                </c:pt>
                <c:pt idx="676">
                  <c:v>6.7571801250160206</c:v>
                </c:pt>
                <c:pt idx="677">
                  <c:v>6.7671781250101048</c:v>
                </c:pt>
                <c:pt idx="678">
                  <c:v>6.7771771250118036</c:v>
                </c:pt>
                <c:pt idx="679">
                  <c:v>6.7871751250058878</c:v>
                </c:pt>
                <c:pt idx="680">
                  <c:v>6.7971731249999721</c:v>
                </c:pt>
                <c:pt idx="681">
                  <c:v>6.8071695000107866</c:v>
                </c:pt>
                <c:pt idx="682">
                  <c:v>6.8171675000048708</c:v>
                </c:pt>
                <c:pt idx="683">
                  <c:v>6.8271655000280589</c:v>
                </c:pt>
                <c:pt idx="684">
                  <c:v>6.8371645000006538</c:v>
                </c:pt>
                <c:pt idx="685">
                  <c:v>6.8471625000238419</c:v>
                </c:pt>
                <c:pt idx="686">
                  <c:v>6.8571605000179261</c:v>
                </c:pt>
                <c:pt idx="687">
                  <c:v>6.8671595000196248</c:v>
                </c:pt>
                <c:pt idx="688">
                  <c:v>6.8771575000137091</c:v>
                </c:pt>
                <c:pt idx="689">
                  <c:v>6.8871555000077933</c:v>
                </c:pt>
                <c:pt idx="690">
                  <c:v>6.897154500009492</c:v>
                </c:pt>
                <c:pt idx="691">
                  <c:v>6.9071525000035763</c:v>
                </c:pt>
                <c:pt idx="692">
                  <c:v>6.917151500005275</c:v>
                </c:pt>
                <c:pt idx="693">
                  <c:v>6.9271495000284631</c:v>
                </c:pt>
                <c:pt idx="694">
                  <c:v>6.9371475000225473</c:v>
                </c:pt>
                <c:pt idx="695">
                  <c:v>6.9471465000242461</c:v>
                </c:pt>
                <c:pt idx="696">
                  <c:v>6.9571445000183303</c:v>
                </c:pt>
                <c:pt idx="697">
                  <c:v>6.9671425000124145</c:v>
                </c:pt>
                <c:pt idx="698">
                  <c:v>6.9771415000141133</c:v>
                </c:pt>
                <c:pt idx="699">
                  <c:v>6.9871395000081975</c:v>
                </c:pt>
                <c:pt idx="700">
                  <c:v>6.9971375000022817</c:v>
                </c:pt>
                <c:pt idx="701">
                  <c:v>7.0071365000039805</c:v>
                </c:pt>
                <c:pt idx="702">
                  <c:v>7.0171345000271685</c:v>
                </c:pt>
                <c:pt idx="703">
                  <c:v>7.0271335000288673</c:v>
                </c:pt>
                <c:pt idx="704">
                  <c:v>7.0371315000229515</c:v>
                </c:pt>
                <c:pt idx="705">
                  <c:v>7.0471295000170358</c:v>
                </c:pt>
                <c:pt idx="706">
                  <c:v>7.0571285000187345</c:v>
                </c:pt>
                <c:pt idx="707">
                  <c:v>7.0671265000128187</c:v>
                </c:pt>
                <c:pt idx="708">
                  <c:v>7.077124500006903</c:v>
                </c:pt>
                <c:pt idx="709">
                  <c:v>7.0871235000086017</c:v>
                </c:pt>
                <c:pt idx="710">
                  <c:v>7.0971215000026859</c:v>
                </c:pt>
                <c:pt idx="711">
                  <c:v>7.107119500025874</c:v>
                </c:pt>
                <c:pt idx="712">
                  <c:v>7.1171185000275727</c:v>
                </c:pt>
                <c:pt idx="713">
                  <c:v>7.127116500021657</c:v>
                </c:pt>
                <c:pt idx="714">
                  <c:v>7.1371155000233557</c:v>
                </c:pt>
                <c:pt idx="715">
                  <c:v>7.1471135000174399</c:v>
                </c:pt>
                <c:pt idx="716">
                  <c:v>7.1571115000115242</c:v>
                </c:pt>
                <c:pt idx="717">
                  <c:v>7.1671105000132229</c:v>
                </c:pt>
                <c:pt idx="718">
                  <c:v>7.1771085000073072</c:v>
                </c:pt>
                <c:pt idx="719">
                  <c:v>7.1871065000013914</c:v>
                </c:pt>
                <c:pt idx="720">
                  <c:v>7.1971055000030901</c:v>
                </c:pt>
                <c:pt idx="721">
                  <c:v>7.2071035000262782</c:v>
                </c:pt>
                <c:pt idx="722">
                  <c:v>7.2171015000203624</c:v>
                </c:pt>
                <c:pt idx="723">
                  <c:v>7.2271005000220612</c:v>
                </c:pt>
                <c:pt idx="724">
                  <c:v>7.2370985000161454</c:v>
                </c:pt>
                <c:pt idx="725">
                  <c:v>7.2470965000102296</c:v>
                </c:pt>
                <c:pt idx="726">
                  <c:v>7.2570955000119284</c:v>
                </c:pt>
                <c:pt idx="727">
                  <c:v>7.2670935000060126</c:v>
                </c:pt>
                <c:pt idx="728">
                  <c:v>7.2770925000077114</c:v>
                </c:pt>
                <c:pt idx="729">
                  <c:v>7.2870905000017956</c:v>
                </c:pt>
                <c:pt idx="730">
                  <c:v>7.2970885000249837</c:v>
                </c:pt>
                <c:pt idx="731">
                  <c:v>7.3070875000266824</c:v>
                </c:pt>
                <c:pt idx="732">
                  <c:v>7.3170855000207666</c:v>
                </c:pt>
                <c:pt idx="733">
                  <c:v>7.3270835000148509</c:v>
                </c:pt>
                <c:pt idx="734">
                  <c:v>7.3370825000165496</c:v>
                </c:pt>
                <c:pt idx="735">
                  <c:v>7.3470805000106338</c:v>
                </c:pt>
                <c:pt idx="736">
                  <c:v>7.3570785000047181</c:v>
                </c:pt>
                <c:pt idx="737">
                  <c:v>7.3670775000064168</c:v>
                </c:pt>
                <c:pt idx="738">
                  <c:v>7.3770755000005011</c:v>
                </c:pt>
                <c:pt idx="739">
                  <c:v>7.3870745000021998</c:v>
                </c:pt>
                <c:pt idx="740">
                  <c:v>7.3970725000253879</c:v>
                </c:pt>
                <c:pt idx="741">
                  <c:v>7.4070705000194721</c:v>
                </c:pt>
                <c:pt idx="742">
                  <c:v>7.4170695000211708</c:v>
                </c:pt>
                <c:pt idx="743">
                  <c:v>7.4270675000152551</c:v>
                </c:pt>
                <c:pt idx="744">
                  <c:v>7.4370655000093393</c:v>
                </c:pt>
                <c:pt idx="745">
                  <c:v>7.447064500011038</c:v>
                </c:pt>
                <c:pt idx="746">
                  <c:v>7.4570625000051223</c:v>
                </c:pt>
                <c:pt idx="747">
                  <c:v>7.4670605000283103</c:v>
                </c:pt>
                <c:pt idx="748">
                  <c:v>7.4770595000009052</c:v>
                </c:pt>
                <c:pt idx="749">
                  <c:v>7.4870575000240933</c:v>
                </c:pt>
                <c:pt idx="750">
                  <c:v>7.497056500025792</c:v>
                </c:pt>
                <c:pt idx="751">
                  <c:v>7.5070545000198763</c:v>
                </c:pt>
                <c:pt idx="752">
                  <c:v>7.5170525000139605</c:v>
                </c:pt>
                <c:pt idx="753">
                  <c:v>7.5270515000156593</c:v>
                </c:pt>
                <c:pt idx="754">
                  <c:v>7.5370495000097435</c:v>
                </c:pt>
                <c:pt idx="755">
                  <c:v>7.5470475000038277</c:v>
                </c:pt>
                <c:pt idx="756">
                  <c:v>7.5570465000055265</c:v>
                </c:pt>
                <c:pt idx="757">
                  <c:v>7.5670445000287145</c:v>
                </c:pt>
                <c:pt idx="758">
                  <c:v>7.5770425000227988</c:v>
                </c:pt>
                <c:pt idx="759">
                  <c:v>7.5870415000244975</c:v>
                </c:pt>
                <c:pt idx="760">
                  <c:v>7.5970395000185817</c:v>
                </c:pt>
                <c:pt idx="761">
                  <c:v>7.607037500012666</c:v>
                </c:pt>
                <c:pt idx="762">
                  <c:v>7.6170365000143647</c:v>
                </c:pt>
                <c:pt idx="763">
                  <c:v>7.627034500008449</c:v>
                </c:pt>
                <c:pt idx="764">
                  <c:v>7.6370335000101477</c:v>
                </c:pt>
                <c:pt idx="765">
                  <c:v>7.6470315000042319</c:v>
                </c:pt>
                <c:pt idx="766">
                  <c:v>7.65702950002742</c:v>
                </c:pt>
                <c:pt idx="767">
                  <c:v>7.6670285000000149</c:v>
                </c:pt>
                <c:pt idx="768">
                  <c:v>7.677026500023203</c:v>
                </c:pt>
                <c:pt idx="769">
                  <c:v>7.6870245000172872</c:v>
                </c:pt>
                <c:pt idx="770">
                  <c:v>7.6970235000189859</c:v>
                </c:pt>
                <c:pt idx="771">
                  <c:v>7.7070215000130702</c:v>
                </c:pt>
                <c:pt idx="772">
                  <c:v>7.7170195000071544</c:v>
                </c:pt>
                <c:pt idx="773">
                  <c:v>7.7270185000088532</c:v>
                </c:pt>
                <c:pt idx="774">
                  <c:v>7.7370165000029374</c:v>
                </c:pt>
                <c:pt idx="775">
                  <c:v>7.7470155000046361</c:v>
                </c:pt>
                <c:pt idx="776">
                  <c:v>7.7570135000278242</c:v>
                </c:pt>
                <c:pt idx="777">
                  <c:v>7.7670115000219084</c:v>
                </c:pt>
                <c:pt idx="778">
                  <c:v>7.7770105000236072</c:v>
                </c:pt>
                <c:pt idx="779">
                  <c:v>7.7870085000176914</c:v>
                </c:pt>
                <c:pt idx="780">
                  <c:v>7.7970065000117756</c:v>
                </c:pt>
                <c:pt idx="781">
                  <c:v>7.8070058333396446</c:v>
                </c:pt>
                <c:pt idx="782">
                  <c:v>7.8170038333337288</c:v>
                </c:pt>
                <c:pt idx="783">
                  <c:v>7.8270018333569169</c:v>
                </c:pt>
                <c:pt idx="784">
                  <c:v>7.8370008333586156</c:v>
                </c:pt>
                <c:pt idx="785">
                  <c:v>7.8469988333526999</c:v>
                </c:pt>
                <c:pt idx="786">
                  <c:v>7.8569978333543986</c:v>
                </c:pt>
                <c:pt idx="787">
                  <c:v>7.8669958333484828</c:v>
                </c:pt>
                <c:pt idx="788">
                  <c:v>7.8769938333425671</c:v>
                </c:pt>
                <c:pt idx="789">
                  <c:v>7.8869928333442658</c:v>
                </c:pt>
                <c:pt idx="790">
                  <c:v>7.8969908333383501</c:v>
                </c:pt>
                <c:pt idx="791">
                  <c:v>7.9069888333615381</c:v>
                </c:pt>
                <c:pt idx="792">
                  <c:v>7.916987833334133</c:v>
                </c:pt>
                <c:pt idx="793">
                  <c:v>7.9269858333573211</c:v>
                </c:pt>
                <c:pt idx="794">
                  <c:v>7.9369838333514053</c:v>
                </c:pt>
                <c:pt idx="795">
                  <c:v>7.9469828333531041</c:v>
                </c:pt>
                <c:pt idx="796">
                  <c:v>7.9569808333471883</c:v>
                </c:pt>
                <c:pt idx="797">
                  <c:v>7.966979833348887</c:v>
                </c:pt>
                <c:pt idx="798">
                  <c:v>7.9769778333429713</c:v>
                </c:pt>
                <c:pt idx="799">
                  <c:v>7.9869758333370555</c:v>
                </c:pt>
                <c:pt idx="800">
                  <c:v>7.9969748333387543</c:v>
                </c:pt>
                <c:pt idx="801">
                  <c:v>8.0069728333619423</c:v>
                </c:pt>
                <c:pt idx="802">
                  <c:v>8.0169708333560266</c:v>
                </c:pt>
                <c:pt idx="803">
                  <c:v>8.0269698333577253</c:v>
                </c:pt>
                <c:pt idx="804">
                  <c:v>8.0369678333518095</c:v>
                </c:pt>
                <c:pt idx="805">
                  <c:v>8.0469658333458938</c:v>
                </c:pt>
                <c:pt idx="806">
                  <c:v>8.0569648333475925</c:v>
                </c:pt>
                <c:pt idx="807">
                  <c:v>8.0669628333416767</c:v>
                </c:pt>
                <c:pt idx="808">
                  <c:v>8.0769618333433755</c:v>
                </c:pt>
                <c:pt idx="809">
                  <c:v>8.0869598333374597</c:v>
                </c:pt>
                <c:pt idx="810">
                  <c:v>8.0969578333606478</c:v>
                </c:pt>
                <c:pt idx="811">
                  <c:v>8.1069568333332427</c:v>
                </c:pt>
                <c:pt idx="812">
                  <c:v>8.1169548333564308</c:v>
                </c:pt>
                <c:pt idx="813">
                  <c:v>8.126952833350515</c:v>
                </c:pt>
                <c:pt idx="814">
                  <c:v>8.1369518333522137</c:v>
                </c:pt>
                <c:pt idx="815">
                  <c:v>8.146949833346298</c:v>
                </c:pt>
                <c:pt idx="816">
                  <c:v>8.1569478333403822</c:v>
                </c:pt>
                <c:pt idx="817">
                  <c:v>8.1669468333420809</c:v>
                </c:pt>
                <c:pt idx="818">
                  <c:v>8.1769448333361652</c:v>
                </c:pt>
                <c:pt idx="819">
                  <c:v>8.1869438333378639</c:v>
                </c:pt>
                <c:pt idx="820">
                  <c:v>8.196941833361052</c:v>
                </c:pt>
                <c:pt idx="821">
                  <c:v>8.2069398333551362</c:v>
                </c:pt>
                <c:pt idx="822">
                  <c:v>8.2169388333568349</c:v>
                </c:pt>
                <c:pt idx="823">
                  <c:v>8.2269368333509192</c:v>
                </c:pt>
                <c:pt idx="824">
                  <c:v>8.2369348333450034</c:v>
                </c:pt>
                <c:pt idx="825">
                  <c:v>8.2469338333467022</c:v>
                </c:pt>
                <c:pt idx="826">
                  <c:v>8.2569318333407864</c:v>
                </c:pt>
                <c:pt idx="827">
                  <c:v>8.2669298333348706</c:v>
                </c:pt>
                <c:pt idx="828">
                  <c:v>8.2769288333365694</c:v>
                </c:pt>
                <c:pt idx="829">
                  <c:v>8.2869268333597574</c:v>
                </c:pt>
                <c:pt idx="830">
                  <c:v>8.2969258333614562</c:v>
                </c:pt>
                <c:pt idx="831">
                  <c:v>8.3069238333555404</c:v>
                </c:pt>
                <c:pt idx="832">
                  <c:v>8.3169218333496246</c:v>
                </c:pt>
                <c:pt idx="833">
                  <c:v>8.3269208333513234</c:v>
                </c:pt>
                <c:pt idx="834">
                  <c:v>8.3369188333454076</c:v>
                </c:pt>
                <c:pt idx="835">
                  <c:v>8.3469168333394919</c:v>
                </c:pt>
                <c:pt idx="836">
                  <c:v>8.3569158333411906</c:v>
                </c:pt>
                <c:pt idx="837">
                  <c:v>8.3669138333352748</c:v>
                </c:pt>
                <c:pt idx="838">
                  <c:v>8.3769118333584629</c:v>
                </c:pt>
                <c:pt idx="839">
                  <c:v>8.3869108333601616</c:v>
                </c:pt>
                <c:pt idx="840">
                  <c:v>8.3969088333542459</c:v>
                </c:pt>
                <c:pt idx="841">
                  <c:v>8.4069078333559446</c:v>
                </c:pt>
                <c:pt idx="842">
                  <c:v>8.4169058333500288</c:v>
                </c:pt>
                <c:pt idx="843">
                  <c:v>8.4269038333441131</c:v>
                </c:pt>
                <c:pt idx="844">
                  <c:v>8.4369028333458118</c:v>
                </c:pt>
                <c:pt idx="845">
                  <c:v>8.4469008333398961</c:v>
                </c:pt>
                <c:pt idx="846">
                  <c:v>8.4568988333339803</c:v>
                </c:pt>
                <c:pt idx="847">
                  <c:v>8.466897833335679</c:v>
                </c:pt>
                <c:pt idx="848">
                  <c:v>8.4768958333588671</c:v>
                </c:pt>
                <c:pt idx="849">
                  <c:v>8.4868948333605658</c:v>
                </c:pt>
                <c:pt idx="850">
                  <c:v>8.4968928333546501</c:v>
                </c:pt>
                <c:pt idx="851">
                  <c:v>8.5068908333487343</c:v>
                </c:pt>
                <c:pt idx="852">
                  <c:v>8.516889833350433</c:v>
                </c:pt>
                <c:pt idx="853">
                  <c:v>8.5268878333445173</c:v>
                </c:pt>
                <c:pt idx="854">
                  <c:v>8.5368858333386015</c:v>
                </c:pt>
                <c:pt idx="855">
                  <c:v>8.5468848333403002</c:v>
                </c:pt>
                <c:pt idx="856">
                  <c:v>8.5568828333343845</c:v>
                </c:pt>
                <c:pt idx="857">
                  <c:v>8.5668808333575726</c:v>
                </c:pt>
                <c:pt idx="858">
                  <c:v>8.5768798333592713</c:v>
                </c:pt>
                <c:pt idx="859">
                  <c:v>8.5868778333533555</c:v>
                </c:pt>
                <c:pt idx="860">
                  <c:v>8.5968768333550543</c:v>
                </c:pt>
                <c:pt idx="861">
                  <c:v>8.6068748333491385</c:v>
                </c:pt>
                <c:pt idx="862">
                  <c:v>8.6168728333432227</c:v>
                </c:pt>
                <c:pt idx="863">
                  <c:v>8.6268718333449215</c:v>
                </c:pt>
                <c:pt idx="864">
                  <c:v>8.6368698333390057</c:v>
                </c:pt>
                <c:pt idx="865">
                  <c:v>8.6468678333621938</c:v>
                </c:pt>
                <c:pt idx="866">
                  <c:v>8.6568668333347887</c:v>
                </c:pt>
                <c:pt idx="867">
                  <c:v>8.6668648333579767</c:v>
                </c:pt>
                <c:pt idx="868">
                  <c:v>8.6768638333596755</c:v>
                </c:pt>
                <c:pt idx="869">
                  <c:v>8.6868618333537597</c:v>
                </c:pt>
                <c:pt idx="870">
                  <c:v>8.696859833347844</c:v>
                </c:pt>
                <c:pt idx="871">
                  <c:v>8.7068588333495427</c:v>
                </c:pt>
                <c:pt idx="872">
                  <c:v>8.7168568333436269</c:v>
                </c:pt>
                <c:pt idx="873">
                  <c:v>8.7268548333377112</c:v>
                </c:pt>
                <c:pt idx="874">
                  <c:v>8.7368538333394099</c:v>
                </c:pt>
                <c:pt idx="875">
                  <c:v>8.7468518333334941</c:v>
                </c:pt>
                <c:pt idx="876">
                  <c:v>8.7568498333566822</c:v>
                </c:pt>
                <c:pt idx="877">
                  <c:v>8.7668488333583809</c:v>
                </c:pt>
                <c:pt idx="878">
                  <c:v>8.7768468333524652</c:v>
                </c:pt>
                <c:pt idx="879">
                  <c:v>8.7868458333541639</c:v>
                </c:pt>
                <c:pt idx="880">
                  <c:v>8.7968438333482482</c:v>
                </c:pt>
                <c:pt idx="881">
                  <c:v>8.8068417083413806</c:v>
                </c:pt>
                <c:pt idx="882">
                  <c:v>8.8168407083430793</c:v>
                </c:pt>
                <c:pt idx="883">
                  <c:v>8.8268387083371636</c:v>
                </c:pt>
                <c:pt idx="884">
                  <c:v>8.8368367083603516</c:v>
                </c:pt>
                <c:pt idx="885">
                  <c:v>8.8468357083620504</c:v>
                </c:pt>
                <c:pt idx="886">
                  <c:v>8.8568337083561346</c:v>
                </c:pt>
                <c:pt idx="887">
                  <c:v>8.8668317083502188</c:v>
                </c:pt>
                <c:pt idx="888">
                  <c:v>8.8768307083519176</c:v>
                </c:pt>
                <c:pt idx="889">
                  <c:v>8.8868287083460018</c:v>
                </c:pt>
                <c:pt idx="890">
                  <c:v>8.8968277083477005</c:v>
                </c:pt>
                <c:pt idx="891">
                  <c:v>8.9068257083417848</c:v>
                </c:pt>
                <c:pt idx="892">
                  <c:v>8.916823708335869</c:v>
                </c:pt>
                <c:pt idx="893">
                  <c:v>8.9268227083375677</c:v>
                </c:pt>
                <c:pt idx="894">
                  <c:v>8.9368207083607558</c:v>
                </c:pt>
                <c:pt idx="895">
                  <c:v>8.9468187083548401</c:v>
                </c:pt>
                <c:pt idx="896">
                  <c:v>8.9568177083565388</c:v>
                </c:pt>
                <c:pt idx="897">
                  <c:v>8.966815708350623</c:v>
                </c:pt>
                <c:pt idx="898">
                  <c:v>8.9768137083447073</c:v>
                </c:pt>
                <c:pt idx="899">
                  <c:v>8.986812708346406</c:v>
                </c:pt>
                <c:pt idx="900">
                  <c:v>8.9968107083404902</c:v>
                </c:pt>
                <c:pt idx="901">
                  <c:v>9.006809708342189</c:v>
                </c:pt>
                <c:pt idx="902">
                  <c:v>9.0168077083362732</c:v>
                </c:pt>
                <c:pt idx="903">
                  <c:v>9.0268057083594613</c:v>
                </c:pt>
                <c:pt idx="904">
                  <c:v>9.03680470836116</c:v>
                </c:pt>
                <c:pt idx="905">
                  <c:v>9.0468027083552442</c:v>
                </c:pt>
                <c:pt idx="906">
                  <c:v>9.0568007083493285</c:v>
                </c:pt>
                <c:pt idx="907">
                  <c:v>9.0667997083510272</c:v>
                </c:pt>
                <c:pt idx="908">
                  <c:v>9.0767977083451115</c:v>
                </c:pt>
                <c:pt idx="909">
                  <c:v>9.0867967083468102</c:v>
                </c:pt>
                <c:pt idx="910">
                  <c:v>9.0967947083408944</c:v>
                </c:pt>
                <c:pt idx="911">
                  <c:v>9.1067927083349787</c:v>
                </c:pt>
                <c:pt idx="912">
                  <c:v>9.1167917083366774</c:v>
                </c:pt>
                <c:pt idx="913">
                  <c:v>9.1267897083598655</c:v>
                </c:pt>
                <c:pt idx="914">
                  <c:v>9.1367877083539497</c:v>
                </c:pt>
                <c:pt idx="915">
                  <c:v>9.1467867083556484</c:v>
                </c:pt>
                <c:pt idx="916">
                  <c:v>9.1567847083497327</c:v>
                </c:pt>
                <c:pt idx="917">
                  <c:v>9.1667827083438169</c:v>
                </c:pt>
                <c:pt idx="918">
                  <c:v>9.1767817083455157</c:v>
                </c:pt>
                <c:pt idx="919">
                  <c:v>9.1867797083395999</c:v>
                </c:pt>
                <c:pt idx="920">
                  <c:v>9.1967787083412986</c:v>
                </c:pt>
                <c:pt idx="921">
                  <c:v>9.2067767083353829</c:v>
                </c:pt>
                <c:pt idx="922">
                  <c:v>9.2167747083585709</c:v>
                </c:pt>
                <c:pt idx="923">
                  <c:v>9.2267737083602697</c:v>
                </c:pt>
                <c:pt idx="924">
                  <c:v>9.2367717083543539</c:v>
                </c:pt>
                <c:pt idx="925">
                  <c:v>9.2467697083484381</c:v>
                </c:pt>
                <c:pt idx="926">
                  <c:v>9.2567687083501369</c:v>
                </c:pt>
                <c:pt idx="927">
                  <c:v>9.2667667083442211</c:v>
                </c:pt>
                <c:pt idx="928">
                  <c:v>9.2767657083459198</c:v>
                </c:pt>
                <c:pt idx="929">
                  <c:v>9.2867637083400041</c:v>
                </c:pt>
                <c:pt idx="930">
                  <c:v>9.2967617083340883</c:v>
                </c:pt>
                <c:pt idx="931">
                  <c:v>9.3067607083357871</c:v>
                </c:pt>
                <c:pt idx="932">
                  <c:v>9.3167587083589751</c:v>
                </c:pt>
                <c:pt idx="933">
                  <c:v>9.3267567083530594</c:v>
                </c:pt>
                <c:pt idx="934">
                  <c:v>9.3367557083547581</c:v>
                </c:pt>
                <c:pt idx="935">
                  <c:v>9.3467537083488423</c:v>
                </c:pt>
                <c:pt idx="936">
                  <c:v>9.3567517083429266</c:v>
                </c:pt>
                <c:pt idx="937">
                  <c:v>9.3667507083446253</c:v>
                </c:pt>
                <c:pt idx="938">
                  <c:v>9.3767487083387095</c:v>
                </c:pt>
                <c:pt idx="939">
                  <c:v>9.3867477083404083</c:v>
                </c:pt>
                <c:pt idx="940">
                  <c:v>9.3967457083344925</c:v>
                </c:pt>
                <c:pt idx="941">
                  <c:v>9.4067437083576806</c:v>
                </c:pt>
                <c:pt idx="942">
                  <c:v>9.4167427083593793</c:v>
                </c:pt>
                <c:pt idx="943">
                  <c:v>9.4267407083534636</c:v>
                </c:pt>
                <c:pt idx="944">
                  <c:v>9.4367387083475478</c:v>
                </c:pt>
                <c:pt idx="945">
                  <c:v>9.4467377083492465</c:v>
                </c:pt>
                <c:pt idx="946">
                  <c:v>9.4567357083433308</c:v>
                </c:pt>
                <c:pt idx="947">
                  <c:v>9.4667347083450295</c:v>
                </c:pt>
                <c:pt idx="948">
                  <c:v>9.4767327083391137</c:v>
                </c:pt>
                <c:pt idx="949">
                  <c:v>9.486730708333198</c:v>
                </c:pt>
                <c:pt idx="950">
                  <c:v>9.4967297083348967</c:v>
                </c:pt>
                <c:pt idx="951">
                  <c:v>9.5067277083580848</c:v>
                </c:pt>
                <c:pt idx="952">
                  <c:v>9.516725708352169</c:v>
                </c:pt>
                <c:pt idx="953">
                  <c:v>9.5267247083538678</c:v>
                </c:pt>
                <c:pt idx="954">
                  <c:v>9.536722708347952</c:v>
                </c:pt>
                <c:pt idx="955">
                  <c:v>9.5467217083496507</c:v>
                </c:pt>
                <c:pt idx="956">
                  <c:v>9.556719708343735</c:v>
                </c:pt>
                <c:pt idx="957">
                  <c:v>9.5667177083378192</c:v>
                </c:pt>
                <c:pt idx="958">
                  <c:v>9.5767167083395179</c:v>
                </c:pt>
                <c:pt idx="959">
                  <c:v>9.5867147083336022</c:v>
                </c:pt>
                <c:pt idx="960">
                  <c:v>9.5967127083567902</c:v>
                </c:pt>
                <c:pt idx="961">
                  <c:v>9.606711708358489</c:v>
                </c:pt>
                <c:pt idx="962">
                  <c:v>9.6167097083525732</c:v>
                </c:pt>
                <c:pt idx="963">
                  <c:v>9.6267077083466575</c:v>
                </c:pt>
                <c:pt idx="964">
                  <c:v>9.6367067083483562</c:v>
                </c:pt>
                <c:pt idx="965">
                  <c:v>9.6467047083424404</c:v>
                </c:pt>
                <c:pt idx="966">
                  <c:v>9.6567037083441392</c:v>
                </c:pt>
                <c:pt idx="967">
                  <c:v>9.6667017083382234</c:v>
                </c:pt>
                <c:pt idx="968">
                  <c:v>9.6766997083614115</c:v>
                </c:pt>
                <c:pt idx="969">
                  <c:v>9.6866987083340064</c:v>
                </c:pt>
                <c:pt idx="970">
                  <c:v>9.6966967083571944</c:v>
                </c:pt>
                <c:pt idx="971">
                  <c:v>9.7066947083512787</c:v>
                </c:pt>
                <c:pt idx="972">
                  <c:v>9.7166937083529774</c:v>
                </c:pt>
                <c:pt idx="973">
                  <c:v>9.7266917083470616</c:v>
                </c:pt>
                <c:pt idx="974">
                  <c:v>9.7366907083487604</c:v>
                </c:pt>
                <c:pt idx="975">
                  <c:v>9.7466887083428446</c:v>
                </c:pt>
                <c:pt idx="976">
                  <c:v>9.7566867083369289</c:v>
                </c:pt>
                <c:pt idx="977">
                  <c:v>9.7666857083386276</c:v>
                </c:pt>
                <c:pt idx="978">
                  <c:v>9.7766837083618157</c:v>
                </c:pt>
                <c:pt idx="979">
                  <c:v>9.7866817083558999</c:v>
                </c:pt>
                <c:pt idx="980">
                  <c:v>9.7966807083575986</c:v>
                </c:pt>
                <c:pt idx="981">
                  <c:v>9.8066784583497792</c:v>
                </c:pt>
                <c:pt idx="982">
                  <c:v>9.816677458351478</c:v>
                </c:pt>
                <c:pt idx="983">
                  <c:v>9.8266754583455622</c:v>
                </c:pt>
                <c:pt idx="984">
                  <c:v>9.8366734583396465</c:v>
                </c:pt>
                <c:pt idx="985">
                  <c:v>9.8466724583413452</c:v>
                </c:pt>
                <c:pt idx="986">
                  <c:v>9.8566704583354294</c:v>
                </c:pt>
                <c:pt idx="987">
                  <c:v>9.8666684583586175</c:v>
                </c:pt>
                <c:pt idx="988">
                  <c:v>9.8766674583603162</c:v>
                </c:pt>
                <c:pt idx="989">
                  <c:v>9.8866654583544005</c:v>
                </c:pt>
                <c:pt idx="990">
                  <c:v>9.8966644583560992</c:v>
                </c:pt>
                <c:pt idx="991">
                  <c:v>9.9066624583501834</c:v>
                </c:pt>
                <c:pt idx="992">
                  <c:v>9.9166604583442677</c:v>
                </c:pt>
                <c:pt idx="993">
                  <c:v>9.9266594583459664</c:v>
                </c:pt>
                <c:pt idx="994">
                  <c:v>9.9366574583400507</c:v>
                </c:pt>
                <c:pt idx="995">
                  <c:v>9.9466554583341349</c:v>
                </c:pt>
                <c:pt idx="996">
                  <c:v>9.9566544583358336</c:v>
                </c:pt>
                <c:pt idx="997">
                  <c:v>9.9666524583590217</c:v>
                </c:pt>
                <c:pt idx="998">
                  <c:v>9.9766504583531059</c:v>
                </c:pt>
                <c:pt idx="999">
                  <c:v>9.9866494583548047</c:v>
                </c:pt>
                <c:pt idx="1000">
                  <c:v>9.9966474583488889</c:v>
                </c:pt>
                <c:pt idx="1001">
                  <c:v>10.006646458350588</c:v>
                </c:pt>
                <c:pt idx="1002">
                  <c:v>10.016644458344672</c:v>
                </c:pt>
                <c:pt idx="1003">
                  <c:v>10.026642458338756</c:v>
                </c:pt>
                <c:pt idx="1004">
                  <c:v>10.036641458340455</c:v>
                </c:pt>
                <c:pt idx="1005">
                  <c:v>10.046639458334539</c:v>
                </c:pt>
                <c:pt idx="1006">
                  <c:v>10.056637458357727</c:v>
                </c:pt>
                <c:pt idx="1007">
                  <c:v>10.066636458359426</c:v>
                </c:pt>
                <c:pt idx="1008">
                  <c:v>10.07663445835351</c:v>
                </c:pt>
                <c:pt idx="1009">
                  <c:v>10.086633458355209</c:v>
                </c:pt>
                <c:pt idx="1010">
                  <c:v>10.096631458349293</c:v>
                </c:pt>
                <c:pt idx="1011">
                  <c:v>10.106629458343377</c:v>
                </c:pt>
                <c:pt idx="1012">
                  <c:v>10.116628458345076</c:v>
                </c:pt>
                <c:pt idx="1013">
                  <c:v>10.12662645833916</c:v>
                </c:pt>
                <c:pt idx="1014">
                  <c:v>10.136624458333245</c:v>
                </c:pt>
                <c:pt idx="1015">
                  <c:v>10.146623458334943</c:v>
                </c:pt>
                <c:pt idx="1016">
                  <c:v>10.156621458358131</c:v>
                </c:pt>
                <c:pt idx="1017">
                  <c:v>10.16662045835983</c:v>
                </c:pt>
                <c:pt idx="1018">
                  <c:v>10.176618458353914</c:v>
                </c:pt>
                <c:pt idx="1019">
                  <c:v>10.186616458347999</c:v>
                </c:pt>
                <c:pt idx="1020">
                  <c:v>10.196615458349697</c:v>
                </c:pt>
                <c:pt idx="1021">
                  <c:v>10.206613458343782</c:v>
                </c:pt>
                <c:pt idx="1022">
                  <c:v>10.216611458337866</c:v>
                </c:pt>
                <c:pt idx="1023">
                  <c:v>10.226610458339565</c:v>
                </c:pt>
                <c:pt idx="1024">
                  <c:v>10.236608458333649</c:v>
                </c:pt>
                <c:pt idx="1025">
                  <c:v>10.246607458335347</c:v>
                </c:pt>
                <c:pt idx="1026">
                  <c:v>10.256605458358536</c:v>
                </c:pt>
                <c:pt idx="1027">
                  <c:v>10.26660345835262</c:v>
                </c:pt>
                <c:pt idx="1028">
                  <c:v>10.276602458354319</c:v>
                </c:pt>
                <c:pt idx="1029">
                  <c:v>10.286600458348403</c:v>
                </c:pt>
                <c:pt idx="1030">
                  <c:v>10.296598458342487</c:v>
                </c:pt>
                <c:pt idx="1031">
                  <c:v>10.306597458344186</c:v>
                </c:pt>
                <c:pt idx="1032">
                  <c:v>10.31659545833827</c:v>
                </c:pt>
                <c:pt idx="1033">
                  <c:v>10.326594458339969</c:v>
                </c:pt>
                <c:pt idx="1034">
                  <c:v>10.336592458334053</c:v>
                </c:pt>
                <c:pt idx="1035">
                  <c:v>10.346590458357241</c:v>
                </c:pt>
                <c:pt idx="1036">
                  <c:v>10.35658945835894</c:v>
                </c:pt>
                <c:pt idx="1037">
                  <c:v>10.366587458353024</c:v>
                </c:pt>
                <c:pt idx="1038">
                  <c:v>10.376585458347108</c:v>
                </c:pt>
                <c:pt idx="1039">
                  <c:v>10.386584458348807</c:v>
                </c:pt>
                <c:pt idx="1040">
                  <c:v>10.396582458342891</c:v>
                </c:pt>
                <c:pt idx="1041">
                  <c:v>10.406580458336975</c:v>
                </c:pt>
                <c:pt idx="1042">
                  <c:v>10.416579458338674</c:v>
                </c:pt>
                <c:pt idx="1043">
                  <c:v>10.426577458361862</c:v>
                </c:pt>
                <c:pt idx="1044">
                  <c:v>10.436576458334457</c:v>
                </c:pt>
                <c:pt idx="1045">
                  <c:v>10.446574458357645</c:v>
                </c:pt>
                <c:pt idx="1046">
                  <c:v>10.456572458351729</c:v>
                </c:pt>
                <c:pt idx="1047">
                  <c:v>10.466571458353428</c:v>
                </c:pt>
                <c:pt idx="1048">
                  <c:v>10.476569458347512</c:v>
                </c:pt>
                <c:pt idx="1049">
                  <c:v>10.486567458341597</c:v>
                </c:pt>
                <c:pt idx="1050">
                  <c:v>10.496566458343295</c:v>
                </c:pt>
                <c:pt idx="1051">
                  <c:v>10.50656445833738</c:v>
                </c:pt>
                <c:pt idx="1052">
                  <c:v>10.516563458339078</c:v>
                </c:pt>
                <c:pt idx="1053">
                  <c:v>10.526561458333163</c:v>
                </c:pt>
                <c:pt idx="1054">
                  <c:v>10.536559458356351</c:v>
                </c:pt>
                <c:pt idx="1055">
                  <c:v>10.546558458358049</c:v>
                </c:pt>
                <c:pt idx="1056">
                  <c:v>10.556556458352134</c:v>
                </c:pt>
                <c:pt idx="1057">
                  <c:v>10.566554458346218</c:v>
                </c:pt>
                <c:pt idx="1058">
                  <c:v>10.576553458347917</c:v>
                </c:pt>
                <c:pt idx="1059">
                  <c:v>10.586551458342001</c:v>
                </c:pt>
                <c:pt idx="1060">
                  <c:v>10.5965504583437</c:v>
                </c:pt>
                <c:pt idx="1061">
                  <c:v>10.606548458337784</c:v>
                </c:pt>
                <c:pt idx="1062">
                  <c:v>10.616546458360972</c:v>
                </c:pt>
                <c:pt idx="1063">
                  <c:v>10.626545458333567</c:v>
                </c:pt>
                <c:pt idx="1064">
                  <c:v>10.636543458356755</c:v>
                </c:pt>
                <c:pt idx="1065">
                  <c:v>10.646541458350839</c:v>
                </c:pt>
                <c:pt idx="1066">
                  <c:v>10.656540458352538</c:v>
                </c:pt>
                <c:pt idx="1067">
                  <c:v>10.666538458346622</c:v>
                </c:pt>
                <c:pt idx="1068">
                  <c:v>10.676537458348321</c:v>
                </c:pt>
                <c:pt idx="1069">
                  <c:v>10.686535458342405</c:v>
                </c:pt>
                <c:pt idx="1070">
                  <c:v>10.696533458336489</c:v>
                </c:pt>
                <c:pt idx="1071">
                  <c:v>10.706532458338188</c:v>
                </c:pt>
                <c:pt idx="1072">
                  <c:v>10.716530458361376</c:v>
                </c:pt>
                <c:pt idx="1073">
                  <c:v>10.72652845835546</c:v>
                </c:pt>
                <c:pt idx="1074">
                  <c:v>10.736527458357159</c:v>
                </c:pt>
                <c:pt idx="1075">
                  <c:v>10.746525458351243</c:v>
                </c:pt>
                <c:pt idx="1076">
                  <c:v>10.756524458352942</c:v>
                </c:pt>
                <c:pt idx="1077">
                  <c:v>10.766522458347026</c:v>
                </c:pt>
                <c:pt idx="1078">
                  <c:v>10.77652045834111</c:v>
                </c:pt>
                <c:pt idx="1079">
                  <c:v>10.786519458342809</c:v>
                </c:pt>
                <c:pt idx="1080">
                  <c:v>10.796517458336893</c:v>
                </c:pt>
                <c:pt idx="1081">
                  <c:v>10.806515083357226</c:v>
                </c:pt>
                <c:pt idx="1082">
                  <c:v>10.816514083358925</c:v>
                </c:pt>
                <c:pt idx="1083">
                  <c:v>10.826512083353009</c:v>
                </c:pt>
                <c:pt idx="1084">
                  <c:v>10.836511083354708</c:v>
                </c:pt>
                <c:pt idx="1085">
                  <c:v>10.846509083348792</c:v>
                </c:pt>
                <c:pt idx="1086">
                  <c:v>10.856507083342876</c:v>
                </c:pt>
                <c:pt idx="1087">
                  <c:v>10.866506083344575</c:v>
                </c:pt>
                <c:pt idx="1088">
                  <c:v>10.876504083338659</c:v>
                </c:pt>
                <c:pt idx="1089">
                  <c:v>10.886502083361847</c:v>
                </c:pt>
                <c:pt idx="1090">
                  <c:v>10.896501083334442</c:v>
                </c:pt>
                <c:pt idx="1091">
                  <c:v>10.90649908335763</c:v>
                </c:pt>
                <c:pt idx="1092">
                  <c:v>10.916498083359329</c:v>
                </c:pt>
                <c:pt idx="1093">
                  <c:v>10.926496083353413</c:v>
                </c:pt>
                <c:pt idx="1094">
                  <c:v>10.936494083347498</c:v>
                </c:pt>
                <c:pt idx="1095">
                  <c:v>10.946493083349196</c:v>
                </c:pt>
                <c:pt idx="1096">
                  <c:v>10.95649108334328</c:v>
                </c:pt>
                <c:pt idx="1097">
                  <c:v>10.966489083337365</c:v>
                </c:pt>
                <c:pt idx="1098">
                  <c:v>10.976488083339063</c:v>
                </c:pt>
                <c:pt idx="1099">
                  <c:v>10.986486083362252</c:v>
                </c:pt>
                <c:pt idx="1100">
                  <c:v>10.996485083334846</c:v>
                </c:pt>
                <c:pt idx="1101">
                  <c:v>11.006483083358034</c:v>
                </c:pt>
                <c:pt idx="1102">
                  <c:v>11.016481083352119</c:v>
                </c:pt>
                <c:pt idx="1103">
                  <c:v>11.026480083353817</c:v>
                </c:pt>
                <c:pt idx="1104">
                  <c:v>11.036478083347902</c:v>
                </c:pt>
                <c:pt idx="1105">
                  <c:v>11.046476083341986</c:v>
                </c:pt>
                <c:pt idx="1106">
                  <c:v>11.056475083343685</c:v>
                </c:pt>
                <c:pt idx="1107">
                  <c:v>11.066473083337769</c:v>
                </c:pt>
                <c:pt idx="1108">
                  <c:v>11.076472083339468</c:v>
                </c:pt>
                <c:pt idx="1109">
                  <c:v>11.086470083333552</c:v>
                </c:pt>
                <c:pt idx="1110">
                  <c:v>11.09646808335674</c:v>
                </c:pt>
                <c:pt idx="1111">
                  <c:v>11.106467083358439</c:v>
                </c:pt>
                <c:pt idx="1112">
                  <c:v>11.116465083352523</c:v>
                </c:pt>
                <c:pt idx="1113">
                  <c:v>11.126463083346607</c:v>
                </c:pt>
                <c:pt idx="1114">
                  <c:v>11.136462083348306</c:v>
                </c:pt>
                <c:pt idx="1115">
                  <c:v>11.14646008334239</c:v>
                </c:pt>
                <c:pt idx="1116">
                  <c:v>11.156459083344089</c:v>
                </c:pt>
                <c:pt idx="1117">
                  <c:v>11.166457083338173</c:v>
                </c:pt>
                <c:pt idx="1118">
                  <c:v>11.176455083361361</c:v>
                </c:pt>
                <c:pt idx="1119">
                  <c:v>11.186454083333956</c:v>
                </c:pt>
                <c:pt idx="1120">
                  <c:v>11.196452083357144</c:v>
                </c:pt>
                <c:pt idx="1121">
                  <c:v>11.206450083351228</c:v>
                </c:pt>
                <c:pt idx="1122">
                  <c:v>11.216449083352927</c:v>
                </c:pt>
                <c:pt idx="1123">
                  <c:v>11.226447083347011</c:v>
                </c:pt>
                <c:pt idx="1124">
                  <c:v>11.23644608334871</c:v>
                </c:pt>
                <c:pt idx="1125">
                  <c:v>11.246444083342794</c:v>
                </c:pt>
                <c:pt idx="1126">
                  <c:v>11.256442083336879</c:v>
                </c:pt>
                <c:pt idx="1127">
                  <c:v>11.266441083338577</c:v>
                </c:pt>
                <c:pt idx="1128">
                  <c:v>11.276439083361765</c:v>
                </c:pt>
                <c:pt idx="1129">
                  <c:v>11.28643708335585</c:v>
                </c:pt>
                <c:pt idx="1130">
                  <c:v>11.296436083357548</c:v>
                </c:pt>
                <c:pt idx="1131">
                  <c:v>11.306434083351633</c:v>
                </c:pt>
                <c:pt idx="1132">
                  <c:v>11.316433083353331</c:v>
                </c:pt>
                <c:pt idx="1133">
                  <c:v>11.326431083347416</c:v>
                </c:pt>
                <c:pt idx="1134">
                  <c:v>11.3364290833415</c:v>
                </c:pt>
                <c:pt idx="1135">
                  <c:v>11.346428083343199</c:v>
                </c:pt>
                <c:pt idx="1136">
                  <c:v>11.356426083337283</c:v>
                </c:pt>
                <c:pt idx="1137">
                  <c:v>11.366425083338981</c:v>
                </c:pt>
                <c:pt idx="1138">
                  <c:v>11.37642308336217</c:v>
                </c:pt>
                <c:pt idx="1139">
                  <c:v>11.386421083356254</c:v>
                </c:pt>
                <c:pt idx="1140">
                  <c:v>11.396420083357953</c:v>
                </c:pt>
                <c:pt idx="1141">
                  <c:v>11.406418083352037</c:v>
                </c:pt>
                <c:pt idx="1142">
                  <c:v>11.416416083346121</c:v>
                </c:pt>
                <c:pt idx="1143">
                  <c:v>11.42641508334782</c:v>
                </c:pt>
                <c:pt idx="1144">
                  <c:v>11.436413083341904</c:v>
                </c:pt>
                <c:pt idx="1145">
                  <c:v>11.446412083343603</c:v>
                </c:pt>
                <c:pt idx="1146">
                  <c:v>11.456410083337687</c:v>
                </c:pt>
                <c:pt idx="1147">
                  <c:v>11.466408083360875</c:v>
                </c:pt>
                <c:pt idx="1148">
                  <c:v>11.47640708333347</c:v>
                </c:pt>
                <c:pt idx="1149">
                  <c:v>11.486405083356658</c:v>
                </c:pt>
                <c:pt idx="1150">
                  <c:v>11.496403083350742</c:v>
                </c:pt>
                <c:pt idx="1151">
                  <c:v>11.506402083352441</c:v>
                </c:pt>
                <c:pt idx="1152">
                  <c:v>11.516400083346525</c:v>
                </c:pt>
                <c:pt idx="1153">
                  <c:v>11.526399083348224</c:v>
                </c:pt>
                <c:pt idx="1154">
                  <c:v>11.536397083342308</c:v>
                </c:pt>
                <c:pt idx="1155">
                  <c:v>11.546395083336392</c:v>
                </c:pt>
                <c:pt idx="1156">
                  <c:v>11.556394083338091</c:v>
                </c:pt>
                <c:pt idx="1157">
                  <c:v>11.566392083361279</c:v>
                </c:pt>
                <c:pt idx="1158">
                  <c:v>11.576390083355363</c:v>
                </c:pt>
                <c:pt idx="1159">
                  <c:v>11.586389083357062</c:v>
                </c:pt>
                <c:pt idx="1160">
                  <c:v>11.596387083351146</c:v>
                </c:pt>
                <c:pt idx="1161">
                  <c:v>11.606386083352845</c:v>
                </c:pt>
                <c:pt idx="1162">
                  <c:v>11.616384083346929</c:v>
                </c:pt>
                <c:pt idx="1163">
                  <c:v>11.626382083341014</c:v>
                </c:pt>
                <c:pt idx="1164">
                  <c:v>11.636381083342712</c:v>
                </c:pt>
                <c:pt idx="1165">
                  <c:v>11.646379083336797</c:v>
                </c:pt>
                <c:pt idx="1166">
                  <c:v>11.656377083359985</c:v>
                </c:pt>
                <c:pt idx="1167">
                  <c:v>11.666376083361683</c:v>
                </c:pt>
                <c:pt idx="1168">
                  <c:v>11.676374083355768</c:v>
                </c:pt>
                <c:pt idx="1169">
                  <c:v>11.686373083357466</c:v>
                </c:pt>
                <c:pt idx="1170">
                  <c:v>11.696371083351551</c:v>
                </c:pt>
                <c:pt idx="1171">
                  <c:v>11.706369083345635</c:v>
                </c:pt>
                <c:pt idx="1172">
                  <c:v>11.716368083347334</c:v>
                </c:pt>
                <c:pt idx="1173">
                  <c:v>11.726366083341418</c:v>
                </c:pt>
                <c:pt idx="1174">
                  <c:v>11.736364083335502</c:v>
                </c:pt>
                <c:pt idx="1175">
                  <c:v>11.746363083337201</c:v>
                </c:pt>
                <c:pt idx="1176">
                  <c:v>11.756361083360389</c:v>
                </c:pt>
                <c:pt idx="1177">
                  <c:v>11.766360083362088</c:v>
                </c:pt>
                <c:pt idx="1178">
                  <c:v>11.776358083356172</c:v>
                </c:pt>
                <c:pt idx="1179">
                  <c:v>11.786356083350256</c:v>
                </c:pt>
                <c:pt idx="1180">
                  <c:v>11.796355083351955</c:v>
                </c:pt>
                <c:pt idx="1181">
                  <c:v>11.806353083346039</c:v>
                </c:pt>
                <c:pt idx="1182">
                  <c:v>11.816352458350593</c:v>
                </c:pt>
                <c:pt idx="1183">
                  <c:v>11.826350458344677</c:v>
                </c:pt>
                <c:pt idx="1184">
                  <c:v>11.836348458338762</c:v>
                </c:pt>
                <c:pt idx="1185">
                  <c:v>11.84634745834046</c:v>
                </c:pt>
                <c:pt idx="1186">
                  <c:v>11.856345458334545</c:v>
                </c:pt>
                <c:pt idx="1187">
                  <c:v>11.866343458357733</c:v>
                </c:pt>
                <c:pt idx="1188">
                  <c:v>11.876342458359431</c:v>
                </c:pt>
                <c:pt idx="1189">
                  <c:v>11.886340458353516</c:v>
                </c:pt>
                <c:pt idx="1190">
                  <c:v>11.896339458355214</c:v>
                </c:pt>
                <c:pt idx="1191">
                  <c:v>11.906337458349299</c:v>
                </c:pt>
                <c:pt idx="1192">
                  <c:v>11.916335458343383</c:v>
                </c:pt>
                <c:pt idx="1193">
                  <c:v>11.926334458345082</c:v>
                </c:pt>
                <c:pt idx="1194">
                  <c:v>11.936332458339166</c:v>
                </c:pt>
                <c:pt idx="1195">
                  <c:v>11.94633045833325</c:v>
                </c:pt>
                <c:pt idx="1196">
                  <c:v>11.956329458334949</c:v>
                </c:pt>
                <c:pt idx="1197">
                  <c:v>11.966327458358137</c:v>
                </c:pt>
                <c:pt idx="1198">
                  <c:v>11.976326458359836</c:v>
                </c:pt>
                <c:pt idx="1199">
                  <c:v>11.98632445835392</c:v>
                </c:pt>
                <c:pt idx="1200">
                  <c:v>11.996322458348004</c:v>
                </c:pt>
                <c:pt idx="1201">
                  <c:v>12.006321458349703</c:v>
                </c:pt>
                <c:pt idx="1202">
                  <c:v>12.016319458343787</c:v>
                </c:pt>
                <c:pt idx="1203">
                  <c:v>12.026318458345486</c:v>
                </c:pt>
                <c:pt idx="1204">
                  <c:v>12.03631645833957</c:v>
                </c:pt>
                <c:pt idx="1205">
                  <c:v>12.046314458333654</c:v>
                </c:pt>
                <c:pt idx="1206">
                  <c:v>12.056313458335353</c:v>
                </c:pt>
                <c:pt idx="1207">
                  <c:v>12.066311458358541</c:v>
                </c:pt>
                <c:pt idx="1208">
                  <c:v>12.076309458352625</c:v>
                </c:pt>
                <c:pt idx="1209">
                  <c:v>12.086308458354324</c:v>
                </c:pt>
                <c:pt idx="1210">
                  <c:v>12.096306458348408</c:v>
                </c:pt>
                <c:pt idx="1211">
                  <c:v>12.106305458350107</c:v>
                </c:pt>
                <c:pt idx="1212">
                  <c:v>12.116303458344191</c:v>
                </c:pt>
                <c:pt idx="1213">
                  <c:v>12.126301458338276</c:v>
                </c:pt>
                <c:pt idx="1214">
                  <c:v>12.136300458339974</c:v>
                </c:pt>
                <c:pt idx="1215">
                  <c:v>12.146298458334059</c:v>
                </c:pt>
                <c:pt idx="1216">
                  <c:v>12.156296458357247</c:v>
                </c:pt>
                <c:pt idx="1217">
                  <c:v>12.166295458358945</c:v>
                </c:pt>
                <c:pt idx="1218">
                  <c:v>12.17629345835303</c:v>
                </c:pt>
                <c:pt idx="1219">
                  <c:v>12.186292458354728</c:v>
                </c:pt>
                <c:pt idx="1220">
                  <c:v>12.196290458348813</c:v>
                </c:pt>
                <c:pt idx="1221">
                  <c:v>12.206288458342897</c:v>
                </c:pt>
                <c:pt idx="1222">
                  <c:v>12.216287458344596</c:v>
                </c:pt>
                <c:pt idx="1223">
                  <c:v>12.22628545833868</c:v>
                </c:pt>
                <c:pt idx="1224">
                  <c:v>12.236283458361868</c:v>
                </c:pt>
                <c:pt idx="1225">
                  <c:v>12.246282458334463</c:v>
                </c:pt>
                <c:pt idx="1226">
                  <c:v>12.256280458357651</c:v>
                </c:pt>
                <c:pt idx="1227">
                  <c:v>12.26627945835935</c:v>
                </c:pt>
                <c:pt idx="1228">
                  <c:v>12.276277458353434</c:v>
                </c:pt>
                <c:pt idx="1229">
                  <c:v>12.286275458347518</c:v>
                </c:pt>
                <c:pt idx="1230">
                  <c:v>12.296274458349217</c:v>
                </c:pt>
                <c:pt idx="1231">
                  <c:v>12.306272458343301</c:v>
                </c:pt>
                <c:pt idx="1232">
                  <c:v>12.316271458345</c:v>
                </c:pt>
                <c:pt idx="1233">
                  <c:v>12.326269458339084</c:v>
                </c:pt>
                <c:pt idx="1234">
                  <c:v>12.336267458333168</c:v>
                </c:pt>
                <c:pt idx="1235">
                  <c:v>12.346266458334867</c:v>
                </c:pt>
                <c:pt idx="1236">
                  <c:v>12.356264458358055</c:v>
                </c:pt>
                <c:pt idx="1237">
                  <c:v>12.366262458352139</c:v>
                </c:pt>
                <c:pt idx="1238">
                  <c:v>12.376261458353838</c:v>
                </c:pt>
                <c:pt idx="1239">
                  <c:v>12.386259458347922</c:v>
                </c:pt>
                <c:pt idx="1240">
                  <c:v>12.396258458349621</c:v>
                </c:pt>
                <c:pt idx="1241">
                  <c:v>12.406256458343705</c:v>
                </c:pt>
                <c:pt idx="1242">
                  <c:v>12.416254458337789</c:v>
                </c:pt>
                <c:pt idx="1243">
                  <c:v>12.426253458339488</c:v>
                </c:pt>
                <c:pt idx="1244">
                  <c:v>12.436251458333572</c:v>
                </c:pt>
                <c:pt idx="1245">
                  <c:v>12.446250458335271</c:v>
                </c:pt>
                <c:pt idx="1246">
                  <c:v>12.456248458358459</c:v>
                </c:pt>
                <c:pt idx="1247">
                  <c:v>12.466246458352543</c:v>
                </c:pt>
                <c:pt idx="1248">
                  <c:v>12.476245458354242</c:v>
                </c:pt>
                <c:pt idx="1249">
                  <c:v>12.486243458348326</c:v>
                </c:pt>
                <c:pt idx="1250">
                  <c:v>12.496241458342411</c:v>
                </c:pt>
                <c:pt idx="1251">
                  <c:v>12.506240458344109</c:v>
                </c:pt>
                <c:pt idx="1252">
                  <c:v>12.516238458338194</c:v>
                </c:pt>
                <c:pt idx="1253">
                  <c:v>12.526237458339892</c:v>
                </c:pt>
                <c:pt idx="1254">
                  <c:v>12.536235458333977</c:v>
                </c:pt>
                <c:pt idx="1255">
                  <c:v>12.546233458357165</c:v>
                </c:pt>
                <c:pt idx="1256">
                  <c:v>12.556232458358863</c:v>
                </c:pt>
                <c:pt idx="1257">
                  <c:v>12.566230458352948</c:v>
                </c:pt>
                <c:pt idx="1258">
                  <c:v>12.576228458347032</c:v>
                </c:pt>
                <c:pt idx="1259">
                  <c:v>12.586227458348731</c:v>
                </c:pt>
                <c:pt idx="1260">
                  <c:v>12.596225458342815</c:v>
                </c:pt>
                <c:pt idx="1261">
                  <c:v>12.606224458344514</c:v>
                </c:pt>
                <c:pt idx="1262">
                  <c:v>12.616222458338598</c:v>
                </c:pt>
                <c:pt idx="1263">
                  <c:v>12.626220458361786</c:v>
                </c:pt>
                <c:pt idx="1264">
                  <c:v>12.636219458334381</c:v>
                </c:pt>
                <c:pt idx="1265">
                  <c:v>12.646217458357569</c:v>
                </c:pt>
                <c:pt idx="1266">
                  <c:v>12.656216458359268</c:v>
                </c:pt>
                <c:pt idx="1267">
                  <c:v>12.666214458353352</c:v>
                </c:pt>
                <c:pt idx="1268">
                  <c:v>12.676212458347436</c:v>
                </c:pt>
                <c:pt idx="1269">
                  <c:v>12.686211458349135</c:v>
                </c:pt>
                <c:pt idx="1270">
                  <c:v>12.696209458343219</c:v>
                </c:pt>
                <c:pt idx="1271">
                  <c:v>12.706207458337303</c:v>
                </c:pt>
                <c:pt idx="1272">
                  <c:v>12.716206458339002</c:v>
                </c:pt>
                <c:pt idx="1273">
                  <c:v>12.72620445836219</c:v>
                </c:pt>
                <c:pt idx="1274">
                  <c:v>12.736203458334785</c:v>
                </c:pt>
                <c:pt idx="1275">
                  <c:v>12.746201458357973</c:v>
                </c:pt>
                <c:pt idx="1276">
                  <c:v>12.756199458352057</c:v>
                </c:pt>
                <c:pt idx="1277">
                  <c:v>12.766198458353756</c:v>
                </c:pt>
                <c:pt idx="1278">
                  <c:v>12.77619645834784</c:v>
                </c:pt>
                <c:pt idx="1279">
                  <c:v>12.786195458349539</c:v>
                </c:pt>
                <c:pt idx="1280">
                  <c:v>12.796193458343623</c:v>
                </c:pt>
                <c:pt idx="1281">
                  <c:v>12.806191458337707</c:v>
                </c:pt>
                <c:pt idx="1282">
                  <c:v>12.816190333338454</c:v>
                </c:pt>
                <c:pt idx="1283">
                  <c:v>12.826188333361642</c:v>
                </c:pt>
                <c:pt idx="1284">
                  <c:v>12.836186333355727</c:v>
                </c:pt>
                <c:pt idx="1285">
                  <c:v>12.846185333357425</c:v>
                </c:pt>
                <c:pt idx="1286">
                  <c:v>12.85618333335151</c:v>
                </c:pt>
                <c:pt idx="1287">
                  <c:v>12.866182333353208</c:v>
                </c:pt>
                <c:pt idx="1288">
                  <c:v>12.876180333347293</c:v>
                </c:pt>
                <c:pt idx="1289">
                  <c:v>12.886178333341377</c:v>
                </c:pt>
                <c:pt idx="1290">
                  <c:v>12.896177333343076</c:v>
                </c:pt>
                <c:pt idx="1291">
                  <c:v>12.90617533333716</c:v>
                </c:pt>
                <c:pt idx="1292">
                  <c:v>12.916174333338859</c:v>
                </c:pt>
                <c:pt idx="1293">
                  <c:v>12.926172333362047</c:v>
                </c:pt>
                <c:pt idx="1294">
                  <c:v>12.936170333356131</c:v>
                </c:pt>
                <c:pt idx="1295">
                  <c:v>12.94616933335783</c:v>
                </c:pt>
                <c:pt idx="1296">
                  <c:v>12.956167333351914</c:v>
                </c:pt>
                <c:pt idx="1297">
                  <c:v>12.966165333345998</c:v>
                </c:pt>
                <c:pt idx="1298">
                  <c:v>12.976164333347697</c:v>
                </c:pt>
                <c:pt idx="1299">
                  <c:v>12.986162333341781</c:v>
                </c:pt>
                <c:pt idx="1300">
                  <c:v>12.99616133334348</c:v>
                </c:pt>
                <c:pt idx="1301">
                  <c:v>13.006159333337564</c:v>
                </c:pt>
                <c:pt idx="1302">
                  <c:v>13.016157333360752</c:v>
                </c:pt>
                <c:pt idx="1303">
                  <c:v>13.026156333333347</c:v>
                </c:pt>
                <c:pt idx="1304">
                  <c:v>13.036154333356535</c:v>
                </c:pt>
                <c:pt idx="1305">
                  <c:v>13.046153333358234</c:v>
                </c:pt>
                <c:pt idx="1306">
                  <c:v>13.056151333352318</c:v>
                </c:pt>
                <c:pt idx="1307">
                  <c:v>13.066149333346402</c:v>
                </c:pt>
                <c:pt idx="1308">
                  <c:v>13.076148333348101</c:v>
                </c:pt>
                <c:pt idx="1309">
                  <c:v>13.086146333342185</c:v>
                </c:pt>
                <c:pt idx="1310">
                  <c:v>13.096144333336269</c:v>
                </c:pt>
                <c:pt idx="1311">
                  <c:v>13.106143333337968</c:v>
                </c:pt>
                <c:pt idx="1312">
                  <c:v>13.116141333361156</c:v>
                </c:pt>
                <c:pt idx="1313">
                  <c:v>13.126140333333751</c:v>
                </c:pt>
                <c:pt idx="1314">
                  <c:v>13.136138333356939</c:v>
                </c:pt>
                <c:pt idx="1315">
                  <c:v>13.146136333351023</c:v>
                </c:pt>
                <c:pt idx="1316">
                  <c:v>13.156135333352722</c:v>
                </c:pt>
                <c:pt idx="1317">
                  <c:v>13.166133333346806</c:v>
                </c:pt>
                <c:pt idx="1318">
                  <c:v>13.176132333348505</c:v>
                </c:pt>
                <c:pt idx="1319">
                  <c:v>13.186130333342589</c:v>
                </c:pt>
                <c:pt idx="1320">
                  <c:v>13.196128333336674</c:v>
                </c:pt>
                <c:pt idx="1321">
                  <c:v>13.206127333338372</c:v>
                </c:pt>
                <c:pt idx="1322">
                  <c:v>13.21612533336156</c:v>
                </c:pt>
                <c:pt idx="1323">
                  <c:v>13.226124333334155</c:v>
                </c:pt>
                <c:pt idx="1324">
                  <c:v>13.236122333357343</c:v>
                </c:pt>
                <c:pt idx="1325">
                  <c:v>13.246120333351428</c:v>
                </c:pt>
                <c:pt idx="1326">
                  <c:v>13.256119333353126</c:v>
                </c:pt>
                <c:pt idx="1327">
                  <c:v>13.266117333347211</c:v>
                </c:pt>
                <c:pt idx="1328">
                  <c:v>13.276115333341295</c:v>
                </c:pt>
                <c:pt idx="1329">
                  <c:v>13.286114333342994</c:v>
                </c:pt>
                <c:pt idx="1330">
                  <c:v>13.296112333337078</c:v>
                </c:pt>
                <c:pt idx="1331">
                  <c:v>13.306111333338777</c:v>
                </c:pt>
                <c:pt idx="1332">
                  <c:v>13.316109333361965</c:v>
                </c:pt>
                <c:pt idx="1333">
                  <c:v>13.326107333356049</c:v>
                </c:pt>
                <c:pt idx="1334">
                  <c:v>13.336106333357748</c:v>
                </c:pt>
                <c:pt idx="1335">
                  <c:v>13.346104333351832</c:v>
                </c:pt>
                <c:pt idx="1336">
                  <c:v>13.356103333353531</c:v>
                </c:pt>
                <c:pt idx="1337">
                  <c:v>13.366101333347615</c:v>
                </c:pt>
                <c:pt idx="1338">
                  <c:v>13.376099333341699</c:v>
                </c:pt>
                <c:pt idx="1339">
                  <c:v>13.386098333343398</c:v>
                </c:pt>
                <c:pt idx="1340">
                  <c:v>13.396096333337482</c:v>
                </c:pt>
                <c:pt idx="1341">
                  <c:v>13.40609433336067</c:v>
                </c:pt>
                <c:pt idx="1342">
                  <c:v>13.416093333333265</c:v>
                </c:pt>
                <c:pt idx="1343">
                  <c:v>13.426091333356453</c:v>
                </c:pt>
                <c:pt idx="1344">
                  <c:v>13.436090333358152</c:v>
                </c:pt>
                <c:pt idx="1345">
                  <c:v>13.446088333352236</c:v>
                </c:pt>
                <c:pt idx="1346">
                  <c:v>13.45608633334632</c:v>
                </c:pt>
                <c:pt idx="1347">
                  <c:v>13.466085333348019</c:v>
                </c:pt>
                <c:pt idx="1348">
                  <c:v>13.476083333342103</c:v>
                </c:pt>
                <c:pt idx="1349">
                  <c:v>13.486082333343802</c:v>
                </c:pt>
                <c:pt idx="1350">
                  <c:v>13.496080333337886</c:v>
                </c:pt>
                <c:pt idx="1351">
                  <c:v>13.506078333361074</c:v>
                </c:pt>
                <c:pt idx="1352">
                  <c:v>13.516077333333669</c:v>
                </c:pt>
                <c:pt idx="1353">
                  <c:v>13.526075333356857</c:v>
                </c:pt>
                <c:pt idx="1354">
                  <c:v>13.536073333350942</c:v>
                </c:pt>
                <c:pt idx="1355">
                  <c:v>13.54607233335264</c:v>
                </c:pt>
                <c:pt idx="1356">
                  <c:v>13.556070333346725</c:v>
                </c:pt>
                <c:pt idx="1357">
                  <c:v>13.566069333348423</c:v>
                </c:pt>
                <c:pt idx="1358">
                  <c:v>13.576067333342507</c:v>
                </c:pt>
                <c:pt idx="1359">
                  <c:v>13.586065333336592</c:v>
                </c:pt>
                <c:pt idx="1360">
                  <c:v>13.59606433333829</c:v>
                </c:pt>
                <c:pt idx="1361">
                  <c:v>13.606062333361479</c:v>
                </c:pt>
                <c:pt idx="1362">
                  <c:v>13.616061333334073</c:v>
                </c:pt>
                <c:pt idx="1363">
                  <c:v>13.626059333357261</c:v>
                </c:pt>
                <c:pt idx="1364">
                  <c:v>13.636057333351346</c:v>
                </c:pt>
                <c:pt idx="1365">
                  <c:v>13.646056333353044</c:v>
                </c:pt>
                <c:pt idx="1366">
                  <c:v>13.656054333347129</c:v>
                </c:pt>
                <c:pt idx="1367">
                  <c:v>13.666053333348827</c:v>
                </c:pt>
                <c:pt idx="1368">
                  <c:v>13.676051333342912</c:v>
                </c:pt>
                <c:pt idx="1369">
                  <c:v>13.686049333336996</c:v>
                </c:pt>
                <c:pt idx="1370">
                  <c:v>13.696048333338695</c:v>
                </c:pt>
                <c:pt idx="1371">
                  <c:v>13.706046333361883</c:v>
                </c:pt>
                <c:pt idx="1372">
                  <c:v>13.716044333355967</c:v>
                </c:pt>
                <c:pt idx="1373">
                  <c:v>13.726043333357666</c:v>
                </c:pt>
                <c:pt idx="1374">
                  <c:v>13.73604133335175</c:v>
                </c:pt>
                <c:pt idx="1375">
                  <c:v>13.746040333353449</c:v>
                </c:pt>
                <c:pt idx="1376">
                  <c:v>13.756038333347533</c:v>
                </c:pt>
                <c:pt idx="1377">
                  <c:v>13.766036333341617</c:v>
                </c:pt>
                <c:pt idx="1378">
                  <c:v>13.776035333343316</c:v>
                </c:pt>
                <c:pt idx="1379">
                  <c:v>13.7860333333374</c:v>
                </c:pt>
                <c:pt idx="1380">
                  <c:v>13.796032333339099</c:v>
                </c:pt>
                <c:pt idx="1381">
                  <c:v>13.806030333333183</c:v>
                </c:pt>
                <c:pt idx="1382">
                  <c:v>13.816027750028297</c:v>
                </c:pt>
                <c:pt idx="1383">
                  <c:v>13.826026750000892</c:v>
                </c:pt>
                <c:pt idx="1384">
                  <c:v>13.83602475002408</c:v>
                </c:pt>
                <c:pt idx="1385">
                  <c:v>13.846023750025779</c:v>
                </c:pt>
                <c:pt idx="1386">
                  <c:v>13.856021750019863</c:v>
                </c:pt>
                <c:pt idx="1387">
                  <c:v>13.866019750013947</c:v>
                </c:pt>
                <c:pt idx="1388">
                  <c:v>13.876018750015646</c:v>
                </c:pt>
                <c:pt idx="1389">
                  <c:v>13.88601675000973</c:v>
                </c:pt>
                <c:pt idx="1390">
                  <c:v>13.896015750011429</c:v>
                </c:pt>
                <c:pt idx="1391">
                  <c:v>13.906013750005513</c:v>
                </c:pt>
                <c:pt idx="1392">
                  <c:v>13.916011750028701</c:v>
                </c:pt>
                <c:pt idx="1393">
                  <c:v>13.926010750001296</c:v>
                </c:pt>
                <c:pt idx="1394">
                  <c:v>13.936008750024484</c:v>
                </c:pt>
                <c:pt idx="1395">
                  <c:v>13.946006750018569</c:v>
                </c:pt>
                <c:pt idx="1396">
                  <c:v>13.956005750020267</c:v>
                </c:pt>
                <c:pt idx="1397">
                  <c:v>13.966003750014352</c:v>
                </c:pt>
                <c:pt idx="1398">
                  <c:v>13.97600275001605</c:v>
                </c:pt>
                <c:pt idx="1399">
                  <c:v>13.986000750010135</c:v>
                </c:pt>
                <c:pt idx="1400">
                  <c:v>13.995998750004219</c:v>
                </c:pt>
                <c:pt idx="1401">
                  <c:v>14.005997750005918</c:v>
                </c:pt>
                <c:pt idx="1402">
                  <c:v>14.015995750000002</c:v>
                </c:pt>
                <c:pt idx="1403">
                  <c:v>14.025994750001701</c:v>
                </c:pt>
                <c:pt idx="1404">
                  <c:v>14.035992750024889</c:v>
                </c:pt>
                <c:pt idx="1405">
                  <c:v>14.045990750018973</c:v>
                </c:pt>
                <c:pt idx="1406">
                  <c:v>14.055989750020672</c:v>
                </c:pt>
                <c:pt idx="1407">
                  <c:v>14.065987750014756</c:v>
                </c:pt>
                <c:pt idx="1408">
                  <c:v>14.075986750016455</c:v>
                </c:pt>
                <c:pt idx="1409">
                  <c:v>14.085984750010539</c:v>
                </c:pt>
                <c:pt idx="1410">
                  <c:v>14.095982750004623</c:v>
                </c:pt>
                <c:pt idx="1411">
                  <c:v>14.105981750006322</c:v>
                </c:pt>
                <c:pt idx="1412">
                  <c:v>14.115979750000406</c:v>
                </c:pt>
                <c:pt idx="1413">
                  <c:v>14.125978750002105</c:v>
                </c:pt>
                <c:pt idx="1414">
                  <c:v>14.135976750025293</c:v>
                </c:pt>
                <c:pt idx="1415">
                  <c:v>14.145974750019377</c:v>
                </c:pt>
                <c:pt idx="1416">
                  <c:v>14.155973750021076</c:v>
                </c:pt>
                <c:pt idx="1417">
                  <c:v>14.16597175001516</c:v>
                </c:pt>
                <c:pt idx="1418">
                  <c:v>14.175969750009244</c:v>
                </c:pt>
                <c:pt idx="1419">
                  <c:v>14.185968750010943</c:v>
                </c:pt>
                <c:pt idx="1420">
                  <c:v>14.195966750005027</c:v>
                </c:pt>
                <c:pt idx="1421">
                  <c:v>14.205965750006726</c:v>
                </c:pt>
                <c:pt idx="1422">
                  <c:v>14.21596375000081</c:v>
                </c:pt>
                <c:pt idx="1423">
                  <c:v>14.225961750023998</c:v>
                </c:pt>
                <c:pt idx="1424">
                  <c:v>14.235960750025697</c:v>
                </c:pt>
                <c:pt idx="1425">
                  <c:v>14.245958750019781</c:v>
                </c:pt>
                <c:pt idx="1426">
                  <c:v>14.25595775002148</c:v>
                </c:pt>
                <c:pt idx="1427">
                  <c:v>14.265955750015564</c:v>
                </c:pt>
                <c:pt idx="1428">
                  <c:v>14.275953750009649</c:v>
                </c:pt>
                <c:pt idx="1429">
                  <c:v>14.285952750011347</c:v>
                </c:pt>
                <c:pt idx="1430">
                  <c:v>14.295950750005431</c:v>
                </c:pt>
                <c:pt idx="1431">
                  <c:v>14.30594975000713</c:v>
                </c:pt>
                <c:pt idx="1432">
                  <c:v>14.315947750001214</c:v>
                </c:pt>
                <c:pt idx="1433">
                  <c:v>14.325945750024403</c:v>
                </c:pt>
                <c:pt idx="1434">
                  <c:v>14.335944750026101</c:v>
                </c:pt>
                <c:pt idx="1435">
                  <c:v>14.345942750020185</c:v>
                </c:pt>
                <c:pt idx="1436">
                  <c:v>14.355941750021884</c:v>
                </c:pt>
                <c:pt idx="1437">
                  <c:v>14.365939750015968</c:v>
                </c:pt>
                <c:pt idx="1438">
                  <c:v>14.375937750010053</c:v>
                </c:pt>
                <c:pt idx="1439">
                  <c:v>14.385936750011751</c:v>
                </c:pt>
                <c:pt idx="1440">
                  <c:v>14.395934750005836</c:v>
                </c:pt>
                <c:pt idx="1441">
                  <c:v>14.40593274999992</c:v>
                </c:pt>
                <c:pt idx="1442">
                  <c:v>14.415931750001619</c:v>
                </c:pt>
                <c:pt idx="1443">
                  <c:v>14.425929750024807</c:v>
                </c:pt>
                <c:pt idx="1444">
                  <c:v>14.435928750026505</c:v>
                </c:pt>
                <c:pt idx="1445">
                  <c:v>14.44592675002059</c:v>
                </c:pt>
                <c:pt idx="1446">
                  <c:v>14.455924750014674</c:v>
                </c:pt>
                <c:pt idx="1447">
                  <c:v>14.465923750016373</c:v>
                </c:pt>
                <c:pt idx="1448">
                  <c:v>14.475921750010457</c:v>
                </c:pt>
                <c:pt idx="1449">
                  <c:v>14.485920750012156</c:v>
                </c:pt>
                <c:pt idx="1450">
                  <c:v>14.49591875000624</c:v>
                </c:pt>
                <c:pt idx="1451">
                  <c:v>14.505916750000324</c:v>
                </c:pt>
                <c:pt idx="1452">
                  <c:v>14.515915750002023</c:v>
                </c:pt>
                <c:pt idx="1453">
                  <c:v>14.525913750025211</c:v>
                </c:pt>
                <c:pt idx="1454">
                  <c:v>14.53591275002691</c:v>
                </c:pt>
                <c:pt idx="1455">
                  <c:v>14.545910750020994</c:v>
                </c:pt>
                <c:pt idx="1456">
                  <c:v>14.555908750015078</c:v>
                </c:pt>
                <c:pt idx="1457">
                  <c:v>14.565907750016777</c:v>
                </c:pt>
                <c:pt idx="1458">
                  <c:v>14.575905750010861</c:v>
                </c:pt>
                <c:pt idx="1459">
                  <c:v>14.58590475001256</c:v>
                </c:pt>
                <c:pt idx="1460">
                  <c:v>14.595902750006644</c:v>
                </c:pt>
                <c:pt idx="1461">
                  <c:v>14.605900750000728</c:v>
                </c:pt>
                <c:pt idx="1462">
                  <c:v>14.615899750002427</c:v>
                </c:pt>
                <c:pt idx="1463">
                  <c:v>14.625897750025615</c:v>
                </c:pt>
                <c:pt idx="1464">
                  <c:v>14.635896750027314</c:v>
                </c:pt>
                <c:pt idx="1465">
                  <c:v>14.645894750021398</c:v>
                </c:pt>
                <c:pt idx="1466">
                  <c:v>14.655892750015482</c:v>
                </c:pt>
                <c:pt idx="1467">
                  <c:v>14.665891750017181</c:v>
                </c:pt>
                <c:pt idx="1468">
                  <c:v>14.675889750011265</c:v>
                </c:pt>
                <c:pt idx="1469">
                  <c:v>14.685888750012964</c:v>
                </c:pt>
                <c:pt idx="1470">
                  <c:v>14.695886750007048</c:v>
                </c:pt>
                <c:pt idx="1471">
                  <c:v>14.705884750001132</c:v>
                </c:pt>
                <c:pt idx="1472">
                  <c:v>14.715883750002831</c:v>
                </c:pt>
                <c:pt idx="1473">
                  <c:v>14.725881750026019</c:v>
                </c:pt>
                <c:pt idx="1474">
                  <c:v>14.735879750020104</c:v>
                </c:pt>
                <c:pt idx="1475">
                  <c:v>14.745878750021802</c:v>
                </c:pt>
                <c:pt idx="1476">
                  <c:v>14.755876750015887</c:v>
                </c:pt>
                <c:pt idx="1477">
                  <c:v>14.765875750017585</c:v>
                </c:pt>
                <c:pt idx="1478">
                  <c:v>14.775873750011669</c:v>
                </c:pt>
                <c:pt idx="1479">
                  <c:v>14.785871750005754</c:v>
                </c:pt>
                <c:pt idx="1480">
                  <c:v>14.795870750007452</c:v>
                </c:pt>
                <c:pt idx="1481">
                  <c:v>14.805868750001537</c:v>
                </c:pt>
                <c:pt idx="1482">
                  <c:v>14.815868708334165</c:v>
                </c:pt>
                <c:pt idx="1483">
                  <c:v>14.825866708357353</c:v>
                </c:pt>
                <c:pt idx="1484">
                  <c:v>14.835864708351437</c:v>
                </c:pt>
                <c:pt idx="1485">
                  <c:v>14.845863708353136</c:v>
                </c:pt>
                <c:pt idx="1486">
                  <c:v>14.85586170834722</c:v>
                </c:pt>
                <c:pt idx="1487">
                  <c:v>14.865860708348919</c:v>
                </c:pt>
                <c:pt idx="1488">
                  <c:v>14.875858708343003</c:v>
                </c:pt>
                <c:pt idx="1489">
                  <c:v>14.885856708337087</c:v>
                </c:pt>
                <c:pt idx="1490">
                  <c:v>14.895855708338786</c:v>
                </c:pt>
                <c:pt idx="1491">
                  <c:v>14.905853708361974</c:v>
                </c:pt>
                <c:pt idx="1492">
                  <c:v>14.915852708334569</c:v>
                </c:pt>
                <c:pt idx="1493">
                  <c:v>14.925850708357757</c:v>
                </c:pt>
                <c:pt idx="1494">
                  <c:v>14.935848708351841</c:v>
                </c:pt>
                <c:pt idx="1495">
                  <c:v>14.94584770835354</c:v>
                </c:pt>
                <c:pt idx="1496">
                  <c:v>14.955845708347624</c:v>
                </c:pt>
                <c:pt idx="1497">
                  <c:v>14.965844708349323</c:v>
                </c:pt>
                <c:pt idx="1498">
                  <c:v>14.975842708343407</c:v>
                </c:pt>
                <c:pt idx="1499">
                  <c:v>14.985840708337491</c:v>
                </c:pt>
                <c:pt idx="1500">
                  <c:v>14.99583970833919</c:v>
                </c:pt>
                <c:pt idx="1501">
                  <c:v>15.005837708333274</c:v>
                </c:pt>
                <c:pt idx="1502">
                  <c:v>15.015836708334973</c:v>
                </c:pt>
                <c:pt idx="1503">
                  <c:v>15.025834708358161</c:v>
                </c:pt>
                <c:pt idx="1504">
                  <c:v>15.035832708352245</c:v>
                </c:pt>
                <c:pt idx="1505">
                  <c:v>15.045831708353944</c:v>
                </c:pt>
                <c:pt idx="1506">
                  <c:v>15.055829708348028</c:v>
                </c:pt>
                <c:pt idx="1507">
                  <c:v>15.065828708349727</c:v>
                </c:pt>
                <c:pt idx="1508">
                  <c:v>15.075826708343811</c:v>
                </c:pt>
                <c:pt idx="1509">
                  <c:v>15.085824708337896</c:v>
                </c:pt>
                <c:pt idx="1510">
                  <c:v>15.095823708339594</c:v>
                </c:pt>
                <c:pt idx="1511">
                  <c:v>15.105821708333679</c:v>
                </c:pt>
                <c:pt idx="1512">
                  <c:v>15.115820708335377</c:v>
                </c:pt>
                <c:pt idx="1513">
                  <c:v>15.125818708358565</c:v>
                </c:pt>
                <c:pt idx="1514">
                  <c:v>15.13581670835265</c:v>
                </c:pt>
                <c:pt idx="1515">
                  <c:v>15.145815708354348</c:v>
                </c:pt>
                <c:pt idx="1516">
                  <c:v>15.155813708348433</c:v>
                </c:pt>
                <c:pt idx="1517">
                  <c:v>15.165811708342517</c:v>
                </c:pt>
                <c:pt idx="1518">
                  <c:v>15.175810708344216</c:v>
                </c:pt>
                <c:pt idx="1519">
                  <c:v>15.1858087083383</c:v>
                </c:pt>
                <c:pt idx="1520">
                  <c:v>15.195807708339998</c:v>
                </c:pt>
                <c:pt idx="1521">
                  <c:v>15.205805708334083</c:v>
                </c:pt>
                <c:pt idx="1522">
                  <c:v>15.215803708357271</c:v>
                </c:pt>
                <c:pt idx="1523">
                  <c:v>15.22580270835897</c:v>
                </c:pt>
                <c:pt idx="1524">
                  <c:v>15.235800708353054</c:v>
                </c:pt>
                <c:pt idx="1525">
                  <c:v>15.245799708354753</c:v>
                </c:pt>
                <c:pt idx="1526">
                  <c:v>15.255797708348837</c:v>
                </c:pt>
                <c:pt idx="1527">
                  <c:v>15.265795708342921</c:v>
                </c:pt>
                <c:pt idx="1528">
                  <c:v>15.27579470834462</c:v>
                </c:pt>
                <c:pt idx="1529">
                  <c:v>15.285792708338704</c:v>
                </c:pt>
                <c:pt idx="1530">
                  <c:v>15.295791708340403</c:v>
                </c:pt>
                <c:pt idx="1531">
                  <c:v>15.305789708334487</c:v>
                </c:pt>
                <c:pt idx="1532">
                  <c:v>15.315787708357675</c:v>
                </c:pt>
                <c:pt idx="1533">
                  <c:v>15.325786708359374</c:v>
                </c:pt>
                <c:pt idx="1534">
                  <c:v>15.335784708353458</c:v>
                </c:pt>
                <c:pt idx="1535">
                  <c:v>15.345783708355157</c:v>
                </c:pt>
                <c:pt idx="1536">
                  <c:v>15.355781708349241</c:v>
                </c:pt>
                <c:pt idx="1537">
                  <c:v>15.365779708343325</c:v>
                </c:pt>
                <c:pt idx="1538">
                  <c:v>15.375778708345024</c:v>
                </c:pt>
                <c:pt idx="1539">
                  <c:v>15.385776708339108</c:v>
                </c:pt>
                <c:pt idx="1540">
                  <c:v>15.395775708340807</c:v>
                </c:pt>
                <c:pt idx="1541">
                  <c:v>15.405773708334891</c:v>
                </c:pt>
                <c:pt idx="1542">
                  <c:v>15.415771708358079</c:v>
                </c:pt>
                <c:pt idx="1543">
                  <c:v>15.425770708359778</c:v>
                </c:pt>
                <c:pt idx="1544">
                  <c:v>15.435768708353862</c:v>
                </c:pt>
                <c:pt idx="1545">
                  <c:v>15.445767708355561</c:v>
                </c:pt>
                <c:pt idx="1546">
                  <c:v>15.455765708349645</c:v>
                </c:pt>
                <c:pt idx="1547">
                  <c:v>15.465763708343729</c:v>
                </c:pt>
                <c:pt idx="1548">
                  <c:v>15.475762708345428</c:v>
                </c:pt>
                <c:pt idx="1549">
                  <c:v>15.485760708339512</c:v>
                </c:pt>
                <c:pt idx="1550">
                  <c:v>15.495759708341211</c:v>
                </c:pt>
                <c:pt idx="1551">
                  <c:v>15.505757708335295</c:v>
                </c:pt>
                <c:pt idx="1552">
                  <c:v>15.515755708358483</c:v>
                </c:pt>
                <c:pt idx="1553">
                  <c:v>15.525754708360182</c:v>
                </c:pt>
                <c:pt idx="1554">
                  <c:v>15.535752708354266</c:v>
                </c:pt>
                <c:pt idx="1555">
                  <c:v>15.545751708355965</c:v>
                </c:pt>
                <c:pt idx="1556">
                  <c:v>15.555749708350049</c:v>
                </c:pt>
                <c:pt idx="1557">
                  <c:v>15.565747708344134</c:v>
                </c:pt>
                <c:pt idx="1558">
                  <c:v>15.575746708345832</c:v>
                </c:pt>
                <c:pt idx="1559">
                  <c:v>15.585744708339917</c:v>
                </c:pt>
                <c:pt idx="1560">
                  <c:v>15.595743708341615</c:v>
                </c:pt>
                <c:pt idx="1561">
                  <c:v>15.6057417083357</c:v>
                </c:pt>
                <c:pt idx="1562">
                  <c:v>15.615739708358888</c:v>
                </c:pt>
                <c:pt idx="1563">
                  <c:v>15.625738708360586</c:v>
                </c:pt>
                <c:pt idx="1564">
                  <c:v>15.635736708354671</c:v>
                </c:pt>
                <c:pt idx="1565">
                  <c:v>15.645735708356369</c:v>
                </c:pt>
                <c:pt idx="1566">
                  <c:v>15.655733708350454</c:v>
                </c:pt>
                <c:pt idx="1567">
                  <c:v>15.665731708344538</c:v>
                </c:pt>
                <c:pt idx="1568">
                  <c:v>15.675730708346236</c:v>
                </c:pt>
                <c:pt idx="1569">
                  <c:v>15.685728708340321</c:v>
                </c:pt>
                <c:pt idx="1570">
                  <c:v>15.695727708342019</c:v>
                </c:pt>
                <c:pt idx="1571">
                  <c:v>15.705725708336104</c:v>
                </c:pt>
                <c:pt idx="1572">
                  <c:v>15.715723708359292</c:v>
                </c:pt>
                <c:pt idx="1573">
                  <c:v>15.725722708360991</c:v>
                </c:pt>
                <c:pt idx="1574">
                  <c:v>15.735720708355075</c:v>
                </c:pt>
                <c:pt idx="1575">
                  <c:v>15.745719708356773</c:v>
                </c:pt>
                <c:pt idx="1576">
                  <c:v>15.755717708350858</c:v>
                </c:pt>
                <c:pt idx="1577">
                  <c:v>15.765715708344942</c:v>
                </c:pt>
                <c:pt idx="1578">
                  <c:v>15.775714708346641</c:v>
                </c:pt>
                <c:pt idx="1579">
                  <c:v>15.785712708340725</c:v>
                </c:pt>
                <c:pt idx="1580">
                  <c:v>15.795711708342424</c:v>
                </c:pt>
                <c:pt idx="1581">
                  <c:v>15.805709708336508</c:v>
                </c:pt>
                <c:pt idx="1582">
                  <c:v>15.815706708352081</c:v>
                </c:pt>
                <c:pt idx="1583">
                  <c:v>15.82570570835378</c:v>
                </c:pt>
                <c:pt idx="1584">
                  <c:v>15.835703708347864</c:v>
                </c:pt>
                <c:pt idx="1585">
                  <c:v>15.845702708349563</c:v>
                </c:pt>
                <c:pt idx="1586">
                  <c:v>15.855700708343647</c:v>
                </c:pt>
                <c:pt idx="1587">
                  <c:v>15.865698708337732</c:v>
                </c:pt>
                <c:pt idx="1588">
                  <c:v>15.87569770833943</c:v>
                </c:pt>
                <c:pt idx="1589">
                  <c:v>15.885695708333515</c:v>
                </c:pt>
                <c:pt idx="1590">
                  <c:v>15.895694708335213</c:v>
                </c:pt>
                <c:pt idx="1591">
                  <c:v>15.905692708358401</c:v>
                </c:pt>
                <c:pt idx="1592">
                  <c:v>15.915690708352486</c:v>
                </c:pt>
                <c:pt idx="1593">
                  <c:v>15.925689708354184</c:v>
                </c:pt>
                <c:pt idx="1594">
                  <c:v>15.935687708348269</c:v>
                </c:pt>
                <c:pt idx="1595">
                  <c:v>15.945686708349967</c:v>
                </c:pt>
                <c:pt idx="1596">
                  <c:v>15.955684708344052</c:v>
                </c:pt>
                <c:pt idx="1597">
                  <c:v>15.965682708338136</c:v>
                </c:pt>
                <c:pt idx="1598">
                  <c:v>15.975681708339835</c:v>
                </c:pt>
                <c:pt idx="1599">
                  <c:v>15.985679708333919</c:v>
                </c:pt>
                <c:pt idx="1600">
                  <c:v>15.995678708335618</c:v>
                </c:pt>
                <c:pt idx="1601">
                  <c:v>16.005676708358806</c:v>
                </c:pt>
                <c:pt idx="1602">
                  <c:v>16.01567470835289</c:v>
                </c:pt>
                <c:pt idx="1603">
                  <c:v>16.025673708354589</c:v>
                </c:pt>
                <c:pt idx="1604">
                  <c:v>16.035671708348673</c:v>
                </c:pt>
                <c:pt idx="1605">
                  <c:v>16.045670708350372</c:v>
                </c:pt>
                <c:pt idx="1606">
                  <c:v>16.055668708344456</c:v>
                </c:pt>
                <c:pt idx="1607">
                  <c:v>16.06566670833854</c:v>
                </c:pt>
                <c:pt idx="1608">
                  <c:v>16.075665708340239</c:v>
                </c:pt>
                <c:pt idx="1609">
                  <c:v>16.085663708334323</c:v>
                </c:pt>
                <c:pt idx="1610">
                  <c:v>16.095662708336022</c:v>
                </c:pt>
                <c:pt idx="1611">
                  <c:v>16.10566070835921</c:v>
                </c:pt>
                <c:pt idx="1612">
                  <c:v>16.115659708360909</c:v>
                </c:pt>
                <c:pt idx="1613">
                  <c:v>16.125657708354993</c:v>
                </c:pt>
                <c:pt idx="1614">
                  <c:v>16.135655708349077</c:v>
                </c:pt>
                <c:pt idx="1615">
                  <c:v>16.145654708350776</c:v>
                </c:pt>
                <c:pt idx="1616">
                  <c:v>16.15565270834486</c:v>
                </c:pt>
                <c:pt idx="1617">
                  <c:v>16.165651708346559</c:v>
                </c:pt>
                <c:pt idx="1618">
                  <c:v>16.175649708340643</c:v>
                </c:pt>
                <c:pt idx="1619">
                  <c:v>16.185647708334727</c:v>
                </c:pt>
                <c:pt idx="1620">
                  <c:v>16.195646708336426</c:v>
                </c:pt>
                <c:pt idx="1621">
                  <c:v>16.205644708359614</c:v>
                </c:pt>
                <c:pt idx="1622">
                  <c:v>16.215643708361313</c:v>
                </c:pt>
                <c:pt idx="1623">
                  <c:v>16.225641708355397</c:v>
                </c:pt>
                <c:pt idx="1624">
                  <c:v>16.235639708349481</c:v>
                </c:pt>
                <c:pt idx="1625">
                  <c:v>16.24563870835118</c:v>
                </c:pt>
                <c:pt idx="1626">
                  <c:v>16.255636708345264</c:v>
                </c:pt>
                <c:pt idx="1627">
                  <c:v>16.265635708346963</c:v>
                </c:pt>
                <c:pt idx="1628">
                  <c:v>16.275633708341047</c:v>
                </c:pt>
                <c:pt idx="1629">
                  <c:v>16.285631708335131</c:v>
                </c:pt>
                <c:pt idx="1630">
                  <c:v>16.29563070833683</c:v>
                </c:pt>
                <c:pt idx="1631">
                  <c:v>16.305628708360018</c:v>
                </c:pt>
                <c:pt idx="1632">
                  <c:v>16.315627708361717</c:v>
                </c:pt>
                <c:pt idx="1633">
                  <c:v>16.325625708355801</c:v>
                </c:pt>
                <c:pt idx="1634">
                  <c:v>16.335623708349885</c:v>
                </c:pt>
                <c:pt idx="1635">
                  <c:v>16.345622708351584</c:v>
                </c:pt>
                <c:pt idx="1636">
                  <c:v>16.355620708345668</c:v>
                </c:pt>
                <c:pt idx="1637">
                  <c:v>16.365619708347367</c:v>
                </c:pt>
                <c:pt idx="1638">
                  <c:v>16.375617708341451</c:v>
                </c:pt>
                <c:pt idx="1639">
                  <c:v>16.385615708335536</c:v>
                </c:pt>
                <c:pt idx="1640">
                  <c:v>16.395614708337234</c:v>
                </c:pt>
                <c:pt idx="1641">
                  <c:v>16.405612708360422</c:v>
                </c:pt>
                <c:pt idx="1642">
                  <c:v>16.415611708362121</c:v>
                </c:pt>
                <c:pt idx="1643">
                  <c:v>16.425609708356205</c:v>
                </c:pt>
                <c:pt idx="1644">
                  <c:v>16.43560770835029</c:v>
                </c:pt>
                <c:pt idx="1645">
                  <c:v>16.445606708351988</c:v>
                </c:pt>
                <c:pt idx="1646">
                  <c:v>16.455604708346073</c:v>
                </c:pt>
                <c:pt idx="1647">
                  <c:v>16.465603708347771</c:v>
                </c:pt>
                <c:pt idx="1648">
                  <c:v>16.475601708341856</c:v>
                </c:pt>
                <c:pt idx="1649">
                  <c:v>16.48559970833594</c:v>
                </c:pt>
                <c:pt idx="1650">
                  <c:v>16.495598708337639</c:v>
                </c:pt>
                <c:pt idx="1651">
                  <c:v>16.505596708360827</c:v>
                </c:pt>
                <c:pt idx="1652">
                  <c:v>16.515595708333421</c:v>
                </c:pt>
                <c:pt idx="1653">
                  <c:v>16.52559370835661</c:v>
                </c:pt>
                <c:pt idx="1654">
                  <c:v>16.535591708350694</c:v>
                </c:pt>
                <c:pt idx="1655">
                  <c:v>16.545590708352393</c:v>
                </c:pt>
                <c:pt idx="1656">
                  <c:v>16.555588708346477</c:v>
                </c:pt>
                <c:pt idx="1657">
                  <c:v>16.565587708348176</c:v>
                </c:pt>
                <c:pt idx="1658">
                  <c:v>16.57558570834226</c:v>
                </c:pt>
                <c:pt idx="1659">
                  <c:v>16.585584708343958</c:v>
                </c:pt>
                <c:pt idx="1660">
                  <c:v>16.595582708338043</c:v>
                </c:pt>
                <c:pt idx="1661">
                  <c:v>16.605580708361231</c:v>
                </c:pt>
                <c:pt idx="1662">
                  <c:v>16.615579708333826</c:v>
                </c:pt>
                <c:pt idx="1663">
                  <c:v>16.625577708357014</c:v>
                </c:pt>
                <c:pt idx="1664">
                  <c:v>16.635576708358712</c:v>
                </c:pt>
                <c:pt idx="1665">
                  <c:v>16.645574708352797</c:v>
                </c:pt>
                <c:pt idx="1666">
                  <c:v>16.655572708346881</c:v>
                </c:pt>
                <c:pt idx="1667">
                  <c:v>16.66557170834858</c:v>
                </c:pt>
                <c:pt idx="1668">
                  <c:v>16.675569708342664</c:v>
                </c:pt>
                <c:pt idx="1669">
                  <c:v>16.685568708344363</c:v>
                </c:pt>
                <c:pt idx="1670">
                  <c:v>16.695566708338447</c:v>
                </c:pt>
                <c:pt idx="1671">
                  <c:v>16.705564708361635</c:v>
                </c:pt>
                <c:pt idx="1672">
                  <c:v>16.71556370833423</c:v>
                </c:pt>
                <c:pt idx="1673">
                  <c:v>16.725561708357418</c:v>
                </c:pt>
                <c:pt idx="1674">
                  <c:v>16.735560708359117</c:v>
                </c:pt>
                <c:pt idx="1675">
                  <c:v>16.745558708353201</c:v>
                </c:pt>
                <c:pt idx="1676">
                  <c:v>16.755556708347285</c:v>
                </c:pt>
                <c:pt idx="1677">
                  <c:v>16.765555708348984</c:v>
                </c:pt>
                <c:pt idx="1678">
                  <c:v>16.775553708343068</c:v>
                </c:pt>
                <c:pt idx="1679">
                  <c:v>16.785552708344767</c:v>
                </c:pt>
                <c:pt idx="1680">
                  <c:v>16.795550708338851</c:v>
                </c:pt>
                <c:pt idx="1681">
                  <c:v>16.805548708362039</c:v>
                </c:pt>
                <c:pt idx="1682">
                  <c:v>16.81554850001703</c:v>
                </c:pt>
                <c:pt idx="1683">
                  <c:v>16.825546500011114</c:v>
                </c:pt>
                <c:pt idx="1684">
                  <c:v>16.835545500012813</c:v>
                </c:pt>
                <c:pt idx="1685">
                  <c:v>16.845543500006897</c:v>
                </c:pt>
                <c:pt idx="1686">
                  <c:v>16.855541500000982</c:v>
                </c:pt>
                <c:pt idx="1687">
                  <c:v>16.86554050000268</c:v>
                </c:pt>
                <c:pt idx="1688">
                  <c:v>16.875538500025868</c:v>
                </c:pt>
                <c:pt idx="1689">
                  <c:v>16.885537500027567</c:v>
                </c:pt>
                <c:pt idx="1690">
                  <c:v>16.895535500021651</c:v>
                </c:pt>
                <c:pt idx="1691">
                  <c:v>16.905533500015736</c:v>
                </c:pt>
                <c:pt idx="1692">
                  <c:v>16.915532500017434</c:v>
                </c:pt>
                <c:pt idx="1693">
                  <c:v>16.925530500011519</c:v>
                </c:pt>
                <c:pt idx="1694">
                  <c:v>16.935529500013217</c:v>
                </c:pt>
                <c:pt idx="1695">
                  <c:v>16.945527500007302</c:v>
                </c:pt>
                <c:pt idx="1696">
                  <c:v>16.955526500009</c:v>
                </c:pt>
                <c:pt idx="1697">
                  <c:v>16.965524500003085</c:v>
                </c:pt>
                <c:pt idx="1698">
                  <c:v>16.975522500026273</c:v>
                </c:pt>
                <c:pt idx="1699">
                  <c:v>16.985521500027971</c:v>
                </c:pt>
                <c:pt idx="1700">
                  <c:v>16.995519500022056</c:v>
                </c:pt>
                <c:pt idx="1701">
                  <c:v>17.005518500023754</c:v>
                </c:pt>
                <c:pt idx="1702">
                  <c:v>17.015516500017839</c:v>
                </c:pt>
                <c:pt idx="1703">
                  <c:v>17.025514500011923</c:v>
                </c:pt>
                <c:pt idx="1704">
                  <c:v>17.035513500013622</c:v>
                </c:pt>
                <c:pt idx="1705">
                  <c:v>17.045511500007706</c:v>
                </c:pt>
                <c:pt idx="1706">
                  <c:v>17.055510500009404</c:v>
                </c:pt>
                <c:pt idx="1707">
                  <c:v>17.065508500003489</c:v>
                </c:pt>
                <c:pt idx="1708">
                  <c:v>17.075506500026677</c:v>
                </c:pt>
                <c:pt idx="1709">
                  <c:v>17.085505500028376</c:v>
                </c:pt>
                <c:pt idx="1710">
                  <c:v>17.09550350002246</c:v>
                </c:pt>
                <c:pt idx="1711">
                  <c:v>17.105502500024159</c:v>
                </c:pt>
                <c:pt idx="1712">
                  <c:v>17.115500500018243</c:v>
                </c:pt>
                <c:pt idx="1713">
                  <c:v>17.125498500012327</c:v>
                </c:pt>
                <c:pt idx="1714">
                  <c:v>17.135497500014026</c:v>
                </c:pt>
                <c:pt idx="1715">
                  <c:v>17.14549550000811</c:v>
                </c:pt>
                <c:pt idx="1716">
                  <c:v>17.155494500009809</c:v>
                </c:pt>
                <c:pt idx="1717">
                  <c:v>17.165492500003893</c:v>
                </c:pt>
                <c:pt idx="1718">
                  <c:v>17.175490500027081</c:v>
                </c:pt>
                <c:pt idx="1719">
                  <c:v>17.18548950002878</c:v>
                </c:pt>
                <c:pt idx="1720">
                  <c:v>17.195487500022864</c:v>
                </c:pt>
                <c:pt idx="1721">
                  <c:v>17.205486500024563</c:v>
                </c:pt>
                <c:pt idx="1722">
                  <c:v>17.215484500018647</c:v>
                </c:pt>
                <c:pt idx="1723">
                  <c:v>17.225483500020346</c:v>
                </c:pt>
                <c:pt idx="1724">
                  <c:v>17.23548150001443</c:v>
                </c:pt>
                <c:pt idx="1725">
                  <c:v>17.245479500008514</c:v>
                </c:pt>
                <c:pt idx="1726">
                  <c:v>17.255478500010213</c:v>
                </c:pt>
                <c:pt idx="1727">
                  <c:v>17.265476500004297</c:v>
                </c:pt>
                <c:pt idx="1728">
                  <c:v>17.275475500005996</c:v>
                </c:pt>
                <c:pt idx="1729">
                  <c:v>17.28547350000008</c:v>
                </c:pt>
                <c:pt idx="1730">
                  <c:v>17.295471500023268</c:v>
                </c:pt>
                <c:pt idx="1731">
                  <c:v>17.305470500024967</c:v>
                </c:pt>
                <c:pt idx="1732">
                  <c:v>17.315468500019051</c:v>
                </c:pt>
                <c:pt idx="1733">
                  <c:v>17.32546750002075</c:v>
                </c:pt>
                <c:pt idx="1734">
                  <c:v>17.335465500014834</c:v>
                </c:pt>
                <c:pt idx="1735">
                  <c:v>17.345463500008918</c:v>
                </c:pt>
                <c:pt idx="1736">
                  <c:v>17.355462500010617</c:v>
                </c:pt>
                <c:pt idx="1737">
                  <c:v>17.365460500004701</c:v>
                </c:pt>
                <c:pt idx="1738">
                  <c:v>17.3754595000064</c:v>
                </c:pt>
                <c:pt idx="1739">
                  <c:v>17.385457500000484</c:v>
                </c:pt>
                <c:pt idx="1740">
                  <c:v>17.395455500023672</c:v>
                </c:pt>
                <c:pt idx="1741">
                  <c:v>17.405454500025371</c:v>
                </c:pt>
                <c:pt idx="1742">
                  <c:v>17.415452500019455</c:v>
                </c:pt>
                <c:pt idx="1743">
                  <c:v>17.425451500021154</c:v>
                </c:pt>
                <c:pt idx="1744">
                  <c:v>17.435449500015238</c:v>
                </c:pt>
                <c:pt idx="1745">
                  <c:v>17.445447500009323</c:v>
                </c:pt>
                <c:pt idx="1746">
                  <c:v>17.455446500011021</c:v>
                </c:pt>
                <c:pt idx="1747">
                  <c:v>17.465444500005106</c:v>
                </c:pt>
                <c:pt idx="1748">
                  <c:v>17.475443500006804</c:v>
                </c:pt>
                <c:pt idx="1749">
                  <c:v>17.485441500000888</c:v>
                </c:pt>
                <c:pt idx="1750">
                  <c:v>17.495440500002587</c:v>
                </c:pt>
                <c:pt idx="1751">
                  <c:v>17.505438500025775</c:v>
                </c:pt>
                <c:pt idx="1752">
                  <c:v>17.51543650001986</c:v>
                </c:pt>
                <c:pt idx="1753">
                  <c:v>17.525435500021558</c:v>
                </c:pt>
                <c:pt idx="1754">
                  <c:v>17.535433500015642</c:v>
                </c:pt>
                <c:pt idx="1755">
                  <c:v>17.545432500017341</c:v>
                </c:pt>
                <c:pt idx="1756">
                  <c:v>17.555430500011425</c:v>
                </c:pt>
                <c:pt idx="1757">
                  <c:v>17.56542850000551</c:v>
                </c:pt>
                <c:pt idx="1758">
                  <c:v>17.575427500007208</c:v>
                </c:pt>
                <c:pt idx="1759">
                  <c:v>17.585425500001293</c:v>
                </c:pt>
                <c:pt idx="1760">
                  <c:v>17.595424500002991</c:v>
                </c:pt>
                <c:pt idx="1761">
                  <c:v>17.605422500026179</c:v>
                </c:pt>
                <c:pt idx="1762">
                  <c:v>17.615420500020264</c:v>
                </c:pt>
                <c:pt idx="1763">
                  <c:v>17.625419500021962</c:v>
                </c:pt>
                <c:pt idx="1764">
                  <c:v>17.635417500016047</c:v>
                </c:pt>
                <c:pt idx="1765">
                  <c:v>17.645416500017745</c:v>
                </c:pt>
                <c:pt idx="1766">
                  <c:v>17.65541450001183</c:v>
                </c:pt>
                <c:pt idx="1767">
                  <c:v>17.665412500005914</c:v>
                </c:pt>
                <c:pt idx="1768">
                  <c:v>17.675411500007613</c:v>
                </c:pt>
                <c:pt idx="1769">
                  <c:v>17.685409500001697</c:v>
                </c:pt>
                <c:pt idx="1770">
                  <c:v>17.695408500003396</c:v>
                </c:pt>
                <c:pt idx="1771">
                  <c:v>17.705406500026584</c:v>
                </c:pt>
                <c:pt idx="1772">
                  <c:v>17.715405500028282</c:v>
                </c:pt>
                <c:pt idx="1773">
                  <c:v>17.725403500022367</c:v>
                </c:pt>
                <c:pt idx="1774">
                  <c:v>17.735401500016451</c:v>
                </c:pt>
                <c:pt idx="1775">
                  <c:v>17.74540050001815</c:v>
                </c:pt>
                <c:pt idx="1776">
                  <c:v>17.755398500012234</c:v>
                </c:pt>
                <c:pt idx="1777">
                  <c:v>17.765397500013933</c:v>
                </c:pt>
                <c:pt idx="1778">
                  <c:v>17.775395500008017</c:v>
                </c:pt>
                <c:pt idx="1779">
                  <c:v>17.785393500002101</c:v>
                </c:pt>
                <c:pt idx="1780">
                  <c:v>17.7953925000038</c:v>
                </c:pt>
                <c:pt idx="1781">
                  <c:v>17.805390500026988</c:v>
                </c:pt>
                <c:pt idx="1782">
                  <c:v>17.815389708353905</c:v>
                </c:pt>
                <c:pt idx="1783">
                  <c:v>17.825387708347989</c:v>
                </c:pt>
                <c:pt idx="1784">
                  <c:v>17.835385708342073</c:v>
                </c:pt>
                <c:pt idx="1785">
                  <c:v>17.845384708343772</c:v>
                </c:pt>
                <c:pt idx="1786">
                  <c:v>17.855382708337856</c:v>
                </c:pt>
                <c:pt idx="1787">
                  <c:v>17.865381708339555</c:v>
                </c:pt>
                <c:pt idx="1788">
                  <c:v>17.875379708333639</c:v>
                </c:pt>
                <c:pt idx="1789">
                  <c:v>17.885378708335338</c:v>
                </c:pt>
                <c:pt idx="1790">
                  <c:v>17.895376708358526</c:v>
                </c:pt>
                <c:pt idx="1791">
                  <c:v>17.90537470835261</c:v>
                </c:pt>
                <c:pt idx="1792">
                  <c:v>17.915373708354309</c:v>
                </c:pt>
                <c:pt idx="1793">
                  <c:v>17.925371708348393</c:v>
                </c:pt>
                <c:pt idx="1794">
                  <c:v>17.935370708350092</c:v>
                </c:pt>
                <c:pt idx="1795">
                  <c:v>17.945368708344176</c:v>
                </c:pt>
                <c:pt idx="1796">
                  <c:v>17.955366708338261</c:v>
                </c:pt>
                <c:pt idx="1797">
                  <c:v>17.965365708339959</c:v>
                </c:pt>
                <c:pt idx="1798">
                  <c:v>17.975363708334044</c:v>
                </c:pt>
                <c:pt idx="1799">
                  <c:v>17.985362708335742</c:v>
                </c:pt>
                <c:pt idx="1800">
                  <c:v>17.99536070835893</c:v>
                </c:pt>
                <c:pt idx="1801">
                  <c:v>18.005358708353015</c:v>
                </c:pt>
                <c:pt idx="1802">
                  <c:v>18.015357708354713</c:v>
                </c:pt>
                <c:pt idx="1803">
                  <c:v>18.025355708348798</c:v>
                </c:pt>
                <c:pt idx="1804">
                  <c:v>18.035354708350496</c:v>
                </c:pt>
                <c:pt idx="1805">
                  <c:v>18.045352708344581</c:v>
                </c:pt>
                <c:pt idx="1806">
                  <c:v>18.055351708346279</c:v>
                </c:pt>
                <c:pt idx="1807">
                  <c:v>18.065349708340364</c:v>
                </c:pt>
                <c:pt idx="1808">
                  <c:v>18.075347708334448</c:v>
                </c:pt>
                <c:pt idx="1809">
                  <c:v>18.085346708336147</c:v>
                </c:pt>
                <c:pt idx="1810">
                  <c:v>18.095344708359335</c:v>
                </c:pt>
                <c:pt idx="1811">
                  <c:v>18.105343708361033</c:v>
                </c:pt>
                <c:pt idx="1812">
                  <c:v>18.115341708355118</c:v>
                </c:pt>
                <c:pt idx="1813">
                  <c:v>18.125339708349202</c:v>
                </c:pt>
                <c:pt idx="1814">
                  <c:v>18.135338708350901</c:v>
                </c:pt>
                <c:pt idx="1815">
                  <c:v>18.145336708344985</c:v>
                </c:pt>
                <c:pt idx="1816">
                  <c:v>18.155335708346684</c:v>
                </c:pt>
                <c:pt idx="1817">
                  <c:v>18.165333708340768</c:v>
                </c:pt>
                <c:pt idx="1818">
                  <c:v>18.175331708334852</c:v>
                </c:pt>
                <c:pt idx="1819">
                  <c:v>18.185330708336551</c:v>
                </c:pt>
                <c:pt idx="1820">
                  <c:v>18.195328708359739</c:v>
                </c:pt>
                <c:pt idx="1821">
                  <c:v>18.205327708361438</c:v>
                </c:pt>
                <c:pt idx="1822">
                  <c:v>18.215325708355522</c:v>
                </c:pt>
                <c:pt idx="1823">
                  <c:v>18.225324708357221</c:v>
                </c:pt>
                <c:pt idx="1824">
                  <c:v>18.235322708351305</c:v>
                </c:pt>
                <c:pt idx="1825">
                  <c:v>18.245320708345389</c:v>
                </c:pt>
                <c:pt idx="1826">
                  <c:v>18.255319708347088</c:v>
                </c:pt>
                <c:pt idx="1827">
                  <c:v>18.265317708341172</c:v>
                </c:pt>
                <c:pt idx="1828">
                  <c:v>18.275316708342871</c:v>
                </c:pt>
                <c:pt idx="1829">
                  <c:v>18.285314708336955</c:v>
                </c:pt>
                <c:pt idx="1830">
                  <c:v>18.295312708360143</c:v>
                </c:pt>
                <c:pt idx="1831">
                  <c:v>18.305311708361842</c:v>
                </c:pt>
                <c:pt idx="1832">
                  <c:v>18.315309708355926</c:v>
                </c:pt>
                <c:pt idx="1833">
                  <c:v>18.325308708357625</c:v>
                </c:pt>
                <c:pt idx="1834">
                  <c:v>18.335306708351709</c:v>
                </c:pt>
                <c:pt idx="1835">
                  <c:v>18.345304708345793</c:v>
                </c:pt>
                <c:pt idx="1836">
                  <c:v>18.355303708347492</c:v>
                </c:pt>
                <c:pt idx="1837">
                  <c:v>18.365301708341576</c:v>
                </c:pt>
                <c:pt idx="1838">
                  <c:v>18.375300708343275</c:v>
                </c:pt>
                <c:pt idx="1839">
                  <c:v>18.385298708337359</c:v>
                </c:pt>
                <c:pt idx="1840">
                  <c:v>18.395297708339058</c:v>
                </c:pt>
                <c:pt idx="1841">
                  <c:v>18.405295708362246</c:v>
                </c:pt>
                <c:pt idx="1842">
                  <c:v>18.41529370835633</c:v>
                </c:pt>
                <c:pt idx="1843">
                  <c:v>18.425292708358029</c:v>
                </c:pt>
                <c:pt idx="1844">
                  <c:v>18.435290708352113</c:v>
                </c:pt>
                <c:pt idx="1845">
                  <c:v>18.445289708353812</c:v>
                </c:pt>
                <c:pt idx="1846">
                  <c:v>18.455287708347896</c:v>
                </c:pt>
                <c:pt idx="1847">
                  <c:v>18.46528570834198</c:v>
                </c:pt>
                <c:pt idx="1848">
                  <c:v>18.475284708343679</c:v>
                </c:pt>
                <c:pt idx="1849">
                  <c:v>18.485282708337763</c:v>
                </c:pt>
                <c:pt idx="1850">
                  <c:v>18.495281708339462</c:v>
                </c:pt>
                <c:pt idx="1851">
                  <c:v>18.505279708333546</c:v>
                </c:pt>
                <c:pt idx="1852">
                  <c:v>18.515278708335245</c:v>
                </c:pt>
                <c:pt idx="1853">
                  <c:v>18.525276708358433</c:v>
                </c:pt>
                <c:pt idx="1854">
                  <c:v>18.535274708352517</c:v>
                </c:pt>
                <c:pt idx="1855">
                  <c:v>18.545273708354216</c:v>
                </c:pt>
                <c:pt idx="1856">
                  <c:v>18.5552717083483</c:v>
                </c:pt>
                <c:pt idx="1857">
                  <c:v>18.565270708349999</c:v>
                </c:pt>
                <c:pt idx="1858">
                  <c:v>18.575268708344083</c:v>
                </c:pt>
                <c:pt idx="1859">
                  <c:v>18.585266708338168</c:v>
                </c:pt>
                <c:pt idx="1860">
                  <c:v>18.595265708339866</c:v>
                </c:pt>
                <c:pt idx="1861">
                  <c:v>18.60526370833395</c:v>
                </c:pt>
                <c:pt idx="1862">
                  <c:v>18.615262708335649</c:v>
                </c:pt>
                <c:pt idx="1863">
                  <c:v>18.625260708358837</c:v>
                </c:pt>
                <c:pt idx="1864">
                  <c:v>18.635258708352922</c:v>
                </c:pt>
                <c:pt idx="1865">
                  <c:v>18.64525770835462</c:v>
                </c:pt>
                <c:pt idx="1866">
                  <c:v>18.655255708348705</c:v>
                </c:pt>
                <c:pt idx="1867">
                  <c:v>18.665254708350403</c:v>
                </c:pt>
                <c:pt idx="1868">
                  <c:v>18.675252708344487</c:v>
                </c:pt>
                <c:pt idx="1869">
                  <c:v>18.685251708346186</c:v>
                </c:pt>
                <c:pt idx="1870">
                  <c:v>18.69524970834027</c:v>
                </c:pt>
                <c:pt idx="1871">
                  <c:v>18.705247708334355</c:v>
                </c:pt>
                <c:pt idx="1872">
                  <c:v>18.715246708336053</c:v>
                </c:pt>
                <c:pt idx="1873">
                  <c:v>18.725244708359241</c:v>
                </c:pt>
                <c:pt idx="1874">
                  <c:v>18.73524370836094</c:v>
                </c:pt>
                <c:pt idx="1875">
                  <c:v>18.745241708355024</c:v>
                </c:pt>
                <c:pt idx="1876">
                  <c:v>18.755239708349109</c:v>
                </c:pt>
                <c:pt idx="1877">
                  <c:v>18.765238708350807</c:v>
                </c:pt>
                <c:pt idx="1878">
                  <c:v>18.775236708344892</c:v>
                </c:pt>
                <c:pt idx="1879">
                  <c:v>18.78523570834659</c:v>
                </c:pt>
                <c:pt idx="1880">
                  <c:v>18.795233708340675</c:v>
                </c:pt>
                <c:pt idx="1881">
                  <c:v>18.805232708342373</c:v>
                </c:pt>
                <c:pt idx="1882">
                  <c:v>18.815230458334554</c:v>
                </c:pt>
                <c:pt idx="1883">
                  <c:v>18.825228458357742</c:v>
                </c:pt>
                <c:pt idx="1884">
                  <c:v>18.835227458359441</c:v>
                </c:pt>
                <c:pt idx="1885">
                  <c:v>18.845225458353525</c:v>
                </c:pt>
                <c:pt idx="1886">
                  <c:v>18.855224458355224</c:v>
                </c:pt>
                <c:pt idx="1887">
                  <c:v>18.865222458349308</c:v>
                </c:pt>
                <c:pt idx="1888">
                  <c:v>18.875220458343392</c:v>
                </c:pt>
                <c:pt idx="1889">
                  <c:v>18.885219458345091</c:v>
                </c:pt>
                <c:pt idx="1890">
                  <c:v>18.895217458339175</c:v>
                </c:pt>
                <c:pt idx="1891">
                  <c:v>18.905216458340874</c:v>
                </c:pt>
                <c:pt idx="1892">
                  <c:v>18.915214458334958</c:v>
                </c:pt>
                <c:pt idx="1893">
                  <c:v>18.925213458336657</c:v>
                </c:pt>
                <c:pt idx="1894">
                  <c:v>18.935211458359845</c:v>
                </c:pt>
                <c:pt idx="1895">
                  <c:v>18.945209458353929</c:v>
                </c:pt>
                <c:pt idx="1896">
                  <c:v>18.955208458355628</c:v>
                </c:pt>
                <c:pt idx="1897">
                  <c:v>18.965206458349712</c:v>
                </c:pt>
                <c:pt idx="1898">
                  <c:v>18.975205458351411</c:v>
                </c:pt>
                <c:pt idx="1899">
                  <c:v>18.985203458345495</c:v>
                </c:pt>
                <c:pt idx="1900">
                  <c:v>18.995201458339579</c:v>
                </c:pt>
                <c:pt idx="1901">
                  <c:v>19.005200458341278</c:v>
                </c:pt>
                <c:pt idx="1902">
                  <c:v>19.015198458335362</c:v>
                </c:pt>
                <c:pt idx="1903">
                  <c:v>19.025197458337061</c:v>
                </c:pt>
                <c:pt idx="1904">
                  <c:v>19.035195458360249</c:v>
                </c:pt>
                <c:pt idx="1905">
                  <c:v>19.045193458354333</c:v>
                </c:pt>
                <c:pt idx="1906">
                  <c:v>19.055192458356032</c:v>
                </c:pt>
                <c:pt idx="1907">
                  <c:v>19.065190458350116</c:v>
                </c:pt>
                <c:pt idx="1908">
                  <c:v>19.075189458351815</c:v>
                </c:pt>
                <c:pt idx="1909">
                  <c:v>19.085187458345899</c:v>
                </c:pt>
                <c:pt idx="1910">
                  <c:v>19.095186458347598</c:v>
                </c:pt>
                <c:pt idx="1911">
                  <c:v>19.105184458341682</c:v>
                </c:pt>
                <c:pt idx="1912">
                  <c:v>19.115182458335767</c:v>
                </c:pt>
                <c:pt idx="1913">
                  <c:v>19.125181458337465</c:v>
                </c:pt>
                <c:pt idx="1914">
                  <c:v>19.135179458360653</c:v>
                </c:pt>
                <c:pt idx="1915">
                  <c:v>19.145178458333248</c:v>
                </c:pt>
                <c:pt idx="1916">
                  <c:v>19.155176458356436</c:v>
                </c:pt>
                <c:pt idx="1917">
                  <c:v>19.165175458358135</c:v>
                </c:pt>
                <c:pt idx="1918">
                  <c:v>19.175173458352219</c:v>
                </c:pt>
                <c:pt idx="1919">
                  <c:v>19.185171458346304</c:v>
                </c:pt>
                <c:pt idx="1920">
                  <c:v>19.195170458348002</c:v>
                </c:pt>
                <c:pt idx="1921">
                  <c:v>19.205168458342087</c:v>
                </c:pt>
                <c:pt idx="1922">
                  <c:v>19.215167458343785</c:v>
                </c:pt>
                <c:pt idx="1923">
                  <c:v>19.225165458337869</c:v>
                </c:pt>
                <c:pt idx="1924">
                  <c:v>19.235163458361058</c:v>
                </c:pt>
                <c:pt idx="1925">
                  <c:v>19.245162458333652</c:v>
                </c:pt>
                <c:pt idx="1926">
                  <c:v>19.255160458356841</c:v>
                </c:pt>
                <c:pt idx="1927">
                  <c:v>19.265159458358539</c:v>
                </c:pt>
                <c:pt idx="1928">
                  <c:v>19.275157458352624</c:v>
                </c:pt>
                <c:pt idx="1929">
                  <c:v>19.285156458354322</c:v>
                </c:pt>
                <c:pt idx="1930">
                  <c:v>19.295154458348406</c:v>
                </c:pt>
                <c:pt idx="1931">
                  <c:v>19.305152458342491</c:v>
                </c:pt>
                <c:pt idx="1932">
                  <c:v>19.315151458344189</c:v>
                </c:pt>
                <c:pt idx="1933">
                  <c:v>19.325149458338274</c:v>
                </c:pt>
                <c:pt idx="1934">
                  <c:v>19.335148458339972</c:v>
                </c:pt>
                <c:pt idx="1935">
                  <c:v>19.345146458334057</c:v>
                </c:pt>
                <c:pt idx="1936">
                  <c:v>19.355144458357245</c:v>
                </c:pt>
                <c:pt idx="1937">
                  <c:v>19.365143458358943</c:v>
                </c:pt>
                <c:pt idx="1938">
                  <c:v>19.375141458353028</c:v>
                </c:pt>
                <c:pt idx="1939">
                  <c:v>19.385140458354726</c:v>
                </c:pt>
                <c:pt idx="1940">
                  <c:v>19.395138458348811</c:v>
                </c:pt>
                <c:pt idx="1941">
                  <c:v>19.405137458350509</c:v>
                </c:pt>
                <c:pt idx="1942">
                  <c:v>19.415135458344594</c:v>
                </c:pt>
                <c:pt idx="1943">
                  <c:v>19.425133458338678</c:v>
                </c:pt>
                <c:pt idx="1944">
                  <c:v>19.435132458340377</c:v>
                </c:pt>
                <c:pt idx="1945">
                  <c:v>19.445130458334461</c:v>
                </c:pt>
                <c:pt idx="1946">
                  <c:v>19.45512945833616</c:v>
                </c:pt>
                <c:pt idx="1947">
                  <c:v>19.465127458359348</c:v>
                </c:pt>
                <c:pt idx="1948">
                  <c:v>19.475125458353432</c:v>
                </c:pt>
                <c:pt idx="1949">
                  <c:v>19.485124458355131</c:v>
                </c:pt>
                <c:pt idx="1950">
                  <c:v>19.495122458349215</c:v>
                </c:pt>
                <c:pt idx="1951">
                  <c:v>19.505121458350914</c:v>
                </c:pt>
                <c:pt idx="1952">
                  <c:v>19.515119458344998</c:v>
                </c:pt>
                <c:pt idx="1953">
                  <c:v>19.525118458346697</c:v>
                </c:pt>
                <c:pt idx="1954">
                  <c:v>19.535116458340781</c:v>
                </c:pt>
                <c:pt idx="1955">
                  <c:v>19.545114458334865</c:v>
                </c:pt>
                <c:pt idx="1956">
                  <c:v>19.555113458336564</c:v>
                </c:pt>
                <c:pt idx="1957">
                  <c:v>19.565111458359752</c:v>
                </c:pt>
                <c:pt idx="1958">
                  <c:v>19.575110458361451</c:v>
                </c:pt>
                <c:pt idx="1959">
                  <c:v>19.585108458355535</c:v>
                </c:pt>
                <c:pt idx="1960">
                  <c:v>19.595106458349619</c:v>
                </c:pt>
                <c:pt idx="1961">
                  <c:v>19.605105458351318</c:v>
                </c:pt>
                <c:pt idx="1962">
                  <c:v>19.615103458345402</c:v>
                </c:pt>
                <c:pt idx="1963">
                  <c:v>19.625102458347101</c:v>
                </c:pt>
                <c:pt idx="1964">
                  <c:v>19.635100458341185</c:v>
                </c:pt>
                <c:pt idx="1965">
                  <c:v>19.645099458342884</c:v>
                </c:pt>
                <c:pt idx="1966">
                  <c:v>19.655097458336968</c:v>
                </c:pt>
                <c:pt idx="1967">
                  <c:v>19.665095458360156</c:v>
                </c:pt>
                <c:pt idx="1968">
                  <c:v>19.675094458361855</c:v>
                </c:pt>
                <c:pt idx="1969">
                  <c:v>19.685092458355939</c:v>
                </c:pt>
                <c:pt idx="1970">
                  <c:v>19.695091458357638</c:v>
                </c:pt>
                <c:pt idx="1971">
                  <c:v>19.705089458351722</c:v>
                </c:pt>
                <c:pt idx="1972">
                  <c:v>19.715088458353421</c:v>
                </c:pt>
                <c:pt idx="1973">
                  <c:v>19.725086458347505</c:v>
                </c:pt>
                <c:pt idx="1974">
                  <c:v>19.735084458341589</c:v>
                </c:pt>
                <c:pt idx="1975">
                  <c:v>19.745083458343288</c:v>
                </c:pt>
                <c:pt idx="1976">
                  <c:v>19.755081458337372</c:v>
                </c:pt>
                <c:pt idx="1977">
                  <c:v>19.765080458339071</c:v>
                </c:pt>
                <c:pt idx="1978">
                  <c:v>19.775078458362259</c:v>
                </c:pt>
                <c:pt idx="1979">
                  <c:v>19.785076458356343</c:v>
                </c:pt>
                <c:pt idx="1980">
                  <c:v>19.795075458358042</c:v>
                </c:pt>
                <c:pt idx="1981">
                  <c:v>19.805073458352126</c:v>
                </c:pt>
                <c:pt idx="1982">
                  <c:v>19.815072458353825</c:v>
                </c:pt>
                <c:pt idx="1983">
                  <c:v>19.825070458347909</c:v>
                </c:pt>
                <c:pt idx="1984">
                  <c:v>19.835069458349608</c:v>
                </c:pt>
                <c:pt idx="1985">
                  <c:v>19.845067458343692</c:v>
                </c:pt>
                <c:pt idx="1986">
                  <c:v>19.855065458337776</c:v>
                </c:pt>
                <c:pt idx="1987">
                  <c:v>19.865064458339475</c:v>
                </c:pt>
                <c:pt idx="1988">
                  <c:v>19.875062458333559</c:v>
                </c:pt>
                <c:pt idx="1989">
                  <c:v>19.885061458335258</c:v>
                </c:pt>
                <c:pt idx="1990">
                  <c:v>19.895059458358446</c:v>
                </c:pt>
                <c:pt idx="1991">
                  <c:v>19.905058458360145</c:v>
                </c:pt>
                <c:pt idx="1992">
                  <c:v>19.915056458354229</c:v>
                </c:pt>
                <c:pt idx="1993">
                  <c:v>19.925054458348313</c:v>
                </c:pt>
                <c:pt idx="1994">
                  <c:v>19.935053458350012</c:v>
                </c:pt>
                <c:pt idx="1995">
                  <c:v>19.945051458344096</c:v>
                </c:pt>
                <c:pt idx="1996">
                  <c:v>19.955050458345795</c:v>
                </c:pt>
                <c:pt idx="1997">
                  <c:v>19.965048458339879</c:v>
                </c:pt>
                <c:pt idx="1998">
                  <c:v>19.975046458333964</c:v>
                </c:pt>
                <c:pt idx="1999">
                  <c:v>19.985045458335662</c:v>
                </c:pt>
                <c:pt idx="2000">
                  <c:v>19.99504345835885</c:v>
                </c:pt>
                <c:pt idx="2001">
                  <c:v>20.005042458360549</c:v>
                </c:pt>
                <c:pt idx="2002">
                  <c:v>20.015040458354633</c:v>
                </c:pt>
                <c:pt idx="2003">
                  <c:v>20.025039458356332</c:v>
                </c:pt>
                <c:pt idx="2004">
                  <c:v>20.035037458350416</c:v>
                </c:pt>
                <c:pt idx="2005">
                  <c:v>20.045035458344501</c:v>
                </c:pt>
                <c:pt idx="2006">
                  <c:v>20.055034458346199</c:v>
                </c:pt>
                <c:pt idx="2007">
                  <c:v>20.065032458340283</c:v>
                </c:pt>
                <c:pt idx="2008">
                  <c:v>20.075031458341982</c:v>
                </c:pt>
                <c:pt idx="2009">
                  <c:v>20.085029458336066</c:v>
                </c:pt>
                <c:pt idx="2010">
                  <c:v>20.095028458337765</c:v>
                </c:pt>
                <c:pt idx="2011">
                  <c:v>20.105026458360953</c:v>
                </c:pt>
                <c:pt idx="2012">
                  <c:v>20.115024458355037</c:v>
                </c:pt>
                <c:pt idx="2013">
                  <c:v>20.125023458356736</c:v>
                </c:pt>
                <c:pt idx="2014">
                  <c:v>20.13502145835082</c:v>
                </c:pt>
                <c:pt idx="2015">
                  <c:v>20.145020458352519</c:v>
                </c:pt>
                <c:pt idx="2016">
                  <c:v>20.155018458346603</c:v>
                </c:pt>
                <c:pt idx="2017">
                  <c:v>20.165016458340688</c:v>
                </c:pt>
                <c:pt idx="2018">
                  <c:v>20.175015458342386</c:v>
                </c:pt>
                <c:pt idx="2019">
                  <c:v>20.185013458336471</c:v>
                </c:pt>
                <c:pt idx="2020">
                  <c:v>20.195012458338169</c:v>
                </c:pt>
                <c:pt idx="2021">
                  <c:v>20.205010458361357</c:v>
                </c:pt>
                <c:pt idx="2022">
                  <c:v>20.215009458333952</c:v>
                </c:pt>
                <c:pt idx="2023">
                  <c:v>20.22500745835714</c:v>
                </c:pt>
                <c:pt idx="2024">
                  <c:v>20.235005458351225</c:v>
                </c:pt>
                <c:pt idx="2025">
                  <c:v>20.245004458352923</c:v>
                </c:pt>
                <c:pt idx="2026">
                  <c:v>20.255002458347008</c:v>
                </c:pt>
                <c:pt idx="2027">
                  <c:v>20.265001458348706</c:v>
                </c:pt>
                <c:pt idx="2028">
                  <c:v>20.274999458342791</c:v>
                </c:pt>
                <c:pt idx="2029">
                  <c:v>20.284998458344489</c:v>
                </c:pt>
                <c:pt idx="2030">
                  <c:v>20.294996458338574</c:v>
                </c:pt>
                <c:pt idx="2031">
                  <c:v>20.304994458361762</c:v>
                </c:pt>
                <c:pt idx="2032">
                  <c:v>20.314993458334357</c:v>
                </c:pt>
                <c:pt idx="2033">
                  <c:v>20.324991458357545</c:v>
                </c:pt>
                <c:pt idx="2034">
                  <c:v>20.334990458359243</c:v>
                </c:pt>
                <c:pt idx="2035">
                  <c:v>20.344988458353328</c:v>
                </c:pt>
                <c:pt idx="2036">
                  <c:v>20.354987458355026</c:v>
                </c:pt>
                <c:pt idx="2037">
                  <c:v>20.364985458349111</c:v>
                </c:pt>
                <c:pt idx="2038">
                  <c:v>20.374983458343195</c:v>
                </c:pt>
                <c:pt idx="2039">
                  <c:v>20.384982458344894</c:v>
                </c:pt>
                <c:pt idx="2040">
                  <c:v>20.394980458338978</c:v>
                </c:pt>
                <c:pt idx="2041">
                  <c:v>20.404979458340677</c:v>
                </c:pt>
                <c:pt idx="2042">
                  <c:v>20.414977458334761</c:v>
                </c:pt>
                <c:pt idx="2043">
                  <c:v>20.424975458357949</c:v>
                </c:pt>
                <c:pt idx="2044">
                  <c:v>20.434974458359648</c:v>
                </c:pt>
                <c:pt idx="2045">
                  <c:v>20.444972458353732</c:v>
                </c:pt>
                <c:pt idx="2046">
                  <c:v>20.454971458355431</c:v>
                </c:pt>
                <c:pt idx="2047">
                  <c:v>20.464969458349515</c:v>
                </c:pt>
                <c:pt idx="2048">
                  <c:v>20.474968458351213</c:v>
                </c:pt>
                <c:pt idx="2049">
                  <c:v>20.484966458345298</c:v>
                </c:pt>
                <c:pt idx="2050">
                  <c:v>20.494964458339382</c:v>
                </c:pt>
                <c:pt idx="2051">
                  <c:v>20.504963458341081</c:v>
                </c:pt>
                <c:pt idx="2052">
                  <c:v>20.514961458335165</c:v>
                </c:pt>
                <c:pt idx="2053">
                  <c:v>20.524960458336864</c:v>
                </c:pt>
                <c:pt idx="2054">
                  <c:v>20.534958458360052</c:v>
                </c:pt>
                <c:pt idx="2055">
                  <c:v>20.54495745836175</c:v>
                </c:pt>
                <c:pt idx="2056">
                  <c:v>20.554955458355835</c:v>
                </c:pt>
                <c:pt idx="2057">
                  <c:v>20.564953458349919</c:v>
                </c:pt>
                <c:pt idx="2058">
                  <c:v>20.574952458351618</c:v>
                </c:pt>
                <c:pt idx="2059">
                  <c:v>20.584950458345702</c:v>
                </c:pt>
                <c:pt idx="2060">
                  <c:v>20.594949458347401</c:v>
                </c:pt>
                <c:pt idx="2061">
                  <c:v>20.604947458341485</c:v>
                </c:pt>
                <c:pt idx="2062">
                  <c:v>20.614946458343184</c:v>
                </c:pt>
                <c:pt idx="2063">
                  <c:v>20.624944458337268</c:v>
                </c:pt>
                <c:pt idx="2064">
                  <c:v>20.634942458360456</c:v>
                </c:pt>
                <c:pt idx="2065">
                  <c:v>20.644941458362155</c:v>
                </c:pt>
                <c:pt idx="2066">
                  <c:v>20.654939458356239</c:v>
                </c:pt>
                <c:pt idx="2067">
                  <c:v>20.664938458357938</c:v>
                </c:pt>
                <c:pt idx="2068">
                  <c:v>20.674936458352022</c:v>
                </c:pt>
                <c:pt idx="2069">
                  <c:v>20.684934458346106</c:v>
                </c:pt>
                <c:pt idx="2070">
                  <c:v>20.694933458347805</c:v>
                </c:pt>
                <c:pt idx="2071">
                  <c:v>20.704931458341889</c:v>
                </c:pt>
                <c:pt idx="2072">
                  <c:v>20.714930458343588</c:v>
                </c:pt>
                <c:pt idx="2073">
                  <c:v>20.724928458337672</c:v>
                </c:pt>
                <c:pt idx="2074">
                  <c:v>20.734927458339371</c:v>
                </c:pt>
                <c:pt idx="2075">
                  <c:v>20.744925458333455</c:v>
                </c:pt>
                <c:pt idx="2076">
                  <c:v>20.754923458356643</c:v>
                </c:pt>
                <c:pt idx="2077">
                  <c:v>20.764922458358342</c:v>
                </c:pt>
                <c:pt idx="2078">
                  <c:v>20.774920458352426</c:v>
                </c:pt>
                <c:pt idx="2079">
                  <c:v>20.784919458354125</c:v>
                </c:pt>
                <c:pt idx="2080">
                  <c:v>20.794917458348209</c:v>
                </c:pt>
                <c:pt idx="2081">
                  <c:v>20.804916458349908</c:v>
                </c:pt>
                <c:pt idx="2082">
                  <c:v>20.814914458343992</c:v>
                </c:pt>
                <c:pt idx="2083">
                  <c:v>20.824912500014761</c:v>
                </c:pt>
                <c:pt idx="2084">
                  <c:v>20.83491150001646</c:v>
                </c:pt>
                <c:pt idx="2085">
                  <c:v>20.844909500010544</c:v>
                </c:pt>
                <c:pt idx="2086">
                  <c:v>20.854908500012243</c:v>
                </c:pt>
                <c:pt idx="2087">
                  <c:v>20.864906500006327</c:v>
                </c:pt>
                <c:pt idx="2088">
                  <c:v>20.874905500008026</c:v>
                </c:pt>
                <c:pt idx="2089">
                  <c:v>20.88490350000211</c:v>
                </c:pt>
                <c:pt idx="2090">
                  <c:v>20.894901500025298</c:v>
                </c:pt>
                <c:pt idx="2091">
                  <c:v>20.904900500026997</c:v>
                </c:pt>
                <c:pt idx="2092">
                  <c:v>20.914898500021081</c:v>
                </c:pt>
                <c:pt idx="2093">
                  <c:v>20.92489750002278</c:v>
                </c:pt>
                <c:pt idx="2094">
                  <c:v>20.934895500016864</c:v>
                </c:pt>
                <c:pt idx="2095">
                  <c:v>20.944894500018563</c:v>
                </c:pt>
                <c:pt idx="2096">
                  <c:v>20.954892500012647</c:v>
                </c:pt>
                <c:pt idx="2097">
                  <c:v>20.964890500006732</c:v>
                </c:pt>
                <c:pt idx="2098">
                  <c:v>20.97488950000843</c:v>
                </c:pt>
                <c:pt idx="2099">
                  <c:v>20.984887500002515</c:v>
                </c:pt>
                <c:pt idx="2100">
                  <c:v>20.994886500004213</c:v>
                </c:pt>
                <c:pt idx="2101">
                  <c:v>21.004884500027401</c:v>
                </c:pt>
                <c:pt idx="2102">
                  <c:v>21.014882500021486</c:v>
                </c:pt>
                <c:pt idx="2103">
                  <c:v>21.024881500023184</c:v>
                </c:pt>
                <c:pt idx="2104">
                  <c:v>21.034879500017269</c:v>
                </c:pt>
                <c:pt idx="2105">
                  <c:v>21.044878500018967</c:v>
                </c:pt>
                <c:pt idx="2106">
                  <c:v>21.054876500013052</c:v>
                </c:pt>
                <c:pt idx="2107">
                  <c:v>21.06487550001475</c:v>
                </c:pt>
                <c:pt idx="2108">
                  <c:v>21.074873500008835</c:v>
                </c:pt>
                <c:pt idx="2109">
                  <c:v>21.084872500010533</c:v>
                </c:pt>
                <c:pt idx="2110">
                  <c:v>21.094870500004617</c:v>
                </c:pt>
                <c:pt idx="2111">
                  <c:v>21.104868500027806</c:v>
                </c:pt>
                <c:pt idx="2112">
                  <c:v>21.1148675000004</c:v>
                </c:pt>
                <c:pt idx="2113">
                  <c:v>21.124865500023589</c:v>
                </c:pt>
                <c:pt idx="2114">
                  <c:v>21.134864500025287</c:v>
                </c:pt>
                <c:pt idx="2115">
                  <c:v>21.144862500019372</c:v>
                </c:pt>
                <c:pt idx="2116">
                  <c:v>21.15486150002107</c:v>
                </c:pt>
                <c:pt idx="2117">
                  <c:v>21.164859500015154</c:v>
                </c:pt>
                <c:pt idx="2118">
                  <c:v>21.174857500009239</c:v>
                </c:pt>
                <c:pt idx="2119">
                  <c:v>21.184856500010937</c:v>
                </c:pt>
                <c:pt idx="2120">
                  <c:v>21.194854500005022</c:v>
                </c:pt>
                <c:pt idx="2121">
                  <c:v>21.20485350000672</c:v>
                </c:pt>
                <c:pt idx="2122">
                  <c:v>21.214851500000805</c:v>
                </c:pt>
                <c:pt idx="2123">
                  <c:v>21.224849500023993</c:v>
                </c:pt>
                <c:pt idx="2124">
                  <c:v>21.234848500025691</c:v>
                </c:pt>
                <c:pt idx="2125">
                  <c:v>21.244846500019776</c:v>
                </c:pt>
                <c:pt idx="2126">
                  <c:v>21.254845500021474</c:v>
                </c:pt>
                <c:pt idx="2127">
                  <c:v>21.264843500015559</c:v>
                </c:pt>
                <c:pt idx="2128">
                  <c:v>21.274842500017257</c:v>
                </c:pt>
                <c:pt idx="2129">
                  <c:v>21.284840500011342</c:v>
                </c:pt>
                <c:pt idx="2130">
                  <c:v>21.294838500005426</c:v>
                </c:pt>
                <c:pt idx="2131">
                  <c:v>21.304837500007125</c:v>
                </c:pt>
                <c:pt idx="2132">
                  <c:v>21.314835500001209</c:v>
                </c:pt>
                <c:pt idx="2133">
                  <c:v>21.324834500002908</c:v>
                </c:pt>
                <c:pt idx="2134">
                  <c:v>21.334832500026096</c:v>
                </c:pt>
                <c:pt idx="2135">
                  <c:v>21.344831500027794</c:v>
                </c:pt>
                <c:pt idx="2136">
                  <c:v>21.354829500021879</c:v>
                </c:pt>
                <c:pt idx="2137">
                  <c:v>21.364827500015963</c:v>
                </c:pt>
                <c:pt idx="2138">
                  <c:v>21.374826500017662</c:v>
                </c:pt>
                <c:pt idx="2139">
                  <c:v>21.384824500011746</c:v>
                </c:pt>
                <c:pt idx="2140">
                  <c:v>21.394823500013445</c:v>
                </c:pt>
                <c:pt idx="2141">
                  <c:v>21.404821500007529</c:v>
                </c:pt>
                <c:pt idx="2142">
                  <c:v>21.414820500009228</c:v>
                </c:pt>
                <c:pt idx="2143">
                  <c:v>21.424818500003312</c:v>
                </c:pt>
                <c:pt idx="2144">
                  <c:v>21.4348165000265</c:v>
                </c:pt>
                <c:pt idx="2145">
                  <c:v>21.444815500028199</c:v>
                </c:pt>
                <c:pt idx="2146">
                  <c:v>21.454813500022283</c:v>
                </c:pt>
                <c:pt idx="2147">
                  <c:v>21.464812500023982</c:v>
                </c:pt>
                <c:pt idx="2148">
                  <c:v>21.474810500018066</c:v>
                </c:pt>
                <c:pt idx="2149">
                  <c:v>21.484809500019765</c:v>
                </c:pt>
                <c:pt idx="2150">
                  <c:v>21.494807500013849</c:v>
                </c:pt>
                <c:pt idx="2151">
                  <c:v>21.504805500007933</c:v>
                </c:pt>
                <c:pt idx="2152">
                  <c:v>21.514804500009632</c:v>
                </c:pt>
                <c:pt idx="2153">
                  <c:v>21.524802500003716</c:v>
                </c:pt>
                <c:pt idx="2154">
                  <c:v>21.534801500005415</c:v>
                </c:pt>
                <c:pt idx="2155">
                  <c:v>21.544799500028603</c:v>
                </c:pt>
                <c:pt idx="2156">
                  <c:v>21.554798500001198</c:v>
                </c:pt>
                <c:pt idx="2157">
                  <c:v>21.564796500024386</c:v>
                </c:pt>
                <c:pt idx="2158">
                  <c:v>21.574795500026084</c:v>
                </c:pt>
                <c:pt idx="2159">
                  <c:v>21.584793500020169</c:v>
                </c:pt>
                <c:pt idx="2160">
                  <c:v>21.594791500014253</c:v>
                </c:pt>
                <c:pt idx="2161">
                  <c:v>21.604790500015952</c:v>
                </c:pt>
                <c:pt idx="2162">
                  <c:v>21.614788500010036</c:v>
                </c:pt>
                <c:pt idx="2163">
                  <c:v>21.624787500011735</c:v>
                </c:pt>
                <c:pt idx="2164">
                  <c:v>21.634785500005819</c:v>
                </c:pt>
                <c:pt idx="2165">
                  <c:v>21.644783499999903</c:v>
                </c:pt>
                <c:pt idx="2166">
                  <c:v>21.654782500001602</c:v>
                </c:pt>
                <c:pt idx="2167">
                  <c:v>21.66478050002479</c:v>
                </c:pt>
                <c:pt idx="2168">
                  <c:v>21.674779500026489</c:v>
                </c:pt>
                <c:pt idx="2169">
                  <c:v>21.684777500020573</c:v>
                </c:pt>
                <c:pt idx="2170">
                  <c:v>21.694776500022272</c:v>
                </c:pt>
                <c:pt idx="2171">
                  <c:v>21.704774500016356</c:v>
                </c:pt>
                <c:pt idx="2172">
                  <c:v>21.71477250001044</c:v>
                </c:pt>
                <c:pt idx="2173">
                  <c:v>21.724771500012139</c:v>
                </c:pt>
                <c:pt idx="2174">
                  <c:v>21.734769500006223</c:v>
                </c:pt>
                <c:pt idx="2175">
                  <c:v>21.744768500007922</c:v>
                </c:pt>
                <c:pt idx="2176">
                  <c:v>21.754766500002006</c:v>
                </c:pt>
                <c:pt idx="2177">
                  <c:v>21.764765500003705</c:v>
                </c:pt>
                <c:pt idx="2178">
                  <c:v>21.774763500026893</c:v>
                </c:pt>
                <c:pt idx="2179">
                  <c:v>21.784761500020977</c:v>
                </c:pt>
                <c:pt idx="2180">
                  <c:v>21.794760500022676</c:v>
                </c:pt>
                <c:pt idx="2181">
                  <c:v>21.80475850001676</c:v>
                </c:pt>
                <c:pt idx="2182">
                  <c:v>21.814757500018459</c:v>
                </c:pt>
                <c:pt idx="2183">
                  <c:v>21.824755250010639</c:v>
                </c:pt>
                <c:pt idx="2184">
                  <c:v>21.834754250012338</c:v>
                </c:pt>
                <c:pt idx="2185">
                  <c:v>21.844752250006422</c:v>
                </c:pt>
                <c:pt idx="2186">
                  <c:v>21.854751250008121</c:v>
                </c:pt>
                <c:pt idx="2187">
                  <c:v>21.864749250002205</c:v>
                </c:pt>
                <c:pt idx="2188">
                  <c:v>21.874747250025393</c:v>
                </c:pt>
                <c:pt idx="2189">
                  <c:v>21.884746250027092</c:v>
                </c:pt>
                <c:pt idx="2190">
                  <c:v>21.894744250021176</c:v>
                </c:pt>
                <c:pt idx="2191">
                  <c:v>21.904743250022875</c:v>
                </c:pt>
                <c:pt idx="2192">
                  <c:v>21.914741250016959</c:v>
                </c:pt>
                <c:pt idx="2193">
                  <c:v>21.924740250018658</c:v>
                </c:pt>
                <c:pt idx="2194">
                  <c:v>21.934738250012742</c:v>
                </c:pt>
                <c:pt idx="2195">
                  <c:v>21.944736250006827</c:v>
                </c:pt>
                <c:pt idx="2196">
                  <c:v>21.954735250008525</c:v>
                </c:pt>
                <c:pt idx="2197">
                  <c:v>21.96473325000261</c:v>
                </c:pt>
                <c:pt idx="2198">
                  <c:v>21.974732250004308</c:v>
                </c:pt>
                <c:pt idx="2199">
                  <c:v>21.984730250027496</c:v>
                </c:pt>
                <c:pt idx="2200">
                  <c:v>21.994729250000091</c:v>
                </c:pt>
                <c:pt idx="2201">
                  <c:v>22.004727250023279</c:v>
                </c:pt>
                <c:pt idx="2202">
                  <c:v>22.014725250017364</c:v>
                </c:pt>
                <c:pt idx="2203">
                  <c:v>22.024724250019062</c:v>
                </c:pt>
                <c:pt idx="2204">
                  <c:v>22.034722250013147</c:v>
                </c:pt>
                <c:pt idx="2205">
                  <c:v>22.044721250014845</c:v>
                </c:pt>
                <c:pt idx="2206">
                  <c:v>22.05471925000893</c:v>
                </c:pt>
                <c:pt idx="2207">
                  <c:v>22.064718250010628</c:v>
                </c:pt>
                <c:pt idx="2208">
                  <c:v>22.074716250004712</c:v>
                </c:pt>
                <c:pt idx="2209">
                  <c:v>22.084714250027901</c:v>
                </c:pt>
                <c:pt idx="2210">
                  <c:v>22.094713250000495</c:v>
                </c:pt>
                <c:pt idx="2211">
                  <c:v>22.104711250023684</c:v>
                </c:pt>
                <c:pt idx="2212">
                  <c:v>22.114710250025382</c:v>
                </c:pt>
                <c:pt idx="2213">
                  <c:v>22.124708250019467</c:v>
                </c:pt>
                <c:pt idx="2214">
                  <c:v>22.134707250021165</c:v>
                </c:pt>
                <c:pt idx="2215">
                  <c:v>22.144705250015249</c:v>
                </c:pt>
                <c:pt idx="2216">
                  <c:v>22.154703250009334</c:v>
                </c:pt>
                <c:pt idx="2217">
                  <c:v>22.164702250011032</c:v>
                </c:pt>
                <c:pt idx="2218">
                  <c:v>22.174700250005117</c:v>
                </c:pt>
                <c:pt idx="2219">
                  <c:v>22.184699250006815</c:v>
                </c:pt>
                <c:pt idx="2220">
                  <c:v>22.1946972500009</c:v>
                </c:pt>
                <c:pt idx="2221">
                  <c:v>22.204696250002598</c:v>
                </c:pt>
                <c:pt idx="2222">
                  <c:v>22.214694250025786</c:v>
                </c:pt>
                <c:pt idx="2223">
                  <c:v>22.224692250019871</c:v>
                </c:pt>
                <c:pt idx="2224">
                  <c:v>22.234691250021569</c:v>
                </c:pt>
                <c:pt idx="2225">
                  <c:v>22.244689250015654</c:v>
                </c:pt>
                <c:pt idx="2226">
                  <c:v>22.254688250017352</c:v>
                </c:pt>
                <c:pt idx="2227">
                  <c:v>22.264686250011437</c:v>
                </c:pt>
                <c:pt idx="2228">
                  <c:v>22.274685250013135</c:v>
                </c:pt>
                <c:pt idx="2229">
                  <c:v>22.28468325000722</c:v>
                </c:pt>
                <c:pt idx="2230">
                  <c:v>22.294681250001304</c:v>
                </c:pt>
                <c:pt idx="2231">
                  <c:v>22.304680250003003</c:v>
                </c:pt>
                <c:pt idx="2232">
                  <c:v>22.314678250026191</c:v>
                </c:pt>
                <c:pt idx="2233">
                  <c:v>22.324677250027889</c:v>
                </c:pt>
                <c:pt idx="2234">
                  <c:v>22.334675250021974</c:v>
                </c:pt>
                <c:pt idx="2235">
                  <c:v>22.344674250023672</c:v>
                </c:pt>
                <c:pt idx="2236">
                  <c:v>22.354672250017757</c:v>
                </c:pt>
                <c:pt idx="2237">
                  <c:v>22.364671250019455</c:v>
                </c:pt>
                <c:pt idx="2238">
                  <c:v>22.37466925001354</c:v>
                </c:pt>
                <c:pt idx="2239">
                  <c:v>22.384667250007624</c:v>
                </c:pt>
                <c:pt idx="2240">
                  <c:v>22.394666250009323</c:v>
                </c:pt>
                <c:pt idx="2241">
                  <c:v>22.404664250003407</c:v>
                </c:pt>
                <c:pt idx="2242">
                  <c:v>22.414663250005106</c:v>
                </c:pt>
                <c:pt idx="2243">
                  <c:v>22.424661250028294</c:v>
                </c:pt>
                <c:pt idx="2244">
                  <c:v>22.434660250000888</c:v>
                </c:pt>
                <c:pt idx="2245">
                  <c:v>22.444658250024077</c:v>
                </c:pt>
                <c:pt idx="2246">
                  <c:v>22.454656250018161</c:v>
                </c:pt>
                <c:pt idx="2247">
                  <c:v>22.46465525001986</c:v>
                </c:pt>
                <c:pt idx="2248">
                  <c:v>22.474653250013944</c:v>
                </c:pt>
                <c:pt idx="2249">
                  <c:v>22.484652250015642</c:v>
                </c:pt>
                <c:pt idx="2250">
                  <c:v>22.494650250009727</c:v>
                </c:pt>
                <c:pt idx="2251">
                  <c:v>22.504649250011425</c:v>
                </c:pt>
                <c:pt idx="2252">
                  <c:v>22.51464725000551</c:v>
                </c:pt>
                <c:pt idx="2253">
                  <c:v>22.524645250028698</c:v>
                </c:pt>
                <c:pt idx="2254">
                  <c:v>22.534644250001293</c:v>
                </c:pt>
                <c:pt idx="2255">
                  <c:v>22.544642250024481</c:v>
                </c:pt>
                <c:pt idx="2256">
                  <c:v>22.554641250026179</c:v>
                </c:pt>
                <c:pt idx="2257">
                  <c:v>22.564639250020264</c:v>
                </c:pt>
                <c:pt idx="2258">
                  <c:v>22.574638250021962</c:v>
                </c:pt>
                <c:pt idx="2259">
                  <c:v>22.584636250016047</c:v>
                </c:pt>
                <c:pt idx="2260">
                  <c:v>22.594634250010131</c:v>
                </c:pt>
                <c:pt idx="2261">
                  <c:v>22.60463325001183</c:v>
                </c:pt>
                <c:pt idx="2262">
                  <c:v>22.614631250005914</c:v>
                </c:pt>
                <c:pt idx="2263">
                  <c:v>22.624630250007613</c:v>
                </c:pt>
                <c:pt idx="2264">
                  <c:v>22.634628250001697</c:v>
                </c:pt>
                <c:pt idx="2265">
                  <c:v>22.644627250003396</c:v>
                </c:pt>
                <c:pt idx="2266">
                  <c:v>22.654625250026584</c:v>
                </c:pt>
                <c:pt idx="2267">
                  <c:v>22.664624250028282</c:v>
                </c:pt>
                <c:pt idx="2268">
                  <c:v>22.674622250022367</c:v>
                </c:pt>
                <c:pt idx="2269">
                  <c:v>22.684620250016451</c:v>
                </c:pt>
                <c:pt idx="2270">
                  <c:v>22.69461925001815</c:v>
                </c:pt>
                <c:pt idx="2271">
                  <c:v>22.704617250012234</c:v>
                </c:pt>
                <c:pt idx="2272">
                  <c:v>22.714616250013933</c:v>
                </c:pt>
                <c:pt idx="2273">
                  <c:v>22.724614250008017</c:v>
                </c:pt>
                <c:pt idx="2274">
                  <c:v>22.734613250009716</c:v>
                </c:pt>
                <c:pt idx="2275">
                  <c:v>22.7446112500038</c:v>
                </c:pt>
                <c:pt idx="2276">
                  <c:v>22.754609250026988</c:v>
                </c:pt>
                <c:pt idx="2277">
                  <c:v>22.764608250028687</c:v>
                </c:pt>
                <c:pt idx="2278">
                  <c:v>22.774606250022771</c:v>
                </c:pt>
                <c:pt idx="2279">
                  <c:v>22.78460525002447</c:v>
                </c:pt>
                <c:pt idx="2280">
                  <c:v>22.794603250018554</c:v>
                </c:pt>
                <c:pt idx="2281">
                  <c:v>22.804602250020253</c:v>
                </c:pt>
                <c:pt idx="2282">
                  <c:v>22.814600250014337</c:v>
                </c:pt>
                <c:pt idx="2283">
                  <c:v>22.824598250008421</c:v>
                </c:pt>
                <c:pt idx="2284">
                  <c:v>22.83459725001012</c:v>
                </c:pt>
                <c:pt idx="2285">
                  <c:v>22.844595250004204</c:v>
                </c:pt>
                <c:pt idx="2286">
                  <c:v>22.854594250005903</c:v>
                </c:pt>
                <c:pt idx="2287">
                  <c:v>22.864592249999987</c:v>
                </c:pt>
                <c:pt idx="2288">
                  <c:v>22.874591250001686</c:v>
                </c:pt>
                <c:pt idx="2289">
                  <c:v>22.884589250024874</c:v>
                </c:pt>
                <c:pt idx="2290">
                  <c:v>22.894587250018958</c:v>
                </c:pt>
                <c:pt idx="2291">
                  <c:v>22.904586250020657</c:v>
                </c:pt>
                <c:pt idx="2292">
                  <c:v>22.914584250014741</c:v>
                </c:pt>
                <c:pt idx="2293">
                  <c:v>22.92458325001644</c:v>
                </c:pt>
                <c:pt idx="2294">
                  <c:v>22.934581250010524</c:v>
                </c:pt>
                <c:pt idx="2295">
                  <c:v>22.944580250012223</c:v>
                </c:pt>
                <c:pt idx="2296">
                  <c:v>22.954578250006307</c:v>
                </c:pt>
                <c:pt idx="2297">
                  <c:v>22.964577250008006</c:v>
                </c:pt>
                <c:pt idx="2298">
                  <c:v>22.97457525000209</c:v>
                </c:pt>
                <c:pt idx="2299">
                  <c:v>22.984573250025278</c:v>
                </c:pt>
                <c:pt idx="2300">
                  <c:v>22.994572250026977</c:v>
                </c:pt>
                <c:pt idx="2301">
                  <c:v>23.004570250021061</c:v>
                </c:pt>
                <c:pt idx="2302">
                  <c:v>23.01456925002276</c:v>
                </c:pt>
                <c:pt idx="2303">
                  <c:v>23.024567250016844</c:v>
                </c:pt>
                <c:pt idx="2304">
                  <c:v>23.034566250018543</c:v>
                </c:pt>
                <c:pt idx="2305">
                  <c:v>23.044564250012627</c:v>
                </c:pt>
                <c:pt idx="2306">
                  <c:v>23.054562250006711</c:v>
                </c:pt>
                <c:pt idx="2307">
                  <c:v>23.06456125000841</c:v>
                </c:pt>
                <c:pt idx="2308">
                  <c:v>23.074559250002494</c:v>
                </c:pt>
                <c:pt idx="2309">
                  <c:v>23.084558250004193</c:v>
                </c:pt>
                <c:pt idx="2310">
                  <c:v>23.094556250027381</c:v>
                </c:pt>
                <c:pt idx="2311">
                  <c:v>23.104555249999976</c:v>
                </c:pt>
                <c:pt idx="2312">
                  <c:v>23.114553250023164</c:v>
                </c:pt>
                <c:pt idx="2313">
                  <c:v>23.124552250024863</c:v>
                </c:pt>
                <c:pt idx="2314">
                  <c:v>23.134550250018947</c:v>
                </c:pt>
                <c:pt idx="2315">
                  <c:v>23.144548250013031</c:v>
                </c:pt>
                <c:pt idx="2316">
                  <c:v>23.15454725001473</c:v>
                </c:pt>
                <c:pt idx="2317">
                  <c:v>23.164545250008814</c:v>
                </c:pt>
                <c:pt idx="2318">
                  <c:v>23.174544250010513</c:v>
                </c:pt>
                <c:pt idx="2319">
                  <c:v>23.184542250004597</c:v>
                </c:pt>
                <c:pt idx="2320">
                  <c:v>23.194541250006296</c:v>
                </c:pt>
                <c:pt idx="2321">
                  <c:v>23.20453925000038</c:v>
                </c:pt>
                <c:pt idx="2322">
                  <c:v>23.214537250023568</c:v>
                </c:pt>
                <c:pt idx="2323">
                  <c:v>23.224536250025267</c:v>
                </c:pt>
                <c:pt idx="2324">
                  <c:v>23.234534250019351</c:v>
                </c:pt>
                <c:pt idx="2325">
                  <c:v>23.24453325002105</c:v>
                </c:pt>
                <c:pt idx="2326">
                  <c:v>23.254531250015134</c:v>
                </c:pt>
                <c:pt idx="2327">
                  <c:v>23.264530250016833</c:v>
                </c:pt>
                <c:pt idx="2328">
                  <c:v>23.274528250010917</c:v>
                </c:pt>
                <c:pt idx="2329">
                  <c:v>23.284527250012616</c:v>
                </c:pt>
                <c:pt idx="2330">
                  <c:v>23.2945252500067</c:v>
                </c:pt>
                <c:pt idx="2331">
                  <c:v>23.304523250000784</c:v>
                </c:pt>
                <c:pt idx="2332">
                  <c:v>23.314522250002483</c:v>
                </c:pt>
                <c:pt idx="2333">
                  <c:v>23.324520250025671</c:v>
                </c:pt>
                <c:pt idx="2334">
                  <c:v>23.33451925002737</c:v>
                </c:pt>
                <c:pt idx="2335">
                  <c:v>23.344517250021454</c:v>
                </c:pt>
                <c:pt idx="2336">
                  <c:v>23.354516250023153</c:v>
                </c:pt>
                <c:pt idx="2337">
                  <c:v>23.364514250017237</c:v>
                </c:pt>
                <c:pt idx="2338">
                  <c:v>23.374512250011321</c:v>
                </c:pt>
                <c:pt idx="2339">
                  <c:v>23.38451125001302</c:v>
                </c:pt>
                <c:pt idx="2340">
                  <c:v>23.394509250007104</c:v>
                </c:pt>
                <c:pt idx="2341">
                  <c:v>23.404508250008803</c:v>
                </c:pt>
                <c:pt idx="2342">
                  <c:v>23.414506250002887</c:v>
                </c:pt>
                <c:pt idx="2343">
                  <c:v>23.424505250004586</c:v>
                </c:pt>
                <c:pt idx="2344">
                  <c:v>23.434503250027774</c:v>
                </c:pt>
                <c:pt idx="2345">
                  <c:v>23.444502250000369</c:v>
                </c:pt>
                <c:pt idx="2346">
                  <c:v>23.454500250023557</c:v>
                </c:pt>
                <c:pt idx="2347">
                  <c:v>23.464498250017641</c:v>
                </c:pt>
                <c:pt idx="2348">
                  <c:v>23.47449725001934</c:v>
                </c:pt>
                <c:pt idx="2349">
                  <c:v>23.484495250013424</c:v>
                </c:pt>
                <c:pt idx="2350">
                  <c:v>23.494494250015123</c:v>
                </c:pt>
                <c:pt idx="2351">
                  <c:v>23.504492250009207</c:v>
                </c:pt>
                <c:pt idx="2352">
                  <c:v>23.514491250010906</c:v>
                </c:pt>
                <c:pt idx="2353">
                  <c:v>23.52448925000499</c:v>
                </c:pt>
                <c:pt idx="2354">
                  <c:v>23.534487250028178</c:v>
                </c:pt>
                <c:pt idx="2355">
                  <c:v>23.544486250000773</c:v>
                </c:pt>
                <c:pt idx="2356">
                  <c:v>23.554484250023961</c:v>
                </c:pt>
                <c:pt idx="2357">
                  <c:v>23.56448325002566</c:v>
                </c:pt>
                <c:pt idx="2358">
                  <c:v>23.574481250019744</c:v>
                </c:pt>
                <c:pt idx="2359">
                  <c:v>23.584480250021443</c:v>
                </c:pt>
                <c:pt idx="2360">
                  <c:v>23.594478250015527</c:v>
                </c:pt>
                <c:pt idx="2361">
                  <c:v>23.604477250017226</c:v>
                </c:pt>
                <c:pt idx="2362">
                  <c:v>23.61447525001131</c:v>
                </c:pt>
                <c:pt idx="2363">
                  <c:v>23.624473250005394</c:v>
                </c:pt>
                <c:pt idx="2364">
                  <c:v>23.634472250007093</c:v>
                </c:pt>
                <c:pt idx="2365">
                  <c:v>23.644470250001177</c:v>
                </c:pt>
                <c:pt idx="2366">
                  <c:v>23.654469250002876</c:v>
                </c:pt>
                <c:pt idx="2367">
                  <c:v>23.664467250026064</c:v>
                </c:pt>
                <c:pt idx="2368">
                  <c:v>23.674466250027763</c:v>
                </c:pt>
                <c:pt idx="2369">
                  <c:v>23.684464250021847</c:v>
                </c:pt>
                <c:pt idx="2370">
                  <c:v>23.694463250023546</c:v>
                </c:pt>
                <c:pt idx="2371">
                  <c:v>23.70446125001763</c:v>
                </c:pt>
                <c:pt idx="2372">
                  <c:v>23.714459250011714</c:v>
                </c:pt>
                <c:pt idx="2373">
                  <c:v>23.724458250013413</c:v>
                </c:pt>
                <c:pt idx="2374">
                  <c:v>23.734456250007497</c:v>
                </c:pt>
                <c:pt idx="2375">
                  <c:v>23.744455250009196</c:v>
                </c:pt>
                <c:pt idx="2376">
                  <c:v>23.75445325000328</c:v>
                </c:pt>
                <c:pt idx="2377">
                  <c:v>23.764452250004979</c:v>
                </c:pt>
                <c:pt idx="2378">
                  <c:v>23.774450250028167</c:v>
                </c:pt>
                <c:pt idx="2379">
                  <c:v>23.784449250000762</c:v>
                </c:pt>
                <c:pt idx="2380">
                  <c:v>23.79444725002395</c:v>
                </c:pt>
                <c:pt idx="2381">
                  <c:v>23.804445250018034</c:v>
                </c:pt>
                <c:pt idx="2382">
                  <c:v>23.814444250019733</c:v>
                </c:pt>
                <c:pt idx="2383">
                  <c:v>23.824442333338084</c:v>
                </c:pt>
                <c:pt idx="2384">
                  <c:v>23.834441333339782</c:v>
                </c:pt>
                <c:pt idx="2385">
                  <c:v>23.844439333333867</c:v>
                </c:pt>
                <c:pt idx="2386">
                  <c:v>23.854438333335565</c:v>
                </c:pt>
                <c:pt idx="2387">
                  <c:v>23.864436333358753</c:v>
                </c:pt>
                <c:pt idx="2388">
                  <c:v>23.874434333352838</c:v>
                </c:pt>
                <c:pt idx="2389">
                  <c:v>23.884433333354536</c:v>
                </c:pt>
                <c:pt idx="2390">
                  <c:v>23.894431333348621</c:v>
                </c:pt>
                <c:pt idx="2391">
                  <c:v>23.904430333350319</c:v>
                </c:pt>
                <c:pt idx="2392">
                  <c:v>23.914428333344404</c:v>
                </c:pt>
                <c:pt idx="2393">
                  <c:v>23.924427333346102</c:v>
                </c:pt>
                <c:pt idx="2394">
                  <c:v>23.934425333340187</c:v>
                </c:pt>
                <c:pt idx="2395">
                  <c:v>23.944424333341885</c:v>
                </c:pt>
                <c:pt idx="2396">
                  <c:v>23.95442233333597</c:v>
                </c:pt>
                <c:pt idx="2397">
                  <c:v>23.964420333359158</c:v>
                </c:pt>
                <c:pt idx="2398">
                  <c:v>23.974419333360856</c:v>
                </c:pt>
                <c:pt idx="2399">
                  <c:v>23.984417333354941</c:v>
                </c:pt>
                <c:pt idx="2400">
                  <c:v>23.994416333356639</c:v>
                </c:pt>
                <c:pt idx="2401">
                  <c:v>24.004414333350724</c:v>
                </c:pt>
                <c:pt idx="2402">
                  <c:v>24.014413333352422</c:v>
                </c:pt>
                <c:pt idx="2403">
                  <c:v>24.024411333346507</c:v>
                </c:pt>
                <c:pt idx="2404">
                  <c:v>24.034410333348205</c:v>
                </c:pt>
                <c:pt idx="2405">
                  <c:v>24.04440833334229</c:v>
                </c:pt>
                <c:pt idx="2406">
                  <c:v>24.054406333336374</c:v>
                </c:pt>
                <c:pt idx="2407">
                  <c:v>24.064405333338073</c:v>
                </c:pt>
                <c:pt idx="2408">
                  <c:v>24.074403333361261</c:v>
                </c:pt>
                <c:pt idx="2409">
                  <c:v>24.084402333333855</c:v>
                </c:pt>
                <c:pt idx="2410">
                  <c:v>24.094400333357044</c:v>
                </c:pt>
                <c:pt idx="2411">
                  <c:v>24.104399333358742</c:v>
                </c:pt>
                <c:pt idx="2412">
                  <c:v>24.114397333352827</c:v>
                </c:pt>
                <c:pt idx="2413">
                  <c:v>24.124396333354525</c:v>
                </c:pt>
                <c:pt idx="2414">
                  <c:v>24.13439433334861</c:v>
                </c:pt>
                <c:pt idx="2415">
                  <c:v>24.144392333342694</c:v>
                </c:pt>
                <c:pt idx="2416">
                  <c:v>24.154391333344392</c:v>
                </c:pt>
                <c:pt idx="2417">
                  <c:v>24.164389333338477</c:v>
                </c:pt>
                <c:pt idx="2418">
                  <c:v>24.174388333340175</c:v>
                </c:pt>
                <c:pt idx="2419">
                  <c:v>24.18438633333426</c:v>
                </c:pt>
                <c:pt idx="2420">
                  <c:v>24.194385333335958</c:v>
                </c:pt>
                <c:pt idx="2421">
                  <c:v>24.204383333359146</c:v>
                </c:pt>
                <c:pt idx="2422">
                  <c:v>24.214382333360845</c:v>
                </c:pt>
                <c:pt idx="2423">
                  <c:v>24.224380333354929</c:v>
                </c:pt>
                <c:pt idx="2424">
                  <c:v>24.234378333349014</c:v>
                </c:pt>
                <c:pt idx="2425">
                  <c:v>24.244377333350712</c:v>
                </c:pt>
                <c:pt idx="2426">
                  <c:v>24.254375333344797</c:v>
                </c:pt>
                <c:pt idx="2427">
                  <c:v>24.264374333346495</c:v>
                </c:pt>
                <c:pt idx="2428">
                  <c:v>24.27437233334058</c:v>
                </c:pt>
                <c:pt idx="2429">
                  <c:v>24.284371333342278</c:v>
                </c:pt>
                <c:pt idx="2430">
                  <c:v>24.294369333336363</c:v>
                </c:pt>
                <c:pt idx="2431">
                  <c:v>24.304368333338061</c:v>
                </c:pt>
                <c:pt idx="2432">
                  <c:v>24.314366333361249</c:v>
                </c:pt>
                <c:pt idx="2433">
                  <c:v>24.324364333355334</c:v>
                </c:pt>
                <c:pt idx="2434">
                  <c:v>24.334363333357032</c:v>
                </c:pt>
                <c:pt idx="2435">
                  <c:v>24.344361333351117</c:v>
                </c:pt>
                <c:pt idx="2436">
                  <c:v>24.354360333352815</c:v>
                </c:pt>
                <c:pt idx="2437">
                  <c:v>24.3643583333469</c:v>
                </c:pt>
                <c:pt idx="2438">
                  <c:v>24.374357333348598</c:v>
                </c:pt>
                <c:pt idx="2439">
                  <c:v>24.384355333342683</c:v>
                </c:pt>
                <c:pt idx="2440">
                  <c:v>24.394354333344381</c:v>
                </c:pt>
                <c:pt idx="2441">
                  <c:v>24.404352333338466</c:v>
                </c:pt>
                <c:pt idx="2442">
                  <c:v>24.414350333361654</c:v>
                </c:pt>
                <c:pt idx="2443">
                  <c:v>24.424349333334249</c:v>
                </c:pt>
                <c:pt idx="2444">
                  <c:v>24.434347333357437</c:v>
                </c:pt>
                <c:pt idx="2445">
                  <c:v>24.444346333359135</c:v>
                </c:pt>
                <c:pt idx="2446">
                  <c:v>24.45434433335322</c:v>
                </c:pt>
                <c:pt idx="2447">
                  <c:v>24.464343333354918</c:v>
                </c:pt>
                <c:pt idx="2448">
                  <c:v>24.474341333349003</c:v>
                </c:pt>
                <c:pt idx="2449">
                  <c:v>24.484340333350701</c:v>
                </c:pt>
                <c:pt idx="2450">
                  <c:v>24.494338333344785</c:v>
                </c:pt>
                <c:pt idx="2451">
                  <c:v>24.504337333346484</c:v>
                </c:pt>
                <c:pt idx="2452">
                  <c:v>24.514335333340568</c:v>
                </c:pt>
                <c:pt idx="2453">
                  <c:v>24.524333333334653</c:v>
                </c:pt>
                <c:pt idx="2454">
                  <c:v>24.534332333336351</c:v>
                </c:pt>
                <c:pt idx="2455">
                  <c:v>24.54433033335954</c:v>
                </c:pt>
                <c:pt idx="2456">
                  <c:v>24.554329333361238</c:v>
                </c:pt>
                <c:pt idx="2457">
                  <c:v>24.564327333355322</c:v>
                </c:pt>
                <c:pt idx="2458">
                  <c:v>24.574326333357021</c:v>
                </c:pt>
                <c:pt idx="2459">
                  <c:v>24.584324333351105</c:v>
                </c:pt>
                <c:pt idx="2460">
                  <c:v>24.594323333352804</c:v>
                </c:pt>
                <c:pt idx="2461">
                  <c:v>24.604321333346888</c:v>
                </c:pt>
                <c:pt idx="2462">
                  <c:v>24.614319333340973</c:v>
                </c:pt>
                <c:pt idx="2463">
                  <c:v>24.624318333342671</c:v>
                </c:pt>
                <c:pt idx="2464">
                  <c:v>24.634316333336756</c:v>
                </c:pt>
                <c:pt idx="2465">
                  <c:v>24.644315333338454</c:v>
                </c:pt>
                <c:pt idx="2466">
                  <c:v>24.654313333361642</c:v>
                </c:pt>
                <c:pt idx="2467">
                  <c:v>24.664312333334237</c:v>
                </c:pt>
                <c:pt idx="2468">
                  <c:v>24.674310333357425</c:v>
                </c:pt>
                <c:pt idx="2469">
                  <c:v>24.684309333359124</c:v>
                </c:pt>
                <c:pt idx="2470">
                  <c:v>24.694307333353208</c:v>
                </c:pt>
                <c:pt idx="2471">
                  <c:v>24.704305333347293</c:v>
                </c:pt>
                <c:pt idx="2472">
                  <c:v>24.714304333348991</c:v>
                </c:pt>
                <c:pt idx="2473">
                  <c:v>24.724302333343076</c:v>
                </c:pt>
                <c:pt idx="2474">
                  <c:v>24.734301333344774</c:v>
                </c:pt>
                <c:pt idx="2475">
                  <c:v>24.744299333338859</c:v>
                </c:pt>
                <c:pt idx="2476">
                  <c:v>24.754298333340557</c:v>
                </c:pt>
                <c:pt idx="2477">
                  <c:v>24.764296333334642</c:v>
                </c:pt>
                <c:pt idx="2478">
                  <c:v>24.77429533333634</c:v>
                </c:pt>
                <c:pt idx="2479">
                  <c:v>24.784293333359528</c:v>
                </c:pt>
                <c:pt idx="2480">
                  <c:v>24.794292333361227</c:v>
                </c:pt>
                <c:pt idx="2481">
                  <c:v>24.804290333355311</c:v>
                </c:pt>
                <c:pt idx="2482">
                  <c:v>24.814288333349396</c:v>
                </c:pt>
                <c:pt idx="2483">
                  <c:v>24.824287583352998</c:v>
                </c:pt>
                <c:pt idx="2484">
                  <c:v>24.834285583347082</c:v>
                </c:pt>
                <c:pt idx="2485">
                  <c:v>24.844284583348781</c:v>
                </c:pt>
                <c:pt idx="2486">
                  <c:v>24.854282583342865</c:v>
                </c:pt>
                <c:pt idx="2487">
                  <c:v>24.864281583344564</c:v>
                </c:pt>
                <c:pt idx="2488">
                  <c:v>24.874279583338648</c:v>
                </c:pt>
                <c:pt idx="2489">
                  <c:v>24.884278583340347</c:v>
                </c:pt>
                <c:pt idx="2490">
                  <c:v>24.894276583334431</c:v>
                </c:pt>
                <c:pt idx="2491">
                  <c:v>24.904274583357619</c:v>
                </c:pt>
                <c:pt idx="2492">
                  <c:v>24.914273583359318</c:v>
                </c:pt>
                <c:pt idx="2493">
                  <c:v>24.924271583353402</c:v>
                </c:pt>
                <c:pt idx="2494">
                  <c:v>24.934270583355101</c:v>
                </c:pt>
                <c:pt idx="2495">
                  <c:v>24.944268583349185</c:v>
                </c:pt>
                <c:pt idx="2496">
                  <c:v>24.954267583350884</c:v>
                </c:pt>
                <c:pt idx="2497">
                  <c:v>24.964265583344968</c:v>
                </c:pt>
                <c:pt idx="2498">
                  <c:v>24.974264583346667</c:v>
                </c:pt>
                <c:pt idx="2499">
                  <c:v>24.984262583340751</c:v>
                </c:pt>
                <c:pt idx="2500">
                  <c:v>24.99426158334245</c:v>
                </c:pt>
                <c:pt idx="2501">
                  <c:v>25.004259583336534</c:v>
                </c:pt>
                <c:pt idx="2502">
                  <c:v>25.014257583359722</c:v>
                </c:pt>
                <c:pt idx="2503">
                  <c:v>25.024256583361421</c:v>
                </c:pt>
                <c:pt idx="2504">
                  <c:v>25.034254583355505</c:v>
                </c:pt>
                <c:pt idx="2505">
                  <c:v>25.044253583357204</c:v>
                </c:pt>
                <c:pt idx="2506">
                  <c:v>25.054251583351288</c:v>
                </c:pt>
                <c:pt idx="2507">
                  <c:v>25.064250583352987</c:v>
                </c:pt>
                <c:pt idx="2508">
                  <c:v>25.074248583347071</c:v>
                </c:pt>
                <c:pt idx="2509">
                  <c:v>25.08424758334877</c:v>
                </c:pt>
                <c:pt idx="2510">
                  <c:v>25.094245583342854</c:v>
                </c:pt>
                <c:pt idx="2511">
                  <c:v>25.104244583344553</c:v>
                </c:pt>
                <c:pt idx="2512">
                  <c:v>25.114242583338637</c:v>
                </c:pt>
                <c:pt idx="2513">
                  <c:v>25.124240583361825</c:v>
                </c:pt>
                <c:pt idx="2514">
                  <c:v>25.13423958333442</c:v>
                </c:pt>
                <c:pt idx="2515">
                  <c:v>25.144237583357608</c:v>
                </c:pt>
                <c:pt idx="2516">
                  <c:v>25.154236583359307</c:v>
                </c:pt>
                <c:pt idx="2517">
                  <c:v>25.164234583353391</c:v>
                </c:pt>
                <c:pt idx="2518">
                  <c:v>25.17423358335509</c:v>
                </c:pt>
                <c:pt idx="2519">
                  <c:v>25.184231583349174</c:v>
                </c:pt>
                <c:pt idx="2520">
                  <c:v>25.194230583350873</c:v>
                </c:pt>
                <c:pt idx="2521">
                  <c:v>25.204228583344957</c:v>
                </c:pt>
                <c:pt idx="2522">
                  <c:v>25.214227583346656</c:v>
                </c:pt>
                <c:pt idx="2523">
                  <c:v>25.22422558334074</c:v>
                </c:pt>
                <c:pt idx="2524">
                  <c:v>25.234223583334824</c:v>
                </c:pt>
                <c:pt idx="2525">
                  <c:v>25.244222583336523</c:v>
                </c:pt>
                <c:pt idx="2526">
                  <c:v>25.254220583359711</c:v>
                </c:pt>
                <c:pt idx="2527">
                  <c:v>25.26421958336141</c:v>
                </c:pt>
                <c:pt idx="2528">
                  <c:v>25.274217583355494</c:v>
                </c:pt>
                <c:pt idx="2529">
                  <c:v>25.284216583357193</c:v>
                </c:pt>
                <c:pt idx="2530">
                  <c:v>25.294214583351277</c:v>
                </c:pt>
                <c:pt idx="2531">
                  <c:v>25.304213583352976</c:v>
                </c:pt>
                <c:pt idx="2532">
                  <c:v>25.31421158334706</c:v>
                </c:pt>
                <c:pt idx="2533">
                  <c:v>25.324210583348759</c:v>
                </c:pt>
                <c:pt idx="2534">
                  <c:v>25.334208583342843</c:v>
                </c:pt>
                <c:pt idx="2535">
                  <c:v>25.344206583336927</c:v>
                </c:pt>
                <c:pt idx="2536">
                  <c:v>25.354205583338626</c:v>
                </c:pt>
                <c:pt idx="2537">
                  <c:v>25.364203583361814</c:v>
                </c:pt>
                <c:pt idx="2538">
                  <c:v>25.374202583334409</c:v>
                </c:pt>
                <c:pt idx="2539">
                  <c:v>25.384200583357597</c:v>
                </c:pt>
                <c:pt idx="2540">
                  <c:v>25.394199583359296</c:v>
                </c:pt>
                <c:pt idx="2541">
                  <c:v>25.40419758335338</c:v>
                </c:pt>
                <c:pt idx="2542">
                  <c:v>25.414196583355078</c:v>
                </c:pt>
                <c:pt idx="2543">
                  <c:v>25.424194583349163</c:v>
                </c:pt>
                <c:pt idx="2544">
                  <c:v>25.434193583350861</c:v>
                </c:pt>
                <c:pt idx="2545">
                  <c:v>25.444191583344946</c:v>
                </c:pt>
                <c:pt idx="2546">
                  <c:v>25.45418958333903</c:v>
                </c:pt>
                <c:pt idx="2547">
                  <c:v>25.464188583340729</c:v>
                </c:pt>
                <c:pt idx="2548">
                  <c:v>25.474186583334813</c:v>
                </c:pt>
                <c:pt idx="2549">
                  <c:v>25.484185583336512</c:v>
                </c:pt>
                <c:pt idx="2550">
                  <c:v>25.4941835833597</c:v>
                </c:pt>
                <c:pt idx="2551">
                  <c:v>25.504182583361398</c:v>
                </c:pt>
                <c:pt idx="2552">
                  <c:v>25.514180583355483</c:v>
                </c:pt>
                <c:pt idx="2553">
                  <c:v>25.524179583357181</c:v>
                </c:pt>
                <c:pt idx="2554">
                  <c:v>25.534177583351266</c:v>
                </c:pt>
                <c:pt idx="2555">
                  <c:v>25.544176583352964</c:v>
                </c:pt>
                <c:pt idx="2556">
                  <c:v>25.554174583347049</c:v>
                </c:pt>
                <c:pt idx="2557">
                  <c:v>25.564172583341133</c:v>
                </c:pt>
                <c:pt idx="2558">
                  <c:v>25.574171583342832</c:v>
                </c:pt>
                <c:pt idx="2559">
                  <c:v>25.584169583336916</c:v>
                </c:pt>
                <c:pt idx="2560">
                  <c:v>25.594168583338615</c:v>
                </c:pt>
                <c:pt idx="2561">
                  <c:v>25.604166583361803</c:v>
                </c:pt>
                <c:pt idx="2562">
                  <c:v>25.614165583334398</c:v>
                </c:pt>
                <c:pt idx="2563">
                  <c:v>25.624163583357586</c:v>
                </c:pt>
                <c:pt idx="2564">
                  <c:v>25.634162583359284</c:v>
                </c:pt>
                <c:pt idx="2565">
                  <c:v>25.644160583353369</c:v>
                </c:pt>
                <c:pt idx="2566">
                  <c:v>25.654159583355067</c:v>
                </c:pt>
                <c:pt idx="2567">
                  <c:v>25.664157583349152</c:v>
                </c:pt>
                <c:pt idx="2568">
                  <c:v>25.674155583343236</c:v>
                </c:pt>
                <c:pt idx="2569">
                  <c:v>25.684154583344935</c:v>
                </c:pt>
                <c:pt idx="2570">
                  <c:v>25.694152583339019</c:v>
                </c:pt>
                <c:pt idx="2571">
                  <c:v>25.704151583340717</c:v>
                </c:pt>
                <c:pt idx="2572">
                  <c:v>25.714149583334802</c:v>
                </c:pt>
                <c:pt idx="2573">
                  <c:v>25.7241485833365</c:v>
                </c:pt>
                <c:pt idx="2574">
                  <c:v>25.734146583359689</c:v>
                </c:pt>
                <c:pt idx="2575">
                  <c:v>25.744145583361387</c:v>
                </c:pt>
                <c:pt idx="2576">
                  <c:v>25.754143583355471</c:v>
                </c:pt>
                <c:pt idx="2577">
                  <c:v>25.76414258335717</c:v>
                </c:pt>
                <c:pt idx="2578">
                  <c:v>25.774140583351254</c:v>
                </c:pt>
                <c:pt idx="2579">
                  <c:v>25.784139583352953</c:v>
                </c:pt>
                <c:pt idx="2580">
                  <c:v>25.794137583347037</c:v>
                </c:pt>
                <c:pt idx="2581">
                  <c:v>25.804135583341122</c:v>
                </c:pt>
                <c:pt idx="2582">
                  <c:v>25.81413458334282</c:v>
                </c:pt>
                <c:pt idx="2583">
                  <c:v>25.824132833338808</c:v>
                </c:pt>
                <c:pt idx="2584">
                  <c:v>25.834131833340507</c:v>
                </c:pt>
                <c:pt idx="2585">
                  <c:v>25.844129833334591</c:v>
                </c:pt>
                <c:pt idx="2586">
                  <c:v>25.85412883333629</c:v>
                </c:pt>
                <c:pt idx="2587">
                  <c:v>25.864126833359478</c:v>
                </c:pt>
                <c:pt idx="2588">
                  <c:v>25.874125833361177</c:v>
                </c:pt>
                <c:pt idx="2589">
                  <c:v>25.884123833355261</c:v>
                </c:pt>
                <c:pt idx="2590">
                  <c:v>25.89412283335696</c:v>
                </c:pt>
                <c:pt idx="2591">
                  <c:v>25.904120833351044</c:v>
                </c:pt>
                <c:pt idx="2592">
                  <c:v>25.914118833345128</c:v>
                </c:pt>
                <c:pt idx="2593">
                  <c:v>25.924117833346827</c:v>
                </c:pt>
                <c:pt idx="2594">
                  <c:v>25.934115833340911</c:v>
                </c:pt>
                <c:pt idx="2595">
                  <c:v>25.94411483334261</c:v>
                </c:pt>
                <c:pt idx="2596">
                  <c:v>25.954112833336694</c:v>
                </c:pt>
                <c:pt idx="2597">
                  <c:v>25.964111833338393</c:v>
                </c:pt>
                <c:pt idx="2598">
                  <c:v>25.974109833361581</c:v>
                </c:pt>
                <c:pt idx="2599">
                  <c:v>25.984108833334176</c:v>
                </c:pt>
                <c:pt idx="2600">
                  <c:v>25.994106833357364</c:v>
                </c:pt>
                <c:pt idx="2601">
                  <c:v>26.004105833359063</c:v>
                </c:pt>
                <c:pt idx="2602">
                  <c:v>26.014103833353147</c:v>
                </c:pt>
                <c:pt idx="2603">
                  <c:v>26.024102833354846</c:v>
                </c:pt>
                <c:pt idx="2604">
                  <c:v>26.03410083334893</c:v>
                </c:pt>
                <c:pt idx="2605">
                  <c:v>26.044098833343014</c:v>
                </c:pt>
                <c:pt idx="2606">
                  <c:v>26.054097833344713</c:v>
                </c:pt>
                <c:pt idx="2607">
                  <c:v>26.064095833338797</c:v>
                </c:pt>
                <c:pt idx="2608">
                  <c:v>26.074094833340496</c:v>
                </c:pt>
                <c:pt idx="2609">
                  <c:v>26.08409283333458</c:v>
                </c:pt>
                <c:pt idx="2610">
                  <c:v>26.094091833336279</c:v>
                </c:pt>
                <c:pt idx="2611">
                  <c:v>26.104089833359467</c:v>
                </c:pt>
                <c:pt idx="2612">
                  <c:v>26.114088833361166</c:v>
                </c:pt>
                <c:pt idx="2613">
                  <c:v>26.12408683335525</c:v>
                </c:pt>
                <c:pt idx="2614">
                  <c:v>26.134085833356949</c:v>
                </c:pt>
                <c:pt idx="2615">
                  <c:v>26.144083833351033</c:v>
                </c:pt>
                <c:pt idx="2616">
                  <c:v>26.154082833352732</c:v>
                </c:pt>
                <c:pt idx="2617">
                  <c:v>26.164080833346816</c:v>
                </c:pt>
                <c:pt idx="2618">
                  <c:v>26.1740788333409</c:v>
                </c:pt>
                <c:pt idx="2619">
                  <c:v>26.184077833342599</c:v>
                </c:pt>
                <c:pt idx="2620">
                  <c:v>26.194075833336683</c:v>
                </c:pt>
                <c:pt idx="2621">
                  <c:v>26.204074833338382</c:v>
                </c:pt>
                <c:pt idx="2622">
                  <c:v>26.21407283336157</c:v>
                </c:pt>
                <c:pt idx="2623">
                  <c:v>26.224071833334165</c:v>
                </c:pt>
                <c:pt idx="2624">
                  <c:v>26.234069833357353</c:v>
                </c:pt>
                <c:pt idx="2625">
                  <c:v>26.244068833359051</c:v>
                </c:pt>
                <c:pt idx="2626">
                  <c:v>26.254066833353136</c:v>
                </c:pt>
                <c:pt idx="2627">
                  <c:v>26.264065833354834</c:v>
                </c:pt>
                <c:pt idx="2628">
                  <c:v>26.274063833348919</c:v>
                </c:pt>
                <c:pt idx="2629">
                  <c:v>26.284062833350617</c:v>
                </c:pt>
                <c:pt idx="2630">
                  <c:v>26.294060833344702</c:v>
                </c:pt>
                <c:pt idx="2631">
                  <c:v>26.304058833338786</c:v>
                </c:pt>
                <c:pt idx="2632">
                  <c:v>26.314057833340485</c:v>
                </c:pt>
                <c:pt idx="2633">
                  <c:v>26.324055833334569</c:v>
                </c:pt>
                <c:pt idx="2634">
                  <c:v>26.334054833336268</c:v>
                </c:pt>
                <c:pt idx="2635">
                  <c:v>26.344052833359456</c:v>
                </c:pt>
                <c:pt idx="2636">
                  <c:v>26.354051833361154</c:v>
                </c:pt>
                <c:pt idx="2637">
                  <c:v>26.364049833355239</c:v>
                </c:pt>
                <c:pt idx="2638">
                  <c:v>26.374048833356937</c:v>
                </c:pt>
                <c:pt idx="2639">
                  <c:v>26.384046833351022</c:v>
                </c:pt>
                <c:pt idx="2640">
                  <c:v>26.39404583335272</c:v>
                </c:pt>
                <c:pt idx="2641">
                  <c:v>26.404043833346805</c:v>
                </c:pt>
                <c:pt idx="2642">
                  <c:v>26.414042833348503</c:v>
                </c:pt>
                <c:pt idx="2643">
                  <c:v>26.424040833342588</c:v>
                </c:pt>
                <c:pt idx="2644">
                  <c:v>26.434038833336672</c:v>
                </c:pt>
                <c:pt idx="2645">
                  <c:v>26.444037833338371</c:v>
                </c:pt>
                <c:pt idx="2646">
                  <c:v>26.454035833361559</c:v>
                </c:pt>
                <c:pt idx="2647">
                  <c:v>26.464034833334154</c:v>
                </c:pt>
                <c:pt idx="2648">
                  <c:v>26.474032833357342</c:v>
                </c:pt>
                <c:pt idx="2649">
                  <c:v>26.48403183335904</c:v>
                </c:pt>
                <c:pt idx="2650">
                  <c:v>26.494029833353125</c:v>
                </c:pt>
                <c:pt idx="2651">
                  <c:v>26.504028833354823</c:v>
                </c:pt>
                <c:pt idx="2652">
                  <c:v>26.514026833348908</c:v>
                </c:pt>
                <c:pt idx="2653">
                  <c:v>26.524025833350606</c:v>
                </c:pt>
                <c:pt idx="2654">
                  <c:v>26.534023833344691</c:v>
                </c:pt>
                <c:pt idx="2655">
                  <c:v>26.544022833346389</c:v>
                </c:pt>
                <c:pt idx="2656">
                  <c:v>26.554020833340473</c:v>
                </c:pt>
                <c:pt idx="2657">
                  <c:v>26.564019833342172</c:v>
                </c:pt>
                <c:pt idx="2658">
                  <c:v>26.574017833336256</c:v>
                </c:pt>
                <c:pt idx="2659">
                  <c:v>26.584015833359445</c:v>
                </c:pt>
                <c:pt idx="2660">
                  <c:v>26.594014833361143</c:v>
                </c:pt>
                <c:pt idx="2661">
                  <c:v>26.604012833355227</c:v>
                </c:pt>
                <c:pt idx="2662">
                  <c:v>26.614011833356926</c:v>
                </c:pt>
                <c:pt idx="2663">
                  <c:v>26.62400983335101</c:v>
                </c:pt>
                <c:pt idx="2664">
                  <c:v>26.634008833352709</c:v>
                </c:pt>
                <c:pt idx="2665">
                  <c:v>26.644006833346793</c:v>
                </c:pt>
                <c:pt idx="2666">
                  <c:v>26.654005833348492</c:v>
                </c:pt>
                <c:pt idx="2667">
                  <c:v>26.664003833342576</c:v>
                </c:pt>
                <c:pt idx="2668">
                  <c:v>26.674002833344275</c:v>
                </c:pt>
                <c:pt idx="2669">
                  <c:v>26.684000833338359</c:v>
                </c:pt>
                <c:pt idx="2670">
                  <c:v>26.693999833340058</c:v>
                </c:pt>
                <c:pt idx="2671">
                  <c:v>26.703997833334142</c:v>
                </c:pt>
                <c:pt idx="2672">
                  <c:v>26.713996833335841</c:v>
                </c:pt>
                <c:pt idx="2673">
                  <c:v>26.723994833359029</c:v>
                </c:pt>
                <c:pt idx="2674">
                  <c:v>26.733992833353113</c:v>
                </c:pt>
                <c:pt idx="2675">
                  <c:v>26.743991833354812</c:v>
                </c:pt>
                <c:pt idx="2676">
                  <c:v>26.753989833348896</c:v>
                </c:pt>
                <c:pt idx="2677">
                  <c:v>26.763988833350595</c:v>
                </c:pt>
                <c:pt idx="2678">
                  <c:v>26.773986833344679</c:v>
                </c:pt>
                <c:pt idx="2679">
                  <c:v>26.783985833346378</c:v>
                </c:pt>
                <c:pt idx="2680">
                  <c:v>26.793983833340462</c:v>
                </c:pt>
                <c:pt idx="2681">
                  <c:v>26.803982833342161</c:v>
                </c:pt>
                <c:pt idx="2682">
                  <c:v>26.813980833336245</c:v>
                </c:pt>
                <c:pt idx="2683">
                  <c:v>26.823979708336992</c:v>
                </c:pt>
                <c:pt idx="2684">
                  <c:v>26.83397770836018</c:v>
                </c:pt>
                <c:pt idx="2685">
                  <c:v>26.843976708361879</c:v>
                </c:pt>
                <c:pt idx="2686">
                  <c:v>26.853974708355963</c:v>
                </c:pt>
                <c:pt idx="2687">
                  <c:v>26.863972708350047</c:v>
                </c:pt>
                <c:pt idx="2688">
                  <c:v>26.873971708351746</c:v>
                </c:pt>
                <c:pt idx="2689">
                  <c:v>26.88396970834583</c:v>
                </c:pt>
                <c:pt idx="2690">
                  <c:v>26.893968708347529</c:v>
                </c:pt>
                <c:pt idx="2691">
                  <c:v>26.903966708341613</c:v>
                </c:pt>
                <c:pt idx="2692">
                  <c:v>26.913965708343312</c:v>
                </c:pt>
                <c:pt idx="2693">
                  <c:v>26.923963708337396</c:v>
                </c:pt>
                <c:pt idx="2694">
                  <c:v>26.933962708339095</c:v>
                </c:pt>
                <c:pt idx="2695">
                  <c:v>26.943960708333179</c:v>
                </c:pt>
                <c:pt idx="2696">
                  <c:v>26.953959708334878</c:v>
                </c:pt>
                <c:pt idx="2697">
                  <c:v>26.963957708358066</c:v>
                </c:pt>
                <c:pt idx="2698">
                  <c:v>26.973956708359765</c:v>
                </c:pt>
                <c:pt idx="2699">
                  <c:v>26.983954708353849</c:v>
                </c:pt>
                <c:pt idx="2700">
                  <c:v>26.993953708355548</c:v>
                </c:pt>
                <c:pt idx="2701">
                  <c:v>27.003951708349632</c:v>
                </c:pt>
                <c:pt idx="2702">
                  <c:v>27.013950708351331</c:v>
                </c:pt>
                <c:pt idx="2703">
                  <c:v>27.023948708345415</c:v>
                </c:pt>
                <c:pt idx="2704">
                  <c:v>27.033947708347114</c:v>
                </c:pt>
                <c:pt idx="2705">
                  <c:v>27.043945708341198</c:v>
                </c:pt>
                <c:pt idx="2706">
                  <c:v>27.053943708335282</c:v>
                </c:pt>
                <c:pt idx="2707">
                  <c:v>27.063942708336981</c:v>
                </c:pt>
                <c:pt idx="2708">
                  <c:v>27.073940708360169</c:v>
                </c:pt>
                <c:pt idx="2709">
                  <c:v>27.083939708361868</c:v>
                </c:pt>
                <c:pt idx="2710">
                  <c:v>27.093937708355952</c:v>
                </c:pt>
                <c:pt idx="2711">
                  <c:v>27.103936708357651</c:v>
                </c:pt>
                <c:pt idx="2712">
                  <c:v>27.113934708351735</c:v>
                </c:pt>
                <c:pt idx="2713">
                  <c:v>27.123933708353434</c:v>
                </c:pt>
                <c:pt idx="2714">
                  <c:v>27.133931708347518</c:v>
                </c:pt>
                <c:pt idx="2715">
                  <c:v>27.143930708349217</c:v>
                </c:pt>
                <c:pt idx="2716">
                  <c:v>27.153928708343301</c:v>
                </c:pt>
                <c:pt idx="2717">
                  <c:v>27.163927708345</c:v>
                </c:pt>
                <c:pt idx="2718">
                  <c:v>27.173925708339084</c:v>
                </c:pt>
                <c:pt idx="2719">
                  <c:v>27.183924708340783</c:v>
                </c:pt>
                <c:pt idx="2720">
                  <c:v>27.193922708334867</c:v>
                </c:pt>
                <c:pt idx="2721">
                  <c:v>27.203920708358055</c:v>
                </c:pt>
                <c:pt idx="2722">
                  <c:v>27.213919708359754</c:v>
                </c:pt>
                <c:pt idx="2723">
                  <c:v>27.223917708353838</c:v>
                </c:pt>
                <c:pt idx="2724">
                  <c:v>27.233916708355537</c:v>
                </c:pt>
                <c:pt idx="2725">
                  <c:v>27.243914708349621</c:v>
                </c:pt>
                <c:pt idx="2726">
                  <c:v>27.25391370835132</c:v>
                </c:pt>
                <c:pt idx="2727">
                  <c:v>27.263911708345404</c:v>
                </c:pt>
                <c:pt idx="2728">
                  <c:v>27.273910708347103</c:v>
                </c:pt>
                <c:pt idx="2729">
                  <c:v>27.283908708341187</c:v>
                </c:pt>
                <c:pt idx="2730">
                  <c:v>27.293907708342886</c:v>
                </c:pt>
                <c:pt idx="2731">
                  <c:v>27.30390570833697</c:v>
                </c:pt>
                <c:pt idx="2732">
                  <c:v>27.313904708338669</c:v>
                </c:pt>
                <c:pt idx="2733">
                  <c:v>27.323902708361857</c:v>
                </c:pt>
                <c:pt idx="2734">
                  <c:v>27.333901708334452</c:v>
                </c:pt>
                <c:pt idx="2735">
                  <c:v>27.34389970835764</c:v>
                </c:pt>
                <c:pt idx="2736">
                  <c:v>27.353898708359338</c:v>
                </c:pt>
                <c:pt idx="2737">
                  <c:v>27.363896708353423</c:v>
                </c:pt>
                <c:pt idx="2738">
                  <c:v>27.373895708355121</c:v>
                </c:pt>
                <c:pt idx="2739">
                  <c:v>27.383893708349206</c:v>
                </c:pt>
                <c:pt idx="2740">
                  <c:v>27.393892708350904</c:v>
                </c:pt>
                <c:pt idx="2741">
                  <c:v>27.403890708344989</c:v>
                </c:pt>
                <c:pt idx="2742">
                  <c:v>27.413888708339073</c:v>
                </c:pt>
                <c:pt idx="2743">
                  <c:v>27.423887708340771</c:v>
                </c:pt>
                <c:pt idx="2744">
                  <c:v>27.433885708334856</c:v>
                </c:pt>
                <c:pt idx="2745">
                  <c:v>27.443884708336554</c:v>
                </c:pt>
                <c:pt idx="2746">
                  <c:v>27.453882708359743</c:v>
                </c:pt>
                <c:pt idx="2747">
                  <c:v>27.463881708361441</c:v>
                </c:pt>
                <c:pt idx="2748">
                  <c:v>27.473879708355526</c:v>
                </c:pt>
                <c:pt idx="2749">
                  <c:v>27.483878708357224</c:v>
                </c:pt>
                <c:pt idx="2750">
                  <c:v>27.493876708351308</c:v>
                </c:pt>
                <c:pt idx="2751">
                  <c:v>27.503875708353007</c:v>
                </c:pt>
                <c:pt idx="2752">
                  <c:v>27.513873708347091</c:v>
                </c:pt>
                <c:pt idx="2753">
                  <c:v>27.52387270834879</c:v>
                </c:pt>
                <c:pt idx="2754">
                  <c:v>27.533870708342874</c:v>
                </c:pt>
                <c:pt idx="2755">
                  <c:v>27.543869708344573</c:v>
                </c:pt>
                <c:pt idx="2756">
                  <c:v>27.553867708338657</c:v>
                </c:pt>
                <c:pt idx="2757">
                  <c:v>27.563865708361845</c:v>
                </c:pt>
                <c:pt idx="2758">
                  <c:v>27.57386470833444</c:v>
                </c:pt>
                <c:pt idx="2759">
                  <c:v>27.583863708336139</c:v>
                </c:pt>
                <c:pt idx="2760">
                  <c:v>27.593861708359327</c:v>
                </c:pt>
                <c:pt idx="2761">
                  <c:v>27.603859708353411</c:v>
                </c:pt>
                <c:pt idx="2762">
                  <c:v>27.61385870835511</c:v>
                </c:pt>
                <c:pt idx="2763">
                  <c:v>27.623856708349194</c:v>
                </c:pt>
                <c:pt idx="2764">
                  <c:v>27.633855708350893</c:v>
                </c:pt>
                <c:pt idx="2765">
                  <c:v>27.643853708344977</c:v>
                </c:pt>
                <c:pt idx="2766">
                  <c:v>27.653852708346676</c:v>
                </c:pt>
                <c:pt idx="2767">
                  <c:v>27.66385070834076</c:v>
                </c:pt>
                <c:pt idx="2768">
                  <c:v>27.673849708342459</c:v>
                </c:pt>
                <c:pt idx="2769">
                  <c:v>27.683847708336543</c:v>
                </c:pt>
                <c:pt idx="2770">
                  <c:v>27.693846708338242</c:v>
                </c:pt>
                <c:pt idx="2771">
                  <c:v>27.70384470836143</c:v>
                </c:pt>
                <c:pt idx="2772">
                  <c:v>27.713843708334025</c:v>
                </c:pt>
                <c:pt idx="2773">
                  <c:v>27.723841708357213</c:v>
                </c:pt>
                <c:pt idx="2774">
                  <c:v>27.733840708358912</c:v>
                </c:pt>
                <c:pt idx="2775">
                  <c:v>27.743838708352996</c:v>
                </c:pt>
                <c:pt idx="2776">
                  <c:v>27.753837708354695</c:v>
                </c:pt>
                <c:pt idx="2777">
                  <c:v>27.763835708348779</c:v>
                </c:pt>
                <c:pt idx="2778">
                  <c:v>27.773834708350478</c:v>
                </c:pt>
                <c:pt idx="2779">
                  <c:v>27.783832708344562</c:v>
                </c:pt>
                <c:pt idx="2780">
                  <c:v>27.793830708338646</c:v>
                </c:pt>
                <c:pt idx="2781">
                  <c:v>27.803829708340345</c:v>
                </c:pt>
                <c:pt idx="2782">
                  <c:v>27.813827708334429</c:v>
                </c:pt>
                <c:pt idx="2783">
                  <c:v>27.823825833358569</c:v>
                </c:pt>
                <c:pt idx="2784">
                  <c:v>27.833823833352653</c:v>
                </c:pt>
                <c:pt idx="2785">
                  <c:v>27.843822833354352</c:v>
                </c:pt>
                <c:pt idx="2786">
                  <c:v>27.853820833348436</c:v>
                </c:pt>
                <c:pt idx="2787">
                  <c:v>27.863819833350135</c:v>
                </c:pt>
                <c:pt idx="2788">
                  <c:v>27.873817833344219</c:v>
                </c:pt>
                <c:pt idx="2789">
                  <c:v>27.883816833345918</c:v>
                </c:pt>
                <c:pt idx="2790">
                  <c:v>27.893814833340002</c:v>
                </c:pt>
                <c:pt idx="2791">
                  <c:v>27.903813833341701</c:v>
                </c:pt>
                <c:pt idx="2792">
                  <c:v>27.913811833335785</c:v>
                </c:pt>
                <c:pt idx="2793">
                  <c:v>27.923810833337484</c:v>
                </c:pt>
                <c:pt idx="2794">
                  <c:v>27.933808833360672</c:v>
                </c:pt>
                <c:pt idx="2795">
                  <c:v>27.943807833333267</c:v>
                </c:pt>
                <c:pt idx="2796">
                  <c:v>27.953805833356455</c:v>
                </c:pt>
                <c:pt idx="2797">
                  <c:v>27.963804833358154</c:v>
                </c:pt>
                <c:pt idx="2798">
                  <c:v>27.973802833352238</c:v>
                </c:pt>
                <c:pt idx="2799">
                  <c:v>27.983801833353937</c:v>
                </c:pt>
                <c:pt idx="2800">
                  <c:v>27.993799833348021</c:v>
                </c:pt>
                <c:pt idx="2801">
                  <c:v>28.00379883334972</c:v>
                </c:pt>
                <c:pt idx="2802">
                  <c:v>28.013796833343804</c:v>
                </c:pt>
                <c:pt idx="2803">
                  <c:v>28.023795833345503</c:v>
                </c:pt>
                <c:pt idx="2804">
                  <c:v>28.033793833339587</c:v>
                </c:pt>
                <c:pt idx="2805">
                  <c:v>28.043792833341286</c:v>
                </c:pt>
                <c:pt idx="2806">
                  <c:v>28.05379083333537</c:v>
                </c:pt>
                <c:pt idx="2807">
                  <c:v>28.063788833358558</c:v>
                </c:pt>
                <c:pt idx="2808">
                  <c:v>28.073787833360257</c:v>
                </c:pt>
                <c:pt idx="2809">
                  <c:v>28.083785833354341</c:v>
                </c:pt>
                <c:pt idx="2810">
                  <c:v>28.09378483335604</c:v>
                </c:pt>
                <c:pt idx="2811">
                  <c:v>28.103782833350124</c:v>
                </c:pt>
                <c:pt idx="2812">
                  <c:v>28.113781833351823</c:v>
                </c:pt>
                <c:pt idx="2813">
                  <c:v>28.123779833345907</c:v>
                </c:pt>
                <c:pt idx="2814">
                  <c:v>28.133778833347606</c:v>
                </c:pt>
                <c:pt idx="2815">
                  <c:v>28.14377683334169</c:v>
                </c:pt>
                <c:pt idx="2816">
                  <c:v>28.153775833343389</c:v>
                </c:pt>
                <c:pt idx="2817">
                  <c:v>28.163773833337473</c:v>
                </c:pt>
                <c:pt idx="2818">
                  <c:v>28.173772833339171</c:v>
                </c:pt>
                <c:pt idx="2819">
                  <c:v>28.183770833333256</c:v>
                </c:pt>
                <c:pt idx="2820">
                  <c:v>28.193769833334954</c:v>
                </c:pt>
                <c:pt idx="2821">
                  <c:v>28.203767833358143</c:v>
                </c:pt>
                <c:pt idx="2822">
                  <c:v>28.213766833359841</c:v>
                </c:pt>
                <c:pt idx="2823">
                  <c:v>28.223764833353925</c:v>
                </c:pt>
                <c:pt idx="2824">
                  <c:v>28.233763833355624</c:v>
                </c:pt>
                <c:pt idx="2825">
                  <c:v>28.243761833349708</c:v>
                </c:pt>
                <c:pt idx="2826">
                  <c:v>28.253760833351407</c:v>
                </c:pt>
                <c:pt idx="2827">
                  <c:v>28.263758833345491</c:v>
                </c:pt>
                <c:pt idx="2828">
                  <c:v>28.27375783334719</c:v>
                </c:pt>
                <c:pt idx="2829">
                  <c:v>28.283755833341274</c:v>
                </c:pt>
                <c:pt idx="2830">
                  <c:v>28.293754833342973</c:v>
                </c:pt>
                <c:pt idx="2831">
                  <c:v>28.303752833337057</c:v>
                </c:pt>
                <c:pt idx="2832">
                  <c:v>28.313750833360245</c:v>
                </c:pt>
                <c:pt idx="2833">
                  <c:v>28.323749833361944</c:v>
                </c:pt>
                <c:pt idx="2834">
                  <c:v>28.333747833356028</c:v>
                </c:pt>
                <c:pt idx="2835">
                  <c:v>28.343746833357727</c:v>
                </c:pt>
                <c:pt idx="2836">
                  <c:v>28.353744833351811</c:v>
                </c:pt>
                <c:pt idx="2837">
                  <c:v>28.36374383335351</c:v>
                </c:pt>
                <c:pt idx="2838">
                  <c:v>28.373741833347594</c:v>
                </c:pt>
                <c:pt idx="2839">
                  <c:v>28.383740833349293</c:v>
                </c:pt>
                <c:pt idx="2840">
                  <c:v>28.393738833343377</c:v>
                </c:pt>
                <c:pt idx="2841">
                  <c:v>28.403737833345076</c:v>
                </c:pt>
                <c:pt idx="2842">
                  <c:v>28.41373583333916</c:v>
                </c:pt>
                <c:pt idx="2843">
                  <c:v>28.423734833340859</c:v>
                </c:pt>
                <c:pt idx="2844">
                  <c:v>28.433732833334943</c:v>
                </c:pt>
                <c:pt idx="2845">
                  <c:v>28.443731833336642</c:v>
                </c:pt>
                <c:pt idx="2846">
                  <c:v>28.45372983335983</c:v>
                </c:pt>
                <c:pt idx="2847">
                  <c:v>28.463728833361529</c:v>
                </c:pt>
                <c:pt idx="2848">
                  <c:v>28.473726833355613</c:v>
                </c:pt>
                <c:pt idx="2849">
                  <c:v>28.483725833357312</c:v>
                </c:pt>
                <c:pt idx="2850">
                  <c:v>28.493723833351396</c:v>
                </c:pt>
                <c:pt idx="2851">
                  <c:v>28.503722833353095</c:v>
                </c:pt>
                <c:pt idx="2852">
                  <c:v>28.513720833347179</c:v>
                </c:pt>
                <c:pt idx="2853">
                  <c:v>28.523719833348878</c:v>
                </c:pt>
                <c:pt idx="2854">
                  <c:v>28.533717833342962</c:v>
                </c:pt>
                <c:pt idx="2855">
                  <c:v>28.543716833344661</c:v>
                </c:pt>
                <c:pt idx="2856">
                  <c:v>28.553714833338745</c:v>
                </c:pt>
                <c:pt idx="2857">
                  <c:v>28.563713833340444</c:v>
                </c:pt>
                <c:pt idx="2858">
                  <c:v>28.573711833334528</c:v>
                </c:pt>
                <c:pt idx="2859">
                  <c:v>28.583710833336227</c:v>
                </c:pt>
                <c:pt idx="2860">
                  <c:v>28.593708833359415</c:v>
                </c:pt>
                <c:pt idx="2861">
                  <c:v>28.603706833353499</c:v>
                </c:pt>
                <c:pt idx="2862">
                  <c:v>28.613705833355198</c:v>
                </c:pt>
                <c:pt idx="2863">
                  <c:v>28.623703833349282</c:v>
                </c:pt>
                <c:pt idx="2864">
                  <c:v>28.633702833350981</c:v>
                </c:pt>
                <c:pt idx="2865">
                  <c:v>28.643700833345065</c:v>
                </c:pt>
                <c:pt idx="2866">
                  <c:v>28.653699833346764</c:v>
                </c:pt>
                <c:pt idx="2867">
                  <c:v>28.663697833340848</c:v>
                </c:pt>
                <c:pt idx="2868">
                  <c:v>28.673696833342547</c:v>
                </c:pt>
                <c:pt idx="2869">
                  <c:v>28.683694833336631</c:v>
                </c:pt>
                <c:pt idx="2870">
                  <c:v>28.69369383333833</c:v>
                </c:pt>
                <c:pt idx="2871">
                  <c:v>28.703691833361518</c:v>
                </c:pt>
                <c:pt idx="2872">
                  <c:v>28.713690833334113</c:v>
                </c:pt>
                <c:pt idx="2873">
                  <c:v>28.723688833357301</c:v>
                </c:pt>
                <c:pt idx="2874">
                  <c:v>28.733687833358999</c:v>
                </c:pt>
                <c:pt idx="2875">
                  <c:v>28.743685833353084</c:v>
                </c:pt>
                <c:pt idx="2876">
                  <c:v>28.753684833354782</c:v>
                </c:pt>
                <c:pt idx="2877">
                  <c:v>28.763682833348867</c:v>
                </c:pt>
                <c:pt idx="2878">
                  <c:v>28.773681833350565</c:v>
                </c:pt>
                <c:pt idx="2879">
                  <c:v>28.78367983334465</c:v>
                </c:pt>
                <c:pt idx="2880">
                  <c:v>28.793678833346348</c:v>
                </c:pt>
                <c:pt idx="2881">
                  <c:v>28.803676833340432</c:v>
                </c:pt>
                <c:pt idx="2882">
                  <c:v>28.813675833342131</c:v>
                </c:pt>
                <c:pt idx="2883">
                  <c:v>28.823673625010997</c:v>
                </c:pt>
                <c:pt idx="2884">
                  <c:v>28.833672625012696</c:v>
                </c:pt>
                <c:pt idx="2885">
                  <c:v>28.84367062500678</c:v>
                </c:pt>
                <c:pt idx="2886">
                  <c:v>28.853669625008479</c:v>
                </c:pt>
                <c:pt idx="2887">
                  <c:v>28.863667625002563</c:v>
                </c:pt>
                <c:pt idx="2888">
                  <c:v>28.873666625004262</c:v>
                </c:pt>
                <c:pt idx="2889">
                  <c:v>28.88366462502745</c:v>
                </c:pt>
                <c:pt idx="2890">
                  <c:v>28.893663625000045</c:v>
                </c:pt>
                <c:pt idx="2891">
                  <c:v>28.903661625023233</c:v>
                </c:pt>
                <c:pt idx="2892">
                  <c:v>28.913660625024932</c:v>
                </c:pt>
                <c:pt idx="2893">
                  <c:v>28.923658625019016</c:v>
                </c:pt>
                <c:pt idx="2894">
                  <c:v>28.9336566250131</c:v>
                </c:pt>
                <c:pt idx="2895">
                  <c:v>28.943655625014799</c:v>
                </c:pt>
                <c:pt idx="2896">
                  <c:v>28.953654625016497</c:v>
                </c:pt>
                <c:pt idx="2897">
                  <c:v>28.963652625010582</c:v>
                </c:pt>
                <c:pt idx="2898">
                  <c:v>28.973650625004666</c:v>
                </c:pt>
                <c:pt idx="2899">
                  <c:v>28.983649625006365</c:v>
                </c:pt>
                <c:pt idx="2900">
                  <c:v>28.993647625000449</c:v>
                </c:pt>
                <c:pt idx="2901">
                  <c:v>29.003646625002148</c:v>
                </c:pt>
                <c:pt idx="2902">
                  <c:v>29.013644625025336</c:v>
                </c:pt>
                <c:pt idx="2903">
                  <c:v>29.023643625027034</c:v>
                </c:pt>
                <c:pt idx="2904">
                  <c:v>29.033641625021119</c:v>
                </c:pt>
                <c:pt idx="2905">
                  <c:v>29.043640625022817</c:v>
                </c:pt>
                <c:pt idx="2906">
                  <c:v>29.053638625016902</c:v>
                </c:pt>
                <c:pt idx="2907">
                  <c:v>29.0636376250186</c:v>
                </c:pt>
                <c:pt idx="2908">
                  <c:v>29.073635625012685</c:v>
                </c:pt>
                <c:pt idx="2909">
                  <c:v>29.083634625014383</c:v>
                </c:pt>
                <c:pt idx="2910">
                  <c:v>29.093632625008468</c:v>
                </c:pt>
                <c:pt idx="2911">
                  <c:v>29.103631625010166</c:v>
                </c:pt>
                <c:pt idx="2912">
                  <c:v>29.113629625004251</c:v>
                </c:pt>
                <c:pt idx="2913">
                  <c:v>29.123628625005949</c:v>
                </c:pt>
                <c:pt idx="2914">
                  <c:v>29.133626625000034</c:v>
                </c:pt>
                <c:pt idx="2915">
                  <c:v>29.143625625001732</c:v>
                </c:pt>
                <c:pt idx="2916">
                  <c:v>29.15362362502492</c:v>
                </c:pt>
                <c:pt idx="2917">
                  <c:v>29.163622625026619</c:v>
                </c:pt>
                <c:pt idx="2918">
                  <c:v>29.173620625020703</c:v>
                </c:pt>
                <c:pt idx="2919">
                  <c:v>29.183619625022402</c:v>
                </c:pt>
                <c:pt idx="2920">
                  <c:v>29.193617625016486</c:v>
                </c:pt>
                <c:pt idx="2921">
                  <c:v>29.203616625018185</c:v>
                </c:pt>
                <c:pt idx="2922">
                  <c:v>29.213614625012269</c:v>
                </c:pt>
                <c:pt idx="2923">
                  <c:v>29.223613625013968</c:v>
                </c:pt>
                <c:pt idx="2924">
                  <c:v>29.233611625008052</c:v>
                </c:pt>
                <c:pt idx="2925">
                  <c:v>29.243610625009751</c:v>
                </c:pt>
                <c:pt idx="2926">
                  <c:v>29.253608625003835</c:v>
                </c:pt>
                <c:pt idx="2927">
                  <c:v>29.263607625005534</c:v>
                </c:pt>
                <c:pt idx="2928">
                  <c:v>29.273605625028722</c:v>
                </c:pt>
                <c:pt idx="2929">
                  <c:v>29.283604625001317</c:v>
                </c:pt>
                <c:pt idx="2930">
                  <c:v>29.293602625024505</c:v>
                </c:pt>
                <c:pt idx="2931">
                  <c:v>29.303601625026204</c:v>
                </c:pt>
                <c:pt idx="2932">
                  <c:v>29.313599625020288</c:v>
                </c:pt>
                <c:pt idx="2933">
                  <c:v>29.323598625021987</c:v>
                </c:pt>
                <c:pt idx="2934">
                  <c:v>29.333596625016071</c:v>
                </c:pt>
                <c:pt idx="2935">
                  <c:v>29.34359562501777</c:v>
                </c:pt>
                <c:pt idx="2936">
                  <c:v>29.353593625011854</c:v>
                </c:pt>
                <c:pt idx="2937">
                  <c:v>29.363592625013553</c:v>
                </c:pt>
                <c:pt idx="2938">
                  <c:v>29.373590625007637</c:v>
                </c:pt>
                <c:pt idx="2939">
                  <c:v>29.383589625009336</c:v>
                </c:pt>
                <c:pt idx="2940">
                  <c:v>29.39358762500342</c:v>
                </c:pt>
                <c:pt idx="2941">
                  <c:v>29.403586625005119</c:v>
                </c:pt>
                <c:pt idx="2942">
                  <c:v>29.413584625028307</c:v>
                </c:pt>
                <c:pt idx="2943">
                  <c:v>29.423583625000902</c:v>
                </c:pt>
                <c:pt idx="2944">
                  <c:v>29.43358162502409</c:v>
                </c:pt>
                <c:pt idx="2945">
                  <c:v>29.443579625018174</c:v>
                </c:pt>
                <c:pt idx="2946">
                  <c:v>29.453578625019873</c:v>
                </c:pt>
                <c:pt idx="2947">
                  <c:v>29.463576625013957</c:v>
                </c:pt>
                <c:pt idx="2948">
                  <c:v>29.473575625015656</c:v>
                </c:pt>
                <c:pt idx="2949">
                  <c:v>29.48357362500974</c:v>
                </c:pt>
                <c:pt idx="2950">
                  <c:v>29.493572625011439</c:v>
                </c:pt>
                <c:pt idx="2951">
                  <c:v>29.503570625005523</c:v>
                </c:pt>
                <c:pt idx="2952">
                  <c:v>29.513569625007221</c:v>
                </c:pt>
                <c:pt idx="2953">
                  <c:v>29.523567625001306</c:v>
                </c:pt>
                <c:pt idx="2954">
                  <c:v>29.533566625003004</c:v>
                </c:pt>
                <c:pt idx="2955">
                  <c:v>29.543564625026193</c:v>
                </c:pt>
                <c:pt idx="2956">
                  <c:v>29.553563625027891</c:v>
                </c:pt>
                <c:pt idx="2957">
                  <c:v>29.563561625021975</c:v>
                </c:pt>
                <c:pt idx="2958">
                  <c:v>29.573560625023674</c:v>
                </c:pt>
                <c:pt idx="2959">
                  <c:v>29.583558625017758</c:v>
                </c:pt>
                <c:pt idx="2960">
                  <c:v>29.593557625019457</c:v>
                </c:pt>
                <c:pt idx="2961">
                  <c:v>29.603555625013541</c:v>
                </c:pt>
                <c:pt idx="2962">
                  <c:v>29.61355462501524</c:v>
                </c:pt>
                <c:pt idx="2963">
                  <c:v>29.623552625009324</c:v>
                </c:pt>
                <c:pt idx="2964">
                  <c:v>29.633551625011023</c:v>
                </c:pt>
                <c:pt idx="2965">
                  <c:v>29.643549625005107</c:v>
                </c:pt>
                <c:pt idx="2966">
                  <c:v>29.653548625006806</c:v>
                </c:pt>
                <c:pt idx="2967">
                  <c:v>29.66354662500089</c:v>
                </c:pt>
                <c:pt idx="2968">
                  <c:v>29.673545625002589</c:v>
                </c:pt>
                <c:pt idx="2969">
                  <c:v>29.683543625025777</c:v>
                </c:pt>
                <c:pt idx="2970">
                  <c:v>29.693542625027476</c:v>
                </c:pt>
                <c:pt idx="2971">
                  <c:v>29.70354062502156</c:v>
                </c:pt>
                <c:pt idx="2972">
                  <c:v>29.713539625023259</c:v>
                </c:pt>
                <c:pt idx="2973">
                  <c:v>29.723537625017343</c:v>
                </c:pt>
                <c:pt idx="2974">
                  <c:v>29.733536625019042</c:v>
                </c:pt>
                <c:pt idx="2975">
                  <c:v>29.743534625013126</c:v>
                </c:pt>
                <c:pt idx="2976">
                  <c:v>29.753533625014825</c:v>
                </c:pt>
                <c:pt idx="2977">
                  <c:v>29.763531625008909</c:v>
                </c:pt>
                <c:pt idx="2978">
                  <c:v>29.773530625010608</c:v>
                </c:pt>
                <c:pt idx="2979">
                  <c:v>29.783528625004692</c:v>
                </c:pt>
                <c:pt idx="2980">
                  <c:v>29.793527625006391</c:v>
                </c:pt>
                <c:pt idx="2981">
                  <c:v>29.803525625000475</c:v>
                </c:pt>
                <c:pt idx="2982">
                  <c:v>29.813524625002174</c:v>
                </c:pt>
                <c:pt idx="2983">
                  <c:v>29.823522625025362</c:v>
                </c:pt>
                <c:pt idx="2984">
                  <c:v>29.833522500004619</c:v>
                </c:pt>
                <c:pt idx="2985">
                  <c:v>29.843520500027807</c:v>
                </c:pt>
                <c:pt idx="2986">
                  <c:v>29.853519500000402</c:v>
                </c:pt>
                <c:pt idx="2987">
                  <c:v>29.86351750002359</c:v>
                </c:pt>
                <c:pt idx="2988">
                  <c:v>29.873516500025289</c:v>
                </c:pt>
                <c:pt idx="2989">
                  <c:v>29.883514500019373</c:v>
                </c:pt>
                <c:pt idx="2990">
                  <c:v>29.893513500021072</c:v>
                </c:pt>
                <c:pt idx="2991">
                  <c:v>29.903511500015156</c:v>
                </c:pt>
                <c:pt idx="2992">
                  <c:v>29.913510500016855</c:v>
                </c:pt>
                <c:pt idx="2993">
                  <c:v>29.923508500010939</c:v>
                </c:pt>
                <c:pt idx="2994">
                  <c:v>29.933507500012638</c:v>
                </c:pt>
                <c:pt idx="2995">
                  <c:v>29.943505500006722</c:v>
                </c:pt>
                <c:pt idx="2996">
                  <c:v>29.953504500008421</c:v>
                </c:pt>
                <c:pt idx="2997">
                  <c:v>29.963502500002505</c:v>
                </c:pt>
                <c:pt idx="2998">
                  <c:v>29.973501500004204</c:v>
                </c:pt>
                <c:pt idx="2999">
                  <c:v>29.983499500027392</c:v>
                </c:pt>
                <c:pt idx="3000">
                  <c:v>29.993498499999987</c:v>
                </c:pt>
                <c:pt idx="3001">
                  <c:v>30.003496500023175</c:v>
                </c:pt>
                <c:pt idx="3002">
                  <c:v>30.013495500024874</c:v>
                </c:pt>
                <c:pt idx="3003">
                  <c:v>30.023493500018958</c:v>
                </c:pt>
                <c:pt idx="3004">
                  <c:v>30.033492500020657</c:v>
                </c:pt>
                <c:pt idx="3005">
                  <c:v>30.043490500014741</c:v>
                </c:pt>
                <c:pt idx="3006">
                  <c:v>30.05348950001644</c:v>
                </c:pt>
                <c:pt idx="3007">
                  <c:v>30.063487500010524</c:v>
                </c:pt>
                <c:pt idx="3008">
                  <c:v>30.073486500012223</c:v>
                </c:pt>
                <c:pt idx="3009">
                  <c:v>30.083484500006307</c:v>
                </c:pt>
                <c:pt idx="3010">
                  <c:v>30.093483500008006</c:v>
                </c:pt>
                <c:pt idx="3011">
                  <c:v>30.10348150000209</c:v>
                </c:pt>
                <c:pt idx="3012">
                  <c:v>30.113480500003789</c:v>
                </c:pt>
                <c:pt idx="3013">
                  <c:v>30.123478500026977</c:v>
                </c:pt>
                <c:pt idx="3014">
                  <c:v>30.133477500028675</c:v>
                </c:pt>
                <c:pt idx="3015">
                  <c:v>30.14347550002276</c:v>
                </c:pt>
                <c:pt idx="3016">
                  <c:v>30.153474500024458</c:v>
                </c:pt>
                <c:pt idx="3017">
                  <c:v>30.163472500018543</c:v>
                </c:pt>
                <c:pt idx="3018">
                  <c:v>30.173471500020241</c:v>
                </c:pt>
                <c:pt idx="3019">
                  <c:v>30.183469500014326</c:v>
                </c:pt>
                <c:pt idx="3020">
                  <c:v>30.193468500016024</c:v>
                </c:pt>
                <c:pt idx="3021">
                  <c:v>30.203466500010109</c:v>
                </c:pt>
                <c:pt idx="3022">
                  <c:v>30.213465500011807</c:v>
                </c:pt>
                <c:pt idx="3023">
                  <c:v>30.223463500005892</c:v>
                </c:pt>
                <c:pt idx="3024">
                  <c:v>30.23346250000759</c:v>
                </c:pt>
                <c:pt idx="3025">
                  <c:v>30.243460500001675</c:v>
                </c:pt>
                <c:pt idx="3026">
                  <c:v>30.253459500003373</c:v>
                </c:pt>
                <c:pt idx="3027">
                  <c:v>30.263457500026561</c:v>
                </c:pt>
                <c:pt idx="3028">
                  <c:v>30.27345650002826</c:v>
                </c:pt>
                <c:pt idx="3029">
                  <c:v>30.283454500022344</c:v>
                </c:pt>
                <c:pt idx="3030">
                  <c:v>30.293453500024043</c:v>
                </c:pt>
                <c:pt idx="3031">
                  <c:v>30.303451500018127</c:v>
                </c:pt>
                <c:pt idx="3032">
                  <c:v>30.313450500019826</c:v>
                </c:pt>
                <c:pt idx="3033">
                  <c:v>30.32344850001391</c:v>
                </c:pt>
                <c:pt idx="3034">
                  <c:v>30.333447500015609</c:v>
                </c:pt>
                <c:pt idx="3035">
                  <c:v>30.343445500009693</c:v>
                </c:pt>
                <c:pt idx="3036">
                  <c:v>30.353444500011392</c:v>
                </c:pt>
                <c:pt idx="3037">
                  <c:v>30.363442500005476</c:v>
                </c:pt>
                <c:pt idx="3038">
                  <c:v>30.373441500007175</c:v>
                </c:pt>
                <c:pt idx="3039">
                  <c:v>30.383439500001259</c:v>
                </c:pt>
                <c:pt idx="3040">
                  <c:v>30.393438500002958</c:v>
                </c:pt>
                <c:pt idx="3041">
                  <c:v>30.403436500026146</c:v>
                </c:pt>
                <c:pt idx="3042">
                  <c:v>30.413435500027845</c:v>
                </c:pt>
                <c:pt idx="3043">
                  <c:v>30.423433500021929</c:v>
                </c:pt>
                <c:pt idx="3044">
                  <c:v>30.433432500023628</c:v>
                </c:pt>
                <c:pt idx="3045">
                  <c:v>30.443430500017712</c:v>
                </c:pt>
                <c:pt idx="3046">
                  <c:v>30.453429500019411</c:v>
                </c:pt>
                <c:pt idx="3047">
                  <c:v>30.463427500013495</c:v>
                </c:pt>
                <c:pt idx="3048">
                  <c:v>30.473426500015194</c:v>
                </c:pt>
                <c:pt idx="3049">
                  <c:v>30.483424500009278</c:v>
                </c:pt>
                <c:pt idx="3050">
                  <c:v>30.493423500010977</c:v>
                </c:pt>
                <c:pt idx="3051">
                  <c:v>30.503421500005061</c:v>
                </c:pt>
                <c:pt idx="3052">
                  <c:v>30.51342050000676</c:v>
                </c:pt>
                <c:pt idx="3053">
                  <c:v>30.523418500000844</c:v>
                </c:pt>
                <c:pt idx="3054">
                  <c:v>30.533416500024032</c:v>
                </c:pt>
                <c:pt idx="3055">
                  <c:v>30.543415500025731</c:v>
                </c:pt>
                <c:pt idx="3056">
                  <c:v>30.553414500027429</c:v>
                </c:pt>
                <c:pt idx="3057">
                  <c:v>30.563412500021514</c:v>
                </c:pt>
                <c:pt idx="3058">
                  <c:v>30.573411500023212</c:v>
                </c:pt>
                <c:pt idx="3059">
                  <c:v>30.583409500017297</c:v>
                </c:pt>
                <c:pt idx="3060">
                  <c:v>30.593408500018995</c:v>
                </c:pt>
                <c:pt idx="3061">
                  <c:v>30.603406500013079</c:v>
                </c:pt>
                <c:pt idx="3062">
                  <c:v>30.613405500014778</c:v>
                </c:pt>
                <c:pt idx="3063">
                  <c:v>30.623403500008862</c:v>
                </c:pt>
                <c:pt idx="3064">
                  <c:v>30.633402500010561</c:v>
                </c:pt>
                <c:pt idx="3065">
                  <c:v>30.643400500004645</c:v>
                </c:pt>
                <c:pt idx="3066">
                  <c:v>30.653399500006344</c:v>
                </c:pt>
                <c:pt idx="3067">
                  <c:v>30.663397500000428</c:v>
                </c:pt>
                <c:pt idx="3068">
                  <c:v>30.673396500002127</c:v>
                </c:pt>
                <c:pt idx="3069">
                  <c:v>30.683394500025315</c:v>
                </c:pt>
                <c:pt idx="3070">
                  <c:v>30.693392500019399</c:v>
                </c:pt>
                <c:pt idx="3071">
                  <c:v>30.703391500021098</c:v>
                </c:pt>
                <c:pt idx="3072">
                  <c:v>30.713390500022797</c:v>
                </c:pt>
                <c:pt idx="3073">
                  <c:v>30.723388500016881</c:v>
                </c:pt>
                <c:pt idx="3074">
                  <c:v>30.73338750001858</c:v>
                </c:pt>
                <c:pt idx="3075">
                  <c:v>30.743385500012664</c:v>
                </c:pt>
                <c:pt idx="3076">
                  <c:v>30.753384500014363</c:v>
                </c:pt>
                <c:pt idx="3077">
                  <c:v>30.763382500008447</c:v>
                </c:pt>
                <c:pt idx="3078">
                  <c:v>30.773381500010146</c:v>
                </c:pt>
                <c:pt idx="3079">
                  <c:v>30.78337950000423</c:v>
                </c:pt>
                <c:pt idx="3080">
                  <c:v>30.793378500005929</c:v>
                </c:pt>
                <c:pt idx="3081">
                  <c:v>30.803376500000013</c:v>
                </c:pt>
                <c:pt idx="3082">
                  <c:v>30.813375500001712</c:v>
                </c:pt>
                <c:pt idx="3083">
                  <c:v>30.8233735000249</c:v>
                </c:pt>
                <c:pt idx="3084">
                  <c:v>30.833372125023743</c:v>
                </c:pt>
                <c:pt idx="3085">
                  <c:v>30.843370125017827</c:v>
                </c:pt>
                <c:pt idx="3086">
                  <c:v>30.853369125019526</c:v>
                </c:pt>
                <c:pt idx="3087">
                  <c:v>30.86336712501361</c:v>
                </c:pt>
                <c:pt idx="3088">
                  <c:v>30.873366125015309</c:v>
                </c:pt>
                <c:pt idx="3089">
                  <c:v>30.883364125009393</c:v>
                </c:pt>
                <c:pt idx="3090">
                  <c:v>30.893363125011092</c:v>
                </c:pt>
                <c:pt idx="3091">
                  <c:v>30.903361125005176</c:v>
                </c:pt>
                <c:pt idx="3092">
                  <c:v>30.913360125006875</c:v>
                </c:pt>
                <c:pt idx="3093">
                  <c:v>30.923358125000959</c:v>
                </c:pt>
                <c:pt idx="3094">
                  <c:v>30.933357125002658</c:v>
                </c:pt>
                <c:pt idx="3095">
                  <c:v>30.943355125025846</c:v>
                </c:pt>
                <c:pt idx="3096">
                  <c:v>30.953354125027545</c:v>
                </c:pt>
                <c:pt idx="3097">
                  <c:v>30.963352125021629</c:v>
                </c:pt>
                <c:pt idx="3098">
                  <c:v>30.973351125023328</c:v>
                </c:pt>
                <c:pt idx="3099">
                  <c:v>30.983349125017412</c:v>
                </c:pt>
                <c:pt idx="3100">
                  <c:v>30.993348125019111</c:v>
                </c:pt>
                <c:pt idx="3101">
                  <c:v>31.003346125013195</c:v>
                </c:pt>
                <c:pt idx="3102">
                  <c:v>31.013345125014894</c:v>
                </c:pt>
                <c:pt idx="3103">
                  <c:v>31.023343125008978</c:v>
                </c:pt>
                <c:pt idx="3104">
                  <c:v>31.033342125010677</c:v>
                </c:pt>
                <c:pt idx="3105">
                  <c:v>31.043340125004761</c:v>
                </c:pt>
                <c:pt idx="3106">
                  <c:v>31.05333912500646</c:v>
                </c:pt>
                <c:pt idx="3107">
                  <c:v>31.063337125000544</c:v>
                </c:pt>
                <c:pt idx="3108">
                  <c:v>31.073336125002243</c:v>
                </c:pt>
                <c:pt idx="3109">
                  <c:v>31.083334125025431</c:v>
                </c:pt>
                <c:pt idx="3110">
                  <c:v>31.093333125027129</c:v>
                </c:pt>
                <c:pt idx="3111">
                  <c:v>31.103331125021214</c:v>
                </c:pt>
                <c:pt idx="3112">
                  <c:v>31.113330125022912</c:v>
                </c:pt>
                <c:pt idx="3113">
                  <c:v>31.123328125016997</c:v>
                </c:pt>
                <c:pt idx="3114">
                  <c:v>31.133327125018695</c:v>
                </c:pt>
                <c:pt idx="3115">
                  <c:v>31.14332512501278</c:v>
                </c:pt>
                <c:pt idx="3116">
                  <c:v>31.153324125014478</c:v>
                </c:pt>
                <c:pt idx="3117">
                  <c:v>31.163322125008563</c:v>
                </c:pt>
                <c:pt idx="3118">
                  <c:v>31.173321125010261</c:v>
                </c:pt>
                <c:pt idx="3119">
                  <c:v>31.183319125004346</c:v>
                </c:pt>
                <c:pt idx="3120">
                  <c:v>31.193318125006044</c:v>
                </c:pt>
                <c:pt idx="3121">
                  <c:v>31.203316125000129</c:v>
                </c:pt>
                <c:pt idx="3122">
                  <c:v>31.213315125001827</c:v>
                </c:pt>
                <c:pt idx="3123">
                  <c:v>31.223313125025015</c:v>
                </c:pt>
                <c:pt idx="3124">
                  <c:v>31.233312125026714</c:v>
                </c:pt>
                <c:pt idx="3125">
                  <c:v>31.243310125020798</c:v>
                </c:pt>
                <c:pt idx="3126">
                  <c:v>31.253309125022497</c:v>
                </c:pt>
                <c:pt idx="3127">
                  <c:v>31.263307125016581</c:v>
                </c:pt>
                <c:pt idx="3128">
                  <c:v>31.27330612501828</c:v>
                </c:pt>
                <c:pt idx="3129">
                  <c:v>31.283304125012364</c:v>
                </c:pt>
                <c:pt idx="3130">
                  <c:v>31.293303125014063</c:v>
                </c:pt>
                <c:pt idx="3131">
                  <c:v>31.303301125008147</c:v>
                </c:pt>
                <c:pt idx="3132">
                  <c:v>31.313300125009846</c:v>
                </c:pt>
                <c:pt idx="3133">
                  <c:v>31.32329812500393</c:v>
                </c:pt>
                <c:pt idx="3134">
                  <c:v>31.333297125005629</c:v>
                </c:pt>
                <c:pt idx="3135">
                  <c:v>31.343295125028817</c:v>
                </c:pt>
                <c:pt idx="3136">
                  <c:v>31.353294125001412</c:v>
                </c:pt>
                <c:pt idx="3137">
                  <c:v>31.3632921250246</c:v>
                </c:pt>
                <c:pt idx="3138">
                  <c:v>31.373291125026299</c:v>
                </c:pt>
                <c:pt idx="3139">
                  <c:v>31.383289125020383</c:v>
                </c:pt>
                <c:pt idx="3140">
                  <c:v>31.393288125022082</c:v>
                </c:pt>
                <c:pt idx="3141">
                  <c:v>31.403286125016166</c:v>
                </c:pt>
                <c:pt idx="3142">
                  <c:v>31.413285125017865</c:v>
                </c:pt>
                <c:pt idx="3143">
                  <c:v>31.423283125011949</c:v>
                </c:pt>
                <c:pt idx="3144">
                  <c:v>31.433282125013648</c:v>
                </c:pt>
                <c:pt idx="3145">
                  <c:v>31.443280125007732</c:v>
                </c:pt>
                <c:pt idx="3146">
                  <c:v>31.453279125009431</c:v>
                </c:pt>
                <c:pt idx="3147">
                  <c:v>31.463277125003515</c:v>
                </c:pt>
                <c:pt idx="3148">
                  <c:v>31.473276125005214</c:v>
                </c:pt>
                <c:pt idx="3149">
                  <c:v>31.483274125028402</c:v>
                </c:pt>
                <c:pt idx="3150">
                  <c:v>31.493273125000997</c:v>
                </c:pt>
                <c:pt idx="3151">
                  <c:v>31.503271125024185</c:v>
                </c:pt>
                <c:pt idx="3152">
                  <c:v>31.513270125025883</c:v>
                </c:pt>
                <c:pt idx="3153">
                  <c:v>31.523268125019968</c:v>
                </c:pt>
                <c:pt idx="3154">
                  <c:v>31.533267125021666</c:v>
                </c:pt>
                <c:pt idx="3155">
                  <c:v>31.543265125015751</c:v>
                </c:pt>
                <c:pt idx="3156">
                  <c:v>31.553264125017449</c:v>
                </c:pt>
                <c:pt idx="3157">
                  <c:v>31.563262125011533</c:v>
                </c:pt>
                <c:pt idx="3158">
                  <c:v>31.573261125013232</c:v>
                </c:pt>
                <c:pt idx="3159">
                  <c:v>31.583259125007316</c:v>
                </c:pt>
                <c:pt idx="3160">
                  <c:v>31.593258125009015</c:v>
                </c:pt>
                <c:pt idx="3161">
                  <c:v>31.603256125003099</c:v>
                </c:pt>
                <c:pt idx="3162">
                  <c:v>31.613255125004798</c:v>
                </c:pt>
                <c:pt idx="3163">
                  <c:v>31.623253125027986</c:v>
                </c:pt>
                <c:pt idx="3164">
                  <c:v>31.633252125000581</c:v>
                </c:pt>
                <c:pt idx="3165">
                  <c:v>31.643250125023769</c:v>
                </c:pt>
                <c:pt idx="3166">
                  <c:v>31.653249125025468</c:v>
                </c:pt>
                <c:pt idx="3167">
                  <c:v>31.663247125019552</c:v>
                </c:pt>
                <c:pt idx="3168">
                  <c:v>31.673246125021251</c:v>
                </c:pt>
                <c:pt idx="3169">
                  <c:v>31.68324512502295</c:v>
                </c:pt>
                <c:pt idx="3170">
                  <c:v>31.693243125017034</c:v>
                </c:pt>
                <c:pt idx="3171">
                  <c:v>31.703242125018733</c:v>
                </c:pt>
                <c:pt idx="3172">
                  <c:v>31.713240125012817</c:v>
                </c:pt>
                <c:pt idx="3173">
                  <c:v>31.723239125014516</c:v>
                </c:pt>
                <c:pt idx="3174">
                  <c:v>31.7332371250086</c:v>
                </c:pt>
                <c:pt idx="3175">
                  <c:v>31.743236125010299</c:v>
                </c:pt>
                <c:pt idx="3176">
                  <c:v>31.753234125004383</c:v>
                </c:pt>
                <c:pt idx="3177">
                  <c:v>31.763233125006082</c:v>
                </c:pt>
                <c:pt idx="3178">
                  <c:v>31.773231125000166</c:v>
                </c:pt>
                <c:pt idx="3179">
                  <c:v>31.783230125001865</c:v>
                </c:pt>
                <c:pt idx="3180">
                  <c:v>31.793228125025053</c:v>
                </c:pt>
                <c:pt idx="3181">
                  <c:v>31.803227125026751</c:v>
                </c:pt>
                <c:pt idx="3182">
                  <c:v>31.813225125020836</c:v>
                </c:pt>
                <c:pt idx="3183">
                  <c:v>31.823224125022534</c:v>
                </c:pt>
                <c:pt idx="3184">
                  <c:v>31.833222458342789</c:v>
                </c:pt>
                <c:pt idx="3185">
                  <c:v>31.843221458344487</c:v>
                </c:pt>
                <c:pt idx="3186">
                  <c:v>31.853219458338572</c:v>
                </c:pt>
                <c:pt idx="3187">
                  <c:v>31.86321845834027</c:v>
                </c:pt>
                <c:pt idx="3188">
                  <c:v>31.873216458334355</c:v>
                </c:pt>
                <c:pt idx="3189">
                  <c:v>31.883215458336053</c:v>
                </c:pt>
                <c:pt idx="3190">
                  <c:v>31.893213458359241</c:v>
                </c:pt>
                <c:pt idx="3191">
                  <c:v>31.90321245836094</c:v>
                </c:pt>
                <c:pt idx="3192">
                  <c:v>31.913210458355024</c:v>
                </c:pt>
                <c:pt idx="3193">
                  <c:v>31.923209458356723</c:v>
                </c:pt>
                <c:pt idx="3194">
                  <c:v>31.933207458350807</c:v>
                </c:pt>
                <c:pt idx="3195">
                  <c:v>31.943206458352506</c:v>
                </c:pt>
                <c:pt idx="3196">
                  <c:v>31.95320445834659</c:v>
                </c:pt>
                <c:pt idx="3197">
                  <c:v>31.963203458348289</c:v>
                </c:pt>
                <c:pt idx="3198">
                  <c:v>31.973201458342373</c:v>
                </c:pt>
                <c:pt idx="3199">
                  <c:v>31.983200458344072</c:v>
                </c:pt>
                <c:pt idx="3200">
                  <c:v>31.993198458338156</c:v>
                </c:pt>
                <c:pt idx="3201">
                  <c:v>32.003197458339855</c:v>
                </c:pt>
                <c:pt idx="3202">
                  <c:v>32.013195458333939</c:v>
                </c:pt>
                <c:pt idx="3203">
                  <c:v>32.023194458335638</c:v>
                </c:pt>
                <c:pt idx="3204">
                  <c:v>32.033192458358826</c:v>
                </c:pt>
                <c:pt idx="3205">
                  <c:v>32.043191458360525</c:v>
                </c:pt>
                <c:pt idx="3206">
                  <c:v>32.053189458354609</c:v>
                </c:pt>
                <c:pt idx="3207">
                  <c:v>32.063188458356308</c:v>
                </c:pt>
                <c:pt idx="3208">
                  <c:v>32.073186458350392</c:v>
                </c:pt>
                <c:pt idx="3209">
                  <c:v>32.083185458352091</c:v>
                </c:pt>
                <c:pt idx="3210">
                  <c:v>32.093183458346175</c:v>
                </c:pt>
                <c:pt idx="3211">
                  <c:v>32.103182458347874</c:v>
                </c:pt>
                <c:pt idx="3212">
                  <c:v>32.113180458341958</c:v>
                </c:pt>
                <c:pt idx="3213">
                  <c:v>32.123179458343657</c:v>
                </c:pt>
                <c:pt idx="3214">
                  <c:v>32.133178458345355</c:v>
                </c:pt>
                <c:pt idx="3215">
                  <c:v>32.14317645833944</c:v>
                </c:pt>
                <c:pt idx="3216">
                  <c:v>32.153175458341138</c:v>
                </c:pt>
                <c:pt idx="3217">
                  <c:v>32.163173458335223</c:v>
                </c:pt>
                <c:pt idx="3218">
                  <c:v>32.173172458336921</c:v>
                </c:pt>
                <c:pt idx="3219">
                  <c:v>32.183170458360109</c:v>
                </c:pt>
                <c:pt idx="3220">
                  <c:v>32.193169458361808</c:v>
                </c:pt>
                <c:pt idx="3221">
                  <c:v>32.203167458355892</c:v>
                </c:pt>
                <c:pt idx="3222">
                  <c:v>32.213166458357591</c:v>
                </c:pt>
                <c:pt idx="3223">
                  <c:v>32.223164458351675</c:v>
                </c:pt>
                <c:pt idx="3224">
                  <c:v>32.233163458353374</c:v>
                </c:pt>
                <c:pt idx="3225">
                  <c:v>32.243161458347458</c:v>
                </c:pt>
                <c:pt idx="3226">
                  <c:v>32.253160458349157</c:v>
                </c:pt>
                <c:pt idx="3227">
                  <c:v>32.263158458343241</c:v>
                </c:pt>
                <c:pt idx="3228">
                  <c:v>32.27315745834494</c:v>
                </c:pt>
                <c:pt idx="3229">
                  <c:v>32.283155458339024</c:v>
                </c:pt>
                <c:pt idx="3230">
                  <c:v>32.293154458340723</c:v>
                </c:pt>
                <c:pt idx="3231">
                  <c:v>32.303152458334807</c:v>
                </c:pt>
                <c:pt idx="3232">
                  <c:v>32.313151458336506</c:v>
                </c:pt>
                <c:pt idx="3233">
                  <c:v>32.323149458359694</c:v>
                </c:pt>
                <c:pt idx="3234">
                  <c:v>32.333148458361393</c:v>
                </c:pt>
                <c:pt idx="3235">
                  <c:v>32.343146458355477</c:v>
                </c:pt>
                <c:pt idx="3236">
                  <c:v>32.353145458357176</c:v>
                </c:pt>
                <c:pt idx="3237">
                  <c:v>32.36314345835126</c:v>
                </c:pt>
                <c:pt idx="3238">
                  <c:v>32.373142458352959</c:v>
                </c:pt>
                <c:pt idx="3239">
                  <c:v>32.383140458347043</c:v>
                </c:pt>
                <c:pt idx="3240">
                  <c:v>32.393139458348742</c:v>
                </c:pt>
                <c:pt idx="3241">
                  <c:v>32.403137458342826</c:v>
                </c:pt>
                <c:pt idx="3242">
                  <c:v>32.413136458344525</c:v>
                </c:pt>
                <c:pt idx="3243">
                  <c:v>32.423134458338609</c:v>
                </c:pt>
                <c:pt idx="3244">
                  <c:v>32.433133458340308</c:v>
                </c:pt>
                <c:pt idx="3245">
                  <c:v>32.443131458334392</c:v>
                </c:pt>
                <c:pt idx="3246">
                  <c:v>32.453130458336091</c:v>
                </c:pt>
                <c:pt idx="3247">
                  <c:v>32.463128458359279</c:v>
                </c:pt>
                <c:pt idx="3248">
                  <c:v>32.473127458360977</c:v>
                </c:pt>
                <c:pt idx="3249">
                  <c:v>32.483125458355062</c:v>
                </c:pt>
                <c:pt idx="3250">
                  <c:v>32.49312445835676</c:v>
                </c:pt>
                <c:pt idx="3251">
                  <c:v>32.503122458350845</c:v>
                </c:pt>
                <c:pt idx="3252">
                  <c:v>32.513121458352543</c:v>
                </c:pt>
                <c:pt idx="3253">
                  <c:v>32.523120458354242</c:v>
                </c:pt>
                <c:pt idx="3254">
                  <c:v>32.533118458348326</c:v>
                </c:pt>
                <c:pt idx="3255">
                  <c:v>32.543117458350025</c:v>
                </c:pt>
                <c:pt idx="3256">
                  <c:v>32.553115458344109</c:v>
                </c:pt>
                <c:pt idx="3257">
                  <c:v>32.563114458345808</c:v>
                </c:pt>
                <c:pt idx="3258">
                  <c:v>32.573112458339892</c:v>
                </c:pt>
                <c:pt idx="3259">
                  <c:v>32.583111458341591</c:v>
                </c:pt>
                <c:pt idx="3260">
                  <c:v>32.593109458335675</c:v>
                </c:pt>
                <c:pt idx="3261">
                  <c:v>32.603108458337374</c:v>
                </c:pt>
                <c:pt idx="3262">
                  <c:v>32.613106458360562</c:v>
                </c:pt>
                <c:pt idx="3263">
                  <c:v>32.623105458362261</c:v>
                </c:pt>
                <c:pt idx="3264">
                  <c:v>32.633103458356345</c:v>
                </c:pt>
                <c:pt idx="3265">
                  <c:v>32.643102458358044</c:v>
                </c:pt>
                <c:pt idx="3266">
                  <c:v>32.653100458352128</c:v>
                </c:pt>
                <c:pt idx="3267">
                  <c:v>32.663099458353827</c:v>
                </c:pt>
                <c:pt idx="3268">
                  <c:v>32.673097458347911</c:v>
                </c:pt>
                <c:pt idx="3269">
                  <c:v>32.68309645834961</c:v>
                </c:pt>
                <c:pt idx="3270">
                  <c:v>32.693094458343694</c:v>
                </c:pt>
                <c:pt idx="3271">
                  <c:v>32.703093458345393</c:v>
                </c:pt>
                <c:pt idx="3272">
                  <c:v>32.713091458339477</c:v>
                </c:pt>
                <c:pt idx="3273">
                  <c:v>32.723090458341176</c:v>
                </c:pt>
                <c:pt idx="3274">
                  <c:v>32.73308845833526</c:v>
                </c:pt>
                <c:pt idx="3275">
                  <c:v>32.743087458336959</c:v>
                </c:pt>
                <c:pt idx="3276">
                  <c:v>32.753085458360147</c:v>
                </c:pt>
                <c:pt idx="3277">
                  <c:v>32.763084458361845</c:v>
                </c:pt>
                <c:pt idx="3278">
                  <c:v>32.77308245835593</c:v>
                </c:pt>
                <c:pt idx="3279">
                  <c:v>32.783081458357628</c:v>
                </c:pt>
                <c:pt idx="3280">
                  <c:v>32.793079458351713</c:v>
                </c:pt>
                <c:pt idx="3281">
                  <c:v>32.803078458353411</c:v>
                </c:pt>
                <c:pt idx="3282">
                  <c:v>32.81307745835511</c:v>
                </c:pt>
                <c:pt idx="3283">
                  <c:v>32.823075458349194</c:v>
                </c:pt>
                <c:pt idx="3284">
                  <c:v>32.833074500027578</c:v>
                </c:pt>
                <c:pt idx="3285">
                  <c:v>32.843072500021663</c:v>
                </c:pt>
                <c:pt idx="3286">
                  <c:v>32.853071500023361</c:v>
                </c:pt>
                <c:pt idx="3287">
                  <c:v>32.863069500017446</c:v>
                </c:pt>
                <c:pt idx="3288">
                  <c:v>32.873068500019144</c:v>
                </c:pt>
                <c:pt idx="3289">
                  <c:v>32.883066500013229</c:v>
                </c:pt>
                <c:pt idx="3290">
                  <c:v>32.893065500014927</c:v>
                </c:pt>
                <c:pt idx="3291">
                  <c:v>32.903063500009011</c:v>
                </c:pt>
                <c:pt idx="3292">
                  <c:v>32.91306250001071</c:v>
                </c:pt>
                <c:pt idx="3293">
                  <c:v>32.923060500004794</c:v>
                </c:pt>
                <c:pt idx="3294">
                  <c:v>32.933059500006493</c:v>
                </c:pt>
                <c:pt idx="3295">
                  <c:v>32.943057500000577</c:v>
                </c:pt>
                <c:pt idx="3296">
                  <c:v>32.953056500002276</c:v>
                </c:pt>
                <c:pt idx="3297">
                  <c:v>32.963054500025464</c:v>
                </c:pt>
                <c:pt idx="3298">
                  <c:v>32.973053500027163</c:v>
                </c:pt>
                <c:pt idx="3299">
                  <c:v>32.983051500021247</c:v>
                </c:pt>
                <c:pt idx="3300">
                  <c:v>32.993050500022946</c:v>
                </c:pt>
                <c:pt idx="3301">
                  <c:v>33.00304850001703</c:v>
                </c:pt>
                <c:pt idx="3302">
                  <c:v>33.013047500018729</c:v>
                </c:pt>
                <c:pt idx="3303">
                  <c:v>33.023045500012813</c:v>
                </c:pt>
                <c:pt idx="3304">
                  <c:v>33.033044500014512</c:v>
                </c:pt>
                <c:pt idx="3305">
                  <c:v>33.043042500008596</c:v>
                </c:pt>
                <c:pt idx="3306">
                  <c:v>33.053041500010295</c:v>
                </c:pt>
                <c:pt idx="3307">
                  <c:v>33.063039500004379</c:v>
                </c:pt>
                <c:pt idx="3308">
                  <c:v>33.073038500006078</c:v>
                </c:pt>
                <c:pt idx="3309">
                  <c:v>33.083036500000162</c:v>
                </c:pt>
                <c:pt idx="3310">
                  <c:v>33.093035500001861</c:v>
                </c:pt>
                <c:pt idx="3311">
                  <c:v>33.103033500025049</c:v>
                </c:pt>
                <c:pt idx="3312">
                  <c:v>33.113032500026748</c:v>
                </c:pt>
                <c:pt idx="3313">
                  <c:v>33.123031500028446</c:v>
                </c:pt>
                <c:pt idx="3314">
                  <c:v>33.133029500022531</c:v>
                </c:pt>
                <c:pt idx="3315">
                  <c:v>33.143028500024229</c:v>
                </c:pt>
                <c:pt idx="3316">
                  <c:v>33.153026500018314</c:v>
                </c:pt>
                <c:pt idx="3317">
                  <c:v>33.163025500020012</c:v>
                </c:pt>
                <c:pt idx="3318">
                  <c:v>33.173023500014096</c:v>
                </c:pt>
                <c:pt idx="3319">
                  <c:v>33.183022500015795</c:v>
                </c:pt>
                <c:pt idx="3320">
                  <c:v>33.193020500009879</c:v>
                </c:pt>
                <c:pt idx="3321">
                  <c:v>33.203019500011578</c:v>
                </c:pt>
                <c:pt idx="3322">
                  <c:v>33.213017500005662</c:v>
                </c:pt>
                <c:pt idx="3323">
                  <c:v>33.223016500007361</c:v>
                </c:pt>
                <c:pt idx="3324">
                  <c:v>33.233014500001445</c:v>
                </c:pt>
                <c:pt idx="3325">
                  <c:v>33.243013500003144</c:v>
                </c:pt>
                <c:pt idx="3326">
                  <c:v>33.253011500026332</c:v>
                </c:pt>
                <c:pt idx="3327">
                  <c:v>33.263010500028031</c:v>
                </c:pt>
                <c:pt idx="3328">
                  <c:v>33.273008500022115</c:v>
                </c:pt>
                <c:pt idx="3329">
                  <c:v>33.283007500023814</c:v>
                </c:pt>
                <c:pt idx="3330">
                  <c:v>33.293005500017898</c:v>
                </c:pt>
                <c:pt idx="3331">
                  <c:v>33.303004500019597</c:v>
                </c:pt>
                <c:pt idx="3332">
                  <c:v>33.313002500013681</c:v>
                </c:pt>
                <c:pt idx="3333">
                  <c:v>33.32300150001538</c:v>
                </c:pt>
                <c:pt idx="3334">
                  <c:v>33.332999500009464</c:v>
                </c:pt>
                <c:pt idx="3335">
                  <c:v>33.342998500011163</c:v>
                </c:pt>
                <c:pt idx="3336">
                  <c:v>33.352996500005247</c:v>
                </c:pt>
                <c:pt idx="3337">
                  <c:v>33.362995500006946</c:v>
                </c:pt>
                <c:pt idx="3338">
                  <c:v>33.372994500008645</c:v>
                </c:pt>
                <c:pt idx="3339">
                  <c:v>33.382992500002729</c:v>
                </c:pt>
                <c:pt idx="3340">
                  <c:v>33.392991500004428</c:v>
                </c:pt>
                <c:pt idx="3341">
                  <c:v>33.402989500027616</c:v>
                </c:pt>
                <c:pt idx="3342">
                  <c:v>33.41298850000021</c:v>
                </c:pt>
                <c:pt idx="3343">
                  <c:v>33.422986500023399</c:v>
                </c:pt>
                <c:pt idx="3344">
                  <c:v>33.432985500025097</c:v>
                </c:pt>
                <c:pt idx="3345">
                  <c:v>33.442983500019182</c:v>
                </c:pt>
                <c:pt idx="3346">
                  <c:v>33.45298250002088</c:v>
                </c:pt>
                <c:pt idx="3347">
                  <c:v>33.462980500014964</c:v>
                </c:pt>
                <c:pt idx="3348">
                  <c:v>33.472979500016663</c:v>
                </c:pt>
                <c:pt idx="3349">
                  <c:v>33.482977500010747</c:v>
                </c:pt>
                <c:pt idx="3350">
                  <c:v>33.492976500012446</c:v>
                </c:pt>
                <c:pt idx="3351">
                  <c:v>33.50297450000653</c:v>
                </c:pt>
                <c:pt idx="3352">
                  <c:v>33.512973500008229</c:v>
                </c:pt>
                <c:pt idx="3353">
                  <c:v>33.522971500002313</c:v>
                </c:pt>
                <c:pt idx="3354">
                  <c:v>33.532970500004012</c:v>
                </c:pt>
                <c:pt idx="3355">
                  <c:v>33.5429685000272</c:v>
                </c:pt>
                <c:pt idx="3356">
                  <c:v>33.552967500028899</c:v>
                </c:pt>
                <c:pt idx="3357">
                  <c:v>33.562965500022983</c:v>
                </c:pt>
                <c:pt idx="3358">
                  <c:v>33.572964500024682</c:v>
                </c:pt>
                <c:pt idx="3359">
                  <c:v>33.582963500026381</c:v>
                </c:pt>
                <c:pt idx="3360">
                  <c:v>33.592961500020465</c:v>
                </c:pt>
                <c:pt idx="3361">
                  <c:v>33.602960500022164</c:v>
                </c:pt>
                <c:pt idx="3362">
                  <c:v>33.612958500016248</c:v>
                </c:pt>
                <c:pt idx="3363">
                  <c:v>33.622957500017947</c:v>
                </c:pt>
                <c:pt idx="3364">
                  <c:v>33.632955500012031</c:v>
                </c:pt>
                <c:pt idx="3365">
                  <c:v>33.64295450001373</c:v>
                </c:pt>
                <c:pt idx="3366">
                  <c:v>33.652952500007814</c:v>
                </c:pt>
                <c:pt idx="3367">
                  <c:v>33.662951500009513</c:v>
                </c:pt>
                <c:pt idx="3368">
                  <c:v>33.672949500003597</c:v>
                </c:pt>
                <c:pt idx="3369">
                  <c:v>33.682948500005296</c:v>
                </c:pt>
                <c:pt idx="3370">
                  <c:v>33.692946500028484</c:v>
                </c:pt>
                <c:pt idx="3371">
                  <c:v>33.702945500001078</c:v>
                </c:pt>
                <c:pt idx="3372">
                  <c:v>33.712943500024267</c:v>
                </c:pt>
                <c:pt idx="3373">
                  <c:v>33.722942500025965</c:v>
                </c:pt>
                <c:pt idx="3374">
                  <c:v>33.73294050002005</c:v>
                </c:pt>
                <c:pt idx="3375">
                  <c:v>33.742939500021748</c:v>
                </c:pt>
                <c:pt idx="3376">
                  <c:v>33.752937500015832</c:v>
                </c:pt>
                <c:pt idx="3377">
                  <c:v>33.762936500017531</c:v>
                </c:pt>
                <c:pt idx="3378">
                  <c:v>33.772934500011615</c:v>
                </c:pt>
                <c:pt idx="3379">
                  <c:v>33.782933500013314</c:v>
                </c:pt>
                <c:pt idx="3380">
                  <c:v>33.792931500007398</c:v>
                </c:pt>
                <c:pt idx="3381">
                  <c:v>33.802930500009097</c:v>
                </c:pt>
                <c:pt idx="3382">
                  <c:v>33.812928500003181</c:v>
                </c:pt>
                <c:pt idx="3383">
                  <c:v>33.82292750000488</c:v>
                </c:pt>
                <c:pt idx="3384">
                  <c:v>33.832926708360901</c:v>
                </c:pt>
                <c:pt idx="3385">
                  <c:v>33.842924708354985</c:v>
                </c:pt>
                <c:pt idx="3386">
                  <c:v>33.852923708356684</c:v>
                </c:pt>
                <c:pt idx="3387">
                  <c:v>33.862921708350768</c:v>
                </c:pt>
                <c:pt idx="3388">
                  <c:v>33.872920708352467</c:v>
                </c:pt>
                <c:pt idx="3389">
                  <c:v>33.882918708346551</c:v>
                </c:pt>
                <c:pt idx="3390">
                  <c:v>33.89291770834825</c:v>
                </c:pt>
                <c:pt idx="3391">
                  <c:v>33.902915708342334</c:v>
                </c:pt>
                <c:pt idx="3392">
                  <c:v>33.912914708344033</c:v>
                </c:pt>
                <c:pt idx="3393">
                  <c:v>33.922912708338117</c:v>
                </c:pt>
                <c:pt idx="3394">
                  <c:v>33.932911708339816</c:v>
                </c:pt>
                <c:pt idx="3395">
                  <c:v>33.9429097083339</c:v>
                </c:pt>
                <c:pt idx="3396">
                  <c:v>33.952908708335599</c:v>
                </c:pt>
                <c:pt idx="3397">
                  <c:v>33.962906708358787</c:v>
                </c:pt>
                <c:pt idx="3398">
                  <c:v>33.972905708360486</c:v>
                </c:pt>
                <c:pt idx="3399">
                  <c:v>33.98290370835457</c:v>
                </c:pt>
                <c:pt idx="3400">
                  <c:v>33.992902708356269</c:v>
                </c:pt>
                <c:pt idx="3401">
                  <c:v>34.002900708350353</c:v>
                </c:pt>
                <c:pt idx="3402">
                  <c:v>34.012899708352052</c:v>
                </c:pt>
                <c:pt idx="3403">
                  <c:v>34.022897708346136</c:v>
                </c:pt>
                <c:pt idx="3404">
                  <c:v>34.032896708347835</c:v>
                </c:pt>
                <c:pt idx="3405">
                  <c:v>34.042895708349533</c:v>
                </c:pt>
                <c:pt idx="3406">
                  <c:v>34.052893708343618</c:v>
                </c:pt>
                <c:pt idx="3407">
                  <c:v>34.062892708345316</c:v>
                </c:pt>
                <c:pt idx="3408">
                  <c:v>34.072890708339401</c:v>
                </c:pt>
                <c:pt idx="3409">
                  <c:v>34.082889708341099</c:v>
                </c:pt>
                <c:pt idx="3410">
                  <c:v>34.092887708335184</c:v>
                </c:pt>
                <c:pt idx="3411">
                  <c:v>34.102886708336882</c:v>
                </c:pt>
                <c:pt idx="3412">
                  <c:v>34.11288470836007</c:v>
                </c:pt>
                <c:pt idx="3413">
                  <c:v>34.122883708361769</c:v>
                </c:pt>
                <c:pt idx="3414">
                  <c:v>34.132881708355853</c:v>
                </c:pt>
                <c:pt idx="3415">
                  <c:v>34.142880708357552</c:v>
                </c:pt>
                <c:pt idx="3416">
                  <c:v>34.152878708351636</c:v>
                </c:pt>
                <c:pt idx="3417">
                  <c:v>34.162877708353335</c:v>
                </c:pt>
                <c:pt idx="3418">
                  <c:v>34.172875708347419</c:v>
                </c:pt>
                <c:pt idx="3419">
                  <c:v>34.182874708349118</c:v>
                </c:pt>
                <c:pt idx="3420">
                  <c:v>34.192872708343202</c:v>
                </c:pt>
                <c:pt idx="3421">
                  <c:v>34.202871708344901</c:v>
                </c:pt>
                <c:pt idx="3422">
                  <c:v>34.212869708338985</c:v>
                </c:pt>
                <c:pt idx="3423">
                  <c:v>34.222868708340684</c:v>
                </c:pt>
                <c:pt idx="3424">
                  <c:v>34.232867708342383</c:v>
                </c:pt>
                <c:pt idx="3425">
                  <c:v>34.242865708336467</c:v>
                </c:pt>
                <c:pt idx="3426">
                  <c:v>34.252864708338166</c:v>
                </c:pt>
                <c:pt idx="3427">
                  <c:v>34.262862708361354</c:v>
                </c:pt>
                <c:pt idx="3428">
                  <c:v>34.272861708333949</c:v>
                </c:pt>
                <c:pt idx="3429">
                  <c:v>34.282859708357137</c:v>
                </c:pt>
                <c:pt idx="3430">
                  <c:v>34.292858708358835</c:v>
                </c:pt>
                <c:pt idx="3431">
                  <c:v>34.30285670835292</c:v>
                </c:pt>
                <c:pt idx="3432">
                  <c:v>34.312855708354618</c:v>
                </c:pt>
                <c:pt idx="3433">
                  <c:v>34.322853708348703</c:v>
                </c:pt>
                <c:pt idx="3434">
                  <c:v>34.332852708350401</c:v>
                </c:pt>
                <c:pt idx="3435">
                  <c:v>34.342850708344486</c:v>
                </c:pt>
                <c:pt idx="3436">
                  <c:v>34.352849708346184</c:v>
                </c:pt>
                <c:pt idx="3437">
                  <c:v>34.362847708340269</c:v>
                </c:pt>
                <c:pt idx="3438">
                  <c:v>34.372846708341967</c:v>
                </c:pt>
                <c:pt idx="3439">
                  <c:v>34.382844708336052</c:v>
                </c:pt>
                <c:pt idx="3440">
                  <c:v>34.39284370833775</c:v>
                </c:pt>
                <c:pt idx="3441">
                  <c:v>34.402841708360938</c:v>
                </c:pt>
                <c:pt idx="3442">
                  <c:v>34.412840708333533</c:v>
                </c:pt>
                <c:pt idx="3443">
                  <c:v>34.422839708335232</c:v>
                </c:pt>
                <c:pt idx="3444">
                  <c:v>34.43283770835842</c:v>
                </c:pt>
                <c:pt idx="3445">
                  <c:v>34.442836708360119</c:v>
                </c:pt>
                <c:pt idx="3446">
                  <c:v>34.452834708354203</c:v>
                </c:pt>
                <c:pt idx="3447">
                  <c:v>34.462833708355902</c:v>
                </c:pt>
                <c:pt idx="3448">
                  <c:v>34.472831708349986</c:v>
                </c:pt>
                <c:pt idx="3449">
                  <c:v>34.482830708351685</c:v>
                </c:pt>
                <c:pt idx="3450">
                  <c:v>34.492828708345769</c:v>
                </c:pt>
                <c:pt idx="3451">
                  <c:v>34.502827708347468</c:v>
                </c:pt>
                <c:pt idx="3452">
                  <c:v>34.512825708341552</c:v>
                </c:pt>
                <c:pt idx="3453">
                  <c:v>34.522824708343251</c:v>
                </c:pt>
                <c:pt idx="3454">
                  <c:v>34.532822708337335</c:v>
                </c:pt>
                <c:pt idx="3455">
                  <c:v>34.542821708339034</c:v>
                </c:pt>
                <c:pt idx="3456">
                  <c:v>34.552819708362222</c:v>
                </c:pt>
                <c:pt idx="3457">
                  <c:v>34.562818708334817</c:v>
                </c:pt>
                <c:pt idx="3458">
                  <c:v>34.572816708358005</c:v>
                </c:pt>
                <c:pt idx="3459">
                  <c:v>34.582815708359703</c:v>
                </c:pt>
                <c:pt idx="3460">
                  <c:v>34.592813708353788</c:v>
                </c:pt>
                <c:pt idx="3461">
                  <c:v>34.602812708355486</c:v>
                </c:pt>
                <c:pt idx="3462">
                  <c:v>34.612811708357185</c:v>
                </c:pt>
                <c:pt idx="3463">
                  <c:v>34.622809708351269</c:v>
                </c:pt>
                <c:pt idx="3464">
                  <c:v>34.632808708352968</c:v>
                </c:pt>
                <c:pt idx="3465">
                  <c:v>34.642806708347052</c:v>
                </c:pt>
                <c:pt idx="3466">
                  <c:v>34.652805708348751</c:v>
                </c:pt>
                <c:pt idx="3467">
                  <c:v>34.662803708342835</c:v>
                </c:pt>
                <c:pt idx="3468">
                  <c:v>34.672802708344534</c:v>
                </c:pt>
                <c:pt idx="3469">
                  <c:v>34.682800708338618</c:v>
                </c:pt>
                <c:pt idx="3470">
                  <c:v>34.692799708340317</c:v>
                </c:pt>
                <c:pt idx="3471">
                  <c:v>34.702797708334401</c:v>
                </c:pt>
                <c:pt idx="3472">
                  <c:v>34.7127967083361</c:v>
                </c:pt>
                <c:pt idx="3473">
                  <c:v>34.722794708359288</c:v>
                </c:pt>
                <c:pt idx="3474">
                  <c:v>34.732793708360987</c:v>
                </c:pt>
                <c:pt idx="3475">
                  <c:v>34.742791708355071</c:v>
                </c:pt>
                <c:pt idx="3476">
                  <c:v>34.75279070835677</c:v>
                </c:pt>
                <c:pt idx="3477">
                  <c:v>34.762789708358468</c:v>
                </c:pt>
                <c:pt idx="3478">
                  <c:v>34.772787708352553</c:v>
                </c:pt>
                <c:pt idx="3479">
                  <c:v>34.782786708354251</c:v>
                </c:pt>
                <c:pt idx="3480">
                  <c:v>34.792784708348336</c:v>
                </c:pt>
                <c:pt idx="3481">
                  <c:v>34.802783708350034</c:v>
                </c:pt>
                <c:pt idx="3482">
                  <c:v>34.812781708344119</c:v>
                </c:pt>
                <c:pt idx="3483">
                  <c:v>34.822780708345817</c:v>
                </c:pt>
                <c:pt idx="3484">
                  <c:v>34.83277858333895</c:v>
                </c:pt>
                <c:pt idx="3485">
                  <c:v>34.842777583340649</c:v>
                </c:pt>
                <c:pt idx="3486">
                  <c:v>34.852775583334733</c:v>
                </c:pt>
                <c:pt idx="3487">
                  <c:v>34.862774583336432</c:v>
                </c:pt>
                <c:pt idx="3488">
                  <c:v>34.87277258335962</c:v>
                </c:pt>
                <c:pt idx="3489">
                  <c:v>34.882771583361318</c:v>
                </c:pt>
                <c:pt idx="3490">
                  <c:v>34.892769583355403</c:v>
                </c:pt>
                <c:pt idx="3491">
                  <c:v>34.902768583357101</c:v>
                </c:pt>
                <c:pt idx="3492">
                  <c:v>34.912766583351186</c:v>
                </c:pt>
                <c:pt idx="3493">
                  <c:v>34.922765583352884</c:v>
                </c:pt>
                <c:pt idx="3494">
                  <c:v>34.932764583354583</c:v>
                </c:pt>
                <c:pt idx="3495">
                  <c:v>34.942762583348667</c:v>
                </c:pt>
                <c:pt idx="3496">
                  <c:v>34.952761583350366</c:v>
                </c:pt>
                <c:pt idx="3497">
                  <c:v>34.96275958334445</c:v>
                </c:pt>
                <c:pt idx="3498">
                  <c:v>34.972758583346149</c:v>
                </c:pt>
                <c:pt idx="3499">
                  <c:v>34.982756583340233</c:v>
                </c:pt>
                <c:pt idx="3500">
                  <c:v>34.992755583341932</c:v>
                </c:pt>
                <c:pt idx="3501">
                  <c:v>35.002753583336016</c:v>
                </c:pt>
                <c:pt idx="3502">
                  <c:v>35.012752583337715</c:v>
                </c:pt>
                <c:pt idx="3503">
                  <c:v>35.022750583360903</c:v>
                </c:pt>
                <c:pt idx="3504">
                  <c:v>35.032749583333498</c:v>
                </c:pt>
                <c:pt idx="3505">
                  <c:v>35.042747583356686</c:v>
                </c:pt>
                <c:pt idx="3506">
                  <c:v>35.052746583358385</c:v>
                </c:pt>
                <c:pt idx="3507">
                  <c:v>35.062744583352469</c:v>
                </c:pt>
                <c:pt idx="3508">
                  <c:v>35.072743583354168</c:v>
                </c:pt>
                <c:pt idx="3509">
                  <c:v>35.082741583348252</c:v>
                </c:pt>
                <c:pt idx="3510">
                  <c:v>35.092740583349951</c:v>
                </c:pt>
                <c:pt idx="3511">
                  <c:v>35.102739583351649</c:v>
                </c:pt>
                <c:pt idx="3512">
                  <c:v>35.112737583345734</c:v>
                </c:pt>
                <c:pt idx="3513">
                  <c:v>35.122736583347432</c:v>
                </c:pt>
                <c:pt idx="3514">
                  <c:v>35.132734583341517</c:v>
                </c:pt>
                <c:pt idx="3515">
                  <c:v>35.142733583343215</c:v>
                </c:pt>
                <c:pt idx="3516">
                  <c:v>35.1527315833373</c:v>
                </c:pt>
                <c:pt idx="3517">
                  <c:v>35.162730583338998</c:v>
                </c:pt>
                <c:pt idx="3518">
                  <c:v>35.172728583362186</c:v>
                </c:pt>
                <c:pt idx="3519">
                  <c:v>35.182727583334781</c:v>
                </c:pt>
                <c:pt idx="3520">
                  <c:v>35.192725583357969</c:v>
                </c:pt>
                <c:pt idx="3521">
                  <c:v>35.202724583359668</c:v>
                </c:pt>
                <c:pt idx="3522">
                  <c:v>35.212722583353752</c:v>
                </c:pt>
                <c:pt idx="3523">
                  <c:v>35.222721583355451</c:v>
                </c:pt>
                <c:pt idx="3524">
                  <c:v>35.232719583349535</c:v>
                </c:pt>
                <c:pt idx="3525">
                  <c:v>35.242718583351234</c:v>
                </c:pt>
                <c:pt idx="3526">
                  <c:v>35.252717583352933</c:v>
                </c:pt>
                <c:pt idx="3527">
                  <c:v>35.262715583347017</c:v>
                </c:pt>
                <c:pt idx="3528">
                  <c:v>35.272714583348716</c:v>
                </c:pt>
                <c:pt idx="3529">
                  <c:v>35.2827125833428</c:v>
                </c:pt>
                <c:pt idx="3530">
                  <c:v>35.292711583344499</c:v>
                </c:pt>
                <c:pt idx="3531">
                  <c:v>35.302709583338583</c:v>
                </c:pt>
                <c:pt idx="3532">
                  <c:v>35.312708583340282</c:v>
                </c:pt>
                <c:pt idx="3533">
                  <c:v>35.322706583334366</c:v>
                </c:pt>
                <c:pt idx="3534">
                  <c:v>35.332705583336065</c:v>
                </c:pt>
                <c:pt idx="3535">
                  <c:v>35.342703583359253</c:v>
                </c:pt>
                <c:pt idx="3536">
                  <c:v>35.352702583360951</c:v>
                </c:pt>
                <c:pt idx="3537">
                  <c:v>35.362700583355036</c:v>
                </c:pt>
                <c:pt idx="3538">
                  <c:v>35.372699583356734</c:v>
                </c:pt>
                <c:pt idx="3539">
                  <c:v>35.382697583350819</c:v>
                </c:pt>
                <c:pt idx="3540">
                  <c:v>35.392696583352517</c:v>
                </c:pt>
                <c:pt idx="3541">
                  <c:v>35.402695583354216</c:v>
                </c:pt>
                <c:pt idx="3542">
                  <c:v>35.4126935833483</c:v>
                </c:pt>
                <c:pt idx="3543">
                  <c:v>35.422692583349999</c:v>
                </c:pt>
                <c:pt idx="3544">
                  <c:v>35.432690583344083</c:v>
                </c:pt>
                <c:pt idx="3545">
                  <c:v>35.442689583345782</c:v>
                </c:pt>
                <c:pt idx="3546">
                  <c:v>35.452687583339866</c:v>
                </c:pt>
                <c:pt idx="3547">
                  <c:v>35.462686583341565</c:v>
                </c:pt>
                <c:pt idx="3548">
                  <c:v>35.472684583335649</c:v>
                </c:pt>
                <c:pt idx="3549">
                  <c:v>35.482683583337348</c:v>
                </c:pt>
                <c:pt idx="3550">
                  <c:v>35.492681583360536</c:v>
                </c:pt>
                <c:pt idx="3551">
                  <c:v>35.502680583362235</c:v>
                </c:pt>
                <c:pt idx="3552">
                  <c:v>35.512678583356319</c:v>
                </c:pt>
                <c:pt idx="3553">
                  <c:v>35.522677583358018</c:v>
                </c:pt>
                <c:pt idx="3554">
                  <c:v>35.532675583352102</c:v>
                </c:pt>
                <c:pt idx="3555">
                  <c:v>35.542674583353801</c:v>
                </c:pt>
                <c:pt idx="3556">
                  <c:v>35.552673583355499</c:v>
                </c:pt>
                <c:pt idx="3557">
                  <c:v>35.562671583349584</c:v>
                </c:pt>
                <c:pt idx="3558">
                  <c:v>35.572670583351282</c:v>
                </c:pt>
                <c:pt idx="3559">
                  <c:v>35.582668583345367</c:v>
                </c:pt>
                <c:pt idx="3560">
                  <c:v>35.592667583347065</c:v>
                </c:pt>
                <c:pt idx="3561">
                  <c:v>35.60266558334115</c:v>
                </c:pt>
                <c:pt idx="3562">
                  <c:v>35.612664583342848</c:v>
                </c:pt>
                <c:pt idx="3563">
                  <c:v>35.622662583336933</c:v>
                </c:pt>
                <c:pt idx="3564">
                  <c:v>35.632661583338631</c:v>
                </c:pt>
                <c:pt idx="3565">
                  <c:v>35.642659583361819</c:v>
                </c:pt>
                <c:pt idx="3566">
                  <c:v>35.652658583334414</c:v>
                </c:pt>
                <c:pt idx="3567">
                  <c:v>35.662656583357602</c:v>
                </c:pt>
                <c:pt idx="3568">
                  <c:v>35.672655583359301</c:v>
                </c:pt>
                <c:pt idx="3569">
                  <c:v>35.682654583361</c:v>
                </c:pt>
                <c:pt idx="3570">
                  <c:v>35.692652583355084</c:v>
                </c:pt>
                <c:pt idx="3571">
                  <c:v>35.702651583356783</c:v>
                </c:pt>
                <c:pt idx="3572">
                  <c:v>35.712649583350867</c:v>
                </c:pt>
                <c:pt idx="3573">
                  <c:v>35.722648583352566</c:v>
                </c:pt>
                <c:pt idx="3574">
                  <c:v>35.73264658334665</c:v>
                </c:pt>
                <c:pt idx="3575">
                  <c:v>35.742645583348349</c:v>
                </c:pt>
                <c:pt idx="3576">
                  <c:v>35.752643583342433</c:v>
                </c:pt>
                <c:pt idx="3577">
                  <c:v>35.762642583344132</c:v>
                </c:pt>
                <c:pt idx="3578">
                  <c:v>35.772640583338216</c:v>
                </c:pt>
                <c:pt idx="3579">
                  <c:v>35.782639583339915</c:v>
                </c:pt>
                <c:pt idx="3580">
                  <c:v>35.792637583333999</c:v>
                </c:pt>
                <c:pt idx="3581">
                  <c:v>35.802636583335698</c:v>
                </c:pt>
                <c:pt idx="3582">
                  <c:v>35.812635583337396</c:v>
                </c:pt>
                <c:pt idx="3583">
                  <c:v>35.822633583360584</c:v>
                </c:pt>
                <c:pt idx="3584">
                  <c:v>35.83263233336038</c:v>
                </c:pt>
                <c:pt idx="3585">
                  <c:v>35.842630333354464</c:v>
                </c:pt>
                <c:pt idx="3586">
                  <c:v>35.852629333356163</c:v>
                </c:pt>
                <c:pt idx="3587">
                  <c:v>35.862627333350247</c:v>
                </c:pt>
                <c:pt idx="3588">
                  <c:v>35.872626333351946</c:v>
                </c:pt>
                <c:pt idx="3589">
                  <c:v>35.88262433334603</c:v>
                </c:pt>
                <c:pt idx="3590">
                  <c:v>35.892623333347728</c:v>
                </c:pt>
                <c:pt idx="3591">
                  <c:v>35.902621333341813</c:v>
                </c:pt>
                <c:pt idx="3592">
                  <c:v>35.912620333343511</c:v>
                </c:pt>
                <c:pt idx="3593">
                  <c:v>35.922618333337596</c:v>
                </c:pt>
                <c:pt idx="3594">
                  <c:v>35.932617333339294</c:v>
                </c:pt>
                <c:pt idx="3595">
                  <c:v>35.942615333333379</c:v>
                </c:pt>
                <c:pt idx="3596">
                  <c:v>35.952614333335077</c:v>
                </c:pt>
                <c:pt idx="3597">
                  <c:v>35.962613333336776</c:v>
                </c:pt>
                <c:pt idx="3598">
                  <c:v>35.972611333359964</c:v>
                </c:pt>
                <c:pt idx="3599">
                  <c:v>35.982610333361663</c:v>
                </c:pt>
                <c:pt idx="3600">
                  <c:v>35.992608333355747</c:v>
                </c:pt>
                <c:pt idx="3601">
                  <c:v>36.002607333357446</c:v>
                </c:pt>
                <c:pt idx="3602">
                  <c:v>36.01260533335153</c:v>
                </c:pt>
                <c:pt idx="3603">
                  <c:v>36.022604333353229</c:v>
                </c:pt>
                <c:pt idx="3604">
                  <c:v>36.032602333347313</c:v>
                </c:pt>
                <c:pt idx="3605">
                  <c:v>36.042601333349012</c:v>
                </c:pt>
                <c:pt idx="3606">
                  <c:v>36.052599333343096</c:v>
                </c:pt>
                <c:pt idx="3607">
                  <c:v>36.062598333344795</c:v>
                </c:pt>
                <c:pt idx="3608">
                  <c:v>36.072596333338879</c:v>
                </c:pt>
                <c:pt idx="3609">
                  <c:v>36.082595333340578</c:v>
                </c:pt>
                <c:pt idx="3610">
                  <c:v>36.092593333334662</c:v>
                </c:pt>
                <c:pt idx="3611">
                  <c:v>36.102592333336361</c:v>
                </c:pt>
                <c:pt idx="3612">
                  <c:v>36.112591333338059</c:v>
                </c:pt>
                <c:pt idx="3613">
                  <c:v>36.122589333361248</c:v>
                </c:pt>
                <c:pt idx="3614">
                  <c:v>36.132588333333842</c:v>
                </c:pt>
                <c:pt idx="3615">
                  <c:v>36.142586333357031</c:v>
                </c:pt>
                <c:pt idx="3616">
                  <c:v>36.152585333358729</c:v>
                </c:pt>
                <c:pt idx="3617">
                  <c:v>36.162583333352813</c:v>
                </c:pt>
                <c:pt idx="3618">
                  <c:v>36.172582333354512</c:v>
                </c:pt>
                <c:pt idx="3619">
                  <c:v>36.182580333348596</c:v>
                </c:pt>
                <c:pt idx="3620">
                  <c:v>36.192579333350295</c:v>
                </c:pt>
                <c:pt idx="3621">
                  <c:v>36.202577333344379</c:v>
                </c:pt>
                <c:pt idx="3622">
                  <c:v>36.212576333346078</c:v>
                </c:pt>
                <c:pt idx="3623">
                  <c:v>36.222575333347777</c:v>
                </c:pt>
                <c:pt idx="3624">
                  <c:v>36.232573333341861</c:v>
                </c:pt>
                <c:pt idx="3625">
                  <c:v>36.24257233334356</c:v>
                </c:pt>
                <c:pt idx="3626">
                  <c:v>36.252570333337644</c:v>
                </c:pt>
                <c:pt idx="3627">
                  <c:v>36.262569333339343</c:v>
                </c:pt>
                <c:pt idx="3628">
                  <c:v>36.272567333333427</c:v>
                </c:pt>
                <c:pt idx="3629">
                  <c:v>36.282566333335126</c:v>
                </c:pt>
                <c:pt idx="3630">
                  <c:v>36.292564333358314</c:v>
                </c:pt>
                <c:pt idx="3631">
                  <c:v>36.302563333360013</c:v>
                </c:pt>
                <c:pt idx="3632">
                  <c:v>36.312561333354097</c:v>
                </c:pt>
                <c:pt idx="3633">
                  <c:v>36.322560333355796</c:v>
                </c:pt>
                <c:pt idx="3634">
                  <c:v>36.33255833334988</c:v>
                </c:pt>
                <c:pt idx="3635">
                  <c:v>36.342557333351579</c:v>
                </c:pt>
                <c:pt idx="3636">
                  <c:v>36.352556333353277</c:v>
                </c:pt>
                <c:pt idx="3637">
                  <c:v>36.362554333347362</c:v>
                </c:pt>
                <c:pt idx="3638">
                  <c:v>36.37255333334906</c:v>
                </c:pt>
                <c:pt idx="3639">
                  <c:v>36.382551333343145</c:v>
                </c:pt>
                <c:pt idx="3640">
                  <c:v>36.392550333344843</c:v>
                </c:pt>
                <c:pt idx="3641">
                  <c:v>36.402548333338927</c:v>
                </c:pt>
                <c:pt idx="3642">
                  <c:v>36.412547333340626</c:v>
                </c:pt>
                <c:pt idx="3643">
                  <c:v>36.42254533333471</c:v>
                </c:pt>
                <c:pt idx="3644">
                  <c:v>36.432544333336409</c:v>
                </c:pt>
                <c:pt idx="3645">
                  <c:v>36.442542333359597</c:v>
                </c:pt>
                <c:pt idx="3646">
                  <c:v>36.452541333361296</c:v>
                </c:pt>
                <c:pt idx="3647">
                  <c:v>36.462540333333891</c:v>
                </c:pt>
                <c:pt idx="3648">
                  <c:v>36.472538333357079</c:v>
                </c:pt>
                <c:pt idx="3649">
                  <c:v>36.482537333358778</c:v>
                </c:pt>
                <c:pt idx="3650">
                  <c:v>36.492535333352862</c:v>
                </c:pt>
                <c:pt idx="3651">
                  <c:v>36.502534333354561</c:v>
                </c:pt>
                <c:pt idx="3652">
                  <c:v>36.512532333348645</c:v>
                </c:pt>
                <c:pt idx="3653">
                  <c:v>36.522531333350344</c:v>
                </c:pt>
                <c:pt idx="3654">
                  <c:v>36.532529333344428</c:v>
                </c:pt>
                <c:pt idx="3655">
                  <c:v>36.542528333346127</c:v>
                </c:pt>
                <c:pt idx="3656">
                  <c:v>36.552526333340211</c:v>
                </c:pt>
                <c:pt idx="3657">
                  <c:v>36.56252533334191</c:v>
                </c:pt>
                <c:pt idx="3658">
                  <c:v>36.572523333335994</c:v>
                </c:pt>
                <c:pt idx="3659">
                  <c:v>36.582522333337693</c:v>
                </c:pt>
                <c:pt idx="3660">
                  <c:v>36.592521333339391</c:v>
                </c:pt>
                <c:pt idx="3661">
                  <c:v>36.602519333333476</c:v>
                </c:pt>
                <c:pt idx="3662">
                  <c:v>36.612518333335174</c:v>
                </c:pt>
                <c:pt idx="3663">
                  <c:v>36.622516333358362</c:v>
                </c:pt>
                <c:pt idx="3664">
                  <c:v>36.632515333360061</c:v>
                </c:pt>
                <c:pt idx="3665">
                  <c:v>36.642513333354145</c:v>
                </c:pt>
                <c:pt idx="3666">
                  <c:v>36.652512333355844</c:v>
                </c:pt>
                <c:pt idx="3667">
                  <c:v>36.662510333349928</c:v>
                </c:pt>
                <c:pt idx="3668">
                  <c:v>36.672509333351627</c:v>
                </c:pt>
                <c:pt idx="3669">
                  <c:v>36.682507333345711</c:v>
                </c:pt>
                <c:pt idx="3670">
                  <c:v>36.69250633334741</c:v>
                </c:pt>
                <c:pt idx="3671">
                  <c:v>36.702504333341494</c:v>
                </c:pt>
                <c:pt idx="3672">
                  <c:v>36.712503333343193</c:v>
                </c:pt>
                <c:pt idx="3673">
                  <c:v>36.722502333344892</c:v>
                </c:pt>
                <c:pt idx="3674">
                  <c:v>36.732500333338976</c:v>
                </c:pt>
                <c:pt idx="3675">
                  <c:v>36.742499333340675</c:v>
                </c:pt>
                <c:pt idx="3676">
                  <c:v>36.752497333334759</c:v>
                </c:pt>
                <c:pt idx="3677">
                  <c:v>36.762496333336458</c:v>
                </c:pt>
                <c:pt idx="3678">
                  <c:v>36.772494333359646</c:v>
                </c:pt>
                <c:pt idx="3679">
                  <c:v>36.782493333361344</c:v>
                </c:pt>
                <c:pt idx="3680">
                  <c:v>36.792491333355429</c:v>
                </c:pt>
                <c:pt idx="3681">
                  <c:v>36.802490333357127</c:v>
                </c:pt>
                <c:pt idx="3682">
                  <c:v>36.812488333351212</c:v>
                </c:pt>
                <c:pt idx="3683">
                  <c:v>36.82248733335291</c:v>
                </c:pt>
                <c:pt idx="3684">
                  <c:v>36.832486625004094</c:v>
                </c:pt>
                <c:pt idx="3685">
                  <c:v>36.842484625027282</c:v>
                </c:pt>
                <c:pt idx="3686">
                  <c:v>36.852483624999877</c:v>
                </c:pt>
                <c:pt idx="3687">
                  <c:v>36.862481625023065</c:v>
                </c:pt>
                <c:pt idx="3688">
                  <c:v>36.872480625024764</c:v>
                </c:pt>
                <c:pt idx="3689">
                  <c:v>36.882478625018848</c:v>
                </c:pt>
                <c:pt idx="3690">
                  <c:v>36.892477625020547</c:v>
                </c:pt>
                <c:pt idx="3691">
                  <c:v>36.902475625014631</c:v>
                </c:pt>
                <c:pt idx="3692">
                  <c:v>36.91247462501633</c:v>
                </c:pt>
                <c:pt idx="3693">
                  <c:v>36.922472625010414</c:v>
                </c:pt>
                <c:pt idx="3694">
                  <c:v>36.932471625012113</c:v>
                </c:pt>
                <c:pt idx="3695">
                  <c:v>36.942470625013812</c:v>
                </c:pt>
                <c:pt idx="3696">
                  <c:v>36.952468625007896</c:v>
                </c:pt>
                <c:pt idx="3697">
                  <c:v>36.962467625009594</c:v>
                </c:pt>
                <c:pt idx="3698">
                  <c:v>36.972465625003679</c:v>
                </c:pt>
                <c:pt idx="3699">
                  <c:v>36.982464625005377</c:v>
                </c:pt>
                <c:pt idx="3700">
                  <c:v>36.992462625028566</c:v>
                </c:pt>
                <c:pt idx="3701">
                  <c:v>37.00246162500116</c:v>
                </c:pt>
                <c:pt idx="3702">
                  <c:v>37.012459625024348</c:v>
                </c:pt>
                <c:pt idx="3703">
                  <c:v>37.022458625026047</c:v>
                </c:pt>
                <c:pt idx="3704">
                  <c:v>37.032456625020131</c:v>
                </c:pt>
                <c:pt idx="3705">
                  <c:v>37.04245562502183</c:v>
                </c:pt>
                <c:pt idx="3706">
                  <c:v>37.052454625023529</c:v>
                </c:pt>
                <c:pt idx="3707">
                  <c:v>37.062452625017613</c:v>
                </c:pt>
                <c:pt idx="3708">
                  <c:v>37.072451625019312</c:v>
                </c:pt>
                <c:pt idx="3709">
                  <c:v>37.082449625013396</c:v>
                </c:pt>
                <c:pt idx="3710">
                  <c:v>37.092448625015095</c:v>
                </c:pt>
                <c:pt idx="3711">
                  <c:v>37.102446625009179</c:v>
                </c:pt>
                <c:pt idx="3712">
                  <c:v>37.112445625010878</c:v>
                </c:pt>
                <c:pt idx="3713">
                  <c:v>37.122443625004962</c:v>
                </c:pt>
                <c:pt idx="3714">
                  <c:v>37.132442625006661</c:v>
                </c:pt>
                <c:pt idx="3715">
                  <c:v>37.142440625000745</c:v>
                </c:pt>
                <c:pt idx="3716">
                  <c:v>37.152439625002444</c:v>
                </c:pt>
                <c:pt idx="3717">
                  <c:v>37.162437625025632</c:v>
                </c:pt>
                <c:pt idx="3718">
                  <c:v>37.172436625027331</c:v>
                </c:pt>
                <c:pt idx="3719">
                  <c:v>37.182435624999925</c:v>
                </c:pt>
                <c:pt idx="3720">
                  <c:v>37.192433625023114</c:v>
                </c:pt>
                <c:pt idx="3721">
                  <c:v>37.202432625024812</c:v>
                </c:pt>
                <c:pt idx="3722">
                  <c:v>37.212430625018897</c:v>
                </c:pt>
                <c:pt idx="3723">
                  <c:v>37.222429625020595</c:v>
                </c:pt>
                <c:pt idx="3724">
                  <c:v>37.23242762501468</c:v>
                </c:pt>
                <c:pt idx="3725">
                  <c:v>37.242426625016378</c:v>
                </c:pt>
                <c:pt idx="3726">
                  <c:v>37.252424625010462</c:v>
                </c:pt>
                <c:pt idx="3727">
                  <c:v>37.262423625012161</c:v>
                </c:pt>
                <c:pt idx="3728">
                  <c:v>37.27242262501386</c:v>
                </c:pt>
                <c:pt idx="3729">
                  <c:v>37.282420625007944</c:v>
                </c:pt>
                <c:pt idx="3730">
                  <c:v>37.292419625009643</c:v>
                </c:pt>
                <c:pt idx="3731">
                  <c:v>37.302417625003727</c:v>
                </c:pt>
                <c:pt idx="3732">
                  <c:v>37.312416625005426</c:v>
                </c:pt>
                <c:pt idx="3733">
                  <c:v>37.322414625028614</c:v>
                </c:pt>
                <c:pt idx="3734">
                  <c:v>37.332413625001209</c:v>
                </c:pt>
                <c:pt idx="3735">
                  <c:v>37.342411625024397</c:v>
                </c:pt>
                <c:pt idx="3736">
                  <c:v>37.352410625026096</c:v>
                </c:pt>
                <c:pt idx="3737">
                  <c:v>37.36240862502018</c:v>
                </c:pt>
                <c:pt idx="3738">
                  <c:v>37.372407625021879</c:v>
                </c:pt>
                <c:pt idx="3739">
                  <c:v>37.382406625023577</c:v>
                </c:pt>
                <c:pt idx="3740">
                  <c:v>37.392404625017662</c:v>
                </c:pt>
                <c:pt idx="3741">
                  <c:v>37.40240362501936</c:v>
                </c:pt>
                <c:pt idx="3742">
                  <c:v>37.412401625013445</c:v>
                </c:pt>
                <c:pt idx="3743">
                  <c:v>37.422400625015143</c:v>
                </c:pt>
                <c:pt idx="3744">
                  <c:v>37.432398625009228</c:v>
                </c:pt>
                <c:pt idx="3745">
                  <c:v>37.442397625010926</c:v>
                </c:pt>
                <c:pt idx="3746">
                  <c:v>37.452395625005011</c:v>
                </c:pt>
                <c:pt idx="3747">
                  <c:v>37.462394625006709</c:v>
                </c:pt>
                <c:pt idx="3748">
                  <c:v>37.472392625000793</c:v>
                </c:pt>
                <c:pt idx="3749">
                  <c:v>37.482391625002492</c:v>
                </c:pt>
                <c:pt idx="3750">
                  <c:v>37.492390625004191</c:v>
                </c:pt>
                <c:pt idx="3751">
                  <c:v>37.502388625027379</c:v>
                </c:pt>
                <c:pt idx="3752">
                  <c:v>37.512387624999974</c:v>
                </c:pt>
                <c:pt idx="3753">
                  <c:v>37.522385625023162</c:v>
                </c:pt>
                <c:pt idx="3754">
                  <c:v>37.532384625024861</c:v>
                </c:pt>
                <c:pt idx="3755">
                  <c:v>37.542382625018945</c:v>
                </c:pt>
                <c:pt idx="3756">
                  <c:v>37.552381625020644</c:v>
                </c:pt>
                <c:pt idx="3757">
                  <c:v>37.562379625014728</c:v>
                </c:pt>
                <c:pt idx="3758">
                  <c:v>37.572378625016427</c:v>
                </c:pt>
                <c:pt idx="3759">
                  <c:v>37.582376625010511</c:v>
                </c:pt>
                <c:pt idx="3760">
                  <c:v>37.59237562501221</c:v>
                </c:pt>
                <c:pt idx="3761">
                  <c:v>37.602374625013908</c:v>
                </c:pt>
                <c:pt idx="3762">
                  <c:v>37.612372625007993</c:v>
                </c:pt>
                <c:pt idx="3763">
                  <c:v>37.622371625009691</c:v>
                </c:pt>
                <c:pt idx="3764">
                  <c:v>37.632369625003776</c:v>
                </c:pt>
                <c:pt idx="3765">
                  <c:v>37.642368625005474</c:v>
                </c:pt>
                <c:pt idx="3766">
                  <c:v>37.652366625028662</c:v>
                </c:pt>
                <c:pt idx="3767">
                  <c:v>37.662365625001257</c:v>
                </c:pt>
                <c:pt idx="3768">
                  <c:v>37.672363625024445</c:v>
                </c:pt>
                <c:pt idx="3769">
                  <c:v>37.682362625026144</c:v>
                </c:pt>
                <c:pt idx="3770">
                  <c:v>37.692361625027843</c:v>
                </c:pt>
                <c:pt idx="3771">
                  <c:v>37.702359625021927</c:v>
                </c:pt>
                <c:pt idx="3772">
                  <c:v>37.712358625023626</c:v>
                </c:pt>
                <c:pt idx="3773">
                  <c:v>37.72235662501771</c:v>
                </c:pt>
                <c:pt idx="3774">
                  <c:v>37.732355625019409</c:v>
                </c:pt>
                <c:pt idx="3775">
                  <c:v>37.742353625013493</c:v>
                </c:pt>
                <c:pt idx="3776">
                  <c:v>37.752352625015192</c:v>
                </c:pt>
                <c:pt idx="3777">
                  <c:v>37.762350625009276</c:v>
                </c:pt>
                <c:pt idx="3778">
                  <c:v>37.772349625010975</c:v>
                </c:pt>
                <c:pt idx="3779">
                  <c:v>37.782347625005059</c:v>
                </c:pt>
                <c:pt idx="3780">
                  <c:v>37.792346625006758</c:v>
                </c:pt>
                <c:pt idx="3781">
                  <c:v>37.802345625008456</c:v>
                </c:pt>
                <c:pt idx="3782">
                  <c:v>37.812343625002541</c:v>
                </c:pt>
                <c:pt idx="3783">
                  <c:v>37.822342625004239</c:v>
                </c:pt>
                <c:pt idx="3784">
                  <c:v>37.832340625027427</c:v>
                </c:pt>
                <c:pt idx="3785">
                  <c:v>37.842339458351489</c:v>
                </c:pt>
                <c:pt idx="3786">
                  <c:v>37.852337458345573</c:v>
                </c:pt>
                <c:pt idx="3787">
                  <c:v>37.862336458347272</c:v>
                </c:pt>
                <c:pt idx="3788">
                  <c:v>37.872334458341356</c:v>
                </c:pt>
                <c:pt idx="3789">
                  <c:v>37.882333458343055</c:v>
                </c:pt>
                <c:pt idx="3790">
                  <c:v>37.892331458337139</c:v>
                </c:pt>
                <c:pt idx="3791">
                  <c:v>37.902330458338838</c:v>
                </c:pt>
                <c:pt idx="3792">
                  <c:v>37.912329458340537</c:v>
                </c:pt>
                <c:pt idx="3793">
                  <c:v>37.922327458334621</c:v>
                </c:pt>
                <c:pt idx="3794">
                  <c:v>37.93232645833632</c:v>
                </c:pt>
                <c:pt idx="3795">
                  <c:v>37.942324458359508</c:v>
                </c:pt>
                <c:pt idx="3796">
                  <c:v>37.952323458361207</c:v>
                </c:pt>
                <c:pt idx="3797">
                  <c:v>37.962321458355291</c:v>
                </c:pt>
                <c:pt idx="3798">
                  <c:v>37.97232045835699</c:v>
                </c:pt>
                <c:pt idx="3799">
                  <c:v>37.982318458351074</c:v>
                </c:pt>
                <c:pt idx="3800">
                  <c:v>37.992317458352773</c:v>
                </c:pt>
                <c:pt idx="3801">
                  <c:v>38.002316458354471</c:v>
                </c:pt>
                <c:pt idx="3802">
                  <c:v>38.012314458348555</c:v>
                </c:pt>
                <c:pt idx="3803">
                  <c:v>38.022313458350254</c:v>
                </c:pt>
                <c:pt idx="3804">
                  <c:v>38.032311458344338</c:v>
                </c:pt>
                <c:pt idx="3805">
                  <c:v>38.042310458346037</c:v>
                </c:pt>
                <c:pt idx="3806">
                  <c:v>38.052308458340121</c:v>
                </c:pt>
                <c:pt idx="3807">
                  <c:v>38.06230745834182</c:v>
                </c:pt>
                <c:pt idx="3808">
                  <c:v>38.072305458335904</c:v>
                </c:pt>
                <c:pt idx="3809">
                  <c:v>38.082304458337603</c:v>
                </c:pt>
                <c:pt idx="3810">
                  <c:v>38.092303458339302</c:v>
                </c:pt>
                <c:pt idx="3811">
                  <c:v>38.102301458333386</c:v>
                </c:pt>
                <c:pt idx="3812">
                  <c:v>38.112300458335085</c:v>
                </c:pt>
                <c:pt idx="3813">
                  <c:v>38.122298458358273</c:v>
                </c:pt>
                <c:pt idx="3814">
                  <c:v>38.132297458359972</c:v>
                </c:pt>
                <c:pt idx="3815">
                  <c:v>38.142295458354056</c:v>
                </c:pt>
                <c:pt idx="3816">
                  <c:v>38.152294458355755</c:v>
                </c:pt>
                <c:pt idx="3817">
                  <c:v>38.162292458349839</c:v>
                </c:pt>
                <c:pt idx="3818">
                  <c:v>38.172291458351538</c:v>
                </c:pt>
                <c:pt idx="3819">
                  <c:v>38.182289458345622</c:v>
                </c:pt>
                <c:pt idx="3820">
                  <c:v>38.192288458347321</c:v>
                </c:pt>
                <c:pt idx="3821">
                  <c:v>38.202287458349019</c:v>
                </c:pt>
                <c:pt idx="3822">
                  <c:v>38.212285458343104</c:v>
                </c:pt>
                <c:pt idx="3823">
                  <c:v>38.222284458344802</c:v>
                </c:pt>
                <c:pt idx="3824">
                  <c:v>38.232282458338886</c:v>
                </c:pt>
                <c:pt idx="3825">
                  <c:v>38.242281458340585</c:v>
                </c:pt>
                <c:pt idx="3826">
                  <c:v>38.252279458334669</c:v>
                </c:pt>
                <c:pt idx="3827">
                  <c:v>38.262278458336368</c:v>
                </c:pt>
                <c:pt idx="3828">
                  <c:v>38.272276458359556</c:v>
                </c:pt>
                <c:pt idx="3829">
                  <c:v>38.282275458361255</c:v>
                </c:pt>
                <c:pt idx="3830">
                  <c:v>38.29227445833385</c:v>
                </c:pt>
                <c:pt idx="3831">
                  <c:v>38.302272458357038</c:v>
                </c:pt>
                <c:pt idx="3832">
                  <c:v>38.312271458358737</c:v>
                </c:pt>
                <c:pt idx="3833">
                  <c:v>38.322269458352821</c:v>
                </c:pt>
                <c:pt idx="3834">
                  <c:v>38.33226845835452</c:v>
                </c:pt>
                <c:pt idx="3835">
                  <c:v>38.342266458348604</c:v>
                </c:pt>
                <c:pt idx="3836">
                  <c:v>38.352265458350303</c:v>
                </c:pt>
                <c:pt idx="3837">
                  <c:v>38.362263458344387</c:v>
                </c:pt>
                <c:pt idx="3838">
                  <c:v>38.372262458346086</c:v>
                </c:pt>
                <c:pt idx="3839">
                  <c:v>38.382261458347784</c:v>
                </c:pt>
                <c:pt idx="3840">
                  <c:v>38.392259458341869</c:v>
                </c:pt>
                <c:pt idx="3841">
                  <c:v>38.402258458343567</c:v>
                </c:pt>
                <c:pt idx="3842">
                  <c:v>38.412256458337652</c:v>
                </c:pt>
                <c:pt idx="3843">
                  <c:v>38.42225545833935</c:v>
                </c:pt>
                <c:pt idx="3844">
                  <c:v>38.432253458333435</c:v>
                </c:pt>
                <c:pt idx="3845">
                  <c:v>38.442252458335133</c:v>
                </c:pt>
                <c:pt idx="3846">
                  <c:v>38.452250458358321</c:v>
                </c:pt>
                <c:pt idx="3847">
                  <c:v>38.46224945836002</c:v>
                </c:pt>
                <c:pt idx="3848">
                  <c:v>38.472248458361719</c:v>
                </c:pt>
                <c:pt idx="3849">
                  <c:v>38.482246458355803</c:v>
                </c:pt>
                <c:pt idx="3850">
                  <c:v>38.492245458357502</c:v>
                </c:pt>
                <c:pt idx="3851">
                  <c:v>38.502243458351586</c:v>
                </c:pt>
                <c:pt idx="3852">
                  <c:v>38.512242458353285</c:v>
                </c:pt>
                <c:pt idx="3853">
                  <c:v>38.522240458347369</c:v>
                </c:pt>
                <c:pt idx="3854">
                  <c:v>38.532239458349068</c:v>
                </c:pt>
                <c:pt idx="3855">
                  <c:v>38.542237458343152</c:v>
                </c:pt>
                <c:pt idx="3856">
                  <c:v>38.552236458344851</c:v>
                </c:pt>
                <c:pt idx="3857">
                  <c:v>38.562235458346549</c:v>
                </c:pt>
                <c:pt idx="3858">
                  <c:v>38.572233458340634</c:v>
                </c:pt>
                <c:pt idx="3859">
                  <c:v>38.582232458342332</c:v>
                </c:pt>
                <c:pt idx="3860">
                  <c:v>38.592230458336417</c:v>
                </c:pt>
                <c:pt idx="3861">
                  <c:v>38.602229458338115</c:v>
                </c:pt>
                <c:pt idx="3862">
                  <c:v>38.612227458361303</c:v>
                </c:pt>
                <c:pt idx="3863">
                  <c:v>38.622226458333898</c:v>
                </c:pt>
                <c:pt idx="3864">
                  <c:v>38.632224458357086</c:v>
                </c:pt>
                <c:pt idx="3865">
                  <c:v>38.642223458358785</c:v>
                </c:pt>
                <c:pt idx="3866">
                  <c:v>38.652222458360484</c:v>
                </c:pt>
                <c:pt idx="3867">
                  <c:v>38.662220458354568</c:v>
                </c:pt>
                <c:pt idx="3868">
                  <c:v>38.672219458356267</c:v>
                </c:pt>
                <c:pt idx="3869">
                  <c:v>38.682217458350351</c:v>
                </c:pt>
                <c:pt idx="3870">
                  <c:v>38.69221645835205</c:v>
                </c:pt>
                <c:pt idx="3871">
                  <c:v>38.702214458346134</c:v>
                </c:pt>
                <c:pt idx="3872">
                  <c:v>38.712213458347833</c:v>
                </c:pt>
                <c:pt idx="3873">
                  <c:v>38.722211458341917</c:v>
                </c:pt>
                <c:pt idx="3874">
                  <c:v>38.732210458343616</c:v>
                </c:pt>
                <c:pt idx="3875">
                  <c:v>38.742209458345314</c:v>
                </c:pt>
                <c:pt idx="3876">
                  <c:v>38.752207458339399</c:v>
                </c:pt>
                <c:pt idx="3877">
                  <c:v>38.762206458341097</c:v>
                </c:pt>
                <c:pt idx="3878">
                  <c:v>38.772204458335182</c:v>
                </c:pt>
                <c:pt idx="3879">
                  <c:v>38.78220345833688</c:v>
                </c:pt>
                <c:pt idx="3880">
                  <c:v>38.792201458360069</c:v>
                </c:pt>
                <c:pt idx="3881">
                  <c:v>38.802200458361767</c:v>
                </c:pt>
                <c:pt idx="3882">
                  <c:v>38.812198458355851</c:v>
                </c:pt>
                <c:pt idx="3883">
                  <c:v>38.82219745835755</c:v>
                </c:pt>
                <c:pt idx="3884">
                  <c:v>38.832196458359249</c:v>
                </c:pt>
                <c:pt idx="3885">
                  <c:v>38.842194000026211</c:v>
                </c:pt>
                <c:pt idx="3886">
                  <c:v>38.85219300002791</c:v>
                </c:pt>
                <c:pt idx="3887">
                  <c:v>38.862191000021994</c:v>
                </c:pt>
                <c:pt idx="3888">
                  <c:v>38.872190000023693</c:v>
                </c:pt>
                <c:pt idx="3889">
                  <c:v>38.882188000017777</c:v>
                </c:pt>
                <c:pt idx="3890">
                  <c:v>38.892187000019476</c:v>
                </c:pt>
                <c:pt idx="3891">
                  <c:v>38.90218500001356</c:v>
                </c:pt>
                <c:pt idx="3892">
                  <c:v>38.912184000015259</c:v>
                </c:pt>
                <c:pt idx="3893">
                  <c:v>38.922183000016958</c:v>
                </c:pt>
                <c:pt idx="3894">
                  <c:v>38.932181000011042</c:v>
                </c:pt>
                <c:pt idx="3895">
                  <c:v>38.94218000001274</c:v>
                </c:pt>
                <c:pt idx="3896">
                  <c:v>38.952178000006825</c:v>
                </c:pt>
                <c:pt idx="3897">
                  <c:v>38.962177000008523</c:v>
                </c:pt>
                <c:pt idx="3898">
                  <c:v>38.972175000002608</c:v>
                </c:pt>
                <c:pt idx="3899">
                  <c:v>38.982174000004306</c:v>
                </c:pt>
                <c:pt idx="3900">
                  <c:v>38.992173000006005</c:v>
                </c:pt>
                <c:pt idx="3901">
                  <c:v>39.002171000000089</c:v>
                </c:pt>
                <c:pt idx="3902">
                  <c:v>39.012170000001788</c:v>
                </c:pt>
                <c:pt idx="3903">
                  <c:v>39.022168000024976</c:v>
                </c:pt>
                <c:pt idx="3904">
                  <c:v>39.032167000026675</c:v>
                </c:pt>
                <c:pt idx="3905">
                  <c:v>39.042165000020759</c:v>
                </c:pt>
                <c:pt idx="3906">
                  <c:v>39.052164000022458</c:v>
                </c:pt>
                <c:pt idx="3907">
                  <c:v>39.062162000016542</c:v>
                </c:pt>
                <c:pt idx="3908">
                  <c:v>39.072161000018241</c:v>
                </c:pt>
                <c:pt idx="3909">
                  <c:v>39.08216000001994</c:v>
                </c:pt>
                <c:pt idx="3910">
                  <c:v>39.092158000014024</c:v>
                </c:pt>
                <c:pt idx="3911">
                  <c:v>39.102157000015723</c:v>
                </c:pt>
                <c:pt idx="3912">
                  <c:v>39.112155000009807</c:v>
                </c:pt>
                <c:pt idx="3913">
                  <c:v>39.122154000011506</c:v>
                </c:pt>
                <c:pt idx="3914">
                  <c:v>39.13215200000559</c:v>
                </c:pt>
                <c:pt idx="3915">
                  <c:v>39.142151000007289</c:v>
                </c:pt>
                <c:pt idx="3916">
                  <c:v>39.152149000001373</c:v>
                </c:pt>
                <c:pt idx="3917">
                  <c:v>39.162148000003072</c:v>
                </c:pt>
                <c:pt idx="3918">
                  <c:v>39.17214700000477</c:v>
                </c:pt>
                <c:pt idx="3919">
                  <c:v>39.182145000027958</c:v>
                </c:pt>
                <c:pt idx="3920">
                  <c:v>39.192144000000553</c:v>
                </c:pt>
                <c:pt idx="3921">
                  <c:v>39.202142000023741</c:v>
                </c:pt>
                <c:pt idx="3922">
                  <c:v>39.21214100002544</c:v>
                </c:pt>
                <c:pt idx="3923">
                  <c:v>39.222139000019524</c:v>
                </c:pt>
                <c:pt idx="3924">
                  <c:v>39.232138000021223</c:v>
                </c:pt>
                <c:pt idx="3925">
                  <c:v>39.242136000015307</c:v>
                </c:pt>
                <c:pt idx="3926">
                  <c:v>39.252135000017006</c:v>
                </c:pt>
                <c:pt idx="3927">
                  <c:v>39.262134000018705</c:v>
                </c:pt>
                <c:pt idx="3928">
                  <c:v>39.272132000012789</c:v>
                </c:pt>
                <c:pt idx="3929">
                  <c:v>39.282131000014488</c:v>
                </c:pt>
                <c:pt idx="3930">
                  <c:v>39.292129000008572</c:v>
                </c:pt>
                <c:pt idx="3931">
                  <c:v>39.302128000010271</c:v>
                </c:pt>
                <c:pt idx="3932">
                  <c:v>39.312126000004355</c:v>
                </c:pt>
                <c:pt idx="3933">
                  <c:v>39.322125000006054</c:v>
                </c:pt>
                <c:pt idx="3934">
                  <c:v>39.332124000007752</c:v>
                </c:pt>
                <c:pt idx="3935">
                  <c:v>39.342122000001837</c:v>
                </c:pt>
                <c:pt idx="3936">
                  <c:v>39.352121000003535</c:v>
                </c:pt>
                <c:pt idx="3937">
                  <c:v>39.362119000026723</c:v>
                </c:pt>
                <c:pt idx="3938">
                  <c:v>39.372118000028422</c:v>
                </c:pt>
                <c:pt idx="3939">
                  <c:v>39.382116000022506</c:v>
                </c:pt>
                <c:pt idx="3940">
                  <c:v>39.392115000024205</c:v>
                </c:pt>
                <c:pt idx="3941">
                  <c:v>39.402114000025904</c:v>
                </c:pt>
                <c:pt idx="3942">
                  <c:v>39.412112000019988</c:v>
                </c:pt>
                <c:pt idx="3943">
                  <c:v>39.422111000021687</c:v>
                </c:pt>
                <c:pt idx="3944">
                  <c:v>39.432109000015771</c:v>
                </c:pt>
                <c:pt idx="3945">
                  <c:v>39.44210800001747</c:v>
                </c:pt>
                <c:pt idx="3946">
                  <c:v>39.452106000011554</c:v>
                </c:pt>
                <c:pt idx="3947">
                  <c:v>39.462105000013253</c:v>
                </c:pt>
                <c:pt idx="3948">
                  <c:v>39.472103000007337</c:v>
                </c:pt>
                <c:pt idx="3949">
                  <c:v>39.482102000009036</c:v>
                </c:pt>
                <c:pt idx="3950">
                  <c:v>39.492101000010734</c:v>
                </c:pt>
                <c:pt idx="3951">
                  <c:v>39.502099000004819</c:v>
                </c:pt>
                <c:pt idx="3952">
                  <c:v>39.512098000006517</c:v>
                </c:pt>
                <c:pt idx="3953">
                  <c:v>39.522096000000602</c:v>
                </c:pt>
                <c:pt idx="3954">
                  <c:v>39.5320950000023</c:v>
                </c:pt>
                <c:pt idx="3955">
                  <c:v>39.542093000025488</c:v>
                </c:pt>
                <c:pt idx="3956">
                  <c:v>39.552092000027187</c:v>
                </c:pt>
                <c:pt idx="3957">
                  <c:v>39.562091000028886</c:v>
                </c:pt>
                <c:pt idx="3958">
                  <c:v>39.57208900002297</c:v>
                </c:pt>
                <c:pt idx="3959">
                  <c:v>39.582088000024669</c:v>
                </c:pt>
                <c:pt idx="3960">
                  <c:v>39.592086000018753</c:v>
                </c:pt>
                <c:pt idx="3961">
                  <c:v>39.602085000020452</c:v>
                </c:pt>
                <c:pt idx="3962">
                  <c:v>39.612083000014536</c:v>
                </c:pt>
                <c:pt idx="3963">
                  <c:v>39.622082000016235</c:v>
                </c:pt>
                <c:pt idx="3964">
                  <c:v>39.632080000010319</c:v>
                </c:pt>
                <c:pt idx="3965">
                  <c:v>39.642079000012018</c:v>
                </c:pt>
                <c:pt idx="3966">
                  <c:v>39.652078000013717</c:v>
                </c:pt>
                <c:pt idx="3967">
                  <c:v>39.662076000007801</c:v>
                </c:pt>
                <c:pt idx="3968">
                  <c:v>39.672075000009499</c:v>
                </c:pt>
                <c:pt idx="3969">
                  <c:v>39.682073000003584</c:v>
                </c:pt>
                <c:pt idx="3970">
                  <c:v>39.692072000005282</c:v>
                </c:pt>
                <c:pt idx="3971">
                  <c:v>39.702070000028471</c:v>
                </c:pt>
                <c:pt idx="3972">
                  <c:v>39.712069000001065</c:v>
                </c:pt>
                <c:pt idx="3973">
                  <c:v>39.722068000002764</c:v>
                </c:pt>
                <c:pt idx="3974">
                  <c:v>39.732066000025952</c:v>
                </c:pt>
                <c:pt idx="3975">
                  <c:v>39.742065000027651</c:v>
                </c:pt>
                <c:pt idx="3976">
                  <c:v>39.752063000021735</c:v>
                </c:pt>
                <c:pt idx="3977">
                  <c:v>39.762062000023434</c:v>
                </c:pt>
                <c:pt idx="3978">
                  <c:v>39.772060000017518</c:v>
                </c:pt>
                <c:pt idx="3979">
                  <c:v>39.782059000019217</c:v>
                </c:pt>
                <c:pt idx="3980">
                  <c:v>39.792057000013301</c:v>
                </c:pt>
                <c:pt idx="3981">
                  <c:v>39.802056000015</c:v>
                </c:pt>
                <c:pt idx="3982">
                  <c:v>39.812055000016699</c:v>
                </c:pt>
                <c:pt idx="3983">
                  <c:v>39.822053000010783</c:v>
                </c:pt>
                <c:pt idx="3984">
                  <c:v>39.832052000012482</c:v>
                </c:pt>
                <c:pt idx="3985">
                  <c:v>39.842050083359936</c:v>
                </c:pt>
                <c:pt idx="3986">
                  <c:v>39.852049083361635</c:v>
                </c:pt>
                <c:pt idx="3987">
                  <c:v>39.862047083355719</c:v>
                </c:pt>
                <c:pt idx="3988">
                  <c:v>39.872046083357418</c:v>
                </c:pt>
                <c:pt idx="3989">
                  <c:v>39.882045083359117</c:v>
                </c:pt>
                <c:pt idx="3990">
                  <c:v>39.892043083353201</c:v>
                </c:pt>
                <c:pt idx="3991">
                  <c:v>39.9020420833549</c:v>
                </c:pt>
                <c:pt idx="3992">
                  <c:v>39.912040083348984</c:v>
                </c:pt>
                <c:pt idx="3993">
                  <c:v>39.922039083350683</c:v>
                </c:pt>
                <c:pt idx="3994">
                  <c:v>39.932037083344767</c:v>
                </c:pt>
                <c:pt idx="3995">
                  <c:v>39.942036083346466</c:v>
                </c:pt>
                <c:pt idx="3996">
                  <c:v>39.952035083348164</c:v>
                </c:pt>
                <c:pt idx="3997">
                  <c:v>39.962033083342249</c:v>
                </c:pt>
                <c:pt idx="3998">
                  <c:v>39.972032083343947</c:v>
                </c:pt>
                <c:pt idx="3999">
                  <c:v>39.982030083338032</c:v>
                </c:pt>
                <c:pt idx="4000">
                  <c:v>39.99202908333973</c:v>
                </c:pt>
                <c:pt idx="4001">
                  <c:v>40.002027083333815</c:v>
                </c:pt>
                <c:pt idx="4002">
                  <c:v>40.012026083335513</c:v>
                </c:pt>
                <c:pt idx="4003">
                  <c:v>40.022025083337212</c:v>
                </c:pt>
                <c:pt idx="4004">
                  <c:v>40.0320230833604</c:v>
                </c:pt>
                <c:pt idx="4005">
                  <c:v>40.042022083362099</c:v>
                </c:pt>
                <c:pt idx="4006">
                  <c:v>40.052020083356183</c:v>
                </c:pt>
                <c:pt idx="4007">
                  <c:v>40.062019083357882</c:v>
                </c:pt>
                <c:pt idx="4008">
                  <c:v>40.072017083351966</c:v>
                </c:pt>
                <c:pt idx="4009">
                  <c:v>40.082016083353665</c:v>
                </c:pt>
                <c:pt idx="4010">
                  <c:v>40.092014083347749</c:v>
                </c:pt>
                <c:pt idx="4011">
                  <c:v>40.102013083349448</c:v>
                </c:pt>
                <c:pt idx="4012">
                  <c:v>40.112012083351146</c:v>
                </c:pt>
                <c:pt idx="4013">
                  <c:v>40.122010083345231</c:v>
                </c:pt>
                <c:pt idx="4014">
                  <c:v>40.132009083346929</c:v>
                </c:pt>
                <c:pt idx="4015">
                  <c:v>40.142007083341014</c:v>
                </c:pt>
                <c:pt idx="4016">
                  <c:v>40.152006083342712</c:v>
                </c:pt>
                <c:pt idx="4017">
                  <c:v>40.162004083336797</c:v>
                </c:pt>
                <c:pt idx="4018">
                  <c:v>40.172003083338495</c:v>
                </c:pt>
                <c:pt idx="4019">
                  <c:v>40.182002083340194</c:v>
                </c:pt>
                <c:pt idx="4020">
                  <c:v>40.192000083334278</c:v>
                </c:pt>
                <c:pt idx="4021">
                  <c:v>40.201999083335977</c:v>
                </c:pt>
                <c:pt idx="4022">
                  <c:v>40.211997083359165</c:v>
                </c:pt>
                <c:pt idx="4023">
                  <c:v>40.221996083360864</c:v>
                </c:pt>
                <c:pt idx="4024">
                  <c:v>40.231994083354948</c:v>
                </c:pt>
                <c:pt idx="4025">
                  <c:v>40.241993083356647</c:v>
                </c:pt>
                <c:pt idx="4026">
                  <c:v>40.251992083358346</c:v>
                </c:pt>
                <c:pt idx="4027">
                  <c:v>40.26199008335243</c:v>
                </c:pt>
                <c:pt idx="4028">
                  <c:v>40.271989083354129</c:v>
                </c:pt>
                <c:pt idx="4029">
                  <c:v>40.281987083348213</c:v>
                </c:pt>
                <c:pt idx="4030">
                  <c:v>40.291986083349911</c:v>
                </c:pt>
                <c:pt idx="4031">
                  <c:v>40.301984083343996</c:v>
                </c:pt>
                <c:pt idx="4032">
                  <c:v>40.311983083345694</c:v>
                </c:pt>
                <c:pt idx="4033">
                  <c:v>40.321982083347393</c:v>
                </c:pt>
                <c:pt idx="4034">
                  <c:v>40.331980083341477</c:v>
                </c:pt>
                <c:pt idx="4035">
                  <c:v>40.341979083343176</c:v>
                </c:pt>
                <c:pt idx="4036">
                  <c:v>40.35197708333726</c:v>
                </c:pt>
                <c:pt idx="4037">
                  <c:v>40.361976083338959</c:v>
                </c:pt>
                <c:pt idx="4038">
                  <c:v>40.371974083362147</c:v>
                </c:pt>
                <c:pt idx="4039">
                  <c:v>40.381973083334742</c:v>
                </c:pt>
                <c:pt idx="4040">
                  <c:v>40.391972083336441</c:v>
                </c:pt>
                <c:pt idx="4041">
                  <c:v>40.401970083359629</c:v>
                </c:pt>
                <c:pt idx="4042">
                  <c:v>40.411969083361328</c:v>
                </c:pt>
                <c:pt idx="4043">
                  <c:v>40.421967083355412</c:v>
                </c:pt>
                <c:pt idx="4044">
                  <c:v>40.431966083357111</c:v>
                </c:pt>
                <c:pt idx="4045">
                  <c:v>40.441964083351195</c:v>
                </c:pt>
                <c:pt idx="4046">
                  <c:v>40.451963083352894</c:v>
                </c:pt>
                <c:pt idx="4047">
                  <c:v>40.461962083354592</c:v>
                </c:pt>
                <c:pt idx="4048">
                  <c:v>40.471960083348677</c:v>
                </c:pt>
                <c:pt idx="4049">
                  <c:v>40.481959083350375</c:v>
                </c:pt>
                <c:pt idx="4050">
                  <c:v>40.49195708334446</c:v>
                </c:pt>
                <c:pt idx="4051">
                  <c:v>40.501956083346158</c:v>
                </c:pt>
                <c:pt idx="4052">
                  <c:v>40.511954083340243</c:v>
                </c:pt>
                <c:pt idx="4053">
                  <c:v>40.521953083341941</c:v>
                </c:pt>
                <c:pt idx="4054">
                  <c:v>40.53195208334364</c:v>
                </c:pt>
                <c:pt idx="4055">
                  <c:v>40.541950083337724</c:v>
                </c:pt>
                <c:pt idx="4056">
                  <c:v>40.551949083339423</c:v>
                </c:pt>
                <c:pt idx="4057">
                  <c:v>40.561947083333507</c:v>
                </c:pt>
                <c:pt idx="4058">
                  <c:v>40.571946083335206</c:v>
                </c:pt>
                <c:pt idx="4059">
                  <c:v>40.581944083358394</c:v>
                </c:pt>
                <c:pt idx="4060">
                  <c:v>40.591943083360093</c:v>
                </c:pt>
                <c:pt idx="4061">
                  <c:v>40.601942083361791</c:v>
                </c:pt>
                <c:pt idx="4062">
                  <c:v>40.611940083355876</c:v>
                </c:pt>
                <c:pt idx="4063">
                  <c:v>40.621939083357574</c:v>
                </c:pt>
                <c:pt idx="4064">
                  <c:v>40.631937083351659</c:v>
                </c:pt>
                <c:pt idx="4065">
                  <c:v>40.641936083353357</c:v>
                </c:pt>
                <c:pt idx="4066">
                  <c:v>40.651934083347442</c:v>
                </c:pt>
                <c:pt idx="4067">
                  <c:v>40.66193308334914</c:v>
                </c:pt>
                <c:pt idx="4068">
                  <c:v>40.671932083350839</c:v>
                </c:pt>
                <c:pt idx="4069">
                  <c:v>40.681930083344923</c:v>
                </c:pt>
                <c:pt idx="4070">
                  <c:v>40.691929083346622</c:v>
                </c:pt>
                <c:pt idx="4071">
                  <c:v>40.701927083340706</c:v>
                </c:pt>
                <c:pt idx="4072">
                  <c:v>40.711926083342405</c:v>
                </c:pt>
                <c:pt idx="4073">
                  <c:v>40.721924083336489</c:v>
                </c:pt>
                <c:pt idx="4074">
                  <c:v>40.731923083338188</c:v>
                </c:pt>
                <c:pt idx="4075">
                  <c:v>40.741922083339887</c:v>
                </c:pt>
                <c:pt idx="4076">
                  <c:v>40.751920083333971</c:v>
                </c:pt>
                <c:pt idx="4077">
                  <c:v>40.76191908333567</c:v>
                </c:pt>
                <c:pt idx="4078">
                  <c:v>40.771917083358858</c:v>
                </c:pt>
                <c:pt idx="4079">
                  <c:v>40.781916083360557</c:v>
                </c:pt>
                <c:pt idx="4080">
                  <c:v>40.791914083354641</c:v>
                </c:pt>
                <c:pt idx="4081">
                  <c:v>40.801913083356339</c:v>
                </c:pt>
                <c:pt idx="4082">
                  <c:v>40.811912083358038</c:v>
                </c:pt>
                <c:pt idx="4083">
                  <c:v>40.821910083352122</c:v>
                </c:pt>
                <c:pt idx="4084">
                  <c:v>40.831909083353821</c:v>
                </c:pt>
                <c:pt idx="4085">
                  <c:v>40.841907833353616</c:v>
                </c:pt>
                <c:pt idx="4086">
                  <c:v>40.851906833355315</c:v>
                </c:pt>
                <c:pt idx="4087">
                  <c:v>40.861904833349399</c:v>
                </c:pt>
                <c:pt idx="4088">
                  <c:v>40.871903833351098</c:v>
                </c:pt>
                <c:pt idx="4089">
                  <c:v>40.881902833352797</c:v>
                </c:pt>
                <c:pt idx="4090">
                  <c:v>40.891900833346881</c:v>
                </c:pt>
                <c:pt idx="4091">
                  <c:v>40.90189983334858</c:v>
                </c:pt>
                <c:pt idx="4092">
                  <c:v>40.911897833342664</c:v>
                </c:pt>
                <c:pt idx="4093">
                  <c:v>40.921896833344363</c:v>
                </c:pt>
                <c:pt idx="4094">
                  <c:v>40.931894833338447</c:v>
                </c:pt>
                <c:pt idx="4095">
                  <c:v>40.941893833340146</c:v>
                </c:pt>
                <c:pt idx="4096">
                  <c:v>40.951892833341844</c:v>
                </c:pt>
                <c:pt idx="4097">
                  <c:v>40.961890833335929</c:v>
                </c:pt>
                <c:pt idx="4098">
                  <c:v>40.971889833337627</c:v>
                </c:pt>
                <c:pt idx="4099">
                  <c:v>40.981887833360815</c:v>
                </c:pt>
                <c:pt idx="4100">
                  <c:v>40.99188683333341</c:v>
                </c:pt>
                <c:pt idx="4101">
                  <c:v>41.001884833356598</c:v>
                </c:pt>
                <c:pt idx="4102">
                  <c:v>41.011883833358297</c:v>
                </c:pt>
                <c:pt idx="4103">
                  <c:v>41.021882833359996</c:v>
                </c:pt>
                <c:pt idx="4104">
                  <c:v>41.03188083335408</c:v>
                </c:pt>
                <c:pt idx="4105">
                  <c:v>41.041879833355779</c:v>
                </c:pt>
                <c:pt idx="4106">
                  <c:v>41.051877833349863</c:v>
                </c:pt>
                <c:pt idx="4107">
                  <c:v>41.061876833351562</c:v>
                </c:pt>
                <c:pt idx="4108">
                  <c:v>41.071874833345646</c:v>
                </c:pt>
                <c:pt idx="4109">
                  <c:v>41.081873833347345</c:v>
                </c:pt>
                <c:pt idx="4110">
                  <c:v>41.091872833349044</c:v>
                </c:pt>
                <c:pt idx="4111">
                  <c:v>41.101870833343128</c:v>
                </c:pt>
                <c:pt idx="4112">
                  <c:v>41.111869833344826</c:v>
                </c:pt>
                <c:pt idx="4113">
                  <c:v>41.121867833338911</c:v>
                </c:pt>
                <c:pt idx="4114">
                  <c:v>41.131866833340609</c:v>
                </c:pt>
                <c:pt idx="4115">
                  <c:v>41.141865833342308</c:v>
                </c:pt>
                <c:pt idx="4116">
                  <c:v>41.151863833336392</c:v>
                </c:pt>
                <c:pt idx="4117">
                  <c:v>41.161862833338091</c:v>
                </c:pt>
                <c:pt idx="4118">
                  <c:v>41.171860833361279</c:v>
                </c:pt>
                <c:pt idx="4119">
                  <c:v>41.181859833333874</c:v>
                </c:pt>
                <c:pt idx="4120">
                  <c:v>41.191857833357062</c:v>
                </c:pt>
                <c:pt idx="4121">
                  <c:v>41.201856833358761</c:v>
                </c:pt>
                <c:pt idx="4122">
                  <c:v>41.21185583336046</c:v>
                </c:pt>
                <c:pt idx="4123">
                  <c:v>41.221853833354544</c:v>
                </c:pt>
                <c:pt idx="4124">
                  <c:v>41.231852833356243</c:v>
                </c:pt>
                <c:pt idx="4125">
                  <c:v>41.241850833350327</c:v>
                </c:pt>
                <c:pt idx="4126">
                  <c:v>41.251849833352026</c:v>
                </c:pt>
                <c:pt idx="4127">
                  <c:v>41.26184783334611</c:v>
                </c:pt>
                <c:pt idx="4128">
                  <c:v>41.271846833347809</c:v>
                </c:pt>
                <c:pt idx="4129">
                  <c:v>41.281845833349507</c:v>
                </c:pt>
                <c:pt idx="4130">
                  <c:v>41.291843833343592</c:v>
                </c:pt>
                <c:pt idx="4131">
                  <c:v>41.30184283334529</c:v>
                </c:pt>
                <c:pt idx="4132">
                  <c:v>41.311840833339375</c:v>
                </c:pt>
                <c:pt idx="4133">
                  <c:v>41.321839833341073</c:v>
                </c:pt>
                <c:pt idx="4134">
                  <c:v>41.331837833335157</c:v>
                </c:pt>
                <c:pt idx="4135">
                  <c:v>41.341836833336856</c:v>
                </c:pt>
                <c:pt idx="4136">
                  <c:v>41.351835833338555</c:v>
                </c:pt>
                <c:pt idx="4137">
                  <c:v>41.361833833361743</c:v>
                </c:pt>
                <c:pt idx="4138">
                  <c:v>41.371832833334338</c:v>
                </c:pt>
                <c:pt idx="4139">
                  <c:v>41.381830833357526</c:v>
                </c:pt>
                <c:pt idx="4140">
                  <c:v>41.391829833359225</c:v>
                </c:pt>
                <c:pt idx="4141">
                  <c:v>41.401827833353309</c:v>
                </c:pt>
                <c:pt idx="4142">
                  <c:v>41.411826833355008</c:v>
                </c:pt>
                <c:pt idx="4143">
                  <c:v>41.421825833356706</c:v>
                </c:pt>
                <c:pt idx="4144">
                  <c:v>41.431823833350791</c:v>
                </c:pt>
                <c:pt idx="4145">
                  <c:v>41.441822833352489</c:v>
                </c:pt>
                <c:pt idx="4146">
                  <c:v>41.451820833346574</c:v>
                </c:pt>
                <c:pt idx="4147">
                  <c:v>41.461819833348272</c:v>
                </c:pt>
                <c:pt idx="4148">
                  <c:v>41.471818833349971</c:v>
                </c:pt>
                <c:pt idx="4149">
                  <c:v>41.481816833344055</c:v>
                </c:pt>
                <c:pt idx="4150">
                  <c:v>41.491815833345754</c:v>
                </c:pt>
                <c:pt idx="4151">
                  <c:v>41.501813833339838</c:v>
                </c:pt>
                <c:pt idx="4152">
                  <c:v>41.511812833341537</c:v>
                </c:pt>
                <c:pt idx="4153">
                  <c:v>41.521810833335621</c:v>
                </c:pt>
                <c:pt idx="4154">
                  <c:v>41.53180983333732</c:v>
                </c:pt>
                <c:pt idx="4155">
                  <c:v>41.541808833339019</c:v>
                </c:pt>
                <c:pt idx="4156">
                  <c:v>41.551806833362207</c:v>
                </c:pt>
                <c:pt idx="4157">
                  <c:v>41.561805833334802</c:v>
                </c:pt>
                <c:pt idx="4158">
                  <c:v>41.57180383335799</c:v>
                </c:pt>
                <c:pt idx="4159">
                  <c:v>41.581802833359689</c:v>
                </c:pt>
                <c:pt idx="4160">
                  <c:v>41.591800833353773</c:v>
                </c:pt>
                <c:pt idx="4161">
                  <c:v>41.601799833355471</c:v>
                </c:pt>
                <c:pt idx="4162">
                  <c:v>41.61179883335717</c:v>
                </c:pt>
                <c:pt idx="4163">
                  <c:v>41.621796833351254</c:v>
                </c:pt>
                <c:pt idx="4164">
                  <c:v>41.631795833352953</c:v>
                </c:pt>
                <c:pt idx="4165">
                  <c:v>41.641793833347037</c:v>
                </c:pt>
                <c:pt idx="4166">
                  <c:v>41.651792833348736</c:v>
                </c:pt>
                <c:pt idx="4167">
                  <c:v>41.66179083334282</c:v>
                </c:pt>
                <c:pt idx="4168">
                  <c:v>41.671789833344519</c:v>
                </c:pt>
                <c:pt idx="4169">
                  <c:v>41.681788833346218</c:v>
                </c:pt>
                <c:pt idx="4170">
                  <c:v>41.691786833340302</c:v>
                </c:pt>
                <c:pt idx="4171">
                  <c:v>41.701785833342001</c:v>
                </c:pt>
                <c:pt idx="4172">
                  <c:v>41.711783833336085</c:v>
                </c:pt>
                <c:pt idx="4173">
                  <c:v>41.721782833337784</c:v>
                </c:pt>
                <c:pt idx="4174">
                  <c:v>41.731781833339483</c:v>
                </c:pt>
                <c:pt idx="4175">
                  <c:v>41.741779833333567</c:v>
                </c:pt>
                <c:pt idx="4176">
                  <c:v>41.751778833335266</c:v>
                </c:pt>
                <c:pt idx="4177">
                  <c:v>41.761776833358454</c:v>
                </c:pt>
                <c:pt idx="4178">
                  <c:v>41.771775833360152</c:v>
                </c:pt>
                <c:pt idx="4179">
                  <c:v>41.781773833354237</c:v>
                </c:pt>
                <c:pt idx="4180">
                  <c:v>41.791772833355935</c:v>
                </c:pt>
                <c:pt idx="4181">
                  <c:v>41.801771833357634</c:v>
                </c:pt>
                <c:pt idx="4182">
                  <c:v>41.811769833351718</c:v>
                </c:pt>
                <c:pt idx="4183">
                  <c:v>41.821768833353417</c:v>
                </c:pt>
                <c:pt idx="4184">
                  <c:v>41.831766833347501</c:v>
                </c:pt>
                <c:pt idx="4185">
                  <c:v>41.841765125020174</c:v>
                </c:pt>
                <c:pt idx="4186">
                  <c:v>41.851763125014259</c:v>
                </c:pt>
                <c:pt idx="4187">
                  <c:v>41.861762125015957</c:v>
                </c:pt>
                <c:pt idx="4188">
                  <c:v>41.871761125017656</c:v>
                </c:pt>
                <c:pt idx="4189">
                  <c:v>41.88175912501174</c:v>
                </c:pt>
                <c:pt idx="4190">
                  <c:v>41.891758125013439</c:v>
                </c:pt>
                <c:pt idx="4191">
                  <c:v>41.901756125007523</c:v>
                </c:pt>
                <c:pt idx="4192">
                  <c:v>41.911755125009222</c:v>
                </c:pt>
                <c:pt idx="4193">
                  <c:v>41.921754125010921</c:v>
                </c:pt>
                <c:pt idx="4194">
                  <c:v>41.931752125005005</c:v>
                </c:pt>
                <c:pt idx="4195">
                  <c:v>41.941751125006704</c:v>
                </c:pt>
                <c:pt idx="4196">
                  <c:v>41.951749125000788</c:v>
                </c:pt>
                <c:pt idx="4197">
                  <c:v>41.961748125002487</c:v>
                </c:pt>
                <c:pt idx="4198">
                  <c:v>41.971746125025675</c:v>
                </c:pt>
                <c:pt idx="4199">
                  <c:v>41.981745125027373</c:v>
                </c:pt>
                <c:pt idx="4200">
                  <c:v>41.991744124999968</c:v>
                </c:pt>
                <c:pt idx="4201">
                  <c:v>42.001742125023156</c:v>
                </c:pt>
                <c:pt idx="4202">
                  <c:v>42.011741125024855</c:v>
                </c:pt>
                <c:pt idx="4203">
                  <c:v>42.021739125018939</c:v>
                </c:pt>
                <c:pt idx="4204">
                  <c:v>42.031738125020638</c:v>
                </c:pt>
                <c:pt idx="4205">
                  <c:v>42.041736125014722</c:v>
                </c:pt>
                <c:pt idx="4206">
                  <c:v>42.051735125016421</c:v>
                </c:pt>
                <c:pt idx="4207">
                  <c:v>42.06173412501812</c:v>
                </c:pt>
                <c:pt idx="4208">
                  <c:v>42.071732125012204</c:v>
                </c:pt>
                <c:pt idx="4209">
                  <c:v>42.081731125013903</c:v>
                </c:pt>
                <c:pt idx="4210">
                  <c:v>42.091729125007987</c:v>
                </c:pt>
                <c:pt idx="4211">
                  <c:v>42.101728125009686</c:v>
                </c:pt>
                <c:pt idx="4212">
                  <c:v>42.11172612500377</c:v>
                </c:pt>
                <c:pt idx="4213">
                  <c:v>42.121725125005469</c:v>
                </c:pt>
                <c:pt idx="4214">
                  <c:v>42.131724125007167</c:v>
                </c:pt>
                <c:pt idx="4215">
                  <c:v>42.141722125001252</c:v>
                </c:pt>
                <c:pt idx="4216">
                  <c:v>42.15172112500295</c:v>
                </c:pt>
                <c:pt idx="4217">
                  <c:v>42.161719125026138</c:v>
                </c:pt>
                <c:pt idx="4218">
                  <c:v>42.171718125027837</c:v>
                </c:pt>
                <c:pt idx="4219">
                  <c:v>42.181717125000432</c:v>
                </c:pt>
                <c:pt idx="4220">
                  <c:v>42.19171512502362</c:v>
                </c:pt>
                <c:pt idx="4221">
                  <c:v>42.201714125025319</c:v>
                </c:pt>
                <c:pt idx="4222">
                  <c:v>42.211712125019403</c:v>
                </c:pt>
                <c:pt idx="4223">
                  <c:v>42.221711125021102</c:v>
                </c:pt>
                <c:pt idx="4224">
                  <c:v>42.231709125015186</c:v>
                </c:pt>
                <c:pt idx="4225">
                  <c:v>42.241708125016885</c:v>
                </c:pt>
                <c:pt idx="4226">
                  <c:v>42.251707125018584</c:v>
                </c:pt>
                <c:pt idx="4227">
                  <c:v>42.261705125012668</c:v>
                </c:pt>
                <c:pt idx="4228">
                  <c:v>42.271704125014367</c:v>
                </c:pt>
                <c:pt idx="4229">
                  <c:v>42.281702125008451</c:v>
                </c:pt>
                <c:pt idx="4230">
                  <c:v>42.29170112501015</c:v>
                </c:pt>
                <c:pt idx="4231">
                  <c:v>42.301699125004234</c:v>
                </c:pt>
                <c:pt idx="4232">
                  <c:v>42.311698125005933</c:v>
                </c:pt>
                <c:pt idx="4233">
                  <c:v>42.321697125007631</c:v>
                </c:pt>
                <c:pt idx="4234">
                  <c:v>42.331695125001715</c:v>
                </c:pt>
                <c:pt idx="4235">
                  <c:v>42.341694125003414</c:v>
                </c:pt>
                <c:pt idx="4236">
                  <c:v>42.351692125026602</c:v>
                </c:pt>
                <c:pt idx="4237">
                  <c:v>42.361691125028301</c:v>
                </c:pt>
                <c:pt idx="4238">
                  <c:v>42.371690125000896</c:v>
                </c:pt>
                <c:pt idx="4239">
                  <c:v>42.381688125024084</c:v>
                </c:pt>
                <c:pt idx="4240">
                  <c:v>42.391687125025783</c:v>
                </c:pt>
                <c:pt idx="4241">
                  <c:v>42.401685125019867</c:v>
                </c:pt>
                <c:pt idx="4242">
                  <c:v>42.411684125021566</c:v>
                </c:pt>
                <c:pt idx="4243">
                  <c:v>42.42168212501565</c:v>
                </c:pt>
                <c:pt idx="4244">
                  <c:v>42.431681125017349</c:v>
                </c:pt>
                <c:pt idx="4245">
                  <c:v>42.441680125019047</c:v>
                </c:pt>
                <c:pt idx="4246">
                  <c:v>42.451678125013132</c:v>
                </c:pt>
                <c:pt idx="4247">
                  <c:v>42.46167712501483</c:v>
                </c:pt>
                <c:pt idx="4248">
                  <c:v>42.471675125008915</c:v>
                </c:pt>
                <c:pt idx="4249">
                  <c:v>42.481674125010613</c:v>
                </c:pt>
                <c:pt idx="4250">
                  <c:v>42.491673125012312</c:v>
                </c:pt>
                <c:pt idx="4251">
                  <c:v>42.501671125006396</c:v>
                </c:pt>
                <c:pt idx="4252">
                  <c:v>42.511670125008095</c:v>
                </c:pt>
                <c:pt idx="4253">
                  <c:v>42.521668125002179</c:v>
                </c:pt>
                <c:pt idx="4254">
                  <c:v>42.531667125003878</c:v>
                </c:pt>
                <c:pt idx="4255">
                  <c:v>42.541665125027066</c:v>
                </c:pt>
                <c:pt idx="4256">
                  <c:v>42.551664125028765</c:v>
                </c:pt>
                <c:pt idx="4257">
                  <c:v>42.56166312500136</c:v>
                </c:pt>
                <c:pt idx="4258">
                  <c:v>42.571661125024548</c:v>
                </c:pt>
                <c:pt idx="4259">
                  <c:v>42.581660125026247</c:v>
                </c:pt>
                <c:pt idx="4260">
                  <c:v>42.591658125020331</c:v>
                </c:pt>
                <c:pt idx="4261">
                  <c:v>42.60165712502203</c:v>
                </c:pt>
                <c:pt idx="4262">
                  <c:v>42.611656125023728</c:v>
                </c:pt>
                <c:pt idx="4263">
                  <c:v>42.621654125017812</c:v>
                </c:pt>
                <c:pt idx="4264">
                  <c:v>42.631653125019511</c:v>
                </c:pt>
                <c:pt idx="4265">
                  <c:v>42.641651125013595</c:v>
                </c:pt>
                <c:pt idx="4266">
                  <c:v>42.651650125015294</c:v>
                </c:pt>
                <c:pt idx="4267">
                  <c:v>42.661648125009378</c:v>
                </c:pt>
                <c:pt idx="4268">
                  <c:v>42.671647125011077</c:v>
                </c:pt>
                <c:pt idx="4269">
                  <c:v>42.681646125012776</c:v>
                </c:pt>
                <c:pt idx="4270">
                  <c:v>42.69164412500686</c:v>
                </c:pt>
                <c:pt idx="4271">
                  <c:v>42.701643125008559</c:v>
                </c:pt>
                <c:pt idx="4272">
                  <c:v>42.711641125002643</c:v>
                </c:pt>
                <c:pt idx="4273">
                  <c:v>42.721640125004342</c:v>
                </c:pt>
                <c:pt idx="4274">
                  <c:v>42.73163812502753</c:v>
                </c:pt>
                <c:pt idx="4275">
                  <c:v>42.741637125000125</c:v>
                </c:pt>
                <c:pt idx="4276">
                  <c:v>42.751636125001824</c:v>
                </c:pt>
                <c:pt idx="4277">
                  <c:v>42.761634125025012</c:v>
                </c:pt>
                <c:pt idx="4278">
                  <c:v>42.77163312502671</c:v>
                </c:pt>
                <c:pt idx="4279">
                  <c:v>42.781631125020795</c:v>
                </c:pt>
                <c:pt idx="4280">
                  <c:v>42.791630125022493</c:v>
                </c:pt>
                <c:pt idx="4281">
                  <c:v>42.801629125024192</c:v>
                </c:pt>
                <c:pt idx="4282">
                  <c:v>42.811627125018276</c:v>
                </c:pt>
                <c:pt idx="4283">
                  <c:v>42.821626125019975</c:v>
                </c:pt>
                <c:pt idx="4284">
                  <c:v>42.831624125014059</c:v>
                </c:pt>
                <c:pt idx="4285">
                  <c:v>42.841622750012903</c:v>
                </c:pt>
                <c:pt idx="4286">
                  <c:v>42.851620750006987</c:v>
                </c:pt>
                <c:pt idx="4287">
                  <c:v>42.861619750008686</c:v>
                </c:pt>
                <c:pt idx="4288">
                  <c:v>42.871618750010384</c:v>
                </c:pt>
                <c:pt idx="4289">
                  <c:v>42.881616750004468</c:v>
                </c:pt>
                <c:pt idx="4290">
                  <c:v>42.891615750006167</c:v>
                </c:pt>
                <c:pt idx="4291">
                  <c:v>42.901613750000251</c:v>
                </c:pt>
                <c:pt idx="4292">
                  <c:v>42.91161275000195</c:v>
                </c:pt>
                <c:pt idx="4293">
                  <c:v>42.921611750003649</c:v>
                </c:pt>
                <c:pt idx="4294">
                  <c:v>42.931609750026837</c:v>
                </c:pt>
                <c:pt idx="4295">
                  <c:v>42.941608750028536</c:v>
                </c:pt>
                <c:pt idx="4296">
                  <c:v>42.95160675002262</c:v>
                </c:pt>
                <c:pt idx="4297">
                  <c:v>42.961605750024319</c:v>
                </c:pt>
                <c:pt idx="4298">
                  <c:v>42.971603750018403</c:v>
                </c:pt>
                <c:pt idx="4299">
                  <c:v>42.981602750020102</c:v>
                </c:pt>
                <c:pt idx="4300">
                  <c:v>42.9916017500218</c:v>
                </c:pt>
                <c:pt idx="4301">
                  <c:v>43.001599750015885</c:v>
                </c:pt>
                <c:pt idx="4302">
                  <c:v>43.011598750017583</c:v>
                </c:pt>
                <c:pt idx="4303">
                  <c:v>43.021596750011668</c:v>
                </c:pt>
                <c:pt idx="4304">
                  <c:v>43.031595750013366</c:v>
                </c:pt>
                <c:pt idx="4305">
                  <c:v>43.041594750015065</c:v>
                </c:pt>
                <c:pt idx="4306">
                  <c:v>43.051592750009149</c:v>
                </c:pt>
                <c:pt idx="4307">
                  <c:v>43.061591750010848</c:v>
                </c:pt>
                <c:pt idx="4308">
                  <c:v>43.071589750004932</c:v>
                </c:pt>
                <c:pt idx="4309">
                  <c:v>43.081588750006631</c:v>
                </c:pt>
                <c:pt idx="4310">
                  <c:v>43.091586750000715</c:v>
                </c:pt>
                <c:pt idx="4311">
                  <c:v>43.101585750002414</c:v>
                </c:pt>
                <c:pt idx="4312">
                  <c:v>43.111584750004113</c:v>
                </c:pt>
                <c:pt idx="4313">
                  <c:v>43.121582750027301</c:v>
                </c:pt>
                <c:pt idx="4314">
                  <c:v>43.131581749999896</c:v>
                </c:pt>
                <c:pt idx="4315">
                  <c:v>43.141579750023084</c:v>
                </c:pt>
                <c:pt idx="4316">
                  <c:v>43.151578750024782</c:v>
                </c:pt>
                <c:pt idx="4317">
                  <c:v>43.161576750018867</c:v>
                </c:pt>
                <c:pt idx="4318">
                  <c:v>43.171575750020565</c:v>
                </c:pt>
                <c:pt idx="4319">
                  <c:v>43.181574750022264</c:v>
                </c:pt>
                <c:pt idx="4320">
                  <c:v>43.191572750016348</c:v>
                </c:pt>
                <c:pt idx="4321">
                  <c:v>43.201571750018047</c:v>
                </c:pt>
                <c:pt idx="4322">
                  <c:v>43.211569750012131</c:v>
                </c:pt>
                <c:pt idx="4323">
                  <c:v>43.22156875001383</c:v>
                </c:pt>
                <c:pt idx="4324">
                  <c:v>43.231567750015529</c:v>
                </c:pt>
                <c:pt idx="4325">
                  <c:v>43.241565750009613</c:v>
                </c:pt>
                <c:pt idx="4326">
                  <c:v>43.251564750011312</c:v>
                </c:pt>
                <c:pt idx="4327">
                  <c:v>43.261562750005396</c:v>
                </c:pt>
                <c:pt idx="4328">
                  <c:v>43.271561750007095</c:v>
                </c:pt>
                <c:pt idx="4329">
                  <c:v>43.281560750008794</c:v>
                </c:pt>
                <c:pt idx="4330">
                  <c:v>43.291558750002878</c:v>
                </c:pt>
                <c:pt idx="4331">
                  <c:v>43.301557750004577</c:v>
                </c:pt>
                <c:pt idx="4332">
                  <c:v>43.311555750027765</c:v>
                </c:pt>
                <c:pt idx="4333">
                  <c:v>43.321554750000359</c:v>
                </c:pt>
                <c:pt idx="4334">
                  <c:v>43.331552750023548</c:v>
                </c:pt>
                <c:pt idx="4335">
                  <c:v>43.341551750025246</c:v>
                </c:pt>
                <c:pt idx="4336">
                  <c:v>43.351550750026945</c:v>
                </c:pt>
                <c:pt idx="4337">
                  <c:v>43.361548750021029</c:v>
                </c:pt>
                <c:pt idx="4338">
                  <c:v>43.371547750022728</c:v>
                </c:pt>
                <c:pt idx="4339">
                  <c:v>43.381545750016812</c:v>
                </c:pt>
                <c:pt idx="4340">
                  <c:v>43.391544750018511</c:v>
                </c:pt>
                <c:pt idx="4341">
                  <c:v>43.40154375002021</c:v>
                </c:pt>
                <c:pt idx="4342">
                  <c:v>43.411541750014294</c:v>
                </c:pt>
                <c:pt idx="4343">
                  <c:v>43.421540750015993</c:v>
                </c:pt>
                <c:pt idx="4344">
                  <c:v>43.431538750010077</c:v>
                </c:pt>
                <c:pt idx="4345">
                  <c:v>43.441537750011776</c:v>
                </c:pt>
                <c:pt idx="4346">
                  <c:v>43.45153575000586</c:v>
                </c:pt>
                <c:pt idx="4347">
                  <c:v>43.461534750007559</c:v>
                </c:pt>
                <c:pt idx="4348">
                  <c:v>43.471533750009257</c:v>
                </c:pt>
                <c:pt idx="4349">
                  <c:v>43.481531750003342</c:v>
                </c:pt>
                <c:pt idx="4350">
                  <c:v>43.49153075000504</c:v>
                </c:pt>
                <c:pt idx="4351">
                  <c:v>43.501528750028228</c:v>
                </c:pt>
                <c:pt idx="4352">
                  <c:v>43.511527750000823</c:v>
                </c:pt>
                <c:pt idx="4353">
                  <c:v>43.521525750024011</c:v>
                </c:pt>
                <c:pt idx="4354">
                  <c:v>43.53152475002571</c:v>
                </c:pt>
                <c:pt idx="4355">
                  <c:v>43.541523750027409</c:v>
                </c:pt>
                <c:pt idx="4356">
                  <c:v>43.551521750021493</c:v>
                </c:pt>
                <c:pt idx="4357">
                  <c:v>43.561520750023192</c:v>
                </c:pt>
                <c:pt idx="4358">
                  <c:v>43.571518750017276</c:v>
                </c:pt>
                <c:pt idx="4359">
                  <c:v>43.581517750018975</c:v>
                </c:pt>
                <c:pt idx="4360">
                  <c:v>43.591516750020673</c:v>
                </c:pt>
                <c:pt idx="4361">
                  <c:v>43.601514750014758</c:v>
                </c:pt>
                <c:pt idx="4362">
                  <c:v>43.611513750016456</c:v>
                </c:pt>
                <c:pt idx="4363">
                  <c:v>43.621511750010541</c:v>
                </c:pt>
                <c:pt idx="4364">
                  <c:v>43.631510750012239</c:v>
                </c:pt>
                <c:pt idx="4365">
                  <c:v>43.641509750013938</c:v>
                </c:pt>
                <c:pt idx="4366">
                  <c:v>43.651507750008022</c:v>
                </c:pt>
                <c:pt idx="4367">
                  <c:v>43.661506750009721</c:v>
                </c:pt>
                <c:pt idx="4368">
                  <c:v>43.671504750003805</c:v>
                </c:pt>
                <c:pt idx="4369">
                  <c:v>43.681503750005504</c:v>
                </c:pt>
                <c:pt idx="4370">
                  <c:v>43.691501750028692</c:v>
                </c:pt>
                <c:pt idx="4371">
                  <c:v>43.701500750001287</c:v>
                </c:pt>
                <c:pt idx="4372">
                  <c:v>43.711499750002986</c:v>
                </c:pt>
                <c:pt idx="4373">
                  <c:v>43.721497750026174</c:v>
                </c:pt>
                <c:pt idx="4374">
                  <c:v>43.731496750027873</c:v>
                </c:pt>
                <c:pt idx="4375">
                  <c:v>43.741494750021957</c:v>
                </c:pt>
                <c:pt idx="4376">
                  <c:v>43.751493750023656</c:v>
                </c:pt>
                <c:pt idx="4377">
                  <c:v>43.761492750025354</c:v>
                </c:pt>
                <c:pt idx="4378">
                  <c:v>43.771490750019439</c:v>
                </c:pt>
                <c:pt idx="4379">
                  <c:v>43.781489750021137</c:v>
                </c:pt>
                <c:pt idx="4380">
                  <c:v>43.791487750015222</c:v>
                </c:pt>
                <c:pt idx="4381">
                  <c:v>43.80148675001692</c:v>
                </c:pt>
                <c:pt idx="4382">
                  <c:v>43.811484750011005</c:v>
                </c:pt>
                <c:pt idx="4383">
                  <c:v>43.821483750012703</c:v>
                </c:pt>
                <c:pt idx="4384">
                  <c:v>43.831482750014402</c:v>
                </c:pt>
                <c:pt idx="4385">
                  <c:v>43.841481708339415</c:v>
                </c:pt>
                <c:pt idx="4386">
                  <c:v>43.851480708341114</c:v>
                </c:pt>
                <c:pt idx="4387">
                  <c:v>43.861478708335198</c:v>
                </c:pt>
                <c:pt idx="4388">
                  <c:v>43.871477708336897</c:v>
                </c:pt>
                <c:pt idx="4389">
                  <c:v>43.881476708338596</c:v>
                </c:pt>
                <c:pt idx="4390">
                  <c:v>43.891474708361784</c:v>
                </c:pt>
                <c:pt idx="4391">
                  <c:v>43.901473708334379</c:v>
                </c:pt>
                <c:pt idx="4392">
                  <c:v>43.911471708357567</c:v>
                </c:pt>
                <c:pt idx="4393">
                  <c:v>43.921470708359266</c:v>
                </c:pt>
                <c:pt idx="4394">
                  <c:v>43.93146870835335</c:v>
                </c:pt>
                <c:pt idx="4395">
                  <c:v>43.941467708355049</c:v>
                </c:pt>
                <c:pt idx="4396">
                  <c:v>43.951466708356747</c:v>
                </c:pt>
                <c:pt idx="4397">
                  <c:v>43.961464708350832</c:v>
                </c:pt>
                <c:pt idx="4398">
                  <c:v>43.97146370835253</c:v>
                </c:pt>
                <c:pt idx="4399">
                  <c:v>43.981461708346615</c:v>
                </c:pt>
                <c:pt idx="4400">
                  <c:v>43.991460708348313</c:v>
                </c:pt>
                <c:pt idx="4401">
                  <c:v>44.001459708350012</c:v>
                </c:pt>
                <c:pt idx="4402">
                  <c:v>44.011457708344096</c:v>
                </c:pt>
                <c:pt idx="4403">
                  <c:v>44.021456708345795</c:v>
                </c:pt>
                <c:pt idx="4404">
                  <c:v>44.031454708339879</c:v>
                </c:pt>
                <c:pt idx="4405">
                  <c:v>44.041453708341578</c:v>
                </c:pt>
                <c:pt idx="4406">
                  <c:v>44.051451708335662</c:v>
                </c:pt>
                <c:pt idx="4407">
                  <c:v>44.061450708337361</c:v>
                </c:pt>
                <c:pt idx="4408">
                  <c:v>44.07144970833906</c:v>
                </c:pt>
                <c:pt idx="4409">
                  <c:v>44.081447708362248</c:v>
                </c:pt>
                <c:pt idx="4410">
                  <c:v>44.091446708334843</c:v>
                </c:pt>
                <c:pt idx="4411">
                  <c:v>44.101444708358031</c:v>
                </c:pt>
                <c:pt idx="4412">
                  <c:v>44.111443708359729</c:v>
                </c:pt>
                <c:pt idx="4413">
                  <c:v>44.121442708361428</c:v>
                </c:pt>
                <c:pt idx="4414">
                  <c:v>44.131440708355512</c:v>
                </c:pt>
                <c:pt idx="4415">
                  <c:v>44.141439708357211</c:v>
                </c:pt>
                <c:pt idx="4416">
                  <c:v>44.151437708351295</c:v>
                </c:pt>
                <c:pt idx="4417">
                  <c:v>44.161436708352994</c:v>
                </c:pt>
                <c:pt idx="4418">
                  <c:v>44.171435708354693</c:v>
                </c:pt>
                <c:pt idx="4419">
                  <c:v>44.181433708348777</c:v>
                </c:pt>
                <c:pt idx="4420">
                  <c:v>44.191432708350476</c:v>
                </c:pt>
                <c:pt idx="4421">
                  <c:v>44.20143070834456</c:v>
                </c:pt>
                <c:pt idx="4422">
                  <c:v>44.211429708346259</c:v>
                </c:pt>
                <c:pt idx="4423">
                  <c:v>44.221427708340343</c:v>
                </c:pt>
                <c:pt idx="4424">
                  <c:v>44.231426708342042</c:v>
                </c:pt>
                <c:pt idx="4425">
                  <c:v>44.241425708343741</c:v>
                </c:pt>
                <c:pt idx="4426">
                  <c:v>44.251423708337825</c:v>
                </c:pt>
                <c:pt idx="4427">
                  <c:v>44.261422708339524</c:v>
                </c:pt>
                <c:pt idx="4428">
                  <c:v>44.271420708333608</c:v>
                </c:pt>
                <c:pt idx="4429">
                  <c:v>44.281419708335306</c:v>
                </c:pt>
                <c:pt idx="4430">
                  <c:v>44.291418708337005</c:v>
                </c:pt>
                <c:pt idx="4431">
                  <c:v>44.301416708360193</c:v>
                </c:pt>
                <c:pt idx="4432">
                  <c:v>44.311415708361892</c:v>
                </c:pt>
                <c:pt idx="4433">
                  <c:v>44.321413708355976</c:v>
                </c:pt>
                <c:pt idx="4434">
                  <c:v>44.331412708357675</c:v>
                </c:pt>
                <c:pt idx="4435">
                  <c:v>44.341410708351759</c:v>
                </c:pt>
                <c:pt idx="4436">
                  <c:v>44.351409708353458</c:v>
                </c:pt>
                <c:pt idx="4437">
                  <c:v>44.361408708355157</c:v>
                </c:pt>
                <c:pt idx="4438">
                  <c:v>44.371406708349241</c:v>
                </c:pt>
                <c:pt idx="4439">
                  <c:v>44.38140570835094</c:v>
                </c:pt>
                <c:pt idx="4440">
                  <c:v>44.391403708345024</c:v>
                </c:pt>
                <c:pt idx="4441">
                  <c:v>44.401402708346723</c:v>
                </c:pt>
                <c:pt idx="4442">
                  <c:v>44.411401708348421</c:v>
                </c:pt>
                <c:pt idx="4443">
                  <c:v>44.421399708342506</c:v>
                </c:pt>
                <c:pt idx="4444">
                  <c:v>44.431398708344204</c:v>
                </c:pt>
                <c:pt idx="4445">
                  <c:v>44.441396708338289</c:v>
                </c:pt>
                <c:pt idx="4446">
                  <c:v>44.451395708339987</c:v>
                </c:pt>
                <c:pt idx="4447">
                  <c:v>44.461393708334072</c:v>
                </c:pt>
                <c:pt idx="4448">
                  <c:v>44.47139270833577</c:v>
                </c:pt>
                <c:pt idx="4449">
                  <c:v>44.481391708337469</c:v>
                </c:pt>
                <c:pt idx="4450">
                  <c:v>44.491389708360657</c:v>
                </c:pt>
                <c:pt idx="4451">
                  <c:v>44.501388708333252</c:v>
                </c:pt>
                <c:pt idx="4452">
                  <c:v>44.51138670835644</c:v>
                </c:pt>
                <c:pt idx="4453">
                  <c:v>44.521385708358139</c:v>
                </c:pt>
                <c:pt idx="4454">
                  <c:v>44.531384708359838</c:v>
                </c:pt>
                <c:pt idx="4455">
                  <c:v>44.541382708353922</c:v>
                </c:pt>
                <c:pt idx="4456">
                  <c:v>44.551381708355621</c:v>
                </c:pt>
                <c:pt idx="4457">
                  <c:v>44.561379708349705</c:v>
                </c:pt>
                <c:pt idx="4458">
                  <c:v>44.571378708351403</c:v>
                </c:pt>
                <c:pt idx="4459">
                  <c:v>44.581377708353102</c:v>
                </c:pt>
                <c:pt idx="4460">
                  <c:v>44.591375708347186</c:v>
                </c:pt>
                <c:pt idx="4461">
                  <c:v>44.601374708348885</c:v>
                </c:pt>
                <c:pt idx="4462">
                  <c:v>44.611372708342969</c:v>
                </c:pt>
                <c:pt idx="4463">
                  <c:v>44.621371708344668</c:v>
                </c:pt>
                <c:pt idx="4464">
                  <c:v>44.631369708338752</c:v>
                </c:pt>
                <c:pt idx="4465">
                  <c:v>44.641368708340451</c:v>
                </c:pt>
                <c:pt idx="4466">
                  <c:v>44.65136770834215</c:v>
                </c:pt>
                <c:pt idx="4467">
                  <c:v>44.661365708336234</c:v>
                </c:pt>
                <c:pt idx="4468">
                  <c:v>44.671364708337933</c:v>
                </c:pt>
                <c:pt idx="4469">
                  <c:v>44.681362708361121</c:v>
                </c:pt>
                <c:pt idx="4470">
                  <c:v>44.691361708333716</c:v>
                </c:pt>
                <c:pt idx="4471">
                  <c:v>44.701360708335415</c:v>
                </c:pt>
                <c:pt idx="4472">
                  <c:v>44.711358708358603</c:v>
                </c:pt>
                <c:pt idx="4473">
                  <c:v>44.721357708360301</c:v>
                </c:pt>
                <c:pt idx="4474">
                  <c:v>44.731355708354386</c:v>
                </c:pt>
                <c:pt idx="4475">
                  <c:v>44.741354708356084</c:v>
                </c:pt>
                <c:pt idx="4476">
                  <c:v>44.751352708350169</c:v>
                </c:pt>
                <c:pt idx="4477">
                  <c:v>44.761351708351867</c:v>
                </c:pt>
                <c:pt idx="4478">
                  <c:v>44.771350708353566</c:v>
                </c:pt>
                <c:pt idx="4479">
                  <c:v>44.78134870834765</c:v>
                </c:pt>
                <c:pt idx="4480">
                  <c:v>44.791347708349349</c:v>
                </c:pt>
                <c:pt idx="4481">
                  <c:v>44.801345708343433</c:v>
                </c:pt>
                <c:pt idx="4482">
                  <c:v>44.811344708345132</c:v>
                </c:pt>
                <c:pt idx="4483">
                  <c:v>44.821343708346831</c:v>
                </c:pt>
                <c:pt idx="4484">
                  <c:v>44.831341708340915</c:v>
                </c:pt>
                <c:pt idx="4485">
                  <c:v>44.841340208338806</c:v>
                </c:pt>
                <c:pt idx="4486">
                  <c:v>44.851338208361994</c:v>
                </c:pt>
                <c:pt idx="4487">
                  <c:v>44.861337208334589</c:v>
                </c:pt>
                <c:pt idx="4488">
                  <c:v>44.871336208336288</c:v>
                </c:pt>
                <c:pt idx="4489">
                  <c:v>44.881334208359476</c:v>
                </c:pt>
                <c:pt idx="4490">
                  <c:v>44.891333208361175</c:v>
                </c:pt>
                <c:pt idx="4491">
                  <c:v>44.901331208355259</c:v>
                </c:pt>
                <c:pt idx="4492">
                  <c:v>44.911330208356958</c:v>
                </c:pt>
                <c:pt idx="4493">
                  <c:v>44.921328208351042</c:v>
                </c:pt>
                <c:pt idx="4494">
                  <c:v>44.931327208352741</c:v>
                </c:pt>
                <c:pt idx="4495">
                  <c:v>44.94132620835444</c:v>
                </c:pt>
                <c:pt idx="4496">
                  <c:v>44.951324208348524</c:v>
                </c:pt>
                <c:pt idx="4497">
                  <c:v>44.961323208350223</c:v>
                </c:pt>
                <c:pt idx="4498">
                  <c:v>44.971321208344307</c:v>
                </c:pt>
                <c:pt idx="4499">
                  <c:v>44.981320208346006</c:v>
                </c:pt>
                <c:pt idx="4500">
                  <c:v>44.991319208347704</c:v>
                </c:pt>
                <c:pt idx="4501">
                  <c:v>45.001317208341789</c:v>
                </c:pt>
                <c:pt idx="4502">
                  <c:v>45.011316208343487</c:v>
                </c:pt>
                <c:pt idx="4503">
                  <c:v>45.021314208337571</c:v>
                </c:pt>
                <c:pt idx="4504">
                  <c:v>45.03131320833927</c:v>
                </c:pt>
                <c:pt idx="4505">
                  <c:v>45.041311208333354</c:v>
                </c:pt>
                <c:pt idx="4506">
                  <c:v>45.051310208335053</c:v>
                </c:pt>
                <c:pt idx="4507">
                  <c:v>45.061309208336752</c:v>
                </c:pt>
                <c:pt idx="4508">
                  <c:v>45.07130720835994</c:v>
                </c:pt>
                <c:pt idx="4509">
                  <c:v>45.081306208361639</c:v>
                </c:pt>
                <c:pt idx="4510">
                  <c:v>45.091304208355723</c:v>
                </c:pt>
                <c:pt idx="4511">
                  <c:v>45.101303208357422</c:v>
                </c:pt>
                <c:pt idx="4512">
                  <c:v>45.11130220835912</c:v>
                </c:pt>
                <c:pt idx="4513">
                  <c:v>45.121300208353205</c:v>
                </c:pt>
                <c:pt idx="4514">
                  <c:v>45.131299208354903</c:v>
                </c:pt>
                <c:pt idx="4515">
                  <c:v>45.141297208348988</c:v>
                </c:pt>
                <c:pt idx="4516">
                  <c:v>45.151296208350686</c:v>
                </c:pt>
                <c:pt idx="4517">
                  <c:v>45.161295208352385</c:v>
                </c:pt>
                <c:pt idx="4518">
                  <c:v>45.171293208346469</c:v>
                </c:pt>
                <c:pt idx="4519">
                  <c:v>45.181292208348168</c:v>
                </c:pt>
                <c:pt idx="4520">
                  <c:v>45.191290208342252</c:v>
                </c:pt>
                <c:pt idx="4521">
                  <c:v>45.201289208343951</c:v>
                </c:pt>
                <c:pt idx="4522">
                  <c:v>45.21128820834565</c:v>
                </c:pt>
                <c:pt idx="4523">
                  <c:v>45.221286208339734</c:v>
                </c:pt>
                <c:pt idx="4524">
                  <c:v>45.231285208341433</c:v>
                </c:pt>
                <c:pt idx="4525">
                  <c:v>45.241283208335517</c:v>
                </c:pt>
                <c:pt idx="4526">
                  <c:v>45.251282208337216</c:v>
                </c:pt>
                <c:pt idx="4527">
                  <c:v>45.261280208360404</c:v>
                </c:pt>
                <c:pt idx="4528">
                  <c:v>45.271279208362103</c:v>
                </c:pt>
                <c:pt idx="4529">
                  <c:v>45.281278208334697</c:v>
                </c:pt>
                <c:pt idx="4530">
                  <c:v>45.291276208357885</c:v>
                </c:pt>
                <c:pt idx="4531">
                  <c:v>45.301275208359584</c:v>
                </c:pt>
                <c:pt idx="4532">
                  <c:v>45.311273208353668</c:v>
                </c:pt>
                <c:pt idx="4533">
                  <c:v>45.321272208355367</c:v>
                </c:pt>
                <c:pt idx="4534">
                  <c:v>45.331271208357066</c:v>
                </c:pt>
                <c:pt idx="4535">
                  <c:v>45.34126920835115</c:v>
                </c:pt>
                <c:pt idx="4536">
                  <c:v>45.351268208352849</c:v>
                </c:pt>
                <c:pt idx="4537">
                  <c:v>45.361266208346933</c:v>
                </c:pt>
                <c:pt idx="4538">
                  <c:v>45.371265208348632</c:v>
                </c:pt>
                <c:pt idx="4539">
                  <c:v>45.381263208342716</c:v>
                </c:pt>
                <c:pt idx="4540">
                  <c:v>45.391262208344415</c:v>
                </c:pt>
                <c:pt idx="4541">
                  <c:v>45.401261208346114</c:v>
                </c:pt>
                <c:pt idx="4542">
                  <c:v>45.411259208340198</c:v>
                </c:pt>
                <c:pt idx="4543">
                  <c:v>45.421258208341897</c:v>
                </c:pt>
                <c:pt idx="4544">
                  <c:v>45.431256208335981</c:v>
                </c:pt>
                <c:pt idx="4545">
                  <c:v>45.44125520833768</c:v>
                </c:pt>
                <c:pt idx="4546">
                  <c:v>45.451254208339378</c:v>
                </c:pt>
                <c:pt idx="4547">
                  <c:v>45.461252208333462</c:v>
                </c:pt>
                <c:pt idx="4548">
                  <c:v>45.471251208335161</c:v>
                </c:pt>
                <c:pt idx="4549">
                  <c:v>45.481249208358349</c:v>
                </c:pt>
                <c:pt idx="4550">
                  <c:v>45.491248208360048</c:v>
                </c:pt>
                <c:pt idx="4551">
                  <c:v>45.501247208361747</c:v>
                </c:pt>
                <c:pt idx="4552">
                  <c:v>45.511245208355831</c:v>
                </c:pt>
                <c:pt idx="4553">
                  <c:v>45.52124420835753</c:v>
                </c:pt>
                <c:pt idx="4554">
                  <c:v>45.531242208351614</c:v>
                </c:pt>
                <c:pt idx="4555">
                  <c:v>45.541241208353313</c:v>
                </c:pt>
                <c:pt idx="4556">
                  <c:v>45.551239208347397</c:v>
                </c:pt>
                <c:pt idx="4557">
                  <c:v>45.561238208349096</c:v>
                </c:pt>
                <c:pt idx="4558">
                  <c:v>45.571237208350794</c:v>
                </c:pt>
                <c:pt idx="4559">
                  <c:v>45.581235208344879</c:v>
                </c:pt>
                <c:pt idx="4560">
                  <c:v>45.591234208346577</c:v>
                </c:pt>
                <c:pt idx="4561">
                  <c:v>45.601232208340662</c:v>
                </c:pt>
                <c:pt idx="4562">
                  <c:v>45.61123120834236</c:v>
                </c:pt>
                <c:pt idx="4563">
                  <c:v>45.621230208344059</c:v>
                </c:pt>
                <c:pt idx="4564">
                  <c:v>45.631228208338143</c:v>
                </c:pt>
                <c:pt idx="4565">
                  <c:v>45.641227208339842</c:v>
                </c:pt>
                <c:pt idx="4566">
                  <c:v>45.651225208333926</c:v>
                </c:pt>
                <c:pt idx="4567">
                  <c:v>45.661224208335625</c:v>
                </c:pt>
                <c:pt idx="4568">
                  <c:v>45.671223208337324</c:v>
                </c:pt>
                <c:pt idx="4569">
                  <c:v>45.681221208360512</c:v>
                </c:pt>
                <c:pt idx="4570">
                  <c:v>45.691220208362211</c:v>
                </c:pt>
                <c:pt idx="4571">
                  <c:v>45.701218208356295</c:v>
                </c:pt>
                <c:pt idx="4572">
                  <c:v>45.711217208357994</c:v>
                </c:pt>
                <c:pt idx="4573">
                  <c:v>45.721215208352078</c:v>
                </c:pt>
                <c:pt idx="4574">
                  <c:v>45.731214208353776</c:v>
                </c:pt>
                <c:pt idx="4575">
                  <c:v>45.741213208355475</c:v>
                </c:pt>
                <c:pt idx="4576">
                  <c:v>45.751211208349559</c:v>
                </c:pt>
                <c:pt idx="4577">
                  <c:v>45.761210208351258</c:v>
                </c:pt>
                <c:pt idx="4578">
                  <c:v>45.771208208345342</c:v>
                </c:pt>
                <c:pt idx="4579">
                  <c:v>45.781207208347041</c:v>
                </c:pt>
                <c:pt idx="4580">
                  <c:v>45.79120620834874</c:v>
                </c:pt>
                <c:pt idx="4581">
                  <c:v>45.801204208342824</c:v>
                </c:pt>
                <c:pt idx="4582">
                  <c:v>45.811203208344523</c:v>
                </c:pt>
                <c:pt idx="4583">
                  <c:v>45.821201208338607</c:v>
                </c:pt>
                <c:pt idx="4584">
                  <c:v>45.831200208340306</c:v>
                </c:pt>
                <c:pt idx="4585">
                  <c:v>45.841199375019642</c:v>
                </c:pt>
                <c:pt idx="4586">
                  <c:v>45.851197375013726</c:v>
                </c:pt>
                <c:pt idx="4587">
                  <c:v>45.861196375015425</c:v>
                </c:pt>
                <c:pt idx="4588">
                  <c:v>45.871194375009509</c:v>
                </c:pt>
                <c:pt idx="4589">
                  <c:v>45.881193375011208</c:v>
                </c:pt>
                <c:pt idx="4590">
                  <c:v>45.891192375012906</c:v>
                </c:pt>
                <c:pt idx="4591">
                  <c:v>45.901190375006991</c:v>
                </c:pt>
                <c:pt idx="4592">
                  <c:v>45.911189375008689</c:v>
                </c:pt>
                <c:pt idx="4593">
                  <c:v>45.921187375002773</c:v>
                </c:pt>
                <c:pt idx="4594">
                  <c:v>45.931186375004472</c:v>
                </c:pt>
                <c:pt idx="4595">
                  <c:v>45.94118437502766</c:v>
                </c:pt>
                <c:pt idx="4596">
                  <c:v>45.951183375000255</c:v>
                </c:pt>
                <c:pt idx="4597">
                  <c:v>45.961182375001954</c:v>
                </c:pt>
                <c:pt idx="4598">
                  <c:v>45.971180375025142</c:v>
                </c:pt>
                <c:pt idx="4599">
                  <c:v>45.981179375026841</c:v>
                </c:pt>
                <c:pt idx="4600">
                  <c:v>45.991177375020925</c:v>
                </c:pt>
                <c:pt idx="4601">
                  <c:v>46.001176375022624</c:v>
                </c:pt>
                <c:pt idx="4602">
                  <c:v>46.011175375024322</c:v>
                </c:pt>
                <c:pt idx="4603">
                  <c:v>46.021173375018407</c:v>
                </c:pt>
                <c:pt idx="4604">
                  <c:v>46.031172375020105</c:v>
                </c:pt>
                <c:pt idx="4605">
                  <c:v>46.04117037501419</c:v>
                </c:pt>
                <c:pt idx="4606">
                  <c:v>46.051169375015888</c:v>
                </c:pt>
                <c:pt idx="4607">
                  <c:v>46.061167375009973</c:v>
                </c:pt>
                <c:pt idx="4608">
                  <c:v>46.071166375011671</c:v>
                </c:pt>
                <c:pt idx="4609">
                  <c:v>46.08116537501337</c:v>
                </c:pt>
                <c:pt idx="4610">
                  <c:v>46.091163375007454</c:v>
                </c:pt>
                <c:pt idx="4611">
                  <c:v>46.101162375009153</c:v>
                </c:pt>
                <c:pt idx="4612">
                  <c:v>46.111160375003237</c:v>
                </c:pt>
                <c:pt idx="4613">
                  <c:v>46.121159375004936</c:v>
                </c:pt>
                <c:pt idx="4614">
                  <c:v>46.131158375006635</c:v>
                </c:pt>
                <c:pt idx="4615">
                  <c:v>46.141156375000719</c:v>
                </c:pt>
                <c:pt idx="4616">
                  <c:v>46.151155375002418</c:v>
                </c:pt>
                <c:pt idx="4617">
                  <c:v>46.161153375025606</c:v>
                </c:pt>
                <c:pt idx="4618">
                  <c:v>46.171152375027305</c:v>
                </c:pt>
                <c:pt idx="4619">
                  <c:v>46.181151374999899</c:v>
                </c:pt>
                <c:pt idx="4620">
                  <c:v>46.191149375023087</c:v>
                </c:pt>
                <c:pt idx="4621">
                  <c:v>46.201148375024786</c:v>
                </c:pt>
                <c:pt idx="4622">
                  <c:v>46.21114637501887</c:v>
                </c:pt>
                <c:pt idx="4623">
                  <c:v>46.221145375020569</c:v>
                </c:pt>
                <c:pt idx="4624">
                  <c:v>46.231144375022268</c:v>
                </c:pt>
                <c:pt idx="4625">
                  <c:v>46.241142375016352</c:v>
                </c:pt>
                <c:pt idx="4626">
                  <c:v>46.251141375018051</c:v>
                </c:pt>
                <c:pt idx="4627">
                  <c:v>46.261139375012135</c:v>
                </c:pt>
                <c:pt idx="4628">
                  <c:v>46.271138375013834</c:v>
                </c:pt>
                <c:pt idx="4629">
                  <c:v>46.281136375007918</c:v>
                </c:pt>
                <c:pt idx="4630">
                  <c:v>46.291135375009617</c:v>
                </c:pt>
                <c:pt idx="4631">
                  <c:v>46.301134375011316</c:v>
                </c:pt>
                <c:pt idx="4632">
                  <c:v>46.3111323750054</c:v>
                </c:pt>
                <c:pt idx="4633">
                  <c:v>46.321131375007099</c:v>
                </c:pt>
                <c:pt idx="4634">
                  <c:v>46.331129375001183</c:v>
                </c:pt>
                <c:pt idx="4635">
                  <c:v>46.341128375002882</c:v>
                </c:pt>
                <c:pt idx="4636">
                  <c:v>46.35112737500458</c:v>
                </c:pt>
                <c:pt idx="4637">
                  <c:v>46.361125375027768</c:v>
                </c:pt>
                <c:pt idx="4638">
                  <c:v>46.371124375000363</c:v>
                </c:pt>
                <c:pt idx="4639">
                  <c:v>46.381122375023551</c:v>
                </c:pt>
                <c:pt idx="4640">
                  <c:v>46.39112137502525</c:v>
                </c:pt>
                <c:pt idx="4641">
                  <c:v>46.401120375026949</c:v>
                </c:pt>
                <c:pt idx="4642">
                  <c:v>46.411118375021033</c:v>
                </c:pt>
                <c:pt idx="4643">
                  <c:v>46.421117375022732</c:v>
                </c:pt>
                <c:pt idx="4644">
                  <c:v>46.431115375016816</c:v>
                </c:pt>
                <c:pt idx="4645">
                  <c:v>46.441114375018515</c:v>
                </c:pt>
                <c:pt idx="4646">
                  <c:v>46.451112375012599</c:v>
                </c:pt>
                <c:pt idx="4647">
                  <c:v>46.461111375014298</c:v>
                </c:pt>
                <c:pt idx="4648">
                  <c:v>46.471110375015996</c:v>
                </c:pt>
                <c:pt idx="4649">
                  <c:v>46.481108375010081</c:v>
                </c:pt>
                <c:pt idx="4650">
                  <c:v>46.491107375011779</c:v>
                </c:pt>
                <c:pt idx="4651">
                  <c:v>46.501105375005864</c:v>
                </c:pt>
                <c:pt idx="4652">
                  <c:v>46.511104375007562</c:v>
                </c:pt>
                <c:pt idx="4653">
                  <c:v>46.521103375009261</c:v>
                </c:pt>
                <c:pt idx="4654">
                  <c:v>46.531101375003345</c:v>
                </c:pt>
                <c:pt idx="4655">
                  <c:v>46.541100375005044</c:v>
                </c:pt>
                <c:pt idx="4656">
                  <c:v>46.551098375028232</c:v>
                </c:pt>
                <c:pt idx="4657">
                  <c:v>46.561097375000827</c:v>
                </c:pt>
                <c:pt idx="4658">
                  <c:v>46.571096375002526</c:v>
                </c:pt>
                <c:pt idx="4659">
                  <c:v>46.581094375025714</c:v>
                </c:pt>
                <c:pt idx="4660">
                  <c:v>46.591093375027413</c:v>
                </c:pt>
                <c:pt idx="4661">
                  <c:v>46.601091375021497</c:v>
                </c:pt>
                <c:pt idx="4662">
                  <c:v>46.611090375023196</c:v>
                </c:pt>
                <c:pt idx="4663">
                  <c:v>46.621089375024894</c:v>
                </c:pt>
                <c:pt idx="4664">
                  <c:v>46.631087375018978</c:v>
                </c:pt>
                <c:pt idx="4665">
                  <c:v>46.641086375020677</c:v>
                </c:pt>
                <c:pt idx="4666">
                  <c:v>46.651084375014761</c:v>
                </c:pt>
                <c:pt idx="4667">
                  <c:v>46.66108337501646</c:v>
                </c:pt>
                <c:pt idx="4668">
                  <c:v>46.671082375018159</c:v>
                </c:pt>
                <c:pt idx="4669">
                  <c:v>46.681080375012243</c:v>
                </c:pt>
                <c:pt idx="4670">
                  <c:v>46.691079375013942</c:v>
                </c:pt>
                <c:pt idx="4671">
                  <c:v>46.701077375008026</c:v>
                </c:pt>
                <c:pt idx="4672">
                  <c:v>46.711076375009725</c:v>
                </c:pt>
                <c:pt idx="4673">
                  <c:v>46.721074375003809</c:v>
                </c:pt>
                <c:pt idx="4674">
                  <c:v>46.731073375005508</c:v>
                </c:pt>
                <c:pt idx="4675">
                  <c:v>46.741072375007207</c:v>
                </c:pt>
                <c:pt idx="4676">
                  <c:v>46.751070375001291</c:v>
                </c:pt>
                <c:pt idx="4677">
                  <c:v>46.76106937500299</c:v>
                </c:pt>
                <c:pt idx="4678">
                  <c:v>46.771067375026178</c:v>
                </c:pt>
                <c:pt idx="4679">
                  <c:v>46.781066375027876</c:v>
                </c:pt>
                <c:pt idx="4680">
                  <c:v>46.791065375000471</c:v>
                </c:pt>
                <c:pt idx="4681">
                  <c:v>46.801063375023659</c:v>
                </c:pt>
                <c:pt idx="4682">
                  <c:v>46.811062375025358</c:v>
                </c:pt>
                <c:pt idx="4683">
                  <c:v>46.821060375019442</c:v>
                </c:pt>
                <c:pt idx="4684">
                  <c:v>46.831059375021141</c:v>
                </c:pt>
                <c:pt idx="4685">
                  <c:v>46.841058083344251</c:v>
                </c:pt>
                <c:pt idx="4686">
                  <c:v>46.851056083338335</c:v>
                </c:pt>
                <c:pt idx="4687">
                  <c:v>46.861055083340034</c:v>
                </c:pt>
                <c:pt idx="4688">
                  <c:v>46.871053083334118</c:v>
                </c:pt>
                <c:pt idx="4689">
                  <c:v>46.881052083335817</c:v>
                </c:pt>
                <c:pt idx="4690">
                  <c:v>46.891050083359005</c:v>
                </c:pt>
                <c:pt idx="4691">
                  <c:v>46.901049083360704</c:v>
                </c:pt>
                <c:pt idx="4692">
                  <c:v>46.911048083333299</c:v>
                </c:pt>
                <c:pt idx="4693">
                  <c:v>46.921046083356487</c:v>
                </c:pt>
                <c:pt idx="4694">
                  <c:v>46.931045083358185</c:v>
                </c:pt>
                <c:pt idx="4695">
                  <c:v>46.94104308335227</c:v>
                </c:pt>
                <c:pt idx="4696">
                  <c:v>46.951042083353968</c:v>
                </c:pt>
                <c:pt idx="4697">
                  <c:v>46.961041083355667</c:v>
                </c:pt>
                <c:pt idx="4698">
                  <c:v>46.971039083349751</c:v>
                </c:pt>
                <c:pt idx="4699">
                  <c:v>46.98103808335145</c:v>
                </c:pt>
                <c:pt idx="4700">
                  <c:v>46.991036083345534</c:v>
                </c:pt>
                <c:pt idx="4701">
                  <c:v>47.001035083347233</c:v>
                </c:pt>
                <c:pt idx="4702">
                  <c:v>47.011034083348932</c:v>
                </c:pt>
                <c:pt idx="4703">
                  <c:v>47.021032083343016</c:v>
                </c:pt>
                <c:pt idx="4704">
                  <c:v>47.031031083344715</c:v>
                </c:pt>
                <c:pt idx="4705">
                  <c:v>47.041029083338799</c:v>
                </c:pt>
                <c:pt idx="4706">
                  <c:v>47.051028083340498</c:v>
                </c:pt>
                <c:pt idx="4707">
                  <c:v>47.061027083342196</c:v>
                </c:pt>
                <c:pt idx="4708">
                  <c:v>47.071025083336281</c:v>
                </c:pt>
                <c:pt idx="4709">
                  <c:v>47.081024083337979</c:v>
                </c:pt>
                <c:pt idx="4710">
                  <c:v>47.091022083361167</c:v>
                </c:pt>
                <c:pt idx="4711">
                  <c:v>47.101021083333762</c:v>
                </c:pt>
                <c:pt idx="4712">
                  <c:v>47.111020083335461</c:v>
                </c:pt>
                <c:pt idx="4713">
                  <c:v>47.121018083358649</c:v>
                </c:pt>
                <c:pt idx="4714">
                  <c:v>47.131017083360348</c:v>
                </c:pt>
                <c:pt idx="4715">
                  <c:v>47.141015083354432</c:v>
                </c:pt>
                <c:pt idx="4716">
                  <c:v>47.151014083356131</c:v>
                </c:pt>
                <c:pt idx="4717">
                  <c:v>47.161012083350215</c:v>
                </c:pt>
                <c:pt idx="4718">
                  <c:v>47.171011083351914</c:v>
                </c:pt>
                <c:pt idx="4719">
                  <c:v>47.181010083353613</c:v>
                </c:pt>
                <c:pt idx="4720">
                  <c:v>47.191008083347697</c:v>
                </c:pt>
                <c:pt idx="4721">
                  <c:v>47.201007083349396</c:v>
                </c:pt>
                <c:pt idx="4722">
                  <c:v>47.21100508334348</c:v>
                </c:pt>
                <c:pt idx="4723">
                  <c:v>47.221004083345179</c:v>
                </c:pt>
                <c:pt idx="4724">
                  <c:v>47.231003083346877</c:v>
                </c:pt>
                <c:pt idx="4725">
                  <c:v>47.241001083340961</c:v>
                </c:pt>
                <c:pt idx="4726">
                  <c:v>47.25100008334266</c:v>
                </c:pt>
                <c:pt idx="4727">
                  <c:v>47.260998083336744</c:v>
                </c:pt>
                <c:pt idx="4728">
                  <c:v>47.270997083338443</c:v>
                </c:pt>
                <c:pt idx="4729">
                  <c:v>47.280996083340142</c:v>
                </c:pt>
                <c:pt idx="4730">
                  <c:v>47.290994083334226</c:v>
                </c:pt>
                <c:pt idx="4731">
                  <c:v>47.300993083335925</c:v>
                </c:pt>
                <c:pt idx="4732">
                  <c:v>47.310991083359113</c:v>
                </c:pt>
                <c:pt idx="4733">
                  <c:v>47.320990083360812</c:v>
                </c:pt>
                <c:pt idx="4734">
                  <c:v>47.330989083333407</c:v>
                </c:pt>
                <c:pt idx="4735">
                  <c:v>47.340987083356595</c:v>
                </c:pt>
                <c:pt idx="4736">
                  <c:v>47.350986083358293</c:v>
                </c:pt>
                <c:pt idx="4737">
                  <c:v>47.360984083352378</c:v>
                </c:pt>
                <c:pt idx="4738">
                  <c:v>47.370983083354076</c:v>
                </c:pt>
                <c:pt idx="4739">
                  <c:v>47.380982083355775</c:v>
                </c:pt>
                <c:pt idx="4740">
                  <c:v>47.390980083349859</c:v>
                </c:pt>
                <c:pt idx="4741">
                  <c:v>47.400979083351558</c:v>
                </c:pt>
                <c:pt idx="4742">
                  <c:v>47.410977083345642</c:v>
                </c:pt>
                <c:pt idx="4743">
                  <c:v>47.420976083347341</c:v>
                </c:pt>
                <c:pt idx="4744">
                  <c:v>47.430974083341425</c:v>
                </c:pt>
                <c:pt idx="4745">
                  <c:v>47.440973083343124</c:v>
                </c:pt>
                <c:pt idx="4746">
                  <c:v>47.450972083344823</c:v>
                </c:pt>
                <c:pt idx="4747">
                  <c:v>47.460970083338907</c:v>
                </c:pt>
                <c:pt idx="4748">
                  <c:v>47.470969083340606</c:v>
                </c:pt>
                <c:pt idx="4749">
                  <c:v>47.48096708333469</c:v>
                </c:pt>
                <c:pt idx="4750">
                  <c:v>47.490966083336389</c:v>
                </c:pt>
                <c:pt idx="4751">
                  <c:v>47.500965083338087</c:v>
                </c:pt>
                <c:pt idx="4752">
                  <c:v>47.510963083361275</c:v>
                </c:pt>
                <c:pt idx="4753">
                  <c:v>47.52096208333387</c:v>
                </c:pt>
                <c:pt idx="4754">
                  <c:v>47.530960083357058</c:v>
                </c:pt>
                <c:pt idx="4755">
                  <c:v>47.540959083358757</c:v>
                </c:pt>
                <c:pt idx="4756">
                  <c:v>47.550958083360456</c:v>
                </c:pt>
                <c:pt idx="4757">
                  <c:v>47.56095608335454</c:v>
                </c:pt>
                <c:pt idx="4758">
                  <c:v>47.570955083356239</c:v>
                </c:pt>
                <c:pt idx="4759">
                  <c:v>47.580953083350323</c:v>
                </c:pt>
                <c:pt idx="4760">
                  <c:v>47.590952083352022</c:v>
                </c:pt>
                <c:pt idx="4761">
                  <c:v>47.600951083353721</c:v>
                </c:pt>
                <c:pt idx="4762">
                  <c:v>47.610949083347805</c:v>
                </c:pt>
                <c:pt idx="4763">
                  <c:v>47.620948083349504</c:v>
                </c:pt>
                <c:pt idx="4764">
                  <c:v>47.630946083343588</c:v>
                </c:pt>
                <c:pt idx="4765">
                  <c:v>47.640945083345287</c:v>
                </c:pt>
                <c:pt idx="4766">
                  <c:v>47.650944083346985</c:v>
                </c:pt>
                <c:pt idx="4767">
                  <c:v>47.66094208334107</c:v>
                </c:pt>
                <c:pt idx="4768">
                  <c:v>47.670941083342768</c:v>
                </c:pt>
                <c:pt idx="4769">
                  <c:v>47.680939083336852</c:v>
                </c:pt>
                <c:pt idx="4770">
                  <c:v>47.690938083338551</c:v>
                </c:pt>
                <c:pt idx="4771">
                  <c:v>47.700936083361739</c:v>
                </c:pt>
                <c:pt idx="4772">
                  <c:v>47.710935083334334</c:v>
                </c:pt>
                <c:pt idx="4773">
                  <c:v>47.720934083336033</c:v>
                </c:pt>
                <c:pt idx="4774">
                  <c:v>47.730932083359221</c:v>
                </c:pt>
                <c:pt idx="4775">
                  <c:v>47.74093108336092</c:v>
                </c:pt>
                <c:pt idx="4776">
                  <c:v>47.750929083355004</c:v>
                </c:pt>
                <c:pt idx="4777">
                  <c:v>47.760928083356703</c:v>
                </c:pt>
                <c:pt idx="4778">
                  <c:v>47.770927083358401</c:v>
                </c:pt>
                <c:pt idx="4779">
                  <c:v>47.780925083352486</c:v>
                </c:pt>
                <c:pt idx="4780">
                  <c:v>47.790924083354184</c:v>
                </c:pt>
                <c:pt idx="4781">
                  <c:v>47.800922083348269</c:v>
                </c:pt>
                <c:pt idx="4782">
                  <c:v>47.810921083349967</c:v>
                </c:pt>
                <c:pt idx="4783">
                  <c:v>47.820920083351666</c:v>
                </c:pt>
                <c:pt idx="4784">
                  <c:v>47.83091808334575</c:v>
                </c:pt>
                <c:pt idx="4785">
                  <c:v>47.840917083347449</c:v>
                </c:pt>
                <c:pt idx="4786">
                  <c:v>47.850915083341533</c:v>
                </c:pt>
                <c:pt idx="4787">
                  <c:v>47.860914083343232</c:v>
                </c:pt>
                <c:pt idx="4788">
                  <c:v>47.870913083344931</c:v>
                </c:pt>
                <c:pt idx="4789">
                  <c:v>47.880911083339015</c:v>
                </c:pt>
                <c:pt idx="4790">
                  <c:v>47.890910083340714</c:v>
                </c:pt>
                <c:pt idx="4791">
                  <c:v>47.900908083334798</c:v>
                </c:pt>
                <c:pt idx="4792">
                  <c:v>47.910907083336497</c:v>
                </c:pt>
                <c:pt idx="4793">
                  <c:v>47.920906083338195</c:v>
                </c:pt>
                <c:pt idx="4794">
                  <c:v>47.930904083361384</c:v>
                </c:pt>
                <c:pt idx="4795">
                  <c:v>47.940903083333978</c:v>
                </c:pt>
                <c:pt idx="4796">
                  <c:v>47.950901083357166</c:v>
                </c:pt>
                <c:pt idx="4797">
                  <c:v>47.960900083358865</c:v>
                </c:pt>
                <c:pt idx="4798">
                  <c:v>47.970899083360564</c:v>
                </c:pt>
                <c:pt idx="4799">
                  <c:v>47.980897083354648</c:v>
                </c:pt>
                <c:pt idx="4800">
                  <c:v>47.990896083356347</c:v>
                </c:pt>
                <c:pt idx="4801">
                  <c:v>48.000894083350431</c:v>
                </c:pt>
                <c:pt idx="4802">
                  <c:v>48.01089308335213</c:v>
                </c:pt>
                <c:pt idx="4803">
                  <c:v>48.020891083346214</c:v>
                </c:pt>
                <c:pt idx="4804">
                  <c:v>48.030890083347913</c:v>
                </c:pt>
                <c:pt idx="4805">
                  <c:v>48.040889083349612</c:v>
                </c:pt>
                <c:pt idx="4806">
                  <c:v>48.050887083343696</c:v>
                </c:pt>
                <c:pt idx="4807">
                  <c:v>48.060886083345395</c:v>
                </c:pt>
                <c:pt idx="4808">
                  <c:v>48.070884083339479</c:v>
                </c:pt>
                <c:pt idx="4809">
                  <c:v>48.080883083341178</c:v>
                </c:pt>
                <c:pt idx="4810">
                  <c:v>48.090882083342876</c:v>
                </c:pt>
                <c:pt idx="4811">
                  <c:v>48.100880083336961</c:v>
                </c:pt>
                <c:pt idx="4812">
                  <c:v>48.110879083338659</c:v>
                </c:pt>
                <c:pt idx="4813">
                  <c:v>48.120877083361847</c:v>
                </c:pt>
                <c:pt idx="4814">
                  <c:v>48.130876083334442</c:v>
                </c:pt>
                <c:pt idx="4815">
                  <c:v>48.140875083336141</c:v>
                </c:pt>
                <c:pt idx="4816">
                  <c:v>48.150873083359329</c:v>
                </c:pt>
                <c:pt idx="4817">
                  <c:v>48.160872083361028</c:v>
                </c:pt>
                <c:pt idx="4818">
                  <c:v>48.170870083355112</c:v>
                </c:pt>
                <c:pt idx="4819">
                  <c:v>48.180869083356811</c:v>
                </c:pt>
                <c:pt idx="4820">
                  <c:v>48.190868083358509</c:v>
                </c:pt>
                <c:pt idx="4821">
                  <c:v>48.200866083352594</c:v>
                </c:pt>
                <c:pt idx="4822">
                  <c:v>48.210865083354292</c:v>
                </c:pt>
                <c:pt idx="4823">
                  <c:v>48.220863083348377</c:v>
                </c:pt>
                <c:pt idx="4824">
                  <c:v>48.230862083350075</c:v>
                </c:pt>
                <c:pt idx="4825">
                  <c:v>48.240861083351774</c:v>
                </c:pt>
                <c:pt idx="4826">
                  <c:v>48.250859083345858</c:v>
                </c:pt>
                <c:pt idx="4827">
                  <c:v>48.260858083347557</c:v>
                </c:pt>
                <c:pt idx="4828">
                  <c:v>48.270856083341641</c:v>
                </c:pt>
                <c:pt idx="4829">
                  <c:v>48.28085508334334</c:v>
                </c:pt>
                <c:pt idx="4830">
                  <c:v>48.290854083345039</c:v>
                </c:pt>
                <c:pt idx="4831">
                  <c:v>48.300852083339123</c:v>
                </c:pt>
                <c:pt idx="4832">
                  <c:v>48.310851083340822</c:v>
                </c:pt>
                <c:pt idx="4833">
                  <c:v>48.320849083334906</c:v>
                </c:pt>
                <c:pt idx="4834">
                  <c:v>48.330848083336605</c:v>
                </c:pt>
                <c:pt idx="4835">
                  <c:v>48.340847083338303</c:v>
                </c:pt>
                <c:pt idx="4836">
                  <c:v>48.350845083361492</c:v>
                </c:pt>
                <c:pt idx="4837">
                  <c:v>48.360844083334086</c:v>
                </c:pt>
                <c:pt idx="4838">
                  <c:v>48.370842083357275</c:v>
                </c:pt>
                <c:pt idx="4839">
                  <c:v>48.380841083358973</c:v>
                </c:pt>
                <c:pt idx="4840">
                  <c:v>48.390840083360672</c:v>
                </c:pt>
                <c:pt idx="4841">
                  <c:v>48.400838083354756</c:v>
                </c:pt>
                <c:pt idx="4842">
                  <c:v>48.410837083356455</c:v>
                </c:pt>
                <c:pt idx="4843">
                  <c:v>48.420835083350539</c:v>
                </c:pt>
                <c:pt idx="4844">
                  <c:v>48.430834083352238</c:v>
                </c:pt>
                <c:pt idx="4845">
                  <c:v>48.440832083346322</c:v>
                </c:pt>
                <c:pt idx="4846">
                  <c:v>48.450831083348021</c:v>
                </c:pt>
                <c:pt idx="4847">
                  <c:v>48.46083008334972</c:v>
                </c:pt>
                <c:pt idx="4848">
                  <c:v>48.470828083343804</c:v>
                </c:pt>
                <c:pt idx="4849">
                  <c:v>48.480827083345503</c:v>
                </c:pt>
                <c:pt idx="4850">
                  <c:v>48.490825083339587</c:v>
                </c:pt>
                <c:pt idx="4851">
                  <c:v>48.500824083341286</c:v>
                </c:pt>
                <c:pt idx="4852">
                  <c:v>48.510823083342984</c:v>
                </c:pt>
                <c:pt idx="4853">
                  <c:v>48.520821083337069</c:v>
                </c:pt>
                <c:pt idx="4854">
                  <c:v>48.530820083338767</c:v>
                </c:pt>
                <c:pt idx="4855">
                  <c:v>48.540818083361955</c:v>
                </c:pt>
                <c:pt idx="4856">
                  <c:v>48.55081708333455</c:v>
                </c:pt>
                <c:pt idx="4857">
                  <c:v>48.560816083336249</c:v>
                </c:pt>
                <c:pt idx="4858">
                  <c:v>48.570814083359437</c:v>
                </c:pt>
                <c:pt idx="4859">
                  <c:v>48.580813083361136</c:v>
                </c:pt>
                <c:pt idx="4860">
                  <c:v>48.59081108335522</c:v>
                </c:pt>
                <c:pt idx="4861">
                  <c:v>48.600810083356919</c:v>
                </c:pt>
                <c:pt idx="4862">
                  <c:v>48.610809083358617</c:v>
                </c:pt>
                <c:pt idx="4863">
                  <c:v>48.620807083352702</c:v>
                </c:pt>
                <c:pt idx="4864">
                  <c:v>48.6308060833544</c:v>
                </c:pt>
                <c:pt idx="4865">
                  <c:v>48.640804083348485</c:v>
                </c:pt>
                <c:pt idx="4866">
                  <c:v>48.650803083350183</c:v>
                </c:pt>
                <c:pt idx="4867">
                  <c:v>48.660802083351882</c:v>
                </c:pt>
                <c:pt idx="4868">
                  <c:v>48.670800083345966</c:v>
                </c:pt>
                <c:pt idx="4869">
                  <c:v>48.680799083347665</c:v>
                </c:pt>
                <c:pt idx="4870">
                  <c:v>48.690797083341749</c:v>
                </c:pt>
                <c:pt idx="4871">
                  <c:v>48.700796083343448</c:v>
                </c:pt>
                <c:pt idx="4872">
                  <c:v>48.710795083345147</c:v>
                </c:pt>
                <c:pt idx="4873">
                  <c:v>48.720793083339231</c:v>
                </c:pt>
                <c:pt idx="4874">
                  <c:v>48.73079208334093</c:v>
                </c:pt>
                <c:pt idx="4875">
                  <c:v>48.740790083335014</c:v>
                </c:pt>
                <c:pt idx="4876">
                  <c:v>48.750789083336713</c:v>
                </c:pt>
                <c:pt idx="4877">
                  <c:v>48.760788083338412</c:v>
                </c:pt>
                <c:pt idx="4878">
                  <c:v>48.7707860833616</c:v>
                </c:pt>
                <c:pt idx="4879">
                  <c:v>48.780785083334194</c:v>
                </c:pt>
                <c:pt idx="4880">
                  <c:v>48.790783083357383</c:v>
                </c:pt>
                <c:pt idx="4881">
                  <c:v>48.800782083359081</c:v>
                </c:pt>
                <c:pt idx="4882">
                  <c:v>48.81078108336078</c:v>
                </c:pt>
                <c:pt idx="4883">
                  <c:v>48.820779083354864</c:v>
                </c:pt>
                <c:pt idx="4884">
                  <c:v>48.830778083356563</c:v>
                </c:pt>
                <c:pt idx="4885">
                  <c:v>48.840776083350647</c:v>
                </c:pt>
                <c:pt idx="4886">
                  <c:v>48.850775000028079</c:v>
                </c:pt>
                <c:pt idx="4887">
                  <c:v>48.860774000000674</c:v>
                </c:pt>
                <c:pt idx="4888">
                  <c:v>48.870772000023862</c:v>
                </c:pt>
                <c:pt idx="4889">
                  <c:v>48.880771000025561</c:v>
                </c:pt>
                <c:pt idx="4890">
                  <c:v>48.890769000019645</c:v>
                </c:pt>
                <c:pt idx="4891">
                  <c:v>48.900768000021344</c:v>
                </c:pt>
                <c:pt idx="4892">
                  <c:v>48.910767000023043</c:v>
                </c:pt>
                <c:pt idx="4893">
                  <c:v>48.920765000017127</c:v>
                </c:pt>
                <c:pt idx="4894">
                  <c:v>48.930764000018826</c:v>
                </c:pt>
                <c:pt idx="4895">
                  <c:v>48.94076200001291</c:v>
                </c:pt>
                <c:pt idx="4896">
                  <c:v>48.950761000014609</c:v>
                </c:pt>
                <c:pt idx="4897">
                  <c:v>48.960760000016307</c:v>
                </c:pt>
                <c:pt idx="4898">
                  <c:v>48.970758000010392</c:v>
                </c:pt>
                <c:pt idx="4899">
                  <c:v>48.98075700001209</c:v>
                </c:pt>
                <c:pt idx="4900">
                  <c:v>48.990755000006175</c:v>
                </c:pt>
                <c:pt idx="4901">
                  <c:v>49.000754000007873</c:v>
                </c:pt>
                <c:pt idx="4902">
                  <c:v>49.010753000009572</c:v>
                </c:pt>
                <c:pt idx="4903">
                  <c:v>49.020751000003656</c:v>
                </c:pt>
                <c:pt idx="4904">
                  <c:v>49.030750000005355</c:v>
                </c:pt>
                <c:pt idx="4905">
                  <c:v>49.040748000028543</c:v>
                </c:pt>
                <c:pt idx="4906">
                  <c:v>49.050747000001138</c:v>
                </c:pt>
                <c:pt idx="4907">
                  <c:v>49.060746000002837</c:v>
                </c:pt>
                <c:pt idx="4908">
                  <c:v>49.070744000026025</c:v>
                </c:pt>
                <c:pt idx="4909">
                  <c:v>49.080743000027724</c:v>
                </c:pt>
                <c:pt idx="4910">
                  <c:v>49.090741000021808</c:v>
                </c:pt>
                <c:pt idx="4911">
                  <c:v>49.100740000023507</c:v>
                </c:pt>
                <c:pt idx="4912">
                  <c:v>49.110739000025205</c:v>
                </c:pt>
                <c:pt idx="4913">
                  <c:v>49.12073700001929</c:v>
                </c:pt>
                <c:pt idx="4914">
                  <c:v>49.130736000020988</c:v>
                </c:pt>
                <c:pt idx="4915">
                  <c:v>49.140734000015073</c:v>
                </c:pt>
                <c:pt idx="4916">
                  <c:v>49.150733000016771</c:v>
                </c:pt>
                <c:pt idx="4917">
                  <c:v>49.16073200001847</c:v>
                </c:pt>
                <c:pt idx="4918">
                  <c:v>49.170730000012554</c:v>
                </c:pt>
                <c:pt idx="4919">
                  <c:v>49.180729000014253</c:v>
                </c:pt>
                <c:pt idx="4920">
                  <c:v>49.190727000008337</c:v>
                </c:pt>
                <c:pt idx="4921">
                  <c:v>49.200726000010036</c:v>
                </c:pt>
                <c:pt idx="4922">
                  <c:v>49.210725000011735</c:v>
                </c:pt>
                <c:pt idx="4923">
                  <c:v>49.220723000005819</c:v>
                </c:pt>
                <c:pt idx="4924">
                  <c:v>49.230722000007518</c:v>
                </c:pt>
                <c:pt idx="4925">
                  <c:v>49.240720000001602</c:v>
                </c:pt>
                <c:pt idx="4926">
                  <c:v>49.250719000003301</c:v>
                </c:pt>
                <c:pt idx="4927">
                  <c:v>49.260718000004999</c:v>
                </c:pt>
                <c:pt idx="4928">
                  <c:v>49.270716000028187</c:v>
                </c:pt>
                <c:pt idx="4929">
                  <c:v>49.280715000000782</c:v>
                </c:pt>
                <c:pt idx="4930">
                  <c:v>49.29071300002397</c:v>
                </c:pt>
                <c:pt idx="4931">
                  <c:v>49.300712000025669</c:v>
                </c:pt>
                <c:pt idx="4932">
                  <c:v>49.310711000027368</c:v>
                </c:pt>
                <c:pt idx="4933">
                  <c:v>49.320709000021452</c:v>
                </c:pt>
                <c:pt idx="4934">
                  <c:v>49.330708000023151</c:v>
                </c:pt>
                <c:pt idx="4935">
                  <c:v>49.340706000017235</c:v>
                </c:pt>
                <c:pt idx="4936">
                  <c:v>49.350705000018934</c:v>
                </c:pt>
                <c:pt idx="4937">
                  <c:v>49.360704000020633</c:v>
                </c:pt>
                <c:pt idx="4938">
                  <c:v>49.370702000014717</c:v>
                </c:pt>
                <c:pt idx="4939">
                  <c:v>49.380701000016415</c:v>
                </c:pt>
                <c:pt idx="4940">
                  <c:v>49.3906990000105</c:v>
                </c:pt>
                <c:pt idx="4941">
                  <c:v>49.400698000012198</c:v>
                </c:pt>
                <c:pt idx="4942">
                  <c:v>49.410697000013897</c:v>
                </c:pt>
                <c:pt idx="4943">
                  <c:v>49.420695000007981</c:v>
                </c:pt>
                <c:pt idx="4944">
                  <c:v>49.43069400000968</c:v>
                </c:pt>
                <c:pt idx="4945">
                  <c:v>49.440692000003764</c:v>
                </c:pt>
                <c:pt idx="4946">
                  <c:v>49.450691000005463</c:v>
                </c:pt>
                <c:pt idx="4947">
                  <c:v>49.460690000007162</c:v>
                </c:pt>
                <c:pt idx="4948">
                  <c:v>49.470688000001246</c:v>
                </c:pt>
                <c:pt idx="4949">
                  <c:v>49.480687000002945</c:v>
                </c:pt>
                <c:pt idx="4950">
                  <c:v>49.490685000026133</c:v>
                </c:pt>
                <c:pt idx="4951">
                  <c:v>49.500684000027832</c:v>
                </c:pt>
                <c:pt idx="4952">
                  <c:v>49.510683000000427</c:v>
                </c:pt>
                <c:pt idx="4953">
                  <c:v>49.520681000023615</c:v>
                </c:pt>
                <c:pt idx="4954">
                  <c:v>49.530680000025313</c:v>
                </c:pt>
                <c:pt idx="4955">
                  <c:v>49.540678000019398</c:v>
                </c:pt>
                <c:pt idx="4956">
                  <c:v>49.550677000021096</c:v>
                </c:pt>
                <c:pt idx="4957">
                  <c:v>49.560676000022795</c:v>
                </c:pt>
                <c:pt idx="4958">
                  <c:v>49.570674000016879</c:v>
                </c:pt>
                <c:pt idx="4959">
                  <c:v>49.580673000018578</c:v>
                </c:pt>
                <c:pt idx="4960">
                  <c:v>49.590671000012662</c:v>
                </c:pt>
                <c:pt idx="4961">
                  <c:v>49.600670000014361</c:v>
                </c:pt>
                <c:pt idx="4962">
                  <c:v>49.61066900001606</c:v>
                </c:pt>
                <c:pt idx="4963">
                  <c:v>49.620667000010144</c:v>
                </c:pt>
                <c:pt idx="4964">
                  <c:v>49.630666000011843</c:v>
                </c:pt>
                <c:pt idx="4965">
                  <c:v>49.640664000005927</c:v>
                </c:pt>
                <c:pt idx="4966">
                  <c:v>49.650663000007626</c:v>
                </c:pt>
                <c:pt idx="4967">
                  <c:v>49.660662000009324</c:v>
                </c:pt>
                <c:pt idx="4968">
                  <c:v>49.670660000003409</c:v>
                </c:pt>
                <c:pt idx="4969">
                  <c:v>49.680659000005107</c:v>
                </c:pt>
                <c:pt idx="4970">
                  <c:v>49.690657000028295</c:v>
                </c:pt>
                <c:pt idx="4971">
                  <c:v>49.70065600000089</c:v>
                </c:pt>
                <c:pt idx="4972">
                  <c:v>49.710655000002589</c:v>
                </c:pt>
                <c:pt idx="4973">
                  <c:v>49.720653000025777</c:v>
                </c:pt>
                <c:pt idx="4974">
                  <c:v>49.730652000027476</c:v>
                </c:pt>
                <c:pt idx="4975">
                  <c:v>49.74065000002156</c:v>
                </c:pt>
                <c:pt idx="4976">
                  <c:v>49.750649000023259</c:v>
                </c:pt>
                <c:pt idx="4977">
                  <c:v>49.760648000024958</c:v>
                </c:pt>
                <c:pt idx="4978">
                  <c:v>49.770646000019042</c:v>
                </c:pt>
                <c:pt idx="4979">
                  <c:v>49.780645000020741</c:v>
                </c:pt>
                <c:pt idx="4980">
                  <c:v>49.790643000014825</c:v>
                </c:pt>
                <c:pt idx="4981">
                  <c:v>49.800642000016524</c:v>
                </c:pt>
                <c:pt idx="4982">
                  <c:v>49.810641000018222</c:v>
                </c:pt>
                <c:pt idx="4983">
                  <c:v>49.820639000012306</c:v>
                </c:pt>
                <c:pt idx="4984">
                  <c:v>49.830638000014005</c:v>
                </c:pt>
                <c:pt idx="4985">
                  <c:v>49.840636000008089</c:v>
                </c:pt>
                <c:pt idx="4986">
                  <c:v>49.850635833339766</c:v>
                </c:pt>
                <c:pt idx="4987">
                  <c:v>49.860634833341464</c:v>
                </c:pt>
                <c:pt idx="4988">
                  <c:v>49.870632833335549</c:v>
                </c:pt>
                <c:pt idx="4989">
                  <c:v>49.880631833337247</c:v>
                </c:pt>
                <c:pt idx="4990">
                  <c:v>49.890629833360435</c:v>
                </c:pt>
                <c:pt idx="4991">
                  <c:v>49.900628833362134</c:v>
                </c:pt>
                <c:pt idx="4992">
                  <c:v>49.910627833334729</c:v>
                </c:pt>
                <c:pt idx="4993">
                  <c:v>49.920625833357917</c:v>
                </c:pt>
                <c:pt idx="4994">
                  <c:v>49.930624833359616</c:v>
                </c:pt>
                <c:pt idx="4995">
                  <c:v>49.9406228333537</c:v>
                </c:pt>
                <c:pt idx="4996">
                  <c:v>49.950621833355399</c:v>
                </c:pt>
                <c:pt idx="4997">
                  <c:v>49.960620833357098</c:v>
                </c:pt>
                <c:pt idx="4998">
                  <c:v>49.970618833351182</c:v>
                </c:pt>
                <c:pt idx="4999">
                  <c:v>49.980617833352881</c:v>
                </c:pt>
                <c:pt idx="5000">
                  <c:v>49.990615833346965</c:v>
                </c:pt>
                <c:pt idx="5001">
                  <c:v>50.000614833348664</c:v>
                </c:pt>
                <c:pt idx="5002">
                  <c:v>50.010613833350362</c:v>
                </c:pt>
                <c:pt idx="5003">
                  <c:v>50.020611833344446</c:v>
                </c:pt>
                <c:pt idx="5004">
                  <c:v>50.030610833346145</c:v>
                </c:pt>
                <c:pt idx="5005">
                  <c:v>50.040608833340229</c:v>
                </c:pt>
                <c:pt idx="5006">
                  <c:v>50.050607833341928</c:v>
                </c:pt>
                <c:pt idx="5007">
                  <c:v>50.060606833343627</c:v>
                </c:pt>
                <c:pt idx="5008">
                  <c:v>50.070604833337711</c:v>
                </c:pt>
                <c:pt idx="5009">
                  <c:v>50.08060383333941</c:v>
                </c:pt>
                <c:pt idx="5010">
                  <c:v>50.090601833333494</c:v>
                </c:pt>
                <c:pt idx="5011">
                  <c:v>50.100600833335193</c:v>
                </c:pt>
                <c:pt idx="5012">
                  <c:v>50.110599833336892</c:v>
                </c:pt>
                <c:pt idx="5013">
                  <c:v>50.12059783336008</c:v>
                </c:pt>
                <c:pt idx="5014">
                  <c:v>50.130596833361778</c:v>
                </c:pt>
                <c:pt idx="5015">
                  <c:v>50.140595833334373</c:v>
                </c:pt>
                <c:pt idx="5016">
                  <c:v>50.150593833357561</c:v>
                </c:pt>
                <c:pt idx="5017">
                  <c:v>50.16059283335926</c:v>
                </c:pt>
                <c:pt idx="5018">
                  <c:v>50.170590833353344</c:v>
                </c:pt>
                <c:pt idx="5019">
                  <c:v>50.180589833355043</c:v>
                </c:pt>
                <c:pt idx="5020">
                  <c:v>50.190588833356742</c:v>
                </c:pt>
                <c:pt idx="5021">
                  <c:v>50.200586833350826</c:v>
                </c:pt>
                <c:pt idx="5022">
                  <c:v>50.210585833352525</c:v>
                </c:pt>
                <c:pt idx="5023">
                  <c:v>50.220583833346609</c:v>
                </c:pt>
                <c:pt idx="5024">
                  <c:v>50.230582833348308</c:v>
                </c:pt>
                <c:pt idx="5025">
                  <c:v>50.240581833350006</c:v>
                </c:pt>
                <c:pt idx="5026">
                  <c:v>50.250579833344091</c:v>
                </c:pt>
                <c:pt idx="5027">
                  <c:v>50.260578833345789</c:v>
                </c:pt>
                <c:pt idx="5028">
                  <c:v>50.270576833339874</c:v>
                </c:pt>
                <c:pt idx="5029">
                  <c:v>50.280575833341572</c:v>
                </c:pt>
                <c:pt idx="5030">
                  <c:v>50.290574833343271</c:v>
                </c:pt>
                <c:pt idx="5031">
                  <c:v>50.300572833337355</c:v>
                </c:pt>
                <c:pt idx="5032">
                  <c:v>50.310571833339054</c:v>
                </c:pt>
                <c:pt idx="5033">
                  <c:v>50.320569833362242</c:v>
                </c:pt>
                <c:pt idx="5034">
                  <c:v>50.330568833334837</c:v>
                </c:pt>
                <c:pt idx="5035">
                  <c:v>50.340567833336536</c:v>
                </c:pt>
                <c:pt idx="5036">
                  <c:v>50.350565833359724</c:v>
                </c:pt>
                <c:pt idx="5037">
                  <c:v>50.360564833361423</c:v>
                </c:pt>
                <c:pt idx="5038">
                  <c:v>50.370562833355507</c:v>
                </c:pt>
                <c:pt idx="5039">
                  <c:v>50.380561833357206</c:v>
                </c:pt>
                <c:pt idx="5040">
                  <c:v>50.390560833358904</c:v>
                </c:pt>
                <c:pt idx="5041">
                  <c:v>50.400558833352989</c:v>
                </c:pt>
                <c:pt idx="5042">
                  <c:v>50.410557833354687</c:v>
                </c:pt>
                <c:pt idx="5043">
                  <c:v>50.420555833348772</c:v>
                </c:pt>
                <c:pt idx="5044">
                  <c:v>50.43055483335047</c:v>
                </c:pt>
                <c:pt idx="5045">
                  <c:v>50.440553833352169</c:v>
                </c:pt>
                <c:pt idx="5046">
                  <c:v>50.450551833346253</c:v>
                </c:pt>
                <c:pt idx="5047">
                  <c:v>50.460550833347952</c:v>
                </c:pt>
                <c:pt idx="5048">
                  <c:v>50.470548833342036</c:v>
                </c:pt>
                <c:pt idx="5049">
                  <c:v>50.480547833343735</c:v>
                </c:pt>
                <c:pt idx="5050">
                  <c:v>50.490546833345434</c:v>
                </c:pt>
                <c:pt idx="5051">
                  <c:v>50.500544833339518</c:v>
                </c:pt>
                <c:pt idx="5052">
                  <c:v>50.510543833341217</c:v>
                </c:pt>
                <c:pt idx="5053">
                  <c:v>50.520541833335301</c:v>
                </c:pt>
                <c:pt idx="5054">
                  <c:v>50.530540833337</c:v>
                </c:pt>
                <c:pt idx="5055">
                  <c:v>50.540539833338698</c:v>
                </c:pt>
                <c:pt idx="5056">
                  <c:v>50.550537833361886</c:v>
                </c:pt>
                <c:pt idx="5057">
                  <c:v>50.560536833334481</c:v>
                </c:pt>
                <c:pt idx="5058">
                  <c:v>50.570534833357669</c:v>
                </c:pt>
                <c:pt idx="5059">
                  <c:v>50.580533833359368</c:v>
                </c:pt>
                <c:pt idx="5060">
                  <c:v>50.590532833361067</c:v>
                </c:pt>
                <c:pt idx="5061">
                  <c:v>50.600530833355151</c:v>
                </c:pt>
                <c:pt idx="5062">
                  <c:v>50.61052983335685</c:v>
                </c:pt>
                <c:pt idx="5063">
                  <c:v>50.620528833358549</c:v>
                </c:pt>
                <c:pt idx="5064">
                  <c:v>50.630526833352633</c:v>
                </c:pt>
                <c:pt idx="5065">
                  <c:v>50.640525833354332</c:v>
                </c:pt>
                <c:pt idx="5066">
                  <c:v>50.650523833348416</c:v>
                </c:pt>
                <c:pt idx="5067">
                  <c:v>50.660522833350115</c:v>
                </c:pt>
                <c:pt idx="5068">
                  <c:v>50.670521833351813</c:v>
                </c:pt>
                <c:pt idx="5069">
                  <c:v>50.680519833345897</c:v>
                </c:pt>
                <c:pt idx="5070">
                  <c:v>50.690518833347596</c:v>
                </c:pt>
                <c:pt idx="5071">
                  <c:v>50.70051683334168</c:v>
                </c:pt>
                <c:pt idx="5072">
                  <c:v>50.710515833343379</c:v>
                </c:pt>
                <c:pt idx="5073">
                  <c:v>50.720514833345078</c:v>
                </c:pt>
                <c:pt idx="5074">
                  <c:v>50.730512833339162</c:v>
                </c:pt>
                <c:pt idx="5075">
                  <c:v>50.740511833340861</c:v>
                </c:pt>
                <c:pt idx="5076">
                  <c:v>50.750509833334945</c:v>
                </c:pt>
                <c:pt idx="5077">
                  <c:v>50.760508833336644</c:v>
                </c:pt>
                <c:pt idx="5078">
                  <c:v>50.770507833338343</c:v>
                </c:pt>
                <c:pt idx="5079">
                  <c:v>50.780505833361531</c:v>
                </c:pt>
                <c:pt idx="5080">
                  <c:v>50.790504833334126</c:v>
                </c:pt>
                <c:pt idx="5081">
                  <c:v>50.800502833357314</c:v>
                </c:pt>
                <c:pt idx="5082">
                  <c:v>50.810501833359012</c:v>
                </c:pt>
                <c:pt idx="5083">
                  <c:v>50.820500833360711</c:v>
                </c:pt>
                <c:pt idx="5084">
                  <c:v>50.830498833354795</c:v>
                </c:pt>
                <c:pt idx="5085">
                  <c:v>50.840497833356494</c:v>
                </c:pt>
                <c:pt idx="5086">
                  <c:v>50.850495583348675</c:v>
                </c:pt>
                <c:pt idx="5087">
                  <c:v>50.860494583350373</c:v>
                </c:pt>
                <c:pt idx="5088">
                  <c:v>50.870493583352072</c:v>
                </c:pt>
                <c:pt idx="5089">
                  <c:v>50.880491583346156</c:v>
                </c:pt>
                <c:pt idx="5090">
                  <c:v>50.890490583347855</c:v>
                </c:pt>
                <c:pt idx="5091">
                  <c:v>50.900489583349554</c:v>
                </c:pt>
                <c:pt idx="5092">
                  <c:v>50.910487583343638</c:v>
                </c:pt>
                <c:pt idx="5093">
                  <c:v>50.920486583345337</c:v>
                </c:pt>
                <c:pt idx="5094">
                  <c:v>50.930484583339421</c:v>
                </c:pt>
                <c:pt idx="5095">
                  <c:v>50.94048358334112</c:v>
                </c:pt>
                <c:pt idx="5096">
                  <c:v>50.950482583342819</c:v>
                </c:pt>
                <c:pt idx="5097">
                  <c:v>50.960480583336903</c:v>
                </c:pt>
                <c:pt idx="5098">
                  <c:v>50.970479583338602</c:v>
                </c:pt>
                <c:pt idx="5099">
                  <c:v>50.98047758336179</c:v>
                </c:pt>
                <c:pt idx="5100">
                  <c:v>50.990476583334384</c:v>
                </c:pt>
                <c:pt idx="5101">
                  <c:v>51.000475583336083</c:v>
                </c:pt>
                <c:pt idx="5102">
                  <c:v>51.010473583359271</c:v>
                </c:pt>
                <c:pt idx="5103">
                  <c:v>51.02047258336097</c:v>
                </c:pt>
                <c:pt idx="5104">
                  <c:v>51.030470583355054</c:v>
                </c:pt>
                <c:pt idx="5105">
                  <c:v>51.040469583356753</c:v>
                </c:pt>
                <c:pt idx="5106">
                  <c:v>51.050468583358452</c:v>
                </c:pt>
                <c:pt idx="5107">
                  <c:v>51.060466583352536</c:v>
                </c:pt>
                <c:pt idx="5108">
                  <c:v>51.070465583354235</c:v>
                </c:pt>
                <c:pt idx="5109">
                  <c:v>51.080463583348319</c:v>
                </c:pt>
                <c:pt idx="5110">
                  <c:v>51.090462583350018</c:v>
                </c:pt>
                <c:pt idx="5111">
                  <c:v>51.100461583351716</c:v>
                </c:pt>
                <c:pt idx="5112">
                  <c:v>51.110459583345801</c:v>
                </c:pt>
                <c:pt idx="5113">
                  <c:v>51.120458583347499</c:v>
                </c:pt>
                <c:pt idx="5114">
                  <c:v>51.130456583341584</c:v>
                </c:pt>
                <c:pt idx="5115">
                  <c:v>51.140455583343282</c:v>
                </c:pt>
                <c:pt idx="5116">
                  <c:v>51.150454583344981</c:v>
                </c:pt>
                <c:pt idx="5117">
                  <c:v>51.160452583339065</c:v>
                </c:pt>
                <c:pt idx="5118">
                  <c:v>51.170451583340764</c:v>
                </c:pt>
                <c:pt idx="5119">
                  <c:v>51.180449583334848</c:v>
                </c:pt>
                <c:pt idx="5120">
                  <c:v>51.190448583336547</c:v>
                </c:pt>
                <c:pt idx="5121">
                  <c:v>51.200447583338246</c:v>
                </c:pt>
                <c:pt idx="5122">
                  <c:v>51.210445583361434</c:v>
                </c:pt>
                <c:pt idx="5123">
                  <c:v>51.220444583334029</c:v>
                </c:pt>
                <c:pt idx="5124">
                  <c:v>51.230443583335727</c:v>
                </c:pt>
                <c:pt idx="5125">
                  <c:v>51.240441583358916</c:v>
                </c:pt>
                <c:pt idx="5126">
                  <c:v>51.250440583360614</c:v>
                </c:pt>
                <c:pt idx="5127">
                  <c:v>51.260438583354698</c:v>
                </c:pt>
                <c:pt idx="5128">
                  <c:v>51.270437583356397</c:v>
                </c:pt>
                <c:pt idx="5129">
                  <c:v>51.280436583358096</c:v>
                </c:pt>
                <c:pt idx="5130">
                  <c:v>51.29043458335218</c:v>
                </c:pt>
                <c:pt idx="5131">
                  <c:v>51.300433583353879</c:v>
                </c:pt>
                <c:pt idx="5132">
                  <c:v>51.310431583347963</c:v>
                </c:pt>
                <c:pt idx="5133">
                  <c:v>51.320430583349662</c:v>
                </c:pt>
                <c:pt idx="5134">
                  <c:v>51.330429583351361</c:v>
                </c:pt>
                <c:pt idx="5135">
                  <c:v>51.340427583345445</c:v>
                </c:pt>
                <c:pt idx="5136">
                  <c:v>51.350426583347144</c:v>
                </c:pt>
                <c:pt idx="5137">
                  <c:v>51.360424583341228</c:v>
                </c:pt>
                <c:pt idx="5138">
                  <c:v>51.370423583342927</c:v>
                </c:pt>
                <c:pt idx="5139">
                  <c:v>51.380422583344625</c:v>
                </c:pt>
                <c:pt idx="5140">
                  <c:v>51.39042058333871</c:v>
                </c:pt>
                <c:pt idx="5141">
                  <c:v>51.400419583340408</c:v>
                </c:pt>
                <c:pt idx="5142">
                  <c:v>51.410418583342107</c:v>
                </c:pt>
                <c:pt idx="5143">
                  <c:v>51.420416583336191</c:v>
                </c:pt>
                <c:pt idx="5144">
                  <c:v>51.43041558333789</c:v>
                </c:pt>
                <c:pt idx="5145">
                  <c:v>51.440413583361078</c:v>
                </c:pt>
                <c:pt idx="5146">
                  <c:v>51.450412583333673</c:v>
                </c:pt>
                <c:pt idx="5147">
                  <c:v>51.460411583335372</c:v>
                </c:pt>
                <c:pt idx="5148">
                  <c:v>51.47040958335856</c:v>
                </c:pt>
                <c:pt idx="5149">
                  <c:v>51.480408583360258</c:v>
                </c:pt>
                <c:pt idx="5150">
                  <c:v>51.490406583354343</c:v>
                </c:pt>
                <c:pt idx="5151">
                  <c:v>51.500405583356041</c:v>
                </c:pt>
                <c:pt idx="5152">
                  <c:v>51.51040458335774</c:v>
                </c:pt>
                <c:pt idx="5153">
                  <c:v>51.520402583351824</c:v>
                </c:pt>
                <c:pt idx="5154">
                  <c:v>51.530401583353523</c:v>
                </c:pt>
                <c:pt idx="5155">
                  <c:v>51.540399583347607</c:v>
                </c:pt>
                <c:pt idx="5156">
                  <c:v>51.550398583349306</c:v>
                </c:pt>
                <c:pt idx="5157">
                  <c:v>51.560397583351005</c:v>
                </c:pt>
                <c:pt idx="5158">
                  <c:v>51.570395583345089</c:v>
                </c:pt>
                <c:pt idx="5159">
                  <c:v>51.580394583346788</c:v>
                </c:pt>
                <c:pt idx="5160">
                  <c:v>51.590392583340872</c:v>
                </c:pt>
                <c:pt idx="5161">
                  <c:v>51.600391583342571</c:v>
                </c:pt>
                <c:pt idx="5162">
                  <c:v>51.61039058334427</c:v>
                </c:pt>
                <c:pt idx="5163">
                  <c:v>51.620388583338354</c:v>
                </c:pt>
                <c:pt idx="5164">
                  <c:v>51.630387583340053</c:v>
                </c:pt>
                <c:pt idx="5165">
                  <c:v>51.640385583334137</c:v>
                </c:pt>
                <c:pt idx="5166">
                  <c:v>51.650384583335835</c:v>
                </c:pt>
                <c:pt idx="5167">
                  <c:v>51.660383583337534</c:v>
                </c:pt>
                <c:pt idx="5168">
                  <c:v>51.670381583360722</c:v>
                </c:pt>
                <c:pt idx="5169">
                  <c:v>51.680380583333317</c:v>
                </c:pt>
                <c:pt idx="5170">
                  <c:v>51.690379583335016</c:v>
                </c:pt>
                <c:pt idx="5171">
                  <c:v>51.700377583358204</c:v>
                </c:pt>
                <c:pt idx="5172">
                  <c:v>51.710376583359903</c:v>
                </c:pt>
                <c:pt idx="5173">
                  <c:v>51.720374583353987</c:v>
                </c:pt>
                <c:pt idx="5174">
                  <c:v>51.730373583355686</c:v>
                </c:pt>
                <c:pt idx="5175">
                  <c:v>51.740372583357384</c:v>
                </c:pt>
                <c:pt idx="5176">
                  <c:v>51.750370583351469</c:v>
                </c:pt>
                <c:pt idx="5177">
                  <c:v>51.760369583353167</c:v>
                </c:pt>
                <c:pt idx="5178">
                  <c:v>51.770367583347252</c:v>
                </c:pt>
                <c:pt idx="5179">
                  <c:v>51.78036658334895</c:v>
                </c:pt>
                <c:pt idx="5180">
                  <c:v>51.790365583350649</c:v>
                </c:pt>
                <c:pt idx="5181">
                  <c:v>51.800363583344733</c:v>
                </c:pt>
                <c:pt idx="5182">
                  <c:v>51.810362583346432</c:v>
                </c:pt>
                <c:pt idx="5183">
                  <c:v>51.820361583348131</c:v>
                </c:pt>
                <c:pt idx="5184">
                  <c:v>51.830359583342215</c:v>
                </c:pt>
                <c:pt idx="5185">
                  <c:v>51.840358583343914</c:v>
                </c:pt>
                <c:pt idx="5186">
                  <c:v>51.850355875008972</c:v>
                </c:pt>
                <c:pt idx="5187">
                  <c:v>51.860354875010671</c:v>
                </c:pt>
                <c:pt idx="5188">
                  <c:v>51.87035387501237</c:v>
                </c:pt>
                <c:pt idx="5189">
                  <c:v>51.880351875006454</c:v>
                </c:pt>
                <c:pt idx="5190">
                  <c:v>51.890350875008153</c:v>
                </c:pt>
                <c:pt idx="5191">
                  <c:v>51.900348875002237</c:v>
                </c:pt>
                <c:pt idx="5192">
                  <c:v>51.910347875003936</c:v>
                </c:pt>
                <c:pt idx="5193">
                  <c:v>51.920346875005635</c:v>
                </c:pt>
                <c:pt idx="5194">
                  <c:v>51.930344875028823</c:v>
                </c:pt>
                <c:pt idx="5195">
                  <c:v>51.940343875001417</c:v>
                </c:pt>
                <c:pt idx="5196">
                  <c:v>51.950341875024606</c:v>
                </c:pt>
                <c:pt idx="5197">
                  <c:v>51.960340875026304</c:v>
                </c:pt>
                <c:pt idx="5198">
                  <c:v>51.970339875028003</c:v>
                </c:pt>
                <c:pt idx="5199">
                  <c:v>51.980337875022087</c:v>
                </c:pt>
                <c:pt idx="5200">
                  <c:v>51.990336875023786</c:v>
                </c:pt>
                <c:pt idx="5201">
                  <c:v>52.000335875025485</c:v>
                </c:pt>
                <c:pt idx="5202">
                  <c:v>52.010333875019569</c:v>
                </c:pt>
                <c:pt idx="5203">
                  <c:v>52.020332875021268</c:v>
                </c:pt>
                <c:pt idx="5204">
                  <c:v>52.030330875015352</c:v>
                </c:pt>
                <c:pt idx="5205">
                  <c:v>52.040329875017051</c:v>
                </c:pt>
                <c:pt idx="5206">
                  <c:v>52.050328875018749</c:v>
                </c:pt>
                <c:pt idx="5207">
                  <c:v>52.060326875012834</c:v>
                </c:pt>
                <c:pt idx="5208">
                  <c:v>52.070325875014532</c:v>
                </c:pt>
                <c:pt idx="5209">
                  <c:v>52.080323875008617</c:v>
                </c:pt>
                <c:pt idx="5210">
                  <c:v>52.090322875010315</c:v>
                </c:pt>
                <c:pt idx="5211">
                  <c:v>52.100321875012014</c:v>
                </c:pt>
                <c:pt idx="5212">
                  <c:v>52.110319875006098</c:v>
                </c:pt>
                <c:pt idx="5213">
                  <c:v>52.120318875007797</c:v>
                </c:pt>
                <c:pt idx="5214">
                  <c:v>52.130316875001881</c:v>
                </c:pt>
                <c:pt idx="5215">
                  <c:v>52.14031587500358</c:v>
                </c:pt>
                <c:pt idx="5216">
                  <c:v>52.150314875005279</c:v>
                </c:pt>
                <c:pt idx="5217">
                  <c:v>52.160312875028467</c:v>
                </c:pt>
                <c:pt idx="5218">
                  <c:v>52.170311875001062</c:v>
                </c:pt>
                <c:pt idx="5219">
                  <c:v>52.18031087500276</c:v>
                </c:pt>
                <c:pt idx="5220">
                  <c:v>52.190308875025949</c:v>
                </c:pt>
                <c:pt idx="5221">
                  <c:v>52.200307875027647</c:v>
                </c:pt>
                <c:pt idx="5222">
                  <c:v>52.210305875021731</c:v>
                </c:pt>
                <c:pt idx="5223">
                  <c:v>52.22030487502343</c:v>
                </c:pt>
                <c:pt idx="5224">
                  <c:v>52.230303875025129</c:v>
                </c:pt>
                <c:pt idx="5225">
                  <c:v>52.240301875019213</c:v>
                </c:pt>
                <c:pt idx="5226">
                  <c:v>52.250300875020912</c:v>
                </c:pt>
                <c:pt idx="5227">
                  <c:v>52.260298875014996</c:v>
                </c:pt>
                <c:pt idx="5228">
                  <c:v>52.270297875016695</c:v>
                </c:pt>
                <c:pt idx="5229">
                  <c:v>52.280296875018394</c:v>
                </c:pt>
                <c:pt idx="5230">
                  <c:v>52.290294875012478</c:v>
                </c:pt>
                <c:pt idx="5231">
                  <c:v>52.300293875014177</c:v>
                </c:pt>
                <c:pt idx="5232">
                  <c:v>52.310291875008261</c:v>
                </c:pt>
                <c:pt idx="5233">
                  <c:v>52.32029087500996</c:v>
                </c:pt>
                <c:pt idx="5234">
                  <c:v>52.330289875011658</c:v>
                </c:pt>
                <c:pt idx="5235">
                  <c:v>52.340287875005743</c:v>
                </c:pt>
                <c:pt idx="5236">
                  <c:v>52.350286875007441</c:v>
                </c:pt>
                <c:pt idx="5237">
                  <c:v>52.36028587500914</c:v>
                </c:pt>
                <c:pt idx="5238">
                  <c:v>52.370283875003224</c:v>
                </c:pt>
                <c:pt idx="5239">
                  <c:v>52.380282875004923</c:v>
                </c:pt>
                <c:pt idx="5240">
                  <c:v>52.390280875028111</c:v>
                </c:pt>
                <c:pt idx="5241">
                  <c:v>52.400279875000706</c:v>
                </c:pt>
                <c:pt idx="5242">
                  <c:v>52.410278875002405</c:v>
                </c:pt>
                <c:pt idx="5243">
                  <c:v>52.420276875025593</c:v>
                </c:pt>
                <c:pt idx="5244">
                  <c:v>52.430275875027291</c:v>
                </c:pt>
                <c:pt idx="5245">
                  <c:v>52.440273875021376</c:v>
                </c:pt>
                <c:pt idx="5246">
                  <c:v>52.450272875023074</c:v>
                </c:pt>
                <c:pt idx="5247">
                  <c:v>52.460271875024773</c:v>
                </c:pt>
                <c:pt idx="5248">
                  <c:v>52.470269875018857</c:v>
                </c:pt>
                <c:pt idx="5249">
                  <c:v>52.480268875020556</c:v>
                </c:pt>
                <c:pt idx="5250">
                  <c:v>52.49026687501464</c:v>
                </c:pt>
                <c:pt idx="5251">
                  <c:v>52.500265875016339</c:v>
                </c:pt>
                <c:pt idx="5252">
                  <c:v>52.510264875018038</c:v>
                </c:pt>
                <c:pt idx="5253">
                  <c:v>52.520262875012122</c:v>
                </c:pt>
                <c:pt idx="5254">
                  <c:v>52.530261875013821</c:v>
                </c:pt>
                <c:pt idx="5255">
                  <c:v>52.54026087501552</c:v>
                </c:pt>
                <c:pt idx="5256">
                  <c:v>52.550258875009604</c:v>
                </c:pt>
                <c:pt idx="5257">
                  <c:v>52.560257875011303</c:v>
                </c:pt>
                <c:pt idx="5258">
                  <c:v>52.570255875005387</c:v>
                </c:pt>
                <c:pt idx="5259">
                  <c:v>52.580254875007086</c:v>
                </c:pt>
                <c:pt idx="5260">
                  <c:v>52.590253875008784</c:v>
                </c:pt>
                <c:pt idx="5261">
                  <c:v>52.600251875002868</c:v>
                </c:pt>
                <c:pt idx="5262">
                  <c:v>52.610250875004567</c:v>
                </c:pt>
                <c:pt idx="5263">
                  <c:v>52.620249875006266</c:v>
                </c:pt>
                <c:pt idx="5264">
                  <c:v>52.63024787500035</c:v>
                </c:pt>
                <c:pt idx="5265">
                  <c:v>52.640246875002049</c:v>
                </c:pt>
                <c:pt idx="5266">
                  <c:v>52.650244875025237</c:v>
                </c:pt>
                <c:pt idx="5267">
                  <c:v>52.660243875026936</c:v>
                </c:pt>
                <c:pt idx="5268">
                  <c:v>52.670242875028634</c:v>
                </c:pt>
                <c:pt idx="5269">
                  <c:v>52.680240875022719</c:v>
                </c:pt>
                <c:pt idx="5270">
                  <c:v>52.690239875024417</c:v>
                </c:pt>
                <c:pt idx="5271">
                  <c:v>52.700237875018502</c:v>
                </c:pt>
                <c:pt idx="5272">
                  <c:v>52.7102368750202</c:v>
                </c:pt>
                <c:pt idx="5273">
                  <c:v>52.720235875021899</c:v>
                </c:pt>
                <c:pt idx="5274">
                  <c:v>52.730233875015983</c:v>
                </c:pt>
                <c:pt idx="5275">
                  <c:v>52.740232875017682</c:v>
                </c:pt>
                <c:pt idx="5276">
                  <c:v>52.750231875019381</c:v>
                </c:pt>
                <c:pt idx="5277">
                  <c:v>52.760229875013465</c:v>
                </c:pt>
                <c:pt idx="5278">
                  <c:v>52.770228875015164</c:v>
                </c:pt>
                <c:pt idx="5279">
                  <c:v>52.780226875009248</c:v>
                </c:pt>
                <c:pt idx="5280">
                  <c:v>52.790225875010947</c:v>
                </c:pt>
                <c:pt idx="5281">
                  <c:v>52.800224875012645</c:v>
                </c:pt>
                <c:pt idx="5282">
                  <c:v>52.81022287500673</c:v>
                </c:pt>
                <c:pt idx="5283">
                  <c:v>52.820221875008428</c:v>
                </c:pt>
                <c:pt idx="5284">
                  <c:v>52.830219875002513</c:v>
                </c:pt>
                <c:pt idx="5285">
                  <c:v>52.840218875004211</c:v>
                </c:pt>
                <c:pt idx="5286">
                  <c:v>52.850218333362136</c:v>
                </c:pt>
                <c:pt idx="5287">
                  <c:v>52.86021633335622</c:v>
                </c:pt>
                <c:pt idx="5288">
                  <c:v>52.870215333357919</c:v>
                </c:pt>
                <c:pt idx="5289">
                  <c:v>52.880213333352003</c:v>
                </c:pt>
                <c:pt idx="5290">
                  <c:v>52.890212333353702</c:v>
                </c:pt>
                <c:pt idx="5291">
                  <c:v>52.900211333355401</c:v>
                </c:pt>
                <c:pt idx="5292">
                  <c:v>52.910209333349485</c:v>
                </c:pt>
                <c:pt idx="5293">
                  <c:v>52.920208333351184</c:v>
                </c:pt>
                <c:pt idx="5294">
                  <c:v>52.930207333352882</c:v>
                </c:pt>
                <c:pt idx="5295">
                  <c:v>52.940205333346967</c:v>
                </c:pt>
                <c:pt idx="5296">
                  <c:v>52.950204333348665</c:v>
                </c:pt>
                <c:pt idx="5297">
                  <c:v>52.96020233334275</c:v>
                </c:pt>
                <c:pt idx="5298">
                  <c:v>52.970201333344448</c:v>
                </c:pt>
                <c:pt idx="5299">
                  <c:v>52.980200333346147</c:v>
                </c:pt>
                <c:pt idx="5300">
                  <c:v>52.990198333340231</c:v>
                </c:pt>
                <c:pt idx="5301">
                  <c:v>53.00019733334193</c:v>
                </c:pt>
                <c:pt idx="5302">
                  <c:v>53.010195333336014</c:v>
                </c:pt>
                <c:pt idx="5303">
                  <c:v>53.020194333337713</c:v>
                </c:pt>
                <c:pt idx="5304">
                  <c:v>53.030193333339412</c:v>
                </c:pt>
                <c:pt idx="5305">
                  <c:v>53.040191333333496</c:v>
                </c:pt>
                <c:pt idx="5306">
                  <c:v>53.050190333335195</c:v>
                </c:pt>
                <c:pt idx="5307">
                  <c:v>53.060189333336893</c:v>
                </c:pt>
                <c:pt idx="5308">
                  <c:v>53.070187333360082</c:v>
                </c:pt>
                <c:pt idx="5309">
                  <c:v>53.08018633336178</c:v>
                </c:pt>
                <c:pt idx="5310">
                  <c:v>53.090184333355865</c:v>
                </c:pt>
                <c:pt idx="5311">
                  <c:v>53.100183333357563</c:v>
                </c:pt>
                <c:pt idx="5312">
                  <c:v>53.110182333359262</c:v>
                </c:pt>
                <c:pt idx="5313">
                  <c:v>53.120180333353346</c:v>
                </c:pt>
                <c:pt idx="5314">
                  <c:v>53.130179333355045</c:v>
                </c:pt>
                <c:pt idx="5315">
                  <c:v>53.140177333349129</c:v>
                </c:pt>
                <c:pt idx="5316">
                  <c:v>53.150176333350828</c:v>
                </c:pt>
                <c:pt idx="5317">
                  <c:v>53.160175333352527</c:v>
                </c:pt>
                <c:pt idx="5318">
                  <c:v>53.170173333346611</c:v>
                </c:pt>
                <c:pt idx="5319">
                  <c:v>53.18017233334831</c:v>
                </c:pt>
                <c:pt idx="5320">
                  <c:v>53.190171333350008</c:v>
                </c:pt>
                <c:pt idx="5321">
                  <c:v>53.200169333344093</c:v>
                </c:pt>
                <c:pt idx="5322">
                  <c:v>53.210168333345791</c:v>
                </c:pt>
                <c:pt idx="5323">
                  <c:v>53.220166333339876</c:v>
                </c:pt>
                <c:pt idx="5324">
                  <c:v>53.230165333341574</c:v>
                </c:pt>
                <c:pt idx="5325">
                  <c:v>53.240164333343273</c:v>
                </c:pt>
                <c:pt idx="5326">
                  <c:v>53.250162333337357</c:v>
                </c:pt>
                <c:pt idx="5327">
                  <c:v>53.260161333339056</c:v>
                </c:pt>
                <c:pt idx="5328">
                  <c:v>53.270160333340755</c:v>
                </c:pt>
                <c:pt idx="5329">
                  <c:v>53.280158333334839</c:v>
                </c:pt>
                <c:pt idx="5330">
                  <c:v>53.290157333336538</c:v>
                </c:pt>
                <c:pt idx="5331">
                  <c:v>53.300155333359726</c:v>
                </c:pt>
                <c:pt idx="5332">
                  <c:v>53.310154333361425</c:v>
                </c:pt>
                <c:pt idx="5333">
                  <c:v>53.320153333334019</c:v>
                </c:pt>
                <c:pt idx="5334">
                  <c:v>53.330151333357207</c:v>
                </c:pt>
                <c:pt idx="5335">
                  <c:v>53.340150333358906</c:v>
                </c:pt>
                <c:pt idx="5336">
                  <c:v>53.35014833335299</c:v>
                </c:pt>
                <c:pt idx="5337">
                  <c:v>53.360147333354689</c:v>
                </c:pt>
                <c:pt idx="5338">
                  <c:v>53.370146333356388</c:v>
                </c:pt>
                <c:pt idx="5339">
                  <c:v>53.380144333350472</c:v>
                </c:pt>
                <c:pt idx="5340">
                  <c:v>53.390143333352171</c:v>
                </c:pt>
                <c:pt idx="5341">
                  <c:v>53.400141333346255</c:v>
                </c:pt>
                <c:pt idx="5342">
                  <c:v>53.410140333347954</c:v>
                </c:pt>
                <c:pt idx="5343">
                  <c:v>53.420139333349653</c:v>
                </c:pt>
                <c:pt idx="5344">
                  <c:v>53.430137333343737</c:v>
                </c:pt>
                <c:pt idx="5345">
                  <c:v>53.440136333345436</c:v>
                </c:pt>
                <c:pt idx="5346">
                  <c:v>53.450135333347134</c:v>
                </c:pt>
                <c:pt idx="5347">
                  <c:v>53.460133333341219</c:v>
                </c:pt>
                <c:pt idx="5348">
                  <c:v>53.470132333342917</c:v>
                </c:pt>
                <c:pt idx="5349">
                  <c:v>53.480130333337002</c:v>
                </c:pt>
                <c:pt idx="5350">
                  <c:v>53.4901293333387</c:v>
                </c:pt>
                <c:pt idx="5351">
                  <c:v>53.500128333340399</c:v>
                </c:pt>
                <c:pt idx="5352">
                  <c:v>53.510126333334483</c:v>
                </c:pt>
                <c:pt idx="5353">
                  <c:v>53.520125333336182</c:v>
                </c:pt>
                <c:pt idx="5354">
                  <c:v>53.530124333337881</c:v>
                </c:pt>
                <c:pt idx="5355">
                  <c:v>53.540122333361069</c:v>
                </c:pt>
                <c:pt idx="5356">
                  <c:v>53.550121333333664</c:v>
                </c:pt>
                <c:pt idx="5357">
                  <c:v>53.560119333356852</c:v>
                </c:pt>
                <c:pt idx="5358">
                  <c:v>53.57011833335855</c:v>
                </c:pt>
                <c:pt idx="5359">
                  <c:v>53.580117333360249</c:v>
                </c:pt>
                <c:pt idx="5360">
                  <c:v>53.590115333354333</c:v>
                </c:pt>
                <c:pt idx="5361">
                  <c:v>53.600114333356032</c:v>
                </c:pt>
                <c:pt idx="5362">
                  <c:v>53.610113333357731</c:v>
                </c:pt>
                <c:pt idx="5363">
                  <c:v>53.620111333351815</c:v>
                </c:pt>
                <c:pt idx="5364">
                  <c:v>53.630110333353514</c:v>
                </c:pt>
                <c:pt idx="5365">
                  <c:v>53.640108333347598</c:v>
                </c:pt>
                <c:pt idx="5366">
                  <c:v>53.650107333349297</c:v>
                </c:pt>
                <c:pt idx="5367">
                  <c:v>53.660106333350996</c:v>
                </c:pt>
                <c:pt idx="5368">
                  <c:v>53.67010433334508</c:v>
                </c:pt>
                <c:pt idx="5369">
                  <c:v>53.680103333346779</c:v>
                </c:pt>
                <c:pt idx="5370">
                  <c:v>53.690101333340863</c:v>
                </c:pt>
                <c:pt idx="5371">
                  <c:v>53.700100333342561</c:v>
                </c:pt>
                <c:pt idx="5372">
                  <c:v>53.71009933334426</c:v>
                </c:pt>
                <c:pt idx="5373">
                  <c:v>53.720097333338344</c:v>
                </c:pt>
                <c:pt idx="5374">
                  <c:v>53.730096333340043</c:v>
                </c:pt>
                <c:pt idx="5375">
                  <c:v>53.740095333341742</c:v>
                </c:pt>
                <c:pt idx="5376">
                  <c:v>53.750093333335826</c:v>
                </c:pt>
                <c:pt idx="5377">
                  <c:v>53.760092333337525</c:v>
                </c:pt>
                <c:pt idx="5378">
                  <c:v>53.770090333360713</c:v>
                </c:pt>
                <c:pt idx="5379">
                  <c:v>53.780089333333308</c:v>
                </c:pt>
                <c:pt idx="5380">
                  <c:v>53.790088333335007</c:v>
                </c:pt>
                <c:pt idx="5381">
                  <c:v>53.800086333358195</c:v>
                </c:pt>
                <c:pt idx="5382">
                  <c:v>53.810085333359893</c:v>
                </c:pt>
                <c:pt idx="5383">
                  <c:v>53.820083333353978</c:v>
                </c:pt>
                <c:pt idx="5384">
                  <c:v>53.830082333355676</c:v>
                </c:pt>
                <c:pt idx="5385">
                  <c:v>53.840081333357375</c:v>
                </c:pt>
                <c:pt idx="5386">
                  <c:v>53.850079458352411</c:v>
                </c:pt>
                <c:pt idx="5387">
                  <c:v>53.86007845835411</c:v>
                </c:pt>
                <c:pt idx="5388">
                  <c:v>53.870077458355809</c:v>
                </c:pt>
                <c:pt idx="5389">
                  <c:v>53.880075458349893</c:v>
                </c:pt>
                <c:pt idx="5390">
                  <c:v>53.890074458351592</c:v>
                </c:pt>
                <c:pt idx="5391">
                  <c:v>53.900072458345676</c:v>
                </c:pt>
                <c:pt idx="5392">
                  <c:v>53.910071458347375</c:v>
                </c:pt>
                <c:pt idx="5393">
                  <c:v>53.920070458349073</c:v>
                </c:pt>
                <c:pt idx="5394">
                  <c:v>53.930068458343158</c:v>
                </c:pt>
                <c:pt idx="5395">
                  <c:v>53.940067458344856</c:v>
                </c:pt>
                <c:pt idx="5396">
                  <c:v>53.950066458346555</c:v>
                </c:pt>
                <c:pt idx="5397">
                  <c:v>53.960064458340639</c:v>
                </c:pt>
                <c:pt idx="5398">
                  <c:v>53.970063458342338</c:v>
                </c:pt>
                <c:pt idx="5399">
                  <c:v>53.980061458336422</c:v>
                </c:pt>
                <c:pt idx="5400">
                  <c:v>53.990060458338121</c:v>
                </c:pt>
                <c:pt idx="5401">
                  <c:v>54.00005945833982</c:v>
                </c:pt>
                <c:pt idx="5402">
                  <c:v>54.010057458333904</c:v>
                </c:pt>
                <c:pt idx="5403">
                  <c:v>54.020056458335603</c:v>
                </c:pt>
                <c:pt idx="5404">
                  <c:v>54.030054458358791</c:v>
                </c:pt>
                <c:pt idx="5405">
                  <c:v>54.040053458360489</c:v>
                </c:pt>
                <c:pt idx="5406">
                  <c:v>54.050052458362188</c:v>
                </c:pt>
                <c:pt idx="5407">
                  <c:v>54.060050458356272</c:v>
                </c:pt>
                <c:pt idx="5408">
                  <c:v>54.070049458357971</c:v>
                </c:pt>
                <c:pt idx="5409">
                  <c:v>54.08004845835967</c:v>
                </c:pt>
                <c:pt idx="5410">
                  <c:v>54.090046458353754</c:v>
                </c:pt>
                <c:pt idx="5411">
                  <c:v>54.100045458355453</c:v>
                </c:pt>
                <c:pt idx="5412">
                  <c:v>54.110043458349537</c:v>
                </c:pt>
                <c:pt idx="5413">
                  <c:v>54.120042458351236</c:v>
                </c:pt>
                <c:pt idx="5414">
                  <c:v>54.130041458352935</c:v>
                </c:pt>
                <c:pt idx="5415">
                  <c:v>54.140039458347019</c:v>
                </c:pt>
                <c:pt idx="5416">
                  <c:v>54.150038458348718</c:v>
                </c:pt>
                <c:pt idx="5417">
                  <c:v>54.160037458350416</c:v>
                </c:pt>
                <c:pt idx="5418">
                  <c:v>54.170035458344501</c:v>
                </c:pt>
                <c:pt idx="5419">
                  <c:v>54.180034458346199</c:v>
                </c:pt>
                <c:pt idx="5420">
                  <c:v>54.190032458340283</c:v>
                </c:pt>
                <c:pt idx="5421">
                  <c:v>54.200031458341982</c:v>
                </c:pt>
                <c:pt idx="5422">
                  <c:v>54.210030458343681</c:v>
                </c:pt>
                <c:pt idx="5423">
                  <c:v>54.220028458337765</c:v>
                </c:pt>
                <c:pt idx="5424">
                  <c:v>54.230027458339464</c:v>
                </c:pt>
                <c:pt idx="5425">
                  <c:v>54.240026458341163</c:v>
                </c:pt>
                <c:pt idx="5426">
                  <c:v>54.250024458335247</c:v>
                </c:pt>
                <c:pt idx="5427">
                  <c:v>54.260023458336946</c:v>
                </c:pt>
                <c:pt idx="5428">
                  <c:v>54.270021458360134</c:v>
                </c:pt>
                <c:pt idx="5429">
                  <c:v>54.280020458361832</c:v>
                </c:pt>
                <c:pt idx="5430">
                  <c:v>54.290019458334427</c:v>
                </c:pt>
                <c:pt idx="5431">
                  <c:v>54.300017458357615</c:v>
                </c:pt>
                <c:pt idx="5432">
                  <c:v>54.310016458359314</c:v>
                </c:pt>
                <c:pt idx="5433">
                  <c:v>54.320014458353398</c:v>
                </c:pt>
                <c:pt idx="5434">
                  <c:v>54.330013458355097</c:v>
                </c:pt>
                <c:pt idx="5435">
                  <c:v>54.340012458356796</c:v>
                </c:pt>
                <c:pt idx="5436">
                  <c:v>54.35001045835088</c:v>
                </c:pt>
                <c:pt idx="5437">
                  <c:v>54.360009458352579</c:v>
                </c:pt>
                <c:pt idx="5438">
                  <c:v>54.370008458354278</c:v>
                </c:pt>
                <c:pt idx="5439">
                  <c:v>54.380006458348362</c:v>
                </c:pt>
                <c:pt idx="5440">
                  <c:v>54.390005458350061</c:v>
                </c:pt>
                <c:pt idx="5441">
                  <c:v>54.400003458344145</c:v>
                </c:pt>
                <c:pt idx="5442">
                  <c:v>54.410002458345843</c:v>
                </c:pt>
                <c:pt idx="5443">
                  <c:v>54.420001458347542</c:v>
                </c:pt>
                <c:pt idx="5444">
                  <c:v>54.429999458341626</c:v>
                </c:pt>
                <c:pt idx="5445">
                  <c:v>54.439998458343325</c:v>
                </c:pt>
                <c:pt idx="5446">
                  <c:v>54.449997458345024</c:v>
                </c:pt>
                <c:pt idx="5447">
                  <c:v>54.459995458339108</c:v>
                </c:pt>
                <c:pt idx="5448">
                  <c:v>54.469994458340807</c:v>
                </c:pt>
                <c:pt idx="5449">
                  <c:v>54.479992458334891</c:v>
                </c:pt>
                <c:pt idx="5450">
                  <c:v>54.48999145833659</c:v>
                </c:pt>
                <c:pt idx="5451">
                  <c:v>54.499990458338289</c:v>
                </c:pt>
                <c:pt idx="5452">
                  <c:v>54.509988458361477</c:v>
                </c:pt>
                <c:pt idx="5453">
                  <c:v>54.519987458334072</c:v>
                </c:pt>
                <c:pt idx="5454">
                  <c:v>54.52998645833577</c:v>
                </c:pt>
                <c:pt idx="5455">
                  <c:v>54.539984458358958</c:v>
                </c:pt>
                <c:pt idx="5456">
                  <c:v>54.549983458360657</c:v>
                </c:pt>
                <c:pt idx="5457">
                  <c:v>54.559981458354741</c:v>
                </c:pt>
                <c:pt idx="5458">
                  <c:v>54.56998045835644</c:v>
                </c:pt>
                <c:pt idx="5459">
                  <c:v>54.579979458358139</c:v>
                </c:pt>
                <c:pt idx="5460">
                  <c:v>54.589977458352223</c:v>
                </c:pt>
                <c:pt idx="5461">
                  <c:v>54.599976458353922</c:v>
                </c:pt>
                <c:pt idx="5462">
                  <c:v>54.609975458355621</c:v>
                </c:pt>
                <c:pt idx="5463">
                  <c:v>54.619973458349705</c:v>
                </c:pt>
                <c:pt idx="5464">
                  <c:v>54.629972458351403</c:v>
                </c:pt>
                <c:pt idx="5465">
                  <c:v>54.639970458345488</c:v>
                </c:pt>
                <c:pt idx="5466">
                  <c:v>54.649969458347186</c:v>
                </c:pt>
                <c:pt idx="5467">
                  <c:v>54.659968458348885</c:v>
                </c:pt>
                <c:pt idx="5468">
                  <c:v>54.669966458342969</c:v>
                </c:pt>
                <c:pt idx="5469">
                  <c:v>54.679965458344668</c:v>
                </c:pt>
                <c:pt idx="5470">
                  <c:v>54.689964458346367</c:v>
                </c:pt>
                <c:pt idx="5471">
                  <c:v>54.699962458340451</c:v>
                </c:pt>
                <c:pt idx="5472">
                  <c:v>54.70996145834215</c:v>
                </c:pt>
                <c:pt idx="5473">
                  <c:v>54.719959458336234</c:v>
                </c:pt>
                <c:pt idx="5474">
                  <c:v>54.729958458337933</c:v>
                </c:pt>
                <c:pt idx="5475">
                  <c:v>54.739957458339632</c:v>
                </c:pt>
                <c:pt idx="5476">
                  <c:v>54.749955458333716</c:v>
                </c:pt>
                <c:pt idx="5477">
                  <c:v>54.759954458335415</c:v>
                </c:pt>
                <c:pt idx="5478">
                  <c:v>54.769952458358603</c:v>
                </c:pt>
                <c:pt idx="5479">
                  <c:v>54.779951458360301</c:v>
                </c:pt>
                <c:pt idx="5480">
                  <c:v>54.789950458362</c:v>
                </c:pt>
                <c:pt idx="5481">
                  <c:v>54.799948458356084</c:v>
                </c:pt>
                <c:pt idx="5482">
                  <c:v>54.809947458357783</c:v>
                </c:pt>
                <c:pt idx="5483">
                  <c:v>54.819946458359482</c:v>
                </c:pt>
                <c:pt idx="5484">
                  <c:v>54.829944458353566</c:v>
                </c:pt>
                <c:pt idx="5485">
                  <c:v>54.839943458355265</c:v>
                </c:pt>
                <c:pt idx="5486">
                  <c:v>54.849941250024131</c:v>
                </c:pt>
                <c:pt idx="5487">
                  <c:v>54.859940250025829</c:v>
                </c:pt>
                <c:pt idx="5488">
                  <c:v>54.869939250027528</c:v>
                </c:pt>
                <c:pt idx="5489">
                  <c:v>54.879937250021612</c:v>
                </c:pt>
                <c:pt idx="5490">
                  <c:v>54.889936250023311</c:v>
                </c:pt>
                <c:pt idx="5491">
                  <c:v>54.89993525002501</c:v>
                </c:pt>
                <c:pt idx="5492">
                  <c:v>54.909933250019094</c:v>
                </c:pt>
                <c:pt idx="5493">
                  <c:v>54.919932250020793</c:v>
                </c:pt>
                <c:pt idx="5494">
                  <c:v>54.929930250014877</c:v>
                </c:pt>
                <c:pt idx="5495">
                  <c:v>54.939929250016576</c:v>
                </c:pt>
                <c:pt idx="5496">
                  <c:v>54.949928250018274</c:v>
                </c:pt>
                <c:pt idx="5497">
                  <c:v>54.959926250012359</c:v>
                </c:pt>
                <c:pt idx="5498">
                  <c:v>54.969925250014057</c:v>
                </c:pt>
                <c:pt idx="5499">
                  <c:v>54.979924250015756</c:v>
                </c:pt>
                <c:pt idx="5500">
                  <c:v>54.98992225000984</c:v>
                </c:pt>
                <c:pt idx="5501">
                  <c:v>54.999921250011539</c:v>
                </c:pt>
                <c:pt idx="5502">
                  <c:v>55.009919250005623</c:v>
                </c:pt>
                <c:pt idx="5503">
                  <c:v>55.019918250007322</c:v>
                </c:pt>
                <c:pt idx="5504">
                  <c:v>55.029917250009021</c:v>
                </c:pt>
                <c:pt idx="5505">
                  <c:v>55.039915250003105</c:v>
                </c:pt>
                <c:pt idx="5506">
                  <c:v>55.049914250004804</c:v>
                </c:pt>
                <c:pt idx="5507">
                  <c:v>55.059913250006502</c:v>
                </c:pt>
                <c:pt idx="5508">
                  <c:v>55.069911250000587</c:v>
                </c:pt>
                <c:pt idx="5509">
                  <c:v>55.079910250002285</c:v>
                </c:pt>
                <c:pt idx="5510">
                  <c:v>55.089908250025474</c:v>
                </c:pt>
                <c:pt idx="5511">
                  <c:v>55.099907250027172</c:v>
                </c:pt>
                <c:pt idx="5512">
                  <c:v>55.109906250028871</c:v>
                </c:pt>
                <c:pt idx="5513">
                  <c:v>55.119904250022955</c:v>
                </c:pt>
                <c:pt idx="5514">
                  <c:v>55.129903250024654</c:v>
                </c:pt>
                <c:pt idx="5515">
                  <c:v>55.139902250026353</c:v>
                </c:pt>
                <c:pt idx="5516">
                  <c:v>55.149900250020437</c:v>
                </c:pt>
                <c:pt idx="5517">
                  <c:v>55.159899250022136</c:v>
                </c:pt>
                <c:pt idx="5518">
                  <c:v>55.16989725001622</c:v>
                </c:pt>
                <c:pt idx="5519">
                  <c:v>55.179896250017919</c:v>
                </c:pt>
                <c:pt idx="5520">
                  <c:v>55.189895250019617</c:v>
                </c:pt>
                <c:pt idx="5521">
                  <c:v>55.199893250013702</c:v>
                </c:pt>
                <c:pt idx="5522">
                  <c:v>55.2098922500154</c:v>
                </c:pt>
                <c:pt idx="5523">
                  <c:v>55.219891250017099</c:v>
                </c:pt>
                <c:pt idx="5524">
                  <c:v>55.229889250011183</c:v>
                </c:pt>
                <c:pt idx="5525">
                  <c:v>55.239888250012882</c:v>
                </c:pt>
                <c:pt idx="5526">
                  <c:v>55.249886250006966</c:v>
                </c:pt>
                <c:pt idx="5527">
                  <c:v>55.259885250008665</c:v>
                </c:pt>
                <c:pt idx="5528">
                  <c:v>55.269884250010364</c:v>
                </c:pt>
                <c:pt idx="5529">
                  <c:v>55.279882250004448</c:v>
                </c:pt>
                <c:pt idx="5530">
                  <c:v>55.289881250006147</c:v>
                </c:pt>
                <c:pt idx="5531">
                  <c:v>55.299880250007845</c:v>
                </c:pt>
                <c:pt idx="5532">
                  <c:v>55.30987825000193</c:v>
                </c:pt>
                <c:pt idx="5533">
                  <c:v>55.319877250003628</c:v>
                </c:pt>
                <c:pt idx="5534">
                  <c:v>55.329875250026817</c:v>
                </c:pt>
                <c:pt idx="5535">
                  <c:v>55.339874250028515</c:v>
                </c:pt>
                <c:pt idx="5536">
                  <c:v>55.34987325000111</c:v>
                </c:pt>
                <c:pt idx="5537">
                  <c:v>55.359871250024298</c:v>
                </c:pt>
                <c:pt idx="5538">
                  <c:v>55.369870250025997</c:v>
                </c:pt>
                <c:pt idx="5539">
                  <c:v>55.379869250027696</c:v>
                </c:pt>
                <c:pt idx="5540">
                  <c:v>55.38986725002178</c:v>
                </c:pt>
                <c:pt idx="5541">
                  <c:v>55.399866250023479</c:v>
                </c:pt>
                <c:pt idx="5542">
                  <c:v>55.409864250017563</c:v>
                </c:pt>
                <c:pt idx="5543">
                  <c:v>55.419863250019262</c:v>
                </c:pt>
                <c:pt idx="5544">
                  <c:v>55.42986225002096</c:v>
                </c:pt>
                <c:pt idx="5545">
                  <c:v>55.439860250015045</c:v>
                </c:pt>
                <c:pt idx="5546">
                  <c:v>55.449859250016743</c:v>
                </c:pt>
                <c:pt idx="5547">
                  <c:v>55.459858250018442</c:v>
                </c:pt>
                <c:pt idx="5548">
                  <c:v>55.469856250012526</c:v>
                </c:pt>
                <c:pt idx="5549">
                  <c:v>55.479855250014225</c:v>
                </c:pt>
                <c:pt idx="5550">
                  <c:v>55.489853250008309</c:v>
                </c:pt>
                <c:pt idx="5551">
                  <c:v>55.499852250010008</c:v>
                </c:pt>
                <c:pt idx="5552">
                  <c:v>55.509851250011707</c:v>
                </c:pt>
                <c:pt idx="5553">
                  <c:v>55.519849250005791</c:v>
                </c:pt>
                <c:pt idx="5554">
                  <c:v>55.52984825000749</c:v>
                </c:pt>
                <c:pt idx="5555">
                  <c:v>55.539847250009188</c:v>
                </c:pt>
                <c:pt idx="5556">
                  <c:v>55.549845250003273</c:v>
                </c:pt>
                <c:pt idx="5557">
                  <c:v>55.559844250004971</c:v>
                </c:pt>
                <c:pt idx="5558">
                  <c:v>55.569842250028159</c:v>
                </c:pt>
                <c:pt idx="5559">
                  <c:v>55.579841250000754</c:v>
                </c:pt>
                <c:pt idx="5560">
                  <c:v>55.589840250002453</c:v>
                </c:pt>
                <c:pt idx="5561">
                  <c:v>55.599838250025641</c:v>
                </c:pt>
                <c:pt idx="5562">
                  <c:v>55.60983725002734</c:v>
                </c:pt>
                <c:pt idx="5563">
                  <c:v>55.619836249999935</c:v>
                </c:pt>
                <c:pt idx="5564">
                  <c:v>55.629834250023123</c:v>
                </c:pt>
                <c:pt idx="5565">
                  <c:v>55.639833250024822</c:v>
                </c:pt>
                <c:pt idx="5566">
                  <c:v>55.649831250018906</c:v>
                </c:pt>
                <c:pt idx="5567">
                  <c:v>55.659830250020605</c:v>
                </c:pt>
                <c:pt idx="5568">
                  <c:v>55.669829250022303</c:v>
                </c:pt>
                <c:pt idx="5569">
                  <c:v>55.679827250016388</c:v>
                </c:pt>
                <c:pt idx="5570">
                  <c:v>55.689826250018086</c:v>
                </c:pt>
                <c:pt idx="5571">
                  <c:v>55.699825250019785</c:v>
                </c:pt>
                <c:pt idx="5572">
                  <c:v>55.709823250013869</c:v>
                </c:pt>
                <c:pt idx="5573">
                  <c:v>55.719822250015568</c:v>
                </c:pt>
                <c:pt idx="5574">
                  <c:v>55.729820250009652</c:v>
                </c:pt>
                <c:pt idx="5575">
                  <c:v>55.739819250011351</c:v>
                </c:pt>
                <c:pt idx="5576">
                  <c:v>55.74981825001305</c:v>
                </c:pt>
                <c:pt idx="5577">
                  <c:v>55.759816250007134</c:v>
                </c:pt>
                <c:pt idx="5578">
                  <c:v>55.769815250008833</c:v>
                </c:pt>
                <c:pt idx="5579">
                  <c:v>55.779814250010531</c:v>
                </c:pt>
                <c:pt idx="5580">
                  <c:v>55.789812250004616</c:v>
                </c:pt>
                <c:pt idx="5581">
                  <c:v>55.799811250006314</c:v>
                </c:pt>
                <c:pt idx="5582">
                  <c:v>55.809809250000399</c:v>
                </c:pt>
                <c:pt idx="5583">
                  <c:v>55.819808250002097</c:v>
                </c:pt>
                <c:pt idx="5584">
                  <c:v>55.829807250003796</c:v>
                </c:pt>
                <c:pt idx="5585">
                  <c:v>55.839805250026984</c:v>
                </c:pt>
                <c:pt idx="5586">
                  <c:v>55.849804625002434</c:v>
                </c:pt>
                <c:pt idx="5587">
                  <c:v>55.859803625004133</c:v>
                </c:pt>
                <c:pt idx="5588">
                  <c:v>55.869801625027321</c:v>
                </c:pt>
                <c:pt idx="5589">
                  <c:v>55.879800624999916</c:v>
                </c:pt>
                <c:pt idx="5590">
                  <c:v>55.889798625023104</c:v>
                </c:pt>
                <c:pt idx="5591">
                  <c:v>55.899797625024803</c:v>
                </c:pt>
                <c:pt idx="5592">
                  <c:v>55.909796625026502</c:v>
                </c:pt>
                <c:pt idx="5593">
                  <c:v>55.919794625020586</c:v>
                </c:pt>
                <c:pt idx="5594">
                  <c:v>55.929793625022285</c:v>
                </c:pt>
                <c:pt idx="5595">
                  <c:v>55.939792625023983</c:v>
                </c:pt>
                <c:pt idx="5596">
                  <c:v>55.949790625018068</c:v>
                </c:pt>
                <c:pt idx="5597">
                  <c:v>55.959789625019766</c:v>
                </c:pt>
                <c:pt idx="5598">
                  <c:v>55.969787625013851</c:v>
                </c:pt>
                <c:pt idx="5599">
                  <c:v>55.979786625015549</c:v>
                </c:pt>
                <c:pt idx="5600">
                  <c:v>55.989785625017248</c:v>
                </c:pt>
                <c:pt idx="5601">
                  <c:v>55.999783625011332</c:v>
                </c:pt>
                <c:pt idx="5602">
                  <c:v>56.009782625013031</c:v>
                </c:pt>
                <c:pt idx="5603">
                  <c:v>56.01978162501473</c:v>
                </c:pt>
                <c:pt idx="5604">
                  <c:v>56.029779625008814</c:v>
                </c:pt>
                <c:pt idx="5605">
                  <c:v>56.039778625010513</c:v>
                </c:pt>
                <c:pt idx="5606">
                  <c:v>56.049777625012212</c:v>
                </c:pt>
                <c:pt idx="5607">
                  <c:v>56.059775625006296</c:v>
                </c:pt>
                <c:pt idx="5608">
                  <c:v>56.069774625007994</c:v>
                </c:pt>
                <c:pt idx="5609">
                  <c:v>56.079772625002079</c:v>
                </c:pt>
                <c:pt idx="5610">
                  <c:v>56.089771625003777</c:v>
                </c:pt>
                <c:pt idx="5611">
                  <c:v>56.099770625005476</c:v>
                </c:pt>
                <c:pt idx="5612">
                  <c:v>56.109768625028664</c:v>
                </c:pt>
                <c:pt idx="5613">
                  <c:v>56.119767625001259</c:v>
                </c:pt>
                <c:pt idx="5614">
                  <c:v>56.129765625024447</c:v>
                </c:pt>
                <c:pt idx="5615">
                  <c:v>56.139764625026146</c:v>
                </c:pt>
                <c:pt idx="5616">
                  <c:v>56.149763625027845</c:v>
                </c:pt>
                <c:pt idx="5617">
                  <c:v>56.159761625021929</c:v>
                </c:pt>
                <c:pt idx="5618">
                  <c:v>56.169760625023628</c:v>
                </c:pt>
                <c:pt idx="5619">
                  <c:v>56.179759625025326</c:v>
                </c:pt>
                <c:pt idx="5620">
                  <c:v>56.189757625019411</c:v>
                </c:pt>
                <c:pt idx="5621">
                  <c:v>56.199756625021109</c:v>
                </c:pt>
                <c:pt idx="5622">
                  <c:v>56.209755625022808</c:v>
                </c:pt>
                <c:pt idx="5623">
                  <c:v>56.219753625016892</c:v>
                </c:pt>
                <c:pt idx="5624">
                  <c:v>56.229752625018591</c:v>
                </c:pt>
                <c:pt idx="5625">
                  <c:v>56.239750625012675</c:v>
                </c:pt>
                <c:pt idx="5626">
                  <c:v>56.249749625014374</c:v>
                </c:pt>
                <c:pt idx="5627">
                  <c:v>56.259748625016073</c:v>
                </c:pt>
                <c:pt idx="5628">
                  <c:v>56.269746625010157</c:v>
                </c:pt>
                <c:pt idx="5629">
                  <c:v>56.279745625011856</c:v>
                </c:pt>
                <c:pt idx="5630">
                  <c:v>56.289744625013554</c:v>
                </c:pt>
                <c:pt idx="5631">
                  <c:v>56.299742625007639</c:v>
                </c:pt>
                <c:pt idx="5632">
                  <c:v>56.309741625009337</c:v>
                </c:pt>
                <c:pt idx="5633">
                  <c:v>56.319739625003422</c:v>
                </c:pt>
                <c:pt idx="5634">
                  <c:v>56.32973862500512</c:v>
                </c:pt>
                <c:pt idx="5635">
                  <c:v>56.339737625006819</c:v>
                </c:pt>
                <c:pt idx="5636">
                  <c:v>56.349735625000903</c:v>
                </c:pt>
                <c:pt idx="5637">
                  <c:v>56.359734625002602</c:v>
                </c:pt>
                <c:pt idx="5638">
                  <c:v>56.369733625004301</c:v>
                </c:pt>
                <c:pt idx="5639">
                  <c:v>56.379731625027489</c:v>
                </c:pt>
                <c:pt idx="5640">
                  <c:v>56.389730625000084</c:v>
                </c:pt>
                <c:pt idx="5641">
                  <c:v>56.399728625023272</c:v>
                </c:pt>
                <c:pt idx="5642">
                  <c:v>56.409727625024971</c:v>
                </c:pt>
                <c:pt idx="5643">
                  <c:v>56.419726625026669</c:v>
                </c:pt>
                <c:pt idx="5644">
                  <c:v>56.429724625020754</c:v>
                </c:pt>
                <c:pt idx="5645">
                  <c:v>56.439723625022452</c:v>
                </c:pt>
                <c:pt idx="5646">
                  <c:v>56.449722625024151</c:v>
                </c:pt>
                <c:pt idx="5647">
                  <c:v>56.459720625018235</c:v>
                </c:pt>
                <c:pt idx="5648">
                  <c:v>56.469719625019934</c:v>
                </c:pt>
                <c:pt idx="5649">
                  <c:v>56.479718625021633</c:v>
                </c:pt>
                <c:pt idx="5650">
                  <c:v>56.489716625015717</c:v>
                </c:pt>
                <c:pt idx="5651">
                  <c:v>56.499715625017416</c:v>
                </c:pt>
                <c:pt idx="5652">
                  <c:v>56.5097136250115</c:v>
                </c:pt>
                <c:pt idx="5653">
                  <c:v>56.519712625013199</c:v>
                </c:pt>
                <c:pt idx="5654">
                  <c:v>56.529711625014897</c:v>
                </c:pt>
                <c:pt idx="5655">
                  <c:v>56.539709625008982</c:v>
                </c:pt>
                <c:pt idx="5656">
                  <c:v>56.54970862501068</c:v>
                </c:pt>
                <c:pt idx="5657">
                  <c:v>56.559707625012379</c:v>
                </c:pt>
                <c:pt idx="5658">
                  <c:v>56.569705625006463</c:v>
                </c:pt>
                <c:pt idx="5659">
                  <c:v>56.579704625008162</c:v>
                </c:pt>
                <c:pt idx="5660">
                  <c:v>56.589702625002246</c:v>
                </c:pt>
                <c:pt idx="5661">
                  <c:v>56.599701625003945</c:v>
                </c:pt>
                <c:pt idx="5662">
                  <c:v>56.609700625005644</c:v>
                </c:pt>
                <c:pt idx="5663">
                  <c:v>56.619698625028832</c:v>
                </c:pt>
                <c:pt idx="5664">
                  <c:v>56.629697625001427</c:v>
                </c:pt>
                <c:pt idx="5665">
                  <c:v>56.639696625003126</c:v>
                </c:pt>
                <c:pt idx="5666">
                  <c:v>56.649694625026314</c:v>
                </c:pt>
                <c:pt idx="5667">
                  <c:v>56.659693625028012</c:v>
                </c:pt>
                <c:pt idx="5668">
                  <c:v>56.669692625000607</c:v>
                </c:pt>
                <c:pt idx="5669">
                  <c:v>56.679690625023795</c:v>
                </c:pt>
                <c:pt idx="5670">
                  <c:v>56.689689625025494</c:v>
                </c:pt>
                <c:pt idx="5671">
                  <c:v>56.699687625019578</c:v>
                </c:pt>
                <c:pt idx="5672">
                  <c:v>56.709686625021277</c:v>
                </c:pt>
                <c:pt idx="5673">
                  <c:v>56.719685625022976</c:v>
                </c:pt>
                <c:pt idx="5674">
                  <c:v>56.72968362501706</c:v>
                </c:pt>
                <c:pt idx="5675">
                  <c:v>56.739682625018759</c:v>
                </c:pt>
                <c:pt idx="5676">
                  <c:v>56.749681625020457</c:v>
                </c:pt>
                <c:pt idx="5677">
                  <c:v>56.759679625014542</c:v>
                </c:pt>
                <c:pt idx="5678">
                  <c:v>56.76967862501624</c:v>
                </c:pt>
                <c:pt idx="5679">
                  <c:v>56.779676625010325</c:v>
                </c:pt>
                <c:pt idx="5680">
                  <c:v>56.789675625012023</c:v>
                </c:pt>
                <c:pt idx="5681">
                  <c:v>56.799674625013722</c:v>
                </c:pt>
                <c:pt idx="5682">
                  <c:v>56.809672625007806</c:v>
                </c:pt>
                <c:pt idx="5683">
                  <c:v>56.819671625009505</c:v>
                </c:pt>
                <c:pt idx="5684">
                  <c:v>56.829670625011204</c:v>
                </c:pt>
                <c:pt idx="5685">
                  <c:v>56.839668625005288</c:v>
                </c:pt>
                <c:pt idx="5686">
                  <c:v>56.849667583359405</c:v>
                </c:pt>
                <c:pt idx="5687">
                  <c:v>56.859666583361104</c:v>
                </c:pt>
                <c:pt idx="5688">
                  <c:v>56.869664583355188</c:v>
                </c:pt>
                <c:pt idx="5689">
                  <c:v>56.879663583356887</c:v>
                </c:pt>
                <c:pt idx="5690">
                  <c:v>56.889661583350971</c:v>
                </c:pt>
                <c:pt idx="5691">
                  <c:v>56.89966058335267</c:v>
                </c:pt>
                <c:pt idx="5692">
                  <c:v>56.909659583354369</c:v>
                </c:pt>
                <c:pt idx="5693">
                  <c:v>56.919657583348453</c:v>
                </c:pt>
                <c:pt idx="5694">
                  <c:v>56.929656583350152</c:v>
                </c:pt>
                <c:pt idx="5695">
                  <c:v>56.939655583351851</c:v>
                </c:pt>
                <c:pt idx="5696">
                  <c:v>56.949653583345935</c:v>
                </c:pt>
                <c:pt idx="5697">
                  <c:v>56.959652583347633</c:v>
                </c:pt>
                <c:pt idx="5698">
                  <c:v>56.969650583341718</c:v>
                </c:pt>
                <c:pt idx="5699">
                  <c:v>56.979649583343416</c:v>
                </c:pt>
                <c:pt idx="5700">
                  <c:v>56.989648583345115</c:v>
                </c:pt>
                <c:pt idx="5701">
                  <c:v>56.999646583339199</c:v>
                </c:pt>
                <c:pt idx="5702">
                  <c:v>57.009645583340898</c:v>
                </c:pt>
                <c:pt idx="5703">
                  <c:v>57.019644583342597</c:v>
                </c:pt>
                <c:pt idx="5704">
                  <c:v>57.029642583336681</c:v>
                </c:pt>
                <c:pt idx="5705">
                  <c:v>57.03964158333838</c:v>
                </c:pt>
                <c:pt idx="5706">
                  <c:v>57.049639583361568</c:v>
                </c:pt>
                <c:pt idx="5707">
                  <c:v>57.059638583334163</c:v>
                </c:pt>
                <c:pt idx="5708">
                  <c:v>57.069637583335862</c:v>
                </c:pt>
                <c:pt idx="5709">
                  <c:v>57.07963558335905</c:v>
                </c:pt>
                <c:pt idx="5710">
                  <c:v>57.089634583360748</c:v>
                </c:pt>
                <c:pt idx="5711">
                  <c:v>57.099633583333343</c:v>
                </c:pt>
                <c:pt idx="5712">
                  <c:v>57.109631583356531</c:v>
                </c:pt>
                <c:pt idx="5713">
                  <c:v>57.11963058335823</c:v>
                </c:pt>
                <c:pt idx="5714">
                  <c:v>57.129629583359929</c:v>
                </c:pt>
                <c:pt idx="5715">
                  <c:v>57.139627583354013</c:v>
                </c:pt>
                <c:pt idx="5716">
                  <c:v>57.149626583355712</c:v>
                </c:pt>
                <c:pt idx="5717">
                  <c:v>57.159624583349796</c:v>
                </c:pt>
                <c:pt idx="5718">
                  <c:v>57.169623583351495</c:v>
                </c:pt>
                <c:pt idx="5719">
                  <c:v>57.179622583353193</c:v>
                </c:pt>
                <c:pt idx="5720">
                  <c:v>57.189620583347278</c:v>
                </c:pt>
                <c:pt idx="5721">
                  <c:v>57.199619583348976</c:v>
                </c:pt>
                <c:pt idx="5722">
                  <c:v>57.209618583350675</c:v>
                </c:pt>
                <c:pt idx="5723">
                  <c:v>57.219616583344759</c:v>
                </c:pt>
                <c:pt idx="5724">
                  <c:v>57.229615583346458</c:v>
                </c:pt>
                <c:pt idx="5725">
                  <c:v>57.239613583340542</c:v>
                </c:pt>
                <c:pt idx="5726">
                  <c:v>57.249612583342241</c:v>
                </c:pt>
                <c:pt idx="5727">
                  <c:v>57.25961158334394</c:v>
                </c:pt>
                <c:pt idx="5728">
                  <c:v>57.269609583338024</c:v>
                </c:pt>
                <c:pt idx="5729">
                  <c:v>57.279608583339723</c:v>
                </c:pt>
                <c:pt idx="5730">
                  <c:v>57.289607583341422</c:v>
                </c:pt>
                <c:pt idx="5731">
                  <c:v>57.299605583335506</c:v>
                </c:pt>
                <c:pt idx="5732">
                  <c:v>57.309604583337205</c:v>
                </c:pt>
                <c:pt idx="5733">
                  <c:v>57.319603583338903</c:v>
                </c:pt>
                <c:pt idx="5734">
                  <c:v>57.329601583362091</c:v>
                </c:pt>
                <c:pt idx="5735">
                  <c:v>57.339600583334686</c:v>
                </c:pt>
                <c:pt idx="5736">
                  <c:v>57.349598583357874</c:v>
                </c:pt>
                <c:pt idx="5737">
                  <c:v>57.359597583359573</c:v>
                </c:pt>
                <c:pt idx="5738">
                  <c:v>57.369596583361272</c:v>
                </c:pt>
                <c:pt idx="5739">
                  <c:v>57.379594583355356</c:v>
                </c:pt>
                <c:pt idx="5740">
                  <c:v>57.389593583357055</c:v>
                </c:pt>
                <c:pt idx="5741">
                  <c:v>57.399592583358753</c:v>
                </c:pt>
                <c:pt idx="5742">
                  <c:v>57.409590583352838</c:v>
                </c:pt>
                <c:pt idx="5743">
                  <c:v>57.419589583354536</c:v>
                </c:pt>
                <c:pt idx="5744">
                  <c:v>57.429588583356235</c:v>
                </c:pt>
                <c:pt idx="5745">
                  <c:v>57.439586583350319</c:v>
                </c:pt>
                <c:pt idx="5746">
                  <c:v>57.449585583352018</c:v>
                </c:pt>
                <c:pt idx="5747">
                  <c:v>57.459583583346102</c:v>
                </c:pt>
                <c:pt idx="5748">
                  <c:v>57.469582583347801</c:v>
                </c:pt>
                <c:pt idx="5749">
                  <c:v>57.4795815833495</c:v>
                </c:pt>
                <c:pt idx="5750">
                  <c:v>57.489579583343584</c:v>
                </c:pt>
                <c:pt idx="5751">
                  <c:v>57.499578583345283</c:v>
                </c:pt>
                <c:pt idx="5752">
                  <c:v>57.509577583346982</c:v>
                </c:pt>
                <c:pt idx="5753">
                  <c:v>57.519575583341066</c:v>
                </c:pt>
                <c:pt idx="5754">
                  <c:v>57.529574583342765</c:v>
                </c:pt>
                <c:pt idx="5755">
                  <c:v>57.539573583344463</c:v>
                </c:pt>
                <c:pt idx="5756">
                  <c:v>57.549571583338547</c:v>
                </c:pt>
                <c:pt idx="5757">
                  <c:v>57.559570583340246</c:v>
                </c:pt>
                <c:pt idx="5758">
                  <c:v>57.56956858333433</c:v>
                </c:pt>
                <c:pt idx="5759">
                  <c:v>57.579567583336029</c:v>
                </c:pt>
                <c:pt idx="5760">
                  <c:v>57.589566583337728</c:v>
                </c:pt>
                <c:pt idx="5761">
                  <c:v>57.599564583360916</c:v>
                </c:pt>
                <c:pt idx="5762">
                  <c:v>57.609563583333511</c:v>
                </c:pt>
                <c:pt idx="5763">
                  <c:v>57.61956258333521</c:v>
                </c:pt>
                <c:pt idx="5764">
                  <c:v>57.629560583358398</c:v>
                </c:pt>
                <c:pt idx="5765">
                  <c:v>57.639559583360096</c:v>
                </c:pt>
                <c:pt idx="5766">
                  <c:v>57.649557583354181</c:v>
                </c:pt>
                <c:pt idx="5767">
                  <c:v>57.659556583355879</c:v>
                </c:pt>
                <c:pt idx="5768">
                  <c:v>57.669555583357578</c:v>
                </c:pt>
                <c:pt idx="5769">
                  <c:v>57.679553583351662</c:v>
                </c:pt>
                <c:pt idx="5770">
                  <c:v>57.689552583353361</c:v>
                </c:pt>
                <c:pt idx="5771">
                  <c:v>57.69955158335506</c:v>
                </c:pt>
                <c:pt idx="5772">
                  <c:v>57.709549583349144</c:v>
                </c:pt>
                <c:pt idx="5773">
                  <c:v>57.719548583350843</c:v>
                </c:pt>
                <c:pt idx="5774">
                  <c:v>57.729547583352542</c:v>
                </c:pt>
                <c:pt idx="5775">
                  <c:v>57.739545583346626</c:v>
                </c:pt>
                <c:pt idx="5776">
                  <c:v>57.749544583348325</c:v>
                </c:pt>
                <c:pt idx="5777">
                  <c:v>57.759542583342409</c:v>
                </c:pt>
                <c:pt idx="5778">
                  <c:v>57.769541583344107</c:v>
                </c:pt>
                <c:pt idx="5779">
                  <c:v>57.779540583345806</c:v>
                </c:pt>
                <c:pt idx="5780">
                  <c:v>57.78953858333989</c:v>
                </c:pt>
                <c:pt idx="5781">
                  <c:v>57.799537583341589</c:v>
                </c:pt>
                <c:pt idx="5782">
                  <c:v>57.809536583343288</c:v>
                </c:pt>
                <c:pt idx="5783">
                  <c:v>57.819534583337372</c:v>
                </c:pt>
                <c:pt idx="5784">
                  <c:v>57.829533583339071</c:v>
                </c:pt>
                <c:pt idx="5785">
                  <c:v>57.839531583362259</c:v>
                </c:pt>
                <c:pt idx="5786">
                  <c:v>57.849530583334854</c:v>
                </c:pt>
                <c:pt idx="5787">
                  <c:v>57.85952975001419</c:v>
                </c:pt>
                <c:pt idx="5788">
                  <c:v>57.869527750008274</c:v>
                </c:pt>
                <c:pt idx="5789">
                  <c:v>57.879526750009973</c:v>
                </c:pt>
                <c:pt idx="5790">
                  <c:v>57.889525750011671</c:v>
                </c:pt>
                <c:pt idx="5791">
                  <c:v>57.899523750005756</c:v>
                </c:pt>
                <c:pt idx="5792">
                  <c:v>57.909522750007454</c:v>
                </c:pt>
                <c:pt idx="5793">
                  <c:v>57.919521750009153</c:v>
                </c:pt>
                <c:pt idx="5794">
                  <c:v>57.929519750003237</c:v>
                </c:pt>
                <c:pt idx="5795">
                  <c:v>57.939518750004936</c:v>
                </c:pt>
                <c:pt idx="5796">
                  <c:v>57.949517750006635</c:v>
                </c:pt>
                <c:pt idx="5797">
                  <c:v>57.959515750000719</c:v>
                </c:pt>
                <c:pt idx="5798">
                  <c:v>57.969514750002418</c:v>
                </c:pt>
                <c:pt idx="5799">
                  <c:v>57.979512750025606</c:v>
                </c:pt>
                <c:pt idx="5800">
                  <c:v>57.989511750027305</c:v>
                </c:pt>
                <c:pt idx="5801">
                  <c:v>57.999510749999899</c:v>
                </c:pt>
                <c:pt idx="5802">
                  <c:v>58.009508750023087</c:v>
                </c:pt>
                <c:pt idx="5803">
                  <c:v>58.019507750024786</c:v>
                </c:pt>
                <c:pt idx="5804">
                  <c:v>58.029506750026485</c:v>
                </c:pt>
                <c:pt idx="5805">
                  <c:v>58.039504750020569</c:v>
                </c:pt>
                <c:pt idx="5806">
                  <c:v>58.049503750022268</c:v>
                </c:pt>
                <c:pt idx="5807">
                  <c:v>58.059502750023967</c:v>
                </c:pt>
                <c:pt idx="5808">
                  <c:v>58.069500750018051</c:v>
                </c:pt>
                <c:pt idx="5809">
                  <c:v>58.07949975001975</c:v>
                </c:pt>
                <c:pt idx="5810">
                  <c:v>58.089497750013834</c:v>
                </c:pt>
                <c:pt idx="5811">
                  <c:v>58.099496750015533</c:v>
                </c:pt>
                <c:pt idx="5812">
                  <c:v>58.109495750017231</c:v>
                </c:pt>
                <c:pt idx="5813">
                  <c:v>58.119493750011316</c:v>
                </c:pt>
                <c:pt idx="5814">
                  <c:v>58.129492750013014</c:v>
                </c:pt>
                <c:pt idx="5815">
                  <c:v>58.139491750014713</c:v>
                </c:pt>
                <c:pt idx="5816">
                  <c:v>58.149489750008797</c:v>
                </c:pt>
                <c:pt idx="5817">
                  <c:v>58.159488750010496</c:v>
                </c:pt>
                <c:pt idx="5818">
                  <c:v>58.169487750012195</c:v>
                </c:pt>
                <c:pt idx="5819">
                  <c:v>58.179485750006279</c:v>
                </c:pt>
                <c:pt idx="5820">
                  <c:v>58.189484750007978</c:v>
                </c:pt>
                <c:pt idx="5821">
                  <c:v>58.199482750002062</c:v>
                </c:pt>
                <c:pt idx="5822">
                  <c:v>58.209481750003761</c:v>
                </c:pt>
                <c:pt idx="5823">
                  <c:v>58.219480750005459</c:v>
                </c:pt>
                <c:pt idx="5824">
                  <c:v>58.229478750028647</c:v>
                </c:pt>
                <c:pt idx="5825">
                  <c:v>58.239477750001242</c:v>
                </c:pt>
                <c:pt idx="5826">
                  <c:v>58.249476750002941</c:v>
                </c:pt>
                <c:pt idx="5827">
                  <c:v>58.259474750026129</c:v>
                </c:pt>
                <c:pt idx="5828">
                  <c:v>58.269473750027828</c:v>
                </c:pt>
                <c:pt idx="5829">
                  <c:v>58.279472750000423</c:v>
                </c:pt>
                <c:pt idx="5830">
                  <c:v>58.289470750023611</c:v>
                </c:pt>
                <c:pt idx="5831">
                  <c:v>58.29946975002531</c:v>
                </c:pt>
                <c:pt idx="5832">
                  <c:v>58.309467750019394</c:v>
                </c:pt>
                <c:pt idx="5833">
                  <c:v>58.319466750021093</c:v>
                </c:pt>
                <c:pt idx="5834">
                  <c:v>58.329465750022791</c:v>
                </c:pt>
                <c:pt idx="5835">
                  <c:v>58.339463750016876</c:v>
                </c:pt>
                <c:pt idx="5836">
                  <c:v>58.349462750018574</c:v>
                </c:pt>
                <c:pt idx="5837">
                  <c:v>58.359461750020273</c:v>
                </c:pt>
                <c:pt idx="5838">
                  <c:v>58.369459750014357</c:v>
                </c:pt>
                <c:pt idx="5839">
                  <c:v>58.379458750016056</c:v>
                </c:pt>
                <c:pt idx="5840">
                  <c:v>58.38945675001014</c:v>
                </c:pt>
                <c:pt idx="5841">
                  <c:v>58.399455750011839</c:v>
                </c:pt>
                <c:pt idx="5842">
                  <c:v>58.409454750013538</c:v>
                </c:pt>
                <c:pt idx="5843">
                  <c:v>58.419452750007622</c:v>
                </c:pt>
                <c:pt idx="5844">
                  <c:v>58.429451750009321</c:v>
                </c:pt>
                <c:pt idx="5845">
                  <c:v>58.439450750011019</c:v>
                </c:pt>
                <c:pt idx="5846">
                  <c:v>58.449448750005104</c:v>
                </c:pt>
                <c:pt idx="5847">
                  <c:v>58.459447750006802</c:v>
                </c:pt>
                <c:pt idx="5848">
                  <c:v>58.469446750008501</c:v>
                </c:pt>
                <c:pt idx="5849">
                  <c:v>58.479444750002585</c:v>
                </c:pt>
                <c:pt idx="5850">
                  <c:v>58.489443750004284</c:v>
                </c:pt>
                <c:pt idx="5851">
                  <c:v>58.499442750005983</c:v>
                </c:pt>
                <c:pt idx="5852">
                  <c:v>58.509440750000067</c:v>
                </c:pt>
                <c:pt idx="5853">
                  <c:v>58.519439750001766</c:v>
                </c:pt>
                <c:pt idx="5854">
                  <c:v>58.529437750024954</c:v>
                </c:pt>
                <c:pt idx="5855">
                  <c:v>58.539436750026653</c:v>
                </c:pt>
                <c:pt idx="5856">
                  <c:v>58.549435750028351</c:v>
                </c:pt>
                <c:pt idx="5857">
                  <c:v>58.559433750022436</c:v>
                </c:pt>
                <c:pt idx="5858">
                  <c:v>58.569432750024134</c:v>
                </c:pt>
                <c:pt idx="5859">
                  <c:v>58.579431750025833</c:v>
                </c:pt>
                <c:pt idx="5860">
                  <c:v>58.589429750019917</c:v>
                </c:pt>
                <c:pt idx="5861">
                  <c:v>58.599428750021616</c:v>
                </c:pt>
                <c:pt idx="5862">
                  <c:v>58.609427750023315</c:v>
                </c:pt>
                <c:pt idx="5863">
                  <c:v>58.619425750017399</c:v>
                </c:pt>
                <c:pt idx="5864">
                  <c:v>58.629424750019098</c:v>
                </c:pt>
                <c:pt idx="5865">
                  <c:v>58.639422750013182</c:v>
                </c:pt>
                <c:pt idx="5866">
                  <c:v>58.649421750014881</c:v>
                </c:pt>
                <c:pt idx="5867">
                  <c:v>58.659420750016579</c:v>
                </c:pt>
                <c:pt idx="5868">
                  <c:v>58.669418750010664</c:v>
                </c:pt>
                <c:pt idx="5869">
                  <c:v>58.679417750012362</c:v>
                </c:pt>
                <c:pt idx="5870">
                  <c:v>58.689416750014061</c:v>
                </c:pt>
                <c:pt idx="5871">
                  <c:v>58.699414750008145</c:v>
                </c:pt>
                <c:pt idx="5872">
                  <c:v>58.709413750009844</c:v>
                </c:pt>
                <c:pt idx="5873">
                  <c:v>58.719412750011543</c:v>
                </c:pt>
                <c:pt idx="5874">
                  <c:v>58.729410750005627</c:v>
                </c:pt>
                <c:pt idx="5875">
                  <c:v>58.739409750007326</c:v>
                </c:pt>
                <c:pt idx="5876">
                  <c:v>58.74940775000141</c:v>
                </c:pt>
                <c:pt idx="5877">
                  <c:v>58.759406750003109</c:v>
                </c:pt>
                <c:pt idx="5878">
                  <c:v>58.769405750004807</c:v>
                </c:pt>
                <c:pt idx="5879">
                  <c:v>58.779403750027996</c:v>
                </c:pt>
                <c:pt idx="5880">
                  <c:v>58.78940275000059</c:v>
                </c:pt>
                <c:pt idx="5881">
                  <c:v>58.799401750002289</c:v>
                </c:pt>
                <c:pt idx="5882">
                  <c:v>58.809399750025477</c:v>
                </c:pt>
                <c:pt idx="5883">
                  <c:v>58.819398750027176</c:v>
                </c:pt>
                <c:pt idx="5884">
                  <c:v>58.829397750028875</c:v>
                </c:pt>
                <c:pt idx="5885">
                  <c:v>58.839395750022959</c:v>
                </c:pt>
                <c:pt idx="5886">
                  <c:v>58.849394750024658</c:v>
                </c:pt>
                <c:pt idx="5887">
                  <c:v>58.859391958336346</c:v>
                </c:pt>
                <c:pt idx="5888">
                  <c:v>58.869390958338045</c:v>
                </c:pt>
                <c:pt idx="5889">
                  <c:v>58.879389958339743</c:v>
                </c:pt>
                <c:pt idx="5890">
                  <c:v>58.889387958333828</c:v>
                </c:pt>
                <c:pt idx="5891">
                  <c:v>58.899386958335526</c:v>
                </c:pt>
                <c:pt idx="5892">
                  <c:v>58.909385958337225</c:v>
                </c:pt>
                <c:pt idx="5893">
                  <c:v>58.919383958360413</c:v>
                </c:pt>
                <c:pt idx="5894">
                  <c:v>58.929382958362112</c:v>
                </c:pt>
                <c:pt idx="5895">
                  <c:v>58.939381958334707</c:v>
                </c:pt>
                <c:pt idx="5896">
                  <c:v>58.949379958357895</c:v>
                </c:pt>
                <c:pt idx="5897">
                  <c:v>58.959378958359594</c:v>
                </c:pt>
                <c:pt idx="5898">
                  <c:v>58.969376958353678</c:v>
                </c:pt>
                <c:pt idx="5899">
                  <c:v>58.979375958355376</c:v>
                </c:pt>
                <c:pt idx="5900">
                  <c:v>58.989374958357075</c:v>
                </c:pt>
                <c:pt idx="5901">
                  <c:v>58.999372958351159</c:v>
                </c:pt>
                <c:pt idx="5902">
                  <c:v>59.009371958352858</c:v>
                </c:pt>
                <c:pt idx="5903">
                  <c:v>59.019370958354557</c:v>
                </c:pt>
                <c:pt idx="5904">
                  <c:v>59.029368958348641</c:v>
                </c:pt>
                <c:pt idx="5905">
                  <c:v>59.03936795835034</c:v>
                </c:pt>
                <c:pt idx="5906">
                  <c:v>59.049366958352039</c:v>
                </c:pt>
                <c:pt idx="5907">
                  <c:v>59.059364958346123</c:v>
                </c:pt>
                <c:pt idx="5908">
                  <c:v>59.069363958347822</c:v>
                </c:pt>
                <c:pt idx="5909">
                  <c:v>59.07936295834952</c:v>
                </c:pt>
                <c:pt idx="5910">
                  <c:v>59.089360958343605</c:v>
                </c:pt>
                <c:pt idx="5911">
                  <c:v>59.099359958345303</c:v>
                </c:pt>
                <c:pt idx="5912">
                  <c:v>59.109357958339388</c:v>
                </c:pt>
                <c:pt idx="5913">
                  <c:v>59.119356958341086</c:v>
                </c:pt>
                <c:pt idx="5914">
                  <c:v>59.129355958342785</c:v>
                </c:pt>
                <c:pt idx="5915">
                  <c:v>59.139353958336869</c:v>
                </c:pt>
                <c:pt idx="5916">
                  <c:v>59.149352958338568</c:v>
                </c:pt>
                <c:pt idx="5917">
                  <c:v>59.159351958340267</c:v>
                </c:pt>
                <c:pt idx="5918">
                  <c:v>59.169349958334351</c:v>
                </c:pt>
                <c:pt idx="5919">
                  <c:v>59.17934895833605</c:v>
                </c:pt>
                <c:pt idx="5920">
                  <c:v>59.189347958337748</c:v>
                </c:pt>
                <c:pt idx="5921">
                  <c:v>59.199345958360936</c:v>
                </c:pt>
                <c:pt idx="5922">
                  <c:v>59.209344958333531</c:v>
                </c:pt>
                <c:pt idx="5923">
                  <c:v>59.21934395833523</c:v>
                </c:pt>
                <c:pt idx="5924">
                  <c:v>59.229341958358418</c:v>
                </c:pt>
                <c:pt idx="5925">
                  <c:v>59.239340958360117</c:v>
                </c:pt>
                <c:pt idx="5926">
                  <c:v>59.249338958354201</c:v>
                </c:pt>
                <c:pt idx="5927">
                  <c:v>59.2593379583559</c:v>
                </c:pt>
                <c:pt idx="5928">
                  <c:v>59.269336958357599</c:v>
                </c:pt>
                <c:pt idx="5929">
                  <c:v>59.279334958351683</c:v>
                </c:pt>
                <c:pt idx="5930">
                  <c:v>59.289333958353382</c:v>
                </c:pt>
                <c:pt idx="5931">
                  <c:v>59.29933295835508</c:v>
                </c:pt>
                <c:pt idx="5932">
                  <c:v>59.309330958349165</c:v>
                </c:pt>
                <c:pt idx="5933">
                  <c:v>59.319329958350863</c:v>
                </c:pt>
                <c:pt idx="5934">
                  <c:v>59.329328958352562</c:v>
                </c:pt>
                <c:pt idx="5935">
                  <c:v>59.339326958346646</c:v>
                </c:pt>
                <c:pt idx="5936">
                  <c:v>59.349325958348345</c:v>
                </c:pt>
                <c:pt idx="5937">
                  <c:v>59.359323958342429</c:v>
                </c:pt>
                <c:pt idx="5938">
                  <c:v>59.369322958344128</c:v>
                </c:pt>
                <c:pt idx="5939">
                  <c:v>59.379321958345827</c:v>
                </c:pt>
                <c:pt idx="5940">
                  <c:v>59.389319958339911</c:v>
                </c:pt>
                <c:pt idx="5941">
                  <c:v>59.39931895834161</c:v>
                </c:pt>
                <c:pt idx="5942">
                  <c:v>59.409317958343308</c:v>
                </c:pt>
                <c:pt idx="5943">
                  <c:v>59.419315958337393</c:v>
                </c:pt>
                <c:pt idx="5944">
                  <c:v>59.429314958339091</c:v>
                </c:pt>
                <c:pt idx="5945">
                  <c:v>59.43931395834079</c:v>
                </c:pt>
                <c:pt idx="5946">
                  <c:v>59.449311958334874</c:v>
                </c:pt>
                <c:pt idx="5947">
                  <c:v>59.459310958336573</c:v>
                </c:pt>
                <c:pt idx="5948">
                  <c:v>59.469309958338272</c:v>
                </c:pt>
                <c:pt idx="5949">
                  <c:v>59.47930795836146</c:v>
                </c:pt>
                <c:pt idx="5950">
                  <c:v>59.489306958334055</c:v>
                </c:pt>
                <c:pt idx="5951">
                  <c:v>59.499304958357243</c:v>
                </c:pt>
                <c:pt idx="5952">
                  <c:v>59.509303958358942</c:v>
                </c:pt>
                <c:pt idx="5953">
                  <c:v>59.51930295836064</c:v>
                </c:pt>
                <c:pt idx="5954">
                  <c:v>59.529300958354725</c:v>
                </c:pt>
                <c:pt idx="5955">
                  <c:v>59.539299958356423</c:v>
                </c:pt>
                <c:pt idx="5956">
                  <c:v>59.549298958358122</c:v>
                </c:pt>
                <c:pt idx="5957">
                  <c:v>59.559296958352206</c:v>
                </c:pt>
                <c:pt idx="5958">
                  <c:v>59.569295958353905</c:v>
                </c:pt>
                <c:pt idx="5959">
                  <c:v>59.579294958355604</c:v>
                </c:pt>
                <c:pt idx="5960">
                  <c:v>59.589292958349688</c:v>
                </c:pt>
                <c:pt idx="5961">
                  <c:v>59.599291958351387</c:v>
                </c:pt>
                <c:pt idx="5962">
                  <c:v>59.609289958345471</c:v>
                </c:pt>
                <c:pt idx="5963">
                  <c:v>59.61928895834717</c:v>
                </c:pt>
                <c:pt idx="5964">
                  <c:v>59.629287958348868</c:v>
                </c:pt>
                <c:pt idx="5965">
                  <c:v>59.639285958342953</c:v>
                </c:pt>
                <c:pt idx="5966">
                  <c:v>59.649284958344651</c:v>
                </c:pt>
                <c:pt idx="5967">
                  <c:v>59.65928395834635</c:v>
                </c:pt>
                <c:pt idx="5968">
                  <c:v>59.669281958340434</c:v>
                </c:pt>
                <c:pt idx="5969">
                  <c:v>59.679280958342133</c:v>
                </c:pt>
                <c:pt idx="5970">
                  <c:v>59.689279958343832</c:v>
                </c:pt>
                <c:pt idx="5971">
                  <c:v>59.699277958337916</c:v>
                </c:pt>
                <c:pt idx="5972">
                  <c:v>59.709276958339615</c:v>
                </c:pt>
                <c:pt idx="5973">
                  <c:v>59.719275958341314</c:v>
                </c:pt>
                <c:pt idx="5974">
                  <c:v>59.729273958335398</c:v>
                </c:pt>
                <c:pt idx="5975">
                  <c:v>59.739272958337096</c:v>
                </c:pt>
                <c:pt idx="5976">
                  <c:v>59.749270958360285</c:v>
                </c:pt>
                <c:pt idx="5977">
                  <c:v>59.759269958361983</c:v>
                </c:pt>
                <c:pt idx="5978">
                  <c:v>59.769268958334578</c:v>
                </c:pt>
                <c:pt idx="5979">
                  <c:v>59.779266958357766</c:v>
                </c:pt>
                <c:pt idx="5980">
                  <c:v>59.789265958359465</c:v>
                </c:pt>
                <c:pt idx="5981">
                  <c:v>59.799264958361164</c:v>
                </c:pt>
                <c:pt idx="5982">
                  <c:v>59.809262958355248</c:v>
                </c:pt>
                <c:pt idx="5983">
                  <c:v>59.819261958356947</c:v>
                </c:pt>
                <c:pt idx="5984">
                  <c:v>59.829260958358645</c:v>
                </c:pt>
                <c:pt idx="5985">
                  <c:v>59.83925895835273</c:v>
                </c:pt>
                <c:pt idx="5986">
                  <c:v>59.849257958354428</c:v>
                </c:pt>
                <c:pt idx="5987">
                  <c:v>59.859257333358983</c:v>
                </c:pt>
                <c:pt idx="5988">
                  <c:v>59.869255333353067</c:v>
                </c:pt>
                <c:pt idx="5989">
                  <c:v>59.879254333354766</c:v>
                </c:pt>
                <c:pt idx="5990">
                  <c:v>59.88925233334885</c:v>
                </c:pt>
                <c:pt idx="5991">
                  <c:v>59.899251333350549</c:v>
                </c:pt>
                <c:pt idx="5992">
                  <c:v>59.909250333352247</c:v>
                </c:pt>
                <c:pt idx="5993">
                  <c:v>59.919248333346331</c:v>
                </c:pt>
                <c:pt idx="5994">
                  <c:v>59.92924733334803</c:v>
                </c:pt>
                <c:pt idx="5995">
                  <c:v>59.939246333349729</c:v>
                </c:pt>
                <c:pt idx="5996">
                  <c:v>59.949244333343813</c:v>
                </c:pt>
                <c:pt idx="5997">
                  <c:v>59.959243333345512</c:v>
                </c:pt>
                <c:pt idx="5998">
                  <c:v>59.969242333347211</c:v>
                </c:pt>
                <c:pt idx="5999">
                  <c:v>59.979240333341295</c:v>
                </c:pt>
                <c:pt idx="6000">
                  <c:v>59.989239333342994</c:v>
                </c:pt>
                <c:pt idx="6001">
                  <c:v>59.999238333344692</c:v>
                </c:pt>
                <c:pt idx="6002">
                  <c:v>60.009236333338777</c:v>
                </c:pt>
                <c:pt idx="6003">
                  <c:v>60.019235333340475</c:v>
                </c:pt>
                <c:pt idx="6004">
                  <c:v>60.02923333333456</c:v>
                </c:pt>
                <c:pt idx="6005">
                  <c:v>60.039232333336258</c:v>
                </c:pt>
                <c:pt idx="6006">
                  <c:v>60.049231333337957</c:v>
                </c:pt>
                <c:pt idx="6007">
                  <c:v>60.059229333361145</c:v>
                </c:pt>
                <c:pt idx="6008">
                  <c:v>60.06922833333374</c:v>
                </c:pt>
                <c:pt idx="6009">
                  <c:v>60.079227333335439</c:v>
                </c:pt>
                <c:pt idx="6010">
                  <c:v>60.089225333358627</c:v>
                </c:pt>
                <c:pt idx="6011">
                  <c:v>60.099224333360326</c:v>
                </c:pt>
                <c:pt idx="6012">
                  <c:v>60.109223333362024</c:v>
                </c:pt>
                <c:pt idx="6013">
                  <c:v>60.119221333356109</c:v>
                </c:pt>
                <c:pt idx="6014">
                  <c:v>60.129220333357807</c:v>
                </c:pt>
                <c:pt idx="6015">
                  <c:v>60.139219333359506</c:v>
                </c:pt>
                <c:pt idx="6016">
                  <c:v>60.14921733335359</c:v>
                </c:pt>
                <c:pt idx="6017">
                  <c:v>60.159216333355289</c:v>
                </c:pt>
                <c:pt idx="6018">
                  <c:v>60.169214333349373</c:v>
                </c:pt>
                <c:pt idx="6019">
                  <c:v>60.179213333351072</c:v>
                </c:pt>
                <c:pt idx="6020">
                  <c:v>60.189212333352771</c:v>
                </c:pt>
                <c:pt idx="6021">
                  <c:v>60.199210333346855</c:v>
                </c:pt>
                <c:pt idx="6022">
                  <c:v>60.209209333348554</c:v>
                </c:pt>
                <c:pt idx="6023">
                  <c:v>60.219208333350252</c:v>
                </c:pt>
                <c:pt idx="6024">
                  <c:v>60.229206333344337</c:v>
                </c:pt>
                <c:pt idx="6025">
                  <c:v>60.239205333346035</c:v>
                </c:pt>
                <c:pt idx="6026">
                  <c:v>60.249204333347734</c:v>
                </c:pt>
                <c:pt idx="6027">
                  <c:v>60.259202333341818</c:v>
                </c:pt>
                <c:pt idx="6028">
                  <c:v>60.269201333343517</c:v>
                </c:pt>
                <c:pt idx="6029">
                  <c:v>60.279200333345216</c:v>
                </c:pt>
                <c:pt idx="6030">
                  <c:v>60.2891983333393</c:v>
                </c:pt>
                <c:pt idx="6031">
                  <c:v>60.299197333340999</c:v>
                </c:pt>
                <c:pt idx="6032">
                  <c:v>60.309195333335083</c:v>
                </c:pt>
                <c:pt idx="6033">
                  <c:v>60.319194333336782</c:v>
                </c:pt>
                <c:pt idx="6034">
                  <c:v>60.32919333333848</c:v>
                </c:pt>
                <c:pt idx="6035">
                  <c:v>60.339191333361669</c:v>
                </c:pt>
                <c:pt idx="6036">
                  <c:v>60.349190333334263</c:v>
                </c:pt>
                <c:pt idx="6037">
                  <c:v>60.359189333335962</c:v>
                </c:pt>
                <c:pt idx="6038">
                  <c:v>60.36918733335915</c:v>
                </c:pt>
                <c:pt idx="6039">
                  <c:v>60.379186333360849</c:v>
                </c:pt>
                <c:pt idx="6040">
                  <c:v>60.389185333333444</c:v>
                </c:pt>
                <c:pt idx="6041">
                  <c:v>60.399183333356632</c:v>
                </c:pt>
                <c:pt idx="6042">
                  <c:v>60.409182333358331</c:v>
                </c:pt>
                <c:pt idx="6043">
                  <c:v>60.419181333360029</c:v>
                </c:pt>
                <c:pt idx="6044">
                  <c:v>60.429179333354114</c:v>
                </c:pt>
                <c:pt idx="6045">
                  <c:v>60.439178333355812</c:v>
                </c:pt>
                <c:pt idx="6046">
                  <c:v>60.449176333349897</c:v>
                </c:pt>
                <c:pt idx="6047">
                  <c:v>60.459175333351595</c:v>
                </c:pt>
                <c:pt idx="6048">
                  <c:v>60.469174333353294</c:v>
                </c:pt>
                <c:pt idx="6049">
                  <c:v>60.479172333347378</c:v>
                </c:pt>
                <c:pt idx="6050">
                  <c:v>60.489171333349077</c:v>
                </c:pt>
                <c:pt idx="6051">
                  <c:v>60.499170333350776</c:v>
                </c:pt>
                <c:pt idx="6052">
                  <c:v>60.50916833334486</c:v>
                </c:pt>
                <c:pt idx="6053">
                  <c:v>60.519167333346559</c:v>
                </c:pt>
                <c:pt idx="6054">
                  <c:v>60.529166333348257</c:v>
                </c:pt>
                <c:pt idx="6055">
                  <c:v>60.539164333342342</c:v>
                </c:pt>
                <c:pt idx="6056">
                  <c:v>60.54916333334404</c:v>
                </c:pt>
                <c:pt idx="6057">
                  <c:v>60.559162333345739</c:v>
                </c:pt>
                <c:pt idx="6058">
                  <c:v>60.569160333339823</c:v>
                </c:pt>
                <c:pt idx="6059">
                  <c:v>60.579159333341522</c:v>
                </c:pt>
                <c:pt idx="6060">
                  <c:v>60.589158333343221</c:v>
                </c:pt>
                <c:pt idx="6061">
                  <c:v>60.599156333337305</c:v>
                </c:pt>
                <c:pt idx="6062">
                  <c:v>60.609155333339004</c:v>
                </c:pt>
                <c:pt idx="6063">
                  <c:v>60.619153333362192</c:v>
                </c:pt>
                <c:pt idx="6064">
                  <c:v>60.629152333334787</c:v>
                </c:pt>
                <c:pt idx="6065">
                  <c:v>60.639151333336486</c:v>
                </c:pt>
                <c:pt idx="6066">
                  <c:v>60.649149333359674</c:v>
                </c:pt>
                <c:pt idx="6067">
                  <c:v>60.659148333361372</c:v>
                </c:pt>
                <c:pt idx="6068">
                  <c:v>60.669147333333967</c:v>
                </c:pt>
                <c:pt idx="6069">
                  <c:v>60.679145333357155</c:v>
                </c:pt>
                <c:pt idx="6070">
                  <c:v>60.689144333358854</c:v>
                </c:pt>
                <c:pt idx="6071">
                  <c:v>60.699143333360553</c:v>
                </c:pt>
                <c:pt idx="6072">
                  <c:v>60.709141333354637</c:v>
                </c:pt>
                <c:pt idx="6073">
                  <c:v>60.719140333356336</c:v>
                </c:pt>
                <c:pt idx="6074">
                  <c:v>60.729139333358034</c:v>
                </c:pt>
                <c:pt idx="6075">
                  <c:v>60.739137333352119</c:v>
                </c:pt>
                <c:pt idx="6076">
                  <c:v>60.749136333353817</c:v>
                </c:pt>
                <c:pt idx="6077">
                  <c:v>60.759134333347902</c:v>
                </c:pt>
                <c:pt idx="6078">
                  <c:v>60.7691333333496</c:v>
                </c:pt>
                <c:pt idx="6079">
                  <c:v>60.779132333351299</c:v>
                </c:pt>
                <c:pt idx="6080">
                  <c:v>60.789130333345383</c:v>
                </c:pt>
                <c:pt idx="6081">
                  <c:v>60.799129333347082</c:v>
                </c:pt>
                <c:pt idx="6082">
                  <c:v>60.809128333348781</c:v>
                </c:pt>
                <c:pt idx="6083">
                  <c:v>60.819126333342865</c:v>
                </c:pt>
                <c:pt idx="6084">
                  <c:v>60.829125333344564</c:v>
                </c:pt>
                <c:pt idx="6085">
                  <c:v>60.839124333346263</c:v>
                </c:pt>
                <c:pt idx="6086">
                  <c:v>60.849122333340347</c:v>
                </c:pt>
                <c:pt idx="6087">
                  <c:v>60.859121000015875</c:v>
                </c:pt>
                <c:pt idx="6088">
                  <c:v>60.869120000017574</c:v>
                </c:pt>
                <c:pt idx="6089">
                  <c:v>60.879118000011658</c:v>
                </c:pt>
                <c:pt idx="6090">
                  <c:v>60.889117000013357</c:v>
                </c:pt>
                <c:pt idx="6091">
                  <c:v>60.899115000007441</c:v>
                </c:pt>
                <c:pt idx="6092">
                  <c:v>60.90911400000914</c:v>
                </c:pt>
                <c:pt idx="6093">
                  <c:v>60.919113000010839</c:v>
                </c:pt>
                <c:pt idx="6094">
                  <c:v>60.929111000004923</c:v>
                </c:pt>
                <c:pt idx="6095">
                  <c:v>60.939110000006622</c:v>
                </c:pt>
                <c:pt idx="6096">
                  <c:v>60.94910900000832</c:v>
                </c:pt>
                <c:pt idx="6097">
                  <c:v>60.959107000002405</c:v>
                </c:pt>
                <c:pt idx="6098">
                  <c:v>60.969106000004103</c:v>
                </c:pt>
                <c:pt idx="6099">
                  <c:v>60.979105000005802</c:v>
                </c:pt>
                <c:pt idx="6100">
                  <c:v>60.989102999999886</c:v>
                </c:pt>
                <c:pt idx="6101">
                  <c:v>60.999102000001585</c:v>
                </c:pt>
                <c:pt idx="6102">
                  <c:v>61.009101000003284</c:v>
                </c:pt>
                <c:pt idx="6103">
                  <c:v>61.019099000026472</c:v>
                </c:pt>
                <c:pt idx="6104">
                  <c:v>61.029098000028171</c:v>
                </c:pt>
                <c:pt idx="6105">
                  <c:v>61.039097000000766</c:v>
                </c:pt>
                <c:pt idx="6106">
                  <c:v>61.049095000023954</c:v>
                </c:pt>
                <c:pt idx="6107">
                  <c:v>61.059094000025652</c:v>
                </c:pt>
                <c:pt idx="6108">
                  <c:v>61.069092000019737</c:v>
                </c:pt>
                <c:pt idx="6109">
                  <c:v>61.079091000021435</c:v>
                </c:pt>
                <c:pt idx="6110">
                  <c:v>61.089090000023134</c:v>
                </c:pt>
                <c:pt idx="6111">
                  <c:v>61.099088000017218</c:v>
                </c:pt>
                <c:pt idx="6112">
                  <c:v>61.109087000018917</c:v>
                </c:pt>
                <c:pt idx="6113">
                  <c:v>61.119086000020616</c:v>
                </c:pt>
                <c:pt idx="6114">
                  <c:v>61.1290840000147</c:v>
                </c:pt>
                <c:pt idx="6115">
                  <c:v>61.139083000016399</c:v>
                </c:pt>
                <c:pt idx="6116">
                  <c:v>61.149082000018097</c:v>
                </c:pt>
                <c:pt idx="6117">
                  <c:v>61.159080000012182</c:v>
                </c:pt>
                <c:pt idx="6118">
                  <c:v>61.16907900001388</c:v>
                </c:pt>
                <c:pt idx="6119">
                  <c:v>61.179078000015579</c:v>
                </c:pt>
                <c:pt idx="6120">
                  <c:v>61.189076000009663</c:v>
                </c:pt>
                <c:pt idx="6121">
                  <c:v>61.199075000011362</c:v>
                </c:pt>
                <c:pt idx="6122">
                  <c:v>61.209074000013061</c:v>
                </c:pt>
                <c:pt idx="6123">
                  <c:v>61.219072000007145</c:v>
                </c:pt>
                <c:pt idx="6124">
                  <c:v>61.229071000008844</c:v>
                </c:pt>
                <c:pt idx="6125">
                  <c:v>61.239069000002928</c:v>
                </c:pt>
                <c:pt idx="6126">
                  <c:v>61.249068000004627</c:v>
                </c:pt>
                <c:pt idx="6127">
                  <c:v>61.259067000006326</c:v>
                </c:pt>
                <c:pt idx="6128">
                  <c:v>61.26906500000041</c:v>
                </c:pt>
                <c:pt idx="6129">
                  <c:v>61.279064000002109</c:v>
                </c:pt>
                <c:pt idx="6130">
                  <c:v>61.289063000003807</c:v>
                </c:pt>
                <c:pt idx="6131">
                  <c:v>61.299061000026995</c:v>
                </c:pt>
                <c:pt idx="6132">
                  <c:v>61.309060000028694</c:v>
                </c:pt>
                <c:pt idx="6133">
                  <c:v>61.319059000001289</c:v>
                </c:pt>
                <c:pt idx="6134">
                  <c:v>61.329057000024477</c:v>
                </c:pt>
                <c:pt idx="6135">
                  <c:v>61.339056000026176</c:v>
                </c:pt>
                <c:pt idx="6136">
                  <c:v>61.349055000027874</c:v>
                </c:pt>
                <c:pt idx="6137">
                  <c:v>61.359053000021959</c:v>
                </c:pt>
                <c:pt idx="6138">
                  <c:v>61.369052000023657</c:v>
                </c:pt>
                <c:pt idx="6139">
                  <c:v>61.379051000025356</c:v>
                </c:pt>
                <c:pt idx="6140">
                  <c:v>61.38904900001944</c:v>
                </c:pt>
                <c:pt idx="6141">
                  <c:v>61.399048000021139</c:v>
                </c:pt>
                <c:pt idx="6142">
                  <c:v>61.409046000015223</c:v>
                </c:pt>
                <c:pt idx="6143">
                  <c:v>61.419045000016922</c:v>
                </c:pt>
                <c:pt idx="6144">
                  <c:v>61.429044000018621</c:v>
                </c:pt>
                <c:pt idx="6145">
                  <c:v>61.439042000012705</c:v>
                </c:pt>
                <c:pt idx="6146">
                  <c:v>61.449041000014404</c:v>
                </c:pt>
                <c:pt idx="6147">
                  <c:v>61.459040000016103</c:v>
                </c:pt>
                <c:pt idx="6148">
                  <c:v>61.469038000010187</c:v>
                </c:pt>
                <c:pt idx="6149">
                  <c:v>61.479037000011886</c:v>
                </c:pt>
                <c:pt idx="6150">
                  <c:v>61.489036000013584</c:v>
                </c:pt>
                <c:pt idx="6151">
                  <c:v>61.499034000007669</c:v>
                </c:pt>
                <c:pt idx="6152">
                  <c:v>61.509033000009367</c:v>
                </c:pt>
                <c:pt idx="6153">
                  <c:v>61.519032000011066</c:v>
                </c:pt>
                <c:pt idx="6154">
                  <c:v>61.52903000000515</c:v>
                </c:pt>
                <c:pt idx="6155">
                  <c:v>61.539029000006849</c:v>
                </c:pt>
                <c:pt idx="6156">
                  <c:v>61.549028000008548</c:v>
                </c:pt>
                <c:pt idx="6157">
                  <c:v>61.559026000002632</c:v>
                </c:pt>
                <c:pt idx="6158">
                  <c:v>61.569025000004331</c:v>
                </c:pt>
                <c:pt idx="6159">
                  <c:v>61.579023000027519</c:v>
                </c:pt>
                <c:pt idx="6160">
                  <c:v>61.589022000000114</c:v>
                </c:pt>
                <c:pt idx="6161">
                  <c:v>61.599021000001812</c:v>
                </c:pt>
                <c:pt idx="6162">
                  <c:v>61.609019000025</c:v>
                </c:pt>
                <c:pt idx="6163">
                  <c:v>61.619018000026699</c:v>
                </c:pt>
                <c:pt idx="6164">
                  <c:v>61.629017000028398</c:v>
                </c:pt>
                <c:pt idx="6165">
                  <c:v>61.639015000022482</c:v>
                </c:pt>
                <c:pt idx="6166">
                  <c:v>61.649014000024181</c:v>
                </c:pt>
                <c:pt idx="6167">
                  <c:v>61.65901300002588</c:v>
                </c:pt>
                <c:pt idx="6168">
                  <c:v>61.669011000019964</c:v>
                </c:pt>
                <c:pt idx="6169">
                  <c:v>61.679010000021663</c:v>
                </c:pt>
                <c:pt idx="6170">
                  <c:v>61.689009000023361</c:v>
                </c:pt>
                <c:pt idx="6171">
                  <c:v>61.699007000017446</c:v>
                </c:pt>
                <c:pt idx="6172">
                  <c:v>61.709006000019144</c:v>
                </c:pt>
                <c:pt idx="6173">
                  <c:v>61.719005000020843</c:v>
                </c:pt>
                <c:pt idx="6174">
                  <c:v>61.729003000014927</c:v>
                </c:pt>
                <c:pt idx="6175">
                  <c:v>61.739002000016626</c:v>
                </c:pt>
                <c:pt idx="6176">
                  <c:v>61.74900000001071</c:v>
                </c:pt>
                <c:pt idx="6177">
                  <c:v>61.758999000012409</c:v>
                </c:pt>
                <c:pt idx="6178">
                  <c:v>61.768998000014108</c:v>
                </c:pt>
                <c:pt idx="6179">
                  <c:v>61.778996000008192</c:v>
                </c:pt>
                <c:pt idx="6180">
                  <c:v>61.788995000009891</c:v>
                </c:pt>
                <c:pt idx="6181">
                  <c:v>61.798994000011589</c:v>
                </c:pt>
                <c:pt idx="6182">
                  <c:v>61.808992000005674</c:v>
                </c:pt>
                <c:pt idx="6183">
                  <c:v>61.818991000007372</c:v>
                </c:pt>
                <c:pt idx="6184">
                  <c:v>61.828990000009071</c:v>
                </c:pt>
                <c:pt idx="6185">
                  <c:v>61.838988000003155</c:v>
                </c:pt>
                <c:pt idx="6186">
                  <c:v>61.848987000004854</c:v>
                </c:pt>
                <c:pt idx="6187">
                  <c:v>61.858986125007505</c:v>
                </c:pt>
                <c:pt idx="6188">
                  <c:v>61.868984125001589</c:v>
                </c:pt>
                <c:pt idx="6189">
                  <c:v>61.878983125003288</c:v>
                </c:pt>
                <c:pt idx="6190">
                  <c:v>61.888982125004986</c:v>
                </c:pt>
                <c:pt idx="6191">
                  <c:v>61.898980125028174</c:v>
                </c:pt>
                <c:pt idx="6192">
                  <c:v>61.908979125000769</c:v>
                </c:pt>
                <c:pt idx="6193">
                  <c:v>61.918977125023957</c:v>
                </c:pt>
                <c:pt idx="6194">
                  <c:v>61.928976125025656</c:v>
                </c:pt>
                <c:pt idx="6195">
                  <c:v>61.938975125027355</c:v>
                </c:pt>
                <c:pt idx="6196">
                  <c:v>61.948973125021439</c:v>
                </c:pt>
                <c:pt idx="6197">
                  <c:v>61.958972125023138</c:v>
                </c:pt>
                <c:pt idx="6198">
                  <c:v>61.968971125024837</c:v>
                </c:pt>
                <c:pt idx="6199">
                  <c:v>61.978969125018921</c:v>
                </c:pt>
                <c:pt idx="6200">
                  <c:v>61.988968125020619</c:v>
                </c:pt>
                <c:pt idx="6201">
                  <c:v>61.998967125022318</c:v>
                </c:pt>
                <c:pt idx="6202">
                  <c:v>62.008965125016402</c:v>
                </c:pt>
                <c:pt idx="6203">
                  <c:v>62.018964125018101</c:v>
                </c:pt>
                <c:pt idx="6204">
                  <c:v>62.0289631250198</c:v>
                </c:pt>
                <c:pt idx="6205">
                  <c:v>62.038961125013884</c:v>
                </c:pt>
                <c:pt idx="6206">
                  <c:v>62.048960125015583</c:v>
                </c:pt>
                <c:pt idx="6207">
                  <c:v>62.058959125017282</c:v>
                </c:pt>
                <c:pt idx="6208">
                  <c:v>62.068957125011366</c:v>
                </c:pt>
                <c:pt idx="6209">
                  <c:v>62.078956125013065</c:v>
                </c:pt>
                <c:pt idx="6210">
                  <c:v>62.088954125007149</c:v>
                </c:pt>
                <c:pt idx="6211">
                  <c:v>62.098953125008848</c:v>
                </c:pt>
                <c:pt idx="6212">
                  <c:v>62.108952125010546</c:v>
                </c:pt>
                <c:pt idx="6213">
                  <c:v>62.118950125004631</c:v>
                </c:pt>
                <c:pt idx="6214">
                  <c:v>62.128949125006329</c:v>
                </c:pt>
                <c:pt idx="6215">
                  <c:v>62.138948125008028</c:v>
                </c:pt>
                <c:pt idx="6216">
                  <c:v>62.148946125002112</c:v>
                </c:pt>
                <c:pt idx="6217">
                  <c:v>62.158945125003811</c:v>
                </c:pt>
                <c:pt idx="6218">
                  <c:v>62.16894412500551</c:v>
                </c:pt>
                <c:pt idx="6219">
                  <c:v>62.178942125028698</c:v>
                </c:pt>
                <c:pt idx="6220">
                  <c:v>62.188941125001293</c:v>
                </c:pt>
                <c:pt idx="6221">
                  <c:v>62.198940125002991</c:v>
                </c:pt>
                <c:pt idx="6222">
                  <c:v>62.208938125026179</c:v>
                </c:pt>
                <c:pt idx="6223">
                  <c:v>62.218937125027878</c:v>
                </c:pt>
                <c:pt idx="6224">
                  <c:v>62.228936125000473</c:v>
                </c:pt>
                <c:pt idx="6225">
                  <c:v>62.238934125023661</c:v>
                </c:pt>
                <c:pt idx="6226">
                  <c:v>62.24893312502536</c:v>
                </c:pt>
                <c:pt idx="6227">
                  <c:v>62.258932125027059</c:v>
                </c:pt>
                <c:pt idx="6228">
                  <c:v>62.268930125021143</c:v>
                </c:pt>
                <c:pt idx="6229">
                  <c:v>62.278929125022842</c:v>
                </c:pt>
                <c:pt idx="6230">
                  <c:v>62.288927125016926</c:v>
                </c:pt>
                <c:pt idx="6231">
                  <c:v>62.298926125018625</c:v>
                </c:pt>
                <c:pt idx="6232">
                  <c:v>62.308925125020323</c:v>
                </c:pt>
                <c:pt idx="6233">
                  <c:v>62.318923125014408</c:v>
                </c:pt>
                <c:pt idx="6234">
                  <c:v>62.328922125016106</c:v>
                </c:pt>
                <c:pt idx="6235">
                  <c:v>62.338921125017805</c:v>
                </c:pt>
                <c:pt idx="6236">
                  <c:v>62.348919125011889</c:v>
                </c:pt>
                <c:pt idx="6237">
                  <c:v>62.358918125013588</c:v>
                </c:pt>
                <c:pt idx="6238">
                  <c:v>62.368917125015287</c:v>
                </c:pt>
                <c:pt idx="6239">
                  <c:v>62.378915125009371</c:v>
                </c:pt>
                <c:pt idx="6240">
                  <c:v>62.38891412501107</c:v>
                </c:pt>
                <c:pt idx="6241">
                  <c:v>62.398913125012768</c:v>
                </c:pt>
                <c:pt idx="6242">
                  <c:v>62.408911125006853</c:v>
                </c:pt>
                <c:pt idx="6243">
                  <c:v>62.418910125008551</c:v>
                </c:pt>
                <c:pt idx="6244">
                  <c:v>62.42890912501025</c:v>
                </c:pt>
                <c:pt idx="6245">
                  <c:v>62.438907125004334</c:v>
                </c:pt>
                <c:pt idx="6246">
                  <c:v>62.448906125006033</c:v>
                </c:pt>
                <c:pt idx="6247">
                  <c:v>62.458905125007732</c:v>
                </c:pt>
                <c:pt idx="6248">
                  <c:v>62.468903125001816</c:v>
                </c:pt>
                <c:pt idx="6249">
                  <c:v>62.478902125003515</c:v>
                </c:pt>
                <c:pt idx="6250">
                  <c:v>62.488900125026703</c:v>
                </c:pt>
                <c:pt idx="6251">
                  <c:v>62.498899125028402</c:v>
                </c:pt>
                <c:pt idx="6252">
                  <c:v>62.508898125000997</c:v>
                </c:pt>
                <c:pt idx="6253">
                  <c:v>62.518896125024185</c:v>
                </c:pt>
                <c:pt idx="6254">
                  <c:v>62.528895125025883</c:v>
                </c:pt>
                <c:pt idx="6255">
                  <c:v>62.538894125027582</c:v>
                </c:pt>
                <c:pt idx="6256">
                  <c:v>62.548892125021666</c:v>
                </c:pt>
                <c:pt idx="6257">
                  <c:v>62.558891125023365</c:v>
                </c:pt>
                <c:pt idx="6258">
                  <c:v>62.568890125025064</c:v>
                </c:pt>
                <c:pt idx="6259">
                  <c:v>62.578888125019148</c:v>
                </c:pt>
                <c:pt idx="6260">
                  <c:v>62.588887125020847</c:v>
                </c:pt>
                <c:pt idx="6261">
                  <c:v>62.598886125022545</c:v>
                </c:pt>
                <c:pt idx="6262">
                  <c:v>62.60888412501663</c:v>
                </c:pt>
                <c:pt idx="6263">
                  <c:v>62.618883125018328</c:v>
                </c:pt>
                <c:pt idx="6264">
                  <c:v>62.628882125020027</c:v>
                </c:pt>
                <c:pt idx="6265">
                  <c:v>62.638880125014111</c:v>
                </c:pt>
                <c:pt idx="6266">
                  <c:v>62.64887912501581</c:v>
                </c:pt>
                <c:pt idx="6267">
                  <c:v>62.658878125017509</c:v>
                </c:pt>
                <c:pt idx="6268">
                  <c:v>62.668876125011593</c:v>
                </c:pt>
                <c:pt idx="6269">
                  <c:v>62.678875125013292</c:v>
                </c:pt>
                <c:pt idx="6270">
                  <c:v>62.688873125007376</c:v>
                </c:pt>
                <c:pt idx="6271">
                  <c:v>62.698872125009075</c:v>
                </c:pt>
                <c:pt idx="6272">
                  <c:v>62.708871125010774</c:v>
                </c:pt>
                <c:pt idx="6273">
                  <c:v>62.718869125004858</c:v>
                </c:pt>
                <c:pt idx="6274">
                  <c:v>62.728868125006557</c:v>
                </c:pt>
                <c:pt idx="6275">
                  <c:v>62.738867125008255</c:v>
                </c:pt>
                <c:pt idx="6276">
                  <c:v>62.748865125002339</c:v>
                </c:pt>
                <c:pt idx="6277">
                  <c:v>62.758864125004038</c:v>
                </c:pt>
                <c:pt idx="6278">
                  <c:v>62.768863125005737</c:v>
                </c:pt>
                <c:pt idx="6279">
                  <c:v>62.778861125028925</c:v>
                </c:pt>
                <c:pt idx="6280">
                  <c:v>62.78886012500152</c:v>
                </c:pt>
                <c:pt idx="6281">
                  <c:v>62.798859125003219</c:v>
                </c:pt>
                <c:pt idx="6282">
                  <c:v>62.808857125026407</c:v>
                </c:pt>
                <c:pt idx="6283">
                  <c:v>62.818856125028105</c:v>
                </c:pt>
                <c:pt idx="6284">
                  <c:v>62.8288551250007</c:v>
                </c:pt>
                <c:pt idx="6285">
                  <c:v>62.838853125023888</c:v>
                </c:pt>
                <c:pt idx="6286">
                  <c:v>62.848852125025587</c:v>
                </c:pt>
                <c:pt idx="6287">
                  <c:v>62.858851250028238</c:v>
                </c:pt>
                <c:pt idx="6288">
                  <c:v>62.868849250022322</c:v>
                </c:pt>
                <c:pt idx="6289">
                  <c:v>62.878848250024021</c:v>
                </c:pt>
                <c:pt idx="6290">
                  <c:v>62.888846250018105</c:v>
                </c:pt>
                <c:pt idx="6291">
                  <c:v>62.898845250019804</c:v>
                </c:pt>
                <c:pt idx="6292">
                  <c:v>62.908844250021502</c:v>
                </c:pt>
                <c:pt idx="6293">
                  <c:v>62.918842250015587</c:v>
                </c:pt>
                <c:pt idx="6294">
                  <c:v>62.928841250017285</c:v>
                </c:pt>
                <c:pt idx="6295">
                  <c:v>62.938840250018984</c:v>
                </c:pt>
                <c:pt idx="6296">
                  <c:v>62.948838250013068</c:v>
                </c:pt>
                <c:pt idx="6297">
                  <c:v>62.958837250014767</c:v>
                </c:pt>
                <c:pt idx="6298">
                  <c:v>62.968836250016466</c:v>
                </c:pt>
                <c:pt idx="6299">
                  <c:v>62.97883425001055</c:v>
                </c:pt>
                <c:pt idx="6300">
                  <c:v>62.988833250012249</c:v>
                </c:pt>
                <c:pt idx="6301">
                  <c:v>62.998832250013947</c:v>
                </c:pt>
                <c:pt idx="6302">
                  <c:v>63.008830250008032</c:v>
                </c:pt>
                <c:pt idx="6303">
                  <c:v>63.01882925000973</c:v>
                </c:pt>
                <c:pt idx="6304">
                  <c:v>63.028828250011429</c:v>
                </c:pt>
                <c:pt idx="6305">
                  <c:v>63.038826250005513</c:v>
                </c:pt>
                <c:pt idx="6306">
                  <c:v>63.048825250007212</c:v>
                </c:pt>
                <c:pt idx="6307">
                  <c:v>63.058824250008911</c:v>
                </c:pt>
                <c:pt idx="6308">
                  <c:v>63.068822250002995</c:v>
                </c:pt>
                <c:pt idx="6309">
                  <c:v>63.078821250004694</c:v>
                </c:pt>
                <c:pt idx="6310">
                  <c:v>63.088820250006393</c:v>
                </c:pt>
                <c:pt idx="6311">
                  <c:v>63.098818250000477</c:v>
                </c:pt>
                <c:pt idx="6312">
                  <c:v>63.108817250002176</c:v>
                </c:pt>
                <c:pt idx="6313">
                  <c:v>63.118815250025364</c:v>
                </c:pt>
                <c:pt idx="6314">
                  <c:v>63.128814250027062</c:v>
                </c:pt>
                <c:pt idx="6315">
                  <c:v>63.138813250028761</c:v>
                </c:pt>
                <c:pt idx="6316">
                  <c:v>63.148811250022845</c:v>
                </c:pt>
                <c:pt idx="6317">
                  <c:v>63.158810250024544</c:v>
                </c:pt>
                <c:pt idx="6318">
                  <c:v>63.168809250026243</c:v>
                </c:pt>
                <c:pt idx="6319">
                  <c:v>63.178807250020327</c:v>
                </c:pt>
                <c:pt idx="6320">
                  <c:v>63.188806250022026</c:v>
                </c:pt>
                <c:pt idx="6321">
                  <c:v>63.198805250023725</c:v>
                </c:pt>
                <c:pt idx="6322">
                  <c:v>63.208803250017809</c:v>
                </c:pt>
                <c:pt idx="6323">
                  <c:v>63.218802250019507</c:v>
                </c:pt>
                <c:pt idx="6324">
                  <c:v>63.228801250021206</c:v>
                </c:pt>
                <c:pt idx="6325">
                  <c:v>63.23879925001529</c:v>
                </c:pt>
                <c:pt idx="6326">
                  <c:v>63.248798250016989</c:v>
                </c:pt>
                <c:pt idx="6327">
                  <c:v>63.258797250018688</c:v>
                </c:pt>
                <c:pt idx="6328">
                  <c:v>63.268795250012772</c:v>
                </c:pt>
                <c:pt idx="6329">
                  <c:v>63.278794250014471</c:v>
                </c:pt>
                <c:pt idx="6330">
                  <c:v>63.28879325001617</c:v>
                </c:pt>
                <c:pt idx="6331">
                  <c:v>63.298791250010254</c:v>
                </c:pt>
                <c:pt idx="6332">
                  <c:v>63.308790250011953</c:v>
                </c:pt>
                <c:pt idx="6333">
                  <c:v>63.318789250013651</c:v>
                </c:pt>
                <c:pt idx="6334">
                  <c:v>63.328787250007736</c:v>
                </c:pt>
                <c:pt idx="6335">
                  <c:v>63.338786250009434</c:v>
                </c:pt>
                <c:pt idx="6336">
                  <c:v>63.348784250003519</c:v>
                </c:pt>
                <c:pt idx="6337">
                  <c:v>63.358783250005217</c:v>
                </c:pt>
                <c:pt idx="6338">
                  <c:v>63.368782250006916</c:v>
                </c:pt>
                <c:pt idx="6339">
                  <c:v>63.378780250001</c:v>
                </c:pt>
                <c:pt idx="6340">
                  <c:v>63.388779250002699</c:v>
                </c:pt>
                <c:pt idx="6341">
                  <c:v>63.398778250004398</c:v>
                </c:pt>
                <c:pt idx="6342">
                  <c:v>63.408776250027586</c:v>
                </c:pt>
                <c:pt idx="6343">
                  <c:v>63.418775250000181</c:v>
                </c:pt>
                <c:pt idx="6344">
                  <c:v>63.428774250001879</c:v>
                </c:pt>
                <c:pt idx="6345">
                  <c:v>63.438772250025067</c:v>
                </c:pt>
                <c:pt idx="6346">
                  <c:v>63.448771250026766</c:v>
                </c:pt>
                <c:pt idx="6347">
                  <c:v>63.458770250028465</c:v>
                </c:pt>
                <c:pt idx="6348">
                  <c:v>63.468768250022549</c:v>
                </c:pt>
                <c:pt idx="6349">
                  <c:v>63.478767250024248</c:v>
                </c:pt>
                <c:pt idx="6350">
                  <c:v>63.488766250025947</c:v>
                </c:pt>
                <c:pt idx="6351">
                  <c:v>63.498764250020031</c:v>
                </c:pt>
                <c:pt idx="6352">
                  <c:v>63.50876325002173</c:v>
                </c:pt>
                <c:pt idx="6353">
                  <c:v>63.518762250023428</c:v>
                </c:pt>
                <c:pt idx="6354">
                  <c:v>63.528760250017513</c:v>
                </c:pt>
                <c:pt idx="6355">
                  <c:v>63.538759250019211</c:v>
                </c:pt>
                <c:pt idx="6356">
                  <c:v>63.54875825002091</c:v>
                </c:pt>
                <c:pt idx="6357">
                  <c:v>63.558756250014994</c:v>
                </c:pt>
                <c:pt idx="6358">
                  <c:v>63.568755250016693</c:v>
                </c:pt>
                <c:pt idx="6359">
                  <c:v>63.578754250018392</c:v>
                </c:pt>
                <c:pt idx="6360">
                  <c:v>63.588752250012476</c:v>
                </c:pt>
                <c:pt idx="6361">
                  <c:v>63.598751250014175</c:v>
                </c:pt>
                <c:pt idx="6362">
                  <c:v>63.608749250008259</c:v>
                </c:pt>
                <c:pt idx="6363">
                  <c:v>63.618748250009958</c:v>
                </c:pt>
                <c:pt idx="6364">
                  <c:v>63.628747250011656</c:v>
                </c:pt>
                <c:pt idx="6365">
                  <c:v>63.638745250005741</c:v>
                </c:pt>
                <c:pt idx="6366">
                  <c:v>63.648744250007439</c:v>
                </c:pt>
                <c:pt idx="6367">
                  <c:v>63.658743250009138</c:v>
                </c:pt>
                <c:pt idx="6368">
                  <c:v>63.668741250003222</c:v>
                </c:pt>
                <c:pt idx="6369">
                  <c:v>63.678740250004921</c:v>
                </c:pt>
                <c:pt idx="6370">
                  <c:v>63.68873925000662</c:v>
                </c:pt>
                <c:pt idx="6371">
                  <c:v>63.698737250000704</c:v>
                </c:pt>
                <c:pt idx="6372">
                  <c:v>63.708736250002403</c:v>
                </c:pt>
                <c:pt idx="6373">
                  <c:v>63.718735250004102</c:v>
                </c:pt>
                <c:pt idx="6374">
                  <c:v>63.72873325002729</c:v>
                </c:pt>
                <c:pt idx="6375">
                  <c:v>63.738732249999885</c:v>
                </c:pt>
                <c:pt idx="6376">
                  <c:v>63.748731250001583</c:v>
                </c:pt>
                <c:pt idx="6377">
                  <c:v>63.758729250024771</c:v>
                </c:pt>
                <c:pt idx="6378">
                  <c:v>63.76872825002647</c:v>
                </c:pt>
                <c:pt idx="6379">
                  <c:v>63.778727250028169</c:v>
                </c:pt>
                <c:pt idx="6380">
                  <c:v>63.788725250022253</c:v>
                </c:pt>
                <c:pt idx="6381">
                  <c:v>63.798724250023952</c:v>
                </c:pt>
                <c:pt idx="6382">
                  <c:v>63.80872325002565</c:v>
                </c:pt>
                <c:pt idx="6383">
                  <c:v>63.818721250019735</c:v>
                </c:pt>
                <c:pt idx="6384">
                  <c:v>63.828720250021433</c:v>
                </c:pt>
                <c:pt idx="6385">
                  <c:v>63.838719250023132</c:v>
                </c:pt>
                <c:pt idx="6386">
                  <c:v>63.848717250017216</c:v>
                </c:pt>
                <c:pt idx="6387">
                  <c:v>63.858716125017963</c:v>
                </c:pt>
                <c:pt idx="6388">
                  <c:v>63.868714125012048</c:v>
                </c:pt>
                <c:pt idx="6389">
                  <c:v>63.878713125013746</c:v>
                </c:pt>
                <c:pt idx="6390">
                  <c:v>63.888712125015445</c:v>
                </c:pt>
                <c:pt idx="6391">
                  <c:v>63.898710125009529</c:v>
                </c:pt>
                <c:pt idx="6392">
                  <c:v>63.908709125011228</c:v>
                </c:pt>
                <c:pt idx="6393">
                  <c:v>63.918708125012927</c:v>
                </c:pt>
                <c:pt idx="6394">
                  <c:v>63.928706125007011</c:v>
                </c:pt>
                <c:pt idx="6395">
                  <c:v>63.93870512500871</c:v>
                </c:pt>
                <c:pt idx="6396">
                  <c:v>63.948704125010408</c:v>
                </c:pt>
                <c:pt idx="6397">
                  <c:v>63.958702125004493</c:v>
                </c:pt>
                <c:pt idx="6398">
                  <c:v>63.968701125006191</c:v>
                </c:pt>
                <c:pt idx="6399">
                  <c:v>63.97870012500789</c:v>
                </c:pt>
                <c:pt idx="6400">
                  <c:v>63.988698125001974</c:v>
                </c:pt>
                <c:pt idx="6401">
                  <c:v>63.998697125003673</c:v>
                </c:pt>
                <c:pt idx="6402">
                  <c:v>64.008696125005372</c:v>
                </c:pt>
                <c:pt idx="6403">
                  <c:v>64.01869412502856</c:v>
                </c:pt>
                <c:pt idx="6404">
                  <c:v>64.028693125001155</c:v>
                </c:pt>
                <c:pt idx="6405">
                  <c:v>64.038692125002854</c:v>
                </c:pt>
                <c:pt idx="6406">
                  <c:v>64.048690125026042</c:v>
                </c:pt>
                <c:pt idx="6407">
                  <c:v>64.05868912502774</c:v>
                </c:pt>
                <c:pt idx="6408">
                  <c:v>64.068688125000335</c:v>
                </c:pt>
                <c:pt idx="6409">
                  <c:v>64.078686125023523</c:v>
                </c:pt>
                <c:pt idx="6410">
                  <c:v>64.088685125025222</c:v>
                </c:pt>
                <c:pt idx="6411">
                  <c:v>64.098684125026921</c:v>
                </c:pt>
                <c:pt idx="6412">
                  <c:v>64.108682125021005</c:v>
                </c:pt>
                <c:pt idx="6413">
                  <c:v>64.118681125022704</c:v>
                </c:pt>
                <c:pt idx="6414">
                  <c:v>64.128680125024403</c:v>
                </c:pt>
                <c:pt idx="6415">
                  <c:v>64.138678125018487</c:v>
                </c:pt>
                <c:pt idx="6416">
                  <c:v>64.148677125020185</c:v>
                </c:pt>
                <c:pt idx="6417">
                  <c:v>64.15867512501427</c:v>
                </c:pt>
                <c:pt idx="6418">
                  <c:v>64.168674125015968</c:v>
                </c:pt>
                <c:pt idx="6419">
                  <c:v>64.178673125017667</c:v>
                </c:pt>
                <c:pt idx="6420">
                  <c:v>64.188671125011751</c:v>
                </c:pt>
                <c:pt idx="6421">
                  <c:v>64.19867012501345</c:v>
                </c:pt>
                <c:pt idx="6422">
                  <c:v>64.208669125015149</c:v>
                </c:pt>
                <c:pt idx="6423">
                  <c:v>64.218667125009233</c:v>
                </c:pt>
                <c:pt idx="6424">
                  <c:v>64.228666125010932</c:v>
                </c:pt>
                <c:pt idx="6425">
                  <c:v>64.238665125012631</c:v>
                </c:pt>
                <c:pt idx="6426">
                  <c:v>64.248663125006715</c:v>
                </c:pt>
                <c:pt idx="6427">
                  <c:v>64.258662125008414</c:v>
                </c:pt>
                <c:pt idx="6428">
                  <c:v>64.268661125010112</c:v>
                </c:pt>
                <c:pt idx="6429">
                  <c:v>64.278659125004197</c:v>
                </c:pt>
                <c:pt idx="6430">
                  <c:v>64.288658125005895</c:v>
                </c:pt>
                <c:pt idx="6431">
                  <c:v>64.298657125007594</c:v>
                </c:pt>
                <c:pt idx="6432">
                  <c:v>64.308655125001678</c:v>
                </c:pt>
                <c:pt idx="6433">
                  <c:v>64.318654125003377</c:v>
                </c:pt>
                <c:pt idx="6434">
                  <c:v>64.328653125005076</c:v>
                </c:pt>
                <c:pt idx="6435">
                  <c:v>64.338651125028264</c:v>
                </c:pt>
                <c:pt idx="6436">
                  <c:v>64.348650125000859</c:v>
                </c:pt>
                <c:pt idx="6437">
                  <c:v>64.358648125024047</c:v>
                </c:pt>
                <c:pt idx="6438">
                  <c:v>64.368647125025745</c:v>
                </c:pt>
                <c:pt idx="6439">
                  <c:v>64.378646125027444</c:v>
                </c:pt>
                <c:pt idx="6440">
                  <c:v>64.388645125000039</c:v>
                </c:pt>
                <c:pt idx="6441">
                  <c:v>64.398643125023227</c:v>
                </c:pt>
                <c:pt idx="6442">
                  <c:v>64.408642125024926</c:v>
                </c:pt>
                <c:pt idx="6443">
                  <c:v>64.41864012501901</c:v>
                </c:pt>
                <c:pt idx="6444">
                  <c:v>64.428639125020709</c:v>
                </c:pt>
                <c:pt idx="6445">
                  <c:v>64.438638125022408</c:v>
                </c:pt>
                <c:pt idx="6446">
                  <c:v>64.448636125016492</c:v>
                </c:pt>
                <c:pt idx="6447">
                  <c:v>64.458635125018191</c:v>
                </c:pt>
                <c:pt idx="6448">
                  <c:v>64.468634125019889</c:v>
                </c:pt>
                <c:pt idx="6449">
                  <c:v>64.478632125013974</c:v>
                </c:pt>
                <c:pt idx="6450">
                  <c:v>64.488631125015672</c:v>
                </c:pt>
                <c:pt idx="6451">
                  <c:v>64.498630125017371</c:v>
                </c:pt>
                <c:pt idx="6452">
                  <c:v>64.508628125011455</c:v>
                </c:pt>
                <c:pt idx="6453">
                  <c:v>64.518627125013154</c:v>
                </c:pt>
                <c:pt idx="6454">
                  <c:v>64.528626125014853</c:v>
                </c:pt>
                <c:pt idx="6455">
                  <c:v>64.538624125008937</c:v>
                </c:pt>
                <c:pt idx="6456">
                  <c:v>64.548623125010636</c:v>
                </c:pt>
                <c:pt idx="6457">
                  <c:v>64.558622125012334</c:v>
                </c:pt>
                <c:pt idx="6458">
                  <c:v>64.568620125006419</c:v>
                </c:pt>
                <c:pt idx="6459">
                  <c:v>64.578619125008117</c:v>
                </c:pt>
                <c:pt idx="6460">
                  <c:v>64.588618125009816</c:v>
                </c:pt>
                <c:pt idx="6461">
                  <c:v>64.5986161250039</c:v>
                </c:pt>
                <c:pt idx="6462">
                  <c:v>64.608615125005599</c:v>
                </c:pt>
                <c:pt idx="6463">
                  <c:v>64.618614125007298</c:v>
                </c:pt>
                <c:pt idx="6464">
                  <c:v>64.628612125001382</c:v>
                </c:pt>
                <c:pt idx="6465">
                  <c:v>64.638611125003081</c:v>
                </c:pt>
                <c:pt idx="6466">
                  <c:v>64.64861012500478</c:v>
                </c:pt>
                <c:pt idx="6467">
                  <c:v>64.658608125027968</c:v>
                </c:pt>
                <c:pt idx="6468">
                  <c:v>64.668607125000563</c:v>
                </c:pt>
                <c:pt idx="6469">
                  <c:v>64.678606125002261</c:v>
                </c:pt>
                <c:pt idx="6470">
                  <c:v>64.688604125025449</c:v>
                </c:pt>
                <c:pt idx="6471">
                  <c:v>64.698603125027148</c:v>
                </c:pt>
                <c:pt idx="6472">
                  <c:v>64.708602125028847</c:v>
                </c:pt>
                <c:pt idx="6473">
                  <c:v>64.718600125022931</c:v>
                </c:pt>
                <c:pt idx="6474">
                  <c:v>64.72859912502463</c:v>
                </c:pt>
                <c:pt idx="6475">
                  <c:v>64.738597125018714</c:v>
                </c:pt>
                <c:pt idx="6476">
                  <c:v>64.748596125020413</c:v>
                </c:pt>
                <c:pt idx="6477">
                  <c:v>64.758595125022111</c:v>
                </c:pt>
                <c:pt idx="6478">
                  <c:v>64.768593125016196</c:v>
                </c:pt>
                <c:pt idx="6479">
                  <c:v>64.778592125017894</c:v>
                </c:pt>
                <c:pt idx="6480">
                  <c:v>64.788591125019593</c:v>
                </c:pt>
                <c:pt idx="6481">
                  <c:v>64.798589125013677</c:v>
                </c:pt>
                <c:pt idx="6482">
                  <c:v>64.808588125015376</c:v>
                </c:pt>
                <c:pt idx="6483">
                  <c:v>64.818587125017075</c:v>
                </c:pt>
                <c:pt idx="6484">
                  <c:v>64.828585125011159</c:v>
                </c:pt>
                <c:pt idx="6485">
                  <c:v>64.838584125012858</c:v>
                </c:pt>
                <c:pt idx="6486">
                  <c:v>64.848583125014557</c:v>
                </c:pt>
                <c:pt idx="6487">
                  <c:v>64.858580958360108</c:v>
                </c:pt>
                <c:pt idx="6488">
                  <c:v>64.868579958361806</c:v>
                </c:pt>
                <c:pt idx="6489">
                  <c:v>64.878578958334401</c:v>
                </c:pt>
                <c:pt idx="6490">
                  <c:v>64.888576958357589</c:v>
                </c:pt>
                <c:pt idx="6491">
                  <c:v>64.898575958359288</c:v>
                </c:pt>
                <c:pt idx="6492">
                  <c:v>64.908574958360987</c:v>
                </c:pt>
                <c:pt idx="6493">
                  <c:v>64.918572958355071</c:v>
                </c:pt>
                <c:pt idx="6494">
                  <c:v>64.92857195835677</c:v>
                </c:pt>
                <c:pt idx="6495">
                  <c:v>64.938570958358468</c:v>
                </c:pt>
                <c:pt idx="6496">
                  <c:v>64.948568958352553</c:v>
                </c:pt>
                <c:pt idx="6497">
                  <c:v>64.958567958354251</c:v>
                </c:pt>
                <c:pt idx="6498">
                  <c:v>64.96856695835595</c:v>
                </c:pt>
                <c:pt idx="6499">
                  <c:v>64.978564958350034</c:v>
                </c:pt>
                <c:pt idx="6500">
                  <c:v>64.988563958351733</c:v>
                </c:pt>
                <c:pt idx="6501">
                  <c:v>64.998562958353432</c:v>
                </c:pt>
                <c:pt idx="6502">
                  <c:v>65.008560958347516</c:v>
                </c:pt>
                <c:pt idx="6503">
                  <c:v>65.018559958349215</c:v>
                </c:pt>
                <c:pt idx="6504">
                  <c:v>65.028557958343299</c:v>
                </c:pt>
                <c:pt idx="6505">
                  <c:v>65.038556958344998</c:v>
                </c:pt>
                <c:pt idx="6506">
                  <c:v>65.048555958346697</c:v>
                </c:pt>
                <c:pt idx="6507">
                  <c:v>65.058553958340781</c:v>
                </c:pt>
                <c:pt idx="6508">
                  <c:v>65.06855295834248</c:v>
                </c:pt>
                <c:pt idx="6509">
                  <c:v>65.078551958344178</c:v>
                </c:pt>
                <c:pt idx="6510">
                  <c:v>65.088549958338263</c:v>
                </c:pt>
                <c:pt idx="6511">
                  <c:v>65.098548958339961</c:v>
                </c:pt>
                <c:pt idx="6512">
                  <c:v>65.10854795834166</c:v>
                </c:pt>
                <c:pt idx="6513">
                  <c:v>65.118545958335744</c:v>
                </c:pt>
                <c:pt idx="6514">
                  <c:v>65.128544958337443</c:v>
                </c:pt>
                <c:pt idx="6515">
                  <c:v>65.138543958339142</c:v>
                </c:pt>
                <c:pt idx="6516">
                  <c:v>65.148541958333226</c:v>
                </c:pt>
                <c:pt idx="6517">
                  <c:v>65.158540958334925</c:v>
                </c:pt>
                <c:pt idx="6518">
                  <c:v>65.168539958336623</c:v>
                </c:pt>
                <c:pt idx="6519">
                  <c:v>65.178537958359811</c:v>
                </c:pt>
                <c:pt idx="6520">
                  <c:v>65.18853695836151</c:v>
                </c:pt>
                <c:pt idx="6521">
                  <c:v>65.198535958334105</c:v>
                </c:pt>
                <c:pt idx="6522">
                  <c:v>65.208533958357293</c:v>
                </c:pt>
                <c:pt idx="6523">
                  <c:v>65.218532958358992</c:v>
                </c:pt>
                <c:pt idx="6524">
                  <c:v>65.228531958360691</c:v>
                </c:pt>
                <c:pt idx="6525">
                  <c:v>65.238529958354775</c:v>
                </c:pt>
                <c:pt idx="6526">
                  <c:v>65.248528958356474</c:v>
                </c:pt>
                <c:pt idx="6527">
                  <c:v>65.258527958358172</c:v>
                </c:pt>
                <c:pt idx="6528">
                  <c:v>65.268525958352257</c:v>
                </c:pt>
                <c:pt idx="6529">
                  <c:v>65.278524958353955</c:v>
                </c:pt>
                <c:pt idx="6530">
                  <c:v>65.288523958355654</c:v>
                </c:pt>
                <c:pt idx="6531">
                  <c:v>65.298521958349738</c:v>
                </c:pt>
                <c:pt idx="6532">
                  <c:v>65.308520958351437</c:v>
                </c:pt>
                <c:pt idx="6533">
                  <c:v>65.318519958353136</c:v>
                </c:pt>
                <c:pt idx="6534">
                  <c:v>65.32851795834722</c:v>
                </c:pt>
                <c:pt idx="6535">
                  <c:v>65.338516958348919</c:v>
                </c:pt>
                <c:pt idx="6536">
                  <c:v>65.348515958350617</c:v>
                </c:pt>
                <c:pt idx="6537">
                  <c:v>65.358513958344702</c:v>
                </c:pt>
                <c:pt idx="6538">
                  <c:v>65.3685129583464</c:v>
                </c:pt>
                <c:pt idx="6539">
                  <c:v>65.378511958348099</c:v>
                </c:pt>
                <c:pt idx="6540">
                  <c:v>65.388509958342183</c:v>
                </c:pt>
                <c:pt idx="6541">
                  <c:v>65.398508958343882</c:v>
                </c:pt>
                <c:pt idx="6542">
                  <c:v>65.408507958345581</c:v>
                </c:pt>
                <c:pt idx="6543">
                  <c:v>65.418505958339665</c:v>
                </c:pt>
                <c:pt idx="6544">
                  <c:v>65.428504958341364</c:v>
                </c:pt>
                <c:pt idx="6545">
                  <c:v>65.438502958335448</c:v>
                </c:pt>
                <c:pt idx="6546">
                  <c:v>65.448501958337147</c:v>
                </c:pt>
                <c:pt idx="6547">
                  <c:v>65.458500958338846</c:v>
                </c:pt>
                <c:pt idx="6548">
                  <c:v>65.468498958362034</c:v>
                </c:pt>
                <c:pt idx="6549">
                  <c:v>65.478497958334628</c:v>
                </c:pt>
                <c:pt idx="6550">
                  <c:v>65.488496958336327</c:v>
                </c:pt>
                <c:pt idx="6551">
                  <c:v>65.498494958359515</c:v>
                </c:pt>
                <c:pt idx="6552">
                  <c:v>65.508493958361214</c:v>
                </c:pt>
                <c:pt idx="6553">
                  <c:v>65.518492958333809</c:v>
                </c:pt>
                <c:pt idx="6554">
                  <c:v>65.528490958356997</c:v>
                </c:pt>
                <c:pt idx="6555">
                  <c:v>65.538489958358696</c:v>
                </c:pt>
                <c:pt idx="6556">
                  <c:v>65.548488958360394</c:v>
                </c:pt>
                <c:pt idx="6557">
                  <c:v>65.558486958354479</c:v>
                </c:pt>
                <c:pt idx="6558">
                  <c:v>65.568485958356177</c:v>
                </c:pt>
                <c:pt idx="6559">
                  <c:v>65.578484958357876</c:v>
                </c:pt>
                <c:pt idx="6560">
                  <c:v>65.58848295835196</c:v>
                </c:pt>
                <c:pt idx="6561">
                  <c:v>65.598481958353659</c:v>
                </c:pt>
                <c:pt idx="6562">
                  <c:v>65.608480958355358</c:v>
                </c:pt>
                <c:pt idx="6563">
                  <c:v>65.618478958349442</c:v>
                </c:pt>
                <c:pt idx="6564">
                  <c:v>65.628477958351141</c:v>
                </c:pt>
                <c:pt idx="6565">
                  <c:v>65.63847695835284</c:v>
                </c:pt>
                <c:pt idx="6566">
                  <c:v>65.648474958346924</c:v>
                </c:pt>
                <c:pt idx="6567">
                  <c:v>65.658473958348623</c:v>
                </c:pt>
                <c:pt idx="6568">
                  <c:v>65.668472958350321</c:v>
                </c:pt>
                <c:pt idx="6569">
                  <c:v>65.678470958344406</c:v>
                </c:pt>
                <c:pt idx="6570">
                  <c:v>65.688469958346104</c:v>
                </c:pt>
                <c:pt idx="6571">
                  <c:v>65.698468958347803</c:v>
                </c:pt>
                <c:pt idx="6572">
                  <c:v>65.708466958341887</c:v>
                </c:pt>
                <c:pt idx="6573">
                  <c:v>65.718465958343586</c:v>
                </c:pt>
                <c:pt idx="6574">
                  <c:v>65.728464958345285</c:v>
                </c:pt>
                <c:pt idx="6575">
                  <c:v>65.738462958339369</c:v>
                </c:pt>
                <c:pt idx="6576">
                  <c:v>65.748461958341068</c:v>
                </c:pt>
                <c:pt idx="6577">
                  <c:v>65.758460958342766</c:v>
                </c:pt>
                <c:pt idx="6578">
                  <c:v>65.768458958336851</c:v>
                </c:pt>
                <c:pt idx="6579">
                  <c:v>65.778457958338549</c:v>
                </c:pt>
                <c:pt idx="6580">
                  <c:v>65.788456958340248</c:v>
                </c:pt>
                <c:pt idx="6581">
                  <c:v>65.798454958334332</c:v>
                </c:pt>
                <c:pt idx="6582">
                  <c:v>65.808453958336031</c:v>
                </c:pt>
                <c:pt idx="6583">
                  <c:v>65.81845295833773</c:v>
                </c:pt>
                <c:pt idx="6584">
                  <c:v>65.828450958360918</c:v>
                </c:pt>
                <c:pt idx="6585">
                  <c:v>65.838449958333513</c:v>
                </c:pt>
                <c:pt idx="6586">
                  <c:v>65.848447958356701</c:v>
                </c:pt>
                <c:pt idx="6587">
                  <c:v>65.8584469583584</c:v>
                </c:pt>
                <c:pt idx="6588">
                  <c:v>65.868445708358195</c:v>
                </c:pt>
                <c:pt idx="6589">
                  <c:v>65.878443708352279</c:v>
                </c:pt>
                <c:pt idx="6590">
                  <c:v>65.888442708353978</c:v>
                </c:pt>
                <c:pt idx="6591">
                  <c:v>65.898441708355676</c:v>
                </c:pt>
                <c:pt idx="6592">
                  <c:v>65.908439708349761</c:v>
                </c:pt>
                <c:pt idx="6593">
                  <c:v>65.918438708351459</c:v>
                </c:pt>
                <c:pt idx="6594">
                  <c:v>65.928437708353158</c:v>
                </c:pt>
                <c:pt idx="6595">
                  <c:v>65.938435708347242</c:v>
                </c:pt>
                <c:pt idx="6596">
                  <c:v>65.948434708348941</c:v>
                </c:pt>
                <c:pt idx="6597">
                  <c:v>65.95843370835064</c:v>
                </c:pt>
                <c:pt idx="6598">
                  <c:v>65.968431708344724</c:v>
                </c:pt>
                <c:pt idx="6599">
                  <c:v>65.978430708346423</c:v>
                </c:pt>
                <c:pt idx="6600">
                  <c:v>65.988429708348121</c:v>
                </c:pt>
                <c:pt idx="6601">
                  <c:v>65.998427708342206</c:v>
                </c:pt>
                <c:pt idx="6602">
                  <c:v>66.008426708343904</c:v>
                </c:pt>
                <c:pt idx="6603">
                  <c:v>66.018425708345603</c:v>
                </c:pt>
                <c:pt idx="6604">
                  <c:v>66.028423708339687</c:v>
                </c:pt>
                <c:pt idx="6605">
                  <c:v>66.038422708341386</c:v>
                </c:pt>
                <c:pt idx="6606">
                  <c:v>66.048421708343085</c:v>
                </c:pt>
                <c:pt idx="6607">
                  <c:v>66.058419708337169</c:v>
                </c:pt>
                <c:pt idx="6608">
                  <c:v>66.068418708338868</c:v>
                </c:pt>
                <c:pt idx="6609">
                  <c:v>66.078417708340567</c:v>
                </c:pt>
                <c:pt idx="6610">
                  <c:v>66.088415708334651</c:v>
                </c:pt>
                <c:pt idx="6611">
                  <c:v>66.09841470833635</c:v>
                </c:pt>
                <c:pt idx="6612">
                  <c:v>66.108413708338048</c:v>
                </c:pt>
                <c:pt idx="6613">
                  <c:v>66.118411708361236</c:v>
                </c:pt>
                <c:pt idx="6614">
                  <c:v>66.128410708333831</c:v>
                </c:pt>
                <c:pt idx="6615">
                  <c:v>66.13840970833553</c:v>
                </c:pt>
                <c:pt idx="6616">
                  <c:v>66.148407708358718</c:v>
                </c:pt>
                <c:pt idx="6617">
                  <c:v>66.158406708360417</c:v>
                </c:pt>
                <c:pt idx="6618">
                  <c:v>66.168405708362116</c:v>
                </c:pt>
                <c:pt idx="6619">
                  <c:v>66.1784037083562</c:v>
                </c:pt>
                <c:pt idx="6620">
                  <c:v>66.188402708357899</c:v>
                </c:pt>
                <c:pt idx="6621">
                  <c:v>66.198401708359597</c:v>
                </c:pt>
                <c:pt idx="6622">
                  <c:v>66.208399708353681</c:v>
                </c:pt>
                <c:pt idx="6623">
                  <c:v>66.21839870835538</c:v>
                </c:pt>
                <c:pt idx="6624">
                  <c:v>66.228397708357079</c:v>
                </c:pt>
                <c:pt idx="6625">
                  <c:v>66.238395708351163</c:v>
                </c:pt>
                <c:pt idx="6626">
                  <c:v>66.248394708352862</c:v>
                </c:pt>
                <c:pt idx="6627">
                  <c:v>66.258393708354561</c:v>
                </c:pt>
                <c:pt idx="6628">
                  <c:v>66.268391708348645</c:v>
                </c:pt>
                <c:pt idx="6629">
                  <c:v>66.278390708350344</c:v>
                </c:pt>
                <c:pt idx="6630">
                  <c:v>66.288389708352042</c:v>
                </c:pt>
                <c:pt idx="6631">
                  <c:v>66.298387708346127</c:v>
                </c:pt>
                <c:pt idx="6632">
                  <c:v>66.308386708347825</c:v>
                </c:pt>
                <c:pt idx="6633">
                  <c:v>66.318385708349524</c:v>
                </c:pt>
                <c:pt idx="6634">
                  <c:v>66.328383708343608</c:v>
                </c:pt>
                <c:pt idx="6635">
                  <c:v>66.338382708345307</c:v>
                </c:pt>
                <c:pt idx="6636">
                  <c:v>66.348381708347006</c:v>
                </c:pt>
                <c:pt idx="6637">
                  <c:v>66.35837970834109</c:v>
                </c:pt>
                <c:pt idx="6638">
                  <c:v>66.368378708342789</c:v>
                </c:pt>
                <c:pt idx="6639">
                  <c:v>66.378376708336873</c:v>
                </c:pt>
                <c:pt idx="6640">
                  <c:v>66.388375708338572</c:v>
                </c:pt>
                <c:pt idx="6641">
                  <c:v>66.39837470834027</c:v>
                </c:pt>
                <c:pt idx="6642">
                  <c:v>66.408372708334355</c:v>
                </c:pt>
                <c:pt idx="6643">
                  <c:v>66.418371708336053</c:v>
                </c:pt>
                <c:pt idx="6644">
                  <c:v>66.428370708337752</c:v>
                </c:pt>
                <c:pt idx="6645">
                  <c:v>66.43836870836094</c:v>
                </c:pt>
                <c:pt idx="6646">
                  <c:v>66.448367708333535</c:v>
                </c:pt>
                <c:pt idx="6647">
                  <c:v>66.458366708335234</c:v>
                </c:pt>
                <c:pt idx="6648">
                  <c:v>66.468364708358422</c:v>
                </c:pt>
                <c:pt idx="6649">
                  <c:v>66.478363708360121</c:v>
                </c:pt>
                <c:pt idx="6650">
                  <c:v>66.488362708361819</c:v>
                </c:pt>
                <c:pt idx="6651">
                  <c:v>66.498360708355904</c:v>
                </c:pt>
                <c:pt idx="6652">
                  <c:v>66.508359708357602</c:v>
                </c:pt>
                <c:pt idx="6653">
                  <c:v>66.518358708359301</c:v>
                </c:pt>
                <c:pt idx="6654">
                  <c:v>66.528356708353385</c:v>
                </c:pt>
                <c:pt idx="6655">
                  <c:v>66.538355708355084</c:v>
                </c:pt>
                <c:pt idx="6656">
                  <c:v>66.548354708356783</c:v>
                </c:pt>
                <c:pt idx="6657">
                  <c:v>66.558352708350867</c:v>
                </c:pt>
                <c:pt idx="6658">
                  <c:v>66.568351708352566</c:v>
                </c:pt>
                <c:pt idx="6659">
                  <c:v>66.578350708354264</c:v>
                </c:pt>
                <c:pt idx="6660">
                  <c:v>66.588348708348349</c:v>
                </c:pt>
                <c:pt idx="6661">
                  <c:v>66.598347708350047</c:v>
                </c:pt>
                <c:pt idx="6662">
                  <c:v>66.608346708351746</c:v>
                </c:pt>
                <c:pt idx="6663">
                  <c:v>66.61834470834583</c:v>
                </c:pt>
                <c:pt idx="6664">
                  <c:v>66.628343708347529</c:v>
                </c:pt>
                <c:pt idx="6665">
                  <c:v>66.638342708349228</c:v>
                </c:pt>
                <c:pt idx="6666">
                  <c:v>66.648340708343312</c:v>
                </c:pt>
                <c:pt idx="6667">
                  <c:v>66.658339708345011</c:v>
                </c:pt>
                <c:pt idx="6668">
                  <c:v>66.66833870834671</c:v>
                </c:pt>
                <c:pt idx="6669">
                  <c:v>66.678336708340794</c:v>
                </c:pt>
                <c:pt idx="6670">
                  <c:v>66.688335708342493</c:v>
                </c:pt>
                <c:pt idx="6671">
                  <c:v>66.698334708344191</c:v>
                </c:pt>
                <c:pt idx="6672">
                  <c:v>66.708332708338276</c:v>
                </c:pt>
                <c:pt idx="6673">
                  <c:v>66.718331708339974</c:v>
                </c:pt>
                <c:pt idx="6674">
                  <c:v>66.728330708341673</c:v>
                </c:pt>
                <c:pt idx="6675">
                  <c:v>66.738328708335757</c:v>
                </c:pt>
                <c:pt idx="6676">
                  <c:v>66.748327708337456</c:v>
                </c:pt>
                <c:pt idx="6677">
                  <c:v>66.758326708339155</c:v>
                </c:pt>
                <c:pt idx="6678">
                  <c:v>66.768324708333239</c:v>
                </c:pt>
                <c:pt idx="6679">
                  <c:v>66.778323708334938</c:v>
                </c:pt>
                <c:pt idx="6680">
                  <c:v>66.788322708336636</c:v>
                </c:pt>
                <c:pt idx="6681">
                  <c:v>66.798320708359824</c:v>
                </c:pt>
                <c:pt idx="6682">
                  <c:v>66.808319708361523</c:v>
                </c:pt>
                <c:pt idx="6683">
                  <c:v>66.818318708334118</c:v>
                </c:pt>
                <c:pt idx="6684">
                  <c:v>66.828316708357306</c:v>
                </c:pt>
                <c:pt idx="6685">
                  <c:v>66.838315708359005</c:v>
                </c:pt>
                <c:pt idx="6686">
                  <c:v>66.848314708360704</c:v>
                </c:pt>
                <c:pt idx="6687">
                  <c:v>66.858312708354788</c:v>
                </c:pt>
                <c:pt idx="6688">
                  <c:v>66.868312458362198</c:v>
                </c:pt>
                <c:pt idx="6689">
                  <c:v>66.878311458334792</c:v>
                </c:pt>
                <c:pt idx="6690">
                  <c:v>66.88830945835798</c:v>
                </c:pt>
                <c:pt idx="6691">
                  <c:v>66.898308458359679</c:v>
                </c:pt>
                <c:pt idx="6692">
                  <c:v>66.908307458361378</c:v>
                </c:pt>
                <c:pt idx="6693">
                  <c:v>66.918305458355462</c:v>
                </c:pt>
                <c:pt idx="6694">
                  <c:v>66.928304458357161</c:v>
                </c:pt>
                <c:pt idx="6695">
                  <c:v>66.938302458351245</c:v>
                </c:pt>
                <c:pt idx="6696">
                  <c:v>66.948301458352944</c:v>
                </c:pt>
                <c:pt idx="6697">
                  <c:v>66.958300458354643</c:v>
                </c:pt>
                <c:pt idx="6698">
                  <c:v>66.968298458348727</c:v>
                </c:pt>
                <c:pt idx="6699">
                  <c:v>66.978297458350426</c:v>
                </c:pt>
                <c:pt idx="6700">
                  <c:v>66.988296458352124</c:v>
                </c:pt>
                <c:pt idx="6701">
                  <c:v>66.998294458346209</c:v>
                </c:pt>
                <c:pt idx="6702">
                  <c:v>67.008293458347907</c:v>
                </c:pt>
                <c:pt idx="6703">
                  <c:v>67.018292458349606</c:v>
                </c:pt>
                <c:pt idx="6704">
                  <c:v>67.02829045834369</c:v>
                </c:pt>
                <c:pt idx="6705">
                  <c:v>67.038289458345389</c:v>
                </c:pt>
                <c:pt idx="6706">
                  <c:v>67.048288458347088</c:v>
                </c:pt>
                <c:pt idx="6707">
                  <c:v>67.058286458341172</c:v>
                </c:pt>
                <c:pt idx="6708">
                  <c:v>67.068285458342871</c:v>
                </c:pt>
                <c:pt idx="6709">
                  <c:v>67.078284458344569</c:v>
                </c:pt>
                <c:pt idx="6710">
                  <c:v>67.088282458338654</c:v>
                </c:pt>
                <c:pt idx="6711">
                  <c:v>67.098281458340352</c:v>
                </c:pt>
                <c:pt idx="6712">
                  <c:v>67.108280458342051</c:v>
                </c:pt>
                <c:pt idx="6713">
                  <c:v>67.118278458336135</c:v>
                </c:pt>
                <c:pt idx="6714">
                  <c:v>67.128277458337834</c:v>
                </c:pt>
                <c:pt idx="6715">
                  <c:v>67.138276458339533</c:v>
                </c:pt>
                <c:pt idx="6716">
                  <c:v>67.148274458333617</c:v>
                </c:pt>
                <c:pt idx="6717">
                  <c:v>67.158273458335316</c:v>
                </c:pt>
                <c:pt idx="6718">
                  <c:v>67.168272458337015</c:v>
                </c:pt>
                <c:pt idx="6719">
                  <c:v>67.178270458360203</c:v>
                </c:pt>
                <c:pt idx="6720">
                  <c:v>67.188269458361901</c:v>
                </c:pt>
                <c:pt idx="6721">
                  <c:v>67.198268458334496</c:v>
                </c:pt>
                <c:pt idx="6722">
                  <c:v>67.208266458357684</c:v>
                </c:pt>
                <c:pt idx="6723">
                  <c:v>67.218265458359383</c:v>
                </c:pt>
                <c:pt idx="6724">
                  <c:v>67.228264458361082</c:v>
                </c:pt>
                <c:pt idx="6725">
                  <c:v>67.238262458355166</c:v>
                </c:pt>
                <c:pt idx="6726">
                  <c:v>67.248261458356865</c:v>
                </c:pt>
                <c:pt idx="6727">
                  <c:v>67.258260458358563</c:v>
                </c:pt>
                <c:pt idx="6728">
                  <c:v>67.268258458352648</c:v>
                </c:pt>
                <c:pt idx="6729">
                  <c:v>67.278257458354346</c:v>
                </c:pt>
                <c:pt idx="6730">
                  <c:v>67.288256458356045</c:v>
                </c:pt>
                <c:pt idx="6731">
                  <c:v>67.298254458350129</c:v>
                </c:pt>
                <c:pt idx="6732">
                  <c:v>67.308253458351828</c:v>
                </c:pt>
                <c:pt idx="6733">
                  <c:v>67.318252458353527</c:v>
                </c:pt>
                <c:pt idx="6734">
                  <c:v>67.328250458347611</c:v>
                </c:pt>
                <c:pt idx="6735">
                  <c:v>67.33824945834931</c:v>
                </c:pt>
                <c:pt idx="6736">
                  <c:v>67.348248458351009</c:v>
                </c:pt>
                <c:pt idx="6737">
                  <c:v>67.358246458345093</c:v>
                </c:pt>
                <c:pt idx="6738">
                  <c:v>67.368245458346792</c:v>
                </c:pt>
                <c:pt idx="6739">
                  <c:v>67.37824445834849</c:v>
                </c:pt>
                <c:pt idx="6740">
                  <c:v>67.388242458342575</c:v>
                </c:pt>
                <c:pt idx="6741">
                  <c:v>67.398241458344273</c:v>
                </c:pt>
                <c:pt idx="6742">
                  <c:v>67.408240458345972</c:v>
                </c:pt>
                <c:pt idx="6743">
                  <c:v>67.418238458340056</c:v>
                </c:pt>
                <c:pt idx="6744">
                  <c:v>67.428237458341755</c:v>
                </c:pt>
                <c:pt idx="6745">
                  <c:v>67.438236458343454</c:v>
                </c:pt>
                <c:pt idx="6746">
                  <c:v>67.448234458337538</c:v>
                </c:pt>
                <c:pt idx="6747">
                  <c:v>67.458233458339237</c:v>
                </c:pt>
                <c:pt idx="6748">
                  <c:v>67.468232458340935</c:v>
                </c:pt>
                <c:pt idx="6749">
                  <c:v>67.47823045833502</c:v>
                </c:pt>
                <c:pt idx="6750">
                  <c:v>67.488229458336718</c:v>
                </c:pt>
                <c:pt idx="6751">
                  <c:v>67.498228458338417</c:v>
                </c:pt>
                <c:pt idx="6752">
                  <c:v>67.508226458361605</c:v>
                </c:pt>
                <c:pt idx="6753">
                  <c:v>67.5182254583342</c:v>
                </c:pt>
                <c:pt idx="6754">
                  <c:v>67.528224458335899</c:v>
                </c:pt>
                <c:pt idx="6755">
                  <c:v>67.538222458359087</c:v>
                </c:pt>
                <c:pt idx="6756">
                  <c:v>67.548221458360786</c:v>
                </c:pt>
                <c:pt idx="6757">
                  <c:v>67.558220458333381</c:v>
                </c:pt>
                <c:pt idx="6758">
                  <c:v>67.568218458356569</c:v>
                </c:pt>
                <c:pt idx="6759">
                  <c:v>67.578217458358267</c:v>
                </c:pt>
                <c:pt idx="6760">
                  <c:v>67.588216458359966</c:v>
                </c:pt>
                <c:pt idx="6761">
                  <c:v>67.59821445835405</c:v>
                </c:pt>
                <c:pt idx="6762">
                  <c:v>67.608213458355749</c:v>
                </c:pt>
                <c:pt idx="6763">
                  <c:v>67.618212458357448</c:v>
                </c:pt>
                <c:pt idx="6764">
                  <c:v>67.628210458351532</c:v>
                </c:pt>
                <c:pt idx="6765">
                  <c:v>67.638209458353231</c:v>
                </c:pt>
                <c:pt idx="6766">
                  <c:v>67.648208458354929</c:v>
                </c:pt>
                <c:pt idx="6767">
                  <c:v>67.658206458349014</c:v>
                </c:pt>
                <c:pt idx="6768">
                  <c:v>67.668205458350712</c:v>
                </c:pt>
                <c:pt idx="6769">
                  <c:v>67.678204458352411</c:v>
                </c:pt>
                <c:pt idx="6770">
                  <c:v>67.688202458346495</c:v>
                </c:pt>
                <c:pt idx="6771">
                  <c:v>67.698201458348194</c:v>
                </c:pt>
                <c:pt idx="6772">
                  <c:v>67.708200458349893</c:v>
                </c:pt>
                <c:pt idx="6773">
                  <c:v>67.718198458343977</c:v>
                </c:pt>
                <c:pt idx="6774">
                  <c:v>67.728197458345676</c:v>
                </c:pt>
                <c:pt idx="6775">
                  <c:v>67.738196458347375</c:v>
                </c:pt>
                <c:pt idx="6776">
                  <c:v>67.748194458341459</c:v>
                </c:pt>
                <c:pt idx="6777">
                  <c:v>67.758193458343158</c:v>
                </c:pt>
                <c:pt idx="6778">
                  <c:v>67.768192458344856</c:v>
                </c:pt>
                <c:pt idx="6779">
                  <c:v>67.778190458338941</c:v>
                </c:pt>
                <c:pt idx="6780">
                  <c:v>67.788189458340639</c:v>
                </c:pt>
                <c:pt idx="6781">
                  <c:v>67.798188458342338</c:v>
                </c:pt>
                <c:pt idx="6782">
                  <c:v>67.808186458336422</c:v>
                </c:pt>
                <c:pt idx="6783">
                  <c:v>67.818185458338121</c:v>
                </c:pt>
                <c:pt idx="6784">
                  <c:v>67.82818445833982</c:v>
                </c:pt>
                <c:pt idx="6785">
                  <c:v>67.838182458333904</c:v>
                </c:pt>
                <c:pt idx="6786">
                  <c:v>67.848181458335603</c:v>
                </c:pt>
                <c:pt idx="6787">
                  <c:v>67.858180458337301</c:v>
                </c:pt>
                <c:pt idx="6788">
                  <c:v>67.868178208358586</c:v>
                </c:pt>
                <c:pt idx="6789">
                  <c:v>67.878177208360285</c:v>
                </c:pt>
                <c:pt idx="6790">
                  <c:v>67.888176208361983</c:v>
                </c:pt>
                <c:pt idx="6791">
                  <c:v>67.898174208356068</c:v>
                </c:pt>
                <c:pt idx="6792">
                  <c:v>67.908173208357766</c:v>
                </c:pt>
                <c:pt idx="6793">
                  <c:v>67.918172208359465</c:v>
                </c:pt>
                <c:pt idx="6794">
                  <c:v>67.928170208353549</c:v>
                </c:pt>
                <c:pt idx="6795">
                  <c:v>67.938169208355248</c:v>
                </c:pt>
                <c:pt idx="6796">
                  <c:v>67.948168208356947</c:v>
                </c:pt>
                <c:pt idx="6797">
                  <c:v>67.958166208351031</c:v>
                </c:pt>
                <c:pt idx="6798">
                  <c:v>67.96816520835273</c:v>
                </c:pt>
                <c:pt idx="6799">
                  <c:v>67.978164208354428</c:v>
                </c:pt>
                <c:pt idx="6800">
                  <c:v>67.988162208348513</c:v>
                </c:pt>
                <c:pt idx="6801">
                  <c:v>67.998161208350211</c:v>
                </c:pt>
                <c:pt idx="6802">
                  <c:v>68.00816020835191</c:v>
                </c:pt>
                <c:pt idx="6803">
                  <c:v>68.018158208345994</c:v>
                </c:pt>
                <c:pt idx="6804">
                  <c:v>68.028157208347693</c:v>
                </c:pt>
                <c:pt idx="6805">
                  <c:v>68.038156208349392</c:v>
                </c:pt>
                <c:pt idx="6806">
                  <c:v>68.048154208343476</c:v>
                </c:pt>
                <c:pt idx="6807">
                  <c:v>68.058153208345175</c:v>
                </c:pt>
                <c:pt idx="6808">
                  <c:v>68.068152208346874</c:v>
                </c:pt>
                <c:pt idx="6809">
                  <c:v>68.078150208340958</c:v>
                </c:pt>
                <c:pt idx="6810">
                  <c:v>68.088149208342656</c:v>
                </c:pt>
                <c:pt idx="6811">
                  <c:v>68.098147208336741</c:v>
                </c:pt>
                <c:pt idx="6812">
                  <c:v>68.108146208338439</c:v>
                </c:pt>
                <c:pt idx="6813">
                  <c:v>68.118145208340138</c:v>
                </c:pt>
                <c:pt idx="6814">
                  <c:v>68.128144208341837</c:v>
                </c:pt>
                <c:pt idx="6815">
                  <c:v>68.138142208335921</c:v>
                </c:pt>
                <c:pt idx="6816">
                  <c:v>68.14814120833762</c:v>
                </c:pt>
                <c:pt idx="6817">
                  <c:v>68.158140208339319</c:v>
                </c:pt>
                <c:pt idx="6818">
                  <c:v>68.168138208333403</c:v>
                </c:pt>
                <c:pt idx="6819">
                  <c:v>68.178137208335102</c:v>
                </c:pt>
                <c:pt idx="6820">
                  <c:v>68.1881362083368</c:v>
                </c:pt>
                <c:pt idx="6821">
                  <c:v>68.198134208359988</c:v>
                </c:pt>
                <c:pt idx="6822">
                  <c:v>68.208133208361687</c:v>
                </c:pt>
                <c:pt idx="6823">
                  <c:v>68.218132208334282</c:v>
                </c:pt>
                <c:pt idx="6824">
                  <c:v>68.22813020835747</c:v>
                </c:pt>
                <c:pt idx="6825">
                  <c:v>68.238129208359169</c:v>
                </c:pt>
                <c:pt idx="6826">
                  <c:v>68.248128208360868</c:v>
                </c:pt>
                <c:pt idx="6827">
                  <c:v>68.258126208354952</c:v>
                </c:pt>
                <c:pt idx="6828">
                  <c:v>68.268125208356651</c:v>
                </c:pt>
                <c:pt idx="6829">
                  <c:v>68.278124208358349</c:v>
                </c:pt>
                <c:pt idx="6830">
                  <c:v>68.288122208352434</c:v>
                </c:pt>
                <c:pt idx="6831">
                  <c:v>68.298121208354132</c:v>
                </c:pt>
                <c:pt idx="6832">
                  <c:v>68.308120208355831</c:v>
                </c:pt>
                <c:pt idx="6833">
                  <c:v>68.318118208349915</c:v>
                </c:pt>
                <c:pt idx="6834">
                  <c:v>68.328117208351614</c:v>
                </c:pt>
                <c:pt idx="6835">
                  <c:v>68.338116208353313</c:v>
                </c:pt>
                <c:pt idx="6836">
                  <c:v>68.348114208347397</c:v>
                </c:pt>
                <c:pt idx="6837">
                  <c:v>68.358113208349096</c:v>
                </c:pt>
                <c:pt idx="6838">
                  <c:v>68.368112208350794</c:v>
                </c:pt>
                <c:pt idx="6839">
                  <c:v>68.378110208344879</c:v>
                </c:pt>
                <c:pt idx="6840">
                  <c:v>68.388109208346577</c:v>
                </c:pt>
                <c:pt idx="6841">
                  <c:v>68.398108208348276</c:v>
                </c:pt>
                <c:pt idx="6842">
                  <c:v>68.40810620834236</c:v>
                </c:pt>
                <c:pt idx="6843">
                  <c:v>68.418105208344059</c:v>
                </c:pt>
                <c:pt idx="6844">
                  <c:v>68.428104208345758</c:v>
                </c:pt>
                <c:pt idx="6845">
                  <c:v>68.438102208339842</c:v>
                </c:pt>
                <c:pt idx="6846">
                  <c:v>68.448101208341541</c:v>
                </c:pt>
                <c:pt idx="6847">
                  <c:v>68.45810020834324</c:v>
                </c:pt>
                <c:pt idx="6848">
                  <c:v>68.468098208337324</c:v>
                </c:pt>
                <c:pt idx="6849">
                  <c:v>68.478097208339022</c:v>
                </c:pt>
                <c:pt idx="6850">
                  <c:v>68.488096208340721</c:v>
                </c:pt>
                <c:pt idx="6851">
                  <c:v>68.498094208334805</c:v>
                </c:pt>
                <c:pt idx="6852">
                  <c:v>68.508093208336504</c:v>
                </c:pt>
                <c:pt idx="6853">
                  <c:v>68.518092208338203</c:v>
                </c:pt>
                <c:pt idx="6854">
                  <c:v>68.528090208361391</c:v>
                </c:pt>
                <c:pt idx="6855">
                  <c:v>68.538089208333986</c:v>
                </c:pt>
                <c:pt idx="6856">
                  <c:v>68.548088208335685</c:v>
                </c:pt>
                <c:pt idx="6857">
                  <c:v>68.558086208358873</c:v>
                </c:pt>
                <c:pt idx="6858">
                  <c:v>68.568085208360571</c:v>
                </c:pt>
                <c:pt idx="6859">
                  <c:v>68.578084208333166</c:v>
                </c:pt>
                <c:pt idx="6860">
                  <c:v>68.588082208356354</c:v>
                </c:pt>
                <c:pt idx="6861">
                  <c:v>68.598081208358053</c:v>
                </c:pt>
                <c:pt idx="6862">
                  <c:v>68.608080208359752</c:v>
                </c:pt>
                <c:pt idx="6863">
                  <c:v>68.618078208353836</c:v>
                </c:pt>
                <c:pt idx="6864">
                  <c:v>68.628077208355535</c:v>
                </c:pt>
                <c:pt idx="6865">
                  <c:v>68.638076208357234</c:v>
                </c:pt>
                <c:pt idx="6866">
                  <c:v>68.648074208351318</c:v>
                </c:pt>
                <c:pt idx="6867">
                  <c:v>68.658073208353017</c:v>
                </c:pt>
                <c:pt idx="6868">
                  <c:v>68.668072208354715</c:v>
                </c:pt>
                <c:pt idx="6869">
                  <c:v>68.678070208348799</c:v>
                </c:pt>
                <c:pt idx="6870">
                  <c:v>68.688069208350498</c:v>
                </c:pt>
                <c:pt idx="6871">
                  <c:v>68.698067208344582</c:v>
                </c:pt>
                <c:pt idx="6872">
                  <c:v>68.708066208346281</c:v>
                </c:pt>
                <c:pt idx="6873">
                  <c:v>68.71806520834798</c:v>
                </c:pt>
                <c:pt idx="6874">
                  <c:v>68.728063208342064</c:v>
                </c:pt>
                <c:pt idx="6875">
                  <c:v>68.738062208343763</c:v>
                </c:pt>
                <c:pt idx="6876">
                  <c:v>68.748061208345462</c:v>
                </c:pt>
                <c:pt idx="6877">
                  <c:v>68.75806020834716</c:v>
                </c:pt>
                <c:pt idx="6878">
                  <c:v>68.768058208341245</c:v>
                </c:pt>
                <c:pt idx="6879">
                  <c:v>68.778057208342943</c:v>
                </c:pt>
                <c:pt idx="6880">
                  <c:v>68.788056208344642</c:v>
                </c:pt>
                <c:pt idx="6881">
                  <c:v>68.798054208338726</c:v>
                </c:pt>
                <c:pt idx="6882">
                  <c:v>68.808053208340425</c:v>
                </c:pt>
                <c:pt idx="6883">
                  <c:v>68.818052208342124</c:v>
                </c:pt>
                <c:pt idx="6884">
                  <c:v>68.828050208336208</c:v>
                </c:pt>
                <c:pt idx="6885">
                  <c:v>68.838049208337907</c:v>
                </c:pt>
                <c:pt idx="6886">
                  <c:v>68.848048208339605</c:v>
                </c:pt>
                <c:pt idx="6887">
                  <c:v>68.85804620833369</c:v>
                </c:pt>
                <c:pt idx="6888">
                  <c:v>68.86804500001017</c:v>
                </c:pt>
                <c:pt idx="6889">
                  <c:v>68.878044000011869</c:v>
                </c:pt>
                <c:pt idx="6890">
                  <c:v>68.888042000005953</c:v>
                </c:pt>
                <c:pt idx="6891">
                  <c:v>68.898041000007652</c:v>
                </c:pt>
                <c:pt idx="6892">
                  <c:v>68.90804000000935</c:v>
                </c:pt>
                <c:pt idx="6893">
                  <c:v>68.918038000003435</c:v>
                </c:pt>
                <c:pt idx="6894">
                  <c:v>68.928037000005133</c:v>
                </c:pt>
                <c:pt idx="6895">
                  <c:v>68.938036000006832</c:v>
                </c:pt>
                <c:pt idx="6896">
                  <c:v>68.948034000000916</c:v>
                </c:pt>
                <c:pt idx="6897">
                  <c:v>68.958033000002615</c:v>
                </c:pt>
                <c:pt idx="6898">
                  <c:v>68.968032000004314</c:v>
                </c:pt>
                <c:pt idx="6899">
                  <c:v>68.978030000027502</c:v>
                </c:pt>
                <c:pt idx="6900">
                  <c:v>68.988029000000097</c:v>
                </c:pt>
                <c:pt idx="6901">
                  <c:v>68.998028000001796</c:v>
                </c:pt>
                <c:pt idx="6902">
                  <c:v>69.008026000024984</c:v>
                </c:pt>
                <c:pt idx="6903">
                  <c:v>69.018025000026682</c:v>
                </c:pt>
                <c:pt idx="6904">
                  <c:v>69.028024000028381</c:v>
                </c:pt>
                <c:pt idx="6905">
                  <c:v>69.038022000022465</c:v>
                </c:pt>
                <c:pt idx="6906">
                  <c:v>69.048021000024164</c:v>
                </c:pt>
                <c:pt idx="6907">
                  <c:v>69.058020000025863</c:v>
                </c:pt>
                <c:pt idx="6908">
                  <c:v>69.068018000019947</c:v>
                </c:pt>
                <c:pt idx="6909">
                  <c:v>69.078017000021646</c:v>
                </c:pt>
                <c:pt idx="6910">
                  <c:v>69.088016000023345</c:v>
                </c:pt>
                <c:pt idx="6911">
                  <c:v>69.098014000017429</c:v>
                </c:pt>
                <c:pt idx="6912">
                  <c:v>69.108013000019128</c:v>
                </c:pt>
                <c:pt idx="6913">
                  <c:v>69.118012000020826</c:v>
                </c:pt>
                <c:pt idx="6914">
                  <c:v>69.12801000001491</c:v>
                </c:pt>
                <c:pt idx="6915">
                  <c:v>69.138009000016609</c:v>
                </c:pt>
                <c:pt idx="6916">
                  <c:v>69.148008000018308</c:v>
                </c:pt>
                <c:pt idx="6917">
                  <c:v>69.158006000012392</c:v>
                </c:pt>
                <c:pt idx="6918">
                  <c:v>69.168005000014091</c:v>
                </c:pt>
                <c:pt idx="6919">
                  <c:v>69.17800400001579</c:v>
                </c:pt>
                <c:pt idx="6920">
                  <c:v>69.188002000009874</c:v>
                </c:pt>
                <c:pt idx="6921">
                  <c:v>69.198001000011573</c:v>
                </c:pt>
                <c:pt idx="6922">
                  <c:v>69.208000000013271</c:v>
                </c:pt>
                <c:pt idx="6923">
                  <c:v>69.217998000007356</c:v>
                </c:pt>
                <c:pt idx="6924">
                  <c:v>69.227997000009054</c:v>
                </c:pt>
                <c:pt idx="6925">
                  <c:v>69.237996000010753</c:v>
                </c:pt>
                <c:pt idx="6926">
                  <c:v>69.247994000004837</c:v>
                </c:pt>
                <c:pt idx="6927">
                  <c:v>69.257993000006536</c:v>
                </c:pt>
                <c:pt idx="6928">
                  <c:v>69.267992000008235</c:v>
                </c:pt>
                <c:pt idx="6929">
                  <c:v>69.277990000002319</c:v>
                </c:pt>
                <c:pt idx="6930">
                  <c:v>69.287989000004018</c:v>
                </c:pt>
                <c:pt idx="6931">
                  <c:v>69.297988000005716</c:v>
                </c:pt>
                <c:pt idx="6932">
                  <c:v>69.307986000028905</c:v>
                </c:pt>
                <c:pt idx="6933">
                  <c:v>69.317985000001499</c:v>
                </c:pt>
                <c:pt idx="6934">
                  <c:v>69.327984000003198</c:v>
                </c:pt>
                <c:pt idx="6935">
                  <c:v>69.337982000026386</c:v>
                </c:pt>
                <c:pt idx="6936">
                  <c:v>69.347981000028085</c:v>
                </c:pt>
                <c:pt idx="6937">
                  <c:v>69.35798000000068</c:v>
                </c:pt>
                <c:pt idx="6938">
                  <c:v>69.367978000023868</c:v>
                </c:pt>
                <c:pt idx="6939">
                  <c:v>69.377977000025567</c:v>
                </c:pt>
                <c:pt idx="6940">
                  <c:v>69.387976000027265</c:v>
                </c:pt>
                <c:pt idx="6941">
                  <c:v>69.39797400002135</c:v>
                </c:pt>
                <c:pt idx="6942">
                  <c:v>69.407973000023048</c:v>
                </c:pt>
                <c:pt idx="6943">
                  <c:v>69.417972000024747</c:v>
                </c:pt>
                <c:pt idx="6944">
                  <c:v>69.427970000018831</c:v>
                </c:pt>
                <c:pt idx="6945">
                  <c:v>69.43796900002053</c:v>
                </c:pt>
                <c:pt idx="6946">
                  <c:v>69.447968000022229</c:v>
                </c:pt>
                <c:pt idx="6947">
                  <c:v>69.457966000016313</c:v>
                </c:pt>
                <c:pt idx="6948">
                  <c:v>69.467965000018012</c:v>
                </c:pt>
                <c:pt idx="6949">
                  <c:v>69.477964000019711</c:v>
                </c:pt>
                <c:pt idx="6950">
                  <c:v>69.487962000013795</c:v>
                </c:pt>
                <c:pt idx="6951">
                  <c:v>69.497961000015493</c:v>
                </c:pt>
                <c:pt idx="6952">
                  <c:v>69.507960000017192</c:v>
                </c:pt>
                <c:pt idx="6953">
                  <c:v>69.517958000011276</c:v>
                </c:pt>
                <c:pt idx="6954">
                  <c:v>69.527957000012975</c:v>
                </c:pt>
                <c:pt idx="6955">
                  <c:v>69.537956000014674</c:v>
                </c:pt>
                <c:pt idx="6956">
                  <c:v>69.547954000008758</c:v>
                </c:pt>
                <c:pt idx="6957">
                  <c:v>69.557953000010457</c:v>
                </c:pt>
                <c:pt idx="6958">
                  <c:v>69.567952000012156</c:v>
                </c:pt>
                <c:pt idx="6959">
                  <c:v>69.57795000000624</c:v>
                </c:pt>
                <c:pt idx="6960">
                  <c:v>69.587949000007939</c:v>
                </c:pt>
                <c:pt idx="6961">
                  <c:v>69.597948000009637</c:v>
                </c:pt>
                <c:pt idx="6962">
                  <c:v>69.607946000003722</c:v>
                </c:pt>
                <c:pt idx="6963">
                  <c:v>69.61794500000542</c:v>
                </c:pt>
                <c:pt idx="6964">
                  <c:v>69.627944000007119</c:v>
                </c:pt>
                <c:pt idx="6965">
                  <c:v>69.637942000001203</c:v>
                </c:pt>
                <c:pt idx="6966">
                  <c:v>69.647941000002902</c:v>
                </c:pt>
                <c:pt idx="6967">
                  <c:v>69.657940000004601</c:v>
                </c:pt>
                <c:pt idx="6968">
                  <c:v>69.667938000027789</c:v>
                </c:pt>
                <c:pt idx="6969">
                  <c:v>69.677937000000384</c:v>
                </c:pt>
                <c:pt idx="6970">
                  <c:v>69.687936000002082</c:v>
                </c:pt>
                <c:pt idx="6971">
                  <c:v>69.697934000025271</c:v>
                </c:pt>
                <c:pt idx="6972">
                  <c:v>69.707933000026969</c:v>
                </c:pt>
                <c:pt idx="6973">
                  <c:v>69.717932000028668</c:v>
                </c:pt>
                <c:pt idx="6974">
                  <c:v>69.727930000022752</c:v>
                </c:pt>
                <c:pt idx="6975">
                  <c:v>69.737929000024451</c:v>
                </c:pt>
                <c:pt idx="6976">
                  <c:v>69.74792800002615</c:v>
                </c:pt>
                <c:pt idx="6977">
                  <c:v>69.757926000020234</c:v>
                </c:pt>
                <c:pt idx="6978">
                  <c:v>69.767925000021933</c:v>
                </c:pt>
                <c:pt idx="6979">
                  <c:v>69.777924000023631</c:v>
                </c:pt>
                <c:pt idx="6980">
                  <c:v>69.787922000017716</c:v>
                </c:pt>
                <c:pt idx="6981">
                  <c:v>69.797921000019414</c:v>
                </c:pt>
                <c:pt idx="6982">
                  <c:v>69.807920000021113</c:v>
                </c:pt>
                <c:pt idx="6983">
                  <c:v>69.817918000015197</c:v>
                </c:pt>
                <c:pt idx="6984">
                  <c:v>69.827917000016896</c:v>
                </c:pt>
                <c:pt idx="6985">
                  <c:v>69.837916000018595</c:v>
                </c:pt>
                <c:pt idx="6986">
                  <c:v>69.847914000012679</c:v>
                </c:pt>
                <c:pt idx="6987">
                  <c:v>69.857913000014378</c:v>
                </c:pt>
                <c:pt idx="6988">
                  <c:v>69.86791225001798</c:v>
                </c:pt>
                <c:pt idx="6989">
                  <c:v>69.877910250012064</c:v>
                </c:pt>
                <c:pt idx="6990">
                  <c:v>69.887909250013763</c:v>
                </c:pt>
                <c:pt idx="6991">
                  <c:v>69.897908250015462</c:v>
                </c:pt>
                <c:pt idx="6992">
                  <c:v>69.907906250009546</c:v>
                </c:pt>
                <c:pt idx="6993">
                  <c:v>69.917905250011245</c:v>
                </c:pt>
                <c:pt idx="6994">
                  <c:v>69.927904250012944</c:v>
                </c:pt>
                <c:pt idx="6995">
                  <c:v>69.937902250007028</c:v>
                </c:pt>
                <c:pt idx="6996">
                  <c:v>69.947901250008726</c:v>
                </c:pt>
                <c:pt idx="6997">
                  <c:v>69.957900250010425</c:v>
                </c:pt>
                <c:pt idx="6998">
                  <c:v>69.967898250004509</c:v>
                </c:pt>
                <c:pt idx="6999">
                  <c:v>69.977897250006208</c:v>
                </c:pt>
                <c:pt idx="7000">
                  <c:v>69.987896250007907</c:v>
                </c:pt>
                <c:pt idx="7001">
                  <c:v>69.997894250001991</c:v>
                </c:pt>
              </c:numCache>
            </c:numRef>
          </c:xVal>
          <c:yVal>
            <c:numRef>
              <c:f>'Combined Data'!$G$2:$G$7003</c:f>
              <c:numCache>
                <c:formatCode>General</c:formatCode>
                <c:ptCount val="7002"/>
                <c:pt idx="0">
                  <c:v>-2.4819091558456421E-2</c:v>
                </c:pt>
                <c:pt idx="1">
                  <c:v>-1.2143497467041017E-2</c:v>
                </c:pt>
                <c:pt idx="2">
                  <c:v>-1.9074202179908753E-2</c:v>
                </c:pt>
                <c:pt idx="3">
                  <c:v>-1.4497001767158509E-2</c:v>
                </c:pt>
                <c:pt idx="4">
                  <c:v>-1.4080095291137695E-3</c:v>
                </c:pt>
                <c:pt idx="5">
                  <c:v>1.325329899787903E-2</c:v>
                </c:pt>
                <c:pt idx="6">
                  <c:v>-9.6654474735260012E-4</c:v>
                </c:pt>
                <c:pt idx="7">
                  <c:v>8.8914515376091005E-2</c:v>
                </c:pt>
                <c:pt idx="8">
                  <c:v>0.15877880215644838</c:v>
                </c:pt>
                <c:pt idx="9">
                  <c:v>0.19121973931789399</c:v>
                </c:pt>
                <c:pt idx="10">
                  <c:v>0.20706686317920686</c:v>
                </c:pt>
                <c:pt idx="11">
                  <c:v>0.23598894596099854</c:v>
                </c:pt>
                <c:pt idx="12">
                  <c:v>0.28804319858551025</c:v>
                </c:pt>
                <c:pt idx="13">
                  <c:v>0.29824892878532411</c:v>
                </c:pt>
                <c:pt idx="14">
                  <c:v>0.26118225932121281</c:v>
                </c:pt>
                <c:pt idx="15">
                  <c:v>0.20164941787719728</c:v>
                </c:pt>
                <c:pt idx="16">
                  <c:v>0.12846917510032654</c:v>
                </c:pt>
                <c:pt idx="17">
                  <c:v>9.6278498768806467E-2</c:v>
                </c:pt>
                <c:pt idx="18">
                  <c:v>8.8178350925445556E-2</c:v>
                </c:pt>
                <c:pt idx="19">
                  <c:v>9.9097441434860239E-2</c:v>
                </c:pt>
                <c:pt idx="20">
                  <c:v>8.1126608848571785E-2</c:v>
                </c:pt>
                <c:pt idx="21">
                  <c:v>5.0417032241821293E-2</c:v>
                </c:pt>
                <c:pt idx="22">
                  <c:v>2.8496990203857424E-2</c:v>
                </c:pt>
                <c:pt idx="23">
                  <c:v>3.1111280322074893E-2</c:v>
                </c:pt>
                <c:pt idx="24">
                  <c:v>8.4178270697593691E-2</c:v>
                </c:pt>
                <c:pt idx="25">
                  <c:v>0.14055770874023438</c:v>
                </c:pt>
                <c:pt idx="26">
                  <c:v>0.19651790142059328</c:v>
                </c:pt>
                <c:pt idx="27">
                  <c:v>0.20324804663658144</c:v>
                </c:pt>
                <c:pt idx="28">
                  <c:v>0.20714872419834138</c:v>
                </c:pt>
                <c:pt idx="29">
                  <c:v>0.22005820691585543</c:v>
                </c:pt>
                <c:pt idx="30">
                  <c:v>0.25249446630477906</c:v>
                </c:pt>
                <c:pt idx="31">
                  <c:v>0.27496940910816192</c:v>
                </c:pt>
                <c:pt idx="32">
                  <c:v>0.20645582914352417</c:v>
                </c:pt>
                <c:pt idx="33">
                  <c:v>9.5539410710334782E-2</c:v>
                </c:pt>
                <c:pt idx="34">
                  <c:v>-1.0378223061561585E-2</c:v>
                </c:pt>
                <c:pt idx="35">
                  <c:v>-6.4159743189811713E-2</c:v>
                </c:pt>
                <c:pt idx="36">
                  <c:v>-3.911144077777863E-2</c:v>
                </c:pt>
                <c:pt idx="37">
                  <c:v>3.0088017582893374E-2</c:v>
                </c:pt>
                <c:pt idx="38">
                  <c:v>0.13525720775127412</c:v>
                </c:pt>
                <c:pt idx="39">
                  <c:v>0.22299058556556703</c:v>
                </c:pt>
                <c:pt idx="40">
                  <c:v>0.24132102191448213</c:v>
                </c:pt>
                <c:pt idx="41">
                  <c:v>0.20819245219230653</c:v>
                </c:pt>
                <c:pt idx="42">
                  <c:v>0.1644465082883835</c:v>
                </c:pt>
                <c:pt idx="43">
                  <c:v>0.1066122829914093</c:v>
                </c:pt>
                <c:pt idx="44">
                  <c:v>4.3199813961982726E-2</c:v>
                </c:pt>
                <c:pt idx="45">
                  <c:v>-4.6777725219726567E-5</c:v>
                </c:pt>
                <c:pt idx="46">
                  <c:v>-1.3091915845870973E-2</c:v>
                </c:pt>
                <c:pt idx="47">
                  <c:v>-1.733816385269165E-2</c:v>
                </c:pt>
                <c:pt idx="48">
                  <c:v>2.0930693149566651E-2</c:v>
                </c:pt>
                <c:pt idx="49">
                  <c:v>4.4544088840484622E-2</c:v>
                </c:pt>
                <c:pt idx="50">
                  <c:v>6.832646906375886E-2</c:v>
                </c:pt>
                <c:pt idx="51">
                  <c:v>0.1066561371088028</c:v>
                </c:pt>
                <c:pt idx="52">
                  <c:v>0.10099135458469391</c:v>
                </c:pt>
                <c:pt idx="53">
                  <c:v>0.10790744125843049</c:v>
                </c:pt>
                <c:pt idx="54">
                  <c:v>9.9862257242202768E-2</c:v>
                </c:pt>
                <c:pt idx="55">
                  <c:v>0.11982231259346009</c:v>
                </c:pt>
                <c:pt idx="56">
                  <c:v>0.13410881459712984</c:v>
                </c:pt>
                <c:pt idx="57">
                  <c:v>0.14227094292640688</c:v>
                </c:pt>
                <c:pt idx="58">
                  <c:v>0.11749862909317017</c:v>
                </c:pt>
                <c:pt idx="59">
                  <c:v>8.4013963937759409E-2</c:v>
                </c:pt>
                <c:pt idx="60">
                  <c:v>7.4887045025825508E-2</c:v>
                </c:pt>
                <c:pt idx="61">
                  <c:v>7.651607930660248E-2</c:v>
                </c:pt>
                <c:pt idx="62">
                  <c:v>8.8774182200431831E-2</c:v>
                </c:pt>
                <c:pt idx="63">
                  <c:v>0.10733207523822785</c:v>
                </c:pt>
                <c:pt idx="64">
                  <c:v>0.10989432513713837</c:v>
                </c:pt>
                <c:pt idx="65">
                  <c:v>0.10317996740341187</c:v>
                </c:pt>
                <c:pt idx="66">
                  <c:v>7.3556218743324284E-2</c:v>
                </c:pt>
                <c:pt idx="67">
                  <c:v>2.8623874783515933E-2</c:v>
                </c:pt>
                <c:pt idx="68">
                  <c:v>1.1652331352233888E-2</c:v>
                </c:pt>
                <c:pt idx="69">
                  <c:v>2.0406197905540466E-2</c:v>
                </c:pt>
                <c:pt idx="70">
                  <c:v>6.6274096369743352E-2</c:v>
                </c:pt>
                <c:pt idx="71">
                  <c:v>0.13641378700733187</c:v>
                </c:pt>
                <c:pt idx="72">
                  <c:v>0.20586409091949465</c:v>
                </c:pt>
                <c:pt idx="73">
                  <c:v>0.24783306598663332</c:v>
                </c:pt>
                <c:pt idx="74">
                  <c:v>0.24103333890438081</c:v>
                </c:pt>
                <c:pt idx="75">
                  <c:v>0.23531827032566072</c:v>
                </c:pt>
                <c:pt idx="76">
                  <c:v>0.22274617195129395</c:v>
                </c:pt>
                <c:pt idx="77">
                  <c:v>0.19955143690109253</c:v>
                </c:pt>
                <c:pt idx="78">
                  <c:v>0.1570708304643631</c:v>
                </c:pt>
                <c:pt idx="79">
                  <c:v>0.12685651302337647</c:v>
                </c:pt>
                <c:pt idx="80">
                  <c:v>7.2510151863098143E-2</c:v>
                </c:pt>
                <c:pt idx="81">
                  <c:v>1.9931403994560244E-2</c:v>
                </c:pt>
                <c:pt idx="82">
                  <c:v>-3.0435926914215091E-2</c:v>
                </c:pt>
                <c:pt idx="83">
                  <c:v>-7.4266070723533639E-2</c:v>
                </c:pt>
                <c:pt idx="84">
                  <c:v>-8.0719642639160163E-2</c:v>
                </c:pt>
                <c:pt idx="85">
                  <c:v>-7.0148461461067207E-2</c:v>
                </c:pt>
                <c:pt idx="86">
                  <c:v>-2.3663097023963929E-2</c:v>
                </c:pt>
                <c:pt idx="87">
                  <c:v>3.1384930014610291E-2</c:v>
                </c:pt>
                <c:pt idx="88">
                  <c:v>9.9941779375076298E-2</c:v>
                </c:pt>
                <c:pt idx="89">
                  <c:v>0.14713758051395417</c:v>
                </c:pt>
                <c:pt idx="90">
                  <c:v>0.16833315253257752</c:v>
                </c:pt>
                <c:pt idx="91">
                  <c:v>0.15481965243816376</c:v>
                </c:pt>
                <c:pt idx="92">
                  <c:v>0.12005035400390626</c:v>
                </c:pt>
                <c:pt idx="93">
                  <c:v>9.4852362871170048E-2</c:v>
                </c:pt>
                <c:pt idx="94">
                  <c:v>6.9042752981185923E-2</c:v>
                </c:pt>
                <c:pt idx="95">
                  <c:v>5.5930371880531314E-2</c:v>
                </c:pt>
                <c:pt idx="96">
                  <c:v>2.8410451412200929E-2</c:v>
                </c:pt>
                <c:pt idx="97">
                  <c:v>8.4696918725967411E-3</c:v>
                </c:pt>
                <c:pt idx="98">
                  <c:v>-1.3621673583984376E-2</c:v>
                </c:pt>
                <c:pt idx="99">
                  <c:v>1.8454982042312624E-2</c:v>
                </c:pt>
                <c:pt idx="100">
                  <c:v>8.1079246401786806E-2</c:v>
                </c:pt>
                <c:pt idx="101">
                  <c:v>0.11995153605937958</c:v>
                </c:pt>
                <c:pt idx="102">
                  <c:v>0.17895812809467315</c:v>
                </c:pt>
                <c:pt idx="103">
                  <c:v>0.20612955451011658</c:v>
                </c:pt>
                <c:pt idx="104">
                  <c:v>0.18631275594234467</c:v>
                </c:pt>
                <c:pt idx="105">
                  <c:v>0.17398448646068573</c:v>
                </c:pt>
                <c:pt idx="106">
                  <c:v>0.15089558601379396</c:v>
                </c:pt>
                <c:pt idx="107">
                  <c:v>0.12629518032073975</c:v>
                </c:pt>
                <c:pt idx="108">
                  <c:v>9.1353973746299749E-2</c:v>
                </c:pt>
                <c:pt idx="109">
                  <c:v>7.4654325842857361E-2</c:v>
                </c:pt>
                <c:pt idx="110">
                  <c:v>6.6919628977775578E-2</c:v>
                </c:pt>
                <c:pt idx="111">
                  <c:v>4.150061309337616E-2</c:v>
                </c:pt>
                <c:pt idx="112">
                  <c:v>2.5182788372039796E-2</c:v>
                </c:pt>
                <c:pt idx="113">
                  <c:v>1.9026839733123781E-2</c:v>
                </c:pt>
                <c:pt idx="114">
                  <c:v>4.1293036937713627E-2</c:v>
                </c:pt>
                <c:pt idx="115">
                  <c:v>5.4873780012130738E-2</c:v>
                </c:pt>
                <c:pt idx="116">
                  <c:v>0.1007978117465973</c:v>
                </c:pt>
                <c:pt idx="117">
                  <c:v>0.13223419725894928</c:v>
                </c:pt>
                <c:pt idx="118">
                  <c:v>0.15187674880027771</c:v>
                </c:pt>
                <c:pt idx="119">
                  <c:v>0.14187742531299591</c:v>
                </c:pt>
                <c:pt idx="120">
                  <c:v>9.9237189888954164E-2</c:v>
                </c:pt>
                <c:pt idx="121">
                  <c:v>9.0246511101722715E-2</c:v>
                </c:pt>
                <c:pt idx="122">
                  <c:v>8.5143061280250551E-2</c:v>
                </c:pt>
                <c:pt idx="123">
                  <c:v>9.7117574214935304E-2</c:v>
                </c:pt>
                <c:pt idx="124">
                  <c:v>0.12453926146030427</c:v>
                </c:pt>
                <c:pt idx="125">
                  <c:v>0.15620310366153717</c:v>
                </c:pt>
                <c:pt idx="126">
                  <c:v>0.13909473538398742</c:v>
                </c:pt>
                <c:pt idx="127">
                  <c:v>8.0652399659156798E-2</c:v>
                </c:pt>
                <c:pt idx="128">
                  <c:v>2.9194563031196597E-2</c:v>
                </c:pt>
                <c:pt idx="129">
                  <c:v>1.1509659290313721E-2</c:v>
                </c:pt>
                <c:pt idx="130">
                  <c:v>4.5724056959152222E-2</c:v>
                </c:pt>
                <c:pt idx="131">
                  <c:v>9.2668427824974059E-2</c:v>
                </c:pt>
                <c:pt idx="132">
                  <c:v>0.15551137804985046</c:v>
                </c:pt>
                <c:pt idx="133">
                  <c:v>0.19563087880611421</c:v>
                </c:pt>
                <c:pt idx="134">
                  <c:v>0.1868278956413269</c:v>
                </c:pt>
                <c:pt idx="135">
                  <c:v>0.14884730637073518</c:v>
                </c:pt>
                <c:pt idx="136">
                  <c:v>0.13033502161502838</c:v>
                </c:pt>
                <c:pt idx="137">
                  <c:v>0.10719875872135162</c:v>
                </c:pt>
                <c:pt idx="138">
                  <c:v>0.10085511445999146</c:v>
                </c:pt>
                <c:pt idx="139">
                  <c:v>8.6278590559959414E-2</c:v>
                </c:pt>
                <c:pt idx="140">
                  <c:v>7.351177990436554E-2</c:v>
                </c:pt>
                <c:pt idx="141">
                  <c:v>4.726830661296845E-2</c:v>
                </c:pt>
                <c:pt idx="142">
                  <c:v>-1.4846080541610718E-3</c:v>
                </c:pt>
                <c:pt idx="143">
                  <c:v>-3.9518406987190245E-2</c:v>
                </c:pt>
                <c:pt idx="144">
                  <c:v>-3.4932435750961305E-2</c:v>
                </c:pt>
                <c:pt idx="145">
                  <c:v>-1.3305923938751222E-2</c:v>
                </c:pt>
                <c:pt idx="146">
                  <c:v>9.0444731712341318E-3</c:v>
                </c:pt>
                <c:pt idx="147">
                  <c:v>2.0307964682579043E-2</c:v>
                </c:pt>
                <c:pt idx="148">
                  <c:v>2.6467421650886537E-2</c:v>
                </c:pt>
                <c:pt idx="149">
                  <c:v>2.1677967309951782E-2</c:v>
                </c:pt>
                <c:pt idx="150">
                  <c:v>4.6966005563735966E-2</c:v>
                </c:pt>
                <c:pt idx="151">
                  <c:v>9.6374977827072147E-2</c:v>
                </c:pt>
                <c:pt idx="152">
                  <c:v>0.14627570092678072</c:v>
                </c:pt>
                <c:pt idx="153">
                  <c:v>0.18424868881702425</c:v>
                </c:pt>
                <c:pt idx="154">
                  <c:v>0.22196498394012451</c:v>
                </c:pt>
                <c:pt idx="155">
                  <c:v>0.22694037973880768</c:v>
                </c:pt>
                <c:pt idx="156">
                  <c:v>0.17127488672733307</c:v>
                </c:pt>
                <c:pt idx="157">
                  <c:v>0.11901013433933259</c:v>
                </c:pt>
                <c:pt idx="158">
                  <c:v>9.0206165313720707E-2</c:v>
                </c:pt>
                <c:pt idx="159">
                  <c:v>7.0934327244758608E-2</c:v>
                </c:pt>
                <c:pt idx="160">
                  <c:v>6.136945188045502E-2</c:v>
                </c:pt>
                <c:pt idx="161">
                  <c:v>6.198750257492066E-2</c:v>
                </c:pt>
                <c:pt idx="162">
                  <c:v>5.616484522819519E-2</c:v>
                </c:pt>
                <c:pt idx="163">
                  <c:v>2.2486052513122561E-2</c:v>
                </c:pt>
                <c:pt idx="164">
                  <c:v>1.1842950582504274E-2</c:v>
                </c:pt>
                <c:pt idx="165">
                  <c:v>4.7175920605659484E-2</c:v>
                </c:pt>
                <c:pt idx="166">
                  <c:v>8.9126184582710266E-2</c:v>
                </c:pt>
                <c:pt idx="167">
                  <c:v>0.1370984959602356</c:v>
                </c:pt>
                <c:pt idx="168">
                  <c:v>0.16713330388069153</c:v>
                </c:pt>
                <c:pt idx="169">
                  <c:v>0.17291152238845825</c:v>
                </c:pt>
                <c:pt idx="170">
                  <c:v>0.17928440272808077</c:v>
                </c:pt>
                <c:pt idx="171">
                  <c:v>0.20184822320938112</c:v>
                </c:pt>
                <c:pt idx="172">
                  <c:v>0.20692068278789522</c:v>
                </c:pt>
                <c:pt idx="173">
                  <c:v>0.18686356365680695</c:v>
                </c:pt>
                <c:pt idx="174">
                  <c:v>0.16097910940647125</c:v>
                </c:pt>
                <c:pt idx="175">
                  <c:v>0.10560948550701142</c:v>
                </c:pt>
                <c:pt idx="176">
                  <c:v>5.9935714602470401E-2</c:v>
                </c:pt>
                <c:pt idx="177">
                  <c:v>1.6176322102546693E-2</c:v>
                </c:pt>
                <c:pt idx="178">
                  <c:v>-3.9702594280242925E-3</c:v>
                </c:pt>
                <c:pt idx="179">
                  <c:v>1.5679893493652345E-2</c:v>
                </c:pt>
                <c:pt idx="180">
                  <c:v>3.6821086406707768E-2</c:v>
                </c:pt>
                <c:pt idx="181">
                  <c:v>7.0237923860549931E-2</c:v>
                </c:pt>
                <c:pt idx="182">
                  <c:v>9.5435914993286144E-2</c:v>
                </c:pt>
                <c:pt idx="183">
                  <c:v>0.12319264769554139</c:v>
                </c:pt>
                <c:pt idx="184">
                  <c:v>0.15157503247261048</c:v>
                </c:pt>
                <c:pt idx="185">
                  <c:v>0.16921783626079559</c:v>
                </c:pt>
                <c:pt idx="186">
                  <c:v>0.169233039021492</c:v>
                </c:pt>
                <c:pt idx="187">
                  <c:v>0.17345355927944184</c:v>
                </c:pt>
                <c:pt idx="188">
                  <c:v>0.15582654297351839</c:v>
                </c:pt>
                <c:pt idx="189">
                  <c:v>0.12651328146457672</c:v>
                </c:pt>
                <c:pt idx="190">
                  <c:v>0.10465814352035523</c:v>
                </c:pt>
                <c:pt idx="191">
                  <c:v>7.6189804673194889E-2</c:v>
                </c:pt>
                <c:pt idx="192">
                  <c:v>4.7533185482025148E-2</c:v>
                </c:pt>
                <c:pt idx="193">
                  <c:v>6.7655793428421027E-2</c:v>
                </c:pt>
                <c:pt idx="194">
                  <c:v>0.12686469912528991</c:v>
                </c:pt>
                <c:pt idx="195">
                  <c:v>0.17892070591449738</c:v>
                </c:pt>
                <c:pt idx="196">
                  <c:v>0.22637436926364901</c:v>
                </c:pt>
                <c:pt idx="197">
                  <c:v>0.23313667416572573</c:v>
                </c:pt>
                <c:pt idx="198">
                  <c:v>0.21986349463462831</c:v>
                </c:pt>
                <c:pt idx="199">
                  <c:v>0.20017241120338441</c:v>
                </c:pt>
                <c:pt idx="200">
                  <c:v>0.17329276084899903</c:v>
                </c:pt>
                <c:pt idx="201">
                  <c:v>0.13353988051414489</c:v>
                </c:pt>
                <c:pt idx="202">
                  <c:v>0.10860033631324768</c:v>
                </c:pt>
                <c:pt idx="203">
                  <c:v>9.0848189592361461E-2</c:v>
                </c:pt>
                <c:pt idx="204">
                  <c:v>7.1910227537155161E-2</c:v>
                </c:pt>
                <c:pt idx="205">
                  <c:v>7.4678299427032468E-2</c:v>
                </c:pt>
                <c:pt idx="206">
                  <c:v>6.7131882905960089E-2</c:v>
                </c:pt>
                <c:pt idx="207">
                  <c:v>4.5663245916366578E-2</c:v>
                </c:pt>
                <c:pt idx="208">
                  <c:v>3.9756388664245607E-2</c:v>
                </c:pt>
                <c:pt idx="209">
                  <c:v>3.3536120653152465E-2</c:v>
                </c:pt>
                <c:pt idx="210">
                  <c:v>2.551081717014313E-2</c:v>
                </c:pt>
                <c:pt idx="211">
                  <c:v>3.6021187305450439E-2</c:v>
                </c:pt>
                <c:pt idx="212">
                  <c:v>6.8674378395080574E-2</c:v>
                </c:pt>
                <c:pt idx="213">
                  <c:v>8.9341362118721013E-2</c:v>
                </c:pt>
                <c:pt idx="214">
                  <c:v>8.4406312108039866E-2</c:v>
                </c:pt>
                <c:pt idx="215">
                  <c:v>9.3539078235626225E-2</c:v>
                </c:pt>
                <c:pt idx="216">
                  <c:v>0.10192457020282746</c:v>
                </c:pt>
                <c:pt idx="217">
                  <c:v>0.12288332998752595</c:v>
                </c:pt>
                <c:pt idx="218">
                  <c:v>0.14026768684387209</c:v>
                </c:pt>
                <c:pt idx="219">
                  <c:v>0.14059337675571443</c:v>
                </c:pt>
                <c:pt idx="220">
                  <c:v>0.14481915950775148</c:v>
                </c:pt>
                <c:pt idx="221">
                  <c:v>0.15353794276714325</c:v>
                </c:pt>
                <c:pt idx="222">
                  <c:v>0.13665878534317016</c:v>
                </c:pt>
                <c:pt idx="223">
                  <c:v>0.10420147597789765</c:v>
                </c:pt>
                <c:pt idx="224">
                  <c:v>7.8002441525459293E-2</c:v>
                </c:pt>
                <c:pt idx="225">
                  <c:v>6.6296315789222723E-2</c:v>
                </c:pt>
                <c:pt idx="226">
                  <c:v>8.3485960364341735E-2</c:v>
                </c:pt>
                <c:pt idx="227">
                  <c:v>0.10862664878368378</c:v>
                </c:pt>
                <c:pt idx="228">
                  <c:v>0.12527308702468873</c:v>
                </c:pt>
                <c:pt idx="229">
                  <c:v>0.13940171420574188</c:v>
                </c:pt>
                <c:pt idx="230">
                  <c:v>0.15264273405075074</c:v>
                </c:pt>
                <c:pt idx="231">
                  <c:v>0.15467405676841736</c:v>
                </c:pt>
                <c:pt idx="232">
                  <c:v>0.12766401350498199</c:v>
                </c:pt>
                <c:pt idx="233">
                  <c:v>9.2988270521163943E-2</c:v>
                </c:pt>
                <c:pt idx="234">
                  <c:v>9.0338897109031688E-2</c:v>
                </c:pt>
                <c:pt idx="235">
                  <c:v>0.13005610942840576</c:v>
                </c:pt>
                <c:pt idx="236">
                  <c:v>0.12232199728488923</c:v>
                </c:pt>
                <c:pt idx="237">
                  <c:v>0.11669522166252137</c:v>
                </c:pt>
                <c:pt idx="238">
                  <c:v>0.11572399914264679</c:v>
                </c:pt>
                <c:pt idx="239">
                  <c:v>0.11520652055740357</c:v>
                </c:pt>
                <c:pt idx="240">
                  <c:v>8.7140470147132873E-2</c:v>
                </c:pt>
                <c:pt idx="241">
                  <c:v>6.0584170818328863E-2</c:v>
                </c:pt>
                <c:pt idx="242">
                  <c:v>3.7317515015602112E-2</c:v>
                </c:pt>
                <c:pt idx="243">
                  <c:v>1.1327226161956788E-2</c:v>
                </c:pt>
                <c:pt idx="244">
                  <c:v>-5.4250466823577885E-3</c:v>
                </c:pt>
                <c:pt idx="245">
                  <c:v>7.8750300407409678E-3</c:v>
                </c:pt>
                <c:pt idx="246">
                  <c:v>2.4748924970626831E-2</c:v>
                </c:pt>
                <c:pt idx="247">
                  <c:v>3.0221334099769594E-2</c:v>
                </c:pt>
                <c:pt idx="248">
                  <c:v>5.1411643624305725E-2</c:v>
                </c:pt>
                <c:pt idx="249">
                  <c:v>0.10898859143257142</c:v>
                </c:pt>
                <c:pt idx="250">
                  <c:v>0.15299122810363772</c:v>
                </c:pt>
                <c:pt idx="251">
                  <c:v>0.17428444862365725</c:v>
                </c:pt>
                <c:pt idx="252">
                  <c:v>0.15965471506118775</c:v>
                </c:pt>
                <c:pt idx="253">
                  <c:v>8.7369096279144298E-2</c:v>
                </c:pt>
                <c:pt idx="254">
                  <c:v>2.8502252697944642E-2</c:v>
                </c:pt>
                <c:pt idx="255">
                  <c:v>6.2629526853561403E-3</c:v>
                </c:pt>
                <c:pt idx="256">
                  <c:v>4.7478806376457218E-2</c:v>
                </c:pt>
                <c:pt idx="257">
                  <c:v>0.10173512041568757</c:v>
                </c:pt>
                <c:pt idx="258">
                  <c:v>0.11800032019615174</c:v>
                </c:pt>
                <c:pt idx="259">
                  <c:v>0.15003136754035951</c:v>
                </c:pt>
                <c:pt idx="260">
                  <c:v>0.16144630193710327</c:v>
                </c:pt>
                <c:pt idx="261">
                  <c:v>0.14026944100856781</c:v>
                </c:pt>
                <c:pt idx="262">
                  <c:v>0.10473649621009827</c:v>
                </c:pt>
                <c:pt idx="263">
                  <c:v>5.2442507743835451E-2</c:v>
                </c:pt>
                <c:pt idx="264">
                  <c:v>-1.2303126454353334E-2</c:v>
                </c:pt>
                <c:pt idx="265">
                  <c:v>-7.140970587730408E-2</c:v>
                </c:pt>
                <c:pt idx="266">
                  <c:v>-0.11773719549179078</c:v>
                </c:pt>
                <c:pt idx="267">
                  <c:v>-0.12405803561210633</c:v>
                </c:pt>
                <c:pt idx="268">
                  <c:v>-0.10215202689170838</c:v>
                </c:pt>
                <c:pt idx="269">
                  <c:v>-3.3426192998886113E-2</c:v>
                </c:pt>
                <c:pt idx="270">
                  <c:v>6.9603500962257384E-2</c:v>
                </c:pt>
                <c:pt idx="271">
                  <c:v>0.18258164763450624</c:v>
                </c:pt>
                <c:pt idx="272">
                  <c:v>0.29297064721584321</c:v>
                </c:pt>
                <c:pt idx="273">
                  <c:v>0.35228246390819551</c:v>
                </c:pt>
                <c:pt idx="274">
                  <c:v>0.36035922288894656</c:v>
                </c:pt>
                <c:pt idx="275">
                  <c:v>0.32705757558345794</c:v>
                </c:pt>
                <c:pt idx="276">
                  <c:v>0.24062754213809967</c:v>
                </c:pt>
                <c:pt idx="277">
                  <c:v>0.11956152677536011</c:v>
                </c:pt>
                <c:pt idx="278">
                  <c:v>1.2477958202362061E-3</c:v>
                </c:pt>
                <c:pt idx="279">
                  <c:v>-7.4642046689987182E-2</c:v>
                </c:pt>
                <c:pt idx="280">
                  <c:v>-9.5989061594009398E-2</c:v>
                </c:pt>
                <c:pt idx="281">
                  <c:v>-7.1288668513298042E-2</c:v>
                </c:pt>
                <c:pt idx="282">
                  <c:v>-3.3899817466735843E-2</c:v>
                </c:pt>
                <c:pt idx="283">
                  <c:v>2.2053358554840089E-2</c:v>
                </c:pt>
                <c:pt idx="284">
                  <c:v>7.2963311076164244E-2</c:v>
                </c:pt>
                <c:pt idx="285">
                  <c:v>0.13561096429824829</c:v>
                </c:pt>
                <c:pt idx="286">
                  <c:v>0.19551101088523865</c:v>
                </c:pt>
                <c:pt idx="287">
                  <c:v>0.19096597015857697</c:v>
                </c:pt>
                <c:pt idx="288">
                  <c:v>0.16788057804107667</c:v>
                </c:pt>
                <c:pt idx="289">
                  <c:v>0.10482654333114624</c:v>
                </c:pt>
                <c:pt idx="290">
                  <c:v>4.9677359461784365E-2</c:v>
                </c:pt>
                <c:pt idx="291">
                  <c:v>-5.6589353084564213E-3</c:v>
                </c:pt>
                <c:pt idx="292">
                  <c:v>-7.3640418648719785E-2</c:v>
                </c:pt>
                <c:pt idx="293">
                  <c:v>-0.12987484574317934</c:v>
                </c:pt>
                <c:pt idx="294">
                  <c:v>-0.15730238020420076</c:v>
                </c:pt>
                <c:pt idx="295">
                  <c:v>-0.1123185807466507</c:v>
                </c:pt>
                <c:pt idx="296">
                  <c:v>-2.8101133704185488E-2</c:v>
                </c:pt>
                <c:pt idx="297">
                  <c:v>7.0395213961601255E-2</c:v>
                </c:pt>
                <c:pt idx="298">
                  <c:v>0.16267597138881684</c:v>
                </c:pt>
                <c:pt idx="299">
                  <c:v>0.21100437819957735</c:v>
                </c:pt>
                <c:pt idx="300">
                  <c:v>0.20997117519378664</c:v>
                </c:pt>
                <c:pt idx="301">
                  <c:v>0.16160359203815461</c:v>
                </c:pt>
                <c:pt idx="302">
                  <c:v>8.9220324754714975E-2</c:v>
                </c:pt>
                <c:pt idx="303">
                  <c:v>5.9286088943481446E-2</c:v>
                </c:pt>
                <c:pt idx="304">
                  <c:v>7.335273563861848E-2</c:v>
                </c:pt>
                <c:pt idx="305">
                  <c:v>0.10239176273345947</c:v>
                </c:pt>
                <c:pt idx="306">
                  <c:v>9.7629205584526063E-2</c:v>
                </c:pt>
                <c:pt idx="307">
                  <c:v>9.3640819787979127E-2</c:v>
                </c:pt>
                <c:pt idx="308">
                  <c:v>8.4572373032569884E-2</c:v>
                </c:pt>
                <c:pt idx="309">
                  <c:v>0.11564389228820801</c:v>
                </c:pt>
                <c:pt idx="310">
                  <c:v>0.1226330691576004</c:v>
                </c:pt>
                <c:pt idx="311">
                  <c:v>0.13276980221271514</c:v>
                </c:pt>
                <c:pt idx="312">
                  <c:v>0.17030541837215424</c:v>
                </c:pt>
                <c:pt idx="313">
                  <c:v>0.20576936602592469</c:v>
                </c:pt>
                <c:pt idx="314">
                  <c:v>0.22060550630092621</c:v>
                </c:pt>
                <c:pt idx="315">
                  <c:v>0.2294733935594559</c:v>
                </c:pt>
                <c:pt idx="316">
                  <c:v>0.22235674738883973</c:v>
                </c:pt>
                <c:pt idx="317">
                  <c:v>0.17289456546306611</c:v>
                </c:pt>
                <c:pt idx="318">
                  <c:v>0.11519716501235963</c:v>
                </c:pt>
                <c:pt idx="319">
                  <c:v>5.8521857857704168E-2</c:v>
                </c:pt>
                <c:pt idx="320">
                  <c:v>2.0364682674407959E-2</c:v>
                </c:pt>
                <c:pt idx="321">
                  <c:v>1.7944520115852357E-2</c:v>
                </c:pt>
                <c:pt idx="322">
                  <c:v>1.5210362076759338E-2</c:v>
                </c:pt>
                <c:pt idx="323">
                  <c:v>1.605879306793213E-2</c:v>
                </c:pt>
                <c:pt idx="324">
                  <c:v>3.1265646815299988E-2</c:v>
                </c:pt>
                <c:pt idx="325">
                  <c:v>6.0550256967544562E-2</c:v>
                </c:pt>
                <c:pt idx="326">
                  <c:v>7.9956580996513371E-2</c:v>
                </c:pt>
                <c:pt idx="327">
                  <c:v>7.6295054554939276E-2</c:v>
                </c:pt>
                <c:pt idx="328">
                  <c:v>7.4723322987556462E-2</c:v>
                </c:pt>
                <c:pt idx="329">
                  <c:v>0.10937743127346039</c:v>
                </c:pt>
                <c:pt idx="330">
                  <c:v>0.14809827804565431</c:v>
                </c:pt>
                <c:pt idx="331">
                  <c:v>0.17038318634033203</c:v>
                </c:pt>
                <c:pt idx="332">
                  <c:v>0.16633223533630373</c:v>
                </c:pt>
                <c:pt idx="333">
                  <c:v>0.1380159240961075</c:v>
                </c:pt>
                <c:pt idx="334">
                  <c:v>0.12348500847816468</c:v>
                </c:pt>
                <c:pt idx="335">
                  <c:v>0.101318798661232</c:v>
                </c:pt>
                <c:pt idx="336">
                  <c:v>7.9291752576828009E-2</c:v>
                </c:pt>
                <c:pt idx="337">
                  <c:v>6.7881495952606202E-2</c:v>
                </c:pt>
                <c:pt idx="338">
                  <c:v>7.1289253234863278E-2</c:v>
                </c:pt>
                <c:pt idx="339">
                  <c:v>0.11168649673461914</c:v>
                </c:pt>
                <c:pt idx="340">
                  <c:v>0.11407625377178193</c:v>
                </c:pt>
                <c:pt idx="341">
                  <c:v>5.8062851428985596E-2</c:v>
                </c:pt>
                <c:pt idx="342">
                  <c:v>3.7895804643630982E-3</c:v>
                </c:pt>
                <c:pt idx="343">
                  <c:v>-6.5395259857177739E-3</c:v>
                </c:pt>
                <c:pt idx="344">
                  <c:v>4.0445190668106082E-3</c:v>
                </c:pt>
                <c:pt idx="345">
                  <c:v>4.1430446505546573E-2</c:v>
                </c:pt>
                <c:pt idx="346">
                  <c:v>8.7834534645080564E-2</c:v>
                </c:pt>
                <c:pt idx="347">
                  <c:v>0.17441367208957673</c:v>
                </c:pt>
                <c:pt idx="348">
                  <c:v>0.27393796026706696</c:v>
                </c:pt>
                <c:pt idx="349">
                  <c:v>0.3118618315458298</c:v>
                </c:pt>
                <c:pt idx="350">
                  <c:v>0.28966638565063479</c:v>
                </c:pt>
                <c:pt idx="351">
                  <c:v>0.2188267832994461</c:v>
                </c:pt>
                <c:pt idx="352">
                  <c:v>0.13987007617950439</c:v>
                </c:pt>
                <c:pt idx="353">
                  <c:v>7.6426616907119757E-2</c:v>
                </c:pt>
                <c:pt idx="354">
                  <c:v>2.340114176273346E-2</c:v>
                </c:pt>
                <c:pt idx="355">
                  <c:v>-9.1456300020217908E-3</c:v>
                </c:pt>
                <c:pt idx="356">
                  <c:v>4.3895047903060912E-3</c:v>
                </c:pt>
                <c:pt idx="357">
                  <c:v>3.9780362248420714E-2</c:v>
                </c:pt>
                <c:pt idx="358">
                  <c:v>8.6736427545547487E-2</c:v>
                </c:pt>
                <c:pt idx="359">
                  <c:v>0.12863874435424805</c:v>
                </c:pt>
                <c:pt idx="360">
                  <c:v>0.13344749450683593</c:v>
                </c:pt>
                <c:pt idx="361">
                  <c:v>0.13721368610858917</c:v>
                </c:pt>
                <c:pt idx="362">
                  <c:v>0.14172071993350982</c:v>
                </c:pt>
                <c:pt idx="363">
                  <c:v>0.16119370222091675</c:v>
                </c:pt>
                <c:pt idx="364">
                  <c:v>0.18904749870300294</c:v>
                </c:pt>
                <c:pt idx="365">
                  <c:v>0.20404969990253449</c:v>
                </c:pt>
                <c:pt idx="366">
                  <c:v>0.19422520816326141</c:v>
                </c:pt>
                <c:pt idx="367">
                  <c:v>0.17302788197994234</c:v>
                </c:pt>
                <c:pt idx="368">
                  <c:v>0.12338385164737702</c:v>
                </c:pt>
                <c:pt idx="369">
                  <c:v>4.7961201667785648E-2</c:v>
                </c:pt>
                <c:pt idx="370">
                  <c:v>-2.5110867619514466E-2</c:v>
                </c:pt>
                <c:pt idx="371">
                  <c:v>-6.3652204871177676E-2</c:v>
                </c:pt>
                <c:pt idx="372">
                  <c:v>-6.599284529685974E-2</c:v>
                </c:pt>
                <c:pt idx="373">
                  <c:v>-4.8283383250236511E-2</c:v>
                </c:pt>
                <c:pt idx="374">
                  <c:v>-1.1406748294830323E-2</c:v>
                </c:pt>
                <c:pt idx="375">
                  <c:v>4.4955732822418215E-2</c:v>
                </c:pt>
                <c:pt idx="376">
                  <c:v>0.10674033701419831</c:v>
                </c:pt>
                <c:pt idx="377">
                  <c:v>0.17064104855060577</c:v>
                </c:pt>
                <c:pt idx="378">
                  <c:v>0.20868478775024416</c:v>
                </c:pt>
                <c:pt idx="379">
                  <c:v>0.23222684741020203</c:v>
                </c:pt>
                <c:pt idx="380">
                  <c:v>0.22836768507957458</c:v>
                </c:pt>
                <c:pt idx="381">
                  <c:v>0.21926415503025057</c:v>
                </c:pt>
                <c:pt idx="382">
                  <c:v>0.19459592163562775</c:v>
                </c:pt>
                <c:pt idx="383">
                  <c:v>0.14598860263824465</c:v>
                </c:pt>
                <c:pt idx="384">
                  <c:v>0.10009029865264893</c:v>
                </c:pt>
                <c:pt idx="385">
                  <c:v>5.6734364032745364E-2</c:v>
                </c:pt>
                <c:pt idx="386">
                  <c:v>-1.1202095746994019E-2</c:v>
                </c:pt>
                <c:pt idx="387">
                  <c:v>-4.5780774950981144E-2</c:v>
                </c:pt>
                <c:pt idx="388">
                  <c:v>-3.6214145421981814E-2</c:v>
                </c:pt>
                <c:pt idx="389">
                  <c:v>-1.7829914689064027E-2</c:v>
                </c:pt>
                <c:pt idx="390">
                  <c:v>9.2181354761123654E-3</c:v>
                </c:pt>
                <c:pt idx="391">
                  <c:v>4.0586693286895757E-2</c:v>
                </c:pt>
                <c:pt idx="392">
                  <c:v>9.7238026857376106E-2</c:v>
                </c:pt>
                <c:pt idx="393">
                  <c:v>0.179799542427063</c:v>
                </c:pt>
                <c:pt idx="394">
                  <c:v>0.25431587398052219</c:v>
                </c:pt>
                <c:pt idx="395">
                  <c:v>0.27169496834278106</c:v>
                </c:pt>
                <c:pt idx="396">
                  <c:v>0.25676176428794861</c:v>
                </c:pt>
                <c:pt idx="397">
                  <c:v>0.18809440255165102</c:v>
                </c:pt>
                <c:pt idx="398">
                  <c:v>0.10518146932125091</c:v>
                </c:pt>
                <c:pt idx="399">
                  <c:v>2.7601196765899661E-2</c:v>
                </c:pt>
                <c:pt idx="400">
                  <c:v>-2.3234496116638186E-2</c:v>
                </c:pt>
                <c:pt idx="401">
                  <c:v>-2.5740028023719788E-2</c:v>
                </c:pt>
                <c:pt idx="402">
                  <c:v>2.7136927843093874E-2</c:v>
                </c:pt>
                <c:pt idx="403">
                  <c:v>8.5281640291213989E-2</c:v>
                </c:pt>
                <c:pt idx="404">
                  <c:v>0.10992999315261841</c:v>
                </c:pt>
                <c:pt idx="405">
                  <c:v>0.11500537633895874</c:v>
                </c:pt>
                <c:pt idx="406">
                  <c:v>0.12623963177204134</c:v>
                </c:pt>
                <c:pt idx="407">
                  <c:v>0.12206705868244172</c:v>
                </c:pt>
                <c:pt idx="408">
                  <c:v>8.9141387343406681E-2</c:v>
                </c:pt>
                <c:pt idx="409">
                  <c:v>9.0911339521408091E-2</c:v>
                </c:pt>
                <c:pt idx="410">
                  <c:v>9.7146810293197633E-2</c:v>
                </c:pt>
                <c:pt idx="411">
                  <c:v>0.11984102368354797</c:v>
                </c:pt>
                <c:pt idx="412">
                  <c:v>0.13910175204277039</c:v>
                </c:pt>
                <c:pt idx="413">
                  <c:v>0.15839054703712463</c:v>
                </c:pt>
                <c:pt idx="414">
                  <c:v>0.15436006128787996</c:v>
                </c:pt>
                <c:pt idx="415">
                  <c:v>0.12445096850395203</c:v>
                </c:pt>
                <c:pt idx="416">
                  <c:v>9.6194298863410951E-2</c:v>
                </c:pt>
                <c:pt idx="417">
                  <c:v>5.4443424940109258E-2</c:v>
                </c:pt>
                <c:pt idx="418">
                  <c:v>1.6694385409355163E-2</c:v>
                </c:pt>
                <c:pt idx="419">
                  <c:v>2.2617030143737796E-2</c:v>
                </c:pt>
                <c:pt idx="420">
                  <c:v>5.2174120545387268E-2</c:v>
                </c:pt>
                <c:pt idx="421">
                  <c:v>8.6235905885696421E-2</c:v>
                </c:pt>
                <c:pt idx="422">
                  <c:v>0.11686420619487763</c:v>
                </c:pt>
                <c:pt idx="423">
                  <c:v>0.1171074503660202</c:v>
                </c:pt>
                <c:pt idx="424">
                  <c:v>8.8609875440597535E-2</c:v>
                </c:pt>
                <c:pt idx="425">
                  <c:v>7.7907716631889348E-2</c:v>
                </c:pt>
                <c:pt idx="426">
                  <c:v>8.0519667863845831E-2</c:v>
                </c:pt>
                <c:pt idx="427">
                  <c:v>8.9577004909515381E-2</c:v>
                </c:pt>
                <c:pt idx="428">
                  <c:v>0.11496912360191346</c:v>
                </c:pt>
                <c:pt idx="429">
                  <c:v>0.13768146336078643</c:v>
                </c:pt>
                <c:pt idx="430">
                  <c:v>0.13661960899829864</c:v>
                </c:pt>
                <c:pt idx="431">
                  <c:v>0.13541274368762971</c:v>
                </c:pt>
                <c:pt idx="432">
                  <c:v>0.11638239562511445</c:v>
                </c:pt>
                <c:pt idx="433">
                  <c:v>8.3253241181373602E-2</c:v>
                </c:pt>
                <c:pt idx="434">
                  <c:v>8.6492598652839661E-2</c:v>
                </c:pt>
                <c:pt idx="435">
                  <c:v>0.1288088983297348</c:v>
                </c:pt>
                <c:pt idx="436">
                  <c:v>0.15213811933994295</c:v>
                </c:pt>
                <c:pt idx="437">
                  <c:v>0.16561419725418092</c:v>
                </c:pt>
                <c:pt idx="438">
                  <c:v>0.19423456370830536</c:v>
                </c:pt>
                <c:pt idx="439">
                  <c:v>0.19100163817405702</c:v>
                </c:pt>
                <c:pt idx="440">
                  <c:v>0.15815724313259125</c:v>
                </c:pt>
                <c:pt idx="441">
                  <c:v>0.10450553119182587</c:v>
                </c:pt>
                <c:pt idx="442">
                  <c:v>5.0973687171936038E-2</c:v>
                </c:pt>
                <c:pt idx="443">
                  <c:v>1.4772990345954896E-2</c:v>
                </c:pt>
                <c:pt idx="444">
                  <c:v>2.7343334555625917E-2</c:v>
                </c:pt>
                <c:pt idx="445">
                  <c:v>4.708996653556824E-2</c:v>
                </c:pt>
                <c:pt idx="446">
                  <c:v>4.781326711177826E-2</c:v>
                </c:pt>
                <c:pt idx="447">
                  <c:v>2.9817876219749451E-2</c:v>
                </c:pt>
                <c:pt idx="448">
                  <c:v>1.7799509167671205E-2</c:v>
                </c:pt>
                <c:pt idx="449">
                  <c:v>2.6880235075950623E-2</c:v>
                </c:pt>
                <c:pt idx="450">
                  <c:v>8.8743191957473752E-3</c:v>
                </c:pt>
                <c:pt idx="451">
                  <c:v>-8.5421973466873174E-3</c:v>
                </c:pt>
                <c:pt idx="452">
                  <c:v>-8.470861315727234E-3</c:v>
                </c:pt>
                <c:pt idx="453">
                  <c:v>8.7965512275695809E-3</c:v>
                </c:pt>
                <c:pt idx="454">
                  <c:v>4.4328326582908632E-2</c:v>
                </c:pt>
                <c:pt idx="455">
                  <c:v>8.375902533531189E-2</c:v>
                </c:pt>
                <c:pt idx="456">
                  <c:v>0.10854127943515778</c:v>
                </c:pt>
                <c:pt idx="457">
                  <c:v>0.12240678191184998</c:v>
                </c:pt>
                <c:pt idx="458">
                  <c:v>0.13344047784805299</c:v>
                </c:pt>
                <c:pt idx="459">
                  <c:v>0.10899209976196289</c:v>
                </c:pt>
                <c:pt idx="460">
                  <c:v>9.3080071806907652E-2</c:v>
                </c:pt>
                <c:pt idx="461">
                  <c:v>9.0040104389190675E-2</c:v>
                </c:pt>
                <c:pt idx="462">
                  <c:v>7.5468842983245854E-2</c:v>
                </c:pt>
                <c:pt idx="463">
                  <c:v>7.8415254950523386E-2</c:v>
                </c:pt>
                <c:pt idx="464">
                  <c:v>8.8542632460594184E-2</c:v>
                </c:pt>
                <c:pt idx="465">
                  <c:v>9.0141261219978341E-2</c:v>
                </c:pt>
                <c:pt idx="466">
                  <c:v>8.5751756429672241E-2</c:v>
                </c:pt>
                <c:pt idx="467">
                  <c:v>6.5188853144645689E-2</c:v>
                </c:pt>
                <c:pt idx="468">
                  <c:v>5.1315164566040045E-2</c:v>
                </c:pt>
                <c:pt idx="469">
                  <c:v>3.8452459573745733E-2</c:v>
                </c:pt>
                <c:pt idx="470">
                  <c:v>8.7443940639495857E-2</c:v>
                </c:pt>
                <c:pt idx="471">
                  <c:v>0.17793486535549163</c:v>
                </c:pt>
                <c:pt idx="472">
                  <c:v>0.26818488478660585</c:v>
                </c:pt>
                <c:pt idx="473">
                  <c:v>0.31163729846477511</c:v>
                </c:pt>
                <c:pt idx="474">
                  <c:v>0.26980280935764311</c:v>
                </c:pt>
                <c:pt idx="475">
                  <c:v>0.20296328723430634</c:v>
                </c:pt>
                <c:pt idx="476">
                  <c:v>0.10750398337841034</c:v>
                </c:pt>
                <c:pt idx="477">
                  <c:v>2.9955870509147647E-2</c:v>
                </c:pt>
                <c:pt idx="478">
                  <c:v>-1.3508822321891786E-2</c:v>
                </c:pt>
                <c:pt idx="479">
                  <c:v>-2.9317354559898378E-2</c:v>
                </c:pt>
                <c:pt idx="480">
                  <c:v>-3.181645452976227E-2</c:v>
                </c:pt>
                <c:pt idx="481">
                  <c:v>-1.9650152921676638E-2</c:v>
                </c:pt>
                <c:pt idx="482">
                  <c:v>-9.4233727455139173E-3</c:v>
                </c:pt>
                <c:pt idx="483">
                  <c:v>-7.7329427003860474E-3</c:v>
                </c:pt>
                <c:pt idx="484">
                  <c:v>-4.2327994108200071E-3</c:v>
                </c:pt>
                <c:pt idx="485">
                  <c:v>1.6040666699409487E-2</c:v>
                </c:pt>
                <c:pt idx="486">
                  <c:v>1.9844280481338503E-2</c:v>
                </c:pt>
                <c:pt idx="487">
                  <c:v>3.7112277746200566E-2</c:v>
                </c:pt>
                <c:pt idx="488">
                  <c:v>6.202083170413971E-2</c:v>
                </c:pt>
                <c:pt idx="489">
                  <c:v>8.9481110572814951E-2</c:v>
                </c:pt>
                <c:pt idx="490">
                  <c:v>0.14884438276290896</c:v>
                </c:pt>
                <c:pt idx="491">
                  <c:v>0.16916170299053193</c:v>
                </c:pt>
                <c:pt idx="492">
                  <c:v>0.14861984968185427</c:v>
                </c:pt>
                <c:pt idx="493">
                  <c:v>8.5257666707038882E-2</c:v>
                </c:pt>
                <c:pt idx="494">
                  <c:v>4.37266480922699E-2</c:v>
                </c:pt>
                <c:pt idx="495">
                  <c:v>5.6162506341934206E-3</c:v>
                </c:pt>
                <c:pt idx="496">
                  <c:v>1.7487852573394778E-2</c:v>
                </c:pt>
                <c:pt idx="497">
                  <c:v>3.0845232009887699E-2</c:v>
                </c:pt>
                <c:pt idx="498">
                  <c:v>5.4970259070396425E-2</c:v>
                </c:pt>
                <c:pt idx="499">
                  <c:v>0.11487030565738679</c:v>
                </c:pt>
                <c:pt idx="500">
                  <c:v>0.18271554887294769</c:v>
                </c:pt>
                <c:pt idx="501">
                  <c:v>0.24490536510944369</c:v>
                </c:pt>
                <c:pt idx="502">
                  <c:v>0.26191608488559726</c:v>
                </c:pt>
                <c:pt idx="503">
                  <c:v>0.24750737607479098</c:v>
                </c:pt>
                <c:pt idx="504">
                  <c:v>0.21828708529472352</c:v>
                </c:pt>
                <c:pt idx="505">
                  <c:v>0.15762982428073885</c:v>
                </c:pt>
                <c:pt idx="506">
                  <c:v>0.10445816874504089</c:v>
                </c:pt>
                <c:pt idx="507">
                  <c:v>5.6073043942451481E-2</c:v>
                </c:pt>
                <c:pt idx="508">
                  <c:v>1.6815422773361208E-2</c:v>
                </c:pt>
                <c:pt idx="509">
                  <c:v>-1.2113091945648195E-2</c:v>
                </c:pt>
                <c:pt idx="510">
                  <c:v>-4.9577372074127199E-2</c:v>
                </c:pt>
                <c:pt idx="511">
                  <c:v>-9.0780946612358096E-2</c:v>
                </c:pt>
                <c:pt idx="512">
                  <c:v>-0.12613905966281891</c:v>
                </c:pt>
                <c:pt idx="513">
                  <c:v>-0.14638621330261231</c:v>
                </c:pt>
                <c:pt idx="514">
                  <c:v>-0.1825272685289383</c:v>
                </c:pt>
                <c:pt idx="515">
                  <c:v>-0.2094221216440201</c:v>
                </c:pt>
                <c:pt idx="516">
                  <c:v>-0.19308441638946533</c:v>
                </c:pt>
                <c:pt idx="517">
                  <c:v>-0.13425441026687623</c:v>
                </c:pt>
                <c:pt idx="518">
                  <c:v>-4.2945460081100464E-2</c:v>
                </c:pt>
                <c:pt idx="519">
                  <c:v>3.8354226350784303E-2</c:v>
                </c:pt>
                <c:pt idx="520">
                  <c:v>0.1068093341588974</c:v>
                </c:pt>
                <c:pt idx="521">
                  <c:v>0.15777892827987672</c:v>
                </c:pt>
                <c:pt idx="522">
                  <c:v>0.16611121058464051</c:v>
                </c:pt>
                <c:pt idx="523">
                  <c:v>0.12641329407691956</c:v>
                </c:pt>
                <c:pt idx="524">
                  <c:v>7.7283818721771244E-2</c:v>
                </c:pt>
                <c:pt idx="525">
                  <c:v>4.670463502407074E-2</c:v>
                </c:pt>
                <c:pt idx="526">
                  <c:v>5.3349995613098146E-3</c:v>
                </c:pt>
                <c:pt idx="527">
                  <c:v>-7.3072654008865361E-3</c:v>
                </c:pt>
                <c:pt idx="528">
                  <c:v>-1.172366738319397E-2</c:v>
                </c:pt>
                <c:pt idx="529">
                  <c:v>6.0126918554306037E-3</c:v>
                </c:pt>
                <c:pt idx="530">
                  <c:v>4.7461849451065066E-3</c:v>
                </c:pt>
                <c:pt idx="531">
                  <c:v>-1.5971084833145143E-2</c:v>
                </c:pt>
                <c:pt idx="532">
                  <c:v>-3.3838421702384949E-2</c:v>
                </c:pt>
                <c:pt idx="533">
                  <c:v>-1.995069980621338E-3</c:v>
                </c:pt>
                <c:pt idx="534">
                  <c:v>5.6362481117248536E-2</c:v>
                </c:pt>
                <c:pt idx="535">
                  <c:v>7.282297790050507E-2</c:v>
                </c:pt>
                <c:pt idx="536">
                  <c:v>3.8847146630287176E-2</c:v>
                </c:pt>
                <c:pt idx="537">
                  <c:v>-2.6166290044784546E-3</c:v>
                </c:pt>
                <c:pt idx="538">
                  <c:v>-3.9596759676933289E-2</c:v>
                </c:pt>
                <c:pt idx="539">
                  <c:v>-7.0595188736915587E-2</c:v>
                </c:pt>
                <c:pt idx="540">
                  <c:v>-5.5043933987617498E-2</c:v>
                </c:pt>
                <c:pt idx="541">
                  <c:v>-5.1618050336837772E-2</c:v>
                </c:pt>
                <c:pt idx="542">
                  <c:v>-5.8963907361030583E-2</c:v>
                </c:pt>
                <c:pt idx="543">
                  <c:v>-8.4412159323692323E-2</c:v>
                </c:pt>
                <c:pt idx="544">
                  <c:v>-0.13050751447677614</c:v>
                </c:pt>
                <c:pt idx="545">
                  <c:v>-0.17719109952449799</c:v>
                </c:pt>
                <c:pt idx="546">
                  <c:v>-0.20829243957996368</c:v>
                </c:pt>
                <c:pt idx="547">
                  <c:v>-0.18608705341815948</c:v>
                </c:pt>
                <c:pt idx="548">
                  <c:v>-0.12764237880706789</c:v>
                </c:pt>
                <c:pt idx="549">
                  <c:v>-2.9072940945625306E-2</c:v>
                </c:pt>
                <c:pt idx="550">
                  <c:v>1.4566583633422852E-2</c:v>
                </c:pt>
                <c:pt idx="551">
                  <c:v>3.7408146858215335E-2</c:v>
                </c:pt>
                <c:pt idx="552">
                  <c:v>6.6393964290618904E-2</c:v>
                </c:pt>
                <c:pt idx="553">
                  <c:v>9.4483403563499449E-2</c:v>
                </c:pt>
                <c:pt idx="554">
                  <c:v>0.12032108008861542</c:v>
                </c:pt>
                <c:pt idx="555">
                  <c:v>0.13043267011642456</c:v>
                </c:pt>
                <c:pt idx="556">
                  <c:v>0.14563309192657473</c:v>
                </c:pt>
                <c:pt idx="557">
                  <c:v>0.17146258234977724</c:v>
                </c:pt>
                <c:pt idx="558">
                  <c:v>0.19310078859329224</c:v>
                </c:pt>
                <c:pt idx="559">
                  <c:v>0.19468538403511049</c:v>
                </c:pt>
                <c:pt idx="560">
                  <c:v>0.21348886013031007</c:v>
                </c:pt>
                <c:pt idx="561">
                  <c:v>0.21072838962078094</c:v>
                </c:pt>
                <c:pt idx="562">
                  <c:v>0.23355241119861603</c:v>
                </c:pt>
                <c:pt idx="563">
                  <c:v>0.27477060377597812</c:v>
                </c:pt>
                <c:pt idx="564">
                  <c:v>0.2822772592306137</c:v>
                </c:pt>
                <c:pt idx="565">
                  <c:v>0.28914247512817387</c:v>
                </c:pt>
                <c:pt idx="566">
                  <c:v>0.24626133441925049</c:v>
                </c:pt>
                <c:pt idx="567">
                  <c:v>0.17579419970512392</c:v>
                </c:pt>
                <c:pt idx="568">
                  <c:v>5.7992684841156009E-2</c:v>
                </c:pt>
                <c:pt idx="569">
                  <c:v>-9.4387509226799018E-2</c:v>
                </c:pt>
                <c:pt idx="570">
                  <c:v>-0.2537738370895386</c:v>
                </c:pt>
                <c:pt idx="571">
                  <c:v>-0.3426070761680603</c:v>
                </c:pt>
                <c:pt idx="572">
                  <c:v>-0.33841637670993807</c:v>
                </c:pt>
                <c:pt idx="573">
                  <c:v>-0.31542863309383395</c:v>
                </c:pt>
                <c:pt idx="574">
                  <c:v>-0.23008091926574709</c:v>
                </c:pt>
                <c:pt idx="575">
                  <c:v>-0.10813314378261567</c:v>
                </c:pt>
                <c:pt idx="576">
                  <c:v>1.2672670483589173E-2</c:v>
                </c:pt>
                <c:pt idx="577">
                  <c:v>9.2943246960639964E-2</c:v>
                </c:pt>
                <c:pt idx="578">
                  <c:v>3.8519117832183841E-2</c:v>
                </c:pt>
                <c:pt idx="579">
                  <c:v>-0.15701879024505616</c:v>
                </c:pt>
                <c:pt idx="580">
                  <c:v>-0.4193780940771103</c:v>
                </c:pt>
                <c:pt idx="581">
                  <c:v>-0.63862996995449073</c:v>
                </c:pt>
                <c:pt idx="582">
                  <c:v>-0.73118496179580694</c:v>
                </c:pt>
                <c:pt idx="583">
                  <c:v>-0.6616691690683365</c:v>
                </c:pt>
                <c:pt idx="584">
                  <c:v>-0.48366589128971105</c:v>
                </c:pt>
                <c:pt idx="585">
                  <c:v>-0.2404772686958313</c:v>
                </c:pt>
                <c:pt idx="586">
                  <c:v>-1.1682152152061464E-2</c:v>
                </c:pt>
                <c:pt idx="587">
                  <c:v>0.18121866166591646</c:v>
                </c:pt>
                <c:pt idx="588">
                  <c:v>0.33172482311725621</c:v>
                </c:pt>
                <c:pt idx="589">
                  <c:v>0.41121771991252903</c:v>
                </c:pt>
                <c:pt idx="590">
                  <c:v>0.48078496813774113</c:v>
                </c:pt>
                <c:pt idx="591">
                  <c:v>0.49150408387184147</c:v>
                </c:pt>
                <c:pt idx="592">
                  <c:v>0.46704342663288118</c:v>
                </c:pt>
                <c:pt idx="593">
                  <c:v>0.38401764214038853</c:v>
                </c:pt>
                <c:pt idx="594">
                  <c:v>0.21546989679336548</c:v>
                </c:pt>
                <c:pt idx="595">
                  <c:v>-5.4193164110183718E-2</c:v>
                </c:pt>
                <c:pt idx="596">
                  <c:v>-0.35795309364795685</c:v>
                </c:pt>
                <c:pt idx="597">
                  <c:v>-0.66356775999069217</c:v>
                </c:pt>
                <c:pt idx="598">
                  <c:v>-0.90371524572372441</c:v>
                </c:pt>
                <c:pt idx="599">
                  <c:v>-0.99945521593093878</c:v>
                </c:pt>
                <c:pt idx="600">
                  <c:v>-1.0267237061262131</c:v>
                </c:pt>
                <c:pt idx="601">
                  <c:v>-0.98786778867244729</c:v>
                </c:pt>
                <c:pt idx="602">
                  <c:v>-0.9798068171739579</c:v>
                </c:pt>
                <c:pt idx="603">
                  <c:v>-1.0160338264703752</c:v>
                </c:pt>
                <c:pt idx="604">
                  <c:v>-1.0636190521717073</c:v>
                </c:pt>
                <c:pt idx="605">
                  <c:v>-1.0185446208715438</c:v>
                </c:pt>
                <c:pt idx="606">
                  <c:v>-0.9001934677362442</c:v>
                </c:pt>
                <c:pt idx="607">
                  <c:v>-0.67656085789203646</c:v>
                </c:pt>
                <c:pt idx="608">
                  <c:v>-0.37799267113208773</c:v>
                </c:pt>
                <c:pt idx="609">
                  <c:v>-9.8601597547531127E-3</c:v>
                </c:pt>
                <c:pt idx="610">
                  <c:v>0.35295372426509858</c:v>
                </c:pt>
                <c:pt idx="611">
                  <c:v>0.69292312145233159</c:v>
                </c:pt>
                <c:pt idx="612">
                  <c:v>0.96157753765583043</c:v>
                </c:pt>
                <c:pt idx="613">
                  <c:v>1.2252869635820389</c:v>
                </c:pt>
                <c:pt idx="614">
                  <c:v>1.5443718606233598</c:v>
                </c:pt>
                <c:pt idx="615">
                  <c:v>1.9235211110115051</c:v>
                </c:pt>
                <c:pt idx="616">
                  <c:v>2.4995443582534791</c:v>
                </c:pt>
                <c:pt idx="617">
                  <c:v>3.2201522916555407</c:v>
                </c:pt>
                <c:pt idx="618">
                  <c:v>3.9038017290830616</c:v>
                </c:pt>
                <c:pt idx="619">
                  <c:v>4.3217150956392292</c:v>
                </c:pt>
                <c:pt idx="620">
                  <c:v>4.4507725006341934</c:v>
                </c:pt>
                <c:pt idx="621">
                  <c:v>4.2424619346857071</c:v>
                </c:pt>
                <c:pt idx="622">
                  <c:v>3.839232680797577</c:v>
                </c:pt>
                <c:pt idx="623">
                  <c:v>3.309425826072693</c:v>
                </c:pt>
                <c:pt idx="624">
                  <c:v>2.7956140297651291</c:v>
                </c:pt>
                <c:pt idx="625">
                  <c:v>2.3795723569393159</c:v>
                </c:pt>
                <c:pt idx="626">
                  <c:v>2.1096081644296647</c:v>
                </c:pt>
                <c:pt idx="627">
                  <c:v>1.9139129662513734</c:v>
                </c:pt>
                <c:pt idx="628">
                  <c:v>1.7484776937961579</c:v>
                </c:pt>
                <c:pt idx="629">
                  <c:v>1.6014956492185592</c:v>
                </c:pt>
                <c:pt idx="630">
                  <c:v>1.533573807477951</c:v>
                </c:pt>
                <c:pt idx="631">
                  <c:v>1.5805994546413422</c:v>
                </c:pt>
                <c:pt idx="632">
                  <c:v>1.7381883484125138</c:v>
                </c:pt>
                <c:pt idx="633">
                  <c:v>1.9859044700860977</c:v>
                </c:pt>
                <c:pt idx="634">
                  <c:v>2.2679566115140917</c:v>
                </c:pt>
                <c:pt idx="635">
                  <c:v>2.3835455399751666</c:v>
                </c:pt>
                <c:pt idx="636">
                  <c:v>2.0846119022369387</c:v>
                </c:pt>
                <c:pt idx="637">
                  <c:v>1.4181544482707977</c:v>
                </c:pt>
                <c:pt idx="638">
                  <c:v>0.61782616138458257</c:v>
                </c:pt>
                <c:pt idx="639">
                  <c:v>-6.4617580175399786E-2</c:v>
                </c:pt>
                <c:pt idx="640">
                  <c:v>-0.69543450057506562</c:v>
                </c:pt>
                <c:pt idx="641">
                  <c:v>-1.3143599385023117</c:v>
                </c:pt>
                <c:pt idx="642">
                  <c:v>-1.8517003458738328</c:v>
                </c:pt>
                <c:pt idx="643">
                  <c:v>-2.2203456580638887</c:v>
                </c:pt>
                <c:pt idx="644">
                  <c:v>-2.3795027750730515</c:v>
                </c:pt>
                <c:pt idx="645">
                  <c:v>-2.1630710113048552</c:v>
                </c:pt>
                <c:pt idx="646">
                  <c:v>-1.7501575988531113</c:v>
                </c:pt>
                <c:pt idx="647">
                  <c:v>-1.2534225958585741</c:v>
                </c:pt>
                <c:pt idx="648">
                  <c:v>-0.83689794301986697</c:v>
                </c:pt>
                <c:pt idx="649">
                  <c:v>-0.61358283698558813</c:v>
                </c:pt>
                <c:pt idx="650">
                  <c:v>-0.53228198111057279</c:v>
                </c:pt>
                <c:pt idx="651">
                  <c:v>-0.63351716458797458</c:v>
                </c:pt>
                <c:pt idx="652">
                  <c:v>-0.93813371121883393</c:v>
                </c:pt>
                <c:pt idx="653">
                  <c:v>-1.4195349758863449</c:v>
                </c:pt>
                <c:pt idx="654">
                  <c:v>-1.9384519761800767</c:v>
                </c:pt>
                <c:pt idx="655">
                  <c:v>-2.3732708126306536</c:v>
                </c:pt>
                <c:pt idx="656">
                  <c:v>-2.6999272692203524</c:v>
                </c:pt>
                <c:pt idx="657">
                  <c:v>-2.9160988318920138</c:v>
                </c:pt>
                <c:pt idx="658">
                  <c:v>-3.0264778912067416</c:v>
                </c:pt>
                <c:pt idx="659">
                  <c:v>-3.0372876387834551</c:v>
                </c:pt>
                <c:pt idx="660">
                  <c:v>-2.9469440639019013</c:v>
                </c:pt>
                <c:pt idx="661">
                  <c:v>-2.7119520682096483</c:v>
                </c:pt>
                <c:pt idx="662">
                  <c:v>-2.4672694820165635</c:v>
                </c:pt>
                <c:pt idx="663">
                  <c:v>-2.2519615530967712</c:v>
                </c:pt>
                <c:pt idx="664">
                  <c:v>-1.988503557443619</c:v>
                </c:pt>
                <c:pt idx="665">
                  <c:v>-1.8334722357988358</c:v>
                </c:pt>
                <c:pt idx="666">
                  <c:v>-1.7679103302955628</c:v>
                </c:pt>
                <c:pt idx="667">
                  <c:v>-1.7668449676036835</c:v>
                </c:pt>
                <c:pt idx="668">
                  <c:v>-1.787711341381073</c:v>
                </c:pt>
                <c:pt idx="669">
                  <c:v>-1.7749983251094819</c:v>
                </c:pt>
                <c:pt idx="670">
                  <c:v>-1.6876748371124268</c:v>
                </c:pt>
                <c:pt idx="671">
                  <c:v>-1.4440190219879152</c:v>
                </c:pt>
                <c:pt idx="672">
                  <c:v>-1.0717893666028977</c:v>
                </c:pt>
                <c:pt idx="673">
                  <c:v>-0.63196648299694069</c:v>
                </c:pt>
                <c:pt idx="674">
                  <c:v>-0.1238229775428772</c:v>
                </c:pt>
                <c:pt idx="675">
                  <c:v>0.48142465353012087</c:v>
                </c:pt>
                <c:pt idx="676">
                  <c:v>1.0526946991682054</c:v>
                </c:pt>
                <c:pt idx="677">
                  <c:v>1.4823662316799164</c:v>
                </c:pt>
                <c:pt idx="678">
                  <c:v>1.8043706434965134</c:v>
                </c:pt>
                <c:pt idx="679">
                  <c:v>2.1685738259553911</c:v>
                </c:pt>
                <c:pt idx="680">
                  <c:v>2.5536445516347888</c:v>
                </c:pt>
                <c:pt idx="681">
                  <c:v>2.936709097623825</c:v>
                </c:pt>
                <c:pt idx="682">
                  <c:v>3.2740817463397982</c:v>
                </c:pt>
                <c:pt idx="683">
                  <c:v>3.567758152484894</c:v>
                </c:pt>
                <c:pt idx="684">
                  <c:v>3.6893697130680088</c:v>
                </c:pt>
                <c:pt idx="685">
                  <c:v>3.6500243836641313</c:v>
                </c:pt>
                <c:pt idx="686">
                  <c:v>3.6054826337099075</c:v>
                </c:pt>
                <c:pt idx="687">
                  <c:v>3.7280233168601993</c:v>
                </c:pt>
                <c:pt idx="688">
                  <c:v>4.1504869866371159</c:v>
                </c:pt>
                <c:pt idx="689">
                  <c:v>5.0149323320388799</c:v>
                </c:pt>
                <c:pt idx="690">
                  <c:v>6.1382374227046972</c:v>
                </c:pt>
                <c:pt idx="691">
                  <c:v>6.9860924631357193</c:v>
                </c:pt>
                <c:pt idx="692">
                  <c:v>7.296574936509133</c:v>
                </c:pt>
                <c:pt idx="693">
                  <c:v>6.8332234418392188</c:v>
                </c:pt>
                <c:pt idx="694">
                  <c:v>5.4580635702610021</c:v>
                </c:pt>
                <c:pt idx="695">
                  <c:v>3.8265582561492923</c:v>
                </c:pt>
                <c:pt idx="696">
                  <c:v>2.0577807837724689</c:v>
                </c:pt>
                <c:pt idx="697">
                  <c:v>0.23585679888725283</c:v>
                </c:pt>
                <c:pt idx="698">
                  <c:v>-1.5230248457193376</c:v>
                </c:pt>
                <c:pt idx="699">
                  <c:v>-2.9460172802209854</c:v>
                </c:pt>
                <c:pt idx="700">
                  <c:v>-3.9007869046926502</c:v>
                </c:pt>
                <c:pt idx="701">
                  <c:v>-4.34624942779541</c:v>
                </c:pt>
                <c:pt idx="702">
                  <c:v>-4.2887911784648898</c:v>
                </c:pt>
                <c:pt idx="703">
                  <c:v>-3.791503028869629</c:v>
                </c:pt>
                <c:pt idx="704">
                  <c:v>-3.0753500890731815</c:v>
                </c:pt>
                <c:pt idx="705">
                  <c:v>-2.5075603061914444</c:v>
                </c:pt>
                <c:pt idx="706">
                  <c:v>-2.2045324480533601</c:v>
                </c:pt>
                <c:pt idx="707">
                  <c:v>-1.9717442679405213</c:v>
                </c:pt>
                <c:pt idx="708">
                  <c:v>-1.8248891079425813</c:v>
                </c:pt>
                <c:pt idx="709">
                  <c:v>-1.7424650019407273</c:v>
                </c:pt>
                <c:pt idx="710">
                  <c:v>-1.7278738600015642</c:v>
                </c:pt>
                <c:pt idx="711">
                  <c:v>-1.7529894053936006</c:v>
                </c:pt>
                <c:pt idx="712">
                  <c:v>-1.905920991897583</c:v>
                </c:pt>
                <c:pt idx="713">
                  <c:v>-2.2056311398744586</c:v>
                </c:pt>
                <c:pt idx="714">
                  <c:v>-2.5673486709594728</c:v>
                </c:pt>
                <c:pt idx="715">
                  <c:v>-2.9369669598340988</c:v>
                </c:pt>
                <c:pt idx="716">
                  <c:v>-3.2884384149312975</c:v>
                </c:pt>
                <c:pt idx="717">
                  <c:v>-3.5489242708683015</c:v>
                </c:pt>
                <c:pt idx="718">
                  <c:v>-3.6234213066101075</c:v>
                </c:pt>
                <c:pt idx="719">
                  <c:v>-3.6011042386293415</c:v>
                </c:pt>
                <c:pt idx="720">
                  <c:v>-3.4951468437910083</c:v>
                </c:pt>
                <c:pt idx="721">
                  <c:v>-3.1802842211723328</c:v>
                </c:pt>
                <c:pt idx="722">
                  <c:v>-2.7619352370500567</c:v>
                </c:pt>
                <c:pt idx="723">
                  <c:v>-2.3029919582605363</c:v>
                </c:pt>
                <c:pt idx="724">
                  <c:v>-1.7884708946943284</c:v>
                </c:pt>
                <c:pt idx="725">
                  <c:v>-1.2743030029535294</c:v>
                </c:pt>
                <c:pt idx="726">
                  <c:v>-0.78589560449123386</c:v>
                </c:pt>
                <c:pt idx="727">
                  <c:v>-0.16370098829269411</c:v>
                </c:pt>
                <c:pt idx="728">
                  <c:v>0.54668776631355287</c:v>
                </c:pt>
                <c:pt idx="729">
                  <c:v>1.2987110352516176</c:v>
                </c:pt>
                <c:pt idx="730">
                  <c:v>2.0283388835191727</c:v>
                </c:pt>
                <c:pt idx="731">
                  <c:v>2.6792450827360152</c:v>
                </c:pt>
                <c:pt idx="732">
                  <c:v>3.2681783974170688</c:v>
                </c:pt>
                <c:pt idx="733">
                  <c:v>3.9291634422540667</c:v>
                </c:pt>
                <c:pt idx="734">
                  <c:v>4.5665274900197987</c:v>
                </c:pt>
                <c:pt idx="735">
                  <c:v>4.9417117434740065</c:v>
                </c:pt>
                <c:pt idx="736">
                  <c:v>4.9859634715318686</c:v>
                </c:pt>
                <c:pt idx="737">
                  <c:v>4.6790980857610709</c:v>
                </c:pt>
                <c:pt idx="738">
                  <c:v>3.9704675889015202</c:v>
                </c:pt>
                <c:pt idx="739">
                  <c:v>2.8494885206222538</c:v>
                </c:pt>
                <c:pt idx="740">
                  <c:v>1.5607440644502641</c:v>
                </c:pt>
                <c:pt idx="741">
                  <c:v>0.41609722137451172</c:v>
                </c:pt>
                <c:pt idx="742">
                  <c:v>-0.17343250930309295</c:v>
                </c:pt>
                <c:pt idx="743">
                  <c:v>6.3222434520721432E-2</c:v>
                </c:pt>
                <c:pt idx="744">
                  <c:v>1.0203473174571991</c:v>
                </c:pt>
                <c:pt idx="745">
                  <c:v>2.5274344074726107</c:v>
                </c:pt>
                <c:pt idx="746">
                  <c:v>3.9436832481622699</c:v>
                </c:pt>
                <c:pt idx="747">
                  <c:v>4.9337577760219578</c:v>
                </c:pt>
                <c:pt idx="748">
                  <c:v>5.233935116529465</c:v>
                </c:pt>
                <c:pt idx="749">
                  <c:v>4.673886462450028</c:v>
                </c:pt>
                <c:pt idx="750">
                  <c:v>3.6228938877582553</c:v>
                </c:pt>
                <c:pt idx="751">
                  <c:v>2.3179573220014573</c:v>
                </c:pt>
                <c:pt idx="752">
                  <c:v>1.0182353031635285</c:v>
                </c:pt>
                <c:pt idx="753">
                  <c:v>-0.28467637181282046</c:v>
                </c:pt>
                <c:pt idx="754">
                  <c:v>-1.4487576055526734</c:v>
                </c:pt>
                <c:pt idx="755">
                  <c:v>-2.300615065097809</c:v>
                </c:pt>
                <c:pt idx="756">
                  <c:v>-2.8150525134801865</c:v>
                </c:pt>
                <c:pt idx="757">
                  <c:v>-2.8986437237262725</c:v>
                </c:pt>
                <c:pt idx="758">
                  <c:v>-2.4995484513044359</c:v>
                </c:pt>
                <c:pt idx="759">
                  <c:v>-2.0491976559162142</c:v>
                </c:pt>
                <c:pt idx="760">
                  <c:v>-1.6343575859069825</c:v>
                </c:pt>
                <c:pt idx="761">
                  <c:v>-1.4344810438156128</c:v>
                </c:pt>
                <c:pt idx="762">
                  <c:v>-1.4350470542907716</c:v>
                </c:pt>
                <c:pt idx="763">
                  <c:v>-1.6043525987863541</c:v>
                </c:pt>
                <c:pt idx="764">
                  <c:v>-1.8955351674556733</c:v>
                </c:pt>
                <c:pt idx="765">
                  <c:v>-2.3696303361654283</c:v>
                </c:pt>
                <c:pt idx="766">
                  <c:v>-2.8699666392803191</c:v>
                </c:pt>
                <c:pt idx="767">
                  <c:v>-3.3976532936096193</c:v>
                </c:pt>
                <c:pt idx="768">
                  <c:v>-3.7673686462640763</c:v>
                </c:pt>
                <c:pt idx="769">
                  <c:v>-3.878680921196938</c:v>
                </c:pt>
                <c:pt idx="770">
                  <c:v>-3.6562078142166139</c:v>
                </c:pt>
                <c:pt idx="771">
                  <c:v>-3.1969137024879459</c:v>
                </c:pt>
                <c:pt idx="772">
                  <c:v>-2.6940543258190157</c:v>
                </c:pt>
                <c:pt idx="773">
                  <c:v>-2.178272602558136</c:v>
                </c:pt>
                <c:pt idx="774">
                  <c:v>-1.6720159935951233</c:v>
                </c:pt>
                <c:pt idx="775">
                  <c:v>-1.2673781454563142</c:v>
                </c:pt>
                <c:pt idx="776">
                  <c:v>-1.0608685219287872</c:v>
                </c:pt>
                <c:pt idx="777">
                  <c:v>-1.0569128805398942</c:v>
                </c:pt>
                <c:pt idx="778">
                  <c:v>-1.1591689878702165</c:v>
                </c:pt>
                <c:pt idx="779">
                  <c:v>-1.1498105192184449</c:v>
                </c:pt>
                <c:pt idx="780">
                  <c:v>-0.90901925504207615</c:v>
                </c:pt>
                <c:pt idx="781">
                  <c:v>-0.5097766327857971</c:v>
                </c:pt>
                <c:pt idx="782">
                  <c:v>1.411868691444397E-2</c:v>
                </c:pt>
                <c:pt idx="783">
                  <c:v>0.6234500133991242</c:v>
                </c:pt>
                <c:pt idx="784">
                  <c:v>1.1877957862615587</c:v>
                </c:pt>
                <c:pt idx="785">
                  <c:v>1.6834987556934358</c:v>
                </c:pt>
                <c:pt idx="786">
                  <c:v>2.1169399881362918</c:v>
                </c:pt>
                <c:pt idx="787">
                  <c:v>2.4464592415094377</c:v>
                </c:pt>
                <c:pt idx="788">
                  <c:v>2.6337823963165286</c:v>
                </c:pt>
                <c:pt idx="789">
                  <c:v>2.716817536354065</c:v>
                </c:pt>
                <c:pt idx="790">
                  <c:v>2.718479315042496</c:v>
                </c:pt>
                <c:pt idx="791">
                  <c:v>2.6596118867397309</c:v>
                </c:pt>
                <c:pt idx="792">
                  <c:v>2.611990993022919</c:v>
                </c:pt>
                <c:pt idx="793">
                  <c:v>2.4541144162416457</c:v>
                </c:pt>
                <c:pt idx="794">
                  <c:v>2.0544817847013475</c:v>
                </c:pt>
                <c:pt idx="795">
                  <c:v>1.5313828557729723</c:v>
                </c:pt>
                <c:pt idx="796">
                  <c:v>1.0280814296007157</c:v>
                </c:pt>
                <c:pt idx="797">
                  <c:v>0.84060917079448705</c:v>
                </c:pt>
                <c:pt idx="798">
                  <c:v>1.3109282076358795</c:v>
                </c:pt>
                <c:pt idx="799">
                  <c:v>2.6601638638973237</c:v>
                </c:pt>
                <c:pt idx="800">
                  <c:v>4.3509412336349493</c:v>
                </c:pt>
                <c:pt idx="801">
                  <c:v>5.6670687854290014</c:v>
                </c:pt>
                <c:pt idx="802">
                  <c:v>6.0688882756233218</c:v>
                </c:pt>
                <c:pt idx="803">
                  <c:v>5.6072938692569734</c:v>
                </c:pt>
                <c:pt idx="804">
                  <c:v>4.807151523828507</c:v>
                </c:pt>
                <c:pt idx="805">
                  <c:v>3.660144159793854</c:v>
                </c:pt>
                <c:pt idx="806">
                  <c:v>2.2383135670423511</c:v>
                </c:pt>
                <c:pt idx="807">
                  <c:v>0.70514555633068088</c:v>
                </c:pt>
                <c:pt idx="808">
                  <c:v>-1.0317868101596832</c:v>
                </c:pt>
                <c:pt idx="809">
                  <c:v>-2.5537889778614047</c:v>
                </c:pt>
                <c:pt idx="810">
                  <c:v>-3.4977991408109665</c:v>
                </c:pt>
                <c:pt idx="811">
                  <c:v>-3.6689377874135971</c:v>
                </c:pt>
                <c:pt idx="812">
                  <c:v>-3.1986813157796861</c:v>
                </c:pt>
                <c:pt idx="813">
                  <c:v>-2.3276151680946353</c:v>
                </c:pt>
                <c:pt idx="814">
                  <c:v>-1.513671054840088</c:v>
                </c:pt>
                <c:pt idx="815">
                  <c:v>-0.94138359367847446</c:v>
                </c:pt>
                <c:pt idx="816">
                  <c:v>-0.66934247016906745</c:v>
                </c:pt>
                <c:pt idx="817">
                  <c:v>-0.69116194009780885</c:v>
                </c:pt>
                <c:pt idx="818">
                  <c:v>-0.98668898999691013</c:v>
                </c:pt>
                <c:pt idx="819">
                  <c:v>-1.5675157248973848</c:v>
                </c:pt>
                <c:pt idx="820">
                  <c:v>-2.276078978776932</c:v>
                </c:pt>
                <c:pt idx="821">
                  <c:v>-3.0534195220470428</c:v>
                </c:pt>
                <c:pt idx="822">
                  <c:v>-3.8352238297462464</c:v>
                </c:pt>
                <c:pt idx="823">
                  <c:v>-4.4773749929666522</c:v>
                </c:pt>
                <c:pt idx="824">
                  <c:v>-4.90906673848629</c:v>
                </c:pt>
                <c:pt idx="825">
                  <c:v>-5.0223167806863787</c:v>
                </c:pt>
                <c:pt idx="826">
                  <c:v>-4.8380563974380495</c:v>
                </c:pt>
                <c:pt idx="827">
                  <c:v>-4.3040413016080858</c:v>
                </c:pt>
                <c:pt idx="828">
                  <c:v>-3.4642484021186832</c:v>
                </c:pt>
                <c:pt idx="829">
                  <c:v>-2.5804394173622134</c:v>
                </c:pt>
                <c:pt idx="830">
                  <c:v>-1.7953495591878892</c:v>
                </c:pt>
                <c:pt idx="831">
                  <c:v>-1.094059072136879</c:v>
                </c:pt>
                <c:pt idx="832">
                  <c:v>-0.47870979130268099</c:v>
                </c:pt>
                <c:pt idx="833">
                  <c:v>2.7979511618614197E-2</c:v>
                </c:pt>
                <c:pt idx="834">
                  <c:v>0.28085229277610779</c:v>
                </c:pt>
                <c:pt idx="835">
                  <c:v>0.33143187761306764</c:v>
                </c:pt>
                <c:pt idx="836">
                  <c:v>0.24861951649188996</c:v>
                </c:pt>
                <c:pt idx="837">
                  <c:v>0.16154278099536898</c:v>
                </c:pt>
                <c:pt idx="838">
                  <c:v>0.20987820446491243</c:v>
                </c:pt>
                <c:pt idx="839">
                  <c:v>0.54481431841850281</c:v>
                </c:pt>
                <c:pt idx="840">
                  <c:v>1.2619560223817825</c:v>
                </c:pt>
                <c:pt idx="841">
                  <c:v>2.2610919803380969</c:v>
                </c:pt>
                <c:pt idx="842">
                  <c:v>3.2738256382942201</c:v>
                </c:pt>
                <c:pt idx="843">
                  <c:v>4.1759668135643011</c:v>
                </c:pt>
                <c:pt idx="844">
                  <c:v>4.8705341720581057</c:v>
                </c:pt>
                <c:pt idx="845">
                  <c:v>5.1190075081586839</c:v>
                </c:pt>
                <c:pt idx="846">
                  <c:v>4.7772365838289259</c:v>
                </c:pt>
                <c:pt idx="847">
                  <c:v>3.9539521282911303</c:v>
                </c:pt>
                <c:pt idx="848">
                  <c:v>2.9723537242412568</c:v>
                </c:pt>
                <c:pt idx="849">
                  <c:v>2.1083007270097736</c:v>
                </c:pt>
                <c:pt idx="850">
                  <c:v>1.5268354761600496</c:v>
                </c:pt>
                <c:pt idx="851">
                  <c:v>1.5629461258649826</c:v>
                </c:pt>
                <c:pt idx="852">
                  <c:v>2.431648244261742</c:v>
                </c:pt>
                <c:pt idx="853">
                  <c:v>3.8312208259105685</c:v>
                </c:pt>
                <c:pt idx="854">
                  <c:v>4.9674090868234639</c:v>
                </c:pt>
                <c:pt idx="855">
                  <c:v>5.5283476871252066</c:v>
                </c:pt>
                <c:pt idx="856">
                  <c:v>5.3877654200792318</c:v>
                </c:pt>
                <c:pt idx="857">
                  <c:v>4.5076857894659046</c:v>
                </c:pt>
                <c:pt idx="858">
                  <c:v>3.2577697688341143</c:v>
                </c:pt>
                <c:pt idx="859">
                  <c:v>1.817622773051262</c:v>
                </c:pt>
                <c:pt idx="860">
                  <c:v>0.57949766278266912</c:v>
                </c:pt>
                <c:pt idx="861">
                  <c:v>-0.29717245638370515</c:v>
                </c:pt>
                <c:pt idx="862">
                  <c:v>-0.86150711953639991</c:v>
                </c:pt>
                <c:pt idx="863">
                  <c:v>-1.2083832478523255</c:v>
                </c:pt>
                <c:pt idx="864">
                  <c:v>-1.3856380820274354</c:v>
                </c:pt>
                <c:pt idx="865">
                  <c:v>-1.4466806745529175</c:v>
                </c:pt>
                <c:pt idx="866">
                  <c:v>-1.4363287639617921</c:v>
                </c:pt>
                <c:pt idx="867">
                  <c:v>-1.4566595327854157</c:v>
                </c:pt>
                <c:pt idx="868">
                  <c:v>-1.5989632201194763</c:v>
                </c:pt>
                <c:pt idx="869">
                  <c:v>-1.8499005728960038</c:v>
                </c:pt>
                <c:pt idx="870">
                  <c:v>-2.2206871354579927</c:v>
                </c:pt>
                <c:pt idx="871">
                  <c:v>-2.629098191857338</c:v>
                </c:pt>
                <c:pt idx="872">
                  <c:v>-3.0512075203657152</c:v>
                </c:pt>
                <c:pt idx="873">
                  <c:v>-3.4684648293256761</c:v>
                </c:pt>
                <c:pt idx="874">
                  <c:v>-3.8537600880861285</c:v>
                </c:pt>
                <c:pt idx="875">
                  <c:v>-4.1025146752595907</c:v>
                </c:pt>
                <c:pt idx="876">
                  <c:v>-4.1893183457851411</c:v>
                </c:pt>
                <c:pt idx="877">
                  <c:v>-4.1117871898412703</c:v>
                </c:pt>
                <c:pt idx="878">
                  <c:v>-3.9346294194459919</c:v>
                </c:pt>
                <c:pt idx="879">
                  <c:v>-3.6773408210277561</c:v>
                </c:pt>
                <c:pt idx="880">
                  <c:v>-3.4426634055376053</c:v>
                </c:pt>
                <c:pt idx="881">
                  <c:v>-3.2321958017349246</c:v>
                </c:pt>
                <c:pt idx="882">
                  <c:v>-3.002787312269211</c:v>
                </c:pt>
                <c:pt idx="883">
                  <c:v>-2.6838965427875521</c:v>
                </c:pt>
                <c:pt idx="884">
                  <c:v>-2.3351878970861435</c:v>
                </c:pt>
                <c:pt idx="885">
                  <c:v>-1.9296320360898973</c:v>
                </c:pt>
                <c:pt idx="886">
                  <c:v>-1.5243644428253174</c:v>
                </c:pt>
                <c:pt idx="887">
                  <c:v>-1.1736934715509415</c:v>
                </c:pt>
                <c:pt idx="888">
                  <c:v>-0.89572093248367313</c:v>
                </c:pt>
                <c:pt idx="889">
                  <c:v>-0.7174176925420761</c:v>
                </c:pt>
                <c:pt idx="890">
                  <c:v>-0.49591229975223544</c:v>
                </c:pt>
                <c:pt idx="891">
                  <c:v>-3.8230850100517272E-2</c:v>
                </c:pt>
                <c:pt idx="892">
                  <c:v>0.53965648949146272</c:v>
                </c:pt>
                <c:pt idx="893">
                  <c:v>1.1824666339159013</c:v>
                </c:pt>
                <c:pt idx="894">
                  <c:v>1.9426754200458527</c:v>
                </c:pt>
                <c:pt idx="895">
                  <c:v>2.6709490531682971</c:v>
                </c:pt>
                <c:pt idx="896">
                  <c:v>3.2927314406633377</c:v>
                </c:pt>
                <c:pt idx="897">
                  <c:v>3.7754389733076099</c:v>
                </c:pt>
                <c:pt idx="898">
                  <c:v>4.1140190720558172</c:v>
                </c:pt>
                <c:pt idx="899">
                  <c:v>4.3606119436025619</c:v>
                </c:pt>
                <c:pt idx="900">
                  <c:v>4.4048812133073811</c:v>
                </c:pt>
                <c:pt idx="901">
                  <c:v>4.1854521667957307</c:v>
                </c:pt>
                <c:pt idx="902">
                  <c:v>3.7914568358659748</c:v>
                </c:pt>
                <c:pt idx="903">
                  <c:v>3.4976763492822647</c:v>
                </c:pt>
                <c:pt idx="904">
                  <c:v>3.6149679869413376</c:v>
                </c:pt>
                <c:pt idx="905">
                  <c:v>4.321788185834885</c:v>
                </c:pt>
                <c:pt idx="906">
                  <c:v>5.380074577331543</c:v>
                </c:pt>
                <c:pt idx="907">
                  <c:v>6.1899993145465855</c:v>
                </c:pt>
                <c:pt idx="908">
                  <c:v>6.4148288494348531</c:v>
                </c:pt>
                <c:pt idx="909">
                  <c:v>5.8694005733728414</c:v>
                </c:pt>
                <c:pt idx="910">
                  <c:v>4.7299396258592612</c:v>
                </c:pt>
                <c:pt idx="911">
                  <c:v>3.282708143591881</c:v>
                </c:pt>
                <c:pt idx="912">
                  <c:v>1.4990506768226624</c:v>
                </c:pt>
                <c:pt idx="913">
                  <c:v>-0.43276938736438753</c:v>
                </c:pt>
                <c:pt idx="914">
                  <c:v>-2.2517557311058045</c:v>
                </c:pt>
                <c:pt idx="915">
                  <c:v>-3.5992916017770771</c:v>
                </c:pt>
                <c:pt idx="916">
                  <c:v>-4.314765679836273</c:v>
                </c:pt>
                <c:pt idx="917">
                  <c:v>-4.4854985296726229</c:v>
                </c:pt>
                <c:pt idx="918">
                  <c:v>-4.1903468710184102</c:v>
                </c:pt>
                <c:pt idx="919">
                  <c:v>-3.5163342297077183</c:v>
                </c:pt>
                <c:pt idx="920">
                  <c:v>-2.7434317231178285</c:v>
                </c:pt>
                <c:pt idx="921">
                  <c:v>-2.1478483700752258</c:v>
                </c:pt>
                <c:pt idx="922">
                  <c:v>-1.7672478407621384</c:v>
                </c:pt>
                <c:pt idx="923">
                  <c:v>-1.4634224224090577</c:v>
                </c:pt>
                <c:pt idx="924">
                  <c:v>-1.2768137973546982</c:v>
                </c:pt>
                <c:pt idx="925">
                  <c:v>-1.2464059370756151</c:v>
                </c:pt>
                <c:pt idx="926">
                  <c:v>-1.386507562994957</c:v>
                </c:pt>
                <c:pt idx="927">
                  <c:v>-1.7467457485198976</c:v>
                </c:pt>
                <c:pt idx="928">
                  <c:v>-2.3376659470796586</c:v>
                </c:pt>
                <c:pt idx="929">
                  <c:v>-2.9644371789693835</c:v>
                </c:pt>
                <c:pt idx="930">
                  <c:v>-3.4058540135622026</c:v>
                </c:pt>
                <c:pt idx="931">
                  <c:v>-3.600447011590004</c:v>
                </c:pt>
                <c:pt idx="932">
                  <c:v>-3.6073701149225235</c:v>
                </c:pt>
                <c:pt idx="933">
                  <c:v>-3.4726011496782303</c:v>
                </c:pt>
                <c:pt idx="934">
                  <c:v>-3.2944955456256868</c:v>
                </c:pt>
                <c:pt idx="935">
                  <c:v>-3.0978074902296067</c:v>
                </c:pt>
                <c:pt idx="936">
                  <c:v>-2.7592729997634891</c:v>
                </c:pt>
                <c:pt idx="937">
                  <c:v>-2.2624771857261661</c:v>
                </c:pt>
                <c:pt idx="938">
                  <c:v>-1.7015684062242509</c:v>
                </c:pt>
                <c:pt idx="939">
                  <c:v>-1.0884749811887742</c:v>
                </c:pt>
                <c:pt idx="940">
                  <c:v>-0.52211952030658726</c:v>
                </c:pt>
                <c:pt idx="941">
                  <c:v>3.2824514508247374E-2</c:v>
                </c:pt>
                <c:pt idx="942">
                  <c:v>0.56766991496086128</c:v>
                </c:pt>
                <c:pt idx="943">
                  <c:v>0.94767929077148438</c:v>
                </c:pt>
                <c:pt idx="944">
                  <c:v>1.1826584225893022</c:v>
                </c:pt>
                <c:pt idx="945">
                  <c:v>1.4943196946382524</c:v>
                </c:pt>
                <c:pt idx="946">
                  <c:v>2.0204515743255618</c:v>
                </c:pt>
                <c:pt idx="947">
                  <c:v>2.780110137462616</c:v>
                </c:pt>
                <c:pt idx="948">
                  <c:v>3.6735874933004382</c:v>
                </c:pt>
                <c:pt idx="949">
                  <c:v>4.519146916866303</c:v>
                </c:pt>
                <c:pt idx="950">
                  <c:v>5.1301178026199343</c:v>
                </c:pt>
                <c:pt idx="951">
                  <c:v>5.3080702096223833</c:v>
                </c:pt>
                <c:pt idx="952">
                  <c:v>4.9646807760000229</c:v>
                </c:pt>
                <c:pt idx="953">
                  <c:v>4.0945525217056273</c:v>
                </c:pt>
                <c:pt idx="954">
                  <c:v>3.018848444223404</c:v>
                </c:pt>
                <c:pt idx="955">
                  <c:v>2.0458764374256133</c:v>
                </c:pt>
                <c:pt idx="956">
                  <c:v>1.2662449550628663</c:v>
                </c:pt>
                <c:pt idx="957">
                  <c:v>0.92212286531925203</c:v>
                </c:pt>
                <c:pt idx="958">
                  <c:v>1.2696579748392105</c:v>
                </c:pt>
                <c:pt idx="959">
                  <c:v>2.2727729630470277</c:v>
                </c:pt>
                <c:pt idx="960">
                  <c:v>3.3977725768089297</c:v>
                </c:pt>
                <c:pt idx="961">
                  <c:v>4.008042381405831</c:v>
                </c:pt>
                <c:pt idx="962">
                  <c:v>3.986896510720253</c:v>
                </c:pt>
                <c:pt idx="963">
                  <c:v>3.2247786086797716</c:v>
                </c:pt>
                <c:pt idx="964">
                  <c:v>1.999907382130623</c:v>
                </c:pt>
                <c:pt idx="965">
                  <c:v>0.72010331869125366</c:v>
                </c:pt>
                <c:pt idx="966">
                  <c:v>-0.41811217188835148</c:v>
                </c:pt>
                <c:pt idx="967">
                  <c:v>-1.2192707633972169</c:v>
                </c:pt>
                <c:pt idx="968">
                  <c:v>-1.6270666927099229</c:v>
                </c:pt>
                <c:pt idx="969">
                  <c:v>-1.7173032635450365</c:v>
                </c:pt>
                <c:pt idx="970">
                  <c:v>-1.5721987599134446</c:v>
                </c:pt>
                <c:pt idx="971">
                  <c:v>-1.3851878464221956</c:v>
                </c:pt>
                <c:pt idx="972">
                  <c:v>-1.1868368428945542</c:v>
                </c:pt>
                <c:pt idx="973">
                  <c:v>-0.99002658069133764</c:v>
                </c:pt>
                <c:pt idx="974">
                  <c:v>-0.84472561061382301</c:v>
                </c:pt>
                <c:pt idx="975">
                  <c:v>-0.80435526430606841</c:v>
                </c:pt>
                <c:pt idx="976">
                  <c:v>-0.90477359175682071</c:v>
                </c:pt>
                <c:pt idx="977">
                  <c:v>-1.1476254147291185</c:v>
                </c:pt>
                <c:pt idx="978">
                  <c:v>-1.4877661353349687</c:v>
                </c:pt>
                <c:pt idx="979">
                  <c:v>-1.8410157287120821</c:v>
                </c:pt>
                <c:pt idx="980">
                  <c:v>-2.1382536739110947</c:v>
                </c:pt>
                <c:pt idx="981">
                  <c:v>-2.5007032763957979</c:v>
                </c:pt>
                <c:pt idx="982">
                  <c:v>-2.8744280648231508</c:v>
                </c:pt>
                <c:pt idx="983">
                  <c:v>-3.194441499710083</c:v>
                </c:pt>
                <c:pt idx="984">
                  <c:v>-3.4086460590362551</c:v>
                </c:pt>
                <c:pt idx="985">
                  <c:v>-3.5549001252651218</c:v>
                </c:pt>
                <c:pt idx="986">
                  <c:v>-3.6215431809425356</c:v>
                </c:pt>
                <c:pt idx="987">
                  <c:v>-3.5932525974512104</c:v>
                </c:pt>
                <c:pt idx="988">
                  <c:v>-3.5244694608449936</c:v>
                </c:pt>
                <c:pt idx="989">
                  <c:v>-3.4224250227212907</c:v>
                </c:pt>
                <c:pt idx="990">
                  <c:v>-3.2216351455450059</c:v>
                </c:pt>
                <c:pt idx="991">
                  <c:v>-2.9002382594347003</c:v>
                </c:pt>
                <c:pt idx="992">
                  <c:v>-2.3933238387107849</c:v>
                </c:pt>
                <c:pt idx="993">
                  <c:v>-1.8360514426231385</c:v>
                </c:pt>
                <c:pt idx="994">
                  <c:v>-1.1243318617343903</c:v>
                </c:pt>
                <c:pt idx="995">
                  <c:v>-0.31236118376255034</c:v>
                </c:pt>
                <c:pt idx="996">
                  <c:v>0.59771407842636115</c:v>
                </c:pt>
                <c:pt idx="997">
                  <c:v>1.491983147263527</c:v>
                </c:pt>
                <c:pt idx="998">
                  <c:v>2.2063181877136233</c:v>
                </c:pt>
                <c:pt idx="999">
                  <c:v>2.756835880279541</c:v>
                </c:pt>
                <c:pt idx="1000">
                  <c:v>3.1531560641527179</c:v>
                </c:pt>
                <c:pt idx="1001">
                  <c:v>3.3225218349695207</c:v>
                </c:pt>
                <c:pt idx="1002">
                  <c:v>3.3336210197210314</c:v>
                </c:pt>
                <c:pt idx="1003">
                  <c:v>3.2387072610855103</c:v>
                </c:pt>
                <c:pt idx="1004">
                  <c:v>3.1866126626729967</c:v>
                </c:pt>
                <c:pt idx="1005">
                  <c:v>3.2713616216182708</c:v>
                </c:pt>
                <c:pt idx="1006">
                  <c:v>3.3535571014881134</c:v>
                </c:pt>
                <c:pt idx="1007">
                  <c:v>3.3166126388311388</c:v>
                </c:pt>
                <c:pt idx="1008">
                  <c:v>3.1743627458810808</c:v>
                </c:pt>
                <c:pt idx="1009">
                  <c:v>2.9612258881330491</c:v>
                </c:pt>
                <c:pt idx="1010">
                  <c:v>2.7941422855854037</c:v>
                </c:pt>
                <c:pt idx="1011">
                  <c:v>2.7947661834955215</c:v>
                </c:pt>
                <c:pt idx="1012">
                  <c:v>3.1005638676881793</c:v>
                </c:pt>
                <c:pt idx="1013">
                  <c:v>3.6535297894477847</c:v>
                </c:pt>
                <c:pt idx="1014">
                  <c:v>4.169909098148346</c:v>
                </c:pt>
                <c:pt idx="1015">
                  <c:v>4.3641717284917831</c:v>
                </c:pt>
                <c:pt idx="1016">
                  <c:v>4.016239593029022</c:v>
                </c:pt>
                <c:pt idx="1017">
                  <c:v>3.1267278188467027</c:v>
                </c:pt>
                <c:pt idx="1018">
                  <c:v>2.0197370445728304</c:v>
                </c:pt>
                <c:pt idx="1019">
                  <c:v>0.65539452195167547</c:v>
                </c:pt>
                <c:pt idx="1020">
                  <c:v>-0.79916059792041783</c:v>
                </c:pt>
                <c:pt idx="1021">
                  <c:v>-2.0410595011711123</c:v>
                </c:pt>
                <c:pt idx="1022">
                  <c:v>-2.7059171569347384</c:v>
                </c:pt>
                <c:pt idx="1023">
                  <c:v>-2.8695280981063842</c:v>
                </c:pt>
                <c:pt idx="1024">
                  <c:v>-2.7086764580011371</c:v>
                </c:pt>
                <c:pt idx="1025">
                  <c:v>-2.3963222908973694</c:v>
                </c:pt>
                <c:pt idx="1026">
                  <c:v>-2.0761919116973879</c:v>
                </c:pt>
                <c:pt idx="1027">
                  <c:v>-1.7771337282657624</c:v>
                </c:pt>
                <c:pt idx="1028">
                  <c:v>-1.508840669989586</c:v>
                </c:pt>
                <c:pt idx="1029">
                  <c:v>-1.2938824045658113</c:v>
                </c:pt>
                <c:pt idx="1030">
                  <c:v>-1.1681087958812715</c:v>
                </c:pt>
                <c:pt idx="1031">
                  <c:v>-1.1879355347156526</c:v>
                </c:pt>
                <c:pt idx="1032">
                  <c:v>-1.465132732987404</c:v>
                </c:pt>
                <c:pt idx="1033">
                  <c:v>-1.9185059541463854</c:v>
                </c:pt>
                <c:pt idx="1034">
                  <c:v>-2.5184472370147706</c:v>
                </c:pt>
                <c:pt idx="1035">
                  <c:v>-3.1088493722677231</c:v>
                </c:pt>
                <c:pt idx="1036">
                  <c:v>-3.6637343502044679</c:v>
                </c:pt>
                <c:pt idx="1037">
                  <c:v>-4.1270916920900351</c:v>
                </c:pt>
                <c:pt idx="1038">
                  <c:v>-4.4426021862030032</c:v>
                </c:pt>
                <c:pt idx="1039">
                  <c:v>-4.5211782395839695</c:v>
                </c:pt>
                <c:pt idx="1040">
                  <c:v>-4.327621368169785</c:v>
                </c:pt>
                <c:pt idx="1041">
                  <c:v>-3.9234548056125642</c:v>
                </c:pt>
                <c:pt idx="1042">
                  <c:v>-3.4329774928092958</c:v>
                </c:pt>
                <c:pt idx="1043">
                  <c:v>-2.8853951025009157</c:v>
                </c:pt>
                <c:pt idx="1044">
                  <c:v>-2.355802840590477</c:v>
                </c:pt>
                <c:pt idx="1045">
                  <c:v>-1.7730570495128632</c:v>
                </c:pt>
                <c:pt idx="1046">
                  <c:v>-0.96196520805358887</c:v>
                </c:pt>
                <c:pt idx="1047">
                  <c:v>-5.6319796442985536E-2</c:v>
                </c:pt>
                <c:pt idx="1048">
                  <c:v>0.77269843876361854</c:v>
                </c:pt>
                <c:pt idx="1049">
                  <c:v>1.3433089184761049</c:v>
                </c:pt>
                <c:pt idx="1050">
                  <c:v>1.5886709511280062</c:v>
                </c:pt>
                <c:pt idx="1051">
                  <c:v>1.7582232481241227</c:v>
                </c:pt>
                <c:pt idx="1052">
                  <c:v>2.0416617643833161</c:v>
                </c:pt>
                <c:pt idx="1053">
                  <c:v>2.5415741443634032</c:v>
                </c:pt>
                <c:pt idx="1054">
                  <c:v>3.180504661202431</c:v>
                </c:pt>
                <c:pt idx="1055">
                  <c:v>3.6709188240766526</c:v>
                </c:pt>
                <c:pt idx="1056">
                  <c:v>3.9388704049587253</c:v>
                </c:pt>
                <c:pt idx="1057">
                  <c:v>4.0179738771915439</c:v>
                </c:pt>
                <c:pt idx="1058">
                  <c:v>3.7004823464155199</c:v>
                </c:pt>
                <c:pt idx="1059">
                  <c:v>3.0460806816816333</c:v>
                </c:pt>
                <c:pt idx="1060">
                  <c:v>2.2701317757368087</c:v>
                </c:pt>
                <c:pt idx="1061">
                  <c:v>1.7105298489332199</c:v>
                </c:pt>
                <c:pt idx="1062">
                  <c:v>1.6336313617229463</c:v>
                </c:pt>
                <c:pt idx="1063">
                  <c:v>2.1277567523717882</c:v>
                </c:pt>
                <c:pt idx="1064">
                  <c:v>3.0325133872032168</c:v>
                </c:pt>
                <c:pt idx="1065">
                  <c:v>4.1877799433469773</c:v>
                </c:pt>
                <c:pt idx="1066">
                  <c:v>5.2042838859558112</c:v>
                </c:pt>
                <c:pt idx="1067">
                  <c:v>5.7759527117013931</c:v>
                </c:pt>
                <c:pt idx="1068">
                  <c:v>5.5275846254825591</c:v>
                </c:pt>
                <c:pt idx="1069">
                  <c:v>4.5445957535505297</c:v>
                </c:pt>
                <c:pt idx="1070">
                  <c:v>3.0518811196088791</c:v>
                </c:pt>
                <c:pt idx="1071">
                  <c:v>1.5551365846395493</c:v>
                </c:pt>
                <c:pt idx="1072">
                  <c:v>0.35658484518527989</c:v>
                </c:pt>
                <c:pt idx="1073">
                  <c:v>-0.50176010012626648</c:v>
                </c:pt>
                <c:pt idx="1074">
                  <c:v>-1.0819243454933167</c:v>
                </c:pt>
                <c:pt idx="1075">
                  <c:v>-1.3439673149585725</c:v>
                </c:pt>
                <c:pt idx="1076">
                  <c:v>-1.2607444792985916</c:v>
                </c:pt>
                <c:pt idx="1077">
                  <c:v>-1.0100363373756409</c:v>
                </c:pt>
                <c:pt idx="1078">
                  <c:v>-0.74576499402523044</c:v>
                </c:pt>
                <c:pt idx="1079">
                  <c:v>-0.64381703495979314</c:v>
                </c:pt>
                <c:pt idx="1080">
                  <c:v>-0.81925513923168192</c:v>
                </c:pt>
                <c:pt idx="1081">
                  <c:v>-1.0689037656784057</c:v>
                </c:pt>
                <c:pt idx="1082">
                  <c:v>-1.3546437460184098</c:v>
                </c:pt>
                <c:pt idx="1083">
                  <c:v>-1.6973800456523895</c:v>
                </c:pt>
                <c:pt idx="1084">
                  <c:v>-2.093451138138771</c:v>
                </c:pt>
                <c:pt idx="1085">
                  <c:v>-2.6530787926912307</c:v>
                </c:pt>
                <c:pt idx="1086">
                  <c:v>-3.3219061231613161</c:v>
                </c:pt>
                <c:pt idx="1087">
                  <c:v>-3.9424296051263812</c:v>
                </c:pt>
                <c:pt idx="1088">
                  <c:v>-4.4320257425308229</c:v>
                </c:pt>
                <c:pt idx="1089">
                  <c:v>-4.6493492066860203</c:v>
                </c:pt>
                <c:pt idx="1090">
                  <c:v>-4.5699755930900574</c:v>
                </c:pt>
                <c:pt idx="1091">
                  <c:v>-4.2925310575962072</c:v>
                </c:pt>
                <c:pt idx="1092">
                  <c:v>-4.0103917926549917</c:v>
                </c:pt>
                <c:pt idx="1093">
                  <c:v>-3.8173886525630953</c:v>
                </c:pt>
                <c:pt idx="1094">
                  <c:v>-3.7254552197456361</c:v>
                </c:pt>
                <c:pt idx="1095">
                  <c:v>-3.6483503258228303</c:v>
                </c:pt>
                <c:pt idx="1096">
                  <c:v>-3.4505770272016525</c:v>
                </c:pt>
                <c:pt idx="1097">
                  <c:v>-3.062202624678612</c:v>
                </c:pt>
                <c:pt idx="1098">
                  <c:v>-2.4721846514940262</c:v>
                </c:pt>
                <c:pt idx="1099">
                  <c:v>-1.6632211965322494</c:v>
                </c:pt>
                <c:pt idx="1100">
                  <c:v>-0.80270634949207309</c:v>
                </c:pt>
                <c:pt idx="1101">
                  <c:v>3.05452698469162E-2</c:v>
                </c:pt>
                <c:pt idx="1102">
                  <c:v>0.8508610939979554</c:v>
                </c:pt>
                <c:pt idx="1103">
                  <c:v>1.6909206265211105</c:v>
                </c:pt>
                <c:pt idx="1104">
                  <c:v>2.5676381081342696</c:v>
                </c:pt>
                <c:pt idx="1105">
                  <c:v>3.3721687889099123</c:v>
                </c:pt>
                <c:pt idx="1106">
                  <c:v>3.8749638462066653</c:v>
                </c:pt>
                <c:pt idx="1107">
                  <c:v>3.8798772615194324</c:v>
                </c:pt>
                <c:pt idx="1108">
                  <c:v>3.5133498108386996</c:v>
                </c:pt>
                <c:pt idx="1109">
                  <c:v>3.0574774897098544</c:v>
                </c:pt>
                <c:pt idx="1110">
                  <c:v>2.5981529724597934</c:v>
                </c:pt>
                <c:pt idx="1111">
                  <c:v>2.2858385664224627</c:v>
                </c:pt>
                <c:pt idx="1112">
                  <c:v>2.0447286289930346</c:v>
                </c:pt>
                <c:pt idx="1113">
                  <c:v>1.9320551222562792</c:v>
                </c:pt>
                <c:pt idx="1114">
                  <c:v>2.0787518227100374</c:v>
                </c:pt>
                <c:pt idx="1115">
                  <c:v>2.7282698929309848</c:v>
                </c:pt>
                <c:pt idx="1116">
                  <c:v>3.9568330514431</c:v>
                </c:pt>
                <c:pt idx="1117">
                  <c:v>5.4228715181350715</c:v>
                </c:pt>
                <c:pt idx="1118">
                  <c:v>6.7937763708829886</c:v>
                </c:pt>
                <c:pt idx="1119">
                  <c:v>7.6840161234140396</c:v>
                </c:pt>
                <c:pt idx="1120">
                  <c:v>7.4047297149896627</c:v>
                </c:pt>
                <c:pt idx="1121">
                  <c:v>6.3351897722482686</c:v>
                </c:pt>
                <c:pt idx="1122">
                  <c:v>5.0036957377195357</c:v>
                </c:pt>
                <c:pt idx="1123">
                  <c:v>3.215346465110779</c:v>
                </c:pt>
                <c:pt idx="1124">
                  <c:v>0.91378707468509679</c:v>
                </c:pt>
                <c:pt idx="1125">
                  <c:v>-1.5115906155109406</c:v>
                </c:pt>
                <c:pt idx="1126">
                  <c:v>-3.4574644625186921</c:v>
                </c:pt>
                <c:pt idx="1127">
                  <c:v>-4.5593874549865729</c:v>
                </c:pt>
                <c:pt idx="1128">
                  <c:v>-4.7471579217910769</c:v>
                </c:pt>
                <c:pt idx="1129">
                  <c:v>-4.1307187199592592</c:v>
                </c:pt>
                <c:pt idx="1130">
                  <c:v>-3.0572751760482788</c:v>
                </c:pt>
                <c:pt idx="1131">
                  <c:v>-1.9246513777971268</c:v>
                </c:pt>
                <c:pt idx="1132">
                  <c:v>-1.0487010508775712</c:v>
                </c:pt>
                <c:pt idx="1133">
                  <c:v>-0.56904751896858219</c:v>
                </c:pt>
                <c:pt idx="1134">
                  <c:v>-0.47105929434299471</c:v>
                </c:pt>
                <c:pt idx="1135">
                  <c:v>-0.75089007854461676</c:v>
                </c:pt>
                <c:pt idx="1136">
                  <c:v>-1.287943972349167</c:v>
                </c:pt>
                <c:pt idx="1137">
                  <c:v>-1.9475192534923556</c:v>
                </c:pt>
                <c:pt idx="1138">
                  <c:v>-2.6158226734399799</c:v>
                </c:pt>
                <c:pt idx="1139">
                  <c:v>-3.211950986981392</c:v>
                </c:pt>
                <c:pt idx="1140">
                  <c:v>-3.7573968046903614</c:v>
                </c:pt>
                <c:pt idx="1141">
                  <c:v>-4.2585786151885987</c:v>
                </c:pt>
                <c:pt idx="1142">
                  <c:v>-4.6091782504320147</c:v>
                </c:pt>
                <c:pt idx="1143">
                  <c:v>-4.7438361185789111</c:v>
                </c:pt>
                <c:pt idx="1144">
                  <c:v>-4.6468085914850237</c:v>
                </c:pt>
                <c:pt idx="1145">
                  <c:v>-4.3796563249826432</c:v>
                </c:pt>
                <c:pt idx="1146">
                  <c:v>-3.9034590822458268</c:v>
                </c:pt>
                <c:pt idx="1147">
                  <c:v>-3.2448982930183412</c:v>
                </c:pt>
                <c:pt idx="1148">
                  <c:v>-2.5538035959005358</c:v>
                </c:pt>
                <c:pt idx="1149">
                  <c:v>-1.9245174765586854</c:v>
                </c:pt>
                <c:pt idx="1150">
                  <c:v>-1.3797142678499223</c:v>
                </c:pt>
                <c:pt idx="1151">
                  <c:v>-0.87650347352027902</c:v>
                </c:pt>
                <c:pt idx="1152">
                  <c:v>-0.43483696281909945</c:v>
                </c:pt>
                <c:pt idx="1153">
                  <c:v>-4.7818529605865481E-2</c:v>
                </c:pt>
                <c:pt idx="1154">
                  <c:v>0.28324088037014011</c:v>
                </c:pt>
                <c:pt idx="1155">
                  <c:v>0.68170231461524966</c:v>
                </c:pt>
                <c:pt idx="1156">
                  <c:v>1.2408089822530748</c:v>
                </c:pt>
                <c:pt idx="1157">
                  <c:v>1.9886725419759752</c:v>
                </c:pt>
                <c:pt idx="1158">
                  <c:v>2.9239224064350129</c:v>
                </c:pt>
                <c:pt idx="1159">
                  <c:v>3.8962746083736421</c:v>
                </c:pt>
                <c:pt idx="1160">
                  <c:v>4.6574364906549457</c:v>
                </c:pt>
                <c:pt idx="1161">
                  <c:v>5.0603897559642794</c:v>
                </c:pt>
                <c:pt idx="1162">
                  <c:v>5.0623859953880315</c:v>
                </c:pt>
                <c:pt idx="1163">
                  <c:v>4.6014529091119769</c:v>
                </c:pt>
                <c:pt idx="1164">
                  <c:v>3.7978332245349886</c:v>
                </c:pt>
                <c:pt idx="1165">
                  <c:v>2.9401653867959978</c:v>
                </c:pt>
                <c:pt idx="1166">
                  <c:v>2.2952765572071079</c:v>
                </c:pt>
                <c:pt idx="1167">
                  <c:v>2.0109235364198685</c:v>
                </c:pt>
                <c:pt idx="1168">
                  <c:v>2.4579653924703599</c:v>
                </c:pt>
                <c:pt idx="1169">
                  <c:v>3.9143623852729799</c:v>
                </c:pt>
                <c:pt idx="1170">
                  <c:v>5.7446537357568745</c:v>
                </c:pt>
                <c:pt idx="1171">
                  <c:v>7.1249205654859544</c:v>
                </c:pt>
                <c:pt idx="1172">
                  <c:v>7.4971215695142748</c:v>
                </c:pt>
                <c:pt idx="1173">
                  <c:v>6.7056149768829352</c:v>
                </c:pt>
                <c:pt idx="1174">
                  <c:v>4.9913113349676133</c:v>
                </c:pt>
                <c:pt idx="1175">
                  <c:v>2.8632300621271134</c:v>
                </c:pt>
                <c:pt idx="1176">
                  <c:v>0.88747518897056588</c:v>
                </c:pt>
                <c:pt idx="1177">
                  <c:v>-0.67109721958637236</c:v>
                </c:pt>
                <c:pt idx="1178">
                  <c:v>-1.6664213776588441</c:v>
                </c:pt>
                <c:pt idx="1179">
                  <c:v>-2.0666609501838686</c:v>
                </c:pt>
                <c:pt idx="1180">
                  <c:v>-2.0089325594902041</c:v>
                </c:pt>
                <c:pt idx="1181">
                  <c:v>-1.5509815531969071</c:v>
                </c:pt>
                <c:pt idx="1182">
                  <c:v>-0.92863490939140325</c:v>
                </c:pt>
                <c:pt idx="1183">
                  <c:v>-0.56831369340419768</c:v>
                </c:pt>
                <c:pt idx="1184">
                  <c:v>-0.54548382461071021</c:v>
                </c:pt>
                <c:pt idx="1185">
                  <c:v>-0.74160996258258827</c:v>
                </c:pt>
                <c:pt idx="1186">
                  <c:v>-1.1646782344579698</c:v>
                </c:pt>
                <c:pt idx="1187">
                  <c:v>-1.803492391705513</c:v>
                </c:pt>
                <c:pt idx="1188">
                  <c:v>-2.5790308231115344</c:v>
                </c:pt>
                <c:pt idx="1189">
                  <c:v>-3.302105112075806</c:v>
                </c:pt>
                <c:pt idx="1190">
                  <c:v>-4.0227668398618697</c:v>
                </c:pt>
                <c:pt idx="1191">
                  <c:v>-4.7389314740896227</c:v>
                </c:pt>
                <c:pt idx="1192">
                  <c:v>-5.4153210085630423</c:v>
                </c:pt>
                <c:pt idx="1193">
                  <c:v>-5.9533841317892078</c:v>
                </c:pt>
                <c:pt idx="1194">
                  <c:v>-6.2874957883358009</c:v>
                </c:pt>
                <c:pt idx="1195">
                  <c:v>-6.328048567771912</c:v>
                </c:pt>
                <c:pt idx="1196">
                  <c:v>-6.0279606896638871</c:v>
                </c:pt>
                <c:pt idx="1197">
                  <c:v>-5.4774459207057955</c:v>
                </c:pt>
                <c:pt idx="1198">
                  <c:v>-4.8234605777263644</c:v>
                </c:pt>
                <c:pt idx="1199">
                  <c:v>-4.0722629356384283</c:v>
                </c:pt>
                <c:pt idx="1200">
                  <c:v>-3.1929060208797457</c:v>
                </c:pt>
                <c:pt idx="1201">
                  <c:v>-2.176382197737694</c:v>
                </c:pt>
                <c:pt idx="1202">
                  <c:v>-1.1788232338428497</c:v>
                </c:pt>
                <c:pt idx="1203">
                  <c:v>-0.28693281233310702</c:v>
                </c:pt>
                <c:pt idx="1204">
                  <c:v>0.3171827977895737</c:v>
                </c:pt>
                <c:pt idx="1205">
                  <c:v>0.59666801154613502</c:v>
                </c:pt>
                <c:pt idx="1206">
                  <c:v>0.77094368934631352</c:v>
                </c:pt>
                <c:pt idx="1207">
                  <c:v>0.99110305309295654</c:v>
                </c:pt>
                <c:pt idx="1208">
                  <c:v>1.353750291466713</c:v>
                </c:pt>
                <c:pt idx="1209">
                  <c:v>1.7981164616346361</c:v>
                </c:pt>
                <c:pt idx="1210">
                  <c:v>2.3671826916933063</c:v>
                </c:pt>
                <c:pt idx="1211">
                  <c:v>3.1461370664834978</c:v>
                </c:pt>
                <c:pt idx="1212">
                  <c:v>3.8456950235366825</c:v>
                </c:pt>
                <c:pt idx="1213">
                  <c:v>4.2303774940967562</c:v>
                </c:pt>
                <c:pt idx="1214">
                  <c:v>4.3221115368604659</c:v>
                </c:pt>
                <c:pt idx="1215">
                  <c:v>4.2727768242359163</c:v>
                </c:pt>
                <c:pt idx="1216">
                  <c:v>4.0894362080097197</c:v>
                </c:pt>
                <c:pt idx="1217">
                  <c:v>3.7419993317127229</c:v>
                </c:pt>
                <c:pt idx="1218">
                  <c:v>3.3861488968133928</c:v>
                </c:pt>
                <c:pt idx="1219">
                  <c:v>3.0621587705612185</c:v>
                </c:pt>
                <c:pt idx="1220">
                  <c:v>2.8522215092182162</c:v>
                </c:pt>
                <c:pt idx="1221">
                  <c:v>3.0085719627141954</c:v>
                </c:pt>
                <c:pt idx="1222">
                  <c:v>3.7591024374961854</c:v>
                </c:pt>
                <c:pt idx="1223">
                  <c:v>4.8285306984186178</c:v>
                </c:pt>
                <c:pt idx="1224">
                  <c:v>5.6445564204454426</c:v>
                </c:pt>
                <c:pt idx="1225">
                  <c:v>5.8184730792045594</c:v>
                </c:pt>
                <c:pt idx="1226">
                  <c:v>5.3414110332727436</c:v>
                </c:pt>
                <c:pt idx="1227">
                  <c:v>4.0147947460412983</c:v>
                </c:pt>
                <c:pt idx="1228">
                  <c:v>2.0885295367240908</c:v>
                </c:pt>
                <c:pt idx="1229">
                  <c:v>-1.0139071941375732E-2</c:v>
                </c:pt>
                <c:pt idx="1230">
                  <c:v>-1.9167371714115145</c:v>
                </c:pt>
                <c:pt idx="1231">
                  <c:v>-3.3296636241674427</c:v>
                </c:pt>
                <c:pt idx="1232">
                  <c:v>-3.9871420937776567</c:v>
                </c:pt>
                <c:pt idx="1233">
                  <c:v>-3.8942315912246706</c:v>
                </c:pt>
                <c:pt idx="1234">
                  <c:v>-3.1305080437660218</c:v>
                </c:pt>
                <c:pt idx="1235">
                  <c:v>-2.2376890844106674</c:v>
                </c:pt>
                <c:pt idx="1236">
                  <c:v>-1.4923287177085878</c:v>
                </c:pt>
                <c:pt idx="1237">
                  <c:v>-0.96568520665168767</c:v>
                </c:pt>
                <c:pt idx="1238">
                  <c:v>-0.65871281683444982</c:v>
                </c:pt>
                <c:pt idx="1239">
                  <c:v>-0.50596892595291143</c:v>
                </c:pt>
                <c:pt idx="1240">
                  <c:v>-0.49327052772045138</c:v>
                </c:pt>
                <c:pt idx="1241">
                  <c:v>-0.68666309237480172</c:v>
                </c:pt>
                <c:pt idx="1242">
                  <c:v>-1.1054172885417939</c:v>
                </c:pt>
                <c:pt idx="1243">
                  <c:v>-1.7137510800361635</c:v>
                </c:pt>
                <c:pt idx="1244">
                  <c:v>-2.452895271778107</c:v>
                </c:pt>
                <c:pt idx="1245">
                  <c:v>-3.1442805755138399</c:v>
                </c:pt>
                <c:pt idx="1246">
                  <c:v>-3.709892270565033</c:v>
                </c:pt>
                <c:pt idx="1247">
                  <c:v>-4.0961061269044876</c:v>
                </c:pt>
                <c:pt idx="1248">
                  <c:v>-4.2903325045108796</c:v>
                </c:pt>
                <c:pt idx="1249">
                  <c:v>-4.3016936445236205</c:v>
                </c:pt>
                <c:pt idx="1250">
                  <c:v>-4.2234462046623236</c:v>
                </c:pt>
                <c:pt idx="1251">
                  <c:v>-4.0500663203001022</c:v>
                </c:pt>
                <c:pt idx="1252">
                  <c:v>-3.8055106186866761</c:v>
                </c:pt>
                <c:pt idx="1253">
                  <c:v>-3.4864812701940537</c:v>
                </c:pt>
                <c:pt idx="1254">
                  <c:v>-2.9467399960756304</c:v>
                </c:pt>
                <c:pt idx="1255">
                  <c:v>-2.1957651329040528</c:v>
                </c:pt>
                <c:pt idx="1256">
                  <c:v>-1.310442888736725</c:v>
                </c:pt>
                <c:pt idx="1257">
                  <c:v>-0.41924653172492982</c:v>
                </c:pt>
                <c:pt idx="1258">
                  <c:v>0.34289709806442265</c:v>
                </c:pt>
                <c:pt idx="1259">
                  <c:v>0.89094083368778232</c:v>
                </c:pt>
                <c:pt idx="1260">
                  <c:v>1.3482878226041795</c:v>
                </c:pt>
                <c:pt idx="1261">
                  <c:v>1.791844153404236</c:v>
                </c:pt>
                <c:pt idx="1262">
                  <c:v>2.2119069564342499</c:v>
                </c:pt>
                <c:pt idx="1263">
                  <c:v>2.6981222337484363</c:v>
                </c:pt>
                <c:pt idx="1264">
                  <c:v>3.3607392364740374</c:v>
                </c:pt>
                <c:pt idx="1265">
                  <c:v>4.1983628189563751</c:v>
                </c:pt>
                <c:pt idx="1266">
                  <c:v>4.8264941132068637</c:v>
                </c:pt>
                <c:pt idx="1267">
                  <c:v>4.9907043939828872</c:v>
                </c:pt>
                <c:pt idx="1268">
                  <c:v>4.6581954592466355</c:v>
                </c:pt>
                <c:pt idx="1269">
                  <c:v>3.888986638784409</c:v>
                </c:pt>
                <c:pt idx="1270">
                  <c:v>2.9190136688947681</c:v>
                </c:pt>
                <c:pt idx="1271">
                  <c:v>2.2618807697296144</c:v>
                </c:pt>
                <c:pt idx="1272">
                  <c:v>2.2323435598611834</c:v>
                </c:pt>
                <c:pt idx="1273">
                  <c:v>2.9739552766084674</c:v>
                </c:pt>
                <c:pt idx="1274">
                  <c:v>4.1615095728635794</c:v>
                </c:pt>
                <c:pt idx="1275">
                  <c:v>5.1191232830286024</c:v>
                </c:pt>
                <c:pt idx="1276">
                  <c:v>5.7053388118743902</c:v>
                </c:pt>
                <c:pt idx="1277">
                  <c:v>5.7206848293542869</c:v>
                </c:pt>
                <c:pt idx="1278">
                  <c:v>5.0432322710752491</c:v>
                </c:pt>
                <c:pt idx="1279">
                  <c:v>3.6745125228166584</c:v>
                </c:pt>
                <c:pt idx="1280">
                  <c:v>1.8459215426445008</c:v>
                </c:pt>
                <c:pt idx="1281">
                  <c:v>0.11674901604652406</c:v>
                </c:pt>
                <c:pt idx="1282">
                  <c:v>-1.2414457440376283</c:v>
                </c:pt>
                <c:pt idx="1283">
                  <c:v>-2.1121879559755325</c:v>
                </c:pt>
                <c:pt idx="1284">
                  <c:v>-2.4697937250137332</c:v>
                </c:pt>
                <c:pt idx="1285">
                  <c:v>-2.2858625400066379</c:v>
                </c:pt>
                <c:pt idx="1286">
                  <c:v>-1.7371884745359423</c:v>
                </c:pt>
                <c:pt idx="1287">
                  <c:v>-1.018651624917984</c:v>
                </c:pt>
                <c:pt idx="1288">
                  <c:v>-0.48732098579406741</c:v>
                </c:pt>
                <c:pt idx="1289">
                  <c:v>-0.27247674107551578</c:v>
                </c:pt>
                <c:pt idx="1290">
                  <c:v>-0.31312190651893618</c:v>
                </c:pt>
                <c:pt idx="1291">
                  <c:v>-0.47380339264869692</c:v>
                </c:pt>
                <c:pt idx="1292">
                  <c:v>-0.76019592225551613</c:v>
                </c:pt>
                <c:pt idx="1293">
                  <c:v>-1.1431750988960268</c:v>
                </c:pt>
                <c:pt idx="1294">
                  <c:v>-1.6946178209781648</c:v>
                </c:pt>
                <c:pt idx="1295">
                  <c:v>-2.4071361315250397</c:v>
                </c:pt>
                <c:pt idx="1296">
                  <c:v>-3.0568664556741716</c:v>
                </c:pt>
                <c:pt idx="1297">
                  <c:v>-3.6582970243692401</c:v>
                </c:pt>
                <c:pt idx="1298">
                  <c:v>-4.2270872658491134</c:v>
                </c:pt>
                <c:pt idx="1299">
                  <c:v>-4.6886103361845022</c:v>
                </c:pt>
                <c:pt idx="1300">
                  <c:v>-4.9254588228464131</c:v>
                </c:pt>
                <c:pt idx="1301">
                  <c:v>-4.9056010937690742</c:v>
                </c:pt>
                <c:pt idx="1302">
                  <c:v>-4.6826146012544632</c:v>
                </c:pt>
                <c:pt idx="1303">
                  <c:v>-4.3420400172472</c:v>
                </c:pt>
                <c:pt idx="1304">
                  <c:v>-3.967329972982407</c:v>
                </c:pt>
                <c:pt idx="1305">
                  <c:v>-3.5549808168411259</c:v>
                </c:pt>
                <c:pt idx="1306">
                  <c:v>-3.0604051905870437</c:v>
                </c:pt>
                <c:pt idx="1307">
                  <c:v>-2.4963915395736698</c:v>
                </c:pt>
                <c:pt idx="1308">
                  <c:v>-1.8718036580085755</c:v>
                </c:pt>
                <c:pt idx="1309">
                  <c:v>-1.1447205179929734</c:v>
                </c:pt>
                <c:pt idx="1310">
                  <c:v>-0.41295317351818089</c:v>
                </c:pt>
                <c:pt idx="1311">
                  <c:v>0.24340672373771668</c:v>
                </c:pt>
                <c:pt idx="1312">
                  <c:v>0.78480802237987524</c:v>
                </c:pt>
                <c:pt idx="1313">
                  <c:v>1.2981508719921113</c:v>
                </c:pt>
                <c:pt idx="1314">
                  <c:v>1.8849721723794939</c:v>
                </c:pt>
                <c:pt idx="1315">
                  <c:v>2.4528455704450609</c:v>
                </c:pt>
                <c:pt idx="1316">
                  <c:v>2.8181825280189514</c:v>
                </c:pt>
                <c:pt idx="1317">
                  <c:v>3.1020449674129487</c:v>
                </c:pt>
                <c:pt idx="1318">
                  <c:v>3.3150110864639282</c:v>
                </c:pt>
                <c:pt idx="1319">
                  <c:v>3.3909126234054567</c:v>
                </c:pt>
                <c:pt idx="1320">
                  <c:v>3.3993694514036181</c:v>
                </c:pt>
                <c:pt idx="1321">
                  <c:v>3.3345109659433367</c:v>
                </c:pt>
                <c:pt idx="1322">
                  <c:v>3.2597584068775181</c:v>
                </c:pt>
                <c:pt idx="1323">
                  <c:v>3.2235419225692752</c:v>
                </c:pt>
                <c:pt idx="1324">
                  <c:v>3.2707476639747619</c:v>
                </c:pt>
                <c:pt idx="1325">
                  <c:v>3.2999369645118715</c:v>
                </c:pt>
                <c:pt idx="1326">
                  <c:v>3.3638645732402805</c:v>
                </c:pt>
                <c:pt idx="1327">
                  <c:v>3.6546688270568848</c:v>
                </c:pt>
                <c:pt idx="1328">
                  <c:v>4.0776306796073918</c:v>
                </c:pt>
                <c:pt idx="1329">
                  <c:v>4.5260501396656041</c:v>
                </c:pt>
                <c:pt idx="1330">
                  <c:v>4.9410141706466675</c:v>
                </c:pt>
                <c:pt idx="1331">
                  <c:v>5.0739026713371276</c:v>
                </c:pt>
                <c:pt idx="1332">
                  <c:v>4.8001260942220689</c:v>
                </c:pt>
                <c:pt idx="1333">
                  <c:v>4.0537272620201117</c:v>
                </c:pt>
                <c:pt idx="1334">
                  <c:v>2.7088670772314072</c:v>
                </c:pt>
                <c:pt idx="1335">
                  <c:v>0.99798814952373505</c:v>
                </c:pt>
                <c:pt idx="1336">
                  <c:v>-0.6913332635164261</c:v>
                </c:pt>
                <c:pt idx="1337">
                  <c:v>-2.1515771394968035</c:v>
                </c:pt>
                <c:pt idx="1338">
                  <c:v>-3.1724296563863756</c:v>
                </c:pt>
                <c:pt idx="1339">
                  <c:v>-3.7096817708015446</c:v>
                </c:pt>
                <c:pt idx="1340">
                  <c:v>-3.7720586979389195</c:v>
                </c:pt>
                <c:pt idx="1341">
                  <c:v>-3.3876796978712083</c:v>
                </c:pt>
                <c:pt idx="1342">
                  <c:v>-2.8155524504184726</c:v>
                </c:pt>
                <c:pt idx="1343">
                  <c:v>-2.2192896509170534</c:v>
                </c:pt>
                <c:pt idx="1344">
                  <c:v>-1.6665909469127655</c:v>
                </c:pt>
                <c:pt idx="1345">
                  <c:v>-1.2273703265190126</c:v>
                </c:pt>
                <c:pt idx="1346">
                  <c:v>-0.90655699253082278</c:v>
                </c:pt>
                <c:pt idx="1347">
                  <c:v>-0.7723060905933381</c:v>
                </c:pt>
                <c:pt idx="1348">
                  <c:v>-0.78977464735507974</c:v>
                </c:pt>
                <c:pt idx="1349">
                  <c:v>-1.0313921231031418</c:v>
                </c:pt>
                <c:pt idx="1350">
                  <c:v>-1.57971652507782</c:v>
                </c:pt>
                <c:pt idx="1351">
                  <c:v>-2.2479959714412692</c:v>
                </c:pt>
                <c:pt idx="1352">
                  <c:v>-2.8550217407941818</c:v>
                </c:pt>
                <c:pt idx="1353">
                  <c:v>-3.3557726114988329</c:v>
                </c:pt>
                <c:pt idx="1354">
                  <c:v>-3.704606387615204</c:v>
                </c:pt>
                <c:pt idx="1355">
                  <c:v>-3.9024118459224701</c:v>
                </c:pt>
                <c:pt idx="1356">
                  <c:v>-3.9768597650527955</c:v>
                </c:pt>
                <c:pt idx="1357">
                  <c:v>-3.9178946882486345</c:v>
                </c:pt>
                <c:pt idx="1358">
                  <c:v>-3.6810421085357667</c:v>
                </c:pt>
                <c:pt idx="1359">
                  <c:v>-3.2745425069332126</c:v>
                </c:pt>
                <c:pt idx="1360">
                  <c:v>-2.8680124998092653</c:v>
                </c:pt>
                <c:pt idx="1361">
                  <c:v>-2.41716761469841</c:v>
                </c:pt>
                <c:pt idx="1362">
                  <c:v>-1.8316210073232653</c:v>
                </c:pt>
                <c:pt idx="1363">
                  <c:v>-1.0283223348855972</c:v>
                </c:pt>
                <c:pt idx="1364">
                  <c:v>-0.20231716990470888</c:v>
                </c:pt>
                <c:pt idx="1365">
                  <c:v>0.49736357867717745</c:v>
                </c:pt>
                <c:pt idx="1366">
                  <c:v>0.97875899612903605</c:v>
                </c:pt>
                <c:pt idx="1367">
                  <c:v>1.2938227629661561</c:v>
                </c:pt>
                <c:pt idx="1368">
                  <c:v>1.7066344338655473</c:v>
                </c:pt>
                <c:pt idx="1369">
                  <c:v>2.293695470094681</c:v>
                </c:pt>
                <c:pt idx="1370">
                  <c:v>3.0016447663307191</c:v>
                </c:pt>
                <c:pt idx="1371">
                  <c:v>3.7468595373630524</c:v>
                </c:pt>
                <c:pt idx="1372">
                  <c:v>4.2723552399873732</c:v>
                </c:pt>
                <c:pt idx="1373">
                  <c:v>4.3877956491708758</c:v>
                </c:pt>
                <c:pt idx="1374">
                  <c:v>4.0528004783391953</c:v>
                </c:pt>
                <c:pt idx="1375">
                  <c:v>3.3070518565177918</c:v>
                </c:pt>
                <c:pt idx="1376">
                  <c:v>2.3504286646842956</c:v>
                </c:pt>
                <c:pt idx="1377">
                  <c:v>1.4595188212394714</c:v>
                </c:pt>
                <c:pt idx="1378">
                  <c:v>0.86258885443210609</c:v>
                </c:pt>
                <c:pt idx="1379">
                  <c:v>0.84820879697799689</c:v>
                </c:pt>
                <c:pt idx="1380">
                  <c:v>1.4772423166036606</c:v>
                </c:pt>
                <c:pt idx="1381">
                  <c:v>2.4626039886474609</c:v>
                </c:pt>
                <c:pt idx="1382">
                  <c:v>3.6143335640430454</c:v>
                </c:pt>
                <c:pt idx="1383">
                  <c:v>4.7082400238513946</c:v>
                </c:pt>
                <c:pt idx="1384">
                  <c:v>5.4700801831483847</c:v>
                </c:pt>
                <c:pt idx="1385">
                  <c:v>5.7047757250070577</c:v>
                </c:pt>
                <c:pt idx="1386">
                  <c:v>5.3061710339784627</c:v>
                </c:pt>
                <c:pt idx="1387">
                  <c:v>4.2508912807703023</c:v>
                </c:pt>
                <c:pt idx="1388">
                  <c:v>2.7168257224559786</c:v>
                </c:pt>
                <c:pt idx="1389">
                  <c:v>1.1264269191026688</c:v>
                </c:pt>
                <c:pt idx="1390">
                  <c:v>-0.21807833969593049</c:v>
                </c:pt>
                <c:pt idx="1391">
                  <c:v>-1.2222528433799744</c:v>
                </c:pt>
                <c:pt idx="1392">
                  <c:v>-1.8871104991436005</c:v>
                </c:pt>
                <c:pt idx="1393">
                  <c:v>-2.115724352002144</c:v>
                </c:pt>
                <c:pt idx="1394">
                  <c:v>-1.8737952196598053</c:v>
                </c:pt>
                <c:pt idx="1395">
                  <c:v>-1.3315957760810853</c:v>
                </c:pt>
                <c:pt idx="1396">
                  <c:v>-0.92201878488063815</c:v>
                </c:pt>
                <c:pt idx="1397">
                  <c:v>-0.86985635876655587</c:v>
                </c:pt>
                <c:pt idx="1398">
                  <c:v>-1.100316762328148</c:v>
                </c:pt>
                <c:pt idx="1399">
                  <c:v>-1.4718254560232162</c:v>
                </c:pt>
                <c:pt idx="1400">
                  <c:v>-1.9236427330970765</c:v>
                </c:pt>
                <c:pt idx="1401">
                  <c:v>-2.4457949978113174</c:v>
                </c:pt>
                <c:pt idx="1402">
                  <c:v>-3.0017465078830718</c:v>
                </c:pt>
                <c:pt idx="1403">
                  <c:v>-3.5625096917152406</c:v>
                </c:pt>
                <c:pt idx="1404">
                  <c:v>-4.0308336585760118</c:v>
                </c:pt>
                <c:pt idx="1405">
                  <c:v>-4.397953432202339</c:v>
                </c:pt>
                <c:pt idx="1406">
                  <c:v>-4.5952495980262755</c:v>
                </c:pt>
                <c:pt idx="1407">
                  <c:v>-4.5663970971107481</c:v>
                </c:pt>
                <c:pt idx="1408">
                  <c:v>-4.2456743949651718</c:v>
                </c:pt>
                <c:pt idx="1409">
                  <c:v>-3.6955250769853594</c:v>
                </c:pt>
                <c:pt idx="1410">
                  <c:v>-3.1007135564088824</c:v>
                </c:pt>
                <c:pt idx="1411">
                  <c:v>-2.6456791412830354</c:v>
                </c:pt>
                <c:pt idx="1412">
                  <c:v>-2.4470919102430346</c:v>
                </c:pt>
                <c:pt idx="1413">
                  <c:v>-2.4481356382369994</c:v>
                </c:pt>
                <c:pt idx="1414">
                  <c:v>-2.4288994681835177</c:v>
                </c:pt>
                <c:pt idx="1415">
                  <c:v>-2.2973868173360827</c:v>
                </c:pt>
                <c:pt idx="1416">
                  <c:v>-1.9873884934186936</c:v>
                </c:pt>
                <c:pt idx="1417">
                  <c:v>-1.4458094394207002</c:v>
                </c:pt>
                <c:pt idx="1418">
                  <c:v>-0.71340357899665841</c:v>
                </c:pt>
                <c:pt idx="1419">
                  <c:v>0.18672206103801728</c:v>
                </c:pt>
                <c:pt idx="1420">
                  <c:v>1.1484101110696794</c:v>
                </c:pt>
                <c:pt idx="1421">
                  <c:v>2.0138173234462737</c:v>
                </c:pt>
                <c:pt idx="1422">
                  <c:v>2.7889037650823596</c:v>
                </c:pt>
                <c:pt idx="1423">
                  <c:v>3.5110746592283251</c:v>
                </c:pt>
                <c:pt idx="1424">
                  <c:v>4.0343174296617512</c:v>
                </c:pt>
                <c:pt idx="1425">
                  <c:v>4.2873363912105562</c:v>
                </c:pt>
                <c:pt idx="1426">
                  <c:v>4.1931541192531592</c:v>
                </c:pt>
                <c:pt idx="1427">
                  <c:v>3.8378059601783754</c:v>
                </c:pt>
                <c:pt idx="1428">
                  <c:v>3.3157560217380526</c:v>
                </c:pt>
                <c:pt idx="1429">
                  <c:v>2.7747792309522632</c:v>
                </c:pt>
                <c:pt idx="1430">
                  <c:v>2.2632344001531601</c:v>
                </c:pt>
                <c:pt idx="1431">
                  <c:v>1.778292646408081</c:v>
                </c:pt>
                <c:pt idx="1432">
                  <c:v>1.553426274061203</c:v>
                </c:pt>
                <c:pt idx="1433">
                  <c:v>1.7598446810245514</c:v>
                </c:pt>
                <c:pt idx="1434">
                  <c:v>2.4573777472972873</c:v>
                </c:pt>
                <c:pt idx="1435">
                  <c:v>3.5001543992757798</c:v>
                </c:pt>
                <c:pt idx="1436">
                  <c:v>4.7179130727052687</c:v>
                </c:pt>
                <c:pt idx="1437">
                  <c:v>5.9131283909082413</c:v>
                </c:pt>
                <c:pt idx="1438">
                  <c:v>6.5872205543518065</c:v>
                </c:pt>
                <c:pt idx="1439">
                  <c:v>6.5529441761970526</c:v>
                </c:pt>
                <c:pt idx="1440">
                  <c:v>5.4577536678314216</c:v>
                </c:pt>
                <c:pt idx="1441">
                  <c:v>3.6855900728702546</c:v>
                </c:pt>
                <c:pt idx="1442">
                  <c:v>1.8524470353126528</c:v>
                </c:pt>
                <c:pt idx="1443">
                  <c:v>-8.6637024879455571E-2</c:v>
                </c:pt>
                <c:pt idx="1444">
                  <c:v>-1.8730836135149003</c:v>
                </c:pt>
                <c:pt idx="1445">
                  <c:v>-3.1508253639936448</c:v>
                </c:pt>
                <c:pt idx="1446">
                  <c:v>-3.7422051537036896</c:v>
                </c:pt>
                <c:pt idx="1447">
                  <c:v>-3.6258052164316181</c:v>
                </c:pt>
                <c:pt idx="1448">
                  <c:v>-3.037401074767113</c:v>
                </c:pt>
                <c:pt idx="1449">
                  <c:v>-2.1743730944395065</c:v>
                </c:pt>
                <c:pt idx="1450">
                  <c:v>-1.2573332136869431</c:v>
                </c:pt>
                <c:pt idx="1451">
                  <c:v>-0.57924623250961305</c:v>
                </c:pt>
                <c:pt idx="1452">
                  <c:v>-0.33688206732273102</c:v>
                </c:pt>
                <c:pt idx="1453">
                  <c:v>-0.50073917627334597</c:v>
                </c:pt>
                <c:pt idx="1454">
                  <c:v>-0.9896389102935792</c:v>
                </c:pt>
                <c:pt idx="1455">
                  <c:v>-1.6131397944688797</c:v>
                </c:pt>
                <c:pt idx="1456">
                  <c:v>-2.242326511144638</c:v>
                </c:pt>
                <c:pt idx="1457">
                  <c:v>-2.9178728771209719</c:v>
                </c:pt>
                <c:pt idx="1458">
                  <c:v>-3.6079489892721179</c:v>
                </c:pt>
                <c:pt idx="1459">
                  <c:v>-4.2766517740488057</c:v>
                </c:pt>
                <c:pt idx="1460">
                  <c:v>-4.7986824166774751</c:v>
                </c:pt>
                <c:pt idx="1461">
                  <c:v>-5.1036246532201766</c:v>
                </c:pt>
                <c:pt idx="1462">
                  <c:v>-5.1044052565097813</c:v>
                </c:pt>
                <c:pt idx="1463">
                  <c:v>-4.7638020211458212</c:v>
                </c:pt>
                <c:pt idx="1464">
                  <c:v>-4.1452426189184193</c:v>
                </c:pt>
                <c:pt idx="1465">
                  <c:v>-3.4399011808633806</c:v>
                </c:pt>
                <c:pt idx="1466">
                  <c:v>-2.7962127846479419</c:v>
                </c:pt>
                <c:pt idx="1467">
                  <c:v>-2.1653865087032318</c:v>
                </c:pt>
                <c:pt idx="1468">
                  <c:v>-1.5163139963150025</c:v>
                </c:pt>
                <c:pt idx="1469">
                  <c:v>-0.88024218320846559</c:v>
                </c:pt>
                <c:pt idx="1470">
                  <c:v>-0.30814768016338351</c:v>
                </c:pt>
                <c:pt idx="1471">
                  <c:v>8.0837756395339966E-2</c:v>
                </c:pt>
                <c:pt idx="1472">
                  <c:v>0.25350077211856842</c:v>
                </c:pt>
                <c:pt idx="1473">
                  <c:v>0.30996616423130036</c:v>
                </c:pt>
                <c:pt idx="1474">
                  <c:v>0.4461296904087067</c:v>
                </c:pt>
                <c:pt idx="1475">
                  <c:v>0.83595303297042856</c:v>
                </c:pt>
                <c:pt idx="1476">
                  <c:v>1.5413739931583406</c:v>
                </c:pt>
                <c:pt idx="1477">
                  <c:v>2.4729699325561523</c:v>
                </c:pt>
                <c:pt idx="1478">
                  <c:v>3.4287622350454332</c:v>
                </c:pt>
                <c:pt idx="1479">
                  <c:v>4.2235567170381545</c:v>
                </c:pt>
                <c:pt idx="1480">
                  <c:v>4.6921128183603287</c:v>
                </c:pt>
                <c:pt idx="1481">
                  <c:v>4.6518260872364046</c:v>
                </c:pt>
                <c:pt idx="1482">
                  <c:v>4.0303296285867694</c:v>
                </c:pt>
                <c:pt idx="1483">
                  <c:v>3.0095256435871125</c:v>
                </c:pt>
                <c:pt idx="1484">
                  <c:v>1.9974229001998902</c:v>
                </c:pt>
                <c:pt idx="1485">
                  <c:v>1.3530088645219804</c:v>
                </c:pt>
                <c:pt idx="1486">
                  <c:v>1.4571524530649187</c:v>
                </c:pt>
                <c:pt idx="1487">
                  <c:v>2.5466009956598281</c:v>
                </c:pt>
                <c:pt idx="1488">
                  <c:v>4.2516859173774719</c:v>
                </c:pt>
                <c:pt idx="1489">
                  <c:v>5.8701267975568774</c:v>
                </c:pt>
                <c:pt idx="1490">
                  <c:v>6.8925913918018349</c:v>
                </c:pt>
                <c:pt idx="1491">
                  <c:v>6.9259936112165459</c:v>
                </c:pt>
                <c:pt idx="1492">
                  <c:v>5.9210139459371574</c:v>
                </c:pt>
                <c:pt idx="1493">
                  <c:v>4.1472447055578234</c:v>
                </c:pt>
                <c:pt idx="1494">
                  <c:v>2.101344294548035</c:v>
                </c:pt>
                <c:pt idx="1495">
                  <c:v>0.40096053421497346</c:v>
                </c:pt>
                <c:pt idx="1496">
                  <c:v>-0.97135057389736179</c:v>
                </c:pt>
                <c:pt idx="1497">
                  <c:v>-1.9015034204721453</c:v>
                </c:pt>
                <c:pt idx="1498">
                  <c:v>-2.3268561995029451</c:v>
                </c:pt>
                <c:pt idx="1499">
                  <c:v>-2.3144706273078919</c:v>
                </c:pt>
                <c:pt idx="1500">
                  <c:v>-1.8692718136310578</c:v>
                </c:pt>
                <c:pt idx="1501">
                  <c:v>-1.2369077199697496</c:v>
                </c:pt>
                <c:pt idx="1502">
                  <c:v>-0.77381701111793522</c:v>
                </c:pt>
                <c:pt idx="1503">
                  <c:v>-0.79302569925785071</c:v>
                </c:pt>
                <c:pt idx="1504">
                  <c:v>-1.0572888565063476</c:v>
                </c:pt>
                <c:pt idx="1505">
                  <c:v>-1.3840260046720505</c:v>
                </c:pt>
                <c:pt idx="1506">
                  <c:v>-1.8186015969514848</c:v>
                </c:pt>
                <c:pt idx="1507">
                  <c:v>-2.3125486475229264</c:v>
                </c:pt>
                <c:pt idx="1508">
                  <c:v>-2.8469771414995195</c:v>
                </c:pt>
                <c:pt idx="1509">
                  <c:v>-3.3504995924234393</c:v>
                </c:pt>
                <c:pt idx="1510">
                  <c:v>-3.7979682952165605</c:v>
                </c:pt>
                <c:pt idx="1511">
                  <c:v>-4.1853194350004195</c:v>
                </c:pt>
                <c:pt idx="1512">
                  <c:v>-4.3876424521207813</c:v>
                </c:pt>
                <c:pt idx="1513">
                  <c:v>-4.3714544355869291</c:v>
                </c:pt>
                <c:pt idx="1514">
                  <c:v>-4.049538316726685</c:v>
                </c:pt>
                <c:pt idx="1515">
                  <c:v>-3.4644670879840853</c:v>
                </c:pt>
                <c:pt idx="1516">
                  <c:v>-2.9888428723812104</c:v>
                </c:pt>
                <c:pt idx="1517">
                  <c:v>-2.6236509257555007</c:v>
                </c:pt>
                <c:pt idx="1518">
                  <c:v>-2.3646888542175293</c:v>
                </c:pt>
                <c:pt idx="1519">
                  <c:v>-2.2318120479583743</c:v>
                </c:pt>
                <c:pt idx="1520">
                  <c:v>-2.2401203566789629</c:v>
                </c:pt>
                <c:pt idx="1521">
                  <c:v>-2.2724969744682313</c:v>
                </c:pt>
                <c:pt idx="1522">
                  <c:v>-2.2637898856401444</c:v>
                </c:pt>
                <c:pt idx="1523">
                  <c:v>-2.1172563225030898</c:v>
                </c:pt>
                <c:pt idx="1524">
                  <c:v>-1.82824131667614</c:v>
                </c:pt>
                <c:pt idx="1525">
                  <c:v>-1.4085603368282318</c:v>
                </c:pt>
                <c:pt idx="1526">
                  <c:v>-0.8445531177520752</c:v>
                </c:pt>
                <c:pt idx="1527">
                  <c:v>-0.2223965084552765</c:v>
                </c:pt>
                <c:pt idx="1528">
                  <c:v>0.64067415654659277</c:v>
                </c:pt>
                <c:pt idx="1529">
                  <c:v>1.7100731813907624</c:v>
                </c:pt>
                <c:pt idx="1530">
                  <c:v>2.749349105358124</c:v>
                </c:pt>
                <c:pt idx="1531">
                  <c:v>3.557502720952034</c:v>
                </c:pt>
                <c:pt idx="1532">
                  <c:v>4.1201299971342085</c:v>
                </c:pt>
                <c:pt idx="1533">
                  <c:v>4.4781041407585143</c:v>
                </c:pt>
                <c:pt idx="1534">
                  <c:v>4.6903452050685885</c:v>
                </c:pt>
                <c:pt idx="1535">
                  <c:v>4.767762340307236</c:v>
                </c:pt>
                <c:pt idx="1536">
                  <c:v>4.5845679044723511</c:v>
                </c:pt>
                <c:pt idx="1537">
                  <c:v>4.1156633090972905</c:v>
                </c:pt>
                <c:pt idx="1538">
                  <c:v>3.532722221016884</c:v>
                </c:pt>
                <c:pt idx="1539">
                  <c:v>3.0553432559967044</c:v>
                </c:pt>
                <c:pt idx="1540">
                  <c:v>3.0810096091032029</c:v>
                </c:pt>
                <c:pt idx="1541">
                  <c:v>3.8314880436658862</c:v>
                </c:pt>
                <c:pt idx="1542">
                  <c:v>5.0357987058162692</c:v>
                </c:pt>
                <c:pt idx="1543">
                  <c:v>6.0737397104501731</c:v>
                </c:pt>
                <c:pt idx="1544">
                  <c:v>6.4786933082342149</c:v>
                </c:pt>
                <c:pt idx="1545">
                  <c:v>6.0721457594633108</c:v>
                </c:pt>
                <c:pt idx="1546">
                  <c:v>4.8110674041509629</c:v>
                </c:pt>
                <c:pt idx="1547">
                  <c:v>2.8926304471492768</c:v>
                </c:pt>
                <c:pt idx="1548">
                  <c:v>0.77798490643501284</c:v>
                </c:pt>
                <c:pt idx="1549">
                  <c:v>-1.1204212439060213</c:v>
                </c:pt>
                <c:pt idx="1550">
                  <c:v>-2.5799242776632312</c:v>
                </c:pt>
                <c:pt idx="1551">
                  <c:v>-3.4228290653228761</c:v>
                </c:pt>
                <c:pt idx="1552">
                  <c:v>-3.5273995006084444</c:v>
                </c:pt>
                <c:pt idx="1553">
                  <c:v>-2.9181962281465532</c:v>
                </c:pt>
                <c:pt idx="1554">
                  <c:v>-2.0670807802677156</c:v>
                </c:pt>
                <c:pt idx="1555">
                  <c:v>-1.3721912401914598</c:v>
                </c:pt>
                <c:pt idx="1556">
                  <c:v>-1.0133961474895479</c:v>
                </c:pt>
                <c:pt idx="1557">
                  <c:v>-0.87093400061130533</c:v>
                </c:pt>
                <c:pt idx="1558">
                  <c:v>-0.86495229899883275</c:v>
                </c:pt>
                <c:pt idx="1559">
                  <c:v>-1.0628840571641922</c:v>
                </c:pt>
                <c:pt idx="1560">
                  <c:v>-1.4548574209213259</c:v>
                </c:pt>
                <c:pt idx="1561">
                  <c:v>-1.9385098636150362</c:v>
                </c:pt>
                <c:pt idx="1562">
                  <c:v>-2.4693926060199738</c:v>
                </c:pt>
                <c:pt idx="1563">
                  <c:v>-2.9659369897842409</c:v>
                </c:pt>
                <c:pt idx="1564">
                  <c:v>-3.3778423422574999</c:v>
                </c:pt>
                <c:pt idx="1565">
                  <c:v>-3.6478182291984558</c:v>
                </c:pt>
                <c:pt idx="1566">
                  <c:v>-3.8018227797746662</c:v>
                </c:pt>
                <c:pt idx="1567">
                  <c:v>-3.9527335685491565</c:v>
                </c:pt>
                <c:pt idx="1568">
                  <c:v>-4.0663788825273519</c:v>
                </c:pt>
                <c:pt idx="1569">
                  <c:v>-4.074027040600777</c:v>
                </c:pt>
                <c:pt idx="1570">
                  <c:v>-3.9753868514299393</c:v>
                </c:pt>
                <c:pt idx="1571">
                  <c:v>-3.677263053059578</c:v>
                </c:pt>
                <c:pt idx="1572">
                  <c:v>-3.2122035866975787</c:v>
                </c:pt>
                <c:pt idx="1573">
                  <c:v>-2.7014949077367785</c:v>
                </c:pt>
                <c:pt idx="1574">
                  <c:v>-2.0561722147464754</c:v>
                </c:pt>
                <c:pt idx="1575">
                  <c:v>-1.3130174177885057</c:v>
                </c:pt>
                <c:pt idx="1576">
                  <c:v>-0.55669586062431342</c:v>
                </c:pt>
                <c:pt idx="1577">
                  <c:v>8.4246683120727542E-2</c:v>
                </c:pt>
                <c:pt idx="1578">
                  <c:v>0.50219103991985325</c:v>
                </c:pt>
                <c:pt idx="1579">
                  <c:v>0.85146452665328987</c:v>
                </c:pt>
                <c:pt idx="1580">
                  <c:v>1.2560789859294892</c:v>
                </c:pt>
                <c:pt idx="1581">
                  <c:v>1.7984982848167421</c:v>
                </c:pt>
                <c:pt idx="1582">
                  <c:v>2.5342037290334702</c:v>
                </c:pt>
                <c:pt idx="1583">
                  <c:v>3.3247835379838944</c:v>
                </c:pt>
                <c:pt idx="1584">
                  <c:v>3.9947616004943849</c:v>
                </c:pt>
                <c:pt idx="1585">
                  <c:v>4.3421973073482514</c:v>
                </c:pt>
                <c:pt idx="1586">
                  <c:v>4.2722043818235402</c:v>
                </c:pt>
                <c:pt idx="1587">
                  <c:v>3.6256806707382205</c:v>
                </c:pt>
                <c:pt idx="1588">
                  <c:v>2.601422735452652</c:v>
                </c:pt>
                <c:pt idx="1589">
                  <c:v>1.5582876491546631</c:v>
                </c:pt>
                <c:pt idx="1590">
                  <c:v>0.85955824255943303</c:v>
                </c:pt>
                <c:pt idx="1591">
                  <c:v>0.75382304191589355</c:v>
                </c:pt>
                <c:pt idx="1592">
                  <c:v>1.5155509346723557</c:v>
                </c:pt>
                <c:pt idx="1593">
                  <c:v>2.9050464248657226</c:v>
                </c:pt>
                <c:pt idx="1594">
                  <c:v>4.4426454555988313</c:v>
                </c:pt>
                <c:pt idx="1595">
                  <c:v>5.6582605397701267</c:v>
                </c:pt>
                <c:pt idx="1596">
                  <c:v>6.2058791828155524</c:v>
                </c:pt>
                <c:pt idx="1597">
                  <c:v>5.9532666027545931</c:v>
                </c:pt>
                <c:pt idx="1598">
                  <c:v>4.8763889890909198</c:v>
                </c:pt>
                <c:pt idx="1599">
                  <c:v>3.1788346964120868</c:v>
                </c:pt>
                <c:pt idx="1600">
                  <c:v>1.3691384088993073</c:v>
                </c:pt>
                <c:pt idx="1601">
                  <c:v>-3.4090436697006225E-2</c:v>
                </c:pt>
                <c:pt idx="1602">
                  <c:v>-1.0982836854457856</c:v>
                </c:pt>
                <c:pt idx="1603">
                  <c:v>-1.761045699119568</c:v>
                </c:pt>
                <c:pt idx="1604">
                  <c:v>-1.9990817552804947</c:v>
                </c:pt>
                <c:pt idx="1605">
                  <c:v>-1.8485434341430664</c:v>
                </c:pt>
                <c:pt idx="1606">
                  <c:v>-1.2317668479681017</c:v>
                </c:pt>
                <c:pt idx="1607">
                  <c:v>-0.32097647130489348</c:v>
                </c:pt>
                <c:pt idx="1608">
                  <c:v>0.33153069555759429</c:v>
                </c:pt>
                <c:pt idx="1609">
                  <c:v>0.44616301953792575</c:v>
                </c:pt>
                <c:pt idx="1610">
                  <c:v>9.6777266263961798E-2</c:v>
                </c:pt>
                <c:pt idx="1611">
                  <c:v>-0.47717197358608249</c:v>
                </c:pt>
                <c:pt idx="1612">
                  <c:v>-1.0798298728466034</c:v>
                </c:pt>
                <c:pt idx="1613">
                  <c:v>-1.6430132192373277</c:v>
                </c:pt>
                <c:pt idx="1614">
                  <c:v>-2.1680662876367571</c:v>
                </c:pt>
                <c:pt idx="1615">
                  <c:v>-2.7674982780218125</c:v>
                </c:pt>
                <c:pt idx="1616">
                  <c:v>-3.431955399513245</c:v>
                </c:pt>
                <c:pt idx="1617">
                  <c:v>-4.066772984862328</c:v>
                </c:pt>
                <c:pt idx="1618">
                  <c:v>-4.584902949929238</c:v>
                </c:pt>
                <c:pt idx="1619">
                  <c:v>-4.942319269180298</c:v>
                </c:pt>
                <c:pt idx="1620">
                  <c:v>-5.1229666578769688</c:v>
                </c:pt>
                <c:pt idx="1621">
                  <c:v>-5.0872892868518829</c:v>
                </c:pt>
                <c:pt idx="1622">
                  <c:v>-4.8320939916372305</c:v>
                </c:pt>
                <c:pt idx="1623">
                  <c:v>-4.414440241456032</c:v>
                </c:pt>
                <c:pt idx="1624">
                  <c:v>-3.9866596984863283</c:v>
                </c:pt>
                <c:pt idx="1625">
                  <c:v>-3.6027835589647297</c:v>
                </c:pt>
                <c:pt idx="1626">
                  <c:v>-3.1877189558744434</c:v>
                </c:pt>
                <c:pt idx="1627">
                  <c:v>-2.6502130722999575</c:v>
                </c:pt>
                <c:pt idx="1628">
                  <c:v>-1.9495113998651505</c:v>
                </c:pt>
                <c:pt idx="1629">
                  <c:v>-1.106679117679596</c:v>
                </c:pt>
                <c:pt idx="1630">
                  <c:v>-0.27069918751716615</c:v>
                </c:pt>
                <c:pt idx="1631">
                  <c:v>0.53942552447319037</c:v>
                </c:pt>
                <c:pt idx="1632">
                  <c:v>1.2470988321304322</c:v>
                </c:pt>
                <c:pt idx="1633">
                  <c:v>1.8687870794534684</c:v>
                </c:pt>
                <c:pt idx="1634">
                  <c:v>2.4835697650909423</c:v>
                </c:pt>
                <c:pt idx="1635">
                  <c:v>3.1845532733201982</c:v>
                </c:pt>
                <c:pt idx="1636">
                  <c:v>3.833742730021477</c:v>
                </c:pt>
                <c:pt idx="1637">
                  <c:v>4.2443096548318868</c:v>
                </c:pt>
                <c:pt idx="1638">
                  <c:v>4.3951397520303725</c:v>
                </c:pt>
                <c:pt idx="1639">
                  <c:v>4.3875325244665149</c:v>
                </c:pt>
                <c:pt idx="1640">
                  <c:v>4.2972006440162662</c:v>
                </c:pt>
                <c:pt idx="1641">
                  <c:v>4.1124841779470449</c:v>
                </c:pt>
                <c:pt idx="1642">
                  <c:v>3.7816990023851398</c:v>
                </c:pt>
                <c:pt idx="1643">
                  <c:v>3.3126026183366779</c:v>
                </c:pt>
                <c:pt idx="1644">
                  <c:v>2.7044267016649246</c:v>
                </c:pt>
                <c:pt idx="1645">
                  <c:v>2.2260694974660873</c:v>
                </c:pt>
                <c:pt idx="1646">
                  <c:v>2.1964720612764359</c:v>
                </c:pt>
                <c:pt idx="1647">
                  <c:v>2.8214669090509417</c:v>
                </c:pt>
                <c:pt idx="1648">
                  <c:v>3.992688762545586</c:v>
                </c:pt>
                <c:pt idx="1649">
                  <c:v>5.0985130172967912</c:v>
                </c:pt>
                <c:pt idx="1650">
                  <c:v>5.6814324706792831</c:v>
                </c:pt>
                <c:pt idx="1651">
                  <c:v>5.6532506453990941</c:v>
                </c:pt>
                <c:pt idx="1652">
                  <c:v>4.8054037910699847</c:v>
                </c:pt>
                <c:pt idx="1653">
                  <c:v>3.0915883916616442</c:v>
                </c:pt>
                <c:pt idx="1654">
                  <c:v>0.90977530002593998</c:v>
                </c:pt>
                <c:pt idx="1655">
                  <c:v>-1.1982003217935562</c:v>
                </c:pt>
                <c:pt idx="1656">
                  <c:v>-2.84076505959034</c:v>
                </c:pt>
                <c:pt idx="1657">
                  <c:v>-3.886943036913872</c:v>
                </c:pt>
                <c:pt idx="1658">
                  <c:v>-4.1206217479705813</c:v>
                </c:pt>
                <c:pt idx="1659">
                  <c:v>-3.5437547475099564</c:v>
                </c:pt>
                <c:pt idx="1660">
                  <c:v>-2.5922917234897613</c:v>
                </c:pt>
                <c:pt idx="1661">
                  <c:v>-1.6510537254810334</c:v>
                </c:pt>
                <c:pt idx="1662">
                  <c:v>-0.91676564633846291</c:v>
                </c:pt>
                <c:pt idx="1663">
                  <c:v>-0.428371696472168</c:v>
                </c:pt>
                <c:pt idx="1664">
                  <c:v>-0.22369985282421112</c:v>
                </c:pt>
                <c:pt idx="1665">
                  <c:v>-0.31260091960430147</c:v>
                </c:pt>
                <c:pt idx="1666">
                  <c:v>-0.63285467505455018</c:v>
                </c:pt>
                <c:pt idx="1667">
                  <c:v>-1.149509387612343</c:v>
                </c:pt>
                <c:pt idx="1668">
                  <c:v>-1.7812589389085771</c:v>
                </c:pt>
                <c:pt idx="1669">
                  <c:v>-2.4331346064805985</c:v>
                </c:pt>
                <c:pt idx="1670">
                  <c:v>-3.0072920072078708</c:v>
                </c:pt>
                <c:pt idx="1671">
                  <c:v>-3.4830629879236223</c:v>
                </c:pt>
                <c:pt idx="1672">
                  <c:v>-3.8495728969573975</c:v>
                </c:pt>
                <c:pt idx="1673">
                  <c:v>-4.0578284990787505</c:v>
                </c:pt>
                <c:pt idx="1674">
                  <c:v>-4.1435083347558974</c:v>
                </c:pt>
                <c:pt idx="1675">
                  <c:v>-3.935082578659058</c:v>
                </c:pt>
                <c:pt idx="1676">
                  <c:v>-3.4894686126708985</c:v>
                </c:pt>
                <c:pt idx="1677">
                  <c:v>-3.0630557334423067</c:v>
                </c:pt>
                <c:pt idx="1678">
                  <c:v>-2.6002123618125919</c:v>
                </c:pt>
                <c:pt idx="1679">
                  <c:v>-2.1014372652769091</c:v>
                </c:pt>
                <c:pt idx="1680">
                  <c:v>-1.6331635844707491</c:v>
                </c:pt>
                <c:pt idx="1681">
                  <c:v>-1.1661885702610018</c:v>
                </c:pt>
                <c:pt idx="1682">
                  <c:v>-0.60254212439060217</c:v>
                </c:pt>
                <c:pt idx="1683">
                  <c:v>0.12919364511966705</c:v>
                </c:pt>
                <c:pt idx="1684">
                  <c:v>0.77263119578361517</c:v>
                </c:pt>
                <c:pt idx="1685">
                  <c:v>1.2407867628335953</c:v>
                </c:pt>
                <c:pt idx="1686">
                  <c:v>1.6134391719102861</c:v>
                </c:pt>
                <c:pt idx="1687">
                  <c:v>2.0092699438333512</c:v>
                </c:pt>
                <c:pt idx="1688">
                  <c:v>2.4640961980819704</c:v>
                </c:pt>
                <c:pt idx="1689">
                  <c:v>3.0384629291296008</c:v>
                </c:pt>
                <c:pt idx="1690">
                  <c:v>3.6285001981258396</c:v>
                </c:pt>
                <c:pt idx="1691">
                  <c:v>4.0690376114845277</c:v>
                </c:pt>
                <c:pt idx="1692">
                  <c:v>4.1825560408830649</c:v>
                </c:pt>
                <c:pt idx="1693">
                  <c:v>3.8923721766471866</c:v>
                </c:pt>
                <c:pt idx="1694">
                  <c:v>3.2346136254072193</c:v>
                </c:pt>
                <c:pt idx="1695">
                  <c:v>2.2820706206560137</c:v>
                </c:pt>
                <c:pt idx="1696">
                  <c:v>1.3404063606262209</c:v>
                </c:pt>
                <c:pt idx="1697">
                  <c:v>0.68154268562793741</c:v>
                </c:pt>
                <c:pt idx="1698">
                  <c:v>0.56359031260013581</c:v>
                </c:pt>
                <c:pt idx="1699">
                  <c:v>1.2058309382200241</c:v>
                </c:pt>
                <c:pt idx="1700">
                  <c:v>2.5293727594614031</c:v>
                </c:pt>
                <c:pt idx="1701">
                  <c:v>4.0218102353811265</c:v>
                </c:pt>
                <c:pt idx="1702">
                  <c:v>5.1661974620819091</c:v>
                </c:pt>
                <c:pt idx="1703">
                  <c:v>5.4694054144620896</c:v>
                </c:pt>
                <c:pt idx="1704">
                  <c:v>4.8735969436168673</c:v>
                </c:pt>
                <c:pt idx="1705">
                  <c:v>3.7314415991306307</c:v>
                </c:pt>
                <c:pt idx="1706">
                  <c:v>2.4773360484838487</c:v>
                </c:pt>
                <c:pt idx="1707">
                  <c:v>1.4317714440822602</c:v>
                </c:pt>
                <c:pt idx="1708">
                  <c:v>0.71979224681854248</c:v>
                </c:pt>
                <c:pt idx="1709">
                  <c:v>0.38969061076641087</c:v>
                </c:pt>
                <c:pt idx="1710">
                  <c:v>0.3844403958320618</c:v>
                </c:pt>
                <c:pt idx="1711">
                  <c:v>0.47102187216281893</c:v>
                </c:pt>
                <c:pt idx="1712">
                  <c:v>0.4190594208240509</c:v>
                </c:pt>
                <c:pt idx="1713">
                  <c:v>9.1249893307685861E-2</c:v>
                </c:pt>
                <c:pt idx="1714">
                  <c:v>-0.39256802558898929</c:v>
                </c:pt>
                <c:pt idx="1715">
                  <c:v>-0.88899955809116371</c:v>
                </c:pt>
                <c:pt idx="1716">
                  <c:v>-1.3779612725973129</c:v>
                </c:pt>
                <c:pt idx="1717">
                  <c:v>-1.8186670857667924</c:v>
                </c:pt>
                <c:pt idx="1718">
                  <c:v>-2.1849963158369063</c:v>
                </c:pt>
                <c:pt idx="1719">
                  <c:v>-2.5004161781072618</c:v>
                </c:pt>
                <c:pt idx="1720">
                  <c:v>-2.7935113710165025</c:v>
                </c:pt>
                <c:pt idx="1721">
                  <c:v>-3.1363096511363984</c:v>
                </c:pt>
                <c:pt idx="1722">
                  <c:v>-3.4691045147180559</c:v>
                </c:pt>
                <c:pt idx="1723">
                  <c:v>-3.7731211370229722</c:v>
                </c:pt>
                <c:pt idx="1724">
                  <c:v>-4.0116091829538352</c:v>
                </c:pt>
                <c:pt idx="1725">
                  <c:v>-4.124626505970955</c:v>
                </c:pt>
                <c:pt idx="1726">
                  <c:v>-4.1174636667966844</c:v>
                </c:pt>
                <c:pt idx="1727">
                  <c:v>-4.0289023232460028</c:v>
                </c:pt>
                <c:pt idx="1728">
                  <c:v>-3.8889942401647568</c:v>
                </c:pt>
                <c:pt idx="1729">
                  <c:v>-3.7599520379304887</c:v>
                </c:pt>
                <c:pt idx="1730">
                  <c:v>-3.6304175001382828</c:v>
                </c:pt>
                <c:pt idx="1731">
                  <c:v>-3.4873209303617481</c:v>
                </c:pt>
                <c:pt idx="1732">
                  <c:v>-3.3503504884243012</c:v>
                </c:pt>
                <c:pt idx="1733">
                  <c:v>-3.2587626260519031</c:v>
                </c:pt>
                <c:pt idx="1734">
                  <c:v>-3.106715138554573</c:v>
                </c:pt>
                <c:pt idx="1735">
                  <c:v>-2.7278009462356567</c:v>
                </c:pt>
                <c:pt idx="1736">
                  <c:v>-2.1233988225460054</c:v>
                </c:pt>
                <c:pt idx="1737">
                  <c:v>-1.3301000583171845</c:v>
                </c:pt>
                <c:pt idx="1738">
                  <c:v>-0.4305673259496689</c:v>
                </c:pt>
                <c:pt idx="1739">
                  <c:v>0.53048864006996155</c:v>
                </c:pt>
                <c:pt idx="1740">
                  <c:v>1.5154872000217439</c:v>
                </c:pt>
                <c:pt idx="1741">
                  <c:v>2.422400287985802</c:v>
                </c:pt>
                <c:pt idx="1742">
                  <c:v>3.1465691757202152</c:v>
                </c:pt>
                <c:pt idx="1743">
                  <c:v>3.5370234328508379</c:v>
                </c:pt>
                <c:pt idx="1744">
                  <c:v>3.5793888491392138</c:v>
                </c:pt>
                <c:pt idx="1745">
                  <c:v>3.4729958367347717</c:v>
                </c:pt>
                <c:pt idx="1746">
                  <c:v>3.5256090831756595</c:v>
                </c:pt>
                <c:pt idx="1747">
                  <c:v>3.7822071254253391</c:v>
                </c:pt>
                <c:pt idx="1748">
                  <c:v>4.0634617066383365</c:v>
                </c:pt>
                <c:pt idx="1749">
                  <c:v>4.2959528481960296</c:v>
                </c:pt>
                <c:pt idx="1750">
                  <c:v>4.4524108904600146</c:v>
                </c:pt>
                <c:pt idx="1751">
                  <c:v>4.4953353005647658</c:v>
                </c:pt>
                <c:pt idx="1752">
                  <c:v>4.3450472402572631</c:v>
                </c:pt>
                <c:pt idx="1753">
                  <c:v>4.0580202877521518</c:v>
                </c:pt>
                <c:pt idx="1754">
                  <c:v>3.7762265932559971</c:v>
                </c:pt>
                <c:pt idx="1755">
                  <c:v>3.6181126195192337</c:v>
                </c:pt>
                <c:pt idx="1756">
                  <c:v>3.5838350719213485</c:v>
                </c:pt>
                <c:pt idx="1757">
                  <c:v>3.5762722831964493</c:v>
                </c:pt>
                <c:pt idx="1758">
                  <c:v>3.4644185560941696</c:v>
                </c:pt>
                <c:pt idx="1759">
                  <c:v>3.102584080696106</c:v>
                </c:pt>
                <c:pt idx="1760">
                  <c:v>2.3511461180448534</c:v>
                </c:pt>
                <c:pt idx="1761">
                  <c:v>1.2543493795394898</c:v>
                </c:pt>
                <c:pt idx="1762">
                  <c:v>5.2654176950454712E-2</c:v>
                </c:pt>
                <c:pt idx="1763">
                  <c:v>-1.0533069026470185</c:v>
                </c:pt>
                <c:pt idx="1764">
                  <c:v>-2.01070192694664</c:v>
                </c:pt>
                <c:pt idx="1765">
                  <c:v>-2.6918072408437732</c:v>
                </c:pt>
                <c:pt idx="1766">
                  <c:v>-2.885834813117981</c:v>
                </c:pt>
                <c:pt idx="1767">
                  <c:v>-2.5736034375429155</c:v>
                </c:pt>
                <c:pt idx="1768">
                  <c:v>-1.9278854727745056</c:v>
                </c:pt>
                <c:pt idx="1769">
                  <c:v>-1.3004160833358764</c:v>
                </c:pt>
                <c:pt idx="1770">
                  <c:v>-0.78761585533618927</c:v>
                </c:pt>
                <c:pt idx="1771">
                  <c:v>-0.48357876777648928</c:v>
                </c:pt>
                <c:pt idx="1772">
                  <c:v>-0.39262591302394867</c:v>
                </c:pt>
                <c:pt idx="1773">
                  <c:v>-0.59974715530872347</c:v>
                </c:pt>
                <c:pt idx="1774">
                  <c:v>-1.0618648874759675</c:v>
                </c:pt>
                <c:pt idx="1775">
                  <c:v>-1.6652209442853929</c:v>
                </c:pt>
                <c:pt idx="1776">
                  <c:v>-2.2475562608242035</c:v>
                </c:pt>
                <c:pt idx="1777">
                  <c:v>-2.7395883482694625</c:v>
                </c:pt>
                <c:pt idx="1778">
                  <c:v>-3.0161844527721406</c:v>
                </c:pt>
                <c:pt idx="1779">
                  <c:v>-3.0604279947280886</c:v>
                </c:pt>
                <c:pt idx="1780">
                  <c:v>-2.8700280350446703</c:v>
                </c:pt>
                <c:pt idx="1781">
                  <c:v>-2.6310119855403902</c:v>
                </c:pt>
                <c:pt idx="1782">
                  <c:v>-2.4718145227432253</c:v>
                </c:pt>
                <c:pt idx="1783">
                  <c:v>-2.4050434130430225</c:v>
                </c:pt>
                <c:pt idx="1784">
                  <c:v>-2.3212300086021425</c:v>
                </c:pt>
                <c:pt idx="1785">
                  <c:v>-2.1823329091072083</c:v>
                </c:pt>
                <c:pt idx="1786">
                  <c:v>-1.9521654510498048</c:v>
                </c:pt>
                <c:pt idx="1787">
                  <c:v>-1.7159215664863587</c:v>
                </c:pt>
                <c:pt idx="1788">
                  <c:v>-1.4064541697502138</c:v>
                </c:pt>
                <c:pt idx="1789">
                  <c:v>-1.1368583518266679</c:v>
                </c:pt>
                <c:pt idx="1790">
                  <c:v>-0.88607770442962652</c:v>
                </c:pt>
                <c:pt idx="1791">
                  <c:v>-0.56193964362144477</c:v>
                </c:pt>
                <c:pt idx="1792">
                  <c:v>-0.10961892127990723</c:v>
                </c:pt>
                <c:pt idx="1793">
                  <c:v>0.37851716637611393</c:v>
                </c:pt>
                <c:pt idx="1794">
                  <c:v>0.83869537711143494</c:v>
                </c:pt>
                <c:pt idx="1795">
                  <c:v>1.2549206525087357</c:v>
                </c:pt>
                <c:pt idx="1796">
                  <c:v>1.6970292127132416</c:v>
                </c:pt>
                <c:pt idx="1797">
                  <c:v>2.1554105740785601</c:v>
                </c:pt>
                <c:pt idx="1798">
                  <c:v>2.6361809241771699</c:v>
                </c:pt>
                <c:pt idx="1799">
                  <c:v>3.1801526588201523</c:v>
                </c:pt>
                <c:pt idx="1800">
                  <c:v>3.7011027359962467</c:v>
                </c:pt>
                <c:pt idx="1801">
                  <c:v>4.1083712464571001</c:v>
                </c:pt>
                <c:pt idx="1802">
                  <c:v>4.2416696369647982</c:v>
                </c:pt>
                <c:pt idx="1803">
                  <c:v>3.9514518588781358</c:v>
                </c:pt>
                <c:pt idx="1804">
                  <c:v>3.3882211500406267</c:v>
                </c:pt>
                <c:pt idx="1805">
                  <c:v>2.5826987814903259</c:v>
                </c:pt>
                <c:pt idx="1806">
                  <c:v>1.8239032673835756</c:v>
                </c:pt>
                <c:pt idx="1807">
                  <c:v>1.2395845752954484</c:v>
                </c:pt>
                <c:pt idx="1808">
                  <c:v>0.94434754729270942</c:v>
                </c:pt>
                <c:pt idx="1809">
                  <c:v>0.98812565088272097</c:v>
                </c:pt>
                <c:pt idx="1810">
                  <c:v>1.1728772002458574</c:v>
                </c:pt>
                <c:pt idx="1811">
                  <c:v>1.4962960535287857</c:v>
                </c:pt>
                <c:pt idx="1812">
                  <c:v>1.9403932517766953</c:v>
                </c:pt>
                <c:pt idx="1813">
                  <c:v>2.4450336903333665</c:v>
                </c:pt>
                <c:pt idx="1814">
                  <c:v>2.8846308714151383</c:v>
                </c:pt>
                <c:pt idx="1815">
                  <c:v>3.2364122289419175</c:v>
                </c:pt>
                <c:pt idx="1816">
                  <c:v>3.3778324019908905</c:v>
                </c:pt>
                <c:pt idx="1817">
                  <c:v>3.1816279113292696</c:v>
                </c:pt>
                <c:pt idx="1818">
                  <c:v>2.5511811196804048</c:v>
                </c:pt>
                <c:pt idx="1819">
                  <c:v>1.5673660361766817</c:v>
                </c:pt>
                <c:pt idx="1820">
                  <c:v>0.3811794036626816</c:v>
                </c:pt>
                <c:pt idx="1821">
                  <c:v>-0.80369219005107884</c:v>
                </c:pt>
                <c:pt idx="1822">
                  <c:v>-1.8297311872243882</c:v>
                </c:pt>
                <c:pt idx="1823">
                  <c:v>-2.5117317098379135</c:v>
                </c:pt>
                <c:pt idx="1824">
                  <c:v>-2.8818335634469987</c:v>
                </c:pt>
                <c:pt idx="1825">
                  <c:v>-2.6858845961093905</c:v>
                </c:pt>
                <c:pt idx="1826">
                  <c:v>-1.771918011903763</c:v>
                </c:pt>
                <c:pt idx="1827">
                  <c:v>-0.55602869331836702</c:v>
                </c:pt>
                <c:pt idx="1828">
                  <c:v>0.49713261365890504</c:v>
                </c:pt>
                <c:pt idx="1829">
                  <c:v>1.1765223544836045</c:v>
                </c:pt>
                <c:pt idx="1830">
                  <c:v>1.4543463742733003</c:v>
                </c:pt>
                <c:pt idx="1831">
                  <c:v>1.5250672781467438</c:v>
                </c:pt>
                <c:pt idx="1832">
                  <c:v>1.3136325448751449</c:v>
                </c:pt>
                <c:pt idx="1833">
                  <c:v>1.0502903240919115</c:v>
                </c:pt>
                <c:pt idx="1834">
                  <c:v>0.75562749266624452</c:v>
                </c:pt>
                <c:pt idx="1835">
                  <c:v>0.37231268584728244</c:v>
                </c:pt>
                <c:pt idx="1836">
                  <c:v>-0.10578548669815065</c:v>
                </c:pt>
                <c:pt idx="1837">
                  <c:v>-0.59960214436054238</c:v>
                </c:pt>
                <c:pt idx="1838">
                  <c:v>-0.97988809347152717</c:v>
                </c:pt>
                <c:pt idx="1839">
                  <c:v>-1.2644100987911224</c:v>
                </c:pt>
                <c:pt idx="1840">
                  <c:v>-1.3869706624746323</c:v>
                </c:pt>
                <c:pt idx="1841">
                  <c:v>-1.3275132501125337</c:v>
                </c:pt>
                <c:pt idx="1842">
                  <c:v>-1.2378725105524064</c:v>
                </c:pt>
                <c:pt idx="1843">
                  <c:v>-1.24583700299263</c:v>
                </c:pt>
                <c:pt idx="1844">
                  <c:v>-1.2236538362503053</c:v>
                </c:pt>
                <c:pt idx="1845">
                  <c:v>-1.1564377534389496</c:v>
                </c:pt>
                <c:pt idx="1846">
                  <c:v>-1.0373907816410066</c:v>
                </c:pt>
                <c:pt idx="1847">
                  <c:v>-0.91990326225757602</c:v>
                </c:pt>
                <c:pt idx="1848">
                  <c:v>-0.90284868836402898</c:v>
                </c:pt>
                <c:pt idx="1849">
                  <c:v>-0.95816100955009464</c:v>
                </c:pt>
                <c:pt idx="1850">
                  <c:v>-0.98645451664924622</c:v>
                </c:pt>
                <c:pt idx="1851">
                  <c:v>-0.88158061087131501</c:v>
                </c:pt>
                <c:pt idx="1852">
                  <c:v>-0.65047818303108218</c:v>
                </c:pt>
                <c:pt idx="1853">
                  <c:v>-0.42237654626369481</c:v>
                </c:pt>
                <c:pt idx="1854">
                  <c:v>-0.23298523128032686</c:v>
                </c:pt>
                <c:pt idx="1855">
                  <c:v>-7.6862234473228458E-2</c:v>
                </c:pt>
                <c:pt idx="1856">
                  <c:v>5.8316620588302615E-2</c:v>
                </c:pt>
                <c:pt idx="1857">
                  <c:v>0.18155721545219422</c:v>
                </c:pt>
                <c:pt idx="1858">
                  <c:v>0.28551837086677551</c:v>
                </c:pt>
                <c:pt idx="1859">
                  <c:v>0.43683261752128605</c:v>
                </c:pt>
                <c:pt idx="1860">
                  <c:v>0.60613640785217293</c:v>
                </c:pt>
                <c:pt idx="1861">
                  <c:v>0.69313888370990762</c:v>
                </c:pt>
                <c:pt idx="1862">
                  <c:v>0.70579576671123512</c:v>
                </c:pt>
                <c:pt idx="1863">
                  <c:v>0.65085474371910101</c:v>
                </c:pt>
                <c:pt idx="1864">
                  <c:v>0.51243302285671233</c:v>
                </c:pt>
                <c:pt idx="1865">
                  <c:v>0.34841511547565462</c:v>
                </c:pt>
                <c:pt idx="1866">
                  <c:v>0.35679651439189913</c:v>
                </c:pt>
                <c:pt idx="1867">
                  <c:v>0.55715896010398869</c:v>
                </c:pt>
                <c:pt idx="1868">
                  <c:v>0.99393778324127202</c:v>
                </c:pt>
                <c:pt idx="1869">
                  <c:v>1.5160742604732513</c:v>
                </c:pt>
                <c:pt idx="1870">
                  <c:v>1.9338958257436754</c:v>
                </c:pt>
                <c:pt idx="1871">
                  <c:v>2.0889113599061968</c:v>
                </c:pt>
                <c:pt idx="1872">
                  <c:v>2.1459860318899158</c:v>
                </c:pt>
                <c:pt idx="1873">
                  <c:v>2.0136892694234847</c:v>
                </c:pt>
                <c:pt idx="1874">
                  <c:v>1.6145670998096466</c:v>
                </c:pt>
                <c:pt idx="1875">
                  <c:v>1.2074283975362778</c:v>
                </c:pt>
                <c:pt idx="1876">
                  <c:v>0.98863085031509401</c:v>
                </c:pt>
                <c:pt idx="1877">
                  <c:v>0.91228317081928256</c:v>
                </c:pt>
                <c:pt idx="1878">
                  <c:v>1.1738548547029495</c:v>
                </c:pt>
                <c:pt idx="1879">
                  <c:v>1.8080719310045243</c:v>
                </c:pt>
                <c:pt idx="1880">
                  <c:v>2.6267575514316559</c:v>
                </c:pt>
                <c:pt idx="1881">
                  <c:v>3.5355008178949356</c:v>
                </c:pt>
                <c:pt idx="1882">
                  <c:v>4.32884226679802</c:v>
                </c:pt>
                <c:pt idx="1883">
                  <c:v>4.5788791483640674</c:v>
                </c:pt>
                <c:pt idx="1884">
                  <c:v>3.8334351664781572</c:v>
                </c:pt>
                <c:pt idx="1885">
                  <c:v>2.8447996383905414</c:v>
                </c:pt>
                <c:pt idx="1886">
                  <c:v>1.9610608202219011</c:v>
                </c:pt>
                <c:pt idx="1887">
                  <c:v>0.93383483827114111</c:v>
                </c:pt>
                <c:pt idx="1888">
                  <c:v>-0.3822365802526474</c:v>
                </c:pt>
                <c:pt idx="1889">
                  <c:v>-1.8286617314815523</c:v>
                </c:pt>
                <c:pt idx="1890">
                  <c:v>-3.1619619709253315</c:v>
                </c:pt>
                <c:pt idx="1891">
                  <c:v>-4.0776873975992203</c:v>
                </c:pt>
                <c:pt idx="1892">
                  <c:v>-4.4025651311874388</c:v>
                </c:pt>
                <c:pt idx="1893">
                  <c:v>-3.9761744713783265</c:v>
                </c:pt>
                <c:pt idx="1894">
                  <c:v>-2.8419204694032669</c:v>
                </c:pt>
                <c:pt idx="1895">
                  <c:v>-1.4779884213209153</c:v>
                </c:pt>
                <c:pt idx="1896">
                  <c:v>-0.15538040041923523</c:v>
                </c:pt>
                <c:pt idx="1897">
                  <c:v>0.95301604449749</c:v>
                </c:pt>
                <c:pt idx="1898">
                  <c:v>1.7130915141105654</c:v>
                </c:pt>
                <c:pt idx="1899">
                  <c:v>2.0018673688173294</c:v>
                </c:pt>
                <c:pt idx="1900">
                  <c:v>1.8722427839040756</c:v>
                </c:pt>
                <c:pt idx="1901">
                  <c:v>1.4116997069120407</c:v>
                </c:pt>
                <c:pt idx="1902">
                  <c:v>0.65641310691833499</c:v>
                </c:pt>
                <c:pt idx="1903">
                  <c:v>-0.32177403151988987</c:v>
                </c:pt>
                <c:pt idx="1904">
                  <c:v>-1.3548402124643326</c:v>
                </c:pt>
                <c:pt idx="1905">
                  <c:v>-2.2569503974914551</c:v>
                </c:pt>
                <c:pt idx="1906">
                  <c:v>-2.8926824873685839</c:v>
                </c:pt>
                <c:pt idx="1907">
                  <c:v>-3.2968578207492829</c:v>
                </c:pt>
                <c:pt idx="1908">
                  <c:v>-3.5832041573524478</c:v>
                </c:pt>
                <c:pt idx="1909">
                  <c:v>-3.6636057114601135</c:v>
                </c:pt>
                <c:pt idx="1910">
                  <c:v>-3.4271308618783953</c:v>
                </c:pt>
                <c:pt idx="1911">
                  <c:v>-2.9327002465724945</c:v>
                </c:pt>
                <c:pt idx="1912">
                  <c:v>-2.4266751873493195</c:v>
                </c:pt>
                <c:pt idx="1913">
                  <c:v>-2.1278649258613589</c:v>
                </c:pt>
                <c:pt idx="1914">
                  <c:v>-2.1465742617845538</c:v>
                </c:pt>
                <c:pt idx="1915">
                  <c:v>-2.4313786876201631</c:v>
                </c:pt>
                <c:pt idx="1916">
                  <c:v>-2.7352386045455934</c:v>
                </c:pt>
                <c:pt idx="1917">
                  <c:v>-2.9662726199626923</c:v>
                </c:pt>
                <c:pt idx="1918">
                  <c:v>-3.0852032321691514</c:v>
                </c:pt>
                <c:pt idx="1919">
                  <c:v>-2.9812952864170077</c:v>
                </c:pt>
                <c:pt idx="1920">
                  <c:v>-2.608194980621338</c:v>
                </c:pt>
                <c:pt idx="1921">
                  <c:v>-1.9256921821832658</c:v>
                </c:pt>
                <c:pt idx="1922">
                  <c:v>-1.1487837481498719</c:v>
                </c:pt>
                <c:pt idx="1923">
                  <c:v>-0.31153555691242218</c:v>
                </c:pt>
                <c:pt idx="1924">
                  <c:v>0.51453509688377386</c:v>
                </c:pt>
                <c:pt idx="1925">
                  <c:v>1.1586941939592361</c:v>
                </c:pt>
                <c:pt idx="1926">
                  <c:v>1.6630358397960663</c:v>
                </c:pt>
                <c:pt idx="1927">
                  <c:v>1.92043787419796</c:v>
                </c:pt>
                <c:pt idx="1928">
                  <c:v>1.9285146331787111</c:v>
                </c:pt>
                <c:pt idx="1929">
                  <c:v>1.7668128079175951</c:v>
                </c:pt>
                <c:pt idx="1930">
                  <c:v>1.5932692015171053</c:v>
                </c:pt>
                <c:pt idx="1931">
                  <c:v>1.4607514142990112</c:v>
                </c:pt>
                <c:pt idx="1932">
                  <c:v>1.3875255632400514</c:v>
                </c:pt>
                <c:pt idx="1933">
                  <c:v>1.3459810960292817</c:v>
                </c:pt>
                <c:pt idx="1934">
                  <c:v>1.2726979422569276</c:v>
                </c:pt>
                <c:pt idx="1935">
                  <c:v>1.1883840161561967</c:v>
                </c:pt>
                <c:pt idx="1936">
                  <c:v>1.1699535924196245</c:v>
                </c:pt>
                <c:pt idx="1937">
                  <c:v>1.3182489216327669</c:v>
                </c:pt>
                <c:pt idx="1938">
                  <c:v>1.6125188201665879</c:v>
                </c:pt>
                <c:pt idx="1939">
                  <c:v>2.0123508417606355</c:v>
                </c:pt>
                <c:pt idx="1940">
                  <c:v>2.4451634985208512</c:v>
                </c:pt>
                <c:pt idx="1941">
                  <c:v>2.6972597694396976</c:v>
                </c:pt>
                <c:pt idx="1942">
                  <c:v>2.7051757299900054</c:v>
                </c:pt>
                <c:pt idx="1943">
                  <c:v>2.5499894571304322</c:v>
                </c:pt>
                <c:pt idx="1944">
                  <c:v>2.2027899777889255</c:v>
                </c:pt>
                <c:pt idx="1945">
                  <c:v>1.7618034982681274</c:v>
                </c:pt>
                <c:pt idx="1946">
                  <c:v>1.5183119899034501</c:v>
                </c:pt>
                <c:pt idx="1947">
                  <c:v>1.3677368313074112</c:v>
                </c:pt>
                <c:pt idx="1948">
                  <c:v>1.1811825853586198</c:v>
                </c:pt>
                <c:pt idx="1949">
                  <c:v>0.97582603275775914</c:v>
                </c:pt>
                <c:pt idx="1950">
                  <c:v>0.755370215177536</c:v>
                </c:pt>
                <c:pt idx="1951">
                  <c:v>0.61927919447422031</c:v>
                </c:pt>
                <c:pt idx="1952">
                  <c:v>0.57195124626159666</c:v>
                </c:pt>
                <c:pt idx="1953">
                  <c:v>0.495133450627327</c:v>
                </c:pt>
                <c:pt idx="1954">
                  <c:v>0.33601550996303559</c:v>
                </c:pt>
                <c:pt idx="1955">
                  <c:v>7.8487760424613959E-2</c:v>
                </c:pt>
                <c:pt idx="1956">
                  <c:v>-0.21435073971748353</c:v>
                </c:pt>
                <c:pt idx="1957">
                  <c:v>-0.45751071095466617</c:v>
                </c:pt>
                <c:pt idx="1958">
                  <c:v>-0.7721657574176789</c:v>
                </c:pt>
                <c:pt idx="1959">
                  <c:v>-1.0895801049470901</c:v>
                </c:pt>
                <c:pt idx="1960">
                  <c:v>-1.2573788219690323</c:v>
                </c:pt>
                <c:pt idx="1961">
                  <c:v>-1.2446026557683945</c:v>
                </c:pt>
                <c:pt idx="1962">
                  <c:v>-1.0945601785182952</c:v>
                </c:pt>
                <c:pt idx="1963">
                  <c:v>-0.93660407960414893</c:v>
                </c:pt>
                <c:pt idx="1964">
                  <c:v>-0.89878019571304324</c:v>
                </c:pt>
                <c:pt idx="1965">
                  <c:v>-0.91975532770156865</c:v>
                </c:pt>
                <c:pt idx="1966">
                  <c:v>-0.892362876534462</c:v>
                </c:pt>
                <c:pt idx="1967">
                  <c:v>-0.72028809070587163</c:v>
                </c:pt>
                <c:pt idx="1968">
                  <c:v>-0.23990950405597689</c:v>
                </c:pt>
                <c:pt idx="1969">
                  <c:v>0.37961118042469028</c:v>
                </c:pt>
                <c:pt idx="1970">
                  <c:v>0.77477303087711336</c:v>
                </c:pt>
                <c:pt idx="1971">
                  <c:v>0.95529996693134311</c:v>
                </c:pt>
                <c:pt idx="1972">
                  <c:v>0.98255091547966011</c:v>
                </c:pt>
                <c:pt idx="1973">
                  <c:v>0.86122528374195106</c:v>
                </c:pt>
                <c:pt idx="1974">
                  <c:v>0.63383525311946876</c:v>
                </c:pt>
                <c:pt idx="1975">
                  <c:v>0.4131496399641037</c:v>
                </c:pt>
                <c:pt idx="1976">
                  <c:v>0.23900552451610566</c:v>
                </c:pt>
                <c:pt idx="1977">
                  <c:v>0.22095926284790041</c:v>
                </c:pt>
                <c:pt idx="1978">
                  <c:v>0.42694146752357487</c:v>
                </c:pt>
                <c:pt idx="1979">
                  <c:v>0.82187703073024754</c:v>
                </c:pt>
                <c:pt idx="1980">
                  <c:v>1.2423280888795853</c:v>
                </c:pt>
                <c:pt idx="1981">
                  <c:v>1.5414301264286041</c:v>
                </c:pt>
                <c:pt idx="1982">
                  <c:v>1.6094466930627824</c:v>
                </c:pt>
                <c:pt idx="1983">
                  <c:v>1.4021155357360842</c:v>
                </c:pt>
                <c:pt idx="1984">
                  <c:v>1.0757110941410066</c:v>
                </c:pt>
                <c:pt idx="1985">
                  <c:v>0.7099736022949219</c:v>
                </c:pt>
                <c:pt idx="1986">
                  <c:v>0.49343015670776369</c:v>
                </c:pt>
                <c:pt idx="1987">
                  <c:v>0.3905548292398453</c:v>
                </c:pt>
                <c:pt idx="1988">
                  <c:v>0.26958353877067565</c:v>
                </c:pt>
                <c:pt idx="1989">
                  <c:v>0.2094975507259369</c:v>
                </c:pt>
                <c:pt idx="1990">
                  <c:v>9.5964503288269054E-2</c:v>
                </c:pt>
                <c:pt idx="1991">
                  <c:v>-7.7550451755523692E-2</c:v>
                </c:pt>
                <c:pt idx="1992">
                  <c:v>-0.26489933431148532</c:v>
                </c:pt>
                <c:pt idx="1993">
                  <c:v>-0.34946352124214175</c:v>
                </c:pt>
                <c:pt idx="1994">
                  <c:v>-0.25340253889560699</c:v>
                </c:pt>
                <c:pt idx="1995">
                  <c:v>-3.8853578567504883E-2</c:v>
                </c:pt>
                <c:pt idx="1996">
                  <c:v>9.4578128457069408E-2</c:v>
                </c:pt>
                <c:pt idx="1997">
                  <c:v>0.18596367716789247</c:v>
                </c:pt>
                <c:pt idx="1998">
                  <c:v>0.19479589641094208</c:v>
                </c:pt>
                <c:pt idx="1999">
                  <c:v>0.12955500304698944</c:v>
                </c:pt>
                <c:pt idx="2000">
                  <c:v>5.4394893050193786E-2</c:v>
                </c:pt>
                <c:pt idx="2001">
                  <c:v>-1.1286880373954774E-2</c:v>
                </c:pt>
                <c:pt idx="2002">
                  <c:v>-8.1231858730316173E-2</c:v>
                </c:pt>
                <c:pt idx="2003">
                  <c:v>-8.9159513711929331E-2</c:v>
                </c:pt>
                <c:pt idx="2004">
                  <c:v>-3.183399617671967E-2</c:v>
                </c:pt>
                <c:pt idx="2005">
                  <c:v>1.149445652961731E-2</c:v>
                </c:pt>
                <c:pt idx="2006">
                  <c:v>-5.4731692671775821E-2</c:v>
                </c:pt>
                <c:pt idx="2007">
                  <c:v>-0.26411814630031588</c:v>
                </c:pt>
                <c:pt idx="2008">
                  <c:v>-0.4599840831756592</c:v>
                </c:pt>
                <c:pt idx="2009">
                  <c:v>-0.51147875726222991</c:v>
                </c:pt>
                <c:pt idx="2010">
                  <c:v>-0.44603145718574527</c:v>
                </c:pt>
                <c:pt idx="2011">
                  <c:v>-0.27052377104759218</c:v>
                </c:pt>
                <c:pt idx="2012">
                  <c:v>-0.1222664487361908</c:v>
                </c:pt>
                <c:pt idx="2013">
                  <c:v>-1.9946022033691408E-2</c:v>
                </c:pt>
                <c:pt idx="2014">
                  <c:v>0.11946621716022492</c:v>
                </c:pt>
                <c:pt idx="2015">
                  <c:v>0.28788356959819794</c:v>
                </c:pt>
                <c:pt idx="2016">
                  <c:v>0.44790081202983856</c:v>
                </c:pt>
                <c:pt idx="2017">
                  <c:v>0.54023185551166542</c:v>
                </c:pt>
                <c:pt idx="2018">
                  <c:v>0.71935662925243382</c:v>
                </c:pt>
                <c:pt idx="2019">
                  <c:v>1.0273856109380723</c:v>
                </c:pt>
                <c:pt idx="2020">
                  <c:v>1.3266437691450119</c:v>
                </c:pt>
                <c:pt idx="2021">
                  <c:v>1.4906254237890244</c:v>
                </c:pt>
                <c:pt idx="2022">
                  <c:v>1.4291004359722139</c:v>
                </c:pt>
                <c:pt idx="2023">
                  <c:v>1.180310765504837</c:v>
                </c:pt>
                <c:pt idx="2024">
                  <c:v>0.78137863039970401</c:v>
                </c:pt>
                <c:pt idx="2025">
                  <c:v>0.32955199778079991</c:v>
                </c:pt>
                <c:pt idx="2026">
                  <c:v>-0.14034779369831085</c:v>
                </c:pt>
                <c:pt idx="2027">
                  <c:v>-0.52012971282005316</c:v>
                </c:pt>
                <c:pt idx="2028">
                  <c:v>-0.77962914347648626</c:v>
                </c:pt>
                <c:pt idx="2029">
                  <c:v>-0.89025027751922614</c:v>
                </c:pt>
                <c:pt idx="2030">
                  <c:v>-0.80396934807300569</c:v>
                </c:pt>
                <c:pt idx="2031">
                  <c:v>-0.62040478348731998</c:v>
                </c:pt>
                <c:pt idx="2032">
                  <c:v>-0.44262896239757538</c:v>
                </c:pt>
                <c:pt idx="2033">
                  <c:v>-0.35493417620658874</c:v>
                </c:pt>
                <c:pt idx="2034">
                  <c:v>-0.29808988451957702</c:v>
                </c:pt>
                <c:pt idx="2035">
                  <c:v>-0.20985715448856354</c:v>
                </c:pt>
                <c:pt idx="2036">
                  <c:v>-0.25369548439979556</c:v>
                </c:pt>
                <c:pt idx="2037">
                  <c:v>-0.35425356030464172</c:v>
                </c:pt>
                <c:pt idx="2038">
                  <c:v>-0.42463415622711181</c:v>
                </c:pt>
                <c:pt idx="2039">
                  <c:v>-0.49226071357727053</c:v>
                </c:pt>
                <c:pt idx="2040">
                  <c:v>-0.5490313303470612</c:v>
                </c:pt>
                <c:pt idx="2041">
                  <c:v>-0.60394428670406342</c:v>
                </c:pt>
                <c:pt idx="2042">
                  <c:v>-0.59063251554965979</c:v>
                </c:pt>
                <c:pt idx="2043">
                  <c:v>-0.48618253290653229</c:v>
                </c:pt>
                <c:pt idx="2044">
                  <c:v>-0.3011924171447754</c:v>
                </c:pt>
                <c:pt idx="2045">
                  <c:v>-9.6733996868133554E-2</c:v>
                </c:pt>
                <c:pt idx="2046">
                  <c:v>0.12557889640331268</c:v>
                </c:pt>
                <c:pt idx="2047">
                  <c:v>0.36701393902301788</c:v>
                </c:pt>
                <c:pt idx="2048">
                  <c:v>0.63566016912460332</c:v>
                </c:pt>
                <c:pt idx="2049">
                  <c:v>0.87416868031024941</c:v>
                </c:pt>
                <c:pt idx="2050">
                  <c:v>0.98891268610954286</c:v>
                </c:pt>
                <c:pt idx="2051">
                  <c:v>1.0289655286073685</c:v>
                </c:pt>
                <c:pt idx="2052">
                  <c:v>1.0324913996458054</c:v>
                </c:pt>
                <c:pt idx="2053">
                  <c:v>0.96108461737632755</c:v>
                </c:pt>
                <c:pt idx="2054">
                  <c:v>0.87137605011463171</c:v>
                </c:pt>
                <c:pt idx="2055">
                  <c:v>0.80536624789237976</c:v>
                </c:pt>
                <c:pt idx="2056">
                  <c:v>0.81702910423278807</c:v>
                </c:pt>
                <c:pt idx="2057">
                  <c:v>0.94744306325912475</c:v>
                </c:pt>
                <c:pt idx="2058">
                  <c:v>1.2293712437152864</c:v>
                </c:pt>
                <c:pt idx="2059">
                  <c:v>1.5331422829627992</c:v>
                </c:pt>
                <c:pt idx="2060">
                  <c:v>1.7337970894575121</c:v>
                </c:pt>
                <c:pt idx="2061">
                  <c:v>1.8270332819223405</c:v>
                </c:pt>
                <c:pt idx="2062">
                  <c:v>1.7426105976104738</c:v>
                </c:pt>
                <c:pt idx="2063">
                  <c:v>1.4920866429805757</c:v>
                </c:pt>
                <c:pt idx="2064">
                  <c:v>1.2544411808252336</c:v>
                </c:pt>
                <c:pt idx="2065">
                  <c:v>1.0992531538009644</c:v>
                </c:pt>
                <c:pt idx="2066">
                  <c:v>1.0757362371683121</c:v>
                </c:pt>
                <c:pt idx="2067">
                  <c:v>1.1598712384700776</c:v>
                </c:pt>
                <c:pt idx="2068">
                  <c:v>1.2965206682682038</c:v>
                </c:pt>
                <c:pt idx="2069">
                  <c:v>1.5281364816427232</c:v>
                </c:pt>
                <c:pt idx="2070">
                  <c:v>1.780480674505234</c:v>
                </c:pt>
                <c:pt idx="2071">
                  <c:v>2.0931622856855392</c:v>
                </c:pt>
                <c:pt idx="2072">
                  <c:v>2.3268696480989459</c:v>
                </c:pt>
                <c:pt idx="2073">
                  <c:v>2.3008542162179948</c:v>
                </c:pt>
                <c:pt idx="2074">
                  <c:v>2.0064814066886902</c:v>
                </c:pt>
                <c:pt idx="2075">
                  <c:v>1.488238590359688</c:v>
                </c:pt>
                <c:pt idx="2076">
                  <c:v>0.95246816039085391</c:v>
                </c:pt>
                <c:pt idx="2077">
                  <c:v>0.39153131425380711</c:v>
                </c:pt>
                <c:pt idx="2078">
                  <c:v>-0.24234311521053314</c:v>
                </c:pt>
                <c:pt idx="2079">
                  <c:v>-0.79785549938678746</c:v>
                </c:pt>
                <c:pt idx="2080">
                  <c:v>-1.1381698822975159</c:v>
                </c:pt>
                <c:pt idx="2081">
                  <c:v>-1.298963634967804</c:v>
                </c:pt>
                <c:pt idx="2082">
                  <c:v>-1.1346323168277741</c:v>
                </c:pt>
                <c:pt idx="2083">
                  <c:v>-0.67255259156227121</c:v>
                </c:pt>
                <c:pt idx="2084">
                  <c:v>-0.14771236181259156</c:v>
                </c:pt>
                <c:pt idx="2085">
                  <c:v>0.23540773272514345</c:v>
                </c:pt>
                <c:pt idx="2086">
                  <c:v>0.42006923496723175</c:v>
                </c:pt>
                <c:pt idx="2087">
                  <c:v>0.37344938457012178</c:v>
                </c:pt>
                <c:pt idx="2088">
                  <c:v>8.4635522961616527E-2</c:v>
                </c:pt>
                <c:pt idx="2089">
                  <c:v>-0.32612494468688968</c:v>
                </c:pt>
                <c:pt idx="2090">
                  <c:v>-0.81628826200962068</c:v>
                </c:pt>
                <c:pt idx="2091">
                  <c:v>-1.2827878975868225</c:v>
                </c:pt>
                <c:pt idx="2092">
                  <c:v>-1.659043945670128</c:v>
                </c:pt>
                <c:pt idx="2093">
                  <c:v>-1.8247019970417024</c:v>
                </c:pt>
                <c:pt idx="2094">
                  <c:v>-1.7679448288679125</c:v>
                </c:pt>
                <c:pt idx="2095">
                  <c:v>-1.5977347201108933</c:v>
                </c:pt>
                <c:pt idx="2096">
                  <c:v>-1.3369874936342241</c:v>
                </c:pt>
                <c:pt idx="2097">
                  <c:v>-1.061003007888794</c:v>
                </c:pt>
                <c:pt idx="2098">
                  <c:v>-0.79501492202281954</c:v>
                </c:pt>
                <c:pt idx="2099">
                  <c:v>-0.46182303249835971</c:v>
                </c:pt>
                <c:pt idx="2100">
                  <c:v>-1.650668978691101E-2</c:v>
                </c:pt>
                <c:pt idx="2101">
                  <c:v>0.36115385949611667</c:v>
                </c:pt>
                <c:pt idx="2102">
                  <c:v>0.61047153353691108</c:v>
                </c:pt>
                <c:pt idx="2103">
                  <c:v>0.6917314589023591</c:v>
                </c:pt>
                <c:pt idx="2104">
                  <c:v>0.61206606924533846</c:v>
                </c:pt>
                <c:pt idx="2105">
                  <c:v>0.42255956411361695</c:v>
                </c:pt>
                <c:pt idx="2106">
                  <c:v>6.7156441211700446E-2</c:v>
                </c:pt>
                <c:pt idx="2107">
                  <c:v>-0.42844537138938904</c:v>
                </c:pt>
                <c:pt idx="2108">
                  <c:v>-0.9383506429195404</c:v>
                </c:pt>
                <c:pt idx="2109">
                  <c:v>-1.3564639842510224</c:v>
                </c:pt>
                <c:pt idx="2110">
                  <c:v>-1.6235753202438354</c:v>
                </c:pt>
                <c:pt idx="2111">
                  <c:v>-1.8037514233589174</c:v>
                </c:pt>
                <c:pt idx="2112">
                  <c:v>-2.0082227075099945</c:v>
                </c:pt>
                <c:pt idx="2113">
                  <c:v>-2.2845527637004852</c:v>
                </c:pt>
                <c:pt idx="2114">
                  <c:v>-2.5304311054944995</c:v>
                </c:pt>
                <c:pt idx="2115">
                  <c:v>-2.5539924609661102</c:v>
                </c:pt>
                <c:pt idx="2116">
                  <c:v>-2.3029369944334031</c:v>
                </c:pt>
                <c:pt idx="2117">
                  <c:v>-1.8382336235046388</c:v>
                </c:pt>
                <c:pt idx="2118">
                  <c:v>-1.2207892853021622</c:v>
                </c:pt>
                <c:pt idx="2119">
                  <c:v>-0.69571984469890602</c:v>
                </c:pt>
                <c:pt idx="2120">
                  <c:v>-0.40924837768077854</c:v>
                </c:pt>
                <c:pt idx="2121">
                  <c:v>-0.27656511425971986</c:v>
                </c:pt>
                <c:pt idx="2122">
                  <c:v>-1.5515586733818055E-2</c:v>
                </c:pt>
                <c:pt idx="2123">
                  <c:v>0.56501469433307649</c:v>
                </c:pt>
                <c:pt idx="2124">
                  <c:v>1.3886739563941957</c:v>
                </c:pt>
                <c:pt idx="2125">
                  <c:v>2.2588881647586825</c:v>
                </c:pt>
                <c:pt idx="2126">
                  <c:v>2.9635823160409931</c:v>
                </c:pt>
                <c:pt idx="2127">
                  <c:v>3.4432498812675476</c:v>
                </c:pt>
                <c:pt idx="2128">
                  <c:v>3.5614472526311878</c:v>
                </c:pt>
                <c:pt idx="2129">
                  <c:v>3.4512377625703814</c:v>
                </c:pt>
                <c:pt idx="2130">
                  <c:v>3.1416773951053623</c:v>
                </c:pt>
                <c:pt idx="2131">
                  <c:v>2.7195452624559402</c:v>
                </c:pt>
                <c:pt idx="2132">
                  <c:v>2.4281983870267871</c:v>
                </c:pt>
                <c:pt idx="2133">
                  <c:v>2.4230323719978335</c:v>
                </c:pt>
                <c:pt idx="2134">
                  <c:v>2.7365764474868777</c:v>
                </c:pt>
                <c:pt idx="2135">
                  <c:v>3.4634064030647278</c:v>
                </c:pt>
                <c:pt idx="2136">
                  <c:v>4.2548615401983261</c:v>
                </c:pt>
                <c:pt idx="2137">
                  <c:v>4.8145266169309622</c:v>
                </c:pt>
                <c:pt idx="2138">
                  <c:v>4.9395348250865938</c:v>
                </c:pt>
                <c:pt idx="2139">
                  <c:v>4.5406623315811157</c:v>
                </c:pt>
                <c:pt idx="2140">
                  <c:v>3.5899208539724352</c:v>
                </c:pt>
                <c:pt idx="2141">
                  <c:v>2.1916118556261064</c:v>
                </c:pt>
                <c:pt idx="2142">
                  <c:v>0.76563617169857034</c:v>
                </c:pt>
                <c:pt idx="2143">
                  <c:v>-0.35035872995853423</c:v>
                </c:pt>
                <c:pt idx="2144">
                  <c:v>-1.0736534589529039</c:v>
                </c:pt>
                <c:pt idx="2145">
                  <c:v>-1.3729636573791504</c:v>
                </c:pt>
                <c:pt idx="2146">
                  <c:v>-1.4501925122737884</c:v>
                </c:pt>
                <c:pt idx="2147">
                  <c:v>-1.1254942882061005</c:v>
                </c:pt>
                <c:pt idx="2148">
                  <c:v>-0.70482688307762154</c:v>
                </c:pt>
                <c:pt idx="2149">
                  <c:v>-0.52310536086559301</c:v>
                </c:pt>
                <c:pt idx="2150">
                  <c:v>-0.5084288495779038</c:v>
                </c:pt>
                <c:pt idx="2151">
                  <c:v>-0.57636764824390418</c:v>
                </c:pt>
                <c:pt idx="2152">
                  <c:v>-0.63502574622631081</c:v>
                </c:pt>
                <c:pt idx="2153">
                  <c:v>-0.59534420192241677</c:v>
                </c:pt>
                <c:pt idx="2154">
                  <c:v>-0.50019246160984043</c:v>
                </c:pt>
                <c:pt idx="2155">
                  <c:v>-0.51020114064216615</c:v>
                </c:pt>
                <c:pt idx="2156">
                  <c:v>-0.73367353677749636</c:v>
                </c:pt>
                <c:pt idx="2157">
                  <c:v>-1.2269984436035157</c:v>
                </c:pt>
                <c:pt idx="2158">
                  <c:v>-1.8285629135370256</c:v>
                </c:pt>
                <c:pt idx="2159">
                  <c:v>-2.4675782150030137</c:v>
                </c:pt>
                <c:pt idx="2160">
                  <c:v>-3.0726182699203495</c:v>
                </c:pt>
                <c:pt idx="2161">
                  <c:v>-3.5598462849855426</c:v>
                </c:pt>
                <c:pt idx="2162">
                  <c:v>-3.8599499505758286</c:v>
                </c:pt>
                <c:pt idx="2163">
                  <c:v>-3.8057000684738163</c:v>
                </c:pt>
                <c:pt idx="2164">
                  <c:v>-3.4582076436281204</c:v>
                </c:pt>
                <c:pt idx="2165">
                  <c:v>-3.0701641935110096</c:v>
                </c:pt>
                <c:pt idx="2166">
                  <c:v>-2.7097622859477997</c:v>
                </c:pt>
                <c:pt idx="2167">
                  <c:v>-2.4952916783094405</c:v>
                </c:pt>
                <c:pt idx="2168">
                  <c:v>-2.4500307208299636</c:v>
                </c:pt>
                <c:pt idx="2169">
                  <c:v>-2.4631425172090533</c:v>
                </c:pt>
                <c:pt idx="2170">
                  <c:v>-2.4156906080245975</c:v>
                </c:pt>
                <c:pt idx="2171">
                  <c:v>-2.2601880007982253</c:v>
                </c:pt>
                <c:pt idx="2172">
                  <c:v>-1.9553890210390092</c:v>
                </c:pt>
                <c:pt idx="2173">
                  <c:v>-1.5206005901098252</c:v>
                </c:pt>
                <c:pt idx="2174">
                  <c:v>-0.99293440103530883</c:v>
                </c:pt>
                <c:pt idx="2175">
                  <c:v>-0.45048878967761996</c:v>
                </c:pt>
                <c:pt idx="2176">
                  <c:v>-1.8124614357948304E-2</c:v>
                </c:pt>
                <c:pt idx="2177">
                  <c:v>0.21591662406921389</c:v>
                </c:pt>
                <c:pt idx="2178">
                  <c:v>0.3683810180425644</c:v>
                </c:pt>
                <c:pt idx="2179">
                  <c:v>0.60813732504844664</c:v>
                </c:pt>
                <c:pt idx="2180">
                  <c:v>0.98996635437011726</c:v>
                </c:pt>
                <c:pt idx="2181">
                  <c:v>1.375341135263443</c:v>
                </c:pt>
                <c:pt idx="2182">
                  <c:v>1.7444495469331742</c:v>
                </c:pt>
                <c:pt idx="2183">
                  <c:v>2.1375058150291446</c:v>
                </c:pt>
                <c:pt idx="2184">
                  <c:v>2.4852286201715472</c:v>
                </c:pt>
                <c:pt idx="2185">
                  <c:v>2.7822443711757661</c:v>
                </c:pt>
                <c:pt idx="2186">
                  <c:v>3.0895863050222396</c:v>
                </c:pt>
                <c:pt idx="2187">
                  <c:v>3.386291568875313</c:v>
                </c:pt>
                <c:pt idx="2188">
                  <c:v>3.5595644491910936</c:v>
                </c:pt>
                <c:pt idx="2189">
                  <c:v>3.5199261742830279</c:v>
                </c:pt>
                <c:pt idx="2190">
                  <c:v>3.3423941820859913</c:v>
                </c:pt>
                <c:pt idx="2191">
                  <c:v>3.1666222018003465</c:v>
                </c:pt>
                <c:pt idx="2192">
                  <c:v>2.7911303848028184</c:v>
                </c:pt>
                <c:pt idx="2193">
                  <c:v>2.2730793571472168</c:v>
                </c:pt>
                <c:pt idx="2194">
                  <c:v>1.8593730622529985</c:v>
                </c:pt>
                <c:pt idx="2195">
                  <c:v>1.6196185094118118</c:v>
                </c:pt>
                <c:pt idx="2196">
                  <c:v>1.653500200510025</c:v>
                </c:pt>
                <c:pt idx="2197">
                  <c:v>1.8006120532751084</c:v>
                </c:pt>
                <c:pt idx="2198">
                  <c:v>1.7788054472208024</c:v>
                </c:pt>
                <c:pt idx="2199">
                  <c:v>1.5674724555015564</c:v>
                </c:pt>
                <c:pt idx="2200">
                  <c:v>1.1518418419361116</c:v>
                </c:pt>
                <c:pt idx="2201">
                  <c:v>0.40822394549846652</c:v>
                </c:pt>
                <c:pt idx="2202">
                  <c:v>-0.46972028195858007</c:v>
                </c:pt>
                <c:pt idx="2203">
                  <c:v>-1.2813898283243179</c:v>
                </c:pt>
                <c:pt idx="2204">
                  <c:v>-1.8617809456586838</c:v>
                </c:pt>
                <c:pt idx="2205">
                  <c:v>-1.9978982788324358</c:v>
                </c:pt>
                <c:pt idx="2206">
                  <c:v>-1.5914197272062303</c:v>
                </c:pt>
                <c:pt idx="2207">
                  <c:v>-0.86187023162841803</c:v>
                </c:pt>
                <c:pt idx="2208">
                  <c:v>5.845461487770081E-2</c:v>
                </c:pt>
                <c:pt idx="2209">
                  <c:v>0.86182403862476353</c:v>
                </c:pt>
                <c:pt idx="2210">
                  <c:v>1.3728244936466218</c:v>
                </c:pt>
                <c:pt idx="2211">
                  <c:v>1.4697771763801575</c:v>
                </c:pt>
                <c:pt idx="2212">
                  <c:v>1.1432680696249009</c:v>
                </c:pt>
                <c:pt idx="2213">
                  <c:v>0.51848255217075345</c:v>
                </c:pt>
                <c:pt idx="2214">
                  <c:v>-0.2352679842710495</c:v>
                </c:pt>
                <c:pt idx="2215">
                  <c:v>-0.93401844084262853</c:v>
                </c:pt>
                <c:pt idx="2216">
                  <c:v>-1.5359933853149415</c:v>
                </c:pt>
                <c:pt idx="2217">
                  <c:v>-2.0752446627616883</c:v>
                </c:pt>
                <c:pt idx="2218">
                  <c:v>-2.477640688419342</c:v>
                </c:pt>
                <c:pt idx="2219">
                  <c:v>-2.8284169095754623</c:v>
                </c:pt>
                <c:pt idx="2220">
                  <c:v>-3.1275592929124834</c:v>
                </c:pt>
                <c:pt idx="2221">
                  <c:v>-3.2783063596487048</c:v>
                </c:pt>
                <c:pt idx="2222">
                  <c:v>-3.2453666549921039</c:v>
                </c:pt>
                <c:pt idx="2223">
                  <c:v>-3.0353814464807511</c:v>
                </c:pt>
                <c:pt idx="2224">
                  <c:v>-2.7464407002925872</c:v>
                </c:pt>
                <c:pt idx="2225">
                  <c:v>-2.5527171832323075</c:v>
                </c:pt>
                <c:pt idx="2226">
                  <c:v>-2.5194734233617786</c:v>
                </c:pt>
                <c:pt idx="2227">
                  <c:v>-2.6084914344549182</c:v>
                </c:pt>
                <c:pt idx="2228">
                  <c:v>-2.6330889165401459</c:v>
                </c:pt>
                <c:pt idx="2229">
                  <c:v>-2.54565608561039</c:v>
                </c:pt>
                <c:pt idx="2230">
                  <c:v>-2.2256537604331972</c:v>
                </c:pt>
                <c:pt idx="2231">
                  <c:v>-1.6103337156772615</c:v>
                </c:pt>
                <c:pt idx="2232">
                  <c:v>-0.90410700917243958</c:v>
                </c:pt>
                <c:pt idx="2233">
                  <c:v>-0.3000147879123688</c:v>
                </c:pt>
                <c:pt idx="2234">
                  <c:v>0.16277712821960449</c:v>
                </c:pt>
                <c:pt idx="2235">
                  <c:v>0.43897796094417574</c:v>
                </c:pt>
                <c:pt idx="2236">
                  <c:v>0.66728951275348669</c:v>
                </c:pt>
                <c:pt idx="2237">
                  <c:v>0.99515400409698496</c:v>
                </c:pt>
                <c:pt idx="2238">
                  <c:v>1.4523986667394639</c:v>
                </c:pt>
                <c:pt idx="2239">
                  <c:v>1.9795228189229965</c:v>
                </c:pt>
                <c:pt idx="2240">
                  <c:v>2.4916903781890869</c:v>
                </c:pt>
                <c:pt idx="2241">
                  <c:v>2.7231699514389041</c:v>
                </c:pt>
                <c:pt idx="2242">
                  <c:v>2.5812726455926898</c:v>
                </c:pt>
                <c:pt idx="2243">
                  <c:v>2.1766897612810134</c:v>
                </c:pt>
                <c:pt idx="2244">
                  <c:v>1.7264418768882752</c:v>
                </c:pt>
                <c:pt idx="2245">
                  <c:v>1.4468976062536241</c:v>
                </c:pt>
                <c:pt idx="2246">
                  <c:v>1.4537335860729219</c:v>
                </c:pt>
                <c:pt idx="2247">
                  <c:v>1.8405309945344925</c:v>
                </c:pt>
                <c:pt idx="2248">
                  <c:v>2.6715109705924989</c:v>
                </c:pt>
                <c:pt idx="2249">
                  <c:v>3.6481567829847337</c:v>
                </c:pt>
                <c:pt idx="2250">
                  <c:v>4.613054369688034</c:v>
                </c:pt>
                <c:pt idx="2251">
                  <c:v>5.464073338508606</c:v>
                </c:pt>
                <c:pt idx="2252">
                  <c:v>5.8747057521343233</c:v>
                </c:pt>
                <c:pt idx="2253">
                  <c:v>5.6740632247924809</c:v>
                </c:pt>
                <c:pt idx="2254">
                  <c:v>4.7895613449811938</c:v>
                </c:pt>
                <c:pt idx="2255">
                  <c:v>3.2950802671909334</c:v>
                </c:pt>
                <c:pt idx="2256">
                  <c:v>1.991147668361664</c:v>
                </c:pt>
                <c:pt idx="2257">
                  <c:v>0.78554126322269446</c:v>
                </c:pt>
                <c:pt idx="2258">
                  <c:v>-0.23127492070198061</c:v>
                </c:pt>
                <c:pt idx="2259">
                  <c:v>-0.78815964639186864</c:v>
                </c:pt>
                <c:pt idx="2260">
                  <c:v>-0.89439536869525915</c:v>
                </c:pt>
                <c:pt idx="2261">
                  <c:v>-0.55002711117267611</c:v>
                </c:pt>
                <c:pt idx="2262">
                  <c:v>4.0287315845489507E-3</c:v>
                </c:pt>
                <c:pt idx="2263">
                  <c:v>0.39310596942901616</c:v>
                </c:pt>
                <c:pt idx="2264">
                  <c:v>0.5111203229427338</c:v>
                </c:pt>
                <c:pt idx="2265">
                  <c:v>0.30468145072460179</c:v>
                </c:pt>
                <c:pt idx="2266">
                  <c:v>-0.18500064074993133</c:v>
                </c:pt>
                <c:pt idx="2267">
                  <c:v>-0.8269547528028488</c:v>
                </c:pt>
                <c:pt idx="2268">
                  <c:v>-1.4210002881288528</c:v>
                </c:pt>
                <c:pt idx="2269">
                  <c:v>-1.8656190580129624</c:v>
                </c:pt>
                <c:pt idx="2270">
                  <c:v>-2.1715956670045853</c:v>
                </c:pt>
                <c:pt idx="2271">
                  <c:v>-2.3287448501586914</c:v>
                </c:pt>
                <c:pt idx="2272">
                  <c:v>-2.4442460703849793</c:v>
                </c:pt>
                <c:pt idx="2273">
                  <c:v>-2.5765410786867142</c:v>
                </c:pt>
                <c:pt idx="2274">
                  <c:v>-2.6348091673851015</c:v>
                </c:pt>
                <c:pt idx="2275">
                  <c:v>-2.5874443817138673</c:v>
                </c:pt>
                <c:pt idx="2276">
                  <c:v>-2.6208922094106675</c:v>
                </c:pt>
                <c:pt idx="2277">
                  <c:v>-2.7643846356868744</c:v>
                </c:pt>
                <c:pt idx="2278">
                  <c:v>-2.9399560564756393</c:v>
                </c:pt>
                <c:pt idx="2279">
                  <c:v>-3.0526880353689196</c:v>
                </c:pt>
                <c:pt idx="2280">
                  <c:v>-3.0600830090045932</c:v>
                </c:pt>
                <c:pt idx="2281">
                  <c:v>-3.0300400149822235</c:v>
                </c:pt>
                <c:pt idx="2282">
                  <c:v>-2.8306400209665301</c:v>
                </c:pt>
                <c:pt idx="2283">
                  <c:v>-2.5066914099454882</c:v>
                </c:pt>
                <c:pt idx="2284">
                  <c:v>-2.2741762948036195</c:v>
                </c:pt>
                <c:pt idx="2285">
                  <c:v>-2.0608745455741881</c:v>
                </c:pt>
                <c:pt idx="2286">
                  <c:v>-1.7186937314271928</c:v>
                </c:pt>
                <c:pt idx="2287">
                  <c:v>-1.221103865504265</c:v>
                </c:pt>
                <c:pt idx="2288">
                  <c:v>-0.6281845039129258</c:v>
                </c:pt>
                <c:pt idx="2289">
                  <c:v>-5.7893282175064086E-3</c:v>
                </c:pt>
                <c:pt idx="2290">
                  <c:v>0.52281066119670871</c:v>
                </c:pt>
                <c:pt idx="2291">
                  <c:v>0.94421189188957222</c:v>
                </c:pt>
                <c:pt idx="2292">
                  <c:v>1.2197788864374162</c:v>
                </c:pt>
                <c:pt idx="2293">
                  <c:v>1.245033010840416</c:v>
                </c:pt>
                <c:pt idx="2294">
                  <c:v>0.92205094456672676</c:v>
                </c:pt>
                <c:pt idx="2295">
                  <c:v>0.3766741240024567</c:v>
                </c:pt>
                <c:pt idx="2296">
                  <c:v>-0.23872251927852631</c:v>
                </c:pt>
                <c:pt idx="2297">
                  <c:v>-0.97601606726646428</c:v>
                </c:pt>
                <c:pt idx="2298">
                  <c:v>-1.7053334283828736</c:v>
                </c:pt>
                <c:pt idx="2299">
                  <c:v>-1.9924872654676438</c:v>
                </c:pt>
                <c:pt idx="2300">
                  <c:v>-1.6922023361921312</c:v>
                </c:pt>
                <c:pt idx="2301">
                  <c:v>-0.60524236857891089</c:v>
                </c:pt>
                <c:pt idx="2302">
                  <c:v>0.85384375870227813</c:v>
                </c:pt>
                <c:pt idx="2303">
                  <c:v>1.7606562745571137</c:v>
                </c:pt>
                <c:pt idx="2304">
                  <c:v>2.4181902927160266</c:v>
                </c:pt>
                <c:pt idx="2305">
                  <c:v>2.843068277835846</c:v>
                </c:pt>
                <c:pt idx="2306">
                  <c:v>2.8660823339223862</c:v>
                </c:pt>
                <c:pt idx="2307">
                  <c:v>2.9814578390121462</c:v>
                </c:pt>
                <c:pt idx="2308">
                  <c:v>3.1981182289123535</c:v>
                </c:pt>
                <c:pt idx="2309">
                  <c:v>3.5091906863451006</c:v>
                </c:pt>
                <c:pt idx="2310">
                  <c:v>3.7223912787437441</c:v>
                </c:pt>
                <c:pt idx="2311">
                  <c:v>3.7439218962192538</c:v>
                </c:pt>
                <c:pt idx="2312">
                  <c:v>3.438189700841904</c:v>
                </c:pt>
                <c:pt idx="2313">
                  <c:v>2.6430683594942095</c:v>
                </c:pt>
                <c:pt idx="2314">
                  <c:v>1.9031745547056198</c:v>
                </c:pt>
                <c:pt idx="2315">
                  <c:v>1.2667384600639344</c:v>
                </c:pt>
                <c:pt idx="2316">
                  <c:v>0.78450572133064278</c:v>
                </c:pt>
                <c:pt idx="2317">
                  <c:v>0.55107785582542423</c:v>
                </c:pt>
                <c:pt idx="2318">
                  <c:v>0.65613068640232086</c:v>
                </c:pt>
                <c:pt idx="2319">
                  <c:v>1.1645121735334396</c:v>
                </c:pt>
                <c:pt idx="2320">
                  <c:v>1.7653053957223892</c:v>
                </c:pt>
                <c:pt idx="2321">
                  <c:v>2.2143516772985459</c:v>
                </c:pt>
                <c:pt idx="2322">
                  <c:v>2.4146164745092391</c:v>
                </c:pt>
                <c:pt idx="2323">
                  <c:v>2.3633346390724181</c:v>
                </c:pt>
                <c:pt idx="2324">
                  <c:v>2.0520370638370515</c:v>
                </c:pt>
                <c:pt idx="2325">
                  <c:v>1.414540868997574</c:v>
                </c:pt>
                <c:pt idx="2326">
                  <c:v>0.63294706106185916</c:v>
                </c:pt>
                <c:pt idx="2327">
                  <c:v>-0.26666168510913851</c:v>
                </c:pt>
                <c:pt idx="2328">
                  <c:v>-1.0378392630815507</c:v>
                </c:pt>
                <c:pt idx="2329">
                  <c:v>-1.5945245987176897</c:v>
                </c:pt>
                <c:pt idx="2330">
                  <c:v>-1.8987154680490494</c:v>
                </c:pt>
                <c:pt idx="2331">
                  <c:v>-1.9282263654470444</c:v>
                </c:pt>
                <c:pt idx="2332">
                  <c:v>-1.6727983510494233</c:v>
                </c:pt>
                <c:pt idx="2333">
                  <c:v>-1.464649168252945</c:v>
                </c:pt>
                <c:pt idx="2334">
                  <c:v>-1.5387842613458633</c:v>
                </c:pt>
                <c:pt idx="2335">
                  <c:v>-1.6587328737974167</c:v>
                </c:pt>
                <c:pt idx="2336">
                  <c:v>-1.7756958979368211</c:v>
                </c:pt>
                <c:pt idx="2337">
                  <c:v>-1.9722330951690674</c:v>
                </c:pt>
                <c:pt idx="2338">
                  <c:v>-2.1737240535020828</c:v>
                </c:pt>
                <c:pt idx="2339">
                  <c:v>-2.2412178790569306</c:v>
                </c:pt>
                <c:pt idx="2340">
                  <c:v>-2.155567279458046</c:v>
                </c:pt>
                <c:pt idx="2341">
                  <c:v>-1.9325404411554337</c:v>
                </c:pt>
                <c:pt idx="2342">
                  <c:v>-1.6110991162061692</c:v>
                </c:pt>
                <c:pt idx="2343">
                  <c:v>-1.233643804192543</c:v>
                </c:pt>
                <c:pt idx="2344">
                  <c:v>-0.74442188858985903</c:v>
                </c:pt>
                <c:pt idx="2345">
                  <c:v>-0.16066569864749911</c:v>
                </c:pt>
                <c:pt idx="2346">
                  <c:v>0.3856618791818619</c:v>
                </c:pt>
                <c:pt idx="2347">
                  <c:v>0.69289856314659126</c:v>
                </c:pt>
                <c:pt idx="2348">
                  <c:v>0.73478684663772587</c:v>
                </c:pt>
                <c:pt idx="2349">
                  <c:v>0.71225167751312257</c:v>
                </c:pt>
                <c:pt idx="2350">
                  <c:v>0.67429155349731451</c:v>
                </c:pt>
                <c:pt idx="2351">
                  <c:v>0.616767230629921</c:v>
                </c:pt>
                <c:pt idx="2352">
                  <c:v>0.59332632780075079</c:v>
                </c:pt>
                <c:pt idx="2353">
                  <c:v>0.70976251780986788</c:v>
                </c:pt>
                <c:pt idx="2354">
                  <c:v>0.9354890155792237</c:v>
                </c:pt>
                <c:pt idx="2355">
                  <c:v>1.0253069257736207</c:v>
                </c:pt>
                <c:pt idx="2356">
                  <c:v>0.82671735584735873</c:v>
                </c:pt>
                <c:pt idx="2357">
                  <c:v>0.41676029562950134</c:v>
                </c:pt>
                <c:pt idx="2358">
                  <c:v>0.13404098689556124</c:v>
                </c:pt>
                <c:pt idx="2359">
                  <c:v>0.21989565432071687</c:v>
                </c:pt>
                <c:pt idx="2360">
                  <c:v>0.81061353921890267</c:v>
                </c:pt>
                <c:pt idx="2361">
                  <c:v>1.4355633634328844</c:v>
                </c:pt>
                <c:pt idx="2362">
                  <c:v>1.6469419634342195</c:v>
                </c:pt>
                <c:pt idx="2363">
                  <c:v>1.6325940656661988</c:v>
                </c:pt>
                <c:pt idx="2364">
                  <c:v>1.5179862999916078</c:v>
                </c:pt>
                <c:pt idx="2365">
                  <c:v>1.3325494569540024</c:v>
                </c:pt>
                <c:pt idx="2366">
                  <c:v>0.84539628624916086</c:v>
                </c:pt>
                <c:pt idx="2367">
                  <c:v>0.12310961723327637</c:v>
                </c:pt>
                <c:pt idx="2368">
                  <c:v>-0.47780639648437501</c:v>
                </c:pt>
                <c:pt idx="2369">
                  <c:v>-0.77678564250469206</c:v>
                </c:pt>
                <c:pt idx="2370">
                  <c:v>-0.79074353098869332</c:v>
                </c:pt>
                <c:pt idx="2371">
                  <c:v>-0.65236449480056768</c:v>
                </c:pt>
                <c:pt idx="2372">
                  <c:v>-0.48079783201217652</c:v>
                </c:pt>
                <c:pt idx="2373">
                  <c:v>-0.24582747101783753</c:v>
                </c:pt>
                <c:pt idx="2374">
                  <c:v>-1.2169809937477112E-2</c:v>
                </c:pt>
                <c:pt idx="2375">
                  <c:v>0.17492471873760224</c:v>
                </c:pt>
                <c:pt idx="2376">
                  <c:v>0.59181306838989256</c:v>
                </c:pt>
                <c:pt idx="2377">
                  <c:v>1.1938318669795991</c:v>
                </c:pt>
                <c:pt idx="2378">
                  <c:v>1.6979349464178086</c:v>
                </c:pt>
                <c:pt idx="2379">
                  <c:v>1.8957006436586381</c:v>
                </c:pt>
                <c:pt idx="2380">
                  <c:v>1.9400371563434602</c:v>
                </c:pt>
                <c:pt idx="2381">
                  <c:v>1.8874841362237931</c:v>
                </c:pt>
                <c:pt idx="2382">
                  <c:v>1.663345742225647</c:v>
                </c:pt>
                <c:pt idx="2383">
                  <c:v>1.1638502687215806</c:v>
                </c:pt>
                <c:pt idx="2384">
                  <c:v>0.54700994789600377</c:v>
                </c:pt>
                <c:pt idx="2385">
                  <c:v>-8.6102004647254954E-2</c:v>
                </c:pt>
                <c:pt idx="2386">
                  <c:v>-0.71574655830860145</c:v>
                </c:pt>
                <c:pt idx="2387">
                  <c:v>-1.2080183815956116</c:v>
                </c:pt>
                <c:pt idx="2388">
                  <c:v>-1.4847559887170791</c:v>
                </c:pt>
                <c:pt idx="2389">
                  <c:v>-1.436629895567894</c:v>
                </c:pt>
                <c:pt idx="2390">
                  <c:v>-1.0444559723138809</c:v>
                </c:pt>
                <c:pt idx="2391">
                  <c:v>-0.50690564990043641</c:v>
                </c:pt>
                <c:pt idx="2392">
                  <c:v>2.8678253889083863E-2</c:v>
                </c:pt>
                <c:pt idx="2393">
                  <c:v>0.42174212336540223</c:v>
                </c:pt>
                <c:pt idx="2394">
                  <c:v>0.61627431035041813</c:v>
                </c:pt>
                <c:pt idx="2395">
                  <c:v>0.71513903260231027</c:v>
                </c:pt>
                <c:pt idx="2396">
                  <c:v>0.75953752577304845</c:v>
                </c:pt>
                <c:pt idx="2397">
                  <c:v>0.66738891541957857</c:v>
                </c:pt>
                <c:pt idx="2398">
                  <c:v>0.61656784057617187</c:v>
                </c:pt>
                <c:pt idx="2399">
                  <c:v>0.61078260540962226</c:v>
                </c:pt>
                <c:pt idx="2400">
                  <c:v>0.61864535629749307</c:v>
                </c:pt>
                <c:pt idx="2401">
                  <c:v>0.44455795884132387</c:v>
                </c:pt>
                <c:pt idx="2402">
                  <c:v>4.5779020786285402E-2</c:v>
                </c:pt>
                <c:pt idx="2403">
                  <c:v>-0.52431573450565339</c:v>
                </c:pt>
                <c:pt idx="2404">
                  <c:v>-1.1416396200656891</c:v>
                </c:pt>
                <c:pt idx="2405">
                  <c:v>-1.4873644316196442</c:v>
                </c:pt>
                <c:pt idx="2406">
                  <c:v>-1.4102881890535355</c:v>
                </c:pt>
                <c:pt idx="2407">
                  <c:v>-1.1852709585428238</c:v>
                </c:pt>
                <c:pt idx="2408">
                  <c:v>-0.90190553247928629</c:v>
                </c:pt>
                <c:pt idx="2409">
                  <c:v>-0.56409434258937841</c:v>
                </c:pt>
                <c:pt idx="2410">
                  <c:v>-0.32564313411712648</c:v>
                </c:pt>
                <c:pt idx="2411">
                  <c:v>-8.9120337367057809E-2</c:v>
                </c:pt>
                <c:pt idx="2412">
                  <c:v>0.17657421827316286</c:v>
                </c:pt>
                <c:pt idx="2413">
                  <c:v>0.40431332767009737</c:v>
                </c:pt>
                <c:pt idx="2414">
                  <c:v>0.56278748989105232</c:v>
                </c:pt>
                <c:pt idx="2415">
                  <c:v>0.69471061527729039</c:v>
                </c:pt>
                <c:pt idx="2416">
                  <c:v>0.85181009709835054</c:v>
                </c:pt>
                <c:pt idx="2417">
                  <c:v>0.95264299213886261</c:v>
                </c:pt>
                <c:pt idx="2418">
                  <c:v>1.0815284889936447</c:v>
                </c:pt>
                <c:pt idx="2419">
                  <c:v>1.241508893966675</c:v>
                </c:pt>
                <c:pt idx="2420">
                  <c:v>1.3755732697248459</c:v>
                </c:pt>
                <c:pt idx="2421">
                  <c:v>1.5287492698431016</c:v>
                </c:pt>
                <c:pt idx="2422">
                  <c:v>1.6797962987422943</c:v>
                </c:pt>
                <c:pt idx="2423">
                  <c:v>1.8423313522338869</c:v>
                </c:pt>
                <c:pt idx="2424">
                  <c:v>1.8788682639598848</c:v>
                </c:pt>
                <c:pt idx="2425">
                  <c:v>1.7292029321193696</c:v>
                </c:pt>
                <c:pt idx="2426">
                  <c:v>1.3436094653606416</c:v>
                </c:pt>
                <c:pt idx="2427">
                  <c:v>0.77164418578147898</c:v>
                </c:pt>
                <c:pt idx="2428">
                  <c:v>0.12869253873825073</c:v>
                </c:pt>
                <c:pt idx="2429">
                  <c:v>-0.46548046588897707</c:v>
                </c:pt>
                <c:pt idx="2430">
                  <c:v>-1.0111718666553497</c:v>
                </c:pt>
                <c:pt idx="2431">
                  <c:v>-1.4117786443233491</c:v>
                </c:pt>
                <c:pt idx="2432">
                  <c:v>-1.665766489505768</c:v>
                </c:pt>
                <c:pt idx="2433">
                  <c:v>-1.7900584137439728</c:v>
                </c:pt>
                <c:pt idx="2434">
                  <c:v>-1.7821687656641008</c:v>
                </c:pt>
                <c:pt idx="2435">
                  <c:v>-1.6641503190994265</c:v>
                </c:pt>
                <c:pt idx="2436">
                  <c:v>-1.4789613980054857</c:v>
                </c:pt>
                <c:pt idx="2437">
                  <c:v>-1.223347442150116</c:v>
                </c:pt>
                <c:pt idx="2438">
                  <c:v>-0.92702692508697515</c:v>
                </c:pt>
                <c:pt idx="2439">
                  <c:v>-0.60863316893577579</c:v>
                </c:pt>
                <c:pt idx="2440">
                  <c:v>-0.30903294861316682</c:v>
                </c:pt>
                <c:pt idx="2441">
                  <c:v>-9.2992948293685915E-2</c:v>
                </c:pt>
                <c:pt idx="2442">
                  <c:v>8.7103047966957101E-2</c:v>
                </c:pt>
                <c:pt idx="2443">
                  <c:v>0.23518203020095826</c:v>
                </c:pt>
                <c:pt idx="2444">
                  <c:v>0.3286883640289307</c:v>
                </c:pt>
                <c:pt idx="2445">
                  <c:v>0.35835772097110752</c:v>
                </c:pt>
                <c:pt idx="2446">
                  <c:v>0.37418613374233251</c:v>
                </c:pt>
                <c:pt idx="2447">
                  <c:v>0.45450758099555971</c:v>
                </c:pt>
                <c:pt idx="2448">
                  <c:v>0.57210561275482186</c:v>
                </c:pt>
                <c:pt idx="2449">
                  <c:v>0.64462161183357247</c:v>
                </c:pt>
                <c:pt idx="2450">
                  <c:v>0.62267174899578093</c:v>
                </c:pt>
                <c:pt idx="2451">
                  <c:v>0.44684831321239471</c:v>
                </c:pt>
                <c:pt idx="2452">
                  <c:v>0.19092328548431398</c:v>
                </c:pt>
                <c:pt idx="2453">
                  <c:v>-0.11275010526180268</c:v>
                </c:pt>
                <c:pt idx="2454">
                  <c:v>-0.41932839274406436</c:v>
                </c:pt>
                <c:pt idx="2455">
                  <c:v>-0.63552802205085757</c:v>
                </c:pt>
                <c:pt idx="2456">
                  <c:v>-0.71284750878810887</c:v>
                </c:pt>
                <c:pt idx="2457">
                  <c:v>-0.64649915277957914</c:v>
                </c:pt>
                <c:pt idx="2458">
                  <c:v>-0.47818705022335056</c:v>
                </c:pt>
                <c:pt idx="2459">
                  <c:v>-0.19489822268486023</c:v>
                </c:pt>
                <c:pt idx="2460">
                  <c:v>0.11951767265796662</c:v>
                </c:pt>
                <c:pt idx="2461">
                  <c:v>0.41154925704002382</c:v>
                </c:pt>
                <c:pt idx="2462">
                  <c:v>0.65657039701938635</c:v>
                </c:pt>
                <c:pt idx="2463">
                  <c:v>0.83145126163959504</c:v>
                </c:pt>
                <c:pt idx="2464">
                  <c:v>0.91842333197593695</c:v>
                </c:pt>
                <c:pt idx="2465">
                  <c:v>0.91732756376266489</c:v>
                </c:pt>
                <c:pt idx="2466">
                  <c:v>0.91634698569774631</c:v>
                </c:pt>
                <c:pt idx="2467">
                  <c:v>0.93061886966228491</c:v>
                </c:pt>
                <c:pt idx="2468">
                  <c:v>0.94278517127037054</c:v>
                </c:pt>
                <c:pt idx="2469">
                  <c:v>0.90757089972496041</c:v>
                </c:pt>
                <c:pt idx="2470">
                  <c:v>0.8479117584228516</c:v>
                </c:pt>
                <c:pt idx="2471">
                  <c:v>0.74898739457130437</c:v>
                </c:pt>
                <c:pt idx="2472">
                  <c:v>0.64256748497486116</c:v>
                </c:pt>
                <c:pt idx="2473">
                  <c:v>0.58103840410709384</c:v>
                </c:pt>
                <c:pt idx="2474">
                  <c:v>0.53762165844440468</c:v>
                </c:pt>
                <c:pt idx="2475">
                  <c:v>0.49521355748176576</c:v>
                </c:pt>
                <c:pt idx="2476">
                  <c:v>0.40469339668750764</c:v>
                </c:pt>
                <c:pt idx="2477">
                  <c:v>0.31342947006225585</c:v>
                </c:pt>
                <c:pt idx="2478">
                  <c:v>0.1777383989095688</c:v>
                </c:pt>
                <c:pt idx="2479">
                  <c:v>-3.0592632293701175E-3</c:v>
                </c:pt>
                <c:pt idx="2480">
                  <c:v>-0.11581404626369476</c:v>
                </c:pt>
                <c:pt idx="2481">
                  <c:v>-0.24214489459991456</c:v>
                </c:pt>
                <c:pt idx="2482">
                  <c:v>-0.38466317474842071</c:v>
                </c:pt>
                <c:pt idx="2483">
                  <c:v>-0.54000556826591495</c:v>
                </c:pt>
                <c:pt idx="2484">
                  <c:v>-0.69465214312076573</c:v>
                </c:pt>
                <c:pt idx="2485">
                  <c:v>-0.86906581521034243</c:v>
                </c:pt>
                <c:pt idx="2486">
                  <c:v>-1.0432795125246048</c:v>
                </c:pt>
                <c:pt idx="2487">
                  <c:v>-1.1073872154951097</c:v>
                </c:pt>
                <c:pt idx="2488">
                  <c:v>-0.95911469042301178</c:v>
                </c:pt>
                <c:pt idx="2489">
                  <c:v>-0.64576181888580331</c:v>
                </c:pt>
                <c:pt idx="2490">
                  <c:v>-0.25165714502334596</c:v>
                </c:pt>
                <c:pt idx="2491">
                  <c:v>0.11913935780525207</c:v>
                </c:pt>
                <c:pt idx="2492">
                  <c:v>0.38917020857334139</c:v>
                </c:pt>
                <c:pt idx="2493">
                  <c:v>0.57181792974472045</c:v>
                </c:pt>
                <c:pt idx="2494">
                  <c:v>0.6393000608682633</c:v>
                </c:pt>
                <c:pt idx="2495">
                  <c:v>0.50903812944889071</c:v>
                </c:pt>
                <c:pt idx="2496">
                  <c:v>0.28847647726535797</c:v>
                </c:pt>
                <c:pt idx="2497">
                  <c:v>1.1932997703552247E-2</c:v>
                </c:pt>
                <c:pt idx="2498">
                  <c:v>-0.26496774673461915</c:v>
                </c:pt>
                <c:pt idx="2499">
                  <c:v>-0.41493596434593205</c:v>
                </c:pt>
                <c:pt idx="2500">
                  <c:v>-0.35641703009605408</c:v>
                </c:pt>
                <c:pt idx="2501">
                  <c:v>-0.14812108218669892</c:v>
                </c:pt>
                <c:pt idx="2502">
                  <c:v>0.11928378403186798</c:v>
                </c:pt>
                <c:pt idx="2503">
                  <c:v>0.38605773568153384</c:v>
                </c:pt>
                <c:pt idx="2504">
                  <c:v>0.58206692934036253</c:v>
                </c:pt>
                <c:pt idx="2505">
                  <c:v>0.6952508980035782</c:v>
                </c:pt>
                <c:pt idx="2506">
                  <c:v>0.77329953253269201</c:v>
                </c:pt>
                <c:pt idx="2507">
                  <c:v>0.80281861603260041</c:v>
                </c:pt>
                <c:pt idx="2508">
                  <c:v>0.75822073280811308</c:v>
                </c:pt>
                <c:pt idx="2509">
                  <c:v>0.65359942674636839</c:v>
                </c:pt>
                <c:pt idx="2510">
                  <c:v>0.45862752914428712</c:v>
                </c:pt>
                <c:pt idx="2511">
                  <c:v>0.25860831499099735</c:v>
                </c:pt>
                <c:pt idx="2512">
                  <c:v>8.4399880170822145E-2</c:v>
                </c:pt>
                <c:pt idx="2513">
                  <c:v>-5.3890863060951234E-2</c:v>
                </c:pt>
                <c:pt idx="2514">
                  <c:v>-0.14094304025173188</c:v>
                </c:pt>
                <c:pt idx="2515">
                  <c:v>-0.21241940438747406</c:v>
                </c:pt>
                <c:pt idx="2516">
                  <c:v>-0.24403237581253054</c:v>
                </c:pt>
                <c:pt idx="2517">
                  <c:v>-0.29260168790817265</c:v>
                </c:pt>
                <c:pt idx="2518">
                  <c:v>-0.35548966169357299</c:v>
                </c:pt>
                <c:pt idx="2519">
                  <c:v>-0.38327504575252536</c:v>
                </c:pt>
                <c:pt idx="2520">
                  <c:v>-0.39752295613288879</c:v>
                </c:pt>
                <c:pt idx="2521">
                  <c:v>-0.39860819935798647</c:v>
                </c:pt>
                <c:pt idx="2522">
                  <c:v>-0.36687769889831545</c:v>
                </c:pt>
                <c:pt idx="2523">
                  <c:v>-0.30473641455173495</c:v>
                </c:pt>
                <c:pt idx="2524">
                  <c:v>-0.28159664332866668</c:v>
                </c:pt>
                <c:pt idx="2525">
                  <c:v>-0.29209590375423433</c:v>
                </c:pt>
                <c:pt idx="2526">
                  <c:v>-0.28498276591300964</c:v>
                </c:pt>
                <c:pt idx="2527">
                  <c:v>-0.32785396635532382</c:v>
                </c:pt>
                <c:pt idx="2528">
                  <c:v>-0.39401404201984408</c:v>
                </c:pt>
                <c:pt idx="2529">
                  <c:v>-0.48906170189380649</c:v>
                </c:pt>
                <c:pt idx="2530">
                  <c:v>-0.61136908113956456</c:v>
                </c:pt>
                <c:pt idx="2531">
                  <c:v>-0.69931997537612922</c:v>
                </c:pt>
                <c:pt idx="2532">
                  <c:v>-0.66804965078830725</c:v>
                </c:pt>
                <c:pt idx="2533">
                  <c:v>-0.59621953010559081</c:v>
                </c:pt>
                <c:pt idx="2534">
                  <c:v>-0.53212702989578253</c:v>
                </c:pt>
                <c:pt idx="2535">
                  <c:v>-0.49955336093902591</c:v>
                </c:pt>
                <c:pt idx="2536">
                  <c:v>-0.53932670652866366</c:v>
                </c:pt>
                <c:pt idx="2537">
                  <c:v>-0.60604811489582067</c:v>
                </c:pt>
                <c:pt idx="2538">
                  <c:v>-0.66278189420700073</c:v>
                </c:pt>
                <c:pt idx="2539">
                  <c:v>-0.62703552603721624</c:v>
                </c:pt>
                <c:pt idx="2540">
                  <c:v>-0.5440875095129013</c:v>
                </c:pt>
                <c:pt idx="2541">
                  <c:v>-0.48197429180145268</c:v>
                </c:pt>
                <c:pt idx="2542">
                  <c:v>-0.4301808249950409</c:v>
                </c:pt>
                <c:pt idx="2543">
                  <c:v>-0.39049167931079865</c:v>
                </c:pt>
                <c:pt idx="2544">
                  <c:v>-0.35899506747722626</c:v>
                </c:pt>
                <c:pt idx="2545">
                  <c:v>-0.28955178022384648</c:v>
                </c:pt>
                <c:pt idx="2546">
                  <c:v>-0.15463721930980684</c:v>
                </c:pt>
                <c:pt idx="2547">
                  <c:v>9.850511848926545E-2</c:v>
                </c:pt>
                <c:pt idx="2548">
                  <c:v>0.42419503033161166</c:v>
                </c:pt>
                <c:pt idx="2549">
                  <c:v>0.85561780393123632</c:v>
                </c:pt>
                <c:pt idx="2550">
                  <c:v>1.2908167093992233</c:v>
                </c:pt>
                <c:pt idx="2551">
                  <c:v>1.7869564658403398</c:v>
                </c:pt>
                <c:pt idx="2552">
                  <c:v>2.1365924799442291</c:v>
                </c:pt>
                <c:pt idx="2553">
                  <c:v>2.3284788018465044</c:v>
                </c:pt>
                <c:pt idx="2554">
                  <c:v>2.3579283034801484</c:v>
                </c:pt>
                <c:pt idx="2555">
                  <c:v>2.1342220187187197</c:v>
                </c:pt>
                <c:pt idx="2556">
                  <c:v>1.701253241300583</c:v>
                </c:pt>
                <c:pt idx="2557">
                  <c:v>1.1133800268173217</c:v>
                </c:pt>
                <c:pt idx="2558">
                  <c:v>0.54203630626201638</c:v>
                </c:pt>
                <c:pt idx="2559">
                  <c:v>0.10404009282588959</c:v>
                </c:pt>
                <c:pt idx="2560">
                  <c:v>-0.17174500286579134</c:v>
                </c:pt>
                <c:pt idx="2561">
                  <c:v>-0.32310368835926057</c:v>
                </c:pt>
                <c:pt idx="2562">
                  <c:v>-0.3877633684873581</c:v>
                </c:pt>
                <c:pt idx="2563">
                  <c:v>-0.45426024377346041</c:v>
                </c:pt>
                <c:pt idx="2564">
                  <c:v>-0.49704899847507478</c:v>
                </c:pt>
                <c:pt idx="2565">
                  <c:v>-0.52799129426479341</c:v>
                </c:pt>
                <c:pt idx="2566">
                  <c:v>-0.46868474006652833</c:v>
                </c:pt>
                <c:pt idx="2567">
                  <c:v>-0.29109953820705414</c:v>
                </c:pt>
                <c:pt idx="2568">
                  <c:v>7.5802134275436403E-2</c:v>
                </c:pt>
                <c:pt idx="2569">
                  <c:v>0.53734683930873872</c:v>
                </c:pt>
                <c:pt idx="2570">
                  <c:v>1.0048434251546861</c:v>
                </c:pt>
                <c:pt idx="2571">
                  <c:v>1.3634531611204148</c:v>
                </c:pt>
                <c:pt idx="2572">
                  <c:v>1.4885391372442247</c:v>
                </c:pt>
                <c:pt idx="2573">
                  <c:v>1.423445008993149</c:v>
                </c:pt>
                <c:pt idx="2574">
                  <c:v>1.2155215287208558</c:v>
                </c:pt>
                <c:pt idx="2575">
                  <c:v>0.95758096575737006</c:v>
                </c:pt>
                <c:pt idx="2576">
                  <c:v>0.72302458763122557</c:v>
                </c:pt>
                <c:pt idx="2577">
                  <c:v>0.5520999491214752</c:v>
                </c:pt>
                <c:pt idx="2578">
                  <c:v>0.42603807270526889</c:v>
                </c:pt>
                <c:pt idx="2579">
                  <c:v>0.30137134194374088</c:v>
                </c:pt>
                <c:pt idx="2580">
                  <c:v>0.19170973598957064</c:v>
                </c:pt>
                <c:pt idx="2581">
                  <c:v>0.14539218664169312</c:v>
                </c:pt>
                <c:pt idx="2582">
                  <c:v>0.18562804698944094</c:v>
                </c:pt>
                <c:pt idx="2583">
                  <c:v>0.4343019425868988</c:v>
                </c:pt>
                <c:pt idx="2584">
                  <c:v>0.8415856558084488</c:v>
                </c:pt>
                <c:pt idx="2585">
                  <c:v>1.1305655783414841</c:v>
                </c:pt>
                <c:pt idx="2586">
                  <c:v>1.2013806223869323</c:v>
                </c:pt>
                <c:pt idx="2587">
                  <c:v>0.97856194496154791</c:v>
                </c:pt>
                <c:pt idx="2588">
                  <c:v>0.43019310414791112</c:v>
                </c:pt>
                <c:pt idx="2589">
                  <c:v>-0.17321616232395173</c:v>
                </c:pt>
                <c:pt idx="2590">
                  <c:v>-0.65035012900829314</c:v>
                </c:pt>
                <c:pt idx="2591">
                  <c:v>-1.0865120708942413</c:v>
                </c:pt>
                <c:pt idx="2592">
                  <c:v>-1.4580599409341812</c:v>
                </c:pt>
                <c:pt idx="2593">
                  <c:v>-1.712436625957489</c:v>
                </c:pt>
                <c:pt idx="2594">
                  <c:v>-1.7987198942899705</c:v>
                </c:pt>
                <c:pt idx="2595">
                  <c:v>-1.7296689552068711</c:v>
                </c:pt>
                <c:pt idx="2596">
                  <c:v>-1.5087868756055833</c:v>
                </c:pt>
                <c:pt idx="2597">
                  <c:v>-1.1350357747077942</c:v>
                </c:pt>
                <c:pt idx="2598">
                  <c:v>-0.83658745586872107</c:v>
                </c:pt>
                <c:pt idx="2599">
                  <c:v>-0.51905967235565187</c:v>
                </c:pt>
                <c:pt idx="2600">
                  <c:v>-0.1844954413175583</c:v>
                </c:pt>
                <c:pt idx="2601">
                  <c:v>0.17909085988998413</c:v>
                </c:pt>
                <c:pt idx="2602">
                  <c:v>0.45460522949695592</c:v>
                </c:pt>
                <c:pt idx="2603">
                  <c:v>0.54684388697147368</c:v>
                </c:pt>
                <c:pt idx="2604">
                  <c:v>0.5039083671569824</c:v>
                </c:pt>
                <c:pt idx="2605">
                  <c:v>0.28677669167518616</c:v>
                </c:pt>
                <c:pt idx="2606">
                  <c:v>-7.2641129493713388E-2</c:v>
                </c:pt>
                <c:pt idx="2607">
                  <c:v>-0.4633772224187851</c:v>
                </c:pt>
                <c:pt idx="2608">
                  <c:v>-0.80343666672706604</c:v>
                </c:pt>
                <c:pt idx="2609">
                  <c:v>-1.0281498420238495</c:v>
                </c:pt>
                <c:pt idx="2610">
                  <c:v>-1.1889283919334412</c:v>
                </c:pt>
                <c:pt idx="2611">
                  <c:v>-1.4161693185567856</c:v>
                </c:pt>
                <c:pt idx="2612">
                  <c:v>-1.7085973441600801</c:v>
                </c:pt>
                <c:pt idx="2613">
                  <c:v>-1.9671015787124635</c:v>
                </c:pt>
                <c:pt idx="2614">
                  <c:v>-2.1365404397249224</c:v>
                </c:pt>
                <c:pt idx="2615">
                  <c:v>-2.2305087035894395</c:v>
                </c:pt>
                <c:pt idx="2616">
                  <c:v>-2.276589440703392</c:v>
                </c:pt>
                <c:pt idx="2617">
                  <c:v>-2.3252259957790375</c:v>
                </c:pt>
                <c:pt idx="2618">
                  <c:v>-2.3533803391456605</c:v>
                </c:pt>
                <c:pt idx="2619">
                  <c:v>-2.314776436686516</c:v>
                </c:pt>
                <c:pt idx="2620">
                  <c:v>-2.1234602183103561</c:v>
                </c:pt>
                <c:pt idx="2621">
                  <c:v>-1.7727991873025895</c:v>
                </c:pt>
                <c:pt idx="2622">
                  <c:v>-1.1895119440555573</c:v>
                </c:pt>
                <c:pt idx="2623">
                  <c:v>-0.56924164652824405</c:v>
                </c:pt>
                <c:pt idx="2624">
                  <c:v>-0.17778283774852754</c:v>
                </c:pt>
                <c:pt idx="2625">
                  <c:v>-5.8028937578201295E-2</c:v>
                </c:pt>
                <c:pt idx="2626">
                  <c:v>-8.4083545804023746E-2</c:v>
                </c:pt>
                <c:pt idx="2627">
                  <c:v>-0.30168884575366978</c:v>
                </c:pt>
                <c:pt idx="2628">
                  <c:v>-0.58736041367053993</c:v>
                </c:pt>
                <c:pt idx="2629">
                  <c:v>-0.87853830456733706</c:v>
                </c:pt>
                <c:pt idx="2630">
                  <c:v>-1.1830753290653229</c:v>
                </c:pt>
                <c:pt idx="2631">
                  <c:v>-1.4371467894315719</c:v>
                </c:pt>
                <c:pt idx="2632">
                  <c:v>-1.5542992633581163</c:v>
                </c:pt>
                <c:pt idx="2633">
                  <c:v>-1.6492948830127716</c:v>
                </c:pt>
                <c:pt idx="2634">
                  <c:v>-1.7349103993177415</c:v>
                </c:pt>
                <c:pt idx="2635">
                  <c:v>-1.6792647868394852</c:v>
                </c:pt>
                <c:pt idx="2636">
                  <c:v>-1.31263676404953</c:v>
                </c:pt>
                <c:pt idx="2637">
                  <c:v>-0.69942756414413454</c:v>
                </c:pt>
                <c:pt idx="2638">
                  <c:v>-0.13411817014217378</c:v>
                </c:pt>
                <c:pt idx="2639">
                  <c:v>0.15513715624809266</c:v>
                </c:pt>
                <c:pt idx="2640">
                  <c:v>0.39784689188003541</c:v>
                </c:pt>
                <c:pt idx="2641">
                  <c:v>0.71995947718620301</c:v>
                </c:pt>
                <c:pt idx="2642">
                  <c:v>1.171458665728569</c:v>
                </c:pt>
                <c:pt idx="2643">
                  <c:v>1.830591312646866</c:v>
                </c:pt>
                <c:pt idx="2644">
                  <c:v>2.4534694683551788</c:v>
                </c:pt>
                <c:pt idx="2645">
                  <c:v>2.8029481923580173</c:v>
                </c:pt>
                <c:pt idx="2646">
                  <c:v>2.8841841441392901</c:v>
                </c:pt>
                <c:pt idx="2647">
                  <c:v>2.5669206547737122</c:v>
                </c:pt>
                <c:pt idx="2648">
                  <c:v>1.8453040766716005</c:v>
                </c:pt>
                <c:pt idx="2649">
                  <c:v>1.0978153234720232</c:v>
                </c:pt>
                <c:pt idx="2650">
                  <c:v>0.50404168367385871</c:v>
                </c:pt>
                <c:pt idx="2651">
                  <c:v>0.5064571684598923</c:v>
                </c:pt>
                <c:pt idx="2652">
                  <c:v>1.5979516518115997</c:v>
                </c:pt>
                <c:pt idx="2653">
                  <c:v>3.3196356493234638</c:v>
                </c:pt>
                <c:pt idx="2654">
                  <c:v>4.7647410839796072</c:v>
                </c:pt>
                <c:pt idx="2655">
                  <c:v>5.4026693880558021</c:v>
                </c:pt>
                <c:pt idx="2656">
                  <c:v>5.1614232105016713</c:v>
                </c:pt>
                <c:pt idx="2657">
                  <c:v>4.4834689611196517</c:v>
                </c:pt>
                <c:pt idx="2658">
                  <c:v>3.479444146156311</c:v>
                </c:pt>
                <c:pt idx="2659">
                  <c:v>2.2821214914321901</c:v>
                </c:pt>
                <c:pt idx="2660">
                  <c:v>1.1334453320503235</c:v>
                </c:pt>
                <c:pt idx="2661">
                  <c:v>-3.3105765581130986E-2</c:v>
                </c:pt>
                <c:pt idx="2662">
                  <c:v>-1.2574203372001649</c:v>
                </c:pt>
                <c:pt idx="2663">
                  <c:v>-2.2451027691364289</c:v>
                </c:pt>
                <c:pt idx="2664">
                  <c:v>-2.7728660219907764</c:v>
                </c:pt>
                <c:pt idx="2665">
                  <c:v>-2.8707156676054004</c:v>
                </c:pt>
                <c:pt idx="2666">
                  <c:v>-2.5656933242082598</c:v>
                </c:pt>
                <c:pt idx="2667">
                  <c:v>-2.034054536819458</c:v>
                </c:pt>
                <c:pt idx="2668">
                  <c:v>-1.6094349986314775</c:v>
                </c:pt>
                <c:pt idx="2669">
                  <c:v>-1.3840850615501405</c:v>
                </c:pt>
                <c:pt idx="2670">
                  <c:v>-1.3766865795850753</c:v>
                </c:pt>
                <c:pt idx="2671">
                  <c:v>-1.4786438941955566</c:v>
                </c:pt>
                <c:pt idx="2672">
                  <c:v>-1.5902491146326065</c:v>
                </c:pt>
                <c:pt idx="2673">
                  <c:v>-1.6569623368978501</c:v>
                </c:pt>
                <c:pt idx="2674">
                  <c:v>-1.6615097165107728</c:v>
                </c:pt>
                <c:pt idx="2675">
                  <c:v>-1.6528991067409515</c:v>
                </c:pt>
                <c:pt idx="2676">
                  <c:v>-1.6663675832748415</c:v>
                </c:pt>
                <c:pt idx="2677">
                  <c:v>-1.7739621984958649</c:v>
                </c:pt>
                <c:pt idx="2678">
                  <c:v>-1.9378128755092623</c:v>
                </c:pt>
                <c:pt idx="2679">
                  <c:v>-2.1833286899328233</c:v>
                </c:pt>
                <c:pt idx="2680">
                  <c:v>-2.4029004085063934</c:v>
                </c:pt>
                <c:pt idx="2681">
                  <c:v>-2.3816440254449844</c:v>
                </c:pt>
                <c:pt idx="2682">
                  <c:v>-2.1460994678735732</c:v>
                </c:pt>
                <c:pt idx="2683">
                  <c:v>-1.6671768379211427</c:v>
                </c:pt>
                <c:pt idx="2684">
                  <c:v>-0.98118383646011353</c:v>
                </c:pt>
                <c:pt idx="2685">
                  <c:v>-0.27901275873184206</c:v>
                </c:pt>
                <c:pt idx="2686">
                  <c:v>0.28050613760948184</c:v>
                </c:pt>
                <c:pt idx="2687">
                  <c:v>0.77782586216926575</c:v>
                </c:pt>
                <c:pt idx="2688">
                  <c:v>1.1179303300380707</c:v>
                </c:pt>
                <c:pt idx="2689">
                  <c:v>1.0538922089338303</c:v>
                </c:pt>
                <c:pt idx="2690">
                  <c:v>0.69578825712203984</c:v>
                </c:pt>
                <c:pt idx="2691">
                  <c:v>0.16933711946010591</c:v>
                </c:pt>
                <c:pt idx="2692">
                  <c:v>-0.39546999871730809</c:v>
                </c:pt>
                <c:pt idx="2693">
                  <c:v>-0.7758395630121232</c:v>
                </c:pt>
                <c:pt idx="2694">
                  <c:v>-0.72683112502098091</c:v>
                </c:pt>
                <c:pt idx="2695">
                  <c:v>-0.11636134564876557</c:v>
                </c:pt>
                <c:pt idx="2696">
                  <c:v>1.1447947776317597</c:v>
                </c:pt>
                <c:pt idx="2697">
                  <c:v>2.523617929816246</c:v>
                </c:pt>
                <c:pt idx="2698">
                  <c:v>3.4140529793500902</c:v>
                </c:pt>
                <c:pt idx="2699">
                  <c:v>3.4893007975816728</c:v>
                </c:pt>
                <c:pt idx="2700">
                  <c:v>2.8758927923440933</c:v>
                </c:pt>
                <c:pt idx="2701">
                  <c:v>1.8546543592214586</c:v>
                </c:pt>
                <c:pt idx="2702">
                  <c:v>1.2981157886981964</c:v>
                </c:pt>
                <c:pt idx="2703">
                  <c:v>1.7786633598804475</c:v>
                </c:pt>
                <c:pt idx="2704">
                  <c:v>3.2067791247367858</c:v>
                </c:pt>
                <c:pt idx="2705">
                  <c:v>4.6805902951955796</c:v>
                </c:pt>
                <c:pt idx="2706">
                  <c:v>5.6182907277345659</c:v>
                </c:pt>
                <c:pt idx="2707">
                  <c:v>5.4079324668645858</c:v>
                </c:pt>
                <c:pt idx="2708">
                  <c:v>4.0860834145545963</c:v>
                </c:pt>
                <c:pt idx="2709">
                  <c:v>2.1605795127153398</c:v>
                </c:pt>
                <c:pt idx="2710">
                  <c:v>0.28044123351573946</c:v>
                </c:pt>
                <c:pt idx="2711">
                  <c:v>-1.3235096615552904</c:v>
                </c:pt>
                <c:pt idx="2712">
                  <c:v>-2.7443351179361346</c:v>
                </c:pt>
                <c:pt idx="2713">
                  <c:v>-3.7045549321174622</c:v>
                </c:pt>
                <c:pt idx="2714">
                  <c:v>-4.0448225373029709</c:v>
                </c:pt>
                <c:pt idx="2715">
                  <c:v>-3.715203296542168</c:v>
                </c:pt>
                <c:pt idx="2716">
                  <c:v>-2.7059323596954346</c:v>
                </c:pt>
                <c:pt idx="2717">
                  <c:v>-1.5188037407398225</c:v>
                </c:pt>
                <c:pt idx="2718">
                  <c:v>-0.59371165931224823</c:v>
                </c:pt>
                <c:pt idx="2719">
                  <c:v>-0.10138311803340912</c:v>
                </c:pt>
                <c:pt idx="2720">
                  <c:v>0.14301587820053102</c:v>
                </c:pt>
                <c:pt idx="2721">
                  <c:v>0.20562903285026551</c:v>
                </c:pt>
                <c:pt idx="2722">
                  <c:v>-3.7387096881866459E-3</c:v>
                </c:pt>
                <c:pt idx="2723">
                  <c:v>-0.47551253378391267</c:v>
                </c:pt>
                <c:pt idx="2724">
                  <c:v>-1.0710309827327729</c:v>
                </c:pt>
                <c:pt idx="2725">
                  <c:v>-1.4852530020475387</c:v>
                </c:pt>
                <c:pt idx="2726">
                  <c:v>-1.6683375102281572</c:v>
                </c:pt>
                <c:pt idx="2727">
                  <c:v>-1.789247989654541</c:v>
                </c:pt>
                <c:pt idx="2728">
                  <c:v>-1.8504332542419435</c:v>
                </c:pt>
                <c:pt idx="2729">
                  <c:v>-1.8506536942720415</c:v>
                </c:pt>
                <c:pt idx="2730">
                  <c:v>-1.8116738158464432</c:v>
                </c:pt>
                <c:pt idx="2731">
                  <c:v>-1.6537060225009919</c:v>
                </c:pt>
                <c:pt idx="2732">
                  <c:v>-1.5029080849885941</c:v>
                </c:pt>
                <c:pt idx="2733">
                  <c:v>-1.4601590913534166</c:v>
                </c:pt>
                <c:pt idx="2734">
                  <c:v>-1.4937437438964845</c:v>
                </c:pt>
                <c:pt idx="2735">
                  <c:v>-1.5361097449064256</c:v>
                </c:pt>
                <c:pt idx="2736">
                  <c:v>-1.6658857727050782</c:v>
                </c:pt>
                <c:pt idx="2737">
                  <c:v>-1.7581945967674257</c:v>
                </c:pt>
                <c:pt idx="2738">
                  <c:v>-1.7335813271999361</c:v>
                </c:pt>
                <c:pt idx="2739">
                  <c:v>-1.562183064222336</c:v>
                </c:pt>
                <c:pt idx="2740">
                  <c:v>-1.2000655835866929</c:v>
                </c:pt>
                <c:pt idx="2741">
                  <c:v>-0.67602115988731393</c:v>
                </c:pt>
                <c:pt idx="2742">
                  <c:v>-0.13708212375640869</c:v>
                </c:pt>
                <c:pt idx="2743">
                  <c:v>0.37540937125682833</c:v>
                </c:pt>
                <c:pt idx="2744">
                  <c:v>1.0133979016542436</c:v>
                </c:pt>
                <c:pt idx="2745">
                  <c:v>1.8978722995519639</c:v>
                </c:pt>
                <c:pt idx="2746">
                  <c:v>2.789161042571068</c:v>
                </c:pt>
                <c:pt idx="2747">
                  <c:v>3.4141792792081835</c:v>
                </c:pt>
                <c:pt idx="2748">
                  <c:v>3.6396256953477861</c:v>
                </c:pt>
                <c:pt idx="2749">
                  <c:v>3.4847779762744904</c:v>
                </c:pt>
                <c:pt idx="2750">
                  <c:v>3.2719919514656071</c:v>
                </c:pt>
                <c:pt idx="2751">
                  <c:v>3.4434060019254686</c:v>
                </c:pt>
                <c:pt idx="2752">
                  <c:v>4.1523861622810365</c:v>
                </c:pt>
                <c:pt idx="2753">
                  <c:v>5.1623611038923265</c:v>
                </c:pt>
                <c:pt idx="2754">
                  <c:v>6.0244663935899734</c:v>
                </c:pt>
                <c:pt idx="2755">
                  <c:v>6.1870458859205248</c:v>
                </c:pt>
                <c:pt idx="2756">
                  <c:v>5.5811597388982772</c:v>
                </c:pt>
                <c:pt idx="2757">
                  <c:v>4.4414666569232946</c:v>
                </c:pt>
                <c:pt idx="2758">
                  <c:v>3.0484055346250534</c:v>
                </c:pt>
                <c:pt idx="2759">
                  <c:v>1.7584553825855256</c:v>
                </c:pt>
                <c:pt idx="2760">
                  <c:v>0.41410741388797762</c:v>
                </c:pt>
                <c:pt idx="2761">
                  <c:v>-0.97058283448219307</c:v>
                </c:pt>
                <c:pt idx="2762">
                  <c:v>-2.0981803661584855</c:v>
                </c:pt>
                <c:pt idx="2763">
                  <c:v>-2.7475598573684694</c:v>
                </c:pt>
                <c:pt idx="2764">
                  <c:v>-2.8745818465948108</c:v>
                </c:pt>
                <c:pt idx="2765">
                  <c:v>-2.559251446723938</c:v>
                </c:pt>
                <c:pt idx="2766">
                  <c:v>-2.0232944905757906</c:v>
                </c:pt>
                <c:pt idx="2767">
                  <c:v>-1.5533870977163315</c:v>
                </c:pt>
                <c:pt idx="2768">
                  <c:v>-1.2575782120227814</c:v>
                </c:pt>
                <c:pt idx="2769">
                  <c:v>-1.1738180172443391</c:v>
                </c:pt>
                <c:pt idx="2770">
                  <c:v>-1.3200334918498993</c:v>
                </c:pt>
                <c:pt idx="2771">
                  <c:v>-1.6719657075405121</c:v>
                </c:pt>
                <c:pt idx="2772">
                  <c:v>-2.1157208436727526</c:v>
                </c:pt>
                <c:pt idx="2773">
                  <c:v>-2.5271262592077255</c:v>
                </c:pt>
                <c:pt idx="2774">
                  <c:v>-2.9362898522615435</c:v>
                </c:pt>
                <c:pt idx="2775">
                  <c:v>-3.3085657006502154</c:v>
                </c:pt>
                <c:pt idx="2776">
                  <c:v>-3.5259721952676775</c:v>
                </c:pt>
                <c:pt idx="2777">
                  <c:v>-3.5677639997005466</c:v>
                </c:pt>
                <c:pt idx="2778">
                  <c:v>-3.4475668805837634</c:v>
                </c:pt>
                <c:pt idx="2779">
                  <c:v>-3.1818021583557132</c:v>
                </c:pt>
                <c:pt idx="2780">
                  <c:v>-2.8450534075498584</c:v>
                </c:pt>
                <c:pt idx="2781">
                  <c:v>-2.5091279447078705</c:v>
                </c:pt>
                <c:pt idx="2782">
                  <c:v>-2.1367135173082352</c:v>
                </c:pt>
                <c:pt idx="2783">
                  <c:v>-1.7207800179719925</c:v>
                </c:pt>
                <c:pt idx="2784">
                  <c:v>-1.2276030457019806</c:v>
                </c:pt>
                <c:pt idx="2785">
                  <c:v>-0.66939567983150483</c:v>
                </c:pt>
                <c:pt idx="2786">
                  <c:v>-0.13180267274379731</c:v>
                </c:pt>
                <c:pt idx="2787">
                  <c:v>0.25067422807216644</c:v>
                </c:pt>
                <c:pt idx="2788">
                  <c:v>0.53084239661693577</c:v>
                </c:pt>
                <c:pt idx="2789">
                  <c:v>0.77077295064926155</c:v>
                </c:pt>
                <c:pt idx="2790">
                  <c:v>1.0042259591817857</c:v>
                </c:pt>
                <c:pt idx="2791">
                  <c:v>1.3587519997358324</c:v>
                </c:pt>
                <c:pt idx="2792">
                  <c:v>1.9385882163047792</c:v>
                </c:pt>
                <c:pt idx="2793">
                  <c:v>2.9059679460525514</c:v>
                </c:pt>
                <c:pt idx="2794">
                  <c:v>3.934262799024582</c:v>
                </c:pt>
                <c:pt idx="2795">
                  <c:v>4.5932977974414824</c:v>
                </c:pt>
                <c:pt idx="2796">
                  <c:v>4.5949864733219146</c:v>
                </c:pt>
                <c:pt idx="2797">
                  <c:v>3.9675387185811997</c:v>
                </c:pt>
                <c:pt idx="2798">
                  <c:v>2.9042570507526397</c:v>
                </c:pt>
                <c:pt idx="2799">
                  <c:v>1.7641792219877244</c:v>
                </c:pt>
                <c:pt idx="2800">
                  <c:v>1.0643885457515716</c:v>
                </c:pt>
                <c:pt idx="2801">
                  <c:v>1.2817780834436416</c:v>
                </c:pt>
                <c:pt idx="2802">
                  <c:v>2.2823436856269836</c:v>
                </c:pt>
                <c:pt idx="2803">
                  <c:v>3.4115667432546619</c:v>
                </c:pt>
                <c:pt idx="2804">
                  <c:v>4.214987622499466</c:v>
                </c:pt>
                <c:pt idx="2805">
                  <c:v>4.3503693759441378</c:v>
                </c:pt>
                <c:pt idx="2806">
                  <c:v>3.8084734028577807</c:v>
                </c:pt>
                <c:pt idx="2807">
                  <c:v>2.8911236196756365</c:v>
                </c:pt>
                <c:pt idx="2808">
                  <c:v>1.544533828496933</c:v>
                </c:pt>
                <c:pt idx="2809">
                  <c:v>2.6673243641853334E-2</c:v>
                </c:pt>
                <c:pt idx="2810">
                  <c:v>-1.1419062530994415</c:v>
                </c:pt>
                <c:pt idx="2811">
                  <c:v>-1.8422138231992722</c:v>
                </c:pt>
                <c:pt idx="2812">
                  <c:v>-2.2009311479330065</c:v>
                </c:pt>
                <c:pt idx="2813">
                  <c:v>-2.2693932723999026</c:v>
                </c:pt>
                <c:pt idx="2814">
                  <c:v>-2.0328196048736573</c:v>
                </c:pt>
                <c:pt idx="2815">
                  <c:v>-1.5557528811693193</c:v>
                </c:pt>
                <c:pt idx="2816">
                  <c:v>-1.0917394816875459</c:v>
                </c:pt>
                <c:pt idx="2817">
                  <c:v>-0.84822867751121522</c:v>
                </c:pt>
                <c:pt idx="2818">
                  <c:v>-0.77283058583736419</c:v>
                </c:pt>
                <c:pt idx="2819">
                  <c:v>-0.84534424602985392</c:v>
                </c:pt>
                <c:pt idx="2820">
                  <c:v>-1.087779747247696</c:v>
                </c:pt>
                <c:pt idx="2821">
                  <c:v>-1.4706758934259416</c:v>
                </c:pt>
                <c:pt idx="2822">
                  <c:v>-1.8908328366279603</c:v>
                </c:pt>
                <c:pt idx="2823">
                  <c:v>-2.2199486321210862</c:v>
                </c:pt>
                <c:pt idx="2824">
                  <c:v>-2.4118671137094498</c:v>
                </c:pt>
                <c:pt idx="2825">
                  <c:v>-2.5259363508224491</c:v>
                </c:pt>
                <c:pt idx="2826">
                  <c:v>-2.5381850981712342</c:v>
                </c:pt>
                <c:pt idx="2827">
                  <c:v>-2.4480935382843021</c:v>
                </c:pt>
                <c:pt idx="2828">
                  <c:v>-2.2887323534488679</c:v>
                </c:pt>
                <c:pt idx="2829">
                  <c:v>-2.1064629471302032</c:v>
                </c:pt>
                <c:pt idx="2830">
                  <c:v>-1.9043077450990678</c:v>
                </c:pt>
                <c:pt idx="2831">
                  <c:v>-1.557407643198967</c:v>
                </c:pt>
                <c:pt idx="2832">
                  <c:v>-1.1437335079908371</c:v>
                </c:pt>
                <c:pt idx="2833">
                  <c:v>-0.77554895639419563</c:v>
                </c:pt>
                <c:pt idx="2834">
                  <c:v>-0.60656150043010715</c:v>
                </c:pt>
                <c:pt idx="2835">
                  <c:v>-0.68687417685985563</c:v>
                </c:pt>
                <c:pt idx="2836">
                  <c:v>-0.92586742222309115</c:v>
                </c:pt>
                <c:pt idx="2837">
                  <c:v>-1.1971086466312408</c:v>
                </c:pt>
                <c:pt idx="2838">
                  <c:v>-1.3044740509986879</c:v>
                </c:pt>
                <c:pt idx="2839">
                  <c:v>-1.3775987452268601</c:v>
                </c:pt>
                <c:pt idx="2840">
                  <c:v>-1.234983401298523</c:v>
                </c:pt>
                <c:pt idx="2841">
                  <c:v>-0.75593564093112953</c:v>
                </c:pt>
                <c:pt idx="2842">
                  <c:v>4.0205454826354979E-2</c:v>
                </c:pt>
                <c:pt idx="2843">
                  <c:v>1.0971504950523376</c:v>
                </c:pt>
                <c:pt idx="2844">
                  <c:v>2.1193467020988463</c:v>
                </c:pt>
                <c:pt idx="2845">
                  <c:v>3.0510309344530109</c:v>
                </c:pt>
                <c:pt idx="2846">
                  <c:v>3.7439254045486452</c:v>
                </c:pt>
                <c:pt idx="2847">
                  <c:v>4.1115895539522169</c:v>
                </c:pt>
                <c:pt idx="2848">
                  <c:v>4.214915701746941</c:v>
                </c:pt>
                <c:pt idx="2849">
                  <c:v>4.17697194993496</c:v>
                </c:pt>
                <c:pt idx="2850">
                  <c:v>4.2352774608135224</c:v>
                </c:pt>
                <c:pt idx="2851">
                  <c:v>4.6349451756477356</c:v>
                </c:pt>
                <c:pt idx="2852">
                  <c:v>5.2208776992559436</c:v>
                </c:pt>
                <c:pt idx="2853">
                  <c:v>5.7912963902950292</c:v>
                </c:pt>
                <c:pt idx="2854">
                  <c:v>5.9813770920038225</c:v>
                </c:pt>
                <c:pt idx="2855">
                  <c:v>5.6081797224283223</c:v>
                </c:pt>
                <c:pt idx="2856">
                  <c:v>4.6210942912101745</c:v>
                </c:pt>
                <c:pt idx="2857">
                  <c:v>3.0729129695892334</c:v>
                </c:pt>
                <c:pt idx="2858">
                  <c:v>1.4020061928033829</c:v>
                </c:pt>
                <c:pt idx="2859">
                  <c:v>-9.1252232193946847E-2</c:v>
                </c:pt>
                <c:pt idx="2860">
                  <c:v>-1.2363808858394623</c:v>
                </c:pt>
                <c:pt idx="2861">
                  <c:v>-2.0070205199718476</c:v>
                </c:pt>
                <c:pt idx="2862">
                  <c:v>-2.3479038369655609</c:v>
                </c:pt>
                <c:pt idx="2863">
                  <c:v>-2.3714119827747346</c:v>
                </c:pt>
                <c:pt idx="2864">
                  <c:v>-2.207650183439255</c:v>
                </c:pt>
                <c:pt idx="2865">
                  <c:v>-1.9629828000068665</c:v>
                </c:pt>
                <c:pt idx="2866">
                  <c:v>-1.7705088329315186</c:v>
                </c:pt>
                <c:pt idx="2867">
                  <c:v>-1.7144702875614166</c:v>
                </c:pt>
                <c:pt idx="2868">
                  <c:v>-1.8749968224763871</c:v>
                </c:pt>
                <c:pt idx="2869">
                  <c:v>-2.2211841487884523</c:v>
                </c:pt>
                <c:pt idx="2870">
                  <c:v>-2.5255697304010392</c:v>
                </c:pt>
                <c:pt idx="2871">
                  <c:v>-2.6763156276941302</c:v>
                </c:pt>
                <c:pt idx="2872">
                  <c:v>-2.7344404596090319</c:v>
                </c:pt>
                <c:pt idx="2873">
                  <c:v>-2.7552945542335512</c:v>
                </c:pt>
                <c:pt idx="2874">
                  <c:v>-2.7691770136356357</c:v>
                </c:pt>
                <c:pt idx="2875">
                  <c:v>-2.7674772280454638</c:v>
                </c:pt>
                <c:pt idx="2876">
                  <c:v>-2.6267435181140901</c:v>
                </c:pt>
                <c:pt idx="2877">
                  <c:v>-2.2750685799121859</c:v>
                </c:pt>
                <c:pt idx="2878">
                  <c:v>-1.7932217574119569</c:v>
                </c:pt>
                <c:pt idx="2879">
                  <c:v>-1.3737600481510164</c:v>
                </c:pt>
                <c:pt idx="2880">
                  <c:v>-1.1446140986680986</c:v>
                </c:pt>
                <c:pt idx="2881">
                  <c:v>-1.0140732550621032</c:v>
                </c:pt>
                <c:pt idx="2882">
                  <c:v>-0.89170681893825532</c:v>
                </c:pt>
                <c:pt idx="2883">
                  <c:v>-0.67195091307163246</c:v>
                </c:pt>
                <c:pt idx="2884">
                  <c:v>-0.44415391623973849</c:v>
                </c:pt>
                <c:pt idx="2885">
                  <c:v>-0.2048770809173584</c:v>
                </c:pt>
                <c:pt idx="2886">
                  <c:v>-4.9828802347183232E-2</c:v>
                </c:pt>
                <c:pt idx="2887">
                  <c:v>2.1868001818656922E-2</c:v>
                </c:pt>
                <c:pt idx="2888">
                  <c:v>-1.2480297088623048E-2</c:v>
                </c:pt>
                <c:pt idx="2889">
                  <c:v>-3.8371767997741703E-2</c:v>
                </c:pt>
                <c:pt idx="2890">
                  <c:v>-1.3917542695999147E-2</c:v>
                </c:pt>
                <c:pt idx="2891">
                  <c:v>8.6691403985023507E-2</c:v>
                </c:pt>
                <c:pt idx="2892">
                  <c:v>0.38095837891101841</c:v>
                </c:pt>
                <c:pt idx="2893">
                  <c:v>1.1059868073463441</c:v>
                </c:pt>
                <c:pt idx="2894">
                  <c:v>2.2002750903367998</c:v>
                </c:pt>
                <c:pt idx="2895">
                  <c:v>3.0175503623485569</c:v>
                </c:pt>
                <c:pt idx="2896">
                  <c:v>3.3032956051826479</c:v>
                </c:pt>
                <c:pt idx="2897">
                  <c:v>3.0505333364009859</c:v>
                </c:pt>
                <c:pt idx="2898">
                  <c:v>2.317693612575531</c:v>
                </c:pt>
                <c:pt idx="2899">
                  <c:v>1.2545329821109772</c:v>
                </c:pt>
                <c:pt idx="2900">
                  <c:v>0.29878044068813325</c:v>
                </c:pt>
                <c:pt idx="2901">
                  <c:v>-9.8447815775871278E-2</c:v>
                </c:pt>
                <c:pt idx="2902">
                  <c:v>0.52634179472923281</c:v>
                </c:pt>
                <c:pt idx="2903">
                  <c:v>2.0789681696891784</c:v>
                </c:pt>
                <c:pt idx="2904">
                  <c:v>3.7419186401367188</c:v>
                </c:pt>
                <c:pt idx="2905">
                  <c:v>4.9963048571348194</c:v>
                </c:pt>
                <c:pt idx="2906">
                  <c:v>5.3864591521024705</c:v>
                </c:pt>
                <c:pt idx="2907">
                  <c:v>4.7889918261766438</c:v>
                </c:pt>
                <c:pt idx="2908">
                  <c:v>3.3837281495332721</c:v>
                </c:pt>
                <c:pt idx="2909">
                  <c:v>1.5954560601711274</c:v>
                </c:pt>
                <c:pt idx="2910">
                  <c:v>6.2323132753372194E-2</c:v>
                </c:pt>
                <c:pt idx="2911">
                  <c:v>-1.1400936162471771</c:v>
                </c:pt>
                <c:pt idx="2912">
                  <c:v>-2.0547045636177064</c:v>
                </c:pt>
                <c:pt idx="2913">
                  <c:v>-2.6327708280086517</c:v>
                </c:pt>
                <c:pt idx="2914">
                  <c:v>-2.7680952787399296</c:v>
                </c:pt>
                <c:pt idx="2915">
                  <c:v>-2.3594023865461349</c:v>
                </c:pt>
                <c:pt idx="2916">
                  <c:v>-1.5587998652458193</c:v>
                </c:pt>
                <c:pt idx="2917">
                  <c:v>-0.83090688586235051</c:v>
                </c:pt>
                <c:pt idx="2918">
                  <c:v>-0.30997201144695286</c:v>
                </c:pt>
                <c:pt idx="2919">
                  <c:v>-8.555879831314088E-2</c:v>
                </c:pt>
                <c:pt idx="2920">
                  <c:v>-7.3135219216346747E-2</c:v>
                </c:pt>
                <c:pt idx="2921">
                  <c:v>-0.22245205700397491</c:v>
                </c:pt>
                <c:pt idx="2922">
                  <c:v>-0.55656371355056766</c:v>
                </c:pt>
                <c:pt idx="2923">
                  <c:v>-1.0345244765281678</c:v>
                </c:pt>
                <c:pt idx="2924">
                  <c:v>-1.436445123553276</c:v>
                </c:pt>
                <c:pt idx="2925">
                  <c:v>-1.6642538148164749</c:v>
                </c:pt>
                <c:pt idx="2926">
                  <c:v>-1.794277179837227</c:v>
                </c:pt>
                <c:pt idx="2927">
                  <c:v>-1.8583860522508622</c:v>
                </c:pt>
                <c:pt idx="2928">
                  <c:v>-2.0028748440742494</c:v>
                </c:pt>
                <c:pt idx="2929">
                  <c:v>-2.2349999499320985</c:v>
                </c:pt>
                <c:pt idx="2930">
                  <c:v>-2.5370022064447406</c:v>
                </c:pt>
                <c:pt idx="2931">
                  <c:v>-2.81414794921875</c:v>
                </c:pt>
                <c:pt idx="2932">
                  <c:v>-2.9929943954944611</c:v>
                </c:pt>
                <c:pt idx="2933">
                  <c:v>-3.0067534786462784</c:v>
                </c:pt>
                <c:pt idx="2934">
                  <c:v>-2.7036238789558413</c:v>
                </c:pt>
                <c:pt idx="2935">
                  <c:v>-2.0792102444171907</c:v>
                </c:pt>
                <c:pt idx="2936">
                  <c:v>-1.306876671910286</c:v>
                </c:pt>
                <c:pt idx="2937">
                  <c:v>-0.49973403990268711</c:v>
                </c:pt>
                <c:pt idx="2938">
                  <c:v>0.26702011942863468</c:v>
                </c:pt>
                <c:pt idx="2939">
                  <c:v>0.84703643023967745</c:v>
                </c:pt>
                <c:pt idx="2940">
                  <c:v>1.1864170128107072</c:v>
                </c:pt>
                <c:pt idx="2941">
                  <c:v>1.256469579935074</c:v>
                </c:pt>
                <c:pt idx="2942">
                  <c:v>1.2427397328615188</c:v>
                </c:pt>
                <c:pt idx="2943">
                  <c:v>1.305409020781517</c:v>
                </c:pt>
                <c:pt idx="2944">
                  <c:v>1.5310232520103455</c:v>
                </c:pt>
                <c:pt idx="2945">
                  <c:v>1.8294704014062881</c:v>
                </c:pt>
                <c:pt idx="2946">
                  <c:v>1.9925217640399935</c:v>
                </c:pt>
                <c:pt idx="2947">
                  <c:v>1.9315744811296465</c:v>
                </c:pt>
                <c:pt idx="2948">
                  <c:v>1.8295879304409028</c:v>
                </c:pt>
                <c:pt idx="2949">
                  <c:v>2.1724785965681077</c:v>
                </c:pt>
                <c:pt idx="2950">
                  <c:v>3.1457529044151307</c:v>
                </c:pt>
                <c:pt idx="2951">
                  <c:v>4.4615237760543822</c:v>
                </c:pt>
                <c:pt idx="2952">
                  <c:v>5.789429374337197</c:v>
                </c:pt>
                <c:pt idx="2953">
                  <c:v>6.7137122011184696</c:v>
                </c:pt>
                <c:pt idx="2954">
                  <c:v>6.9060563600063327</c:v>
                </c:pt>
                <c:pt idx="2955">
                  <c:v>6.3090392696857451</c:v>
                </c:pt>
                <c:pt idx="2956">
                  <c:v>4.9178445786237717</c:v>
                </c:pt>
                <c:pt idx="2957">
                  <c:v>3.2921706926822663</c:v>
                </c:pt>
                <c:pt idx="2958">
                  <c:v>1.6132912373542787</c:v>
                </c:pt>
                <c:pt idx="2959">
                  <c:v>2.6977298855781557E-2</c:v>
                </c:pt>
                <c:pt idx="2960">
                  <c:v>-1.1779824042320253</c:v>
                </c:pt>
                <c:pt idx="2961">
                  <c:v>-1.8715510582923891</c:v>
                </c:pt>
                <c:pt idx="2962">
                  <c:v>-2.0693448221683504</c:v>
                </c:pt>
                <c:pt idx="2963">
                  <c:v>-1.9072325223684312</c:v>
                </c:pt>
                <c:pt idx="2964">
                  <c:v>-1.5306624788045884</c:v>
                </c:pt>
                <c:pt idx="2965">
                  <c:v>-1.2628079617023469</c:v>
                </c:pt>
                <c:pt idx="2966">
                  <c:v>-1.1863474309444428</c:v>
                </c:pt>
                <c:pt idx="2967">
                  <c:v>-1.2082394063472748</c:v>
                </c:pt>
                <c:pt idx="2968">
                  <c:v>-1.3246282339096069</c:v>
                </c:pt>
                <c:pt idx="2969">
                  <c:v>-1.532420736551285</c:v>
                </c:pt>
                <c:pt idx="2970">
                  <c:v>-1.8173672497272493</c:v>
                </c:pt>
                <c:pt idx="2971">
                  <c:v>-2.1234543710947036</c:v>
                </c:pt>
                <c:pt idx="2972">
                  <c:v>-2.4865378117561341</c:v>
                </c:pt>
                <c:pt idx="2973">
                  <c:v>-2.8671529591083527</c:v>
                </c:pt>
                <c:pt idx="2974">
                  <c:v>-3.1388777482509616</c:v>
                </c:pt>
                <c:pt idx="2975">
                  <c:v>-3.3261359989643098</c:v>
                </c:pt>
                <c:pt idx="2976">
                  <c:v>-3.4452817887067795</c:v>
                </c:pt>
                <c:pt idx="2977">
                  <c:v>-3.4852668035030367</c:v>
                </c:pt>
                <c:pt idx="2978">
                  <c:v>-3.4723514735698702</c:v>
                </c:pt>
                <c:pt idx="2979">
                  <c:v>-3.3620946210622789</c:v>
                </c:pt>
                <c:pt idx="2980">
                  <c:v>-3.1379381006956102</c:v>
                </c:pt>
                <c:pt idx="2981">
                  <c:v>-2.6558667451143267</c:v>
                </c:pt>
                <c:pt idx="2982">
                  <c:v>-1.8487241131067278</c:v>
                </c:pt>
                <c:pt idx="2983">
                  <c:v>-0.84235807299613952</c:v>
                </c:pt>
                <c:pt idx="2984">
                  <c:v>0.22755141377449037</c:v>
                </c:pt>
                <c:pt idx="2985">
                  <c:v>1.1412326538562776</c:v>
                </c:pt>
                <c:pt idx="2986">
                  <c:v>1.6107184624671937</c:v>
                </c:pt>
                <c:pt idx="2987">
                  <c:v>1.6980361032485962</c:v>
                </c:pt>
                <c:pt idx="2988">
                  <c:v>1.5556634187698366</c:v>
                </c:pt>
                <c:pt idx="2989">
                  <c:v>1.3127683264017105</c:v>
                </c:pt>
                <c:pt idx="2990">
                  <c:v>1.054847059249878</c:v>
                </c:pt>
                <c:pt idx="2991">
                  <c:v>0.9793396246433258</c:v>
                </c:pt>
                <c:pt idx="2992">
                  <c:v>1.3775244855880737</c:v>
                </c:pt>
                <c:pt idx="2993">
                  <c:v>2.2120016813278198</c:v>
                </c:pt>
                <c:pt idx="2994">
                  <c:v>3.1466674089431765</c:v>
                </c:pt>
                <c:pt idx="2995">
                  <c:v>3.5541025650501252</c:v>
                </c:pt>
                <c:pt idx="2996">
                  <c:v>3.3662525761127475</c:v>
                </c:pt>
                <c:pt idx="2997">
                  <c:v>2.5552197915315631</c:v>
                </c:pt>
                <c:pt idx="2998">
                  <c:v>1.3124508225917817</c:v>
                </c:pt>
                <c:pt idx="2999">
                  <c:v>0.15092774569988252</c:v>
                </c:pt>
                <c:pt idx="3000">
                  <c:v>-0.67373899161815642</c:v>
                </c:pt>
                <c:pt idx="3001">
                  <c:v>-0.69804645180702218</c:v>
                </c:pt>
                <c:pt idx="3002">
                  <c:v>0.41192347884178165</c:v>
                </c:pt>
                <c:pt idx="3003">
                  <c:v>2.1955750983953477</c:v>
                </c:pt>
                <c:pt idx="3004">
                  <c:v>3.9253756159543993</c:v>
                </c:pt>
                <c:pt idx="3005">
                  <c:v>5.13852609872818</c:v>
                </c:pt>
                <c:pt idx="3006">
                  <c:v>5.4241596597433093</c:v>
                </c:pt>
                <c:pt idx="3007">
                  <c:v>4.7012368136644369</c:v>
                </c:pt>
                <c:pt idx="3008">
                  <c:v>3.183058724999428</c:v>
                </c:pt>
                <c:pt idx="3009">
                  <c:v>1.4496019434928895</c:v>
                </c:pt>
                <c:pt idx="3010">
                  <c:v>-3.5855711102485657E-2</c:v>
                </c:pt>
                <c:pt idx="3011">
                  <c:v>-1.1846172398328783</c:v>
                </c:pt>
                <c:pt idx="3012">
                  <c:v>-1.9682148885726929</c:v>
                </c:pt>
                <c:pt idx="3013">
                  <c:v>-2.4087090325355529</c:v>
                </c:pt>
                <c:pt idx="3014">
                  <c:v>-2.3944242846965791</c:v>
                </c:pt>
                <c:pt idx="3015">
                  <c:v>-1.9105724519491196</c:v>
                </c:pt>
                <c:pt idx="3016">
                  <c:v>-1.2947951549291612</c:v>
                </c:pt>
                <c:pt idx="3017">
                  <c:v>-0.83625650346279146</c:v>
                </c:pt>
                <c:pt idx="3018">
                  <c:v>-0.69299562692642214</c:v>
                </c:pt>
                <c:pt idx="3019">
                  <c:v>-0.84285917937755594</c:v>
                </c:pt>
                <c:pt idx="3020">
                  <c:v>-1.1477020132541658</c:v>
                </c:pt>
                <c:pt idx="3021">
                  <c:v>-1.4753033798933031</c:v>
                </c:pt>
                <c:pt idx="3022">
                  <c:v>-1.8246025943756103</c:v>
                </c:pt>
                <c:pt idx="3023">
                  <c:v>-2.2011925184726717</c:v>
                </c:pt>
                <c:pt idx="3024">
                  <c:v>-2.5574060654640198</c:v>
                </c:pt>
                <c:pt idx="3025">
                  <c:v>-2.8442675417661669</c:v>
                </c:pt>
                <c:pt idx="3026">
                  <c:v>-3.0243454116582873</c:v>
                </c:pt>
                <c:pt idx="3027">
                  <c:v>-3.0500532799959186</c:v>
                </c:pt>
                <c:pt idx="3028">
                  <c:v>-2.978899097442627</c:v>
                </c:pt>
                <c:pt idx="3029">
                  <c:v>-2.7853860801458361</c:v>
                </c:pt>
                <c:pt idx="3030">
                  <c:v>-2.5486264711618425</c:v>
                </c:pt>
                <c:pt idx="3031">
                  <c:v>-2.325013741850853</c:v>
                </c:pt>
                <c:pt idx="3032">
                  <c:v>-2.0580766528844836</c:v>
                </c:pt>
                <c:pt idx="3033">
                  <c:v>-1.6634825670719147</c:v>
                </c:pt>
                <c:pt idx="3034">
                  <c:v>-1.2531033378839493</c:v>
                </c:pt>
                <c:pt idx="3035">
                  <c:v>-0.90421752154827117</c:v>
                </c:pt>
                <c:pt idx="3036">
                  <c:v>-0.61897280037403113</c:v>
                </c:pt>
                <c:pt idx="3037">
                  <c:v>-0.43921360373497009</c:v>
                </c:pt>
                <c:pt idx="3038">
                  <c:v>-0.35521601200103764</c:v>
                </c:pt>
                <c:pt idx="3039">
                  <c:v>-0.30363479912281038</c:v>
                </c:pt>
                <c:pt idx="3040">
                  <c:v>-0.18673083186149597</c:v>
                </c:pt>
                <c:pt idx="3041">
                  <c:v>0.17884469211101534</c:v>
                </c:pt>
                <c:pt idx="3042">
                  <c:v>0.98427058160305025</c:v>
                </c:pt>
                <c:pt idx="3043">
                  <c:v>2.2051253557205199</c:v>
                </c:pt>
                <c:pt idx="3044">
                  <c:v>3.394641392827034</c:v>
                </c:pt>
                <c:pt idx="3045">
                  <c:v>4.3443134146928788</c:v>
                </c:pt>
                <c:pt idx="3046">
                  <c:v>5.0876529836654667</c:v>
                </c:pt>
                <c:pt idx="3047">
                  <c:v>5.7134389597177506</c:v>
                </c:pt>
                <c:pt idx="3048">
                  <c:v>6.3705671811103821</c:v>
                </c:pt>
                <c:pt idx="3049">
                  <c:v>7.047863034009934</c:v>
                </c:pt>
                <c:pt idx="3050">
                  <c:v>7.4808721572160728</c:v>
                </c:pt>
                <c:pt idx="3051">
                  <c:v>7.3305478441715248</c:v>
                </c:pt>
                <c:pt idx="3052">
                  <c:v>6.4832810336351399</c:v>
                </c:pt>
                <c:pt idx="3053">
                  <c:v>4.936782540678978</c:v>
                </c:pt>
                <c:pt idx="3054">
                  <c:v>3.0924917864799499</c:v>
                </c:pt>
                <c:pt idx="3055">
                  <c:v>1.2900822991132737</c:v>
                </c:pt>
                <c:pt idx="3056">
                  <c:v>-0.16177374601364136</c:v>
                </c:pt>
                <c:pt idx="3057">
                  <c:v>-1.1633357137441636</c:v>
                </c:pt>
                <c:pt idx="3058">
                  <c:v>-1.6347130966186525</c:v>
                </c:pt>
                <c:pt idx="3059">
                  <c:v>-1.6735485488176347</c:v>
                </c:pt>
                <c:pt idx="3060">
                  <c:v>-1.3947281634807587</c:v>
                </c:pt>
                <c:pt idx="3061">
                  <c:v>-0.96505019903182987</c:v>
                </c:pt>
                <c:pt idx="3062">
                  <c:v>-0.62371196866035461</c:v>
                </c:pt>
                <c:pt idx="3063">
                  <c:v>-0.42076271474361421</c:v>
                </c:pt>
                <c:pt idx="3064">
                  <c:v>-0.36033641874790195</c:v>
                </c:pt>
                <c:pt idx="3065">
                  <c:v>-0.44023218870162967</c:v>
                </c:pt>
                <c:pt idx="3066">
                  <c:v>-0.62745769500732429</c:v>
                </c:pt>
                <c:pt idx="3067">
                  <c:v>-0.85816309690475467</c:v>
                </c:pt>
                <c:pt idx="3068">
                  <c:v>-1.1304591590166093</c:v>
                </c:pt>
                <c:pt idx="3069">
                  <c:v>-1.379860448241234</c:v>
                </c:pt>
                <c:pt idx="3070">
                  <c:v>-1.6585878628492357</c:v>
                </c:pt>
                <c:pt idx="3071">
                  <c:v>-1.9617045986652375</c:v>
                </c:pt>
                <c:pt idx="3072">
                  <c:v>-2.3046560758352279</c:v>
                </c:pt>
                <c:pt idx="3073">
                  <c:v>-2.7038659536838532</c:v>
                </c:pt>
                <c:pt idx="3074">
                  <c:v>-3.1405488824844361</c:v>
                </c:pt>
                <c:pt idx="3075">
                  <c:v>-3.6004101741313934</c:v>
                </c:pt>
                <c:pt idx="3076">
                  <c:v>-3.9810299992561342</c:v>
                </c:pt>
                <c:pt idx="3077">
                  <c:v>-4.1992632901668552</c:v>
                </c:pt>
                <c:pt idx="3078">
                  <c:v>-4.1642484086751939</c:v>
                </c:pt>
                <c:pt idx="3079">
                  <c:v>-3.8942976647615435</c:v>
                </c:pt>
                <c:pt idx="3080">
                  <c:v>-3.4766561937332154</c:v>
                </c:pt>
                <c:pt idx="3081">
                  <c:v>-2.9680963665246964</c:v>
                </c:pt>
                <c:pt idx="3082">
                  <c:v>-2.4226710140705108</c:v>
                </c:pt>
                <c:pt idx="3083">
                  <c:v>-1.8172427040338517</c:v>
                </c:pt>
                <c:pt idx="3084">
                  <c:v>-1.1178654259443284</c:v>
                </c:pt>
                <c:pt idx="3085">
                  <c:v>-0.22311337709426882</c:v>
                </c:pt>
                <c:pt idx="3086">
                  <c:v>0.67064815342426298</c:v>
                </c:pt>
                <c:pt idx="3087">
                  <c:v>1.3627006244659425</c:v>
                </c:pt>
                <c:pt idx="3088">
                  <c:v>1.660931426882744</c:v>
                </c:pt>
                <c:pt idx="3089">
                  <c:v>1.5337299281358721</c:v>
                </c:pt>
                <c:pt idx="3090">
                  <c:v>1.1271893960237505</c:v>
                </c:pt>
                <c:pt idx="3091">
                  <c:v>0.62595496058464051</c:v>
                </c:pt>
                <c:pt idx="3092">
                  <c:v>0.35420912146568301</c:v>
                </c:pt>
                <c:pt idx="3093">
                  <c:v>0.69279974520206455</c:v>
                </c:pt>
                <c:pt idx="3094">
                  <c:v>1.7293122750520706</c:v>
                </c:pt>
                <c:pt idx="3095">
                  <c:v>3.0731228846311569</c:v>
                </c:pt>
                <c:pt idx="3096">
                  <c:v>4.0083458518981931</c:v>
                </c:pt>
                <c:pt idx="3097">
                  <c:v>4.2593270587921142</c:v>
                </c:pt>
                <c:pt idx="3098">
                  <c:v>3.8264711326360703</c:v>
                </c:pt>
                <c:pt idx="3099">
                  <c:v>2.9530011945962906</c:v>
                </c:pt>
                <c:pt idx="3100">
                  <c:v>2.1072768795490266</c:v>
                </c:pt>
                <c:pt idx="3101">
                  <c:v>1.970977697968483</c:v>
                </c:pt>
                <c:pt idx="3102">
                  <c:v>2.6710010933876038</c:v>
                </c:pt>
                <c:pt idx="3103">
                  <c:v>3.6565709263086319</c:v>
                </c:pt>
                <c:pt idx="3104">
                  <c:v>4.3098926103115085</c:v>
                </c:pt>
                <c:pt idx="3105">
                  <c:v>4.3264566028118132</c:v>
                </c:pt>
                <c:pt idx="3106">
                  <c:v>3.7522085702419283</c:v>
                </c:pt>
                <c:pt idx="3107">
                  <c:v>2.770126601457596</c:v>
                </c:pt>
                <c:pt idx="3108">
                  <c:v>1.639260476231575</c:v>
                </c:pt>
                <c:pt idx="3109">
                  <c:v>0.68946507811546331</c:v>
                </c:pt>
                <c:pt idx="3110">
                  <c:v>0.10384362637996675</c:v>
                </c:pt>
                <c:pt idx="3111">
                  <c:v>-0.15391450345516206</c:v>
                </c:pt>
                <c:pt idx="3112">
                  <c:v>-0.15828763604164126</c:v>
                </c:pt>
                <c:pt idx="3113">
                  <c:v>-4.8157668113708498E-3</c:v>
                </c:pt>
                <c:pt idx="3114">
                  <c:v>0.14702472925186158</c:v>
                </c:pt>
                <c:pt idx="3115">
                  <c:v>0.18298627495765687</c:v>
                </c:pt>
                <c:pt idx="3116">
                  <c:v>3.559083223342896E-2</c:v>
                </c:pt>
                <c:pt idx="3117">
                  <c:v>-0.30830964803695682</c:v>
                </c:pt>
                <c:pt idx="3118">
                  <c:v>-0.84499399781227114</c:v>
                </c:pt>
                <c:pt idx="3119">
                  <c:v>-1.4923333954811098</c:v>
                </c:pt>
                <c:pt idx="3120">
                  <c:v>-2.1846495759487152</c:v>
                </c:pt>
                <c:pt idx="3121">
                  <c:v>-2.8565314918756486</c:v>
                </c:pt>
                <c:pt idx="3122">
                  <c:v>-3.4771134459972384</c:v>
                </c:pt>
                <c:pt idx="3123">
                  <c:v>-3.9370057278871537</c:v>
                </c:pt>
                <c:pt idx="3124">
                  <c:v>-4.2000088101625446</c:v>
                </c:pt>
                <c:pt idx="3125">
                  <c:v>-4.2845349901914602</c:v>
                </c:pt>
                <c:pt idx="3126">
                  <c:v>-4.1146640199422837</c:v>
                </c:pt>
                <c:pt idx="3127">
                  <c:v>-3.7058524292707444</c:v>
                </c:pt>
                <c:pt idx="3128">
                  <c:v>-3.2186402016878128</c:v>
                </c:pt>
                <c:pt idx="3129">
                  <c:v>-2.7766187649965288</c:v>
                </c:pt>
                <c:pt idx="3130">
                  <c:v>-2.3862060230970386</c:v>
                </c:pt>
                <c:pt idx="3131">
                  <c:v>-1.9361241996288301</c:v>
                </c:pt>
                <c:pt idx="3132">
                  <c:v>-1.4599462527036668</c:v>
                </c:pt>
                <c:pt idx="3133">
                  <c:v>-1.1313894510269165</c:v>
                </c:pt>
                <c:pt idx="3134">
                  <c:v>-1.0721325981616974</c:v>
                </c:pt>
                <c:pt idx="3135">
                  <c:v>-1.1339932161569597</c:v>
                </c:pt>
                <c:pt idx="3136">
                  <c:v>-1.2674138134717943</c:v>
                </c:pt>
                <c:pt idx="3137">
                  <c:v>-1.3515166550874711</c:v>
                </c:pt>
                <c:pt idx="3138">
                  <c:v>-1.2562696051597595</c:v>
                </c:pt>
                <c:pt idx="3139">
                  <c:v>-0.94113625645637522</c:v>
                </c:pt>
                <c:pt idx="3140">
                  <c:v>-0.40433379292488097</c:v>
                </c:pt>
                <c:pt idx="3141">
                  <c:v>2.1596106290817263E-2</c:v>
                </c:pt>
                <c:pt idx="3142">
                  <c:v>0.25882933974266054</c:v>
                </c:pt>
                <c:pt idx="3143">
                  <c:v>0.50925798475742345</c:v>
                </c:pt>
                <c:pt idx="3144">
                  <c:v>0.97128450036048897</c:v>
                </c:pt>
                <c:pt idx="3145">
                  <c:v>1.8539070850610735</c:v>
                </c:pt>
                <c:pt idx="3146">
                  <c:v>2.8699485129117965</c:v>
                </c:pt>
                <c:pt idx="3147">
                  <c:v>3.6198381328582765</c:v>
                </c:pt>
                <c:pt idx="3148">
                  <c:v>3.7997359085083011</c:v>
                </c:pt>
                <c:pt idx="3149">
                  <c:v>3.2967853152751925</c:v>
                </c:pt>
                <c:pt idx="3150">
                  <c:v>2.4155818498134614</c:v>
                </c:pt>
                <c:pt idx="3151">
                  <c:v>1.5067269015312195</c:v>
                </c:pt>
                <c:pt idx="3152">
                  <c:v>1.2676775228977204</c:v>
                </c:pt>
                <c:pt idx="3153">
                  <c:v>2.3357615089416504</c:v>
                </c:pt>
                <c:pt idx="3154">
                  <c:v>4.2114752000570297</c:v>
                </c:pt>
                <c:pt idx="3155">
                  <c:v>6.0622049081325535</c:v>
                </c:pt>
                <c:pt idx="3156">
                  <c:v>7.2811090511083609</c:v>
                </c:pt>
                <c:pt idx="3157">
                  <c:v>7.4881016546487809</c:v>
                </c:pt>
                <c:pt idx="3158">
                  <c:v>6.7079164409637455</c:v>
                </c:pt>
                <c:pt idx="3159">
                  <c:v>5.2364669609069825</c:v>
                </c:pt>
                <c:pt idx="3160">
                  <c:v>3.2989926391839983</c:v>
                </c:pt>
                <c:pt idx="3161">
                  <c:v>1.2378081911802292</c:v>
                </c:pt>
                <c:pt idx="3162">
                  <c:v>-0.49181398630142215</c:v>
                </c:pt>
                <c:pt idx="3163">
                  <c:v>-1.7036558622121811</c:v>
                </c:pt>
                <c:pt idx="3164">
                  <c:v>-2.3307603853940964</c:v>
                </c:pt>
                <c:pt idx="3165">
                  <c:v>-2.3554648715257644</c:v>
                </c:pt>
                <c:pt idx="3166">
                  <c:v>-1.8596502202749254</c:v>
                </c:pt>
                <c:pt idx="3167">
                  <c:v>-1.2264020276069643</c:v>
                </c:pt>
                <c:pt idx="3168">
                  <c:v>-0.76255059599876407</c:v>
                </c:pt>
                <c:pt idx="3169">
                  <c:v>-0.46953960299491887</c:v>
                </c:pt>
                <c:pt idx="3170">
                  <c:v>-0.19285695970058442</c:v>
                </c:pt>
                <c:pt idx="3171">
                  <c:v>-6.2745886445045473E-2</c:v>
                </c:pt>
                <c:pt idx="3172">
                  <c:v>-0.26822113752365112</c:v>
                </c:pt>
                <c:pt idx="3173">
                  <c:v>-0.62667299866676329</c:v>
                </c:pt>
                <c:pt idx="3174">
                  <c:v>-1.0264570730924607</c:v>
                </c:pt>
                <c:pt idx="3175">
                  <c:v>-1.4634458112716675</c:v>
                </c:pt>
                <c:pt idx="3176">
                  <c:v>-1.9013087081909181</c:v>
                </c:pt>
                <c:pt idx="3177">
                  <c:v>-2.0788822156190871</c:v>
                </c:pt>
                <c:pt idx="3178">
                  <c:v>-2.0126747775077822</c:v>
                </c:pt>
                <c:pt idx="3179">
                  <c:v>-1.8409134024381639</c:v>
                </c:pt>
                <c:pt idx="3180">
                  <c:v>-1.6520939451456071</c:v>
                </c:pt>
                <c:pt idx="3181">
                  <c:v>-1.4791444158554077</c:v>
                </c:pt>
                <c:pt idx="3182">
                  <c:v>-1.3426750802993774</c:v>
                </c:pt>
                <c:pt idx="3183">
                  <c:v>-1.3533018100261689</c:v>
                </c:pt>
                <c:pt idx="3184">
                  <c:v>-1.50751042842865</c:v>
                </c:pt>
                <c:pt idx="3185">
                  <c:v>-1.8212954092025757</c:v>
                </c:pt>
                <c:pt idx="3186">
                  <c:v>-2.1035586351156237</c:v>
                </c:pt>
                <c:pt idx="3187">
                  <c:v>-2.3088719183206559</c:v>
                </c:pt>
                <c:pt idx="3188">
                  <c:v>-2.4595242601633074</c:v>
                </c:pt>
                <c:pt idx="3189">
                  <c:v>-2.5701021248102189</c:v>
                </c:pt>
                <c:pt idx="3190">
                  <c:v>-2.6074243175983431</c:v>
                </c:pt>
                <c:pt idx="3191">
                  <c:v>-2.5535661989450458</c:v>
                </c:pt>
                <c:pt idx="3192">
                  <c:v>-2.2640559339523318</c:v>
                </c:pt>
                <c:pt idx="3193">
                  <c:v>-1.6692251175642014</c:v>
                </c:pt>
                <c:pt idx="3194">
                  <c:v>-0.8225173008441925</c:v>
                </c:pt>
                <c:pt idx="3195">
                  <c:v>7.8138096928596495E-2</c:v>
                </c:pt>
                <c:pt idx="3196">
                  <c:v>0.90314865052700044</c:v>
                </c:pt>
                <c:pt idx="3197">
                  <c:v>1.4343120592832566</c:v>
                </c:pt>
                <c:pt idx="3198">
                  <c:v>1.6163054770231249</c:v>
                </c:pt>
                <c:pt idx="3199">
                  <c:v>1.8203510838747026</c:v>
                </c:pt>
                <c:pt idx="3200">
                  <c:v>2.2307227116823198</c:v>
                </c:pt>
                <c:pt idx="3201">
                  <c:v>2.9321453458070756</c:v>
                </c:pt>
                <c:pt idx="3202">
                  <c:v>3.903463760018349</c:v>
                </c:pt>
                <c:pt idx="3203">
                  <c:v>5.2498997694253928</c:v>
                </c:pt>
                <c:pt idx="3204">
                  <c:v>6.6530607873201371</c:v>
                </c:pt>
                <c:pt idx="3205">
                  <c:v>7.3790329563617707</c:v>
                </c:pt>
                <c:pt idx="3206">
                  <c:v>7.1925751894712455</c:v>
                </c:pt>
                <c:pt idx="3207">
                  <c:v>6.3817277616262436</c:v>
                </c:pt>
                <c:pt idx="3208">
                  <c:v>5.1035182338953025</c:v>
                </c:pt>
                <c:pt idx="3209">
                  <c:v>3.8439677560329439</c:v>
                </c:pt>
                <c:pt idx="3210">
                  <c:v>2.9971236991882324</c:v>
                </c:pt>
                <c:pt idx="3211">
                  <c:v>2.5575627708435058</c:v>
                </c:pt>
                <c:pt idx="3212">
                  <c:v>2.4804175311326984</c:v>
                </c:pt>
                <c:pt idx="3213">
                  <c:v>2.406323368549347</c:v>
                </c:pt>
                <c:pt idx="3214">
                  <c:v>2.2163426542282108</c:v>
                </c:pt>
                <c:pt idx="3215">
                  <c:v>1.7340157753229142</c:v>
                </c:pt>
                <c:pt idx="3216">
                  <c:v>1.1184355294704438</c:v>
                </c:pt>
                <c:pt idx="3217">
                  <c:v>0.45058234512805939</c:v>
                </c:pt>
                <c:pt idx="3218">
                  <c:v>-0.18248458385467531</c:v>
                </c:pt>
                <c:pt idx="3219">
                  <c:v>-0.75413586795330056</c:v>
                </c:pt>
                <c:pt idx="3220">
                  <c:v>-1.2414159232378006</c:v>
                </c:pt>
                <c:pt idx="3221">
                  <c:v>-1.5764713203907015</c:v>
                </c:pt>
                <c:pt idx="3222">
                  <c:v>-1.7921575641632081</c:v>
                </c:pt>
                <c:pt idx="3223">
                  <c:v>-1.9582921636104584</c:v>
                </c:pt>
                <c:pt idx="3224">
                  <c:v>-2.029432312846184</c:v>
                </c:pt>
                <c:pt idx="3225">
                  <c:v>-2.0423388719558715</c:v>
                </c:pt>
                <c:pt idx="3226">
                  <c:v>-2.090456194281578</c:v>
                </c:pt>
                <c:pt idx="3227">
                  <c:v>-2.1800571727752684</c:v>
                </c:pt>
                <c:pt idx="3228">
                  <c:v>-2.1889782696962357</c:v>
                </c:pt>
                <c:pt idx="3229">
                  <c:v>-2.0301556134223939</c:v>
                </c:pt>
                <c:pt idx="3230">
                  <c:v>-1.6507368063926697</c:v>
                </c:pt>
                <c:pt idx="3231">
                  <c:v>-1.081517379283905</c:v>
                </c:pt>
                <c:pt idx="3232">
                  <c:v>-0.54894362211227421</c:v>
                </c:pt>
                <c:pt idx="3233">
                  <c:v>-2.5096249580383303E-3</c:v>
                </c:pt>
                <c:pt idx="3234">
                  <c:v>0.53126456558704382</c:v>
                </c:pt>
                <c:pt idx="3235">
                  <c:v>1.0294865155220032</c:v>
                </c:pt>
                <c:pt idx="3236">
                  <c:v>1.3916770863533021</c:v>
                </c:pt>
                <c:pt idx="3237">
                  <c:v>1.4530015146732331</c:v>
                </c:pt>
                <c:pt idx="3238">
                  <c:v>1.177716355919838</c:v>
                </c:pt>
                <c:pt idx="3239">
                  <c:v>0.7765342122316361</c:v>
                </c:pt>
                <c:pt idx="3240">
                  <c:v>0.46728608608245853</c:v>
                </c:pt>
                <c:pt idx="3241">
                  <c:v>0.32594777405261993</c:v>
                </c:pt>
                <c:pt idx="3242">
                  <c:v>0.36950894594192507</c:v>
                </c:pt>
                <c:pt idx="3243">
                  <c:v>0.52578864812850956</c:v>
                </c:pt>
                <c:pt idx="3244">
                  <c:v>0.67780280649662017</c:v>
                </c:pt>
                <c:pt idx="3245">
                  <c:v>0.74051594853401193</c:v>
                </c:pt>
                <c:pt idx="3246">
                  <c:v>0.64122145593166358</c:v>
                </c:pt>
                <c:pt idx="3247">
                  <c:v>0.39778432667255403</c:v>
                </c:pt>
                <c:pt idx="3248">
                  <c:v>0.17014754354953768</c:v>
                </c:pt>
                <c:pt idx="3249">
                  <c:v>5.8384448289871219E-3</c:v>
                </c:pt>
                <c:pt idx="3250">
                  <c:v>-6.802124440670014E-2</c:v>
                </c:pt>
                <c:pt idx="3251">
                  <c:v>-3.8587530255317692E-2</c:v>
                </c:pt>
                <c:pt idx="3252">
                  <c:v>-2.6572671532630921E-2</c:v>
                </c:pt>
                <c:pt idx="3253">
                  <c:v>-0.177703315615654</c:v>
                </c:pt>
                <c:pt idx="3254">
                  <c:v>-0.36995099544525151</c:v>
                </c:pt>
                <c:pt idx="3255">
                  <c:v>-0.56408206343650824</c:v>
                </c:pt>
                <c:pt idx="3256">
                  <c:v>-0.70371006488800047</c:v>
                </c:pt>
                <c:pt idx="3257">
                  <c:v>-0.6427943569421769</c:v>
                </c:pt>
                <c:pt idx="3258">
                  <c:v>-0.35338057100772857</c:v>
                </c:pt>
                <c:pt idx="3259">
                  <c:v>5.0318214297294619E-2</c:v>
                </c:pt>
                <c:pt idx="3260">
                  <c:v>0.43366693496704106</c:v>
                </c:pt>
                <c:pt idx="3261">
                  <c:v>0.72278485178947449</c:v>
                </c:pt>
                <c:pt idx="3262">
                  <c:v>0.899287149310112</c:v>
                </c:pt>
                <c:pt idx="3263">
                  <c:v>0.9258434486389161</c:v>
                </c:pt>
                <c:pt idx="3264">
                  <c:v>0.8396923273801804</c:v>
                </c:pt>
                <c:pt idx="3265">
                  <c:v>0.71868887722492225</c:v>
                </c:pt>
                <c:pt idx="3266">
                  <c:v>0.62674082636833195</c:v>
                </c:pt>
                <c:pt idx="3267">
                  <c:v>0.64899883747100828</c:v>
                </c:pt>
                <c:pt idx="3268">
                  <c:v>0.81877859115600593</c:v>
                </c:pt>
                <c:pt idx="3269">
                  <c:v>0.96078816354274754</c:v>
                </c:pt>
                <c:pt idx="3270">
                  <c:v>0.90290423691272736</c:v>
                </c:pt>
                <c:pt idx="3271">
                  <c:v>0.65278315544128418</c:v>
                </c:pt>
                <c:pt idx="3272">
                  <c:v>0.33907886624336242</c:v>
                </c:pt>
                <c:pt idx="3273">
                  <c:v>0.1168612825870514</c:v>
                </c:pt>
                <c:pt idx="3274">
                  <c:v>-6.084904968738556E-2</c:v>
                </c:pt>
                <c:pt idx="3275">
                  <c:v>-0.14082141816616059</c:v>
                </c:pt>
                <c:pt idx="3276">
                  <c:v>-0.1786458867788315</c:v>
                </c:pt>
                <c:pt idx="3277">
                  <c:v>-0.16090543448925018</c:v>
                </c:pt>
                <c:pt idx="3278">
                  <c:v>-7.8890633583068859E-3</c:v>
                </c:pt>
                <c:pt idx="3279">
                  <c:v>0.27332341790199283</c:v>
                </c:pt>
                <c:pt idx="3280">
                  <c:v>0.55564219236373902</c:v>
                </c:pt>
                <c:pt idx="3281">
                  <c:v>0.88090057969093327</c:v>
                </c:pt>
                <c:pt idx="3282">
                  <c:v>1.1478622269630432</c:v>
                </c:pt>
                <c:pt idx="3283">
                  <c:v>1.4487845027446749</c:v>
                </c:pt>
                <c:pt idx="3284">
                  <c:v>1.7990952855348588</c:v>
                </c:pt>
                <c:pt idx="3285">
                  <c:v>2.0355701351165774</c:v>
                </c:pt>
                <c:pt idx="3286">
                  <c:v>2.121802532672882</c:v>
                </c:pt>
                <c:pt idx="3287">
                  <c:v>2.0708984273672106</c:v>
                </c:pt>
                <c:pt idx="3288">
                  <c:v>1.8480733180046083</c:v>
                </c:pt>
                <c:pt idx="3289">
                  <c:v>1.5979522365331651</c:v>
                </c:pt>
                <c:pt idx="3290">
                  <c:v>1.3462915831804276</c:v>
                </c:pt>
                <c:pt idx="3291">
                  <c:v>1.0249660331010819</c:v>
                </c:pt>
                <c:pt idx="3292">
                  <c:v>0.74747705876827242</c:v>
                </c:pt>
                <c:pt idx="3293">
                  <c:v>0.6184237468242646</c:v>
                </c:pt>
                <c:pt idx="3294">
                  <c:v>0.59542664766311648</c:v>
                </c:pt>
                <c:pt idx="3295">
                  <c:v>0.69681268930435181</c:v>
                </c:pt>
                <c:pt idx="3296">
                  <c:v>0.92707136392593392</c:v>
                </c:pt>
                <c:pt idx="3297">
                  <c:v>1.2489009439945222</c:v>
                </c:pt>
                <c:pt idx="3298">
                  <c:v>1.641901663541794</c:v>
                </c:pt>
                <c:pt idx="3299">
                  <c:v>2.1188140207529069</c:v>
                </c:pt>
                <c:pt idx="3300">
                  <c:v>2.5080134654045105</c:v>
                </c:pt>
                <c:pt idx="3301">
                  <c:v>2.6079610919952394</c:v>
                </c:pt>
                <c:pt idx="3302">
                  <c:v>2.3381085813045503</c:v>
                </c:pt>
                <c:pt idx="3303">
                  <c:v>1.8820140659809113</c:v>
                </c:pt>
                <c:pt idx="3304">
                  <c:v>1.3615563243627549</c:v>
                </c:pt>
                <c:pt idx="3305">
                  <c:v>0.92170361995697025</c:v>
                </c:pt>
                <c:pt idx="3306">
                  <c:v>0.47818412661552434</c:v>
                </c:pt>
                <c:pt idx="3307">
                  <c:v>0.23870731651782992</c:v>
                </c:pt>
                <c:pt idx="3308">
                  <c:v>3.4510266780853273E-3</c:v>
                </c:pt>
                <c:pt idx="3309">
                  <c:v>-0.21152536511421205</c:v>
                </c:pt>
                <c:pt idx="3310">
                  <c:v>-0.28625687420368195</c:v>
                </c:pt>
                <c:pt idx="3311">
                  <c:v>-0.31676764547824859</c:v>
                </c:pt>
                <c:pt idx="3312">
                  <c:v>-0.34269536912441256</c:v>
                </c:pt>
                <c:pt idx="3313">
                  <c:v>-0.28915767788887026</c:v>
                </c:pt>
                <c:pt idx="3314">
                  <c:v>-0.17467738151550294</c:v>
                </c:pt>
                <c:pt idx="3315">
                  <c:v>-4.3225541710853577E-2</c:v>
                </c:pt>
                <c:pt idx="3316">
                  <c:v>-2.2303034663200379E-2</c:v>
                </c:pt>
                <c:pt idx="3317">
                  <c:v>-0.15651943802833557</c:v>
                </c:pt>
                <c:pt idx="3318">
                  <c:v>-0.36361670672893526</c:v>
                </c:pt>
                <c:pt idx="3319">
                  <c:v>-0.56819733381271365</c:v>
                </c:pt>
                <c:pt idx="3320">
                  <c:v>-0.69885746061801912</c:v>
                </c:pt>
                <c:pt idx="3321">
                  <c:v>-0.76304059267044066</c:v>
                </c:pt>
                <c:pt idx="3322">
                  <c:v>-0.69971817076206211</c:v>
                </c:pt>
                <c:pt idx="3323">
                  <c:v>-0.60269356727600099</c:v>
                </c:pt>
                <c:pt idx="3324">
                  <c:v>-0.50053218483924866</c:v>
                </c:pt>
                <c:pt idx="3325">
                  <c:v>-0.43876512229442599</c:v>
                </c:pt>
                <c:pt idx="3326">
                  <c:v>-0.29367874503135682</c:v>
                </c:pt>
                <c:pt idx="3327">
                  <c:v>-3.6031712293624882E-2</c:v>
                </c:pt>
                <c:pt idx="3328">
                  <c:v>0.29845182716846469</c:v>
                </c:pt>
                <c:pt idx="3329">
                  <c:v>0.58072265446186067</c:v>
                </c:pt>
                <c:pt idx="3330">
                  <c:v>0.71062615156173714</c:v>
                </c:pt>
                <c:pt idx="3331">
                  <c:v>0.67459677815437324</c:v>
                </c:pt>
                <c:pt idx="3332">
                  <c:v>0.49902711153030399</c:v>
                </c:pt>
                <c:pt idx="3333">
                  <c:v>0.19185240805149079</c:v>
                </c:pt>
                <c:pt idx="3334">
                  <c:v>-0.23080772817134859</c:v>
                </c:pt>
                <c:pt idx="3335">
                  <c:v>-0.68081704616546634</c:v>
                </c:pt>
                <c:pt idx="3336">
                  <c:v>-1.0214191120862961</c:v>
                </c:pt>
                <c:pt idx="3337">
                  <c:v>-1.3160380893945696</c:v>
                </c:pt>
                <c:pt idx="3338">
                  <c:v>-1.5898953580856323</c:v>
                </c:pt>
                <c:pt idx="3339">
                  <c:v>-1.8206323349475861</c:v>
                </c:pt>
                <c:pt idx="3340">
                  <c:v>-2.0080683410167697</c:v>
                </c:pt>
                <c:pt idx="3341">
                  <c:v>-1.9784276354312897</c:v>
                </c:pt>
                <c:pt idx="3342">
                  <c:v>-1.6427173501253129</c:v>
                </c:pt>
                <c:pt idx="3343">
                  <c:v>-1.1536457079648972</c:v>
                </c:pt>
                <c:pt idx="3344">
                  <c:v>-0.72657033920288094</c:v>
                </c:pt>
                <c:pt idx="3345">
                  <c:v>-0.35497803032398223</c:v>
                </c:pt>
                <c:pt idx="3346">
                  <c:v>5.6624436378479005E-2</c:v>
                </c:pt>
                <c:pt idx="3347">
                  <c:v>0.31617356836795807</c:v>
                </c:pt>
                <c:pt idx="3348">
                  <c:v>0.30844998121261596</c:v>
                </c:pt>
                <c:pt idx="3349">
                  <c:v>5.6359557509422308E-2</c:v>
                </c:pt>
                <c:pt idx="3350">
                  <c:v>-0.34017229557037354</c:v>
                </c:pt>
                <c:pt idx="3351">
                  <c:v>-0.65906131088733677</c:v>
                </c:pt>
                <c:pt idx="3352">
                  <c:v>-0.774919211268425</c:v>
                </c:pt>
                <c:pt idx="3353">
                  <c:v>-0.49354534685611728</c:v>
                </c:pt>
                <c:pt idx="3354">
                  <c:v>0.2531101781129837</c:v>
                </c:pt>
                <c:pt idx="3355">
                  <c:v>1.4692813324928284</c:v>
                </c:pt>
                <c:pt idx="3356">
                  <c:v>2.7624240642786027</c:v>
                </c:pt>
                <c:pt idx="3357">
                  <c:v>3.8818284773826601</c:v>
                </c:pt>
                <c:pt idx="3358">
                  <c:v>4.6120258444547657</c:v>
                </c:pt>
                <c:pt idx="3359">
                  <c:v>4.8837149655818939</c:v>
                </c:pt>
                <c:pt idx="3360">
                  <c:v>4.7124219524860385</c:v>
                </c:pt>
                <c:pt idx="3361">
                  <c:v>4.0232474809885028</c:v>
                </c:pt>
                <c:pt idx="3362">
                  <c:v>2.8894665187597277</c:v>
                </c:pt>
                <c:pt idx="3363">
                  <c:v>1.6922017514705658</c:v>
                </c:pt>
                <c:pt idx="3364">
                  <c:v>0.560738040804863</c:v>
                </c:pt>
                <c:pt idx="3365">
                  <c:v>-0.42905289709568029</c:v>
                </c:pt>
                <c:pt idx="3366">
                  <c:v>-1.2822405982017517</c:v>
                </c:pt>
                <c:pt idx="3367">
                  <c:v>-1.8361473369598389</c:v>
                </c:pt>
                <c:pt idx="3368">
                  <c:v>-2.0401707243919374</c:v>
                </c:pt>
                <c:pt idx="3369">
                  <c:v>-1.9882725924253464</c:v>
                </c:pt>
                <c:pt idx="3370">
                  <c:v>-1.7536173963546753</c:v>
                </c:pt>
                <c:pt idx="3371">
                  <c:v>-1.3187757557630539</c:v>
                </c:pt>
                <c:pt idx="3372">
                  <c:v>-0.94029718101024629</c:v>
                </c:pt>
                <c:pt idx="3373">
                  <c:v>-0.75053398311138153</c:v>
                </c:pt>
                <c:pt idx="3374">
                  <c:v>-0.61433537364006041</c:v>
                </c:pt>
                <c:pt idx="3375">
                  <c:v>-0.48270460903644563</c:v>
                </c:pt>
                <c:pt idx="3376">
                  <c:v>-0.34664516329765321</c:v>
                </c:pt>
                <c:pt idx="3377">
                  <c:v>-0.24941473782062532</c:v>
                </c:pt>
                <c:pt idx="3378">
                  <c:v>-0.14747087180614471</c:v>
                </c:pt>
                <c:pt idx="3379">
                  <c:v>-6.1678769588470461E-2</c:v>
                </c:pt>
                <c:pt idx="3380">
                  <c:v>-0.17923177778720856</c:v>
                </c:pt>
                <c:pt idx="3381">
                  <c:v>-0.46820526838302617</c:v>
                </c:pt>
                <c:pt idx="3382">
                  <c:v>-0.7554760497808457</c:v>
                </c:pt>
                <c:pt idx="3383">
                  <c:v>-0.87797638714313508</c:v>
                </c:pt>
                <c:pt idx="3384">
                  <c:v>-0.66607563078403476</c:v>
                </c:pt>
                <c:pt idx="3385">
                  <c:v>-0.1270652586221695</c:v>
                </c:pt>
                <c:pt idx="3386">
                  <c:v>0.52402688205242165</c:v>
                </c:pt>
                <c:pt idx="3387">
                  <c:v>1.0466498476266861</c:v>
                </c:pt>
                <c:pt idx="3388">
                  <c:v>1.4480378133058549</c:v>
                </c:pt>
                <c:pt idx="3389">
                  <c:v>1.7361149257421495</c:v>
                </c:pt>
                <c:pt idx="3390">
                  <c:v>1.9096807515621186</c:v>
                </c:pt>
                <c:pt idx="3391">
                  <c:v>1.9043784964084627</c:v>
                </c:pt>
                <c:pt idx="3392">
                  <c:v>1.5322646158933639</c:v>
                </c:pt>
                <c:pt idx="3393">
                  <c:v>0.86365772545337682</c:v>
                </c:pt>
                <c:pt idx="3394">
                  <c:v>0.14503024399280548</c:v>
                </c:pt>
                <c:pt idx="3395">
                  <c:v>-0.51689912617206579</c:v>
                </c:pt>
                <c:pt idx="3396">
                  <c:v>-0.99787237465381629</c:v>
                </c:pt>
                <c:pt idx="3397">
                  <c:v>-1.29301409304142</c:v>
                </c:pt>
                <c:pt idx="3398">
                  <c:v>-1.3432615560293197</c:v>
                </c:pt>
                <c:pt idx="3399">
                  <c:v>-1.1519412446022035</c:v>
                </c:pt>
                <c:pt idx="3400">
                  <c:v>-0.72700771093368532</c:v>
                </c:pt>
                <c:pt idx="3401">
                  <c:v>-0.23168188691139222</c:v>
                </c:pt>
                <c:pt idx="3402">
                  <c:v>0.13099166393280029</c:v>
                </c:pt>
                <c:pt idx="3403">
                  <c:v>0.32438832163810732</c:v>
                </c:pt>
                <c:pt idx="3404">
                  <c:v>0.45657223284244541</c:v>
                </c:pt>
                <c:pt idx="3405">
                  <c:v>0.55668124258518226</c:v>
                </c:pt>
                <c:pt idx="3406">
                  <c:v>0.53394375979900366</c:v>
                </c:pt>
                <c:pt idx="3407">
                  <c:v>0.48507448554039007</c:v>
                </c:pt>
                <c:pt idx="3408">
                  <c:v>0.48336826801300053</c:v>
                </c:pt>
                <c:pt idx="3409">
                  <c:v>0.48958444297313691</c:v>
                </c:pt>
                <c:pt idx="3410">
                  <c:v>0.45273587465286258</c:v>
                </c:pt>
                <c:pt idx="3411">
                  <c:v>0.33191544234752657</c:v>
                </c:pt>
                <c:pt idx="3412">
                  <c:v>0.19059057891368866</c:v>
                </c:pt>
                <c:pt idx="3413">
                  <c:v>9.3207541108131411E-2</c:v>
                </c:pt>
                <c:pt idx="3414">
                  <c:v>3.5251109004020689E-2</c:v>
                </c:pt>
                <c:pt idx="3415">
                  <c:v>-4.3004516959190373E-2</c:v>
                </c:pt>
                <c:pt idx="3416">
                  <c:v>-0.13327850997447968</c:v>
                </c:pt>
                <c:pt idx="3417">
                  <c:v>-0.18261497676372529</c:v>
                </c:pt>
                <c:pt idx="3418">
                  <c:v>-0.21580260336399079</c:v>
                </c:pt>
                <c:pt idx="3419">
                  <c:v>-0.20803808569908144</c:v>
                </c:pt>
                <c:pt idx="3420">
                  <c:v>-0.11933991730213166</c:v>
                </c:pt>
                <c:pt idx="3421">
                  <c:v>4.4203196167945866E-2</c:v>
                </c:pt>
                <c:pt idx="3422">
                  <c:v>0.20300655663013459</c:v>
                </c:pt>
                <c:pt idx="3423">
                  <c:v>0.30541001379489902</c:v>
                </c:pt>
                <c:pt idx="3424">
                  <c:v>0.38553090155124664</c:v>
                </c:pt>
                <c:pt idx="3425">
                  <c:v>0.44326689362525939</c:v>
                </c:pt>
                <c:pt idx="3426">
                  <c:v>0.47334029316902165</c:v>
                </c:pt>
                <c:pt idx="3427">
                  <c:v>0.45957243919372559</c:v>
                </c:pt>
                <c:pt idx="3428">
                  <c:v>0.3407587713003159</c:v>
                </c:pt>
                <c:pt idx="3429">
                  <c:v>0.13648746192455291</c:v>
                </c:pt>
                <c:pt idx="3430">
                  <c:v>-6.451642334461212E-2</c:v>
                </c:pt>
                <c:pt idx="3431">
                  <c:v>-0.20721830606460573</c:v>
                </c:pt>
                <c:pt idx="3432">
                  <c:v>-0.312813173532486</c:v>
                </c:pt>
                <c:pt idx="3433">
                  <c:v>-0.37465098738670349</c:v>
                </c:pt>
                <c:pt idx="3434">
                  <c:v>-0.38453512072563173</c:v>
                </c:pt>
                <c:pt idx="3435">
                  <c:v>-0.34057750761508943</c:v>
                </c:pt>
                <c:pt idx="3436">
                  <c:v>-0.29608779788017275</c:v>
                </c:pt>
                <c:pt idx="3437">
                  <c:v>-0.21472905457019806</c:v>
                </c:pt>
                <c:pt idx="3438">
                  <c:v>-0.20510161399841309</c:v>
                </c:pt>
                <c:pt idx="3439">
                  <c:v>-0.29181816101074221</c:v>
                </c:pt>
                <c:pt idx="3440">
                  <c:v>-0.42461661458015443</c:v>
                </c:pt>
                <c:pt idx="3441">
                  <c:v>-0.53050267338752755</c:v>
                </c:pt>
                <c:pt idx="3442">
                  <c:v>-0.61084634006023408</c:v>
                </c:pt>
                <c:pt idx="3443">
                  <c:v>-0.6317156374454499</c:v>
                </c:pt>
                <c:pt idx="3444">
                  <c:v>-0.60888518393039703</c:v>
                </c:pt>
                <c:pt idx="3445">
                  <c:v>-0.58935489892959603</c:v>
                </c:pt>
                <c:pt idx="3446">
                  <c:v>-0.51729849100112912</c:v>
                </c:pt>
                <c:pt idx="3447">
                  <c:v>-0.39941453039646152</c:v>
                </c:pt>
                <c:pt idx="3448">
                  <c:v>-0.27100324273109438</c:v>
                </c:pt>
                <c:pt idx="3449">
                  <c:v>-0.23274491071701051</c:v>
                </c:pt>
                <c:pt idx="3450">
                  <c:v>-0.28448516786098482</c:v>
                </c:pt>
                <c:pt idx="3451">
                  <c:v>-0.38102445244789124</c:v>
                </c:pt>
                <c:pt idx="3452">
                  <c:v>-0.42461018264293671</c:v>
                </c:pt>
                <c:pt idx="3453">
                  <c:v>-0.57646938979625706</c:v>
                </c:pt>
                <c:pt idx="3454">
                  <c:v>-0.72837011218070991</c:v>
                </c:pt>
                <c:pt idx="3455">
                  <c:v>-0.82332538604736327</c:v>
                </c:pt>
                <c:pt idx="3456">
                  <c:v>-0.64460056185722359</c:v>
                </c:pt>
                <c:pt idx="3457">
                  <c:v>-0.16783438503742218</c:v>
                </c:pt>
                <c:pt idx="3458">
                  <c:v>0.38772770047187805</c:v>
                </c:pt>
                <c:pt idx="3459">
                  <c:v>0.94401191711425791</c:v>
                </c:pt>
                <c:pt idx="3460">
                  <c:v>1.3739091521501541</c:v>
                </c:pt>
                <c:pt idx="3461">
                  <c:v>1.5916501075029375</c:v>
                </c:pt>
                <c:pt idx="3462">
                  <c:v>1.5969856917858125</c:v>
                </c:pt>
                <c:pt idx="3463">
                  <c:v>1.4310346949100494</c:v>
                </c:pt>
                <c:pt idx="3464">
                  <c:v>1.1446316403150558</c:v>
                </c:pt>
                <c:pt idx="3465">
                  <c:v>0.86597088396549227</c:v>
                </c:pt>
                <c:pt idx="3466">
                  <c:v>0.68249929010868071</c:v>
                </c:pt>
                <c:pt idx="3467">
                  <c:v>0.66622005701065068</c:v>
                </c:pt>
                <c:pt idx="3468">
                  <c:v>0.83058470427989961</c:v>
                </c:pt>
                <c:pt idx="3469">
                  <c:v>1.1195675504207612</c:v>
                </c:pt>
                <c:pt idx="3470">
                  <c:v>1.4880544030666352</c:v>
                </c:pt>
                <c:pt idx="3471">
                  <c:v>1.856637734770775</c:v>
                </c:pt>
                <c:pt idx="3472">
                  <c:v>2.2048470282554629</c:v>
                </c:pt>
                <c:pt idx="3473">
                  <c:v>2.4832417362928392</c:v>
                </c:pt>
                <c:pt idx="3474">
                  <c:v>2.5988359272480013</c:v>
                </c:pt>
                <c:pt idx="3475">
                  <c:v>2.4652901995182037</c:v>
                </c:pt>
                <c:pt idx="3476">
                  <c:v>2.0971500867605211</c:v>
                </c:pt>
                <c:pt idx="3477">
                  <c:v>1.5177541655302049</c:v>
                </c:pt>
                <c:pt idx="3478">
                  <c:v>0.81181981980800633</c:v>
                </c:pt>
                <c:pt idx="3479">
                  <c:v>7.1360589265823365E-2</c:v>
                </c:pt>
                <c:pt idx="3480">
                  <c:v>-0.62826578021049506</c:v>
                </c:pt>
                <c:pt idx="3481">
                  <c:v>-1.2696661609411239</c:v>
                </c:pt>
                <c:pt idx="3482">
                  <c:v>-1.839609473347664</c:v>
                </c:pt>
                <c:pt idx="3483">
                  <c:v>-2.3660641193389895</c:v>
                </c:pt>
                <c:pt idx="3484">
                  <c:v>-2.7858263754844668</c:v>
                </c:pt>
                <c:pt idx="3485">
                  <c:v>-3.1040920776128771</c:v>
                </c:pt>
                <c:pt idx="3486">
                  <c:v>-3.292995150089264</c:v>
                </c:pt>
                <c:pt idx="3487">
                  <c:v>-3.2619879502058029</c:v>
                </c:pt>
                <c:pt idx="3488">
                  <c:v>-3.0648490744829178</c:v>
                </c:pt>
                <c:pt idx="3489">
                  <c:v>-2.7350269353389742</c:v>
                </c:pt>
                <c:pt idx="3490">
                  <c:v>-2.313290074467659</c:v>
                </c:pt>
                <c:pt idx="3491">
                  <c:v>-1.8427909433841707</c:v>
                </c:pt>
                <c:pt idx="3492">
                  <c:v>-1.2915125280618669</c:v>
                </c:pt>
                <c:pt idx="3493">
                  <c:v>-0.76962923526763916</c:v>
                </c:pt>
                <c:pt idx="3494">
                  <c:v>-0.10981772661209108</c:v>
                </c:pt>
                <c:pt idx="3495">
                  <c:v>0.63595486879348762</c:v>
                </c:pt>
                <c:pt idx="3496">
                  <c:v>1.3481164991855623</c:v>
                </c:pt>
                <c:pt idx="3497">
                  <c:v>1.857617143392563</c:v>
                </c:pt>
                <c:pt idx="3498">
                  <c:v>2.1253412675857546</c:v>
                </c:pt>
                <c:pt idx="3499">
                  <c:v>2.2953034543991091</c:v>
                </c:pt>
                <c:pt idx="3500">
                  <c:v>2.3948517161607743</c:v>
                </c:pt>
                <c:pt idx="3501">
                  <c:v>2.469269229769707</c:v>
                </c:pt>
                <c:pt idx="3502">
                  <c:v>2.5721258461475371</c:v>
                </c:pt>
                <c:pt idx="3503">
                  <c:v>2.8606262969970704</c:v>
                </c:pt>
                <c:pt idx="3504">
                  <c:v>3.3135603922605514</c:v>
                </c:pt>
                <c:pt idx="3505">
                  <c:v>3.9133987641334538</c:v>
                </c:pt>
                <c:pt idx="3506">
                  <c:v>4.623230863809586</c:v>
                </c:pt>
                <c:pt idx="3507">
                  <c:v>5.1539726883172987</c:v>
                </c:pt>
                <c:pt idx="3508">
                  <c:v>5.3125579476356508</c:v>
                </c:pt>
                <c:pt idx="3509">
                  <c:v>5.1364632010459905</c:v>
                </c:pt>
                <c:pt idx="3510">
                  <c:v>4.7499967449903489</c:v>
                </c:pt>
                <c:pt idx="3511">
                  <c:v>4.2992892694473266</c:v>
                </c:pt>
                <c:pt idx="3512">
                  <c:v>3.9774643671512604</c:v>
                </c:pt>
                <c:pt idx="3513">
                  <c:v>3.9278846561908725</c:v>
                </c:pt>
                <c:pt idx="3514">
                  <c:v>4.1340387690067297</c:v>
                </c:pt>
                <c:pt idx="3515">
                  <c:v>4.5285071396827696</c:v>
                </c:pt>
                <c:pt idx="3516">
                  <c:v>4.8537210881710058</c:v>
                </c:pt>
                <c:pt idx="3517">
                  <c:v>4.8484521621465682</c:v>
                </c:pt>
                <c:pt idx="3518">
                  <c:v>4.5173711174726492</c:v>
                </c:pt>
                <c:pt idx="3519">
                  <c:v>3.7900651985406877</c:v>
                </c:pt>
                <c:pt idx="3520">
                  <c:v>2.5518699216842653</c:v>
                </c:pt>
                <c:pt idx="3521">
                  <c:v>1.1239629024267197</c:v>
                </c:pt>
                <c:pt idx="3522">
                  <c:v>-0.35228187918663029</c:v>
                </c:pt>
                <c:pt idx="3523">
                  <c:v>-1.716526753306389</c:v>
                </c:pt>
                <c:pt idx="3524">
                  <c:v>-2.7647804921865466</c:v>
                </c:pt>
                <c:pt idx="3525">
                  <c:v>-3.4167146319150925</c:v>
                </c:pt>
                <c:pt idx="3526">
                  <c:v>-3.6877821940183639</c:v>
                </c:pt>
                <c:pt idx="3527">
                  <c:v>-3.616223384141922</c:v>
                </c:pt>
                <c:pt idx="3528">
                  <c:v>-3.1338965052366259</c:v>
                </c:pt>
                <c:pt idx="3529">
                  <c:v>-2.5500181084871292</c:v>
                </c:pt>
                <c:pt idx="3530">
                  <c:v>-2.1757144457101822</c:v>
                </c:pt>
                <c:pt idx="3531">
                  <c:v>-1.9287502759695054</c:v>
                </c:pt>
                <c:pt idx="3532">
                  <c:v>-1.6877490967512132</c:v>
                </c:pt>
                <c:pt idx="3533">
                  <c:v>-1.4651952981948853</c:v>
                </c:pt>
                <c:pt idx="3534">
                  <c:v>-1.2023880976438523</c:v>
                </c:pt>
                <c:pt idx="3535">
                  <c:v>-0.8529245764017106</c:v>
                </c:pt>
                <c:pt idx="3536">
                  <c:v>-0.53863848924636848</c:v>
                </c:pt>
                <c:pt idx="3537">
                  <c:v>-0.31622034609317778</c:v>
                </c:pt>
                <c:pt idx="3538">
                  <c:v>-0.30052291095256806</c:v>
                </c:pt>
                <c:pt idx="3539">
                  <c:v>-0.52782406389713288</c:v>
                </c:pt>
                <c:pt idx="3540">
                  <c:v>-0.91805729627609256</c:v>
                </c:pt>
                <c:pt idx="3541">
                  <c:v>-1.4197355353832246</c:v>
                </c:pt>
                <c:pt idx="3542">
                  <c:v>-1.9074611485004427</c:v>
                </c:pt>
                <c:pt idx="3543">
                  <c:v>-2.2915390169620515</c:v>
                </c:pt>
                <c:pt idx="3544">
                  <c:v>-2.619342697262764</c:v>
                </c:pt>
                <c:pt idx="3545">
                  <c:v>-2.7764550429582595</c:v>
                </c:pt>
                <c:pt idx="3546">
                  <c:v>-2.6019384598731996</c:v>
                </c:pt>
                <c:pt idx="3547">
                  <c:v>-2.0267040020227434</c:v>
                </c:pt>
                <c:pt idx="3548">
                  <c:v>-1.1909690701961517</c:v>
                </c:pt>
                <c:pt idx="3549">
                  <c:v>-0.35689825594425201</c:v>
                </c:pt>
                <c:pt idx="3550">
                  <c:v>0.39227391064167022</c:v>
                </c:pt>
                <c:pt idx="3551">
                  <c:v>1.0810905325412752</c:v>
                </c:pt>
                <c:pt idx="3552">
                  <c:v>1.602763325572014</c:v>
                </c:pt>
                <c:pt idx="3553">
                  <c:v>1.9792860066890718</c:v>
                </c:pt>
                <c:pt idx="3554">
                  <c:v>2.3096168535947803</c:v>
                </c:pt>
                <c:pt idx="3555">
                  <c:v>2.5825958704948428</c:v>
                </c:pt>
                <c:pt idx="3556">
                  <c:v>2.6493003219366074</c:v>
                </c:pt>
                <c:pt idx="3557">
                  <c:v>2.5710406029224395</c:v>
                </c:pt>
                <c:pt idx="3558">
                  <c:v>2.4653521800041198</c:v>
                </c:pt>
                <c:pt idx="3559">
                  <c:v>2.3124586004018783</c:v>
                </c:pt>
                <c:pt idx="3560">
                  <c:v>2.1144449812173844</c:v>
                </c:pt>
                <c:pt idx="3561">
                  <c:v>1.9030090785026552</c:v>
                </c:pt>
                <c:pt idx="3562">
                  <c:v>1.720195296406746</c:v>
                </c:pt>
                <c:pt idx="3563">
                  <c:v>1.5805310422182084</c:v>
                </c:pt>
                <c:pt idx="3564">
                  <c:v>1.466493964791298</c:v>
                </c:pt>
                <c:pt idx="3565">
                  <c:v>1.3781898987293244</c:v>
                </c:pt>
                <c:pt idx="3566">
                  <c:v>1.3679251116514206</c:v>
                </c:pt>
                <c:pt idx="3567">
                  <c:v>1.3579374825954438</c:v>
                </c:pt>
                <c:pt idx="3568">
                  <c:v>1.1966198194026947</c:v>
                </c:pt>
                <c:pt idx="3569">
                  <c:v>0.86016109049320222</c:v>
                </c:pt>
                <c:pt idx="3570">
                  <c:v>0.52363161027431493</c:v>
                </c:pt>
                <c:pt idx="3571">
                  <c:v>0.26605532884597782</c:v>
                </c:pt>
                <c:pt idx="3572">
                  <c:v>8.7642745971679689E-2</c:v>
                </c:pt>
                <c:pt idx="3573">
                  <c:v>5.8421870470047002E-2</c:v>
                </c:pt>
                <c:pt idx="3574">
                  <c:v>0.22236727237701417</c:v>
                </c:pt>
                <c:pt idx="3575">
                  <c:v>0.58936717808246619</c:v>
                </c:pt>
                <c:pt idx="3576">
                  <c:v>1.03385380089283</c:v>
                </c:pt>
                <c:pt idx="3577">
                  <c:v>1.2124564182758333</c:v>
                </c:pt>
                <c:pt idx="3578">
                  <c:v>1.0039230734109879</c:v>
                </c:pt>
                <c:pt idx="3579">
                  <c:v>0.52795270264148719</c:v>
                </c:pt>
                <c:pt idx="3580">
                  <c:v>-0.31327861189842227</c:v>
                </c:pt>
                <c:pt idx="3581">
                  <c:v>-1.3736150372028351</c:v>
                </c:pt>
                <c:pt idx="3582">
                  <c:v>-2.3432564699649814</c:v>
                </c:pt>
                <c:pt idx="3583">
                  <c:v>-3.1347186237573625</c:v>
                </c:pt>
                <c:pt idx="3584">
                  <c:v>-3.7624873906373981</c:v>
                </c:pt>
                <c:pt idx="3585">
                  <c:v>-4.057625015974045</c:v>
                </c:pt>
                <c:pt idx="3586">
                  <c:v>-4.0425772064924246</c:v>
                </c:pt>
                <c:pt idx="3587">
                  <c:v>-3.613992086648941</c:v>
                </c:pt>
                <c:pt idx="3588">
                  <c:v>-2.7831454271078111</c:v>
                </c:pt>
                <c:pt idx="3589">
                  <c:v>-1.7218272542953492</c:v>
                </c:pt>
                <c:pt idx="3590">
                  <c:v>-0.64976131439208984</c:v>
                </c:pt>
                <c:pt idx="3591">
                  <c:v>0.38109695792198184</c:v>
                </c:pt>
                <c:pt idx="3592">
                  <c:v>1.1528826463222503</c:v>
                </c:pt>
                <c:pt idx="3593">
                  <c:v>1.5846802264451982</c:v>
                </c:pt>
                <c:pt idx="3594">
                  <c:v>1.5291971665620805</c:v>
                </c:pt>
                <c:pt idx="3595">
                  <c:v>1.0779874151945115</c:v>
                </c:pt>
                <c:pt idx="3596">
                  <c:v>0.49790093779563904</c:v>
                </c:pt>
                <c:pt idx="3597">
                  <c:v>2.7367308139801028E-2</c:v>
                </c:pt>
                <c:pt idx="3598">
                  <c:v>-0.32012687087059022</c:v>
                </c:pt>
                <c:pt idx="3599">
                  <c:v>-0.57326043784618386</c:v>
                </c:pt>
                <c:pt idx="3600">
                  <c:v>-0.66943485617637633</c:v>
                </c:pt>
                <c:pt idx="3601">
                  <c:v>-0.52990567266941069</c:v>
                </c:pt>
                <c:pt idx="3602">
                  <c:v>-0.14332168757915498</c:v>
                </c:pt>
                <c:pt idx="3603">
                  <c:v>0.32828607559204104</c:v>
                </c:pt>
                <c:pt idx="3604">
                  <c:v>0.71063141405582431</c:v>
                </c:pt>
                <c:pt idx="3605">
                  <c:v>0.96016309618949891</c:v>
                </c:pt>
                <c:pt idx="3606">
                  <c:v>1.1950018948316574</c:v>
                </c:pt>
                <c:pt idx="3607">
                  <c:v>1.390455603003502</c:v>
                </c:pt>
                <c:pt idx="3608">
                  <c:v>1.6875081914663315</c:v>
                </c:pt>
                <c:pt idx="3609">
                  <c:v>2.0400637203454974</c:v>
                </c:pt>
                <c:pt idx="3610">
                  <c:v>2.3165376180410386</c:v>
                </c:pt>
                <c:pt idx="3611">
                  <c:v>2.5184852439165115</c:v>
                </c:pt>
                <c:pt idx="3612">
                  <c:v>2.6425538045167922</c:v>
                </c:pt>
                <c:pt idx="3613">
                  <c:v>2.6753882592916489</c:v>
                </c:pt>
                <c:pt idx="3614">
                  <c:v>2.5726474177837373</c:v>
                </c:pt>
                <c:pt idx="3615">
                  <c:v>2.2005721288919449</c:v>
                </c:pt>
                <c:pt idx="3616">
                  <c:v>1.5623169654607774</c:v>
                </c:pt>
                <c:pt idx="3617">
                  <c:v>0.81765300214290626</c:v>
                </c:pt>
                <c:pt idx="3618">
                  <c:v>0.19071980237960817</c:v>
                </c:pt>
                <c:pt idx="3619">
                  <c:v>-0.24931007266044619</c:v>
                </c:pt>
                <c:pt idx="3620">
                  <c:v>-0.35545340895652772</c:v>
                </c:pt>
                <c:pt idx="3621">
                  <c:v>-0.22458629071712494</c:v>
                </c:pt>
                <c:pt idx="3622">
                  <c:v>-2.7663177251815798E-2</c:v>
                </c:pt>
                <c:pt idx="3623">
                  <c:v>0.12974445283412933</c:v>
                </c:pt>
                <c:pt idx="3624">
                  <c:v>0.13540748119354248</c:v>
                </c:pt>
                <c:pt idx="3625">
                  <c:v>-1.4244402050971985E-2</c:v>
                </c:pt>
                <c:pt idx="3626">
                  <c:v>-0.27668030440807345</c:v>
                </c:pt>
                <c:pt idx="3627">
                  <c:v>-0.66215741157531738</c:v>
                </c:pt>
                <c:pt idx="3628">
                  <c:v>-1.1706459027528764</c:v>
                </c:pt>
                <c:pt idx="3629">
                  <c:v>-1.7479233777523042</c:v>
                </c:pt>
                <c:pt idx="3630">
                  <c:v>-2.2373996472358706</c:v>
                </c:pt>
                <c:pt idx="3631">
                  <c:v>-2.58855359852314</c:v>
                </c:pt>
                <c:pt idx="3632">
                  <c:v>-2.7623006880283358</c:v>
                </c:pt>
                <c:pt idx="3633">
                  <c:v>-2.7234278136491779</c:v>
                </c:pt>
                <c:pt idx="3634">
                  <c:v>-2.5197464883327485</c:v>
                </c:pt>
                <c:pt idx="3635">
                  <c:v>-2.1136439126729964</c:v>
                </c:pt>
                <c:pt idx="3636">
                  <c:v>-1.6355632817745209</c:v>
                </c:pt>
                <c:pt idx="3637">
                  <c:v>-1.1869070094823837</c:v>
                </c:pt>
                <c:pt idx="3638">
                  <c:v>-0.85990673661231998</c:v>
                </c:pt>
                <c:pt idx="3639">
                  <c:v>-0.46395024955272679</c:v>
                </c:pt>
                <c:pt idx="3640">
                  <c:v>-9.188840925693513E-2</c:v>
                </c:pt>
                <c:pt idx="3641">
                  <c:v>0.24115671515464784</c:v>
                </c:pt>
                <c:pt idx="3642">
                  <c:v>0.55266186654567717</c:v>
                </c:pt>
                <c:pt idx="3643">
                  <c:v>0.80003592610359198</c:v>
                </c:pt>
                <c:pt idx="3644">
                  <c:v>0.93392839372158054</c:v>
                </c:pt>
                <c:pt idx="3645">
                  <c:v>1.0382427209615708</c:v>
                </c:pt>
                <c:pt idx="3646">
                  <c:v>1.1364852994680406</c:v>
                </c:pt>
                <c:pt idx="3647">
                  <c:v>1.2533647084236146</c:v>
                </c:pt>
                <c:pt idx="3648">
                  <c:v>1.3046845507621765</c:v>
                </c:pt>
                <c:pt idx="3649">
                  <c:v>1.320283752679825</c:v>
                </c:pt>
                <c:pt idx="3650">
                  <c:v>1.3299649876356125</c:v>
                </c:pt>
                <c:pt idx="3651">
                  <c:v>1.2844227790832521</c:v>
                </c:pt>
                <c:pt idx="3652">
                  <c:v>1.0516188114881515</c:v>
                </c:pt>
                <c:pt idx="3653">
                  <c:v>0.64368722677230839</c:v>
                </c:pt>
                <c:pt idx="3654">
                  <c:v>0.22664743423461914</c:v>
                </c:pt>
                <c:pt idx="3655">
                  <c:v>-2.5365806221961978E-2</c:v>
                </c:pt>
                <c:pt idx="3656">
                  <c:v>-8.5758773088455198E-2</c:v>
                </c:pt>
                <c:pt idx="3657">
                  <c:v>8.2707111239433292E-2</c:v>
                </c:pt>
                <c:pt idx="3658">
                  <c:v>0.45169273138046268</c:v>
                </c:pt>
                <c:pt idx="3659">
                  <c:v>0.94047961413860326</c:v>
                </c:pt>
                <c:pt idx="3660">
                  <c:v>1.4118277609348298</c:v>
                </c:pt>
                <c:pt idx="3661">
                  <c:v>1.6528944289684298</c:v>
                </c:pt>
                <c:pt idx="3662">
                  <c:v>1.5963980466127397</c:v>
                </c:pt>
                <c:pt idx="3663">
                  <c:v>1.3200773459672928</c:v>
                </c:pt>
                <c:pt idx="3664">
                  <c:v>0.91347190976142889</c:v>
                </c:pt>
                <c:pt idx="3665">
                  <c:v>0.5176902544498444</c:v>
                </c:pt>
                <c:pt idx="3666">
                  <c:v>7.7655116915702829E-2</c:v>
                </c:pt>
                <c:pt idx="3667">
                  <c:v>-0.32990341544151308</c:v>
                </c:pt>
                <c:pt idx="3668">
                  <c:v>-0.70471929430961611</c:v>
                </c:pt>
                <c:pt idx="3669">
                  <c:v>-1.0134645599126817</c:v>
                </c:pt>
                <c:pt idx="3670">
                  <c:v>-1.1074720001220704</c:v>
                </c:pt>
                <c:pt idx="3671">
                  <c:v>-0.83495549798011781</c:v>
                </c:pt>
                <c:pt idx="3672">
                  <c:v>-0.261405622959137</c:v>
                </c:pt>
                <c:pt idx="3673">
                  <c:v>0.43191978693008426</c:v>
                </c:pt>
                <c:pt idx="3674">
                  <c:v>1.13362659573555</c:v>
                </c:pt>
                <c:pt idx="3675">
                  <c:v>1.88408573448658</c:v>
                </c:pt>
                <c:pt idx="3676">
                  <c:v>2.5546210366487503</c:v>
                </c:pt>
                <c:pt idx="3677">
                  <c:v>2.9305712753534316</c:v>
                </c:pt>
                <c:pt idx="3678">
                  <c:v>2.7960578334331512</c:v>
                </c:pt>
                <c:pt idx="3679">
                  <c:v>2.0539479339122773</c:v>
                </c:pt>
                <c:pt idx="3680">
                  <c:v>0.65586112976074218</c:v>
                </c:pt>
                <c:pt idx="3681">
                  <c:v>-1.0284866416454315</c:v>
                </c:pt>
                <c:pt idx="3682">
                  <c:v>-2.6671963101625442</c:v>
                </c:pt>
                <c:pt idx="3683">
                  <c:v>-4.068813663125038</c:v>
                </c:pt>
                <c:pt idx="3684">
                  <c:v>-5.0965501070022583</c:v>
                </c:pt>
                <c:pt idx="3685">
                  <c:v>-5.5515587943792344</c:v>
                </c:pt>
                <c:pt idx="3686">
                  <c:v>-5.2942567473649982</c:v>
                </c:pt>
                <c:pt idx="3687">
                  <c:v>-4.306562620997429</c:v>
                </c:pt>
                <c:pt idx="3688">
                  <c:v>-2.9521796607971194</c:v>
                </c:pt>
                <c:pt idx="3689">
                  <c:v>-1.7155561155080796</c:v>
                </c:pt>
                <c:pt idx="3690">
                  <c:v>-0.73941257894039158</c:v>
                </c:pt>
                <c:pt idx="3691">
                  <c:v>-9.2389515638351447E-2</c:v>
                </c:pt>
                <c:pt idx="3692">
                  <c:v>0.25633725643157962</c:v>
                </c:pt>
                <c:pt idx="3693">
                  <c:v>0.38815922498703004</c:v>
                </c:pt>
                <c:pt idx="3694">
                  <c:v>0.32988938212394714</c:v>
                </c:pt>
                <c:pt idx="3695">
                  <c:v>0.16362029671669007</c:v>
                </c:pt>
                <c:pt idx="3696">
                  <c:v>6.8760332465171811E-2</c:v>
                </c:pt>
                <c:pt idx="3697">
                  <c:v>0.20035542905330658</c:v>
                </c:pt>
                <c:pt idx="3698">
                  <c:v>0.57490350544452673</c:v>
                </c:pt>
                <c:pt idx="3699">
                  <c:v>1.1207457643747329</c:v>
                </c:pt>
                <c:pt idx="3700">
                  <c:v>1.6485283130407333</c:v>
                </c:pt>
                <c:pt idx="3701">
                  <c:v>2.1186467903852462</c:v>
                </c:pt>
                <c:pt idx="3702">
                  <c:v>2.4214781820774078</c:v>
                </c:pt>
                <c:pt idx="3703">
                  <c:v>2.4988736826181412</c:v>
                </c:pt>
                <c:pt idx="3704">
                  <c:v>2.367469205260277</c:v>
                </c:pt>
                <c:pt idx="3705">
                  <c:v>1.9967855536937715</c:v>
                </c:pt>
                <c:pt idx="3706">
                  <c:v>1.493154929280281</c:v>
                </c:pt>
                <c:pt idx="3707">
                  <c:v>0.99622872233390813</c:v>
                </c:pt>
                <c:pt idx="3708">
                  <c:v>0.62522055029869084</c:v>
                </c:pt>
                <c:pt idx="3709">
                  <c:v>0.48449795007705693</c:v>
                </c:pt>
                <c:pt idx="3710">
                  <c:v>0.62750915050506595</c:v>
                </c:pt>
                <c:pt idx="3711">
                  <c:v>1.0883235383033754</c:v>
                </c:pt>
                <c:pt idx="3712">
                  <c:v>1.6129333877563476</c:v>
                </c:pt>
                <c:pt idx="3713">
                  <c:v>2.0294890308380129</c:v>
                </c:pt>
                <c:pt idx="3714">
                  <c:v>2.1629610836505893</c:v>
                </c:pt>
                <c:pt idx="3715">
                  <c:v>2.0978032207489017</c:v>
                </c:pt>
                <c:pt idx="3716">
                  <c:v>1.8315561032295229</c:v>
                </c:pt>
                <c:pt idx="3717">
                  <c:v>1.3680367934703828</c:v>
                </c:pt>
                <c:pt idx="3718">
                  <c:v>0.8315214282274247</c:v>
                </c:pt>
                <c:pt idx="3719">
                  <c:v>0.36659878671169283</c:v>
                </c:pt>
                <c:pt idx="3720">
                  <c:v>0.11130116522312165</c:v>
                </c:pt>
                <c:pt idx="3721">
                  <c:v>-0.12178054511547089</c:v>
                </c:pt>
                <c:pt idx="3722">
                  <c:v>-0.27269016444683075</c:v>
                </c:pt>
                <c:pt idx="3723">
                  <c:v>-0.34335844337940219</c:v>
                </c:pt>
                <c:pt idx="3724">
                  <c:v>-0.34453197956085208</c:v>
                </c:pt>
                <c:pt idx="3725">
                  <c:v>-0.29827114820480349</c:v>
                </c:pt>
                <c:pt idx="3726">
                  <c:v>-0.13872519135475159</c:v>
                </c:pt>
                <c:pt idx="3727">
                  <c:v>2.7769596576690675E-2</c:v>
                </c:pt>
                <c:pt idx="3728">
                  <c:v>4.3447735905647281E-2</c:v>
                </c:pt>
                <c:pt idx="3729">
                  <c:v>-0.18031468212604523</c:v>
                </c:pt>
                <c:pt idx="3730">
                  <c:v>-0.5878533339500428</c:v>
                </c:pt>
                <c:pt idx="3731">
                  <c:v>-1.188804430961609</c:v>
                </c:pt>
                <c:pt idx="3732">
                  <c:v>-1.8848979127407075</c:v>
                </c:pt>
                <c:pt idx="3733">
                  <c:v>-2.4665970522165299</c:v>
                </c:pt>
                <c:pt idx="3734">
                  <c:v>-2.9277564257383348</c:v>
                </c:pt>
                <c:pt idx="3735">
                  <c:v>-3.1949034297466281</c:v>
                </c:pt>
                <c:pt idx="3736">
                  <c:v>-3.2499023401737213</c:v>
                </c:pt>
                <c:pt idx="3737">
                  <c:v>-3.0134421086311343</c:v>
                </c:pt>
                <c:pt idx="3738">
                  <c:v>-2.4427719873189928</c:v>
                </c:pt>
                <c:pt idx="3739">
                  <c:v>-1.7155438363552094</c:v>
                </c:pt>
                <c:pt idx="3740">
                  <c:v>-1.0887983322143555</c:v>
                </c:pt>
                <c:pt idx="3741">
                  <c:v>-0.57799785196781162</c:v>
                </c:pt>
                <c:pt idx="3742">
                  <c:v>-9.4082284569740299E-2</c:v>
                </c:pt>
                <c:pt idx="3743">
                  <c:v>0.33152367889881135</c:v>
                </c:pt>
                <c:pt idx="3744">
                  <c:v>0.69701324880123139</c:v>
                </c:pt>
                <c:pt idx="3745">
                  <c:v>0.98444482862949378</c:v>
                </c:pt>
                <c:pt idx="3746">
                  <c:v>1.1833314371109009</c:v>
                </c:pt>
                <c:pt idx="3747">
                  <c:v>1.337803180217743</c:v>
                </c:pt>
                <c:pt idx="3748">
                  <c:v>1.4047415202856064</c:v>
                </c:pt>
                <c:pt idx="3749">
                  <c:v>1.3587730497121813</c:v>
                </c:pt>
                <c:pt idx="3750">
                  <c:v>1.151643621325493</c:v>
                </c:pt>
                <c:pt idx="3751">
                  <c:v>0.80408746182918556</c:v>
                </c:pt>
                <c:pt idx="3752">
                  <c:v>0.38482865095138552</c:v>
                </c:pt>
                <c:pt idx="3753">
                  <c:v>-2.2367354035377502E-2</c:v>
                </c:pt>
                <c:pt idx="3754">
                  <c:v>-0.29561417341232299</c:v>
                </c:pt>
                <c:pt idx="3755">
                  <c:v>-0.4307006424665451</c:v>
                </c:pt>
                <c:pt idx="3756">
                  <c:v>-0.4205340886116028</c:v>
                </c:pt>
                <c:pt idx="3757">
                  <c:v>-0.2633527457714081</c:v>
                </c:pt>
                <c:pt idx="3758">
                  <c:v>-4.4392645955085755E-2</c:v>
                </c:pt>
                <c:pt idx="3759">
                  <c:v>0.18455098986625673</c:v>
                </c:pt>
                <c:pt idx="3760">
                  <c:v>0.40573186218738561</c:v>
                </c:pt>
                <c:pt idx="3761">
                  <c:v>0.60375951468944555</c:v>
                </c:pt>
                <c:pt idx="3762">
                  <c:v>0.7037948495149613</c:v>
                </c:pt>
                <c:pt idx="3763">
                  <c:v>0.66624753892421729</c:v>
                </c:pt>
                <c:pt idx="3764">
                  <c:v>0.58152664661407472</c:v>
                </c:pt>
                <c:pt idx="3765">
                  <c:v>0.56514918029308325</c:v>
                </c:pt>
                <c:pt idx="3766">
                  <c:v>0.48040489912033085</c:v>
                </c:pt>
                <c:pt idx="3767">
                  <c:v>0.40502084076404571</c:v>
                </c:pt>
                <c:pt idx="3768">
                  <c:v>0.41350865900516515</c:v>
                </c:pt>
                <c:pt idx="3769">
                  <c:v>0.50885569632053373</c:v>
                </c:pt>
                <c:pt idx="3770">
                  <c:v>0.70823639452457432</c:v>
                </c:pt>
                <c:pt idx="3771">
                  <c:v>0.96826499819755563</c:v>
                </c:pt>
                <c:pt idx="3772">
                  <c:v>1.1688964158296586</c:v>
                </c:pt>
                <c:pt idx="3773">
                  <c:v>1.2942835235595704</c:v>
                </c:pt>
                <c:pt idx="3774">
                  <c:v>1.3764795881509782</c:v>
                </c:pt>
                <c:pt idx="3775">
                  <c:v>1.434526652097702</c:v>
                </c:pt>
                <c:pt idx="3776">
                  <c:v>1.4978291934728623</c:v>
                </c:pt>
                <c:pt idx="3777">
                  <c:v>1.728158034682274</c:v>
                </c:pt>
                <c:pt idx="3778">
                  <c:v>2.1582248389720919</c:v>
                </c:pt>
                <c:pt idx="3779">
                  <c:v>2.6493780899047854</c:v>
                </c:pt>
                <c:pt idx="3780">
                  <c:v>3.0619576263427737</c:v>
                </c:pt>
                <c:pt idx="3781">
                  <c:v>3.3356751465797427</c:v>
                </c:pt>
                <c:pt idx="3782">
                  <c:v>3.2091133332252504</c:v>
                </c:pt>
                <c:pt idx="3783">
                  <c:v>2.5485457795858384</c:v>
                </c:pt>
                <c:pt idx="3784">
                  <c:v>1.4016366487741472</c:v>
                </c:pt>
                <c:pt idx="3785">
                  <c:v>5.4952132701873782E-3</c:v>
                </c:pt>
                <c:pt idx="3786">
                  <c:v>-1.3730595517158508</c:v>
                </c:pt>
                <c:pt idx="3787">
                  <c:v>-2.6326959836483002</c:v>
                </c:pt>
                <c:pt idx="3788">
                  <c:v>-3.5979385560750963</c:v>
                </c:pt>
                <c:pt idx="3789">
                  <c:v>-4.1870139580965047</c:v>
                </c:pt>
                <c:pt idx="3790">
                  <c:v>-4.4756793004274371</c:v>
                </c:pt>
                <c:pt idx="3791">
                  <c:v>-4.511025719046593</c:v>
                </c:pt>
                <c:pt idx="3792">
                  <c:v>-4.219263106584549</c:v>
                </c:pt>
                <c:pt idx="3793">
                  <c:v>-3.5533734172582627</c:v>
                </c:pt>
                <c:pt idx="3794">
                  <c:v>-2.6710519641637802</c:v>
                </c:pt>
                <c:pt idx="3795">
                  <c:v>-1.9216839158535004</c:v>
                </c:pt>
                <c:pt idx="3796">
                  <c:v>-1.3148540282249452</c:v>
                </c:pt>
                <c:pt idx="3797">
                  <c:v>-0.90282880783081054</c:v>
                </c:pt>
                <c:pt idx="3798">
                  <c:v>-0.59214051246643074</c:v>
                </c:pt>
                <c:pt idx="3799">
                  <c:v>-0.41317244410514836</c:v>
                </c:pt>
                <c:pt idx="3800">
                  <c:v>-0.35129720807075504</c:v>
                </c:pt>
                <c:pt idx="3801">
                  <c:v>-0.42559660792350773</c:v>
                </c:pt>
                <c:pt idx="3802">
                  <c:v>-0.62549653887748724</c:v>
                </c:pt>
                <c:pt idx="3803">
                  <c:v>-0.89816097557544716</c:v>
                </c:pt>
                <c:pt idx="3804">
                  <c:v>-1.1007307451963426</c:v>
                </c:pt>
                <c:pt idx="3805">
                  <c:v>-1.0245976585149765</c:v>
                </c:pt>
                <c:pt idx="3806">
                  <c:v>-0.70097064435482026</c:v>
                </c:pt>
                <c:pt idx="3807">
                  <c:v>-0.20528463184833529</c:v>
                </c:pt>
                <c:pt idx="3808">
                  <c:v>0.33978579461574554</c:v>
                </c:pt>
                <c:pt idx="3809">
                  <c:v>0.81918087959289554</c:v>
                </c:pt>
                <c:pt idx="3810">
                  <c:v>1.1708815455436707</c:v>
                </c:pt>
                <c:pt idx="3811">
                  <c:v>1.2878410613536835</c:v>
                </c:pt>
                <c:pt idx="3812">
                  <c:v>1.2828112864494325</c:v>
                </c:pt>
                <c:pt idx="3813">
                  <c:v>1.2807080429792406</c:v>
                </c:pt>
                <c:pt idx="3814">
                  <c:v>1.3016837596893311</c:v>
                </c:pt>
                <c:pt idx="3815">
                  <c:v>1.452074146270752</c:v>
                </c:pt>
                <c:pt idx="3816">
                  <c:v>1.7024244385957719</c:v>
                </c:pt>
                <c:pt idx="3817">
                  <c:v>1.9954342621564867</c:v>
                </c:pt>
                <c:pt idx="3818">
                  <c:v>2.4585916292667389</c:v>
                </c:pt>
                <c:pt idx="3819">
                  <c:v>3.0594661277532578</c:v>
                </c:pt>
                <c:pt idx="3820">
                  <c:v>3.6798551237583164</c:v>
                </c:pt>
                <c:pt idx="3821">
                  <c:v>4.1917899638414386</c:v>
                </c:pt>
                <c:pt idx="3822">
                  <c:v>4.3718806976079945</c:v>
                </c:pt>
                <c:pt idx="3823">
                  <c:v>4.0764787781238558</c:v>
                </c:pt>
                <c:pt idx="3824">
                  <c:v>3.1583752888441086</c:v>
                </c:pt>
                <c:pt idx="3825">
                  <c:v>1.9844151842594149</c:v>
                </c:pt>
                <c:pt idx="3826">
                  <c:v>1.0410669261217118</c:v>
                </c:pt>
                <c:pt idx="3827">
                  <c:v>0.30714546740055088</c:v>
                </c:pt>
                <c:pt idx="3828">
                  <c:v>-0.17435461521148682</c:v>
                </c:pt>
                <c:pt idx="3829">
                  <c:v>-0.36900023818016053</c:v>
                </c:pt>
                <c:pt idx="3830">
                  <c:v>-0.38837264835834506</c:v>
                </c:pt>
                <c:pt idx="3831">
                  <c:v>-0.35743503034114837</c:v>
                </c:pt>
                <c:pt idx="3832">
                  <c:v>-0.2953241515159607</c:v>
                </c:pt>
                <c:pt idx="3833">
                  <c:v>-0.1407325404882431</c:v>
                </c:pt>
                <c:pt idx="3834">
                  <c:v>2.1553421616554262E-2</c:v>
                </c:pt>
                <c:pt idx="3835">
                  <c:v>6.5032147765159615E-2</c:v>
                </c:pt>
                <c:pt idx="3836">
                  <c:v>-0.11770211219787598</c:v>
                </c:pt>
                <c:pt idx="3837">
                  <c:v>-0.57961226820945744</c:v>
                </c:pt>
                <c:pt idx="3838">
                  <c:v>-1.2105268371105196</c:v>
                </c:pt>
                <c:pt idx="3839">
                  <c:v>-1.9062180304527283</c:v>
                </c:pt>
                <c:pt idx="3840">
                  <c:v>-2.4462937653064727</c:v>
                </c:pt>
                <c:pt idx="3841">
                  <c:v>-2.88579680621624</c:v>
                </c:pt>
                <c:pt idx="3842">
                  <c:v>-3.2110972934961319</c:v>
                </c:pt>
                <c:pt idx="3843">
                  <c:v>-3.3232913285493852</c:v>
                </c:pt>
                <c:pt idx="3844">
                  <c:v>-3.1635290247201922</c:v>
                </c:pt>
                <c:pt idx="3845">
                  <c:v>-2.6990601271390915</c:v>
                </c:pt>
                <c:pt idx="3846">
                  <c:v>-1.9870072549581528</c:v>
                </c:pt>
                <c:pt idx="3847">
                  <c:v>-1.2488278537988664</c:v>
                </c:pt>
                <c:pt idx="3848">
                  <c:v>-0.68800970613956458</c:v>
                </c:pt>
                <c:pt idx="3849">
                  <c:v>-0.14000631630420685</c:v>
                </c:pt>
                <c:pt idx="3850">
                  <c:v>0.29992123246192931</c:v>
                </c:pt>
                <c:pt idx="3851">
                  <c:v>0.57919068396091467</c:v>
                </c:pt>
                <c:pt idx="3852">
                  <c:v>0.69992106914520269</c:v>
                </c:pt>
                <c:pt idx="3853">
                  <c:v>0.64096593260765078</c:v>
                </c:pt>
                <c:pt idx="3854">
                  <c:v>0.40934251785278325</c:v>
                </c:pt>
                <c:pt idx="3855">
                  <c:v>0.12537132024765016</c:v>
                </c:pt>
                <c:pt idx="3856">
                  <c:v>-0.19933625936508179</c:v>
                </c:pt>
                <c:pt idx="3857">
                  <c:v>-0.59989684402942656</c:v>
                </c:pt>
                <c:pt idx="3858">
                  <c:v>-1.0208905237913133</c:v>
                </c:pt>
                <c:pt idx="3859">
                  <c:v>-1.3721836388111115</c:v>
                </c:pt>
                <c:pt idx="3860">
                  <c:v>-1.5931265294551851</c:v>
                </c:pt>
                <c:pt idx="3861">
                  <c:v>-1.6929648131132127</c:v>
                </c:pt>
                <c:pt idx="3862">
                  <c:v>-1.5965489047765733</c:v>
                </c:pt>
                <c:pt idx="3863">
                  <c:v>-1.1774485534429551</c:v>
                </c:pt>
                <c:pt idx="3864">
                  <c:v>-0.49097081780433655</c:v>
                </c:pt>
                <c:pt idx="3865">
                  <c:v>0.35552766859531404</c:v>
                </c:pt>
                <c:pt idx="3866">
                  <c:v>1.1223952639102937</c:v>
                </c:pt>
                <c:pt idx="3867">
                  <c:v>1.7581723773479463</c:v>
                </c:pt>
                <c:pt idx="3868">
                  <c:v>2.2127325832843781</c:v>
                </c:pt>
                <c:pt idx="3869">
                  <c:v>2.3949259757995605</c:v>
                </c:pt>
                <c:pt idx="3870">
                  <c:v>2.3326291555166248</c:v>
                </c:pt>
                <c:pt idx="3871">
                  <c:v>2.1563560688495635</c:v>
                </c:pt>
                <c:pt idx="3872">
                  <c:v>1.9820254272222519</c:v>
                </c:pt>
                <c:pt idx="3873">
                  <c:v>1.838435937166214</c:v>
                </c:pt>
                <c:pt idx="3874">
                  <c:v>1.8288874340057375</c:v>
                </c:pt>
                <c:pt idx="3875">
                  <c:v>1.967918434739113</c:v>
                </c:pt>
                <c:pt idx="3876">
                  <c:v>2.2127384305000306</c:v>
                </c:pt>
                <c:pt idx="3877">
                  <c:v>2.4525970637798311</c:v>
                </c:pt>
                <c:pt idx="3878">
                  <c:v>2.6068325793743137</c:v>
                </c:pt>
                <c:pt idx="3879">
                  <c:v>2.5380780941247942</c:v>
                </c:pt>
                <c:pt idx="3880">
                  <c:v>2.1886262673139574</c:v>
                </c:pt>
                <c:pt idx="3881">
                  <c:v>1.7042692351341249</c:v>
                </c:pt>
                <c:pt idx="3882">
                  <c:v>1.2746590983867645</c:v>
                </c:pt>
                <c:pt idx="3883">
                  <c:v>0.94637770056724557</c:v>
                </c:pt>
                <c:pt idx="3884">
                  <c:v>0.74318286359310148</c:v>
                </c:pt>
                <c:pt idx="3885">
                  <c:v>0.66242053627967834</c:v>
                </c:pt>
                <c:pt idx="3886">
                  <c:v>0.620622884631157</c:v>
                </c:pt>
                <c:pt idx="3887">
                  <c:v>0.53489451706409452</c:v>
                </c:pt>
                <c:pt idx="3888">
                  <c:v>0.3721641665697098</c:v>
                </c:pt>
                <c:pt idx="3889">
                  <c:v>0.12379432618618012</c:v>
                </c:pt>
                <c:pt idx="3890">
                  <c:v>-0.22594635307788849</c:v>
                </c:pt>
                <c:pt idx="3891">
                  <c:v>-0.6615750288963318</c:v>
                </c:pt>
                <c:pt idx="3892">
                  <c:v>-1.1572166025638582</c:v>
                </c:pt>
                <c:pt idx="3893">
                  <c:v>-1.6869749253988267</c:v>
                </c:pt>
                <c:pt idx="3894">
                  <c:v>-2.1956557899713518</c:v>
                </c:pt>
                <c:pt idx="3895">
                  <c:v>-2.5801932495832443</c:v>
                </c:pt>
                <c:pt idx="3896">
                  <c:v>-2.8147993290424349</c:v>
                </c:pt>
                <c:pt idx="3897">
                  <c:v>-2.8571372634172443</c:v>
                </c:pt>
                <c:pt idx="3898">
                  <c:v>-2.7850808554887774</c:v>
                </c:pt>
                <c:pt idx="3899">
                  <c:v>-2.6306810331344606</c:v>
                </c:pt>
                <c:pt idx="3900">
                  <c:v>-2.3228724914789201</c:v>
                </c:pt>
                <c:pt idx="3901">
                  <c:v>-1.9193631559610367</c:v>
                </c:pt>
                <c:pt idx="3902">
                  <c:v>-1.4622886472940446</c:v>
                </c:pt>
                <c:pt idx="3903">
                  <c:v>-1.0240164452791214</c:v>
                </c:pt>
                <c:pt idx="3904">
                  <c:v>-0.70155595064163212</c:v>
                </c:pt>
                <c:pt idx="3905">
                  <c:v>-0.47776897430419923</c:v>
                </c:pt>
                <c:pt idx="3906">
                  <c:v>-0.31111046433448791</c:v>
                </c:pt>
                <c:pt idx="3907">
                  <c:v>-0.11003231942653656</c:v>
                </c:pt>
                <c:pt idx="3908">
                  <c:v>0.15615924954414367</c:v>
                </c:pt>
                <c:pt idx="3909">
                  <c:v>0.46138858437538149</c:v>
                </c:pt>
                <c:pt idx="3910">
                  <c:v>0.75800438582897189</c:v>
                </c:pt>
                <c:pt idx="3911">
                  <c:v>1.081996266245842</c:v>
                </c:pt>
                <c:pt idx="3912">
                  <c:v>1.2991811513900757</c:v>
                </c:pt>
                <c:pt idx="3913">
                  <c:v>1.4847004401683808</c:v>
                </c:pt>
                <c:pt idx="3914">
                  <c:v>1.6883835196495056</c:v>
                </c:pt>
                <c:pt idx="3915">
                  <c:v>1.7612743252515795</c:v>
                </c:pt>
                <c:pt idx="3916">
                  <c:v>1.7010310471057892</c:v>
                </c:pt>
                <c:pt idx="3917">
                  <c:v>1.5985509914159775</c:v>
                </c:pt>
                <c:pt idx="3918">
                  <c:v>1.503526720404625</c:v>
                </c:pt>
                <c:pt idx="3919">
                  <c:v>1.4117920929193497</c:v>
                </c:pt>
                <c:pt idx="3920">
                  <c:v>1.3468698728084565</c:v>
                </c:pt>
                <c:pt idx="3921">
                  <c:v>1.3279301565885544</c:v>
                </c:pt>
                <c:pt idx="3922">
                  <c:v>1.3874565660953522</c:v>
                </c:pt>
                <c:pt idx="3923">
                  <c:v>1.434434266090393</c:v>
                </c:pt>
                <c:pt idx="3924">
                  <c:v>1.523149391412735</c:v>
                </c:pt>
                <c:pt idx="3925">
                  <c:v>1.6561986905336381</c:v>
                </c:pt>
                <c:pt idx="3926">
                  <c:v>1.7974317526817323</c:v>
                </c:pt>
                <c:pt idx="3927">
                  <c:v>1.9086148041486741</c:v>
                </c:pt>
                <c:pt idx="3928">
                  <c:v>1.9094796073436737</c:v>
                </c:pt>
                <c:pt idx="3929">
                  <c:v>1.7775979971885683</c:v>
                </c:pt>
                <c:pt idx="3930">
                  <c:v>1.4701560759544374</c:v>
                </c:pt>
                <c:pt idx="3931">
                  <c:v>0.89355863213539133</c:v>
                </c:pt>
                <c:pt idx="3932">
                  <c:v>0.1032782006263733</c:v>
                </c:pt>
                <c:pt idx="3933">
                  <c:v>-0.6971717083454132</c:v>
                </c:pt>
                <c:pt idx="3934">
                  <c:v>-1.3430188965797425</c:v>
                </c:pt>
                <c:pt idx="3935">
                  <c:v>-1.7140223908424379</c:v>
                </c:pt>
                <c:pt idx="3936">
                  <c:v>-1.8082023239135743</c:v>
                </c:pt>
                <c:pt idx="3937">
                  <c:v>-1.656789259314537</c:v>
                </c:pt>
                <c:pt idx="3938">
                  <c:v>-1.3371208101511003</c:v>
                </c:pt>
                <c:pt idx="3939">
                  <c:v>-0.95366917848587041</c:v>
                </c:pt>
                <c:pt idx="3940">
                  <c:v>-0.54148140549659729</c:v>
                </c:pt>
                <c:pt idx="3941">
                  <c:v>-0.13044085621833801</c:v>
                </c:pt>
                <c:pt idx="3942">
                  <c:v>0.23687187552452088</c:v>
                </c:pt>
                <c:pt idx="3943">
                  <c:v>0.49460076928138735</c:v>
                </c:pt>
                <c:pt idx="3944">
                  <c:v>0.53575288832187651</c:v>
                </c:pt>
                <c:pt idx="3945">
                  <c:v>0.28095695793628694</c:v>
                </c:pt>
                <c:pt idx="3946">
                  <c:v>-0.31234598100185396</c:v>
                </c:pt>
                <c:pt idx="3947">
                  <c:v>-1.0979123872518539</c:v>
                </c:pt>
                <c:pt idx="3948">
                  <c:v>-1.8269479125738144</c:v>
                </c:pt>
                <c:pt idx="3949">
                  <c:v>-2.4652089232206347</c:v>
                </c:pt>
                <c:pt idx="3950">
                  <c:v>-2.8883309894800187</c:v>
                </c:pt>
                <c:pt idx="3951">
                  <c:v>-3.0530716127157214</c:v>
                </c:pt>
                <c:pt idx="3952">
                  <c:v>-2.8680353039503097</c:v>
                </c:pt>
                <c:pt idx="3953">
                  <c:v>-2.323946624994278</c:v>
                </c:pt>
                <c:pt idx="3954">
                  <c:v>-1.5816601395606995</c:v>
                </c:pt>
                <c:pt idx="3955">
                  <c:v>-0.90739489853382116</c:v>
                </c:pt>
                <c:pt idx="3956">
                  <c:v>-0.37747226893901825</c:v>
                </c:pt>
                <c:pt idx="3957">
                  <c:v>-5.6684077978134156E-2</c:v>
                </c:pt>
                <c:pt idx="3958">
                  <c:v>4.6546760201454165E-2</c:v>
                </c:pt>
                <c:pt idx="3959">
                  <c:v>1.5670537948608398E-2</c:v>
                </c:pt>
                <c:pt idx="3960">
                  <c:v>-8.5489216446876529E-2</c:v>
                </c:pt>
                <c:pt idx="3961">
                  <c:v>-0.18348328828811647</c:v>
                </c:pt>
                <c:pt idx="3962">
                  <c:v>-0.24251970112323762</c:v>
                </c:pt>
                <c:pt idx="3963">
                  <c:v>-0.25646472573280338</c:v>
                </c:pt>
                <c:pt idx="3964">
                  <c:v>-0.25407672286033633</c:v>
                </c:pt>
                <c:pt idx="3965">
                  <c:v>-0.2558729875087738</c:v>
                </c:pt>
                <c:pt idx="3966">
                  <c:v>-0.23174094378948212</c:v>
                </c:pt>
                <c:pt idx="3967">
                  <c:v>-0.19648983478546145</c:v>
                </c:pt>
                <c:pt idx="3968">
                  <c:v>-9.864720582962036E-2</c:v>
                </c:pt>
                <c:pt idx="3969">
                  <c:v>7.385091841220856E-2</c:v>
                </c:pt>
                <c:pt idx="3970">
                  <c:v>0.2360409861803055</c:v>
                </c:pt>
                <c:pt idx="3971">
                  <c:v>0.43948432981967928</c:v>
                </c:pt>
                <c:pt idx="3972">
                  <c:v>0.53860925316810615</c:v>
                </c:pt>
                <c:pt idx="3973">
                  <c:v>0.59778366029262542</c:v>
                </c:pt>
                <c:pt idx="3974">
                  <c:v>0.68852484583854678</c:v>
                </c:pt>
                <c:pt idx="3975">
                  <c:v>0.74354480624198915</c:v>
                </c:pt>
                <c:pt idx="3976">
                  <c:v>0.71004844665527345</c:v>
                </c:pt>
                <c:pt idx="3977">
                  <c:v>0.58922099769115455</c:v>
                </c:pt>
                <c:pt idx="3978">
                  <c:v>0.39244464933872225</c:v>
                </c:pt>
                <c:pt idx="3979">
                  <c:v>0.26682306826114655</c:v>
                </c:pt>
                <c:pt idx="3980">
                  <c:v>0.32060283422470093</c:v>
                </c:pt>
                <c:pt idx="3981">
                  <c:v>0.55147780537605284</c:v>
                </c:pt>
                <c:pt idx="3982">
                  <c:v>0.96940111219882974</c:v>
                </c:pt>
                <c:pt idx="3983">
                  <c:v>1.5492338204383851</c:v>
                </c:pt>
                <c:pt idx="3984">
                  <c:v>2.1184006226062775</c:v>
                </c:pt>
                <c:pt idx="3985">
                  <c:v>2.5210393077135089</c:v>
                </c:pt>
                <c:pt idx="3986">
                  <c:v>2.7340872877836229</c:v>
                </c:pt>
                <c:pt idx="3987">
                  <c:v>2.7904053300619127</c:v>
                </c:pt>
                <c:pt idx="3988">
                  <c:v>2.7666644650697712</c:v>
                </c:pt>
                <c:pt idx="3989">
                  <c:v>2.6056280529499056</c:v>
                </c:pt>
                <c:pt idx="3990">
                  <c:v>2.2665187811851504</c:v>
                </c:pt>
                <c:pt idx="3991">
                  <c:v>1.9338636660575867</c:v>
                </c:pt>
                <c:pt idx="3992">
                  <c:v>1.7386976408958437</c:v>
                </c:pt>
                <c:pt idx="3993">
                  <c:v>1.765200145840645</c:v>
                </c:pt>
                <c:pt idx="3994">
                  <c:v>2.0112240833044055</c:v>
                </c:pt>
                <c:pt idx="3995">
                  <c:v>2.296993884444237</c:v>
                </c:pt>
                <c:pt idx="3996">
                  <c:v>2.4440548664331438</c:v>
                </c:pt>
                <c:pt idx="3997">
                  <c:v>2.373450322151184</c:v>
                </c:pt>
                <c:pt idx="3998">
                  <c:v>1.9220259779691697</c:v>
                </c:pt>
                <c:pt idx="3999">
                  <c:v>1.0654457223415374</c:v>
                </c:pt>
                <c:pt idx="4000">
                  <c:v>-0.14094479441642763</c:v>
                </c:pt>
                <c:pt idx="4001">
                  <c:v>-1.4934753566980363</c:v>
                </c:pt>
                <c:pt idx="4002">
                  <c:v>-2.7739898568391803</c:v>
                </c:pt>
                <c:pt idx="4003">
                  <c:v>-3.8240562325716021</c:v>
                </c:pt>
                <c:pt idx="4004">
                  <c:v>-4.4884560513496403</c:v>
                </c:pt>
                <c:pt idx="4005">
                  <c:v>-4.741552196145058</c:v>
                </c:pt>
                <c:pt idx="4006">
                  <c:v>-4.6108868068456657</c:v>
                </c:pt>
                <c:pt idx="4007">
                  <c:v>-4.0215570509433745</c:v>
                </c:pt>
                <c:pt idx="4008">
                  <c:v>-3.1226090401411057</c:v>
                </c:pt>
                <c:pt idx="4009">
                  <c:v>-2.1967234915494922</c:v>
                </c:pt>
                <c:pt idx="4010">
                  <c:v>-1.511781234741211</c:v>
                </c:pt>
                <c:pt idx="4011">
                  <c:v>-1.0532092541456224</c:v>
                </c:pt>
                <c:pt idx="4012">
                  <c:v>-0.76141682088375096</c:v>
                </c:pt>
                <c:pt idx="4013">
                  <c:v>-0.5977082312107086</c:v>
                </c:pt>
                <c:pt idx="4014">
                  <c:v>-0.55185261189937596</c:v>
                </c:pt>
                <c:pt idx="4015">
                  <c:v>-0.61132113397121435</c:v>
                </c:pt>
                <c:pt idx="4016">
                  <c:v>-0.7518437594175339</c:v>
                </c:pt>
                <c:pt idx="4017">
                  <c:v>-0.86375011146068581</c:v>
                </c:pt>
                <c:pt idx="4018">
                  <c:v>-0.91120143592357639</c:v>
                </c:pt>
                <c:pt idx="4019">
                  <c:v>-0.81988254547119144</c:v>
                </c:pt>
                <c:pt idx="4020">
                  <c:v>-0.61103871345520022</c:v>
                </c:pt>
                <c:pt idx="4021">
                  <c:v>-0.37282256305217742</c:v>
                </c:pt>
                <c:pt idx="4022">
                  <c:v>-0.11272964000701904</c:v>
                </c:pt>
                <c:pt idx="4023">
                  <c:v>0.2223298501968384</c:v>
                </c:pt>
                <c:pt idx="4024">
                  <c:v>0.56766055941581728</c:v>
                </c:pt>
                <c:pt idx="4025">
                  <c:v>0.83107177734375004</c:v>
                </c:pt>
                <c:pt idx="4026">
                  <c:v>1.1943095844984055</c:v>
                </c:pt>
                <c:pt idx="4027">
                  <c:v>1.5677531218528749</c:v>
                </c:pt>
                <c:pt idx="4028">
                  <c:v>1.899006074666977</c:v>
                </c:pt>
                <c:pt idx="4029">
                  <c:v>2.1387015706300736</c:v>
                </c:pt>
                <c:pt idx="4030">
                  <c:v>2.2828722739219667</c:v>
                </c:pt>
                <c:pt idx="4031">
                  <c:v>2.3304960912466051</c:v>
                </c:pt>
                <c:pt idx="4032">
                  <c:v>2.2974107909202579</c:v>
                </c:pt>
                <c:pt idx="4033">
                  <c:v>2.2436935901641846</c:v>
                </c:pt>
                <c:pt idx="4034">
                  <c:v>2.2227202123403549</c:v>
                </c:pt>
                <c:pt idx="4035">
                  <c:v>2.2340825217962266</c:v>
                </c:pt>
                <c:pt idx="4036">
                  <c:v>2.2401478385925295</c:v>
                </c:pt>
                <c:pt idx="4037">
                  <c:v>2.1940133070945742</c:v>
                </c:pt>
                <c:pt idx="4038">
                  <c:v>2.1494481682777407</c:v>
                </c:pt>
                <c:pt idx="4039">
                  <c:v>1.954055855870247</c:v>
                </c:pt>
                <c:pt idx="4040">
                  <c:v>1.5963471758365633</c:v>
                </c:pt>
                <c:pt idx="4041">
                  <c:v>1.0905045497417452</c:v>
                </c:pt>
                <c:pt idx="4042">
                  <c:v>0.48731163024902346</c:v>
                </c:pt>
                <c:pt idx="4043">
                  <c:v>-2.8769470453262332E-2</c:v>
                </c:pt>
                <c:pt idx="4044">
                  <c:v>-0.3223207461833954</c:v>
                </c:pt>
                <c:pt idx="4045">
                  <c:v>-0.43742786407470707</c:v>
                </c:pt>
                <c:pt idx="4046">
                  <c:v>-0.38448892772197724</c:v>
                </c:pt>
                <c:pt idx="4047">
                  <c:v>-0.1806818872690201</c:v>
                </c:pt>
                <c:pt idx="4048">
                  <c:v>9.806833148002625E-2</c:v>
                </c:pt>
                <c:pt idx="4049">
                  <c:v>0.41105575203895572</c:v>
                </c:pt>
                <c:pt idx="4050">
                  <c:v>0.6541999357938767</c:v>
                </c:pt>
                <c:pt idx="4051">
                  <c:v>0.68810326159000401</c:v>
                </c:pt>
                <c:pt idx="4052">
                  <c:v>0.47066694617271426</c:v>
                </c:pt>
                <c:pt idx="4053">
                  <c:v>3.1114203929901125E-2</c:v>
                </c:pt>
                <c:pt idx="4054">
                  <c:v>-0.43329212844371801</c:v>
                </c:pt>
                <c:pt idx="4055">
                  <c:v>-0.82995262026786809</c:v>
                </c:pt>
                <c:pt idx="4056">
                  <c:v>-1.1772088176012039</c:v>
                </c:pt>
                <c:pt idx="4057">
                  <c:v>-1.3908081901073457</c:v>
                </c:pt>
                <c:pt idx="4058">
                  <c:v>-1.5018438917398453</c:v>
                </c:pt>
                <c:pt idx="4059">
                  <c:v>-1.5396209979057314</c:v>
                </c:pt>
                <c:pt idx="4060">
                  <c:v>-1.5110591036081316</c:v>
                </c:pt>
                <c:pt idx="4061">
                  <c:v>-1.4692269533872606</c:v>
                </c:pt>
                <c:pt idx="4062">
                  <c:v>-1.3229500830173493</c:v>
                </c:pt>
                <c:pt idx="4063">
                  <c:v>-1.073672754764557</c:v>
                </c:pt>
                <c:pt idx="4064">
                  <c:v>-0.85155048072338113</c:v>
                </c:pt>
                <c:pt idx="4065">
                  <c:v>-0.7304610764980316</c:v>
                </c:pt>
                <c:pt idx="4066">
                  <c:v>-0.73595921337604531</c:v>
                </c:pt>
                <c:pt idx="4067">
                  <c:v>-0.77908125936985018</c:v>
                </c:pt>
                <c:pt idx="4068">
                  <c:v>-0.79525465786457061</c:v>
                </c:pt>
                <c:pt idx="4069">
                  <c:v>-0.77457948803901677</c:v>
                </c:pt>
                <c:pt idx="4070">
                  <c:v>-0.75954805076122289</c:v>
                </c:pt>
                <c:pt idx="4071">
                  <c:v>-0.79331221282482156</c:v>
                </c:pt>
                <c:pt idx="4072">
                  <c:v>-0.84667858064174661</c:v>
                </c:pt>
                <c:pt idx="4073">
                  <c:v>-0.93793022811412818</c:v>
                </c:pt>
                <c:pt idx="4074">
                  <c:v>-1.0478713309764862</c:v>
                </c:pt>
                <c:pt idx="4075">
                  <c:v>-1.1668943291902543</c:v>
                </c:pt>
                <c:pt idx="4076">
                  <c:v>-1.2533851736783983</c:v>
                </c:pt>
                <c:pt idx="4077">
                  <c:v>-1.3357320964336397</c:v>
                </c:pt>
                <c:pt idx="4078">
                  <c:v>-1.4202769875526429</c:v>
                </c:pt>
                <c:pt idx="4079">
                  <c:v>-1.4511654889583587</c:v>
                </c:pt>
                <c:pt idx="4080">
                  <c:v>-1.3556751948595047</c:v>
                </c:pt>
                <c:pt idx="4081">
                  <c:v>-1.1348276138305664</c:v>
                </c:pt>
                <c:pt idx="4082">
                  <c:v>-0.82138644933700566</c:v>
                </c:pt>
                <c:pt idx="4083">
                  <c:v>-0.51449241220951081</c:v>
                </c:pt>
                <c:pt idx="4084">
                  <c:v>-0.28498861312866214</c:v>
                </c:pt>
                <c:pt idx="4085">
                  <c:v>-9.6583723425865173E-2</c:v>
                </c:pt>
                <c:pt idx="4086">
                  <c:v>4.4475676417350771E-2</c:v>
                </c:pt>
                <c:pt idx="4087">
                  <c:v>0.2033807784318924</c:v>
                </c:pt>
                <c:pt idx="4088">
                  <c:v>0.39590970933437347</c:v>
                </c:pt>
                <c:pt idx="4089">
                  <c:v>0.63032224595546726</c:v>
                </c:pt>
                <c:pt idx="4090">
                  <c:v>0.86856938660144811</c:v>
                </c:pt>
                <c:pt idx="4091">
                  <c:v>1.0531922972202301</c:v>
                </c:pt>
                <c:pt idx="4092">
                  <c:v>1.0854812067747117</c:v>
                </c:pt>
                <c:pt idx="4093">
                  <c:v>1.0472222900390626</c:v>
                </c:pt>
                <c:pt idx="4094">
                  <c:v>1.0713999420404434</c:v>
                </c:pt>
                <c:pt idx="4095">
                  <c:v>1.1658675581216813</c:v>
                </c:pt>
                <c:pt idx="4096">
                  <c:v>1.3684817665815354</c:v>
                </c:pt>
                <c:pt idx="4097">
                  <c:v>1.6677504497766495</c:v>
                </c:pt>
                <c:pt idx="4098">
                  <c:v>2.0760457313060763</c:v>
                </c:pt>
                <c:pt idx="4099">
                  <c:v>2.4546465128660202</c:v>
                </c:pt>
                <c:pt idx="4100">
                  <c:v>2.7252819657325746</c:v>
                </c:pt>
                <c:pt idx="4101">
                  <c:v>2.8426858699321746</c:v>
                </c:pt>
                <c:pt idx="4102">
                  <c:v>2.6616835552453995</c:v>
                </c:pt>
                <c:pt idx="4103">
                  <c:v>2.2599231219291687</c:v>
                </c:pt>
                <c:pt idx="4104">
                  <c:v>1.7447588646411896</c:v>
                </c:pt>
                <c:pt idx="4105">
                  <c:v>1.2558860278129578</c:v>
                </c:pt>
                <c:pt idx="4106">
                  <c:v>0.82404751718044289</c:v>
                </c:pt>
                <c:pt idx="4107">
                  <c:v>0.51829134821891787</c:v>
                </c:pt>
                <c:pt idx="4108">
                  <c:v>0.51239209234714511</c:v>
                </c:pt>
                <c:pt idx="4109">
                  <c:v>0.76404572904109957</c:v>
                </c:pt>
                <c:pt idx="4110">
                  <c:v>1.29977230489254</c:v>
                </c:pt>
                <c:pt idx="4111">
                  <c:v>1.9665852695703507</c:v>
                </c:pt>
                <c:pt idx="4112">
                  <c:v>2.5305702692270282</c:v>
                </c:pt>
                <c:pt idx="4113">
                  <c:v>2.7485585618019104</c:v>
                </c:pt>
                <c:pt idx="4114">
                  <c:v>2.6256454110145571</c:v>
                </c:pt>
                <c:pt idx="4115">
                  <c:v>2.1613186007738117</c:v>
                </c:pt>
                <c:pt idx="4116">
                  <c:v>1.317969424724579</c:v>
                </c:pt>
                <c:pt idx="4117">
                  <c:v>0.20427247881889343</c:v>
                </c:pt>
                <c:pt idx="4118">
                  <c:v>-0.86722920477390297</c:v>
                </c:pt>
                <c:pt idx="4119">
                  <c:v>-1.8239219784736633</c:v>
                </c:pt>
                <c:pt idx="4120">
                  <c:v>-2.5547432434558868</c:v>
                </c:pt>
                <c:pt idx="4121">
                  <c:v>-3.0665324878692628</c:v>
                </c:pt>
                <c:pt idx="4122">
                  <c:v>-3.3590464675426484</c:v>
                </c:pt>
                <c:pt idx="4123">
                  <c:v>-3.3421836823225024</c:v>
                </c:pt>
                <c:pt idx="4124">
                  <c:v>-3.0389809924364091</c:v>
                </c:pt>
                <c:pt idx="4125">
                  <c:v>-2.4857039988040923</c:v>
                </c:pt>
                <c:pt idx="4126">
                  <c:v>-1.9229814130067826</c:v>
                </c:pt>
                <c:pt idx="4127">
                  <c:v>-1.4449919986724855</c:v>
                </c:pt>
                <c:pt idx="4128">
                  <c:v>-0.99496455430984498</c:v>
                </c:pt>
                <c:pt idx="4129">
                  <c:v>-0.61965166211128242</c:v>
                </c:pt>
                <c:pt idx="4130">
                  <c:v>-0.16218480527400972</c:v>
                </c:pt>
                <c:pt idx="4131">
                  <c:v>7.0468304157257078E-2</c:v>
                </c:pt>
                <c:pt idx="4132">
                  <c:v>1.0000492930412294E-2</c:v>
                </c:pt>
                <c:pt idx="4133">
                  <c:v>-0.11306293129920961</c:v>
                </c:pt>
                <c:pt idx="4134">
                  <c:v>-0.17518433511257173</c:v>
                </c:pt>
                <c:pt idx="4135">
                  <c:v>-0.29289054036140444</c:v>
                </c:pt>
                <c:pt idx="4136">
                  <c:v>-0.46962204873561864</c:v>
                </c:pt>
                <c:pt idx="4137">
                  <c:v>-0.6702844566106797</c:v>
                </c:pt>
                <c:pt idx="4138">
                  <c:v>-0.92920501291751867</c:v>
                </c:pt>
                <c:pt idx="4139">
                  <c:v>-1.2126786124706268</c:v>
                </c:pt>
                <c:pt idx="4140">
                  <c:v>-1.4909002429246903</c:v>
                </c:pt>
                <c:pt idx="4141">
                  <c:v>-1.7059234124422074</c:v>
                </c:pt>
                <c:pt idx="4142">
                  <c:v>-1.8586176019906999</c:v>
                </c:pt>
                <c:pt idx="4143">
                  <c:v>-1.949417844414711</c:v>
                </c:pt>
                <c:pt idx="4144">
                  <c:v>-1.9657707524299624</c:v>
                </c:pt>
                <c:pt idx="4145">
                  <c:v>-1.8517494624853135</c:v>
                </c:pt>
                <c:pt idx="4146">
                  <c:v>-1.6313936322927476</c:v>
                </c:pt>
                <c:pt idx="4147">
                  <c:v>-1.3488696205615998</c:v>
                </c:pt>
                <c:pt idx="4148">
                  <c:v>-1.1081426757574082</c:v>
                </c:pt>
                <c:pt idx="4149">
                  <c:v>-0.94516557276248936</c:v>
                </c:pt>
                <c:pt idx="4150">
                  <c:v>-0.83622668266296396</c:v>
                </c:pt>
                <c:pt idx="4151">
                  <c:v>-0.80078670859336853</c:v>
                </c:pt>
                <c:pt idx="4152">
                  <c:v>-0.77314048826694493</c:v>
                </c:pt>
                <c:pt idx="4153">
                  <c:v>-0.75818389534950259</c:v>
                </c:pt>
                <c:pt idx="4154">
                  <c:v>-0.71907537817955025</c:v>
                </c:pt>
                <c:pt idx="4155">
                  <c:v>-0.67031369268894203</c:v>
                </c:pt>
                <c:pt idx="4156">
                  <c:v>-0.61153397262096409</c:v>
                </c:pt>
                <c:pt idx="4157">
                  <c:v>-0.52566761076450352</c:v>
                </c:pt>
                <c:pt idx="4158">
                  <c:v>-0.45530689537525182</c:v>
                </c:pt>
                <c:pt idx="4159">
                  <c:v>-0.41080958425998687</c:v>
                </c:pt>
                <c:pt idx="4160">
                  <c:v>-0.31847152411937713</c:v>
                </c:pt>
                <c:pt idx="4161">
                  <c:v>-0.14242355525493622</c:v>
                </c:pt>
                <c:pt idx="4162">
                  <c:v>0.12019536495208741</c:v>
                </c:pt>
                <c:pt idx="4163">
                  <c:v>0.46142425239086154</c:v>
                </c:pt>
                <c:pt idx="4164">
                  <c:v>0.90036829948425301</c:v>
                </c:pt>
                <c:pt idx="4165">
                  <c:v>1.3461588513851166</c:v>
                </c:pt>
                <c:pt idx="4166">
                  <c:v>1.6547918504476549</c:v>
                </c:pt>
                <c:pt idx="4167">
                  <c:v>1.7236685425043108</c:v>
                </c:pt>
                <c:pt idx="4168">
                  <c:v>1.6136081564426423</c:v>
                </c:pt>
                <c:pt idx="4169">
                  <c:v>1.384254630804062</c:v>
                </c:pt>
                <c:pt idx="4170">
                  <c:v>1.1055506050586701</c:v>
                </c:pt>
                <c:pt idx="4171">
                  <c:v>0.84251360893249516</c:v>
                </c:pt>
                <c:pt idx="4172">
                  <c:v>0.62522873640060428</c:v>
                </c:pt>
                <c:pt idx="4173">
                  <c:v>0.56876275956630706</c:v>
                </c:pt>
                <c:pt idx="4174">
                  <c:v>0.71118982315063484</c:v>
                </c:pt>
                <c:pt idx="4175">
                  <c:v>1.1043706369400026</c:v>
                </c:pt>
                <c:pt idx="4176">
                  <c:v>1.6602829706668853</c:v>
                </c:pt>
                <c:pt idx="4177">
                  <c:v>2.2204473996162415</c:v>
                </c:pt>
                <c:pt idx="4178">
                  <c:v>2.5894131392240527</c:v>
                </c:pt>
                <c:pt idx="4179">
                  <c:v>2.7299527215957644</c:v>
                </c:pt>
                <c:pt idx="4180">
                  <c:v>2.6349892616271973</c:v>
                </c:pt>
                <c:pt idx="4181">
                  <c:v>2.2038670349121094</c:v>
                </c:pt>
                <c:pt idx="4182">
                  <c:v>1.5627777260541917</c:v>
                </c:pt>
                <c:pt idx="4183">
                  <c:v>0.76613376975059511</c:v>
                </c:pt>
                <c:pt idx="4184">
                  <c:v>-6.6330814361572274E-2</c:v>
                </c:pt>
                <c:pt idx="4185">
                  <c:v>-0.8664901167154313</c:v>
                </c:pt>
                <c:pt idx="4186">
                  <c:v>-1.6095548665523529</c:v>
                </c:pt>
                <c:pt idx="4187">
                  <c:v>-2.1392541325092318</c:v>
                </c:pt>
                <c:pt idx="4188">
                  <c:v>-2.4069145220518116</c:v>
                </c:pt>
                <c:pt idx="4189">
                  <c:v>-2.4585711640119552</c:v>
                </c:pt>
                <c:pt idx="4190">
                  <c:v>-2.2174384224414827</c:v>
                </c:pt>
                <c:pt idx="4191">
                  <c:v>-1.6797875279188157</c:v>
                </c:pt>
                <c:pt idx="4192">
                  <c:v>-1.2165050303936005</c:v>
                </c:pt>
                <c:pt idx="4193">
                  <c:v>-0.96543845415115359</c:v>
                </c:pt>
                <c:pt idx="4194">
                  <c:v>-0.7546825826168061</c:v>
                </c:pt>
                <c:pt idx="4195">
                  <c:v>-0.57047657847404487</c:v>
                </c:pt>
                <c:pt idx="4196">
                  <c:v>-0.38416440725326539</c:v>
                </c:pt>
                <c:pt idx="4197">
                  <c:v>-0.2392984700202942</c:v>
                </c:pt>
                <c:pt idx="4198">
                  <c:v>-9.0452333092689519E-2</c:v>
                </c:pt>
                <c:pt idx="4199">
                  <c:v>5.9733400940895083E-2</c:v>
                </c:pt>
                <c:pt idx="4200">
                  <c:v>0.22450442969799042</c:v>
                </c:pt>
                <c:pt idx="4201">
                  <c:v>0.4296668547391892</c:v>
                </c:pt>
                <c:pt idx="4202">
                  <c:v>0.58469993054866798</c:v>
                </c:pt>
                <c:pt idx="4203">
                  <c:v>0.63538944303989409</c:v>
                </c:pt>
                <c:pt idx="4204">
                  <c:v>0.55992644727230079</c:v>
                </c:pt>
                <c:pt idx="4205">
                  <c:v>0.39778257250785831</c:v>
                </c:pt>
                <c:pt idx="4206">
                  <c:v>0.14960627496242523</c:v>
                </c:pt>
                <c:pt idx="4207">
                  <c:v>-1.1319624781608582E-2</c:v>
                </c:pt>
                <c:pt idx="4208">
                  <c:v>2.5761662721633913E-2</c:v>
                </c:pt>
                <c:pt idx="4209">
                  <c:v>0.12046901464462281</c:v>
                </c:pt>
                <c:pt idx="4210">
                  <c:v>0.1507102292776108</c:v>
                </c:pt>
                <c:pt idx="4211">
                  <c:v>9.9683917164802557E-2</c:v>
                </c:pt>
                <c:pt idx="4212">
                  <c:v>3.5860973596572879E-2</c:v>
                </c:pt>
                <c:pt idx="4213">
                  <c:v>7.2602537870407102E-2</c:v>
                </c:pt>
                <c:pt idx="4214">
                  <c:v>3.4709656834602358E-2</c:v>
                </c:pt>
                <c:pt idx="4215">
                  <c:v>-4.5318260192871093E-2</c:v>
                </c:pt>
                <c:pt idx="4216">
                  <c:v>-0.12448195874691011</c:v>
                </c:pt>
                <c:pt idx="4217">
                  <c:v>-0.21908406078815462</c:v>
                </c:pt>
                <c:pt idx="4218">
                  <c:v>-0.29933709561824801</c:v>
                </c:pt>
                <c:pt idx="4219">
                  <c:v>-0.31510586678981783</c:v>
                </c:pt>
                <c:pt idx="4220">
                  <c:v>-0.21674575924873354</c:v>
                </c:pt>
                <c:pt idx="4221">
                  <c:v>9.3964755535125739E-3</c:v>
                </c:pt>
                <c:pt idx="4222">
                  <c:v>0.30608302831649781</c:v>
                </c:pt>
                <c:pt idx="4223">
                  <c:v>0.57708393216133125</c:v>
                </c:pt>
                <c:pt idx="4224">
                  <c:v>0.76350544631481176</c:v>
                </c:pt>
                <c:pt idx="4225">
                  <c:v>0.79339992105960855</c:v>
                </c:pt>
                <c:pt idx="4226">
                  <c:v>0.50503454089164734</c:v>
                </c:pt>
                <c:pt idx="4227">
                  <c:v>-8.7753258347511298E-2</c:v>
                </c:pt>
                <c:pt idx="4228">
                  <c:v>-0.7377075308561325</c:v>
                </c:pt>
                <c:pt idx="4229">
                  <c:v>-1.2285777765512467</c:v>
                </c:pt>
                <c:pt idx="4230">
                  <c:v>-1.5058118122816087</c:v>
                </c:pt>
                <c:pt idx="4231">
                  <c:v>-1.6192448723316193</c:v>
                </c:pt>
                <c:pt idx="4232">
                  <c:v>-1.5723157042264939</c:v>
                </c:pt>
                <c:pt idx="4233">
                  <c:v>-1.4324812960624695</c:v>
                </c:pt>
                <c:pt idx="4234">
                  <c:v>-1.2552381563186645</c:v>
                </c:pt>
                <c:pt idx="4235">
                  <c:v>-1.0031038784980775</c:v>
                </c:pt>
                <c:pt idx="4236">
                  <c:v>-0.79157734394073487</c:v>
                </c:pt>
                <c:pt idx="4237">
                  <c:v>-0.62674608886241912</c:v>
                </c:pt>
                <c:pt idx="4238">
                  <c:v>-0.338508762717247</c:v>
                </c:pt>
                <c:pt idx="4239">
                  <c:v>-6.6079384088516243E-3</c:v>
                </c:pt>
                <c:pt idx="4240">
                  <c:v>0.45442162692546845</c:v>
                </c:pt>
                <c:pt idx="4241">
                  <c:v>0.85491555333137514</c:v>
                </c:pt>
                <c:pt idx="4242">
                  <c:v>1.0192579811811449</c:v>
                </c:pt>
                <c:pt idx="4243">
                  <c:v>0.92256549954414369</c:v>
                </c:pt>
                <c:pt idx="4244">
                  <c:v>0.66408231496810921</c:v>
                </c:pt>
                <c:pt idx="4245">
                  <c:v>0.35357469856739043</c:v>
                </c:pt>
                <c:pt idx="4246">
                  <c:v>0.11515389561653137</c:v>
                </c:pt>
                <c:pt idx="4247">
                  <c:v>-2.7393620610237122E-2</c:v>
                </c:pt>
                <c:pt idx="4248">
                  <c:v>-3.9070510268211366E-2</c:v>
                </c:pt>
                <c:pt idx="4249">
                  <c:v>2.7992960214614868E-2</c:v>
                </c:pt>
                <c:pt idx="4250">
                  <c:v>0.22428749799728395</c:v>
                </c:pt>
                <c:pt idx="4251">
                  <c:v>0.50057019174098971</c:v>
                </c:pt>
                <c:pt idx="4252">
                  <c:v>0.90036420643329629</c:v>
                </c:pt>
                <c:pt idx="4253">
                  <c:v>1.4174931281805039</c:v>
                </c:pt>
                <c:pt idx="4254">
                  <c:v>1.8242611169815064</c:v>
                </c:pt>
                <c:pt idx="4255">
                  <c:v>2.0116766577959062</c:v>
                </c:pt>
                <c:pt idx="4256">
                  <c:v>1.9470427054166795</c:v>
                </c:pt>
                <c:pt idx="4257">
                  <c:v>1.7217085558176042</c:v>
                </c:pt>
                <c:pt idx="4258">
                  <c:v>1.516220440864563</c:v>
                </c:pt>
                <c:pt idx="4259">
                  <c:v>1.3909567093849182</c:v>
                </c:pt>
                <c:pt idx="4260">
                  <c:v>1.3711387413740159</c:v>
                </c:pt>
                <c:pt idx="4261">
                  <c:v>1.3827513116598129</c:v>
                </c:pt>
                <c:pt idx="4262">
                  <c:v>1.2315914314985277</c:v>
                </c:pt>
                <c:pt idx="4263">
                  <c:v>0.95908662378788001</c:v>
                </c:pt>
                <c:pt idx="4264">
                  <c:v>0.59830347776412962</c:v>
                </c:pt>
                <c:pt idx="4265">
                  <c:v>0.29751919627189638</c:v>
                </c:pt>
                <c:pt idx="4266">
                  <c:v>0.12501990258693696</c:v>
                </c:pt>
                <c:pt idx="4267">
                  <c:v>-7.6516664028167727E-3</c:v>
                </c:pt>
                <c:pt idx="4268">
                  <c:v>-6.6993888616561886E-2</c:v>
                </c:pt>
                <c:pt idx="4269">
                  <c:v>3.8846561908721926E-2</c:v>
                </c:pt>
                <c:pt idx="4270">
                  <c:v>0.17944637060165405</c:v>
                </c:pt>
                <c:pt idx="4271">
                  <c:v>0.28422028899192814</c:v>
                </c:pt>
                <c:pt idx="4272">
                  <c:v>0.40683815538883211</c:v>
                </c:pt>
                <c:pt idx="4273">
                  <c:v>0.57342591404914856</c:v>
                </c:pt>
                <c:pt idx="4274">
                  <c:v>0.5690036648511887</c:v>
                </c:pt>
                <c:pt idx="4275">
                  <c:v>0.46639613986015321</c:v>
                </c:pt>
                <c:pt idx="4276">
                  <c:v>0.31623087108135223</c:v>
                </c:pt>
                <c:pt idx="4277">
                  <c:v>0.15254391610622406</c:v>
                </c:pt>
                <c:pt idx="4278">
                  <c:v>-2.3295891880989076E-2</c:v>
                </c:pt>
                <c:pt idx="4279">
                  <c:v>-0.22377879023551941</c:v>
                </c:pt>
                <c:pt idx="4280">
                  <c:v>-0.3674068719148636</c:v>
                </c:pt>
                <c:pt idx="4281">
                  <c:v>-0.39469758152961731</c:v>
                </c:pt>
                <c:pt idx="4282">
                  <c:v>-0.37031527698040012</c:v>
                </c:pt>
                <c:pt idx="4283">
                  <c:v>-0.24549301028251649</c:v>
                </c:pt>
                <c:pt idx="4284">
                  <c:v>-0.1153310662508011</c:v>
                </c:pt>
                <c:pt idx="4285">
                  <c:v>-6.3022459745407114E-2</c:v>
                </c:pt>
                <c:pt idx="4286">
                  <c:v>-7.7332935333251959E-2</c:v>
                </c:pt>
                <c:pt idx="4287">
                  <c:v>-0.21593007266521455</c:v>
                </c:pt>
                <c:pt idx="4288">
                  <c:v>-0.35689474761486056</c:v>
                </c:pt>
                <c:pt idx="4289">
                  <c:v>-0.56624904155731204</c:v>
                </c:pt>
                <c:pt idx="4290">
                  <c:v>-0.77163073718547825</c:v>
                </c:pt>
                <c:pt idx="4291">
                  <c:v>-0.98630131959915168</c:v>
                </c:pt>
                <c:pt idx="4292">
                  <c:v>-1.1404929810762405</c:v>
                </c:pt>
                <c:pt idx="4293">
                  <c:v>-1.1484656596183778</c:v>
                </c:pt>
                <c:pt idx="4294">
                  <c:v>-1.0933006882667542</c:v>
                </c:pt>
                <c:pt idx="4295">
                  <c:v>-1.1707605081796646</c:v>
                </c:pt>
                <c:pt idx="4296">
                  <c:v>-1.1652775740623476</c:v>
                </c:pt>
                <c:pt idx="4297">
                  <c:v>-1.1046238213777542</c:v>
                </c:pt>
                <c:pt idx="4298">
                  <c:v>-1.0197555792331696</c:v>
                </c:pt>
                <c:pt idx="4299">
                  <c:v>-0.94991234242916112</c:v>
                </c:pt>
                <c:pt idx="4300">
                  <c:v>-0.8921582239866257</c:v>
                </c:pt>
                <c:pt idx="4301">
                  <c:v>-0.86414538323879242</c:v>
                </c:pt>
                <c:pt idx="4302">
                  <c:v>-0.81035216867923743</c:v>
                </c:pt>
                <c:pt idx="4303">
                  <c:v>-0.75614906430244455</c:v>
                </c:pt>
                <c:pt idx="4304">
                  <c:v>-0.73709942042827614</c:v>
                </c:pt>
                <c:pt idx="4305">
                  <c:v>-0.6997667026519776</c:v>
                </c:pt>
                <c:pt idx="4306">
                  <c:v>-0.57995023727416994</c:v>
                </c:pt>
                <c:pt idx="4307">
                  <c:v>-0.24269804120063784</c:v>
                </c:pt>
                <c:pt idx="4308">
                  <c:v>0.26586529433727268</c:v>
                </c:pt>
                <c:pt idx="4309">
                  <c:v>0.7944085657596589</c:v>
                </c:pt>
                <c:pt idx="4310">
                  <c:v>1.2347272932529449</c:v>
                </c:pt>
                <c:pt idx="4311">
                  <c:v>1.4994810318946838</c:v>
                </c:pt>
                <c:pt idx="4312">
                  <c:v>1.515847973227501</c:v>
                </c:pt>
                <c:pt idx="4313">
                  <c:v>1.2207191187143327</c:v>
                </c:pt>
                <c:pt idx="4314">
                  <c:v>0.56250448465347291</c:v>
                </c:pt>
                <c:pt idx="4315">
                  <c:v>-0.25192670166492465</c:v>
                </c:pt>
                <c:pt idx="4316">
                  <c:v>-0.88334822416305547</c:v>
                </c:pt>
                <c:pt idx="4317">
                  <c:v>-1.2798859244585037</c:v>
                </c:pt>
                <c:pt idx="4318">
                  <c:v>-1.4780007004737854</c:v>
                </c:pt>
                <c:pt idx="4319">
                  <c:v>-1.362083158493042</c:v>
                </c:pt>
                <c:pt idx="4320">
                  <c:v>-0.99897106647491463</c:v>
                </c:pt>
                <c:pt idx="4321">
                  <c:v>-0.40970270633697514</c:v>
                </c:pt>
                <c:pt idx="4322">
                  <c:v>0.22807181596755982</c:v>
                </c:pt>
                <c:pt idx="4323">
                  <c:v>0.68623624563217167</c:v>
                </c:pt>
                <c:pt idx="4324">
                  <c:v>0.91039568960666661</c:v>
                </c:pt>
                <c:pt idx="4325">
                  <c:v>0.94571462631225589</c:v>
                </c:pt>
                <c:pt idx="4326">
                  <c:v>0.93721979141235356</c:v>
                </c:pt>
                <c:pt idx="4327">
                  <c:v>1.045335978269577</c:v>
                </c:pt>
                <c:pt idx="4328">
                  <c:v>1.2732879263162613</c:v>
                </c:pt>
                <c:pt idx="4329">
                  <c:v>1.5821074515581133</c:v>
                </c:pt>
                <c:pt idx="4330">
                  <c:v>1.7688341903686524</c:v>
                </c:pt>
                <c:pt idx="4331">
                  <c:v>1.7933217447996141</c:v>
                </c:pt>
                <c:pt idx="4332">
                  <c:v>1.5264986765384674</c:v>
                </c:pt>
                <c:pt idx="4333">
                  <c:v>0.97120673239231115</c:v>
                </c:pt>
                <c:pt idx="4334">
                  <c:v>0.27030742406845093</c:v>
                </c:pt>
                <c:pt idx="4335">
                  <c:v>-0.4406648826599121</c:v>
                </c:pt>
                <c:pt idx="4336">
                  <c:v>-1.0992052066326141</c:v>
                </c:pt>
                <c:pt idx="4337">
                  <c:v>-1.6422565895318986</c:v>
                </c:pt>
                <c:pt idx="4338">
                  <c:v>-2.0842938137054445</c:v>
                </c:pt>
                <c:pt idx="4339">
                  <c:v>-2.4390169054269792</c:v>
                </c:pt>
                <c:pt idx="4340">
                  <c:v>-2.5683140462636951</c:v>
                </c:pt>
                <c:pt idx="4341">
                  <c:v>-2.4466691565513612</c:v>
                </c:pt>
                <c:pt idx="4342">
                  <c:v>-2.1519402515888215</c:v>
                </c:pt>
                <c:pt idx="4343">
                  <c:v>-1.7736587280035019</c:v>
                </c:pt>
                <c:pt idx="4344">
                  <c:v>-1.3764854353666307</c:v>
                </c:pt>
                <c:pt idx="4345">
                  <c:v>-1.0290105521678925</c:v>
                </c:pt>
                <c:pt idx="4346">
                  <c:v>-0.65925660789012908</c:v>
                </c:pt>
                <c:pt idx="4347">
                  <c:v>-0.16367993831634522</c:v>
                </c:pt>
                <c:pt idx="4348">
                  <c:v>0.5067653167247772</c:v>
                </c:pt>
                <c:pt idx="4349">
                  <c:v>1.2156057286262514</c:v>
                </c:pt>
                <c:pt idx="4350">
                  <c:v>1.887495830655098</c:v>
                </c:pt>
                <c:pt idx="4351">
                  <c:v>2.4278726971149447</c:v>
                </c:pt>
                <c:pt idx="4352">
                  <c:v>2.8488178449869159</c:v>
                </c:pt>
                <c:pt idx="4353">
                  <c:v>3.0550000244379043</c:v>
                </c:pt>
                <c:pt idx="4354">
                  <c:v>3.1910308188199998</c:v>
                </c:pt>
                <c:pt idx="4355">
                  <c:v>3.2395995461940768</c:v>
                </c:pt>
                <c:pt idx="4356">
                  <c:v>3.2398299264907839</c:v>
                </c:pt>
                <c:pt idx="4357">
                  <c:v>3.1883592259883882</c:v>
                </c:pt>
                <c:pt idx="4358">
                  <c:v>3.0680276209115984</c:v>
                </c:pt>
                <c:pt idx="4359">
                  <c:v>2.9268658947944641</c:v>
                </c:pt>
                <c:pt idx="4360">
                  <c:v>2.814370143413544</c:v>
                </c:pt>
                <c:pt idx="4361">
                  <c:v>2.8431495541334155</c:v>
                </c:pt>
                <c:pt idx="4362">
                  <c:v>3.0099910819530487</c:v>
                </c:pt>
                <c:pt idx="4363">
                  <c:v>3.2988792032003404</c:v>
                </c:pt>
                <c:pt idx="4364">
                  <c:v>3.6019170016050341</c:v>
                </c:pt>
                <c:pt idx="4365">
                  <c:v>3.8152778077125551</c:v>
                </c:pt>
                <c:pt idx="4366">
                  <c:v>3.8341590517759325</c:v>
                </c:pt>
                <c:pt idx="4367">
                  <c:v>3.5618045175075532</c:v>
                </c:pt>
                <c:pt idx="4368">
                  <c:v>2.9143142616748809</c:v>
                </c:pt>
                <c:pt idx="4369">
                  <c:v>1.8825999569892884</c:v>
                </c:pt>
                <c:pt idx="4370">
                  <c:v>0.67152991354465486</c:v>
                </c:pt>
                <c:pt idx="4371">
                  <c:v>-0.44723949193954471</c:v>
                </c:pt>
                <c:pt idx="4372">
                  <c:v>-1.3728104603290558</c:v>
                </c:pt>
                <c:pt idx="4373">
                  <c:v>-1.857911258339882</c:v>
                </c:pt>
                <c:pt idx="4374">
                  <c:v>-1.7538501155376436</c:v>
                </c:pt>
                <c:pt idx="4375">
                  <c:v>-1.2492833518981934</c:v>
                </c:pt>
                <c:pt idx="4376">
                  <c:v>-0.58267153143882755</c:v>
                </c:pt>
                <c:pt idx="4377">
                  <c:v>-0.16172579884529115</c:v>
                </c:pt>
                <c:pt idx="4378">
                  <c:v>-2.2155100107192995E-2</c:v>
                </c:pt>
                <c:pt idx="4379">
                  <c:v>-3.000966489315033E-2</c:v>
                </c:pt>
                <c:pt idx="4380">
                  <c:v>-0.18194430112838747</c:v>
                </c:pt>
                <c:pt idx="4381">
                  <c:v>-0.44447843670845033</c:v>
                </c:pt>
                <c:pt idx="4382">
                  <c:v>-0.7248734772205353</c:v>
                </c:pt>
                <c:pt idx="4383">
                  <c:v>-0.98436706066131596</c:v>
                </c:pt>
                <c:pt idx="4384">
                  <c:v>-1.2364200621843338</c:v>
                </c:pt>
                <c:pt idx="4385">
                  <c:v>-1.4796496152877809</c:v>
                </c:pt>
                <c:pt idx="4386">
                  <c:v>-1.7521170008182527</c:v>
                </c:pt>
                <c:pt idx="4387">
                  <c:v>-1.9996816796064378</c:v>
                </c:pt>
                <c:pt idx="4388">
                  <c:v>-2.1925368851423266</c:v>
                </c:pt>
                <c:pt idx="4389">
                  <c:v>-2.266314713358879</c:v>
                </c:pt>
                <c:pt idx="4390">
                  <c:v>-2.1075639778375628</c:v>
                </c:pt>
                <c:pt idx="4391">
                  <c:v>-1.7799210959672929</c:v>
                </c:pt>
                <c:pt idx="4392">
                  <c:v>-1.4003356432914735</c:v>
                </c:pt>
                <c:pt idx="4393">
                  <c:v>-1.1411396831274032</c:v>
                </c:pt>
                <c:pt idx="4394">
                  <c:v>-1.0105345201492311</c:v>
                </c:pt>
                <c:pt idx="4395">
                  <c:v>-1.0228908562660217</c:v>
                </c:pt>
                <c:pt idx="4396">
                  <c:v>-1.1033614075183868</c:v>
                </c:pt>
                <c:pt idx="4397">
                  <c:v>-1.3099716031551363</c:v>
                </c:pt>
                <c:pt idx="4398">
                  <c:v>-1.5598412543535234</c:v>
                </c:pt>
                <c:pt idx="4399">
                  <c:v>-1.7480379831790924</c:v>
                </c:pt>
                <c:pt idx="4400">
                  <c:v>-1.7891345536708834</c:v>
                </c:pt>
                <c:pt idx="4401">
                  <c:v>-1.6263702893257141</c:v>
                </c:pt>
                <c:pt idx="4402">
                  <c:v>-1.3072625881433488</c:v>
                </c:pt>
                <c:pt idx="4403">
                  <c:v>-0.893517701625824</c:v>
                </c:pt>
                <c:pt idx="4404">
                  <c:v>-0.40385958373546604</c:v>
                </c:pt>
                <c:pt idx="4405">
                  <c:v>0.19962803542613985</c:v>
                </c:pt>
                <c:pt idx="4406">
                  <c:v>0.80697189331054686</c:v>
                </c:pt>
                <c:pt idx="4407">
                  <c:v>1.3262923514842988</c:v>
                </c:pt>
                <c:pt idx="4408">
                  <c:v>1.8094261461496355</c:v>
                </c:pt>
                <c:pt idx="4409">
                  <c:v>2.2713824951648713</c:v>
                </c:pt>
                <c:pt idx="4410">
                  <c:v>2.6934865611791614</c:v>
                </c:pt>
                <c:pt idx="4411">
                  <c:v>2.8216505116224289</c:v>
                </c:pt>
                <c:pt idx="4412">
                  <c:v>2.6318539845943452</c:v>
                </c:pt>
                <c:pt idx="4413">
                  <c:v>2.2875512158870697</c:v>
                </c:pt>
                <c:pt idx="4414">
                  <c:v>1.9125026178359987</c:v>
                </c:pt>
                <c:pt idx="4415">
                  <c:v>1.6137578451633454</c:v>
                </c:pt>
                <c:pt idx="4416">
                  <c:v>1.2830229556560517</c:v>
                </c:pt>
                <c:pt idx="4417">
                  <c:v>0.88102278649806975</c:v>
                </c:pt>
                <c:pt idx="4418">
                  <c:v>0.45575596153736114</c:v>
                </c:pt>
                <c:pt idx="4419">
                  <c:v>0.20037004709243775</c:v>
                </c:pt>
                <c:pt idx="4420">
                  <c:v>0.16618196189403533</c:v>
                </c:pt>
                <c:pt idx="4421">
                  <c:v>0.40883556425571443</c:v>
                </c:pt>
                <c:pt idx="4422">
                  <c:v>0.93004584252834321</c:v>
                </c:pt>
                <c:pt idx="4423">
                  <c:v>1.5490127956867219</c:v>
                </c:pt>
                <c:pt idx="4424">
                  <c:v>2.0934996700286868</c:v>
                </c:pt>
                <c:pt idx="4425">
                  <c:v>2.4749620789289475</c:v>
                </c:pt>
                <c:pt idx="4426">
                  <c:v>2.560534325838089</c:v>
                </c:pt>
                <c:pt idx="4427">
                  <c:v>2.3887682729959487</c:v>
                </c:pt>
                <c:pt idx="4428">
                  <c:v>1.8304439628124238</c:v>
                </c:pt>
                <c:pt idx="4429">
                  <c:v>0.88694893956184395</c:v>
                </c:pt>
                <c:pt idx="4430">
                  <c:v>-0.1497916316986084</c:v>
                </c:pt>
                <c:pt idx="4431">
                  <c:v>-1.0402629339694978</c:v>
                </c:pt>
                <c:pt idx="4432">
                  <c:v>-1.7851841747760773</c:v>
                </c:pt>
                <c:pt idx="4433">
                  <c:v>-2.2171747130155564</c:v>
                </c:pt>
                <c:pt idx="4434">
                  <c:v>-2.3238384515047072</c:v>
                </c:pt>
                <c:pt idx="4435">
                  <c:v>-2.1688626784086229</c:v>
                </c:pt>
                <c:pt idx="4436">
                  <c:v>-1.8255936974287035</c:v>
                </c:pt>
                <c:pt idx="4437">
                  <c:v>-1.3399871152639389</c:v>
                </c:pt>
                <c:pt idx="4438">
                  <c:v>-0.82976083159446723</c:v>
                </c:pt>
                <c:pt idx="4439">
                  <c:v>-0.36236540257930755</c:v>
                </c:pt>
                <c:pt idx="4440">
                  <c:v>-6.3372123241424563E-2</c:v>
                </c:pt>
                <c:pt idx="4441">
                  <c:v>6.1875820755958558E-2</c:v>
                </c:pt>
                <c:pt idx="4442">
                  <c:v>5.2467066049575808E-3</c:v>
                </c:pt>
                <c:pt idx="4443">
                  <c:v>-0.20475311994552614</c:v>
                </c:pt>
                <c:pt idx="4444">
                  <c:v>-0.57988591790199284</c:v>
                </c:pt>
                <c:pt idx="4445">
                  <c:v>-0.97045711934566503</c:v>
                </c:pt>
                <c:pt idx="4446">
                  <c:v>-1.3779098170995714</c:v>
                </c:pt>
                <c:pt idx="4447">
                  <c:v>-1.7253373378515244</c:v>
                </c:pt>
                <c:pt idx="4448">
                  <c:v>-1.9841760331392289</c:v>
                </c:pt>
                <c:pt idx="4449">
                  <c:v>-2.1125651013851168</c:v>
                </c:pt>
                <c:pt idx="4450">
                  <c:v>-2.1530395281314849</c:v>
                </c:pt>
                <c:pt idx="4451">
                  <c:v>-2.1427437508106233</c:v>
                </c:pt>
                <c:pt idx="4452">
                  <c:v>-2.1674190008640291</c:v>
                </c:pt>
                <c:pt idx="4453">
                  <c:v>-2.1620892637968065</c:v>
                </c:pt>
                <c:pt idx="4454">
                  <c:v>-2.1290372925996781</c:v>
                </c:pt>
                <c:pt idx="4455">
                  <c:v>-2.0356327003240589</c:v>
                </c:pt>
                <c:pt idx="4456">
                  <c:v>-1.8381225264072418</c:v>
                </c:pt>
                <c:pt idx="4457">
                  <c:v>-1.4458796060085297</c:v>
                </c:pt>
                <c:pt idx="4458">
                  <c:v>-0.90107990562915807</c:v>
                </c:pt>
                <c:pt idx="4459">
                  <c:v>-0.46071030735969548</c:v>
                </c:pt>
                <c:pt idx="4460">
                  <c:v>-0.13308672130107879</c:v>
                </c:pt>
                <c:pt idx="4461">
                  <c:v>0.15164344489574433</c:v>
                </c:pt>
                <c:pt idx="4462">
                  <c:v>0.40987753808498384</c:v>
                </c:pt>
                <c:pt idx="4463">
                  <c:v>0.78578216850757598</c:v>
                </c:pt>
                <c:pt idx="4464">
                  <c:v>1.2279515397548677</c:v>
                </c:pt>
                <c:pt idx="4465">
                  <c:v>1.6926303523778916</c:v>
                </c:pt>
                <c:pt idx="4466">
                  <c:v>2.1205459660291672</c:v>
                </c:pt>
                <c:pt idx="4467">
                  <c:v>2.4318774551153184</c:v>
                </c:pt>
                <c:pt idx="4468">
                  <c:v>2.625623776316643</c:v>
                </c:pt>
                <c:pt idx="4469">
                  <c:v>2.7013808870315552</c:v>
                </c:pt>
                <c:pt idx="4470">
                  <c:v>2.6436805629730227</c:v>
                </c:pt>
                <c:pt idx="4471">
                  <c:v>2.4828441256284717</c:v>
                </c:pt>
                <c:pt idx="4472">
                  <c:v>2.1965650320053101</c:v>
                </c:pt>
                <c:pt idx="4473">
                  <c:v>1.882701113820076</c:v>
                </c:pt>
                <c:pt idx="4474">
                  <c:v>1.6643964868783951</c:v>
                </c:pt>
                <c:pt idx="4475">
                  <c:v>1.6335799062252045</c:v>
                </c:pt>
                <c:pt idx="4476">
                  <c:v>2.0341305506229403</c:v>
                </c:pt>
                <c:pt idx="4477">
                  <c:v>2.7194569694995883</c:v>
                </c:pt>
                <c:pt idx="4478">
                  <c:v>3.4730472922325135</c:v>
                </c:pt>
                <c:pt idx="4479">
                  <c:v>4.1218689590692525</c:v>
                </c:pt>
                <c:pt idx="4480">
                  <c:v>4.3627011537551885</c:v>
                </c:pt>
                <c:pt idx="4481">
                  <c:v>4.0354500353336338</c:v>
                </c:pt>
                <c:pt idx="4482">
                  <c:v>3.0189121788740159</c:v>
                </c:pt>
                <c:pt idx="4483">
                  <c:v>1.4914843797683717</c:v>
                </c:pt>
                <c:pt idx="4484">
                  <c:v>-4.3395110964775087E-2</c:v>
                </c:pt>
                <c:pt idx="4485">
                  <c:v>-1.440705989599228</c:v>
                </c:pt>
                <c:pt idx="4486">
                  <c:v>-2.4833247667551044</c:v>
                </c:pt>
                <c:pt idx="4487">
                  <c:v>-2.9886323726177215</c:v>
                </c:pt>
                <c:pt idx="4488">
                  <c:v>-2.8084159237146378</c:v>
                </c:pt>
                <c:pt idx="4489">
                  <c:v>-1.9898852545022965</c:v>
                </c:pt>
                <c:pt idx="4490">
                  <c:v>-0.99273734986782081</c:v>
                </c:pt>
                <c:pt idx="4491">
                  <c:v>-0.28406767666339877</c:v>
                </c:pt>
                <c:pt idx="4492">
                  <c:v>0.18777455985546113</c:v>
                </c:pt>
                <c:pt idx="4493">
                  <c:v>0.37796635866165162</c:v>
                </c:pt>
                <c:pt idx="4494">
                  <c:v>0.43110877811908727</c:v>
                </c:pt>
                <c:pt idx="4495">
                  <c:v>0.34838763356208802</c:v>
                </c:pt>
                <c:pt idx="4496">
                  <c:v>0.11273841083049775</c:v>
                </c:pt>
                <c:pt idx="4497">
                  <c:v>-0.2078229081630707</c:v>
                </c:pt>
                <c:pt idx="4498">
                  <c:v>-0.6005745363235474</c:v>
                </c:pt>
                <c:pt idx="4499">
                  <c:v>-1.0275896787643433</c:v>
                </c:pt>
                <c:pt idx="4500">
                  <c:v>-1.4298863017559051</c:v>
                </c:pt>
                <c:pt idx="4501">
                  <c:v>-1.7325960713624955</c:v>
                </c:pt>
                <c:pt idx="4502">
                  <c:v>-1.8785051518678666</c:v>
                </c:pt>
                <c:pt idx="4503">
                  <c:v>-1.9234006583690644</c:v>
                </c:pt>
                <c:pt idx="4504">
                  <c:v>-1.8917777466773988</c:v>
                </c:pt>
                <c:pt idx="4505">
                  <c:v>-1.8729649150371552</c:v>
                </c:pt>
                <c:pt idx="4506">
                  <c:v>-1.8930138480663301</c:v>
                </c:pt>
                <c:pt idx="4507">
                  <c:v>-1.9145795488357544</c:v>
                </c:pt>
                <c:pt idx="4508">
                  <c:v>-1.8933670198917389</c:v>
                </c:pt>
                <c:pt idx="4509">
                  <c:v>-1.8349030494689942</c:v>
                </c:pt>
                <c:pt idx="4510">
                  <c:v>-1.6968830323219299</c:v>
                </c:pt>
                <c:pt idx="4511">
                  <c:v>-1.5232797843217851</c:v>
                </c:pt>
                <c:pt idx="4512">
                  <c:v>-1.3143231010437013</c:v>
                </c:pt>
                <c:pt idx="4513">
                  <c:v>-1.0948595559597016</c:v>
                </c:pt>
                <c:pt idx="4514">
                  <c:v>-0.99353724896907814</c:v>
                </c:pt>
                <c:pt idx="4515">
                  <c:v>-0.95550929725170142</c:v>
                </c:pt>
                <c:pt idx="4516">
                  <c:v>-0.96829364955425268</c:v>
                </c:pt>
                <c:pt idx="4517">
                  <c:v>-1.0212249845266343</c:v>
                </c:pt>
                <c:pt idx="4518">
                  <c:v>-1.0693867456912995</c:v>
                </c:pt>
                <c:pt idx="4519">
                  <c:v>-1.0494711291790009</c:v>
                </c:pt>
                <c:pt idx="4520">
                  <c:v>-0.89056076467037204</c:v>
                </c:pt>
                <c:pt idx="4521">
                  <c:v>-0.70805103778839118</c:v>
                </c:pt>
                <c:pt idx="4522">
                  <c:v>-0.44016377627849579</c:v>
                </c:pt>
                <c:pt idx="4523">
                  <c:v>-5.4906524419784546E-2</c:v>
                </c:pt>
                <c:pt idx="4524">
                  <c:v>0.27149499356746676</c:v>
                </c:pt>
                <c:pt idx="4525">
                  <c:v>0.51923508882522584</c:v>
                </c:pt>
                <c:pt idx="4526">
                  <c:v>0.67592701971530922</c:v>
                </c:pt>
                <c:pt idx="4527">
                  <c:v>0.73625800609588632</c:v>
                </c:pt>
                <c:pt idx="4528">
                  <c:v>0.85783623754978189</c:v>
                </c:pt>
                <c:pt idx="4529">
                  <c:v>1.0801497155427933</c:v>
                </c:pt>
                <c:pt idx="4530">
                  <c:v>1.5848322540521622</c:v>
                </c:pt>
                <c:pt idx="4531">
                  <c:v>2.2234663170576097</c:v>
                </c:pt>
                <c:pt idx="4532">
                  <c:v>2.6880679464340211</c:v>
                </c:pt>
                <c:pt idx="4533">
                  <c:v>2.7624486225843432</c:v>
                </c:pt>
                <c:pt idx="4534">
                  <c:v>2.4460990530252458</c:v>
                </c:pt>
                <c:pt idx="4535">
                  <c:v>1.9010794973373415</c:v>
                </c:pt>
                <c:pt idx="4536">
                  <c:v>1.2756847000122071</c:v>
                </c:pt>
                <c:pt idx="4537">
                  <c:v>0.68124798595905312</c:v>
                </c:pt>
                <c:pt idx="4538">
                  <c:v>0.15198550701141358</c:v>
                </c:pt>
                <c:pt idx="4539">
                  <c:v>-0.29975751042366028</c:v>
                </c:pt>
                <c:pt idx="4540">
                  <c:v>-0.78123303472995764</c:v>
                </c:pt>
                <c:pt idx="4541">
                  <c:v>-1.0838515877723693</c:v>
                </c:pt>
                <c:pt idx="4542">
                  <c:v>-1.1241137605905533</c:v>
                </c:pt>
                <c:pt idx="4543">
                  <c:v>-0.92883839249610911</c:v>
                </c:pt>
                <c:pt idx="4544">
                  <c:v>-0.62546964168548591</c:v>
                </c:pt>
                <c:pt idx="4545">
                  <c:v>-0.31279563188552856</c:v>
                </c:pt>
                <c:pt idx="4546">
                  <c:v>-1.4688205718994141E-2</c:v>
                </c:pt>
                <c:pt idx="4547">
                  <c:v>0.11497438609600068</c:v>
                </c:pt>
                <c:pt idx="4548">
                  <c:v>6.4822232723236086E-3</c:v>
                </c:pt>
                <c:pt idx="4549">
                  <c:v>-0.18931997895240785</c:v>
                </c:pt>
                <c:pt idx="4550">
                  <c:v>-0.35223744034767152</c:v>
                </c:pt>
                <c:pt idx="4551">
                  <c:v>-0.39805037498474122</c:v>
                </c:pt>
                <c:pt idx="4552">
                  <c:v>-0.32768381237983707</c:v>
                </c:pt>
                <c:pt idx="4553">
                  <c:v>-0.19402114033699036</c:v>
                </c:pt>
                <c:pt idx="4554">
                  <c:v>-0.13901579797267916</c:v>
                </c:pt>
                <c:pt idx="4555">
                  <c:v>-0.15378469526767732</c:v>
                </c:pt>
                <c:pt idx="4556">
                  <c:v>-0.21975882947444916</c:v>
                </c:pt>
                <c:pt idx="4557">
                  <c:v>-0.30220047712326054</c:v>
                </c:pt>
                <c:pt idx="4558">
                  <c:v>-0.27617744386196136</c:v>
                </c:pt>
                <c:pt idx="4559">
                  <c:v>-0.12149344682693482</c:v>
                </c:pt>
                <c:pt idx="4560">
                  <c:v>4.7101660966873168E-2</c:v>
                </c:pt>
                <c:pt idx="4561">
                  <c:v>0.19297331929206848</c:v>
                </c:pt>
                <c:pt idx="4562">
                  <c:v>0.38630624234676364</c:v>
                </c:pt>
                <c:pt idx="4563">
                  <c:v>0.54924007594585422</c:v>
                </c:pt>
                <c:pt idx="4564">
                  <c:v>0.69602214574813848</c:v>
                </c:pt>
                <c:pt idx="4565">
                  <c:v>0.78284628152847291</c:v>
                </c:pt>
                <c:pt idx="4566">
                  <c:v>0.76888956248760232</c:v>
                </c:pt>
                <c:pt idx="4567">
                  <c:v>0.74027562797069557</c:v>
                </c:pt>
                <c:pt idx="4568">
                  <c:v>0.74169474720954898</c:v>
                </c:pt>
                <c:pt idx="4569">
                  <c:v>0.81298283100128177</c:v>
                </c:pt>
                <c:pt idx="4570">
                  <c:v>0.93597082614898686</c:v>
                </c:pt>
                <c:pt idx="4571">
                  <c:v>1.0437695091962815</c:v>
                </c:pt>
                <c:pt idx="4572">
                  <c:v>1.0966330164670945</c:v>
                </c:pt>
                <c:pt idx="4573">
                  <c:v>1.0917669636011125</c:v>
                </c:pt>
                <c:pt idx="4574">
                  <c:v>1.0181955420970916</c:v>
                </c:pt>
                <c:pt idx="4575">
                  <c:v>0.86706665217876444</c:v>
                </c:pt>
                <c:pt idx="4576">
                  <c:v>0.63169868052005773</c:v>
                </c:pt>
                <c:pt idx="4577">
                  <c:v>0.39546239733695987</c:v>
                </c:pt>
                <c:pt idx="4578">
                  <c:v>0.19704941332340242</c:v>
                </c:pt>
                <c:pt idx="4579">
                  <c:v>1.8867210745811464E-2</c:v>
                </c:pt>
                <c:pt idx="4580">
                  <c:v>-9.405246376991272E-2</c:v>
                </c:pt>
                <c:pt idx="4581">
                  <c:v>-7.0365977883338926E-2</c:v>
                </c:pt>
                <c:pt idx="4582">
                  <c:v>-5.5303550362586981E-2</c:v>
                </c:pt>
                <c:pt idx="4583">
                  <c:v>-1.5150135755538941E-2</c:v>
                </c:pt>
                <c:pt idx="4584">
                  <c:v>0.10478970587253571</c:v>
                </c:pt>
                <c:pt idx="4585">
                  <c:v>0.24890310645103456</c:v>
                </c:pt>
                <c:pt idx="4586">
                  <c:v>0.30942003428936005</c:v>
                </c:pt>
                <c:pt idx="4587">
                  <c:v>0.23593865990638735</c:v>
                </c:pt>
                <c:pt idx="4588">
                  <c:v>6.1481133699417115E-2</c:v>
                </c:pt>
                <c:pt idx="4589">
                  <c:v>-0.21006882369518282</c:v>
                </c:pt>
                <c:pt idx="4590">
                  <c:v>-0.58962796390056615</c:v>
                </c:pt>
                <c:pt idx="4591">
                  <c:v>-1.0189246898889541</c:v>
                </c:pt>
                <c:pt idx="4592">
                  <c:v>-1.3862298202514649</c:v>
                </c:pt>
                <c:pt idx="4593">
                  <c:v>-1.6213153713941575</c:v>
                </c:pt>
                <c:pt idx="4594">
                  <c:v>-1.6549076253175736</c:v>
                </c:pt>
                <c:pt idx="4595">
                  <c:v>-1.4645170211791994</c:v>
                </c:pt>
                <c:pt idx="4596">
                  <c:v>-1.1200984776020051</c:v>
                </c:pt>
                <c:pt idx="4597">
                  <c:v>-0.70769962012767795</c:v>
                </c:pt>
                <c:pt idx="4598">
                  <c:v>-0.24651159524917604</c:v>
                </c:pt>
                <c:pt idx="4599">
                  <c:v>0.14270714521408082</c:v>
                </c:pt>
                <c:pt idx="4600">
                  <c:v>0.35136912882328036</c:v>
                </c:pt>
                <c:pt idx="4601">
                  <c:v>0.44266872346401215</c:v>
                </c:pt>
                <c:pt idx="4602">
                  <c:v>0.45376849293708804</c:v>
                </c:pt>
                <c:pt idx="4603">
                  <c:v>0.45898011624813084</c:v>
                </c:pt>
                <c:pt idx="4604">
                  <c:v>0.55909438848495485</c:v>
                </c:pt>
                <c:pt idx="4605">
                  <c:v>0.74680462896823885</c:v>
                </c:pt>
                <c:pt idx="4606">
                  <c:v>1.0060380113124847</c:v>
                </c:pt>
                <c:pt idx="4607">
                  <c:v>1.3995527011156084</c:v>
                </c:pt>
                <c:pt idx="4608">
                  <c:v>1.8539468461275102</c:v>
                </c:pt>
                <c:pt idx="4609">
                  <c:v>2.3182029050588611</c:v>
                </c:pt>
                <c:pt idx="4610">
                  <c:v>2.7003646409511566</c:v>
                </c:pt>
                <c:pt idx="4611">
                  <c:v>2.8425654172897339</c:v>
                </c:pt>
                <c:pt idx="4612">
                  <c:v>2.8926029652357101</c:v>
                </c:pt>
                <c:pt idx="4613">
                  <c:v>2.53269690155983</c:v>
                </c:pt>
                <c:pt idx="4614">
                  <c:v>1.8900101333856583</c:v>
                </c:pt>
                <c:pt idx="4615">
                  <c:v>1.1478517019748689</c:v>
                </c:pt>
                <c:pt idx="4616">
                  <c:v>0.40706210374832158</c:v>
                </c:pt>
                <c:pt idx="4617">
                  <c:v>-0.25941815435886384</c:v>
                </c:pt>
                <c:pt idx="4618">
                  <c:v>-0.84045246541500096</c:v>
                </c:pt>
                <c:pt idx="4619">
                  <c:v>-1.2098637628555298</c:v>
                </c:pt>
                <c:pt idx="4620">
                  <c:v>-1.3396468073129655</c:v>
                </c:pt>
                <c:pt idx="4621">
                  <c:v>-1.1812714630365373</c:v>
                </c:pt>
                <c:pt idx="4622">
                  <c:v>-0.7757682269811631</c:v>
                </c:pt>
                <c:pt idx="4623">
                  <c:v>-0.34498279988765718</c:v>
                </c:pt>
                <c:pt idx="4624">
                  <c:v>-4.9829971790313725E-2</c:v>
                </c:pt>
                <c:pt idx="4625">
                  <c:v>0.11936973810195924</c:v>
                </c:pt>
                <c:pt idx="4626">
                  <c:v>0.1583987331390381</c:v>
                </c:pt>
                <c:pt idx="4627">
                  <c:v>0.22581362128257754</c:v>
                </c:pt>
                <c:pt idx="4628">
                  <c:v>0.2756739985942841</c:v>
                </c:pt>
                <c:pt idx="4629">
                  <c:v>0.33334099352359775</c:v>
                </c:pt>
                <c:pt idx="4630">
                  <c:v>0.40315148591995242</c:v>
                </c:pt>
                <c:pt idx="4631">
                  <c:v>0.47406300902366638</c:v>
                </c:pt>
                <c:pt idx="4632">
                  <c:v>0.5414053916931153</c:v>
                </c:pt>
                <c:pt idx="4633">
                  <c:v>0.60916234195232399</c:v>
                </c:pt>
                <c:pt idx="4634">
                  <c:v>0.62862421452999118</c:v>
                </c:pt>
                <c:pt idx="4635">
                  <c:v>0.51600917994976048</c:v>
                </c:pt>
                <c:pt idx="4636">
                  <c:v>0.29960782170295719</c:v>
                </c:pt>
                <c:pt idx="4637">
                  <c:v>4.7034417986869817E-2</c:v>
                </c:pt>
                <c:pt idx="4638">
                  <c:v>-0.25877320647239688</c:v>
                </c:pt>
                <c:pt idx="4639">
                  <c:v>-0.41884190440177921</c:v>
                </c:pt>
                <c:pt idx="4640">
                  <c:v>-0.37569003760814668</c:v>
                </c:pt>
                <c:pt idx="4641">
                  <c:v>-0.21779299557209017</c:v>
                </c:pt>
                <c:pt idx="4642">
                  <c:v>-9.0830647945404058E-3</c:v>
                </c:pt>
                <c:pt idx="4643">
                  <c:v>8.0360038876533507E-2</c:v>
                </c:pt>
                <c:pt idx="4644">
                  <c:v>6.0623347163200385E-2</c:v>
                </c:pt>
                <c:pt idx="4645">
                  <c:v>1.0337877273559571E-3</c:v>
                </c:pt>
                <c:pt idx="4646">
                  <c:v>-0.17587255239486696</c:v>
                </c:pt>
                <c:pt idx="4647">
                  <c:v>-0.47175511300563816</c:v>
                </c:pt>
                <c:pt idx="4648">
                  <c:v>-0.80563580453395844</c:v>
                </c:pt>
                <c:pt idx="4649">
                  <c:v>-1.0270008641481401</c:v>
                </c:pt>
                <c:pt idx="4650">
                  <c:v>-1.0879534095525742</c:v>
                </c:pt>
                <c:pt idx="4651">
                  <c:v>-1.0753526598215104</c:v>
                </c:pt>
                <c:pt idx="4652">
                  <c:v>-0.96099457025527957</c:v>
                </c:pt>
                <c:pt idx="4653">
                  <c:v>-0.65078165352344519</c:v>
                </c:pt>
                <c:pt idx="4654">
                  <c:v>-0.28055116117000584</c:v>
                </c:pt>
                <c:pt idx="4655">
                  <c:v>6.161912798881531E-2</c:v>
                </c:pt>
                <c:pt idx="4656">
                  <c:v>0.27201539576053618</c:v>
                </c:pt>
                <c:pt idx="4657">
                  <c:v>0.29114690065383914</c:v>
                </c:pt>
                <c:pt idx="4658">
                  <c:v>8.3995252847671509E-2</c:v>
                </c:pt>
                <c:pt idx="4659">
                  <c:v>-0.17609182298183443</c:v>
                </c:pt>
                <c:pt idx="4660">
                  <c:v>-0.37444165706634525</c:v>
                </c:pt>
                <c:pt idx="4661">
                  <c:v>-0.55200990200042732</c:v>
                </c:pt>
                <c:pt idx="4662">
                  <c:v>-0.5870160126686097</c:v>
                </c:pt>
                <c:pt idx="4663">
                  <c:v>-0.45378778874874115</c:v>
                </c:pt>
                <c:pt idx="4664">
                  <c:v>-0.12223370432853699</c:v>
                </c:pt>
                <c:pt idx="4665">
                  <c:v>0.47786019086837772</c:v>
                </c:pt>
                <c:pt idx="4666">
                  <c:v>1.1051904165744781</c:v>
                </c:pt>
                <c:pt idx="4667">
                  <c:v>1.532736486196518</c:v>
                </c:pt>
                <c:pt idx="4668">
                  <c:v>1.7751205319166183</c:v>
                </c:pt>
                <c:pt idx="4669">
                  <c:v>1.8216778171062471</c:v>
                </c:pt>
                <c:pt idx="4670">
                  <c:v>1.8471862953901292</c:v>
                </c:pt>
                <c:pt idx="4671">
                  <c:v>1.7208209484815598</c:v>
                </c:pt>
                <c:pt idx="4672">
                  <c:v>1.6266018390655519</c:v>
                </c:pt>
                <c:pt idx="4673">
                  <c:v>1.503057188987732</c:v>
                </c:pt>
                <c:pt idx="4674">
                  <c:v>1.3556026893854143</c:v>
                </c:pt>
                <c:pt idx="4675">
                  <c:v>1.1202931898832322</c:v>
                </c:pt>
                <c:pt idx="4676">
                  <c:v>0.72029510736465463</c:v>
                </c:pt>
                <c:pt idx="4677">
                  <c:v>8.444958150386811E-2</c:v>
                </c:pt>
                <c:pt idx="4678">
                  <c:v>-0.63582330644130713</c:v>
                </c:pt>
                <c:pt idx="4679">
                  <c:v>-1.3289452332258225</c:v>
                </c:pt>
                <c:pt idx="4680">
                  <c:v>-1.8262766522169114</c:v>
                </c:pt>
                <c:pt idx="4681">
                  <c:v>-2.0201925426721572</c:v>
                </c:pt>
                <c:pt idx="4682">
                  <c:v>-1.9096222794055939</c:v>
                </c:pt>
                <c:pt idx="4683">
                  <c:v>-1.5663579761981965</c:v>
                </c:pt>
                <c:pt idx="4684">
                  <c:v>-1.0680161583423615</c:v>
                </c:pt>
                <c:pt idx="4685">
                  <c:v>-0.57674947142601019</c:v>
                </c:pt>
                <c:pt idx="4686">
                  <c:v>-9.3806880712509158E-2</c:v>
                </c:pt>
                <c:pt idx="4687">
                  <c:v>0.33763694286346435</c:v>
                </c:pt>
                <c:pt idx="4688">
                  <c:v>0.67346885025501257</c:v>
                </c:pt>
                <c:pt idx="4689">
                  <c:v>0.78975827515125274</c:v>
                </c:pt>
                <c:pt idx="4690">
                  <c:v>0.66362623214721683</c:v>
                </c:pt>
                <c:pt idx="4691">
                  <c:v>0.28997219502925875</c:v>
                </c:pt>
                <c:pt idx="4692">
                  <c:v>-0.19565953016281129</c:v>
                </c:pt>
                <c:pt idx="4693">
                  <c:v>-0.61994343817234043</c:v>
                </c:pt>
                <c:pt idx="4694">
                  <c:v>-0.97465483546257026</c:v>
                </c:pt>
                <c:pt idx="4695">
                  <c:v>-1.1500292050838472</c:v>
                </c:pt>
                <c:pt idx="4696">
                  <c:v>-1.0451582229137422</c:v>
                </c:pt>
                <c:pt idx="4697">
                  <c:v>-0.71941860973834992</c:v>
                </c:pt>
                <c:pt idx="4698">
                  <c:v>-0.21729364335536958</c:v>
                </c:pt>
                <c:pt idx="4699">
                  <c:v>0.38388666450977327</c:v>
                </c:pt>
                <c:pt idx="4700">
                  <c:v>0.8348613578081131</c:v>
                </c:pt>
                <c:pt idx="4701">
                  <c:v>1.1347843444347383</c:v>
                </c:pt>
                <c:pt idx="4702">
                  <c:v>1.3662756121158601</c:v>
                </c:pt>
                <c:pt idx="4703">
                  <c:v>1.504866317510605</c:v>
                </c:pt>
                <c:pt idx="4704">
                  <c:v>1.4967462891340257</c:v>
                </c:pt>
                <c:pt idx="4705">
                  <c:v>1.3912093091011049</c:v>
                </c:pt>
                <c:pt idx="4706">
                  <c:v>1.1771684718132021</c:v>
                </c:pt>
                <c:pt idx="4707">
                  <c:v>1.0036500084400177</c:v>
                </c:pt>
                <c:pt idx="4708">
                  <c:v>0.90422512292861945</c:v>
                </c:pt>
                <c:pt idx="4709">
                  <c:v>0.58448475301265723</c:v>
                </c:pt>
                <c:pt idx="4710">
                  <c:v>3.4911385774612426E-2</c:v>
                </c:pt>
                <c:pt idx="4711">
                  <c:v>-0.51245407283306121</c:v>
                </c:pt>
                <c:pt idx="4712">
                  <c:v>-0.92261753976345062</c:v>
                </c:pt>
                <c:pt idx="4713">
                  <c:v>-1.1907392746210099</c:v>
                </c:pt>
                <c:pt idx="4714">
                  <c:v>-1.3624129414558412</c:v>
                </c:pt>
                <c:pt idx="4715">
                  <c:v>-1.3502723675966264</c:v>
                </c:pt>
                <c:pt idx="4716">
                  <c:v>-1.3192938190698624</c:v>
                </c:pt>
                <c:pt idx="4717">
                  <c:v>-1.3596589028835298</c:v>
                </c:pt>
                <c:pt idx="4718">
                  <c:v>-1.4221241229772568</c:v>
                </c:pt>
                <c:pt idx="4719">
                  <c:v>-1.429714978337288</c:v>
                </c:pt>
                <c:pt idx="4720">
                  <c:v>-1.3480621200799943</c:v>
                </c:pt>
                <c:pt idx="4721">
                  <c:v>-1.1108692324161531</c:v>
                </c:pt>
                <c:pt idx="4722">
                  <c:v>-0.71132723271846776</c:v>
                </c:pt>
                <c:pt idx="4723">
                  <c:v>-0.29755544900894165</c:v>
                </c:pt>
                <c:pt idx="4724">
                  <c:v>0.12483688473701478</c:v>
                </c:pt>
                <c:pt idx="4725">
                  <c:v>0.56855050563812259</c:v>
                </c:pt>
                <c:pt idx="4726">
                  <c:v>0.8642792844772339</c:v>
                </c:pt>
                <c:pt idx="4727">
                  <c:v>1.1724737423658371</c:v>
                </c:pt>
                <c:pt idx="4728">
                  <c:v>1.4596006822586061</c:v>
                </c:pt>
                <c:pt idx="4729">
                  <c:v>1.741219545006752</c:v>
                </c:pt>
                <c:pt idx="4730">
                  <c:v>1.9317803031206131</c:v>
                </c:pt>
                <c:pt idx="4731">
                  <c:v>1.8174549579620363</c:v>
                </c:pt>
                <c:pt idx="4732">
                  <c:v>1.3739003813266755</c:v>
                </c:pt>
                <c:pt idx="4733">
                  <c:v>0.88280501782894139</c:v>
                </c:pt>
                <c:pt idx="4734">
                  <c:v>0.45253356099128728</c:v>
                </c:pt>
                <c:pt idx="4735">
                  <c:v>0.17011713802814485</c:v>
                </c:pt>
                <c:pt idx="4736">
                  <c:v>4.3947672843933111E-2</c:v>
                </c:pt>
                <c:pt idx="4737">
                  <c:v>0.12089644610881806</c:v>
                </c:pt>
                <c:pt idx="4738">
                  <c:v>0.24836574733257294</c:v>
                </c:pt>
                <c:pt idx="4739">
                  <c:v>0.42538727760314943</c:v>
                </c:pt>
                <c:pt idx="4740">
                  <c:v>0.64557529270648961</c:v>
                </c:pt>
                <c:pt idx="4741">
                  <c:v>0.90294458270072941</c:v>
                </c:pt>
                <c:pt idx="4742">
                  <c:v>1.1189869219064712</c:v>
                </c:pt>
                <c:pt idx="4743">
                  <c:v>1.1681532347202301</c:v>
                </c:pt>
                <c:pt idx="4744">
                  <c:v>1.0817027360200882</c:v>
                </c:pt>
                <c:pt idx="4745">
                  <c:v>0.75069010376930245</c:v>
                </c:pt>
                <c:pt idx="4746">
                  <c:v>0.34804791033267979</c:v>
                </c:pt>
                <c:pt idx="4747">
                  <c:v>-4.1137501001358032E-2</c:v>
                </c:pt>
                <c:pt idx="4748">
                  <c:v>-0.39705634832382203</c:v>
                </c:pt>
                <c:pt idx="4749">
                  <c:v>-0.81865755379199989</c:v>
                </c:pt>
                <c:pt idx="4750">
                  <c:v>-0.96831294536590584</c:v>
                </c:pt>
                <c:pt idx="4751">
                  <c:v>-0.93749870359897614</c:v>
                </c:pt>
                <c:pt idx="4752">
                  <c:v>-0.84852279245853424</c:v>
                </c:pt>
                <c:pt idx="4753">
                  <c:v>-0.65296383440494543</c:v>
                </c:pt>
                <c:pt idx="4754">
                  <c:v>-0.35677663385868075</c:v>
                </c:pt>
                <c:pt idx="4755">
                  <c:v>-8.8749039173126223E-2</c:v>
                </c:pt>
                <c:pt idx="4756">
                  <c:v>0.13541274368762971</c:v>
                </c:pt>
                <c:pt idx="4757">
                  <c:v>0.3770536082983017</c:v>
                </c:pt>
                <c:pt idx="4758">
                  <c:v>0.68811612546443945</c:v>
                </c:pt>
                <c:pt idx="4759">
                  <c:v>1.0342864948511123</c:v>
                </c:pt>
                <c:pt idx="4760">
                  <c:v>1.3093155455589296</c:v>
                </c:pt>
                <c:pt idx="4761">
                  <c:v>1.5487221890687943</c:v>
                </c:pt>
                <c:pt idx="4762">
                  <c:v>1.720543790459633</c:v>
                </c:pt>
                <c:pt idx="4763">
                  <c:v>1.8074386775493623</c:v>
                </c:pt>
                <c:pt idx="4764">
                  <c:v>1.8587146657705309</c:v>
                </c:pt>
                <c:pt idx="4765">
                  <c:v>1.680032526254654</c:v>
                </c:pt>
                <c:pt idx="4766">
                  <c:v>1.2524162900447846</c:v>
                </c:pt>
                <c:pt idx="4767">
                  <c:v>0.81512758970260624</c:v>
                </c:pt>
                <c:pt idx="4768">
                  <c:v>0.35190648794174195</c:v>
                </c:pt>
                <c:pt idx="4769">
                  <c:v>-7.8357367515563964E-2</c:v>
                </c:pt>
                <c:pt idx="4770">
                  <c:v>-0.42410673737525945</c:v>
                </c:pt>
                <c:pt idx="4771">
                  <c:v>-0.67497918605804452</c:v>
                </c:pt>
                <c:pt idx="4772">
                  <c:v>-0.60465179979801176</c:v>
                </c:pt>
                <c:pt idx="4773">
                  <c:v>-8.4052555561065681E-2</c:v>
                </c:pt>
                <c:pt idx="4774">
                  <c:v>0.70129574954509744</c:v>
                </c:pt>
                <c:pt idx="4775">
                  <c:v>1.3007482051849366</c:v>
                </c:pt>
                <c:pt idx="4776">
                  <c:v>1.4517081105709078</c:v>
                </c:pt>
                <c:pt idx="4777">
                  <c:v>1.2889397531747819</c:v>
                </c:pt>
                <c:pt idx="4778">
                  <c:v>0.70572676956653602</c:v>
                </c:pt>
                <c:pt idx="4779">
                  <c:v>-0.14369240105152131</c:v>
                </c:pt>
                <c:pt idx="4780">
                  <c:v>-0.89807619094848634</c:v>
                </c:pt>
                <c:pt idx="4781">
                  <c:v>-1.5116444098949433</c:v>
                </c:pt>
                <c:pt idx="4782">
                  <c:v>-2.0430481392145157</c:v>
                </c:pt>
                <c:pt idx="4783">
                  <c:v>-2.3795501375198365</c:v>
                </c:pt>
                <c:pt idx="4784">
                  <c:v>-2.4868822127580645</c:v>
                </c:pt>
                <c:pt idx="4785">
                  <c:v>-2.4833621889352799</c:v>
                </c:pt>
                <c:pt idx="4786">
                  <c:v>-2.3034474563598635</c:v>
                </c:pt>
                <c:pt idx="4787">
                  <c:v>-2.0239698439836502</c:v>
                </c:pt>
                <c:pt idx="4788">
                  <c:v>-1.810596758723259</c:v>
                </c:pt>
                <c:pt idx="4789">
                  <c:v>-1.6738110888004303</c:v>
                </c:pt>
                <c:pt idx="4790">
                  <c:v>-1.5997537636756898</c:v>
                </c:pt>
                <c:pt idx="4791">
                  <c:v>-1.5982217931747438</c:v>
                </c:pt>
                <c:pt idx="4792">
                  <c:v>-1.4247810977697373</c:v>
                </c:pt>
                <c:pt idx="4793">
                  <c:v>-1.0794550663232805</c:v>
                </c:pt>
                <c:pt idx="4794">
                  <c:v>-0.59552254199981691</c:v>
                </c:pt>
                <c:pt idx="4795">
                  <c:v>-9.6818196773529059E-3</c:v>
                </c:pt>
                <c:pt idx="4796">
                  <c:v>0.48757007718086243</c:v>
                </c:pt>
                <c:pt idx="4797">
                  <c:v>0.84989104092121126</c:v>
                </c:pt>
                <c:pt idx="4798">
                  <c:v>1.1709663301706315</c:v>
                </c:pt>
                <c:pt idx="4799">
                  <c:v>1.4245442855358124</c:v>
                </c:pt>
                <c:pt idx="4800">
                  <c:v>1.5593933576345445</c:v>
                </c:pt>
                <c:pt idx="4801">
                  <c:v>1.5052645128965378</c:v>
                </c:pt>
                <c:pt idx="4802">
                  <c:v>1.2668618363142015</c:v>
                </c:pt>
                <c:pt idx="4803">
                  <c:v>0.89302068829536441</c:v>
                </c:pt>
                <c:pt idx="4804">
                  <c:v>0.51885677397251129</c:v>
                </c:pt>
                <c:pt idx="4805">
                  <c:v>0.14493201076984405</c:v>
                </c:pt>
                <c:pt idx="4806">
                  <c:v>-9.7761937379837044E-2</c:v>
                </c:pt>
                <c:pt idx="4807">
                  <c:v>-0.10194269657135011</c:v>
                </c:pt>
                <c:pt idx="4808">
                  <c:v>-1.9458948969841003E-2</c:v>
                </c:pt>
                <c:pt idx="4809">
                  <c:v>0.1846246647834778</c:v>
                </c:pt>
                <c:pt idx="4810">
                  <c:v>0.48347000956535341</c:v>
                </c:pt>
                <c:pt idx="4811">
                  <c:v>0.70274878263473517</c:v>
                </c:pt>
                <c:pt idx="4812">
                  <c:v>0.75509948909282687</c:v>
                </c:pt>
                <c:pt idx="4813">
                  <c:v>0.66450039088726043</c:v>
                </c:pt>
                <c:pt idx="4814">
                  <c:v>0.40489103257656101</c:v>
                </c:pt>
                <c:pt idx="4815">
                  <c:v>0.13102791666984559</c:v>
                </c:pt>
                <c:pt idx="4816">
                  <c:v>3.6428153514862062E-3</c:v>
                </c:pt>
                <c:pt idx="4817">
                  <c:v>-8.0861145257949837E-2</c:v>
                </c:pt>
                <c:pt idx="4818">
                  <c:v>-7.0145537853240972E-2</c:v>
                </c:pt>
                <c:pt idx="4819">
                  <c:v>0.10355769753456116</c:v>
                </c:pt>
                <c:pt idx="4820">
                  <c:v>0.49858740091323855</c:v>
                </c:pt>
                <c:pt idx="4821">
                  <c:v>1.1321735626459122</c:v>
                </c:pt>
                <c:pt idx="4822">
                  <c:v>1.9421029776334764</c:v>
                </c:pt>
                <c:pt idx="4823">
                  <c:v>2.7348953729867937</c:v>
                </c:pt>
                <c:pt idx="4824">
                  <c:v>3.3688235968351368</c:v>
                </c:pt>
                <c:pt idx="4825">
                  <c:v>3.7362211132049561</c:v>
                </c:pt>
                <c:pt idx="4826">
                  <c:v>3.6911168611049656</c:v>
                </c:pt>
                <c:pt idx="4827">
                  <c:v>3.2260433614254</c:v>
                </c:pt>
                <c:pt idx="4828">
                  <c:v>2.3620108294487001</c:v>
                </c:pt>
                <c:pt idx="4829">
                  <c:v>1.2618197822570802</c:v>
                </c:pt>
                <c:pt idx="4830">
                  <c:v>0.10925171613693238</c:v>
                </c:pt>
                <c:pt idx="4831">
                  <c:v>-1.188662343621254</c:v>
                </c:pt>
                <c:pt idx="4832">
                  <c:v>-2.5221941328048709</c:v>
                </c:pt>
                <c:pt idx="4833">
                  <c:v>-3.5422631227970127</c:v>
                </c:pt>
                <c:pt idx="4834">
                  <c:v>-4.0867768943309786</c:v>
                </c:pt>
                <c:pt idx="4835">
                  <c:v>-4.0964394181966783</c:v>
                </c:pt>
                <c:pt idx="4836">
                  <c:v>-3.5111079883575442</c:v>
                </c:pt>
                <c:pt idx="4837">
                  <c:v>-2.351045545935631</c:v>
                </c:pt>
                <c:pt idx="4838">
                  <c:v>-1.1295522558689117</c:v>
                </c:pt>
                <c:pt idx="4839">
                  <c:v>-0.1538197785615921</c:v>
                </c:pt>
                <c:pt idx="4840">
                  <c:v>0.60904773652553557</c:v>
                </c:pt>
                <c:pt idx="4841">
                  <c:v>1.0842304873466493</c:v>
                </c:pt>
                <c:pt idx="4842">
                  <c:v>1.3348234391212463</c:v>
                </c:pt>
                <c:pt idx="4843">
                  <c:v>1.5308542674779893</c:v>
                </c:pt>
                <c:pt idx="4844">
                  <c:v>1.6876976412534714</c:v>
                </c:pt>
                <c:pt idx="4845">
                  <c:v>1.7493138456344606</c:v>
                </c:pt>
                <c:pt idx="4846">
                  <c:v>1.5629011023044588</c:v>
                </c:pt>
                <c:pt idx="4847">
                  <c:v>1.0968739217519761</c:v>
                </c:pt>
                <c:pt idx="4848">
                  <c:v>0.45648627877235415</c:v>
                </c:pt>
                <c:pt idx="4849">
                  <c:v>-0.3031822246313095</c:v>
                </c:pt>
                <c:pt idx="4850">
                  <c:v>-1.1254019021987915</c:v>
                </c:pt>
                <c:pt idx="4851">
                  <c:v>-1.7989514440298082</c:v>
                </c:pt>
                <c:pt idx="4852">
                  <c:v>-2.3587089067697526</c:v>
                </c:pt>
                <c:pt idx="4853">
                  <c:v>-2.871897974610329</c:v>
                </c:pt>
                <c:pt idx="4854">
                  <c:v>-3.2701068091392518</c:v>
                </c:pt>
                <c:pt idx="4855">
                  <c:v>-3.508333484530449</c:v>
                </c:pt>
                <c:pt idx="4856">
                  <c:v>-3.5063080090284351</c:v>
                </c:pt>
                <c:pt idx="4857">
                  <c:v>-3.1876558059453965</c:v>
                </c:pt>
                <c:pt idx="4858">
                  <c:v>-2.6257904219627384</c:v>
                </c:pt>
                <c:pt idx="4859">
                  <c:v>-1.9279948157072069</c:v>
                </c:pt>
                <c:pt idx="4860">
                  <c:v>-1.1894031858444214</c:v>
                </c:pt>
                <c:pt idx="4861">
                  <c:v>-0.48835301935672765</c:v>
                </c:pt>
                <c:pt idx="4862">
                  <c:v>0.27324155688285828</c:v>
                </c:pt>
                <c:pt idx="4863">
                  <c:v>1.1043682980537415</c:v>
                </c:pt>
                <c:pt idx="4864">
                  <c:v>2.0329839116334916</c:v>
                </c:pt>
                <c:pt idx="4865">
                  <c:v>2.9527088338136673</c:v>
                </c:pt>
                <c:pt idx="4866">
                  <c:v>3.7065798228979112</c:v>
                </c:pt>
                <c:pt idx="4867">
                  <c:v>4.287018302679062</c:v>
                </c:pt>
                <c:pt idx="4868">
                  <c:v>4.7288426882028585</c:v>
                </c:pt>
                <c:pt idx="4869">
                  <c:v>5.0526831257343296</c:v>
                </c:pt>
                <c:pt idx="4870">
                  <c:v>5.1417210173606875</c:v>
                </c:pt>
                <c:pt idx="4871">
                  <c:v>4.7607164454460147</c:v>
                </c:pt>
                <c:pt idx="4872">
                  <c:v>4.0015315067768098</c:v>
                </c:pt>
                <c:pt idx="4873">
                  <c:v>3.2061137115955356</c:v>
                </c:pt>
                <c:pt idx="4874">
                  <c:v>2.5536030364036559</c:v>
                </c:pt>
                <c:pt idx="4875">
                  <c:v>2.1696947371959689</c:v>
                </c:pt>
                <c:pt idx="4876">
                  <c:v>2.1320187878608703</c:v>
                </c:pt>
                <c:pt idx="4877">
                  <c:v>2.5621288615465168</c:v>
                </c:pt>
                <c:pt idx="4878">
                  <c:v>3.2754464864730837</c:v>
                </c:pt>
                <c:pt idx="4879">
                  <c:v>3.8194053572416307</c:v>
                </c:pt>
                <c:pt idx="4880">
                  <c:v>3.9200996732711793</c:v>
                </c:pt>
                <c:pt idx="4881">
                  <c:v>3.5224884241819385</c:v>
                </c:pt>
                <c:pt idx="4882">
                  <c:v>2.6955810338258743</c:v>
                </c:pt>
                <c:pt idx="4883">
                  <c:v>1.7653024721145631</c:v>
                </c:pt>
                <c:pt idx="4884">
                  <c:v>0.85665217638015756</c:v>
                </c:pt>
                <c:pt idx="4885">
                  <c:v>1.0196959376335144E-2</c:v>
                </c:pt>
                <c:pt idx="4886">
                  <c:v>-0.81366403162479406</c:v>
                </c:pt>
                <c:pt idx="4887">
                  <c:v>-1.734299950003624</c:v>
                </c:pt>
                <c:pt idx="4888">
                  <c:v>-2.5257147413492205</c:v>
                </c:pt>
                <c:pt idx="4889">
                  <c:v>-2.9011872625350952</c:v>
                </c:pt>
                <c:pt idx="4890">
                  <c:v>-2.7226723533868791</c:v>
                </c:pt>
                <c:pt idx="4891">
                  <c:v>-2.064010992050171</c:v>
                </c:pt>
                <c:pt idx="4892">
                  <c:v>-1.3270682770013811</c:v>
                </c:pt>
                <c:pt idx="4893">
                  <c:v>-0.80243036091327669</c:v>
                </c:pt>
                <c:pt idx="4894">
                  <c:v>-0.30865872681140899</c:v>
                </c:pt>
                <c:pt idx="4895">
                  <c:v>0.1427293646335602</c:v>
                </c:pt>
                <c:pt idx="4896">
                  <c:v>0.42108781993389133</c:v>
                </c:pt>
                <c:pt idx="4897">
                  <c:v>0.50471235930919645</c:v>
                </c:pt>
                <c:pt idx="4898">
                  <c:v>0.45832756698131566</c:v>
                </c:pt>
                <c:pt idx="4899">
                  <c:v>0.25868023574352267</c:v>
                </c:pt>
                <c:pt idx="4900">
                  <c:v>-0.12861360132694244</c:v>
                </c:pt>
                <c:pt idx="4901">
                  <c:v>-0.66249187231063844</c:v>
                </c:pt>
                <c:pt idx="4902">
                  <c:v>-1.3343878215551377</c:v>
                </c:pt>
                <c:pt idx="4903">
                  <c:v>-1.9048146986961365</c:v>
                </c:pt>
                <c:pt idx="4904">
                  <c:v>-2.3714850729703905</c:v>
                </c:pt>
                <c:pt idx="4905">
                  <c:v>-2.7290861642360689</c:v>
                </c:pt>
                <c:pt idx="4906">
                  <c:v>-2.9438315910100936</c:v>
                </c:pt>
                <c:pt idx="4907">
                  <c:v>-3.0207938128709793</c:v>
                </c:pt>
                <c:pt idx="4908">
                  <c:v>-3.0090181052684786</c:v>
                </c:pt>
                <c:pt idx="4909">
                  <c:v>-2.9438158035278321</c:v>
                </c:pt>
                <c:pt idx="4910">
                  <c:v>-2.8579816013574604</c:v>
                </c:pt>
                <c:pt idx="4911">
                  <c:v>-2.8046573334932328</c:v>
                </c:pt>
                <c:pt idx="4912">
                  <c:v>-2.7504606610536575</c:v>
                </c:pt>
                <c:pt idx="4913">
                  <c:v>-2.6103397393226624</c:v>
                </c:pt>
                <c:pt idx="4914">
                  <c:v>-2.1712576979398728</c:v>
                </c:pt>
                <c:pt idx="4915">
                  <c:v>-1.682095423936844</c:v>
                </c:pt>
                <c:pt idx="4916">
                  <c:v>-1.3422903335094452</c:v>
                </c:pt>
                <c:pt idx="4917">
                  <c:v>-1.0918868315219881</c:v>
                </c:pt>
                <c:pt idx="4918">
                  <c:v>-0.87342783808708191</c:v>
                </c:pt>
                <c:pt idx="4919">
                  <c:v>-0.59707205414772035</c:v>
                </c:pt>
                <c:pt idx="4920">
                  <c:v>-0.1550687438249588</c:v>
                </c:pt>
                <c:pt idx="4921">
                  <c:v>0.49085738182067873</c:v>
                </c:pt>
                <c:pt idx="4922">
                  <c:v>1.2629430323839188</c:v>
                </c:pt>
                <c:pt idx="4923">
                  <c:v>2.0878764027357102</c:v>
                </c:pt>
                <c:pt idx="4924">
                  <c:v>2.9329850059747695</c:v>
                </c:pt>
                <c:pt idx="4925">
                  <c:v>3.6558289146423339</c:v>
                </c:pt>
                <c:pt idx="4926">
                  <c:v>4.1027199125289915</c:v>
                </c:pt>
                <c:pt idx="4927">
                  <c:v>4.1978669750690463</c:v>
                </c:pt>
                <c:pt idx="4928">
                  <c:v>3.9449351370334629</c:v>
                </c:pt>
                <c:pt idx="4929">
                  <c:v>3.4317057234048844</c:v>
                </c:pt>
                <c:pt idx="4930">
                  <c:v>2.7458653342723847</c:v>
                </c:pt>
                <c:pt idx="4931">
                  <c:v>2.0590747725963592</c:v>
                </c:pt>
                <c:pt idx="4932">
                  <c:v>1.3021281480789184</c:v>
                </c:pt>
                <c:pt idx="4933">
                  <c:v>0.73397700726985937</c:v>
                </c:pt>
                <c:pt idx="4934">
                  <c:v>0.53146570980548857</c:v>
                </c:pt>
                <c:pt idx="4935">
                  <c:v>0.78723929464817055</c:v>
                </c:pt>
                <c:pt idx="4936">
                  <c:v>1.6008220499753953</c:v>
                </c:pt>
                <c:pt idx="4937">
                  <c:v>2.6717501217126847</c:v>
                </c:pt>
                <c:pt idx="4938">
                  <c:v>3.5880672866106034</c:v>
                </c:pt>
                <c:pt idx="4939">
                  <c:v>4.1288505345582962</c:v>
                </c:pt>
                <c:pt idx="4940">
                  <c:v>4.2464994370937346</c:v>
                </c:pt>
                <c:pt idx="4941">
                  <c:v>3.7991161036491397</c:v>
                </c:pt>
                <c:pt idx="4942">
                  <c:v>2.7558827841281892</c:v>
                </c:pt>
                <c:pt idx="4943">
                  <c:v>1.2865190058946609</c:v>
                </c:pt>
                <c:pt idx="4944">
                  <c:v>-0.24979188323020937</c:v>
                </c:pt>
                <c:pt idx="4945">
                  <c:v>-1.6219983261823654</c:v>
                </c:pt>
                <c:pt idx="4946">
                  <c:v>-2.5942289060354233</c:v>
                </c:pt>
                <c:pt idx="4947">
                  <c:v>-3.0104559355974199</c:v>
                </c:pt>
                <c:pt idx="4948">
                  <c:v>-2.8827065527439117</c:v>
                </c:pt>
                <c:pt idx="4949">
                  <c:v>-2.3101542127132415</c:v>
                </c:pt>
                <c:pt idx="4950">
                  <c:v>-1.5812900108098984</c:v>
                </c:pt>
                <c:pt idx="4951">
                  <c:v>-0.93096034705638886</c:v>
                </c:pt>
                <c:pt idx="4952">
                  <c:v>-0.40995472133159638</c:v>
                </c:pt>
                <c:pt idx="4953">
                  <c:v>-4.1157966256141668E-2</c:v>
                </c:pt>
                <c:pt idx="4954">
                  <c:v>5.2096352577209473E-2</c:v>
                </c:pt>
                <c:pt idx="4955">
                  <c:v>-0.10443770349025727</c:v>
                </c:pt>
                <c:pt idx="4956">
                  <c:v>-0.62456156909465788</c:v>
                </c:pt>
                <c:pt idx="4957">
                  <c:v>-1.46125836789608</c:v>
                </c:pt>
                <c:pt idx="4958">
                  <c:v>-2.292678639292717</c:v>
                </c:pt>
                <c:pt idx="4959">
                  <c:v>-2.9949812793731692</c:v>
                </c:pt>
                <c:pt idx="4960">
                  <c:v>-3.5386045199632647</c:v>
                </c:pt>
                <c:pt idx="4961">
                  <c:v>-3.8587126797437672</c:v>
                </c:pt>
                <c:pt idx="4962">
                  <c:v>-3.9846874326467514</c:v>
                </c:pt>
                <c:pt idx="4963">
                  <c:v>-3.8644341802597046</c:v>
                </c:pt>
                <c:pt idx="4964">
                  <c:v>-3.471025909781456</c:v>
                </c:pt>
                <c:pt idx="4965">
                  <c:v>-2.8978128343820573</c:v>
                </c:pt>
                <c:pt idx="4966">
                  <c:v>-2.3420057505369187</c:v>
                </c:pt>
                <c:pt idx="4967">
                  <c:v>-1.8553975403308869</c:v>
                </c:pt>
                <c:pt idx="4968">
                  <c:v>-1.4274000656604768</c:v>
                </c:pt>
                <c:pt idx="4969">
                  <c:v>-1.0476783728599548</c:v>
                </c:pt>
                <c:pt idx="4970">
                  <c:v>-0.72532020449638368</c:v>
                </c:pt>
                <c:pt idx="4971">
                  <c:v>-0.43057785093784334</c:v>
                </c:pt>
                <c:pt idx="4972">
                  <c:v>-0.16848927319049836</c:v>
                </c:pt>
                <c:pt idx="4973">
                  <c:v>0.15435129046440124</c:v>
                </c:pt>
                <c:pt idx="4974">
                  <c:v>0.49728873431682591</c:v>
                </c:pt>
                <c:pt idx="4975">
                  <c:v>0.84170844733715067</c:v>
                </c:pt>
                <c:pt idx="4976">
                  <c:v>1.10718665599823</c:v>
                </c:pt>
                <c:pt idx="4977">
                  <c:v>1.3504840368032456</c:v>
                </c:pt>
                <c:pt idx="4978">
                  <c:v>1.6571868699789047</c:v>
                </c:pt>
                <c:pt idx="4979">
                  <c:v>2.0060873043537142</c:v>
                </c:pt>
                <c:pt idx="4980">
                  <c:v>2.4724074304103851</c:v>
                </c:pt>
                <c:pt idx="4981">
                  <c:v>3.0158687031269076</c:v>
                </c:pt>
                <c:pt idx="4982">
                  <c:v>3.5379016846418381</c:v>
                </c:pt>
                <c:pt idx="4983">
                  <c:v>3.8372399497032168</c:v>
                </c:pt>
                <c:pt idx="4984">
                  <c:v>3.916007791757584</c:v>
                </c:pt>
                <c:pt idx="4985">
                  <c:v>3.7535113298892977</c:v>
                </c:pt>
                <c:pt idx="4986">
                  <c:v>3.3085095673799518</c:v>
                </c:pt>
                <c:pt idx="4987">
                  <c:v>2.7275647187232974</c:v>
                </c:pt>
                <c:pt idx="4988">
                  <c:v>2.1088310694694519</c:v>
                </c:pt>
                <c:pt idx="4989">
                  <c:v>1.6475670307874681</c:v>
                </c:pt>
                <c:pt idx="4990">
                  <c:v>1.5308431577682495</c:v>
                </c:pt>
                <c:pt idx="4991">
                  <c:v>1.8105803865194321</c:v>
                </c:pt>
                <c:pt idx="4992">
                  <c:v>2.2868343472480777</c:v>
                </c:pt>
                <c:pt idx="4993">
                  <c:v>2.5783116155862809</c:v>
                </c:pt>
                <c:pt idx="4994">
                  <c:v>2.4439654040336611</c:v>
                </c:pt>
                <c:pt idx="4995">
                  <c:v>1.7788393610715867</c:v>
                </c:pt>
                <c:pt idx="4996">
                  <c:v>0.70318615436553955</c:v>
                </c:pt>
                <c:pt idx="4997">
                  <c:v>-0.26092205822467807</c:v>
                </c:pt>
                <c:pt idx="4998">
                  <c:v>-0.83689268052577981</c:v>
                </c:pt>
                <c:pt idx="4999">
                  <c:v>-1.102595422267914</c:v>
                </c:pt>
                <c:pt idx="5000">
                  <c:v>-1.0645627927780152</c:v>
                </c:pt>
                <c:pt idx="5001">
                  <c:v>-0.84496066868305209</c:v>
                </c:pt>
                <c:pt idx="5002">
                  <c:v>-0.59492904961109161</c:v>
                </c:pt>
                <c:pt idx="5003">
                  <c:v>-0.41688834965229038</c:v>
                </c:pt>
                <c:pt idx="5004">
                  <c:v>-0.41016697525978091</c:v>
                </c:pt>
                <c:pt idx="5005">
                  <c:v>-0.48367173850536349</c:v>
                </c:pt>
                <c:pt idx="5006">
                  <c:v>-0.50384404778480529</c:v>
                </c:pt>
                <c:pt idx="5007">
                  <c:v>-0.4556144589185715</c:v>
                </c:pt>
                <c:pt idx="5008">
                  <c:v>-0.46286734521389011</c:v>
                </c:pt>
                <c:pt idx="5009">
                  <c:v>-0.64239323794841774</c:v>
                </c:pt>
                <c:pt idx="5010">
                  <c:v>-0.96274756550788887</c:v>
                </c:pt>
                <c:pt idx="5011">
                  <c:v>-1.3501998621225357</c:v>
                </c:pt>
                <c:pt idx="5012">
                  <c:v>-1.7496921604871751</c:v>
                </c:pt>
                <c:pt idx="5013">
                  <c:v>-2.1325502997636798</c:v>
                </c:pt>
                <c:pt idx="5014">
                  <c:v>-2.4207034260034561</c:v>
                </c:pt>
                <c:pt idx="5015">
                  <c:v>-2.584754662513733</c:v>
                </c:pt>
                <c:pt idx="5016">
                  <c:v>-2.6268604624271394</c:v>
                </c:pt>
                <c:pt idx="5017">
                  <c:v>-2.5207317441701891</c:v>
                </c:pt>
                <c:pt idx="5018">
                  <c:v>-2.2692734044790268</c:v>
                </c:pt>
                <c:pt idx="5019">
                  <c:v>-1.9807963424921036</c:v>
                </c:pt>
                <c:pt idx="5020">
                  <c:v>-1.7329632765054703</c:v>
                </c:pt>
                <c:pt idx="5021">
                  <c:v>-1.5954344254732133</c:v>
                </c:pt>
                <c:pt idx="5022">
                  <c:v>-1.5148726576566698</c:v>
                </c:pt>
                <c:pt idx="5023">
                  <c:v>-1.4376128125190735</c:v>
                </c:pt>
                <c:pt idx="5024">
                  <c:v>-1.2616934823989869</c:v>
                </c:pt>
                <c:pt idx="5025">
                  <c:v>-1.1315227675437929</c:v>
                </c:pt>
                <c:pt idx="5026">
                  <c:v>-1.060616506934166</c:v>
                </c:pt>
                <c:pt idx="5027">
                  <c:v>-1.0192480409145355</c:v>
                </c:pt>
                <c:pt idx="5028">
                  <c:v>-0.85808240532875069</c:v>
                </c:pt>
                <c:pt idx="5029">
                  <c:v>-0.46939225316047672</c:v>
                </c:pt>
                <c:pt idx="5030">
                  <c:v>0.16800103068351746</c:v>
                </c:pt>
                <c:pt idx="5031">
                  <c:v>1.0327972090244293</c:v>
                </c:pt>
                <c:pt idx="5032">
                  <c:v>1.7777570414543153</c:v>
                </c:pt>
                <c:pt idx="5033">
                  <c:v>2.233701283335686</c:v>
                </c:pt>
                <c:pt idx="5034">
                  <c:v>2.3339617359638214</c:v>
                </c:pt>
                <c:pt idx="5035">
                  <c:v>2.0212748622894288</c:v>
                </c:pt>
                <c:pt idx="5036">
                  <c:v>1.5193656581640245</c:v>
                </c:pt>
                <c:pt idx="5037">
                  <c:v>1.002462438941002</c:v>
                </c:pt>
                <c:pt idx="5038">
                  <c:v>0.66281639277935034</c:v>
                </c:pt>
                <c:pt idx="5039">
                  <c:v>0.51471694529056555</c:v>
                </c:pt>
                <c:pt idx="5040">
                  <c:v>0.4750196135044098</c:v>
                </c:pt>
                <c:pt idx="5041">
                  <c:v>0.30353130340576173</c:v>
                </c:pt>
                <c:pt idx="5042">
                  <c:v>-5.8970339298248291E-2</c:v>
                </c:pt>
                <c:pt idx="5043">
                  <c:v>-0.31745937108993533</c:v>
                </c:pt>
                <c:pt idx="5044">
                  <c:v>-0.14455603480339052</c:v>
                </c:pt>
                <c:pt idx="5045">
                  <c:v>0.69498835802078252</c:v>
                </c:pt>
                <c:pt idx="5046">
                  <c:v>2.0583906483650209</c:v>
                </c:pt>
                <c:pt idx="5047">
                  <c:v>3.2496772223711017</c:v>
                </c:pt>
                <c:pt idx="5048">
                  <c:v>4.1499999135732653</c:v>
                </c:pt>
                <c:pt idx="5049">
                  <c:v>4.5092972820997241</c:v>
                </c:pt>
                <c:pt idx="5050">
                  <c:v>4.2621670514345169</c:v>
                </c:pt>
                <c:pt idx="5051">
                  <c:v>3.5421853548288347</c:v>
                </c:pt>
                <c:pt idx="5052">
                  <c:v>2.3461923569440843</c:v>
                </c:pt>
                <c:pt idx="5053">
                  <c:v>0.90638625383377081</c:v>
                </c:pt>
                <c:pt idx="5054">
                  <c:v>-0.51830362737178803</c:v>
                </c:pt>
                <c:pt idx="5055">
                  <c:v>-1.6229063987731935</c:v>
                </c:pt>
                <c:pt idx="5056">
                  <c:v>-2.121605481505394</c:v>
                </c:pt>
                <c:pt idx="5057">
                  <c:v>-1.8579527735710144</c:v>
                </c:pt>
                <c:pt idx="5058">
                  <c:v>-1.1271051961183549</c:v>
                </c:pt>
                <c:pt idx="5059">
                  <c:v>-0.17819623589515687</c:v>
                </c:pt>
                <c:pt idx="5060">
                  <c:v>0.45390999555587769</c:v>
                </c:pt>
                <c:pt idx="5061">
                  <c:v>0.84793631672859193</c:v>
                </c:pt>
                <c:pt idx="5062">
                  <c:v>1.123219136595726</c:v>
                </c:pt>
                <c:pt idx="5063">
                  <c:v>1.2470146322250366</c:v>
                </c:pt>
                <c:pt idx="5064">
                  <c:v>1.1807036983966828</c:v>
                </c:pt>
                <c:pt idx="5065">
                  <c:v>0.899683005809784</c:v>
                </c:pt>
                <c:pt idx="5066">
                  <c:v>0.35872668027877808</c:v>
                </c:pt>
                <c:pt idx="5067">
                  <c:v>-0.22650125384330749</c:v>
                </c:pt>
                <c:pt idx="5068">
                  <c:v>-0.83675468623638161</c:v>
                </c:pt>
                <c:pt idx="5069">
                  <c:v>-1.4274404114484787</c:v>
                </c:pt>
                <c:pt idx="5070">
                  <c:v>-1.840197703242302</c:v>
                </c:pt>
                <c:pt idx="5071">
                  <c:v>-2.0572334843873978</c:v>
                </c:pt>
                <c:pt idx="5072">
                  <c:v>-2.0006622576713564</c:v>
                </c:pt>
                <c:pt idx="5073">
                  <c:v>-1.409001801609993</c:v>
                </c:pt>
                <c:pt idx="5074">
                  <c:v>-0.4177736181020737</c:v>
                </c:pt>
                <c:pt idx="5075">
                  <c:v>0.4146207994222641</c:v>
                </c:pt>
                <c:pt idx="5076">
                  <c:v>1.0549745285511016</c:v>
                </c:pt>
                <c:pt idx="5077">
                  <c:v>1.3365495371818543</c:v>
                </c:pt>
                <c:pt idx="5078">
                  <c:v>1.3135138463973999</c:v>
                </c:pt>
                <c:pt idx="5079">
                  <c:v>1.2097959351539613</c:v>
                </c:pt>
                <c:pt idx="5080">
                  <c:v>1.0173728388547898</c:v>
                </c:pt>
                <c:pt idx="5081">
                  <c:v>0.71702943742275238</c:v>
                </c:pt>
                <c:pt idx="5082">
                  <c:v>0.50334761917591098</c:v>
                </c:pt>
                <c:pt idx="5083">
                  <c:v>0.17253788530826569</c:v>
                </c:pt>
                <c:pt idx="5084">
                  <c:v>-0.37232321083545689</c:v>
                </c:pt>
                <c:pt idx="5085">
                  <c:v>-0.83174713075160989</c:v>
                </c:pt>
                <c:pt idx="5086">
                  <c:v>-1.1852276891469955</c:v>
                </c:pt>
                <c:pt idx="5087">
                  <c:v>-1.1913286739587785</c:v>
                </c:pt>
                <c:pt idx="5088">
                  <c:v>-0.68401722729206094</c:v>
                </c:pt>
                <c:pt idx="5089">
                  <c:v>2.4272376894950869E-2</c:v>
                </c:pt>
                <c:pt idx="5090">
                  <c:v>0.76905211508274085</c:v>
                </c:pt>
                <c:pt idx="5091">
                  <c:v>1.3651266342401505</c:v>
                </c:pt>
                <c:pt idx="5092">
                  <c:v>1.8309713816642763</c:v>
                </c:pt>
                <c:pt idx="5093">
                  <c:v>2.1132761228084567</c:v>
                </c:pt>
                <c:pt idx="5094">
                  <c:v>2.1747590106725694</c:v>
                </c:pt>
                <c:pt idx="5095">
                  <c:v>2.1216306245326999</c:v>
                </c:pt>
                <c:pt idx="5096">
                  <c:v>2.0239014315605166</c:v>
                </c:pt>
                <c:pt idx="5097">
                  <c:v>1.8859925115108491</c:v>
                </c:pt>
                <c:pt idx="5098">
                  <c:v>1.6855493742227554</c:v>
                </c:pt>
                <c:pt idx="5099">
                  <c:v>1.4827082937955858</c:v>
                </c:pt>
                <c:pt idx="5100">
                  <c:v>1.3317168134450914</c:v>
                </c:pt>
                <c:pt idx="5101">
                  <c:v>1.3107218009233474</c:v>
                </c:pt>
                <c:pt idx="5102">
                  <c:v>1.3430557340383531</c:v>
                </c:pt>
                <c:pt idx="5103">
                  <c:v>1.4324660933017732</c:v>
                </c:pt>
                <c:pt idx="5104">
                  <c:v>1.6719621992111207</c:v>
                </c:pt>
                <c:pt idx="5105">
                  <c:v>2.0161281430721285</c:v>
                </c:pt>
                <c:pt idx="5106">
                  <c:v>2.1247635626792909</c:v>
                </c:pt>
                <c:pt idx="5107">
                  <c:v>1.9552714920043945</c:v>
                </c:pt>
                <c:pt idx="5108">
                  <c:v>1.6724644750356674</c:v>
                </c:pt>
                <c:pt idx="5109">
                  <c:v>1.1767118042707443</c:v>
                </c:pt>
                <c:pt idx="5110">
                  <c:v>0.54055988430976876</c:v>
                </c:pt>
                <c:pt idx="5111">
                  <c:v>-3.3191134929656987E-2</c:v>
                </c:pt>
                <c:pt idx="5112">
                  <c:v>-0.64137114465236666</c:v>
                </c:pt>
                <c:pt idx="5113">
                  <c:v>-1.057856036424637</c:v>
                </c:pt>
                <c:pt idx="5114">
                  <c:v>-1.3227132707834244</c:v>
                </c:pt>
                <c:pt idx="5115">
                  <c:v>-1.5131319415569306</c:v>
                </c:pt>
                <c:pt idx="5116">
                  <c:v>-1.6211680215597153</c:v>
                </c:pt>
                <c:pt idx="5117">
                  <c:v>-1.6565062540769577</c:v>
                </c:pt>
                <c:pt idx="5118">
                  <c:v>-1.6197196662425997</c:v>
                </c:pt>
                <c:pt idx="5119">
                  <c:v>-1.4060220605134965</c:v>
                </c:pt>
                <c:pt idx="5120">
                  <c:v>-1.1887985837459565</c:v>
                </c:pt>
                <c:pt idx="5121">
                  <c:v>-1.0249981927871705</c:v>
                </c:pt>
                <c:pt idx="5122">
                  <c:v>-0.85785728752613077</c:v>
                </c:pt>
                <c:pt idx="5123">
                  <c:v>-0.67562647283077248</c:v>
                </c:pt>
                <c:pt idx="5124">
                  <c:v>-0.48119602739810946</c:v>
                </c:pt>
                <c:pt idx="5125">
                  <c:v>-0.27803510427474976</c:v>
                </c:pt>
                <c:pt idx="5126">
                  <c:v>-7.2256382703781138E-2</c:v>
                </c:pt>
                <c:pt idx="5127">
                  <c:v>0.13788026869297029</c:v>
                </c:pt>
                <c:pt idx="5128">
                  <c:v>0.27896773517131807</c:v>
                </c:pt>
                <c:pt idx="5129">
                  <c:v>0.15178143918514253</c:v>
                </c:pt>
                <c:pt idx="5130">
                  <c:v>-0.1914507043361664</c:v>
                </c:pt>
                <c:pt idx="5131">
                  <c:v>-0.5589967399835587</c:v>
                </c:pt>
                <c:pt idx="5132">
                  <c:v>-0.86804898440837863</c:v>
                </c:pt>
                <c:pt idx="5133">
                  <c:v>-1.0441875851154327</c:v>
                </c:pt>
                <c:pt idx="5134">
                  <c:v>-1.1394849210977556</c:v>
                </c:pt>
                <c:pt idx="5135">
                  <c:v>-1.213373846411705</c:v>
                </c:pt>
                <c:pt idx="5136">
                  <c:v>-1.337504387497902</c:v>
                </c:pt>
                <c:pt idx="5137">
                  <c:v>-1.4486365681886673</c:v>
                </c:pt>
                <c:pt idx="5138">
                  <c:v>-1.593534080386162</c:v>
                </c:pt>
                <c:pt idx="5139">
                  <c:v>-1.7862144541740419</c:v>
                </c:pt>
                <c:pt idx="5140">
                  <c:v>-1.8684631437063217</c:v>
                </c:pt>
                <c:pt idx="5141">
                  <c:v>-1.7297958397865296</c:v>
                </c:pt>
                <c:pt idx="5142">
                  <c:v>-1.5797375750541687</c:v>
                </c:pt>
                <c:pt idx="5143">
                  <c:v>-1.4591972243785858</c:v>
                </c:pt>
                <c:pt idx="5144">
                  <c:v>-1.2427607828378677</c:v>
                </c:pt>
                <c:pt idx="5145">
                  <c:v>-0.91206390023231509</c:v>
                </c:pt>
                <c:pt idx="5146">
                  <c:v>-0.49457971930503847</c:v>
                </c:pt>
                <c:pt idx="5147">
                  <c:v>-7.7372111678123481E-2</c:v>
                </c:pt>
                <c:pt idx="5148">
                  <c:v>0.21480565309524538</c:v>
                </c:pt>
                <c:pt idx="5149">
                  <c:v>0.41685618996620183</c:v>
                </c:pt>
                <c:pt idx="5150">
                  <c:v>0.4654635089635849</c:v>
                </c:pt>
                <c:pt idx="5151">
                  <c:v>0.35009385108947755</c:v>
                </c:pt>
                <c:pt idx="5152">
                  <c:v>0.19256752252578738</c:v>
                </c:pt>
                <c:pt idx="5153">
                  <c:v>0.15165747821331024</c:v>
                </c:pt>
                <c:pt idx="5154">
                  <c:v>0.32951574504375458</c:v>
                </c:pt>
                <c:pt idx="5155">
                  <c:v>0.50656943500041962</c:v>
                </c:pt>
                <c:pt idx="5156">
                  <c:v>0.70956312775611885</c:v>
                </c:pt>
                <c:pt idx="5157">
                  <c:v>1.2137100613117218</c:v>
                </c:pt>
                <c:pt idx="5158">
                  <c:v>1.9404102087020876</c:v>
                </c:pt>
                <c:pt idx="5159">
                  <c:v>2.3009232133626938</c:v>
                </c:pt>
                <c:pt idx="5160">
                  <c:v>2.1957587009668353</c:v>
                </c:pt>
                <c:pt idx="5161">
                  <c:v>1.7909945529699327</c:v>
                </c:pt>
                <c:pt idx="5162">
                  <c:v>1.2000521349906923</c:v>
                </c:pt>
                <c:pt idx="5163">
                  <c:v>0.72916416406631468</c:v>
                </c:pt>
                <c:pt idx="5164">
                  <c:v>0.48419798791408541</c:v>
                </c:pt>
                <c:pt idx="5165">
                  <c:v>0.35203044891357421</c:v>
                </c:pt>
                <c:pt idx="5166">
                  <c:v>0.25400304794311523</c:v>
                </c:pt>
                <c:pt idx="5167">
                  <c:v>0.10593517541885376</c:v>
                </c:pt>
                <c:pt idx="5168">
                  <c:v>-0.10911021351814271</c:v>
                </c:pt>
                <c:pt idx="5169">
                  <c:v>-0.37040006160736083</c:v>
                </c:pt>
                <c:pt idx="5170">
                  <c:v>-0.54571537435054784</c:v>
                </c:pt>
                <c:pt idx="5171">
                  <c:v>-0.59242059409618386</c:v>
                </c:pt>
                <c:pt idx="5172">
                  <c:v>-0.5169172525405884</c:v>
                </c:pt>
                <c:pt idx="5173">
                  <c:v>-0.21549562454223634</c:v>
                </c:pt>
                <c:pt idx="5174">
                  <c:v>0.25809317529201509</c:v>
                </c:pt>
                <c:pt idx="5175">
                  <c:v>0.63306459009647376</c:v>
                </c:pt>
                <c:pt idx="5176">
                  <c:v>0.73882493376731873</c:v>
                </c:pt>
                <c:pt idx="5177">
                  <c:v>0.58503439128398893</c:v>
                </c:pt>
                <c:pt idx="5178">
                  <c:v>0.2827350962162018</c:v>
                </c:pt>
                <c:pt idx="5179">
                  <c:v>-7.5476444363594061E-2</c:v>
                </c:pt>
                <c:pt idx="5180">
                  <c:v>-0.38689388751983644</c:v>
                </c:pt>
                <c:pt idx="5181">
                  <c:v>-0.62231448411941537</c:v>
                </c:pt>
                <c:pt idx="5182">
                  <c:v>-0.80877049684524538</c:v>
                </c:pt>
                <c:pt idx="5183">
                  <c:v>-0.96227686464786533</c:v>
                </c:pt>
                <c:pt idx="5184">
                  <c:v>-1.057713949084282</c:v>
                </c:pt>
                <c:pt idx="5185">
                  <c:v>-1.0143252700567247</c:v>
                </c:pt>
                <c:pt idx="5186">
                  <c:v>-0.82539237678051003</c:v>
                </c:pt>
                <c:pt idx="5187">
                  <c:v>-0.49663326144218445</c:v>
                </c:pt>
                <c:pt idx="5188">
                  <c:v>-0.10475228369235993</c:v>
                </c:pt>
                <c:pt idx="5189">
                  <c:v>0.25142793416976927</c:v>
                </c:pt>
                <c:pt idx="5190">
                  <c:v>0.61407224893569945</c:v>
                </c:pt>
                <c:pt idx="5191">
                  <c:v>1.0836001574993135</c:v>
                </c:pt>
                <c:pt idx="5192">
                  <c:v>1.7016719019412996</c:v>
                </c:pt>
                <c:pt idx="5193">
                  <c:v>2.2329352980852128</c:v>
                </c:pt>
                <c:pt idx="5194">
                  <c:v>2.6007345181703569</c:v>
                </c:pt>
                <c:pt idx="5195">
                  <c:v>2.8220118695497516</c:v>
                </c:pt>
                <c:pt idx="5196">
                  <c:v>2.838477628827095</c:v>
                </c:pt>
                <c:pt idx="5197">
                  <c:v>2.6879545104503633</c:v>
                </c:pt>
                <c:pt idx="5198">
                  <c:v>2.3997779953479768</c:v>
                </c:pt>
                <c:pt idx="5199">
                  <c:v>1.9092036187648773</c:v>
                </c:pt>
                <c:pt idx="5200">
                  <c:v>1.3250714528560639</c:v>
                </c:pt>
                <c:pt idx="5201">
                  <c:v>0.85046406805515296</c:v>
                </c:pt>
                <c:pt idx="5202">
                  <c:v>0.49892361581325534</c:v>
                </c:pt>
                <c:pt idx="5203">
                  <c:v>0.27823741793632506</c:v>
                </c:pt>
                <c:pt idx="5204">
                  <c:v>0.39080742895603182</c:v>
                </c:pt>
                <c:pt idx="5205">
                  <c:v>0.81669405877590184</c:v>
                </c:pt>
                <c:pt idx="5206">
                  <c:v>1.5755509686470033</c:v>
                </c:pt>
                <c:pt idx="5207">
                  <c:v>2.3996990579366684</c:v>
                </c:pt>
                <c:pt idx="5208">
                  <c:v>2.9801235044002534</c:v>
                </c:pt>
                <c:pt idx="5209">
                  <c:v>3.2533258849382403</c:v>
                </c:pt>
                <c:pt idx="5210">
                  <c:v>2.986767110824585</c:v>
                </c:pt>
                <c:pt idx="5211">
                  <c:v>2.1261891138553621</c:v>
                </c:pt>
                <c:pt idx="5212">
                  <c:v>0.94570994853973389</c:v>
                </c:pt>
                <c:pt idx="5213">
                  <c:v>-0.11933816313743592</c:v>
                </c:pt>
                <c:pt idx="5214">
                  <c:v>-0.85724683821201331</c:v>
                </c:pt>
                <c:pt idx="5215">
                  <c:v>-1.258668133020401</c:v>
                </c:pt>
                <c:pt idx="5216">
                  <c:v>-1.2715840476751328</c:v>
                </c:pt>
                <c:pt idx="5217">
                  <c:v>-1.0867336803674699</c:v>
                </c:pt>
                <c:pt idx="5218">
                  <c:v>-0.82047077536582946</c:v>
                </c:pt>
                <c:pt idx="5219">
                  <c:v>-0.43032992899417877</c:v>
                </c:pt>
                <c:pt idx="5220">
                  <c:v>-6.1738995909690862E-2</c:v>
                </c:pt>
                <c:pt idx="5221">
                  <c:v>0.23871901094913484</c:v>
                </c:pt>
                <c:pt idx="5222">
                  <c:v>0.53990908920764924</c:v>
                </c:pt>
                <c:pt idx="5223">
                  <c:v>0.77996652781963349</c:v>
                </c:pt>
                <c:pt idx="5224">
                  <c:v>0.87004463911056518</c:v>
                </c:pt>
                <c:pt idx="5225">
                  <c:v>0.80770981192588809</c:v>
                </c:pt>
                <c:pt idx="5226">
                  <c:v>0.4692513352632523</c:v>
                </c:pt>
                <c:pt idx="5227">
                  <c:v>-0.12331368505954743</c:v>
                </c:pt>
                <c:pt idx="5228">
                  <c:v>-0.79577389061450965</c:v>
                </c:pt>
                <c:pt idx="5229">
                  <c:v>-1.4928859573602677</c:v>
                </c:pt>
                <c:pt idx="5230">
                  <c:v>-2.065917184352875</c:v>
                </c:pt>
                <c:pt idx="5231">
                  <c:v>-2.4977159339189532</c:v>
                </c:pt>
                <c:pt idx="5232">
                  <c:v>-2.8334689038991931</c:v>
                </c:pt>
                <c:pt idx="5233">
                  <c:v>-3.0487423342466355</c:v>
                </c:pt>
                <c:pt idx="5234">
                  <c:v>-3.1494284641742709</c:v>
                </c:pt>
                <c:pt idx="5235">
                  <c:v>-3.0493299794197086</c:v>
                </c:pt>
                <c:pt idx="5236">
                  <c:v>-2.8118862462043763</c:v>
                </c:pt>
                <c:pt idx="5237">
                  <c:v>-2.4987713563442231</c:v>
                </c:pt>
                <c:pt idx="5238">
                  <c:v>-2.1427437508106233</c:v>
                </c:pt>
                <c:pt idx="5239">
                  <c:v>-1.7258916538953781</c:v>
                </c:pt>
                <c:pt idx="5240">
                  <c:v>-1.3047535479068757</c:v>
                </c:pt>
                <c:pt idx="5241">
                  <c:v>-1.1705511778593063</c:v>
                </c:pt>
                <c:pt idx="5242">
                  <c:v>-1.2925100630521775</c:v>
                </c:pt>
                <c:pt idx="5243">
                  <c:v>-1.5343959259986879</c:v>
                </c:pt>
                <c:pt idx="5244">
                  <c:v>-1.7144632709026337</c:v>
                </c:pt>
                <c:pt idx="5245">
                  <c:v>-1.7244380360841751</c:v>
                </c:pt>
                <c:pt idx="5246">
                  <c:v>-1.6095823484659195</c:v>
                </c:pt>
                <c:pt idx="5247">
                  <c:v>-1.4213528752326967</c:v>
                </c:pt>
                <c:pt idx="5248">
                  <c:v>-1.1365192133188249</c:v>
                </c:pt>
                <c:pt idx="5249">
                  <c:v>-0.7323935812711716</c:v>
                </c:pt>
                <c:pt idx="5250">
                  <c:v>-9.7324565649032593E-2</c:v>
                </c:pt>
                <c:pt idx="5251">
                  <c:v>0.80020549535751351</c:v>
                </c:pt>
                <c:pt idx="5252">
                  <c:v>1.9930018204450608</c:v>
                </c:pt>
                <c:pt idx="5253">
                  <c:v>3.235260327458382</c:v>
                </c:pt>
                <c:pt idx="5254">
                  <c:v>4.3448858571052558</c:v>
                </c:pt>
                <c:pt idx="5255">
                  <c:v>5.1477103203535082</c:v>
                </c:pt>
                <c:pt idx="5256">
                  <c:v>5.5309011662006382</c:v>
                </c:pt>
                <c:pt idx="5257">
                  <c:v>5.4284275424480439</c:v>
                </c:pt>
                <c:pt idx="5258">
                  <c:v>4.8294925653934477</c:v>
                </c:pt>
                <c:pt idx="5259">
                  <c:v>3.8924797654151919</c:v>
                </c:pt>
                <c:pt idx="5260">
                  <c:v>2.8457965886592866</c:v>
                </c:pt>
                <c:pt idx="5261">
                  <c:v>1.9221131014823916</c:v>
                </c:pt>
                <c:pt idx="5262">
                  <c:v>1.1811299604177476</c:v>
                </c:pt>
                <c:pt idx="5263">
                  <c:v>0.78937118947505958</c:v>
                </c:pt>
                <c:pt idx="5264">
                  <c:v>0.89845801413059234</c:v>
                </c:pt>
                <c:pt idx="5265">
                  <c:v>1.4542937493324279</c:v>
                </c:pt>
                <c:pt idx="5266">
                  <c:v>2.1757606387138368</c:v>
                </c:pt>
                <c:pt idx="5267">
                  <c:v>2.8505386805534365</c:v>
                </c:pt>
                <c:pt idx="5268">
                  <c:v>3.4823964053392413</c:v>
                </c:pt>
                <c:pt idx="5269">
                  <c:v>4.050990765094757</c:v>
                </c:pt>
                <c:pt idx="5270">
                  <c:v>4.4914743840694431</c:v>
                </c:pt>
                <c:pt idx="5271">
                  <c:v>4.6369864386320119</c:v>
                </c:pt>
                <c:pt idx="5272">
                  <c:v>4.3105299568176267</c:v>
                </c:pt>
                <c:pt idx="5273">
                  <c:v>3.2727292853593828</c:v>
                </c:pt>
                <c:pt idx="5274">
                  <c:v>1.7699182641506197</c:v>
                </c:pt>
                <c:pt idx="5275">
                  <c:v>0.30470659375190734</c:v>
                </c:pt>
                <c:pt idx="5276">
                  <c:v>-1.0765718042850494</c:v>
                </c:pt>
                <c:pt idx="5277">
                  <c:v>-2.1463655161857607</c:v>
                </c:pt>
                <c:pt idx="5278">
                  <c:v>-2.7374967992305757</c:v>
                </c:pt>
                <c:pt idx="5279">
                  <c:v>-3.1376662051677706</c:v>
                </c:pt>
                <c:pt idx="5280">
                  <c:v>-3.2200242376327517</c:v>
                </c:pt>
                <c:pt idx="5281">
                  <c:v>-2.9093967533111575</c:v>
                </c:pt>
                <c:pt idx="5282">
                  <c:v>-2.2937375700473788</c:v>
                </c:pt>
                <c:pt idx="5283">
                  <c:v>-1.6791718161106111</c:v>
                </c:pt>
                <c:pt idx="5284">
                  <c:v>-1.2994068539142609</c:v>
                </c:pt>
                <c:pt idx="5285">
                  <c:v>-1.1603384310007097</c:v>
                </c:pt>
                <c:pt idx="5286">
                  <c:v>-1.1879267638921738</c:v>
                </c:pt>
                <c:pt idx="5287">
                  <c:v>-1.3448163306713106</c:v>
                </c:pt>
                <c:pt idx="5288">
                  <c:v>-1.6792618632316589</c:v>
                </c:pt>
                <c:pt idx="5289">
                  <c:v>-2.1164564234018326</c:v>
                </c:pt>
                <c:pt idx="5290">
                  <c:v>-2.5663160526752473</c:v>
                </c:pt>
                <c:pt idx="5291">
                  <c:v>-2.9618831151723861</c:v>
                </c:pt>
                <c:pt idx="5292">
                  <c:v>-3.207957923412323</c:v>
                </c:pt>
                <c:pt idx="5293">
                  <c:v>-3.1958138412237167</c:v>
                </c:pt>
                <c:pt idx="5294">
                  <c:v>-2.9196071612834933</c:v>
                </c:pt>
                <c:pt idx="5295">
                  <c:v>-2.4936240524053574</c:v>
                </c:pt>
                <c:pt idx="5296">
                  <c:v>-2.2549804705381393</c:v>
                </c:pt>
                <c:pt idx="5297">
                  <c:v>-2.2437713581323626</c:v>
                </c:pt>
                <c:pt idx="5298">
                  <c:v>-2.2884335607290267</c:v>
                </c:pt>
                <c:pt idx="5299">
                  <c:v>-2.3107301634550095</c:v>
                </c:pt>
                <c:pt idx="5300">
                  <c:v>-2.219746318459511</c:v>
                </c:pt>
                <c:pt idx="5301">
                  <c:v>-1.8956749159097672</c:v>
                </c:pt>
                <c:pt idx="5302">
                  <c:v>-1.6001642382144929</c:v>
                </c:pt>
                <c:pt idx="5303">
                  <c:v>-1.407597885131836</c:v>
                </c:pt>
                <c:pt idx="5304">
                  <c:v>-1.1467395615577698</c:v>
                </c:pt>
                <c:pt idx="5305">
                  <c:v>-0.8794551479816437</c:v>
                </c:pt>
                <c:pt idx="5306">
                  <c:v>-0.56172972857952119</c:v>
                </c:pt>
                <c:pt idx="5307">
                  <c:v>-0.15610194683074952</c:v>
                </c:pt>
                <c:pt idx="5308">
                  <c:v>0.30614676296710969</c:v>
                </c:pt>
                <c:pt idx="5309">
                  <c:v>0.74508437812328343</c:v>
                </c:pt>
                <c:pt idx="5310">
                  <c:v>1.2625968772172929</c:v>
                </c:pt>
                <c:pt idx="5311">
                  <c:v>1.8472085148096085</c:v>
                </c:pt>
                <c:pt idx="5312">
                  <c:v>2.3263124084472659</c:v>
                </c:pt>
                <c:pt idx="5313">
                  <c:v>2.6279135459661487</c:v>
                </c:pt>
                <c:pt idx="5314">
                  <c:v>2.8130942809581758</c:v>
                </c:pt>
                <c:pt idx="5315">
                  <c:v>3.0009489476680757</c:v>
                </c:pt>
                <c:pt idx="5316">
                  <c:v>3.0265059578418732</c:v>
                </c:pt>
                <c:pt idx="5317">
                  <c:v>2.9554833376407625</c:v>
                </c:pt>
                <c:pt idx="5318">
                  <c:v>2.778339015841484</c:v>
                </c:pt>
                <c:pt idx="5319">
                  <c:v>2.497758033871651</c:v>
                </c:pt>
                <c:pt idx="5320">
                  <c:v>2.3065464806556704</c:v>
                </c:pt>
                <c:pt idx="5321">
                  <c:v>2.2982416802644732</c:v>
                </c:pt>
                <c:pt idx="5322">
                  <c:v>2.7086413747072222</c:v>
                </c:pt>
                <c:pt idx="5323">
                  <c:v>3.7054185658693317</c:v>
                </c:pt>
                <c:pt idx="5324">
                  <c:v>4.8747798353433609</c:v>
                </c:pt>
                <c:pt idx="5325">
                  <c:v>5.6530097401142125</c:v>
                </c:pt>
                <c:pt idx="5326">
                  <c:v>5.8709582716226585</c:v>
                </c:pt>
                <c:pt idx="5327">
                  <c:v>5.5488766765594484</c:v>
                </c:pt>
                <c:pt idx="5328">
                  <c:v>4.1549753093719488</c:v>
                </c:pt>
                <c:pt idx="5329">
                  <c:v>2.3701267647743225</c:v>
                </c:pt>
                <c:pt idx="5330">
                  <c:v>0.76157937347888949</c:v>
                </c:pt>
                <c:pt idx="5331">
                  <c:v>-0.83601559817790994</c:v>
                </c:pt>
                <c:pt idx="5332">
                  <c:v>-2.3209955352544784</c:v>
                </c:pt>
                <c:pt idx="5333">
                  <c:v>-3.3217143344879152</c:v>
                </c:pt>
                <c:pt idx="5334">
                  <c:v>-3.6538531404733661</c:v>
                </c:pt>
                <c:pt idx="5335">
                  <c:v>-3.3173569893836978</c:v>
                </c:pt>
                <c:pt idx="5336">
                  <c:v>-2.4493278855085374</c:v>
                </c:pt>
                <c:pt idx="5337">
                  <c:v>-1.4396961754560471</c:v>
                </c:pt>
                <c:pt idx="5338">
                  <c:v>-0.67549724936485289</c:v>
                </c:pt>
                <c:pt idx="5339">
                  <c:v>-0.21815084517002106</c:v>
                </c:pt>
                <c:pt idx="5340">
                  <c:v>-5.8385617733001709E-2</c:v>
                </c:pt>
                <c:pt idx="5341">
                  <c:v>-0.1081185257434845</c:v>
                </c:pt>
                <c:pt idx="5342">
                  <c:v>-0.37728457331657411</c:v>
                </c:pt>
                <c:pt idx="5343">
                  <c:v>-0.8694300967454911</c:v>
                </c:pt>
                <c:pt idx="5344">
                  <c:v>-1.5625233721733094</c:v>
                </c:pt>
                <c:pt idx="5345">
                  <c:v>-2.3512829428911211</c:v>
                </c:pt>
                <c:pt idx="5346">
                  <c:v>-3.0927057945728302</c:v>
                </c:pt>
                <c:pt idx="5347">
                  <c:v>-3.7370087331533433</c:v>
                </c:pt>
                <c:pt idx="5348">
                  <c:v>-4.2140994304418564</c:v>
                </c:pt>
                <c:pt idx="5349">
                  <c:v>-4.492082494497299</c:v>
                </c:pt>
                <c:pt idx="5350">
                  <c:v>-4.5350215226411823</c:v>
                </c:pt>
                <c:pt idx="5351">
                  <c:v>-4.389177930951119</c:v>
                </c:pt>
                <c:pt idx="5352">
                  <c:v>-4.0659415107965469</c:v>
                </c:pt>
                <c:pt idx="5353">
                  <c:v>-3.5931654739379884</c:v>
                </c:pt>
                <c:pt idx="5354">
                  <c:v>-3.0203991258144378</c:v>
                </c:pt>
                <c:pt idx="5355">
                  <c:v>-2.3337904125452043</c:v>
                </c:pt>
                <c:pt idx="5356">
                  <c:v>-1.6534493297338486</c:v>
                </c:pt>
                <c:pt idx="5357">
                  <c:v>-0.99648658454418182</c:v>
                </c:pt>
                <c:pt idx="5358">
                  <c:v>-0.40339063704013828</c:v>
                </c:pt>
                <c:pt idx="5359">
                  <c:v>0.22296427309513092</c:v>
                </c:pt>
                <c:pt idx="5360">
                  <c:v>0.89929767429828644</c:v>
                </c:pt>
                <c:pt idx="5361">
                  <c:v>1.6051033812761308</c:v>
                </c:pt>
                <c:pt idx="5362">
                  <c:v>2.2365968245267869</c:v>
                </c:pt>
                <c:pt idx="5363">
                  <c:v>2.7523364478349688</c:v>
                </c:pt>
                <c:pt idx="5364">
                  <c:v>3.1321815168857574</c:v>
                </c:pt>
                <c:pt idx="5365">
                  <c:v>3.3662753802537919</c:v>
                </c:pt>
                <c:pt idx="5366">
                  <c:v>3.40948805809021</c:v>
                </c:pt>
                <c:pt idx="5367">
                  <c:v>3.3224329572916034</c:v>
                </c:pt>
                <c:pt idx="5368">
                  <c:v>3.0408509320020678</c:v>
                </c:pt>
                <c:pt idx="5369">
                  <c:v>2.4402524220943453</c:v>
                </c:pt>
                <c:pt idx="5370">
                  <c:v>1.7007258224487305</c:v>
                </c:pt>
                <c:pt idx="5371">
                  <c:v>1.1458355820178987</c:v>
                </c:pt>
                <c:pt idx="5372">
                  <c:v>1.0060865432024002</c:v>
                </c:pt>
                <c:pt idx="5373">
                  <c:v>1.5832605224847793</c:v>
                </c:pt>
                <c:pt idx="5374">
                  <c:v>2.8616542375087741</c:v>
                </c:pt>
                <c:pt idx="5375">
                  <c:v>4.3603868257999423</c:v>
                </c:pt>
                <c:pt idx="5376">
                  <c:v>5.5294990038871772</c:v>
                </c:pt>
                <c:pt idx="5377">
                  <c:v>5.9523713940382006</c:v>
                </c:pt>
                <c:pt idx="5378">
                  <c:v>5.6373093813657764</c:v>
                </c:pt>
                <c:pt idx="5379">
                  <c:v>4.7916429537534713</c:v>
                </c:pt>
                <c:pt idx="5380">
                  <c:v>3.5045848345756534</c:v>
                </c:pt>
                <c:pt idx="5381">
                  <c:v>2.1339869606494903</c:v>
                </c:pt>
                <c:pt idx="5382">
                  <c:v>0.9967309981584549</c:v>
                </c:pt>
                <c:pt idx="5383">
                  <c:v>-3.6052177548408511E-2</c:v>
                </c:pt>
                <c:pt idx="5384">
                  <c:v>-0.88952814638614663</c:v>
                </c:pt>
                <c:pt idx="5385">
                  <c:v>-1.4926380354166031</c:v>
                </c:pt>
                <c:pt idx="5386">
                  <c:v>-1.784725753068924</c:v>
                </c:pt>
                <c:pt idx="5387">
                  <c:v>-1.7191404587030412</c:v>
                </c:pt>
                <c:pt idx="5388">
                  <c:v>-1.4973760342597962</c:v>
                </c:pt>
                <c:pt idx="5389">
                  <c:v>-1.2684464317560196</c:v>
                </c:pt>
                <c:pt idx="5390">
                  <c:v>-1.1436820524930955</c:v>
                </c:pt>
                <c:pt idx="5391">
                  <c:v>-1.2366083425283432</c:v>
                </c:pt>
                <c:pt idx="5392">
                  <c:v>-1.5344052815437317</c:v>
                </c:pt>
                <c:pt idx="5393">
                  <c:v>-1.9416457253694535</c:v>
                </c:pt>
                <c:pt idx="5394">
                  <c:v>-2.4418843799829486</c:v>
                </c:pt>
                <c:pt idx="5395">
                  <c:v>-2.9516165739297868</c:v>
                </c:pt>
                <c:pt idx="5396">
                  <c:v>-3.4426195514202118</c:v>
                </c:pt>
                <c:pt idx="5397">
                  <c:v>-3.9111604499816894</c:v>
                </c:pt>
                <c:pt idx="5398">
                  <c:v>-4.2454217952489852</c:v>
                </c:pt>
                <c:pt idx="5399">
                  <c:v>-4.3624023610353468</c:v>
                </c:pt>
                <c:pt idx="5400">
                  <c:v>-4.2584751194715498</c:v>
                </c:pt>
                <c:pt idx="5401">
                  <c:v>-3.9221117001771928</c:v>
                </c:pt>
                <c:pt idx="5402">
                  <c:v>-3.519625042676926</c:v>
                </c:pt>
                <c:pt idx="5403">
                  <c:v>-3.1012754738330841</c:v>
                </c:pt>
                <c:pt idx="5404">
                  <c:v>-2.7019685322046283</c:v>
                </c:pt>
                <c:pt idx="5405">
                  <c:v>-2.3745636320114136</c:v>
                </c:pt>
                <c:pt idx="5406">
                  <c:v>-2.0210778111219407</c:v>
                </c:pt>
                <c:pt idx="5407">
                  <c:v>-1.6745472532510759</c:v>
                </c:pt>
                <c:pt idx="5408">
                  <c:v>-1.2011812323331834</c:v>
                </c:pt>
                <c:pt idx="5409">
                  <c:v>-0.73833142876625069</c:v>
                </c:pt>
                <c:pt idx="5410">
                  <c:v>-0.31530993461608886</c:v>
                </c:pt>
                <c:pt idx="5411">
                  <c:v>2.1096169352531433E-2</c:v>
                </c:pt>
                <c:pt idx="5412">
                  <c:v>0.31706760764122011</c:v>
                </c:pt>
                <c:pt idx="5413">
                  <c:v>0.7366883611679077</c:v>
                </c:pt>
                <c:pt idx="5414">
                  <c:v>1.3034847021102907</c:v>
                </c:pt>
                <c:pt idx="5415">
                  <c:v>1.8534036397933962</c:v>
                </c:pt>
                <c:pt idx="5416">
                  <c:v>2.4049375784397125</c:v>
                </c:pt>
                <c:pt idx="5417">
                  <c:v>2.8706425774097446</c:v>
                </c:pt>
                <c:pt idx="5418">
                  <c:v>3.2002308279275895</c:v>
                </c:pt>
                <c:pt idx="5419">
                  <c:v>3.4118269443511964</c:v>
                </c:pt>
                <c:pt idx="5420">
                  <c:v>3.4803908103704453</c:v>
                </c:pt>
                <c:pt idx="5421">
                  <c:v>3.5399195587635042</c:v>
                </c:pt>
                <c:pt idx="5422">
                  <c:v>3.472333931922913</c:v>
                </c:pt>
                <c:pt idx="5423">
                  <c:v>3.2080082094669344</c:v>
                </c:pt>
                <c:pt idx="5424">
                  <c:v>2.8418052792549133</c:v>
                </c:pt>
                <c:pt idx="5425">
                  <c:v>2.4284790533781053</c:v>
                </c:pt>
                <c:pt idx="5426">
                  <c:v>2.1386933845281604</c:v>
                </c:pt>
                <c:pt idx="5427">
                  <c:v>2.2386755096912383</c:v>
                </c:pt>
                <c:pt idx="5428">
                  <c:v>2.9391000241041185</c:v>
                </c:pt>
                <c:pt idx="5429">
                  <c:v>3.9808095592260364</c:v>
                </c:pt>
                <c:pt idx="5430">
                  <c:v>4.8496520107984544</c:v>
                </c:pt>
                <c:pt idx="5431">
                  <c:v>5.3236933851242068</c:v>
                </c:pt>
                <c:pt idx="5432">
                  <c:v>5.1661337274312977</c:v>
                </c:pt>
                <c:pt idx="5433">
                  <c:v>4.2048462116718293</c:v>
                </c:pt>
                <c:pt idx="5434">
                  <c:v>2.4580952006578447</c:v>
                </c:pt>
                <c:pt idx="5435">
                  <c:v>0.518175573348999</c:v>
                </c:pt>
                <c:pt idx="5436">
                  <c:v>-1.1306474393606187</c:v>
                </c:pt>
                <c:pt idx="5437">
                  <c:v>-2.372605399489403</c:v>
                </c:pt>
                <c:pt idx="5438">
                  <c:v>-3.1796164691448214</c:v>
                </c:pt>
                <c:pt idx="5439">
                  <c:v>-3.5386974906921389</c:v>
                </c:pt>
                <c:pt idx="5440">
                  <c:v>-3.3473192918300629</c:v>
                </c:pt>
                <c:pt idx="5441">
                  <c:v>-2.6756168854236604</c:v>
                </c:pt>
                <c:pt idx="5442">
                  <c:v>-1.8481230193376541</c:v>
                </c:pt>
                <c:pt idx="5443">
                  <c:v>-1.1831998747587205</c:v>
                </c:pt>
                <c:pt idx="5444">
                  <c:v>-0.68426573395729073</c:v>
                </c:pt>
                <c:pt idx="5445">
                  <c:v>-0.37874111473560335</c:v>
                </c:pt>
                <c:pt idx="5446">
                  <c:v>-0.30982583105564121</c:v>
                </c:pt>
                <c:pt idx="5447">
                  <c:v>-0.45850122928619386</c:v>
                </c:pt>
                <c:pt idx="5448">
                  <c:v>-0.89183662712574008</c:v>
                </c:pt>
                <c:pt idx="5449">
                  <c:v>-1.4501638609170915</c:v>
                </c:pt>
                <c:pt idx="5450">
                  <c:v>-1.9910529434680939</c:v>
                </c:pt>
                <c:pt idx="5451">
                  <c:v>-2.4102679002285003</c:v>
                </c:pt>
                <c:pt idx="5452">
                  <c:v>-2.6994834655523303</c:v>
                </c:pt>
                <c:pt idx="5453">
                  <c:v>-2.9666275459527971</c:v>
                </c:pt>
                <c:pt idx="5454">
                  <c:v>-3.1831113499403001</c:v>
                </c:pt>
                <c:pt idx="5455">
                  <c:v>-3.3936894661188126</c:v>
                </c:pt>
                <c:pt idx="5456">
                  <c:v>-3.5347026729583741</c:v>
                </c:pt>
                <c:pt idx="5457">
                  <c:v>-3.5579757606983184</c:v>
                </c:pt>
                <c:pt idx="5458">
                  <c:v>-3.3146760410070422</c:v>
                </c:pt>
                <c:pt idx="5459">
                  <c:v>-2.7484246605634692</c:v>
                </c:pt>
                <c:pt idx="5460">
                  <c:v>-2.0494210195541385</c:v>
                </c:pt>
                <c:pt idx="5461">
                  <c:v>-1.3838529270887376</c:v>
                </c:pt>
                <c:pt idx="5462">
                  <c:v>-0.78447590053081517</c:v>
                </c:pt>
                <c:pt idx="5463">
                  <c:v>-0.24605317354202272</c:v>
                </c:pt>
                <c:pt idx="5464">
                  <c:v>0.13995018303394319</c:v>
                </c:pt>
                <c:pt idx="5465">
                  <c:v>0.32880472362041474</c:v>
                </c:pt>
                <c:pt idx="5466">
                  <c:v>0.42991536140441899</c:v>
                </c:pt>
                <c:pt idx="5467">
                  <c:v>0.57412290215492257</c:v>
                </c:pt>
                <c:pt idx="5468">
                  <c:v>0.90286038279533387</c:v>
                </c:pt>
                <c:pt idx="5469">
                  <c:v>1.4702367675304413</c:v>
                </c:pt>
                <c:pt idx="5470">
                  <c:v>2.261251024603844</c:v>
                </c:pt>
                <c:pt idx="5471">
                  <c:v>3.1266985827684404</c:v>
                </c:pt>
                <c:pt idx="5472">
                  <c:v>3.8366558128595356</c:v>
                </c:pt>
                <c:pt idx="5473">
                  <c:v>4.1785232162475587</c:v>
                </c:pt>
                <c:pt idx="5474">
                  <c:v>4.122561269402504</c:v>
                </c:pt>
                <c:pt idx="5475">
                  <c:v>3.7354469418525698</c:v>
                </c:pt>
                <c:pt idx="5476">
                  <c:v>3.0488715577125549</c:v>
                </c:pt>
                <c:pt idx="5477">
                  <c:v>2.344939298629761</c:v>
                </c:pt>
                <c:pt idx="5478">
                  <c:v>1.9885164213180544</c:v>
                </c:pt>
                <c:pt idx="5479">
                  <c:v>1.9825668793916704</c:v>
                </c:pt>
                <c:pt idx="5480">
                  <c:v>2.4346893811225891</c:v>
                </c:pt>
                <c:pt idx="5481">
                  <c:v>3.5442698872089387</c:v>
                </c:pt>
                <c:pt idx="5482">
                  <c:v>4.6280805444717412</c:v>
                </c:pt>
                <c:pt idx="5483">
                  <c:v>5.2599534720182426</c:v>
                </c:pt>
                <c:pt idx="5484">
                  <c:v>5.3193489038944248</c:v>
                </c:pt>
                <c:pt idx="5485">
                  <c:v>4.6930127048492434</c:v>
                </c:pt>
                <c:pt idx="5486">
                  <c:v>3.3912716424465179</c:v>
                </c:pt>
                <c:pt idx="5487">
                  <c:v>1.7359213829040527</c:v>
                </c:pt>
                <c:pt idx="5488">
                  <c:v>0.17930311381816866</c:v>
                </c:pt>
                <c:pt idx="5489">
                  <c:v>-0.94957671225070961</c:v>
                </c:pt>
                <c:pt idx="5490">
                  <c:v>-1.5823349082469942</c:v>
                </c:pt>
                <c:pt idx="5491">
                  <c:v>-1.6825146692991257</c:v>
                </c:pt>
                <c:pt idx="5492">
                  <c:v>-1.2917984569072725</c:v>
                </c:pt>
                <c:pt idx="5493">
                  <c:v>-0.78498694717884065</c:v>
                </c:pt>
                <c:pt idx="5494">
                  <c:v>-0.48102704286575321</c:v>
                </c:pt>
                <c:pt idx="5495">
                  <c:v>-0.42670640945434574</c:v>
                </c:pt>
                <c:pt idx="5496">
                  <c:v>-0.57812181293964393</c:v>
                </c:pt>
                <c:pt idx="5497">
                  <c:v>-0.94806228339672094</c:v>
                </c:pt>
                <c:pt idx="5498">
                  <c:v>-1.5440338915586473</c:v>
                </c:pt>
                <c:pt idx="5499">
                  <c:v>-2.3000788754224777</c:v>
                </c:pt>
                <c:pt idx="5500">
                  <c:v>-2.9569591748714448</c:v>
                </c:pt>
                <c:pt idx="5501">
                  <c:v>-3.5989694201946261</c:v>
                </c:pt>
                <c:pt idx="5502">
                  <c:v>-4.1015896457433705</c:v>
                </c:pt>
                <c:pt idx="5503">
                  <c:v>-4.3315045040845872</c:v>
                </c:pt>
                <c:pt idx="5504">
                  <c:v>-4.3351835721731184</c:v>
                </c:pt>
                <c:pt idx="5505">
                  <c:v>-4.1198031377792361</c:v>
                </c:pt>
                <c:pt idx="5506">
                  <c:v>-3.7518746942281727</c:v>
                </c:pt>
                <c:pt idx="5507">
                  <c:v>-3.4610739487409594</c:v>
                </c:pt>
                <c:pt idx="5508">
                  <c:v>-3.2469886726140977</c:v>
                </c:pt>
                <c:pt idx="5509">
                  <c:v>-3.0776574003696444</c:v>
                </c:pt>
                <c:pt idx="5510">
                  <c:v>-2.9213812065124514</c:v>
                </c:pt>
                <c:pt idx="5511">
                  <c:v>-2.8101279884576797</c:v>
                </c:pt>
                <c:pt idx="5512">
                  <c:v>-2.7733460783958437</c:v>
                </c:pt>
                <c:pt idx="5513">
                  <c:v>-2.6645504450798034</c:v>
                </c:pt>
                <c:pt idx="5514">
                  <c:v>-2.414482573270798</c:v>
                </c:pt>
                <c:pt idx="5515">
                  <c:v>-1.9926691138744355</c:v>
                </c:pt>
                <c:pt idx="5516">
                  <c:v>-1.4159827923774719</c:v>
                </c:pt>
                <c:pt idx="5517">
                  <c:v>-0.73317769289016732</c:v>
                </c:pt>
                <c:pt idx="5518">
                  <c:v>-6.790663897991181E-2</c:v>
                </c:pt>
                <c:pt idx="5519">
                  <c:v>0.59141311883926395</c:v>
                </c:pt>
                <c:pt idx="5520">
                  <c:v>1.2017413955926897</c:v>
                </c:pt>
                <c:pt idx="5521">
                  <c:v>1.8471985745429993</c:v>
                </c:pt>
                <c:pt idx="5522">
                  <c:v>2.5722883987426761</c:v>
                </c:pt>
                <c:pt idx="5523">
                  <c:v>3.2002472001314164</c:v>
                </c:pt>
                <c:pt idx="5524">
                  <c:v>3.4919946098327639</c:v>
                </c:pt>
                <c:pt idx="5525">
                  <c:v>3.4658429378271105</c:v>
                </c:pt>
                <c:pt idx="5526">
                  <c:v>3.1869675886631015</c:v>
                </c:pt>
                <c:pt idx="5527">
                  <c:v>2.9264934271574021</c:v>
                </c:pt>
                <c:pt idx="5528">
                  <c:v>2.6928533077239991</c:v>
                </c:pt>
                <c:pt idx="5529">
                  <c:v>2.4681038796901702</c:v>
                </c:pt>
                <c:pt idx="5530">
                  <c:v>2.3550994205474853</c:v>
                </c:pt>
                <c:pt idx="5531">
                  <c:v>2.4713122469186786</c:v>
                </c:pt>
                <c:pt idx="5532">
                  <c:v>3.2129286414384843</c:v>
                </c:pt>
                <c:pt idx="5533">
                  <c:v>4.5757105422019961</c:v>
                </c:pt>
                <c:pt idx="5534">
                  <c:v>6.0264696496725083</c:v>
                </c:pt>
                <c:pt idx="5535">
                  <c:v>7.253561648726464</c:v>
                </c:pt>
                <c:pt idx="5536">
                  <c:v>7.8808772563934326</c:v>
                </c:pt>
                <c:pt idx="5537">
                  <c:v>7.6635350811481482</c:v>
                </c:pt>
                <c:pt idx="5538">
                  <c:v>6.2868473321199421</c:v>
                </c:pt>
                <c:pt idx="5539">
                  <c:v>4.0545341777801518</c:v>
                </c:pt>
                <c:pt idx="5540">
                  <c:v>1.663544547557831</c:v>
                </c:pt>
                <c:pt idx="5541">
                  <c:v>-0.58327964186668402</c:v>
                </c:pt>
                <c:pt idx="5542">
                  <c:v>-2.352278723716736</c:v>
                </c:pt>
                <c:pt idx="5543">
                  <c:v>-3.4700617039203645</c:v>
                </c:pt>
                <c:pt idx="5544">
                  <c:v>-3.9410888385772709</c:v>
                </c:pt>
                <c:pt idx="5545">
                  <c:v>-3.7382652997970585</c:v>
                </c:pt>
                <c:pt idx="5546">
                  <c:v>-3.0228836077451708</c:v>
                </c:pt>
                <c:pt idx="5547">
                  <c:v>-2.3361567807197572</c:v>
                </c:pt>
                <c:pt idx="5548">
                  <c:v>-1.8843161147832872</c:v>
                </c:pt>
                <c:pt idx="5549">
                  <c:v>-1.5862987357378007</c:v>
                </c:pt>
                <c:pt idx="5550">
                  <c:v>-1.424865882396698</c:v>
                </c:pt>
                <c:pt idx="5551">
                  <c:v>-1.3211678516864778</c:v>
                </c:pt>
                <c:pt idx="5552">
                  <c:v>-1.2663057661056518</c:v>
                </c:pt>
                <c:pt idx="5553">
                  <c:v>-1.3471382600069046</c:v>
                </c:pt>
                <c:pt idx="5554">
                  <c:v>-1.6559361505508423</c:v>
                </c:pt>
                <c:pt idx="5555">
                  <c:v>-2.1526541966199875</c:v>
                </c:pt>
                <c:pt idx="5556">
                  <c:v>-2.7803101122379306</c:v>
                </c:pt>
                <c:pt idx="5557">
                  <c:v>-3.3759706485271455</c:v>
                </c:pt>
                <c:pt idx="5558">
                  <c:v>-3.8313915646076206</c:v>
                </c:pt>
                <c:pt idx="5559">
                  <c:v>-4.1869630873203283</c:v>
                </c:pt>
                <c:pt idx="5560">
                  <c:v>-4.4127106350660323</c:v>
                </c:pt>
                <c:pt idx="5561">
                  <c:v>-4.3869220751523974</c:v>
                </c:pt>
                <c:pt idx="5562">
                  <c:v>-4.1335563737154013</c:v>
                </c:pt>
                <c:pt idx="5563">
                  <c:v>-3.692911371588707</c:v>
                </c:pt>
                <c:pt idx="5564">
                  <c:v>-3.13606465280056</c:v>
                </c:pt>
                <c:pt idx="5565">
                  <c:v>-2.5531136244535446</c:v>
                </c:pt>
                <c:pt idx="5566">
                  <c:v>-2.0034414392709734</c:v>
                </c:pt>
                <c:pt idx="5567">
                  <c:v>-1.5123946076631547</c:v>
                </c:pt>
                <c:pt idx="5568">
                  <c:v>-1.0702486252784729</c:v>
                </c:pt>
                <c:pt idx="5569">
                  <c:v>-0.68191106021404269</c:v>
                </c:pt>
                <c:pt idx="5570">
                  <c:v>-0.29281569600105289</c:v>
                </c:pt>
                <c:pt idx="5571">
                  <c:v>2.7443321943283083E-2</c:v>
                </c:pt>
                <c:pt idx="5572">
                  <c:v>0.34665217995643616</c:v>
                </c:pt>
                <c:pt idx="5573">
                  <c:v>0.8188136744499207</c:v>
                </c:pt>
                <c:pt idx="5574">
                  <c:v>1.6014365923404694</c:v>
                </c:pt>
                <c:pt idx="5575">
                  <c:v>2.6002380895614627</c:v>
                </c:pt>
                <c:pt idx="5576">
                  <c:v>3.6448221158981324</c:v>
                </c:pt>
                <c:pt idx="5577">
                  <c:v>4.4900266134738924</c:v>
                </c:pt>
                <c:pt idx="5578">
                  <c:v>4.8746178674697882</c:v>
                </c:pt>
                <c:pt idx="5579">
                  <c:v>4.8166205048561102</c:v>
                </c:pt>
                <c:pt idx="5580">
                  <c:v>4.3291305345296864</c:v>
                </c:pt>
                <c:pt idx="5581">
                  <c:v>3.4737214761972428</c:v>
                </c:pt>
                <c:pt idx="5582">
                  <c:v>2.5285295909643173</c:v>
                </c:pt>
                <c:pt idx="5583">
                  <c:v>1.9722325104475023</c:v>
                </c:pt>
                <c:pt idx="5584">
                  <c:v>2.1384495556354524</c:v>
                </c:pt>
                <c:pt idx="5585">
                  <c:v>2.8849045211076736</c:v>
                </c:pt>
                <c:pt idx="5586">
                  <c:v>3.8937398403882981</c:v>
                </c:pt>
                <c:pt idx="5587">
                  <c:v>4.7886105877161027</c:v>
                </c:pt>
                <c:pt idx="5588">
                  <c:v>5.3790747034549717</c:v>
                </c:pt>
                <c:pt idx="5589">
                  <c:v>5.5254609167575843</c:v>
                </c:pt>
                <c:pt idx="5590">
                  <c:v>5.1620389223098755</c:v>
                </c:pt>
                <c:pt idx="5591">
                  <c:v>4.1756691902875902</c:v>
                </c:pt>
                <c:pt idx="5592">
                  <c:v>2.7037302982807159</c:v>
                </c:pt>
                <c:pt idx="5593">
                  <c:v>1.1849552088975908</c:v>
                </c:pt>
                <c:pt idx="5594">
                  <c:v>-0.11210574209690094</c:v>
                </c:pt>
                <c:pt idx="5595">
                  <c:v>-1.1504613143205644</c:v>
                </c:pt>
                <c:pt idx="5596">
                  <c:v>-1.8777198708057405</c:v>
                </c:pt>
                <c:pt idx="5597">
                  <c:v>-2.2587337982654572</c:v>
                </c:pt>
                <c:pt idx="5598">
                  <c:v>-2.2441414868831635</c:v>
                </c:pt>
                <c:pt idx="5599">
                  <c:v>-1.8022942972183229</c:v>
                </c:pt>
                <c:pt idx="5600">
                  <c:v>-1.1024866640567781</c:v>
                </c:pt>
                <c:pt idx="5601">
                  <c:v>-0.64688740789890298</c:v>
                </c:pt>
                <c:pt idx="5602">
                  <c:v>-0.6639560151100159</c:v>
                </c:pt>
                <c:pt idx="5603">
                  <c:v>-0.94903642952442169</c:v>
                </c:pt>
                <c:pt idx="5604">
                  <c:v>-1.434526652097702</c:v>
                </c:pt>
                <c:pt idx="5605">
                  <c:v>-2.1722084552049639</c:v>
                </c:pt>
                <c:pt idx="5606">
                  <c:v>-2.9853550082445146</c:v>
                </c:pt>
                <c:pt idx="5607">
                  <c:v>-3.6451472210884095</c:v>
                </c:pt>
                <c:pt idx="5608">
                  <c:v>-4.1442216950654984</c:v>
                </c:pt>
                <c:pt idx="5609">
                  <c:v>-4.5526543861627582</c:v>
                </c:pt>
                <c:pt idx="5610">
                  <c:v>-4.6860276210308074</c:v>
                </c:pt>
                <c:pt idx="5611">
                  <c:v>-4.5432304286956793</c:v>
                </c:pt>
                <c:pt idx="5612">
                  <c:v>-4.0972282075881958</c:v>
                </c:pt>
                <c:pt idx="5613">
                  <c:v>-3.4864303994178774</c:v>
                </c:pt>
                <c:pt idx="5614">
                  <c:v>-2.9934095478057863</c:v>
                </c:pt>
                <c:pt idx="5615">
                  <c:v>-2.6806881755590442</c:v>
                </c:pt>
                <c:pt idx="5616">
                  <c:v>-2.414260379076004</c:v>
                </c:pt>
                <c:pt idx="5617">
                  <c:v>-2.1628423851728442</c:v>
                </c:pt>
                <c:pt idx="5618">
                  <c:v>-1.9030827534198762</c:v>
                </c:pt>
                <c:pt idx="5619">
                  <c:v>-1.6646140033006669</c:v>
                </c:pt>
                <c:pt idx="5620">
                  <c:v>-1.4587727165222169</c:v>
                </c:pt>
                <c:pt idx="5621">
                  <c:v>-1.1573195135593415</c:v>
                </c:pt>
                <c:pt idx="5622">
                  <c:v>-0.78187681317329416</c:v>
                </c:pt>
                <c:pt idx="5623">
                  <c:v>-0.33444845616817476</c:v>
                </c:pt>
                <c:pt idx="5624">
                  <c:v>0.11663674950599671</c:v>
                </c:pt>
                <c:pt idx="5625">
                  <c:v>0.64193598568439492</c:v>
                </c:pt>
                <c:pt idx="5626">
                  <c:v>1.0960494643449783</c:v>
                </c:pt>
                <c:pt idx="5627">
                  <c:v>1.5996034902334213</c:v>
                </c:pt>
                <c:pt idx="5628">
                  <c:v>2.1836602270603183</c:v>
                </c:pt>
                <c:pt idx="5629">
                  <c:v>2.7520902800560001</c:v>
                </c:pt>
                <c:pt idx="5630">
                  <c:v>3.1080950814485551</c:v>
                </c:pt>
                <c:pt idx="5631">
                  <c:v>3.2803353434801101</c:v>
                </c:pt>
                <c:pt idx="5632">
                  <c:v>3.4728964340686801</c:v>
                </c:pt>
                <c:pt idx="5633">
                  <c:v>3.5497621768713001</c:v>
                </c:pt>
                <c:pt idx="5634">
                  <c:v>3.5009958136081698</c:v>
                </c:pt>
                <c:pt idx="5635">
                  <c:v>3.1847725439071657</c:v>
                </c:pt>
                <c:pt idx="5636">
                  <c:v>2.5935664165019992</c:v>
                </c:pt>
                <c:pt idx="5637">
                  <c:v>2.1872112411260605</c:v>
                </c:pt>
                <c:pt idx="5638">
                  <c:v>2.1934350174665451</c:v>
                </c:pt>
                <c:pt idx="5639">
                  <c:v>2.8841677719354633</c:v>
                </c:pt>
                <c:pt idx="5640">
                  <c:v>4.0661783230304724</c:v>
                </c:pt>
                <c:pt idx="5641">
                  <c:v>5.149448697566986</c:v>
                </c:pt>
                <c:pt idx="5642">
                  <c:v>5.7677555000782013</c:v>
                </c:pt>
                <c:pt idx="5643">
                  <c:v>5.7547694188356404</c:v>
                </c:pt>
                <c:pt idx="5644">
                  <c:v>5.0601599603891376</c:v>
                </c:pt>
                <c:pt idx="5645">
                  <c:v>3.5377654445171358</c:v>
                </c:pt>
                <c:pt idx="5646">
                  <c:v>1.7577987402677537</c:v>
                </c:pt>
                <c:pt idx="5647">
                  <c:v>1.3301246166229248E-2</c:v>
                </c:pt>
                <c:pt idx="5648">
                  <c:v>-1.6854540646076204</c:v>
                </c:pt>
                <c:pt idx="5649">
                  <c:v>-2.9843814468383791</c:v>
                </c:pt>
                <c:pt idx="5650">
                  <c:v>-3.6636162364482883</c:v>
                </c:pt>
                <c:pt idx="5651">
                  <c:v>-3.7030159449577336</c:v>
                </c:pt>
                <c:pt idx="5652">
                  <c:v>-3.1780236876010894</c:v>
                </c:pt>
                <c:pt idx="5653">
                  <c:v>-2.4798819261789324</c:v>
                </c:pt>
                <c:pt idx="5654">
                  <c:v>-1.927094344496727</c:v>
                </c:pt>
                <c:pt idx="5655">
                  <c:v>-1.3986101299524307</c:v>
                </c:pt>
                <c:pt idx="5656">
                  <c:v>-1.0016286259889604</c:v>
                </c:pt>
                <c:pt idx="5657">
                  <c:v>-0.79890741348266603</c:v>
                </c:pt>
                <c:pt idx="5658">
                  <c:v>-0.83153253793716431</c:v>
                </c:pt>
                <c:pt idx="5659">
                  <c:v>-1.085000565648079</c:v>
                </c:pt>
                <c:pt idx="5660">
                  <c:v>-1.5341211068630218</c:v>
                </c:pt>
                <c:pt idx="5661">
                  <c:v>-2.1384752833843232</c:v>
                </c:pt>
                <c:pt idx="5662">
                  <c:v>-2.7688770514726642</c:v>
                </c:pt>
                <c:pt idx="5663">
                  <c:v>-3.2782701069116595</c:v>
                </c:pt>
                <c:pt idx="5664">
                  <c:v>-3.4804679936170579</c:v>
                </c:pt>
                <c:pt idx="5665">
                  <c:v>-3.3692861115932464</c:v>
                </c:pt>
                <c:pt idx="5666">
                  <c:v>-3.2015411889553071</c:v>
                </c:pt>
                <c:pt idx="5667">
                  <c:v>-3.1025688779354099</c:v>
                </c:pt>
                <c:pt idx="5668">
                  <c:v>-3.0741929250955584</c:v>
                </c:pt>
                <c:pt idx="5669">
                  <c:v>-2.9887247586250307</c:v>
                </c:pt>
                <c:pt idx="5670">
                  <c:v>-2.7960110557079316</c:v>
                </c:pt>
                <c:pt idx="5671">
                  <c:v>-2.4565299010276798</c:v>
                </c:pt>
                <c:pt idx="5672">
                  <c:v>-2.0195546114444736</c:v>
                </c:pt>
                <c:pt idx="5673">
                  <c:v>-1.6745753198862077</c:v>
                </c:pt>
                <c:pt idx="5674">
                  <c:v>-1.3809714192152025</c:v>
                </c:pt>
                <c:pt idx="5675">
                  <c:v>-1.0150807303190232</c:v>
                </c:pt>
                <c:pt idx="5676">
                  <c:v>-0.53198318839073189</c:v>
                </c:pt>
                <c:pt idx="5677">
                  <c:v>2.2876061797142029E-2</c:v>
                </c:pt>
                <c:pt idx="5678">
                  <c:v>0.54929737865924833</c:v>
                </c:pt>
                <c:pt idx="5679">
                  <c:v>1.1726129060983659</c:v>
                </c:pt>
                <c:pt idx="5680">
                  <c:v>1.9644428497552873</c:v>
                </c:pt>
                <c:pt idx="5681">
                  <c:v>2.8313995742797853</c:v>
                </c:pt>
                <c:pt idx="5682">
                  <c:v>3.5506117773056034</c:v>
                </c:pt>
                <c:pt idx="5683">
                  <c:v>4.0882351899147036</c:v>
                </c:pt>
                <c:pt idx="5684">
                  <c:v>4.3926967853307728</c:v>
                </c:pt>
                <c:pt idx="5685">
                  <c:v>4.2421485239267351</c:v>
                </c:pt>
                <c:pt idx="5686">
                  <c:v>3.6650096279382707</c:v>
                </c:pt>
                <c:pt idx="5687">
                  <c:v>2.9363454008102416</c:v>
                </c:pt>
                <c:pt idx="5688">
                  <c:v>2.3749302524328235</c:v>
                </c:pt>
                <c:pt idx="5689">
                  <c:v>2.2306139534711837</c:v>
                </c:pt>
                <c:pt idx="5690">
                  <c:v>2.5967268365621567</c:v>
                </c:pt>
                <c:pt idx="5691">
                  <c:v>3.613128452897072</c:v>
                </c:pt>
                <c:pt idx="5692">
                  <c:v>4.9880947816371917</c:v>
                </c:pt>
                <c:pt idx="5693">
                  <c:v>6.0309111946821217</c:v>
                </c:pt>
                <c:pt idx="5694">
                  <c:v>6.4580929827690126</c:v>
                </c:pt>
                <c:pt idx="5695">
                  <c:v>6.0734958815574647</c:v>
                </c:pt>
                <c:pt idx="5696">
                  <c:v>4.8568908637762069</c:v>
                </c:pt>
                <c:pt idx="5697">
                  <c:v>3.2145068049430847</c:v>
                </c:pt>
                <c:pt idx="5698">
                  <c:v>1.6673633641004564</c:v>
                </c:pt>
                <c:pt idx="5699">
                  <c:v>0.17917096674442293</c:v>
                </c:pt>
                <c:pt idx="5700">
                  <c:v>-1.1215468329191209</c:v>
                </c:pt>
                <c:pt idx="5701">
                  <c:v>-2.1025032126903533</c:v>
                </c:pt>
                <c:pt idx="5702">
                  <c:v>-2.7273015940189365</c:v>
                </c:pt>
                <c:pt idx="5703">
                  <c:v>-2.9346654957532885</c:v>
                </c:pt>
                <c:pt idx="5704">
                  <c:v>-2.67734649181366</c:v>
                </c:pt>
                <c:pt idx="5705">
                  <c:v>-1.9970592033863068</c:v>
                </c:pt>
                <c:pt idx="5706">
                  <c:v>-1.3039489710330965</c:v>
                </c:pt>
                <c:pt idx="5707">
                  <c:v>-1.0829172027111054</c:v>
                </c:pt>
                <c:pt idx="5708">
                  <c:v>-1.2720027083158494</c:v>
                </c:pt>
                <c:pt idx="5709">
                  <c:v>-1.633450682759285</c:v>
                </c:pt>
                <c:pt idx="5710">
                  <c:v>-1.9437945771217346</c:v>
                </c:pt>
                <c:pt idx="5711">
                  <c:v>-2.1638574618101121</c:v>
                </c:pt>
                <c:pt idx="5712">
                  <c:v>-2.4584273225069047</c:v>
                </c:pt>
                <c:pt idx="5713">
                  <c:v>-2.856259596347809</c:v>
                </c:pt>
                <c:pt idx="5714">
                  <c:v>-3.2131970286369325</c:v>
                </c:pt>
                <c:pt idx="5715">
                  <c:v>-3.4136559534072877</c:v>
                </c:pt>
                <c:pt idx="5716">
                  <c:v>-3.5576956790685657</c:v>
                </c:pt>
                <c:pt idx="5717">
                  <c:v>-3.6762321889400482</c:v>
                </c:pt>
                <c:pt idx="5718">
                  <c:v>-3.7193209058046341</c:v>
                </c:pt>
                <c:pt idx="5719">
                  <c:v>-3.7358135622739792</c:v>
                </c:pt>
                <c:pt idx="5720">
                  <c:v>-3.6708515810966493</c:v>
                </c:pt>
                <c:pt idx="5721">
                  <c:v>-3.5359364354610445</c:v>
                </c:pt>
                <c:pt idx="5722">
                  <c:v>-3.3800350481271746</c:v>
                </c:pt>
                <c:pt idx="5723">
                  <c:v>-3.1585565525293351</c:v>
                </c:pt>
                <c:pt idx="5724">
                  <c:v>-2.7608821535110475</c:v>
                </c:pt>
                <c:pt idx="5725">
                  <c:v>-2.1399300706386568</c:v>
                </c:pt>
                <c:pt idx="5726">
                  <c:v>-1.2182147562503816</c:v>
                </c:pt>
                <c:pt idx="5727">
                  <c:v>-0.22461786568164827</c:v>
                </c:pt>
                <c:pt idx="5728">
                  <c:v>0.60273274362087248</c:v>
                </c:pt>
                <c:pt idx="5729">
                  <c:v>1.2526700592041016</c:v>
                </c:pt>
                <c:pt idx="5730">
                  <c:v>1.6987418621778489</c:v>
                </c:pt>
                <c:pt idx="5731">
                  <c:v>2.0899428087472915</c:v>
                </c:pt>
                <c:pt idx="5732">
                  <c:v>2.5195728260278702</c:v>
                </c:pt>
                <c:pt idx="5733">
                  <c:v>2.9133401155471805</c:v>
                </c:pt>
                <c:pt idx="5734">
                  <c:v>3.1857671552896503</c:v>
                </c:pt>
                <c:pt idx="5735">
                  <c:v>3.2333149588108063</c:v>
                </c:pt>
                <c:pt idx="5736">
                  <c:v>3.1440186202526093</c:v>
                </c:pt>
                <c:pt idx="5737">
                  <c:v>3.1281785130500794</c:v>
                </c:pt>
                <c:pt idx="5738">
                  <c:v>3.2208007478713991</c:v>
                </c:pt>
                <c:pt idx="5739">
                  <c:v>3.343619758486748</c:v>
                </c:pt>
                <c:pt idx="5740">
                  <c:v>3.3931953763961795</c:v>
                </c:pt>
                <c:pt idx="5741">
                  <c:v>3.3472274905443191</c:v>
                </c:pt>
                <c:pt idx="5742">
                  <c:v>3.1884703230857849</c:v>
                </c:pt>
                <c:pt idx="5743">
                  <c:v>2.959530195593834</c:v>
                </c:pt>
                <c:pt idx="5744">
                  <c:v>2.9672923743724824</c:v>
                </c:pt>
                <c:pt idx="5745">
                  <c:v>3.5170785802602769</c:v>
                </c:pt>
                <c:pt idx="5746">
                  <c:v>4.4133298552036289</c:v>
                </c:pt>
                <c:pt idx="5747">
                  <c:v>5.178056200146675</c:v>
                </c:pt>
                <c:pt idx="5748">
                  <c:v>5.5658470505475997</c:v>
                </c:pt>
                <c:pt idx="5749">
                  <c:v>4.9774060714244843</c:v>
                </c:pt>
                <c:pt idx="5750">
                  <c:v>3.936475385427475</c:v>
                </c:pt>
                <c:pt idx="5751">
                  <c:v>2.5418355149030685</c:v>
                </c:pt>
                <c:pt idx="5752">
                  <c:v>0.77442102849483496</c:v>
                </c:pt>
                <c:pt idx="5753">
                  <c:v>-1.0782493704557419</c:v>
                </c:pt>
                <c:pt idx="5754">
                  <c:v>-2.4160268229246142</c:v>
                </c:pt>
                <c:pt idx="5755">
                  <c:v>-3.0751951378583908</c:v>
                </c:pt>
                <c:pt idx="5756">
                  <c:v>-3.0152395427227021</c:v>
                </c:pt>
                <c:pt idx="5757">
                  <c:v>-2.2969950538873674</c:v>
                </c:pt>
                <c:pt idx="5758">
                  <c:v>-1.4198764532804491</c:v>
                </c:pt>
                <c:pt idx="5759">
                  <c:v>-0.83282652676105506</c:v>
                </c:pt>
                <c:pt idx="5760">
                  <c:v>-0.48965694844722751</c:v>
                </c:pt>
                <c:pt idx="5761">
                  <c:v>-0.40514889478683475</c:v>
                </c:pt>
                <c:pt idx="5762">
                  <c:v>-0.5395372062921524</c:v>
                </c:pt>
                <c:pt idx="5763">
                  <c:v>-0.89262600123882296</c:v>
                </c:pt>
                <c:pt idx="5764">
                  <c:v>-1.4451791095733644</c:v>
                </c:pt>
                <c:pt idx="5765">
                  <c:v>-2.0823390895128253</c:v>
                </c:pt>
                <c:pt idx="5766">
                  <c:v>-2.7103025686740878</c:v>
                </c:pt>
                <c:pt idx="5767">
                  <c:v>-3.3077856820821765</c:v>
                </c:pt>
                <c:pt idx="5768">
                  <c:v>-3.7556502413749695</c:v>
                </c:pt>
                <c:pt idx="5769">
                  <c:v>-4.088486035466194</c:v>
                </c:pt>
                <c:pt idx="5770">
                  <c:v>-4.2162944751977927</c:v>
                </c:pt>
                <c:pt idx="5771">
                  <c:v>-4.2496084016561513</c:v>
                </c:pt>
                <c:pt idx="5772">
                  <c:v>-4.1201019304990769</c:v>
                </c:pt>
                <c:pt idx="5773">
                  <c:v>-3.8974300181865695</c:v>
                </c:pt>
                <c:pt idx="5774">
                  <c:v>-3.5764108622074131</c:v>
                </c:pt>
                <c:pt idx="5775">
                  <c:v>-3.1356296199560165</c:v>
                </c:pt>
                <c:pt idx="5776">
                  <c:v>-2.5991446602344515</c:v>
                </c:pt>
                <c:pt idx="5777">
                  <c:v>-2.0318290865421296</c:v>
                </c:pt>
                <c:pt idx="5778">
                  <c:v>-1.5409717047214508</c:v>
                </c:pt>
                <c:pt idx="5779">
                  <c:v>-1.1745945274829865</c:v>
                </c:pt>
                <c:pt idx="5780">
                  <c:v>-0.89424334108829506</c:v>
                </c:pt>
                <c:pt idx="5781">
                  <c:v>-0.62826519548892978</c:v>
                </c:pt>
                <c:pt idx="5782">
                  <c:v>-0.28433664858341218</c:v>
                </c:pt>
                <c:pt idx="5783">
                  <c:v>0.10351442813873292</c:v>
                </c:pt>
                <c:pt idx="5784">
                  <c:v>0.57969529867172243</c:v>
                </c:pt>
                <c:pt idx="5785">
                  <c:v>1.2171663504838943</c:v>
                </c:pt>
                <c:pt idx="5786">
                  <c:v>2.0113299179077151</c:v>
                </c:pt>
                <c:pt idx="5787">
                  <c:v>2.8465122878551483</c:v>
                </c:pt>
                <c:pt idx="5788">
                  <c:v>3.5901284301280976</c:v>
                </c:pt>
                <c:pt idx="5789">
                  <c:v>4.056783601641655</c:v>
                </c:pt>
                <c:pt idx="5790">
                  <c:v>4.0190673065185551</c:v>
                </c:pt>
                <c:pt idx="5791">
                  <c:v>3.4645021712780002</c:v>
                </c:pt>
                <c:pt idx="5792">
                  <c:v>2.5827654397487643</c:v>
                </c:pt>
                <c:pt idx="5793">
                  <c:v>1.8526341462135316</c:v>
                </c:pt>
                <c:pt idx="5794">
                  <c:v>1.7557492911815644</c:v>
                </c:pt>
                <c:pt idx="5795">
                  <c:v>2.3325244903564455</c:v>
                </c:pt>
                <c:pt idx="5796">
                  <c:v>3.528532106280327</c:v>
                </c:pt>
                <c:pt idx="5797">
                  <c:v>4.9183369141817099</c:v>
                </c:pt>
                <c:pt idx="5798">
                  <c:v>5.994630391001702</c:v>
                </c:pt>
                <c:pt idx="5799">
                  <c:v>6.6141405504941941</c:v>
                </c:pt>
                <c:pt idx="5800">
                  <c:v>6.4801562815904621</c:v>
                </c:pt>
                <c:pt idx="5801">
                  <c:v>5.6333514010906223</c:v>
                </c:pt>
                <c:pt idx="5802">
                  <c:v>4.1863099533319472</c:v>
                </c:pt>
                <c:pt idx="5803">
                  <c:v>2.4105357027053835</c:v>
                </c:pt>
                <c:pt idx="5804">
                  <c:v>0.83188161671161653</c:v>
                </c:pt>
                <c:pt idx="5805">
                  <c:v>-0.46935015320777895</c:v>
                </c:pt>
                <c:pt idx="5806">
                  <c:v>-1.4480255341529846</c:v>
                </c:pt>
                <c:pt idx="5807">
                  <c:v>-1.8863369125127794</c:v>
                </c:pt>
                <c:pt idx="5808">
                  <c:v>-1.7198894870281221</c:v>
                </c:pt>
                <c:pt idx="5809">
                  <c:v>-1.2362417221069337</c:v>
                </c:pt>
                <c:pt idx="5810">
                  <c:v>-0.86502538919448857</c:v>
                </c:pt>
                <c:pt idx="5811">
                  <c:v>-0.76780607342720031</c:v>
                </c:pt>
                <c:pt idx="5812">
                  <c:v>-0.94683729171752939</c:v>
                </c:pt>
                <c:pt idx="5813">
                  <c:v>-1.3748698496818543</c:v>
                </c:pt>
                <c:pt idx="5814">
                  <c:v>-1.9662578254938126</c:v>
                </c:pt>
                <c:pt idx="5815">
                  <c:v>-2.6415767347812653</c:v>
                </c:pt>
                <c:pt idx="5816">
                  <c:v>-3.2845026540756228</c:v>
                </c:pt>
                <c:pt idx="5817">
                  <c:v>-3.7187028551101688</c:v>
                </c:pt>
                <c:pt idx="5818">
                  <c:v>-4.0720857650041582</c:v>
                </c:pt>
                <c:pt idx="5819">
                  <c:v>-4.2434588849544523</c:v>
                </c:pt>
                <c:pt idx="5820">
                  <c:v>-4.2947126537561422</c:v>
                </c:pt>
                <c:pt idx="5821">
                  <c:v>-4.1311420583724976</c:v>
                </c:pt>
                <c:pt idx="5822">
                  <c:v>-3.8005591964721681</c:v>
                </c:pt>
                <c:pt idx="5823">
                  <c:v>-3.4645366698503497</c:v>
                </c:pt>
                <c:pt idx="5824">
                  <c:v>-3.1939345461130144</c:v>
                </c:pt>
                <c:pt idx="5825">
                  <c:v>-2.985787702202797</c:v>
                </c:pt>
                <c:pt idx="5826">
                  <c:v>-2.7099985134601594</c:v>
                </c:pt>
                <c:pt idx="5827">
                  <c:v>-2.3070873481035234</c:v>
                </c:pt>
                <c:pt idx="5828">
                  <c:v>-1.822360771894455</c:v>
                </c:pt>
                <c:pt idx="5829">
                  <c:v>-1.4070447385311127</c:v>
                </c:pt>
                <c:pt idx="5830">
                  <c:v>-1.2137141543626786</c:v>
                </c:pt>
                <c:pt idx="5831">
                  <c:v>-1.1164135622978211</c:v>
                </c:pt>
                <c:pt idx="5832">
                  <c:v>-0.95082684695720676</c:v>
                </c:pt>
                <c:pt idx="5833">
                  <c:v>-0.64978353381156928</c:v>
                </c:pt>
                <c:pt idx="5834">
                  <c:v>-0.10258179724216461</c:v>
                </c:pt>
                <c:pt idx="5835">
                  <c:v>0.69989007890224464</c:v>
                </c:pt>
                <c:pt idx="5836">
                  <c:v>1.4511865389347076</c:v>
                </c:pt>
                <c:pt idx="5837">
                  <c:v>2.0387247079610824</c:v>
                </c:pt>
                <c:pt idx="5838">
                  <c:v>2.5796927279233932</c:v>
                </c:pt>
                <c:pt idx="5839">
                  <c:v>3.0679463446140289</c:v>
                </c:pt>
                <c:pt idx="5840">
                  <c:v>3.4952690505981447</c:v>
                </c:pt>
                <c:pt idx="5841">
                  <c:v>3.6477246737480167</c:v>
                </c:pt>
                <c:pt idx="5842">
                  <c:v>3.6961162304878239</c:v>
                </c:pt>
                <c:pt idx="5843">
                  <c:v>3.6397479021549226</c:v>
                </c:pt>
                <c:pt idx="5844">
                  <c:v>3.3991221141815187</c:v>
                </c:pt>
                <c:pt idx="5845">
                  <c:v>3.0568705487251284</c:v>
                </c:pt>
                <c:pt idx="5846">
                  <c:v>2.6651679110527038</c:v>
                </c:pt>
                <c:pt idx="5847">
                  <c:v>2.2789376825094223</c:v>
                </c:pt>
                <c:pt idx="5848">
                  <c:v>2.0930628830194475</c:v>
                </c:pt>
                <c:pt idx="5849">
                  <c:v>2.4051083171367647</c:v>
                </c:pt>
                <c:pt idx="5850">
                  <c:v>3.2946697926521304</c:v>
                </c:pt>
                <c:pt idx="5851">
                  <c:v>4.33184364259243</c:v>
                </c:pt>
                <c:pt idx="5852">
                  <c:v>5.017510954141617</c:v>
                </c:pt>
                <c:pt idx="5853">
                  <c:v>5.2179967761039734</c:v>
                </c:pt>
                <c:pt idx="5854">
                  <c:v>4.8087197470664984</c:v>
                </c:pt>
                <c:pt idx="5855">
                  <c:v>3.6321780967712405</c:v>
                </c:pt>
                <c:pt idx="5856">
                  <c:v>1.8362824076414108</c:v>
                </c:pt>
                <c:pt idx="5857">
                  <c:v>-0.1186324042081833</c:v>
                </c:pt>
                <c:pt idx="5858">
                  <c:v>-1.8471500426530838</c:v>
                </c:pt>
                <c:pt idx="5859">
                  <c:v>-2.9684518772363666</c:v>
                </c:pt>
                <c:pt idx="5860">
                  <c:v>-3.4654394799470905</c:v>
                </c:pt>
                <c:pt idx="5861">
                  <c:v>-3.4147049438953401</c:v>
                </c:pt>
                <c:pt idx="5862">
                  <c:v>-2.8992009633779525</c:v>
                </c:pt>
                <c:pt idx="5863">
                  <c:v>-2.1889905488491062</c:v>
                </c:pt>
                <c:pt idx="5864">
                  <c:v>-1.5251894849538803</c:v>
                </c:pt>
                <c:pt idx="5865">
                  <c:v>-0.95247868537902836</c:v>
                </c:pt>
                <c:pt idx="5866">
                  <c:v>-0.55042939960956572</c:v>
                </c:pt>
                <c:pt idx="5867">
                  <c:v>-0.38021578252315524</c:v>
                </c:pt>
                <c:pt idx="5868">
                  <c:v>-0.41398579180240636</c:v>
                </c:pt>
                <c:pt idx="5869">
                  <c:v>-0.74670873463153842</c:v>
                </c:pt>
                <c:pt idx="5870">
                  <c:v>-1.3811468356847765</c:v>
                </c:pt>
                <c:pt idx="5871">
                  <c:v>-2.1352622383832931</c:v>
                </c:pt>
                <c:pt idx="5872">
                  <c:v>-2.860763121843338</c:v>
                </c:pt>
                <c:pt idx="5873">
                  <c:v>-3.5133357775211338</c:v>
                </c:pt>
                <c:pt idx="5874">
                  <c:v>-3.9983687478303911</c:v>
                </c:pt>
                <c:pt idx="5875">
                  <c:v>-4.1882284247875212</c:v>
                </c:pt>
                <c:pt idx="5876">
                  <c:v>-4.2502983731031421</c:v>
                </c:pt>
                <c:pt idx="5877">
                  <c:v>-4.2407364213466643</c:v>
                </c:pt>
                <c:pt idx="5878">
                  <c:v>-4.139511178135872</c:v>
                </c:pt>
                <c:pt idx="5879">
                  <c:v>-3.8534414148330689</c:v>
                </c:pt>
                <c:pt idx="5880">
                  <c:v>-3.2136051642894747</c:v>
                </c:pt>
                <c:pt idx="5881">
                  <c:v>-2.3519740837812426</c:v>
                </c:pt>
                <c:pt idx="5882">
                  <c:v>-1.5782763558626176</c:v>
                </c:pt>
                <c:pt idx="5883">
                  <c:v>-0.9612307977676392</c:v>
                </c:pt>
                <c:pt idx="5884">
                  <c:v>-0.36289340615272525</c:v>
                </c:pt>
                <c:pt idx="5885">
                  <c:v>0.10009322226047516</c:v>
                </c:pt>
                <c:pt idx="5886">
                  <c:v>0.44157704830169681</c:v>
                </c:pt>
                <c:pt idx="5887">
                  <c:v>0.81692093074321748</c:v>
                </c:pt>
                <c:pt idx="5888">
                  <c:v>1.2798906022310257</c:v>
                </c:pt>
                <c:pt idx="5889">
                  <c:v>1.9642089611291886</c:v>
                </c:pt>
                <c:pt idx="5890">
                  <c:v>2.7404847264289858</c:v>
                </c:pt>
                <c:pt idx="5891">
                  <c:v>3.4771777653694156</c:v>
                </c:pt>
                <c:pt idx="5892">
                  <c:v>4.031298512220383</c:v>
                </c:pt>
                <c:pt idx="5893">
                  <c:v>4.3732191252708441</c:v>
                </c:pt>
                <c:pt idx="5894">
                  <c:v>4.3357384729385382</c:v>
                </c:pt>
                <c:pt idx="5895">
                  <c:v>3.8389438283443451</c:v>
                </c:pt>
                <c:pt idx="5896">
                  <c:v>3.0784450203180316</c:v>
                </c:pt>
                <c:pt idx="5897">
                  <c:v>2.4294584619998933</c:v>
                </c:pt>
                <c:pt idx="5898">
                  <c:v>2.1315650439262392</c:v>
                </c:pt>
                <c:pt idx="5899">
                  <c:v>2.4084353828430176</c:v>
                </c:pt>
                <c:pt idx="5900">
                  <c:v>3.2882337623834612</c:v>
                </c:pt>
                <c:pt idx="5901">
                  <c:v>4.7184135943651198</c:v>
                </c:pt>
                <c:pt idx="5902">
                  <c:v>6.0997791159152985</c:v>
                </c:pt>
                <c:pt idx="5903">
                  <c:v>6.9075941777229311</c:v>
                </c:pt>
                <c:pt idx="5904">
                  <c:v>6.8734335744380957</c:v>
                </c:pt>
                <c:pt idx="5905">
                  <c:v>5.9751240795850755</c:v>
                </c:pt>
                <c:pt idx="5906">
                  <c:v>4.5520509535074236</c:v>
                </c:pt>
                <c:pt idx="5907">
                  <c:v>2.8280602294206623</c:v>
                </c:pt>
                <c:pt idx="5908">
                  <c:v>1.1155546063184738</c:v>
                </c:pt>
                <c:pt idx="5909">
                  <c:v>-0.38323528468608858</c:v>
                </c:pt>
                <c:pt idx="5910">
                  <c:v>-1.4790473520755769</c:v>
                </c:pt>
                <c:pt idx="5911">
                  <c:v>-2.0604365891218186</c:v>
                </c:pt>
                <c:pt idx="5912">
                  <c:v>-2.17940871655941</c:v>
                </c:pt>
                <c:pt idx="5913">
                  <c:v>-1.8598525339365006</c:v>
                </c:pt>
                <c:pt idx="5914">
                  <c:v>-1.3581117296218872</c:v>
                </c:pt>
                <c:pt idx="5915">
                  <c:v>-0.9497883814573288</c:v>
                </c:pt>
                <c:pt idx="5916">
                  <c:v>-0.80179476857185372</c:v>
                </c:pt>
                <c:pt idx="5917">
                  <c:v>-0.88981465995311737</c:v>
                </c:pt>
                <c:pt idx="5918">
                  <c:v>-1.1314163482189179</c:v>
                </c:pt>
                <c:pt idx="5919">
                  <c:v>-1.5647710418701173</c:v>
                </c:pt>
                <c:pt idx="5920">
                  <c:v>-2.1735527300834656</c:v>
                </c:pt>
                <c:pt idx="5921">
                  <c:v>-2.8531225651502612</c:v>
                </c:pt>
                <c:pt idx="5922">
                  <c:v>-3.5039375478029253</c:v>
                </c:pt>
                <c:pt idx="5923">
                  <c:v>-4.0913897627592091</c:v>
                </c:pt>
                <c:pt idx="5924">
                  <c:v>-4.5761063987016684</c:v>
                </c:pt>
                <c:pt idx="5925">
                  <c:v>-4.9052011442184451</c:v>
                </c:pt>
                <c:pt idx="5926">
                  <c:v>-5.0710720342397693</c:v>
                </c:pt>
                <c:pt idx="5927">
                  <c:v>-5.0478305214643484</c:v>
                </c:pt>
                <c:pt idx="5928">
                  <c:v>-4.7404055571556096</c:v>
                </c:pt>
                <c:pt idx="5929">
                  <c:v>-4.2445850586891174</c:v>
                </c:pt>
                <c:pt idx="5930">
                  <c:v>-3.6902146357297898</c:v>
                </c:pt>
                <c:pt idx="5931">
                  <c:v>-3.1100866430997849</c:v>
                </c:pt>
                <c:pt idx="5932">
                  <c:v>-2.508749045133591</c:v>
                </c:pt>
                <c:pt idx="5933">
                  <c:v>-1.9097240209579469</c:v>
                </c:pt>
                <c:pt idx="5934">
                  <c:v>-1.3892259335517885</c:v>
                </c:pt>
                <c:pt idx="5935">
                  <c:v>-0.99187605500221254</c:v>
                </c:pt>
                <c:pt idx="5936">
                  <c:v>-0.6080186265707016</c:v>
                </c:pt>
                <c:pt idx="5937">
                  <c:v>-0.29011135876178745</c:v>
                </c:pt>
                <c:pt idx="5938">
                  <c:v>-5.3630077242851258E-2</c:v>
                </c:pt>
                <c:pt idx="5939">
                  <c:v>0.1857169246673584</c:v>
                </c:pt>
                <c:pt idx="5940">
                  <c:v>0.46907708823680883</c:v>
                </c:pt>
                <c:pt idx="5941">
                  <c:v>0.9071592557430268</c:v>
                </c:pt>
                <c:pt idx="5942">
                  <c:v>1.5071508246660232</c:v>
                </c:pt>
                <c:pt idx="5943">
                  <c:v>2.0947872269153596</c:v>
                </c:pt>
                <c:pt idx="5944">
                  <c:v>2.4786241900920869</c:v>
                </c:pt>
                <c:pt idx="5945">
                  <c:v>2.5572774267196658</c:v>
                </c:pt>
                <c:pt idx="5946">
                  <c:v>2.5088624811172489</c:v>
                </c:pt>
                <c:pt idx="5947">
                  <c:v>2.5107341748476029</c:v>
                </c:pt>
                <c:pt idx="5948">
                  <c:v>2.5837851941585543</c:v>
                </c:pt>
                <c:pt idx="5949">
                  <c:v>2.7268326473236084</c:v>
                </c:pt>
                <c:pt idx="5950">
                  <c:v>2.9099651026725772</c:v>
                </c:pt>
                <c:pt idx="5951">
                  <c:v>3.097279486656189</c:v>
                </c:pt>
                <c:pt idx="5952">
                  <c:v>3.3826867604255679</c:v>
                </c:pt>
                <c:pt idx="5953">
                  <c:v>4.0534319776296615</c:v>
                </c:pt>
                <c:pt idx="5954">
                  <c:v>5.186089689731598</c:v>
                </c:pt>
                <c:pt idx="5955">
                  <c:v>6.3598463112115864</c:v>
                </c:pt>
                <c:pt idx="5956">
                  <c:v>7.1829208517074585</c:v>
                </c:pt>
                <c:pt idx="5957">
                  <c:v>7.3902303743362427</c:v>
                </c:pt>
                <c:pt idx="5958">
                  <c:v>6.7849394738674169</c:v>
                </c:pt>
                <c:pt idx="5959">
                  <c:v>5.2162823724746703</c:v>
                </c:pt>
                <c:pt idx="5960">
                  <c:v>2.9873167490959167</c:v>
                </c:pt>
                <c:pt idx="5961">
                  <c:v>0.65153711378574375</c:v>
                </c:pt>
                <c:pt idx="5962">
                  <c:v>-1.4461170029640198</c:v>
                </c:pt>
                <c:pt idx="5963">
                  <c:v>-2.9558148747682571</c:v>
                </c:pt>
                <c:pt idx="5964">
                  <c:v>-3.7446522134542466</c:v>
                </c:pt>
                <c:pt idx="5965">
                  <c:v>-3.7848717015981674</c:v>
                </c:pt>
                <c:pt idx="5966">
                  <c:v>-3.2832285457849504</c:v>
                </c:pt>
                <c:pt idx="5967">
                  <c:v>-2.4720220988988877</c:v>
                </c:pt>
                <c:pt idx="5968">
                  <c:v>-1.643626007437706</c:v>
                </c:pt>
                <c:pt idx="5969">
                  <c:v>-0.94283253371715547</c:v>
                </c:pt>
                <c:pt idx="5970">
                  <c:v>-0.4853715240955353</c:v>
                </c:pt>
                <c:pt idx="5971">
                  <c:v>-0.31865805029869082</c:v>
                </c:pt>
                <c:pt idx="5972">
                  <c:v>-0.48282623112201695</c:v>
                </c:pt>
                <c:pt idx="5973">
                  <c:v>-0.98323562443256385</c:v>
                </c:pt>
                <c:pt idx="5974">
                  <c:v>-1.7048761761188509</c:v>
                </c:pt>
                <c:pt idx="5975">
                  <c:v>-2.5630000966787341</c:v>
                </c:pt>
                <c:pt idx="5976">
                  <c:v>-3.3399272418022159</c:v>
                </c:pt>
                <c:pt idx="5977">
                  <c:v>-3.8969125396013262</c:v>
                </c:pt>
                <c:pt idx="5978">
                  <c:v>-4.2689375424385076</c:v>
                </c:pt>
                <c:pt idx="5979">
                  <c:v>-4.4204792457818991</c:v>
                </c:pt>
                <c:pt idx="5980">
                  <c:v>-4.508402658104897</c:v>
                </c:pt>
                <c:pt idx="5981">
                  <c:v>-4.489741269350052</c:v>
                </c:pt>
                <c:pt idx="5982">
                  <c:v>-4.3127127224206925</c:v>
                </c:pt>
                <c:pt idx="5983">
                  <c:v>-3.9523318648338321</c:v>
                </c:pt>
                <c:pt idx="5984">
                  <c:v>-3.4347912991046909</c:v>
                </c:pt>
                <c:pt idx="5985">
                  <c:v>-2.7727443999052048</c:v>
                </c:pt>
                <c:pt idx="5986">
                  <c:v>-2.0265256619453433</c:v>
                </c:pt>
                <c:pt idx="5987">
                  <c:v>-1.330262610912323</c:v>
                </c:pt>
                <c:pt idx="5988">
                  <c:v>-0.75676536083221435</c:v>
                </c:pt>
                <c:pt idx="5989">
                  <c:v>-0.3109566825628281</c:v>
                </c:pt>
                <c:pt idx="5990">
                  <c:v>9.1104297637939452E-2</c:v>
                </c:pt>
                <c:pt idx="5991">
                  <c:v>0.41386650860309604</c:v>
                </c:pt>
                <c:pt idx="5992">
                  <c:v>0.69612388730049135</c:v>
                </c:pt>
                <c:pt idx="5993">
                  <c:v>1.0839363723993303</c:v>
                </c:pt>
                <c:pt idx="5994">
                  <c:v>1.7014947313070299</c:v>
                </c:pt>
                <c:pt idx="5995">
                  <c:v>2.5358064508438112</c:v>
                </c:pt>
                <c:pt idx="5996">
                  <c:v>3.5249337297677994</c:v>
                </c:pt>
                <c:pt idx="5997">
                  <c:v>4.3785856997966768</c:v>
                </c:pt>
                <c:pt idx="5998">
                  <c:v>4.7768261092901234</c:v>
                </c:pt>
                <c:pt idx="5999">
                  <c:v>4.7068331837654114</c:v>
                </c:pt>
                <c:pt idx="6000">
                  <c:v>4.1402420800924302</c:v>
                </c:pt>
                <c:pt idx="6001">
                  <c:v>3.2072474867105485</c:v>
                </c:pt>
                <c:pt idx="6002">
                  <c:v>2.2644669932127002</c:v>
                </c:pt>
                <c:pt idx="6003">
                  <c:v>1.6790256357192994</c:v>
                </c:pt>
                <c:pt idx="6004">
                  <c:v>1.5691307258605958</c:v>
                </c:pt>
                <c:pt idx="6005">
                  <c:v>2.0321261250972751</c:v>
                </c:pt>
                <c:pt idx="6006">
                  <c:v>3.192954552769661</c:v>
                </c:pt>
                <c:pt idx="6007">
                  <c:v>4.4187975865602498</c:v>
                </c:pt>
                <c:pt idx="6008">
                  <c:v>5.1222012573480606</c:v>
                </c:pt>
                <c:pt idx="6009">
                  <c:v>5.3776672786474231</c:v>
                </c:pt>
                <c:pt idx="6010">
                  <c:v>5.0657919985055928</c:v>
                </c:pt>
                <c:pt idx="6011">
                  <c:v>4.1558044445514684</c:v>
                </c:pt>
                <c:pt idx="6012">
                  <c:v>2.7653318846225741</c:v>
                </c:pt>
                <c:pt idx="6013">
                  <c:v>1.284894649386406</c:v>
                </c:pt>
                <c:pt idx="6014">
                  <c:v>-3.2422810792922974E-2</c:v>
                </c:pt>
                <c:pt idx="6015">
                  <c:v>-0.99793961763381966</c:v>
                </c:pt>
                <c:pt idx="6016">
                  <c:v>-1.7887264180183411</c:v>
                </c:pt>
                <c:pt idx="6017">
                  <c:v>-2.1348903554677965</c:v>
                </c:pt>
                <c:pt idx="6018">
                  <c:v>-1.9270423042774201</c:v>
                </c:pt>
                <c:pt idx="6019">
                  <c:v>-1.3156796550750733</c:v>
                </c:pt>
                <c:pt idx="6020">
                  <c:v>-0.70253594398498542</c:v>
                </c:pt>
                <c:pt idx="6021">
                  <c:v>-0.39624826312065126</c:v>
                </c:pt>
                <c:pt idx="6022">
                  <c:v>-0.37231268584728244</c:v>
                </c:pt>
                <c:pt idx="6023">
                  <c:v>-0.62105323970317838</c:v>
                </c:pt>
                <c:pt idx="6024">
                  <c:v>-0.94491121888160712</c:v>
                </c:pt>
                <c:pt idx="6025">
                  <c:v>-1.2547095680236817</c:v>
                </c:pt>
                <c:pt idx="6026">
                  <c:v>-1.6200424325466156</c:v>
                </c:pt>
                <c:pt idx="6027">
                  <c:v>-2.1037170946598054</c:v>
                </c:pt>
                <c:pt idx="6028">
                  <c:v>-2.6022635650634767</c:v>
                </c:pt>
                <c:pt idx="6029">
                  <c:v>-3.0807833218574525</c:v>
                </c:pt>
                <c:pt idx="6030">
                  <c:v>-3.4760855054855346</c:v>
                </c:pt>
                <c:pt idx="6031">
                  <c:v>-3.7595439022779469</c:v>
                </c:pt>
                <c:pt idx="6032">
                  <c:v>-3.9499771910905839</c:v>
                </c:pt>
                <c:pt idx="6033">
                  <c:v>-4.0542698836326601</c:v>
                </c:pt>
                <c:pt idx="6034">
                  <c:v>-4.0093159049749376</c:v>
                </c:pt>
                <c:pt idx="6035">
                  <c:v>-3.8336252009868623</c:v>
                </c:pt>
                <c:pt idx="6036">
                  <c:v>-3.5573968863487244</c:v>
                </c:pt>
                <c:pt idx="6037">
                  <c:v>-3.3739475119113922</c:v>
                </c:pt>
                <c:pt idx="6038">
                  <c:v>-3.2780584377050404</c:v>
                </c:pt>
                <c:pt idx="6039">
                  <c:v>-3.1838159394264225</c:v>
                </c:pt>
                <c:pt idx="6040">
                  <c:v>-2.9951485097408295</c:v>
                </c:pt>
                <c:pt idx="6041">
                  <c:v>-2.6158577567338943</c:v>
                </c:pt>
                <c:pt idx="6042">
                  <c:v>-2.0947591602802276</c:v>
                </c:pt>
                <c:pt idx="6043">
                  <c:v>-1.4736410164833069</c:v>
                </c:pt>
                <c:pt idx="6044">
                  <c:v>-0.82327276110649117</c:v>
                </c:pt>
                <c:pt idx="6045">
                  <c:v>-0.17114390909671784</c:v>
                </c:pt>
                <c:pt idx="6046">
                  <c:v>0.46925659775733952</c:v>
                </c:pt>
                <c:pt idx="6047">
                  <c:v>1.2685089969635011</c:v>
                </c:pt>
                <c:pt idx="6048">
                  <c:v>2.0944597828388214</c:v>
                </c:pt>
                <c:pt idx="6049">
                  <c:v>2.8134848749637604</c:v>
                </c:pt>
                <c:pt idx="6050">
                  <c:v>3.2175204598903657</c:v>
                </c:pt>
                <c:pt idx="6051">
                  <c:v>3.3441243731975558</c:v>
                </c:pt>
                <c:pt idx="6052">
                  <c:v>3.2859796607494354</c:v>
                </c:pt>
                <c:pt idx="6053">
                  <c:v>3.3204484122991564</c:v>
                </c:pt>
                <c:pt idx="6054">
                  <c:v>3.5778685730695727</c:v>
                </c:pt>
                <c:pt idx="6055">
                  <c:v>4.0989502125978472</c:v>
                </c:pt>
                <c:pt idx="6056">
                  <c:v>4.5222020870447164</c:v>
                </c:pt>
                <c:pt idx="6057">
                  <c:v>4.4815692007541656</c:v>
                </c:pt>
                <c:pt idx="6058">
                  <c:v>3.9751190489530566</c:v>
                </c:pt>
                <c:pt idx="6059">
                  <c:v>3.2902650851011277</c:v>
                </c:pt>
                <c:pt idx="6060">
                  <c:v>2.5468658745288848</c:v>
                </c:pt>
                <c:pt idx="6061">
                  <c:v>2.0928190541267395</c:v>
                </c:pt>
                <c:pt idx="6062">
                  <c:v>2.1762681770324708</c:v>
                </c:pt>
                <c:pt idx="6063">
                  <c:v>2.8570279204845428</c:v>
                </c:pt>
                <c:pt idx="6064">
                  <c:v>3.7416110765933994</c:v>
                </c:pt>
                <c:pt idx="6065">
                  <c:v>4.3814941048622131</c:v>
                </c:pt>
                <c:pt idx="6066">
                  <c:v>4.5899748247861867</c:v>
                </c:pt>
                <c:pt idx="6067">
                  <c:v>4.1029684191942213</c:v>
                </c:pt>
                <c:pt idx="6068">
                  <c:v>2.915362082719803</c:v>
                </c:pt>
                <c:pt idx="6069">
                  <c:v>1.1947966575622559</c:v>
                </c:pt>
                <c:pt idx="6070">
                  <c:v>-0.65895547628402718</c:v>
                </c:pt>
                <c:pt idx="6071">
                  <c:v>-2.237412511110306</c:v>
                </c:pt>
                <c:pt idx="6072">
                  <c:v>-3.3098070645332336</c:v>
                </c:pt>
                <c:pt idx="6073">
                  <c:v>-3.835003974437714</c:v>
                </c:pt>
                <c:pt idx="6074">
                  <c:v>-3.7349300479888918</c:v>
                </c:pt>
                <c:pt idx="6075">
                  <c:v>-3.017915813326836</c:v>
                </c:pt>
                <c:pt idx="6076">
                  <c:v>-2.0297410458326341</c:v>
                </c:pt>
                <c:pt idx="6077">
                  <c:v>-1.1558325666189195</c:v>
                </c:pt>
                <c:pt idx="6078">
                  <c:v>-0.48286716163158422</c:v>
                </c:pt>
                <c:pt idx="6079">
                  <c:v>-5.7713187932968139E-2</c:v>
                </c:pt>
                <c:pt idx="6080">
                  <c:v>0.10915933012962342</c:v>
                </c:pt>
                <c:pt idx="6081">
                  <c:v>-2.2135804295539858E-2</c:v>
                </c:pt>
                <c:pt idx="6082">
                  <c:v>-0.46958813488483431</c:v>
                </c:pt>
                <c:pt idx="6083">
                  <c:v>-1.2600527536869051</c:v>
                </c:pt>
                <c:pt idx="6084">
                  <c:v>-2.1535950136184692</c:v>
                </c:pt>
                <c:pt idx="6085">
                  <c:v>-2.9907712841033938</c:v>
                </c:pt>
                <c:pt idx="6086">
                  <c:v>-3.5962194746732714</c:v>
                </c:pt>
                <c:pt idx="6087">
                  <c:v>-4.0142322438955311</c:v>
                </c:pt>
                <c:pt idx="6088">
                  <c:v>-4.2523296958208086</c:v>
                </c:pt>
                <c:pt idx="6089">
                  <c:v>-4.2685212206840522</c:v>
                </c:pt>
                <c:pt idx="6090">
                  <c:v>-4.1419442045688628</c:v>
                </c:pt>
                <c:pt idx="6091">
                  <c:v>-3.8645177954435352</c:v>
                </c:pt>
                <c:pt idx="6092">
                  <c:v>-3.4176817613840105</c:v>
                </c:pt>
                <c:pt idx="6093">
                  <c:v>-2.9169612962007525</c:v>
                </c:pt>
                <c:pt idx="6094">
                  <c:v>-2.4054211431741717</c:v>
                </c:pt>
                <c:pt idx="6095">
                  <c:v>-1.8818614536523819</c:v>
                </c:pt>
                <c:pt idx="6096">
                  <c:v>-1.3438696664571763</c:v>
                </c:pt>
                <c:pt idx="6097">
                  <c:v>-0.76116129755973816</c:v>
                </c:pt>
                <c:pt idx="6098">
                  <c:v>-0.11395112335681916</c:v>
                </c:pt>
                <c:pt idx="6099">
                  <c:v>0.56879374980926511</c:v>
                </c:pt>
                <c:pt idx="6100">
                  <c:v>1.2133416867256166</c:v>
                </c:pt>
                <c:pt idx="6101">
                  <c:v>1.7590810346603394</c:v>
                </c:pt>
                <c:pt idx="6102">
                  <c:v>2.255764582157135</c:v>
                </c:pt>
                <c:pt idx="6103">
                  <c:v>2.7928477120399475</c:v>
                </c:pt>
                <c:pt idx="6104">
                  <c:v>3.3419392687082294</c:v>
                </c:pt>
                <c:pt idx="6105">
                  <c:v>3.7645678299665453</c:v>
                </c:pt>
                <c:pt idx="6106">
                  <c:v>3.9744226455688478</c:v>
                </c:pt>
                <c:pt idx="6107">
                  <c:v>3.7991552799940109</c:v>
                </c:pt>
                <c:pt idx="6108">
                  <c:v>3.1986362922191622</c:v>
                </c:pt>
                <c:pt idx="6109">
                  <c:v>2.2172320157289507</c:v>
                </c:pt>
                <c:pt idx="6110">
                  <c:v>1.2462948399782181</c:v>
                </c:pt>
                <c:pt idx="6111">
                  <c:v>0.72382974922657017</c:v>
                </c:pt>
                <c:pt idx="6112">
                  <c:v>0.97211246609687807</c:v>
                </c:pt>
                <c:pt idx="6113">
                  <c:v>2.2960717785358429</c:v>
                </c:pt>
                <c:pt idx="6114">
                  <c:v>4.2171920228004458</c:v>
                </c:pt>
                <c:pt idx="6115">
                  <c:v>6.0663628631830218</c:v>
                </c:pt>
                <c:pt idx="6116">
                  <c:v>7.232412269711495</c:v>
                </c:pt>
                <c:pt idx="6117">
                  <c:v>7.2974409091472632</c:v>
                </c:pt>
                <c:pt idx="6118">
                  <c:v>6.2947913593053819</c:v>
                </c:pt>
                <c:pt idx="6119">
                  <c:v>4.5403103291988378</c:v>
                </c:pt>
                <c:pt idx="6120">
                  <c:v>2.6123313009738922</c:v>
                </c:pt>
                <c:pt idx="6121">
                  <c:v>0.93071827232837678</c:v>
                </c:pt>
                <c:pt idx="6122">
                  <c:v>-0.3008544480800629</c:v>
                </c:pt>
                <c:pt idx="6123">
                  <c:v>-1.0543746042251587</c:v>
                </c:pt>
                <c:pt idx="6124">
                  <c:v>-1.3886950063705445</c:v>
                </c:pt>
                <c:pt idx="6125">
                  <c:v>-1.2897706425189972</c:v>
                </c:pt>
                <c:pt idx="6126">
                  <c:v>-0.93330683469772346</c:v>
                </c:pt>
                <c:pt idx="6127">
                  <c:v>-0.53522605419158942</c:v>
                </c:pt>
                <c:pt idx="6128">
                  <c:v>-0.10539372324943543</c:v>
                </c:pt>
                <c:pt idx="6129">
                  <c:v>0.19547943592071534</c:v>
                </c:pt>
                <c:pt idx="6130">
                  <c:v>-5.0648581981658936E-3</c:v>
                </c:pt>
                <c:pt idx="6131">
                  <c:v>-0.49770271718502046</c:v>
                </c:pt>
                <c:pt idx="6132">
                  <c:v>-1.1245616573095323</c:v>
                </c:pt>
                <c:pt idx="6133">
                  <c:v>-1.9350869035720826</c:v>
                </c:pt>
                <c:pt idx="6134">
                  <c:v>-2.8685937130451205</c:v>
                </c:pt>
                <c:pt idx="6135">
                  <c:v>-3.7899587792158127</c:v>
                </c:pt>
                <c:pt idx="6136">
                  <c:v>-4.5626162874698641</c:v>
                </c:pt>
                <c:pt idx="6137">
                  <c:v>-5.1937512964010244</c:v>
                </c:pt>
                <c:pt idx="6138">
                  <c:v>-5.5930184769630431</c:v>
                </c:pt>
                <c:pt idx="6139">
                  <c:v>-5.7271875178813936</c:v>
                </c:pt>
                <c:pt idx="6140">
                  <c:v>-5.5651816374063499</c:v>
                </c:pt>
                <c:pt idx="6141">
                  <c:v>-5.1780532765388489</c:v>
                </c:pt>
                <c:pt idx="6142">
                  <c:v>-4.5708971142768862</c:v>
                </c:pt>
                <c:pt idx="6143">
                  <c:v>-3.9256913655996324</c:v>
                </c:pt>
                <c:pt idx="6144">
                  <c:v>-3.3750502967834475</c:v>
                </c:pt>
                <c:pt idx="6145">
                  <c:v>-2.9407232111692432</c:v>
                </c:pt>
                <c:pt idx="6146">
                  <c:v>-2.5299639129638671</c:v>
                </c:pt>
                <c:pt idx="6147">
                  <c:v>-1.9390653491020204</c:v>
                </c:pt>
                <c:pt idx="6148">
                  <c:v>-1.1332079350948334</c:v>
                </c:pt>
                <c:pt idx="6149">
                  <c:v>-0.3449880623817444</c:v>
                </c:pt>
                <c:pt idx="6150">
                  <c:v>0.31624139606952667</c:v>
                </c:pt>
                <c:pt idx="6151">
                  <c:v>0.80271862864494326</c:v>
                </c:pt>
                <c:pt idx="6152">
                  <c:v>1.2047761005163193</c:v>
                </c:pt>
                <c:pt idx="6153">
                  <c:v>1.5178623390197754</c:v>
                </c:pt>
                <c:pt idx="6154">
                  <c:v>1.8347627162933351</c:v>
                </c:pt>
                <c:pt idx="6155">
                  <c:v>2.2191884940862656</c:v>
                </c:pt>
                <c:pt idx="6156">
                  <c:v>2.6517883121967318</c:v>
                </c:pt>
                <c:pt idx="6157">
                  <c:v>2.9567112529277804</c:v>
                </c:pt>
                <c:pt idx="6158">
                  <c:v>3.0352650868892672</c:v>
                </c:pt>
                <c:pt idx="6159">
                  <c:v>2.948560819029808</c:v>
                </c:pt>
                <c:pt idx="6160">
                  <c:v>2.8732352328300479</c:v>
                </c:pt>
                <c:pt idx="6161">
                  <c:v>2.9135652333498001</c:v>
                </c:pt>
                <c:pt idx="6162">
                  <c:v>2.9883271479606628</c:v>
                </c:pt>
                <c:pt idx="6163">
                  <c:v>2.9911250406503678</c:v>
                </c:pt>
                <c:pt idx="6164">
                  <c:v>2.9260455304384232</c:v>
                </c:pt>
                <c:pt idx="6165">
                  <c:v>2.805995176434517</c:v>
                </c:pt>
                <c:pt idx="6166">
                  <c:v>2.7747125726938249</c:v>
                </c:pt>
                <c:pt idx="6167">
                  <c:v>3.0863001698255541</c:v>
                </c:pt>
                <c:pt idx="6168">
                  <c:v>3.8094019407033923</c:v>
                </c:pt>
                <c:pt idx="6169">
                  <c:v>4.4346061187982562</c:v>
                </c:pt>
                <c:pt idx="6170">
                  <c:v>4.6507402592897416</c:v>
                </c:pt>
                <c:pt idx="6171">
                  <c:v>4.4427840346097947</c:v>
                </c:pt>
                <c:pt idx="6172">
                  <c:v>3.6572006714344028</c:v>
                </c:pt>
                <c:pt idx="6173">
                  <c:v>2.3153021013736725</c:v>
                </c:pt>
                <c:pt idx="6174">
                  <c:v>0.7373947048187256</c:v>
                </c:pt>
                <c:pt idx="6175">
                  <c:v>-0.62819502890110024</c:v>
                </c:pt>
                <c:pt idx="6176">
                  <c:v>-1.6310562479496002</c:v>
                </c:pt>
                <c:pt idx="6177">
                  <c:v>-2.1558537930250168</c:v>
                </c:pt>
                <c:pt idx="6178">
                  <c:v>-2.2115631401538849</c:v>
                </c:pt>
                <c:pt idx="6179">
                  <c:v>-1.8889506179094315</c:v>
                </c:pt>
                <c:pt idx="6180">
                  <c:v>-1.4530506312847138</c:v>
                </c:pt>
                <c:pt idx="6181">
                  <c:v>-1.1689414393901825</c:v>
                </c:pt>
                <c:pt idx="6182">
                  <c:v>-0.97704576194286352</c:v>
                </c:pt>
                <c:pt idx="6183">
                  <c:v>-0.84173475980758672</c:v>
                </c:pt>
                <c:pt idx="6184">
                  <c:v>-0.7094491070508957</c:v>
                </c:pt>
                <c:pt idx="6185">
                  <c:v>-0.64352993667125702</c:v>
                </c:pt>
                <c:pt idx="6186">
                  <c:v>-0.63001000463962553</c:v>
                </c:pt>
                <c:pt idx="6187">
                  <c:v>-0.80555803656578073</c:v>
                </c:pt>
                <c:pt idx="6188">
                  <c:v>-1.2470508849620821</c:v>
                </c:pt>
                <c:pt idx="6189">
                  <c:v>-1.8841044455766678</c:v>
                </c:pt>
                <c:pt idx="6190">
                  <c:v>-2.6558837020397186</c:v>
                </c:pt>
                <c:pt idx="6191">
                  <c:v>-3.2580410796403885</c:v>
                </c:pt>
                <c:pt idx="6192">
                  <c:v>-3.6137745702266697</c:v>
                </c:pt>
                <c:pt idx="6193">
                  <c:v>-3.7467215430736545</c:v>
                </c:pt>
                <c:pt idx="6194">
                  <c:v>-3.6416219347715382</c:v>
                </c:pt>
                <c:pt idx="6195">
                  <c:v>-3.349268753528595</c:v>
                </c:pt>
                <c:pt idx="6196">
                  <c:v>-2.991680526137352</c:v>
                </c:pt>
                <c:pt idx="6197">
                  <c:v>-2.6742100453376771</c:v>
                </c:pt>
                <c:pt idx="6198">
                  <c:v>-2.4249724781513216</c:v>
                </c:pt>
                <c:pt idx="6199">
                  <c:v>-2.2422674542665484</c:v>
                </c:pt>
                <c:pt idx="6200">
                  <c:v>-1.9739001363515856</c:v>
                </c:pt>
                <c:pt idx="6201">
                  <c:v>-1.683575354218483</c:v>
                </c:pt>
                <c:pt idx="6202">
                  <c:v>-1.3756913834810258</c:v>
                </c:pt>
                <c:pt idx="6203">
                  <c:v>-1.0606936901807786</c:v>
                </c:pt>
                <c:pt idx="6204">
                  <c:v>-0.6998310220241547</c:v>
                </c:pt>
                <c:pt idx="6205">
                  <c:v>-0.24370610117912295</c:v>
                </c:pt>
                <c:pt idx="6206">
                  <c:v>0.38175827801227574</c:v>
                </c:pt>
                <c:pt idx="6207">
                  <c:v>1.235590342283249</c:v>
                </c:pt>
                <c:pt idx="6208">
                  <c:v>2.2720139944553375</c:v>
                </c:pt>
                <c:pt idx="6209">
                  <c:v>3.2902873045206071</c:v>
                </c:pt>
                <c:pt idx="6210">
                  <c:v>4.0980374622344975</c:v>
                </c:pt>
                <c:pt idx="6211">
                  <c:v>4.5527526193857195</c:v>
                </c:pt>
                <c:pt idx="6212">
                  <c:v>4.5473614865541458</c:v>
                </c:pt>
                <c:pt idx="6213">
                  <c:v>3.9799009019136431</c:v>
                </c:pt>
                <c:pt idx="6214">
                  <c:v>2.9951280444860462</c:v>
                </c:pt>
                <c:pt idx="6215">
                  <c:v>1.9689744418859483</c:v>
                </c:pt>
                <c:pt idx="6216">
                  <c:v>1.2353927063941956</c:v>
                </c:pt>
                <c:pt idx="6217">
                  <c:v>1.0417598211765289</c:v>
                </c:pt>
                <c:pt idx="6218">
                  <c:v>1.6323420506715776</c:v>
                </c:pt>
                <c:pt idx="6219">
                  <c:v>2.9885984587669374</c:v>
                </c:pt>
                <c:pt idx="6220">
                  <c:v>4.4058284622430808</c:v>
                </c:pt>
                <c:pt idx="6221">
                  <c:v>5.4087060534954077</c:v>
                </c:pt>
                <c:pt idx="6222">
                  <c:v>5.7192405670881277</c:v>
                </c:pt>
                <c:pt idx="6223">
                  <c:v>5.419181925058365</c:v>
                </c:pt>
                <c:pt idx="6224">
                  <c:v>4.5451781362295156</c:v>
                </c:pt>
                <c:pt idx="6225">
                  <c:v>3.156087858080864</c:v>
                </c:pt>
                <c:pt idx="6226">
                  <c:v>1.5688623386621476</c:v>
                </c:pt>
                <c:pt idx="6227">
                  <c:v>0.14976941227912904</c:v>
                </c:pt>
                <c:pt idx="6228">
                  <c:v>-0.9925052154064179</c:v>
                </c:pt>
                <c:pt idx="6229">
                  <c:v>-1.5611533695459368</c:v>
                </c:pt>
                <c:pt idx="6230">
                  <c:v>-1.7955349159240723</c:v>
                </c:pt>
                <c:pt idx="6231">
                  <c:v>-1.5001248103380205</c:v>
                </c:pt>
                <c:pt idx="6232">
                  <c:v>-0.88594965040683749</c:v>
                </c:pt>
                <c:pt idx="6233">
                  <c:v>-0.39745805203914647</c:v>
                </c:pt>
                <c:pt idx="6234">
                  <c:v>-3.2754932641983037E-2</c:v>
                </c:pt>
                <c:pt idx="6235">
                  <c:v>0.11830788373947144</c:v>
                </c:pt>
                <c:pt idx="6236">
                  <c:v>-4.4765698313713076E-2</c:v>
                </c:pt>
                <c:pt idx="6237">
                  <c:v>-0.46397773146629334</c:v>
                </c:pt>
                <c:pt idx="6238">
                  <c:v>-0.97982962131500251</c:v>
                </c:pt>
                <c:pt idx="6239">
                  <c:v>-1.4797735762596131</c:v>
                </c:pt>
                <c:pt idx="6240">
                  <c:v>-2.0026152276992799</c:v>
                </c:pt>
                <c:pt idx="6241">
                  <c:v>-2.527219814658165</c:v>
                </c:pt>
                <c:pt idx="6242">
                  <c:v>-2.936658811569214</c:v>
                </c:pt>
                <c:pt idx="6243">
                  <c:v>-3.2214924734830857</c:v>
                </c:pt>
                <c:pt idx="6244">
                  <c:v>-3.3866564351320267</c:v>
                </c:pt>
                <c:pt idx="6245">
                  <c:v>-3.4221624827384951</c:v>
                </c:pt>
                <c:pt idx="6246">
                  <c:v>-3.4360192143917088</c:v>
                </c:pt>
                <c:pt idx="6247">
                  <c:v>-3.4032005470991136</c:v>
                </c:pt>
                <c:pt idx="6248">
                  <c:v>-3.4157159274816515</c:v>
                </c:pt>
                <c:pt idx="6249">
                  <c:v>-3.4426066875457764</c:v>
                </c:pt>
                <c:pt idx="6250">
                  <c:v>-3.3892169308662417</c:v>
                </c:pt>
                <c:pt idx="6251">
                  <c:v>-3.2955796194076541</c:v>
                </c:pt>
                <c:pt idx="6252">
                  <c:v>-3.1564778673648837</c:v>
                </c:pt>
                <c:pt idx="6253">
                  <c:v>-2.9612568783760072</c:v>
                </c:pt>
                <c:pt idx="6254">
                  <c:v>-2.6649960029125217</c:v>
                </c:pt>
                <c:pt idx="6255">
                  <c:v>-2.1403680270910264</c:v>
                </c:pt>
                <c:pt idx="6256">
                  <c:v>-1.3839897519350053</c:v>
                </c:pt>
                <c:pt idx="6257">
                  <c:v>-0.55633801102638247</c:v>
                </c:pt>
                <c:pt idx="6258">
                  <c:v>0.31290789842605593</c:v>
                </c:pt>
                <c:pt idx="6259">
                  <c:v>1.0541512405872346</c:v>
                </c:pt>
                <c:pt idx="6260">
                  <c:v>1.5924283719062806</c:v>
                </c:pt>
                <c:pt idx="6261">
                  <c:v>2.0151902496814729</c:v>
                </c:pt>
                <c:pt idx="6262">
                  <c:v>2.3134222215414049</c:v>
                </c:pt>
                <c:pt idx="6263">
                  <c:v>2.5412244808673861</c:v>
                </c:pt>
                <c:pt idx="6264">
                  <c:v>2.6838760775327684</c:v>
                </c:pt>
                <c:pt idx="6265">
                  <c:v>2.7214537936449053</c:v>
                </c:pt>
                <c:pt idx="6266">
                  <c:v>2.7279482960700991</c:v>
                </c:pt>
                <c:pt idx="6267">
                  <c:v>2.8752741569280627</c:v>
                </c:pt>
                <c:pt idx="6268">
                  <c:v>3.0876988238096237</c:v>
                </c:pt>
                <c:pt idx="6269">
                  <c:v>3.3123716533184053</c:v>
                </c:pt>
                <c:pt idx="6270">
                  <c:v>3.420445155501366</c:v>
                </c:pt>
                <c:pt idx="6271">
                  <c:v>3.3251098126173022</c:v>
                </c:pt>
                <c:pt idx="6272">
                  <c:v>3.0015792775154115</c:v>
                </c:pt>
                <c:pt idx="6273">
                  <c:v>2.726763065457344</c:v>
                </c:pt>
                <c:pt idx="6274">
                  <c:v>2.6867499840259552</c:v>
                </c:pt>
                <c:pt idx="6275">
                  <c:v>3.1774307799339296</c:v>
                </c:pt>
                <c:pt idx="6276">
                  <c:v>3.6639547902345657</c:v>
                </c:pt>
                <c:pt idx="6277">
                  <c:v>3.902600710988045</c:v>
                </c:pt>
                <c:pt idx="6278">
                  <c:v>3.8999343806505204</c:v>
                </c:pt>
                <c:pt idx="6279">
                  <c:v>3.4878647214174272</c:v>
                </c:pt>
                <c:pt idx="6280">
                  <c:v>2.6679973787069322</c:v>
                </c:pt>
                <c:pt idx="6281">
                  <c:v>1.4861435329914094</c:v>
                </c:pt>
                <c:pt idx="6282">
                  <c:v>0.14944723069667817</c:v>
                </c:pt>
                <c:pt idx="6283">
                  <c:v>-1.1280454283952714</c:v>
                </c:pt>
                <c:pt idx="6284">
                  <c:v>-2.1185965043306352</c:v>
                </c:pt>
                <c:pt idx="6285">
                  <c:v>-2.5809855473041536</c:v>
                </c:pt>
                <c:pt idx="6286">
                  <c:v>-2.5949247246980667</c:v>
                </c:pt>
                <c:pt idx="6287">
                  <c:v>-2.2244083034992217</c:v>
                </c:pt>
                <c:pt idx="6288">
                  <c:v>-1.7266699182987213</c:v>
                </c:pt>
                <c:pt idx="6289">
                  <c:v>-1.3685934484004976</c:v>
                </c:pt>
                <c:pt idx="6290">
                  <c:v>-1.0749895477294922</c:v>
                </c:pt>
                <c:pt idx="6291">
                  <c:v>-0.90104072928428658</c:v>
                </c:pt>
                <c:pt idx="6292">
                  <c:v>-0.8180131906270981</c:v>
                </c:pt>
                <c:pt idx="6293">
                  <c:v>-0.78975827515125274</c:v>
                </c:pt>
                <c:pt idx="6294">
                  <c:v>-0.96010228514671325</c:v>
                </c:pt>
                <c:pt idx="6295">
                  <c:v>-1.2927761113643648</c:v>
                </c:pt>
                <c:pt idx="6296">
                  <c:v>-1.6617669939994812</c:v>
                </c:pt>
                <c:pt idx="6297">
                  <c:v>-1.9866669470071794</c:v>
                </c:pt>
                <c:pt idx="6298">
                  <c:v>-2.2973844784498216</c:v>
                </c:pt>
                <c:pt idx="6299">
                  <c:v>-2.6095468568801881</c:v>
                </c:pt>
                <c:pt idx="6300">
                  <c:v>-2.8922170490026478</c:v>
                </c:pt>
                <c:pt idx="6301">
                  <c:v>-3.1138709610700608</c:v>
                </c:pt>
                <c:pt idx="6302">
                  <c:v>-3.3049334102869037</c:v>
                </c:pt>
                <c:pt idx="6303">
                  <c:v>-3.4968454599380494</c:v>
                </c:pt>
                <c:pt idx="6304">
                  <c:v>-3.6326312559843066</c:v>
                </c:pt>
                <c:pt idx="6305">
                  <c:v>-3.6291773056983949</c:v>
                </c:pt>
                <c:pt idx="6306">
                  <c:v>-3.4843634086847306</c:v>
                </c:pt>
                <c:pt idx="6307">
                  <c:v>-3.1426737606525421</c:v>
                </c:pt>
                <c:pt idx="6308">
                  <c:v>-2.5244084733724597</c:v>
                </c:pt>
                <c:pt idx="6309">
                  <c:v>-1.6937109178304672</c:v>
                </c:pt>
                <c:pt idx="6310">
                  <c:v>-0.84726739525794992</c:v>
                </c:pt>
                <c:pt idx="6311">
                  <c:v>-0.11398328304290772</c:v>
                </c:pt>
                <c:pt idx="6312">
                  <c:v>0.44146595120429993</c:v>
                </c:pt>
                <c:pt idx="6313">
                  <c:v>0.82088768184185035</c:v>
                </c:pt>
                <c:pt idx="6314">
                  <c:v>1.2596048569679261</c:v>
                </c:pt>
                <c:pt idx="6315">
                  <c:v>1.876573231816292</c:v>
                </c:pt>
                <c:pt idx="6316">
                  <c:v>2.5098027133941652</c:v>
                </c:pt>
                <c:pt idx="6317">
                  <c:v>2.9897322338819508</c:v>
                </c:pt>
                <c:pt idx="6318">
                  <c:v>3.2286997514963152</c:v>
                </c:pt>
                <c:pt idx="6319">
                  <c:v>3.3265166527032854</c:v>
                </c:pt>
                <c:pt idx="6320">
                  <c:v>3.2713241994380953</c:v>
                </c:pt>
                <c:pt idx="6321">
                  <c:v>3.025373936891556</c:v>
                </c:pt>
                <c:pt idx="6322">
                  <c:v>2.6473187005519869</c:v>
                </c:pt>
                <c:pt idx="6323">
                  <c:v>2.4360032504796982</c:v>
                </c:pt>
                <c:pt idx="6324">
                  <c:v>2.6265488058328628</c:v>
                </c:pt>
                <c:pt idx="6325">
                  <c:v>3.2154271566867831</c:v>
                </c:pt>
                <c:pt idx="6326">
                  <c:v>4.1009897214174273</c:v>
                </c:pt>
                <c:pt idx="6327">
                  <c:v>4.9892273873090742</c:v>
                </c:pt>
                <c:pt idx="6328">
                  <c:v>5.6694807618856435</c:v>
                </c:pt>
                <c:pt idx="6329">
                  <c:v>5.985257889032364</c:v>
                </c:pt>
                <c:pt idx="6330">
                  <c:v>5.6874246972799307</c:v>
                </c:pt>
                <c:pt idx="6331">
                  <c:v>4.5400448656082153</c:v>
                </c:pt>
                <c:pt idx="6332">
                  <c:v>2.9428843420743944</c:v>
                </c:pt>
                <c:pt idx="6333">
                  <c:v>1.4854705184698105</c:v>
                </c:pt>
                <c:pt idx="6334">
                  <c:v>0.15322043895721435</c:v>
                </c:pt>
                <c:pt idx="6335">
                  <c:v>-1.0609948217868805</c:v>
                </c:pt>
                <c:pt idx="6336">
                  <c:v>-1.909285479784012</c:v>
                </c:pt>
                <c:pt idx="6337">
                  <c:v>-2.3510970014333727</c:v>
                </c:pt>
                <c:pt idx="6338">
                  <c:v>-2.221714491248131</c:v>
                </c:pt>
                <c:pt idx="6339">
                  <c:v>-1.5514206790924072</c:v>
                </c:pt>
                <c:pt idx="6340">
                  <c:v>-0.74286126673221586</c:v>
                </c:pt>
                <c:pt idx="6341">
                  <c:v>-0.21131661951541902</c:v>
                </c:pt>
                <c:pt idx="6342">
                  <c:v>8.8163148164749155E-2</c:v>
                </c:pt>
                <c:pt idx="6343">
                  <c:v>0.24988836228847505</c:v>
                </c:pt>
                <c:pt idx="6344">
                  <c:v>0.24682208240032197</c:v>
                </c:pt>
                <c:pt idx="6345">
                  <c:v>2.7853211760520937E-2</c:v>
                </c:pt>
                <c:pt idx="6346">
                  <c:v>-0.38166121423244476</c:v>
                </c:pt>
                <c:pt idx="6347">
                  <c:v>-0.87800796210765841</c:v>
                </c:pt>
                <c:pt idx="6348">
                  <c:v>-1.2961142867803574</c:v>
                </c:pt>
                <c:pt idx="6349">
                  <c:v>-1.6606121689081192</c:v>
                </c:pt>
                <c:pt idx="6350">
                  <c:v>-1.9939847373962403</c:v>
                </c:pt>
                <c:pt idx="6351">
                  <c:v>-2.2694792264699939</c:v>
                </c:pt>
                <c:pt idx="6352">
                  <c:v>-2.5198301035165787</c:v>
                </c:pt>
                <c:pt idx="6353">
                  <c:v>-2.6609725338220596</c:v>
                </c:pt>
                <c:pt idx="6354">
                  <c:v>-2.7623170602321627</c:v>
                </c:pt>
                <c:pt idx="6355">
                  <c:v>-2.8046006155014038</c:v>
                </c:pt>
                <c:pt idx="6356">
                  <c:v>-2.8041614896059039</c:v>
                </c:pt>
                <c:pt idx="6357">
                  <c:v>-2.7471768647432331</c:v>
                </c:pt>
                <c:pt idx="6358">
                  <c:v>-2.6983608001470567</c:v>
                </c:pt>
                <c:pt idx="6359">
                  <c:v>-2.6788843095302584</c:v>
                </c:pt>
                <c:pt idx="6360">
                  <c:v>-2.6039978492259981</c:v>
                </c:pt>
                <c:pt idx="6361">
                  <c:v>-2.5114820337295534</c:v>
                </c:pt>
                <c:pt idx="6362">
                  <c:v>-2.3092069637775423</c:v>
                </c:pt>
                <c:pt idx="6363">
                  <c:v>-1.9919393813610078</c:v>
                </c:pt>
                <c:pt idx="6364">
                  <c:v>-1.6644274771213532</c:v>
                </c:pt>
                <c:pt idx="6365">
                  <c:v>-1.342285071015358</c:v>
                </c:pt>
                <c:pt idx="6366">
                  <c:v>-1.0005118077993393</c:v>
                </c:pt>
                <c:pt idx="6367">
                  <c:v>-0.61544634461402892</c:v>
                </c:pt>
                <c:pt idx="6368">
                  <c:v>-0.21136105835437777</c:v>
                </c:pt>
                <c:pt idx="6369">
                  <c:v>0.16719002187252047</c:v>
                </c:pt>
                <c:pt idx="6370">
                  <c:v>0.54525227487087258</c:v>
                </c:pt>
                <c:pt idx="6371">
                  <c:v>0.83596531212329872</c:v>
                </c:pt>
                <c:pt idx="6372">
                  <c:v>0.98817301332950602</c:v>
                </c:pt>
                <c:pt idx="6373">
                  <c:v>1.1026667582988741</c:v>
                </c:pt>
                <c:pt idx="6374">
                  <c:v>1.1522295123338699</c:v>
                </c:pt>
                <c:pt idx="6375">
                  <c:v>1.1994019246101379</c:v>
                </c:pt>
                <c:pt idx="6376">
                  <c:v>1.3893107181787492</c:v>
                </c:pt>
                <c:pt idx="6377">
                  <c:v>1.7018829864263536</c:v>
                </c:pt>
                <c:pt idx="6378">
                  <c:v>2.1724230480194091</c:v>
                </c:pt>
                <c:pt idx="6379">
                  <c:v>2.744307636022568</c:v>
                </c:pt>
                <c:pt idx="6380">
                  <c:v>3.2761557537317278</c:v>
                </c:pt>
                <c:pt idx="6381">
                  <c:v>3.563245856165886</c:v>
                </c:pt>
                <c:pt idx="6382">
                  <c:v>3.5275591295957569</c:v>
                </c:pt>
                <c:pt idx="6383">
                  <c:v>3.3515380579233169</c:v>
                </c:pt>
                <c:pt idx="6384">
                  <c:v>3.1665380018949509</c:v>
                </c:pt>
                <c:pt idx="6385">
                  <c:v>3.0634890121221545</c:v>
                </c:pt>
                <c:pt idx="6386">
                  <c:v>3.1348238736391068</c:v>
                </c:pt>
                <c:pt idx="6387">
                  <c:v>3.4100476366281511</c:v>
                </c:pt>
                <c:pt idx="6388">
                  <c:v>3.8530800569057466</c:v>
                </c:pt>
                <c:pt idx="6389">
                  <c:v>4.2277789914608004</c:v>
                </c:pt>
                <c:pt idx="6390">
                  <c:v>4.3093628525733951</c:v>
                </c:pt>
                <c:pt idx="6391">
                  <c:v>4.0867149138450625</c:v>
                </c:pt>
                <c:pt idx="6392">
                  <c:v>3.4384311908483509</c:v>
                </c:pt>
                <c:pt idx="6393">
                  <c:v>2.2727641922235491</c:v>
                </c:pt>
                <c:pt idx="6394">
                  <c:v>0.77627693474292758</c:v>
                </c:pt>
                <c:pt idx="6395">
                  <c:v>-0.63343062579631804</c:v>
                </c:pt>
                <c:pt idx="6396">
                  <c:v>-1.8432984817028046</c:v>
                </c:pt>
                <c:pt idx="6397">
                  <c:v>-2.5328670555353168</c:v>
                </c:pt>
                <c:pt idx="6398">
                  <c:v>-2.6270803177356723</c:v>
                </c:pt>
                <c:pt idx="6399">
                  <c:v>-1.9896525353193284</c:v>
                </c:pt>
                <c:pt idx="6400">
                  <c:v>-0.91757256209850313</c:v>
                </c:pt>
                <c:pt idx="6401">
                  <c:v>-5.2683413028717044E-3</c:v>
                </c:pt>
                <c:pt idx="6402">
                  <c:v>0.49397570192813878</c:v>
                </c:pt>
                <c:pt idx="6403">
                  <c:v>0.67128900825977333</c:v>
                </c:pt>
                <c:pt idx="6404">
                  <c:v>0.60997042715549477</c:v>
                </c:pt>
                <c:pt idx="6405">
                  <c:v>0.3710795080661774</c:v>
                </c:pt>
                <c:pt idx="6406">
                  <c:v>-0.15791399896144867</c:v>
                </c:pt>
                <c:pt idx="6407">
                  <c:v>-0.83865970909595489</c:v>
                </c:pt>
                <c:pt idx="6408">
                  <c:v>-1.4355072301626206</c:v>
                </c:pt>
                <c:pt idx="6409">
                  <c:v>-1.8875911402702332</c:v>
                </c:pt>
                <c:pt idx="6410">
                  <c:v>-2.1585873663425446</c:v>
                </c:pt>
                <c:pt idx="6411">
                  <c:v>-2.1492978948354722</c:v>
                </c:pt>
                <c:pt idx="6412">
                  <c:v>-1.9269592738151551</c:v>
                </c:pt>
                <c:pt idx="6413">
                  <c:v>-1.659487164616585</c:v>
                </c:pt>
                <c:pt idx="6414">
                  <c:v>-1.4100443601608277</c:v>
                </c:pt>
                <c:pt idx="6415">
                  <c:v>-1.2359914612770082</c:v>
                </c:pt>
                <c:pt idx="6416">
                  <c:v>-1.1389732897281648</c:v>
                </c:pt>
                <c:pt idx="6417">
                  <c:v>-0.95245412707328803</c:v>
                </c:pt>
                <c:pt idx="6418">
                  <c:v>-0.78976353764534002</c:v>
                </c:pt>
                <c:pt idx="6419">
                  <c:v>-0.77811529934406287</c:v>
                </c:pt>
                <c:pt idx="6420">
                  <c:v>-0.87943819105625154</c:v>
                </c:pt>
                <c:pt idx="6421">
                  <c:v>-1.0186820304393769</c:v>
                </c:pt>
                <c:pt idx="6422">
                  <c:v>-1.0603732627630233</c:v>
                </c:pt>
                <c:pt idx="6423">
                  <c:v>-0.89818670332431794</c:v>
                </c:pt>
                <c:pt idx="6424">
                  <c:v>-0.57183430194854734</c:v>
                </c:pt>
                <c:pt idx="6425">
                  <c:v>-0.1985831379890442</c:v>
                </c:pt>
                <c:pt idx="6426">
                  <c:v>0.14323924183845521</c:v>
                </c:pt>
                <c:pt idx="6427">
                  <c:v>0.44861943483352662</c:v>
                </c:pt>
                <c:pt idx="6428">
                  <c:v>0.83959701776504525</c:v>
                </c:pt>
                <c:pt idx="6429">
                  <c:v>1.1844084942340851</c:v>
                </c:pt>
                <c:pt idx="6430">
                  <c:v>1.3309555059671403</c:v>
                </c:pt>
                <c:pt idx="6431">
                  <c:v>1.3681186544895172</c:v>
                </c:pt>
                <c:pt idx="6432">
                  <c:v>1.3144037926197052</c:v>
                </c:pt>
                <c:pt idx="6433">
                  <c:v>1.2521250987052919</c:v>
                </c:pt>
                <c:pt idx="6434">
                  <c:v>1.0810466784238817</c:v>
                </c:pt>
                <c:pt idx="6435">
                  <c:v>0.76831419646739962</c:v>
                </c:pt>
                <c:pt idx="6436">
                  <c:v>0.36468733191490177</c:v>
                </c:pt>
                <c:pt idx="6437">
                  <c:v>-2.1765090823173523E-2</c:v>
                </c:pt>
                <c:pt idx="6438">
                  <c:v>-0.29676549017429354</c:v>
                </c:pt>
                <c:pt idx="6439">
                  <c:v>-0.40266090452671055</c:v>
                </c:pt>
                <c:pt idx="6440">
                  <c:v>-0.35277772307395938</c:v>
                </c:pt>
                <c:pt idx="6441">
                  <c:v>-0.16868515491485597</c:v>
                </c:pt>
                <c:pt idx="6442">
                  <c:v>0.23905347168445587</c:v>
                </c:pt>
                <c:pt idx="6443">
                  <c:v>0.83822292208671578</c:v>
                </c:pt>
                <c:pt idx="6444">
                  <c:v>1.2395962697267533</c:v>
                </c:pt>
                <c:pt idx="6445">
                  <c:v>1.8432037568092348</c:v>
                </c:pt>
                <c:pt idx="6446">
                  <c:v>2.2526456773281098</c:v>
                </c:pt>
                <c:pt idx="6447">
                  <c:v>2.3494814157485964</c:v>
                </c:pt>
                <c:pt idx="6448">
                  <c:v>2.1478980714082718</c:v>
                </c:pt>
                <c:pt idx="6449">
                  <c:v>1.6752202677726746</c:v>
                </c:pt>
                <c:pt idx="6450">
                  <c:v>0.98158787906169898</c:v>
                </c:pt>
                <c:pt idx="6451">
                  <c:v>0.16434418201446535</c:v>
                </c:pt>
                <c:pt idx="6452">
                  <c:v>-0.59230540394783027</c:v>
                </c:pt>
                <c:pt idx="6453">
                  <c:v>-1.2157688659429551</c:v>
                </c:pt>
                <c:pt idx="6454">
                  <c:v>-1.6334828424453736</c:v>
                </c:pt>
                <c:pt idx="6455">
                  <c:v>-1.8362718826532365</c:v>
                </c:pt>
                <c:pt idx="6456">
                  <c:v>-1.7221055817604065</c:v>
                </c:pt>
                <c:pt idx="6457">
                  <c:v>-1.3878711336851122</c:v>
                </c:pt>
                <c:pt idx="6458">
                  <c:v>-1.0028085941076279</c:v>
                </c:pt>
                <c:pt idx="6459">
                  <c:v>-0.67217252254486093</c:v>
                </c:pt>
                <c:pt idx="6460">
                  <c:v>-0.39249493539333347</c:v>
                </c:pt>
                <c:pt idx="6461">
                  <c:v>-0.20875846266746523</c:v>
                </c:pt>
                <c:pt idx="6462">
                  <c:v>-9.5609577298164369E-2</c:v>
                </c:pt>
                <c:pt idx="6463">
                  <c:v>-6.0693513751029972E-2</c:v>
                </c:pt>
                <c:pt idx="6464">
                  <c:v>-8.8413408994674689E-2</c:v>
                </c:pt>
                <c:pt idx="6465">
                  <c:v>-0.19780487358570101</c:v>
                </c:pt>
                <c:pt idx="6466">
                  <c:v>-0.31887907505035401</c:v>
                </c:pt>
                <c:pt idx="6467">
                  <c:v>-0.40450102329254151</c:v>
                </c:pt>
                <c:pt idx="6468">
                  <c:v>-0.41895709455013275</c:v>
                </c:pt>
                <c:pt idx="6469">
                  <c:v>-0.4426400721073151</c:v>
                </c:pt>
                <c:pt idx="6470">
                  <c:v>-0.53679427742958075</c:v>
                </c:pt>
                <c:pt idx="6471">
                  <c:v>-0.63650976955890659</c:v>
                </c:pt>
                <c:pt idx="6472">
                  <c:v>-0.71492327034473424</c:v>
                </c:pt>
                <c:pt idx="6473">
                  <c:v>-0.7390073668956757</c:v>
                </c:pt>
                <c:pt idx="6474">
                  <c:v>-0.62609997153282171</c:v>
                </c:pt>
                <c:pt idx="6475">
                  <c:v>-0.35302739918231968</c:v>
                </c:pt>
                <c:pt idx="6476">
                  <c:v>-1.2534091472625733E-2</c:v>
                </c:pt>
                <c:pt idx="6477">
                  <c:v>0.33568104922771458</c:v>
                </c:pt>
                <c:pt idx="6478">
                  <c:v>0.59928464055061348</c:v>
                </c:pt>
                <c:pt idx="6479">
                  <c:v>0.78055826604366307</c:v>
                </c:pt>
                <c:pt idx="6480">
                  <c:v>0.81419495880603798</c:v>
                </c:pt>
                <c:pt idx="6481">
                  <c:v>0.80194094896316537</c:v>
                </c:pt>
                <c:pt idx="6482">
                  <c:v>0.74981185197830202</c:v>
                </c:pt>
                <c:pt idx="6483">
                  <c:v>0.60831508040428162</c:v>
                </c:pt>
                <c:pt idx="6484">
                  <c:v>0.49255132019519809</c:v>
                </c:pt>
                <c:pt idx="6485">
                  <c:v>0.35838227927684785</c:v>
                </c:pt>
                <c:pt idx="6486">
                  <c:v>0.30680515944957737</c:v>
                </c:pt>
                <c:pt idx="6487">
                  <c:v>0.26328199446201328</c:v>
                </c:pt>
                <c:pt idx="6488">
                  <c:v>0.30687708020210269</c:v>
                </c:pt>
                <c:pt idx="6489">
                  <c:v>0.40677266657352451</c:v>
                </c:pt>
                <c:pt idx="6490">
                  <c:v>0.5032850539684296</c:v>
                </c:pt>
                <c:pt idx="6491">
                  <c:v>0.55259286940097807</c:v>
                </c:pt>
                <c:pt idx="6492">
                  <c:v>0.62160814046859747</c:v>
                </c:pt>
                <c:pt idx="6493">
                  <c:v>0.65353042960166929</c:v>
                </c:pt>
                <c:pt idx="6494">
                  <c:v>0.64027596116065977</c:v>
                </c:pt>
                <c:pt idx="6495">
                  <c:v>0.62209813714027407</c:v>
                </c:pt>
                <c:pt idx="6496">
                  <c:v>0.54998851954936989</c:v>
                </c:pt>
                <c:pt idx="6497">
                  <c:v>0.46285798966884617</c:v>
                </c:pt>
                <c:pt idx="6498">
                  <c:v>0.27988750219345093</c:v>
                </c:pt>
                <c:pt idx="6499">
                  <c:v>9.8759472370147705E-2</c:v>
                </c:pt>
                <c:pt idx="6500">
                  <c:v>-1.8815170526504516E-2</c:v>
                </c:pt>
                <c:pt idx="6501">
                  <c:v>-8.4717383980751043E-2</c:v>
                </c:pt>
                <c:pt idx="6502">
                  <c:v>-0.10304372727870942</c:v>
                </c:pt>
                <c:pt idx="6503">
                  <c:v>-0.12159284949302673</c:v>
                </c:pt>
                <c:pt idx="6504">
                  <c:v>-0.10649358451366425</c:v>
                </c:pt>
                <c:pt idx="6505">
                  <c:v>-9.6602434515953073E-2</c:v>
                </c:pt>
                <c:pt idx="6506">
                  <c:v>-6.3316574692726141E-2</c:v>
                </c:pt>
                <c:pt idx="6507">
                  <c:v>-1.6895529627799988E-2</c:v>
                </c:pt>
                <c:pt idx="6508">
                  <c:v>7.3063298463821411E-2</c:v>
                </c:pt>
                <c:pt idx="6509">
                  <c:v>0.1164671802520752</c:v>
                </c:pt>
                <c:pt idx="6510">
                  <c:v>0.12723365843296053</c:v>
                </c:pt>
                <c:pt idx="6511">
                  <c:v>9.0040689110755925E-2</c:v>
                </c:pt>
                <c:pt idx="6512">
                  <c:v>3.1613556146621709E-2</c:v>
                </c:pt>
                <c:pt idx="6513">
                  <c:v>-4.8895586729049687E-2</c:v>
                </c:pt>
                <c:pt idx="6514">
                  <c:v>-0.16715610802173617</c:v>
                </c:pt>
                <c:pt idx="6515">
                  <c:v>-0.23398919820785524</c:v>
                </c:pt>
                <c:pt idx="6516">
                  <c:v>-0.29361676454544067</c:v>
                </c:pt>
                <c:pt idx="6517">
                  <c:v>-0.35447809338569641</c:v>
                </c:pt>
                <c:pt idx="6518">
                  <c:v>-0.37144963681697846</c:v>
                </c:pt>
                <c:pt idx="6519">
                  <c:v>-0.31545728445053101</c:v>
                </c:pt>
                <c:pt idx="6520">
                  <c:v>-0.27712995529174805</c:v>
                </c:pt>
                <c:pt idx="6521">
                  <c:v>-0.28230532586574558</c:v>
                </c:pt>
                <c:pt idx="6522">
                  <c:v>-0.25486141920089722</c:v>
                </c:pt>
                <c:pt idx="6523">
                  <c:v>-0.21674517452716829</c:v>
                </c:pt>
                <c:pt idx="6524">
                  <c:v>-8.1973285675048829E-2</c:v>
                </c:pt>
                <c:pt idx="6525">
                  <c:v>9.6037008762359627E-2</c:v>
                </c:pt>
                <c:pt idx="6526">
                  <c:v>0.28394020736217501</c:v>
                </c:pt>
                <c:pt idx="6527">
                  <c:v>0.43284832477569585</c:v>
                </c:pt>
                <c:pt idx="6528">
                  <c:v>0.56031762599945067</c:v>
                </c:pt>
                <c:pt idx="6529">
                  <c:v>0.60734268844127659</c:v>
                </c:pt>
                <c:pt idx="6530">
                  <c:v>0.55863421261310575</c:v>
                </c:pt>
                <c:pt idx="6531">
                  <c:v>0.45976656675338745</c:v>
                </c:pt>
                <c:pt idx="6532">
                  <c:v>0.33533197045326235</c:v>
                </c:pt>
                <c:pt idx="6533">
                  <c:v>0.22003481805324557</c:v>
                </c:pt>
                <c:pt idx="6534">
                  <c:v>0.12459305584430695</c:v>
                </c:pt>
                <c:pt idx="6535">
                  <c:v>0.11068019092082979</c:v>
                </c:pt>
                <c:pt idx="6536">
                  <c:v>0.17225429534912109</c:v>
                </c:pt>
                <c:pt idx="6537">
                  <c:v>0.26251893281936645</c:v>
                </c:pt>
                <c:pt idx="6538">
                  <c:v>0.34199136435985567</c:v>
                </c:pt>
                <c:pt idx="6539">
                  <c:v>0.34710826277732854</c:v>
                </c:pt>
                <c:pt idx="6540">
                  <c:v>0.33585178792476655</c:v>
                </c:pt>
                <c:pt idx="6541">
                  <c:v>0.28388290464878085</c:v>
                </c:pt>
                <c:pt idx="6542">
                  <c:v>0.20424499690532685</c:v>
                </c:pt>
                <c:pt idx="6543">
                  <c:v>0.11996323049068451</c:v>
                </c:pt>
                <c:pt idx="6544">
                  <c:v>4.3400373458862308E-2</c:v>
                </c:pt>
                <c:pt idx="6545">
                  <c:v>3.7977665662765506E-3</c:v>
                </c:pt>
                <c:pt idx="6546">
                  <c:v>-9.2222285270690922E-3</c:v>
                </c:pt>
                <c:pt idx="6547">
                  <c:v>-1.325329899787903E-2</c:v>
                </c:pt>
                <c:pt idx="6548">
                  <c:v>3.0814826488494876E-3</c:v>
                </c:pt>
                <c:pt idx="6549">
                  <c:v>7.3265612125396729E-2</c:v>
                </c:pt>
                <c:pt idx="6550">
                  <c:v>0.15690827786922457</c:v>
                </c:pt>
                <c:pt idx="6551">
                  <c:v>0.18941178023815156</c:v>
                </c:pt>
                <c:pt idx="6552">
                  <c:v>0.23397282600402833</c:v>
                </c:pt>
                <c:pt idx="6553">
                  <c:v>0.32918888568878174</c:v>
                </c:pt>
                <c:pt idx="6554">
                  <c:v>0.37332483887672424</c:v>
                </c:pt>
                <c:pt idx="6555">
                  <c:v>0.35813669621944427</c:v>
                </c:pt>
                <c:pt idx="6556">
                  <c:v>0.3350904804468155</c:v>
                </c:pt>
                <c:pt idx="6557">
                  <c:v>0.26823984861373901</c:v>
                </c:pt>
                <c:pt idx="6558">
                  <c:v>0.21028166234493256</c:v>
                </c:pt>
                <c:pt idx="6559">
                  <c:v>0.16617552995681764</c:v>
                </c:pt>
                <c:pt idx="6560">
                  <c:v>8.0119718313217167E-2</c:v>
                </c:pt>
                <c:pt idx="6561">
                  <c:v>6.4379013776779181E-2</c:v>
                </c:pt>
                <c:pt idx="6562">
                  <c:v>5.4856823086738588E-2</c:v>
                </c:pt>
                <c:pt idx="6563">
                  <c:v>6.5137982368469239E-4</c:v>
                </c:pt>
                <c:pt idx="6564">
                  <c:v>-7.4084222316741943E-2</c:v>
                </c:pt>
                <c:pt idx="6565">
                  <c:v>-0.11332956433296204</c:v>
                </c:pt>
                <c:pt idx="6566">
                  <c:v>-0.12404751062393189</c:v>
                </c:pt>
                <c:pt idx="6567">
                  <c:v>-8.8271321654319765E-2</c:v>
                </c:pt>
                <c:pt idx="6568">
                  <c:v>-1.2318913936614991E-2</c:v>
                </c:pt>
                <c:pt idx="6569">
                  <c:v>5.3377477526664739E-2</c:v>
                </c:pt>
                <c:pt idx="6570">
                  <c:v>7.9022780656814576E-2</c:v>
                </c:pt>
                <c:pt idx="6571">
                  <c:v>9.9753499031066895E-2</c:v>
                </c:pt>
                <c:pt idx="6572">
                  <c:v>0.13666697144508363</c:v>
                </c:pt>
                <c:pt idx="6573">
                  <c:v>0.14322930157184602</c:v>
                </c:pt>
                <c:pt idx="6574">
                  <c:v>0.13708387792110444</c:v>
                </c:pt>
                <c:pt idx="6575">
                  <c:v>0.15681530714035036</c:v>
                </c:pt>
                <c:pt idx="6576">
                  <c:v>0.16036222815513612</c:v>
                </c:pt>
                <c:pt idx="6577">
                  <c:v>0.16341856777668001</c:v>
                </c:pt>
                <c:pt idx="6578">
                  <c:v>0.18482347011566164</c:v>
                </c:pt>
                <c:pt idx="6579">
                  <c:v>0.15603119552135469</c:v>
                </c:pt>
                <c:pt idx="6580">
                  <c:v>0.13126765251159669</c:v>
                </c:pt>
                <c:pt idx="6581">
                  <c:v>0.12074792683124543</c:v>
                </c:pt>
                <c:pt idx="6582">
                  <c:v>0.14498346626758576</c:v>
                </c:pt>
                <c:pt idx="6583">
                  <c:v>0.16941313326358795</c:v>
                </c:pt>
                <c:pt idx="6584">
                  <c:v>0.13478358328342438</c:v>
                </c:pt>
                <c:pt idx="6585">
                  <c:v>8.1524219512939464E-2</c:v>
                </c:pt>
                <c:pt idx="6586">
                  <c:v>6.607353687286377E-2</c:v>
                </c:pt>
                <c:pt idx="6587">
                  <c:v>8.1682679057121274E-2</c:v>
                </c:pt>
                <c:pt idx="6588">
                  <c:v>0.13789488673210146</c:v>
                </c:pt>
                <c:pt idx="6589">
                  <c:v>0.19306161224842072</c:v>
                </c:pt>
                <c:pt idx="6590">
                  <c:v>0.23457391977310182</c:v>
                </c:pt>
                <c:pt idx="6591">
                  <c:v>0.21481793224811555</c:v>
                </c:pt>
                <c:pt idx="6592">
                  <c:v>0.15176506698131562</c:v>
                </c:pt>
                <c:pt idx="6593">
                  <c:v>8.748779475688935E-2</c:v>
                </c:pt>
                <c:pt idx="6594">
                  <c:v>-1.8111750483512878E-2</c:v>
                </c:pt>
                <c:pt idx="6595">
                  <c:v>-0.10305951476097107</c:v>
                </c:pt>
                <c:pt idx="6596">
                  <c:v>-0.15623350918293</c:v>
                </c:pt>
                <c:pt idx="6597">
                  <c:v>-0.13108872771263122</c:v>
                </c:pt>
                <c:pt idx="6598">
                  <c:v>-2.5575721263885499E-2</c:v>
                </c:pt>
                <c:pt idx="6599">
                  <c:v>9.2778940200805668E-2</c:v>
                </c:pt>
                <c:pt idx="6600">
                  <c:v>0.20449993550777437</c:v>
                </c:pt>
                <c:pt idx="6601">
                  <c:v>0.25659336447715758</c:v>
                </c:pt>
                <c:pt idx="6602">
                  <c:v>0.30672212898731233</c:v>
                </c:pt>
                <c:pt idx="6603">
                  <c:v>0.3157092994451523</c:v>
                </c:pt>
                <c:pt idx="6604">
                  <c:v>0.26323170840740207</c:v>
                </c:pt>
                <c:pt idx="6605">
                  <c:v>0.19780019581317904</c:v>
                </c:pt>
                <c:pt idx="6606">
                  <c:v>0.13184828102588655</c:v>
                </c:pt>
                <c:pt idx="6607">
                  <c:v>6.9822771549224852E-2</c:v>
                </c:pt>
                <c:pt idx="6608">
                  <c:v>1.7805356383323669E-2</c:v>
                </c:pt>
                <c:pt idx="6609">
                  <c:v>-4.3089301586151124E-2</c:v>
                </c:pt>
                <c:pt idx="6610">
                  <c:v>-0.10044990241527559</c:v>
                </c:pt>
                <c:pt idx="6611">
                  <c:v>-0.10592348098754883</c:v>
                </c:pt>
                <c:pt idx="6612">
                  <c:v>-9.4528427124023442E-2</c:v>
                </c:pt>
                <c:pt idx="6613">
                  <c:v>-4.7356014847755437E-2</c:v>
                </c:pt>
                <c:pt idx="6614">
                  <c:v>1.9127411842346193E-2</c:v>
                </c:pt>
                <c:pt idx="6615">
                  <c:v>0.10135212779045105</c:v>
                </c:pt>
                <c:pt idx="6616">
                  <c:v>0.20035893738269808</c:v>
                </c:pt>
                <c:pt idx="6617">
                  <c:v>0.28560198605060577</c:v>
                </c:pt>
                <c:pt idx="6618">
                  <c:v>0.32849482119083406</c:v>
                </c:pt>
                <c:pt idx="6619">
                  <c:v>0.34701763093471527</c:v>
                </c:pt>
                <c:pt idx="6620">
                  <c:v>0.32516600131988527</c:v>
                </c:pt>
                <c:pt idx="6621">
                  <c:v>0.2870345538854599</c:v>
                </c:pt>
                <c:pt idx="6622">
                  <c:v>0.24714426398277284</c:v>
                </c:pt>
                <c:pt idx="6623">
                  <c:v>0.20696862995624543</c:v>
                </c:pt>
                <c:pt idx="6624">
                  <c:v>0.15571836948394777</c:v>
                </c:pt>
                <c:pt idx="6625">
                  <c:v>6.8085563778877256E-2</c:v>
                </c:pt>
                <c:pt idx="6626">
                  <c:v>-4.0521789193153385E-2</c:v>
                </c:pt>
                <c:pt idx="6627">
                  <c:v>-0.11097138226032258</c:v>
                </c:pt>
                <c:pt idx="6628">
                  <c:v>-0.1585332190990448</c:v>
                </c:pt>
                <c:pt idx="6629">
                  <c:v>-0.14490394413471222</c:v>
                </c:pt>
                <c:pt idx="6630">
                  <c:v>-8.2359786629676829E-2</c:v>
                </c:pt>
                <c:pt idx="6631">
                  <c:v>1.2345811128616333E-2</c:v>
                </c:pt>
                <c:pt idx="6632">
                  <c:v>0.10883480966091157</c:v>
                </c:pt>
                <c:pt idx="6633">
                  <c:v>0.18062809288501741</c:v>
                </c:pt>
                <c:pt idx="6634">
                  <c:v>0.21681884944438937</c:v>
                </c:pt>
                <c:pt idx="6635">
                  <c:v>0.20904848456382752</c:v>
                </c:pt>
                <c:pt idx="6636">
                  <c:v>0.16885355472564698</c:v>
                </c:pt>
                <c:pt idx="6637">
                  <c:v>0.14798893511295319</c:v>
                </c:pt>
                <c:pt idx="6638">
                  <c:v>0.15120958149433136</c:v>
                </c:pt>
                <c:pt idx="6639">
                  <c:v>0.12728219032287599</c:v>
                </c:pt>
                <c:pt idx="6640">
                  <c:v>8.2785463929176337E-2</c:v>
                </c:pt>
                <c:pt idx="6641">
                  <c:v>2.1776785254478456E-2</c:v>
                </c:pt>
                <c:pt idx="6642">
                  <c:v>2.5729503035545349E-2</c:v>
                </c:pt>
                <c:pt idx="6643">
                  <c:v>4.5269143581390385E-2</c:v>
                </c:pt>
                <c:pt idx="6644">
                  <c:v>9.148612082004548E-2</c:v>
                </c:pt>
                <c:pt idx="6645">
                  <c:v>0.14778077423572542</c:v>
                </c:pt>
                <c:pt idx="6646">
                  <c:v>0.19513386547565462</c:v>
                </c:pt>
                <c:pt idx="6647">
                  <c:v>0.22215969622135162</c:v>
                </c:pt>
                <c:pt idx="6648">
                  <c:v>0.22731810986995699</c:v>
                </c:pt>
                <c:pt idx="6649">
                  <c:v>0.24471416115760805</c:v>
                </c:pt>
                <c:pt idx="6650">
                  <c:v>0.28286139607429506</c:v>
                </c:pt>
                <c:pt idx="6651">
                  <c:v>0.29625444352626801</c:v>
                </c:pt>
                <c:pt idx="6652">
                  <c:v>0.27534012258052826</c:v>
                </c:pt>
                <c:pt idx="6653">
                  <c:v>0.227187716960907</c:v>
                </c:pt>
                <c:pt idx="6654">
                  <c:v>0.16215907752513886</c:v>
                </c:pt>
                <c:pt idx="6655">
                  <c:v>0.1167922854423523</c:v>
                </c:pt>
                <c:pt idx="6656">
                  <c:v>7.7772645950317382E-2</c:v>
                </c:pt>
                <c:pt idx="6657">
                  <c:v>4.8240113854408267E-2</c:v>
                </c:pt>
                <c:pt idx="6658">
                  <c:v>3.0721855759620668E-2</c:v>
                </c:pt>
                <c:pt idx="6659">
                  <c:v>2.14610356092453E-2</c:v>
                </c:pt>
                <c:pt idx="6660">
                  <c:v>1.6968035101890565E-2</c:v>
                </c:pt>
                <c:pt idx="6661">
                  <c:v>4.0549271106719971E-2</c:v>
                </c:pt>
                <c:pt idx="6662">
                  <c:v>5.0861420631408694E-2</c:v>
                </c:pt>
                <c:pt idx="6663">
                  <c:v>6.2865754365921026E-2</c:v>
                </c:pt>
                <c:pt idx="6664">
                  <c:v>5.8516595363616947E-2</c:v>
                </c:pt>
                <c:pt idx="6665">
                  <c:v>2.9616732001304626E-2</c:v>
                </c:pt>
                <c:pt idx="6666">
                  <c:v>9.3066623210906987E-2</c:v>
                </c:pt>
                <c:pt idx="6667">
                  <c:v>9.998095571994782E-2</c:v>
                </c:pt>
                <c:pt idx="6668">
                  <c:v>0.10365593075752259</c:v>
                </c:pt>
                <c:pt idx="6669">
                  <c:v>5.0345696210861206E-2</c:v>
                </c:pt>
                <c:pt idx="6670">
                  <c:v>2.1332981586456301E-2</c:v>
                </c:pt>
                <c:pt idx="6671">
                  <c:v>2.088625431060791E-3</c:v>
                </c:pt>
                <c:pt idx="6672">
                  <c:v>8.1387394666671761E-3</c:v>
                </c:pt>
                <c:pt idx="6673">
                  <c:v>9.3532061576843267E-3</c:v>
                </c:pt>
                <c:pt idx="6674">
                  <c:v>1.1245365142822266E-2</c:v>
                </c:pt>
                <c:pt idx="6675">
                  <c:v>2.3115212917327883E-2</c:v>
                </c:pt>
                <c:pt idx="6676">
                  <c:v>4.0669723749160766E-2</c:v>
                </c:pt>
                <c:pt idx="6677">
                  <c:v>5.522636711597443E-2</c:v>
                </c:pt>
                <c:pt idx="6678">
                  <c:v>0.12101163625717164</c:v>
                </c:pt>
                <c:pt idx="6679">
                  <c:v>0.17620058119297027</c:v>
                </c:pt>
                <c:pt idx="6680">
                  <c:v>0.19251723647117616</c:v>
                </c:pt>
                <c:pt idx="6681">
                  <c:v>0.18087484538555146</c:v>
                </c:pt>
                <c:pt idx="6682">
                  <c:v>0.18420658886432648</c:v>
                </c:pt>
                <c:pt idx="6683">
                  <c:v>0.20698909521102907</c:v>
                </c:pt>
                <c:pt idx="6684">
                  <c:v>0.22091190040111544</c:v>
                </c:pt>
                <c:pt idx="6685">
                  <c:v>0.22746955275535585</c:v>
                </c:pt>
                <c:pt idx="6686">
                  <c:v>0.24972990274429321</c:v>
                </c:pt>
                <c:pt idx="6687">
                  <c:v>0.27917823493480681</c:v>
                </c:pt>
                <c:pt idx="6688">
                  <c:v>0.30099945902824404</c:v>
                </c:pt>
                <c:pt idx="6689">
                  <c:v>0.29562002062797549</c:v>
                </c:pt>
                <c:pt idx="6690">
                  <c:v>0.23580300450325015</c:v>
                </c:pt>
                <c:pt idx="6691">
                  <c:v>0.15431094467639925</c:v>
                </c:pt>
                <c:pt idx="6692">
                  <c:v>6.3251670598983761E-2</c:v>
                </c:pt>
                <c:pt idx="6693">
                  <c:v>3.1007784605026248E-2</c:v>
                </c:pt>
                <c:pt idx="6694">
                  <c:v>3.703801810741425E-2</c:v>
                </c:pt>
                <c:pt idx="6695">
                  <c:v>7.6849370598793029E-2</c:v>
                </c:pt>
                <c:pt idx="6696">
                  <c:v>0.10853367805480958</c:v>
                </c:pt>
                <c:pt idx="6697">
                  <c:v>0.10489203214645386</c:v>
                </c:pt>
                <c:pt idx="6698">
                  <c:v>8.6927046775817876E-2</c:v>
                </c:pt>
                <c:pt idx="6699">
                  <c:v>6.4991217255592343E-2</c:v>
                </c:pt>
                <c:pt idx="6700">
                  <c:v>2.1876187920570375E-2</c:v>
                </c:pt>
                <c:pt idx="6701">
                  <c:v>1.1092168092727661E-3</c:v>
                </c:pt>
                <c:pt idx="6702">
                  <c:v>2.1810699105262756E-2</c:v>
                </c:pt>
                <c:pt idx="6703">
                  <c:v>5.5482475161552434E-2</c:v>
                </c:pt>
                <c:pt idx="6704">
                  <c:v>3.8498652577400212E-2</c:v>
                </c:pt>
                <c:pt idx="6705">
                  <c:v>3.1321780085563661E-2</c:v>
                </c:pt>
                <c:pt idx="6706">
                  <c:v>4.6542082428932194E-2</c:v>
                </c:pt>
                <c:pt idx="6707">
                  <c:v>5.7987422347068787E-2</c:v>
                </c:pt>
                <c:pt idx="6708">
                  <c:v>6.2384528517723088E-2</c:v>
                </c:pt>
                <c:pt idx="6709">
                  <c:v>5.3014365434646611E-2</c:v>
                </c:pt>
                <c:pt idx="6710">
                  <c:v>3.6774308681488038E-2</c:v>
                </c:pt>
                <c:pt idx="6711">
                  <c:v>3.2521044015884404E-2</c:v>
                </c:pt>
                <c:pt idx="6712">
                  <c:v>5.7903807163238528E-2</c:v>
                </c:pt>
                <c:pt idx="6713">
                  <c:v>9.3484699130058288E-2</c:v>
                </c:pt>
                <c:pt idx="6714">
                  <c:v>0.13313876152038576</c:v>
                </c:pt>
                <c:pt idx="6715">
                  <c:v>0.14588159859180452</c:v>
                </c:pt>
                <c:pt idx="6716">
                  <c:v>0.13739845812320711</c:v>
                </c:pt>
                <c:pt idx="6717">
                  <c:v>0.13207573771476747</c:v>
                </c:pt>
                <c:pt idx="6718">
                  <c:v>0.1309478098154068</c:v>
                </c:pt>
                <c:pt idx="6719">
                  <c:v>0.14956475973129274</c:v>
                </c:pt>
                <c:pt idx="6720">
                  <c:v>0.18672381520271303</c:v>
                </c:pt>
                <c:pt idx="6721">
                  <c:v>0.19196993708610535</c:v>
                </c:pt>
                <c:pt idx="6722">
                  <c:v>0.1732635247707367</c:v>
                </c:pt>
                <c:pt idx="6723">
                  <c:v>0.16235554397106172</c:v>
                </c:pt>
                <c:pt idx="6724">
                  <c:v>0.16090660393238068</c:v>
                </c:pt>
                <c:pt idx="6725">
                  <c:v>0.15033600747585296</c:v>
                </c:pt>
                <c:pt idx="6726">
                  <c:v>0.10429737031459808</c:v>
                </c:pt>
                <c:pt idx="6727">
                  <c:v>7.7258675694465637E-2</c:v>
                </c:pt>
                <c:pt idx="6728">
                  <c:v>5.3335962295532231E-2</c:v>
                </c:pt>
                <c:pt idx="6729">
                  <c:v>4.0750415325164796E-2</c:v>
                </c:pt>
                <c:pt idx="6730">
                  <c:v>4.489843010902405E-2</c:v>
                </c:pt>
                <c:pt idx="6731">
                  <c:v>6.2665194869041443E-2</c:v>
                </c:pt>
                <c:pt idx="6732">
                  <c:v>9.9624860286712649E-2</c:v>
                </c:pt>
                <c:pt idx="6733">
                  <c:v>0.12361072361469269</c:v>
                </c:pt>
                <c:pt idx="6734">
                  <c:v>0.12460182666778565</c:v>
                </c:pt>
                <c:pt idx="6735">
                  <c:v>0.11214550316333771</c:v>
                </c:pt>
                <c:pt idx="6736">
                  <c:v>0.11015218734741211</c:v>
                </c:pt>
                <c:pt idx="6737">
                  <c:v>0.14898588538169863</c:v>
                </c:pt>
                <c:pt idx="6738">
                  <c:v>0.20526650547981262</c:v>
                </c:pt>
                <c:pt idx="6739">
                  <c:v>0.22182348132133484</c:v>
                </c:pt>
                <c:pt idx="6740">
                  <c:v>0.25855744421482085</c:v>
                </c:pt>
                <c:pt idx="6741">
                  <c:v>0.25907141447067261</c:v>
                </c:pt>
                <c:pt idx="6742">
                  <c:v>0.19597761869430544</c:v>
                </c:pt>
                <c:pt idx="6743">
                  <c:v>9.8931380510330208E-2</c:v>
                </c:pt>
                <c:pt idx="6744">
                  <c:v>1.8380137681961062E-2</c:v>
                </c:pt>
                <c:pt idx="6745">
                  <c:v>-2.9526684880256653E-2</c:v>
                </c:pt>
                <c:pt idx="6746">
                  <c:v>-2.9362962841987611E-2</c:v>
                </c:pt>
                <c:pt idx="6747">
                  <c:v>-4.207188606262207E-2</c:v>
                </c:pt>
                <c:pt idx="6748">
                  <c:v>-3.1729331016540532E-2</c:v>
                </c:pt>
                <c:pt idx="6749">
                  <c:v>-1.6171644330024722E-2</c:v>
                </c:pt>
                <c:pt idx="6750">
                  <c:v>2.8228018283843994E-2</c:v>
                </c:pt>
                <c:pt idx="6751">
                  <c:v>0.11406748294830323</c:v>
                </c:pt>
                <c:pt idx="6752">
                  <c:v>0.14812809884548189</c:v>
                </c:pt>
                <c:pt idx="6753">
                  <c:v>0.13880178987979891</c:v>
                </c:pt>
                <c:pt idx="6754">
                  <c:v>0.11874759435653687</c:v>
                </c:pt>
                <c:pt idx="6755">
                  <c:v>9.8296372890472411E-2</c:v>
                </c:pt>
                <c:pt idx="6756">
                  <c:v>9.344435334205628E-2</c:v>
                </c:pt>
                <c:pt idx="6757">
                  <c:v>8.6967977285385134E-2</c:v>
                </c:pt>
                <c:pt idx="6758">
                  <c:v>6.794055283069611E-2</c:v>
                </c:pt>
                <c:pt idx="6759">
                  <c:v>8.963547706604004E-2</c:v>
                </c:pt>
                <c:pt idx="6760">
                  <c:v>0.11370612502098085</c:v>
                </c:pt>
                <c:pt idx="6761">
                  <c:v>0.14582721948623659</c:v>
                </c:pt>
                <c:pt idx="6762">
                  <c:v>0.18104324519634249</c:v>
                </c:pt>
                <c:pt idx="6763">
                  <c:v>0.1729495292901993</c:v>
                </c:pt>
                <c:pt idx="6764">
                  <c:v>0.13549752831459047</c:v>
                </c:pt>
                <c:pt idx="6765">
                  <c:v>0.10629127085208893</c:v>
                </c:pt>
                <c:pt idx="6766">
                  <c:v>0.10464469492435456</c:v>
                </c:pt>
                <c:pt idx="6767">
                  <c:v>0.12727751255035402</c:v>
                </c:pt>
                <c:pt idx="6768">
                  <c:v>0.16025931715965272</c:v>
                </c:pt>
                <c:pt idx="6769">
                  <c:v>0.18263076424598695</c:v>
                </c:pt>
                <c:pt idx="6770">
                  <c:v>0.17568368732929229</c:v>
                </c:pt>
                <c:pt idx="6771">
                  <c:v>0.15138967573642731</c:v>
                </c:pt>
                <c:pt idx="6772">
                  <c:v>0.1071946656703949</c:v>
                </c:pt>
                <c:pt idx="6773">
                  <c:v>2.9627841711044312E-2</c:v>
                </c:pt>
                <c:pt idx="6774">
                  <c:v>-1.1721328496932984E-2</c:v>
                </c:pt>
                <c:pt idx="6775">
                  <c:v>-1.1623095273971559E-2</c:v>
                </c:pt>
                <c:pt idx="6776">
                  <c:v>2.9461196064949038E-2</c:v>
                </c:pt>
                <c:pt idx="6777">
                  <c:v>0.11738226950168611</c:v>
                </c:pt>
                <c:pt idx="6778">
                  <c:v>0.22922956466674807</c:v>
                </c:pt>
                <c:pt idx="6779">
                  <c:v>0.31818267166614533</c:v>
                </c:pt>
                <c:pt idx="6780">
                  <c:v>0.37738163709640504</c:v>
                </c:pt>
                <c:pt idx="6781">
                  <c:v>0.42118605315685276</c:v>
                </c:pt>
                <c:pt idx="6782">
                  <c:v>0.41439451217651369</c:v>
                </c:pt>
                <c:pt idx="6783">
                  <c:v>0.35639188706874847</c:v>
                </c:pt>
                <c:pt idx="6784">
                  <c:v>0.30553982198238372</c:v>
                </c:pt>
                <c:pt idx="6785">
                  <c:v>0.21454662144184114</c:v>
                </c:pt>
                <c:pt idx="6786">
                  <c:v>0.12998652756214144</c:v>
                </c:pt>
                <c:pt idx="6787">
                  <c:v>5.6534973978996282E-2</c:v>
                </c:pt>
                <c:pt idx="6788">
                  <c:v>2.3988786935806274E-2</c:v>
                </c:pt>
                <c:pt idx="6789">
                  <c:v>1.5144288539886475E-2</c:v>
                </c:pt>
                <c:pt idx="6790">
                  <c:v>-1.4610437750816345E-2</c:v>
                </c:pt>
                <c:pt idx="6791">
                  <c:v>-2.7719895243644717E-2</c:v>
                </c:pt>
                <c:pt idx="6792">
                  <c:v>-5.1008185744285589E-2</c:v>
                </c:pt>
                <c:pt idx="6793">
                  <c:v>-7.6589169502258303E-2</c:v>
                </c:pt>
                <c:pt idx="6794">
                  <c:v>-5.1801068186759953E-2</c:v>
                </c:pt>
                <c:pt idx="6795">
                  <c:v>-1.6010845899581912E-2</c:v>
                </c:pt>
                <c:pt idx="6796">
                  <c:v>4.0669723749160766E-2</c:v>
                </c:pt>
                <c:pt idx="6797">
                  <c:v>9.2384837865829475E-2</c:v>
                </c:pt>
                <c:pt idx="6798">
                  <c:v>9.5912463068962103E-2</c:v>
                </c:pt>
                <c:pt idx="6799">
                  <c:v>7.0885795354843142E-2</c:v>
                </c:pt>
                <c:pt idx="6800">
                  <c:v>2.6296098232269288E-2</c:v>
                </c:pt>
                <c:pt idx="6801">
                  <c:v>-5.069535970687866E-3</c:v>
                </c:pt>
                <c:pt idx="6802">
                  <c:v>-2.4142568707466127E-2</c:v>
                </c:pt>
                <c:pt idx="6803">
                  <c:v>-1.5243106484413148E-2</c:v>
                </c:pt>
                <c:pt idx="6804">
                  <c:v>2.909632980823517E-2</c:v>
                </c:pt>
                <c:pt idx="6805">
                  <c:v>0.10154567062854768</c:v>
                </c:pt>
                <c:pt idx="6806">
                  <c:v>0.15541022121906281</c:v>
                </c:pt>
                <c:pt idx="6807">
                  <c:v>0.1787476283311844</c:v>
                </c:pt>
                <c:pt idx="6808">
                  <c:v>0.18625194489955904</c:v>
                </c:pt>
                <c:pt idx="6809">
                  <c:v>0.21161599695682526</c:v>
                </c:pt>
                <c:pt idx="6810">
                  <c:v>0.19944794118404388</c:v>
                </c:pt>
                <c:pt idx="6811">
                  <c:v>0.19193953156471252</c:v>
                </c:pt>
                <c:pt idx="6812">
                  <c:v>0.15581718742847445</c:v>
                </c:pt>
                <c:pt idx="6813">
                  <c:v>0.10841205596923828</c:v>
                </c:pt>
                <c:pt idx="6814">
                  <c:v>6.3183258175849924E-2</c:v>
                </c:pt>
                <c:pt idx="6815">
                  <c:v>4.5905320644378661E-2</c:v>
                </c:pt>
                <c:pt idx="6816">
                  <c:v>8.7193679809570313E-3</c:v>
                </c:pt>
                <c:pt idx="6817">
                  <c:v>-2.4406278133392335E-2</c:v>
                </c:pt>
                <c:pt idx="6818">
                  <c:v>-7.3552125692367557E-3</c:v>
                </c:pt>
                <c:pt idx="6819">
                  <c:v>4.2506334185600285E-2</c:v>
                </c:pt>
                <c:pt idx="6820">
                  <c:v>6.3960937857627867E-2</c:v>
                </c:pt>
                <c:pt idx="6821">
                  <c:v>8.6786713600158702E-2</c:v>
                </c:pt>
                <c:pt idx="6822">
                  <c:v>0.1178605717420578</c:v>
                </c:pt>
                <c:pt idx="6823">
                  <c:v>0.17316353738307955</c:v>
                </c:pt>
                <c:pt idx="6824">
                  <c:v>0.21733925163745882</c:v>
                </c:pt>
                <c:pt idx="6825">
                  <c:v>0.20126350164413453</c:v>
                </c:pt>
                <c:pt idx="6826">
                  <c:v>0.13871291220188142</c:v>
                </c:pt>
                <c:pt idx="6827">
                  <c:v>6.0994645357131963E-2</c:v>
                </c:pt>
                <c:pt idx="6828">
                  <c:v>1.1980944871902467E-3</c:v>
                </c:pt>
                <c:pt idx="6829">
                  <c:v>-5.4575572013854982E-2</c:v>
                </c:pt>
                <c:pt idx="6830">
                  <c:v>-8.8482990860939026E-2</c:v>
                </c:pt>
                <c:pt idx="6831">
                  <c:v>-0.12565081715583801</c:v>
                </c:pt>
                <c:pt idx="6832">
                  <c:v>-0.11966209888458253</c:v>
                </c:pt>
                <c:pt idx="6833">
                  <c:v>-0.1097528225183487</c:v>
                </c:pt>
                <c:pt idx="6834">
                  <c:v>-8.4255453944206249E-2</c:v>
                </c:pt>
                <c:pt idx="6835">
                  <c:v>-9.8151361942291262E-3</c:v>
                </c:pt>
                <c:pt idx="6836">
                  <c:v>6.26382976770401E-2</c:v>
                </c:pt>
                <c:pt idx="6837">
                  <c:v>0.12757221221923828</c:v>
                </c:pt>
                <c:pt idx="6838">
                  <c:v>0.19247922956943514</c:v>
                </c:pt>
                <c:pt idx="6839">
                  <c:v>0.22672403275966646</c:v>
                </c:pt>
                <c:pt idx="6840">
                  <c:v>0.24636073708534242</c:v>
                </c:pt>
                <c:pt idx="6841">
                  <c:v>0.28133761167526244</c:v>
                </c:pt>
                <c:pt idx="6842">
                  <c:v>0.30335003972053531</c:v>
                </c:pt>
                <c:pt idx="6843">
                  <c:v>0.28916644871234898</c:v>
                </c:pt>
                <c:pt idx="6844">
                  <c:v>0.2436932373046875</c:v>
                </c:pt>
                <c:pt idx="6845">
                  <c:v>0.16002542853355409</c:v>
                </c:pt>
                <c:pt idx="6846">
                  <c:v>9.1597802639007575E-2</c:v>
                </c:pt>
                <c:pt idx="6847">
                  <c:v>3.9751126170158385E-2</c:v>
                </c:pt>
                <c:pt idx="6848">
                  <c:v>5.958838999271393E-2</c:v>
                </c:pt>
                <c:pt idx="6849">
                  <c:v>0.11400959551334382</c:v>
                </c:pt>
                <c:pt idx="6850">
                  <c:v>0.1543781876564026</c:v>
                </c:pt>
                <c:pt idx="6851">
                  <c:v>0.15316956818103791</c:v>
                </c:pt>
                <c:pt idx="6852">
                  <c:v>0.13312648236751556</c:v>
                </c:pt>
                <c:pt idx="6853">
                  <c:v>8.9296338558197019E-2</c:v>
                </c:pt>
                <c:pt idx="6854">
                  <c:v>5.3542953729629521E-2</c:v>
                </c:pt>
                <c:pt idx="6855">
                  <c:v>4.6353217363357548E-2</c:v>
                </c:pt>
                <c:pt idx="6856">
                  <c:v>8.3131619095802314E-2</c:v>
                </c:pt>
                <c:pt idx="6857">
                  <c:v>0.14427653789520264</c:v>
                </c:pt>
                <c:pt idx="6858">
                  <c:v>0.18968075215816499</c:v>
                </c:pt>
                <c:pt idx="6859">
                  <c:v>0.16997738957405092</c:v>
                </c:pt>
                <c:pt idx="6860">
                  <c:v>0.12574788093566897</c:v>
                </c:pt>
                <c:pt idx="6861">
                  <c:v>0.10402372062206269</c:v>
                </c:pt>
                <c:pt idx="6862">
                  <c:v>0.119452183842659</c:v>
                </c:pt>
                <c:pt idx="6863">
                  <c:v>0.14911393940448761</c:v>
                </c:pt>
                <c:pt idx="6864">
                  <c:v>0.1573468190431595</c:v>
                </c:pt>
                <c:pt idx="6865">
                  <c:v>0.11750798463821412</c:v>
                </c:pt>
                <c:pt idx="6866">
                  <c:v>5.4879042506217959E-2</c:v>
                </c:pt>
                <c:pt idx="6867">
                  <c:v>3.2929179668426518E-2</c:v>
                </c:pt>
                <c:pt idx="6868">
                  <c:v>2.4586957097053528E-2</c:v>
                </c:pt>
                <c:pt idx="6869">
                  <c:v>4.6343277096748355E-2</c:v>
                </c:pt>
                <c:pt idx="6870">
                  <c:v>8.908934712409973E-2</c:v>
                </c:pt>
                <c:pt idx="6871">
                  <c:v>0.10671168565750122</c:v>
                </c:pt>
                <c:pt idx="6872">
                  <c:v>0.13349251806735993</c:v>
                </c:pt>
                <c:pt idx="6873">
                  <c:v>0.14890402436256409</c:v>
                </c:pt>
                <c:pt idx="6874">
                  <c:v>0.12553913533687591</c:v>
                </c:pt>
                <c:pt idx="6875">
                  <c:v>8.4060741662979124E-2</c:v>
                </c:pt>
                <c:pt idx="6876">
                  <c:v>5.814939022064209E-2</c:v>
                </c:pt>
                <c:pt idx="6877">
                  <c:v>6.5616869330406197E-2</c:v>
                </c:pt>
                <c:pt idx="6878">
                  <c:v>8.2515907287597667E-2</c:v>
                </c:pt>
                <c:pt idx="6879">
                  <c:v>9.9410852193832402E-2</c:v>
                </c:pt>
                <c:pt idx="6880">
                  <c:v>0.10582173943519593</c:v>
                </c:pt>
                <c:pt idx="6881">
                  <c:v>0.10310687720775605</c:v>
                </c:pt>
                <c:pt idx="6882">
                  <c:v>0.1182131588459015</c:v>
                </c:pt>
                <c:pt idx="6883">
                  <c:v>0.11700044631958008</c:v>
                </c:pt>
                <c:pt idx="6884">
                  <c:v>8.6146443486213684E-2</c:v>
                </c:pt>
                <c:pt idx="6885">
                  <c:v>8.8968894481658942E-2</c:v>
                </c:pt>
                <c:pt idx="6886">
                  <c:v>9.0578048229217528E-2</c:v>
                </c:pt>
                <c:pt idx="6887">
                  <c:v>0.11941885471343995</c:v>
                </c:pt>
                <c:pt idx="6888">
                  <c:v>0.18747576713562011</c:v>
                </c:pt>
                <c:pt idx="6889">
                  <c:v>0.23233268201351168</c:v>
                </c:pt>
                <c:pt idx="6890">
                  <c:v>0.22496051251888277</c:v>
                </c:pt>
                <c:pt idx="6891">
                  <c:v>0.21536873996257783</c:v>
                </c:pt>
                <c:pt idx="6892">
                  <c:v>0.18169696390628814</c:v>
                </c:pt>
                <c:pt idx="6893">
                  <c:v>0.1589647436141968</c:v>
                </c:pt>
                <c:pt idx="6894">
                  <c:v>0.10374597787857057</c:v>
                </c:pt>
                <c:pt idx="6895">
                  <c:v>2.9188131093978883E-2</c:v>
                </c:pt>
                <c:pt idx="6896">
                  <c:v>-4.6790589094161991E-2</c:v>
                </c:pt>
                <c:pt idx="6897">
                  <c:v>-0.11565909504890443</c:v>
                </c:pt>
                <c:pt idx="6898">
                  <c:v>-8.7849152684211729E-2</c:v>
                </c:pt>
                <c:pt idx="6899">
                  <c:v>-2.8733217716217042E-2</c:v>
                </c:pt>
                <c:pt idx="6900">
                  <c:v>5.3784443736076361E-2</c:v>
                </c:pt>
                <c:pt idx="6901">
                  <c:v>0.13261952877044678</c:v>
                </c:pt>
                <c:pt idx="6902">
                  <c:v>0.19264938354492189</c:v>
                </c:pt>
                <c:pt idx="6903">
                  <c:v>0.23296242713928225</c:v>
                </c:pt>
                <c:pt idx="6904">
                  <c:v>0.22792446613311768</c:v>
                </c:pt>
                <c:pt idx="6905">
                  <c:v>0.20327728271484377</c:v>
                </c:pt>
                <c:pt idx="6906">
                  <c:v>0.1646950149536133</c:v>
                </c:pt>
                <c:pt idx="6907">
                  <c:v>0.1292281436920166</c:v>
                </c:pt>
                <c:pt idx="6908">
                  <c:v>0.10945169091224671</c:v>
                </c:pt>
                <c:pt idx="6909">
                  <c:v>0.15327189445495606</c:v>
                </c:pt>
                <c:pt idx="6910">
                  <c:v>0.20831641316413879</c:v>
                </c:pt>
                <c:pt idx="6911">
                  <c:v>0.2380682158470154</c:v>
                </c:pt>
                <c:pt idx="6912">
                  <c:v>0.23460607945919038</c:v>
                </c:pt>
                <c:pt idx="6913">
                  <c:v>0.20360648095607758</c:v>
                </c:pt>
                <c:pt idx="6914">
                  <c:v>0.17381901025772095</c:v>
                </c:pt>
                <c:pt idx="6915">
                  <c:v>0.15766958534717559</c:v>
                </c:pt>
                <c:pt idx="6916">
                  <c:v>0.1506652057170868</c:v>
                </c:pt>
                <c:pt idx="6917">
                  <c:v>0.13124484837055206</c:v>
                </c:pt>
                <c:pt idx="6918">
                  <c:v>0.12350605845451355</c:v>
                </c:pt>
                <c:pt idx="6919">
                  <c:v>9.8836655616760263E-2</c:v>
                </c:pt>
                <c:pt idx="6920">
                  <c:v>6.7254089713096626E-2</c:v>
                </c:pt>
                <c:pt idx="6921">
                  <c:v>4.1936230659484867E-2</c:v>
                </c:pt>
                <c:pt idx="6922">
                  <c:v>3.4267022609710693E-2</c:v>
                </c:pt>
                <c:pt idx="6923">
                  <c:v>2.4202795028686525E-2</c:v>
                </c:pt>
                <c:pt idx="6924">
                  <c:v>1.2062805891036988E-2</c:v>
                </c:pt>
                <c:pt idx="6925">
                  <c:v>1.8966613411903383E-2</c:v>
                </c:pt>
                <c:pt idx="6926">
                  <c:v>3.1393700838088989E-3</c:v>
                </c:pt>
                <c:pt idx="6927">
                  <c:v>7.6838260889053349E-3</c:v>
                </c:pt>
                <c:pt idx="6928">
                  <c:v>2.9420850276947023E-2</c:v>
                </c:pt>
                <c:pt idx="6929">
                  <c:v>4.2451370358467105E-2</c:v>
                </c:pt>
                <c:pt idx="6930">
                  <c:v>7.0259558558464053E-2</c:v>
                </c:pt>
                <c:pt idx="6931">
                  <c:v>9.7897592782974246E-2</c:v>
                </c:pt>
                <c:pt idx="6932">
                  <c:v>0.14575062096118926</c:v>
                </c:pt>
                <c:pt idx="6933">
                  <c:v>0.23179824650287628</c:v>
                </c:pt>
                <c:pt idx="6934">
                  <c:v>0.27356958568096162</c:v>
                </c:pt>
                <c:pt idx="6935">
                  <c:v>0.27106814682483676</c:v>
                </c:pt>
                <c:pt idx="6936">
                  <c:v>0.24853707075119019</c:v>
                </c:pt>
                <c:pt idx="6937">
                  <c:v>0.2038579112291336</c:v>
                </c:pt>
                <c:pt idx="6938">
                  <c:v>0.14794332683086395</c:v>
                </c:pt>
                <c:pt idx="6939">
                  <c:v>0.10519024014472962</c:v>
                </c:pt>
                <c:pt idx="6940">
                  <c:v>6.5713933110237127E-2</c:v>
                </c:pt>
                <c:pt idx="6941">
                  <c:v>5.3619552254676822E-2</c:v>
                </c:pt>
                <c:pt idx="6942">
                  <c:v>4.2121002674102785E-2</c:v>
                </c:pt>
                <c:pt idx="6943">
                  <c:v>3.9611962437629704E-2</c:v>
                </c:pt>
                <c:pt idx="6944">
                  <c:v>4.8641817569732668E-2</c:v>
                </c:pt>
                <c:pt idx="6945">
                  <c:v>4.4514268040657043E-2</c:v>
                </c:pt>
                <c:pt idx="6946">
                  <c:v>7.4227479100227353E-2</c:v>
                </c:pt>
                <c:pt idx="6947">
                  <c:v>0.13253883719444276</c:v>
                </c:pt>
                <c:pt idx="6948">
                  <c:v>0.17873067140579224</c:v>
                </c:pt>
                <c:pt idx="6949">
                  <c:v>0.18720445632934571</c:v>
                </c:pt>
                <c:pt idx="6950">
                  <c:v>0.18852124929428102</c:v>
                </c:pt>
                <c:pt idx="6951">
                  <c:v>0.17055334031581879</c:v>
                </c:pt>
                <c:pt idx="6952">
                  <c:v>0.15725326359272004</c:v>
                </c:pt>
                <c:pt idx="6953">
                  <c:v>0.1424785190820694</c:v>
                </c:pt>
                <c:pt idx="6954">
                  <c:v>0.14880169808864593</c:v>
                </c:pt>
                <c:pt idx="6955">
                  <c:v>0.17530946552753449</c:v>
                </c:pt>
                <c:pt idx="6956">
                  <c:v>0.25327273070812228</c:v>
                </c:pt>
                <c:pt idx="6957">
                  <c:v>0.31024858474731448</c:v>
                </c:pt>
                <c:pt idx="6958">
                  <c:v>0.29685553729534153</c:v>
                </c:pt>
                <c:pt idx="6959">
                  <c:v>0.27868589937686922</c:v>
                </c:pt>
                <c:pt idx="6960">
                  <c:v>0.24003697335720064</c:v>
                </c:pt>
                <c:pt idx="6961">
                  <c:v>0.20816555500030517</c:v>
                </c:pt>
                <c:pt idx="6962">
                  <c:v>0.19668454706668856</c:v>
                </c:pt>
                <c:pt idx="6963">
                  <c:v>0.16740052163600921</c:v>
                </c:pt>
                <c:pt idx="6964">
                  <c:v>0.14350821375846864</c:v>
                </c:pt>
                <c:pt idx="6965">
                  <c:v>9.1021267175674436E-2</c:v>
                </c:pt>
                <c:pt idx="6966">
                  <c:v>4.2719172835350039E-2</c:v>
                </c:pt>
                <c:pt idx="6967">
                  <c:v>5.0519943237304693E-3</c:v>
                </c:pt>
                <c:pt idx="6968">
                  <c:v>2.7429288625717165E-2</c:v>
                </c:pt>
                <c:pt idx="6969">
                  <c:v>5.5971887111663822E-2</c:v>
                </c:pt>
                <c:pt idx="6970">
                  <c:v>5.1436786651611333E-2</c:v>
                </c:pt>
                <c:pt idx="6971">
                  <c:v>-3.6655610203742986E-2</c:v>
                </c:pt>
                <c:pt idx="6972">
                  <c:v>-0.13244469702243805</c:v>
                </c:pt>
                <c:pt idx="6973">
                  <c:v>-0.21335320472717287</c:v>
                </c:pt>
                <c:pt idx="6974">
                  <c:v>-0.2635275775194168</c:v>
                </c:pt>
                <c:pt idx="6975">
                  <c:v>-0.27471096217632296</c:v>
                </c:pt>
                <c:pt idx="6976">
                  <c:v>-0.2148436599969864</c:v>
                </c:pt>
                <c:pt idx="6977">
                  <c:v>-6.9225186109542855E-2</c:v>
                </c:pt>
                <c:pt idx="6978">
                  <c:v>9.1520619392395031E-2</c:v>
                </c:pt>
                <c:pt idx="6979">
                  <c:v>0.19615595877170564</c:v>
                </c:pt>
                <c:pt idx="6980">
                  <c:v>0.26282006442546846</c:v>
                </c:pt>
                <c:pt idx="6981">
                  <c:v>0.26862342596054078</c:v>
                </c:pt>
                <c:pt idx="6982">
                  <c:v>0.21954423666000367</c:v>
                </c:pt>
                <c:pt idx="6983">
                  <c:v>0.12783182859420777</c:v>
                </c:pt>
                <c:pt idx="6984">
                  <c:v>2.8926175832748414E-2</c:v>
                </c:pt>
                <c:pt idx="6985">
                  <c:v>-3.4392737746238709E-2</c:v>
                </c:pt>
                <c:pt idx="6986">
                  <c:v>-5.1368958950042724E-2</c:v>
                </c:pt>
                <c:pt idx="6987">
                  <c:v>-5.3630661964416508E-3</c:v>
                </c:pt>
                <c:pt idx="6988">
                  <c:v>7.8340410590171813E-2</c:v>
                </c:pt>
                <c:pt idx="6989">
                  <c:v>0.19018829047679903</c:v>
                </c:pt>
                <c:pt idx="6990">
                  <c:v>0.26509053826332096</c:v>
                </c:pt>
                <c:pt idx="6991">
                  <c:v>0.28030557811260226</c:v>
                </c:pt>
                <c:pt idx="6992">
                  <c:v>0.29000376999378208</c:v>
                </c:pt>
                <c:pt idx="6993">
                  <c:v>0.26573607087135315</c:v>
                </c:pt>
                <c:pt idx="6994">
                  <c:v>0.2262088930606842</c:v>
                </c:pt>
                <c:pt idx="6995">
                  <c:v>0.18608179092407229</c:v>
                </c:pt>
                <c:pt idx="6996">
                  <c:v>0.17650931417942048</c:v>
                </c:pt>
                <c:pt idx="6997">
                  <c:v>0.19135247111320497</c:v>
                </c:pt>
                <c:pt idx="6998">
                  <c:v>0.16220936357975008</c:v>
                </c:pt>
                <c:pt idx="6999">
                  <c:v>9.8649544715881346E-2</c:v>
                </c:pt>
                <c:pt idx="7000">
                  <c:v>3.345309019088745E-2</c:v>
                </c:pt>
              </c:numCache>
            </c:numRef>
          </c:yVal>
          <c:smooth val="0"/>
          <c:extLst>
            <c:ext xmlns:c16="http://schemas.microsoft.com/office/drawing/2014/chart" uri="{C3380CC4-5D6E-409C-BE32-E72D297353CC}">
              <c16:uniqueId val="{00000005-5215-4512-BA8E-8B06FAA48FA2}"/>
            </c:ext>
          </c:extLst>
        </c:ser>
        <c:dLbls>
          <c:showLegendKey val="0"/>
          <c:showVal val="0"/>
          <c:showCatName val="0"/>
          <c:showSerName val="0"/>
          <c:showPercent val="0"/>
          <c:showBubbleSize val="0"/>
        </c:dLbls>
        <c:axId val="221107983"/>
        <c:axId val="119824735"/>
      </c:scatterChart>
      <c:valAx>
        <c:axId val="221107983"/>
        <c:scaling>
          <c:orientation val="minMax"/>
          <c:max val="66"/>
          <c:min val="5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Time (s)</a:t>
                </a:r>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119824735"/>
        <c:crosses val="autoZero"/>
        <c:crossBetween val="midCat"/>
      </c:valAx>
      <c:valAx>
        <c:axId val="119824735"/>
        <c:scaling>
          <c:orientation val="minMax"/>
          <c:max val="10"/>
          <c:min val="-6"/>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Acceleration (m/s</a:t>
                </a:r>
                <a:r>
                  <a:rPr lang="en-US" sz="2400" baseline="30000" dirty="0"/>
                  <a:t>2</a:t>
                </a:r>
                <a:r>
                  <a:rPr lang="en-US" sz="2400" dirty="0"/>
                  <a:t>)</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21107983"/>
        <c:crosses val="autoZero"/>
        <c:crossBetween val="midCat"/>
        <c:majorUnit val="2"/>
      </c:valAx>
      <c:spPr>
        <a:noFill/>
        <a:ln w="25400">
          <a:noFill/>
        </a:ln>
        <a:effectLst/>
      </c:spPr>
    </c:plotArea>
    <c:legend>
      <c:legendPos val="b"/>
      <c:layout>
        <c:manualLayout>
          <c:xMode val="edge"/>
          <c:yMode val="edge"/>
          <c:x val="0.55446908701920716"/>
          <c:y val="2.9208996568122425E-2"/>
          <c:w val="0.40948366297304184"/>
          <c:h val="7.1617417290385982E-2"/>
        </c:manualLayout>
      </c:layout>
      <c:overlay val="0"/>
      <c:spPr>
        <a:solidFill>
          <a:schemeClr val="bg1"/>
        </a:solidFill>
        <a:ln>
          <a:solidFill>
            <a:schemeClr val="tx1"/>
          </a:solidFill>
        </a:ln>
        <a:effectLst/>
      </c:spPr>
      <c:txPr>
        <a:bodyPr rot="0" spcFirstLastPara="1" vertOverflow="ellipsis" vert="horz" wrap="square" anchor="ctr" anchorCtr="1"/>
        <a:lstStyle/>
        <a:p>
          <a:pPr>
            <a:defRPr sz="16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lt1"/>
    </a:solidFill>
    <a:ln>
      <a:noFill/>
    </a:ln>
    <a:effectLst/>
  </c:spPr>
  <c:txPr>
    <a:bodyPr/>
    <a:lstStyle/>
    <a:p>
      <a:pPr>
        <a:defRPr/>
      </a:pPr>
      <a:endParaRPr lang="en-US"/>
    </a:p>
  </c:txPr>
  <c:externalData r:id="rId3">
    <c:autoUpdate val="0"/>
  </c:externalData>
  <c:userShapes r:id="rId4"/>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4962844488188994E-2"/>
          <c:y val="2.7154952317240608E-2"/>
          <c:w val="0.87232783792650914"/>
          <c:h val="0.82944397380281809"/>
        </c:manualLayout>
      </c:layout>
      <c:scatterChart>
        <c:scatterStyle val="lineMarker"/>
        <c:varyColors val="0"/>
        <c:ser>
          <c:idx val="8"/>
          <c:order val="0"/>
          <c:tx>
            <c:strRef>
              <c:f>'Combined Sensor Data'!$J$1</c:f>
              <c:strCache>
                <c:ptCount val="1"/>
                <c:pt idx="0">
                  <c:v>z Angular Velocity</c:v>
                </c:pt>
              </c:strCache>
            </c:strRef>
          </c:tx>
          <c:spPr>
            <a:ln w="19050" cap="rnd">
              <a:solidFill>
                <a:schemeClr val="tx1">
                  <a:lumMod val="85000"/>
                  <a:lumOff val="15000"/>
                </a:schemeClr>
              </a:solidFill>
              <a:round/>
            </a:ln>
            <a:effectLst/>
          </c:spPr>
          <c:marker>
            <c:symbol val="circle"/>
            <c:size val="5"/>
            <c:spPr>
              <a:solidFill>
                <a:schemeClr val="accent3">
                  <a:lumMod val="60000"/>
                </a:schemeClr>
              </a:solidFill>
              <a:ln w="9525">
                <a:solidFill>
                  <a:schemeClr val="accent3">
                    <a:lumMod val="60000"/>
                  </a:schemeClr>
                </a:solidFill>
              </a:ln>
              <a:effectLst/>
            </c:spPr>
          </c:marker>
          <c:xVal>
            <c:numRef>
              <c:f>'Combined Sensor Data'!$A$2:$A$3001</c:f>
              <c:numCache>
                <c:formatCode>General</c:formatCode>
                <c:ptCount val="3000"/>
                <c:pt idx="0">
                  <c:v>3.085333330091089E-3</c:v>
                </c:pt>
                <c:pt idx="1">
                  <c:v>1.3085333339404315E-2</c:v>
                </c:pt>
                <c:pt idx="2">
                  <c:v>2.3086333327228203E-2</c:v>
                </c:pt>
                <c:pt idx="3">
                  <c:v>3.3086333336541429E-2</c:v>
                </c:pt>
                <c:pt idx="4">
                  <c:v>4.3087333324365318E-2</c:v>
                </c:pt>
                <c:pt idx="5">
                  <c:v>5.3087333333678544E-2</c:v>
                </c:pt>
                <c:pt idx="6">
                  <c:v>6.3088333350606263E-2</c:v>
                </c:pt>
                <c:pt idx="7">
                  <c:v>7.3088333330815658E-2</c:v>
                </c:pt>
                <c:pt idx="8">
                  <c:v>8.3089333347743377E-2</c:v>
                </c:pt>
                <c:pt idx="9">
                  <c:v>9.3089333327952772E-2</c:v>
                </c:pt>
                <c:pt idx="10">
                  <c:v>0.10309033334488049</c:v>
                </c:pt>
                <c:pt idx="11">
                  <c:v>0.11309033332508989</c:v>
                </c:pt>
                <c:pt idx="12">
                  <c:v>0.12309133334201761</c:v>
                </c:pt>
                <c:pt idx="13">
                  <c:v>0.13309133335133083</c:v>
                </c:pt>
                <c:pt idx="14">
                  <c:v>0.14309233333915472</c:v>
                </c:pt>
                <c:pt idx="15">
                  <c:v>0.15309233334846795</c:v>
                </c:pt>
                <c:pt idx="16">
                  <c:v>0.16309233332867734</c:v>
                </c:pt>
                <c:pt idx="17">
                  <c:v>0.17309333334560506</c:v>
                </c:pt>
                <c:pt idx="18">
                  <c:v>0.18309333332581446</c:v>
                </c:pt>
                <c:pt idx="19">
                  <c:v>0.19309433334274217</c:v>
                </c:pt>
                <c:pt idx="20">
                  <c:v>0.2030943333520554</c:v>
                </c:pt>
                <c:pt idx="21">
                  <c:v>0.21309533333987929</c:v>
                </c:pt>
                <c:pt idx="22">
                  <c:v>0.22309533334919252</c:v>
                </c:pt>
                <c:pt idx="23">
                  <c:v>0.2330963333370164</c:v>
                </c:pt>
                <c:pt idx="24">
                  <c:v>0.24309633334632963</c:v>
                </c:pt>
                <c:pt idx="25">
                  <c:v>0.25309733333415352</c:v>
                </c:pt>
                <c:pt idx="26">
                  <c:v>0.26309733334346674</c:v>
                </c:pt>
                <c:pt idx="27">
                  <c:v>0.27309833333129063</c:v>
                </c:pt>
                <c:pt idx="28">
                  <c:v>0.28309833334060386</c:v>
                </c:pt>
                <c:pt idx="29">
                  <c:v>0.29309933332842775</c:v>
                </c:pt>
                <c:pt idx="30">
                  <c:v>0.30309933333774097</c:v>
                </c:pt>
                <c:pt idx="31">
                  <c:v>0.31310033332556486</c:v>
                </c:pt>
                <c:pt idx="32">
                  <c:v>0.32310033333487809</c:v>
                </c:pt>
                <c:pt idx="33">
                  <c:v>0.33310133335180581</c:v>
                </c:pt>
                <c:pt idx="34">
                  <c:v>0.3431013333320152</c:v>
                </c:pt>
                <c:pt idx="35">
                  <c:v>0.35310233334894292</c:v>
                </c:pt>
                <c:pt idx="36">
                  <c:v>0.36310233332915232</c:v>
                </c:pt>
                <c:pt idx="37">
                  <c:v>0.37310333334608003</c:v>
                </c:pt>
                <c:pt idx="38">
                  <c:v>0.38310333332628943</c:v>
                </c:pt>
                <c:pt idx="39">
                  <c:v>0.39310433334321715</c:v>
                </c:pt>
                <c:pt idx="40">
                  <c:v>0.40310445832437836</c:v>
                </c:pt>
                <c:pt idx="41">
                  <c:v>0.41310545834130608</c:v>
                </c:pt>
                <c:pt idx="42">
                  <c:v>0.4231054583506193</c:v>
                </c:pt>
                <c:pt idx="43">
                  <c:v>0.4331054583308287</c:v>
                </c:pt>
                <c:pt idx="44">
                  <c:v>0.44310645834775642</c:v>
                </c:pt>
                <c:pt idx="45">
                  <c:v>0.45310645832796581</c:v>
                </c:pt>
                <c:pt idx="46">
                  <c:v>0.46310745834489353</c:v>
                </c:pt>
                <c:pt idx="47">
                  <c:v>0.47310745832510293</c:v>
                </c:pt>
                <c:pt idx="48">
                  <c:v>0.48310845834203064</c:v>
                </c:pt>
                <c:pt idx="49">
                  <c:v>0.49310845835134387</c:v>
                </c:pt>
                <c:pt idx="50">
                  <c:v>0.50310945833916776</c:v>
                </c:pt>
                <c:pt idx="51">
                  <c:v>0.51310945834848098</c:v>
                </c:pt>
                <c:pt idx="52">
                  <c:v>0.52311045833630487</c:v>
                </c:pt>
                <c:pt idx="53">
                  <c:v>0.5331104583456181</c:v>
                </c:pt>
                <c:pt idx="54">
                  <c:v>0.54311145833344199</c:v>
                </c:pt>
                <c:pt idx="55">
                  <c:v>0.55311145834275521</c:v>
                </c:pt>
                <c:pt idx="56">
                  <c:v>0.5631124583305791</c:v>
                </c:pt>
                <c:pt idx="57">
                  <c:v>0.57311245833989233</c:v>
                </c:pt>
                <c:pt idx="58">
                  <c:v>0.58311345832771622</c:v>
                </c:pt>
                <c:pt idx="59">
                  <c:v>0.59311345833702944</c:v>
                </c:pt>
                <c:pt idx="60">
                  <c:v>0.60311445832485333</c:v>
                </c:pt>
                <c:pt idx="61">
                  <c:v>0.61311445833416656</c:v>
                </c:pt>
                <c:pt idx="62">
                  <c:v>0.62311545835109428</c:v>
                </c:pt>
                <c:pt idx="63">
                  <c:v>0.63311545833130367</c:v>
                </c:pt>
                <c:pt idx="64">
                  <c:v>0.64311645834823139</c:v>
                </c:pt>
                <c:pt idx="65">
                  <c:v>0.65311645832844079</c:v>
                </c:pt>
                <c:pt idx="66">
                  <c:v>0.6631174583453685</c:v>
                </c:pt>
                <c:pt idx="67">
                  <c:v>0.6731174583255779</c:v>
                </c:pt>
                <c:pt idx="68">
                  <c:v>0.68311745833489113</c:v>
                </c:pt>
                <c:pt idx="69">
                  <c:v>0.69311845835181884</c:v>
                </c:pt>
                <c:pt idx="70">
                  <c:v>0.70311845833202824</c:v>
                </c:pt>
                <c:pt idx="71">
                  <c:v>0.71311945834895596</c:v>
                </c:pt>
                <c:pt idx="72">
                  <c:v>0.72311945832916535</c:v>
                </c:pt>
                <c:pt idx="73">
                  <c:v>0.73312045834609307</c:v>
                </c:pt>
                <c:pt idx="74">
                  <c:v>0.74312045832630247</c:v>
                </c:pt>
                <c:pt idx="75">
                  <c:v>0.75312145834323019</c:v>
                </c:pt>
                <c:pt idx="76">
                  <c:v>0.76312145832343958</c:v>
                </c:pt>
                <c:pt idx="77">
                  <c:v>0.7731224583403673</c:v>
                </c:pt>
                <c:pt idx="78">
                  <c:v>0.78312245834968053</c:v>
                </c:pt>
                <c:pt idx="79">
                  <c:v>0.79312345833750442</c:v>
                </c:pt>
                <c:pt idx="80">
                  <c:v>0.80312345834681764</c:v>
                </c:pt>
                <c:pt idx="81">
                  <c:v>0.81312445833464153</c:v>
                </c:pt>
                <c:pt idx="82">
                  <c:v>0.82312445834395476</c:v>
                </c:pt>
                <c:pt idx="83">
                  <c:v>0.83312545833177865</c:v>
                </c:pt>
                <c:pt idx="84">
                  <c:v>0.84312545834109187</c:v>
                </c:pt>
                <c:pt idx="85">
                  <c:v>0.85312645832891576</c:v>
                </c:pt>
                <c:pt idx="86">
                  <c:v>0.86312645833822899</c:v>
                </c:pt>
                <c:pt idx="87">
                  <c:v>0.87312745832605287</c:v>
                </c:pt>
                <c:pt idx="88">
                  <c:v>0.8831274583353661</c:v>
                </c:pt>
                <c:pt idx="89">
                  <c:v>0.89312845832318999</c:v>
                </c:pt>
                <c:pt idx="90">
                  <c:v>0.90312845833250321</c:v>
                </c:pt>
                <c:pt idx="91">
                  <c:v>0.91312945834943093</c:v>
                </c:pt>
                <c:pt idx="92">
                  <c:v>0.92312945832964033</c:v>
                </c:pt>
                <c:pt idx="93">
                  <c:v>0.93313045834656805</c:v>
                </c:pt>
                <c:pt idx="94">
                  <c:v>0.94313045832677744</c:v>
                </c:pt>
                <c:pt idx="95">
                  <c:v>0.95313145834370516</c:v>
                </c:pt>
                <c:pt idx="96">
                  <c:v>0.96313145832391456</c:v>
                </c:pt>
                <c:pt idx="97">
                  <c:v>0.97313145833322778</c:v>
                </c:pt>
                <c:pt idx="98">
                  <c:v>0.9831324583501555</c:v>
                </c:pt>
                <c:pt idx="99">
                  <c:v>0.9931324583303649</c:v>
                </c:pt>
                <c:pt idx="100">
                  <c:v>1.0031334583472926</c:v>
                </c:pt>
                <c:pt idx="101">
                  <c:v>1.013133458327502</c:v>
                </c:pt>
                <c:pt idx="102">
                  <c:v>1.0231344583444297</c:v>
                </c:pt>
                <c:pt idx="103">
                  <c:v>1.0331344583246391</c:v>
                </c:pt>
                <c:pt idx="104">
                  <c:v>1.0431354583415668</c:v>
                </c:pt>
                <c:pt idx="105">
                  <c:v>1.0531354583508801</c:v>
                </c:pt>
                <c:pt idx="106">
                  <c:v>1.063136458338704</c:v>
                </c:pt>
                <c:pt idx="107">
                  <c:v>1.0731364583480172</c:v>
                </c:pt>
                <c:pt idx="108">
                  <c:v>1.0831374583358411</c:v>
                </c:pt>
                <c:pt idx="109">
                  <c:v>1.0931374583451543</c:v>
                </c:pt>
                <c:pt idx="110">
                  <c:v>1.1031384583329782</c:v>
                </c:pt>
                <c:pt idx="111">
                  <c:v>1.1131384583422914</c:v>
                </c:pt>
                <c:pt idx="112">
                  <c:v>1.1231394583301153</c:v>
                </c:pt>
                <c:pt idx="113">
                  <c:v>1.1331394583394285</c:v>
                </c:pt>
                <c:pt idx="114">
                  <c:v>1.1431404583272524</c:v>
                </c:pt>
                <c:pt idx="115">
                  <c:v>1.1531404583365656</c:v>
                </c:pt>
                <c:pt idx="116">
                  <c:v>1.1631414583243895</c:v>
                </c:pt>
                <c:pt idx="117">
                  <c:v>1.1731414583337028</c:v>
                </c:pt>
                <c:pt idx="118">
                  <c:v>1.1831424583506305</c:v>
                </c:pt>
                <c:pt idx="119">
                  <c:v>1.1931424583308399</c:v>
                </c:pt>
                <c:pt idx="120">
                  <c:v>1.2031434583477676</c:v>
                </c:pt>
                <c:pt idx="121">
                  <c:v>1.213143458327977</c:v>
                </c:pt>
                <c:pt idx="122">
                  <c:v>1.2231444583449047</c:v>
                </c:pt>
                <c:pt idx="123">
                  <c:v>1.2331444583251141</c:v>
                </c:pt>
                <c:pt idx="124">
                  <c:v>1.2431444583344273</c:v>
                </c:pt>
                <c:pt idx="125">
                  <c:v>1.253145458351355</c:v>
                </c:pt>
                <c:pt idx="126">
                  <c:v>1.2631454583315644</c:v>
                </c:pt>
                <c:pt idx="127">
                  <c:v>1.2731464583484922</c:v>
                </c:pt>
                <c:pt idx="128">
                  <c:v>1.2831464583287016</c:v>
                </c:pt>
                <c:pt idx="129">
                  <c:v>1.2931474583456293</c:v>
                </c:pt>
                <c:pt idx="130">
                  <c:v>1.3031474583258387</c:v>
                </c:pt>
                <c:pt idx="131">
                  <c:v>1.3131484583427664</c:v>
                </c:pt>
                <c:pt idx="132">
                  <c:v>1.3231484583520796</c:v>
                </c:pt>
                <c:pt idx="133">
                  <c:v>1.3331494583399035</c:v>
                </c:pt>
                <c:pt idx="134">
                  <c:v>1.3431494583492167</c:v>
                </c:pt>
                <c:pt idx="135">
                  <c:v>1.3531504583370406</c:v>
                </c:pt>
                <c:pt idx="136">
                  <c:v>1.3631504583463538</c:v>
                </c:pt>
                <c:pt idx="137">
                  <c:v>1.3731514583341777</c:v>
                </c:pt>
                <c:pt idx="138">
                  <c:v>1.383151458343491</c:v>
                </c:pt>
                <c:pt idx="139">
                  <c:v>1.3931524583313148</c:v>
                </c:pt>
                <c:pt idx="140">
                  <c:v>1.4031530833453871</c:v>
                </c:pt>
                <c:pt idx="141">
                  <c:v>1.413154083333211</c:v>
                </c:pt>
                <c:pt idx="142">
                  <c:v>1.4231540833425242</c:v>
                </c:pt>
                <c:pt idx="143">
                  <c:v>1.4331550833303481</c:v>
                </c:pt>
                <c:pt idx="144">
                  <c:v>1.4431550833396614</c:v>
                </c:pt>
                <c:pt idx="145">
                  <c:v>1.4531560833274852</c:v>
                </c:pt>
                <c:pt idx="146">
                  <c:v>1.4631560833367985</c:v>
                </c:pt>
                <c:pt idx="147">
                  <c:v>1.4731570833246224</c:v>
                </c:pt>
                <c:pt idx="148">
                  <c:v>1.4831570833339356</c:v>
                </c:pt>
                <c:pt idx="149">
                  <c:v>1.4931580833508633</c:v>
                </c:pt>
                <c:pt idx="150">
                  <c:v>1.5031580833310727</c:v>
                </c:pt>
                <c:pt idx="151">
                  <c:v>1.5131590833480004</c:v>
                </c:pt>
                <c:pt idx="152">
                  <c:v>1.5231590833282098</c:v>
                </c:pt>
                <c:pt idx="153">
                  <c:v>1.5331600833451375</c:v>
                </c:pt>
                <c:pt idx="154">
                  <c:v>1.5431600833253469</c:v>
                </c:pt>
                <c:pt idx="155">
                  <c:v>1.5531600833346602</c:v>
                </c:pt>
                <c:pt idx="156">
                  <c:v>1.5631610833515879</c:v>
                </c:pt>
                <c:pt idx="157">
                  <c:v>1.5731610833317973</c:v>
                </c:pt>
                <c:pt idx="158">
                  <c:v>1.583162083348725</c:v>
                </c:pt>
                <c:pt idx="159">
                  <c:v>1.5931620833289344</c:v>
                </c:pt>
                <c:pt idx="160">
                  <c:v>1.6031630833458621</c:v>
                </c:pt>
                <c:pt idx="161">
                  <c:v>1.6131630833260715</c:v>
                </c:pt>
                <c:pt idx="162">
                  <c:v>1.6231640833429992</c:v>
                </c:pt>
                <c:pt idx="163">
                  <c:v>1.6331640833232086</c:v>
                </c:pt>
                <c:pt idx="164">
                  <c:v>1.6431650833401363</c:v>
                </c:pt>
                <c:pt idx="165">
                  <c:v>1.6531650833494496</c:v>
                </c:pt>
                <c:pt idx="166">
                  <c:v>1.6631660833372734</c:v>
                </c:pt>
                <c:pt idx="167">
                  <c:v>1.6731660833465867</c:v>
                </c:pt>
                <c:pt idx="168">
                  <c:v>1.6831670833344106</c:v>
                </c:pt>
                <c:pt idx="169">
                  <c:v>1.6931670833437238</c:v>
                </c:pt>
                <c:pt idx="170">
                  <c:v>1.7031680833315477</c:v>
                </c:pt>
                <c:pt idx="171">
                  <c:v>1.7131680833408609</c:v>
                </c:pt>
                <c:pt idx="172">
                  <c:v>1.7231690833286848</c:v>
                </c:pt>
                <c:pt idx="173">
                  <c:v>1.733169083337998</c:v>
                </c:pt>
                <c:pt idx="174">
                  <c:v>1.7431700833258219</c:v>
                </c:pt>
                <c:pt idx="175">
                  <c:v>1.7531700833351351</c:v>
                </c:pt>
                <c:pt idx="176">
                  <c:v>1.7631710833520629</c:v>
                </c:pt>
                <c:pt idx="177">
                  <c:v>1.7731710833322722</c:v>
                </c:pt>
                <c:pt idx="178">
                  <c:v>1.7831720833492</c:v>
                </c:pt>
                <c:pt idx="179">
                  <c:v>1.7931720833294094</c:v>
                </c:pt>
                <c:pt idx="180">
                  <c:v>1.8031730833463371</c:v>
                </c:pt>
                <c:pt idx="181">
                  <c:v>1.8131730833265465</c:v>
                </c:pt>
                <c:pt idx="182">
                  <c:v>1.8231740833434742</c:v>
                </c:pt>
                <c:pt idx="183">
                  <c:v>1.8331740833236836</c:v>
                </c:pt>
                <c:pt idx="184">
                  <c:v>1.8431740833329968</c:v>
                </c:pt>
                <c:pt idx="185">
                  <c:v>1.8531750833499245</c:v>
                </c:pt>
                <c:pt idx="186">
                  <c:v>1.8631750833301339</c:v>
                </c:pt>
                <c:pt idx="187">
                  <c:v>1.8731760833470616</c:v>
                </c:pt>
                <c:pt idx="188">
                  <c:v>1.883176083327271</c:v>
                </c:pt>
                <c:pt idx="189">
                  <c:v>1.8931770833441988</c:v>
                </c:pt>
                <c:pt idx="190">
                  <c:v>1.9031770833244082</c:v>
                </c:pt>
                <c:pt idx="191">
                  <c:v>1.9131780833413359</c:v>
                </c:pt>
                <c:pt idx="192">
                  <c:v>1.9231780833506491</c:v>
                </c:pt>
                <c:pt idx="193">
                  <c:v>1.933179083338473</c:v>
                </c:pt>
                <c:pt idx="194">
                  <c:v>1.9431790833477862</c:v>
                </c:pt>
                <c:pt idx="195">
                  <c:v>1.9531800833356101</c:v>
                </c:pt>
                <c:pt idx="196">
                  <c:v>1.9631800833449233</c:v>
                </c:pt>
                <c:pt idx="197">
                  <c:v>1.9731810833327472</c:v>
                </c:pt>
                <c:pt idx="198">
                  <c:v>1.9831810833420604</c:v>
                </c:pt>
                <c:pt idx="199">
                  <c:v>1.9931820833298843</c:v>
                </c:pt>
                <c:pt idx="200">
                  <c:v>2.0031820833391976</c:v>
                </c:pt>
                <c:pt idx="201">
                  <c:v>2.0131830833270214</c:v>
                </c:pt>
                <c:pt idx="202">
                  <c:v>2.0231830833363347</c:v>
                </c:pt>
                <c:pt idx="203">
                  <c:v>2.0331840833241586</c:v>
                </c:pt>
                <c:pt idx="204">
                  <c:v>2.0431840833334718</c:v>
                </c:pt>
                <c:pt idx="205">
                  <c:v>2.0531850833503995</c:v>
                </c:pt>
                <c:pt idx="206">
                  <c:v>2.0631850833306089</c:v>
                </c:pt>
                <c:pt idx="207">
                  <c:v>2.0731860833475366</c:v>
                </c:pt>
                <c:pt idx="208">
                  <c:v>2.083186083327746</c:v>
                </c:pt>
                <c:pt idx="209">
                  <c:v>2.0931870833446737</c:v>
                </c:pt>
                <c:pt idx="210">
                  <c:v>2.1031870833248831</c:v>
                </c:pt>
                <c:pt idx="211">
                  <c:v>2.1131870833341964</c:v>
                </c:pt>
                <c:pt idx="212">
                  <c:v>2.1231880833511241</c:v>
                </c:pt>
                <c:pt idx="213">
                  <c:v>2.1331880833313335</c:v>
                </c:pt>
                <c:pt idx="214">
                  <c:v>2.1431890833482612</c:v>
                </c:pt>
                <c:pt idx="215">
                  <c:v>2.1531890833284706</c:v>
                </c:pt>
                <c:pt idx="216">
                  <c:v>2.1631900833453983</c:v>
                </c:pt>
                <c:pt idx="217">
                  <c:v>2.1731900833256077</c:v>
                </c:pt>
                <c:pt idx="218">
                  <c:v>2.1831910833425354</c:v>
                </c:pt>
                <c:pt idx="219">
                  <c:v>2.1931910833518486</c:v>
                </c:pt>
                <c:pt idx="220">
                  <c:v>2.2031920833396725</c:v>
                </c:pt>
                <c:pt idx="221">
                  <c:v>2.2131920833489858</c:v>
                </c:pt>
                <c:pt idx="222">
                  <c:v>2.2231930833368097</c:v>
                </c:pt>
                <c:pt idx="223">
                  <c:v>2.2331930833461229</c:v>
                </c:pt>
                <c:pt idx="224">
                  <c:v>2.2431940833339468</c:v>
                </c:pt>
                <c:pt idx="225">
                  <c:v>2.25319408334326</c:v>
                </c:pt>
                <c:pt idx="226">
                  <c:v>2.2631950833310839</c:v>
                </c:pt>
                <c:pt idx="227">
                  <c:v>2.2731950833403971</c:v>
                </c:pt>
                <c:pt idx="228">
                  <c:v>2.283196083328221</c:v>
                </c:pt>
                <c:pt idx="229">
                  <c:v>2.2931960833375342</c:v>
                </c:pt>
                <c:pt idx="230">
                  <c:v>2.3031970833253581</c:v>
                </c:pt>
                <c:pt idx="231">
                  <c:v>2.3131970833346713</c:v>
                </c:pt>
                <c:pt idx="232">
                  <c:v>2.3231980833515991</c:v>
                </c:pt>
                <c:pt idx="233">
                  <c:v>2.3331980833318084</c:v>
                </c:pt>
                <c:pt idx="234">
                  <c:v>2.3431990833487362</c:v>
                </c:pt>
                <c:pt idx="235">
                  <c:v>2.3531990833289456</c:v>
                </c:pt>
                <c:pt idx="236">
                  <c:v>2.3632000833458733</c:v>
                </c:pt>
                <c:pt idx="237">
                  <c:v>2.3732000833260827</c:v>
                </c:pt>
                <c:pt idx="238">
                  <c:v>2.3832010833430104</c:v>
                </c:pt>
                <c:pt idx="239">
                  <c:v>2.3932010833232198</c:v>
                </c:pt>
                <c:pt idx="240">
                  <c:v>2.4032014583353885</c:v>
                </c:pt>
                <c:pt idx="241">
                  <c:v>2.4132014583447017</c:v>
                </c:pt>
                <c:pt idx="242">
                  <c:v>2.4232024583325256</c:v>
                </c:pt>
                <c:pt idx="243">
                  <c:v>2.4332024583418388</c:v>
                </c:pt>
                <c:pt idx="244">
                  <c:v>2.443202458351152</c:v>
                </c:pt>
                <c:pt idx="245">
                  <c:v>2.4532034583389759</c:v>
                </c:pt>
                <c:pt idx="246">
                  <c:v>2.4632034583482891</c:v>
                </c:pt>
                <c:pt idx="247">
                  <c:v>2.473204458336113</c:v>
                </c:pt>
                <c:pt idx="248">
                  <c:v>2.4832044583454262</c:v>
                </c:pt>
                <c:pt idx="249">
                  <c:v>2.4932054583332501</c:v>
                </c:pt>
                <c:pt idx="250">
                  <c:v>2.5032054583425634</c:v>
                </c:pt>
                <c:pt idx="251">
                  <c:v>2.5132064583303872</c:v>
                </c:pt>
                <c:pt idx="252">
                  <c:v>2.5232064583397005</c:v>
                </c:pt>
                <c:pt idx="253">
                  <c:v>2.5332074583275244</c:v>
                </c:pt>
                <c:pt idx="254">
                  <c:v>2.5432074583368376</c:v>
                </c:pt>
                <c:pt idx="255">
                  <c:v>2.5532084583246615</c:v>
                </c:pt>
                <c:pt idx="256">
                  <c:v>2.5632084583339747</c:v>
                </c:pt>
                <c:pt idx="257">
                  <c:v>2.5732094583509024</c:v>
                </c:pt>
                <c:pt idx="258">
                  <c:v>2.5832094583311118</c:v>
                </c:pt>
                <c:pt idx="259">
                  <c:v>2.5932104583480395</c:v>
                </c:pt>
                <c:pt idx="260">
                  <c:v>2.6032104583282489</c:v>
                </c:pt>
                <c:pt idx="261">
                  <c:v>2.6132114583451767</c:v>
                </c:pt>
                <c:pt idx="262">
                  <c:v>2.623211458325386</c:v>
                </c:pt>
                <c:pt idx="263">
                  <c:v>2.6332124583423138</c:v>
                </c:pt>
                <c:pt idx="264">
                  <c:v>2.643212458351627</c:v>
                </c:pt>
                <c:pt idx="265">
                  <c:v>2.6532134583394509</c:v>
                </c:pt>
                <c:pt idx="266">
                  <c:v>2.6632134583487641</c:v>
                </c:pt>
                <c:pt idx="267">
                  <c:v>2.673214458336588</c:v>
                </c:pt>
                <c:pt idx="268">
                  <c:v>2.6832144583459012</c:v>
                </c:pt>
                <c:pt idx="269">
                  <c:v>2.6932154583337251</c:v>
                </c:pt>
                <c:pt idx="270">
                  <c:v>2.7032154583430383</c:v>
                </c:pt>
                <c:pt idx="271">
                  <c:v>2.7132164583308622</c:v>
                </c:pt>
                <c:pt idx="272">
                  <c:v>2.7232164583401754</c:v>
                </c:pt>
                <c:pt idx="273">
                  <c:v>2.7332164583494887</c:v>
                </c:pt>
                <c:pt idx="274">
                  <c:v>2.7432174583373126</c:v>
                </c:pt>
                <c:pt idx="275">
                  <c:v>2.7532174583466258</c:v>
                </c:pt>
                <c:pt idx="276">
                  <c:v>2.7632184583344497</c:v>
                </c:pt>
                <c:pt idx="277">
                  <c:v>2.7732184583437629</c:v>
                </c:pt>
                <c:pt idx="278">
                  <c:v>2.7832194583315868</c:v>
                </c:pt>
                <c:pt idx="279">
                  <c:v>2.7932194583409</c:v>
                </c:pt>
                <c:pt idx="280">
                  <c:v>2.8032204583287239</c:v>
                </c:pt>
                <c:pt idx="281">
                  <c:v>2.8132204583380371</c:v>
                </c:pt>
                <c:pt idx="282">
                  <c:v>2.823221458325861</c:v>
                </c:pt>
                <c:pt idx="283">
                  <c:v>2.8332214583351742</c:v>
                </c:pt>
                <c:pt idx="284">
                  <c:v>2.843222458352102</c:v>
                </c:pt>
                <c:pt idx="285">
                  <c:v>2.8532224583323114</c:v>
                </c:pt>
                <c:pt idx="286">
                  <c:v>2.8632234583492391</c:v>
                </c:pt>
                <c:pt idx="287">
                  <c:v>2.8732234583294485</c:v>
                </c:pt>
                <c:pt idx="288">
                  <c:v>2.8832244583463762</c:v>
                </c:pt>
                <c:pt idx="289">
                  <c:v>2.8932244583265856</c:v>
                </c:pt>
                <c:pt idx="290">
                  <c:v>2.9032254583435133</c:v>
                </c:pt>
                <c:pt idx="291">
                  <c:v>2.9132254583237227</c:v>
                </c:pt>
                <c:pt idx="292">
                  <c:v>2.9232264583406504</c:v>
                </c:pt>
                <c:pt idx="293">
                  <c:v>2.9332264583499637</c:v>
                </c:pt>
                <c:pt idx="294">
                  <c:v>2.9432274583377875</c:v>
                </c:pt>
                <c:pt idx="295">
                  <c:v>2.9532274583471008</c:v>
                </c:pt>
                <c:pt idx="296">
                  <c:v>2.9632284583349247</c:v>
                </c:pt>
                <c:pt idx="297">
                  <c:v>2.9732284583442379</c:v>
                </c:pt>
                <c:pt idx="298">
                  <c:v>2.9832294583320618</c:v>
                </c:pt>
                <c:pt idx="299">
                  <c:v>2.993229458341375</c:v>
                </c:pt>
                <c:pt idx="300">
                  <c:v>3.0032304583291989</c:v>
                </c:pt>
                <c:pt idx="301">
                  <c:v>3.0132304583385121</c:v>
                </c:pt>
                <c:pt idx="302">
                  <c:v>3.023231458326336</c:v>
                </c:pt>
                <c:pt idx="303">
                  <c:v>3.0332314583356492</c:v>
                </c:pt>
                <c:pt idx="304">
                  <c:v>3.0432324583234731</c:v>
                </c:pt>
                <c:pt idx="305">
                  <c:v>3.0532324583327863</c:v>
                </c:pt>
                <c:pt idx="306">
                  <c:v>3.0632324583420996</c:v>
                </c:pt>
                <c:pt idx="307">
                  <c:v>3.0732334583299235</c:v>
                </c:pt>
                <c:pt idx="308">
                  <c:v>3.0832334583392367</c:v>
                </c:pt>
                <c:pt idx="309">
                  <c:v>3.0932344583270606</c:v>
                </c:pt>
                <c:pt idx="310">
                  <c:v>3.1032344583363738</c:v>
                </c:pt>
                <c:pt idx="311">
                  <c:v>3.1132354583241977</c:v>
                </c:pt>
                <c:pt idx="312">
                  <c:v>3.1232354583335109</c:v>
                </c:pt>
                <c:pt idx="313">
                  <c:v>3.1332364583504386</c:v>
                </c:pt>
                <c:pt idx="314">
                  <c:v>3.143236458330648</c:v>
                </c:pt>
                <c:pt idx="315">
                  <c:v>3.1532374583475757</c:v>
                </c:pt>
                <c:pt idx="316">
                  <c:v>3.1632374583277851</c:v>
                </c:pt>
                <c:pt idx="317">
                  <c:v>3.1732384583447129</c:v>
                </c:pt>
                <c:pt idx="318">
                  <c:v>3.1832384583249222</c:v>
                </c:pt>
                <c:pt idx="319">
                  <c:v>3.19323945834185</c:v>
                </c:pt>
                <c:pt idx="320">
                  <c:v>3.2032394583511632</c:v>
                </c:pt>
                <c:pt idx="321">
                  <c:v>3.2132404583389871</c:v>
                </c:pt>
                <c:pt idx="322">
                  <c:v>3.2232404583483003</c:v>
                </c:pt>
                <c:pt idx="323">
                  <c:v>3.2332414583361242</c:v>
                </c:pt>
                <c:pt idx="324">
                  <c:v>3.2432414583454374</c:v>
                </c:pt>
                <c:pt idx="325">
                  <c:v>3.2532424583332613</c:v>
                </c:pt>
                <c:pt idx="326">
                  <c:v>3.2632424583425745</c:v>
                </c:pt>
                <c:pt idx="327">
                  <c:v>3.2732434583303984</c:v>
                </c:pt>
                <c:pt idx="328">
                  <c:v>3.2832434583397117</c:v>
                </c:pt>
                <c:pt idx="329">
                  <c:v>3.2932444583275355</c:v>
                </c:pt>
                <c:pt idx="330">
                  <c:v>3.3032444583368488</c:v>
                </c:pt>
                <c:pt idx="331">
                  <c:v>3.3132454583246727</c:v>
                </c:pt>
                <c:pt idx="332">
                  <c:v>3.3232454583339859</c:v>
                </c:pt>
                <c:pt idx="333">
                  <c:v>3.3332464583509136</c:v>
                </c:pt>
                <c:pt idx="334">
                  <c:v>3.343246458331123</c:v>
                </c:pt>
                <c:pt idx="335">
                  <c:v>3.3532474583480507</c:v>
                </c:pt>
                <c:pt idx="336">
                  <c:v>3.3632474583282601</c:v>
                </c:pt>
                <c:pt idx="337">
                  <c:v>3.3732484583451878</c:v>
                </c:pt>
                <c:pt idx="338">
                  <c:v>3.3832484583253972</c:v>
                </c:pt>
                <c:pt idx="339">
                  <c:v>3.3932484583347104</c:v>
                </c:pt>
                <c:pt idx="340">
                  <c:v>3.4032495833234861</c:v>
                </c:pt>
                <c:pt idx="341">
                  <c:v>3.4132495833327994</c:v>
                </c:pt>
                <c:pt idx="342">
                  <c:v>3.4232505833497271</c:v>
                </c:pt>
                <c:pt idx="343">
                  <c:v>3.4332505833299365</c:v>
                </c:pt>
                <c:pt idx="344">
                  <c:v>3.4432515833468642</c:v>
                </c:pt>
                <c:pt idx="345">
                  <c:v>3.4532515833270736</c:v>
                </c:pt>
                <c:pt idx="346">
                  <c:v>3.4632525833440013</c:v>
                </c:pt>
                <c:pt idx="347">
                  <c:v>3.4732525833242107</c:v>
                </c:pt>
                <c:pt idx="348">
                  <c:v>3.4832535833411384</c:v>
                </c:pt>
                <c:pt idx="349">
                  <c:v>3.4932535833504517</c:v>
                </c:pt>
                <c:pt idx="350">
                  <c:v>3.5032545833382756</c:v>
                </c:pt>
                <c:pt idx="351">
                  <c:v>3.5132545833475888</c:v>
                </c:pt>
                <c:pt idx="352">
                  <c:v>3.5232555833354127</c:v>
                </c:pt>
                <c:pt idx="353">
                  <c:v>3.5332555833447259</c:v>
                </c:pt>
                <c:pt idx="354">
                  <c:v>3.5432565833325498</c:v>
                </c:pt>
                <c:pt idx="355">
                  <c:v>3.553256583341863</c:v>
                </c:pt>
                <c:pt idx="356">
                  <c:v>3.5632575833296869</c:v>
                </c:pt>
                <c:pt idx="357">
                  <c:v>3.5732575833390001</c:v>
                </c:pt>
                <c:pt idx="358">
                  <c:v>3.583258583326824</c:v>
                </c:pt>
                <c:pt idx="359">
                  <c:v>3.5932585833361372</c:v>
                </c:pt>
                <c:pt idx="360">
                  <c:v>3.6032595833239611</c:v>
                </c:pt>
                <c:pt idx="361">
                  <c:v>3.6132595833332743</c:v>
                </c:pt>
                <c:pt idx="362">
                  <c:v>3.6232605833502021</c:v>
                </c:pt>
                <c:pt idx="363">
                  <c:v>3.6332605833304115</c:v>
                </c:pt>
                <c:pt idx="364">
                  <c:v>3.6432615833473392</c:v>
                </c:pt>
                <c:pt idx="365">
                  <c:v>3.6532615833275486</c:v>
                </c:pt>
                <c:pt idx="366">
                  <c:v>3.6632625833444763</c:v>
                </c:pt>
                <c:pt idx="367">
                  <c:v>3.6732625833246857</c:v>
                </c:pt>
                <c:pt idx="368">
                  <c:v>3.6832635833416134</c:v>
                </c:pt>
                <c:pt idx="369">
                  <c:v>3.6932635833509266</c:v>
                </c:pt>
                <c:pt idx="370">
                  <c:v>3.703263583331136</c:v>
                </c:pt>
                <c:pt idx="371">
                  <c:v>3.7132645833480638</c:v>
                </c:pt>
                <c:pt idx="372">
                  <c:v>3.7232645833282731</c:v>
                </c:pt>
                <c:pt idx="373">
                  <c:v>3.7332655833452009</c:v>
                </c:pt>
                <c:pt idx="374">
                  <c:v>3.7432655833254103</c:v>
                </c:pt>
                <c:pt idx="375">
                  <c:v>3.753266583342338</c:v>
                </c:pt>
                <c:pt idx="376">
                  <c:v>3.7632665833516512</c:v>
                </c:pt>
                <c:pt idx="377">
                  <c:v>3.7732675833394751</c:v>
                </c:pt>
                <c:pt idx="378">
                  <c:v>3.7832675833487883</c:v>
                </c:pt>
                <c:pt idx="379">
                  <c:v>3.7932685833366122</c:v>
                </c:pt>
                <c:pt idx="380">
                  <c:v>3.8032685833459254</c:v>
                </c:pt>
                <c:pt idx="381">
                  <c:v>3.8132695833337493</c:v>
                </c:pt>
                <c:pt idx="382">
                  <c:v>3.8232695833430625</c:v>
                </c:pt>
                <c:pt idx="383">
                  <c:v>3.8332705833308864</c:v>
                </c:pt>
                <c:pt idx="384">
                  <c:v>3.8432705833401997</c:v>
                </c:pt>
                <c:pt idx="385">
                  <c:v>3.8532715833280236</c:v>
                </c:pt>
                <c:pt idx="386">
                  <c:v>3.8632715833373368</c:v>
                </c:pt>
                <c:pt idx="387">
                  <c:v>3.8732725833251607</c:v>
                </c:pt>
                <c:pt idx="388">
                  <c:v>3.8832725833344739</c:v>
                </c:pt>
                <c:pt idx="389">
                  <c:v>3.8932735833514016</c:v>
                </c:pt>
                <c:pt idx="390">
                  <c:v>3.903273583331611</c:v>
                </c:pt>
                <c:pt idx="391">
                  <c:v>3.9132745833485387</c:v>
                </c:pt>
                <c:pt idx="392">
                  <c:v>3.9232745833287481</c:v>
                </c:pt>
                <c:pt idx="393">
                  <c:v>3.9332755833456758</c:v>
                </c:pt>
                <c:pt idx="394">
                  <c:v>3.9432755833258852</c:v>
                </c:pt>
                <c:pt idx="395">
                  <c:v>3.953276583342813</c:v>
                </c:pt>
                <c:pt idx="396">
                  <c:v>3.9632765833230224</c:v>
                </c:pt>
                <c:pt idx="397">
                  <c:v>3.9732775833399501</c:v>
                </c:pt>
                <c:pt idx="398">
                  <c:v>3.9832775833492633</c:v>
                </c:pt>
                <c:pt idx="399">
                  <c:v>3.9932785833370872</c:v>
                </c:pt>
                <c:pt idx="400">
                  <c:v>4.0032785833464004</c:v>
                </c:pt>
                <c:pt idx="401">
                  <c:v>4.0132795833342243</c:v>
                </c:pt>
                <c:pt idx="402">
                  <c:v>4.0232795833435375</c:v>
                </c:pt>
                <c:pt idx="403">
                  <c:v>4.0332805833313614</c:v>
                </c:pt>
                <c:pt idx="404">
                  <c:v>4.0432805833406746</c:v>
                </c:pt>
                <c:pt idx="405">
                  <c:v>4.0532805833499879</c:v>
                </c:pt>
                <c:pt idx="406">
                  <c:v>4.0632815833378118</c:v>
                </c:pt>
                <c:pt idx="407">
                  <c:v>4.073281583347125</c:v>
                </c:pt>
                <c:pt idx="408">
                  <c:v>4.0832825833349489</c:v>
                </c:pt>
                <c:pt idx="409">
                  <c:v>4.0932825833442621</c:v>
                </c:pt>
                <c:pt idx="410">
                  <c:v>4.103283583332086</c:v>
                </c:pt>
                <c:pt idx="411">
                  <c:v>4.1132835833413992</c:v>
                </c:pt>
                <c:pt idx="412">
                  <c:v>4.1232845833292231</c:v>
                </c:pt>
                <c:pt idx="413">
                  <c:v>4.1332845833385363</c:v>
                </c:pt>
                <c:pt idx="414">
                  <c:v>4.1432855833263602</c:v>
                </c:pt>
                <c:pt idx="415">
                  <c:v>4.1532855833356734</c:v>
                </c:pt>
                <c:pt idx="416">
                  <c:v>4.1632865833234973</c:v>
                </c:pt>
                <c:pt idx="417">
                  <c:v>4.1732865833328106</c:v>
                </c:pt>
                <c:pt idx="418">
                  <c:v>4.1832875833497383</c:v>
                </c:pt>
                <c:pt idx="419">
                  <c:v>4.1932875833299477</c:v>
                </c:pt>
                <c:pt idx="420">
                  <c:v>4.2032885833468754</c:v>
                </c:pt>
                <c:pt idx="421">
                  <c:v>4.2132885833270848</c:v>
                </c:pt>
                <c:pt idx="422">
                  <c:v>4.2232895833440125</c:v>
                </c:pt>
                <c:pt idx="423">
                  <c:v>4.2332895833242219</c:v>
                </c:pt>
                <c:pt idx="424">
                  <c:v>4.2432905833411496</c:v>
                </c:pt>
                <c:pt idx="425">
                  <c:v>4.2532905833504628</c:v>
                </c:pt>
                <c:pt idx="426">
                  <c:v>4.2632915833382867</c:v>
                </c:pt>
                <c:pt idx="427">
                  <c:v>4.2732915833476</c:v>
                </c:pt>
                <c:pt idx="428">
                  <c:v>4.2832925833354238</c:v>
                </c:pt>
                <c:pt idx="429">
                  <c:v>4.2932925833447371</c:v>
                </c:pt>
                <c:pt idx="430">
                  <c:v>4.303293583332561</c:v>
                </c:pt>
                <c:pt idx="431">
                  <c:v>4.3132935833418742</c:v>
                </c:pt>
                <c:pt idx="432">
                  <c:v>4.3232945833296981</c:v>
                </c:pt>
                <c:pt idx="433">
                  <c:v>4.3332945833390113</c:v>
                </c:pt>
                <c:pt idx="434">
                  <c:v>4.3432945833483245</c:v>
                </c:pt>
                <c:pt idx="435">
                  <c:v>4.3532955833361484</c:v>
                </c:pt>
                <c:pt idx="436">
                  <c:v>4.3632955833454616</c:v>
                </c:pt>
                <c:pt idx="437">
                  <c:v>4.3732965833332855</c:v>
                </c:pt>
                <c:pt idx="438">
                  <c:v>4.3832965833425988</c:v>
                </c:pt>
                <c:pt idx="439">
                  <c:v>4.3932975833304226</c:v>
                </c:pt>
                <c:pt idx="440">
                  <c:v>4.4032969583349768</c:v>
                </c:pt>
                <c:pt idx="441">
                  <c:v>4.4132979583519045</c:v>
                </c:pt>
                <c:pt idx="442">
                  <c:v>4.4232979583321139</c:v>
                </c:pt>
                <c:pt idx="443">
                  <c:v>4.4332989583490416</c:v>
                </c:pt>
                <c:pt idx="444">
                  <c:v>4.443298958329251</c:v>
                </c:pt>
                <c:pt idx="445">
                  <c:v>4.4532999583461788</c:v>
                </c:pt>
                <c:pt idx="446">
                  <c:v>4.4632999583263882</c:v>
                </c:pt>
                <c:pt idx="447">
                  <c:v>4.4733009583433159</c:v>
                </c:pt>
                <c:pt idx="448">
                  <c:v>4.4833009583235253</c:v>
                </c:pt>
                <c:pt idx="449">
                  <c:v>4.493301958340453</c:v>
                </c:pt>
                <c:pt idx="450">
                  <c:v>4.5033019583497662</c:v>
                </c:pt>
                <c:pt idx="451">
                  <c:v>4.5133029583375901</c:v>
                </c:pt>
                <c:pt idx="452">
                  <c:v>4.5233029583469033</c:v>
                </c:pt>
                <c:pt idx="453">
                  <c:v>4.5333039583347272</c:v>
                </c:pt>
                <c:pt idx="454">
                  <c:v>4.5433039583440404</c:v>
                </c:pt>
                <c:pt idx="455">
                  <c:v>4.5533049583318643</c:v>
                </c:pt>
                <c:pt idx="456">
                  <c:v>4.5633049583411776</c:v>
                </c:pt>
                <c:pt idx="457">
                  <c:v>4.5733059583290014</c:v>
                </c:pt>
                <c:pt idx="458">
                  <c:v>4.5833059583383147</c:v>
                </c:pt>
                <c:pt idx="459">
                  <c:v>4.5933069583261386</c:v>
                </c:pt>
                <c:pt idx="460">
                  <c:v>4.6033069583354518</c:v>
                </c:pt>
                <c:pt idx="461">
                  <c:v>4.6133079583232757</c:v>
                </c:pt>
                <c:pt idx="462">
                  <c:v>4.6233079583325889</c:v>
                </c:pt>
                <c:pt idx="463">
                  <c:v>4.6333089583495166</c:v>
                </c:pt>
                <c:pt idx="464">
                  <c:v>4.643308958329726</c:v>
                </c:pt>
                <c:pt idx="465">
                  <c:v>4.6533099583466537</c:v>
                </c:pt>
                <c:pt idx="466">
                  <c:v>4.6633099583268631</c:v>
                </c:pt>
                <c:pt idx="467">
                  <c:v>4.6733099583361764</c:v>
                </c:pt>
                <c:pt idx="468">
                  <c:v>4.6833109583240002</c:v>
                </c:pt>
                <c:pt idx="469">
                  <c:v>4.6933109583333135</c:v>
                </c:pt>
                <c:pt idx="470">
                  <c:v>4.7033119583502412</c:v>
                </c:pt>
                <c:pt idx="471">
                  <c:v>4.7133119583304506</c:v>
                </c:pt>
                <c:pt idx="472">
                  <c:v>4.7233129583473783</c:v>
                </c:pt>
                <c:pt idx="473">
                  <c:v>4.7333129583275877</c:v>
                </c:pt>
                <c:pt idx="474">
                  <c:v>4.7433139583445154</c:v>
                </c:pt>
                <c:pt idx="475">
                  <c:v>4.7533139583247248</c:v>
                </c:pt>
                <c:pt idx="476">
                  <c:v>4.7633149583416525</c:v>
                </c:pt>
                <c:pt idx="477">
                  <c:v>4.7733149583509658</c:v>
                </c:pt>
                <c:pt idx="478">
                  <c:v>4.7833159583387896</c:v>
                </c:pt>
                <c:pt idx="479">
                  <c:v>4.7933159583481029</c:v>
                </c:pt>
                <c:pt idx="480">
                  <c:v>4.8033169583359268</c:v>
                </c:pt>
                <c:pt idx="481">
                  <c:v>4.81331695834524</c:v>
                </c:pt>
                <c:pt idx="482">
                  <c:v>4.8233179583330639</c:v>
                </c:pt>
                <c:pt idx="483">
                  <c:v>4.8333179583423771</c:v>
                </c:pt>
                <c:pt idx="484">
                  <c:v>4.843318958330201</c:v>
                </c:pt>
                <c:pt idx="485">
                  <c:v>4.8533189583395142</c:v>
                </c:pt>
                <c:pt idx="486">
                  <c:v>4.8633199583273381</c:v>
                </c:pt>
                <c:pt idx="487">
                  <c:v>4.8733199583366513</c:v>
                </c:pt>
                <c:pt idx="488">
                  <c:v>4.8833209583244752</c:v>
                </c:pt>
                <c:pt idx="489">
                  <c:v>4.8933209583337884</c:v>
                </c:pt>
                <c:pt idx="490">
                  <c:v>4.9033219583507162</c:v>
                </c:pt>
                <c:pt idx="491">
                  <c:v>4.9133219583309256</c:v>
                </c:pt>
                <c:pt idx="492">
                  <c:v>4.9233229583478533</c:v>
                </c:pt>
                <c:pt idx="493">
                  <c:v>4.9333229583280627</c:v>
                </c:pt>
                <c:pt idx="494">
                  <c:v>4.9433239583449904</c:v>
                </c:pt>
                <c:pt idx="495">
                  <c:v>4.9533239583251998</c:v>
                </c:pt>
                <c:pt idx="496">
                  <c:v>4.9633249583421275</c:v>
                </c:pt>
                <c:pt idx="497">
                  <c:v>4.9733249583514407</c:v>
                </c:pt>
                <c:pt idx="498">
                  <c:v>4.9833249583316501</c:v>
                </c:pt>
                <c:pt idx="499">
                  <c:v>4.9933259583485778</c:v>
                </c:pt>
                <c:pt idx="500">
                  <c:v>5.0033259583287872</c:v>
                </c:pt>
                <c:pt idx="501">
                  <c:v>5.013326958345715</c:v>
                </c:pt>
                <c:pt idx="502">
                  <c:v>5.0233269583259244</c:v>
                </c:pt>
                <c:pt idx="503">
                  <c:v>5.0333279583428521</c:v>
                </c:pt>
                <c:pt idx="504">
                  <c:v>5.0433279583230615</c:v>
                </c:pt>
                <c:pt idx="505">
                  <c:v>5.0533289583399892</c:v>
                </c:pt>
                <c:pt idx="506">
                  <c:v>5.0633289583493024</c:v>
                </c:pt>
                <c:pt idx="507">
                  <c:v>5.0733299583371263</c:v>
                </c:pt>
                <c:pt idx="508">
                  <c:v>5.0833299583464395</c:v>
                </c:pt>
                <c:pt idx="509">
                  <c:v>5.0933309583342634</c:v>
                </c:pt>
                <c:pt idx="510">
                  <c:v>5.1033309583435766</c:v>
                </c:pt>
                <c:pt idx="511">
                  <c:v>5.1133319583314005</c:v>
                </c:pt>
                <c:pt idx="512">
                  <c:v>5.1233319583407138</c:v>
                </c:pt>
                <c:pt idx="513">
                  <c:v>5.1333329583285376</c:v>
                </c:pt>
                <c:pt idx="514">
                  <c:v>5.1433329583378509</c:v>
                </c:pt>
                <c:pt idx="515">
                  <c:v>5.1533339583256748</c:v>
                </c:pt>
                <c:pt idx="516">
                  <c:v>5.163333958334988</c:v>
                </c:pt>
                <c:pt idx="517">
                  <c:v>5.1733349583519157</c:v>
                </c:pt>
                <c:pt idx="518">
                  <c:v>5.1833349583321251</c:v>
                </c:pt>
                <c:pt idx="519">
                  <c:v>5.1933359583490528</c:v>
                </c:pt>
                <c:pt idx="520">
                  <c:v>5.2033359583292622</c:v>
                </c:pt>
                <c:pt idx="521">
                  <c:v>5.2133369583461899</c:v>
                </c:pt>
                <c:pt idx="522">
                  <c:v>5.2233369583263993</c:v>
                </c:pt>
                <c:pt idx="523">
                  <c:v>5.233337958343327</c:v>
                </c:pt>
                <c:pt idx="524">
                  <c:v>5.2433379583235364</c:v>
                </c:pt>
                <c:pt idx="525">
                  <c:v>5.2533389583404642</c:v>
                </c:pt>
                <c:pt idx="526">
                  <c:v>5.2633389583497774</c:v>
                </c:pt>
                <c:pt idx="527">
                  <c:v>5.2733399583376013</c:v>
                </c:pt>
                <c:pt idx="528">
                  <c:v>5.2833399583469145</c:v>
                </c:pt>
                <c:pt idx="529">
                  <c:v>5.2933409583347384</c:v>
                </c:pt>
                <c:pt idx="530">
                  <c:v>5.3033409583440516</c:v>
                </c:pt>
                <c:pt idx="531">
                  <c:v>5.313340958324261</c:v>
                </c:pt>
                <c:pt idx="532">
                  <c:v>5.3233419583411887</c:v>
                </c:pt>
                <c:pt idx="533">
                  <c:v>5.333341958350502</c:v>
                </c:pt>
                <c:pt idx="534">
                  <c:v>5.3433429583383258</c:v>
                </c:pt>
                <c:pt idx="535">
                  <c:v>5.3533429583476391</c:v>
                </c:pt>
                <c:pt idx="536">
                  <c:v>5.363343958335463</c:v>
                </c:pt>
                <c:pt idx="537">
                  <c:v>5.3733439583447762</c:v>
                </c:pt>
                <c:pt idx="538">
                  <c:v>5.3833449583326001</c:v>
                </c:pt>
                <c:pt idx="539">
                  <c:v>5.3933449583419133</c:v>
                </c:pt>
                <c:pt idx="540">
                  <c:v>5.4033459583297372</c:v>
                </c:pt>
                <c:pt idx="541">
                  <c:v>5.4133467499923427</c:v>
                </c:pt>
                <c:pt idx="542">
                  <c:v>5.4233477500092704</c:v>
                </c:pt>
                <c:pt idx="543">
                  <c:v>5.4333477500185836</c:v>
                </c:pt>
                <c:pt idx="544">
                  <c:v>5.4433487500064075</c:v>
                </c:pt>
                <c:pt idx="545">
                  <c:v>5.4533487500157207</c:v>
                </c:pt>
                <c:pt idx="546">
                  <c:v>5.4633497500035446</c:v>
                </c:pt>
                <c:pt idx="547">
                  <c:v>5.4733497500128578</c:v>
                </c:pt>
                <c:pt idx="548">
                  <c:v>5.4833507500006817</c:v>
                </c:pt>
                <c:pt idx="549">
                  <c:v>5.493350750009995</c:v>
                </c:pt>
                <c:pt idx="550">
                  <c:v>5.5033517499978188</c:v>
                </c:pt>
                <c:pt idx="551">
                  <c:v>5.5133517500071321</c:v>
                </c:pt>
                <c:pt idx="552">
                  <c:v>5.523352749994956</c:v>
                </c:pt>
                <c:pt idx="553">
                  <c:v>5.5333527500042692</c:v>
                </c:pt>
                <c:pt idx="554">
                  <c:v>5.5433537499920931</c:v>
                </c:pt>
                <c:pt idx="555">
                  <c:v>5.5533537500014063</c:v>
                </c:pt>
                <c:pt idx="556">
                  <c:v>5.563354750018334</c:v>
                </c:pt>
                <c:pt idx="557">
                  <c:v>5.5733547499985434</c:v>
                </c:pt>
                <c:pt idx="558">
                  <c:v>5.5833557500154711</c:v>
                </c:pt>
                <c:pt idx="559">
                  <c:v>5.5933557499956805</c:v>
                </c:pt>
                <c:pt idx="560">
                  <c:v>5.6033567500126082</c:v>
                </c:pt>
                <c:pt idx="561">
                  <c:v>5.6133567499928176</c:v>
                </c:pt>
                <c:pt idx="562">
                  <c:v>5.6233577500097454</c:v>
                </c:pt>
                <c:pt idx="563">
                  <c:v>5.6333577499899548</c:v>
                </c:pt>
                <c:pt idx="564">
                  <c:v>5.6433587500068825</c:v>
                </c:pt>
                <c:pt idx="565">
                  <c:v>5.6533587500161957</c:v>
                </c:pt>
                <c:pt idx="566">
                  <c:v>5.6633587499964051</c:v>
                </c:pt>
                <c:pt idx="567">
                  <c:v>5.6733597500133328</c:v>
                </c:pt>
                <c:pt idx="568">
                  <c:v>5.6833597499935422</c:v>
                </c:pt>
                <c:pt idx="569">
                  <c:v>5.6933607500104699</c:v>
                </c:pt>
                <c:pt idx="570">
                  <c:v>5.7033607499906793</c:v>
                </c:pt>
                <c:pt idx="571">
                  <c:v>5.713361750007607</c:v>
                </c:pt>
                <c:pt idx="572">
                  <c:v>5.7233617500169203</c:v>
                </c:pt>
                <c:pt idx="573">
                  <c:v>5.7333627500047442</c:v>
                </c:pt>
                <c:pt idx="574">
                  <c:v>5.7433627500140574</c:v>
                </c:pt>
                <c:pt idx="575">
                  <c:v>5.7533637500018813</c:v>
                </c:pt>
                <c:pt idx="576">
                  <c:v>5.7633637500111945</c:v>
                </c:pt>
                <c:pt idx="577">
                  <c:v>5.7733647499990184</c:v>
                </c:pt>
                <c:pt idx="578">
                  <c:v>5.7833647500083316</c:v>
                </c:pt>
                <c:pt idx="579">
                  <c:v>5.7933657499961555</c:v>
                </c:pt>
                <c:pt idx="580">
                  <c:v>5.8033657500054687</c:v>
                </c:pt>
                <c:pt idx="581">
                  <c:v>5.8133667499932926</c:v>
                </c:pt>
                <c:pt idx="582">
                  <c:v>5.8233667500026058</c:v>
                </c:pt>
                <c:pt idx="583">
                  <c:v>5.8333677499904297</c:v>
                </c:pt>
                <c:pt idx="584">
                  <c:v>5.843367749999743</c:v>
                </c:pt>
                <c:pt idx="585">
                  <c:v>5.8533687500166707</c:v>
                </c:pt>
                <c:pt idx="586">
                  <c:v>5.8633687499968801</c:v>
                </c:pt>
                <c:pt idx="587">
                  <c:v>5.8733697500138078</c:v>
                </c:pt>
                <c:pt idx="588">
                  <c:v>5.8833697499940172</c:v>
                </c:pt>
                <c:pt idx="589">
                  <c:v>5.8933707500109449</c:v>
                </c:pt>
                <c:pt idx="590">
                  <c:v>5.9033707499911543</c:v>
                </c:pt>
                <c:pt idx="591">
                  <c:v>5.913371750008082</c:v>
                </c:pt>
                <c:pt idx="592">
                  <c:v>5.9233717500173952</c:v>
                </c:pt>
                <c:pt idx="593">
                  <c:v>5.9333727500052191</c:v>
                </c:pt>
                <c:pt idx="594">
                  <c:v>5.9433727500145324</c:v>
                </c:pt>
                <c:pt idx="595">
                  <c:v>5.9533727499947418</c:v>
                </c:pt>
                <c:pt idx="596">
                  <c:v>5.9633737500116695</c:v>
                </c:pt>
                <c:pt idx="597">
                  <c:v>5.9733737499918789</c:v>
                </c:pt>
                <c:pt idx="598">
                  <c:v>5.9833747500088066</c:v>
                </c:pt>
                <c:pt idx="599">
                  <c:v>5.9933747500181198</c:v>
                </c:pt>
                <c:pt idx="600">
                  <c:v>6.0033757500059437</c:v>
                </c:pt>
                <c:pt idx="601">
                  <c:v>6.0133757500152569</c:v>
                </c:pt>
                <c:pt idx="602">
                  <c:v>6.0233767500030808</c:v>
                </c:pt>
                <c:pt idx="603">
                  <c:v>6.033376750012394</c:v>
                </c:pt>
                <c:pt idx="604">
                  <c:v>6.0433777500002179</c:v>
                </c:pt>
                <c:pt idx="605">
                  <c:v>6.0533777500095312</c:v>
                </c:pt>
                <c:pt idx="606">
                  <c:v>6.063378749997355</c:v>
                </c:pt>
                <c:pt idx="607">
                  <c:v>6.0733787500066683</c:v>
                </c:pt>
                <c:pt idx="608">
                  <c:v>6.0833797499944922</c:v>
                </c:pt>
                <c:pt idx="609">
                  <c:v>6.0933797500038054</c:v>
                </c:pt>
                <c:pt idx="610">
                  <c:v>6.1033807499916293</c:v>
                </c:pt>
                <c:pt idx="611">
                  <c:v>6.1133807500009425</c:v>
                </c:pt>
                <c:pt idx="612">
                  <c:v>6.1233817500178702</c:v>
                </c:pt>
                <c:pt idx="613">
                  <c:v>6.1333817499980796</c:v>
                </c:pt>
                <c:pt idx="614">
                  <c:v>6.1433827500150073</c:v>
                </c:pt>
                <c:pt idx="615">
                  <c:v>6.1533827499952167</c:v>
                </c:pt>
                <c:pt idx="616">
                  <c:v>6.1633837500121444</c:v>
                </c:pt>
                <c:pt idx="617">
                  <c:v>6.1733837499923538</c:v>
                </c:pt>
                <c:pt idx="618">
                  <c:v>6.1833847500092816</c:v>
                </c:pt>
                <c:pt idx="619">
                  <c:v>6.1933847500185948</c:v>
                </c:pt>
                <c:pt idx="620">
                  <c:v>6.2033857500064187</c:v>
                </c:pt>
                <c:pt idx="621">
                  <c:v>6.2133857500157319</c:v>
                </c:pt>
                <c:pt idx="622">
                  <c:v>6.2233867500035558</c:v>
                </c:pt>
                <c:pt idx="623">
                  <c:v>6.233386750012869</c:v>
                </c:pt>
                <c:pt idx="624">
                  <c:v>6.2433867499930784</c:v>
                </c:pt>
                <c:pt idx="625">
                  <c:v>6.2533877500100061</c:v>
                </c:pt>
                <c:pt idx="626">
                  <c:v>6.2633877499902155</c:v>
                </c:pt>
                <c:pt idx="627">
                  <c:v>6.2733887500071432</c:v>
                </c:pt>
                <c:pt idx="628">
                  <c:v>6.2833887500164565</c:v>
                </c:pt>
                <c:pt idx="629">
                  <c:v>6.2933897500042804</c:v>
                </c:pt>
                <c:pt idx="630">
                  <c:v>6.3033897500135936</c:v>
                </c:pt>
                <c:pt idx="631">
                  <c:v>6.3133907500014175</c:v>
                </c:pt>
                <c:pt idx="632">
                  <c:v>6.3233907500107307</c:v>
                </c:pt>
                <c:pt idx="633">
                  <c:v>6.3333917499985546</c:v>
                </c:pt>
                <c:pt idx="634">
                  <c:v>6.3433917500078678</c:v>
                </c:pt>
                <c:pt idx="635">
                  <c:v>6.3533927499956917</c:v>
                </c:pt>
                <c:pt idx="636">
                  <c:v>6.3633927500050049</c:v>
                </c:pt>
                <c:pt idx="637">
                  <c:v>6.3733937499928288</c:v>
                </c:pt>
                <c:pt idx="638">
                  <c:v>6.383393750002142</c:v>
                </c:pt>
                <c:pt idx="639">
                  <c:v>6.3933947499899659</c:v>
                </c:pt>
                <c:pt idx="640">
                  <c:v>6.4033947499992792</c:v>
                </c:pt>
                <c:pt idx="641">
                  <c:v>6.4133952083357144</c:v>
                </c:pt>
                <c:pt idx="642">
                  <c:v>6.4233952083450276</c:v>
                </c:pt>
                <c:pt idx="643">
                  <c:v>6.4333962083328515</c:v>
                </c:pt>
                <c:pt idx="644">
                  <c:v>6.4433962083421648</c:v>
                </c:pt>
                <c:pt idx="645">
                  <c:v>6.4533972083299886</c:v>
                </c:pt>
                <c:pt idx="646">
                  <c:v>6.4633972083393019</c:v>
                </c:pt>
                <c:pt idx="647">
                  <c:v>6.4733982083271258</c:v>
                </c:pt>
                <c:pt idx="648">
                  <c:v>6.483398208336439</c:v>
                </c:pt>
                <c:pt idx="649">
                  <c:v>6.4933992083242629</c:v>
                </c:pt>
                <c:pt idx="650">
                  <c:v>6.5033992083335761</c:v>
                </c:pt>
                <c:pt idx="651">
                  <c:v>6.5134002083505038</c:v>
                </c:pt>
                <c:pt idx="652">
                  <c:v>6.5234002083307132</c:v>
                </c:pt>
                <c:pt idx="653">
                  <c:v>6.5334012083476409</c:v>
                </c:pt>
                <c:pt idx="654">
                  <c:v>6.5434012083278503</c:v>
                </c:pt>
                <c:pt idx="655">
                  <c:v>6.5534012083371636</c:v>
                </c:pt>
                <c:pt idx="656">
                  <c:v>6.5634022083249874</c:v>
                </c:pt>
                <c:pt idx="657">
                  <c:v>6.5734022083343007</c:v>
                </c:pt>
                <c:pt idx="658">
                  <c:v>6.5834032083512284</c:v>
                </c:pt>
                <c:pt idx="659">
                  <c:v>6.5934032083314378</c:v>
                </c:pt>
                <c:pt idx="660">
                  <c:v>6.6034042083483655</c:v>
                </c:pt>
                <c:pt idx="661">
                  <c:v>6.6134042083285749</c:v>
                </c:pt>
                <c:pt idx="662">
                  <c:v>6.6234052083455026</c:v>
                </c:pt>
                <c:pt idx="663">
                  <c:v>6.633405208325712</c:v>
                </c:pt>
                <c:pt idx="664">
                  <c:v>6.6434062083426397</c:v>
                </c:pt>
                <c:pt idx="665">
                  <c:v>6.653406208351953</c:v>
                </c:pt>
                <c:pt idx="666">
                  <c:v>6.6634072083397768</c:v>
                </c:pt>
                <c:pt idx="667">
                  <c:v>6.6734072083490901</c:v>
                </c:pt>
                <c:pt idx="668">
                  <c:v>6.683408208336914</c:v>
                </c:pt>
                <c:pt idx="669">
                  <c:v>6.6934082083462272</c:v>
                </c:pt>
                <c:pt idx="670">
                  <c:v>6.7034092083340511</c:v>
                </c:pt>
                <c:pt idx="671">
                  <c:v>6.7134092083433643</c:v>
                </c:pt>
                <c:pt idx="672">
                  <c:v>6.7234102083311882</c:v>
                </c:pt>
                <c:pt idx="673">
                  <c:v>6.7334102083405014</c:v>
                </c:pt>
                <c:pt idx="674">
                  <c:v>6.7434112083283253</c:v>
                </c:pt>
                <c:pt idx="675">
                  <c:v>6.7534112083376385</c:v>
                </c:pt>
                <c:pt idx="676">
                  <c:v>6.7634122083254624</c:v>
                </c:pt>
                <c:pt idx="677">
                  <c:v>6.7734122083347756</c:v>
                </c:pt>
                <c:pt idx="678">
                  <c:v>6.7834132083517034</c:v>
                </c:pt>
                <c:pt idx="679">
                  <c:v>6.7934132083319128</c:v>
                </c:pt>
                <c:pt idx="680">
                  <c:v>6.8034142083488405</c:v>
                </c:pt>
                <c:pt idx="681">
                  <c:v>6.8134142083290499</c:v>
                </c:pt>
                <c:pt idx="682">
                  <c:v>6.8234152083459776</c:v>
                </c:pt>
                <c:pt idx="683">
                  <c:v>6.833415208326187</c:v>
                </c:pt>
                <c:pt idx="684">
                  <c:v>6.8434162083431147</c:v>
                </c:pt>
                <c:pt idx="685">
                  <c:v>6.8534162083233241</c:v>
                </c:pt>
                <c:pt idx="686">
                  <c:v>6.8634162083326373</c:v>
                </c:pt>
                <c:pt idx="687">
                  <c:v>6.873417208349565</c:v>
                </c:pt>
                <c:pt idx="688">
                  <c:v>6.8834172083297744</c:v>
                </c:pt>
                <c:pt idx="689">
                  <c:v>6.8934182083467022</c:v>
                </c:pt>
                <c:pt idx="690">
                  <c:v>6.9034182083269116</c:v>
                </c:pt>
                <c:pt idx="691">
                  <c:v>6.9134192083438393</c:v>
                </c:pt>
                <c:pt idx="692">
                  <c:v>6.9234192083240487</c:v>
                </c:pt>
                <c:pt idx="693">
                  <c:v>6.9334202083409764</c:v>
                </c:pt>
                <c:pt idx="694">
                  <c:v>6.9434202083502896</c:v>
                </c:pt>
                <c:pt idx="695">
                  <c:v>6.9534212083381135</c:v>
                </c:pt>
                <c:pt idx="696">
                  <c:v>6.9634212083474267</c:v>
                </c:pt>
                <c:pt idx="697">
                  <c:v>6.9734222083352506</c:v>
                </c:pt>
                <c:pt idx="698">
                  <c:v>6.9834222083445638</c:v>
                </c:pt>
                <c:pt idx="699">
                  <c:v>6.9934232083323877</c:v>
                </c:pt>
                <c:pt idx="700">
                  <c:v>7.003423208341701</c:v>
                </c:pt>
                <c:pt idx="701">
                  <c:v>7.0134242083295248</c:v>
                </c:pt>
                <c:pt idx="702">
                  <c:v>7.0234242083388381</c:v>
                </c:pt>
                <c:pt idx="703">
                  <c:v>7.033425208326662</c:v>
                </c:pt>
                <c:pt idx="704">
                  <c:v>7.0434252083359752</c:v>
                </c:pt>
                <c:pt idx="705">
                  <c:v>7.0534262083237991</c:v>
                </c:pt>
                <c:pt idx="706">
                  <c:v>7.0634262083331123</c:v>
                </c:pt>
                <c:pt idx="707">
                  <c:v>7.07342720835004</c:v>
                </c:pt>
                <c:pt idx="708">
                  <c:v>7.0834272083302494</c:v>
                </c:pt>
                <c:pt idx="709">
                  <c:v>7.0934282083471771</c:v>
                </c:pt>
                <c:pt idx="710">
                  <c:v>7.1034282083273865</c:v>
                </c:pt>
                <c:pt idx="711">
                  <c:v>7.1134292083443142</c:v>
                </c:pt>
                <c:pt idx="712">
                  <c:v>7.1234292083245236</c:v>
                </c:pt>
                <c:pt idx="713">
                  <c:v>7.1334302083414514</c:v>
                </c:pt>
                <c:pt idx="714">
                  <c:v>7.1434302083507646</c:v>
                </c:pt>
                <c:pt idx="715">
                  <c:v>7.1534312083385885</c:v>
                </c:pt>
                <c:pt idx="716">
                  <c:v>7.1634312083479017</c:v>
                </c:pt>
                <c:pt idx="717">
                  <c:v>7.1734312083281111</c:v>
                </c:pt>
                <c:pt idx="718">
                  <c:v>7.1834322083450388</c:v>
                </c:pt>
                <c:pt idx="719">
                  <c:v>7.1934322083252482</c:v>
                </c:pt>
                <c:pt idx="720">
                  <c:v>7.2034332083421759</c:v>
                </c:pt>
                <c:pt idx="721">
                  <c:v>7.2134332083514892</c:v>
                </c:pt>
                <c:pt idx="722">
                  <c:v>7.223434208339313</c:v>
                </c:pt>
                <c:pt idx="723">
                  <c:v>7.2334342083486263</c:v>
                </c:pt>
                <c:pt idx="724">
                  <c:v>7.2434352083364502</c:v>
                </c:pt>
                <c:pt idx="725">
                  <c:v>7.2534352083457634</c:v>
                </c:pt>
                <c:pt idx="726">
                  <c:v>7.2634362083335873</c:v>
                </c:pt>
                <c:pt idx="727">
                  <c:v>7.2734362083429005</c:v>
                </c:pt>
                <c:pt idx="728">
                  <c:v>7.2834372083307244</c:v>
                </c:pt>
                <c:pt idx="729">
                  <c:v>7.2934372083400376</c:v>
                </c:pt>
                <c:pt idx="730">
                  <c:v>7.3034382083278615</c:v>
                </c:pt>
                <c:pt idx="731">
                  <c:v>7.3134382083371747</c:v>
                </c:pt>
                <c:pt idx="732">
                  <c:v>7.3234392083249986</c:v>
                </c:pt>
                <c:pt idx="733">
                  <c:v>7.3334392083343118</c:v>
                </c:pt>
                <c:pt idx="734">
                  <c:v>7.3434402083512396</c:v>
                </c:pt>
                <c:pt idx="735">
                  <c:v>7.353440208331449</c:v>
                </c:pt>
                <c:pt idx="736">
                  <c:v>7.3634412083483767</c:v>
                </c:pt>
                <c:pt idx="737">
                  <c:v>7.3734412083285861</c:v>
                </c:pt>
                <c:pt idx="738">
                  <c:v>7.3834422083455138</c:v>
                </c:pt>
                <c:pt idx="739">
                  <c:v>7.3934422083257232</c:v>
                </c:pt>
                <c:pt idx="740">
                  <c:v>7.4034432083426509</c:v>
                </c:pt>
                <c:pt idx="741">
                  <c:v>7.4134436250024009</c:v>
                </c:pt>
                <c:pt idx="742">
                  <c:v>7.4234446249902248</c:v>
                </c:pt>
                <c:pt idx="743">
                  <c:v>7.4334446249995381</c:v>
                </c:pt>
                <c:pt idx="744">
                  <c:v>7.4434456250164658</c:v>
                </c:pt>
                <c:pt idx="745">
                  <c:v>7.4534456249966752</c:v>
                </c:pt>
                <c:pt idx="746">
                  <c:v>7.4634456250059884</c:v>
                </c:pt>
                <c:pt idx="747">
                  <c:v>7.4734466249938123</c:v>
                </c:pt>
                <c:pt idx="748">
                  <c:v>7.4834466250031255</c:v>
                </c:pt>
                <c:pt idx="749">
                  <c:v>7.4934476249909494</c:v>
                </c:pt>
                <c:pt idx="750">
                  <c:v>7.5034476250002626</c:v>
                </c:pt>
                <c:pt idx="751">
                  <c:v>7.5134486250171904</c:v>
                </c:pt>
                <c:pt idx="752">
                  <c:v>7.5234486249973997</c:v>
                </c:pt>
                <c:pt idx="753">
                  <c:v>7.5334496250143275</c:v>
                </c:pt>
                <c:pt idx="754">
                  <c:v>7.5434496249945369</c:v>
                </c:pt>
                <c:pt idx="755">
                  <c:v>7.5534506250114646</c:v>
                </c:pt>
                <c:pt idx="756">
                  <c:v>7.563450624991674</c:v>
                </c:pt>
                <c:pt idx="757">
                  <c:v>7.5734516250086017</c:v>
                </c:pt>
                <c:pt idx="758">
                  <c:v>7.5834516250179149</c:v>
                </c:pt>
                <c:pt idx="759">
                  <c:v>7.5934526250057388</c:v>
                </c:pt>
                <c:pt idx="760">
                  <c:v>7.603452625015052</c:v>
                </c:pt>
                <c:pt idx="761">
                  <c:v>7.6134536250028759</c:v>
                </c:pt>
                <c:pt idx="762">
                  <c:v>7.6234536250121891</c:v>
                </c:pt>
                <c:pt idx="763">
                  <c:v>7.633454625000013</c:v>
                </c:pt>
                <c:pt idx="764">
                  <c:v>7.6434546250093263</c:v>
                </c:pt>
                <c:pt idx="765">
                  <c:v>7.6534556249971502</c:v>
                </c:pt>
                <c:pt idx="766">
                  <c:v>7.6634556250064634</c:v>
                </c:pt>
                <c:pt idx="767">
                  <c:v>7.6734566249942873</c:v>
                </c:pt>
                <c:pt idx="768">
                  <c:v>7.6834566250036005</c:v>
                </c:pt>
                <c:pt idx="769">
                  <c:v>7.6934576249914244</c:v>
                </c:pt>
                <c:pt idx="770">
                  <c:v>7.7034576250007376</c:v>
                </c:pt>
                <c:pt idx="771">
                  <c:v>7.7134586250176653</c:v>
                </c:pt>
                <c:pt idx="772">
                  <c:v>7.7234586249978747</c:v>
                </c:pt>
                <c:pt idx="773">
                  <c:v>7.7334596250148024</c:v>
                </c:pt>
                <c:pt idx="774">
                  <c:v>7.7434596249950118</c:v>
                </c:pt>
                <c:pt idx="775">
                  <c:v>7.7534606250119396</c:v>
                </c:pt>
                <c:pt idx="776">
                  <c:v>7.763460624992149</c:v>
                </c:pt>
                <c:pt idx="777">
                  <c:v>7.7734616250090767</c:v>
                </c:pt>
                <c:pt idx="778">
                  <c:v>7.7834616250183899</c:v>
                </c:pt>
                <c:pt idx="779">
                  <c:v>7.7934626250062138</c:v>
                </c:pt>
                <c:pt idx="780">
                  <c:v>7.803462625015527</c:v>
                </c:pt>
                <c:pt idx="781">
                  <c:v>7.8134626249957364</c:v>
                </c:pt>
                <c:pt idx="782">
                  <c:v>7.8234636250126641</c:v>
                </c:pt>
                <c:pt idx="783">
                  <c:v>7.8334636249928735</c:v>
                </c:pt>
                <c:pt idx="784">
                  <c:v>7.8434646250098012</c:v>
                </c:pt>
                <c:pt idx="785">
                  <c:v>7.8534646249900106</c:v>
                </c:pt>
                <c:pt idx="786">
                  <c:v>7.8634656250069384</c:v>
                </c:pt>
                <c:pt idx="787">
                  <c:v>7.8734656250162516</c:v>
                </c:pt>
                <c:pt idx="788">
                  <c:v>7.8834666250040755</c:v>
                </c:pt>
                <c:pt idx="789">
                  <c:v>7.8934666250133887</c:v>
                </c:pt>
                <c:pt idx="790">
                  <c:v>7.9034676250012126</c:v>
                </c:pt>
                <c:pt idx="791">
                  <c:v>7.9134676250105258</c:v>
                </c:pt>
                <c:pt idx="792">
                  <c:v>7.9234686249983497</c:v>
                </c:pt>
                <c:pt idx="793">
                  <c:v>7.9334686250076629</c:v>
                </c:pt>
                <c:pt idx="794">
                  <c:v>7.9434696249954868</c:v>
                </c:pt>
                <c:pt idx="795">
                  <c:v>7.9534696250048</c:v>
                </c:pt>
                <c:pt idx="796">
                  <c:v>7.9634706249926239</c:v>
                </c:pt>
                <c:pt idx="797">
                  <c:v>7.9734706250019372</c:v>
                </c:pt>
                <c:pt idx="798">
                  <c:v>7.983471624989761</c:v>
                </c:pt>
                <c:pt idx="799">
                  <c:v>7.9934716249990743</c:v>
                </c:pt>
                <c:pt idx="800">
                  <c:v>8.003472625016002</c:v>
                </c:pt>
                <c:pt idx="801">
                  <c:v>8.0134726249962114</c:v>
                </c:pt>
                <c:pt idx="802">
                  <c:v>8.0234736250131391</c:v>
                </c:pt>
                <c:pt idx="803">
                  <c:v>8.0334736249933485</c:v>
                </c:pt>
                <c:pt idx="804">
                  <c:v>8.0434746250102762</c:v>
                </c:pt>
                <c:pt idx="805">
                  <c:v>8.0534746249904856</c:v>
                </c:pt>
                <c:pt idx="806">
                  <c:v>8.0634756250074133</c:v>
                </c:pt>
                <c:pt idx="807">
                  <c:v>8.0734756250167266</c:v>
                </c:pt>
                <c:pt idx="808">
                  <c:v>8.0834766250045504</c:v>
                </c:pt>
                <c:pt idx="809">
                  <c:v>8.0934766250138637</c:v>
                </c:pt>
                <c:pt idx="810">
                  <c:v>8.1034776250016876</c:v>
                </c:pt>
                <c:pt idx="811">
                  <c:v>8.1134776250110008</c:v>
                </c:pt>
                <c:pt idx="812">
                  <c:v>8.1234786249988247</c:v>
                </c:pt>
                <c:pt idx="813">
                  <c:v>8.1334786250081379</c:v>
                </c:pt>
                <c:pt idx="814">
                  <c:v>8.1434796249959618</c:v>
                </c:pt>
                <c:pt idx="815">
                  <c:v>8.153479625005275</c:v>
                </c:pt>
                <c:pt idx="816">
                  <c:v>8.1634806249930989</c:v>
                </c:pt>
                <c:pt idx="817">
                  <c:v>8.1734806250024121</c:v>
                </c:pt>
                <c:pt idx="818">
                  <c:v>8.1834806250117254</c:v>
                </c:pt>
                <c:pt idx="819">
                  <c:v>8.1934816249995492</c:v>
                </c:pt>
                <c:pt idx="820">
                  <c:v>8.2034816250088625</c:v>
                </c:pt>
                <c:pt idx="821">
                  <c:v>8.2134826249966864</c:v>
                </c:pt>
                <c:pt idx="822">
                  <c:v>8.2234826250059996</c:v>
                </c:pt>
                <c:pt idx="823">
                  <c:v>8.2334836249938235</c:v>
                </c:pt>
                <c:pt idx="824">
                  <c:v>8.2434836250031367</c:v>
                </c:pt>
                <c:pt idx="825">
                  <c:v>8.2534846249909606</c:v>
                </c:pt>
                <c:pt idx="826">
                  <c:v>8.2634846250002738</c:v>
                </c:pt>
                <c:pt idx="827">
                  <c:v>8.2734856250172015</c:v>
                </c:pt>
                <c:pt idx="828">
                  <c:v>8.2834856249974109</c:v>
                </c:pt>
                <c:pt idx="829">
                  <c:v>8.2934866250143386</c:v>
                </c:pt>
                <c:pt idx="830">
                  <c:v>8.303486624994548</c:v>
                </c:pt>
                <c:pt idx="831">
                  <c:v>8.3134876250114758</c:v>
                </c:pt>
                <c:pt idx="832">
                  <c:v>8.3234876249916852</c:v>
                </c:pt>
                <c:pt idx="833">
                  <c:v>8.3334886250086129</c:v>
                </c:pt>
                <c:pt idx="834">
                  <c:v>8.3434886250179261</c:v>
                </c:pt>
                <c:pt idx="835">
                  <c:v>8.35348962500575</c:v>
                </c:pt>
                <c:pt idx="836">
                  <c:v>8.3634896250150632</c:v>
                </c:pt>
                <c:pt idx="837">
                  <c:v>8.3734906250028871</c:v>
                </c:pt>
                <c:pt idx="838">
                  <c:v>8.3834906250122003</c:v>
                </c:pt>
                <c:pt idx="839">
                  <c:v>8.3934916250000242</c:v>
                </c:pt>
                <c:pt idx="840">
                  <c:v>8.4034916250093374</c:v>
                </c:pt>
                <c:pt idx="841">
                  <c:v>8.4134925833495799</c:v>
                </c:pt>
                <c:pt idx="842">
                  <c:v>8.4234925833297893</c:v>
                </c:pt>
                <c:pt idx="843">
                  <c:v>8.4334935833467171</c:v>
                </c:pt>
                <c:pt idx="844">
                  <c:v>8.4434935833269265</c:v>
                </c:pt>
                <c:pt idx="845">
                  <c:v>8.4534945833438542</c:v>
                </c:pt>
                <c:pt idx="846">
                  <c:v>8.4634945833240636</c:v>
                </c:pt>
                <c:pt idx="847">
                  <c:v>8.4734955833409913</c:v>
                </c:pt>
                <c:pt idx="848">
                  <c:v>8.4834955833503045</c:v>
                </c:pt>
                <c:pt idx="849">
                  <c:v>8.4934965833381284</c:v>
                </c:pt>
                <c:pt idx="850">
                  <c:v>8.5034965833474416</c:v>
                </c:pt>
                <c:pt idx="851">
                  <c:v>8.5134975833352655</c:v>
                </c:pt>
                <c:pt idx="852">
                  <c:v>8.5234975833445787</c:v>
                </c:pt>
                <c:pt idx="853">
                  <c:v>8.5334985833324026</c:v>
                </c:pt>
                <c:pt idx="854">
                  <c:v>8.5434985833417159</c:v>
                </c:pt>
                <c:pt idx="855">
                  <c:v>8.5534995833295397</c:v>
                </c:pt>
                <c:pt idx="856">
                  <c:v>8.563499583338853</c:v>
                </c:pt>
                <c:pt idx="857">
                  <c:v>8.5734995833481662</c:v>
                </c:pt>
                <c:pt idx="858">
                  <c:v>8.5835005833359901</c:v>
                </c:pt>
                <c:pt idx="859">
                  <c:v>8.5935005833453033</c:v>
                </c:pt>
                <c:pt idx="860">
                  <c:v>8.6035015833331272</c:v>
                </c:pt>
                <c:pt idx="861">
                  <c:v>8.6135015833424404</c:v>
                </c:pt>
                <c:pt idx="862">
                  <c:v>8.6235025833302643</c:v>
                </c:pt>
                <c:pt idx="863">
                  <c:v>8.6335025833395775</c:v>
                </c:pt>
                <c:pt idx="864">
                  <c:v>8.6435035833274014</c:v>
                </c:pt>
                <c:pt idx="865">
                  <c:v>8.6535035833367147</c:v>
                </c:pt>
                <c:pt idx="866">
                  <c:v>8.6635045833245385</c:v>
                </c:pt>
                <c:pt idx="867">
                  <c:v>8.6735045833338518</c:v>
                </c:pt>
                <c:pt idx="868">
                  <c:v>8.6835055833507795</c:v>
                </c:pt>
                <c:pt idx="869">
                  <c:v>8.6935055833309889</c:v>
                </c:pt>
                <c:pt idx="870">
                  <c:v>8.7035065833479166</c:v>
                </c:pt>
                <c:pt idx="871">
                  <c:v>8.713506583328126</c:v>
                </c:pt>
                <c:pt idx="872">
                  <c:v>8.7235075833450537</c:v>
                </c:pt>
                <c:pt idx="873">
                  <c:v>8.7335075833252631</c:v>
                </c:pt>
                <c:pt idx="874">
                  <c:v>8.7435085833421908</c:v>
                </c:pt>
                <c:pt idx="875">
                  <c:v>8.7535085833515041</c:v>
                </c:pt>
                <c:pt idx="876">
                  <c:v>8.7635095833393279</c:v>
                </c:pt>
                <c:pt idx="877">
                  <c:v>8.7735095833486412</c:v>
                </c:pt>
                <c:pt idx="878">
                  <c:v>8.7835105833364651</c:v>
                </c:pt>
                <c:pt idx="879">
                  <c:v>8.7935105833457783</c:v>
                </c:pt>
                <c:pt idx="880">
                  <c:v>8.8035115833336022</c:v>
                </c:pt>
                <c:pt idx="881">
                  <c:v>8.8135115833429154</c:v>
                </c:pt>
                <c:pt idx="882">
                  <c:v>8.8235125833307393</c:v>
                </c:pt>
                <c:pt idx="883">
                  <c:v>8.8335125833400525</c:v>
                </c:pt>
                <c:pt idx="884">
                  <c:v>8.8435135833278764</c:v>
                </c:pt>
                <c:pt idx="885">
                  <c:v>8.8535135833371896</c:v>
                </c:pt>
                <c:pt idx="886">
                  <c:v>8.8635145833250135</c:v>
                </c:pt>
                <c:pt idx="887">
                  <c:v>8.8735145833343267</c:v>
                </c:pt>
                <c:pt idx="888">
                  <c:v>8.8835155833512545</c:v>
                </c:pt>
                <c:pt idx="889">
                  <c:v>8.8935155833314639</c:v>
                </c:pt>
                <c:pt idx="890">
                  <c:v>8.9035165833483916</c:v>
                </c:pt>
                <c:pt idx="891">
                  <c:v>8.913516583328601</c:v>
                </c:pt>
                <c:pt idx="892">
                  <c:v>8.9235175833455287</c:v>
                </c:pt>
                <c:pt idx="893">
                  <c:v>8.9335175833257381</c:v>
                </c:pt>
                <c:pt idx="894">
                  <c:v>8.9435185833426658</c:v>
                </c:pt>
                <c:pt idx="895">
                  <c:v>8.953518583351979</c:v>
                </c:pt>
                <c:pt idx="896">
                  <c:v>8.9635195833398029</c:v>
                </c:pt>
                <c:pt idx="897">
                  <c:v>8.9735195833491161</c:v>
                </c:pt>
                <c:pt idx="898">
                  <c:v>8.98352058333694</c:v>
                </c:pt>
                <c:pt idx="899">
                  <c:v>8.9935205833462533</c:v>
                </c:pt>
                <c:pt idx="900">
                  <c:v>9.0035205833264627</c:v>
                </c:pt>
                <c:pt idx="901">
                  <c:v>9.0135215833433904</c:v>
                </c:pt>
                <c:pt idx="902">
                  <c:v>9.0235215833235998</c:v>
                </c:pt>
                <c:pt idx="903">
                  <c:v>9.0335225833405275</c:v>
                </c:pt>
                <c:pt idx="904">
                  <c:v>9.0435225833498407</c:v>
                </c:pt>
                <c:pt idx="905">
                  <c:v>9.0535235833376646</c:v>
                </c:pt>
                <c:pt idx="906">
                  <c:v>9.0635235833469778</c:v>
                </c:pt>
                <c:pt idx="907">
                  <c:v>9.0735245833348017</c:v>
                </c:pt>
                <c:pt idx="908">
                  <c:v>9.0835245833441149</c:v>
                </c:pt>
                <c:pt idx="909">
                  <c:v>9.0935255833319388</c:v>
                </c:pt>
                <c:pt idx="910">
                  <c:v>9.1035255833412521</c:v>
                </c:pt>
                <c:pt idx="911">
                  <c:v>9.1135265833290759</c:v>
                </c:pt>
                <c:pt idx="912">
                  <c:v>9.1235265833383892</c:v>
                </c:pt>
                <c:pt idx="913">
                  <c:v>9.1335275833262131</c:v>
                </c:pt>
                <c:pt idx="914">
                  <c:v>9.1435275833355263</c:v>
                </c:pt>
                <c:pt idx="915">
                  <c:v>9.1535285833233502</c:v>
                </c:pt>
                <c:pt idx="916">
                  <c:v>9.1635285833326634</c:v>
                </c:pt>
                <c:pt idx="917">
                  <c:v>9.1735295833495911</c:v>
                </c:pt>
                <c:pt idx="918">
                  <c:v>9.1835295833298005</c:v>
                </c:pt>
                <c:pt idx="919">
                  <c:v>9.1935305833467282</c:v>
                </c:pt>
                <c:pt idx="920">
                  <c:v>9.2035305833269376</c:v>
                </c:pt>
                <c:pt idx="921">
                  <c:v>9.2135315833438653</c:v>
                </c:pt>
                <c:pt idx="922">
                  <c:v>9.2235315833240747</c:v>
                </c:pt>
                <c:pt idx="923">
                  <c:v>9.2335325833410025</c:v>
                </c:pt>
                <c:pt idx="924">
                  <c:v>9.2435325833503157</c:v>
                </c:pt>
                <c:pt idx="925">
                  <c:v>9.2535335833381396</c:v>
                </c:pt>
                <c:pt idx="926">
                  <c:v>9.2635335833474528</c:v>
                </c:pt>
                <c:pt idx="927">
                  <c:v>9.2735345833352767</c:v>
                </c:pt>
                <c:pt idx="928">
                  <c:v>9.2835345833445899</c:v>
                </c:pt>
                <c:pt idx="929">
                  <c:v>9.2935355833324138</c:v>
                </c:pt>
                <c:pt idx="930">
                  <c:v>9.303535583341727</c:v>
                </c:pt>
                <c:pt idx="931">
                  <c:v>9.3135365833295509</c:v>
                </c:pt>
                <c:pt idx="932">
                  <c:v>9.3235365833388641</c:v>
                </c:pt>
                <c:pt idx="933">
                  <c:v>9.333537583326688</c:v>
                </c:pt>
                <c:pt idx="934">
                  <c:v>9.3435375833360013</c:v>
                </c:pt>
                <c:pt idx="935">
                  <c:v>9.3535385833238252</c:v>
                </c:pt>
                <c:pt idx="936">
                  <c:v>9.3635385833331384</c:v>
                </c:pt>
                <c:pt idx="937">
                  <c:v>9.3735395833500661</c:v>
                </c:pt>
                <c:pt idx="938">
                  <c:v>9.3835395833302755</c:v>
                </c:pt>
                <c:pt idx="939">
                  <c:v>9.3935405833472032</c:v>
                </c:pt>
                <c:pt idx="940">
                  <c:v>9.4035405833274126</c:v>
                </c:pt>
                <c:pt idx="941">
                  <c:v>9.4135420833481476</c:v>
                </c:pt>
                <c:pt idx="942">
                  <c:v>9.423542083328357</c:v>
                </c:pt>
                <c:pt idx="943">
                  <c:v>9.4335430833452847</c:v>
                </c:pt>
                <c:pt idx="944">
                  <c:v>9.4435430833254941</c:v>
                </c:pt>
                <c:pt idx="945">
                  <c:v>9.4535440833424218</c:v>
                </c:pt>
                <c:pt idx="946">
                  <c:v>9.463544083351735</c:v>
                </c:pt>
                <c:pt idx="947">
                  <c:v>9.4735440833319444</c:v>
                </c:pt>
                <c:pt idx="948">
                  <c:v>9.4835450833488721</c:v>
                </c:pt>
                <c:pt idx="949">
                  <c:v>9.4935450833290815</c:v>
                </c:pt>
                <c:pt idx="950">
                  <c:v>9.5035460833460093</c:v>
                </c:pt>
                <c:pt idx="951">
                  <c:v>9.5135460833262186</c:v>
                </c:pt>
                <c:pt idx="952">
                  <c:v>9.5235470833431464</c:v>
                </c:pt>
                <c:pt idx="953">
                  <c:v>9.5335470833233558</c:v>
                </c:pt>
                <c:pt idx="954">
                  <c:v>9.5435480833402835</c:v>
                </c:pt>
                <c:pt idx="955">
                  <c:v>9.5535480833495967</c:v>
                </c:pt>
                <c:pt idx="956">
                  <c:v>9.5635490833374206</c:v>
                </c:pt>
                <c:pt idx="957">
                  <c:v>9.5735490833467338</c:v>
                </c:pt>
                <c:pt idx="958">
                  <c:v>9.5835500833345577</c:v>
                </c:pt>
                <c:pt idx="959">
                  <c:v>9.5935500833438709</c:v>
                </c:pt>
                <c:pt idx="960">
                  <c:v>9.6035510833316948</c:v>
                </c:pt>
                <c:pt idx="961">
                  <c:v>9.6135510833410081</c:v>
                </c:pt>
                <c:pt idx="962">
                  <c:v>9.6235520833288319</c:v>
                </c:pt>
                <c:pt idx="963">
                  <c:v>9.6335520833381452</c:v>
                </c:pt>
                <c:pt idx="964">
                  <c:v>9.6435530833259691</c:v>
                </c:pt>
                <c:pt idx="965">
                  <c:v>9.6535530833352823</c:v>
                </c:pt>
                <c:pt idx="966">
                  <c:v>9.6635540833231062</c:v>
                </c:pt>
                <c:pt idx="967">
                  <c:v>9.6735540833324194</c:v>
                </c:pt>
                <c:pt idx="968">
                  <c:v>9.6835550833493471</c:v>
                </c:pt>
                <c:pt idx="969">
                  <c:v>9.6935550833295565</c:v>
                </c:pt>
                <c:pt idx="970">
                  <c:v>9.7035560833464842</c:v>
                </c:pt>
                <c:pt idx="971">
                  <c:v>9.7135560833266936</c:v>
                </c:pt>
                <c:pt idx="972">
                  <c:v>9.7235570833436213</c:v>
                </c:pt>
                <c:pt idx="973">
                  <c:v>9.7335570833238307</c:v>
                </c:pt>
                <c:pt idx="974">
                  <c:v>9.7435580833407585</c:v>
                </c:pt>
                <c:pt idx="975">
                  <c:v>9.7535580833500717</c:v>
                </c:pt>
                <c:pt idx="976">
                  <c:v>9.7635590833378956</c:v>
                </c:pt>
                <c:pt idx="977">
                  <c:v>9.7735590833472088</c:v>
                </c:pt>
                <c:pt idx="978">
                  <c:v>9.7835600833350327</c:v>
                </c:pt>
                <c:pt idx="979">
                  <c:v>9.7935600833443459</c:v>
                </c:pt>
                <c:pt idx="980">
                  <c:v>9.8035610833321698</c:v>
                </c:pt>
                <c:pt idx="981">
                  <c:v>9.813561083341483</c:v>
                </c:pt>
                <c:pt idx="982">
                  <c:v>9.8235620833293069</c:v>
                </c:pt>
                <c:pt idx="983">
                  <c:v>9.8335620833386201</c:v>
                </c:pt>
                <c:pt idx="984">
                  <c:v>9.843563083326444</c:v>
                </c:pt>
                <c:pt idx="985">
                  <c:v>9.8535630833357573</c:v>
                </c:pt>
                <c:pt idx="986">
                  <c:v>9.8635640833235811</c:v>
                </c:pt>
                <c:pt idx="987">
                  <c:v>9.8735640833328944</c:v>
                </c:pt>
                <c:pt idx="988">
                  <c:v>9.8835650833498221</c:v>
                </c:pt>
                <c:pt idx="989">
                  <c:v>9.8935650833300315</c:v>
                </c:pt>
                <c:pt idx="990">
                  <c:v>9.9035660833469592</c:v>
                </c:pt>
                <c:pt idx="991">
                  <c:v>9.9135660833271686</c:v>
                </c:pt>
                <c:pt idx="992">
                  <c:v>9.9235670833440963</c:v>
                </c:pt>
                <c:pt idx="993">
                  <c:v>9.9335670833243057</c:v>
                </c:pt>
                <c:pt idx="994">
                  <c:v>9.9435680833412334</c:v>
                </c:pt>
                <c:pt idx="995">
                  <c:v>9.9535680833505467</c:v>
                </c:pt>
                <c:pt idx="996">
                  <c:v>9.9635680833307561</c:v>
                </c:pt>
                <c:pt idx="997">
                  <c:v>9.9735690833476838</c:v>
                </c:pt>
                <c:pt idx="998">
                  <c:v>9.9835700833355077</c:v>
                </c:pt>
                <c:pt idx="999">
                  <c:v>9.9935700833448209</c:v>
                </c:pt>
                <c:pt idx="1000">
                  <c:v>10.00357008332503</c:v>
                </c:pt>
                <c:pt idx="1001">
                  <c:v>10.013571083341958</c:v>
                </c:pt>
                <c:pt idx="1002">
                  <c:v>10.023571083351271</c:v>
                </c:pt>
                <c:pt idx="1003">
                  <c:v>10.033572083339095</c:v>
                </c:pt>
                <c:pt idx="1004">
                  <c:v>10.043572083348408</c:v>
                </c:pt>
                <c:pt idx="1005">
                  <c:v>10.053573083336232</c:v>
                </c:pt>
                <c:pt idx="1006">
                  <c:v>10.063573083345545</c:v>
                </c:pt>
                <c:pt idx="1007">
                  <c:v>10.073574083333369</c:v>
                </c:pt>
                <c:pt idx="1008">
                  <c:v>10.083574083342683</c:v>
                </c:pt>
                <c:pt idx="1009">
                  <c:v>10.093575083330506</c:v>
                </c:pt>
                <c:pt idx="1010">
                  <c:v>10.10357508333982</c:v>
                </c:pt>
                <c:pt idx="1011">
                  <c:v>10.113576083327644</c:v>
                </c:pt>
                <c:pt idx="1012">
                  <c:v>10.123576083336957</c:v>
                </c:pt>
                <c:pt idx="1013">
                  <c:v>10.133577083324781</c:v>
                </c:pt>
                <c:pt idx="1014">
                  <c:v>10.143577083334094</c:v>
                </c:pt>
                <c:pt idx="1015">
                  <c:v>10.153578083351022</c:v>
                </c:pt>
                <c:pt idx="1016">
                  <c:v>10.163578083331231</c:v>
                </c:pt>
                <c:pt idx="1017">
                  <c:v>10.173579083348159</c:v>
                </c:pt>
                <c:pt idx="1018">
                  <c:v>10.183579083328368</c:v>
                </c:pt>
                <c:pt idx="1019">
                  <c:v>10.193580083345296</c:v>
                </c:pt>
                <c:pt idx="1020">
                  <c:v>10.203580083325505</c:v>
                </c:pt>
                <c:pt idx="1021">
                  <c:v>10.213581083342433</c:v>
                </c:pt>
                <c:pt idx="1022">
                  <c:v>10.223581083351746</c:v>
                </c:pt>
                <c:pt idx="1023">
                  <c:v>10.23358208333957</c:v>
                </c:pt>
                <c:pt idx="1024">
                  <c:v>10.243582083348883</c:v>
                </c:pt>
                <c:pt idx="1025">
                  <c:v>10.253583083336707</c:v>
                </c:pt>
                <c:pt idx="1026">
                  <c:v>10.26358308334602</c:v>
                </c:pt>
                <c:pt idx="1027">
                  <c:v>10.273584083333844</c:v>
                </c:pt>
                <c:pt idx="1028">
                  <c:v>10.283584083343158</c:v>
                </c:pt>
                <c:pt idx="1029">
                  <c:v>10.293585083330981</c:v>
                </c:pt>
                <c:pt idx="1030">
                  <c:v>10.303585083340295</c:v>
                </c:pt>
                <c:pt idx="1031">
                  <c:v>10.313586083328119</c:v>
                </c:pt>
                <c:pt idx="1032">
                  <c:v>10.323586083337432</c:v>
                </c:pt>
                <c:pt idx="1033">
                  <c:v>10.333587083325256</c:v>
                </c:pt>
                <c:pt idx="1034">
                  <c:v>10.343587083334569</c:v>
                </c:pt>
                <c:pt idx="1035">
                  <c:v>10.353588083351497</c:v>
                </c:pt>
                <c:pt idx="1036">
                  <c:v>10.363588083331706</c:v>
                </c:pt>
                <c:pt idx="1037">
                  <c:v>10.373589083348634</c:v>
                </c:pt>
                <c:pt idx="1038">
                  <c:v>10.383589083328843</c:v>
                </c:pt>
                <c:pt idx="1039">
                  <c:v>10.393590083345771</c:v>
                </c:pt>
                <c:pt idx="1040">
                  <c:v>10.40359008332598</c:v>
                </c:pt>
                <c:pt idx="1041">
                  <c:v>10.41359120834386</c:v>
                </c:pt>
                <c:pt idx="1042">
                  <c:v>10.423591208324069</c:v>
                </c:pt>
                <c:pt idx="1043">
                  <c:v>10.433592208340997</c:v>
                </c:pt>
                <c:pt idx="1044">
                  <c:v>10.44359220835031</c:v>
                </c:pt>
                <c:pt idx="1045">
                  <c:v>10.453593208338134</c:v>
                </c:pt>
                <c:pt idx="1046">
                  <c:v>10.463593208347447</c:v>
                </c:pt>
                <c:pt idx="1047">
                  <c:v>10.473594208335271</c:v>
                </c:pt>
                <c:pt idx="1048">
                  <c:v>10.483594208344584</c:v>
                </c:pt>
                <c:pt idx="1049">
                  <c:v>10.493595208332408</c:v>
                </c:pt>
                <c:pt idx="1050">
                  <c:v>10.503595208341721</c:v>
                </c:pt>
                <c:pt idx="1051">
                  <c:v>10.513596208329545</c:v>
                </c:pt>
                <c:pt idx="1052">
                  <c:v>10.523596208338859</c:v>
                </c:pt>
                <c:pt idx="1053">
                  <c:v>10.533597208326682</c:v>
                </c:pt>
                <c:pt idx="1054">
                  <c:v>10.543597208335996</c:v>
                </c:pt>
                <c:pt idx="1055">
                  <c:v>10.55359820832382</c:v>
                </c:pt>
                <c:pt idx="1056">
                  <c:v>10.563598208333133</c:v>
                </c:pt>
                <c:pt idx="1057">
                  <c:v>10.573599208350061</c:v>
                </c:pt>
                <c:pt idx="1058">
                  <c:v>10.58359920833027</c:v>
                </c:pt>
                <c:pt idx="1059">
                  <c:v>10.593600208347198</c:v>
                </c:pt>
                <c:pt idx="1060">
                  <c:v>10.603600208327407</c:v>
                </c:pt>
                <c:pt idx="1061">
                  <c:v>10.613601208344335</c:v>
                </c:pt>
                <c:pt idx="1062">
                  <c:v>10.623601208324544</c:v>
                </c:pt>
                <c:pt idx="1063">
                  <c:v>10.633602208341472</c:v>
                </c:pt>
                <c:pt idx="1064">
                  <c:v>10.643602208350785</c:v>
                </c:pt>
                <c:pt idx="1065">
                  <c:v>10.653602208330994</c:v>
                </c:pt>
                <c:pt idx="1066">
                  <c:v>10.663603208347922</c:v>
                </c:pt>
                <c:pt idx="1067">
                  <c:v>10.673603208328132</c:v>
                </c:pt>
                <c:pt idx="1068">
                  <c:v>10.683604208345059</c:v>
                </c:pt>
                <c:pt idx="1069">
                  <c:v>10.693604208325269</c:v>
                </c:pt>
                <c:pt idx="1070">
                  <c:v>10.703605208342196</c:v>
                </c:pt>
                <c:pt idx="1071">
                  <c:v>10.71360520835151</c:v>
                </c:pt>
                <c:pt idx="1072">
                  <c:v>10.723606208339334</c:v>
                </c:pt>
                <c:pt idx="1073">
                  <c:v>10.733606208348647</c:v>
                </c:pt>
                <c:pt idx="1074">
                  <c:v>10.743607208336471</c:v>
                </c:pt>
                <c:pt idx="1075">
                  <c:v>10.753607208345784</c:v>
                </c:pt>
                <c:pt idx="1076">
                  <c:v>10.763608208333608</c:v>
                </c:pt>
                <c:pt idx="1077">
                  <c:v>10.773608208342921</c:v>
                </c:pt>
                <c:pt idx="1078">
                  <c:v>10.783609208330745</c:v>
                </c:pt>
                <c:pt idx="1079">
                  <c:v>10.793609208340058</c:v>
                </c:pt>
                <c:pt idx="1080">
                  <c:v>10.803610208327882</c:v>
                </c:pt>
                <c:pt idx="1081">
                  <c:v>10.813610208337195</c:v>
                </c:pt>
                <c:pt idx="1082">
                  <c:v>10.823611208325019</c:v>
                </c:pt>
                <c:pt idx="1083">
                  <c:v>10.833611208334332</c:v>
                </c:pt>
                <c:pt idx="1084">
                  <c:v>10.84361220835126</c:v>
                </c:pt>
                <c:pt idx="1085">
                  <c:v>10.853612208331469</c:v>
                </c:pt>
                <c:pt idx="1086">
                  <c:v>10.863613208348397</c:v>
                </c:pt>
                <c:pt idx="1087">
                  <c:v>10.873613208328607</c:v>
                </c:pt>
                <c:pt idx="1088">
                  <c:v>10.883614208345534</c:v>
                </c:pt>
                <c:pt idx="1089">
                  <c:v>10.893614208325744</c:v>
                </c:pt>
                <c:pt idx="1090">
                  <c:v>10.903615208342671</c:v>
                </c:pt>
                <c:pt idx="1091">
                  <c:v>10.913615208351985</c:v>
                </c:pt>
                <c:pt idx="1092">
                  <c:v>10.923616208339809</c:v>
                </c:pt>
                <c:pt idx="1093">
                  <c:v>10.933616208349122</c:v>
                </c:pt>
                <c:pt idx="1094">
                  <c:v>10.943617208336946</c:v>
                </c:pt>
                <c:pt idx="1095">
                  <c:v>10.953617208346259</c:v>
                </c:pt>
                <c:pt idx="1096">
                  <c:v>10.963618208334083</c:v>
                </c:pt>
                <c:pt idx="1097">
                  <c:v>10.973618208343396</c:v>
                </c:pt>
                <c:pt idx="1098">
                  <c:v>10.98361920833122</c:v>
                </c:pt>
                <c:pt idx="1099">
                  <c:v>10.993619208340533</c:v>
                </c:pt>
                <c:pt idx="1100">
                  <c:v>11.003620208328357</c:v>
                </c:pt>
                <c:pt idx="1101">
                  <c:v>11.01362020833767</c:v>
                </c:pt>
                <c:pt idx="1102">
                  <c:v>11.023621208325494</c:v>
                </c:pt>
                <c:pt idx="1103">
                  <c:v>11.033621208334807</c:v>
                </c:pt>
                <c:pt idx="1104">
                  <c:v>11.043622208351735</c:v>
                </c:pt>
                <c:pt idx="1105">
                  <c:v>11.053622208331944</c:v>
                </c:pt>
                <c:pt idx="1106">
                  <c:v>11.063623208348872</c:v>
                </c:pt>
                <c:pt idx="1107">
                  <c:v>11.073623208329082</c:v>
                </c:pt>
                <c:pt idx="1108">
                  <c:v>11.083624208346009</c:v>
                </c:pt>
                <c:pt idx="1109">
                  <c:v>11.093624208326219</c:v>
                </c:pt>
                <c:pt idx="1110">
                  <c:v>11.103625208343146</c:v>
                </c:pt>
                <c:pt idx="1111">
                  <c:v>11.113625208323356</c:v>
                </c:pt>
                <c:pt idx="1112">
                  <c:v>11.123626208340283</c:v>
                </c:pt>
                <c:pt idx="1113">
                  <c:v>11.133626208349597</c:v>
                </c:pt>
                <c:pt idx="1114">
                  <c:v>11.143627208337421</c:v>
                </c:pt>
                <c:pt idx="1115">
                  <c:v>11.153627208346734</c:v>
                </c:pt>
                <c:pt idx="1116">
                  <c:v>11.163628208334558</c:v>
                </c:pt>
                <c:pt idx="1117">
                  <c:v>11.173628208343871</c:v>
                </c:pt>
                <c:pt idx="1118">
                  <c:v>11.183629208331695</c:v>
                </c:pt>
                <c:pt idx="1119">
                  <c:v>11.193629208341008</c:v>
                </c:pt>
                <c:pt idx="1120">
                  <c:v>11.203630208328832</c:v>
                </c:pt>
                <c:pt idx="1121">
                  <c:v>11.213630208338145</c:v>
                </c:pt>
                <c:pt idx="1122">
                  <c:v>11.223631208325969</c:v>
                </c:pt>
                <c:pt idx="1123">
                  <c:v>11.233631208335282</c:v>
                </c:pt>
                <c:pt idx="1124">
                  <c:v>11.243632208323106</c:v>
                </c:pt>
                <c:pt idx="1125">
                  <c:v>11.253632208332419</c:v>
                </c:pt>
                <c:pt idx="1126">
                  <c:v>11.263633208349347</c:v>
                </c:pt>
                <c:pt idx="1127">
                  <c:v>11.273633208329557</c:v>
                </c:pt>
                <c:pt idx="1128">
                  <c:v>11.283634208346484</c:v>
                </c:pt>
                <c:pt idx="1129">
                  <c:v>11.293634208326694</c:v>
                </c:pt>
                <c:pt idx="1130">
                  <c:v>11.303634208336007</c:v>
                </c:pt>
                <c:pt idx="1131">
                  <c:v>11.313635208323831</c:v>
                </c:pt>
                <c:pt idx="1132">
                  <c:v>11.323635208333144</c:v>
                </c:pt>
                <c:pt idx="1133">
                  <c:v>11.333636208350072</c:v>
                </c:pt>
                <c:pt idx="1134">
                  <c:v>11.343636208330281</c:v>
                </c:pt>
                <c:pt idx="1135">
                  <c:v>11.353637208347209</c:v>
                </c:pt>
                <c:pt idx="1136">
                  <c:v>11.363637208327418</c:v>
                </c:pt>
                <c:pt idx="1137">
                  <c:v>11.373638208344346</c:v>
                </c:pt>
                <c:pt idx="1138">
                  <c:v>11.383638208324555</c:v>
                </c:pt>
                <c:pt idx="1139">
                  <c:v>11.393639208341483</c:v>
                </c:pt>
                <c:pt idx="1140">
                  <c:v>11.403639208350796</c:v>
                </c:pt>
                <c:pt idx="1141">
                  <c:v>11.413639125006739</c:v>
                </c:pt>
                <c:pt idx="1142">
                  <c:v>11.423639125016052</c:v>
                </c:pt>
                <c:pt idx="1143">
                  <c:v>11.433640125003876</c:v>
                </c:pt>
                <c:pt idx="1144">
                  <c:v>11.443640125013189</c:v>
                </c:pt>
                <c:pt idx="1145">
                  <c:v>11.453641125001013</c:v>
                </c:pt>
                <c:pt idx="1146">
                  <c:v>11.463641125010327</c:v>
                </c:pt>
                <c:pt idx="1147">
                  <c:v>11.47364212499815</c:v>
                </c:pt>
                <c:pt idx="1148">
                  <c:v>11.483642125007464</c:v>
                </c:pt>
                <c:pt idx="1149">
                  <c:v>11.493643124995288</c:v>
                </c:pt>
                <c:pt idx="1150">
                  <c:v>11.503643125004601</c:v>
                </c:pt>
                <c:pt idx="1151">
                  <c:v>11.513644124992425</c:v>
                </c:pt>
                <c:pt idx="1152">
                  <c:v>11.523644125001738</c:v>
                </c:pt>
                <c:pt idx="1153">
                  <c:v>11.533645125018666</c:v>
                </c:pt>
                <c:pt idx="1154">
                  <c:v>11.543645124998875</c:v>
                </c:pt>
                <c:pt idx="1155">
                  <c:v>11.553646125015803</c:v>
                </c:pt>
                <c:pt idx="1156">
                  <c:v>11.563646124996012</c:v>
                </c:pt>
                <c:pt idx="1157">
                  <c:v>11.57364712501294</c:v>
                </c:pt>
                <c:pt idx="1158">
                  <c:v>11.583647124993149</c:v>
                </c:pt>
                <c:pt idx="1159">
                  <c:v>11.593648125010077</c:v>
                </c:pt>
                <c:pt idx="1160">
                  <c:v>11.603648124990286</c:v>
                </c:pt>
                <c:pt idx="1161">
                  <c:v>11.613649125007214</c:v>
                </c:pt>
                <c:pt idx="1162">
                  <c:v>11.623649125016527</c:v>
                </c:pt>
                <c:pt idx="1163">
                  <c:v>11.633650125004351</c:v>
                </c:pt>
                <c:pt idx="1164">
                  <c:v>11.643650125013664</c:v>
                </c:pt>
                <c:pt idx="1165">
                  <c:v>11.653651125001488</c:v>
                </c:pt>
                <c:pt idx="1166">
                  <c:v>11.663651125010801</c:v>
                </c:pt>
                <c:pt idx="1167">
                  <c:v>11.673652124998625</c:v>
                </c:pt>
                <c:pt idx="1168">
                  <c:v>11.683652125007939</c:v>
                </c:pt>
                <c:pt idx="1169">
                  <c:v>11.693653124995762</c:v>
                </c:pt>
                <c:pt idx="1170">
                  <c:v>11.703653125005076</c:v>
                </c:pt>
                <c:pt idx="1171">
                  <c:v>11.7136541249929</c:v>
                </c:pt>
                <c:pt idx="1172">
                  <c:v>11.723654125002213</c:v>
                </c:pt>
                <c:pt idx="1173">
                  <c:v>11.733655124990037</c:v>
                </c:pt>
                <c:pt idx="1174">
                  <c:v>11.74365512499935</c:v>
                </c:pt>
                <c:pt idx="1175">
                  <c:v>11.753656125016278</c:v>
                </c:pt>
                <c:pt idx="1176">
                  <c:v>11.763656124996487</c:v>
                </c:pt>
                <c:pt idx="1177">
                  <c:v>11.773657125013415</c:v>
                </c:pt>
                <c:pt idx="1178">
                  <c:v>11.783657124993624</c:v>
                </c:pt>
                <c:pt idx="1179">
                  <c:v>11.793658125010552</c:v>
                </c:pt>
                <c:pt idx="1180">
                  <c:v>11.803658124990761</c:v>
                </c:pt>
                <c:pt idx="1181">
                  <c:v>11.813659125007689</c:v>
                </c:pt>
                <c:pt idx="1182">
                  <c:v>11.823659125017002</c:v>
                </c:pt>
                <c:pt idx="1183">
                  <c:v>11.833660125004826</c:v>
                </c:pt>
                <c:pt idx="1184">
                  <c:v>11.843660125014139</c:v>
                </c:pt>
                <c:pt idx="1185">
                  <c:v>11.853661125001963</c:v>
                </c:pt>
                <c:pt idx="1186">
                  <c:v>11.863661125011276</c:v>
                </c:pt>
                <c:pt idx="1187">
                  <c:v>11.8736621249991</c:v>
                </c:pt>
                <c:pt idx="1188">
                  <c:v>11.883662125008414</c:v>
                </c:pt>
                <c:pt idx="1189">
                  <c:v>11.893663124996237</c:v>
                </c:pt>
                <c:pt idx="1190">
                  <c:v>11.903663125005551</c:v>
                </c:pt>
                <c:pt idx="1191">
                  <c:v>11.913664124993375</c:v>
                </c:pt>
                <c:pt idx="1192">
                  <c:v>11.923664125002688</c:v>
                </c:pt>
                <c:pt idx="1193">
                  <c:v>11.933665124990512</c:v>
                </c:pt>
                <c:pt idx="1194">
                  <c:v>11.943665124999825</c:v>
                </c:pt>
                <c:pt idx="1195">
                  <c:v>11.953666125016753</c:v>
                </c:pt>
                <c:pt idx="1196">
                  <c:v>11.963666124996962</c:v>
                </c:pt>
                <c:pt idx="1197">
                  <c:v>11.97366712501389</c:v>
                </c:pt>
                <c:pt idx="1198">
                  <c:v>11.983667124994099</c:v>
                </c:pt>
                <c:pt idx="1199">
                  <c:v>11.993668125011027</c:v>
                </c:pt>
                <c:pt idx="1200">
                  <c:v>12.003668124991236</c:v>
                </c:pt>
                <c:pt idx="1201">
                  <c:v>12.013669125008164</c:v>
                </c:pt>
                <c:pt idx="1202">
                  <c:v>12.023669125017477</c:v>
                </c:pt>
                <c:pt idx="1203">
                  <c:v>12.033670125005301</c:v>
                </c:pt>
                <c:pt idx="1204">
                  <c:v>12.043670125014614</c:v>
                </c:pt>
                <c:pt idx="1205">
                  <c:v>12.053671125002438</c:v>
                </c:pt>
                <c:pt idx="1206">
                  <c:v>12.063671125011751</c:v>
                </c:pt>
                <c:pt idx="1207">
                  <c:v>12.073672124999575</c:v>
                </c:pt>
                <c:pt idx="1208">
                  <c:v>12.083672125008889</c:v>
                </c:pt>
                <c:pt idx="1209">
                  <c:v>12.093673124996712</c:v>
                </c:pt>
                <c:pt idx="1210">
                  <c:v>12.103673125006026</c:v>
                </c:pt>
                <c:pt idx="1211">
                  <c:v>12.113673125015339</c:v>
                </c:pt>
                <c:pt idx="1212">
                  <c:v>12.123674125003163</c:v>
                </c:pt>
                <c:pt idx="1213">
                  <c:v>12.133674125012476</c:v>
                </c:pt>
                <c:pt idx="1214">
                  <c:v>12.1436751250003</c:v>
                </c:pt>
                <c:pt idx="1215">
                  <c:v>12.153675125009613</c:v>
                </c:pt>
                <c:pt idx="1216">
                  <c:v>12.163676124997437</c:v>
                </c:pt>
                <c:pt idx="1217">
                  <c:v>12.17367612500675</c:v>
                </c:pt>
                <c:pt idx="1218">
                  <c:v>12.183677124994574</c:v>
                </c:pt>
                <c:pt idx="1219">
                  <c:v>12.193677125003887</c:v>
                </c:pt>
                <c:pt idx="1220">
                  <c:v>12.203678124991711</c:v>
                </c:pt>
                <c:pt idx="1221">
                  <c:v>12.213678125001024</c:v>
                </c:pt>
                <c:pt idx="1222">
                  <c:v>12.223679125017952</c:v>
                </c:pt>
                <c:pt idx="1223">
                  <c:v>12.233679124998162</c:v>
                </c:pt>
                <c:pt idx="1224">
                  <c:v>12.243680125015089</c:v>
                </c:pt>
                <c:pt idx="1225">
                  <c:v>12.253680124995299</c:v>
                </c:pt>
                <c:pt idx="1226">
                  <c:v>12.263681125012226</c:v>
                </c:pt>
                <c:pt idx="1227">
                  <c:v>12.273681124992436</c:v>
                </c:pt>
                <c:pt idx="1228">
                  <c:v>12.283682125009364</c:v>
                </c:pt>
                <c:pt idx="1229">
                  <c:v>12.293682125018677</c:v>
                </c:pt>
                <c:pt idx="1230">
                  <c:v>12.303683125006501</c:v>
                </c:pt>
                <c:pt idx="1231">
                  <c:v>12.313683125015814</c:v>
                </c:pt>
                <c:pt idx="1232">
                  <c:v>12.323684125003638</c:v>
                </c:pt>
                <c:pt idx="1233">
                  <c:v>12.333684125012951</c:v>
                </c:pt>
                <c:pt idx="1234">
                  <c:v>12.343685125000775</c:v>
                </c:pt>
                <c:pt idx="1235">
                  <c:v>12.353685125010088</c:v>
                </c:pt>
                <c:pt idx="1236">
                  <c:v>12.363686124997912</c:v>
                </c:pt>
                <c:pt idx="1237">
                  <c:v>12.373686125007225</c:v>
                </c:pt>
                <c:pt idx="1238">
                  <c:v>12.383687124995049</c:v>
                </c:pt>
                <c:pt idx="1239">
                  <c:v>12.393687125004362</c:v>
                </c:pt>
                <c:pt idx="1240">
                  <c:v>12.403688124992186</c:v>
                </c:pt>
                <c:pt idx="1241">
                  <c:v>12.41368845832767</c:v>
                </c:pt>
                <c:pt idx="1242">
                  <c:v>12.423689458344597</c:v>
                </c:pt>
                <c:pt idx="1243">
                  <c:v>12.433689458324807</c:v>
                </c:pt>
                <c:pt idx="1244">
                  <c:v>12.443690458341734</c:v>
                </c:pt>
                <c:pt idx="1245">
                  <c:v>12.453690458351048</c:v>
                </c:pt>
                <c:pt idx="1246">
                  <c:v>12.463691458338872</c:v>
                </c:pt>
                <c:pt idx="1247">
                  <c:v>12.473691458348185</c:v>
                </c:pt>
                <c:pt idx="1248">
                  <c:v>12.483692458336009</c:v>
                </c:pt>
                <c:pt idx="1249">
                  <c:v>12.493692458345322</c:v>
                </c:pt>
                <c:pt idx="1250">
                  <c:v>12.503693458333146</c:v>
                </c:pt>
                <c:pt idx="1251">
                  <c:v>12.513693458342459</c:v>
                </c:pt>
                <c:pt idx="1252">
                  <c:v>12.523694458330283</c:v>
                </c:pt>
                <c:pt idx="1253">
                  <c:v>12.533694458339596</c:v>
                </c:pt>
                <c:pt idx="1254">
                  <c:v>12.54369545832742</c:v>
                </c:pt>
                <c:pt idx="1255">
                  <c:v>12.553695458336733</c:v>
                </c:pt>
                <c:pt idx="1256">
                  <c:v>12.563696458324557</c:v>
                </c:pt>
                <c:pt idx="1257">
                  <c:v>12.57369645833387</c:v>
                </c:pt>
                <c:pt idx="1258">
                  <c:v>12.583697458350798</c:v>
                </c:pt>
                <c:pt idx="1259">
                  <c:v>12.593697458331008</c:v>
                </c:pt>
                <c:pt idx="1260">
                  <c:v>12.603698458347935</c:v>
                </c:pt>
                <c:pt idx="1261">
                  <c:v>12.613698458328145</c:v>
                </c:pt>
                <c:pt idx="1262">
                  <c:v>12.623699458345072</c:v>
                </c:pt>
                <c:pt idx="1263">
                  <c:v>12.633699458325282</c:v>
                </c:pt>
                <c:pt idx="1264">
                  <c:v>12.643700458342209</c:v>
                </c:pt>
                <c:pt idx="1265">
                  <c:v>12.653700458351523</c:v>
                </c:pt>
                <c:pt idx="1266">
                  <c:v>12.663701458339347</c:v>
                </c:pt>
                <c:pt idx="1267">
                  <c:v>12.67370145834866</c:v>
                </c:pt>
                <c:pt idx="1268">
                  <c:v>12.683702458336484</c:v>
                </c:pt>
                <c:pt idx="1269">
                  <c:v>12.693702458345797</c:v>
                </c:pt>
                <c:pt idx="1270">
                  <c:v>12.703703458333621</c:v>
                </c:pt>
                <c:pt idx="1271">
                  <c:v>12.713703458342934</c:v>
                </c:pt>
                <c:pt idx="1272">
                  <c:v>12.723704458330758</c:v>
                </c:pt>
                <c:pt idx="1273">
                  <c:v>12.733704458340071</c:v>
                </c:pt>
                <c:pt idx="1274">
                  <c:v>12.743705458327895</c:v>
                </c:pt>
                <c:pt idx="1275">
                  <c:v>12.753705458337208</c:v>
                </c:pt>
                <c:pt idx="1276">
                  <c:v>12.763706458325032</c:v>
                </c:pt>
                <c:pt idx="1277">
                  <c:v>12.773706458334345</c:v>
                </c:pt>
                <c:pt idx="1278">
                  <c:v>12.783707458351273</c:v>
                </c:pt>
                <c:pt idx="1279">
                  <c:v>12.793707458331482</c:v>
                </c:pt>
                <c:pt idx="1280">
                  <c:v>12.80370845834841</c:v>
                </c:pt>
                <c:pt idx="1281">
                  <c:v>12.81370845832862</c:v>
                </c:pt>
                <c:pt idx="1282">
                  <c:v>12.823709458345547</c:v>
                </c:pt>
                <c:pt idx="1283">
                  <c:v>12.833709458325757</c:v>
                </c:pt>
                <c:pt idx="1284">
                  <c:v>12.843710458342684</c:v>
                </c:pt>
                <c:pt idx="1285">
                  <c:v>12.853710458351998</c:v>
                </c:pt>
                <c:pt idx="1286">
                  <c:v>12.863711458339822</c:v>
                </c:pt>
                <c:pt idx="1287">
                  <c:v>12.873711458349135</c:v>
                </c:pt>
                <c:pt idx="1288">
                  <c:v>12.883712458336959</c:v>
                </c:pt>
                <c:pt idx="1289">
                  <c:v>12.893712458346272</c:v>
                </c:pt>
                <c:pt idx="1290">
                  <c:v>12.903713458334096</c:v>
                </c:pt>
                <c:pt idx="1291">
                  <c:v>12.913713458343409</c:v>
                </c:pt>
                <c:pt idx="1292">
                  <c:v>12.923714458331233</c:v>
                </c:pt>
                <c:pt idx="1293">
                  <c:v>12.933714458340546</c:v>
                </c:pt>
                <c:pt idx="1294">
                  <c:v>12.94371545832837</c:v>
                </c:pt>
                <c:pt idx="1295">
                  <c:v>12.953715458337683</c:v>
                </c:pt>
                <c:pt idx="1296">
                  <c:v>12.963716458325507</c:v>
                </c:pt>
                <c:pt idx="1297">
                  <c:v>12.97371645833482</c:v>
                </c:pt>
                <c:pt idx="1298">
                  <c:v>12.983717458351748</c:v>
                </c:pt>
                <c:pt idx="1299">
                  <c:v>12.993717458331957</c:v>
                </c:pt>
                <c:pt idx="1300">
                  <c:v>13.003718458348885</c:v>
                </c:pt>
                <c:pt idx="1301">
                  <c:v>13.013718458329095</c:v>
                </c:pt>
                <c:pt idx="1302">
                  <c:v>13.023719458346022</c:v>
                </c:pt>
                <c:pt idx="1303">
                  <c:v>13.033719458326232</c:v>
                </c:pt>
                <c:pt idx="1304">
                  <c:v>13.043720458343159</c:v>
                </c:pt>
                <c:pt idx="1305">
                  <c:v>13.053720458323369</c:v>
                </c:pt>
                <c:pt idx="1306">
                  <c:v>13.063721458340297</c:v>
                </c:pt>
                <c:pt idx="1307">
                  <c:v>13.07372145834961</c:v>
                </c:pt>
                <c:pt idx="1308">
                  <c:v>13.083722458337434</c:v>
                </c:pt>
                <c:pt idx="1309">
                  <c:v>13.093722458346747</c:v>
                </c:pt>
                <c:pt idx="1310">
                  <c:v>13.103723458334571</c:v>
                </c:pt>
                <c:pt idx="1311">
                  <c:v>13.113723458343884</c:v>
                </c:pt>
                <c:pt idx="1312">
                  <c:v>13.123724458331708</c:v>
                </c:pt>
                <c:pt idx="1313">
                  <c:v>13.133724458341021</c:v>
                </c:pt>
                <c:pt idx="1314">
                  <c:v>13.143725458328845</c:v>
                </c:pt>
                <c:pt idx="1315">
                  <c:v>13.153725458338158</c:v>
                </c:pt>
                <c:pt idx="1316">
                  <c:v>13.163726458325982</c:v>
                </c:pt>
                <c:pt idx="1317">
                  <c:v>13.173726458335295</c:v>
                </c:pt>
                <c:pt idx="1318">
                  <c:v>13.183727458323119</c:v>
                </c:pt>
                <c:pt idx="1319">
                  <c:v>13.193727458332432</c:v>
                </c:pt>
                <c:pt idx="1320">
                  <c:v>13.20372845834936</c:v>
                </c:pt>
                <c:pt idx="1321">
                  <c:v>13.21372845832957</c:v>
                </c:pt>
                <c:pt idx="1322">
                  <c:v>13.223729458346497</c:v>
                </c:pt>
                <c:pt idx="1323">
                  <c:v>13.233729458326707</c:v>
                </c:pt>
                <c:pt idx="1324">
                  <c:v>13.243730458343634</c:v>
                </c:pt>
                <c:pt idx="1325">
                  <c:v>13.253730458323844</c:v>
                </c:pt>
                <c:pt idx="1326">
                  <c:v>13.263731458340771</c:v>
                </c:pt>
                <c:pt idx="1327">
                  <c:v>13.273731458350085</c:v>
                </c:pt>
                <c:pt idx="1328">
                  <c:v>13.283732458337909</c:v>
                </c:pt>
                <c:pt idx="1329">
                  <c:v>13.293732458347222</c:v>
                </c:pt>
                <c:pt idx="1330">
                  <c:v>13.303733458335046</c:v>
                </c:pt>
                <c:pt idx="1331">
                  <c:v>13.313733458344359</c:v>
                </c:pt>
                <c:pt idx="1332">
                  <c:v>13.323734458332183</c:v>
                </c:pt>
                <c:pt idx="1333">
                  <c:v>13.333734458341496</c:v>
                </c:pt>
                <c:pt idx="1334">
                  <c:v>13.34373545832932</c:v>
                </c:pt>
                <c:pt idx="1335">
                  <c:v>13.353735458338633</c:v>
                </c:pt>
                <c:pt idx="1336">
                  <c:v>13.363736458326457</c:v>
                </c:pt>
                <c:pt idx="1337">
                  <c:v>13.37373645833577</c:v>
                </c:pt>
                <c:pt idx="1338">
                  <c:v>13.383737458323594</c:v>
                </c:pt>
                <c:pt idx="1339">
                  <c:v>13.393737458332907</c:v>
                </c:pt>
                <c:pt idx="1340">
                  <c:v>13.403738458349835</c:v>
                </c:pt>
                <c:pt idx="1341">
                  <c:v>13.413738750008633</c:v>
                </c:pt>
                <c:pt idx="1342">
                  <c:v>13.423739749996457</c:v>
                </c:pt>
                <c:pt idx="1343">
                  <c:v>13.43373975000577</c:v>
                </c:pt>
                <c:pt idx="1344">
                  <c:v>13.443740749993594</c:v>
                </c:pt>
                <c:pt idx="1345">
                  <c:v>13.453740750002908</c:v>
                </c:pt>
                <c:pt idx="1346">
                  <c:v>13.463741749990731</c:v>
                </c:pt>
                <c:pt idx="1347">
                  <c:v>13.473741750000045</c:v>
                </c:pt>
                <c:pt idx="1348">
                  <c:v>13.483742750016972</c:v>
                </c:pt>
                <c:pt idx="1349">
                  <c:v>13.493742749997182</c:v>
                </c:pt>
                <c:pt idx="1350">
                  <c:v>13.50374375001411</c:v>
                </c:pt>
                <c:pt idx="1351">
                  <c:v>13.513743749994319</c:v>
                </c:pt>
                <c:pt idx="1352">
                  <c:v>13.523744750011247</c:v>
                </c:pt>
                <c:pt idx="1353">
                  <c:v>13.533744749991456</c:v>
                </c:pt>
                <c:pt idx="1354">
                  <c:v>13.543745750008384</c:v>
                </c:pt>
                <c:pt idx="1355">
                  <c:v>13.553745750017697</c:v>
                </c:pt>
                <c:pt idx="1356">
                  <c:v>13.563746750005521</c:v>
                </c:pt>
                <c:pt idx="1357">
                  <c:v>13.573746750014834</c:v>
                </c:pt>
                <c:pt idx="1358">
                  <c:v>13.583747750002658</c:v>
                </c:pt>
                <c:pt idx="1359">
                  <c:v>13.593747750011971</c:v>
                </c:pt>
                <c:pt idx="1360">
                  <c:v>13.603748749999795</c:v>
                </c:pt>
                <c:pt idx="1361">
                  <c:v>13.613748750009108</c:v>
                </c:pt>
                <c:pt idx="1362">
                  <c:v>13.623749749996932</c:v>
                </c:pt>
                <c:pt idx="1363">
                  <c:v>13.633749750006245</c:v>
                </c:pt>
                <c:pt idx="1364">
                  <c:v>13.643750749994069</c:v>
                </c:pt>
                <c:pt idx="1365">
                  <c:v>13.653750750003383</c:v>
                </c:pt>
                <c:pt idx="1366">
                  <c:v>13.663751749991206</c:v>
                </c:pt>
                <c:pt idx="1367">
                  <c:v>13.67375175000052</c:v>
                </c:pt>
                <c:pt idx="1368">
                  <c:v>13.683752750017447</c:v>
                </c:pt>
                <c:pt idx="1369">
                  <c:v>13.693752749997657</c:v>
                </c:pt>
                <c:pt idx="1370">
                  <c:v>13.703753750014585</c:v>
                </c:pt>
                <c:pt idx="1371">
                  <c:v>13.713753749994794</c:v>
                </c:pt>
                <c:pt idx="1372">
                  <c:v>13.723754750011722</c:v>
                </c:pt>
                <c:pt idx="1373">
                  <c:v>13.733754749991931</c:v>
                </c:pt>
                <c:pt idx="1374">
                  <c:v>13.743755750008859</c:v>
                </c:pt>
                <c:pt idx="1375">
                  <c:v>13.753755750018172</c:v>
                </c:pt>
                <c:pt idx="1376">
                  <c:v>13.763756750005996</c:v>
                </c:pt>
                <c:pt idx="1377">
                  <c:v>13.773756750015309</c:v>
                </c:pt>
                <c:pt idx="1378">
                  <c:v>13.783757750003133</c:v>
                </c:pt>
                <c:pt idx="1379">
                  <c:v>13.793757750012446</c:v>
                </c:pt>
                <c:pt idx="1380">
                  <c:v>13.80375875000027</c:v>
                </c:pt>
                <c:pt idx="1381">
                  <c:v>13.813758750009583</c:v>
                </c:pt>
                <c:pt idx="1382">
                  <c:v>13.823758749989793</c:v>
                </c:pt>
                <c:pt idx="1383">
                  <c:v>13.83375975000672</c:v>
                </c:pt>
                <c:pt idx="1384">
                  <c:v>13.843760749994544</c:v>
                </c:pt>
                <c:pt idx="1385">
                  <c:v>13.853760750003858</c:v>
                </c:pt>
                <c:pt idx="1386">
                  <c:v>13.863761749991681</c:v>
                </c:pt>
                <c:pt idx="1387">
                  <c:v>13.873761750000995</c:v>
                </c:pt>
                <c:pt idx="1388">
                  <c:v>13.883762750017922</c:v>
                </c:pt>
                <c:pt idx="1389">
                  <c:v>13.893762749998132</c:v>
                </c:pt>
                <c:pt idx="1390">
                  <c:v>13.903763750015059</c:v>
                </c:pt>
                <c:pt idx="1391">
                  <c:v>13.913763749995269</c:v>
                </c:pt>
                <c:pt idx="1392">
                  <c:v>13.923764750012197</c:v>
                </c:pt>
                <c:pt idx="1393">
                  <c:v>13.933764749992406</c:v>
                </c:pt>
                <c:pt idx="1394">
                  <c:v>13.943764750001719</c:v>
                </c:pt>
                <c:pt idx="1395">
                  <c:v>13.953765750018647</c:v>
                </c:pt>
                <c:pt idx="1396">
                  <c:v>13.963766750006471</c:v>
                </c:pt>
                <c:pt idx="1397">
                  <c:v>13.973766750015784</c:v>
                </c:pt>
                <c:pt idx="1398">
                  <c:v>13.983767750003608</c:v>
                </c:pt>
                <c:pt idx="1399">
                  <c:v>13.993767750012921</c:v>
                </c:pt>
                <c:pt idx="1400">
                  <c:v>14.003768750000745</c:v>
                </c:pt>
                <c:pt idx="1401">
                  <c:v>14.013768750010058</c:v>
                </c:pt>
                <c:pt idx="1402">
                  <c:v>14.023768749990268</c:v>
                </c:pt>
                <c:pt idx="1403">
                  <c:v>14.033769750007195</c:v>
                </c:pt>
                <c:pt idx="1404">
                  <c:v>14.043770749995019</c:v>
                </c:pt>
                <c:pt idx="1405">
                  <c:v>14.053770750004333</c:v>
                </c:pt>
                <c:pt idx="1406">
                  <c:v>14.063771749992156</c:v>
                </c:pt>
                <c:pt idx="1407">
                  <c:v>14.07377175000147</c:v>
                </c:pt>
                <c:pt idx="1408">
                  <c:v>14.083772750018397</c:v>
                </c:pt>
                <c:pt idx="1409">
                  <c:v>14.093772749998607</c:v>
                </c:pt>
                <c:pt idx="1410">
                  <c:v>14.103773750015534</c:v>
                </c:pt>
                <c:pt idx="1411">
                  <c:v>14.113773749995744</c:v>
                </c:pt>
                <c:pt idx="1412">
                  <c:v>14.123774750012672</c:v>
                </c:pt>
                <c:pt idx="1413">
                  <c:v>14.133774749992881</c:v>
                </c:pt>
                <c:pt idx="1414">
                  <c:v>14.143775750009809</c:v>
                </c:pt>
                <c:pt idx="1415">
                  <c:v>14.153775749990018</c:v>
                </c:pt>
                <c:pt idx="1416">
                  <c:v>14.163776750006946</c:v>
                </c:pt>
                <c:pt idx="1417">
                  <c:v>14.173776750016259</c:v>
                </c:pt>
                <c:pt idx="1418">
                  <c:v>14.183776749996468</c:v>
                </c:pt>
                <c:pt idx="1419">
                  <c:v>14.193777750013396</c:v>
                </c:pt>
                <c:pt idx="1420">
                  <c:v>14.203777749993606</c:v>
                </c:pt>
                <c:pt idx="1421">
                  <c:v>14.213778750010533</c:v>
                </c:pt>
                <c:pt idx="1422">
                  <c:v>14.223779749998357</c:v>
                </c:pt>
                <c:pt idx="1423">
                  <c:v>14.23377975000767</c:v>
                </c:pt>
                <c:pt idx="1424">
                  <c:v>14.243779750016984</c:v>
                </c:pt>
                <c:pt idx="1425">
                  <c:v>14.253780750004807</c:v>
                </c:pt>
                <c:pt idx="1426">
                  <c:v>14.263781749992631</c:v>
                </c:pt>
                <c:pt idx="1427">
                  <c:v>14.273781750001945</c:v>
                </c:pt>
                <c:pt idx="1428">
                  <c:v>14.283782749989768</c:v>
                </c:pt>
                <c:pt idx="1429">
                  <c:v>14.293782749999082</c:v>
                </c:pt>
                <c:pt idx="1430">
                  <c:v>14.303782750008395</c:v>
                </c:pt>
                <c:pt idx="1431">
                  <c:v>14.313783749996219</c:v>
                </c:pt>
                <c:pt idx="1432">
                  <c:v>14.323784750013147</c:v>
                </c:pt>
                <c:pt idx="1433">
                  <c:v>14.333784749993356</c:v>
                </c:pt>
                <c:pt idx="1434">
                  <c:v>14.343784750002669</c:v>
                </c:pt>
                <c:pt idx="1435">
                  <c:v>14.353785749990493</c:v>
                </c:pt>
                <c:pt idx="1436">
                  <c:v>14.363785749999806</c:v>
                </c:pt>
                <c:pt idx="1437">
                  <c:v>14.373786750016734</c:v>
                </c:pt>
                <c:pt idx="1438">
                  <c:v>14.383786749996943</c:v>
                </c:pt>
                <c:pt idx="1439">
                  <c:v>14.393787750013871</c:v>
                </c:pt>
                <c:pt idx="1440">
                  <c:v>14.403787749994081</c:v>
                </c:pt>
                <c:pt idx="1441">
                  <c:v>14.413788250007201</c:v>
                </c:pt>
                <c:pt idx="1442">
                  <c:v>14.423788250016514</c:v>
                </c:pt>
                <c:pt idx="1443">
                  <c:v>14.433789250004338</c:v>
                </c:pt>
                <c:pt idx="1444">
                  <c:v>14.443790249992162</c:v>
                </c:pt>
                <c:pt idx="1445">
                  <c:v>14.453790250001475</c:v>
                </c:pt>
                <c:pt idx="1446">
                  <c:v>14.463791250018403</c:v>
                </c:pt>
                <c:pt idx="1447">
                  <c:v>14.473791249998612</c:v>
                </c:pt>
                <c:pt idx="1448">
                  <c:v>14.48379225001554</c:v>
                </c:pt>
                <c:pt idx="1449">
                  <c:v>14.493792249995749</c:v>
                </c:pt>
                <c:pt idx="1450">
                  <c:v>14.503792250005063</c:v>
                </c:pt>
                <c:pt idx="1451">
                  <c:v>14.513793249992887</c:v>
                </c:pt>
                <c:pt idx="1452">
                  <c:v>14.523794250009814</c:v>
                </c:pt>
                <c:pt idx="1453">
                  <c:v>14.533794249990024</c:v>
                </c:pt>
                <c:pt idx="1454">
                  <c:v>14.543795250006951</c:v>
                </c:pt>
                <c:pt idx="1455">
                  <c:v>14.553795250016265</c:v>
                </c:pt>
                <c:pt idx="1456">
                  <c:v>14.563796250004089</c:v>
                </c:pt>
                <c:pt idx="1457">
                  <c:v>14.573796250013402</c:v>
                </c:pt>
                <c:pt idx="1458">
                  <c:v>14.583797250001226</c:v>
                </c:pt>
                <c:pt idx="1459">
                  <c:v>14.593797250010539</c:v>
                </c:pt>
                <c:pt idx="1460">
                  <c:v>14.603797249990748</c:v>
                </c:pt>
                <c:pt idx="1461">
                  <c:v>14.613798250007676</c:v>
                </c:pt>
                <c:pt idx="1462">
                  <c:v>14.6237992499955</c:v>
                </c:pt>
                <c:pt idx="1463">
                  <c:v>14.633799250004813</c:v>
                </c:pt>
                <c:pt idx="1464">
                  <c:v>14.643800249992637</c:v>
                </c:pt>
                <c:pt idx="1465">
                  <c:v>14.65380025000195</c:v>
                </c:pt>
                <c:pt idx="1466">
                  <c:v>14.663801249989774</c:v>
                </c:pt>
                <c:pt idx="1467">
                  <c:v>14.673801249999087</c:v>
                </c:pt>
                <c:pt idx="1468">
                  <c:v>14.683802250016015</c:v>
                </c:pt>
                <c:pt idx="1469">
                  <c:v>14.693802249996224</c:v>
                </c:pt>
                <c:pt idx="1470">
                  <c:v>14.703803250013152</c:v>
                </c:pt>
                <c:pt idx="1471">
                  <c:v>14.713803249993362</c:v>
                </c:pt>
                <c:pt idx="1472">
                  <c:v>14.723804250010289</c:v>
                </c:pt>
                <c:pt idx="1473">
                  <c:v>14.733804249990499</c:v>
                </c:pt>
                <c:pt idx="1474">
                  <c:v>14.743804249999812</c:v>
                </c:pt>
                <c:pt idx="1475">
                  <c:v>14.75380525001674</c:v>
                </c:pt>
                <c:pt idx="1476">
                  <c:v>14.763806250004563</c:v>
                </c:pt>
                <c:pt idx="1477">
                  <c:v>14.773806250013877</c:v>
                </c:pt>
                <c:pt idx="1478">
                  <c:v>14.783806249994086</c:v>
                </c:pt>
                <c:pt idx="1479">
                  <c:v>14.793807250011014</c:v>
                </c:pt>
                <c:pt idx="1480">
                  <c:v>14.803807249991223</c:v>
                </c:pt>
                <c:pt idx="1481">
                  <c:v>14.813808250008151</c:v>
                </c:pt>
                <c:pt idx="1482">
                  <c:v>14.823809249995975</c:v>
                </c:pt>
                <c:pt idx="1483">
                  <c:v>14.833809250005288</c:v>
                </c:pt>
                <c:pt idx="1484">
                  <c:v>14.843809250014601</c:v>
                </c:pt>
                <c:pt idx="1485">
                  <c:v>14.853810250002425</c:v>
                </c:pt>
                <c:pt idx="1486">
                  <c:v>14.863810250011738</c:v>
                </c:pt>
                <c:pt idx="1487">
                  <c:v>14.873811249999562</c:v>
                </c:pt>
                <c:pt idx="1488">
                  <c:v>14.88381225001649</c:v>
                </c:pt>
                <c:pt idx="1489">
                  <c:v>14.893812249996699</c:v>
                </c:pt>
                <c:pt idx="1490">
                  <c:v>14.903813250013627</c:v>
                </c:pt>
                <c:pt idx="1491">
                  <c:v>14.913813249993837</c:v>
                </c:pt>
                <c:pt idx="1492">
                  <c:v>14.923814250010764</c:v>
                </c:pt>
                <c:pt idx="1493">
                  <c:v>14.933814249990974</c:v>
                </c:pt>
                <c:pt idx="1494">
                  <c:v>14.943815250007901</c:v>
                </c:pt>
                <c:pt idx="1495">
                  <c:v>14.953815250017215</c:v>
                </c:pt>
                <c:pt idx="1496">
                  <c:v>14.963816250005038</c:v>
                </c:pt>
                <c:pt idx="1497">
                  <c:v>14.973816250014352</c:v>
                </c:pt>
                <c:pt idx="1498">
                  <c:v>14.983817250002176</c:v>
                </c:pt>
                <c:pt idx="1499">
                  <c:v>14.993817250011489</c:v>
                </c:pt>
                <c:pt idx="1500">
                  <c:v>15.003817249991698</c:v>
                </c:pt>
                <c:pt idx="1501">
                  <c:v>15.013818250008626</c:v>
                </c:pt>
                <c:pt idx="1502">
                  <c:v>15.02381924999645</c:v>
                </c:pt>
                <c:pt idx="1503">
                  <c:v>15.033819250005763</c:v>
                </c:pt>
                <c:pt idx="1504">
                  <c:v>15.043820249993587</c:v>
                </c:pt>
                <c:pt idx="1505">
                  <c:v>15.0538202500029</c:v>
                </c:pt>
                <c:pt idx="1506">
                  <c:v>15.063821249990724</c:v>
                </c:pt>
                <c:pt idx="1507">
                  <c:v>15.073821250000037</c:v>
                </c:pt>
                <c:pt idx="1508">
                  <c:v>15.083822250016965</c:v>
                </c:pt>
                <c:pt idx="1509">
                  <c:v>15.093822249997174</c:v>
                </c:pt>
                <c:pt idx="1510">
                  <c:v>15.103823250014102</c:v>
                </c:pt>
                <c:pt idx="1511">
                  <c:v>15.113823249994311</c:v>
                </c:pt>
                <c:pt idx="1512">
                  <c:v>15.123824250011239</c:v>
                </c:pt>
                <c:pt idx="1513">
                  <c:v>15.133824249991449</c:v>
                </c:pt>
                <c:pt idx="1514">
                  <c:v>15.143825250008376</c:v>
                </c:pt>
                <c:pt idx="1515">
                  <c:v>15.15382525001769</c:v>
                </c:pt>
                <c:pt idx="1516">
                  <c:v>15.163826250005513</c:v>
                </c:pt>
                <c:pt idx="1517">
                  <c:v>15.173826250014827</c:v>
                </c:pt>
                <c:pt idx="1518">
                  <c:v>15.183827250002651</c:v>
                </c:pt>
                <c:pt idx="1519">
                  <c:v>15.193827250011964</c:v>
                </c:pt>
                <c:pt idx="1520">
                  <c:v>15.203828249999788</c:v>
                </c:pt>
                <c:pt idx="1521">
                  <c:v>15.213828250009101</c:v>
                </c:pt>
                <c:pt idx="1522">
                  <c:v>15.223829249996925</c:v>
                </c:pt>
                <c:pt idx="1523">
                  <c:v>15.233829250006238</c:v>
                </c:pt>
                <c:pt idx="1524">
                  <c:v>15.243830249994062</c:v>
                </c:pt>
                <c:pt idx="1525">
                  <c:v>15.253830250003375</c:v>
                </c:pt>
                <c:pt idx="1526">
                  <c:v>15.263831249991199</c:v>
                </c:pt>
                <c:pt idx="1527">
                  <c:v>15.273831250000512</c:v>
                </c:pt>
                <c:pt idx="1528">
                  <c:v>15.28383225001744</c:v>
                </c:pt>
                <c:pt idx="1529">
                  <c:v>15.293832249997649</c:v>
                </c:pt>
                <c:pt idx="1530">
                  <c:v>15.303833250014577</c:v>
                </c:pt>
                <c:pt idx="1531">
                  <c:v>15.313833249994786</c:v>
                </c:pt>
                <c:pt idx="1532">
                  <c:v>15.323834250011714</c:v>
                </c:pt>
                <c:pt idx="1533">
                  <c:v>15.333834249991924</c:v>
                </c:pt>
                <c:pt idx="1534">
                  <c:v>15.343835250008851</c:v>
                </c:pt>
                <c:pt idx="1535">
                  <c:v>15.353835250018165</c:v>
                </c:pt>
                <c:pt idx="1536">
                  <c:v>15.363836250005988</c:v>
                </c:pt>
                <c:pt idx="1537">
                  <c:v>15.373836250015302</c:v>
                </c:pt>
                <c:pt idx="1538">
                  <c:v>15.383837250003126</c:v>
                </c:pt>
                <c:pt idx="1539">
                  <c:v>15.393837250012439</c:v>
                </c:pt>
                <c:pt idx="1540">
                  <c:v>15.403838250000263</c:v>
                </c:pt>
                <c:pt idx="1541">
                  <c:v>15.413838958338602</c:v>
                </c:pt>
                <c:pt idx="1542">
                  <c:v>15.423839958326425</c:v>
                </c:pt>
                <c:pt idx="1543">
                  <c:v>15.433839958335739</c:v>
                </c:pt>
                <c:pt idx="1544">
                  <c:v>15.443840958323563</c:v>
                </c:pt>
                <c:pt idx="1545">
                  <c:v>15.453840958332876</c:v>
                </c:pt>
                <c:pt idx="1546">
                  <c:v>15.463841958349803</c:v>
                </c:pt>
                <c:pt idx="1547">
                  <c:v>15.473841958330013</c:v>
                </c:pt>
                <c:pt idx="1548">
                  <c:v>15.483842958346941</c:v>
                </c:pt>
                <c:pt idx="1549">
                  <c:v>15.49384295832715</c:v>
                </c:pt>
                <c:pt idx="1550">
                  <c:v>15.503843958344078</c:v>
                </c:pt>
                <c:pt idx="1551">
                  <c:v>15.513843958324287</c:v>
                </c:pt>
                <c:pt idx="1552">
                  <c:v>15.523844958341215</c:v>
                </c:pt>
                <c:pt idx="1553">
                  <c:v>15.533844958350528</c:v>
                </c:pt>
                <c:pt idx="1554">
                  <c:v>15.543845958338352</c:v>
                </c:pt>
                <c:pt idx="1555">
                  <c:v>15.553845958347665</c:v>
                </c:pt>
                <c:pt idx="1556">
                  <c:v>15.563846958335489</c:v>
                </c:pt>
                <c:pt idx="1557">
                  <c:v>15.573846958344802</c:v>
                </c:pt>
                <c:pt idx="1558">
                  <c:v>15.583847958332626</c:v>
                </c:pt>
                <c:pt idx="1559">
                  <c:v>15.593847958341939</c:v>
                </c:pt>
                <c:pt idx="1560">
                  <c:v>15.603848958329763</c:v>
                </c:pt>
                <c:pt idx="1561">
                  <c:v>15.613848958339076</c:v>
                </c:pt>
                <c:pt idx="1562">
                  <c:v>15.6238499583269</c:v>
                </c:pt>
                <c:pt idx="1563">
                  <c:v>15.633849958336214</c:v>
                </c:pt>
                <c:pt idx="1564">
                  <c:v>15.643850958324037</c:v>
                </c:pt>
                <c:pt idx="1565">
                  <c:v>15.653850958333351</c:v>
                </c:pt>
                <c:pt idx="1566">
                  <c:v>15.663851958350278</c:v>
                </c:pt>
                <c:pt idx="1567">
                  <c:v>15.673851958330488</c:v>
                </c:pt>
                <c:pt idx="1568">
                  <c:v>15.683852958347416</c:v>
                </c:pt>
                <c:pt idx="1569">
                  <c:v>15.693852958327625</c:v>
                </c:pt>
                <c:pt idx="1570">
                  <c:v>15.703853958344553</c:v>
                </c:pt>
                <c:pt idx="1571">
                  <c:v>15.713853958324762</c:v>
                </c:pt>
                <c:pt idx="1572">
                  <c:v>15.72385495834169</c:v>
                </c:pt>
                <c:pt idx="1573">
                  <c:v>15.733854958351003</c:v>
                </c:pt>
                <c:pt idx="1574">
                  <c:v>15.743855958338827</c:v>
                </c:pt>
                <c:pt idx="1575">
                  <c:v>15.75385595834814</c:v>
                </c:pt>
                <c:pt idx="1576">
                  <c:v>15.763856958335964</c:v>
                </c:pt>
                <c:pt idx="1577">
                  <c:v>15.773856958345277</c:v>
                </c:pt>
                <c:pt idx="1578">
                  <c:v>15.783857958333101</c:v>
                </c:pt>
                <c:pt idx="1579">
                  <c:v>15.793857958342414</c:v>
                </c:pt>
                <c:pt idx="1580">
                  <c:v>15.803858958330238</c:v>
                </c:pt>
                <c:pt idx="1581">
                  <c:v>15.813858958339551</c:v>
                </c:pt>
                <c:pt idx="1582">
                  <c:v>15.823859958327375</c:v>
                </c:pt>
                <c:pt idx="1583">
                  <c:v>15.833859958336689</c:v>
                </c:pt>
                <c:pt idx="1584">
                  <c:v>15.843860958324512</c:v>
                </c:pt>
                <c:pt idx="1585">
                  <c:v>15.853860958333826</c:v>
                </c:pt>
                <c:pt idx="1586">
                  <c:v>15.863861958350753</c:v>
                </c:pt>
                <c:pt idx="1587">
                  <c:v>15.873861958330963</c:v>
                </c:pt>
                <c:pt idx="1588">
                  <c:v>15.883862958347891</c:v>
                </c:pt>
                <c:pt idx="1589">
                  <c:v>15.8938629583281</c:v>
                </c:pt>
                <c:pt idx="1590">
                  <c:v>15.903863958345028</c:v>
                </c:pt>
                <c:pt idx="1591">
                  <c:v>15.913863958325237</c:v>
                </c:pt>
                <c:pt idx="1592">
                  <c:v>15.923864958342165</c:v>
                </c:pt>
                <c:pt idx="1593">
                  <c:v>15.933864958351478</c:v>
                </c:pt>
                <c:pt idx="1594">
                  <c:v>15.943865958339302</c:v>
                </c:pt>
                <c:pt idx="1595">
                  <c:v>15.953865958348615</c:v>
                </c:pt>
                <c:pt idx="1596">
                  <c:v>15.963866958336439</c:v>
                </c:pt>
                <c:pt idx="1597">
                  <c:v>15.973866958345752</c:v>
                </c:pt>
                <c:pt idx="1598">
                  <c:v>15.983867958333576</c:v>
                </c:pt>
                <c:pt idx="1599">
                  <c:v>15.993867958342889</c:v>
                </c:pt>
                <c:pt idx="1600">
                  <c:v>16.003868958330713</c:v>
                </c:pt>
                <c:pt idx="1601">
                  <c:v>16.013868958340026</c:v>
                </c:pt>
                <c:pt idx="1602">
                  <c:v>16.02386995832785</c:v>
                </c:pt>
                <c:pt idx="1603">
                  <c:v>16.033869958337164</c:v>
                </c:pt>
                <c:pt idx="1604">
                  <c:v>16.043870958324987</c:v>
                </c:pt>
                <c:pt idx="1605">
                  <c:v>16.053870958334301</c:v>
                </c:pt>
                <c:pt idx="1606">
                  <c:v>16.063871958351228</c:v>
                </c:pt>
                <c:pt idx="1607">
                  <c:v>16.073871958331438</c:v>
                </c:pt>
                <c:pt idx="1608">
                  <c:v>16.083872958348366</c:v>
                </c:pt>
                <c:pt idx="1609">
                  <c:v>16.093872958328575</c:v>
                </c:pt>
                <c:pt idx="1610">
                  <c:v>16.103873958345503</c:v>
                </c:pt>
                <c:pt idx="1611">
                  <c:v>16.113873958325712</c:v>
                </c:pt>
                <c:pt idx="1612">
                  <c:v>16.12387495834264</c:v>
                </c:pt>
                <c:pt idx="1613">
                  <c:v>16.133874958351953</c:v>
                </c:pt>
                <c:pt idx="1614">
                  <c:v>16.143875958339777</c:v>
                </c:pt>
                <c:pt idx="1615">
                  <c:v>16.15387595834909</c:v>
                </c:pt>
                <c:pt idx="1616">
                  <c:v>16.163876958336914</c:v>
                </c:pt>
                <c:pt idx="1617">
                  <c:v>16.173876958346227</c:v>
                </c:pt>
                <c:pt idx="1618">
                  <c:v>16.183877958334051</c:v>
                </c:pt>
                <c:pt idx="1619">
                  <c:v>16.193877958343364</c:v>
                </c:pt>
                <c:pt idx="1620">
                  <c:v>16.203878958331188</c:v>
                </c:pt>
                <c:pt idx="1621">
                  <c:v>16.213878958340501</c:v>
                </c:pt>
                <c:pt idx="1622">
                  <c:v>16.223879958328325</c:v>
                </c:pt>
                <c:pt idx="1623">
                  <c:v>16.233879958337639</c:v>
                </c:pt>
                <c:pt idx="1624">
                  <c:v>16.243880958325462</c:v>
                </c:pt>
                <c:pt idx="1625">
                  <c:v>16.253880958334776</c:v>
                </c:pt>
                <c:pt idx="1626">
                  <c:v>16.263881958351703</c:v>
                </c:pt>
                <c:pt idx="1627">
                  <c:v>16.273881958331913</c:v>
                </c:pt>
                <c:pt idx="1628">
                  <c:v>16.28388295834884</c:v>
                </c:pt>
                <c:pt idx="1629">
                  <c:v>16.29388295832905</c:v>
                </c:pt>
                <c:pt idx="1630">
                  <c:v>16.303883958345978</c:v>
                </c:pt>
                <c:pt idx="1631">
                  <c:v>16.313883958326187</c:v>
                </c:pt>
                <c:pt idx="1632">
                  <c:v>16.323884958343115</c:v>
                </c:pt>
                <c:pt idx="1633">
                  <c:v>16.333884958323324</c:v>
                </c:pt>
                <c:pt idx="1634">
                  <c:v>16.343885958340252</c:v>
                </c:pt>
                <c:pt idx="1635">
                  <c:v>16.353885958349565</c:v>
                </c:pt>
                <c:pt idx="1636">
                  <c:v>16.363886958337389</c:v>
                </c:pt>
                <c:pt idx="1637">
                  <c:v>16.373886958346702</c:v>
                </c:pt>
                <c:pt idx="1638">
                  <c:v>16.383887958334526</c:v>
                </c:pt>
                <c:pt idx="1639">
                  <c:v>16.393887958343839</c:v>
                </c:pt>
                <c:pt idx="1640">
                  <c:v>16.403888958331663</c:v>
                </c:pt>
                <c:pt idx="1641">
                  <c:v>16.413889333343832</c:v>
                </c:pt>
                <c:pt idx="1642">
                  <c:v>16.423890333331656</c:v>
                </c:pt>
                <c:pt idx="1643">
                  <c:v>16.433890333340969</c:v>
                </c:pt>
                <c:pt idx="1644">
                  <c:v>16.443891333328793</c:v>
                </c:pt>
                <c:pt idx="1645">
                  <c:v>16.453891333338106</c:v>
                </c:pt>
                <c:pt idx="1646">
                  <c:v>16.46389233332593</c:v>
                </c:pt>
                <c:pt idx="1647">
                  <c:v>16.473892333335243</c:v>
                </c:pt>
                <c:pt idx="1648">
                  <c:v>16.483893333323067</c:v>
                </c:pt>
                <c:pt idx="1649">
                  <c:v>16.49389333333238</c:v>
                </c:pt>
                <c:pt idx="1650">
                  <c:v>16.503894333349308</c:v>
                </c:pt>
                <c:pt idx="1651">
                  <c:v>16.513894333329517</c:v>
                </c:pt>
                <c:pt idx="1652">
                  <c:v>16.523895333346445</c:v>
                </c:pt>
                <c:pt idx="1653">
                  <c:v>16.533895333326655</c:v>
                </c:pt>
                <c:pt idx="1654">
                  <c:v>16.543896333343582</c:v>
                </c:pt>
                <c:pt idx="1655">
                  <c:v>16.553896333323792</c:v>
                </c:pt>
                <c:pt idx="1656">
                  <c:v>16.563897333340719</c:v>
                </c:pt>
                <c:pt idx="1657">
                  <c:v>16.573897333350033</c:v>
                </c:pt>
                <c:pt idx="1658">
                  <c:v>16.583898333337856</c:v>
                </c:pt>
                <c:pt idx="1659">
                  <c:v>16.59389833334717</c:v>
                </c:pt>
                <c:pt idx="1660">
                  <c:v>16.603899333334994</c:v>
                </c:pt>
                <c:pt idx="1661">
                  <c:v>16.613899333344307</c:v>
                </c:pt>
                <c:pt idx="1662">
                  <c:v>16.623900333332131</c:v>
                </c:pt>
                <c:pt idx="1663">
                  <c:v>16.633900333341444</c:v>
                </c:pt>
                <c:pt idx="1664">
                  <c:v>16.643901333329268</c:v>
                </c:pt>
                <c:pt idx="1665">
                  <c:v>16.653901333338581</c:v>
                </c:pt>
                <c:pt idx="1666">
                  <c:v>16.663902333326405</c:v>
                </c:pt>
                <c:pt idx="1667">
                  <c:v>16.673902333335718</c:v>
                </c:pt>
                <c:pt idx="1668">
                  <c:v>16.683903333323542</c:v>
                </c:pt>
                <c:pt idx="1669">
                  <c:v>16.693903333332855</c:v>
                </c:pt>
                <c:pt idx="1670">
                  <c:v>16.703904333349783</c:v>
                </c:pt>
                <c:pt idx="1671">
                  <c:v>16.713904333329992</c:v>
                </c:pt>
                <c:pt idx="1672">
                  <c:v>16.72390533334692</c:v>
                </c:pt>
                <c:pt idx="1673">
                  <c:v>16.733905333327129</c:v>
                </c:pt>
                <c:pt idx="1674">
                  <c:v>16.743906333344057</c:v>
                </c:pt>
                <c:pt idx="1675">
                  <c:v>16.753906333324267</c:v>
                </c:pt>
                <c:pt idx="1676">
                  <c:v>16.763907333341194</c:v>
                </c:pt>
                <c:pt idx="1677">
                  <c:v>16.773907333350508</c:v>
                </c:pt>
                <c:pt idx="1678">
                  <c:v>16.783908333338331</c:v>
                </c:pt>
                <c:pt idx="1679">
                  <c:v>16.793908333347645</c:v>
                </c:pt>
                <c:pt idx="1680">
                  <c:v>16.803909333335469</c:v>
                </c:pt>
                <c:pt idx="1681">
                  <c:v>16.813909333344782</c:v>
                </c:pt>
                <c:pt idx="1682">
                  <c:v>16.823910333332606</c:v>
                </c:pt>
                <c:pt idx="1683">
                  <c:v>16.833910333341919</c:v>
                </c:pt>
                <c:pt idx="1684">
                  <c:v>16.843911333329743</c:v>
                </c:pt>
                <c:pt idx="1685">
                  <c:v>16.853911333339056</c:v>
                </c:pt>
                <c:pt idx="1686">
                  <c:v>16.86391233332688</c:v>
                </c:pt>
                <c:pt idx="1687">
                  <c:v>16.873912333336193</c:v>
                </c:pt>
                <c:pt idx="1688">
                  <c:v>16.883913333324017</c:v>
                </c:pt>
                <c:pt idx="1689">
                  <c:v>16.89391333333333</c:v>
                </c:pt>
                <c:pt idx="1690">
                  <c:v>16.903914333350258</c:v>
                </c:pt>
                <c:pt idx="1691">
                  <c:v>16.913914333330467</c:v>
                </c:pt>
                <c:pt idx="1692">
                  <c:v>16.923915333347395</c:v>
                </c:pt>
                <c:pt idx="1693">
                  <c:v>16.933915333327604</c:v>
                </c:pt>
                <c:pt idx="1694">
                  <c:v>16.943916333344532</c:v>
                </c:pt>
                <c:pt idx="1695">
                  <c:v>16.953916333324742</c:v>
                </c:pt>
                <c:pt idx="1696">
                  <c:v>16.963917333341669</c:v>
                </c:pt>
                <c:pt idx="1697">
                  <c:v>16.973917333350983</c:v>
                </c:pt>
                <c:pt idx="1698">
                  <c:v>16.983918333338806</c:v>
                </c:pt>
                <c:pt idx="1699">
                  <c:v>16.99391833334812</c:v>
                </c:pt>
                <c:pt idx="1700">
                  <c:v>17.003919333335944</c:v>
                </c:pt>
                <c:pt idx="1701">
                  <c:v>17.013919333345257</c:v>
                </c:pt>
                <c:pt idx="1702">
                  <c:v>17.023920333333081</c:v>
                </c:pt>
                <c:pt idx="1703">
                  <c:v>17.033920333342394</c:v>
                </c:pt>
                <c:pt idx="1704">
                  <c:v>17.043921333330218</c:v>
                </c:pt>
                <c:pt idx="1705">
                  <c:v>17.053921333339531</c:v>
                </c:pt>
                <c:pt idx="1706">
                  <c:v>17.063922333327355</c:v>
                </c:pt>
                <c:pt idx="1707">
                  <c:v>17.073922333336668</c:v>
                </c:pt>
                <c:pt idx="1708">
                  <c:v>17.083923333324492</c:v>
                </c:pt>
                <c:pt idx="1709">
                  <c:v>17.093923333333805</c:v>
                </c:pt>
                <c:pt idx="1710">
                  <c:v>17.103924333350733</c:v>
                </c:pt>
                <c:pt idx="1711">
                  <c:v>17.113924333330942</c:v>
                </c:pt>
                <c:pt idx="1712">
                  <c:v>17.12392533334787</c:v>
                </c:pt>
                <c:pt idx="1713">
                  <c:v>17.133925333328079</c:v>
                </c:pt>
                <c:pt idx="1714">
                  <c:v>17.143926333345007</c:v>
                </c:pt>
                <c:pt idx="1715">
                  <c:v>17.153926333325217</c:v>
                </c:pt>
                <c:pt idx="1716">
                  <c:v>17.163927333342144</c:v>
                </c:pt>
                <c:pt idx="1717">
                  <c:v>17.173927333351457</c:v>
                </c:pt>
                <c:pt idx="1718">
                  <c:v>17.183928333339281</c:v>
                </c:pt>
                <c:pt idx="1719">
                  <c:v>17.193928333348595</c:v>
                </c:pt>
                <c:pt idx="1720">
                  <c:v>17.203929333336418</c:v>
                </c:pt>
                <c:pt idx="1721">
                  <c:v>17.213929333345732</c:v>
                </c:pt>
                <c:pt idx="1722">
                  <c:v>17.223930333333556</c:v>
                </c:pt>
                <c:pt idx="1723">
                  <c:v>17.233930333342869</c:v>
                </c:pt>
                <c:pt idx="1724">
                  <c:v>17.243931333330693</c:v>
                </c:pt>
                <c:pt idx="1725">
                  <c:v>17.253931333340006</c:v>
                </c:pt>
                <c:pt idx="1726">
                  <c:v>17.26393233332783</c:v>
                </c:pt>
                <c:pt idx="1727">
                  <c:v>17.273932333337143</c:v>
                </c:pt>
                <c:pt idx="1728">
                  <c:v>17.283933333324967</c:v>
                </c:pt>
                <c:pt idx="1729">
                  <c:v>17.29393333333428</c:v>
                </c:pt>
                <c:pt idx="1730">
                  <c:v>17.303934333351208</c:v>
                </c:pt>
                <c:pt idx="1731">
                  <c:v>17.313934333331417</c:v>
                </c:pt>
                <c:pt idx="1732">
                  <c:v>17.323935333348345</c:v>
                </c:pt>
                <c:pt idx="1733">
                  <c:v>17.333935333328554</c:v>
                </c:pt>
                <c:pt idx="1734">
                  <c:v>17.343936333345482</c:v>
                </c:pt>
                <c:pt idx="1735">
                  <c:v>17.353936333325692</c:v>
                </c:pt>
                <c:pt idx="1736">
                  <c:v>17.363937333342619</c:v>
                </c:pt>
                <c:pt idx="1737">
                  <c:v>17.373937333351932</c:v>
                </c:pt>
                <c:pt idx="1738">
                  <c:v>17.383938333339756</c:v>
                </c:pt>
                <c:pt idx="1739">
                  <c:v>17.39393833334907</c:v>
                </c:pt>
                <c:pt idx="1740">
                  <c:v>17.403939333336893</c:v>
                </c:pt>
                <c:pt idx="1741">
                  <c:v>17.413939333346207</c:v>
                </c:pt>
                <c:pt idx="1742">
                  <c:v>17.423939375003101</c:v>
                </c:pt>
                <c:pt idx="1743">
                  <c:v>17.433939375012415</c:v>
                </c:pt>
                <c:pt idx="1744">
                  <c:v>17.443940375000238</c:v>
                </c:pt>
                <c:pt idx="1745">
                  <c:v>17.453940375009552</c:v>
                </c:pt>
                <c:pt idx="1746">
                  <c:v>17.463941374997376</c:v>
                </c:pt>
                <c:pt idx="1747">
                  <c:v>17.473941375006689</c:v>
                </c:pt>
                <c:pt idx="1748">
                  <c:v>17.483942374994513</c:v>
                </c:pt>
                <c:pt idx="1749">
                  <c:v>17.493942375003826</c:v>
                </c:pt>
                <c:pt idx="1750">
                  <c:v>17.50394337499165</c:v>
                </c:pt>
                <c:pt idx="1751">
                  <c:v>17.513943375000963</c:v>
                </c:pt>
                <c:pt idx="1752">
                  <c:v>17.523944375017891</c:v>
                </c:pt>
                <c:pt idx="1753">
                  <c:v>17.5339443749981</c:v>
                </c:pt>
                <c:pt idx="1754">
                  <c:v>17.543945375015028</c:v>
                </c:pt>
                <c:pt idx="1755">
                  <c:v>17.553945374995237</c:v>
                </c:pt>
                <c:pt idx="1756">
                  <c:v>17.563946375012165</c:v>
                </c:pt>
                <c:pt idx="1757">
                  <c:v>17.573946374992374</c:v>
                </c:pt>
                <c:pt idx="1758">
                  <c:v>17.583947375009302</c:v>
                </c:pt>
                <c:pt idx="1759">
                  <c:v>17.593947375018615</c:v>
                </c:pt>
                <c:pt idx="1760">
                  <c:v>17.603948375006439</c:v>
                </c:pt>
                <c:pt idx="1761">
                  <c:v>17.613948375015752</c:v>
                </c:pt>
                <c:pt idx="1762">
                  <c:v>17.623949375003576</c:v>
                </c:pt>
                <c:pt idx="1763">
                  <c:v>17.63394937501289</c:v>
                </c:pt>
                <c:pt idx="1764">
                  <c:v>17.643950375000713</c:v>
                </c:pt>
                <c:pt idx="1765">
                  <c:v>17.653950375010027</c:v>
                </c:pt>
                <c:pt idx="1766">
                  <c:v>17.663951374997851</c:v>
                </c:pt>
                <c:pt idx="1767">
                  <c:v>17.673951375007164</c:v>
                </c:pt>
                <c:pt idx="1768">
                  <c:v>17.683952374994988</c:v>
                </c:pt>
                <c:pt idx="1769">
                  <c:v>17.693952375004301</c:v>
                </c:pt>
                <c:pt idx="1770">
                  <c:v>17.703953374992125</c:v>
                </c:pt>
                <c:pt idx="1771">
                  <c:v>17.713953375001438</c:v>
                </c:pt>
                <c:pt idx="1772">
                  <c:v>17.723954375018366</c:v>
                </c:pt>
                <c:pt idx="1773">
                  <c:v>17.733954374998575</c:v>
                </c:pt>
                <c:pt idx="1774">
                  <c:v>17.743955375015503</c:v>
                </c:pt>
                <c:pt idx="1775">
                  <c:v>17.753955374995712</c:v>
                </c:pt>
                <c:pt idx="1776">
                  <c:v>17.76395637501264</c:v>
                </c:pt>
                <c:pt idx="1777">
                  <c:v>17.773956374992849</c:v>
                </c:pt>
                <c:pt idx="1778">
                  <c:v>17.783957375009777</c:v>
                </c:pt>
                <c:pt idx="1779">
                  <c:v>17.793957374989986</c:v>
                </c:pt>
                <c:pt idx="1780">
                  <c:v>17.803958375006914</c:v>
                </c:pt>
                <c:pt idx="1781">
                  <c:v>17.813958375016227</c:v>
                </c:pt>
                <c:pt idx="1782">
                  <c:v>17.823959375004051</c:v>
                </c:pt>
                <c:pt idx="1783">
                  <c:v>17.833959375013364</c:v>
                </c:pt>
                <c:pt idx="1784">
                  <c:v>17.843960375001188</c:v>
                </c:pt>
                <c:pt idx="1785">
                  <c:v>17.853960375010502</c:v>
                </c:pt>
                <c:pt idx="1786">
                  <c:v>17.863961374998325</c:v>
                </c:pt>
                <c:pt idx="1787">
                  <c:v>17.873961375007639</c:v>
                </c:pt>
                <c:pt idx="1788">
                  <c:v>17.883962374995463</c:v>
                </c:pt>
                <c:pt idx="1789">
                  <c:v>17.893962375004776</c:v>
                </c:pt>
                <c:pt idx="1790">
                  <c:v>17.9039633749926</c:v>
                </c:pt>
                <c:pt idx="1791">
                  <c:v>17.913963375001913</c:v>
                </c:pt>
                <c:pt idx="1792">
                  <c:v>17.923964374989737</c:v>
                </c:pt>
                <c:pt idx="1793">
                  <c:v>17.933965375006665</c:v>
                </c:pt>
                <c:pt idx="1794">
                  <c:v>17.943965375015978</c:v>
                </c:pt>
                <c:pt idx="1795">
                  <c:v>17.953965374996187</c:v>
                </c:pt>
                <c:pt idx="1796">
                  <c:v>17.963966375013115</c:v>
                </c:pt>
                <c:pt idx="1797">
                  <c:v>17.973967375000939</c:v>
                </c:pt>
                <c:pt idx="1798">
                  <c:v>17.983967375010252</c:v>
                </c:pt>
                <c:pt idx="1799">
                  <c:v>17.993967374990461</c:v>
                </c:pt>
                <c:pt idx="1800">
                  <c:v>18.003968375007389</c:v>
                </c:pt>
                <c:pt idx="1801">
                  <c:v>18.013968375016702</c:v>
                </c:pt>
                <c:pt idx="1802">
                  <c:v>18.023969375004526</c:v>
                </c:pt>
                <c:pt idx="1803">
                  <c:v>18.033969375013839</c:v>
                </c:pt>
                <c:pt idx="1804">
                  <c:v>18.043970375001663</c:v>
                </c:pt>
                <c:pt idx="1805">
                  <c:v>18.053971375018591</c:v>
                </c:pt>
                <c:pt idx="1806">
                  <c:v>18.0639713749988</c:v>
                </c:pt>
                <c:pt idx="1807">
                  <c:v>18.073972375015728</c:v>
                </c:pt>
                <c:pt idx="1808">
                  <c:v>18.083972374995938</c:v>
                </c:pt>
                <c:pt idx="1809">
                  <c:v>18.093973375012865</c:v>
                </c:pt>
                <c:pt idx="1810">
                  <c:v>18.103973374993075</c:v>
                </c:pt>
                <c:pt idx="1811">
                  <c:v>18.113974375010002</c:v>
                </c:pt>
                <c:pt idx="1812">
                  <c:v>18.123974374990212</c:v>
                </c:pt>
                <c:pt idx="1813">
                  <c:v>18.13397537500714</c:v>
                </c:pt>
                <c:pt idx="1814">
                  <c:v>18.143975375016453</c:v>
                </c:pt>
                <c:pt idx="1815">
                  <c:v>18.153976375004277</c:v>
                </c:pt>
                <c:pt idx="1816">
                  <c:v>18.16397637501359</c:v>
                </c:pt>
                <c:pt idx="1817">
                  <c:v>18.173977375001414</c:v>
                </c:pt>
                <c:pt idx="1818">
                  <c:v>18.183977375010727</c:v>
                </c:pt>
                <c:pt idx="1819">
                  <c:v>18.193978374998551</c:v>
                </c:pt>
                <c:pt idx="1820">
                  <c:v>18.203978375007864</c:v>
                </c:pt>
                <c:pt idx="1821">
                  <c:v>18.213979374995688</c:v>
                </c:pt>
                <c:pt idx="1822">
                  <c:v>18.223979375005001</c:v>
                </c:pt>
                <c:pt idx="1823">
                  <c:v>18.233980374992825</c:v>
                </c:pt>
                <c:pt idx="1824">
                  <c:v>18.243980375002138</c:v>
                </c:pt>
                <c:pt idx="1825">
                  <c:v>18.253981374989962</c:v>
                </c:pt>
                <c:pt idx="1826">
                  <c:v>18.263981374999275</c:v>
                </c:pt>
                <c:pt idx="1827">
                  <c:v>18.273982375016203</c:v>
                </c:pt>
                <c:pt idx="1828">
                  <c:v>18.283982374996413</c:v>
                </c:pt>
                <c:pt idx="1829">
                  <c:v>18.29398337501334</c:v>
                </c:pt>
                <c:pt idx="1830">
                  <c:v>18.30398337499355</c:v>
                </c:pt>
                <c:pt idx="1831">
                  <c:v>18.313984375010477</c:v>
                </c:pt>
                <c:pt idx="1832">
                  <c:v>18.323984374990687</c:v>
                </c:pt>
                <c:pt idx="1833">
                  <c:v>18.333985375007614</c:v>
                </c:pt>
                <c:pt idx="1834">
                  <c:v>18.343985375016928</c:v>
                </c:pt>
                <c:pt idx="1835">
                  <c:v>18.353986375004752</c:v>
                </c:pt>
                <c:pt idx="1836">
                  <c:v>18.363986375014065</c:v>
                </c:pt>
                <c:pt idx="1837">
                  <c:v>18.373987375001889</c:v>
                </c:pt>
                <c:pt idx="1838">
                  <c:v>18.383987375011202</c:v>
                </c:pt>
                <c:pt idx="1839">
                  <c:v>18.393988374999026</c:v>
                </c:pt>
                <c:pt idx="1840">
                  <c:v>18.403988375008339</c:v>
                </c:pt>
                <c:pt idx="1841">
                  <c:v>18.413989374996163</c:v>
                </c:pt>
                <c:pt idx="1842">
                  <c:v>18.423989458329743</c:v>
                </c:pt>
                <c:pt idx="1843">
                  <c:v>18.43399045834667</c:v>
                </c:pt>
                <c:pt idx="1844">
                  <c:v>18.44399045832688</c:v>
                </c:pt>
                <c:pt idx="1845">
                  <c:v>18.453991458343808</c:v>
                </c:pt>
                <c:pt idx="1846">
                  <c:v>18.463991458324017</c:v>
                </c:pt>
                <c:pt idx="1847">
                  <c:v>18.473992458340945</c:v>
                </c:pt>
                <c:pt idx="1848">
                  <c:v>18.483992458350258</c:v>
                </c:pt>
                <c:pt idx="1849">
                  <c:v>18.493993458338082</c:v>
                </c:pt>
                <c:pt idx="1850">
                  <c:v>18.503993458347395</c:v>
                </c:pt>
                <c:pt idx="1851">
                  <c:v>18.513994458335219</c:v>
                </c:pt>
                <c:pt idx="1852">
                  <c:v>18.523994458344532</c:v>
                </c:pt>
                <c:pt idx="1853">
                  <c:v>18.533995458332356</c:v>
                </c:pt>
                <c:pt idx="1854">
                  <c:v>18.543995458341669</c:v>
                </c:pt>
                <c:pt idx="1855">
                  <c:v>18.553996458329493</c:v>
                </c:pt>
                <c:pt idx="1856">
                  <c:v>18.563996458338806</c:v>
                </c:pt>
                <c:pt idx="1857">
                  <c:v>18.57399745832663</c:v>
                </c:pt>
                <c:pt idx="1858">
                  <c:v>18.583997458335944</c:v>
                </c:pt>
                <c:pt idx="1859">
                  <c:v>18.593998458323767</c:v>
                </c:pt>
                <c:pt idx="1860">
                  <c:v>18.603998458333081</c:v>
                </c:pt>
                <c:pt idx="1861">
                  <c:v>18.613999458350008</c:v>
                </c:pt>
                <c:pt idx="1862">
                  <c:v>18.623999458330218</c:v>
                </c:pt>
                <c:pt idx="1863">
                  <c:v>18.634000458347145</c:v>
                </c:pt>
                <c:pt idx="1864">
                  <c:v>18.644000458327355</c:v>
                </c:pt>
                <c:pt idx="1865">
                  <c:v>18.654001458344283</c:v>
                </c:pt>
                <c:pt idx="1866">
                  <c:v>18.664001458324492</c:v>
                </c:pt>
                <c:pt idx="1867">
                  <c:v>18.67400245834142</c:v>
                </c:pt>
                <c:pt idx="1868">
                  <c:v>18.684002458350733</c:v>
                </c:pt>
                <c:pt idx="1869">
                  <c:v>18.694003458338557</c:v>
                </c:pt>
                <c:pt idx="1870">
                  <c:v>18.70400345834787</c:v>
                </c:pt>
                <c:pt idx="1871">
                  <c:v>18.714004458335694</c:v>
                </c:pt>
                <c:pt idx="1872">
                  <c:v>18.724004458345007</c:v>
                </c:pt>
                <c:pt idx="1873">
                  <c:v>18.734005458332831</c:v>
                </c:pt>
                <c:pt idx="1874">
                  <c:v>18.744005458342144</c:v>
                </c:pt>
                <c:pt idx="1875">
                  <c:v>18.754006458329968</c:v>
                </c:pt>
                <c:pt idx="1876">
                  <c:v>18.764006458339281</c:v>
                </c:pt>
                <c:pt idx="1877">
                  <c:v>18.774007458327105</c:v>
                </c:pt>
                <c:pt idx="1878">
                  <c:v>18.784007458336418</c:v>
                </c:pt>
                <c:pt idx="1879">
                  <c:v>18.794008458324242</c:v>
                </c:pt>
                <c:pt idx="1880">
                  <c:v>18.804008458333556</c:v>
                </c:pt>
                <c:pt idx="1881">
                  <c:v>18.814009458350483</c:v>
                </c:pt>
                <c:pt idx="1882">
                  <c:v>18.824009458330693</c:v>
                </c:pt>
                <c:pt idx="1883">
                  <c:v>18.83401045834762</c:v>
                </c:pt>
                <c:pt idx="1884">
                  <c:v>18.84401045832783</c:v>
                </c:pt>
                <c:pt idx="1885">
                  <c:v>18.854011458344758</c:v>
                </c:pt>
                <c:pt idx="1886">
                  <c:v>18.864011458324967</c:v>
                </c:pt>
                <c:pt idx="1887">
                  <c:v>18.874012458341895</c:v>
                </c:pt>
                <c:pt idx="1888">
                  <c:v>18.884012458351208</c:v>
                </c:pt>
                <c:pt idx="1889">
                  <c:v>18.894013458339032</c:v>
                </c:pt>
                <c:pt idx="1890">
                  <c:v>18.904013458348345</c:v>
                </c:pt>
                <c:pt idx="1891">
                  <c:v>18.914014458336169</c:v>
                </c:pt>
                <c:pt idx="1892">
                  <c:v>18.924014458345482</c:v>
                </c:pt>
                <c:pt idx="1893">
                  <c:v>18.934015458333306</c:v>
                </c:pt>
                <c:pt idx="1894">
                  <c:v>18.944015458342619</c:v>
                </c:pt>
                <c:pt idx="1895">
                  <c:v>18.954016458330443</c:v>
                </c:pt>
                <c:pt idx="1896">
                  <c:v>18.964016458339756</c:v>
                </c:pt>
                <c:pt idx="1897">
                  <c:v>18.97401745832758</c:v>
                </c:pt>
                <c:pt idx="1898">
                  <c:v>18.984017458336893</c:v>
                </c:pt>
                <c:pt idx="1899">
                  <c:v>18.994018458324717</c:v>
                </c:pt>
                <c:pt idx="1900">
                  <c:v>19.004018458334031</c:v>
                </c:pt>
                <c:pt idx="1901">
                  <c:v>19.014019458350958</c:v>
                </c:pt>
                <c:pt idx="1902">
                  <c:v>19.024019458331168</c:v>
                </c:pt>
                <c:pt idx="1903">
                  <c:v>19.034020458348095</c:v>
                </c:pt>
                <c:pt idx="1904">
                  <c:v>19.044020458328305</c:v>
                </c:pt>
                <c:pt idx="1905">
                  <c:v>19.054021458345233</c:v>
                </c:pt>
                <c:pt idx="1906">
                  <c:v>19.064021458325442</c:v>
                </c:pt>
                <c:pt idx="1907">
                  <c:v>19.07402245834237</c:v>
                </c:pt>
                <c:pt idx="1908">
                  <c:v>19.084022458351683</c:v>
                </c:pt>
                <c:pt idx="1909">
                  <c:v>19.094023458339507</c:v>
                </c:pt>
                <c:pt idx="1910">
                  <c:v>19.10402345834882</c:v>
                </c:pt>
                <c:pt idx="1911">
                  <c:v>19.114024458336644</c:v>
                </c:pt>
                <c:pt idx="1912">
                  <c:v>19.124024458345957</c:v>
                </c:pt>
                <c:pt idx="1913">
                  <c:v>19.134025458333781</c:v>
                </c:pt>
                <c:pt idx="1914">
                  <c:v>19.144025458343094</c:v>
                </c:pt>
                <c:pt idx="1915">
                  <c:v>19.154026458330918</c:v>
                </c:pt>
                <c:pt idx="1916">
                  <c:v>19.164026458340231</c:v>
                </c:pt>
                <c:pt idx="1917">
                  <c:v>19.174027458328055</c:v>
                </c:pt>
                <c:pt idx="1918">
                  <c:v>19.184027458337368</c:v>
                </c:pt>
                <c:pt idx="1919">
                  <c:v>19.194028458325192</c:v>
                </c:pt>
                <c:pt idx="1920">
                  <c:v>19.204028458334506</c:v>
                </c:pt>
                <c:pt idx="1921">
                  <c:v>19.214029458351433</c:v>
                </c:pt>
                <c:pt idx="1922">
                  <c:v>19.224029458331643</c:v>
                </c:pt>
                <c:pt idx="1923">
                  <c:v>19.23403045834857</c:v>
                </c:pt>
                <c:pt idx="1924">
                  <c:v>19.24403045832878</c:v>
                </c:pt>
                <c:pt idx="1925">
                  <c:v>19.254031458345708</c:v>
                </c:pt>
                <c:pt idx="1926">
                  <c:v>19.264031458325917</c:v>
                </c:pt>
                <c:pt idx="1927">
                  <c:v>19.274032458342845</c:v>
                </c:pt>
                <c:pt idx="1928">
                  <c:v>19.284032458323054</c:v>
                </c:pt>
                <c:pt idx="1929">
                  <c:v>19.294033458339982</c:v>
                </c:pt>
                <c:pt idx="1930">
                  <c:v>19.304033458349295</c:v>
                </c:pt>
                <c:pt idx="1931">
                  <c:v>19.314034458337119</c:v>
                </c:pt>
                <c:pt idx="1932">
                  <c:v>19.324034458346432</c:v>
                </c:pt>
                <c:pt idx="1933">
                  <c:v>19.334035458334256</c:v>
                </c:pt>
                <c:pt idx="1934">
                  <c:v>19.344035458343569</c:v>
                </c:pt>
                <c:pt idx="1935">
                  <c:v>19.354036458331393</c:v>
                </c:pt>
                <c:pt idx="1936">
                  <c:v>19.364036458340706</c:v>
                </c:pt>
                <c:pt idx="1937">
                  <c:v>19.37403745832853</c:v>
                </c:pt>
                <c:pt idx="1938">
                  <c:v>19.384037458337843</c:v>
                </c:pt>
                <c:pt idx="1939">
                  <c:v>19.394038458325667</c:v>
                </c:pt>
                <c:pt idx="1940">
                  <c:v>19.404038458334981</c:v>
                </c:pt>
                <c:pt idx="1941">
                  <c:v>19.414039458351908</c:v>
                </c:pt>
                <c:pt idx="1942">
                  <c:v>19.424040125013562</c:v>
                </c:pt>
                <c:pt idx="1943">
                  <c:v>19.434041125001386</c:v>
                </c:pt>
                <c:pt idx="1944">
                  <c:v>19.444042125018314</c:v>
                </c:pt>
                <c:pt idx="1945">
                  <c:v>19.454042124998523</c:v>
                </c:pt>
                <c:pt idx="1946">
                  <c:v>19.464043125015451</c:v>
                </c:pt>
                <c:pt idx="1947">
                  <c:v>19.47404312499566</c:v>
                </c:pt>
                <c:pt idx="1948">
                  <c:v>19.484044125012588</c:v>
                </c:pt>
                <c:pt idx="1949">
                  <c:v>19.494044124992797</c:v>
                </c:pt>
                <c:pt idx="1950">
                  <c:v>19.504045125009725</c:v>
                </c:pt>
                <c:pt idx="1951">
                  <c:v>19.514045124989934</c:v>
                </c:pt>
                <c:pt idx="1952">
                  <c:v>19.524046125006862</c:v>
                </c:pt>
                <c:pt idx="1953">
                  <c:v>19.534046125016175</c:v>
                </c:pt>
                <c:pt idx="1954">
                  <c:v>19.544047125003999</c:v>
                </c:pt>
                <c:pt idx="1955">
                  <c:v>19.554047125013312</c:v>
                </c:pt>
                <c:pt idx="1956">
                  <c:v>19.564048125001136</c:v>
                </c:pt>
                <c:pt idx="1957">
                  <c:v>19.574048125010449</c:v>
                </c:pt>
                <c:pt idx="1958">
                  <c:v>19.584049124998273</c:v>
                </c:pt>
                <c:pt idx="1959">
                  <c:v>19.594049125007587</c:v>
                </c:pt>
                <c:pt idx="1960">
                  <c:v>19.60405012499541</c:v>
                </c:pt>
                <c:pt idx="1961">
                  <c:v>19.614050125004724</c:v>
                </c:pt>
                <c:pt idx="1962">
                  <c:v>19.624051124992548</c:v>
                </c:pt>
                <c:pt idx="1963">
                  <c:v>19.634051125001861</c:v>
                </c:pt>
                <c:pt idx="1964">
                  <c:v>19.644052124989685</c:v>
                </c:pt>
                <c:pt idx="1965">
                  <c:v>19.654052124998998</c:v>
                </c:pt>
                <c:pt idx="1966">
                  <c:v>19.664053125015926</c:v>
                </c:pt>
                <c:pt idx="1967">
                  <c:v>19.674053124996135</c:v>
                </c:pt>
                <c:pt idx="1968">
                  <c:v>19.684054125013063</c:v>
                </c:pt>
                <c:pt idx="1969">
                  <c:v>19.694054124993272</c:v>
                </c:pt>
                <c:pt idx="1970">
                  <c:v>19.7040551250102</c:v>
                </c:pt>
                <c:pt idx="1971">
                  <c:v>19.714055124990409</c:v>
                </c:pt>
                <c:pt idx="1972">
                  <c:v>19.724056125007337</c:v>
                </c:pt>
                <c:pt idx="1973">
                  <c:v>19.73405612501665</c:v>
                </c:pt>
                <c:pt idx="1974">
                  <c:v>19.744057125004474</c:v>
                </c:pt>
                <c:pt idx="1975">
                  <c:v>19.754057125013787</c:v>
                </c:pt>
                <c:pt idx="1976">
                  <c:v>19.764058125001611</c:v>
                </c:pt>
                <c:pt idx="1977">
                  <c:v>19.774058125010924</c:v>
                </c:pt>
                <c:pt idx="1978">
                  <c:v>19.784059124998748</c:v>
                </c:pt>
                <c:pt idx="1979">
                  <c:v>19.794059125008062</c:v>
                </c:pt>
                <c:pt idx="1980">
                  <c:v>19.804060124995885</c:v>
                </c:pt>
                <c:pt idx="1981">
                  <c:v>19.814060125005199</c:v>
                </c:pt>
                <c:pt idx="1982">
                  <c:v>19.824061124993023</c:v>
                </c:pt>
                <c:pt idx="1983">
                  <c:v>19.834061125002336</c:v>
                </c:pt>
                <c:pt idx="1984">
                  <c:v>19.84406212499016</c:v>
                </c:pt>
                <c:pt idx="1985">
                  <c:v>19.854062124999473</c:v>
                </c:pt>
                <c:pt idx="1986">
                  <c:v>19.864063125016401</c:v>
                </c:pt>
                <c:pt idx="1987">
                  <c:v>19.87406312499661</c:v>
                </c:pt>
                <c:pt idx="1988">
                  <c:v>19.884064125013538</c:v>
                </c:pt>
                <c:pt idx="1989">
                  <c:v>19.894064124993747</c:v>
                </c:pt>
                <c:pt idx="1990">
                  <c:v>19.904065125010675</c:v>
                </c:pt>
                <c:pt idx="1991">
                  <c:v>19.914065124990884</c:v>
                </c:pt>
                <c:pt idx="1992">
                  <c:v>19.924066125007812</c:v>
                </c:pt>
                <c:pt idx="1993">
                  <c:v>19.934066125017125</c:v>
                </c:pt>
                <c:pt idx="1994">
                  <c:v>19.944067125004949</c:v>
                </c:pt>
                <c:pt idx="1995">
                  <c:v>19.954067125014262</c:v>
                </c:pt>
                <c:pt idx="1996">
                  <c:v>19.964068125002086</c:v>
                </c:pt>
                <c:pt idx="1997">
                  <c:v>19.974068125011399</c:v>
                </c:pt>
                <c:pt idx="1998">
                  <c:v>19.984069124999223</c:v>
                </c:pt>
                <c:pt idx="1999">
                  <c:v>19.994069125008537</c:v>
                </c:pt>
                <c:pt idx="2000">
                  <c:v>20.00407012499636</c:v>
                </c:pt>
                <c:pt idx="2001">
                  <c:v>20.014070125005674</c:v>
                </c:pt>
                <c:pt idx="2002">
                  <c:v>20.024071124993498</c:v>
                </c:pt>
                <c:pt idx="2003">
                  <c:v>20.034071125002811</c:v>
                </c:pt>
                <c:pt idx="2004">
                  <c:v>20.044072124990635</c:v>
                </c:pt>
                <c:pt idx="2005">
                  <c:v>20.054072124999948</c:v>
                </c:pt>
                <c:pt idx="2006">
                  <c:v>20.064073125016876</c:v>
                </c:pt>
                <c:pt idx="2007">
                  <c:v>20.074073124997085</c:v>
                </c:pt>
                <c:pt idx="2008">
                  <c:v>20.084074125014013</c:v>
                </c:pt>
                <c:pt idx="2009">
                  <c:v>20.094074124994222</c:v>
                </c:pt>
                <c:pt idx="2010">
                  <c:v>20.10407512501115</c:v>
                </c:pt>
                <c:pt idx="2011">
                  <c:v>20.114075124991359</c:v>
                </c:pt>
                <c:pt idx="2012">
                  <c:v>20.124076125008287</c:v>
                </c:pt>
                <c:pt idx="2013">
                  <c:v>20.134077124996111</c:v>
                </c:pt>
                <c:pt idx="2014">
                  <c:v>20.144077125005424</c:v>
                </c:pt>
                <c:pt idx="2015">
                  <c:v>20.154078124993248</c:v>
                </c:pt>
                <c:pt idx="2016">
                  <c:v>20.164078125002561</c:v>
                </c:pt>
                <c:pt idx="2017">
                  <c:v>20.174079124990385</c:v>
                </c:pt>
                <c:pt idx="2018">
                  <c:v>20.184079124999698</c:v>
                </c:pt>
                <c:pt idx="2019">
                  <c:v>20.194080125016626</c:v>
                </c:pt>
                <c:pt idx="2020">
                  <c:v>20.204080124996835</c:v>
                </c:pt>
                <c:pt idx="2021">
                  <c:v>20.214081125013763</c:v>
                </c:pt>
                <c:pt idx="2022">
                  <c:v>20.224081124993972</c:v>
                </c:pt>
                <c:pt idx="2023">
                  <c:v>20.2340821250109</c:v>
                </c:pt>
                <c:pt idx="2024">
                  <c:v>20.24408212499111</c:v>
                </c:pt>
                <c:pt idx="2025">
                  <c:v>20.254083125008037</c:v>
                </c:pt>
                <c:pt idx="2026">
                  <c:v>20.264083125017351</c:v>
                </c:pt>
                <c:pt idx="2027">
                  <c:v>20.274084125005174</c:v>
                </c:pt>
                <c:pt idx="2028">
                  <c:v>20.284084125014488</c:v>
                </c:pt>
                <c:pt idx="2029">
                  <c:v>20.294085125002312</c:v>
                </c:pt>
                <c:pt idx="2030">
                  <c:v>20.304085125011625</c:v>
                </c:pt>
                <c:pt idx="2031">
                  <c:v>20.314086124999449</c:v>
                </c:pt>
                <c:pt idx="2032">
                  <c:v>20.324086125008762</c:v>
                </c:pt>
                <c:pt idx="2033">
                  <c:v>20.334087124996586</c:v>
                </c:pt>
                <c:pt idx="2034">
                  <c:v>20.344087125005899</c:v>
                </c:pt>
                <c:pt idx="2035">
                  <c:v>20.354088124993723</c:v>
                </c:pt>
                <c:pt idx="2036">
                  <c:v>20.364088125003036</c:v>
                </c:pt>
                <c:pt idx="2037">
                  <c:v>20.37408912499086</c:v>
                </c:pt>
                <c:pt idx="2038">
                  <c:v>20.384089125000173</c:v>
                </c:pt>
                <c:pt idx="2039">
                  <c:v>20.394090125017101</c:v>
                </c:pt>
                <c:pt idx="2040">
                  <c:v>20.40409012499731</c:v>
                </c:pt>
                <c:pt idx="2041">
                  <c:v>20.414091125014238</c:v>
                </c:pt>
                <c:pt idx="2042">
                  <c:v>20.424090749991592</c:v>
                </c:pt>
                <c:pt idx="2043">
                  <c:v>20.43409175000852</c:v>
                </c:pt>
                <c:pt idx="2044">
                  <c:v>20.444091750017833</c:v>
                </c:pt>
                <c:pt idx="2045">
                  <c:v>20.454092750005657</c:v>
                </c:pt>
                <c:pt idx="2046">
                  <c:v>20.46409275001497</c:v>
                </c:pt>
                <c:pt idx="2047">
                  <c:v>20.474093750002794</c:v>
                </c:pt>
                <c:pt idx="2048">
                  <c:v>20.484093750012107</c:v>
                </c:pt>
                <c:pt idx="2049">
                  <c:v>20.494094749999931</c:v>
                </c:pt>
                <c:pt idx="2050">
                  <c:v>20.504094750009244</c:v>
                </c:pt>
                <c:pt idx="2051">
                  <c:v>20.514095749997068</c:v>
                </c:pt>
                <c:pt idx="2052">
                  <c:v>20.524095750006381</c:v>
                </c:pt>
                <c:pt idx="2053">
                  <c:v>20.534096749994205</c:v>
                </c:pt>
                <c:pt idx="2054">
                  <c:v>20.544096750003519</c:v>
                </c:pt>
                <c:pt idx="2055">
                  <c:v>20.554097749991342</c:v>
                </c:pt>
                <c:pt idx="2056">
                  <c:v>20.564097750000656</c:v>
                </c:pt>
                <c:pt idx="2057">
                  <c:v>20.574098750017583</c:v>
                </c:pt>
                <c:pt idx="2058">
                  <c:v>20.584098749997793</c:v>
                </c:pt>
                <c:pt idx="2059">
                  <c:v>20.59409975001472</c:v>
                </c:pt>
                <c:pt idx="2060">
                  <c:v>20.60409974999493</c:v>
                </c:pt>
                <c:pt idx="2061">
                  <c:v>20.614100750011858</c:v>
                </c:pt>
                <c:pt idx="2062">
                  <c:v>20.624100749992067</c:v>
                </c:pt>
                <c:pt idx="2063">
                  <c:v>20.634101750008995</c:v>
                </c:pt>
                <c:pt idx="2064">
                  <c:v>20.644101750018308</c:v>
                </c:pt>
                <c:pt idx="2065">
                  <c:v>20.654102750006132</c:v>
                </c:pt>
                <c:pt idx="2066">
                  <c:v>20.664102750015445</c:v>
                </c:pt>
                <c:pt idx="2067">
                  <c:v>20.674103750003269</c:v>
                </c:pt>
                <c:pt idx="2068">
                  <c:v>20.684104749991093</c:v>
                </c:pt>
                <c:pt idx="2069">
                  <c:v>20.694104750000406</c:v>
                </c:pt>
                <c:pt idx="2070">
                  <c:v>20.704105750017334</c:v>
                </c:pt>
                <c:pt idx="2071">
                  <c:v>20.714105749997543</c:v>
                </c:pt>
                <c:pt idx="2072">
                  <c:v>20.724106750014471</c:v>
                </c:pt>
                <c:pt idx="2073">
                  <c:v>20.73410674999468</c:v>
                </c:pt>
                <c:pt idx="2074">
                  <c:v>20.744107750011608</c:v>
                </c:pt>
                <c:pt idx="2075">
                  <c:v>20.754107749991817</c:v>
                </c:pt>
                <c:pt idx="2076">
                  <c:v>20.764108750008745</c:v>
                </c:pt>
                <c:pt idx="2077">
                  <c:v>20.774108750018058</c:v>
                </c:pt>
                <c:pt idx="2078">
                  <c:v>20.784109750005882</c:v>
                </c:pt>
                <c:pt idx="2079">
                  <c:v>20.794109750015195</c:v>
                </c:pt>
                <c:pt idx="2080">
                  <c:v>20.804110750003019</c:v>
                </c:pt>
                <c:pt idx="2081">
                  <c:v>20.814110750012333</c:v>
                </c:pt>
                <c:pt idx="2082">
                  <c:v>20.824111750000156</c:v>
                </c:pt>
                <c:pt idx="2083">
                  <c:v>20.83411175000947</c:v>
                </c:pt>
                <c:pt idx="2084">
                  <c:v>20.844112749997294</c:v>
                </c:pt>
                <c:pt idx="2085">
                  <c:v>20.854112750006607</c:v>
                </c:pt>
                <c:pt idx="2086">
                  <c:v>20.864113749994431</c:v>
                </c:pt>
                <c:pt idx="2087">
                  <c:v>20.874113750003744</c:v>
                </c:pt>
                <c:pt idx="2088">
                  <c:v>20.884114749991568</c:v>
                </c:pt>
                <c:pt idx="2089">
                  <c:v>20.894114750000881</c:v>
                </c:pt>
                <c:pt idx="2090">
                  <c:v>20.904115750017809</c:v>
                </c:pt>
                <c:pt idx="2091">
                  <c:v>20.914115749998018</c:v>
                </c:pt>
                <c:pt idx="2092">
                  <c:v>20.924116750014946</c:v>
                </c:pt>
                <c:pt idx="2093">
                  <c:v>20.934116749995155</c:v>
                </c:pt>
                <c:pt idx="2094">
                  <c:v>20.944117750012083</c:v>
                </c:pt>
                <c:pt idx="2095">
                  <c:v>20.954117749992292</c:v>
                </c:pt>
                <c:pt idx="2096">
                  <c:v>20.96411875000922</c:v>
                </c:pt>
                <c:pt idx="2097">
                  <c:v>20.974118750018533</c:v>
                </c:pt>
                <c:pt idx="2098">
                  <c:v>20.984119750006357</c:v>
                </c:pt>
                <c:pt idx="2099">
                  <c:v>20.99411975001567</c:v>
                </c:pt>
                <c:pt idx="2100">
                  <c:v>21.004120750003494</c:v>
                </c:pt>
                <c:pt idx="2101">
                  <c:v>21.014120750012808</c:v>
                </c:pt>
                <c:pt idx="2102">
                  <c:v>21.024121750000631</c:v>
                </c:pt>
                <c:pt idx="2103">
                  <c:v>21.034121750009945</c:v>
                </c:pt>
                <c:pt idx="2104">
                  <c:v>21.044122749997769</c:v>
                </c:pt>
                <c:pt idx="2105">
                  <c:v>21.054122750007082</c:v>
                </c:pt>
                <c:pt idx="2106">
                  <c:v>21.064123749994906</c:v>
                </c:pt>
                <c:pt idx="2107">
                  <c:v>21.074123750004219</c:v>
                </c:pt>
                <c:pt idx="2108">
                  <c:v>21.084124749992043</c:v>
                </c:pt>
                <c:pt idx="2109">
                  <c:v>21.094124750001356</c:v>
                </c:pt>
                <c:pt idx="2110">
                  <c:v>21.104125750018284</c:v>
                </c:pt>
                <c:pt idx="2111">
                  <c:v>21.114125749998493</c:v>
                </c:pt>
                <c:pt idx="2112">
                  <c:v>21.124126750015421</c:v>
                </c:pt>
                <c:pt idx="2113">
                  <c:v>21.134127750003245</c:v>
                </c:pt>
                <c:pt idx="2114">
                  <c:v>21.144127750012558</c:v>
                </c:pt>
                <c:pt idx="2115">
                  <c:v>21.154128750000382</c:v>
                </c:pt>
                <c:pt idx="2116">
                  <c:v>21.164128750009695</c:v>
                </c:pt>
                <c:pt idx="2117">
                  <c:v>21.174129749997519</c:v>
                </c:pt>
                <c:pt idx="2118">
                  <c:v>21.184129750006832</c:v>
                </c:pt>
                <c:pt idx="2119">
                  <c:v>21.194130749994656</c:v>
                </c:pt>
                <c:pt idx="2120">
                  <c:v>21.204130750003969</c:v>
                </c:pt>
                <c:pt idx="2121">
                  <c:v>21.214131749991793</c:v>
                </c:pt>
                <c:pt idx="2122">
                  <c:v>21.224131750001106</c:v>
                </c:pt>
                <c:pt idx="2123">
                  <c:v>21.234132750018034</c:v>
                </c:pt>
                <c:pt idx="2124">
                  <c:v>21.244132749998244</c:v>
                </c:pt>
                <c:pt idx="2125">
                  <c:v>21.254133750015171</c:v>
                </c:pt>
                <c:pt idx="2126">
                  <c:v>21.264133749995381</c:v>
                </c:pt>
                <c:pt idx="2127">
                  <c:v>21.274134750012308</c:v>
                </c:pt>
                <c:pt idx="2128">
                  <c:v>21.284134749992518</c:v>
                </c:pt>
                <c:pt idx="2129">
                  <c:v>21.294135750009445</c:v>
                </c:pt>
                <c:pt idx="2130">
                  <c:v>21.304135750018759</c:v>
                </c:pt>
                <c:pt idx="2131">
                  <c:v>21.314136750006583</c:v>
                </c:pt>
                <c:pt idx="2132">
                  <c:v>21.324136750015896</c:v>
                </c:pt>
                <c:pt idx="2133">
                  <c:v>21.33413775000372</c:v>
                </c:pt>
                <c:pt idx="2134">
                  <c:v>21.344137750013033</c:v>
                </c:pt>
                <c:pt idx="2135">
                  <c:v>21.354138750000857</c:v>
                </c:pt>
                <c:pt idx="2136">
                  <c:v>21.36413875001017</c:v>
                </c:pt>
                <c:pt idx="2137">
                  <c:v>21.374139749997994</c:v>
                </c:pt>
                <c:pt idx="2138">
                  <c:v>21.384139750007307</c:v>
                </c:pt>
                <c:pt idx="2139">
                  <c:v>21.394140749995131</c:v>
                </c:pt>
                <c:pt idx="2140">
                  <c:v>21.404140750004444</c:v>
                </c:pt>
                <c:pt idx="2141">
                  <c:v>21.414141749992268</c:v>
                </c:pt>
                <c:pt idx="2142">
                  <c:v>21.424141208350193</c:v>
                </c:pt>
                <c:pt idx="2143">
                  <c:v>21.434142208338017</c:v>
                </c:pt>
                <c:pt idx="2144">
                  <c:v>21.44414220834733</c:v>
                </c:pt>
                <c:pt idx="2145">
                  <c:v>21.454143208335154</c:v>
                </c:pt>
                <c:pt idx="2146">
                  <c:v>21.464143208344467</c:v>
                </c:pt>
                <c:pt idx="2147">
                  <c:v>21.474144208332291</c:v>
                </c:pt>
                <c:pt idx="2148">
                  <c:v>21.484144208341604</c:v>
                </c:pt>
                <c:pt idx="2149">
                  <c:v>21.494145208329428</c:v>
                </c:pt>
                <c:pt idx="2150">
                  <c:v>21.504145208338741</c:v>
                </c:pt>
                <c:pt idx="2151">
                  <c:v>21.514146208326565</c:v>
                </c:pt>
                <c:pt idx="2152">
                  <c:v>21.524146208335878</c:v>
                </c:pt>
                <c:pt idx="2153">
                  <c:v>21.534147208323702</c:v>
                </c:pt>
                <c:pt idx="2154">
                  <c:v>21.54414820834063</c:v>
                </c:pt>
                <c:pt idx="2155">
                  <c:v>21.554148208349943</c:v>
                </c:pt>
                <c:pt idx="2156">
                  <c:v>21.564149208337767</c:v>
                </c:pt>
                <c:pt idx="2157">
                  <c:v>21.57414920834708</c:v>
                </c:pt>
                <c:pt idx="2158">
                  <c:v>21.584150208334904</c:v>
                </c:pt>
                <c:pt idx="2159">
                  <c:v>21.594150208344217</c:v>
                </c:pt>
                <c:pt idx="2160">
                  <c:v>21.604151208332041</c:v>
                </c:pt>
                <c:pt idx="2161">
                  <c:v>21.614151208341355</c:v>
                </c:pt>
                <c:pt idx="2162">
                  <c:v>21.624152208329178</c:v>
                </c:pt>
                <c:pt idx="2163">
                  <c:v>21.634152208338492</c:v>
                </c:pt>
                <c:pt idx="2164">
                  <c:v>21.644153208326316</c:v>
                </c:pt>
                <c:pt idx="2165">
                  <c:v>21.654153208335629</c:v>
                </c:pt>
                <c:pt idx="2166">
                  <c:v>21.664154208323453</c:v>
                </c:pt>
                <c:pt idx="2167">
                  <c:v>21.674154208332766</c:v>
                </c:pt>
                <c:pt idx="2168">
                  <c:v>21.684155208349694</c:v>
                </c:pt>
                <c:pt idx="2169">
                  <c:v>21.694155208329903</c:v>
                </c:pt>
                <c:pt idx="2170">
                  <c:v>21.704156208346831</c:v>
                </c:pt>
                <c:pt idx="2171">
                  <c:v>21.71415620832704</c:v>
                </c:pt>
                <c:pt idx="2172">
                  <c:v>21.724157208343968</c:v>
                </c:pt>
                <c:pt idx="2173">
                  <c:v>21.734157208324177</c:v>
                </c:pt>
                <c:pt idx="2174">
                  <c:v>21.744158208341105</c:v>
                </c:pt>
                <c:pt idx="2175">
                  <c:v>21.754158208350418</c:v>
                </c:pt>
                <c:pt idx="2176">
                  <c:v>21.764159208338242</c:v>
                </c:pt>
                <c:pt idx="2177">
                  <c:v>21.774159208347555</c:v>
                </c:pt>
                <c:pt idx="2178">
                  <c:v>21.784160208335379</c:v>
                </c:pt>
                <c:pt idx="2179">
                  <c:v>21.794160208344692</c:v>
                </c:pt>
                <c:pt idx="2180">
                  <c:v>21.804161208332516</c:v>
                </c:pt>
                <c:pt idx="2181">
                  <c:v>21.814161208341829</c:v>
                </c:pt>
                <c:pt idx="2182">
                  <c:v>21.824162208329653</c:v>
                </c:pt>
                <c:pt idx="2183">
                  <c:v>21.834162208338967</c:v>
                </c:pt>
                <c:pt idx="2184">
                  <c:v>21.84416320832679</c:v>
                </c:pt>
                <c:pt idx="2185">
                  <c:v>21.854163208336104</c:v>
                </c:pt>
                <c:pt idx="2186">
                  <c:v>21.864164208323928</c:v>
                </c:pt>
                <c:pt idx="2187">
                  <c:v>21.874164208333241</c:v>
                </c:pt>
                <c:pt idx="2188">
                  <c:v>21.884165208350169</c:v>
                </c:pt>
                <c:pt idx="2189">
                  <c:v>21.894165208330378</c:v>
                </c:pt>
                <c:pt idx="2190">
                  <c:v>21.904166208347306</c:v>
                </c:pt>
                <c:pt idx="2191">
                  <c:v>21.91416720833513</c:v>
                </c:pt>
                <c:pt idx="2192">
                  <c:v>21.924167208344443</c:v>
                </c:pt>
                <c:pt idx="2193">
                  <c:v>21.934168208332267</c:v>
                </c:pt>
                <c:pt idx="2194">
                  <c:v>21.94416820834158</c:v>
                </c:pt>
                <c:pt idx="2195">
                  <c:v>21.954169208329404</c:v>
                </c:pt>
                <c:pt idx="2196">
                  <c:v>21.964169208338717</c:v>
                </c:pt>
                <c:pt idx="2197">
                  <c:v>21.974170208326541</c:v>
                </c:pt>
                <c:pt idx="2198">
                  <c:v>21.984170208335854</c:v>
                </c:pt>
                <c:pt idx="2199">
                  <c:v>21.994171208323678</c:v>
                </c:pt>
                <c:pt idx="2200">
                  <c:v>22.004171208332991</c:v>
                </c:pt>
                <c:pt idx="2201">
                  <c:v>22.014172208349919</c:v>
                </c:pt>
                <c:pt idx="2202">
                  <c:v>22.024172208330128</c:v>
                </c:pt>
                <c:pt idx="2203">
                  <c:v>22.034173208347056</c:v>
                </c:pt>
                <c:pt idx="2204">
                  <c:v>22.044173208327265</c:v>
                </c:pt>
                <c:pt idx="2205">
                  <c:v>22.054174208344193</c:v>
                </c:pt>
                <c:pt idx="2206">
                  <c:v>22.064174208324403</c:v>
                </c:pt>
                <c:pt idx="2207">
                  <c:v>22.07417520834133</c:v>
                </c:pt>
                <c:pt idx="2208">
                  <c:v>22.084175208350644</c:v>
                </c:pt>
                <c:pt idx="2209">
                  <c:v>22.094176208338467</c:v>
                </c:pt>
                <c:pt idx="2210">
                  <c:v>22.104176208347781</c:v>
                </c:pt>
                <c:pt idx="2211">
                  <c:v>22.114177208335605</c:v>
                </c:pt>
                <c:pt idx="2212">
                  <c:v>22.124177208344918</c:v>
                </c:pt>
                <c:pt idx="2213">
                  <c:v>22.134178208332742</c:v>
                </c:pt>
                <c:pt idx="2214">
                  <c:v>22.144178208342055</c:v>
                </c:pt>
                <c:pt idx="2215">
                  <c:v>22.154179208329879</c:v>
                </c:pt>
                <c:pt idx="2216">
                  <c:v>22.164179208339192</c:v>
                </c:pt>
                <c:pt idx="2217">
                  <c:v>22.174180208327016</c:v>
                </c:pt>
                <c:pt idx="2218">
                  <c:v>22.184180208336329</c:v>
                </c:pt>
                <c:pt idx="2219">
                  <c:v>22.194181208324153</c:v>
                </c:pt>
                <c:pt idx="2220">
                  <c:v>22.204181208333466</c:v>
                </c:pt>
                <c:pt idx="2221">
                  <c:v>22.214182208350394</c:v>
                </c:pt>
                <c:pt idx="2222">
                  <c:v>22.224182208330603</c:v>
                </c:pt>
                <c:pt idx="2223">
                  <c:v>22.234183208347531</c:v>
                </c:pt>
                <c:pt idx="2224">
                  <c:v>22.24418320832774</c:v>
                </c:pt>
                <c:pt idx="2225">
                  <c:v>22.254184208344668</c:v>
                </c:pt>
                <c:pt idx="2226">
                  <c:v>22.264185208332492</c:v>
                </c:pt>
                <c:pt idx="2227">
                  <c:v>22.274185208341805</c:v>
                </c:pt>
                <c:pt idx="2228">
                  <c:v>22.284186208329629</c:v>
                </c:pt>
                <c:pt idx="2229">
                  <c:v>22.294186208338942</c:v>
                </c:pt>
                <c:pt idx="2230">
                  <c:v>22.304187208326766</c:v>
                </c:pt>
                <c:pt idx="2231">
                  <c:v>22.314187208336079</c:v>
                </c:pt>
                <c:pt idx="2232">
                  <c:v>22.324188208323903</c:v>
                </c:pt>
                <c:pt idx="2233">
                  <c:v>22.334188208333217</c:v>
                </c:pt>
                <c:pt idx="2234">
                  <c:v>22.344189208350144</c:v>
                </c:pt>
                <c:pt idx="2235">
                  <c:v>22.354189208330354</c:v>
                </c:pt>
                <c:pt idx="2236">
                  <c:v>22.364190208347281</c:v>
                </c:pt>
                <c:pt idx="2237">
                  <c:v>22.374190208327491</c:v>
                </c:pt>
                <c:pt idx="2238">
                  <c:v>22.384191208344419</c:v>
                </c:pt>
                <c:pt idx="2239">
                  <c:v>22.394191208324628</c:v>
                </c:pt>
                <c:pt idx="2240">
                  <c:v>22.404192208341556</c:v>
                </c:pt>
                <c:pt idx="2241">
                  <c:v>22.414192208350869</c:v>
                </c:pt>
                <c:pt idx="2242">
                  <c:v>22.424193958344404</c:v>
                </c:pt>
                <c:pt idx="2243">
                  <c:v>22.434193958324613</c:v>
                </c:pt>
                <c:pt idx="2244">
                  <c:v>22.444194958341541</c:v>
                </c:pt>
                <c:pt idx="2245">
                  <c:v>22.454194958350854</c:v>
                </c:pt>
                <c:pt idx="2246">
                  <c:v>22.464195958338678</c:v>
                </c:pt>
                <c:pt idx="2247">
                  <c:v>22.474195958347991</c:v>
                </c:pt>
                <c:pt idx="2248">
                  <c:v>22.484196958335815</c:v>
                </c:pt>
                <c:pt idx="2249">
                  <c:v>22.494196958345128</c:v>
                </c:pt>
                <c:pt idx="2250">
                  <c:v>22.504197958332952</c:v>
                </c:pt>
                <c:pt idx="2251">
                  <c:v>22.514197958342265</c:v>
                </c:pt>
                <c:pt idx="2252">
                  <c:v>22.524198958330089</c:v>
                </c:pt>
                <c:pt idx="2253">
                  <c:v>22.534198958339402</c:v>
                </c:pt>
                <c:pt idx="2254">
                  <c:v>22.544199958327226</c:v>
                </c:pt>
                <c:pt idx="2255">
                  <c:v>22.55419995833654</c:v>
                </c:pt>
                <c:pt idx="2256">
                  <c:v>22.564200958324363</c:v>
                </c:pt>
                <c:pt idx="2257">
                  <c:v>22.574201958341291</c:v>
                </c:pt>
                <c:pt idx="2258">
                  <c:v>22.584201958350604</c:v>
                </c:pt>
                <c:pt idx="2259">
                  <c:v>22.594202958338428</c:v>
                </c:pt>
                <c:pt idx="2260">
                  <c:v>22.604202958347742</c:v>
                </c:pt>
                <c:pt idx="2261">
                  <c:v>22.614203958335565</c:v>
                </c:pt>
                <c:pt idx="2262">
                  <c:v>22.624203958344879</c:v>
                </c:pt>
                <c:pt idx="2263">
                  <c:v>22.634204958332703</c:v>
                </c:pt>
                <c:pt idx="2264">
                  <c:v>22.644204958342016</c:v>
                </c:pt>
                <c:pt idx="2265">
                  <c:v>22.65420595832984</c:v>
                </c:pt>
                <c:pt idx="2266">
                  <c:v>22.664205958339153</c:v>
                </c:pt>
                <c:pt idx="2267">
                  <c:v>22.674206958326977</c:v>
                </c:pt>
                <c:pt idx="2268">
                  <c:v>22.68420695833629</c:v>
                </c:pt>
                <c:pt idx="2269">
                  <c:v>22.694207958324114</c:v>
                </c:pt>
                <c:pt idx="2270">
                  <c:v>22.704207958333427</c:v>
                </c:pt>
                <c:pt idx="2271">
                  <c:v>22.714208958350355</c:v>
                </c:pt>
                <c:pt idx="2272">
                  <c:v>22.724208958330564</c:v>
                </c:pt>
                <c:pt idx="2273">
                  <c:v>22.734209958347492</c:v>
                </c:pt>
                <c:pt idx="2274">
                  <c:v>22.744209958327701</c:v>
                </c:pt>
                <c:pt idx="2275">
                  <c:v>22.754210958344629</c:v>
                </c:pt>
                <c:pt idx="2276">
                  <c:v>22.764210958324838</c:v>
                </c:pt>
                <c:pt idx="2277">
                  <c:v>22.774211958341766</c:v>
                </c:pt>
                <c:pt idx="2278">
                  <c:v>22.784211958351079</c:v>
                </c:pt>
                <c:pt idx="2279">
                  <c:v>22.794212958338903</c:v>
                </c:pt>
                <c:pt idx="2280">
                  <c:v>22.804212958348216</c:v>
                </c:pt>
                <c:pt idx="2281">
                  <c:v>22.81421395833604</c:v>
                </c:pt>
                <c:pt idx="2282">
                  <c:v>22.824213958345354</c:v>
                </c:pt>
                <c:pt idx="2283">
                  <c:v>22.834214958333177</c:v>
                </c:pt>
                <c:pt idx="2284">
                  <c:v>22.844214958342491</c:v>
                </c:pt>
                <c:pt idx="2285">
                  <c:v>22.854215958330315</c:v>
                </c:pt>
                <c:pt idx="2286">
                  <c:v>22.864215958339628</c:v>
                </c:pt>
                <c:pt idx="2287">
                  <c:v>22.874216958327452</c:v>
                </c:pt>
                <c:pt idx="2288">
                  <c:v>22.884216958336765</c:v>
                </c:pt>
                <c:pt idx="2289">
                  <c:v>22.894217958324589</c:v>
                </c:pt>
                <c:pt idx="2290">
                  <c:v>22.904218958341517</c:v>
                </c:pt>
                <c:pt idx="2291">
                  <c:v>22.91421895835083</c:v>
                </c:pt>
                <c:pt idx="2292">
                  <c:v>22.924219958338654</c:v>
                </c:pt>
                <c:pt idx="2293">
                  <c:v>22.934219958347967</c:v>
                </c:pt>
                <c:pt idx="2294">
                  <c:v>22.944220958335791</c:v>
                </c:pt>
                <c:pt idx="2295">
                  <c:v>22.954220958345104</c:v>
                </c:pt>
                <c:pt idx="2296">
                  <c:v>22.964221958332928</c:v>
                </c:pt>
                <c:pt idx="2297">
                  <c:v>22.974221958342241</c:v>
                </c:pt>
                <c:pt idx="2298">
                  <c:v>22.984222958330065</c:v>
                </c:pt>
                <c:pt idx="2299">
                  <c:v>22.994222958339378</c:v>
                </c:pt>
                <c:pt idx="2300">
                  <c:v>23.004223958327202</c:v>
                </c:pt>
                <c:pt idx="2301">
                  <c:v>23.014223958336515</c:v>
                </c:pt>
                <c:pt idx="2302">
                  <c:v>23.024224958324339</c:v>
                </c:pt>
                <c:pt idx="2303">
                  <c:v>23.034224958333652</c:v>
                </c:pt>
                <c:pt idx="2304">
                  <c:v>23.04422595835058</c:v>
                </c:pt>
                <c:pt idx="2305">
                  <c:v>23.05422595833079</c:v>
                </c:pt>
                <c:pt idx="2306">
                  <c:v>23.064226958347717</c:v>
                </c:pt>
                <c:pt idx="2307">
                  <c:v>23.074226958327927</c:v>
                </c:pt>
                <c:pt idx="2308">
                  <c:v>23.084227958344854</c:v>
                </c:pt>
                <c:pt idx="2309">
                  <c:v>23.094227958325064</c:v>
                </c:pt>
                <c:pt idx="2310">
                  <c:v>23.104228958341992</c:v>
                </c:pt>
                <c:pt idx="2311">
                  <c:v>23.114228958351305</c:v>
                </c:pt>
                <c:pt idx="2312">
                  <c:v>23.124229958339129</c:v>
                </c:pt>
                <c:pt idx="2313">
                  <c:v>23.134229958348442</c:v>
                </c:pt>
                <c:pt idx="2314">
                  <c:v>23.144230958336266</c:v>
                </c:pt>
                <c:pt idx="2315">
                  <c:v>23.154230958345579</c:v>
                </c:pt>
                <c:pt idx="2316">
                  <c:v>23.164231958333403</c:v>
                </c:pt>
                <c:pt idx="2317">
                  <c:v>23.174231958342716</c:v>
                </c:pt>
                <c:pt idx="2318">
                  <c:v>23.18423295833054</c:v>
                </c:pt>
                <c:pt idx="2319">
                  <c:v>23.194233958347468</c:v>
                </c:pt>
                <c:pt idx="2320">
                  <c:v>23.204233958327677</c:v>
                </c:pt>
                <c:pt idx="2321">
                  <c:v>23.214234958344605</c:v>
                </c:pt>
                <c:pt idx="2322">
                  <c:v>23.224234958324814</c:v>
                </c:pt>
                <c:pt idx="2323">
                  <c:v>23.234235958341742</c:v>
                </c:pt>
                <c:pt idx="2324">
                  <c:v>23.244235958351055</c:v>
                </c:pt>
                <c:pt idx="2325">
                  <c:v>23.254236958338879</c:v>
                </c:pt>
                <c:pt idx="2326">
                  <c:v>23.264236958348192</c:v>
                </c:pt>
                <c:pt idx="2327">
                  <c:v>23.274237958336016</c:v>
                </c:pt>
                <c:pt idx="2328">
                  <c:v>23.284237958345329</c:v>
                </c:pt>
                <c:pt idx="2329">
                  <c:v>23.294238958333153</c:v>
                </c:pt>
                <c:pt idx="2330">
                  <c:v>23.304238958342467</c:v>
                </c:pt>
                <c:pt idx="2331">
                  <c:v>23.31423995833029</c:v>
                </c:pt>
                <c:pt idx="2332">
                  <c:v>23.324239958339604</c:v>
                </c:pt>
                <c:pt idx="2333">
                  <c:v>23.334240958327428</c:v>
                </c:pt>
                <c:pt idx="2334">
                  <c:v>23.344240958336741</c:v>
                </c:pt>
                <c:pt idx="2335">
                  <c:v>23.354241958324565</c:v>
                </c:pt>
                <c:pt idx="2336">
                  <c:v>23.364241958333878</c:v>
                </c:pt>
                <c:pt idx="2337">
                  <c:v>23.374242958350806</c:v>
                </c:pt>
                <c:pt idx="2338">
                  <c:v>23.384242958331015</c:v>
                </c:pt>
                <c:pt idx="2339">
                  <c:v>23.394243958347943</c:v>
                </c:pt>
                <c:pt idx="2340">
                  <c:v>23.404243958328152</c:v>
                </c:pt>
                <c:pt idx="2341">
                  <c:v>23.41424495834508</c:v>
                </c:pt>
                <c:pt idx="2342">
                  <c:v>23.424244499998167</c:v>
                </c:pt>
                <c:pt idx="2343">
                  <c:v>23.434245500015095</c:v>
                </c:pt>
                <c:pt idx="2344">
                  <c:v>23.444245499995304</c:v>
                </c:pt>
                <c:pt idx="2345">
                  <c:v>23.454246500012232</c:v>
                </c:pt>
                <c:pt idx="2346">
                  <c:v>23.464246499992441</c:v>
                </c:pt>
                <c:pt idx="2347">
                  <c:v>23.474247500009369</c:v>
                </c:pt>
                <c:pt idx="2348">
                  <c:v>23.484248499997193</c:v>
                </c:pt>
                <c:pt idx="2349">
                  <c:v>23.494248500006506</c:v>
                </c:pt>
                <c:pt idx="2350">
                  <c:v>23.50424949999433</c:v>
                </c:pt>
                <c:pt idx="2351">
                  <c:v>23.514249500003643</c:v>
                </c:pt>
                <c:pt idx="2352">
                  <c:v>23.524250499991467</c:v>
                </c:pt>
                <c:pt idx="2353">
                  <c:v>23.53425050000078</c:v>
                </c:pt>
                <c:pt idx="2354">
                  <c:v>23.544251500017708</c:v>
                </c:pt>
                <c:pt idx="2355">
                  <c:v>23.554251499997918</c:v>
                </c:pt>
                <c:pt idx="2356">
                  <c:v>23.564252500014845</c:v>
                </c:pt>
                <c:pt idx="2357">
                  <c:v>23.574252499995055</c:v>
                </c:pt>
                <c:pt idx="2358">
                  <c:v>23.584253500011982</c:v>
                </c:pt>
                <c:pt idx="2359">
                  <c:v>23.594253499992192</c:v>
                </c:pt>
                <c:pt idx="2360">
                  <c:v>23.60425450000912</c:v>
                </c:pt>
                <c:pt idx="2361">
                  <c:v>23.614254500018433</c:v>
                </c:pt>
                <c:pt idx="2362">
                  <c:v>23.624255500006257</c:v>
                </c:pt>
                <c:pt idx="2363">
                  <c:v>23.63425550001557</c:v>
                </c:pt>
                <c:pt idx="2364">
                  <c:v>23.644256500003394</c:v>
                </c:pt>
                <c:pt idx="2365">
                  <c:v>23.654256500012707</c:v>
                </c:pt>
                <c:pt idx="2366">
                  <c:v>23.664257500000531</c:v>
                </c:pt>
                <c:pt idx="2367">
                  <c:v>23.674257500009844</c:v>
                </c:pt>
                <c:pt idx="2368">
                  <c:v>23.684258499997668</c:v>
                </c:pt>
                <c:pt idx="2369">
                  <c:v>23.694258500006981</c:v>
                </c:pt>
                <c:pt idx="2370">
                  <c:v>23.704259499994805</c:v>
                </c:pt>
                <c:pt idx="2371">
                  <c:v>23.714259500004118</c:v>
                </c:pt>
                <c:pt idx="2372">
                  <c:v>23.724260499991942</c:v>
                </c:pt>
                <c:pt idx="2373">
                  <c:v>23.734260500001255</c:v>
                </c:pt>
                <c:pt idx="2374">
                  <c:v>23.744261500018183</c:v>
                </c:pt>
                <c:pt idx="2375">
                  <c:v>23.754262500006007</c:v>
                </c:pt>
                <c:pt idx="2376">
                  <c:v>23.76426250001532</c:v>
                </c:pt>
                <c:pt idx="2377">
                  <c:v>23.774263500003144</c:v>
                </c:pt>
                <c:pt idx="2378">
                  <c:v>23.784263500012457</c:v>
                </c:pt>
                <c:pt idx="2379">
                  <c:v>23.794264500000281</c:v>
                </c:pt>
                <c:pt idx="2380">
                  <c:v>23.804264500009594</c:v>
                </c:pt>
                <c:pt idx="2381">
                  <c:v>23.814265499997418</c:v>
                </c:pt>
                <c:pt idx="2382">
                  <c:v>23.824265500006732</c:v>
                </c:pt>
                <c:pt idx="2383">
                  <c:v>23.834266499994555</c:v>
                </c:pt>
                <c:pt idx="2384">
                  <c:v>23.844266500003869</c:v>
                </c:pt>
                <c:pt idx="2385">
                  <c:v>23.854267499991693</c:v>
                </c:pt>
                <c:pt idx="2386">
                  <c:v>23.864267500001006</c:v>
                </c:pt>
                <c:pt idx="2387">
                  <c:v>23.874268500017934</c:v>
                </c:pt>
                <c:pt idx="2388">
                  <c:v>23.884268499998143</c:v>
                </c:pt>
                <c:pt idx="2389">
                  <c:v>23.894269500015071</c:v>
                </c:pt>
                <c:pt idx="2390">
                  <c:v>23.90426949999528</c:v>
                </c:pt>
                <c:pt idx="2391">
                  <c:v>23.914270500012208</c:v>
                </c:pt>
                <c:pt idx="2392">
                  <c:v>23.924270499992417</c:v>
                </c:pt>
                <c:pt idx="2393">
                  <c:v>23.934271500009345</c:v>
                </c:pt>
                <c:pt idx="2394">
                  <c:v>23.944271500018658</c:v>
                </c:pt>
                <c:pt idx="2395">
                  <c:v>23.954272500006482</c:v>
                </c:pt>
                <c:pt idx="2396">
                  <c:v>23.964272500015795</c:v>
                </c:pt>
                <c:pt idx="2397">
                  <c:v>23.974273500003619</c:v>
                </c:pt>
                <c:pt idx="2398">
                  <c:v>23.984273500012932</c:v>
                </c:pt>
                <c:pt idx="2399">
                  <c:v>23.994274500000756</c:v>
                </c:pt>
                <c:pt idx="2400">
                  <c:v>24.004275500017684</c:v>
                </c:pt>
                <c:pt idx="2401">
                  <c:v>24.014275499997893</c:v>
                </c:pt>
                <c:pt idx="2402">
                  <c:v>24.024276500014821</c:v>
                </c:pt>
                <c:pt idx="2403">
                  <c:v>24.03427649999503</c:v>
                </c:pt>
                <c:pt idx="2404">
                  <c:v>24.044277500011958</c:v>
                </c:pt>
                <c:pt idx="2405">
                  <c:v>24.054277499992168</c:v>
                </c:pt>
                <c:pt idx="2406">
                  <c:v>24.064278500009095</c:v>
                </c:pt>
                <c:pt idx="2407">
                  <c:v>24.074278500018409</c:v>
                </c:pt>
                <c:pt idx="2408">
                  <c:v>24.084279500006232</c:v>
                </c:pt>
                <c:pt idx="2409">
                  <c:v>24.094279500015546</c:v>
                </c:pt>
                <c:pt idx="2410">
                  <c:v>24.10428050000337</c:v>
                </c:pt>
                <c:pt idx="2411">
                  <c:v>24.114280500012683</c:v>
                </c:pt>
                <c:pt idx="2412">
                  <c:v>24.124281500000507</c:v>
                </c:pt>
                <c:pt idx="2413">
                  <c:v>24.13428150000982</c:v>
                </c:pt>
                <c:pt idx="2414">
                  <c:v>24.144282499997644</c:v>
                </c:pt>
                <c:pt idx="2415">
                  <c:v>24.154282500006957</c:v>
                </c:pt>
                <c:pt idx="2416">
                  <c:v>24.164283499994781</c:v>
                </c:pt>
                <c:pt idx="2417">
                  <c:v>24.174283500004094</c:v>
                </c:pt>
                <c:pt idx="2418">
                  <c:v>24.184284499991918</c:v>
                </c:pt>
                <c:pt idx="2419">
                  <c:v>24.194284500001231</c:v>
                </c:pt>
                <c:pt idx="2420">
                  <c:v>24.204285500018159</c:v>
                </c:pt>
                <c:pt idx="2421">
                  <c:v>24.214285499998368</c:v>
                </c:pt>
                <c:pt idx="2422">
                  <c:v>24.224286500015296</c:v>
                </c:pt>
                <c:pt idx="2423">
                  <c:v>24.234286499995505</c:v>
                </c:pt>
                <c:pt idx="2424">
                  <c:v>24.244287500012433</c:v>
                </c:pt>
                <c:pt idx="2425">
                  <c:v>24.254288500000257</c:v>
                </c:pt>
                <c:pt idx="2426">
                  <c:v>24.26428850000957</c:v>
                </c:pt>
                <c:pt idx="2427">
                  <c:v>24.274289499997394</c:v>
                </c:pt>
                <c:pt idx="2428">
                  <c:v>24.284289500006707</c:v>
                </c:pt>
                <c:pt idx="2429">
                  <c:v>24.294290499994531</c:v>
                </c:pt>
                <c:pt idx="2430">
                  <c:v>24.304290500003844</c:v>
                </c:pt>
                <c:pt idx="2431">
                  <c:v>24.314291499991668</c:v>
                </c:pt>
                <c:pt idx="2432">
                  <c:v>24.324291500000982</c:v>
                </c:pt>
                <c:pt idx="2433">
                  <c:v>24.334292500017909</c:v>
                </c:pt>
                <c:pt idx="2434">
                  <c:v>24.344292499998119</c:v>
                </c:pt>
                <c:pt idx="2435">
                  <c:v>24.354293500015046</c:v>
                </c:pt>
                <c:pt idx="2436">
                  <c:v>24.364293499995256</c:v>
                </c:pt>
                <c:pt idx="2437">
                  <c:v>24.374294500012184</c:v>
                </c:pt>
                <c:pt idx="2438">
                  <c:v>24.384294499992393</c:v>
                </c:pt>
                <c:pt idx="2439">
                  <c:v>24.394295500009321</c:v>
                </c:pt>
                <c:pt idx="2440">
                  <c:v>24.404295500018634</c:v>
                </c:pt>
                <c:pt idx="2441">
                  <c:v>24.414296500006458</c:v>
                </c:pt>
                <c:pt idx="2442">
                  <c:v>24.424296999990474</c:v>
                </c:pt>
                <c:pt idx="2443">
                  <c:v>24.434298000007402</c:v>
                </c:pt>
                <c:pt idx="2444">
                  <c:v>24.444298000016715</c:v>
                </c:pt>
                <c:pt idx="2445">
                  <c:v>24.454299000004539</c:v>
                </c:pt>
                <c:pt idx="2446">
                  <c:v>24.464299000013852</c:v>
                </c:pt>
                <c:pt idx="2447">
                  <c:v>24.474300000001676</c:v>
                </c:pt>
                <c:pt idx="2448">
                  <c:v>24.484301000018604</c:v>
                </c:pt>
                <c:pt idx="2449">
                  <c:v>24.494300999998813</c:v>
                </c:pt>
                <c:pt idx="2450">
                  <c:v>24.504302000015741</c:v>
                </c:pt>
                <c:pt idx="2451">
                  <c:v>24.514301999995951</c:v>
                </c:pt>
                <c:pt idx="2452">
                  <c:v>24.524303000012878</c:v>
                </c:pt>
                <c:pt idx="2453">
                  <c:v>24.534302999993088</c:v>
                </c:pt>
                <c:pt idx="2454">
                  <c:v>24.544304000010015</c:v>
                </c:pt>
                <c:pt idx="2455">
                  <c:v>24.554303999990225</c:v>
                </c:pt>
                <c:pt idx="2456">
                  <c:v>24.564305000007153</c:v>
                </c:pt>
                <c:pt idx="2457">
                  <c:v>24.574305000016466</c:v>
                </c:pt>
                <c:pt idx="2458">
                  <c:v>24.58430600000429</c:v>
                </c:pt>
                <c:pt idx="2459">
                  <c:v>24.594306000013603</c:v>
                </c:pt>
                <c:pt idx="2460">
                  <c:v>24.604307000001427</c:v>
                </c:pt>
                <c:pt idx="2461">
                  <c:v>24.61430700001074</c:v>
                </c:pt>
                <c:pt idx="2462">
                  <c:v>24.624307999998564</c:v>
                </c:pt>
                <c:pt idx="2463">
                  <c:v>24.634308000007877</c:v>
                </c:pt>
                <c:pt idx="2464">
                  <c:v>24.644308999995701</c:v>
                </c:pt>
                <c:pt idx="2465">
                  <c:v>24.654309000005014</c:v>
                </c:pt>
                <c:pt idx="2466">
                  <c:v>24.664309999992838</c:v>
                </c:pt>
                <c:pt idx="2467">
                  <c:v>24.674310000002151</c:v>
                </c:pt>
                <c:pt idx="2468">
                  <c:v>24.684310999989975</c:v>
                </c:pt>
                <c:pt idx="2469">
                  <c:v>24.694312000006903</c:v>
                </c:pt>
                <c:pt idx="2470">
                  <c:v>24.704312000016216</c:v>
                </c:pt>
                <c:pt idx="2471">
                  <c:v>24.71431300000404</c:v>
                </c:pt>
                <c:pt idx="2472">
                  <c:v>24.724313000013353</c:v>
                </c:pt>
                <c:pt idx="2473">
                  <c:v>24.734314000001177</c:v>
                </c:pt>
                <c:pt idx="2474">
                  <c:v>24.74431400001049</c:v>
                </c:pt>
                <c:pt idx="2475">
                  <c:v>24.754314999998314</c:v>
                </c:pt>
                <c:pt idx="2476">
                  <c:v>24.764315000007628</c:v>
                </c:pt>
                <c:pt idx="2477">
                  <c:v>24.774315999995451</c:v>
                </c:pt>
                <c:pt idx="2478">
                  <c:v>24.784316000004765</c:v>
                </c:pt>
                <c:pt idx="2479">
                  <c:v>24.794316999992589</c:v>
                </c:pt>
                <c:pt idx="2480">
                  <c:v>24.804317000001902</c:v>
                </c:pt>
                <c:pt idx="2481">
                  <c:v>24.814317999989726</c:v>
                </c:pt>
                <c:pt idx="2482">
                  <c:v>24.824317999999039</c:v>
                </c:pt>
                <c:pt idx="2483">
                  <c:v>24.834319000015967</c:v>
                </c:pt>
                <c:pt idx="2484">
                  <c:v>24.844318999996176</c:v>
                </c:pt>
                <c:pt idx="2485">
                  <c:v>24.854320000013104</c:v>
                </c:pt>
                <c:pt idx="2486">
                  <c:v>24.864319999993313</c:v>
                </c:pt>
                <c:pt idx="2487">
                  <c:v>24.874321000010241</c:v>
                </c:pt>
                <c:pt idx="2488">
                  <c:v>24.88432099999045</c:v>
                </c:pt>
                <c:pt idx="2489">
                  <c:v>24.894322000007378</c:v>
                </c:pt>
                <c:pt idx="2490">
                  <c:v>24.904322999995202</c:v>
                </c:pt>
                <c:pt idx="2491">
                  <c:v>24.914323000004515</c:v>
                </c:pt>
                <c:pt idx="2492">
                  <c:v>24.924323999992339</c:v>
                </c:pt>
                <c:pt idx="2493">
                  <c:v>24.934324000001652</c:v>
                </c:pt>
                <c:pt idx="2494">
                  <c:v>24.94432500001858</c:v>
                </c:pt>
                <c:pt idx="2495">
                  <c:v>24.954324999998789</c:v>
                </c:pt>
                <c:pt idx="2496">
                  <c:v>24.964326000015717</c:v>
                </c:pt>
                <c:pt idx="2497">
                  <c:v>24.974325999995926</c:v>
                </c:pt>
                <c:pt idx="2498">
                  <c:v>24.984327000012854</c:v>
                </c:pt>
                <c:pt idx="2499">
                  <c:v>24.994326999993064</c:v>
                </c:pt>
                <c:pt idx="2500">
                  <c:v>25.004328000009991</c:v>
                </c:pt>
                <c:pt idx="2501">
                  <c:v>25.014327999990201</c:v>
                </c:pt>
                <c:pt idx="2502">
                  <c:v>25.024329000007128</c:v>
                </c:pt>
                <c:pt idx="2503">
                  <c:v>25.034329000016442</c:v>
                </c:pt>
                <c:pt idx="2504">
                  <c:v>25.044330000004265</c:v>
                </c:pt>
                <c:pt idx="2505">
                  <c:v>25.054330000013579</c:v>
                </c:pt>
                <c:pt idx="2506">
                  <c:v>25.064331000001403</c:v>
                </c:pt>
                <c:pt idx="2507">
                  <c:v>25.074331000010716</c:v>
                </c:pt>
                <c:pt idx="2508">
                  <c:v>25.08433199999854</c:v>
                </c:pt>
                <c:pt idx="2509">
                  <c:v>25.094332000007853</c:v>
                </c:pt>
                <c:pt idx="2510">
                  <c:v>25.104332999995677</c:v>
                </c:pt>
                <c:pt idx="2511">
                  <c:v>25.11433300000499</c:v>
                </c:pt>
                <c:pt idx="2512">
                  <c:v>25.124333999992814</c:v>
                </c:pt>
                <c:pt idx="2513">
                  <c:v>25.134335000009742</c:v>
                </c:pt>
                <c:pt idx="2514">
                  <c:v>25.144334999989951</c:v>
                </c:pt>
                <c:pt idx="2515">
                  <c:v>25.154336000006879</c:v>
                </c:pt>
                <c:pt idx="2516">
                  <c:v>25.164336000016192</c:v>
                </c:pt>
                <c:pt idx="2517">
                  <c:v>25.174337000004016</c:v>
                </c:pt>
                <c:pt idx="2518">
                  <c:v>25.184337000013329</c:v>
                </c:pt>
                <c:pt idx="2519">
                  <c:v>25.194338000001153</c:v>
                </c:pt>
                <c:pt idx="2520">
                  <c:v>25.204338000010466</c:v>
                </c:pt>
                <c:pt idx="2521">
                  <c:v>25.21433899999829</c:v>
                </c:pt>
                <c:pt idx="2522">
                  <c:v>25.224339000007603</c:v>
                </c:pt>
                <c:pt idx="2523">
                  <c:v>25.234339999995427</c:v>
                </c:pt>
                <c:pt idx="2524">
                  <c:v>25.24434000000474</c:v>
                </c:pt>
                <c:pt idx="2525">
                  <c:v>25.254340999992564</c:v>
                </c:pt>
                <c:pt idx="2526">
                  <c:v>25.264341000001878</c:v>
                </c:pt>
                <c:pt idx="2527">
                  <c:v>25.274341999989701</c:v>
                </c:pt>
                <c:pt idx="2528">
                  <c:v>25.284341999999015</c:v>
                </c:pt>
                <c:pt idx="2529">
                  <c:v>25.294343000015942</c:v>
                </c:pt>
                <c:pt idx="2530">
                  <c:v>25.304342999996152</c:v>
                </c:pt>
                <c:pt idx="2531">
                  <c:v>25.314344000013079</c:v>
                </c:pt>
                <c:pt idx="2532">
                  <c:v>25.324343999993289</c:v>
                </c:pt>
                <c:pt idx="2533">
                  <c:v>25.334345000010217</c:v>
                </c:pt>
                <c:pt idx="2534">
                  <c:v>25.34434599999804</c:v>
                </c:pt>
                <c:pt idx="2535">
                  <c:v>25.354346000007354</c:v>
                </c:pt>
                <c:pt idx="2536">
                  <c:v>25.364346999995178</c:v>
                </c:pt>
                <c:pt idx="2537">
                  <c:v>25.374347000004491</c:v>
                </c:pt>
                <c:pt idx="2538">
                  <c:v>25.384347999992315</c:v>
                </c:pt>
                <c:pt idx="2539">
                  <c:v>25.394348000001628</c:v>
                </c:pt>
                <c:pt idx="2540">
                  <c:v>25.404349000018556</c:v>
                </c:pt>
                <c:pt idx="2541">
                  <c:v>25.414348999998765</c:v>
                </c:pt>
                <c:pt idx="2542">
                  <c:v>25.424352708330844</c:v>
                </c:pt>
                <c:pt idx="2543">
                  <c:v>25.434352708340157</c:v>
                </c:pt>
                <c:pt idx="2544">
                  <c:v>25.444353708327981</c:v>
                </c:pt>
                <c:pt idx="2545">
                  <c:v>25.454353708337294</c:v>
                </c:pt>
                <c:pt idx="2546">
                  <c:v>25.464354708325118</c:v>
                </c:pt>
                <c:pt idx="2547">
                  <c:v>25.474354708334431</c:v>
                </c:pt>
                <c:pt idx="2548">
                  <c:v>25.484355708351359</c:v>
                </c:pt>
                <c:pt idx="2549">
                  <c:v>25.494355708331568</c:v>
                </c:pt>
                <c:pt idx="2550">
                  <c:v>25.504356708348496</c:v>
                </c:pt>
                <c:pt idx="2551">
                  <c:v>25.514356708328705</c:v>
                </c:pt>
                <c:pt idx="2552">
                  <c:v>25.524357708345633</c:v>
                </c:pt>
                <c:pt idx="2553">
                  <c:v>25.534358708333457</c:v>
                </c:pt>
                <c:pt idx="2554">
                  <c:v>25.54435870834277</c:v>
                </c:pt>
                <c:pt idx="2555">
                  <c:v>25.554359708330594</c:v>
                </c:pt>
                <c:pt idx="2556">
                  <c:v>25.564359708339907</c:v>
                </c:pt>
                <c:pt idx="2557">
                  <c:v>25.574360708327731</c:v>
                </c:pt>
                <c:pt idx="2558">
                  <c:v>25.584360708337044</c:v>
                </c:pt>
                <c:pt idx="2559">
                  <c:v>25.594361708324868</c:v>
                </c:pt>
                <c:pt idx="2560">
                  <c:v>25.604361708334181</c:v>
                </c:pt>
                <c:pt idx="2561">
                  <c:v>25.614362708351109</c:v>
                </c:pt>
                <c:pt idx="2562">
                  <c:v>25.624362708331319</c:v>
                </c:pt>
                <c:pt idx="2563">
                  <c:v>25.634363708348246</c:v>
                </c:pt>
                <c:pt idx="2564">
                  <c:v>25.644363708328456</c:v>
                </c:pt>
                <c:pt idx="2565">
                  <c:v>25.654364708345383</c:v>
                </c:pt>
                <c:pt idx="2566">
                  <c:v>25.664364708325593</c:v>
                </c:pt>
                <c:pt idx="2567">
                  <c:v>25.674365708342521</c:v>
                </c:pt>
                <c:pt idx="2568">
                  <c:v>25.684365708351834</c:v>
                </c:pt>
                <c:pt idx="2569">
                  <c:v>25.694366708339658</c:v>
                </c:pt>
                <c:pt idx="2570">
                  <c:v>25.704366708348971</c:v>
                </c:pt>
                <c:pt idx="2571">
                  <c:v>25.714367708336795</c:v>
                </c:pt>
                <c:pt idx="2572">
                  <c:v>25.724368708324619</c:v>
                </c:pt>
                <c:pt idx="2573">
                  <c:v>25.734368708333932</c:v>
                </c:pt>
                <c:pt idx="2574">
                  <c:v>25.74436970835086</c:v>
                </c:pt>
                <c:pt idx="2575">
                  <c:v>25.754369708331069</c:v>
                </c:pt>
                <c:pt idx="2576">
                  <c:v>25.764370708347997</c:v>
                </c:pt>
                <c:pt idx="2577">
                  <c:v>25.774370708328206</c:v>
                </c:pt>
                <c:pt idx="2578">
                  <c:v>25.784371708345134</c:v>
                </c:pt>
                <c:pt idx="2579">
                  <c:v>25.794371708325343</c:v>
                </c:pt>
                <c:pt idx="2580">
                  <c:v>25.804372708342271</c:v>
                </c:pt>
                <c:pt idx="2581">
                  <c:v>25.814372708351584</c:v>
                </c:pt>
                <c:pt idx="2582">
                  <c:v>25.824373708339408</c:v>
                </c:pt>
                <c:pt idx="2583">
                  <c:v>25.834373708348721</c:v>
                </c:pt>
                <c:pt idx="2584">
                  <c:v>25.844374708336545</c:v>
                </c:pt>
                <c:pt idx="2585">
                  <c:v>25.854374708345858</c:v>
                </c:pt>
                <c:pt idx="2586">
                  <c:v>25.864375708333682</c:v>
                </c:pt>
                <c:pt idx="2587">
                  <c:v>25.874375708342995</c:v>
                </c:pt>
                <c:pt idx="2588">
                  <c:v>25.884376708330819</c:v>
                </c:pt>
                <c:pt idx="2589">
                  <c:v>25.894377708347747</c:v>
                </c:pt>
                <c:pt idx="2590">
                  <c:v>25.904377708327956</c:v>
                </c:pt>
                <c:pt idx="2591">
                  <c:v>25.914378708344884</c:v>
                </c:pt>
                <c:pt idx="2592">
                  <c:v>25.924378708325094</c:v>
                </c:pt>
                <c:pt idx="2593">
                  <c:v>25.934379708342021</c:v>
                </c:pt>
                <c:pt idx="2594">
                  <c:v>25.944379708351335</c:v>
                </c:pt>
                <c:pt idx="2595">
                  <c:v>25.954380708339158</c:v>
                </c:pt>
                <c:pt idx="2596">
                  <c:v>25.964380708348472</c:v>
                </c:pt>
                <c:pt idx="2597">
                  <c:v>25.974381708336296</c:v>
                </c:pt>
                <c:pt idx="2598">
                  <c:v>25.984381708345609</c:v>
                </c:pt>
                <c:pt idx="2599">
                  <c:v>25.994382708333433</c:v>
                </c:pt>
                <c:pt idx="2600">
                  <c:v>26.004382708342746</c:v>
                </c:pt>
                <c:pt idx="2601">
                  <c:v>26.01438370833057</c:v>
                </c:pt>
                <c:pt idx="2602">
                  <c:v>26.024383708339883</c:v>
                </c:pt>
                <c:pt idx="2603">
                  <c:v>26.034384708327707</c:v>
                </c:pt>
                <c:pt idx="2604">
                  <c:v>26.04438470833702</c:v>
                </c:pt>
                <c:pt idx="2605">
                  <c:v>26.054385708324844</c:v>
                </c:pt>
                <c:pt idx="2606">
                  <c:v>26.064385708334157</c:v>
                </c:pt>
                <c:pt idx="2607">
                  <c:v>26.074386708351085</c:v>
                </c:pt>
                <c:pt idx="2608">
                  <c:v>26.084386708331294</c:v>
                </c:pt>
                <c:pt idx="2609">
                  <c:v>26.094387708348222</c:v>
                </c:pt>
                <c:pt idx="2610">
                  <c:v>26.104388708336046</c:v>
                </c:pt>
                <c:pt idx="2611">
                  <c:v>26.114388708345359</c:v>
                </c:pt>
                <c:pt idx="2612">
                  <c:v>26.124389708333183</c:v>
                </c:pt>
                <c:pt idx="2613">
                  <c:v>26.134389708342496</c:v>
                </c:pt>
                <c:pt idx="2614">
                  <c:v>26.14439070833032</c:v>
                </c:pt>
                <c:pt idx="2615">
                  <c:v>26.154390708339633</c:v>
                </c:pt>
                <c:pt idx="2616">
                  <c:v>26.164391708327457</c:v>
                </c:pt>
                <c:pt idx="2617">
                  <c:v>26.174391708336771</c:v>
                </c:pt>
                <c:pt idx="2618">
                  <c:v>26.184392708324594</c:v>
                </c:pt>
                <c:pt idx="2619">
                  <c:v>26.194392708333908</c:v>
                </c:pt>
                <c:pt idx="2620">
                  <c:v>26.204393708350835</c:v>
                </c:pt>
                <c:pt idx="2621">
                  <c:v>26.214393708331045</c:v>
                </c:pt>
                <c:pt idx="2622">
                  <c:v>26.224394708347972</c:v>
                </c:pt>
                <c:pt idx="2623">
                  <c:v>26.234394708328182</c:v>
                </c:pt>
                <c:pt idx="2624">
                  <c:v>26.24439570834511</c:v>
                </c:pt>
                <c:pt idx="2625">
                  <c:v>26.254395708325319</c:v>
                </c:pt>
                <c:pt idx="2626">
                  <c:v>26.264396708342247</c:v>
                </c:pt>
                <c:pt idx="2627">
                  <c:v>26.274397708330071</c:v>
                </c:pt>
                <c:pt idx="2628">
                  <c:v>26.284397708339384</c:v>
                </c:pt>
                <c:pt idx="2629">
                  <c:v>26.294398708327208</c:v>
                </c:pt>
                <c:pt idx="2630">
                  <c:v>26.304398708336521</c:v>
                </c:pt>
                <c:pt idx="2631">
                  <c:v>26.314399708324345</c:v>
                </c:pt>
                <c:pt idx="2632">
                  <c:v>26.324399708333658</c:v>
                </c:pt>
                <c:pt idx="2633">
                  <c:v>26.334400708350586</c:v>
                </c:pt>
                <c:pt idx="2634">
                  <c:v>26.344400708330795</c:v>
                </c:pt>
                <c:pt idx="2635">
                  <c:v>26.354401708347723</c:v>
                </c:pt>
                <c:pt idx="2636">
                  <c:v>26.364401708327932</c:v>
                </c:pt>
                <c:pt idx="2637">
                  <c:v>26.37440270834486</c:v>
                </c:pt>
                <c:pt idx="2638">
                  <c:v>26.384402708325069</c:v>
                </c:pt>
                <c:pt idx="2639">
                  <c:v>26.394403708341997</c:v>
                </c:pt>
                <c:pt idx="2640">
                  <c:v>26.40440370835131</c:v>
                </c:pt>
                <c:pt idx="2641">
                  <c:v>26.414404708339134</c:v>
                </c:pt>
                <c:pt idx="2642">
                  <c:v>26.42440283333417</c:v>
                </c:pt>
                <c:pt idx="2643">
                  <c:v>26.434402833343484</c:v>
                </c:pt>
                <c:pt idx="2644">
                  <c:v>26.444403833331307</c:v>
                </c:pt>
                <c:pt idx="2645">
                  <c:v>26.454403833340621</c:v>
                </c:pt>
                <c:pt idx="2646">
                  <c:v>26.464404833328445</c:v>
                </c:pt>
                <c:pt idx="2647">
                  <c:v>26.474404833337758</c:v>
                </c:pt>
                <c:pt idx="2648">
                  <c:v>26.484405833325582</c:v>
                </c:pt>
                <c:pt idx="2649">
                  <c:v>26.494405833334895</c:v>
                </c:pt>
                <c:pt idx="2650">
                  <c:v>26.504406833351823</c:v>
                </c:pt>
                <c:pt idx="2651">
                  <c:v>26.514406833332032</c:v>
                </c:pt>
                <c:pt idx="2652">
                  <c:v>26.52440783334896</c:v>
                </c:pt>
                <c:pt idx="2653">
                  <c:v>26.534407833329169</c:v>
                </c:pt>
                <c:pt idx="2654">
                  <c:v>26.544408833346097</c:v>
                </c:pt>
                <c:pt idx="2655">
                  <c:v>26.554408833326306</c:v>
                </c:pt>
                <c:pt idx="2656">
                  <c:v>26.564409833343234</c:v>
                </c:pt>
                <c:pt idx="2657">
                  <c:v>26.574409833323443</c:v>
                </c:pt>
                <c:pt idx="2658">
                  <c:v>26.584410833340371</c:v>
                </c:pt>
                <c:pt idx="2659">
                  <c:v>26.594411833328195</c:v>
                </c:pt>
                <c:pt idx="2660">
                  <c:v>26.604411833337508</c:v>
                </c:pt>
                <c:pt idx="2661">
                  <c:v>26.614412833325332</c:v>
                </c:pt>
                <c:pt idx="2662">
                  <c:v>26.624412833334645</c:v>
                </c:pt>
                <c:pt idx="2663">
                  <c:v>26.634413833351573</c:v>
                </c:pt>
                <c:pt idx="2664">
                  <c:v>26.644413833331782</c:v>
                </c:pt>
                <c:pt idx="2665">
                  <c:v>26.65441483334871</c:v>
                </c:pt>
                <c:pt idx="2666">
                  <c:v>26.664414833328919</c:v>
                </c:pt>
                <c:pt idx="2667">
                  <c:v>26.674415833345847</c:v>
                </c:pt>
                <c:pt idx="2668">
                  <c:v>26.684415833326057</c:v>
                </c:pt>
                <c:pt idx="2669">
                  <c:v>26.694416833342984</c:v>
                </c:pt>
                <c:pt idx="2670">
                  <c:v>26.704416833323194</c:v>
                </c:pt>
                <c:pt idx="2671">
                  <c:v>26.714417833340121</c:v>
                </c:pt>
                <c:pt idx="2672">
                  <c:v>26.724417833349435</c:v>
                </c:pt>
                <c:pt idx="2673">
                  <c:v>26.734418833337259</c:v>
                </c:pt>
                <c:pt idx="2674">
                  <c:v>26.744418833346572</c:v>
                </c:pt>
                <c:pt idx="2675">
                  <c:v>26.754419833334396</c:v>
                </c:pt>
                <c:pt idx="2676">
                  <c:v>26.764420833351323</c:v>
                </c:pt>
                <c:pt idx="2677">
                  <c:v>26.774420833331533</c:v>
                </c:pt>
                <c:pt idx="2678">
                  <c:v>26.78442183334846</c:v>
                </c:pt>
                <c:pt idx="2679">
                  <c:v>26.79442183332867</c:v>
                </c:pt>
                <c:pt idx="2680">
                  <c:v>26.804422833345598</c:v>
                </c:pt>
                <c:pt idx="2681">
                  <c:v>26.814422833325807</c:v>
                </c:pt>
                <c:pt idx="2682">
                  <c:v>26.824423833342735</c:v>
                </c:pt>
                <c:pt idx="2683">
                  <c:v>26.834423833352048</c:v>
                </c:pt>
                <c:pt idx="2684">
                  <c:v>26.844424833339872</c:v>
                </c:pt>
                <c:pt idx="2685">
                  <c:v>26.854424833349185</c:v>
                </c:pt>
                <c:pt idx="2686">
                  <c:v>26.864425833337009</c:v>
                </c:pt>
                <c:pt idx="2687">
                  <c:v>26.874425833346322</c:v>
                </c:pt>
                <c:pt idx="2688">
                  <c:v>26.884426833334146</c:v>
                </c:pt>
                <c:pt idx="2689">
                  <c:v>26.894426833343459</c:v>
                </c:pt>
                <c:pt idx="2690">
                  <c:v>26.904427833331283</c:v>
                </c:pt>
                <c:pt idx="2691">
                  <c:v>26.914428833348211</c:v>
                </c:pt>
                <c:pt idx="2692">
                  <c:v>26.92442883332842</c:v>
                </c:pt>
                <c:pt idx="2693">
                  <c:v>26.934429833345348</c:v>
                </c:pt>
                <c:pt idx="2694">
                  <c:v>26.944429833325557</c:v>
                </c:pt>
                <c:pt idx="2695">
                  <c:v>26.954430833342485</c:v>
                </c:pt>
                <c:pt idx="2696">
                  <c:v>26.964430833351798</c:v>
                </c:pt>
                <c:pt idx="2697">
                  <c:v>26.974431833339622</c:v>
                </c:pt>
                <c:pt idx="2698">
                  <c:v>26.984431833348935</c:v>
                </c:pt>
                <c:pt idx="2699">
                  <c:v>26.994432833336759</c:v>
                </c:pt>
                <c:pt idx="2700">
                  <c:v>27.004432833346073</c:v>
                </c:pt>
                <c:pt idx="2701">
                  <c:v>27.014433833333896</c:v>
                </c:pt>
                <c:pt idx="2702">
                  <c:v>27.02443383334321</c:v>
                </c:pt>
                <c:pt idx="2703">
                  <c:v>27.034434833331034</c:v>
                </c:pt>
                <c:pt idx="2704">
                  <c:v>27.044434833340347</c:v>
                </c:pt>
                <c:pt idx="2705">
                  <c:v>27.054435833328171</c:v>
                </c:pt>
                <c:pt idx="2706">
                  <c:v>27.064436833345098</c:v>
                </c:pt>
                <c:pt idx="2707">
                  <c:v>27.074436833325308</c:v>
                </c:pt>
                <c:pt idx="2708">
                  <c:v>27.084437833342236</c:v>
                </c:pt>
                <c:pt idx="2709">
                  <c:v>27.094437833351549</c:v>
                </c:pt>
                <c:pt idx="2710">
                  <c:v>27.104438833339373</c:v>
                </c:pt>
                <c:pt idx="2711">
                  <c:v>27.114438833348686</c:v>
                </c:pt>
                <c:pt idx="2712">
                  <c:v>27.12443983333651</c:v>
                </c:pt>
                <c:pt idx="2713">
                  <c:v>27.134439833345823</c:v>
                </c:pt>
                <c:pt idx="2714">
                  <c:v>27.144440833333647</c:v>
                </c:pt>
                <c:pt idx="2715">
                  <c:v>27.15444083334296</c:v>
                </c:pt>
                <c:pt idx="2716">
                  <c:v>27.164441833330784</c:v>
                </c:pt>
                <c:pt idx="2717">
                  <c:v>27.174441833340097</c:v>
                </c:pt>
                <c:pt idx="2718">
                  <c:v>27.184442833327921</c:v>
                </c:pt>
                <c:pt idx="2719">
                  <c:v>27.194442833337234</c:v>
                </c:pt>
                <c:pt idx="2720">
                  <c:v>27.204443833325058</c:v>
                </c:pt>
                <c:pt idx="2721">
                  <c:v>27.214443833334371</c:v>
                </c:pt>
                <c:pt idx="2722">
                  <c:v>27.224444833351299</c:v>
                </c:pt>
                <c:pt idx="2723">
                  <c:v>27.234444833331509</c:v>
                </c:pt>
                <c:pt idx="2724">
                  <c:v>27.244445833348436</c:v>
                </c:pt>
                <c:pt idx="2725">
                  <c:v>27.25444683333626</c:v>
                </c:pt>
                <c:pt idx="2726">
                  <c:v>27.264446833345573</c:v>
                </c:pt>
                <c:pt idx="2727">
                  <c:v>27.274447833333397</c:v>
                </c:pt>
                <c:pt idx="2728">
                  <c:v>27.284447833342711</c:v>
                </c:pt>
                <c:pt idx="2729">
                  <c:v>27.294448833330534</c:v>
                </c:pt>
                <c:pt idx="2730">
                  <c:v>27.304448833339848</c:v>
                </c:pt>
                <c:pt idx="2731">
                  <c:v>27.314449833327672</c:v>
                </c:pt>
                <c:pt idx="2732">
                  <c:v>27.324449833336985</c:v>
                </c:pt>
                <c:pt idx="2733">
                  <c:v>27.334450833324809</c:v>
                </c:pt>
                <c:pt idx="2734">
                  <c:v>27.344450833334122</c:v>
                </c:pt>
                <c:pt idx="2735">
                  <c:v>27.35445183335105</c:v>
                </c:pt>
                <c:pt idx="2736">
                  <c:v>27.364451833331259</c:v>
                </c:pt>
                <c:pt idx="2737">
                  <c:v>27.374452833348187</c:v>
                </c:pt>
                <c:pt idx="2738">
                  <c:v>27.384453833336011</c:v>
                </c:pt>
                <c:pt idx="2739">
                  <c:v>27.394453833345324</c:v>
                </c:pt>
                <c:pt idx="2740">
                  <c:v>27.404454833333148</c:v>
                </c:pt>
                <c:pt idx="2741">
                  <c:v>27.414454833342461</c:v>
                </c:pt>
                <c:pt idx="2742">
                  <c:v>27.424457958346466</c:v>
                </c:pt>
                <c:pt idx="2743">
                  <c:v>27.434457958326675</c:v>
                </c:pt>
                <c:pt idx="2744">
                  <c:v>27.444458958343603</c:v>
                </c:pt>
                <c:pt idx="2745">
                  <c:v>27.454458958323812</c:v>
                </c:pt>
                <c:pt idx="2746">
                  <c:v>27.46445995834074</c:v>
                </c:pt>
                <c:pt idx="2747">
                  <c:v>27.474459958350053</c:v>
                </c:pt>
                <c:pt idx="2748">
                  <c:v>27.484460958337877</c:v>
                </c:pt>
                <c:pt idx="2749">
                  <c:v>27.49446095834719</c:v>
                </c:pt>
                <c:pt idx="2750">
                  <c:v>27.504461958335014</c:v>
                </c:pt>
                <c:pt idx="2751">
                  <c:v>27.514461958344327</c:v>
                </c:pt>
                <c:pt idx="2752">
                  <c:v>27.524462958332151</c:v>
                </c:pt>
                <c:pt idx="2753">
                  <c:v>27.534463958349079</c:v>
                </c:pt>
                <c:pt idx="2754">
                  <c:v>27.544463958329288</c:v>
                </c:pt>
                <c:pt idx="2755">
                  <c:v>27.554464958346216</c:v>
                </c:pt>
                <c:pt idx="2756">
                  <c:v>27.564464958326425</c:v>
                </c:pt>
                <c:pt idx="2757">
                  <c:v>27.574465958343353</c:v>
                </c:pt>
                <c:pt idx="2758">
                  <c:v>27.584465958323563</c:v>
                </c:pt>
                <c:pt idx="2759">
                  <c:v>27.59446695834049</c:v>
                </c:pt>
                <c:pt idx="2760">
                  <c:v>27.604466958349803</c:v>
                </c:pt>
                <c:pt idx="2761">
                  <c:v>27.614467958337627</c:v>
                </c:pt>
                <c:pt idx="2762">
                  <c:v>27.624467958346941</c:v>
                </c:pt>
                <c:pt idx="2763">
                  <c:v>27.634468958334764</c:v>
                </c:pt>
                <c:pt idx="2764">
                  <c:v>27.644468958344078</c:v>
                </c:pt>
                <c:pt idx="2765">
                  <c:v>27.654469958331902</c:v>
                </c:pt>
                <c:pt idx="2766">
                  <c:v>27.664469958341215</c:v>
                </c:pt>
                <c:pt idx="2767">
                  <c:v>27.674470958329039</c:v>
                </c:pt>
                <c:pt idx="2768">
                  <c:v>27.684471958345966</c:v>
                </c:pt>
                <c:pt idx="2769">
                  <c:v>27.694471958326176</c:v>
                </c:pt>
                <c:pt idx="2770">
                  <c:v>27.704472958343104</c:v>
                </c:pt>
                <c:pt idx="2771">
                  <c:v>27.714472958323313</c:v>
                </c:pt>
                <c:pt idx="2772">
                  <c:v>27.724473958340241</c:v>
                </c:pt>
                <c:pt idx="2773">
                  <c:v>27.734473958349554</c:v>
                </c:pt>
                <c:pt idx="2774">
                  <c:v>27.744474958337378</c:v>
                </c:pt>
                <c:pt idx="2775">
                  <c:v>27.754474958346691</c:v>
                </c:pt>
                <c:pt idx="2776">
                  <c:v>27.764475958334515</c:v>
                </c:pt>
                <c:pt idx="2777">
                  <c:v>27.774475958343828</c:v>
                </c:pt>
                <c:pt idx="2778">
                  <c:v>27.784476958331652</c:v>
                </c:pt>
                <c:pt idx="2779">
                  <c:v>27.794476958340965</c:v>
                </c:pt>
                <c:pt idx="2780">
                  <c:v>27.804477958328789</c:v>
                </c:pt>
                <c:pt idx="2781">
                  <c:v>27.814477958338102</c:v>
                </c:pt>
                <c:pt idx="2782">
                  <c:v>27.824478958325926</c:v>
                </c:pt>
                <c:pt idx="2783">
                  <c:v>27.834479958342854</c:v>
                </c:pt>
                <c:pt idx="2784">
                  <c:v>27.844479958323063</c:v>
                </c:pt>
                <c:pt idx="2785">
                  <c:v>27.854480958339991</c:v>
                </c:pt>
                <c:pt idx="2786">
                  <c:v>27.864480958349304</c:v>
                </c:pt>
                <c:pt idx="2787">
                  <c:v>27.874481958337128</c:v>
                </c:pt>
                <c:pt idx="2788">
                  <c:v>27.884481958346441</c:v>
                </c:pt>
                <c:pt idx="2789">
                  <c:v>27.894482958334265</c:v>
                </c:pt>
                <c:pt idx="2790">
                  <c:v>27.904482958343579</c:v>
                </c:pt>
                <c:pt idx="2791">
                  <c:v>27.914483958331402</c:v>
                </c:pt>
                <c:pt idx="2792">
                  <c:v>27.924483958340716</c:v>
                </c:pt>
                <c:pt idx="2793">
                  <c:v>27.93448495832854</c:v>
                </c:pt>
                <c:pt idx="2794">
                  <c:v>27.944484958337853</c:v>
                </c:pt>
                <c:pt idx="2795">
                  <c:v>27.954485958325677</c:v>
                </c:pt>
                <c:pt idx="2796">
                  <c:v>27.96448595833499</c:v>
                </c:pt>
                <c:pt idx="2797">
                  <c:v>27.974486958351918</c:v>
                </c:pt>
                <c:pt idx="2798">
                  <c:v>27.984487958339741</c:v>
                </c:pt>
                <c:pt idx="2799">
                  <c:v>27.994487958349055</c:v>
                </c:pt>
                <c:pt idx="2800">
                  <c:v>28.004488958336879</c:v>
                </c:pt>
                <c:pt idx="2801">
                  <c:v>28.014488958346192</c:v>
                </c:pt>
                <c:pt idx="2802">
                  <c:v>28.024489958334016</c:v>
                </c:pt>
                <c:pt idx="2803">
                  <c:v>28.034489958343329</c:v>
                </c:pt>
                <c:pt idx="2804">
                  <c:v>28.044490958331153</c:v>
                </c:pt>
                <c:pt idx="2805">
                  <c:v>28.054490958340466</c:v>
                </c:pt>
                <c:pt idx="2806">
                  <c:v>28.06449195832829</c:v>
                </c:pt>
                <c:pt idx="2807">
                  <c:v>28.074491958337603</c:v>
                </c:pt>
                <c:pt idx="2808">
                  <c:v>28.084492958325427</c:v>
                </c:pt>
                <c:pt idx="2809">
                  <c:v>28.09449295833474</c:v>
                </c:pt>
                <c:pt idx="2810">
                  <c:v>28.104493958351668</c:v>
                </c:pt>
                <c:pt idx="2811">
                  <c:v>28.114494958339492</c:v>
                </c:pt>
                <c:pt idx="2812">
                  <c:v>28.124494958348805</c:v>
                </c:pt>
                <c:pt idx="2813">
                  <c:v>28.134495958336629</c:v>
                </c:pt>
                <c:pt idx="2814">
                  <c:v>28.144495958345942</c:v>
                </c:pt>
                <c:pt idx="2815">
                  <c:v>28.154496958333766</c:v>
                </c:pt>
                <c:pt idx="2816">
                  <c:v>28.164496958343079</c:v>
                </c:pt>
                <c:pt idx="2817">
                  <c:v>28.174497958330903</c:v>
                </c:pt>
                <c:pt idx="2818">
                  <c:v>28.184497958340216</c:v>
                </c:pt>
                <c:pt idx="2819">
                  <c:v>28.19449895832804</c:v>
                </c:pt>
                <c:pt idx="2820">
                  <c:v>28.204498958337354</c:v>
                </c:pt>
                <c:pt idx="2821">
                  <c:v>28.214499958325177</c:v>
                </c:pt>
                <c:pt idx="2822">
                  <c:v>28.224499958334491</c:v>
                </c:pt>
                <c:pt idx="2823">
                  <c:v>28.234500958351418</c:v>
                </c:pt>
                <c:pt idx="2824">
                  <c:v>28.244500958331628</c:v>
                </c:pt>
                <c:pt idx="2825">
                  <c:v>28.254501958348555</c:v>
                </c:pt>
                <c:pt idx="2826">
                  <c:v>28.264502958336379</c:v>
                </c:pt>
                <c:pt idx="2827">
                  <c:v>28.274502958345693</c:v>
                </c:pt>
                <c:pt idx="2828">
                  <c:v>28.284503958333516</c:v>
                </c:pt>
                <c:pt idx="2829">
                  <c:v>28.29450395834283</c:v>
                </c:pt>
                <c:pt idx="2830">
                  <c:v>28.304504958330654</c:v>
                </c:pt>
                <c:pt idx="2831">
                  <c:v>28.314504958339967</c:v>
                </c:pt>
                <c:pt idx="2832">
                  <c:v>28.324505958327791</c:v>
                </c:pt>
                <c:pt idx="2833">
                  <c:v>28.334505958337104</c:v>
                </c:pt>
                <c:pt idx="2834">
                  <c:v>28.344506958324928</c:v>
                </c:pt>
                <c:pt idx="2835">
                  <c:v>28.354506958334241</c:v>
                </c:pt>
                <c:pt idx="2836">
                  <c:v>28.364507958351169</c:v>
                </c:pt>
                <c:pt idx="2837">
                  <c:v>28.374507958331378</c:v>
                </c:pt>
                <c:pt idx="2838">
                  <c:v>28.384508958348306</c:v>
                </c:pt>
                <c:pt idx="2839">
                  <c:v>28.39450995833613</c:v>
                </c:pt>
                <c:pt idx="2840">
                  <c:v>28.404509958345443</c:v>
                </c:pt>
                <c:pt idx="2841">
                  <c:v>28.414510958333267</c:v>
                </c:pt>
                <c:pt idx="2842">
                  <c:v>28.42451095834258</c:v>
                </c:pt>
                <c:pt idx="2843">
                  <c:v>28.434509458340472</c:v>
                </c:pt>
                <c:pt idx="2844">
                  <c:v>28.444509458349785</c:v>
                </c:pt>
                <c:pt idx="2845">
                  <c:v>28.454510458337609</c:v>
                </c:pt>
                <c:pt idx="2846">
                  <c:v>28.464510458346922</c:v>
                </c:pt>
                <c:pt idx="2847">
                  <c:v>28.474511458334746</c:v>
                </c:pt>
                <c:pt idx="2848">
                  <c:v>28.484511458344059</c:v>
                </c:pt>
                <c:pt idx="2849">
                  <c:v>28.494512458331883</c:v>
                </c:pt>
                <c:pt idx="2850">
                  <c:v>28.504512458341196</c:v>
                </c:pt>
                <c:pt idx="2851">
                  <c:v>28.51451345832902</c:v>
                </c:pt>
                <c:pt idx="2852">
                  <c:v>28.524513458338333</c:v>
                </c:pt>
                <c:pt idx="2853">
                  <c:v>28.534514458326157</c:v>
                </c:pt>
                <c:pt idx="2854">
                  <c:v>28.544515458343085</c:v>
                </c:pt>
                <c:pt idx="2855">
                  <c:v>28.554515458323294</c:v>
                </c:pt>
                <c:pt idx="2856">
                  <c:v>28.564516458340222</c:v>
                </c:pt>
                <c:pt idx="2857">
                  <c:v>28.574516458349535</c:v>
                </c:pt>
                <c:pt idx="2858">
                  <c:v>28.584517458337359</c:v>
                </c:pt>
                <c:pt idx="2859">
                  <c:v>28.594517458346672</c:v>
                </c:pt>
                <c:pt idx="2860">
                  <c:v>28.604518458334496</c:v>
                </c:pt>
                <c:pt idx="2861">
                  <c:v>28.614518458343809</c:v>
                </c:pt>
                <c:pt idx="2862">
                  <c:v>28.624519458331633</c:v>
                </c:pt>
                <c:pt idx="2863">
                  <c:v>28.634519458340947</c:v>
                </c:pt>
                <c:pt idx="2864">
                  <c:v>28.64452045832877</c:v>
                </c:pt>
                <c:pt idx="2865">
                  <c:v>28.654520458338084</c:v>
                </c:pt>
                <c:pt idx="2866">
                  <c:v>28.664521458325908</c:v>
                </c:pt>
                <c:pt idx="2867">
                  <c:v>28.674522458342835</c:v>
                </c:pt>
                <c:pt idx="2868">
                  <c:v>28.684522458323045</c:v>
                </c:pt>
                <c:pt idx="2869">
                  <c:v>28.694523458339972</c:v>
                </c:pt>
                <c:pt idx="2870">
                  <c:v>28.704523458349286</c:v>
                </c:pt>
                <c:pt idx="2871">
                  <c:v>28.71452445833711</c:v>
                </c:pt>
                <c:pt idx="2872">
                  <c:v>28.724524458346423</c:v>
                </c:pt>
                <c:pt idx="2873">
                  <c:v>28.734525458334247</c:v>
                </c:pt>
                <c:pt idx="2874">
                  <c:v>28.74452545834356</c:v>
                </c:pt>
                <c:pt idx="2875">
                  <c:v>28.754526458331384</c:v>
                </c:pt>
                <c:pt idx="2876">
                  <c:v>28.764526458340697</c:v>
                </c:pt>
                <c:pt idx="2877">
                  <c:v>28.774527458328521</c:v>
                </c:pt>
                <c:pt idx="2878">
                  <c:v>28.784527458337834</c:v>
                </c:pt>
                <c:pt idx="2879">
                  <c:v>28.794528458325658</c:v>
                </c:pt>
                <c:pt idx="2880">
                  <c:v>28.804529458342586</c:v>
                </c:pt>
                <c:pt idx="2881">
                  <c:v>28.814529458351899</c:v>
                </c:pt>
                <c:pt idx="2882">
                  <c:v>28.824530458339723</c:v>
                </c:pt>
                <c:pt idx="2883">
                  <c:v>28.834530458349036</c:v>
                </c:pt>
                <c:pt idx="2884">
                  <c:v>28.84453145833686</c:v>
                </c:pt>
                <c:pt idx="2885">
                  <c:v>28.854531458346173</c:v>
                </c:pt>
                <c:pt idx="2886">
                  <c:v>28.864532458333997</c:v>
                </c:pt>
                <c:pt idx="2887">
                  <c:v>28.87453245834331</c:v>
                </c:pt>
                <c:pt idx="2888">
                  <c:v>28.884533458331134</c:v>
                </c:pt>
                <c:pt idx="2889">
                  <c:v>28.894533458340447</c:v>
                </c:pt>
                <c:pt idx="2890">
                  <c:v>28.904534458328271</c:v>
                </c:pt>
                <c:pt idx="2891">
                  <c:v>28.914534458337585</c:v>
                </c:pt>
                <c:pt idx="2892">
                  <c:v>28.924535458325408</c:v>
                </c:pt>
                <c:pt idx="2893">
                  <c:v>28.934536458342336</c:v>
                </c:pt>
                <c:pt idx="2894">
                  <c:v>28.944536458351649</c:v>
                </c:pt>
                <c:pt idx="2895">
                  <c:v>28.954537458339473</c:v>
                </c:pt>
                <c:pt idx="2896">
                  <c:v>28.964537458348786</c:v>
                </c:pt>
                <c:pt idx="2897">
                  <c:v>28.97453845833661</c:v>
                </c:pt>
                <c:pt idx="2898">
                  <c:v>28.984538458345924</c:v>
                </c:pt>
                <c:pt idx="2899">
                  <c:v>28.994539458333747</c:v>
                </c:pt>
                <c:pt idx="2900">
                  <c:v>29.004539458343061</c:v>
                </c:pt>
                <c:pt idx="2901">
                  <c:v>29.014540458330885</c:v>
                </c:pt>
                <c:pt idx="2902">
                  <c:v>29.024540458340198</c:v>
                </c:pt>
                <c:pt idx="2903">
                  <c:v>29.034541458328022</c:v>
                </c:pt>
                <c:pt idx="2904">
                  <c:v>29.044541458337335</c:v>
                </c:pt>
                <c:pt idx="2905">
                  <c:v>29.054542458325159</c:v>
                </c:pt>
                <c:pt idx="2906">
                  <c:v>29.064543458342087</c:v>
                </c:pt>
                <c:pt idx="2907">
                  <c:v>29.0745434583514</c:v>
                </c:pt>
                <c:pt idx="2908">
                  <c:v>29.084544458339224</c:v>
                </c:pt>
                <c:pt idx="2909">
                  <c:v>29.094544458348537</c:v>
                </c:pt>
                <c:pt idx="2910">
                  <c:v>29.104545458336361</c:v>
                </c:pt>
                <c:pt idx="2911">
                  <c:v>29.114545458345674</c:v>
                </c:pt>
                <c:pt idx="2912">
                  <c:v>29.124546458333498</c:v>
                </c:pt>
                <c:pt idx="2913">
                  <c:v>29.134546458342811</c:v>
                </c:pt>
                <c:pt idx="2914">
                  <c:v>29.144547458330635</c:v>
                </c:pt>
                <c:pt idx="2915">
                  <c:v>29.154547458339948</c:v>
                </c:pt>
                <c:pt idx="2916">
                  <c:v>29.164548458327772</c:v>
                </c:pt>
                <c:pt idx="2917">
                  <c:v>29.174548458337085</c:v>
                </c:pt>
                <c:pt idx="2918">
                  <c:v>29.184549458324909</c:v>
                </c:pt>
                <c:pt idx="2919">
                  <c:v>29.194550458341837</c:v>
                </c:pt>
                <c:pt idx="2920">
                  <c:v>29.20455045835115</c:v>
                </c:pt>
                <c:pt idx="2921">
                  <c:v>29.214551458338974</c:v>
                </c:pt>
                <c:pt idx="2922">
                  <c:v>29.224551458348287</c:v>
                </c:pt>
                <c:pt idx="2923">
                  <c:v>29.234552458336111</c:v>
                </c:pt>
                <c:pt idx="2924">
                  <c:v>29.244552458345424</c:v>
                </c:pt>
                <c:pt idx="2925">
                  <c:v>29.254553458333248</c:v>
                </c:pt>
                <c:pt idx="2926">
                  <c:v>29.264553458342561</c:v>
                </c:pt>
                <c:pt idx="2927">
                  <c:v>29.274554458330385</c:v>
                </c:pt>
                <c:pt idx="2928">
                  <c:v>29.284554458339699</c:v>
                </c:pt>
                <c:pt idx="2929">
                  <c:v>29.294555458327523</c:v>
                </c:pt>
                <c:pt idx="2930">
                  <c:v>29.304555458336836</c:v>
                </c:pt>
                <c:pt idx="2931">
                  <c:v>29.31455645832466</c:v>
                </c:pt>
                <c:pt idx="2932">
                  <c:v>29.324557458341587</c:v>
                </c:pt>
                <c:pt idx="2933">
                  <c:v>29.334557458350901</c:v>
                </c:pt>
                <c:pt idx="2934">
                  <c:v>29.344558458338724</c:v>
                </c:pt>
                <c:pt idx="2935">
                  <c:v>29.354558458348038</c:v>
                </c:pt>
                <c:pt idx="2936">
                  <c:v>29.364559458335862</c:v>
                </c:pt>
                <c:pt idx="2937">
                  <c:v>29.374559458345175</c:v>
                </c:pt>
                <c:pt idx="2938">
                  <c:v>29.384560458332999</c:v>
                </c:pt>
                <c:pt idx="2939">
                  <c:v>29.394560458342312</c:v>
                </c:pt>
                <c:pt idx="2940">
                  <c:v>29.404561458330136</c:v>
                </c:pt>
                <c:pt idx="2941">
                  <c:v>29.414561458339449</c:v>
                </c:pt>
                <c:pt idx="2942">
                  <c:v>29.424562458327273</c:v>
                </c:pt>
                <c:pt idx="2943">
                  <c:v>29.434563583345152</c:v>
                </c:pt>
                <c:pt idx="2944">
                  <c:v>29.444563583325362</c:v>
                </c:pt>
                <c:pt idx="2945">
                  <c:v>29.45456458334229</c:v>
                </c:pt>
                <c:pt idx="2946">
                  <c:v>29.464564583351603</c:v>
                </c:pt>
                <c:pt idx="2947">
                  <c:v>29.474565583339427</c:v>
                </c:pt>
                <c:pt idx="2948">
                  <c:v>29.48456558334874</c:v>
                </c:pt>
                <c:pt idx="2949">
                  <c:v>29.494566583336564</c:v>
                </c:pt>
                <c:pt idx="2950">
                  <c:v>29.504566583345877</c:v>
                </c:pt>
                <c:pt idx="2951">
                  <c:v>29.514567583333701</c:v>
                </c:pt>
                <c:pt idx="2952">
                  <c:v>29.524567583343014</c:v>
                </c:pt>
                <c:pt idx="2953">
                  <c:v>29.534568583330838</c:v>
                </c:pt>
                <c:pt idx="2954">
                  <c:v>29.544568583340151</c:v>
                </c:pt>
                <c:pt idx="2955">
                  <c:v>29.554569583327975</c:v>
                </c:pt>
                <c:pt idx="2956">
                  <c:v>29.564569583337288</c:v>
                </c:pt>
                <c:pt idx="2957">
                  <c:v>29.574570583325112</c:v>
                </c:pt>
                <c:pt idx="2958">
                  <c:v>29.58457158334204</c:v>
                </c:pt>
                <c:pt idx="2959">
                  <c:v>29.594571583351353</c:v>
                </c:pt>
                <c:pt idx="2960">
                  <c:v>29.604572583339177</c:v>
                </c:pt>
                <c:pt idx="2961">
                  <c:v>29.61457258334849</c:v>
                </c:pt>
                <c:pt idx="2962">
                  <c:v>29.624573583336314</c:v>
                </c:pt>
                <c:pt idx="2963">
                  <c:v>29.634573583345627</c:v>
                </c:pt>
                <c:pt idx="2964">
                  <c:v>29.644574583333451</c:v>
                </c:pt>
                <c:pt idx="2965">
                  <c:v>29.654574583342765</c:v>
                </c:pt>
                <c:pt idx="2966">
                  <c:v>29.664575583330588</c:v>
                </c:pt>
                <c:pt idx="2967">
                  <c:v>29.674575583339902</c:v>
                </c:pt>
                <c:pt idx="2968">
                  <c:v>29.684576583327726</c:v>
                </c:pt>
                <c:pt idx="2969">
                  <c:v>29.694577583344653</c:v>
                </c:pt>
                <c:pt idx="2970">
                  <c:v>29.704577583324863</c:v>
                </c:pt>
                <c:pt idx="2971">
                  <c:v>29.71457858334179</c:v>
                </c:pt>
                <c:pt idx="2972">
                  <c:v>29.724578583351104</c:v>
                </c:pt>
                <c:pt idx="2973">
                  <c:v>29.734579583338927</c:v>
                </c:pt>
                <c:pt idx="2974">
                  <c:v>29.744579583348241</c:v>
                </c:pt>
                <c:pt idx="2975">
                  <c:v>29.754580583336065</c:v>
                </c:pt>
                <c:pt idx="2976">
                  <c:v>29.764580583345378</c:v>
                </c:pt>
                <c:pt idx="2977">
                  <c:v>29.774581583333202</c:v>
                </c:pt>
                <c:pt idx="2978">
                  <c:v>29.784581583342515</c:v>
                </c:pt>
                <c:pt idx="2979">
                  <c:v>29.794582583330339</c:v>
                </c:pt>
                <c:pt idx="2980">
                  <c:v>29.804582583339652</c:v>
                </c:pt>
                <c:pt idx="2981">
                  <c:v>29.814583583327476</c:v>
                </c:pt>
                <c:pt idx="2982">
                  <c:v>29.824584583344404</c:v>
                </c:pt>
                <c:pt idx="2983">
                  <c:v>29.834584583324613</c:v>
                </c:pt>
                <c:pt idx="2984">
                  <c:v>29.844585583341541</c:v>
                </c:pt>
                <c:pt idx="2985">
                  <c:v>29.854585583350854</c:v>
                </c:pt>
                <c:pt idx="2986">
                  <c:v>29.864586583338678</c:v>
                </c:pt>
                <c:pt idx="2987">
                  <c:v>29.874586583347991</c:v>
                </c:pt>
                <c:pt idx="2988">
                  <c:v>29.884587583335815</c:v>
                </c:pt>
                <c:pt idx="2989">
                  <c:v>29.894587583345128</c:v>
                </c:pt>
                <c:pt idx="2990">
                  <c:v>29.904588583332952</c:v>
                </c:pt>
                <c:pt idx="2991">
                  <c:v>29.914588583342265</c:v>
                </c:pt>
                <c:pt idx="2992">
                  <c:v>29.924589583330089</c:v>
                </c:pt>
                <c:pt idx="2993">
                  <c:v>29.934589583339402</c:v>
                </c:pt>
                <c:pt idx="2994">
                  <c:v>29.944590583327226</c:v>
                </c:pt>
                <c:pt idx="2995">
                  <c:v>29.954591583344154</c:v>
                </c:pt>
                <c:pt idx="2996">
                  <c:v>29.964591583324363</c:v>
                </c:pt>
                <c:pt idx="2997">
                  <c:v>29.974592583341291</c:v>
                </c:pt>
                <c:pt idx="2998">
                  <c:v>29.984592583350604</c:v>
                </c:pt>
                <c:pt idx="2999">
                  <c:v>29.994593583338428</c:v>
                </c:pt>
              </c:numCache>
            </c:numRef>
          </c:xVal>
          <c:yVal>
            <c:numRef>
              <c:f>'Combined Sensor Data'!$J$2:$J$3001</c:f>
              <c:numCache>
                <c:formatCode>General</c:formatCode>
                <c:ptCount val="3000"/>
                <c:pt idx="0">
                  <c:v>-2.809619665145874</c:v>
                </c:pt>
                <c:pt idx="1">
                  <c:v>-2.8298895359039307</c:v>
                </c:pt>
                <c:pt idx="2">
                  <c:v>-2.7945308685302734</c:v>
                </c:pt>
                <c:pt idx="3">
                  <c:v>-2.69112229347229</c:v>
                </c:pt>
                <c:pt idx="4">
                  <c:v>-2.5192570686340332</c:v>
                </c:pt>
                <c:pt idx="5">
                  <c:v>-2.2957139015197754</c:v>
                </c:pt>
                <c:pt idx="6">
                  <c:v>-2.0522253513336182</c:v>
                </c:pt>
                <c:pt idx="7">
                  <c:v>-1.8517619371414185</c:v>
                </c:pt>
                <c:pt idx="8">
                  <c:v>-1.7131688594818115</c:v>
                </c:pt>
                <c:pt idx="9">
                  <c:v>-1.6449743509292603</c:v>
                </c:pt>
                <c:pt idx="10">
                  <c:v>-1.6266880035400391</c:v>
                </c:pt>
                <c:pt idx="11">
                  <c:v>-1.6398133039474487</c:v>
                </c:pt>
                <c:pt idx="12">
                  <c:v>-1.676783561706543</c:v>
                </c:pt>
                <c:pt idx="13">
                  <c:v>-1.7219291925430298</c:v>
                </c:pt>
                <c:pt idx="14">
                  <c:v>-1.7705737352371216</c:v>
                </c:pt>
                <c:pt idx="15">
                  <c:v>-1.8147974014282227</c:v>
                </c:pt>
                <c:pt idx="16">
                  <c:v>-1.8470823764801025</c:v>
                </c:pt>
                <c:pt idx="17">
                  <c:v>-1.8575172424316406</c:v>
                </c:pt>
                <c:pt idx="18">
                  <c:v>-1.8306339979171753</c:v>
                </c:pt>
                <c:pt idx="19">
                  <c:v>-1.7530596256256104</c:v>
                </c:pt>
                <c:pt idx="20">
                  <c:v>-1.6247498989105225</c:v>
                </c:pt>
                <c:pt idx="21">
                  <c:v>-1.4514178037643433</c:v>
                </c:pt>
                <c:pt idx="22">
                  <c:v>-1.2454366683959961</c:v>
                </c:pt>
                <c:pt idx="23">
                  <c:v>-1.0352648496627808</c:v>
                </c:pt>
                <c:pt idx="24">
                  <c:v>-0.83554130792617798</c:v>
                </c:pt>
                <c:pt idx="25">
                  <c:v>-0.65734869241714478</c:v>
                </c:pt>
                <c:pt idx="26">
                  <c:v>-0.5057559609413147</c:v>
                </c:pt>
                <c:pt idx="27">
                  <c:v>-0.36911654472351074</c:v>
                </c:pt>
                <c:pt idx="28">
                  <c:v>-0.24116736650466919</c:v>
                </c:pt>
                <c:pt idx="29">
                  <c:v>-0.10829484462738037</c:v>
                </c:pt>
                <c:pt idx="30">
                  <c:v>3.2656420022249222E-2</c:v>
                </c:pt>
                <c:pt idx="31">
                  <c:v>0.15389609336853027</c:v>
                </c:pt>
                <c:pt idx="32">
                  <c:v>0.24954618513584137</c:v>
                </c:pt>
                <c:pt idx="33">
                  <c:v>0.33448252081871033</c:v>
                </c:pt>
                <c:pt idx="34">
                  <c:v>0.42469710111618042</c:v>
                </c:pt>
                <c:pt idx="35">
                  <c:v>0.55442315340042114</c:v>
                </c:pt>
                <c:pt idx="36">
                  <c:v>0.74427777528762817</c:v>
                </c:pt>
                <c:pt idx="37">
                  <c:v>0.99637395143508911</c:v>
                </c:pt>
                <c:pt idx="38">
                  <c:v>1.2913544178009033</c:v>
                </c:pt>
                <c:pt idx="39">
                  <c:v>1.6196402311325073</c:v>
                </c:pt>
                <c:pt idx="40">
                  <c:v>1.9515118598937988</c:v>
                </c:pt>
                <c:pt idx="41">
                  <c:v>2.2341699600219727</c:v>
                </c:pt>
                <c:pt idx="42">
                  <c:v>2.4355270862579346</c:v>
                </c:pt>
                <c:pt idx="43">
                  <c:v>2.5304741859436035</c:v>
                </c:pt>
                <c:pt idx="44">
                  <c:v>2.5201752185821533</c:v>
                </c:pt>
                <c:pt idx="45">
                  <c:v>2.4234187602996826</c:v>
                </c:pt>
                <c:pt idx="46">
                  <c:v>2.2695865631103516</c:v>
                </c:pt>
                <c:pt idx="47">
                  <c:v>2.1117923259735107</c:v>
                </c:pt>
                <c:pt idx="48">
                  <c:v>1.9978296756744385</c:v>
                </c:pt>
                <c:pt idx="49">
                  <c:v>1.9529390335083008</c:v>
                </c:pt>
                <c:pt idx="50">
                  <c:v>1.9806833267211914</c:v>
                </c:pt>
                <c:pt idx="51">
                  <c:v>2.054250955581665</c:v>
                </c:pt>
                <c:pt idx="52">
                  <c:v>2.141049861907959</c:v>
                </c:pt>
                <c:pt idx="53">
                  <c:v>2.2237198352813721</c:v>
                </c:pt>
                <c:pt idx="54">
                  <c:v>2.3021805286407471</c:v>
                </c:pt>
                <c:pt idx="55">
                  <c:v>2.3630485534667969</c:v>
                </c:pt>
                <c:pt idx="56">
                  <c:v>2.4012939929962158</c:v>
                </c:pt>
                <c:pt idx="57">
                  <c:v>2.4066288471221924</c:v>
                </c:pt>
                <c:pt idx="58">
                  <c:v>2.3660988807678223</c:v>
                </c:pt>
                <c:pt idx="59">
                  <c:v>2.2881250381469727</c:v>
                </c:pt>
                <c:pt idx="60">
                  <c:v>2.1834292411804199</c:v>
                </c:pt>
                <c:pt idx="61">
                  <c:v>2.0457756519317627</c:v>
                </c:pt>
                <c:pt idx="62">
                  <c:v>1.902122974395752</c:v>
                </c:pt>
                <c:pt idx="63">
                  <c:v>1.7850712537765503</c:v>
                </c:pt>
                <c:pt idx="64">
                  <c:v>1.6933612823486328</c:v>
                </c:pt>
                <c:pt idx="65">
                  <c:v>1.6234301328659058</c:v>
                </c:pt>
                <c:pt idx="66">
                  <c:v>1.5768882036209106</c:v>
                </c:pt>
                <c:pt idx="67">
                  <c:v>1.5579969882965088</c:v>
                </c:pt>
                <c:pt idx="68">
                  <c:v>1.5601855516433716</c:v>
                </c:pt>
                <c:pt idx="69">
                  <c:v>1.5769727230072021</c:v>
                </c:pt>
                <c:pt idx="70">
                  <c:v>1.5856658220291138</c:v>
                </c:pt>
                <c:pt idx="71">
                  <c:v>1.5844345092773438</c:v>
                </c:pt>
                <c:pt idx="72">
                  <c:v>1.5542243719100952</c:v>
                </c:pt>
                <c:pt idx="73">
                  <c:v>1.5145344734191895</c:v>
                </c:pt>
                <c:pt idx="74">
                  <c:v>1.4651792049407959</c:v>
                </c:pt>
                <c:pt idx="75">
                  <c:v>1.4119104146957397</c:v>
                </c:pt>
                <c:pt idx="76">
                  <c:v>1.3511737585067749</c:v>
                </c:pt>
                <c:pt idx="77">
                  <c:v>1.2869031429290771</c:v>
                </c:pt>
                <c:pt idx="78">
                  <c:v>1.1995828151702881</c:v>
                </c:pt>
                <c:pt idx="79">
                  <c:v>1.0899204015731812</c:v>
                </c:pt>
                <c:pt idx="80">
                  <c:v>0.92946916818618774</c:v>
                </c:pt>
                <c:pt idx="81">
                  <c:v>0.69438552856445312</c:v>
                </c:pt>
                <c:pt idx="82">
                  <c:v>0.38530305027961731</c:v>
                </c:pt>
                <c:pt idx="83">
                  <c:v>2.9777234420180321E-2</c:v>
                </c:pt>
                <c:pt idx="84">
                  <c:v>-0.31732508540153503</c:v>
                </c:pt>
                <c:pt idx="85">
                  <c:v>-0.57760137319564819</c:v>
                </c:pt>
                <c:pt idx="86">
                  <c:v>-0.71557384729385376</c:v>
                </c:pt>
                <c:pt idx="87">
                  <c:v>-0.76514345407485962</c:v>
                </c:pt>
                <c:pt idx="88">
                  <c:v>-0.76554346084594727</c:v>
                </c:pt>
                <c:pt idx="89">
                  <c:v>-0.77862197160720825</c:v>
                </c:pt>
                <c:pt idx="90">
                  <c:v>-0.85385465621948242</c:v>
                </c:pt>
                <c:pt idx="91">
                  <c:v>-1.0062515735626221</c:v>
                </c:pt>
                <c:pt idx="92">
                  <c:v>-1.2214078903198242</c:v>
                </c:pt>
                <c:pt idx="93">
                  <c:v>-1.4946389198303223</c:v>
                </c:pt>
                <c:pt idx="94">
                  <c:v>-1.8067792654037476</c:v>
                </c:pt>
                <c:pt idx="95">
                  <c:v>-2.1217515468597412</c:v>
                </c:pt>
                <c:pt idx="96">
                  <c:v>-2.4093854427337646</c:v>
                </c:pt>
                <c:pt idx="97">
                  <c:v>-2.6426725387573242</c:v>
                </c:pt>
                <c:pt idx="98">
                  <c:v>-2.7911827564239502</c:v>
                </c:pt>
                <c:pt idx="99">
                  <c:v>-2.8649778366088867</c:v>
                </c:pt>
                <c:pt idx="100">
                  <c:v>-2.8896961212158203</c:v>
                </c:pt>
                <c:pt idx="101">
                  <c:v>-2.8687784671783447</c:v>
                </c:pt>
                <c:pt idx="102">
                  <c:v>-2.7810127735137939</c:v>
                </c:pt>
                <c:pt idx="103">
                  <c:v>-2.6269690990447998</c:v>
                </c:pt>
                <c:pt idx="104">
                  <c:v>-2.4576075077056885</c:v>
                </c:pt>
                <c:pt idx="105">
                  <c:v>-2.3137354850769043</c:v>
                </c:pt>
                <c:pt idx="106">
                  <c:v>-2.2227225303649902</c:v>
                </c:pt>
                <c:pt idx="107">
                  <c:v>-2.1646032333374023</c:v>
                </c:pt>
                <c:pt idx="108">
                  <c:v>-2.136979341506958</c:v>
                </c:pt>
                <c:pt idx="109">
                  <c:v>-2.137195348739624</c:v>
                </c:pt>
                <c:pt idx="110">
                  <c:v>-2.1566550731658936</c:v>
                </c:pt>
                <c:pt idx="111">
                  <c:v>-2.168255090713501</c:v>
                </c:pt>
                <c:pt idx="112">
                  <c:v>-2.1403529644012451</c:v>
                </c:pt>
                <c:pt idx="113">
                  <c:v>-2.0864119529724121</c:v>
                </c:pt>
                <c:pt idx="114">
                  <c:v>-2.0304760932922363</c:v>
                </c:pt>
                <c:pt idx="115">
                  <c:v>-1.9888038635253906</c:v>
                </c:pt>
                <c:pt idx="116">
                  <c:v>-1.9674026966094971</c:v>
                </c:pt>
                <c:pt idx="117">
                  <c:v>-1.9562448263168335</c:v>
                </c:pt>
                <c:pt idx="118">
                  <c:v>-1.9509001970291138</c:v>
                </c:pt>
                <c:pt idx="119">
                  <c:v>-1.9486701488494873</c:v>
                </c:pt>
                <c:pt idx="120">
                  <c:v>-1.9433689117431641</c:v>
                </c:pt>
                <c:pt idx="121">
                  <c:v>-1.9330660104751587</c:v>
                </c:pt>
                <c:pt idx="122">
                  <c:v>-1.9093245267868042</c:v>
                </c:pt>
                <c:pt idx="123">
                  <c:v>-1.870810866355896</c:v>
                </c:pt>
                <c:pt idx="124">
                  <c:v>-1.7993817329406738</c:v>
                </c:pt>
                <c:pt idx="125">
                  <c:v>-1.682530403137207</c:v>
                </c:pt>
                <c:pt idx="126">
                  <c:v>-1.525114893913269</c:v>
                </c:pt>
                <c:pt idx="127">
                  <c:v>-1.3412898778915405</c:v>
                </c:pt>
                <c:pt idx="128">
                  <c:v>-1.1297051906585693</c:v>
                </c:pt>
                <c:pt idx="129">
                  <c:v>-0.90229558944702148</c:v>
                </c:pt>
                <c:pt idx="130">
                  <c:v>-0.70017975568771362</c:v>
                </c:pt>
                <c:pt idx="131">
                  <c:v>-0.53626054525375366</c:v>
                </c:pt>
                <c:pt idx="132">
                  <c:v>-0.42169028520584106</c:v>
                </c:pt>
                <c:pt idx="133">
                  <c:v>-0.33898067474365234</c:v>
                </c:pt>
                <c:pt idx="134">
                  <c:v>-0.26551523804664612</c:v>
                </c:pt>
                <c:pt idx="135">
                  <c:v>-0.17625826597213745</c:v>
                </c:pt>
                <c:pt idx="136">
                  <c:v>-6.867615133523941E-2</c:v>
                </c:pt>
                <c:pt idx="137">
                  <c:v>4.7321740537881851E-2</c:v>
                </c:pt>
                <c:pt idx="138">
                  <c:v>0.17025591433048248</c:v>
                </c:pt>
                <c:pt idx="139">
                  <c:v>0.31579455733299255</c:v>
                </c:pt>
                <c:pt idx="140">
                  <c:v>0.51237130165100098</c:v>
                </c:pt>
                <c:pt idx="141">
                  <c:v>0.76029700040817261</c:v>
                </c:pt>
                <c:pt idx="142">
                  <c:v>1.0450116395950317</c:v>
                </c:pt>
                <c:pt idx="143">
                  <c:v>1.3464348316192627</c:v>
                </c:pt>
                <c:pt idx="144">
                  <c:v>1.628619909286499</c:v>
                </c:pt>
                <c:pt idx="145">
                  <c:v>1.8983962535858154</c:v>
                </c:pt>
                <c:pt idx="146">
                  <c:v>2.1205675601959229</c:v>
                </c:pt>
                <c:pt idx="147">
                  <c:v>2.2802739143371582</c:v>
                </c:pt>
                <c:pt idx="148">
                  <c:v>2.3557994365692139</c:v>
                </c:pt>
                <c:pt idx="149">
                  <c:v>2.368455171585083</c:v>
                </c:pt>
                <c:pt idx="150">
                  <c:v>2.3330819606781006</c:v>
                </c:pt>
                <c:pt idx="151">
                  <c:v>2.280327320098877</c:v>
                </c:pt>
                <c:pt idx="152">
                  <c:v>2.2452683448791504</c:v>
                </c:pt>
                <c:pt idx="153">
                  <c:v>2.2434127330780029</c:v>
                </c:pt>
                <c:pt idx="154">
                  <c:v>2.2686102390289307</c:v>
                </c:pt>
                <c:pt idx="155">
                  <c:v>2.3050918579101562</c:v>
                </c:pt>
                <c:pt idx="156">
                  <c:v>2.3408639430999756</c:v>
                </c:pt>
                <c:pt idx="157">
                  <c:v>2.3853514194488525</c:v>
                </c:pt>
                <c:pt idx="158">
                  <c:v>2.4365363121032715</c:v>
                </c:pt>
                <c:pt idx="159">
                  <c:v>2.4838600158691406</c:v>
                </c:pt>
                <c:pt idx="160">
                  <c:v>2.510941743850708</c:v>
                </c:pt>
                <c:pt idx="161">
                  <c:v>2.4971857070922852</c:v>
                </c:pt>
                <c:pt idx="162">
                  <c:v>2.4334652423858643</c:v>
                </c:pt>
                <c:pt idx="163">
                  <c:v>2.2998366355895996</c:v>
                </c:pt>
                <c:pt idx="164">
                  <c:v>2.1476054191589355</c:v>
                </c:pt>
                <c:pt idx="165">
                  <c:v>2.013751745223999</c:v>
                </c:pt>
                <c:pt idx="166">
                  <c:v>1.9092681407928467</c:v>
                </c:pt>
                <c:pt idx="167">
                  <c:v>1.830148458480835</c:v>
                </c:pt>
                <c:pt idx="168">
                  <c:v>1.7778184413909912</c:v>
                </c:pt>
                <c:pt idx="169">
                  <c:v>1.7450332641601562</c:v>
                </c:pt>
                <c:pt idx="170">
                  <c:v>1.727568507194519</c:v>
                </c:pt>
                <c:pt idx="171">
                  <c:v>1.7068265676498413</c:v>
                </c:pt>
                <c:pt idx="172">
                  <c:v>1.6812801361083984</c:v>
                </c:pt>
                <c:pt idx="173">
                  <c:v>1.6519204378128052</c:v>
                </c:pt>
                <c:pt idx="174">
                  <c:v>1.6222418546676636</c:v>
                </c:pt>
                <c:pt idx="175">
                  <c:v>1.5804893970489502</c:v>
                </c:pt>
                <c:pt idx="176">
                  <c:v>1.5483416318893433</c:v>
                </c:pt>
                <c:pt idx="177">
                  <c:v>1.525498628616333</c:v>
                </c:pt>
                <c:pt idx="178">
                  <c:v>1.4966094493865967</c:v>
                </c:pt>
                <c:pt idx="179">
                  <c:v>1.4543188810348511</c:v>
                </c:pt>
                <c:pt idx="180">
                  <c:v>1.412190318107605</c:v>
                </c:pt>
                <c:pt idx="181">
                  <c:v>1.3737946748733521</c:v>
                </c:pt>
                <c:pt idx="182">
                  <c:v>1.3350827693939209</c:v>
                </c:pt>
                <c:pt idx="183">
                  <c:v>1.3015621900558472</c:v>
                </c:pt>
                <c:pt idx="184">
                  <c:v>1.2435271739959717</c:v>
                </c:pt>
                <c:pt idx="185">
                  <c:v>1.1508283615112305</c:v>
                </c:pt>
                <c:pt idx="186">
                  <c:v>0.99313312768936157</c:v>
                </c:pt>
                <c:pt idx="187">
                  <c:v>0.76404917240142822</c:v>
                </c:pt>
                <c:pt idx="188">
                  <c:v>0.48811611533164978</c:v>
                </c:pt>
                <c:pt idx="189">
                  <c:v>0.19479174911975861</c:v>
                </c:pt>
                <c:pt idx="190">
                  <c:v>-9.593462198972702E-2</c:v>
                </c:pt>
                <c:pt idx="191">
                  <c:v>-0.34670147299766541</c:v>
                </c:pt>
                <c:pt idx="192">
                  <c:v>-0.5321117639541626</c:v>
                </c:pt>
                <c:pt idx="193">
                  <c:v>-0.65992152690887451</c:v>
                </c:pt>
                <c:pt idx="194">
                  <c:v>-0.76095521450042725</c:v>
                </c:pt>
                <c:pt idx="195">
                  <c:v>-0.87709993124008179</c:v>
                </c:pt>
                <c:pt idx="196">
                  <c:v>-1.0331571102142334</c:v>
                </c:pt>
                <c:pt idx="197">
                  <c:v>-1.2251660823822021</c:v>
                </c:pt>
                <c:pt idx="198">
                  <c:v>-1.4540088176727295</c:v>
                </c:pt>
                <c:pt idx="199">
                  <c:v>-1.7109394073486328</c:v>
                </c:pt>
                <c:pt idx="200">
                  <c:v>-1.9861166477203369</c:v>
                </c:pt>
                <c:pt idx="201">
                  <c:v>-2.2645401954650879</c:v>
                </c:pt>
                <c:pt idx="202">
                  <c:v>-2.5277607440948486</c:v>
                </c:pt>
                <c:pt idx="203">
                  <c:v>-2.7555110454559326</c:v>
                </c:pt>
                <c:pt idx="204">
                  <c:v>-2.916179895401001</c:v>
                </c:pt>
                <c:pt idx="205">
                  <c:v>-3.00551438331604</c:v>
                </c:pt>
                <c:pt idx="206">
                  <c:v>-3.0186545848846436</c:v>
                </c:pt>
                <c:pt idx="207">
                  <c:v>-2.979304313659668</c:v>
                </c:pt>
                <c:pt idx="208">
                  <c:v>-2.909583568572998</c:v>
                </c:pt>
                <c:pt idx="209">
                  <c:v>-2.8041996955871582</c:v>
                </c:pt>
                <c:pt idx="210">
                  <c:v>-2.6670081615447998</c:v>
                </c:pt>
                <c:pt idx="211">
                  <c:v>-2.5001702308654785</c:v>
                </c:pt>
                <c:pt idx="212">
                  <c:v>-2.3301606178283691</c:v>
                </c:pt>
                <c:pt idx="213">
                  <c:v>-2.2002167701721191</c:v>
                </c:pt>
                <c:pt idx="214">
                  <c:v>-2.1229889392852783</c:v>
                </c:pt>
                <c:pt idx="215">
                  <c:v>-2.0896990299224854</c:v>
                </c:pt>
                <c:pt idx="216">
                  <c:v>-2.0804729461669922</c:v>
                </c:pt>
                <c:pt idx="217">
                  <c:v>-2.084723949432373</c:v>
                </c:pt>
                <c:pt idx="218">
                  <c:v>-2.104546070098877</c:v>
                </c:pt>
                <c:pt idx="219">
                  <c:v>-2.1149656772613525</c:v>
                </c:pt>
                <c:pt idx="220">
                  <c:v>-2.1277623176574707</c:v>
                </c:pt>
                <c:pt idx="221">
                  <c:v>-2.1271765232086182</c:v>
                </c:pt>
                <c:pt idx="222">
                  <c:v>-2.1246483325958252</c:v>
                </c:pt>
                <c:pt idx="223">
                  <c:v>-2.1236400604248047</c:v>
                </c:pt>
                <c:pt idx="224">
                  <c:v>-2.1370213031768799</c:v>
                </c:pt>
                <c:pt idx="225">
                  <c:v>-2.1638569831848145</c:v>
                </c:pt>
                <c:pt idx="226">
                  <c:v>-2.1817831993103027</c:v>
                </c:pt>
                <c:pt idx="227">
                  <c:v>-2.1765897274017334</c:v>
                </c:pt>
                <c:pt idx="228">
                  <c:v>-2.1380090713500977</c:v>
                </c:pt>
                <c:pt idx="229">
                  <c:v>-2.0454092025756836</c:v>
                </c:pt>
                <c:pt idx="230">
                  <c:v>-1.9122986793518066</c:v>
                </c:pt>
                <c:pt idx="231">
                  <c:v>-1.7499792575836182</c:v>
                </c:pt>
                <c:pt idx="232">
                  <c:v>-1.572833776473999</c:v>
                </c:pt>
                <c:pt idx="233">
                  <c:v>-1.3824836015701294</c:v>
                </c:pt>
                <c:pt idx="234">
                  <c:v>-1.1759545803070068</c:v>
                </c:pt>
                <c:pt idx="235">
                  <c:v>-0.96809542179107666</c:v>
                </c:pt>
                <c:pt idx="236">
                  <c:v>-0.75921916961669922</c:v>
                </c:pt>
                <c:pt idx="237">
                  <c:v>-0.56659907102584839</c:v>
                </c:pt>
                <c:pt idx="238">
                  <c:v>-0.39372611045837402</c:v>
                </c:pt>
                <c:pt idx="239">
                  <c:v>-0.22187130153179169</c:v>
                </c:pt>
                <c:pt idx="240">
                  <c:v>-4.831044003367424E-2</c:v>
                </c:pt>
                <c:pt idx="241">
                  <c:v>0.12293639034032822</c:v>
                </c:pt>
                <c:pt idx="242">
                  <c:v>0.28629815578460693</c:v>
                </c:pt>
                <c:pt idx="243">
                  <c:v>0.43791964650154114</c:v>
                </c:pt>
                <c:pt idx="244">
                  <c:v>0.59601235389709473</c:v>
                </c:pt>
                <c:pt idx="245">
                  <c:v>0.75167489051818848</c:v>
                </c:pt>
                <c:pt idx="246">
                  <c:v>0.92003434896469116</c:v>
                </c:pt>
                <c:pt idx="247">
                  <c:v>1.1111478805541992</c:v>
                </c:pt>
                <c:pt idx="248">
                  <c:v>1.3266305923461914</c:v>
                </c:pt>
                <c:pt idx="249">
                  <c:v>1.5796247720718384</c:v>
                </c:pt>
                <c:pt idx="250">
                  <c:v>1.8696374893188477</c:v>
                </c:pt>
                <c:pt idx="251">
                  <c:v>2.1758906841278076</c:v>
                </c:pt>
                <c:pt idx="252">
                  <c:v>2.4618499279022217</c:v>
                </c:pt>
                <c:pt idx="253">
                  <c:v>2.6727094650268555</c:v>
                </c:pt>
                <c:pt idx="254">
                  <c:v>2.7812538146972656</c:v>
                </c:pt>
                <c:pt idx="255">
                  <c:v>2.791306734085083</c:v>
                </c:pt>
                <c:pt idx="256">
                  <c:v>2.7305595874786377</c:v>
                </c:pt>
                <c:pt idx="257">
                  <c:v>2.6180200576782227</c:v>
                </c:pt>
                <c:pt idx="258">
                  <c:v>2.4923088550567627</c:v>
                </c:pt>
                <c:pt idx="259">
                  <c:v>2.3870306015014648</c:v>
                </c:pt>
                <c:pt idx="260">
                  <c:v>2.3205091953277588</c:v>
                </c:pt>
                <c:pt idx="261">
                  <c:v>2.295720100402832</c:v>
                </c:pt>
                <c:pt idx="262">
                  <c:v>2.3177106380462646</c:v>
                </c:pt>
                <c:pt idx="263">
                  <c:v>2.3878836631774902</c:v>
                </c:pt>
                <c:pt idx="264">
                  <c:v>2.4881207942962646</c:v>
                </c:pt>
                <c:pt idx="265">
                  <c:v>2.6063883304595947</c:v>
                </c:pt>
                <c:pt idx="266">
                  <c:v>2.7169849872589111</c:v>
                </c:pt>
                <c:pt idx="267">
                  <c:v>2.7819175720214844</c:v>
                </c:pt>
                <c:pt idx="268">
                  <c:v>2.7767655849456787</c:v>
                </c:pt>
                <c:pt idx="269">
                  <c:v>2.7002627849578857</c:v>
                </c:pt>
                <c:pt idx="270">
                  <c:v>2.5623557567596436</c:v>
                </c:pt>
                <c:pt idx="271">
                  <c:v>2.3741145133972168</c:v>
                </c:pt>
                <c:pt idx="272">
                  <c:v>2.1682822704315186</c:v>
                </c:pt>
                <c:pt idx="273">
                  <c:v>1.9800580739974976</c:v>
                </c:pt>
                <c:pt idx="274">
                  <c:v>1.8342992067337036</c:v>
                </c:pt>
                <c:pt idx="275">
                  <c:v>1.7348294258117676</c:v>
                </c:pt>
                <c:pt idx="276">
                  <c:v>1.6674184799194336</c:v>
                </c:pt>
                <c:pt idx="277">
                  <c:v>1.6328977346420288</c:v>
                </c:pt>
                <c:pt idx="278">
                  <c:v>1.617209792137146</c:v>
                </c:pt>
                <c:pt idx="279">
                  <c:v>1.6163408756256104</c:v>
                </c:pt>
                <c:pt idx="280">
                  <c:v>1.6165608167648315</c:v>
                </c:pt>
                <c:pt idx="281">
                  <c:v>1.5896192789077759</c:v>
                </c:pt>
                <c:pt idx="282">
                  <c:v>1.5497981309890747</c:v>
                </c:pt>
                <c:pt idx="283">
                  <c:v>1.4901697635650635</c:v>
                </c:pt>
                <c:pt idx="284">
                  <c:v>1.4323792457580566</c:v>
                </c:pt>
                <c:pt idx="285">
                  <c:v>1.3823751211166382</c:v>
                </c:pt>
                <c:pt idx="286">
                  <c:v>1.338844895362854</c:v>
                </c:pt>
                <c:pt idx="287">
                  <c:v>1.3043493032455444</c:v>
                </c:pt>
                <c:pt idx="288">
                  <c:v>1.2643831968307495</c:v>
                </c:pt>
                <c:pt idx="289">
                  <c:v>1.2154144048690796</c:v>
                </c:pt>
                <c:pt idx="290">
                  <c:v>1.1455000638961792</c:v>
                </c:pt>
                <c:pt idx="291">
                  <c:v>1.0574492216110229</c:v>
                </c:pt>
                <c:pt idx="292">
                  <c:v>0.91526621580123901</c:v>
                </c:pt>
                <c:pt idx="293">
                  <c:v>0.70346164703369141</c:v>
                </c:pt>
                <c:pt idx="294">
                  <c:v>0.42266806960105896</c:v>
                </c:pt>
                <c:pt idx="295">
                  <c:v>9.2684477567672729E-2</c:v>
                </c:pt>
                <c:pt idx="296">
                  <c:v>-0.25765624642372131</c:v>
                </c:pt>
                <c:pt idx="297">
                  <c:v>-0.55006939172744751</c:v>
                </c:pt>
                <c:pt idx="298">
                  <c:v>-0.75232237577438354</c:v>
                </c:pt>
                <c:pt idx="299">
                  <c:v>-0.88245618343353271</c:v>
                </c:pt>
                <c:pt idx="300">
                  <c:v>-0.96725308895111084</c:v>
                </c:pt>
                <c:pt idx="301">
                  <c:v>-1.0474650859832764</c:v>
                </c:pt>
                <c:pt idx="302">
                  <c:v>-1.164513111114502</c:v>
                </c:pt>
                <c:pt idx="303">
                  <c:v>-1.3273760080337524</c:v>
                </c:pt>
                <c:pt idx="304">
                  <c:v>-1.5551160573959351</c:v>
                </c:pt>
                <c:pt idx="305">
                  <c:v>-1.8519507646560669</c:v>
                </c:pt>
                <c:pt idx="306">
                  <c:v>-2.1775913238525391</c:v>
                </c:pt>
                <c:pt idx="307">
                  <c:v>-2.4782426357269287</c:v>
                </c:pt>
                <c:pt idx="308">
                  <c:v>-2.7127997875213623</c:v>
                </c:pt>
                <c:pt idx="309">
                  <c:v>-2.8653898239135742</c:v>
                </c:pt>
                <c:pt idx="310">
                  <c:v>-2.9474241733551025</c:v>
                </c:pt>
                <c:pt idx="311">
                  <c:v>-2.9618713855743408</c:v>
                </c:pt>
                <c:pt idx="312">
                  <c:v>-2.9385867118835449</c:v>
                </c:pt>
                <c:pt idx="313">
                  <c:v>-2.8808197975158691</c:v>
                </c:pt>
                <c:pt idx="314">
                  <c:v>-2.790367603302002</c:v>
                </c:pt>
                <c:pt idx="315">
                  <c:v>-2.7000782489776611</c:v>
                </c:pt>
                <c:pt idx="316">
                  <c:v>-2.644866943359375</c:v>
                </c:pt>
                <c:pt idx="317">
                  <c:v>-2.6087222099304199</c:v>
                </c:pt>
                <c:pt idx="318">
                  <c:v>-2.5889406204223633</c:v>
                </c:pt>
                <c:pt idx="319">
                  <c:v>-2.56982421875</c:v>
                </c:pt>
                <c:pt idx="320">
                  <c:v>-2.5378186702728271</c:v>
                </c:pt>
                <c:pt idx="321">
                  <c:v>-2.4721970558166504</c:v>
                </c:pt>
                <c:pt idx="322">
                  <c:v>-2.3898684978485107</c:v>
                </c:pt>
                <c:pt idx="323">
                  <c:v>-2.3010311126708984</c:v>
                </c:pt>
                <c:pt idx="324">
                  <c:v>-2.2007906436920166</c:v>
                </c:pt>
                <c:pt idx="325">
                  <c:v>-2.1091492176055908</c:v>
                </c:pt>
                <c:pt idx="326">
                  <c:v>-2.0227515697479248</c:v>
                </c:pt>
                <c:pt idx="327">
                  <c:v>-1.9650993347167969</c:v>
                </c:pt>
                <c:pt idx="328">
                  <c:v>-1.9475171566009521</c:v>
                </c:pt>
                <c:pt idx="329">
                  <c:v>-1.9678237438201904</c:v>
                </c:pt>
                <c:pt idx="330">
                  <c:v>-2.0052974224090576</c:v>
                </c:pt>
                <c:pt idx="331">
                  <c:v>-2.0449163913726807</c:v>
                </c:pt>
                <c:pt idx="332">
                  <c:v>-2.0663707256317139</c:v>
                </c:pt>
                <c:pt idx="333">
                  <c:v>-2.0444576740264893</c:v>
                </c:pt>
                <c:pt idx="334">
                  <c:v>-1.996268630027771</c:v>
                </c:pt>
                <c:pt idx="335">
                  <c:v>-1.9379074573516846</c:v>
                </c:pt>
                <c:pt idx="336">
                  <c:v>-1.8616526126861572</c:v>
                </c:pt>
                <c:pt idx="337">
                  <c:v>-1.7836683988571167</c:v>
                </c:pt>
                <c:pt idx="338">
                  <c:v>-1.692191481590271</c:v>
                </c:pt>
                <c:pt idx="339">
                  <c:v>-1.5730915069580078</c:v>
                </c:pt>
                <c:pt idx="340">
                  <c:v>-1.403254508972168</c:v>
                </c:pt>
                <c:pt idx="341">
                  <c:v>-1.200859546661377</c:v>
                </c:pt>
                <c:pt idx="342">
                  <c:v>-0.96968835592269897</c:v>
                </c:pt>
                <c:pt idx="343">
                  <c:v>-0.73703539371490479</c:v>
                </c:pt>
                <c:pt idx="344">
                  <c:v>-0.52712875604629517</c:v>
                </c:pt>
                <c:pt idx="345">
                  <c:v>-0.32144472002983093</c:v>
                </c:pt>
                <c:pt idx="346">
                  <c:v>-0.10770447552204132</c:v>
                </c:pt>
                <c:pt idx="347">
                  <c:v>0.12082424014806747</c:v>
                </c:pt>
                <c:pt idx="348">
                  <c:v>0.35410279035568237</c:v>
                </c:pt>
                <c:pt idx="349">
                  <c:v>0.56265193223953247</c:v>
                </c:pt>
                <c:pt idx="350">
                  <c:v>0.73140048980712891</c:v>
                </c:pt>
                <c:pt idx="351">
                  <c:v>0.86249017715454102</c:v>
                </c:pt>
                <c:pt idx="352">
                  <c:v>0.95536130666732788</c:v>
                </c:pt>
                <c:pt idx="353">
                  <c:v>1.0328158140182495</c:v>
                </c:pt>
                <c:pt idx="354">
                  <c:v>1.1240227222442627</c:v>
                </c:pt>
                <c:pt idx="355">
                  <c:v>1.2400881052017212</c:v>
                </c:pt>
                <c:pt idx="356">
                  <c:v>1.3983302116394043</c:v>
                </c:pt>
                <c:pt idx="357">
                  <c:v>1.6065365076065063</c:v>
                </c:pt>
                <c:pt idx="358">
                  <c:v>1.86418616771698</c:v>
                </c:pt>
                <c:pt idx="359">
                  <c:v>2.1385519504547119</c:v>
                </c:pt>
                <c:pt idx="360">
                  <c:v>2.3905384540557861</c:v>
                </c:pt>
                <c:pt idx="361">
                  <c:v>2.5937461853027344</c:v>
                </c:pt>
                <c:pt idx="362">
                  <c:v>2.7154245376586914</c:v>
                </c:pt>
                <c:pt idx="363">
                  <c:v>2.7645723819732666</c:v>
                </c:pt>
                <c:pt idx="364">
                  <c:v>2.7643332481384277</c:v>
                </c:pt>
                <c:pt idx="365">
                  <c:v>2.7268261909484863</c:v>
                </c:pt>
                <c:pt idx="366">
                  <c:v>2.6711771488189697</c:v>
                </c:pt>
                <c:pt idx="367">
                  <c:v>2.61322021484375</c:v>
                </c:pt>
                <c:pt idx="368">
                  <c:v>2.5595943927764893</c:v>
                </c:pt>
                <c:pt idx="369">
                  <c:v>2.5347802639007568</c:v>
                </c:pt>
                <c:pt idx="370">
                  <c:v>2.5469949245452881</c:v>
                </c:pt>
                <c:pt idx="371">
                  <c:v>2.575089693069458</c:v>
                </c:pt>
                <c:pt idx="372">
                  <c:v>2.6231045722961426</c:v>
                </c:pt>
                <c:pt idx="373">
                  <c:v>2.6795077323913574</c:v>
                </c:pt>
                <c:pt idx="374">
                  <c:v>2.7273838520050049</c:v>
                </c:pt>
                <c:pt idx="375">
                  <c:v>2.7579293251037598</c:v>
                </c:pt>
                <c:pt idx="376">
                  <c:v>2.7390289306640625</c:v>
                </c:pt>
                <c:pt idx="377">
                  <c:v>2.656423807144165</c:v>
                </c:pt>
                <c:pt idx="378">
                  <c:v>2.5226273536682129</c:v>
                </c:pt>
                <c:pt idx="379">
                  <c:v>2.3418402671813965</c:v>
                </c:pt>
                <c:pt idx="380">
                  <c:v>2.1586620807647705</c:v>
                </c:pt>
                <c:pt idx="381">
                  <c:v>1.9816830158233643</c:v>
                </c:pt>
                <c:pt idx="382">
                  <c:v>1.8427121639251709</c:v>
                </c:pt>
                <c:pt idx="383">
                  <c:v>1.7491281032562256</c:v>
                </c:pt>
                <c:pt idx="384">
                  <c:v>1.6993600130081177</c:v>
                </c:pt>
                <c:pt idx="385">
                  <c:v>1.6843262910842896</c:v>
                </c:pt>
                <c:pt idx="386">
                  <c:v>1.6833713054656982</c:v>
                </c:pt>
                <c:pt idx="387">
                  <c:v>1.6728004217147827</c:v>
                </c:pt>
                <c:pt idx="388">
                  <c:v>1.6318553686141968</c:v>
                </c:pt>
                <c:pt idx="389">
                  <c:v>1.5623422861099243</c:v>
                </c:pt>
                <c:pt idx="390">
                  <c:v>1.4708578586578369</c:v>
                </c:pt>
                <c:pt idx="391">
                  <c:v>1.3858379125595093</c:v>
                </c:pt>
                <c:pt idx="392">
                  <c:v>1.3132723569869995</c:v>
                </c:pt>
                <c:pt idx="393">
                  <c:v>1.2594382762908936</c:v>
                </c:pt>
                <c:pt idx="394">
                  <c:v>1.2161023616790771</c:v>
                </c:pt>
                <c:pt idx="395">
                  <c:v>1.1836123466491699</c:v>
                </c:pt>
                <c:pt idx="396">
                  <c:v>1.1565810441970825</c:v>
                </c:pt>
                <c:pt idx="397">
                  <c:v>1.1115965843200684</c:v>
                </c:pt>
                <c:pt idx="398">
                  <c:v>1.0075274705886841</c:v>
                </c:pt>
                <c:pt idx="399">
                  <c:v>0.81953686475753784</c:v>
                </c:pt>
                <c:pt idx="400">
                  <c:v>0.54083466529846191</c:v>
                </c:pt>
                <c:pt idx="401">
                  <c:v>0.18478189408779144</c:v>
                </c:pt>
                <c:pt idx="402">
                  <c:v>-0.21097609400749207</c:v>
                </c:pt>
                <c:pt idx="403">
                  <c:v>-0.59514403343200684</c:v>
                </c:pt>
                <c:pt idx="404">
                  <c:v>-0.89439123868942261</c:v>
                </c:pt>
                <c:pt idx="405">
                  <c:v>-1.0838165283203125</c:v>
                </c:pt>
                <c:pt idx="406">
                  <c:v>-1.1602420806884766</c:v>
                </c:pt>
                <c:pt idx="407">
                  <c:v>-1.1602970361709595</c:v>
                </c:pt>
                <c:pt idx="408">
                  <c:v>-1.14052414894104</c:v>
                </c:pt>
                <c:pt idx="409">
                  <c:v>-1.1530700922012329</c:v>
                </c:pt>
                <c:pt idx="410">
                  <c:v>-1.238622784614563</c:v>
                </c:pt>
                <c:pt idx="411">
                  <c:v>-1.4197460412979126</c:v>
                </c:pt>
                <c:pt idx="412">
                  <c:v>-1.6833065748214722</c:v>
                </c:pt>
                <c:pt idx="413">
                  <c:v>-2.0124425888061523</c:v>
                </c:pt>
                <c:pt idx="414">
                  <c:v>-2.3452739715576172</c:v>
                </c:pt>
                <c:pt idx="415">
                  <c:v>-2.6119129657745361</c:v>
                </c:pt>
                <c:pt idx="416">
                  <c:v>-2.768707275390625</c:v>
                </c:pt>
                <c:pt idx="417">
                  <c:v>-2.8463664054870605</c:v>
                </c:pt>
                <c:pt idx="418">
                  <c:v>-2.8914752006530762</c:v>
                </c:pt>
                <c:pt idx="419">
                  <c:v>-2.9119060039520264</c:v>
                </c:pt>
                <c:pt idx="420">
                  <c:v>-2.9230799674987793</c:v>
                </c:pt>
                <c:pt idx="421">
                  <c:v>-2.9470131397247314</c:v>
                </c:pt>
                <c:pt idx="422">
                  <c:v>-2.9790511131286621</c:v>
                </c:pt>
                <c:pt idx="423">
                  <c:v>-3.0039181709289551</c:v>
                </c:pt>
                <c:pt idx="424">
                  <c:v>-3.0188860893249512</c:v>
                </c:pt>
                <c:pt idx="425">
                  <c:v>-2.9982099533081055</c:v>
                </c:pt>
                <c:pt idx="426">
                  <c:v>-2.9237837791442871</c:v>
                </c:pt>
                <c:pt idx="427">
                  <c:v>-2.7978582382202148</c:v>
                </c:pt>
                <c:pt idx="428">
                  <c:v>-2.6509876251220703</c:v>
                </c:pt>
                <c:pt idx="429">
                  <c:v>-2.4915955066680908</c:v>
                </c:pt>
                <c:pt idx="430">
                  <c:v>-2.3138248920440674</c:v>
                </c:pt>
                <c:pt idx="431">
                  <c:v>-2.1350734233856201</c:v>
                </c:pt>
                <c:pt idx="432">
                  <c:v>-1.972662091255188</c:v>
                </c:pt>
                <c:pt idx="433">
                  <c:v>-1.8510841131210327</c:v>
                </c:pt>
                <c:pt idx="434">
                  <c:v>-1.7697820663452148</c:v>
                </c:pt>
                <c:pt idx="435">
                  <c:v>-1.7071971893310547</c:v>
                </c:pt>
                <c:pt idx="436">
                  <c:v>-1.6565239429473877</c:v>
                </c:pt>
                <c:pt idx="437">
                  <c:v>-1.6249219179153442</c:v>
                </c:pt>
                <c:pt idx="438">
                  <c:v>-1.6352858543395996</c:v>
                </c:pt>
                <c:pt idx="439">
                  <c:v>-1.6678148508071899</c:v>
                </c:pt>
                <c:pt idx="440">
                  <c:v>-1.6958552598953247</c:v>
                </c:pt>
                <c:pt idx="441">
                  <c:v>-1.6820971965789795</c:v>
                </c:pt>
                <c:pt idx="442">
                  <c:v>-1.6172231435775757</c:v>
                </c:pt>
                <c:pt idx="443">
                  <c:v>-1.5218367576599121</c:v>
                </c:pt>
                <c:pt idx="444">
                  <c:v>-1.4248678684234619</c:v>
                </c:pt>
                <c:pt idx="445">
                  <c:v>-1.3319319486618042</c:v>
                </c:pt>
                <c:pt idx="446">
                  <c:v>-1.2330585718154907</c:v>
                </c:pt>
                <c:pt idx="447">
                  <c:v>-1.1212048530578613</c:v>
                </c:pt>
                <c:pt idx="448">
                  <c:v>-0.98774337768554688</c:v>
                </c:pt>
                <c:pt idx="449">
                  <c:v>-0.83387714624404907</c:v>
                </c:pt>
                <c:pt idx="450">
                  <c:v>-0.66058790683746338</c:v>
                </c:pt>
                <c:pt idx="451">
                  <c:v>-0.48903608322143555</c:v>
                </c:pt>
                <c:pt idx="452">
                  <c:v>-0.31782865524291992</c:v>
                </c:pt>
                <c:pt idx="453">
                  <c:v>-0.15174724161624908</c:v>
                </c:pt>
                <c:pt idx="454">
                  <c:v>1.2877922505140305E-2</c:v>
                </c:pt>
                <c:pt idx="455">
                  <c:v>0.17388229072093964</c:v>
                </c:pt>
                <c:pt idx="456">
                  <c:v>0.31212937831878662</c:v>
                </c:pt>
                <c:pt idx="457">
                  <c:v>0.41585102677345276</c:v>
                </c:pt>
                <c:pt idx="458">
                  <c:v>0.49973690509796143</c:v>
                </c:pt>
                <c:pt idx="459">
                  <c:v>0.5816655158996582</c:v>
                </c:pt>
                <c:pt idx="460">
                  <c:v>0.69253849983215332</c:v>
                </c:pt>
                <c:pt idx="461">
                  <c:v>0.84641766548156738</c:v>
                </c:pt>
                <c:pt idx="462">
                  <c:v>1.0681328773498535</c:v>
                </c:pt>
                <c:pt idx="463">
                  <c:v>1.3614814281463623</c:v>
                </c:pt>
                <c:pt idx="464">
                  <c:v>1.6879887580871582</c:v>
                </c:pt>
                <c:pt idx="465">
                  <c:v>1.995206356048584</c:v>
                </c:pt>
                <c:pt idx="466">
                  <c:v>2.2350771427154541</c:v>
                </c:pt>
                <c:pt idx="467">
                  <c:v>2.3891613483428955</c:v>
                </c:pt>
                <c:pt idx="468">
                  <c:v>2.4557814598083496</c:v>
                </c:pt>
                <c:pt idx="469">
                  <c:v>2.4621994495391846</c:v>
                </c:pt>
                <c:pt idx="470">
                  <c:v>2.4519543647766113</c:v>
                </c:pt>
                <c:pt idx="471">
                  <c:v>2.428943395614624</c:v>
                </c:pt>
                <c:pt idx="472">
                  <c:v>2.3952474594116211</c:v>
                </c:pt>
                <c:pt idx="473">
                  <c:v>2.354149341583252</c:v>
                </c:pt>
                <c:pt idx="474">
                  <c:v>2.3096194267272949</c:v>
                </c:pt>
                <c:pt idx="475">
                  <c:v>2.2629501819610596</c:v>
                </c:pt>
                <c:pt idx="476">
                  <c:v>2.2338030338287354</c:v>
                </c:pt>
                <c:pt idx="477">
                  <c:v>2.2397251129150391</c:v>
                </c:pt>
                <c:pt idx="478">
                  <c:v>2.2827153205871582</c:v>
                </c:pt>
                <c:pt idx="479">
                  <c:v>2.3529982566833496</c:v>
                </c:pt>
                <c:pt idx="480">
                  <c:v>2.4311530590057373</c:v>
                </c:pt>
                <c:pt idx="481">
                  <c:v>2.492173433303833</c:v>
                </c:pt>
                <c:pt idx="482">
                  <c:v>2.5245449542999268</c:v>
                </c:pt>
                <c:pt idx="483">
                  <c:v>2.5049710273742676</c:v>
                </c:pt>
                <c:pt idx="484">
                  <c:v>2.4465875625610352</c:v>
                </c:pt>
                <c:pt idx="485">
                  <c:v>2.354374885559082</c:v>
                </c:pt>
                <c:pt idx="486">
                  <c:v>2.2358894348144531</c:v>
                </c:pt>
                <c:pt idx="487">
                  <c:v>2.1127562522888184</c:v>
                </c:pt>
                <c:pt idx="488">
                  <c:v>1.9864686727523804</c:v>
                </c:pt>
                <c:pt idx="489">
                  <c:v>1.8612873554229736</c:v>
                </c:pt>
                <c:pt idx="490">
                  <c:v>1.7513333559036255</c:v>
                </c:pt>
                <c:pt idx="491">
                  <c:v>1.6551221609115601</c:v>
                </c:pt>
                <c:pt idx="492">
                  <c:v>1.5761579275131226</c:v>
                </c:pt>
                <c:pt idx="493">
                  <c:v>1.5265030860900879</c:v>
                </c:pt>
                <c:pt idx="494">
                  <c:v>1.5133156776428223</c:v>
                </c:pt>
                <c:pt idx="495">
                  <c:v>1.5243691205978394</c:v>
                </c:pt>
                <c:pt idx="496">
                  <c:v>1.5542241334915161</c:v>
                </c:pt>
                <c:pt idx="497">
                  <c:v>1.5764970779418945</c:v>
                </c:pt>
                <c:pt idx="498">
                  <c:v>1.5805251598358154</c:v>
                </c:pt>
                <c:pt idx="499">
                  <c:v>1.5623863935470581</c:v>
                </c:pt>
                <c:pt idx="500">
                  <c:v>1.519871711730957</c:v>
                </c:pt>
                <c:pt idx="501">
                  <c:v>1.4800000190734863</c:v>
                </c:pt>
                <c:pt idx="502">
                  <c:v>1.4677071571350098</c:v>
                </c:pt>
                <c:pt idx="503">
                  <c:v>1.4604331254959106</c:v>
                </c:pt>
                <c:pt idx="504">
                  <c:v>1.4251270294189453</c:v>
                </c:pt>
                <c:pt idx="505">
                  <c:v>1.3274350166320801</c:v>
                </c:pt>
                <c:pt idx="506">
                  <c:v>1.1549489498138428</c:v>
                </c:pt>
                <c:pt idx="507">
                  <c:v>0.89578187465667725</c:v>
                </c:pt>
                <c:pt idx="508">
                  <c:v>0.55403333902359009</c:v>
                </c:pt>
                <c:pt idx="509">
                  <c:v>0.13622793555259705</c:v>
                </c:pt>
                <c:pt idx="510">
                  <c:v>-0.3144335150718689</c:v>
                </c:pt>
                <c:pt idx="511">
                  <c:v>-0.70638203620910645</c:v>
                </c:pt>
                <c:pt idx="512">
                  <c:v>-0.95948648452758789</c:v>
                </c:pt>
                <c:pt idx="513">
                  <c:v>-1.0436419248580933</c:v>
                </c:pt>
                <c:pt idx="514">
                  <c:v>-0.9819602370262146</c:v>
                </c:pt>
                <c:pt idx="515">
                  <c:v>-0.85663378238677979</c:v>
                </c:pt>
                <c:pt idx="516">
                  <c:v>-0.77162784337997437</c:v>
                </c:pt>
                <c:pt idx="517">
                  <c:v>-0.76525974273681641</c:v>
                </c:pt>
                <c:pt idx="518">
                  <c:v>-0.8404354453086853</c:v>
                </c:pt>
                <c:pt idx="519">
                  <c:v>-0.98971325159072876</c:v>
                </c:pt>
                <c:pt idx="520">
                  <c:v>-1.2147510051727295</c:v>
                </c:pt>
                <c:pt idx="521">
                  <c:v>-1.5055668354034424</c:v>
                </c:pt>
                <c:pt idx="522">
                  <c:v>-1.8191190958023071</c:v>
                </c:pt>
                <c:pt idx="523">
                  <c:v>-2.1067328453063965</c:v>
                </c:pt>
                <c:pt idx="524">
                  <c:v>-2.3441212177276611</c:v>
                </c:pt>
                <c:pt idx="525">
                  <c:v>-2.5245728492736816</c:v>
                </c:pt>
                <c:pt idx="526">
                  <c:v>-2.6707637310028076</c:v>
                </c:pt>
                <c:pt idx="527">
                  <c:v>-2.787545919418335</c:v>
                </c:pt>
                <c:pt idx="528">
                  <c:v>-2.8612861633300781</c:v>
                </c:pt>
                <c:pt idx="529">
                  <c:v>-2.8820972442626953</c:v>
                </c:pt>
                <c:pt idx="530">
                  <c:v>-2.8527138233184814</c:v>
                </c:pt>
                <c:pt idx="531">
                  <c:v>-2.790147066116333</c:v>
                </c:pt>
                <c:pt idx="532">
                  <c:v>-2.7001240253448486</c:v>
                </c:pt>
                <c:pt idx="533">
                  <c:v>-2.5917994976043701</c:v>
                </c:pt>
                <c:pt idx="534">
                  <c:v>-2.4779586791992188</c:v>
                </c:pt>
                <c:pt idx="535">
                  <c:v>-2.3701832294464111</c:v>
                </c:pt>
                <c:pt idx="536">
                  <c:v>-2.2734615802764893</c:v>
                </c:pt>
                <c:pt idx="537">
                  <c:v>-2.1873788833618164</c:v>
                </c:pt>
                <c:pt idx="538">
                  <c:v>-2.1159243583679199</c:v>
                </c:pt>
                <c:pt idx="539">
                  <c:v>-2.0709192752838135</c:v>
                </c:pt>
                <c:pt idx="540">
                  <c:v>-2.0588920116424561</c:v>
                </c:pt>
                <c:pt idx="541">
                  <c:v>-2.0828850269317627</c:v>
                </c:pt>
                <c:pt idx="542">
                  <c:v>-2.1312224864959717</c:v>
                </c:pt>
                <c:pt idx="543">
                  <c:v>-2.2004239559173584</c:v>
                </c:pt>
                <c:pt idx="544">
                  <c:v>-2.2724483013153076</c:v>
                </c:pt>
                <c:pt idx="545">
                  <c:v>-2.336665153503418</c:v>
                </c:pt>
                <c:pt idx="546">
                  <c:v>-2.3652257919311523</c:v>
                </c:pt>
                <c:pt idx="547">
                  <c:v>-2.3500692844390869</c:v>
                </c:pt>
                <c:pt idx="548">
                  <c:v>-2.2907652854919434</c:v>
                </c:pt>
                <c:pt idx="549">
                  <c:v>-2.2009127140045166</c:v>
                </c:pt>
                <c:pt idx="550">
                  <c:v>-2.089606761932373</c:v>
                </c:pt>
                <c:pt idx="551">
                  <c:v>-1.9629050493240356</c:v>
                </c:pt>
                <c:pt idx="552">
                  <c:v>-1.8228944540023804</c:v>
                </c:pt>
                <c:pt idx="553">
                  <c:v>-1.6734466552734375</c:v>
                </c:pt>
                <c:pt idx="554">
                  <c:v>-1.520538330078125</c:v>
                </c:pt>
                <c:pt idx="555">
                  <c:v>-1.3722009658813477</c:v>
                </c:pt>
                <c:pt idx="556">
                  <c:v>-1.2167322635650635</c:v>
                </c:pt>
                <c:pt idx="557">
                  <c:v>-1.0602272748947144</c:v>
                </c:pt>
                <c:pt idx="558">
                  <c:v>-0.88800573348999023</c:v>
                </c:pt>
                <c:pt idx="559">
                  <c:v>-0.70257848501205444</c:v>
                </c:pt>
                <c:pt idx="560">
                  <c:v>-0.50059264898300171</c:v>
                </c:pt>
                <c:pt idx="561">
                  <c:v>-0.28939199447631836</c:v>
                </c:pt>
                <c:pt idx="562">
                  <c:v>-7.1183763444423676E-2</c:v>
                </c:pt>
                <c:pt idx="563">
                  <c:v>0.13803599774837494</c:v>
                </c:pt>
                <c:pt idx="564">
                  <c:v>0.34407198429107666</c:v>
                </c:pt>
                <c:pt idx="565">
                  <c:v>0.53335779905319214</c:v>
                </c:pt>
                <c:pt idx="566">
                  <c:v>0.70083600282669067</c:v>
                </c:pt>
                <c:pt idx="567">
                  <c:v>0.87027758359909058</c:v>
                </c:pt>
                <c:pt idx="568">
                  <c:v>1.0645925998687744</c:v>
                </c:pt>
                <c:pt idx="569">
                  <c:v>1.3070821762084961</c:v>
                </c:pt>
                <c:pt idx="570">
                  <c:v>1.5773880481719971</c:v>
                </c:pt>
                <c:pt idx="571">
                  <c:v>1.8554296493530273</c:v>
                </c:pt>
                <c:pt idx="572">
                  <c:v>2.1173028945922852</c:v>
                </c:pt>
                <c:pt idx="573">
                  <c:v>2.3490550518035889</c:v>
                </c:pt>
                <c:pt idx="574">
                  <c:v>2.517972469329834</c:v>
                </c:pt>
                <c:pt idx="575">
                  <c:v>2.6063339710235596</c:v>
                </c:pt>
                <c:pt idx="576">
                  <c:v>2.6265716552734375</c:v>
                </c:pt>
                <c:pt idx="577">
                  <c:v>2.5984122753143311</c:v>
                </c:pt>
                <c:pt idx="578">
                  <c:v>2.5323681831359863</c:v>
                </c:pt>
                <c:pt idx="579">
                  <c:v>2.4659392833709717</c:v>
                </c:pt>
                <c:pt idx="580">
                  <c:v>2.4147796630859375</c:v>
                </c:pt>
                <c:pt idx="581">
                  <c:v>2.408109188079834</c:v>
                </c:pt>
                <c:pt idx="582">
                  <c:v>2.4497363567352295</c:v>
                </c:pt>
                <c:pt idx="583">
                  <c:v>2.5363764762878418</c:v>
                </c:pt>
                <c:pt idx="584">
                  <c:v>2.6539711952209473</c:v>
                </c:pt>
                <c:pt idx="585">
                  <c:v>2.7648513317108154</c:v>
                </c:pt>
                <c:pt idx="586">
                  <c:v>2.8494744300842285</c:v>
                </c:pt>
                <c:pt idx="587">
                  <c:v>2.8877966403961182</c:v>
                </c:pt>
                <c:pt idx="588">
                  <c:v>2.8839845657348633</c:v>
                </c:pt>
                <c:pt idx="589">
                  <c:v>2.8374724388122559</c:v>
                </c:pt>
                <c:pt idx="590">
                  <c:v>2.7459056377410889</c:v>
                </c:pt>
                <c:pt idx="591">
                  <c:v>2.6102721691131592</c:v>
                </c:pt>
                <c:pt idx="592">
                  <c:v>2.4535384178161621</c:v>
                </c:pt>
                <c:pt idx="593">
                  <c:v>2.2992970943450928</c:v>
                </c:pt>
                <c:pt idx="594">
                  <c:v>2.152019739151001</c:v>
                </c:pt>
                <c:pt idx="595">
                  <c:v>2.024677038192749</c:v>
                </c:pt>
                <c:pt idx="596">
                  <c:v>1.9309778213500977</c:v>
                </c:pt>
                <c:pt idx="597">
                  <c:v>1.8426945209503174</c:v>
                </c:pt>
                <c:pt idx="598">
                  <c:v>1.7537581920623779</c:v>
                </c:pt>
                <c:pt idx="599">
                  <c:v>1.6679731607437134</c:v>
                </c:pt>
                <c:pt idx="600">
                  <c:v>1.6043142080307007</c:v>
                </c:pt>
                <c:pt idx="601">
                  <c:v>1.5600844621658325</c:v>
                </c:pt>
                <c:pt idx="602">
                  <c:v>1.5242869853973389</c:v>
                </c:pt>
                <c:pt idx="603">
                  <c:v>1.482995867729187</c:v>
                </c:pt>
                <c:pt idx="604">
                  <c:v>1.4300253391265869</c:v>
                </c:pt>
                <c:pt idx="605">
                  <c:v>1.3732153177261353</c:v>
                </c:pt>
                <c:pt idx="606">
                  <c:v>1.3168114423751831</c:v>
                </c:pt>
                <c:pt idx="607">
                  <c:v>1.2602109909057617</c:v>
                </c:pt>
                <c:pt idx="608">
                  <c:v>1.2104822397232056</c:v>
                </c:pt>
                <c:pt idx="609">
                  <c:v>1.1707872152328491</c:v>
                </c:pt>
                <c:pt idx="610">
                  <c:v>1.1356332302093506</c:v>
                </c:pt>
                <c:pt idx="611">
                  <c:v>1.0973851680755615</c:v>
                </c:pt>
                <c:pt idx="612">
                  <c:v>1.0209898948669434</c:v>
                </c:pt>
                <c:pt idx="613">
                  <c:v>0.87782913446426392</c:v>
                </c:pt>
                <c:pt idx="614">
                  <c:v>0.66028434038162231</c:v>
                </c:pt>
                <c:pt idx="615">
                  <c:v>0.36989188194274902</c:v>
                </c:pt>
                <c:pt idx="616">
                  <c:v>2.9234433546662331E-2</c:v>
                </c:pt>
                <c:pt idx="617">
                  <c:v>-0.32750174403190613</c:v>
                </c:pt>
                <c:pt idx="618">
                  <c:v>-0.62667804956436157</c:v>
                </c:pt>
                <c:pt idx="619">
                  <c:v>-0.82384485006332397</c:v>
                </c:pt>
                <c:pt idx="620">
                  <c:v>-0.94622772932052612</c:v>
                </c:pt>
                <c:pt idx="621">
                  <c:v>-1.0126074552536011</c:v>
                </c:pt>
                <c:pt idx="622">
                  <c:v>-1.0572010278701782</c:v>
                </c:pt>
                <c:pt idx="623">
                  <c:v>-1.1033382415771484</c:v>
                </c:pt>
                <c:pt idx="624">
                  <c:v>-1.1722214221954346</c:v>
                </c:pt>
                <c:pt idx="625">
                  <c:v>-1.3032515048980713</c:v>
                </c:pt>
                <c:pt idx="626">
                  <c:v>-1.5005701780319214</c:v>
                </c:pt>
                <c:pt idx="627">
                  <c:v>-1.7556095123291016</c:v>
                </c:pt>
                <c:pt idx="628">
                  <c:v>-2.0125446319580078</c:v>
                </c:pt>
                <c:pt idx="629">
                  <c:v>-2.2366852760314941</c:v>
                </c:pt>
                <c:pt idx="630">
                  <c:v>-2.4064898490905762</c:v>
                </c:pt>
                <c:pt idx="631">
                  <c:v>-2.5420668125152588</c:v>
                </c:pt>
                <c:pt idx="632">
                  <c:v>-2.6442763805389404</c:v>
                </c:pt>
                <c:pt idx="633">
                  <c:v>-2.7008030414581299</c:v>
                </c:pt>
                <c:pt idx="634">
                  <c:v>-2.718174934387207</c:v>
                </c:pt>
                <c:pt idx="635">
                  <c:v>-2.7294502258300781</c:v>
                </c:pt>
                <c:pt idx="636">
                  <c:v>-2.7358391284942627</c:v>
                </c:pt>
                <c:pt idx="637">
                  <c:v>-2.7379579544067383</c:v>
                </c:pt>
                <c:pt idx="638">
                  <c:v>-2.7371878623962402</c:v>
                </c:pt>
                <c:pt idx="639">
                  <c:v>-2.7316396236419678</c:v>
                </c:pt>
                <c:pt idx="640">
                  <c:v>-2.7015995979309082</c:v>
                </c:pt>
                <c:pt idx="641">
                  <c:v>-2.6463325023651123</c:v>
                </c:pt>
                <c:pt idx="642">
                  <c:v>-2.5714235305786133</c:v>
                </c:pt>
                <c:pt idx="643">
                  <c:v>-2.4712016582489014</c:v>
                </c:pt>
                <c:pt idx="644">
                  <c:v>-2.3439877033233643</c:v>
                </c:pt>
                <c:pt idx="645">
                  <c:v>-2.1922829151153564</c:v>
                </c:pt>
                <c:pt idx="646">
                  <c:v>-2.038679838180542</c:v>
                </c:pt>
                <c:pt idx="647">
                  <c:v>-1.8986407518386841</c:v>
                </c:pt>
                <c:pt idx="648">
                  <c:v>-1.8004108667373657</c:v>
                </c:pt>
                <c:pt idx="649">
                  <c:v>-1.7695802450180054</c:v>
                </c:pt>
                <c:pt idx="650">
                  <c:v>-1.8068791627883911</c:v>
                </c:pt>
                <c:pt idx="651">
                  <c:v>-1.9052636623382568</c:v>
                </c:pt>
                <c:pt idx="652">
                  <c:v>-2.0158390998840332</c:v>
                </c:pt>
                <c:pt idx="653">
                  <c:v>-2.0811517238616943</c:v>
                </c:pt>
                <c:pt idx="654">
                  <c:v>-2.077465295791626</c:v>
                </c:pt>
                <c:pt idx="655">
                  <c:v>-1.9949702024459839</c:v>
                </c:pt>
                <c:pt idx="656">
                  <c:v>-1.8608236312866211</c:v>
                </c:pt>
                <c:pt idx="657">
                  <c:v>-1.6978955268859863</c:v>
                </c:pt>
                <c:pt idx="658">
                  <c:v>-1.5262987613677979</c:v>
                </c:pt>
                <c:pt idx="659">
                  <c:v>-1.3480783700942993</c:v>
                </c:pt>
                <c:pt idx="660">
                  <c:v>-1.1803610324859619</c:v>
                </c:pt>
                <c:pt idx="661">
                  <c:v>-1.0404906272888184</c:v>
                </c:pt>
                <c:pt idx="662">
                  <c:v>-0.92819732427597046</c:v>
                </c:pt>
                <c:pt idx="663">
                  <c:v>-0.83966130018234253</c:v>
                </c:pt>
                <c:pt idx="664">
                  <c:v>-0.76014357805252075</c:v>
                </c:pt>
                <c:pt idx="665">
                  <c:v>-0.66747170686721802</c:v>
                </c:pt>
                <c:pt idx="666">
                  <c:v>-0.54382991790771484</c:v>
                </c:pt>
                <c:pt idx="667">
                  <c:v>-0.39990377426147461</c:v>
                </c:pt>
                <c:pt idx="668">
                  <c:v>-0.23669540882110596</c:v>
                </c:pt>
                <c:pt idx="669">
                  <c:v>-5.9867210686206818E-2</c:v>
                </c:pt>
                <c:pt idx="670">
                  <c:v>0.1186857596039772</c:v>
                </c:pt>
                <c:pt idx="671">
                  <c:v>0.3058340847492218</c:v>
                </c:pt>
                <c:pt idx="672">
                  <c:v>0.49092349410057068</c:v>
                </c:pt>
                <c:pt idx="673">
                  <c:v>0.68202227354049683</c:v>
                </c:pt>
                <c:pt idx="674">
                  <c:v>0.88633865118026733</c:v>
                </c:pt>
                <c:pt idx="675">
                  <c:v>1.126055121421814</c:v>
                </c:pt>
                <c:pt idx="676">
                  <c:v>1.4141907691955566</c:v>
                </c:pt>
                <c:pt idx="677">
                  <c:v>1.7359316349029541</c:v>
                </c:pt>
                <c:pt idx="678">
                  <c:v>2.0548534393310547</c:v>
                </c:pt>
                <c:pt idx="679">
                  <c:v>2.3249232769012451</c:v>
                </c:pt>
                <c:pt idx="680">
                  <c:v>2.5137310028076172</c:v>
                </c:pt>
                <c:pt idx="681">
                  <c:v>2.6065444946289062</c:v>
                </c:pt>
                <c:pt idx="682">
                  <c:v>2.5964291095733643</c:v>
                </c:pt>
                <c:pt idx="683">
                  <c:v>2.5013561248779297</c:v>
                </c:pt>
                <c:pt idx="684">
                  <c:v>2.3564112186431885</c:v>
                </c:pt>
                <c:pt idx="685">
                  <c:v>2.2138683795928955</c:v>
                </c:pt>
                <c:pt idx="686">
                  <c:v>2.1038632392883301</c:v>
                </c:pt>
                <c:pt idx="687">
                  <c:v>2.0508465766906738</c:v>
                </c:pt>
                <c:pt idx="688">
                  <c:v>2.0609099864959717</c:v>
                </c:pt>
                <c:pt idx="689">
                  <c:v>2.129523754119873</c:v>
                </c:pt>
                <c:pt idx="690">
                  <c:v>2.2340297698974609</c:v>
                </c:pt>
                <c:pt idx="691">
                  <c:v>2.3514389991760254</c:v>
                </c:pt>
                <c:pt idx="692">
                  <c:v>2.4555399417877197</c:v>
                </c:pt>
                <c:pt idx="693">
                  <c:v>2.5230526924133301</c:v>
                </c:pt>
                <c:pt idx="694">
                  <c:v>2.5547356605529785</c:v>
                </c:pt>
                <c:pt idx="695">
                  <c:v>2.5570924282073975</c:v>
                </c:pt>
                <c:pt idx="696">
                  <c:v>2.525080680847168</c:v>
                </c:pt>
                <c:pt idx="697">
                  <c:v>2.4579038619995117</c:v>
                </c:pt>
                <c:pt idx="698">
                  <c:v>2.3558602333068848</c:v>
                </c:pt>
                <c:pt idx="699">
                  <c:v>2.2315962314605713</c:v>
                </c:pt>
                <c:pt idx="700">
                  <c:v>2.1024458408355713</c:v>
                </c:pt>
                <c:pt idx="701">
                  <c:v>1.9694235324859619</c:v>
                </c:pt>
                <c:pt idx="702">
                  <c:v>1.8362576961517334</c:v>
                </c:pt>
                <c:pt idx="703">
                  <c:v>1.7112983465194702</c:v>
                </c:pt>
                <c:pt idx="704">
                  <c:v>1.599895715713501</c:v>
                </c:pt>
                <c:pt idx="705">
                  <c:v>1.5030094385147095</c:v>
                </c:pt>
                <c:pt idx="706">
                  <c:v>1.4303243160247803</c:v>
                </c:pt>
                <c:pt idx="707">
                  <c:v>1.3829549551010132</c:v>
                </c:pt>
                <c:pt idx="708">
                  <c:v>1.3538635969161987</c:v>
                </c:pt>
                <c:pt idx="709">
                  <c:v>1.3300328254699707</c:v>
                </c:pt>
                <c:pt idx="710">
                  <c:v>1.3209500312805176</c:v>
                </c:pt>
                <c:pt idx="711">
                  <c:v>1.3032370805740356</c:v>
                </c:pt>
                <c:pt idx="712">
                  <c:v>1.2616691589355469</c:v>
                </c:pt>
                <c:pt idx="713">
                  <c:v>1.2194986343383789</c:v>
                </c:pt>
                <c:pt idx="714">
                  <c:v>1.1848164796829224</c:v>
                </c:pt>
                <c:pt idx="715">
                  <c:v>1.1590454578399658</c:v>
                </c:pt>
                <c:pt idx="716">
                  <c:v>1.1412200927734375</c:v>
                </c:pt>
                <c:pt idx="717">
                  <c:v>1.104123592376709</c:v>
                </c:pt>
                <c:pt idx="718">
                  <c:v>1.0091830492019653</c:v>
                </c:pt>
                <c:pt idx="719">
                  <c:v>0.84397190809249878</c:v>
                </c:pt>
                <c:pt idx="720">
                  <c:v>0.60025542974472046</c:v>
                </c:pt>
                <c:pt idx="721">
                  <c:v>0.28615736961364746</c:v>
                </c:pt>
                <c:pt idx="722">
                  <c:v>-4.8272527754306793E-2</c:v>
                </c:pt>
                <c:pt idx="723">
                  <c:v>-0.35804173350334167</c:v>
                </c:pt>
                <c:pt idx="724">
                  <c:v>-0.60378062725067139</c:v>
                </c:pt>
                <c:pt idx="725">
                  <c:v>-0.79741978645324707</c:v>
                </c:pt>
                <c:pt idx="726">
                  <c:v>-0.96988105773925781</c:v>
                </c:pt>
                <c:pt idx="727">
                  <c:v>-1.1578459739685059</c:v>
                </c:pt>
                <c:pt idx="728">
                  <c:v>-1.3487794399261475</c:v>
                </c:pt>
                <c:pt idx="729">
                  <c:v>-1.5323911905288696</c:v>
                </c:pt>
                <c:pt idx="730">
                  <c:v>-1.7181427478790283</c:v>
                </c:pt>
                <c:pt idx="731">
                  <c:v>-1.8949823379516602</c:v>
                </c:pt>
                <c:pt idx="732">
                  <c:v>-2.0540673732757568</c:v>
                </c:pt>
                <c:pt idx="733">
                  <c:v>-2.185999870300293</c:v>
                </c:pt>
                <c:pt idx="734">
                  <c:v>-2.2950654029846191</c:v>
                </c:pt>
                <c:pt idx="735">
                  <c:v>-2.3891065120697021</c:v>
                </c:pt>
                <c:pt idx="736">
                  <c:v>-2.4526429176330566</c:v>
                </c:pt>
                <c:pt idx="737">
                  <c:v>-2.4996423721313477</c:v>
                </c:pt>
                <c:pt idx="738">
                  <c:v>-2.5488471984863281</c:v>
                </c:pt>
                <c:pt idx="739">
                  <c:v>-2.6084573268890381</c:v>
                </c:pt>
                <c:pt idx="740">
                  <c:v>-2.6766414642333984</c:v>
                </c:pt>
                <c:pt idx="741">
                  <c:v>-2.7238061428070068</c:v>
                </c:pt>
                <c:pt idx="742">
                  <c:v>-2.7379505634307861</c:v>
                </c:pt>
                <c:pt idx="743">
                  <c:v>-2.7100701332092285</c:v>
                </c:pt>
                <c:pt idx="744">
                  <c:v>-2.6307318210601807</c:v>
                </c:pt>
                <c:pt idx="745">
                  <c:v>-2.5266859531402588</c:v>
                </c:pt>
                <c:pt idx="746">
                  <c:v>-2.4194455146789551</c:v>
                </c:pt>
                <c:pt idx="747">
                  <c:v>-2.3325033187866211</c:v>
                </c:pt>
                <c:pt idx="748">
                  <c:v>-2.2679214477539062</c:v>
                </c:pt>
                <c:pt idx="749">
                  <c:v>-2.2266006469726562</c:v>
                </c:pt>
                <c:pt idx="750">
                  <c:v>-2.2094109058380127</c:v>
                </c:pt>
                <c:pt idx="751">
                  <c:v>-2.1999115943908691</c:v>
                </c:pt>
                <c:pt idx="752">
                  <c:v>-2.1969187259674072</c:v>
                </c:pt>
                <c:pt idx="753">
                  <c:v>-2.1945462226867676</c:v>
                </c:pt>
                <c:pt idx="754">
                  <c:v>-2.1815919876098633</c:v>
                </c:pt>
                <c:pt idx="755">
                  <c:v>-2.1458718776702881</c:v>
                </c:pt>
                <c:pt idx="756">
                  <c:v>-2.0908079147338867</c:v>
                </c:pt>
                <c:pt idx="757">
                  <c:v>-2.0177257061004639</c:v>
                </c:pt>
                <c:pt idx="758">
                  <c:v>-1.9428141117095947</c:v>
                </c:pt>
                <c:pt idx="759">
                  <c:v>-1.8641974925994873</c:v>
                </c:pt>
                <c:pt idx="760">
                  <c:v>-1.794032096862793</c:v>
                </c:pt>
                <c:pt idx="761">
                  <c:v>-1.7405956983566284</c:v>
                </c:pt>
                <c:pt idx="762">
                  <c:v>-1.6930832862854004</c:v>
                </c:pt>
                <c:pt idx="763">
                  <c:v>-1.6344584226608276</c:v>
                </c:pt>
                <c:pt idx="764">
                  <c:v>-1.5405502319335938</c:v>
                </c:pt>
                <c:pt idx="765">
                  <c:v>-1.4018900394439697</c:v>
                </c:pt>
                <c:pt idx="766">
                  <c:v>-1.2203905582427979</c:v>
                </c:pt>
                <c:pt idx="767">
                  <c:v>-0.99932765960693359</c:v>
                </c:pt>
                <c:pt idx="768">
                  <c:v>-0.76966732740402222</c:v>
                </c:pt>
                <c:pt idx="769">
                  <c:v>-0.54408961534500122</c:v>
                </c:pt>
                <c:pt idx="770">
                  <c:v>-0.33480799198150635</c:v>
                </c:pt>
                <c:pt idx="771">
                  <c:v>-0.14128053188323975</c:v>
                </c:pt>
                <c:pt idx="772">
                  <c:v>4.4936757534742355E-2</c:v>
                </c:pt>
                <c:pt idx="773">
                  <c:v>0.21194764971733093</c:v>
                </c:pt>
                <c:pt idx="774">
                  <c:v>0.35011377930641174</c:v>
                </c:pt>
                <c:pt idx="775">
                  <c:v>0.44810184836387634</c:v>
                </c:pt>
                <c:pt idx="776">
                  <c:v>0.51580852270126343</c:v>
                </c:pt>
                <c:pt idx="777">
                  <c:v>0.5670589804649353</c:v>
                </c:pt>
                <c:pt idx="778">
                  <c:v>0.64130443334579468</c:v>
                </c:pt>
                <c:pt idx="779">
                  <c:v>0.75948959589004517</c:v>
                </c:pt>
                <c:pt idx="780">
                  <c:v>0.93602520227432251</c:v>
                </c:pt>
                <c:pt idx="781">
                  <c:v>1.1891499757766724</c:v>
                </c:pt>
                <c:pt idx="782">
                  <c:v>1.4952566623687744</c:v>
                </c:pt>
                <c:pt idx="783">
                  <c:v>1.8049649000167847</c:v>
                </c:pt>
                <c:pt idx="784">
                  <c:v>2.0782849788665771</c:v>
                </c:pt>
                <c:pt idx="785">
                  <c:v>2.2814693450927734</c:v>
                </c:pt>
                <c:pt idx="786">
                  <c:v>2.3970305919647217</c:v>
                </c:pt>
                <c:pt idx="787">
                  <c:v>2.4396021366119385</c:v>
                </c:pt>
                <c:pt idx="788">
                  <c:v>2.4467952251434326</c:v>
                </c:pt>
                <c:pt idx="789">
                  <c:v>2.4422852993011475</c:v>
                </c:pt>
                <c:pt idx="790">
                  <c:v>2.4526641368865967</c:v>
                </c:pt>
                <c:pt idx="791">
                  <c:v>2.4696173667907715</c:v>
                </c:pt>
                <c:pt idx="792">
                  <c:v>2.4826018810272217</c:v>
                </c:pt>
                <c:pt idx="793">
                  <c:v>2.479619026184082</c:v>
                </c:pt>
                <c:pt idx="794">
                  <c:v>2.469524621963501</c:v>
                </c:pt>
                <c:pt idx="795">
                  <c:v>2.4675781726837158</c:v>
                </c:pt>
                <c:pt idx="796">
                  <c:v>2.4680666923522949</c:v>
                </c:pt>
                <c:pt idx="797">
                  <c:v>2.4771044254302979</c:v>
                </c:pt>
                <c:pt idx="798">
                  <c:v>2.4914302825927734</c:v>
                </c:pt>
                <c:pt idx="799">
                  <c:v>2.4977462291717529</c:v>
                </c:pt>
                <c:pt idx="800">
                  <c:v>2.4931864738464355</c:v>
                </c:pt>
                <c:pt idx="801">
                  <c:v>2.467648983001709</c:v>
                </c:pt>
                <c:pt idx="802">
                  <c:v>2.4066038131713867</c:v>
                </c:pt>
                <c:pt idx="803">
                  <c:v>2.3122146129608154</c:v>
                </c:pt>
                <c:pt idx="804">
                  <c:v>2.1896243095397949</c:v>
                </c:pt>
                <c:pt idx="805">
                  <c:v>2.0586302280426025</c:v>
                </c:pt>
                <c:pt idx="806">
                  <c:v>1.9282345771789551</c:v>
                </c:pt>
                <c:pt idx="807">
                  <c:v>1.8139630556106567</c:v>
                </c:pt>
                <c:pt idx="808">
                  <c:v>1.7199100255966187</c:v>
                </c:pt>
                <c:pt idx="809">
                  <c:v>1.6447960138320923</c:v>
                </c:pt>
                <c:pt idx="810">
                  <c:v>1.5844376087188721</c:v>
                </c:pt>
                <c:pt idx="811">
                  <c:v>1.5452364683151245</c:v>
                </c:pt>
                <c:pt idx="812">
                  <c:v>1.5206727981567383</c:v>
                </c:pt>
                <c:pt idx="813">
                  <c:v>1.5169143676757812</c:v>
                </c:pt>
                <c:pt idx="814">
                  <c:v>1.5184686183929443</c:v>
                </c:pt>
                <c:pt idx="815">
                  <c:v>1.5291436910629272</c:v>
                </c:pt>
                <c:pt idx="816">
                  <c:v>1.530516505241394</c:v>
                </c:pt>
                <c:pt idx="817">
                  <c:v>1.5187258720397949</c:v>
                </c:pt>
                <c:pt idx="818">
                  <c:v>1.488908052444458</c:v>
                </c:pt>
                <c:pt idx="819">
                  <c:v>1.4475308656692505</c:v>
                </c:pt>
                <c:pt idx="820">
                  <c:v>1.3855324983596802</c:v>
                </c:pt>
                <c:pt idx="821">
                  <c:v>1.3047628402709961</c:v>
                </c:pt>
                <c:pt idx="822">
                  <c:v>1.1951428651809692</c:v>
                </c:pt>
                <c:pt idx="823">
                  <c:v>1.0592936277389526</c:v>
                </c:pt>
                <c:pt idx="824">
                  <c:v>0.85537368059158325</c:v>
                </c:pt>
                <c:pt idx="825">
                  <c:v>0.57271683216094971</c:v>
                </c:pt>
                <c:pt idx="826">
                  <c:v>0.22942948341369629</c:v>
                </c:pt>
                <c:pt idx="827">
                  <c:v>-0.10979292541742325</c:v>
                </c:pt>
                <c:pt idx="828">
                  <c:v>-0.39124563336372375</c:v>
                </c:pt>
                <c:pt idx="829">
                  <c:v>-0.57097327709197998</c:v>
                </c:pt>
                <c:pt idx="830">
                  <c:v>-0.66601032018661499</c:v>
                </c:pt>
                <c:pt idx="831">
                  <c:v>-0.71739816665649414</c:v>
                </c:pt>
                <c:pt idx="832">
                  <c:v>-0.7868267297744751</c:v>
                </c:pt>
                <c:pt idx="833">
                  <c:v>-0.94714969396591187</c:v>
                </c:pt>
                <c:pt idx="834">
                  <c:v>-1.1956332921981812</c:v>
                </c:pt>
                <c:pt idx="835">
                  <c:v>-1.5058163404464722</c:v>
                </c:pt>
                <c:pt idx="836">
                  <c:v>-1.8409773111343384</c:v>
                </c:pt>
                <c:pt idx="837">
                  <c:v>-2.1516861915588379</c:v>
                </c:pt>
                <c:pt idx="838">
                  <c:v>-2.3795101642608643</c:v>
                </c:pt>
                <c:pt idx="839">
                  <c:v>-2.5088801383972168</c:v>
                </c:pt>
                <c:pt idx="840">
                  <c:v>-2.5797226428985596</c:v>
                </c:pt>
                <c:pt idx="841">
                  <c:v>-2.630507230758667</c:v>
                </c:pt>
                <c:pt idx="842">
                  <c:v>-2.6675853729248047</c:v>
                </c:pt>
                <c:pt idx="843">
                  <c:v>-2.7113969326019287</c:v>
                </c:pt>
                <c:pt idx="844">
                  <c:v>-2.775468111038208</c:v>
                </c:pt>
                <c:pt idx="845">
                  <c:v>-2.8538062572479248</c:v>
                </c:pt>
                <c:pt idx="846">
                  <c:v>-2.9251961708068848</c:v>
                </c:pt>
                <c:pt idx="847">
                  <c:v>-2.9509673118591309</c:v>
                </c:pt>
                <c:pt idx="848">
                  <c:v>-2.9245262145996094</c:v>
                </c:pt>
                <c:pt idx="849">
                  <c:v>-2.8521864414215088</c:v>
                </c:pt>
                <c:pt idx="850">
                  <c:v>-2.7443253993988037</c:v>
                </c:pt>
                <c:pt idx="851">
                  <c:v>-2.6237912178039551</c:v>
                </c:pt>
                <c:pt idx="852">
                  <c:v>-2.5048797130584717</c:v>
                </c:pt>
                <c:pt idx="853">
                  <c:v>-2.3957138061523438</c:v>
                </c:pt>
                <c:pt idx="854">
                  <c:v>-2.3022575378417969</c:v>
                </c:pt>
                <c:pt idx="855">
                  <c:v>-2.2425258159637451</c:v>
                </c:pt>
                <c:pt idx="856">
                  <c:v>-2.2095541954040527</c:v>
                </c:pt>
                <c:pt idx="857">
                  <c:v>-2.1926670074462891</c:v>
                </c:pt>
                <c:pt idx="858">
                  <c:v>-2.1772994995117188</c:v>
                </c:pt>
                <c:pt idx="859">
                  <c:v>-2.154609203338623</c:v>
                </c:pt>
                <c:pt idx="860">
                  <c:v>-2.1211440563201904</c:v>
                </c:pt>
                <c:pt idx="861">
                  <c:v>-2.0677566528320312</c:v>
                </c:pt>
                <c:pt idx="862">
                  <c:v>-2.0050933361053467</c:v>
                </c:pt>
                <c:pt idx="863">
                  <c:v>-1.9464297294616699</c:v>
                </c:pt>
                <c:pt idx="864">
                  <c:v>-1.8950741291046143</c:v>
                </c:pt>
                <c:pt idx="865">
                  <c:v>-1.8478679656982422</c:v>
                </c:pt>
                <c:pt idx="866">
                  <c:v>-1.8074347972869873</c:v>
                </c:pt>
                <c:pt idx="867">
                  <c:v>-1.7569531202316284</c:v>
                </c:pt>
                <c:pt idx="868">
                  <c:v>-1.6912018060684204</c:v>
                </c:pt>
                <c:pt idx="869">
                  <c:v>-1.5974854230880737</c:v>
                </c:pt>
                <c:pt idx="870">
                  <c:v>-1.4667830467224121</c:v>
                </c:pt>
                <c:pt idx="871">
                  <c:v>-1.2970085144042969</c:v>
                </c:pt>
                <c:pt idx="872">
                  <c:v>-1.1059504747390747</c:v>
                </c:pt>
                <c:pt idx="873">
                  <c:v>-0.89438676834106445</c:v>
                </c:pt>
                <c:pt idx="874">
                  <c:v>-0.67477905750274658</c:v>
                </c:pt>
                <c:pt idx="875">
                  <c:v>-0.45602709054946899</c:v>
                </c:pt>
                <c:pt idx="876">
                  <c:v>-0.24845843017101288</c:v>
                </c:pt>
                <c:pt idx="877">
                  <c:v>-5.0883296877145767E-2</c:v>
                </c:pt>
                <c:pt idx="878">
                  <c:v>0.13306283950805664</c:v>
                </c:pt>
                <c:pt idx="879">
                  <c:v>0.29777684807777405</c:v>
                </c:pt>
                <c:pt idx="880">
                  <c:v>0.44606167078018188</c:v>
                </c:pt>
                <c:pt idx="881">
                  <c:v>0.56367409229278564</c:v>
                </c:pt>
                <c:pt idx="882">
                  <c:v>0.66195380687713623</c:v>
                </c:pt>
                <c:pt idx="883">
                  <c:v>0.74388241767883301</c:v>
                </c:pt>
                <c:pt idx="884">
                  <c:v>0.8133549690246582</c:v>
                </c:pt>
                <c:pt idx="885">
                  <c:v>0.9129149317741394</c:v>
                </c:pt>
                <c:pt idx="886">
                  <c:v>1.0784072875976562</c:v>
                </c:pt>
                <c:pt idx="887">
                  <c:v>1.32005774974823</c:v>
                </c:pt>
                <c:pt idx="888">
                  <c:v>1.5917321443557739</c:v>
                </c:pt>
                <c:pt idx="889">
                  <c:v>1.8424538373947144</c:v>
                </c:pt>
                <c:pt idx="890">
                  <c:v>2.0356309413909912</c:v>
                </c:pt>
                <c:pt idx="891">
                  <c:v>2.1508009433746338</c:v>
                </c:pt>
                <c:pt idx="892">
                  <c:v>2.1925580501556396</c:v>
                </c:pt>
                <c:pt idx="893">
                  <c:v>2.1923484802246094</c:v>
                </c:pt>
                <c:pt idx="894">
                  <c:v>2.1685791015625</c:v>
                </c:pt>
                <c:pt idx="895">
                  <c:v>2.1449105739593506</c:v>
                </c:pt>
                <c:pt idx="896">
                  <c:v>2.1283626556396484</c:v>
                </c:pt>
                <c:pt idx="897">
                  <c:v>2.126166820526123</c:v>
                </c:pt>
                <c:pt idx="898">
                  <c:v>2.1465511322021484</c:v>
                </c:pt>
                <c:pt idx="899">
                  <c:v>2.1839852333068848</c:v>
                </c:pt>
                <c:pt idx="900">
                  <c:v>2.2470505237579346</c:v>
                </c:pt>
                <c:pt idx="901">
                  <c:v>2.319502592086792</c:v>
                </c:pt>
                <c:pt idx="902">
                  <c:v>2.3933537006378174</c:v>
                </c:pt>
                <c:pt idx="903">
                  <c:v>2.4630072116851807</c:v>
                </c:pt>
                <c:pt idx="904">
                  <c:v>2.5228865146636963</c:v>
                </c:pt>
                <c:pt idx="905">
                  <c:v>2.5658395290374756</c:v>
                </c:pt>
                <c:pt idx="906">
                  <c:v>2.5730421543121338</c:v>
                </c:pt>
                <c:pt idx="907">
                  <c:v>2.5323774814605713</c:v>
                </c:pt>
                <c:pt idx="908">
                  <c:v>2.4386615753173828</c:v>
                </c:pt>
                <c:pt idx="909">
                  <c:v>2.2978866100311279</c:v>
                </c:pt>
                <c:pt idx="910">
                  <c:v>2.1371791362762451</c:v>
                </c:pt>
                <c:pt idx="911">
                  <c:v>1.96756911277771</c:v>
                </c:pt>
                <c:pt idx="912">
                  <c:v>1.8117398023605347</c:v>
                </c:pt>
                <c:pt idx="913">
                  <c:v>1.6847515106201172</c:v>
                </c:pt>
                <c:pt idx="914">
                  <c:v>1.5905733108520508</c:v>
                </c:pt>
                <c:pt idx="915">
                  <c:v>1.5370568037033081</c:v>
                </c:pt>
                <c:pt idx="916">
                  <c:v>1.5144624710083008</c:v>
                </c:pt>
                <c:pt idx="917">
                  <c:v>1.5117983818054199</c:v>
                </c:pt>
                <c:pt idx="918">
                  <c:v>1.5192903280258179</c:v>
                </c:pt>
                <c:pt idx="919">
                  <c:v>1.5319300889968872</c:v>
                </c:pt>
                <c:pt idx="920">
                  <c:v>1.5287324190139771</c:v>
                </c:pt>
                <c:pt idx="921">
                  <c:v>1.5073201656341553</c:v>
                </c:pt>
                <c:pt idx="922">
                  <c:v>1.4873476028442383</c:v>
                </c:pt>
                <c:pt idx="923">
                  <c:v>1.471314549446106</c:v>
                </c:pt>
                <c:pt idx="924">
                  <c:v>1.4659285545349121</c:v>
                </c:pt>
                <c:pt idx="925">
                  <c:v>1.4671581983566284</c:v>
                </c:pt>
                <c:pt idx="926">
                  <c:v>1.4771558046340942</c:v>
                </c:pt>
                <c:pt idx="927">
                  <c:v>1.4698716402053833</c:v>
                </c:pt>
                <c:pt idx="928">
                  <c:v>1.4329160451889038</c:v>
                </c:pt>
                <c:pt idx="929">
                  <c:v>1.3376678228378296</c:v>
                </c:pt>
                <c:pt idx="930">
                  <c:v>1.1568710803985596</c:v>
                </c:pt>
                <c:pt idx="931">
                  <c:v>0.89762312173843384</c:v>
                </c:pt>
                <c:pt idx="932">
                  <c:v>0.58546864986419678</c:v>
                </c:pt>
                <c:pt idx="933">
                  <c:v>0.26485568284988403</c:v>
                </c:pt>
                <c:pt idx="934">
                  <c:v>9.4465650618076324E-3</c:v>
                </c:pt>
                <c:pt idx="935">
                  <c:v>-0.14962297677993774</c:v>
                </c:pt>
                <c:pt idx="936">
                  <c:v>-0.24184185266494751</c:v>
                </c:pt>
                <c:pt idx="937">
                  <c:v>-0.32776167988777161</c:v>
                </c:pt>
                <c:pt idx="938">
                  <c:v>-0.44333219528198242</c:v>
                </c:pt>
                <c:pt idx="939">
                  <c:v>-0.60107284784317017</c:v>
                </c:pt>
                <c:pt idx="940">
                  <c:v>-0.78442376852035522</c:v>
                </c:pt>
                <c:pt idx="941">
                  <c:v>-0.96645909547805786</c:v>
                </c:pt>
                <c:pt idx="942">
                  <c:v>-1.1483112573623657</c:v>
                </c:pt>
                <c:pt idx="943">
                  <c:v>-1.3320635557174683</c:v>
                </c:pt>
                <c:pt idx="944">
                  <c:v>-1.5197576284408569</c:v>
                </c:pt>
                <c:pt idx="945">
                  <c:v>-1.6800731420516968</c:v>
                </c:pt>
                <c:pt idx="946">
                  <c:v>-1.7932721376419067</c:v>
                </c:pt>
                <c:pt idx="947">
                  <c:v>-1.862762451171875</c:v>
                </c:pt>
                <c:pt idx="948">
                  <c:v>-1.922455906867981</c:v>
                </c:pt>
                <c:pt idx="949">
                  <c:v>-2.0094912052154541</c:v>
                </c:pt>
                <c:pt idx="950">
                  <c:v>-2.1190943717956543</c:v>
                </c:pt>
                <c:pt idx="951">
                  <c:v>-2.2304565906524658</c:v>
                </c:pt>
                <c:pt idx="952">
                  <c:v>-2.3150579929351807</c:v>
                </c:pt>
                <c:pt idx="953">
                  <c:v>-2.3748073577880859</c:v>
                </c:pt>
                <c:pt idx="954">
                  <c:v>-2.4154505729675293</c:v>
                </c:pt>
                <c:pt idx="955">
                  <c:v>-2.4332020282745361</c:v>
                </c:pt>
                <c:pt idx="956">
                  <c:v>-2.4131710529327393</c:v>
                </c:pt>
                <c:pt idx="957">
                  <c:v>-2.3539502620697021</c:v>
                </c:pt>
                <c:pt idx="958">
                  <c:v>-2.27091383934021</c:v>
                </c:pt>
                <c:pt idx="959">
                  <c:v>-2.1799623966217041</c:v>
                </c:pt>
                <c:pt idx="960">
                  <c:v>-2.1035869121551514</c:v>
                </c:pt>
                <c:pt idx="961">
                  <c:v>-2.0510814189910889</c:v>
                </c:pt>
                <c:pt idx="962">
                  <c:v>-2.0247800350189209</c:v>
                </c:pt>
                <c:pt idx="963">
                  <c:v>-2.025146484375</c:v>
                </c:pt>
                <c:pt idx="964">
                  <c:v>-2.0478837490081787</c:v>
                </c:pt>
                <c:pt idx="965">
                  <c:v>-2.0925009250640869</c:v>
                </c:pt>
                <c:pt idx="966">
                  <c:v>-2.1425051689147949</c:v>
                </c:pt>
                <c:pt idx="967">
                  <c:v>-2.2017240524291992</c:v>
                </c:pt>
                <c:pt idx="968">
                  <c:v>-2.2559247016906738</c:v>
                </c:pt>
                <c:pt idx="969">
                  <c:v>-2.2969272136688232</c:v>
                </c:pt>
                <c:pt idx="970">
                  <c:v>-2.3128073215484619</c:v>
                </c:pt>
                <c:pt idx="971">
                  <c:v>-2.2954869270324707</c:v>
                </c:pt>
                <c:pt idx="972">
                  <c:v>-2.2327771186828613</c:v>
                </c:pt>
                <c:pt idx="973">
                  <c:v>-2.138155460357666</c:v>
                </c:pt>
                <c:pt idx="974">
                  <c:v>-2.0239832401275635</c:v>
                </c:pt>
                <c:pt idx="975">
                  <c:v>-1.9194071292877197</c:v>
                </c:pt>
                <c:pt idx="976">
                  <c:v>-1.8237104415893555</c:v>
                </c:pt>
                <c:pt idx="977">
                  <c:v>-1.7234933376312256</c:v>
                </c:pt>
                <c:pt idx="978">
                  <c:v>-1.6130219697952271</c:v>
                </c:pt>
                <c:pt idx="979">
                  <c:v>-1.4943665266036987</c:v>
                </c:pt>
                <c:pt idx="980">
                  <c:v>-1.3645725250244141</c:v>
                </c:pt>
                <c:pt idx="981">
                  <c:v>-1.2188760042190552</c:v>
                </c:pt>
                <c:pt idx="982">
                  <c:v>-1.0580538511276245</c:v>
                </c:pt>
                <c:pt idx="983">
                  <c:v>-0.8657650351524353</c:v>
                </c:pt>
                <c:pt idx="984">
                  <c:v>-0.64653867483139038</c:v>
                </c:pt>
                <c:pt idx="985">
                  <c:v>-0.40614688396453857</c:v>
                </c:pt>
                <c:pt idx="986">
                  <c:v>-0.16063165664672852</c:v>
                </c:pt>
                <c:pt idx="987">
                  <c:v>8.0081865191459656E-2</c:v>
                </c:pt>
                <c:pt idx="988">
                  <c:v>0.29568713903427124</c:v>
                </c:pt>
                <c:pt idx="989">
                  <c:v>0.49411427974700928</c:v>
                </c:pt>
                <c:pt idx="990">
                  <c:v>0.68446320295333862</c:v>
                </c:pt>
                <c:pt idx="991">
                  <c:v>0.89949005842208862</c:v>
                </c:pt>
                <c:pt idx="992">
                  <c:v>1.1422880887985229</c:v>
                </c:pt>
                <c:pt idx="993">
                  <c:v>1.3896428346633911</c:v>
                </c:pt>
                <c:pt idx="994">
                  <c:v>1.610873818397522</c:v>
                </c:pt>
                <c:pt idx="995">
                  <c:v>1.7789138555526733</c:v>
                </c:pt>
                <c:pt idx="996">
                  <c:v>1.8777134418487549</c:v>
                </c:pt>
                <c:pt idx="997">
                  <c:v>1.8954876661300659</c:v>
                </c:pt>
                <c:pt idx="998">
                  <c:v>1.8532179594039917</c:v>
                </c:pt>
                <c:pt idx="999">
                  <c:v>1.7914754152297974</c:v>
                </c:pt>
                <c:pt idx="1000">
                  <c:v>1.7697954177856445</c:v>
                </c:pt>
                <c:pt idx="1001">
                  <c:v>1.806545615196228</c:v>
                </c:pt>
                <c:pt idx="1002">
                  <c:v>1.9106043577194214</c:v>
                </c:pt>
                <c:pt idx="1003">
                  <c:v>2.0412511825561523</c:v>
                </c:pt>
                <c:pt idx="1004">
                  <c:v>2.1577966213226318</c:v>
                </c:pt>
                <c:pt idx="1005">
                  <c:v>2.2418582439422607</c:v>
                </c:pt>
                <c:pt idx="1006">
                  <c:v>2.2849316596984863</c:v>
                </c:pt>
                <c:pt idx="1007">
                  <c:v>2.2845911979675293</c:v>
                </c:pt>
                <c:pt idx="1008">
                  <c:v>2.2593305110931396</c:v>
                </c:pt>
                <c:pt idx="1009">
                  <c:v>2.2330398559570312</c:v>
                </c:pt>
                <c:pt idx="1010">
                  <c:v>2.2274389266967773</c:v>
                </c:pt>
                <c:pt idx="1011">
                  <c:v>2.2460317611694336</c:v>
                </c:pt>
                <c:pt idx="1012">
                  <c:v>2.2921411991119385</c:v>
                </c:pt>
                <c:pt idx="1013">
                  <c:v>2.3409836292266846</c:v>
                </c:pt>
                <c:pt idx="1014">
                  <c:v>2.3640596866607666</c:v>
                </c:pt>
                <c:pt idx="1015">
                  <c:v>2.3628857135772705</c:v>
                </c:pt>
                <c:pt idx="1016">
                  <c:v>2.3345882892608643</c:v>
                </c:pt>
                <c:pt idx="1017">
                  <c:v>2.2789247035980225</c:v>
                </c:pt>
                <c:pt idx="1018">
                  <c:v>2.2006080150604248</c:v>
                </c:pt>
                <c:pt idx="1019">
                  <c:v>2.0992848873138428</c:v>
                </c:pt>
                <c:pt idx="1020">
                  <c:v>1.9843642711639404</c:v>
                </c:pt>
                <c:pt idx="1021">
                  <c:v>1.8581937551498413</c:v>
                </c:pt>
                <c:pt idx="1022">
                  <c:v>1.7363786697387695</c:v>
                </c:pt>
                <c:pt idx="1023">
                  <c:v>1.6311559677124023</c:v>
                </c:pt>
                <c:pt idx="1024">
                  <c:v>1.5476864576339722</c:v>
                </c:pt>
                <c:pt idx="1025">
                  <c:v>1.4894324541091919</c:v>
                </c:pt>
                <c:pt idx="1026">
                  <c:v>1.4706164598464966</c:v>
                </c:pt>
                <c:pt idx="1027">
                  <c:v>1.474427342414856</c:v>
                </c:pt>
                <c:pt idx="1028">
                  <c:v>1.4918226003646851</c:v>
                </c:pt>
                <c:pt idx="1029">
                  <c:v>1.507128119468689</c:v>
                </c:pt>
                <c:pt idx="1030">
                  <c:v>1.5134341716766357</c:v>
                </c:pt>
                <c:pt idx="1031">
                  <c:v>1.5128493309020996</c:v>
                </c:pt>
                <c:pt idx="1032">
                  <c:v>1.5098307132720947</c:v>
                </c:pt>
                <c:pt idx="1033">
                  <c:v>1.4966938495635986</c:v>
                </c:pt>
                <c:pt idx="1034">
                  <c:v>1.4640167951583862</c:v>
                </c:pt>
                <c:pt idx="1035">
                  <c:v>1.3970445394515991</c:v>
                </c:pt>
                <c:pt idx="1036">
                  <c:v>1.2612041234970093</c:v>
                </c:pt>
                <c:pt idx="1037">
                  <c:v>1.0460993051528931</c:v>
                </c:pt>
                <c:pt idx="1038">
                  <c:v>0.75838178396224976</c:v>
                </c:pt>
                <c:pt idx="1039">
                  <c:v>0.44039872288703918</c:v>
                </c:pt>
                <c:pt idx="1040">
                  <c:v>0.17327675223350525</c:v>
                </c:pt>
                <c:pt idx="1041">
                  <c:v>-6.5586264245212078E-3</c:v>
                </c:pt>
                <c:pt idx="1042">
                  <c:v>-0.12081702053546906</c:v>
                </c:pt>
                <c:pt idx="1043">
                  <c:v>-0.22241994738578796</c:v>
                </c:pt>
                <c:pt idx="1044">
                  <c:v>-0.3589080274105072</c:v>
                </c:pt>
                <c:pt idx="1045">
                  <c:v>-0.55135452747344971</c:v>
                </c:pt>
                <c:pt idx="1046">
                  <c:v>-0.77920818328857422</c:v>
                </c:pt>
                <c:pt idx="1047">
                  <c:v>-1.0199168920516968</c:v>
                </c:pt>
                <c:pt idx="1048">
                  <c:v>-1.2660394906997681</c:v>
                </c:pt>
                <c:pt idx="1049">
                  <c:v>-1.5347260236740112</c:v>
                </c:pt>
                <c:pt idx="1050">
                  <c:v>-1.7879745960235596</c:v>
                </c:pt>
                <c:pt idx="1051">
                  <c:v>-1.9952558279037476</c:v>
                </c:pt>
                <c:pt idx="1052">
                  <c:v>-2.1492829322814941</c:v>
                </c:pt>
                <c:pt idx="1053">
                  <c:v>-2.257288932800293</c:v>
                </c:pt>
                <c:pt idx="1054">
                  <c:v>-2.3250517845153809</c:v>
                </c:pt>
                <c:pt idx="1055">
                  <c:v>-2.3584949970245361</c:v>
                </c:pt>
                <c:pt idx="1056">
                  <c:v>-2.3848633766174316</c:v>
                </c:pt>
                <c:pt idx="1057">
                  <c:v>-2.4251937866210938</c:v>
                </c:pt>
                <c:pt idx="1058">
                  <c:v>-2.5004966259002686</c:v>
                </c:pt>
                <c:pt idx="1059">
                  <c:v>-2.5841479301452637</c:v>
                </c:pt>
                <c:pt idx="1060">
                  <c:v>-2.6377174854278564</c:v>
                </c:pt>
                <c:pt idx="1061">
                  <c:v>-2.6507775783538818</c:v>
                </c:pt>
                <c:pt idx="1062">
                  <c:v>-2.6348004341125488</c:v>
                </c:pt>
                <c:pt idx="1063">
                  <c:v>-2.610722541809082</c:v>
                </c:pt>
                <c:pt idx="1064">
                  <c:v>-2.5849883556365967</c:v>
                </c:pt>
                <c:pt idx="1065">
                  <c:v>-2.5682907104492188</c:v>
                </c:pt>
                <c:pt idx="1066">
                  <c:v>-2.5585055351257324</c:v>
                </c:pt>
                <c:pt idx="1067">
                  <c:v>-2.5657093524932861</c:v>
                </c:pt>
                <c:pt idx="1068">
                  <c:v>-2.5880246162414551</c:v>
                </c:pt>
                <c:pt idx="1069">
                  <c:v>-2.6146373748779297</c:v>
                </c:pt>
                <c:pt idx="1070">
                  <c:v>-2.6408417224884033</c:v>
                </c:pt>
                <c:pt idx="1071">
                  <c:v>-2.6516528129577637</c:v>
                </c:pt>
                <c:pt idx="1072">
                  <c:v>-2.6464271545410156</c:v>
                </c:pt>
                <c:pt idx="1073">
                  <c:v>-2.629295825958252</c:v>
                </c:pt>
                <c:pt idx="1074">
                  <c:v>-2.5732438564300537</c:v>
                </c:pt>
                <c:pt idx="1075">
                  <c:v>-2.4948859214782715</c:v>
                </c:pt>
                <c:pt idx="1076">
                  <c:v>-2.3898158073425293</c:v>
                </c:pt>
                <c:pt idx="1077">
                  <c:v>-2.2786540985107422</c:v>
                </c:pt>
                <c:pt idx="1078">
                  <c:v>-2.159348726272583</c:v>
                </c:pt>
                <c:pt idx="1079">
                  <c:v>-2.0367245674133301</c:v>
                </c:pt>
                <c:pt idx="1080">
                  <c:v>-1.9221493005752563</c:v>
                </c:pt>
                <c:pt idx="1081">
                  <c:v>-1.8019239902496338</c:v>
                </c:pt>
                <c:pt idx="1082">
                  <c:v>-1.6843668222427368</c:v>
                </c:pt>
                <c:pt idx="1083">
                  <c:v>-1.5505533218383789</c:v>
                </c:pt>
                <c:pt idx="1084">
                  <c:v>-1.4039614200592041</c:v>
                </c:pt>
                <c:pt idx="1085">
                  <c:v>-1.235527515411377</c:v>
                </c:pt>
                <c:pt idx="1086">
                  <c:v>-1.0519826412200928</c:v>
                </c:pt>
                <c:pt idx="1087">
                  <c:v>-0.85483050346374512</c:v>
                </c:pt>
                <c:pt idx="1088">
                  <c:v>-0.66392689943313599</c:v>
                </c:pt>
                <c:pt idx="1089">
                  <c:v>-0.4802577793598175</c:v>
                </c:pt>
                <c:pt idx="1090">
                  <c:v>-0.31180566549301147</c:v>
                </c:pt>
                <c:pt idx="1091">
                  <c:v>-0.15748345851898193</c:v>
                </c:pt>
                <c:pt idx="1092">
                  <c:v>-1.5944428741931915E-2</c:v>
                </c:pt>
                <c:pt idx="1093">
                  <c:v>0.12765689194202423</c:v>
                </c:pt>
                <c:pt idx="1094">
                  <c:v>0.2836129367351532</c:v>
                </c:pt>
                <c:pt idx="1095">
                  <c:v>0.45586535334587097</c:v>
                </c:pt>
                <c:pt idx="1096">
                  <c:v>0.64551752805709839</c:v>
                </c:pt>
                <c:pt idx="1097">
                  <c:v>0.86850202083587646</c:v>
                </c:pt>
                <c:pt idx="1098">
                  <c:v>1.1512215137481689</c:v>
                </c:pt>
                <c:pt idx="1099">
                  <c:v>1.4741322994232178</c:v>
                </c:pt>
                <c:pt idx="1100">
                  <c:v>1.8030992746353149</c:v>
                </c:pt>
                <c:pt idx="1101">
                  <c:v>2.0843253135681152</c:v>
                </c:pt>
                <c:pt idx="1102">
                  <c:v>2.2583563327789307</c:v>
                </c:pt>
                <c:pt idx="1103">
                  <c:v>2.3065502643585205</c:v>
                </c:pt>
                <c:pt idx="1104">
                  <c:v>2.2680761814117432</c:v>
                </c:pt>
                <c:pt idx="1105">
                  <c:v>2.1862246990203857</c:v>
                </c:pt>
                <c:pt idx="1106">
                  <c:v>2.10752272605896</c:v>
                </c:pt>
                <c:pt idx="1107">
                  <c:v>2.082021951675415</c:v>
                </c:pt>
                <c:pt idx="1108">
                  <c:v>2.1252434253692627</c:v>
                </c:pt>
                <c:pt idx="1109">
                  <c:v>2.2184739112854004</c:v>
                </c:pt>
                <c:pt idx="1110">
                  <c:v>2.3200008869171143</c:v>
                </c:pt>
                <c:pt idx="1111">
                  <c:v>2.4065699577331543</c:v>
                </c:pt>
                <c:pt idx="1112">
                  <c:v>2.469367504119873</c:v>
                </c:pt>
                <c:pt idx="1113">
                  <c:v>2.5178017616271973</c:v>
                </c:pt>
                <c:pt idx="1114">
                  <c:v>2.5591855049133301</c:v>
                </c:pt>
                <c:pt idx="1115">
                  <c:v>2.5964703559875488</c:v>
                </c:pt>
                <c:pt idx="1116">
                  <c:v>2.6365725994110107</c:v>
                </c:pt>
                <c:pt idx="1117">
                  <c:v>2.6712894439697266</c:v>
                </c:pt>
                <c:pt idx="1118">
                  <c:v>2.6909327507019043</c:v>
                </c:pt>
                <c:pt idx="1119">
                  <c:v>2.6811063289642334</c:v>
                </c:pt>
                <c:pt idx="1120">
                  <c:v>2.6290080547332764</c:v>
                </c:pt>
                <c:pt idx="1121">
                  <c:v>2.5485036373138428</c:v>
                </c:pt>
                <c:pt idx="1122">
                  <c:v>2.4486994743347168</c:v>
                </c:pt>
                <c:pt idx="1123">
                  <c:v>2.3442752361297607</c:v>
                </c:pt>
                <c:pt idx="1124">
                  <c:v>2.2343204021453857</c:v>
                </c:pt>
                <c:pt idx="1125">
                  <c:v>2.136256217956543</c:v>
                </c:pt>
                <c:pt idx="1126">
                  <c:v>2.0466814041137695</c:v>
                </c:pt>
                <c:pt idx="1127">
                  <c:v>1.9738005399703979</c:v>
                </c:pt>
                <c:pt idx="1128">
                  <c:v>1.8908414840698242</c:v>
                </c:pt>
                <c:pt idx="1129">
                  <c:v>1.8190311193466187</c:v>
                </c:pt>
                <c:pt idx="1130">
                  <c:v>1.7683628797531128</c:v>
                </c:pt>
                <c:pt idx="1131">
                  <c:v>1.7515032291412354</c:v>
                </c:pt>
                <c:pt idx="1132">
                  <c:v>1.7599211931228638</c:v>
                </c:pt>
                <c:pt idx="1133">
                  <c:v>1.7591396570205688</c:v>
                </c:pt>
                <c:pt idx="1134">
                  <c:v>1.7537057399749756</c:v>
                </c:pt>
                <c:pt idx="1135">
                  <c:v>1.7183061838150024</c:v>
                </c:pt>
                <c:pt idx="1136">
                  <c:v>1.6712396144866943</c:v>
                </c:pt>
                <c:pt idx="1137">
                  <c:v>1.621234655380249</c:v>
                </c:pt>
                <c:pt idx="1138">
                  <c:v>1.5619399547576904</c:v>
                </c:pt>
                <c:pt idx="1139">
                  <c:v>1.4923018217086792</c:v>
                </c:pt>
                <c:pt idx="1140">
                  <c:v>1.391149640083313</c:v>
                </c:pt>
                <c:pt idx="1141">
                  <c:v>1.2445422410964966</c:v>
                </c:pt>
                <c:pt idx="1142">
                  <c:v>1.0421987771987915</c:v>
                </c:pt>
                <c:pt idx="1143">
                  <c:v>0.78945207595825195</c:v>
                </c:pt>
                <c:pt idx="1144">
                  <c:v>0.51390361785888672</c:v>
                </c:pt>
                <c:pt idx="1145">
                  <c:v>0.25187936425209045</c:v>
                </c:pt>
                <c:pt idx="1146">
                  <c:v>3.3219181001186371E-2</c:v>
                </c:pt>
                <c:pt idx="1147">
                  <c:v>-0.14356404542922974</c:v>
                </c:pt>
                <c:pt idx="1148">
                  <c:v>-0.30373507738113403</c:v>
                </c:pt>
                <c:pt idx="1149">
                  <c:v>-0.50081348419189453</c:v>
                </c:pt>
                <c:pt idx="1150">
                  <c:v>-0.76288288831710815</c:v>
                </c:pt>
                <c:pt idx="1151">
                  <c:v>-1.077663779258728</c:v>
                </c:pt>
                <c:pt idx="1152">
                  <c:v>-1.4117488861083984</c:v>
                </c:pt>
                <c:pt idx="1153">
                  <c:v>-1.7475744485855103</c:v>
                </c:pt>
                <c:pt idx="1154">
                  <c:v>-2.0490992069244385</c:v>
                </c:pt>
                <c:pt idx="1155">
                  <c:v>-2.2884106636047363</c:v>
                </c:pt>
                <c:pt idx="1156">
                  <c:v>-2.4177875518798828</c:v>
                </c:pt>
                <c:pt idx="1157">
                  <c:v>-2.4400303363800049</c:v>
                </c:pt>
                <c:pt idx="1158">
                  <c:v>-2.3691048622131348</c:v>
                </c:pt>
                <c:pt idx="1159">
                  <c:v>-2.2449126243591309</c:v>
                </c:pt>
                <c:pt idx="1160">
                  <c:v>-2.1352188587188721</c:v>
                </c:pt>
                <c:pt idx="1161">
                  <c:v>-2.1125617027282715</c:v>
                </c:pt>
                <c:pt idx="1162">
                  <c:v>-2.2047741413116455</c:v>
                </c:pt>
                <c:pt idx="1163">
                  <c:v>-2.3774805068969727</c:v>
                </c:pt>
                <c:pt idx="1164">
                  <c:v>-2.5733318328857422</c:v>
                </c:pt>
                <c:pt idx="1165">
                  <c:v>-2.7524449825286865</c:v>
                </c:pt>
                <c:pt idx="1166">
                  <c:v>-2.8961265087127686</c:v>
                </c:pt>
                <c:pt idx="1167">
                  <c:v>-3.0060327053070068</c:v>
                </c:pt>
                <c:pt idx="1168">
                  <c:v>-3.0681314468383789</c:v>
                </c:pt>
                <c:pt idx="1169">
                  <c:v>-3.0750141143798828</c:v>
                </c:pt>
                <c:pt idx="1170">
                  <c:v>-3.0186295509338379</c:v>
                </c:pt>
                <c:pt idx="1171">
                  <c:v>-2.9183921813964844</c:v>
                </c:pt>
                <c:pt idx="1172">
                  <c:v>-2.79244065284729</c:v>
                </c:pt>
                <c:pt idx="1173">
                  <c:v>-2.6628437042236328</c:v>
                </c:pt>
                <c:pt idx="1174">
                  <c:v>-2.5469145774841309</c:v>
                </c:pt>
                <c:pt idx="1175">
                  <c:v>-2.4402098655700684</c:v>
                </c:pt>
                <c:pt idx="1176">
                  <c:v>-2.3450016975402832</c:v>
                </c:pt>
                <c:pt idx="1177">
                  <c:v>-2.2593972682952881</c:v>
                </c:pt>
                <c:pt idx="1178">
                  <c:v>-2.1796073913574219</c:v>
                </c:pt>
                <c:pt idx="1179">
                  <c:v>-2.1102657318115234</c:v>
                </c:pt>
                <c:pt idx="1180">
                  <c:v>-2.0477049350738525</c:v>
                </c:pt>
                <c:pt idx="1181">
                  <c:v>-1.9985389709472656</c:v>
                </c:pt>
                <c:pt idx="1182">
                  <c:v>-1.9600265026092529</c:v>
                </c:pt>
                <c:pt idx="1183">
                  <c:v>-1.9155486822128296</c:v>
                </c:pt>
                <c:pt idx="1184">
                  <c:v>-1.8534079790115356</c:v>
                </c:pt>
                <c:pt idx="1185">
                  <c:v>-1.7735464572906494</c:v>
                </c:pt>
                <c:pt idx="1186">
                  <c:v>-1.6793371438980103</c:v>
                </c:pt>
                <c:pt idx="1187">
                  <c:v>-1.5751101970672607</c:v>
                </c:pt>
                <c:pt idx="1188">
                  <c:v>-1.4623079299926758</c:v>
                </c:pt>
                <c:pt idx="1189">
                  <c:v>-1.3300555944442749</c:v>
                </c:pt>
                <c:pt idx="1190">
                  <c:v>-1.1686475276947021</c:v>
                </c:pt>
                <c:pt idx="1191">
                  <c:v>-0.98790907859802246</c:v>
                </c:pt>
                <c:pt idx="1192">
                  <c:v>-0.8036189079284668</c:v>
                </c:pt>
                <c:pt idx="1193">
                  <c:v>-0.62226057052612305</c:v>
                </c:pt>
                <c:pt idx="1194">
                  <c:v>-0.44130545854568481</c:v>
                </c:pt>
                <c:pt idx="1195">
                  <c:v>-0.26084473729133606</c:v>
                </c:pt>
                <c:pt idx="1196">
                  <c:v>-8.8882319629192352E-2</c:v>
                </c:pt>
                <c:pt idx="1197">
                  <c:v>6.8985432386398315E-2</c:v>
                </c:pt>
                <c:pt idx="1198">
                  <c:v>0.20857049524784088</c:v>
                </c:pt>
                <c:pt idx="1199">
                  <c:v>0.33251139521598816</c:v>
                </c:pt>
                <c:pt idx="1200">
                  <c:v>0.43076738715171814</c:v>
                </c:pt>
                <c:pt idx="1201">
                  <c:v>0.52104413509368896</c:v>
                </c:pt>
                <c:pt idx="1202">
                  <c:v>0.62337744235992432</c:v>
                </c:pt>
                <c:pt idx="1203">
                  <c:v>0.75675898790359497</c:v>
                </c:pt>
                <c:pt idx="1204">
                  <c:v>0.94191044569015503</c:v>
                </c:pt>
                <c:pt idx="1205">
                  <c:v>1.194128155708313</c:v>
                </c:pt>
                <c:pt idx="1206">
                  <c:v>1.5315359830856323</c:v>
                </c:pt>
                <c:pt idx="1207">
                  <c:v>1.9220542907714844</c:v>
                </c:pt>
                <c:pt idx="1208">
                  <c:v>2.2918391227722168</c:v>
                </c:pt>
                <c:pt idx="1209">
                  <c:v>2.570920467376709</c:v>
                </c:pt>
                <c:pt idx="1210">
                  <c:v>2.7135782241821289</c:v>
                </c:pt>
                <c:pt idx="1211">
                  <c:v>2.728895902633667</c:v>
                </c:pt>
                <c:pt idx="1212">
                  <c:v>2.6476037502288818</c:v>
                </c:pt>
                <c:pt idx="1213">
                  <c:v>2.5304872989654541</c:v>
                </c:pt>
                <c:pt idx="1214">
                  <c:v>2.431227445602417</c:v>
                </c:pt>
                <c:pt idx="1215">
                  <c:v>2.382779598236084</c:v>
                </c:pt>
                <c:pt idx="1216">
                  <c:v>2.3933398723602295</c:v>
                </c:pt>
                <c:pt idx="1217">
                  <c:v>2.4418246746063232</c:v>
                </c:pt>
                <c:pt idx="1218">
                  <c:v>2.5198767185211182</c:v>
                </c:pt>
                <c:pt idx="1219">
                  <c:v>2.6175394058227539</c:v>
                </c:pt>
                <c:pt idx="1220">
                  <c:v>2.7283303737640381</c:v>
                </c:pt>
                <c:pt idx="1221">
                  <c:v>2.8574237823486328</c:v>
                </c:pt>
                <c:pt idx="1222">
                  <c:v>2.9766619205474854</c:v>
                </c:pt>
                <c:pt idx="1223">
                  <c:v>3.0434832572937012</c:v>
                </c:pt>
                <c:pt idx="1224">
                  <c:v>3.0510044097900391</c:v>
                </c:pt>
                <c:pt idx="1225">
                  <c:v>2.9921746253967285</c:v>
                </c:pt>
                <c:pt idx="1226">
                  <c:v>2.8606505393981934</c:v>
                </c:pt>
                <c:pt idx="1227">
                  <c:v>2.6759560108184814</c:v>
                </c:pt>
                <c:pt idx="1228">
                  <c:v>2.4588375091552734</c:v>
                </c:pt>
                <c:pt idx="1229">
                  <c:v>2.2462449073791504</c:v>
                </c:pt>
                <c:pt idx="1230">
                  <c:v>2.0651364326477051</c:v>
                </c:pt>
                <c:pt idx="1231">
                  <c:v>1.9449441432952881</c:v>
                </c:pt>
                <c:pt idx="1232">
                  <c:v>1.8782627582550049</c:v>
                </c:pt>
                <c:pt idx="1233">
                  <c:v>1.8340184688568115</c:v>
                </c:pt>
                <c:pt idx="1234">
                  <c:v>1.8103725910186768</c:v>
                </c:pt>
                <c:pt idx="1235">
                  <c:v>1.7852237224578857</c:v>
                </c:pt>
                <c:pt idx="1236">
                  <c:v>1.7462605237960815</c:v>
                </c:pt>
                <c:pt idx="1237">
                  <c:v>1.6860430240631104</c:v>
                </c:pt>
                <c:pt idx="1238">
                  <c:v>1.5991939306259155</c:v>
                </c:pt>
                <c:pt idx="1239">
                  <c:v>1.4994969367980957</c:v>
                </c:pt>
                <c:pt idx="1240">
                  <c:v>1.415404200553894</c:v>
                </c:pt>
                <c:pt idx="1241">
                  <c:v>1.3581640720367432</c:v>
                </c:pt>
                <c:pt idx="1242">
                  <c:v>1.3087450265884399</c:v>
                </c:pt>
                <c:pt idx="1243">
                  <c:v>1.282305121421814</c:v>
                </c:pt>
                <c:pt idx="1244">
                  <c:v>1.2501392364501953</c:v>
                </c:pt>
                <c:pt idx="1245">
                  <c:v>1.2056537866592407</c:v>
                </c:pt>
                <c:pt idx="1246">
                  <c:v>1.1511210203170776</c:v>
                </c:pt>
                <c:pt idx="1247">
                  <c:v>1.0720865726470947</c:v>
                </c:pt>
                <c:pt idx="1248">
                  <c:v>0.94911450147628784</c:v>
                </c:pt>
                <c:pt idx="1249">
                  <c:v>0.74696201086044312</c:v>
                </c:pt>
                <c:pt idx="1250">
                  <c:v>0.45595550537109375</c:v>
                </c:pt>
                <c:pt idx="1251">
                  <c:v>9.4614863395690918E-2</c:v>
                </c:pt>
                <c:pt idx="1252">
                  <c:v>-0.27218204736709595</c:v>
                </c:pt>
                <c:pt idx="1253">
                  <c:v>-0.56231677532196045</c:v>
                </c:pt>
                <c:pt idx="1254">
                  <c:v>-0.74697208404541016</c:v>
                </c:pt>
                <c:pt idx="1255">
                  <c:v>-0.83848506212234497</c:v>
                </c:pt>
                <c:pt idx="1256">
                  <c:v>-0.87507128715515137</c:v>
                </c:pt>
                <c:pt idx="1257">
                  <c:v>-0.90270531177520752</c:v>
                </c:pt>
                <c:pt idx="1258">
                  <c:v>-0.96652472019195557</c:v>
                </c:pt>
                <c:pt idx="1259">
                  <c:v>-1.087407112121582</c:v>
                </c:pt>
                <c:pt idx="1260">
                  <c:v>-1.2811222076416016</c:v>
                </c:pt>
                <c:pt idx="1261">
                  <c:v>-1.539037823677063</c:v>
                </c:pt>
                <c:pt idx="1262">
                  <c:v>-1.8270696401596069</c:v>
                </c:pt>
                <c:pt idx="1263">
                  <c:v>-2.0965852737426758</c:v>
                </c:pt>
                <c:pt idx="1264">
                  <c:v>-2.306887149810791</c:v>
                </c:pt>
                <c:pt idx="1265">
                  <c:v>-2.4284605979919434</c:v>
                </c:pt>
                <c:pt idx="1266">
                  <c:v>-2.4813666343688965</c:v>
                </c:pt>
                <c:pt idx="1267">
                  <c:v>-2.5019567012786865</c:v>
                </c:pt>
                <c:pt idx="1268">
                  <c:v>-2.5201945304870605</c:v>
                </c:pt>
                <c:pt idx="1269">
                  <c:v>-2.554802417755127</c:v>
                </c:pt>
                <c:pt idx="1270">
                  <c:v>-2.6213655471801758</c:v>
                </c:pt>
                <c:pt idx="1271">
                  <c:v>-2.7280564308166504</c:v>
                </c:pt>
                <c:pt idx="1272">
                  <c:v>-2.841033935546875</c:v>
                </c:pt>
                <c:pt idx="1273">
                  <c:v>-2.921334981918335</c:v>
                </c:pt>
                <c:pt idx="1274">
                  <c:v>-2.9579348564147949</c:v>
                </c:pt>
                <c:pt idx="1275">
                  <c:v>-2.9356834888458252</c:v>
                </c:pt>
                <c:pt idx="1276">
                  <c:v>-2.8559298515319824</c:v>
                </c:pt>
                <c:pt idx="1277">
                  <c:v>-2.7351188659667969</c:v>
                </c:pt>
                <c:pt idx="1278">
                  <c:v>-2.6032059192657471</c:v>
                </c:pt>
                <c:pt idx="1279">
                  <c:v>-2.4684534072875977</c:v>
                </c:pt>
                <c:pt idx="1280">
                  <c:v>-2.3701269626617432</c:v>
                </c:pt>
                <c:pt idx="1281">
                  <c:v>-2.3061997890472412</c:v>
                </c:pt>
                <c:pt idx="1282">
                  <c:v>-2.2741093635559082</c:v>
                </c:pt>
                <c:pt idx="1283">
                  <c:v>-2.2699177265167236</c:v>
                </c:pt>
                <c:pt idx="1284">
                  <c:v>-2.2893764972686768</c:v>
                </c:pt>
                <c:pt idx="1285">
                  <c:v>-2.3106880187988281</c:v>
                </c:pt>
                <c:pt idx="1286">
                  <c:v>-2.3330817222595215</c:v>
                </c:pt>
                <c:pt idx="1287">
                  <c:v>-2.3469603061676025</c:v>
                </c:pt>
                <c:pt idx="1288">
                  <c:v>-2.3487961292266846</c:v>
                </c:pt>
                <c:pt idx="1289">
                  <c:v>-2.3254950046539307</c:v>
                </c:pt>
                <c:pt idx="1290">
                  <c:v>-2.2733635902404785</c:v>
                </c:pt>
                <c:pt idx="1291">
                  <c:v>-2.1997742652893066</c:v>
                </c:pt>
                <c:pt idx="1292">
                  <c:v>-2.1054837703704834</c:v>
                </c:pt>
                <c:pt idx="1293">
                  <c:v>-1.9842987060546875</c:v>
                </c:pt>
                <c:pt idx="1294">
                  <c:v>-1.8371598720550537</c:v>
                </c:pt>
                <c:pt idx="1295">
                  <c:v>-1.6690573692321777</c:v>
                </c:pt>
                <c:pt idx="1296">
                  <c:v>-1.4884486198425293</c:v>
                </c:pt>
                <c:pt idx="1297">
                  <c:v>-1.2914496660232544</c:v>
                </c:pt>
                <c:pt idx="1298">
                  <c:v>-1.0763088464736938</c:v>
                </c:pt>
                <c:pt idx="1299">
                  <c:v>-0.8574339747428894</c:v>
                </c:pt>
                <c:pt idx="1300">
                  <c:v>-0.65158575773239136</c:v>
                </c:pt>
                <c:pt idx="1301">
                  <c:v>-0.46058648824691772</c:v>
                </c:pt>
                <c:pt idx="1302">
                  <c:v>-0.28093922138214111</c:v>
                </c:pt>
                <c:pt idx="1303">
                  <c:v>-0.12332189828157425</c:v>
                </c:pt>
                <c:pt idx="1304">
                  <c:v>5.4094442166388035E-3</c:v>
                </c:pt>
                <c:pt idx="1305">
                  <c:v>0.10309625416994095</c:v>
                </c:pt>
                <c:pt idx="1306">
                  <c:v>0.18676239252090454</c:v>
                </c:pt>
                <c:pt idx="1307">
                  <c:v>0.2528052031993866</c:v>
                </c:pt>
                <c:pt idx="1308">
                  <c:v>0.31363764405250549</c:v>
                </c:pt>
                <c:pt idx="1309">
                  <c:v>0.37325897812843323</c:v>
                </c:pt>
                <c:pt idx="1310">
                  <c:v>0.46481844782829285</c:v>
                </c:pt>
                <c:pt idx="1311">
                  <c:v>0.60638725757598877</c:v>
                </c:pt>
                <c:pt idx="1312">
                  <c:v>0.80759119987487793</c:v>
                </c:pt>
                <c:pt idx="1313">
                  <c:v>1.0755860805511475</c:v>
                </c:pt>
                <c:pt idx="1314">
                  <c:v>1.3750646114349365</c:v>
                </c:pt>
                <c:pt idx="1315">
                  <c:v>1.6495101451873779</c:v>
                </c:pt>
                <c:pt idx="1316">
                  <c:v>1.8392987251281738</c:v>
                </c:pt>
                <c:pt idx="1317">
                  <c:v>1.9263083934783936</c:v>
                </c:pt>
                <c:pt idx="1318">
                  <c:v>1.9478387832641602</c:v>
                </c:pt>
                <c:pt idx="1319">
                  <c:v>1.9538295269012451</c:v>
                </c:pt>
                <c:pt idx="1320">
                  <c:v>1.9886468648910522</c:v>
                </c:pt>
                <c:pt idx="1321">
                  <c:v>2.0747733116149902</c:v>
                </c:pt>
                <c:pt idx="1322">
                  <c:v>2.1856842041015625</c:v>
                </c:pt>
                <c:pt idx="1323">
                  <c:v>2.2709805965423584</c:v>
                </c:pt>
                <c:pt idx="1324">
                  <c:v>2.3279035091400146</c:v>
                </c:pt>
                <c:pt idx="1325">
                  <c:v>2.3744652271270752</c:v>
                </c:pt>
                <c:pt idx="1326">
                  <c:v>2.4183588027954102</c:v>
                </c:pt>
                <c:pt idx="1327">
                  <c:v>2.4686751365661621</c:v>
                </c:pt>
                <c:pt idx="1328">
                  <c:v>2.5365526676177979</c:v>
                </c:pt>
                <c:pt idx="1329">
                  <c:v>2.5995223522186279</c:v>
                </c:pt>
                <c:pt idx="1330">
                  <c:v>2.6553487777709961</c:v>
                </c:pt>
                <c:pt idx="1331">
                  <c:v>2.6975612640380859</c:v>
                </c:pt>
                <c:pt idx="1332">
                  <c:v>2.7045626640319824</c:v>
                </c:pt>
                <c:pt idx="1333">
                  <c:v>2.6671490669250488</c:v>
                </c:pt>
                <c:pt idx="1334">
                  <c:v>2.5913064479827881</c:v>
                </c:pt>
                <c:pt idx="1335">
                  <c:v>2.4979424476623535</c:v>
                </c:pt>
                <c:pt idx="1336">
                  <c:v>2.3897557258605957</c:v>
                </c:pt>
                <c:pt idx="1337">
                  <c:v>2.2720143795013428</c:v>
                </c:pt>
                <c:pt idx="1338">
                  <c:v>2.1663224697113037</c:v>
                </c:pt>
                <c:pt idx="1339">
                  <c:v>2.0681986808776855</c:v>
                </c:pt>
                <c:pt idx="1340">
                  <c:v>1.9744541645050049</c:v>
                </c:pt>
                <c:pt idx="1341">
                  <c:v>1.8962471485137939</c:v>
                </c:pt>
                <c:pt idx="1342">
                  <c:v>1.8383423089981079</c:v>
                </c:pt>
                <c:pt idx="1343">
                  <c:v>1.8099421262741089</c:v>
                </c:pt>
                <c:pt idx="1344">
                  <c:v>1.8220342397689819</c:v>
                </c:pt>
                <c:pt idx="1345">
                  <c:v>1.8584295511245728</c:v>
                </c:pt>
                <c:pt idx="1346">
                  <c:v>1.9013609886169434</c:v>
                </c:pt>
                <c:pt idx="1347">
                  <c:v>1.9269479513168335</c:v>
                </c:pt>
                <c:pt idx="1348">
                  <c:v>1.9162005186080933</c:v>
                </c:pt>
                <c:pt idx="1349">
                  <c:v>1.8582020998001099</c:v>
                </c:pt>
                <c:pt idx="1350">
                  <c:v>1.7623405456542969</c:v>
                </c:pt>
                <c:pt idx="1351">
                  <c:v>1.6473604440689087</c:v>
                </c:pt>
                <c:pt idx="1352">
                  <c:v>1.5290616750717163</c:v>
                </c:pt>
                <c:pt idx="1353">
                  <c:v>1.4047483205795288</c:v>
                </c:pt>
                <c:pt idx="1354">
                  <c:v>1.2590724229812622</c:v>
                </c:pt>
                <c:pt idx="1355">
                  <c:v>1.0697945356369019</c:v>
                </c:pt>
                <c:pt idx="1356">
                  <c:v>0.84391701221466064</c:v>
                </c:pt>
                <c:pt idx="1357">
                  <c:v>0.5950431227684021</c:v>
                </c:pt>
                <c:pt idx="1358">
                  <c:v>0.34848099946975708</c:v>
                </c:pt>
                <c:pt idx="1359">
                  <c:v>0.12189660221338272</c:v>
                </c:pt>
                <c:pt idx="1360">
                  <c:v>-6.7831248044967651E-2</c:v>
                </c:pt>
                <c:pt idx="1361">
                  <c:v>-0.20127581059932709</c:v>
                </c:pt>
                <c:pt idx="1362">
                  <c:v>-0.2572309672832489</c:v>
                </c:pt>
                <c:pt idx="1363">
                  <c:v>-0.25848084688186646</c:v>
                </c:pt>
                <c:pt idx="1364">
                  <c:v>-0.23192004859447479</c:v>
                </c:pt>
                <c:pt idx="1365">
                  <c:v>-0.26262053847312927</c:v>
                </c:pt>
                <c:pt idx="1366">
                  <c:v>-0.38071787357330322</c:v>
                </c:pt>
                <c:pt idx="1367">
                  <c:v>-0.56095665693283081</c:v>
                </c:pt>
                <c:pt idx="1368">
                  <c:v>-0.78212100267410278</c:v>
                </c:pt>
                <c:pt idx="1369">
                  <c:v>-1.0376977920532227</c:v>
                </c:pt>
                <c:pt idx="1370">
                  <c:v>-1.3247811794281006</c:v>
                </c:pt>
                <c:pt idx="1371">
                  <c:v>-1.6117085218429565</c:v>
                </c:pt>
                <c:pt idx="1372">
                  <c:v>-1.8771902322769165</c:v>
                </c:pt>
                <c:pt idx="1373">
                  <c:v>-2.1161906719207764</c:v>
                </c:pt>
                <c:pt idx="1374">
                  <c:v>-2.3129618167877197</c:v>
                </c:pt>
                <c:pt idx="1375">
                  <c:v>-2.4582459926605225</c:v>
                </c:pt>
                <c:pt idx="1376">
                  <c:v>-2.5462768077850342</c:v>
                </c:pt>
                <c:pt idx="1377">
                  <c:v>-2.5973615646362305</c:v>
                </c:pt>
                <c:pt idx="1378">
                  <c:v>-2.6044816970825195</c:v>
                </c:pt>
                <c:pt idx="1379">
                  <c:v>-2.5668299198150635</c:v>
                </c:pt>
                <c:pt idx="1380">
                  <c:v>-2.4868338108062744</c:v>
                </c:pt>
                <c:pt idx="1381">
                  <c:v>-2.396014928817749</c:v>
                </c:pt>
                <c:pt idx="1382">
                  <c:v>-2.3148365020751953</c:v>
                </c:pt>
                <c:pt idx="1383">
                  <c:v>-2.2546300888061523</c:v>
                </c:pt>
                <c:pt idx="1384">
                  <c:v>-2.2274205684661865</c:v>
                </c:pt>
                <c:pt idx="1385">
                  <c:v>-2.2145671844482422</c:v>
                </c:pt>
                <c:pt idx="1386">
                  <c:v>-2.2012219429016113</c:v>
                </c:pt>
                <c:pt idx="1387">
                  <c:v>-2.1738688945770264</c:v>
                </c:pt>
                <c:pt idx="1388">
                  <c:v>-2.1376326084136963</c:v>
                </c:pt>
                <c:pt idx="1389">
                  <c:v>-2.0999429225921631</c:v>
                </c:pt>
                <c:pt idx="1390">
                  <c:v>-2.0786080360412598</c:v>
                </c:pt>
                <c:pt idx="1391">
                  <c:v>-2.0688402652740479</c:v>
                </c:pt>
                <c:pt idx="1392">
                  <c:v>-2.0653812885284424</c:v>
                </c:pt>
                <c:pt idx="1393">
                  <c:v>-2.0617742538452148</c:v>
                </c:pt>
                <c:pt idx="1394">
                  <c:v>-2.0687785148620605</c:v>
                </c:pt>
                <c:pt idx="1395">
                  <c:v>-2.0867993831634521</c:v>
                </c:pt>
                <c:pt idx="1396">
                  <c:v>-2.1217026710510254</c:v>
                </c:pt>
                <c:pt idx="1397">
                  <c:v>-2.1738777160644531</c:v>
                </c:pt>
                <c:pt idx="1398">
                  <c:v>-2.2087094783782959</c:v>
                </c:pt>
                <c:pt idx="1399">
                  <c:v>-2.2036402225494385</c:v>
                </c:pt>
                <c:pt idx="1400">
                  <c:v>-2.1464910507202148</c:v>
                </c:pt>
                <c:pt idx="1401">
                  <c:v>-2.0423099994659424</c:v>
                </c:pt>
                <c:pt idx="1402">
                  <c:v>-1.8915959596633911</c:v>
                </c:pt>
                <c:pt idx="1403">
                  <c:v>-1.7104907035827637</c:v>
                </c:pt>
                <c:pt idx="1404">
                  <c:v>-1.5014362335205078</c:v>
                </c:pt>
                <c:pt idx="1405">
                  <c:v>-1.2918177843093872</c:v>
                </c:pt>
                <c:pt idx="1406">
                  <c:v>-1.1065549850463867</c:v>
                </c:pt>
                <c:pt idx="1407">
                  <c:v>-0.97267597913742065</c:v>
                </c:pt>
                <c:pt idx="1408">
                  <c:v>-0.87488096952438354</c:v>
                </c:pt>
                <c:pt idx="1409">
                  <c:v>-0.77849799394607544</c:v>
                </c:pt>
                <c:pt idx="1410">
                  <c:v>-0.65567195415496826</c:v>
                </c:pt>
                <c:pt idx="1411">
                  <c:v>-0.50353455543518066</c:v>
                </c:pt>
                <c:pt idx="1412">
                  <c:v>-0.35070586204528809</c:v>
                </c:pt>
                <c:pt idx="1413">
                  <c:v>-0.20322051644325256</c:v>
                </c:pt>
                <c:pt idx="1414">
                  <c:v>-7.8984856605529785E-2</c:v>
                </c:pt>
                <c:pt idx="1415">
                  <c:v>2.6673233136534691E-2</c:v>
                </c:pt>
                <c:pt idx="1416">
                  <c:v>0.13584844768047333</c:v>
                </c:pt>
                <c:pt idx="1417">
                  <c:v>0.25192660093307495</c:v>
                </c:pt>
                <c:pt idx="1418">
                  <c:v>0.40370148420333862</c:v>
                </c:pt>
                <c:pt idx="1419">
                  <c:v>0.60965532064437866</c:v>
                </c:pt>
                <c:pt idx="1420">
                  <c:v>0.86703574657440186</c:v>
                </c:pt>
                <c:pt idx="1421">
                  <c:v>1.1563619375228882</c:v>
                </c:pt>
                <c:pt idx="1422">
                  <c:v>1.4303047657012939</c:v>
                </c:pt>
                <c:pt idx="1423">
                  <c:v>1.6385586261749268</c:v>
                </c:pt>
                <c:pt idx="1424">
                  <c:v>1.7664839029312134</c:v>
                </c:pt>
                <c:pt idx="1425">
                  <c:v>1.8109772205352783</c:v>
                </c:pt>
                <c:pt idx="1426">
                  <c:v>1.792981743812561</c:v>
                </c:pt>
                <c:pt idx="1427">
                  <c:v>1.7450129985809326</c:v>
                </c:pt>
                <c:pt idx="1428">
                  <c:v>1.7080565690994263</c:v>
                </c:pt>
                <c:pt idx="1429">
                  <c:v>1.7049895524978638</c:v>
                </c:pt>
                <c:pt idx="1430">
                  <c:v>1.740228533744812</c:v>
                </c:pt>
                <c:pt idx="1431">
                  <c:v>1.8006377220153809</c:v>
                </c:pt>
                <c:pt idx="1432">
                  <c:v>1.8922206163406372</c:v>
                </c:pt>
                <c:pt idx="1433">
                  <c:v>2.011253833770752</c:v>
                </c:pt>
                <c:pt idx="1434">
                  <c:v>2.1221866607666016</c:v>
                </c:pt>
                <c:pt idx="1435">
                  <c:v>2.2079071998596191</c:v>
                </c:pt>
                <c:pt idx="1436">
                  <c:v>2.2740387916564941</c:v>
                </c:pt>
                <c:pt idx="1437">
                  <c:v>2.3215746879577637</c:v>
                </c:pt>
                <c:pt idx="1438">
                  <c:v>2.3624825477600098</c:v>
                </c:pt>
                <c:pt idx="1439">
                  <c:v>2.3881382942199707</c:v>
                </c:pt>
                <c:pt idx="1440">
                  <c:v>2.3969113826751709</c:v>
                </c:pt>
                <c:pt idx="1441">
                  <c:v>2.3973221778869629</c:v>
                </c:pt>
                <c:pt idx="1442">
                  <c:v>2.3867576122283936</c:v>
                </c:pt>
                <c:pt idx="1443">
                  <c:v>2.3624973297119141</c:v>
                </c:pt>
                <c:pt idx="1444">
                  <c:v>2.3311054706573486</c:v>
                </c:pt>
                <c:pt idx="1445">
                  <c:v>2.2922499179840088</c:v>
                </c:pt>
                <c:pt idx="1446">
                  <c:v>2.2427401542663574</c:v>
                </c:pt>
                <c:pt idx="1447">
                  <c:v>2.1925284862518311</c:v>
                </c:pt>
                <c:pt idx="1448">
                  <c:v>2.1359982490539551</c:v>
                </c:pt>
                <c:pt idx="1449">
                  <c:v>2.0788905620574951</c:v>
                </c:pt>
                <c:pt idx="1450">
                  <c:v>2.0139706134796143</c:v>
                </c:pt>
                <c:pt idx="1451">
                  <c:v>1.9271239042282104</c:v>
                </c:pt>
                <c:pt idx="1452">
                  <c:v>1.8184770345687866</c:v>
                </c:pt>
                <c:pt idx="1453">
                  <c:v>1.7126517295837402</c:v>
                </c:pt>
                <c:pt idx="1454">
                  <c:v>1.6274687051773071</c:v>
                </c:pt>
                <c:pt idx="1455">
                  <c:v>1.5665968656539917</c:v>
                </c:pt>
                <c:pt idx="1456">
                  <c:v>1.5241098403930664</c:v>
                </c:pt>
                <c:pt idx="1457">
                  <c:v>1.4881304502487183</c:v>
                </c:pt>
                <c:pt idx="1458">
                  <c:v>1.4536422491073608</c:v>
                </c:pt>
                <c:pt idx="1459">
                  <c:v>1.4461185932159424</c:v>
                </c:pt>
                <c:pt idx="1460">
                  <c:v>1.4541480541229248</c:v>
                </c:pt>
                <c:pt idx="1461">
                  <c:v>1.4644205570220947</c:v>
                </c:pt>
                <c:pt idx="1462">
                  <c:v>1.4311102628707886</c:v>
                </c:pt>
                <c:pt idx="1463">
                  <c:v>1.318427562713623</c:v>
                </c:pt>
                <c:pt idx="1464">
                  <c:v>1.0985367298126221</c:v>
                </c:pt>
                <c:pt idx="1465">
                  <c:v>0.80046886205673218</c:v>
                </c:pt>
                <c:pt idx="1466">
                  <c:v>0.44789773225784302</c:v>
                </c:pt>
                <c:pt idx="1467">
                  <c:v>0.11027539521455765</c:v>
                </c:pt>
                <c:pt idx="1468">
                  <c:v>-0.14942330121994019</c:v>
                </c:pt>
                <c:pt idx="1469">
                  <c:v>-0.29788437485694885</c:v>
                </c:pt>
                <c:pt idx="1470">
                  <c:v>-0.37554481625556946</c:v>
                </c:pt>
                <c:pt idx="1471">
                  <c:v>-0.44278490543365479</c:v>
                </c:pt>
                <c:pt idx="1472">
                  <c:v>-0.55033665895462036</c:v>
                </c:pt>
                <c:pt idx="1473">
                  <c:v>-0.6927640438079834</c:v>
                </c:pt>
                <c:pt idx="1474">
                  <c:v>-0.86983251571655273</c:v>
                </c:pt>
                <c:pt idx="1475">
                  <c:v>-1.0770877599716187</c:v>
                </c:pt>
                <c:pt idx="1476">
                  <c:v>-1.309447169303894</c:v>
                </c:pt>
                <c:pt idx="1477">
                  <c:v>-1.5267871618270874</c:v>
                </c:pt>
                <c:pt idx="1478">
                  <c:v>-1.7013938426971436</c:v>
                </c:pt>
                <c:pt idx="1479">
                  <c:v>-1.8045864105224609</c:v>
                </c:pt>
                <c:pt idx="1480">
                  <c:v>-1.8601140975952148</c:v>
                </c:pt>
                <c:pt idx="1481">
                  <c:v>-1.8968788385391235</c:v>
                </c:pt>
                <c:pt idx="1482">
                  <c:v>-1.9448282718658447</c:v>
                </c:pt>
                <c:pt idx="1483">
                  <c:v>-2.0253777503967285</c:v>
                </c:pt>
                <c:pt idx="1484">
                  <c:v>-2.1335794925689697</c:v>
                </c:pt>
                <c:pt idx="1485">
                  <c:v>-2.262019157409668</c:v>
                </c:pt>
                <c:pt idx="1486">
                  <c:v>-2.384718656539917</c:v>
                </c:pt>
                <c:pt idx="1487">
                  <c:v>-2.4634683132171631</c:v>
                </c:pt>
                <c:pt idx="1488">
                  <c:v>-2.4963233470916748</c:v>
                </c:pt>
                <c:pt idx="1489">
                  <c:v>-2.4623322486877441</c:v>
                </c:pt>
                <c:pt idx="1490">
                  <c:v>-2.3745524883270264</c:v>
                </c:pt>
                <c:pt idx="1491">
                  <c:v>-2.2493257522583008</c:v>
                </c:pt>
                <c:pt idx="1492">
                  <c:v>-2.1062946319580078</c:v>
                </c:pt>
                <c:pt idx="1493">
                  <c:v>-2.0017745494842529</c:v>
                </c:pt>
                <c:pt idx="1494">
                  <c:v>-1.9241769313812256</c:v>
                </c:pt>
                <c:pt idx="1495">
                  <c:v>-1.8900051116943359</c:v>
                </c:pt>
                <c:pt idx="1496">
                  <c:v>-1.9032453298568726</c:v>
                </c:pt>
                <c:pt idx="1497">
                  <c:v>-1.9455826282501221</c:v>
                </c:pt>
                <c:pt idx="1498">
                  <c:v>-2.0054845809936523</c:v>
                </c:pt>
                <c:pt idx="1499">
                  <c:v>-2.0613341331481934</c:v>
                </c:pt>
                <c:pt idx="1500">
                  <c:v>-2.113025426864624</c:v>
                </c:pt>
                <c:pt idx="1501">
                  <c:v>-2.1591272354125977</c:v>
                </c:pt>
                <c:pt idx="1502">
                  <c:v>-2.1908864974975586</c:v>
                </c:pt>
                <c:pt idx="1503">
                  <c:v>-2.2001690864562988</c:v>
                </c:pt>
                <c:pt idx="1504">
                  <c:v>-2.1851365566253662</c:v>
                </c:pt>
                <c:pt idx="1505">
                  <c:v>-2.1432991027832031</c:v>
                </c:pt>
                <c:pt idx="1506">
                  <c:v>-2.081334114074707</c:v>
                </c:pt>
                <c:pt idx="1507">
                  <c:v>-1.9981266260147095</c:v>
                </c:pt>
                <c:pt idx="1508">
                  <c:v>-1.903624415397644</c:v>
                </c:pt>
                <c:pt idx="1509">
                  <c:v>-1.801416277885437</c:v>
                </c:pt>
                <c:pt idx="1510">
                  <c:v>-1.6883634328842163</c:v>
                </c:pt>
                <c:pt idx="1511">
                  <c:v>-1.5587854385375977</c:v>
                </c:pt>
                <c:pt idx="1512">
                  <c:v>-1.4073055982589722</c:v>
                </c:pt>
                <c:pt idx="1513">
                  <c:v>-1.2448567152023315</c:v>
                </c:pt>
                <c:pt idx="1514">
                  <c:v>-1.0750019550323486</c:v>
                </c:pt>
                <c:pt idx="1515">
                  <c:v>-0.89484339952468872</c:v>
                </c:pt>
                <c:pt idx="1516">
                  <c:v>-0.70331656932830811</c:v>
                </c:pt>
                <c:pt idx="1517">
                  <c:v>-0.49724555015563965</c:v>
                </c:pt>
                <c:pt idx="1518">
                  <c:v>-0.29229745268821716</c:v>
                </c:pt>
                <c:pt idx="1519">
                  <c:v>-0.11045563220977783</c:v>
                </c:pt>
                <c:pt idx="1520">
                  <c:v>4.3910235166549683E-2</c:v>
                </c:pt>
                <c:pt idx="1521">
                  <c:v>0.16656889021396637</c:v>
                </c:pt>
                <c:pt idx="1522">
                  <c:v>0.26495194435119629</c:v>
                </c:pt>
                <c:pt idx="1523">
                  <c:v>0.36095708608627319</c:v>
                </c:pt>
                <c:pt idx="1524">
                  <c:v>0.47730475664138794</c:v>
                </c:pt>
                <c:pt idx="1525">
                  <c:v>0.62480473518371582</c:v>
                </c:pt>
                <c:pt idx="1526">
                  <c:v>0.82716798782348633</c:v>
                </c:pt>
                <c:pt idx="1527">
                  <c:v>1.0664619207382202</c:v>
                </c:pt>
                <c:pt idx="1528">
                  <c:v>1.3350955247879028</c:v>
                </c:pt>
                <c:pt idx="1529">
                  <c:v>1.6020057201385498</c:v>
                </c:pt>
                <c:pt idx="1530">
                  <c:v>1.8292695283889771</c:v>
                </c:pt>
                <c:pt idx="1531">
                  <c:v>1.9785399436950684</c:v>
                </c:pt>
                <c:pt idx="1532">
                  <c:v>2.0492918491363525</c:v>
                </c:pt>
                <c:pt idx="1533">
                  <c:v>2.0432817935943604</c:v>
                </c:pt>
                <c:pt idx="1534">
                  <c:v>2.0021259784698486</c:v>
                </c:pt>
                <c:pt idx="1535">
                  <c:v>1.9685065746307373</c:v>
                </c:pt>
                <c:pt idx="1536">
                  <c:v>1.9544095993041992</c:v>
                </c:pt>
                <c:pt idx="1537">
                  <c:v>1.9842759370803833</c:v>
                </c:pt>
                <c:pt idx="1538">
                  <c:v>2.0493738651275635</c:v>
                </c:pt>
                <c:pt idx="1539">
                  <c:v>2.1410140991210938</c:v>
                </c:pt>
                <c:pt idx="1540">
                  <c:v>2.2484672069549561</c:v>
                </c:pt>
                <c:pt idx="1541">
                  <c:v>2.3657269477844238</c:v>
                </c:pt>
                <c:pt idx="1542">
                  <c:v>2.4668700695037842</c:v>
                </c:pt>
                <c:pt idx="1543">
                  <c:v>2.5330297946929932</c:v>
                </c:pt>
                <c:pt idx="1544">
                  <c:v>2.5578575134277344</c:v>
                </c:pt>
                <c:pt idx="1545">
                  <c:v>2.5530054569244385</c:v>
                </c:pt>
                <c:pt idx="1546">
                  <c:v>2.5200974941253662</c:v>
                </c:pt>
                <c:pt idx="1547">
                  <c:v>2.4546031951904297</c:v>
                </c:pt>
                <c:pt idx="1548">
                  <c:v>2.3649201393127441</c:v>
                </c:pt>
                <c:pt idx="1549">
                  <c:v>2.2393302917480469</c:v>
                </c:pt>
                <c:pt idx="1550">
                  <c:v>2.092815637588501</c:v>
                </c:pt>
                <c:pt idx="1551">
                  <c:v>1.9392879009246826</c:v>
                </c:pt>
                <c:pt idx="1552">
                  <c:v>1.800663948059082</c:v>
                </c:pt>
                <c:pt idx="1553">
                  <c:v>1.6878424882888794</c:v>
                </c:pt>
                <c:pt idx="1554">
                  <c:v>1.6135038137435913</c:v>
                </c:pt>
                <c:pt idx="1555">
                  <c:v>1.5739575624465942</c:v>
                </c:pt>
                <c:pt idx="1556">
                  <c:v>1.5478982925415039</c:v>
                </c:pt>
                <c:pt idx="1557">
                  <c:v>1.5262339115142822</c:v>
                </c:pt>
                <c:pt idx="1558">
                  <c:v>1.5009573698043823</c:v>
                </c:pt>
                <c:pt idx="1559">
                  <c:v>1.48197340965271</c:v>
                </c:pt>
                <c:pt idx="1560">
                  <c:v>1.465455174446106</c:v>
                </c:pt>
                <c:pt idx="1561">
                  <c:v>1.4629565477371216</c:v>
                </c:pt>
                <c:pt idx="1562">
                  <c:v>1.4594388008117676</c:v>
                </c:pt>
                <c:pt idx="1563">
                  <c:v>1.4354739189147949</c:v>
                </c:pt>
                <c:pt idx="1564">
                  <c:v>1.3821337223052979</c:v>
                </c:pt>
                <c:pt idx="1565">
                  <c:v>1.2914272546768188</c:v>
                </c:pt>
                <c:pt idx="1566">
                  <c:v>1.2007665634155273</c:v>
                </c:pt>
                <c:pt idx="1567">
                  <c:v>1.1220481395721436</c:v>
                </c:pt>
                <c:pt idx="1568">
                  <c:v>1.0651222467422485</c:v>
                </c:pt>
                <c:pt idx="1569">
                  <c:v>0.99954545497894287</c:v>
                </c:pt>
                <c:pt idx="1570">
                  <c:v>0.90053677558898926</c:v>
                </c:pt>
                <c:pt idx="1571">
                  <c:v>0.72214609384536743</c:v>
                </c:pt>
                <c:pt idx="1572">
                  <c:v>0.45056381821632385</c:v>
                </c:pt>
                <c:pt idx="1573">
                  <c:v>0.11836253851652145</c:v>
                </c:pt>
                <c:pt idx="1574">
                  <c:v>-0.2071835845708847</c:v>
                </c:pt>
                <c:pt idx="1575">
                  <c:v>-0.44545993208885193</c:v>
                </c:pt>
                <c:pt idx="1576">
                  <c:v>-0.57594817876815796</c:v>
                </c:pt>
                <c:pt idx="1577">
                  <c:v>-0.64908963441848755</c:v>
                </c:pt>
                <c:pt idx="1578">
                  <c:v>-0.71199136972427368</c:v>
                </c:pt>
                <c:pt idx="1579">
                  <c:v>-0.81127846240997314</c:v>
                </c:pt>
                <c:pt idx="1580">
                  <c:v>-0.95022141933441162</c:v>
                </c:pt>
                <c:pt idx="1581">
                  <c:v>-1.1290607452392578</c:v>
                </c:pt>
                <c:pt idx="1582">
                  <c:v>-1.3274902105331421</c:v>
                </c:pt>
                <c:pt idx="1583">
                  <c:v>-1.5210208892822266</c:v>
                </c:pt>
                <c:pt idx="1584">
                  <c:v>-1.7060810327529907</c:v>
                </c:pt>
                <c:pt idx="1585">
                  <c:v>-1.8584157228469849</c:v>
                </c:pt>
                <c:pt idx="1586">
                  <c:v>-1.9809168577194214</c:v>
                </c:pt>
                <c:pt idx="1587">
                  <c:v>-2.0803365707397461</c:v>
                </c:pt>
                <c:pt idx="1588">
                  <c:v>-2.1559646129608154</c:v>
                </c:pt>
                <c:pt idx="1589">
                  <c:v>-2.2273602485656738</c:v>
                </c:pt>
                <c:pt idx="1590">
                  <c:v>-2.3054502010345459</c:v>
                </c:pt>
                <c:pt idx="1591">
                  <c:v>-2.3856301307678223</c:v>
                </c:pt>
                <c:pt idx="1592">
                  <c:v>-2.4595839977264404</c:v>
                </c:pt>
                <c:pt idx="1593">
                  <c:v>-2.5107336044311523</c:v>
                </c:pt>
                <c:pt idx="1594">
                  <c:v>-2.5220460891723633</c:v>
                </c:pt>
                <c:pt idx="1595">
                  <c:v>-2.4831275939941406</c:v>
                </c:pt>
                <c:pt idx="1596">
                  <c:v>-2.4110751152038574</c:v>
                </c:pt>
                <c:pt idx="1597">
                  <c:v>-2.3158807754516602</c:v>
                </c:pt>
                <c:pt idx="1598">
                  <c:v>-2.213021993637085</c:v>
                </c:pt>
                <c:pt idx="1599">
                  <c:v>-2.1137442588806152</c:v>
                </c:pt>
                <c:pt idx="1600">
                  <c:v>-2.0308127403259277</c:v>
                </c:pt>
                <c:pt idx="1601">
                  <c:v>-1.9793355464935303</c:v>
                </c:pt>
                <c:pt idx="1602">
                  <c:v>-1.9587969779968262</c:v>
                </c:pt>
                <c:pt idx="1603">
                  <c:v>-1.9667640924453735</c:v>
                </c:pt>
                <c:pt idx="1604">
                  <c:v>-1.9858927726745605</c:v>
                </c:pt>
                <c:pt idx="1605">
                  <c:v>-2.0145556926727295</c:v>
                </c:pt>
                <c:pt idx="1606">
                  <c:v>-2.0558793544769287</c:v>
                </c:pt>
                <c:pt idx="1607">
                  <c:v>-2.1013178825378418</c:v>
                </c:pt>
                <c:pt idx="1608">
                  <c:v>-2.1541774272918701</c:v>
                </c:pt>
                <c:pt idx="1609">
                  <c:v>-2.2151138782501221</c:v>
                </c:pt>
                <c:pt idx="1610">
                  <c:v>-2.2630724906921387</c:v>
                </c:pt>
                <c:pt idx="1611">
                  <c:v>-2.2736630439758301</c:v>
                </c:pt>
                <c:pt idx="1612">
                  <c:v>-2.2472388744354248</c:v>
                </c:pt>
                <c:pt idx="1613">
                  <c:v>-2.1701788902282715</c:v>
                </c:pt>
                <c:pt idx="1614">
                  <c:v>-2.0717782974243164</c:v>
                </c:pt>
                <c:pt idx="1615">
                  <c:v>-1.9523023366928101</c:v>
                </c:pt>
                <c:pt idx="1616">
                  <c:v>-1.8075195550918579</c:v>
                </c:pt>
                <c:pt idx="1617">
                  <c:v>-1.6372400522232056</c:v>
                </c:pt>
                <c:pt idx="1618">
                  <c:v>-1.4492559432983398</c:v>
                </c:pt>
                <c:pt idx="1619">
                  <c:v>-1.2412151098251343</c:v>
                </c:pt>
                <c:pt idx="1620">
                  <c:v>-1.0264617204666138</c:v>
                </c:pt>
                <c:pt idx="1621">
                  <c:v>-0.82171249389648438</c:v>
                </c:pt>
                <c:pt idx="1622">
                  <c:v>-0.63114255666732788</c:v>
                </c:pt>
                <c:pt idx="1623">
                  <c:v>-0.44261893630027771</c:v>
                </c:pt>
                <c:pt idx="1624">
                  <c:v>-0.25722590088844299</c:v>
                </c:pt>
                <c:pt idx="1625">
                  <c:v>-7.2580233216285706E-2</c:v>
                </c:pt>
                <c:pt idx="1626">
                  <c:v>9.59901362657547E-2</c:v>
                </c:pt>
                <c:pt idx="1627">
                  <c:v>0.25068151950836182</c:v>
                </c:pt>
                <c:pt idx="1628">
                  <c:v>0.37887409329414368</c:v>
                </c:pt>
                <c:pt idx="1629">
                  <c:v>0.50440061092376709</c:v>
                </c:pt>
                <c:pt idx="1630">
                  <c:v>0.64282345771789551</c:v>
                </c:pt>
                <c:pt idx="1631">
                  <c:v>0.80329567193984985</c:v>
                </c:pt>
                <c:pt idx="1632">
                  <c:v>1.0003347396850586</c:v>
                </c:pt>
                <c:pt idx="1633">
                  <c:v>1.2366576194763184</c:v>
                </c:pt>
                <c:pt idx="1634">
                  <c:v>1.5107687711715698</c:v>
                </c:pt>
                <c:pt idx="1635">
                  <c:v>1.7851166725158691</c:v>
                </c:pt>
                <c:pt idx="1636">
                  <c:v>2.0215752124786377</c:v>
                </c:pt>
                <c:pt idx="1637">
                  <c:v>2.190976619720459</c:v>
                </c:pt>
                <c:pt idx="1638">
                  <c:v>2.2555384635925293</c:v>
                </c:pt>
                <c:pt idx="1639">
                  <c:v>2.2244889736175537</c:v>
                </c:pt>
                <c:pt idx="1640">
                  <c:v>2.1326019763946533</c:v>
                </c:pt>
                <c:pt idx="1641">
                  <c:v>2.0328209400177002</c:v>
                </c:pt>
                <c:pt idx="1642">
                  <c:v>1.972984790802002</c:v>
                </c:pt>
                <c:pt idx="1643">
                  <c:v>1.9650155305862427</c:v>
                </c:pt>
                <c:pt idx="1644">
                  <c:v>1.9914389848709106</c:v>
                </c:pt>
                <c:pt idx="1645">
                  <c:v>2.0319511890411377</c:v>
                </c:pt>
                <c:pt idx="1646">
                  <c:v>2.0729718208312988</c:v>
                </c:pt>
                <c:pt idx="1647">
                  <c:v>2.1113908290863037</c:v>
                </c:pt>
                <c:pt idx="1648">
                  <c:v>2.1454498767852783</c:v>
                </c:pt>
                <c:pt idx="1649">
                  <c:v>2.1724145412445068</c:v>
                </c:pt>
                <c:pt idx="1650">
                  <c:v>2.1753520965576172</c:v>
                </c:pt>
                <c:pt idx="1651">
                  <c:v>2.1652491092681885</c:v>
                </c:pt>
                <c:pt idx="1652">
                  <c:v>2.1439745426177979</c:v>
                </c:pt>
                <c:pt idx="1653">
                  <c:v>2.1319196224212646</c:v>
                </c:pt>
                <c:pt idx="1654">
                  <c:v>2.1226108074188232</c:v>
                </c:pt>
                <c:pt idx="1655">
                  <c:v>2.1013553142547607</c:v>
                </c:pt>
                <c:pt idx="1656">
                  <c:v>2.0772159099578857</c:v>
                </c:pt>
                <c:pt idx="1657">
                  <c:v>2.0346672534942627</c:v>
                </c:pt>
                <c:pt idx="1658">
                  <c:v>1.9747481346130371</c:v>
                </c:pt>
                <c:pt idx="1659">
                  <c:v>1.9037030935287476</c:v>
                </c:pt>
                <c:pt idx="1660">
                  <c:v>1.8165708780288696</c:v>
                </c:pt>
                <c:pt idx="1661">
                  <c:v>1.7256937026977539</c:v>
                </c:pt>
                <c:pt idx="1662">
                  <c:v>1.6350013017654419</c:v>
                </c:pt>
                <c:pt idx="1663">
                  <c:v>1.536925196647644</c:v>
                </c:pt>
                <c:pt idx="1664">
                  <c:v>1.4462418556213379</c:v>
                </c:pt>
                <c:pt idx="1665">
                  <c:v>1.3508824110031128</c:v>
                </c:pt>
                <c:pt idx="1666">
                  <c:v>1.2801387310028076</c:v>
                </c:pt>
                <c:pt idx="1667">
                  <c:v>1.2309497594833374</c:v>
                </c:pt>
                <c:pt idx="1668">
                  <c:v>1.2181018590927124</c:v>
                </c:pt>
                <c:pt idx="1669">
                  <c:v>1.229669451713562</c:v>
                </c:pt>
                <c:pt idx="1670">
                  <c:v>1.2520143985748291</c:v>
                </c:pt>
                <c:pt idx="1671">
                  <c:v>1.2939743995666504</c:v>
                </c:pt>
                <c:pt idx="1672">
                  <c:v>1.3360832929611206</c:v>
                </c:pt>
                <c:pt idx="1673">
                  <c:v>1.376459002494812</c:v>
                </c:pt>
                <c:pt idx="1674">
                  <c:v>1.3917431831359863</c:v>
                </c:pt>
                <c:pt idx="1675">
                  <c:v>1.3678747415542603</c:v>
                </c:pt>
                <c:pt idx="1676">
                  <c:v>1.2856594324111938</c:v>
                </c:pt>
                <c:pt idx="1677">
                  <c:v>1.1181915998458862</c:v>
                </c:pt>
                <c:pt idx="1678">
                  <c:v>0.86181598901748657</c:v>
                </c:pt>
                <c:pt idx="1679">
                  <c:v>0.53427910804748535</c:v>
                </c:pt>
                <c:pt idx="1680">
                  <c:v>0.17938177287578583</c:v>
                </c:pt>
                <c:pt idx="1681">
                  <c:v>-0.11763528734445572</c:v>
                </c:pt>
                <c:pt idx="1682">
                  <c:v>-0.31766000390052795</c:v>
                </c:pt>
                <c:pt idx="1683">
                  <c:v>-0.43050521612167358</c:v>
                </c:pt>
                <c:pt idx="1684">
                  <c:v>-0.49136590957641602</c:v>
                </c:pt>
                <c:pt idx="1685">
                  <c:v>-0.53353089094161987</c:v>
                </c:pt>
                <c:pt idx="1686">
                  <c:v>-0.59975594282150269</c:v>
                </c:pt>
                <c:pt idx="1687">
                  <c:v>-0.69311755895614624</c:v>
                </c:pt>
                <c:pt idx="1688">
                  <c:v>-0.82953983545303345</c:v>
                </c:pt>
                <c:pt idx="1689">
                  <c:v>-1.0201554298400879</c:v>
                </c:pt>
                <c:pt idx="1690">
                  <c:v>-1.2614359855651855</c:v>
                </c:pt>
                <c:pt idx="1691">
                  <c:v>-1.5231331586837769</c:v>
                </c:pt>
                <c:pt idx="1692">
                  <c:v>-1.7677239179611206</c:v>
                </c:pt>
                <c:pt idx="1693">
                  <c:v>-1.9631147384643555</c:v>
                </c:pt>
                <c:pt idx="1694">
                  <c:v>-2.0903463363647461</c:v>
                </c:pt>
                <c:pt idx="1695">
                  <c:v>-2.1413412094116211</c:v>
                </c:pt>
                <c:pt idx="1696">
                  <c:v>-2.1445491313934326</c:v>
                </c:pt>
                <c:pt idx="1697">
                  <c:v>-2.1114141941070557</c:v>
                </c:pt>
                <c:pt idx="1698">
                  <c:v>-2.0580480098724365</c:v>
                </c:pt>
                <c:pt idx="1699">
                  <c:v>-2.0017035007476807</c:v>
                </c:pt>
                <c:pt idx="1700">
                  <c:v>-1.9386146068572998</c:v>
                </c:pt>
                <c:pt idx="1701">
                  <c:v>-1.8806226253509521</c:v>
                </c:pt>
                <c:pt idx="1702">
                  <c:v>-1.8371126651763916</c:v>
                </c:pt>
                <c:pt idx="1703">
                  <c:v>-1.8098670244216919</c:v>
                </c:pt>
                <c:pt idx="1704">
                  <c:v>-1.8139110803604126</c:v>
                </c:pt>
                <c:pt idx="1705">
                  <c:v>-1.8410360813140869</c:v>
                </c:pt>
                <c:pt idx="1706">
                  <c:v>-1.8935205936431885</c:v>
                </c:pt>
                <c:pt idx="1707">
                  <c:v>-1.9477519989013672</c:v>
                </c:pt>
                <c:pt idx="1708">
                  <c:v>-1.9977563619613647</c:v>
                </c:pt>
                <c:pt idx="1709">
                  <c:v>-2.0164408683776855</c:v>
                </c:pt>
                <c:pt idx="1710">
                  <c:v>-2.006934642791748</c:v>
                </c:pt>
                <c:pt idx="1711">
                  <c:v>-1.9756684303283691</c:v>
                </c:pt>
                <c:pt idx="1712">
                  <c:v>-1.9206293821334839</c:v>
                </c:pt>
                <c:pt idx="1713">
                  <c:v>-1.8519113063812256</c:v>
                </c:pt>
                <c:pt idx="1714">
                  <c:v>-1.787449836730957</c:v>
                </c:pt>
                <c:pt idx="1715">
                  <c:v>-1.7404139041900635</c:v>
                </c:pt>
                <c:pt idx="1716">
                  <c:v>-1.7305812835693359</c:v>
                </c:pt>
                <c:pt idx="1717">
                  <c:v>-1.7572072744369507</c:v>
                </c:pt>
                <c:pt idx="1718">
                  <c:v>-1.8202913999557495</c:v>
                </c:pt>
                <c:pt idx="1719">
                  <c:v>-1.8943805694580078</c:v>
                </c:pt>
                <c:pt idx="1720">
                  <c:v>-1.9410462379455566</c:v>
                </c:pt>
                <c:pt idx="1721">
                  <c:v>-1.921730637550354</c:v>
                </c:pt>
                <c:pt idx="1722">
                  <c:v>-1.8384304046630859</c:v>
                </c:pt>
                <c:pt idx="1723">
                  <c:v>-1.7178692817687988</c:v>
                </c:pt>
                <c:pt idx="1724">
                  <c:v>-1.547721266746521</c:v>
                </c:pt>
                <c:pt idx="1725">
                  <c:v>-1.340529203414917</c:v>
                </c:pt>
                <c:pt idx="1726">
                  <c:v>-1.0955623388290405</c:v>
                </c:pt>
                <c:pt idx="1727">
                  <c:v>-0.85947883129119873</c:v>
                </c:pt>
                <c:pt idx="1728">
                  <c:v>-0.66538739204406738</c:v>
                </c:pt>
                <c:pt idx="1729">
                  <c:v>-0.52165049314498901</c:v>
                </c:pt>
                <c:pt idx="1730">
                  <c:v>-0.40107482671737671</c:v>
                </c:pt>
                <c:pt idx="1731">
                  <c:v>-0.28154221177101135</c:v>
                </c:pt>
                <c:pt idx="1732">
                  <c:v>-0.1677786111831665</c:v>
                </c:pt>
                <c:pt idx="1733">
                  <c:v>-7.2816886007785797E-2</c:v>
                </c:pt>
                <c:pt idx="1734">
                  <c:v>8.3570647984743118E-3</c:v>
                </c:pt>
                <c:pt idx="1735">
                  <c:v>7.4790634214878082E-2</c:v>
                </c:pt>
                <c:pt idx="1736">
                  <c:v>0.14403627812862396</c:v>
                </c:pt>
                <c:pt idx="1737">
                  <c:v>0.2159452885389328</c:v>
                </c:pt>
                <c:pt idx="1738">
                  <c:v>0.3181760311126709</c:v>
                </c:pt>
                <c:pt idx="1739">
                  <c:v>0.46227094531059265</c:v>
                </c:pt>
                <c:pt idx="1740">
                  <c:v>0.6599198579788208</c:v>
                </c:pt>
                <c:pt idx="1741">
                  <c:v>0.9068257212638855</c:v>
                </c:pt>
                <c:pt idx="1742">
                  <c:v>1.1665771007537842</c:v>
                </c:pt>
                <c:pt idx="1743">
                  <c:v>1.4048087596893311</c:v>
                </c:pt>
                <c:pt idx="1744">
                  <c:v>1.5688679218292236</c:v>
                </c:pt>
                <c:pt idx="1745">
                  <c:v>1.6307830810546875</c:v>
                </c:pt>
                <c:pt idx="1746">
                  <c:v>1.607479453086853</c:v>
                </c:pt>
                <c:pt idx="1747">
                  <c:v>1.5458688735961914</c:v>
                </c:pt>
                <c:pt idx="1748">
                  <c:v>1.49524986743927</c:v>
                </c:pt>
                <c:pt idx="1749">
                  <c:v>1.4951057434082031</c:v>
                </c:pt>
                <c:pt idx="1750">
                  <c:v>1.5423020124435425</c:v>
                </c:pt>
                <c:pt idx="1751">
                  <c:v>1.622246265411377</c:v>
                </c:pt>
                <c:pt idx="1752">
                  <c:v>1.6993623971939087</c:v>
                </c:pt>
                <c:pt idx="1753">
                  <c:v>1.7554489374160767</c:v>
                </c:pt>
                <c:pt idx="1754">
                  <c:v>1.7904127836227417</c:v>
                </c:pt>
                <c:pt idx="1755">
                  <c:v>1.8187319040298462</c:v>
                </c:pt>
                <c:pt idx="1756">
                  <c:v>1.8487210273742676</c:v>
                </c:pt>
                <c:pt idx="1757">
                  <c:v>1.8718994855880737</c:v>
                </c:pt>
                <c:pt idx="1758">
                  <c:v>1.8912172317504883</c:v>
                </c:pt>
                <c:pt idx="1759">
                  <c:v>1.8987425565719604</c:v>
                </c:pt>
                <c:pt idx="1760">
                  <c:v>1.9071285724639893</c:v>
                </c:pt>
                <c:pt idx="1761">
                  <c:v>1.9061609506607056</c:v>
                </c:pt>
                <c:pt idx="1762">
                  <c:v>1.897708535194397</c:v>
                </c:pt>
                <c:pt idx="1763">
                  <c:v>1.8685851097106934</c:v>
                </c:pt>
                <c:pt idx="1764">
                  <c:v>1.8318798542022705</c:v>
                </c:pt>
                <c:pt idx="1765">
                  <c:v>1.7907192707061768</c:v>
                </c:pt>
                <c:pt idx="1766">
                  <c:v>1.7581915855407715</c:v>
                </c:pt>
                <c:pt idx="1767">
                  <c:v>1.7351946830749512</c:v>
                </c:pt>
                <c:pt idx="1768">
                  <c:v>1.7120406627655029</c:v>
                </c:pt>
                <c:pt idx="1769">
                  <c:v>1.6879189014434814</c:v>
                </c:pt>
                <c:pt idx="1770">
                  <c:v>1.6561033725738525</c:v>
                </c:pt>
                <c:pt idx="1771">
                  <c:v>1.6191165447235107</c:v>
                </c:pt>
                <c:pt idx="1772">
                  <c:v>1.5661047697067261</c:v>
                </c:pt>
                <c:pt idx="1773">
                  <c:v>1.5074056386947632</c:v>
                </c:pt>
                <c:pt idx="1774">
                  <c:v>1.459641695022583</c:v>
                </c:pt>
                <c:pt idx="1775">
                  <c:v>1.4322260618209839</c:v>
                </c:pt>
                <c:pt idx="1776">
                  <c:v>1.4318289756774902</c:v>
                </c:pt>
                <c:pt idx="1777">
                  <c:v>1.4438797235488892</c:v>
                </c:pt>
                <c:pt idx="1778">
                  <c:v>1.4617553949356079</c:v>
                </c:pt>
                <c:pt idx="1779">
                  <c:v>1.4769939184188843</c:v>
                </c:pt>
                <c:pt idx="1780">
                  <c:v>1.4792299270629883</c:v>
                </c:pt>
                <c:pt idx="1781">
                  <c:v>1.453999400138855</c:v>
                </c:pt>
                <c:pt idx="1782">
                  <c:v>1.3917770385742188</c:v>
                </c:pt>
                <c:pt idx="1783">
                  <c:v>1.2712613344192505</c:v>
                </c:pt>
                <c:pt idx="1784">
                  <c:v>1.0839965343475342</c:v>
                </c:pt>
                <c:pt idx="1785">
                  <c:v>0.84711259603500366</c:v>
                </c:pt>
                <c:pt idx="1786">
                  <c:v>0.5833858847618103</c:v>
                </c:pt>
                <c:pt idx="1787">
                  <c:v>0.34827899932861328</c:v>
                </c:pt>
                <c:pt idx="1788">
                  <c:v>0.18560567498207092</c:v>
                </c:pt>
                <c:pt idx="1789">
                  <c:v>9.1751575469970703E-2</c:v>
                </c:pt>
                <c:pt idx="1790">
                  <c:v>2.4222865700721741E-2</c:v>
                </c:pt>
                <c:pt idx="1791">
                  <c:v>-4.6689033508300781E-2</c:v>
                </c:pt>
                <c:pt idx="1792">
                  <c:v>-0.15601792931556702</c:v>
                </c:pt>
                <c:pt idx="1793">
                  <c:v>-0.32028535008430481</c:v>
                </c:pt>
                <c:pt idx="1794">
                  <c:v>-0.53464633226394653</c:v>
                </c:pt>
                <c:pt idx="1795">
                  <c:v>-0.78506219387054443</c:v>
                </c:pt>
                <c:pt idx="1796">
                  <c:v>-1.0528761148452759</c:v>
                </c:pt>
                <c:pt idx="1797">
                  <c:v>-1.3182365894317627</c:v>
                </c:pt>
                <c:pt idx="1798">
                  <c:v>-1.5598790645599365</c:v>
                </c:pt>
                <c:pt idx="1799">
                  <c:v>-1.7427184581756592</c:v>
                </c:pt>
                <c:pt idx="1800">
                  <c:v>-1.8562033176422119</c:v>
                </c:pt>
                <c:pt idx="1801">
                  <c:v>-1.9025087356567383</c:v>
                </c:pt>
                <c:pt idx="1802">
                  <c:v>-1.925541877746582</c:v>
                </c:pt>
                <c:pt idx="1803">
                  <c:v>-1.9555975198745728</c:v>
                </c:pt>
                <c:pt idx="1804">
                  <c:v>-1.9885728359222412</c:v>
                </c:pt>
                <c:pt idx="1805">
                  <c:v>-2.030900239944458</c:v>
                </c:pt>
                <c:pt idx="1806">
                  <c:v>-2.0774567127227783</c:v>
                </c:pt>
                <c:pt idx="1807">
                  <c:v>-2.1222407817840576</c:v>
                </c:pt>
                <c:pt idx="1808">
                  <c:v>-2.1490685939788818</c:v>
                </c:pt>
                <c:pt idx="1809">
                  <c:v>-2.1558587551116943</c:v>
                </c:pt>
                <c:pt idx="1810">
                  <c:v>-2.127171516418457</c:v>
                </c:pt>
                <c:pt idx="1811">
                  <c:v>-2.0802412033081055</c:v>
                </c:pt>
                <c:pt idx="1812">
                  <c:v>-2.0275330543518066</c:v>
                </c:pt>
                <c:pt idx="1813">
                  <c:v>-1.9926855564117432</c:v>
                </c:pt>
                <c:pt idx="1814">
                  <c:v>-1.9887387752532959</c:v>
                </c:pt>
                <c:pt idx="1815">
                  <c:v>-2.0118162631988525</c:v>
                </c:pt>
                <c:pt idx="1816">
                  <c:v>-2.0620372295379639</c:v>
                </c:pt>
                <c:pt idx="1817">
                  <c:v>-2.13295578956604</c:v>
                </c:pt>
                <c:pt idx="1818">
                  <c:v>-2.2135379314422607</c:v>
                </c:pt>
                <c:pt idx="1819">
                  <c:v>-2.3095583915710449</c:v>
                </c:pt>
                <c:pt idx="1820">
                  <c:v>-2.3986849784851074</c:v>
                </c:pt>
                <c:pt idx="1821">
                  <c:v>-2.4664807319641113</c:v>
                </c:pt>
                <c:pt idx="1822">
                  <c:v>-2.4924771785736084</c:v>
                </c:pt>
                <c:pt idx="1823">
                  <c:v>-2.4737577438354492</c:v>
                </c:pt>
                <c:pt idx="1824">
                  <c:v>-2.4304845333099365</c:v>
                </c:pt>
                <c:pt idx="1825">
                  <c:v>-2.3527867794036865</c:v>
                </c:pt>
                <c:pt idx="1826">
                  <c:v>-2.2450392246246338</c:v>
                </c:pt>
                <c:pt idx="1827">
                  <c:v>-2.1150472164154053</c:v>
                </c:pt>
                <c:pt idx="1828">
                  <c:v>-1.9919453859329224</c:v>
                </c:pt>
                <c:pt idx="1829">
                  <c:v>-1.8860969543457031</c:v>
                </c:pt>
                <c:pt idx="1830">
                  <c:v>-1.8004214763641357</c:v>
                </c:pt>
                <c:pt idx="1831">
                  <c:v>-1.7112709283828735</c:v>
                </c:pt>
                <c:pt idx="1832">
                  <c:v>-1.5965440273284912</c:v>
                </c:pt>
                <c:pt idx="1833">
                  <c:v>-1.4547119140625</c:v>
                </c:pt>
                <c:pt idx="1834">
                  <c:v>-1.3023947477340698</c:v>
                </c:pt>
                <c:pt idx="1835">
                  <c:v>-1.1409152746200562</c:v>
                </c:pt>
                <c:pt idx="1836">
                  <c:v>-0.97551482915878296</c:v>
                </c:pt>
                <c:pt idx="1837">
                  <c:v>-0.78658360242843628</c:v>
                </c:pt>
                <c:pt idx="1838">
                  <c:v>-0.58288347721099854</c:v>
                </c:pt>
                <c:pt idx="1839">
                  <c:v>-0.37584236264228821</c:v>
                </c:pt>
                <c:pt idx="1840">
                  <c:v>-0.18426068127155304</c:v>
                </c:pt>
                <c:pt idx="1841">
                  <c:v>-1.6676878556609154E-2</c:v>
                </c:pt>
                <c:pt idx="1842">
                  <c:v>0.13602904975414276</c:v>
                </c:pt>
                <c:pt idx="1843">
                  <c:v>0.27278807759284973</c:v>
                </c:pt>
                <c:pt idx="1844">
                  <c:v>0.39936545491218567</c:v>
                </c:pt>
                <c:pt idx="1845">
                  <c:v>0.51942533254623413</c:v>
                </c:pt>
                <c:pt idx="1846">
                  <c:v>0.63284111022949219</c:v>
                </c:pt>
                <c:pt idx="1847">
                  <c:v>0.77675843238830566</c:v>
                </c:pt>
                <c:pt idx="1848">
                  <c:v>0.9780539870262146</c:v>
                </c:pt>
                <c:pt idx="1849">
                  <c:v>1.2255581617355347</c:v>
                </c:pt>
                <c:pt idx="1850">
                  <c:v>1.4928641319274902</c:v>
                </c:pt>
                <c:pt idx="1851">
                  <c:v>1.7244259119033813</c:v>
                </c:pt>
                <c:pt idx="1852">
                  <c:v>1.8768593072891235</c:v>
                </c:pt>
                <c:pt idx="1853">
                  <c:v>1.9338847398757935</c:v>
                </c:pt>
                <c:pt idx="1854">
                  <c:v>1.9055812358856201</c:v>
                </c:pt>
                <c:pt idx="1855">
                  <c:v>1.8353049755096436</c:v>
                </c:pt>
                <c:pt idx="1856">
                  <c:v>1.759363055229187</c:v>
                </c:pt>
                <c:pt idx="1857">
                  <c:v>1.7059472799301147</c:v>
                </c:pt>
                <c:pt idx="1858">
                  <c:v>1.6832867860794067</c:v>
                </c:pt>
                <c:pt idx="1859">
                  <c:v>1.6834529638290405</c:v>
                </c:pt>
                <c:pt idx="1860">
                  <c:v>1.7053244113922119</c:v>
                </c:pt>
                <c:pt idx="1861">
                  <c:v>1.7625844478607178</c:v>
                </c:pt>
                <c:pt idx="1862">
                  <c:v>1.8345061540603638</c:v>
                </c:pt>
                <c:pt idx="1863">
                  <c:v>1.9008785486221313</c:v>
                </c:pt>
                <c:pt idx="1864">
                  <c:v>1.9693630933761597</c:v>
                </c:pt>
                <c:pt idx="1865">
                  <c:v>2.0289757251739502</c:v>
                </c:pt>
                <c:pt idx="1866">
                  <c:v>2.0933728218078613</c:v>
                </c:pt>
                <c:pt idx="1867">
                  <c:v>2.1614868640899658</c:v>
                </c:pt>
                <c:pt idx="1868">
                  <c:v>2.227245569229126</c:v>
                </c:pt>
                <c:pt idx="1869">
                  <c:v>2.2694873809814453</c:v>
                </c:pt>
                <c:pt idx="1870">
                  <c:v>2.273749828338623</c:v>
                </c:pt>
                <c:pt idx="1871">
                  <c:v>2.2499256134033203</c:v>
                </c:pt>
                <c:pt idx="1872">
                  <c:v>2.1920793056488037</c:v>
                </c:pt>
                <c:pt idx="1873">
                  <c:v>2.1112995147705078</c:v>
                </c:pt>
                <c:pt idx="1874">
                  <c:v>2.0125529766082764</c:v>
                </c:pt>
                <c:pt idx="1875">
                  <c:v>1.9055299758911133</c:v>
                </c:pt>
                <c:pt idx="1876">
                  <c:v>1.8012592792510986</c:v>
                </c:pt>
                <c:pt idx="1877">
                  <c:v>1.7060521841049194</c:v>
                </c:pt>
                <c:pt idx="1878">
                  <c:v>1.6202681064605713</c:v>
                </c:pt>
                <c:pt idx="1879">
                  <c:v>1.5560344457626343</c:v>
                </c:pt>
                <c:pt idx="1880">
                  <c:v>1.5180354118347168</c:v>
                </c:pt>
                <c:pt idx="1881">
                  <c:v>1.520499587059021</c:v>
                </c:pt>
                <c:pt idx="1882">
                  <c:v>1.5472339391708374</c:v>
                </c:pt>
                <c:pt idx="1883">
                  <c:v>1.5873706340789795</c:v>
                </c:pt>
                <c:pt idx="1884">
                  <c:v>1.625365138053894</c:v>
                </c:pt>
                <c:pt idx="1885">
                  <c:v>1.6487512588500977</c:v>
                </c:pt>
                <c:pt idx="1886">
                  <c:v>1.6635576486587524</c:v>
                </c:pt>
                <c:pt idx="1887">
                  <c:v>1.6801455020904541</c:v>
                </c:pt>
                <c:pt idx="1888">
                  <c:v>1.6849194765090942</c:v>
                </c:pt>
                <c:pt idx="1889">
                  <c:v>1.6622666120529175</c:v>
                </c:pt>
                <c:pt idx="1890">
                  <c:v>1.5834894180297852</c:v>
                </c:pt>
                <c:pt idx="1891">
                  <c:v>1.4240415096282959</c:v>
                </c:pt>
                <c:pt idx="1892">
                  <c:v>1.1795569658279419</c:v>
                </c:pt>
                <c:pt idx="1893">
                  <c:v>0.86601662635803223</c:v>
                </c:pt>
                <c:pt idx="1894">
                  <c:v>0.52179086208343506</c:v>
                </c:pt>
                <c:pt idx="1895">
                  <c:v>0.18019157648086548</c:v>
                </c:pt>
                <c:pt idx="1896">
                  <c:v>-9.3683116137981415E-2</c:v>
                </c:pt>
                <c:pt idx="1897">
                  <c:v>-0.24940873682498932</c:v>
                </c:pt>
                <c:pt idx="1898">
                  <c:v>-0.29869586229324341</c:v>
                </c:pt>
                <c:pt idx="1899">
                  <c:v>-0.28683832287788391</c:v>
                </c:pt>
                <c:pt idx="1900">
                  <c:v>-0.26203948259353638</c:v>
                </c:pt>
                <c:pt idx="1901">
                  <c:v>-0.27843019366264343</c:v>
                </c:pt>
                <c:pt idx="1902">
                  <c:v>-0.33613479137420654</c:v>
                </c:pt>
                <c:pt idx="1903">
                  <c:v>-0.44205927848815918</c:v>
                </c:pt>
                <c:pt idx="1904">
                  <c:v>-0.60702669620513916</c:v>
                </c:pt>
                <c:pt idx="1905">
                  <c:v>-0.83581125736236572</c:v>
                </c:pt>
                <c:pt idx="1906">
                  <c:v>-1.1157320737838745</c:v>
                </c:pt>
                <c:pt idx="1907">
                  <c:v>-1.4118870496749878</c:v>
                </c:pt>
                <c:pt idx="1908">
                  <c:v>-1.6999471187591553</c:v>
                </c:pt>
                <c:pt idx="1909">
                  <c:v>-1.9325792789459229</c:v>
                </c:pt>
                <c:pt idx="1910">
                  <c:v>-2.1033549308776855</c:v>
                </c:pt>
                <c:pt idx="1911">
                  <c:v>-2.2206382751464844</c:v>
                </c:pt>
                <c:pt idx="1912">
                  <c:v>-2.2881753444671631</c:v>
                </c:pt>
                <c:pt idx="1913">
                  <c:v>-2.310542106628418</c:v>
                </c:pt>
                <c:pt idx="1914">
                  <c:v>-2.2925138473510742</c:v>
                </c:pt>
                <c:pt idx="1915">
                  <c:v>-2.2465875148773193</c:v>
                </c:pt>
                <c:pt idx="1916">
                  <c:v>-2.1746892929077148</c:v>
                </c:pt>
                <c:pt idx="1917">
                  <c:v>-2.0869359970092773</c:v>
                </c:pt>
                <c:pt idx="1918">
                  <c:v>-2.0000979900360107</c:v>
                </c:pt>
                <c:pt idx="1919">
                  <c:v>-1.932652473449707</c:v>
                </c:pt>
                <c:pt idx="1920">
                  <c:v>-1.9065500497817993</c:v>
                </c:pt>
                <c:pt idx="1921">
                  <c:v>-1.8978769779205322</c:v>
                </c:pt>
                <c:pt idx="1922">
                  <c:v>-1.9032166004180908</c:v>
                </c:pt>
                <c:pt idx="1923">
                  <c:v>-1.9215420484542847</c:v>
                </c:pt>
                <c:pt idx="1924">
                  <c:v>-1.9341316223144531</c:v>
                </c:pt>
                <c:pt idx="1925">
                  <c:v>-1.9324272871017456</c:v>
                </c:pt>
                <c:pt idx="1926">
                  <c:v>-1.9266911745071411</c:v>
                </c:pt>
                <c:pt idx="1927">
                  <c:v>-1.9243103265762329</c:v>
                </c:pt>
                <c:pt idx="1928">
                  <c:v>-1.9186275005340576</c:v>
                </c:pt>
                <c:pt idx="1929">
                  <c:v>-1.903268575668335</c:v>
                </c:pt>
                <c:pt idx="1930">
                  <c:v>-1.8936095237731934</c:v>
                </c:pt>
                <c:pt idx="1931">
                  <c:v>-1.9020547866821289</c:v>
                </c:pt>
                <c:pt idx="1932">
                  <c:v>-1.9563404321670532</c:v>
                </c:pt>
                <c:pt idx="1933">
                  <c:v>-2.0450460910797119</c:v>
                </c:pt>
                <c:pt idx="1934">
                  <c:v>-2.1498417854309082</c:v>
                </c:pt>
                <c:pt idx="1935">
                  <c:v>-2.2371602058410645</c:v>
                </c:pt>
                <c:pt idx="1936">
                  <c:v>-2.2841675281524658</c:v>
                </c:pt>
                <c:pt idx="1937">
                  <c:v>-2.270233154296875</c:v>
                </c:pt>
                <c:pt idx="1938">
                  <c:v>-2.1722095012664795</c:v>
                </c:pt>
                <c:pt idx="1939">
                  <c:v>-1.9865105152130127</c:v>
                </c:pt>
                <c:pt idx="1940">
                  <c:v>-1.7161804437637329</c:v>
                </c:pt>
                <c:pt idx="1941">
                  <c:v>-1.394545316696167</c:v>
                </c:pt>
                <c:pt idx="1942">
                  <c:v>-1.0676015615463257</c:v>
                </c:pt>
                <c:pt idx="1943">
                  <c:v>-0.77948272228240967</c:v>
                </c:pt>
                <c:pt idx="1944">
                  <c:v>-0.53933161497116089</c:v>
                </c:pt>
                <c:pt idx="1945">
                  <c:v>-0.34084543585777283</c:v>
                </c:pt>
                <c:pt idx="1946">
                  <c:v>-0.18237406015396118</c:v>
                </c:pt>
                <c:pt idx="1947">
                  <c:v>-6.3790470361709595E-2</c:v>
                </c:pt>
                <c:pt idx="1948">
                  <c:v>1.8554471433162689E-2</c:v>
                </c:pt>
                <c:pt idx="1949">
                  <c:v>7.2046883404254913E-2</c:v>
                </c:pt>
                <c:pt idx="1950">
                  <c:v>0.10068758577108383</c:v>
                </c:pt>
                <c:pt idx="1951">
                  <c:v>0.12553210556507111</c:v>
                </c:pt>
                <c:pt idx="1952">
                  <c:v>0.19134919345378876</c:v>
                </c:pt>
                <c:pt idx="1953">
                  <c:v>0.32563403248786926</c:v>
                </c:pt>
                <c:pt idx="1954">
                  <c:v>0.52851122617721558</c:v>
                </c:pt>
                <c:pt idx="1955">
                  <c:v>0.79707849025726318</c:v>
                </c:pt>
                <c:pt idx="1956">
                  <c:v>1.0946766138076782</c:v>
                </c:pt>
                <c:pt idx="1957">
                  <c:v>1.3745009899139404</c:v>
                </c:pt>
                <c:pt idx="1958">
                  <c:v>1.6078668832778931</c:v>
                </c:pt>
                <c:pt idx="1959">
                  <c:v>1.7752257585525513</c:v>
                </c:pt>
                <c:pt idx="1960">
                  <c:v>1.8629162311553955</c:v>
                </c:pt>
                <c:pt idx="1961">
                  <c:v>1.8798116445541382</c:v>
                </c:pt>
                <c:pt idx="1962">
                  <c:v>1.8413606882095337</c:v>
                </c:pt>
                <c:pt idx="1963">
                  <c:v>1.7912845611572266</c:v>
                </c:pt>
                <c:pt idx="1964">
                  <c:v>1.7498300075531006</c:v>
                </c:pt>
                <c:pt idx="1965">
                  <c:v>1.7273526191711426</c:v>
                </c:pt>
                <c:pt idx="1966">
                  <c:v>1.7103934288024902</c:v>
                </c:pt>
                <c:pt idx="1967">
                  <c:v>1.6950122117996216</c:v>
                </c:pt>
                <c:pt idx="1968">
                  <c:v>1.6763544082641602</c:v>
                </c:pt>
                <c:pt idx="1969">
                  <c:v>1.6741535663604736</c:v>
                </c:pt>
                <c:pt idx="1970">
                  <c:v>1.6985739469528198</c:v>
                </c:pt>
                <c:pt idx="1971">
                  <c:v>1.7591198682785034</c:v>
                </c:pt>
                <c:pt idx="1972">
                  <c:v>1.8506591320037842</c:v>
                </c:pt>
                <c:pt idx="1973">
                  <c:v>1.9515951871871948</c:v>
                </c:pt>
                <c:pt idx="1974">
                  <c:v>2.0381007194519043</c:v>
                </c:pt>
                <c:pt idx="1975">
                  <c:v>2.1021726131439209</c:v>
                </c:pt>
                <c:pt idx="1976">
                  <c:v>2.1377048492431641</c:v>
                </c:pt>
                <c:pt idx="1977">
                  <c:v>2.1490581035614014</c:v>
                </c:pt>
                <c:pt idx="1978">
                  <c:v>2.1335477828979492</c:v>
                </c:pt>
                <c:pt idx="1979">
                  <c:v>2.0990326404571533</c:v>
                </c:pt>
                <c:pt idx="1980">
                  <c:v>2.0370519161224365</c:v>
                </c:pt>
                <c:pt idx="1981">
                  <c:v>1.9421536922454834</c:v>
                </c:pt>
                <c:pt idx="1982">
                  <c:v>1.8226292133331299</c:v>
                </c:pt>
                <c:pt idx="1983">
                  <c:v>1.6866245269775391</c:v>
                </c:pt>
                <c:pt idx="1984">
                  <c:v>1.5610036849975586</c:v>
                </c:pt>
                <c:pt idx="1985">
                  <c:v>1.4620336294174194</c:v>
                </c:pt>
                <c:pt idx="1986">
                  <c:v>1.3897501230239868</c:v>
                </c:pt>
                <c:pt idx="1987">
                  <c:v>1.3435071706771851</c:v>
                </c:pt>
                <c:pt idx="1988">
                  <c:v>1.3237308263778687</c:v>
                </c:pt>
                <c:pt idx="1989">
                  <c:v>1.3180253505706787</c:v>
                </c:pt>
                <c:pt idx="1990">
                  <c:v>1.3255554437637329</c:v>
                </c:pt>
                <c:pt idx="1991">
                  <c:v>1.3449677228927612</c:v>
                </c:pt>
                <c:pt idx="1992">
                  <c:v>1.3654477596282959</c:v>
                </c:pt>
                <c:pt idx="1993">
                  <c:v>1.38823401927948</c:v>
                </c:pt>
                <c:pt idx="1994">
                  <c:v>1.411646842956543</c:v>
                </c:pt>
                <c:pt idx="1995">
                  <c:v>1.42299485206604</c:v>
                </c:pt>
                <c:pt idx="1996">
                  <c:v>1.3991228342056274</c:v>
                </c:pt>
                <c:pt idx="1997">
                  <c:v>1.3196049928665161</c:v>
                </c:pt>
                <c:pt idx="1998">
                  <c:v>1.1643848419189453</c:v>
                </c:pt>
                <c:pt idx="1999">
                  <c:v>0.93293434381484985</c:v>
                </c:pt>
                <c:pt idx="2000">
                  <c:v>0.65669345855712891</c:v>
                </c:pt>
                <c:pt idx="2001">
                  <c:v>0.35315167903900146</c:v>
                </c:pt>
                <c:pt idx="2002">
                  <c:v>7.5425788760185242E-2</c:v>
                </c:pt>
                <c:pt idx="2003">
                  <c:v>-0.11219310015439987</c:v>
                </c:pt>
                <c:pt idx="2004">
                  <c:v>-0.1972920298576355</c:v>
                </c:pt>
                <c:pt idx="2005">
                  <c:v>-0.20729376375675201</c:v>
                </c:pt>
                <c:pt idx="2006">
                  <c:v>-0.20059192180633545</c:v>
                </c:pt>
                <c:pt idx="2007">
                  <c:v>-0.20974656939506531</c:v>
                </c:pt>
                <c:pt idx="2008">
                  <c:v>-0.25462216138839722</c:v>
                </c:pt>
                <c:pt idx="2009">
                  <c:v>-0.33542150259017944</c:v>
                </c:pt>
                <c:pt idx="2010">
                  <c:v>-0.46595609188079834</c:v>
                </c:pt>
                <c:pt idx="2011">
                  <c:v>-0.64658093452453613</c:v>
                </c:pt>
                <c:pt idx="2012">
                  <c:v>-0.85999655723571777</c:v>
                </c:pt>
                <c:pt idx="2013">
                  <c:v>-1.0780948400497437</c:v>
                </c:pt>
                <c:pt idx="2014">
                  <c:v>-1.275749683380127</c:v>
                </c:pt>
                <c:pt idx="2015">
                  <c:v>-1.4423959255218506</c:v>
                </c:pt>
                <c:pt idx="2016">
                  <c:v>-1.5910152196884155</c:v>
                </c:pt>
                <c:pt idx="2017">
                  <c:v>-1.7270441055297852</c:v>
                </c:pt>
                <c:pt idx="2018">
                  <c:v>-1.85999596118927</c:v>
                </c:pt>
                <c:pt idx="2019">
                  <c:v>-1.9862345457077026</c:v>
                </c:pt>
                <c:pt idx="2020">
                  <c:v>-2.0780558586120605</c:v>
                </c:pt>
                <c:pt idx="2021">
                  <c:v>-2.1328754425048828</c:v>
                </c:pt>
                <c:pt idx="2022">
                  <c:v>-2.1589689254760742</c:v>
                </c:pt>
                <c:pt idx="2023">
                  <c:v>-2.1281211376190186</c:v>
                </c:pt>
                <c:pt idx="2024">
                  <c:v>-2.0552988052368164</c:v>
                </c:pt>
                <c:pt idx="2025">
                  <c:v>-1.9743664264678955</c:v>
                </c:pt>
                <c:pt idx="2026">
                  <c:v>-1.9268972873687744</c:v>
                </c:pt>
                <c:pt idx="2027">
                  <c:v>-1.9067211151123047</c:v>
                </c:pt>
                <c:pt idx="2028">
                  <c:v>-1.9094256162643433</c:v>
                </c:pt>
                <c:pt idx="2029">
                  <c:v>-1.9158960580825806</c:v>
                </c:pt>
                <c:pt idx="2030">
                  <c:v>-1.9063947200775146</c:v>
                </c:pt>
                <c:pt idx="2031">
                  <c:v>-1.8732848167419434</c:v>
                </c:pt>
                <c:pt idx="2032">
                  <c:v>-1.8353956937789917</c:v>
                </c:pt>
                <c:pt idx="2033">
                  <c:v>-1.8142776489257812</c:v>
                </c:pt>
                <c:pt idx="2034">
                  <c:v>-1.8033109903335571</c:v>
                </c:pt>
                <c:pt idx="2035">
                  <c:v>-1.8073412179946899</c:v>
                </c:pt>
                <c:pt idx="2036">
                  <c:v>-1.8274028301239014</c:v>
                </c:pt>
                <c:pt idx="2037">
                  <c:v>-1.8643304109573364</c:v>
                </c:pt>
                <c:pt idx="2038">
                  <c:v>-1.9329947233200073</c:v>
                </c:pt>
                <c:pt idx="2039">
                  <c:v>-2.0240488052368164</c:v>
                </c:pt>
                <c:pt idx="2040">
                  <c:v>-2.1226000785827637</c:v>
                </c:pt>
                <c:pt idx="2041">
                  <c:v>-2.2154605388641357</c:v>
                </c:pt>
                <c:pt idx="2042">
                  <c:v>-2.2777855396270752</c:v>
                </c:pt>
                <c:pt idx="2043">
                  <c:v>-2.2888772487640381</c:v>
                </c:pt>
                <c:pt idx="2044">
                  <c:v>-2.2445659637451172</c:v>
                </c:pt>
                <c:pt idx="2045">
                  <c:v>-2.1375367641448975</c:v>
                </c:pt>
                <c:pt idx="2046">
                  <c:v>-1.9686840772628784</c:v>
                </c:pt>
                <c:pt idx="2047">
                  <c:v>-1.7449103593826294</c:v>
                </c:pt>
                <c:pt idx="2048">
                  <c:v>-1.470707893371582</c:v>
                </c:pt>
                <c:pt idx="2049">
                  <c:v>-1.1741571426391602</c:v>
                </c:pt>
                <c:pt idx="2050">
                  <c:v>-0.88425153493881226</c:v>
                </c:pt>
                <c:pt idx="2051">
                  <c:v>-0.64072936773300171</c:v>
                </c:pt>
                <c:pt idx="2052">
                  <c:v>-0.45526468753814697</c:v>
                </c:pt>
                <c:pt idx="2053">
                  <c:v>-0.32094898819923401</c:v>
                </c:pt>
                <c:pt idx="2054">
                  <c:v>-0.21140919625759125</c:v>
                </c:pt>
                <c:pt idx="2055">
                  <c:v>-0.1123645007610321</c:v>
                </c:pt>
                <c:pt idx="2056">
                  <c:v>-1.4249918982386589E-2</c:v>
                </c:pt>
                <c:pt idx="2057">
                  <c:v>7.5291819870471954E-2</c:v>
                </c:pt>
                <c:pt idx="2058">
                  <c:v>0.16270262002944946</c:v>
                </c:pt>
                <c:pt idx="2059">
                  <c:v>0.25937804579734802</c:v>
                </c:pt>
                <c:pt idx="2060">
                  <c:v>0.38140115141868591</c:v>
                </c:pt>
                <c:pt idx="2061">
                  <c:v>0.55403870344161987</c:v>
                </c:pt>
                <c:pt idx="2062">
                  <c:v>0.76702046394348145</c:v>
                </c:pt>
                <c:pt idx="2063">
                  <c:v>1.0031875371932983</c:v>
                </c:pt>
                <c:pt idx="2064">
                  <c:v>1.2257444858551025</c:v>
                </c:pt>
                <c:pt idx="2065">
                  <c:v>1.4181702136993408</c:v>
                </c:pt>
                <c:pt idx="2066">
                  <c:v>1.5623718500137329</c:v>
                </c:pt>
                <c:pt idx="2067">
                  <c:v>1.6419779062271118</c:v>
                </c:pt>
                <c:pt idx="2068">
                  <c:v>1.6499415636062622</c:v>
                </c:pt>
                <c:pt idx="2069">
                  <c:v>1.6034367084503174</c:v>
                </c:pt>
                <c:pt idx="2070">
                  <c:v>1.5467337369918823</c:v>
                </c:pt>
                <c:pt idx="2071">
                  <c:v>1.5124753713607788</c:v>
                </c:pt>
                <c:pt idx="2072">
                  <c:v>1.5250891447067261</c:v>
                </c:pt>
                <c:pt idx="2073">
                  <c:v>1.5678761005401611</c:v>
                </c:pt>
                <c:pt idx="2074">
                  <c:v>1.6262270212173462</c:v>
                </c:pt>
                <c:pt idx="2075">
                  <c:v>1.6780619621276855</c:v>
                </c:pt>
                <c:pt idx="2076">
                  <c:v>1.7102659940719604</c:v>
                </c:pt>
                <c:pt idx="2077">
                  <c:v>1.7438247203826904</c:v>
                </c:pt>
                <c:pt idx="2078">
                  <c:v>1.7823550701141357</c:v>
                </c:pt>
                <c:pt idx="2079">
                  <c:v>1.8280677795410156</c:v>
                </c:pt>
                <c:pt idx="2080">
                  <c:v>1.8878028392791748</c:v>
                </c:pt>
                <c:pt idx="2081">
                  <c:v>1.9456741809844971</c:v>
                </c:pt>
                <c:pt idx="2082">
                  <c:v>1.9950698614120483</c:v>
                </c:pt>
                <c:pt idx="2083">
                  <c:v>2.0252218246459961</c:v>
                </c:pt>
                <c:pt idx="2084">
                  <c:v>2.0348823070526123</c:v>
                </c:pt>
                <c:pt idx="2085">
                  <c:v>2.0275208950042725</c:v>
                </c:pt>
                <c:pt idx="2086">
                  <c:v>2.009162425994873</c:v>
                </c:pt>
                <c:pt idx="2087">
                  <c:v>1.9894076585769653</c:v>
                </c:pt>
                <c:pt idx="2088">
                  <c:v>1.9509785175323486</c:v>
                </c:pt>
                <c:pt idx="2089">
                  <c:v>1.885338306427002</c:v>
                </c:pt>
                <c:pt idx="2090">
                  <c:v>1.7987246513366699</c:v>
                </c:pt>
                <c:pt idx="2091">
                  <c:v>1.7003723382949829</c:v>
                </c:pt>
                <c:pt idx="2092">
                  <c:v>1.6088416576385498</c:v>
                </c:pt>
                <c:pt idx="2093">
                  <c:v>1.5265944004058838</c:v>
                </c:pt>
                <c:pt idx="2094">
                  <c:v>1.4614361524581909</c:v>
                </c:pt>
                <c:pt idx="2095">
                  <c:v>1.4147582054138184</c:v>
                </c:pt>
                <c:pt idx="2096">
                  <c:v>1.3871558904647827</c:v>
                </c:pt>
                <c:pt idx="2097">
                  <c:v>1.388237476348877</c:v>
                </c:pt>
                <c:pt idx="2098">
                  <c:v>1.4046459197998047</c:v>
                </c:pt>
                <c:pt idx="2099">
                  <c:v>1.4270496368408203</c:v>
                </c:pt>
                <c:pt idx="2100">
                  <c:v>1.4611943960189819</c:v>
                </c:pt>
                <c:pt idx="2101">
                  <c:v>1.5021867752075195</c:v>
                </c:pt>
                <c:pt idx="2102">
                  <c:v>1.5516797304153442</c:v>
                </c:pt>
                <c:pt idx="2103">
                  <c:v>1.6018525362014771</c:v>
                </c:pt>
                <c:pt idx="2104">
                  <c:v>1.6120631694793701</c:v>
                </c:pt>
                <c:pt idx="2105">
                  <c:v>1.5489625930786133</c:v>
                </c:pt>
                <c:pt idx="2106">
                  <c:v>1.3853249549865723</c:v>
                </c:pt>
                <c:pt idx="2107">
                  <c:v>1.1212353706359863</c:v>
                </c:pt>
                <c:pt idx="2108">
                  <c:v>0.78036540746688843</c:v>
                </c:pt>
                <c:pt idx="2109">
                  <c:v>0.40399864315986633</c:v>
                </c:pt>
                <c:pt idx="2110">
                  <c:v>7.7449306845664978E-2</c:v>
                </c:pt>
                <c:pt idx="2111">
                  <c:v>-0.12949500977993011</c:v>
                </c:pt>
                <c:pt idx="2112">
                  <c:v>-0.22979125380516052</c:v>
                </c:pt>
                <c:pt idx="2113">
                  <c:v>-0.2611660361289978</c:v>
                </c:pt>
                <c:pt idx="2114">
                  <c:v>-0.27226075530052185</c:v>
                </c:pt>
                <c:pt idx="2115">
                  <c:v>-0.30824941396713257</c:v>
                </c:pt>
                <c:pt idx="2116">
                  <c:v>-0.37368461489677429</c:v>
                </c:pt>
                <c:pt idx="2117">
                  <c:v>-0.45151525735855103</c:v>
                </c:pt>
                <c:pt idx="2118">
                  <c:v>-0.5668487548828125</c:v>
                </c:pt>
                <c:pt idx="2119">
                  <c:v>-0.73617273569107056</c:v>
                </c:pt>
                <c:pt idx="2120">
                  <c:v>-0.952595055103302</c:v>
                </c:pt>
                <c:pt idx="2121">
                  <c:v>-1.1959555149078369</c:v>
                </c:pt>
                <c:pt idx="2122">
                  <c:v>-1.4109323024749756</c:v>
                </c:pt>
                <c:pt idx="2123">
                  <c:v>-1.5729585886001587</c:v>
                </c:pt>
                <c:pt idx="2124">
                  <c:v>-1.686948299407959</c:v>
                </c:pt>
                <c:pt idx="2125">
                  <c:v>-1.7753403186798096</c:v>
                </c:pt>
                <c:pt idx="2126">
                  <c:v>-1.8561692237854004</c:v>
                </c:pt>
                <c:pt idx="2127">
                  <c:v>-1.9232288599014282</c:v>
                </c:pt>
                <c:pt idx="2128">
                  <c:v>-1.9856083393096924</c:v>
                </c:pt>
                <c:pt idx="2129">
                  <c:v>-2.037773609161377</c:v>
                </c:pt>
                <c:pt idx="2130">
                  <c:v>-2.0747444629669189</c:v>
                </c:pt>
                <c:pt idx="2131">
                  <c:v>-2.1013174057006836</c:v>
                </c:pt>
                <c:pt idx="2132">
                  <c:v>-2.0986106395721436</c:v>
                </c:pt>
                <c:pt idx="2133">
                  <c:v>-2.0786013603210449</c:v>
                </c:pt>
                <c:pt idx="2134">
                  <c:v>-2.0521743297576904</c:v>
                </c:pt>
                <c:pt idx="2135">
                  <c:v>-2.022130012512207</c:v>
                </c:pt>
                <c:pt idx="2136">
                  <c:v>-2.0130059719085693</c:v>
                </c:pt>
                <c:pt idx="2137">
                  <c:v>-2.0107293128967285</c:v>
                </c:pt>
                <c:pt idx="2138">
                  <c:v>-2.0117435455322266</c:v>
                </c:pt>
                <c:pt idx="2139">
                  <c:v>-2.0107066631317139</c:v>
                </c:pt>
                <c:pt idx="2140">
                  <c:v>-2.0183897018432617</c:v>
                </c:pt>
                <c:pt idx="2141">
                  <c:v>-2.0433547496795654</c:v>
                </c:pt>
                <c:pt idx="2142">
                  <c:v>-2.0758125782012939</c:v>
                </c:pt>
                <c:pt idx="2143">
                  <c:v>-2.1132230758666992</c:v>
                </c:pt>
                <c:pt idx="2144">
                  <c:v>-2.142134428024292</c:v>
                </c:pt>
                <c:pt idx="2145">
                  <c:v>-2.1655457019805908</c:v>
                </c:pt>
                <c:pt idx="2146">
                  <c:v>-2.1852867603302002</c:v>
                </c:pt>
                <c:pt idx="2147">
                  <c:v>-2.2057018280029297</c:v>
                </c:pt>
                <c:pt idx="2148">
                  <c:v>-2.2131876945495605</c:v>
                </c:pt>
                <c:pt idx="2149">
                  <c:v>-2.2072265148162842</c:v>
                </c:pt>
                <c:pt idx="2150">
                  <c:v>-2.1950325965881348</c:v>
                </c:pt>
                <c:pt idx="2151">
                  <c:v>-2.1523032188415527</c:v>
                </c:pt>
                <c:pt idx="2152">
                  <c:v>-2.0629138946533203</c:v>
                </c:pt>
                <c:pt idx="2153">
                  <c:v>-1.9256380796432495</c:v>
                </c:pt>
                <c:pt idx="2154">
                  <c:v>-1.7102574110031128</c:v>
                </c:pt>
                <c:pt idx="2155">
                  <c:v>-1.4568536281585693</c:v>
                </c:pt>
                <c:pt idx="2156">
                  <c:v>-1.1856199502944946</c:v>
                </c:pt>
                <c:pt idx="2157">
                  <c:v>-0.92800056934356689</c:v>
                </c:pt>
                <c:pt idx="2158">
                  <c:v>-0.71029651165008545</c:v>
                </c:pt>
                <c:pt idx="2159">
                  <c:v>-0.54285639524459839</c:v>
                </c:pt>
                <c:pt idx="2160">
                  <c:v>-0.39784541726112366</c:v>
                </c:pt>
                <c:pt idx="2161">
                  <c:v>-0.29143932461738586</c:v>
                </c:pt>
                <c:pt idx="2162">
                  <c:v>-0.2042706161737442</c:v>
                </c:pt>
                <c:pt idx="2163">
                  <c:v>-0.13590174913406372</c:v>
                </c:pt>
                <c:pt idx="2164">
                  <c:v>-7.3045559227466583E-2</c:v>
                </c:pt>
                <c:pt idx="2165">
                  <c:v>-1.5383489429950714E-2</c:v>
                </c:pt>
                <c:pt idx="2166">
                  <c:v>4.5880932360887527E-2</c:v>
                </c:pt>
                <c:pt idx="2167">
                  <c:v>0.1327788382768631</c:v>
                </c:pt>
                <c:pt idx="2168">
                  <c:v>0.27008023858070374</c:v>
                </c:pt>
                <c:pt idx="2169">
                  <c:v>0.44803008437156677</c:v>
                </c:pt>
                <c:pt idx="2170">
                  <c:v>0.67151272296905518</c:v>
                </c:pt>
                <c:pt idx="2171">
                  <c:v>0.9312514066696167</c:v>
                </c:pt>
                <c:pt idx="2172">
                  <c:v>1.2122761011123657</c:v>
                </c:pt>
                <c:pt idx="2173">
                  <c:v>1.4616273641586304</c:v>
                </c:pt>
                <c:pt idx="2174">
                  <c:v>1.6469430923461914</c:v>
                </c:pt>
                <c:pt idx="2175">
                  <c:v>1.7557485103607178</c:v>
                </c:pt>
                <c:pt idx="2176">
                  <c:v>1.7735322713851929</c:v>
                </c:pt>
                <c:pt idx="2177">
                  <c:v>1.7367360591888428</c:v>
                </c:pt>
                <c:pt idx="2178">
                  <c:v>1.6735538244247437</c:v>
                </c:pt>
                <c:pt idx="2179">
                  <c:v>1.6160393953323364</c:v>
                </c:pt>
                <c:pt idx="2180">
                  <c:v>1.591555118560791</c:v>
                </c:pt>
                <c:pt idx="2181">
                  <c:v>1.5809342861175537</c:v>
                </c:pt>
                <c:pt idx="2182">
                  <c:v>1.5680816173553467</c:v>
                </c:pt>
                <c:pt idx="2183">
                  <c:v>1.5608532428741455</c:v>
                </c:pt>
                <c:pt idx="2184">
                  <c:v>1.5630795955657959</c:v>
                </c:pt>
                <c:pt idx="2185">
                  <c:v>1.5879393815994263</c:v>
                </c:pt>
                <c:pt idx="2186">
                  <c:v>1.6234012842178345</c:v>
                </c:pt>
                <c:pt idx="2187">
                  <c:v>1.6855729818344116</c:v>
                </c:pt>
                <c:pt idx="2188">
                  <c:v>1.7541651725769043</c:v>
                </c:pt>
                <c:pt idx="2189">
                  <c:v>1.8311893939971924</c:v>
                </c:pt>
                <c:pt idx="2190">
                  <c:v>1.9033267498016357</c:v>
                </c:pt>
                <c:pt idx="2191">
                  <c:v>1.9667891263961792</c:v>
                </c:pt>
                <c:pt idx="2192">
                  <c:v>1.9989773035049438</c:v>
                </c:pt>
                <c:pt idx="2193">
                  <c:v>1.988088846206665</c:v>
                </c:pt>
                <c:pt idx="2194">
                  <c:v>1.9452077150344849</c:v>
                </c:pt>
                <c:pt idx="2195">
                  <c:v>1.8697336912155151</c:v>
                </c:pt>
                <c:pt idx="2196">
                  <c:v>1.7757467031478882</c:v>
                </c:pt>
                <c:pt idx="2197">
                  <c:v>1.6692485809326172</c:v>
                </c:pt>
                <c:pt idx="2198">
                  <c:v>1.5643002986907959</c:v>
                </c:pt>
                <c:pt idx="2199">
                  <c:v>1.4760987758636475</c:v>
                </c:pt>
                <c:pt idx="2200">
                  <c:v>1.4243125915527344</c:v>
                </c:pt>
                <c:pt idx="2201">
                  <c:v>1.4068801403045654</c:v>
                </c:pt>
                <c:pt idx="2202">
                  <c:v>1.4159700870513916</c:v>
                </c:pt>
                <c:pt idx="2203">
                  <c:v>1.4357435703277588</c:v>
                </c:pt>
                <c:pt idx="2204">
                  <c:v>1.4578366279602051</c:v>
                </c:pt>
                <c:pt idx="2205">
                  <c:v>1.4814649820327759</c:v>
                </c:pt>
                <c:pt idx="2206">
                  <c:v>1.494890570640564</c:v>
                </c:pt>
                <c:pt idx="2207">
                  <c:v>1.5016605854034424</c:v>
                </c:pt>
                <c:pt idx="2208">
                  <c:v>1.4959243535995483</c:v>
                </c:pt>
                <c:pt idx="2209">
                  <c:v>1.481590747833252</c:v>
                </c:pt>
                <c:pt idx="2210">
                  <c:v>1.4602422714233398</c:v>
                </c:pt>
                <c:pt idx="2211">
                  <c:v>1.425871729850769</c:v>
                </c:pt>
                <c:pt idx="2212">
                  <c:v>1.3728798627853394</c:v>
                </c:pt>
                <c:pt idx="2213">
                  <c:v>1.2930960655212402</c:v>
                </c:pt>
                <c:pt idx="2214">
                  <c:v>1.1707527637481689</c:v>
                </c:pt>
                <c:pt idx="2215">
                  <c:v>0.99944067001342773</c:v>
                </c:pt>
                <c:pt idx="2216">
                  <c:v>0.7793804407119751</c:v>
                </c:pt>
                <c:pt idx="2217">
                  <c:v>0.5227353572845459</c:v>
                </c:pt>
                <c:pt idx="2218">
                  <c:v>0.29285344481468201</c:v>
                </c:pt>
                <c:pt idx="2219">
                  <c:v>0.15000276267528534</c:v>
                </c:pt>
                <c:pt idx="2220">
                  <c:v>9.7152329981327057E-2</c:v>
                </c:pt>
                <c:pt idx="2221">
                  <c:v>8.3385273814201355E-2</c:v>
                </c:pt>
                <c:pt idx="2222">
                  <c:v>6.0271166265010834E-2</c:v>
                </c:pt>
                <c:pt idx="2223">
                  <c:v>-1.759619265794754E-2</c:v>
                </c:pt>
                <c:pt idx="2224">
                  <c:v>-0.16119569540023804</c:v>
                </c:pt>
                <c:pt idx="2225">
                  <c:v>-0.34608393907546997</c:v>
                </c:pt>
                <c:pt idx="2226">
                  <c:v>-0.56225806474685669</c:v>
                </c:pt>
                <c:pt idx="2227">
                  <c:v>-0.81018948554992676</c:v>
                </c:pt>
                <c:pt idx="2228">
                  <c:v>-1.0746119022369385</c:v>
                </c:pt>
                <c:pt idx="2229">
                  <c:v>-1.3186051845550537</c:v>
                </c:pt>
                <c:pt idx="2230">
                  <c:v>-1.5062160491943359</c:v>
                </c:pt>
                <c:pt idx="2231">
                  <c:v>-1.6279102563858032</c:v>
                </c:pt>
                <c:pt idx="2232">
                  <c:v>-1.7051765918731689</c:v>
                </c:pt>
                <c:pt idx="2233">
                  <c:v>-1.743803858757019</c:v>
                </c:pt>
                <c:pt idx="2234">
                  <c:v>-1.761094331741333</c:v>
                </c:pt>
                <c:pt idx="2235">
                  <c:v>-1.757604718208313</c:v>
                </c:pt>
                <c:pt idx="2236">
                  <c:v>-1.7528195381164551</c:v>
                </c:pt>
                <c:pt idx="2237">
                  <c:v>-1.7611939907073975</c:v>
                </c:pt>
                <c:pt idx="2238">
                  <c:v>-1.77483069896698</c:v>
                </c:pt>
                <c:pt idx="2239">
                  <c:v>-1.7754427194595337</c:v>
                </c:pt>
                <c:pt idx="2240">
                  <c:v>-1.761954665184021</c:v>
                </c:pt>
                <c:pt idx="2241">
                  <c:v>-1.7367033958435059</c:v>
                </c:pt>
                <c:pt idx="2242">
                  <c:v>-1.709347128868103</c:v>
                </c:pt>
                <c:pt idx="2243">
                  <c:v>-1.6971101760864258</c:v>
                </c:pt>
                <c:pt idx="2244">
                  <c:v>-1.6933969259262085</c:v>
                </c:pt>
                <c:pt idx="2245">
                  <c:v>-1.7077902555465698</c:v>
                </c:pt>
                <c:pt idx="2246">
                  <c:v>-1.7425676584243774</c:v>
                </c:pt>
                <c:pt idx="2247">
                  <c:v>-1.7760969400405884</c:v>
                </c:pt>
                <c:pt idx="2248">
                  <c:v>-1.8205786943435669</c:v>
                </c:pt>
                <c:pt idx="2249">
                  <c:v>-1.8707313537597656</c:v>
                </c:pt>
                <c:pt idx="2250">
                  <c:v>-1.9294968843460083</c:v>
                </c:pt>
                <c:pt idx="2251">
                  <c:v>-1.9934595823287964</c:v>
                </c:pt>
                <c:pt idx="2252">
                  <c:v>-2.058464527130127</c:v>
                </c:pt>
                <c:pt idx="2253">
                  <c:v>-2.1266896724700928</c:v>
                </c:pt>
                <c:pt idx="2254">
                  <c:v>-2.1878335475921631</c:v>
                </c:pt>
                <c:pt idx="2255">
                  <c:v>-2.2357568740844727</c:v>
                </c:pt>
                <c:pt idx="2256">
                  <c:v>-2.2644119262695312</c:v>
                </c:pt>
                <c:pt idx="2257">
                  <c:v>-2.2631702423095703</c:v>
                </c:pt>
                <c:pt idx="2258">
                  <c:v>-2.2317237854003906</c:v>
                </c:pt>
                <c:pt idx="2259">
                  <c:v>-2.1598949432373047</c:v>
                </c:pt>
                <c:pt idx="2260">
                  <c:v>-2.0501563549041748</c:v>
                </c:pt>
                <c:pt idx="2261">
                  <c:v>-1.9112820625305176</c:v>
                </c:pt>
                <c:pt idx="2262">
                  <c:v>-1.7444347143173218</c:v>
                </c:pt>
                <c:pt idx="2263">
                  <c:v>-1.56943678855896</c:v>
                </c:pt>
                <c:pt idx="2264">
                  <c:v>-1.3820533752441406</c:v>
                </c:pt>
                <c:pt idx="2265">
                  <c:v>-1.1895382404327393</c:v>
                </c:pt>
                <c:pt idx="2266">
                  <c:v>-1.0235942602157593</c:v>
                </c:pt>
                <c:pt idx="2267">
                  <c:v>-0.88910514116287231</c:v>
                </c:pt>
                <c:pt idx="2268">
                  <c:v>-0.76719546318054199</c:v>
                </c:pt>
                <c:pt idx="2269">
                  <c:v>-0.6297757625579834</c:v>
                </c:pt>
                <c:pt idx="2270">
                  <c:v>-0.48603856563568115</c:v>
                </c:pt>
                <c:pt idx="2271">
                  <c:v>-0.3348558247089386</c:v>
                </c:pt>
                <c:pt idx="2272">
                  <c:v>-0.18911431729793549</c:v>
                </c:pt>
                <c:pt idx="2273">
                  <c:v>-5.3372412919998169E-2</c:v>
                </c:pt>
                <c:pt idx="2274">
                  <c:v>7.7332340180873871E-2</c:v>
                </c:pt>
                <c:pt idx="2275">
                  <c:v>0.21481694281101227</c:v>
                </c:pt>
                <c:pt idx="2276">
                  <c:v>0.37623301148414612</c:v>
                </c:pt>
                <c:pt idx="2277">
                  <c:v>0.57719194889068604</c:v>
                </c:pt>
                <c:pt idx="2278">
                  <c:v>0.82556527853012085</c:v>
                </c:pt>
                <c:pt idx="2279">
                  <c:v>1.097996711730957</c:v>
                </c:pt>
                <c:pt idx="2280">
                  <c:v>1.3566073179244995</c:v>
                </c:pt>
                <c:pt idx="2281">
                  <c:v>1.5453906059265137</c:v>
                </c:pt>
                <c:pt idx="2282">
                  <c:v>1.6524012088775635</c:v>
                </c:pt>
                <c:pt idx="2283">
                  <c:v>1.6706886291503906</c:v>
                </c:pt>
                <c:pt idx="2284">
                  <c:v>1.6153715848922729</c:v>
                </c:pt>
                <c:pt idx="2285">
                  <c:v>1.5072420835494995</c:v>
                </c:pt>
                <c:pt idx="2286">
                  <c:v>1.3930467367172241</c:v>
                </c:pt>
                <c:pt idx="2287">
                  <c:v>1.3210295438766479</c:v>
                </c:pt>
                <c:pt idx="2288">
                  <c:v>1.3110065460205078</c:v>
                </c:pt>
                <c:pt idx="2289">
                  <c:v>1.3478468656539917</c:v>
                </c:pt>
                <c:pt idx="2290">
                  <c:v>1.4171862602233887</c:v>
                </c:pt>
                <c:pt idx="2291">
                  <c:v>1.5047456026077271</c:v>
                </c:pt>
                <c:pt idx="2292">
                  <c:v>1.6039401292800903</c:v>
                </c:pt>
                <c:pt idx="2293">
                  <c:v>1.7260162830352783</c:v>
                </c:pt>
                <c:pt idx="2294">
                  <c:v>1.850612998008728</c:v>
                </c:pt>
                <c:pt idx="2295">
                  <c:v>1.9524115324020386</c:v>
                </c:pt>
                <c:pt idx="2296">
                  <c:v>2.0211873054504395</c:v>
                </c:pt>
                <c:pt idx="2297">
                  <c:v>2.0590155124664307</c:v>
                </c:pt>
                <c:pt idx="2298">
                  <c:v>2.0669679641723633</c:v>
                </c:pt>
                <c:pt idx="2299">
                  <c:v>2.0612130165100098</c:v>
                </c:pt>
                <c:pt idx="2300">
                  <c:v>2.0383293628692627</c:v>
                </c:pt>
                <c:pt idx="2301">
                  <c:v>2.0042781829833984</c:v>
                </c:pt>
                <c:pt idx="2302">
                  <c:v>1.9480167627334595</c:v>
                </c:pt>
                <c:pt idx="2303">
                  <c:v>1.8925330638885498</c:v>
                </c:pt>
                <c:pt idx="2304">
                  <c:v>1.8450534343719482</c:v>
                </c:pt>
                <c:pt idx="2305">
                  <c:v>1.8044173717498779</c:v>
                </c:pt>
                <c:pt idx="2306">
                  <c:v>1.7640491724014282</c:v>
                </c:pt>
                <c:pt idx="2307">
                  <c:v>1.7066019773483276</c:v>
                </c:pt>
                <c:pt idx="2308">
                  <c:v>1.6354352235794067</c:v>
                </c:pt>
                <c:pt idx="2309">
                  <c:v>1.5862083435058594</c:v>
                </c:pt>
                <c:pt idx="2310">
                  <c:v>1.5555844306945801</c:v>
                </c:pt>
                <c:pt idx="2311">
                  <c:v>1.5369085073471069</c:v>
                </c:pt>
                <c:pt idx="2312">
                  <c:v>1.5231677293777466</c:v>
                </c:pt>
                <c:pt idx="2313">
                  <c:v>1.5010377168655396</c:v>
                </c:pt>
                <c:pt idx="2314">
                  <c:v>1.4818634986877441</c:v>
                </c:pt>
                <c:pt idx="2315">
                  <c:v>1.4909371137619019</c:v>
                </c:pt>
                <c:pt idx="2316">
                  <c:v>1.5291228294372559</c:v>
                </c:pt>
                <c:pt idx="2317">
                  <c:v>1.5806832313537598</c:v>
                </c:pt>
                <c:pt idx="2318">
                  <c:v>1.6252377033233643</c:v>
                </c:pt>
                <c:pt idx="2319">
                  <c:v>1.6380951404571533</c:v>
                </c:pt>
                <c:pt idx="2320">
                  <c:v>1.5979794263839722</c:v>
                </c:pt>
                <c:pt idx="2321">
                  <c:v>1.5087560415267944</c:v>
                </c:pt>
                <c:pt idx="2322">
                  <c:v>1.3298587799072266</c:v>
                </c:pt>
                <c:pt idx="2323">
                  <c:v>1.0713814496994019</c:v>
                </c:pt>
                <c:pt idx="2324">
                  <c:v>0.77700036764144897</c:v>
                </c:pt>
                <c:pt idx="2325">
                  <c:v>0.49472349882125854</c:v>
                </c:pt>
                <c:pt idx="2326">
                  <c:v>0.27719599008560181</c:v>
                </c:pt>
                <c:pt idx="2327">
                  <c:v>0.13706225156784058</c:v>
                </c:pt>
                <c:pt idx="2328">
                  <c:v>4.4822603464126587E-2</c:v>
                </c:pt>
                <c:pt idx="2329">
                  <c:v>-3.766273707151413E-2</c:v>
                </c:pt>
                <c:pt idx="2330">
                  <c:v>-0.12942966818809509</c:v>
                </c:pt>
                <c:pt idx="2331">
                  <c:v>-0.23519282042980194</c:v>
                </c:pt>
                <c:pt idx="2332">
                  <c:v>-0.34616565704345703</c:v>
                </c:pt>
                <c:pt idx="2333">
                  <c:v>-0.47067269682884216</c:v>
                </c:pt>
                <c:pt idx="2334">
                  <c:v>-0.60750377178192139</c:v>
                </c:pt>
                <c:pt idx="2335">
                  <c:v>-0.77129340171813965</c:v>
                </c:pt>
                <c:pt idx="2336">
                  <c:v>-0.96179252862930298</c:v>
                </c:pt>
                <c:pt idx="2337">
                  <c:v>-1.1589814424514771</c:v>
                </c:pt>
                <c:pt idx="2338">
                  <c:v>-1.3549600839614868</c:v>
                </c:pt>
                <c:pt idx="2339">
                  <c:v>-1.5547275543212891</c:v>
                </c:pt>
                <c:pt idx="2340">
                  <c:v>-1.7343732118606567</c:v>
                </c:pt>
                <c:pt idx="2341">
                  <c:v>-1.8989162445068359</c:v>
                </c:pt>
                <c:pt idx="2342">
                  <c:v>-2.0341813564300537</c:v>
                </c:pt>
                <c:pt idx="2343">
                  <c:v>-2.1363091468811035</c:v>
                </c:pt>
                <c:pt idx="2344">
                  <c:v>-2.1939449310302734</c:v>
                </c:pt>
                <c:pt idx="2345">
                  <c:v>-2.1898064613342285</c:v>
                </c:pt>
                <c:pt idx="2346">
                  <c:v>-2.1242606639862061</c:v>
                </c:pt>
                <c:pt idx="2347">
                  <c:v>-1.9974826574325562</c:v>
                </c:pt>
                <c:pt idx="2348">
                  <c:v>-1.8359712362289429</c:v>
                </c:pt>
                <c:pt idx="2349">
                  <c:v>-1.6780945062637329</c:v>
                </c:pt>
                <c:pt idx="2350">
                  <c:v>-1.5594155788421631</c:v>
                </c:pt>
                <c:pt idx="2351">
                  <c:v>-1.4921848773956299</c:v>
                </c:pt>
                <c:pt idx="2352">
                  <c:v>-1.4854122400283813</c:v>
                </c:pt>
                <c:pt idx="2353">
                  <c:v>-1.5282344818115234</c:v>
                </c:pt>
                <c:pt idx="2354">
                  <c:v>-1.6200631856918335</c:v>
                </c:pt>
                <c:pt idx="2355">
                  <c:v>-1.7353495359420776</c:v>
                </c:pt>
                <c:pt idx="2356">
                  <c:v>-1.8531738519668579</c:v>
                </c:pt>
                <c:pt idx="2357">
                  <c:v>-1.9548660516738892</c:v>
                </c:pt>
                <c:pt idx="2358">
                  <c:v>-2.0237927436828613</c:v>
                </c:pt>
                <c:pt idx="2359">
                  <c:v>-2.0537807941436768</c:v>
                </c:pt>
                <c:pt idx="2360">
                  <c:v>-2.0555181503295898</c:v>
                </c:pt>
                <c:pt idx="2361">
                  <c:v>-2.0342836380004883</c:v>
                </c:pt>
                <c:pt idx="2362">
                  <c:v>-2.0067427158355713</c:v>
                </c:pt>
                <c:pt idx="2363">
                  <c:v>-1.9827685356140137</c:v>
                </c:pt>
                <c:pt idx="2364">
                  <c:v>-1.9608728885650635</c:v>
                </c:pt>
                <c:pt idx="2365">
                  <c:v>-1.9319552183151245</c:v>
                </c:pt>
                <c:pt idx="2366">
                  <c:v>-1.8896383047103882</c:v>
                </c:pt>
                <c:pt idx="2367">
                  <c:v>-1.8307756185531616</c:v>
                </c:pt>
                <c:pt idx="2368">
                  <c:v>-1.7501260042190552</c:v>
                </c:pt>
                <c:pt idx="2369">
                  <c:v>-1.6538016796112061</c:v>
                </c:pt>
                <c:pt idx="2370">
                  <c:v>-1.5405896902084351</c:v>
                </c:pt>
                <c:pt idx="2371">
                  <c:v>-1.4154231548309326</c:v>
                </c:pt>
                <c:pt idx="2372">
                  <c:v>-1.282819390296936</c:v>
                </c:pt>
                <c:pt idx="2373">
                  <c:v>-1.130635142326355</c:v>
                </c:pt>
                <c:pt idx="2374">
                  <c:v>-0.95864319801330566</c:v>
                </c:pt>
                <c:pt idx="2375">
                  <c:v>-0.76785194873809814</c:v>
                </c:pt>
                <c:pt idx="2376">
                  <c:v>-0.58602195978164673</c:v>
                </c:pt>
                <c:pt idx="2377">
                  <c:v>-0.432606041431427</c:v>
                </c:pt>
                <c:pt idx="2378">
                  <c:v>-0.30565688014030457</c:v>
                </c:pt>
                <c:pt idx="2379">
                  <c:v>-0.19315630197525024</c:v>
                </c:pt>
                <c:pt idx="2380">
                  <c:v>-7.4588656425476074E-2</c:v>
                </c:pt>
                <c:pt idx="2381">
                  <c:v>6.5937727689743042E-2</c:v>
                </c:pt>
                <c:pt idx="2382">
                  <c:v>0.23306412994861603</c:v>
                </c:pt>
                <c:pt idx="2383">
                  <c:v>0.42819368839263916</c:v>
                </c:pt>
                <c:pt idx="2384">
                  <c:v>0.65540361404418945</c:v>
                </c:pt>
                <c:pt idx="2385">
                  <c:v>0.89791768789291382</c:v>
                </c:pt>
                <c:pt idx="2386">
                  <c:v>1.1301271915435791</c:v>
                </c:pt>
                <c:pt idx="2387">
                  <c:v>1.3303389549255371</c:v>
                </c:pt>
                <c:pt idx="2388">
                  <c:v>1.4858270883560181</c:v>
                </c:pt>
                <c:pt idx="2389">
                  <c:v>1.5688410997390747</c:v>
                </c:pt>
                <c:pt idx="2390">
                  <c:v>1.565019965171814</c:v>
                </c:pt>
                <c:pt idx="2391">
                  <c:v>1.5172923803329468</c:v>
                </c:pt>
                <c:pt idx="2392">
                  <c:v>1.4691214561462402</c:v>
                </c:pt>
                <c:pt idx="2393">
                  <c:v>1.4597376585006714</c:v>
                </c:pt>
                <c:pt idx="2394">
                  <c:v>1.50249183177948</c:v>
                </c:pt>
                <c:pt idx="2395">
                  <c:v>1.5829285383224487</c:v>
                </c:pt>
                <c:pt idx="2396">
                  <c:v>1.6714005470275879</c:v>
                </c:pt>
                <c:pt idx="2397">
                  <c:v>1.7467899322509766</c:v>
                </c:pt>
                <c:pt idx="2398">
                  <c:v>1.8087204694747925</c:v>
                </c:pt>
                <c:pt idx="2399">
                  <c:v>1.8807636499404907</c:v>
                </c:pt>
                <c:pt idx="2400">
                  <c:v>1.9470398426055908</c:v>
                </c:pt>
                <c:pt idx="2401">
                  <c:v>1.9986075162887573</c:v>
                </c:pt>
                <c:pt idx="2402">
                  <c:v>2.0406060218811035</c:v>
                </c:pt>
                <c:pt idx="2403">
                  <c:v>2.0685367584228516</c:v>
                </c:pt>
                <c:pt idx="2404">
                  <c:v>2.0974516868591309</c:v>
                </c:pt>
                <c:pt idx="2405">
                  <c:v>2.1147544384002686</c:v>
                </c:pt>
                <c:pt idx="2406">
                  <c:v>2.1256246566772461</c:v>
                </c:pt>
                <c:pt idx="2407">
                  <c:v>2.1212029457092285</c:v>
                </c:pt>
                <c:pt idx="2408">
                  <c:v>2.1043393611907959</c:v>
                </c:pt>
                <c:pt idx="2409">
                  <c:v>2.076092004776001</c:v>
                </c:pt>
                <c:pt idx="2410">
                  <c:v>2.0354552268981934</c:v>
                </c:pt>
                <c:pt idx="2411">
                  <c:v>1.9736088514328003</c:v>
                </c:pt>
                <c:pt idx="2412">
                  <c:v>1.8842490911483765</c:v>
                </c:pt>
                <c:pt idx="2413">
                  <c:v>1.7691415548324585</c:v>
                </c:pt>
                <c:pt idx="2414">
                  <c:v>1.641855001449585</c:v>
                </c:pt>
                <c:pt idx="2415">
                  <c:v>1.5276060104370117</c:v>
                </c:pt>
                <c:pt idx="2416">
                  <c:v>1.433272123336792</c:v>
                </c:pt>
                <c:pt idx="2417">
                  <c:v>1.3832298517227173</c:v>
                </c:pt>
                <c:pt idx="2418">
                  <c:v>1.3653594255447388</c:v>
                </c:pt>
                <c:pt idx="2419">
                  <c:v>1.3741652965545654</c:v>
                </c:pt>
                <c:pt idx="2420">
                  <c:v>1.3958873748779297</c:v>
                </c:pt>
                <c:pt idx="2421">
                  <c:v>1.4186985492706299</c:v>
                </c:pt>
                <c:pt idx="2422">
                  <c:v>1.4285050630569458</c:v>
                </c:pt>
                <c:pt idx="2423">
                  <c:v>1.4214944839477539</c:v>
                </c:pt>
                <c:pt idx="2424">
                  <c:v>1.3861955404281616</c:v>
                </c:pt>
                <c:pt idx="2425">
                  <c:v>1.3272943496704102</c:v>
                </c:pt>
                <c:pt idx="2426">
                  <c:v>1.243646502494812</c:v>
                </c:pt>
                <c:pt idx="2427">
                  <c:v>1.1022641658782959</c:v>
                </c:pt>
                <c:pt idx="2428">
                  <c:v>0.88890475034713745</c:v>
                </c:pt>
                <c:pt idx="2429">
                  <c:v>0.60764855146408081</c:v>
                </c:pt>
                <c:pt idx="2430">
                  <c:v>0.30309191346168518</c:v>
                </c:pt>
                <c:pt idx="2431">
                  <c:v>6.8870179355144501E-2</c:v>
                </c:pt>
                <c:pt idx="2432">
                  <c:v>-3.8758814334869385E-2</c:v>
                </c:pt>
                <c:pt idx="2433">
                  <c:v>-5.4863214492797852E-2</c:v>
                </c:pt>
                <c:pt idx="2434">
                  <c:v>-5.0472993403673172E-2</c:v>
                </c:pt>
                <c:pt idx="2435">
                  <c:v>-0.10191157460212708</c:v>
                </c:pt>
                <c:pt idx="2436">
                  <c:v>-0.22854381799697876</c:v>
                </c:pt>
                <c:pt idx="2437">
                  <c:v>-0.40750199556350708</c:v>
                </c:pt>
                <c:pt idx="2438">
                  <c:v>-0.5986485481262207</c:v>
                </c:pt>
                <c:pt idx="2439">
                  <c:v>-0.79482901096343994</c:v>
                </c:pt>
                <c:pt idx="2440">
                  <c:v>-1.0169970989227295</c:v>
                </c:pt>
                <c:pt idx="2441">
                  <c:v>-1.2518799304962158</c:v>
                </c:pt>
                <c:pt idx="2442">
                  <c:v>-1.4701195955276489</c:v>
                </c:pt>
                <c:pt idx="2443">
                  <c:v>-1.6367511749267578</c:v>
                </c:pt>
                <c:pt idx="2444">
                  <c:v>-1.7560533285140991</c:v>
                </c:pt>
                <c:pt idx="2445">
                  <c:v>-1.8558436632156372</c:v>
                </c:pt>
                <c:pt idx="2446">
                  <c:v>-1.9368239641189575</c:v>
                </c:pt>
                <c:pt idx="2447">
                  <c:v>-1.9964323043823242</c:v>
                </c:pt>
                <c:pt idx="2448">
                  <c:v>-2.0398063659667969</c:v>
                </c:pt>
                <c:pt idx="2449">
                  <c:v>-2.0607855319976807</c:v>
                </c:pt>
                <c:pt idx="2450">
                  <c:v>-2.0683891773223877</c:v>
                </c:pt>
                <c:pt idx="2451">
                  <c:v>-2.0660934448242188</c:v>
                </c:pt>
                <c:pt idx="2452">
                  <c:v>-2.045635461807251</c:v>
                </c:pt>
                <c:pt idx="2453">
                  <c:v>-2.0087473392486572</c:v>
                </c:pt>
                <c:pt idx="2454">
                  <c:v>-1.9635846614837646</c:v>
                </c:pt>
                <c:pt idx="2455">
                  <c:v>-1.9165315628051758</c:v>
                </c:pt>
                <c:pt idx="2456">
                  <c:v>-1.8895543813705444</c:v>
                </c:pt>
                <c:pt idx="2457">
                  <c:v>-1.8856053352355957</c:v>
                </c:pt>
                <c:pt idx="2458">
                  <c:v>-1.9138028621673584</c:v>
                </c:pt>
                <c:pt idx="2459">
                  <c:v>-1.9490386247634888</c:v>
                </c:pt>
                <c:pt idx="2460">
                  <c:v>-1.9904617071151733</c:v>
                </c:pt>
                <c:pt idx="2461">
                  <c:v>-2.0236530303955078</c:v>
                </c:pt>
                <c:pt idx="2462">
                  <c:v>-2.0414144992828369</c:v>
                </c:pt>
                <c:pt idx="2463">
                  <c:v>-2.0473361015319824</c:v>
                </c:pt>
                <c:pt idx="2464">
                  <c:v>-2.035261869430542</c:v>
                </c:pt>
                <c:pt idx="2465">
                  <c:v>-2.0100555419921875</c:v>
                </c:pt>
                <c:pt idx="2466">
                  <c:v>-1.9698882102966309</c:v>
                </c:pt>
                <c:pt idx="2467">
                  <c:v>-1.9253419637680054</c:v>
                </c:pt>
                <c:pt idx="2468">
                  <c:v>-1.8866244554519653</c:v>
                </c:pt>
                <c:pt idx="2469">
                  <c:v>-1.8719580173492432</c:v>
                </c:pt>
                <c:pt idx="2470">
                  <c:v>-1.8704292774200439</c:v>
                </c:pt>
                <c:pt idx="2471">
                  <c:v>-1.8684185743331909</c:v>
                </c:pt>
                <c:pt idx="2472">
                  <c:v>-1.8514667749404907</c:v>
                </c:pt>
                <c:pt idx="2473">
                  <c:v>-1.7897199392318726</c:v>
                </c:pt>
                <c:pt idx="2474">
                  <c:v>-1.6849567890167236</c:v>
                </c:pt>
                <c:pt idx="2475">
                  <c:v>-1.5305756330490112</c:v>
                </c:pt>
                <c:pt idx="2476">
                  <c:v>-1.3309013843536377</c:v>
                </c:pt>
                <c:pt idx="2477">
                  <c:v>-1.0926594734191895</c:v>
                </c:pt>
                <c:pt idx="2478">
                  <c:v>-0.84351164102554321</c:v>
                </c:pt>
                <c:pt idx="2479">
                  <c:v>-0.61487996578216553</c:v>
                </c:pt>
                <c:pt idx="2480">
                  <c:v>-0.41691440343856812</c:v>
                </c:pt>
                <c:pt idx="2481">
                  <c:v>-0.26197421550750732</c:v>
                </c:pt>
                <c:pt idx="2482">
                  <c:v>-0.14770409464836121</c:v>
                </c:pt>
                <c:pt idx="2483">
                  <c:v>-6.0528919100761414E-2</c:v>
                </c:pt>
                <c:pt idx="2484">
                  <c:v>7.4658445082604885E-3</c:v>
                </c:pt>
                <c:pt idx="2485">
                  <c:v>7.5862213969230652E-2</c:v>
                </c:pt>
                <c:pt idx="2486">
                  <c:v>0.15427500009536743</c:v>
                </c:pt>
                <c:pt idx="2487">
                  <c:v>0.26346012949943542</c:v>
                </c:pt>
                <c:pt idx="2488">
                  <c:v>0.40084594488143921</c:v>
                </c:pt>
                <c:pt idx="2489">
                  <c:v>0.57455474138259888</c:v>
                </c:pt>
                <c:pt idx="2490">
                  <c:v>0.79629111289978027</c:v>
                </c:pt>
                <c:pt idx="2491">
                  <c:v>1.0671029090881348</c:v>
                </c:pt>
                <c:pt idx="2492">
                  <c:v>1.3596714735031128</c:v>
                </c:pt>
                <c:pt idx="2493">
                  <c:v>1.6301192045211792</c:v>
                </c:pt>
                <c:pt idx="2494">
                  <c:v>1.8388016223907471</c:v>
                </c:pt>
                <c:pt idx="2495">
                  <c:v>1.9600412845611572</c:v>
                </c:pt>
                <c:pt idx="2496">
                  <c:v>1.9903512001037598</c:v>
                </c:pt>
                <c:pt idx="2497">
                  <c:v>1.9431567192077637</c:v>
                </c:pt>
                <c:pt idx="2498">
                  <c:v>1.8592511415481567</c:v>
                </c:pt>
                <c:pt idx="2499">
                  <c:v>1.7795422077178955</c:v>
                </c:pt>
                <c:pt idx="2500">
                  <c:v>1.7219606637954712</c:v>
                </c:pt>
                <c:pt idx="2501">
                  <c:v>1.7009595632553101</c:v>
                </c:pt>
                <c:pt idx="2502">
                  <c:v>1.7143963575363159</c:v>
                </c:pt>
                <c:pt idx="2503">
                  <c:v>1.7407602071762085</c:v>
                </c:pt>
                <c:pt idx="2504">
                  <c:v>1.7680562734603882</c:v>
                </c:pt>
                <c:pt idx="2505">
                  <c:v>1.8126825094223022</c:v>
                </c:pt>
                <c:pt idx="2506">
                  <c:v>1.8664722442626953</c:v>
                </c:pt>
                <c:pt idx="2507">
                  <c:v>1.9134365320205688</c:v>
                </c:pt>
                <c:pt idx="2508">
                  <c:v>1.9557040929794312</c:v>
                </c:pt>
                <c:pt idx="2509">
                  <c:v>1.9828095436096191</c:v>
                </c:pt>
                <c:pt idx="2510">
                  <c:v>1.9994585514068604</c:v>
                </c:pt>
                <c:pt idx="2511">
                  <c:v>2.0081386566162109</c:v>
                </c:pt>
                <c:pt idx="2512">
                  <c:v>1.9966132640838623</c:v>
                </c:pt>
                <c:pt idx="2513">
                  <c:v>1.9841334819793701</c:v>
                </c:pt>
                <c:pt idx="2514">
                  <c:v>1.9606081247329712</c:v>
                </c:pt>
                <c:pt idx="2515">
                  <c:v>1.9256414175033569</c:v>
                </c:pt>
                <c:pt idx="2516">
                  <c:v>1.8732285499572754</c:v>
                </c:pt>
                <c:pt idx="2517">
                  <c:v>1.8146147727966309</c:v>
                </c:pt>
                <c:pt idx="2518">
                  <c:v>1.7417466640472412</c:v>
                </c:pt>
                <c:pt idx="2519">
                  <c:v>1.6708409786224365</c:v>
                </c:pt>
                <c:pt idx="2520">
                  <c:v>1.6068269014358521</c:v>
                </c:pt>
                <c:pt idx="2521">
                  <c:v>1.5526220798492432</c:v>
                </c:pt>
                <c:pt idx="2522">
                  <c:v>1.490242600440979</c:v>
                </c:pt>
                <c:pt idx="2523">
                  <c:v>1.4270601272583008</c:v>
                </c:pt>
                <c:pt idx="2524">
                  <c:v>1.3584358692169189</c:v>
                </c:pt>
                <c:pt idx="2525">
                  <c:v>1.2855055332183838</c:v>
                </c:pt>
                <c:pt idx="2526">
                  <c:v>1.2192434072494507</c:v>
                </c:pt>
                <c:pt idx="2527">
                  <c:v>1.1755297183990479</c:v>
                </c:pt>
                <c:pt idx="2528">
                  <c:v>1.1581017971038818</c:v>
                </c:pt>
                <c:pt idx="2529">
                  <c:v>1.1612825393676758</c:v>
                </c:pt>
                <c:pt idx="2530">
                  <c:v>1.1735026836395264</c:v>
                </c:pt>
                <c:pt idx="2531">
                  <c:v>1.1963446140289307</c:v>
                </c:pt>
                <c:pt idx="2532">
                  <c:v>1.1919642686843872</c:v>
                </c:pt>
                <c:pt idx="2533">
                  <c:v>1.1374117136001587</c:v>
                </c:pt>
                <c:pt idx="2534">
                  <c:v>1.0074172019958496</c:v>
                </c:pt>
                <c:pt idx="2535">
                  <c:v>0.80809199810028076</c:v>
                </c:pt>
                <c:pt idx="2536">
                  <c:v>0.55193477869033813</c:v>
                </c:pt>
                <c:pt idx="2537">
                  <c:v>0.29254019260406494</c:v>
                </c:pt>
                <c:pt idx="2538">
                  <c:v>0.11165055632591248</c:v>
                </c:pt>
                <c:pt idx="2539">
                  <c:v>2.7809932827949524E-2</c:v>
                </c:pt>
                <c:pt idx="2540">
                  <c:v>4.7956961207091808E-3</c:v>
                </c:pt>
                <c:pt idx="2541">
                  <c:v>-3.350524976849556E-2</c:v>
                </c:pt>
                <c:pt idx="2542">
                  <c:v>-0.14444534480571747</c:v>
                </c:pt>
                <c:pt idx="2543">
                  <c:v>-0.3368208110332489</c:v>
                </c:pt>
                <c:pt idx="2544">
                  <c:v>-0.56211435794830322</c:v>
                </c:pt>
                <c:pt idx="2545">
                  <c:v>-0.79515588283538818</c:v>
                </c:pt>
                <c:pt idx="2546">
                  <c:v>-1.0314168930053711</c:v>
                </c:pt>
                <c:pt idx="2547">
                  <c:v>-1.2640345096588135</c:v>
                </c:pt>
                <c:pt idx="2548">
                  <c:v>-1.4793723821640015</c:v>
                </c:pt>
                <c:pt idx="2549">
                  <c:v>-1.646975040435791</c:v>
                </c:pt>
                <c:pt idx="2550">
                  <c:v>-1.7569772005081177</c:v>
                </c:pt>
                <c:pt idx="2551">
                  <c:v>-1.8225035667419434</c:v>
                </c:pt>
                <c:pt idx="2552">
                  <c:v>-1.8413113355636597</c:v>
                </c:pt>
                <c:pt idx="2553">
                  <c:v>-1.8319827318191528</c:v>
                </c:pt>
                <c:pt idx="2554">
                  <c:v>-1.8181995153427124</c:v>
                </c:pt>
                <c:pt idx="2555">
                  <c:v>-1.800444483757019</c:v>
                </c:pt>
                <c:pt idx="2556">
                  <c:v>-1.7804851531982422</c:v>
                </c:pt>
                <c:pt idx="2557">
                  <c:v>-1.7552698850631714</c:v>
                </c:pt>
                <c:pt idx="2558">
                  <c:v>-1.7366278171539307</c:v>
                </c:pt>
                <c:pt idx="2559">
                  <c:v>-1.7150267362594604</c:v>
                </c:pt>
                <c:pt idx="2560">
                  <c:v>-1.6786421537399292</c:v>
                </c:pt>
                <c:pt idx="2561">
                  <c:v>-1.637991189956665</c:v>
                </c:pt>
                <c:pt idx="2562">
                  <c:v>-1.6070985794067383</c:v>
                </c:pt>
                <c:pt idx="2563">
                  <c:v>-1.5947176218032837</c:v>
                </c:pt>
                <c:pt idx="2564">
                  <c:v>-1.6005105972290039</c:v>
                </c:pt>
                <c:pt idx="2565">
                  <c:v>-1.6252026557922363</c:v>
                </c:pt>
                <c:pt idx="2566">
                  <c:v>-1.6482499837875366</c:v>
                </c:pt>
                <c:pt idx="2567">
                  <c:v>-1.6657822132110596</c:v>
                </c:pt>
                <c:pt idx="2568">
                  <c:v>-1.690984845161438</c:v>
                </c:pt>
                <c:pt idx="2569">
                  <c:v>-1.7172700166702271</c:v>
                </c:pt>
                <c:pt idx="2570">
                  <c:v>-1.7433232069015503</c:v>
                </c:pt>
                <c:pt idx="2571">
                  <c:v>-1.7501157522201538</c:v>
                </c:pt>
                <c:pt idx="2572">
                  <c:v>-1.7438416481018066</c:v>
                </c:pt>
                <c:pt idx="2573">
                  <c:v>-1.7204558849334717</c:v>
                </c:pt>
                <c:pt idx="2574">
                  <c:v>-1.6793875694274902</c:v>
                </c:pt>
                <c:pt idx="2575">
                  <c:v>-1.639738917350769</c:v>
                </c:pt>
                <c:pt idx="2576">
                  <c:v>-1.5993325710296631</c:v>
                </c:pt>
                <c:pt idx="2577">
                  <c:v>-1.563908576965332</c:v>
                </c:pt>
                <c:pt idx="2578">
                  <c:v>-1.5070549249649048</c:v>
                </c:pt>
                <c:pt idx="2579">
                  <c:v>-1.4311803579330444</c:v>
                </c:pt>
                <c:pt idx="2580">
                  <c:v>-1.3255455493927002</c:v>
                </c:pt>
                <c:pt idx="2581">
                  <c:v>-1.2092552185058594</c:v>
                </c:pt>
                <c:pt idx="2582">
                  <c:v>-1.0919538736343384</c:v>
                </c:pt>
                <c:pt idx="2583">
                  <c:v>-0.99034535884857178</c:v>
                </c:pt>
                <c:pt idx="2584">
                  <c:v>-0.91668814420700073</c:v>
                </c:pt>
                <c:pt idx="2585">
                  <c:v>-0.83905613422393799</c:v>
                </c:pt>
                <c:pt idx="2586">
                  <c:v>-0.75477933883666992</c:v>
                </c:pt>
                <c:pt idx="2587">
                  <c:v>-0.66196060180664062</c:v>
                </c:pt>
                <c:pt idx="2588">
                  <c:v>-0.57209169864654541</c:v>
                </c:pt>
                <c:pt idx="2589">
                  <c:v>-0.49088150262832642</c:v>
                </c:pt>
                <c:pt idx="2590">
                  <c:v>-0.42398634552955627</c:v>
                </c:pt>
                <c:pt idx="2591">
                  <c:v>-0.3699364960193634</c:v>
                </c:pt>
                <c:pt idx="2592">
                  <c:v>-0.33570048213005066</c:v>
                </c:pt>
                <c:pt idx="2593">
                  <c:v>-0.31579121947288513</c:v>
                </c:pt>
                <c:pt idx="2594">
                  <c:v>-0.30514281988143921</c:v>
                </c:pt>
                <c:pt idx="2595">
                  <c:v>-0.26455295085906982</c:v>
                </c:pt>
                <c:pt idx="2596">
                  <c:v>-0.16166146099567413</c:v>
                </c:pt>
                <c:pt idx="2597">
                  <c:v>3.4271560609340668E-2</c:v>
                </c:pt>
                <c:pt idx="2598">
                  <c:v>0.32773539423942566</c:v>
                </c:pt>
                <c:pt idx="2599">
                  <c:v>0.68481141328811646</c:v>
                </c:pt>
                <c:pt idx="2600">
                  <c:v>1.0433746576309204</c:v>
                </c:pt>
                <c:pt idx="2601">
                  <c:v>1.3552452325820923</c:v>
                </c:pt>
                <c:pt idx="2602">
                  <c:v>1.55133056640625</c:v>
                </c:pt>
                <c:pt idx="2603">
                  <c:v>1.617485523223877</c:v>
                </c:pt>
                <c:pt idx="2604">
                  <c:v>1.5787876844406128</c:v>
                </c:pt>
                <c:pt idx="2605">
                  <c:v>1.4827985763549805</c:v>
                </c:pt>
                <c:pt idx="2606">
                  <c:v>1.3859679698944092</c:v>
                </c:pt>
                <c:pt idx="2607">
                  <c:v>1.3261536359786987</c:v>
                </c:pt>
                <c:pt idx="2608">
                  <c:v>1.3230335712432861</c:v>
                </c:pt>
                <c:pt idx="2609">
                  <c:v>1.3676414489746094</c:v>
                </c:pt>
                <c:pt idx="2610">
                  <c:v>1.4464215040206909</c:v>
                </c:pt>
                <c:pt idx="2611">
                  <c:v>1.5556126832962036</c:v>
                </c:pt>
                <c:pt idx="2612">
                  <c:v>1.6641846895217896</c:v>
                </c:pt>
                <c:pt idx="2613">
                  <c:v>1.7644047737121582</c:v>
                </c:pt>
                <c:pt idx="2614">
                  <c:v>1.8488591909408569</c:v>
                </c:pt>
                <c:pt idx="2615">
                  <c:v>1.9141422510147095</c:v>
                </c:pt>
                <c:pt idx="2616">
                  <c:v>1.9525940418243408</c:v>
                </c:pt>
                <c:pt idx="2617">
                  <c:v>1.9611591100692749</c:v>
                </c:pt>
                <c:pt idx="2618">
                  <c:v>1.9426023960113525</c:v>
                </c:pt>
                <c:pt idx="2619">
                  <c:v>1.9136097431182861</c:v>
                </c:pt>
                <c:pt idx="2620">
                  <c:v>1.8718622922897339</c:v>
                </c:pt>
                <c:pt idx="2621">
                  <c:v>1.8219902515411377</c:v>
                </c:pt>
                <c:pt idx="2622">
                  <c:v>1.7652696371078491</c:v>
                </c:pt>
                <c:pt idx="2623">
                  <c:v>1.7088460922241211</c:v>
                </c:pt>
                <c:pt idx="2624">
                  <c:v>1.6614226102828979</c:v>
                </c:pt>
                <c:pt idx="2625">
                  <c:v>1.6136332750320435</c:v>
                </c:pt>
                <c:pt idx="2626">
                  <c:v>1.5713914632797241</c:v>
                </c:pt>
                <c:pt idx="2627">
                  <c:v>1.523754358291626</c:v>
                </c:pt>
                <c:pt idx="2628">
                  <c:v>1.4821439981460571</c:v>
                </c:pt>
                <c:pt idx="2629">
                  <c:v>1.4390491247177124</c:v>
                </c:pt>
                <c:pt idx="2630">
                  <c:v>1.3807319402694702</c:v>
                </c:pt>
                <c:pt idx="2631">
                  <c:v>1.3139550685882568</c:v>
                </c:pt>
                <c:pt idx="2632">
                  <c:v>1.2546334266662598</c:v>
                </c:pt>
                <c:pt idx="2633">
                  <c:v>1.2191122770309448</c:v>
                </c:pt>
                <c:pt idx="2634">
                  <c:v>1.1807044744491577</c:v>
                </c:pt>
                <c:pt idx="2635">
                  <c:v>1.1368517875671387</c:v>
                </c:pt>
                <c:pt idx="2636">
                  <c:v>1.1142442226409912</c:v>
                </c:pt>
                <c:pt idx="2637">
                  <c:v>1.1230372190475464</c:v>
                </c:pt>
                <c:pt idx="2638">
                  <c:v>1.1464670896530151</c:v>
                </c:pt>
                <c:pt idx="2639">
                  <c:v>1.1593188047409058</c:v>
                </c:pt>
                <c:pt idx="2640">
                  <c:v>1.1234614849090576</c:v>
                </c:pt>
                <c:pt idx="2641">
                  <c:v>1.0080330371856689</c:v>
                </c:pt>
                <c:pt idx="2642">
                  <c:v>0.79008609056472778</c:v>
                </c:pt>
                <c:pt idx="2643">
                  <c:v>0.48923248052597046</c:v>
                </c:pt>
                <c:pt idx="2644">
                  <c:v>0.16601340472698212</c:v>
                </c:pt>
                <c:pt idx="2645">
                  <c:v>-0.11269716173410416</c:v>
                </c:pt>
                <c:pt idx="2646">
                  <c:v>-0.30428257584571838</c:v>
                </c:pt>
                <c:pt idx="2647">
                  <c:v>-0.41281595826148987</c:v>
                </c:pt>
                <c:pt idx="2648">
                  <c:v>-0.47688576579093933</c:v>
                </c:pt>
                <c:pt idx="2649">
                  <c:v>-0.52824664115905762</c:v>
                </c:pt>
                <c:pt idx="2650">
                  <c:v>-0.58902740478515625</c:v>
                </c:pt>
                <c:pt idx="2651">
                  <c:v>-0.65858697891235352</c:v>
                </c:pt>
                <c:pt idx="2652">
                  <c:v>-0.74260812997817993</c:v>
                </c:pt>
                <c:pt idx="2653">
                  <c:v>-0.86668682098388672</c:v>
                </c:pt>
                <c:pt idx="2654">
                  <c:v>-1.0349578857421875</c:v>
                </c:pt>
                <c:pt idx="2655">
                  <c:v>-1.2346060276031494</c:v>
                </c:pt>
                <c:pt idx="2656">
                  <c:v>-1.4302711486816406</c:v>
                </c:pt>
                <c:pt idx="2657">
                  <c:v>-1.5937316417694092</c:v>
                </c:pt>
                <c:pt idx="2658">
                  <c:v>-1.7273334264755249</c:v>
                </c:pt>
                <c:pt idx="2659">
                  <c:v>-1.841882586479187</c:v>
                </c:pt>
                <c:pt idx="2660">
                  <c:v>-1.9403835535049438</c:v>
                </c:pt>
                <c:pt idx="2661">
                  <c:v>-2.006965160369873</c:v>
                </c:pt>
                <c:pt idx="2662">
                  <c:v>-2.0504825115203857</c:v>
                </c:pt>
                <c:pt idx="2663">
                  <c:v>-2.0677411556243896</c:v>
                </c:pt>
                <c:pt idx="2664">
                  <c:v>-2.0652580261230469</c:v>
                </c:pt>
                <c:pt idx="2665">
                  <c:v>-2.0455543994903564</c:v>
                </c:pt>
                <c:pt idx="2666">
                  <c:v>-2.0011849403381348</c:v>
                </c:pt>
                <c:pt idx="2667">
                  <c:v>-1.9443023204803467</c:v>
                </c:pt>
                <c:pt idx="2668">
                  <c:v>-1.8717660903930664</c:v>
                </c:pt>
                <c:pt idx="2669">
                  <c:v>-1.7901101112365723</c:v>
                </c:pt>
                <c:pt idx="2670">
                  <c:v>-1.7367032766342163</c:v>
                </c:pt>
                <c:pt idx="2671">
                  <c:v>-1.6895500421524048</c:v>
                </c:pt>
                <c:pt idx="2672">
                  <c:v>-1.6641192436218262</c:v>
                </c:pt>
                <c:pt idx="2673">
                  <c:v>-1.6464812755584717</c:v>
                </c:pt>
                <c:pt idx="2674">
                  <c:v>-1.6384854316711426</c:v>
                </c:pt>
                <c:pt idx="2675">
                  <c:v>-1.6295400857925415</c:v>
                </c:pt>
                <c:pt idx="2676">
                  <c:v>-1.6325571537017822</c:v>
                </c:pt>
                <c:pt idx="2677">
                  <c:v>-1.6434825658798218</c:v>
                </c:pt>
                <c:pt idx="2678">
                  <c:v>-1.6498651504516602</c:v>
                </c:pt>
                <c:pt idx="2679">
                  <c:v>-1.6510545015335083</c:v>
                </c:pt>
                <c:pt idx="2680">
                  <c:v>-1.6507866382598877</c:v>
                </c:pt>
                <c:pt idx="2681">
                  <c:v>-1.6546963453292847</c:v>
                </c:pt>
                <c:pt idx="2682">
                  <c:v>-1.6492190361022949</c:v>
                </c:pt>
                <c:pt idx="2683">
                  <c:v>-1.6345450878143311</c:v>
                </c:pt>
                <c:pt idx="2684">
                  <c:v>-1.6221683025360107</c:v>
                </c:pt>
                <c:pt idx="2685">
                  <c:v>-1.6143664121627808</c:v>
                </c:pt>
                <c:pt idx="2686">
                  <c:v>-1.6108380556106567</c:v>
                </c:pt>
                <c:pt idx="2687">
                  <c:v>-1.5856930017471313</c:v>
                </c:pt>
                <c:pt idx="2688">
                  <c:v>-1.5192356109619141</c:v>
                </c:pt>
                <c:pt idx="2689">
                  <c:v>-1.3984332084655762</c:v>
                </c:pt>
                <c:pt idx="2690">
                  <c:v>-1.2284020185470581</c:v>
                </c:pt>
                <c:pt idx="2691">
                  <c:v>-1.0378571748733521</c:v>
                </c:pt>
                <c:pt idx="2692">
                  <c:v>-0.85557132959365845</c:v>
                </c:pt>
                <c:pt idx="2693">
                  <c:v>-0.67864292860031128</c:v>
                </c:pt>
                <c:pt idx="2694">
                  <c:v>-0.48835578560829163</c:v>
                </c:pt>
                <c:pt idx="2695">
                  <c:v>-0.29572397470474243</c:v>
                </c:pt>
                <c:pt idx="2696">
                  <c:v>-0.10772664099931717</c:v>
                </c:pt>
                <c:pt idx="2697">
                  <c:v>6.1702549457550049E-2</c:v>
                </c:pt>
                <c:pt idx="2698">
                  <c:v>0.19538019597530365</c:v>
                </c:pt>
                <c:pt idx="2699">
                  <c:v>0.29146420955657959</c:v>
                </c:pt>
                <c:pt idx="2700">
                  <c:v>0.37746647000312805</c:v>
                </c:pt>
                <c:pt idx="2701">
                  <c:v>0.47786340117454529</c:v>
                </c:pt>
                <c:pt idx="2702">
                  <c:v>0.60755372047424316</c:v>
                </c:pt>
                <c:pt idx="2703">
                  <c:v>0.75424051284790039</c:v>
                </c:pt>
                <c:pt idx="2704">
                  <c:v>0.94432282447814941</c:v>
                </c:pt>
                <c:pt idx="2705">
                  <c:v>1.1789916753768921</c:v>
                </c:pt>
                <c:pt idx="2706">
                  <c:v>1.4260430335998535</c:v>
                </c:pt>
                <c:pt idx="2707">
                  <c:v>1.6535865068435669</c:v>
                </c:pt>
                <c:pt idx="2708">
                  <c:v>1.8312965631484985</c:v>
                </c:pt>
                <c:pt idx="2709">
                  <c:v>1.9500277042388916</c:v>
                </c:pt>
                <c:pt idx="2710">
                  <c:v>2.006718635559082</c:v>
                </c:pt>
                <c:pt idx="2711">
                  <c:v>2.0056543350219727</c:v>
                </c:pt>
                <c:pt idx="2712">
                  <c:v>1.9624642133712769</c:v>
                </c:pt>
                <c:pt idx="2713">
                  <c:v>1.9018330574035645</c:v>
                </c:pt>
                <c:pt idx="2714">
                  <c:v>1.8255566358566284</c:v>
                </c:pt>
                <c:pt idx="2715">
                  <c:v>1.7528268098831177</c:v>
                </c:pt>
                <c:pt idx="2716">
                  <c:v>1.6670546531677246</c:v>
                </c:pt>
                <c:pt idx="2717">
                  <c:v>1.578633189201355</c:v>
                </c:pt>
                <c:pt idx="2718">
                  <c:v>1.5308989286422729</c:v>
                </c:pt>
                <c:pt idx="2719">
                  <c:v>1.5519026517868042</c:v>
                </c:pt>
                <c:pt idx="2720">
                  <c:v>1.6359463930130005</c:v>
                </c:pt>
                <c:pt idx="2721">
                  <c:v>1.7596007585525513</c:v>
                </c:pt>
                <c:pt idx="2722">
                  <c:v>1.8998095989227295</c:v>
                </c:pt>
                <c:pt idx="2723">
                  <c:v>2.0292699337005615</c:v>
                </c:pt>
                <c:pt idx="2724">
                  <c:v>2.114903450012207</c:v>
                </c:pt>
                <c:pt idx="2725">
                  <c:v>2.1508331298828125</c:v>
                </c:pt>
                <c:pt idx="2726">
                  <c:v>2.1407690048217773</c:v>
                </c:pt>
                <c:pt idx="2727">
                  <c:v>2.1106524467468262</c:v>
                </c:pt>
                <c:pt idx="2728">
                  <c:v>2.0605113506317139</c:v>
                </c:pt>
                <c:pt idx="2729">
                  <c:v>1.9961371421813965</c:v>
                </c:pt>
                <c:pt idx="2730">
                  <c:v>1.9097450971603394</c:v>
                </c:pt>
                <c:pt idx="2731">
                  <c:v>1.8147906064987183</c:v>
                </c:pt>
                <c:pt idx="2732">
                  <c:v>1.7174099683761597</c:v>
                </c:pt>
                <c:pt idx="2733">
                  <c:v>1.6218684911727905</c:v>
                </c:pt>
                <c:pt idx="2734">
                  <c:v>1.5414609909057617</c:v>
                </c:pt>
                <c:pt idx="2735">
                  <c:v>1.4651762247085571</c:v>
                </c:pt>
                <c:pt idx="2736">
                  <c:v>1.3930193185806274</c:v>
                </c:pt>
                <c:pt idx="2737">
                  <c:v>1.338415265083313</c:v>
                </c:pt>
                <c:pt idx="2738">
                  <c:v>1.3003417253494263</c:v>
                </c:pt>
                <c:pt idx="2739">
                  <c:v>1.2630733251571655</c:v>
                </c:pt>
                <c:pt idx="2740">
                  <c:v>1.2429084777832031</c:v>
                </c:pt>
                <c:pt idx="2741">
                  <c:v>1.2393752336502075</c:v>
                </c:pt>
                <c:pt idx="2742">
                  <c:v>1.2386507987976074</c:v>
                </c:pt>
                <c:pt idx="2743">
                  <c:v>1.252406120300293</c:v>
                </c:pt>
                <c:pt idx="2744">
                  <c:v>1.2475980520248413</c:v>
                </c:pt>
                <c:pt idx="2745">
                  <c:v>1.2093545198440552</c:v>
                </c:pt>
                <c:pt idx="2746">
                  <c:v>1.1171168088912964</c:v>
                </c:pt>
                <c:pt idx="2747">
                  <c:v>0.97505813837051392</c:v>
                </c:pt>
                <c:pt idx="2748">
                  <c:v>0.76870739459991455</c:v>
                </c:pt>
                <c:pt idx="2749">
                  <c:v>0.51746022701263428</c:v>
                </c:pt>
                <c:pt idx="2750">
                  <c:v>0.22311568260192871</c:v>
                </c:pt>
                <c:pt idx="2751">
                  <c:v>-3.9227694272994995E-2</c:v>
                </c:pt>
                <c:pt idx="2752">
                  <c:v>-0.1851353645324707</c:v>
                </c:pt>
                <c:pt idx="2753">
                  <c:v>-0.21637578308582306</c:v>
                </c:pt>
                <c:pt idx="2754">
                  <c:v>-0.1814044713973999</c:v>
                </c:pt>
                <c:pt idx="2755">
                  <c:v>-0.1452019065618515</c:v>
                </c:pt>
                <c:pt idx="2756">
                  <c:v>-0.18559460341930389</c:v>
                </c:pt>
                <c:pt idx="2757">
                  <c:v>-0.33891120553016663</c:v>
                </c:pt>
                <c:pt idx="2758">
                  <c:v>-0.58787757158279419</c:v>
                </c:pt>
                <c:pt idx="2759">
                  <c:v>-0.88369941711425781</c:v>
                </c:pt>
                <c:pt idx="2760">
                  <c:v>-1.2082322835922241</c:v>
                </c:pt>
                <c:pt idx="2761">
                  <c:v>-1.5423243045806885</c:v>
                </c:pt>
                <c:pt idx="2762">
                  <c:v>-1.8281850814819336</c:v>
                </c:pt>
                <c:pt idx="2763">
                  <c:v>-2.0125994682312012</c:v>
                </c:pt>
                <c:pt idx="2764">
                  <c:v>-2.1089787483215332</c:v>
                </c:pt>
                <c:pt idx="2765">
                  <c:v>-2.1390366554260254</c:v>
                </c:pt>
                <c:pt idx="2766">
                  <c:v>-2.1342253684997559</c:v>
                </c:pt>
                <c:pt idx="2767">
                  <c:v>-2.1167411804199219</c:v>
                </c:pt>
                <c:pt idx="2768">
                  <c:v>-2.1212818622589111</c:v>
                </c:pt>
                <c:pt idx="2769">
                  <c:v>-2.1556265354156494</c:v>
                </c:pt>
                <c:pt idx="2770">
                  <c:v>-2.2273383140563965</c:v>
                </c:pt>
                <c:pt idx="2771">
                  <c:v>-2.3164393901824951</c:v>
                </c:pt>
                <c:pt idx="2772">
                  <c:v>-2.4005124568939209</c:v>
                </c:pt>
                <c:pt idx="2773">
                  <c:v>-2.4571802616119385</c:v>
                </c:pt>
                <c:pt idx="2774">
                  <c:v>-2.4587383270263672</c:v>
                </c:pt>
                <c:pt idx="2775">
                  <c:v>-2.3927595615386963</c:v>
                </c:pt>
                <c:pt idx="2776">
                  <c:v>-2.286088228225708</c:v>
                </c:pt>
                <c:pt idx="2777">
                  <c:v>-2.169776439666748</c:v>
                </c:pt>
                <c:pt idx="2778">
                  <c:v>-2.0636594295501709</c:v>
                </c:pt>
                <c:pt idx="2779">
                  <c:v>-1.9860814809799194</c:v>
                </c:pt>
                <c:pt idx="2780">
                  <c:v>-1.9489152431488037</c:v>
                </c:pt>
                <c:pt idx="2781">
                  <c:v>-1.9527609348297119</c:v>
                </c:pt>
                <c:pt idx="2782">
                  <c:v>-1.9896270036697388</c:v>
                </c:pt>
                <c:pt idx="2783">
                  <c:v>-2.0491161346435547</c:v>
                </c:pt>
                <c:pt idx="2784">
                  <c:v>-2.1120796203613281</c:v>
                </c:pt>
                <c:pt idx="2785">
                  <c:v>-2.1547832489013672</c:v>
                </c:pt>
                <c:pt idx="2786">
                  <c:v>-2.1535835266113281</c:v>
                </c:pt>
                <c:pt idx="2787">
                  <c:v>-2.1087770462036133</c:v>
                </c:pt>
                <c:pt idx="2788">
                  <c:v>-2.0224854946136475</c:v>
                </c:pt>
                <c:pt idx="2789">
                  <c:v>-1.9053950309753418</c:v>
                </c:pt>
                <c:pt idx="2790">
                  <c:v>-1.7575488090515137</c:v>
                </c:pt>
                <c:pt idx="2791">
                  <c:v>-1.5798498392105103</c:v>
                </c:pt>
                <c:pt idx="2792">
                  <c:v>-1.4056495428085327</c:v>
                </c:pt>
                <c:pt idx="2793">
                  <c:v>-1.271108865737915</c:v>
                </c:pt>
                <c:pt idx="2794">
                  <c:v>-1.1763153076171875</c:v>
                </c:pt>
                <c:pt idx="2795">
                  <c:v>-1.1037828922271729</c:v>
                </c:pt>
                <c:pt idx="2796">
                  <c:v>-1.0237452983856201</c:v>
                </c:pt>
                <c:pt idx="2797">
                  <c:v>-0.92183506488800049</c:v>
                </c:pt>
                <c:pt idx="2798">
                  <c:v>-0.81255197525024414</c:v>
                </c:pt>
                <c:pt idx="2799">
                  <c:v>-0.69980877637863159</c:v>
                </c:pt>
                <c:pt idx="2800">
                  <c:v>-0.5592879056930542</c:v>
                </c:pt>
                <c:pt idx="2801">
                  <c:v>-0.38381776213645935</c:v>
                </c:pt>
                <c:pt idx="2802">
                  <c:v>-0.19911690056324005</c:v>
                </c:pt>
                <c:pt idx="2803">
                  <c:v>-1.7577469348907471E-2</c:v>
                </c:pt>
                <c:pt idx="2804">
                  <c:v>0.14832840859889984</c:v>
                </c:pt>
                <c:pt idx="2805">
                  <c:v>0.26621633768081665</c:v>
                </c:pt>
                <c:pt idx="2806">
                  <c:v>0.32851806282997131</c:v>
                </c:pt>
                <c:pt idx="2807">
                  <c:v>0.36090961098670959</c:v>
                </c:pt>
                <c:pt idx="2808">
                  <c:v>0.38971328735351562</c:v>
                </c:pt>
                <c:pt idx="2809">
                  <c:v>0.4653838574886322</c:v>
                </c:pt>
                <c:pt idx="2810">
                  <c:v>0.60536038875579834</c:v>
                </c:pt>
                <c:pt idx="2811">
                  <c:v>0.83601194620132446</c:v>
                </c:pt>
                <c:pt idx="2812">
                  <c:v>1.1337599754333496</c:v>
                </c:pt>
                <c:pt idx="2813">
                  <c:v>1.4433530569076538</c:v>
                </c:pt>
                <c:pt idx="2814">
                  <c:v>1.7091314792633057</c:v>
                </c:pt>
                <c:pt idx="2815">
                  <c:v>1.8905104398727417</c:v>
                </c:pt>
                <c:pt idx="2816">
                  <c:v>1.9718679189682007</c:v>
                </c:pt>
                <c:pt idx="2817">
                  <c:v>1.963625431060791</c:v>
                </c:pt>
                <c:pt idx="2818">
                  <c:v>1.9058761596679688</c:v>
                </c:pt>
                <c:pt idx="2819">
                  <c:v>1.8342951536178589</c:v>
                </c:pt>
                <c:pt idx="2820">
                  <c:v>1.7770342826843262</c:v>
                </c:pt>
                <c:pt idx="2821">
                  <c:v>1.7585504055023193</c:v>
                </c:pt>
                <c:pt idx="2822">
                  <c:v>1.7745789289474487</c:v>
                </c:pt>
                <c:pt idx="2823">
                  <c:v>1.826595664024353</c:v>
                </c:pt>
                <c:pt idx="2824">
                  <c:v>1.9044737815856934</c:v>
                </c:pt>
                <c:pt idx="2825">
                  <c:v>2.0136377811431885</c:v>
                </c:pt>
                <c:pt idx="2826">
                  <c:v>2.1363401412963867</c:v>
                </c:pt>
                <c:pt idx="2827">
                  <c:v>2.2549450397491455</c:v>
                </c:pt>
                <c:pt idx="2828">
                  <c:v>2.3468763828277588</c:v>
                </c:pt>
                <c:pt idx="2829">
                  <c:v>2.4107463359832764</c:v>
                </c:pt>
                <c:pt idx="2830">
                  <c:v>2.4503722190856934</c:v>
                </c:pt>
                <c:pt idx="2831">
                  <c:v>2.4631860256195068</c:v>
                </c:pt>
                <c:pt idx="2832">
                  <c:v>2.4336948394775391</c:v>
                </c:pt>
                <c:pt idx="2833">
                  <c:v>2.3660662174224854</c:v>
                </c:pt>
                <c:pt idx="2834">
                  <c:v>2.2577078342437744</c:v>
                </c:pt>
                <c:pt idx="2835">
                  <c:v>2.1113111972808838</c:v>
                </c:pt>
                <c:pt idx="2836">
                  <c:v>1.9540554285049438</c:v>
                </c:pt>
                <c:pt idx="2837">
                  <c:v>1.8107790946960449</c:v>
                </c:pt>
                <c:pt idx="2838">
                  <c:v>1.6997928619384766</c:v>
                </c:pt>
                <c:pt idx="2839">
                  <c:v>1.6350817680358887</c:v>
                </c:pt>
                <c:pt idx="2840">
                  <c:v>1.5980126857757568</c:v>
                </c:pt>
                <c:pt idx="2841">
                  <c:v>1.5714738368988037</c:v>
                </c:pt>
                <c:pt idx="2842">
                  <c:v>1.5374410152435303</c:v>
                </c:pt>
                <c:pt idx="2843">
                  <c:v>1.5126843452453613</c:v>
                </c:pt>
                <c:pt idx="2844">
                  <c:v>1.4886794090270996</c:v>
                </c:pt>
                <c:pt idx="2845">
                  <c:v>1.4549931287765503</c:v>
                </c:pt>
                <c:pt idx="2846">
                  <c:v>1.4111154079437256</c:v>
                </c:pt>
                <c:pt idx="2847">
                  <c:v>1.3607439994812012</c:v>
                </c:pt>
                <c:pt idx="2848">
                  <c:v>1.3007912635803223</c:v>
                </c:pt>
                <c:pt idx="2849">
                  <c:v>1.2483217716217041</c:v>
                </c:pt>
                <c:pt idx="2850">
                  <c:v>1.2011079788208008</c:v>
                </c:pt>
                <c:pt idx="2851">
                  <c:v>1.1464463472366333</c:v>
                </c:pt>
                <c:pt idx="2852">
                  <c:v>1.0808385610580444</c:v>
                </c:pt>
                <c:pt idx="2853">
                  <c:v>0.98574149608612061</c:v>
                </c:pt>
                <c:pt idx="2854">
                  <c:v>0.84409141540527344</c:v>
                </c:pt>
                <c:pt idx="2855">
                  <c:v>0.62693452835083008</c:v>
                </c:pt>
                <c:pt idx="2856">
                  <c:v>0.34585064649581909</c:v>
                </c:pt>
                <c:pt idx="2857">
                  <c:v>1.3021670281887054E-2</c:v>
                </c:pt>
                <c:pt idx="2858">
                  <c:v>-0.29570606350898743</c:v>
                </c:pt>
                <c:pt idx="2859">
                  <c:v>-0.5144505500793457</c:v>
                </c:pt>
                <c:pt idx="2860">
                  <c:v>-0.62636083364486694</c:v>
                </c:pt>
                <c:pt idx="2861">
                  <c:v>-0.66967302560806274</c:v>
                </c:pt>
                <c:pt idx="2862">
                  <c:v>-0.67415142059326172</c:v>
                </c:pt>
                <c:pt idx="2863">
                  <c:v>-0.69062227010726929</c:v>
                </c:pt>
                <c:pt idx="2864">
                  <c:v>-0.76891124248504639</c:v>
                </c:pt>
                <c:pt idx="2865">
                  <c:v>-0.89850431680679321</c:v>
                </c:pt>
                <c:pt idx="2866">
                  <c:v>-1.0696702003479004</c:v>
                </c:pt>
                <c:pt idx="2867">
                  <c:v>-1.2842336893081665</c:v>
                </c:pt>
                <c:pt idx="2868">
                  <c:v>-1.5175585746765137</c:v>
                </c:pt>
                <c:pt idx="2869">
                  <c:v>-1.739850640296936</c:v>
                </c:pt>
                <c:pt idx="2870">
                  <c:v>-1.9215255975723267</c:v>
                </c:pt>
                <c:pt idx="2871">
                  <c:v>-2.0479121208190918</c:v>
                </c:pt>
                <c:pt idx="2872">
                  <c:v>-2.1306130886077881</c:v>
                </c:pt>
                <c:pt idx="2873">
                  <c:v>-2.1621015071868896</c:v>
                </c:pt>
                <c:pt idx="2874">
                  <c:v>-2.1684634685516357</c:v>
                </c:pt>
                <c:pt idx="2875">
                  <c:v>-2.1526446342468262</c:v>
                </c:pt>
                <c:pt idx="2876">
                  <c:v>-2.1396598815917969</c:v>
                </c:pt>
                <c:pt idx="2877">
                  <c:v>-2.125037670135498</c:v>
                </c:pt>
                <c:pt idx="2878">
                  <c:v>-2.1037569046020508</c:v>
                </c:pt>
                <c:pt idx="2879">
                  <c:v>-2.0725998878479004</c:v>
                </c:pt>
                <c:pt idx="2880">
                  <c:v>-2.0223386287689209</c:v>
                </c:pt>
                <c:pt idx="2881">
                  <c:v>-1.9475721120834351</c:v>
                </c:pt>
                <c:pt idx="2882">
                  <c:v>-1.872768759727478</c:v>
                </c:pt>
                <c:pt idx="2883">
                  <c:v>-1.8201730251312256</c:v>
                </c:pt>
                <c:pt idx="2884">
                  <c:v>-1.7940388917922974</c:v>
                </c:pt>
                <c:pt idx="2885">
                  <c:v>-1.7780183553695679</c:v>
                </c:pt>
                <c:pt idx="2886">
                  <c:v>-1.764788031578064</c:v>
                </c:pt>
                <c:pt idx="2887">
                  <c:v>-1.7371131181716919</c:v>
                </c:pt>
                <c:pt idx="2888">
                  <c:v>-1.699921727180481</c:v>
                </c:pt>
                <c:pt idx="2889">
                  <c:v>-1.6509326696395874</c:v>
                </c:pt>
                <c:pt idx="2890">
                  <c:v>-1.5999355316162109</c:v>
                </c:pt>
                <c:pt idx="2891">
                  <c:v>-1.5561885833740234</c:v>
                </c:pt>
                <c:pt idx="2892">
                  <c:v>-1.5136491060256958</c:v>
                </c:pt>
                <c:pt idx="2893">
                  <c:v>-1.4849256277084351</c:v>
                </c:pt>
                <c:pt idx="2894">
                  <c:v>-1.4783662557601929</c:v>
                </c:pt>
                <c:pt idx="2895">
                  <c:v>-1.496950626373291</c:v>
                </c:pt>
                <c:pt idx="2896">
                  <c:v>-1.5315052270889282</c:v>
                </c:pt>
                <c:pt idx="2897">
                  <c:v>-1.569711446762085</c:v>
                </c:pt>
                <c:pt idx="2898">
                  <c:v>-1.5865203142166138</c:v>
                </c:pt>
                <c:pt idx="2899">
                  <c:v>-1.5816137790679932</c:v>
                </c:pt>
                <c:pt idx="2900">
                  <c:v>-1.5469919443130493</c:v>
                </c:pt>
                <c:pt idx="2901">
                  <c:v>-1.4857586622238159</c:v>
                </c:pt>
                <c:pt idx="2902">
                  <c:v>-1.3947879076004028</c:v>
                </c:pt>
                <c:pt idx="2903">
                  <c:v>-1.2675384283065796</c:v>
                </c:pt>
                <c:pt idx="2904">
                  <c:v>-1.1085141897201538</c:v>
                </c:pt>
                <c:pt idx="2905">
                  <c:v>-0.91733634471893311</c:v>
                </c:pt>
                <c:pt idx="2906">
                  <c:v>-0.73364025354385376</c:v>
                </c:pt>
                <c:pt idx="2907">
                  <c:v>-0.56856369972229004</c:v>
                </c:pt>
                <c:pt idx="2908">
                  <c:v>-0.40855187177658081</c:v>
                </c:pt>
                <c:pt idx="2909">
                  <c:v>-0.25319388508796692</c:v>
                </c:pt>
                <c:pt idx="2910">
                  <c:v>-8.542884886264801E-2</c:v>
                </c:pt>
                <c:pt idx="2911">
                  <c:v>7.6328575611114502E-2</c:v>
                </c:pt>
                <c:pt idx="2912">
                  <c:v>0.20180819928646088</c:v>
                </c:pt>
                <c:pt idx="2913">
                  <c:v>0.26901295781135559</c:v>
                </c:pt>
                <c:pt idx="2914">
                  <c:v>0.27168330550193787</c:v>
                </c:pt>
                <c:pt idx="2915">
                  <c:v>0.24754676222801208</c:v>
                </c:pt>
                <c:pt idx="2916">
                  <c:v>0.26887336373329163</c:v>
                </c:pt>
                <c:pt idx="2917">
                  <c:v>0.36621898412704468</c:v>
                </c:pt>
                <c:pt idx="2918">
                  <c:v>0.54470133781433105</c:v>
                </c:pt>
                <c:pt idx="2919">
                  <c:v>0.79766470193862915</c:v>
                </c:pt>
                <c:pt idx="2920">
                  <c:v>1.1001847982406616</c:v>
                </c:pt>
                <c:pt idx="2921">
                  <c:v>1.4117370843887329</c:v>
                </c:pt>
                <c:pt idx="2922">
                  <c:v>1.6866022348403931</c:v>
                </c:pt>
                <c:pt idx="2923">
                  <c:v>1.8835484981536865</c:v>
                </c:pt>
                <c:pt idx="2924">
                  <c:v>1.9793336391448975</c:v>
                </c:pt>
                <c:pt idx="2925">
                  <c:v>1.9885032176971436</c:v>
                </c:pt>
                <c:pt idx="2926">
                  <c:v>1.9314441680908203</c:v>
                </c:pt>
                <c:pt idx="2927">
                  <c:v>1.8454561233520508</c:v>
                </c:pt>
                <c:pt idx="2928">
                  <c:v>1.7535938024520874</c:v>
                </c:pt>
                <c:pt idx="2929">
                  <c:v>1.6727657318115234</c:v>
                </c:pt>
                <c:pt idx="2930">
                  <c:v>1.5917198657989502</c:v>
                </c:pt>
                <c:pt idx="2931">
                  <c:v>1.5115903615951538</c:v>
                </c:pt>
                <c:pt idx="2932">
                  <c:v>1.4415044784545898</c:v>
                </c:pt>
                <c:pt idx="2933">
                  <c:v>1.3898767232894897</c:v>
                </c:pt>
                <c:pt idx="2934">
                  <c:v>1.3699756860733032</c:v>
                </c:pt>
                <c:pt idx="2935">
                  <c:v>1.3757399320602417</c:v>
                </c:pt>
                <c:pt idx="2936">
                  <c:v>1.3933217525482178</c:v>
                </c:pt>
                <c:pt idx="2937">
                  <c:v>1.4349789619445801</c:v>
                </c:pt>
                <c:pt idx="2938">
                  <c:v>1.4972509145736694</c:v>
                </c:pt>
                <c:pt idx="2939">
                  <c:v>1.5774451494216919</c:v>
                </c:pt>
                <c:pt idx="2940">
                  <c:v>1.665127158164978</c:v>
                </c:pt>
                <c:pt idx="2941">
                  <c:v>1.7415163516998291</c:v>
                </c:pt>
                <c:pt idx="2942">
                  <c:v>1.7902697324752808</c:v>
                </c:pt>
                <c:pt idx="2943">
                  <c:v>1.8105661869049072</c:v>
                </c:pt>
                <c:pt idx="2944">
                  <c:v>1.8026667833328247</c:v>
                </c:pt>
                <c:pt idx="2945">
                  <c:v>1.7687773704528809</c:v>
                </c:pt>
                <c:pt idx="2946">
                  <c:v>1.7122330665588379</c:v>
                </c:pt>
                <c:pt idx="2947">
                  <c:v>1.632649302482605</c:v>
                </c:pt>
                <c:pt idx="2948">
                  <c:v>1.5420972108840942</c:v>
                </c:pt>
                <c:pt idx="2949">
                  <c:v>1.4341241121292114</c:v>
                </c:pt>
                <c:pt idx="2950">
                  <c:v>1.3166803121566772</c:v>
                </c:pt>
                <c:pt idx="2951">
                  <c:v>1.19586181640625</c:v>
                </c:pt>
                <c:pt idx="2952">
                  <c:v>1.1051838397979736</c:v>
                </c:pt>
                <c:pt idx="2953">
                  <c:v>1.0459330081939697</c:v>
                </c:pt>
                <c:pt idx="2954">
                  <c:v>1.032484769821167</c:v>
                </c:pt>
                <c:pt idx="2955">
                  <c:v>1.0612218379974365</c:v>
                </c:pt>
                <c:pt idx="2956">
                  <c:v>1.1217019557952881</c:v>
                </c:pt>
                <c:pt idx="2957">
                  <c:v>1.1926237344741821</c:v>
                </c:pt>
                <c:pt idx="2958">
                  <c:v>1.2602059841156006</c:v>
                </c:pt>
                <c:pt idx="2959">
                  <c:v>1.3111615180969238</c:v>
                </c:pt>
                <c:pt idx="2960">
                  <c:v>1.3248169422149658</c:v>
                </c:pt>
                <c:pt idx="2961">
                  <c:v>1.2921755313873291</c:v>
                </c:pt>
                <c:pt idx="2962">
                  <c:v>1.214632511138916</c:v>
                </c:pt>
                <c:pt idx="2963">
                  <c:v>1.0611330270767212</c:v>
                </c:pt>
                <c:pt idx="2964">
                  <c:v>0.82745766639709473</c:v>
                </c:pt>
                <c:pt idx="2965">
                  <c:v>0.54404217004776001</c:v>
                </c:pt>
                <c:pt idx="2966">
                  <c:v>0.25721600651741028</c:v>
                </c:pt>
                <c:pt idx="2967">
                  <c:v>5.0433650612831116E-2</c:v>
                </c:pt>
                <c:pt idx="2968">
                  <c:v>-5.057525634765625E-2</c:v>
                </c:pt>
                <c:pt idx="2969">
                  <c:v>-7.7569536864757538E-2</c:v>
                </c:pt>
                <c:pt idx="2970">
                  <c:v>-8.0613262951374054E-2</c:v>
                </c:pt>
                <c:pt idx="2971">
                  <c:v>-0.13277724385261536</c:v>
                </c:pt>
                <c:pt idx="2972">
                  <c:v>-0.25226449966430664</c:v>
                </c:pt>
                <c:pt idx="2973">
                  <c:v>-0.42740392684936523</c:v>
                </c:pt>
                <c:pt idx="2974">
                  <c:v>-0.62590950727462769</c:v>
                </c:pt>
                <c:pt idx="2975">
                  <c:v>-0.83452683687210083</c:v>
                </c:pt>
                <c:pt idx="2976">
                  <c:v>-1.0457843542098999</c:v>
                </c:pt>
                <c:pt idx="2977">
                  <c:v>-1.2477903366088867</c:v>
                </c:pt>
                <c:pt idx="2978">
                  <c:v>-1.4052532911300659</c:v>
                </c:pt>
                <c:pt idx="2979">
                  <c:v>-1.5360455513000488</c:v>
                </c:pt>
                <c:pt idx="2980">
                  <c:v>-1.6355115175247192</c:v>
                </c:pt>
                <c:pt idx="2981">
                  <c:v>-1.7152745723724365</c:v>
                </c:pt>
                <c:pt idx="2982">
                  <c:v>-1.7859511375427246</c:v>
                </c:pt>
                <c:pt idx="2983">
                  <c:v>-1.8489820957183838</c:v>
                </c:pt>
                <c:pt idx="2984">
                  <c:v>-1.8967128992080688</c:v>
                </c:pt>
                <c:pt idx="2985">
                  <c:v>-1.917570948600769</c:v>
                </c:pt>
                <c:pt idx="2986">
                  <c:v>-1.9170026779174805</c:v>
                </c:pt>
                <c:pt idx="2987">
                  <c:v>-1.8790906667709351</c:v>
                </c:pt>
                <c:pt idx="2988">
                  <c:v>-1.8227032423019409</c:v>
                </c:pt>
                <c:pt idx="2989">
                  <c:v>-1.7570823431015015</c:v>
                </c:pt>
                <c:pt idx="2990">
                  <c:v>-1.6866645812988281</c:v>
                </c:pt>
                <c:pt idx="2991">
                  <c:v>-1.6332775354385376</c:v>
                </c:pt>
                <c:pt idx="2992">
                  <c:v>-1.592303991317749</c:v>
                </c:pt>
                <c:pt idx="2993">
                  <c:v>-1.5715773105621338</c:v>
                </c:pt>
                <c:pt idx="2994">
                  <c:v>-1.5870050191879272</c:v>
                </c:pt>
                <c:pt idx="2995">
                  <c:v>-1.628606915473938</c:v>
                </c:pt>
                <c:pt idx="2996">
                  <c:v>-1.6838643550872803</c:v>
                </c:pt>
                <c:pt idx="2997">
                  <c:v>-1.7289674282073975</c:v>
                </c:pt>
                <c:pt idx="2998">
                  <c:v>-1.7558451890945435</c:v>
                </c:pt>
                <c:pt idx="2999">
                  <c:v>-1.7492831945419312</c:v>
                </c:pt>
              </c:numCache>
            </c:numRef>
          </c:yVal>
          <c:smooth val="0"/>
          <c:extLst>
            <c:ext xmlns:c16="http://schemas.microsoft.com/office/drawing/2014/chart" uri="{C3380CC4-5D6E-409C-BE32-E72D297353CC}">
              <c16:uniqueId val="{00000008-5E9C-4931-A519-5B83AA572017}"/>
            </c:ext>
          </c:extLst>
        </c:ser>
        <c:dLbls>
          <c:showLegendKey val="0"/>
          <c:showVal val="0"/>
          <c:showCatName val="0"/>
          <c:showSerName val="0"/>
          <c:showPercent val="0"/>
          <c:showBubbleSize val="0"/>
        </c:dLbls>
        <c:axId val="335659359"/>
        <c:axId val="335659775"/>
      </c:scatterChart>
      <c:valAx>
        <c:axId val="335659359"/>
        <c:scaling>
          <c:orientation val="minMax"/>
          <c:max val="3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000" dirty="0"/>
                  <a:t>Time (s)</a:t>
                </a:r>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335659775"/>
        <c:crosses val="autoZero"/>
        <c:crossBetween val="midCat"/>
      </c:valAx>
      <c:valAx>
        <c:axId val="335659775"/>
        <c:scaling>
          <c:orientation val="minMax"/>
          <c:min val="-6"/>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000" dirty="0"/>
                  <a:t>Angular Velocity (rad/s)</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335659359"/>
        <c:crosses val="autoZero"/>
        <c:crossBetween val="midCat"/>
      </c:valAx>
      <c:spPr>
        <a:noFill/>
        <a:ln w="25400">
          <a:noFill/>
        </a:ln>
        <a:effectLst/>
      </c:spPr>
    </c:plotArea>
    <c:legend>
      <c:legendPos val="b"/>
      <c:layout>
        <c:manualLayout>
          <c:xMode val="edge"/>
          <c:yMode val="edge"/>
          <c:x val="0.66288951771653548"/>
          <c:y val="4.1122867497106821E-2"/>
          <c:w val="0.2779212598425197"/>
          <c:h val="5.9126327415105762E-2"/>
        </c:manualLayout>
      </c:layout>
      <c:overlay val="0"/>
      <c:spPr>
        <a:solidFill>
          <a:schemeClr val="bg1"/>
        </a:solidFill>
        <a:ln>
          <a:solidFill>
            <a:schemeClr val="tx1"/>
          </a:solidFill>
        </a:ln>
        <a:effectLst/>
      </c:spPr>
      <c:txPr>
        <a:bodyPr rot="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lt1"/>
    </a:solid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375705380577428"/>
          <c:y val="7.0250312594310235E-2"/>
          <c:w val="0.86132627952755902"/>
          <c:h val="0.7832505650087338"/>
        </c:manualLayout>
      </c:layout>
      <c:scatterChart>
        <c:scatterStyle val="lineMarker"/>
        <c:varyColors val="0"/>
        <c:ser>
          <c:idx val="8"/>
          <c:order val="0"/>
          <c:tx>
            <c:strRef>
              <c:f>Accelerometer!$J$1</c:f>
              <c:strCache>
                <c:ptCount val="1"/>
                <c:pt idx="0">
                  <c:v>Angular Velocity Z (rad/s)</c:v>
                </c:pt>
              </c:strCache>
            </c:strRef>
          </c:tx>
          <c:spPr>
            <a:ln w="19050" cap="rnd">
              <a:solidFill>
                <a:schemeClr val="dk1"/>
              </a:solidFill>
              <a:round/>
            </a:ln>
            <a:effectLst/>
          </c:spPr>
          <c:marker>
            <c:symbol val="circle"/>
            <c:size val="6"/>
            <c:spPr>
              <a:solidFill>
                <a:schemeClr val="accent3">
                  <a:lumMod val="60000"/>
                </a:schemeClr>
              </a:solidFill>
              <a:ln w="9525">
                <a:solidFill>
                  <a:schemeClr val="accent3">
                    <a:lumMod val="60000"/>
                  </a:schemeClr>
                </a:solidFill>
              </a:ln>
              <a:effectLst/>
            </c:spPr>
          </c:marker>
          <c:xVal>
            <c:numRef>
              <c:f>Accelerometer!$A$2:$A$1502</c:f>
              <c:numCache>
                <c:formatCode>General</c:formatCode>
                <c:ptCount val="1501"/>
                <c:pt idx="0">
                  <c:v>-1.2474166578613222E-3</c:v>
                </c:pt>
                <c:pt idx="1">
                  <c:v>8.7525833514519036E-3</c:v>
                </c:pt>
                <c:pt idx="2">
                  <c:v>1.8751583353150636E-2</c:v>
                </c:pt>
                <c:pt idx="3">
                  <c:v>2.8750583354849368E-2</c:v>
                </c:pt>
                <c:pt idx="4">
                  <c:v>3.8749583356548101E-2</c:v>
                </c:pt>
                <c:pt idx="5">
                  <c:v>4.8749583336757496E-2</c:v>
                </c:pt>
                <c:pt idx="6">
                  <c:v>5.8748583338456228E-2</c:v>
                </c:pt>
                <c:pt idx="7">
                  <c:v>6.8747583340154961E-2</c:v>
                </c:pt>
                <c:pt idx="8">
                  <c:v>7.8747583349468186E-2</c:v>
                </c:pt>
                <c:pt idx="9">
                  <c:v>8.8746583351166919E-2</c:v>
                </c:pt>
                <c:pt idx="10">
                  <c:v>9.8745583352865651E-2</c:v>
                </c:pt>
                <c:pt idx="11">
                  <c:v>0.10874458335456438</c:v>
                </c:pt>
                <c:pt idx="12">
                  <c:v>0.11874387500574812</c:v>
                </c:pt>
                <c:pt idx="13">
                  <c:v>0.12874287500744686</c:v>
                </c:pt>
                <c:pt idx="14">
                  <c:v>0.13874187500914559</c:v>
                </c:pt>
                <c:pt idx="15">
                  <c:v>0.14874187501845881</c:v>
                </c:pt>
                <c:pt idx="16">
                  <c:v>0.15874087502015755</c:v>
                </c:pt>
                <c:pt idx="17">
                  <c:v>0.16873987502185628</c:v>
                </c:pt>
                <c:pt idx="18">
                  <c:v>0.17873887502355501</c:v>
                </c:pt>
                <c:pt idx="19">
                  <c:v>0.18873887500376441</c:v>
                </c:pt>
                <c:pt idx="20">
                  <c:v>0.19873787500546314</c:v>
                </c:pt>
                <c:pt idx="21">
                  <c:v>0.20873687500716187</c:v>
                </c:pt>
                <c:pt idx="22">
                  <c:v>0.2187368750164751</c:v>
                </c:pt>
                <c:pt idx="23">
                  <c:v>0.22873587501817383</c:v>
                </c:pt>
                <c:pt idx="24">
                  <c:v>0.23873487501987256</c:v>
                </c:pt>
                <c:pt idx="25">
                  <c:v>0.24873387502157129</c:v>
                </c:pt>
                <c:pt idx="26">
                  <c:v>0.25873387500178069</c:v>
                </c:pt>
                <c:pt idx="27">
                  <c:v>0.26873287500347942</c:v>
                </c:pt>
                <c:pt idx="28">
                  <c:v>0.27873187500517815</c:v>
                </c:pt>
                <c:pt idx="29">
                  <c:v>0.28873187501449138</c:v>
                </c:pt>
                <c:pt idx="30">
                  <c:v>0.29873087501619011</c:v>
                </c:pt>
                <c:pt idx="31">
                  <c:v>0.30872987501788884</c:v>
                </c:pt>
                <c:pt idx="32">
                  <c:v>0.31872887501958758</c:v>
                </c:pt>
                <c:pt idx="33">
                  <c:v>0.32872887499979697</c:v>
                </c:pt>
                <c:pt idx="34">
                  <c:v>0.3387278750014957</c:v>
                </c:pt>
                <c:pt idx="35">
                  <c:v>0.34872687500319444</c:v>
                </c:pt>
                <c:pt idx="36">
                  <c:v>0.35872687501250766</c:v>
                </c:pt>
                <c:pt idx="37">
                  <c:v>0.36872587501420639</c:v>
                </c:pt>
                <c:pt idx="38">
                  <c:v>0.37872487501590513</c:v>
                </c:pt>
                <c:pt idx="39">
                  <c:v>0.38872387501760386</c:v>
                </c:pt>
                <c:pt idx="40">
                  <c:v>0.39872387499781325</c:v>
                </c:pt>
                <c:pt idx="41">
                  <c:v>0.40872287499951199</c:v>
                </c:pt>
                <c:pt idx="42">
                  <c:v>0.41872187500121072</c:v>
                </c:pt>
                <c:pt idx="43">
                  <c:v>0.42872187501052395</c:v>
                </c:pt>
                <c:pt idx="44">
                  <c:v>0.43872087501222268</c:v>
                </c:pt>
                <c:pt idx="45">
                  <c:v>0.44871987501392141</c:v>
                </c:pt>
                <c:pt idx="46">
                  <c:v>0.45871887501562014</c:v>
                </c:pt>
                <c:pt idx="47">
                  <c:v>0.46871887502493337</c:v>
                </c:pt>
                <c:pt idx="48">
                  <c:v>0.47871787499752827</c:v>
                </c:pt>
                <c:pt idx="49">
                  <c:v>0.488716874999227</c:v>
                </c:pt>
                <c:pt idx="50">
                  <c:v>0.49871687500854023</c:v>
                </c:pt>
                <c:pt idx="51">
                  <c:v>0.50871587501023896</c:v>
                </c:pt>
                <c:pt idx="52">
                  <c:v>0.51871487501193769</c:v>
                </c:pt>
                <c:pt idx="53">
                  <c:v>0.52871387501363643</c:v>
                </c:pt>
                <c:pt idx="54">
                  <c:v>0.53871387502294965</c:v>
                </c:pt>
                <c:pt idx="55">
                  <c:v>0.54871287502464838</c:v>
                </c:pt>
                <c:pt idx="56">
                  <c:v>0.55871187499724329</c:v>
                </c:pt>
                <c:pt idx="57">
                  <c:v>0.56871187500655651</c:v>
                </c:pt>
                <c:pt idx="58">
                  <c:v>0.57871087500825524</c:v>
                </c:pt>
                <c:pt idx="59">
                  <c:v>0.58870987500995398</c:v>
                </c:pt>
                <c:pt idx="60">
                  <c:v>0.59870887501165271</c:v>
                </c:pt>
                <c:pt idx="61">
                  <c:v>0.60870887502096593</c:v>
                </c:pt>
                <c:pt idx="62">
                  <c:v>0.61870787502266467</c:v>
                </c:pt>
                <c:pt idx="63">
                  <c:v>0.6287068750243634</c:v>
                </c:pt>
                <c:pt idx="64">
                  <c:v>0.63870687500457279</c:v>
                </c:pt>
                <c:pt idx="65">
                  <c:v>0.64870587500627153</c:v>
                </c:pt>
                <c:pt idx="66">
                  <c:v>0.65870487500797026</c:v>
                </c:pt>
                <c:pt idx="67">
                  <c:v>0.66870387500966899</c:v>
                </c:pt>
                <c:pt idx="68">
                  <c:v>0.67870387501898222</c:v>
                </c:pt>
                <c:pt idx="69">
                  <c:v>0.68870287502068095</c:v>
                </c:pt>
                <c:pt idx="70">
                  <c:v>0.69870187502237968</c:v>
                </c:pt>
                <c:pt idx="71">
                  <c:v>0.70870187500258908</c:v>
                </c:pt>
                <c:pt idx="72">
                  <c:v>0.71870087500428781</c:v>
                </c:pt>
                <c:pt idx="73">
                  <c:v>0.72869987500598654</c:v>
                </c:pt>
                <c:pt idx="74">
                  <c:v>0.73869887500768527</c:v>
                </c:pt>
                <c:pt idx="75">
                  <c:v>0.7486988750169985</c:v>
                </c:pt>
                <c:pt idx="76">
                  <c:v>0.75869787501869723</c:v>
                </c:pt>
                <c:pt idx="77">
                  <c:v>0.76869687502039596</c:v>
                </c:pt>
                <c:pt idx="78">
                  <c:v>0.77869687500060536</c:v>
                </c:pt>
                <c:pt idx="79">
                  <c:v>0.78869587500230409</c:v>
                </c:pt>
                <c:pt idx="80">
                  <c:v>0.79869487500400282</c:v>
                </c:pt>
                <c:pt idx="81">
                  <c:v>0.80869387500570156</c:v>
                </c:pt>
                <c:pt idx="82">
                  <c:v>0.81869387501501478</c:v>
                </c:pt>
                <c:pt idx="83">
                  <c:v>0.82869287501671351</c:v>
                </c:pt>
                <c:pt idx="84">
                  <c:v>0.83869187501841225</c:v>
                </c:pt>
                <c:pt idx="85">
                  <c:v>0.84869187499862164</c:v>
                </c:pt>
                <c:pt idx="86">
                  <c:v>0.85869087500032037</c:v>
                </c:pt>
                <c:pt idx="87">
                  <c:v>0.86868987500201911</c:v>
                </c:pt>
                <c:pt idx="88">
                  <c:v>0.87868887500371784</c:v>
                </c:pt>
                <c:pt idx="89">
                  <c:v>0.88868887501303107</c:v>
                </c:pt>
                <c:pt idx="90">
                  <c:v>0.8986878750147298</c:v>
                </c:pt>
                <c:pt idx="91">
                  <c:v>0.90868687501642853</c:v>
                </c:pt>
                <c:pt idx="92">
                  <c:v>0.91868687502574176</c:v>
                </c:pt>
                <c:pt idx="93">
                  <c:v>0.92868587499833666</c:v>
                </c:pt>
                <c:pt idx="94">
                  <c:v>0.93868487500003539</c:v>
                </c:pt>
                <c:pt idx="95">
                  <c:v>0.94868387500173412</c:v>
                </c:pt>
                <c:pt idx="96">
                  <c:v>0.95868387501104735</c:v>
                </c:pt>
                <c:pt idx="97">
                  <c:v>0.96868287501274608</c:v>
                </c:pt>
                <c:pt idx="98">
                  <c:v>0.97868187501444481</c:v>
                </c:pt>
                <c:pt idx="99">
                  <c:v>0.98868187502375804</c:v>
                </c:pt>
                <c:pt idx="100">
                  <c:v>0.99868087502545677</c:v>
                </c:pt>
                <c:pt idx="101">
                  <c:v>1.0086798749980517</c:v>
                </c:pt>
                <c:pt idx="102">
                  <c:v>1.0186788749997504</c:v>
                </c:pt>
                <c:pt idx="103">
                  <c:v>1.0286788750090636</c:v>
                </c:pt>
                <c:pt idx="104">
                  <c:v>1.0386778750107624</c:v>
                </c:pt>
                <c:pt idx="105">
                  <c:v>1.0486768750124611</c:v>
                </c:pt>
                <c:pt idx="106">
                  <c:v>1.0586768750217743</c:v>
                </c:pt>
                <c:pt idx="107">
                  <c:v>1.0686758750234731</c:v>
                </c:pt>
                <c:pt idx="108">
                  <c:v>1.0786748750251718</c:v>
                </c:pt>
                <c:pt idx="109">
                  <c:v>1.0886748750053812</c:v>
                </c:pt>
                <c:pt idx="110">
                  <c:v>1.0986738750070799</c:v>
                </c:pt>
                <c:pt idx="111">
                  <c:v>1.1086728750087786</c:v>
                </c:pt>
                <c:pt idx="112">
                  <c:v>1.1186727083404548</c:v>
                </c:pt>
                <c:pt idx="113">
                  <c:v>1.1286727083497681</c:v>
                </c:pt>
                <c:pt idx="114">
                  <c:v>1.1386717083514668</c:v>
                </c:pt>
                <c:pt idx="115">
                  <c:v>1.1486707083531655</c:v>
                </c:pt>
                <c:pt idx="116">
                  <c:v>1.1586707083333749</c:v>
                </c:pt>
                <c:pt idx="117">
                  <c:v>1.1686697083350737</c:v>
                </c:pt>
                <c:pt idx="118">
                  <c:v>1.1786687083367724</c:v>
                </c:pt>
                <c:pt idx="119">
                  <c:v>1.1886677083384711</c:v>
                </c:pt>
                <c:pt idx="120">
                  <c:v>1.1986677083477844</c:v>
                </c:pt>
                <c:pt idx="121">
                  <c:v>1.2086667083494831</c:v>
                </c:pt>
                <c:pt idx="122">
                  <c:v>1.2186657083511818</c:v>
                </c:pt>
                <c:pt idx="123">
                  <c:v>1.2286657083313912</c:v>
                </c:pt>
                <c:pt idx="124">
                  <c:v>1.2386647083330899</c:v>
                </c:pt>
                <c:pt idx="125">
                  <c:v>1.2486637083347887</c:v>
                </c:pt>
                <c:pt idx="126">
                  <c:v>1.2586627083364874</c:v>
                </c:pt>
                <c:pt idx="127">
                  <c:v>1.2686627083458006</c:v>
                </c:pt>
                <c:pt idx="128">
                  <c:v>1.2786617083474994</c:v>
                </c:pt>
                <c:pt idx="129">
                  <c:v>1.2886607083491981</c:v>
                </c:pt>
                <c:pt idx="130">
                  <c:v>1.2986607083585113</c:v>
                </c:pt>
                <c:pt idx="131">
                  <c:v>1.3086597083311062</c:v>
                </c:pt>
                <c:pt idx="132">
                  <c:v>1.318658708332805</c:v>
                </c:pt>
                <c:pt idx="133">
                  <c:v>1.3286577083345037</c:v>
                </c:pt>
                <c:pt idx="134">
                  <c:v>1.3386577083438169</c:v>
                </c:pt>
                <c:pt idx="135">
                  <c:v>1.3486567083455157</c:v>
                </c:pt>
                <c:pt idx="136">
                  <c:v>1.3586557083472144</c:v>
                </c:pt>
                <c:pt idx="137">
                  <c:v>1.3686557083565276</c:v>
                </c:pt>
                <c:pt idx="138">
                  <c:v>1.3786547083582263</c:v>
                </c:pt>
                <c:pt idx="139">
                  <c:v>1.3886537083308212</c:v>
                </c:pt>
                <c:pt idx="140">
                  <c:v>1.3986537083401345</c:v>
                </c:pt>
                <c:pt idx="141">
                  <c:v>1.4086527083418332</c:v>
                </c:pt>
                <c:pt idx="142">
                  <c:v>1.4186517083435319</c:v>
                </c:pt>
                <c:pt idx="143">
                  <c:v>1.4286507083452307</c:v>
                </c:pt>
                <c:pt idx="144">
                  <c:v>1.4386507083545439</c:v>
                </c:pt>
                <c:pt idx="145">
                  <c:v>1.4486497083562426</c:v>
                </c:pt>
                <c:pt idx="146">
                  <c:v>1.4586487083579414</c:v>
                </c:pt>
                <c:pt idx="147">
                  <c:v>1.4686487083381508</c:v>
                </c:pt>
                <c:pt idx="148">
                  <c:v>1.4786477083398495</c:v>
                </c:pt>
                <c:pt idx="149">
                  <c:v>1.4886467083415482</c:v>
                </c:pt>
                <c:pt idx="150">
                  <c:v>1.498645708343247</c:v>
                </c:pt>
                <c:pt idx="151">
                  <c:v>1.5086457083525602</c:v>
                </c:pt>
                <c:pt idx="152">
                  <c:v>1.5186447083542589</c:v>
                </c:pt>
                <c:pt idx="153">
                  <c:v>1.5286437083559576</c:v>
                </c:pt>
                <c:pt idx="154">
                  <c:v>1.538643708336167</c:v>
                </c:pt>
                <c:pt idx="155">
                  <c:v>1.5486427083378658</c:v>
                </c:pt>
                <c:pt idx="156">
                  <c:v>1.5586417083395645</c:v>
                </c:pt>
                <c:pt idx="157">
                  <c:v>1.5686407083412632</c:v>
                </c:pt>
                <c:pt idx="158">
                  <c:v>1.5786407083505765</c:v>
                </c:pt>
                <c:pt idx="159">
                  <c:v>1.5886397083522752</c:v>
                </c:pt>
                <c:pt idx="160">
                  <c:v>1.5986387083539739</c:v>
                </c:pt>
                <c:pt idx="161">
                  <c:v>1.6086387083341833</c:v>
                </c:pt>
                <c:pt idx="162">
                  <c:v>1.6186377083358821</c:v>
                </c:pt>
                <c:pt idx="163">
                  <c:v>1.6286367083375808</c:v>
                </c:pt>
                <c:pt idx="164">
                  <c:v>1.638636708346894</c:v>
                </c:pt>
                <c:pt idx="165">
                  <c:v>1.6486357083485927</c:v>
                </c:pt>
                <c:pt idx="166">
                  <c:v>1.6586347083502915</c:v>
                </c:pt>
                <c:pt idx="167">
                  <c:v>1.6686337083519902</c:v>
                </c:pt>
                <c:pt idx="168">
                  <c:v>1.6786337083321996</c:v>
                </c:pt>
                <c:pt idx="169">
                  <c:v>1.6886327083338983</c:v>
                </c:pt>
                <c:pt idx="170">
                  <c:v>1.6986317083355971</c:v>
                </c:pt>
                <c:pt idx="171">
                  <c:v>1.7086317083449103</c:v>
                </c:pt>
                <c:pt idx="172">
                  <c:v>1.718630708346609</c:v>
                </c:pt>
                <c:pt idx="173">
                  <c:v>1.7286297083483078</c:v>
                </c:pt>
                <c:pt idx="174">
                  <c:v>1.7386287083500065</c:v>
                </c:pt>
                <c:pt idx="175">
                  <c:v>1.7486287083593197</c:v>
                </c:pt>
                <c:pt idx="176">
                  <c:v>1.7586277083319146</c:v>
                </c:pt>
                <c:pt idx="177">
                  <c:v>1.7686267083336134</c:v>
                </c:pt>
                <c:pt idx="178">
                  <c:v>1.7786267083429266</c:v>
                </c:pt>
                <c:pt idx="179">
                  <c:v>1.7886257083446253</c:v>
                </c:pt>
                <c:pt idx="180">
                  <c:v>1.798624708346324</c:v>
                </c:pt>
                <c:pt idx="181">
                  <c:v>1.8086237083480228</c:v>
                </c:pt>
                <c:pt idx="182">
                  <c:v>1.818623708357336</c:v>
                </c:pt>
                <c:pt idx="183">
                  <c:v>1.8286227083590347</c:v>
                </c:pt>
                <c:pt idx="184">
                  <c:v>1.8386217083316296</c:v>
                </c:pt>
                <c:pt idx="185">
                  <c:v>1.8486217083409429</c:v>
                </c:pt>
                <c:pt idx="186">
                  <c:v>1.8586207083426416</c:v>
                </c:pt>
                <c:pt idx="187">
                  <c:v>1.8686197083443403</c:v>
                </c:pt>
                <c:pt idx="188">
                  <c:v>1.8786197083536536</c:v>
                </c:pt>
                <c:pt idx="189">
                  <c:v>1.8886187083553523</c:v>
                </c:pt>
                <c:pt idx="190">
                  <c:v>1.898617708357051</c:v>
                </c:pt>
                <c:pt idx="191">
                  <c:v>1.9086167083587497</c:v>
                </c:pt>
                <c:pt idx="192">
                  <c:v>1.9186167083389591</c:v>
                </c:pt>
                <c:pt idx="193">
                  <c:v>1.9286157083406579</c:v>
                </c:pt>
                <c:pt idx="194">
                  <c:v>1.9386147083423566</c:v>
                </c:pt>
                <c:pt idx="195">
                  <c:v>1.9486147083516698</c:v>
                </c:pt>
                <c:pt idx="196">
                  <c:v>1.9586137083533686</c:v>
                </c:pt>
                <c:pt idx="197">
                  <c:v>1.9686127083550673</c:v>
                </c:pt>
                <c:pt idx="198">
                  <c:v>1.978611708356766</c:v>
                </c:pt>
                <c:pt idx="199">
                  <c:v>1.9886117083369754</c:v>
                </c:pt>
                <c:pt idx="200">
                  <c:v>1.9986107083386742</c:v>
                </c:pt>
                <c:pt idx="201">
                  <c:v>2.0086097083403729</c:v>
                </c:pt>
                <c:pt idx="202">
                  <c:v>2.0186097083496861</c:v>
                </c:pt>
                <c:pt idx="203">
                  <c:v>2.0286087083513848</c:v>
                </c:pt>
                <c:pt idx="204">
                  <c:v>2.0386077083530836</c:v>
                </c:pt>
                <c:pt idx="205">
                  <c:v>2.048607708333293</c:v>
                </c:pt>
                <c:pt idx="206">
                  <c:v>2.0586067083349917</c:v>
                </c:pt>
                <c:pt idx="207">
                  <c:v>2.0686057083366904</c:v>
                </c:pt>
                <c:pt idx="208">
                  <c:v>2.0786047083383892</c:v>
                </c:pt>
                <c:pt idx="209">
                  <c:v>2.0886047083477024</c:v>
                </c:pt>
                <c:pt idx="210">
                  <c:v>2.0986037083494011</c:v>
                </c:pt>
                <c:pt idx="211">
                  <c:v>2.1086027083510999</c:v>
                </c:pt>
                <c:pt idx="212">
                  <c:v>2.1186025833303574</c:v>
                </c:pt>
                <c:pt idx="213">
                  <c:v>2.1286015833320562</c:v>
                </c:pt>
                <c:pt idx="214">
                  <c:v>2.1386005833337549</c:v>
                </c:pt>
                <c:pt idx="215">
                  <c:v>2.1486005833430681</c:v>
                </c:pt>
                <c:pt idx="216">
                  <c:v>2.1585995833447669</c:v>
                </c:pt>
                <c:pt idx="217">
                  <c:v>2.1685985833464656</c:v>
                </c:pt>
                <c:pt idx="218">
                  <c:v>2.1785975833481643</c:v>
                </c:pt>
                <c:pt idx="219">
                  <c:v>2.1885975833574776</c:v>
                </c:pt>
                <c:pt idx="220">
                  <c:v>2.1985965833591763</c:v>
                </c:pt>
                <c:pt idx="221">
                  <c:v>2.2085955833317712</c:v>
                </c:pt>
                <c:pt idx="222">
                  <c:v>2.2185955833410844</c:v>
                </c:pt>
                <c:pt idx="223">
                  <c:v>2.2285945833427832</c:v>
                </c:pt>
                <c:pt idx="224">
                  <c:v>2.2385935833444819</c:v>
                </c:pt>
                <c:pt idx="225">
                  <c:v>2.2485935833537951</c:v>
                </c:pt>
                <c:pt idx="226">
                  <c:v>2.2585925833554938</c:v>
                </c:pt>
                <c:pt idx="227">
                  <c:v>2.2685915833571926</c:v>
                </c:pt>
                <c:pt idx="228">
                  <c:v>2.2785905833588913</c:v>
                </c:pt>
                <c:pt idx="229">
                  <c:v>2.2885905833391007</c:v>
                </c:pt>
                <c:pt idx="230">
                  <c:v>2.2985895833407994</c:v>
                </c:pt>
                <c:pt idx="231">
                  <c:v>2.3085885833424982</c:v>
                </c:pt>
                <c:pt idx="232">
                  <c:v>2.3185885833518114</c:v>
                </c:pt>
                <c:pt idx="233">
                  <c:v>2.3285875833535101</c:v>
                </c:pt>
                <c:pt idx="234">
                  <c:v>2.3385865833552089</c:v>
                </c:pt>
                <c:pt idx="235">
                  <c:v>2.3485855833569076</c:v>
                </c:pt>
                <c:pt idx="236">
                  <c:v>2.358585583337117</c:v>
                </c:pt>
                <c:pt idx="237">
                  <c:v>2.3685845833388157</c:v>
                </c:pt>
                <c:pt idx="238">
                  <c:v>2.3785835833405145</c:v>
                </c:pt>
                <c:pt idx="239">
                  <c:v>2.3885835833498277</c:v>
                </c:pt>
                <c:pt idx="240">
                  <c:v>2.3985825833515264</c:v>
                </c:pt>
                <c:pt idx="241">
                  <c:v>2.4085815833532251</c:v>
                </c:pt>
                <c:pt idx="242">
                  <c:v>2.4185815833334345</c:v>
                </c:pt>
                <c:pt idx="243">
                  <c:v>2.4285805833351333</c:v>
                </c:pt>
                <c:pt idx="244">
                  <c:v>2.438579583336832</c:v>
                </c:pt>
                <c:pt idx="245">
                  <c:v>2.4485785833385307</c:v>
                </c:pt>
                <c:pt idx="246">
                  <c:v>2.458578583347844</c:v>
                </c:pt>
                <c:pt idx="247">
                  <c:v>2.4685775833495427</c:v>
                </c:pt>
                <c:pt idx="248">
                  <c:v>2.4785765833512414</c:v>
                </c:pt>
                <c:pt idx="249">
                  <c:v>2.4885765833314508</c:v>
                </c:pt>
                <c:pt idx="250">
                  <c:v>2.4985755833331496</c:v>
                </c:pt>
                <c:pt idx="251">
                  <c:v>2.5085745833348483</c:v>
                </c:pt>
                <c:pt idx="252">
                  <c:v>2.5185745833441615</c:v>
                </c:pt>
                <c:pt idx="253">
                  <c:v>2.5285735833458602</c:v>
                </c:pt>
                <c:pt idx="254">
                  <c:v>2.538572583347559</c:v>
                </c:pt>
                <c:pt idx="255">
                  <c:v>2.5485715833492577</c:v>
                </c:pt>
                <c:pt idx="256">
                  <c:v>2.5585715833585709</c:v>
                </c:pt>
                <c:pt idx="257">
                  <c:v>2.5685705833311658</c:v>
                </c:pt>
                <c:pt idx="258">
                  <c:v>2.5785695833328646</c:v>
                </c:pt>
                <c:pt idx="259">
                  <c:v>2.5885695833421778</c:v>
                </c:pt>
                <c:pt idx="260">
                  <c:v>2.5985685833438765</c:v>
                </c:pt>
                <c:pt idx="261">
                  <c:v>2.6085675833455753</c:v>
                </c:pt>
                <c:pt idx="262">
                  <c:v>2.6185675833548885</c:v>
                </c:pt>
                <c:pt idx="263">
                  <c:v>2.6285665833565872</c:v>
                </c:pt>
                <c:pt idx="264">
                  <c:v>2.6385655833582859</c:v>
                </c:pt>
                <c:pt idx="265">
                  <c:v>2.6485645833308809</c:v>
                </c:pt>
                <c:pt idx="266">
                  <c:v>2.6585645833401941</c:v>
                </c:pt>
                <c:pt idx="267">
                  <c:v>2.6685635833418928</c:v>
                </c:pt>
                <c:pt idx="268">
                  <c:v>2.6785625833435915</c:v>
                </c:pt>
                <c:pt idx="269">
                  <c:v>2.6885625833529048</c:v>
                </c:pt>
                <c:pt idx="270">
                  <c:v>2.6985615833546035</c:v>
                </c:pt>
                <c:pt idx="271">
                  <c:v>2.7085605833563022</c:v>
                </c:pt>
                <c:pt idx="272">
                  <c:v>2.7185605833365116</c:v>
                </c:pt>
                <c:pt idx="273">
                  <c:v>2.7285595833382104</c:v>
                </c:pt>
                <c:pt idx="274">
                  <c:v>2.7385585833399091</c:v>
                </c:pt>
                <c:pt idx="275">
                  <c:v>2.7485575833416078</c:v>
                </c:pt>
                <c:pt idx="276">
                  <c:v>2.758557583350921</c:v>
                </c:pt>
                <c:pt idx="277">
                  <c:v>2.7685565833526198</c:v>
                </c:pt>
                <c:pt idx="278">
                  <c:v>2.7785555833543185</c:v>
                </c:pt>
                <c:pt idx="279">
                  <c:v>2.7885555833345279</c:v>
                </c:pt>
                <c:pt idx="280">
                  <c:v>2.7985545833362266</c:v>
                </c:pt>
                <c:pt idx="281">
                  <c:v>2.8085535833379254</c:v>
                </c:pt>
                <c:pt idx="282">
                  <c:v>2.8185525833396241</c:v>
                </c:pt>
                <c:pt idx="283">
                  <c:v>2.8285525833489373</c:v>
                </c:pt>
                <c:pt idx="284">
                  <c:v>2.8385515833506361</c:v>
                </c:pt>
                <c:pt idx="285">
                  <c:v>2.8485505833523348</c:v>
                </c:pt>
                <c:pt idx="286">
                  <c:v>2.8585505833325442</c:v>
                </c:pt>
                <c:pt idx="287">
                  <c:v>2.8685495833342429</c:v>
                </c:pt>
                <c:pt idx="288">
                  <c:v>2.8785485833359417</c:v>
                </c:pt>
                <c:pt idx="289">
                  <c:v>2.8885485833452549</c:v>
                </c:pt>
                <c:pt idx="290">
                  <c:v>2.8985475833469536</c:v>
                </c:pt>
                <c:pt idx="291">
                  <c:v>2.9085465833486523</c:v>
                </c:pt>
                <c:pt idx="292">
                  <c:v>2.9185455833503511</c:v>
                </c:pt>
                <c:pt idx="293">
                  <c:v>2.9285455833305605</c:v>
                </c:pt>
                <c:pt idx="294">
                  <c:v>2.9385445833322592</c:v>
                </c:pt>
                <c:pt idx="295">
                  <c:v>2.9485435833339579</c:v>
                </c:pt>
                <c:pt idx="296">
                  <c:v>2.9585435833432712</c:v>
                </c:pt>
                <c:pt idx="297">
                  <c:v>2.9685425833449699</c:v>
                </c:pt>
                <c:pt idx="298">
                  <c:v>2.9785415833466686</c:v>
                </c:pt>
                <c:pt idx="299">
                  <c:v>2.9885415833559819</c:v>
                </c:pt>
                <c:pt idx="300">
                  <c:v>2.9985405833576806</c:v>
                </c:pt>
                <c:pt idx="301">
                  <c:v>3.0085395833593793</c:v>
                </c:pt>
                <c:pt idx="302">
                  <c:v>3.0185395833395887</c:v>
                </c:pt>
                <c:pt idx="303">
                  <c:v>3.0285385833412874</c:v>
                </c:pt>
                <c:pt idx="304">
                  <c:v>3.0385375833429862</c:v>
                </c:pt>
                <c:pt idx="305">
                  <c:v>3.0485365833446849</c:v>
                </c:pt>
                <c:pt idx="306">
                  <c:v>3.0585365833539981</c:v>
                </c:pt>
                <c:pt idx="307">
                  <c:v>3.0685355833556969</c:v>
                </c:pt>
                <c:pt idx="308">
                  <c:v>3.0785345833573956</c:v>
                </c:pt>
                <c:pt idx="309">
                  <c:v>3.088534583337605</c:v>
                </c:pt>
                <c:pt idx="310">
                  <c:v>3.0985335833393037</c:v>
                </c:pt>
                <c:pt idx="311">
                  <c:v>3.1085325833410025</c:v>
                </c:pt>
                <c:pt idx="312">
                  <c:v>3.1185310833388939</c:v>
                </c:pt>
                <c:pt idx="313">
                  <c:v>3.1285310833482072</c:v>
                </c:pt>
                <c:pt idx="314">
                  <c:v>3.1385300833499059</c:v>
                </c:pt>
                <c:pt idx="315">
                  <c:v>3.1485290833516046</c:v>
                </c:pt>
                <c:pt idx="316">
                  <c:v>3.158529083331814</c:v>
                </c:pt>
                <c:pt idx="317">
                  <c:v>3.1685280833335128</c:v>
                </c:pt>
                <c:pt idx="318">
                  <c:v>3.1785270833352115</c:v>
                </c:pt>
                <c:pt idx="319">
                  <c:v>3.1885270833445247</c:v>
                </c:pt>
                <c:pt idx="320">
                  <c:v>3.1985260833462235</c:v>
                </c:pt>
                <c:pt idx="321">
                  <c:v>3.2085250833479222</c:v>
                </c:pt>
                <c:pt idx="322">
                  <c:v>3.2185250833572354</c:v>
                </c:pt>
                <c:pt idx="323">
                  <c:v>3.2285240833589341</c:v>
                </c:pt>
                <c:pt idx="324">
                  <c:v>3.2385230833315291</c:v>
                </c:pt>
                <c:pt idx="325">
                  <c:v>3.2485220833332278</c:v>
                </c:pt>
                <c:pt idx="326">
                  <c:v>3.258522083342541</c:v>
                </c:pt>
                <c:pt idx="327">
                  <c:v>3.2685210833442397</c:v>
                </c:pt>
                <c:pt idx="328">
                  <c:v>3.2785200833459385</c:v>
                </c:pt>
                <c:pt idx="329">
                  <c:v>3.2885200833552517</c:v>
                </c:pt>
                <c:pt idx="330">
                  <c:v>3.2985190833569504</c:v>
                </c:pt>
                <c:pt idx="331">
                  <c:v>3.3085180833586492</c:v>
                </c:pt>
                <c:pt idx="332">
                  <c:v>3.3185170833312441</c:v>
                </c:pt>
                <c:pt idx="333">
                  <c:v>3.3285170833405573</c:v>
                </c:pt>
                <c:pt idx="334">
                  <c:v>3.338516083342256</c:v>
                </c:pt>
                <c:pt idx="335">
                  <c:v>3.3485150833439548</c:v>
                </c:pt>
                <c:pt idx="336">
                  <c:v>3.358515083353268</c:v>
                </c:pt>
                <c:pt idx="337">
                  <c:v>3.3685140833549667</c:v>
                </c:pt>
                <c:pt idx="338">
                  <c:v>3.3785130833566654</c:v>
                </c:pt>
                <c:pt idx="339">
                  <c:v>3.3885130833368748</c:v>
                </c:pt>
                <c:pt idx="340">
                  <c:v>3.3985120833385736</c:v>
                </c:pt>
                <c:pt idx="341">
                  <c:v>3.4085110833402723</c:v>
                </c:pt>
                <c:pt idx="342">
                  <c:v>3.4185110833495855</c:v>
                </c:pt>
                <c:pt idx="343">
                  <c:v>3.4285100833512843</c:v>
                </c:pt>
                <c:pt idx="344">
                  <c:v>3.438509083352983</c:v>
                </c:pt>
                <c:pt idx="345">
                  <c:v>3.4485080833546817</c:v>
                </c:pt>
                <c:pt idx="346">
                  <c:v>3.4585080833348911</c:v>
                </c:pt>
                <c:pt idx="347">
                  <c:v>3.4685070833365899</c:v>
                </c:pt>
                <c:pt idx="348">
                  <c:v>3.4785060833382886</c:v>
                </c:pt>
                <c:pt idx="349">
                  <c:v>3.4885060833476018</c:v>
                </c:pt>
                <c:pt idx="350">
                  <c:v>3.4985050833493005</c:v>
                </c:pt>
                <c:pt idx="351">
                  <c:v>3.5085040833509993</c:v>
                </c:pt>
                <c:pt idx="352">
                  <c:v>3.5185040833312087</c:v>
                </c:pt>
                <c:pt idx="353">
                  <c:v>3.5285030833329074</c:v>
                </c:pt>
                <c:pt idx="354">
                  <c:v>3.5385020833346061</c:v>
                </c:pt>
                <c:pt idx="355">
                  <c:v>3.5485010833363049</c:v>
                </c:pt>
                <c:pt idx="356">
                  <c:v>3.5585010833456181</c:v>
                </c:pt>
                <c:pt idx="357">
                  <c:v>3.5685000833473168</c:v>
                </c:pt>
                <c:pt idx="358">
                  <c:v>3.5784990833490156</c:v>
                </c:pt>
                <c:pt idx="359">
                  <c:v>3.5884990833583288</c:v>
                </c:pt>
                <c:pt idx="360">
                  <c:v>3.5984980833309237</c:v>
                </c:pt>
                <c:pt idx="361">
                  <c:v>3.6084970833326224</c:v>
                </c:pt>
                <c:pt idx="362">
                  <c:v>3.6184970833419356</c:v>
                </c:pt>
                <c:pt idx="363">
                  <c:v>3.6284960833436344</c:v>
                </c:pt>
                <c:pt idx="364">
                  <c:v>3.6384950833453331</c:v>
                </c:pt>
                <c:pt idx="365">
                  <c:v>3.6484940833470318</c:v>
                </c:pt>
                <c:pt idx="366">
                  <c:v>3.6584940833563451</c:v>
                </c:pt>
                <c:pt idx="367">
                  <c:v>3.6684930833580438</c:v>
                </c:pt>
                <c:pt idx="368">
                  <c:v>3.6784920833306387</c:v>
                </c:pt>
                <c:pt idx="369">
                  <c:v>3.6884920833399519</c:v>
                </c:pt>
                <c:pt idx="370">
                  <c:v>3.6984910833416507</c:v>
                </c:pt>
                <c:pt idx="371">
                  <c:v>3.7084900833433494</c:v>
                </c:pt>
                <c:pt idx="372">
                  <c:v>3.7184900833526626</c:v>
                </c:pt>
                <c:pt idx="373">
                  <c:v>3.7284890833543614</c:v>
                </c:pt>
                <c:pt idx="374">
                  <c:v>3.7384880833560601</c:v>
                </c:pt>
                <c:pt idx="375">
                  <c:v>3.7484880833362695</c:v>
                </c:pt>
                <c:pt idx="376">
                  <c:v>3.7584870833379682</c:v>
                </c:pt>
                <c:pt idx="377">
                  <c:v>3.7684860833396669</c:v>
                </c:pt>
                <c:pt idx="378">
                  <c:v>3.7784850833413657</c:v>
                </c:pt>
                <c:pt idx="379">
                  <c:v>3.7884850833506789</c:v>
                </c:pt>
                <c:pt idx="380">
                  <c:v>3.7984840833523776</c:v>
                </c:pt>
                <c:pt idx="381">
                  <c:v>3.8084830833540764</c:v>
                </c:pt>
                <c:pt idx="382">
                  <c:v>3.8184830833342858</c:v>
                </c:pt>
                <c:pt idx="383">
                  <c:v>3.8284820833359845</c:v>
                </c:pt>
                <c:pt idx="384">
                  <c:v>3.8384810833376832</c:v>
                </c:pt>
                <c:pt idx="385">
                  <c:v>3.8484810833469965</c:v>
                </c:pt>
                <c:pt idx="386">
                  <c:v>3.8584800833486952</c:v>
                </c:pt>
                <c:pt idx="387">
                  <c:v>3.8684790833503939</c:v>
                </c:pt>
                <c:pt idx="388">
                  <c:v>3.8784780833520927</c:v>
                </c:pt>
                <c:pt idx="389">
                  <c:v>3.888478083332302</c:v>
                </c:pt>
                <c:pt idx="390">
                  <c:v>3.8984770833340008</c:v>
                </c:pt>
                <c:pt idx="391">
                  <c:v>3.9084760833356995</c:v>
                </c:pt>
                <c:pt idx="392">
                  <c:v>3.9184760833450127</c:v>
                </c:pt>
                <c:pt idx="393">
                  <c:v>3.9284750833467115</c:v>
                </c:pt>
                <c:pt idx="394">
                  <c:v>3.9384740833484102</c:v>
                </c:pt>
                <c:pt idx="395">
                  <c:v>3.9484740833577234</c:v>
                </c:pt>
                <c:pt idx="396">
                  <c:v>3.9584730833594222</c:v>
                </c:pt>
                <c:pt idx="397">
                  <c:v>3.9684720833320171</c:v>
                </c:pt>
                <c:pt idx="398">
                  <c:v>3.9784720833413303</c:v>
                </c:pt>
                <c:pt idx="399">
                  <c:v>3.988471083343029</c:v>
                </c:pt>
                <c:pt idx="400">
                  <c:v>3.9984700833447278</c:v>
                </c:pt>
                <c:pt idx="401">
                  <c:v>4.0084690833464265</c:v>
                </c:pt>
                <c:pt idx="402">
                  <c:v>4.0184690833557397</c:v>
                </c:pt>
                <c:pt idx="403">
                  <c:v>4.0284680833574384</c:v>
                </c:pt>
                <c:pt idx="404">
                  <c:v>4.0384670833591372</c:v>
                </c:pt>
                <c:pt idx="405">
                  <c:v>4.0484670833393466</c:v>
                </c:pt>
                <c:pt idx="406">
                  <c:v>4.0584660833410453</c:v>
                </c:pt>
                <c:pt idx="407">
                  <c:v>4.068465083342744</c:v>
                </c:pt>
                <c:pt idx="408">
                  <c:v>4.0784650833520573</c:v>
                </c:pt>
                <c:pt idx="409">
                  <c:v>4.088464083353756</c:v>
                </c:pt>
                <c:pt idx="410">
                  <c:v>4.0984630833554547</c:v>
                </c:pt>
                <c:pt idx="411">
                  <c:v>4.1084620833571535</c:v>
                </c:pt>
                <c:pt idx="412">
                  <c:v>4.1184624583402183</c:v>
                </c:pt>
                <c:pt idx="413">
                  <c:v>4.128461458341917</c:v>
                </c:pt>
                <c:pt idx="414">
                  <c:v>4.1384604583436158</c:v>
                </c:pt>
                <c:pt idx="415">
                  <c:v>4.148460458352929</c:v>
                </c:pt>
                <c:pt idx="416">
                  <c:v>4.1584594583546277</c:v>
                </c:pt>
                <c:pt idx="417">
                  <c:v>4.1684584583563264</c:v>
                </c:pt>
                <c:pt idx="418">
                  <c:v>4.1784584583365358</c:v>
                </c:pt>
                <c:pt idx="419">
                  <c:v>4.1884574583382346</c:v>
                </c:pt>
                <c:pt idx="420">
                  <c:v>4.1984564583399333</c:v>
                </c:pt>
                <c:pt idx="421">
                  <c:v>4.2084564583492465</c:v>
                </c:pt>
                <c:pt idx="422">
                  <c:v>4.2184554583509453</c:v>
                </c:pt>
                <c:pt idx="423">
                  <c:v>4.228454458352644</c:v>
                </c:pt>
                <c:pt idx="424">
                  <c:v>4.2384534583543427</c:v>
                </c:pt>
                <c:pt idx="425">
                  <c:v>4.2484534583345521</c:v>
                </c:pt>
                <c:pt idx="426">
                  <c:v>4.2584524583362509</c:v>
                </c:pt>
                <c:pt idx="427">
                  <c:v>4.2684514583379496</c:v>
                </c:pt>
                <c:pt idx="428">
                  <c:v>4.2784514583472628</c:v>
                </c:pt>
                <c:pt idx="429">
                  <c:v>4.2884504583489615</c:v>
                </c:pt>
                <c:pt idx="430">
                  <c:v>4.2984494583506603</c:v>
                </c:pt>
                <c:pt idx="431">
                  <c:v>4.3084494583308697</c:v>
                </c:pt>
                <c:pt idx="432">
                  <c:v>4.3184484583325684</c:v>
                </c:pt>
                <c:pt idx="433">
                  <c:v>4.3284474583342671</c:v>
                </c:pt>
                <c:pt idx="434">
                  <c:v>4.3384464583359659</c:v>
                </c:pt>
                <c:pt idx="435">
                  <c:v>4.3484464583452791</c:v>
                </c:pt>
                <c:pt idx="436">
                  <c:v>4.3584454583469778</c:v>
                </c:pt>
                <c:pt idx="437">
                  <c:v>4.3684444583486766</c:v>
                </c:pt>
                <c:pt idx="438">
                  <c:v>4.3784444583579898</c:v>
                </c:pt>
                <c:pt idx="439">
                  <c:v>4.3884434583305847</c:v>
                </c:pt>
                <c:pt idx="440">
                  <c:v>4.3984424583322834</c:v>
                </c:pt>
                <c:pt idx="441">
                  <c:v>4.4084424583415966</c:v>
                </c:pt>
                <c:pt idx="442">
                  <c:v>4.4184414583432954</c:v>
                </c:pt>
                <c:pt idx="443">
                  <c:v>4.4284404583449941</c:v>
                </c:pt>
                <c:pt idx="444">
                  <c:v>4.4384404583543073</c:v>
                </c:pt>
                <c:pt idx="445">
                  <c:v>4.4484394583560061</c:v>
                </c:pt>
                <c:pt idx="446">
                  <c:v>4.4584384583577048</c:v>
                </c:pt>
                <c:pt idx="447">
                  <c:v>4.4684374583594035</c:v>
                </c:pt>
                <c:pt idx="448">
                  <c:v>4.4784374583396129</c:v>
                </c:pt>
                <c:pt idx="449">
                  <c:v>4.4884364583413117</c:v>
                </c:pt>
                <c:pt idx="450">
                  <c:v>4.4984354583430104</c:v>
                </c:pt>
                <c:pt idx="451">
                  <c:v>4.5084354583523236</c:v>
                </c:pt>
                <c:pt idx="452">
                  <c:v>4.5184344583540224</c:v>
                </c:pt>
                <c:pt idx="453">
                  <c:v>4.5284334583557211</c:v>
                </c:pt>
                <c:pt idx="454">
                  <c:v>4.5384334583359305</c:v>
                </c:pt>
                <c:pt idx="455">
                  <c:v>4.5484324583376292</c:v>
                </c:pt>
                <c:pt idx="456">
                  <c:v>4.5584314583393279</c:v>
                </c:pt>
                <c:pt idx="457">
                  <c:v>4.5684304583410267</c:v>
                </c:pt>
                <c:pt idx="458">
                  <c:v>4.5784304583503399</c:v>
                </c:pt>
                <c:pt idx="459">
                  <c:v>4.5884294583520386</c:v>
                </c:pt>
                <c:pt idx="460">
                  <c:v>4.5984284583537374</c:v>
                </c:pt>
                <c:pt idx="461">
                  <c:v>4.6084284583339468</c:v>
                </c:pt>
                <c:pt idx="462">
                  <c:v>4.6184274583356455</c:v>
                </c:pt>
                <c:pt idx="463">
                  <c:v>4.6284264583373442</c:v>
                </c:pt>
                <c:pt idx="464">
                  <c:v>4.6384264583466575</c:v>
                </c:pt>
                <c:pt idx="465">
                  <c:v>4.6484254583483562</c:v>
                </c:pt>
                <c:pt idx="466">
                  <c:v>4.6584244583500549</c:v>
                </c:pt>
                <c:pt idx="467">
                  <c:v>4.6684244583593681</c:v>
                </c:pt>
                <c:pt idx="468">
                  <c:v>4.678423458331963</c:v>
                </c:pt>
                <c:pt idx="469">
                  <c:v>4.6884224583336618</c:v>
                </c:pt>
                <c:pt idx="470">
                  <c:v>4.6984214583353605</c:v>
                </c:pt>
                <c:pt idx="471">
                  <c:v>4.7084214583446737</c:v>
                </c:pt>
                <c:pt idx="472">
                  <c:v>4.7184204583463725</c:v>
                </c:pt>
                <c:pt idx="473">
                  <c:v>4.7284194583480712</c:v>
                </c:pt>
                <c:pt idx="474">
                  <c:v>4.7384194583573844</c:v>
                </c:pt>
                <c:pt idx="475">
                  <c:v>4.7484184583590832</c:v>
                </c:pt>
                <c:pt idx="476">
                  <c:v>4.7584174583316781</c:v>
                </c:pt>
                <c:pt idx="477">
                  <c:v>4.7684174583409913</c:v>
                </c:pt>
                <c:pt idx="478">
                  <c:v>4.77841645834269</c:v>
                </c:pt>
                <c:pt idx="479">
                  <c:v>4.7884154583443888</c:v>
                </c:pt>
                <c:pt idx="480">
                  <c:v>4.798415458353702</c:v>
                </c:pt>
                <c:pt idx="481">
                  <c:v>4.8084144583554007</c:v>
                </c:pt>
                <c:pt idx="482">
                  <c:v>4.8184134583570994</c:v>
                </c:pt>
                <c:pt idx="483">
                  <c:v>4.8284124583587982</c:v>
                </c:pt>
                <c:pt idx="484">
                  <c:v>4.8384124583390076</c:v>
                </c:pt>
                <c:pt idx="485">
                  <c:v>4.8484114583407063</c:v>
                </c:pt>
                <c:pt idx="486">
                  <c:v>4.858410458342405</c:v>
                </c:pt>
                <c:pt idx="487">
                  <c:v>4.8684104583517183</c:v>
                </c:pt>
                <c:pt idx="488">
                  <c:v>4.878409458353417</c:v>
                </c:pt>
                <c:pt idx="489">
                  <c:v>4.8884084583551157</c:v>
                </c:pt>
                <c:pt idx="490">
                  <c:v>4.8984084583353251</c:v>
                </c:pt>
                <c:pt idx="491">
                  <c:v>4.9084074583370239</c:v>
                </c:pt>
                <c:pt idx="492">
                  <c:v>4.9184064583387226</c:v>
                </c:pt>
                <c:pt idx="493">
                  <c:v>4.9284064583480358</c:v>
                </c:pt>
                <c:pt idx="494">
                  <c:v>4.9384054583497345</c:v>
                </c:pt>
                <c:pt idx="495">
                  <c:v>4.9484044583514333</c:v>
                </c:pt>
                <c:pt idx="496">
                  <c:v>4.958403458353132</c:v>
                </c:pt>
                <c:pt idx="497">
                  <c:v>4.9684034583333414</c:v>
                </c:pt>
                <c:pt idx="498">
                  <c:v>4.9784024583350401</c:v>
                </c:pt>
                <c:pt idx="499">
                  <c:v>4.9884014583367389</c:v>
                </c:pt>
                <c:pt idx="500">
                  <c:v>4.9984014583460521</c:v>
                </c:pt>
                <c:pt idx="501">
                  <c:v>5.0084004583477508</c:v>
                </c:pt>
                <c:pt idx="502">
                  <c:v>5.0183994583494496</c:v>
                </c:pt>
                <c:pt idx="503">
                  <c:v>5.0283994583587628</c:v>
                </c:pt>
                <c:pt idx="504">
                  <c:v>5.0383984583313577</c:v>
                </c:pt>
                <c:pt idx="505">
                  <c:v>5.0483974583330564</c:v>
                </c:pt>
                <c:pt idx="506">
                  <c:v>5.0583974583423696</c:v>
                </c:pt>
                <c:pt idx="507">
                  <c:v>5.0683964583440684</c:v>
                </c:pt>
                <c:pt idx="508">
                  <c:v>5.0783954583457671</c:v>
                </c:pt>
                <c:pt idx="509">
                  <c:v>5.0883944583474658</c:v>
                </c:pt>
                <c:pt idx="510">
                  <c:v>5.0983944583567791</c:v>
                </c:pt>
                <c:pt idx="511">
                  <c:v>5.1083934583584778</c:v>
                </c:pt>
                <c:pt idx="512">
                  <c:v>5.1183928333339281</c:v>
                </c:pt>
                <c:pt idx="513">
                  <c:v>5.1283928333432414</c:v>
                </c:pt>
                <c:pt idx="514">
                  <c:v>5.1383918333449401</c:v>
                </c:pt>
                <c:pt idx="515">
                  <c:v>5.1483908333466388</c:v>
                </c:pt>
                <c:pt idx="516">
                  <c:v>5.1583908333559521</c:v>
                </c:pt>
                <c:pt idx="517">
                  <c:v>5.1683898333576508</c:v>
                </c:pt>
                <c:pt idx="518">
                  <c:v>5.1783888333593495</c:v>
                </c:pt>
                <c:pt idx="519">
                  <c:v>5.1883888333395589</c:v>
                </c:pt>
                <c:pt idx="520">
                  <c:v>5.1983878333412576</c:v>
                </c:pt>
                <c:pt idx="521">
                  <c:v>5.2083868333429564</c:v>
                </c:pt>
                <c:pt idx="522">
                  <c:v>5.2183858333446551</c:v>
                </c:pt>
                <c:pt idx="523">
                  <c:v>5.2283858333539683</c:v>
                </c:pt>
                <c:pt idx="524">
                  <c:v>5.2383848333556671</c:v>
                </c:pt>
                <c:pt idx="525">
                  <c:v>5.2483838333573658</c:v>
                </c:pt>
                <c:pt idx="526">
                  <c:v>5.2583838333375752</c:v>
                </c:pt>
                <c:pt idx="527">
                  <c:v>5.2683828333392739</c:v>
                </c:pt>
                <c:pt idx="528">
                  <c:v>5.2783818333409727</c:v>
                </c:pt>
                <c:pt idx="529">
                  <c:v>5.2883818333502859</c:v>
                </c:pt>
                <c:pt idx="530">
                  <c:v>5.2983808333519846</c:v>
                </c:pt>
                <c:pt idx="531">
                  <c:v>5.3083798333536834</c:v>
                </c:pt>
                <c:pt idx="532">
                  <c:v>5.3183798333338927</c:v>
                </c:pt>
                <c:pt idx="533">
                  <c:v>5.3283788333355915</c:v>
                </c:pt>
                <c:pt idx="534">
                  <c:v>5.3383778333372902</c:v>
                </c:pt>
                <c:pt idx="535">
                  <c:v>5.3483778333466034</c:v>
                </c:pt>
                <c:pt idx="536">
                  <c:v>5.3583768333483022</c:v>
                </c:pt>
                <c:pt idx="537">
                  <c:v>5.3683758333500009</c:v>
                </c:pt>
                <c:pt idx="538">
                  <c:v>5.3783748333516996</c:v>
                </c:pt>
                <c:pt idx="539">
                  <c:v>5.388374833331909</c:v>
                </c:pt>
                <c:pt idx="540">
                  <c:v>5.3983738333336078</c:v>
                </c:pt>
                <c:pt idx="541">
                  <c:v>5.4083728333353065</c:v>
                </c:pt>
                <c:pt idx="542">
                  <c:v>5.4183728333446197</c:v>
                </c:pt>
                <c:pt idx="543">
                  <c:v>5.4283718333463185</c:v>
                </c:pt>
                <c:pt idx="544">
                  <c:v>5.4383708333480172</c:v>
                </c:pt>
                <c:pt idx="545">
                  <c:v>5.4483708333573304</c:v>
                </c:pt>
                <c:pt idx="546">
                  <c:v>5.4583698333590291</c:v>
                </c:pt>
                <c:pt idx="547">
                  <c:v>5.468368833331624</c:v>
                </c:pt>
                <c:pt idx="548">
                  <c:v>5.4783688333409373</c:v>
                </c:pt>
                <c:pt idx="549">
                  <c:v>5.488367833342636</c:v>
                </c:pt>
                <c:pt idx="550">
                  <c:v>5.4983668333443347</c:v>
                </c:pt>
                <c:pt idx="551">
                  <c:v>5.5083658333460335</c:v>
                </c:pt>
                <c:pt idx="552">
                  <c:v>5.5183658333553467</c:v>
                </c:pt>
                <c:pt idx="553">
                  <c:v>5.5283648333570454</c:v>
                </c:pt>
                <c:pt idx="554">
                  <c:v>5.5383638333587442</c:v>
                </c:pt>
                <c:pt idx="555">
                  <c:v>5.5483638333389536</c:v>
                </c:pt>
                <c:pt idx="556">
                  <c:v>5.5583628333406523</c:v>
                </c:pt>
                <c:pt idx="557">
                  <c:v>5.568361833342351</c:v>
                </c:pt>
                <c:pt idx="558">
                  <c:v>5.5783618333516642</c:v>
                </c:pt>
                <c:pt idx="559">
                  <c:v>5.588360833353363</c:v>
                </c:pt>
                <c:pt idx="560">
                  <c:v>5.5983598333550617</c:v>
                </c:pt>
                <c:pt idx="561">
                  <c:v>5.6083598333352711</c:v>
                </c:pt>
                <c:pt idx="562">
                  <c:v>5.6183588333369698</c:v>
                </c:pt>
                <c:pt idx="563">
                  <c:v>5.6283578333386686</c:v>
                </c:pt>
                <c:pt idx="564">
                  <c:v>5.6383568333403673</c:v>
                </c:pt>
                <c:pt idx="565">
                  <c:v>5.6483568333496805</c:v>
                </c:pt>
                <c:pt idx="566">
                  <c:v>5.6583558333513793</c:v>
                </c:pt>
                <c:pt idx="567">
                  <c:v>5.668354833353078</c:v>
                </c:pt>
                <c:pt idx="568">
                  <c:v>5.6783548333332874</c:v>
                </c:pt>
                <c:pt idx="569">
                  <c:v>5.6883538333349861</c:v>
                </c:pt>
                <c:pt idx="570">
                  <c:v>5.6983528333366849</c:v>
                </c:pt>
                <c:pt idx="571">
                  <c:v>5.7083528333459981</c:v>
                </c:pt>
                <c:pt idx="572">
                  <c:v>5.7183518333476968</c:v>
                </c:pt>
                <c:pt idx="573">
                  <c:v>5.7283508333493955</c:v>
                </c:pt>
                <c:pt idx="574">
                  <c:v>5.7383508333587088</c:v>
                </c:pt>
                <c:pt idx="575">
                  <c:v>5.7483498333313037</c:v>
                </c:pt>
                <c:pt idx="576">
                  <c:v>5.7583488333330024</c:v>
                </c:pt>
                <c:pt idx="577">
                  <c:v>5.7683478333347011</c:v>
                </c:pt>
                <c:pt idx="578">
                  <c:v>5.7783478333440144</c:v>
                </c:pt>
                <c:pt idx="579">
                  <c:v>5.7883468333457131</c:v>
                </c:pt>
                <c:pt idx="580">
                  <c:v>5.7983458333474118</c:v>
                </c:pt>
                <c:pt idx="581">
                  <c:v>5.8083458333567251</c:v>
                </c:pt>
                <c:pt idx="582">
                  <c:v>5.8183448333584238</c:v>
                </c:pt>
                <c:pt idx="583">
                  <c:v>5.8283438333310187</c:v>
                </c:pt>
                <c:pt idx="584">
                  <c:v>5.8383438333403319</c:v>
                </c:pt>
                <c:pt idx="585">
                  <c:v>5.8483428333420306</c:v>
                </c:pt>
                <c:pt idx="586">
                  <c:v>5.8583418333437294</c:v>
                </c:pt>
                <c:pt idx="587">
                  <c:v>5.8683418333530426</c:v>
                </c:pt>
                <c:pt idx="588">
                  <c:v>5.8783408333547413</c:v>
                </c:pt>
                <c:pt idx="589">
                  <c:v>5.8883398333564401</c:v>
                </c:pt>
                <c:pt idx="590">
                  <c:v>5.8983398333366495</c:v>
                </c:pt>
                <c:pt idx="591">
                  <c:v>5.9083388333383482</c:v>
                </c:pt>
                <c:pt idx="592">
                  <c:v>5.9183378333400469</c:v>
                </c:pt>
                <c:pt idx="593">
                  <c:v>5.9283368333417457</c:v>
                </c:pt>
                <c:pt idx="594">
                  <c:v>5.9383368333510589</c:v>
                </c:pt>
                <c:pt idx="595">
                  <c:v>5.9483358333527576</c:v>
                </c:pt>
                <c:pt idx="596">
                  <c:v>5.9583348333544564</c:v>
                </c:pt>
                <c:pt idx="597">
                  <c:v>5.9683348333346657</c:v>
                </c:pt>
                <c:pt idx="598">
                  <c:v>5.9783338333363645</c:v>
                </c:pt>
                <c:pt idx="599">
                  <c:v>5.9883328333380632</c:v>
                </c:pt>
                <c:pt idx="600">
                  <c:v>5.9983328333473764</c:v>
                </c:pt>
                <c:pt idx="601">
                  <c:v>6.0083318333490752</c:v>
                </c:pt>
                <c:pt idx="602">
                  <c:v>6.0183308333507739</c:v>
                </c:pt>
                <c:pt idx="603">
                  <c:v>6.0283308333309833</c:v>
                </c:pt>
                <c:pt idx="604">
                  <c:v>6.038329833332682</c:v>
                </c:pt>
                <c:pt idx="605">
                  <c:v>6.0483288333343808</c:v>
                </c:pt>
                <c:pt idx="606">
                  <c:v>6.058328833343694</c:v>
                </c:pt>
                <c:pt idx="607">
                  <c:v>6.0683278333453927</c:v>
                </c:pt>
                <c:pt idx="608">
                  <c:v>6.0783268333470915</c:v>
                </c:pt>
                <c:pt idx="609">
                  <c:v>6.0883258333487902</c:v>
                </c:pt>
                <c:pt idx="610">
                  <c:v>6.0983258333581034</c:v>
                </c:pt>
                <c:pt idx="611">
                  <c:v>6.1083248333306983</c:v>
                </c:pt>
                <c:pt idx="612">
                  <c:v>6.118323833332397</c:v>
                </c:pt>
                <c:pt idx="613">
                  <c:v>6.1283238333417103</c:v>
                </c:pt>
                <c:pt idx="614">
                  <c:v>6.138322833343409</c:v>
                </c:pt>
                <c:pt idx="615">
                  <c:v>6.1483218333451077</c:v>
                </c:pt>
                <c:pt idx="616">
                  <c:v>6.158321833354421</c:v>
                </c:pt>
                <c:pt idx="617">
                  <c:v>6.1683208333561197</c:v>
                </c:pt>
                <c:pt idx="618">
                  <c:v>6.1783198333578184</c:v>
                </c:pt>
                <c:pt idx="619">
                  <c:v>6.1883198333380278</c:v>
                </c:pt>
                <c:pt idx="620">
                  <c:v>6.1983188333397266</c:v>
                </c:pt>
                <c:pt idx="621">
                  <c:v>6.2083178333414253</c:v>
                </c:pt>
                <c:pt idx="622">
                  <c:v>6.2183178333507385</c:v>
                </c:pt>
                <c:pt idx="623">
                  <c:v>6.2283168333524372</c:v>
                </c:pt>
                <c:pt idx="624">
                  <c:v>6.238315833354136</c:v>
                </c:pt>
                <c:pt idx="625">
                  <c:v>6.2483148333558347</c:v>
                </c:pt>
                <c:pt idx="626">
                  <c:v>6.2583148333360441</c:v>
                </c:pt>
                <c:pt idx="627">
                  <c:v>6.2683138333377428</c:v>
                </c:pt>
                <c:pt idx="628">
                  <c:v>6.2783128333394416</c:v>
                </c:pt>
                <c:pt idx="629">
                  <c:v>6.2883128333487548</c:v>
                </c:pt>
                <c:pt idx="630">
                  <c:v>6.2983118333504535</c:v>
                </c:pt>
                <c:pt idx="631">
                  <c:v>6.3083108333521523</c:v>
                </c:pt>
                <c:pt idx="632">
                  <c:v>6.3183108333323617</c:v>
                </c:pt>
                <c:pt idx="633">
                  <c:v>6.3283098333340604</c:v>
                </c:pt>
                <c:pt idx="634">
                  <c:v>6.3383088333357591</c:v>
                </c:pt>
                <c:pt idx="635">
                  <c:v>6.3483088333450723</c:v>
                </c:pt>
                <c:pt idx="636">
                  <c:v>6.3583078333467711</c:v>
                </c:pt>
                <c:pt idx="637">
                  <c:v>6.3683068333484698</c:v>
                </c:pt>
                <c:pt idx="638">
                  <c:v>6.378306833357783</c:v>
                </c:pt>
                <c:pt idx="639">
                  <c:v>6.3883058333303779</c:v>
                </c:pt>
                <c:pt idx="640">
                  <c:v>6.3983048333320767</c:v>
                </c:pt>
                <c:pt idx="641">
                  <c:v>6.4083038333337754</c:v>
                </c:pt>
                <c:pt idx="642">
                  <c:v>6.4183038333430886</c:v>
                </c:pt>
                <c:pt idx="643">
                  <c:v>6.4283028333447874</c:v>
                </c:pt>
                <c:pt idx="644">
                  <c:v>6.4383018333464861</c:v>
                </c:pt>
                <c:pt idx="645">
                  <c:v>6.4483018333557993</c:v>
                </c:pt>
                <c:pt idx="646">
                  <c:v>6.458300833357498</c:v>
                </c:pt>
                <c:pt idx="647">
                  <c:v>6.4682998333591968</c:v>
                </c:pt>
                <c:pt idx="648">
                  <c:v>6.4782998333394062</c:v>
                </c:pt>
                <c:pt idx="649">
                  <c:v>6.4882988333411049</c:v>
                </c:pt>
                <c:pt idx="650">
                  <c:v>6.4982978333428036</c:v>
                </c:pt>
                <c:pt idx="651">
                  <c:v>6.5082978333521169</c:v>
                </c:pt>
                <c:pt idx="652">
                  <c:v>6.5182968333538156</c:v>
                </c:pt>
                <c:pt idx="653">
                  <c:v>6.5282958333555143</c:v>
                </c:pt>
                <c:pt idx="654">
                  <c:v>6.5382958333357237</c:v>
                </c:pt>
                <c:pt idx="655">
                  <c:v>6.5482948333374225</c:v>
                </c:pt>
                <c:pt idx="656">
                  <c:v>6.5582938333391212</c:v>
                </c:pt>
                <c:pt idx="657">
                  <c:v>6.5682928333408199</c:v>
                </c:pt>
                <c:pt idx="658">
                  <c:v>6.5782928333501332</c:v>
                </c:pt>
                <c:pt idx="659">
                  <c:v>6.5882918333518319</c:v>
                </c:pt>
                <c:pt idx="660">
                  <c:v>6.5982908333535306</c:v>
                </c:pt>
                <c:pt idx="661">
                  <c:v>6.60829083333374</c:v>
                </c:pt>
                <c:pt idx="662">
                  <c:v>6.6182898333354387</c:v>
                </c:pt>
                <c:pt idx="663">
                  <c:v>6.6282888333371375</c:v>
                </c:pt>
                <c:pt idx="664">
                  <c:v>6.6382888333464507</c:v>
                </c:pt>
                <c:pt idx="665">
                  <c:v>6.6482878333481494</c:v>
                </c:pt>
                <c:pt idx="666">
                  <c:v>6.6582868333498482</c:v>
                </c:pt>
                <c:pt idx="667">
                  <c:v>6.6682868333591614</c:v>
                </c:pt>
                <c:pt idx="668">
                  <c:v>6.6782858333317563</c:v>
                </c:pt>
                <c:pt idx="669">
                  <c:v>6.688284833333455</c:v>
                </c:pt>
                <c:pt idx="670">
                  <c:v>6.6982848333427683</c:v>
                </c:pt>
                <c:pt idx="671">
                  <c:v>6.708283833344467</c:v>
                </c:pt>
                <c:pt idx="672">
                  <c:v>6.7182828333461657</c:v>
                </c:pt>
                <c:pt idx="673">
                  <c:v>6.7282818333478644</c:v>
                </c:pt>
                <c:pt idx="674">
                  <c:v>6.7382818333571777</c:v>
                </c:pt>
                <c:pt idx="675">
                  <c:v>6.7482808333588764</c:v>
                </c:pt>
                <c:pt idx="676">
                  <c:v>6.7582798333314713</c:v>
                </c:pt>
                <c:pt idx="677">
                  <c:v>6.7682798333407845</c:v>
                </c:pt>
                <c:pt idx="678">
                  <c:v>6.7782788333424833</c:v>
                </c:pt>
                <c:pt idx="679">
                  <c:v>6.788277833344182</c:v>
                </c:pt>
                <c:pt idx="680">
                  <c:v>6.7982778333534952</c:v>
                </c:pt>
                <c:pt idx="681">
                  <c:v>6.808276833355194</c:v>
                </c:pt>
                <c:pt idx="682">
                  <c:v>6.8182758333568927</c:v>
                </c:pt>
                <c:pt idx="683">
                  <c:v>6.8282758333371021</c:v>
                </c:pt>
                <c:pt idx="684">
                  <c:v>6.8382748333388008</c:v>
                </c:pt>
                <c:pt idx="685">
                  <c:v>6.8482738333404996</c:v>
                </c:pt>
                <c:pt idx="686">
                  <c:v>6.8582738333498128</c:v>
                </c:pt>
                <c:pt idx="687">
                  <c:v>6.8682728333515115</c:v>
                </c:pt>
                <c:pt idx="688">
                  <c:v>6.8782718333532102</c:v>
                </c:pt>
                <c:pt idx="689">
                  <c:v>6.888270833354909</c:v>
                </c:pt>
                <c:pt idx="690">
                  <c:v>6.8982708333351184</c:v>
                </c:pt>
                <c:pt idx="691">
                  <c:v>6.9082698333368171</c:v>
                </c:pt>
                <c:pt idx="692">
                  <c:v>6.9182688333385158</c:v>
                </c:pt>
                <c:pt idx="693">
                  <c:v>6.9282688333478291</c:v>
                </c:pt>
                <c:pt idx="694">
                  <c:v>6.9382678333495278</c:v>
                </c:pt>
                <c:pt idx="695">
                  <c:v>6.9482668333512265</c:v>
                </c:pt>
                <c:pt idx="696">
                  <c:v>6.9582668333314359</c:v>
                </c:pt>
                <c:pt idx="697">
                  <c:v>6.9682658333331347</c:v>
                </c:pt>
                <c:pt idx="698">
                  <c:v>6.9782648333348334</c:v>
                </c:pt>
                <c:pt idx="699">
                  <c:v>6.9882648333441466</c:v>
                </c:pt>
                <c:pt idx="700">
                  <c:v>6.9982638333458453</c:v>
                </c:pt>
                <c:pt idx="701">
                  <c:v>7.0082628333475441</c:v>
                </c:pt>
                <c:pt idx="702">
                  <c:v>7.0182628333568573</c:v>
                </c:pt>
                <c:pt idx="703">
                  <c:v>7.028261833358556</c:v>
                </c:pt>
                <c:pt idx="704">
                  <c:v>7.0382608333311509</c:v>
                </c:pt>
                <c:pt idx="705">
                  <c:v>7.0482608333404642</c:v>
                </c:pt>
                <c:pt idx="706">
                  <c:v>7.0582598333421629</c:v>
                </c:pt>
                <c:pt idx="707">
                  <c:v>7.0682588333438616</c:v>
                </c:pt>
                <c:pt idx="708">
                  <c:v>7.0782578333455604</c:v>
                </c:pt>
                <c:pt idx="709">
                  <c:v>7.0882578333548736</c:v>
                </c:pt>
                <c:pt idx="710">
                  <c:v>7.0982568333565723</c:v>
                </c:pt>
                <c:pt idx="711">
                  <c:v>7.108255833358271</c:v>
                </c:pt>
                <c:pt idx="712">
                  <c:v>7.1182552500104066</c:v>
                </c:pt>
                <c:pt idx="713">
                  <c:v>7.1282542500121053</c:v>
                </c:pt>
                <c:pt idx="714">
                  <c:v>7.1382532500138041</c:v>
                </c:pt>
                <c:pt idx="715">
                  <c:v>7.1482532500231173</c:v>
                </c:pt>
                <c:pt idx="716">
                  <c:v>7.158252250024816</c:v>
                </c:pt>
                <c:pt idx="717">
                  <c:v>7.1682512499974109</c:v>
                </c:pt>
                <c:pt idx="718">
                  <c:v>7.1782512500067241</c:v>
                </c:pt>
                <c:pt idx="719">
                  <c:v>7.1882502500084229</c:v>
                </c:pt>
                <c:pt idx="720">
                  <c:v>7.1982492500101216</c:v>
                </c:pt>
                <c:pt idx="721">
                  <c:v>7.2082492500194348</c:v>
                </c:pt>
                <c:pt idx="722">
                  <c:v>7.2182482500211336</c:v>
                </c:pt>
                <c:pt idx="723">
                  <c:v>7.2282472500228323</c:v>
                </c:pt>
                <c:pt idx="724">
                  <c:v>7.2382472500030417</c:v>
                </c:pt>
                <c:pt idx="725">
                  <c:v>7.2482462500047404</c:v>
                </c:pt>
                <c:pt idx="726">
                  <c:v>7.2582452500064392</c:v>
                </c:pt>
                <c:pt idx="727">
                  <c:v>7.2682452500157524</c:v>
                </c:pt>
                <c:pt idx="728">
                  <c:v>7.2782442500174511</c:v>
                </c:pt>
                <c:pt idx="729">
                  <c:v>7.2882432500191499</c:v>
                </c:pt>
                <c:pt idx="730">
                  <c:v>7.2982422500208486</c:v>
                </c:pt>
                <c:pt idx="731">
                  <c:v>7.308242250001058</c:v>
                </c:pt>
                <c:pt idx="732">
                  <c:v>7.3182412500027567</c:v>
                </c:pt>
                <c:pt idx="733">
                  <c:v>7.3282402500044554</c:v>
                </c:pt>
                <c:pt idx="734">
                  <c:v>7.3382402500137687</c:v>
                </c:pt>
                <c:pt idx="735">
                  <c:v>7.3482392500154674</c:v>
                </c:pt>
                <c:pt idx="736">
                  <c:v>7.3582382500171661</c:v>
                </c:pt>
                <c:pt idx="737">
                  <c:v>7.3682382499973755</c:v>
                </c:pt>
                <c:pt idx="738">
                  <c:v>7.3782372499990743</c:v>
                </c:pt>
                <c:pt idx="739">
                  <c:v>7.388236250000773</c:v>
                </c:pt>
                <c:pt idx="740">
                  <c:v>7.3982362500100862</c:v>
                </c:pt>
                <c:pt idx="741">
                  <c:v>7.408235250011785</c:v>
                </c:pt>
                <c:pt idx="742">
                  <c:v>7.4182342500134837</c:v>
                </c:pt>
                <c:pt idx="743">
                  <c:v>7.4282342500227969</c:v>
                </c:pt>
                <c:pt idx="744">
                  <c:v>7.4382332500244956</c:v>
                </c:pt>
                <c:pt idx="745">
                  <c:v>7.4482322499970905</c:v>
                </c:pt>
                <c:pt idx="746">
                  <c:v>7.4582322500064038</c:v>
                </c:pt>
                <c:pt idx="747">
                  <c:v>7.4682312500081025</c:v>
                </c:pt>
                <c:pt idx="748">
                  <c:v>7.4782302500098012</c:v>
                </c:pt>
                <c:pt idx="749">
                  <c:v>7.4882292500115</c:v>
                </c:pt>
                <c:pt idx="750">
                  <c:v>7.4982292500208132</c:v>
                </c:pt>
                <c:pt idx="751">
                  <c:v>7.5082282500225119</c:v>
                </c:pt>
                <c:pt idx="752">
                  <c:v>7.5182272500242107</c:v>
                </c:pt>
                <c:pt idx="753">
                  <c:v>7.5282272500044201</c:v>
                </c:pt>
                <c:pt idx="754">
                  <c:v>7.5382262500061188</c:v>
                </c:pt>
                <c:pt idx="755">
                  <c:v>7.5482252500078175</c:v>
                </c:pt>
                <c:pt idx="756">
                  <c:v>7.5582252500171307</c:v>
                </c:pt>
                <c:pt idx="757">
                  <c:v>7.5682242500188295</c:v>
                </c:pt>
                <c:pt idx="758">
                  <c:v>7.5782232500205282</c:v>
                </c:pt>
                <c:pt idx="759">
                  <c:v>7.5882232500007376</c:v>
                </c:pt>
                <c:pt idx="760">
                  <c:v>7.5982222500024363</c:v>
                </c:pt>
                <c:pt idx="761">
                  <c:v>7.6082212500041351</c:v>
                </c:pt>
                <c:pt idx="762">
                  <c:v>7.6182212500134483</c:v>
                </c:pt>
                <c:pt idx="763">
                  <c:v>7.628220250015147</c:v>
                </c:pt>
                <c:pt idx="764">
                  <c:v>7.6382192500168458</c:v>
                </c:pt>
                <c:pt idx="765">
                  <c:v>7.6482182500185445</c:v>
                </c:pt>
                <c:pt idx="766">
                  <c:v>7.6582182499987539</c:v>
                </c:pt>
                <c:pt idx="767">
                  <c:v>7.6682172500004526</c:v>
                </c:pt>
                <c:pt idx="768">
                  <c:v>7.6782162500021514</c:v>
                </c:pt>
                <c:pt idx="769">
                  <c:v>7.6882162500114646</c:v>
                </c:pt>
                <c:pt idx="770">
                  <c:v>7.6982152500131633</c:v>
                </c:pt>
                <c:pt idx="771">
                  <c:v>7.708214250014862</c:v>
                </c:pt>
                <c:pt idx="772">
                  <c:v>7.7182142500241753</c:v>
                </c:pt>
                <c:pt idx="773">
                  <c:v>7.728213250025874</c:v>
                </c:pt>
                <c:pt idx="774">
                  <c:v>7.7382122499984689</c:v>
                </c:pt>
                <c:pt idx="775">
                  <c:v>7.7482122500077821</c:v>
                </c:pt>
                <c:pt idx="776">
                  <c:v>7.7582112500094809</c:v>
                </c:pt>
                <c:pt idx="777">
                  <c:v>7.7682102500111796</c:v>
                </c:pt>
                <c:pt idx="778">
                  <c:v>7.7782102500204928</c:v>
                </c:pt>
                <c:pt idx="779">
                  <c:v>7.7882092500221916</c:v>
                </c:pt>
                <c:pt idx="780">
                  <c:v>7.7982082500238903</c:v>
                </c:pt>
                <c:pt idx="781">
                  <c:v>7.8082082500040997</c:v>
                </c:pt>
                <c:pt idx="782">
                  <c:v>7.8182072500057984</c:v>
                </c:pt>
                <c:pt idx="783">
                  <c:v>7.8282062500074971</c:v>
                </c:pt>
                <c:pt idx="784">
                  <c:v>7.8382062500168104</c:v>
                </c:pt>
                <c:pt idx="785">
                  <c:v>7.8482052500185091</c:v>
                </c:pt>
                <c:pt idx="786">
                  <c:v>7.8582042500202078</c:v>
                </c:pt>
                <c:pt idx="787">
                  <c:v>7.8682032500219066</c:v>
                </c:pt>
                <c:pt idx="788">
                  <c:v>7.878203250002116</c:v>
                </c:pt>
                <c:pt idx="789">
                  <c:v>7.8882022500038147</c:v>
                </c:pt>
                <c:pt idx="790">
                  <c:v>7.8982012500055134</c:v>
                </c:pt>
                <c:pt idx="791">
                  <c:v>7.9082012500148267</c:v>
                </c:pt>
                <c:pt idx="792">
                  <c:v>7.9182002500165254</c:v>
                </c:pt>
                <c:pt idx="793">
                  <c:v>7.9281992500182241</c:v>
                </c:pt>
                <c:pt idx="794">
                  <c:v>7.9381992499984335</c:v>
                </c:pt>
                <c:pt idx="795">
                  <c:v>7.9481982500001322</c:v>
                </c:pt>
                <c:pt idx="796">
                  <c:v>7.958197250001831</c:v>
                </c:pt>
                <c:pt idx="797">
                  <c:v>7.9681972500111442</c:v>
                </c:pt>
                <c:pt idx="798">
                  <c:v>7.9781962500128429</c:v>
                </c:pt>
                <c:pt idx="799">
                  <c:v>7.9881952500145417</c:v>
                </c:pt>
                <c:pt idx="800">
                  <c:v>7.9981952500238549</c:v>
                </c:pt>
                <c:pt idx="801">
                  <c:v>8.0081942500255536</c:v>
                </c:pt>
                <c:pt idx="802">
                  <c:v>8.0181932499981485</c:v>
                </c:pt>
                <c:pt idx="803">
                  <c:v>8.0281932500074618</c:v>
                </c:pt>
                <c:pt idx="804">
                  <c:v>8.0381922500091605</c:v>
                </c:pt>
                <c:pt idx="805">
                  <c:v>8.0481912500108592</c:v>
                </c:pt>
                <c:pt idx="806">
                  <c:v>8.0581912500201724</c:v>
                </c:pt>
                <c:pt idx="807">
                  <c:v>8.0681902500218712</c:v>
                </c:pt>
                <c:pt idx="808">
                  <c:v>8.0781892500235699</c:v>
                </c:pt>
                <c:pt idx="809">
                  <c:v>8.0881882500252686</c:v>
                </c:pt>
                <c:pt idx="810">
                  <c:v>8.098188250005478</c:v>
                </c:pt>
                <c:pt idx="811">
                  <c:v>8.1081872500071768</c:v>
                </c:pt>
                <c:pt idx="812">
                  <c:v>8.1181868333369493</c:v>
                </c:pt>
                <c:pt idx="813">
                  <c:v>8.1281868333462626</c:v>
                </c:pt>
                <c:pt idx="814">
                  <c:v>8.1381858333479613</c:v>
                </c:pt>
                <c:pt idx="815">
                  <c:v>8.14818483334966</c:v>
                </c:pt>
                <c:pt idx="816">
                  <c:v>8.1581848333589733</c:v>
                </c:pt>
                <c:pt idx="817">
                  <c:v>8.1681838333315682</c:v>
                </c:pt>
                <c:pt idx="818">
                  <c:v>8.1781828333332669</c:v>
                </c:pt>
                <c:pt idx="819">
                  <c:v>8.1881828333425801</c:v>
                </c:pt>
                <c:pt idx="820">
                  <c:v>8.1981818333442789</c:v>
                </c:pt>
                <c:pt idx="821">
                  <c:v>8.2081808333459776</c:v>
                </c:pt>
                <c:pt idx="822">
                  <c:v>8.2181808333552908</c:v>
                </c:pt>
                <c:pt idx="823">
                  <c:v>8.2281798333569895</c:v>
                </c:pt>
                <c:pt idx="824">
                  <c:v>8.2381788333586883</c:v>
                </c:pt>
                <c:pt idx="825">
                  <c:v>8.2481788333388977</c:v>
                </c:pt>
                <c:pt idx="826">
                  <c:v>8.2581778333405964</c:v>
                </c:pt>
                <c:pt idx="827">
                  <c:v>8.2681768333422951</c:v>
                </c:pt>
                <c:pt idx="828">
                  <c:v>8.2781768333516084</c:v>
                </c:pt>
                <c:pt idx="829">
                  <c:v>8.2881758333533071</c:v>
                </c:pt>
                <c:pt idx="830">
                  <c:v>8.2981748333550058</c:v>
                </c:pt>
                <c:pt idx="831">
                  <c:v>8.3081738333567046</c:v>
                </c:pt>
                <c:pt idx="832">
                  <c:v>8.318173833336914</c:v>
                </c:pt>
                <c:pt idx="833">
                  <c:v>8.3281728333386127</c:v>
                </c:pt>
                <c:pt idx="834">
                  <c:v>8.3381718333403114</c:v>
                </c:pt>
                <c:pt idx="835">
                  <c:v>8.3481718333496246</c:v>
                </c:pt>
                <c:pt idx="836">
                  <c:v>8.3581708333513234</c:v>
                </c:pt>
                <c:pt idx="837">
                  <c:v>8.3681698333530221</c:v>
                </c:pt>
                <c:pt idx="838">
                  <c:v>8.3781698333332315</c:v>
                </c:pt>
                <c:pt idx="839">
                  <c:v>8.3881688333349302</c:v>
                </c:pt>
                <c:pt idx="840">
                  <c:v>8.398167833336629</c:v>
                </c:pt>
                <c:pt idx="841">
                  <c:v>8.4081678333459422</c:v>
                </c:pt>
                <c:pt idx="842">
                  <c:v>8.4181668333476409</c:v>
                </c:pt>
                <c:pt idx="843">
                  <c:v>8.4281658333493397</c:v>
                </c:pt>
                <c:pt idx="844">
                  <c:v>8.4381658333586529</c:v>
                </c:pt>
                <c:pt idx="845">
                  <c:v>8.4481648333312478</c:v>
                </c:pt>
                <c:pt idx="846">
                  <c:v>8.4581638333329465</c:v>
                </c:pt>
                <c:pt idx="847">
                  <c:v>8.4681638333422597</c:v>
                </c:pt>
                <c:pt idx="848">
                  <c:v>8.4781628333439585</c:v>
                </c:pt>
                <c:pt idx="849">
                  <c:v>8.4881618333456572</c:v>
                </c:pt>
                <c:pt idx="850">
                  <c:v>8.4981618333549704</c:v>
                </c:pt>
                <c:pt idx="851">
                  <c:v>8.5081608333566692</c:v>
                </c:pt>
                <c:pt idx="852">
                  <c:v>8.5181598333583679</c:v>
                </c:pt>
                <c:pt idx="853">
                  <c:v>8.5281598333385773</c:v>
                </c:pt>
                <c:pt idx="854">
                  <c:v>8.538158833340276</c:v>
                </c:pt>
                <c:pt idx="855">
                  <c:v>8.5481578333419748</c:v>
                </c:pt>
                <c:pt idx="856">
                  <c:v>8.5581568333436735</c:v>
                </c:pt>
                <c:pt idx="857">
                  <c:v>8.5681568333529867</c:v>
                </c:pt>
                <c:pt idx="858">
                  <c:v>8.5781558333546855</c:v>
                </c:pt>
                <c:pt idx="859">
                  <c:v>8.5881548333563842</c:v>
                </c:pt>
                <c:pt idx="860">
                  <c:v>8.5981548333365936</c:v>
                </c:pt>
                <c:pt idx="861">
                  <c:v>8.6081538333382923</c:v>
                </c:pt>
                <c:pt idx="862">
                  <c:v>8.618152833339991</c:v>
                </c:pt>
                <c:pt idx="863">
                  <c:v>8.6281528333493043</c:v>
                </c:pt>
                <c:pt idx="864">
                  <c:v>8.638151833351003</c:v>
                </c:pt>
                <c:pt idx="865">
                  <c:v>8.6481508333527017</c:v>
                </c:pt>
                <c:pt idx="866">
                  <c:v>8.6581508333329111</c:v>
                </c:pt>
                <c:pt idx="867">
                  <c:v>8.6681498333346099</c:v>
                </c:pt>
                <c:pt idx="868">
                  <c:v>8.6781488333363086</c:v>
                </c:pt>
                <c:pt idx="869">
                  <c:v>8.6881488333456218</c:v>
                </c:pt>
                <c:pt idx="870">
                  <c:v>8.6981478333473206</c:v>
                </c:pt>
                <c:pt idx="871">
                  <c:v>8.7081468333490193</c:v>
                </c:pt>
                <c:pt idx="872">
                  <c:v>8.7181468333583325</c:v>
                </c:pt>
                <c:pt idx="873">
                  <c:v>8.7281458333309274</c:v>
                </c:pt>
                <c:pt idx="874">
                  <c:v>8.7381448333326261</c:v>
                </c:pt>
                <c:pt idx="875">
                  <c:v>8.7481448333419394</c:v>
                </c:pt>
                <c:pt idx="876">
                  <c:v>8.7581438333436381</c:v>
                </c:pt>
                <c:pt idx="877">
                  <c:v>8.7681428333453368</c:v>
                </c:pt>
                <c:pt idx="878">
                  <c:v>8.7781428333546501</c:v>
                </c:pt>
                <c:pt idx="879">
                  <c:v>8.7881418333563488</c:v>
                </c:pt>
                <c:pt idx="880">
                  <c:v>8.7981408333580475</c:v>
                </c:pt>
                <c:pt idx="881">
                  <c:v>8.8081398333306424</c:v>
                </c:pt>
                <c:pt idx="882">
                  <c:v>8.8181398333399557</c:v>
                </c:pt>
                <c:pt idx="883">
                  <c:v>8.8281388333416544</c:v>
                </c:pt>
                <c:pt idx="884">
                  <c:v>8.8381378333433531</c:v>
                </c:pt>
                <c:pt idx="885">
                  <c:v>8.8481378333526663</c:v>
                </c:pt>
                <c:pt idx="886">
                  <c:v>8.8581368333543651</c:v>
                </c:pt>
                <c:pt idx="887">
                  <c:v>8.8681358333560638</c:v>
                </c:pt>
                <c:pt idx="888">
                  <c:v>8.8781358333362732</c:v>
                </c:pt>
                <c:pt idx="889">
                  <c:v>8.8881348333379719</c:v>
                </c:pt>
                <c:pt idx="890">
                  <c:v>8.8981338333396707</c:v>
                </c:pt>
                <c:pt idx="891">
                  <c:v>8.9081338333489839</c:v>
                </c:pt>
                <c:pt idx="892">
                  <c:v>8.9181328333506826</c:v>
                </c:pt>
                <c:pt idx="893">
                  <c:v>8.9281318333523814</c:v>
                </c:pt>
                <c:pt idx="894">
                  <c:v>8.9381318333325908</c:v>
                </c:pt>
                <c:pt idx="895">
                  <c:v>8.9481308333342895</c:v>
                </c:pt>
                <c:pt idx="896">
                  <c:v>8.9581298333359882</c:v>
                </c:pt>
                <c:pt idx="897">
                  <c:v>8.9681298333453014</c:v>
                </c:pt>
                <c:pt idx="898">
                  <c:v>8.9781288333470002</c:v>
                </c:pt>
                <c:pt idx="899">
                  <c:v>8.9881278333486989</c:v>
                </c:pt>
                <c:pt idx="900">
                  <c:v>8.9981278333580121</c:v>
                </c:pt>
                <c:pt idx="901">
                  <c:v>9.008126833330607</c:v>
                </c:pt>
                <c:pt idx="902">
                  <c:v>9.0181258333323058</c:v>
                </c:pt>
                <c:pt idx="903">
                  <c:v>9.028125833341619</c:v>
                </c:pt>
                <c:pt idx="904">
                  <c:v>9.0381248333433177</c:v>
                </c:pt>
                <c:pt idx="905">
                  <c:v>9.0481238333450165</c:v>
                </c:pt>
                <c:pt idx="906">
                  <c:v>9.0581238333543297</c:v>
                </c:pt>
                <c:pt idx="907">
                  <c:v>9.0681228333560284</c:v>
                </c:pt>
                <c:pt idx="908">
                  <c:v>9.0781218333577272</c:v>
                </c:pt>
                <c:pt idx="909">
                  <c:v>9.0881208333594259</c:v>
                </c:pt>
                <c:pt idx="910">
                  <c:v>9.0981208333396353</c:v>
                </c:pt>
                <c:pt idx="911">
                  <c:v>9.108119833341334</c:v>
                </c:pt>
                <c:pt idx="912">
                  <c:v>9.1181188333430327</c:v>
                </c:pt>
                <c:pt idx="913">
                  <c:v>9.1281184583494905</c:v>
                </c:pt>
                <c:pt idx="914">
                  <c:v>9.1381174583511893</c:v>
                </c:pt>
                <c:pt idx="915">
                  <c:v>9.148116458352888</c:v>
                </c:pt>
                <c:pt idx="916">
                  <c:v>9.1581164583330974</c:v>
                </c:pt>
                <c:pt idx="917">
                  <c:v>9.1681154583347961</c:v>
                </c:pt>
                <c:pt idx="918">
                  <c:v>9.1781144583364949</c:v>
                </c:pt>
                <c:pt idx="919">
                  <c:v>9.1881144583458081</c:v>
                </c:pt>
                <c:pt idx="920">
                  <c:v>9.1981134583475068</c:v>
                </c:pt>
                <c:pt idx="921">
                  <c:v>9.2081124583492056</c:v>
                </c:pt>
                <c:pt idx="922">
                  <c:v>9.2181124583585188</c:v>
                </c:pt>
                <c:pt idx="923">
                  <c:v>9.2281114583311137</c:v>
                </c:pt>
                <c:pt idx="924">
                  <c:v>9.2381104583328124</c:v>
                </c:pt>
                <c:pt idx="925">
                  <c:v>9.2481104583421256</c:v>
                </c:pt>
                <c:pt idx="926">
                  <c:v>9.2581094583438244</c:v>
                </c:pt>
                <c:pt idx="927">
                  <c:v>9.2681084583455231</c:v>
                </c:pt>
                <c:pt idx="928">
                  <c:v>9.2781084583548363</c:v>
                </c:pt>
                <c:pt idx="929">
                  <c:v>9.2881074583565351</c:v>
                </c:pt>
                <c:pt idx="930">
                  <c:v>9.2981064583582338</c:v>
                </c:pt>
                <c:pt idx="931">
                  <c:v>9.3081064583384432</c:v>
                </c:pt>
                <c:pt idx="932">
                  <c:v>9.3181054583401419</c:v>
                </c:pt>
                <c:pt idx="933">
                  <c:v>9.3281044583418407</c:v>
                </c:pt>
                <c:pt idx="934">
                  <c:v>9.3381044583511539</c:v>
                </c:pt>
                <c:pt idx="935">
                  <c:v>9.3481034583528526</c:v>
                </c:pt>
                <c:pt idx="936">
                  <c:v>9.3581024583545513</c:v>
                </c:pt>
                <c:pt idx="937">
                  <c:v>9.3681024583347607</c:v>
                </c:pt>
                <c:pt idx="938">
                  <c:v>9.3781014583364595</c:v>
                </c:pt>
                <c:pt idx="939">
                  <c:v>9.3881004583381582</c:v>
                </c:pt>
                <c:pt idx="940">
                  <c:v>9.3981004583474714</c:v>
                </c:pt>
                <c:pt idx="941">
                  <c:v>9.4080994583491702</c:v>
                </c:pt>
                <c:pt idx="942">
                  <c:v>9.4180984583508689</c:v>
                </c:pt>
                <c:pt idx="943">
                  <c:v>9.4280974583525676</c:v>
                </c:pt>
                <c:pt idx="944">
                  <c:v>9.438097458332777</c:v>
                </c:pt>
                <c:pt idx="945">
                  <c:v>9.4480964583344758</c:v>
                </c:pt>
                <c:pt idx="946">
                  <c:v>9.4580954583361745</c:v>
                </c:pt>
                <c:pt idx="947">
                  <c:v>9.4680954583454877</c:v>
                </c:pt>
                <c:pt idx="948">
                  <c:v>9.4780944583471864</c:v>
                </c:pt>
                <c:pt idx="949">
                  <c:v>9.4880934583488852</c:v>
                </c:pt>
                <c:pt idx="950">
                  <c:v>9.4980934583581984</c:v>
                </c:pt>
                <c:pt idx="951">
                  <c:v>9.5080924583307933</c:v>
                </c:pt>
                <c:pt idx="952">
                  <c:v>9.518091458332492</c:v>
                </c:pt>
                <c:pt idx="953">
                  <c:v>9.5280914583418053</c:v>
                </c:pt>
                <c:pt idx="954">
                  <c:v>9.538090458343504</c:v>
                </c:pt>
                <c:pt idx="955">
                  <c:v>9.5480894583452027</c:v>
                </c:pt>
                <c:pt idx="956">
                  <c:v>9.558089458354516</c:v>
                </c:pt>
                <c:pt idx="957">
                  <c:v>9.5680884583562147</c:v>
                </c:pt>
                <c:pt idx="958">
                  <c:v>9.5780874583579134</c:v>
                </c:pt>
                <c:pt idx="959">
                  <c:v>9.5880874583381228</c:v>
                </c:pt>
                <c:pt idx="960">
                  <c:v>9.5980864583398215</c:v>
                </c:pt>
                <c:pt idx="961">
                  <c:v>9.6080854583415203</c:v>
                </c:pt>
                <c:pt idx="962">
                  <c:v>9.6180854583508335</c:v>
                </c:pt>
                <c:pt idx="963">
                  <c:v>9.6280844583525322</c:v>
                </c:pt>
                <c:pt idx="964">
                  <c:v>9.638083458354231</c:v>
                </c:pt>
                <c:pt idx="965">
                  <c:v>9.6480834583344404</c:v>
                </c:pt>
                <c:pt idx="966">
                  <c:v>9.6580824583361391</c:v>
                </c:pt>
                <c:pt idx="967">
                  <c:v>9.6680814583378378</c:v>
                </c:pt>
                <c:pt idx="968">
                  <c:v>9.6780814583471511</c:v>
                </c:pt>
                <c:pt idx="969">
                  <c:v>9.6880804583488498</c:v>
                </c:pt>
                <c:pt idx="970">
                  <c:v>9.6980794583505485</c:v>
                </c:pt>
                <c:pt idx="971">
                  <c:v>9.7080794583307579</c:v>
                </c:pt>
                <c:pt idx="972">
                  <c:v>9.7180784583324566</c:v>
                </c:pt>
                <c:pt idx="973">
                  <c:v>9.7280774583341554</c:v>
                </c:pt>
                <c:pt idx="974">
                  <c:v>9.7380774583434686</c:v>
                </c:pt>
                <c:pt idx="975">
                  <c:v>9.7480764583451673</c:v>
                </c:pt>
                <c:pt idx="976">
                  <c:v>9.7580754583468661</c:v>
                </c:pt>
                <c:pt idx="977">
                  <c:v>9.7680744583485648</c:v>
                </c:pt>
                <c:pt idx="978">
                  <c:v>9.778074458357878</c:v>
                </c:pt>
                <c:pt idx="979">
                  <c:v>9.7880734583304729</c:v>
                </c:pt>
                <c:pt idx="980">
                  <c:v>9.7980724583321717</c:v>
                </c:pt>
                <c:pt idx="981">
                  <c:v>9.8080724583414849</c:v>
                </c:pt>
                <c:pt idx="982">
                  <c:v>9.8180714583431836</c:v>
                </c:pt>
                <c:pt idx="983">
                  <c:v>9.8280704583448824</c:v>
                </c:pt>
                <c:pt idx="984">
                  <c:v>9.8380704583541956</c:v>
                </c:pt>
                <c:pt idx="985">
                  <c:v>9.8480694583558943</c:v>
                </c:pt>
                <c:pt idx="986">
                  <c:v>9.858068458357593</c:v>
                </c:pt>
                <c:pt idx="987">
                  <c:v>9.8680684583378024</c:v>
                </c:pt>
                <c:pt idx="988">
                  <c:v>9.8780674583395012</c:v>
                </c:pt>
                <c:pt idx="989">
                  <c:v>9.8880664583411999</c:v>
                </c:pt>
                <c:pt idx="990">
                  <c:v>9.8980664583505131</c:v>
                </c:pt>
                <c:pt idx="991">
                  <c:v>9.9080654583522119</c:v>
                </c:pt>
                <c:pt idx="992">
                  <c:v>9.9180644583539106</c:v>
                </c:pt>
                <c:pt idx="993">
                  <c:v>9.92806445833412</c:v>
                </c:pt>
                <c:pt idx="994">
                  <c:v>9.9380634583358187</c:v>
                </c:pt>
                <c:pt idx="995">
                  <c:v>9.9480624583375175</c:v>
                </c:pt>
                <c:pt idx="996">
                  <c:v>9.9580624583468307</c:v>
                </c:pt>
                <c:pt idx="997">
                  <c:v>9.9680614583485294</c:v>
                </c:pt>
                <c:pt idx="998">
                  <c:v>9.9780604583502281</c:v>
                </c:pt>
                <c:pt idx="999">
                  <c:v>9.9880604583304375</c:v>
                </c:pt>
                <c:pt idx="1000">
                  <c:v>9.9980594583321363</c:v>
                </c:pt>
                <c:pt idx="1001">
                  <c:v>10.008058458333835</c:v>
                </c:pt>
                <c:pt idx="1002">
                  <c:v>10.018058458343148</c:v>
                </c:pt>
                <c:pt idx="1003">
                  <c:v>10.028057458344847</c:v>
                </c:pt>
                <c:pt idx="1004">
                  <c:v>10.038056458346546</c:v>
                </c:pt>
                <c:pt idx="1005">
                  <c:v>10.048056458355859</c:v>
                </c:pt>
                <c:pt idx="1006">
                  <c:v>10.058055458357558</c:v>
                </c:pt>
                <c:pt idx="1007">
                  <c:v>10.068054458359256</c:v>
                </c:pt>
                <c:pt idx="1008">
                  <c:v>10.078054458339466</c:v>
                </c:pt>
                <c:pt idx="1009">
                  <c:v>10.088053458341165</c:v>
                </c:pt>
                <c:pt idx="1010">
                  <c:v>10.098052458342863</c:v>
                </c:pt>
                <c:pt idx="1011">
                  <c:v>10.108052458352176</c:v>
                </c:pt>
                <c:pt idx="1012">
                  <c:v>10.118051458353875</c:v>
                </c:pt>
                <c:pt idx="1013">
                  <c:v>10.128053500025999</c:v>
                </c:pt>
                <c:pt idx="1014">
                  <c:v>10.138053500006208</c:v>
                </c:pt>
                <c:pt idx="1015">
                  <c:v>10.148052500007907</c:v>
                </c:pt>
                <c:pt idx="1016">
                  <c:v>10.158051500009606</c:v>
                </c:pt>
                <c:pt idx="1017">
                  <c:v>10.168051500018919</c:v>
                </c:pt>
                <c:pt idx="1018">
                  <c:v>10.178050500020618</c:v>
                </c:pt>
                <c:pt idx="1019">
                  <c:v>10.188049500022316</c:v>
                </c:pt>
                <c:pt idx="1020">
                  <c:v>10.198048500024015</c:v>
                </c:pt>
                <c:pt idx="1021">
                  <c:v>10.208048500004224</c:v>
                </c:pt>
                <c:pt idx="1022">
                  <c:v>10.218047500005923</c:v>
                </c:pt>
                <c:pt idx="1023">
                  <c:v>10.228046500007622</c:v>
                </c:pt>
                <c:pt idx="1024">
                  <c:v>10.238046500016935</c:v>
                </c:pt>
                <c:pt idx="1025">
                  <c:v>10.248045500018634</c:v>
                </c:pt>
                <c:pt idx="1026">
                  <c:v>10.258044500020333</c:v>
                </c:pt>
                <c:pt idx="1027">
                  <c:v>10.268044500000542</c:v>
                </c:pt>
                <c:pt idx="1028">
                  <c:v>10.278043500002241</c:v>
                </c:pt>
                <c:pt idx="1029">
                  <c:v>10.288042500003939</c:v>
                </c:pt>
                <c:pt idx="1030">
                  <c:v>10.298042500013253</c:v>
                </c:pt>
                <c:pt idx="1031">
                  <c:v>10.308041500014951</c:v>
                </c:pt>
                <c:pt idx="1032">
                  <c:v>10.31804050001665</c:v>
                </c:pt>
                <c:pt idx="1033">
                  <c:v>10.328040500025963</c:v>
                </c:pt>
                <c:pt idx="1034">
                  <c:v>10.338039499998558</c:v>
                </c:pt>
                <c:pt idx="1035">
                  <c:v>10.348038500000257</c:v>
                </c:pt>
                <c:pt idx="1036">
                  <c:v>10.35803850000957</c:v>
                </c:pt>
                <c:pt idx="1037">
                  <c:v>10.368037500011269</c:v>
                </c:pt>
                <c:pt idx="1038">
                  <c:v>10.378036500012968</c:v>
                </c:pt>
                <c:pt idx="1039">
                  <c:v>10.388036500022281</c:v>
                </c:pt>
                <c:pt idx="1040">
                  <c:v>10.39803550002398</c:v>
                </c:pt>
                <c:pt idx="1041">
                  <c:v>10.408034500025678</c:v>
                </c:pt>
                <c:pt idx="1042">
                  <c:v>10.418034500005888</c:v>
                </c:pt>
                <c:pt idx="1043">
                  <c:v>10.428033500007587</c:v>
                </c:pt>
                <c:pt idx="1044">
                  <c:v>10.438032500009285</c:v>
                </c:pt>
                <c:pt idx="1045">
                  <c:v>10.448032500018599</c:v>
                </c:pt>
                <c:pt idx="1046">
                  <c:v>10.458031500020297</c:v>
                </c:pt>
                <c:pt idx="1047">
                  <c:v>10.468030500021996</c:v>
                </c:pt>
                <c:pt idx="1048">
                  <c:v>10.478030500002205</c:v>
                </c:pt>
                <c:pt idx="1049">
                  <c:v>10.488029500003904</c:v>
                </c:pt>
                <c:pt idx="1050">
                  <c:v>10.498028500005603</c:v>
                </c:pt>
                <c:pt idx="1051">
                  <c:v>10.508028500014916</c:v>
                </c:pt>
                <c:pt idx="1052">
                  <c:v>10.518027500016615</c:v>
                </c:pt>
                <c:pt idx="1053">
                  <c:v>10.528026500018314</c:v>
                </c:pt>
                <c:pt idx="1054">
                  <c:v>10.538026499998523</c:v>
                </c:pt>
                <c:pt idx="1055">
                  <c:v>10.548025500000222</c:v>
                </c:pt>
                <c:pt idx="1056">
                  <c:v>10.55802450000192</c:v>
                </c:pt>
                <c:pt idx="1057">
                  <c:v>10.568024500011234</c:v>
                </c:pt>
                <c:pt idx="1058">
                  <c:v>10.578023500012932</c:v>
                </c:pt>
                <c:pt idx="1059">
                  <c:v>10.588022500014631</c:v>
                </c:pt>
                <c:pt idx="1060">
                  <c:v>10.598022500023944</c:v>
                </c:pt>
                <c:pt idx="1061">
                  <c:v>10.608021500025643</c:v>
                </c:pt>
                <c:pt idx="1062">
                  <c:v>10.618020499998238</c:v>
                </c:pt>
                <c:pt idx="1063">
                  <c:v>10.628020500007551</c:v>
                </c:pt>
                <c:pt idx="1064">
                  <c:v>10.63801950000925</c:v>
                </c:pt>
                <c:pt idx="1065">
                  <c:v>10.648018500010949</c:v>
                </c:pt>
                <c:pt idx="1066">
                  <c:v>10.658018500020262</c:v>
                </c:pt>
                <c:pt idx="1067">
                  <c:v>10.668017500021961</c:v>
                </c:pt>
                <c:pt idx="1068">
                  <c:v>10.678016500023659</c:v>
                </c:pt>
                <c:pt idx="1069">
                  <c:v>10.688016500003869</c:v>
                </c:pt>
                <c:pt idx="1070">
                  <c:v>10.698015500005567</c:v>
                </c:pt>
                <c:pt idx="1071">
                  <c:v>10.708014500007266</c:v>
                </c:pt>
                <c:pt idx="1072">
                  <c:v>10.718014500016579</c:v>
                </c:pt>
                <c:pt idx="1073">
                  <c:v>10.728013500018278</c:v>
                </c:pt>
                <c:pt idx="1074">
                  <c:v>10.738012500019977</c:v>
                </c:pt>
                <c:pt idx="1075">
                  <c:v>10.748012500000186</c:v>
                </c:pt>
                <c:pt idx="1076">
                  <c:v>10.758011500001885</c:v>
                </c:pt>
                <c:pt idx="1077">
                  <c:v>10.768010500003584</c:v>
                </c:pt>
                <c:pt idx="1078">
                  <c:v>10.778010500012897</c:v>
                </c:pt>
                <c:pt idx="1079">
                  <c:v>10.788009500014596</c:v>
                </c:pt>
                <c:pt idx="1080">
                  <c:v>10.798008500016294</c:v>
                </c:pt>
                <c:pt idx="1081">
                  <c:v>10.808008500025608</c:v>
                </c:pt>
                <c:pt idx="1082">
                  <c:v>10.818007499998203</c:v>
                </c:pt>
                <c:pt idx="1083">
                  <c:v>10.828006499999901</c:v>
                </c:pt>
                <c:pt idx="1084">
                  <c:v>10.838006500009215</c:v>
                </c:pt>
                <c:pt idx="1085">
                  <c:v>10.848005500010913</c:v>
                </c:pt>
                <c:pt idx="1086">
                  <c:v>10.858004500012612</c:v>
                </c:pt>
                <c:pt idx="1087">
                  <c:v>10.868003500014311</c:v>
                </c:pt>
                <c:pt idx="1088">
                  <c:v>10.878003500023624</c:v>
                </c:pt>
                <c:pt idx="1089">
                  <c:v>10.888002500025323</c:v>
                </c:pt>
                <c:pt idx="1090">
                  <c:v>10.898001499997918</c:v>
                </c:pt>
                <c:pt idx="1091">
                  <c:v>10.908001500007231</c:v>
                </c:pt>
                <c:pt idx="1092">
                  <c:v>10.91800050000893</c:v>
                </c:pt>
                <c:pt idx="1093">
                  <c:v>10.927999500010628</c:v>
                </c:pt>
                <c:pt idx="1094">
                  <c:v>10.937999500019941</c:v>
                </c:pt>
                <c:pt idx="1095">
                  <c:v>10.94799850002164</c:v>
                </c:pt>
                <c:pt idx="1096">
                  <c:v>10.957997500023339</c:v>
                </c:pt>
                <c:pt idx="1097">
                  <c:v>10.967997500003548</c:v>
                </c:pt>
                <c:pt idx="1098">
                  <c:v>10.977996500005247</c:v>
                </c:pt>
                <c:pt idx="1099">
                  <c:v>10.98799650001456</c:v>
                </c:pt>
                <c:pt idx="1100">
                  <c:v>10.997995500016259</c:v>
                </c:pt>
                <c:pt idx="1101">
                  <c:v>11.007994500017958</c:v>
                </c:pt>
                <c:pt idx="1102">
                  <c:v>11.017993500019656</c:v>
                </c:pt>
                <c:pt idx="1103">
                  <c:v>11.027993499999866</c:v>
                </c:pt>
                <c:pt idx="1104">
                  <c:v>11.037992500001565</c:v>
                </c:pt>
                <c:pt idx="1105">
                  <c:v>11.047991500003263</c:v>
                </c:pt>
                <c:pt idx="1106">
                  <c:v>11.057991500012577</c:v>
                </c:pt>
                <c:pt idx="1107">
                  <c:v>11.067990500014275</c:v>
                </c:pt>
                <c:pt idx="1108">
                  <c:v>11.077989500015974</c:v>
                </c:pt>
                <c:pt idx="1109">
                  <c:v>11.087989500025287</c:v>
                </c:pt>
                <c:pt idx="1110">
                  <c:v>11.097988499997882</c:v>
                </c:pt>
                <c:pt idx="1111">
                  <c:v>11.107987499999581</c:v>
                </c:pt>
                <c:pt idx="1112">
                  <c:v>11.117987500008894</c:v>
                </c:pt>
                <c:pt idx="1113">
                  <c:v>11.127983083337313</c:v>
                </c:pt>
                <c:pt idx="1114">
                  <c:v>11.137982083339011</c:v>
                </c:pt>
                <c:pt idx="1115">
                  <c:v>11.147982083348325</c:v>
                </c:pt>
                <c:pt idx="1116">
                  <c:v>11.157981083350023</c:v>
                </c:pt>
                <c:pt idx="1117">
                  <c:v>11.167980083351722</c:v>
                </c:pt>
                <c:pt idx="1118">
                  <c:v>11.177980083331931</c:v>
                </c:pt>
                <c:pt idx="1119">
                  <c:v>11.18797908333363</c:v>
                </c:pt>
                <c:pt idx="1120">
                  <c:v>11.197978083335329</c:v>
                </c:pt>
                <c:pt idx="1121">
                  <c:v>11.207978083344642</c:v>
                </c:pt>
                <c:pt idx="1122">
                  <c:v>11.217977083346341</c:v>
                </c:pt>
                <c:pt idx="1123">
                  <c:v>11.22797608334804</c:v>
                </c:pt>
                <c:pt idx="1124">
                  <c:v>11.237976083357353</c:v>
                </c:pt>
                <c:pt idx="1125">
                  <c:v>11.247975083359051</c:v>
                </c:pt>
                <c:pt idx="1126">
                  <c:v>11.257974083331646</c:v>
                </c:pt>
                <c:pt idx="1127">
                  <c:v>11.26797408334096</c:v>
                </c:pt>
                <c:pt idx="1128">
                  <c:v>11.277973083342658</c:v>
                </c:pt>
                <c:pt idx="1129">
                  <c:v>11.287972083344357</c:v>
                </c:pt>
                <c:pt idx="1130">
                  <c:v>11.29797208335367</c:v>
                </c:pt>
                <c:pt idx="1131">
                  <c:v>11.307971083355369</c:v>
                </c:pt>
                <c:pt idx="1132">
                  <c:v>11.317970083357068</c:v>
                </c:pt>
                <c:pt idx="1133">
                  <c:v>11.327970083337277</c:v>
                </c:pt>
                <c:pt idx="1134">
                  <c:v>11.337969083338976</c:v>
                </c:pt>
                <c:pt idx="1135">
                  <c:v>11.347968083340675</c:v>
                </c:pt>
                <c:pt idx="1136">
                  <c:v>11.357968083349988</c:v>
                </c:pt>
                <c:pt idx="1137">
                  <c:v>11.367967083351687</c:v>
                </c:pt>
                <c:pt idx="1138">
                  <c:v>11.377966083353385</c:v>
                </c:pt>
                <c:pt idx="1139">
                  <c:v>11.387966083333595</c:v>
                </c:pt>
                <c:pt idx="1140">
                  <c:v>11.397965083335293</c:v>
                </c:pt>
                <c:pt idx="1141">
                  <c:v>11.407964083336992</c:v>
                </c:pt>
                <c:pt idx="1142">
                  <c:v>11.417964083346305</c:v>
                </c:pt>
                <c:pt idx="1143">
                  <c:v>11.427963083348004</c:v>
                </c:pt>
                <c:pt idx="1144">
                  <c:v>11.437962083349703</c:v>
                </c:pt>
                <c:pt idx="1145">
                  <c:v>11.447962083359016</c:v>
                </c:pt>
                <c:pt idx="1146">
                  <c:v>11.457961083331611</c:v>
                </c:pt>
                <c:pt idx="1147">
                  <c:v>11.46796008333331</c:v>
                </c:pt>
                <c:pt idx="1148">
                  <c:v>11.477960083342623</c:v>
                </c:pt>
                <c:pt idx="1149">
                  <c:v>11.487959083344322</c:v>
                </c:pt>
                <c:pt idx="1150">
                  <c:v>11.49795808334602</c:v>
                </c:pt>
                <c:pt idx="1151">
                  <c:v>11.507958083355334</c:v>
                </c:pt>
                <c:pt idx="1152">
                  <c:v>11.517957083357032</c:v>
                </c:pt>
                <c:pt idx="1153">
                  <c:v>11.527956083358731</c:v>
                </c:pt>
                <c:pt idx="1154">
                  <c:v>11.537956083338941</c:v>
                </c:pt>
                <c:pt idx="1155">
                  <c:v>11.547955083340639</c:v>
                </c:pt>
                <c:pt idx="1156">
                  <c:v>11.557954083342338</c:v>
                </c:pt>
                <c:pt idx="1157">
                  <c:v>11.567954083351651</c:v>
                </c:pt>
                <c:pt idx="1158">
                  <c:v>11.57795308335335</c:v>
                </c:pt>
                <c:pt idx="1159">
                  <c:v>11.587952083355049</c:v>
                </c:pt>
                <c:pt idx="1160">
                  <c:v>11.597952083335258</c:v>
                </c:pt>
                <c:pt idx="1161">
                  <c:v>11.607951083336957</c:v>
                </c:pt>
                <c:pt idx="1162">
                  <c:v>11.617950083338656</c:v>
                </c:pt>
                <c:pt idx="1163">
                  <c:v>11.627950083347969</c:v>
                </c:pt>
                <c:pt idx="1164">
                  <c:v>11.637949083349667</c:v>
                </c:pt>
                <c:pt idx="1165">
                  <c:v>11.647948083351366</c:v>
                </c:pt>
                <c:pt idx="1166">
                  <c:v>11.657948083331576</c:v>
                </c:pt>
                <c:pt idx="1167">
                  <c:v>11.667947083333274</c:v>
                </c:pt>
                <c:pt idx="1168">
                  <c:v>11.677946083334973</c:v>
                </c:pt>
                <c:pt idx="1169">
                  <c:v>11.687946083344286</c:v>
                </c:pt>
                <c:pt idx="1170">
                  <c:v>11.697945083345985</c:v>
                </c:pt>
                <c:pt idx="1171">
                  <c:v>11.707944083347684</c:v>
                </c:pt>
                <c:pt idx="1172">
                  <c:v>11.717944083356997</c:v>
                </c:pt>
                <c:pt idx="1173">
                  <c:v>11.727943083358696</c:v>
                </c:pt>
                <c:pt idx="1174">
                  <c:v>11.737942083331291</c:v>
                </c:pt>
                <c:pt idx="1175">
                  <c:v>11.747942083340604</c:v>
                </c:pt>
                <c:pt idx="1176">
                  <c:v>11.757941083342303</c:v>
                </c:pt>
                <c:pt idx="1177">
                  <c:v>11.767940083344001</c:v>
                </c:pt>
                <c:pt idx="1178">
                  <c:v>11.777940083353315</c:v>
                </c:pt>
                <c:pt idx="1179">
                  <c:v>11.787939083355013</c:v>
                </c:pt>
                <c:pt idx="1180">
                  <c:v>11.797938083356712</c:v>
                </c:pt>
                <c:pt idx="1181">
                  <c:v>11.807938083336921</c:v>
                </c:pt>
                <c:pt idx="1182">
                  <c:v>11.81793708333862</c:v>
                </c:pt>
                <c:pt idx="1183">
                  <c:v>11.827936083340319</c:v>
                </c:pt>
                <c:pt idx="1184">
                  <c:v>11.837936083349632</c:v>
                </c:pt>
                <c:pt idx="1185">
                  <c:v>11.847935083351331</c:v>
                </c:pt>
                <c:pt idx="1186">
                  <c:v>11.85793408335303</c:v>
                </c:pt>
                <c:pt idx="1187">
                  <c:v>11.867934083333239</c:v>
                </c:pt>
                <c:pt idx="1188">
                  <c:v>11.877933083334938</c:v>
                </c:pt>
                <c:pt idx="1189">
                  <c:v>11.887932083336636</c:v>
                </c:pt>
                <c:pt idx="1190">
                  <c:v>11.89793208334595</c:v>
                </c:pt>
                <c:pt idx="1191">
                  <c:v>11.907931083347648</c:v>
                </c:pt>
                <c:pt idx="1192">
                  <c:v>11.917930083349347</c:v>
                </c:pt>
                <c:pt idx="1193">
                  <c:v>11.92793008335866</c:v>
                </c:pt>
                <c:pt idx="1194">
                  <c:v>11.937929083331255</c:v>
                </c:pt>
                <c:pt idx="1195">
                  <c:v>11.947928083332954</c:v>
                </c:pt>
                <c:pt idx="1196">
                  <c:v>11.957928083342267</c:v>
                </c:pt>
                <c:pt idx="1197">
                  <c:v>11.967927083343966</c:v>
                </c:pt>
                <c:pt idx="1198">
                  <c:v>11.977926083345665</c:v>
                </c:pt>
                <c:pt idx="1199">
                  <c:v>11.987926083354978</c:v>
                </c:pt>
                <c:pt idx="1200">
                  <c:v>11.997925083356677</c:v>
                </c:pt>
                <c:pt idx="1201">
                  <c:v>12.007924083358375</c:v>
                </c:pt>
                <c:pt idx="1202">
                  <c:v>12.017924083338585</c:v>
                </c:pt>
                <c:pt idx="1203">
                  <c:v>12.027923083340283</c:v>
                </c:pt>
                <c:pt idx="1204">
                  <c:v>12.037922083341982</c:v>
                </c:pt>
                <c:pt idx="1205">
                  <c:v>12.047922083351295</c:v>
                </c:pt>
                <c:pt idx="1206">
                  <c:v>12.057921083352994</c:v>
                </c:pt>
                <c:pt idx="1207">
                  <c:v>12.067920083354693</c:v>
                </c:pt>
                <c:pt idx="1208">
                  <c:v>12.077920083334902</c:v>
                </c:pt>
                <c:pt idx="1209">
                  <c:v>12.087919083336601</c:v>
                </c:pt>
                <c:pt idx="1210">
                  <c:v>12.0979180833383</c:v>
                </c:pt>
                <c:pt idx="1211">
                  <c:v>12.107918083347613</c:v>
                </c:pt>
                <c:pt idx="1212">
                  <c:v>12.117917083349312</c:v>
                </c:pt>
                <c:pt idx="1213">
                  <c:v>12.127916583354818</c:v>
                </c:pt>
                <c:pt idx="1214">
                  <c:v>12.137916583335027</c:v>
                </c:pt>
                <c:pt idx="1215">
                  <c:v>12.147915583336726</c:v>
                </c:pt>
                <c:pt idx="1216">
                  <c:v>12.157914583338425</c:v>
                </c:pt>
                <c:pt idx="1217">
                  <c:v>12.167914583347738</c:v>
                </c:pt>
                <c:pt idx="1218">
                  <c:v>12.177913583349437</c:v>
                </c:pt>
                <c:pt idx="1219">
                  <c:v>12.187912583351135</c:v>
                </c:pt>
                <c:pt idx="1220">
                  <c:v>12.197912583331345</c:v>
                </c:pt>
                <c:pt idx="1221">
                  <c:v>12.207911583333043</c:v>
                </c:pt>
                <c:pt idx="1222">
                  <c:v>12.217910583334742</c:v>
                </c:pt>
                <c:pt idx="1223">
                  <c:v>12.227910583344055</c:v>
                </c:pt>
                <c:pt idx="1224">
                  <c:v>12.237909583345754</c:v>
                </c:pt>
                <c:pt idx="1225">
                  <c:v>12.247908583347453</c:v>
                </c:pt>
                <c:pt idx="1226">
                  <c:v>12.257908583356766</c:v>
                </c:pt>
                <c:pt idx="1227">
                  <c:v>12.267907583358465</c:v>
                </c:pt>
                <c:pt idx="1228">
                  <c:v>12.27790658333106</c:v>
                </c:pt>
                <c:pt idx="1229">
                  <c:v>12.287906583340373</c:v>
                </c:pt>
                <c:pt idx="1230">
                  <c:v>12.297905583342072</c:v>
                </c:pt>
                <c:pt idx="1231">
                  <c:v>12.30790458334377</c:v>
                </c:pt>
                <c:pt idx="1232">
                  <c:v>12.317904583353084</c:v>
                </c:pt>
                <c:pt idx="1233">
                  <c:v>12.327903583354782</c:v>
                </c:pt>
                <c:pt idx="1234">
                  <c:v>12.337902583356481</c:v>
                </c:pt>
                <c:pt idx="1235">
                  <c:v>12.34790258333669</c:v>
                </c:pt>
                <c:pt idx="1236">
                  <c:v>12.357901583338389</c:v>
                </c:pt>
                <c:pt idx="1237">
                  <c:v>12.367900583340088</c:v>
                </c:pt>
                <c:pt idx="1238">
                  <c:v>12.377900583349401</c:v>
                </c:pt>
                <c:pt idx="1239">
                  <c:v>12.3878995833511</c:v>
                </c:pt>
                <c:pt idx="1240">
                  <c:v>12.397898583352799</c:v>
                </c:pt>
                <c:pt idx="1241">
                  <c:v>12.407898583333008</c:v>
                </c:pt>
                <c:pt idx="1242">
                  <c:v>12.417897583334707</c:v>
                </c:pt>
                <c:pt idx="1243">
                  <c:v>12.427896583336405</c:v>
                </c:pt>
                <c:pt idx="1244">
                  <c:v>12.437896583345719</c:v>
                </c:pt>
                <c:pt idx="1245">
                  <c:v>12.447895583347417</c:v>
                </c:pt>
                <c:pt idx="1246">
                  <c:v>12.457894583349116</c:v>
                </c:pt>
                <c:pt idx="1247">
                  <c:v>12.467894583358429</c:v>
                </c:pt>
                <c:pt idx="1248">
                  <c:v>12.477893583331024</c:v>
                </c:pt>
                <c:pt idx="1249">
                  <c:v>12.487892583332723</c:v>
                </c:pt>
                <c:pt idx="1250">
                  <c:v>12.497892583342036</c:v>
                </c:pt>
                <c:pt idx="1251">
                  <c:v>12.507891583343735</c:v>
                </c:pt>
                <c:pt idx="1252">
                  <c:v>12.517890583345434</c:v>
                </c:pt>
                <c:pt idx="1253">
                  <c:v>12.527890583354747</c:v>
                </c:pt>
                <c:pt idx="1254">
                  <c:v>12.537889583356446</c:v>
                </c:pt>
                <c:pt idx="1255">
                  <c:v>12.547888583358144</c:v>
                </c:pt>
                <c:pt idx="1256">
                  <c:v>12.557888583338354</c:v>
                </c:pt>
                <c:pt idx="1257">
                  <c:v>12.567887583340053</c:v>
                </c:pt>
                <c:pt idx="1258">
                  <c:v>12.577886583341751</c:v>
                </c:pt>
                <c:pt idx="1259">
                  <c:v>12.587886583351064</c:v>
                </c:pt>
                <c:pt idx="1260">
                  <c:v>12.597885583352763</c:v>
                </c:pt>
                <c:pt idx="1261">
                  <c:v>12.607884583354462</c:v>
                </c:pt>
                <c:pt idx="1262">
                  <c:v>12.617884583334671</c:v>
                </c:pt>
                <c:pt idx="1263">
                  <c:v>12.62788358333637</c:v>
                </c:pt>
                <c:pt idx="1264">
                  <c:v>12.637882583338069</c:v>
                </c:pt>
                <c:pt idx="1265">
                  <c:v>12.647882583347382</c:v>
                </c:pt>
                <c:pt idx="1266">
                  <c:v>12.657881583349081</c:v>
                </c:pt>
                <c:pt idx="1267">
                  <c:v>12.667880583350779</c:v>
                </c:pt>
                <c:pt idx="1268">
                  <c:v>12.677880583330989</c:v>
                </c:pt>
                <c:pt idx="1269">
                  <c:v>12.687879583332688</c:v>
                </c:pt>
                <c:pt idx="1270">
                  <c:v>12.697878583334386</c:v>
                </c:pt>
                <c:pt idx="1271">
                  <c:v>12.7078785833437</c:v>
                </c:pt>
                <c:pt idx="1272">
                  <c:v>12.717877583345398</c:v>
                </c:pt>
                <c:pt idx="1273">
                  <c:v>12.727876583347097</c:v>
                </c:pt>
                <c:pt idx="1274">
                  <c:v>12.73787658335641</c:v>
                </c:pt>
                <c:pt idx="1275">
                  <c:v>12.747875583358109</c:v>
                </c:pt>
                <c:pt idx="1276">
                  <c:v>12.757874583330704</c:v>
                </c:pt>
                <c:pt idx="1277">
                  <c:v>12.767874583340017</c:v>
                </c:pt>
                <c:pt idx="1278">
                  <c:v>12.777873583341716</c:v>
                </c:pt>
                <c:pt idx="1279">
                  <c:v>12.787872583343415</c:v>
                </c:pt>
                <c:pt idx="1280">
                  <c:v>12.797872583352728</c:v>
                </c:pt>
                <c:pt idx="1281">
                  <c:v>12.807871583354427</c:v>
                </c:pt>
                <c:pt idx="1282">
                  <c:v>12.817871583334636</c:v>
                </c:pt>
                <c:pt idx="1283">
                  <c:v>12.827870583336335</c:v>
                </c:pt>
                <c:pt idx="1284">
                  <c:v>12.837869583338033</c:v>
                </c:pt>
                <c:pt idx="1285">
                  <c:v>12.847869583347347</c:v>
                </c:pt>
                <c:pt idx="1286">
                  <c:v>12.857868583349045</c:v>
                </c:pt>
                <c:pt idx="1287">
                  <c:v>12.867867583350744</c:v>
                </c:pt>
                <c:pt idx="1288">
                  <c:v>12.877867583330953</c:v>
                </c:pt>
                <c:pt idx="1289">
                  <c:v>12.887866583332652</c:v>
                </c:pt>
                <c:pt idx="1290">
                  <c:v>12.897865583334351</c:v>
                </c:pt>
                <c:pt idx="1291">
                  <c:v>12.907865583343664</c:v>
                </c:pt>
                <c:pt idx="1292">
                  <c:v>12.917864583345363</c:v>
                </c:pt>
                <c:pt idx="1293">
                  <c:v>12.927863583347062</c:v>
                </c:pt>
                <c:pt idx="1294">
                  <c:v>12.937863583356375</c:v>
                </c:pt>
                <c:pt idx="1295">
                  <c:v>12.947862583358074</c:v>
                </c:pt>
                <c:pt idx="1296">
                  <c:v>12.957861583330669</c:v>
                </c:pt>
                <c:pt idx="1297">
                  <c:v>12.967861583339982</c:v>
                </c:pt>
                <c:pt idx="1298">
                  <c:v>12.97786058334168</c:v>
                </c:pt>
                <c:pt idx="1299">
                  <c:v>12.987859583343379</c:v>
                </c:pt>
                <c:pt idx="1300">
                  <c:v>12.997859583352692</c:v>
                </c:pt>
                <c:pt idx="1301">
                  <c:v>13.007858583354391</c:v>
                </c:pt>
                <c:pt idx="1302">
                  <c:v>13.01785758335609</c:v>
                </c:pt>
                <c:pt idx="1303">
                  <c:v>13.027857583336299</c:v>
                </c:pt>
                <c:pt idx="1304">
                  <c:v>13.037856583337998</c:v>
                </c:pt>
                <c:pt idx="1305">
                  <c:v>13.047855583339697</c:v>
                </c:pt>
                <c:pt idx="1306">
                  <c:v>13.05785558334901</c:v>
                </c:pt>
                <c:pt idx="1307">
                  <c:v>13.067854583350709</c:v>
                </c:pt>
                <c:pt idx="1308">
                  <c:v>13.077853583352407</c:v>
                </c:pt>
                <c:pt idx="1309">
                  <c:v>13.087853583332617</c:v>
                </c:pt>
                <c:pt idx="1310">
                  <c:v>13.097852583334316</c:v>
                </c:pt>
                <c:pt idx="1311">
                  <c:v>13.107851583336014</c:v>
                </c:pt>
                <c:pt idx="1312">
                  <c:v>13.117851583345328</c:v>
                </c:pt>
                <c:pt idx="1313">
                  <c:v>13.127850000018952</c:v>
                </c:pt>
                <c:pt idx="1314">
                  <c:v>13.137849000020651</c:v>
                </c:pt>
                <c:pt idx="1315">
                  <c:v>13.147849000000861</c:v>
                </c:pt>
                <c:pt idx="1316">
                  <c:v>13.157848000002559</c:v>
                </c:pt>
                <c:pt idx="1317">
                  <c:v>13.167847000004258</c:v>
                </c:pt>
                <c:pt idx="1318">
                  <c:v>13.177847000013571</c:v>
                </c:pt>
                <c:pt idx="1319">
                  <c:v>13.18784600001527</c:v>
                </c:pt>
                <c:pt idx="1320">
                  <c:v>13.197845000016969</c:v>
                </c:pt>
                <c:pt idx="1321">
                  <c:v>13.207844999997178</c:v>
                </c:pt>
                <c:pt idx="1322">
                  <c:v>13.217843999998877</c:v>
                </c:pt>
                <c:pt idx="1323">
                  <c:v>13.227843000000576</c:v>
                </c:pt>
                <c:pt idx="1324">
                  <c:v>13.237843000009889</c:v>
                </c:pt>
                <c:pt idx="1325">
                  <c:v>13.247842000011588</c:v>
                </c:pt>
                <c:pt idx="1326">
                  <c:v>13.257841000013286</c:v>
                </c:pt>
                <c:pt idx="1327">
                  <c:v>13.267841000022599</c:v>
                </c:pt>
                <c:pt idx="1328">
                  <c:v>13.277840000024298</c:v>
                </c:pt>
                <c:pt idx="1329">
                  <c:v>13.287839000025997</c:v>
                </c:pt>
                <c:pt idx="1330">
                  <c:v>13.297839000006206</c:v>
                </c:pt>
                <c:pt idx="1331">
                  <c:v>13.307838000007905</c:v>
                </c:pt>
                <c:pt idx="1332">
                  <c:v>13.317837000009604</c:v>
                </c:pt>
                <c:pt idx="1333">
                  <c:v>13.327837000018917</c:v>
                </c:pt>
                <c:pt idx="1334">
                  <c:v>13.337836000020616</c:v>
                </c:pt>
                <c:pt idx="1335">
                  <c:v>13.347836000000825</c:v>
                </c:pt>
                <c:pt idx="1336">
                  <c:v>13.357835000002524</c:v>
                </c:pt>
                <c:pt idx="1337">
                  <c:v>13.367834000004223</c:v>
                </c:pt>
                <c:pt idx="1338">
                  <c:v>13.377834000013536</c:v>
                </c:pt>
                <c:pt idx="1339">
                  <c:v>13.387833000015235</c:v>
                </c:pt>
                <c:pt idx="1340">
                  <c:v>13.397832000016933</c:v>
                </c:pt>
                <c:pt idx="1341">
                  <c:v>13.407831000018632</c:v>
                </c:pt>
                <c:pt idx="1342">
                  <c:v>13.417830999998841</c:v>
                </c:pt>
                <c:pt idx="1343">
                  <c:v>13.42783000000054</c:v>
                </c:pt>
                <c:pt idx="1344">
                  <c:v>13.437830000009853</c:v>
                </c:pt>
                <c:pt idx="1345">
                  <c:v>13.447829000011552</c:v>
                </c:pt>
                <c:pt idx="1346">
                  <c:v>13.457828000013251</c:v>
                </c:pt>
                <c:pt idx="1347">
                  <c:v>13.467828000022564</c:v>
                </c:pt>
                <c:pt idx="1348">
                  <c:v>13.477827000024263</c:v>
                </c:pt>
                <c:pt idx="1349">
                  <c:v>13.487826000025962</c:v>
                </c:pt>
                <c:pt idx="1350">
                  <c:v>13.497826000006171</c:v>
                </c:pt>
                <c:pt idx="1351">
                  <c:v>13.50782500000787</c:v>
                </c:pt>
                <c:pt idx="1352">
                  <c:v>13.517824000009568</c:v>
                </c:pt>
                <c:pt idx="1353">
                  <c:v>13.527824000018882</c:v>
                </c:pt>
                <c:pt idx="1354">
                  <c:v>13.53782300002058</c:v>
                </c:pt>
                <c:pt idx="1355">
                  <c:v>13.547822000022279</c:v>
                </c:pt>
                <c:pt idx="1356">
                  <c:v>13.557822000002488</c:v>
                </c:pt>
                <c:pt idx="1357">
                  <c:v>13.567821000004187</c:v>
                </c:pt>
                <c:pt idx="1358">
                  <c:v>13.577820000005886</c:v>
                </c:pt>
                <c:pt idx="1359">
                  <c:v>13.587820000015199</c:v>
                </c:pt>
                <c:pt idx="1360">
                  <c:v>13.597819000016898</c:v>
                </c:pt>
                <c:pt idx="1361">
                  <c:v>13.607818000018597</c:v>
                </c:pt>
                <c:pt idx="1362">
                  <c:v>13.617817999998806</c:v>
                </c:pt>
                <c:pt idx="1363">
                  <c:v>13.627817000000505</c:v>
                </c:pt>
                <c:pt idx="1364">
                  <c:v>13.637816000002204</c:v>
                </c:pt>
                <c:pt idx="1365">
                  <c:v>13.647816000011517</c:v>
                </c:pt>
                <c:pt idx="1366">
                  <c:v>13.657815000013215</c:v>
                </c:pt>
                <c:pt idx="1367">
                  <c:v>13.667814000014914</c:v>
                </c:pt>
                <c:pt idx="1368">
                  <c:v>13.677814000024227</c:v>
                </c:pt>
                <c:pt idx="1369">
                  <c:v>13.687813000025926</c:v>
                </c:pt>
                <c:pt idx="1370">
                  <c:v>13.697811999998521</c:v>
                </c:pt>
                <c:pt idx="1371">
                  <c:v>13.707812000007834</c:v>
                </c:pt>
                <c:pt idx="1372">
                  <c:v>13.717811000009533</c:v>
                </c:pt>
                <c:pt idx="1373">
                  <c:v>13.727810000011232</c:v>
                </c:pt>
                <c:pt idx="1374">
                  <c:v>13.737810000020545</c:v>
                </c:pt>
                <c:pt idx="1375">
                  <c:v>13.747809000022244</c:v>
                </c:pt>
                <c:pt idx="1376">
                  <c:v>13.757808000023942</c:v>
                </c:pt>
                <c:pt idx="1377">
                  <c:v>13.767808000004152</c:v>
                </c:pt>
                <c:pt idx="1378">
                  <c:v>13.777807000005851</c:v>
                </c:pt>
                <c:pt idx="1379">
                  <c:v>13.787806000007549</c:v>
                </c:pt>
                <c:pt idx="1380">
                  <c:v>13.797806000016863</c:v>
                </c:pt>
                <c:pt idx="1381">
                  <c:v>13.807805000018561</c:v>
                </c:pt>
                <c:pt idx="1382">
                  <c:v>13.817804999998771</c:v>
                </c:pt>
                <c:pt idx="1383">
                  <c:v>13.827804000000469</c:v>
                </c:pt>
                <c:pt idx="1384">
                  <c:v>13.837803000002168</c:v>
                </c:pt>
                <c:pt idx="1385">
                  <c:v>13.847803000011481</c:v>
                </c:pt>
                <c:pt idx="1386">
                  <c:v>13.85780200001318</c:v>
                </c:pt>
                <c:pt idx="1387">
                  <c:v>13.867801000014879</c:v>
                </c:pt>
                <c:pt idx="1388">
                  <c:v>13.877801000024192</c:v>
                </c:pt>
                <c:pt idx="1389">
                  <c:v>13.887800000025891</c:v>
                </c:pt>
                <c:pt idx="1390">
                  <c:v>13.897798999998486</c:v>
                </c:pt>
                <c:pt idx="1391">
                  <c:v>13.907799000007799</c:v>
                </c:pt>
                <c:pt idx="1392">
                  <c:v>13.917798000009498</c:v>
                </c:pt>
                <c:pt idx="1393">
                  <c:v>13.927797000011196</c:v>
                </c:pt>
                <c:pt idx="1394">
                  <c:v>13.93779700002051</c:v>
                </c:pt>
                <c:pt idx="1395">
                  <c:v>13.947796000022208</c:v>
                </c:pt>
                <c:pt idx="1396">
                  <c:v>13.957795000023907</c:v>
                </c:pt>
                <c:pt idx="1397">
                  <c:v>13.967795000004116</c:v>
                </c:pt>
                <c:pt idx="1398">
                  <c:v>13.977794000005815</c:v>
                </c:pt>
                <c:pt idx="1399">
                  <c:v>13.987793000007514</c:v>
                </c:pt>
                <c:pt idx="1400">
                  <c:v>13.997793000016827</c:v>
                </c:pt>
                <c:pt idx="1401">
                  <c:v>14.007792000018526</c:v>
                </c:pt>
                <c:pt idx="1402">
                  <c:v>14.017791000020225</c:v>
                </c:pt>
                <c:pt idx="1403">
                  <c:v>14.027791000000434</c:v>
                </c:pt>
                <c:pt idx="1404">
                  <c:v>14.037790000002133</c:v>
                </c:pt>
                <c:pt idx="1405">
                  <c:v>14.047789000003831</c:v>
                </c:pt>
                <c:pt idx="1406">
                  <c:v>14.057789000013145</c:v>
                </c:pt>
                <c:pt idx="1407">
                  <c:v>14.067788000014843</c:v>
                </c:pt>
                <c:pt idx="1408">
                  <c:v>14.077787000016542</c:v>
                </c:pt>
                <c:pt idx="1409">
                  <c:v>14.087787000025855</c:v>
                </c:pt>
                <c:pt idx="1410">
                  <c:v>14.09778599999845</c:v>
                </c:pt>
                <c:pt idx="1411">
                  <c:v>14.107785000000149</c:v>
                </c:pt>
                <c:pt idx="1412">
                  <c:v>14.117785000009462</c:v>
                </c:pt>
                <c:pt idx="1413">
                  <c:v>14.127784833341138</c:v>
                </c:pt>
                <c:pt idx="1414">
                  <c:v>14.137783833342837</c:v>
                </c:pt>
                <c:pt idx="1415">
                  <c:v>14.14778383335215</c:v>
                </c:pt>
                <c:pt idx="1416">
                  <c:v>14.157782833353849</c:v>
                </c:pt>
                <c:pt idx="1417">
                  <c:v>14.167782833334059</c:v>
                </c:pt>
                <c:pt idx="1418">
                  <c:v>14.177781833335757</c:v>
                </c:pt>
                <c:pt idx="1419">
                  <c:v>14.187780833337456</c:v>
                </c:pt>
                <c:pt idx="1420">
                  <c:v>14.197779833339155</c:v>
                </c:pt>
                <c:pt idx="1421">
                  <c:v>14.207779833348468</c:v>
                </c:pt>
                <c:pt idx="1422">
                  <c:v>14.217778833350167</c:v>
                </c:pt>
                <c:pt idx="1423">
                  <c:v>14.227778833330376</c:v>
                </c:pt>
                <c:pt idx="1424">
                  <c:v>14.237777833332075</c:v>
                </c:pt>
                <c:pt idx="1425">
                  <c:v>14.247776833333774</c:v>
                </c:pt>
                <c:pt idx="1426">
                  <c:v>14.257776833343087</c:v>
                </c:pt>
                <c:pt idx="1427">
                  <c:v>14.267775833344785</c:v>
                </c:pt>
                <c:pt idx="1428">
                  <c:v>14.277774833346484</c:v>
                </c:pt>
                <c:pt idx="1429">
                  <c:v>14.287774833355797</c:v>
                </c:pt>
                <c:pt idx="1430">
                  <c:v>14.297773833357496</c:v>
                </c:pt>
                <c:pt idx="1431">
                  <c:v>14.307772833359195</c:v>
                </c:pt>
                <c:pt idx="1432">
                  <c:v>14.317772833339404</c:v>
                </c:pt>
                <c:pt idx="1433">
                  <c:v>14.327771833341103</c:v>
                </c:pt>
                <c:pt idx="1434">
                  <c:v>14.337770833342802</c:v>
                </c:pt>
                <c:pt idx="1435">
                  <c:v>14.347770833352115</c:v>
                </c:pt>
                <c:pt idx="1436">
                  <c:v>14.357769833353814</c:v>
                </c:pt>
                <c:pt idx="1437">
                  <c:v>14.367768833355512</c:v>
                </c:pt>
                <c:pt idx="1438">
                  <c:v>14.377768833335722</c:v>
                </c:pt>
                <c:pt idx="1439">
                  <c:v>14.387767833337421</c:v>
                </c:pt>
                <c:pt idx="1440">
                  <c:v>14.397766833339119</c:v>
                </c:pt>
                <c:pt idx="1441">
                  <c:v>14.407766833348433</c:v>
                </c:pt>
                <c:pt idx="1442">
                  <c:v>14.417765833350131</c:v>
                </c:pt>
                <c:pt idx="1443">
                  <c:v>14.42776483335183</c:v>
                </c:pt>
                <c:pt idx="1444">
                  <c:v>14.437764833332039</c:v>
                </c:pt>
                <c:pt idx="1445">
                  <c:v>14.447763833333738</c:v>
                </c:pt>
                <c:pt idx="1446">
                  <c:v>14.457762833335437</c:v>
                </c:pt>
                <c:pt idx="1447">
                  <c:v>14.46776283334475</c:v>
                </c:pt>
                <c:pt idx="1448">
                  <c:v>14.477761833346449</c:v>
                </c:pt>
                <c:pt idx="1449">
                  <c:v>14.487761833355762</c:v>
                </c:pt>
                <c:pt idx="1450">
                  <c:v>14.497760833357461</c:v>
                </c:pt>
                <c:pt idx="1451">
                  <c:v>14.50775983335916</c:v>
                </c:pt>
                <c:pt idx="1452">
                  <c:v>14.517759833339369</c:v>
                </c:pt>
                <c:pt idx="1453">
                  <c:v>14.527758833341068</c:v>
                </c:pt>
                <c:pt idx="1454">
                  <c:v>14.537757833342766</c:v>
                </c:pt>
                <c:pt idx="1455">
                  <c:v>14.54775783335208</c:v>
                </c:pt>
                <c:pt idx="1456">
                  <c:v>14.557756833353778</c:v>
                </c:pt>
                <c:pt idx="1457">
                  <c:v>14.567755833355477</c:v>
                </c:pt>
                <c:pt idx="1458">
                  <c:v>14.577755833335686</c:v>
                </c:pt>
                <c:pt idx="1459">
                  <c:v>14.587754833337385</c:v>
                </c:pt>
                <c:pt idx="1460">
                  <c:v>14.597753833339084</c:v>
                </c:pt>
                <c:pt idx="1461">
                  <c:v>14.607753833348397</c:v>
                </c:pt>
                <c:pt idx="1462">
                  <c:v>14.617752833350096</c:v>
                </c:pt>
                <c:pt idx="1463">
                  <c:v>14.627751833351795</c:v>
                </c:pt>
                <c:pt idx="1464">
                  <c:v>14.637751833332004</c:v>
                </c:pt>
                <c:pt idx="1465">
                  <c:v>14.647750833333703</c:v>
                </c:pt>
                <c:pt idx="1466">
                  <c:v>14.657749833335401</c:v>
                </c:pt>
                <c:pt idx="1467">
                  <c:v>14.667749833344715</c:v>
                </c:pt>
                <c:pt idx="1468">
                  <c:v>14.677748833346413</c:v>
                </c:pt>
                <c:pt idx="1469">
                  <c:v>14.687747833348112</c:v>
                </c:pt>
                <c:pt idx="1470">
                  <c:v>14.697747833357425</c:v>
                </c:pt>
                <c:pt idx="1471">
                  <c:v>14.707746833359124</c:v>
                </c:pt>
                <c:pt idx="1472">
                  <c:v>14.717745833331719</c:v>
                </c:pt>
                <c:pt idx="1473">
                  <c:v>14.727745833341032</c:v>
                </c:pt>
                <c:pt idx="1474">
                  <c:v>14.737744833342731</c:v>
                </c:pt>
                <c:pt idx="1475">
                  <c:v>14.74774383334443</c:v>
                </c:pt>
                <c:pt idx="1476">
                  <c:v>14.757743833353743</c:v>
                </c:pt>
                <c:pt idx="1477">
                  <c:v>14.767742833355442</c:v>
                </c:pt>
                <c:pt idx="1478">
                  <c:v>14.777742833335651</c:v>
                </c:pt>
                <c:pt idx="1479">
                  <c:v>14.78774183333735</c:v>
                </c:pt>
                <c:pt idx="1480">
                  <c:v>14.797740833339049</c:v>
                </c:pt>
                <c:pt idx="1481">
                  <c:v>14.807740833348362</c:v>
                </c:pt>
                <c:pt idx="1482">
                  <c:v>14.817739833350061</c:v>
                </c:pt>
                <c:pt idx="1483">
                  <c:v>14.827738833351759</c:v>
                </c:pt>
                <c:pt idx="1484">
                  <c:v>14.837738833331969</c:v>
                </c:pt>
                <c:pt idx="1485">
                  <c:v>14.847737833333667</c:v>
                </c:pt>
                <c:pt idx="1486">
                  <c:v>14.857736833335366</c:v>
                </c:pt>
                <c:pt idx="1487">
                  <c:v>14.867736833344679</c:v>
                </c:pt>
                <c:pt idx="1488">
                  <c:v>14.877735833346378</c:v>
                </c:pt>
                <c:pt idx="1489">
                  <c:v>14.887734833348077</c:v>
                </c:pt>
                <c:pt idx="1490">
                  <c:v>14.89773483335739</c:v>
                </c:pt>
                <c:pt idx="1491">
                  <c:v>14.907733833359089</c:v>
                </c:pt>
                <c:pt idx="1492">
                  <c:v>14.917732833331684</c:v>
                </c:pt>
                <c:pt idx="1493">
                  <c:v>14.927732833340997</c:v>
                </c:pt>
                <c:pt idx="1494">
                  <c:v>14.937731833342696</c:v>
                </c:pt>
                <c:pt idx="1495">
                  <c:v>14.947730833344394</c:v>
                </c:pt>
                <c:pt idx="1496">
                  <c:v>14.957730833353708</c:v>
                </c:pt>
                <c:pt idx="1497">
                  <c:v>14.967729833355406</c:v>
                </c:pt>
                <c:pt idx="1498">
                  <c:v>14.977728833357105</c:v>
                </c:pt>
                <c:pt idx="1499">
                  <c:v>14.987728833337314</c:v>
                </c:pt>
                <c:pt idx="1500">
                  <c:v>14.997727833339013</c:v>
                </c:pt>
              </c:numCache>
            </c:numRef>
          </c:xVal>
          <c:yVal>
            <c:numRef>
              <c:f>Accelerometer!$J$2:$J$1502</c:f>
              <c:numCache>
                <c:formatCode>General</c:formatCode>
                <c:ptCount val="1501"/>
                <c:pt idx="0">
                  <c:v>3.7191357463598251E-2</c:v>
                </c:pt>
                <c:pt idx="1">
                  <c:v>4.2573358863592148E-2</c:v>
                </c:pt>
                <c:pt idx="2">
                  <c:v>4.3993353843688965E-2</c:v>
                </c:pt>
                <c:pt idx="3">
                  <c:v>4.4182386249303818E-2</c:v>
                </c:pt>
                <c:pt idx="4">
                  <c:v>4.1674219071865082E-2</c:v>
                </c:pt>
                <c:pt idx="5">
                  <c:v>4.4296354055404663E-2</c:v>
                </c:pt>
                <c:pt idx="6">
                  <c:v>4.1402563452720642E-2</c:v>
                </c:pt>
                <c:pt idx="7">
                  <c:v>4.5763034373521805E-2</c:v>
                </c:pt>
                <c:pt idx="8">
                  <c:v>4.7433100640773773E-2</c:v>
                </c:pt>
                <c:pt idx="9">
                  <c:v>5.3984042257070541E-2</c:v>
                </c:pt>
                <c:pt idx="10">
                  <c:v>5.7625915855169296E-2</c:v>
                </c:pt>
                <c:pt idx="11">
                  <c:v>5.8013815432786942E-2</c:v>
                </c:pt>
                <c:pt idx="12">
                  <c:v>6.0257796198129654E-2</c:v>
                </c:pt>
                <c:pt idx="13">
                  <c:v>5.8373779058456421E-2</c:v>
                </c:pt>
                <c:pt idx="14">
                  <c:v>6.0748785734176636E-2</c:v>
                </c:pt>
                <c:pt idx="15">
                  <c:v>5.8715086430311203E-2</c:v>
                </c:pt>
                <c:pt idx="16">
                  <c:v>5.1553308963775635E-2</c:v>
                </c:pt>
                <c:pt idx="17">
                  <c:v>5.0028339028358459E-2</c:v>
                </c:pt>
                <c:pt idx="18">
                  <c:v>5.364198237657547E-2</c:v>
                </c:pt>
                <c:pt idx="19">
                  <c:v>5.8762669563293457E-2</c:v>
                </c:pt>
                <c:pt idx="20">
                  <c:v>6.3850641250610352E-2</c:v>
                </c:pt>
                <c:pt idx="21">
                  <c:v>7.6504737138748169E-2</c:v>
                </c:pt>
                <c:pt idx="22">
                  <c:v>8.1814810633659363E-2</c:v>
                </c:pt>
                <c:pt idx="23">
                  <c:v>8.432362973690033E-2</c:v>
                </c:pt>
                <c:pt idx="24">
                  <c:v>8.5416324436664581E-2</c:v>
                </c:pt>
                <c:pt idx="25">
                  <c:v>8.2032859325408936E-2</c:v>
                </c:pt>
                <c:pt idx="26">
                  <c:v>7.1704059839248657E-2</c:v>
                </c:pt>
                <c:pt idx="27">
                  <c:v>6.8494856357574463E-2</c:v>
                </c:pt>
                <c:pt idx="28">
                  <c:v>7.3538616299629211E-2</c:v>
                </c:pt>
                <c:pt idx="29">
                  <c:v>8.1404045224189758E-2</c:v>
                </c:pt>
                <c:pt idx="30">
                  <c:v>9.8134279251098633E-2</c:v>
                </c:pt>
                <c:pt idx="31">
                  <c:v>0.10929884016513824</c:v>
                </c:pt>
                <c:pt idx="32">
                  <c:v>0.11823613941669464</c:v>
                </c:pt>
                <c:pt idx="33">
                  <c:v>0.11941965669393539</c:v>
                </c:pt>
                <c:pt idx="34">
                  <c:v>0.12192676216363907</c:v>
                </c:pt>
                <c:pt idx="35">
                  <c:v>0.12096748501062393</c:v>
                </c:pt>
                <c:pt idx="36">
                  <c:v>0.11790192872285843</c:v>
                </c:pt>
                <c:pt idx="37">
                  <c:v>0.11889982223510742</c:v>
                </c:pt>
                <c:pt idx="38">
                  <c:v>0.12806269526481628</c:v>
                </c:pt>
                <c:pt idx="39">
                  <c:v>0.13839903473854065</c:v>
                </c:pt>
                <c:pt idx="40">
                  <c:v>0.14257833361625671</c:v>
                </c:pt>
                <c:pt idx="41">
                  <c:v>0.15186692774295807</c:v>
                </c:pt>
                <c:pt idx="42">
                  <c:v>0.14998620748519897</c:v>
                </c:pt>
                <c:pt idx="43">
                  <c:v>0.14293307065963745</c:v>
                </c:pt>
                <c:pt idx="44">
                  <c:v>0.13625678420066833</c:v>
                </c:pt>
                <c:pt idx="45">
                  <c:v>0.137696772813797</c:v>
                </c:pt>
                <c:pt idx="46">
                  <c:v>0.14196369051933289</c:v>
                </c:pt>
                <c:pt idx="47">
                  <c:v>0.14522862434387207</c:v>
                </c:pt>
                <c:pt idx="48">
                  <c:v>0.14891044795513153</c:v>
                </c:pt>
                <c:pt idx="49">
                  <c:v>0.15180167555809021</c:v>
                </c:pt>
                <c:pt idx="50">
                  <c:v>0.15598975121974945</c:v>
                </c:pt>
                <c:pt idx="51">
                  <c:v>0.16505670547485352</c:v>
                </c:pt>
                <c:pt idx="52">
                  <c:v>0.1711028665304184</c:v>
                </c:pt>
                <c:pt idx="53">
                  <c:v>0.17184187471866608</c:v>
                </c:pt>
                <c:pt idx="54">
                  <c:v>0.1734917014837265</c:v>
                </c:pt>
                <c:pt idx="55">
                  <c:v>0.17141683399677277</c:v>
                </c:pt>
                <c:pt idx="56">
                  <c:v>0.17668004333972931</c:v>
                </c:pt>
                <c:pt idx="57">
                  <c:v>0.18397888541221619</c:v>
                </c:pt>
                <c:pt idx="58">
                  <c:v>0.18396477401256561</c:v>
                </c:pt>
                <c:pt idx="59">
                  <c:v>0.18543154001235962</c:v>
                </c:pt>
                <c:pt idx="60">
                  <c:v>0.18626724183559418</c:v>
                </c:pt>
                <c:pt idx="61">
                  <c:v>0.18313834071159363</c:v>
                </c:pt>
                <c:pt idx="62">
                  <c:v>0.17726421356201172</c:v>
                </c:pt>
                <c:pt idx="63">
                  <c:v>0.1776304692029953</c:v>
                </c:pt>
                <c:pt idx="64">
                  <c:v>0.17524613440036774</c:v>
                </c:pt>
                <c:pt idx="65">
                  <c:v>0.17780372500419617</c:v>
                </c:pt>
                <c:pt idx="66">
                  <c:v>0.18309463560581207</c:v>
                </c:pt>
                <c:pt idx="67">
                  <c:v>0.1950911283493042</c:v>
                </c:pt>
                <c:pt idx="68">
                  <c:v>0.21777912974357605</c:v>
                </c:pt>
                <c:pt idx="69">
                  <c:v>0.23052424192428589</c:v>
                </c:pt>
                <c:pt idx="70">
                  <c:v>0.23001851141452789</c:v>
                </c:pt>
                <c:pt idx="71">
                  <c:v>0.22215937077999115</c:v>
                </c:pt>
                <c:pt idx="72">
                  <c:v>0.21389824151992798</c:v>
                </c:pt>
                <c:pt idx="73">
                  <c:v>0.2121429443359375</c:v>
                </c:pt>
                <c:pt idx="74">
                  <c:v>0.21250885725021362</c:v>
                </c:pt>
                <c:pt idx="75">
                  <c:v>0.2128315269947052</c:v>
                </c:pt>
                <c:pt idx="76">
                  <c:v>0.21926119923591614</c:v>
                </c:pt>
                <c:pt idx="77">
                  <c:v>0.21881352365016937</c:v>
                </c:pt>
                <c:pt idx="78">
                  <c:v>0.21160753071308136</c:v>
                </c:pt>
                <c:pt idx="79">
                  <c:v>0.20450213551521301</c:v>
                </c:pt>
                <c:pt idx="80">
                  <c:v>0.19716991484165192</c:v>
                </c:pt>
                <c:pt idx="81">
                  <c:v>0.19440799951553345</c:v>
                </c:pt>
                <c:pt idx="82">
                  <c:v>0.20023100078105927</c:v>
                </c:pt>
                <c:pt idx="83">
                  <c:v>0.21699708700180054</c:v>
                </c:pt>
                <c:pt idx="84">
                  <c:v>0.23422427475452423</c:v>
                </c:pt>
                <c:pt idx="85">
                  <c:v>0.26165899634361267</c:v>
                </c:pt>
                <c:pt idx="86">
                  <c:v>0.2910403311252594</c:v>
                </c:pt>
                <c:pt idx="87">
                  <c:v>0.31640946865081787</c:v>
                </c:pt>
                <c:pt idx="88">
                  <c:v>0.33855819702148438</c:v>
                </c:pt>
                <c:pt idx="89">
                  <c:v>0.35551252961158752</c:v>
                </c:pt>
                <c:pt idx="90">
                  <c:v>0.37410777807235718</c:v>
                </c:pt>
                <c:pt idx="91">
                  <c:v>0.39483195543289185</c:v>
                </c:pt>
                <c:pt idx="92">
                  <c:v>0.41092568635940552</c:v>
                </c:pt>
                <c:pt idx="93">
                  <c:v>0.42791524529457092</c:v>
                </c:pt>
                <c:pt idx="94">
                  <c:v>0.45559746026992798</c:v>
                </c:pt>
                <c:pt idx="95">
                  <c:v>0.48526972532272339</c:v>
                </c:pt>
                <c:pt idx="96">
                  <c:v>0.51903647184371948</c:v>
                </c:pt>
                <c:pt idx="97">
                  <c:v>0.56167382001876831</c:v>
                </c:pt>
                <c:pt idx="98">
                  <c:v>0.62213128805160522</c:v>
                </c:pt>
                <c:pt idx="99">
                  <c:v>0.68999278545379639</c:v>
                </c:pt>
                <c:pt idx="100">
                  <c:v>0.76600742340087891</c:v>
                </c:pt>
                <c:pt idx="101">
                  <c:v>0.83418494462966919</c:v>
                </c:pt>
                <c:pt idx="102">
                  <c:v>0.87595450878143311</c:v>
                </c:pt>
                <c:pt idx="103">
                  <c:v>0.90889716148376465</c:v>
                </c:pt>
                <c:pt idx="104">
                  <c:v>0.93031293153762817</c:v>
                </c:pt>
                <c:pt idx="105">
                  <c:v>0.95010638236999512</c:v>
                </c:pt>
                <c:pt idx="106">
                  <c:v>0.97443115711212158</c:v>
                </c:pt>
                <c:pt idx="107">
                  <c:v>1.0032036304473877</c:v>
                </c:pt>
                <c:pt idx="108">
                  <c:v>1.0169690847396851</c:v>
                </c:pt>
                <c:pt idx="109">
                  <c:v>1.026882529258728</c:v>
                </c:pt>
                <c:pt idx="110">
                  <c:v>1.0425217151641846</c:v>
                </c:pt>
                <c:pt idx="111">
                  <c:v>1.0545030832290649</c:v>
                </c:pt>
                <c:pt idx="112">
                  <c:v>1.0780912637710571</c:v>
                </c:pt>
                <c:pt idx="113">
                  <c:v>1.1103458404541016</c:v>
                </c:pt>
                <c:pt idx="114">
                  <c:v>1.1491611003875732</c:v>
                </c:pt>
                <c:pt idx="115">
                  <c:v>1.1943279504776001</c:v>
                </c:pt>
                <c:pt idx="116">
                  <c:v>1.2555785179138184</c:v>
                </c:pt>
                <c:pt idx="117">
                  <c:v>1.3383239507675171</c:v>
                </c:pt>
                <c:pt idx="118">
                  <c:v>1.4318225383758545</c:v>
                </c:pt>
                <c:pt idx="119">
                  <c:v>1.5415736436843872</c:v>
                </c:pt>
                <c:pt idx="120">
                  <c:v>1.6382131576538086</c:v>
                </c:pt>
                <c:pt idx="121">
                  <c:v>1.7308200597763062</c:v>
                </c:pt>
                <c:pt idx="122">
                  <c:v>1.825206995010376</c:v>
                </c:pt>
                <c:pt idx="123">
                  <c:v>1.91956627368927</c:v>
                </c:pt>
                <c:pt idx="124">
                  <c:v>2.0177991390228271</c:v>
                </c:pt>
                <c:pt idx="125">
                  <c:v>2.1391792297363281</c:v>
                </c:pt>
                <c:pt idx="126">
                  <c:v>2.2865650653839111</c:v>
                </c:pt>
                <c:pt idx="127">
                  <c:v>2.4445765018463135</c:v>
                </c:pt>
                <c:pt idx="128">
                  <c:v>2.5671000480651855</c:v>
                </c:pt>
                <c:pt idx="129">
                  <c:v>2.6545851230621338</c:v>
                </c:pt>
                <c:pt idx="130">
                  <c:v>2.689899206161499</c:v>
                </c:pt>
                <c:pt idx="131">
                  <c:v>2.6934621334075928</c:v>
                </c:pt>
                <c:pt idx="132">
                  <c:v>2.6456892490386963</c:v>
                </c:pt>
                <c:pt idx="133">
                  <c:v>2.5633463859558105</c:v>
                </c:pt>
                <c:pt idx="134">
                  <c:v>2.4964659214019775</c:v>
                </c:pt>
                <c:pt idx="135">
                  <c:v>2.4347894191741943</c:v>
                </c:pt>
                <c:pt idx="136">
                  <c:v>2.2971441745758057</c:v>
                </c:pt>
                <c:pt idx="137">
                  <c:v>2.0522794723510742</c:v>
                </c:pt>
                <c:pt idx="138">
                  <c:v>1.6916729211807251</c:v>
                </c:pt>
                <c:pt idx="139">
                  <c:v>1.2581976652145386</c:v>
                </c:pt>
                <c:pt idx="140">
                  <c:v>0.73360759019851685</c:v>
                </c:pt>
                <c:pt idx="141">
                  <c:v>0.25618007779121399</c:v>
                </c:pt>
                <c:pt idx="142">
                  <c:v>-0.43500769138336182</c:v>
                </c:pt>
                <c:pt idx="143">
                  <c:v>-1.2785181999206543</c:v>
                </c:pt>
                <c:pt idx="144">
                  <c:v>-1.9242109060287476</c:v>
                </c:pt>
                <c:pt idx="145">
                  <c:v>-2.2463874816894531</c:v>
                </c:pt>
                <c:pt idx="146">
                  <c:v>-2.311546802520752</c:v>
                </c:pt>
                <c:pt idx="147">
                  <c:v>-2.2022976875305176</c:v>
                </c:pt>
                <c:pt idx="148">
                  <c:v>-2.0696015357971191</c:v>
                </c:pt>
                <c:pt idx="149">
                  <c:v>-2.1208536624908447</c:v>
                </c:pt>
                <c:pt idx="150">
                  <c:v>-2.4285075664520264</c:v>
                </c:pt>
                <c:pt idx="151">
                  <c:v>-2.9160492420196533</c:v>
                </c:pt>
                <c:pt idx="152">
                  <c:v>-3.4869711399078369</c:v>
                </c:pt>
                <c:pt idx="153">
                  <c:v>-4.0086026191711426</c:v>
                </c:pt>
                <c:pt idx="154">
                  <c:v>-4.4174327850341797</c:v>
                </c:pt>
                <c:pt idx="155">
                  <c:v>-4.7036385536193848</c:v>
                </c:pt>
                <c:pt idx="156">
                  <c:v>-4.9068074226379395</c:v>
                </c:pt>
                <c:pt idx="157">
                  <c:v>-5.0599608421325684</c:v>
                </c:pt>
                <c:pt idx="158">
                  <c:v>-5.181361198425293</c:v>
                </c:pt>
                <c:pt idx="159">
                  <c:v>-5.2683291435241699</c:v>
                </c:pt>
                <c:pt idx="160">
                  <c:v>-5.3131122589111328</c:v>
                </c:pt>
                <c:pt idx="161">
                  <c:v>-5.3212318420410156</c:v>
                </c:pt>
                <c:pt idx="162">
                  <c:v>-5.2972526550292969</c:v>
                </c:pt>
                <c:pt idx="163">
                  <c:v>-5.2419915199279785</c:v>
                </c:pt>
                <c:pt idx="164">
                  <c:v>-5.1954069137573242</c:v>
                </c:pt>
                <c:pt idx="165">
                  <c:v>-5.1935410499572754</c:v>
                </c:pt>
                <c:pt idx="166">
                  <c:v>-5.2674627304077148</c:v>
                </c:pt>
                <c:pt idx="167">
                  <c:v>-5.3710727691650391</c:v>
                </c:pt>
                <c:pt idx="168">
                  <c:v>-5.4564743041992188</c:v>
                </c:pt>
                <c:pt idx="169">
                  <c:v>-5.4561152458190918</c:v>
                </c:pt>
                <c:pt idx="170">
                  <c:v>-5.3246316909790039</c:v>
                </c:pt>
                <c:pt idx="171">
                  <c:v>-5.0244383811950684</c:v>
                </c:pt>
                <c:pt idx="172">
                  <c:v>-4.570350170135498</c:v>
                </c:pt>
                <c:pt idx="173">
                  <c:v>-3.9909501075744629</c:v>
                </c:pt>
                <c:pt idx="174">
                  <c:v>-3.3196077346801758</c:v>
                </c:pt>
                <c:pt idx="175">
                  <c:v>-2.555919885635376</c:v>
                </c:pt>
                <c:pt idx="176">
                  <c:v>-1.7166671752929688</c:v>
                </c:pt>
                <c:pt idx="177">
                  <c:v>-0.85116493701934814</c:v>
                </c:pt>
                <c:pt idx="178">
                  <c:v>6.9044828414916992E-3</c:v>
                </c:pt>
                <c:pt idx="179">
                  <c:v>0.81902432441711426</c:v>
                </c:pt>
                <c:pt idx="180">
                  <c:v>1.4859641790390015</c:v>
                </c:pt>
                <c:pt idx="181">
                  <c:v>1.9602985382080078</c:v>
                </c:pt>
                <c:pt idx="182">
                  <c:v>2.3346586227416992</c:v>
                </c:pt>
                <c:pt idx="183">
                  <c:v>2.3762946128845215</c:v>
                </c:pt>
                <c:pt idx="184">
                  <c:v>1.8182797431945801</c:v>
                </c:pt>
                <c:pt idx="185">
                  <c:v>0.50057786703109741</c:v>
                </c:pt>
                <c:pt idx="186">
                  <c:v>-1.0588246583938599</c:v>
                </c:pt>
                <c:pt idx="187">
                  <c:v>-1.1797348260879517</c:v>
                </c:pt>
                <c:pt idx="188">
                  <c:v>0.20897209644317627</c:v>
                </c:pt>
                <c:pt idx="189">
                  <c:v>1.7232358455657959</c:v>
                </c:pt>
                <c:pt idx="190">
                  <c:v>2.8472537994384766</c:v>
                </c:pt>
                <c:pt idx="191">
                  <c:v>3.2478361129760742</c:v>
                </c:pt>
                <c:pt idx="192">
                  <c:v>2.5349042415618896</c:v>
                </c:pt>
                <c:pt idx="193">
                  <c:v>1.3258320093154907</c:v>
                </c:pt>
                <c:pt idx="194">
                  <c:v>0.80584311485290527</c:v>
                </c:pt>
                <c:pt idx="195">
                  <c:v>0.99881488084793091</c:v>
                </c:pt>
                <c:pt idx="196">
                  <c:v>1.393541693687439</c:v>
                </c:pt>
                <c:pt idx="197">
                  <c:v>1.6308801174163818</c:v>
                </c:pt>
                <c:pt idx="198">
                  <c:v>1.6834841966629028</c:v>
                </c:pt>
                <c:pt idx="199">
                  <c:v>1.5995895862579346</c:v>
                </c:pt>
                <c:pt idx="200">
                  <c:v>1.4778869152069092</c:v>
                </c:pt>
                <c:pt idx="201">
                  <c:v>1.4424183368682861</c:v>
                </c:pt>
                <c:pt idx="202">
                  <c:v>1.5258604288101196</c:v>
                </c:pt>
                <c:pt idx="203">
                  <c:v>1.6454124450683594</c:v>
                </c:pt>
                <c:pt idx="204">
                  <c:v>1.7191941738128662</c:v>
                </c:pt>
                <c:pt idx="205">
                  <c:v>1.7498935461044312</c:v>
                </c:pt>
                <c:pt idx="206">
                  <c:v>1.755290150642395</c:v>
                </c:pt>
                <c:pt idx="207">
                  <c:v>1.6504173278808594</c:v>
                </c:pt>
                <c:pt idx="208">
                  <c:v>1.4258168935775757</c:v>
                </c:pt>
                <c:pt idx="209">
                  <c:v>1.1749391555786133</c:v>
                </c:pt>
                <c:pt idx="210">
                  <c:v>0.9536365270614624</c:v>
                </c:pt>
                <c:pt idx="211">
                  <c:v>0.77235555648803711</c:v>
                </c:pt>
                <c:pt idx="212">
                  <c:v>0.63054513931274414</c:v>
                </c:pt>
                <c:pt idx="213">
                  <c:v>0.53677260875701904</c:v>
                </c:pt>
                <c:pt idx="214">
                  <c:v>0.50472062826156616</c:v>
                </c:pt>
                <c:pt idx="215">
                  <c:v>0.52981984615325928</c:v>
                </c:pt>
                <c:pt idx="216">
                  <c:v>0.59592193365097046</c:v>
                </c:pt>
                <c:pt idx="217">
                  <c:v>0.66689670085906982</c:v>
                </c:pt>
                <c:pt idx="218">
                  <c:v>0.69311314821243286</c:v>
                </c:pt>
                <c:pt idx="219">
                  <c:v>0.67996674776077271</c:v>
                </c:pt>
                <c:pt idx="220">
                  <c:v>0.63540804386138916</c:v>
                </c:pt>
                <c:pt idx="221">
                  <c:v>0.59560763835906982</c:v>
                </c:pt>
                <c:pt idx="222">
                  <c:v>0.5507163405418396</c:v>
                </c:pt>
                <c:pt idx="223">
                  <c:v>0.51593023538589478</c:v>
                </c:pt>
                <c:pt idx="224">
                  <c:v>0.50661689043045044</c:v>
                </c:pt>
                <c:pt idx="225">
                  <c:v>0.51600819826126099</c:v>
                </c:pt>
                <c:pt idx="226">
                  <c:v>0.56720775365829468</c:v>
                </c:pt>
                <c:pt idx="227">
                  <c:v>0.64455407857894897</c:v>
                </c:pt>
                <c:pt idx="228">
                  <c:v>0.72667080163955688</c:v>
                </c:pt>
                <c:pt idx="229">
                  <c:v>0.79837626218795776</c:v>
                </c:pt>
                <c:pt idx="230">
                  <c:v>0.85362964868545532</c:v>
                </c:pt>
                <c:pt idx="231">
                  <c:v>0.87900227308273315</c:v>
                </c:pt>
                <c:pt idx="232">
                  <c:v>0.89905959367752075</c:v>
                </c:pt>
                <c:pt idx="233">
                  <c:v>0.92229652404785156</c:v>
                </c:pt>
                <c:pt idx="234">
                  <c:v>0.95317345857620239</c:v>
                </c:pt>
                <c:pt idx="235">
                  <c:v>1.0074328184127808</c:v>
                </c:pt>
                <c:pt idx="236">
                  <c:v>1.0748722553253174</c:v>
                </c:pt>
                <c:pt idx="237">
                  <c:v>1.1455154418945312</c:v>
                </c:pt>
                <c:pt idx="238">
                  <c:v>1.2330974340438843</c:v>
                </c:pt>
                <c:pt idx="239">
                  <c:v>1.3567574024200439</c:v>
                </c:pt>
                <c:pt idx="240">
                  <c:v>1.5028266906738281</c:v>
                </c:pt>
                <c:pt idx="241">
                  <c:v>1.6484966278076172</c:v>
                </c:pt>
                <c:pt idx="242">
                  <c:v>1.7623794078826904</c:v>
                </c:pt>
                <c:pt idx="243">
                  <c:v>1.8478468656539917</c:v>
                </c:pt>
                <c:pt idx="244">
                  <c:v>1.888469934463501</c:v>
                </c:pt>
                <c:pt idx="245">
                  <c:v>1.8679797649383545</c:v>
                </c:pt>
                <c:pt idx="246">
                  <c:v>1.8446578979492188</c:v>
                </c:pt>
                <c:pt idx="247">
                  <c:v>1.8881055116653442</c:v>
                </c:pt>
                <c:pt idx="248">
                  <c:v>1.9961754083633423</c:v>
                </c:pt>
                <c:pt idx="249">
                  <c:v>2.1632406711578369</c:v>
                </c:pt>
                <c:pt idx="250">
                  <c:v>2.359666109085083</c:v>
                </c:pt>
                <c:pt idx="251">
                  <c:v>2.5509471893310547</c:v>
                </c:pt>
                <c:pt idx="252">
                  <c:v>2.7097117900848389</c:v>
                </c:pt>
                <c:pt idx="253">
                  <c:v>2.8048484325408936</c:v>
                </c:pt>
                <c:pt idx="254">
                  <c:v>2.855372428894043</c:v>
                </c:pt>
                <c:pt idx="255">
                  <c:v>2.8842043876647949</c:v>
                </c:pt>
                <c:pt idx="256">
                  <c:v>2.9026460647583008</c:v>
                </c:pt>
                <c:pt idx="257">
                  <c:v>2.9499557018280029</c:v>
                </c:pt>
                <c:pt idx="258">
                  <c:v>3.0681650638580322</c:v>
                </c:pt>
                <c:pt idx="259">
                  <c:v>3.261796236038208</c:v>
                </c:pt>
                <c:pt idx="260">
                  <c:v>3.4398834705352783</c:v>
                </c:pt>
                <c:pt idx="261">
                  <c:v>3.5177655220031738</c:v>
                </c:pt>
                <c:pt idx="262">
                  <c:v>3.4610595703125</c:v>
                </c:pt>
                <c:pt idx="263">
                  <c:v>3.298081636428833</c:v>
                </c:pt>
                <c:pt idx="264">
                  <c:v>2.9888942241668701</c:v>
                </c:pt>
                <c:pt idx="265">
                  <c:v>2.4790704250335693</c:v>
                </c:pt>
                <c:pt idx="266">
                  <c:v>2.0473980903625488</c:v>
                </c:pt>
                <c:pt idx="267">
                  <c:v>1.8350241184234619</c:v>
                </c:pt>
                <c:pt idx="268">
                  <c:v>1.6127157211303711</c:v>
                </c:pt>
                <c:pt idx="269">
                  <c:v>1.1114789247512817</c:v>
                </c:pt>
                <c:pt idx="270">
                  <c:v>0.4804190993309021</c:v>
                </c:pt>
                <c:pt idx="271">
                  <c:v>-0.52938520908355713</c:v>
                </c:pt>
                <c:pt idx="272">
                  <c:v>-1.7297557592391968</c:v>
                </c:pt>
                <c:pt idx="273">
                  <c:v>-2.6093482971191406</c:v>
                </c:pt>
                <c:pt idx="274">
                  <c:v>-3.0364358425140381</c:v>
                </c:pt>
                <c:pt idx="275">
                  <c:v>-3.1497597694396973</c:v>
                </c:pt>
                <c:pt idx="276">
                  <c:v>-3.1205422878265381</c:v>
                </c:pt>
                <c:pt idx="277">
                  <c:v>-3.0758616924285889</c:v>
                </c:pt>
                <c:pt idx="278">
                  <c:v>-3.0864219665527344</c:v>
                </c:pt>
                <c:pt idx="279">
                  <c:v>-3.2188069820404053</c:v>
                </c:pt>
                <c:pt idx="280">
                  <c:v>-3.4997670650482178</c:v>
                </c:pt>
                <c:pt idx="281">
                  <c:v>-3.8990418910980225</c:v>
                </c:pt>
                <c:pt idx="282">
                  <c:v>-4.3458051681518555</c:v>
                </c:pt>
                <c:pt idx="283">
                  <c:v>-4.7460474967956543</c:v>
                </c:pt>
                <c:pt idx="284">
                  <c:v>-5.0600776672363281</c:v>
                </c:pt>
                <c:pt idx="285">
                  <c:v>-5.322260856628418</c:v>
                </c:pt>
                <c:pt idx="286">
                  <c:v>-5.5939946174621582</c:v>
                </c:pt>
                <c:pt idx="287">
                  <c:v>-5.8720049858093262</c:v>
                </c:pt>
                <c:pt idx="288">
                  <c:v>-6.1111311912536621</c:v>
                </c:pt>
                <c:pt idx="289">
                  <c:v>-6.2932868003845215</c:v>
                </c:pt>
                <c:pt idx="290">
                  <c:v>-6.4212121963500977</c:v>
                </c:pt>
                <c:pt idx="291">
                  <c:v>-6.4859199523925781</c:v>
                </c:pt>
                <c:pt idx="292">
                  <c:v>-6.4406442642211914</c:v>
                </c:pt>
                <c:pt idx="293">
                  <c:v>-6.3111233711242676</c:v>
                </c:pt>
                <c:pt idx="294">
                  <c:v>-6.164766788482666</c:v>
                </c:pt>
                <c:pt idx="295">
                  <c:v>-6.1343660354614258</c:v>
                </c:pt>
                <c:pt idx="296">
                  <c:v>-6.2450084686279297</c:v>
                </c:pt>
                <c:pt idx="297">
                  <c:v>-6.1254816055297852</c:v>
                </c:pt>
                <c:pt idx="298">
                  <c:v>-5.5655984878540039</c:v>
                </c:pt>
                <c:pt idx="299">
                  <c:v>-4.5751924514770508</c:v>
                </c:pt>
                <c:pt idx="300">
                  <c:v>-3.3534221649169922</c:v>
                </c:pt>
                <c:pt idx="301">
                  <c:v>-2.1967642307281494</c:v>
                </c:pt>
                <c:pt idx="302">
                  <c:v>-1.2096313238143921</c:v>
                </c:pt>
                <c:pt idx="303">
                  <c:v>-0.36597001552581787</c:v>
                </c:pt>
                <c:pt idx="304">
                  <c:v>0.39126843214035034</c:v>
                </c:pt>
                <c:pt idx="305">
                  <c:v>1.0844616889953613</c:v>
                </c:pt>
                <c:pt idx="306">
                  <c:v>1.7040716409683228</c:v>
                </c:pt>
                <c:pt idx="307">
                  <c:v>2.1833019256591797</c:v>
                </c:pt>
                <c:pt idx="308">
                  <c:v>2.589069128036499</c:v>
                </c:pt>
                <c:pt idx="309">
                  <c:v>2.570521354675293</c:v>
                </c:pt>
                <c:pt idx="310">
                  <c:v>1.9052455425262451</c:v>
                </c:pt>
                <c:pt idx="311">
                  <c:v>0.56315827369689941</c:v>
                </c:pt>
                <c:pt idx="312">
                  <c:v>-1.1560038328170776</c:v>
                </c:pt>
                <c:pt idx="313">
                  <c:v>-1.4376382827758789</c:v>
                </c:pt>
                <c:pt idx="314">
                  <c:v>9.1028228402137756E-2</c:v>
                </c:pt>
                <c:pt idx="315">
                  <c:v>2.259091854095459</c:v>
                </c:pt>
                <c:pt idx="316">
                  <c:v>3.7754051685333252</c:v>
                </c:pt>
                <c:pt idx="317">
                  <c:v>3.9716377258300781</c:v>
                </c:pt>
                <c:pt idx="318">
                  <c:v>2.9760425090789795</c:v>
                </c:pt>
                <c:pt idx="319">
                  <c:v>1.8202363252639771</c:v>
                </c:pt>
                <c:pt idx="320">
                  <c:v>1.3488470315933228</c:v>
                </c:pt>
                <c:pt idx="321">
                  <c:v>1.4527382850646973</c:v>
                </c:pt>
                <c:pt idx="322">
                  <c:v>1.7746372222900391</c:v>
                </c:pt>
                <c:pt idx="323">
                  <c:v>1.9750726222991943</c:v>
                </c:pt>
                <c:pt idx="324">
                  <c:v>1.8881456851959229</c:v>
                </c:pt>
                <c:pt idx="325">
                  <c:v>1.5714752674102783</c:v>
                </c:pt>
                <c:pt idx="326">
                  <c:v>1.2281607389450073</c:v>
                </c:pt>
                <c:pt idx="327">
                  <c:v>1.034879207611084</c:v>
                </c:pt>
                <c:pt idx="328">
                  <c:v>1.0461779832839966</c:v>
                </c:pt>
                <c:pt idx="329">
                  <c:v>1.1839941740036011</c:v>
                </c:pt>
                <c:pt idx="330">
                  <c:v>1.3212870359420776</c:v>
                </c:pt>
                <c:pt idx="331">
                  <c:v>1.4160486459732056</c:v>
                </c:pt>
                <c:pt idx="332">
                  <c:v>1.4551560878753662</c:v>
                </c:pt>
                <c:pt idx="333">
                  <c:v>1.4164601564407349</c:v>
                </c:pt>
                <c:pt idx="334">
                  <c:v>1.3183879852294922</c:v>
                </c:pt>
                <c:pt idx="335">
                  <c:v>1.1616464853286743</c:v>
                </c:pt>
                <c:pt idx="336">
                  <c:v>0.95360147953033447</c:v>
                </c:pt>
                <c:pt idx="337">
                  <c:v>0.73121362924575806</c:v>
                </c:pt>
                <c:pt idx="338">
                  <c:v>0.55064839124679565</c:v>
                </c:pt>
                <c:pt idx="339">
                  <c:v>0.46412268280982971</c:v>
                </c:pt>
                <c:pt idx="340">
                  <c:v>0.41752803325653076</c:v>
                </c:pt>
                <c:pt idx="341">
                  <c:v>0.43632817268371582</c:v>
                </c:pt>
                <c:pt idx="342">
                  <c:v>0.53391093015670776</c:v>
                </c:pt>
                <c:pt idx="343">
                  <c:v>0.64947545528411865</c:v>
                </c:pt>
                <c:pt idx="344">
                  <c:v>0.78192192316055298</c:v>
                </c:pt>
                <c:pt idx="345">
                  <c:v>0.87145817279815674</c:v>
                </c:pt>
                <c:pt idx="346">
                  <c:v>0.89229446649551392</c:v>
                </c:pt>
                <c:pt idx="347">
                  <c:v>0.86055541038513184</c:v>
                </c:pt>
                <c:pt idx="348">
                  <c:v>0.79619342088699341</c:v>
                </c:pt>
                <c:pt idx="349">
                  <c:v>0.73543983697891235</c:v>
                </c:pt>
                <c:pt idx="350">
                  <c:v>0.70485049486160278</c:v>
                </c:pt>
                <c:pt idx="351">
                  <c:v>0.70267218351364136</c:v>
                </c:pt>
                <c:pt idx="352">
                  <c:v>0.72957491874694824</c:v>
                </c:pt>
                <c:pt idx="353">
                  <c:v>0.77826774120330811</c:v>
                </c:pt>
                <c:pt idx="354">
                  <c:v>0.84707319736480713</c:v>
                </c:pt>
                <c:pt idx="355">
                  <c:v>0.90884655714035034</c:v>
                </c:pt>
                <c:pt idx="356">
                  <c:v>0.97063297033309937</c:v>
                </c:pt>
                <c:pt idx="357">
                  <c:v>1.0323412418365479</c:v>
                </c:pt>
                <c:pt idx="358">
                  <c:v>1.1108120679855347</c:v>
                </c:pt>
                <c:pt idx="359">
                  <c:v>1.2023649215698242</c:v>
                </c:pt>
                <c:pt idx="360">
                  <c:v>1.3050092458724976</c:v>
                </c:pt>
                <c:pt idx="361">
                  <c:v>1.4013725519180298</c:v>
                </c:pt>
                <c:pt idx="362">
                  <c:v>1.4904597997665405</c:v>
                </c:pt>
                <c:pt idx="363">
                  <c:v>1.5813963413238525</c:v>
                </c:pt>
                <c:pt idx="364">
                  <c:v>1.6665586233139038</c:v>
                </c:pt>
                <c:pt idx="365">
                  <c:v>1.7412624359130859</c:v>
                </c:pt>
                <c:pt idx="366">
                  <c:v>1.8139553070068359</c:v>
                </c:pt>
                <c:pt idx="367">
                  <c:v>1.8641915321350098</c:v>
                </c:pt>
                <c:pt idx="368">
                  <c:v>1.8693459033966064</c:v>
                </c:pt>
                <c:pt idx="369">
                  <c:v>1.8789950609207153</c:v>
                </c:pt>
                <c:pt idx="370">
                  <c:v>1.9293516874313354</c:v>
                </c:pt>
                <c:pt idx="371">
                  <c:v>2.0288877487182617</c:v>
                </c:pt>
                <c:pt idx="372">
                  <c:v>2.1432793140411377</c:v>
                </c:pt>
                <c:pt idx="373">
                  <c:v>2.2379794120788574</c:v>
                </c:pt>
                <c:pt idx="374">
                  <c:v>2.2916889190673828</c:v>
                </c:pt>
                <c:pt idx="375">
                  <c:v>2.3124570846557617</c:v>
                </c:pt>
                <c:pt idx="376">
                  <c:v>2.2897264957427979</c:v>
                </c:pt>
                <c:pt idx="377">
                  <c:v>2.2257840633392334</c:v>
                </c:pt>
                <c:pt idx="378">
                  <c:v>2.1521778106689453</c:v>
                </c:pt>
                <c:pt idx="379">
                  <c:v>2.1167891025543213</c:v>
                </c:pt>
                <c:pt idx="380">
                  <c:v>2.143812894821167</c:v>
                </c:pt>
                <c:pt idx="381">
                  <c:v>2.2709896564483643</c:v>
                </c:pt>
                <c:pt idx="382">
                  <c:v>2.5396256446838379</c:v>
                </c:pt>
                <c:pt idx="383">
                  <c:v>2.8961555957794189</c:v>
                </c:pt>
                <c:pt idx="384">
                  <c:v>3.2288539409637451</c:v>
                </c:pt>
                <c:pt idx="385">
                  <c:v>3.4070694446563721</c:v>
                </c:pt>
                <c:pt idx="386">
                  <c:v>3.3182213306427002</c:v>
                </c:pt>
                <c:pt idx="387">
                  <c:v>3.0226447582244873</c:v>
                </c:pt>
                <c:pt idx="388">
                  <c:v>2.748333215713501</c:v>
                </c:pt>
                <c:pt idx="389">
                  <c:v>2.7156851291656494</c:v>
                </c:pt>
                <c:pt idx="390">
                  <c:v>2.556480884552002</c:v>
                </c:pt>
                <c:pt idx="391">
                  <c:v>2.0989010334014893</c:v>
                </c:pt>
                <c:pt idx="392">
                  <c:v>1.3033956289291382</c:v>
                </c:pt>
                <c:pt idx="393">
                  <c:v>0.55747175216674805</c:v>
                </c:pt>
                <c:pt idx="394">
                  <c:v>-0.19670034945011139</c:v>
                </c:pt>
                <c:pt idx="395">
                  <c:v>-1.1700727939605713</c:v>
                </c:pt>
                <c:pt idx="396">
                  <c:v>-2.1072013378143311</c:v>
                </c:pt>
                <c:pt idx="397">
                  <c:v>-2.7351751327514648</c:v>
                </c:pt>
                <c:pt idx="398">
                  <c:v>-3.0811858177185059</c:v>
                </c:pt>
                <c:pt idx="399">
                  <c:v>-3.1836600303649902</c:v>
                </c:pt>
                <c:pt idx="400">
                  <c:v>-3.0663166046142578</c:v>
                </c:pt>
                <c:pt idx="401">
                  <c:v>-2.8927676677703857</c:v>
                </c:pt>
                <c:pt idx="402">
                  <c:v>-2.8629038333892822</c:v>
                </c:pt>
                <c:pt idx="403">
                  <c:v>-3.0418508052825928</c:v>
                </c:pt>
                <c:pt idx="404">
                  <c:v>-3.444223165512085</c:v>
                </c:pt>
                <c:pt idx="405">
                  <c:v>-3.998659610748291</c:v>
                </c:pt>
                <c:pt idx="406">
                  <c:v>-4.5756802558898926</c:v>
                </c:pt>
                <c:pt idx="407">
                  <c:v>-5.0820884704589844</c:v>
                </c:pt>
                <c:pt idx="408">
                  <c:v>-5.4833860397338867</c:v>
                </c:pt>
                <c:pt idx="409">
                  <c:v>-5.8060922622680664</c:v>
                </c:pt>
                <c:pt idx="410">
                  <c:v>-6.0492172241210938</c:v>
                </c:pt>
                <c:pt idx="411">
                  <c:v>-6.2275996208190918</c:v>
                </c:pt>
                <c:pt idx="412">
                  <c:v>-6.3453459739685059</c:v>
                </c:pt>
                <c:pt idx="413">
                  <c:v>-6.4297828674316406</c:v>
                </c:pt>
                <c:pt idx="414">
                  <c:v>-6.4685192108154297</c:v>
                </c:pt>
                <c:pt idx="415">
                  <c:v>-6.4479060173034668</c:v>
                </c:pt>
                <c:pt idx="416">
                  <c:v>-6.3614225387573242</c:v>
                </c:pt>
                <c:pt idx="417">
                  <c:v>-6.2105779647827148</c:v>
                </c:pt>
                <c:pt idx="418">
                  <c:v>-5.9936890602111816</c:v>
                </c:pt>
                <c:pt idx="419">
                  <c:v>-5.7575922012329102</c:v>
                </c:pt>
                <c:pt idx="420">
                  <c:v>-5.487943172454834</c:v>
                </c:pt>
                <c:pt idx="421">
                  <c:v>-5.0703868865966797</c:v>
                </c:pt>
                <c:pt idx="422">
                  <c:v>-4.4058341979980469</c:v>
                </c:pt>
                <c:pt idx="423">
                  <c:v>-3.4894416332244873</c:v>
                </c:pt>
                <c:pt idx="424">
                  <c:v>-2.4148349761962891</c:v>
                </c:pt>
                <c:pt idx="425">
                  <c:v>-1.3345067501068115</c:v>
                </c:pt>
                <c:pt idx="426">
                  <c:v>-0.40001630783081055</c:v>
                </c:pt>
                <c:pt idx="427">
                  <c:v>0.37621283531188965</c:v>
                </c:pt>
                <c:pt idx="428">
                  <c:v>1.0855841636657715</c:v>
                </c:pt>
                <c:pt idx="429">
                  <c:v>1.7918068170547485</c:v>
                </c:pt>
                <c:pt idx="430">
                  <c:v>2.3744313716888428</c:v>
                </c:pt>
                <c:pt idx="431">
                  <c:v>2.4884471893310547</c:v>
                </c:pt>
                <c:pt idx="432">
                  <c:v>1.8642340898513794</c:v>
                </c:pt>
                <c:pt idx="433">
                  <c:v>0.43041503429412842</c:v>
                </c:pt>
                <c:pt idx="434">
                  <c:v>-0.92141938209533691</c:v>
                </c:pt>
                <c:pt idx="435">
                  <c:v>-1.0510759353637695</c:v>
                </c:pt>
                <c:pt idx="436">
                  <c:v>0.4489402174949646</c:v>
                </c:pt>
                <c:pt idx="437">
                  <c:v>2.3531486988067627</c:v>
                </c:pt>
                <c:pt idx="438">
                  <c:v>3.4030427932739258</c:v>
                </c:pt>
                <c:pt idx="439">
                  <c:v>3.6488778591156006</c:v>
                </c:pt>
                <c:pt idx="440">
                  <c:v>3.7267482280731201</c:v>
                </c:pt>
                <c:pt idx="441">
                  <c:v>3.7370302677154541</c:v>
                </c:pt>
                <c:pt idx="442">
                  <c:v>3.314302921295166</c:v>
                </c:pt>
                <c:pt idx="443">
                  <c:v>2.7937705516815186</c:v>
                </c:pt>
                <c:pt idx="444">
                  <c:v>2.5012426376342773</c:v>
                </c:pt>
                <c:pt idx="445">
                  <c:v>1.9349691867828369</c:v>
                </c:pt>
                <c:pt idx="446">
                  <c:v>1.4595179557800293</c:v>
                </c:pt>
                <c:pt idx="447">
                  <c:v>1.20916748046875</c:v>
                </c:pt>
                <c:pt idx="448">
                  <c:v>1.018440842628479</c:v>
                </c:pt>
                <c:pt idx="449">
                  <c:v>0.96093332767486572</c:v>
                </c:pt>
                <c:pt idx="450">
                  <c:v>0.98939961194992065</c:v>
                </c:pt>
                <c:pt idx="451">
                  <c:v>1.0367273092269897</c:v>
                </c:pt>
                <c:pt idx="452">
                  <c:v>1.1803151369094849</c:v>
                </c:pt>
                <c:pt idx="453">
                  <c:v>1.3952441215515137</c:v>
                </c:pt>
                <c:pt idx="454">
                  <c:v>1.5219581127166748</c:v>
                </c:pt>
                <c:pt idx="455">
                  <c:v>1.4635641574859619</c:v>
                </c:pt>
                <c:pt idx="456">
                  <c:v>1.237458348274231</c:v>
                </c:pt>
                <c:pt idx="457">
                  <c:v>0.90445566177368164</c:v>
                </c:pt>
                <c:pt idx="458">
                  <c:v>0.56327861547470093</c:v>
                </c:pt>
                <c:pt idx="459">
                  <c:v>0.34764823317527771</c:v>
                </c:pt>
                <c:pt idx="460">
                  <c:v>0.24366457760334015</c:v>
                </c:pt>
                <c:pt idx="461">
                  <c:v>0.19192159175872803</c:v>
                </c:pt>
                <c:pt idx="462">
                  <c:v>0.18319894373416901</c:v>
                </c:pt>
                <c:pt idx="463">
                  <c:v>0.23716284334659576</c:v>
                </c:pt>
                <c:pt idx="464">
                  <c:v>0.35558456182479858</c:v>
                </c:pt>
                <c:pt idx="465">
                  <c:v>0.48814877867698669</c:v>
                </c:pt>
                <c:pt idx="466">
                  <c:v>0.58825969696044922</c:v>
                </c:pt>
                <c:pt idx="467">
                  <c:v>0.62802797555923462</c:v>
                </c:pt>
                <c:pt idx="468">
                  <c:v>0.59943068027496338</c:v>
                </c:pt>
                <c:pt idx="469">
                  <c:v>0.56569862365722656</c:v>
                </c:pt>
                <c:pt idx="470">
                  <c:v>0.5608561635017395</c:v>
                </c:pt>
                <c:pt idx="471">
                  <c:v>0.60713660717010498</c:v>
                </c:pt>
                <c:pt idx="472">
                  <c:v>0.68560290336608887</c:v>
                </c:pt>
                <c:pt idx="473">
                  <c:v>0.75436407327651978</c:v>
                </c:pt>
                <c:pt idx="474">
                  <c:v>0.79878908395767212</c:v>
                </c:pt>
                <c:pt idx="475">
                  <c:v>0.81881099939346313</c:v>
                </c:pt>
                <c:pt idx="476">
                  <c:v>0.81992709636688232</c:v>
                </c:pt>
                <c:pt idx="477">
                  <c:v>0.83465021848678589</c:v>
                </c:pt>
                <c:pt idx="478">
                  <c:v>0.88047629594802856</c:v>
                </c:pt>
                <c:pt idx="479">
                  <c:v>0.96522605419158936</c:v>
                </c:pt>
                <c:pt idx="480">
                  <c:v>1.0949544906616211</c:v>
                </c:pt>
                <c:pt idx="481">
                  <c:v>1.242242693901062</c:v>
                </c:pt>
                <c:pt idx="482">
                  <c:v>1.3934884071350098</c:v>
                </c:pt>
                <c:pt idx="483">
                  <c:v>1.5252426862716675</c:v>
                </c:pt>
                <c:pt idx="484">
                  <c:v>1.6315238475799561</c:v>
                </c:pt>
                <c:pt idx="485">
                  <c:v>1.7075574398040771</c:v>
                </c:pt>
                <c:pt idx="486">
                  <c:v>1.7584275007247925</c:v>
                </c:pt>
                <c:pt idx="487">
                  <c:v>1.8145751953125</c:v>
                </c:pt>
                <c:pt idx="488">
                  <c:v>1.8140164613723755</c:v>
                </c:pt>
                <c:pt idx="489">
                  <c:v>1.7699431180953979</c:v>
                </c:pt>
                <c:pt idx="490">
                  <c:v>1.7465754747390747</c:v>
                </c:pt>
                <c:pt idx="491">
                  <c:v>1.8020222187042236</c:v>
                </c:pt>
                <c:pt idx="492">
                  <c:v>1.9442366361618042</c:v>
                </c:pt>
                <c:pt idx="493">
                  <c:v>2.116950511932373</c:v>
                </c:pt>
                <c:pt idx="494">
                  <c:v>2.3042111396789551</c:v>
                </c:pt>
                <c:pt idx="495">
                  <c:v>2.4493846893310547</c:v>
                </c:pt>
                <c:pt idx="496">
                  <c:v>2.5002119541168213</c:v>
                </c:pt>
                <c:pt idx="497">
                  <c:v>2.53067946434021</c:v>
                </c:pt>
                <c:pt idx="498">
                  <c:v>2.5923333168029785</c:v>
                </c:pt>
                <c:pt idx="499">
                  <c:v>2.6405479907989502</c:v>
                </c:pt>
                <c:pt idx="500">
                  <c:v>2.656435489654541</c:v>
                </c:pt>
                <c:pt idx="501">
                  <c:v>2.7378637790679932</c:v>
                </c:pt>
                <c:pt idx="502">
                  <c:v>2.9606704711914062</c:v>
                </c:pt>
                <c:pt idx="503">
                  <c:v>3.2096147537231445</c:v>
                </c:pt>
                <c:pt idx="504">
                  <c:v>3.4225594997406006</c:v>
                </c:pt>
                <c:pt idx="505">
                  <c:v>3.5539593696594238</c:v>
                </c:pt>
                <c:pt idx="506">
                  <c:v>3.5085773468017578</c:v>
                </c:pt>
                <c:pt idx="507">
                  <c:v>3.2093620300292969</c:v>
                </c:pt>
                <c:pt idx="508">
                  <c:v>2.8498706817626953</c:v>
                </c:pt>
                <c:pt idx="509">
                  <c:v>2.5369763374328613</c:v>
                </c:pt>
                <c:pt idx="510">
                  <c:v>2.109976053237915</c:v>
                </c:pt>
                <c:pt idx="511">
                  <c:v>1.5001676082611084</c:v>
                </c:pt>
                <c:pt idx="512">
                  <c:v>0.78324192762374878</c:v>
                </c:pt>
                <c:pt idx="513">
                  <c:v>0.15135493874549866</c:v>
                </c:pt>
                <c:pt idx="514">
                  <c:v>-0.61103427410125732</c:v>
                </c:pt>
                <c:pt idx="515">
                  <c:v>-1.5863320827484131</c:v>
                </c:pt>
                <c:pt idx="516">
                  <c:v>-2.4934072494506836</c:v>
                </c:pt>
                <c:pt idx="517">
                  <c:v>-3.1101787090301514</c:v>
                </c:pt>
                <c:pt idx="518">
                  <c:v>-3.4330534934997559</c:v>
                </c:pt>
                <c:pt idx="519">
                  <c:v>-3.4904055595397949</c:v>
                </c:pt>
                <c:pt idx="520">
                  <c:v>-3.3280847072601318</c:v>
                </c:pt>
                <c:pt idx="521">
                  <c:v>-3.1176528930664062</c:v>
                </c:pt>
                <c:pt idx="522">
                  <c:v>-3.0521581172943115</c:v>
                </c:pt>
                <c:pt idx="523">
                  <c:v>-3.2164938449859619</c:v>
                </c:pt>
                <c:pt idx="524">
                  <c:v>-3.6033663749694824</c:v>
                </c:pt>
                <c:pt idx="525">
                  <c:v>-4.1562714576721191</c:v>
                </c:pt>
                <c:pt idx="526">
                  <c:v>-4.7265129089355469</c:v>
                </c:pt>
                <c:pt idx="527">
                  <c:v>-5.2124843597412109</c:v>
                </c:pt>
                <c:pt idx="528">
                  <c:v>-5.5985565185546875</c:v>
                </c:pt>
                <c:pt idx="529">
                  <c:v>-5.9169788360595703</c:v>
                </c:pt>
                <c:pt idx="530">
                  <c:v>-6.1693224906921387</c:v>
                </c:pt>
                <c:pt idx="531">
                  <c:v>-6.3319683074951172</c:v>
                </c:pt>
                <c:pt idx="532">
                  <c:v>-6.4269142150878906</c:v>
                </c:pt>
                <c:pt idx="533">
                  <c:v>-6.4651904106140137</c:v>
                </c:pt>
                <c:pt idx="534">
                  <c:v>-6.4260683059692383</c:v>
                </c:pt>
                <c:pt idx="535">
                  <c:v>-6.292107105255127</c:v>
                </c:pt>
                <c:pt idx="536">
                  <c:v>-6.0747814178466797</c:v>
                </c:pt>
                <c:pt idx="537">
                  <c:v>-5.8244462013244629</c:v>
                </c:pt>
                <c:pt idx="538">
                  <c:v>-5.6072516441345215</c:v>
                </c:pt>
                <c:pt idx="539">
                  <c:v>-5.4664678573608398</c:v>
                </c:pt>
                <c:pt idx="540">
                  <c:v>-5.251436710357666</c:v>
                </c:pt>
                <c:pt idx="541">
                  <c:v>-4.7331814765930176</c:v>
                </c:pt>
                <c:pt idx="542">
                  <c:v>-3.9236235618591309</c:v>
                </c:pt>
                <c:pt idx="543">
                  <c:v>-2.9730432033538818</c:v>
                </c:pt>
                <c:pt idx="544">
                  <c:v>-2.0620639324188232</c:v>
                </c:pt>
                <c:pt idx="545">
                  <c:v>-1.2150179147720337</c:v>
                </c:pt>
                <c:pt idx="546">
                  <c:v>-0.37966790795326233</c:v>
                </c:pt>
                <c:pt idx="547">
                  <c:v>0.45953372120857239</c:v>
                </c:pt>
                <c:pt idx="548">
                  <c:v>1.2719550132751465</c:v>
                </c:pt>
                <c:pt idx="549">
                  <c:v>2.046339750289917</c:v>
                </c:pt>
                <c:pt idx="550">
                  <c:v>2.6337254047393799</c:v>
                </c:pt>
                <c:pt idx="551">
                  <c:v>2.5343086719512939</c:v>
                </c:pt>
                <c:pt idx="552">
                  <c:v>1.4282346963882446</c:v>
                </c:pt>
                <c:pt idx="553">
                  <c:v>-0.12084370851516724</c:v>
                </c:pt>
                <c:pt idx="554">
                  <c:v>-1.012883186340332</c:v>
                </c:pt>
                <c:pt idx="555">
                  <c:v>-0.67007583379745483</c:v>
                </c:pt>
                <c:pt idx="556">
                  <c:v>0.59699976444244385</c:v>
                </c:pt>
                <c:pt idx="557">
                  <c:v>1.9743720293045044</c:v>
                </c:pt>
                <c:pt idx="558">
                  <c:v>2.7966487407684326</c:v>
                </c:pt>
                <c:pt idx="559">
                  <c:v>2.9668128490447998</c:v>
                </c:pt>
                <c:pt idx="560">
                  <c:v>2.8812716007232666</c:v>
                </c:pt>
                <c:pt idx="561">
                  <c:v>2.9011940956115723</c:v>
                </c:pt>
                <c:pt idx="562">
                  <c:v>2.8040413856506348</c:v>
                </c:pt>
                <c:pt idx="563">
                  <c:v>2.6455206871032715</c:v>
                </c:pt>
                <c:pt idx="564">
                  <c:v>2.4031157493591309</c:v>
                </c:pt>
                <c:pt idx="565">
                  <c:v>1.8993334770202637</c:v>
                </c:pt>
                <c:pt idx="566">
                  <c:v>1.486128568649292</c:v>
                </c:pt>
                <c:pt idx="567">
                  <c:v>1.3423285484313965</c:v>
                </c:pt>
                <c:pt idx="568">
                  <c:v>1.3349477052688599</c:v>
                </c:pt>
                <c:pt idx="569">
                  <c:v>1.2682710886001587</c:v>
                </c:pt>
                <c:pt idx="570">
                  <c:v>1.2439678907394409</c:v>
                </c:pt>
                <c:pt idx="571">
                  <c:v>1.3588812351226807</c:v>
                </c:pt>
                <c:pt idx="572">
                  <c:v>1.5057388544082642</c:v>
                </c:pt>
                <c:pt idx="573">
                  <c:v>1.6049138307571411</c:v>
                </c:pt>
                <c:pt idx="574">
                  <c:v>1.5835225582122803</c:v>
                </c:pt>
                <c:pt idx="575">
                  <c:v>1.4100078344345093</c:v>
                </c:pt>
                <c:pt idx="576">
                  <c:v>1.1078064441680908</c:v>
                </c:pt>
                <c:pt idx="577">
                  <c:v>0.75573825836181641</c:v>
                </c:pt>
                <c:pt idx="578">
                  <c:v>0.44787445664405823</c:v>
                </c:pt>
                <c:pt idx="579">
                  <c:v>0.24802988767623901</c:v>
                </c:pt>
                <c:pt idx="580">
                  <c:v>0.15319204330444336</c:v>
                </c:pt>
                <c:pt idx="581">
                  <c:v>0.14169448614120483</c:v>
                </c:pt>
                <c:pt idx="582">
                  <c:v>0.21201393008232117</c:v>
                </c:pt>
                <c:pt idx="583">
                  <c:v>0.33194133639335632</c:v>
                </c:pt>
                <c:pt idx="584">
                  <c:v>0.47615659236907959</c:v>
                </c:pt>
                <c:pt idx="585">
                  <c:v>0.60451292991638184</c:v>
                </c:pt>
                <c:pt idx="586">
                  <c:v>0.67035692930221558</c:v>
                </c:pt>
                <c:pt idx="587">
                  <c:v>0.66003543138504028</c:v>
                </c:pt>
                <c:pt idx="588">
                  <c:v>0.59823119640350342</c:v>
                </c:pt>
                <c:pt idx="589">
                  <c:v>0.53896176815032959</c:v>
                </c:pt>
                <c:pt idx="590">
                  <c:v>0.52899491786956787</c:v>
                </c:pt>
                <c:pt idx="591">
                  <c:v>0.57208585739135742</c:v>
                </c:pt>
                <c:pt idx="592">
                  <c:v>0.6432497501373291</c:v>
                </c:pt>
                <c:pt idx="593">
                  <c:v>0.71804940700531006</c:v>
                </c:pt>
                <c:pt idx="594">
                  <c:v>0.79644036293029785</c:v>
                </c:pt>
                <c:pt idx="595">
                  <c:v>0.88322025537490845</c:v>
                </c:pt>
                <c:pt idx="596">
                  <c:v>0.96855592727661133</c:v>
                </c:pt>
                <c:pt idx="597">
                  <c:v>1.0576242208480835</c:v>
                </c:pt>
                <c:pt idx="598">
                  <c:v>1.1437907218933105</c:v>
                </c:pt>
                <c:pt idx="599">
                  <c:v>1.2569185495376587</c:v>
                </c:pt>
                <c:pt idx="600">
                  <c:v>1.3878482580184937</c:v>
                </c:pt>
                <c:pt idx="601">
                  <c:v>1.5224778652191162</c:v>
                </c:pt>
                <c:pt idx="602">
                  <c:v>1.6390916109085083</c:v>
                </c:pt>
                <c:pt idx="603">
                  <c:v>1.7352182865142822</c:v>
                </c:pt>
                <c:pt idx="604">
                  <c:v>1.7931934595108032</c:v>
                </c:pt>
                <c:pt idx="605">
                  <c:v>1.8473800420761108</c:v>
                </c:pt>
                <c:pt idx="606">
                  <c:v>1.9034451246261597</c:v>
                </c:pt>
                <c:pt idx="607">
                  <c:v>1.9311255216598511</c:v>
                </c:pt>
                <c:pt idx="608">
                  <c:v>1.9062638282775879</c:v>
                </c:pt>
                <c:pt idx="609">
                  <c:v>1.8531321287155151</c:v>
                </c:pt>
                <c:pt idx="610">
                  <c:v>1.8636766672134399</c:v>
                </c:pt>
                <c:pt idx="611">
                  <c:v>1.9294096231460571</c:v>
                </c:pt>
                <c:pt idx="612">
                  <c:v>2.0641398429870605</c:v>
                </c:pt>
                <c:pt idx="613">
                  <c:v>2.2939550876617432</c:v>
                </c:pt>
                <c:pt idx="614">
                  <c:v>2.5604310035705566</c:v>
                </c:pt>
                <c:pt idx="615">
                  <c:v>2.7466850280761719</c:v>
                </c:pt>
                <c:pt idx="616">
                  <c:v>2.82212233543396</c:v>
                </c:pt>
                <c:pt idx="617">
                  <c:v>2.8571279048919678</c:v>
                </c:pt>
                <c:pt idx="618">
                  <c:v>2.8673131465911865</c:v>
                </c:pt>
                <c:pt idx="619">
                  <c:v>2.8748264312744141</c:v>
                </c:pt>
                <c:pt idx="620">
                  <c:v>2.9365110397338867</c:v>
                </c:pt>
                <c:pt idx="621">
                  <c:v>3.1175577640533447</c:v>
                </c:pt>
                <c:pt idx="622">
                  <c:v>3.3816149234771729</c:v>
                </c:pt>
                <c:pt idx="623">
                  <c:v>3.5525388717651367</c:v>
                </c:pt>
                <c:pt idx="624">
                  <c:v>3.5887413024902344</c:v>
                </c:pt>
                <c:pt idx="625">
                  <c:v>3.4984481334686279</c:v>
                </c:pt>
                <c:pt idx="626">
                  <c:v>3.2083339691162109</c:v>
                </c:pt>
                <c:pt idx="627">
                  <c:v>2.8562047481536865</c:v>
                </c:pt>
                <c:pt idx="628">
                  <c:v>2.385164737701416</c:v>
                </c:pt>
                <c:pt idx="629">
                  <c:v>1.9039288759231567</c:v>
                </c:pt>
                <c:pt idx="630">
                  <c:v>1.4070557355880737</c:v>
                </c:pt>
                <c:pt idx="631">
                  <c:v>0.8222847580909729</c:v>
                </c:pt>
                <c:pt idx="632">
                  <c:v>4.4294953346252441E-2</c:v>
                </c:pt>
                <c:pt idx="633">
                  <c:v>-1.0030841827392578</c:v>
                </c:pt>
                <c:pt idx="634">
                  <c:v>-2.1783163547515869</c:v>
                </c:pt>
                <c:pt idx="635">
                  <c:v>-3.1579413414001465</c:v>
                </c:pt>
                <c:pt idx="636">
                  <c:v>-3.6956472396850586</c:v>
                </c:pt>
                <c:pt idx="637">
                  <c:v>-3.8287479877471924</c:v>
                </c:pt>
                <c:pt idx="638">
                  <c:v>-3.6995503902435303</c:v>
                </c:pt>
                <c:pt idx="639">
                  <c:v>-3.4789178371429443</c:v>
                </c:pt>
                <c:pt idx="640">
                  <c:v>-3.3458874225616455</c:v>
                </c:pt>
                <c:pt idx="641">
                  <c:v>-3.4035892486572266</c:v>
                </c:pt>
                <c:pt idx="642">
                  <c:v>-3.6792523860931396</c:v>
                </c:pt>
                <c:pt idx="643">
                  <c:v>-4.1537728309631348</c:v>
                </c:pt>
                <c:pt idx="644">
                  <c:v>-4.709897518157959</c:v>
                </c:pt>
                <c:pt idx="645">
                  <c:v>-5.1866297721862793</c:v>
                </c:pt>
                <c:pt idx="646">
                  <c:v>-5.5588617324829102</c:v>
                </c:pt>
                <c:pt idx="647">
                  <c:v>-5.8660707473754883</c:v>
                </c:pt>
                <c:pt idx="648">
                  <c:v>-6.1359553337097168</c:v>
                </c:pt>
                <c:pt idx="649">
                  <c:v>-6.351872444152832</c:v>
                </c:pt>
                <c:pt idx="650">
                  <c:v>-6.482027530670166</c:v>
                </c:pt>
                <c:pt idx="651">
                  <c:v>-6.503532886505127</c:v>
                </c:pt>
                <c:pt idx="652">
                  <c:v>-6.3954381942749023</c:v>
                </c:pt>
                <c:pt idx="653">
                  <c:v>-6.1730265617370605</c:v>
                </c:pt>
                <c:pt idx="654">
                  <c:v>-5.8872947692871094</c:v>
                </c:pt>
                <c:pt idx="655">
                  <c:v>-5.6020088195800781</c:v>
                </c:pt>
                <c:pt idx="656">
                  <c:v>-5.3820581436157227</c:v>
                </c:pt>
                <c:pt idx="657">
                  <c:v>-5.2148308753967285</c:v>
                </c:pt>
                <c:pt idx="658">
                  <c:v>-4.9376368522644043</c:v>
                </c:pt>
                <c:pt idx="659">
                  <c:v>-4.4088373184204102</c:v>
                </c:pt>
                <c:pt idx="660">
                  <c:v>-3.671255350112915</c:v>
                </c:pt>
                <c:pt idx="661">
                  <c:v>-2.8319892883300781</c:v>
                </c:pt>
                <c:pt idx="662">
                  <c:v>-2.0230467319488525</c:v>
                </c:pt>
                <c:pt idx="663">
                  <c:v>-1.2887746095657349</c:v>
                </c:pt>
                <c:pt idx="664">
                  <c:v>-0.60155147314071655</c:v>
                </c:pt>
                <c:pt idx="665">
                  <c:v>0.1053742915391922</c:v>
                </c:pt>
                <c:pt idx="666">
                  <c:v>0.88890367746353149</c:v>
                </c:pt>
                <c:pt idx="667">
                  <c:v>1.5769097805023193</c:v>
                </c:pt>
                <c:pt idx="668">
                  <c:v>2.2612800598144531</c:v>
                </c:pt>
                <c:pt idx="669">
                  <c:v>2.5060975551605225</c:v>
                </c:pt>
                <c:pt idx="670">
                  <c:v>1.34596848487854</c:v>
                </c:pt>
                <c:pt idx="671">
                  <c:v>-0.23728345334529877</c:v>
                </c:pt>
                <c:pt idx="672">
                  <c:v>-0.7545926570892334</c:v>
                </c:pt>
                <c:pt idx="673">
                  <c:v>0.36607426404953003</c:v>
                </c:pt>
                <c:pt idx="674">
                  <c:v>2.0898182392120361</c:v>
                </c:pt>
                <c:pt idx="675">
                  <c:v>3.1555681228637695</c:v>
                </c:pt>
                <c:pt idx="676">
                  <c:v>3.3456497192382812</c:v>
                </c:pt>
                <c:pt idx="677">
                  <c:v>3.1133763790130615</c:v>
                </c:pt>
                <c:pt idx="678">
                  <c:v>2.8679969310760498</c:v>
                </c:pt>
                <c:pt idx="679">
                  <c:v>2.594867467880249</c:v>
                </c:pt>
                <c:pt idx="680">
                  <c:v>2.3193256855010986</c:v>
                </c:pt>
                <c:pt idx="681">
                  <c:v>2.2808318138122559</c:v>
                </c:pt>
                <c:pt idx="682">
                  <c:v>2.2169394493103027</c:v>
                </c:pt>
                <c:pt idx="683">
                  <c:v>1.8190183639526367</c:v>
                </c:pt>
                <c:pt idx="684">
                  <c:v>1.4641329050064087</c:v>
                </c:pt>
                <c:pt idx="685">
                  <c:v>1.2343589067459106</c:v>
                </c:pt>
                <c:pt idx="686">
                  <c:v>1.2238618135452271</c:v>
                </c:pt>
                <c:pt idx="687">
                  <c:v>1.4037458896636963</c:v>
                </c:pt>
                <c:pt idx="688">
                  <c:v>1.6726769208908081</c:v>
                </c:pt>
                <c:pt idx="689">
                  <c:v>1.9214479923248291</c:v>
                </c:pt>
                <c:pt idx="690">
                  <c:v>2.0489015579223633</c:v>
                </c:pt>
                <c:pt idx="691">
                  <c:v>1.9261519908905029</c:v>
                </c:pt>
                <c:pt idx="692">
                  <c:v>1.5518436431884766</c:v>
                </c:pt>
                <c:pt idx="693">
                  <c:v>1.0751277208328247</c:v>
                </c:pt>
                <c:pt idx="694">
                  <c:v>0.68576383590698242</c:v>
                </c:pt>
                <c:pt idx="695">
                  <c:v>0.4430442750453949</c:v>
                </c:pt>
                <c:pt idx="696">
                  <c:v>0.30264961719512939</c:v>
                </c:pt>
                <c:pt idx="697">
                  <c:v>0.24054171144962311</c:v>
                </c:pt>
                <c:pt idx="698">
                  <c:v>0.20904770493507385</c:v>
                </c:pt>
                <c:pt idx="699">
                  <c:v>0.31163230538368225</c:v>
                </c:pt>
                <c:pt idx="700">
                  <c:v>0.53810346126556396</c:v>
                </c:pt>
                <c:pt idx="701">
                  <c:v>0.73416310548782349</c:v>
                </c:pt>
                <c:pt idx="702">
                  <c:v>0.78682923316955566</c:v>
                </c:pt>
                <c:pt idx="703">
                  <c:v>0.74561691284179688</c:v>
                </c:pt>
                <c:pt idx="704">
                  <c:v>0.69096243381500244</c:v>
                </c:pt>
                <c:pt idx="705">
                  <c:v>0.64471691846847534</c:v>
                </c:pt>
                <c:pt idx="706">
                  <c:v>0.60575193166732788</c:v>
                </c:pt>
                <c:pt idx="707">
                  <c:v>0.58426177501678467</c:v>
                </c:pt>
                <c:pt idx="708">
                  <c:v>0.58453977108001709</c:v>
                </c:pt>
                <c:pt idx="709">
                  <c:v>0.61175096035003662</c:v>
                </c:pt>
                <c:pt idx="710">
                  <c:v>0.65170663595199585</c:v>
                </c:pt>
                <c:pt idx="711">
                  <c:v>0.67994087934494019</c:v>
                </c:pt>
                <c:pt idx="712">
                  <c:v>0.67804521322250366</c:v>
                </c:pt>
                <c:pt idx="713">
                  <c:v>0.69305366277694702</c:v>
                </c:pt>
                <c:pt idx="714">
                  <c:v>0.74226886034011841</c:v>
                </c:pt>
                <c:pt idx="715">
                  <c:v>0.83986413478851318</c:v>
                </c:pt>
                <c:pt idx="716">
                  <c:v>0.97098433971405029</c:v>
                </c:pt>
                <c:pt idx="717">
                  <c:v>1.1149780750274658</c:v>
                </c:pt>
                <c:pt idx="718">
                  <c:v>1.2695490121841431</c:v>
                </c:pt>
                <c:pt idx="719">
                  <c:v>1.4291454553604126</c:v>
                </c:pt>
                <c:pt idx="720">
                  <c:v>1.5536665916442871</c:v>
                </c:pt>
                <c:pt idx="721">
                  <c:v>1.656615138053894</c:v>
                </c:pt>
                <c:pt idx="722">
                  <c:v>1.76179039478302</c:v>
                </c:pt>
                <c:pt idx="723">
                  <c:v>1.8628264665603638</c:v>
                </c:pt>
                <c:pt idx="724">
                  <c:v>1.94410240650177</c:v>
                </c:pt>
                <c:pt idx="725">
                  <c:v>1.9959441423416138</c:v>
                </c:pt>
                <c:pt idx="726">
                  <c:v>1.9818078279495239</c:v>
                </c:pt>
                <c:pt idx="727">
                  <c:v>1.946952223777771</c:v>
                </c:pt>
                <c:pt idx="728">
                  <c:v>1.9719851016998291</c:v>
                </c:pt>
                <c:pt idx="729">
                  <c:v>2.0900211334228516</c:v>
                </c:pt>
                <c:pt idx="730">
                  <c:v>2.284672737121582</c:v>
                </c:pt>
                <c:pt idx="731">
                  <c:v>2.4800541400909424</c:v>
                </c:pt>
                <c:pt idx="732">
                  <c:v>2.6276917457580566</c:v>
                </c:pt>
                <c:pt idx="733">
                  <c:v>2.7331023216247559</c:v>
                </c:pt>
                <c:pt idx="734">
                  <c:v>2.8203206062316895</c:v>
                </c:pt>
                <c:pt idx="735">
                  <c:v>2.8824605941772461</c:v>
                </c:pt>
                <c:pt idx="736">
                  <c:v>2.9133174419403076</c:v>
                </c:pt>
                <c:pt idx="737">
                  <c:v>2.9099345207214355</c:v>
                </c:pt>
                <c:pt idx="738">
                  <c:v>3.022639274597168</c:v>
                </c:pt>
                <c:pt idx="739">
                  <c:v>3.3381257057189941</c:v>
                </c:pt>
                <c:pt idx="740">
                  <c:v>3.6046867370605469</c:v>
                </c:pt>
                <c:pt idx="741">
                  <c:v>3.6770186424255371</c:v>
                </c:pt>
                <c:pt idx="742">
                  <c:v>3.620457649230957</c:v>
                </c:pt>
                <c:pt idx="743">
                  <c:v>3.3755192756652832</c:v>
                </c:pt>
                <c:pt idx="744">
                  <c:v>2.9181501865386963</c:v>
                </c:pt>
                <c:pt idx="745">
                  <c:v>2.2903172969818115</c:v>
                </c:pt>
                <c:pt idx="746">
                  <c:v>1.8319203853607178</c:v>
                </c:pt>
                <c:pt idx="747">
                  <c:v>1.5464731454849243</c:v>
                </c:pt>
                <c:pt idx="748">
                  <c:v>1.1571570634841919</c:v>
                </c:pt>
                <c:pt idx="749">
                  <c:v>0.57191884517669678</c:v>
                </c:pt>
                <c:pt idx="750">
                  <c:v>-0.30468139052391052</c:v>
                </c:pt>
                <c:pt idx="751">
                  <c:v>-1.3683463335037231</c:v>
                </c:pt>
                <c:pt idx="752">
                  <c:v>-2.3233981132507324</c:v>
                </c:pt>
                <c:pt idx="753">
                  <c:v>-2.9340524673461914</c:v>
                </c:pt>
                <c:pt idx="754">
                  <c:v>-3.1880114078521729</c:v>
                </c:pt>
                <c:pt idx="755">
                  <c:v>-3.2467441558837891</c:v>
                </c:pt>
                <c:pt idx="756">
                  <c:v>-3.3116137981414795</c:v>
                </c:pt>
                <c:pt idx="757">
                  <c:v>-3.4490206241607666</c:v>
                </c:pt>
                <c:pt idx="758">
                  <c:v>-3.6529300212860107</c:v>
                </c:pt>
                <c:pt idx="759">
                  <c:v>-3.9142220020294189</c:v>
                </c:pt>
                <c:pt idx="760">
                  <c:v>-4.2425937652587891</c:v>
                </c:pt>
                <c:pt idx="761">
                  <c:v>-4.6070938110351562</c:v>
                </c:pt>
                <c:pt idx="762">
                  <c:v>-4.9624948501586914</c:v>
                </c:pt>
                <c:pt idx="763">
                  <c:v>-5.2435717582702637</c:v>
                </c:pt>
                <c:pt idx="764">
                  <c:v>-5.4708657264709473</c:v>
                </c:pt>
                <c:pt idx="765">
                  <c:v>-5.6759219169616699</c:v>
                </c:pt>
                <c:pt idx="766">
                  <c:v>-5.8620848655700684</c:v>
                </c:pt>
                <c:pt idx="767">
                  <c:v>-6.0193338394165039</c:v>
                </c:pt>
                <c:pt idx="768">
                  <c:v>-6.1696090698242188</c:v>
                </c:pt>
                <c:pt idx="769">
                  <c:v>-6.2975239753723145</c:v>
                </c:pt>
                <c:pt idx="770">
                  <c:v>-6.3585495948791504</c:v>
                </c:pt>
                <c:pt idx="771">
                  <c:v>-6.3161544799804688</c:v>
                </c:pt>
                <c:pt idx="772">
                  <c:v>-6.1704940795898438</c:v>
                </c:pt>
                <c:pt idx="773">
                  <c:v>-5.9464998245239258</c:v>
                </c:pt>
                <c:pt idx="774">
                  <c:v>-5.7321667671203613</c:v>
                </c:pt>
                <c:pt idx="775">
                  <c:v>-5.5895709991455078</c:v>
                </c:pt>
                <c:pt idx="776">
                  <c:v>-5.4090886116027832</c:v>
                </c:pt>
                <c:pt idx="777">
                  <c:v>-4.9660367965698242</c:v>
                </c:pt>
                <c:pt idx="778">
                  <c:v>-4.1766371726989746</c:v>
                </c:pt>
                <c:pt idx="779">
                  <c:v>-3.1024584770202637</c:v>
                </c:pt>
                <c:pt idx="780">
                  <c:v>-1.9459822177886963</c:v>
                </c:pt>
                <c:pt idx="781">
                  <c:v>-0.91642379760742188</c:v>
                </c:pt>
                <c:pt idx="782">
                  <c:v>-7.9537659883499146E-2</c:v>
                </c:pt>
                <c:pt idx="783">
                  <c:v>0.61616581678390503</c:v>
                </c:pt>
                <c:pt idx="784">
                  <c:v>1.2389854192733765</c:v>
                </c:pt>
                <c:pt idx="785">
                  <c:v>1.8701591491699219</c:v>
                </c:pt>
                <c:pt idx="786">
                  <c:v>2.2921736240386963</c:v>
                </c:pt>
                <c:pt idx="787">
                  <c:v>2.3679842948913574</c:v>
                </c:pt>
                <c:pt idx="788">
                  <c:v>1.4268798828125</c:v>
                </c:pt>
                <c:pt idx="789">
                  <c:v>-1.043953001499176E-2</c:v>
                </c:pt>
                <c:pt idx="790">
                  <c:v>-0.85507756471633911</c:v>
                </c:pt>
                <c:pt idx="791">
                  <c:v>-0.33168533444404602</c:v>
                </c:pt>
                <c:pt idx="792">
                  <c:v>1.1869229078292847</c:v>
                </c:pt>
                <c:pt idx="793">
                  <c:v>2.5764980316162109</c:v>
                </c:pt>
                <c:pt idx="794">
                  <c:v>3.2523472309112549</c:v>
                </c:pt>
                <c:pt idx="795">
                  <c:v>3.2026138305664062</c:v>
                </c:pt>
                <c:pt idx="796">
                  <c:v>2.8635694980621338</c:v>
                </c:pt>
                <c:pt idx="797">
                  <c:v>2.5986618995666504</c:v>
                </c:pt>
                <c:pt idx="798">
                  <c:v>2.3760116100311279</c:v>
                </c:pt>
                <c:pt idx="799">
                  <c:v>2.2784535884857178</c:v>
                </c:pt>
                <c:pt idx="800">
                  <c:v>2.2562539577484131</c:v>
                </c:pt>
                <c:pt idx="801">
                  <c:v>1.9523561000823975</c:v>
                </c:pt>
                <c:pt idx="802">
                  <c:v>1.627372145652771</c:v>
                </c:pt>
                <c:pt idx="803">
                  <c:v>1.423503041267395</c:v>
                </c:pt>
                <c:pt idx="804">
                  <c:v>1.3133125305175781</c:v>
                </c:pt>
                <c:pt idx="805">
                  <c:v>1.3604917526245117</c:v>
                </c:pt>
                <c:pt idx="806">
                  <c:v>1.5468970537185669</c:v>
                </c:pt>
                <c:pt idx="807">
                  <c:v>1.8129996061325073</c:v>
                </c:pt>
                <c:pt idx="808">
                  <c:v>2.0284252166748047</c:v>
                </c:pt>
                <c:pt idx="809">
                  <c:v>2.0791361331939697</c:v>
                </c:pt>
                <c:pt idx="810">
                  <c:v>1.8864994049072266</c:v>
                </c:pt>
                <c:pt idx="811">
                  <c:v>1.4567430019378662</c:v>
                </c:pt>
                <c:pt idx="812">
                  <c:v>0.96471869945526123</c:v>
                </c:pt>
                <c:pt idx="813">
                  <c:v>0.60834288597106934</c:v>
                </c:pt>
                <c:pt idx="814">
                  <c:v>0.42253413796424866</c:v>
                </c:pt>
                <c:pt idx="815">
                  <c:v>0.28043383359909058</c:v>
                </c:pt>
                <c:pt idx="816">
                  <c:v>0.15189158916473389</c:v>
                </c:pt>
                <c:pt idx="817">
                  <c:v>7.0823796093463898E-2</c:v>
                </c:pt>
                <c:pt idx="818">
                  <c:v>8.42575803399086E-2</c:v>
                </c:pt>
                <c:pt idx="819">
                  <c:v>0.2207292914390564</c:v>
                </c:pt>
                <c:pt idx="820">
                  <c:v>0.45210790634155273</c:v>
                </c:pt>
                <c:pt idx="821">
                  <c:v>0.66861808300018311</c:v>
                </c:pt>
                <c:pt idx="822">
                  <c:v>0.76011127233505249</c:v>
                </c:pt>
                <c:pt idx="823">
                  <c:v>0.7378050684928894</c:v>
                </c:pt>
                <c:pt idx="824">
                  <c:v>0.66640758514404297</c:v>
                </c:pt>
                <c:pt idx="825">
                  <c:v>0.60868179798126221</c:v>
                </c:pt>
                <c:pt idx="826">
                  <c:v>0.59723579883575439</c:v>
                </c:pt>
                <c:pt idx="827">
                  <c:v>0.58951723575592041</c:v>
                </c:pt>
                <c:pt idx="828">
                  <c:v>0.5787883996963501</c:v>
                </c:pt>
                <c:pt idx="829">
                  <c:v>0.57526963949203491</c:v>
                </c:pt>
                <c:pt idx="830">
                  <c:v>0.59695202112197876</c:v>
                </c:pt>
                <c:pt idx="831">
                  <c:v>0.63804817199707031</c:v>
                </c:pt>
                <c:pt idx="832">
                  <c:v>0.70154035091400146</c:v>
                </c:pt>
                <c:pt idx="833">
                  <c:v>0.7871023416519165</c:v>
                </c:pt>
                <c:pt idx="834">
                  <c:v>0.89486634731292725</c:v>
                </c:pt>
                <c:pt idx="835">
                  <c:v>1.0185369253158569</c:v>
                </c:pt>
                <c:pt idx="836">
                  <c:v>1.1637601852416992</c:v>
                </c:pt>
                <c:pt idx="837">
                  <c:v>1.3308635950088501</c:v>
                </c:pt>
                <c:pt idx="838">
                  <c:v>1.4960442781448364</c:v>
                </c:pt>
                <c:pt idx="839">
                  <c:v>1.6468311548233032</c:v>
                </c:pt>
                <c:pt idx="840">
                  <c:v>1.7569872140884399</c:v>
                </c:pt>
                <c:pt idx="841">
                  <c:v>1.8182580471038818</c:v>
                </c:pt>
                <c:pt idx="842">
                  <c:v>1.8663192987442017</c:v>
                </c:pt>
                <c:pt idx="843">
                  <c:v>1.9261852502822876</c:v>
                </c:pt>
                <c:pt idx="844">
                  <c:v>1.9910315275192261</c:v>
                </c:pt>
                <c:pt idx="845">
                  <c:v>2.0007100105285645</c:v>
                </c:pt>
                <c:pt idx="846">
                  <c:v>1.9751261472702026</c:v>
                </c:pt>
                <c:pt idx="847">
                  <c:v>1.9687108993530273</c:v>
                </c:pt>
                <c:pt idx="848">
                  <c:v>2.0263447761535645</c:v>
                </c:pt>
                <c:pt idx="849">
                  <c:v>2.1703438758850098</c:v>
                </c:pt>
                <c:pt idx="850">
                  <c:v>2.3397815227508545</c:v>
                </c:pt>
                <c:pt idx="851">
                  <c:v>2.4764556884765625</c:v>
                </c:pt>
                <c:pt idx="852">
                  <c:v>2.5318992137908936</c:v>
                </c:pt>
                <c:pt idx="853">
                  <c:v>2.5487906932830811</c:v>
                </c:pt>
                <c:pt idx="854">
                  <c:v>2.5573058128356934</c:v>
                </c:pt>
                <c:pt idx="855">
                  <c:v>2.5839748382568359</c:v>
                </c:pt>
                <c:pt idx="856">
                  <c:v>2.6102981567382812</c:v>
                </c:pt>
                <c:pt idx="857">
                  <c:v>2.7229962348937988</c:v>
                </c:pt>
                <c:pt idx="858">
                  <c:v>2.9826483726501465</c:v>
                </c:pt>
                <c:pt idx="859">
                  <c:v>3.3211896419525146</c:v>
                </c:pt>
                <c:pt idx="860">
                  <c:v>3.6157653331756592</c:v>
                </c:pt>
                <c:pt idx="861">
                  <c:v>3.7405705451965332</c:v>
                </c:pt>
                <c:pt idx="862">
                  <c:v>3.6740133762359619</c:v>
                </c:pt>
                <c:pt idx="863">
                  <c:v>3.4612057209014893</c:v>
                </c:pt>
                <c:pt idx="864">
                  <c:v>3.301161527633667</c:v>
                </c:pt>
                <c:pt idx="865">
                  <c:v>2.8871312141418457</c:v>
                </c:pt>
                <c:pt idx="866">
                  <c:v>2.153125524520874</c:v>
                </c:pt>
                <c:pt idx="867">
                  <c:v>1.226340651512146</c:v>
                </c:pt>
                <c:pt idx="868">
                  <c:v>0.48333740234375</c:v>
                </c:pt>
                <c:pt idx="869">
                  <c:v>-1.0892266407608986E-2</c:v>
                </c:pt>
                <c:pt idx="870">
                  <c:v>-0.8175504207611084</c:v>
                </c:pt>
                <c:pt idx="871">
                  <c:v>-1.8032162189483643</c:v>
                </c:pt>
                <c:pt idx="872">
                  <c:v>-2.6301920413970947</c:v>
                </c:pt>
                <c:pt idx="873">
                  <c:v>-3.1331257820129395</c:v>
                </c:pt>
                <c:pt idx="874">
                  <c:v>-3.352135181427002</c:v>
                </c:pt>
                <c:pt idx="875">
                  <c:v>-3.3967154026031494</c:v>
                </c:pt>
                <c:pt idx="876">
                  <c:v>-3.404900074005127</c:v>
                </c:pt>
                <c:pt idx="877">
                  <c:v>-3.4861054420471191</c:v>
                </c:pt>
                <c:pt idx="878">
                  <c:v>-3.6828083992004395</c:v>
                </c:pt>
                <c:pt idx="879">
                  <c:v>-3.9836137294769287</c:v>
                </c:pt>
                <c:pt idx="880">
                  <c:v>-4.3597564697265625</c:v>
                </c:pt>
                <c:pt idx="881">
                  <c:v>-4.7728767395019531</c:v>
                </c:pt>
                <c:pt idx="882">
                  <c:v>-5.1384530067443848</c:v>
                </c:pt>
                <c:pt idx="883">
                  <c:v>-5.4426074028015137</c:v>
                </c:pt>
                <c:pt idx="884">
                  <c:v>-5.7218012809753418</c:v>
                </c:pt>
                <c:pt idx="885">
                  <c:v>-5.9834051132202148</c:v>
                </c:pt>
                <c:pt idx="886">
                  <c:v>-6.2114968299865723</c:v>
                </c:pt>
                <c:pt idx="887">
                  <c:v>-6.3946304321289062</c:v>
                </c:pt>
                <c:pt idx="888">
                  <c:v>-6.5283374786376953</c:v>
                </c:pt>
                <c:pt idx="889">
                  <c:v>-6.6101136207580566</c:v>
                </c:pt>
                <c:pt idx="890">
                  <c:v>-6.6211929321289062</c:v>
                </c:pt>
                <c:pt idx="891">
                  <c:v>-6.5384578704833984</c:v>
                </c:pt>
                <c:pt idx="892">
                  <c:v>-6.3517508506774902</c:v>
                </c:pt>
                <c:pt idx="893">
                  <c:v>-6.089134693145752</c:v>
                </c:pt>
                <c:pt idx="894">
                  <c:v>-5.8620600700378418</c:v>
                </c:pt>
                <c:pt idx="895">
                  <c:v>-5.628204345703125</c:v>
                </c:pt>
                <c:pt idx="896">
                  <c:v>-5.1252617835998535</c:v>
                </c:pt>
                <c:pt idx="897">
                  <c:v>-4.247187614440918</c:v>
                </c:pt>
                <c:pt idx="898">
                  <c:v>-3.1034133434295654</c:v>
                </c:pt>
                <c:pt idx="899">
                  <c:v>-1.96077561378479</c:v>
                </c:pt>
                <c:pt idx="900">
                  <c:v>-0.91912519931793213</c:v>
                </c:pt>
                <c:pt idx="901">
                  <c:v>2.508874237537384E-2</c:v>
                </c:pt>
                <c:pt idx="902">
                  <c:v>0.79292255640029907</c:v>
                </c:pt>
                <c:pt idx="903">
                  <c:v>1.4239245653152466</c:v>
                </c:pt>
                <c:pt idx="904">
                  <c:v>2.1108672618865967</c:v>
                </c:pt>
                <c:pt idx="905">
                  <c:v>2.8271136283874512</c:v>
                </c:pt>
                <c:pt idx="906">
                  <c:v>3.073904275894165</c:v>
                </c:pt>
                <c:pt idx="907">
                  <c:v>2.476886510848999</c:v>
                </c:pt>
                <c:pt idx="908">
                  <c:v>0.98737668991088867</c:v>
                </c:pt>
                <c:pt idx="909">
                  <c:v>-0.91352599859237671</c:v>
                </c:pt>
                <c:pt idx="910">
                  <c:v>-1.5027154684066772</c:v>
                </c:pt>
                <c:pt idx="911">
                  <c:v>8.3829864859580994E-2</c:v>
                </c:pt>
                <c:pt idx="912">
                  <c:v>2.0969836711883545</c:v>
                </c:pt>
                <c:pt idx="913">
                  <c:v>3.3746161460876465</c:v>
                </c:pt>
                <c:pt idx="914">
                  <c:v>3.8510284423828125</c:v>
                </c:pt>
                <c:pt idx="915">
                  <c:v>3.4218599796295166</c:v>
                </c:pt>
                <c:pt idx="916">
                  <c:v>2.5653896331787109</c:v>
                </c:pt>
                <c:pt idx="917">
                  <c:v>2.1929891109466553</c:v>
                </c:pt>
                <c:pt idx="918">
                  <c:v>2.2728621959686279</c:v>
                </c:pt>
                <c:pt idx="919">
                  <c:v>2.3420429229736328</c:v>
                </c:pt>
                <c:pt idx="920">
                  <c:v>2.2315530776977539</c:v>
                </c:pt>
                <c:pt idx="921">
                  <c:v>1.9630588293075562</c:v>
                </c:pt>
                <c:pt idx="922">
                  <c:v>1.6491775512695312</c:v>
                </c:pt>
                <c:pt idx="923">
                  <c:v>1.3492574691772461</c:v>
                </c:pt>
                <c:pt idx="924">
                  <c:v>1.0776305198669434</c:v>
                </c:pt>
                <c:pt idx="925">
                  <c:v>0.96416419744491577</c:v>
                </c:pt>
                <c:pt idx="926">
                  <c:v>1.0158683061599731</c:v>
                </c:pt>
                <c:pt idx="927">
                  <c:v>1.1071244478225708</c:v>
                </c:pt>
                <c:pt idx="928">
                  <c:v>1.2144621610641479</c:v>
                </c:pt>
                <c:pt idx="929">
                  <c:v>1.2953095436096191</c:v>
                </c:pt>
                <c:pt idx="930">
                  <c:v>1.2902154922485352</c:v>
                </c:pt>
                <c:pt idx="931">
                  <c:v>1.1616923809051514</c:v>
                </c:pt>
                <c:pt idx="932">
                  <c:v>0.92054450511932373</c:v>
                </c:pt>
                <c:pt idx="933">
                  <c:v>0.67813289165496826</c:v>
                </c:pt>
                <c:pt idx="934">
                  <c:v>0.50504261255264282</c:v>
                </c:pt>
                <c:pt idx="935">
                  <c:v>0.3976847231388092</c:v>
                </c:pt>
                <c:pt idx="936">
                  <c:v>0.346701979637146</c:v>
                </c:pt>
                <c:pt idx="937">
                  <c:v>0.34550884366035461</c:v>
                </c:pt>
                <c:pt idx="938">
                  <c:v>0.38352066278457642</c:v>
                </c:pt>
                <c:pt idx="939">
                  <c:v>0.44625633955001831</c:v>
                </c:pt>
                <c:pt idx="940">
                  <c:v>0.53300422430038452</c:v>
                </c:pt>
                <c:pt idx="941">
                  <c:v>0.6065903902053833</c:v>
                </c:pt>
                <c:pt idx="942">
                  <c:v>0.65555953979492188</c:v>
                </c:pt>
                <c:pt idx="943">
                  <c:v>0.68525427579879761</c:v>
                </c:pt>
                <c:pt idx="944">
                  <c:v>0.69739377498626709</c:v>
                </c:pt>
                <c:pt idx="945">
                  <c:v>0.72179454565048218</c:v>
                </c:pt>
                <c:pt idx="946">
                  <c:v>0.7464977502822876</c:v>
                </c:pt>
                <c:pt idx="947">
                  <c:v>0.77007764577865601</c:v>
                </c:pt>
                <c:pt idx="948">
                  <c:v>0.79165828227996826</c:v>
                </c:pt>
                <c:pt idx="949">
                  <c:v>0.81511074304580688</c:v>
                </c:pt>
                <c:pt idx="950">
                  <c:v>0.84884423017501831</c:v>
                </c:pt>
                <c:pt idx="951">
                  <c:v>0.88515722751617432</c:v>
                </c:pt>
                <c:pt idx="952">
                  <c:v>0.91818100214004517</c:v>
                </c:pt>
                <c:pt idx="953">
                  <c:v>0.97175461053848267</c:v>
                </c:pt>
                <c:pt idx="954">
                  <c:v>1.0402535200119019</c:v>
                </c:pt>
                <c:pt idx="955">
                  <c:v>1.1346035003662109</c:v>
                </c:pt>
                <c:pt idx="956">
                  <c:v>1.2527847290039062</c:v>
                </c:pt>
                <c:pt idx="957">
                  <c:v>1.4030797481536865</c:v>
                </c:pt>
                <c:pt idx="958">
                  <c:v>1.5523797273635864</c:v>
                </c:pt>
                <c:pt idx="959">
                  <c:v>1.6866865158081055</c:v>
                </c:pt>
                <c:pt idx="960">
                  <c:v>1.7982652187347412</c:v>
                </c:pt>
                <c:pt idx="961">
                  <c:v>1.9028029441833496</c:v>
                </c:pt>
                <c:pt idx="962">
                  <c:v>2.0053911209106445</c:v>
                </c:pt>
                <c:pt idx="963">
                  <c:v>2.1026761531829834</c:v>
                </c:pt>
                <c:pt idx="964">
                  <c:v>2.1298749446868896</c:v>
                </c:pt>
                <c:pt idx="965">
                  <c:v>2.104999303817749</c:v>
                </c:pt>
                <c:pt idx="966">
                  <c:v>2.0974769592285156</c:v>
                </c:pt>
                <c:pt idx="967">
                  <c:v>2.1638247966766357</c:v>
                </c:pt>
                <c:pt idx="968">
                  <c:v>2.2913041114807129</c:v>
                </c:pt>
                <c:pt idx="969">
                  <c:v>2.454742431640625</c:v>
                </c:pt>
                <c:pt idx="970">
                  <c:v>2.6152365207672119</c:v>
                </c:pt>
                <c:pt idx="971">
                  <c:v>2.7171657085418701</c:v>
                </c:pt>
                <c:pt idx="972">
                  <c:v>2.7548155784606934</c:v>
                </c:pt>
                <c:pt idx="973">
                  <c:v>2.76460862159729</c:v>
                </c:pt>
                <c:pt idx="974">
                  <c:v>2.7484171390533447</c:v>
                </c:pt>
                <c:pt idx="975">
                  <c:v>2.7517263889312744</c:v>
                </c:pt>
                <c:pt idx="976">
                  <c:v>2.8913989067077637</c:v>
                </c:pt>
                <c:pt idx="977">
                  <c:v>3.2250182628631592</c:v>
                </c:pt>
                <c:pt idx="978">
                  <c:v>3.5568220615386963</c:v>
                </c:pt>
                <c:pt idx="979">
                  <c:v>3.6957156658172607</c:v>
                </c:pt>
                <c:pt idx="980">
                  <c:v>3.6560025215148926</c:v>
                </c:pt>
                <c:pt idx="981">
                  <c:v>3.550382137298584</c:v>
                </c:pt>
                <c:pt idx="982">
                  <c:v>3.5176682472229004</c:v>
                </c:pt>
                <c:pt idx="983">
                  <c:v>3.3267691135406494</c:v>
                </c:pt>
                <c:pt idx="984">
                  <c:v>2.630061149597168</c:v>
                </c:pt>
                <c:pt idx="985">
                  <c:v>1.7472934722900391</c:v>
                </c:pt>
                <c:pt idx="986">
                  <c:v>0.84695667028427124</c:v>
                </c:pt>
                <c:pt idx="987">
                  <c:v>0.26157745718955994</c:v>
                </c:pt>
                <c:pt idx="988">
                  <c:v>-0.25647073984146118</c:v>
                </c:pt>
                <c:pt idx="989">
                  <c:v>-1.1883268356323242</c:v>
                </c:pt>
                <c:pt idx="990">
                  <c:v>-2.2347521781921387</c:v>
                </c:pt>
                <c:pt idx="991">
                  <c:v>-3.0118262767791748</c:v>
                </c:pt>
                <c:pt idx="992">
                  <c:v>-3.4154443740844727</c:v>
                </c:pt>
                <c:pt idx="993">
                  <c:v>-3.5232465267181396</c:v>
                </c:pt>
                <c:pt idx="994">
                  <c:v>-3.418550968170166</c:v>
                </c:pt>
                <c:pt idx="995">
                  <c:v>-3.2861785888671875</c:v>
                </c:pt>
                <c:pt idx="996">
                  <c:v>-3.2964086532592773</c:v>
                </c:pt>
                <c:pt idx="997">
                  <c:v>-3.5152528285980225</c:v>
                </c:pt>
                <c:pt idx="998">
                  <c:v>-3.9323081970214844</c:v>
                </c:pt>
                <c:pt idx="999">
                  <c:v>-4.4892492294311523</c:v>
                </c:pt>
                <c:pt idx="1000">
                  <c:v>-5.0533032417297363</c:v>
                </c:pt>
                <c:pt idx="1001">
                  <c:v>-5.5084366798400879</c:v>
                </c:pt>
                <c:pt idx="1002">
                  <c:v>-5.8436932563781738</c:v>
                </c:pt>
                <c:pt idx="1003">
                  <c:v>-6.1088600158691406</c:v>
                </c:pt>
                <c:pt idx="1004">
                  <c:v>-6.3396997451782227</c:v>
                </c:pt>
                <c:pt idx="1005">
                  <c:v>-6.521385669708252</c:v>
                </c:pt>
                <c:pt idx="1006">
                  <c:v>-6.6717596054077148</c:v>
                </c:pt>
                <c:pt idx="1007">
                  <c:v>-6.7917337417602539</c:v>
                </c:pt>
                <c:pt idx="1008">
                  <c:v>-6.8380560874938965</c:v>
                </c:pt>
                <c:pt idx="1009">
                  <c:v>-6.7802891731262207</c:v>
                </c:pt>
                <c:pt idx="1010">
                  <c:v>-6.5978789329528809</c:v>
                </c:pt>
                <c:pt idx="1011">
                  <c:v>-6.2832260131835938</c:v>
                </c:pt>
                <c:pt idx="1012">
                  <c:v>-5.8970823287963867</c:v>
                </c:pt>
                <c:pt idx="1013">
                  <c:v>-5.4961166381835938</c:v>
                </c:pt>
                <c:pt idx="1014">
                  <c:v>-5.0080137252807617</c:v>
                </c:pt>
                <c:pt idx="1015">
                  <c:v>-4.3383851051330566</c:v>
                </c:pt>
                <c:pt idx="1016">
                  <c:v>-3.4815306663513184</c:v>
                </c:pt>
                <c:pt idx="1017">
                  <c:v>-2.5093057155609131</c:v>
                </c:pt>
                <c:pt idx="1018">
                  <c:v>-1.6045013666152954</c:v>
                </c:pt>
                <c:pt idx="1019">
                  <c:v>-0.8893965482711792</c:v>
                </c:pt>
                <c:pt idx="1020">
                  <c:v>-0.32776385545730591</c:v>
                </c:pt>
                <c:pt idx="1021">
                  <c:v>0.24521955847740173</c:v>
                </c:pt>
                <c:pt idx="1022">
                  <c:v>0.98466008901596069</c:v>
                </c:pt>
                <c:pt idx="1023">
                  <c:v>1.8399810791015625</c:v>
                </c:pt>
                <c:pt idx="1024">
                  <c:v>2.5041079521179199</c:v>
                </c:pt>
                <c:pt idx="1025">
                  <c:v>2.8090000152587891</c:v>
                </c:pt>
                <c:pt idx="1026">
                  <c:v>2.5236415863037109</c:v>
                </c:pt>
                <c:pt idx="1027">
                  <c:v>1.4215255975723267</c:v>
                </c:pt>
                <c:pt idx="1028">
                  <c:v>-0.53065699338912964</c:v>
                </c:pt>
                <c:pt idx="1029">
                  <c:v>-1.9706470966339111</c:v>
                </c:pt>
                <c:pt idx="1030">
                  <c:v>-0.9118533730506897</c:v>
                </c:pt>
                <c:pt idx="1031">
                  <c:v>0.93683910369873047</c:v>
                </c:pt>
                <c:pt idx="1032">
                  <c:v>2.8416764736175537</c:v>
                </c:pt>
                <c:pt idx="1033">
                  <c:v>4.1096735000610352</c:v>
                </c:pt>
                <c:pt idx="1034">
                  <c:v>4.2666897773742676</c:v>
                </c:pt>
                <c:pt idx="1035">
                  <c:v>3.3021411895751953</c:v>
                </c:pt>
                <c:pt idx="1036">
                  <c:v>2.2882592678070068</c:v>
                </c:pt>
                <c:pt idx="1037">
                  <c:v>1.9332175254821777</c:v>
                </c:pt>
                <c:pt idx="1038">
                  <c:v>1.9469807147979736</c:v>
                </c:pt>
                <c:pt idx="1039">
                  <c:v>2.0535261631011963</c:v>
                </c:pt>
                <c:pt idx="1040">
                  <c:v>2.1631669998168945</c:v>
                </c:pt>
                <c:pt idx="1041">
                  <c:v>2.1040401458740234</c:v>
                </c:pt>
                <c:pt idx="1042">
                  <c:v>1.7123932838439941</c:v>
                </c:pt>
                <c:pt idx="1043">
                  <c:v>1.2468693256378174</c:v>
                </c:pt>
                <c:pt idx="1044">
                  <c:v>1.0392605066299438</c:v>
                </c:pt>
                <c:pt idx="1045">
                  <c:v>1.1395739316940308</c:v>
                </c:pt>
                <c:pt idx="1046">
                  <c:v>1.3134139776229858</c:v>
                </c:pt>
                <c:pt idx="1047">
                  <c:v>1.4420778751373291</c:v>
                </c:pt>
                <c:pt idx="1048">
                  <c:v>1.455508828163147</c:v>
                </c:pt>
                <c:pt idx="1049">
                  <c:v>1.3564388751983643</c:v>
                </c:pt>
                <c:pt idx="1050">
                  <c:v>1.178413987159729</c:v>
                </c:pt>
                <c:pt idx="1051">
                  <c:v>0.9544529914855957</c:v>
                </c:pt>
                <c:pt idx="1052">
                  <c:v>0.70687699317932129</c:v>
                </c:pt>
                <c:pt idx="1053">
                  <c:v>0.47870367765426636</c:v>
                </c:pt>
                <c:pt idx="1054">
                  <c:v>0.34357142448425293</c:v>
                </c:pt>
                <c:pt idx="1055">
                  <c:v>0.3043874204158783</c:v>
                </c:pt>
                <c:pt idx="1056">
                  <c:v>0.32934549450874329</c:v>
                </c:pt>
                <c:pt idx="1057">
                  <c:v>0.40207335352897644</c:v>
                </c:pt>
                <c:pt idx="1058">
                  <c:v>0.50440347194671631</c:v>
                </c:pt>
                <c:pt idx="1059">
                  <c:v>0.59952574968338013</c:v>
                </c:pt>
                <c:pt idx="1060">
                  <c:v>0.64379227161407471</c:v>
                </c:pt>
                <c:pt idx="1061">
                  <c:v>0.63777828216552734</c:v>
                </c:pt>
                <c:pt idx="1062">
                  <c:v>0.60744595527648926</c:v>
                </c:pt>
                <c:pt idx="1063">
                  <c:v>0.57894498109817505</c:v>
                </c:pt>
                <c:pt idx="1064">
                  <c:v>0.55166089534759521</c:v>
                </c:pt>
                <c:pt idx="1065">
                  <c:v>0.54479342699050903</c:v>
                </c:pt>
                <c:pt idx="1066">
                  <c:v>0.55913776159286499</c:v>
                </c:pt>
                <c:pt idx="1067">
                  <c:v>0.59957867860794067</c:v>
                </c:pt>
                <c:pt idx="1068">
                  <c:v>0.63829386234283447</c:v>
                </c:pt>
                <c:pt idx="1069">
                  <c:v>0.67747336626052856</c:v>
                </c:pt>
                <c:pt idx="1070">
                  <c:v>0.71897202730178833</c:v>
                </c:pt>
                <c:pt idx="1071">
                  <c:v>0.78256922960281372</c:v>
                </c:pt>
                <c:pt idx="1072">
                  <c:v>0.86876112222671509</c:v>
                </c:pt>
                <c:pt idx="1073">
                  <c:v>0.98965507745742798</c:v>
                </c:pt>
                <c:pt idx="1074">
                  <c:v>1.1138383150100708</c:v>
                </c:pt>
                <c:pt idx="1075">
                  <c:v>1.2324591875076294</c:v>
                </c:pt>
                <c:pt idx="1076">
                  <c:v>1.363994836807251</c:v>
                </c:pt>
                <c:pt idx="1077">
                  <c:v>1.4939479827880859</c:v>
                </c:pt>
                <c:pt idx="1078">
                  <c:v>1.6202913522720337</c:v>
                </c:pt>
                <c:pt idx="1079">
                  <c:v>1.7324889898300171</c:v>
                </c:pt>
                <c:pt idx="1080">
                  <c:v>1.8205524682998657</c:v>
                </c:pt>
                <c:pt idx="1081">
                  <c:v>1.9011914730072021</c:v>
                </c:pt>
                <c:pt idx="1082">
                  <c:v>1.952692985534668</c:v>
                </c:pt>
                <c:pt idx="1083">
                  <c:v>1.9321653842926025</c:v>
                </c:pt>
                <c:pt idx="1084">
                  <c:v>1.8936834335327148</c:v>
                </c:pt>
                <c:pt idx="1085">
                  <c:v>1.9099054336547852</c:v>
                </c:pt>
                <c:pt idx="1086">
                  <c:v>2.0102431774139404</c:v>
                </c:pt>
                <c:pt idx="1087">
                  <c:v>2.1704781055450439</c:v>
                </c:pt>
                <c:pt idx="1088">
                  <c:v>2.3372135162353516</c:v>
                </c:pt>
                <c:pt idx="1089">
                  <c:v>2.4820711612701416</c:v>
                </c:pt>
                <c:pt idx="1090">
                  <c:v>2.59403395652771</c:v>
                </c:pt>
                <c:pt idx="1091">
                  <c:v>2.6688222885131836</c:v>
                </c:pt>
                <c:pt idx="1092">
                  <c:v>2.7299177646636963</c:v>
                </c:pt>
                <c:pt idx="1093">
                  <c:v>2.7944109439849854</c:v>
                </c:pt>
                <c:pt idx="1094">
                  <c:v>2.8506631851196289</c:v>
                </c:pt>
                <c:pt idx="1095">
                  <c:v>2.9643180370330811</c:v>
                </c:pt>
                <c:pt idx="1096">
                  <c:v>3.2014205455780029</c:v>
                </c:pt>
                <c:pt idx="1097">
                  <c:v>3.4913837909698486</c:v>
                </c:pt>
                <c:pt idx="1098">
                  <c:v>3.6881790161132812</c:v>
                </c:pt>
                <c:pt idx="1099">
                  <c:v>3.7672038078308105</c:v>
                </c:pt>
                <c:pt idx="1100">
                  <c:v>3.7202663421630859</c:v>
                </c:pt>
                <c:pt idx="1101">
                  <c:v>3.5382506847381592</c:v>
                </c:pt>
                <c:pt idx="1102">
                  <c:v>3.112978458404541</c:v>
                </c:pt>
                <c:pt idx="1103">
                  <c:v>2.4074883460998535</c:v>
                </c:pt>
                <c:pt idx="1104">
                  <c:v>1.7689915895462036</c:v>
                </c:pt>
                <c:pt idx="1105">
                  <c:v>1.3259648084640503</c:v>
                </c:pt>
                <c:pt idx="1106">
                  <c:v>0.79556381702423096</c:v>
                </c:pt>
                <c:pt idx="1107">
                  <c:v>0.41541507840156555</c:v>
                </c:pt>
                <c:pt idx="1108">
                  <c:v>-0.19294175505638123</c:v>
                </c:pt>
                <c:pt idx="1109">
                  <c:v>-1.2784547805786133</c:v>
                </c:pt>
                <c:pt idx="1110">
                  <c:v>-2.4157216548919678</c:v>
                </c:pt>
                <c:pt idx="1111">
                  <c:v>-3.2413778305053711</c:v>
                </c:pt>
                <c:pt idx="1112">
                  <c:v>-3.6594874858856201</c:v>
                </c:pt>
                <c:pt idx="1113">
                  <c:v>-3.7662982940673828</c:v>
                </c:pt>
                <c:pt idx="1114">
                  <c:v>-3.6766388416290283</c:v>
                </c:pt>
                <c:pt idx="1115">
                  <c:v>-3.5263755321502686</c:v>
                </c:pt>
                <c:pt idx="1116">
                  <c:v>-3.4515762329101562</c:v>
                </c:pt>
                <c:pt idx="1117">
                  <c:v>-3.5419163703918457</c:v>
                </c:pt>
                <c:pt idx="1118">
                  <c:v>-3.8354043960571289</c:v>
                </c:pt>
                <c:pt idx="1119">
                  <c:v>-4.3036074638366699</c:v>
                </c:pt>
                <c:pt idx="1120">
                  <c:v>-4.8344597816467285</c:v>
                </c:pt>
                <c:pt idx="1121">
                  <c:v>-5.2556905746459961</c:v>
                </c:pt>
                <c:pt idx="1122">
                  <c:v>-5.5377593040466309</c:v>
                </c:pt>
                <c:pt idx="1123">
                  <c:v>-5.7348012924194336</c:v>
                </c:pt>
                <c:pt idx="1124">
                  <c:v>-5.8979024887084961</c:v>
                </c:pt>
                <c:pt idx="1125">
                  <c:v>-6.0576858520507812</c:v>
                </c:pt>
                <c:pt idx="1126">
                  <c:v>-6.2187633514404297</c:v>
                </c:pt>
                <c:pt idx="1127">
                  <c:v>-6.3591609001159668</c:v>
                </c:pt>
                <c:pt idx="1128">
                  <c:v>-6.4474930763244629</c:v>
                </c:pt>
                <c:pt idx="1129">
                  <c:v>-6.4601407051086426</c:v>
                </c:pt>
                <c:pt idx="1130">
                  <c:v>-6.368034839630127</c:v>
                </c:pt>
                <c:pt idx="1131">
                  <c:v>-6.2002277374267578</c:v>
                </c:pt>
                <c:pt idx="1132">
                  <c:v>-5.9985346794128418</c:v>
                </c:pt>
                <c:pt idx="1133">
                  <c:v>-5.7810144424438477</c:v>
                </c:pt>
                <c:pt idx="1134">
                  <c:v>-5.4857573509216309</c:v>
                </c:pt>
                <c:pt idx="1135">
                  <c:v>-4.9810342788696289</c:v>
                </c:pt>
                <c:pt idx="1136">
                  <c:v>-4.2450809478759766</c:v>
                </c:pt>
                <c:pt idx="1137">
                  <c:v>-3.3549454212188721</c:v>
                </c:pt>
                <c:pt idx="1138">
                  <c:v>-2.4392015933990479</c:v>
                </c:pt>
                <c:pt idx="1139">
                  <c:v>-1.5552749633789062</c:v>
                </c:pt>
                <c:pt idx="1140">
                  <c:v>-0.67517071962356567</c:v>
                </c:pt>
                <c:pt idx="1141">
                  <c:v>0.20780418813228607</c:v>
                </c:pt>
                <c:pt idx="1142">
                  <c:v>0.99458932876586914</c:v>
                </c:pt>
                <c:pt idx="1143">
                  <c:v>1.6824405193328857</c:v>
                </c:pt>
                <c:pt idx="1144">
                  <c:v>2.2635097503662109</c:v>
                </c:pt>
                <c:pt idx="1145">
                  <c:v>2.6507492065429688</c:v>
                </c:pt>
                <c:pt idx="1146">
                  <c:v>2.665736198425293</c:v>
                </c:pt>
                <c:pt idx="1147">
                  <c:v>2.1200449466705322</c:v>
                </c:pt>
                <c:pt idx="1148">
                  <c:v>0.93746405839920044</c:v>
                </c:pt>
                <c:pt idx="1149">
                  <c:v>-0.75224339962005615</c:v>
                </c:pt>
                <c:pt idx="1150">
                  <c:v>-1.5862182378768921</c:v>
                </c:pt>
                <c:pt idx="1151">
                  <c:v>-0.39233654737472534</c:v>
                </c:pt>
                <c:pt idx="1152">
                  <c:v>1.5995521545410156</c:v>
                </c:pt>
                <c:pt idx="1153">
                  <c:v>3.0158514976501465</c:v>
                </c:pt>
                <c:pt idx="1154">
                  <c:v>3.7615318298339844</c:v>
                </c:pt>
                <c:pt idx="1155">
                  <c:v>3.5328786373138428</c:v>
                </c:pt>
                <c:pt idx="1156">
                  <c:v>2.546332836151123</c:v>
                </c:pt>
                <c:pt idx="1157">
                  <c:v>1.8035420179367065</c:v>
                </c:pt>
                <c:pt idx="1158">
                  <c:v>1.7159448862075806</c:v>
                </c:pt>
                <c:pt idx="1159">
                  <c:v>1.9018036127090454</c:v>
                </c:pt>
                <c:pt idx="1160">
                  <c:v>2.0714750289916992</c:v>
                </c:pt>
                <c:pt idx="1161">
                  <c:v>2.1291718482971191</c:v>
                </c:pt>
                <c:pt idx="1162">
                  <c:v>2.0387053489685059</c:v>
                </c:pt>
                <c:pt idx="1163">
                  <c:v>1.7963454723358154</c:v>
                </c:pt>
                <c:pt idx="1164">
                  <c:v>1.4938263893127441</c:v>
                </c:pt>
                <c:pt idx="1165">
                  <c:v>1.2751845121383667</c:v>
                </c:pt>
                <c:pt idx="1166">
                  <c:v>1.267695426940918</c:v>
                </c:pt>
                <c:pt idx="1167">
                  <c:v>1.4447377920150757</c:v>
                </c:pt>
                <c:pt idx="1168">
                  <c:v>1.5704236030578613</c:v>
                </c:pt>
                <c:pt idx="1169">
                  <c:v>1.5486278533935547</c:v>
                </c:pt>
                <c:pt idx="1170">
                  <c:v>1.4107702970504761</c:v>
                </c:pt>
                <c:pt idx="1171">
                  <c:v>1.2381047010421753</c:v>
                </c:pt>
                <c:pt idx="1172">
                  <c:v>1.0675958395004272</c:v>
                </c:pt>
                <c:pt idx="1173">
                  <c:v>0.9003756046295166</c:v>
                </c:pt>
                <c:pt idx="1174">
                  <c:v>0.73621279001235962</c:v>
                </c:pt>
                <c:pt idx="1175">
                  <c:v>0.61659097671508789</c:v>
                </c:pt>
                <c:pt idx="1176">
                  <c:v>0.56705671548843384</c:v>
                </c:pt>
                <c:pt idx="1177">
                  <c:v>0.57273167371749878</c:v>
                </c:pt>
                <c:pt idx="1178">
                  <c:v>0.62010800838470459</c:v>
                </c:pt>
                <c:pt idx="1179">
                  <c:v>0.6733977198600769</c:v>
                </c:pt>
                <c:pt idx="1180">
                  <c:v>0.70608246326446533</c:v>
                </c:pt>
                <c:pt idx="1181">
                  <c:v>0.69974488019943237</c:v>
                </c:pt>
                <c:pt idx="1182">
                  <c:v>0.66198468208312988</c:v>
                </c:pt>
                <c:pt idx="1183">
                  <c:v>0.61386209726333618</c:v>
                </c:pt>
                <c:pt idx="1184">
                  <c:v>0.5724337100982666</c:v>
                </c:pt>
                <c:pt idx="1185">
                  <c:v>0.55714493989944458</c:v>
                </c:pt>
                <c:pt idx="1186">
                  <c:v>0.54462540149688721</c:v>
                </c:pt>
                <c:pt idx="1187">
                  <c:v>0.54971933364868164</c:v>
                </c:pt>
                <c:pt idx="1188">
                  <c:v>0.56097221374511719</c:v>
                </c:pt>
                <c:pt idx="1189">
                  <c:v>0.58654087781906128</c:v>
                </c:pt>
                <c:pt idx="1190">
                  <c:v>0.61844581365585327</c:v>
                </c:pt>
                <c:pt idx="1191">
                  <c:v>0.65681749582290649</c:v>
                </c:pt>
                <c:pt idx="1192">
                  <c:v>0.68374204635620117</c:v>
                </c:pt>
                <c:pt idx="1193">
                  <c:v>0.7131965160369873</c:v>
                </c:pt>
                <c:pt idx="1194">
                  <c:v>0.76123464107513428</c:v>
                </c:pt>
                <c:pt idx="1195">
                  <c:v>0.82861709594726562</c:v>
                </c:pt>
                <c:pt idx="1196">
                  <c:v>0.92544084787368774</c:v>
                </c:pt>
                <c:pt idx="1197">
                  <c:v>1.0471065044403076</c:v>
                </c:pt>
                <c:pt idx="1198">
                  <c:v>1.1609625816345215</c:v>
                </c:pt>
                <c:pt idx="1199">
                  <c:v>1.2589422464370728</c:v>
                </c:pt>
                <c:pt idx="1200">
                  <c:v>1.34941565990448</c:v>
                </c:pt>
                <c:pt idx="1201">
                  <c:v>1.4380048513412476</c:v>
                </c:pt>
                <c:pt idx="1202">
                  <c:v>1.5369423627853394</c:v>
                </c:pt>
                <c:pt idx="1203">
                  <c:v>1.6473759412765503</c:v>
                </c:pt>
                <c:pt idx="1204">
                  <c:v>1.7620594501495361</c:v>
                </c:pt>
                <c:pt idx="1205">
                  <c:v>1.874373197555542</c:v>
                </c:pt>
                <c:pt idx="1206">
                  <c:v>1.9561090469360352</c:v>
                </c:pt>
                <c:pt idx="1207">
                  <c:v>1.9713164567947388</c:v>
                </c:pt>
                <c:pt idx="1208">
                  <c:v>1.9622387886047363</c:v>
                </c:pt>
                <c:pt idx="1209">
                  <c:v>1.9940254688262939</c:v>
                </c:pt>
                <c:pt idx="1210">
                  <c:v>2.0765511989593506</c:v>
                </c:pt>
                <c:pt idx="1211">
                  <c:v>2.1996986865997314</c:v>
                </c:pt>
                <c:pt idx="1212">
                  <c:v>2.3301982879638672</c:v>
                </c:pt>
                <c:pt idx="1213">
                  <c:v>2.4352967739105225</c:v>
                </c:pt>
                <c:pt idx="1214">
                  <c:v>2.5006303787231445</c:v>
                </c:pt>
                <c:pt idx="1215">
                  <c:v>2.5333778858184814</c:v>
                </c:pt>
                <c:pt idx="1216">
                  <c:v>2.5701560974121094</c:v>
                </c:pt>
                <c:pt idx="1217">
                  <c:v>2.5871992111206055</c:v>
                </c:pt>
                <c:pt idx="1218">
                  <c:v>2.5569953918457031</c:v>
                </c:pt>
                <c:pt idx="1219">
                  <c:v>2.5588743686676025</c:v>
                </c:pt>
                <c:pt idx="1220">
                  <c:v>2.7420480251312256</c:v>
                </c:pt>
                <c:pt idx="1221">
                  <c:v>3.1073169708251953</c:v>
                </c:pt>
                <c:pt idx="1222">
                  <c:v>3.4371764659881592</c:v>
                </c:pt>
                <c:pt idx="1223">
                  <c:v>3.6149823665618896</c:v>
                </c:pt>
                <c:pt idx="1224">
                  <c:v>3.6514837741851807</c:v>
                </c:pt>
                <c:pt idx="1225">
                  <c:v>3.5365443229675293</c:v>
                </c:pt>
                <c:pt idx="1226">
                  <c:v>3.2971594333648682</c:v>
                </c:pt>
                <c:pt idx="1227">
                  <c:v>2.8198432922363281</c:v>
                </c:pt>
                <c:pt idx="1228">
                  <c:v>2.1812229156494141</c:v>
                </c:pt>
                <c:pt idx="1229">
                  <c:v>1.4573616981506348</c:v>
                </c:pt>
                <c:pt idx="1230">
                  <c:v>0.73856455087661743</c:v>
                </c:pt>
                <c:pt idx="1231">
                  <c:v>0.30271095037460327</c:v>
                </c:pt>
                <c:pt idx="1232">
                  <c:v>-0.10797327011823654</c:v>
                </c:pt>
                <c:pt idx="1233">
                  <c:v>-0.9876779317855835</c:v>
                </c:pt>
                <c:pt idx="1234">
                  <c:v>-1.9711945056915283</c:v>
                </c:pt>
                <c:pt idx="1235">
                  <c:v>-2.661060094833374</c:v>
                </c:pt>
                <c:pt idx="1236">
                  <c:v>-3.0035874843597412</c:v>
                </c:pt>
                <c:pt idx="1237">
                  <c:v>-3.1113276481628418</c:v>
                </c:pt>
                <c:pt idx="1238">
                  <c:v>-3.0239427089691162</c:v>
                </c:pt>
                <c:pt idx="1239">
                  <c:v>-2.8386025428771973</c:v>
                </c:pt>
                <c:pt idx="1240">
                  <c:v>-2.7290878295898438</c:v>
                </c:pt>
                <c:pt idx="1241">
                  <c:v>-2.821723461151123</c:v>
                </c:pt>
                <c:pt idx="1242">
                  <c:v>-3.1474263668060303</c:v>
                </c:pt>
                <c:pt idx="1243">
                  <c:v>-3.6740031242370605</c:v>
                </c:pt>
                <c:pt idx="1244">
                  <c:v>-4.2590136528015137</c:v>
                </c:pt>
                <c:pt idx="1245">
                  <c:v>-4.765657901763916</c:v>
                </c:pt>
                <c:pt idx="1246">
                  <c:v>-5.1517581939697266</c:v>
                </c:pt>
                <c:pt idx="1247">
                  <c:v>-5.4305877685546875</c:v>
                </c:pt>
                <c:pt idx="1248">
                  <c:v>-5.6162338256835938</c:v>
                </c:pt>
                <c:pt idx="1249">
                  <c:v>-5.7338986396789551</c:v>
                </c:pt>
                <c:pt idx="1250">
                  <c:v>-5.7976212501525879</c:v>
                </c:pt>
                <c:pt idx="1251">
                  <c:v>-5.8370819091796875</c:v>
                </c:pt>
                <c:pt idx="1252">
                  <c:v>-5.8630919456481934</c:v>
                </c:pt>
                <c:pt idx="1253">
                  <c:v>-5.8725624084472656</c:v>
                </c:pt>
                <c:pt idx="1254">
                  <c:v>-5.8616981506347656</c:v>
                </c:pt>
                <c:pt idx="1255">
                  <c:v>-5.7887468338012695</c:v>
                </c:pt>
                <c:pt idx="1256">
                  <c:v>-5.6659727096557617</c:v>
                </c:pt>
                <c:pt idx="1257">
                  <c:v>-5.5141763687133789</c:v>
                </c:pt>
                <c:pt idx="1258">
                  <c:v>-5.3212652206420898</c:v>
                </c:pt>
                <c:pt idx="1259">
                  <c:v>-5.0544261932373047</c:v>
                </c:pt>
                <c:pt idx="1260">
                  <c:v>-4.6981849670410156</c:v>
                </c:pt>
                <c:pt idx="1261">
                  <c:v>-4.3193979263305664</c:v>
                </c:pt>
                <c:pt idx="1262">
                  <c:v>-3.9886133670806885</c:v>
                </c:pt>
                <c:pt idx="1263">
                  <c:v>-3.7087399959564209</c:v>
                </c:pt>
                <c:pt idx="1264">
                  <c:v>-3.3457059860229492</c:v>
                </c:pt>
                <c:pt idx="1265">
                  <c:v>-2.775705099105835</c:v>
                </c:pt>
                <c:pt idx="1266">
                  <c:v>-2.0452544689178467</c:v>
                </c:pt>
                <c:pt idx="1267">
                  <c:v>-1.2542855739593506</c:v>
                </c:pt>
                <c:pt idx="1268">
                  <c:v>-0.47076162695884705</c:v>
                </c:pt>
                <c:pt idx="1269">
                  <c:v>0.26198658347129822</c:v>
                </c:pt>
                <c:pt idx="1270">
                  <c:v>0.9082190990447998</c:v>
                </c:pt>
                <c:pt idx="1271">
                  <c:v>1.4108121395111084</c:v>
                </c:pt>
                <c:pt idx="1272">
                  <c:v>1.6725622415542603</c:v>
                </c:pt>
                <c:pt idx="1273">
                  <c:v>1.7014889717102051</c:v>
                </c:pt>
                <c:pt idx="1274">
                  <c:v>1.5561701059341431</c:v>
                </c:pt>
                <c:pt idx="1275">
                  <c:v>1.2063812017440796</c:v>
                </c:pt>
                <c:pt idx="1276">
                  <c:v>0.51966643333435059</c:v>
                </c:pt>
                <c:pt idx="1277">
                  <c:v>-0.65117549896240234</c:v>
                </c:pt>
                <c:pt idx="1278">
                  <c:v>-1.8272918462753296</c:v>
                </c:pt>
                <c:pt idx="1279">
                  <c:v>-1.6290162801742554</c:v>
                </c:pt>
                <c:pt idx="1280">
                  <c:v>0.22481143474578857</c:v>
                </c:pt>
                <c:pt idx="1281">
                  <c:v>2.1259927749633789</c:v>
                </c:pt>
                <c:pt idx="1282">
                  <c:v>3.1679582595825195</c:v>
                </c:pt>
                <c:pt idx="1283">
                  <c:v>3.4126648902893066</c:v>
                </c:pt>
                <c:pt idx="1284">
                  <c:v>3.1068413257598877</c:v>
                </c:pt>
                <c:pt idx="1285">
                  <c:v>2.5889077186584473</c:v>
                </c:pt>
                <c:pt idx="1286">
                  <c:v>2.1661231517791748</c:v>
                </c:pt>
                <c:pt idx="1287">
                  <c:v>1.989485502243042</c:v>
                </c:pt>
                <c:pt idx="1288">
                  <c:v>1.975217342376709</c:v>
                </c:pt>
                <c:pt idx="1289">
                  <c:v>1.9631035327911377</c:v>
                </c:pt>
                <c:pt idx="1290">
                  <c:v>1.6721256971359253</c:v>
                </c:pt>
                <c:pt idx="1291">
                  <c:v>1.0613365173339844</c:v>
                </c:pt>
                <c:pt idx="1292">
                  <c:v>0.42985707521438599</c:v>
                </c:pt>
                <c:pt idx="1293">
                  <c:v>5.1845315843820572E-2</c:v>
                </c:pt>
                <c:pt idx="1294">
                  <c:v>-2.0449386909604073E-2</c:v>
                </c:pt>
                <c:pt idx="1295">
                  <c:v>9.9261835217475891E-2</c:v>
                </c:pt>
                <c:pt idx="1296">
                  <c:v>0.28995588421821594</c:v>
                </c:pt>
                <c:pt idx="1297">
                  <c:v>0.51218658685684204</c:v>
                </c:pt>
                <c:pt idx="1298">
                  <c:v>0.72191900014877319</c:v>
                </c:pt>
                <c:pt idx="1299">
                  <c:v>0.87733232975006104</c:v>
                </c:pt>
                <c:pt idx="1300">
                  <c:v>0.92811721563339233</c:v>
                </c:pt>
                <c:pt idx="1301">
                  <c:v>0.85129612684249878</c:v>
                </c:pt>
                <c:pt idx="1302">
                  <c:v>0.68868166208267212</c:v>
                </c:pt>
                <c:pt idx="1303">
                  <c:v>0.51943433284759521</c:v>
                </c:pt>
                <c:pt idx="1304">
                  <c:v>0.36221250891685486</c:v>
                </c:pt>
                <c:pt idx="1305">
                  <c:v>0.22894446551799774</c:v>
                </c:pt>
                <c:pt idx="1306">
                  <c:v>0.13395057618618011</c:v>
                </c:pt>
                <c:pt idx="1307">
                  <c:v>7.1222685277462006E-2</c:v>
                </c:pt>
                <c:pt idx="1308">
                  <c:v>5.0874006003141403E-2</c:v>
                </c:pt>
                <c:pt idx="1309">
                  <c:v>7.6507523655891418E-2</c:v>
                </c:pt>
                <c:pt idx="1310">
                  <c:v>0.12883037328720093</c:v>
                </c:pt>
                <c:pt idx="1311">
                  <c:v>0.19158761203289032</c:v>
                </c:pt>
                <c:pt idx="1312">
                  <c:v>0.25723558664321899</c:v>
                </c:pt>
                <c:pt idx="1313">
                  <c:v>0.31132343411445618</c:v>
                </c:pt>
                <c:pt idx="1314">
                  <c:v>0.3461834192276001</c:v>
                </c:pt>
                <c:pt idx="1315">
                  <c:v>0.35541912913322449</c:v>
                </c:pt>
                <c:pt idx="1316">
                  <c:v>0.34011900424957275</c:v>
                </c:pt>
                <c:pt idx="1317">
                  <c:v>0.31086960434913635</c:v>
                </c:pt>
                <c:pt idx="1318">
                  <c:v>0.27755612134933472</c:v>
                </c:pt>
                <c:pt idx="1319">
                  <c:v>0.24005889892578125</c:v>
                </c:pt>
                <c:pt idx="1320">
                  <c:v>0.22077254951000214</c:v>
                </c:pt>
                <c:pt idx="1321">
                  <c:v>0.21769122779369354</c:v>
                </c:pt>
                <c:pt idx="1322">
                  <c:v>0.24302640557289124</c:v>
                </c:pt>
                <c:pt idx="1323">
                  <c:v>0.29105708003044128</c:v>
                </c:pt>
                <c:pt idx="1324">
                  <c:v>0.35175397992134094</c:v>
                </c:pt>
                <c:pt idx="1325">
                  <c:v>0.4101090133190155</c:v>
                </c:pt>
                <c:pt idx="1326">
                  <c:v>0.46836593747138977</c:v>
                </c:pt>
                <c:pt idx="1327">
                  <c:v>0.51157486438751221</c:v>
                </c:pt>
                <c:pt idx="1328">
                  <c:v>0.54285901784896851</c:v>
                </c:pt>
                <c:pt idx="1329">
                  <c:v>0.5623285174369812</c:v>
                </c:pt>
                <c:pt idx="1330">
                  <c:v>0.57551515102386475</c:v>
                </c:pt>
                <c:pt idx="1331">
                  <c:v>0.57712483406066895</c:v>
                </c:pt>
                <c:pt idx="1332">
                  <c:v>0.57367497682571411</c:v>
                </c:pt>
                <c:pt idx="1333">
                  <c:v>0.55478739738464355</c:v>
                </c:pt>
                <c:pt idx="1334">
                  <c:v>0.53272336721420288</c:v>
                </c:pt>
                <c:pt idx="1335">
                  <c:v>0.50677245855331421</c:v>
                </c:pt>
                <c:pt idx="1336">
                  <c:v>0.48009368777275085</c:v>
                </c:pt>
                <c:pt idx="1337">
                  <c:v>0.45335960388183594</c:v>
                </c:pt>
                <c:pt idx="1338">
                  <c:v>0.4212203323841095</c:v>
                </c:pt>
                <c:pt idx="1339">
                  <c:v>0.38760051131248474</c:v>
                </c:pt>
                <c:pt idx="1340">
                  <c:v>0.36515885591506958</c:v>
                </c:pt>
                <c:pt idx="1341">
                  <c:v>0.33988946676254272</c:v>
                </c:pt>
                <c:pt idx="1342">
                  <c:v>0.3119901716709137</c:v>
                </c:pt>
                <c:pt idx="1343">
                  <c:v>0.29023021459579468</c:v>
                </c:pt>
                <c:pt idx="1344">
                  <c:v>0.28845867514610291</c:v>
                </c:pt>
                <c:pt idx="1345">
                  <c:v>0.29180172085762024</c:v>
                </c:pt>
                <c:pt idx="1346">
                  <c:v>0.30288338661193848</c:v>
                </c:pt>
                <c:pt idx="1347">
                  <c:v>0.32670271396636963</c:v>
                </c:pt>
                <c:pt idx="1348">
                  <c:v>0.34645351767539978</c:v>
                </c:pt>
                <c:pt idx="1349">
                  <c:v>0.35844799876213074</c:v>
                </c:pt>
                <c:pt idx="1350">
                  <c:v>0.35639205574989319</c:v>
                </c:pt>
                <c:pt idx="1351">
                  <c:v>0.33603760600090027</c:v>
                </c:pt>
                <c:pt idx="1352">
                  <c:v>0.30411747097969055</c:v>
                </c:pt>
                <c:pt idx="1353">
                  <c:v>0.27806535363197327</c:v>
                </c:pt>
                <c:pt idx="1354">
                  <c:v>0.25439837574958801</c:v>
                </c:pt>
                <c:pt idx="1355">
                  <c:v>0.23162195086479187</c:v>
                </c:pt>
                <c:pt idx="1356">
                  <c:v>0.20415331423282623</c:v>
                </c:pt>
                <c:pt idx="1357">
                  <c:v>0.17704042792320251</c:v>
                </c:pt>
                <c:pt idx="1358">
                  <c:v>0.14797095954418182</c:v>
                </c:pt>
                <c:pt idx="1359">
                  <c:v>0.11942990124225616</c:v>
                </c:pt>
                <c:pt idx="1360">
                  <c:v>9.6153870224952698E-2</c:v>
                </c:pt>
                <c:pt idx="1361">
                  <c:v>7.8376054763793945E-2</c:v>
                </c:pt>
                <c:pt idx="1362">
                  <c:v>6.6488496959209442E-2</c:v>
                </c:pt>
                <c:pt idx="1363">
                  <c:v>5.9738136827945709E-2</c:v>
                </c:pt>
                <c:pt idx="1364">
                  <c:v>5.2800599485635757E-2</c:v>
                </c:pt>
                <c:pt idx="1365">
                  <c:v>4.119076207280159E-2</c:v>
                </c:pt>
                <c:pt idx="1366">
                  <c:v>2.5684505701065063E-2</c:v>
                </c:pt>
                <c:pt idx="1367">
                  <c:v>9.9936909973621368E-3</c:v>
                </c:pt>
                <c:pt idx="1368">
                  <c:v>-1.4378227293491364E-2</c:v>
                </c:pt>
                <c:pt idx="1369">
                  <c:v>-3.3326406031847E-2</c:v>
                </c:pt>
                <c:pt idx="1370">
                  <c:v>-4.9315225332975388E-2</c:v>
                </c:pt>
                <c:pt idx="1371">
                  <c:v>-6.8629585206508636E-2</c:v>
                </c:pt>
                <c:pt idx="1372">
                  <c:v>-8.2867905497550964E-2</c:v>
                </c:pt>
                <c:pt idx="1373">
                  <c:v>-8.0580577254295349E-2</c:v>
                </c:pt>
                <c:pt idx="1374">
                  <c:v>-6.8977713584899902E-2</c:v>
                </c:pt>
                <c:pt idx="1375">
                  <c:v>-5.2618775516748428E-2</c:v>
                </c:pt>
                <c:pt idx="1376">
                  <c:v>-3.4648563712835312E-2</c:v>
                </c:pt>
                <c:pt idx="1377">
                  <c:v>-1.823592372238636E-2</c:v>
                </c:pt>
                <c:pt idx="1378">
                  <c:v>2.1191486157476902E-3</c:v>
                </c:pt>
                <c:pt idx="1379">
                  <c:v>1.4364846050739288E-2</c:v>
                </c:pt>
                <c:pt idx="1380">
                  <c:v>1.9387301057577133E-2</c:v>
                </c:pt>
                <c:pt idx="1381">
                  <c:v>2.5328595191240311E-2</c:v>
                </c:pt>
                <c:pt idx="1382">
                  <c:v>2.4354409426450729E-2</c:v>
                </c:pt>
                <c:pt idx="1383">
                  <c:v>1.9957957789301872E-2</c:v>
                </c:pt>
                <c:pt idx="1384">
                  <c:v>1.7480151727795601E-2</c:v>
                </c:pt>
                <c:pt idx="1385">
                  <c:v>1.0373087599873543E-2</c:v>
                </c:pt>
                <c:pt idx="1386">
                  <c:v>4.2563388124108315E-3</c:v>
                </c:pt>
                <c:pt idx="1387">
                  <c:v>9.4067938625812531E-3</c:v>
                </c:pt>
                <c:pt idx="1388">
                  <c:v>1.2642269022762775E-2</c:v>
                </c:pt>
                <c:pt idx="1389">
                  <c:v>1.5017697587609291E-2</c:v>
                </c:pt>
                <c:pt idx="1390">
                  <c:v>1.7813483253121376E-2</c:v>
                </c:pt>
                <c:pt idx="1391">
                  <c:v>2.9031239449977875E-2</c:v>
                </c:pt>
                <c:pt idx="1392">
                  <c:v>3.9038602262735367E-2</c:v>
                </c:pt>
                <c:pt idx="1393">
                  <c:v>4.1968517005443573E-2</c:v>
                </c:pt>
                <c:pt idx="1394">
                  <c:v>4.5434087514877319E-2</c:v>
                </c:pt>
                <c:pt idx="1395">
                  <c:v>4.0934938937425613E-2</c:v>
                </c:pt>
                <c:pt idx="1396">
                  <c:v>3.1692706048488617E-2</c:v>
                </c:pt>
                <c:pt idx="1397">
                  <c:v>1.9923664629459381E-2</c:v>
                </c:pt>
                <c:pt idx="1398">
                  <c:v>6.4454060047864914E-3</c:v>
                </c:pt>
                <c:pt idx="1399">
                  <c:v>-5.4331542924046516E-4</c:v>
                </c:pt>
                <c:pt idx="1400">
                  <c:v>-8.6244111880660057E-3</c:v>
                </c:pt>
                <c:pt idx="1401">
                  <c:v>-8.5146911442279816E-3</c:v>
                </c:pt>
                <c:pt idx="1402">
                  <c:v>-6.3740424811840057E-3</c:v>
                </c:pt>
                <c:pt idx="1403">
                  <c:v>-8.7155476212501526E-3</c:v>
                </c:pt>
                <c:pt idx="1404">
                  <c:v>-1.5665598213672638E-2</c:v>
                </c:pt>
                <c:pt idx="1405">
                  <c:v>-2.1790711209177971E-2</c:v>
                </c:pt>
                <c:pt idx="1406">
                  <c:v>-2.6967896148562431E-2</c:v>
                </c:pt>
                <c:pt idx="1407">
                  <c:v>-2.863471582531929E-2</c:v>
                </c:pt>
                <c:pt idx="1408">
                  <c:v>-2.7711663395166397E-2</c:v>
                </c:pt>
                <c:pt idx="1409">
                  <c:v>-2.6306748390197754E-2</c:v>
                </c:pt>
                <c:pt idx="1410">
                  <c:v>-2.1453671157360077E-2</c:v>
                </c:pt>
                <c:pt idx="1411">
                  <c:v>-2.1039485931396484E-2</c:v>
                </c:pt>
                <c:pt idx="1412">
                  <c:v>-2.5009993463754654E-2</c:v>
                </c:pt>
                <c:pt idx="1413">
                  <c:v>-2.3138217628002167E-2</c:v>
                </c:pt>
                <c:pt idx="1414">
                  <c:v>-2.4419732391834259E-2</c:v>
                </c:pt>
                <c:pt idx="1415">
                  <c:v>-2.2115305066108704E-2</c:v>
                </c:pt>
                <c:pt idx="1416">
                  <c:v>-2.0256418734788895E-2</c:v>
                </c:pt>
                <c:pt idx="1417">
                  <c:v>-1.5677951276302338E-2</c:v>
                </c:pt>
                <c:pt idx="1418">
                  <c:v>-1.3190826401114464E-2</c:v>
                </c:pt>
                <c:pt idx="1419">
                  <c:v>-1.1401022784411907E-2</c:v>
                </c:pt>
                <c:pt idx="1420">
                  <c:v>-1.3685748912394047E-2</c:v>
                </c:pt>
                <c:pt idx="1421">
                  <c:v>-1.4577329158782959E-2</c:v>
                </c:pt>
                <c:pt idx="1422">
                  <c:v>-1.6668442636728287E-2</c:v>
                </c:pt>
                <c:pt idx="1423">
                  <c:v>-1.4874216169118881E-2</c:v>
                </c:pt>
                <c:pt idx="1424">
                  <c:v>-1.1127680540084839E-2</c:v>
                </c:pt>
                <c:pt idx="1425">
                  <c:v>-8.582758717238903E-3</c:v>
                </c:pt>
                <c:pt idx="1426">
                  <c:v>-6.2250625342130661E-3</c:v>
                </c:pt>
                <c:pt idx="1427">
                  <c:v>-4.8758536577224731E-3</c:v>
                </c:pt>
                <c:pt idx="1428">
                  <c:v>-5.3211343474686146E-3</c:v>
                </c:pt>
                <c:pt idx="1429">
                  <c:v>-6.8011591210961342E-3</c:v>
                </c:pt>
                <c:pt idx="1430">
                  <c:v>-1.0364735499024391E-2</c:v>
                </c:pt>
                <c:pt idx="1431">
                  <c:v>-4.892309196293354E-3</c:v>
                </c:pt>
                <c:pt idx="1432">
                  <c:v>-9.3296682462096214E-3</c:v>
                </c:pt>
                <c:pt idx="1433">
                  <c:v>-1.2360190041363239E-2</c:v>
                </c:pt>
                <c:pt idx="1434">
                  <c:v>-1.4484327286481857E-2</c:v>
                </c:pt>
                <c:pt idx="1435">
                  <c:v>-1.7936583608388901E-2</c:v>
                </c:pt>
                <c:pt idx="1436">
                  <c:v>-1.6317913308739662E-2</c:v>
                </c:pt>
                <c:pt idx="1437">
                  <c:v>-1.2479819357395172E-2</c:v>
                </c:pt>
                <c:pt idx="1438">
                  <c:v>-6.5513569861650467E-3</c:v>
                </c:pt>
                <c:pt idx="1439">
                  <c:v>-5.2677607163786888E-3</c:v>
                </c:pt>
                <c:pt idx="1440">
                  <c:v>-3.4703933633863926E-3</c:v>
                </c:pt>
                <c:pt idx="1441">
                  <c:v>2.318941056728363E-3</c:v>
                </c:pt>
                <c:pt idx="1442">
                  <c:v>3.3876672387123108E-3</c:v>
                </c:pt>
                <c:pt idx="1443">
                  <c:v>2.4272301234304905E-3</c:v>
                </c:pt>
                <c:pt idx="1444">
                  <c:v>-2.3653949610888958E-3</c:v>
                </c:pt>
                <c:pt idx="1445">
                  <c:v>-6.8571874871850014E-3</c:v>
                </c:pt>
                <c:pt idx="1446">
                  <c:v>-7.5014065951108932E-3</c:v>
                </c:pt>
                <c:pt idx="1447">
                  <c:v>1.4456873759627342E-4</c:v>
                </c:pt>
                <c:pt idx="1448">
                  <c:v>1.2185252271592617E-2</c:v>
                </c:pt>
                <c:pt idx="1449">
                  <c:v>1.9699264317750931E-2</c:v>
                </c:pt>
                <c:pt idx="1450">
                  <c:v>2.9402490705251694E-2</c:v>
                </c:pt>
                <c:pt idx="1451">
                  <c:v>3.3717874437570572E-2</c:v>
                </c:pt>
                <c:pt idx="1452">
                  <c:v>3.7133380770683289E-2</c:v>
                </c:pt>
                <c:pt idx="1453">
                  <c:v>3.3060662448406219E-2</c:v>
                </c:pt>
                <c:pt idx="1454">
                  <c:v>3.2640948891639709E-2</c:v>
                </c:pt>
                <c:pt idx="1455">
                  <c:v>3.5843774676322937E-2</c:v>
                </c:pt>
                <c:pt idx="1456">
                  <c:v>3.5330053418874741E-2</c:v>
                </c:pt>
                <c:pt idx="1457">
                  <c:v>3.2345391809940338E-2</c:v>
                </c:pt>
                <c:pt idx="1458">
                  <c:v>2.4934612214565277E-2</c:v>
                </c:pt>
                <c:pt idx="1459">
                  <c:v>2.1668087691068649E-2</c:v>
                </c:pt>
                <c:pt idx="1460">
                  <c:v>1.6842173412442207E-2</c:v>
                </c:pt>
                <c:pt idx="1461">
                  <c:v>1.0295270942151546E-2</c:v>
                </c:pt>
                <c:pt idx="1462">
                  <c:v>5.5612362921237946E-3</c:v>
                </c:pt>
                <c:pt idx="1463">
                  <c:v>5.5811516940593719E-3</c:v>
                </c:pt>
                <c:pt idx="1464">
                  <c:v>5.0567751750349998E-3</c:v>
                </c:pt>
                <c:pt idx="1465">
                  <c:v>4.9735871143639088E-3</c:v>
                </c:pt>
                <c:pt idx="1466">
                  <c:v>1.670468132942915E-3</c:v>
                </c:pt>
                <c:pt idx="1467">
                  <c:v>8.078988641500473E-3</c:v>
                </c:pt>
                <c:pt idx="1468">
                  <c:v>7.8393043950200081E-3</c:v>
                </c:pt>
                <c:pt idx="1469">
                  <c:v>1.0060216300189495E-2</c:v>
                </c:pt>
                <c:pt idx="1470">
                  <c:v>4.4289631769061089E-3</c:v>
                </c:pt>
                <c:pt idx="1471">
                  <c:v>2.790483646094799E-3</c:v>
                </c:pt>
                <c:pt idx="1472">
                  <c:v>-1.0836729779839516E-4</c:v>
                </c:pt>
                <c:pt idx="1473">
                  <c:v>8.0370716750621796E-4</c:v>
                </c:pt>
                <c:pt idx="1474">
                  <c:v>2.078828401863575E-3</c:v>
                </c:pt>
                <c:pt idx="1475">
                  <c:v>-5.7884305715560913E-4</c:v>
                </c:pt>
                <c:pt idx="1476">
                  <c:v>-2.1351946052163839E-3</c:v>
                </c:pt>
                <c:pt idx="1477">
                  <c:v>-4.6739773824810982E-3</c:v>
                </c:pt>
                <c:pt idx="1478">
                  <c:v>-1.9072191789746284E-3</c:v>
                </c:pt>
                <c:pt idx="1479">
                  <c:v>-1.6737277619540691E-3</c:v>
                </c:pt>
                <c:pt idx="1480">
                  <c:v>-2.399971941486001E-3</c:v>
                </c:pt>
                <c:pt idx="1481">
                  <c:v>-1.7707124352455139E-3</c:v>
                </c:pt>
                <c:pt idx="1482">
                  <c:v>3.8008866831660271E-3</c:v>
                </c:pt>
                <c:pt idx="1483">
                  <c:v>3.9727194234728813E-3</c:v>
                </c:pt>
                <c:pt idx="1484">
                  <c:v>7.3450803756713867E-3</c:v>
                </c:pt>
                <c:pt idx="1485">
                  <c:v>1.4475051313638687E-2</c:v>
                </c:pt>
                <c:pt idx="1486">
                  <c:v>1.5116607770323753E-2</c:v>
                </c:pt>
                <c:pt idx="1487">
                  <c:v>1.8408592790365219E-2</c:v>
                </c:pt>
                <c:pt idx="1488">
                  <c:v>1.5225580893456936E-2</c:v>
                </c:pt>
                <c:pt idx="1489">
                  <c:v>1.2911031022667885E-2</c:v>
                </c:pt>
                <c:pt idx="1490">
                  <c:v>1.0426567867398262E-2</c:v>
                </c:pt>
                <c:pt idx="1491">
                  <c:v>8.6521077901124954E-3</c:v>
                </c:pt>
                <c:pt idx="1492">
                  <c:v>9.6401404589414597E-3</c:v>
                </c:pt>
                <c:pt idx="1493">
                  <c:v>1.5719544142484665E-2</c:v>
                </c:pt>
                <c:pt idx="1494">
                  <c:v>1.6080137342214584E-2</c:v>
                </c:pt>
                <c:pt idx="1495">
                  <c:v>1.5603220090270042E-2</c:v>
                </c:pt>
                <c:pt idx="1496">
                  <c:v>2.485344372689724E-2</c:v>
                </c:pt>
                <c:pt idx="1497">
                  <c:v>2.6565322652459145E-2</c:v>
                </c:pt>
                <c:pt idx="1498">
                  <c:v>2.8996257111430168E-2</c:v>
                </c:pt>
                <c:pt idx="1499">
                  <c:v>2.753913402557373E-2</c:v>
                </c:pt>
              </c:numCache>
            </c:numRef>
          </c:yVal>
          <c:smooth val="0"/>
          <c:extLst>
            <c:ext xmlns:c16="http://schemas.microsoft.com/office/drawing/2014/chart" uri="{C3380CC4-5D6E-409C-BE32-E72D297353CC}">
              <c16:uniqueId val="{00000008-8B0B-408C-8643-8790FE39F7E6}"/>
            </c:ext>
          </c:extLst>
        </c:ser>
        <c:dLbls>
          <c:showLegendKey val="0"/>
          <c:showVal val="0"/>
          <c:showCatName val="0"/>
          <c:showSerName val="0"/>
          <c:showPercent val="0"/>
          <c:showBubbleSize val="0"/>
        </c:dLbls>
        <c:axId val="906600808"/>
        <c:axId val="906603104"/>
      </c:scatterChart>
      <c:valAx>
        <c:axId val="906600808"/>
        <c:scaling>
          <c:orientation val="minMax"/>
          <c:max val="9.5"/>
          <c:min val="6"/>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Time</a:t>
                </a:r>
                <a:r>
                  <a:rPr lang="en-US" sz="2400" baseline="0" dirty="0"/>
                  <a:t> (s)</a:t>
                </a:r>
                <a:endParaRPr lang="en-US" sz="2400" dirty="0"/>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906603104"/>
        <c:crosses val="autoZero"/>
        <c:crossBetween val="midCat"/>
      </c:valAx>
      <c:valAx>
        <c:axId val="906603104"/>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Angular Velocity (rad/s)</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906600808"/>
        <c:crosses val="autoZero"/>
        <c:crossBetween val="midCat"/>
      </c:valAx>
      <c:spPr>
        <a:noFill/>
        <a:ln w="254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lt1"/>
    </a:solidFill>
    <a:ln>
      <a:noFill/>
    </a:ln>
    <a:effectLst/>
  </c:spPr>
  <c:txPr>
    <a:bodyPr/>
    <a:lstStyle/>
    <a:p>
      <a:pPr>
        <a:defRPr/>
      </a:pPr>
      <a:endParaRPr lang="en-US"/>
    </a:p>
  </c:txPr>
  <c:externalData r:id="rId3">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4962844488188994E-2"/>
          <c:y val="2.7154952317240608E-2"/>
          <c:w val="0.87232783792650914"/>
          <c:h val="0.82944397380281809"/>
        </c:manualLayout>
      </c:layout>
      <c:scatterChart>
        <c:scatterStyle val="lineMarker"/>
        <c:varyColors val="0"/>
        <c:ser>
          <c:idx val="8"/>
          <c:order val="0"/>
          <c:tx>
            <c:strRef>
              <c:f>'Combined Sensor Data'!$J$1</c:f>
              <c:strCache>
                <c:ptCount val="1"/>
                <c:pt idx="0">
                  <c:v>z Angular Velocity</c:v>
                </c:pt>
              </c:strCache>
            </c:strRef>
          </c:tx>
          <c:spPr>
            <a:ln w="19050" cap="rnd">
              <a:solidFill>
                <a:schemeClr val="tx1">
                  <a:lumMod val="85000"/>
                  <a:lumOff val="15000"/>
                </a:schemeClr>
              </a:solidFill>
              <a:round/>
            </a:ln>
            <a:effectLst/>
          </c:spPr>
          <c:marker>
            <c:symbol val="circle"/>
            <c:size val="5"/>
            <c:spPr>
              <a:solidFill>
                <a:schemeClr val="accent3">
                  <a:lumMod val="60000"/>
                </a:schemeClr>
              </a:solidFill>
              <a:ln w="9525">
                <a:solidFill>
                  <a:schemeClr val="accent3">
                    <a:lumMod val="60000"/>
                  </a:schemeClr>
                </a:solidFill>
              </a:ln>
              <a:effectLst/>
            </c:spPr>
          </c:marker>
          <c:xVal>
            <c:numRef>
              <c:f>'Combined Sensor Data'!$A$2:$A$3001</c:f>
              <c:numCache>
                <c:formatCode>General</c:formatCode>
                <c:ptCount val="3000"/>
                <c:pt idx="0">
                  <c:v>3.085333330091089E-3</c:v>
                </c:pt>
                <c:pt idx="1">
                  <c:v>1.3085333339404315E-2</c:v>
                </c:pt>
                <c:pt idx="2">
                  <c:v>2.3086333327228203E-2</c:v>
                </c:pt>
                <c:pt idx="3">
                  <c:v>3.3086333336541429E-2</c:v>
                </c:pt>
                <c:pt idx="4">
                  <c:v>4.3087333324365318E-2</c:v>
                </c:pt>
                <c:pt idx="5">
                  <c:v>5.3087333333678544E-2</c:v>
                </c:pt>
                <c:pt idx="6">
                  <c:v>6.3088333350606263E-2</c:v>
                </c:pt>
                <c:pt idx="7">
                  <c:v>7.3088333330815658E-2</c:v>
                </c:pt>
                <c:pt idx="8">
                  <c:v>8.3089333347743377E-2</c:v>
                </c:pt>
                <c:pt idx="9">
                  <c:v>9.3089333327952772E-2</c:v>
                </c:pt>
                <c:pt idx="10">
                  <c:v>0.10309033334488049</c:v>
                </c:pt>
                <c:pt idx="11">
                  <c:v>0.11309033332508989</c:v>
                </c:pt>
                <c:pt idx="12">
                  <c:v>0.12309133334201761</c:v>
                </c:pt>
                <c:pt idx="13">
                  <c:v>0.13309133335133083</c:v>
                </c:pt>
                <c:pt idx="14">
                  <c:v>0.14309233333915472</c:v>
                </c:pt>
                <c:pt idx="15">
                  <c:v>0.15309233334846795</c:v>
                </c:pt>
                <c:pt idx="16">
                  <c:v>0.16309233332867734</c:v>
                </c:pt>
                <c:pt idx="17">
                  <c:v>0.17309333334560506</c:v>
                </c:pt>
                <c:pt idx="18">
                  <c:v>0.18309333332581446</c:v>
                </c:pt>
                <c:pt idx="19">
                  <c:v>0.19309433334274217</c:v>
                </c:pt>
                <c:pt idx="20">
                  <c:v>0.2030943333520554</c:v>
                </c:pt>
                <c:pt idx="21">
                  <c:v>0.21309533333987929</c:v>
                </c:pt>
                <c:pt idx="22">
                  <c:v>0.22309533334919252</c:v>
                </c:pt>
                <c:pt idx="23">
                  <c:v>0.2330963333370164</c:v>
                </c:pt>
                <c:pt idx="24">
                  <c:v>0.24309633334632963</c:v>
                </c:pt>
                <c:pt idx="25">
                  <c:v>0.25309733333415352</c:v>
                </c:pt>
                <c:pt idx="26">
                  <c:v>0.26309733334346674</c:v>
                </c:pt>
                <c:pt idx="27">
                  <c:v>0.27309833333129063</c:v>
                </c:pt>
                <c:pt idx="28">
                  <c:v>0.28309833334060386</c:v>
                </c:pt>
                <c:pt idx="29">
                  <c:v>0.29309933332842775</c:v>
                </c:pt>
                <c:pt idx="30">
                  <c:v>0.30309933333774097</c:v>
                </c:pt>
                <c:pt idx="31">
                  <c:v>0.31310033332556486</c:v>
                </c:pt>
                <c:pt idx="32">
                  <c:v>0.32310033333487809</c:v>
                </c:pt>
                <c:pt idx="33">
                  <c:v>0.33310133335180581</c:v>
                </c:pt>
                <c:pt idx="34">
                  <c:v>0.3431013333320152</c:v>
                </c:pt>
                <c:pt idx="35">
                  <c:v>0.35310233334894292</c:v>
                </c:pt>
                <c:pt idx="36">
                  <c:v>0.36310233332915232</c:v>
                </c:pt>
                <c:pt idx="37">
                  <c:v>0.37310333334608003</c:v>
                </c:pt>
                <c:pt idx="38">
                  <c:v>0.38310333332628943</c:v>
                </c:pt>
                <c:pt idx="39">
                  <c:v>0.39310433334321715</c:v>
                </c:pt>
                <c:pt idx="40">
                  <c:v>0.40310445832437836</c:v>
                </c:pt>
                <c:pt idx="41">
                  <c:v>0.41310545834130608</c:v>
                </c:pt>
                <c:pt idx="42">
                  <c:v>0.4231054583506193</c:v>
                </c:pt>
                <c:pt idx="43">
                  <c:v>0.4331054583308287</c:v>
                </c:pt>
                <c:pt idx="44">
                  <c:v>0.44310645834775642</c:v>
                </c:pt>
                <c:pt idx="45">
                  <c:v>0.45310645832796581</c:v>
                </c:pt>
                <c:pt idx="46">
                  <c:v>0.46310745834489353</c:v>
                </c:pt>
                <c:pt idx="47">
                  <c:v>0.47310745832510293</c:v>
                </c:pt>
                <c:pt idx="48">
                  <c:v>0.48310845834203064</c:v>
                </c:pt>
                <c:pt idx="49">
                  <c:v>0.49310845835134387</c:v>
                </c:pt>
                <c:pt idx="50">
                  <c:v>0.50310945833916776</c:v>
                </c:pt>
                <c:pt idx="51">
                  <c:v>0.51310945834848098</c:v>
                </c:pt>
                <c:pt idx="52">
                  <c:v>0.52311045833630487</c:v>
                </c:pt>
                <c:pt idx="53">
                  <c:v>0.5331104583456181</c:v>
                </c:pt>
                <c:pt idx="54">
                  <c:v>0.54311145833344199</c:v>
                </c:pt>
                <c:pt idx="55">
                  <c:v>0.55311145834275521</c:v>
                </c:pt>
                <c:pt idx="56">
                  <c:v>0.5631124583305791</c:v>
                </c:pt>
                <c:pt idx="57">
                  <c:v>0.57311245833989233</c:v>
                </c:pt>
                <c:pt idx="58">
                  <c:v>0.58311345832771622</c:v>
                </c:pt>
                <c:pt idx="59">
                  <c:v>0.59311345833702944</c:v>
                </c:pt>
                <c:pt idx="60">
                  <c:v>0.60311445832485333</c:v>
                </c:pt>
                <c:pt idx="61">
                  <c:v>0.61311445833416656</c:v>
                </c:pt>
                <c:pt idx="62">
                  <c:v>0.62311545835109428</c:v>
                </c:pt>
                <c:pt idx="63">
                  <c:v>0.63311545833130367</c:v>
                </c:pt>
                <c:pt idx="64">
                  <c:v>0.64311645834823139</c:v>
                </c:pt>
                <c:pt idx="65">
                  <c:v>0.65311645832844079</c:v>
                </c:pt>
                <c:pt idx="66">
                  <c:v>0.6631174583453685</c:v>
                </c:pt>
                <c:pt idx="67">
                  <c:v>0.6731174583255779</c:v>
                </c:pt>
                <c:pt idx="68">
                  <c:v>0.68311745833489113</c:v>
                </c:pt>
                <c:pt idx="69">
                  <c:v>0.69311845835181884</c:v>
                </c:pt>
                <c:pt idx="70">
                  <c:v>0.70311845833202824</c:v>
                </c:pt>
                <c:pt idx="71">
                  <c:v>0.71311945834895596</c:v>
                </c:pt>
                <c:pt idx="72">
                  <c:v>0.72311945832916535</c:v>
                </c:pt>
                <c:pt idx="73">
                  <c:v>0.73312045834609307</c:v>
                </c:pt>
                <c:pt idx="74">
                  <c:v>0.74312045832630247</c:v>
                </c:pt>
                <c:pt idx="75">
                  <c:v>0.75312145834323019</c:v>
                </c:pt>
                <c:pt idx="76">
                  <c:v>0.76312145832343958</c:v>
                </c:pt>
                <c:pt idx="77">
                  <c:v>0.7731224583403673</c:v>
                </c:pt>
                <c:pt idx="78">
                  <c:v>0.78312245834968053</c:v>
                </c:pt>
                <c:pt idx="79">
                  <c:v>0.79312345833750442</c:v>
                </c:pt>
                <c:pt idx="80">
                  <c:v>0.80312345834681764</c:v>
                </c:pt>
                <c:pt idx="81">
                  <c:v>0.81312445833464153</c:v>
                </c:pt>
                <c:pt idx="82">
                  <c:v>0.82312445834395476</c:v>
                </c:pt>
                <c:pt idx="83">
                  <c:v>0.83312545833177865</c:v>
                </c:pt>
                <c:pt idx="84">
                  <c:v>0.84312545834109187</c:v>
                </c:pt>
                <c:pt idx="85">
                  <c:v>0.85312645832891576</c:v>
                </c:pt>
                <c:pt idx="86">
                  <c:v>0.86312645833822899</c:v>
                </c:pt>
                <c:pt idx="87">
                  <c:v>0.87312745832605287</c:v>
                </c:pt>
                <c:pt idx="88">
                  <c:v>0.8831274583353661</c:v>
                </c:pt>
                <c:pt idx="89">
                  <c:v>0.89312845832318999</c:v>
                </c:pt>
                <c:pt idx="90">
                  <c:v>0.90312845833250321</c:v>
                </c:pt>
                <c:pt idx="91">
                  <c:v>0.91312945834943093</c:v>
                </c:pt>
                <c:pt idx="92">
                  <c:v>0.92312945832964033</c:v>
                </c:pt>
                <c:pt idx="93">
                  <c:v>0.93313045834656805</c:v>
                </c:pt>
                <c:pt idx="94">
                  <c:v>0.94313045832677744</c:v>
                </c:pt>
                <c:pt idx="95">
                  <c:v>0.95313145834370516</c:v>
                </c:pt>
                <c:pt idx="96">
                  <c:v>0.96313145832391456</c:v>
                </c:pt>
                <c:pt idx="97">
                  <c:v>0.97313145833322778</c:v>
                </c:pt>
                <c:pt idx="98">
                  <c:v>0.9831324583501555</c:v>
                </c:pt>
                <c:pt idx="99">
                  <c:v>0.9931324583303649</c:v>
                </c:pt>
                <c:pt idx="100">
                  <c:v>1.0031334583472926</c:v>
                </c:pt>
                <c:pt idx="101">
                  <c:v>1.013133458327502</c:v>
                </c:pt>
                <c:pt idx="102">
                  <c:v>1.0231344583444297</c:v>
                </c:pt>
                <c:pt idx="103">
                  <c:v>1.0331344583246391</c:v>
                </c:pt>
                <c:pt idx="104">
                  <c:v>1.0431354583415668</c:v>
                </c:pt>
                <c:pt idx="105">
                  <c:v>1.0531354583508801</c:v>
                </c:pt>
                <c:pt idx="106">
                  <c:v>1.063136458338704</c:v>
                </c:pt>
                <c:pt idx="107">
                  <c:v>1.0731364583480172</c:v>
                </c:pt>
                <c:pt idx="108">
                  <c:v>1.0831374583358411</c:v>
                </c:pt>
                <c:pt idx="109">
                  <c:v>1.0931374583451543</c:v>
                </c:pt>
                <c:pt idx="110">
                  <c:v>1.1031384583329782</c:v>
                </c:pt>
                <c:pt idx="111">
                  <c:v>1.1131384583422914</c:v>
                </c:pt>
                <c:pt idx="112">
                  <c:v>1.1231394583301153</c:v>
                </c:pt>
                <c:pt idx="113">
                  <c:v>1.1331394583394285</c:v>
                </c:pt>
                <c:pt idx="114">
                  <c:v>1.1431404583272524</c:v>
                </c:pt>
                <c:pt idx="115">
                  <c:v>1.1531404583365656</c:v>
                </c:pt>
                <c:pt idx="116">
                  <c:v>1.1631414583243895</c:v>
                </c:pt>
                <c:pt idx="117">
                  <c:v>1.1731414583337028</c:v>
                </c:pt>
                <c:pt idx="118">
                  <c:v>1.1831424583506305</c:v>
                </c:pt>
                <c:pt idx="119">
                  <c:v>1.1931424583308399</c:v>
                </c:pt>
                <c:pt idx="120">
                  <c:v>1.2031434583477676</c:v>
                </c:pt>
                <c:pt idx="121">
                  <c:v>1.213143458327977</c:v>
                </c:pt>
                <c:pt idx="122">
                  <c:v>1.2231444583449047</c:v>
                </c:pt>
                <c:pt idx="123">
                  <c:v>1.2331444583251141</c:v>
                </c:pt>
                <c:pt idx="124">
                  <c:v>1.2431444583344273</c:v>
                </c:pt>
                <c:pt idx="125">
                  <c:v>1.253145458351355</c:v>
                </c:pt>
                <c:pt idx="126">
                  <c:v>1.2631454583315644</c:v>
                </c:pt>
                <c:pt idx="127">
                  <c:v>1.2731464583484922</c:v>
                </c:pt>
                <c:pt idx="128">
                  <c:v>1.2831464583287016</c:v>
                </c:pt>
                <c:pt idx="129">
                  <c:v>1.2931474583456293</c:v>
                </c:pt>
                <c:pt idx="130">
                  <c:v>1.3031474583258387</c:v>
                </c:pt>
                <c:pt idx="131">
                  <c:v>1.3131484583427664</c:v>
                </c:pt>
                <c:pt idx="132">
                  <c:v>1.3231484583520796</c:v>
                </c:pt>
                <c:pt idx="133">
                  <c:v>1.3331494583399035</c:v>
                </c:pt>
                <c:pt idx="134">
                  <c:v>1.3431494583492167</c:v>
                </c:pt>
                <c:pt idx="135">
                  <c:v>1.3531504583370406</c:v>
                </c:pt>
                <c:pt idx="136">
                  <c:v>1.3631504583463538</c:v>
                </c:pt>
                <c:pt idx="137">
                  <c:v>1.3731514583341777</c:v>
                </c:pt>
                <c:pt idx="138">
                  <c:v>1.383151458343491</c:v>
                </c:pt>
                <c:pt idx="139">
                  <c:v>1.3931524583313148</c:v>
                </c:pt>
                <c:pt idx="140">
                  <c:v>1.4031530833453871</c:v>
                </c:pt>
                <c:pt idx="141">
                  <c:v>1.413154083333211</c:v>
                </c:pt>
                <c:pt idx="142">
                  <c:v>1.4231540833425242</c:v>
                </c:pt>
                <c:pt idx="143">
                  <c:v>1.4331550833303481</c:v>
                </c:pt>
                <c:pt idx="144">
                  <c:v>1.4431550833396614</c:v>
                </c:pt>
                <c:pt idx="145">
                  <c:v>1.4531560833274852</c:v>
                </c:pt>
                <c:pt idx="146">
                  <c:v>1.4631560833367985</c:v>
                </c:pt>
                <c:pt idx="147">
                  <c:v>1.4731570833246224</c:v>
                </c:pt>
                <c:pt idx="148">
                  <c:v>1.4831570833339356</c:v>
                </c:pt>
                <c:pt idx="149">
                  <c:v>1.4931580833508633</c:v>
                </c:pt>
                <c:pt idx="150">
                  <c:v>1.5031580833310727</c:v>
                </c:pt>
                <c:pt idx="151">
                  <c:v>1.5131590833480004</c:v>
                </c:pt>
                <c:pt idx="152">
                  <c:v>1.5231590833282098</c:v>
                </c:pt>
                <c:pt idx="153">
                  <c:v>1.5331600833451375</c:v>
                </c:pt>
                <c:pt idx="154">
                  <c:v>1.5431600833253469</c:v>
                </c:pt>
                <c:pt idx="155">
                  <c:v>1.5531600833346602</c:v>
                </c:pt>
                <c:pt idx="156">
                  <c:v>1.5631610833515879</c:v>
                </c:pt>
                <c:pt idx="157">
                  <c:v>1.5731610833317973</c:v>
                </c:pt>
                <c:pt idx="158">
                  <c:v>1.583162083348725</c:v>
                </c:pt>
                <c:pt idx="159">
                  <c:v>1.5931620833289344</c:v>
                </c:pt>
                <c:pt idx="160">
                  <c:v>1.6031630833458621</c:v>
                </c:pt>
                <c:pt idx="161">
                  <c:v>1.6131630833260715</c:v>
                </c:pt>
                <c:pt idx="162">
                  <c:v>1.6231640833429992</c:v>
                </c:pt>
                <c:pt idx="163">
                  <c:v>1.6331640833232086</c:v>
                </c:pt>
                <c:pt idx="164">
                  <c:v>1.6431650833401363</c:v>
                </c:pt>
                <c:pt idx="165">
                  <c:v>1.6531650833494496</c:v>
                </c:pt>
                <c:pt idx="166">
                  <c:v>1.6631660833372734</c:v>
                </c:pt>
                <c:pt idx="167">
                  <c:v>1.6731660833465867</c:v>
                </c:pt>
                <c:pt idx="168">
                  <c:v>1.6831670833344106</c:v>
                </c:pt>
                <c:pt idx="169">
                  <c:v>1.6931670833437238</c:v>
                </c:pt>
                <c:pt idx="170">
                  <c:v>1.7031680833315477</c:v>
                </c:pt>
                <c:pt idx="171">
                  <c:v>1.7131680833408609</c:v>
                </c:pt>
                <c:pt idx="172">
                  <c:v>1.7231690833286848</c:v>
                </c:pt>
                <c:pt idx="173">
                  <c:v>1.733169083337998</c:v>
                </c:pt>
                <c:pt idx="174">
                  <c:v>1.7431700833258219</c:v>
                </c:pt>
                <c:pt idx="175">
                  <c:v>1.7531700833351351</c:v>
                </c:pt>
                <c:pt idx="176">
                  <c:v>1.7631710833520629</c:v>
                </c:pt>
                <c:pt idx="177">
                  <c:v>1.7731710833322722</c:v>
                </c:pt>
                <c:pt idx="178">
                  <c:v>1.7831720833492</c:v>
                </c:pt>
                <c:pt idx="179">
                  <c:v>1.7931720833294094</c:v>
                </c:pt>
                <c:pt idx="180">
                  <c:v>1.8031730833463371</c:v>
                </c:pt>
                <c:pt idx="181">
                  <c:v>1.8131730833265465</c:v>
                </c:pt>
                <c:pt idx="182">
                  <c:v>1.8231740833434742</c:v>
                </c:pt>
                <c:pt idx="183">
                  <c:v>1.8331740833236836</c:v>
                </c:pt>
                <c:pt idx="184">
                  <c:v>1.8431740833329968</c:v>
                </c:pt>
                <c:pt idx="185">
                  <c:v>1.8531750833499245</c:v>
                </c:pt>
                <c:pt idx="186">
                  <c:v>1.8631750833301339</c:v>
                </c:pt>
                <c:pt idx="187">
                  <c:v>1.8731760833470616</c:v>
                </c:pt>
                <c:pt idx="188">
                  <c:v>1.883176083327271</c:v>
                </c:pt>
                <c:pt idx="189">
                  <c:v>1.8931770833441988</c:v>
                </c:pt>
                <c:pt idx="190">
                  <c:v>1.9031770833244082</c:v>
                </c:pt>
                <c:pt idx="191">
                  <c:v>1.9131780833413359</c:v>
                </c:pt>
                <c:pt idx="192">
                  <c:v>1.9231780833506491</c:v>
                </c:pt>
                <c:pt idx="193">
                  <c:v>1.933179083338473</c:v>
                </c:pt>
                <c:pt idx="194">
                  <c:v>1.9431790833477862</c:v>
                </c:pt>
                <c:pt idx="195">
                  <c:v>1.9531800833356101</c:v>
                </c:pt>
                <c:pt idx="196">
                  <c:v>1.9631800833449233</c:v>
                </c:pt>
                <c:pt idx="197">
                  <c:v>1.9731810833327472</c:v>
                </c:pt>
                <c:pt idx="198">
                  <c:v>1.9831810833420604</c:v>
                </c:pt>
                <c:pt idx="199">
                  <c:v>1.9931820833298843</c:v>
                </c:pt>
                <c:pt idx="200">
                  <c:v>2.0031820833391976</c:v>
                </c:pt>
                <c:pt idx="201">
                  <c:v>2.0131830833270214</c:v>
                </c:pt>
                <c:pt idx="202">
                  <c:v>2.0231830833363347</c:v>
                </c:pt>
                <c:pt idx="203">
                  <c:v>2.0331840833241586</c:v>
                </c:pt>
                <c:pt idx="204">
                  <c:v>2.0431840833334718</c:v>
                </c:pt>
                <c:pt idx="205">
                  <c:v>2.0531850833503995</c:v>
                </c:pt>
                <c:pt idx="206">
                  <c:v>2.0631850833306089</c:v>
                </c:pt>
                <c:pt idx="207">
                  <c:v>2.0731860833475366</c:v>
                </c:pt>
                <c:pt idx="208">
                  <c:v>2.083186083327746</c:v>
                </c:pt>
                <c:pt idx="209">
                  <c:v>2.0931870833446737</c:v>
                </c:pt>
                <c:pt idx="210">
                  <c:v>2.1031870833248831</c:v>
                </c:pt>
                <c:pt idx="211">
                  <c:v>2.1131870833341964</c:v>
                </c:pt>
                <c:pt idx="212">
                  <c:v>2.1231880833511241</c:v>
                </c:pt>
                <c:pt idx="213">
                  <c:v>2.1331880833313335</c:v>
                </c:pt>
                <c:pt idx="214">
                  <c:v>2.1431890833482612</c:v>
                </c:pt>
                <c:pt idx="215">
                  <c:v>2.1531890833284706</c:v>
                </c:pt>
                <c:pt idx="216">
                  <c:v>2.1631900833453983</c:v>
                </c:pt>
                <c:pt idx="217">
                  <c:v>2.1731900833256077</c:v>
                </c:pt>
                <c:pt idx="218">
                  <c:v>2.1831910833425354</c:v>
                </c:pt>
                <c:pt idx="219">
                  <c:v>2.1931910833518486</c:v>
                </c:pt>
                <c:pt idx="220">
                  <c:v>2.2031920833396725</c:v>
                </c:pt>
                <c:pt idx="221">
                  <c:v>2.2131920833489858</c:v>
                </c:pt>
                <c:pt idx="222">
                  <c:v>2.2231930833368097</c:v>
                </c:pt>
                <c:pt idx="223">
                  <c:v>2.2331930833461229</c:v>
                </c:pt>
                <c:pt idx="224">
                  <c:v>2.2431940833339468</c:v>
                </c:pt>
                <c:pt idx="225">
                  <c:v>2.25319408334326</c:v>
                </c:pt>
                <c:pt idx="226">
                  <c:v>2.2631950833310839</c:v>
                </c:pt>
                <c:pt idx="227">
                  <c:v>2.2731950833403971</c:v>
                </c:pt>
                <c:pt idx="228">
                  <c:v>2.283196083328221</c:v>
                </c:pt>
                <c:pt idx="229">
                  <c:v>2.2931960833375342</c:v>
                </c:pt>
                <c:pt idx="230">
                  <c:v>2.3031970833253581</c:v>
                </c:pt>
                <c:pt idx="231">
                  <c:v>2.3131970833346713</c:v>
                </c:pt>
                <c:pt idx="232">
                  <c:v>2.3231980833515991</c:v>
                </c:pt>
                <c:pt idx="233">
                  <c:v>2.3331980833318084</c:v>
                </c:pt>
                <c:pt idx="234">
                  <c:v>2.3431990833487362</c:v>
                </c:pt>
                <c:pt idx="235">
                  <c:v>2.3531990833289456</c:v>
                </c:pt>
                <c:pt idx="236">
                  <c:v>2.3632000833458733</c:v>
                </c:pt>
                <c:pt idx="237">
                  <c:v>2.3732000833260827</c:v>
                </c:pt>
                <c:pt idx="238">
                  <c:v>2.3832010833430104</c:v>
                </c:pt>
                <c:pt idx="239">
                  <c:v>2.3932010833232198</c:v>
                </c:pt>
                <c:pt idx="240">
                  <c:v>2.4032014583353885</c:v>
                </c:pt>
                <c:pt idx="241">
                  <c:v>2.4132014583447017</c:v>
                </c:pt>
                <c:pt idx="242">
                  <c:v>2.4232024583325256</c:v>
                </c:pt>
                <c:pt idx="243">
                  <c:v>2.4332024583418388</c:v>
                </c:pt>
                <c:pt idx="244">
                  <c:v>2.443202458351152</c:v>
                </c:pt>
                <c:pt idx="245">
                  <c:v>2.4532034583389759</c:v>
                </c:pt>
                <c:pt idx="246">
                  <c:v>2.4632034583482891</c:v>
                </c:pt>
                <c:pt idx="247">
                  <c:v>2.473204458336113</c:v>
                </c:pt>
                <c:pt idx="248">
                  <c:v>2.4832044583454262</c:v>
                </c:pt>
                <c:pt idx="249">
                  <c:v>2.4932054583332501</c:v>
                </c:pt>
                <c:pt idx="250">
                  <c:v>2.5032054583425634</c:v>
                </c:pt>
                <c:pt idx="251">
                  <c:v>2.5132064583303872</c:v>
                </c:pt>
                <c:pt idx="252">
                  <c:v>2.5232064583397005</c:v>
                </c:pt>
                <c:pt idx="253">
                  <c:v>2.5332074583275244</c:v>
                </c:pt>
                <c:pt idx="254">
                  <c:v>2.5432074583368376</c:v>
                </c:pt>
                <c:pt idx="255">
                  <c:v>2.5532084583246615</c:v>
                </c:pt>
                <c:pt idx="256">
                  <c:v>2.5632084583339747</c:v>
                </c:pt>
                <c:pt idx="257">
                  <c:v>2.5732094583509024</c:v>
                </c:pt>
                <c:pt idx="258">
                  <c:v>2.5832094583311118</c:v>
                </c:pt>
                <c:pt idx="259">
                  <c:v>2.5932104583480395</c:v>
                </c:pt>
                <c:pt idx="260">
                  <c:v>2.6032104583282489</c:v>
                </c:pt>
                <c:pt idx="261">
                  <c:v>2.6132114583451767</c:v>
                </c:pt>
                <c:pt idx="262">
                  <c:v>2.623211458325386</c:v>
                </c:pt>
                <c:pt idx="263">
                  <c:v>2.6332124583423138</c:v>
                </c:pt>
                <c:pt idx="264">
                  <c:v>2.643212458351627</c:v>
                </c:pt>
                <c:pt idx="265">
                  <c:v>2.6532134583394509</c:v>
                </c:pt>
                <c:pt idx="266">
                  <c:v>2.6632134583487641</c:v>
                </c:pt>
                <c:pt idx="267">
                  <c:v>2.673214458336588</c:v>
                </c:pt>
                <c:pt idx="268">
                  <c:v>2.6832144583459012</c:v>
                </c:pt>
                <c:pt idx="269">
                  <c:v>2.6932154583337251</c:v>
                </c:pt>
                <c:pt idx="270">
                  <c:v>2.7032154583430383</c:v>
                </c:pt>
                <c:pt idx="271">
                  <c:v>2.7132164583308622</c:v>
                </c:pt>
                <c:pt idx="272">
                  <c:v>2.7232164583401754</c:v>
                </c:pt>
                <c:pt idx="273">
                  <c:v>2.7332164583494887</c:v>
                </c:pt>
                <c:pt idx="274">
                  <c:v>2.7432174583373126</c:v>
                </c:pt>
                <c:pt idx="275">
                  <c:v>2.7532174583466258</c:v>
                </c:pt>
                <c:pt idx="276">
                  <c:v>2.7632184583344497</c:v>
                </c:pt>
                <c:pt idx="277">
                  <c:v>2.7732184583437629</c:v>
                </c:pt>
                <c:pt idx="278">
                  <c:v>2.7832194583315868</c:v>
                </c:pt>
                <c:pt idx="279">
                  <c:v>2.7932194583409</c:v>
                </c:pt>
                <c:pt idx="280">
                  <c:v>2.8032204583287239</c:v>
                </c:pt>
                <c:pt idx="281">
                  <c:v>2.8132204583380371</c:v>
                </c:pt>
                <c:pt idx="282">
                  <c:v>2.823221458325861</c:v>
                </c:pt>
                <c:pt idx="283">
                  <c:v>2.8332214583351742</c:v>
                </c:pt>
                <c:pt idx="284">
                  <c:v>2.843222458352102</c:v>
                </c:pt>
                <c:pt idx="285">
                  <c:v>2.8532224583323114</c:v>
                </c:pt>
                <c:pt idx="286">
                  <c:v>2.8632234583492391</c:v>
                </c:pt>
                <c:pt idx="287">
                  <c:v>2.8732234583294485</c:v>
                </c:pt>
                <c:pt idx="288">
                  <c:v>2.8832244583463762</c:v>
                </c:pt>
                <c:pt idx="289">
                  <c:v>2.8932244583265856</c:v>
                </c:pt>
                <c:pt idx="290">
                  <c:v>2.9032254583435133</c:v>
                </c:pt>
                <c:pt idx="291">
                  <c:v>2.9132254583237227</c:v>
                </c:pt>
                <c:pt idx="292">
                  <c:v>2.9232264583406504</c:v>
                </c:pt>
                <c:pt idx="293">
                  <c:v>2.9332264583499637</c:v>
                </c:pt>
                <c:pt idx="294">
                  <c:v>2.9432274583377875</c:v>
                </c:pt>
                <c:pt idx="295">
                  <c:v>2.9532274583471008</c:v>
                </c:pt>
                <c:pt idx="296">
                  <c:v>2.9632284583349247</c:v>
                </c:pt>
                <c:pt idx="297">
                  <c:v>2.9732284583442379</c:v>
                </c:pt>
                <c:pt idx="298">
                  <c:v>2.9832294583320618</c:v>
                </c:pt>
                <c:pt idx="299">
                  <c:v>2.993229458341375</c:v>
                </c:pt>
                <c:pt idx="300">
                  <c:v>3.0032304583291989</c:v>
                </c:pt>
                <c:pt idx="301">
                  <c:v>3.0132304583385121</c:v>
                </c:pt>
                <c:pt idx="302">
                  <c:v>3.023231458326336</c:v>
                </c:pt>
                <c:pt idx="303">
                  <c:v>3.0332314583356492</c:v>
                </c:pt>
                <c:pt idx="304">
                  <c:v>3.0432324583234731</c:v>
                </c:pt>
                <c:pt idx="305">
                  <c:v>3.0532324583327863</c:v>
                </c:pt>
                <c:pt idx="306">
                  <c:v>3.0632324583420996</c:v>
                </c:pt>
                <c:pt idx="307">
                  <c:v>3.0732334583299235</c:v>
                </c:pt>
                <c:pt idx="308">
                  <c:v>3.0832334583392367</c:v>
                </c:pt>
                <c:pt idx="309">
                  <c:v>3.0932344583270606</c:v>
                </c:pt>
                <c:pt idx="310">
                  <c:v>3.1032344583363738</c:v>
                </c:pt>
                <c:pt idx="311">
                  <c:v>3.1132354583241977</c:v>
                </c:pt>
                <c:pt idx="312">
                  <c:v>3.1232354583335109</c:v>
                </c:pt>
                <c:pt idx="313">
                  <c:v>3.1332364583504386</c:v>
                </c:pt>
                <c:pt idx="314">
                  <c:v>3.143236458330648</c:v>
                </c:pt>
                <c:pt idx="315">
                  <c:v>3.1532374583475757</c:v>
                </c:pt>
                <c:pt idx="316">
                  <c:v>3.1632374583277851</c:v>
                </c:pt>
                <c:pt idx="317">
                  <c:v>3.1732384583447129</c:v>
                </c:pt>
                <c:pt idx="318">
                  <c:v>3.1832384583249222</c:v>
                </c:pt>
                <c:pt idx="319">
                  <c:v>3.19323945834185</c:v>
                </c:pt>
                <c:pt idx="320">
                  <c:v>3.2032394583511632</c:v>
                </c:pt>
                <c:pt idx="321">
                  <c:v>3.2132404583389871</c:v>
                </c:pt>
                <c:pt idx="322">
                  <c:v>3.2232404583483003</c:v>
                </c:pt>
                <c:pt idx="323">
                  <c:v>3.2332414583361242</c:v>
                </c:pt>
                <c:pt idx="324">
                  <c:v>3.2432414583454374</c:v>
                </c:pt>
                <c:pt idx="325">
                  <c:v>3.2532424583332613</c:v>
                </c:pt>
                <c:pt idx="326">
                  <c:v>3.2632424583425745</c:v>
                </c:pt>
                <c:pt idx="327">
                  <c:v>3.2732434583303984</c:v>
                </c:pt>
                <c:pt idx="328">
                  <c:v>3.2832434583397117</c:v>
                </c:pt>
                <c:pt idx="329">
                  <c:v>3.2932444583275355</c:v>
                </c:pt>
                <c:pt idx="330">
                  <c:v>3.3032444583368488</c:v>
                </c:pt>
                <c:pt idx="331">
                  <c:v>3.3132454583246727</c:v>
                </c:pt>
                <c:pt idx="332">
                  <c:v>3.3232454583339859</c:v>
                </c:pt>
                <c:pt idx="333">
                  <c:v>3.3332464583509136</c:v>
                </c:pt>
                <c:pt idx="334">
                  <c:v>3.343246458331123</c:v>
                </c:pt>
                <c:pt idx="335">
                  <c:v>3.3532474583480507</c:v>
                </c:pt>
                <c:pt idx="336">
                  <c:v>3.3632474583282601</c:v>
                </c:pt>
                <c:pt idx="337">
                  <c:v>3.3732484583451878</c:v>
                </c:pt>
                <c:pt idx="338">
                  <c:v>3.3832484583253972</c:v>
                </c:pt>
                <c:pt idx="339">
                  <c:v>3.3932484583347104</c:v>
                </c:pt>
                <c:pt idx="340">
                  <c:v>3.4032495833234861</c:v>
                </c:pt>
                <c:pt idx="341">
                  <c:v>3.4132495833327994</c:v>
                </c:pt>
                <c:pt idx="342">
                  <c:v>3.4232505833497271</c:v>
                </c:pt>
                <c:pt idx="343">
                  <c:v>3.4332505833299365</c:v>
                </c:pt>
                <c:pt idx="344">
                  <c:v>3.4432515833468642</c:v>
                </c:pt>
                <c:pt idx="345">
                  <c:v>3.4532515833270736</c:v>
                </c:pt>
                <c:pt idx="346">
                  <c:v>3.4632525833440013</c:v>
                </c:pt>
                <c:pt idx="347">
                  <c:v>3.4732525833242107</c:v>
                </c:pt>
                <c:pt idx="348">
                  <c:v>3.4832535833411384</c:v>
                </c:pt>
                <c:pt idx="349">
                  <c:v>3.4932535833504517</c:v>
                </c:pt>
                <c:pt idx="350">
                  <c:v>3.5032545833382756</c:v>
                </c:pt>
                <c:pt idx="351">
                  <c:v>3.5132545833475888</c:v>
                </c:pt>
                <c:pt idx="352">
                  <c:v>3.5232555833354127</c:v>
                </c:pt>
                <c:pt idx="353">
                  <c:v>3.5332555833447259</c:v>
                </c:pt>
                <c:pt idx="354">
                  <c:v>3.5432565833325498</c:v>
                </c:pt>
                <c:pt idx="355">
                  <c:v>3.553256583341863</c:v>
                </c:pt>
                <c:pt idx="356">
                  <c:v>3.5632575833296869</c:v>
                </c:pt>
                <c:pt idx="357">
                  <c:v>3.5732575833390001</c:v>
                </c:pt>
                <c:pt idx="358">
                  <c:v>3.583258583326824</c:v>
                </c:pt>
                <c:pt idx="359">
                  <c:v>3.5932585833361372</c:v>
                </c:pt>
                <c:pt idx="360">
                  <c:v>3.6032595833239611</c:v>
                </c:pt>
                <c:pt idx="361">
                  <c:v>3.6132595833332743</c:v>
                </c:pt>
                <c:pt idx="362">
                  <c:v>3.6232605833502021</c:v>
                </c:pt>
                <c:pt idx="363">
                  <c:v>3.6332605833304115</c:v>
                </c:pt>
                <c:pt idx="364">
                  <c:v>3.6432615833473392</c:v>
                </c:pt>
                <c:pt idx="365">
                  <c:v>3.6532615833275486</c:v>
                </c:pt>
                <c:pt idx="366">
                  <c:v>3.6632625833444763</c:v>
                </c:pt>
                <c:pt idx="367">
                  <c:v>3.6732625833246857</c:v>
                </c:pt>
                <c:pt idx="368">
                  <c:v>3.6832635833416134</c:v>
                </c:pt>
                <c:pt idx="369">
                  <c:v>3.6932635833509266</c:v>
                </c:pt>
                <c:pt idx="370">
                  <c:v>3.703263583331136</c:v>
                </c:pt>
                <c:pt idx="371">
                  <c:v>3.7132645833480638</c:v>
                </c:pt>
                <c:pt idx="372">
                  <c:v>3.7232645833282731</c:v>
                </c:pt>
                <c:pt idx="373">
                  <c:v>3.7332655833452009</c:v>
                </c:pt>
                <c:pt idx="374">
                  <c:v>3.7432655833254103</c:v>
                </c:pt>
                <c:pt idx="375">
                  <c:v>3.753266583342338</c:v>
                </c:pt>
                <c:pt idx="376">
                  <c:v>3.7632665833516512</c:v>
                </c:pt>
                <c:pt idx="377">
                  <c:v>3.7732675833394751</c:v>
                </c:pt>
                <c:pt idx="378">
                  <c:v>3.7832675833487883</c:v>
                </c:pt>
                <c:pt idx="379">
                  <c:v>3.7932685833366122</c:v>
                </c:pt>
                <c:pt idx="380">
                  <c:v>3.8032685833459254</c:v>
                </c:pt>
                <c:pt idx="381">
                  <c:v>3.8132695833337493</c:v>
                </c:pt>
                <c:pt idx="382">
                  <c:v>3.8232695833430625</c:v>
                </c:pt>
                <c:pt idx="383">
                  <c:v>3.8332705833308864</c:v>
                </c:pt>
                <c:pt idx="384">
                  <c:v>3.8432705833401997</c:v>
                </c:pt>
                <c:pt idx="385">
                  <c:v>3.8532715833280236</c:v>
                </c:pt>
                <c:pt idx="386">
                  <c:v>3.8632715833373368</c:v>
                </c:pt>
                <c:pt idx="387">
                  <c:v>3.8732725833251607</c:v>
                </c:pt>
                <c:pt idx="388">
                  <c:v>3.8832725833344739</c:v>
                </c:pt>
                <c:pt idx="389">
                  <c:v>3.8932735833514016</c:v>
                </c:pt>
                <c:pt idx="390">
                  <c:v>3.903273583331611</c:v>
                </c:pt>
                <c:pt idx="391">
                  <c:v>3.9132745833485387</c:v>
                </c:pt>
                <c:pt idx="392">
                  <c:v>3.9232745833287481</c:v>
                </c:pt>
                <c:pt idx="393">
                  <c:v>3.9332755833456758</c:v>
                </c:pt>
                <c:pt idx="394">
                  <c:v>3.9432755833258852</c:v>
                </c:pt>
                <c:pt idx="395">
                  <c:v>3.953276583342813</c:v>
                </c:pt>
                <c:pt idx="396">
                  <c:v>3.9632765833230224</c:v>
                </c:pt>
                <c:pt idx="397">
                  <c:v>3.9732775833399501</c:v>
                </c:pt>
                <c:pt idx="398">
                  <c:v>3.9832775833492633</c:v>
                </c:pt>
                <c:pt idx="399">
                  <c:v>3.9932785833370872</c:v>
                </c:pt>
                <c:pt idx="400">
                  <c:v>4.0032785833464004</c:v>
                </c:pt>
                <c:pt idx="401">
                  <c:v>4.0132795833342243</c:v>
                </c:pt>
                <c:pt idx="402">
                  <c:v>4.0232795833435375</c:v>
                </c:pt>
                <c:pt idx="403">
                  <c:v>4.0332805833313614</c:v>
                </c:pt>
                <c:pt idx="404">
                  <c:v>4.0432805833406746</c:v>
                </c:pt>
                <c:pt idx="405">
                  <c:v>4.0532805833499879</c:v>
                </c:pt>
                <c:pt idx="406">
                  <c:v>4.0632815833378118</c:v>
                </c:pt>
                <c:pt idx="407">
                  <c:v>4.073281583347125</c:v>
                </c:pt>
                <c:pt idx="408">
                  <c:v>4.0832825833349489</c:v>
                </c:pt>
                <c:pt idx="409">
                  <c:v>4.0932825833442621</c:v>
                </c:pt>
                <c:pt idx="410">
                  <c:v>4.103283583332086</c:v>
                </c:pt>
                <c:pt idx="411">
                  <c:v>4.1132835833413992</c:v>
                </c:pt>
                <c:pt idx="412">
                  <c:v>4.1232845833292231</c:v>
                </c:pt>
                <c:pt idx="413">
                  <c:v>4.1332845833385363</c:v>
                </c:pt>
                <c:pt idx="414">
                  <c:v>4.1432855833263602</c:v>
                </c:pt>
                <c:pt idx="415">
                  <c:v>4.1532855833356734</c:v>
                </c:pt>
                <c:pt idx="416">
                  <c:v>4.1632865833234973</c:v>
                </c:pt>
                <c:pt idx="417">
                  <c:v>4.1732865833328106</c:v>
                </c:pt>
                <c:pt idx="418">
                  <c:v>4.1832875833497383</c:v>
                </c:pt>
                <c:pt idx="419">
                  <c:v>4.1932875833299477</c:v>
                </c:pt>
                <c:pt idx="420">
                  <c:v>4.2032885833468754</c:v>
                </c:pt>
                <c:pt idx="421">
                  <c:v>4.2132885833270848</c:v>
                </c:pt>
                <c:pt idx="422">
                  <c:v>4.2232895833440125</c:v>
                </c:pt>
                <c:pt idx="423">
                  <c:v>4.2332895833242219</c:v>
                </c:pt>
                <c:pt idx="424">
                  <c:v>4.2432905833411496</c:v>
                </c:pt>
                <c:pt idx="425">
                  <c:v>4.2532905833504628</c:v>
                </c:pt>
                <c:pt idx="426">
                  <c:v>4.2632915833382867</c:v>
                </c:pt>
                <c:pt idx="427">
                  <c:v>4.2732915833476</c:v>
                </c:pt>
                <c:pt idx="428">
                  <c:v>4.2832925833354238</c:v>
                </c:pt>
                <c:pt idx="429">
                  <c:v>4.2932925833447371</c:v>
                </c:pt>
                <c:pt idx="430">
                  <c:v>4.303293583332561</c:v>
                </c:pt>
                <c:pt idx="431">
                  <c:v>4.3132935833418742</c:v>
                </c:pt>
                <c:pt idx="432">
                  <c:v>4.3232945833296981</c:v>
                </c:pt>
                <c:pt idx="433">
                  <c:v>4.3332945833390113</c:v>
                </c:pt>
                <c:pt idx="434">
                  <c:v>4.3432945833483245</c:v>
                </c:pt>
                <c:pt idx="435">
                  <c:v>4.3532955833361484</c:v>
                </c:pt>
                <c:pt idx="436">
                  <c:v>4.3632955833454616</c:v>
                </c:pt>
                <c:pt idx="437">
                  <c:v>4.3732965833332855</c:v>
                </c:pt>
                <c:pt idx="438">
                  <c:v>4.3832965833425988</c:v>
                </c:pt>
                <c:pt idx="439">
                  <c:v>4.3932975833304226</c:v>
                </c:pt>
                <c:pt idx="440">
                  <c:v>4.4032969583349768</c:v>
                </c:pt>
                <c:pt idx="441">
                  <c:v>4.4132979583519045</c:v>
                </c:pt>
                <c:pt idx="442">
                  <c:v>4.4232979583321139</c:v>
                </c:pt>
                <c:pt idx="443">
                  <c:v>4.4332989583490416</c:v>
                </c:pt>
                <c:pt idx="444">
                  <c:v>4.443298958329251</c:v>
                </c:pt>
                <c:pt idx="445">
                  <c:v>4.4532999583461788</c:v>
                </c:pt>
                <c:pt idx="446">
                  <c:v>4.4632999583263882</c:v>
                </c:pt>
                <c:pt idx="447">
                  <c:v>4.4733009583433159</c:v>
                </c:pt>
                <c:pt idx="448">
                  <c:v>4.4833009583235253</c:v>
                </c:pt>
                <c:pt idx="449">
                  <c:v>4.493301958340453</c:v>
                </c:pt>
                <c:pt idx="450">
                  <c:v>4.5033019583497662</c:v>
                </c:pt>
                <c:pt idx="451">
                  <c:v>4.5133029583375901</c:v>
                </c:pt>
                <c:pt idx="452">
                  <c:v>4.5233029583469033</c:v>
                </c:pt>
                <c:pt idx="453">
                  <c:v>4.5333039583347272</c:v>
                </c:pt>
                <c:pt idx="454">
                  <c:v>4.5433039583440404</c:v>
                </c:pt>
                <c:pt idx="455">
                  <c:v>4.5533049583318643</c:v>
                </c:pt>
                <c:pt idx="456">
                  <c:v>4.5633049583411776</c:v>
                </c:pt>
                <c:pt idx="457">
                  <c:v>4.5733059583290014</c:v>
                </c:pt>
                <c:pt idx="458">
                  <c:v>4.5833059583383147</c:v>
                </c:pt>
                <c:pt idx="459">
                  <c:v>4.5933069583261386</c:v>
                </c:pt>
                <c:pt idx="460">
                  <c:v>4.6033069583354518</c:v>
                </c:pt>
                <c:pt idx="461">
                  <c:v>4.6133079583232757</c:v>
                </c:pt>
                <c:pt idx="462">
                  <c:v>4.6233079583325889</c:v>
                </c:pt>
                <c:pt idx="463">
                  <c:v>4.6333089583495166</c:v>
                </c:pt>
                <c:pt idx="464">
                  <c:v>4.643308958329726</c:v>
                </c:pt>
                <c:pt idx="465">
                  <c:v>4.6533099583466537</c:v>
                </c:pt>
                <c:pt idx="466">
                  <c:v>4.6633099583268631</c:v>
                </c:pt>
                <c:pt idx="467">
                  <c:v>4.6733099583361764</c:v>
                </c:pt>
                <c:pt idx="468">
                  <c:v>4.6833109583240002</c:v>
                </c:pt>
                <c:pt idx="469">
                  <c:v>4.6933109583333135</c:v>
                </c:pt>
                <c:pt idx="470">
                  <c:v>4.7033119583502412</c:v>
                </c:pt>
                <c:pt idx="471">
                  <c:v>4.7133119583304506</c:v>
                </c:pt>
                <c:pt idx="472">
                  <c:v>4.7233129583473783</c:v>
                </c:pt>
                <c:pt idx="473">
                  <c:v>4.7333129583275877</c:v>
                </c:pt>
                <c:pt idx="474">
                  <c:v>4.7433139583445154</c:v>
                </c:pt>
                <c:pt idx="475">
                  <c:v>4.7533139583247248</c:v>
                </c:pt>
                <c:pt idx="476">
                  <c:v>4.7633149583416525</c:v>
                </c:pt>
                <c:pt idx="477">
                  <c:v>4.7733149583509658</c:v>
                </c:pt>
                <c:pt idx="478">
                  <c:v>4.7833159583387896</c:v>
                </c:pt>
                <c:pt idx="479">
                  <c:v>4.7933159583481029</c:v>
                </c:pt>
                <c:pt idx="480">
                  <c:v>4.8033169583359268</c:v>
                </c:pt>
                <c:pt idx="481">
                  <c:v>4.81331695834524</c:v>
                </c:pt>
                <c:pt idx="482">
                  <c:v>4.8233179583330639</c:v>
                </c:pt>
                <c:pt idx="483">
                  <c:v>4.8333179583423771</c:v>
                </c:pt>
                <c:pt idx="484">
                  <c:v>4.843318958330201</c:v>
                </c:pt>
                <c:pt idx="485">
                  <c:v>4.8533189583395142</c:v>
                </c:pt>
                <c:pt idx="486">
                  <c:v>4.8633199583273381</c:v>
                </c:pt>
                <c:pt idx="487">
                  <c:v>4.8733199583366513</c:v>
                </c:pt>
                <c:pt idx="488">
                  <c:v>4.8833209583244752</c:v>
                </c:pt>
                <c:pt idx="489">
                  <c:v>4.8933209583337884</c:v>
                </c:pt>
                <c:pt idx="490">
                  <c:v>4.9033219583507162</c:v>
                </c:pt>
                <c:pt idx="491">
                  <c:v>4.9133219583309256</c:v>
                </c:pt>
                <c:pt idx="492">
                  <c:v>4.9233229583478533</c:v>
                </c:pt>
                <c:pt idx="493">
                  <c:v>4.9333229583280627</c:v>
                </c:pt>
                <c:pt idx="494">
                  <c:v>4.9433239583449904</c:v>
                </c:pt>
                <c:pt idx="495">
                  <c:v>4.9533239583251998</c:v>
                </c:pt>
                <c:pt idx="496">
                  <c:v>4.9633249583421275</c:v>
                </c:pt>
                <c:pt idx="497">
                  <c:v>4.9733249583514407</c:v>
                </c:pt>
                <c:pt idx="498">
                  <c:v>4.9833249583316501</c:v>
                </c:pt>
                <c:pt idx="499">
                  <c:v>4.9933259583485778</c:v>
                </c:pt>
                <c:pt idx="500">
                  <c:v>5.0033259583287872</c:v>
                </c:pt>
                <c:pt idx="501">
                  <c:v>5.013326958345715</c:v>
                </c:pt>
                <c:pt idx="502">
                  <c:v>5.0233269583259244</c:v>
                </c:pt>
                <c:pt idx="503">
                  <c:v>5.0333279583428521</c:v>
                </c:pt>
                <c:pt idx="504">
                  <c:v>5.0433279583230615</c:v>
                </c:pt>
                <c:pt idx="505">
                  <c:v>5.0533289583399892</c:v>
                </c:pt>
                <c:pt idx="506">
                  <c:v>5.0633289583493024</c:v>
                </c:pt>
                <c:pt idx="507">
                  <c:v>5.0733299583371263</c:v>
                </c:pt>
                <c:pt idx="508">
                  <c:v>5.0833299583464395</c:v>
                </c:pt>
                <c:pt idx="509">
                  <c:v>5.0933309583342634</c:v>
                </c:pt>
                <c:pt idx="510">
                  <c:v>5.1033309583435766</c:v>
                </c:pt>
                <c:pt idx="511">
                  <c:v>5.1133319583314005</c:v>
                </c:pt>
                <c:pt idx="512">
                  <c:v>5.1233319583407138</c:v>
                </c:pt>
                <c:pt idx="513">
                  <c:v>5.1333329583285376</c:v>
                </c:pt>
                <c:pt idx="514">
                  <c:v>5.1433329583378509</c:v>
                </c:pt>
                <c:pt idx="515">
                  <c:v>5.1533339583256748</c:v>
                </c:pt>
                <c:pt idx="516">
                  <c:v>5.163333958334988</c:v>
                </c:pt>
                <c:pt idx="517">
                  <c:v>5.1733349583519157</c:v>
                </c:pt>
                <c:pt idx="518">
                  <c:v>5.1833349583321251</c:v>
                </c:pt>
                <c:pt idx="519">
                  <c:v>5.1933359583490528</c:v>
                </c:pt>
                <c:pt idx="520">
                  <c:v>5.2033359583292622</c:v>
                </c:pt>
                <c:pt idx="521">
                  <c:v>5.2133369583461899</c:v>
                </c:pt>
                <c:pt idx="522">
                  <c:v>5.2233369583263993</c:v>
                </c:pt>
                <c:pt idx="523">
                  <c:v>5.233337958343327</c:v>
                </c:pt>
                <c:pt idx="524">
                  <c:v>5.2433379583235364</c:v>
                </c:pt>
                <c:pt idx="525">
                  <c:v>5.2533389583404642</c:v>
                </c:pt>
                <c:pt idx="526">
                  <c:v>5.2633389583497774</c:v>
                </c:pt>
                <c:pt idx="527">
                  <c:v>5.2733399583376013</c:v>
                </c:pt>
                <c:pt idx="528">
                  <c:v>5.2833399583469145</c:v>
                </c:pt>
                <c:pt idx="529">
                  <c:v>5.2933409583347384</c:v>
                </c:pt>
                <c:pt idx="530">
                  <c:v>5.3033409583440516</c:v>
                </c:pt>
                <c:pt idx="531">
                  <c:v>5.313340958324261</c:v>
                </c:pt>
                <c:pt idx="532">
                  <c:v>5.3233419583411887</c:v>
                </c:pt>
                <c:pt idx="533">
                  <c:v>5.333341958350502</c:v>
                </c:pt>
                <c:pt idx="534">
                  <c:v>5.3433429583383258</c:v>
                </c:pt>
                <c:pt idx="535">
                  <c:v>5.3533429583476391</c:v>
                </c:pt>
                <c:pt idx="536">
                  <c:v>5.363343958335463</c:v>
                </c:pt>
                <c:pt idx="537">
                  <c:v>5.3733439583447762</c:v>
                </c:pt>
                <c:pt idx="538">
                  <c:v>5.3833449583326001</c:v>
                </c:pt>
                <c:pt idx="539">
                  <c:v>5.3933449583419133</c:v>
                </c:pt>
                <c:pt idx="540">
                  <c:v>5.4033459583297372</c:v>
                </c:pt>
                <c:pt idx="541">
                  <c:v>5.4133467499923427</c:v>
                </c:pt>
                <c:pt idx="542">
                  <c:v>5.4233477500092704</c:v>
                </c:pt>
                <c:pt idx="543">
                  <c:v>5.4333477500185836</c:v>
                </c:pt>
                <c:pt idx="544">
                  <c:v>5.4433487500064075</c:v>
                </c:pt>
                <c:pt idx="545">
                  <c:v>5.4533487500157207</c:v>
                </c:pt>
                <c:pt idx="546">
                  <c:v>5.4633497500035446</c:v>
                </c:pt>
                <c:pt idx="547">
                  <c:v>5.4733497500128578</c:v>
                </c:pt>
                <c:pt idx="548">
                  <c:v>5.4833507500006817</c:v>
                </c:pt>
                <c:pt idx="549">
                  <c:v>5.493350750009995</c:v>
                </c:pt>
                <c:pt idx="550">
                  <c:v>5.5033517499978188</c:v>
                </c:pt>
                <c:pt idx="551">
                  <c:v>5.5133517500071321</c:v>
                </c:pt>
                <c:pt idx="552">
                  <c:v>5.523352749994956</c:v>
                </c:pt>
                <c:pt idx="553">
                  <c:v>5.5333527500042692</c:v>
                </c:pt>
                <c:pt idx="554">
                  <c:v>5.5433537499920931</c:v>
                </c:pt>
                <c:pt idx="555">
                  <c:v>5.5533537500014063</c:v>
                </c:pt>
                <c:pt idx="556">
                  <c:v>5.563354750018334</c:v>
                </c:pt>
                <c:pt idx="557">
                  <c:v>5.5733547499985434</c:v>
                </c:pt>
                <c:pt idx="558">
                  <c:v>5.5833557500154711</c:v>
                </c:pt>
                <c:pt idx="559">
                  <c:v>5.5933557499956805</c:v>
                </c:pt>
                <c:pt idx="560">
                  <c:v>5.6033567500126082</c:v>
                </c:pt>
                <c:pt idx="561">
                  <c:v>5.6133567499928176</c:v>
                </c:pt>
                <c:pt idx="562">
                  <c:v>5.6233577500097454</c:v>
                </c:pt>
                <c:pt idx="563">
                  <c:v>5.6333577499899548</c:v>
                </c:pt>
                <c:pt idx="564">
                  <c:v>5.6433587500068825</c:v>
                </c:pt>
                <c:pt idx="565">
                  <c:v>5.6533587500161957</c:v>
                </c:pt>
                <c:pt idx="566">
                  <c:v>5.6633587499964051</c:v>
                </c:pt>
                <c:pt idx="567">
                  <c:v>5.6733597500133328</c:v>
                </c:pt>
                <c:pt idx="568">
                  <c:v>5.6833597499935422</c:v>
                </c:pt>
                <c:pt idx="569">
                  <c:v>5.6933607500104699</c:v>
                </c:pt>
                <c:pt idx="570">
                  <c:v>5.7033607499906793</c:v>
                </c:pt>
                <c:pt idx="571">
                  <c:v>5.713361750007607</c:v>
                </c:pt>
                <c:pt idx="572">
                  <c:v>5.7233617500169203</c:v>
                </c:pt>
                <c:pt idx="573">
                  <c:v>5.7333627500047442</c:v>
                </c:pt>
                <c:pt idx="574">
                  <c:v>5.7433627500140574</c:v>
                </c:pt>
                <c:pt idx="575">
                  <c:v>5.7533637500018813</c:v>
                </c:pt>
                <c:pt idx="576">
                  <c:v>5.7633637500111945</c:v>
                </c:pt>
                <c:pt idx="577">
                  <c:v>5.7733647499990184</c:v>
                </c:pt>
                <c:pt idx="578">
                  <c:v>5.7833647500083316</c:v>
                </c:pt>
                <c:pt idx="579">
                  <c:v>5.7933657499961555</c:v>
                </c:pt>
                <c:pt idx="580">
                  <c:v>5.8033657500054687</c:v>
                </c:pt>
                <c:pt idx="581">
                  <c:v>5.8133667499932926</c:v>
                </c:pt>
                <c:pt idx="582">
                  <c:v>5.8233667500026058</c:v>
                </c:pt>
                <c:pt idx="583">
                  <c:v>5.8333677499904297</c:v>
                </c:pt>
                <c:pt idx="584">
                  <c:v>5.843367749999743</c:v>
                </c:pt>
                <c:pt idx="585">
                  <c:v>5.8533687500166707</c:v>
                </c:pt>
                <c:pt idx="586">
                  <c:v>5.8633687499968801</c:v>
                </c:pt>
                <c:pt idx="587">
                  <c:v>5.8733697500138078</c:v>
                </c:pt>
                <c:pt idx="588">
                  <c:v>5.8833697499940172</c:v>
                </c:pt>
                <c:pt idx="589">
                  <c:v>5.8933707500109449</c:v>
                </c:pt>
                <c:pt idx="590">
                  <c:v>5.9033707499911543</c:v>
                </c:pt>
                <c:pt idx="591">
                  <c:v>5.913371750008082</c:v>
                </c:pt>
                <c:pt idx="592">
                  <c:v>5.9233717500173952</c:v>
                </c:pt>
                <c:pt idx="593">
                  <c:v>5.9333727500052191</c:v>
                </c:pt>
                <c:pt idx="594">
                  <c:v>5.9433727500145324</c:v>
                </c:pt>
                <c:pt idx="595">
                  <c:v>5.9533727499947418</c:v>
                </c:pt>
                <c:pt idx="596">
                  <c:v>5.9633737500116695</c:v>
                </c:pt>
                <c:pt idx="597">
                  <c:v>5.9733737499918789</c:v>
                </c:pt>
                <c:pt idx="598">
                  <c:v>5.9833747500088066</c:v>
                </c:pt>
                <c:pt idx="599">
                  <c:v>5.9933747500181198</c:v>
                </c:pt>
                <c:pt idx="600">
                  <c:v>6.0033757500059437</c:v>
                </c:pt>
                <c:pt idx="601">
                  <c:v>6.0133757500152569</c:v>
                </c:pt>
                <c:pt idx="602">
                  <c:v>6.0233767500030808</c:v>
                </c:pt>
                <c:pt idx="603">
                  <c:v>6.033376750012394</c:v>
                </c:pt>
                <c:pt idx="604">
                  <c:v>6.0433777500002179</c:v>
                </c:pt>
                <c:pt idx="605">
                  <c:v>6.0533777500095312</c:v>
                </c:pt>
                <c:pt idx="606">
                  <c:v>6.063378749997355</c:v>
                </c:pt>
                <c:pt idx="607">
                  <c:v>6.0733787500066683</c:v>
                </c:pt>
                <c:pt idx="608">
                  <c:v>6.0833797499944922</c:v>
                </c:pt>
                <c:pt idx="609">
                  <c:v>6.0933797500038054</c:v>
                </c:pt>
                <c:pt idx="610">
                  <c:v>6.1033807499916293</c:v>
                </c:pt>
                <c:pt idx="611">
                  <c:v>6.1133807500009425</c:v>
                </c:pt>
                <c:pt idx="612">
                  <c:v>6.1233817500178702</c:v>
                </c:pt>
                <c:pt idx="613">
                  <c:v>6.1333817499980796</c:v>
                </c:pt>
                <c:pt idx="614">
                  <c:v>6.1433827500150073</c:v>
                </c:pt>
                <c:pt idx="615">
                  <c:v>6.1533827499952167</c:v>
                </c:pt>
                <c:pt idx="616">
                  <c:v>6.1633837500121444</c:v>
                </c:pt>
                <c:pt idx="617">
                  <c:v>6.1733837499923538</c:v>
                </c:pt>
                <c:pt idx="618">
                  <c:v>6.1833847500092816</c:v>
                </c:pt>
                <c:pt idx="619">
                  <c:v>6.1933847500185948</c:v>
                </c:pt>
                <c:pt idx="620">
                  <c:v>6.2033857500064187</c:v>
                </c:pt>
                <c:pt idx="621">
                  <c:v>6.2133857500157319</c:v>
                </c:pt>
                <c:pt idx="622">
                  <c:v>6.2233867500035558</c:v>
                </c:pt>
                <c:pt idx="623">
                  <c:v>6.233386750012869</c:v>
                </c:pt>
                <c:pt idx="624">
                  <c:v>6.2433867499930784</c:v>
                </c:pt>
                <c:pt idx="625">
                  <c:v>6.2533877500100061</c:v>
                </c:pt>
                <c:pt idx="626">
                  <c:v>6.2633877499902155</c:v>
                </c:pt>
                <c:pt idx="627">
                  <c:v>6.2733887500071432</c:v>
                </c:pt>
                <c:pt idx="628">
                  <c:v>6.2833887500164565</c:v>
                </c:pt>
                <c:pt idx="629">
                  <c:v>6.2933897500042804</c:v>
                </c:pt>
                <c:pt idx="630">
                  <c:v>6.3033897500135936</c:v>
                </c:pt>
                <c:pt idx="631">
                  <c:v>6.3133907500014175</c:v>
                </c:pt>
                <c:pt idx="632">
                  <c:v>6.3233907500107307</c:v>
                </c:pt>
                <c:pt idx="633">
                  <c:v>6.3333917499985546</c:v>
                </c:pt>
                <c:pt idx="634">
                  <c:v>6.3433917500078678</c:v>
                </c:pt>
                <c:pt idx="635">
                  <c:v>6.3533927499956917</c:v>
                </c:pt>
                <c:pt idx="636">
                  <c:v>6.3633927500050049</c:v>
                </c:pt>
                <c:pt idx="637">
                  <c:v>6.3733937499928288</c:v>
                </c:pt>
                <c:pt idx="638">
                  <c:v>6.383393750002142</c:v>
                </c:pt>
                <c:pt idx="639">
                  <c:v>6.3933947499899659</c:v>
                </c:pt>
                <c:pt idx="640">
                  <c:v>6.4033947499992792</c:v>
                </c:pt>
                <c:pt idx="641">
                  <c:v>6.4133952083357144</c:v>
                </c:pt>
                <c:pt idx="642">
                  <c:v>6.4233952083450276</c:v>
                </c:pt>
                <c:pt idx="643">
                  <c:v>6.4333962083328515</c:v>
                </c:pt>
                <c:pt idx="644">
                  <c:v>6.4433962083421648</c:v>
                </c:pt>
                <c:pt idx="645">
                  <c:v>6.4533972083299886</c:v>
                </c:pt>
                <c:pt idx="646">
                  <c:v>6.4633972083393019</c:v>
                </c:pt>
                <c:pt idx="647">
                  <c:v>6.4733982083271258</c:v>
                </c:pt>
                <c:pt idx="648">
                  <c:v>6.483398208336439</c:v>
                </c:pt>
                <c:pt idx="649">
                  <c:v>6.4933992083242629</c:v>
                </c:pt>
                <c:pt idx="650">
                  <c:v>6.5033992083335761</c:v>
                </c:pt>
                <c:pt idx="651">
                  <c:v>6.5134002083505038</c:v>
                </c:pt>
                <c:pt idx="652">
                  <c:v>6.5234002083307132</c:v>
                </c:pt>
                <c:pt idx="653">
                  <c:v>6.5334012083476409</c:v>
                </c:pt>
                <c:pt idx="654">
                  <c:v>6.5434012083278503</c:v>
                </c:pt>
                <c:pt idx="655">
                  <c:v>6.5534012083371636</c:v>
                </c:pt>
                <c:pt idx="656">
                  <c:v>6.5634022083249874</c:v>
                </c:pt>
                <c:pt idx="657">
                  <c:v>6.5734022083343007</c:v>
                </c:pt>
                <c:pt idx="658">
                  <c:v>6.5834032083512284</c:v>
                </c:pt>
                <c:pt idx="659">
                  <c:v>6.5934032083314378</c:v>
                </c:pt>
                <c:pt idx="660">
                  <c:v>6.6034042083483655</c:v>
                </c:pt>
                <c:pt idx="661">
                  <c:v>6.6134042083285749</c:v>
                </c:pt>
                <c:pt idx="662">
                  <c:v>6.6234052083455026</c:v>
                </c:pt>
                <c:pt idx="663">
                  <c:v>6.633405208325712</c:v>
                </c:pt>
                <c:pt idx="664">
                  <c:v>6.6434062083426397</c:v>
                </c:pt>
                <c:pt idx="665">
                  <c:v>6.653406208351953</c:v>
                </c:pt>
                <c:pt idx="666">
                  <c:v>6.6634072083397768</c:v>
                </c:pt>
                <c:pt idx="667">
                  <c:v>6.6734072083490901</c:v>
                </c:pt>
                <c:pt idx="668">
                  <c:v>6.683408208336914</c:v>
                </c:pt>
                <c:pt idx="669">
                  <c:v>6.6934082083462272</c:v>
                </c:pt>
                <c:pt idx="670">
                  <c:v>6.7034092083340511</c:v>
                </c:pt>
                <c:pt idx="671">
                  <c:v>6.7134092083433643</c:v>
                </c:pt>
                <c:pt idx="672">
                  <c:v>6.7234102083311882</c:v>
                </c:pt>
                <c:pt idx="673">
                  <c:v>6.7334102083405014</c:v>
                </c:pt>
                <c:pt idx="674">
                  <c:v>6.7434112083283253</c:v>
                </c:pt>
                <c:pt idx="675">
                  <c:v>6.7534112083376385</c:v>
                </c:pt>
                <c:pt idx="676">
                  <c:v>6.7634122083254624</c:v>
                </c:pt>
                <c:pt idx="677">
                  <c:v>6.7734122083347756</c:v>
                </c:pt>
                <c:pt idx="678">
                  <c:v>6.7834132083517034</c:v>
                </c:pt>
                <c:pt idx="679">
                  <c:v>6.7934132083319128</c:v>
                </c:pt>
                <c:pt idx="680">
                  <c:v>6.8034142083488405</c:v>
                </c:pt>
                <c:pt idx="681">
                  <c:v>6.8134142083290499</c:v>
                </c:pt>
                <c:pt idx="682">
                  <c:v>6.8234152083459776</c:v>
                </c:pt>
                <c:pt idx="683">
                  <c:v>6.833415208326187</c:v>
                </c:pt>
                <c:pt idx="684">
                  <c:v>6.8434162083431147</c:v>
                </c:pt>
                <c:pt idx="685">
                  <c:v>6.8534162083233241</c:v>
                </c:pt>
                <c:pt idx="686">
                  <c:v>6.8634162083326373</c:v>
                </c:pt>
                <c:pt idx="687">
                  <c:v>6.873417208349565</c:v>
                </c:pt>
                <c:pt idx="688">
                  <c:v>6.8834172083297744</c:v>
                </c:pt>
                <c:pt idx="689">
                  <c:v>6.8934182083467022</c:v>
                </c:pt>
                <c:pt idx="690">
                  <c:v>6.9034182083269116</c:v>
                </c:pt>
                <c:pt idx="691">
                  <c:v>6.9134192083438393</c:v>
                </c:pt>
                <c:pt idx="692">
                  <c:v>6.9234192083240487</c:v>
                </c:pt>
                <c:pt idx="693">
                  <c:v>6.9334202083409764</c:v>
                </c:pt>
                <c:pt idx="694">
                  <c:v>6.9434202083502896</c:v>
                </c:pt>
                <c:pt idx="695">
                  <c:v>6.9534212083381135</c:v>
                </c:pt>
                <c:pt idx="696">
                  <c:v>6.9634212083474267</c:v>
                </c:pt>
                <c:pt idx="697">
                  <c:v>6.9734222083352506</c:v>
                </c:pt>
                <c:pt idx="698">
                  <c:v>6.9834222083445638</c:v>
                </c:pt>
                <c:pt idx="699">
                  <c:v>6.9934232083323877</c:v>
                </c:pt>
                <c:pt idx="700">
                  <c:v>7.003423208341701</c:v>
                </c:pt>
                <c:pt idx="701">
                  <c:v>7.0134242083295248</c:v>
                </c:pt>
                <c:pt idx="702">
                  <c:v>7.0234242083388381</c:v>
                </c:pt>
                <c:pt idx="703">
                  <c:v>7.033425208326662</c:v>
                </c:pt>
                <c:pt idx="704">
                  <c:v>7.0434252083359752</c:v>
                </c:pt>
                <c:pt idx="705">
                  <c:v>7.0534262083237991</c:v>
                </c:pt>
                <c:pt idx="706">
                  <c:v>7.0634262083331123</c:v>
                </c:pt>
                <c:pt idx="707">
                  <c:v>7.07342720835004</c:v>
                </c:pt>
                <c:pt idx="708">
                  <c:v>7.0834272083302494</c:v>
                </c:pt>
                <c:pt idx="709">
                  <c:v>7.0934282083471771</c:v>
                </c:pt>
                <c:pt idx="710">
                  <c:v>7.1034282083273865</c:v>
                </c:pt>
                <c:pt idx="711">
                  <c:v>7.1134292083443142</c:v>
                </c:pt>
                <c:pt idx="712">
                  <c:v>7.1234292083245236</c:v>
                </c:pt>
                <c:pt idx="713">
                  <c:v>7.1334302083414514</c:v>
                </c:pt>
                <c:pt idx="714">
                  <c:v>7.1434302083507646</c:v>
                </c:pt>
                <c:pt idx="715">
                  <c:v>7.1534312083385885</c:v>
                </c:pt>
                <c:pt idx="716">
                  <c:v>7.1634312083479017</c:v>
                </c:pt>
                <c:pt idx="717">
                  <c:v>7.1734312083281111</c:v>
                </c:pt>
                <c:pt idx="718">
                  <c:v>7.1834322083450388</c:v>
                </c:pt>
                <c:pt idx="719">
                  <c:v>7.1934322083252482</c:v>
                </c:pt>
                <c:pt idx="720">
                  <c:v>7.2034332083421759</c:v>
                </c:pt>
                <c:pt idx="721">
                  <c:v>7.2134332083514892</c:v>
                </c:pt>
                <c:pt idx="722">
                  <c:v>7.223434208339313</c:v>
                </c:pt>
                <c:pt idx="723">
                  <c:v>7.2334342083486263</c:v>
                </c:pt>
                <c:pt idx="724">
                  <c:v>7.2434352083364502</c:v>
                </c:pt>
                <c:pt idx="725">
                  <c:v>7.2534352083457634</c:v>
                </c:pt>
                <c:pt idx="726">
                  <c:v>7.2634362083335873</c:v>
                </c:pt>
                <c:pt idx="727">
                  <c:v>7.2734362083429005</c:v>
                </c:pt>
                <c:pt idx="728">
                  <c:v>7.2834372083307244</c:v>
                </c:pt>
                <c:pt idx="729">
                  <c:v>7.2934372083400376</c:v>
                </c:pt>
                <c:pt idx="730">
                  <c:v>7.3034382083278615</c:v>
                </c:pt>
                <c:pt idx="731">
                  <c:v>7.3134382083371747</c:v>
                </c:pt>
                <c:pt idx="732">
                  <c:v>7.3234392083249986</c:v>
                </c:pt>
                <c:pt idx="733">
                  <c:v>7.3334392083343118</c:v>
                </c:pt>
                <c:pt idx="734">
                  <c:v>7.3434402083512396</c:v>
                </c:pt>
                <c:pt idx="735">
                  <c:v>7.353440208331449</c:v>
                </c:pt>
                <c:pt idx="736">
                  <c:v>7.3634412083483767</c:v>
                </c:pt>
                <c:pt idx="737">
                  <c:v>7.3734412083285861</c:v>
                </c:pt>
                <c:pt idx="738">
                  <c:v>7.3834422083455138</c:v>
                </c:pt>
                <c:pt idx="739">
                  <c:v>7.3934422083257232</c:v>
                </c:pt>
                <c:pt idx="740">
                  <c:v>7.4034432083426509</c:v>
                </c:pt>
                <c:pt idx="741">
                  <c:v>7.4134436250024009</c:v>
                </c:pt>
                <c:pt idx="742">
                  <c:v>7.4234446249902248</c:v>
                </c:pt>
                <c:pt idx="743">
                  <c:v>7.4334446249995381</c:v>
                </c:pt>
                <c:pt idx="744">
                  <c:v>7.4434456250164658</c:v>
                </c:pt>
                <c:pt idx="745">
                  <c:v>7.4534456249966752</c:v>
                </c:pt>
                <c:pt idx="746">
                  <c:v>7.4634456250059884</c:v>
                </c:pt>
                <c:pt idx="747">
                  <c:v>7.4734466249938123</c:v>
                </c:pt>
                <c:pt idx="748">
                  <c:v>7.4834466250031255</c:v>
                </c:pt>
                <c:pt idx="749">
                  <c:v>7.4934476249909494</c:v>
                </c:pt>
                <c:pt idx="750">
                  <c:v>7.5034476250002626</c:v>
                </c:pt>
                <c:pt idx="751">
                  <c:v>7.5134486250171904</c:v>
                </c:pt>
                <c:pt idx="752">
                  <c:v>7.5234486249973997</c:v>
                </c:pt>
                <c:pt idx="753">
                  <c:v>7.5334496250143275</c:v>
                </c:pt>
                <c:pt idx="754">
                  <c:v>7.5434496249945369</c:v>
                </c:pt>
                <c:pt idx="755">
                  <c:v>7.5534506250114646</c:v>
                </c:pt>
                <c:pt idx="756">
                  <c:v>7.563450624991674</c:v>
                </c:pt>
                <c:pt idx="757">
                  <c:v>7.5734516250086017</c:v>
                </c:pt>
                <c:pt idx="758">
                  <c:v>7.5834516250179149</c:v>
                </c:pt>
                <c:pt idx="759">
                  <c:v>7.5934526250057388</c:v>
                </c:pt>
                <c:pt idx="760">
                  <c:v>7.603452625015052</c:v>
                </c:pt>
                <c:pt idx="761">
                  <c:v>7.6134536250028759</c:v>
                </c:pt>
                <c:pt idx="762">
                  <c:v>7.6234536250121891</c:v>
                </c:pt>
                <c:pt idx="763">
                  <c:v>7.633454625000013</c:v>
                </c:pt>
                <c:pt idx="764">
                  <c:v>7.6434546250093263</c:v>
                </c:pt>
                <c:pt idx="765">
                  <c:v>7.6534556249971502</c:v>
                </c:pt>
                <c:pt idx="766">
                  <c:v>7.6634556250064634</c:v>
                </c:pt>
                <c:pt idx="767">
                  <c:v>7.6734566249942873</c:v>
                </c:pt>
                <c:pt idx="768">
                  <c:v>7.6834566250036005</c:v>
                </c:pt>
                <c:pt idx="769">
                  <c:v>7.6934576249914244</c:v>
                </c:pt>
                <c:pt idx="770">
                  <c:v>7.7034576250007376</c:v>
                </c:pt>
                <c:pt idx="771">
                  <c:v>7.7134586250176653</c:v>
                </c:pt>
                <c:pt idx="772">
                  <c:v>7.7234586249978747</c:v>
                </c:pt>
                <c:pt idx="773">
                  <c:v>7.7334596250148024</c:v>
                </c:pt>
                <c:pt idx="774">
                  <c:v>7.7434596249950118</c:v>
                </c:pt>
                <c:pt idx="775">
                  <c:v>7.7534606250119396</c:v>
                </c:pt>
                <c:pt idx="776">
                  <c:v>7.763460624992149</c:v>
                </c:pt>
                <c:pt idx="777">
                  <c:v>7.7734616250090767</c:v>
                </c:pt>
                <c:pt idx="778">
                  <c:v>7.7834616250183899</c:v>
                </c:pt>
                <c:pt idx="779">
                  <c:v>7.7934626250062138</c:v>
                </c:pt>
                <c:pt idx="780">
                  <c:v>7.803462625015527</c:v>
                </c:pt>
                <c:pt idx="781">
                  <c:v>7.8134626249957364</c:v>
                </c:pt>
                <c:pt idx="782">
                  <c:v>7.8234636250126641</c:v>
                </c:pt>
                <c:pt idx="783">
                  <c:v>7.8334636249928735</c:v>
                </c:pt>
                <c:pt idx="784">
                  <c:v>7.8434646250098012</c:v>
                </c:pt>
                <c:pt idx="785">
                  <c:v>7.8534646249900106</c:v>
                </c:pt>
                <c:pt idx="786">
                  <c:v>7.8634656250069384</c:v>
                </c:pt>
                <c:pt idx="787">
                  <c:v>7.8734656250162516</c:v>
                </c:pt>
                <c:pt idx="788">
                  <c:v>7.8834666250040755</c:v>
                </c:pt>
                <c:pt idx="789">
                  <c:v>7.8934666250133887</c:v>
                </c:pt>
                <c:pt idx="790">
                  <c:v>7.9034676250012126</c:v>
                </c:pt>
                <c:pt idx="791">
                  <c:v>7.9134676250105258</c:v>
                </c:pt>
                <c:pt idx="792">
                  <c:v>7.9234686249983497</c:v>
                </c:pt>
                <c:pt idx="793">
                  <c:v>7.9334686250076629</c:v>
                </c:pt>
                <c:pt idx="794">
                  <c:v>7.9434696249954868</c:v>
                </c:pt>
                <c:pt idx="795">
                  <c:v>7.9534696250048</c:v>
                </c:pt>
                <c:pt idx="796">
                  <c:v>7.9634706249926239</c:v>
                </c:pt>
                <c:pt idx="797">
                  <c:v>7.9734706250019372</c:v>
                </c:pt>
                <c:pt idx="798">
                  <c:v>7.983471624989761</c:v>
                </c:pt>
                <c:pt idx="799">
                  <c:v>7.9934716249990743</c:v>
                </c:pt>
                <c:pt idx="800">
                  <c:v>8.003472625016002</c:v>
                </c:pt>
                <c:pt idx="801">
                  <c:v>8.0134726249962114</c:v>
                </c:pt>
                <c:pt idx="802">
                  <c:v>8.0234736250131391</c:v>
                </c:pt>
                <c:pt idx="803">
                  <c:v>8.0334736249933485</c:v>
                </c:pt>
                <c:pt idx="804">
                  <c:v>8.0434746250102762</c:v>
                </c:pt>
                <c:pt idx="805">
                  <c:v>8.0534746249904856</c:v>
                </c:pt>
                <c:pt idx="806">
                  <c:v>8.0634756250074133</c:v>
                </c:pt>
                <c:pt idx="807">
                  <c:v>8.0734756250167266</c:v>
                </c:pt>
                <c:pt idx="808">
                  <c:v>8.0834766250045504</c:v>
                </c:pt>
                <c:pt idx="809">
                  <c:v>8.0934766250138637</c:v>
                </c:pt>
                <c:pt idx="810">
                  <c:v>8.1034776250016876</c:v>
                </c:pt>
                <c:pt idx="811">
                  <c:v>8.1134776250110008</c:v>
                </c:pt>
                <c:pt idx="812">
                  <c:v>8.1234786249988247</c:v>
                </c:pt>
                <c:pt idx="813">
                  <c:v>8.1334786250081379</c:v>
                </c:pt>
                <c:pt idx="814">
                  <c:v>8.1434796249959618</c:v>
                </c:pt>
                <c:pt idx="815">
                  <c:v>8.153479625005275</c:v>
                </c:pt>
                <c:pt idx="816">
                  <c:v>8.1634806249930989</c:v>
                </c:pt>
                <c:pt idx="817">
                  <c:v>8.1734806250024121</c:v>
                </c:pt>
                <c:pt idx="818">
                  <c:v>8.1834806250117254</c:v>
                </c:pt>
                <c:pt idx="819">
                  <c:v>8.1934816249995492</c:v>
                </c:pt>
                <c:pt idx="820">
                  <c:v>8.2034816250088625</c:v>
                </c:pt>
                <c:pt idx="821">
                  <c:v>8.2134826249966864</c:v>
                </c:pt>
                <c:pt idx="822">
                  <c:v>8.2234826250059996</c:v>
                </c:pt>
                <c:pt idx="823">
                  <c:v>8.2334836249938235</c:v>
                </c:pt>
                <c:pt idx="824">
                  <c:v>8.2434836250031367</c:v>
                </c:pt>
                <c:pt idx="825">
                  <c:v>8.2534846249909606</c:v>
                </c:pt>
                <c:pt idx="826">
                  <c:v>8.2634846250002738</c:v>
                </c:pt>
                <c:pt idx="827">
                  <c:v>8.2734856250172015</c:v>
                </c:pt>
                <c:pt idx="828">
                  <c:v>8.2834856249974109</c:v>
                </c:pt>
                <c:pt idx="829">
                  <c:v>8.2934866250143386</c:v>
                </c:pt>
                <c:pt idx="830">
                  <c:v>8.303486624994548</c:v>
                </c:pt>
                <c:pt idx="831">
                  <c:v>8.3134876250114758</c:v>
                </c:pt>
                <c:pt idx="832">
                  <c:v>8.3234876249916852</c:v>
                </c:pt>
                <c:pt idx="833">
                  <c:v>8.3334886250086129</c:v>
                </c:pt>
                <c:pt idx="834">
                  <c:v>8.3434886250179261</c:v>
                </c:pt>
                <c:pt idx="835">
                  <c:v>8.35348962500575</c:v>
                </c:pt>
                <c:pt idx="836">
                  <c:v>8.3634896250150632</c:v>
                </c:pt>
                <c:pt idx="837">
                  <c:v>8.3734906250028871</c:v>
                </c:pt>
                <c:pt idx="838">
                  <c:v>8.3834906250122003</c:v>
                </c:pt>
                <c:pt idx="839">
                  <c:v>8.3934916250000242</c:v>
                </c:pt>
                <c:pt idx="840">
                  <c:v>8.4034916250093374</c:v>
                </c:pt>
                <c:pt idx="841">
                  <c:v>8.4134925833495799</c:v>
                </c:pt>
                <c:pt idx="842">
                  <c:v>8.4234925833297893</c:v>
                </c:pt>
                <c:pt idx="843">
                  <c:v>8.4334935833467171</c:v>
                </c:pt>
                <c:pt idx="844">
                  <c:v>8.4434935833269265</c:v>
                </c:pt>
                <c:pt idx="845">
                  <c:v>8.4534945833438542</c:v>
                </c:pt>
                <c:pt idx="846">
                  <c:v>8.4634945833240636</c:v>
                </c:pt>
                <c:pt idx="847">
                  <c:v>8.4734955833409913</c:v>
                </c:pt>
                <c:pt idx="848">
                  <c:v>8.4834955833503045</c:v>
                </c:pt>
                <c:pt idx="849">
                  <c:v>8.4934965833381284</c:v>
                </c:pt>
                <c:pt idx="850">
                  <c:v>8.5034965833474416</c:v>
                </c:pt>
                <c:pt idx="851">
                  <c:v>8.5134975833352655</c:v>
                </c:pt>
                <c:pt idx="852">
                  <c:v>8.5234975833445787</c:v>
                </c:pt>
                <c:pt idx="853">
                  <c:v>8.5334985833324026</c:v>
                </c:pt>
                <c:pt idx="854">
                  <c:v>8.5434985833417159</c:v>
                </c:pt>
                <c:pt idx="855">
                  <c:v>8.5534995833295397</c:v>
                </c:pt>
                <c:pt idx="856">
                  <c:v>8.563499583338853</c:v>
                </c:pt>
                <c:pt idx="857">
                  <c:v>8.5734995833481662</c:v>
                </c:pt>
                <c:pt idx="858">
                  <c:v>8.5835005833359901</c:v>
                </c:pt>
                <c:pt idx="859">
                  <c:v>8.5935005833453033</c:v>
                </c:pt>
                <c:pt idx="860">
                  <c:v>8.6035015833331272</c:v>
                </c:pt>
                <c:pt idx="861">
                  <c:v>8.6135015833424404</c:v>
                </c:pt>
                <c:pt idx="862">
                  <c:v>8.6235025833302643</c:v>
                </c:pt>
                <c:pt idx="863">
                  <c:v>8.6335025833395775</c:v>
                </c:pt>
                <c:pt idx="864">
                  <c:v>8.6435035833274014</c:v>
                </c:pt>
                <c:pt idx="865">
                  <c:v>8.6535035833367147</c:v>
                </c:pt>
                <c:pt idx="866">
                  <c:v>8.6635045833245385</c:v>
                </c:pt>
                <c:pt idx="867">
                  <c:v>8.6735045833338518</c:v>
                </c:pt>
                <c:pt idx="868">
                  <c:v>8.6835055833507795</c:v>
                </c:pt>
                <c:pt idx="869">
                  <c:v>8.6935055833309889</c:v>
                </c:pt>
                <c:pt idx="870">
                  <c:v>8.7035065833479166</c:v>
                </c:pt>
                <c:pt idx="871">
                  <c:v>8.713506583328126</c:v>
                </c:pt>
                <c:pt idx="872">
                  <c:v>8.7235075833450537</c:v>
                </c:pt>
                <c:pt idx="873">
                  <c:v>8.7335075833252631</c:v>
                </c:pt>
                <c:pt idx="874">
                  <c:v>8.7435085833421908</c:v>
                </c:pt>
                <c:pt idx="875">
                  <c:v>8.7535085833515041</c:v>
                </c:pt>
                <c:pt idx="876">
                  <c:v>8.7635095833393279</c:v>
                </c:pt>
                <c:pt idx="877">
                  <c:v>8.7735095833486412</c:v>
                </c:pt>
                <c:pt idx="878">
                  <c:v>8.7835105833364651</c:v>
                </c:pt>
                <c:pt idx="879">
                  <c:v>8.7935105833457783</c:v>
                </c:pt>
                <c:pt idx="880">
                  <c:v>8.8035115833336022</c:v>
                </c:pt>
                <c:pt idx="881">
                  <c:v>8.8135115833429154</c:v>
                </c:pt>
                <c:pt idx="882">
                  <c:v>8.8235125833307393</c:v>
                </c:pt>
                <c:pt idx="883">
                  <c:v>8.8335125833400525</c:v>
                </c:pt>
                <c:pt idx="884">
                  <c:v>8.8435135833278764</c:v>
                </c:pt>
                <c:pt idx="885">
                  <c:v>8.8535135833371896</c:v>
                </c:pt>
                <c:pt idx="886">
                  <c:v>8.8635145833250135</c:v>
                </c:pt>
                <c:pt idx="887">
                  <c:v>8.8735145833343267</c:v>
                </c:pt>
                <c:pt idx="888">
                  <c:v>8.8835155833512545</c:v>
                </c:pt>
                <c:pt idx="889">
                  <c:v>8.8935155833314639</c:v>
                </c:pt>
                <c:pt idx="890">
                  <c:v>8.9035165833483916</c:v>
                </c:pt>
                <c:pt idx="891">
                  <c:v>8.913516583328601</c:v>
                </c:pt>
                <c:pt idx="892">
                  <c:v>8.9235175833455287</c:v>
                </c:pt>
                <c:pt idx="893">
                  <c:v>8.9335175833257381</c:v>
                </c:pt>
                <c:pt idx="894">
                  <c:v>8.9435185833426658</c:v>
                </c:pt>
                <c:pt idx="895">
                  <c:v>8.953518583351979</c:v>
                </c:pt>
                <c:pt idx="896">
                  <c:v>8.9635195833398029</c:v>
                </c:pt>
                <c:pt idx="897">
                  <c:v>8.9735195833491161</c:v>
                </c:pt>
                <c:pt idx="898">
                  <c:v>8.98352058333694</c:v>
                </c:pt>
                <c:pt idx="899">
                  <c:v>8.9935205833462533</c:v>
                </c:pt>
                <c:pt idx="900">
                  <c:v>9.0035205833264627</c:v>
                </c:pt>
                <c:pt idx="901">
                  <c:v>9.0135215833433904</c:v>
                </c:pt>
                <c:pt idx="902">
                  <c:v>9.0235215833235998</c:v>
                </c:pt>
                <c:pt idx="903">
                  <c:v>9.0335225833405275</c:v>
                </c:pt>
                <c:pt idx="904">
                  <c:v>9.0435225833498407</c:v>
                </c:pt>
                <c:pt idx="905">
                  <c:v>9.0535235833376646</c:v>
                </c:pt>
                <c:pt idx="906">
                  <c:v>9.0635235833469778</c:v>
                </c:pt>
                <c:pt idx="907">
                  <c:v>9.0735245833348017</c:v>
                </c:pt>
                <c:pt idx="908">
                  <c:v>9.0835245833441149</c:v>
                </c:pt>
                <c:pt idx="909">
                  <c:v>9.0935255833319388</c:v>
                </c:pt>
                <c:pt idx="910">
                  <c:v>9.1035255833412521</c:v>
                </c:pt>
                <c:pt idx="911">
                  <c:v>9.1135265833290759</c:v>
                </c:pt>
                <c:pt idx="912">
                  <c:v>9.1235265833383892</c:v>
                </c:pt>
                <c:pt idx="913">
                  <c:v>9.1335275833262131</c:v>
                </c:pt>
                <c:pt idx="914">
                  <c:v>9.1435275833355263</c:v>
                </c:pt>
                <c:pt idx="915">
                  <c:v>9.1535285833233502</c:v>
                </c:pt>
                <c:pt idx="916">
                  <c:v>9.1635285833326634</c:v>
                </c:pt>
                <c:pt idx="917">
                  <c:v>9.1735295833495911</c:v>
                </c:pt>
                <c:pt idx="918">
                  <c:v>9.1835295833298005</c:v>
                </c:pt>
                <c:pt idx="919">
                  <c:v>9.1935305833467282</c:v>
                </c:pt>
                <c:pt idx="920">
                  <c:v>9.2035305833269376</c:v>
                </c:pt>
                <c:pt idx="921">
                  <c:v>9.2135315833438653</c:v>
                </c:pt>
                <c:pt idx="922">
                  <c:v>9.2235315833240747</c:v>
                </c:pt>
                <c:pt idx="923">
                  <c:v>9.2335325833410025</c:v>
                </c:pt>
                <c:pt idx="924">
                  <c:v>9.2435325833503157</c:v>
                </c:pt>
                <c:pt idx="925">
                  <c:v>9.2535335833381396</c:v>
                </c:pt>
                <c:pt idx="926">
                  <c:v>9.2635335833474528</c:v>
                </c:pt>
                <c:pt idx="927">
                  <c:v>9.2735345833352767</c:v>
                </c:pt>
                <c:pt idx="928">
                  <c:v>9.2835345833445899</c:v>
                </c:pt>
                <c:pt idx="929">
                  <c:v>9.2935355833324138</c:v>
                </c:pt>
                <c:pt idx="930">
                  <c:v>9.303535583341727</c:v>
                </c:pt>
                <c:pt idx="931">
                  <c:v>9.3135365833295509</c:v>
                </c:pt>
                <c:pt idx="932">
                  <c:v>9.3235365833388641</c:v>
                </c:pt>
                <c:pt idx="933">
                  <c:v>9.333537583326688</c:v>
                </c:pt>
                <c:pt idx="934">
                  <c:v>9.3435375833360013</c:v>
                </c:pt>
                <c:pt idx="935">
                  <c:v>9.3535385833238252</c:v>
                </c:pt>
                <c:pt idx="936">
                  <c:v>9.3635385833331384</c:v>
                </c:pt>
                <c:pt idx="937">
                  <c:v>9.3735395833500661</c:v>
                </c:pt>
                <c:pt idx="938">
                  <c:v>9.3835395833302755</c:v>
                </c:pt>
                <c:pt idx="939">
                  <c:v>9.3935405833472032</c:v>
                </c:pt>
                <c:pt idx="940">
                  <c:v>9.4035405833274126</c:v>
                </c:pt>
                <c:pt idx="941">
                  <c:v>9.4135420833481476</c:v>
                </c:pt>
                <c:pt idx="942">
                  <c:v>9.423542083328357</c:v>
                </c:pt>
                <c:pt idx="943">
                  <c:v>9.4335430833452847</c:v>
                </c:pt>
                <c:pt idx="944">
                  <c:v>9.4435430833254941</c:v>
                </c:pt>
                <c:pt idx="945">
                  <c:v>9.4535440833424218</c:v>
                </c:pt>
                <c:pt idx="946">
                  <c:v>9.463544083351735</c:v>
                </c:pt>
                <c:pt idx="947">
                  <c:v>9.4735440833319444</c:v>
                </c:pt>
                <c:pt idx="948">
                  <c:v>9.4835450833488721</c:v>
                </c:pt>
                <c:pt idx="949">
                  <c:v>9.4935450833290815</c:v>
                </c:pt>
                <c:pt idx="950">
                  <c:v>9.5035460833460093</c:v>
                </c:pt>
                <c:pt idx="951">
                  <c:v>9.5135460833262186</c:v>
                </c:pt>
                <c:pt idx="952">
                  <c:v>9.5235470833431464</c:v>
                </c:pt>
                <c:pt idx="953">
                  <c:v>9.5335470833233558</c:v>
                </c:pt>
                <c:pt idx="954">
                  <c:v>9.5435480833402835</c:v>
                </c:pt>
                <c:pt idx="955">
                  <c:v>9.5535480833495967</c:v>
                </c:pt>
                <c:pt idx="956">
                  <c:v>9.5635490833374206</c:v>
                </c:pt>
                <c:pt idx="957">
                  <c:v>9.5735490833467338</c:v>
                </c:pt>
                <c:pt idx="958">
                  <c:v>9.5835500833345577</c:v>
                </c:pt>
                <c:pt idx="959">
                  <c:v>9.5935500833438709</c:v>
                </c:pt>
                <c:pt idx="960">
                  <c:v>9.6035510833316948</c:v>
                </c:pt>
                <c:pt idx="961">
                  <c:v>9.6135510833410081</c:v>
                </c:pt>
                <c:pt idx="962">
                  <c:v>9.6235520833288319</c:v>
                </c:pt>
                <c:pt idx="963">
                  <c:v>9.6335520833381452</c:v>
                </c:pt>
                <c:pt idx="964">
                  <c:v>9.6435530833259691</c:v>
                </c:pt>
                <c:pt idx="965">
                  <c:v>9.6535530833352823</c:v>
                </c:pt>
                <c:pt idx="966">
                  <c:v>9.6635540833231062</c:v>
                </c:pt>
                <c:pt idx="967">
                  <c:v>9.6735540833324194</c:v>
                </c:pt>
                <c:pt idx="968">
                  <c:v>9.6835550833493471</c:v>
                </c:pt>
                <c:pt idx="969">
                  <c:v>9.6935550833295565</c:v>
                </c:pt>
                <c:pt idx="970">
                  <c:v>9.7035560833464842</c:v>
                </c:pt>
                <c:pt idx="971">
                  <c:v>9.7135560833266936</c:v>
                </c:pt>
                <c:pt idx="972">
                  <c:v>9.7235570833436213</c:v>
                </c:pt>
                <c:pt idx="973">
                  <c:v>9.7335570833238307</c:v>
                </c:pt>
                <c:pt idx="974">
                  <c:v>9.7435580833407585</c:v>
                </c:pt>
                <c:pt idx="975">
                  <c:v>9.7535580833500717</c:v>
                </c:pt>
                <c:pt idx="976">
                  <c:v>9.7635590833378956</c:v>
                </c:pt>
                <c:pt idx="977">
                  <c:v>9.7735590833472088</c:v>
                </c:pt>
                <c:pt idx="978">
                  <c:v>9.7835600833350327</c:v>
                </c:pt>
                <c:pt idx="979">
                  <c:v>9.7935600833443459</c:v>
                </c:pt>
                <c:pt idx="980">
                  <c:v>9.8035610833321698</c:v>
                </c:pt>
                <c:pt idx="981">
                  <c:v>9.813561083341483</c:v>
                </c:pt>
                <c:pt idx="982">
                  <c:v>9.8235620833293069</c:v>
                </c:pt>
                <c:pt idx="983">
                  <c:v>9.8335620833386201</c:v>
                </c:pt>
                <c:pt idx="984">
                  <c:v>9.843563083326444</c:v>
                </c:pt>
                <c:pt idx="985">
                  <c:v>9.8535630833357573</c:v>
                </c:pt>
                <c:pt idx="986">
                  <c:v>9.8635640833235811</c:v>
                </c:pt>
                <c:pt idx="987">
                  <c:v>9.8735640833328944</c:v>
                </c:pt>
                <c:pt idx="988">
                  <c:v>9.8835650833498221</c:v>
                </c:pt>
                <c:pt idx="989">
                  <c:v>9.8935650833300315</c:v>
                </c:pt>
                <c:pt idx="990">
                  <c:v>9.9035660833469592</c:v>
                </c:pt>
                <c:pt idx="991">
                  <c:v>9.9135660833271686</c:v>
                </c:pt>
                <c:pt idx="992">
                  <c:v>9.9235670833440963</c:v>
                </c:pt>
                <c:pt idx="993">
                  <c:v>9.9335670833243057</c:v>
                </c:pt>
                <c:pt idx="994">
                  <c:v>9.9435680833412334</c:v>
                </c:pt>
                <c:pt idx="995">
                  <c:v>9.9535680833505467</c:v>
                </c:pt>
                <c:pt idx="996">
                  <c:v>9.9635680833307561</c:v>
                </c:pt>
                <c:pt idx="997">
                  <c:v>9.9735690833476838</c:v>
                </c:pt>
                <c:pt idx="998">
                  <c:v>9.9835700833355077</c:v>
                </c:pt>
                <c:pt idx="999">
                  <c:v>9.9935700833448209</c:v>
                </c:pt>
                <c:pt idx="1000">
                  <c:v>10.00357008332503</c:v>
                </c:pt>
                <c:pt idx="1001">
                  <c:v>10.013571083341958</c:v>
                </c:pt>
                <c:pt idx="1002">
                  <c:v>10.023571083351271</c:v>
                </c:pt>
                <c:pt idx="1003">
                  <c:v>10.033572083339095</c:v>
                </c:pt>
                <c:pt idx="1004">
                  <c:v>10.043572083348408</c:v>
                </c:pt>
                <c:pt idx="1005">
                  <c:v>10.053573083336232</c:v>
                </c:pt>
                <c:pt idx="1006">
                  <c:v>10.063573083345545</c:v>
                </c:pt>
                <c:pt idx="1007">
                  <c:v>10.073574083333369</c:v>
                </c:pt>
                <c:pt idx="1008">
                  <c:v>10.083574083342683</c:v>
                </c:pt>
                <c:pt idx="1009">
                  <c:v>10.093575083330506</c:v>
                </c:pt>
                <c:pt idx="1010">
                  <c:v>10.10357508333982</c:v>
                </c:pt>
                <c:pt idx="1011">
                  <c:v>10.113576083327644</c:v>
                </c:pt>
                <c:pt idx="1012">
                  <c:v>10.123576083336957</c:v>
                </c:pt>
                <c:pt idx="1013">
                  <c:v>10.133577083324781</c:v>
                </c:pt>
                <c:pt idx="1014">
                  <c:v>10.143577083334094</c:v>
                </c:pt>
                <c:pt idx="1015">
                  <c:v>10.153578083351022</c:v>
                </c:pt>
                <c:pt idx="1016">
                  <c:v>10.163578083331231</c:v>
                </c:pt>
                <c:pt idx="1017">
                  <c:v>10.173579083348159</c:v>
                </c:pt>
                <c:pt idx="1018">
                  <c:v>10.183579083328368</c:v>
                </c:pt>
                <c:pt idx="1019">
                  <c:v>10.193580083345296</c:v>
                </c:pt>
                <c:pt idx="1020">
                  <c:v>10.203580083325505</c:v>
                </c:pt>
                <c:pt idx="1021">
                  <c:v>10.213581083342433</c:v>
                </c:pt>
                <c:pt idx="1022">
                  <c:v>10.223581083351746</c:v>
                </c:pt>
                <c:pt idx="1023">
                  <c:v>10.23358208333957</c:v>
                </c:pt>
                <c:pt idx="1024">
                  <c:v>10.243582083348883</c:v>
                </c:pt>
                <c:pt idx="1025">
                  <c:v>10.253583083336707</c:v>
                </c:pt>
                <c:pt idx="1026">
                  <c:v>10.26358308334602</c:v>
                </c:pt>
                <c:pt idx="1027">
                  <c:v>10.273584083333844</c:v>
                </c:pt>
                <c:pt idx="1028">
                  <c:v>10.283584083343158</c:v>
                </c:pt>
                <c:pt idx="1029">
                  <c:v>10.293585083330981</c:v>
                </c:pt>
                <c:pt idx="1030">
                  <c:v>10.303585083340295</c:v>
                </c:pt>
                <c:pt idx="1031">
                  <c:v>10.313586083328119</c:v>
                </c:pt>
                <c:pt idx="1032">
                  <c:v>10.323586083337432</c:v>
                </c:pt>
                <c:pt idx="1033">
                  <c:v>10.333587083325256</c:v>
                </c:pt>
                <c:pt idx="1034">
                  <c:v>10.343587083334569</c:v>
                </c:pt>
                <c:pt idx="1035">
                  <c:v>10.353588083351497</c:v>
                </c:pt>
                <c:pt idx="1036">
                  <c:v>10.363588083331706</c:v>
                </c:pt>
                <c:pt idx="1037">
                  <c:v>10.373589083348634</c:v>
                </c:pt>
                <c:pt idx="1038">
                  <c:v>10.383589083328843</c:v>
                </c:pt>
                <c:pt idx="1039">
                  <c:v>10.393590083345771</c:v>
                </c:pt>
                <c:pt idx="1040">
                  <c:v>10.40359008332598</c:v>
                </c:pt>
                <c:pt idx="1041">
                  <c:v>10.41359120834386</c:v>
                </c:pt>
                <c:pt idx="1042">
                  <c:v>10.423591208324069</c:v>
                </c:pt>
                <c:pt idx="1043">
                  <c:v>10.433592208340997</c:v>
                </c:pt>
                <c:pt idx="1044">
                  <c:v>10.44359220835031</c:v>
                </c:pt>
                <c:pt idx="1045">
                  <c:v>10.453593208338134</c:v>
                </c:pt>
                <c:pt idx="1046">
                  <c:v>10.463593208347447</c:v>
                </c:pt>
                <c:pt idx="1047">
                  <c:v>10.473594208335271</c:v>
                </c:pt>
                <c:pt idx="1048">
                  <c:v>10.483594208344584</c:v>
                </c:pt>
                <c:pt idx="1049">
                  <c:v>10.493595208332408</c:v>
                </c:pt>
                <c:pt idx="1050">
                  <c:v>10.503595208341721</c:v>
                </c:pt>
                <c:pt idx="1051">
                  <c:v>10.513596208329545</c:v>
                </c:pt>
                <c:pt idx="1052">
                  <c:v>10.523596208338859</c:v>
                </c:pt>
                <c:pt idx="1053">
                  <c:v>10.533597208326682</c:v>
                </c:pt>
                <c:pt idx="1054">
                  <c:v>10.543597208335996</c:v>
                </c:pt>
                <c:pt idx="1055">
                  <c:v>10.55359820832382</c:v>
                </c:pt>
                <c:pt idx="1056">
                  <c:v>10.563598208333133</c:v>
                </c:pt>
                <c:pt idx="1057">
                  <c:v>10.573599208350061</c:v>
                </c:pt>
                <c:pt idx="1058">
                  <c:v>10.58359920833027</c:v>
                </c:pt>
                <c:pt idx="1059">
                  <c:v>10.593600208347198</c:v>
                </c:pt>
                <c:pt idx="1060">
                  <c:v>10.603600208327407</c:v>
                </c:pt>
                <c:pt idx="1061">
                  <c:v>10.613601208344335</c:v>
                </c:pt>
                <c:pt idx="1062">
                  <c:v>10.623601208324544</c:v>
                </c:pt>
                <c:pt idx="1063">
                  <c:v>10.633602208341472</c:v>
                </c:pt>
                <c:pt idx="1064">
                  <c:v>10.643602208350785</c:v>
                </c:pt>
                <c:pt idx="1065">
                  <c:v>10.653602208330994</c:v>
                </c:pt>
                <c:pt idx="1066">
                  <c:v>10.663603208347922</c:v>
                </c:pt>
                <c:pt idx="1067">
                  <c:v>10.673603208328132</c:v>
                </c:pt>
                <c:pt idx="1068">
                  <c:v>10.683604208345059</c:v>
                </c:pt>
                <c:pt idx="1069">
                  <c:v>10.693604208325269</c:v>
                </c:pt>
                <c:pt idx="1070">
                  <c:v>10.703605208342196</c:v>
                </c:pt>
                <c:pt idx="1071">
                  <c:v>10.71360520835151</c:v>
                </c:pt>
                <c:pt idx="1072">
                  <c:v>10.723606208339334</c:v>
                </c:pt>
                <c:pt idx="1073">
                  <c:v>10.733606208348647</c:v>
                </c:pt>
                <c:pt idx="1074">
                  <c:v>10.743607208336471</c:v>
                </c:pt>
                <c:pt idx="1075">
                  <c:v>10.753607208345784</c:v>
                </c:pt>
                <c:pt idx="1076">
                  <c:v>10.763608208333608</c:v>
                </c:pt>
                <c:pt idx="1077">
                  <c:v>10.773608208342921</c:v>
                </c:pt>
                <c:pt idx="1078">
                  <c:v>10.783609208330745</c:v>
                </c:pt>
                <c:pt idx="1079">
                  <c:v>10.793609208340058</c:v>
                </c:pt>
                <c:pt idx="1080">
                  <c:v>10.803610208327882</c:v>
                </c:pt>
                <c:pt idx="1081">
                  <c:v>10.813610208337195</c:v>
                </c:pt>
                <c:pt idx="1082">
                  <c:v>10.823611208325019</c:v>
                </c:pt>
                <c:pt idx="1083">
                  <c:v>10.833611208334332</c:v>
                </c:pt>
                <c:pt idx="1084">
                  <c:v>10.84361220835126</c:v>
                </c:pt>
                <c:pt idx="1085">
                  <c:v>10.853612208331469</c:v>
                </c:pt>
                <c:pt idx="1086">
                  <c:v>10.863613208348397</c:v>
                </c:pt>
                <c:pt idx="1087">
                  <c:v>10.873613208328607</c:v>
                </c:pt>
                <c:pt idx="1088">
                  <c:v>10.883614208345534</c:v>
                </c:pt>
                <c:pt idx="1089">
                  <c:v>10.893614208325744</c:v>
                </c:pt>
                <c:pt idx="1090">
                  <c:v>10.903615208342671</c:v>
                </c:pt>
                <c:pt idx="1091">
                  <c:v>10.913615208351985</c:v>
                </c:pt>
                <c:pt idx="1092">
                  <c:v>10.923616208339809</c:v>
                </c:pt>
                <c:pt idx="1093">
                  <c:v>10.933616208349122</c:v>
                </c:pt>
                <c:pt idx="1094">
                  <c:v>10.943617208336946</c:v>
                </c:pt>
                <c:pt idx="1095">
                  <c:v>10.953617208346259</c:v>
                </c:pt>
                <c:pt idx="1096">
                  <c:v>10.963618208334083</c:v>
                </c:pt>
                <c:pt idx="1097">
                  <c:v>10.973618208343396</c:v>
                </c:pt>
                <c:pt idx="1098">
                  <c:v>10.98361920833122</c:v>
                </c:pt>
                <c:pt idx="1099">
                  <c:v>10.993619208340533</c:v>
                </c:pt>
                <c:pt idx="1100">
                  <c:v>11.003620208328357</c:v>
                </c:pt>
                <c:pt idx="1101">
                  <c:v>11.01362020833767</c:v>
                </c:pt>
                <c:pt idx="1102">
                  <c:v>11.023621208325494</c:v>
                </c:pt>
                <c:pt idx="1103">
                  <c:v>11.033621208334807</c:v>
                </c:pt>
                <c:pt idx="1104">
                  <c:v>11.043622208351735</c:v>
                </c:pt>
                <c:pt idx="1105">
                  <c:v>11.053622208331944</c:v>
                </c:pt>
                <c:pt idx="1106">
                  <c:v>11.063623208348872</c:v>
                </c:pt>
                <c:pt idx="1107">
                  <c:v>11.073623208329082</c:v>
                </c:pt>
                <c:pt idx="1108">
                  <c:v>11.083624208346009</c:v>
                </c:pt>
                <c:pt idx="1109">
                  <c:v>11.093624208326219</c:v>
                </c:pt>
                <c:pt idx="1110">
                  <c:v>11.103625208343146</c:v>
                </c:pt>
                <c:pt idx="1111">
                  <c:v>11.113625208323356</c:v>
                </c:pt>
                <c:pt idx="1112">
                  <c:v>11.123626208340283</c:v>
                </c:pt>
                <c:pt idx="1113">
                  <c:v>11.133626208349597</c:v>
                </c:pt>
                <c:pt idx="1114">
                  <c:v>11.143627208337421</c:v>
                </c:pt>
                <c:pt idx="1115">
                  <c:v>11.153627208346734</c:v>
                </c:pt>
                <c:pt idx="1116">
                  <c:v>11.163628208334558</c:v>
                </c:pt>
                <c:pt idx="1117">
                  <c:v>11.173628208343871</c:v>
                </c:pt>
                <c:pt idx="1118">
                  <c:v>11.183629208331695</c:v>
                </c:pt>
                <c:pt idx="1119">
                  <c:v>11.193629208341008</c:v>
                </c:pt>
                <c:pt idx="1120">
                  <c:v>11.203630208328832</c:v>
                </c:pt>
                <c:pt idx="1121">
                  <c:v>11.213630208338145</c:v>
                </c:pt>
                <c:pt idx="1122">
                  <c:v>11.223631208325969</c:v>
                </c:pt>
                <c:pt idx="1123">
                  <c:v>11.233631208335282</c:v>
                </c:pt>
                <c:pt idx="1124">
                  <c:v>11.243632208323106</c:v>
                </c:pt>
                <c:pt idx="1125">
                  <c:v>11.253632208332419</c:v>
                </c:pt>
                <c:pt idx="1126">
                  <c:v>11.263633208349347</c:v>
                </c:pt>
                <c:pt idx="1127">
                  <c:v>11.273633208329557</c:v>
                </c:pt>
                <c:pt idx="1128">
                  <c:v>11.283634208346484</c:v>
                </c:pt>
                <c:pt idx="1129">
                  <c:v>11.293634208326694</c:v>
                </c:pt>
                <c:pt idx="1130">
                  <c:v>11.303634208336007</c:v>
                </c:pt>
                <c:pt idx="1131">
                  <c:v>11.313635208323831</c:v>
                </c:pt>
                <c:pt idx="1132">
                  <c:v>11.323635208333144</c:v>
                </c:pt>
                <c:pt idx="1133">
                  <c:v>11.333636208350072</c:v>
                </c:pt>
                <c:pt idx="1134">
                  <c:v>11.343636208330281</c:v>
                </c:pt>
                <c:pt idx="1135">
                  <c:v>11.353637208347209</c:v>
                </c:pt>
                <c:pt idx="1136">
                  <c:v>11.363637208327418</c:v>
                </c:pt>
                <c:pt idx="1137">
                  <c:v>11.373638208344346</c:v>
                </c:pt>
                <c:pt idx="1138">
                  <c:v>11.383638208324555</c:v>
                </c:pt>
                <c:pt idx="1139">
                  <c:v>11.393639208341483</c:v>
                </c:pt>
                <c:pt idx="1140">
                  <c:v>11.403639208350796</c:v>
                </c:pt>
                <c:pt idx="1141">
                  <c:v>11.413639125006739</c:v>
                </c:pt>
                <c:pt idx="1142">
                  <c:v>11.423639125016052</c:v>
                </c:pt>
                <c:pt idx="1143">
                  <c:v>11.433640125003876</c:v>
                </c:pt>
                <c:pt idx="1144">
                  <c:v>11.443640125013189</c:v>
                </c:pt>
                <c:pt idx="1145">
                  <c:v>11.453641125001013</c:v>
                </c:pt>
                <c:pt idx="1146">
                  <c:v>11.463641125010327</c:v>
                </c:pt>
                <c:pt idx="1147">
                  <c:v>11.47364212499815</c:v>
                </c:pt>
                <c:pt idx="1148">
                  <c:v>11.483642125007464</c:v>
                </c:pt>
                <c:pt idx="1149">
                  <c:v>11.493643124995288</c:v>
                </c:pt>
                <c:pt idx="1150">
                  <c:v>11.503643125004601</c:v>
                </c:pt>
                <c:pt idx="1151">
                  <c:v>11.513644124992425</c:v>
                </c:pt>
                <c:pt idx="1152">
                  <c:v>11.523644125001738</c:v>
                </c:pt>
                <c:pt idx="1153">
                  <c:v>11.533645125018666</c:v>
                </c:pt>
                <c:pt idx="1154">
                  <c:v>11.543645124998875</c:v>
                </c:pt>
                <c:pt idx="1155">
                  <c:v>11.553646125015803</c:v>
                </c:pt>
                <c:pt idx="1156">
                  <c:v>11.563646124996012</c:v>
                </c:pt>
                <c:pt idx="1157">
                  <c:v>11.57364712501294</c:v>
                </c:pt>
                <c:pt idx="1158">
                  <c:v>11.583647124993149</c:v>
                </c:pt>
                <c:pt idx="1159">
                  <c:v>11.593648125010077</c:v>
                </c:pt>
                <c:pt idx="1160">
                  <c:v>11.603648124990286</c:v>
                </c:pt>
                <c:pt idx="1161">
                  <c:v>11.613649125007214</c:v>
                </c:pt>
                <c:pt idx="1162">
                  <c:v>11.623649125016527</c:v>
                </c:pt>
                <c:pt idx="1163">
                  <c:v>11.633650125004351</c:v>
                </c:pt>
                <c:pt idx="1164">
                  <c:v>11.643650125013664</c:v>
                </c:pt>
                <c:pt idx="1165">
                  <c:v>11.653651125001488</c:v>
                </c:pt>
                <c:pt idx="1166">
                  <c:v>11.663651125010801</c:v>
                </c:pt>
                <c:pt idx="1167">
                  <c:v>11.673652124998625</c:v>
                </c:pt>
                <c:pt idx="1168">
                  <c:v>11.683652125007939</c:v>
                </c:pt>
                <c:pt idx="1169">
                  <c:v>11.693653124995762</c:v>
                </c:pt>
                <c:pt idx="1170">
                  <c:v>11.703653125005076</c:v>
                </c:pt>
                <c:pt idx="1171">
                  <c:v>11.7136541249929</c:v>
                </c:pt>
                <c:pt idx="1172">
                  <c:v>11.723654125002213</c:v>
                </c:pt>
                <c:pt idx="1173">
                  <c:v>11.733655124990037</c:v>
                </c:pt>
                <c:pt idx="1174">
                  <c:v>11.74365512499935</c:v>
                </c:pt>
                <c:pt idx="1175">
                  <c:v>11.753656125016278</c:v>
                </c:pt>
                <c:pt idx="1176">
                  <c:v>11.763656124996487</c:v>
                </c:pt>
                <c:pt idx="1177">
                  <c:v>11.773657125013415</c:v>
                </c:pt>
                <c:pt idx="1178">
                  <c:v>11.783657124993624</c:v>
                </c:pt>
                <c:pt idx="1179">
                  <c:v>11.793658125010552</c:v>
                </c:pt>
                <c:pt idx="1180">
                  <c:v>11.803658124990761</c:v>
                </c:pt>
                <c:pt idx="1181">
                  <c:v>11.813659125007689</c:v>
                </c:pt>
                <c:pt idx="1182">
                  <c:v>11.823659125017002</c:v>
                </c:pt>
                <c:pt idx="1183">
                  <c:v>11.833660125004826</c:v>
                </c:pt>
                <c:pt idx="1184">
                  <c:v>11.843660125014139</c:v>
                </c:pt>
                <c:pt idx="1185">
                  <c:v>11.853661125001963</c:v>
                </c:pt>
                <c:pt idx="1186">
                  <c:v>11.863661125011276</c:v>
                </c:pt>
                <c:pt idx="1187">
                  <c:v>11.8736621249991</c:v>
                </c:pt>
                <c:pt idx="1188">
                  <c:v>11.883662125008414</c:v>
                </c:pt>
                <c:pt idx="1189">
                  <c:v>11.893663124996237</c:v>
                </c:pt>
                <c:pt idx="1190">
                  <c:v>11.903663125005551</c:v>
                </c:pt>
                <c:pt idx="1191">
                  <c:v>11.913664124993375</c:v>
                </c:pt>
                <c:pt idx="1192">
                  <c:v>11.923664125002688</c:v>
                </c:pt>
                <c:pt idx="1193">
                  <c:v>11.933665124990512</c:v>
                </c:pt>
                <c:pt idx="1194">
                  <c:v>11.943665124999825</c:v>
                </c:pt>
                <c:pt idx="1195">
                  <c:v>11.953666125016753</c:v>
                </c:pt>
                <c:pt idx="1196">
                  <c:v>11.963666124996962</c:v>
                </c:pt>
                <c:pt idx="1197">
                  <c:v>11.97366712501389</c:v>
                </c:pt>
                <c:pt idx="1198">
                  <c:v>11.983667124994099</c:v>
                </c:pt>
                <c:pt idx="1199">
                  <c:v>11.993668125011027</c:v>
                </c:pt>
                <c:pt idx="1200">
                  <c:v>12.003668124991236</c:v>
                </c:pt>
                <c:pt idx="1201">
                  <c:v>12.013669125008164</c:v>
                </c:pt>
                <c:pt idx="1202">
                  <c:v>12.023669125017477</c:v>
                </c:pt>
                <c:pt idx="1203">
                  <c:v>12.033670125005301</c:v>
                </c:pt>
                <c:pt idx="1204">
                  <c:v>12.043670125014614</c:v>
                </c:pt>
                <c:pt idx="1205">
                  <c:v>12.053671125002438</c:v>
                </c:pt>
                <c:pt idx="1206">
                  <c:v>12.063671125011751</c:v>
                </c:pt>
                <c:pt idx="1207">
                  <c:v>12.073672124999575</c:v>
                </c:pt>
                <c:pt idx="1208">
                  <c:v>12.083672125008889</c:v>
                </c:pt>
                <c:pt idx="1209">
                  <c:v>12.093673124996712</c:v>
                </c:pt>
                <c:pt idx="1210">
                  <c:v>12.103673125006026</c:v>
                </c:pt>
                <c:pt idx="1211">
                  <c:v>12.113673125015339</c:v>
                </c:pt>
                <c:pt idx="1212">
                  <c:v>12.123674125003163</c:v>
                </c:pt>
                <c:pt idx="1213">
                  <c:v>12.133674125012476</c:v>
                </c:pt>
                <c:pt idx="1214">
                  <c:v>12.1436751250003</c:v>
                </c:pt>
                <c:pt idx="1215">
                  <c:v>12.153675125009613</c:v>
                </c:pt>
                <c:pt idx="1216">
                  <c:v>12.163676124997437</c:v>
                </c:pt>
                <c:pt idx="1217">
                  <c:v>12.17367612500675</c:v>
                </c:pt>
                <c:pt idx="1218">
                  <c:v>12.183677124994574</c:v>
                </c:pt>
                <c:pt idx="1219">
                  <c:v>12.193677125003887</c:v>
                </c:pt>
                <c:pt idx="1220">
                  <c:v>12.203678124991711</c:v>
                </c:pt>
                <c:pt idx="1221">
                  <c:v>12.213678125001024</c:v>
                </c:pt>
                <c:pt idx="1222">
                  <c:v>12.223679125017952</c:v>
                </c:pt>
                <c:pt idx="1223">
                  <c:v>12.233679124998162</c:v>
                </c:pt>
                <c:pt idx="1224">
                  <c:v>12.243680125015089</c:v>
                </c:pt>
                <c:pt idx="1225">
                  <c:v>12.253680124995299</c:v>
                </c:pt>
                <c:pt idx="1226">
                  <c:v>12.263681125012226</c:v>
                </c:pt>
                <c:pt idx="1227">
                  <c:v>12.273681124992436</c:v>
                </c:pt>
                <c:pt idx="1228">
                  <c:v>12.283682125009364</c:v>
                </c:pt>
                <c:pt idx="1229">
                  <c:v>12.293682125018677</c:v>
                </c:pt>
                <c:pt idx="1230">
                  <c:v>12.303683125006501</c:v>
                </c:pt>
                <c:pt idx="1231">
                  <c:v>12.313683125015814</c:v>
                </c:pt>
                <c:pt idx="1232">
                  <c:v>12.323684125003638</c:v>
                </c:pt>
                <c:pt idx="1233">
                  <c:v>12.333684125012951</c:v>
                </c:pt>
                <c:pt idx="1234">
                  <c:v>12.343685125000775</c:v>
                </c:pt>
                <c:pt idx="1235">
                  <c:v>12.353685125010088</c:v>
                </c:pt>
                <c:pt idx="1236">
                  <c:v>12.363686124997912</c:v>
                </c:pt>
                <c:pt idx="1237">
                  <c:v>12.373686125007225</c:v>
                </c:pt>
                <c:pt idx="1238">
                  <c:v>12.383687124995049</c:v>
                </c:pt>
                <c:pt idx="1239">
                  <c:v>12.393687125004362</c:v>
                </c:pt>
                <c:pt idx="1240">
                  <c:v>12.403688124992186</c:v>
                </c:pt>
                <c:pt idx="1241">
                  <c:v>12.41368845832767</c:v>
                </c:pt>
                <c:pt idx="1242">
                  <c:v>12.423689458344597</c:v>
                </c:pt>
                <c:pt idx="1243">
                  <c:v>12.433689458324807</c:v>
                </c:pt>
                <c:pt idx="1244">
                  <c:v>12.443690458341734</c:v>
                </c:pt>
                <c:pt idx="1245">
                  <c:v>12.453690458351048</c:v>
                </c:pt>
                <c:pt idx="1246">
                  <c:v>12.463691458338872</c:v>
                </c:pt>
                <c:pt idx="1247">
                  <c:v>12.473691458348185</c:v>
                </c:pt>
                <c:pt idx="1248">
                  <c:v>12.483692458336009</c:v>
                </c:pt>
                <c:pt idx="1249">
                  <c:v>12.493692458345322</c:v>
                </c:pt>
                <c:pt idx="1250">
                  <c:v>12.503693458333146</c:v>
                </c:pt>
                <c:pt idx="1251">
                  <c:v>12.513693458342459</c:v>
                </c:pt>
                <c:pt idx="1252">
                  <c:v>12.523694458330283</c:v>
                </c:pt>
                <c:pt idx="1253">
                  <c:v>12.533694458339596</c:v>
                </c:pt>
                <c:pt idx="1254">
                  <c:v>12.54369545832742</c:v>
                </c:pt>
                <c:pt idx="1255">
                  <c:v>12.553695458336733</c:v>
                </c:pt>
                <c:pt idx="1256">
                  <c:v>12.563696458324557</c:v>
                </c:pt>
                <c:pt idx="1257">
                  <c:v>12.57369645833387</c:v>
                </c:pt>
                <c:pt idx="1258">
                  <c:v>12.583697458350798</c:v>
                </c:pt>
                <c:pt idx="1259">
                  <c:v>12.593697458331008</c:v>
                </c:pt>
                <c:pt idx="1260">
                  <c:v>12.603698458347935</c:v>
                </c:pt>
                <c:pt idx="1261">
                  <c:v>12.613698458328145</c:v>
                </c:pt>
                <c:pt idx="1262">
                  <c:v>12.623699458345072</c:v>
                </c:pt>
                <c:pt idx="1263">
                  <c:v>12.633699458325282</c:v>
                </c:pt>
                <c:pt idx="1264">
                  <c:v>12.643700458342209</c:v>
                </c:pt>
                <c:pt idx="1265">
                  <c:v>12.653700458351523</c:v>
                </c:pt>
                <c:pt idx="1266">
                  <c:v>12.663701458339347</c:v>
                </c:pt>
                <c:pt idx="1267">
                  <c:v>12.67370145834866</c:v>
                </c:pt>
                <c:pt idx="1268">
                  <c:v>12.683702458336484</c:v>
                </c:pt>
                <c:pt idx="1269">
                  <c:v>12.693702458345797</c:v>
                </c:pt>
                <c:pt idx="1270">
                  <c:v>12.703703458333621</c:v>
                </c:pt>
                <c:pt idx="1271">
                  <c:v>12.713703458342934</c:v>
                </c:pt>
                <c:pt idx="1272">
                  <c:v>12.723704458330758</c:v>
                </c:pt>
                <c:pt idx="1273">
                  <c:v>12.733704458340071</c:v>
                </c:pt>
                <c:pt idx="1274">
                  <c:v>12.743705458327895</c:v>
                </c:pt>
                <c:pt idx="1275">
                  <c:v>12.753705458337208</c:v>
                </c:pt>
                <c:pt idx="1276">
                  <c:v>12.763706458325032</c:v>
                </c:pt>
                <c:pt idx="1277">
                  <c:v>12.773706458334345</c:v>
                </c:pt>
                <c:pt idx="1278">
                  <c:v>12.783707458351273</c:v>
                </c:pt>
                <c:pt idx="1279">
                  <c:v>12.793707458331482</c:v>
                </c:pt>
                <c:pt idx="1280">
                  <c:v>12.80370845834841</c:v>
                </c:pt>
                <c:pt idx="1281">
                  <c:v>12.81370845832862</c:v>
                </c:pt>
                <c:pt idx="1282">
                  <c:v>12.823709458345547</c:v>
                </c:pt>
                <c:pt idx="1283">
                  <c:v>12.833709458325757</c:v>
                </c:pt>
                <c:pt idx="1284">
                  <c:v>12.843710458342684</c:v>
                </c:pt>
                <c:pt idx="1285">
                  <c:v>12.853710458351998</c:v>
                </c:pt>
                <c:pt idx="1286">
                  <c:v>12.863711458339822</c:v>
                </c:pt>
                <c:pt idx="1287">
                  <c:v>12.873711458349135</c:v>
                </c:pt>
                <c:pt idx="1288">
                  <c:v>12.883712458336959</c:v>
                </c:pt>
                <c:pt idx="1289">
                  <c:v>12.893712458346272</c:v>
                </c:pt>
                <c:pt idx="1290">
                  <c:v>12.903713458334096</c:v>
                </c:pt>
                <c:pt idx="1291">
                  <c:v>12.913713458343409</c:v>
                </c:pt>
                <c:pt idx="1292">
                  <c:v>12.923714458331233</c:v>
                </c:pt>
                <c:pt idx="1293">
                  <c:v>12.933714458340546</c:v>
                </c:pt>
                <c:pt idx="1294">
                  <c:v>12.94371545832837</c:v>
                </c:pt>
                <c:pt idx="1295">
                  <c:v>12.953715458337683</c:v>
                </c:pt>
                <c:pt idx="1296">
                  <c:v>12.963716458325507</c:v>
                </c:pt>
                <c:pt idx="1297">
                  <c:v>12.97371645833482</c:v>
                </c:pt>
                <c:pt idx="1298">
                  <c:v>12.983717458351748</c:v>
                </c:pt>
                <c:pt idx="1299">
                  <c:v>12.993717458331957</c:v>
                </c:pt>
                <c:pt idx="1300">
                  <c:v>13.003718458348885</c:v>
                </c:pt>
                <c:pt idx="1301">
                  <c:v>13.013718458329095</c:v>
                </c:pt>
                <c:pt idx="1302">
                  <c:v>13.023719458346022</c:v>
                </c:pt>
                <c:pt idx="1303">
                  <c:v>13.033719458326232</c:v>
                </c:pt>
                <c:pt idx="1304">
                  <c:v>13.043720458343159</c:v>
                </c:pt>
                <c:pt idx="1305">
                  <c:v>13.053720458323369</c:v>
                </c:pt>
                <c:pt idx="1306">
                  <c:v>13.063721458340297</c:v>
                </c:pt>
                <c:pt idx="1307">
                  <c:v>13.07372145834961</c:v>
                </c:pt>
                <c:pt idx="1308">
                  <c:v>13.083722458337434</c:v>
                </c:pt>
                <c:pt idx="1309">
                  <c:v>13.093722458346747</c:v>
                </c:pt>
                <c:pt idx="1310">
                  <c:v>13.103723458334571</c:v>
                </c:pt>
                <c:pt idx="1311">
                  <c:v>13.113723458343884</c:v>
                </c:pt>
                <c:pt idx="1312">
                  <c:v>13.123724458331708</c:v>
                </c:pt>
                <c:pt idx="1313">
                  <c:v>13.133724458341021</c:v>
                </c:pt>
                <c:pt idx="1314">
                  <c:v>13.143725458328845</c:v>
                </c:pt>
                <c:pt idx="1315">
                  <c:v>13.153725458338158</c:v>
                </c:pt>
                <c:pt idx="1316">
                  <c:v>13.163726458325982</c:v>
                </c:pt>
                <c:pt idx="1317">
                  <c:v>13.173726458335295</c:v>
                </c:pt>
                <c:pt idx="1318">
                  <c:v>13.183727458323119</c:v>
                </c:pt>
                <c:pt idx="1319">
                  <c:v>13.193727458332432</c:v>
                </c:pt>
                <c:pt idx="1320">
                  <c:v>13.20372845834936</c:v>
                </c:pt>
                <c:pt idx="1321">
                  <c:v>13.21372845832957</c:v>
                </c:pt>
                <c:pt idx="1322">
                  <c:v>13.223729458346497</c:v>
                </c:pt>
                <c:pt idx="1323">
                  <c:v>13.233729458326707</c:v>
                </c:pt>
                <c:pt idx="1324">
                  <c:v>13.243730458343634</c:v>
                </c:pt>
                <c:pt idx="1325">
                  <c:v>13.253730458323844</c:v>
                </c:pt>
                <c:pt idx="1326">
                  <c:v>13.263731458340771</c:v>
                </c:pt>
                <c:pt idx="1327">
                  <c:v>13.273731458350085</c:v>
                </c:pt>
                <c:pt idx="1328">
                  <c:v>13.283732458337909</c:v>
                </c:pt>
                <c:pt idx="1329">
                  <c:v>13.293732458347222</c:v>
                </c:pt>
                <c:pt idx="1330">
                  <c:v>13.303733458335046</c:v>
                </c:pt>
                <c:pt idx="1331">
                  <c:v>13.313733458344359</c:v>
                </c:pt>
                <c:pt idx="1332">
                  <c:v>13.323734458332183</c:v>
                </c:pt>
                <c:pt idx="1333">
                  <c:v>13.333734458341496</c:v>
                </c:pt>
                <c:pt idx="1334">
                  <c:v>13.34373545832932</c:v>
                </c:pt>
                <c:pt idx="1335">
                  <c:v>13.353735458338633</c:v>
                </c:pt>
                <c:pt idx="1336">
                  <c:v>13.363736458326457</c:v>
                </c:pt>
                <c:pt idx="1337">
                  <c:v>13.37373645833577</c:v>
                </c:pt>
                <c:pt idx="1338">
                  <c:v>13.383737458323594</c:v>
                </c:pt>
                <c:pt idx="1339">
                  <c:v>13.393737458332907</c:v>
                </c:pt>
                <c:pt idx="1340">
                  <c:v>13.403738458349835</c:v>
                </c:pt>
                <c:pt idx="1341">
                  <c:v>13.413738750008633</c:v>
                </c:pt>
                <c:pt idx="1342">
                  <c:v>13.423739749996457</c:v>
                </c:pt>
                <c:pt idx="1343">
                  <c:v>13.43373975000577</c:v>
                </c:pt>
                <c:pt idx="1344">
                  <c:v>13.443740749993594</c:v>
                </c:pt>
                <c:pt idx="1345">
                  <c:v>13.453740750002908</c:v>
                </c:pt>
                <c:pt idx="1346">
                  <c:v>13.463741749990731</c:v>
                </c:pt>
                <c:pt idx="1347">
                  <c:v>13.473741750000045</c:v>
                </c:pt>
                <c:pt idx="1348">
                  <c:v>13.483742750016972</c:v>
                </c:pt>
                <c:pt idx="1349">
                  <c:v>13.493742749997182</c:v>
                </c:pt>
                <c:pt idx="1350">
                  <c:v>13.50374375001411</c:v>
                </c:pt>
                <c:pt idx="1351">
                  <c:v>13.513743749994319</c:v>
                </c:pt>
                <c:pt idx="1352">
                  <c:v>13.523744750011247</c:v>
                </c:pt>
                <c:pt idx="1353">
                  <c:v>13.533744749991456</c:v>
                </c:pt>
                <c:pt idx="1354">
                  <c:v>13.543745750008384</c:v>
                </c:pt>
                <c:pt idx="1355">
                  <c:v>13.553745750017697</c:v>
                </c:pt>
                <c:pt idx="1356">
                  <c:v>13.563746750005521</c:v>
                </c:pt>
                <c:pt idx="1357">
                  <c:v>13.573746750014834</c:v>
                </c:pt>
                <c:pt idx="1358">
                  <c:v>13.583747750002658</c:v>
                </c:pt>
                <c:pt idx="1359">
                  <c:v>13.593747750011971</c:v>
                </c:pt>
                <c:pt idx="1360">
                  <c:v>13.603748749999795</c:v>
                </c:pt>
                <c:pt idx="1361">
                  <c:v>13.613748750009108</c:v>
                </c:pt>
                <c:pt idx="1362">
                  <c:v>13.623749749996932</c:v>
                </c:pt>
                <c:pt idx="1363">
                  <c:v>13.633749750006245</c:v>
                </c:pt>
                <c:pt idx="1364">
                  <c:v>13.643750749994069</c:v>
                </c:pt>
                <c:pt idx="1365">
                  <c:v>13.653750750003383</c:v>
                </c:pt>
                <c:pt idx="1366">
                  <c:v>13.663751749991206</c:v>
                </c:pt>
                <c:pt idx="1367">
                  <c:v>13.67375175000052</c:v>
                </c:pt>
                <c:pt idx="1368">
                  <c:v>13.683752750017447</c:v>
                </c:pt>
                <c:pt idx="1369">
                  <c:v>13.693752749997657</c:v>
                </c:pt>
                <c:pt idx="1370">
                  <c:v>13.703753750014585</c:v>
                </c:pt>
                <c:pt idx="1371">
                  <c:v>13.713753749994794</c:v>
                </c:pt>
                <c:pt idx="1372">
                  <c:v>13.723754750011722</c:v>
                </c:pt>
                <c:pt idx="1373">
                  <c:v>13.733754749991931</c:v>
                </c:pt>
                <c:pt idx="1374">
                  <c:v>13.743755750008859</c:v>
                </c:pt>
                <c:pt idx="1375">
                  <c:v>13.753755750018172</c:v>
                </c:pt>
                <c:pt idx="1376">
                  <c:v>13.763756750005996</c:v>
                </c:pt>
                <c:pt idx="1377">
                  <c:v>13.773756750015309</c:v>
                </c:pt>
                <c:pt idx="1378">
                  <c:v>13.783757750003133</c:v>
                </c:pt>
                <c:pt idx="1379">
                  <c:v>13.793757750012446</c:v>
                </c:pt>
                <c:pt idx="1380">
                  <c:v>13.80375875000027</c:v>
                </c:pt>
                <c:pt idx="1381">
                  <c:v>13.813758750009583</c:v>
                </c:pt>
                <c:pt idx="1382">
                  <c:v>13.823758749989793</c:v>
                </c:pt>
                <c:pt idx="1383">
                  <c:v>13.83375975000672</c:v>
                </c:pt>
                <c:pt idx="1384">
                  <c:v>13.843760749994544</c:v>
                </c:pt>
                <c:pt idx="1385">
                  <c:v>13.853760750003858</c:v>
                </c:pt>
                <c:pt idx="1386">
                  <c:v>13.863761749991681</c:v>
                </c:pt>
                <c:pt idx="1387">
                  <c:v>13.873761750000995</c:v>
                </c:pt>
                <c:pt idx="1388">
                  <c:v>13.883762750017922</c:v>
                </c:pt>
                <c:pt idx="1389">
                  <c:v>13.893762749998132</c:v>
                </c:pt>
                <c:pt idx="1390">
                  <c:v>13.903763750015059</c:v>
                </c:pt>
                <c:pt idx="1391">
                  <c:v>13.913763749995269</c:v>
                </c:pt>
                <c:pt idx="1392">
                  <c:v>13.923764750012197</c:v>
                </c:pt>
                <c:pt idx="1393">
                  <c:v>13.933764749992406</c:v>
                </c:pt>
                <c:pt idx="1394">
                  <c:v>13.943764750001719</c:v>
                </c:pt>
                <c:pt idx="1395">
                  <c:v>13.953765750018647</c:v>
                </c:pt>
                <c:pt idx="1396">
                  <c:v>13.963766750006471</c:v>
                </c:pt>
                <c:pt idx="1397">
                  <c:v>13.973766750015784</c:v>
                </c:pt>
                <c:pt idx="1398">
                  <c:v>13.983767750003608</c:v>
                </c:pt>
                <c:pt idx="1399">
                  <c:v>13.993767750012921</c:v>
                </c:pt>
                <c:pt idx="1400">
                  <c:v>14.003768750000745</c:v>
                </c:pt>
                <c:pt idx="1401">
                  <c:v>14.013768750010058</c:v>
                </c:pt>
                <c:pt idx="1402">
                  <c:v>14.023768749990268</c:v>
                </c:pt>
                <c:pt idx="1403">
                  <c:v>14.033769750007195</c:v>
                </c:pt>
                <c:pt idx="1404">
                  <c:v>14.043770749995019</c:v>
                </c:pt>
                <c:pt idx="1405">
                  <c:v>14.053770750004333</c:v>
                </c:pt>
                <c:pt idx="1406">
                  <c:v>14.063771749992156</c:v>
                </c:pt>
                <c:pt idx="1407">
                  <c:v>14.07377175000147</c:v>
                </c:pt>
                <c:pt idx="1408">
                  <c:v>14.083772750018397</c:v>
                </c:pt>
                <c:pt idx="1409">
                  <c:v>14.093772749998607</c:v>
                </c:pt>
                <c:pt idx="1410">
                  <c:v>14.103773750015534</c:v>
                </c:pt>
                <c:pt idx="1411">
                  <c:v>14.113773749995744</c:v>
                </c:pt>
                <c:pt idx="1412">
                  <c:v>14.123774750012672</c:v>
                </c:pt>
                <c:pt idx="1413">
                  <c:v>14.133774749992881</c:v>
                </c:pt>
                <c:pt idx="1414">
                  <c:v>14.143775750009809</c:v>
                </c:pt>
                <c:pt idx="1415">
                  <c:v>14.153775749990018</c:v>
                </c:pt>
                <c:pt idx="1416">
                  <c:v>14.163776750006946</c:v>
                </c:pt>
                <c:pt idx="1417">
                  <c:v>14.173776750016259</c:v>
                </c:pt>
                <c:pt idx="1418">
                  <c:v>14.183776749996468</c:v>
                </c:pt>
                <c:pt idx="1419">
                  <c:v>14.193777750013396</c:v>
                </c:pt>
                <c:pt idx="1420">
                  <c:v>14.203777749993606</c:v>
                </c:pt>
                <c:pt idx="1421">
                  <c:v>14.213778750010533</c:v>
                </c:pt>
                <c:pt idx="1422">
                  <c:v>14.223779749998357</c:v>
                </c:pt>
                <c:pt idx="1423">
                  <c:v>14.23377975000767</c:v>
                </c:pt>
                <c:pt idx="1424">
                  <c:v>14.243779750016984</c:v>
                </c:pt>
                <c:pt idx="1425">
                  <c:v>14.253780750004807</c:v>
                </c:pt>
                <c:pt idx="1426">
                  <c:v>14.263781749992631</c:v>
                </c:pt>
                <c:pt idx="1427">
                  <c:v>14.273781750001945</c:v>
                </c:pt>
                <c:pt idx="1428">
                  <c:v>14.283782749989768</c:v>
                </c:pt>
                <c:pt idx="1429">
                  <c:v>14.293782749999082</c:v>
                </c:pt>
                <c:pt idx="1430">
                  <c:v>14.303782750008395</c:v>
                </c:pt>
                <c:pt idx="1431">
                  <c:v>14.313783749996219</c:v>
                </c:pt>
                <c:pt idx="1432">
                  <c:v>14.323784750013147</c:v>
                </c:pt>
                <c:pt idx="1433">
                  <c:v>14.333784749993356</c:v>
                </c:pt>
                <c:pt idx="1434">
                  <c:v>14.343784750002669</c:v>
                </c:pt>
                <c:pt idx="1435">
                  <c:v>14.353785749990493</c:v>
                </c:pt>
                <c:pt idx="1436">
                  <c:v>14.363785749999806</c:v>
                </c:pt>
                <c:pt idx="1437">
                  <c:v>14.373786750016734</c:v>
                </c:pt>
                <c:pt idx="1438">
                  <c:v>14.383786749996943</c:v>
                </c:pt>
                <c:pt idx="1439">
                  <c:v>14.393787750013871</c:v>
                </c:pt>
                <c:pt idx="1440">
                  <c:v>14.403787749994081</c:v>
                </c:pt>
                <c:pt idx="1441">
                  <c:v>14.413788250007201</c:v>
                </c:pt>
                <c:pt idx="1442">
                  <c:v>14.423788250016514</c:v>
                </c:pt>
                <c:pt idx="1443">
                  <c:v>14.433789250004338</c:v>
                </c:pt>
                <c:pt idx="1444">
                  <c:v>14.443790249992162</c:v>
                </c:pt>
                <c:pt idx="1445">
                  <c:v>14.453790250001475</c:v>
                </c:pt>
                <c:pt idx="1446">
                  <c:v>14.463791250018403</c:v>
                </c:pt>
                <c:pt idx="1447">
                  <c:v>14.473791249998612</c:v>
                </c:pt>
                <c:pt idx="1448">
                  <c:v>14.48379225001554</c:v>
                </c:pt>
                <c:pt idx="1449">
                  <c:v>14.493792249995749</c:v>
                </c:pt>
                <c:pt idx="1450">
                  <c:v>14.503792250005063</c:v>
                </c:pt>
                <c:pt idx="1451">
                  <c:v>14.513793249992887</c:v>
                </c:pt>
                <c:pt idx="1452">
                  <c:v>14.523794250009814</c:v>
                </c:pt>
                <c:pt idx="1453">
                  <c:v>14.533794249990024</c:v>
                </c:pt>
                <c:pt idx="1454">
                  <c:v>14.543795250006951</c:v>
                </c:pt>
                <c:pt idx="1455">
                  <c:v>14.553795250016265</c:v>
                </c:pt>
                <c:pt idx="1456">
                  <c:v>14.563796250004089</c:v>
                </c:pt>
                <c:pt idx="1457">
                  <c:v>14.573796250013402</c:v>
                </c:pt>
                <c:pt idx="1458">
                  <c:v>14.583797250001226</c:v>
                </c:pt>
                <c:pt idx="1459">
                  <c:v>14.593797250010539</c:v>
                </c:pt>
                <c:pt idx="1460">
                  <c:v>14.603797249990748</c:v>
                </c:pt>
                <c:pt idx="1461">
                  <c:v>14.613798250007676</c:v>
                </c:pt>
                <c:pt idx="1462">
                  <c:v>14.6237992499955</c:v>
                </c:pt>
                <c:pt idx="1463">
                  <c:v>14.633799250004813</c:v>
                </c:pt>
                <c:pt idx="1464">
                  <c:v>14.643800249992637</c:v>
                </c:pt>
                <c:pt idx="1465">
                  <c:v>14.65380025000195</c:v>
                </c:pt>
                <c:pt idx="1466">
                  <c:v>14.663801249989774</c:v>
                </c:pt>
                <c:pt idx="1467">
                  <c:v>14.673801249999087</c:v>
                </c:pt>
                <c:pt idx="1468">
                  <c:v>14.683802250016015</c:v>
                </c:pt>
                <c:pt idx="1469">
                  <c:v>14.693802249996224</c:v>
                </c:pt>
                <c:pt idx="1470">
                  <c:v>14.703803250013152</c:v>
                </c:pt>
                <c:pt idx="1471">
                  <c:v>14.713803249993362</c:v>
                </c:pt>
                <c:pt idx="1472">
                  <c:v>14.723804250010289</c:v>
                </c:pt>
                <c:pt idx="1473">
                  <c:v>14.733804249990499</c:v>
                </c:pt>
                <c:pt idx="1474">
                  <c:v>14.743804249999812</c:v>
                </c:pt>
                <c:pt idx="1475">
                  <c:v>14.75380525001674</c:v>
                </c:pt>
                <c:pt idx="1476">
                  <c:v>14.763806250004563</c:v>
                </c:pt>
                <c:pt idx="1477">
                  <c:v>14.773806250013877</c:v>
                </c:pt>
                <c:pt idx="1478">
                  <c:v>14.783806249994086</c:v>
                </c:pt>
                <c:pt idx="1479">
                  <c:v>14.793807250011014</c:v>
                </c:pt>
                <c:pt idx="1480">
                  <c:v>14.803807249991223</c:v>
                </c:pt>
                <c:pt idx="1481">
                  <c:v>14.813808250008151</c:v>
                </c:pt>
                <c:pt idx="1482">
                  <c:v>14.823809249995975</c:v>
                </c:pt>
                <c:pt idx="1483">
                  <c:v>14.833809250005288</c:v>
                </c:pt>
                <c:pt idx="1484">
                  <c:v>14.843809250014601</c:v>
                </c:pt>
                <c:pt idx="1485">
                  <c:v>14.853810250002425</c:v>
                </c:pt>
                <c:pt idx="1486">
                  <c:v>14.863810250011738</c:v>
                </c:pt>
                <c:pt idx="1487">
                  <c:v>14.873811249999562</c:v>
                </c:pt>
                <c:pt idx="1488">
                  <c:v>14.88381225001649</c:v>
                </c:pt>
                <c:pt idx="1489">
                  <c:v>14.893812249996699</c:v>
                </c:pt>
                <c:pt idx="1490">
                  <c:v>14.903813250013627</c:v>
                </c:pt>
                <c:pt idx="1491">
                  <c:v>14.913813249993837</c:v>
                </c:pt>
                <c:pt idx="1492">
                  <c:v>14.923814250010764</c:v>
                </c:pt>
                <c:pt idx="1493">
                  <c:v>14.933814249990974</c:v>
                </c:pt>
                <c:pt idx="1494">
                  <c:v>14.943815250007901</c:v>
                </c:pt>
                <c:pt idx="1495">
                  <c:v>14.953815250017215</c:v>
                </c:pt>
                <c:pt idx="1496">
                  <c:v>14.963816250005038</c:v>
                </c:pt>
                <c:pt idx="1497">
                  <c:v>14.973816250014352</c:v>
                </c:pt>
                <c:pt idx="1498">
                  <c:v>14.983817250002176</c:v>
                </c:pt>
                <c:pt idx="1499">
                  <c:v>14.993817250011489</c:v>
                </c:pt>
                <c:pt idx="1500">
                  <c:v>15.003817249991698</c:v>
                </c:pt>
                <c:pt idx="1501">
                  <c:v>15.013818250008626</c:v>
                </c:pt>
                <c:pt idx="1502">
                  <c:v>15.02381924999645</c:v>
                </c:pt>
                <c:pt idx="1503">
                  <c:v>15.033819250005763</c:v>
                </c:pt>
                <c:pt idx="1504">
                  <c:v>15.043820249993587</c:v>
                </c:pt>
                <c:pt idx="1505">
                  <c:v>15.0538202500029</c:v>
                </c:pt>
                <c:pt idx="1506">
                  <c:v>15.063821249990724</c:v>
                </c:pt>
                <c:pt idx="1507">
                  <c:v>15.073821250000037</c:v>
                </c:pt>
                <c:pt idx="1508">
                  <c:v>15.083822250016965</c:v>
                </c:pt>
                <c:pt idx="1509">
                  <c:v>15.093822249997174</c:v>
                </c:pt>
                <c:pt idx="1510">
                  <c:v>15.103823250014102</c:v>
                </c:pt>
                <c:pt idx="1511">
                  <c:v>15.113823249994311</c:v>
                </c:pt>
                <c:pt idx="1512">
                  <c:v>15.123824250011239</c:v>
                </c:pt>
                <c:pt idx="1513">
                  <c:v>15.133824249991449</c:v>
                </c:pt>
                <c:pt idx="1514">
                  <c:v>15.143825250008376</c:v>
                </c:pt>
                <c:pt idx="1515">
                  <c:v>15.15382525001769</c:v>
                </c:pt>
                <c:pt idx="1516">
                  <c:v>15.163826250005513</c:v>
                </c:pt>
                <c:pt idx="1517">
                  <c:v>15.173826250014827</c:v>
                </c:pt>
                <c:pt idx="1518">
                  <c:v>15.183827250002651</c:v>
                </c:pt>
                <c:pt idx="1519">
                  <c:v>15.193827250011964</c:v>
                </c:pt>
                <c:pt idx="1520">
                  <c:v>15.203828249999788</c:v>
                </c:pt>
                <c:pt idx="1521">
                  <c:v>15.213828250009101</c:v>
                </c:pt>
                <c:pt idx="1522">
                  <c:v>15.223829249996925</c:v>
                </c:pt>
                <c:pt idx="1523">
                  <c:v>15.233829250006238</c:v>
                </c:pt>
                <c:pt idx="1524">
                  <c:v>15.243830249994062</c:v>
                </c:pt>
                <c:pt idx="1525">
                  <c:v>15.253830250003375</c:v>
                </c:pt>
                <c:pt idx="1526">
                  <c:v>15.263831249991199</c:v>
                </c:pt>
                <c:pt idx="1527">
                  <c:v>15.273831250000512</c:v>
                </c:pt>
                <c:pt idx="1528">
                  <c:v>15.28383225001744</c:v>
                </c:pt>
                <c:pt idx="1529">
                  <c:v>15.293832249997649</c:v>
                </c:pt>
                <c:pt idx="1530">
                  <c:v>15.303833250014577</c:v>
                </c:pt>
                <c:pt idx="1531">
                  <c:v>15.313833249994786</c:v>
                </c:pt>
                <c:pt idx="1532">
                  <c:v>15.323834250011714</c:v>
                </c:pt>
                <c:pt idx="1533">
                  <c:v>15.333834249991924</c:v>
                </c:pt>
                <c:pt idx="1534">
                  <c:v>15.343835250008851</c:v>
                </c:pt>
                <c:pt idx="1535">
                  <c:v>15.353835250018165</c:v>
                </c:pt>
                <c:pt idx="1536">
                  <c:v>15.363836250005988</c:v>
                </c:pt>
                <c:pt idx="1537">
                  <c:v>15.373836250015302</c:v>
                </c:pt>
                <c:pt idx="1538">
                  <c:v>15.383837250003126</c:v>
                </c:pt>
                <c:pt idx="1539">
                  <c:v>15.393837250012439</c:v>
                </c:pt>
                <c:pt idx="1540">
                  <c:v>15.403838250000263</c:v>
                </c:pt>
                <c:pt idx="1541">
                  <c:v>15.413838958338602</c:v>
                </c:pt>
                <c:pt idx="1542">
                  <c:v>15.423839958326425</c:v>
                </c:pt>
                <c:pt idx="1543">
                  <c:v>15.433839958335739</c:v>
                </c:pt>
                <c:pt idx="1544">
                  <c:v>15.443840958323563</c:v>
                </c:pt>
                <c:pt idx="1545">
                  <c:v>15.453840958332876</c:v>
                </c:pt>
                <c:pt idx="1546">
                  <c:v>15.463841958349803</c:v>
                </c:pt>
                <c:pt idx="1547">
                  <c:v>15.473841958330013</c:v>
                </c:pt>
                <c:pt idx="1548">
                  <c:v>15.483842958346941</c:v>
                </c:pt>
                <c:pt idx="1549">
                  <c:v>15.49384295832715</c:v>
                </c:pt>
                <c:pt idx="1550">
                  <c:v>15.503843958344078</c:v>
                </c:pt>
                <c:pt idx="1551">
                  <c:v>15.513843958324287</c:v>
                </c:pt>
                <c:pt idx="1552">
                  <c:v>15.523844958341215</c:v>
                </c:pt>
                <c:pt idx="1553">
                  <c:v>15.533844958350528</c:v>
                </c:pt>
                <c:pt idx="1554">
                  <c:v>15.543845958338352</c:v>
                </c:pt>
                <c:pt idx="1555">
                  <c:v>15.553845958347665</c:v>
                </c:pt>
                <c:pt idx="1556">
                  <c:v>15.563846958335489</c:v>
                </c:pt>
                <c:pt idx="1557">
                  <c:v>15.573846958344802</c:v>
                </c:pt>
                <c:pt idx="1558">
                  <c:v>15.583847958332626</c:v>
                </c:pt>
                <c:pt idx="1559">
                  <c:v>15.593847958341939</c:v>
                </c:pt>
                <c:pt idx="1560">
                  <c:v>15.603848958329763</c:v>
                </c:pt>
                <c:pt idx="1561">
                  <c:v>15.613848958339076</c:v>
                </c:pt>
                <c:pt idx="1562">
                  <c:v>15.6238499583269</c:v>
                </c:pt>
                <c:pt idx="1563">
                  <c:v>15.633849958336214</c:v>
                </c:pt>
                <c:pt idx="1564">
                  <c:v>15.643850958324037</c:v>
                </c:pt>
                <c:pt idx="1565">
                  <c:v>15.653850958333351</c:v>
                </c:pt>
                <c:pt idx="1566">
                  <c:v>15.663851958350278</c:v>
                </c:pt>
                <c:pt idx="1567">
                  <c:v>15.673851958330488</c:v>
                </c:pt>
                <c:pt idx="1568">
                  <c:v>15.683852958347416</c:v>
                </c:pt>
                <c:pt idx="1569">
                  <c:v>15.693852958327625</c:v>
                </c:pt>
                <c:pt idx="1570">
                  <c:v>15.703853958344553</c:v>
                </c:pt>
                <c:pt idx="1571">
                  <c:v>15.713853958324762</c:v>
                </c:pt>
                <c:pt idx="1572">
                  <c:v>15.72385495834169</c:v>
                </c:pt>
                <c:pt idx="1573">
                  <c:v>15.733854958351003</c:v>
                </c:pt>
                <c:pt idx="1574">
                  <c:v>15.743855958338827</c:v>
                </c:pt>
                <c:pt idx="1575">
                  <c:v>15.75385595834814</c:v>
                </c:pt>
                <c:pt idx="1576">
                  <c:v>15.763856958335964</c:v>
                </c:pt>
                <c:pt idx="1577">
                  <c:v>15.773856958345277</c:v>
                </c:pt>
                <c:pt idx="1578">
                  <c:v>15.783857958333101</c:v>
                </c:pt>
                <c:pt idx="1579">
                  <c:v>15.793857958342414</c:v>
                </c:pt>
                <c:pt idx="1580">
                  <c:v>15.803858958330238</c:v>
                </c:pt>
                <c:pt idx="1581">
                  <c:v>15.813858958339551</c:v>
                </c:pt>
                <c:pt idx="1582">
                  <c:v>15.823859958327375</c:v>
                </c:pt>
                <c:pt idx="1583">
                  <c:v>15.833859958336689</c:v>
                </c:pt>
                <c:pt idx="1584">
                  <c:v>15.843860958324512</c:v>
                </c:pt>
                <c:pt idx="1585">
                  <c:v>15.853860958333826</c:v>
                </c:pt>
                <c:pt idx="1586">
                  <c:v>15.863861958350753</c:v>
                </c:pt>
                <c:pt idx="1587">
                  <c:v>15.873861958330963</c:v>
                </c:pt>
                <c:pt idx="1588">
                  <c:v>15.883862958347891</c:v>
                </c:pt>
                <c:pt idx="1589">
                  <c:v>15.8938629583281</c:v>
                </c:pt>
                <c:pt idx="1590">
                  <c:v>15.903863958345028</c:v>
                </c:pt>
                <c:pt idx="1591">
                  <c:v>15.913863958325237</c:v>
                </c:pt>
                <c:pt idx="1592">
                  <c:v>15.923864958342165</c:v>
                </c:pt>
                <c:pt idx="1593">
                  <c:v>15.933864958351478</c:v>
                </c:pt>
                <c:pt idx="1594">
                  <c:v>15.943865958339302</c:v>
                </c:pt>
                <c:pt idx="1595">
                  <c:v>15.953865958348615</c:v>
                </c:pt>
                <c:pt idx="1596">
                  <c:v>15.963866958336439</c:v>
                </c:pt>
                <c:pt idx="1597">
                  <c:v>15.973866958345752</c:v>
                </c:pt>
                <c:pt idx="1598">
                  <c:v>15.983867958333576</c:v>
                </c:pt>
                <c:pt idx="1599">
                  <c:v>15.993867958342889</c:v>
                </c:pt>
                <c:pt idx="1600">
                  <c:v>16.003868958330713</c:v>
                </c:pt>
                <c:pt idx="1601">
                  <c:v>16.013868958340026</c:v>
                </c:pt>
                <c:pt idx="1602">
                  <c:v>16.02386995832785</c:v>
                </c:pt>
                <c:pt idx="1603">
                  <c:v>16.033869958337164</c:v>
                </c:pt>
                <c:pt idx="1604">
                  <c:v>16.043870958324987</c:v>
                </c:pt>
                <c:pt idx="1605">
                  <c:v>16.053870958334301</c:v>
                </c:pt>
                <c:pt idx="1606">
                  <c:v>16.063871958351228</c:v>
                </c:pt>
                <c:pt idx="1607">
                  <c:v>16.073871958331438</c:v>
                </c:pt>
                <c:pt idx="1608">
                  <c:v>16.083872958348366</c:v>
                </c:pt>
                <c:pt idx="1609">
                  <c:v>16.093872958328575</c:v>
                </c:pt>
                <c:pt idx="1610">
                  <c:v>16.103873958345503</c:v>
                </c:pt>
                <c:pt idx="1611">
                  <c:v>16.113873958325712</c:v>
                </c:pt>
                <c:pt idx="1612">
                  <c:v>16.12387495834264</c:v>
                </c:pt>
                <c:pt idx="1613">
                  <c:v>16.133874958351953</c:v>
                </c:pt>
                <c:pt idx="1614">
                  <c:v>16.143875958339777</c:v>
                </c:pt>
                <c:pt idx="1615">
                  <c:v>16.15387595834909</c:v>
                </c:pt>
                <c:pt idx="1616">
                  <c:v>16.163876958336914</c:v>
                </c:pt>
                <c:pt idx="1617">
                  <c:v>16.173876958346227</c:v>
                </c:pt>
                <c:pt idx="1618">
                  <c:v>16.183877958334051</c:v>
                </c:pt>
                <c:pt idx="1619">
                  <c:v>16.193877958343364</c:v>
                </c:pt>
                <c:pt idx="1620">
                  <c:v>16.203878958331188</c:v>
                </c:pt>
                <c:pt idx="1621">
                  <c:v>16.213878958340501</c:v>
                </c:pt>
                <c:pt idx="1622">
                  <c:v>16.223879958328325</c:v>
                </c:pt>
                <c:pt idx="1623">
                  <c:v>16.233879958337639</c:v>
                </c:pt>
                <c:pt idx="1624">
                  <c:v>16.243880958325462</c:v>
                </c:pt>
                <c:pt idx="1625">
                  <c:v>16.253880958334776</c:v>
                </c:pt>
                <c:pt idx="1626">
                  <c:v>16.263881958351703</c:v>
                </c:pt>
                <c:pt idx="1627">
                  <c:v>16.273881958331913</c:v>
                </c:pt>
                <c:pt idx="1628">
                  <c:v>16.28388295834884</c:v>
                </c:pt>
                <c:pt idx="1629">
                  <c:v>16.29388295832905</c:v>
                </c:pt>
                <c:pt idx="1630">
                  <c:v>16.303883958345978</c:v>
                </c:pt>
                <c:pt idx="1631">
                  <c:v>16.313883958326187</c:v>
                </c:pt>
                <c:pt idx="1632">
                  <c:v>16.323884958343115</c:v>
                </c:pt>
                <c:pt idx="1633">
                  <c:v>16.333884958323324</c:v>
                </c:pt>
                <c:pt idx="1634">
                  <c:v>16.343885958340252</c:v>
                </c:pt>
                <c:pt idx="1635">
                  <c:v>16.353885958349565</c:v>
                </c:pt>
                <c:pt idx="1636">
                  <c:v>16.363886958337389</c:v>
                </c:pt>
                <c:pt idx="1637">
                  <c:v>16.373886958346702</c:v>
                </c:pt>
                <c:pt idx="1638">
                  <c:v>16.383887958334526</c:v>
                </c:pt>
                <c:pt idx="1639">
                  <c:v>16.393887958343839</c:v>
                </c:pt>
                <c:pt idx="1640">
                  <c:v>16.403888958331663</c:v>
                </c:pt>
                <c:pt idx="1641">
                  <c:v>16.413889333343832</c:v>
                </c:pt>
                <c:pt idx="1642">
                  <c:v>16.423890333331656</c:v>
                </c:pt>
                <c:pt idx="1643">
                  <c:v>16.433890333340969</c:v>
                </c:pt>
                <c:pt idx="1644">
                  <c:v>16.443891333328793</c:v>
                </c:pt>
                <c:pt idx="1645">
                  <c:v>16.453891333338106</c:v>
                </c:pt>
                <c:pt idx="1646">
                  <c:v>16.46389233332593</c:v>
                </c:pt>
                <c:pt idx="1647">
                  <c:v>16.473892333335243</c:v>
                </c:pt>
                <c:pt idx="1648">
                  <c:v>16.483893333323067</c:v>
                </c:pt>
                <c:pt idx="1649">
                  <c:v>16.49389333333238</c:v>
                </c:pt>
                <c:pt idx="1650">
                  <c:v>16.503894333349308</c:v>
                </c:pt>
                <c:pt idx="1651">
                  <c:v>16.513894333329517</c:v>
                </c:pt>
                <c:pt idx="1652">
                  <c:v>16.523895333346445</c:v>
                </c:pt>
                <c:pt idx="1653">
                  <c:v>16.533895333326655</c:v>
                </c:pt>
                <c:pt idx="1654">
                  <c:v>16.543896333343582</c:v>
                </c:pt>
                <c:pt idx="1655">
                  <c:v>16.553896333323792</c:v>
                </c:pt>
                <c:pt idx="1656">
                  <c:v>16.563897333340719</c:v>
                </c:pt>
                <c:pt idx="1657">
                  <c:v>16.573897333350033</c:v>
                </c:pt>
                <c:pt idx="1658">
                  <c:v>16.583898333337856</c:v>
                </c:pt>
                <c:pt idx="1659">
                  <c:v>16.59389833334717</c:v>
                </c:pt>
                <c:pt idx="1660">
                  <c:v>16.603899333334994</c:v>
                </c:pt>
                <c:pt idx="1661">
                  <c:v>16.613899333344307</c:v>
                </c:pt>
                <c:pt idx="1662">
                  <c:v>16.623900333332131</c:v>
                </c:pt>
                <c:pt idx="1663">
                  <c:v>16.633900333341444</c:v>
                </c:pt>
                <c:pt idx="1664">
                  <c:v>16.643901333329268</c:v>
                </c:pt>
                <c:pt idx="1665">
                  <c:v>16.653901333338581</c:v>
                </c:pt>
                <c:pt idx="1666">
                  <c:v>16.663902333326405</c:v>
                </c:pt>
                <c:pt idx="1667">
                  <c:v>16.673902333335718</c:v>
                </c:pt>
                <c:pt idx="1668">
                  <c:v>16.683903333323542</c:v>
                </c:pt>
                <c:pt idx="1669">
                  <c:v>16.693903333332855</c:v>
                </c:pt>
                <c:pt idx="1670">
                  <c:v>16.703904333349783</c:v>
                </c:pt>
                <c:pt idx="1671">
                  <c:v>16.713904333329992</c:v>
                </c:pt>
                <c:pt idx="1672">
                  <c:v>16.72390533334692</c:v>
                </c:pt>
                <c:pt idx="1673">
                  <c:v>16.733905333327129</c:v>
                </c:pt>
                <c:pt idx="1674">
                  <c:v>16.743906333344057</c:v>
                </c:pt>
                <c:pt idx="1675">
                  <c:v>16.753906333324267</c:v>
                </c:pt>
                <c:pt idx="1676">
                  <c:v>16.763907333341194</c:v>
                </c:pt>
                <c:pt idx="1677">
                  <c:v>16.773907333350508</c:v>
                </c:pt>
                <c:pt idx="1678">
                  <c:v>16.783908333338331</c:v>
                </c:pt>
                <c:pt idx="1679">
                  <c:v>16.793908333347645</c:v>
                </c:pt>
                <c:pt idx="1680">
                  <c:v>16.803909333335469</c:v>
                </c:pt>
                <c:pt idx="1681">
                  <c:v>16.813909333344782</c:v>
                </c:pt>
                <c:pt idx="1682">
                  <c:v>16.823910333332606</c:v>
                </c:pt>
                <c:pt idx="1683">
                  <c:v>16.833910333341919</c:v>
                </c:pt>
                <c:pt idx="1684">
                  <c:v>16.843911333329743</c:v>
                </c:pt>
                <c:pt idx="1685">
                  <c:v>16.853911333339056</c:v>
                </c:pt>
                <c:pt idx="1686">
                  <c:v>16.86391233332688</c:v>
                </c:pt>
                <c:pt idx="1687">
                  <c:v>16.873912333336193</c:v>
                </c:pt>
                <c:pt idx="1688">
                  <c:v>16.883913333324017</c:v>
                </c:pt>
                <c:pt idx="1689">
                  <c:v>16.89391333333333</c:v>
                </c:pt>
                <c:pt idx="1690">
                  <c:v>16.903914333350258</c:v>
                </c:pt>
                <c:pt idx="1691">
                  <c:v>16.913914333330467</c:v>
                </c:pt>
                <c:pt idx="1692">
                  <c:v>16.923915333347395</c:v>
                </c:pt>
                <c:pt idx="1693">
                  <c:v>16.933915333327604</c:v>
                </c:pt>
                <c:pt idx="1694">
                  <c:v>16.943916333344532</c:v>
                </c:pt>
                <c:pt idx="1695">
                  <c:v>16.953916333324742</c:v>
                </c:pt>
                <c:pt idx="1696">
                  <c:v>16.963917333341669</c:v>
                </c:pt>
                <c:pt idx="1697">
                  <c:v>16.973917333350983</c:v>
                </c:pt>
                <c:pt idx="1698">
                  <c:v>16.983918333338806</c:v>
                </c:pt>
                <c:pt idx="1699">
                  <c:v>16.99391833334812</c:v>
                </c:pt>
                <c:pt idx="1700">
                  <c:v>17.003919333335944</c:v>
                </c:pt>
                <c:pt idx="1701">
                  <c:v>17.013919333345257</c:v>
                </c:pt>
                <c:pt idx="1702">
                  <c:v>17.023920333333081</c:v>
                </c:pt>
                <c:pt idx="1703">
                  <c:v>17.033920333342394</c:v>
                </c:pt>
                <c:pt idx="1704">
                  <c:v>17.043921333330218</c:v>
                </c:pt>
                <c:pt idx="1705">
                  <c:v>17.053921333339531</c:v>
                </c:pt>
                <c:pt idx="1706">
                  <c:v>17.063922333327355</c:v>
                </c:pt>
                <c:pt idx="1707">
                  <c:v>17.073922333336668</c:v>
                </c:pt>
                <c:pt idx="1708">
                  <c:v>17.083923333324492</c:v>
                </c:pt>
                <c:pt idx="1709">
                  <c:v>17.093923333333805</c:v>
                </c:pt>
                <c:pt idx="1710">
                  <c:v>17.103924333350733</c:v>
                </c:pt>
                <c:pt idx="1711">
                  <c:v>17.113924333330942</c:v>
                </c:pt>
                <c:pt idx="1712">
                  <c:v>17.12392533334787</c:v>
                </c:pt>
                <c:pt idx="1713">
                  <c:v>17.133925333328079</c:v>
                </c:pt>
                <c:pt idx="1714">
                  <c:v>17.143926333345007</c:v>
                </c:pt>
                <c:pt idx="1715">
                  <c:v>17.153926333325217</c:v>
                </c:pt>
                <c:pt idx="1716">
                  <c:v>17.163927333342144</c:v>
                </c:pt>
                <c:pt idx="1717">
                  <c:v>17.173927333351457</c:v>
                </c:pt>
                <c:pt idx="1718">
                  <c:v>17.183928333339281</c:v>
                </c:pt>
                <c:pt idx="1719">
                  <c:v>17.193928333348595</c:v>
                </c:pt>
                <c:pt idx="1720">
                  <c:v>17.203929333336418</c:v>
                </c:pt>
                <c:pt idx="1721">
                  <c:v>17.213929333345732</c:v>
                </c:pt>
                <c:pt idx="1722">
                  <c:v>17.223930333333556</c:v>
                </c:pt>
                <c:pt idx="1723">
                  <c:v>17.233930333342869</c:v>
                </c:pt>
                <c:pt idx="1724">
                  <c:v>17.243931333330693</c:v>
                </c:pt>
                <c:pt idx="1725">
                  <c:v>17.253931333340006</c:v>
                </c:pt>
                <c:pt idx="1726">
                  <c:v>17.26393233332783</c:v>
                </c:pt>
                <c:pt idx="1727">
                  <c:v>17.273932333337143</c:v>
                </c:pt>
                <c:pt idx="1728">
                  <c:v>17.283933333324967</c:v>
                </c:pt>
                <c:pt idx="1729">
                  <c:v>17.29393333333428</c:v>
                </c:pt>
                <c:pt idx="1730">
                  <c:v>17.303934333351208</c:v>
                </c:pt>
                <c:pt idx="1731">
                  <c:v>17.313934333331417</c:v>
                </c:pt>
                <c:pt idx="1732">
                  <c:v>17.323935333348345</c:v>
                </c:pt>
                <c:pt idx="1733">
                  <c:v>17.333935333328554</c:v>
                </c:pt>
                <c:pt idx="1734">
                  <c:v>17.343936333345482</c:v>
                </c:pt>
                <c:pt idx="1735">
                  <c:v>17.353936333325692</c:v>
                </c:pt>
                <c:pt idx="1736">
                  <c:v>17.363937333342619</c:v>
                </c:pt>
                <c:pt idx="1737">
                  <c:v>17.373937333351932</c:v>
                </c:pt>
                <c:pt idx="1738">
                  <c:v>17.383938333339756</c:v>
                </c:pt>
                <c:pt idx="1739">
                  <c:v>17.39393833334907</c:v>
                </c:pt>
                <c:pt idx="1740">
                  <c:v>17.403939333336893</c:v>
                </c:pt>
                <c:pt idx="1741">
                  <c:v>17.413939333346207</c:v>
                </c:pt>
                <c:pt idx="1742">
                  <c:v>17.423939375003101</c:v>
                </c:pt>
                <c:pt idx="1743">
                  <c:v>17.433939375012415</c:v>
                </c:pt>
                <c:pt idx="1744">
                  <c:v>17.443940375000238</c:v>
                </c:pt>
                <c:pt idx="1745">
                  <c:v>17.453940375009552</c:v>
                </c:pt>
                <c:pt idx="1746">
                  <c:v>17.463941374997376</c:v>
                </c:pt>
                <c:pt idx="1747">
                  <c:v>17.473941375006689</c:v>
                </c:pt>
                <c:pt idx="1748">
                  <c:v>17.483942374994513</c:v>
                </c:pt>
                <c:pt idx="1749">
                  <c:v>17.493942375003826</c:v>
                </c:pt>
                <c:pt idx="1750">
                  <c:v>17.50394337499165</c:v>
                </c:pt>
                <c:pt idx="1751">
                  <c:v>17.513943375000963</c:v>
                </c:pt>
                <c:pt idx="1752">
                  <c:v>17.523944375017891</c:v>
                </c:pt>
                <c:pt idx="1753">
                  <c:v>17.5339443749981</c:v>
                </c:pt>
                <c:pt idx="1754">
                  <c:v>17.543945375015028</c:v>
                </c:pt>
                <c:pt idx="1755">
                  <c:v>17.553945374995237</c:v>
                </c:pt>
                <c:pt idx="1756">
                  <c:v>17.563946375012165</c:v>
                </c:pt>
                <c:pt idx="1757">
                  <c:v>17.573946374992374</c:v>
                </c:pt>
                <c:pt idx="1758">
                  <c:v>17.583947375009302</c:v>
                </c:pt>
                <c:pt idx="1759">
                  <c:v>17.593947375018615</c:v>
                </c:pt>
                <c:pt idx="1760">
                  <c:v>17.603948375006439</c:v>
                </c:pt>
                <c:pt idx="1761">
                  <c:v>17.613948375015752</c:v>
                </c:pt>
                <c:pt idx="1762">
                  <c:v>17.623949375003576</c:v>
                </c:pt>
                <c:pt idx="1763">
                  <c:v>17.63394937501289</c:v>
                </c:pt>
                <c:pt idx="1764">
                  <c:v>17.643950375000713</c:v>
                </c:pt>
                <c:pt idx="1765">
                  <c:v>17.653950375010027</c:v>
                </c:pt>
                <c:pt idx="1766">
                  <c:v>17.663951374997851</c:v>
                </c:pt>
                <c:pt idx="1767">
                  <c:v>17.673951375007164</c:v>
                </c:pt>
                <c:pt idx="1768">
                  <c:v>17.683952374994988</c:v>
                </c:pt>
                <c:pt idx="1769">
                  <c:v>17.693952375004301</c:v>
                </c:pt>
                <c:pt idx="1770">
                  <c:v>17.703953374992125</c:v>
                </c:pt>
                <c:pt idx="1771">
                  <c:v>17.713953375001438</c:v>
                </c:pt>
                <c:pt idx="1772">
                  <c:v>17.723954375018366</c:v>
                </c:pt>
                <c:pt idx="1773">
                  <c:v>17.733954374998575</c:v>
                </c:pt>
                <c:pt idx="1774">
                  <c:v>17.743955375015503</c:v>
                </c:pt>
                <c:pt idx="1775">
                  <c:v>17.753955374995712</c:v>
                </c:pt>
                <c:pt idx="1776">
                  <c:v>17.76395637501264</c:v>
                </c:pt>
                <c:pt idx="1777">
                  <c:v>17.773956374992849</c:v>
                </c:pt>
                <c:pt idx="1778">
                  <c:v>17.783957375009777</c:v>
                </c:pt>
                <c:pt idx="1779">
                  <c:v>17.793957374989986</c:v>
                </c:pt>
                <c:pt idx="1780">
                  <c:v>17.803958375006914</c:v>
                </c:pt>
                <c:pt idx="1781">
                  <c:v>17.813958375016227</c:v>
                </c:pt>
                <c:pt idx="1782">
                  <c:v>17.823959375004051</c:v>
                </c:pt>
                <c:pt idx="1783">
                  <c:v>17.833959375013364</c:v>
                </c:pt>
                <c:pt idx="1784">
                  <c:v>17.843960375001188</c:v>
                </c:pt>
                <c:pt idx="1785">
                  <c:v>17.853960375010502</c:v>
                </c:pt>
                <c:pt idx="1786">
                  <c:v>17.863961374998325</c:v>
                </c:pt>
                <c:pt idx="1787">
                  <c:v>17.873961375007639</c:v>
                </c:pt>
                <c:pt idx="1788">
                  <c:v>17.883962374995463</c:v>
                </c:pt>
                <c:pt idx="1789">
                  <c:v>17.893962375004776</c:v>
                </c:pt>
                <c:pt idx="1790">
                  <c:v>17.9039633749926</c:v>
                </c:pt>
                <c:pt idx="1791">
                  <c:v>17.913963375001913</c:v>
                </c:pt>
                <c:pt idx="1792">
                  <c:v>17.923964374989737</c:v>
                </c:pt>
                <c:pt idx="1793">
                  <c:v>17.933965375006665</c:v>
                </c:pt>
                <c:pt idx="1794">
                  <c:v>17.943965375015978</c:v>
                </c:pt>
                <c:pt idx="1795">
                  <c:v>17.953965374996187</c:v>
                </c:pt>
                <c:pt idx="1796">
                  <c:v>17.963966375013115</c:v>
                </c:pt>
                <c:pt idx="1797">
                  <c:v>17.973967375000939</c:v>
                </c:pt>
                <c:pt idx="1798">
                  <c:v>17.983967375010252</c:v>
                </c:pt>
                <c:pt idx="1799">
                  <c:v>17.993967374990461</c:v>
                </c:pt>
                <c:pt idx="1800">
                  <c:v>18.003968375007389</c:v>
                </c:pt>
                <c:pt idx="1801">
                  <c:v>18.013968375016702</c:v>
                </c:pt>
                <c:pt idx="1802">
                  <c:v>18.023969375004526</c:v>
                </c:pt>
                <c:pt idx="1803">
                  <c:v>18.033969375013839</c:v>
                </c:pt>
                <c:pt idx="1804">
                  <c:v>18.043970375001663</c:v>
                </c:pt>
                <c:pt idx="1805">
                  <c:v>18.053971375018591</c:v>
                </c:pt>
                <c:pt idx="1806">
                  <c:v>18.0639713749988</c:v>
                </c:pt>
                <c:pt idx="1807">
                  <c:v>18.073972375015728</c:v>
                </c:pt>
                <c:pt idx="1808">
                  <c:v>18.083972374995938</c:v>
                </c:pt>
                <c:pt idx="1809">
                  <c:v>18.093973375012865</c:v>
                </c:pt>
                <c:pt idx="1810">
                  <c:v>18.103973374993075</c:v>
                </c:pt>
                <c:pt idx="1811">
                  <c:v>18.113974375010002</c:v>
                </c:pt>
                <c:pt idx="1812">
                  <c:v>18.123974374990212</c:v>
                </c:pt>
                <c:pt idx="1813">
                  <c:v>18.13397537500714</c:v>
                </c:pt>
                <c:pt idx="1814">
                  <c:v>18.143975375016453</c:v>
                </c:pt>
                <c:pt idx="1815">
                  <c:v>18.153976375004277</c:v>
                </c:pt>
                <c:pt idx="1816">
                  <c:v>18.16397637501359</c:v>
                </c:pt>
                <c:pt idx="1817">
                  <c:v>18.173977375001414</c:v>
                </c:pt>
                <c:pt idx="1818">
                  <c:v>18.183977375010727</c:v>
                </c:pt>
                <c:pt idx="1819">
                  <c:v>18.193978374998551</c:v>
                </c:pt>
                <c:pt idx="1820">
                  <c:v>18.203978375007864</c:v>
                </c:pt>
                <c:pt idx="1821">
                  <c:v>18.213979374995688</c:v>
                </c:pt>
                <c:pt idx="1822">
                  <c:v>18.223979375005001</c:v>
                </c:pt>
                <c:pt idx="1823">
                  <c:v>18.233980374992825</c:v>
                </c:pt>
                <c:pt idx="1824">
                  <c:v>18.243980375002138</c:v>
                </c:pt>
                <c:pt idx="1825">
                  <c:v>18.253981374989962</c:v>
                </c:pt>
                <c:pt idx="1826">
                  <c:v>18.263981374999275</c:v>
                </c:pt>
                <c:pt idx="1827">
                  <c:v>18.273982375016203</c:v>
                </c:pt>
                <c:pt idx="1828">
                  <c:v>18.283982374996413</c:v>
                </c:pt>
                <c:pt idx="1829">
                  <c:v>18.29398337501334</c:v>
                </c:pt>
                <c:pt idx="1830">
                  <c:v>18.30398337499355</c:v>
                </c:pt>
                <c:pt idx="1831">
                  <c:v>18.313984375010477</c:v>
                </c:pt>
                <c:pt idx="1832">
                  <c:v>18.323984374990687</c:v>
                </c:pt>
                <c:pt idx="1833">
                  <c:v>18.333985375007614</c:v>
                </c:pt>
                <c:pt idx="1834">
                  <c:v>18.343985375016928</c:v>
                </c:pt>
                <c:pt idx="1835">
                  <c:v>18.353986375004752</c:v>
                </c:pt>
                <c:pt idx="1836">
                  <c:v>18.363986375014065</c:v>
                </c:pt>
                <c:pt idx="1837">
                  <c:v>18.373987375001889</c:v>
                </c:pt>
                <c:pt idx="1838">
                  <c:v>18.383987375011202</c:v>
                </c:pt>
                <c:pt idx="1839">
                  <c:v>18.393988374999026</c:v>
                </c:pt>
                <c:pt idx="1840">
                  <c:v>18.403988375008339</c:v>
                </c:pt>
                <c:pt idx="1841">
                  <c:v>18.413989374996163</c:v>
                </c:pt>
                <c:pt idx="1842">
                  <c:v>18.423989458329743</c:v>
                </c:pt>
                <c:pt idx="1843">
                  <c:v>18.43399045834667</c:v>
                </c:pt>
                <c:pt idx="1844">
                  <c:v>18.44399045832688</c:v>
                </c:pt>
                <c:pt idx="1845">
                  <c:v>18.453991458343808</c:v>
                </c:pt>
                <c:pt idx="1846">
                  <c:v>18.463991458324017</c:v>
                </c:pt>
                <c:pt idx="1847">
                  <c:v>18.473992458340945</c:v>
                </c:pt>
                <c:pt idx="1848">
                  <c:v>18.483992458350258</c:v>
                </c:pt>
                <c:pt idx="1849">
                  <c:v>18.493993458338082</c:v>
                </c:pt>
                <c:pt idx="1850">
                  <c:v>18.503993458347395</c:v>
                </c:pt>
                <c:pt idx="1851">
                  <c:v>18.513994458335219</c:v>
                </c:pt>
                <c:pt idx="1852">
                  <c:v>18.523994458344532</c:v>
                </c:pt>
                <c:pt idx="1853">
                  <c:v>18.533995458332356</c:v>
                </c:pt>
                <c:pt idx="1854">
                  <c:v>18.543995458341669</c:v>
                </c:pt>
                <c:pt idx="1855">
                  <c:v>18.553996458329493</c:v>
                </c:pt>
                <c:pt idx="1856">
                  <c:v>18.563996458338806</c:v>
                </c:pt>
                <c:pt idx="1857">
                  <c:v>18.57399745832663</c:v>
                </c:pt>
                <c:pt idx="1858">
                  <c:v>18.583997458335944</c:v>
                </c:pt>
                <c:pt idx="1859">
                  <c:v>18.593998458323767</c:v>
                </c:pt>
                <c:pt idx="1860">
                  <c:v>18.603998458333081</c:v>
                </c:pt>
                <c:pt idx="1861">
                  <c:v>18.613999458350008</c:v>
                </c:pt>
                <c:pt idx="1862">
                  <c:v>18.623999458330218</c:v>
                </c:pt>
                <c:pt idx="1863">
                  <c:v>18.634000458347145</c:v>
                </c:pt>
                <c:pt idx="1864">
                  <c:v>18.644000458327355</c:v>
                </c:pt>
                <c:pt idx="1865">
                  <c:v>18.654001458344283</c:v>
                </c:pt>
                <c:pt idx="1866">
                  <c:v>18.664001458324492</c:v>
                </c:pt>
                <c:pt idx="1867">
                  <c:v>18.67400245834142</c:v>
                </c:pt>
                <c:pt idx="1868">
                  <c:v>18.684002458350733</c:v>
                </c:pt>
                <c:pt idx="1869">
                  <c:v>18.694003458338557</c:v>
                </c:pt>
                <c:pt idx="1870">
                  <c:v>18.70400345834787</c:v>
                </c:pt>
                <c:pt idx="1871">
                  <c:v>18.714004458335694</c:v>
                </c:pt>
                <c:pt idx="1872">
                  <c:v>18.724004458345007</c:v>
                </c:pt>
                <c:pt idx="1873">
                  <c:v>18.734005458332831</c:v>
                </c:pt>
                <c:pt idx="1874">
                  <c:v>18.744005458342144</c:v>
                </c:pt>
                <c:pt idx="1875">
                  <c:v>18.754006458329968</c:v>
                </c:pt>
                <c:pt idx="1876">
                  <c:v>18.764006458339281</c:v>
                </c:pt>
                <c:pt idx="1877">
                  <c:v>18.774007458327105</c:v>
                </c:pt>
                <c:pt idx="1878">
                  <c:v>18.784007458336418</c:v>
                </c:pt>
                <c:pt idx="1879">
                  <c:v>18.794008458324242</c:v>
                </c:pt>
                <c:pt idx="1880">
                  <c:v>18.804008458333556</c:v>
                </c:pt>
                <c:pt idx="1881">
                  <c:v>18.814009458350483</c:v>
                </c:pt>
                <c:pt idx="1882">
                  <c:v>18.824009458330693</c:v>
                </c:pt>
                <c:pt idx="1883">
                  <c:v>18.83401045834762</c:v>
                </c:pt>
                <c:pt idx="1884">
                  <c:v>18.84401045832783</c:v>
                </c:pt>
                <c:pt idx="1885">
                  <c:v>18.854011458344758</c:v>
                </c:pt>
                <c:pt idx="1886">
                  <c:v>18.864011458324967</c:v>
                </c:pt>
                <c:pt idx="1887">
                  <c:v>18.874012458341895</c:v>
                </c:pt>
                <c:pt idx="1888">
                  <c:v>18.884012458351208</c:v>
                </c:pt>
                <c:pt idx="1889">
                  <c:v>18.894013458339032</c:v>
                </c:pt>
                <c:pt idx="1890">
                  <c:v>18.904013458348345</c:v>
                </c:pt>
                <c:pt idx="1891">
                  <c:v>18.914014458336169</c:v>
                </c:pt>
                <c:pt idx="1892">
                  <c:v>18.924014458345482</c:v>
                </c:pt>
                <c:pt idx="1893">
                  <c:v>18.934015458333306</c:v>
                </c:pt>
                <c:pt idx="1894">
                  <c:v>18.944015458342619</c:v>
                </c:pt>
                <c:pt idx="1895">
                  <c:v>18.954016458330443</c:v>
                </c:pt>
                <c:pt idx="1896">
                  <c:v>18.964016458339756</c:v>
                </c:pt>
                <c:pt idx="1897">
                  <c:v>18.97401745832758</c:v>
                </c:pt>
                <c:pt idx="1898">
                  <c:v>18.984017458336893</c:v>
                </c:pt>
                <c:pt idx="1899">
                  <c:v>18.994018458324717</c:v>
                </c:pt>
                <c:pt idx="1900">
                  <c:v>19.004018458334031</c:v>
                </c:pt>
                <c:pt idx="1901">
                  <c:v>19.014019458350958</c:v>
                </c:pt>
                <c:pt idx="1902">
                  <c:v>19.024019458331168</c:v>
                </c:pt>
                <c:pt idx="1903">
                  <c:v>19.034020458348095</c:v>
                </c:pt>
                <c:pt idx="1904">
                  <c:v>19.044020458328305</c:v>
                </c:pt>
                <c:pt idx="1905">
                  <c:v>19.054021458345233</c:v>
                </c:pt>
                <c:pt idx="1906">
                  <c:v>19.064021458325442</c:v>
                </c:pt>
                <c:pt idx="1907">
                  <c:v>19.07402245834237</c:v>
                </c:pt>
                <c:pt idx="1908">
                  <c:v>19.084022458351683</c:v>
                </c:pt>
                <c:pt idx="1909">
                  <c:v>19.094023458339507</c:v>
                </c:pt>
                <c:pt idx="1910">
                  <c:v>19.10402345834882</c:v>
                </c:pt>
                <c:pt idx="1911">
                  <c:v>19.114024458336644</c:v>
                </c:pt>
                <c:pt idx="1912">
                  <c:v>19.124024458345957</c:v>
                </c:pt>
                <c:pt idx="1913">
                  <c:v>19.134025458333781</c:v>
                </c:pt>
                <c:pt idx="1914">
                  <c:v>19.144025458343094</c:v>
                </c:pt>
                <c:pt idx="1915">
                  <c:v>19.154026458330918</c:v>
                </c:pt>
                <c:pt idx="1916">
                  <c:v>19.164026458340231</c:v>
                </c:pt>
                <c:pt idx="1917">
                  <c:v>19.174027458328055</c:v>
                </c:pt>
                <c:pt idx="1918">
                  <c:v>19.184027458337368</c:v>
                </c:pt>
                <c:pt idx="1919">
                  <c:v>19.194028458325192</c:v>
                </c:pt>
                <c:pt idx="1920">
                  <c:v>19.204028458334506</c:v>
                </c:pt>
                <c:pt idx="1921">
                  <c:v>19.214029458351433</c:v>
                </c:pt>
                <c:pt idx="1922">
                  <c:v>19.224029458331643</c:v>
                </c:pt>
                <c:pt idx="1923">
                  <c:v>19.23403045834857</c:v>
                </c:pt>
                <c:pt idx="1924">
                  <c:v>19.24403045832878</c:v>
                </c:pt>
                <c:pt idx="1925">
                  <c:v>19.254031458345708</c:v>
                </c:pt>
                <c:pt idx="1926">
                  <c:v>19.264031458325917</c:v>
                </c:pt>
                <c:pt idx="1927">
                  <c:v>19.274032458342845</c:v>
                </c:pt>
                <c:pt idx="1928">
                  <c:v>19.284032458323054</c:v>
                </c:pt>
                <c:pt idx="1929">
                  <c:v>19.294033458339982</c:v>
                </c:pt>
                <c:pt idx="1930">
                  <c:v>19.304033458349295</c:v>
                </c:pt>
                <c:pt idx="1931">
                  <c:v>19.314034458337119</c:v>
                </c:pt>
                <c:pt idx="1932">
                  <c:v>19.324034458346432</c:v>
                </c:pt>
                <c:pt idx="1933">
                  <c:v>19.334035458334256</c:v>
                </c:pt>
                <c:pt idx="1934">
                  <c:v>19.344035458343569</c:v>
                </c:pt>
                <c:pt idx="1935">
                  <c:v>19.354036458331393</c:v>
                </c:pt>
                <c:pt idx="1936">
                  <c:v>19.364036458340706</c:v>
                </c:pt>
                <c:pt idx="1937">
                  <c:v>19.37403745832853</c:v>
                </c:pt>
                <c:pt idx="1938">
                  <c:v>19.384037458337843</c:v>
                </c:pt>
                <c:pt idx="1939">
                  <c:v>19.394038458325667</c:v>
                </c:pt>
                <c:pt idx="1940">
                  <c:v>19.404038458334981</c:v>
                </c:pt>
                <c:pt idx="1941">
                  <c:v>19.414039458351908</c:v>
                </c:pt>
                <c:pt idx="1942">
                  <c:v>19.424040125013562</c:v>
                </c:pt>
                <c:pt idx="1943">
                  <c:v>19.434041125001386</c:v>
                </c:pt>
                <c:pt idx="1944">
                  <c:v>19.444042125018314</c:v>
                </c:pt>
                <c:pt idx="1945">
                  <c:v>19.454042124998523</c:v>
                </c:pt>
                <c:pt idx="1946">
                  <c:v>19.464043125015451</c:v>
                </c:pt>
                <c:pt idx="1947">
                  <c:v>19.47404312499566</c:v>
                </c:pt>
                <c:pt idx="1948">
                  <c:v>19.484044125012588</c:v>
                </c:pt>
                <c:pt idx="1949">
                  <c:v>19.494044124992797</c:v>
                </c:pt>
                <c:pt idx="1950">
                  <c:v>19.504045125009725</c:v>
                </c:pt>
                <c:pt idx="1951">
                  <c:v>19.514045124989934</c:v>
                </c:pt>
                <c:pt idx="1952">
                  <c:v>19.524046125006862</c:v>
                </c:pt>
                <c:pt idx="1953">
                  <c:v>19.534046125016175</c:v>
                </c:pt>
                <c:pt idx="1954">
                  <c:v>19.544047125003999</c:v>
                </c:pt>
                <c:pt idx="1955">
                  <c:v>19.554047125013312</c:v>
                </c:pt>
                <c:pt idx="1956">
                  <c:v>19.564048125001136</c:v>
                </c:pt>
                <c:pt idx="1957">
                  <c:v>19.574048125010449</c:v>
                </c:pt>
                <c:pt idx="1958">
                  <c:v>19.584049124998273</c:v>
                </c:pt>
                <c:pt idx="1959">
                  <c:v>19.594049125007587</c:v>
                </c:pt>
                <c:pt idx="1960">
                  <c:v>19.60405012499541</c:v>
                </c:pt>
                <c:pt idx="1961">
                  <c:v>19.614050125004724</c:v>
                </c:pt>
                <c:pt idx="1962">
                  <c:v>19.624051124992548</c:v>
                </c:pt>
                <c:pt idx="1963">
                  <c:v>19.634051125001861</c:v>
                </c:pt>
                <c:pt idx="1964">
                  <c:v>19.644052124989685</c:v>
                </c:pt>
                <c:pt idx="1965">
                  <c:v>19.654052124998998</c:v>
                </c:pt>
                <c:pt idx="1966">
                  <c:v>19.664053125015926</c:v>
                </c:pt>
                <c:pt idx="1967">
                  <c:v>19.674053124996135</c:v>
                </c:pt>
                <c:pt idx="1968">
                  <c:v>19.684054125013063</c:v>
                </c:pt>
                <c:pt idx="1969">
                  <c:v>19.694054124993272</c:v>
                </c:pt>
                <c:pt idx="1970">
                  <c:v>19.7040551250102</c:v>
                </c:pt>
                <c:pt idx="1971">
                  <c:v>19.714055124990409</c:v>
                </c:pt>
                <c:pt idx="1972">
                  <c:v>19.724056125007337</c:v>
                </c:pt>
                <c:pt idx="1973">
                  <c:v>19.73405612501665</c:v>
                </c:pt>
                <c:pt idx="1974">
                  <c:v>19.744057125004474</c:v>
                </c:pt>
                <c:pt idx="1975">
                  <c:v>19.754057125013787</c:v>
                </c:pt>
                <c:pt idx="1976">
                  <c:v>19.764058125001611</c:v>
                </c:pt>
                <c:pt idx="1977">
                  <c:v>19.774058125010924</c:v>
                </c:pt>
                <c:pt idx="1978">
                  <c:v>19.784059124998748</c:v>
                </c:pt>
                <c:pt idx="1979">
                  <c:v>19.794059125008062</c:v>
                </c:pt>
                <c:pt idx="1980">
                  <c:v>19.804060124995885</c:v>
                </c:pt>
                <c:pt idx="1981">
                  <c:v>19.814060125005199</c:v>
                </c:pt>
                <c:pt idx="1982">
                  <c:v>19.824061124993023</c:v>
                </c:pt>
                <c:pt idx="1983">
                  <c:v>19.834061125002336</c:v>
                </c:pt>
                <c:pt idx="1984">
                  <c:v>19.84406212499016</c:v>
                </c:pt>
                <c:pt idx="1985">
                  <c:v>19.854062124999473</c:v>
                </c:pt>
                <c:pt idx="1986">
                  <c:v>19.864063125016401</c:v>
                </c:pt>
                <c:pt idx="1987">
                  <c:v>19.87406312499661</c:v>
                </c:pt>
                <c:pt idx="1988">
                  <c:v>19.884064125013538</c:v>
                </c:pt>
                <c:pt idx="1989">
                  <c:v>19.894064124993747</c:v>
                </c:pt>
                <c:pt idx="1990">
                  <c:v>19.904065125010675</c:v>
                </c:pt>
                <c:pt idx="1991">
                  <c:v>19.914065124990884</c:v>
                </c:pt>
                <c:pt idx="1992">
                  <c:v>19.924066125007812</c:v>
                </c:pt>
                <c:pt idx="1993">
                  <c:v>19.934066125017125</c:v>
                </c:pt>
                <c:pt idx="1994">
                  <c:v>19.944067125004949</c:v>
                </c:pt>
                <c:pt idx="1995">
                  <c:v>19.954067125014262</c:v>
                </c:pt>
                <c:pt idx="1996">
                  <c:v>19.964068125002086</c:v>
                </c:pt>
                <c:pt idx="1997">
                  <c:v>19.974068125011399</c:v>
                </c:pt>
                <c:pt idx="1998">
                  <c:v>19.984069124999223</c:v>
                </c:pt>
                <c:pt idx="1999">
                  <c:v>19.994069125008537</c:v>
                </c:pt>
                <c:pt idx="2000">
                  <c:v>20.00407012499636</c:v>
                </c:pt>
                <c:pt idx="2001">
                  <c:v>20.014070125005674</c:v>
                </c:pt>
                <c:pt idx="2002">
                  <c:v>20.024071124993498</c:v>
                </c:pt>
                <c:pt idx="2003">
                  <c:v>20.034071125002811</c:v>
                </c:pt>
                <c:pt idx="2004">
                  <c:v>20.044072124990635</c:v>
                </c:pt>
                <c:pt idx="2005">
                  <c:v>20.054072124999948</c:v>
                </c:pt>
                <c:pt idx="2006">
                  <c:v>20.064073125016876</c:v>
                </c:pt>
                <c:pt idx="2007">
                  <c:v>20.074073124997085</c:v>
                </c:pt>
                <c:pt idx="2008">
                  <c:v>20.084074125014013</c:v>
                </c:pt>
                <c:pt idx="2009">
                  <c:v>20.094074124994222</c:v>
                </c:pt>
                <c:pt idx="2010">
                  <c:v>20.10407512501115</c:v>
                </c:pt>
                <c:pt idx="2011">
                  <c:v>20.114075124991359</c:v>
                </c:pt>
                <c:pt idx="2012">
                  <c:v>20.124076125008287</c:v>
                </c:pt>
                <c:pt idx="2013">
                  <c:v>20.134077124996111</c:v>
                </c:pt>
                <c:pt idx="2014">
                  <c:v>20.144077125005424</c:v>
                </c:pt>
                <c:pt idx="2015">
                  <c:v>20.154078124993248</c:v>
                </c:pt>
                <c:pt idx="2016">
                  <c:v>20.164078125002561</c:v>
                </c:pt>
                <c:pt idx="2017">
                  <c:v>20.174079124990385</c:v>
                </c:pt>
                <c:pt idx="2018">
                  <c:v>20.184079124999698</c:v>
                </c:pt>
                <c:pt idx="2019">
                  <c:v>20.194080125016626</c:v>
                </c:pt>
                <c:pt idx="2020">
                  <c:v>20.204080124996835</c:v>
                </c:pt>
                <c:pt idx="2021">
                  <c:v>20.214081125013763</c:v>
                </c:pt>
                <c:pt idx="2022">
                  <c:v>20.224081124993972</c:v>
                </c:pt>
                <c:pt idx="2023">
                  <c:v>20.2340821250109</c:v>
                </c:pt>
                <c:pt idx="2024">
                  <c:v>20.24408212499111</c:v>
                </c:pt>
                <c:pt idx="2025">
                  <c:v>20.254083125008037</c:v>
                </c:pt>
                <c:pt idx="2026">
                  <c:v>20.264083125017351</c:v>
                </c:pt>
                <c:pt idx="2027">
                  <c:v>20.274084125005174</c:v>
                </c:pt>
                <c:pt idx="2028">
                  <c:v>20.284084125014488</c:v>
                </c:pt>
                <c:pt idx="2029">
                  <c:v>20.294085125002312</c:v>
                </c:pt>
                <c:pt idx="2030">
                  <c:v>20.304085125011625</c:v>
                </c:pt>
                <c:pt idx="2031">
                  <c:v>20.314086124999449</c:v>
                </c:pt>
                <c:pt idx="2032">
                  <c:v>20.324086125008762</c:v>
                </c:pt>
                <c:pt idx="2033">
                  <c:v>20.334087124996586</c:v>
                </c:pt>
                <c:pt idx="2034">
                  <c:v>20.344087125005899</c:v>
                </c:pt>
                <c:pt idx="2035">
                  <c:v>20.354088124993723</c:v>
                </c:pt>
                <c:pt idx="2036">
                  <c:v>20.364088125003036</c:v>
                </c:pt>
                <c:pt idx="2037">
                  <c:v>20.37408912499086</c:v>
                </c:pt>
                <c:pt idx="2038">
                  <c:v>20.384089125000173</c:v>
                </c:pt>
                <c:pt idx="2039">
                  <c:v>20.394090125017101</c:v>
                </c:pt>
                <c:pt idx="2040">
                  <c:v>20.40409012499731</c:v>
                </c:pt>
                <c:pt idx="2041">
                  <c:v>20.414091125014238</c:v>
                </c:pt>
                <c:pt idx="2042">
                  <c:v>20.424090749991592</c:v>
                </c:pt>
                <c:pt idx="2043">
                  <c:v>20.43409175000852</c:v>
                </c:pt>
                <c:pt idx="2044">
                  <c:v>20.444091750017833</c:v>
                </c:pt>
                <c:pt idx="2045">
                  <c:v>20.454092750005657</c:v>
                </c:pt>
                <c:pt idx="2046">
                  <c:v>20.46409275001497</c:v>
                </c:pt>
                <c:pt idx="2047">
                  <c:v>20.474093750002794</c:v>
                </c:pt>
                <c:pt idx="2048">
                  <c:v>20.484093750012107</c:v>
                </c:pt>
                <c:pt idx="2049">
                  <c:v>20.494094749999931</c:v>
                </c:pt>
                <c:pt idx="2050">
                  <c:v>20.504094750009244</c:v>
                </c:pt>
                <c:pt idx="2051">
                  <c:v>20.514095749997068</c:v>
                </c:pt>
                <c:pt idx="2052">
                  <c:v>20.524095750006381</c:v>
                </c:pt>
                <c:pt idx="2053">
                  <c:v>20.534096749994205</c:v>
                </c:pt>
                <c:pt idx="2054">
                  <c:v>20.544096750003519</c:v>
                </c:pt>
                <c:pt idx="2055">
                  <c:v>20.554097749991342</c:v>
                </c:pt>
                <c:pt idx="2056">
                  <c:v>20.564097750000656</c:v>
                </c:pt>
                <c:pt idx="2057">
                  <c:v>20.574098750017583</c:v>
                </c:pt>
                <c:pt idx="2058">
                  <c:v>20.584098749997793</c:v>
                </c:pt>
                <c:pt idx="2059">
                  <c:v>20.59409975001472</c:v>
                </c:pt>
                <c:pt idx="2060">
                  <c:v>20.60409974999493</c:v>
                </c:pt>
                <c:pt idx="2061">
                  <c:v>20.614100750011858</c:v>
                </c:pt>
                <c:pt idx="2062">
                  <c:v>20.624100749992067</c:v>
                </c:pt>
                <c:pt idx="2063">
                  <c:v>20.634101750008995</c:v>
                </c:pt>
                <c:pt idx="2064">
                  <c:v>20.644101750018308</c:v>
                </c:pt>
                <c:pt idx="2065">
                  <c:v>20.654102750006132</c:v>
                </c:pt>
                <c:pt idx="2066">
                  <c:v>20.664102750015445</c:v>
                </c:pt>
                <c:pt idx="2067">
                  <c:v>20.674103750003269</c:v>
                </c:pt>
                <c:pt idx="2068">
                  <c:v>20.684104749991093</c:v>
                </c:pt>
                <c:pt idx="2069">
                  <c:v>20.694104750000406</c:v>
                </c:pt>
                <c:pt idx="2070">
                  <c:v>20.704105750017334</c:v>
                </c:pt>
                <c:pt idx="2071">
                  <c:v>20.714105749997543</c:v>
                </c:pt>
                <c:pt idx="2072">
                  <c:v>20.724106750014471</c:v>
                </c:pt>
                <c:pt idx="2073">
                  <c:v>20.73410674999468</c:v>
                </c:pt>
                <c:pt idx="2074">
                  <c:v>20.744107750011608</c:v>
                </c:pt>
                <c:pt idx="2075">
                  <c:v>20.754107749991817</c:v>
                </c:pt>
                <c:pt idx="2076">
                  <c:v>20.764108750008745</c:v>
                </c:pt>
                <c:pt idx="2077">
                  <c:v>20.774108750018058</c:v>
                </c:pt>
                <c:pt idx="2078">
                  <c:v>20.784109750005882</c:v>
                </c:pt>
                <c:pt idx="2079">
                  <c:v>20.794109750015195</c:v>
                </c:pt>
                <c:pt idx="2080">
                  <c:v>20.804110750003019</c:v>
                </c:pt>
                <c:pt idx="2081">
                  <c:v>20.814110750012333</c:v>
                </c:pt>
                <c:pt idx="2082">
                  <c:v>20.824111750000156</c:v>
                </c:pt>
                <c:pt idx="2083">
                  <c:v>20.83411175000947</c:v>
                </c:pt>
                <c:pt idx="2084">
                  <c:v>20.844112749997294</c:v>
                </c:pt>
                <c:pt idx="2085">
                  <c:v>20.854112750006607</c:v>
                </c:pt>
                <c:pt idx="2086">
                  <c:v>20.864113749994431</c:v>
                </c:pt>
                <c:pt idx="2087">
                  <c:v>20.874113750003744</c:v>
                </c:pt>
                <c:pt idx="2088">
                  <c:v>20.884114749991568</c:v>
                </c:pt>
                <c:pt idx="2089">
                  <c:v>20.894114750000881</c:v>
                </c:pt>
                <c:pt idx="2090">
                  <c:v>20.904115750017809</c:v>
                </c:pt>
                <c:pt idx="2091">
                  <c:v>20.914115749998018</c:v>
                </c:pt>
                <c:pt idx="2092">
                  <c:v>20.924116750014946</c:v>
                </c:pt>
                <c:pt idx="2093">
                  <c:v>20.934116749995155</c:v>
                </c:pt>
                <c:pt idx="2094">
                  <c:v>20.944117750012083</c:v>
                </c:pt>
                <c:pt idx="2095">
                  <c:v>20.954117749992292</c:v>
                </c:pt>
                <c:pt idx="2096">
                  <c:v>20.96411875000922</c:v>
                </c:pt>
                <c:pt idx="2097">
                  <c:v>20.974118750018533</c:v>
                </c:pt>
                <c:pt idx="2098">
                  <c:v>20.984119750006357</c:v>
                </c:pt>
                <c:pt idx="2099">
                  <c:v>20.99411975001567</c:v>
                </c:pt>
                <c:pt idx="2100">
                  <c:v>21.004120750003494</c:v>
                </c:pt>
                <c:pt idx="2101">
                  <c:v>21.014120750012808</c:v>
                </c:pt>
                <c:pt idx="2102">
                  <c:v>21.024121750000631</c:v>
                </c:pt>
                <c:pt idx="2103">
                  <c:v>21.034121750009945</c:v>
                </c:pt>
                <c:pt idx="2104">
                  <c:v>21.044122749997769</c:v>
                </c:pt>
                <c:pt idx="2105">
                  <c:v>21.054122750007082</c:v>
                </c:pt>
                <c:pt idx="2106">
                  <c:v>21.064123749994906</c:v>
                </c:pt>
                <c:pt idx="2107">
                  <c:v>21.074123750004219</c:v>
                </c:pt>
                <c:pt idx="2108">
                  <c:v>21.084124749992043</c:v>
                </c:pt>
                <c:pt idx="2109">
                  <c:v>21.094124750001356</c:v>
                </c:pt>
                <c:pt idx="2110">
                  <c:v>21.104125750018284</c:v>
                </c:pt>
                <c:pt idx="2111">
                  <c:v>21.114125749998493</c:v>
                </c:pt>
                <c:pt idx="2112">
                  <c:v>21.124126750015421</c:v>
                </c:pt>
                <c:pt idx="2113">
                  <c:v>21.134127750003245</c:v>
                </c:pt>
                <c:pt idx="2114">
                  <c:v>21.144127750012558</c:v>
                </c:pt>
                <c:pt idx="2115">
                  <c:v>21.154128750000382</c:v>
                </c:pt>
                <c:pt idx="2116">
                  <c:v>21.164128750009695</c:v>
                </c:pt>
                <c:pt idx="2117">
                  <c:v>21.174129749997519</c:v>
                </c:pt>
                <c:pt idx="2118">
                  <c:v>21.184129750006832</c:v>
                </c:pt>
                <c:pt idx="2119">
                  <c:v>21.194130749994656</c:v>
                </c:pt>
                <c:pt idx="2120">
                  <c:v>21.204130750003969</c:v>
                </c:pt>
                <c:pt idx="2121">
                  <c:v>21.214131749991793</c:v>
                </c:pt>
                <c:pt idx="2122">
                  <c:v>21.224131750001106</c:v>
                </c:pt>
                <c:pt idx="2123">
                  <c:v>21.234132750018034</c:v>
                </c:pt>
                <c:pt idx="2124">
                  <c:v>21.244132749998244</c:v>
                </c:pt>
                <c:pt idx="2125">
                  <c:v>21.254133750015171</c:v>
                </c:pt>
                <c:pt idx="2126">
                  <c:v>21.264133749995381</c:v>
                </c:pt>
                <c:pt idx="2127">
                  <c:v>21.274134750012308</c:v>
                </c:pt>
                <c:pt idx="2128">
                  <c:v>21.284134749992518</c:v>
                </c:pt>
                <c:pt idx="2129">
                  <c:v>21.294135750009445</c:v>
                </c:pt>
                <c:pt idx="2130">
                  <c:v>21.304135750018759</c:v>
                </c:pt>
                <c:pt idx="2131">
                  <c:v>21.314136750006583</c:v>
                </c:pt>
                <c:pt idx="2132">
                  <c:v>21.324136750015896</c:v>
                </c:pt>
                <c:pt idx="2133">
                  <c:v>21.33413775000372</c:v>
                </c:pt>
                <c:pt idx="2134">
                  <c:v>21.344137750013033</c:v>
                </c:pt>
                <c:pt idx="2135">
                  <c:v>21.354138750000857</c:v>
                </c:pt>
                <c:pt idx="2136">
                  <c:v>21.36413875001017</c:v>
                </c:pt>
                <c:pt idx="2137">
                  <c:v>21.374139749997994</c:v>
                </c:pt>
                <c:pt idx="2138">
                  <c:v>21.384139750007307</c:v>
                </c:pt>
                <c:pt idx="2139">
                  <c:v>21.394140749995131</c:v>
                </c:pt>
                <c:pt idx="2140">
                  <c:v>21.404140750004444</c:v>
                </c:pt>
                <c:pt idx="2141">
                  <c:v>21.414141749992268</c:v>
                </c:pt>
                <c:pt idx="2142">
                  <c:v>21.424141208350193</c:v>
                </c:pt>
                <c:pt idx="2143">
                  <c:v>21.434142208338017</c:v>
                </c:pt>
                <c:pt idx="2144">
                  <c:v>21.44414220834733</c:v>
                </c:pt>
                <c:pt idx="2145">
                  <c:v>21.454143208335154</c:v>
                </c:pt>
                <c:pt idx="2146">
                  <c:v>21.464143208344467</c:v>
                </c:pt>
                <c:pt idx="2147">
                  <c:v>21.474144208332291</c:v>
                </c:pt>
                <c:pt idx="2148">
                  <c:v>21.484144208341604</c:v>
                </c:pt>
                <c:pt idx="2149">
                  <c:v>21.494145208329428</c:v>
                </c:pt>
                <c:pt idx="2150">
                  <c:v>21.504145208338741</c:v>
                </c:pt>
                <c:pt idx="2151">
                  <c:v>21.514146208326565</c:v>
                </c:pt>
                <c:pt idx="2152">
                  <c:v>21.524146208335878</c:v>
                </c:pt>
                <c:pt idx="2153">
                  <c:v>21.534147208323702</c:v>
                </c:pt>
                <c:pt idx="2154">
                  <c:v>21.54414820834063</c:v>
                </c:pt>
                <c:pt idx="2155">
                  <c:v>21.554148208349943</c:v>
                </c:pt>
                <c:pt idx="2156">
                  <c:v>21.564149208337767</c:v>
                </c:pt>
                <c:pt idx="2157">
                  <c:v>21.57414920834708</c:v>
                </c:pt>
                <c:pt idx="2158">
                  <c:v>21.584150208334904</c:v>
                </c:pt>
                <c:pt idx="2159">
                  <c:v>21.594150208344217</c:v>
                </c:pt>
                <c:pt idx="2160">
                  <c:v>21.604151208332041</c:v>
                </c:pt>
                <c:pt idx="2161">
                  <c:v>21.614151208341355</c:v>
                </c:pt>
                <c:pt idx="2162">
                  <c:v>21.624152208329178</c:v>
                </c:pt>
                <c:pt idx="2163">
                  <c:v>21.634152208338492</c:v>
                </c:pt>
                <c:pt idx="2164">
                  <c:v>21.644153208326316</c:v>
                </c:pt>
                <c:pt idx="2165">
                  <c:v>21.654153208335629</c:v>
                </c:pt>
                <c:pt idx="2166">
                  <c:v>21.664154208323453</c:v>
                </c:pt>
                <c:pt idx="2167">
                  <c:v>21.674154208332766</c:v>
                </c:pt>
                <c:pt idx="2168">
                  <c:v>21.684155208349694</c:v>
                </c:pt>
                <c:pt idx="2169">
                  <c:v>21.694155208329903</c:v>
                </c:pt>
                <c:pt idx="2170">
                  <c:v>21.704156208346831</c:v>
                </c:pt>
                <c:pt idx="2171">
                  <c:v>21.71415620832704</c:v>
                </c:pt>
                <c:pt idx="2172">
                  <c:v>21.724157208343968</c:v>
                </c:pt>
                <c:pt idx="2173">
                  <c:v>21.734157208324177</c:v>
                </c:pt>
                <c:pt idx="2174">
                  <c:v>21.744158208341105</c:v>
                </c:pt>
                <c:pt idx="2175">
                  <c:v>21.754158208350418</c:v>
                </c:pt>
                <c:pt idx="2176">
                  <c:v>21.764159208338242</c:v>
                </c:pt>
                <c:pt idx="2177">
                  <c:v>21.774159208347555</c:v>
                </c:pt>
                <c:pt idx="2178">
                  <c:v>21.784160208335379</c:v>
                </c:pt>
                <c:pt idx="2179">
                  <c:v>21.794160208344692</c:v>
                </c:pt>
                <c:pt idx="2180">
                  <c:v>21.804161208332516</c:v>
                </c:pt>
                <c:pt idx="2181">
                  <c:v>21.814161208341829</c:v>
                </c:pt>
                <c:pt idx="2182">
                  <c:v>21.824162208329653</c:v>
                </c:pt>
                <c:pt idx="2183">
                  <c:v>21.834162208338967</c:v>
                </c:pt>
                <c:pt idx="2184">
                  <c:v>21.84416320832679</c:v>
                </c:pt>
                <c:pt idx="2185">
                  <c:v>21.854163208336104</c:v>
                </c:pt>
                <c:pt idx="2186">
                  <c:v>21.864164208323928</c:v>
                </c:pt>
                <c:pt idx="2187">
                  <c:v>21.874164208333241</c:v>
                </c:pt>
                <c:pt idx="2188">
                  <c:v>21.884165208350169</c:v>
                </c:pt>
                <c:pt idx="2189">
                  <c:v>21.894165208330378</c:v>
                </c:pt>
                <c:pt idx="2190">
                  <c:v>21.904166208347306</c:v>
                </c:pt>
                <c:pt idx="2191">
                  <c:v>21.91416720833513</c:v>
                </c:pt>
                <c:pt idx="2192">
                  <c:v>21.924167208344443</c:v>
                </c:pt>
                <c:pt idx="2193">
                  <c:v>21.934168208332267</c:v>
                </c:pt>
                <c:pt idx="2194">
                  <c:v>21.94416820834158</c:v>
                </c:pt>
                <c:pt idx="2195">
                  <c:v>21.954169208329404</c:v>
                </c:pt>
                <c:pt idx="2196">
                  <c:v>21.964169208338717</c:v>
                </c:pt>
                <c:pt idx="2197">
                  <c:v>21.974170208326541</c:v>
                </c:pt>
                <c:pt idx="2198">
                  <c:v>21.984170208335854</c:v>
                </c:pt>
                <c:pt idx="2199">
                  <c:v>21.994171208323678</c:v>
                </c:pt>
                <c:pt idx="2200">
                  <c:v>22.004171208332991</c:v>
                </c:pt>
                <c:pt idx="2201">
                  <c:v>22.014172208349919</c:v>
                </c:pt>
                <c:pt idx="2202">
                  <c:v>22.024172208330128</c:v>
                </c:pt>
                <c:pt idx="2203">
                  <c:v>22.034173208347056</c:v>
                </c:pt>
                <c:pt idx="2204">
                  <c:v>22.044173208327265</c:v>
                </c:pt>
                <c:pt idx="2205">
                  <c:v>22.054174208344193</c:v>
                </c:pt>
                <c:pt idx="2206">
                  <c:v>22.064174208324403</c:v>
                </c:pt>
                <c:pt idx="2207">
                  <c:v>22.07417520834133</c:v>
                </c:pt>
                <c:pt idx="2208">
                  <c:v>22.084175208350644</c:v>
                </c:pt>
                <c:pt idx="2209">
                  <c:v>22.094176208338467</c:v>
                </c:pt>
                <c:pt idx="2210">
                  <c:v>22.104176208347781</c:v>
                </c:pt>
                <c:pt idx="2211">
                  <c:v>22.114177208335605</c:v>
                </c:pt>
                <c:pt idx="2212">
                  <c:v>22.124177208344918</c:v>
                </c:pt>
                <c:pt idx="2213">
                  <c:v>22.134178208332742</c:v>
                </c:pt>
                <c:pt idx="2214">
                  <c:v>22.144178208342055</c:v>
                </c:pt>
                <c:pt idx="2215">
                  <c:v>22.154179208329879</c:v>
                </c:pt>
                <c:pt idx="2216">
                  <c:v>22.164179208339192</c:v>
                </c:pt>
                <c:pt idx="2217">
                  <c:v>22.174180208327016</c:v>
                </c:pt>
                <c:pt idx="2218">
                  <c:v>22.184180208336329</c:v>
                </c:pt>
                <c:pt idx="2219">
                  <c:v>22.194181208324153</c:v>
                </c:pt>
                <c:pt idx="2220">
                  <c:v>22.204181208333466</c:v>
                </c:pt>
                <c:pt idx="2221">
                  <c:v>22.214182208350394</c:v>
                </c:pt>
                <c:pt idx="2222">
                  <c:v>22.224182208330603</c:v>
                </c:pt>
                <c:pt idx="2223">
                  <c:v>22.234183208347531</c:v>
                </c:pt>
                <c:pt idx="2224">
                  <c:v>22.24418320832774</c:v>
                </c:pt>
                <c:pt idx="2225">
                  <c:v>22.254184208344668</c:v>
                </c:pt>
                <c:pt idx="2226">
                  <c:v>22.264185208332492</c:v>
                </c:pt>
                <c:pt idx="2227">
                  <c:v>22.274185208341805</c:v>
                </c:pt>
                <c:pt idx="2228">
                  <c:v>22.284186208329629</c:v>
                </c:pt>
                <c:pt idx="2229">
                  <c:v>22.294186208338942</c:v>
                </c:pt>
                <c:pt idx="2230">
                  <c:v>22.304187208326766</c:v>
                </c:pt>
                <c:pt idx="2231">
                  <c:v>22.314187208336079</c:v>
                </c:pt>
                <c:pt idx="2232">
                  <c:v>22.324188208323903</c:v>
                </c:pt>
                <c:pt idx="2233">
                  <c:v>22.334188208333217</c:v>
                </c:pt>
                <c:pt idx="2234">
                  <c:v>22.344189208350144</c:v>
                </c:pt>
                <c:pt idx="2235">
                  <c:v>22.354189208330354</c:v>
                </c:pt>
                <c:pt idx="2236">
                  <c:v>22.364190208347281</c:v>
                </c:pt>
                <c:pt idx="2237">
                  <c:v>22.374190208327491</c:v>
                </c:pt>
                <c:pt idx="2238">
                  <c:v>22.384191208344419</c:v>
                </c:pt>
                <c:pt idx="2239">
                  <c:v>22.394191208324628</c:v>
                </c:pt>
                <c:pt idx="2240">
                  <c:v>22.404192208341556</c:v>
                </c:pt>
                <c:pt idx="2241">
                  <c:v>22.414192208350869</c:v>
                </c:pt>
                <c:pt idx="2242">
                  <c:v>22.424193958344404</c:v>
                </c:pt>
                <c:pt idx="2243">
                  <c:v>22.434193958324613</c:v>
                </c:pt>
                <c:pt idx="2244">
                  <c:v>22.444194958341541</c:v>
                </c:pt>
                <c:pt idx="2245">
                  <c:v>22.454194958350854</c:v>
                </c:pt>
                <c:pt idx="2246">
                  <c:v>22.464195958338678</c:v>
                </c:pt>
                <c:pt idx="2247">
                  <c:v>22.474195958347991</c:v>
                </c:pt>
                <c:pt idx="2248">
                  <c:v>22.484196958335815</c:v>
                </c:pt>
                <c:pt idx="2249">
                  <c:v>22.494196958345128</c:v>
                </c:pt>
                <c:pt idx="2250">
                  <c:v>22.504197958332952</c:v>
                </c:pt>
                <c:pt idx="2251">
                  <c:v>22.514197958342265</c:v>
                </c:pt>
                <c:pt idx="2252">
                  <c:v>22.524198958330089</c:v>
                </c:pt>
                <c:pt idx="2253">
                  <c:v>22.534198958339402</c:v>
                </c:pt>
                <c:pt idx="2254">
                  <c:v>22.544199958327226</c:v>
                </c:pt>
                <c:pt idx="2255">
                  <c:v>22.55419995833654</c:v>
                </c:pt>
                <c:pt idx="2256">
                  <c:v>22.564200958324363</c:v>
                </c:pt>
                <c:pt idx="2257">
                  <c:v>22.574201958341291</c:v>
                </c:pt>
                <c:pt idx="2258">
                  <c:v>22.584201958350604</c:v>
                </c:pt>
                <c:pt idx="2259">
                  <c:v>22.594202958338428</c:v>
                </c:pt>
                <c:pt idx="2260">
                  <c:v>22.604202958347742</c:v>
                </c:pt>
                <c:pt idx="2261">
                  <c:v>22.614203958335565</c:v>
                </c:pt>
                <c:pt idx="2262">
                  <c:v>22.624203958344879</c:v>
                </c:pt>
                <c:pt idx="2263">
                  <c:v>22.634204958332703</c:v>
                </c:pt>
                <c:pt idx="2264">
                  <c:v>22.644204958342016</c:v>
                </c:pt>
                <c:pt idx="2265">
                  <c:v>22.65420595832984</c:v>
                </c:pt>
                <c:pt idx="2266">
                  <c:v>22.664205958339153</c:v>
                </c:pt>
                <c:pt idx="2267">
                  <c:v>22.674206958326977</c:v>
                </c:pt>
                <c:pt idx="2268">
                  <c:v>22.68420695833629</c:v>
                </c:pt>
                <c:pt idx="2269">
                  <c:v>22.694207958324114</c:v>
                </c:pt>
                <c:pt idx="2270">
                  <c:v>22.704207958333427</c:v>
                </c:pt>
                <c:pt idx="2271">
                  <c:v>22.714208958350355</c:v>
                </c:pt>
                <c:pt idx="2272">
                  <c:v>22.724208958330564</c:v>
                </c:pt>
                <c:pt idx="2273">
                  <c:v>22.734209958347492</c:v>
                </c:pt>
                <c:pt idx="2274">
                  <c:v>22.744209958327701</c:v>
                </c:pt>
                <c:pt idx="2275">
                  <c:v>22.754210958344629</c:v>
                </c:pt>
                <c:pt idx="2276">
                  <c:v>22.764210958324838</c:v>
                </c:pt>
                <c:pt idx="2277">
                  <c:v>22.774211958341766</c:v>
                </c:pt>
                <c:pt idx="2278">
                  <c:v>22.784211958351079</c:v>
                </c:pt>
                <c:pt idx="2279">
                  <c:v>22.794212958338903</c:v>
                </c:pt>
                <c:pt idx="2280">
                  <c:v>22.804212958348216</c:v>
                </c:pt>
                <c:pt idx="2281">
                  <c:v>22.81421395833604</c:v>
                </c:pt>
                <c:pt idx="2282">
                  <c:v>22.824213958345354</c:v>
                </c:pt>
                <c:pt idx="2283">
                  <c:v>22.834214958333177</c:v>
                </c:pt>
                <c:pt idx="2284">
                  <c:v>22.844214958342491</c:v>
                </c:pt>
                <c:pt idx="2285">
                  <c:v>22.854215958330315</c:v>
                </c:pt>
                <c:pt idx="2286">
                  <c:v>22.864215958339628</c:v>
                </c:pt>
                <c:pt idx="2287">
                  <c:v>22.874216958327452</c:v>
                </c:pt>
                <c:pt idx="2288">
                  <c:v>22.884216958336765</c:v>
                </c:pt>
                <c:pt idx="2289">
                  <c:v>22.894217958324589</c:v>
                </c:pt>
                <c:pt idx="2290">
                  <c:v>22.904218958341517</c:v>
                </c:pt>
                <c:pt idx="2291">
                  <c:v>22.91421895835083</c:v>
                </c:pt>
                <c:pt idx="2292">
                  <c:v>22.924219958338654</c:v>
                </c:pt>
                <c:pt idx="2293">
                  <c:v>22.934219958347967</c:v>
                </c:pt>
                <c:pt idx="2294">
                  <c:v>22.944220958335791</c:v>
                </c:pt>
                <c:pt idx="2295">
                  <c:v>22.954220958345104</c:v>
                </c:pt>
                <c:pt idx="2296">
                  <c:v>22.964221958332928</c:v>
                </c:pt>
                <c:pt idx="2297">
                  <c:v>22.974221958342241</c:v>
                </c:pt>
                <c:pt idx="2298">
                  <c:v>22.984222958330065</c:v>
                </c:pt>
                <c:pt idx="2299">
                  <c:v>22.994222958339378</c:v>
                </c:pt>
                <c:pt idx="2300">
                  <c:v>23.004223958327202</c:v>
                </c:pt>
                <c:pt idx="2301">
                  <c:v>23.014223958336515</c:v>
                </c:pt>
                <c:pt idx="2302">
                  <c:v>23.024224958324339</c:v>
                </c:pt>
                <c:pt idx="2303">
                  <c:v>23.034224958333652</c:v>
                </c:pt>
                <c:pt idx="2304">
                  <c:v>23.04422595835058</c:v>
                </c:pt>
                <c:pt idx="2305">
                  <c:v>23.05422595833079</c:v>
                </c:pt>
                <c:pt idx="2306">
                  <c:v>23.064226958347717</c:v>
                </c:pt>
                <c:pt idx="2307">
                  <c:v>23.074226958327927</c:v>
                </c:pt>
                <c:pt idx="2308">
                  <c:v>23.084227958344854</c:v>
                </c:pt>
                <c:pt idx="2309">
                  <c:v>23.094227958325064</c:v>
                </c:pt>
                <c:pt idx="2310">
                  <c:v>23.104228958341992</c:v>
                </c:pt>
                <c:pt idx="2311">
                  <c:v>23.114228958351305</c:v>
                </c:pt>
                <c:pt idx="2312">
                  <c:v>23.124229958339129</c:v>
                </c:pt>
                <c:pt idx="2313">
                  <c:v>23.134229958348442</c:v>
                </c:pt>
                <c:pt idx="2314">
                  <c:v>23.144230958336266</c:v>
                </c:pt>
                <c:pt idx="2315">
                  <c:v>23.154230958345579</c:v>
                </c:pt>
                <c:pt idx="2316">
                  <c:v>23.164231958333403</c:v>
                </c:pt>
                <c:pt idx="2317">
                  <c:v>23.174231958342716</c:v>
                </c:pt>
                <c:pt idx="2318">
                  <c:v>23.18423295833054</c:v>
                </c:pt>
                <c:pt idx="2319">
                  <c:v>23.194233958347468</c:v>
                </c:pt>
                <c:pt idx="2320">
                  <c:v>23.204233958327677</c:v>
                </c:pt>
                <c:pt idx="2321">
                  <c:v>23.214234958344605</c:v>
                </c:pt>
                <c:pt idx="2322">
                  <c:v>23.224234958324814</c:v>
                </c:pt>
                <c:pt idx="2323">
                  <c:v>23.234235958341742</c:v>
                </c:pt>
                <c:pt idx="2324">
                  <c:v>23.244235958351055</c:v>
                </c:pt>
                <c:pt idx="2325">
                  <c:v>23.254236958338879</c:v>
                </c:pt>
                <c:pt idx="2326">
                  <c:v>23.264236958348192</c:v>
                </c:pt>
                <c:pt idx="2327">
                  <c:v>23.274237958336016</c:v>
                </c:pt>
                <c:pt idx="2328">
                  <c:v>23.284237958345329</c:v>
                </c:pt>
                <c:pt idx="2329">
                  <c:v>23.294238958333153</c:v>
                </c:pt>
                <c:pt idx="2330">
                  <c:v>23.304238958342467</c:v>
                </c:pt>
                <c:pt idx="2331">
                  <c:v>23.31423995833029</c:v>
                </c:pt>
                <c:pt idx="2332">
                  <c:v>23.324239958339604</c:v>
                </c:pt>
                <c:pt idx="2333">
                  <c:v>23.334240958327428</c:v>
                </c:pt>
                <c:pt idx="2334">
                  <c:v>23.344240958336741</c:v>
                </c:pt>
                <c:pt idx="2335">
                  <c:v>23.354241958324565</c:v>
                </c:pt>
                <c:pt idx="2336">
                  <c:v>23.364241958333878</c:v>
                </c:pt>
                <c:pt idx="2337">
                  <c:v>23.374242958350806</c:v>
                </c:pt>
                <c:pt idx="2338">
                  <c:v>23.384242958331015</c:v>
                </c:pt>
                <c:pt idx="2339">
                  <c:v>23.394243958347943</c:v>
                </c:pt>
                <c:pt idx="2340">
                  <c:v>23.404243958328152</c:v>
                </c:pt>
                <c:pt idx="2341">
                  <c:v>23.41424495834508</c:v>
                </c:pt>
                <c:pt idx="2342">
                  <c:v>23.424244499998167</c:v>
                </c:pt>
                <c:pt idx="2343">
                  <c:v>23.434245500015095</c:v>
                </c:pt>
                <c:pt idx="2344">
                  <c:v>23.444245499995304</c:v>
                </c:pt>
                <c:pt idx="2345">
                  <c:v>23.454246500012232</c:v>
                </c:pt>
                <c:pt idx="2346">
                  <c:v>23.464246499992441</c:v>
                </c:pt>
                <c:pt idx="2347">
                  <c:v>23.474247500009369</c:v>
                </c:pt>
                <c:pt idx="2348">
                  <c:v>23.484248499997193</c:v>
                </c:pt>
                <c:pt idx="2349">
                  <c:v>23.494248500006506</c:v>
                </c:pt>
                <c:pt idx="2350">
                  <c:v>23.50424949999433</c:v>
                </c:pt>
                <c:pt idx="2351">
                  <c:v>23.514249500003643</c:v>
                </c:pt>
                <c:pt idx="2352">
                  <c:v>23.524250499991467</c:v>
                </c:pt>
                <c:pt idx="2353">
                  <c:v>23.53425050000078</c:v>
                </c:pt>
                <c:pt idx="2354">
                  <c:v>23.544251500017708</c:v>
                </c:pt>
                <c:pt idx="2355">
                  <c:v>23.554251499997918</c:v>
                </c:pt>
                <c:pt idx="2356">
                  <c:v>23.564252500014845</c:v>
                </c:pt>
                <c:pt idx="2357">
                  <c:v>23.574252499995055</c:v>
                </c:pt>
                <c:pt idx="2358">
                  <c:v>23.584253500011982</c:v>
                </c:pt>
                <c:pt idx="2359">
                  <c:v>23.594253499992192</c:v>
                </c:pt>
                <c:pt idx="2360">
                  <c:v>23.60425450000912</c:v>
                </c:pt>
                <c:pt idx="2361">
                  <c:v>23.614254500018433</c:v>
                </c:pt>
                <c:pt idx="2362">
                  <c:v>23.624255500006257</c:v>
                </c:pt>
                <c:pt idx="2363">
                  <c:v>23.63425550001557</c:v>
                </c:pt>
                <c:pt idx="2364">
                  <c:v>23.644256500003394</c:v>
                </c:pt>
                <c:pt idx="2365">
                  <c:v>23.654256500012707</c:v>
                </c:pt>
                <c:pt idx="2366">
                  <c:v>23.664257500000531</c:v>
                </c:pt>
                <c:pt idx="2367">
                  <c:v>23.674257500009844</c:v>
                </c:pt>
                <c:pt idx="2368">
                  <c:v>23.684258499997668</c:v>
                </c:pt>
                <c:pt idx="2369">
                  <c:v>23.694258500006981</c:v>
                </c:pt>
                <c:pt idx="2370">
                  <c:v>23.704259499994805</c:v>
                </c:pt>
                <c:pt idx="2371">
                  <c:v>23.714259500004118</c:v>
                </c:pt>
                <c:pt idx="2372">
                  <c:v>23.724260499991942</c:v>
                </c:pt>
                <c:pt idx="2373">
                  <c:v>23.734260500001255</c:v>
                </c:pt>
                <c:pt idx="2374">
                  <c:v>23.744261500018183</c:v>
                </c:pt>
                <c:pt idx="2375">
                  <c:v>23.754262500006007</c:v>
                </c:pt>
                <c:pt idx="2376">
                  <c:v>23.76426250001532</c:v>
                </c:pt>
                <c:pt idx="2377">
                  <c:v>23.774263500003144</c:v>
                </c:pt>
                <c:pt idx="2378">
                  <c:v>23.784263500012457</c:v>
                </c:pt>
                <c:pt idx="2379">
                  <c:v>23.794264500000281</c:v>
                </c:pt>
                <c:pt idx="2380">
                  <c:v>23.804264500009594</c:v>
                </c:pt>
                <c:pt idx="2381">
                  <c:v>23.814265499997418</c:v>
                </c:pt>
                <c:pt idx="2382">
                  <c:v>23.824265500006732</c:v>
                </c:pt>
                <c:pt idx="2383">
                  <c:v>23.834266499994555</c:v>
                </c:pt>
                <c:pt idx="2384">
                  <c:v>23.844266500003869</c:v>
                </c:pt>
                <c:pt idx="2385">
                  <c:v>23.854267499991693</c:v>
                </c:pt>
                <c:pt idx="2386">
                  <c:v>23.864267500001006</c:v>
                </c:pt>
                <c:pt idx="2387">
                  <c:v>23.874268500017934</c:v>
                </c:pt>
                <c:pt idx="2388">
                  <c:v>23.884268499998143</c:v>
                </c:pt>
                <c:pt idx="2389">
                  <c:v>23.894269500015071</c:v>
                </c:pt>
                <c:pt idx="2390">
                  <c:v>23.90426949999528</c:v>
                </c:pt>
                <c:pt idx="2391">
                  <c:v>23.914270500012208</c:v>
                </c:pt>
                <c:pt idx="2392">
                  <c:v>23.924270499992417</c:v>
                </c:pt>
                <c:pt idx="2393">
                  <c:v>23.934271500009345</c:v>
                </c:pt>
                <c:pt idx="2394">
                  <c:v>23.944271500018658</c:v>
                </c:pt>
                <c:pt idx="2395">
                  <c:v>23.954272500006482</c:v>
                </c:pt>
                <c:pt idx="2396">
                  <c:v>23.964272500015795</c:v>
                </c:pt>
                <c:pt idx="2397">
                  <c:v>23.974273500003619</c:v>
                </c:pt>
                <c:pt idx="2398">
                  <c:v>23.984273500012932</c:v>
                </c:pt>
                <c:pt idx="2399">
                  <c:v>23.994274500000756</c:v>
                </c:pt>
                <c:pt idx="2400">
                  <c:v>24.004275500017684</c:v>
                </c:pt>
                <c:pt idx="2401">
                  <c:v>24.014275499997893</c:v>
                </c:pt>
                <c:pt idx="2402">
                  <c:v>24.024276500014821</c:v>
                </c:pt>
                <c:pt idx="2403">
                  <c:v>24.03427649999503</c:v>
                </c:pt>
                <c:pt idx="2404">
                  <c:v>24.044277500011958</c:v>
                </c:pt>
                <c:pt idx="2405">
                  <c:v>24.054277499992168</c:v>
                </c:pt>
                <c:pt idx="2406">
                  <c:v>24.064278500009095</c:v>
                </c:pt>
                <c:pt idx="2407">
                  <c:v>24.074278500018409</c:v>
                </c:pt>
                <c:pt idx="2408">
                  <c:v>24.084279500006232</c:v>
                </c:pt>
                <c:pt idx="2409">
                  <c:v>24.094279500015546</c:v>
                </c:pt>
                <c:pt idx="2410">
                  <c:v>24.10428050000337</c:v>
                </c:pt>
                <c:pt idx="2411">
                  <c:v>24.114280500012683</c:v>
                </c:pt>
                <c:pt idx="2412">
                  <c:v>24.124281500000507</c:v>
                </c:pt>
                <c:pt idx="2413">
                  <c:v>24.13428150000982</c:v>
                </c:pt>
                <c:pt idx="2414">
                  <c:v>24.144282499997644</c:v>
                </c:pt>
                <c:pt idx="2415">
                  <c:v>24.154282500006957</c:v>
                </c:pt>
                <c:pt idx="2416">
                  <c:v>24.164283499994781</c:v>
                </c:pt>
                <c:pt idx="2417">
                  <c:v>24.174283500004094</c:v>
                </c:pt>
                <c:pt idx="2418">
                  <c:v>24.184284499991918</c:v>
                </c:pt>
                <c:pt idx="2419">
                  <c:v>24.194284500001231</c:v>
                </c:pt>
                <c:pt idx="2420">
                  <c:v>24.204285500018159</c:v>
                </c:pt>
                <c:pt idx="2421">
                  <c:v>24.214285499998368</c:v>
                </c:pt>
                <c:pt idx="2422">
                  <c:v>24.224286500015296</c:v>
                </c:pt>
                <c:pt idx="2423">
                  <c:v>24.234286499995505</c:v>
                </c:pt>
                <c:pt idx="2424">
                  <c:v>24.244287500012433</c:v>
                </c:pt>
                <c:pt idx="2425">
                  <c:v>24.254288500000257</c:v>
                </c:pt>
                <c:pt idx="2426">
                  <c:v>24.26428850000957</c:v>
                </c:pt>
                <c:pt idx="2427">
                  <c:v>24.274289499997394</c:v>
                </c:pt>
                <c:pt idx="2428">
                  <c:v>24.284289500006707</c:v>
                </c:pt>
                <c:pt idx="2429">
                  <c:v>24.294290499994531</c:v>
                </c:pt>
                <c:pt idx="2430">
                  <c:v>24.304290500003844</c:v>
                </c:pt>
                <c:pt idx="2431">
                  <c:v>24.314291499991668</c:v>
                </c:pt>
                <c:pt idx="2432">
                  <c:v>24.324291500000982</c:v>
                </c:pt>
                <c:pt idx="2433">
                  <c:v>24.334292500017909</c:v>
                </c:pt>
                <c:pt idx="2434">
                  <c:v>24.344292499998119</c:v>
                </c:pt>
                <c:pt idx="2435">
                  <c:v>24.354293500015046</c:v>
                </c:pt>
                <c:pt idx="2436">
                  <c:v>24.364293499995256</c:v>
                </c:pt>
                <c:pt idx="2437">
                  <c:v>24.374294500012184</c:v>
                </c:pt>
                <c:pt idx="2438">
                  <c:v>24.384294499992393</c:v>
                </c:pt>
                <c:pt idx="2439">
                  <c:v>24.394295500009321</c:v>
                </c:pt>
                <c:pt idx="2440">
                  <c:v>24.404295500018634</c:v>
                </c:pt>
                <c:pt idx="2441">
                  <c:v>24.414296500006458</c:v>
                </c:pt>
                <c:pt idx="2442">
                  <c:v>24.424296999990474</c:v>
                </c:pt>
                <c:pt idx="2443">
                  <c:v>24.434298000007402</c:v>
                </c:pt>
                <c:pt idx="2444">
                  <c:v>24.444298000016715</c:v>
                </c:pt>
                <c:pt idx="2445">
                  <c:v>24.454299000004539</c:v>
                </c:pt>
                <c:pt idx="2446">
                  <c:v>24.464299000013852</c:v>
                </c:pt>
                <c:pt idx="2447">
                  <c:v>24.474300000001676</c:v>
                </c:pt>
                <c:pt idx="2448">
                  <c:v>24.484301000018604</c:v>
                </c:pt>
                <c:pt idx="2449">
                  <c:v>24.494300999998813</c:v>
                </c:pt>
                <c:pt idx="2450">
                  <c:v>24.504302000015741</c:v>
                </c:pt>
                <c:pt idx="2451">
                  <c:v>24.514301999995951</c:v>
                </c:pt>
                <c:pt idx="2452">
                  <c:v>24.524303000012878</c:v>
                </c:pt>
                <c:pt idx="2453">
                  <c:v>24.534302999993088</c:v>
                </c:pt>
                <c:pt idx="2454">
                  <c:v>24.544304000010015</c:v>
                </c:pt>
                <c:pt idx="2455">
                  <c:v>24.554303999990225</c:v>
                </c:pt>
                <c:pt idx="2456">
                  <c:v>24.564305000007153</c:v>
                </c:pt>
                <c:pt idx="2457">
                  <c:v>24.574305000016466</c:v>
                </c:pt>
                <c:pt idx="2458">
                  <c:v>24.58430600000429</c:v>
                </c:pt>
                <c:pt idx="2459">
                  <c:v>24.594306000013603</c:v>
                </c:pt>
                <c:pt idx="2460">
                  <c:v>24.604307000001427</c:v>
                </c:pt>
                <c:pt idx="2461">
                  <c:v>24.61430700001074</c:v>
                </c:pt>
                <c:pt idx="2462">
                  <c:v>24.624307999998564</c:v>
                </c:pt>
                <c:pt idx="2463">
                  <c:v>24.634308000007877</c:v>
                </c:pt>
                <c:pt idx="2464">
                  <c:v>24.644308999995701</c:v>
                </c:pt>
                <c:pt idx="2465">
                  <c:v>24.654309000005014</c:v>
                </c:pt>
                <c:pt idx="2466">
                  <c:v>24.664309999992838</c:v>
                </c:pt>
                <c:pt idx="2467">
                  <c:v>24.674310000002151</c:v>
                </c:pt>
                <c:pt idx="2468">
                  <c:v>24.684310999989975</c:v>
                </c:pt>
                <c:pt idx="2469">
                  <c:v>24.694312000006903</c:v>
                </c:pt>
                <c:pt idx="2470">
                  <c:v>24.704312000016216</c:v>
                </c:pt>
                <c:pt idx="2471">
                  <c:v>24.71431300000404</c:v>
                </c:pt>
                <c:pt idx="2472">
                  <c:v>24.724313000013353</c:v>
                </c:pt>
                <c:pt idx="2473">
                  <c:v>24.734314000001177</c:v>
                </c:pt>
                <c:pt idx="2474">
                  <c:v>24.74431400001049</c:v>
                </c:pt>
                <c:pt idx="2475">
                  <c:v>24.754314999998314</c:v>
                </c:pt>
                <c:pt idx="2476">
                  <c:v>24.764315000007628</c:v>
                </c:pt>
                <c:pt idx="2477">
                  <c:v>24.774315999995451</c:v>
                </c:pt>
                <c:pt idx="2478">
                  <c:v>24.784316000004765</c:v>
                </c:pt>
                <c:pt idx="2479">
                  <c:v>24.794316999992589</c:v>
                </c:pt>
                <c:pt idx="2480">
                  <c:v>24.804317000001902</c:v>
                </c:pt>
                <c:pt idx="2481">
                  <c:v>24.814317999989726</c:v>
                </c:pt>
                <c:pt idx="2482">
                  <c:v>24.824317999999039</c:v>
                </c:pt>
                <c:pt idx="2483">
                  <c:v>24.834319000015967</c:v>
                </c:pt>
                <c:pt idx="2484">
                  <c:v>24.844318999996176</c:v>
                </c:pt>
                <c:pt idx="2485">
                  <c:v>24.854320000013104</c:v>
                </c:pt>
                <c:pt idx="2486">
                  <c:v>24.864319999993313</c:v>
                </c:pt>
                <c:pt idx="2487">
                  <c:v>24.874321000010241</c:v>
                </c:pt>
                <c:pt idx="2488">
                  <c:v>24.88432099999045</c:v>
                </c:pt>
                <c:pt idx="2489">
                  <c:v>24.894322000007378</c:v>
                </c:pt>
                <c:pt idx="2490">
                  <c:v>24.904322999995202</c:v>
                </c:pt>
                <c:pt idx="2491">
                  <c:v>24.914323000004515</c:v>
                </c:pt>
                <c:pt idx="2492">
                  <c:v>24.924323999992339</c:v>
                </c:pt>
                <c:pt idx="2493">
                  <c:v>24.934324000001652</c:v>
                </c:pt>
                <c:pt idx="2494">
                  <c:v>24.94432500001858</c:v>
                </c:pt>
                <c:pt idx="2495">
                  <c:v>24.954324999998789</c:v>
                </c:pt>
                <c:pt idx="2496">
                  <c:v>24.964326000015717</c:v>
                </c:pt>
                <c:pt idx="2497">
                  <c:v>24.974325999995926</c:v>
                </c:pt>
                <c:pt idx="2498">
                  <c:v>24.984327000012854</c:v>
                </c:pt>
                <c:pt idx="2499">
                  <c:v>24.994326999993064</c:v>
                </c:pt>
                <c:pt idx="2500">
                  <c:v>25.004328000009991</c:v>
                </c:pt>
                <c:pt idx="2501">
                  <c:v>25.014327999990201</c:v>
                </c:pt>
                <c:pt idx="2502">
                  <c:v>25.024329000007128</c:v>
                </c:pt>
                <c:pt idx="2503">
                  <c:v>25.034329000016442</c:v>
                </c:pt>
                <c:pt idx="2504">
                  <c:v>25.044330000004265</c:v>
                </c:pt>
                <c:pt idx="2505">
                  <c:v>25.054330000013579</c:v>
                </c:pt>
                <c:pt idx="2506">
                  <c:v>25.064331000001403</c:v>
                </c:pt>
                <c:pt idx="2507">
                  <c:v>25.074331000010716</c:v>
                </c:pt>
                <c:pt idx="2508">
                  <c:v>25.08433199999854</c:v>
                </c:pt>
                <c:pt idx="2509">
                  <c:v>25.094332000007853</c:v>
                </c:pt>
                <c:pt idx="2510">
                  <c:v>25.104332999995677</c:v>
                </c:pt>
                <c:pt idx="2511">
                  <c:v>25.11433300000499</c:v>
                </c:pt>
                <c:pt idx="2512">
                  <c:v>25.124333999992814</c:v>
                </c:pt>
                <c:pt idx="2513">
                  <c:v>25.134335000009742</c:v>
                </c:pt>
                <c:pt idx="2514">
                  <c:v>25.144334999989951</c:v>
                </c:pt>
                <c:pt idx="2515">
                  <c:v>25.154336000006879</c:v>
                </c:pt>
                <c:pt idx="2516">
                  <c:v>25.164336000016192</c:v>
                </c:pt>
                <c:pt idx="2517">
                  <c:v>25.174337000004016</c:v>
                </c:pt>
                <c:pt idx="2518">
                  <c:v>25.184337000013329</c:v>
                </c:pt>
                <c:pt idx="2519">
                  <c:v>25.194338000001153</c:v>
                </c:pt>
                <c:pt idx="2520">
                  <c:v>25.204338000010466</c:v>
                </c:pt>
                <c:pt idx="2521">
                  <c:v>25.21433899999829</c:v>
                </c:pt>
                <c:pt idx="2522">
                  <c:v>25.224339000007603</c:v>
                </c:pt>
                <c:pt idx="2523">
                  <c:v>25.234339999995427</c:v>
                </c:pt>
                <c:pt idx="2524">
                  <c:v>25.24434000000474</c:v>
                </c:pt>
                <c:pt idx="2525">
                  <c:v>25.254340999992564</c:v>
                </c:pt>
                <c:pt idx="2526">
                  <c:v>25.264341000001878</c:v>
                </c:pt>
                <c:pt idx="2527">
                  <c:v>25.274341999989701</c:v>
                </c:pt>
                <c:pt idx="2528">
                  <c:v>25.284341999999015</c:v>
                </c:pt>
                <c:pt idx="2529">
                  <c:v>25.294343000015942</c:v>
                </c:pt>
                <c:pt idx="2530">
                  <c:v>25.304342999996152</c:v>
                </c:pt>
                <c:pt idx="2531">
                  <c:v>25.314344000013079</c:v>
                </c:pt>
                <c:pt idx="2532">
                  <c:v>25.324343999993289</c:v>
                </c:pt>
                <c:pt idx="2533">
                  <c:v>25.334345000010217</c:v>
                </c:pt>
                <c:pt idx="2534">
                  <c:v>25.34434599999804</c:v>
                </c:pt>
                <c:pt idx="2535">
                  <c:v>25.354346000007354</c:v>
                </c:pt>
                <c:pt idx="2536">
                  <c:v>25.364346999995178</c:v>
                </c:pt>
                <c:pt idx="2537">
                  <c:v>25.374347000004491</c:v>
                </c:pt>
                <c:pt idx="2538">
                  <c:v>25.384347999992315</c:v>
                </c:pt>
                <c:pt idx="2539">
                  <c:v>25.394348000001628</c:v>
                </c:pt>
                <c:pt idx="2540">
                  <c:v>25.404349000018556</c:v>
                </c:pt>
                <c:pt idx="2541">
                  <c:v>25.414348999998765</c:v>
                </c:pt>
                <c:pt idx="2542">
                  <c:v>25.424352708330844</c:v>
                </c:pt>
                <c:pt idx="2543">
                  <c:v>25.434352708340157</c:v>
                </c:pt>
                <c:pt idx="2544">
                  <c:v>25.444353708327981</c:v>
                </c:pt>
                <c:pt idx="2545">
                  <c:v>25.454353708337294</c:v>
                </c:pt>
                <c:pt idx="2546">
                  <c:v>25.464354708325118</c:v>
                </c:pt>
                <c:pt idx="2547">
                  <c:v>25.474354708334431</c:v>
                </c:pt>
                <c:pt idx="2548">
                  <c:v>25.484355708351359</c:v>
                </c:pt>
                <c:pt idx="2549">
                  <c:v>25.494355708331568</c:v>
                </c:pt>
                <c:pt idx="2550">
                  <c:v>25.504356708348496</c:v>
                </c:pt>
                <c:pt idx="2551">
                  <c:v>25.514356708328705</c:v>
                </c:pt>
                <c:pt idx="2552">
                  <c:v>25.524357708345633</c:v>
                </c:pt>
                <c:pt idx="2553">
                  <c:v>25.534358708333457</c:v>
                </c:pt>
                <c:pt idx="2554">
                  <c:v>25.54435870834277</c:v>
                </c:pt>
                <c:pt idx="2555">
                  <c:v>25.554359708330594</c:v>
                </c:pt>
                <c:pt idx="2556">
                  <c:v>25.564359708339907</c:v>
                </c:pt>
                <c:pt idx="2557">
                  <c:v>25.574360708327731</c:v>
                </c:pt>
                <c:pt idx="2558">
                  <c:v>25.584360708337044</c:v>
                </c:pt>
                <c:pt idx="2559">
                  <c:v>25.594361708324868</c:v>
                </c:pt>
                <c:pt idx="2560">
                  <c:v>25.604361708334181</c:v>
                </c:pt>
                <c:pt idx="2561">
                  <c:v>25.614362708351109</c:v>
                </c:pt>
                <c:pt idx="2562">
                  <c:v>25.624362708331319</c:v>
                </c:pt>
                <c:pt idx="2563">
                  <c:v>25.634363708348246</c:v>
                </c:pt>
                <c:pt idx="2564">
                  <c:v>25.644363708328456</c:v>
                </c:pt>
                <c:pt idx="2565">
                  <c:v>25.654364708345383</c:v>
                </c:pt>
                <c:pt idx="2566">
                  <c:v>25.664364708325593</c:v>
                </c:pt>
                <c:pt idx="2567">
                  <c:v>25.674365708342521</c:v>
                </c:pt>
                <c:pt idx="2568">
                  <c:v>25.684365708351834</c:v>
                </c:pt>
                <c:pt idx="2569">
                  <c:v>25.694366708339658</c:v>
                </c:pt>
                <c:pt idx="2570">
                  <c:v>25.704366708348971</c:v>
                </c:pt>
                <c:pt idx="2571">
                  <c:v>25.714367708336795</c:v>
                </c:pt>
                <c:pt idx="2572">
                  <c:v>25.724368708324619</c:v>
                </c:pt>
                <c:pt idx="2573">
                  <c:v>25.734368708333932</c:v>
                </c:pt>
                <c:pt idx="2574">
                  <c:v>25.74436970835086</c:v>
                </c:pt>
                <c:pt idx="2575">
                  <c:v>25.754369708331069</c:v>
                </c:pt>
                <c:pt idx="2576">
                  <c:v>25.764370708347997</c:v>
                </c:pt>
                <c:pt idx="2577">
                  <c:v>25.774370708328206</c:v>
                </c:pt>
                <c:pt idx="2578">
                  <c:v>25.784371708345134</c:v>
                </c:pt>
                <c:pt idx="2579">
                  <c:v>25.794371708325343</c:v>
                </c:pt>
                <c:pt idx="2580">
                  <c:v>25.804372708342271</c:v>
                </c:pt>
                <c:pt idx="2581">
                  <c:v>25.814372708351584</c:v>
                </c:pt>
                <c:pt idx="2582">
                  <c:v>25.824373708339408</c:v>
                </c:pt>
                <c:pt idx="2583">
                  <c:v>25.834373708348721</c:v>
                </c:pt>
                <c:pt idx="2584">
                  <c:v>25.844374708336545</c:v>
                </c:pt>
                <c:pt idx="2585">
                  <c:v>25.854374708345858</c:v>
                </c:pt>
                <c:pt idx="2586">
                  <c:v>25.864375708333682</c:v>
                </c:pt>
                <c:pt idx="2587">
                  <c:v>25.874375708342995</c:v>
                </c:pt>
                <c:pt idx="2588">
                  <c:v>25.884376708330819</c:v>
                </c:pt>
                <c:pt idx="2589">
                  <c:v>25.894377708347747</c:v>
                </c:pt>
                <c:pt idx="2590">
                  <c:v>25.904377708327956</c:v>
                </c:pt>
                <c:pt idx="2591">
                  <c:v>25.914378708344884</c:v>
                </c:pt>
                <c:pt idx="2592">
                  <c:v>25.924378708325094</c:v>
                </c:pt>
                <c:pt idx="2593">
                  <c:v>25.934379708342021</c:v>
                </c:pt>
                <c:pt idx="2594">
                  <c:v>25.944379708351335</c:v>
                </c:pt>
                <c:pt idx="2595">
                  <c:v>25.954380708339158</c:v>
                </c:pt>
                <c:pt idx="2596">
                  <c:v>25.964380708348472</c:v>
                </c:pt>
                <c:pt idx="2597">
                  <c:v>25.974381708336296</c:v>
                </c:pt>
                <c:pt idx="2598">
                  <c:v>25.984381708345609</c:v>
                </c:pt>
                <c:pt idx="2599">
                  <c:v>25.994382708333433</c:v>
                </c:pt>
                <c:pt idx="2600">
                  <c:v>26.004382708342746</c:v>
                </c:pt>
                <c:pt idx="2601">
                  <c:v>26.01438370833057</c:v>
                </c:pt>
                <c:pt idx="2602">
                  <c:v>26.024383708339883</c:v>
                </c:pt>
                <c:pt idx="2603">
                  <c:v>26.034384708327707</c:v>
                </c:pt>
                <c:pt idx="2604">
                  <c:v>26.04438470833702</c:v>
                </c:pt>
                <c:pt idx="2605">
                  <c:v>26.054385708324844</c:v>
                </c:pt>
                <c:pt idx="2606">
                  <c:v>26.064385708334157</c:v>
                </c:pt>
                <c:pt idx="2607">
                  <c:v>26.074386708351085</c:v>
                </c:pt>
                <c:pt idx="2608">
                  <c:v>26.084386708331294</c:v>
                </c:pt>
                <c:pt idx="2609">
                  <c:v>26.094387708348222</c:v>
                </c:pt>
                <c:pt idx="2610">
                  <c:v>26.104388708336046</c:v>
                </c:pt>
                <c:pt idx="2611">
                  <c:v>26.114388708345359</c:v>
                </c:pt>
                <c:pt idx="2612">
                  <c:v>26.124389708333183</c:v>
                </c:pt>
                <c:pt idx="2613">
                  <c:v>26.134389708342496</c:v>
                </c:pt>
                <c:pt idx="2614">
                  <c:v>26.14439070833032</c:v>
                </c:pt>
                <c:pt idx="2615">
                  <c:v>26.154390708339633</c:v>
                </c:pt>
                <c:pt idx="2616">
                  <c:v>26.164391708327457</c:v>
                </c:pt>
                <c:pt idx="2617">
                  <c:v>26.174391708336771</c:v>
                </c:pt>
                <c:pt idx="2618">
                  <c:v>26.184392708324594</c:v>
                </c:pt>
                <c:pt idx="2619">
                  <c:v>26.194392708333908</c:v>
                </c:pt>
                <c:pt idx="2620">
                  <c:v>26.204393708350835</c:v>
                </c:pt>
                <c:pt idx="2621">
                  <c:v>26.214393708331045</c:v>
                </c:pt>
                <c:pt idx="2622">
                  <c:v>26.224394708347972</c:v>
                </c:pt>
                <c:pt idx="2623">
                  <c:v>26.234394708328182</c:v>
                </c:pt>
                <c:pt idx="2624">
                  <c:v>26.24439570834511</c:v>
                </c:pt>
                <c:pt idx="2625">
                  <c:v>26.254395708325319</c:v>
                </c:pt>
                <c:pt idx="2626">
                  <c:v>26.264396708342247</c:v>
                </c:pt>
                <c:pt idx="2627">
                  <c:v>26.274397708330071</c:v>
                </c:pt>
                <c:pt idx="2628">
                  <c:v>26.284397708339384</c:v>
                </c:pt>
                <c:pt idx="2629">
                  <c:v>26.294398708327208</c:v>
                </c:pt>
                <c:pt idx="2630">
                  <c:v>26.304398708336521</c:v>
                </c:pt>
                <c:pt idx="2631">
                  <c:v>26.314399708324345</c:v>
                </c:pt>
                <c:pt idx="2632">
                  <c:v>26.324399708333658</c:v>
                </c:pt>
                <c:pt idx="2633">
                  <c:v>26.334400708350586</c:v>
                </c:pt>
                <c:pt idx="2634">
                  <c:v>26.344400708330795</c:v>
                </c:pt>
                <c:pt idx="2635">
                  <c:v>26.354401708347723</c:v>
                </c:pt>
                <c:pt idx="2636">
                  <c:v>26.364401708327932</c:v>
                </c:pt>
                <c:pt idx="2637">
                  <c:v>26.37440270834486</c:v>
                </c:pt>
                <c:pt idx="2638">
                  <c:v>26.384402708325069</c:v>
                </c:pt>
                <c:pt idx="2639">
                  <c:v>26.394403708341997</c:v>
                </c:pt>
                <c:pt idx="2640">
                  <c:v>26.40440370835131</c:v>
                </c:pt>
                <c:pt idx="2641">
                  <c:v>26.414404708339134</c:v>
                </c:pt>
                <c:pt idx="2642">
                  <c:v>26.42440283333417</c:v>
                </c:pt>
                <c:pt idx="2643">
                  <c:v>26.434402833343484</c:v>
                </c:pt>
                <c:pt idx="2644">
                  <c:v>26.444403833331307</c:v>
                </c:pt>
                <c:pt idx="2645">
                  <c:v>26.454403833340621</c:v>
                </c:pt>
                <c:pt idx="2646">
                  <c:v>26.464404833328445</c:v>
                </c:pt>
                <c:pt idx="2647">
                  <c:v>26.474404833337758</c:v>
                </c:pt>
                <c:pt idx="2648">
                  <c:v>26.484405833325582</c:v>
                </c:pt>
                <c:pt idx="2649">
                  <c:v>26.494405833334895</c:v>
                </c:pt>
                <c:pt idx="2650">
                  <c:v>26.504406833351823</c:v>
                </c:pt>
                <c:pt idx="2651">
                  <c:v>26.514406833332032</c:v>
                </c:pt>
                <c:pt idx="2652">
                  <c:v>26.52440783334896</c:v>
                </c:pt>
                <c:pt idx="2653">
                  <c:v>26.534407833329169</c:v>
                </c:pt>
                <c:pt idx="2654">
                  <c:v>26.544408833346097</c:v>
                </c:pt>
                <c:pt idx="2655">
                  <c:v>26.554408833326306</c:v>
                </c:pt>
                <c:pt idx="2656">
                  <c:v>26.564409833343234</c:v>
                </c:pt>
                <c:pt idx="2657">
                  <c:v>26.574409833323443</c:v>
                </c:pt>
                <c:pt idx="2658">
                  <c:v>26.584410833340371</c:v>
                </c:pt>
                <c:pt idx="2659">
                  <c:v>26.594411833328195</c:v>
                </c:pt>
                <c:pt idx="2660">
                  <c:v>26.604411833337508</c:v>
                </c:pt>
                <c:pt idx="2661">
                  <c:v>26.614412833325332</c:v>
                </c:pt>
                <c:pt idx="2662">
                  <c:v>26.624412833334645</c:v>
                </c:pt>
                <c:pt idx="2663">
                  <c:v>26.634413833351573</c:v>
                </c:pt>
                <c:pt idx="2664">
                  <c:v>26.644413833331782</c:v>
                </c:pt>
                <c:pt idx="2665">
                  <c:v>26.65441483334871</c:v>
                </c:pt>
                <c:pt idx="2666">
                  <c:v>26.664414833328919</c:v>
                </c:pt>
                <c:pt idx="2667">
                  <c:v>26.674415833345847</c:v>
                </c:pt>
                <c:pt idx="2668">
                  <c:v>26.684415833326057</c:v>
                </c:pt>
                <c:pt idx="2669">
                  <c:v>26.694416833342984</c:v>
                </c:pt>
                <c:pt idx="2670">
                  <c:v>26.704416833323194</c:v>
                </c:pt>
                <c:pt idx="2671">
                  <c:v>26.714417833340121</c:v>
                </c:pt>
                <c:pt idx="2672">
                  <c:v>26.724417833349435</c:v>
                </c:pt>
                <c:pt idx="2673">
                  <c:v>26.734418833337259</c:v>
                </c:pt>
                <c:pt idx="2674">
                  <c:v>26.744418833346572</c:v>
                </c:pt>
                <c:pt idx="2675">
                  <c:v>26.754419833334396</c:v>
                </c:pt>
                <c:pt idx="2676">
                  <c:v>26.764420833351323</c:v>
                </c:pt>
                <c:pt idx="2677">
                  <c:v>26.774420833331533</c:v>
                </c:pt>
                <c:pt idx="2678">
                  <c:v>26.78442183334846</c:v>
                </c:pt>
                <c:pt idx="2679">
                  <c:v>26.79442183332867</c:v>
                </c:pt>
                <c:pt idx="2680">
                  <c:v>26.804422833345598</c:v>
                </c:pt>
                <c:pt idx="2681">
                  <c:v>26.814422833325807</c:v>
                </c:pt>
                <c:pt idx="2682">
                  <c:v>26.824423833342735</c:v>
                </c:pt>
                <c:pt idx="2683">
                  <c:v>26.834423833352048</c:v>
                </c:pt>
                <c:pt idx="2684">
                  <c:v>26.844424833339872</c:v>
                </c:pt>
                <c:pt idx="2685">
                  <c:v>26.854424833349185</c:v>
                </c:pt>
                <c:pt idx="2686">
                  <c:v>26.864425833337009</c:v>
                </c:pt>
                <c:pt idx="2687">
                  <c:v>26.874425833346322</c:v>
                </c:pt>
                <c:pt idx="2688">
                  <c:v>26.884426833334146</c:v>
                </c:pt>
                <c:pt idx="2689">
                  <c:v>26.894426833343459</c:v>
                </c:pt>
                <c:pt idx="2690">
                  <c:v>26.904427833331283</c:v>
                </c:pt>
                <c:pt idx="2691">
                  <c:v>26.914428833348211</c:v>
                </c:pt>
                <c:pt idx="2692">
                  <c:v>26.92442883332842</c:v>
                </c:pt>
                <c:pt idx="2693">
                  <c:v>26.934429833345348</c:v>
                </c:pt>
                <c:pt idx="2694">
                  <c:v>26.944429833325557</c:v>
                </c:pt>
                <c:pt idx="2695">
                  <c:v>26.954430833342485</c:v>
                </c:pt>
                <c:pt idx="2696">
                  <c:v>26.964430833351798</c:v>
                </c:pt>
                <c:pt idx="2697">
                  <c:v>26.974431833339622</c:v>
                </c:pt>
                <c:pt idx="2698">
                  <c:v>26.984431833348935</c:v>
                </c:pt>
                <c:pt idx="2699">
                  <c:v>26.994432833336759</c:v>
                </c:pt>
                <c:pt idx="2700">
                  <c:v>27.004432833346073</c:v>
                </c:pt>
                <c:pt idx="2701">
                  <c:v>27.014433833333896</c:v>
                </c:pt>
                <c:pt idx="2702">
                  <c:v>27.02443383334321</c:v>
                </c:pt>
                <c:pt idx="2703">
                  <c:v>27.034434833331034</c:v>
                </c:pt>
                <c:pt idx="2704">
                  <c:v>27.044434833340347</c:v>
                </c:pt>
                <c:pt idx="2705">
                  <c:v>27.054435833328171</c:v>
                </c:pt>
                <c:pt idx="2706">
                  <c:v>27.064436833345098</c:v>
                </c:pt>
                <c:pt idx="2707">
                  <c:v>27.074436833325308</c:v>
                </c:pt>
                <c:pt idx="2708">
                  <c:v>27.084437833342236</c:v>
                </c:pt>
                <c:pt idx="2709">
                  <c:v>27.094437833351549</c:v>
                </c:pt>
                <c:pt idx="2710">
                  <c:v>27.104438833339373</c:v>
                </c:pt>
                <c:pt idx="2711">
                  <c:v>27.114438833348686</c:v>
                </c:pt>
                <c:pt idx="2712">
                  <c:v>27.12443983333651</c:v>
                </c:pt>
                <c:pt idx="2713">
                  <c:v>27.134439833345823</c:v>
                </c:pt>
                <c:pt idx="2714">
                  <c:v>27.144440833333647</c:v>
                </c:pt>
                <c:pt idx="2715">
                  <c:v>27.15444083334296</c:v>
                </c:pt>
                <c:pt idx="2716">
                  <c:v>27.164441833330784</c:v>
                </c:pt>
                <c:pt idx="2717">
                  <c:v>27.174441833340097</c:v>
                </c:pt>
                <c:pt idx="2718">
                  <c:v>27.184442833327921</c:v>
                </c:pt>
                <c:pt idx="2719">
                  <c:v>27.194442833337234</c:v>
                </c:pt>
                <c:pt idx="2720">
                  <c:v>27.204443833325058</c:v>
                </c:pt>
                <c:pt idx="2721">
                  <c:v>27.214443833334371</c:v>
                </c:pt>
                <c:pt idx="2722">
                  <c:v>27.224444833351299</c:v>
                </c:pt>
                <c:pt idx="2723">
                  <c:v>27.234444833331509</c:v>
                </c:pt>
                <c:pt idx="2724">
                  <c:v>27.244445833348436</c:v>
                </c:pt>
                <c:pt idx="2725">
                  <c:v>27.25444683333626</c:v>
                </c:pt>
                <c:pt idx="2726">
                  <c:v>27.264446833345573</c:v>
                </c:pt>
                <c:pt idx="2727">
                  <c:v>27.274447833333397</c:v>
                </c:pt>
                <c:pt idx="2728">
                  <c:v>27.284447833342711</c:v>
                </c:pt>
                <c:pt idx="2729">
                  <c:v>27.294448833330534</c:v>
                </c:pt>
                <c:pt idx="2730">
                  <c:v>27.304448833339848</c:v>
                </c:pt>
                <c:pt idx="2731">
                  <c:v>27.314449833327672</c:v>
                </c:pt>
                <c:pt idx="2732">
                  <c:v>27.324449833336985</c:v>
                </c:pt>
                <c:pt idx="2733">
                  <c:v>27.334450833324809</c:v>
                </c:pt>
                <c:pt idx="2734">
                  <c:v>27.344450833334122</c:v>
                </c:pt>
                <c:pt idx="2735">
                  <c:v>27.35445183335105</c:v>
                </c:pt>
                <c:pt idx="2736">
                  <c:v>27.364451833331259</c:v>
                </c:pt>
                <c:pt idx="2737">
                  <c:v>27.374452833348187</c:v>
                </c:pt>
                <c:pt idx="2738">
                  <c:v>27.384453833336011</c:v>
                </c:pt>
                <c:pt idx="2739">
                  <c:v>27.394453833345324</c:v>
                </c:pt>
                <c:pt idx="2740">
                  <c:v>27.404454833333148</c:v>
                </c:pt>
                <c:pt idx="2741">
                  <c:v>27.414454833342461</c:v>
                </c:pt>
                <c:pt idx="2742">
                  <c:v>27.424457958346466</c:v>
                </c:pt>
                <c:pt idx="2743">
                  <c:v>27.434457958326675</c:v>
                </c:pt>
                <c:pt idx="2744">
                  <c:v>27.444458958343603</c:v>
                </c:pt>
                <c:pt idx="2745">
                  <c:v>27.454458958323812</c:v>
                </c:pt>
                <c:pt idx="2746">
                  <c:v>27.46445995834074</c:v>
                </c:pt>
                <c:pt idx="2747">
                  <c:v>27.474459958350053</c:v>
                </c:pt>
                <c:pt idx="2748">
                  <c:v>27.484460958337877</c:v>
                </c:pt>
                <c:pt idx="2749">
                  <c:v>27.49446095834719</c:v>
                </c:pt>
                <c:pt idx="2750">
                  <c:v>27.504461958335014</c:v>
                </c:pt>
                <c:pt idx="2751">
                  <c:v>27.514461958344327</c:v>
                </c:pt>
                <c:pt idx="2752">
                  <c:v>27.524462958332151</c:v>
                </c:pt>
                <c:pt idx="2753">
                  <c:v>27.534463958349079</c:v>
                </c:pt>
                <c:pt idx="2754">
                  <c:v>27.544463958329288</c:v>
                </c:pt>
                <c:pt idx="2755">
                  <c:v>27.554464958346216</c:v>
                </c:pt>
                <c:pt idx="2756">
                  <c:v>27.564464958326425</c:v>
                </c:pt>
                <c:pt idx="2757">
                  <c:v>27.574465958343353</c:v>
                </c:pt>
                <c:pt idx="2758">
                  <c:v>27.584465958323563</c:v>
                </c:pt>
                <c:pt idx="2759">
                  <c:v>27.59446695834049</c:v>
                </c:pt>
                <c:pt idx="2760">
                  <c:v>27.604466958349803</c:v>
                </c:pt>
                <c:pt idx="2761">
                  <c:v>27.614467958337627</c:v>
                </c:pt>
                <c:pt idx="2762">
                  <c:v>27.624467958346941</c:v>
                </c:pt>
                <c:pt idx="2763">
                  <c:v>27.634468958334764</c:v>
                </c:pt>
                <c:pt idx="2764">
                  <c:v>27.644468958344078</c:v>
                </c:pt>
                <c:pt idx="2765">
                  <c:v>27.654469958331902</c:v>
                </c:pt>
                <c:pt idx="2766">
                  <c:v>27.664469958341215</c:v>
                </c:pt>
                <c:pt idx="2767">
                  <c:v>27.674470958329039</c:v>
                </c:pt>
                <c:pt idx="2768">
                  <c:v>27.684471958345966</c:v>
                </c:pt>
                <c:pt idx="2769">
                  <c:v>27.694471958326176</c:v>
                </c:pt>
                <c:pt idx="2770">
                  <c:v>27.704472958343104</c:v>
                </c:pt>
                <c:pt idx="2771">
                  <c:v>27.714472958323313</c:v>
                </c:pt>
                <c:pt idx="2772">
                  <c:v>27.724473958340241</c:v>
                </c:pt>
                <c:pt idx="2773">
                  <c:v>27.734473958349554</c:v>
                </c:pt>
                <c:pt idx="2774">
                  <c:v>27.744474958337378</c:v>
                </c:pt>
                <c:pt idx="2775">
                  <c:v>27.754474958346691</c:v>
                </c:pt>
                <c:pt idx="2776">
                  <c:v>27.764475958334515</c:v>
                </c:pt>
                <c:pt idx="2777">
                  <c:v>27.774475958343828</c:v>
                </c:pt>
                <c:pt idx="2778">
                  <c:v>27.784476958331652</c:v>
                </c:pt>
                <c:pt idx="2779">
                  <c:v>27.794476958340965</c:v>
                </c:pt>
                <c:pt idx="2780">
                  <c:v>27.804477958328789</c:v>
                </c:pt>
                <c:pt idx="2781">
                  <c:v>27.814477958338102</c:v>
                </c:pt>
                <c:pt idx="2782">
                  <c:v>27.824478958325926</c:v>
                </c:pt>
                <c:pt idx="2783">
                  <c:v>27.834479958342854</c:v>
                </c:pt>
                <c:pt idx="2784">
                  <c:v>27.844479958323063</c:v>
                </c:pt>
                <c:pt idx="2785">
                  <c:v>27.854480958339991</c:v>
                </c:pt>
                <c:pt idx="2786">
                  <c:v>27.864480958349304</c:v>
                </c:pt>
                <c:pt idx="2787">
                  <c:v>27.874481958337128</c:v>
                </c:pt>
                <c:pt idx="2788">
                  <c:v>27.884481958346441</c:v>
                </c:pt>
                <c:pt idx="2789">
                  <c:v>27.894482958334265</c:v>
                </c:pt>
                <c:pt idx="2790">
                  <c:v>27.904482958343579</c:v>
                </c:pt>
                <c:pt idx="2791">
                  <c:v>27.914483958331402</c:v>
                </c:pt>
                <c:pt idx="2792">
                  <c:v>27.924483958340716</c:v>
                </c:pt>
                <c:pt idx="2793">
                  <c:v>27.93448495832854</c:v>
                </c:pt>
                <c:pt idx="2794">
                  <c:v>27.944484958337853</c:v>
                </c:pt>
                <c:pt idx="2795">
                  <c:v>27.954485958325677</c:v>
                </c:pt>
                <c:pt idx="2796">
                  <c:v>27.96448595833499</c:v>
                </c:pt>
                <c:pt idx="2797">
                  <c:v>27.974486958351918</c:v>
                </c:pt>
                <c:pt idx="2798">
                  <c:v>27.984487958339741</c:v>
                </c:pt>
                <c:pt idx="2799">
                  <c:v>27.994487958349055</c:v>
                </c:pt>
                <c:pt idx="2800">
                  <c:v>28.004488958336879</c:v>
                </c:pt>
                <c:pt idx="2801">
                  <c:v>28.014488958346192</c:v>
                </c:pt>
                <c:pt idx="2802">
                  <c:v>28.024489958334016</c:v>
                </c:pt>
                <c:pt idx="2803">
                  <c:v>28.034489958343329</c:v>
                </c:pt>
                <c:pt idx="2804">
                  <c:v>28.044490958331153</c:v>
                </c:pt>
                <c:pt idx="2805">
                  <c:v>28.054490958340466</c:v>
                </c:pt>
                <c:pt idx="2806">
                  <c:v>28.06449195832829</c:v>
                </c:pt>
                <c:pt idx="2807">
                  <c:v>28.074491958337603</c:v>
                </c:pt>
                <c:pt idx="2808">
                  <c:v>28.084492958325427</c:v>
                </c:pt>
                <c:pt idx="2809">
                  <c:v>28.09449295833474</c:v>
                </c:pt>
                <c:pt idx="2810">
                  <c:v>28.104493958351668</c:v>
                </c:pt>
                <c:pt idx="2811">
                  <c:v>28.114494958339492</c:v>
                </c:pt>
                <c:pt idx="2812">
                  <c:v>28.124494958348805</c:v>
                </c:pt>
                <c:pt idx="2813">
                  <c:v>28.134495958336629</c:v>
                </c:pt>
                <c:pt idx="2814">
                  <c:v>28.144495958345942</c:v>
                </c:pt>
                <c:pt idx="2815">
                  <c:v>28.154496958333766</c:v>
                </c:pt>
                <c:pt idx="2816">
                  <c:v>28.164496958343079</c:v>
                </c:pt>
                <c:pt idx="2817">
                  <c:v>28.174497958330903</c:v>
                </c:pt>
                <c:pt idx="2818">
                  <c:v>28.184497958340216</c:v>
                </c:pt>
                <c:pt idx="2819">
                  <c:v>28.19449895832804</c:v>
                </c:pt>
                <c:pt idx="2820">
                  <c:v>28.204498958337354</c:v>
                </c:pt>
                <c:pt idx="2821">
                  <c:v>28.214499958325177</c:v>
                </c:pt>
                <c:pt idx="2822">
                  <c:v>28.224499958334491</c:v>
                </c:pt>
                <c:pt idx="2823">
                  <c:v>28.234500958351418</c:v>
                </c:pt>
                <c:pt idx="2824">
                  <c:v>28.244500958331628</c:v>
                </c:pt>
                <c:pt idx="2825">
                  <c:v>28.254501958348555</c:v>
                </c:pt>
                <c:pt idx="2826">
                  <c:v>28.264502958336379</c:v>
                </c:pt>
                <c:pt idx="2827">
                  <c:v>28.274502958345693</c:v>
                </c:pt>
                <c:pt idx="2828">
                  <c:v>28.284503958333516</c:v>
                </c:pt>
                <c:pt idx="2829">
                  <c:v>28.29450395834283</c:v>
                </c:pt>
                <c:pt idx="2830">
                  <c:v>28.304504958330654</c:v>
                </c:pt>
                <c:pt idx="2831">
                  <c:v>28.314504958339967</c:v>
                </c:pt>
                <c:pt idx="2832">
                  <c:v>28.324505958327791</c:v>
                </c:pt>
                <c:pt idx="2833">
                  <c:v>28.334505958337104</c:v>
                </c:pt>
                <c:pt idx="2834">
                  <c:v>28.344506958324928</c:v>
                </c:pt>
                <c:pt idx="2835">
                  <c:v>28.354506958334241</c:v>
                </c:pt>
                <c:pt idx="2836">
                  <c:v>28.364507958351169</c:v>
                </c:pt>
                <c:pt idx="2837">
                  <c:v>28.374507958331378</c:v>
                </c:pt>
                <c:pt idx="2838">
                  <c:v>28.384508958348306</c:v>
                </c:pt>
                <c:pt idx="2839">
                  <c:v>28.39450995833613</c:v>
                </c:pt>
                <c:pt idx="2840">
                  <c:v>28.404509958345443</c:v>
                </c:pt>
                <c:pt idx="2841">
                  <c:v>28.414510958333267</c:v>
                </c:pt>
                <c:pt idx="2842">
                  <c:v>28.42451095834258</c:v>
                </c:pt>
                <c:pt idx="2843">
                  <c:v>28.434509458340472</c:v>
                </c:pt>
                <c:pt idx="2844">
                  <c:v>28.444509458349785</c:v>
                </c:pt>
                <c:pt idx="2845">
                  <c:v>28.454510458337609</c:v>
                </c:pt>
                <c:pt idx="2846">
                  <c:v>28.464510458346922</c:v>
                </c:pt>
                <c:pt idx="2847">
                  <c:v>28.474511458334746</c:v>
                </c:pt>
                <c:pt idx="2848">
                  <c:v>28.484511458344059</c:v>
                </c:pt>
                <c:pt idx="2849">
                  <c:v>28.494512458331883</c:v>
                </c:pt>
                <c:pt idx="2850">
                  <c:v>28.504512458341196</c:v>
                </c:pt>
                <c:pt idx="2851">
                  <c:v>28.51451345832902</c:v>
                </c:pt>
                <c:pt idx="2852">
                  <c:v>28.524513458338333</c:v>
                </c:pt>
                <c:pt idx="2853">
                  <c:v>28.534514458326157</c:v>
                </c:pt>
                <c:pt idx="2854">
                  <c:v>28.544515458343085</c:v>
                </c:pt>
                <c:pt idx="2855">
                  <c:v>28.554515458323294</c:v>
                </c:pt>
                <c:pt idx="2856">
                  <c:v>28.564516458340222</c:v>
                </c:pt>
                <c:pt idx="2857">
                  <c:v>28.574516458349535</c:v>
                </c:pt>
                <c:pt idx="2858">
                  <c:v>28.584517458337359</c:v>
                </c:pt>
                <c:pt idx="2859">
                  <c:v>28.594517458346672</c:v>
                </c:pt>
                <c:pt idx="2860">
                  <c:v>28.604518458334496</c:v>
                </c:pt>
                <c:pt idx="2861">
                  <c:v>28.614518458343809</c:v>
                </c:pt>
                <c:pt idx="2862">
                  <c:v>28.624519458331633</c:v>
                </c:pt>
                <c:pt idx="2863">
                  <c:v>28.634519458340947</c:v>
                </c:pt>
                <c:pt idx="2864">
                  <c:v>28.64452045832877</c:v>
                </c:pt>
                <c:pt idx="2865">
                  <c:v>28.654520458338084</c:v>
                </c:pt>
                <c:pt idx="2866">
                  <c:v>28.664521458325908</c:v>
                </c:pt>
                <c:pt idx="2867">
                  <c:v>28.674522458342835</c:v>
                </c:pt>
                <c:pt idx="2868">
                  <c:v>28.684522458323045</c:v>
                </c:pt>
                <c:pt idx="2869">
                  <c:v>28.694523458339972</c:v>
                </c:pt>
                <c:pt idx="2870">
                  <c:v>28.704523458349286</c:v>
                </c:pt>
                <c:pt idx="2871">
                  <c:v>28.71452445833711</c:v>
                </c:pt>
                <c:pt idx="2872">
                  <c:v>28.724524458346423</c:v>
                </c:pt>
                <c:pt idx="2873">
                  <c:v>28.734525458334247</c:v>
                </c:pt>
                <c:pt idx="2874">
                  <c:v>28.74452545834356</c:v>
                </c:pt>
                <c:pt idx="2875">
                  <c:v>28.754526458331384</c:v>
                </c:pt>
                <c:pt idx="2876">
                  <c:v>28.764526458340697</c:v>
                </c:pt>
                <c:pt idx="2877">
                  <c:v>28.774527458328521</c:v>
                </c:pt>
                <c:pt idx="2878">
                  <c:v>28.784527458337834</c:v>
                </c:pt>
                <c:pt idx="2879">
                  <c:v>28.794528458325658</c:v>
                </c:pt>
                <c:pt idx="2880">
                  <c:v>28.804529458342586</c:v>
                </c:pt>
                <c:pt idx="2881">
                  <c:v>28.814529458351899</c:v>
                </c:pt>
                <c:pt idx="2882">
                  <c:v>28.824530458339723</c:v>
                </c:pt>
                <c:pt idx="2883">
                  <c:v>28.834530458349036</c:v>
                </c:pt>
                <c:pt idx="2884">
                  <c:v>28.84453145833686</c:v>
                </c:pt>
                <c:pt idx="2885">
                  <c:v>28.854531458346173</c:v>
                </c:pt>
                <c:pt idx="2886">
                  <c:v>28.864532458333997</c:v>
                </c:pt>
                <c:pt idx="2887">
                  <c:v>28.87453245834331</c:v>
                </c:pt>
                <c:pt idx="2888">
                  <c:v>28.884533458331134</c:v>
                </c:pt>
                <c:pt idx="2889">
                  <c:v>28.894533458340447</c:v>
                </c:pt>
                <c:pt idx="2890">
                  <c:v>28.904534458328271</c:v>
                </c:pt>
                <c:pt idx="2891">
                  <c:v>28.914534458337585</c:v>
                </c:pt>
                <c:pt idx="2892">
                  <c:v>28.924535458325408</c:v>
                </c:pt>
                <c:pt idx="2893">
                  <c:v>28.934536458342336</c:v>
                </c:pt>
                <c:pt idx="2894">
                  <c:v>28.944536458351649</c:v>
                </c:pt>
                <c:pt idx="2895">
                  <c:v>28.954537458339473</c:v>
                </c:pt>
                <c:pt idx="2896">
                  <c:v>28.964537458348786</c:v>
                </c:pt>
                <c:pt idx="2897">
                  <c:v>28.97453845833661</c:v>
                </c:pt>
                <c:pt idx="2898">
                  <c:v>28.984538458345924</c:v>
                </c:pt>
                <c:pt idx="2899">
                  <c:v>28.994539458333747</c:v>
                </c:pt>
                <c:pt idx="2900">
                  <c:v>29.004539458343061</c:v>
                </c:pt>
                <c:pt idx="2901">
                  <c:v>29.014540458330885</c:v>
                </c:pt>
                <c:pt idx="2902">
                  <c:v>29.024540458340198</c:v>
                </c:pt>
                <c:pt idx="2903">
                  <c:v>29.034541458328022</c:v>
                </c:pt>
                <c:pt idx="2904">
                  <c:v>29.044541458337335</c:v>
                </c:pt>
                <c:pt idx="2905">
                  <c:v>29.054542458325159</c:v>
                </c:pt>
                <c:pt idx="2906">
                  <c:v>29.064543458342087</c:v>
                </c:pt>
                <c:pt idx="2907">
                  <c:v>29.0745434583514</c:v>
                </c:pt>
                <c:pt idx="2908">
                  <c:v>29.084544458339224</c:v>
                </c:pt>
                <c:pt idx="2909">
                  <c:v>29.094544458348537</c:v>
                </c:pt>
                <c:pt idx="2910">
                  <c:v>29.104545458336361</c:v>
                </c:pt>
                <c:pt idx="2911">
                  <c:v>29.114545458345674</c:v>
                </c:pt>
                <c:pt idx="2912">
                  <c:v>29.124546458333498</c:v>
                </c:pt>
                <c:pt idx="2913">
                  <c:v>29.134546458342811</c:v>
                </c:pt>
                <c:pt idx="2914">
                  <c:v>29.144547458330635</c:v>
                </c:pt>
                <c:pt idx="2915">
                  <c:v>29.154547458339948</c:v>
                </c:pt>
                <c:pt idx="2916">
                  <c:v>29.164548458327772</c:v>
                </c:pt>
                <c:pt idx="2917">
                  <c:v>29.174548458337085</c:v>
                </c:pt>
                <c:pt idx="2918">
                  <c:v>29.184549458324909</c:v>
                </c:pt>
                <c:pt idx="2919">
                  <c:v>29.194550458341837</c:v>
                </c:pt>
                <c:pt idx="2920">
                  <c:v>29.20455045835115</c:v>
                </c:pt>
                <c:pt idx="2921">
                  <c:v>29.214551458338974</c:v>
                </c:pt>
                <c:pt idx="2922">
                  <c:v>29.224551458348287</c:v>
                </c:pt>
                <c:pt idx="2923">
                  <c:v>29.234552458336111</c:v>
                </c:pt>
                <c:pt idx="2924">
                  <c:v>29.244552458345424</c:v>
                </c:pt>
                <c:pt idx="2925">
                  <c:v>29.254553458333248</c:v>
                </c:pt>
                <c:pt idx="2926">
                  <c:v>29.264553458342561</c:v>
                </c:pt>
                <c:pt idx="2927">
                  <c:v>29.274554458330385</c:v>
                </c:pt>
                <c:pt idx="2928">
                  <c:v>29.284554458339699</c:v>
                </c:pt>
                <c:pt idx="2929">
                  <c:v>29.294555458327523</c:v>
                </c:pt>
                <c:pt idx="2930">
                  <c:v>29.304555458336836</c:v>
                </c:pt>
                <c:pt idx="2931">
                  <c:v>29.31455645832466</c:v>
                </c:pt>
                <c:pt idx="2932">
                  <c:v>29.324557458341587</c:v>
                </c:pt>
                <c:pt idx="2933">
                  <c:v>29.334557458350901</c:v>
                </c:pt>
                <c:pt idx="2934">
                  <c:v>29.344558458338724</c:v>
                </c:pt>
                <c:pt idx="2935">
                  <c:v>29.354558458348038</c:v>
                </c:pt>
                <c:pt idx="2936">
                  <c:v>29.364559458335862</c:v>
                </c:pt>
                <c:pt idx="2937">
                  <c:v>29.374559458345175</c:v>
                </c:pt>
                <c:pt idx="2938">
                  <c:v>29.384560458332999</c:v>
                </c:pt>
                <c:pt idx="2939">
                  <c:v>29.394560458342312</c:v>
                </c:pt>
                <c:pt idx="2940">
                  <c:v>29.404561458330136</c:v>
                </c:pt>
                <c:pt idx="2941">
                  <c:v>29.414561458339449</c:v>
                </c:pt>
                <c:pt idx="2942">
                  <c:v>29.424562458327273</c:v>
                </c:pt>
                <c:pt idx="2943">
                  <c:v>29.434563583345152</c:v>
                </c:pt>
                <c:pt idx="2944">
                  <c:v>29.444563583325362</c:v>
                </c:pt>
                <c:pt idx="2945">
                  <c:v>29.45456458334229</c:v>
                </c:pt>
                <c:pt idx="2946">
                  <c:v>29.464564583351603</c:v>
                </c:pt>
                <c:pt idx="2947">
                  <c:v>29.474565583339427</c:v>
                </c:pt>
                <c:pt idx="2948">
                  <c:v>29.48456558334874</c:v>
                </c:pt>
                <c:pt idx="2949">
                  <c:v>29.494566583336564</c:v>
                </c:pt>
                <c:pt idx="2950">
                  <c:v>29.504566583345877</c:v>
                </c:pt>
                <c:pt idx="2951">
                  <c:v>29.514567583333701</c:v>
                </c:pt>
                <c:pt idx="2952">
                  <c:v>29.524567583343014</c:v>
                </c:pt>
                <c:pt idx="2953">
                  <c:v>29.534568583330838</c:v>
                </c:pt>
                <c:pt idx="2954">
                  <c:v>29.544568583340151</c:v>
                </c:pt>
                <c:pt idx="2955">
                  <c:v>29.554569583327975</c:v>
                </c:pt>
                <c:pt idx="2956">
                  <c:v>29.564569583337288</c:v>
                </c:pt>
                <c:pt idx="2957">
                  <c:v>29.574570583325112</c:v>
                </c:pt>
                <c:pt idx="2958">
                  <c:v>29.58457158334204</c:v>
                </c:pt>
                <c:pt idx="2959">
                  <c:v>29.594571583351353</c:v>
                </c:pt>
                <c:pt idx="2960">
                  <c:v>29.604572583339177</c:v>
                </c:pt>
                <c:pt idx="2961">
                  <c:v>29.61457258334849</c:v>
                </c:pt>
                <c:pt idx="2962">
                  <c:v>29.624573583336314</c:v>
                </c:pt>
                <c:pt idx="2963">
                  <c:v>29.634573583345627</c:v>
                </c:pt>
                <c:pt idx="2964">
                  <c:v>29.644574583333451</c:v>
                </c:pt>
                <c:pt idx="2965">
                  <c:v>29.654574583342765</c:v>
                </c:pt>
                <c:pt idx="2966">
                  <c:v>29.664575583330588</c:v>
                </c:pt>
                <c:pt idx="2967">
                  <c:v>29.674575583339902</c:v>
                </c:pt>
                <c:pt idx="2968">
                  <c:v>29.684576583327726</c:v>
                </c:pt>
                <c:pt idx="2969">
                  <c:v>29.694577583344653</c:v>
                </c:pt>
                <c:pt idx="2970">
                  <c:v>29.704577583324863</c:v>
                </c:pt>
                <c:pt idx="2971">
                  <c:v>29.71457858334179</c:v>
                </c:pt>
                <c:pt idx="2972">
                  <c:v>29.724578583351104</c:v>
                </c:pt>
                <c:pt idx="2973">
                  <c:v>29.734579583338927</c:v>
                </c:pt>
                <c:pt idx="2974">
                  <c:v>29.744579583348241</c:v>
                </c:pt>
                <c:pt idx="2975">
                  <c:v>29.754580583336065</c:v>
                </c:pt>
                <c:pt idx="2976">
                  <c:v>29.764580583345378</c:v>
                </c:pt>
                <c:pt idx="2977">
                  <c:v>29.774581583333202</c:v>
                </c:pt>
                <c:pt idx="2978">
                  <c:v>29.784581583342515</c:v>
                </c:pt>
                <c:pt idx="2979">
                  <c:v>29.794582583330339</c:v>
                </c:pt>
                <c:pt idx="2980">
                  <c:v>29.804582583339652</c:v>
                </c:pt>
                <c:pt idx="2981">
                  <c:v>29.814583583327476</c:v>
                </c:pt>
                <c:pt idx="2982">
                  <c:v>29.824584583344404</c:v>
                </c:pt>
                <c:pt idx="2983">
                  <c:v>29.834584583324613</c:v>
                </c:pt>
                <c:pt idx="2984">
                  <c:v>29.844585583341541</c:v>
                </c:pt>
                <c:pt idx="2985">
                  <c:v>29.854585583350854</c:v>
                </c:pt>
                <c:pt idx="2986">
                  <c:v>29.864586583338678</c:v>
                </c:pt>
                <c:pt idx="2987">
                  <c:v>29.874586583347991</c:v>
                </c:pt>
                <c:pt idx="2988">
                  <c:v>29.884587583335815</c:v>
                </c:pt>
                <c:pt idx="2989">
                  <c:v>29.894587583345128</c:v>
                </c:pt>
                <c:pt idx="2990">
                  <c:v>29.904588583332952</c:v>
                </c:pt>
                <c:pt idx="2991">
                  <c:v>29.914588583342265</c:v>
                </c:pt>
                <c:pt idx="2992">
                  <c:v>29.924589583330089</c:v>
                </c:pt>
                <c:pt idx="2993">
                  <c:v>29.934589583339402</c:v>
                </c:pt>
                <c:pt idx="2994">
                  <c:v>29.944590583327226</c:v>
                </c:pt>
                <c:pt idx="2995">
                  <c:v>29.954591583344154</c:v>
                </c:pt>
                <c:pt idx="2996">
                  <c:v>29.964591583324363</c:v>
                </c:pt>
                <c:pt idx="2997">
                  <c:v>29.974592583341291</c:v>
                </c:pt>
                <c:pt idx="2998">
                  <c:v>29.984592583350604</c:v>
                </c:pt>
                <c:pt idx="2999">
                  <c:v>29.994593583338428</c:v>
                </c:pt>
              </c:numCache>
            </c:numRef>
          </c:xVal>
          <c:yVal>
            <c:numRef>
              <c:f>'Combined Sensor Data'!$J$2:$J$3001</c:f>
              <c:numCache>
                <c:formatCode>General</c:formatCode>
                <c:ptCount val="3000"/>
                <c:pt idx="0">
                  <c:v>-2.809619665145874</c:v>
                </c:pt>
                <c:pt idx="1">
                  <c:v>-2.8298895359039307</c:v>
                </c:pt>
                <c:pt idx="2">
                  <c:v>-2.7945308685302734</c:v>
                </c:pt>
                <c:pt idx="3">
                  <c:v>-2.69112229347229</c:v>
                </c:pt>
                <c:pt idx="4">
                  <c:v>-2.5192570686340332</c:v>
                </c:pt>
                <c:pt idx="5">
                  <c:v>-2.2957139015197754</c:v>
                </c:pt>
                <c:pt idx="6">
                  <c:v>-2.0522253513336182</c:v>
                </c:pt>
                <c:pt idx="7">
                  <c:v>-1.8517619371414185</c:v>
                </c:pt>
                <c:pt idx="8">
                  <c:v>-1.7131688594818115</c:v>
                </c:pt>
                <c:pt idx="9">
                  <c:v>-1.6449743509292603</c:v>
                </c:pt>
                <c:pt idx="10">
                  <c:v>-1.6266880035400391</c:v>
                </c:pt>
                <c:pt idx="11">
                  <c:v>-1.6398133039474487</c:v>
                </c:pt>
                <c:pt idx="12">
                  <c:v>-1.676783561706543</c:v>
                </c:pt>
                <c:pt idx="13">
                  <c:v>-1.7219291925430298</c:v>
                </c:pt>
                <c:pt idx="14">
                  <c:v>-1.7705737352371216</c:v>
                </c:pt>
                <c:pt idx="15">
                  <c:v>-1.8147974014282227</c:v>
                </c:pt>
                <c:pt idx="16">
                  <c:v>-1.8470823764801025</c:v>
                </c:pt>
                <c:pt idx="17">
                  <c:v>-1.8575172424316406</c:v>
                </c:pt>
                <c:pt idx="18">
                  <c:v>-1.8306339979171753</c:v>
                </c:pt>
                <c:pt idx="19">
                  <c:v>-1.7530596256256104</c:v>
                </c:pt>
                <c:pt idx="20">
                  <c:v>-1.6247498989105225</c:v>
                </c:pt>
                <c:pt idx="21">
                  <c:v>-1.4514178037643433</c:v>
                </c:pt>
                <c:pt idx="22">
                  <c:v>-1.2454366683959961</c:v>
                </c:pt>
                <c:pt idx="23">
                  <c:v>-1.0352648496627808</c:v>
                </c:pt>
                <c:pt idx="24">
                  <c:v>-0.83554130792617798</c:v>
                </c:pt>
                <c:pt idx="25">
                  <c:v>-0.65734869241714478</c:v>
                </c:pt>
                <c:pt idx="26">
                  <c:v>-0.5057559609413147</c:v>
                </c:pt>
                <c:pt idx="27">
                  <c:v>-0.36911654472351074</c:v>
                </c:pt>
                <c:pt idx="28">
                  <c:v>-0.24116736650466919</c:v>
                </c:pt>
                <c:pt idx="29">
                  <c:v>-0.10829484462738037</c:v>
                </c:pt>
                <c:pt idx="30">
                  <c:v>3.2656420022249222E-2</c:v>
                </c:pt>
                <c:pt idx="31">
                  <c:v>0.15389609336853027</c:v>
                </c:pt>
                <c:pt idx="32">
                  <c:v>0.24954618513584137</c:v>
                </c:pt>
                <c:pt idx="33">
                  <c:v>0.33448252081871033</c:v>
                </c:pt>
                <c:pt idx="34">
                  <c:v>0.42469710111618042</c:v>
                </c:pt>
                <c:pt idx="35">
                  <c:v>0.55442315340042114</c:v>
                </c:pt>
                <c:pt idx="36">
                  <c:v>0.74427777528762817</c:v>
                </c:pt>
                <c:pt idx="37">
                  <c:v>0.99637395143508911</c:v>
                </c:pt>
                <c:pt idx="38">
                  <c:v>1.2913544178009033</c:v>
                </c:pt>
                <c:pt idx="39">
                  <c:v>1.6196402311325073</c:v>
                </c:pt>
                <c:pt idx="40">
                  <c:v>1.9515118598937988</c:v>
                </c:pt>
                <c:pt idx="41">
                  <c:v>2.2341699600219727</c:v>
                </c:pt>
                <c:pt idx="42">
                  <c:v>2.4355270862579346</c:v>
                </c:pt>
                <c:pt idx="43">
                  <c:v>2.5304741859436035</c:v>
                </c:pt>
                <c:pt idx="44">
                  <c:v>2.5201752185821533</c:v>
                </c:pt>
                <c:pt idx="45">
                  <c:v>2.4234187602996826</c:v>
                </c:pt>
                <c:pt idx="46">
                  <c:v>2.2695865631103516</c:v>
                </c:pt>
                <c:pt idx="47">
                  <c:v>2.1117923259735107</c:v>
                </c:pt>
                <c:pt idx="48">
                  <c:v>1.9978296756744385</c:v>
                </c:pt>
                <c:pt idx="49">
                  <c:v>1.9529390335083008</c:v>
                </c:pt>
                <c:pt idx="50">
                  <c:v>1.9806833267211914</c:v>
                </c:pt>
                <c:pt idx="51">
                  <c:v>2.054250955581665</c:v>
                </c:pt>
                <c:pt idx="52">
                  <c:v>2.141049861907959</c:v>
                </c:pt>
                <c:pt idx="53">
                  <c:v>2.2237198352813721</c:v>
                </c:pt>
                <c:pt idx="54">
                  <c:v>2.3021805286407471</c:v>
                </c:pt>
                <c:pt idx="55">
                  <c:v>2.3630485534667969</c:v>
                </c:pt>
                <c:pt idx="56">
                  <c:v>2.4012939929962158</c:v>
                </c:pt>
                <c:pt idx="57">
                  <c:v>2.4066288471221924</c:v>
                </c:pt>
                <c:pt idx="58">
                  <c:v>2.3660988807678223</c:v>
                </c:pt>
                <c:pt idx="59">
                  <c:v>2.2881250381469727</c:v>
                </c:pt>
                <c:pt idx="60">
                  <c:v>2.1834292411804199</c:v>
                </c:pt>
                <c:pt idx="61">
                  <c:v>2.0457756519317627</c:v>
                </c:pt>
                <c:pt idx="62">
                  <c:v>1.902122974395752</c:v>
                </c:pt>
                <c:pt idx="63">
                  <c:v>1.7850712537765503</c:v>
                </c:pt>
                <c:pt idx="64">
                  <c:v>1.6933612823486328</c:v>
                </c:pt>
                <c:pt idx="65">
                  <c:v>1.6234301328659058</c:v>
                </c:pt>
                <c:pt idx="66">
                  <c:v>1.5768882036209106</c:v>
                </c:pt>
                <c:pt idx="67">
                  <c:v>1.5579969882965088</c:v>
                </c:pt>
                <c:pt idx="68">
                  <c:v>1.5601855516433716</c:v>
                </c:pt>
                <c:pt idx="69">
                  <c:v>1.5769727230072021</c:v>
                </c:pt>
                <c:pt idx="70">
                  <c:v>1.5856658220291138</c:v>
                </c:pt>
                <c:pt idx="71">
                  <c:v>1.5844345092773438</c:v>
                </c:pt>
                <c:pt idx="72">
                  <c:v>1.5542243719100952</c:v>
                </c:pt>
                <c:pt idx="73">
                  <c:v>1.5145344734191895</c:v>
                </c:pt>
                <c:pt idx="74">
                  <c:v>1.4651792049407959</c:v>
                </c:pt>
                <c:pt idx="75">
                  <c:v>1.4119104146957397</c:v>
                </c:pt>
                <c:pt idx="76">
                  <c:v>1.3511737585067749</c:v>
                </c:pt>
                <c:pt idx="77">
                  <c:v>1.2869031429290771</c:v>
                </c:pt>
                <c:pt idx="78">
                  <c:v>1.1995828151702881</c:v>
                </c:pt>
                <c:pt idx="79">
                  <c:v>1.0899204015731812</c:v>
                </c:pt>
                <c:pt idx="80">
                  <c:v>0.92946916818618774</c:v>
                </c:pt>
                <c:pt idx="81">
                  <c:v>0.69438552856445312</c:v>
                </c:pt>
                <c:pt idx="82">
                  <c:v>0.38530305027961731</c:v>
                </c:pt>
                <c:pt idx="83">
                  <c:v>2.9777234420180321E-2</c:v>
                </c:pt>
                <c:pt idx="84">
                  <c:v>-0.31732508540153503</c:v>
                </c:pt>
                <c:pt idx="85">
                  <c:v>-0.57760137319564819</c:v>
                </c:pt>
                <c:pt idx="86">
                  <c:v>-0.71557384729385376</c:v>
                </c:pt>
                <c:pt idx="87">
                  <c:v>-0.76514345407485962</c:v>
                </c:pt>
                <c:pt idx="88">
                  <c:v>-0.76554346084594727</c:v>
                </c:pt>
                <c:pt idx="89">
                  <c:v>-0.77862197160720825</c:v>
                </c:pt>
                <c:pt idx="90">
                  <c:v>-0.85385465621948242</c:v>
                </c:pt>
                <c:pt idx="91">
                  <c:v>-1.0062515735626221</c:v>
                </c:pt>
                <c:pt idx="92">
                  <c:v>-1.2214078903198242</c:v>
                </c:pt>
                <c:pt idx="93">
                  <c:v>-1.4946389198303223</c:v>
                </c:pt>
                <c:pt idx="94">
                  <c:v>-1.8067792654037476</c:v>
                </c:pt>
                <c:pt idx="95">
                  <c:v>-2.1217515468597412</c:v>
                </c:pt>
                <c:pt idx="96">
                  <c:v>-2.4093854427337646</c:v>
                </c:pt>
                <c:pt idx="97">
                  <c:v>-2.6426725387573242</c:v>
                </c:pt>
                <c:pt idx="98">
                  <c:v>-2.7911827564239502</c:v>
                </c:pt>
                <c:pt idx="99">
                  <c:v>-2.8649778366088867</c:v>
                </c:pt>
                <c:pt idx="100">
                  <c:v>-2.8896961212158203</c:v>
                </c:pt>
                <c:pt idx="101">
                  <c:v>-2.8687784671783447</c:v>
                </c:pt>
                <c:pt idx="102">
                  <c:v>-2.7810127735137939</c:v>
                </c:pt>
                <c:pt idx="103">
                  <c:v>-2.6269690990447998</c:v>
                </c:pt>
                <c:pt idx="104">
                  <c:v>-2.4576075077056885</c:v>
                </c:pt>
                <c:pt idx="105">
                  <c:v>-2.3137354850769043</c:v>
                </c:pt>
                <c:pt idx="106">
                  <c:v>-2.2227225303649902</c:v>
                </c:pt>
                <c:pt idx="107">
                  <c:v>-2.1646032333374023</c:v>
                </c:pt>
                <c:pt idx="108">
                  <c:v>-2.136979341506958</c:v>
                </c:pt>
                <c:pt idx="109">
                  <c:v>-2.137195348739624</c:v>
                </c:pt>
                <c:pt idx="110">
                  <c:v>-2.1566550731658936</c:v>
                </c:pt>
                <c:pt idx="111">
                  <c:v>-2.168255090713501</c:v>
                </c:pt>
                <c:pt idx="112">
                  <c:v>-2.1403529644012451</c:v>
                </c:pt>
                <c:pt idx="113">
                  <c:v>-2.0864119529724121</c:v>
                </c:pt>
                <c:pt idx="114">
                  <c:v>-2.0304760932922363</c:v>
                </c:pt>
                <c:pt idx="115">
                  <c:v>-1.9888038635253906</c:v>
                </c:pt>
                <c:pt idx="116">
                  <c:v>-1.9674026966094971</c:v>
                </c:pt>
                <c:pt idx="117">
                  <c:v>-1.9562448263168335</c:v>
                </c:pt>
                <c:pt idx="118">
                  <c:v>-1.9509001970291138</c:v>
                </c:pt>
                <c:pt idx="119">
                  <c:v>-1.9486701488494873</c:v>
                </c:pt>
                <c:pt idx="120">
                  <c:v>-1.9433689117431641</c:v>
                </c:pt>
                <c:pt idx="121">
                  <c:v>-1.9330660104751587</c:v>
                </c:pt>
                <c:pt idx="122">
                  <c:v>-1.9093245267868042</c:v>
                </c:pt>
                <c:pt idx="123">
                  <c:v>-1.870810866355896</c:v>
                </c:pt>
                <c:pt idx="124">
                  <c:v>-1.7993817329406738</c:v>
                </c:pt>
                <c:pt idx="125">
                  <c:v>-1.682530403137207</c:v>
                </c:pt>
                <c:pt idx="126">
                  <c:v>-1.525114893913269</c:v>
                </c:pt>
                <c:pt idx="127">
                  <c:v>-1.3412898778915405</c:v>
                </c:pt>
                <c:pt idx="128">
                  <c:v>-1.1297051906585693</c:v>
                </c:pt>
                <c:pt idx="129">
                  <c:v>-0.90229558944702148</c:v>
                </c:pt>
                <c:pt idx="130">
                  <c:v>-0.70017975568771362</c:v>
                </c:pt>
                <c:pt idx="131">
                  <c:v>-0.53626054525375366</c:v>
                </c:pt>
                <c:pt idx="132">
                  <c:v>-0.42169028520584106</c:v>
                </c:pt>
                <c:pt idx="133">
                  <c:v>-0.33898067474365234</c:v>
                </c:pt>
                <c:pt idx="134">
                  <c:v>-0.26551523804664612</c:v>
                </c:pt>
                <c:pt idx="135">
                  <c:v>-0.17625826597213745</c:v>
                </c:pt>
                <c:pt idx="136">
                  <c:v>-6.867615133523941E-2</c:v>
                </c:pt>
                <c:pt idx="137">
                  <c:v>4.7321740537881851E-2</c:v>
                </c:pt>
                <c:pt idx="138">
                  <c:v>0.17025591433048248</c:v>
                </c:pt>
                <c:pt idx="139">
                  <c:v>0.31579455733299255</c:v>
                </c:pt>
                <c:pt idx="140">
                  <c:v>0.51237130165100098</c:v>
                </c:pt>
                <c:pt idx="141">
                  <c:v>0.76029700040817261</c:v>
                </c:pt>
                <c:pt idx="142">
                  <c:v>1.0450116395950317</c:v>
                </c:pt>
                <c:pt idx="143">
                  <c:v>1.3464348316192627</c:v>
                </c:pt>
                <c:pt idx="144">
                  <c:v>1.628619909286499</c:v>
                </c:pt>
                <c:pt idx="145">
                  <c:v>1.8983962535858154</c:v>
                </c:pt>
                <c:pt idx="146">
                  <c:v>2.1205675601959229</c:v>
                </c:pt>
                <c:pt idx="147">
                  <c:v>2.2802739143371582</c:v>
                </c:pt>
                <c:pt idx="148">
                  <c:v>2.3557994365692139</c:v>
                </c:pt>
                <c:pt idx="149">
                  <c:v>2.368455171585083</c:v>
                </c:pt>
                <c:pt idx="150">
                  <c:v>2.3330819606781006</c:v>
                </c:pt>
                <c:pt idx="151">
                  <c:v>2.280327320098877</c:v>
                </c:pt>
                <c:pt idx="152">
                  <c:v>2.2452683448791504</c:v>
                </c:pt>
                <c:pt idx="153">
                  <c:v>2.2434127330780029</c:v>
                </c:pt>
                <c:pt idx="154">
                  <c:v>2.2686102390289307</c:v>
                </c:pt>
                <c:pt idx="155">
                  <c:v>2.3050918579101562</c:v>
                </c:pt>
                <c:pt idx="156">
                  <c:v>2.3408639430999756</c:v>
                </c:pt>
                <c:pt idx="157">
                  <c:v>2.3853514194488525</c:v>
                </c:pt>
                <c:pt idx="158">
                  <c:v>2.4365363121032715</c:v>
                </c:pt>
                <c:pt idx="159">
                  <c:v>2.4838600158691406</c:v>
                </c:pt>
                <c:pt idx="160">
                  <c:v>2.510941743850708</c:v>
                </c:pt>
                <c:pt idx="161">
                  <c:v>2.4971857070922852</c:v>
                </c:pt>
                <c:pt idx="162">
                  <c:v>2.4334652423858643</c:v>
                </c:pt>
                <c:pt idx="163">
                  <c:v>2.2998366355895996</c:v>
                </c:pt>
                <c:pt idx="164">
                  <c:v>2.1476054191589355</c:v>
                </c:pt>
                <c:pt idx="165">
                  <c:v>2.013751745223999</c:v>
                </c:pt>
                <c:pt idx="166">
                  <c:v>1.9092681407928467</c:v>
                </c:pt>
                <c:pt idx="167">
                  <c:v>1.830148458480835</c:v>
                </c:pt>
                <c:pt idx="168">
                  <c:v>1.7778184413909912</c:v>
                </c:pt>
                <c:pt idx="169">
                  <c:v>1.7450332641601562</c:v>
                </c:pt>
                <c:pt idx="170">
                  <c:v>1.727568507194519</c:v>
                </c:pt>
                <c:pt idx="171">
                  <c:v>1.7068265676498413</c:v>
                </c:pt>
                <c:pt idx="172">
                  <c:v>1.6812801361083984</c:v>
                </c:pt>
                <c:pt idx="173">
                  <c:v>1.6519204378128052</c:v>
                </c:pt>
                <c:pt idx="174">
                  <c:v>1.6222418546676636</c:v>
                </c:pt>
                <c:pt idx="175">
                  <c:v>1.5804893970489502</c:v>
                </c:pt>
                <c:pt idx="176">
                  <c:v>1.5483416318893433</c:v>
                </c:pt>
                <c:pt idx="177">
                  <c:v>1.525498628616333</c:v>
                </c:pt>
                <c:pt idx="178">
                  <c:v>1.4966094493865967</c:v>
                </c:pt>
                <c:pt idx="179">
                  <c:v>1.4543188810348511</c:v>
                </c:pt>
                <c:pt idx="180">
                  <c:v>1.412190318107605</c:v>
                </c:pt>
                <c:pt idx="181">
                  <c:v>1.3737946748733521</c:v>
                </c:pt>
                <c:pt idx="182">
                  <c:v>1.3350827693939209</c:v>
                </c:pt>
                <c:pt idx="183">
                  <c:v>1.3015621900558472</c:v>
                </c:pt>
                <c:pt idx="184">
                  <c:v>1.2435271739959717</c:v>
                </c:pt>
                <c:pt idx="185">
                  <c:v>1.1508283615112305</c:v>
                </c:pt>
                <c:pt idx="186">
                  <c:v>0.99313312768936157</c:v>
                </c:pt>
                <c:pt idx="187">
                  <c:v>0.76404917240142822</c:v>
                </c:pt>
                <c:pt idx="188">
                  <c:v>0.48811611533164978</c:v>
                </c:pt>
                <c:pt idx="189">
                  <c:v>0.19479174911975861</c:v>
                </c:pt>
                <c:pt idx="190">
                  <c:v>-9.593462198972702E-2</c:v>
                </c:pt>
                <c:pt idx="191">
                  <c:v>-0.34670147299766541</c:v>
                </c:pt>
                <c:pt idx="192">
                  <c:v>-0.5321117639541626</c:v>
                </c:pt>
                <c:pt idx="193">
                  <c:v>-0.65992152690887451</c:v>
                </c:pt>
                <c:pt idx="194">
                  <c:v>-0.76095521450042725</c:v>
                </c:pt>
                <c:pt idx="195">
                  <c:v>-0.87709993124008179</c:v>
                </c:pt>
                <c:pt idx="196">
                  <c:v>-1.0331571102142334</c:v>
                </c:pt>
                <c:pt idx="197">
                  <c:v>-1.2251660823822021</c:v>
                </c:pt>
                <c:pt idx="198">
                  <c:v>-1.4540088176727295</c:v>
                </c:pt>
                <c:pt idx="199">
                  <c:v>-1.7109394073486328</c:v>
                </c:pt>
                <c:pt idx="200">
                  <c:v>-1.9861166477203369</c:v>
                </c:pt>
                <c:pt idx="201">
                  <c:v>-2.2645401954650879</c:v>
                </c:pt>
                <c:pt idx="202">
                  <c:v>-2.5277607440948486</c:v>
                </c:pt>
                <c:pt idx="203">
                  <c:v>-2.7555110454559326</c:v>
                </c:pt>
                <c:pt idx="204">
                  <c:v>-2.916179895401001</c:v>
                </c:pt>
                <c:pt idx="205">
                  <c:v>-3.00551438331604</c:v>
                </c:pt>
                <c:pt idx="206">
                  <c:v>-3.0186545848846436</c:v>
                </c:pt>
                <c:pt idx="207">
                  <c:v>-2.979304313659668</c:v>
                </c:pt>
                <c:pt idx="208">
                  <c:v>-2.909583568572998</c:v>
                </c:pt>
                <c:pt idx="209">
                  <c:v>-2.8041996955871582</c:v>
                </c:pt>
                <c:pt idx="210">
                  <c:v>-2.6670081615447998</c:v>
                </c:pt>
                <c:pt idx="211">
                  <c:v>-2.5001702308654785</c:v>
                </c:pt>
                <c:pt idx="212">
                  <c:v>-2.3301606178283691</c:v>
                </c:pt>
                <c:pt idx="213">
                  <c:v>-2.2002167701721191</c:v>
                </c:pt>
                <c:pt idx="214">
                  <c:v>-2.1229889392852783</c:v>
                </c:pt>
                <c:pt idx="215">
                  <c:v>-2.0896990299224854</c:v>
                </c:pt>
                <c:pt idx="216">
                  <c:v>-2.0804729461669922</c:v>
                </c:pt>
                <c:pt idx="217">
                  <c:v>-2.084723949432373</c:v>
                </c:pt>
                <c:pt idx="218">
                  <c:v>-2.104546070098877</c:v>
                </c:pt>
                <c:pt idx="219">
                  <c:v>-2.1149656772613525</c:v>
                </c:pt>
                <c:pt idx="220">
                  <c:v>-2.1277623176574707</c:v>
                </c:pt>
                <c:pt idx="221">
                  <c:v>-2.1271765232086182</c:v>
                </c:pt>
                <c:pt idx="222">
                  <c:v>-2.1246483325958252</c:v>
                </c:pt>
                <c:pt idx="223">
                  <c:v>-2.1236400604248047</c:v>
                </c:pt>
                <c:pt idx="224">
                  <c:v>-2.1370213031768799</c:v>
                </c:pt>
                <c:pt idx="225">
                  <c:v>-2.1638569831848145</c:v>
                </c:pt>
                <c:pt idx="226">
                  <c:v>-2.1817831993103027</c:v>
                </c:pt>
                <c:pt idx="227">
                  <c:v>-2.1765897274017334</c:v>
                </c:pt>
                <c:pt idx="228">
                  <c:v>-2.1380090713500977</c:v>
                </c:pt>
                <c:pt idx="229">
                  <c:v>-2.0454092025756836</c:v>
                </c:pt>
                <c:pt idx="230">
                  <c:v>-1.9122986793518066</c:v>
                </c:pt>
                <c:pt idx="231">
                  <c:v>-1.7499792575836182</c:v>
                </c:pt>
                <c:pt idx="232">
                  <c:v>-1.572833776473999</c:v>
                </c:pt>
                <c:pt idx="233">
                  <c:v>-1.3824836015701294</c:v>
                </c:pt>
                <c:pt idx="234">
                  <c:v>-1.1759545803070068</c:v>
                </c:pt>
                <c:pt idx="235">
                  <c:v>-0.96809542179107666</c:v>
                </c:pt>
                <c:pt idx="236">
                  <c:v>-0.75921916961669922</c:v>
                </c:pt>
                <c:pt idx="237">
                  <c:v>-0.56659907102584839</c:v>
                </c:pt>
                <c:pt idx="238">
                  <c:v>-0.39372611045837402</c:v>
                </c:pt>
                <c:pt idx="239">
                  <c:v>-0.22187130153179169</c:v>
                </c:pt>
                <c:pt idx="240">
                  <c:v>-4.831044003367424E-2</c:v>
                </c:pt>
                <c:pt idx="241">
                  <c:v>0.12293639034032822</c:v>
                </c:pt>
                <c:pt idx="242">
                  <c:v>0.28629815578460693</c:v>
                </c:pt>
                <c:pt idx="243">
                  <c:v>0.43791964650154114</c:v>
                </c:pt>
                <c:pt idx="244">
                  <c:v>0.59601235389709473</c:v>
                </c:pt>
                <c:pt idx="245">
                  <c:v>0.75167489051818848</c:v>
                </c:pt>
                <c:pt idx="246">
                  <c:v>0.92003434896469116</c:v>
                </c:pt>
                <c:pt idx="247">
                  <c:v>1.1111478805541992</c:v>
                </c:pt>
                <c:pt idx="248">
                  <c:v>1.3266305923461914</c:v>
                </c:pt>
                <c:pt idx="249">
                  <c:v>1.5796247720718384</c:v>
                </c:pt>
                <c:pt idx="250">
                  <c:v>1.8696374893188477</c:v>
                </c:pt>
                <c:pt idx="251">
                  <c:v>2.1758906841278076</c:v>
                </c:pt>
                <c:pt idx="252">
                  <c:v>2.4618499279022217</c:v>
                </c:pt>
                <c:pt idx="253">
                  <c:v>2.6727094650268555</c:v>
                </c:pt>
                <c:pt idx="254">
                  <c:v>2.7812538146972656</c:v>
                </c:pt>
                <c:pt idx="255">
                  <c:v>2.791306734085083</c:v>
                </c:pt>
                <c:pt idx="256">
                  <c:v>2.7305595874786377</c:v>
                </c:pt>
                <c:pt idx="257">
                  <c:v>2.6180200576782227</c:v>
                </c:pt>
                <c:pt idx="258">
                  <c:v>2.4923088550567627</c:v>
                </c:pt>
                <c:pt idx="259">
                  <c:v>2.3870306015014648</c:v>
                </c:pt>
                <c:pt idx="260">
                  <c:v>2.3205091953277588</c:v>
                </c:pt>
                <c:pt idx="261">
                  <c:v>2.295720100402832</c:v>
                </c:pt>
                <c:pt idx="262">
                  <c:v>2.3177106380462646</c:v>
                </c:pt>
                <c:pt idx="263">
                  <c:v>2.3878836631774902</c:v>
                </c:pt>
                <c:pt idx="264">
                  <c:v>2.4881207942962646</c:v>
                </c:pt>
                <c:pt idx="265">
                  <c:v>2.6063883304595947</c:v>
                </c:pt>
                <c:pt idx="266">
                  <c:v>2.7169849872589111</c:v>
                </c:pt>
                <c:pt idx="267">
                  <c:v>2.7819175720214844</c:v>
                </c:pt>
                <c:pt idx="268">
                  <c:v>2.7767655849456787</c:v>
                </c:pt>
                <c:pt idx="269">
                  <c:v>2.7002627849578857</c:v>
                </c:pt>
                <c:pt idx="270">
                  <c:v>2.5623557567596436</c:v>
                </c:pt>
                <c:pt idx="271">
                  <c:v>2.3741145133972168</c:v>
                </c:pt>
                <c:pt idx="272">
                  <c:v>2.1682822704315186</c:v>
                </c:pt>
                <c:pt idx="273">
                  <c:v>1.9800580739974976</c:v>
                </c:pt>
                <c:pt idx="274">
                  <c:v>1.8342992067337036</c:v>
                </c:pt>
                <c:pt idx="275">
                  <c:v>1.7348294258117676</c:v>
                </c:pt>
                <c:pt idx="276">
                  <c:v>1.6674184799194336</c:v>
                </c:pt>
                <c:pt idx="277">
                  <c:v>1.6328977346420288</c:v>
                </c:pt>
                <c:pt idx="278">
                  <c:v>1.617209792137146</c:v>
                </c:pt>
                <c:pt idx="279">
                  <c:v>1.6163408756256104</c:v>
                </c:pt>
                <c:pt idx="280">
                  <c:v>1.6165608167648315</c:v>
                </c:pt>
                <c:pt idx="281">
                  <c:v>1.5896192789077759</c:v>
                </c:pt>
                <c:pt idx="282">
                  <c:v>1.5497981309890747</c:v>
                </c:pt>
                <c:pt idx="283">
                  <c:v>1.4901697635650635</c:v>
                </c:pt>
                <c:pt idx="284">
                  <c:v>1.4323792457580566</c:v>
                </c:pt>
                <c:pt idx="285">
                  <c:v>1.3823751211166382</c:v>
                </c:pt>
                <c:pt idx="286">
                  <c:v>1.338844895362854</c:v>
                </c:pt>
                <c:pt idx="287">
                  <c:v>1.3043493032455444</c:v>
                </c:pt>
                <c:pt idx="288">
                  <c:v>1.2643831968307495</c:v>
                </c:pt>
                <c:pt idx="289">
                  <c:v>1.2154144048690796</c:v>
                </c:pt>
                <c:pt idx="290">
                  <c:v>1.1455000638961792</c:v>
                </c:pt>
                <c:pt idx="291">
                  <c:v>1.0574492216110229</c:v>
                </c:pt>
                <c:pt idx="292">
                  <c:v>0.91526621580123901</c:v>
                </c:pt>
                <c:pt idx="293">
                  <c:v>0.70346164703369141</c:v>
                </c:pt>
                <c:pt idx="294">
                  <c:v>0.42266806960105896</c:v>
                </c:pt>
                <c:pt idx="295">
                  <c:v>9.2684477567672729E-2</c:v>
                </c:pt>
                <c:pt idx="296">
                  <c:v>-0.25765624642372131</c:v>
                </c:pt>
                <c:pt idx="297">
                  <c:v>-0.55006939172744751</c:v>
                </c:pt>
                <c:pt idx="298">
                  <c:v>-0.75232237577438354</c:v>
                </c:pt>
                <c:pt idx="299">
                  <c:v>-0.88245618343353271</c:v>
                </c:pt>
                <c:pt idx="300">
                  <c:v>-0.96725308895111084</c:v>
                </c:pt>
                <c:pt idx="301">
                  <c:v>-1.0474650859832764</c:v>
                </c:pt>
                <c:pt idx="302">
                  <c:v>-1.164513111114502</c:v>
                </c:pt>
                <c:pt idx="303">
                  <c:v>-1.3273760080337524</c:v>
                </c:pt>
                <c:pt idx="304">
                  <c:v>-1.5551160573959351</c:v>
                </c:pt>
                <c:pt idx="305">
                  <c:v>-1.8519507646560669</c:v>
                </c:pt>
                <c:pt idx="306">
                  <c:v>-2.1775913238525391</c:v>
                </c:pt>
                <c:pt idx="307">
                  <c:v>-2.4782426357269287</c:v>
                </c:pt>
                <c:pt idx="308">
                  <c:v>-2.7127997875213623</c:v>
                </c:pt>
                <c:pt idx="309">
                  <c:v>-2.8653898239135742</c:v>
                </c:pt>
                <c:pt idx="310">
                  <c:v>-2.9474241733551025</c:v>
                </c:pt>
                <c:pt idx="311">
                  <c:v>-2.9618713855743408</c:v>
                </c:pt>
                <c:pt idx="312">
                  <c:v>-2.9385867118835449</c:v>
                </c:pt>
                <c:pt idx="313">
                  <c:v>-2.8808197975158691</c:v>
                </c:pt>
                <c:pt idx="314">
                  <c:v>-2.790367603302002</c:v>
                </c:pt>
                <c:pt idx="315">
                  <c:v>-2.7000782489776611</c:v>
                </c:pt>
                <c:pt idx="316">
                  <c:v>-2.644866943359375</c:v>
                </c:pt>
                <c:pt idx="317">
                  <c:v>-2.6087222099304199</c:v>
                </c:pt>
                <c:pt idx="318">
                  <c:v>-2.5889406204223633</c:v>
                </c:pt>
                <c:pt idx="319">
                  <c:v>-2.56982421875</c:v>
                </c:pt>
                <c:pt idx="320">
                  <c:v>-2.5378186702728271</c:v>
                </c:pt>
                <c:pt idx="321">
                  <c:v>-2.4721970558166504</c:v>
                </c:pt>
                <c:pt idx="322">
                  <c:v>-2.3898684978485107</c:v>
                </c:pt>
                <c:pt idx="323">
                  <c:v>-2.3010311126708984</c:v>
                </c:pt>
                <c:pt idx="324">
                  <c:v>-2.2007906436920166</c:v>
                </c:pt>
                <c:pt idx="325">
                  <c:v>-2.1091492176055908</c:v>
                </c:pt>
                <c:pt idx="326">
                  <c:v>-2.0227515697479248</c:v>
                </c:pt>
                <c:pt idx="327">
                  <c:v>-1.9650993347167969</c:v>
                </c:pt>
                <c:pt idx="328">
                  <c:v>-1.9475171566009521</c:v>
                </c:pt>
                <c:pt idx="329">
                  <c:v>-1.9678237438201904</c:v>
                </c:pt>
                <c:pt idx="330">
                  <c:v>-2.0052974224090576</c:v>
                </c:pt>
                <c:pt idx="331">
                  <c:v>-2.0449163913726807</c:v>
                </c:pt>
                <c:pt idx="332">
                  <c:v>-2.0663707256317139</c:v>
                </c:pt>
                <c:pt idx="333">
                  <c:v>-2.0444576740264893</c:v>
                </c:pt>
                <c:pt idx="334">
                  <c:v>-1.996268630027771</c:v>
                </c:pt>
                <c:pt idx="335">
                  <c:v>-1.9379074573516846</c:v>
                </c:pt>
                <c:pt idx="336">
                  <c:v>-1.8616526126861572</c:v>
                </c:pt>
                <c:pt idx="337">
                  <c:v>-1.7836683988571167</c:v>
                </c:pt>
                <c:pt idx="338">
                  <c:v>-1.692191481590271</c:v>
                </c:pt>
                <c:pt idx="339">
                  <c:v>-1.5730915069580078</c:v>
                </c:pt>
                <c:pt idx="340">
                  <c:v>-1.403254508972168</c:v>
                </c:pt>
                <c:pt idx="341">
                  <c:v>-1.200859546661377</c:v>
                </c:pt>
                <c:pt idx="342">
                  <c:v>-0.96968835592269897</c:v>
                </c:pt>
                <c:pt idx="343">
                  <c:v>-0.73703539371490479</c:v>
                </c:pt>
                <c:pt idx="344">
                  <c:v>-0.52712875604629517</c:v>
                </c:pt>
                <c:pt idx="345">
                  <c:v>-0.32144472002983093</c:v>
                </c:pt>
                <c:pt idx="346">
                  <c:v>-0.10770447552204132</c:v>
                </c:pt>
                <c:pt idx="347">
                  <c:v>0.12082424014806747</c:v>
                </c:pt>
                <c:pt idx="348">
                  <c:v>0.35410279035568237</c:v>
                </c:pt>
                <c:pt idx="349">
                  <c:v>0.56265193223953247</c:v>
                </c:pt>
                <c:pt idx="350">
                  <c:v>0.73140048980712891</c:v>
                </c:pt>
                <c:pt idx="351">
                  <c:v>0.86249017715454102</c:v>
                </c:pt>
                <c:pt idx="352">
                  <c:v>0.95536130666732788</c:v>
                </c:pt>
                <c:pt idx="353">
                  <c:v>1.0328158140182495</c:v>
                </c:pt>
                <c:pt idx="354">
                  <c:v>1.1240227222442627</c:v>
                </c:pt>
                <c:pt idx="355">
                  <c:v>1.2400881052017212</c:v>
                </c:pt>
                <c:pt idx="356">
                  <c:v>1.3983302116394043</c:v>
                </c:pt>
                <c:pt idx="357">
                  <c:v>1.6065365076065063</c:v>
                </c:pt>
                <c:pt idx="358">
                  <c:v>1.86418616771698</c:v>
                </c:pt>
                <c:pt idx="359">
                  <c:v>2.1385519504547119</c:v>
                </c:pt>
                <c:pt idx="360">
                  <c:v>2.3905384540557861</c:v>
                </c:pt>
                <c:pt idx="361">
                  <c:v>2.5937461853027344</c:v>
                </c:pt>
                <c:pt idx="362">
                  <c:v>2.7154245376586914</c:v>
                </c:pt>
                <c:pt idx="363">
                  <c:v>2.7645723819732666</c:v>
                </c:pt>
                <c:pt idx="364">
                  <c:v>2.7643332481384277</c:v>
                </c:pt>
                <c:pt idx="365">
                  <c:v>2.7268261909484863</c:v>
                </c:pt>
                <c:pt idx="366">
                  <c:v>2.6711771488189697</c:v>
                </c:pt>
                <c:pt idx="367">
                  <c:v>2.61322021484375</c:v>
                </c:pt>
                <c:pt idx="368">
                  <c:v>2.5595943927764893</c:v>
                </c:pt>
                <c:pt idx="369">
                  <c:v>2.5347802639007568</c:v>
                </c:pt>
                <c:pt idx="370">
                  <c:v>2.5469949245452881</c:v>
                </c:pt>
                <c:pt idx="371">
                  <c:v>2.575089693069458</c:v>
                </c:pt>
                <c:pt idx="372">
                  <c:v>2.6231045722961426</c:v>
                </c:pt>
                <c:pt idx="373">
                  <c:v>2.6795077323913574</c:v>
                </c:pt>
                <c:pt idx="374">
                  <c:v>2.7273838520050049</c:v>
                </c:pt>
                <c:pt idx="375">
                  <c:v>2.7579293251037598</c:v>
                </c:pt>
                <c:pt idx="376">
                  <c:v>2.7390289306640625</c:v>
                </c:pt>
                <c:pt idx="377">
                  <c:v>2.656423807144165</c:v>
                </c:pt>
                <c:pt idx="378">
                  <c:v>2.5226273536682129</c:v>
                </c:pt>
                <c:pt idx="379">
                  <c:v>2.3418402671813965</c:v>
                </c:pt>
                <c:pt idx="380">
                  <c:v>2.1586620807647705</c:v>
                </c:pt>
                <c:pt idx="381">
                  <c:v>1.9816830158233643</c:v>
                </c:pt>
                <c:pt idx="382">
                  <c:v>1.8427121639251709</c:v>
                </c:pt>
                <c:pt idx="383">
                  <c:v>1.7491281032562256</c:v>
                </c:pt>
                <c:pt idx="384">
                  <c:v>1.6993600130081177</c:v>
                </c:pt>
                <c:pt idx="385">
                  <c:v>1.6843262910842896</c:v>
                </c:pt>
                <c:pt idx="386">
                  <c:v>1.6833713054656982</c:v>
                </c:pt>
                <c:pt idx="387">
                  <c:v>1.6728004217147827</c:v>
                </c:pt>
                <c:pt idx="388">
                  <c:v>1.6318553686141968</c:v>
                </c:pt>
                <c:pt idx="389">
                  <c:v>1.5623422861099243</c:v>
                </c:pt>
                <c:pt idx="390">
                  <c:v>1.4708578586578369</c:v>
                </c:pt>
                <c:pt idx="391">
                  <c:v>1.3858379125595093</c:v>
                </c:pt>
                <c:pt idx="392">
                  <c:v>1.3132723569869995</c:v>
                </c:pt>
                <c:pt idx="393">
                  <c:v>1.2594382762908936</c:v>
                </c:pt>
                <c:pt idx="394">
                  <c:v>1.2161023616790771</c:v>
                </c:pt>
                <c:pt idx="395">
                  <c:v>1.1836123466491699</c:v>
                </c:pt>
                <c:pt idx="396">
                  <c:v>1.1565810441970825</c:v>
                </c:pt>
                <c:pt idx="397">
                  <c:v>1.1115965843200684</c:v>
                </c:pt>
                <c:pt idx="398">
                  <c:v>1.0075274705886841</c:v>
                </c:pt>
                <c:pt idx="399">
                  <c:v>0.81953686475753784</c:v>
                </c:pt>
                <c:pt idx="400">
                  <c:v>0.54083466529846191</c:v>
                </c:pt>
                <c:pt idx="401">
                  <c:v>0.18478189408779144</c:v>
                </c:pt>
                <c:pt idx="402">
                  <c:v>-0.21097609400749207</c:v>
                </c:pt>
                <c:pt idx="403">
                  <c:v>-0.59514403343200684</c:v>
                </c:pt>
                <c:pt idx="404">
                  <c:v>-0.89439123868942261</c:v>
                </c:pt>
                <c:pt idx="405">
                  <c:v>-1.0838165283203125</c:v>
                </c:pt>
                <c:pt idx="406">
                  <c:v>-1.1602420806884766</c:v>
                </c:pt>
                <c:pt idx="407">
                  <c:v>-1.1602970361709595</c:v>
                </c:pt>
                <c:pt idx="408">
                  <c:v>-1.14052414894104</c:v>
                </c:pt>
                <c:pt idx="409">
                  <c:v>-1.1530700922012329</c:v>
                </c:pt>
                <c:pt idx="410">
                  <c:v>-1.238622784614563</c:v>
                </c:pt>
                <c:pt idx="411">
                  <c:v>-1.4197460412979126</c:v>
                </c:pt>
                <c:pt idx="412">
                  <c:v>-1.6833065748214722</c:v>
                </c:pt>
                <c:pt idx="413">
                  <c:v>-2.0124425888061523</c:v>
                </c:pt>
                <c:pt idx="414">
                  <c:v>-2.3452739715576172</c:v>
                </c:pt>
                <c:pt idx="415">
                  <c:v>-2.6119129657745361</c:v>
                </c:pt>
                <c:pt idx="416">
                  <c:v>-2.768707275390625</c:v>
                </c:pt>
                <c:pt idx="417">
                  <c:v>-2.8463664054870605</c:v>
                </c:pt>
                <c:pt idx="418">
                  <c:v>-2.8914752006530762</c:v>
                </c:pt>
                <c:pt idx="419">
                  <c:v>-2.9119060039520264</c:v>
                </c:pt>
                <c:pt idx="420">
                  <c:v>-2.9230799674987793</c:v>
                </c:pt>
                <c:pt idx="421">
                  <c:v>-2.9470131397247314</c:v>
                </c:pt>
                <c:pt idx="422">
                  <c:v>-2.9790511131286621</c:v>
                </c:pt>
                <c:pt idx="423">
                  <c:v>-3.0039181709289551</c:v>
                </c:pt>
                <c:pt idx="424">
                  <c:v>-3.0188860893249512</c:v>
                </c:pt>
                <c:pt idx="425">
                  <c:v>-2.9982099533081055</c:v>
                </c:pt>
                <c:pt idx="426">
                  <c:v>-2.9237837791442871</c:v>
                </c:pt>
                <c:pt idx="427">
                  <c:v>-2.7978582382202148</c:v>
                </c:pt>
                <c:pt idx="428">
                  <c:v>-2.6509876251220703</c:v>
                </c:pt>
                <c:pt idx="429">
                  <c:v>-2.4915955066680908</c:v>
                </c:pt>
                <c:pt idx="430">
                  <c:v>-2.3138248920440674</c:v>
                </c:pt>
                <c:pt idx="431">
                  <c:v>-2.1350734233856201</c:v>
                </c:pt>
                <c:pt idx="432">
                  <c:v>-1.972662091255188</c:v>
                </c:pt>
                <c:pt idx="433">
                  <c:v>-1.8510841131210327</c:v>
                </c:pt>
                <c:pt idx="434">
                  <c:v>-1.7697820663452148</c:v>
                </c:pt>
                <c:pt idx="435">
                  <c:v>-1.7071971893310547</c:v>
                </c:pt>
                <c:pt idx="436">
                  <c:v>-1.6565239429473877</c:v>
                </c:pt>
                <c:pt idx="437">
                  <c:v>-1.6249219179153442</c:v>
                </c:pt>
                <c:pt idx="438">
                  <c:v>-1.6352858543395996</c:v>
                </c:pt>
                <c:pt idx="439">
                  <c:v>-1.6678148508071899</c:v>
                </c:pt>
                <c:pt idx="440">
                  <c:v>-1.6958552598953247</c:v>
                </c:pt>
                <c:pt idx="441">
                  <c:v>-1.6820971965789795</c:v>
                </c:pt>
                <c:pt idx="442">
                  <c:v>-1.6172231435775757</c:v>
                </c:pt>
                <c:pt idx="443">
                  <c:v>-1.5218367576599121</c:v>
                </c:pt>
                <c:pt idx="444">
                  <c:v>-1.4248678684234619</c:v>
                </c:pt>
                <c:pt idx="445">
                  <c:v>-1.3319319486618042</c:v>
                </c:pt>
                <c:pt idx="446">
                  <c:v>-1.2330585718154907</c:v>
                </c:pt>
                <c:pt idx="447">
                  <c:v>-1.1212048530578613</c:v>
                </c:pt>
                <c:pt idx="448">
                  <c:v>-0.98774337768554688</c:v>
                </c:pt>
                <c:pt idx="449">
                  <c:v>-0.83387714624404907</c:v>
                </c:pt>
                <c:pt idx="450">
                  <c:v>-0.66058790683746338</c:v>
                </c:pt>
                <c:pt idx="451">
                  <c:v>-0.48903608322143555</c:v>
                </c:pt>
                <c:pt idx="452">
                  <c:v>-0.31782865524291992</c:v>
                </c:pt>
                <c:pt idx="453">
                  <c:v>-0.15174724161624908</c:v>
                </c:pt>
                <c:pt idx="454">
                  <c:v>1.2877922505140305E-2</c:v>
                </c:pt>
                <c:pt idx="455">
                  <c:v>0.17388229072093964</c:v>
                </c:pt>
                <c:pt idx="456">
                  <c:v>0.31212937831878662</c:v>
                </c:pt>
                <c:pt idx="457">
                  <c:v>0.41585102677345276</c:v>
                </c:pt>
                <c:pt idx="458">
                  <c:v>0.49973690509796143</c:v>
                </c:pt>
                <c:pt idx="459">
                  <c:v>0.5816655158996582</c:v>
                </c:pt>
                <c:pt idx="460">
                  <c:v>0.69253849983215332</c:v>
                </c:pt>
                <c:pt idx="461">
                  <c:v>0.84641766548156738</c:v>
                </c:pt>
                <c:pt idx="462">
                  <c:v>1.0681328773498535</c:v>
                </c:pt>
                <c:pt idx="463">
                  <c:v>1.3614814281463623</c:v>
                </c:pt>
                <c:pt idx="464">
                  <c:v>1.6879887580871582</c:v>
                </c:pt>
                <c:pt idx="465">
                  <c:v>1.995206356048584</c:v>
                </c:pt>
                <c:pt idx="466">
                  <c:v>2.2350771427154541</c:v>
                </c:pt>
                <c:pt idx="467">
                  <c:v>2.3891613483428955</c:v>
                </c:pt>
                <c:pt idx="468">
                  <c:v>2.4557814598083496</c:v>
                </c:pt>
                <c:pt idx="469">
                  <c:v>2.4621994495391846</c:v>
                </c:pt>
                <c:pt idx="470">
                  <c:v>2.4519543647766113</c:v>
                </c:pt>
                <c:pt idx="471">
                  <c:v>2.428943395614624</c:v>
                </c:pt>
                <c:pt idx="472">
                  <c:v>2.3952474594116211</c:v>
                </c:pt>
                <c:pt idx="473">
                  <c:v>2.354149341583252</c:v>
                </c:pt>
                <c:pt idx="474">
                  <c:v>2.3096194267272949</c:v>
                </c:pt>
                <c:pt idx="475">
                  <c:v>2.2629501819610596</c:v>
                </c:pt>
                <c:pt idx="476">
                  <c:v>2.2338030338287354</c:v>
                </c:pt>
                <c:pt idx="477">
                  <c:v>2.2397251129150391</c:v>
                </c:pt>
                <c:pt idx="478">
                  <c:v>2.2827153205871582</c:v>
                </c:pt>
                <c:pt idx="479">
                  <c:v>2.3529982566833496</c:v>
                </c:pt>
                <c:pt idx="480">
                  <c:v>2.4311530590057373</c:v>
                </c:pt>
                <c:pt idx="481">
                  <c:v>2.492173433303833</c:v>
                </c:pt>
                <c:pt idx="482">
                  <c:v>2.5245449542999268</c:v>
                </c:pt>
                <c:pt idx="483">
                  <c:v>2.5049710273742676</c:v>
                </c:pt>
                <c:pt idx="484">
                  <c:v>2.4465875625610352</c:v>
                </c:pt>
                <c:pt idx="485">
                  <c:v>2.354374885559082</c:v>
                </c:pt>
                <c:pt idx="486">
                  <c:v>2.2358894348144531</c:v>
                </c:pt>
                <c:pt idx="487">
                  <c:v>2.1127562522888184</c:v>
                </c:pt>
                <c:pt idx="488">
                  <c:v>1.9864686727523804</c:v>
                </c:pt>
                <c:pt idx="489">
                  <c:v>1.8612873554229736</c:v>
                </c:pt>
                <c:pt idx="490">
                  <c:v>1.7513333559036255</c:v>
                </c:pt>
                <c:pt idx="491">
                  <c:v>1.6551221609115601</c:v>
                </c:pt>
                <c:pt idx="492">
                  <c:v>1.5761579275131226</c:v>
                </c:pt>
                <c:pt idx="493">
                  <c:v>1.5265030860900879</c:v>
                </c:pt>
                <c:pt idx="494">
                  <c:v>1.5133156776428223</c:v>
                </c:pt>
                <c:pt idx="495">
                  <c:v>1.5243691205978394</c:v>
                </c:pt>
                <c:pt idx="496">
                  <c:v>1.5542241334915161</c:v>
                </c:pt>
                <c:pt idx="497">
                  <c:v>1.5764970779418945</c:v>
                </c:pt>
                <c:pt idx="498">
                  <c:v>1.5805251598358154</c:v>
                </c:pt>
                <c:pt idx="499">
                  <c:v>1.5623863935470581</c:v>
                </c:pt>
                <c:pt idx="500">
                  <c:v>1.519871711730957</c:v>
                </c:pt>
                <c:pt idx="501">
                  <c:v>1.4800000190734863</c:v>
                </c:pt>
                <c:pt idx="502">
                  <c:v>1.4677071571350098</c:v>
                </c:pt>
                <c:pt idx="503">
                  <c:v>1.4604331254959106</c:v>
                </c:pt>
                <c:pt idx="504">
                  <c:v>1.4251270294189453</c:v>
                </c:pt>
                <c:pt idx="505">
                  <c:v>1.3274350166320801</c:v>
                </c:pt>
                <c:pt idx="506">
                  <c:v>1.1549489498138428</c:v>
                </c:pt>
                <c:pt idx="507">
                  <c:v>0.89578187465667725</c:v>
                </c:pt>
                <c:pt idx="508">
                  <c:v>0.55403333902359009</c:v>
                </c:pt>
                <c:pt idx="509">
                  <c:v>0.13622793555259705</c:v>
                </c:pt>
                <c:pt idx="510">
                  <c:v>-0.3144335150718689</c:v>
                </c:pt>
                <c:pt idx="511">
                  <c:v>-0.70638203620910645</c:v>
                </c:pt>
                <c:pt idx="512">
                  <c:v>-0.95948648452758789</c:v>
                </c:pt>
                <c:pt idx="513">
                  <c:v>-1.0436419248580933</c:v>
                </c:pt>
                <c:pt idx="514">
                  <c:v>-0.9819602370262146</c:v>
                </c:pt>
                <c:pt idx="515">
                  <c:v>-0.85663378238677979</c:v>
                </c:pt>
                <c:pt idx="516">
                  <c:v>-0.77162784337997437</c:v>
                </c:pt>
                <c:pt idx="517">
                  <c:v>-0.76525974273681641</c:v>
                </c:pt>
                <c:pt idx="518">
                  <c:v>-0.8404354453086853</c:v>
                </c:pt>
                <c:pt idx="519">
                  <c:v>-0.98971325159072876</c:v>
                </c:pt>
                <c:pt idx="520">
                  <c:v>-1.2147510051727295</c:v>
                </c:pt>
                <c:pt idx="521">
                  <c:v>-1.5055668354034424</c:v>
                </c:pt>
                <c:pt idx="522">
                  <c:v>-1.8191190958023071</c:v>
                </c:pt>
                <c:pt idx="523">
                  <c:v>-2.1067328453063965</c:v>
                </c:pt>
                <c:pt idx="524">
                  <c:v>-2.3441212177276611</c:v>
                </c:pt>
                <c:pt idx="525">
                  <c:v>-2.5245728492736816</c:v>
                </c:pt>
                <c:pt idx="526">
                  <c:v>-2.6707637310028076</c:v>
                </c:pt>
                <c:pt idx="527">
                  <c:v>-2.787545919418335</c:v>
                </c:pt>
                <c:pt idx="528">
                  <c:v>-2.8612861633300781</c:v>
                </c:pt>
                <c:pt idx="529">
                  <c:v>-2.8820972442626953</c:v>
                </c:pt>
                <c:pt idx="530">
                  <c:v>-2.8527138233184814</c:v>
                </c:pt>
                <c:pt idx="531">
                  <c:v>-2.790147066116333</c:v>
                </c:pt>
                <c:pt idx="532">
                  <c:v>-2.7001240253448486</c:v>
                </c:pt>
                <c:pt idx="533">
                  <c:v>-2.5917994976043701</c:v>
                </c:pt>
                <c:pt idx="534">
                  <c:v>-2.4779586791992188</c:v>
                </c:pt>
                <c:pt idx="535">
                  <c:v>-2.3701832294464111</c:v>
                </c:pt>
                <c:pt idx="536">
                  <c:v>-2.2734615802764893</c:v>
                </c:pt>
                <c:pt idx="537">
                  <c:v>-2.1873788833618164</c:v>
                </c:pt>
                <c:pt idx="538">
                  <c:v>-2.1159243583679199</c:v>
                </c:pt>
                <c:pt idx="539">
                  <c:v>-2.0709192752838135</c:v>
                </c:pt>
                <c:pt idx="540">
                  <c:v>-2.0588920116424561</c:v>
                </c:pt>
                <c:pt idx="541">
                  <c:v>-2.0828850269317627</c:v>
                </c:pt>
                <c:pt idx="542">
                  <c:v>-2.1312224864959717</c:v>
                </c:pt>
                <c:pt idx="543">
                  <c:v>-2.2004239559173584</c:v>
                </c:pt>
                <c:pt idx="544">
                  <c:v>-2.2724483013153076</c:v>
                </c:pt>
                <c:pt idx="545">
                  <c:v>-2.336665153503418</c:v>
                </c:pt>
                <c:pt idx="546">
                  <c:v>-2.3652257919311523</c:v>
                </c:pt>
                <c:pt idx="547">
                  <c:v>-2.3500692844390869</c:v>
                </c:pt>
                <c:pt idx="548">
                  <c:v>-2.2907652854919434</c:v>
                </c:pt>
                <c:pt idx="549">
                  <c:v>-2.2009127140045166</c:v>
                </c:pt>
                <c:pt idx="550">
                  <c:v>-2.089606761932373</c:v>
                </c:pt>
                <c:pt idx="551">
                  <c:v>-1.9629050493240356</c:v>
                </c:pt>
                <c:pt idx="552">
                  <c:v>-1.8228944540023804</c:v>
                </c:pt>
                <c:pt idx="553">
                  <c:v>-1.6734466552734375</c:v>
                </c:pt>
                <c:pt idx="554">
                  <c:v>-1.520538330078125</c:v>
                </c:pt>
                <c:pt idx="555">
                  <c:v>-1.3722009658813477</c:v>
                </c:pt>
                <c:pt idx="556">
                  <c:v>-1.2167322635650635</c:v>
                </c:pt>
                <c:pt idx="557">
                  <c:v>-1.0602272748947144</c:v>
                </c:pt>
                <c:pt idx="558">
                  <c:v>-0.88800573348999023</c:v>
                </c:pt>
                <c:pt idx="559">
                  <c:v>-0.70257848501205444</c:v>
                </c:pt>
                <c:pt idx="560">
                  <c:v>-0.50059264898300171</c:v>
                </c:pt>
                <c:pt idx="561">
                  <c:v>-0.28939199447631836</c:v>
                </c:pt>
                <c:pt idx="562">
                  <c:v>-7.1183763444423676E-2</c:v>
                </c:pt>
                <c:pt idx="563">
                  <c:v>0.13803599774837494</c:v>
                </c:pt>
                <c:pt idx="564">
                  <c:v>0.34407198429107666</c:v>
                </c:pt>
                <c:pt idx="565">
                  <c:v>0.53335779905319214</c:v>
                </c:pt>
                <c:pt idx="566">
                  <c:v>0.70083600282669067</c:v>
                </c:pt>
                <c:pt idx="567">
                  <c:v>0.87027758359909058</c:v>
                </c:pt>
                <c:pt idx="568">
                  <c:v>1.0645925998687744</c:v>
                </c:pt>
                <c:pt idx="569">
                  <c:v>1.3070821762084961</c:v>
                </c:pt>
                <c:pt idx="570">
                  <c:v>1.5773880481719971</c:v>
                </c:pt>
                <c:pt idx="571">
                  <c:v>1.8554296493530273</c:v>
                </c:pt>
                <c:pt idx="572">
                  <c:v>2.1173028945922852</c:v>
                </c:pt>
                <c:pt idx="573">
                  <c:v>2.3490550518035889</c:v>
                </c:pt>
                <c:pt idx="574">
                  <c:v>2.517972469329834</c:v>
                </c:pt>
                <c:pt idx="575">
                  <c:v>2.6063339710235596</c:v>
                </c:pt>
                <c:pt idx="576">
                  <c:v>2.6265716552734375</c:v>
                </c:pt>
                <c:pt idx="577">
                  <c:v>2.5984122753143311</c:v>
                </c:pt>
                <c:pt idx="578">
                  <c:v>2.5323681831359863</c:v>
                </c:pt>
                <c:pt idx="579">
                  <c:v>2.4659392833709717</c:v>
                </c:pt>
                <c:pt idx="580">
                  <c:v>2.4147796630859375</c:v>
                </c:pt>
                <c:pt idx="581">
                  <c:v>2.408109188079834</c:v>
                </c:pt>
                <c:pt idx="582">
                  <c:v>2.4497363567352295</c:v>
                </c:pt>
                <c:pt idx="583">
                  <c:v>2.5363764762878418</c:v>
                </c:pt>
                <c:pt idx="584">
                  <c:v>2.6539711952209473</c:v>
                </c:pt>
                <c:pt idx="585">
                  <c:v>2.7648513317108154</c:v>
                </c:pt>
                <c:pt idx="586">
                  <c:v>2.8494744300842285</c:v>
                </c:pt>
                <c:pt idx="587">
                  <c:v>2.8877966403961182</c:v>
                </c:pt>
                <c:pt idx="588">
                  <c:v>2.8839845657348633</c:v>
                </c:pt>
                <c:pt idx="589">
                  <c:v>2.8374724388122559</c:v>
                </c:pt>
                <c:pt idx="590">
                  <c:v>2.7459056377410889</c:v>
                </c:pt>
                <c:pt idx="591">
                  <c:v>2.6102721691131592</c:v>
                </c:pt>
                <c:pt idx="592">
                  <c:v>2.4535384178161621</c:v>
                </c:pt>
                <c:pt idx="593">
                  <c:v>2.2992970943450928</c:v>
                </c:pt>
                <c:pt idx="594">
                  <c:v>2.152019739151001</c:v>
                </c:pt>
                <c:pt idx="595">
                  <c:v>2.024677038192749</c:v>
                </c:pt>
                <c:pt idx="596">
                  <c:v>1.9309778213500977</c:v>
                </c:pt>
                <c:pt idx="597">
                  <c:v>1.8426945209503174</c:v>
                </c:pt>
                <c:pt idx="598">
                  <c:v>1.7537581920623779</c:v>
                </c:pt>
                <c:pt idx="599">
                  <c:v>1.6679731607437134</c:v>
                </c:pt>
                <c:pt idx="600">
                  <c:v>1.6043142080307007</c:v>
                </c:pt>
                <c:pt idx="601">
                  <c:v>1.5600844621658325</c:v>
                </c:pt>
                <c:pt idx="602">
                  <c:v>1.5242869853973389</c:v>
                </c:pt>
                <c:pt idx="603">
                  <c:v>1.482995867729187</c:v>
                </c:pt>
                <c:pt idx="604">
                  <c:v>1.4300253391265869</c:v>
                </c:pt>
                <c:pt idx="605">
                  <c:v>1.3732153177261353</c:v>
                </c:pt>
                <c:pt idx="606">
                  <c:v>1.3168114423751831</c:v>
                </c:pt>
                <c:pt idx="607">
                  <c:v>1.2602109909057617</c:v>
                </c:pt>
                <c:pt idx="608">
                  <c:v>1.2104822397232056</c:v>
                </c:pt>
                <c:pt idx="609">
                  <c:v>1.1707872152328491</c:v>
                </c:pt>
                <c:pt idx="610">
                  <c:v>1.1356332302093506</c:v>
                </c:pt>
                <c:pt idx="611">
                  <c:v>1.0973851680755615</c:v>
                </c:pt>
                <c:pt idx="612">
                  <c:v>1.0209898948669434</c:v>
                </c:pt>
                <c:pt idx="613">
                  <c:v>0.87782913446426392</c:v>
                </c:pt>
                <c:pt idx="614">
                  <c:v>0.66028434038162231</c:v>
                </c:pt>
                <c:pt idx="615">
                  <c:v>0.36989188194274902</c:v>
                </c:pt>
                <c:pt idx="616">
                  <c:v>2.9234433546662331E-2</c:v>
                </c:pt>
                <c:pt idx="617">
                  <c:v>-0.32750174403190613</c:v>
                </c:pt>
                <c:pt idx="618">
                  <c:v>-0.62667804956436157</c:v>
                </c:pt>
                <c:pt idx="619">
                  <c:v>-0.82384485006332397</c:v>
                </c:pt>
                <c:pt idx="620">
                  <c:v>-0.94622772932052612</c:v>
                </c:pt>
                <c:pt idx="621">
                  <c:v>-1.0126074552536011</c:v>
                </c:pt>
                <c:pt idx="622">
                  <c:v>-1.0572010278701782</c:v>
                </c:pt>
                <c:pt idx="623">
                  <c:v>-1.1033382415771484</c:v>
                </c:pt>
                <c:pt idx="624">
                  <c:v>-1.1722214221954346</c:v>
                </c:pt>
                <c:pt idx="625">
                  <c:v>-1.3032515048980713</c:v>
                </c:pt>
                <c:pt idx="626">
                  <c:v>-1.5005701780319214</c:v>
                </c:pt>
                <c:pt idx="627">
                  <c:v>-1.7556095123291016</c:v>
                </c:pt>
                <c:pt idx="628">
                  <c:v>-2.0125446319580078</c:v>
                </c:pt>
                <c:pt idx="629">
                  <c:v>-2.2366852760314941</c:v>
                </c:pt>
                <c:pt idx="630">
                  <c:v>-2.4064898490905762</c:v>
                </c:pt>
                <c:pt idx="631">
                  <c:v>-2.5420668125152588</c:v>
                </c:pt>
                <c:pt idx="632">
                  <c:v>-2.6442763805389404</c:v>
                </c:pt>
                <c:pt idx="633">
                  <c:v>-2.7008030414581299</c:v>
                </c:pt>
                <c:pt idx="634">
                  <c:v>-2.718174934387207</c:v>
                </c:pt>
                <c:pt idx="635">
                  <c:v>-2.7294502258300781</c:v>
                </c:pt>
                <c:pt idx="636">
                  <c:v>-2.7358391284942627</c:v>
                </c:pt>
                <c:pt idx="637">
                  <c:v>-2.7379579544067383</c:v>
                </c:pt>
                <c:pt idx="638">
                  <c:v>-2.7371878623962402</c:v>
                </c:pt>
                <c:pt idx="639">
                  <c:v>-2.7316396236419678</c:v>
                </c:pt>
                <c:pt idx="640">
                  <c:v>-2.7015995979309082</c:v>
                </c:pt>
                <c:pt idx="641">
                  <c:v>-2.6463325023651123</c:v>
                </c:pt>
                <c:pt idx="642">
                  <c:v>-2.5714235305786133</c:v>
                </c:pt>
                <c:pt idx="643">
                  <c:v>-2.4712016582489014</c:v>
                </c:pt>
                <c:pt idx="644">
                  <c:v>-2.3439877033233643</c:v>
                </c:pt>
                <c:pt idx="645">
                  <c:v>-2.1922829151153564</c:v>
                </c:pt>
                <c:pt idx="646">
                  <c:v>-2.038679838180542</c:v>
                </c:pt>
                <c:pt idx="647">
                  <c:v>-1.8986407518386841</c:v>
                </c:pt>
                <c:pt idx="648">
                  <c:v>-1.8004108667373657</c:v>
                </c:pt>
                <c:pt idx="649">
                  <c:v>-1.7695802450180054</c:v>
                </c:pt>
                <c:pt idx="650">
                  <c:v>-1.8068791627883911</c:v>
                </c:pt>
                <c:pt idx="651">
                  <c:v>-1.9052636623382568</c:v>
                </c:pt>
                <c:pt idx="652">
                  <c:v>-2.0158390998840332</c:v>
                </c:pt>
                <c:pt idx="653">
                  <c:v>-2.0811517238616943</c:v>
                </c:pt>
                <c:pt idx="654">
                  <c:v>-2.077465295791626</c:v>
                </c:pt>
                <c:pt idx="655">
                  <c:v>-1.9949702024459839</c:v>
                </c:pt>
                <c:pt idx="656">
                  <c:v>-1.8608236312866211</c:v>
                </c:pt>
                <c:pt idx="657">
                  <c:v>-1.6978955268859863</c:v>
                </c:pt>
                <c:pt idx="658">
                  <c:v>-1.5262987613677979</c:v>
                </c:pt>
                <c:pt idx="659">
                  <c:v>-1.3480783700942993</c:v>
                </c:pt>
                <c:pt idx="660">
                  <c:v>-1.1803610324859619</c:v>
                </c:pt>
                <c:pt idx="661">
                  <c:v>-1.0404906272888184</c:v>
                </c:pt>
                <c:pt idx="662">
                  <c:v>-0.92819732427597046</c:v>
                </c:pt>
                <c:pt idx="663">
                  <c:v>-0.83966130018234253</c:v>
                </c:pt>
                <c:pt idx="664">
                  <c:v>-0.76014357805252075</c:v>
                </c:pt>
                <c:pt idx="665">
                  <c:v>-0.66747170686721802</c:v>
                </c:pt>
                <c:pt idx="666">
                  <c:v>-0.54382991790771484</c:v>
                </c:pt>
                <c:pt idx="667">
                  <c:v>-0.39990377426147461</c:v>
                </c:pt>
                <c:pt idx="668">
                  <c:v>-0.23669540882110596</c:v>
                </c:pt>
                <c:pt idx="669">
                  <c:v>-5.9867210686206818E-2</c:v>
                </c:pt>
                <c:pt idx="670">
                  <c:v>0.1186857596039772</c:v>
                </c:pt>
                <c:pt idx="671">
                  <c:v>0.3058340847492218</c:v>
                </c:pt>
                <c:pt idx="672">
                  <c:v>0.49092349410057068</c:v>
                </c:pt>
                <c:pt idx="673">
                  <c:v>0.68202227354049683</c:v>
                </c:pt>
                <c:pt idx="674">
                  <c:v>0.88633865118026733</c:v>
                </c:pt>
                <c:pt idx="675">
                  <c:v>1.126055121421814</c:v>
                </c:pt>
                <c:pt idx="676">
                  <c:v>1.4141907691955566</c:v>
                </c:pt>
                <c:pt idx="677">
                  <c:v>1.7359316349029541</c:v>
                </c:pt>
                <c:pt idx="678">
                  <c:v>2.0548534393310547</c:v>
                </c:pt>
                <c:pt idx="679">
                  <c:v>2.3249232769012451</c:v>
                </c:pt>
                <c:pt idx="680">
                  <c:v>2.5137310028076172</c:v>
                </c:pt>
                <c:pt idx="681">
                  <c:v>2.6065444946289062</c:v>
                </c:pt>
                <c:pt idx="682">
                  <c:v>2.5964291095733643</c:v>
                </c:pt>
                <c:pt idx="683">
                  <c:v>2.5013561248779297</c:v>
                </c:pt>
                <c:pt idx="684">
                  <c:v>2.3564112186431885</c:v>
                </c:pt>
                <c:pt idx="685">
                  <c:v>2.2138683795928955</c:v>
                </c:pt>
                <c:pt idx="686">
                  <c:v>2.1038632392883301</c:v>
                </c:pt>
                <c:pt idx="687">
                  <c:v>2.0508465766906738</c:v>
                </c:pt>
                <c:pt idx="688">
                  <c:v>2.0609099864959717</c:v>
                </c:pt>
                <c:pt idx="689">
                  <c:v>2.129523754119873</c:v>
                </c:pt>
                <c:pt idx="690">
                  <c:v>2.2340297698974609</c:v>
                </c:pt>
                <c:pt idx="691">
                  <c:v>2.3514389991760254</c:v>
                </c:pt>
                <c:pt idx="692">
                  <c:v>2.4555399417877197</c:v>
                </c:pt>
                <c:pt idx="693">
                  <c:v>2.5230526924133301</c:v>
                </c:pt>
                <c:pt idx="694">
                  <c:v>2.5547356605529785</c:v>
                </c:pt>
                <c:pt idx="695">
                  <c:v>2.5570924282073975</c:v>
                </c:pt>
                <c:pt idx="696">
                  <c:v>2.525080680847168</c:v>
                </c:pt>
                <c:pt idx="697">
                  <c:v>2.4579038619995117</c:v>
                </c:pt>
                <c:pt idx="698">
                  <c:v>2.3558602333068848</c:v>
                </c:pt>
                <c:pt idx="699">
                  <c:v>2.2315962314605713</c:v>
                </c:pt>
                <c:pt idx="700">
                  <c:v>2.1024458408355713</c:v>
                </c:pt>
                <c:pt idx="701">
                  <c:v>1.9694235324859619</c:v>
                </c:pt>
                <c:pt idx="702">
                  <c:v>1.8362576961517334</c:v>
                </c:pt>
                <c:pt idx="703">
                  <c:v>1.7112983465194702</c:v>
                </c:pt>
                <c:pt idx="704">
                  <c:v>1.599895715713501</c:v>
                </c:pt>
                <c:pt idx="705">
                  <c:v>1.5030094385147095</c:v>
                </c:pt>
                <c:pt idx="706">
                  <c:v>1.4303243160247803</c:v>
                </c:pt>
                <c:pt idx="707">
                  <c:v>1.3829549551010132</c:v>
                </c:pt>
                <c:pt idx="708">
                  <c:v>1.3538635969161987</c:v>
                </c:pt>
                <c:pt idx="709">
                  <c:v>1.3300328254699707</c:v>
                </c:pt>
                <c:pt idx="710">
                  <c:v>1.3209500312805176</c:v>
                </c:pt>
                <c:pt idx="711">
                  <c:v>1.3032370805740356</c:v>
                </c:pt>
                <c:pt idx="712">
                  <c:v>1.2616691589355469</c:v>
                </c:pt>
                <c:pt idx="713">
                  <c:v>1.2194986343383789</c:v>
                </c:pt>
                <c:pt idx="714">
                  <c:v>1.1848164796829224</c:v>
                </c:pt>
                <c:pt idx="715">
                  <c:v>1.1590454578399658</c:v>
                </c:pt>
                <c:pt idx="716">
                  <c:v>1.1412200927734375</c:v>
                </c:pt>
                <c:pt idx="717">
                  <c:v>1.104123592376709</c:v>
                </c:pt>
                <c:pt idx="718">
                  <c:v>1.0091830492019653</c:v>
                </c:pt>
                <c:pt idx="719">
                  <c:v>0.84397190809249878</c:v>
                </c:pt>
                <c:pt idx="720">
                  <c:v>0.60025542974472046</c:v>
                </c:pt>
                <c:pt idx="721">
                  <c:v>0.28615736961364746</c:v>
                </c:pt>
                <c:pt idx="722">
                  <c:v>-4.8272527754306793E-2</c:v>
                </c:pt>
                <c:pt idx="723">
                  <c:v>-0.35804173350334167</c:v>
                </c:pt>
                <c:pt idx="724">
                  <c:v>-0.60378062725067139</c:v>
                </c:pt>
                <c:pt idx="725">
                  <c:v>-0.79741978645324707</c:v>
                </c:pt>
                <c:pt idx="726">
                  <c:v>-0.96988105773925781</c:v>
                </c:pt>
                <c:pt idx="727">
                  <c:v>-1.1578459739685059</c:v>
                </c:pt>
                <c:pt idx="728">
                  <c:v>-1.3487794399261475</c:v>
                </c:pt>
                <c:pt idx="729">
                  <c:v>-1.5323911905288696</c:v>
                </c:pt>
                <c:pt idx="730">
                  <c:v>-1.7181427478790283</c:v>
                </c:pt>
                <c:pt idx="731">
                  <c:v>-1.8949823379516602</c:v>
                </c:pt>
                <c:pt idx="732">
                  <c:v>-2.0540673732757568</c:v>
                </c:pt>
                <c:pt idx="733">
                  <c:v>-2.185999870300293</c:v>
                </c:pt>
                <c:pt idx="734">
                  <c:v>-2.2950654029846191</c:v>
                </c:pt>
                <c:pt idx="735">
                  <c:v>-2.3891065120697021</c:v>
                </c:pt>
                <c:pt idx="736">
                  <c:v>-2.4526429176330566</c:v>
                </c:pt>
                <c:pt idx="737">
                  <c:v>-2.4996423721313477</c:v>
                </c:pt>
                <c:pt idx="738">
                  <c:v>-2.5488471984863281</c:v>
                </c:pt>
                <c:pt idx="739">
                  <c:v>-2.6084573268890381</c:v>
                </c:pt>
                <c:pt idx="740">
                  <c:v>-2.6766414642333984</c:v>
                </c:pt>
                <c:pt idx="741">
                  <c:v>-2.7238061428070068</c:v>
                </c:pt>
                <c:pt idx="742">
                  <c:v>-2.7379505634307861</c:v>
                </c:pt>
                <c:pt idx="743">
                  <c:v>-2.7100701332092285</c:v>
                </c:pt>
                <c:pt idx="744">
                  <c:v>-2.6307318210601807</c:v>
                </c:pt>
                <c:pt idx="745">
                  <c:v>-2.5266859531402588</c:v>
                </c:pt>
                <c:pt idx="746">
                  <c:v>-2.4194455146789551</c:v>
                </c:pt>
                <c:pt idx="747">
                  <c:v>-2.3325033187866211</c:v>
                </c:pt>
                <c:pt idx="748">
                  <c:v>-2.2679214477539062</c:v>
                </c:pt>
                <c:pt idx="749">
                  <c:v>-2.2266006469726562</c:v>
                </c:pt>
                <c:pt idx="750">
                  <c:v>-2.2094109058380127</c:v>
                </c:pt>
                <c:pt idx="751">
                  <c:v>-2.1999115943908691</c:v>
                </c:pt>
                <c:pt idx="752">
                  <c:v>-2.1969187259674072</c:v>
                </c:pt>
                <c:pt idx="753">
                  <c:v>-2.1945462226867676</c:v>
                </c:pt>
                <c:pt idx="754">
                  <c:v>-2.1815919876098633</c:v>
                </c:pt>
                <c:pt idx="755">
                  <c:v>-2.1458718776702881</c:v>
                </c:pt>
                <c:pt idx="756">
                  <c:v>-2.0908079147338867</c:v>
                </c:pt>
                <c:pt idx="757">
                  <c:v>-2.0177257061004639</c:v>
                </c:pt>
                <c:pt idx="758">
                  <c:v>-1.9428141117095947</c:v>
                </c:pt>
                <c:pt idx="759">
                  <c:v>-1.8641974925994873</c:v>
                </c:pt>
                <c:pt idx="760">
                  <c:v>-1.794032096862793</c:v>
                </c:pt>
                <c:pt idx="761">
                  <c:v>-1.7405956983566284</c:v>
                </c:pt>
                <c:pt idx="762">
                  <c:v>-1.6930832862854004</c:v>
                </c:pt>
                <c:pt idx="763">
                  <c:v>-1.6344584226608276</c:v>
                </c:pt>
                <c:pt idx="764">
                  <c:v>-1.5405502319335938</c:v>
                </c:pt>
                <c:pt idx="765">
                  <c:v>-1.4018900394439697</c:v>
                </c:pt>
                <c:pt idx="766">
                  <c:v>-1.2203905582427979</c:v>
                </c:pt>
                <c:pt idx="767">
                  <c:v>-0.99932765960693359</c:v>
                </c:pt>
                <c:pt idx="768">
                  <c:v>-0.76966732740402222</c:v>
                </c:pt>
                <c:pt idx="769">
                  <c:v>-0.54408961534500122</c:v>
                </c:pt>
                <c:pt idx="770">
                  <c:v>-0.33480799198150635</c:v>
                </c:pt>
                <c:pt idx="771">
                  <c:v>-0.14128053188323975</c:v>
                </c:pt>
                <c:pt idx="772">
                  <c:v>4.4936757534742355E-2</c:v>
                </c:pt>
                <c:pt idx="773">
                  <c:v>0.21194764971733093</c:v>
                </c:pt>
                <c:pt idx="774">
                  <c:v>0.35011377930641174</c:v>
                </c:pt>
                <c:pt idx="775">
                  <c:v>0.44810184836387634</c:v>
                </c:pt>
                <c:pt idx="776">
                  <c:v>0.51580852270126343</c:v>
                </c:pt>
                <c:pt idx="777">
                  <c:v>0.5670589804649353</c:v>
                </c:pt>
                <c:pt idx="778">
                  <c:v>0.64130443334579468</c:v>
                </c:pt>
                <c:pt idx="779">
                  <c:v>0.75948959589004517</c:v>
                </c:pt>
                <c:pt idx="780">
                  <c:v>0.93602520227432251</c:v>
                </c:pt>
                <c:pt idx="781">
                  <c:v>1.1891499757766724</c:v>
                </c:pt>
                <c:pt idx="782">
                  <c:v>1.4952566623687744</c:v>
                </c:pt>
                <c:pt idx="783">
                  <c:v>1.8049649000167847</c:v>
                </c:pt>
                <c:pt idx="784">
                  <c:v>2.0782849788665771</c:v>
                </c:pt>
                <c:pt idx="785">
                  <c:v>2.2814693450927734</c:v>
                </c:pt>
                <c:pt idx="786">
                  <c:v>2.3970305919647217</c:v>
                </c:pt>
                <c:pt idx="787">
                  <c:v>2.4396021366119385</c:v>
                </c:pt>
                <c:pt idx="788">
                  <c:v>2.4467952251434326</c:v>
                </c:pt>
                <c:pt idx="789">
                  <c:v>2.4422852993011475</c:v>
                </c:pt>
                <c:pt idx="790">
                  <c:v>2.4526641368865967</c:v>
                </c:pt>
                <c:pt idx="791">
                  <c:v>2.4696173667907715</c:v>
                </c:pt>
                <c:pt idx="792">
                  <c:v>2.4826018810272217</c:v>
                </c:pt>
                <c:pt idx="793">
                  <c:v>2.479619026184082</c:v>
                </c:pt>
                <c:pt idx="794">
                  <c:v>2.469524621963501</c:v>
                </c:pt>
                <c:pt idx="795">
                  <c:v>2.4675781726837158</c:v>
                </c:pt>
                <c:pt idx="796">
                  <c:v>2.4680666923522949</c:v>
                </c:pt>
                <c:pt idx="797">
                  <c:v>2.4771044254302979</c:v>
                </c:pt>
                <c:pt idx="798">
                  <c:v>2.4914302825927734</c:v>
                </c:pt>
                <c:pt idx="799">
                  <c:v>2.4977462291717529</c:v>
                </c:pt>
                <c:pt idx="800">
                  <c:v>2.4931864738464355</c:v>
                </c:pt>
                <c:pt idx="801">
                  <c:v>2.467648983001709</c:v>
                </c:pt>
                <c:pt idx="802">
                  <c:v>2.4066038131713867</c:v>
                </c:pt>
                <c:pt idx="803">
                  <c:v>2.3122146129608154</c:v>
                </c:pt>
                <c:pt idx="804">
                  <c:v>2.1896243095397949</c:v>
                </c:pt>
                <c:pt idx="805">
                  <c:v>2.0586302280426025</c:v>
                </c:pt>
                <c:pt idx="806">
                  <c:v>1.9282345771789551</c:v>
                </c:pt>
                <c:pt idx="807">
                  <c:v>1.8139630556106567</c:v>
                </c:pt>
                <c:pt idx="808">
                  <c:v>1.7199100255966187</c:v>
                </c:pt>
                <c:pt idx="809">
                  <c:v>1.6447960138320923</c:v>
                </c:pt>
                <c:pt idx="810">
                  <c:v>1.5844376087188721</c:v>
                </c:pt>
                <c:pt idx="811">
                  <c:v>1.5452364683151245</c:v>
                </c:pt>
                <c:pt idx="812">
                  <c:v>1.5206727981567383</c:v>
                </c:pt>
                <c:pt idx="813">
                  <c:v>1.5169143676757812</c:v>
                </c:pt>
                <c:pt idx="814">
                  <c:v>1.5184686183929443</c:v>
                </c:pt>
                <c:pt idx="815">
                  <c:v>1.5291436910629272</c:v>
                </c:pt>
                <c:pt idx="816">
                  <c:v>1.530516505241394</c:v>
                </c:pt>
                <c:pt idx="817">
                  <c:v>1.5187258720397949</c:v>
                </c:pt>
                <c:pt idx="818">
                  <c:v>1.488908052444458</c:v>
                </c:pt>
                <c:pt idx="819">
                  <c:v>1.4475308656692505</c:v>
                </c:pt>
                <c:pt idx="820">
                  <c:v>1.3855324983596802</c:v>
                </c:pt>
                <c:pt idx="821">
                  <c:v>1.3047628402709961</c:v>
                </c:pt>
                <c:pt idx="822">
                  <c:v>1.1951428651809692</c:v>
                </c:pt>
                <c:pt idx="823">
                  <c:v>1.0592936277389526</c:v>
                </c:pt>
                <c:pt idx="824">
                  <c:v>0.85537368059158325</c:v>
                </c:pt>
                <c:pt idx="825">
                  <c:v>0.57271683216094971</c:v>
                </c:pt>
                <c:pt idx="826">
                  <c:v>0.22942948341369629</c:v>
                </c:pt>
                <c:pt idx="827">
                  <c:v>-0.10979292541742325</c:v>
                </c:pt>
                <c:pt idx="828">
                  <c:v>-0.39124563336372375</c:v>
                </c:pt>
                <c:pt idx="829">
                  <c:v>-0.57097327709197998</c:v>
                </c:pt>
                <c:pt idx="830">
                  <c:v>-0.66601032018661499</c:v>
                </c:pt>
                <c:pt idx="831">
                  <c:v>-0.71739816665649414</c:v>
                </c:pt>
                <c:pt idx="832">
                  <c:v>-0.7868267297744751</c:v>
                </c:pt>
                <c:pt idx="833">
                  <c:v>-0.94714969396591187</c:v>
                </c:pt>
                <c:pt idx="834">
                  <c:v>-1.1956332921981812</c:v>
                </c:pt>
                <c:pt idx="835">
                  <c:v>-1.5058163404464722</c:v>
                </c:pt>
                <c:pt idx="836">
                  <c:v>-1.8409773111343384</c:v>
                </c:pt>
                <c:pt idx="837">
                  <c:v>-2.1516861915588379</c:v>
                </c:pt>
                <c:pt idx="838">
                  <c:v>-2.3795101642608643</c:v>
                </c:pt>
                <c:pt idx="839">
                  <c:v>-2.5088801383972168</c:v>
                </c:pt>
                <c:pt idx="840">
                  <c:v>-2.5797226428985596</c:v>
                </c:pt>
                <c:pt idx="841">
                  <c:v>-2.630507230758667</c:v>
                </c:pt>
                <c:pt idx="842">
                  <c:v>-2.6675853729248047</c:v>
                </c:pt>
                <c:pt idx="843">
                  <c:v>-2.7113969326019287</c:v>
                </c:pt>
                <c:pt idx="844">
                  <c:v>-2.775468111038208</c:v>
                </c:pt>
                <c:pt idx="845">
                  <c:v>-2.8538062572479248</c:v>
                </c:pt>
                <c:pt idx="846">
                  <c:v>-2.9251961708068848</c:v>
                </c:pt>
                <c:pt idx="847">
                  <c:v>-2.9509673118591309</c:v>
                </c:pt>
                <c:pt idx="848">
                  <c:v>-2.9245262145996094</c:v>
                </c:pt>
                <c:pt idx="849">
                  <c:v>-2.8521864414215088</c:v>
                </c:pt>
                <c:pt idx="850">
                  <c:v>-2.7443253993988037</c:v>
                </c:pt>
                <c:pt idx="851">
                  <c:v>-2.6237912178039551</c:v>
                </c:pt>
                <c:pt idx="852">
                  <c:v>-2.5048797130584717</c:v>
                </c:pt>
                <c:pt idx="853">
                  <c:v>-2.3957138061523438</c:v>
                </c:pt>
                <c:pt idx="854">
                  <c:v>-2.3022575378417969</c:v>
                </c:pt>
                <c:pt idx="855">
                  <c:v>-2.2425258159637451</c:v>
                </c:pt>
                <c:pt idx="856">
                  <c:v>-2.2095541954040527</c:v>
                </c:pt>
                <c:pt idx="857">
                  <c:v>-2.1926670074462891</c:v>
                </c:pt>
                <c:pt idx="858">
                  <c:v>-2.1772994995117188</c:v>
                </c:pt>
                <c:pt idx="859">
                  <c:v>-2.154609203338623</c:v>
                </c:pt>
                <c:pt idx="860">
                  <c:v>-2.1211440563201904</c:v>
                </c:pt>
                <c:pt idx="861">
                  <c:v>-2.0677566528320312</c:v>
                </c:pt>
                <c:pt idx="862">
                  <c:v>-2.0050933361053467</c:v>
                </c:pt>
                <c:pt idx="863">
                  <c:v>-1.9464297294616699</c:v>
                </c:pt>
                <c:pt idx="864">
                  <c:v>-1.8950741291046143</c:v>
                </c:pt>
                <c:pt idx="865">
                  <c:v>-1.8478679656982422</c:v>
                </c:pt>
                <c:pt idx="866">
                  <c:v>-1.8074347972869873</c:v>
                </c:pt>
                <c:pt idx="867">
                  <c:v>-1.7569531202316284</c:v>
                </c:pt>
                <c:pt idx="868">
                  <c:v>-1.6912018060684204</c:v>
                </c:pt>
                <c:pt idx="869">
                  <c:v>-1.5974854230880737</c:v>
                </c:pt>
                <c:pt idx="870">
                  <c:v>-1.4667830467224121</c:v>
                </c:pt>
                <c:pt idx="871">
                  <c:v>-1.2970085144042969</c:v>
                </c:pt>
                <c:pt idx="872">
                  <c:v>-1.1059504747390747</c:v>
                </c:pt>
                <c:pt idx="873">
                  <c:v>-0.89438676834106445</c:v>
                </c:pt>
                <c:pt idx="874">
                  <c:v>-0.67477905750274658</c:v>
                </c:pt>
                <c:pt idx="875">
                  <c:v>-0.45602709054946899</c:v>
                </c:pt>
                <c:pt idx="876">
                  <c:v>-0.24845843017101288</c:v>
                </c:pt>
                <c:pt idx="877">
                  <c:v>-5.0883296877145767E-2</c:v>
                </c:pt>
                <c:pt idx="878">
                  <c:v>0.13306283950805664</c:v>
                </c:pt>
                <c:pt idx="879">
                  <c:v>0.29777684807777405</c:v>
                </c:pt>
                <c:pt idx="880">
                  <c:v>0.44606167078018188</c:v>
                </c:pt>
                <c:pt idx="881">
                  <c:v>0.56367409229278564</c:v>
                </c:pt>
                <c:pt idx="882">
                  <c:v>0.66195380687713623</c:v>
                </c:pt>
                <c:pt idx="883">
                  <c:v>0.74388241767883301</c:v>
                </c:pt>
                <c:pt idx="884">
                  <c:v>0.8133549690246582</c:v>
                </c:pt>
                <c:pt idx="885">
                  <c:v>0.9129149317741394</c:v>
                </c:pt>
                <c:pt idx="886">
                  <c:v>1.0784072875976562</c:v>
                </c:pt>
                <c:pt idx="887">
                  <c:v>1.32005774974823</c:v>
                </c:pt>
                <c:pt idx="888">
                  <c:v>1.5917321443557739</c:v>
                </c:pt>
                <c:pt idx="889">
                  <c:v>1.8424538373947144</c:v>
                </c:pt>
                <c:pt idx="890">
                  <c:v>2.0356309413909912</c:v>
                </c:pt>
                <c:pt idx="891">
                  <c:v>2.1508009433746338</c:v>
                </c:pt>
                <c:pt idx="892">
                  <c:v>2.1925580501556396</c:v>
                </c:pt>
                <c:pt idx="893">
                  <c:v>2.1923484802246094</c:v>
                </c:pt>
                <c:pt idx="894">
                  <c:v>2.1685791015625</c:v>
                </c:pt>
                <c:pt idx="895">
                  <c:v>2.1449105739593506</c:v>
                </c:pt>
                <c:pt idx="896">
                  <c:v>2.1283626556396484</c:v>
                </c:pt>
                <c:pt idx="897">
                  <c:v>2.126166820526123</c:v>
                </c:pt>
                <c:pt idx="898">
                  <c:v>2.1465511322021484</c:v>
                </c:pt>
                <c:pt idx="899">
                  <c:v>2.1839852333068848</c:v>
                </c:pt>
                <c:pt idx="900">
                  <c:v>2.2470505237579346</c:v>
                </c:pt>
                <c:pt idx="901">
                  <c:v>2.319502592086792</c:v>
                </c:pt>
                <c:pt idx="902">
                  <c:v>2.3933537006378174</c:v>
                </c:pt>
                <c:pt idx="903">
                  <c:v>2.4630072116851807</c:v>
                </c:pt>
                <c:pt idx="904">
                  <c:v>2.5228865146636963</c:v>
                </c:pt>
                <c:pt idx="905">
                  <c:v>2.5658395290374756</c:v>
                </c:pt>
                <c:pt idx="906">
                  <c:v>2.5730421543121338</c:v>
                </c:pt>
                <c:pt idx="907">
                  <c:v>2.5323774814605713</c:v>
                </c:pt>
                <c:pt idx="908">
                  <c:v>2.4386615753173828</c:v>
                </c:pt>
                <c:pt idx="909">
                  <c:v>2.2978866100311279</c:v>
                </c:pt>
                <c:pt idx="910">
                  <c:v>2.1371791362762451</c:v>
                </c:pt>
                <c:pt idx="911">
                  <c:v>1.96756911277771</c:v>
                </c:pt>
                <c:pt idx="912">
                  <c:v>1.8117398023605347</c:v>
                </c:pt>
                <c:pt idx="913">
                  <c:v>1.6847515106201172</c:v>
                </c:pt>
                <c:pt idx="914">
                  <c:v>1.5905733108520508</c:v>
                </c:pt>
                <c:pt idx="915">
                  <c:v>1.5370568037033081</c:v>
                </c:pt>
                <c:pt idx="916">
                  <c:v>1.5144624710083008</c:v>
                </c:pt>
                <c:pt idx="917">
                  <c:v>1.5117983818054199</c:v>
                </c:pt>
                <c:pt idx="918">
                  <c:v>1.5192903280258179</c:v>
                </c:pt>
                <c:pt idx="919">
                  <c:v>1.5319300889968872</c:v>
                </c:pt>
                <c:pt idx="920">
                  <c:v>1.5287324190139771</c:v>
                </c:pt>
                <c:pt idx="921">
                  <c:v>1.5073201656341553</c:v>
                </c:pt>
                <c:pt idx="922">
                  <c:v>1.4873476028442383</c:v>
                </c:pt>
                <c:pt idx="923">
                  <c:v>1.471314549446106</c:v>
                </c:pt>
                <c:pt idx="924">
                  <c:v>1.4659285545349121</c:v>
                </c:pt>
                <c:pt idx="925">
                  <c:v>1.4671581983566284</c:v>
                </c:pt>
                <c:pt idx="926">
                  <c:v>1.4771558046340942</c:v>
                </c:pt>
                <c:pt idx="927">
                  <c:v>1.4698716402053833</c:v>
                </c:pt>
                <c:pt idx="928">
                  <c:v>1.4329160451889038</c:v>
                </c:pt>
                <c:pt idx="929">
                  <c:v>1.3376678228378296</c:v>
                </c:pt>
                <c:pt idx="930">
                  <c:v>1.1568710803985596</c:v>
                </c:pt>
                <c:pt idx="931">
                  <c:v>0.89762312173843384</c:v>
                </c:pt>
                <c:pt idx="932">
                  <c:v>0.58546864986419678</c:v>
                </c:pt>
                <c:pt idx="933">
                  <c:v>0.26485568284988403</c:v>
                </c:pt>
                <c:pt idx="934">
                  <c:v>9.4465650618076324E-3</c:v>
                </c:pt>
                <c:pt idx="935">
                  <c:v>-0.14962297677993774</c:v>
                </c:pt>
                <c:pt idx="936">
                  <c:v>-0.24184185266494751</c:v>
                </c:pt>
                <c:pt idx="937">
                  <c:v>-0.32776167988777161</c:v>
                </c:pt>
                <c:pt idx="938">
                  <c:v>-0.44333219528198242</c:v>
                </c:pt>
                <c:pt idx="939">
                  <c:v>-0.60107284784317017</c:v>
                </c:pt>
                <c:pt idx="940">
                  <c:v>-0.78442376852035522</c:v>
                </c:pt>
                <c:pt idx="941">
                  <c:v>-0.96645909547805786</c:v>
                </c:pt>
                <c:pt idx="942">
                  <c:v>-1.1483112573623657</c:v>
                </c:pt>
                <c:pt idx="943">
                  <c:v>-1.3320635557174683</c:v>
                </c:pt>
                <c:pt idx="944">
                  <c:v>-1.5197576284408569</c:v>
                </c:pt>
                <c:pt idx="945">
                  <c:v>-1.6800731420516968</c:v>
                </c:pt>
                <c:pt idx="946">
                  <c:v>-1.7932721376419067</c:v>
                </c:pt>
                <c:pt idx="947">
                  <c:v>-1.862762451171875</c:v>
                </c:pt>
                <c:pt idx="948">
                  <c:v>-1.922455906867981</c:v>
                </c:pt>
                <c:pt idx="949">
                  <c:v>-2.0094912052154541</c:v>
                </c:pt>
                <c:pt idx="950">
                  <c:v>-2.1190943717956543</c:v>
                </c:pt>
                <c:pt idx="951">
                  <c:v>-2.2304565906524658</c:v>
                </c:pt>
                <c:pt idx="952">
                  <c:v>-2.3150579929351807</c:v>
                </c:pt>
                <c:pt idx="953">
                  <c:v>-2.3748073577880859</c:v>
                </c:pt>
                <c:pt idx="954">
                  <c:v>-2.4154505729675293</c:v>
                </c:pt>
                <c:pt idx="955">
                  <c:v>-2.4332020282745361</c:v>
                </c:pt>
                <c:pt idx="956">
                  <c:v>-2.4131710529327393</c:v>
                </c:pt>
                <c:pt idx="957">
                  <c:v>-2.3539502620697021</c:v>
                </c:pt>
                <c:pt idx="958">
                  <c:v>-2.27091383934021</c:v>
                </c:pt>
                <c:pt idx="959">
                  <c:v>-2.1799623966217041</c:v>
                </c:pt>
                <c:pt idx="960">
                  <c:v>-2.1035869121551514</c:v>
                </c:pt>
                <c:pt idx="961">
                  <c:v>-2.0510814189910889</c:v>
                </c:pt>
                <c:pt idx="962">
                  <c:v>-2.0247800350189209</c:v>
                </c:pt>
                <c:pt idx="963">
                  <c:v>-2.025146484375</c:v>
                </c:pt>
                <c:pt idx="964">
                  <c:v>-2.0478837490081787</c:v>
                </c:pt>
                <c:pt idx="965">
                  <c:v>-2.0925009250640869</c:v>
                </c:pt>
                <c:pt idx="966">
                  <c:v>-2.1425051689147949</c:v>
                </c:pt>
                <c:pt idx="967">
                  <c:v>-2.2017240524291992</c:v>
                </c:pt>
                <c:pt idx="968">
                  <c:v>-2.2559247016906738</c:v>
                </c:pt>
                <c:pt idx="969">
                  <c:v>-2.2969272136688232</c:v>
                </c:pt>
                <c:pt idx="970">
                  <c:v>-2.3128073215484619</c:v>
                </c:pt>
                <c:pt idx="971">
                  <c:v>-2.2954869270324707</c:v>
                </c:pt>
                <c:pt idx="972">
                  <c:v>-2.2327771186828613</c:v>
                </c:pt>
                <c:pt idx="973">
                  <c:v>-2.138155460357666</c:v>
                </c:pt>
                <c:pt idx="974">
                  <c:v>-2.0239832401275635</c:v>
                </c:pt>
                <c:pt idx="975">
                  <c:v>-1.9194071292877197</c:v>
                </c:pt>
                <c:pt idx="976">
                  <c:v>-1.8237104415893555</c:v>
                </c:pt>
                <c:pt idx="977">
                  <c:v>-1.7234933376312256</c:v>
                </c:pt>
                <c:pt idx="978">
                  <c:v>-1.6130219697952271</c:v>
                </c:pt>
                <c:pt idx="979">
                  <c:v>-1.4943665266036987</c:v>
                </c:pt>
                <c:pt idx="980">
                  <c:v>-1.3645725250244141</c:v>
                </c:pt>
                <c:pt idx="981">
                  <c:v>-1.2188760042190552</c:v>
                </c:pt>
                <c:pt idx="982">
                  <c:v>-1.0580538511276245</c:v>
                </c:pt>
                <c:pt idx="983">
                  <c:v>-0.8657650351524353</c:v>
                </c:pt>
                <c:pt idx="984">
                  <c:v>-0.64653867483139038</c:v>
                </c:pt>
                <c:pt idx="985">
                  <c:v>-0.40614688396453857</c:v>
                </c:pt>
                <c:pt idx="986">
                  <c:v>-0.16063165664672852</c:v>
                </c:pt>
                <c:pt idx="987">
                  <c:v>8.0081865191459656E-2</c:v>
                </c:pt>
                <c:pt idx="988">
                  <c:v>0.29568713903427124</c:v>
                </c:pt>
                <c:pt idx="989">
                  <c:v>0.49411427974700928</c:v>
                </c:pt>
                <c:pt idx="990">
                  <c:v>0.68446320295333862</c:v>
                </c:pt>
                <c:pt idx="991">
                  <c:v>0.89949005842208862</c:v>
                </c:pt>
                <c:pt idx="992">
                  <c:v>1.1422880887985229</c:v>
                </c:pt>
                <c:pt idx="993">
                  <c:v>1.3896428346633911</c:v>
                </c:pt>
                <c:pt idx="994">
                  <c:v>1.610873818397522</c:v>
                </c:pt>
                <c:pt idx="995">
                  <c:v>1.7789138555526733</c:v>
                </c:pt>
                <c:pt idx="996">
                  <c:v>1.8777134418487549</c:v>
                </c:pt>
                <c:pt idx="997">
                  <c:v>1.8954876661300659</c:v>
                </c:pt>
                <c:pt idx="998">
                  <c:v>1.8532179594039917</c:v>
                </c:pt>
                <c:pt idx="999">
                  <c:v>1.7914754152297974</c:v>
                </c:pt>
                <c:pt idx="1000">
                  <c:v>1.7697954177856445</c:v>
                </c:pt>
                <c:pt idx="1001">
                  <c:v>1.806545615196228</c:v>
                </c:pt>
                <c:pt idx="1002">
                  <c:v>1.9106043577194214</c:v>
                </c:pt>
                <c:pt idx="1003">
                  <c:v>2.0412511825561523</c:v>
                </c:pt>
                <c:pt idx="1004">
                  <c:v>2.1577966213226318</c:v>
                </c:pt>
                <c:pt idx="1005">
                  <c:v>2.2418582439422607</c:v>
                </c:pt>
                <c:pt idx="1006">
                  <c:v>2.2849316596984863</c:v>
                </c:pt>
                <c:pt idx="1007">
                  <c:v>2.2845911979675293</c:v>
                </c:pt>
                <c:pt idx="1008">
                  <c:v>2.2593305110931396</c:v>
                </c:pt>
                <c:pt idx="1009">
                  <c:v>2.2330398559570312</c:v>
                </c:pt>
                <c:pt idx="1010">
                  <c:v>2.2274389266967773</c:v>
                </c:pt>
                <c:pt idx="1011">
                  <c:v>2.2460317611694336</c:v>
                </c:pt>
                <c:pt idx="1012">
                  <c:v>2.2921411991119385</c:v>
                </c:pt>
                <c:pt idx="1013">
                  <c:v>2.3409836292266846</c:v>
                </c:pt>
                <c:pt idx="1014">
                  <c:v>2.3640596866607666</c:v>
                </c:pt>
                <c:pt idx="1015">
                  <c:v>2.3628857135772705</c:v>
                </c:pt>
                <c:pt idx="1016">
                  <c:v>2.3345882892608643</c:v>
                </c:pt>
                <c:pt idx="1017">
                  <c:v>2.2789247035980225</c:v>
                </c:pt>
                <c:pt idx="1018">
                  <c:v>2.2006080150604248</c:v>
                </c:pt>
                <c:pt idx="1019">
                  <c:v>2.0992848873138428</c:v>
                </c:pt>
                <c:pt idx="1020">
                  <c:v>1.9843642711639404</c:v>
                </c:pt>
                <c:pt idx="1021">
                  <c:v>1.8581937551498413</c:v>
                </c:pt>
                <c:pt idx="1022">
                  <c:v>1.7363786697387695</c:v>
                </c:pt>
                <c:pt idx="1023">
                  <c:v>1.6311559677124023</c:v>
                </c:pt>
                <c:pt idx="1024">
                  <c:v>1.5476864576339722</c:v>
                </c:pt>
                <c:pt idx="1025">
                  <c:v>1.4894324541091919</c:v>
                </c:pt>
                <c:pt idx="1026">
                  <c:v>1.4706164598464966</c:v>
                </c:pt>
                <c:pt idx="1027">
                  <c:v>1.474427342414856</c:v>
                </c:pt>
                <c:pt idx="1028">
                  <c:v>1.4918226003646851</c:v>
                </c:pt>
                <c:pt idx="1029">
                  <c:v>1.507128119468689</c:v>
                </c:pt>
                <c:pt idx="1030">
                  <c:v>1.5134341716766357</c:v>
                </c:pt>
                <c:pt idx="1031">
                  <c:v>1.5128493309020996</c:v>
                </c:pt>
                <c:pt idx="1032">
                  <c:v>1.5098307132720947</c:v>
                </c:pt>
                <c:pt idx="1033">
                  <c:v>1.4966938495635986</c:v>
                </c:pt>
                <c:pt idx="1034">
                  <c:v>1.4640167951583862</c:v>
                </c:pt>
                <c:pt idx="1035">
                  <c:v>1.3970445394515991</c:v>
                </c:pt>
                <c:pt idx="1036">
                  <c:v>1.2612041234970093</c:v>
                </c:pt>
                <c:pt idx="1037">
                  <c:v>1.0460993051528931</c:v>
                </c:pt>
                <c:pt idx="1038">
                  <c:v>0.75838178396224976</c:v>
                </c:pt>
                <c:pt idx="1039">
                  <c:v>0.44039872288703918</c:v>
                </c:pt>
                <c:pt idx="1040">
                  <c:v>0.17327675223350525</c:v>
                </c:pt>
                <c:pt idx="1041">
                  <c:v>-6.5586264245212078E-3</c:v>
                </c:pt>
                <c:pt idx="1042">
                  <c:v>-0.12081702053546906</c:v>
                </c:pt>
                <c:pt idx="1043">
                  <c:v>-0.22241994738578796</c:v>
                </c:pt>
                <c:pt idx="1044">
                  <c:v>-0.3589080274105072</c:v>
                </c:pt>
                <c:pt idx="1045">
                  <c:v>-0.55135452747344971</c:v>
                </c:pt>
                <c:pt idx="1046">
                  <c:v>-0.77920818328857422</c:v>
                </c:pt>
                <c:pt idx="1047">
                  <c:v>-1.0199168920516968</c:v>
                </c:pt>
                <c:pt idx="1048">
                  <c:v>-1.2660394906997681</c:v>
                </c:pt>
                <c:pt idx="1049">
                  <c:v>-1.5347260236740112</c:v>
                </c:pt>
                <c:pt idx="1050">
                  <c:v>-1.7879745960235596</c:v>
                </c:pt>
                <c:pt idx="1051">
                  <c:v>-1.9952558279037476</c:v>
                </c:pt>
                <c:pt idx="1052">
                  <c:v>-2.1492829322814941</c:v>
                </c:pt>
                <c:pt idx="1053">
                  <c:v>-2.257288932800293</c:v>
                </c:pt>
                <c:pt idx="1054">
                  <c:v>-2.3250517845153809</c:v>
                </c:pt>
                <c:pt idx="1055">
                  <c:v>-2.3584949970245361</c:v>
                </c:pt>
                <c:pt idx="1056">
                  <c:v>-2.3848633766174316</c:v>
                </c:pt>
                <c:pt idx="1057">
                  <c:v>-2.4251937866210938</c:v>
                </c:pt>
                <c:pt idx="1058">
                  <c:v>-2.5004966259002686</c:v>
                </c:pt>
                <c:pt idx="1059">
                  <c:v>-2.5841479301452637</c:v>
                </c:pt>
                <c:pt idx="1060">
                  <c:v>-2.6377174854278564</c:v>
                </c:pt>
                <c:pt idx="1061">
                  <c:v>-2.6507775783538818</c:v>
                </c:pt>
                <c:pt idx="1062">
                  <c:v>-2.6348004341125488</c:v>
                </c:pt>
                <c:pt idx="1063">
                  <c:v>-2.610722541809082</c:v>
                </c:pt>
                <c:pt idx="1064">
                  <c:v>-2.5849883556365967</c:v>
                </c:pt>
                <c:pt idx="1065">
                  <c:v>-2.5682907104492188</c:v>
                </c:pt>
                <c:pt idx="1066">
                  <c:v>-2.5585055351257324</c:v>
                </c:pt>
                <c:pt idx="1067">
                  <c:v>-2.5657093524932861</c:v>
                </c:pt>
                <c:pt idx="1068">
                  <c:v>-2.5880246162414551</c:v>
                </c:pt>
                <c:pt idx="1069">
                  <c:v>-2.6146373748779297</c:v>
                </c:pt>
                <c:pt idx="1070">
                  <c:v>-2.6408417224884033</c:v>
                </c:pt>
                <c:pt idx="1071">
                  <c:v>-2.6516528129577637</c:v>
                </c:pt>
                <c:pt idx="1072">
                  <c:v>-2.6464271545410156</c:v>
                </c:pt>
                <c:pt idx="1073">
                  <c:v>-2.629295825958252</c:v>
                </c:pt>
                <c:pt idx="1074">
                  <c:v>-2.5732438564300537</c:v>
                </c:pt>
                <c:pt idx="1075">
                  <c:v>-2.4948859214782715</c:v>
                </c:pt>
                <c:pt idx="1076">
                  <c:v>-2.3898158073425293</c:v>
                </c:pt>
                <c:pt idx="1077">
                  <c:v>-2.2786540985107422</c:v>
                </c:pt>
                <c:pt idx="1078">
                  <c:v>-2.159348726272583</c:v>
                </c:pt>
                <c:pt idx="1079">
                  <c:v>-2.0367245674133301</c:v>
                </c:pt>
                <c:pt idx="1080">
                  <c:v>-1.9221493005752563</c:v>
                </c:pt>
                <c:pt idx="1081">
                  <c:v>-1.8019239902496338</c:v>
                </c:pt>
                <c:pt idx="1082">
                  <c:v>-1.6843668222427368</c:v>
                </c:pt>
                <c:pt idx="1083">
                  <c:v>-1.5505533218383789</c:v>
                </c:pt>
                <c:pt idx="1084">
                  <c:v>-1.4039614200592041</c:v>
                </c:pt>
                <c:pt idx="1085">
                  <c:v>-1.235527515411377</c:v>
                </c:pt>
                <c:pt idx="1086">
                  <c:v>-1.0519826412200928</c:v>
                </c:pt>
                <c:pt idx="1087">
                  <c:v>-0.85483050346374512</c:v>
                </c:pt>
                <c:pt idx="1088">
                  <c:v>-0.66392689943313599</c:v>
                </c:pt>
                <c:pt idx="1089">
                  <c:v>-0.4802577793598175</c:v>
                </c:pt>
                <c:pt idx="1090">
                  <c:v>-0.31180566549301147</c:v>
                </c:pt>
                <c:pt idx="1091">
                  <c:v>-0.15748345851898193</c:v>
                </c:pt>
                <c:pt idx="1092">
                  <c:v>-1.5944428741931915E-2</c:v>
                </c:pt>
                <c:pt idx="1093">
                  <c:v>0.12765689194202423</c:v>
                </c:pt>
                <c:pt idx="1094">
                  <c:v>0.2836129367351532</c:v>
                </c:pt>
                <c:pt idx="1095">
                  <c:v>0.45586535334587097</c:v>
                </c:pt>
                <c:pt idx="1096">
                  <c:v>0.64551752805709839</c:v>
                </c:pt>
                <c:pt idx="1097">
                  <c:v>0.86850202083587646</c:v>
                </c:pt>
                <c:pt idx="1098">
                  <c:v>1.1512215137481689</c:v>
                </c:pt>
                <c:pt idx="1099">
                  <c:v>1.4741322994232178</c:v>
                </c:pt>
                <c:pt idx="1100">
                  <c:v>1.8030992746353149</c:v>
                </c:pt>
                <c:pt idx="1101">
                  <c:v>2.0843253135681152</c:v>
                </c:pt>
                <c:pt idx="1102">
                  <c:v>2.2583563327789307</c:v>
                </c:pt>
                <c:pt idx="1103">
                  <c:v>2.3065502643585205</c:v>
                </c:pt>
                <c:pt idx="1104">
                  <c:v>2.2680761814117432</c:v>
                </c:pt>
                <c:pt idx="1105">
                  <c:v>2.1862246990203857</c:v>
                </c:pt>
                <c:pt idx="1106">
                  <c:v>2.10752272605896</c:v>
                </c:pt>
                <c:pt idx="1107">
                  <c:v>2.082021951675415</c:v>
                </c:pt>
                <c:pt idx="1108">
                  <c:v>2.1252434253692627</c:v>
                </c:pt>
                <c:pt idx="1109">
                  <c:v>2.2184739112854004</c:v>
                </c:pt>
                <c:pt idx="1110">
                  <c:v>2.3200008869171143</c:v>
                </c:pt>
                <c:pt idx="1111">
                  <c:v>2.4065699577331543</c:v>
                </c:pt>
                <c:pt idx="1112">
                  <c:v>2.469367504119873</c:v>
                </c:pt>
                <c:pt idx="1113">
                  <c:v>2.5178017616271973</c:v>
                </c:pt>
                <c:pt idx="1114">
                  <c:v>2.5591855049133301</c:v>
                </c:pt>
                <c:pt idx="1115">
                  <c:v>2.5964703559875488</c:v>
                </c:pt>
                <c:pt idx="1116">
                  <c:v>2.6365725994110107</c:v>
                </c:pt>
                <c:pt idx="1117">
                  <c:v>2.6712894439697266</c:v>
                </c:pt>
                <c:pt idx="1118">
                  <c:v>2.6909327507019043</c:v>
                </c:pt>
                <c:pt idx="1119">
                  <c:v>2.6811063289642334</c:v>
                </c:pt>
                <c:pt idx="1120">
                  <c:v>2.6290080547332764</c:v>
                </c:pt>
                <c:pt idx="1121">
                  <c:v>2.5485036373138428</c:v>
                </c:pt>
                <c:pt idx="1122">
                  <c:v>2.4486994743347168</c:v>
                </c:pt>
                <c:pt idx="1123">
                  <c:v>2.3442752361297607</c:v>
                </c:pt>
                <c:pt idx="1124">
                  <c:v>2.2343204021453857</c:v>
                </c:pt>
                <c:pt idx="1125">
                  <c:v>2.136256217956543</c:v>
                </c:pt>
                <c:pt idx="1126">
                  <c:v>2.0466814041137695</c:v>
                </c:pt>
                <c:pt idx="1127">
                  <c:v>1.9738005399703979</c:v>
                </c:pt>
                <c:pt idx="1128">
                  <c:v>1.8908414840698242</c:v>
                </c:pt>
                <c:pt idx="1129">
                  <c:v>1.8190311193466187</c:v>
                </c:pt>
                <c:pt idx="1130">
                  <c:v>1.7683628797531128</c:v>
                </c:pt>
                <c:pt idx="1131">
                  <c:v>1.7515032291412354</c:v>
                </c:pt>
                <c:pt idx="1132">
                  <c:v>1.7599211931228638</c:v>
                </c:pt>
                <c:pt idx="1133">
                  <c:v>1.7591396570205688</c:v>
                </c:pt>
                <c:pt idx="1134">
                  <c:v>1.7537057399749756</c:v>
                </c:pt>
                <c:pt idx="1135">
                  <c:v>1.7183061838150024</c:v>
                </c:pt>
                <c:pt idx="1136">
                  <c:v>1.6712396144866943</c:v>
                </c:pt>
                <c:pt idx="1137">
                  <c:v>1.621234655380249</c:v>
                </c:pt>
                <c:pt idx="1138">
                  <c:v>1.5619399547576904</c:v>
                </c:pt>
                <c:pt idx="1139">
                  <c:v>1.4923018217086792</c:v>
                </c:pt>
                <c:pt idx="1140">
                  <c:v>1.391149640083313</c:v>
                </c:pt>
                <c:pt idx="1141">
                  <c:v>1.2445422410964966</c:v>
                </c:pt>
                <c:pt idx="1142">
                  <c:v>1.0421987771987915</c:v>
                </c:pt>
                <c:pt idx="1143">
                  <c:v>0.78945207595825195</c:v>
                </c:pt>
                <c:pt idx="1144">
                  <c:v>0.51390361785888672</c:v>
                </c:pt>
                <c:pt idx="1145">
                  <c:v>0.25187936425209045</c:v>
                </c:pt>
                <c:pt idx="1146">
                  <c:v>3.3219181001186371E-2</c:v>
                </c:pt>
                <c:pt idx="1147">
                  <c:v>-0.14356404542922974</c:v>
                </c:pt>
                <c:pt idx="1148">
                  <c:v>-0.30373507738113403</c:v>
                </c:pt>
                <c:pt idx="1149">
                  <c:v>-0.50081348419189453</c:v>
                </c:pt>
                <c:pt idx="1150">
                  <c:v>-0.76288288831710815</c:v>
                </c:pt>
                <c:pt idx="1151">
                  <c:v>-1.077663779258728</c:v>
                </c:pt>
                <c:pt idx="1152">
                  <c:v>-1.4117488861083984</c:v>
                </c:pt>
                <c:pt idx="1153">
                  <c:v>-1.7475744485855103</c:v>
                </c:pt>
                <c:pt idx="1154">
                  <c:v>-2.0490992069244385</c:v>
                </c:pt>
                <c:pt idx="1155">
                  <c:v>-2.2884106636047363</c:v>
                </c:pt>
                <c:pt idx="1156">
                  <c:v>-2.4177875518798828</c:v>
                </c:pt>
                <c:pt idx="1157">
                  <c:v>-2.4400303363800049</c:v>
                </c:pt>
                <c:pt idx="1158">
                  <c:v>-2.3691048622131348</c:v>
                </c:pt>
                <c:pt idx="1159">
                  <c:v>-2.2449126243591309</c:v>
                </c:pt>
                <c:pt idx="1160">
                  <c:v>-2.1352188587188721</c:v>
                </c:pt>
                <c:pt idx="1161">
                  <c:v>-2.1125617027282715</c:v>
                </c:pt>
                <c:pt idx="1162">
                  <c:v>-2.2047741413116455</c:v>
                </c:pt>
                <c:pt idx="1163">
                  <c:v>-2.3774805068969727</c:v>
                </c:pt>
                <c:pt idx="1164">
                  <c:v>-2.5733318328857422</c:v>
                </c:pt>
                <c:pt idx="1165">
                  <c:v>-2.7524449825286865</c:v>
                </c:pt>
                <c:pt idx="1166">
                  <c:v>-2.8961265087127686</c:v>
                </c:pt>
                <c:pt idx="1167">
                  <c:v>-3.0060327053070068</c:v>
                </c:pt>
                <c:pt idx="1168">
                  <c:v>-3.0681314468383789</c:v>
                </c:pt>
                <c:pt idx="1169">
                  <c:v>-3.0750141143798828</c:v>
                </c:pt>
                <c:pt idx="1170">
                  <c:v>-3.0186295509338379</c:v>
                </c:pt>
                <c:pt idx="1171">
                  <c:v>-2.9183921813964844</c:v>
                </c:pt>
                <c:pt idx="1172">
                  <c:v>-2.79244065284729</c:v>
                </c:pt>
                <c:pt idx="1173">
                  <c:v>-2.6628437042236328</c:v>
                </c:pt>
                <c:pt idx="1174">
                  <c:v>-2.5469145774841309</c:v>
                </c:pt>
                <c:pt idx="1175">
                  <c:v>-2.4402098655700684</c:v>
                </c:pt>
                <c:pt idx="1176">
                  <c:v>-2.3450016975402832</c:v>
                </c:pt>
                <c:pt idx="1177">
                  <c:v>-2.2593972682952881</c:v>
                </c:pt>
                <c:pt idx="1178">
                  <c:v>-2.1796073913574219</c:v>
                </c:pt>
                <c:pt idx="1179">
                  <c:v>-2.1102657318115234</c:v>
                </c:pt>
                <c:pt idx="1180">
                  <c:v>-2.0477049350738525</c:v>
                </c:pt>
                <c:pt idx="1181">
                  <c:v>-1.9985389709472656</c:v>
                </c:pt>
                <c:pt idx="1182">
                  <c:v>-1.9600265026092529</c:v>
                </c:pt>
                <c:pt idx="1183">
                  <c:v>-1.9155486822128296</c:v>
                </c:pt>
                <c:pt idx="1184">
                  <c:v>-1.8534079790115356</c:v>
                </c:pt>
                <c:pt idx="1185">
                  <c:v>-1.7735464572906494</c:v>
                </c:pt>
                <c:pt idx="1186">
                  <c:v>-1.6793371438980103</c:v>
                </c:pt>
                <c:pt idx="1187">
                  <c:v>-1.5751101970672607</c:v>
                </c:pt>
                <c:pt idx="1188">
                  <c:v>-1.4623079299926758</c:v>
                </c:pt>
                <c:pt idx="1189">
                  <c:v>-1.3300555944442749</c:v>
                </c:pt>
                <c:pt idx="1190">
                  <c:v>-1.1686475276947021</c:v>
                </c:pt>
                <c:pt idx="1191">
                  <c:v>-0.98790907859802246</c:v>
                </c:pt>
                <c:pt idx="1192">
                  <c:v>-0.8036189079284668</c:v>
                </c:pt>
                <c:pt idx="1193">
                  <c:v>-0.62226057052612305</c:v>
                </c:pt>
                <c:pt idx="1194">
                  <c:v>-0.44130545854568481</c:v>
                </c:pt>
                <c:pt idx="1195">
                  <c:v>-0.26084473729133606</c:v>
                </c:pt>
                <c:pt idx="1196">
                  <c:v>-8.8882319629192352E-2</c:v>
                </c:pt>
                <c:pt idx="1197">
                  <c:v>6.8985432386398315E-2</c:v>
                </c:pt>
                <c:pt idx="1198">
                  <c:v>0.20857049524784088</c:v>
                </c:pt>
                <c:pt idx="1199">
                  <c:v>0.33251139521598816</c:v>
                </c:pt>
                <c:pt idx="1200">
                  <c:v>0.43076738715171814</c:v>
                </c:pt>
                <c:pt idx="1201">
                  <c:v>0.52104413509368896</c:v>
                </c:pt>
                <c:pt idx="1202">
                  <c:v>0.62337744235992432</c:v>
                </c:pt>
                <c:pt idx="1203">
                  <c:v>0.75675898790359497</c:v>
                </c:pt>
                <c:pt idx="1204">
                  <c:v>0.94191044569015503</c:v>
                </c:pt>
                <c:pt idx="1205">
                  <c:v>1.194128155708313</c:v>
                </c:pt>
                <c:pt idx="1206">
                  <c:v>1.5315359830856323</c:v>
                </c:pt>
                <c:pt idx="1207">
                  <c:v>1.9220542907714844</c:v>
                </c:pt>
                <c:pt idx="1208">
                  <c:v>2.2918391227722168</c:v>
                </c:pt>
                <c:pt idx="1209">
                  <c:v>2.570920467376709</c:v>
                </c:pt>
                <c:pt idx="1210">
                  <c:v>2.7135782241821289</c:v>
                </c:pt>
                <c:pt idx="1211">
                  <c:v>2.728895902633667</c:v>
                </c:pt>
                <c:pt idx="1212">
                  <c:v>2.6476037502288818</c:v>
                </c:pt>
                <c:pt idx="1213">
                  <c:v>2.5304872989654541</c:v>
                </c:pt>
                <c:pt idx="1214">
                  <c:v>2.431227445602417</c:v>
                </c:pt>
                <c:pt idx="1215">
                  <c:v>2.382779598236084</c:v>
                </c:pt>
                <c:pt idx="1216">
                  <c:v>2.3933398723602295</c:v>
                </c:pt>
                <c:pt idx="1217">
                  <c:v>2.4418246746063232</c:v>
                </c:pt>
                <c:pt idx="1218">
                  <c:v>2.5198767185211182</c:v>
                </c:pt>
                <c:pt idx="1219">
                  <c:v>2.6175394058227539</c:v>
                </c:pt>
                <c:pt idx="1220">
                  <c:v>2.7283303737640381</c:v>
                </c:pt>
                <c:pt idx="1221">
                  <c:v>2.8574237823486328</c:v>
                </c:pt>
                <c:pt idx="1222">
                  <c:v>2.9766619205474854</c:v>
                </c:pt>
                <c:pt idx="1223">
                  <c:v>3.0434832572937012</c:v>
                </c:pt>
                <c:pt idx="1224">
                  <c:v>3.0510044097900391</c:v>
                </c:pt>
                <c:pt idx="1225">
                  <c:v>2.9921746253967285</c:v>
                </c:pt>
                <c:pt idx="1226">
                  <c:v>2.8606505393981934</c:v>
                </c:pt>
                <c:pt idx="1227">
                  <c:v>2.6759560108184814</c:v>
                </c:pt>
                <c:pt idx="1228">
                  <c:v>2.4588375091552734</c:v>
                </c:pt>
                <c:pt idx="1229">
                  <c:v>2.2462449073791504</c:v>
                </c:pt>
                <c:pt idx="1230">
                  <c:v>2.0651364326477051</c:v>
                </c:pt>
                <c:pt idx="1231">
                  <c:v>1.9449441432952881</c:v>
                </c:pt>
                <c:pt idx="1232">
                  <c:v>1.8782627582550049</c:v>
                </c:pt>
                <c:pt idx="1233">
                  <c:v>1.8340184688568115</c:v>
                </c:pt>
                <c:pt idx="1234">
                  <c:v>1.8103725910186768</c:v>
                </c:pt>
                <c:pt idx="1235">
                  <c:v>1.7852237224578857</c:v>
                </c:pt>
                <c:pt idx="1236">
                  <c:v>1.7462605237960815</c:v>
                </c:pt>
                <c:pt idx="1237">
                  <c:v>1.6860430240631104</c:v>
                </c:pt>
                <c:pt idx="1238">
                  <c:v>1.5991939306259155</c:v>
                </c:pt>
                <c:pt idx="1239">
                  <c:v>1.4994969367980957</c:v>
                </c:pt>
                <c:pt idx="1240">
                  <c:v>1.415404200553894</c:v>
                </c:pt>
                <c:pt idx="1241">
                  <c:v>1.3581640720367432</c:v>
                </c:pt>
                <c:pt idx="1242">
                  <c:v>1.3087450265884399</c:v>
                </c:pt>
                <c:pt idx="1243">
                  <c:v>1.282305121421814</c:v>
                </c:pt>
                <c:pt idx="1244">
                  <c:v>1.2501392364501953</c:v>
                </c:pt>
                <c:pt idx="1245">
                  <c:v>1.2056537866592407</c:v>
                </c:pt>
                <c:pt idx="1246">
                  <c:v>1.1511210203170776</c:v>
                </c:pt>
                <c:pt idx="1247">
                  <c:v>1.0720865726470947</c:v>
                </c:pt>
                <c:pt idx="1248">
                  <c:v>0.94911450147628784</c:v>
                </c:pt>
                <c:pt idx="1249">
                  <c:v>0.74696201086044312</c:v>
                </c:pt>
                <c:pt idx="1250">
                  <c:v>0.45595550537109375</c:v>
                </c:pt>
                <c:pt idx="1251">
                  <c:v>9.4614863395690918E-2</c:v>
                </c:pt>
                <c:pt idx="1252">
                  <c:v>-0.27218204736709595</c:v>
                </c:pt>
                <c:pt idx="1253">
                  <c:v>-0.56231677532196045</c:v>
                </c:pt>
                <c:pt idx="1254">
                  <c:v>-0.74697208404541016</c:v>
                </c:pt>
                <c:pt idx="1255">
                  <c:v>-0.83848506212234497</c:v>
                </c:pt>
                <c:pt idx="1256">
                  <c:v>-0.87507128715515137</c:v>
                </c:pt>
                <c:pt idx="1257">
                  <c:v>-0.90270531177520752</c:v>
                </c:pt>
                <c:pt idx="1258">
                  <c:v>-0.96652472019195557</c:v>
                </c:pt>
                <c:pt idx="1259">
                  <c:v>-1.087407112121582</c:v>
                </c:pt>
                <c:pt idx="1260">
                  <c:v>-1.2811222076416016</c:v>
                </c:pt>
                <c:pt idx="1261">
                  <c:v>-1.539037823677063</c:v>
                </c:pt>
                <c:pt idx="1262">
                  <c:v>-1.8270696401596069</c:v>
                </c:pt>
                <c:pt idx="1263">
                  <c:v>-2.0965852737426758</c:v>
                </c:pt>
                <c:pt idx="1264">
                  <c:v>-2.306887149810791</c:v>
                </c:pt>
                <c:pt idx="1265">
                  <c:v>-2.4284605979919434</c:v>
                </c:pt>
                <c:pt idx="1266">
                  <c:v>-2.4813666343688965</c:v>
                </c:pt>
                <c:pt idx="1267">
                  <c:v>-2.5019567012786865</c:v>
                </c:pt>
                <c:pt idx="1268">
                  <c:v>-2.5201945304870605</c:v>
                </c:pt>
                <c:pt idx="1269">
                  <c:v>-2.554802417755127</c:v>
                </c:pt>
                <c:pt idx="1270">
                  <c:v>-2.6213655471801758</c:v>
                </c:pt>
                <c:pt idx="1271">
                  <c:v>-2.7280564308166504</c:v>
                </c:pt>
                <c:pt idx="1272">
                  <c:v>-2.841033935546875</c:v>
                </c:pt>
                <c:pt idx="1273">
                  <c:v>-2.921334981918335</c:v>
                </c:pt>
                <c:pt idx="1274">
                  <c:v>-2.9579348564147949</c:v>
                </c:pt>
                <c:pt idx="1275">
                  <c:v>-2.9356834888458252</c:v>
                </c:pt>
                <c:pt idx="1276">
                  <c:v>-2.8559298515319824</c:v>
                </c:pt>
                <c:pt idx="1277">
                  <c:v>-2.7351188659667969</c:v>
                </c:pt>
                <c:pt idx="1278">
                  <c:v>-2.6032059192657471</c:v>
                </c:pt>
                <c:pt idx="1279">
                  <c:v>-2.4684534072875977</c:v>
                </c:pt>
                <c:pt idx="1280">
                  <c:v>-2.3701269626617432</c:v>
                </c:pt>
                <c:pt idx="1281">
                  <c:v>-2.3061997890472412</c:v>
                </c:pt>
                <c:pt idx="1282">
                  <c:v>-2.2741093635559082</c:v>
                </c:pt>
                <c:pt idx="1283">
                  <c:v>-2.2699177265167236</c:v>
                </c:pt>
                <c:pt idx="1284">
                  <c:v>-2.2893764972686768</c:v>
                </c:pt>
                <c:pt idx="1285">
                  <c:v>-2.3106880187988281</c:v>
                </c:pt>
                <c:pt idx="1286">
                  <c:v>-2.3330817222595215</c:v>
                </c:pt>
                <c:pt idx="1287">
                  <c:v>-2.3469603061676025</c:v>
                </c:pt>
                <c:pt idx="1288">
                  <c:v>-2.3487961292266846</c:v>
                </c:pt>
                <c:pt idx="1289">
                  <c:v>-2.3254950046539307</c:v>
                </c:pt>
                <c:pt idx="1290">
                  <c:v>-2.2733635902404785</c:v>
                </c:pt>
                <c:pt idx="1291">
                  <c:v>-2.1997742652893066</c:v>
                </c:pt>
                <c:pt idx="1292">
                  <c:v>-2.1054837703704834</c:v>
                </c:pt>
                <c:pt idx="1293">
                  <c:v>-1.9842987060546875</c:v>
                </c:pt>
                <c:pt idx="1294">
                  <c:v>-1.8371598720550537</c:v>
                </c:pt>
                <c:pt idx="1295">
                  <c:v>-1.6690573692321777</c:v>
                </c:pt>
                <c:pt idx="1296">
                  <c:v>-1.4884486198425293</c:v>
                </c:pt>
                <c:pt idx="1297">
                  <c:v>-1.2914496660232544</c:v>
                </c:pt>
                <c:pt idx="1298">
                  <c:v>-1.0763088464736938</c:v>
                </c:pt>
                <c:pt idx="1299">
                  <c:v>-0.8574339747428894</c:v>
                </c:pt>
                <c:pt idx="1300">
                  <c:v>-0.65158575773239136</c:v>
                </c:pt>
                <c:pt idx="1301">
                  <c:v>-0.46058648824691772</c:v>
                </c:pt>
                <c:pt idx="1302">
                  <c:v>-0.28093922138214111</c:v>
                </c:pt>
                <c:pt idx="1303">
                  <c:v>-0.12332189828157425</c:v>
                </c:pt>
                <c:pt idx="1304">
                  <c:v>5.4094442166388035E-3</c:v>
                </c:pt>
                <c:pt idx="1305">
                  <c:v>0.10309625416994095</c:v>
                </c:pt>
                <c:pt idx="1306">
                  <c:v>0.18676239252090454</c:v>
                </c:pt>
                <c:pt idx="1307">
                  <c:v>0.2528052031993866</c:v>
                </c:pt>
                <c:pt idx="1308">
                  <c:v>0.31363764405250549</c:v>
                </c:pt>
                <c:pt idx="1309">
                  <c:v>0.37325897812843323</c:v>
                </c:pt>
                <c:pt idx="1310">
                  <c:v>0.46481844782829285</c:v>
                </c:pt>
                <c:pt idx="1311">
                  <c:v>0.60638725757598877</c:v>
                </c:pt>
                <c:pt idx="1312">
                  <c:v>0.80759119987487793</c:v>
                </c:pt>
                <c:pt idx="1313">
                  <c:v>1.0755860805511475</c:v>
                </c:pt>
                <c:pt idx="1314">
                  <c:v>1.3750646114349365</c:v>
                </c:pt>
                <c:pt idx="1315">
                  <c:v>1.6495101451873779</c:v>
                </c:pt>
                <c:pt idx="1316">
                  <c:v>1.8392987251281738</c:v>
                </c:pt>
                <c:pt idx="1317">
                  <c:v>1.9263083934783936</c:v>
                </c:pt>
                <c:pt idx="1318">
                  <c:v>1.9478387832641602</c:v>
                </c:pt>
                <c:pt idx="1319">
                  <c:v>1.9538295269012451</c:v>
                </c:pt>
                <c:pt idx="1320">
                  <c:v>1.9886468648910522</c:v>
                </c:pt>
                <c:pt idx="1321">
                  <c:v>2.0747733116149902</c:v>
                </c:pt>
                <c:pt idx="1322">
                  <c:v>2.1856842041015625</c:v>
                </c:pt>
                <c:pt idx="1323">
                  <c:v>2.2709805965423584</c:v>
                </c:pt>
                <c:pt idx="1324">
                  <c:v>2.3279035091400146</c:v>
                </c:pt>
                <c:pt idx="1325">
                  <c:v>2.3744652271270752</c:v>
                </c:pt>
                <c:pt idx="1326">
                  <c:v>2.4183588027954102</c:v>
                </c:pt>
                <c:pt idx="1327">
                  <c:v>2.4686751365661621</c:v>
                </c:pt>
                <c:pt idx="1328">
                  <c:v>2.5365526676177979</c:v>
                </c:pt>
                <c:pt idx="1329">
                  <c:v>2.5995223522186279</c:v>
                </c:pt>
                <c:pt idx="1330">
                  <c:v>2.6553487777709961</c:v>
                </c:pt>
                <c:pt idx="1331">
                  <c:v>2.6975612640380859</c:v>
                </c:pt>
                <c:pt idx="1332">
                  <c:v>2.7045626640319824</c:v>
                </c:pt>
                <c:pt idx="1333">
                  <c:v>2.6671490669250488</c:v>
                </c:pt>
                <c:pt idx="1334">
                  <c:v>2.5913064479827881</c:v>
                </c:pt>
                <c:pt idx="1335">
                  <c:v>2.4979424476623535</c:v>
                </c:pt>
                <c:pt idx="1336">
                  <c:v>2.3897557258605957</c:v>
                </c:pt>
                <c:pt idx="1337">
                  <c:v>2.2720143795013428</c:v>
                </c:pt>
                <c:pt idx="1338">
                  <c:v>2.1663224697113037</c:v>
                </c:pt>
                <c:pt idx="1339">
                  <c:v>2.0681986808776855</c:v>
                </c:pt>
                <c:pt idx="1340">
                  <c:v>1.9744541645050049</c:v>
                </c:pt>
                <c:pt idx="1341">
                  <c:v>1.8962471485137939</c:v>
                </c:pt>
                <c:pt idx="1342">
                  <c:v>1.8383423089981079</c:v>
                </c:pt>
                <c:pt idx="1343">
                  <c:v>1.8099421262741089</c:v>
                </c:pt>
                <c:pt idx="1344">
                  <c:v>1.8220342397689819</c:v>
                </c:pt>
                <c:pt idx="1345">
                  <c:v>1.8584295511245728</c:v>
                </c:pt>
                <c:pt idx="1346">
                  <c:v>1.9013609886169434</c:v>
                </c:pt>
                <c:pt idx="1347">
                  <c:v>1.9269479513168335</c:v>
                </c:pt>
                <c:pt idx="1348">
                  <c:v>1.9162005186080933</c:v>
                </c:pt>
                <c:pt idx="1349">
                  <c:v>1.8582020998001099</c:v>
                </c:pt>
                <c:pt idx="1350">
                  <c:v>1.7623405456542969</c:v>
                </c:pt>
                <c:pt idx="1351">
                  <c:v>1.6473604440689087</c:v>
                </c:pt>
                <c:pt idx="1352">
                  <c:v>1.5290616750717163</c:v>
                </c:pt>
                <c:pt idx="1353">
                  <c:v>1.4047483205795288</c:v>
                </c:pt>
                <c:pt idx="1354">
                  <c:v>1.2590724229812622</c:v>
                </c:pt>
                <c:pt idx="1355">
                  <c:v>1.0697945356369019</c:v>
                </c:pt>
                <c:pt idx="1356">
                  <c:v>0.84391701221466064</c:v>
                </c:pt>
                <c:pt idx="1357">
                  <c:v>0.5950431227684021</c:v>
                </c:pt>
                <c:pt idx="1358">
                  <c:v>0.34848099946975708</c:v>
                </c:pt>
                <c:pt idx="1359">
                  <c:v>0.12189660221338272</c:v>
                </c:pt>
                <c:pt idx="1360">
                  <c:v>-6.7831248044967651E-2</c:v>
                </c:pt>
                <c:pt idx="1361">
                  <c:v>-0.20127581059932709</c:v>
                </c:pt>
                <c:pt idx="1362">
                  <c:v>-0.2572309672832489</c:v>
                </c:pt>
                <c:pt idx="1363">
                  <c:v>-0.25848084688186646</c:v>
                </c:pt>
                <c:pt idx="1364">
                  <c:v>-0.23192004859447479</c:v>
                </c:pt>
                <c:pt idx="1365">
                  <c:v>-0.26262053847312927</c:v>
                </c:pt>
                <c:pt idx="1366">
                  <c:v>-0.38071787357330322</c:v>
                </c:pt>
                <c:pt idx="1367">
                  <c:v>-0.56095665693283081</c:v>
                </c:pt>
                <c:pt idx="1368">
                  <c:v>-0.78212100267410278</c:v>
                </c:pt>
                <c:pt idx="1369">
                  <c:v>-1.0376977920532227</c:v>
                </c:pt>
                <c:pt idx="1370">
                  <c:v>-1.3247811794281006</c:v>
                </c:pt>
                <c:pt idx="1371">
                  <c:v>-1.6117085218429565</c:v>
                </c:pt>
                <c:pt idx="1372">
                  <c:v>-1.8771902322769165</c:v>
                </c:pt>
                <c:pt idx="1373">
                  <c:v>-2.1161906719207764</c:v>
                </c:pt>
                <c:pt idx="1374">
                  <c:v>-2.3129618167877197</c:v>
                </c:pt>
                <c:pt idx="1375">
                  <c:v>-2.4582459926605225</c:v>
                </c:pt>
                <c:pt idx="1376">
                  <c:v>-2.5462768077850342</c:v>
                </c:pt>
                <c:pt idx="1377">
                  <c:v>-2.5973615646362305</c:v>
                </c:pt>
                <c:pt idx="1378">
                  <c:v>-2.6044816970825195</c:v>
                </c:pt>
                <c:pt idx="1379">
                  <c:v>-2.5668299198150635</c:v>
                </c:pt>
                <c:pt idx="1380">
                  <c:v>-2.4868338108062744</c:v>
                </c:pt>
                <c:pt idx="1381">
                  <c:v>-2.396014928817749</c:v>
                </c:pt>
                <c:pt idx="1382">
                  <c:v>-2.3148365020751953</c:v>
                </c:pt>
                <c:pt idx="1383">
                  <c:v>-2.2546300888061523</c:v>
                </c:pt>
                <c:pt idx="1384">
                  <c:v>-2.2274205684661865</c:v>
                </c:pt>
                <c:pt idx="1385">
                  <c:v>-2.2145671844482422</c:v>
                </c:pt>
                <c:pt idx="1386">
                  <c:v>-2.2012219429016113</c:v>
                </c:pt>
                <c:pt idx="1387">
                  <c:v>-2.1738688945770264</c:v>
                </c:pt>
                <c:pt idx="1388">
                  <c:v>-2.1376326084136963</c:v>
                </c:pt>
                <c:pt idx="1389">
                  <c:v>-2.0999429225921631</c:v>
                </c:pt>
                <c:pt idx="1390">
                  <c:v>-2.0786080360412598</c:v>
                </c:pt>
                <c:pt idx="1391">
                  <c:v>-2.0688402652740479</c:v>
                </c:pt>
                <c:pt idx="1392">
                  <c:v>-2.0653812885284424</c:v>
                </c:pt>
                <c:pt idx="1393">
                  <c:v>-2.0617742538452148</c:v>
                </c:pt>
                <c:pt idx="1394">
                  <c:v>-2.0687785148620605</c:v>
                </c:pt>
                <c:pt idx="1395">
                  <c:v>-2.0867993831634521</c:v>
                </c:pt>
                <c:pt idx="1396">
                  <c:v>-2.1217026710510254</c:v>
                </c:pt>
                <c:pt idx="1397">
                  <c:v>-2.1738777160644531</c:v>
                </c:pt>
                <c:pt idx="1398">
                  <c:v>-2.2087094783782959</c:v>
                </c:pt>
                <c:pt idx="1399">
                  <c:v>-2.2036402225494385</c:v>
                </c:pt>
                <c:pt idx="1400">
                  <c:v>-2.1464910507202148</c:v>
                </c:pt>
                <c:pt idx="1401">
                  <c:v>-2.0423099994659424</c:v>
                </c:pt>
                <c:pt idx="1402">
                  <c:v>-1.8915959596633911</c:v>
                </c:pt>
                <c:pt idx="1403">
                  <c:v>-1.7104907035827637</c:v>
                </c:pt>
                <c:pt idx="1404">
                  <c:v>-1.5014362335205078</c:v>
                </c:pt>
                <c:pt idx="1405">
                  <c:v>-1.2918177843093872</c:v>
                </c:pt>
                <c:pt idx="1406">
                  <c:v>-1.1065549850463867</c:v>
                </c:pt>
                <c:pt idx="1407">
                  <c:v>-0.97267597913742065</c:v>
                </c:pt>
                <c:pt idx="1408">
                  <c:v>-0.87488096952438354</c:v>
                </c:pt>
                <c:pt idx="1409">
                  <c:v>-0.77849799394607544</c:v>
                </c:pt>
                <c:pt idx="1410">
                  <c:v>-0.65567195415496826</c:v>
                </c:pt>
                <c:pt idx="1411">
                  <c:v>-0.50353455543518066</c:v>
                </c:pt>
                <c:pt idx="1412">
                  <c:v>-0.35070586204528809</c:v>
                </c:pt>
                <c:pt idx="1413">
                  <c:v>-0.20322051644325256</c:v>
                </c:pt>
                <c:pt idx="1414">
                  <c:v>-7.8984856605529785E-2</c:v>
                </c:pt>
                <c:pt idx="1415">
                  <c:v>2.6673233136534691E-2</c:v>
                </c:pt>
                <c:pt idx="1416">
                  <c:v>0.13584844768047333</c:v>
                </c:pt>
                <c:pt idx="1417">
                  <c:v>0.25192660093307495</c:v>
                </c:pt>
                <c:pt idx="1418">
                  <c:v>0.40370148420333862</c:v>
                </c:pt>
                <c:pt idx="1419">
                  <c:v>0.60965532064437866</c:v>
                </c:pt>
                <c:pt idx="1420">
                  <c:v>0.86703574657440186</c:v>
                </c:pt>
                <c:pt idx="1421">
                  <c:v>1.1563619375228882</c:v>
                </c:pt>
                <c:pt idx="1422">
                  <c:v>1.4303047657012939</c:v>
                </c:pt>
                <c:pt idx="1423">
                  <c:v>1.6385586261749268</c:v>
                </c:pt>
                <c:pt idx="1424">
                  <c:v>1.7664839029312134</c:v>
                </c:pt>
                <c:pt idx="1425">
                  <c:v>1.8109772205352783</c:v>
                </c:pt>
                <c:pt idx="1426">
                  <c:v>1.792981743812561</c:v>
                </c:pt>
                <c:pt idx="1427">
                  <c:v>1.7450129985809326</c:v>
                </c:pt>
                <c:pt idx="1428">
                  <c:v>1.7080565690994263</c:v>
                </c:pt>
                <c:pt idx="1429">
                  <c:v>1.7049895524978638</c:v>
                </c:pt>
                <c:pt idx="1430">
                  <c:v>1.740228533744812</c:v>
                </c:pt>
                <c:pt idx="1431">
                  <c:v>1.8006377220153809</c:v>
                </c:pt>
                <c:pt idx="1432">
                  <c:v>1.8922206163406372</c:v>
                </c:pt>
                <c:pt idx="1433">
                  <c:v>2.011253833770752</c:v>
                </c:pt>
                <c:pt idx="1434">
                  <c:v>2.1221866607666016</c:v>
                </c:pt>
                <c:pt idx="1435">
                  <c:v>2.2079071998596191</c:v>
                </c:pt>
                <c:pt idx="1436">
                  <c:v>2.2740387916564941</c:v>
                </c:pt>
                <c:pt idx="1437">
                  <c:v>2.3215746879577637</c:v>
                </c:pt>
                <c:pt idx="1438">
                  <c:v>2.3624825477600098</c:v>
                </c:pt>
                <c:pt idx="1439">
                  <c:v>2.3881382942199707</c:v>
                </c:pt>
                <c:pt idx="1440">
                  <c:v>2.3969113826751709</c:v>
                </c:pt>
                <c:pt idx="1441">
                  <c:v>2.3973221778869629</c:v>
                </c:pt>
                <c:pt idx="1442">
                  <c:v>2.3867576122283936</c:v>
                </c:pt>
                <c:pt idx="1443">
                  <c:v>2.3624973297119141</c:v>
                </c:pt>
                <c:pt idx="1444">
                  <c:v>2.3311054706573486</c:v>
                </c:pt>
                <c:pt idx="1445">
                  <c:v>2.2922499179840088</c:v>
                </c:pt>
                <c:pt idx="1446">
                  <c:v>2.2427401542663574</c:v>
                </c:pt>
                <c:pt idx="1447">
                  <c:v>2.1925284862518311</c:v>
                </c:pt>
                <c:pt idx="1448">
                  <c:v>2.1359982490539551</c:v>
                </c:pt>
                <c:pt idx="1449">
                  <c:v>2.0788905620574951</c:v>
                </c:pt>
                <c:pt idx="1450">
                  <c:v>2.0139706134796143</c:v>
                </c:pt>
                <c:pt idx="1451">
                  <c:v>1.9271239042282104</c:v>
                </c:pt>
                <c:pt idx="1452">
                  <c:v>1.8184770345687866</c:v>
                </c:pt>
                <c:pt idx="1453">
                  <c:v>1.7126517295837402</c:v>
                </c:pt>
                <c:pt idx="1454">
                  <c:v>1.6274687051773071</c:v>
                </c:pt>
                <c:pt idx="1455">
                  <c:v>1.5665968656539917</c:v>
                </c:pt>
                <c:pt idx="1456">
                  <c:v>1.5241098403930664</c:v>
                </c:pt>
                <c:pt idx="1457">
                  <c:v>1.4881304502487183</c:v>
                </c:pt>
                <c:pt idx="1458">
                  <c:v>1.4536422491073608</c:v>
                </c:pt>
                <c:pt idx="1459">
                  <c:v>1.4461185932159424</c:v>
                </c:pt>
                <c:pt idx="1460">
                  <c:v>1.4541480541229248</c:v>
                </c:pt>
                <c:pt idx="1461">
                  <c:v>1.4644205570220947</c:v>
                </c:pt>
                <c:pt idx="1462">
                  <c:v>1.4311102628707886</c:v>
                </c:pt>
                <c:pt idx="1463">
                  <c:v>1.318427562713623</c:v>
                </c:pt>
                <c:pt idx="1464">
                  <c:v>1.0985367298126221</c:v>
                </c:pt>
                <c:pt idx="1465">
                  <c:v>0.80046886205673218</c:v>
                </c:pt>
                <c:pt idx="1466">
                  <c:v>0.44789773225784302</c:v>
                </c:pt>
                <c:pt idx="1467">
                  <c:v>0.11027539521455765</c:v>
                </c:pt>
                <c:pt idx="1468">
                  <c:v>-0.14942330121994019</c:v>
                </c:pt>
                <c:pt idx="1469">
                  <c:v>-0.29788437485694885</c:v>
                </c:pt>
                <c:pt idx="1470">
                  <c:v>-0.37554481625556946</c:v>
                </c:pt>
                <c:pt idx="1471">
                  <c:v>-0.44278490543365479</c:v>
                </c:pt>
                <c:pt idx="1472">
                  <c:v>-0.55033665895462036</c:v>
                </c:pt>
                <c:pt idx="1473">
                  <c:v>-0.6927640438079834</c:v>
                </c:pt>
                <c:pt idx="1474">
                  <c:v>-0.86983251571655273</c:v>
                </c:pt>
                <c:pt idx="1475">
                  <c:v>-1.0770877599716187</c:v>
                </c:pt>
                <c:pt idx="1476">
                  <c:v>-1.309447169303894</c:v>
                </c:pt>
                <c:pt idx="1477">
                  <c:v>-1.5267871618270874</c:v>
                </c:pt>
                <c:pt idx="1478">
                  <c:v>-1.7013938426971436</c:v>
                </c:pt>
                <c:pt idx="1479">
                  <c:v>-1.8045864105224609</c:v>
                </c:pt>
                <c:pt idx="1480">
                  <c:v>-1.8601140975952148</c:v>
                </c:pt>
                <c:pt idx="1481">
                  <c:v>-1.8968788385391235</c:v>
                </c:pt>
                <c:pt idx="1482">
                  <c:v>-1.9448282718658447</c:v>
                </c:pt>
                <c:pt idx="1483">
                  <c:v>-2.0253777503967285</c:v>
                </c:pt>
                <c:pt idx="1484">
                  <c:v>-2.1335794925689697</c:v>
                </c:pt>
                <c:pt idx="1485">
                  <c:v>-2.262019157409668</c:v>
                </c:pt>
                <c:pt idx="1486">
                  <c:v>-2.384718656539917</c:v>
                </c:pt>
                <c:pt idx="1487">
                  <c:v>-2.4634683132171631</c:v>
                </c:pt>
                <c:pt idx="1488">
                  <c:v>-2.4963233470916748</c:v>
                </c:pt>
                <c:pt idx="1489">
                  <c:v>-2.4623322486877441</c:v>
                </c:pt>
                <c:pt idx="1490">
                  <c:v>-2.3745524883270264</c:v>
                </c:pt>
                <c:pt idx="1491">
                  <c:v>-2.2493257522583008</c:v>
                </c:pt>
                <c:pt idx="1492">
                  <c:v>-2.1062946319580078</c:v>
                </c:pt>
                <c:pt idx="1493">
                  <c:v>-2.0017745494842529</c:v>
                </c:pt>
                <c:pt idx="1494">
                  <c:v>-1.9241769313812256</c:v>
                </c:pt>
                <c:pt idx="1495">
                  <c:v>-1.8900051116943359</c:v>
                </c:pt>
                <c:pt idx="1496">
                  <c:v>-1.9032453298568726</c:v>
                </c:pt>
                <c:pt idx="1497">
                  <c:v>-1.9455826282501221</c:v>
                </c:pt>
                <c:pt idx="1498">
                  <c:v>-2.0054845809936523</c:v>
                </c:pt>
                <c:pt idx="1499">
                  <c:v>-2.0613341331481934</c:v>
                </c:pt>
                <c:pt idx="1500">
                  <c:v>-2.113025426864624</c:v>
                </c:pt>
                <c:pt idx="1501">
                  <c:v>-2.1591272354125977</c:v>
                </c:pt>
                <c:pt idx="1502">
                  <c:v>-2.1908864974975586</c:v>
                </c:pt>
                <c:pt idx="1503">
                  <c:v>-2.2001690864562988</c:v>
                </c:pt>
                <c:pt idx="1504">
                  <c:v>-2.1851365566253662</c:v>
                </c:pt>
                <c:pt idx="1505">
                  <c:v>-2.1432991027832031</c:v>
                </c:pt>
                <c:pt idx="1506">
                  <c:v>-2.081334114074707</c:v>
                </c:pt>
                <c:pt idx="1507">
                  <c:v>-1.9981266260147095</c:v>
                </c:pt>
                <c:pt idx="1508">
                  <c:v>-1.903624415397644</c:v>
                </c:pt>
                <c:pt idx="1509">
                  <c:v>-1.801416277885437</c:v>
                </c:pt>
                <c:pt idx="1510">
                  <c:v>-1.6883634328842163</c:v>
                </c:pt>
                <c:pt idx="1511">
                  <c:v>-1.5587854385375977</c:v>
                </c:pt>
                <c:pt idx="1512">
                  <c:v>-1.4073055982589722</c:v>
                </c:pt>
                <c:pt idx="1513">
                  <c:v>-1.2448567152023315</c:v>
                </c:pt>
                <c:pt idx="1514">
                  <c:v>-1.0750019550323486</c:v>
                </c:pt>
                <c:pt idx="1515">
                  <c:v>-0.89484339952468872</c:v>
                </c:pt>
                <c:pt idx="1516">
                  <c:v>-0.70331656932830811</c:v>
                </c:pt>
                <c:pt idx="1517">
                  <c:v>-0.49724555015563965</c:v>
                </c:pt>
                <c:pt idx="1518">
                  <c:v>-0.29229745268821716</c:v>
                </c:pt>
                <c:pt idx="1519">
                  <c:v>-0.11045563220977783</c:v>
                </c:pt>
                <c:pt idx="1520">
                  <c:v>4.3910235166549683E-2</c:v>
                </c:pt>
                <c:pt idx="1521">
                  <c:v>0.16656889021396637</c:v>
                </c:pt>
                <c:pt idx="1522">
                  <c:v>0.26495194435119629</c:v>
                </c:pt>
                <c:pt idx="1523">
                  <c:v>0.36095708608627319</c:v>
                </c:pt>
                <c:pt idx="1524">
                  <c:v>0.47730475664138794</c:v>
                </c:pt>
                <c:pt idx="1525">
                  <c:v>0.62480473518371582</c:v>
                </c:pt>
                <c:pt idx="1526">
                  <c:v>0.82716798782348633</c:v>
                </c:pt>
                <c:pt idx="1527">
                  <c:v>1.0664619207382202</c:v>
                </c:pt>
                <c:pt idx="1528">
                  <c:v>1.3350955247879028</c:v>
                </c:pt>
                <c:pt idx="1529">
                  <c:v>1.6020057201385498</c:v>
                </c:pt>
                <c:pt idx="1530">
                  <c:v>1.8292695283889771</c:v>
                </c:pt>
                <c:pt idx="1531">
                  <c:v>1.9785399436950684</c:v>
                </c:pt>
                <c:pt idx="1532">
                  <c:v>2.0492918491363525</c:v>
                </c:pt>
                <c:pt idx="1533">
                  <c:v>2.0432817935943604</c:v>
                </c:pt>
                <c:pt idx="1534">
                  <c:v>2.0021259784698486</c:v>
                </c:pt>
                <c:pt idx="1535">
                  <c:v>1.9685065746307373</c:v>
                </c:pt>
                <c:pt idx="1536">
                  <c:v>1.9544095993041992</c:v>
                </c:pt>
                <c:pt idx="1537">
                  <c:v>1.9842759370803833</c:v>
                </c:pt>
                <c:pt idx="1538">
                  <c:v>2.0493738651275635</c:v>
                </c:pt>
                <c:pt idx="1539">
                  <c:v>2.1410140991210938</c:v>
                </c:pt>
                <c:pt idx="1540">
                  <c:v>2.2484672069549561</c:v>
                </c:pt>
                <c:pt idx="1541">
                  <c:v>2.3657269477844238</c:v>
                </c:pt>
                <c:pt idx="1542">
                  <c:v>2.4668700695037842</c:v>
                </c:pt>
                <c:pt idx="1543">
                  <c:v>2.5330297946929932</c:v>
                </c:pt>
                <c:pt idx="1544">
                  <c:v>2.5578575134277344</c:v>
                </c:pt>
                <c:pt idx="1545">
                  <c:v>2.5530054569244385</c:v>
                </c:pt>
                <c:pt idx="1546">
                  <c:v>2.5200974941253662</c:v>
                </c:pt>
                <c:pt idx="1547">
                  <c:v>2.4546031951904297</c:v>
                </c:pt>
                <c:pt idx="1548">
                  <c:v>2.3649201393127441</c:v>
                </c:pt>
                <c:pt idx="1549">
                  <c:v>2.2393302917480469</c:v>
                </c:pt>
                <c:pt idx="1550">
                  <c:v>2.092815637588501</c:v>
                </c:pt>
                <c:pt idx="1551">
                  <c:v>1.9392879009246826</c:v>
                </c:pt>
                <c:pt idx="1552">
                  <c:v>1.800663948059082</c:v>
                </c:pt>
                <c:pt idx="1553">
                  <c:v>1.6878424882888794</c:v>
                </c:pt>
                <c:pt idx="1554">
                  <c:v>1.6135038137435913</c:v>
                </c:pt>
                <c:pt idx="1555">
                  <c:v>1.5739575624465942</c:v>
                </c:pt>
                <c:pt idx="1556">
                  <c:v>1.5478982925415039</c:v>
                </c:pt>
                <c:pt idx="1557">
                  <c:v>1.5262339115142822</c:v>
                </c:pt>
                <c:pt idx="1558">
                  <c:v>1.5009573698043823</c:v>
                </c:pt>
                <c:pt idx="1559">
                  <c:v>1.48197340965271</c:v>
                </c:pt>
                <c:pt idx="1560">
                  <c:v>1.465455174446106</c:v>
                </c:pt>
                <c:pt idx="1561">
                  <c:v>1.4629565477371216</c:v>
                </c:pt>
                <c:pt idx="1562">
                  <c:v>1.4594388008117676</c:v>
                </c:pt>
                <c:pt idx="1563">
                  <c:v>1.4354739189147949</c:v>
                </c:pt>
                <c:pt idx="1564">
                  <c:v>1.3821337223052979</c:v>
                </c:pt>
                <c:pt idx="1565">
                  <c:v>1.2914272546768188</c:v>
                </c:pt>
                <c:pt idx="1566">
                  <c:v>1.2007665634155273</c:v>
                </c:pt>
                <c:pt idx="1567">
                  <c:v>1.1220481395721436</c:v>
                </c:pt>
                <c:pt idx="1568">
                  <c:v>1.0651222467422485</c:v>
                </c:pt>
                <c:pt idx="1569">
                  <c:v>0.99954545497894287</c:v>
                </c:pt>
                <c:pt idx="1570">
                  <c:v>0.90053677558898926</c:v>
                </c:pt>
                <c:pt idx="1571">
                  <c:v>0.72214609384536743</c:v>
                </c:pt>
                <c:pt idx="1572">
                  <c:v>0.45056381821632385</c:v>
                </c:pt>
                <c:pt idx="1573">
                  <c:v>0.11836253851652145</c:v>
                </c:pt>
                <c:pt idx="1574">
                  <c:v>-0.2071835845708847</c:v>
                </c:pt>
                <c:pt idx="1575">
                  <c:v>-0.44545993208885193</c:v>
                </c:pt>
                <c:pt idx="1576">
                  <c:v>-0.57594817876815796</c:v>
                </c:pt>
                <c:pt idx="1577">
                  <c:v>-0.64908963441848755</c:v>
                </c:pt>
                <c:pt idx="1578">
                  <c:v>-0.71199136972427368</c:v>
                </c:pt>
                <c:pt idx="1579">
                  <c:v>-0.81127846240997314</c:v>
                </c:pt>
                <c:pt idx="1580">
                  <c:v>-0.95022141933441162</c:v>
                </c:pt>
                <c:pt idx="1581">
                  <c:v>-1.1290607452392578</c:v>
                </c:pt>
                <c:pt idx="1582">
                  <c:v>-1.3274902105331421</c:v>
                </c:pt>
                <c:pt idx="1583">
                  <c:v>-1.5210208892822266</c:v>
                </c:pt>
                <c:pt idx="1584">
                  <c:v>-1.7060810327529907</c:v>
                </c:pt>
                <c:pt idx="1585">
                  <c:v>-1.8584157228469849</c:v>
                </c:pt>
                <c:pt idx="1586">
                  <c:v>-1.9809168577194214</c:v>
                </c:pt>
                <c:pt idx="1587">
                  <c:v>-2.0803365707397461</c:v>
                </c:pt>
                <c:pt idx="1588">
                  <c:v>-2.1559646129608154</c:v>
                </c:pt>
                <c:pt idx="1589">
                  <c:v>-2.2273602485656738</c:v>
                </c:pt>
                <c:pt idx="1590">
                  <c:v>-2.3054502010345459</c:v>
                </c:pt>
                <c:pt idx="1591">
                  <c:v>-2.3856301307678223</c:v>
                </c:pt>
                <c:pt idx="1592">
                  <c:v>-2.4595839977264404</c:v>
                </c:pt>
                <c:pt idx="1593">
                  <c:v>-2.5107336044311523</c:v>
                </c:pt>
                <c:pt idx="1594">
                  <c:v>-2.5220460891723633</c:v>
                </c:pt>
                <c:pt idx="1595">
                  <c:v>-2.4831275939941406</c:v>
                </c:pt>
                <c:pt idx="1596">
                  <c:v>-2.4110751152038574</c:v>
                </c:pt>
                <c:pt idx="1597">
                  <c:v>-2.3158807754516602</c:v>
                </c:pt>
                <c:pt idx="1598">
                  <c:v>-2.213021993637085</c:v>
                </c:pt>
                <c:pt idx="1599">
                  <c:v>-2.1137442588806152</c:v>
                </c:pt>
                <c:pt idx="1600">
                  <c:v>-2.0308127403259277</c:v>
                </c:pt>
                <c:pt idx="1601">
                  <c:v>-1.9793355464935303</c:v>
                </c:pt>
                <c:pt idx="1602">
                  <c:v>-1.9587969779968262</c:v>
                </c:pt>
                <c:pt idx="1603">
                  <c:v>-1.9667640924453735</c:v>
                </c:pt>
                <c:pt idx="1604">
                  <c:v>-1.9858927726745605</c:v>
                </c:pt>
                <c:pt idx="1605">
                  <c:v>-2.0145556926727295</c:v>
                </c:pt>
                <c:pt idx="1606">
                  <c:v>-2.0558793544769287</c:v>
                </c:pt>
                <c:pt idx="1607">
                  <c:v>-2.1013178825378418</c:v>
                </c:pt>
                <c:pt idx="1608">
                  <c:v>-2.1541774272918701</c:v>
                </c:pt>
                <c:pt idx="1609">
                  <c:v>-2.2151138782501221</c:v>
                </c:pt>
                <c:pt idx="1610">
                  <c:v>-2.2630724906921387</c:v>
                </c:pt>
                <c:pt idx="1611">
                  <c:v>-2.2736630439758301</c:v>
                </c:pt>
                <c:pt idx="1612">
                  <c:v>-2.2472388744354248</c:v>
                </c:pt>
                <c:pt idx="1613">
                  <c:v>-2.1701788902282715</c:v>
                </c:pt>
                <c:pt idx="1614">
                  <c:v>-2.0717782974243164</c:v>
                </c:pt>
                <c:pt idx="1615">
                  <c:v>-1.9523023366928101</c:v>
                </c:pt>
                <c:pt idx="1616">
                  <c:v>-1.8075195550918579</c:v>
                </c:pt>
                <c:pt idx="1617">
                  <c:v>-1.6372400522232056</c:v>
                </c:pt>
                <c:pt idx="1618">
                  <c:v>-1.4492559432983398</c:v>
                </c:pt>
                <c:pt idx="1619">
                  <c:v>-1.2412151098251343</c:v>
                </c:pt>
                <c:pt idx="1620">
                  <c:v>-1.0264617204666138</c:v>
                </c:pt>
                <c:pt idx="1621">
                  <c:v>-0.82171249389648438</c:v>
                </c:pt>
                <c:pt idx="1622">
                  <c:v>-0.63114255666732788</c:v>
                </c:pt>
                <c:pt idx="1623">
                  <c:v>-0.44261893630027771</c:v>
                </c:pt>
                <c:pt idx="1624">
                  <c:v>-0.25722590088844299</c:v>
                </c:pt>
                <c:pt idx="1625">
                  <c:v>-7.2580233216285706E-2</c:v>
                </c:pt>
                <c:pt idx="1626">
                  <c:v>9.59901362657547E-2</c:v>
                </c:pt>
                <c:pt idx="1627">
                  <c:v>0.25068151950836182</c:v>
                </c:pt>
                <c:pt idx="1628">
                  <c:v>0.37887409329414368</c:v>
                </c:pt>
                <c:pt idx="1629">
                  <c:v>0.50440061092376709</c:v>
                </c:pt>
                <c:pt idx="1630">
                  <c:v>0.64282345771789551</c:v>
                </c:pt>
                <c:pt idx="1631">
                  <c:v>0.80329567193984985</c:v>
                </c:pt>
                <c:pt idx="1632">
                  <c:v>1.0003347396850586</c:v>
                </c:pt>
                <c:pt idx="1633">
                  <c:v>1.2366576194763184</c:v>
                </c:pt>
                <c:pt idx="1634">
                  <c:v>1.5107687711715698</c:v>
                </c:pt>
                <c:pt idx="1635">
                  <c:v>1.7851166725158691</c:v>
                </c:pt>
                <c:pt idx="1636">
                  <c:v>2.0215752124786377</c:v>
                </c:pt>
                <c:pt idx="1637">
                  <c:v>2.190976619720459</c:v>
                </c:pt>
                <c:pt idx="1638">
                  <c:v>2.2555384635925293</c:v>
                </c:pt>
                <c:pt idx="1639">
                  <c:v>2.2244889736175537</c:v>
                </c:pt>
                <c:pt idx="1640">
                  <c:v>2.1326019763946533</c:v>
                </c:pt>
                <c:pt idx="1641">
                  <c:v>2.0328209400177002</c:v>
                </c:pt>
                <c:pt idx="1642">
                  <c:v>1.972984790802002</c:v>
                </c:pt>
                <c:pt idx="1643">
                  <c:v>1.9650155305862427</c:v>
                </c:pt>
                <c:pt idx="1644">
                  <c:v>1.9914389848709106</c:v>
                </c:pt>
                <c:pt idx="1645">
                  <c:v>2.0319511890411377</c:v>
                </c:pt>
                <c:pt idx="1646">
                  <c:v>2.0729718208312988</c:v>
                </c:pt>
                <c:pt idx="1647">
                  <c:v>2.1113908290863037</c:v>
                </c:pt>
                <c:pt idx="1648">
                  <c:v>2.1454498767852783</c:v>
                </c:pt>
                <c:pt idx="1649">
                  <c:v>2.1724145412445068</c:v>
                </c:pt>
                <c:pt idx="1650">
                  <c:v>2.1753520965576172</c:v>
                </c:pt>
                <c:pt idx="1651">
                  <c:v>2.1652491092681885</c:v>
                </c:pt>
                <c:pt idx="1652">
                  <c:v>2.1439745426177979</c:v>
                </c:pt>
                <c:pt idx="1653">
                  <c:v>2.1319196224212646</c:v>
                </c:pt>
                <c:pt idx="1654">
                  <c:v>2.1226108074188232</c:v>
                </c:pt>
                <c:pt idx="1655">
                  <c:v>2.1013553142547607</c:v>
                </c:pt>
                <c:pt idx="1656">
                  <c:v>2.0772159099578857</c:v>
                </c:pt>
                <c:pt idx="1657">
                  <c:v>2.0346672534942627</c:v>
                </c:pt>
                <c:pt idx="1658">
                  <c:v>1.9747481346130371</c:v>
                </c:pt>
                <c:pt idx="1659">
                  <c:v>1.9037030935287476</c:v>
                </c:pt>
                <c:pt idx="1660">
                  <c:v>1.8165708780288696</c:v>
                </c:pt>
                <c:pt idx="1661">
                  <c:v>1.7256937026977539</c:v>
                </c:pt>
                <c:pt idx="1662">
                  <c:v>1.6350013017654419</c:v>
                </c:pt>
                <c:pt idx="1663">
                  <c:v>1.536925196647644</c:v>
                </c:pt>
                <c:pt idx="1664">
                  <c:v>1.4462418556213379</c:v>
                </c:pt>
                <c:pt idx="1665">
                  <c:v>1.3508824110031128</c:v>
                </c:pt>
                <c:pt idx="1666">
                  <c:v>1.2801387310028076</c:v>
                </c:pt>
                <c:pt idx="1667">
                  <c:v>1.2309497594833374</c:v>
                </c:pt>
                <c:pt idx="1668">
                  <c:v>1.2181018590927124</c:v>
                </c:pt>
                <c:pt idx="1669">
                  <c:v>1.229669451713562</c:v>
                </c:pt>
                <c:pt idx="1670">
                  <c:v>1.2520143985748291</c:v>
                </c:pt>
                <c:pt idx="1671">
                  <c:v>1.2939743995666504</c:v>
                </c:pt>
                <c:pt idx="1672">
                  <c:v>1.3360832929611206</c:v>
                </c:pt>
                <c:pt idx="1673">
                  <c:v>1.376459002494812</c:v>
                </c:pt>
                <c:pt idx="1674">
                  <c:v>1.3917431831359863</c:v>
                </c:pt>
                <c:pt idx="1675">
                  <c:v>1.3678747415542603</c:v>
                </c:pt>
                <c:pt idx="1676">
                  <c:v>1.2856594324111938</c:v>
                </c:pt>
                <c:pt idx="1677">
                  <c:v>1.1181915998458862</c:v>
                </c:pt>
                <c:pt idx="1678">
                  <c:v>0.86181598901748657</c:v>
                </c:pt>
                <c:pt idx="1679">
                  <c:v>0.53427910804748535</c:v>
                </c:pt>
                <c:pt idx="1680">
                  <c:v>0.17938177287578583</c:v>
                </c:pt>
                <c:pt idx="1681">
                  <c:v>-0.11763528734445572</c:v>
                </c:pt>
                <c:pt idx="1682">
                  <c:v>-0.31766000390052795</c:v>
                </c:pt>
                <c:pt idx="1683">
                  <c:v>-0.43050521612167358</c:v>
                </c:pt>
                <c:pt idx="1684">
                  <c:v>-0.49136590957641602</c:v>
                </c:pt>
                <c:pt idx="1685">
                  <c:v>-0.53353089094161987</c:v>
                </c:pt>
                <c:pt idx="1686">
                  <c:v>-0.59975594282150269</c:v>
                </c:pt>
                <c:pt idx="1687">
                  <c:v>-0.69311755895614624</c:v>
                </c:pt>
                <c:pt idx="1688">
                  <c:v>-0.82953983545303345</c:v>
                </c:pt>
                <c:pt idx="1689">
                  <c:v>-1.0201554298400879</c:v>
                </c:pt>
                <c:pt idx="1690">
                  <c:v>-1.2614359855651855</c:v>
                </c:pt>
                <c:pt idx="1691">
                  <c:v>-1.5231331586837769</c:v>
                </c:pt>
                <c:pt idx="1692">
                  <c:v>-1.7677239179611206</c:v>
                </c:pt>
                <c:pt idx="1693">
                  <c:v>-1.9631147384643555</c:v>
                </c:pt>
                <c:pt idx="1694">
                  <c:v>-2.0903463363647461</c:v>
                </c:pt>
                <c:pt idx="1695">
                  <c:v>-2.1413412094116211</c:v>
                </c:pt>
                <c:pt idx="1696">
                  <c:v>-2.1445491313934326</c:v>
                </c:pt>
                <c:pt idx="1697">
                  <c:v>-2.1114141941070557</c:v>
                </c:pt>
                <c:pt idx="1698">
                  <c:v>-2.0580480098724365</c:v>
                </c:pt>
                <c:pt idx="1699">
                  <c:v>-2.0017035007476807</c:v>
                </c:pt>
                <c:pt idx="1700">
                  <c:v>-1.9386146068572998</c:v>
                </c:pt>
                <c:pt idx="1701">
                  <c:v>-1.8806226253509521</c:v>
                </c:pt>
                <c:pt idx="1702">
                  <c:v>-1.8371126651763916</c:v>
                </c:pt>
                <c:pt idx="1703">
                  <c:v>-1.8098670244216919</c:v>
                </c:pt>
                <c:pt idx="1704">
                  <c:v>-1.8139110803604126</c:v>
                </c:pt>
                <c:pt idx="1705">
                  <c:v>-1.8410360813140869</c:v>
                </c:pt>
                <c:pt idx="1706">
                  <c:v>-1.8935205936431885</c:v>
                </c:pt>
                <c:pt idx="1707">
                  <c:v>-1.9477519989013672</c:v>
                </c:pt>
                <c:pt idx="1708">
                  <c:v>-1.9977563619613647</c:v>
                </c:pt>
                <c:pt idx="1709">
                  <c:v>-2.0164408683776855</c:v>
                </c:pt>
                <c:pt idx="1710">
                  <c:v>-2.006934642791748</c:v>
                </c:pt>
                <c:pt idx="1711">
                  <c:v>-1.9756684303283691</c:v>
                </c:pt>
                <c:pt idx="1712">
                  <c:v>-1.9206293821334839</c:v>
                </c:pt>
                <c:pt idx="1713">
                  <c:v>-1.8519113063812256</c:v>
                </c:pt>
                <c:pt idx="1714">
                  <c:v>-1.787449836730957</c:v>
                </c:pt>
                <c:pt idx="1715">
                  <c:v>-1.7404139041900635</c:v>
                </c:pt>
                <c:pt idx="1716">
                  <c:v>-1.7305812835693359</c:v>
                </c:pt>
                <c:pt idx="1717">
                  <c:v>-1.7572072744369507</c:v>
                </c:pt>
                <c:pt idx="1718">
                  <c:v>-1.8202913999557495</c:v>
                </c:pt>
                <c:pt idx="1719">
                  <c:v>-1.8943805694580078</c:v>
                </c:pt>
                <c:pt idx="1720">
                  <c:v>-1.9410462379455566</c:v>
                </c:pt>
                <c:pt idx="1721">
                  <c:v>-1.921730637550354</c:v>
                </c:pt>
                <c:pt idx="1722">
                  <c:v>-1.8384304046630859</c:v>
                </c:pt>
                <c:pt idx="1723">
                  <c:v>-1.7178692817687988</c:v>
                </c:pt>
                <c:pt idx="1724">
                  <c:v>-1.547721266746521</c:v>
                </c:pt>
                <c:pt idx="1725">
                  <c:v>-1.340529203414917</c:v>
                </c:pt>
                <c:pt idx="1726">
                  <c:v>-1.0955623388290405</c:v>
                </c:pt>
                <c:pt idx="1727">
                  <c:v>-0.85947883129119873</c:v>
                </c:pt>
                <c:pt idx="1728">
                  <c:v>-0.66538739204406738</c:v>
                </c:pt>
                <c:pt idx="1729">
                  <c:v>-0.52165049314498901</c:v>
                </c:pt>
                <c:pt idx="1730">
                  <c:v>-0.40107482671737671</c:v>
                </c:pt>
                <c:pt idx="1731">
                  <c:v>-0.28154221177101135</c:v>
                </c:pt>
                <c:pt idx="1732">
                  <c:v>-0.1677786111831665</c:v>
                </c:pt>
                <c:pt idx="1733">
                  <c:v>-7.2816886007785797E-2</c:v>
                </c:pt>
                <c:pt idx="1734">
                  <c:v>8.3570647984743118E-3</c:v>
                </c:pt>
                <c:pt idx="1735">
                  <c:v>7.4790634214878082E-2</c:v>
                </c:pt>
                <c:pt idx="1736">
                  <c:v>0.14403627812862396</c:v>
                </c:pt>
                <c:pt idx="1737">
                  <c:v>0.2159452885389328</c:v>
                </c:pt>
                <c:pt idx="1738">
                  <c:v>0.3181760311126709</c:v>
                </c:pt>
                <c:pt idx="1739">
                  <c:v>0.46227094531059265</c:v>
                </c:pt>
                <c:pt idx="1740">
                  <c:v>0.6599198579788208</c:v>
                </c:pt>
                <c:pt idx="1741">
                  <c:v>0.9068257212638855</c:v>
                </c:pt>
                <c:pt idx="1742">
                  <c:v>1.1665771007537842</c:v>
                </c:pt>
                <c:pt idx="1743">
                  <c:v>1.4048087596893311</c:v>
                </c:pt>
                <c:pt idx="1744">
                  <c:v>1.5688679218292236</c:v>
                </c:pt>
                <c:pt idx="1745">
                  <c:v>1.6307830810546875</c:v>
                </c:pt>
                <c:pt idx="1746">
                  <c:v>1.607479453086853</c:v>
                </c:pt>
                <c:pt idx="1747">
                  <c:v>1.5458688735961914</c:v>
                </c:pt>
                <c:pt idx="1748">
                  <c:v>1.49524986743927</c:v>
                </c:pt>
                <c:pt idx="1749">
                  <c:v>1.4951057434082031</c:v>
                </c:pt>
                <c:pt idx="1750">
                  <c:v>1.5423020124435425</c:v>
                </c:pt>
                <c:pt idx="1751">
                  <c:v>1.622246265411377</c:v>
                </c:pt>
                <c:pt idx="1752">
                  <c:v>1.6993623971939087</c:v>
                </c:pt>
                <c:pt idx="1753">
                  <c:v>1.7554489374160767</c:v>
                </c:pt>
                <c:pt idx="1754">
                  <c:v>1.7904127836227417</c:v>
                </c:pt>
                <c:pt idx="1755">
                  <c:v>1.8187319040298462</c:v>
                </c:pt>
                <c:pt idx="1756">
                  <c:v>1.8487210273742676</c:v>
                </c:pt>
                <c:pt idx="1757">
                  <c:v>1.8718994855880737</c:v>
                </c:pt>
                <c:pt idx="1758">
                  <c:v>1.8912172317504883</c:v>
                </c:pt>
                <c:pt idx="1759">
                  <c:v>1.8987425565719604</c:v>
                </c:pt>
                <c:pt idx="1760">
                  <c:v>1.9071285724639893</c:v>
                </c:pt>
                <c:pt idx="1761">
                  <c:v>1.9061609506607056</c:v>
                </c:pt>
                <c:pt idx="1762">
                  <c:v>1.897708535194397</c:v>
                </c:pt>
                <c:pt idx="1763">
                  <c:v>1.8685851097106934</c:v>
                </c:pt>
                <c:pt idx="1764">
                  <c:v>1.8318798542022705</c:v>
                </c:pt>
                <c:pt idx="1765">
                  <c:v>1.7907192707061768</c:v>
                </c:pt>
                <c:pt idx="1766">
                  <c:v>1.7581915855407715</c:v>
                </c:pt>
                <c:pt idx="1767">
                  <c:v>1.7351946830749512</c:v>
                </c:pt>
                <c:pt idx="1768">
                  <c:v>1.7120406627655029</c:v>
                </c:pt>
                <c:pt idx="1769">
                  <c:v>1.6879189014434814</c:v>
                </c:pt>
                <c:pt idx="1770">
                  <c:v>1.6561033725738525</c:v>
                </c:pt>
                <c:pt idx="1771">
                  <c:v>1.6191165447235107</c:v>
                </c:pt>
                <c:pt idx="1772">
                  <c:v>1.5661047697067261</c:v>
                </c:pt>
                <c:pt idx="1773">
                  <c:v>1.5074056386947632</c:v>
                </c:pt>
                <c:pt idx="1774">
                  <c:v>1.459641695022583</c:v>
                </c:pt>
                <c:pt idx="1775">
                  <c:v>1.4322260618209839</c:v>
                </c:pt>
                <c:pt idx="1776">
                  <c:v>1.4318289756774902</c:v>
                </c:pt>
                <c:pt idx="1777">
                  <c:v>1.4438797235488892</c:v>
                </c:pt>
                <c:pt idx="1778">
                  <c:v>1.4617553949356079</c:v>
                </c:pt>
                <c:pt idx="1779">
                  <c:v>1.4769939184188843</c:v>
                </c:pt>
                <c:pt idx="1780">
                  <c:v>1.4792299270629883</c:v>
                </c:pt>
                <c:pt idx="1781">
                  <c:v>1.453999400138855</c:v>
                </c:pt>
                <c:pt idx="1782">
                  <c:v>1.3917770385742188</c:v>
                </c:pt>
                <c:pt idx="1783">
                  <c:v>1.2712613344192505</c:v>
                </c:pt>
                <c:pt idx="1784">
                  <c:v>1.0839965343475342</c:v>
                </c:pt>
                <c:pt idx="1785">
                  <c:v>0.84711259603500366</c:v>
                </c:pt>
                <c:pt idx="1786">
                  <c:v>0.5833858847618103</c:v>
                </c:pt>
                <c:pt idx="1787">
                  <c:v>0.34827899932861328</c:v>
                </c:pt>
                <c:pt idx="1788">
                  <c:v>0.18560567498207092</c:v>
                </c:pt>
                <c:pt idx="1789">
                  <c:v>9.1751575469970703E-2</c:v>
                </c:pt>
                <c:pt idx="1790">
                  <c:v>2.4222865700721741E-2</c:v>
                </c:pt>
                <c:pt idx="1791">
                  <c:v>-4.6689033508300781E-2</c:v>
                </c:pt>
                <c:pt idx="1792">
                  <c:v>-0.15601792931556702</c:v>
                </c:pt>
                <c:pt idx="1793">
                  <c:v>-0.32028535008430481</c:v>
                </c:pt>
                <c:pt idx="1794">
                  <c:v>-0.53464633226394653</c:v>
                </c:pt>
                <c:pt idx="1795">
                  <c:v>-0.78506219387054443</c:v>
                </c:pt>
                <c:pt idx="1796">
                  <c:v>-1.0528761148452759</c:v>
                </c:pt>
                <c:pt idx="1797">
                  <c:v>-1.3182365894317627</c:v>
                </c:pt>
                <c:pt idx="1798">
                  <c:v>-1.5598790645599365</c:v>
                </c:pt>
                <c:pt idx="1799">
                  <c:v>-1.7427184581756592</c:v>
                </c:pt>
                <c:pt idx="1800">
                  <c:v>-1.8562033176422119</c:v>
                </c:pt>
                <c:pt idx="1801">
                  <c:v>-1.9025087356567383</c:v>
                </c:pt>
                <c:pt idx="1802">
                  <c:v>-1.925541877746582</c:v>
                </c:pt>
                <c:pt idx="1803">
                  <c:v>-1.9555975198745728</c:v>
                </c:pt>
                <c:pt idx="1804">
                  <c:v>-1.9885728359222412</c:v>
                </c:pt>
                <c:pt idx="1805">
                  <c:v>-2.030900239944458</c:v>
                </c:pt>
                <c:pt idx="1806">
                  <c:v>-2.0774567127227783</c:v>
                </c:pt>
                <c:pt idx="1807">
                  <c:v>-2.1222407817840576</c:v>
                </c:pt>
                <c:pt idx="1808">
                  <c:v>-2.1490685939788818</c:v>
                </c:pt>
                <c:pt idx="1809">
                  <c:v>-2.1558587551116943</c:v>
                </c:pt>
                <c:pt idx="1810">
                  <c:v>-2.127171516418457</c:v>
                </c:pt>
                <c:pt idx="1811">
                  <c:v>-2.0802412033081055</c:v>
                </c:pt>
                <c:pt idx="1812">
                  <c:v>-2.0275330543518066</c:v>
                </c:pt>
                <c:pt idx="1813">
                  <c:v>-1.9926855564117432</c:v>
                </c:pt>
                <c:pt idx="1814">
                  <c:v>-1.9887387752532959</c:v>
                </c:pt>
                <c:pt idx="1815">
                  <c:v>-2.0118162631988525</c:v>
                </c:pt>
                <c:pt idx="1816">
                  <c:v>-2.0620372295379639</c:v>
                </c:pt>
                <c:pt idx="1817">
                  <c:v>-2.13295578956604</c:v>
                </c:pt>
                <c:pt idx="1818">
                  <c:v>-2.2135379314422607</c:v>
                </c:pt>
                <c:pt idx="1819">
                  <c:v>-2.3095583915710449</c:v>
                </c:pt>
                <c:pt idx="1820">
                  <c:v>-2.3986849784851074</c:v>
                </c:pt>
                <c:pt idx="1821">
                  <c:v>-2.4664807319641113</c:v>
                </c:pt>
                <c:pt idx="1822">
                  <c:v>-2.4924771785736084</c:v>
                </c:pt>
                <c:pt idx="1823">
                  <c:v>-2.4737577438354492</c:v>
                </c:pt>
                <c:pt idx="1824">
                  <c:v>-2.4304845333099365</c:v>
                </c:pt>
                <c:pt idx="1825">
                  <c:v>-2.3527867794036865</c:v>
                </c:pt>
                <c:pt idx="1826">
                  <c:v>-2.2450392246246338</c:v>
                </c:pt>
                <c:pt idx="1827">
                  <c:v>-2.1150472164154053</c:v>
                </c:pt>
                <c:pt idx="1828">
                  <c:v>-1.9919453859329224</c:v>
                </c:pt>
                <c:pt idx="1829">
                  <c:v>-1.8860969543457031</c:v>
                </c:pt>
                <c:pt idx="1830">
                  <c:v>-1.8004214763641357</c:v>
                </c:pt>
                <c:pt idx="1831">
                  <c:v>-1.7112709283828735</c:v>
                </c:pt>
                <c:pt idx="1832">
                  <c:v>-1.5965440273284912</c:v>
                </c:pt>
                <c:pt idx="1833">
                  <c:v>-1.4547119140625</c:v>
                </c:pt>
                <c:pt idx="1834">
                  <c:v>-1.3023947477340698</c:v>
                </c:pt>
                <c:pt idx="1835">
                  <c:v>-1.1409152746200562</c:v>
                </c:pt>
                <c:pt idx="1836">
                  <c:v>-0.97551482915878296</c:v>
                </c:pt>
                <c:pt idx="1837">
                  <c:v>-0.78658360242843628</c:v>
                </c:pt>
                <c:pt idx="1838">
                  <c:v>-0.58288347721099854</c:v>
                </c:pt>
                <c:pt idx="1839">
                  <c:v>-0.37584236264228821</c:v>
                </c:pt>
                <c:pt idx="1840">
                  <c:v>-0.18426068127155304</c:v>
                </c:pt>
                <c:pt idx="1841">
                  <c:v>-1.6676878556609154E-2</c:v>
                </c:pt>
                <c:pt idx="1842">
                  <c:v>0.13602904975414276</c:v>
                </c:pt>
                <c:pt idx="1843">
                  <c:v>0.27278807759284973</c:v>
                </c:pt>
                <c:pt idx="1844">
                  <c:v>0.39936545491218567</c:v>
                </c:pt>
                <c:pt idx="1845">
                  <c:v>0.51942533254623413</c:v>
                </c:pt>
                <c:pt idx="1846">
                  <c:v>0.63284111022949219</c:v>
                </c:pt>
                <c:pt idx="1847">
                  <c:v>0.77675843238830566</c:v>
                </c:pt>
                <c:pt idx="1848">
                  <c:v>0.9780539870262146</c:v>
                </c:pt>
                <c:pt idx="1849">
                  <c:v>1.2255581617355347</c:v>
                </c:pt>
                <c:pt idx="1850">
                  <c:v>1.4928641319274902</c:v>
                </c:pt>
                <c:pt idx="1851">
                  <c:v>1.7244259119033813</c:v>
                </c:pt>
                <c:pt idx="1852">
                  <c:v>1.8768593072891235</c:v>
                </c:pt>
                <c:pt idx="1853">
                  <c:v>1.9338847398757935</c:v>
                </c:pt>
                <c:pt idx="1854">
                  <c:v>1.9055812358856201</c:v>
                </c:pt>
                <c:pt idx="1855">
                  <c:v>1.8353049755096436</c:v>
                </c:pt>
                <c:pt idx="1856">
                  <c:v>1.759363055229187</c:v>
                </c:pt>
                <c:pt idx="1857">
                  <c:v>1.7059472799301147</c:v>
                </c:pt>
                <c:pt idx="1858">
                  <c:v>1.6832867860794067</c:v>
                </c:pt>
                <c:pt idx="1859">
                  <c:v>1.6834529638290405</c:v>
                </c:pt>
                <c:pt idx="1860">
                  <c:v>1.7053244113922119</c:v>
                </c:pt>
                <c:pt idx="1861">
                  <c:v>1.7625844478607178</c:v>
                </c:pt>
                <c:pt idx="1862">
                  <c:v>1.8345061540603638</c:v>
                </c:pt>
                <c:pt idx="1863">
                  <c:v>1.9008785486221313</c:v>
                </c:pt>
                <c:pt idx="1864">
                  <c:v>1.9693630933761597</c:v>
                </c:pt>
                <c:pt idx="1865">
                  <c:v>2.0289757251739502</c:v>
                </c:pt>
                <c:pt idx="1866">
                  <c:v>2.0933728218078613</c:v>
                </c:pt>
                <c:pt idx="1867">
                  <c:v>2.1614868640899658</c:v>
                </c:pt>
                <c:pt idx="1868">
                  <c:v>2.227245569229126</c:v>
                </c:pt>
                <c:pt idx="1869">
                  <c:v>2.2694873809814453</c:v>
                </c:pt>
                <c:pt idx="1870">
                  <c:v>2.273749828338623</c:v>
                </c:pt>
                <c:pt idx="1871">
                  <c:v>2.2499256134033203</c:v>
                </c:pt>
                <c:pt idx="1872">
                  <c:v>2.1920793056488037</c:v>
                </c:pt>
                <c:pt idx="1873">
                  <c:v>2.1112995147705078</c:v>
                </c:pt>
                <c:pt idx="1874">
                  <c:v>2.0125529766082764</c:v>
                </c:pt>
                <c:pt idx="1875">
                  <c:v>1.9055299758911133</c:v>
                </c:pt>
                <c:pt idx="1876">
                  <c:v>1.8012592792510986</c:v>
                </c:pt>
                <c:pt idx="1877">
                  <c:v>1.7060521841049194</c:v>
                </c:pt>
                <c:pt idx="1878">
                  <c:v>1.6202681064605713</c:v>
                </c:pt>
                <c:pt idx="1879">
                  <c:v>1.5560344457626343</c:v>
                </c:pt>
                <c:pt idx="1880">
                  <c:v>1.5180354118347168</c:v>
                </c:pt>
                <c:pt idx="1881">
                  <c:v>1.520499587059021</c:v>
                </c:pt>
                <c:pt idx="1882">
                  <c:v>1.5472339391708374</c:v>
                </c:pt>
                <c:pt idx="1883">
                  <c:v>1.5873706340789795</c:v>
                </c:pt>
                <c:pt idx="1884">
                  <c:v>1.625365138053894</c:v>
                </c:pt>
                <c:pt idx="1885">
                  <c:v>1.6487512588500977</c:v>
                </c:pt>
                <c:pt idx="1886">
                  <c:v>1.6635576486587524</c:v>
                </c:pt>
                <c:pt idx="1887">
                  <c:v>1.6801455020904541</c:v>
                </c:pt>
                <c:pt idx="1888">
                  <c:v>1.6849194765090942</c:v>
                </c:pt>
                <c:pt idx="1889">
                  <c:v>1.6622666120529175</c:v>
                </c:pt>
                <c:pt idx="1890">
                  <c:v>1.5834894180297852</c:v>
                </c:pt>
                <c:pt idx="1891">
                  <c:v>1.4240415096282959</c:v>
                </c:pt>
                <c:pt idx="1892">
                  <c:v>1.1795569658279419</c:v>
                </c:pt>
                <c:pt idx="1893">
                  <c:v>0.86601662635803223</c:v>
                </c:pt>
                <c:pt idx="1894">
                  <c:v>0.52179086208343506</c:v>
                </c:pt>
                <c:pt idx="1895">
                  <c:v>0.18019157648086548</c:v>
                </c:pt>
                <c:pt idx="1896">
                  <c:v>-9.3683116137981415E-2</c:v>
                </c:pt>
                <c:pt idx="1897">
                  <c:v>-0.24940873682498932</c:v>
                </c:pt>
                <c:pt idx="1898">
                  <c:v>-0.29869586229324341</c:v>
                </c:pt>
                <c:pt idx="1899">
                  <c:v>-0.28683832287788391</c:v>
                </c:pt>
                <c:pt idx="1900">
                  <c:v>-0.26203948259353638</c:v>
                </c:pt>
                <c:pt idx="1901">
                  <c:v>-0.27843019366264343</c:v>
                </c:pt>
                <c:pt idx="1902">
                  <c:v>-0.33613479137420654</c:v>
                </c:pt>
                <c:pt idx="1903">
                  <c:v>-0.44205927848815918</c:v>
                </c:pt>
                <c:pt idx="1904">
                  <c:v>-0.60702669620513916</c:v>
                </c:pt>
                <c:pt idx="1905">
                  <c:v>-0.83581125736236572</c:v>
                </c:pt>
                <c:pt idx="1906">
                  <c:v>-1.1157320737838745</c:v>
                </c:pt>
                <c:pt idx="1907">
                  <c:v>-1.4118870496749878</c:v>
                </c:pt>
                <c:pt idx="1908">
                  <c:v>-1.6999471187591553</c:v>
                </c:pt>
                <c:pt idx="1909">
                  <c:v>-1.9325792789459229</c:v>
                </c:pt>
                <c:pt idx="1910">
                  <c:v>-2.1033549308776855</c:v>
                </c:pt>
                <c:pt idx="1911">
                  <c:v>-2.2206382751464844</c:v>
                </c:pt>
                <c:pt idx="1912">
                  <c:v>-2.2881753444671631</c:v>
                </c:pt>
                <c:pt idx="1913">
                  <c:v>-2.310542106628418</c:v>
                </c:pt>
                <c:pt idx="1914">
                  <c:v>-2.2925138473510742</c:v>
                </c:pt>
                <c:pt idx="1915">
                  <c:v>-2.2465875148773193</c:v>
                </c:pt>
                <c:pt idx="1916">
                  <c:v>-2.1746892929077148</c:v>
                </c:pt>
                <c:pt idx="1917">
                  <c:v>-2.0869359970092773</c:v>
                </c:pt>
                <c:pt idx="1918">
                  <c:v>-2.0000979900360107</c:v>
                </c:pt>
                <c:pt idx="1919">
                  <c:v>-1.932652473449707</c:v>
                </c:pt>
                <c:pt idx="1920">
                  <c:v>-1.9065500497817993</c:v>
                </c:pt>
                <c:pt idx="1921">
                  <c:v>-1.8978769779205322</c:v>
                </c:pt>
                <c:pt idx="1922">
                  <c:v>-1.9032166004180908</c:v>
                </c:pt>
                <c:pt idx="1923">
                  <c:v>-1.9215420484542847</c:v>
                </c:pt>
                <c:pt idx="1924">
                  <c:v>-1.9341316223144531</c:v>
                </c:pt>
                <c:pt idx="1925">
                  <c:v>-1.9324272871017456</c:v>
                </c:pt>
                <c:pt idx="1926">
                  <c:v>-1.9266911745071411</c:v>
                </c:pt>
                <c:pt idx="1927">
                  <c:v>-1.9243103265762329</c:v>
                </c:pt>
                <c:pt idx="1928">
                  <c:v>-1.9186275005340576</c:v>
                </c:pt>
                <c:pt idx="1929">
                  <c:v>-1.903268575668335</c:v>
                </c:pt>
                <c:pt idx="1930">
                  <c:v>-1.8936095237731934</c:v>
                </c:pt>
                <c:pt idx="1931">
                  <c:v>-1.9020547866821289</c:v>
                </c:pt>
                <c:pt idx="1932">
                  <c:v>-1.9563404321670532</c:v>
                </c:pt>
                <c:pt idx="1933">
                  <c:v>-2.0450460910797119</c:v>
                </c:pt>
                <c:pt idx="1934">
                  <c:v>-2.1498417854309082</c:v>
                </c:pt>
                <c:pt idx="1935">
                  <c:v>-2.2371602058410645</c:v>
                </c:pt>
                <c:pt idx="1936">
                  <c:v>-2.2841675281524658</c:v>
                </c:pt>
                <c:pt idx="1937">
                  <c:v>-2.270233154296875</c:v>
                </c:pt>
                <c:pt idx="1938">
                  <c:v>-2.1722095012664795</c:v>
                </c:pt>
                <c:pt idx="1939">
                  <c:v>-1.9865105152130127</c:v>
                </c:pt>
                <c:pt idx="1940">
                  <c:v>-1.7161804437637329</c:v>
                </c:pt>
                <c:pt idx="1941">
                  <c:v>-1.394545316696167</c:v>
                </c:pt>
                <c:pt idx="1942">
                  <c:v>-1.0676015615463257</c:v>
                </c:pt>
                <c:pt idx="1943">
                  <c:v>-0.77948272228240967</c:v>
                </c:pt>
                <c:pt idx="1944">
                  <c:v>-0.53933161497116089</c:v>
                </c:pt>
                <c:pt idx="1945">
                  <c:v>-0.34084543585777283</c:v>
                </c:pt>
                <c:pt idx="1946">
                  <c:v>-0.18237406015396118</c:v>
                </c:pt>
                <c:pt idx="1947">
                  <c:v>-6.3790470361709595E-2</c:v>
                </c:pt>
                <c:pt idx="1948">
                  <c:v>1.8554471433162689E-2</c:v>
                </c:pt>
                <c:pt idx="1949">
                  <c:v>7.2046883404254913E-2</c:v>
                </c:pt>
                <c:pt idx="1950">
                  <c:v>0.10068758577108383</c:v>
                </c:pt>
                <c:pt idx="1951">
                  <c:v>0.12553210556507111</c:v>
                </c:pt>
                <c:pt idx="1952">
                  <c:v>0.19134919345378876</c:v>
                </c:pt>
                <c:pt idx="1953">
                  <c:v>0.32563403248786926</c:v>
                </c:pt>
                <c:pt idx="1954">
                  <c:v>0.52851122617721558</c:v>
                </c:pt>
                <c:pt idx="1955">
                  <c:v>0.79707849025726318</c:v>
                </c:pt>
                <c:pt idx="1956">
                  <c:v>1.0946766138076782</c:v>
                </c:pt>
                <c:pt idx="1957">
                  <c:v>1.3745009899139404</c:v>
                </c:pt>
                <c:pt idx="1958">
                  <c:v>1.6078668832778931</c:v>
                </c:pt>
                <c:pt idx="1959">
                  <c:v>1.7752257585525513</c:v>
                </c:pt>
                <c:pt idx="1960">
                  <c:v>1.8629162311553955</c:v>
                </c:pt>
                <c:pt idx="1961">
                  <c:v>1.8798116445541382</c:v>
                </c:pt>
                <c:pt idx="1962">
                  <c:v>1.8413606882095337</c:v>
                </c:pt>
                <c:pt idx="1963">
                  <c:v>1.7912845611572266</c:v>
                </c:pt>
                <c:pt idx="1964">
                  <c:v>1.7498300075531006</c:v>
                </c:pt>
                <c:pt idx="1965">
                  <c:v>1.7273526191711426</c:v>
                </c:pt>
                <c:pt idx="1966">
                  <c:v>1.7103934288024902</c:v>
                </c:pt>
                <c:pt idx="1967">
                  <c:v>1.6950122117996216</c:v>
                </c:pt>
                <c:pt idx="1968">
                  <c:v>1.6763544082641602</c:v>
                </c:pt>
                <c:pt idx="1969">
                  <c:v>1.6741535663604736</c:v>
                </c:pt>
                <c:pt idx="1970">
                  <c:v>1.6985739469528198</c:v>
                </c:pt>
                <c:pt idx="1971">
                  <c:v>1.7591198682785034</c:v>
                </c:pt>
                <c:pt idx="1972">
                  <c:v>1.8506591320037842</c:v>
                </c:pt>
                <c:pt idx="1973">
                  <c:v>1.9515951871871948</c:v>
                </c:pt>
                <c:pt idx="1974">
                  <c:v>2.0381007194519043</c:v>
                </c:pt>
                <c:pt idx="1975">
                  <c:v>2.1021726131439209</c:v>
                </c:pt>
                <c:pt idx="1976">
                  <c:v>2.1377048492431641</c:v>
                </c:pt>
                <c:pt idx="1977">
                  <c:v>2.1490581035614014</c:v>
                </c:pt>
                <c:pt idx="1978">
                  <c:v>2.1335477828979492</c:v>
                </c:pt>
                <c:pt idx="1979">
                  <c:v>2.0990326404571533</c:v>
                </c:pt>
                <c:pt idx="1980">
                  <c:v>2.0370519161224365</c:v>
                </c:pt>
                <c:pt idx="1981">
                  <c:v>1.9421536922454834</c:v>
                </c:pt>
                <c:pt idx="1982">
                  <c:v>1.8226292133331299</c:v>
                </c:pt>
                <c:pt idx="1983">
                  <c:v>1.6866245269775391</c:v>
                </c:pt>
                <c:pt idx="1984">
                  <c:v>1.5610036849975586</c:v>
                </c:pt>
                <c:pt idx="1985">
                  <c:v>1.4620336294174194</c:v>
                </c:pt>
                <c:pt idx="1986">
                  <c:v>1.3897501230239868</c:v>
                </c:pt>
                <c:pt idx="1987">
                  <c:v>1.3435071706771851</c:v>
                </c:pt>
                <c:pt idx="1988">
                  <c:v>1.3237308263778687</c:v>
                </c:pt>
                <c:pt idx="1989">
                  <c:v>1.3180253505706787</c:v>
                </c:pt>
                <c:pt idx="1990">
                  <c:v>1.3255554437637329</c:v>
                </c:pt>
                <c:pt idx="1991">
                  <c:v>1.3449677228927612</c:v>
                </c:pt>
                <c:pt idx="1992">
                  <c:v>1.3654477596282959</c:v>
                </c:pt>
                <c:pt idx="1993">
                  <c:v>1.38823401927948</c:v>
                </c:pt>
                <c:pt idx="1994">
                  <c:v>1.411646842956543</c:v>
                </c:pt>
                <c:pt idx="1995">
                  <c:v>1.42299485206604</c:v>
                </c:pt>
                <c:pt idx="1996">
                  <c:v>1.3991228342056274</c:v>
                </c:pt>
                <c:pt idx="1997">
                  <c:v>1.3196049928665161</c:v>
                </c:pt>
                <c:pt idx="1998">
                  <c:v>1.1643848419189453</c:v>
                </c:pt>
                <c:pt idx="1999">
                  <c:v>0.93293434381484985</c:v>
                </c:pt>
                <c:pt idx="2000">
                  <c:v>0.65669345855712891</c:v>
                </c:pt>
                <c:pt idx="2001">
                  <c:v>0.35315167903900146</c:v>
                </c:pt>
                <c:pt idx="2002">
                  <c:v>7.5425788760185242E-2</c:v>
                </c:pt>
                <c:pt idx="2003">
                  <c:v>-0.11219310015439987</c:v>
                </c:pt>
                <c:pt idx="2004">
                  <c:v>-0.1972920298576355</c:v>
                </c:pt>
                <c:pt idx="2005">
                  <c:v>-0.20729376375675201</c:v>
                </c:pt>
                <c:pt idx="2006">
                  <c:v>-0.20059192180633545</c:v>
                </c:pt>
                <c:pt idx="2007">
                  <c:v>-0.20974656939506531</c:v>
                </c:pt>
                <c:pt idx="2008">
                  <c:v>-0.25462216138839722</c:v>
                </c:pt>
                <c:pt idx="2009">
                  <c:v>-0.33542150259017944</c:v>
                </c:pt>
                <c:pt idx="2010">
                  <c:v>-0.46595609188079834</c:v>
                </c:pt>
                <c:pt idx="2011">
                  <c:v>-0.64658093452453613</c:v>
                </c:pt>
                <c:pt idx="2012">
                  <c:v>-0.85999655723571777</c:v>
                </c:pt>
                <c:pt idx="2013">
                  <c:v>-1.0780948400497437</c:v>
                </c:pt>
                <c:pt idx="2014">
                  <c:v>-1.275749683380127</c:v>
                </c:pt>
                <c:pt idx="2015">
                  <c:v>-1.4423959255218506</c:v>
                </c:pt>
                <c:pt idx="2016">
                  <c:v>-1.5910152196884155</c:v>
                </c:pt>
                <c:pt idx="2017">
                  <c:v>-1.7270441055297852</c:v>
                </c:pt>
                <c:pt idx="2018">
                  <c:v>-1.85999596118927</c:v>
                </c:pt>
                <c:pt idx="2019">
                  <c:v>-1.9862345457077026</c:v>
                </c:pt>
                <c:pt idx="2020">
                  <c:v>-2.0780558586120605</c:v>
                </c:pt>
                <c:pt idx="2021">
                  <c:v>-2.1328754425048828</c:v>
                </c:pt>
                <c:pt idx="2022">
                  <c:v>-2.1589689254760742</c:v>
                </c:pt>
                <c:pt idx="2023">
                  <c:v>-2.1281211376190186</c:v>
                </c:pt>
                <c:pt idx="2024">
                  <c:v>-2.0552988052368164</c:v>
                </c:pt>
                <c:pt idx="2025">
                  <c:v>-1.9743664264678955</c:v>
                </c:pt>
                <c:pt idx="2026">
                  <c:v>-1.9268972873687744</c:v>
                </c:pt>
                <c:pt idx="2027">
                  <c:v>-1.9067211151123047</c:v>
                </c:pt>
                <c:pt idx="2028">
                  <c:v>-1.9094256162643433</c:v>
                </c:pt>
                <c:pt idx="2029">
                  <c:v>-1.9158960580825806</c:v>
                </c:pt>
                <c:pt idx="2030">
                  <c:v>-1.9063947200775146</c:v>
                </c:pt>
                <c:pt idx="2031">
                  <c:v>-1.8732848167419434</c:v>
                </c:pt>
                <c:pt idx="2032">
                  <c:v>-1.8353956937789917</c:v>
                </c:pt>
                <c:pt idx="2033">
                  <c:v>-1.8142776489257812</c:v>
                </c:pt>
                <c:pt idx="2034">
                  <c:v>-1.8033109903335571</c:v>
                </c:pt>
                <c:pt idx="2035">
                  <c:v>-1.8073412179946899</c:v>
                </c:pt>
                <c:pt idx="2036">
                  <c:v>-1.8274028301239014</c:v>
                </c:pt>
                <c:pt idx="2037">
                  <c:v>-1.8643304109573364</c:v>
                </c:pt>
                <c:pt idx="2038">
                  <c:v>-1.9329947233200073</c:v>
                </c:pt>
                <c:pt idx="2039">
                  <c:v>-2.0240488052368164</c:v>
                </c:pt>
                <c:pt idx="2040">
                  <c:v>-2.1226000785827637</c:v>
                </c:pt>
                <c:pt idx="2041">
                  <c:v>-2.2154605388641357</c:v>
                </c:pt>
                <c:pt idx="2042">
                  <c:v>-2.2777855396270752</c:v>
                </c:pt>
                <c:pt idx="2043">
                  <c:v>-2.2888772487640381</c:v>
                </c:pt>
                <c:pt idx="2044">
                  <c:v>-2.2445659637451172</c:v>
                </c:pt>
                <c:pt idx="2045">
                  <c:v>-2.1375367641448975</c:v>
                </c:pt>
                <c:pt idx="2046">
                  <c:v>-1.9686840772628784</c:v>
                </c:pt>
                <c:pt idx="2047">
                  <c:v>-1.7449103593826294</c:v>
                </c:pt>
                <c:pt idx="2048">
                  <c:v>-1.470707893371582</c:v>
                </c:pt>
                <c:pt idx="2049">
                  <c:v>-1.1741571426391602</c:v>
                </c:pt>
                <c:pt idx="2050">
                  <c:v>-0.88425153493881226</c:v>
                </c:pt>
                <c:pt idx="2051">
                  <c:v>-0.64072936773300171</c:v>
                </c:pt>
                <c:pt idx="2052">
                  <c:v>-0.45526468753814697</c:v>
                </c:pt>
                <c:pt idx="2053">
                  <c:v>-0.32094898819923401</c:v>
                </c:pt>
                <c:pt idx="2054">
                  <c:v>-0.21140919625759125</c:v>
                </c:pt>
                <c:pt idx="2055">
                  <c:v>-0.1123645007610321</c:v>
                </c:pt>
                <c:pt idx="2056">
                  <c:v>-1.4249918982386589E-2</c:v>
                </c:pt>
                <c:pt idx="2057">
                  <c:v>7.5291819870471954E-2</c:v>
                </c:pt>
                <c:pt idx="2058">
                  <c:v>0.16270262002944946</c:v>
                </c:pt>
                <c:pt idx="2059">
                  <c:v>0.25937804579734802</c:v>
                </c:pt>
                <c:pt idx="2060">
                  <c:v>0.38140115141868591</c:v>
                </c:pt>
                <c:pt idx="2061">
                  <c:v>0.55403870344161987</c:v>
                </c:pt>
                <c:pt idx="2062">
                  <c:v>0.76702046394348145</c:v>
                </c:pt>
                <c:pt idx="2063">
                  <c:v>1.0031875371932983</c:v>
                </c:pt>
                <c:pt idx="2064">
                  <c:v>1.2257444858551025</c:v>
                </c:pt>
                <c:pt idx="2065">
                  <c:v>1.4181702136993408</c:v>
                </c:pt>
                <c:pt idx="2066">
                  <c:v>1.5623718500137329</c:v>
                </c:pt>
                <c:pt idx="2067">
                  <c:v>1.6419779062271118</c:v>
                </c:pt>
                <c:pt idx="2068">
                  <c:v>1.6499415636062622</c:v>
                </c:pt>
                <c:pt idx="2069">
                  <c:v>1.6034367084503174</c:v>
                </c:pt>
                <c:pt idx="2070">
                  <c:v>1.5467337369918823</c:v>
                </c:pt>
                <c:pt idx="2071">
                  <c:v>1.5124753713607788</c:v>
                </c:pt>
                <c:pt idx="2072">
                  <c:v>1.5250891447067261</c:v>
                </c:pt>
                <c:pt idx="2073">
                  <c:v>1.5678761005401611</c:v>
                </c:pt>
                <c:pt idx="2074">
                  <c:v>1.6262270212173462</c:v>
                </c:pt>
                <c:pt idx="2075">
                  <c:v>1.6780619621276855</c:v>
                </c:pt>
                <c:pt idx="2076">
                  <c:v>1.7102659940719604</c:v>
                </c:pt>
                <c:pt idx="2077">
                  <c:v>1.7438247203826904</c:v>
                </c:pt>
                <c:pt idx="2078">
                  <c:v>1.7823550701141357</c:v>
                </c:pt>
                <c:pt idx="2079">
                  <c:v>1.8280677795410156</c:v>
                </c:pt>
                <c:pt idx="2080">
                  <c:v>1.8878028392791748</c:v>
                </c:pt>
                <c:pt idx="2081">
                  <c:v>1.9456741809844971</c:v>
                </c:pt>
                <c:pt idx="2082">
                  <c:v>1.9950698614120483</c:v>
                </c:pt>
                <c:pt idx="2083">
                  <c:v>2.0252218246459961</c:v>
                </c:pt>
                <c:pt idx="2084">
                  <c:v>2.0348823070526123</c:v>
                </c:pt>
                <c:pt idx="2085">
                  <c:v>2.0275208950042725</c:v>
                </c:pt>
                <c:pt idx="2086">
                  <c:v>2.009162425994873</c:v>
                </c:pt>
                <c:pt idx="2087">
                  <c:v>1.9894076585769653</c:v>
                </c:pt>
                <c:pt idx="2088">
                  <c:v>1.9509785175323486</c:v>
                </c:pt>
                <c:pt idx="2089">
                  <c:v>1.885338306427002</c:v>
                </c:pt>
                <c:pt idx="2090">
                  <c:v>1.7987246513366699</c:v>
                </c:pt>
                <c:pt idx="2091">
                  <c:v>1.7003723382949829</c:v>
                </c:pt>
                <c:pt idx="2092">
                  <c:v>1.6088416576385498</c:v>
                </c:pt>
                <c:pt idx="2093">
                  <c:v>1.5265944004058838</c:v>
                </c:pt>
                <c:pt idx="2094">
                  <c:v>1.4614361524581909</c:v>
                </c:pt>
                <c:pt idx="2095">
                  <c:v>1.4147582054138184</c:v>
                </c:pt>
                <c:pt idx="2096">
                  <c:v>1.3871558904647827</c:v>
                </c:pt>
                <c:pt idx="2097">
                  <c:v>1.388237476348877</c:v>
                </c:pt>
                <c:pt idx="2098">
                  <c:v>1.4046459197998047</c:v>
                </c:pt>
                <c:pt idx="2099">
                  <c:v>1.4270496368408203</c:v>
                </c:pt>
                <c:pt idx="2100">
                  <c:v>1.4611943960189819</c:v>
                </c:pt>
                <c:pt idx="2101">
                  <c:v>1.5021867752075195</c:v>
                </c:pt>
                <c:pt idx="2102">
                  <c:v>1.5516797304153442</c:v>
                </c:pt>
                <c:pt idx="2103">
                  <c:v>1.6018525362014771</c:v>
                </c:pt>
                <c:pt idx="2104">
                  <c:v>1.6120631694793701</c:v>
                </c:pt>
                <c:pt idx="2105">
                  <c:v>1.5489625930786133</c:v>
                </c:pt>
                <c:pt idx="2106">
                  <c:v>1.3853249549865723</c:v>
                </c:pt>
                <c:pt idx="2107">
                  <c:v>1.1212353706359863</c:v>
                </c:pt>
                <c:pt idx="2108">
                  <c:v>0.78036540746688843</c:v>
                </c:pt>
                <c:pt idx="2109">
                  <c:v>0.40399864315986633</c:v>
                </c:pt>
                <c:pt idx="2110">
                  <c:v>7.7449306845664978E-2</c:v>
                </c:pt>
                <c:pt idx="2111">
                  <c:v>-0.12949500977993011</c:v>
                </c:pt>
                <c:pt idx="2112">
                  <c:v>-0.22979125380516052</c:v>
                </c:pt>
                <c:pt idx="2113">
                  <c:v>-0.2611660361289978</c:v>
                </c:pt>
                <c:pt idx="2114">
                  <c:v>-0.27226075530052185</c:v>
                </c:pt>
                <c:pt idx="2115">
                  <c:v>-0.30824941396713257</c:v>
                </c:pt>
                <c:pt idx="2116">
                  <c:v>-0.37368461489677429</c:v>
                </c:pt>
                <c:pt idx="2117">
                  <c:v>-0.45151525735855103</c:v>
                </c:pt>
                <c:pt idx="2118">
                  <c:v>-0.5668487548828125</c:v>
                </c:pt>
                <c:pt idx="2119">
                  <c:v>-0.73617273569107056</c:v>
                </c:pt>
                <c:pt idx="2120">
                  <c:v>-0.952595055103302</c:v>
                </c:pt>
                <c:pt idx="2121">
                  <c:v>-1.1959555149078369</c:v>
                </c:pt>
                <c:pt idx="2122">
                  <c:v>-1.4109323024749756</c:v>
                </c:pt>
                <c:pt idx="2123">
                  <c:v>-1.5729585886001587</c:v>
                </c:pt>
                <c:pt idx="2124">
                  <c:v>-1.686948299407959</c:v>
                </c:pt>
                <c:pt idx="2125">
                  <c:v>-1.7753403186798096</c:v>
                </c:pt>
                <c:pt idx="2126">
                  <c:v>-1.8561692237854004</c:v>
                </c:pt>
                <c:pt idx="2127">
                  <c:v>-1.9232288599014282</c:v>
                </c:pt>
                <c:pt idx="2128">
                  <c:v>-1.9856083393096924</c:v>
                </c:pt>
                <c:pt idx="2129">
                  <c:v>-2.037773609161377</c:v>
                </c:pt>
                <c:pt idx="2130">
                  <c:v>-2.0747444629669189</c:v>
                </c:pt>
                <c:pt idx="2131">
                  <c:v>-2.1013174057006836</c:v>
                </c:pt>
                <c:pt idx="2132">
                  <c:v>-2.0986106395721436</c:v>
                </c:pt>
                <c:pt idx="2133">
                  <c:v>-2.0786013603210449</c:v>
                </c:pt>
                <c:pt idx="2134">
                  <c:v>-2.0521743297576904</c:v>
                </c:pt>
                <c:pt idx="2135">
                  <c:v>-2.022130012512207</c:v>
                </c:pt>
                <c:pt idx="2136">
                  <c:v>-2.0130059719085693</c:v>
                </c:pt>
                <c:pt idx="2137">
                  <c:v>-2.0107293128967285</c:v>
                </c:pt>
                <c:pt idx="2138">
                  <c:v>-2.0117435455322266</c:v>
                </c:pt>
                <c:pt idx="2139">
                  <c:v>-2.0107066631317139</c:v>
                </c:pt>
                <c:pt idx="2140">
                  <c:v>-2.0183897018432617</c:v>
                </c:pt>
                <c:pt idx="2141">
                  <c:v>-2.0433547496795654</c:v>
                </c:pt>
                <c:pt idx="2142">
                  <c:v>-2.0758125782012939</c:v>
                </c:pt>
                <c:pt idx="2143">
                  <c:v>-2.1132230758666992</c:v>
                </c:pt>
                <c:pt idx="2144">
                  <c:v>-2.142134428024292</c:v>
                </c:pt>
                <c:pt idx="2145">
                  <c:v>-2.1655457019805908</c:v>
                </c:pt>
                <c:pt idx="2146">
                  <c:v>-2.1852867603302002</c:v>
                </c:pt>
                <c:pt idx="2147">
                  <c:v>-2.2057018280029297</c:v>
                </c:pt>
                <c:pt idx="2148">
                  <c:v>-2.2131876945495605</c:v>
                </c:pt>
                <c:pt idx="2149">
                  <c:v>-2.2072265148162842</c:v>
                </c:pt>
                <c:pt idx="2150">
                  <c:v>-2.1950325965881348</c:v>
                </c:pt>
                <c:pt idx="2151">
                  <c:v>-2.1523032188415527</c:v>
                </c:pt>
                <c:pt idx="2152">
                  <c:v>-2.0629138946533203</c:v>
                </c:pt>
                <c:pt idx="2153">
                  <c:v>-1.9256380796432495</c:v>
                </c:pt>
                <c:pt idx="2154">
                  <c:v>-1.7102574110031128</c:v>
                </c:pt>
                <c:pt idx="2155">
                  <c:v>-1.4568536281585693</c:v>
                </c:pt>
                <c:pt idx="2156">
                  <c:v>-1.1856199502944946</c:v>
                </c:pt>
                <c:pt idx="2157">
                  <c:v>-0.92800056934356689</c:v>
                </c:pt>
                <c:pt idx="2158">
                  <c:v>-0.71029651165008545</c:v>
                </c:pt>
                <c:pt idx="2159">
                  <c:v>-0.54285639524459839</c:v>
                </c:pt>
                <c:pt idx="2160">
                  <c:v>-0.39784541726112366</c:v>
                </c:pt>
                <c:pt idx="2161">
                  <c:v>-0.29143932461738586</c:v>
                </c:pt>
                <c:pt idx="2162">
                  <c:v>-0.2042706161737442</c:v>
                </c:pt>
                <c:pt idx="2163">
                  <c:v>-0.13590174913406372</c:v>
                </c:pt>
                <c:pt idx="2164">
                  <c:v>-7.3045559227466583E-2</c:v>
                </c:pt>
                <c:pt idx="2165">
                  <c:v>-1.5383489429950714E-2</c:v>
                </c:pt>
                <c:pt idx="2166">
                  <c:v>4.5880932360887527E-2</c:v>
                </c:pt>
                <c:pt idx="2167">
                  <c:v>0.1327788382768631</c:v>
                </c:pt>
                <c:pt idx="2168">
                  <c:v>0.27008023858070374</c:v>
                </c:pt>
                <c:pt idx="2169">
                  <c:v>0.44803008437156677</c:v>
                </c:pt>
                <c:pt idx="2170">
                  <c:v>0.67151272296905518</c:v>
                </c:pt>
                <c:pt idx="2171">
                  <c:v>0.9312514066696167</c:v>
                </c:pt>
                <c:pt idx="2172">
                  <c:v>1.2122761011123657</c:v>
                </c:pt>
                <c:pt idx="2173">
                  <c:v>1.4616273641586304</c:v>
                </c:pt>
                <c:pt idx="2174">
                  <c:v>1.6469430923461914</c:v>
                </c:pt>
                <c:pt idx="2175">
                  <c:v>1.7557485103607178</c:v>
                </c:pt>
                <c:pt idx="2176">
                  <c:v>1.7735322713851929</c:v>
                </c:pt>
                <c:pt idx="2177">
                  <c:v>1.7367360591888428</c:v>
                </c:pt>
                <c:pt idx="2178">
                  <c:v>1.6735538244247437</c:v>
                </c:pt>
                <c:pt idx="2179">
                  <c:v>1.6160393953323364</c:v>
                </c:pt>
                <c:pt idx="2180">
                  <c:v>1.591555118560791</c:v>
                </c:pt>
                <c:pt idx="2181">
                  <c:v>1.5809342861175537</c:v>
                </c:pt>
                <c:pt idx="2182">
                  <c:v>1.5680816173553467</c:v>
                </c:pt>
                <c:pt idx="2183">
                  <c:v>1.5608532428741455</c:v>
                </c:pt>
                <c:pt idx="2184">
                  <c:v>1.5630795955657959</c:v>
                </c:pt>
                <c:pt idx="2185">
                  <c:v>1.5879393815994263</c:v>
                </c:pt>
                <c:pt idx="2186">
                  <c:v>1.6234012842178345</c:v>
                </c:pt>
                <c:pt idx="2187">
                  <c:v>1.6855729818344116</c:v>
                </c:pt>
                <c:pt idx="2188">
                  <c:v>1.7541651725769043</c:v>
                </c:pt>
                <c:pt idx="2189">
                  <c:v>1.8311893939971924</c:v>
                </c:pt>
                <c:pt idx="2190">
                  <c:v>1.9033267498016357</c:v>
                </c:pt>
                <c:pt idx="2191">
                  <c:v>1.9667891263961792</c:v>
                </c:pt>
                <c:pt idx="2192">
                  <c:v>1.9989773035049438</c:v>
                </c:pt>
                <c:pt idx="2193">
                  <c:v>1.988088846206665</c:v>
                </c:pt>
                <c:pt idx="2194">
                  <c:v>1.9452077150344849</c:v>
                </c:pt>
                <c:pt idx="2195">
                  <c:v>1.8697336912155151</c:v>
                </c:pt>
                <c:pt idx="2196">
                  <c:v>1.7757467031478882</c:v>
                </c:pt>
                <c:pt idx="2197">
                  <c:v>1.6692485809326172</c:v>
                </c:pt>
                <c:pt idx="2198">
                  <c:v>1.5643002986907959</c:v>
                </c:pt>
                <c:pt idx="2199">
                  <c:v>1.4760987758636475</c:v>
                </c:pt>
                <c:pt idx="2200">
                  <c:v>1.4243125915527344</c:v>
                </c:pt>
                <c:pt idx="2201">
                  <c:v>1.4068801403045654</c:v>
                </c:pt>
                <c:pt idx="2202">
                  <c:v>1.4159700870513916</c:v>
                </c:pt>
                <c:pt idx="2203">
                  <c:v>1.4357435703277588</c:v>
                </c:pt>
                <c:pt idx="2204">
                  <c:v>1.4578366279602051</c:v>
                </c:pt>
                <c:pt idx="2205">
                  <c:v>1.4814649820327759</c:v>
                </c:pt>
                <c:pt idx="2206">
                  <c:v>1.494890570640564</c:v>
                </c:pt>
                <c:pt idx="2207">
                  <c:v>1.5016605854034424</c:v>
                </c:pt>
                <c:pt idx="2208">
                  <c:v>1.4959243535995483</c:v>
                </c:pt>
                <c:pt idx="2209">
                  <c:v>1.481590747833252</c:v>
                </c:pt>
                <c:pt idx="2210">
                  <c:v>1.4602422714233398</c:v>
                </c:pt>
                <c:pt idx="2211">
                  <c:v>1.425871729850769</c:v>
                </c:pt>
                <c:pt idx="2212">
                  <c:v>1.3728798627853394</c:v>
                </c:pt>
                <c:pt idx="2213">
                  <c:v>1.2930960655212402</c:v>
                </c:pt>
                <c:pt idx="2214">
                  <c:v>1.1707527637481689</c:v>
                </c:pt>
                <c:pt idx="2215">
                  <c:v>0.99944067001342773</c:v>
                </c:pt>
                <c:pt idx="2216">
                  <c:v>0.7793804407119751</c:v>
                </c:pt>
                <c:pt idx="2217">
                  <c:v>0.5227353572845459</c:v>
                </c:pt>
                <c:pt idx="2218">
                  <c:v>0.29285344481468201</c:v>
                </c:pt>
                <c:pt idx="2219">
                  <c:v>0.15000276267528534</c:v>
                </c:pt>
                <c:pt idx="2220">
                  <c:v>9.7152329981327057E-2</c:v>
                </c:pt>
                <c:pt idx="2221">
                  <c:v>8.3385273814201355E-2</c:v>
                </c:pt>
                <c:pt idx="2222">
                  <c:v>6.0271166265010834E-2</c:v>
                </c:pt>
                <c:pt idx="2223">
                  <c:v>-1.759619265794754E-2</c:v>
                </c:pt>
                <c:pt idx="2224">
                  <c:v>-0.16119569540023804</c:v>
                </c:pt>
                <c:pt idx="2225">
                  <c:v>-0.34608393907546997</c:v>
                </c:pt>
                <c:pt idx="2226">
                  <c:v>-0.56225806474685669</c:v>
                </c:pt>
                <c:pt idx="2227">
                  <c:v>-0.81018948554992676</c:v>
                </c:pt>
                <c:pt idx="2228">
                  <c:v>-1.0746119022369385</c:v>
                </c:pt>
                <c:pt idx="2229">
                  <c:v>-1.3186051845550537</c:v>
                </c:pt>
                <c:pt idx="2230">
                  <c:v>-1.5062160491943359</c:v>
                </c:pt>
                <c:pt idx="2231">
                  <c:v>-1.6279102563858032</c:v>
                </c:pt>
                <c:pt idx="2232">
                  <c:v>-1.7051765918731689</c:v>
                </c:pt>
                <c:pt idx="2233">
                  <c:v>-1.743803858757019</c:v>
                </c:pt>
                <c:pt idx="2234">
                  <c:v>-1.761094331741333</c:v>
                </c:pt>
                <c:pt idx="2235">
                  <c:v>-1.757604718208313</c:v>
                </c:pt>
                <c:pt idx="2236">
                  <c:v>-1.7528195381164551</c:v>
                </c:pt>
                <c:pt idx="2237">
                  <c:v>-1.7611939907073975</c:v>
                </c:pt>
                <c:pt idx="2238">
                  <c:v>-1.77483069896698</c:v>
                </c:pt>
                <c:pt idx="2239">
                  <c:v>-1.7754427194595337</c:v>
                </c:pt>
                <c:pt idx="2240">
                  <c:v>-1.761954665184021</c:v>
                </c:pt>
                <c:pt idx="2241">
                  <c:v>-1.7367033958435059</c:v>
                </c:pt>
                <c:pt idx="2242">
                  <c:v>-1.709347128868103</c:v>
                </c:pt>
                <c:pt idx="2243">
                  <c:v>-1.6971101760864258</c:v>
                </c:pt>
                <c:pt idx="2244">
                  <c:v>-1.6933969259262085</c:v>
                </c:pt>
                <c:pt idx="2245">
                  <c:v>-1.7077902555465698</c:v>
                </c:pt>
                <c:pt idx="2246">
                  <c:v>-1.7425676584243774</c:v>
                </c:pt>
                <c:pt idx="2247">
                  <c:v>-1.7760969400405884</c:v>
                </c:pt>
                <c:pt idx="2248">
                  <c:v>-1.8205786943435669</c:v>
                </c:pt>
                <c:pt idx="2249">
                  <c:v>-1.8707313537597656</c:v>
                </c:pt>
                <c:pt idx="2250">
                  <c:v>-1.9294968843460083</c:v>
                </c:pt>
                <c:pt idx="2251">
                  <c:v>-1.9934595823287964</c:v>
                </c:pt>
                <c:pt idx="2252">
                  <c:v>-2.058464527130127</c:v>
                </c:pt>
                <c:pt idx="2253">
                  <c:v>-2.1266896724700928</c:v>
                </c:pt>
                <c:pt idx="2254">
                  <c:v>-2.1878335475921631</c:v>
                </c:pt>
                <c:pt idx="2255">
                  <c:v>-2.2357568740844727</c:v>
                </c:pt>
                <c:pt idx="2256">
                  <c:v>-2.2644119262695312</c:v>
                </c:pt>
                <c:pt idx="2257">
                  <c:v>-2.2631702423095703</c:v>
                </c:pt>
                <c:pt idx="2258">
                  <c:v>-2.2317237854003906</c:v>
                </c:pt>
                <c:pt idx="2259">
                  <c:v>-2.1598949432373047</c:v>
                </c:pt>
                <c:pt idx="2260">
                  <c:v>-2.0501563549041748</c:v>
                </c:pt>
                <c:pt idx="2261">
                  <c:v>-1.9112820625305176</c:v>
                </c:pt>
                <c:pt idx="2262">
                  <c:v>-1.7444347143173218</c:v>
                </c:pt>
                <c:pt idx="2263">
                  <c:v>-1.56943678855896</c:v>
                </c:pt>
                <c:pt idx="2264">
                  <c:v>-1.3820533752441406</c:v>
                </c:pt>
                <c:pt idx="2265">
                  <c:v>-1.1895382404327393</c:v>
                </c:pt>
                <c:pt idx="2266">
                  <c:v>-1.0235942602157593</c:v>
                </c:pt>
                <c:pt idx="2267">
                  <c:v>-0.88910514116287231</c:v>
                </c:pt>
                <c:pt idx="2268">
                  <c:v>-0.76719546318054199</c:v>
                </c:pt>
                <c:pt idx="2269">
                  <c:v>-0.6297757625579834</c:v>
                </c:pt>
                <c:pt idx="2270">
                  <c:v>-0.48603856563568115</c:v>
                </c:pt>
                <c:pt idx="2271">
                  <c:v>-0.3348558247089386</c:v>
                </c:pt>
                <c:pt idx="2272">
                  <c:v>-0.18911431729793549</c:v>
                </c:pt>
                <c:pt idx="2273">
                  <c:v>-5.3372412919998169E-2</c:v>
                </c:pt>
                <c:pt idx="2274">
                  <c:v>7.7332340180873871E-2</c:v>
                </c:pt>
                <c:pt idx="2275">
                  <c:v>0.21481694281101227</c:v>
                </c:pt>
                <c:pt idx="2276">
                  <c:v>0.37623301148414612</c:v>
                </c:pt>
                <c:pt idx="2277">
                  <c:v>0.57719194889068604</c:v>
                </c:pt>
                <c:pt idx="2278">
                  <c:v>0.82556527853012085</c:v>
                </c:pt>
                <c:pt idx="2279">
                  <c:v>1.097996711730957</c:v>
                </c:pt>
                <c:pt idx="2280">
                  <c:v>1.3566073179244995</c:v>
                </c:pt>
                <c:pt idx="2281">
                  <c:v>1.5453906059265137</c:v>
                </c:pt>
                <c:pt idx="2282">
                  <c:v>1.6524012088775635</c:v>
                </c:pt>
                <c:pt idx="2283">
                  <c:v>1.6706886291503906</c:v>
                </c:pt>
                <c:pt idx="2284">
                  <c:v>1.6153715848922729</c:v>
                </c:pt>
                <c:pt idx="2285">
                  <c:v>1.5072420835494995</c:v>
                </c:pt>
                <c:pt idx="2286">
                  <c:v>1.3930467367172241</c:v>
                </c:pt>
                <c:pt idx="2287">
                  <c:v>1.3210295438766479</c:v>
                </c:pt>
                <c:pt idx="2288">
                  <c:v>1.3110065460205078</c:v>
                </c:pt>
                <c:pt idx="2289">
                  <c:v>1.3478468656539917</c:v>
                </c:pt>
                <c:pt idx="2290">
                  <c:v>1.4171862602233887</c:v>
                </c:pt>
                <c:pt idx="2291">
                  <c:v>1.5047456026077271</c:v>
                </c:pt>
                <c:pt idx="2292">
                  <c:v>1.6039401292800903</c:v>
                </c:pt>
                <c:pt idx="2293">
                  <c:v>1.7260162830352783</c:v>
                </c:pt>
                <c:pt idx="2294">
                  <c:v>1.850612998008728</c:v>
                </c:pt>
                <c:pt idx="2295">
                  <c:v>1.9524115324020386</c:v>
                </c:pt>
                <c:pt idx="2296">
                  <c:v>2.0211873054504395</c:v>
                </c:pt>
                <c:pt idx="2297">
                  <c:v>2.0590155124664307</c:v>
                </c:pt>
                <c:pt idx="2298">
                  <c:v>2.0669679641723633</c:v>
                </c:pt>
                <c:pt idx="2299">
                  <c:v>2.0612130165100098</c:v>
                </c:pt>
                <c:pt idx="2300">
                  <c:v>2.0383293628692627</c:v>
                </c:pt>
                <c:pt idx="2301">
                  <c:v>2.0042781829833984</c:v>
                </c:pt>
                <c:pt idx="2302">
                  <c:v>1.9480167627334595</c:v>
                </c:pt>
                <c:pt idx="2303">
                  <c:v>1.8925330638885498</c:v>
                </c:pt>
                <c:pt idx="2304">
                  <c:v>1.8450534343719482</c:v>
                </c:pt>
                <c:pt idx="2305">
                  <c:v>1.8044173717498779</c:v>
                </c:pt>
                <c:pt idx="2306">
                  <c:v>1.7640491724014282</c:v>
                </c:pt>
                <c:pt idx="2307">
                  <c:v>1.7066019773483276</c:v>
                </c:pt>
                <c:pt idx="2308">
                  <c:v>1.6354352235794067</c:v>
                </c:pt>
                <c:pt idx="2309">
                  <c:v>1.5862083435058594</c:v>
                </c:pt>
                <c:pt idx="2310">
                  <c:v>1.5555844306945801</c:v>
                </c:pt>
                <c:pt idx="2311">
                  <c:v>1.5369085073471069</c:v>
                </c:pt>
                <c:pt idx="2312">
                  <c:v>1.5231677293777466</c:v>
                </c:pt>
                <c:pt idx="2313">
                  <c:v>1.5010377168655396</c:v>
                </c:pt>
                <c:pt idx="2314">
                  <c:v>1.4818634986877441</c:v>
                </c:pt>
                <c:pt idx="2315">
                  <c:v>1.4909371137619019</c:v>
                </c:pt>
                <c:pt idx="2316">
                  <c:v>1.5291228294372559</c:v>
                </c:pt>
                <c:pt idx="2317">
                  <c:v>1.5806832313537598</c:v>
                </c:pt>
                <c:pt idx="2318">
                  <c:v>1.6252377033233643</c:v>
                </c:pt>
                <c:pt idx="2319">
                  <c:v>1.6380951404571533</c:v>
                </c:pt>
                <c:pt idx="2320">
                  <c:v>1.5979794263839722</c:v>
                </c:pt>
                <c:pt idx="2321">
                  <c:v>1.5087560415267944</c:v>
                </c:pt>
                <c:pt idx="2322">
                  <c:v>1.3298587799072266</c:v>
                </c:pt>
                <c:pt idx="2323">
                  <c:v>1.0713814496994019</c:v>
                </c:pt>
                <c:pt idx="2324">
                  <c:v>0.77700036764144897</c:v>
                </c:pt>
                <c:pt idx="2325">
                  <c:v>0.49472349882125854</c:v>
                </c:pt>
                <c:pt idx="2326">
                  <c:v>0.27719599008560181</c:v>
                </c:pt>
                <c:pt idx="2327">
                  <c:v>0.13706225156784058</c:v>
                </c:pt>
                <c:pt idx="2328">
                  <c:v>4.4822603464126587E-2</c:v>
                </c:pt>
                <c:pt idx="2329">
                  <c:v>-3.766273707151413E-2</c:v>
                </c:pt>
                <c:pt idx="2330">
                  <c:v>-0.12942966818809509</c:v>
                </c:pt>
                <c:pt idx="2331">
                  <c:v>-0.23519282042980194</c:v>
                </c:pt>
                <c:pt idx="2332">
                  <c:v>-0.34616565704345703</c:v>
                </c:pt>
                <c:pt idx="2333">
                  <c:v>-0.47067269682884216</c:v>
                </c:pt>
                <c:pt idx="2334">
                  <c:v>-0.60750377178192139</c:v>
                </c:pt>
                <c:pt idx="2335">
                  <c:v>-0.77129340171813965</c:v>
                </c:pt>
                <c:pt idx="2336">
                  <c:v>-0.96179252862930298</c:v>
                </c:pt>
                <c:pt idx="2337">
                  <c:v>-1.1589814424514771</c:v>
                </c:pt>
                <c:pt idx="2338">
                  <c:v>-1.3549600839614868</c:v>
                </c:pt>
                <c:pt idx="2339">
                  <c:v>-1.5547275543212891</c:v>
                </c:pt>
                <c:pt idx="2340">
                  <c:v>-1.7343732118606567</c:v>
                </c:pt>
                <c:pt idx="2341">
                  <c:v>-1.8989162445068359</c:v>
                </c:pt>
                <c:pt idx="2342">
                  <c:v>-2.0341813564300537</c:v>
                </c:pt>
                <c:pt idx="2343">
                  <c:v>-2.1363091468811035</c:v>
                </c:pt>
                <c:pt idx="2344">
                  <c:v>-2.1939449310302734</c:v>
                </c:pt>
                <c:pt idx="2345">
                  <c:v>-2.1898064613342285</c:v>
                </c:pt>
                <c:pt idx="2346">
                  <c:v>-2.1242606639862061</c:v>
                </c:pt>
                <c:pt idx="2347">
                  <c:v>-1.9974826574325562</c:v>
                </c:pt>
                <c:pt idx="2348">
                  <c:v>-1.8359712362289429</c:v>
                </c:pt>
                <c:pt idx="2349">
                  <c:v>-1.6780945062637329</c:v>
                </c:pt>
                <c:pt idx="2350">
                  <c:v>-1.5594155788421631</c:v>
                </c:pt>
                <c:pt idx="2351">
                  <c:v>-1.4921848773956299</c:v>
                </c:pt>
                <c:pt idx="2352">
                  <c:v>-1.4854122400283813</c:v>
                </c:pt>
                <c:pt idx="2353">
                  <c:v>-1.5282344818115234</c:v>
                </c:pt>
                <c:pt idx="2354">
                  <c:v>-1.6200631856918335</c:v>
                </c:pt>
                <c:pt idx="2355">
                  <c:v>-1.7353495359420776</c:v>
                </c:pt>
                <c:pt idx="2356">
                  <c:v>-1.8531738519668579</c:v>
                </c:pt>
                <c:pt idx="2357">
                  <c:v>-1.9548660516738892</c:v>
                </c:pt>
                <c:pt idx="2358">
                  <c:v>-2.0237927436828613</c:v>
                </c:pt>
                <c:pt idx="2359">
                  <c:v>-2.0537807941436768</c:v>
                </c:pt>
                <c:pt idx="2360">
                  <c:v>-2.0555181503295898</c:v>
                </c:pt>
                <c:pt idx="2361">
                  <c:v>-2.0342836380004883</c:v>
                </c:pt>
                <c:pt idx="2362">
                  <c:v>-2.0067427158355713</c:v>
                </c:pt>
                <c:pt idx="2363">
                  <c:v>-1.9827685356140137</c:v>
                </c:pt>
                <c:pt idx="2364">
                  <c:v>-1.9608728885650635</c:v>
                </c:pt>
                <c:pt idx="2365">
                  <c:v>-1.9319552183151245</c:v>
                </c:pt>
                <c:pt idx="2366">
                  <c:v>-1.8896383047103882</c:v>
                </c:pt>
                <c:pt idx="2367">
                  <c:v>-1.8307756185531616</c:v>
                </c:pt>
                <c:pt idx="2368">
                  <c:v>-1.7501260042190552</c:v>
                </c:pt>
                <c:pt idx="2369">
                  <c:v>-1.6538016796112061</c:v>
                </c:pt>
                <c:pt idx="2370">
                  <c:v>-1.5405896902084351</c:v>
                </c:pt>
                <c:pt idx="2371">
                  <c:v>-1.4154231548309326</c:v>
                </c:pt>
                <c:pt idx="2372">
                  <c:v>-1.282819390296936</c:v>
                </c:pt>
                <c:pt idx="2373">
                  <c:v>-1.130635142326355</c:v>
                </c:pt>
                <c:pt idx="2374">
                  <c:v>-0.95864319801330566</c:v>
                </c:pt>
                <c:pt idx="2375">
                  <c:v>-0.76785194873809814</c:v>
                </c:pt>
                <c:pt idx="2376">
                  <c:v>-0.58602195978164673</c:v>
                </c:pt>
                <c:pt idx="2377">
                  <c:v>-0.432606041431427</c:v>
                </c:pt>
                <c:pt idx="2378">
                  <c:v>-0.30565688014030457</c:v>
                </c:pt>
                <c:pt idx="2379">
                  <c:v>-0.19315630197525024</c:v>
                </c:pt>
                <c:pt idx="2380">
                  <c:v>-7.4588656425476074E-2</c:v>
                </c:pt>
                <c:pt idx="2381">
                  <c:v>6.5937727689743042E-2</c:v>
                </c:pt>
                <c:pt idx="2382">
                  <c:v>0.23306412994861603</c:v>
                </c:pt>
                <c:pt idx="2383">
                  <c:v>0.42819368839263916</c:v>
                </c:pt>
                <c:pt idx="2384">
                  <c:v>0.65540361404418945</c:v>
                </c:pt>
                <c:pt idx="2385">
                  <c:v>0.89791768789291382</c:v>
                </c:pt>
                <c:pt idx="2386">
                  <c:v>1.1301271915435791</c:v>
                </c:pt>
                <c:pt idx="2387">
                  <c:v>1.3303389549255371</c:v>
                </c:pt>
                <c:pt idx="2388">
                  <c:v>1.4858270883560181</c:v>
                </c:pt>
                <c:pt idx="2389">
                  <c:v>1.5688410997390747</c:v>
                </c:pt>
                <c:pt idx="2390">
                  <c:v>1.565019965171814</c:v>
                </c:pt>
                <c:pt idx="2391">
                  <c:v>1.5172923803329468</c:v>
                </c:pt>
                <c:pt idx="2392">
                  <c:v>1.4691214561462402</c:v>
                </c:pt>
                <c:pt idx="2393">
                  <c:v>1.4597376585006714</c:v>
                </c:pt>
                <c:pt idx="2394">
                  <c:v>1.50249183177948</c:v>
                </c:pt>
                <c:pt idx="2395">
                  <c:v>1.5829285383224487</c:v>
                </c:pt>
                <c:pt idx="2396">
                  <c:v>1.6714005470275879</c:v>
                </c:pt>
                <c:pt idx="2397">
                  <c:v>1.7467899322509766</c:v>
                </c:pt>
                <c:pt idx="2398">
                  <c:v>1.8087204694747925</c:v>
                </c:pt>
                <c:pt idx="2399">
                  <c:v>1.8807636499404907</c:v>
                </c:pt>
                <c:pt idx="2400">
                  <c:v>1.9470398426055908</c:v>
                </c:pt>
                <c:pt idx="2401">
                  <c:v>1.9986075162887573</c:v>
                </c:pt>
                <c:pt idx="2402">
                  <c:v>2.0406060218811035</c:v>
                </c:pt>
                <c:pt idx="2403">
                  <c:v>2.0685367584228516</c:v>
                </c:pt>
                <c:pt idx="2404">
                  <c:v>2.0974516868591309</c:v>
                </c:pt>
                <c:pt idx="2405">
                  <c:v>2.1147544384002686</c:v>
                </c:pt>
                <c:pt idx="2406">
                  <c:v>2.1256246566772461</c:v>
                </c:pt>
                <c:pt idx="2407">
                  <c:v>2.1212029457092285</c:v>
                </c:pt>
                <c:pt idx="2408">
                  <c:v>2.1043393611907959</c:v>
                </c:pt>
                <c:pt idx="2409">
                  <c:v>2.076092004776001</c:v>
                </c:pt>
                <c:pt idx="2410">
                  <c:v>2.0354552268981934</c:v>
                </c:pt>
                <c:pt idx="2411">
                  <c:v>1.9736088514328003</c:v>
                </c:pt>
                <c:pt idx="2412">
                  <c:v>1.8842490911483765</c:v>
                </c:pt>
                <c:pt idx="2413">
                  <c:v>1.7691415548324585</c:v>
                </c:pt>
                <c:pt idx="2414">
                  <c:v>1.641855001449585</c:v>
                </c:pt>
                <c:pt idx="2415">
                  <c:v>1.5276060104370117</c:v>
                </c:pt>
                <c:pt idx="2416">
                  <c:v>1.433272123336792</c:v>
                </c:pt>
                <c:pt idx="2417">
                  <c:v>1.3832298517227173</c:v>
                </c:pt>
                <c:pt idx="2418">
                  <c:v>1.3653594255447388</c:v>
                </c:pt>
                <c:pt idx="2419">
                  <c:v>1.3741652965545654</c:v>
                </c:pt>
                <c:pt idx="2420">
                  <c:v>1.3958873748779297</c:v>
                </c:pt>
                <c:pt idx="2421">
                  <c:v>1.4186985492706299</c:v>
                </c:pt>
                <c:pt idx="2422">
                  <c:v>1.4285050630569458</c:v>
                </c:pt>
                <c:pt idx="2423">
                  <c:v>1.4214944839477539</c:v>
                </c:pt>
                <c:pt idx="2424">
                  <c:v>1.3861955404281616</c:v>
                </c:pt>
                <c:pt idx="2425">
                  <c:v>1.3272943496704102</c:v>
                </c:pt>
                <c:pt idx="2426">
                  <c:v>1.243646502494812</c:v>
                </c:pt>
                <c:pt idx="2427">
                  <c:v>1.1022641658782959</c:v>
                </c:pt>
                <c:pt idx="2428">
                  <c:v>0.88890475034713745</c:v>
                </c:pt>
                <c:pt idx="2429">
                  <c:v>0.60764855146408081</c:v>
                </c:pt>
                <c:pt idx="2430">
                  <c:v>0.30309191346168518</c:v>
                </c:pt>
                <c:pt idx="2431">
                  <c:v>6.8870179355144501E-2</c:v>
                </c:pt>
                <c:pt idx="2432">
                  <c:v>-3.8758814334869385E-2</c:v>
                </c:pt>
                <c:pt idx="2433">
                  <c:v>-5.4863214492797852E-2</c:v>
                </c:pt>
                <c:pt idx="2434">
                  <c:v>-5.0472993403673172E-2</c:v>
                </c:pt>
                <c:pt idx="2435">
                  <c:v>-0.10191157460212708</c:v>
                </c:pt>
                <c:pt idx="2436">
                  <c:v>-0.22854381799697876</c:v>
                </c:pt>
                <c:pt idx="2437">
                  <c:v>-0.40750199556350708</c:v>
                </c:pt>
                <c:pt idx="2438">
                  <c:v>-0.5986485481262207</c:v>
                </c:pt>
                <c:pt idx="2439">
                  <c:v>-0.79482901096343994</c:v>
                </c:pt>
                <c:pt idx="2440">
                  <c:v>-1.0169970989227295</c:v>
                </c:pt>
                <c:pt idx="2441">
                  <c:v>-1.2518799304962158</c:v>
                </c:pt>
                <c:pt idx="2442">
                  <c:v>-1.4701195955276489</c:v>
                </c:pt>
                <c:pt idx="2443">
                  <c:v>-1.6367511749267578</c:v>
                </c:pt>
                <c:pt idx="2444">
                  <c:v>-1.7560533285140991</c:v>
                </c:pt>
                <c:pt idx="2445">
                  <c:v>-1.8558436632156372</c:v>
                </c:pt>
                <c:pt idx="2446">
                  <c:v>-1.9368239641189575</c:v>
                </c:pt>
                <c:pt idx="2447">
                  <c:v>-1.9964323043823242</c:v>
                </c:pt>
                <c:pt idx="2448">
                  <c:v>-2.0398063659667969</c:v>
                </c:pt>
                <c:pt idx="2449">
                  <c:v>-2.0607855319976807</c:v>
                </c:pt>
                <c:pt idx="2450">
                  <c:v>-2.0683891773223877</c:v>
                </c:pt>
                <c:pt idx="2451">
                  <c:v>-2.0660934448242188</c:v>
                </c:pt>
                <c:pt idx="2452">
                  <c:v>-2.045635461807251</c:v>
                </c:pt>
                <c:pt idx="2453">
                  <c:v>-2.0087473392486572</c:v>
                </c:pt>
                <c:pt idx="2454">
                  <c:v>-1.9635846614837646</c:v>
                </c:pt>
                <c:pt idx="2455">
                  <c:v>-1.9165315628051758</c:v>
                </c:pt>
                <c:pt idx="2456">
                  <c:v>-1.8895543813705444</c:v>
                </c:pt>
                <c:pt idx="2457">
                  <c:v>-1.8856053352355957</c:v>
                </c:pt>
                <c:pt idx="2458">
                  <c:v>-1.9138028621673584</c:v>
                </c:pt>
                <c:pt idx="2459">
                  <c:v>-1.9490386247634888</c:v>
                </c:pt>
                <c:pt idx="2460">
                  <c:v>-1.9904617071151733</c:v>
                </c:pt>
                <c:pt idx="2461">
                  <c:v>-2.0236530303955078</c:v>
                </c:pt>
                <c:pt idx="2462">
                  <c:v>-2.0414144992828369</c:v>
                </c:pt>
                <c:pt idx="2463">
                  <c:v>-2.0473361015319824</c:v>
                </c:pt>
                <c:pt idx="2464">
                  <c:v>-2.035261869430542</c:v>
                </c:pt>
                <c:pt idx="2465">
                  <c:v>-2.0100555419921875</c:v>
                </c:pt>
                <c:pt idx="2466">
                  <c:v>-1.9698882102966309</c:v>
                </c:pt>
                <c:pt idx="2467">
                  <c:v>-1.9253419637680054</c:v>
                </c:pt>
                <c:pt idx="2468">
                  <c:v>-1.8866244554519653</c:v>
                </c:pt>
                <c:pt idx="2469">
                  <c:v>-1.8719580173492432</c:v>
                </c:pt>
                <c:pt idx="2470">
                  <c:v>-1.8704292774200439</c:v>
                </c:pt>
                <c:pt idx="2471">
                  <c:v>-1.8684185743331909</c:v>
                </c:pt>
                <c:pt idx="2472">
                  <c:v>-1.8514667749404907</c:v>
                </c:pt>
                <c:pt idx="2473">
                  <c:v>-1.7897199392318726</c:v>
                </c:pt>
                <c:pt idx="2474">
                  <c:v>-1.6849567890167236</c:v>
                </c:pt>
                <c:pt idx="2475">
                  <c:v>-1.5305756330490112</c:v>
                </c:pt>
                <c:pt idx="2476">
                  <c:v>-1.3309013843536377</c:v>
                </c:pt>
                <c:pt idx="2477">
                  <c:v>-1.0926594734191895</c:v>
                </c:pt>
                <c:pt idx="2478">
                  <c:v>-0.84351164102554321</c:v>
                </c:pt>
                <c:pt idx="2479">
                  <c:v>-0.61487996578216553</c:v>
                </c:pt>
                <c:pt idx="2480">
                  <c:v>-0.41691440343856812</c:v>
                </c:pt>
                <c:pt idx="2481">
                  <c:v>-0.26197421550750732</c:v>
                </c:pt>
                <c:pt idx="2482">
                  <c:v>-0.14770409464836121</c:v>
                </c:pt>
                <c:pt idx="2483">
                  <c:v>-6.0528919100761414E-2</c:v>
                </c:pt>
                <c:pt idx="2484">
                  <c:v>7.4658445082604885E-3</c:v>
                </c:pt>
                <c:pt idx="2485">
                  <c:v>7.5862213969230652E-2</c:v>
                </c:pt>
                <c:pt idx="2486">
                  <c:v>0.15427500009536743</c:v>
                </c:pt>
                <c:pt idx="2487">
                  <c:v>0.26346012949943542</c:v>
                </c:pt>
                <c:pt idx="2488">
                  <c:v>0.40084594488143921</c:v>
                </c:pt>
                <c:pt idx="2489">
                  <c:v>0.57455474138259888</c:v>
                </c:pt>
                <c:pt idx="2490">
                  <c:v>0.79629111289978027</c:v>
                </c:pt>
                <c:pt idx="2491">
                  <c:v>1.0671029090881348</c:v>
                </c:pt>
                <c:pt idx="2492">
                  <c:v>1.3596714735031128</c:v>
                </c:pt>
                <c:pt idx="2493">
                  <c:v>1.6301192045211792</c:v>
                </c:pt>
                <c:pt idx="2494">
                  <c:v>1.8388016223907471</c:v>
                </c:pt>
                <c:pt idx="2495">
                  <c:v>1.9600412845611572</c:v>
                </c:pt>
                <c:pt idx="2496">
                  <c:v>1.9903512001037598</c:v>
                </c:pt>
                <c:pt idx="2497">
                  <c:v>1.9431567192077637</c:v>
                </c:pt>
                <c:pt idx="2498">
                  <c:v>1.8592511415481567</c:v>
                </c:pt>
                <c:pt idx="2499">
                  <c:v>1.7795422077178955</c:v>
                </c:pt>
                <c:pt idx="2500">
                  <c:v>1.7219606637954712</c:v>
                </c:pt>
                <c:pt idx="2501">
                  <c:v>1.7009595632553101</c:v>
                </c:pt>
                <c:pt idx="2502">
                  <c:v>1.7143963575363159</c:v>
                </c:pt>
                <c:pt idx="2503">
                  <c:v>1.7407602071762085</c:v>
                </c:pt>
                <c:pt idx="2504">
                  <c:v>1.7680562734603882</c:v>
                </c:pt>
                <c:pt idx="2505">
                  <c:v>1.8126825094223022</c:v>
                </c:pt>
                <c:pt idx="2506">
                  <c:v>1.8664722442626953</c:v>
                </c:pt>
                <c:pt idx="2507">
                  <c:v>1.9134365320205688</c:v>
                </c:pt>
                <c:pt idx="2508">
                  <c:v>1.9557040929794312</c:v>
                </c:pt>
                <c:pt idx="2509">
                  <c:v>1.9828095436096191</c:v>
                </c:pt>
                <c:pt idx="2510">
                  <c:v>1.9994585514068604</c:v>
                </c:pt>
                <c:pt idx="2511">
                  <c:v>2.0081386566162109</c:v>
                </c:pt>
                <c:pt idx="2512">
                  <c:v>1.9966132640838623</c:v>
                </c:pt>
                <c:pt idx="2513">
                  <c:v>1.9841334819793701</c:v>
                </c:pt>
                <c:pt idx="2514">
                  <c:v>1.9606081247329712</c:v>
                </c:pt>
                <c:pt idx="2515">
                  <c:v>1.9256414175033569</c:v>
                </c:pt>
                <c:pt idx="2516">
                  <c:v>1.8732285499572754</c:v>
                </c:pt>
                <c:pt idx="2517">
                  <c:v>1.8146147727966309</c:v>
                </c:pt>
                <c:pt idx="2518">
                  <c:v>1.7417466640472412</c:v>
                </c:pt>
                <c:pt idx="2519">
                  <c:v>1.6708409786224365</c:v>
                </c:pt>
                <c:pt idx="2520">
                  <c:v>1.6068269014358521</c:v>
                </c:pt>
                <c:pt idx="2521">
                  <c:v>1.5526220798492432</c:v>
                </c:pt>
                <c:pt idx="2522">
                  <c:v>1.490242600440979</c:v>
                </c:pt>
                <c:pt idx="2523">
                  <c:v>1.4270601272583008</c:v>
                </c:pt>
                <c:pt idx="2524">
                  <c:v>1.3584358692169189</c:v>
                </c:pt>
                <c:pt idx="2525">
                  <c:v>1.2855055332183838</c:v>
                </c:pt>
                <c:pt idx="2526">
                  <c:v>1.2192434072494507</c:v>
                </c:pt>
                <c:pt idx="2527">
                  <c:v>1.1755297183990479</c:v>
                </c:pt>
                <c:pt idx="2528">
                  <c:v>1.1581017971038818</c:v>
                </c:pt>
                <c:pt idx="2529">
                  <c:v>1.1612825393676758</c:v>
                </c:pt>
                <c:pt idx="2530">
                  <c:v>1.1735026836395264</c:v>
                </c:pt>
                <c:pt idx="2531">
                  <c:v>1.1963446140289307</c:v>
                </c:pt>
                <c:pt idx="2532">
                  <c:v>1.1919642686843872</c:v>
                </c:pt>
                <c:pt idx="2533">
                  <c:v>1.1374117136001587</c:v>
                </c:pt>
                <c:pt idx="2534">
                  <c:v>1.0074172019958496</c:v>
                </c:pt>
                <c:pt idx="2535">
                  <c:v>0.80809199810028076</c:v>
                </c:pt>
                <c:pt idx="2536">
                  <c:v>0.55193477869033813</c:v>
                </c:pt>
                <c:pt idx="2537">
                  <c:v>0.29254019260406494</c:v>
                </c:pt>
                <c:pt idx="2538">
                  <c:v>0.11165055632591248</c:v>
                </c:pt>
                <c:pt idx="2539">
                  <c:v>2.7809932827949524E-2</c:v>
                </c:pt>
                <c:pt idx="2540">
                  <c:v>4.7956961207091808E-3</c:v>
                </c:pt>
                <c:pt idx="2541">
                  <c:v>-3.350524976849556E-2</c:v>
                </c:pt>
                <c:pt idx="2542">
                  <c:v>-0.14444534480571747</c:v>
                </c:pt>
                <c:pt idx="2543">
                  <c:v>-0.3368208110332489</c:v>
                </c:pt>
                <c:pt idx="2544">
                  <c:v>-0.56211435794830322</c:v>
                </c:pt>
                <c:pt idx="2545">
                  <c:v>-0.79515588283538818</c:v>
                </c:pt>
                <c:pt idx="2546">
                  <c:v>-1.0314168930053711</c:v>
                </c:pt>
                <c:pt idx="2547">
                  <c:v>-1.2640345096588135</c:v>
                </c:pt>
                <c:pt idx="2548">
                  <c:v>-1.4793723821640015</c:v>
                </c:pt>
                <c:pt idx="2549">
                  <c:v>-1.646975040435791</c:v>
                </c:pt>
                <c:pt idx="2550">
                  <c:v>-1.7569772005081177</c:v>
                </c:pt>
                <c:pt idx="2551">
                  <c:v>-1.8225035667419434</c:v>
                </c:pt>
                <c:pt idx="2552">
                  <c:v>-1.8413113355636597</c:v>
                </c:pt>
                <c:pt idx="2553">
                  <c:v>-1.8319827318191528</c:v>
                </c:pt>
                <c:pt idx="2554">
                  <c:v>-1.8181995153427124</c:v>
                </c:pt>
                <c:pt idx="2555">
                  <c:v>-1.800444483757019</c:v>
                </c:pt>
                <c:pt idx="2556">
                  <c:v>-1.7804851531982422</c:v>
                </c:pt>
                <c:pt idx="2557">
                  <c:v>-1.7552698850631714</c:v>
                </c:pt>
                <c:pt idx="2558">
                  <c:v>-1.7366278171539307</c:v>
                </c:pt>
                <c:pt idx="2559">
                  <c:v>-1.7150267362594604</c:v>
                </c:pt>
                <c:pt idx="2560">
                  <c:v>-1.6786421537399292</c:v>
                </c:pt>
                <c:pt idx="2561">
                  <c:v>-1.637991189956665</c:v>
                </c:pt>
                <c:pt idx="2562">
                  <c:v>-1.6070985794067383</c:v>
                </c:pt>
                <c:pt idx="2563">
                  <c:v>-1.5947176218032837</c:v>
                </c:pt>
                <c:pt idx="2564">
                  <c:v>-1.6005105972290039</c:v>
                </c:pt>
                <c:pt idx="2565">
                  <c:v>-1.6252026557922363</c:v>
                </c:pt>
                <c:pt idx="2566">
                  <c:v>-1.6482499837875366</c:v>
                </c:pt>
                <c:pt idx="2567">
                  <c:v>-1.6657822132110596</c:v>
                </c:pt>
                <c:pt idx="2568">
                  <c:v>-1.690984845161438</c:v>
                </c:pt>
                <c:pt idx="2569">
                  <c:v>-1.7172700166702271</c:v>
                </c:pt>
                <c:pt idx="2570">
                  <c:v>-1.7433232069015503</c:v>
                </c:pt>
                <c:pt idx="2571">
                  <c:v>-1.7501157522201538</c:v>
                </c:pt>
                <c:pt idx="2572">
                  <c:v>-1.7438416481018066</c:v>
                </c:pt>
                <c:pt idx="2573">
                  <c:v>-1.7204558849334717</c:v>
                </c:pt>
                <c:pt idx="2574">
                  <c:v>-1.6793875694274902</c:v>
                </c:pt>
                <c:pt idx="2575">
                  <c:v>-1.639738917350769</c:v>
                </c:pt>
                <c:pt idx="2576">
                  <c:v>-1.5993325710296631</c:v>
                </c:pt>
                <c:pt idx="2577">
                  <c:v>-1.563908576965332</c:v>
                </c:pt>
                <c:pt idx="2578">
                  <c:v>-1.5070549249649048</c:v>
                </c:pt>
                <c:pt idx="2579">
                  <c:v>-1.4311803579330444</c:v>
                </c:pt>
                <c:pt idx="2580">
                  <c:v>-1.3255455493927002</c:v>
                </c:pt>
                <c:pt idx="2581">
                  <c:v>-1.2092552185058594</c:v>
                </c:pt>
                <c:pt idx="2582">
                  <c:v>-1.0919538736343384</c:v>
                </c:pt>
                <c:pt idx="2583">
                  <c:v>-0.99034535884857178</c:v>
                </c:pt>
                <c:pt idx="2584">
                  <c:v>-0.91668814420700073</c:v>
                </c:pt>
                <c:pt idx="2585">
                  <c:v>-0.83905613422393799</c:v>
                </c:pt>
                <c:pt idx="2586">
                  <c:v>-0.75477933883666992</c:v>
                </c:pt>
                <c:pt idx="2587">
                  <c:v>-0.66196060180664062</c:v>
                </c:pt>
                <c:pt idx="2588">
                  <c:v>-0.57209169864654541</c:v>
                </c:pt>
                <c:pt idx="2589">
                  <c:v>-0.49088150262832642</c:v>
                </c:pt>
                <c:pt idx="2590">
                  <c:v>-0.42398634552955627</c:v>
                </c:pt>
                <c:pt idx="2591">
                  <c:v>-0.3699364960193634</c:v>
                </c:pt>
                <c:pt idx="2592">
                  <c:v>-0.33570048213005066</c:v>
                </c:pt>
                <c:pt idx="2593">
                  <c:v>-0.31579121947288513</c:v>
                </c:pt>
                <c:pt idx="2594">
                  <c:v>-0.30514281988143921</c:v>
                </c:pt>
                <c:pt idx="2595">
                  <c:v>-0.26455295085906982</c:v>
                </c:pt>
                <c:pt idx="2596">
                  <c:v>-0.16166146099567413</c:v>
                </c:pt>
                <c:pt idx="2597">
                  <c:v>3.4271560609340668E-2</c:v>
                </c:pt>
                <c:pt idx="2598">
                  <c:v>0.32773539423942566</c:v>
                </c:pt>
                <c:pt idx="2599">
                  <c:v>0.68481141328811646</c:v>
                </c:pt>
                <c:pt idx="2600">
                  <c:v>1.0433746576309204</c:v>
                </c:pt>
                <c:pt idx="2601">
                  <c:v>1.3552452325820923</c:v>
                </c:pt>
                <c:pt idx="2602">
                  <c:v>1.55133056640625</c:v>
                </c:pt>
                <c:pt idx="2603">
                  <c:v>1.617485523223877</c:v>
                </c:pt>
                <c:pt idx="2604">
                  <c:v>1.5787876844406128</c:v>
                </c:pt>
                <c:pt idx="2605">
                  <c:v>1.4827985763549805</c:v>
                </c:pt>
                <c:pt idx="2606">
                  <c:v>1.3859679698944092</c:v>
                </c:pt>
                <c:pt idx="2607">
                  <c:v>1.3261536359786987</c:v>
                </c:pt>
                <c:pt idx="2608">
                  <c:v>1.3230335712432861</c:v>
                </c:pt>
                <c:pt idx="2609">
                  <c:v>1.3676414489746094</c:v>
                </c:pt>
                <c:pt idx="2610">
                  <c:v>1.4464215040206909</c:v>
                </c:pt>
                <c:pt idx="2611">
                  <c:v>1.5556126832962036</c:v>
                </c:pt>
                <c:pt idx="2612">
                  <c:v>1.6641846895217896</c:v>
                </c:pt>
                <c:pt idx="2613">
                  <c:v>1.7644047737121582</c:v>
                </c:pt>
                <c:pt idx="2614">
                  <c:v>1.8488591909408569</c:v>
                </c:pt>
                <c:pt idx="2615">
                  <c:v>1.9141422510147095</c:v>
                </c:pt>
                <c:pt idx="2616">
                  <c:v>1.9525940418243408</c:v>
                </c:pt>
                <c:pt idx="2617">
                  <c:v>1.9611591100692749</c:v>
                </c:pt>
                <c:pt idx="2618">
                  <c:v>1.9426023960113525</c:v>
                </c:pt>
                <c:pt idx="2619">
                  <c:v>1.9136097431182861</c:v>
                </c:pt>
                <c:pt idx="2620">
                  <c:v>1.8718622922897339</c:v>
                </c:pt>
                <c:pt idx="2621">
                  <c:v>1.8219902515411377</c:v>
                </c:pt>
                <c:pt idx="2622">
                  <c:v>1.7652696371078491</c:v>
                </c:pt>
                <c:pt idx="2623">
                  <c:v>1.7088460922241211</c:v>
                </c:pt>
                <c:pt idx="2624">
                  <c:v>1.6614226102828979</c:v>
                </c:pt>
                <c:pt idx="2625">
                  <c:v>1.6136332750320435</c:v>
                </c:pt>
                <c:pt idx="2626">
                  <c:v>1.5713914632797241</c:v>
                </c:pt>
                <c:pt idx="2627">
                  <c:v>1.523754358291626</c:v>
                </c:pt>
                <c:pt idx="2628">
                  <c:v>1.4821439981460571</c:v>
                </c:pt>
                <c:pt idx="2629">
                  <c:v>1.4390491247177124</c:v>
                </c:pt>
                <c:pt idx="2630">
                  <c:v>1.3807319402694702</c:v>
                </c:pt>
                <c:pt idx="2631">
                  <c:v>1.3139550685882568</c:v>
                </c:pt>
                <c:pt idx="2632">
                  <c:v>1.2546334266662598</c:v>
                </c:pt>
                <c:pt idx="2633">
                  <c:v>1.2191122770309448</c:v>
                </c:pt>
                <c:pt idx="2634">
                  <c:v>1.1807044744491577</c:v>
                </c:pt>
                <c:pt idx="2635">
                  <c:v>1.1368517875671387</c:v>
                </c:pt>
                <c:pt idx="2636">
                  <c:v>1.1142442226409912</c:v>
                </c:pt>
                <c:pt idx="2637">
                  <c:v>1.1230372190475464</c:v>
                </c:pt>
                <c:pt idx="2638">
                  <c:v>1.1464670896530151</c:v>
                </c:pt>
                <c:pt idx="2639">
                  <c:v>1.1593188047409058</c:v>
                </c:pt>
                <c:pt idx="2640">
                  <c:v>1.1234614849090576</c:v>
                </c:pt>
                <c:pt idx="2641">
                  <c:v>1.0080330371856689</c:v>
                </c:pt>
                <c:pt idx="2642">
                  <c:v>0.79008609056472778</c:v>
                </c:pt>
                <c:pt idx="2643">
                  <c:v>0.48923248052597046</c:v>
                </c:pt>
                <c:pt idx="2644">
                  <c:v>0.16601340472698212</c:v>
                </c:pt>
                <c:pt idx="2645">
                  <c:v>-0.11269716173410416</c:v>
                </c:pt>
                <c:pt idx="2646">
                  <c:v>-0.30428257584571838</c:v>
                </c:pt>
                <c:pt idx="2647">
                  <c:v>-0.41281595826148987</c:v>
                </c:pt>
                <c:pt idx="2648">
                  <c:v>-0.47688576579093933</c:v>
                </c:pt>
                <c:pt idx="2649">
                  <c:v>-0.52824664115905762</c:v>
                </c:pt>
                <c:pt idx="2650">
                  <c:v>-0.58902740478515625</c:v>
                </c:pt>
                <c:pt idx="2651">
                  <c:v>-0.65858697891235352</c:v>
                </c:pt>
                <c:pt idx="2652">
                  <c:v>-0.74260812997817993</c:v>
                </c:pt>
                <c:pt idx="2653">
                  <c:v>-0.86668682098388672</c:v>
                </c:pt>
                <c:pt idx="2654">
                  <c:v>-1.0349578857421875</c:v>
                </c:pt>
                <c:pt idx="2655">
                  <c:v>-1.2346060276031494</c:v>
                </c:pt>
                <c:pt idx="2656">
                  <c:v>-1.4302711486816406</c:v>
                </c:pt>
                <c:pt idx="2657">
                  <c:v>-1.5937316417694092</c:v>
                </c:pt>
                <c:pt idx="2658">
                  <c:v>-1.7273334264755249</c:v>
                </c:pt>
                <c:pt idx="2659">
                  <c:v>-1.841882586479187</c:v>
                </c:pt>
                <c:pt idx="2660">
                  <c:v>-1.9403835535049438</c:v>
                </c:pt>
                <c:pt idx="2661">
                  <c:v>-2.006965160369873</c:v>
                </c:pt>
                <c:pt idx="2662">
                  <c:v>-2.0504825115203857</c:v>
                </c:pt>
                <c:pt idx="2663">
                  <c:v>-2.0677411556243896</c:v>
                </c:pt>
                <c:pt idx="2664">
                  <c:v>-2.0652580261230469</c:v>
                </c:pt>
                <c:pt idx="2665">
                  <c:v>-2.0455543994903564</c:v>
                </c:pt>
                <c:pt idx="2666">
                  <c:v>-2.0011849403381348</c:v>
                </c:pt>
                <c:pt idx="2667">
                  <c:v>-1.9443023204803467</c:v>
                </c:pt>
                <c:pt idx="2668">
                  <c:v>-1.8717660903930664</c:v>
                </c:pt>
                <c:pt idx="2669">
                  <c:v>-1.7901101112365723</c:v>
                </c:pt>
                <c:pt idx="2670">
                  <c:v>-1.7367032766342163</c:v>
                </c:pt>
                <c:pt idx="2671">
                  <c:v>-1.6895500421524048</c:v>
                </c:pt>
                <c:pt idx="2672">
                  <c:v>-1.6641192436218262</c:v>
                </c:pt>
                <c:pt idx="2673">
                  <c:v>-1.6464812755584717</c:v>
                </c:pt>
                <c:pt idx="2674">
                  <c:v>-1.6384854316711426</c:v>
                </c:pt>
                <c:pt idx="2675">
                  <c:v>-1.6295400857925415</c:v>
                </c:pt>
                <c:pt idx="2676">
                  <c:v>-1.6325571537017822</c:v>
                </c:pt>
                <c:pt idx="2677">
                  <c:v>-1.6434825658798218</c:v>
                </c:pt>
                <c:pt idx="2678">
                  <c:v>-1.6498651504516602</c:v>
                </c:pt>
                <c:pt idx="2679">
                  <c:v>-1.6510545015335083</c:v>
                </c:pt>
                <c:pt idx="2680">
                  <c:v>-1.6507866382598877</c:v>
                </c:pt>
                <c:pt idx="2681">
                  <c:v>-1.6546963453292847</c:v>
                </c:pt>
                <c:pt idx="2682">
                  <c:v>-1.6492190361022949</c:v>
                </c:pt>
                <c:pt idx="2683">
                  <c:v>-1.6345450878143311</c:v>
                </c:pt>
                <c:pt idx="2684">
                  <c:v>-1.6221683025360107</c:v>
                </c:pt>
                <c:pt idx="2685">
                  <c:v>-1.6143664121627808</c:v>
                </c:pt>
                <c:pt idx="2686">
                  <c:v>-1.6108380556106567</c:v>
                </c:pt>
                <c:pt idx="2687">
                  <c:v>-1.5856930017471313</c:v>
                </c:pt>
                <c:pt idx="2688">
                  <c:v>-1.5192356109619141</c:v>
                </c:pt>
                <c:pt idx="2689">
                  <c:v>-1.3984332084655762</c:v>
                </c:pt>
                <c:pt idx="2690">
                  <c:v>-1.2284020185470581</c:v>
                </c:pt>
                <c:pt idx="2691">
                  <c:v>-1.0378571748733521</c:v>
                </c:pt>
                <c:pt idx="2692">
                  <c:v>-0.85557132959365845</c:v>
                </c:pt>
                <c:pt idx="2693">
                  <c:v>-0.67864292860031128</c:v>
                </c:pt>
                <c:pt idx="2694">
                  <c:v>-0.48835578560829163</c:v>
                </c:pt>
                <c:pt idx="2695">
                  <c:v>-0.29572397470474243</c:v>
                </c:pt>
                <c:pt idx="2696">
                  <c:v>-0.10772664099931717</c:v>
                </c:pt>
                <c:pt idx="2697">
                  <c:v>6.1702549457550049E-2</c:v>
                </c:pt>
                <c:pt idx="2698">
                  <c:v>0.19538019597530365</c:v>
                </c:pt>
                <c:pt idx="2699">
                  <c:v>0.29146420955657959</c:v>
                </c:pt>
                <c:pt idx="2700">
                  <c:v>0.37746647000312805</c:v>
                </c:pt>
                <c:pt idx="2701">
                  <c:v>0.47786340117454529</c:v>
                </c:pt>
                <c:pt idx="2702">
                  <c:v>0.60755372047424316</c:v>
                </c:pt>
                <c:pt idx="2703">
                  <c:v>0.75424051284790039</c:v>
                </c:pt>
                <c:pt idx="2704">
                  <c:v>0.94432282447814941</c:v>
                </c:pt>
                <c:pt idx="2705">
                  <c:v>1.1789916753768921</c:v>
                </c:pt>
                <c:pt idx="2706">
                  <c:v>1.4260430335998535</c:v>
                </c:pt>
                <c:pt idx="2707">
                  <c:v>1.6535865068435669</c:v>
                </c:pt>
                <c:pt idx="2708">
                  <c:v>1.8312965631484985</c:v>
                </c:pt>
                <c:pt idx="2709">
                  <c:v>1.9500277042388916</c:v>
                </c:pt>
                <c:pt idx="2710">
                  <c:v>2.006718635559082</c:v>
                </c:pt>
                <c:pt idx="2711">
                  <c:v>2.0056543350219727</c:v>
                </c:pt>
                <c:pt idx="2712">
                  <c:v>1.9624642133712769</c:v>
                </c:pt>
                <c:pt idx="2713">
                  <c:v>1.9018330574035645</c:v>
                </c:pt>
                <c:pt idx="2714">
                  <c:v>1.8255566358566284</c:v>
                </c:pt>
                <c:pt idx="2715">
                  <c:v>1.7528268098831177</c:v>
                </c:pt>
                <c:pt idx="2716">
                  <c:v>1.6670546531677246</c:v>
                </c:pt>
                <c:pt idx="2717">
                  <c:v>1.578633189201355</c:v>
                </c:pt>
                <c:pt idx="2718">
                  <c:v>1.5308989286422729</c:v>
                </c:pt>
                <c:pt idx="2719">
                  <c:v>1.5519026517868042</c:v>
                </c:pt>
                <c:pt idx="2720">
                  <c:v>1.6359463930130005</c:v>
                </c:pt>
                <c:pt idx="2721">
                  <c:v>1.7596007585525513</c:v>
                </c:pt>
                <c:pt idx="2722">
                  <c:v>1.8998095989227295</c:v>
                </c:pt>
                <c:pt idx="2723">
                  <c:v>2.0292699337005615</c:v>
                </c:pt>
                <c:pt idx="2724">
                  <c:v>2.114903450012207</c:v>
                </c:pt>
                <c:pt idx="2725">
                  <c:v>2.1508331298828125</c:v>
                </c:pt>
                <c:pt idx="2726">
                  <c:v>2.1407690048217773</c:v>
                </c:pt>
                <c:pt idx="2727">
                  <c:v>2.1106524467468262</c:v>
                </c:pt>
                <c:pt idx="2728">
                  <c:v>2.0605113506317139</c:v>
                </c:pt>
                <c:pt idx="2729">
                  <c:v>1.9961371421813965</c:v>
                </c:pt>
                <c:pt idx="2730">
                  <c:v>1.9097450971603394</c:v>
                </c:pt>
                <c:pt idx="2731">
                  <c:v>1.8147906064987183</c:v>
                </c:pt>
                <c:pt idx="2732">
                  <c:v>1.7174099683761597</c:v>
                </c:pt>
                <c:pt idx="2733">
                  <c:v>1.6218684911727905</c:v>
                </c:pt>
                <c:pt idx="2734">
                  <c:v>1.5414609909057617</c:v>
                </c:pt>
                <c:pt idx="2735">
                  <c:v>1.4651762247085571</c:v>
                </c:pt>
                <c:pt idx="2736">
                  <c:v>1.3930193185806274</c:v>
                </c:pt>
                <c:pt idx="2737">
                  <c:v>1.338415265083313</c:v>
                </c:pt>
                <c:pt idx="2738">
                  <c:v>1.3003417253494263</c:v>
                </c:pt>
                <c:pt idx="2739">
                  <c:v>1.2630733251571655</c:v>
                </c:pt>
                <c:pt idx="2740">
                  <c:v>1.2429084777832031</c:v>
                </c:pt>
                <c:pt idx="2741">
                  <c:v>1.2393752336502075</c:v>
                </c:pt>
                <c:pt idx="2742">
                  <c:v>1.2386507987976074</c:v>
                </c:pt>
                <c:pt idx="2743">
                  <c:v>1.252406120300293</c:v>
                </c:pt>
                <c:pt idx="2744">
                  <c:v>1.2475980520248413</c:v>
                </c:pt>
                <c:pt idx="2745">
                  <c:v>1.2093545198440552</c:v>
                </c:pt>
                <c:pt idx="2746">
                  <c:v>1.1171168088912964</c:v>
                </c:pt>
                <c:pt idx="2747">
                  <c:v>0.97505813837051392</c:v>
                </c:pt>
                <c:pt idx="2748">
                  <c:v>0.76870739459991455</c:v>
                </c:pt>
                <c:pt idx="2749">
                  <c:v>0.51746022701263428</c:v>
                </c:pt>
                <c:pt idx="2750">
                  <c:v>0.22311568260192871</c:v>
                </c:pt>
                <c:pt idx="2751">
                  <c:v>-3.9227694272994995E-2</c:v>
                </c:pt>
                <c:pt idx="2752">
                  <c:v>-0.1851353645324707</c:v>
                </c:pt>
                <c:pt idx="2753">
                  <c:v>-0.21637578308582306</c:v>
                </c:pt>
                <c:pt idx="2754">
                  <c:v>-0.1814044713973999</c:v>
                </c:pt>
                <c:pt idx="2755">
                  <c:v>-0.1452019065618515</c:v>
                </c:pt>
                <c:pt idx="2756">
                  <c:v>-0.18559460341930389</c:v>
                </c:pt>
                <c:pt idx="2757">
                  <c:v>-0.33891120553016663</c:v>
                </c:pt>
                <c:pt idx="2758">
                  <c:v>-0.58787757158279419</c:v>
                </c:pt>
                <c:pt idx="2759">
                  <c:v>-0.88369941711425781</c:v>
                </c:pt>
                <c:pt idx="2760">
                  <c:v>-1.2082322835922241</c:v>
                </c:pt>
                <c:pt idx="2761">
                  <c:v>-1.5423243045806885</c:v>
                </c:pt>
                <c:pt idx="2762">
                  <c:v>-1.8281850814819336</c:v>
                </c:pt>
                <c:pt idx="2763">
                  <c:v>-2.0125994682312012</c:v>
                </c:pt>
                <c:pt idx="2764">
                  <c:v>-2.1089787483215332</c:v>
                </c:pt>
                <c:pt idx="2765">
                  <c:v>-2.1390366554260254</c:v>
                </c:pt>
                <c:pt idx="2766">
                  <c:v>-2.1342253684997559</c:v>
                </c:pt>
                <c:pt idx="2767">
                  <c:v>-2.1167411804199219</c:v>
                </c:pt>
                <c:pt idx="2768">
                  <c:v>-2.1212818622589111</c:v>
                </c:pt>
                <c:pt idx="2769">
                  <c:v>-2.1556265354156494</c:v>
                </c:pt>
                <c:pt idx="2770">
                  <c:v>-2.2273383140563965</c:v>
                </c:pt>
                <c:pt idx="2771">
                  <c:v>-2.3164393901824951</c:v>
                </c:pt>
                <c:pt idx="2772">
                  <c:v>-2.4005124568939209</c:v>
                </c:pt>
                <c:pt idx="2773">
                  <c:v>-2.4571802616119385</c:v>
                </c:pt>
                <c:pt idx="2774">
                  <c:v>-2.4587383270263672</c:v>
                </c:pt>
                <c:pt idx="2775">
                  <c:v>-2.3927595615386963</c:v>
                </c:pt>
                <c:pt idx="2776">
                  <c:v>-2.286088228225708</c:v>
                </c:pt>
                <c:pt idx="2777">
                  <c:v>-2.169776439666748</c:v>
                </c:pt>
                <c:pt idx="2778">
                  <c:v>-2.0636594295501709</c:v>
                </c:pt>
                <c:pt idx="2779">
                  <c:v>-1.9860814809799194</c:v>
                </c:pt>
                <c:pt idx="2780">
                  <c:v>-1.9489152431488037</c:v>
                </c:pt>
                <c:pt idx="2781">
                  <c:v>-1.9527609348297119</c:v>
                </c:pt>
                <c:pt idx="2782">
                  <c:v>-1.9896270036697388</c:v>
                </c:pt>
                <c:pt idx="2783">
                  <c:v>-2.0491161346435547</c:v>
                </c:pt>
                <c:pt idx="2784">
                  <c:v>-2.1120796203613281</c:v>
                </c:pt>
                <c:pt idx="2785">
                  <c:v>-2.1547832489013672</c:v>
                </c:pt>
                <c:pt idx="2786">
                  <c:v>-2.1535835266113281</c:v>
                </c:pt>
                <c:pt idx="2787">
                  <c:v>-2.1087770462036133</c:v>
                </c:pt>
                <c:pt idx="2788">
                  <c:v>-2.0224854946136475</c:v>
                </c:pt>
                <c:pt idx="2789">
                  <c:v>-1.9053950309753418</c:v>
                </c:pt>
                <c:pt idx="2790">
                  <c:v>-1.7575488090515137</c:v>
                </c:pt>
                <c:pt idx="2791">
                  <c:v>-1.5798498392105103</c:v>
                </c:pt>
                <c:pt idx="2792">
                  <c:v>-1.4056495428085327</c:v>
                </c:pt>
                <c:pt idx="2793">
                  <c:v>-1.271108865737915</c:v>
                </c:pt>
                <c:pt idx="2794">
                  <c:v>-1.1763153076171875</c:v>
                </c:pt>
                <c:pt idx="2795">
                  <c:v>-1.1037828922271729</c:v>
                </c:pt>
                <c:pt idx="2796">
                  <c:v>-1.0237452983856201</c:v>
                </c:pt>
                <c:pt idx="2797">
                  <c:v>-0.92183506488800049</c:v>
                </c:pt>
                <c:pt idx="2798">
                  <c:v>-0.81255197525024414</c:v>
                </c:pt>
                <c:pt idx="2799">
                  <c:v>-0.69980877637863159</c:v>
                </c:pt>
                <c:pt idx="2800">
                  <c:v>-0.5592879056930542</c:v>
                </c:pt>
                <c:pt idx="2801">
                  <c:v>-0.38381776213645935</c:v>
                </c:pt>
                <c:pt idx="2802">
                  <c:v>-0.19911690056324005</c:v>
                </c:pt>
                <c:pt idx="2803">
                  <c:v>-1.7577469348907471E-2</c:v>
                </c:pt>
                <c:pt idx="2804">
                  <c:v>0.14832840859889984</c:v>
                </c:pt>
                <c:pt idx="2805">
                  <c:v>0.26621633768081665</c:v>
                </c:pt>
                <c:pt idx="2806">
                  <c:v>0.32851806282997131</c:v>
                </c:pt>
                <c:pt idx="2807">
                  <c:v>0.36090961098670959</c:v>
                </c:pt>
                <c:pt idx="2808">
                  <c:v>0.38971328735351562</c:v>
                </c:pt>
                <c:pt idx="2809">
                  <c:v>0.4653838574886322</c:v>
                </c:pt>
                <c:pt idx="2810">
                  <c:v>0.60536038875579834</c:v>
                </c:pt>
                <c:pt idx="2811">
                  <c:v>0.83601194620132446</c:v>
                </c:pt>
                <c:pt idx="2812">
                  <c:v>1.1337599754333496</c:v>
                </c:pt>
                <c:pt idx="2813">
                  <c:v>1.4433530569076538</c:v>
                </c:pt>
                <c:pt idx="2814">
                  <c:v>1.7091314792633057</c:v>
                </c:pt>
                <c:pt idx="2815">
                  <c:v>1.8905104398727417</c:v>
                </c:pt>
                <c:pt idx="2816">
                  <c:v>1.9718679189682007</c:v>
                </c:pt>
                <c:pt idx="2817">
                  <c:v>1.963625431060791</c:v>
                </c:pt>
                <c:pt idx="2818">
                  <c:v>1.9058761596679688</c:v>
                </c:pt>
                <c:pt idx="2819">
                  <c:v>1.8342951536178589</c:v>
                </c:pt>
                <c:pt idx="2820">
                  <c:v>1.7770342826843262</c:v>
                </c:pt>
                <c:pt idx="2821">
                  <c:v>1.7585504055023193</c:v>
                </c:pt>
                <c:pt idx="2822">
                  <c:v>1.7745789289474487</c:v>
                </c:pt>
                <c:pt idx="2823">
                  <c:v>1.826595664024353</c:v>
                </c:pt>
                <c:pt idx="2824">
                  <c:v>1.9044737815856934</c:v>
                </c:pt>
                <c:pt idx="2825">
                  <c:v>2.0136377811431885</c:v>
                </c:pt>
                <c:pt idx="2826">
                  <c:v>2.1363401412963867</c:v>
                </c:pt>
                <c:pt idx="2827">
                  <c:v>2.2549450397491455</c:v>
                </c:pt>
                <c:pt idx="2828">
                  <c:v>2.3468763828277588</c:v>
                </c:pt>
                <c:pt idx="2829">
                  <c:v>2.4107463359832764</c:v>
                </c:pt>
                <c:pt idx="2830">
                  <c:v>2.4503722190856934</c:v>
                </c:pt>
                <c:pt idx="2831">
                  <c:v>2.4631860256195068</c:v>
                </c:pt>
                <c:pt idx="2832">
                  <c:v>2.4336948394775391</c:v>
                </c:pt>
                <c:pt idx="2833">
                  <c:v>2.3660662174224854</c:v>
                </c:pt>
                <c:pt idx="2834">
                  <c:v>2.2577078342437744</c:v>
                </c:pt>
                <c:pt idx="2835">
                  <c:v>2.1113111972808838</c:v>
                </c:pt>
                <c:pt idx="2836">
                  <c:v>1.9540554285049438</c:v>
                </c:pt>
                <c:pt idx="2837">
                  <c:v>1.8107790946960449</c:v>
                </c:pt>
                <c:pt idx="2838">
                  <c:v>1.6997928619384766</c:v>
                </c:pt>
                <c:pt idx="2839">
                  <c:v>1.6350817680358887</c:v>
                </c:pt>
                <c:pt idx="2840">
                  <c:v>1.5980126857757568</c:v>
                </c:pt>
                <c:pt idx="2841">
                  <c:v>1.5714738368988037</c:v>
                </c:pt>
                <c:pt idx="2842">
                  <c:v>1.5374410152435303</c:v>
                </c:pt>
                <c:pt idx="2843">
                  <c:v>1.5126843452453613</c:v>
                </c:pt>
                <c:pt idx="2844">
                  <c:v>1.4886794090270996</c:v>
                </c:pt>
                <c:pt idx="2845">
                  <c:v>1.4549931287765503</c:v>
                </c:pt>
                <c:pt idx="2846">
                  <c:v>1.4111154079437256</c:v>
                </c:pt>
                <c:pt idx="2847">
                  <c:v>1.3607439994812012</c:v>
                </c:pt>
                <c:pt idx="2848">
                  <c:v>1.3007912635803223</c:v>
                </c:pt>
                <c:pt idx="2849">
                  <c:v>1.2483217716217041</c:v>
                </c:pt>
                <c:pt idx="2850">
                  <c:v>1.2011079788208008</c:v>
                </c:pt>
                <c:pt idx="2851">
                  <c:v>1.1464463472366333</c:v>
                </c:pt>
                <c:pt idx="2852">
                  <c:v>1.0808385610580444</c:v>
                </c:pt>
                <c:pt idx="2853">
                  <c:v>0.98574149608612061</c:v>
                </c:pt>
                <c:pt idx="2854">
                  <c:v>0.84409141540527344</c:v>
                </c:pt>
                <c:pt idx="2855">
                  <c:v>0.62693452835083008</c:v>
                </c:pt>
                <c:pt idx="2856">
                  <c:v>0.34585064649581909</c:v>
                </c:pt>
                <c:pt idx="2857">
                  <c:v>1.3021670281887054E-2</c:v>
                </c:pt>
                <c:pt idx="2858">
                  <c:v>-0.29570606350898743</c:v>
                </c:pt>
                <c:pt idx="2859">
                  <c:v>-0.5144505500793457</c:v>
                </c:pt>
                <c:pt idx="2860">
                  <c:v>-0.62636083364486694</c:v>
                </c:pt>
                <c:pt idx="2861">
                  <c:v>-0.66967302560806274</c:v>
                </c:pt>
                <c:pt idx="2862">
                  <c:v>-0.67415142059326172</c:v>
                </c:pt>
                <c:pt idx="2863">
                  <c:v>-0.69062227010726929</c:v>
                </c:pt>
                <c:pt idx="2864">
                  <c:v>-0.76891124248504639</c:v>
                </c:pt>
                <c:pt idx="2865">
                  <c:v>-0.89850431680679321</c:v>
                </c:pt>
                <c:pt idx="2866">
                  <c:v>-1.0696702003479004</c:v>
                </c:pt>
                <c:pt idx="2867">
                  <c:v>-1.2842336893081665</c:v>
                </c:pt>
                <c:pt idx="2868">
                  <c:v>-1.5175585746765137</c:v>
                </c:pt>
                <c:pt idx="2869">
                  <c:v>-1.739850640296936</c:v>
                </c:pt>
                <c:pt idx="2870">
                  <c:v>-1.9215255975723267</c:v>
                </c:pt>
                <c:pt idx="2871">
                  <c:v>-2.0479121208190918</c:v>
                </c:pt>
                <c:pt idx="2872">
                  <c:v>-2.1306130886077881</c:v>
                </c:pt>
                <c:pt idx="2873">
                  <c:v>-2.1621015071868896</c:v>
                </c:pt>
                <c:pt idx="2874">
                  <c:v>-2.1684634685516357</c:v>
                </c:pt>
                <c:pt idx="2875">
                  <c:v>-2.1526446342468262</c:v>
                </c:pt>
                <c:pt idx="2876">
                  <c:v>-2.1396598815917969</c:v>
                </c:pt>
                <c:pt idx="2877">
                  <c:v>-2.125037670135498</c:v>
                </c:pt>
                <c:pt idx="2878">
                  <c:v>-2.1037569046020508</c:v>
                </c:pt>
                <c:pt idx="2879">
                  <c:v>-2.0725998878479004</c:v>
                </c:pt>
                <c:pt idx="2880">
                  <c:v>-2.0223386287689209</c:v>
                </c:pt>
                <c:pt idx="2881">
                  <c:v>-1.9475721120834351</c:v>
                </c:pt>
                <c:pt idx="2882">
                  <c:v>-1.872768759727478</c:v>
                </c:pt>
                <c:pt idx="2883">
                  <c:v>-1.8201730251312256</c:v>
                </c:pt>
                <c:pt idx="2884">
                  <c:v>-1.7940388917922974</c:v>
                </c:pt>
                <c:pt idx="2885">
                  <c:v>-1.7780183553695679</c:v>
                </c:pt>
                <c:pt idx="2886">
                  <c:v>-1.764788031578064</c:v>
                </c:pt>
                <c:pt idx="2887">
                  <c:v>-1.7371131181716919</c:v>
                </c:pt>
                <c:pt idx="2888">
                  <c:v>-1.699921727180481</c:v>
                </c:pt>
                <c:pt idx="2889">
                  <c:v>-1.6509326696395874</c:v>
                </c:pt>
                <c:pt idx="2890">
                  <c:v>-1.5999355316162109</c:v>
                </c:pt>
                <c:pt idx="2891">
                  <c:v>-1.5561885833740234</c:v>
                </c:pt>
                <c:pt idx="2892">
                  <c:v>-1.5136491060256958</c:v>
                </c:pt>
                <c:pt idx="2893">
                  <c:v>-1.4849256277084351</c:v>
                </c:pt>
                <c:pt idx="2894">
                  <c:v>-1.4783662557601929</c:v>
                </c:pt>
                <c:pt idx="2895">
                  <c:v>-1.496950626373291</c:v>
                </c:pt>
                <c:pt idx="2896">
                  <c:v>-1.5315052270889282</c:v>
                </c:pt>
                <c:pt idx="2897">
                  <c:v>-1.569711446762085</c:v>
                </c:pt>
                <c:pt idx="2898">
                  <c:v>-1.5865203142166138</c:v>
                </c:pt>
                <c:pt idx="2899">
                  <c:v>-1.5816137790679932</c:v>
                </c:pt>
                <c:pt idx="2900">
                  <c:v>-1.5469919443130493</c:v>
                </c:pt>
                <c:pt idx="2901">
                  <c:v>-1.4857586622238159</c:v>
                </c:pt>
                <c:pt idx="2902">
                  <c:v>-1.3947879076004028</c:v>
                </c:pt>
                <c:pt idx="2903">
                  <c:v>-1.2675384283065796</c:v>
                </c:pt>
                <c:pt idx="2904">
                  <c:v>-1.1085141897201538</c:v>
                </c:pt>
                <c:pt idx="2905">
                  <c:v>-0.91733634471893311</c:v>
                </c:pt>
                <c:pt idx="2906">
                  <c:v>-0.73364025354385376</c:v>
                </c:pt>
                <c:pt idx="2907">
                  <c:v>-0.56856369972229004</c:v>
                </c:pt>
                <c:pt idx="2908">
                  <c:v>-0.40855187177658081</c:v>
                </c:pt>
                <c:pt idx="2909">
                  <c:v>-0.25319388508796692</c:v>
                </c:pt>
                <c:pt idx="2910">
                  <c:v>-8.542884886264801E-2</c:v>
                </c:pt>
                <c:pt idx="2911">
                  <c:v>7.6328575611114502E-2</c:v>
                </c:pt>
                <c:pt idx="2912">
                  <c:v>0.20180819928646088</c:v>
                </c:pt>
                <c:pt idx="2913">
                  <c:v>0.26901295781135559</c:v>
                </c:pt>
                <c:pt idx="2914">
                  <c:v>0.27168330550193787</c:v>
                </c:pt>
                <c:pt idx="2915">
                  <c:v>0.24754676222801208</c:v>
                </c:pt>
                <c:pt idx="2916">
                  <c:v>0.26887336373329163</c:v>
                </c:pt>
                <c:pt idx="2917">
                  <c:v>0.36621898412704468</c:v>
                </c:pt>
                <c:pt idx="2918">
                  <c:v>0.54470133781433105</c:v>
                </c:pt>
                <c:pt idx="2919">
                  <c:v>0.79766470193862915</c:v>
                </c:pt>
                <c:pt idx="2920">
                  <c:v>1.1001847982406616</c:v>
                </c:pt>
                <c:pt idx="2921">
                  <c:v>1.4117370843887329</c:v>
                </c:pt>
                <c:pt idx="2922">
                  <c:v>1.6866022348403931</c:v>
                </c:pt>
                <c:pt idx="2923">
                  <c:v>1.8835484981536865</c:v>
                </c:pt>
                <c:pt idx="2924">
                  <c:v>1.9793336391448975</c:v>
                </c:pt>
                <c:pt idx="2925">
                  <c:v>1.9885032176971436</c:v>
                </c:pt>
                <c:pt idx="2926">
                  <c:v>1.9314441680908203</c:v>
                </c:pt>
                <c:pt idx="2927">
                  <c:v>1.8454561233520508</c:v>
                </c:pt>
                <c:pt idx="2928">
                  <c:v>1.7535938024520874</c:v>
                </c:pt>
                <c:pt idx="2929">
                  <c:v>1.6727657318115234</c:v>
                </c:pt>
                <c:pt idx="2930">
                  <c:v>1.5917198657989502</c:v>
                </c:pt>
                <c:pt idx="2931">
                  <c:v>1.5115903615951538</c:v>
                </c:pt>
                <c:pt idx="2932">
                  <c:v>1.4415044784545898</c:v>
                </c:pt>
                <c:pt idx="2933">
                  <c:v>1.3898767232894897</c:v>
                </c:pt>
                <c:pt idx="2934">
                  <c:v>1.3699756860733032</c:v>
                </c:pt>
                <c:pt idx="2935">
                  <c:v>1.3757399320602417</c:v>
                </c:pt>
                <c:pt idx="2936">
                  <c:v>1.3933217525482178</c:v>
                </c:pt>
                <c:pt idx="2937">
                  <c:v>1.4349789619445801</c:v>
                </c:pt>
                <c:pt idx="2938">
                  <c:v>1.4972509145736694</c:v>
                </c:pt>
                <c:pt idx="2939">
                  <c:v>1.5774451494216919</c:v>
                </c:pt>
                <c:pt idx="2940">
                  <c:v>1.665127158164978</c:v>
                </c:pt>
                <c:pt idx="2941">
                  <c:v>1.7415163516998291</c:v>
                </c:pt>
                <c:pt idx="2942">
                  <c:v>1.7902697324752808</c:v>
                </c:pt>
                <c:pt idx="2943">
                  <c:v>1.8105661869049072</c:v>
                </c:pt>
                <c:pt idx="2944">
                  <c:v>1.8026667833328247</c:v>
                </c:pt>
                <c:pt idx="2945">
                  <c:v>1.7687773704528809</c:v>
                </c:pt>
                <c:pt idx="2946">
                  <c:v>1.7122330665588379</c:v>
                </c:pt>
                <c:pt idx="2947">
                  <c:v>1.632649302482605</c:v>
                </c:pt>
                <c:pt idx="2948">
                  <c:v>1.5420972108840942</c:v>
                </c:pt>
                <c:pt idx="2949">
                  <c:v>1.4341241121292114</c:v>
                </c:pt>
                <c:pt idx="2950">
                  <c:v>1.3166803121566772</c:v>
                </c:pt>
                <c:pt idx="2951">
                  <c:v>1.19586181640625</c:v>
                </c:pt>
                <c:pt idx="2952">
                  <c:v>1.1051838397979736</c:v>
                </c:pt>
                <c:pt idx="2953">
                  <c:v>1.0459330081939697</c:v>
                </c:pt>
                <c:pt idx="2954">
                  <c:v>1.032484769821167</c:v>
                </c:pt>
                <c:pt idx="2955">
                  <c:v>1.0612218379974365</c:v>
                </c:pt>
                <c:pt idx="2956">
                  <c:v>1.1217019557952881</c:v>
                </c:pt>
                <c:pt idx="2957">
                  <c:v>1.1926237344741821</c:v>
                </c:pt>
                <c:pt idx="2958">
                  <c:v>1.2602059841156006</c:v>
                </c:pt>
                <c:pt idx="2959">
                  <c:v>1.3111615180969238</c:v>
                </c:pt>
                <c:pt idx="2960">
                  <c:v>1.3248169422149658</c:v>
                </c:pt>
                <c:pt idx="2961">
                  <c:v>1.2921755313873291</c:v>
                </c:pt>
                <c:pt idx="2962">
                  <c:v>1.214632511138916</c:v>
                </c:pt>
                <c:pt idx="2963">
                  <c:v>1.0611330270767212</c:v>
                </c:pt>
                <c:pt idx="2964">
                  <c:v>0.82745766639709473</c:v>
                </c:pt>
                <c:pt idx="2965">
                  <c:v>0.54404217004776001</c:v>
                </c:pt>
                <c:pt idx="2966">
                  <c:v>0.25721600651741028</c:v>
                </c:pt>
                <c:pt idx="2967">
                  <c:v>5.0433650612831116E-2</c:v>
                </c:pt>
                <c:pt idx="2968">
                  <c:v>-5.057525634765625E-2</c:v>
                </c:pt>
                <c:pt idx="2969">
                  <c:v>-7.7569536864757538E-2</c:v>
                </c:pt>
                <c:pt idx="2970">
                  <c:v>-8.0613262951374054E-2</c:v>
                </c:pt>
                <c:pt idx="2971">
                  <c:v>-0.13277724385261536</c:v>
                </c:pt>
                <c:pt idx="2972">
                  <c:v>-0.25226449966430664</c:v>
                </c:pt>
                <c:pt idx="2973">
                  <c:v>-0.42740392684936523</c:v>
                </c:pt>
                <c:pt idx="2974">
                  <c:v>-0.62590950727462769</c:v>
                </c:pt>
                <c:pt idx="2975">
                  <c:v>-0.83452683687210083</c:v>
                </c:pt>
                <c:pt idx="2976">
                  <c:v>-1.0457843542098999</c:v>
                </c:pt>
                <c:pt idx="2977">
                  <c:v>-1.2477903366088867</c:v>
                </c:pt>
                <c:pt idx="2978">
                  <c:v>-1.4052532911300659</c:v>
                </c:pt>
                <c:pt idx="2979">
                  <c:v>-1.5360455513000488</c:v>
                </c:pt>
                <c:pt idx="2980">
                  <c:v>-1.6355115175247192</c:v>
                </c:pt>
                <c:pt idx="2981">
                  <c:v>-1.7152745723724365</c:v>
                </c:pt>
                <c:pt idx="2982">
                  <c:v>-1.7859511375427246</c:v>
                </c:pt>
                <c:pt idx="2983">
                  <c:v>-1.8489820957183838</c:v>
                </c:pt>
                <c:pt idx="2984">
                  <c:v>-1.8967128992080688</c:v>
                </c:pt>
                <c:pt idx="2985">
                  <c:v>-1.917570948600769</c:v>
                </c:pt>
                <c:pt idx="2986">
                  <c:v>-1.9170026779174805</c:v>
                </c:pt>
                <c:pt idx="2987">
                  <c:v>-1.8790906667709351</c:v>
                </c:pt>
                <c:pt idx="2988">
                  <c:v>-1.8227032423019409</c:v>
                </c:pt>
                <c:pt idx="2989">
                  <c:v>-1.7570823431015015</c:v>
                </c:pt>
                <c:pt idx="2990">
                  <c:v>-1.6866645812988281</c:v>
                </c:pt>
                <c:pt idx="2991">
                  <c:v>-1.6332775354385376</c:v>
                </c:pt>
                <c:pt idx="2992">
                  <c:v>-1.592303991317749</c:v>
                </c:pt>
                <c:pt idx="2993">
                  <c:v>-1.5715773105621338</c:v>
                </c:pt>
                <c:pt idx="2994">
                  <c:v>-1.5870050191879272</c:v>
                </c:pt>
                <c:pt idx="2995">
                  <c:v>-1.628606915473938</c:v>
                </c:pt>
                <c:pt idx="2996">
                  <c:v>-1.6838643550872803</c:v>
                </c:pt>
                <c:pt idx="2997">
                  <c:v>-1.7289674282073975</c:v>
                </c:pt>
                <c:pt idx="2998">
                  <c:v>-1.7558451890945435</c:v>
                </c:pt>
                <c:pt idx="2999">
                  <c:v>-1.7492831945419312</c:v>
                </c:pt>
              </c:numCache>
            </c:numRef>
          </c:yVal>
          <c:smooth val="0"/>
          <c:extLst>
            <c:ext xmlns:c16="http://schemas.microsoft.com/office/drawing/2014/chart" uri="{C3380CC4-5D6E-409C-BE32-E72D297353CC}">
              <c16:uniqueId val="{00000008-5E9C-4931-A519-5B83AA572017}"/>
            </c:ext>
          </c:extLst>
        </c:ser>
        <c:dLbls>
          <c:showLegendKey val="0"/>
          <c:showVal val="0"/>
          <c:showCatName val="0"/>
          <c:showSerName val="0"/>
          <c:showPercent val="0"/>
          <c:showBubbleSize val="0"/>
        </c:dLbls>
        <c:axId val="335659359"/>
        <c:axId val="335659775"/>
      </c:scatterChart>
      <c:valAx>
        <c:axId val="335659359"/>
        <c:scaling>
          <c:orientation val="minMax"/>
          <c:max val="3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000" dirty="0"/>
                  <a:t>Time (s)</a:t>
                </a:r>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335659775"/>
        <c:crosses val="autoZero"/>
        <c:crossBetween val="midCat"/>
      </c:valAx>
      <c:valAx>
        <c:axId val="335659775"/>
        <c:scaling>
          <c:orientation val="minMax"/>
          <c:min val="-6"/>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000" dirty="0"/>
                  <a:t>Angular Velocity (rad/s)</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335659359"/>
        <c:crosses val="autoZero"/>
        <c:crossBetween val="midCat"/>
      </c:valAx>
      <c:spPr>
        <a:noFill/>
        <a:ln>
          <a:noFill/>
        </a:ln>
        <a:effectLst/>
      </c:spPr>
    </c:plotArea>
    <c:legend>
      <c:legendPos val="b"/>
      <c:layout>
        <c:manualLayout>
          <c:xMode val="edge"/>
          <c:yMode val="edge"/>
          <c:x val="0.66288951771653548"/>
          <c:y val="4.1122867497106821E-2"/>
          <c:w val="0.2779212598425197"/>
          <c:h val="5.9126327415105762E-2"/>
        </c:manualLayout>
      </c:layout>
      <c:overlay val="0"/>
      <c:spPr>
        <a:solidFill>
          <a:schemeClr val="bg1"/>
        </a:solidFill>
        <a:ln>
          <a:solidFill>
            <a:schemeClr val="tx1"/>
          </a:solidFill>
        </a:ln>
        <a:effectLst/>
      </c:spPr>
      <c:txPr>
        <a:bodyPr rot="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lt1"/>
    </a:solid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4962844488188994E-2"/>
          <c:y val="2.7154952317240608E-2"/>
          <c:w val="0.81503617125984251"/>
          <c:h val="0.75658960116933294"/>
        </c:manualLayout>
      </c:layout>
      <c:scatterChart>
        <c:scatterStyle val="lineMarker"/>
        <c:varyColors val="0"/>
        <c:ser>
          <c:idx val="0"/>
          <c:order val="0"/>
          <c:tx>
            <c:strRef>
              <c:f>'Combined Sensor Data'!$B$1</c:f>
              <c:strCache>
                <c:ptCount val="1"/>
                <c:pt idx="0">
                  <c:v>x Acceleration </c:v>
                </c:pt>
              </c:strCache>
            </c:strRef>
          </c:tx>
          <c:spPr>
            <a:ln w="19050" cap="rnd">
              <a:noFill/>
              <a:round/>
            </a:ln>
            <a:effectLst/>
          </c:spPr>
          <c:marker>
            <c:symbol val="circle"/>
            <c:size val="5"/>
            <c:spPr>
              <a:solidFill>
                <a:schemeClr val="accent1"/>
              </a:solidFill>
              <a:ln w="9525">
                <a:solidFill>
                  <a:schemeClr val="accent1"/>
                </a:solidFill>
              </a:ln>
              <a:effectLst/>
            </c:spPr>
          </c:marker>
          <c:xVal>
            <c:numRef>
              <c:f>'Combined Sensor Data'!$A$2:$A$3001</c:f>
              <c:numCache>
                <c:formatCode>General</c:formatCode>
                <c:ptCount val="3000"/>
                <c:pt idx="0">
                  <c:v>3.085333330091089E-3</c:v>
                </c:pt>
                <c:pt idx="1">
                  <c:v>1.3085333339404315E-2</c:v>
                </c:pt>
                <c:pt idx="2">
                  <c:v>2.3086333327228203E-2</c:v>
                </c:pt>
                <c:pt idx="3">
                  <c:v>3.3086333336541429E-2</c:v>
                </c:pt>
                <c:pt idx="4">
                  <c:v>4.3087333324365318E-2</c:v>
                </c:pt>
                <c:pt idx="5">
                  <c:v>5.3087333333678544E-2</c:v>
                </c:pt>
                <c:pt idx="6">
                  <c:v>6.3088333350606263E-2</c:v>
                </c:pt>
                <c:pt idx="7">
                  <c:v>7.3088333330815658E-2</c:v>
                </c:pt>
                <c:pt idx="8">
                  <c:v>8.3089333347743377E-2</c:v>
                </c:pt>
                <c:pt idx="9">
                  <c:v>9.3089333327952772E-2</c:v>
                </c:pt>
                <c:pt idx="10">
                  <c:v>0.10309033334488049</c:v>
                </c:pt>
                <c:pt idx="11">
                  <c:v>0.11309033332508989</c:v>
                </c:pt>
                <c:pt idx="12">
                  <c:v>0.12309133334201761</c:v>
                </c:pt>
                <c:pt idx="13">
                  <c:v>0.13309133335133083</c:v>
                </c:pt>
                <c:pt idx="14">
                  <c:v>0.14309233333915472</c:v>
                </c:pt>
                <c:pt idx="15">
                  <c:v>0.15309233334846795</c:v>
                </c:pt>
                <c:pt idx="16">
                  <c:v>0.16309233332867734</c:v>
                </c:pt>
                <c:pt idx="17">
                  <c:v>0.17309333334560506</c:v>
                </c:pt>
                <c:pt idx="18">
                  <c:v>0.18309333332581446</c:v>
                </c:pt>
                <c:pt idx="19">
                  <c:v>0.19309433334274217</c:v>
                </c:pt>
                <c:pt idx="20">
                  <c:v>0.2030943333520554</c:v>
                </c:pt>
                <c:pt idx="21">
                  <c:v>0.21309533333987929</c:v>
                </c:pt>
                <c:pt idx="22">
                  <c:v>0.22309533334919252</c:v>
                </c:pt>
                <c:pt idx="23">
                  <c:v>0.2330963333370164</c:v>
                </c:pt>
                <c:pt idx="24">
                  <c:v>0.24309633334632963</c:v>
                </c:pt>
                <c:pt idx="25">
                  <c:v>0.25309733333415352</c:v>
                </c:pt>
                <c:pt idx="26">
                  <c:v>0.26309733334346674</c:v>
                </c:pt>
                <c:pt idx="27">
                  <c:v>0.27309833333129063</c:v>
                </c:pt>
                <c:pt idx="28">
                  <c:v>0.28309833334060386</c:v>
                </c:pt>
                <c:pt idx="29">
                  <c:v>0.29309933332842775</c:v>
                </c:pt>
                <c:pt idx="30">
                  <c:v>0.30309933333774097</c:v>
                </c:pt>
                <c:pt idx="31">
                  <c:v>0.31310033332556486</c:v>
                </c:pt>
                <c:pt idx="32">
                  <c:v>0.32310033333487809</c:v>
                </c:pt>
                <c:pt idx="33">
                  <c:v>0.33310133335180581</c:v>
                </c:pt>
                <c:pt idx="34">
                  <c:v>0.3431013333320152</c:v>
                </c:pt>
                <c:pt idx="35">
                  <c:v>0.35310233334894292</c:v>
                </c:pt>
                <c:pt idx="36">
                  <c:v>0.36310233332915232</c:v>
                </c:pt>
                <c:pt idx="37">
                  <c:v>0.37310333334608003</c:v>
                </c:pt>
                <c:pt idx="38">
                  <c:v>0.38310333332628943</c:v>
                </c:pt>
                <c:pt idx="39">
                  <c:v>0.39310433334321715</c:v>
                </c:pt>
                <c:pt idx="40">
                  <c:v>0.40310445832437836</c:v>
                </c:pt>
                <c:pt idx="41">
                  <c:v>0.41310545834130608</c:v>
                </c:pt>
                <c:pt idx="42">
                  <c:v>0.4231054583506193</c:v>
                </c:pt>
                <c:pt idx="43">
                  <c:v>0.4331054583308287</c:v>
                </c:pt>
                <c:pt idx="44">
                  <c:v>0.44310645834775642</c:v>
                </c:pt>
                <c:pt idx="45">
                  <c:v>0.45310645832796581</c:v>
                </c:pt>
                <c:pt idx="46">
                  <c:v>0.46310745834489353</c:v>
                </c:pt>
                <c:pt idx="47">
                  <c:v>0.47310745832510293</c:v>
                </c:pt>
                <c:pt idx="48">
                  <c:v>0.48310845834203064</c:v>
                </c:pt>
                <c:pt idx="49">
                  <c:v>0.49310845835134387</c:v>
                </c:pt>
                <c:pt idx="50">
                  <c:v>0.50310945833916776</c:v>
                </c:pt>
                <c:pt idx="51">
                  <c:v>0.51310945834848098</c:v>
                </c:pt>
                <c:pt idx="52">
                  <c:v>0.52311045833630487</c:v>
                </c:pt>
                <c:pt idx="53">
                  <c:v>0.5331104583456181</c:v>
                </c:pt>
                <c:pt idx="54">
                  <c:v>0.54311145833344199</c:v>
                </c:pt>
                <c:pt idx="55">
                  <c:v>0.55311145834275521</c:v>
                </c:pt>
                <c:pt idx="56">
                  <c:v>0.5631124583305791</c:v>
                </c:pt>
                <c:pt idx="57">
                  <c:v>0.57311245833989233</c:v>
                </c:pt>
                <c:pt idx="58">
                  <c:v>0.58311345832771622</c:v>
                </c:pt>
                <c:pt idx="59">
                  <c:v>0.59311345833702944</c:v>
                </c:pt>
                <c:pt idx="60">
                  <c:v>0.60311445832485333</c:v>
                </c:pt>
                <c:pt idx="61">
                  <c:v>0.61311445833416656</c:v>
                </c:pt>
                <c:pt idx="62">
                  <c:v>0.62311545835109428</c:v>
                </c:pt>
                <c:pt idx="63">
                  <c:v>0.63311545833130367</c:v>
                </c:pt>
                <c:pt idx="64">
                  <c:v>0.64311645834823139</c:v>
                </c:pt>
                <c:pt idx="65">
                  <c:v>0.65311645832844079</c:v>
                </c:pt>
                <c:pt idx="66">
                  <c:v>0.6631174583453685</c:v>
                </c:pt>
                <c:pt idx="67">
                  <c:v>0.6731174583255779</c:v>
                </c:pt>
                <c:pt idx="68">
                  <c:v>0.68311745833489113</c:v>
                </c:pt>
                <c:pt idx="69">
                  <c:v>0.69311845835181884</c:v>
                </c:pt>
                <c:pt idx="70">
                  <c:v>0.70311845833202824</c:v>
                </c:pt>
                <c:pt idx="71">
                  <c:v>0.71311945834895596</c:v>
                </c:pt>
                <c:pt idx="72">
                  <c:v>0.72311945832916535</c:v>
                </c:pt>
                <c:pt idx="73">
                  <c:v>0.73312045834609307</c:v>
                </c:pt>
                <c:pt idx="74">
                  <c:v>0.74312045832630247</c:v>
                </c:pt>
                <c:pt idx="75">
                  <c:v>0.75312145834323019</c:v>
                </c:pt>
                <c:pt idx="76">
                  <c:v>0.76312145832343958</c:v>
                </c:pt>
                <c:pt idx="77">
                  <c:v>0.7731224583403673</c:v>
                </c:pt>
                <c:pt idx="78">
                  <c:v>0.78312245834968053</c:v>
                </c:pt>
                <c:pt idx="79">
                  <c:v>0.79312345833750442</c:v>
                </c:pt>
                <c:pt idx="80">
                  <c:v>0.80312345834681764</c:v>
                </c:pt>
                <c:pt idx="81">
                  <c:v>0.81312445833464153</c:v>
                </c:pt>
                <c:pt idx="82">
                  <c:v>0.82312445834395476</c:v>
                </c:pt>
                <c:pt idx="83">
                  <c:v>0.83312545833177865</c:v>
                </c:pt>
                <c:pt idx="84">
                  <c:v>0.84312545834109187</c:v>
                </c:pt>
                <c:pt idx="85">
                  <c:v>0.85312645832891576</c:v>
                </c:pt>
                <c:pt idx="86">
                  <c:v>0.86312645833822899</c:v>
                </c:pt>
                <c:pt idx="87">
                  <c:v>0.87312745832605287</c:v>
                </c:pt>
                <c:pt idx="88">
                  <c:v>0.8831274583353661</c:v>
                </c:pt>
                <c:pt idx="89">
                  <c:v>0.89312845832318999</c:v>
                </c:pt>
                <c:pt idx="90">
                  <c:v>0.90312845833250321</c:v>
                </c:pt>
                <c:pt idx="91">
                  <c:v>0.91312945834943093</c:v>
                </c:pt>
                <c:pt idx="92">
                  <c:v>0.92312945832964033</c:v>
                </c:pt>
                <c:pt idx="93">
                  <c:v>0.93313045834656805</c:v>
                </c:pt>
                <c:pt idx="94">
                  <c:v>0.94313045832677744</c:v>
                </c:pt>
                <c:pt idx="95">
                  <c:v>0.95313145834370516</c:v>
                </c:pt>
                <c:pt idx="96">
                  <c:v>0.96313145832391456</c:v>
                </c:pt>
                <c:pt idx="97">
                  <c:v>0.97313145833322778</c:v>
                </c:pt>
                <c:pt idx="98">
                  <c:v>0.9831324583501555</c:v>
                </c:pt>
                <c:pt idx="99">
                  <c:v>0.9931324583303649</c:v>
                </c:pt>
                <c:pt idx="100">
                  <c:v>1.0031334583472926</c:v>
                </c:pt>
                <c:pt idx="101">
                  <c:v>1.013133458327502</c:v>
                </c:pt>
                <c:pt idx="102">
                  <c:v>1.0231344583444297</c:v>
                </c:pt>
                <c:pt idx="103">
                  <c:v>1.0331344583246391</c:v>
                </c:pt>
                <c:pt idx="104">
                  <c:v>1.0431354583415668</c:v>
                </c:pt>
                <c:pt idx="105">
                  <c:v>1.0531354583508801</c:v>
                </c:pt>
                <c:pt idx="106">
                  <c:v>1.063136458338704</c:v>
                </c:pt>
                <c:pt idx="107">
                  <c:v>1.0731364583480172</c:v>
                </c:pt>
                <c:pt idx="108">
                  <c:v>1.0831374583358411</c:v>
                </c:pt>
                <c:pt idx="109">
                  <c:v>1.0931374583451543</c:v>
                </c:pt>
                <c:pt idx="110">
                  <c:v>1.1031384583329782</c:v>
                </c:pt>
                <c:pt idx="111">
                  <c:v>1.1131384583422914</c:v>
                </c:pt>
                <c:pt idx="112">
                  <c:v>1.1231394583301153</c:v>
                </c:pt>
                <c:pt idx="113">
                  <c:v>1.1331394583394285</c:v>
                </c:pt>
                <c:pt idx="114">
                  <c:v>1.1431404583272524</c:v>
                </c:pt>
                <c:pt idx="115">
                  <c:v>1.1531404583365656</c:v>
                </c:pt>
                <c:pt idx="116">
                  <c:v>1.1631414583243895</c:v>
                </c:pt>
                <c:pt idx="117">
                  <c:v>1.1731414583337028</c:v>
                </c:pt>
                <c:pt idx="118">
                  <c:v>1.1831424583506305</c:v>
                </c:pt>
                <c:pt idx="119">
                  <c:v>1.1931424583308399</c:v>
                </c:pt>
                <c:pt idx="120">
                  <c:v>1.2031434583477676</c:v>
                </c:pt>
                <c:pt idx="121">
                  <c:v>1.213143458327977</c:v>
                </c:pt>
                <c:pt idx="122">
                  <c:v>1.2231444583449047</c:v>
                </c:pt>
                <c:pt idx="123">
                  <c:v>1.2331444583251141</c:v>
                </c:pt>
                <c:pt idx="124">
                  <c:v>1.2431444583344273</c:v>
                </c:pt>
                <c:pt idx="125">
                  <c:v>1.253145458351355</c:v>
                </c:pt>
                <c:pt idx="126">
                  <c:v>1.2631454583315644</c:v>
                </c:pt>
                <c:pt idx="127">
                  <c:v>1.2731464583484922</c:v>
                </c:pt>
                <c:pt idx="128">
                  <c:v>1.2831464583287016</c:v>
                </c:pt>
                <c:pt idx="129">
                  <c:v>1.2931474583456293</c:v>
                </c:pt>
                <c:pt idx="130">
                  <c:v>1.3031474583258387</c:v>
                </c:pt>
                <c:pt idx="131">
                  <c:v>1.3131484583427664</c:v>
                </c:pt>
                <c:pt idx="132">
                  <c:v>1.3231484583520796</c:v>
                </c:pt>
                <c:pt idx="133">
                  <c:v>1.3331494583399035</c:v>
                </c:pt>
                <c:pt idx="134">
                  <c:v>1.3431494583492167</c:v>
                </c:pt>
                <c:pt idx="135">
                  <c:v>1.3531504583370406</c:v>
                </c:pt>
                <c:pt idx="136">
                  <c:v>1.3631504583463538</c:v>
                </c:pt>
                <c:pt idx="137">
                  <c:v>1.3731514583341777</c:v>
                </c:pt>
                <c:pt idx="138">
                  <c:v>1.383151458343491</c:v>
                </c:pt>
                <c:pt idx="139">
                  <c:v>1.3931524583313148</c:v>
                </c:pt>
                <c:pt idx="140">
                  <c:v>1.4031530833453871</c:v>
                </c:pt>
                <c:pt idx="141">
                  <c:v>1.413154083333211</c:v>
                </c:pt>
                <c:pt idx="142">
                  <c:v>1.4231540833425242</c:v>
                </c:pt>
                <c:pt idx="143">
                  <c:v>1.4331550833303481</c:v>
                </c:pt>
                <c:pt idx="144">
                  <c:v>1.4431550833396614</c:v>
                </c:pt>
                <c:pt idx="145">
                  <c:v>1.4531560833274852</c:v>
                </c:pt>
                <c:pt idx="146">
                  <c:v>1.4631560833367985</c:v>
                </c:pt>
                <c:pt idx="147">
                  <c:v>1.4731570833246224</c:v>
                </c:pt>
                <c:pt idx="148">
                  <c:v>1.4831570833339356</c:v>
                </c:pt>
                <c:pt idx="149">
                  <c:v>1.4931580833508633</c:v>
                </c:pt>
                <c:pt idx="150">
                  <c:v>1.5031580833310727</c:v>
                </c:pt>
                <c:pt idx="151">
                  <c:v>1.5131590833480004</c:v>
                </c:pt>
                <c:pt idx="152">
                  <c:v>1.5231590833282098</c:v>
                </c:pt>
                <c:pt idx="153">
                  <c:v>1.5331600833451375</c:v>
                </c:pt>
                <c:pt idx="154">
                  <c:v>1.5431600833253469</c:v>
                </c:pt>
                <c:pt idx="155">
                  <c:v>1.5531600833346602</c:v>
                </c:pt>
                <c:pt idx="156">
                  <c:v>1.5631610833515879</c:v>
                </c:pt>
                <c:pt idx="157">
                  <c:v>1.5731610833317973</c:v>
                </c:pt>
                <c:pt idx="158">
                  <c:v>1.583162083348725</c:v>
                </c:pt>
                <c:pt idx="159">
                  <c:v>1.5931620833289344</c:v>
                </c:pt>
                <c:pt idx="160">
                  <c:v>1.6031630833458621</c:v>
                </c:pt>
                <c:pt idx="161">
                  <c:v>1.6131630833260715</c:v>
                </c:pt>
                <c:pt idx="162">
                  <c:v>1.6231640833429992</c:v>
                </c:pt>
                <c:pt idx="163">
                  <c:v>1.6331640833232086</c:v>
                </c:pt>
                <c:pt idx="164">
                  <c:v>1.6431650833401363</c:v>
                </c:pt>
                <c:pt idx="165">
                  <c:v>1.6531650833494496</c:v>
                </c:pt>
                <c:pt idx="166">
                  <c:v>1.6631660833372734</c:v>
                </c:pt>
                <c:pt idx="167">
                  <c:v>1.6731660833465867</c:v>
                </c:pt>
                <c:pt idx="168">
                  <c:v>1.6831670833344106</c:v>
                </c:pt>
                <c:pt idx="169">
                  <c:v>1.6931670833437238</c:v>
                </c:pt>
                <c:pt idx="170">
                  <c:v>1.7031680833315477</c:v>
                </c:pt>
                <c:pt idx="171">
                  <c:v>1.7131680833408609</c:v>
                </c:pt>
                <c:pt idx="172">
                  <c:v>1.7231690833286848</c:v>
                </c:pt>
                <c:pt idx="173">
                  <c:v>1.733169083337998</c:v>
                </c:pt>
                <c:pt idx="174">
                  <c:v>1.7431700833258219</c:v>
                </c:pt>
                <c:pt idx="175">
                  <c:v>1.7531700833351351</c:v>
                </c:pt>
                <c:pt idx="176">
                  <c:v>1.7631710833520629</c:v>
                </c:pt>
                <c:pt idx="177">
                  <c:v>1.7731710833322722</c:v>
                </c:pt>
                <c:pt idx="178">
                  <c:v>1.7831720833492</c:v>
                </c:pt>
                <c:pt idx="179">
                  <c:v>1.7931720833294094</c:v>
                </c:pt>
                <c:pt idx="180">
                  <c:v>1.8031730833463371</c:v>
                </c:pt>
                <c:pt idx="181">
                  <c:v>1.8131730833265465</c:v>
                </c:pt>
                <c:pt idx="182">
                  <c:v>1.8231740833434742</c:v>
                </c:pt>
                <c:pt idx="183">
                  <c:v>1.8331740833236836</c:v>
                </c:pt>
                <c:pt idx="184">
                  <c:v>1.8431740833329968</c:v>
                </c:pt>
                <c:pt idx="185">
                  <c:v>1.8531750833499245</c:v>
                </c:pt>
                <c:pt idx="186">
                  <c:v>1.8631750833301339</c:v>
                </c:pt>
                <c:pt idx="187">
                  <c:v>1.8731760833470616</c:v>
                </c:pt>
                <c:pt idx="188">
                  <c:v>1.883176083327271</c:v>
                </c:pt>
                <c:pt idx="189">
                  <c:v>1.8931770833441988</c:v>
                </c:pt>
                <c:pt idx="190">
                  <c:v>1.9031770833244082</c:v>
                </c:pt>
                <c:pt idx="191">
                  <c:v>1.9131780833413359</c:v>
                </c:pt>
                <c:pt idx="192">
                  <c:v>1.9231780833506491</c:v>
                </c:pt>
                <c:pt idx="193">
                  <c:v>1.933179083338473</c:v>
                </c:pt>
                <c:pt idx="194">
                  <c:v>1.9431790833477862</c:v>
                </c:pt>
                <c:pt idx="195">
                  <c:v>1.9531800833356101</c:v>
                </c:pt>
                <c:pt idx="196">
                  <c:v>1.9631800833449233</c:v>
                </c:pt>
                <c:pt idx="197">
                  <c:v>1.9731810833327472</c:v>
                </c:pt>
                <c:pt idx="198">
                  <c:v>1.9831810833420604</c:v>
                </c:pt>
                <c:pt idx="199">
                  <c:v>1.9931820833298843</c:v>
                </c:pt>
                <c:pt idx="200">
                  <c:v>2.0031820833391976</c:v>
                </c:pt>
                <c:pt idx="201">
                  <c:v>2.0131830833270214</c:v>
                </c:pt>
                <c:pt idx="202">
                  <c:v>2.0231830833363347</c:v>
                </c:pt>
                <c:pt idx="203">
                  <c:v>2.0331840833241586</c:v>
                </c:pt>
                <c:pt idx="204">
                  <c:v>2.0431840833334718</c:v>
                </c:pt>
                <c:pt idx="205">
                  <c:v>2.0531850833503995</c:v>
                </c:pt>
                <c:pt idx="206">
                  <c:v>2.0631850833306089</c:v>
                </c:pt>
                <c:pt idx="207">
                  <c:v>2.0731860833475366</c:v>
                </c:pt>
                <c:pt idx="208">
                  <c:v>2.083186083327746</c:v>
                </c:pt>
                <c:pt idx="209">
                  <c:v>2.0931870833446737</c:v>
                </c:pt>
                <c:pt idx="210">
                  <c:v>2.1031870833248831</c:v>
                </c:pt>
                <c:pt idx="211">
                  <c:v>2.1131870833341964</c:v>
                </c:pt>
                <c:pt idx="212">
                  <c:v>2.1231880833511241</c:v>
                </c:pt>
                <c:pt idx="213">
                  <c:v>2.1331880833313335</c:v>
                </c:pt>
                <c:pt idx="214">
                  <c:v>2.1431890833482612</c:v>
                </c:pt>
                <c:pt idx="215">
                  <c:v>2.1531890833284706</c:v>
                </c:pt>
                <c:pt idx="216">
                  <c:v>2.1631900833453983</c:v>
                </c:pt>
                <c:pt idx="217">
                  <c:v>2.1731900833256077</c:v>
                </c:pt>
                <c:pt idx="218">
                  <c:v>2.1831910833425354</c:v>
                </c:pt>
                <c:pt idx="219">
                  <c:v>2.1931910833518486</c:v>
                </c:pt>
                <c:pt idx="220">
                  <c:v>2.2031920833396725</c:v>
                </c:pt>
                <c:pt idx="221">
                  <c:v>2.2131920833489858</c:v>
                </c:pt>
                <c:pt idx="222">
                  <c:v>2.2231930833368097</c:v>
                </c:pt>
                <c:pt idx="223">
                  <c:v>2.2331930833461229</c:v>
                </c:pt>
                <c:pt idx="224">
                  <c:v>2.2431940833339468</c:v>
                </c:pt>
                <c:pt idx="225">
                  <c:v>2.25319408334326</c:v>
                </c:pt>
                <c:pt idx="226">
                  <c:v>2.2631950833310839</c:v>
                </c:pt>
                <c:pt idx="227">
                  <c:v>2.2731950833403971</c:v>
                </c:pt>
                <c:pt idx="228">
                  <c:v>2.283196083328221</c:v>
                </c:pt>
                <c:pt idx="229">
                  <c:v>2.2931960833375342</c:v>
                </c:pt>
                <c:pt idx="230">
                  <c:v>2.3031970833253581</c:v>
                </c:pt>
                <c:pt idx="231">
                  <c:v>2.3131970833346713</c:v>
                </c:pt>
                <c:pt idx="232">
                  <c:v>2.3231980833515991</c:v>
                </c:pt>
                <c:pt idx="233">
                  <c:v>2.3331980833318084</c:v>
                </c:pt>
                <c:pt idx="234">
                  <c:v>2.3431990833487362</c:v>
                </c:pt>
                <c:pt idx="235">
                  <c:v>2.3531990833289456</c:v>
                </c:pt>
                <c:pt idx="236">
                  <c:v>2.3632000833458733</c:v>
                </c:pt>
                <c:pt idx="237">
                  <c:v>2.3732000833260827</c:v>
                </c:pt>
                <c:pt idx="238">
                  <c:v>2.3832010833430104</c:v>
                </c:pt>
                <c:pt idx="239">
                  <c:v>2.3932010833232198</c:v>
                </c:pt>
                <c:pt idx="240">
                  <c:v>2.4032014583353885</c:v>
                </c:pt>
                <c:pt idx="241">
                  <c:v>2.4132014583447017</c:v>
                </c:pt>
                <c:pt idx="242">
                  <c:v>2.4232024583325256</c:v>
                </c:pt>
                <c:pt idx="243">
                  <c:v>2.4332024583418388</c:v>
                </c:pt>
                <c:pt idx="244">
                  <c:v>2.443202458351152</c:v>
                </c:pt>
                <c:pt idx="245">
                  <c:v>2.4532034583389759</c:v>
                </c:pt>
                <c:pt idx="246">
                  <c:v>2.4632034583482891</c:v>
                </c:pt>
                <c:pt idx="247">
                  <c:v>2.473204458336113</c:v>
                </c:pt>
                <c:pt idx="248">
                  <c:v>2.4832044583454262</c:v>
                </c:pt>
                <c:pt idx="249">
                  <c:v>2.4932054583332501</c:v>
                </c:pt>
                <c:pt idx="250">
                  <c:v>2.5032054583425634</c:v>
                </c:pt>
                <c:pt idx="251">
                  <c:v>2.5132064583303872</c:v>
                </c:pt>
                <c:pt idx="252">
                  <c:v>2.5232064583397005</c:v>
                </c:pt>
                <c:pt idx="253">
                  <c:v>2.5332074583275244</c:v>
                </c:pt>
                <c:pt idx="254">
                  <c:v>2.5432074583368376</c:v>
                </c:pt>
                <c:pt idx="255">
                  <c:v>2.5532084583246615</c:v>
                </c:pt>
                <c:pt idx="256">
                  <c:v>2.5632084583339747</c:v>
                </c:pt>
                <c:pt idx="257">
                  <c:v>2.5732094583509024</c:v>
                </c:pt>
                <c:pt idx="258">
                  <c:v>2.5832094583311118</c:v>
                </c:pt>
                <c:pt idx="259">
                  <c:v>2.5932104583480395</c:v>
                </c:pt>
                <c:pt idx="260">
                  <c:v>2.6032104583282489</c:v>
                </c:pt>
                <c:pt idx="261">
                  <c:v>2.6132114583451767</c:v>
                </c:pt>
                <c:pt idx="262">
                  <c:v>2.623211458325386</c:v>
                </c:pt>
                <c:pt idx="263">
                  <c:v>2.6332124583423138</c:v>
                </c:pt>
                <c:pt idx="264">
                  <c:v>2.643212458351627</c:v>
                </c:pt>
                <c:pt idx="265">
                  <c:v>2.6532134583394509</c:v>
                </c:pt>
                <c:pt idx="266">
                  <c:v>2.6632134583487641</c:v>
                </c:pt>
                <c:pt idx="267">
                  <c:v>2.673214458336588</c:v>
                </c:pt>
                <c:pt idx="268">
                  <c:v>2.6832144583459012</c:v>
                </c:pt>
                <c:pt idx="269">
                  <c:v>2.6932154583337251</c:v>
                </c:pt>
                <c:pt idx="270">
                  <c:v>2.7032154583430383</c:v>
                </c:pt>
                <c:pt idx="271">
                  <c:v>2.7132164583308622</c:v>
                </c:pt>
                <c:pt idx="272">
                  <c:v>2.7232164583401754</c:v>
                </c:pt>
                <c:pt idx="273">
                  <c:v>2.7332164583494887</c:v>
                </c:pt>
                <c:pt idx="274">
                  <c:v>2.7432174583373126</c:v>
                </c:pt>
                <c:pt idx="275">
                  <c:v>2.7532174583466258</c:v>
                </c:pt>
                <c:pt idx="276">
                  <c:v>2.7632184583344497</c:v>
                </c:pt>
                <c:pt idx="277">
                  <c:v>2.7732184583437629</c:v>
                </c:pt>
                <c:pt idx="278">
                  <c:v>2.7832194583315868</c:v>
                </c:pt>
                <c:pt idx="279">
                  <c:v>2.7932194583409</c:v>
                </c:pt>
                <c:pt idx="280">
                  <c:v>2.8032204583287239</c:v>
                </c:pt>
                <c:pt idx="281">
                  <c:v>2.8132204583380371</c:v>
                </c:pt>
                <c:pt idx="282">
                  <c:v>2.823221458325861</c:v>
                </c:pt>
                <c:pt idx="283">
                  <c:v>2.8332214583351742</c:v>
                </c:pt>
                <c:pt idx="284">
                  <c:v>2.843222458352102</c:v>
                </c:pt>
                <c:pt idx="285">
                  <c:v>2.8532224583323114</c:v>
                </c:pt>
                <c:pt idx="286">
                  <c:v>2.8632234583492391</c:v>
                </c:pt>
                <c:pt idx="287">
                  <c:v>2.8732234583294485</c:v>
                </c:pt>
                <c:pt idx="288">
                  <c:v>2.8832244583463762</c:v>
                </c:pt>
                <c:pt idx="289">
                  <c:v>2.8932244583265856</c:v>
                </c:pt>
                <c:pt idx="290">
                  <c:v>2.9032254583435133</c:v>
                </c:pt>
                <c:pt idx="291">
                  <c:v>2.9132254583237227</c:v>
                </c:pt>
                <c:pt idx="292">
                  <c:v>2.9232264583406504</c:v>
                </c:pt>
                <c:pt idx="293">
                  <c:v>2.9332264583499637</c:v>
                </c:pt>
                <c:pt idx="294">
                  <c:v>2.9432274583377875</c:v>
                </c:pt>
                <c:pt idx="295">
                  <c:v>2.9532274583471008</c:v>
                </c:pt>
                <c:pt idx="296">
                  <c:v>2.9632284583349247</c:v>
                </c:pt>
                <c:pt idx="297">
                  <c:v>2.9732284583442379</c:v>
                </c:pt>
                <c:pt idx="298">
                  <c:v>2.9832294583320618</c:v>
                </c:pt>
                <c:pt idx="299">
                  <c:v>2.993229458341375</c:v>
                </c:pt>
                <c:pt idx="300">
                  <c:v>3.0032304583291989</c:v>
                </c:pt>
                <c:pt idx="301">
                  <c:v>3.0132304583385121</c:v>
                </c:pt>
                <c:pt idx="302">
                  <c:v>3.023231458326336</c:v>
                </c:pt>
                <c:pt idx="303">
                  <c:v>3.0332314583356492</c:v>
                </c:pt>
                <c:pt idx="304">
                  <c:v>3.0432324583234731</c:v>
                </c:pt>
                <c:pt idx="305">
                  <c:v>3.0532324583327863</c:v>
                </c:pt>
                <c:pt idx="306">
                  <c:v>3.0632324583420996</c:v>
                </c:pt>
                <c:pt idx="307">
                  <c:v>3.0732334583299235</c:v>
                </c:pt>
                <c:pt idx="308">
                  <c:v>3.0832334583392367</c:v>
                </c:pt>
                <c:pt idx="309">
                  <c:v>3.0932344583270606</c:v>
                </c:pt>
                <c:pt idx="310">
                  <c:v>3.1032344583363738</c:v>
                </c:pt>
                <c:pt idx="311">
                  <c:v>3.1132354583241977</c:v>
                </c:pt>
                <c:pt idx="312">
                  <c:v>3.1232354583335109</c:v>
                </c:pt>
                <c:pt idx="313">
                  <c:v>3.1332364583504386</c:v>
                </c:pt>
                <c:pt idx="314">
                  <c:v>3.143236458330648</c:v>
                </c:pt>
                <c:pt idx="315">
                  <c:v>3.1532374583475757</c:v>
                </c:pt>
                <c:pt idx="316">
                  <c:v>3.1632374583277851</c:v>
                </c:pt>
                <c:pt idx="317">
                  <c:v>3.1732384583447129</c:v>
                </c:pt>
                <c:pt idx="318">
                  <c:v>3.1832384583249222</c:v>
                </c:pt>
                <c:pt idx="319">
                  <c:v>3.19323945834185</c:v>
                </c:pt>
                <c:pt idx="320">
                  <c:v>3.2032394583511632</c:v>
                </c:pt>
                <c:pt idx="321">
                  <c:v>3.2132404583389871</c:v>
                </c:pt>
                <c:pt idx="322">
                  <c:v>3.2232404583483003</c:v>
                </c:pt>
                <c:pt idx="323">
                  <c:v>3.2332414583361242</c:v>
                </c:pt>
                <c:pt idx="324">
                  <c:v>3.2432414583454374</c:v>
                </c:pt>
                <c:pt idx="325">
                  <c:v>3.2532424583332613</c:v>
                </c:pt>
                <c:pt idx="326">
                  <c:v>3.2632424583425745</c:v>
                </c:pt>
                <c:pt idx="327">
                  <c:v>3.2732434583303984</c:v>
                </c:pt>
                <c:pt idx="328">
                  <c:v>3.2832434583397117</c:v>
                </c:pt>
                <c:pt idx="329">
                  <c:v>3.2932444583275355</c:v>
                </c:pt>
                <c:pt idx="330">
                  <c:v>3.3032444583368488</c:v>
                </c:pt>
                <c:pt idx="331">
                  <c:v>3.3132454583246727</c:v>
                </c:pt>
                <c:pt idx="332">
                  <c:v>3.3232454583339859</c:v>
                </c:pt>
                <c:pt idx="333">
                  <c:v>3.3332464583509136</c:v>
                </c:pt>
                <c:pt idx="334">
                  <c:v>3.343246458331123</c:v>
                </c:pt>
                <c:pt idx="335">
                  <c:v>3.3532474583480507</c:v>
                </c:pt>
                <c:pt idx="336">
                  <c:v>3.3632474583282601</c:v>
                </c:pt>
                <c:pt idx="337">
                  <c:v>3.3732484583451878</c:v>
                </c:pt>
                <c:pt idx="338">
                  <c:v>3.3832484583253972</c:v>
                </c:pt>
                <c:pt idx="339">
                  <c:v>3.3932484583347104</c:v>
                </c:pt>
                <c:pt idx="340">
                  <c:v>3.4032495833234861</c:v>
                </c:pt>
                <c:pt idx="341">
                  <c:v>3.4132495833327994</c:v>
                </c:pt>
                <c:pt idx="342">
                  <c:v>3.4232505833497271</c:v>
                </c:pt>
                <c:pt idx="343">
                  <c:v>3.4332505833299365</c:v>
                </c:pt>
                <c:pt idx="344">
                  <c:v>3.4432515833468642</c:v>
                </c:pt>
                <c:pt idx="345">
                  <c:v>3.4532515833270736</c:v>
                </c:pt>
                <c:pt idx="346">
                  <c:v>3.4632525833440013</c:v>
                </c:pt>
                <c:pt idx="347">
                  <c:v>3.4732525833242107</c:v>
                </c:pt>
                <c:pt idx="348">
                  <c:v>3.4832535833411384</c:v>
                </c:pt>
                <c:pt idx="349">
                  <c:v>3.4932535833504517</c:v>
                </c:pt>
                <c:pt idx="350">
                  <c:v>3.5032545833382756</c:v>
                </c:pt>
                <c:pt idx="351">
                  <c:v>3.5132545833475888</c:v>
                </c:pt>
                <c:pt idx="352">
                  <c:v>3.5232555833354127</c:v>
                </c:pt>
                <c:pt idx="353">
                  <c:v>3.5332555833447259</c:v>
                </c:pt>
                <c:pt idx="354">
                  <c:v>3.5432565833325498</c:v>
                </c:pt>
                <c:pt idx="355">
                  <c:v>3.553256583341863</c:v>
                </c:pt>
                <c:pt idx="356">
                  <c:v>3.5632575833296869</c:v>
                </c:pt>
                <c:pt idx="357">
                  <c:v>3.5732575833390001</c:v>
                </c:pt>
                <c:pt idx="358">
                  <c:v>3.583258583326824</c:v>
                </c:pt>
                <c:pt idx="359">
                  <c:v>3.5932585833361372</c:v>
                </c:pt>
                <c:pt idx="360">
                  <c:v>3.6032595833239611</c:v>
                </c:pt>
                <c:pt idx="361">
                  <c:v>3.6132595833332743</c:v>
                </c:pt>
                <c:pt idx="362">
                  <c:v>3.6232605833502021</c:v>
                </c:pt>
                <c:pt idx="363">
                  <c:v>3.6332605833304115</c:v>
                </c:pt>
                <c:pt idx="364">
                  <c:v>3.6432615833473392</c:v>
                </c:pt>
                <c:pt idx="365">
                  <c:v>3.6532615833275486</c:v>
                </c:pt>
                <c:pt idx="366">
                  <c:v>3.6632625833444763</c:v>
                </c:pt>
                <c:pt idx="367">
                  <c:v>3.6732625833246857</c:v>
                </c:pt>
                <c:pt idx="368">
                  <c:v>3.6832635833416134</c:v>
                </c:pt>
                <c:pt idx="369">
                  <c:v>3.6932635833509266</c:v>
                </c:pt>
                <c:pt idx="370">
                  <c:v>3.703263583331136</c:v>
                </c:pt>
                <c:pt idx="371">
                  <c:v>3.7132645833480638</c:v>
                </c:pt>
                <c:pt idx="372">
                  <c:v>3.7232645833282731</c:v>
                </c:pt>
                <c:pt idx="373">
                  <c:v>3.7332655833452009</c:v>
                </c:pt>
                <c:pt idx="374">
                  <c:v>3.7432655833254103</c:v>
                </c:pt>
                <c:pt idx="375">
                  <c:v>3.753266583342338</c:v>
                </c:pt>
                <c:pt idx="376">
                  <c:v>3.7632665833516512</c:v>
                </c:pt>
                <c:pt idx="377">
                  <c:v>3.7732675833394751</c:v>
                </c:pt>
                <c:pt idx="378">
                  <c:v>3.7832675833487883</c:v>
                </c:pt>
                <c:pt idx="379">
                  <c:v>3.7932685833366122</c:v>
                </c:pt>
                <c:pt idx="380">
                  <c:v>3.8032685833459254</c:v>
                </c:pt>
                <c:pt idx="381">
                  <c:v>3.8132695833337493</c:v>
                </c:pt>
                <c:pt idx="382">
                  <c:v>3.8232695833430625</c:v>
                </c:pt>
                <c:pt idx="383">
                  <c:v>3.8332705833308864</c:v>
                </c:pt>
                <c:pt idx="384">
                  <c:v>3.8432705833401997</c:v>
                </c:pt>
                <c:pt idx="385">
                  <c:v>3.8532715833280236</c:v>
                </c:pt>
                <c:pt idx="386">
                  <c:v>3.8632715833373368</c:v>
                </c:pt>
                <c:pt idx="387">
                  <c:v>3.8732725833251607</c:v>
                </c:pt>
                <c:pt idx="388">
                  <c:v>3.8832725833344739</c:v>
                </c:pt>
                <c:pt idx="389">
                  <c:v>3.8932735833514016</c:v>
                </c:pt>
                <c:pt idx="390">
                  <c:v>3.903273583331611</c:v>
                </c:pt>
                <c:pt idx="391">
                  <c:v>3.9132745833485387</c:v>
                </c:pt>
                <c:pt idx="392">
                  <c:v>3.9232745833287481</c:v>
                </c:pt>
                <c:pt idx="393">
                  <c:v>3.9332755833456758</c:v>
                </c:pt>
                <c:pt idx="394">
                  <c:v>3.9432755833258852</c:v>
                </c:pt>
                <c:pt idx="395">
                  <c:v>3.953276583342813</c:v>
                </c:pt>
                <c:pt idx="396">
                  <c:v>3.9632765833230224</c:v>
                </c:pt>
                <c:pt idx="397">
                  <c:v>3.9732775833399501</c:v>
                </c:pt>
                <c:pt idx="398">
                  <c:v>3.9832775833492633</c:v>
                </c:pt>
                <c:pt idx="399">
                  <c:v>3.9932785833370872</c:v>
                </c:pt>
                <c:pt idx="400">
                  <c:v>4.0032785833464004</c:v>
                </c:pt>
                <c:pt idx="401">
                  <c:v>4.0132795833342243</c:v>
                </c:pt>
                <c:pt idx="402">
                  <c:v>4.0232795833435375</c:v>
                </c:pt>
                <c:pt idx="403">
                  <c:v>4.0332805833313614</c:v>
                </c:pt>
                <c:pt idx="404">
                  <c:v>4.0432805833406746</c:v>
                </c:pt>
                <c:pt idx="405">
                  <c:v>4.0532805833499879</c:v>
                </c:pt>
                <c:pt idx="406">
                  <c:v>4.0632815833378118</c:v>
                </c:pt>
                <c:pt idx="407">
                  <c:v>4.073281583347125</c:v>
                </c:pt>
                <c:pt idx="408">
                  <c:v>4.0832825833349489</c:v>
                </c:pt>
                <c:pt idx="409">
                  <c:v>4.0932825833442621</c:v>
                </c:pt>
                <c:pt idx="410">
                  <c:v>4.103283583332086</c:v>
                </c:pt>
                <c:pt idx="411">
                  <c:v>4.1132835833413992</c:v>
                </c:pt>
                <c:pt idx="412">
                  <c:v>4.1232845833292231</c:v>
                </c:pt>
                <c:pt idx="413">
                  <c:v>4.1332845833385363</c:v>
                </c:pt>
                <c:pt idx="414">
                  <c:v>4.1432855833263602</c:v>
                </c:pt>
                <c:pt idx="415">
                  <c:v>4.1532855833356734</c:v>
                </c:pt>
                <c:pt idx="416">
                  <c:v>4.1632865833234973</c:v>
                </c:pt>
                <c:pt idx="417">
                  <c:v>4.1732865833328106</c:v>
                </c:pt>
                <c:pt idx="418">
                  <c:v>4.1832875833497383</c:v>
                </c:pt>
                <c:pt idx="419">
                  <c:v>4.1932875833299477</c:v>
                </c:pt>
                <c:pt idx="420">
                  <c:v>4.2032885833468754</c:v>
                </c:pt>
                <c:pt idx="421">
                  <c:v>4.2132885833270848</c:v>
                </c:pt>
                <c:pt idx="422">
                  <c:v>4.2232895833440125</c:v>
                </c:pt>
                <c:pt idx="423">
                  <c:v>4.2332895833242219</c:v>
                </c:pt>
                <c:pt idx="424">
                  <c:v>4.2432905833411496</c:v>
                </c:pt>
                <c:pt idx="425">
                  <c:v>4.2532905833504628</c:v>
                </c:pt>
                <c:pt idx="426">
                  <c:v>4.2632915833382867</c:v>
                </c:pt>
                <c:pt idx="427">
                  <c:v>4.2732915833476</c:v>
                </c:pt>
                <c:pt idx="428">
                  <c:v>4.2832925833354238</c:v>
                </c:pt>
                <c:pt idx="429">
                  <c:v>4.2932925833447371</c:v>
                </c:pt>
                <c:pt idx="430">
                  <c:v>4.303293583332561</c:v>
                </c:pt>
                <c:pt idx="431">
                  <c:v>4.3132935833418742</c:v>
                </c:pt>
                <c:pt idx="432">
                  <c:v>4.3232945833296981</c:v>
                </c:pt>
                <c:pt idx="433">
                  <c:v>4.3332945833390113</c:v>
                </c:pt>
                <c:pt idx="434">
                  <c:v>4.3432945833483245</c:v>
                </c:pt>
                <c:pt idx="435">
                  <c:v>4.3532955833361484</c:v>
                </c:pt>
                <c:pt idx="436">
                  <c:v>4.3632955833454616</c:v>
                </c:pt>
                <c:pt idx="437">
                  <c:v>4.3732965833332855</c:v>
                </c:pt>
                <c:pt idx="438">
                  <c:v>4.3832965833425988</c:v>
                </c:pt>
                <c:pt idx="439">
                  <c:v>4.3932975833304226</c:v>
                </c:pt>
                <c:pt idx="440">
                  <c:v>4.4032969583349768</c:v>
                </c:pt>
                <c:pt idx="441">
                  <c:v>4.4132979583519045</c:v>
                </c:pt>
                <c:pt idx="442">
                  <c:v>4.4232979583321139</c:v>
                </c:pt>
                <c:pt idx="443">
                  <c:v>4.4332989583490416</c:v>
                </c:pt>
                <c:pt idx="444">
                  <c:v>4.443298958329251</c:v>
                </c:pt>
                <c:pt idx="445">
                  <c:v>4.4532999583461788</c:v>
                </c:pt>
                <c:pt idx="446">
                  <c:v>4.4632999583263882</c:v>
                </c:pt>
                <c:pt idx="447">
                  <c:v>4.4733009583433159</c:v>
                </c:pt>
                <c:pt idx="448">
                  <c:v>4.4833009583235253</c:v>
                </c:pt>
                <c:pt idx="449">
                  <c:v>4.493301958340453</c:v>
                </c:pt>
                <c:pt idx="450">
                  <c:v>4.5033019583497662</c:v>
                </c:pt>
                <c:pt idx="451">
                  <c:v>4.5133029583375901</c:v>
                </c:pt>
                <c:pt idx="452">
                  <c:v>4.5233029583469033</c:v>
                </c:pt>
                <c:pt idx="453">
                  <c:v>4.5333039583347272</c:v>
                </c:pt>
                <c:pt idx="454">
                  <c:v>4.5433039583440404</c:v>
                </c:pt>
                <c:pt idx="455">
                  <c:v>4.5533049583318643</c:v>
                </c:pt>
                <c:pt idx="456">
                  <c:v>4.5633049583411776</c:v>
                </c:pt>
                <c:pt idx="457">
                  <c:v>4.5733059583290014</c:v>
                </c:pt>
                <c:pt idx="458">
                  <c:v>4.5833059583383147</c:v>
                </c:pt>
                <c:pt idx="459">
                  <c:v>4.5933069583261386</c:v>
                </c:pt>
                <c:pt idx="460">
                  <c:v>4.6033069583354518</c:v>
                </c:pt>
                <c:pt idx="461">
                  <c:v>4.6133079583232757</c:v>
                </c:pt>
                <c:pt idx="462">
                  <c:v>4.6233079583325889</c:v>
                </c:pt>
                <c:pt idx="463">
                  <c:v>4.6333089583495166</c:v>
                </c:pt>
                <c:pt idx="464">
                  <c:v>4.643308958329726</c:v>
                </c:pt>
                <c:pt idx="465">
                  <c:v>4.6533099583466537</c:v>
                </c:pt>
                <c:pt idx="466">
                  <c:v>4.6633099583268631</c:v>
                </c:pt>
                <c:pt idx="467">
                  <c:v>4.6733099583361764</c:v>
                </c:pt>
                <c:pt idx="468">
                  <c:v>4.6833109583240002</c:v>
                </c:pt>
                <c:pt idx="469">
                  <c:v>4.6933109583333135</c:v>
                </c:pt>
                <c:pt idx="470">
                  <c:v>4.7033119583502412</c:v>
                </c:pt>
                <c:pt idx="471">
                  <c:v>4.7133119583304506</c:v>
                </c:pt>
                <c:pt idx="472">
                  <c:v>4.7233129583473783</c:v>
                </c:pt>
                <c:pt idx="473">
                  <c:v>4.7333129583275877</c:v>
                </c:pt>
                <c:pt idx="474">
                  <c:v>4.7433139583445154</c:v>
                </c:pt>
                <c:pt idx="475">
                  <c:v>4.7533139583247248</c:v>
                </c:pt>
                <c:pt idx="476">
                  <c:v>4.7633149583416525</c:v>
                </c:pt>
                <c:pt idx="477">
                  <c:v>4.7733149583509658</c:v>
                </c:pt>
                <c:pt idx="478">
                  <c:v>4.7833159583387896</c:v>
                </c:pt>
                <c:pt idx="479">
                  <c:v>4.7933159583481029</c:v>
                </c:pt>
                <c:pt idx="480">
                  <c:v>4.8033169583359268</c:v>
                </c:pt>
                <c:pt idx="481">
                  <c:v>4.81331695834524</c:v>
                </c:pt>
                <c:pt idx="482">
                  <c:v>4.8233179583330639</c:v>
                </c:pt>
                <c:pt idx="483">
                  <c:v>4.8333179583423771</c:v>
                </c:pt>
                <c:pt idx="484">
                  <c:v>4.843318958330201</c:v>
                </c:pt>
                <c:pt idx="485">
                  <c:v>4.8533189583395142</c:v>
                </c:pt>
                <c:pt idx="486">
                  <c:v>4.8633199583273381</c:v>
                </c:pt>
                <c:pt idx="487">
                  <c:v>4.8733199583366513</c:v>
                </c:pt>
                <c:pt idx="488">
                  <c:v>4.8833209583244752</c:v>
                </c:pt>
                <c:pt idx="489">
                  <c:v>4.8933209583337884</c:v>
                </c:pt>
                <c:pt idx="490">
                  <c:v>4.9033219583507162</c:v>
                </c:pt>
                <c:pt idx="491">
                  <c:v>4.9133219583309256</c:v>
                </c:pt>
                <c:pt idx="492">
                  <c:v>4.9233229583478533</c:v>
                </c:pt>
                <c:pt idx="493">
                  <c:v>4.9333229583280627</c:v>
                </c:pt>
                <c:pt idx="494">
                  <c:v>4.9433239583449904</c:v>
                </c:pt>
                <c:pt idx="495">
                  <c:v>4.9533239583251998</c:v>
                </c:pt>
                <c:pt idx="496">
                  <c:v>4.9633249583421275</c:v>
                </c:pt>
                <c:pt idx="497">
                  <c:v>4.9733249583514407</c:v>
                </c:pt>
                <c:pt idx="498">
                  <c:v>4.9833249583316501</c:v>
                </c:pt>
                <c:pt idx="499">
                  <c:v>4.9933259583485778</c:v>
                </c:pt>
                <c:pt idx="500">
                  <c:v>5.0033259583287872</c:v>
                </c:pt>
                <c:pt idx="501">
                  <c:v>5.013326958345715</c:v>
                </c:pt>
                <c:pt idx="502">
                  <c:v>5.0233269583259244</c:v>
                </c:pt>
                <c:pt idx="503">
                  <c:v>5.0333279583428521</c:v>
                </c:pt>
                <c:pt idx="504">
                  <c:v>5.0433279583230615</c:v>
                </c:pt>
                <c:pt idx="505">
                  <c:v>5.0533289583399892</c:v>
                </c:pt>
                <c:pt idx="506">
                  <c:v>5.0633289583493024</c:v>
                </c:pt>
                <c:pt idx="507">
                  <c:v>5.0733299583371263</c:v>
                </c:pt>
                <c:pt idx="508">
                  <c:v>5.0833299583464395</c:v>
                </c:pt>
                <c:pt idx="509">
                  <c:v>5.0933309583342634</c:v>
                </c:pt>
                <c:pt idx="510">
                  <c:v>5.1033309583435766</c:v>
                </c:pt>
                <c:pt idx="511">
                  <c:v>5.1133319583314005</c:v>
                </c:pt>
                <c:pt idx="512">
                  <c:v>5.1233319583407138</c:v>
                </c:pt>
                <c:pt idx="513">
                  <c:v>5.1333329583285376</c:v>
                </c:pt>
                <c:pt idx="514">
                  <c:v>5.1433329583378509</c:v>
                </c:pt>
                <c:pt idx="515">
                  <c:v>5.1533339583256748</c:v>
                </c:pt>
                <c:pt idx="516">
                  <c:v>5.163333958334988</c:v>
                </c:pt>
                <c:pt idx="517">
                  <c:v>5.1733349583519157</c:v>
                </c:pt>
                <c:pt idx="518">
                  <c:v>5.1833349583321251</c:v>
                </c:pt>
                <c:pt idx="519">
                  <c:v>5.1933359583490528</c:v>
                </c:pt>
                <c:pt idx="520">
                  <c:v>5.2033359583292622</c:v>
                </c:pt>
                <c:pt idx="521">
                  <c:v>5.2133369583461899</c:v>
                </c:pt>
                <c:pt idx="522">
                  <c:v>5.2233369583263993</c:v>
                </c:pt>
                <c:pt idx="523">
                  <c:v>5.233337958343327</c:v>
                </c:pt>
                <c:pt idx="524">
                  <c:v>5.2433379583235364</c:v>
                </c:pt>
                <c:pt idx="525">
                  <c:v>5.2533389583404642</c:v>
                </c:pt>
                <c:pt idx="526">
                  <c:v>5.2633389583497774</c:v>
                </c:pt>
                <c:pt idx="527">
                  <c:v>5.2733399583376013</c:v>
                </c:pt>
                <c:pt idx="528">
                  <c:v>5.2833399583469145</c:v>
                </c:pt>
                <c:pt idx="529">
                  <c:v>5.2933409583347384</c:v>
                </c:pt>
                <c:pt idx="530">
                  <c:v>5.3033409583440516</c:v>
                </c:pt>
                <c:pt idx="531">
                  <c:v>5.313340958324261</c:v>
                </c:pt>
                <c:pt idx="532">
                  <c:v>5.3233419583411887</c:v>
                </c:pt>
                <c:pt idx="533">
                  <c:v>5.333341958350502</c:v>
                </c:pt>
                <c:pt idx="534">
                  <c:v>5.3433429583383258</c:v>
                </c:pt>
                <c:pt idx="535">
                  <c:v>5.3533429583476391</c:v>
                </c:pt>
                <c:pt idx="536">
                  <c:v>5.363343958335463</c:v>
                </c:pt>
                <c:pt idx="537">
                  <c:v>5.3733439583447762</c:v>
                </c:pt>
                <c:pt idx="538">
                  <c:v>5.3833449583326001</c:v>
                </c:pt>
                <c:pt idx="539">
                  <c:v>5.3933449583419133</c:v>
                </c:pt>
                <c:pt idx="540">
                  <c:v>5.4033459583297372</c:v>
                </c:pt>
                <c:pt idx="541">
                  <c:v>5.4133467499923427</c:v>
                </c:pt>
                <c:pt idx="542">
                  <c:v>5.4233477500092704</c:v>
                </c:pt>
                <c:pt idx="543">
                  <c:v>5.4333477500185836</c:v>
                </c:pt>
                <c:pt idx="544">
                  <c:v>5.4433487500064075</c:v>
                </c:pt>
                <c:pt idx="545">
                  <c:v>5.4533487500157207</c:v>
                </c:pt>
                <c:pt idx="546">
                  <c:v>5.4633497500035446</c:v>
                </c:pt>
                <c:pt idx="547">
                  <c:v>5.4733497500128578</c:v>
                </c:pt>
                <c:pt idx="548">
                  <c:v>5.4833507500006817</c:v>
                </c:pt>
                <c:pt idx="549">
                  <c:v>5.493350750009995</c:v>
                </c:pt>
                <c:pt idx="550">
                  <c:v>5.5033517499978188</c:v>
                </c:pt>
                <c:pt idx="551">
                  <c:v>5.5133517500071321</c:v>
                </c:pt>
                <c:pt idx="552">
                  <c:v>5.523352749994956</c:v>
                </c:pt>
                <c:pt idx="553">
                  <c:v>5.5333527500042692</c:v>
                </c:pt>
                <c:pt idx="554">
                  <c:v>5.5433537499920931</c:v>
                </c:pt>
                <c:pt idx="555">
                  <c:v>5.5533537500014063</c:v>
                </c:pt>
                <c:pt idx="556">
                  <c:v>5.563354750018334</c:v>
                </c:pt>
                <c:pt idx="557">
                  <c:v>5.5733547499985434</c:v>
                </c:pt>
                <c:pt idx="558">
                  <c:v>5.5833557500154711</c:v>
                </c:pt>
                <c:pt idx="559">
                  <c:v>5.5933557499956805</c:v>
                </c:pt>
                <c:pt idx="560">
                  <c:v>5.6033567500126082</c:v>
                </c:pt>
                <c:pt idx="561">
                  <c:v>5.6133567499928176</c:v>
                </c:pt>
                <c:pt idx="562">
                  <c:v>5.6233577500097454</c:v>
                </c:pt>
                <c:pt idx="563">
                  <c:v>5.6333577499899548</c:v>
                </c:pt>
                <c:pt idx="564">
                  <c:v>5.6433587500068825</c:v>
                </c:pt>
                <c:pt idx="565">
                  <c:v>5.6533587500161957</c:v>
                </c:pt>
                <c:pt idx="566">
                  <c:v>5.6633587499964051</c:v>
                </c:pt>
                <c:pt idx="567">
                  <c:v>5.6733597500133328</c:v>
                </c:pt>
                <c:pt idx="568">
                  <c:v>5.6833597499935422</c:v>
                </c:pt>
                <c:pt idx="569">
                  <c:v>5.6933607500104699</c:v>
                </c:pt>
                <c:pt idx="570">
                  <c:v>5.7033607499906793</c:v>
                </c:pt>
                <c:pt idx="571">
                  <c:v>5.713361750007607</c:v>
                </c:pt>
                <c:pt idx="572">
                  <c:v>5.7233617500169203</c:v>
                </c:pt>
                <c:pt idx="573">
                  <c:v>5.7333627500047442</c:v>
                </c:pt>
                <c:pt idx="574">
                  <c:v>5.7433627500140574</c:v>
                </c:pt>
                <c:pt idx="575">
                  <c:v>5.7533637500018813</c:v>
                </c:pt>
                <c:pt idx="576">
                  <c:v>5.7633637500111945</c:v>
                </c:pt>
                <c:pt idx="577">
                  <c:v>5.7733647499990184</c:v>
                </c:pt>
                <c:pt idx="578">
                  <c:v>5.7833647500083316</c:v>
                </c:pt>
                <c:pt idx="579">
                  <c:v>5.7933657499961555</c:v>
                </c:pt>
                <c:pt idx="580">
                  <c:v>5.8033657500054687</c:v>
                </c:pt>
                <c:pt idx="581">
                  <c:v>5.8133667499932926</c:v>
                </c:pt>
                <c:pt idx="582">
                  <c:v>5.8233667500026058</c:v>
                </c:pt>
                <c:pt idx="583">
                  <c:v>5.8333677499904297</c:v>
                </c:pt>
                <c:pt idx="584">
                  <c:v>5.843367749999743</c:v>
                </c:pt>
                <c:pt idx="585">
                  <c:v>5.8533687500166707</c:v>
                </c:pt>
                <c:pt idx="586">
                  <c:v>5.8633687499968801</c:v>
                </c:pt>
                <c:pt idx="587">
                  <c:v>5.8733697500138078</c:v>
                </c:pt>
                <c:pt idx="588">
                  <c:v>5.8833697499940172</c:v>
                </c:pt>
                <c:pt idx="589">
                  <c:v>5.8933707500109449</c:v>
                </c:pt>
                <c:pt idx="590">
                  <c:v>5.9033707499911543</c:v>
                </c:pt>
                <c:pt idx="591">
                  <c:v>5.913371750008082</c:v>
                </c:pt>
                <c:pt idx="592">
                  <c:v>5.9233717500173952</c:v>
                </c:pt>
                <c:pt idx="593">
                  <c:v>5.9333727500052191</c:v>
                </c:pt>
                <c:pt idx="594">
                  <c:v>5.9433727500145324</c:v>
                </c:pt>
                <c:pt idx="595">
                  <c:v>5.9533727499947418</c:v>
                </c:pt>
                <c:pt idx="596">
                  <c:v>5.9633737500116695</c:v>
                </c:pt>
                <c:pt idx="597">
                  <c:v>5.9733737499918789</c:v>
                </c:pt>
                <c:pt idx="598">
                  <c:v>5.9833747500088066</c:v>
                </c:pt>
                <c:pt idx="599">
                  <c:v>5.9933747500181198</c:v>
                </c:pt>
                <c:pt idx="600">
                  <c:v>6.0033757500059437</c:v>
                </c:pt>
                <c:pt idx="601">
                  <c:v>6.0133757500152569</c:v>
                </c:pt>
                <c:pt idx="602">
                  <c:v>6.0233767500030808</c:v>
                </c:pt>
                <c:pt idx="603">
                  <c:v>6.033376750012394</c:v>
                </c:pt>
                <c:pt idx="604">
                  <c:v>6.0433777500002179</c:v>
                </c:pt>
                <c:pt idx="605">
                  <c:v>6.0533777500095312</c:v>
                </c:pt>
                <c:pt idx="606">
                  <c:v>6.063378749997355</c:v>
                </c:pt>
                <c:pt idx="607">
                  <c:v>6.0733787500066683</c:v>
                </c:pt>
                <c:pt idx="608">
                  <c:v>6.0833797499944922</c:v>
                </c:pt>
                <c:pt idx="609">
                  <c:v>6.0933797500038054</c:v>
                </c:pt>
                <c:pt idx="610">
                  <c:v>6.1033807499916293</c:v>
                </c:pt>
                <c:pt idx="611">
                  <c:v>6.1133807500009425</c:v>
                </c:pt>
                <c:pt idx="612">
                  <c:v>6.1233817500178702</c:v>
                </c:pt>
                <c:pt idx="613">
                  <c:v>6.1333817499980796</c:v>
                </c:pt>
                <c:pt idx="614">
                  <c:v>6.1433827500150073</c:v>
                </c:pt>
                <c:pt idx="615">
                  <c:v>6.1533827499952167</c:v>
                </c:pt>
                <c:pt idx="616">
                  <c:v>6.1633837500121444</c:v>
                </c:pt>
                <c:pt idx="617">
                  <c:v>6.1733837499923538</c:v>
                </c:pt>
                <c:pt idx="618">
                  <c:v>6.1833847500092816</c:v>
                </c:pt>
                <c:pt idx="619">
                  <c:v>6.1933847500185948</c:v>
                </c:pt>
                <c:pt idx="620">
                  <c:v>6.2033857500064187</c:v>
                </c:pt>
                <c:pt idx="621">
                  <c:v>6.2133857500157319</c:v>
                </c:pt>
                <c:pt idx="622">
                  <c:v>6.2233867500035558</c:v>
                </c:pt>
                <c:pt idx="623">
                  <c:v>6.233386750012869</c:v>
                </c:pt>
                <c:pt idx="624">
                  <c:v>6.2433867499930784</c:v>
                </c:pt>
                <c:pt idx="625">
                  <c:v>6.2533877500100061</c:v>
                </c:pt>
                <c:pt idx="626">
                  <c:v>6.2633877499902155</c:v>
                </c:pt>
                <c:pt idx="627">
                  <c:v>6.2733887500071432</c:v>
                </c:pt>
                <c:pt idx="628">
                  <c:v>6.2833887500164565</c:v>
                </c:pt>
                <c:pt idx="629">
                  <c:v>6.2933897500042804</c:v>
                </c:pt>
                <c:pt idx="630">
                  <c:v>6.3033897500135936</c:v>
                </c:pt>
                <c:pt idx="631">
                  <c:v>6.3133907500014175</c:v>
                </c:pt>
                <c:pt idx="632">
                  <c:v>6.3233907500107307</c:v>
                </c:pt>
                <c:pt idx="633">
                  <c:v>6.3333917499985546</c:v>
                </c:pt>
                <c:pt idx="634">
                  <c:v>6.3433917500078678</c:v>
                </c:pt>
                <c:pt idx="635">
                  <c:v>6.3533927499956917</c:v>
                </c:pt>
                <c:pt idx="636">
                  <c:v>6.3633927500050049</c:v>
                </c:pt>
                <c:pt idx="637">
                  <c:v>6.3733937499928288</c:v>
                </c:pt>
                <c:pt idx="638">
                  <c:v>6.383393750002142</c:v>
                </c:pt>
                <c:pt idx="639">
                  <c:v>6.3933947499899659</c:v>
                </c:pt>
                <c:pt idx="640">
                  <c:v>6.4033947499992792</c:v>
                </c:pt>
                <c:pt idx="641">
                  <c:v>6.4133952083357144</c:v>
                </c:pt>
                <c:pt idx="642">
                  <c:v>6.4233952083450276</c:v>
                </c:pt>
                <c:pt idx="643">
                  <c:v>6.4333962083328515</c:v>
                </c:pt>
                <c:pt idx="644">
                  <c:v>6.4433962083421648</c:v>
                </c:pt>
                <c:pt idx="645">
                  <c:v>6.4533972083299886</c:v>
                </c:pt>
                <c:pt idx="646">
                  <c:v>6.4633972083393019</c:v>
                </c:pt>
                <c:pt idx="647">
                  <c:v>6.4733982083271258</c:v>
                </c:pt>
                <c:pt idx="648">
                  <c:v>6.483398208336439</c:v>
                </c:pt>
                <c:pt idx="649">
                  <c:v>6.4933992083242629</c:v>
                </c:pt>
                <c:pt idx="650">
                  <c:v>6.5033992083335761</c:v>
                </c:pt>
                <c:pt idx="651">
                  <c:v>6.5134002083505038</c:v>
                </c:pt>
                <c:pt idx="652">
                  <c:v>6.5234002083307132</c:v>
                </c:pt>
                <c:pt idx="653">
                  <c:v>6.5334012083476409</c:v>
                </c:pt>
                <c:pt idx="654">
                  <c:v>6.5434012083278503</c:v>
                </c:pt>
                <c:pt idx="655">
                  <c:v>6.5534012083371636</c:v>
                </c:pt>
                <c:pt idx="656">
                  <c:v>6.5634022083249874</c:v>
                </c:pt>
                <c:pt idx="657">
                  <c:v>6.5734022083343007</c:v>
                </c:pt>
                <c:pt idx="658">
                  <c:v>6.5834032083512284</c:v>
                </c:pt>
                <c:pt idx="659">
                  <c:v>6.5934032083314378</c:v>
                </c:pt>
                <c:pt idx="660">
                  <c:v>6.6034042083483655</c:v>
                </c:pt>
                <c:pt idx="661">
                  <c:v>6.6134042083285749</c:v>
                </c:pt>
                <c:pt idx="662">
                  <c:v>6.6234052083455026</c:v>
                </c:pt>
                <c:pt idx="663">
                  <c:v>6.633405208325712</c:v>
                </c:pt>
                <c:pt idx="664">
                  <c:v>6.6434062083426397</c:v>
                </c:pt>
                <c:pt idx="665">
                  <c:v>6.653406208351953</c:v>
                </c:pt>
                <c:pt idx="666">
                  <c:v>6.6634072083397768</c:v>
                </c:pt>
                <c:pt idx="667">
                  <c:v>6.6734072083490901</c:v>
                </c:pt>
                <c:pt idx="668">
                  <c:v>6.683408208336914</c:v>
                </c:pt>
                <c:pt idx="669">
                  <c:v>6.6934082083462272</c:v>
                </c:pt>
                <c:pt idx="670">
                  <c:v>6.7034092083340511</c:v>
                </c:pt>
                <c:pt idx="671">
                  <c:v>6.7134092083433643</c:v>
                </c:pt>
                <c:pt idx="672">
                  <c:v>6.7234102083311882</c:v>
                </c:pt>
                <c:pt idx="673">
                  <c:v>6.7334102083405014</c:v>
                </c:pt>
                <c:pt idx="674">
                  <c:v>6.7434112083283253</c:v>
                </c:pt>
                <c:pt idx="675">
                  <c:v>6.7534112083376385</c:v>
                </c:pt>
                <c:pt idx="676">
                  <c:v>6.7634122083254624</c:v>
                </c:pt>
                <c:pt idx="677">
                  <c:v>6.7734122083347756</c:v>
                </c:pt>
                <c:pt idx="678">
                  <c:v>6.7834132083517034</c:v>
                </c:pt>
                <c:pt idx="679">
                  <c:v>6.7934132083319128</c:v>
                </c:pt>
                <c:pt idx="680">
                  <c:v>6.8034142083488405</c:v>
                </c:pt>
                <c:pt idx="681">
                  <c:v>6.8134142083290499</c:v>
                </c:pt>
                <c:pt idx="682">
                  <c:v>6.8234152083459776</c:v>
                </c:pt>
                <c:pt idx="683">
                  <c:v>6.833415208326187</c:v>
                </c:pt>
                <c:pt idx="684">
                  <c:v>6.8434162083431147</c:v>
                </c:pt>
                <c:pt idx="685">
                  <c:v>6.8534162083233241</c:v>
                </c:pt>
                <c:pt idx="686">
                  <c:v>6.8634162083326373</c:v>
                </c:pt>
                <c:pt idx="687">
                  <c:v>6.873417208349565</c:v>
                </c:pt>
                <c:pt idx="688">
                  <c:v>6.8834172083297744</c:v>
                </c:pt>
                <c:pt idx="689">
                  <c:v>6.8934182083467022</c:v>
                </c:pt>
                <c:pt idx="690">
                  <c:v>6.9034182083269116</c:v>
                </c:pt>
                <c:pt idx="691">
                  <c:v>6.9134192083438393</c:v>
                </c:pt>
                <c:pt idx="692">
                  <c:v>6.9234192083240487</c:v>
                </c:pt>
                <c:pt idx="693">
                  <c:v>6.9334202083409764</c:v>
                </c:pt>
                <c:pt idx="694">
                  <c:v>6.9434202083502896</c:v>
                </c:pt>
                <c:pt idx="695">
                  <c:v>6.9534212083381135</c:v>
                </c:pt>
                <c:pt idx="696">
                  <c:v>6.9634212083474267</c:v>
                </c:pt>
                <c:pt idx="697">
                  <c:v>6.9734222083352506</c:v>
                </c:pt>
                <c:pt idx="698">
                  <c:v>6.9834222083445638</c:v>
                </c:pt>
                <c:pt idx="699">
                  <c:v>6.9934232083323877</c:v>
                </c:pt>
                <c:pt idx="700">
                  <c:v>7.003423208341701</c:v>
                </c:pt>
                <c:pt idx="701">
                  <c:v>7.0134242083295248</c:v>
                </c:pt>
                <c:pt idx="702">
                  <c:v>7.0234242083388381</c:v>
                </c:pt>
                <c:pt idx="703">
                  <c:v>7.033425208326662</c:v>
                </c:pt>
                <c:pt idx="704">
                  <c:v>7.0434252083359752</c:v>
                </c:pt>
                <c:pt idx="705">
                  <c:v>7.0534262083237991</c:v>
                </c:pt>
                <c:pt idx="706">
                  <c:v>7.0634262083331123</c:v>
                </c:pt>
                <c:pt idx="707">
                  <c:v>7.07342720835004</c:v>
                </c:pt>
                <c:pt idx="708">
                  <c:v>7.0834272083302494</c:v>
                </c:pt>
                <c:pt idx="709">
                  <c:v>7.0934282083471771</c:v>
                </c:pt>
                <c:pt idx="710">
                  <c:v>7.1034282083273865</c:v>
                </c:pt>
                <c:pt idx="711">
                  <c:v>7.1134292083443142</c:v>
                </c:pt>
                <c:pt idx="712">
                  <c:v>7.1234292083245236</c:v>
                </c:pt>
                <c:pt idx="713">
                  <c:v>7.1334302083414514</c:v>
                </c:pt>
                <c:pt idx="714">
                  <c:v>7.1434302083507646</c:v>
                </c:pt>
                <c:pt idx="715">
                  <c:v>7.1534312083385885</c:v>
                </c:pt>
                <c:pt idx="716">
                  <c:v>7.1634312083479017</c:v>
                </c:pt>
                <c:pt idx="717">
                  <c:v>7.1734312083281111</c:v>
                </c:pt>
                <c:pt idx="718">
                  <c:v>7.1834322083450388</c:v>
                </c:pt>
                <c:pt idx="719">
                  <c:v>7.1934322083252482</c:v>
                </c:pt>
                <c:pt idx="720">
                  <c:v>7.2034332083421759</c:v>
                </c:pt>
                <c:pt idx="721">
                  <c:v>7.2134332083514892</c:v>
                </c:pt>
                <c:pt idx="722">
                  <c:v>7.223434208339313</c:v>
                </c:pt>
                <c:pt idx="723">
                  <c:v>7.2334342083486263</c:v>
                </c:pt>
                <c:pt idx="724">
                  <c:v>7.2434352083364502</c:v>
                </c:pt>
                <c:pt idx="725">
                  <c:v>7.2534352083457634</c:v>
                </c:pt>
                <c:pt idx="726">
                  <c:v>7.2634362083335873</c:v>
                </c:pt>
                <c:pt idx="727">
                  <c:v>7.2734362083429005</c:v>
                </c:pt>
                <c:pt idx="728">
                  <c:v>7.2834372083307244</c:v>
                </c:pt>
                <c:pt idx="729">
                  <c:v>7.2934372083400376</c:v>
                </c:pt>
                <c:pt idx="730">
                  <c:v>7.3034382083278615</c:v>
                </c:pt>
                <c:pt idx="731">
                  <c:v>7.3134382083371747</c:v>
                </c:pt>
                <c:pt idx="732">
                  <c:v>7.3234392083249986</c:v>
                </c:pt>
                <c:pt idx="733">
                  <c:v>7.3334392083343118</c:v>
                </c:pt>
                <c:pt idx="734">
                  <c:v>7.3434402083512396</c:v>
                </c:pt>
                <c:pt idx="735">
                  <c:v>7.353440208331449</c:v>
                </c:pt>
                <c:pt idx="736">
                  <c:v>7.3634412083483767</c:v>
                </c:pt>
                <c:pt idx="737">
                  <c:v>7.3734412083285861</c:v>
                </c:pt>
                <c:pt idx="738">
                  <c:v>7.3834422083455138</c:v>
                </c:pt>
                <c:pt idx="739">
                  <c:v>7.3934422083257232</c:v>
                </c:pt>
                <c:pt idx="740">
                  <c:v>7.4034432083426509</c:v>
                </c:pt>
                <c:pt idx="741">
                  <c:v>7.4134436250024009</c:v>
                </c:pt>
                <c:pt idx="742">
                  <c:v>7.4234446249902248</c:v>
                </c:pt>
                <c:pt idx="743">
                  <c:v>7.4334446249995381</c:v>
                </c:pt>
                <c:pt idx="744">
                  <c:v>7.4434456250164658</c:v>
                </c:pt>
                <c:pt idx="745">
                  <c:v>7.4534456249966752</c:v>
                </c:pt>
                <c:pt idx="746">
                  <c:v>7.4634456250059884</c:v>
                </c:pt>
                <c:pt idx="747">
                  <c:v>7.4734466249938123</c:v>
                </c:pt>
                <c:pt idx="748">
                  <c:v>7.4834466250031255</c:v>
                </c:pt>
                <c:pt idx="749">
                  <c:v>7.4934476249909494</c:v>
                </c:pt>
                <c:pt idx="750">
                  <c:v>7.5034476250002626</c:v>
                </c:pt>
                <c:pt idx="751">
                  <c:v>7.5134486250171904</c:v>
                </c:pt>
                <c:pt idx="752">
                  <c:v>7.5234486249973997</c:v>
                </c:pt>
                <c:pt idx="753">
                  <c:v>7.5334496250143275</c:v>
                </c:pt>
                <c:pt idx="754">
                  <c:v>7.5434496249945369</c:v>
                </c:pt>
                <c:pt idx="755">
                  <c:v>7.5534506250114646</c:v>
                </c:pt>
                <c:pt idx="756">
                  <c:v>7.563450624991674</c:v>
                </c:pt>
                <c:pt idx="757">
                  <c:v>7.5734516250086017</c:v>
                </c:pt>
                <c:pt idx="758">
                  <c:v>7.5834516250179149</c:v>
                </c:pt>
                <c:pt idx="759">
                  <c:v>7.5934526250057388</c:v>
                </c:pt>
                <c:pt idx="760">
                  <c:v>7.603452625015052</c:v>
                </c:pt>
                <c:pt idx="761">
                  <c:v>7.6134536250028759</c:v>
                </c:pt>
                <c:pt idx="762">
                  <c:v>7.6234536250121891</c:v>
                </c:pt>
                <c:pt idx="763">
                  <c:v>7.633454625000013</c:v>
                </c:pt>
                <c:pt idx="764">
                  <c:v>7.6434546250093263</c:v>
                </c:pt>
                <c:pt idx="765">
                  <c:v>7.6534556249971502</c:v>
                </c:pt>
                <c:pt idx="766">
                  <c:v>7.6634556250064634</c:v>
                </c:pt>
                <c:pt idx="767">
                  <c:v>7.6734566249942873</c:v>
                </c:pt>
                <c:pt idx="768">
                  <c:v>7.6834566250036005</c:v>
                </c:pt>
                <c:pt idx="769">
                  <c:v>7.6934576249914244</c:v>
                </c:pt>
                <c:pt idx="770">
                  <c:v>7.7034576250007376</c:v>
                </c:pt>
                <c:pt idx="771">
                  <c:v>7.7134586250176653</c:v>
                </c:pt>
                <c:pt idx="772">
                  <c:v>7.7234586249978747</c:v>
                </c:pt>
                <c:pt idx="773">
                  <c:v>7.7334596250148024</c:v>
                </c:pt>
                <c:pt idx="774">
                  <c:v>7.7434596249950118</c:v>
                </c:pt>
                <c:pt idx="775">
                  <c:v>7.7534606250119396</c:v>
                </c:pt>
                <c:pt idx="776">
                  <c:v>7.763460624992149</c:v>
                </c:pt>
                <c:pt idx="777">
                  <c:v>7.7734616250090767</c:v>
                </c:pt>
                <c:pt idx="778">
                  <c:v>7.7834616250183899</c:v>
                </c:pt>
                <c:pt idx="779">
                  <c:v>7.7934626250062138</c:v>
                </c:pt>
                <c:pt idx="780">
                  <c:v>7.803462625015527</c:v>
                </c:pt>
                <c:pt idx="781">
                  <c:v>7.8134626249957364</c:v>
                </c:pt>
                <c:pt idx="782">
                  <c:v>7.8234636250126641</c:v>
                </c:pt>
                <c:pt idx="783">
                  <c:v>7.8334636249928735</c:v>
                </c:pt>
                <c:pt idx="784">
                  <c:v>7.8434646250098012</c:v>
                </c:pt>
                <c:pt idx="785">
                  <c:v>7.8534646249900106</c:v>
                </c:pt>
                <c:pt idx="786">
                  <c:v>7.8634656250069384</c:v>
                </c:pt>
                <c:pt idx="787">
                  <c:v>7.8734656250162516</c:v>
                </c:pt>
                <c:pt idx="788">
                  <c:v>7.8834666250040755</c:v>
                </c:pt>
                <c:pt idx="789">
                  <c:v>7.8934666250133887</c:v>
                </c:pt>
                <c:pt idx="790">
                  <c:v>7.9034676250012126</c:v>
                </c:pt>
                <c:pt idx="791">
                  <c:v>7.9134676250105258</c:v>
                </c:pt>
                <c:pt idx="792">
                  <c:v>7.9234686249983497</c:v>
                </c:pt>
                <c:pt idx="793">
                  <c:v>7.9334686250076629</c:v>
                </c:pt>
                <c:pt idx="794">
                  <c:v>7.9434696249954868</c:v>
                </c:pt>
                <c:pt idx="795">
                  <c:v>7.9534696250048</c:v>
                </c:pt>
                <c:pt idx="796">
                  <c:v>7.9634706249926239</c:v>
                </c:pt>
                <c:pt idx="797">
                  <c:v>7.9734706250019372</c:v>
                </c:pt>
                <c:pt idx="798">
                  <c:v>7.983471624989761</c:v>
                </c:pt>
                <c:pt idx="799">
                  <c:v>7.9934716249990743</c:v>
                </c:pt>
                <c:pt idx="800">
                  <c:v>8.003472625016002</c:v>
                </c:pt>
                <c:pt idx="801">
                  <c:v>8.0134726249962114</c:v>
                </c:pt>
                <c:pt idx="802">
                  <c:v>8.0234736250131391</c:v>
                </c:pt>
                <c:pt idx="803">
                  <c:v>8.0334736249933485</c:v>
                </c:pt>
                <c:pt idx="804">
                  <c:v>8.0434746250102762</c:v>
                </c:pt>
                <c:pt idx="805">
                  <c:v>8.0534746249904856</c:v>
                </c:pt>
                <c:pt idx="806">
                  <c:v>8.0634756250074133</c:v>
                </c:pt>
                <c:pt idx="807">
                  <c:v>8.0734756250167266</c:v>
                </c:pt>
                <c:pt idx="808">
                  <c:v>8.0834766250045504</c:v>
                </c:pt>
                <c:pt idx="809">
                  <c:v>8.0934766250138637</c:v>
                </c:pt>
                <c:pt idx="810">
                  <c:v>8.1034776250016876</c:v>
                </c:pt>
                <c:pt idx="811">
                  <c:v>8.1134776250110008</c:v>
                </c:pt>
                <c:pt idx="812">
                  <c:v>8.1234786249988247</c:v>
                </c:pt>
                <c:pt idx="813">
                  <c:v>8.1334786250081379</c:v>
                </c:pt>
                <c:pt idx="814">
                  <c:v>8.1434796249959618</c:v>
                </c:pt>
                <c:pt idx="815">
                  <c:v>8.153479625005275</c:v>
                </c:pt>
                <c:pt idx="816">
                  <c:v>8.1634806249930989</c:v>
                </c:pt>
                <c:pt idx="817">
                  <c:v>8.1734806250024121</c:v>
                </c:pt>
                <c:pt idx="818">
                  <c:v>8.1834806250117254</c:v>
                </c:pt>
                <c:pt idx="819">
                  <c:v>8.1934816249995492</c:v>
                </c:pt>
                <c:pt idx="820">
                  <c:v>8.2034816250088625</c:v>
                </c:pt>
                <c:pt idx="821">
                  <c:v>8.2134826249966864</c:v>
                </c:pt>
                <c:pt idx="822">
                  <c:v>8.2234826250059996</c:v>
                </c:pt>
                <c:pt idx="823">
                  <c:v>8.2334836249938235</c:v>
                </c:pt>
                <c:pt idx="824">
                  <c:v>8.2434836250031367</c:v>
                </c:pt>
                <c:pt idx="825">
                  <c:v>8.2534846249909606</c:v>
                </c:pt>
                <c:pt idx="826">
                  <c:v>8.2634846250002738</c:v>
                </c:pt>
                <c:pt idx="827">
                  <c:v>8.2734856250172015</c:v>
                </c:pt>
                <c:pt idx="828">
                  <c:v>8.2834856249974109</c:v>
                </c:pt>
                <c:pt idx="829">
                  <c:v>8.2934866250143386</c:v>
                </c:pt>
                <c:pt idx="830">
                  <c:v>8.303486624994548</c:v>
                </c:pt>
                <c:pt idx="831">
                  <c:v>8.3134876250114758</c:v>
                </c:pt>
                <c:pt idx="832">
                  <c:v>8.3234876249916852</c:v>
                </c:pt>
                <c:pt idx="833">
                  <c:v>8.3334886250086129</c:v>
                </c:pt>
                <c:pt idx="834">
                  <c:v>8.3434886250179261</c:v>
                </c:pt>
                <c:pt idx="835">
                  <c:v>8.35348962500575</c:v>
                </c:pt>
                <c:pt idx="836">
                  <c:v>8.3634896250150632</c:v>
                </c:pt>
                <c:pt idx="837">
                  <c:v>8.3734906250028871</c:v>
                </c:pt>
                <c:pt idx="838">
                  <c:v>8.3834906250122003</c:v>
                </c:pt>
                <c:pt idx="839">
                  <c:v>8.3934916250000242</c:v>
                </c:pt>
                <c:pt idx="840">
                  <c:v>8.4034916250093374</c:v>
                </c:pt>
                <c:pt idx="841">
                  <c:v>8.4134925833495799</c:v>
                </c:pt>
                <c:pt idx="842">
                  <c:v>8.4234925833297893</c:v>
                </c:pt>
                <c:pt idx="843">
                  <c:v>8.4334935833467171</c:v>
                </c:pt>
                <c:pt idx="844">
                  <c:v>8.4434935833269265</c:v>
                </c:pt>
                <c:pt idx="845">
                  <c:v>8.4534945833438542</c:v>
                </c:pt>
                <c:pt idx="846">
                  <c:v>8.4634945833240636</c:v>
                </c:pt>
                <c:pt idx="847">
                  <c:v>8.4734955833409913</c:v>
                </c:pt>
                <c:pt idx="848">
                  <c:v>8.4834955833503045</c:v>
                </c:pt>
                <c:pt idx="849">
                  <c:v>8.4934965833381284</c:v>
                </c:pt>
                <c:pt idx="850">
                  <c:v>8.5034965833474416</c:v>
                </c:pt>
                <c:pt idx="851">
                  <c:v>8.5134975833352655</c:v>
                </c:pt>
                <c:pt idx="852">
                  <c:v>8.5234975833445787</c:v>
                </c:pt>
                <c:pt idx="853">
                  <c:v>8.5334985833324026</c:v>
                </c:pt>
                <c:pt idx="854">
                  <c:v>8.5434985833417159</c:v>
                </c:pt>
                <c:pt idx="855">
                  <c:v>8.5534995833295397</c:v>
                </c:pt>
                <c:pt idx="856">
                  <c:v>8.563499583338853</c:v>
                </c:pt>
                <c:pt idx="857">
                  <c:v>8.5734995833481662</c:v>
                </c:pt>
                <c:pt idx="858">
                  <c:v>8.5835005833359901</c:v>
                </c:pt>
                <c:pt idx="859">
                  <c:v>8.5935005833453033</c:v>
                </c:pt>
                <c:pt idx="860">
                  <c:v>8.6035015833331272</c:v>
                </c:pt>
                <c:pt idx="861">
                  <c:v>8.6135015833424404</c:v>
                </c:pt>
                <c:pt idx="862">
                  <c:v>8.6235025833302643</c:v>
                </c:pt>
                <c:pt idx="863">
                  <c:v>8.6335025833395775</c:v>
                </c:pt>
                <c:pt idx="864">
                  <c:v>8.6435035833274014</c:v>
                </c:pt>
                <c:pt idx="865">
                  <c:v>8.6535035833367147</c:v>
                </c:pt>
                <c:pt idx="866">
                  <c:v>8.6635045833245385</c:v>
                </c:pt>
                <c:pt idx="867">
                  <c:v>8.6735045833338518</c:v>
                </c:pt>
                <c:pt idx="868">
                  <c:v>8.6835055833507795</c:v>
                </c:pt>
                <c:pt idx="869">
                  <c:v>8.6935055833309889</c:v>
                </c:pt>
                <c:pt idx="870">
                  <c:v>8.7035065833479166</c:v>
                </c:pt>
                <c:pt idx="871">
                  <c:v>8.713506583328126</c:v>
                </c:pt>
                <c:pt idx="872">
                  <c:v>8.7235075833450537</c:v>
                </c:pt>
                <c:pt idx="873">
                  <c:v>8.7335075833252631</c:v>
                </c:pt>
                <c:pt idx="874">
                  <c:v>8.7435085833421908</c:v>
                </c:pt>
                <c:pt idx="875">
                  <c:v>8.7535085833515041</c:v>
                </c:pt>
                <c:pt idx="876">
                  <c:v>8.7635095833393279</c:v>
                </c:pt>
                <c:pt idx="877">
                  <c:v>8.7735095833486412</c:v>
                </c:pt>
                <c:pt idx="878">
                  <c:v>8.7835105833364651</c:v>
                </c:pt>
                <c:pt idx="879">
                  <c:v>8.7935105833457783</c:v>
                </c:pt>
                <c:pt idx="880">
                  <c:v>8.8035115833336022</c:v>
                </c:pt>
                <c:pt idx="881">
                  <c:v>8.8135115833429154</c:v>
                </c:pt>
                <c:pt idx="882">
                  <c:v>8.8235125833307393</c:v>
                </c:pt>
                <c:pt idx="883">
                  <c:v>8.8335125833400525</c:v>
                </c:pt>
                <c:pt idx="884">
                  <c:v>8.8435135833278764</c:v>
                </c:pt>
                <c:pt idx="885">
                  <c:v>8.8535135833371896</c:v>
                </c:pt>
                <c:pt idx="886">
                  <c:v>8.8635145833250135</c:v>
                </c:pt>
                <c:pt idx="887">
                  <c:v>8.8735145833343267</c:v>
                </c:pt>
                <c:pt idx="888">
                  <c:v>8.8835155833512545</c:v>
                </c:pt>
                <c:pt idx="889">
                  <c:v>8.8935155833314639</c:v>
                </c:pt>
                <c:pt idx="890">
                  <c:v>8.9035165833483916</c:v>
                </c:pt>
                <c:pt idx="891">
                  <c:v>8.913516583328601</c:v>
                </c:pt>
                <c:pt idx="892">
                  <c:v>8.9235175833455287</c:v>
                </c:pt>
                <c:pt idx="893">
                  <c:v>8.9335175833257381</c:v>
                </c:pt>
                <c:pt idx="894">
                  <c:v>8.9435185833426658</c:v>
                </c:pt>
                <c:pt idx="895">
                  <c:v>8.953518583351979</c:v>
                </c:pt>
                <c:pt idx="896">
                  <c:v>8.9635195833398029</c:v>
                </c:pt>
                <c:pt idx="897">
                  <c:v>8.9735195833491161</c:v>
                </c:pt>
                <c:pt idx="898">
                  <c:v>8.98352058333694</c:v>
                </c:pt>
                <c:pt idx="899">
                  <c:v>8.9935205833462533</c:v>
                </c:pt>
                <c:pt idx="900">
                  <c:v>9.0035205833264627</c:v>
                </c:pt>
                <c:pt idx="901">
                  <c:v>9.0135215833433904</c:v>
                </c:pt>
                <c:pt idx="902">
                  <c:v>9.0235215833235998</c:v>
                </c:pt>
                <c:pt idx="903">
                  <c:v>9.0335225833405275</c:v>
                </c:pt>
                <c:pt idx="904">
                  <c:v>9.0435225833498407</c:v>
                </c:pt>
                <c:pt idx="905">
                  <c:v>9.0535235833376646</c:v>
                </c:pt>
                <c:pt idx="906">
                  <c:v>9.0635235833469778</c:v>
                </c:pt>
                <c:pt idx="907">
                  <c:v>9.0735245833348017</c:v>
                </c:pt>
                <c:pt idx="908">
                  <c:v>9.0835245833441149</c:v>
                </c:pt>
                <c:pt idx="909">
                  <c:v>9.0935255833319388</c:v>
                </c:pt>
                <c:pt idx="910">
                  <c:v>9.1035255833412521</c:v>
                </c:pt>
                <c:pt idx="911">
                  <c:v>9.1135265833290759</c:v>
                </c:pt>
                <c:pt idx="912">
                  <c:v>9.1235265833383892</c:v>
                </c:pt>
                <c:pt idx="913">
                  <c:v>9.1335275833262131</c:v>
                </c:pt>
                <c:pt idx="914">
                  <c:v>9.1435275833355263</c:v>
                </c:pt>
                <c:pt idx="915">
                  <c:v>9.1535285833233502</c:v>
                </c:pt>
                <c:pt idx="916">
                  <c:v>9.1635285833326634</c:v>
                </c:pt>
                <c:pt idx="917">
                  <c:v>9.1735295833495911</c:v>
                </c:pt>
                <c:pt idx="918">
                  <c:v>9.1835295833298005</c:v>
                </c:pt>
                <c:pt idx="919">
                  <c:v>9.1935305833467282</c:v>
                </c:pt>
                <c:pt idx="920">
                  <c:v>9.2035305833269376</c:v>
                </c:pt>
                <c:pt idx="921">
                  <c:v>9.2135315833438653</c:v>
                </c:pt>
                <c:pt idx="922">
                  <c:v>9.2235315833240747</c:v>
                </c:pt>
                <c:pt idx="923">
                  <c:v>9.2335325833410025</c:v>
                </c:pt>
                <c:pt idx="924">
                  <c:v>9.2435325833503157</c:v>
                </c:pt>
                <c:pt idx="925">
                  <c:v>9.2535335833381396</c:v>
                </c:pt>
                <c:pt idx="926">
                  <c:v>9.2635335833474528</c:v>
                </c:pt>
                <c:pt idx="927">
                  <c:v>9.2735345833352767</c:v>
                </c:pt>
                <c:pt idx="928">
                  <c:v>9.2835345833445899</c:v>
                </c:pt>
                <c:pt idx="929">
                  <c:v>9.2935355833324138</c:v>
                </c:pt>
                <c:pt idx="930">
                  <c:v>9.303535583341727</c:v>
                </c:pt>
                <c:pt idx="931">
                  <c:v>9.3135365833295509</c:v>
                </c:pt>
                <c:pt idx="932">
                  <c:v>9.3235365833388641</c:v>
                </c:pt>
                <c:pt idx="933">
                  <c:v>9.333537583326688</c:v>
                </c:pt>
                <c:pt idx="934">
                  <c:v>9.3435375833360013</c:v>
                </c:pt>
                <c:pt idx="935">
                  <c:v>9.3535385833238252</c:v>
                </c:pt>
                <c:pt idx="936">
                  <c:v>9.3635385833331384</c:v>
                </c:pt>
                <c:pt idx="937">
                  <c:v>9.3735395833500661</c:v>
                </c:pt>
                <c:pt idx="938">
                  <c:v>9.3835395833302755</c:v>
                </c:pt>
                <c:pt idx="939">
                  <c:v>9.3935405833472032</c:v>
                </c:pt>
                <c:pt idx="940">
                  <c:v>9.4035405833274126</c:v>
                </c:pt>
                <c:pt idx="941">
                  <c:v>9.4135420833481476</c:v>
                </c:pt>
                <c:pt idx="942">
                  <c:v>9.423542083328357</c:v>
                </c:pt>
                <c:pt idx="943">
                  <c:v>9.4335430833452847</c:v>
                </c:pt>
                <c:pt idx="944">
                  <c:v>9.4435430833254941</c:v>
                </c:pt>
                <c:pt idx="945">
                  <c:v>9.4535440833424218</c:v>
                </c:pt>
                <c:pt idx="946">
                  <c:v>9.463544083351735</c:v>
                </c:pt>
                <c:pt idx="947">
                  <c:v>9.4735440833319444</c:v>
                </c:pt>
                <c:pt idx="948">
                  <c:v>9.4835450833488721</c:v>
                </c:pt>
                <c:pt idx="949">
                  <c:v>9.4935450833290815</c:v>
                </c:pt>
                <c:pt idx="950">
                  <c:v>9.5035460833460093</c:v>
                </c:pt>
                <c:pt idx="951">
                  <c:v>9.5135460833262186</c:v>
                </c:pt>
                <c:pt idx="952">
                  <c:v>9.5235470833431464</c:v>
                </c:pt>
                <c:pt idx="953">
                  <c:v>9.5335470833233558</c:v>
                </c:pt>
                <c:pt idx="954">
                  <c:v>9.5435480833402835</c:v>
                </c:pt>
                <c:pt idx="955">
                  <c:v>9.5535480833495967</c:v>
                </c:pt>
                <c:pt idx="956">
                  <c:v>9.5635490833374206</c:v>
                </c:pt>
                <c:pt idx="957">
                  <c:v>9.5735490833467338</c:v>
                </c:pt>
                <c:pt idx="958">
                  <c:v>9.5835500833345577</c:v>
                </c:pt>
                <c:pt idx="959">
                  <c:v>9.5935500833438709</c:v>
                </c:pt>
                <c:pt idx="960">
                  <c:v>9.6035510833316948</c:v>
                </c:pt>
                <c:pt idx="961">
                  <c:v>9.6135510833410081</c:v>
                </c:pt>
                <c:pt idx="962">
                  <c:v>9.6235520833288319</c:v>
                </c:pt>
                <c:pt idx="963">
                  <c:v>9.6335520833381452</c:v>
                </c:pt>
                <c:pt idx="964">
                  <c:v>9.6435530833259691</c:v>
                </c:pt>
                <c:pt idx="965">
                  <c:v>9.6535530833352823</c:v>
                </c:pt>
                <c:pt idx="966">
                  <c:v>9.6635540833231062</c:v>
                </c:pt>
                <c:pt idx="967">
                  <c:v>9.6735540833324194</c:v>
                </c:pt>
                <c:pt idx="968">
                  <c:v>9.6835550833493471</c:v>
                </c:pt>
                <c:pt idx="969">
                  <c:v>9.6935550833295565</c:v>
                </c:pt>
                <c:pt idx="970">
                  <c:v>9.7035560833464842</c:v>
                </c:pt>
                <c:pt idx="971">
                  <c:v>9.7135560833266936</c:v>
                </c:pt>
                <c:pt idx="972">
                  <c:v>9.7235570833436213</c:v>
                </c:pt>
                <c:pt idx="973">
                  <c:v>9.7335570833238307</c:v>
                </c:pt>
                <c:pt idx="974">
                  <c:v>9.7435580833407585</c:v>
                </c:pt>
                <c:pt idx="975">
                  <c:v>9.7535580833500717</c:v>
                </c:pt>
                <c:pt idx="976">
                  <c:v>9.7635590833378956</c:v>
                </c:pt>
                <c:pt idx="977">
                  <c:v>9.7735590833472088</c:v>
                </c:pt>
                <c:pt idx="978">
                  <c:v>9.7835600833350327</c:v>
                </c:pt>
                <c:pt idx="979">
                  <c:v>9.7935600833443459</c:v>
                </c:pt>
                <c:pt idx="980">
                  <c:v>9.8035610833321698</c:v>
                </c:pt>
                <c:pt idx="981">
                  <c:v>9.813561083341483</c:v>
                </c:pt>
                <c:pt idx="982">
                  <c:v>9.8235620833293069</c:v>
                </c:pt>
                <c:pt idx="983">
                  <c:v>9.8335620833386201</c:v>
                </c:pt>
                <c:pt idx="984">
                  <c:v>9.843563083326444</c:v>
                </c:pt>
                <c:pt idx="985">
                  <c:v>9.8535630833357573</c:v>
                </c:pt>
                <c:pt idx="986">
                  <c:v>9.8635640833235811</c:v>
                </c:pt>
                <c:pt idx="987">
                  <c:v>9.8735640833328944</c:v>
                </c:pt>
                <c:pt idx="988">
                  <c:v>9.8835650833498221</c:v>
                </c:pt>
                <c:pt idx="989">
                  <c:v>9.8935650833300315</c:v>
                </c:pt>
                <c:pt idx="990">
                  <c:v>9.9035660833469592</c:v>
                </c:pt>
                <c:pt idx="991">
                  <c:v>9.9135660833271686</c:v>
                </c:pt>
                <c:pt idx="992">
                  <c:v>9.9235670833440963</c:v>
                </c:pt>
                <c:pt idx="993">
                  <c:v>9.9335670833243057</c:v>
                </c:pt>
                <c:pt idx="994">
                  <c:v>9.9435680833412334</c:v>
                </c:pt>
                <c:pt idx="995">
                  <c:v>9.9535680833505467</c:v>
                </c:pt>
                <c:pt idx="996">
                  <c:v>9.9635680833307561</c:v>
                </c:pt>
                <c:pt idx="997">
                  <c:v>9.9735690833476838</c:v>
                </c:pt>
                <c:pt idx="998">
                  <c:v>9.9835700833355077</c:v>
                </c:pt>
                <c:pt idx="999">
                  <c:v>9.9935700833448209</c:v>
                </c:pt>
                <c:pt idx="1000">
                  <c:v>10.00357008332503</c:v>
                </c:pt>
                <c:pt idx="1001">
                  <c:v>10.013571083341958</c:v>
                </c:pt>
                <c:pt idx="1002">
                  <c:v>10.023571083351271</c:v>
                </c:pt>
                <c:pt idx="1003">
                  <c:v>10.033572083339095</c:v>
                </c:pt>
                <c:pt idx="1004">
                  <c:v>10.043572083348408</c:v>
                </c:pt>
                <c:pt idx="1005">
                  <c:v>10.053573083336232</c:v>
                </c:pt>
                <c:pt idx="1006">
                  <c:v>10.063573083345545</c:v>
                </c:pt>
                <c:pt idx="1007">
                  <c:v>10.073574083333369</c:v>
                </c:pt>
                <c:pt idx="1008">
                  <c:v>10.083574083342683</c:v>
                </c:pt>
                <c:pt idx="1009">
                  <c:v>10.093575083330506</c:v>
                </c:pt>
                <c:pt idx="1010">
                  <c:v>10.10357508333982</c:v>
                </c:pt>
                <c:pt idx="1011">
                  <c:v>10.113576083327644</c:v>
                </c:pt>
                <c:pt idx="1012">
                  <c:v>10.123576083336957</c:v>
                </c:pt>
                <c:pt idx="1013">
                  <c:v>10.133577083324781</c:v>
                </c:pt>
                <c:pt idx="1014">
                  <c:v>10.143577083334094</c:v>
                </c:pt>
                <c:pt idx="1015">
                  <c:v>10.153578083351022</c:v>
                </c:pt>
                <c:pt idx="1016">
                  <c:v>10.163578083331231</c:v>
                </c:pt>
                <c:pt idx="1017">
                  <c:v>10.173579083348159</c:v>
                </c:pt>
                <c:pt idx="1018">
                  <c:v>10.183579083328368</c:v>
                </c:pt>
                <c:pt idx="1019">
                  <c:v>10.193580083345296</c:v>
                </c:pt>
                <c:pt idx="1020">
                  <c:v>10.203580083325505</c:v>
                </c:pt>
                <c:pt idx="1021">
                  <c:v>10.213581083342433</c:v>
                </c:pt>
                <c:pt idx="1022">
                  <c:v>10.223581083351746</c:v>
                </c:pt>
                <c:pt idx="1023">
                  <c:v>10.23358208333957</c:v>
                </c:pt>
                <c:pt idx="1024">
                  <c:v>10.243582083348883</c:v>
                </c:pt>
                <c:pt idx="1025">
                  <c:v>10.253583083336707</c:v>
                </c:pt>
                <c:pt idx="1026">
                  <c:v>10.26358308334602</c:v>
                </c:pt>
                <c:pt idx="1027">
                  <c:v>10.273584083333844</c:v>
                </c:pt>
                <c:pt idx="1028">
                  <c:v>10.283584083343158</c:v>
                </c:pt>
                <c:pt idx="1029">
                  <c:v>10.293585083330981</c:v>
                </c:pt>
                <c:pt idx="1030">
                  <c:v>10.303585083340295</c:v>
                </c:pt>
                <c:pt idx="1031">
                  <c:v>10.313586083328119</c:v>
                </c:pt>
                <c:pt idx="1032">
                  <c:v>10.323586083337432</c:v>
                </c:pt>
                <c:pt idx="1033">
                  <c:v>10.333587083325256</c:v>
                </c:pt>
                <c:pt idx="1034">
                  <c:v>10.343587083334569</c:v>
                </c:pt>
                <c:pt idx="1035">
                  <c:v>10.353588083351497</c:v>
                </c:pt>
                <c:pt idx="1036">
                  <c:v>10.363588083331706</c:v>
                </c:pt>
                <c:pt idx="1037">
                  <c:v>10.373589083348634</c:v>
                </c:pt>
                <c:pt idx="1038">
                  <c:v>10.383589083328843</c:v>
                </c:pt>
                <c:pt idx="1039">
                  <c:v>10.393590083345771</c:v>
                </c:pt>
                <c:pt idx="1040">
                  <c:v>10.40359008332598</c:v>
                </c:pt>
                <c:pt idx="1041">
                  <c:v>10.41359120834386</c:v>
                </c:pt>
                <c:pt idx="1042">
                  <c:v>10.423591208324069</c:v>
                </c:pt>
                <c:pt idx="1043">
                  <c:v>10.433592208340997</c:v>
                </c:pt>
                <c:pt idx="1044">
                  <c:v>10.44359220835031</c:v>
                </c:pt>
                <c:pt idx="1045">
                  <c:v>10.453593208338134</c:v>
                </c:pt>
                <c:pt idx="1046">
                  <c:v>10.463593208347447</c:v>
                </c:pt>
                <c:pt idx="1047">
                  <c:v>10.473594208335271</c:v>
                </c:pt>
                <c:pt idx="1048">
                  <c:v>10.483594208344584</c:v>
                </c:pt>
                <c:pt idx="1049">
                  <c:v>10.493595208332408</c:v>
                </c:pt>
                <c:pt idx="1050">
                  <c:v>10.503595208341721</c:v>
                </c:pt>
                <c:pt idx="1051">
                  <c:v>10.513596208329545</c:v>
                </c:pt>
                <c:pt idx="1052">
                  <c:v>10.523596208338859</c:v>
                </c:pt>
                <c:pt idx="1053">
                  <c:v>10.533597208326682</c:v>
                </c:pt>
                <c:pt idx="1054">
                  <c:v>10.543597208335996</c:v>
                </c:pt>
                <c:pt idx="1055">
                  <c:v>10.55359820832382</c:v>
                </c:pt>
                <c:pt idx="1056">
                  <c:v>10.563598208333133</c:v>
                </c:pt>
                <c:pt idx="1057">
                  <c:v>10.573599208350061</c:v>
                </c:pt>
                <c:pt idx="1058">
                  <c:v>10.58359920833027</c:v>
                </c:pt>
                <c:pt idx="1059">
                  <c:v>10.593600208347198</c:v>
                </c:pt>
                <c:pt idx="1060">
                  <c:v>10.603600208327407</c:v>
                </c:pt>
                <c:pt idx="1061">
                  <c:v>10.613601208344335</c:v>
                </c:pt>
                <c:pt idx="1062">
                  <c:v>10.623601208324544</c:v>
                </c:pt>
                <c:pt idx="1063">
                  <c:v>10.633602208341472</c:v>
                </c:pt>
                <c:pt idx="1064">
                  <c:v>10.643602208350785</c:v>
                </c:pt>
                <c:pt idx="1065">
                  <c:v>10.653602208330994</c:v>
                </c:pt>
                <c:pt idx="1066">
                  <c:v>10.663603208347922</c:v>
                </c:pt>
                <c:pt idx="1067">
                  <c:v>10.673603208328132</c:v>
                </c:pt>
                <c:pt idx="1068">
                  <c:v>10.683604208345059</c:v>
                </c:pt>
                <c:pt idx="1069">
                  <c:v>10.693604208325269</c:v>
                </c:pt>
                <c:pt idx="1070">
                  <c:v>10.703605208342196</c:v>
                </c:pt>
                <c:pt idx="1071">
                  <c:v>10.71360520835151</c:v>
                </c:pt>
                <c:pt idx="1072">
                  <c:v>10.723606208339334</c:v>
                </c:pt>
                <c:pt idx="1073">
                  <c:v>10.733606208348647</c:v>
                </c:pt>
                <c:pt idx="1074">
                  <c:v>10.743607208336471</c:v>
                </c:pt>
                <c:pt idx="1075">
                  <c:v>10.753607208345784</c:v>
                </c:pt>
                <c:pt idx="1076">
                  <c:v>10.763608208333608</c:v>
                </c:pt>
                <c:pt idx="1077">
                  <c:v>10.773608208342921</c:v>
                </c:pt>
                <c:pt idx="1078">
                  <c:v>10.783609208330745</c:v>
                </c:pt>
                <c:pt idx="1079">
                  <c:v>10.793609208340058</c:v>
                </c:pt>
                <c:pt idx="1080">
                  <c:v>10.803610208327882</c:v>
                </c:pt>
                <c:pt idx="1081">
                  <c:v>10.813610208337195</c:v>
                </c:pt>
                <c:pt idx="1082">
                  <c:v>10.823611208325019</c:v>
                </c:pt>
                <c:pt idx="1083">
                  <c:v>10.833611208334332</c:v>
                </c:pt>
                <c:pt idx="1084">
                  <c:v>10.84361220835126</c:v>
                </c:pt>
                <c:pt idx="1085">
                  <c:v>10.853612208331469</c:v>
                </c:pt>
                <c:pt idx="1086">
                  <c:v>10.863613208348397</c:v>
                </c:pt>
                <c:pt idx="1087">
                  <c:v>10.873613208328607</c:v>
                </c:pt>
                <c:pt idx="1088">
                  <c:v>10.883614208345534</c:v>
                </c:pt>
                <c:pt idx="1089">
                  <c:v>10.893614208325744</c:v>
                </c:pt>
                <c:pt idx="1090">
                  <c:v>10.903615208342671</c:v>
                </c:pt>
                <c:pt idx="1091">
                  <c:v>10.913615208351985</c:v>
                </c:pt>
                <c:pt idx="1092">
                  <c:v>10.923616208339809</c:v>
                </c:pt>
                <c:pt idx="1093">
                  <c:v>10.933616208349122</c:v>
                </c:pt>
                <c:pt idx="1094">
                  <c:v>10.943617208336946</c:v>
                </c:pt>
                <c:pt idx="1095">
                  <c:v>10.953617208346259</c:v>
                </c:pt>
                <c:pt idx="1096">
                  <c:v>10.963618208334083</c:v>
                </c:pt>
                <c:pt idx="1097">
                  <c:v>10.973618208343396</c:v>
                </c:pt>
                <c:pt idx="1098">
                  <c:v>10.98361920833122</c:v>
                </c:pt>
                <c:pt idx="1099">
                  <c:v>10.993619208340533</c:v>
                </c:pt>
                <c:pt idx="1100">
                  <c:v>11.003620208328357</c:v>
                </c:pt>
                <c:pt idx="1101">
                  <c:v>11.01362020833767</c:v>
                </c:pt>
                <c:pt idx="1102">
                  <c:v>11.023621208325494</c:v>
                </c:pt>
                <c:pt idx="1103">
                  <c:v>11.033621208334807</c:v>
                </c:pt>
                <c:pt idx="1104">
                  <c:v>11.043622208351735</c:v>
                </c:pt>
                <c:pt idx="1105">
                  <c:v>11.053622208331944</c:v>
                </c:pt>
                <c:pt idx="1106">
                  <c:v>11.063623208348872</c:v>
                </c:pt>
                <c:pt idx="1107">
                  <c:v>11.073623208329082</c:v>
                </c:pt>
                <c:pt idx="1108">
                  <c:v>11.083624208346009</c:v>
                </c:pt>
                <c:pt idx="1109">
                  <c:v>11.093624208326219</c:v>
                </c:pt>
                <c:pt idx="1110">
                  <c:v>11.103625208343146</c:v>
                </c:pt>
                <c:pt idx="1111">
                  <c:v>11.113625208323356</c:v>
                </c:pt>
                <c:pt idx="1112">
                  <c:v>11.123626208340283</c:v>
                </c:pt>
                <c:pt idx="1113">
                  <c:v>11.133626208349597</c:v>
                </c:pt>
                <c:pt idx="1114">
                  <c:v>11.143627208337421</c:v>
                </c:pt>
                <c:pt idx="1115">
                  <c:v>11.153627208346734</c:v>
                </c:pt>
                <c:pt idx="1116">
                  <c:v>11.163628208334558</c:v>
                </c:pt>
                <c:pt idx="1117">
                  <c:v>11.173628208343871</c:v>
                </c:pt>
                <c:pt idx="1118">
                  <c:v>11.183629208331695</c:v>
                </c:pt>
                <c:pt idx="1119">
                  <c:v>11.193629208341008</c:v>
                </c:pt>
                <c:pt idx="1120">
                  <c:v>11.203630208328832</c:v>
                </c:pt>
                <c:pt idx="1121">
                  <c:v>11.213630208338145</c:v>
                </c:pt>
                <c:pt idx="1122">
                  <c:v>11.223631208325969</c:v>
                </c:pt>
                <c:pt idx="1123">
                  <c:v>11.233631208335282</c:v>
                </c:pt>
                <c:pt idx="1124">
                  <c:v>11.243632208323106</c:v>
                </c:pt>
                <c:pt idx="1125">
                  <c:v>11.253632208332419</c:v>
                </c:pt>
                <c:pt idx="1126">
                  <c:v>11.263633208349347</c:v>
                </c:pt>
                <c:pt idx="1127">
                  <c:v>11.273633208329557</c:v>
                </c:pt>
                <c:pt idx="1128">
                  <c:v>11.283634208346484</c:v>
                </c:pt>
                <c:pt idx="1129">
                  <c:v>11.293634208326694</c:v>
                </c:pt>
                <c:pt idx="1130">
                  <c:v>11.303634208336007</c:v>
                </c:pt>
                <c:pt idx="1131">
                  <c:v>11.313635208323831</c:v>
                </c:pt>
                <c:pt idx="1132">
                  <c:v>11.323635208333144</c:v>
                </c:pt>
                <c:pt idx="1133">
                  <c:v>11.333636208350072</c:v>
                </c:pt>
                <c:pt idx="1134">
                  <c:v>11.343636208330281</c:v>
                </c:pt>
                <c:pt idx="1135">
                  <c:v>11.353637208347209</c:v>
                </c:pt>
                <c:pt idx="1136">
                  <c:v>11.363637208327418</c:v>
                </c:pt>
                <c:pt idx="1137">
                  <c:v>11.373638208344346</c:v>
                </c:pt>
                <c:pt idx="1138">
                  <c:v>11.383638208324555</c:v>
                </c:pt>
                <c:pt idx="1139">
                  <c:v>11.393639208341483</c:v>
                </c:pt>
                <c:pt idx="1140">
                  <c:v>11.403639208350796</c:v>
                </c:pt>
                <c:pt idx="1141">
                  <c:v>11.413639125006739</c:v>
                </c:pt>
                <c:pt idx="1142">
                  <c:v>11.423639125016052</c:v>
                </c:pt>
                <c:pt idx="1143">
                  <c:v>11.433640125003876</c:v>
                </c:pt>
                <c:pt idx="1144">
                  <c:v>11.443640125013189</c:v>
                </c:pt>
                <c:pt idx="1145">
                  <c:v>11.453641125001013</c:v>
                </c:pt>
                <c:pt idx="1146">
                  <c:v>11.463641125010327</c:v>
                </c:pt>
                <c:pt idx="1147">
                  <c:v>11.47364212499815</c:v>
                </c:pt>
                <c:pt idx="1148">
                  <c:v>11.483642125007464</c:v>
                </c:pt>
                <c:pt idx="1149">
                  <c:v>11.493643124995288</c:v>
                </c:pt>
                <c:pt idx="1150">
                  <c:v>11.503643125004601</c:v>
                </c:pt>
                <c:pt idx="1151">
                  <c:v>11.513644124992425</c:v>
                </c:pt>
                <c:pt idx="1152">
                  <c:v>11.523644125001738</c:v>
                </c:pt>
                <c:pt idx="1153">
                  <c:v>11.533645125018666</c:v>
                </c:pt>
                <c:pt idx="1154">
                  <c:v>11.543645124998875</c:v>
                </c:pt>
                <c:pt idx="1155">
                  <c:v>11.553646125015803</c:v>
                </c:pt>
                <c:pt idx="1156">
                  <c:v>11.563646124996012</c:v>
                </c:pt>
                <c:pt idx="1157">
                  <c:v>11.57364712501294</c:v>
                </c:pt>
                <c:pt idx="1158">
                  <c:v>11.583647124993149</c:v>
                </c:pt>
                <c:pt idx="1159">
                  <c:v>11.593648125010077</c:v>
                </c:pt>
                <c:pt idx="1160">
                  <c:v>11.603648124990286</c:v>
                </c:pt>
                <c:pt idx="1161">
                  <c:v>11.613649125007214</c:v>
                </c:pt>
                <c:pt idx="1162">
                  <c:v>11.623649125016527</c:v>
                </c:pt>
                <c:pt idx="1163">
                  <c:v>11.633650125004351</c:v>
                </c:pt>
                <c:pt idx="1164">
                  <c:v>11.643650125013664</c:v>
                </c:pt>
                <c:pt idx="1165">
                  <c:v>11.653651125001488</c:v>
                </c:pt>
                <c:pt idx="1166">
                  <c:v>11.663651125010801</c:v>
                </c:pt>
                <c:pt idx="1167">
                  <c:v>11.673652124998625</c:v>
                </c:pt>
                <c:pt idx="1168">
                  <c:v>11.683652125007939</c:v>
                </c:pt>
                <c:pt idx="1169">
                  <c:v>11.693653124995762</c:v>
                </c:pt>
                <c:pt idx="1170">
                  <c:v>11.703653125005076</c:v>
                </c:pt>
                <c:pt idx="1171">
                  <c:v>11.7136541249929</c:v>
                </c:pt>
                <c:pt idx="1172">
                  <c:v>11.723654125002213</c:v>
                </c:pt>
                <c:pt idx="1173">
                  <c:v>11.733655124990037</c:v>
                </c:pt>
                <c:pt idx="1174">
                  <c:v>11.74365512499935</c:v>
                </c:pt>
                <c:pt idx="1175">
                  <c:v>11.753656125016278</c:v>
                </c:pt>
                <c:pt idx="1176">
                  <c:v>11.763656124996487</c:v>
                </c:pt>
                <c:pt idx="1177">
                  <c:v>11.773657125013415</c:v>
                </c:pt>
                <c:pt idx="1178">
                  <c:v>11.783657124993624</c:v>
                </c:pt>
                <c:pt idx="1179">
                  <c:v>11.793658125010552</c:v>
                </c:pt>
                <c:pt idx="1180">
                  <c:v>11.803658124990761</c:v>
                </c:pt>
                <c:pt idx="1181">
                  <c:v>11.813659125007689</c:v>
                </c:pt>
                <c:pt idx="1182">
                  <c:v>11.823659125017002</c:v>
                </c:pt>
                <c:pt idx="1183">
                  <c:v>11.833660125004826</c:v>
                </c:pt>
                <c:pt idx="1184">
                  <c:v>11.843660125014139</c:v>
                </c:pt>
                <c:pt idx="1185">
                  <c:v>11.853661125001963</c:v>
                </c:pt>
                <c:pt idx="1186">
                  <c:v>11.863661125011276</c:v>
                </c:pt>
                <c:pt idx="1187">
                  <c:v>11.8736621249991</c:v>
                </c:pt>
                <c:pt idx="1188">
                  <c:v>11.883662125008414</c:v>
                </c:pt>
                <c:pt idx="1189">
                  <c:v>11.893663124996237</c:v>
                </c:pt>
                <c:pt idx="1190">
                  <c:v>11.903663125005551</c:v>
                </c:pt>
                <c:pt idx="1191">
                  <c:v>11.913664124993375</c:v>
                </c:pt>
                <c:pt idx="1192">
                  <c:v>11.923664125002688</c:v>
                </c:pt>
                <c:pt idx="1193">
                  <c:v>11.933665124990512</c:v>
                </c:pt>
                <c:pt idx="1194">
                  <c:v>11.943665124999825</c:v>
                </c:pt>
                <c:pt idx="1195">
                  <c:v>11.953666125016753</c:v>
                </c:pt>
                <c:pt idx="1196">
                  <c:v>11.963666124996962</c:v>
                </c:pt>
                <c:pt idx="1197">
                  <c:v>11.97366712501389</c:v>
                </c:pt>
                <c:pt idx="1198">
                  <c:v>11.983667124994099</c:v>
                </c:pt>
                <c:pt idx="1199">
                  <c:v>11.993668125011027</c:v>
                </c:pt>
                <c:pt idx="1200">
                  <c:v>12.003668124991236</c:v>
                </c:pt>
                <c:pt idx="1201">
                  <c:v>12.013669125008164</c:v>
                </c:pt>
                <c:pt idx="1202">
                  <c:v>12.023669125017477</c:v>
                </c:pt>
                <c:pt idx="1203">
                  <c:v>12.033670125005301</c:v>
                </c:pt>
                <c:pt idx="1204">
                  <c:v>12.043670125014614</c:v>
                </c:pt>
                <c:pt idx="1205">
                  <c:v>12.053671125002438</c:v>
                </c:pt>
                <c:pt idx="1206">
                  <c:v>12.063671125011751</c:v>
                </c:pt>
                <c:pt idx="1207">
                  <c:v>12.073672124999575</c:v>
                </c:pt>
                <c:pt idx="1208">
                  <c:v>12.083672125008889</c:v>
                </c:pt>
                <c:pt idx="1209">
                  <c:v>12.093673124996712</c:v>
                </c:pt>
                <c:pt idx="1210">
                  <c:v>12.103673125006026</c:v>
                </c:pt>
                <c:pt idx="1211">
                  <c:v>12.113673125015339</c:v>
                </c:pt>
                <c:pt idx="1212">
                  <c:v>12.123674125003163</c:v>
                </c:pt>
                <c:pt idx="1213">
                  <c:v>12.133674125012476</c:v>
                </c:pt>
                <c:pt idx="1214">
                  <c:v>12.1436751250003</c:v>
                </c:pt>
                <c:pt idx="1215">
                  <c:v>12.153675125009613</c:v>
                </c:pt>
                <c:pt idx="1216">
                  <c:v>12.163676124997437</c:v>
                </c:pt>
                <c:pt idx="1217">
                  <c:v>12.17367612500675</c:v>
                </c:pt>
                <c:pt idx="1218">
                  <c:v>12.183677124994574</c:v>
                </c:pt>
                <c:pt idx="1219">
                  <c:v>12.193677125003887</c:v>
                </c:pt>
                <c:pt idx="1220">
                  <c:v>12.203678124991711</c:v>
                </c:pt>
                <c:pt idx="1221">
                  <c:v>12.213678125001024</c:v>
                </c:pt>
                <c:pt idx="1222">
                  <c:v>12.223679125017952</c:v>
                </c:pt>
                <c:pt idx="1223">
                  <c:v>12.233679124998162</c:v>
                </c:pt>
                <c:pt idx="1224">
                  <c:v>12.243680125015089</c:v>
                </c:pt>
                <c:pt idx="1225">
                  <c:v>12.253680124995299</c:v>
                </c:pt>
                <c:pt idx="1226">
                  <c:v>12.263681125012226</c:v>
                </c:pt>
                <c:pt idx="1227">
                  <c:v>12.273681124992436</c:v>
                </c:pt>
                <c:pt idx="1228">
                  <c:v>12.283682125009364</c:v>
                </c:pt>
                <c:pt idx="1229">
                  <c:v>12.293682125018677</c:v>
                </c:pt>
                <c:pt idx="1230">
                  <c:v>12.303683125006501</c:v>
                </c:pt>
                <c:pt idx="1231">
                  <c:v>12.313683125015814</c:v>
                </c:pt>
                <c:pt idx="1232">
                  <c:v>12.323684125003638</c:v>
                </c:pt>
                <c:pt idx="1233">
                  <c:v>12.333684125012951</c:v>
                </c:pt>
                <c:pt idx="1234">
                  <c:v>12.343685125000775</c:v>
                </c:pt>
                <c:pt idx="1235">
                  <c:v>12.353685125010088</c:v>
                </c:pt>
                <c:pt idx="1236">
                  <c:v>12.363686124997912</c:v>
                </c:pt>
                <c:pt idx="1237">
                  <c:v>12.373686125007225</c:v>
                </c:pt>
                <c:pt idx="1238">
                  <c:v>12.383687124995049</c:v>
                </c:pt>
                <c:pt idx="1239">
                  <c:v>12.393687125004362</c:v>
                </c:pt>
                <c:pt idx="1240">
                  <c:v>12.403688124992186</c:v>
                </c:pt>
                <c:pt idx="1241">
                  <c:v>12.41368845832767</c:v>
                </c:pt>
                <c:pt idx="1242">
                  <c:v>12.423689458344597</c:v>
                </c:pt>
                <c:pt idx="1243">
                  <c:v>12.433689458324807</c:v>
                </c:pt>
                <c:pt idx="1244">
                  <c:v>12.443690458341734</c:v>
                </c:pt>
                <c:pt idx="1245">
                  <c:v>12.453690458351048</c:v>
                </c:pt>
                <c:pt idx="1246">
                  <c:v>12.463691458338872</c:v>
                </c:pt>
                <c:pt idx="1247">
                  <c:v>12.473691458348185</c:v>
                </c:pt>
                <c:pt idx="1248">
                  <c:v>12.483692458336009</c:v>
                </c:pt>
                <c:pt idx="1249">
                  <c:v>12.493692458345322</c:v>
                </c:pt>
                <c:pt idx="1250">
                  <c:v>12.503693458333146</c:v>
                </c:pt>
                <c:pt idx="1251">
                  <c:v>12.513693458342459</c:v>
                </c:pt>
                <c:pt idx="1252">
                  <c:v>12.523694458330283</c:v>
                </c:pt>
                <c:pt idx="1253">
                  <c:v>12.533694458339596</c:v>
                </c:pt>
                <c:pt idx="1254">
                  <c:v>12.54369545832742</c:v>
                </c:pt>
                <c:pt idx="1255">
                  <c:v>12.553695458336733</c:v>
                </c:pt>
                <c:pt idx="1256">
                  <c:v>12.563696458324557</c:v>
                </c:pt>
                <c:pt idx="1257">
                  <c:v>12.57369645833387</c:v>
                </c:pt>
                <c:pt idx="1258">
                  <c:v>12.583697458350798</c:v>
                </c:pt>
                <c:pt idx="1259">
                  <c:v>12.593697458331008</c:v>
                </c:pt>
                <c:pt idx="1260">
                  <c:v>12.603698458347935</c:v>
                </c:pt>
                <c:pt idx="1261">
                  <c:v>12.613698458328145</c:v>
                </c:pt>
                <c:pt idx="1262">
                  <c:v>12.623699458345072</c:v>
                </c:pt>
                <c:pt idx="1263">
                  <c:v>12.633699458325282</c:v>
                </c:pt>
                <c:pt idx="1264">
                  <c:v>12.643700458342209</c:v>
                </c:pt>
                <c:pt idx="1265">
                  <c:v>12.653700458351523</c:v>
                </c:pt>
                <c:pt idx="1266">
                  <c:v>12.663701458339347</c:v>
                </c:pt>
                <c:pt idx="1267">
                  <c:v>12.67370145834866</c:v>
                </c:pt>
                <c:pt idx="1268">
                  <c:v>12.683702458336484</c:v>
                </c:pt>
                <c:pt idx="1269">
                  <c:v>12.693702458345797</c:v>
                </c:pt>
                <c:pt idx="1270">
                  <c:v>12.703703458333621</c:v>
                </c:pt>
                <c:pt idx="1271">
                  <c:v>12.713703458342934</c:v>
                </c:pt>
                <c:pt idx="1272">
                  <c:v>12.723704458330758</c:v>
                </c:pt>
                <c:pt idx="1273">
                  <c:v>12.733704458340071</c:v>
                </c:pt>
                <c:pt idx="1274">
                  <c:v>12.743705458327895</c:v>
                </c:pt>
                <c:pt idx="1275">
                  <c:v>12.753705458337208</c:v>
                </c:pt>
                <c:pt idx="1276">
                  <c:v>12.763706458325032</c:v>
                </c:pt>
                <c:pt idx="1277">
                  <c:v>12.773706458334345</c:v>
                </c:pt>
                <c:pt idx="1278">
                  <c:v>12.783707458351273</c:v>
                </c:pt>
                <c:pt idx="1279">
                  <c:v>12.793707458331482</c:v>
                </c:pt>
                <c:pt idx="1280">
                  <c:v>12.80370845834841</c:v>
                </c:pt>
                <c:pt idx="1281">
                  <c:v>12.81370845832862</c:v>
                </c:pt>
                <c:pt idx="1282">
                  <c:v>12.823709458345547</c:v>
                </c:pt>
                <c:pt idx="1283">
                  <c:v>12.833709458325757</c:v>
                </c:pt>
                <c:pt idx="1284">
                  <c:v>12.843710458342684</c:v>
                </c:pt>
                <c:pt idx="1285">
                  <c:v>12.853710458351998</c:v>
                </c:pt>
                <c:pt idx="1286">
                  <c:v>12.863711458339822</c:v>
                </c:pt>
                <c:pt idx="1287">
                  <c:v>12.873711458349135</c:v>
                </c:pt>
                <c:pt idx="1288">
                  <c:v>12.883712458336959</c:v>
                </c:pt>
                <c:pt idx="1289">
                  <c:v>12.893712458346272</c:v>
                </c:pt>
                <c:pt idx="1290">
                  <c:v>12.903713458334096</c:v>
                </c:pt>
                <c:pt idx="1291">
                  <c:v>12.913713458343409</c:v>
                </c:pt>
                <c:pt idx="1292">
                  <c:v>12.923714458331233</c:v>
                </c:pt>
                <c:pt idx="1293">
                  <c:v>12.933714458340546</c:v>
                </c:pt>
                <c:pt idx="1294">
                  <c:v>12.94371545832837</c:v>
                </c:pt>
                <c:pt idx="1295">
                  <c:v>12.953715458337683</c:v>
                </c:pt>
                <c:pt idx="1296">
                  <c:v>12.963716458325507</c:v>
                </c:pt>
                <c:pt idx="1297">
                  <c:v>12.97371645833482</c:v>
                </c:pt>
                <c:pt idx="1298">
                  <c:v>12.983717458351748</c:v>
                </c:pt>
                <c:pt idx="1299">
                  <c:v>12.993717458331957</c:v>
                </c:pt>
                <c:pt idx="1300">
                  <c:v>13.003718458348885</c:v>
                </c:pt>
                <c:pt idx="1301">
                  <c:v>13.013718458329095</c:v>
                </c:pt>
                <c:pt idx="1302">
                  <c:v>13.023719458346022</c:v>
                </c:pt>
                <c:pt idx="1303">
                  <c:v>13.033719458326232</c:v>
                </c:pt>
                <c:pt idx="1304">
                  <c:v>13.043720458343159</c:v>
                </c:pt>
                <c:pt idx="1305">
                  <c:v>13.053720458323369</c:v>
                </c:pt>
                <c:pt idx="1306">
                  <c:v>13.063721458340297</c:v>
                </c:pt>
                <c:pt idx="1307">
                  <c:v>13.07372145834961</c:v>
                </c:pt>
                <c:pt idx="1308">
                  <c:v>13.083722458337434</c:v>
                </c:pt>
                <c:pt idx="1309">
                  <c:v>13.093722458346747</c:v>
                </c:pt>
                <c:pt idx="1310">
                  <c:v>13.103723458334571</c:v>
                </c:pt>
                <c:pt idx="1311">
                  <c:v>13.113723458343884</c:v>
                </c:pt>
                <c:pt idx="1312">
                  <c:v>13.123724458331708</c:v>
                </c:pt>
                <c:pt idx="1313">
                  <c:v>13.133724458341021</c:v>
                </c:pt>
                <c:pt idx="1314">
                  <c:v>13.143725458328845</c:v>
                </c:pt>
                <c:pt idx="1315">
                  <c:v>13.153725458338158</c:v>
                </c:pt>
                <c:pt idx="1316">
                  <c:v>13.163726458325982</c:v>
                </c:pt>
                <c:pt idx="1317">
                  <c:v>13.173726458335295</c:v>
                </c:pt>
                <c:pt idx="1318">
                  <c:v>13.183727458323119</c:v>
                </c:pt>
                <c:pt idx="1319">
                  <c:v>13.193727458332432</c:v>
                </c:pt>
                <c:pt idx="1320">
                  <c:v>13.20372845834936</c:v>
                </c:pt>
                <c:pt idx="1321">
                  <c:v>13.21372845832957</c:v>
                </c:pt>
                <c:pt idx="1322">
                  <c:v>13.223729458346497</c:v>
                </c:pt>
                <c:pt idx="1323">
                  <c:v>13.233729458326707</c:v>
                </c:pt>
                <c:pt idx="1324">
                  <c:v>13.243730458343634</c:v>
                </c:pt>
                <c:pt idx="1325">
                  <c:v>13.253730458323844</c:v>
                </c:pt>
                <c:pt idx="1326">
                  <c:v>13.263731458340771</c:v>
                </c:pt>
                <c:pt idx="1327">
                  <c:v>13.273731458350085</c:v>
                </c:pt>
                <c:pt idx="1328">
                  <c:v>13.283732458337909</c:v>
                </c:pt>
                <c:pt idx="1329">
                  <c:v>13.293732458347222</c:v>
                </c:pt>
                <c:pt idx="1330">
                  <c:v>13.303733458335046</c:v>
                </c:pt>
                <c:pt idx="1331">
                  <c:v>13.313733458344359</c:v>
                </c:pt>
                <c:pt idx="1332">
                  <c:v>13.323734458332183</c:v>
                </c:pt>
                <c:pt idx="1333">
                  <c:v>13.333734458341496</c:v>
                </c:pt>
                <c:pt idx="1334">
                  <c:v>13.34373545832932</c:v>
                </c:pt>
                <c:pt idx="1335">
                  <c:v>13.353735458338633</c:v>
                </c:pt>
                <c:pt idx="1336">
                  <c:v>13.363736458326457</c:v>
                </c:pt>
                <c:pt idx="1337">
                  <c:v>13.37373645833577</c:v>
                </c:pt>
                <c:pt idx="1338">
                  <c:v>13.383737458323594</c:v>
                </c:pt>
                <c:pt idx="1339">
                  <c:v>13.393737458332907</c:v>
                </c:pt>
                <c:pt idx="1340">
                  <c:v>13.403738458349835</c:v>
                </c:pt>
                <c:pt idx="1341">
                  <c:v>13.413738750008633</c:v>
                </c:pt>
                <c:pt idx="1342">
                  <c:v>13.423739749996457</c:v>
                </c:pt>
                <c:pt idx="1343">
                  <c:v>13.43373975000577</c:v>
                </c:pt>
                <c:pt idx="1344">
                  <c:v>13.443740749993594</c:v>
                </c:pt>
                <c:pt idx="1345">
                  <c:v>13.453740750002908</c:v>
                </c:pt>
                <c:pt idx="1346">
                  <c:v>13.463741749990731</c:v>
                </c:pt>
                <c:pt idx="1347">
                  <c:v>13.473741750000045</c:v>
                </c:pt>
                <c:pt idx="1348">
                  <c:v>13.483742750016972</c:v>
                </c:pt>
                <c:pt idx="1349">
                  <c:v>13.493742749997182</c:v>
                </c:pt>
                <c:pt idx="1350">
                  <c:v>13.50374375001411</c:v>
                </c:pt>
                <c:pt idx="1351">
                  <c:v>13.513743749994319</c:v>
                </c:pt>
                <c:pt idx="1352">
                  <c:v>13.523744750011247</c:v>
                </c:pt>
                <c:pt idx="1353">
                  <c:v>13.533744749991456</c:v>
                </c:pt>
                <c:pt idx="1354">
                  <c:v>13.543745750008384</c:v>
                </c:pt>
                <c:pt idx="1355">
                  <c:v>13.553745750017697</c:v>
                </c:pt>
                <c:pt idx="1356">
                  <c:v>13.563746750005521</c:v>
                </c:pt>
                <c:pt idx="1357">
                  <c:v>13.573746750014834</c:v>
                </c:pt>
                <c:pt idx="1358">
                  <c:v>13.583747750002658</c:v>
                </c:pt>
                <c:pt idx="1359">
                  <c:v>13.593747750011971</c:v>
                </c:pt>
                <c:pt idx="1360">
                  <c:v>13.603748749999795</c:v>
                </c:pt>
                <c:pt idx="1361">
                  <c:v>13.613748750009108</c:v>
                </c:pt>
                <c:pt idx="1362">
                  <c:v>13.623749749996932</c:v>
                </c:pt>
                <c:pt idx="1363">
                  <c:v>13.633749750006245</c:v>
                </c:pt>
                <c:pt idx="1364">
                  <c:v>13.643750749994069</c:v>
                </c:pt>
                <c:pt idx="1365">
                  <c:v>13.653750750003383</c:v>
                </c:pt>
                <c:pt idx="1366">
                  <c:v>13.663751749991206</c:v>
                </c:pt>
                <c:pt idx="1367">
                  <c:v>13.67375175000052</c:v>
                </c:pt>
                <c:pt idx="1368">
                  <c:v>13.683752750017447</c:v>
                </c:pt>
                <c:pt idx="1369">
                  <c:v>13.693752749997657</c:v>
                </c:pt>
                <c:pt idx="1370">
                  <c:v>13.703753750014585</c:v>
                </c:pt>
                <c:pt idx="1371">
                  <c:v>13.713753749994794</c:v>
                </c:pt>
                <c:pt idx="1372">
                  <c:v>13.723754750011722</c:v>
                </c:pt>
                <c:pt idx="1373">
                  <c:v>13.733754749991931</c:v>
                </c:pt>
                <c:pt idx="1374">
                  <c:v>13.743755750008859</c:v>
                </c:pt>
                <c:pt idx="1375">
                  <c:v>13.753755750018172</c:v>
                </c:pt>
                <c:pt idx="1376">
                  <c:v>13.763756750005996</c:v>
                </c:pt>
                <c:pt idx="1377">
                  <c:v>13.773756750015309</c:v>
                </c:pt>
                <c:pt idx="1378">
                  <c:v>13.783757750003133</c:v>
                </c:pt>
                <c:pt idx="1379">
                  <c:v>13.793757750012446</c:v>
                </c:pt>
                <c:pt idx="1380">
                  <c:v>13.80375875000027</c:v>
                </c:pt>
                <c:pt idx="1381">
                  <c:v>13.813758750009583</c:v>
                </c:pt>
                <c:pt idx="1382">
                  <c:v>13.823758749989793</c:v>
                </c:pt>
                <c:pt idx="1383">
                  <c:v>13.83375975000672</c:v>
                </c:pt>
                <c:pt idx="1384">
                  <c:v>13.843760749994544</c:v>
                </c:pt>
                <c:pt idx="1385">
                  <c:v>13.853760750003858</c:v>
                </c:pt>
                <c:pt idx="1386">
                  <c:v>13.863761749991681</c:v>
                </c:pt>
                <c:pt idx="1387">
                  <c:v>13.873761750000995</c:v>
                </c:pt>
                <c:pt idx="1388">
                  <c:v>13.883762750017922</c:v>
                </c:pt>
                <c:pt idx="1389">
                  <c:v>13.893762749998132</c:v>
                </c:pt>
                <c:pt idx="1390">
                  <c:v>13.903763750015059</c:v>
                </c:pt>
                <c:pt idx="1391">
                  <c:v>13.913763749995269</c:v>
                </c:pt>
                <c:pt idx="1392">
                  <c:v>13.923764750012197</c:v>
                </c:pt>
                <c:pt idx="1393">
                  <c:v>13.933764749992406</c:v>
                </c:pt>
                <c:pt idx="1394">
                  <c:v>13.943764750001719</c:v>
                </c:pt>
                <c:pt idx="1395">
                  <c:v>13.953765750018647</c:v>
                </c:pt>
                <c:pt idx="1396">
                  <c:v>13.963766750006471</c:v>
                </c:pt>
                <c:pt idx="1397">
                  <c:v>13.973766750015784</c:v>
                </c:pt>
                <c:pt idx="1398">
                  <c:v>13.983767750003608</c:v>
                </c:pt>
                <c:pt idx="1399">
                  <c:v>13.993767750012921</c:v>
                </c:pt>
                <c:pt idx="1400">
                  <c:v>14.003768750000745</c:v>
                </c:pt>
                <c:pt idx="1401">
                  <c:v>14.013768750010058</c:v>
                </c:pt>
                <c:pt idx="1402">
                  <c:v>14.023768749990268</c:v>
                </c:pt>
                <c:pt idx="1403">
                  <c:v>14.033769750007195</c:v>
                </c:pt>
                <c:pt idx="1404">
                  <c:v>14.043770749995019</c:v>
                </c:pt>
                <c:pt idx="1405">
                  <c:v>14.053770750004333</c:v>
                </c:pt>
                <c:pt idx="1406">
                  <c:v>14.063771749992156</c:v>
                </c:pt>
                <c:pt idx="1407">
                  <c:v>14.07377175000147</c:v>
                </c:pt>
                <c:pt idx="1408">
                  <c:v>14.083772750018397</c:v>
                </c:pt>
                <c:pt idx="1409">
                  <c:v>14.093772749998607</c:v>
                </c:pt>
                <c:pt idx="1410">
                  <c:v>14.103773750015534</c:v>
                </c:pt>
                <c:pt idx="1411">
                  <c:v>14.113773749995744</c:v>
                </c:pt>
                <c:pt idx="1412">
                  <c:v>14.123774750012672</c:v>
                </c:pt>
                <c:pt idx="1413">
                  <c:v>14.133774749992881</c:v>
                </c:pt>
                <c:pt idx="1414">
                  <c:v>14.143775750009809</c:v>
                </c:pt>
                <c:pt idx="1415">
                  <c:v>14.153775749990018</c:v>
                </c:pt>
                <c:pt idx="1416">
                  <c:v>14.163776750006946</c:v>
                </c:pt>
                <c:pt idx="1417">
                  <c:v>14.173776750016259</c:v>
                </c:pt>
                <c:pt idx="1418">
                  <c:v>14.183776749996468</c:v>
                </c:pt>
                <c:pt idx="1419">
                  <c:v>14.193777750013396</c:v>
                </c:pt>
                <c:pt idx="1420">
                  <c:v>14.203777749993606</c:v>
                </c:pt>
                <c:pt idx="1421">
                  <c:v>14.213778750010533</c:v>
                </c:pt>
                <c:pt idx="1422">
                  <c:v>14.223779749998357</c:v>
                </c:pt>
                <c:pt idx="1423">
                  <c:v>14.23377975000767</c:v>
                </c:pt>
                <c:pt idx="1424">
                  <c:v>14.243779750016984</c:v>
                </c:pt>
                <c:pt idx="1425">
                  <c:v>14.253780750004807</c:v>
                </c:pt>
                <c:pt idx="1426">
                  <c:v>14.263781749992631</c:v>
                </c:pt>
                <c:pt idx="1427">
                  <c:v>14.273781750001945</c:v>
                </c:pt>
                <c:pt idx="1428">
                  <c:v>14.283782749989768</c:v>
                </c:pt>
                <c:pt idx="1429">
                  <c:v>14.293782749999082</c:v>
                </c:pt>
                <c:pt idx="1430">
                  <c:v>14.303782750008395</c:v>
                </c:pt>
                <c:pt idx="1431">
                  <c:v>14.313783749996219</c:v>
                </c:pt>
                <c:pt idx="1432">
                  <c:v>14.323784750013147</c:v>
                </c:pt>
                <c:pt idx="1433">
                  <c:v>14.333784749993356</c:v>
                </c:pt>
                <c:pt idx="1434">
                  <c:v>14.343784750002669</c:v>
                </c:pt>
                <c:pt idx="1435">
                  <c:v>14.353785749990493</c:v>
                </c:pt>
                <c:pt idx="1436">
                  <c:v>14.363785749999806</c:v>
                </c:pt>
                <c:pt idx="1437">
                  <c:v>14.373786750016734</c:v>
                </c:pt>
                <c:pt idx="1438">
                  <c:v>14.383786749996943</c:v>
                </c:pt>
                <c:pt idx="1439">
                  <c:v>14.393787750013871</c:v>
                </c:pt>
                <c:pt idx="1440">
                  <c:v>14.403787749994081</c:v>
                </c:pt>
                <c:pt idx="1441">
                  <c:v>14.413788250007201</c:v>
                </c:pt>
                <c:pt idx="1442">
                  <c:v>14.423788250016514</c:v>
                </c:pt>
                <c:pt idx="1443">
                  <c:v>14.433789250004338</c:v>
                </c:pt>
                <c:pt idx="1444">
                  <c:v>14.443790249992162</c:v>
                </c:pt>
                <c:pt idx="1445">
                  <c:v>14.453790250001475</c:v>
                </c:pt>
                <c:pt idx="1446">
                  <c:v>14.463791250018403</c:v>
                </c:pt>
                <c:pt idx="1447">
                  <c:v>14.473791249998612</c:v>
                </c:pt>
                <c:pt idx="1448">
                  <c:v>14.48379225001554</c:v>
                </c:pt>
                <c:pt idx="1449">
                  <c:v>14.493792249995749</c:v>
                </c:pt>
                <c:pt idx="1450">
                  <c:v>14.503792250005063</c:v>
                </c:pt>
                <c:pt idx="1451">
                  <c:v>14.513793249992887</c:v>
                </c:pt>
                <c:pt idx="1452">
                  <c:v>14.523794250009814</c:v>
                </c:pt>
                <c:pt idx="1453">
                  <c:v>14.533794249990024</c:v>
                </c:pt>
                <c:pt idx="1454">
                  <c:v>14.543795250006951</c:v>
                </c:pt>
                <c:pt idx="1455">
                  <c:v>14.553795250016265</c:v>
                </c:pt>
                <c:pt idx="1456">
                  <c:v>14.563796250004089</c:v>
                </c:pt>
                <c:pt idx="1457">
                  <c:v>14.573796250013402</c:v>
                </c:pt>
                <c:pt idx="1458">
                  <c:v>14.583797250001226</c:v>
                </c:pt>
                <c:pt idx="1459">
                  <c:v>14.593797250010539</c:v>
                </c:pt>
                <c:pt idx="1460">
                  <c:v>14.603797249990748</c:v>
                </c:pt>
                <c:pt idx="1461">
                  <c:v>14.613798250007676</c:v>
                </c:pt>
                <c:pt idx="1462">
                  <c:v>14.6237992499955</c:v>
                </c:pt>
                <c:pt idx="1463">
                  <c:v>14.633799250004813</c:v>
                </c:pt>
                <c:pt idx="1464">
                  <c:v>14.643800249992637</c:v>
                </c:pt>
                <c:pt idx="1465">
                  <c:v>14.65380025000195</c:v>
                </c:pt>
                <c:pt idx="1466">
                  <c:v>14.663801249989774</c:v>
                </c:pt>
                <c:pt idx="1467">
                  <c:v>14.673801249999087</c:v>
                </c:pt>
                <c:pt idx="1468">
                  <c:v>14.683802250016015</c:v>
                </c:pt>
                <c:pt idx="1469">
                  <c:v>14.693802249996224</c:v>
                </c:pt>
                <c:pt idx="1470">
                  <c:v>14.703803250013152</c:v>
                </c:pt>
                <c:pt idx="1471">
                  <c:v>14.713803249993362</c:v>
                </c:pt>
                <c:pt idx="1472">
                  <c:v>14.723804250010289</c:v>
                </c:pt>
                <c:pt idx="1473">
                  <c:v>14.733804249990499</c:v>
                </c:pt>
                <c:pt idx="1474">
                  <c:v>14.743804249999812</c:v>
                </c:pt>
                <c:pt idx="1475">
                  <c:v>14.75380525001674</c:v>
                </c:pt>
                <c:pt idx="1476">
                  <c:v>14.763806250004563</c:v>
                </c:pt>
                <c:pt idx="1477">
                  <c:v>14.773806250013877</c:v>
                </c:pt>
                <c:pt idx="1478">
                  <c:v>14.783806249994086</c:v>
                </c:pt>
                <c:pt idx="1479">
                  <c:v>14.793807250011014</c:v>
                </c:pt>
                <c:pt idx="1480">
                  <c:v>14.803807249991223</c:v>
                </c:pt>
                <c:pt idx="1481">
                  <c:v>14.813808250008151</c:v>
                </c:pt>
                <c:pt idx="1482">
                  <c:v>14.823809249995975</c:v>
                </c:pt>
                <c:pt idx="1483">
                  <c:v>14.833809250005288</c:v>
                </c:pt>
                <c:pt idx="1484">
                  <c:v>14.843809250014601</c:v>
                </c:pt>
                <c:pt idx="1485">
                  <c:v>14.853810250002425</c:v>
                </c:pt>
                <c:pt idx="1486">
                  <c:v>14.863810250011738</c:v>
                </c:pt>
                <c:pt idx="1487">
                  <c:v>14.873811249999562</c:v>
                </c:pt>
                <c:pt idx="1488">
                  <c:v>14.88381225001649</c:v>
                </c:pt>
                <c:pt idx="1489">
                  <c:v>14.893812249996699</c:v>
                </c:pt>
                <c:pt idx="1490">
                  <c:v>14.903813250013627</c:v>
                </c:pt>
                <c:pt idx="1491">
                  <c:v>14.913813249993837</c:v>
                </c:pt>
                <c:pt idx="1492">
                  <c:v>14.923814250010764</c:v>
                </c:pt>
                <c:pt idx="1493">
                  <c:v>14.933814249990974</c:v>
                </c:pt>
                <c:pt idx="1494">
                  <c:v>14.943815250007901</c:v>
                </c:pt>
                <c:pt idx="1495">
                  <c:v>14.953815250017215</c:v>
                </c:pt>
                <c:pt idx="1496">
                  <c:v>14.963816250005038</c:v>
                </c:pt>
                <c:pt idx="1497">
                  <c:v>14.973816250014352</c:v>
                </c:pt>
                <c:pt idx="1498">
                  <c:v>14.983817250002176</c:v>
                </c:pt>
                <c:pt idx="1499">
                  <c:v>14.993817250011489</c:v>
                </c:pt>
                <c:pt idx="1500">
                  <c:v>15.003817249991698</c:v>
                </c:pt>
                <c:pt idx="1501">
                  <c:v>15.013818250008626</c:v>
                </c:pt>
                <c:pt idx="1502">
                  <c:v>15.02381924999645</c:v>
                </c:pt>
                <c:pt idx="1503">
                  <c:v>15.033819250005763</c:v>
                </c:pt>
                <c:pt idx="1504">
                  <c:v>15.043820249993587</c:v>
                </c:pt>
                <c:pt idx="1505">
                  <c:v>15.0538202500029</c:v>
                </c:pt>
                <c:pt idx="1506">
                  <c:v>15.063821249990724</c:v>
                </c:pt>
                <c:pt idx="1507">
                  <c:v>15.073821250000037</c:v>
                </c:pt>
                <c:pt idx="1508">
                  <c:v>15.083822250016965</c:v>
                </c:pt>
                <c:pt idx="1509">
                  <c:v>15.093822249997174</c:v>
                </c:pt>
                <c:pt idx="1510">
                  <c:v>15.103823250014102</c:v>
                </c:pt>
                <c:pt idx="1511">
                  <c:v>15.113823249994311</c:v>
                </c:pt>
                <c:pt idx="1512">
                  <c:v>15.123824250011239</c:v>
                </c:pt>
                <c:pt idx="1513">
                  <c:v>15.133824249991449</c:v>
                </c:pt>
                <c:pt idx="1514">
                  <c:v>15.143825250008376</c:v>
                </c:pt>
                <c:pt idx="1515">
                  <c:v>15.15382525001769</c:v>
                </c:pt>
                <c:pt idx="1516">
                  <c:v>15.163826250005513</c:v>
                </c:pt>
                <c:pt idx="1517">
                  <c:v>15.173826250014827</c:v>
                </c:pt>
                <c:pt idx="1518">
                  <c:v>15.183827250002651</c:v>
                </c:pt>
                <c:pt idx="1519">
                  <c:v>15.193827250011964</c:v>
                </c:pt>
                <c:pt idx="1520">
                  <c:v>15.203828249999788</c:v>
                </c:pt>
                <c:pt idx="1521">
                  <c:v>15.213828250009101</c:v>
                </c:pt>
                <c:pt idx="1522">
                  <c:v>15.223829249996925</c:v>
                </c:pt>
                <c:pt idx="1523">
                  <c:v>15.233829250006238</c:v>
                </c:pt>
                <c:pt idx="1524">
                  <c:v>15.243830249994062</c:v>
                </c:pt>
                <c:pt idx="1525">
                  <c:v>15.253830250003375</c:v>
                </c:pt>
                <c:pt idx="1526">
                  <c:v>15.263831249991199</c:v>
                </c:pt>
                <c:pt idx="1527">
                  <c:v>15.273831250000512</c:v>
                </c:pt>
                <c:pt idx="1528">
                  <c:v>15.28383225001744</c:v>
                </c:pt>
                <c:pt idx="1529">
                  <c:v>15.293832249997649</c:v>
                </c:pt>
                <c:pt idx="1530">
                  <c:v>15.303833250014577</c:v>
                </c:pt>
                <c:pt idx="1531">
                  <c:v>15.313833249994786</c:v>
                </c:pt>
                <c:pt idx="1532">
                  <c:v>15.323834250011714</c:v>
                </c:pt>
                <c:pt idx="1533">
                  <c:v>15.333834249991924</c:v>
                </c:pt>
                <c:pt idx="1534">
                  <c:v>15.343835250008851</c:v>
                </c:pt>
                <c:pt idx="1535">
                  <c:v>15.353835250018165</c:v>
                </c:pt>
                <c:pt idx="1536">
                  <c:v>15.363836250005988</c:v>
                </c:pt>
                <c:pt idx="1537">
                  <c:v>15.373836250015302</c:v>
                </c:pt>
                <c:pt idx="1538">
                  <c:v>15.383837250003126</c:v>
                </c:pt>
                <c:pt idx="1539">
                  <c:v>15.393837250012439</c:v>
                </c:pt>
                <c:pt idx="1540">
                  <c:v>15.403838250000263</c:v>
                </c:pt>
                <c:pt idx="1541">
                  <c:v>15.413838958338602</c:v>
                </c:pt>
                <c:pt idx="1542">
                  <c:v>15.423839958326425</c:v>
                </c:pt>
                <c:pt idx="1543">
                  <c:v>15.433839958335739</c:v>
                </c:pt>
                <c:pt idx="1544">
                  <c:v>15.443840958323563</c:v>
                </c:pt>
                <c:pt idx="1545">
                  <c:v>15.453840958332876</c:v>
                </c:pt>
                <c:pt idx="1546">
                  <c:v>15.463841958349803</c:v>
                </c:pt>
                <c:pt idx="1547">
                  <c:v>15.473841958330013</c:v>
                </c:pt>
                <c:pt idx="1548">
                  <c:v>15.483842958346941</c:v>
                </c:pt>
                <c:pt idx="1549">
                  <c:v>15.49384295832715</c:v>
                </c:pt>
                <c:pt idx="1550">
                  <c:v>15.503843958344078</c:v>
                </c:pt>
                <c:pt idx="1551">
                  <c:v>15.513843958324287</c:v>
                </c:pt>
                <c:pt idx="1552">
                  <c:v>15.523844958341215</c:v>
                </c:pt>
                <c:pt idx="1553">
                  <c:v>15.533844958350528</c:v>
                </c:pt>
                <c:pt idx="1554">
                  <c:v>15.543845958338352</c:v>
                </c:pt>
                <c:pt idx="1555">
                  <c:v>15.553845958347665</c:v>
                </c:pt>
                <c:pt idx="1556">
                  <c:v>15.563846958335489</c:v>
                </c:pt>
                <c:pt idx="1557">
                  <c:v>15.573846958344802</c:v>
                </c:pt>
                <c:pt idx="1558">
                  <c:v>15.583847958332626</c:v>
                </c:pt>
                <c:pt idx="1559">
                  <c:v>15.593847958341939</c:v>
                </c:pt>
                <c:pt idx="1560">
                  <c:v>15.603848958329763</c:v>
                </c:pt>
                <c:pt idx="1561">
                  <c:v>15.613848958339076</c:v>
                </c:pt>
                <c:pt idx="1562">
                  <c:v>15.6238499583269</c:v>
                </c:pt>
                <c:pt idx="1563">
                  <c:v>15.633849958336214</c:v>
                </c:pt>
                <c:pt idx="1564">
                  <c:v>15.643850958324037</c:v>
                </c:pt>
                <c:pt idx="1565">
                  <c:v>15.653850958333351</c:v>
                </c:pt>
                <c:pt idx="1566">
                  <c:v>15.663851958350278</c:v>
                </c:pt>
                <c:pt idx="1567">
                  <c:v>15.673851958330488</c:v>
                </c:pt>
                <c:pt idx="1568">
                  <c:v>15.683852958347416</c:v>
                </c:pt>
                <c:pt idx="1569">
                  <c:v>15.693852958327625</c:v>
                </c:pt>
                <c:pt idx="1570">
                  <c:v>15.703853958344553</c:v>
                </c:pt>
                <c:pt idx="1571">
                  <c:v>15.713853958324762</c:v>
                </c:pt>
                <c:pt idx="1572">
                  <c:v>15.72385495834169</c:v>
                </c:pt>
                <c:pt idx="1573">
                  <c:v>15.733854958351003</c:v>
                </c:pt>
                <c:pt idx="1574">
                  <c:v>15.743855958338827</c:v>
                </c:pt>
                <c:pt idx="1575">
                  <c:v>15.75385595834814</c:v>
                </c:pt>
                <c:pt idx="1576">
                  <c:v>15.763856958335964</c:v>
                </c:pt>
                <c:pt idx="1577">
                  <c:v>15.773856958345277</c:v>
                </c:pt>
                <c:pt idx="1578">
                  <c:v>15.783857958333101</c:v>
                </c:pt>
                <c:pt idx="1579">
                  <c:v>15.793857958342414</c:v>
                </c:pt>
                <c:pt idx="1580">
                  <c:v>15.803858958330238</c:v>
                </c:pt>
                <c:pt idx="1581">
                  <c:v>15.813858958339551</c:v>
                </c:pt>
                <c:pt idx="1582">
                  <c:v>15.823859958327375</c:v>
                </c:pt>
                <c:pt idx="1583">
                  <c:v>15.833859958336689</c:v>
                </c:pt>
                <c:pt idx="1584">
                  <c:v>15.843860958324512</c:v>
                </c:pt>
                <c:pt idx="1585">
                  <c:v>15.853860958333826</c:v>
                </c:pt>
                <c:pt idx="1586">
                  <c:v>15.863861958350753</c:v>
                </c:pt>
                <c:pt idx="1587">
                  <c:v>15.873861958330963</c:v>
                </c:pt>
                <c:pt idx="1588">
                  <c:v>15.883862958347891</c:v>
                </c:pt>
                <c:pt idx="1589">
                  <c:v>15.8938629583281</c:v>
                </c:pt>
                <c:pt idx="1590">
                  <c:v>15.903863958345028</c:v>
                </c:pt>
                <c:pt idx="1591">
                  <c:v>15.913863958325237</c:v>
                </c:pt>
                <c:pt idx="1592">
                  <c:v>15.923864958342165</c:v>
                </c:pt>
                <c:pt idx="1593">
                  <c:v>15.933864958351478</c:v>
                </c:pt>
                <c:pt idx="1594">
                  <c:v>15.943865958339302</c:v>
                </c:pt>
                <c:pt idx="1595">
                  <c:v>15.953865958348615</c:v>
                </c:pt>
                <c:pt idx="1596">
                  <c:v>15.963866958336439</c:v>
                </c:pt>
                <c:pt idx="1597">
                  <c:v>15.973866958345752</c:v>
                </c:pt>
                <c:pt idx="1598">
                  <c:v>15.983867958333576</c:v>
                </c:pt>
                <c:pt idx="1599">
                  <c:v>15.993867958342889</c:v>
                </c:pt>
                <c:pt idx="1600">
                  <c:v>16.003868958330713</c:v>
                </c:pt>
                <c:pt idx="1601">
                  <c:v>16.013868958340026</c:v>
                </c:pt>
                <c:pt idx="1602">
                  <c:v>16.02386995832785</c:v>
                </c:pt>
                <c:pt idx="1603">
                  <c:v>16.033869958337164</c:v>
                </c:pt>
                <c:pt idx="1604">
                  <c:v>16.043870958324987</c:v>
                </c:pt>
                <c:pt idx="1605">
                  <c:v>16.053870958334301</c:v>
                </c:pt>
                <c:pt idx="1606">
                  <c:v>16.063871958351228</c:v>
                </c:pt>
                <c:pt idx="1607">
                  <c:v>16.073871958331438</c:v>
                </c:pt>
                <c:pt idx="1608">
                  <c:v>16.083872958348366</c:v>
                </c:pt>
                <c:pt idx="1609">
                  <c:v>16.093872958328575</c:v>
                </c:pt>
                <c:pt idx="1610">
                  <c:v>16.103873958345503</c:v>
                </c:pt>
                <c:pt idx="1611">
                  <c:v>16.113873958325712</c:v>
                </c:pt>
                <c:pt idx="1612">
                  <c:v>16.12387495834264</c:v>
                </c:pt>
                <c:pt idx="1613">
                  <c:v>16.133874958351953</c:v>
                </c:pt>
                <c:pt idx="1614">
                  <c:v>16.143875958339777</c:v>
                </c:pt>
                <c:pt idx="1615">
                  <c:v>16.15387595834909</c:v>
                </c:pt>
                <c:pt idx="1616">
                  <c:v>16.163876958336914</c:v>
                </c:pt>
                <c:pt idx="1617">
                  <c:v>16.173876958346227</c:v>
                </c:pt>
                <c:pt idx="1618">
                  <c:v>16.183877958334051</c:v>
                </c:pt>
                <c:pt idx="1619">
                  <c:v>16.193877958343364</c:v>
                </c:pt>
                <c:pt idx="1620">
                  <c:v>16.203878958331188</c:v>
                </c:pt>
                <c:pt idx="1621">
                  <c:v>16.213878958340501</c:v>
                </c:pt>
                <c:pt idx="1622">
                  <c:v>16.223879958328325</c:v>
                </c:pt>
                <c:pt idx="1623">
                  <c:v>16.233879958337639</c:v>
                </c:pt>
                <c:pt idx="1624">
                  <c:v>16.243880958325462</c:v>
                </c:pt>
                <c:pt idx="1625">
                  <c:v>16.253880958334776</c:v>
                </c:pt>
                <c:pt idx="1626">
                  <c:v>16.263881958351703</c:v>
                </c:pt>
                <c:pt idx="1627">
                  <c:v>16.273881958331913</c:v>
                </c:pt>
                <c:pt idx="1628">
                  <c:v>16.28388295834884</c:v>
                </c:pt>
                <c:pt idx="1629">
                  <c:v>16.29388295832905</c:v>
                </c:pt>
                <c:pt idx="1630">
                  <c:v>16.303883958345978</c:v>
                </c:pt>
                <c:pt idx="1631">
                  <c:v>16.313883958326187</c:v>
                </c:pt>
                <c:pt idx="1632">
                  <c:v>16.323884958343115</c:v>
                </c:pt>
                <c:pt idx="1633">
                  <c:v>16.333884958323324</c:v>
                </c:pt>
                <c:pt idx="1634">
                  <c:v>16.343885958340252</c:v>
                </c:pt>
                <c:pt idx="1635">
                  <c:v>16.353885958349565</c:v>
                </c:pt>
                <c:pt idx="1636">
                  <c:v>16.363886958337389</c:v>
                </c:pt>
                <c:pt idx="1637">
                  <c:v>16.373886958346702</c:v>
                </c:pt>
                <c:pt idx="1638">
                  <c:v>16.383887958334526</c:v>
                </c:pt>
                <c:pt idx="1639">
                  <c:v>16.393887958343839</c:v>
                </c:pt>
                <c:pt idx="1640">
                  <c:v>16.403888958331663</c:v>
                </c:pt>
                <c:pt idx="1641">
                  <c:v>16.413889333343832</c:v>
                </c:pt>
                <c:pt idx="1642">
                  <c:v>16.423890333331656</c:v>
                </c:pt>
                <c:pt idx="1643">
                  <c:v>16.433890333340969</c:v>
                </c:pt>
                <c:pt idx="1644">
                  <c:v>16.443891333328793</c:v>
                </c:pt>
                <c:pt idx="1645">
                  <c:v>16.453891333338106</c:v>
                </c:pt>
                <c:pt idx="1646">
                  <c:v>16.46389233332593</c:v>
                </c:pt>
                <c:pt idx="1647">
                  <c:v>16.473892333335243</c:v>
                </c:pt>
                <c:pt idx="1648">
                  <c:v>16.483893333323067</c:v>
                </c:pt>
                <c:pt idx="1649">
                  <c:v>16.49389333333238</c:v>
                </c:pt>
                <c:pt idx="1650">
                  <c:v>16.503894333349308</c:v>
                </c:pt>
                <c:pt idx="1651">
                  <c:v>16.513894333329517</c:v>
                </c:pt>
                <c:pt idx="1652">
                  <c:v>16.523895333346445</c:v>
                </c:pt>
                <c:pt idx="1653">
                  <c:v>16.533895333326655</c:v>
                </c:pt>
                <c:pt idx="1654">
                  <c:v>16.543896333343582</c:v>
                </c:pt>
                <c:pt idx="1655">
                  <c:v>16.553896333323792</c:v>
                </c:pt>
                <c:pt idx="1656">
                  <c:v>16.563897333340719</c:v>
                </c:pt>
                <c:pt idx="1657">
                  <c:v>16.573897333350033</c:v>
                </c:pt>
                <c:pt idx="1658">
                  <c:v>16.583898333337856</c:v>
                </c:pt>
                <c:pt idx="1659">
                  <c:v>16.59389833334717</c:v>
                </c:pt>
                <c:pt idx="1660">
                  <c:v>16.603899333334994</c:v>
                </c:pt>
                <c:pt idx="1661">
                  <c:v>16.613899333344307</c:v>
                </c:pt>
                <c:pt idx="1662">
                  <c:v>16.623900333332131</c:v>
                </c:pt>
                <c:pt idx="1663">
                  <c:v>16.633900333341444</c:v>
                </c:pt>
                <c:pt idx="1664">
                  <c:v>16.643901333329268</c:v>
                </c:pt>
                <c:pt idx="1665">
                  <c:v>16.653901333338581</c:v>
                </c:pt>
                <c:pt idx="1666">
                  <c:v>16.663902333326405</c:v>
                </c:pt>
                <c:pt idx="1667">
                  <c:v>16.673902333335718</c:v>
                </c:pt>
                <c:pt idx="1668">
                  <c:v>16.683903333323542</c:v>
                </c:pt>
                <c:pt idx="1669">
                  <c:v>16.693903333332855</c:v>
                </c:pt>
                <c:pt idx="1670">
                  <c:v>16.703904333349783</c:v>
                </c:pt>
                <c:pt idx="1671">
                  <c:v>16.713904333329992</c:v>
                </c:pt>
                <c:pt idx="1672">
                  <c:v>16.72390533334692</c:v>
                </c:pt>
                <c:pt idx="1673">
                  <c:v>16.733905333327129</c:v>
                </c:pt>
                <c:pt idx="1674">
                  <c:v>16.743906333344057</c:v>
                </c:pt>
                <c:pt idx="1675">
                  <c:v>16.753906333324267</c:v>
                </c:pt>
                <c:pt idx="1676">
                  <c:v>16.763907333341194</c:v>
                </c:pt>
                <c:pt idx="1677">
                  <c:v>16.773907333350508</c:v>
                </c:pt>
                <c:pt idx="1678">
                  <c:v>16.783908333338331</c:v>
                </c:pt>
                <c:pt idx="1679">
                  <c:v>16.793908333347645</c:v>
                </c:pt>
                <c:pt idx="1680">
                  <c:v>16.803909333335469</c:v>
                </c:pt>
                <c:pt idx="1681">
                  <c:v>16.813909333344782</c:v>
                </c:pt>
                <c:pt idx="1682">
                  <c:v>16.823910333332606</c:v>
                </c:pt>
                <c:pt idx="1683">
                  <c:v>16.833910333341919</c:v>
                </c:pt>
                <c:pt idx="1684">
                  <c:v>16.843911333329743</c:v>
                </c:pt>
                <c:pt idx="1685">
                  <c:v>16.853911333339056</c:v>
                </c:pt>
                <c:pt idx="1686">
                  <c:v>16.86391233332688</c:v>
                </c:pt>
                <c:pt idx="1687">
                  <c:v>16.873912333336193</c:v>
                </c:pt>
                <c:pt idx="1688">
                  <c:v>16.883913333324017</c:v>
                </c:pt>
                <c:pt idx="1689">
                  <c:v>16.89391333333333</c:v>
                </c:pt>
                <c:pt idx="1690">
                  <c:v>16.903914333350258</c:v>
                </c:pt>
                <c:pt idx="1691">
                  <c:v>16.913914333330467</c:v>
                </c:pt>
                <c:pt idx="1692">
                  <c:v>16.923915333347395</c:v>
                </c:pt>
                <c:pt idx="1693">
                  <c:v>16.933915333327604</c:v>
                </c:pt>
                <c:pt idx="1694">
                  <c:v>16.943916333344532</c:v>
                </c:pt>
                <c:pt idx="1695">
                  <c:v>16.953916333324742</c:v>
                </c:pt>
                <c:pt idx="1696">
                  <c:v>16.963917333341669</c:v>
                </c:pt>
                <c:pt idx="1697">
                  <c:v>16.973917333350983</c:v>
                </c:pt>
                <c:pt idx="1698">
                  <c:v>16.983918333338806</c:v>
                </c:pt>
                <c:pt idx="1699">
                  <c:v>16.99391833334812</c:v>
                </c:pt>
                <c:pt idx="1700">
                  <c:v>17.003919333335944</c:v>
                </c:pt>
                <c:pt idx="1701">
                  <c:v>17.013919333345257</c:v>
                </c:pt>
                <c:pt idx="1702">
                  <c:v>17.023920333333081</c:v>
                </c:pt>
                <c:pt idx="1703">
                  <c:v>17.033920333342394</c:v>
                </c:pt>
                <c:pt idx="1704">
                  <c:v>17.043921333330218</c:v>
                </c:pt>
                <c:pt idx="1705">
                  <c:v>17.053921333339531</c:v>
                </c:pt>
                <c:pt idx="1706">
                  <c:v>17.063922333327355</c:v>
                </c:pt>
                <c:pt idx="1707">
                  <c:v>17.073922333336668</c:v>
                </c:pt>
                <c:pt idx="1708">
                  <c:v>17.083923333324492</c:v>
                </c:pt>
                <c:pt idx="1709">
                  <c:v>17.093923333333805</c:v>
                </c:pt>
                <c:pt idx="1710">
                  <c:v>17.103924333350733</c:v>
                </c:pt>
                <c:pt idx="1711">
                  <c:v>17.113924333330942</c:v>
                </c:pt>
                <c:pt idx="1712">
                  <c:v>17.12392533334787</c:v>
                </c:pt>
                <c:pt idx="1713">
                  <c:v>17.133925333328079</c:v>
                </c:pt>
                <c:pt idx="1714">
                  <c:v>17.143926333345007</c:v>
                </c:pt>
                <c:pt idx="1715">
                  <c:v>17.153926333325217</c:v>
                </c:pt>
                <c:pt idx="1716">
                  <c:v>17.163927333342144</c:v>
                </c:pt>
                <c:pt idx="1717">
                  <c:v>17.173927333351457</c:v>
                </c:pt>
                <c:pt idx="1718">
                  <c:v>17.183928333339281</c:v>
                </c:pt>
                <c:pt idx="1719">
                  <c:v>17.193928333348595</c:v>
                </c:pt>
                <c:pt idx="1720">
                  <c:v>17.203929333336418</c:v>
                </c:pt>
                <c:pt idx="1721">
                  <c:v>17.213929333345732</c:v>
                </c:pt>
                <c:pt idx="1722">
                  <c:v>17.223930333333556</c:v>
                </c:pt>
                <c:pt idx="1723">
                  <c:v>17.233930333342869</c:v>
                </c:pt>
                <c:pt idx="1724">
                  <c:v>17.243931333330693</c:v>
                </c:pt>
                <c:pt idx="1725">
                  <c:v>17.253931333340006</c:v>
                </c:pt>
                <c:pt idx="1726">
                  <c:v>17.26393233332783</c:v>
                </c:pt>
                <c:pt idx="1727">
                  <c:v>17.273932333337143</c:v>
                </c:pt>
                <c:pt idx="1728">
                  <c:v>17.283933333324967</c:v>
                </c:pt>
                <c:pt idx="1729">
                  <c:v>17.29393333333428</c:v>
                </c:pt>
                <c:pt idx="1730">
                  <c:v>17.303934333351208</c:v>
                </c:pt>
                <c:pt idx="1731">
                  <c:v>17.313934333331417</c:v>
                </c:pt>
                <c:pt idx="1732">
                  <c:v>17.323935333348345</c:v>
                </c:pt>
                <c:pt idx="1733">
                  <c:v>17.333935333328554</c:v>
                </c:pt>
                <c:pt idx="1734">
                  <c:v>17.343936333345482</c:v>
                </c:pt>
                <c:pt idx="1735">
                  <c:v>17.353936333325692</c:v>
                </c:pt>
                <c:pt idx="1736">
                  <c:v>17.363937333342619</c:v>
                </c:pt>
                <c:pt idx="1737">
                  <c:v>17.373937333351932</c:v>
                </c:pt>
                <c:pt idx="1738">
                  <c:v>17.383938333339756</c:v>
                </c:pt>
                <c:pt idx="1739">
                  <c:v>17.39393833334907</c:v>
                </c:pt>
                <c:pt idx="1740">
                  <c:v>17.403939333336893</c:v>
                </c:pt>
                <c:pt idx="1741">
                  <c:v>17.413939333346207</c:v>
                </c:pt>
                <c:pt idx="1742">
                  <c:v>17.423939375003101</c:v>
                </c:pt>
                <c:pt idx="1743">
                  <c:v>17.433939375012415</c:v>
                </c:pt>
                <c:pt idx="1744">
                  <c:v>17.443940375000238</c:v>
                </c:pt>
                <c:pt idx="1745">
                  <c:v>17.453940375009552</c:v>
                </c:pt>
                <c:pt idx="1746">
                  <c:v>17.463941374997376</c:v>
                </c:pt>
                <c:pt idx="1747">
                  <c:v>17.473941375006689</c:v>
                </c:pt>
                <c:pt idx="1748">
                  <c:v>17.483942374994513</c:v>
                </c:pt>
                <c:pt idx="1749">
                  <c:v>17.493942375003826</c:v>
                </c:pt>
                <c:pt idx="1750">
                  <c:v>17.50394337499165</c:v>
                </c:pt>
                <c:pt idx="1751">
                  <c:v>17.513943375000963</c:v>
                </c:pt>
                <c:pt idx="1752">
                  <c:v>17.523944375017891</c:v>
                </c:pt>
                <c:pt idx="1753">
                  <c:v>17.5339443749981</c:v>
                </c:pt>
                <c:pt idx="1754">
                  <c:v>17.543945375015028</c:v>
                </c:pt>
                <c:pt idx="1755">
                  <c:v>17.553945374995237</c:v>
                </c:pt>
                <c:pt idx="1756">
                  <c:v>17.563946375012165</c:v>
                </c:pt>
                <c:pt idx="1757">
                  <c:v>17.573946374992374</c:v>
                </c:pt>
                <c:pt idx="1758">
                  <c:v>17.583947375009302</c:v>
                </c:pt>
                <c:pt idx="1759">
                  <c:v>17.593947375018615</c:v>
                </c:pt>
                <c:pt idx="1760">
                  <c:v>17.603948375006439</c:v>
                </c:pt>
                <c:pt idx="1761">
                  <c:v>17.613948375015752</c:v>
                </c:pt>
                <c:pt idx="1762">
                  <c:v>17.623949375003576</c:v>
                </c:pt>
                <c:pt idx="1763">
                  <c:v>17.63394937501289</c:v>
                </c:pt>
                <c:pt idx="1764">
                  <c:v>17.643950375000713</c:v>
                </c:pt>
                <c:pt idx="1765">
                  <c:v>17.653950375010027</c:v>
                </c:pt>
                <c:pt idx="1766">
                  <c:v>17.663951374997851</c:v>
                </c:pt>
                <c:pt idx="1767">
                  <c:v>17.673951375007164</c:v>
                </c:pt>
                <c:pt idx="1768">
                  <c:v>17.683952374994988</c:v>
                </c:pt>
                <c:pt idx="1769">
                  <c:v>17.693952375004301</c:v>
                </c:pt>
                <c:pt idx="1770">
                  <c:v>17.703953374992125</c:v>
                </c:pt>
                <c:pt idx="1771">
                  <c:v>17.713953375001438</c:v>
                </c:pt>
                <c:pt idx="1772">
                  <c:v>17.723954375018366</c:v>
                </c:pt>
                <c:pt idx="1773">
                  <c:v>17.733954374998575</c:v>
                </c:pt>
                <c:pt idx="1774">
                  <c:v>17.743955375015503</c:v>
                </c:pt>
                <c:pt idx="1775">
                  <c:v>17.753955374995712</c:v>
                </c:pt>
                <c:pt idx="1776">
                  <c:v>17.76395637501264</c:v>
                </c:pt>
                <c:pt idx="1777">
                  <c:v>17.773956374992849</c:v>
                </c:pt>
                <c:pt idx="1778">
                  <c:v>17.783957375009777</c:v>
                </c:pt>
                <c:pt idx="1779">
                  <c:v>17.793957374989986</c:v>
                </c:pt>
                <c:pt idx="1780">
                  <c:v>17.803958375006914</c:v>
                </c:pt>
                <c:pt idx="1781">
                  <c:v>17.813958375016227</c:v>
                </c:pt>
                <c:pt idx="1782">
                  <c:v>17.823959375004051</c:v>
                </c:pt>
                <c:pt idx="1783">
                  <c:v>17.833959375013364</c:v>
                </c:pt>
                <c:pt idx="1784">
                  <c:v>17.843960375001188</c:v>
                </c:pt>
                <c:pt idx="1785">
                  <c:v>17.853960375010502</c:v>
                </c:pt>
                <c:pt idx="1786">
                  <c:v>17.863961374998325</c:v>
                </c:pt>
                <c:pt idx="1787">
                  <c:v>17.873961375007639</c:v>
                </c:pt>
                <c:pt idx="1788">
                  <c:v>17.883962374995463</c:v>
                </c:pt>
                <c:pt idx="1789">
                  <c:v>17.893962375004776</c:v>
                </c:pt>
                <c:pt idx="1790">
                  <c:v>17.9039633749926</c:v>
                </c:pt>
                <c:pt idx="1791">
                  <c:v>17.913963375001913</c:v>
                </c:pt>
                <c:pt idx="1792">
                  <c:v>17.923964374989737</c:v>
                </c:pt>
                <c:pt idx="1793">
                  <c:v>17.933965375006665</c:v>
                </c:pt>
                <c:pt idx="1794">
                  <c:v>17.943965375015978</c:v>
                </c:pt>
                <c:pt idx="1795">
                  <c:v>17.953965374996187</c:v>
                </c:pt>
                <c:pt idx="1796">
                  <c:v>17.963966375013115</c:v>
                </c:pt>
                <c:pt idx="1797">
                  <c:v>17.973967375000939</c:v>
                </c:pt>
                <c:pt idx="1798">
                  <c:v>17.983967375010252</c:v>
                </c:pt>
                <c:pt idx="1799">
                  <c:v>17.993967374990461</c:v>
                </c:pt>
                <c:pt idx="1800">
                  <c:v>18.003968375007389</c:v>
                </c:pt>
                <c:pt idx="1801">
                  <c:v>18.013968375016702</c:v>
                </c:pt>
                <c:pt idx="1802">
                  <c:v>18.023969375004526</c:v>
                </c:pt>
                <c:pt idx="1803">
                  <c:v>18.033969375013839</c:v>
                </c:pt>
                <c:pt idx="1804">
                  <c:v>18.043970375001663</c:v>
                </c:pt>
                <c:pt idx="1805">
                  <c:v>18.053971375018591</c:v>
                </c:pt>
                <c:pt idx="1806">
                  <c:v>18.0639713749988</c:v>
                </c:pt>
                <c:pt idx="1807">
                  <c:v>18.073972375015728</c:v>
                </c:pt>
                <c:pt idx="1808">
                  <c:v>18.083972374995938</c:v>
                </c:pt>
                <c:pt idx="1809">
                  <c:v>18.093973375012865</c:v>
                </c:pt>
                <c:pt idx="1810">
                  <c:v>18.103973374993075</c:v>
                </c:pt>
                <c:pt idx="1811">
                  <c:v>18.113974375010002</c:v>
                </c:pt>
                <c:pt idx="1812">
                  <c:v>18.123974374990212</c:v>
                </c:pt>
                <c:pt idx="1813">
                  <c:v>18.13397537500714</c:v>
                </c:pt>
                <c:pt idx="1814">
                  <c:v>18.143975375016453</c:v>
                </c:pt>
                <c:pt idx="1815">
                  <c:v>18.153976375004277</c:v>
                </c:pt>
                <c:pt idx="1816">
                  <c:v>18.16397637501359</c:v>
                </c:pt>
                <c:pt idx="1817">
                  <c:v>18.173977375001414</c:v>
                </c:pt>
                <c:pt idx="1818">
                  <c:v>18.183977375010727</c:v>
                </c:pt>
                <c:pt idx="1819">
                  <c:v>18.193978374998551</c:v>
                </c:pt>
                <c:pt idx="1820">
                  <c:v>18.203978375007864</c:v>
                </c:pt>
                <c:pt idx="1821">
                  <c:v>18.213979374995688</c:v>
                </c:pt>
                <c:pt idx="1822">
                  <c:v>18.223979375005001</c:v>
                </c:pt>
                <c:pt idx="1823">
                  <c:v>18.233980374992825</c:v>
                </c:pt>
                <c:pt idx="1824">
                  <c:v>18.243980375002138</c:v>
                </c:pt>
                <c:pt idx="1825">
                  <c:v>18.253981374989962</c:v>
                </c:pt>
                <c:pt idx="1826">
                  <c:v>18.263981374999275</c:v>
                </c:pt>
                <c:pt idx="1827">
                  <c:v>18.273982375016203</c:v>
                </c:pt>
                <c:pt idx="1828">
                  <c:v>18.283982374996413</c:v>
                </c:pt>
                <c:pt idx="1829">
                  <c:v>18.29398337501334</c:v>
                </c:pt>
                <c:pt idx="1830">
                  <c:v>18.30398337499355</c:v>
                </c:pt>
                <c:pt idx="1831">
                  <c:v>18.313984375010477</c:v>
                </c:pt>
                <c:pt idx="1832">
                  <c:v>18.323984374990687</c:v>
                </c:pt>
                <c:pt idx="1833">
                  <c:v>18.333985375007614</c:v>
                </c:pt>
                <c:pt idx="1834">
                  <c:v>18.343985375016928</c:v>
                </c:pt>
                <c:pt idx="1835">
                  <c:v>18.353986375004752</c:v>
                </c:pt>
                <c:pt idx="1836">
                  <c:v>18.363986375014065</c:v>
                </c:pt>
                <c:pt idx="1837">
                  <c:v>18.373987375001889</c:v>
                </c:pt>
                <c:pt idx="1838">
                  <c:v>18.383987375011202</c:v>
                </c:pt>
                <c:pt idx="1839">
                  <c:v>18.393988374999026</c:v>
                </c:pt>
                <c:pt idx="1840">
                  <c:v>18.403988375008339</c:v>
                </c:pt>
                <c:pt idx="1841">
                  <c:v>18.413989374996163</c:v>
                </c:pt>
                <c:pt idx="1842">
                  <c:v>18.423989458329743</c:v>
                </c:pt>
                <c:pt idx="1843">
                  <c:v>18.43399045834667</c:v>
                </c:pt>
                <c:pt idx="1844">
                  <c:v>18.44399045832688</c:v>
                </c:pt>
                <c:pt idx="1845">
                  <c:v>18.453991458343808</c:v>
                </c:pt>
                <c:pt idx="1846">
                  <c:v>18.463991458324017</c:v>
                </c:pt>
                <c:pt idx="1847">
                  <c:v>18.473992458340945</c:v>
                </c:pt>
                <c:pt idx="1848">
                  <c:v>18.483992458350258</c:v>
                </c:pt>
                <c:pt idx="1849">
                  <c:v>18.493993458338082</c:v>
                </c:pt>
                <c:pt idx="1850">
                  <c:v>18.503993458347395</c:v>
                </c:pt>
                <c:pt idx="1851">
                  <c:v>18.513994458335219</c:v>
                </c:pt>
                <c:pt idx="1852">
                  <c:v>18.523994458344532</c:v>
                </c:pt>
                <c:pt idx="1853">
                  <c:v>18.533995458332356</c:v>
                </c:pt>
                <c:pt idx="1854">
                  <c:v>18.543995458341669</c:v>
                </c:pt>
                <c:pt idx="1855">
                  <c:v>18.553996458329493</c:v>
                </c:pt>
                <c:pt idx="1856">
                  <c:v>18.563996458338806</c:v>
                </c:pt>
                <c:pt idx="1857">
                  <c:v>18.57399745832663</c:v>
                </c:pt>
                <c:pt idx="1858">
                  <c:v>18.583997458335944</c:v>
                </c:pt>
                <c:pt idx="1859">
                  <c:v>18.593998458323767</c:v>
                </c:pt>
                <c:pt idx="1860">
                  <c:v>18.603998458333081</c:v>
                </c:pt>
                <c:pt idx="1861">
                  <c:v>18.613999458350008</c:v>
                </c:pt>
                <c:pt idx="1862">
                  <c:v>18.623999458330218</c:v>
                </c:pt>
                <c:pt idx="1863">
                  <c:v>18.634000458347145</c:v>
                </c:pt>
                <c:pt idx="1864">
                  <c:v>18.644000458327355</c:v>
                </c:pt>
                <c:pt idx="1865">
                  <c:v>18.654001458344283</c:v>
                </c:pt>
                <c:pt idx="1866">
                  <c:v>18.664001458324492</c:v>
                </c:pt>
                <c:pt idx="1867">
                  <c:v>18.67400245834142</c:v>
                </c:pt>
                <c:pt idx="1868">
                  <c:v>18.684002458350733</c:v>
                </c:pt>
                <c:pt idx="1869">
                  <c:v>18.694003458338557</c:v>
                </c:pt>
                <c:pt idx="1870">
                  <c:v>18.70400345834787</c:v>
                </c:pt>
                <c:pt idx="1871">
                  <c:v>18.714004458335694</c:v>
                </c:pt>
                <c:pt idx="1872">
                  <c:v>18.724004458345007</c:v>
                </c:pt>
                <c:pt idx="1873">
                  <c:v>18.734005458332831</c:v>
                </c:pt>
                <c:pt idx="1874">
                  <c:v>18.744005458342144</c:v>
                </c:pt>
                <c:pt idx="1875">
                  <c:v>18.754006458329968</c:v>
                </c:pt>
                <c:pt idx="1876">
                  <c:v>18.764006458339281</c:v>
                </c:pt>
                <c:pt idx="1877">
                  <c:v>18.774007458327105</c:v>
                </c:pt>
                <c:pt idx="1878">
                  <c:v>18.784007458336418</c:v>
                </c:pt>
                <c:pt idx="1879">
                  <c:v>18.794008458324242</c:v>
                </c:pt>
                <c:pt idx="1880">
                  <c:v>18.804008458333556</c:v>
                </c:pt>
                <c:pt idx="1881">
                  <c:v>18.814009458350483</c:v>
                </c:pt>
                <c:pt idx="1882">
                  <c:v>18.824009458330693</c:v>
                </c:pt>
                <c:pt idx="1883">
                  <c:v>18.83401045834762</c:v>
                </c:pt>
                <c:pt idx="1884">
                  <c:v>18.84401045832783</c:v>
                </c:pt>
                <c:pt idx="1885">
                  <c:v>18.854011458344758</c:v>
                </c:pt>
                <c:pt idx="1886">
                  <c:v>18.864011458324967</c:v>
                </c:pt>
                <c:pt idx="1887">
                  <c:v>18.874012458341895</c:v>
                </c:pt>
                <c:pt idx="1888">
                  <c:v>18.884012458351208</c:v>
                </c:pt>
                <c:pt idx="1889">
                  <c:v>18.894013458339032</c:v>
                </c:pt>
                <c:pt idx="1890">
                  <c:v>18.904013458348345</c:v>
                </c:pt>
                <c:pt idx="1891">
                  <c:v>18.914014458336169</c:v>
                </c:pt>
                <c:pt idx="1892">
                  <c:v>18.924014458345482</c:v>
                </c:pt>
                <c:pt idx="1893">
                  <c:v>18.934015458333306</c:v>
                </c:pt>
                <c:pt idx="1894">
                  <c:v>18.944015458342619</c:v>
                </c:pt>
                <c:pt idx="1895">
                  <c:v>18.954016458330443</c:v>
                </c:pt>
                <c:pt idx="1896">
                  <c:v>18.964016458339756</c:v>
                </c:pt>
                <c:pt idx="1897">
                  <c:v>18.97401745832758</c:v>
                </c:pt>
                <c:pt idx="1898">
                  <c:v>18.984017458336893</c:v>
                </c:pt>
                <c:pt idx="1899">
                  <c:v>18.994018458324717</c:v>
                </c:pt>
                <c:pt idx="1900">
                  <c:v>19.004018458334031</c:v>
                </c:pt>
                <c:pt idx="1901">
                  <c:v>19.014019458350958</c:v>
                </c:pt>
                <c:pt idx="1902">
                  <c:v>19.024019458331168</c:v>
                </c:pt>
                <c:pt idx="1903">
                  <c:v>19.034020458348095</c:v>
                </c:pt>
                <c:pt idx="1904">
                  <c:v>19.044020458328305</c:v>
                </c:pt>
                <c:pt idx="1905">
                  <c:v>19.054021458345233</c:v>
                </c:pt>
                <c:pt idx="1906">
                  <c:v>19.064021458325442</c:v>
                </c:pt>
                <c:pt idx="1907">
                  <c:v>19.07402245834237</c:v>
                </c:pt>
                <c:pt idx="1908">
                  <c:v>19.084022458351683</c:v>
                </c:pt>
                <c:pt idx="1909">
                  <c:v>19.094023458339507</c:v>
                </c:pt>
                <c:pt idx="1910">
                  <c:v>19.10402345834882</c:v>
                </c:pt>
                <c:pt idx="1911">
                  <c:v>19.114024458336644</c:v>
                </c:pt>
                <c:pt idx="1912">
                  <c:v>19.124024458345957</c:v>
                </c:pt>
                <c:pt idx="1913">
                  <c:v>19.134025458333781</c:v>
                </c:pt>
                <c:pt idx="1914">
                  <c:v>19.144025458343094</c:v>
                </c:pt>
                <c:pt idx="1915">
                  <c:v>19.154026458330918</c:v>
                </c:pt>
                <c:pt idx="1916">
                  <c:v>19.164026458340231</c:v>
                </c:pt>
                <c:pt idx="1917">
                  <c:v>19.174027458328055</c:v>
                </c:pt>
                <c:pt idx="1918">
                  <c:v>19.184027458337368</c:v>
                </c:pt>
                <c:pt idx="1919">
                  <c:v>19.194028458325192</c:v>
                </c:pt>
                <c:pt idx="1920">
                  <c:v>19.204028458334506</c:v>
                </c:pt>
                <c:pt idx="1921">
                  <c:v>19.214029458351433</c:v>
                </c:pt>
                <c:pt idx="1922">
                  <c:v>19.224029458331643</c:v>
                </c:pt>
                <c:pt idx="1923">
                  <c:v>19.23403045834857</c:v>
                </c:pt>
                <c:pt idx="1924">
                  <c:v>19.24403045832878</c:v>
                </c:pt>
                <c:pt idx="1925">
                  <c:v>19.254031458345708</c:v>
                </c:pt>
                <c:pt idx="1926">
                  <c:v>19.264031458325917</c:v>
                </c:pt>
                <c:pt idx="1927">
                  <c:v>19.274032458342845</c:v>
                </c:pt>
                <c:pt idx="1928">
                  <c:v>19.284032458323054</c:v>
                </c:pt>
                <c:pt idx="1929">
                  <c:v>19.294033458339982</c:v>
                </c:pt>
                <c:pt idx="1930">
                  <c:v>19.304033458349295</c:v>
                </c:pt>
                <c:pt idx="1931">
                  <c:v>19.314034458337119</c:v>
                </c:pt>
                <c:pt idx="1932">
                  <c:v>19.324034458346432</c:v>
                </c:pt>
                <c:pt idx="1933">
                  <c:v>19.334035458334256</c:v>
                </c:pt>
                <c:pt idx="1934">
                  <c:v>19.344035458343569</c:v>
                </c:pt>
                <c:pt idx="1935">
                  <c:v>19.354036458331393</c:v>
                </c:pt>
                <c:pt idx="1936">
                  <c:v>19.364036458340706</c:v>
                </c:pt>
                <c:pt idx="1937">
                  <c:v>19.37403745832853</c:v>
                </c:pt>
                <c:pt idx="1938">
                  <c:v>19.384037458337843</c:v>
                </c:pt>
                <c:pt idx="1939">
                  <c:v>19.394038458325667</c:v>
                </c:pt>
                <c:pt idx="1940">
                  <c:v>19.404038458334981</c:v>
                </c:pt>
                <c:pt idx="1941">
                  <c:v>19.414039458351908</c:v>
                </c:pt>
                <c:pt idx="1942">
                  <c:v>19.424040125013562</c:v>
                </c:pt>
                <c:pt idx="1943">
                  <c:v>19.434041125001386</c:v>
                </c:pt>
                <c:pt idx="1944">
                  <c:v>19.444042125018314</c:v>
                </c:pt>
                <c:pt idx="1945">
                  <c:v>19.454042124998523</c:v>
                </c:pt>
                <c:pt idx="1946">
                  <c:v>19.464043125015451</c:v>
                </c:pt>
                <c:pt idx="1947">
                  <c:v>19.47404312499566</c:v>
                </c:pt>
                <c:pt idx="1948">
                  <c:v>19.484044125012588</c:v>
                </c:pt>
                <c:pt idx="1949">
                  <c:v>19.494044124992797</c:v>
                </c:pt>
                <c:pt idx="1950">
                  <c:v>19.504045125009725</c:v>
                </c:pt>
                <c:pt idx="1951">
                  <c:v>19.514045124989934</c:v>
                </c:pt>
                <c:pt idx="1952">
                  <c:v>19.524046125006862</c:v>
                </c:pt>
                <c:pt idx="1953">
                  <c:v>19.534046125016175</c:v>
                </c:pt>
                <c:pt idx="1954">
                  <c:v>19.544047125003999</c:v>
                </c:pt>
                <c:pt idx="1955">
                  <c:v>19.554047125013312</c:v>
                </c:pt>
                <c:pt idx="1956">
                  <c:v>19.564048125001136</c:v>
                </c:pt>
                <c:pt idx="1957">
                  <c:v>19.574048125010449</c:v>
                </c:pt>
                <c:pt idx="1958">
                  <c:v>19.584049124998273</c:v>
                </c:pt>
                <c:pt idx="1959">
                  <c:v>19.594049125007587</c:v>
                </c:pt>
                <c:pt idx="1960">
                  <c:v>19.60405012499541</c:v>
                </c:pt>
                <c:pt idx="1961">
                  <c:v>19.614050125004724</c:v>
                </c:pt>
                <c:pt idx="1962">
                  <c:v>19.624051124992548</c:v>
                </c:pt>
                <c:pt idx="1963">
                  <c:v>19.634051125001861</c:v>
                </c:pt>
                <c:pt idx="1964">
                  <c:v>19.644052124989685</c:v>
                </c:pt>
                <c:pt idx="1965">
                  <c:v>19.654052124998998</c:v>
                </c:pt>
                <c:pt idx="1966">
                  <c:v>19.664053125015926</c:v>
                </c:pt>
                <c:pt idx="1967">
                  <c:v>19.674053124996135</c:v>
                </c:pt>
                <c:pt idx="1968">
                  <c:v>19.684054125013063</c:v>
                </c:pt>
                <c:pt idx="1969">
                  <c:v>19.694054124993272</c:v>
                </c:pt>
                <c:pt idx="1970">
                  <c:v>19.7040551250102</c:v>
                </c:pt>
                <c:pt idx="1971">
                  <c:v>19.714055124990409</c:v>
                </c:pt>
                <c:pt idx="1972">
                  <c:v>19.724056125007337</c:v>
                </c:pt>
                <c:pt idx="1973">
                  <c:v>19.73405612501665</c:v>
                </c:pt>
                <c:pt idx="1974">
                  <c:v>19.744057125004474</c:v>
                </c:pt>
                <c:pt idx="1975">
                  <c:v>19.754057125013787</c:v>
                </c:pt>
                <c:pt idx="1976">
                  <c:v>19.764058125001611</c:v>
                </c:pt>
                <c:pt idx="1977">
                  <c:v>19.774058125010924</c:v>
                </c:pt>
                <c:pt idx="1978">
                  <c:v>19.784059124998748</c:v>
                </c:pt>
                <c:pt idx="1979">
                  <c:v>19.794059125008062</c:v>
                </c:pt>
                <c:pt idx="1980">
                  <c:v>19.804060124995885</c:v>
                </c:pt>
                <c:pt idx="1981">
                  <c:v>19.814060125005199</c:v>
                </c:pt>
                <c:pt idx="1982">
                  <c:v>19.824061124993023</c:v>
                </c:pt>
                <c:pt idx="1983">
                  <c:v>19.834061125002336</c:v>
                </c:pt>
                <c:pt idx="1984">
                  <c:v>19.84406212499016</c:v>
                </c:pt>
                <c:pt idx="1985">
                  <c:v>19.854062124999473</c:v>
                </c:pt>
                <c:pt idx="1986">
                  <c:v>19.864063125016401</c:v>
                </c:pt>
                <c:pt idx="1987">
                  <c:v>19.87406312499661</c:v>
                </c:pt>
                <c:pt idx="1988">
                  <c:v>19.884064125013538</c:v>
                </c:pt>
                <c:pt idx="1989">
                  <c:v>19.894064124993747</c:v>
                </c:pt>
                <c:pt idx="1990">
                  <c:v>19.904065125010675</c:v>
                </c:pt>
                <c:pt idx="1991">
                  <c:v>19.914065124990884</c:v>
                </c:pt>
                <c:pt idx="1992">
                  <c:v>19.924066125007812</c:v>
                </c:pt>
                <c:pt idx="1993">
                  <c:v>19.934066125017125</c:v>
                </c:pt>
                <c:pt idx="1994">
                  <c:v>19.944067125004949</c:v>
                </c:pt>
                <c:pt idx="1995">
                  <c:v>19.954067125014262</c:v>
                </c:pt>
                <c:pt idx="1996">
                  <c:v>19.964068125002086</c:v>
                </c:pt>
                <c:pt idx="1997">
                  <c:v>19.974068125011399</c:v>
                </c:pt>
                <c:pt idx="1998">
                  <c:v>19.984069124999223</c:v>
                </c:pt>
                <c:pt idx="1999">
                  <c:v>19.994069125008537</c:v>
                </c:pt>
                <c:pt idx="2000">
                  <c:v>20.00407012499636</c:v>
                </c:pt>
                <c:pt idx="2001">
                  <c:v>20.014070125005674</c:v>
                </c:pt>
                <c:pt idx="2002">
                  <c:v>20.024071124993498</c:v>
                </c:pt>
                <c:pt idx="2003">
                  <c:v>20.034071125002811</c:v>
                </c:pt>
                <c:pt idx="2004">
                  <c:v>20.044072124990635</c:v>
                </c:pt>
                <c:pt idx="2005">
                  <c:v>20.054072124999948</c:v>
                </c:pt>
                <c:pt idx="2006">
                  <c:v>20.064073125016876</c:v>
                </c:pt>
                <c:pt idx="2007">
                  <c:v>20.074073124997085</c:v>
                </c:pt>
                <c:pt idx="2008">
                  <c:v>20.084074125014013</c:v>
                </c:pt>
                <c:pt idx="2009">
                  <c:v>20.094074124994222</c:v>
                </c:pt>
                <c:pt idx="2010">
                  <c:v>20.10407512501115</c:v>
                </c:pt>
                <c:pt idx="2011">
                  <c:v>20.114075124991359</c:v>
                </c:pt>
                <c:pt idx="2012">
                  <c:v>20.124076125008287</c:v>
                </c:pt>
                <c:pt idx="2013">
                  <c:v>20.134077124996111</c:v>
                </c:pt>
                <c:pt idx="2014">
                  <c:v>20.144077125005424</c:v>
                </c:pt>
                <c:pt idx="2015">
                  <c:v>20.154078124993248</c:v>
                </c:pt>
                <c:pt idx="2016">
                  <c:v>20.164078125002561</c:v>
                </c:pt>
                <c:pt idx="2017">
                  <c:v>20.174079124990385</c:v>
                </c:pt>
                <c:pt idx="2018">
                  <c:v>20.184079124999698</c:v>
                </c:pt>
                <c:pt idx="2019">
                  <c:v>20.194080125016626</c:v>
                </c:pt>
                <c:pt idx="2020">
                  <c:v>20.204080124996835</c:v>
                </c:pt>
                <c:pt idx="2021">
                  <c:v>20.214081125013763</c:v>
                </c:pt>
                <c:pt idx="2022">
                  <c:v>20.224081124993972</c:v>
                </c:pt>
                <c:pt idx="2023">
                  <c:v>20.2340821250109</c:v>
                </c:pt>
                <c:pt idx="2024">
                  <c:v>20.24408212499111</c:v>
                </c:pt>
                <c:pt idx="2025">
                  <c:v>20.254083125008037</c:v>
                </c:pt>
                <c:pt idx="2026">
                  <c:v>20.264083125017351</c:v>
                </c:pt>
                <c:pt idx="2027">
                  <c:v>20.274084125005174</c:v>
                </c:pt>
                <c:pt idx="2028">
                  <c:v>20.284084125014488</c:v>
                </c:pt>
                <c:pt idx="2029">
                  <c:v>20.294085125002312</c:v>
                </c:pt>
                <c:pt idx="2030">
                  <c:v>20.304085125011625</c:v>
                </c:pt>
                <c:pt idx="2031">
                  <c:v>20.314086124999449</c:v>
                </c:pt>
                <c:pt idx="2032">
                  <c:v>20.324086125008762</c:v>
                </c:pt>
                <c:pt idx="2033">
                  <c:v>20.334087124996586</c:v>
                </c:pt>
                <c:pt idx="2034">
                  <c:v>20.344087125005899</c:v>
                </c:pt>
                <c:pt idx="2035">
                  <c:v>20.354088124993723</c:v>
                </c:pt>
                <c:pt idx="2036">
                  <c:v>20.364088125003036</c:v>
                </c:pt>
                <c:pt idx="2037">
                  <c:v>20.37408912499086</c:v>
                </c:pt>
                <c:pt idx="2038">
                  <c:v>20.384089125000173</c:v>
                </c:pt>
                <c:pt idx="2039">
                  <c:v>20.394090125017101</c:v>
                </c:pt>
                <c:pt idx="2040">
                  <c:v>20.40409012499731</c:v>
                </c:pt>
                <c:pt idx="2041">
                  <c:v>20.414091125014238</c:v>
                </c:pt>
                <c:pt idx="2042">
                  <c:v>20.424090749991592</c:v>
                </c:pt>
                <c:pt idx="2043">
                  <c:v>20.43409175000852</c:v>
                </c:pt>
                <c:pt idx="2044">
                  <c:v>20.444091750017833</c:v>
                </c:pt>
                <c:pt idx="2045">
                  <c:v>20.454092750005657</c:v>
                </c:pt>
                <c:pt idx="2046">
                  <c:v>20.46409275001497</c:v>
                </c:pt>
                <c:pt idx="2047">
                  <c:v>20.474093750002794</c:v>
                </c:pt>
                <c:pt idx="2048">
                  <c:v>20.484093750012107</c:v>
                </c:pt>
                <c:pt idx="2049">
                  <c:v>20.494094749999931</c:v>
                </c:pt>
                <c:pt idx="2050">
                  <c:v>20.504094750009244</c:v>
                </c:pt>
                <c:pt idx="2051">
                  <c:v>20.514095749997068</c:v>
                </c:pt>
                <c:pt idx="2052">
                  <c:v>20.524095750006381</c:v>
                </c:pt>
                <c:pt idx="2053">
                  <c:v>20.534096749994205</c:v>
                </c:pt>
                <c:pt idx="2054">
                  <c:v>20.544096750003519</c:v>
                </c:pt>
                <c:pt idx="2055">
                  <c:v>20.554097749991342</c:v>
                </c:pt>
                <c:pt idx="2056">
                  <c:v>20.564097750000656</c:v>
                </c:pt>
                <c:pt idx="2057">
                  <c:v>20.574098750017583</c:v>
                </c:pt>
                <c:pt idx="2058">
                  <c:v>20.584098749997793</c:v>
                </c:pt>
                <c:pt idx="2059">
                  <c:v>20.59409975001472</c:v>
                </c:pt>
                <c:pt idx="2060">
                  <c:v>20.60409974999493</c:v>
                </c:pt>
                <c:pt idx="2061">
                  <c:v>20.614100750011858</c:v>
                </c:pt>
                <c:pt idx="2062">
                  <c:v>20.624100749992067</c:v>
                </c:pt>
                <c:pt idx="2063">
                  <c:v>20.634101750008995</c:v>
                </c:pt>
                <c:pt idx="2064">
                  <c:v>20.644101750018308</c:v>
                </c:pt>
                <c:pt idx="2065">
                  <c:v>20.654102750006132</c:v>
                </c:pt>
                <c:pt idx="2066">
                  <c:v>20.664102750015445</c:v>
                </c:pt>
                <c:pt idx="2067">
                  <c:v>20.674103750003269</c:v>
                </c:pt>
                <c:pt idx="2068">
                  <c:v>20.684104749991093</c:v>
                </c:pt>
                <c:pt idx="2069">
                  <c:v>20.694104750000406</c:v>
                </c:pt>
                <c:pt idx="2070">
                  <c:v>20.704105750017334</c:v>
                </c:pt>
                <c:pt idx="2071">
                  <c:v>20.714105749997543</c:v>
                </c:pt>
                <c:pt idx="2072">
                  <c:v>20.724106750014471</c:v>
                </c:pt>
                <c:pt idx="2073">
                  <c:v>20.73410674999468</c:v>
                </c:pt>
                <c:pt idx="2074">
                  <c:v>20.744107750011608</c:v>
                </c:pt>
                <c:pt idx="2075">
                  <c:v>20.754107749991817</c:v>
                </c:pt>
                <c:pt idx="2076">
                  <c:v>20.764108750008745</c:v>
                </c:pt>
                <c:pt idx="2077">
                  <c:v>20.774108750018058</c:v>
                </c:pt>
                <c:pt idx="2078">
                  <c:v>20.784109750005882</c:v>
                </c:pt>
                <c:pt idx="2079">
                  <c:v>20.794109750015195</c:v>
                </c:pt>
                <c:pt idx="2080">
                  <c:v>20.804110750003019</c:v>
                </c:pt>
                <c:pt idx="2081">
                  <c:v>20.814110750012333</c:v>
                </c:pt>
                <c:pt idx="2082">
                  <c:v>20.824111750000156</c:v>
                </c:pt>
                <c:pt idx="2083">
                  <c:v>20.83411175000947</c:v>
                </c:pt>
                <c:pt idx="2084">
                  <c:v>20.844112749997294</c:v>
                </c:pt>
                <c:pt idx="2085">
                  <c:v>20.854112750006607</c:v>
                </c:pt>
                <c:pt idx="2086">
                  <c:v>20.864113749994431</c:v>
                </c:pt>
                <c:pt idx="2087">
                  <c:v>20.874113750003744</c:v>
                </c:pt>
                <c:pt idx="2088">
                  <c:v>20.884114749991568</c:v>
                </c:pt>
                <c:pt idx="2089">
                  <c:v>20.894114750000881</c:v>
                </c:pt>
                <c:pt idx="2090">
                  <c:v>20.904115750017809</c:v>
                </c:pt>
                <c:pt idx="2091">
                  <c:v>20.914115749998018</c:v>
                </c:pt>
                <c:pt idx="2092">
                  <c:v>20.924116750014946</c:v>
                </c:pt>
                <c:pt idx="2093">
                  <c:v>20.934116749995155</c:v>
                </c:pt>
                <c:pt idx="2094">
                  <c:v>20.944117750012083</c:v>
                </c:pt>
                <c:pt idx="2095">
                  <c:v>20.954117749992292</c:v>
                </c:pt>
                <c:pt idx="2096">
                  <c:v>20.96411875000922</c:v>
                </c:pt>
                <c:pt idx="2097">
                  <c:v>20.974118750018533</c:v>
                </c:pt>
                <c:pt idx="2098">
                  <c:v>20.984119750006357</c:v>
                </c:pt>
                <c:pt idx="2099">
                  <c:v>20.99411975001567</c:v>
                </c:pt>
                <c:pt idx="2100">
                  <c:v>21.004120750003494</c:v>
                </c:pt>
                <c:pt idx="2101">
                  <c:v>21.014120750012808</c:v>
                </c:pt>
                <c:pt idx="2102">
                  <c:v>21.024121750000631</c:v>
                </c:pt>
                <c:pt idx="2103">
                  <c:v>21.034121750009945</c:v>
                </c:pt>
                <c:pt idx="2104">
                  <c:v>21.044122749997769</c:v>
                </c:pt>
                <c:pt idx="2105">
                  <c:v>21.054122750007082</c:v>
                </c:pt>
                <c:pt idx="2106">
                  <c:v>21.064123749994906</c:v>
                </c:pt>
                <c:pt idx="2107">
                  <c:v>21.074123750004219</c:v>
                </c:pt>
                <c:pt idx="2108">
                  <c:v>21.084124749992043</c:v>
                </c:pt>
                <c:pt idx="2109">
                  <c:v>21.094124750001356</c:v>
                </c:pt>
                <c:pt idx="2110">
                  <c:v>21.104125750018284</c:v>
                </c:pt>
                <c:pt idx="2111">
                  <c:v>21.114125749998493</c:v>
                </c:pt>
                <c:pt idx="2112">
                  <c:v>21.124126750015421</c:v>
                </c:pt>
                <c:pt idx="2113">
                  <c:v>21.134127750003245</c:v>
                </c:pt>
                <c:pt idx="2114">
                  <c:v>21.144127750012558</c:v>
                </c:pt>
                <c:pt idx="2115">
                  <c:v>21.154128750000382</c:v>
                </c:pt>
                <c:pt idx="2116">
                  <c:v>21.164128750009695</c:v>
                </c:pt>
                <c:pt idx="2117">
                  <c:v>21.174129749997519</c:v>
                </c:pt>
                <c:pt idx="2118">
                  <c:v>21.184129750006832</c:v>
                </c:pt>
                <c:pt idx="2119">
                  <c:v>21.194130749994656</c:v>
                </c:pt>
                <c:pt idx="2120">
                  <c:v>21.204130750003969</c:v>
                </c:pt>
                <c:pt idx="2121">
                  <c:v>21.214131749991793</c:v>
                </c:pt>
                <c:pt idx="2122">
                  <c:v>21.224131750001106</c:v>
                </c:pt>
                <c:pt idx="2123">
                  <c:v>21.234132750018034</c:v>
                </c:pt>
                <c:pt idx="2124">
                  <c:v>21.244132749998244</c:v>
                </c:pt>
                <c:pt idx="2125">
                  <c:v>21.254133750015171</c:v>
                </c:pt>
                <c:pt idx="2126">
                  <c:v>21.264133749995381</c:v>
                </c:pt>
                <c:pt idx="2127">
                  <c:v>21.274134750012308</c:v>
                </c:pt>
                <c:pt idx="2128">
                  <c:v>21.284134749992518</c:v>
                </c:pt>
                <c:pt idx="2129">
                  <c:v>21.294135750009445</c:v>
                </c:pt>
                <c:pt idx="2130">
                  <c:v>21.304135750018759</c:v>
                </c:pt>
                <c:pt idx="2131">
                  <c:v>21.314136750006583</c:v>
                </c:pt>
                <c:pt idx="2132">
                  <c:v>21.324136750015896</c:v>
                </c:pt>
                <c:pt idx="2133">
                  <c:v>21.33413775000372</c:v>
                </c:pt>
                <c:pt idx="2134">
                  <c:v>21.344137750013033</c:v>
                </c:pt>
                <c:pt idx="2135">
                  <c:v>21.354138750000857</c:v>
                </c:pt>
                <c:pt idx="2136">
                  <c:v>21.36413875001017</c:v>
                </c:pt>
                <c:pt idx="2137">
                  <c:v>21.374139749997994</c:v>
                </c:pt>
                <c:pt idx="2138">
                  <c:v>21.384139750007307</c:v>
                </c:pt>
                <c:pt idx="2139">
                  <c:v>21.394140749995131</c:v>
                </c:pt>
                <c:pt idx="2140">
                  <c:v>21.404140750004444</c:v>
                </c:pt>
                <c:pt idx="2141">
                  <c:v>21.414141749992268</c:v>
                </c:pt>
                <c:pt idx="2142">
                  <c:v>21.424141208350193</c:v>
                </c:pt>
                <c:pt idx="2143">
                  <c:v>21.434142208338017</c:v>
                </c:pt>
                <c:pt idx="2144">
                  <c:v>21.44414220834733</c:v>
                </c:pt>
                <c:pt idx="2145">
                  <c:v>21.454143208335154</c:v>
                </c:pt>
                <c:pt idx="2146">
                  <c:v>21.464143208344467</c:v>
                </c:pt>
                <c:pt idx="2147">
                  <c:v>21.474144208332291</c:v>
                </c:pt>
                <c:pt idx="2148">
                  <c:v>21.484144208341604</c:v>
                </c:pt>
                <c:pt idx="2149">
                  <c:v>21.494145208329428</c:v>
                </c:pt>
                <c:pt idx="2150">
                  <c:v>21.504145208338741</c:v>
                </c:pt>
                <c:pt idx="2151">
                  <c:v>21.514146208326565</c:v>
                </c:pt>
                <c:pt idx="2152">
                  <c:v>21.524146208335878</c:v>
                </c:pt>
                <c:pt idx="2153">
                  <c:v>21.534147208323702</c:v>
                </c:pt>
                <c:pt idx="2154">
                  <c:v>21.54414820834063</c:v>
                </c:pt>
                <c:pt idx="2155">
                  <c:v>21.554148208349943</c:v>
                </c:pt>
                <c:pt idx="2156">
                  <c:v>21.564149208337767</c:v>
                </c:pt>
                <c:pt idx="2157">
                  <c:v>21.57414920834708</c:v>
                </c:pt>
                <c:pt idx="2158">
                  <c:v>21.584150208334904</c:v>
                </c:pt>
                <c:pt idx="2159">
                  <c:v>21.594150208344217</c:v>
                </c:pt>
                <c:pt idx="2160">
                  <c:v>21.604151208332041</c:v>
                </c:pt>
                <c:pt idx="2161">
                  <c:v>21.614151208341355</c:v>
                </c:pt>
                <c:pt idx="2162">
                  <c:v>21.624152208329178</c:v>
                </c:pt>
                <c:pt idx="2163">
                  <c:v>21.634152208338492</c:v>
                </c:pt>
                <c:pt idx="2164">
                  <c:v>21.644153208326316</c:v>
                </c:pt>
                <c:pt idx="2165">
                  <c:v>21.654153208335629</c:v>
                </c:pt>
                <c:pt idx="2166">
                  <c:v>21.664154208323453</c:v>
                </c:pt>
                <c:pt idx="2167">
                  <c:v>21.674154208332766</c:v>
                </c:pt>
                <c:pt idx="2168">
                  <c:v>21.684155208349694</c:v>
                </c:pt>
                <c:pt idx="2169">
                  <c:v>21.694155208329903</c:v>
                </c:pt>
                <c:pt idx="2170">
                  <c:v>21.704156208346831</c:v>
                </c:pt>
                <c:pt idx="2171">
                  <c:v>21.71415620832704</c:v>
                </c:pt>
                <c:pt idx="2172">
                  <c:v>21.724157208343968</c:v>
                </c:pt>
                <c:pt idx="2173">
                  <c:v>21.734157208324177</c:v>
                </c:pt>
                <c:pt idx="2174">
                  <c:v>21.744158208341105</c:v>
                </c:pt>
                <c:pt idx="2175">
                  <c:v>21.754158208350418</c:v>
                </c:pt>
                <c:pt idx="2176">
                  <c:v>21.764159208338242</c:v>
                </c:pt>
                <c:pt idx="2177">
                  <c:v>21.774159208347555</c:v>
                </c:pt>
                <c:pt idx="2178">
                  <c:v>21.784160208335379</c:v>
                </c:pt>
                <c:pt idx="2179">
                  <c:v>21.794160208344692</c:v>
                </c:pt>
                <c:pt idx="2180">
                  <c:v>21.804161208332516</c:v>
                </c:pt>
                <c:pt idx="2181">
                  <c:v>21.814161208341829</c:v>
                </c:pt>
                <c:pt idx="2182">
                  <c:v>21.824162208329653</c:v>
                </c:pt>
                <c:pt idx="2183">
                  <c:v>21.834162208338967</c:v>
                </c:pt>
                <c:pt idx="2184">
                  <c:v>21.84416320832679</c:v>
                </c:pt>
                <c:pt idx="2185">
                  <c:v>21.854163208336104</c:v>
                </c:pt>
                <c:pt idx="2186">
                  <c:v>21.864164208323928</c:v>
                </c:pt>
                <c:pt idx="2187">
                  <c:v>21.874164208333241</c:v>
                </c:pt>
                <c:pt idx="2188">
                  <c:v>21.884165208350169</c:v>
                </c:pt>
                <c:pt idx="2189">
                  <c:v>21.894165208330378</c:v>
                </c:pt>
                <c:pt idx="2190">
                  <c:v>21.904166208347306</c:v>
                </c:pt>
                <c:pt idx="2191">
                  <c:v>21.91416720833513</c:v>
                </c:pt>
                <c:pt idx="2192">
                  <c:v>21.924167208344443</c:v>
                </c:pt>
                <c:pt idx="2193">
                  <c:v>21.934168208332267</c:v>
                </c:pt>
                <c:pt idx="2194">
                  <c:v>21.94416820834158</c:v>
                </c:pt>
                <c:pt idx="2195">
                  <c:v>21.954169208329404</c:v>
                </c:pt>
                <c:pt idx="2196">
                  <c:v>21.964169208338717</c:v>
                </c:pt>
                <c:pt idx="2197">
                  <c:v>21.974170208326541</c:v>
                </c:pt>
                <c:pt idx="2198">
                  <c:v>21.984170208335854</c:v>
                </c:pt>
                <c:pt idx="2199">
                  <c:v>21.994171208323678</c:v>
                </c:pt>
                <c:pt idx="2200">
                  <c:v>22.004171208332991</c:v>
                </c:pt>
                <c:pt idx="2201">
                  <c:v>22.014172208349919</c:v>
                </c:pt>
                <c:pt idx="2202">
                  <c:v>22.024172208330128</c:v>
                </c:pt>
                <c:pt idx="2203">
                  <c:v>22.034173208347056</c:v>
                </c:pt>
                <c:pt idx="2204">
                  <c:v>22.044173208327265</c:v>
                </c:pt>
                <c:pt idx="2205">
                  <c:v>22.054174208344193</c:v>
                </c:pt>
                <c:pt idx="2206">
                  <c:v>22.064174208324403</c:v>
                </c:pt>
                <c:pt idx="2207">
                  <c:v>22.07417520834133</c:v>
                </c:pt>
                <c:pt idx="2208">
                  <c:v>22.084175208350644</c:v>
                </c:pt>
                <c:pt idx="2209">
                  <c:v>22.094176208338467</c:v>
                </c:pt>
                <c:pt idx="2210">
                  <c:v>22.104176208347781</c:v>
                </c:pt>
                <c:pt idx="2211">
                  <c:v>22.114177208335605</c:v>
                </c:pt>
                <c:pt idx="2212">
                  <c:v>22.124177208344918</c:v>
                </c:pt>
                <c:pt idx="2213">
                  <c:v>22.134178208332742</c:v>
                </c:pt>
                <c:pt idx="2214">
                  <c:v>22.144178208342055</c:v>
                </c:pt>
                <c:pt idx="2215">
                  <c:v>22.154179208329879</c:v>
                </c:pt>
                <c:pt idx="2216">
                  <c:v>22.164179208339192</c:v>
                </c:pt>
                <c:pt idx="2217">
                  <c:v>22.174180208327016</c:v>
                </c:pt>
                <c:pt idx="2218">
                  <c:v>22.184180208336329</c:v>
                </c:pt>
                <c:pt idx="2219">
                  <c:v>22.194181208324153</c:v>
                </c:pt>
                <c:pt idx="2220">
                  <c:v>22.204181208333466</c:v>
                </c:pt>
                <c:pt idx="2221">
                  <c:v>22.214182208350394</c:v>
                </c:pt>
                <c:pt idx="2222">
                  <c:v>22.224182208330603</c:v>
                </c:pt>
                <c:pt idx="2223">
                  <c:v>22.234183208347531</c:v>
                </c:pt>
                <c:pt idx="2224">
                  <c:v>22.24418320832774</c:v>
                </c:pt>
                <c:pt idx="2225">
                  <c:v>22.254184208344668</c:v>
                </c:pt>
                <c:pt idx="2226">
                  <c:v>22.264185208332492</c:v>
                </c:pt>
                <c:pt idx="2227">
                  <c:v>22.274185208341805</c:v>
                </c:pt>
                <c:pt idx="2228">
                  <c:v>22.284186208329629</c:v>
                </c:pt>
                <c:pt idx="2229">
                  <c:v>22.294186208338942</c:v>
                </c:pt>
                <c:pt idx="2230">
                  <c:v>22.304187208326766</c:v>
                </c:pt>
                <c:pt idx="2231">
                  <c:v>22.314187208336079</c:v>
                </c:pt>
                <c:pt idx="2232">
                  <c:v>22.324188208323903</c:v>
                </c:pt>
                <c:pt idx="2233">
                  <c:v>22.334188208333217</c:v>
                </c:pt>
                <c:pt idx="2234">
                  <c:v>22.344189208350144</c:v>
                </c:pt>
                <c:pt idx="2235">
                  <c:v>22.354189208330354</c:v>
                </c:pt>
                <c:pt idx="2236">
                  <c:v>22.364190208347281</c:v>
                </c:pt>
                <c:pt idx="2237">
                  <c:v>22.374190208327491</c:v>
                </c:pt>
                <c:pt idx="2238">
                  <c:v>22.384191208344419</c:v>
                </c:pt>
                <c:pt idx="2239">
                  <c:v>22.394191208324628</c:v>
                </c:pt>
                <c:pt idx="2240">
                  <c:v>22.404192208341556</c:v>
                </c:pt>
                <c:pt idx="2241">
                  <c:v>22.414192208350869</c:v>
                </c:pt>
                <c:pt idx="2242">
                  <c:v>22.424193958344404</c:v>
                </c:pt>
                <c:pt idx="2243">
                  <c:v>22.434193958324613</c:v>
                </c:pt>
                <c:pt idx="2244">
                  <c:v>22.444194958341541</c:v>
                </c:pt>
                <c:pt idx="2245">
                  <c:v>22.454194958350854</c:v>
                </c:pt>
                <c:pt idx="2246">
                  <c:v>22.464195958338678</c:v>
                </c:pt>
                <c:pt idx="2247">
                  <c:v>22.474195958347991</c:v>
                </c:pt>
                <c:pt idx="2248">
                  <c:v>22.484196958335815</c:v>
                </c:pt>
                <c:pt idx="2249">
                  <c:v>22.494196958345128</c:v>
                </c:pt>
                <c:pt idx="2250">
                  <c:v>22.504197958332952</c:v>
                </c:pt>
                <c:pt idx="2251">
                  <c:v>22.514197958342265</c:v>
                </c:pt>
                <c:pt idx="2252">
                  <c:v>22.524198958330089</c:v>
                </c:pt>
                <c:pt idx="2253">
                  <c:v>22.534198958339402</c:v>
                </c:pt>
                <c:pt idx="2254">
                  <c:v>22.544199958327226</c:v>
                </c:pt>
                <c:pt idx="2255">
                  <c:v>22.55419995833654</c:v>
                </c:pt>
                <c:pt idx="2256">
                  <c:v>22.564200958324363</c:v>
                </c:pt>
                <c:pt idx="2257">
                  <c:v>22.574201958341291</c:v>
                </c:pt>
                <c:pt idx="2258">
                  <c:v>22.584201958350604</c:v>
                </c:pt>
                <c:pt idx="2259">
                  <c:v>22.594202958338428</c:v>
                </c:pt>
                <c:pt idx="2260">
                  <c:v>22.604202958347742</c:v>
                </c:pt>
                <c:pt idx="2261">
                  <c:v>22.614203958335565</c:v>
                </c:pt>
                <c:pt idx="2262">
                  <c:v>22.624203958344879</c:v>
                </c:pt>
                <c:pt idx="2263">
                  <c:v>22.634204958332703</c:v>
                </c:pt>
                <c:pt idx="2264">
                  <c:v>22.644204958342016</c:v>
                </c:pt>
                <c:pt idx="2265">
                  <c:v>22.65420595832984</c:v>
                </c:pt>
                <c:pt idx="2266">
                  <c:v>22.664205958339153</c:v>
                </c:pt>
                <c:pt idx="2267">
                  <c:v>22.674206958326977</c:v>
                </c:pt>
                <c:pt idx="2268">
                  <c:v>22.68420695833629</c:v>
                </c:pt>
                <c:pt idx="2269">
                  <c:v>22.694207958324114</c:v>
                </c:pt>
                <c:pt idx="2270">
                  <c:v>22.704207958333427</c:v>
                </c:pt>
                <c:pt idx="2271">
                  <c:v>22.714208958350355</c:v>
                </c:pt>
                <c:pt idx="2272">
                  <c:v>22.724208958330564</c:v>
                </c:pt>
                <c:pt idx="2273">
                  <c:v>22.734209958347492</c:v>
                </c:pt>
                <c:pt idx="2274">
                  <c:v>22.744209958327701</c:v>
                </c:pt>
                <c:pt idx="2275">
                  <c:v>22.754210958344629</c:v>
                </c:pt>
                <c:pt idx="2276">
                  <c:v>22.764210958324838</c:v>
                </c:pt>
                <c:pt idx="2277">
                  <c:v>22.774211958341766</c:v>
                </c:pt>
                <c:pt idx="2278">
                  <c:v>22.784211958351079</c:v>
                </c:pt>
                <c:pt idx="2279">
                  <c:v>22.794212958338903</c:v>
                </c:pt>
                <c:pt idx="2280">
                  <c:v>22.804212958348216</c:v>
                </c:pt>
                <c:pt idx="2281">
                  <c:v>22.81421395833604</c:v>
                </c:pt>
                <c:pt idx="2282">
                  <c:v>22.824213958345354</c:v>
                </c:pt>
                <c:pt idx="2283">
                  <c:v>22.834214958333177</c:v>
                </c:pt>
                <c:pt idx="2284">
                  <c:v>22.844214958342491</c:v>
                </c:pt>
                <c:pt idx="2285">
                  <c:v>22.854215958330315</c:v>
                </c:pt>
                <c:pt idx="2286">
                  <c:v>22.864215958339628</c:v>
                </c:pt>
                <c:pt idx="2287">
                  <c:v>22.874216958327452</c:v>
                </c:pt>
                <c:pt idx="2288">
                  <c:v>22.884216958336765</c:v>
                </c:pt>
                <c:pt idx="2289">
                  <c:v>22.894217958324589</c:v>
                </c:pt>
                <c:pt idx="2290">
                  <c:v>22.904218958341517</c:v>
                </c:pt>
                <c:pt idx="2291">
                  <c:v>22.91421895835083</c:v>
                </c:pt>
                <c:pt idx="2292">
                  <c:v>22.924219958338654</c:v>
                </c:pt>
                <c:pt idx="2293">
                  <c:v>22.934219958347967</c:v>
                </c:pt>
                <c:pt idx="2294">
                  <c:v>22.944220958335791</c:v>
                </c:pt>
                <c:pt idx="2295">
                  <c:v>22.954220958345104</c:v>
                </c:pt>
                <c:pt idx="2296">
                  <c:v>22.964221958332928</c:v>
                </c:pt>
                <c:pt idx="2297">
                  <c:v>22.974221958342241</c:v>
                </c:pt>
                <c:pt idx="2298">
                  <c:v>22.984222958330065</c:v>
                </c:pt>
                <c:pt idx="2299">
                  <c:v>22.994222958339378</c:v>
                </c:pt>
                <c:pt idx="2300">
                  <c:v>23.004223958327202</c:v>
                </c:pt>
                <c:pt idx="2301">
                  <c:v>23.014223958336515</c:v>
                </c:pt>
                <c:pt idx="2302">
                  <c:v>23.024224958324339</c:v>
                </c:pt>
                <c:pt idx="2303">
                  <c:v>23.034224958333652</c:v>
                </c:pt>
                <c:pt idx="2304">
                  <c:v>23.04422595835058</c:v>
                </c:pt>
                <c:pt idx="2305">
                  <c:v>23.05422595833079</c:v>
                </c:pt>
                <c:pt idx="2306">
                  <c:v>23.064226958347717</c:v>
                </c:pt>
                <c:pt idx="2307">
                  <c:v>23.074226958327927</c:v>
                </c:pt>
                <c:pt idx="2308">
                  <c:v>23.084227958344854</c:v>
                </c:pt>
                <c:pt idx="2309">
                  <c:v>23.094227958325064</c:v>
                </c:pt>
                <c:pt idx="2310">
                  <c:v>23.104228958341992</c:v>
                </c:pt>
                <c:pt idx="2311">
                  <c:v>23.114228958351305</c:v>
                </c:pt>
                <c:pt idx="2312">
                  <c:v>23.124229958339129</c:v>
                </c:pt>
                <c:pt idx="2313">
                  <c:v>23.134229958348442</c:v>
                </c:pt>
                <c:pt idx="2314">
                  <c:v>23.144230958336266</c:v>
                </c:pt>
                <c:pt idx="2315">
                  <c:v>23.154230958345579</c:v>
                </c:pt>
                <c:pt idx="2316">
                  <c:v>23.164231958333403</c:v>
                </c:pt>
                <c:pt idx="2317">
                  <c:v>23.174231958342716</c:v>
                </c:pt>
                <c:pt idx="2318">
                  <c:v>23.18423295833054</c:v>
                </c:pt>
                <c:pt idx="2319">
                  <c:v>23.194233958347468</c:v>
                </c:pt>
                <c:pt idx="2320">
                  <c:v>23.204233958327677</c:v>
                </c:pt>
                <c:pt idx="2321">
                  <c:v>23.214234958344605</c:v>
                </c:pt>
                <c:pt idx="2322">
                  <c:v>23.224234958324814</c:v>
                </c:pt>
                <c:pt idx="2323">
                  <c:v>23.234235958341742</c:v>
                </c:pt>
                <c:pt idx="2324">
                  <c:v>23.244235958351055</c:v>
                </c:pt>
                <c:pt idx="2325">
                  <c:v>23.254236958338879</c:v>
                </c:pt>
                <c:pt idx="2326">
                  <c:v>23.264236958348192</c:v>
                </c:pt>
                <c:pt idx="2327">
                  <c:v>23.274237958336016</c:v>
                </c:pt>
                <c:pt idx="2328">
                  <c:v>23.284237958345329</c:v>
                </c:pt>
                <c:pt idx="2329">
                  <c:v>23.294238958333153</c:v>
                </c:pt>
                <c:pt idx="2330">
                  <c:v>23.304238958342467</c:v>
                </c:pt>
                <c:pt idx="2331">
                  <c:v>23.31423995833029</c:v>
                </c:pt>
                <c:pt idx="2332">
                  <c:v>23.324239958339604</c:v>
                </c:pt>
                <c:pt idx="2333">
                  <c:v>23.334240958327428</c:v>
                </c:pt>
                <c:pt idx="2334">
                  <c:v>23.344240958336741</c:v>
                </c:pt>
                <c:pt idx="2335">
                  <c:v>23.354241958324565</c:v>
                </c:pt>
                <c:pt idx="2336">
                  <c:v>23.364241958333878</c:v>
                </c:pt>
                <c:pt idx="2337">
                  <c:v>23.374242958350806</c:v>
                </c:pt>
                <c:pt idx="2338">
                  <c:v>23.384242958331015</c:v>
                </c:pt>
                <c:pt idx="2339">
                  <c:v>23.394243958347943</c:v>
                </c:pt>
                <c:pt idx="2340">
                  <c:v>23.404243958328152</c:v>
                </c:pt>
                <c:pt idx="2341">
                  <c:v>23.41424495834508</c:v>
                </c:pt>
                <c:pt idx="2342">
                  <c:v>23.424244499998167</c:v>
                </c:pt>
                <c:pt idx="2343">
                  <c:v>23.434245500015095</c:v>
                </c:pt>
                <c:pt idx="2344">
                  <c:v>23.444245499995304</c:v>
                </c:pt>
                <c:pt idx="2345">
                  <c:v>23.454246500012232</c:v>
                </c:pt>
                <c:pt idx="2346">
                  <c:v>23.464246499992441</c:v>
                </c:pt>
                <c:pt idx="2347">
                  <c:v>23.474247500009369</c:v>
                </c:pt>
                <c:pt idx="2348">
                  <c:v>23.484248499997193</c:v>
                </c:pt>
                <c:pt idx="2349">
                  <c:v>23.494248500006506</c:v>
                </c:pt>
                <c:pt idx="2350">
                  <c:v>23.50424949999433</c:v>
                </c:pt>
                <c:pt idx="2351">
                  <c:v>23.514249500003643</c:v>
                </c:pt>
                <c:pt idx="2352">
                  <c:v>23.524250499991467</c:v>
                </c:pt>
                <c:pt idx="2353">
                  <c:v>23.53425050000078</c:v>
                </c:pt>
                <c:pt idx="2354">
                  <c:v>23.544251500017708</c:v>
                </c:pt>
                <c:pt idx="2355">
                  <c:v>23.554251499997918</c:v>
                </c:pt>
                <c:pt idx="2356">
                  <c:v>23.564252500014845</c:v>
                </c:pt>
                <c:pt idx="2357">
                  <c:v>23.574252499995055</c:v>
                </c:pt>
                <c:pt idx="2358">
                  <c:v>23.584253500011982</c:v>
                </c:pt>
                <c:pt idx="2359">
                  <c:v>23.594253499992192</c:v>
                </c:pt>
                <c:pt idx="2360">
                  <c:v>23.60425450000912</c:v>
                </c:pt>
                <c:pt idx="2361">
                  <c:v>23.614254500018433</c:v>
                </c:pt>
                <c:pt idx="2362">
                  <c:v>23.624255500006257</c:v>
                </c:pt>
                <c:pt idx="2363">
                  <c:v>23.63425550001557</c:v>
                </c:pt>
                <c:pt idx="2364">
                  <c:v>23.644256500003394</c:v>
                </c:pt>
                <c:pt idx="2365">
                  <c:v>23.654256500012707</c:v>
                </c:pt>
                <c:pt idx="2366">
                  <c:v>23.664257500000531</c:v>
                </c:pt>
                <c:pt idx="2367">
                  <c:v>23.674257500009844</c:v>
                </c:pt>
                <c:pt idx="2368">
                  <c:v>23.684258499997668</c:v>
                </c:pt>
                <c:pt idx="2369">
                  <c:v>23.694258500006981</c:v>
                </c:pt>
                <c:pt idx="2370">
                  <c:v>23.704259499994805</c:v>
                </c:pt>
                <c:pt idx="2371">
                  <c:v>23.714259500004118</c:v>
                </c:pt>
                <c:pt idx="2372">
                  <c:v>23.724260499991942</c:v>
                </c:pt>
                <c:pt idx="2373">
                  <c:v>23.734260500001255</c:v>
                </c:pt>
                <c:pt idx="2374">
                  <c:v>23.744261500018183</c:v>
                </c:pt>
                <c:pt idx="2375">
                  <c:v>23.754262500006007</c:v>
                </c:pt>
                <c:pt idx="2376">
                  <c:v>23.76426250001532</c:v>
                </c:pt>
                <c:pt idx="2377">
                  <c:v>23.774263500003144</c:v>
                </c:pt>
                <c:pt idx="2378">
                  <c:v>23.784263500012457</c:v>
                </c:pt>
                <c:pt idx="2379">
                  <c:v>23.794264500000281</c:v>
                </c:pt>
                <c:pt idx="2380">
                  <c:v>23.804264500009594</c:v>
                </c:pt>
                <c:pt idx="2381">
                  <c:v>23.814265499997418</c:v>
                </c:pt>
                <c:pt idx="2382">
                  <c:v>23.824265500006732</c:v>
                </c:pt>
                <c:pt idx="2383">
                  <c:v>23.834266499994555</c:v>
                </c:pt>
                <c:pt idx="2384">
                  <c:v>23.844266500003869</c:v>
                </c:pt>
                <c:pt idx="2385">
                  <c:v>23.854267499991693</c:v>
                </c:pt>
                <c:pt idx="2386">
                  <c:v>23.864267500001006</c:v>
                </c:pt>
                <c:pt idx="2387">
                  <c:v>23.874268500017934</c:v>
                </c:pt>
                <c:pt idx="2388">
                  <c:v>23.884268499998143</c:v>
                </c:pt>
                <c:pt idx="2389">
                  <c:v>23.894269500015071</c:v>
                </c:pt>
                <c:pt idx="2390">
                  <c:v>23.90426949999528</c:v>
                </c:pt>
                <c:pt idx="2391">
                  <c:v>23.914270500012208</c:v>
                </c:pt>
                <c:pt idx="2392">
                  <c:v>23.924270499992417</c:v>
                </c:pt>
                <c:pt idx="2393">
                  <c:v>23.934271500009345</c:v>
                </c:pt>
                <c:pt idx="2394">
                  <c:v>23.944271500018658</c:v>
                </c:pt>
                <c:pt idx="2395">
                  <c:v>23.954272500006482</c:v>
                </c:pt>
                <c:pt idx="2396">
                  <c:v>23.964272500015795</c:v>
                </c:pt>
                <c:pt idx="2397">
                  <c:v>23.974273500003619</c:v>
                </c:pt>
                <c:pt idx="2398">
                  <c:v>23.984273500012932</c:v>
                </c:pt>
                <c:pt idx="2399">
                  <c:v>23.994274500000756</c:v>
                </c:pt>
                <c:pt idx="2400">
                  <c:v>24.004275500017684</c:v>
                </c:pt>
                <c:pt idx="2401">
                  <c:v>24.014275499997893</c:v>
                </c:pt>
                <c:pt idx="2402">
                  <c:v>24.024276500014821</c:v>
                </c:pt>
                <c:pt idx="2403">
                  <c:v>24.03427649999503</c:v>
                </c:pt>
                <c:pt idx="2404">
                  <c:v>24.044277500011958</c:v>
                </c:pt>
                <c:pt idx="2405">
                  <c:v>24.054277499992168</c:v>
                </c:pt>
                <c:pt idx="2406">
                  <c:v>24.064278500009095</c:v>
                </c:pt>
                <c:pt idx="2407">
                  <c:v>24.074278500018409</c:v>
                </c:pt>
                <c:pt idx="2408">
                  <c:v>24.084279500006232</c:v>
                </c:pt>
                <c:pt idx="2409">
                  <c:v>24.094279500015546</c:v>
                </c:pt>
                <c:pt idx="2410">
                  <c:v>24.10428050000337</c:v>
                </c:pt>
                <c:pt idx="2411">
                  <c:v>24.114280500012683</c:v>
                </c:pt>
                <c:pt idx="2412">
                  <c:v>24.124281500000507</c:v>
                </c:pt>
                <c:pt idx="2413">
                  <c:v>24.13428150000982</c:v>
                </c:pt>
                <c:pt idx="2414">
                  <c:v>24.144282499997644</c:v>
                </c:pt>
                <c:pt idx="2415">
                  <c:v>24.154282500006957</c:v>
                </c:pt>
                <c:pt idx="2416">
                  <c:v>24.164283499994781</c:v>
                </c:pt>
                <c:pt idx="2417">
                  <c:v>24.174283500004094</c:v>
                </c:pt>
                <c:pt idx="2418">
                  <c:v>24.184284499991918</c:v>
                </c:pt>
                <c:pt idx="2419">
                  <c:v>24.194284500001231</c:v>
                </c:pt>
                <c:pt idx="2420">
                  <c:v>24.204285500018159</c:v>
                </c:pt>
                <c:pt idx="2421">
                  <c:v>24.214285499998368</c:v>
                </c:pt>
                <c:pt idx="2422">
                  <c:v>24.224286500015296</c:v>
                </c:pt>
                <c:pt idx="2423">
                  <c:v>24.234286499995505</c:v>
                </c:pt>
                <c:pt idx="2424">
                  <c:v>24.244287500012433</c:v>
                </c:pt>
                <c:pt idx="2425">
                  <c:v>24.254288500000257</c:v>
                </c:pt>
                <c:pt idx="2426">
                  <c:v>24.26428850000957</c:v>
                </c:pt>
                <c:pt idx="2427">
                  <c:v>24.274289499997394</c:v>
                </c:pt>
                <c:pt idx="2428">
                  <c:v>24.284289500006707</c:v>
                </c:pt>
                <c:pt idx="2429">
                  <c:v>24.294290499994531</c:v>
                </c:pt>
                <c:pt idx="2430">
                  <c:v>24.304290500003844</c:v>
                </c:pt>
                <c:pt idx="2431">
                  <c:v>24.314291499991668</c:v>
                </c:pt>
                <c:pt idx="2432">
                  <c:v>24.324291500000982</c:v>
                </c:pt>
                <c:pt idx="2433">
                  <c:v>24.334292500017909</c:v>
                </c:pt>
                <c:pt idx="2434">
                  <c:v>24.344292499998119</c:v>
                </c:pt>
                <c:pt idx="2435">
                  <c:v>24.354293500015046</c:v>
                </c:pt>
                <c:pt idx="2436">
                  <c:v>24.364293499995256</c:v>
                </c:pt>
                <c:pt idx="2437">
                  <c:v>24.374294500012184</c:v>
                </c:pt>
                <c:pt idx="2438">
                  <c:v>24.384294499992393</c:v>
                </c:pt>
                <c:pt idx="2439">
                  <c:v>24.394295500009321</c:v>
                </c:pt>
                <c:pt idx="2440">
                  <c:v>24.404295500018634</c:v>
                </c:pt>
                <c:pt idx="2441">
                  <c:v>24.414296500006458</c:v>
                </c:pt>
                <c:pt idx="2442">
                  <c:v>24.424296999990474</c:v>
                </c:pt>
                <c:pt idx="2443">
                  <c:v>24.434298000007402</c:v>
                </c:pt>
                <c:pt idx="2444">
                  <c:v>24.444298000016715</c:v>
                </c:pt>
                <c:pt idx="2445">
                  <c:v>24.454299000004539</c:v>
                </c:pt>
                <c:pt idx="2446">
                  <c:v>24.464299000013852</c:v>
                </c:pt>
                <c:pt idx="2447">
                  <c:v>24.474300000001676</c:v>
                </c:pt>
                <c:pt idx="2448">
                  <c:v>24.484301000018604</c:v>
                </c:pt>
                <c:pt idx="2449">
                  <c:v>24.494300999998813</c:v>
                </c:pt>
                <c:pt idx="2450">
                  <c:v>24.504302000015741</c:v>
                </c:pt>
                <c:pt idx="2451">
                  <c:v>24.514301999995951</c:v>
                </c:pt>
                <c:pt idx="2452">
                  <c:v>24.524303000012878</c:v>
                </c:pt>
                <c:pt idx="2453">
                  <c:v>24.534302999993088</c:v>
                </c:pt>
                <c:pt idx="2454">
                  <c:v>24.544304000010015</c:v>
                </c:pt>
                <c:pt idx="2455">
                  <c:v>24.554303999990225</c:v>
                </c:pt>
                <c:pt idx="2456">
                  <c:v>24.564305000007153</c:v>
                </c:pt>
                <c:pt idx="2457">
                  <c:v>24.574305000016466</c:v>
                </c:pt>
                <c:pt idx="2458">
                  <c:v>24.58430600000429</c:v>
                </c:pt>
                <c:pt idx="2459">
                  <c:v>24.594306000013603</c:v>
                </c:pt>
                <c:pt idx="2460">
                  <c:v>24.604307000001427</c:v>
                </c:pt>
                <c:pt idx="2461">
                  <c:v>24.61430700001074</c:v>
                </c:pt>
                <c:pt idx="2462">
                  <c:v>24.624307999998564</c:v>
                </c:pt>
                <c:pt idx="2463">
                  <c:v>24.634308000007877</c:v>
                </c:pt>
                <c:pt idx="2464">
                  <c:v>24.644308999995701</c:v>
                </c:pt>
                <c:pt idx="2465">
                  <c:v>24.654309000005014</c:v>
                </c:pt>
                <c:pt idx="2466">
                  <c:v>24.664309999992838</c:v>
                </c:pt>
                <c:pt idx="2467">
                  <c:v>24.674310000002151</c:v>
                </c:pt>
                <c:pt idx="2468">
                  <c:v>24.684310999989975</c:v>
                </c:pt>
                <c:pt idx="2469">
                  <c:v>24.694312000006903</c:v>
                </c:pt>
                <c:pt idx="2470">
                  <c:v>24.704312000016216</c:v>
                </c:pt>
                <c:pt idx="2471">
                  <c:v>24.71431300000404</c:v>
                </c:pt>
                <c:pt idx="2472">
                  <c:v>24.724313000013353</c:v>
                </c:pt>
                <c:pt idx="2473">
                  <c:v>24.734314000001177</c:v>
                </c:pt>
                <c:pt idx="2474">
                  <c:v>24.74431400001049</c:v>
                </c:pt>
                <c:pt idx="2475">
                  <c:v>24.754314999998314</c:v>
                </c:pt>
                <c:pt idx="2476">
                  <c:v>24.764315000007628</c:v>
                </c:pt>
                <c:pt idx="2477">
                  <c:v>24.774315999995451</c:v>
                </c:pt>
                <c:pt idx="2478">
                  <c:v>24.784316000004765</c:v>
                </c:pt>
                <c:pt idx="2479">
                  <c:v>24.794316999992589</c:v>
                </c:pt>
                <c:pt idx="2480">
                  <c:v>24.804317000001902</c:v>
                </c:pt>
                <c:pt idx="2481">
                  <c:v>24.814317999989726</c:v>
                </c:pt>
                <c:pt idx="2482">
                  <c:v>24.824317999999039</c:v>
                </c:pt>
                <c:pt idx="2483">
                  <c:v>24.834319000015967</c:v>
                </c:pt>
                <c:pt idx="2484">
                  <c:v>24.844318999996176</c:v>
                </c:pt>
                <c:pt idx="2485">
                  <c:v>24.854320000013104</c:v>
                </c:pt>
                <c:pt idx="2486">
                  <c:v>24.864319999993313</c:v>
                </c:pt>
                <c:pt idx="2487">
                  <c:v>24.874321000010241</c:v>
                </c:pt>
                <c:pt idx="2488">
                  <c:v>24.88432099999045</c:v>
                </c:pt>
                <c:pt idx="2489">
                  <c:v>24.894322000007378</c:v>
                </c:pt>
                <c:pt idx="2490">
                  <c:v>24.904322999995202</c:v>
                </c:pt>
                <c:pt idx="2491">
                  <c:v>24.914323000004515</c:v>
                </c:pt>
                <c:pt idx="2492">
                  <c:v>24.924323999992339</c:v>
                </c:pt>
                <c:pt idx="2493">
                  <c:v>24.934324000001652</c:v>
                </c:pt>
                <c:pt idx="2494">
                  <c:v>24.94432500001858</c:v>
                </c:pt>
                <c:pt idx="2495">
                  <c:v>24.954324999998789</c:v>
                </c:pt>
                <c:pt idx="2496">
                  <c:v>24.964326000015717</c:v>
                </c:pt>
                <c:pt idx="2497">
                  <c:v>24.974325999995926</c:v>
                </c:pt>
                <c:pt idx="2498">
                  <c:v>24.984327000012854</c:v>
                </c:pt>
                <c:pt idx="2499">
                  <c:v>24.994326999993064</c:v>
                </c:pt>
                <c:pt idx="2500">
                  <c:v>25.004328000009991</c:v>
                </c:pt>
                <c:pt idx="2501">
                  <c:v>25.014327999990201</c:v>
                </c:pt>
                <c:pt idx="2502">
                  <c:v>25.024329000007128</c:v>
                </c:pt>
                <c:pt idx="2503">
                  <c:v>25.034329000016442</c:v>
                </c:pt>
                <c:pt idx="2504">
                  <c:v>25.044330000004265</c:v>
                </c:pt>
                <c:pt idx="2505">
                  <c:v>25.054330000013579</c:v>
                </c:pt>
                <c:pt idx="2506">
                  <c:v>25.064331000001403</c:v>
                </c:pt>
                <c:pt idx="2507">
                  <c:v>25.074331000010716</c:v>
                </c:pt>
                <c:pt idx="2508">
                  <c:v>25.08433199999854</c:v>
                </c:pt>
                <c:pt idx="2509">
                  <c:v>25.094332000007853</c:v>
                </c:pt>
                <c:pt idx="2510">
                  <c:v>25.104332999995677</c:v>
                </c:pt>
                <c:pt idx="2511">
                  <c:v>25.11433300000499</c:v>
                </c:pt>
                <c:pt idx="2512">
                  <c:v>25.124333999992814</c:v>
                </c:pt>
                <c:pt idx="2513">
                  <c:v>25.134335000009742</c:v>
                </c:pt>
                <c:pt idx="2514">
                  <c:v>25.144334999989951</c:v>
                </c:pt>
                <c:pt idx="2515">
                  <c:v>25.154336000006879</c:v>
                </c:pt>
                <c:pt idx="2516">
                  <c:v>25.164336000016192</c:v>
                </c:pt>
                <c:pt idx="2517">
                  <c:v>25.174337000004016</c:v>
                </c:pt>
                <c:pt idx="2518">
                  <c:v>25.184337000013329</c:v>
                </c:pt>
                <c:pt idx="2519">
                  <c:v>25.194338000001153</c:v>
                </c:pt>
                <c:pt idx="2520">
                  <c:v>25.204338000010466</c:v>
                </c:pt>
                <c:pt idx="2521">
                  <c:v>25.21433899999829</c:v>
                </c:pt>
                <c:pt idx="2522">
                  <c:v>25.224339000007603</c:v>
                </c:pt>
                <c:pt idx="2523">
                  <c:v>25.234339999995427</c:v>
                </c:pt>
                <c:pt idx="2524">
                  <c:v>25.24434000000474</c:v>
                </c:pt>
                <c:pt idx="2525">
                  <c:v>25.254340999992564</c:v>
                </c:pt>
                <c:pt idx="2526">
                  <c:v>25.264341000001878</c:v>
                </c:pt>
                <c:pt idx="2527">
                  <c:v>25.274341999989701</c:v>
                </c:pt>
                <c:pt idx="2528">
                  <c:v>25.284341999999015</c:v>
                </c:pt>
                <c:pt idx="2529">
                  <c:v>25.294343000015942</c:v>
                </c:pt>
                <c:pt idx="2530">
                  <c:v>25.304342999996152</c:v>
                </c:pt>
                <c:pt idx="2531">
                  <c:v>25.314344000013079</c:v>
                </c:pt>
                <c:pt idx="2532">
                  <c:v>25.324343999993289</c:v>
                </c:pt>
                <c:pt idx="2533">
                  <c:v>25.334345000010217</c:v>
                </c:pt>
                <c:pt idx="2534">
                  <c:v>25.34434599999804</c:v>
                </c:pt>
                <c:pt idx="2535">
                  <c:v>25.354346000007354</c:v>
                </c:pt>
                <c:pt idx="2536">
                  <c:v>25.364346999995178</c:v>
                </c:pt>
                <c:pt idx="2537">
                  <c:v>25.374347000004491</c:v>
                </c:pt>
                <c:pt idx="2538">
                  <c:v>25.384347999992315</c:v>
                </c:pt>
                <c:pt idx="2539">
                  <c:v>25.394348000001628</c:v>
                </c:pt>
                <c:pt idx="2540">
                  <c:v>25.404349000018556</c:v>
                </c:pt>
                <c:pt idx="2541">
                  <c:v>25.414348999998765</c:v>
                </c:pt>
                <c:pt idx="2542">
                  <c:v>25.424352708330844</c:v>
                </c:pt>
                <c:pt idx="2543">
                  <c:v>25.434352708340157</c:v>
                </c:pt>
                <c:pt idx="2544">
                  <c:v>25.444353708327981</c:v>
                </c:pt>
                <c:pt idx="2545">
                  <c:v>25.454353708337294</c:v>
                </c:pt>
                <c:pt idx="2546">
                  <c:v>25.464354708325118</c:v>
                </c:pt>
                <c:pt idx="2547">
                  <c:v>25.474354708334431</c:v>
                </c:pt>
                <c:pt idx="2548">
                  <c:v>25.484355708351359</c:v>
                </c:pt>
                <c:pt idx="2549">
                  <c:v>25.494355708331568</c:v>
                </c:pt>
                <c:pt idx="2550">
                  <c:v>25.504356708348496</c:v>
                </c:pt>
                <c:pt idx="2551">
                  <c:v>25.514356708328705</c:v>
                </c:pt>
                <c:pt idx="2552">
                  <c:v>25.524357708345633</c:v>
                </c:pt>
                <c:pt idx="2553">
                  <c:v>25.534358708333457</c:v>
                </c:pt>
                <c:pt idx="2554">
                  <c:v>25.54435870834277</c:v>
                </c:pt>
                <c:pt idx="2555">
                  <c:v>25.554359708330594</c:v>
                </c:pt>
                <c:pt idx="2556">
                  <c:v>25.564359708339907</c:v>
                </c:pt>
                <c:pt idx="2557">
                  <c:v>25.574360708327731</c:v>
                </c:pt>
                <c:pt idx="2558">
                  <c:v>25.584360708337044</c:v>
                </c:pt>
                <c:pt idx="2559">
                  <c:v>25.594361708324868</c:v>
                </c:pt>
                <c:pt idx="2560">
                  <c:v>25.604361708334181</c:v>
                </c:pt>
                <c:pt idx="2561">
                  <c:v>25.614362708351109</c:v>
                </c:pt>
                <c:pt idx="2562">
                  <c:v>25.624362708331319</c:v>
                </c:pt>
                <c:pt idx="2563">
                  <c:v>25.634363708348246</c:v>
                </c:pt>
                <c:pt idx="2564">
                  <c:v>25.644363708328456</c:v>
                </c:pt>
                <c:pt idx="2565">
                  <c:v>25.654364708345383</c:v>
                </c:pt>
                <c:pt idx="2566">
                  <c:v>25.664364708325593</c:v>
                </c:pt>
                <c:pt idx="2567">
                  <c:v>25.674365708342521</c:v>
                </c:pt>
                <c:pt idx="2568">
                  <c:v>25.684365708351834</c:v>
                </c:pt>
                <c:pt idx="2569">
                  <c:v>25.694366708339658</c:v>
                </c:pt>
                <c:pt idx="2570">
                  <c:v>25.704366708348971</c:v>
                </c:pt>
                <c:pt idx="2571">
                  <c:v>25.714367708336795</c:v>
                </c:pt>
                <c:pt idx="2572">
                  <c:v>25.724368708324619</c:v>
                </c:pt>
                <c:pt idx="2573">
                  <c:v>25.734368708333932</c:v>
                </c:pt>
                <c:pt idx="2574">
                  <c:v>25.74436970835086</c:v>
                </c:pt>
                <c:pt idx="2575">
                  <c:v>25.754369708331069</c:v>
                </c:pt>
                <c:pt idx="2576">
                  <c:v>25.764370708347997</c:v>
                </c:pt>
                <c:pt idx="2577">
                  <c:v>25.774370708328206</c:v>
                </c:pt>
                <c:pt idx="2578">
                  <c:v>25.784371708345134</c:v>
                </c:pt>
                <c:pt idx="2579">
                  <c:v>25.794371708325343</c:v>
                </c:pt>
                <c:pt idx="2580">
                  <c:v>25.804372708342271</c:v>
                </c:pt>
                <c:pt idx="2581">
                  <c:v>25.814372708351584</c:v>
                </c:pt>
                <c:pt idx="2582">
                  <c:v>25.824373708339408</c:v>
                </c:pt>
                <c:pt idx="2583">
                  <c:v>25.834373708348721</c:v>
                </c:pt>
                <c:pt idx="2584">
                  <c:v>25.844374708336545</c:v>
                </c:pt>
                <c:pt idx="2585">
                  <c:v>25.854374708345858</c:v>
                </c:pt>
                <c:pt idx="2586">
                  <c:v>25.864375708333682</c:v>
                </c:pt>
                <c:pt idx="2587">
                  <c:v>25.874375708342995</c:v>
                </c:pt>
                <c:pt idx="2588">
                  <c:v>25.884376708330819</c:v>
                </c:pt>
                <c:pt idx="2589">
                  <c:v>25.894377708347747</c:v>
                </c:pt>
                <c:pt idx="2590">
                  <c:v>25.904377708327956</c:v>
                </c:pt>
                <c:pt idx="2591">
                  <c:v>25.914378708344884</c:v>
                </c:pt>
                <c:pt idx="2592">
                  <c:v>25.924378708325094</c:v>
                </c:pt>
                <c:pt idx="2593">
                  <c:v>25.934379708342021</c:v>
                </c:pt>
                <c:pt idx="2594">
                  <c:v>25.944379708351335</c:v>
                </c:pt>
                <c:pt idx="2595">
                  <c:v>25.954380708339158</c:v>
                </c:pt>
                <c:pt idx="2596">
                  <c:v>25.964380708348472</c:v>
                </c:pt>
                <c:pt idx="2597">
                  <c:v>25.974381708336296</c:v>
                </c:pt>
                <c:pt idx="2598">
                  <c:v>25.984381708345609</c:v>
                </c:pt>
                <c:pt idx="2599">
                  <c:v>25.994382708333433</c:v>
                </c:pt>
                <c:pt idx="2600">
                  <c:v>26.004382708342746</c:v>
                </c:pt>
                <c:pt idx="2601">
                  <c:v>26.01438370833057</c:v>
                </c:pt>
                <c:pt idx="2602">
                  <c:v>26.024383708339883</c:v>
                </c:pt>
                <c:pt idx="2603">
                  <c:v>26.034384708327707</c:v>
                </c:pt>
                <c:pt idx="2604">
                  <c:v>26.04438470833702</c:v>
                </c:pt>
                <c:pt idx="2605">
                  <c:v>26.054385708324844</c:v>
                </c:pt>
                <c:pt idx="2606">
                  <c:v>26.064385708334157</c:v>
                </c:pt>
                <c:pt idx="2607">
                  <c:v>26.074386708351085</c:v>
                </c:pt>
                <c:pt idx="2608">
                  <c:v>26.084386708331294</c:v>
                </c:pt>
                <c:pt idx="2609">
                  <c:v>26.094387708348222</c:v>
                </c:pt>
                <c:pt idx="2610">
                  <c:v>26.104388708336046</c:v>
                </c:pt>
                <c:pt idx="2611">
                  <c:v>26.114388708345359</c:v>
                </c:pt>
                <c:pt idx="2612">
                  <c:v>26.124389708333183</c:v>
                </c:pt>
                <c:pt idx="2613">
                  <c:v>26.134389708342496</c:v>
                </c:pt>
                <c:pt idx="2614">
                  <c:v>26.14439070833032</c:v>
                </c:pt>
                <c:pt idx="2615">
                  <c:v>26.154390708339633</c:v>
                </c:pt>
                <c:pt idx="2616">
                  <c:v>26.164391708327457</c:v>
                </c:pt>
                <c:pt idx="2617">
                  <c:v>26.174391708336771</c:v>
                </c:pt>
                <c:pt idx="2618">
                  <c:v>26.184392708324594</c:v>
                </c:pt>
                <c:pt idx="2619">
                  <c:v>26.194392708333908</c:v>
                </c:pt>
                <c:pt idx="2620">
                  <c:v>26.204393708350835</c:v>
                </c:pt>
                <c:pt idx="2621">
                  <c:v>26.214393708331045</c:v>
                </c:pt>
                <c:pt idx="2622">
                  <c:v>26.224394708347972</c:v>
                </c:pt>
                <c:pt idx="2623">
                  <c:v>26.234394708328182</c:v>
                </c:pt>
                <c:pt idx="2624">
                  <c:v>26.24439570834511</c:v>
                </c:pt>
                <c:pt idx="2625">
                  <c:v>26.254395708325319</c:v>
                </c:pt>
                <c:pt idx="2626">
                  <c:v>26.264396708342247</c:v>
                </c:pt>
                <c:pt idx="2627">
                  <c:v>26.274397708330071</c:v>
                </c:pt>
                <c:pt idx="2628">
                  <c:v>26.284397708339384</c:v>
                </c:pt>
                <c:pt idx="2629">
                  <c:v>26.294398708327208</c:v>
                </c:pt>
                <c:pt idx="2630">
                  <c:v>26.304398708336521</c:v>
                </c:pt>
                <c:pt idx="2631">
                  <c:v>26.314399708324345</c:v>
                </c:pt>
                <c:pt idx="2632">
                  <c:v>26.324399708333658</c:v>
                </c:pt>
                <c:pt idx="2633">
                  <c:v>26.334400708350586</c:v>
                </c:pt>
                <c:pt idx="2634">
                  <c:v>26.344400708330795</c:v>
                </c:pt>
                <c:pt idx="2635">
                  <c:v>26.354401708347723</c:v>
                </c:pt>
                <c:pt idx="2636">
                  <c:v>26.364401708327932</c:v>
                </c:pt>
                <c:pt idx="2637">
                  <c:v>26.37440270834486</c:v>
                </c:pt>
                <c:pt idx="2638">
                  <c:v>26.384402708325069</c:v>
                </c:pt>
                <c:pt idx="2639">
                  <c:v>26.394403708341997</c:v>
                </c:pt>
                <c:pt idx="2640">
                  <c:v>26.40440370835131</c:v>
                </c:pt>
                <c:pt idx="2641">
                  <c:v>26.414404708339134</c:v>
                </c:pt>
                <c:pt idx="2642">
                  <c:v>26.42440283333417</c:v>
                </c:pt>
                <c:pt idx="2643">
                  <c:v>26.434402833343484</c:v>
                </c:pt>
                <c:pt idx="2644">
                  <c:v>26.444403833331307</c:v>
                </c:pt>
                <c:pt idx="2645">
                  <c:v>26.454403833340621</c:v>
                </c:pt>
                <c:pt idx="2646">
                  <c:v>26.464404833328445</c:v>
                </c:pt>
                <c:pt idx="2647">
                  <c:v>26.474404833337758</c:v>
                </c:pt>
                <c:pt idx="2648">
                  <c:v>26.484405833325582</c:v>
                </c:pt>
                <c:pt idx="2649">
                  <c:v>26.494405833334895</c:v>
                </c:pt>
                <c:pt idx="2650">
                  <c:v>26.504406833351823</c:v>
                </c:pt>
                <c:pt idx="2651">
                  <c:v>26.514406833332032</c:v>
                </c:pt>
                <c:pt idx="2652">
                  <c:v>26.52440783334896</c:v>
                </c:pt>
                <c:pt idx="2653">
                  <c:v>26.534407833329169</c:v>
                </c:pt>
                <c:pt idx="2654">
                  <c:v>26.544408833346097</c:v>
                </c:pt>
                <c:pt idx="2655">
                  <c:v>26.554408833326306</c:v>
                </c:pt>
                <c:pt idx="2656">
                  <c:v>26.564409833343234</c:v>
                </c:pt>
                <c:pt idx="2657">
                  <c:v>26.574409833323443</c:v>
                </c:pt>
                <c:pt idx="2658">
                  <c:v>26.584410833340371</c:v>
                </c:pt>
                <c:pt idx="2659">
                  <c:v>26.594411833328195</c:v>
                </c:pt>
                <c:pt idx="2660">
                  <c:v>26.604411833337508</c:v>
                </c:pt>
                <c:pt idx="2661">
                  <c:v>26.614412833325332</c:v>
                </c:pt>
                <c:pt idx="2662">
                  <c:v>26.624412833334645</c:v>
                </c:pt>
                <c:pt idx="2663">
                  <c:v>26.634413833351573</c:v>
                </c:pt>
                <c:pt idx="2664">
                  <c:v>26.644413833331782</c:v>
                </c:pt>
                <c:pt idx="2665">
                  <c:v>26.65441483334871</c:v>
                </c:pt>
                <c:pt idx="2666">
                  <c:v>26.664414833328919</c:v>
                </c:pt>
                <c:pt idx="2667">
                  <c:v>26.674415833345847</c:v>
                </c:pt>
                <c:pt idx="2668">
                  <c:v>26.684415833326057</c:v>
                </c:pt>
                <c:pt idx="2669">
                  <c:v>26.694416833342984</c:v>
                </c:pt>
                <c:pt idx="2670">
                  <c:v>26.704416833323194</c:v>
                </c:pt>
                <c:pt idx="2671">
                  <c:v>26.714417833340121</c:v>
                </c:pt>
                <c:pt idx="2672">
                  <c:v>26.724417833349435</c:v>
                </c:pt>
                <c:pt idx="2673">
                  <c:v>26.734418833337259</c:v>
                </c:pt>
                <c:pt idx="2674">
                  <c:v>26.744418833346572</c:v>
                </c:pt>
                <c:pt idx="2675">
                  <c:v>26.754419833334396</c:v>
                </c:pt>
                <c:pt idx="2676">
                  <c:v>26.764420833351323</c:v>
                </c:pt>
                <c:pt idx="2677">
                  <c:v>26.774420833331533</c:v>
                </c:pt>
                <c:pt idx="2678">
                  <c:v>26.78442183334846</c:v>
                </c:pt>
                <c:pt idx="2679">
                  <c:v>26.79442183332867</c:v>
                </c:pt>
                <c:pt idx="2680">
                  <c:v>26.804422833345598</c:v>
                </c:pt>
                <c:pt idx="2681">
                  <c:v>26.814422833325807</c:v>
                </c:pt>
                <c:pt idx="2682">
                  <c:v>26.824423833342735</c:v>
                </c:pt>
                <c:pt idx="2683">
                  <c:v>26.834423833352048</c:v>
                </c:pt>
                <c:pt idx="2684">
                  <c:v>26.844424833339872</c:v>
                </c:pt>
                <c:pt idx="2685">
                  <c:v>26.854424833349185</c:v>
                </c:pt>
                <c:pt idx="2686">
                  <c:v>26.864425833337009</c:v>
                </c:pt>
                <c:pt idx="2687">
                  <c:v>26.874425833346322</c:v>
                </c:pt>
                <c:pt idx="2688">
                  <c:v>26.884426833334146</c:v>
                </c:pt>
                <c:pt idx="2689">
                  <c:v>26.894426833343459</c:v>
                </c:pt>
                <c:pt idx="2690">
                  <c:v>26.904427833331283</c:v>
                </c:pt>
                <c:pt idx="2691">
                  <c:v>26.914428833348211</c:v>
                </c:pt>
                <c:pt idx="2692">
                  <c:v>26.92442883332842</c:v>
                </c:pt>
                <c:pt idx="2693">
                  <c:v>26.934429833345348</c:v>
                </c:pt>
                <c:pt idx="2694">
                  <c:v>26.944429833325557</c:v>
                </c:pt>
                <c:pt idx="2695">
                  <c:v>26.954430833342485</c:v>
                </c:pt>
                <c:pt idx="2696">
                  <c:v>26.964430833351798</c:v>
                </c:pt>
                <c:pt idx="2697">
                  <c:v>26.974431833339622</c:v>
                </c:pt>
                <c:pt idx="2698">
                  <c:v>26.984431833348935</c:v>
                </c:pt>
                <c:pt idx="2699">
                  <c:v>26.994432833336759</c:v>
                </c:pt>
                <c:pt idx="2700">
                  <c:v>27.004432833346073</c:v>
                </c:pt>
                <c:pt idx="2701">
                  <c:v>27.014433833333896</c:v>
                </c:pt>
                <c:pt idx="2702">
                  <c:v>27.02443383334321</c:v>
                </c:pt>
                <c:pt idx="2703">
                  <c:v>27.034434833331034</c:v>
                </c:pt>
                <c:pt idx="2704">
                  <c:v>27.044434833340347</c:v>
                </c:pt>
                <c:pt idx="2705">
                  <c:v>27.054435833328171</c:v>
                </c:pt>
                <c:pt idx="2706">
                  <c:v>27.064436833345098</c:v>
                </c:pt>
                <c:pt idx="2707">
                  <c:v>27.074436833325308</c:v>
                </c:pt>
                <c:pt idx="2708">
                  <c:v>27.084437833342236</c:v>
                </c:pt>
                <c:pt idx="2709">
                  <c:v>27.094437833351549</c:v>
                </c:pt>
                <c:pt idx="2710">
                  <c:v>27.104438833339373</c:v>
                </c:pt>
                <c:pt idx="2711">
                  <c:v>27.114438833348686</c:v>
                </c:pt>
                <c:pt idx="2712">
                  <c:v>27.12443983333651</c:v>
                </c:pt>
                <c:pt idx="2713">
                  <c:v>27.134439833345823</c:v>
                </c:pt>
                <c:pt idx="2714">
                  <c:v>27.144440833333647</c:v>
                </c:pt>
                <c:pt idx="2715">
                  <c:v>27.15444083334296</c:v>
                </c:pt>
                <c:pt idx="2716">
                  <c:v>27.164441833330784</c:v>
                </c:pt>
                <c:pt idx="2717">
                  <c:v>27.174441833340097</c:v>
                </c:pt>
                <c:pt idx="2718">
                  <c:v>27.184442833327921</c:v>
                </c:pt>
                <c:pt idx="2719">
                  <c:v>27.194442833337234</c:v>
                </c:pt>
                <c:pt idx="2720">
                  <c:v>27.204443833325058</c:v>
                </c:pt>
                <c:pt idx="2721">
                  <c:v>27.214443833334371</c:v>
                </c:pt>
                <c:pt idx="2722">
                  <c:v>27.224444833351299</c:v>
                </c:pt>
                <c:pt idx="2723">
                  <c:v>27.234444833331509</c:v>
                </c:pt>
                <c:pt idx="2724">
                  <c:v>27.244445833348436</c:v>
                </c:pt>
                <c:pt idx="2725">
                  <c:v>27.25444683333626</c:v>
                </c:pt>
                <c:pt idx="2726">
                  <c:v>27.264446833345573</c:v>
                </c:pt>
                <c:pt idx="2727">
                  <c:v>27.274447833333397</c:v>
                </c:pt>
                <c:pt idx="2728">
                  <c:v>27.284447833342711</c:v>
                </c:pt>
                <c:pt idx="2729">
                  <c:v>27.294448833330534</c:v>
                </c:pt>
                <c:pt idx="2730">
                  <c:v>27.304448833339848</c:v>
                </c:pt>
                <c:pt idx="2731">
                  <c:v>27.314449833327672</c:v>
                </c:pt>
                <c:pt idx="2732">
                  <c:v>27.324449833336985</c:v>
                </c:pt>
                <c:pt idx="2733">
                  <c:v>27.334450833324809</c:v>
                </c:pt>
                <c:pt idx="2734">
                  <c:v>27.344450833334122</c:v>
                </c:pt>
                <c:pt idx="2735">
                  <c:v>27.35445183335105</c:v>
                </c:pt>
                <c:pt idx="2736">
                  <c:v>27.364451833331259</c:v>
                </c:pt>
                <c:pt idx="2737">
                  <c:v>27.374452833348187</c:v>
                </c:pt>
                <c:pt idx="2738">
                  <c:v>27.384453833336011</c:v>
                </c:pt>
                <c:pt idx="2739">
                  <c:v>27.394453833345324</c:v>
                </c:pt>
                <c:pt idx="2740">
                  <c:v>27.404454833333148</c:v>
                </c:pt>
                <c:pt idx="2741">
                  <c:v>27.414454833342461</c:v>
                </c:pt>
                <c:pt idx="2742">
                  <c:v>27.424457958346466</c:v>
                </c:pt>
                <c:pt idx="2743">
                  <c:v>27.434457958326675</c:v>
                </c:pt>
                <c:pt idx="2744">
                  <c:v>27.444458958343603</c:v>
                </c:pt>
                <c:pt idx="2745">
                  <c:v>27.454458958323812</c:v>
                </c:pt>
                <c:pt idx="2746">
                  <c:v>27.46445995834074</c:v>
                </c:pt>
                <c:pt idx="2747">
                  <c:v>27.474459958350053</c:v>
                </c:pt>
                <c:pt idx="2748">
                  <c:v>27.484460958337877</c:v>
                </c:pt>
                <c:pt idx="2749">
                  <c:v>27.49446095834719</c:v>
                </c:pt>
                <c:pt idx="2750">
                  <c:v>27.504461958335014</c:v>
                </c:pt>
                <c:pt idx="2751">
                  <c:v>27.514461958344327</c:v>
                </c:pt>
                <c:pt idx="2752">
                  <c:v>27.524462958332151</c:v>
                </c:pt>
                <c:pt idx="2753">
                  <c:v>27.534463958349079</c:v>
                </c:pt>
                <c:pt idx="2754">
                  <c:v>27.544463958329288</c:v>
                </c:pt>
                <c:pt idx="2755">
                  <c:v>27.554464958346216</c:v>
                </c:pt>
                <c:pt idx="2756">
                  <c:v>27.564464958326425</c:v>
                </c:pt>
                <c:pt idx="2757">
                  <c:v>27.574465958343353</c:v>
                </c:pt>
                <c:pt idx="2758">
                  <c:v>27.584465958323563</c:v>
                </c:pt>
                <c:pt idx="2759">
                  <c:v>27.59446695834049</c:v>
                </c:pt>
                <c:pt idx="2760">
                  <c:v>27.604466958349803</c:v>
                </c:pt>
                <c:pt idx="2761">
                  <c:v>27.614467958337627</c:v>
                </c:pt>
                <c:pt idx="2762">
                  <c:v>27.624467958346941</c:v>
                </c:pt>
                <c:pt idx="2763">
                  <c:v>27.634468958334764</c:v>
                </c:pt>
                <c:pt idx="2764">
                  <c:v>27.644468958344078</c:v>
                </c:pt>
                <c:pt idx="2765">
                  <c:v>27.654469958331902</c:v>
                </c:pt>
                <c:pt idx="2766">
                  <c:v>27.664469958341215</c:v>
                </c:pt>
                <c:pt idx="2767">
                  <c:v>27.674470958329039</c:v>
                </c:pt>
                <c:pt idx="2768">
                  <c:v>27.684471958345966</c:v>
                </c:pt>
                <c:pt idx="2769">
                  <c:v>27.694471958326176</c:v>
                </c:pt>
                <c:pt idx="2770">
                  <c:v>27.704472958343104</c:v>
                </c:pt>
                <c:pt idx="2771">
                  <c:v>27.714472958323313</c:v>
                </c:pt>
                <c:pt idx="2772">
                  <c:v>27.724473958340241</c:v>
                </c:pt>
                <c:pt idx="2773">
                  <c:v>27.734473958349554</c:v>
                </c:pt>
                <c:pt idx="2774">
                  <c:v>27.744474958337378</c:v>
                </c:pt>
                <c:pt idx="2775">
                  <c:v>27.754474958346691</c:v>
                </c:pt>
                <c:pt idx="2776">
                  <c:v>27.764475958334515</c:v>
                </c:pt>
                <c:pt idx="2777">
                  <c:v>27.774475958343828</c:v>
                </c:pt>
                <c:pt idx="2778">
                  <c:v>27.784476958331652</c:v>
                </c:pt>
                <c:pt idx="2779">
                  <c:v>27.794476958340965</c:v>
                </c:pt>
                <c:pt idx="2780">
                  <c:v>27.804477958328789</c:v>
                </c:pt>
                <c:pt idx="2781">
                  <c:v>27.814477958338102</c:v>
                </c:pt>
                <c:pt idx="2782">
                  <c:v>27.824478958325926</c:v>
                </c:pt>
                <c:pt idx="2783">
                  <c:v>27.834479958342854</c:v>
                </c:pt>
                <c:pt idx="2784">
                  <c:v>27.844479958323063</c:v>
                </c:pt>
                <c:pt idx="2785">
                  <c:v>27.854480958339991</c:v>
                </c:pt>
                <c:pt idx="2786">
                  <c:v>27.864480958349304</c:v>
                </c:pt>
                <c:pt idx="2787">
                  <c:v>27.874481958337128</c:v>
                </c:pt>
                <c:pt idx="2788">
                  <c:v>27.884481958346441</c:v>
                </c:pt>
                <c:pt idx="2789">
                  <c:v>27.894482958334265</c:v>
                </c:pt>
                <c:pt idx="2790">
                  <c:v>27.904482958343579</c:v>
                </c:pt>
                <c:pt idx="2791">
                  <c:v>27.914483958331402</c:v>
                </c:pt>
                <c:pt idx="2792">
                  <c:v>27.924483958340716</c:v>
                </c:pt>
                <c:pt idx="2793">
                  <c:v>27.93448495832854</c:v>
                </c:pt>
                <c:pt idx="2794">
                  <c:v>27.944484958337853</c:v>
                </c:pt>
                <c:pt idx="2795">
                  <c:v>27.954485958325677</c:v>
                </c:pt>
                <c:pt idx="2796">
                  <c:v>27.96448595833499</c:v>
                </c:pt>
                <c:pt idx="2797">
                  <c:v>27.974486958351918</c:v>
                </c:pt>
                <c:pt idx="2798">
                  <c:v>27.984487958339741</c:v>
                </c:pt>
                <c:pt idx="2799">
                  <c:v>27.994487958349055</c:v>
                </c:pt>
                <c:pt idx="2800">
                  <c:v>28.004488958336879</c:v>
                </c:pt>
                <c:pt idx="2801">
                  <c:v>28.014488958346192</c:v>
                </c:pt>
                <c:pt idx="2802">
                  <c:v>28.024489958334016</c:v>
                </c:pt>
                <c:pt idx="2803">
                  <c:v>28.034489958343329</c:v>
                </c:pt>
                <c:pt idx="2804">
                  <c:v>28.044490958331153</c:v>
                </c:pt>
                <c:pt idx="2805">
                  <c:v>28.054490958340466</c:v>
                </c:pt>
                <c:pt idx="2806">
                  <c:v>28.06449195832829</c:v>
                </c:pt>
                <c:pt idx="2807">
                  <c:v>28.074491958337603</c:v>
                </c:pt>
                <c:pt idx="2808">
                  <c:v>28.084492958325427</c:v>
                </c:pt>
                <c:pt idx="2809">
                  <c:v>28.09449295833474</c:v>
                </c:pt>
                <c:pt idx="2810">
                  <c:v>28.104493958351668</c:v>
                </c:pt>
                <c:pt idx="2811">
                  <c:v>28.114494958339492</c:v>
                </c:pt>
                <c:pt idx="2812">
                  <c:v>28.124494958348805</c:v>
                </c:pt>
                <c:pt idx="2813">
                  <c:v>28.134495958336629</c:v>
                </c:pt>
                <c:pt idx="2814">
                  <c:v>28.144495958345942</c:v>
                </c:pt>
                <c:pt idx="2815">
                  <c:v>28.154496958333766</c:v>
                </c:pt>
                <c:pt idx="2816">
                  <c:v>28.164496958343079</c:v>
                </c:pt>
                <c:pt idx="2817">
                  <c:v>28.174497958330903</c:v>
                </c:pt>
                <c:pt idx="2818">
                  <c:v>28.184497958340216</c:v>
                </c:pt>
                <c:pt idx="2819">
                  <c:v>28.19449895832804</c:v>
                </c:pt>
                <c:pt idx="2820">
                  <c:v>28.204498958337354</c:v>
                </c:pt>
                <c:pt idx="2821">
                  <c:v>28.214499958325177</c:v>
                </c:pt>
                <c:pt idx="2822">
                  <c:v>28.224499958334491</c:v>
                </c:pt>
                <c:pt idx="2823">
                  <c:v>28.234500958351418</c:v>
                </c:pt>
                <c:pt idx="2824">
                  <c:v>28.244500958331628</c:v>
                </c:pt>
                <c:pt idx="2825">
                  <c:v>28.254501958348555</c:v>
                </c:pt>
                <c:pt idx="2826">
                  <c:v>28.264502958336379</c:v>
                </c:pt>
                <c:pt idx="2827">
                  <c:v>28.274502958345693</c:v>
                </c:pt>
                <c:pt idx="2828">
                  <c:v>28.284503958333516</c:v>
                </c:pt>
                <c:pt idx="2829">
                  <c:v>28.29450395834283</c:v>
                </c:pt>
                <c:pt idx="2830">
                  <c:v>28.304504958330654</c:v>
                </c:pt>
                <c:pt idx="2831">
                  <c:v>28.314504958339967</c:v>
                </c:pt>
                <c:pt idx="2832">
                  <c:v>28.324505958327791</c:v>
                </c:pt>
                <c:pt idx="2833">
                  <c:v>28.334505958337104</c:v>
                </c:pt>
                <c:pt idx="2834">
                  <c:v>28.344506958324928</c:v>
                </c:pt>
                <c:pt idx="2835">
                  <c:v>28.354506958334241</c:v>
                </c:pt>
                <c:pt idx="2836">
                  <c:v>28.364507958351169</c:v>
                </c:pt>
                <c:pt idx="2837">
                  <c:v>28.374507958331378</c:v>
                </c:pt>
                <c:pt idx="2838">
                  <c:v>28.384508958348306</c:v>
                </c:pt>
                <c:pt idx="2839">
                  <c:v>28.39450995833613</c:v>
                </c:pt>
                <c:pt idx="2840">
                  <c:v>28.404509958345443</c:v>
                </c:pt>
                <c:pt idx="2841">
                  <c:v>28.414510958333267</c:v>
                </c:pt>
                <c:pt idx="2842">
                  <c:v>28.42451095834258</c:v>
                </c:pt>
                <c:pt idx="2843">
                  <c:v>28.434509458340472</c:v>
                </c:pt>
                <c:pt idx="2844">
                  <c:v>28.444509458349785</c:v>
                </c:pt>
                <c:pt idx="2845">
                  <c:v>28.454510458337609</c:v>
                </c:pt>
                <c:pt idx="2846">
                  <c:v>28.464510458346922</c:v>
                </c:pt>
                <c:pt idx="2847">
                  <c:v>28.474511458334746</c:v>
                </c:pt>
                <c:pt idx="2848">
                  <c:v>28.484511458344059</c:v>
                </c:pt>
                <c:pt idx="2849">
                  <c:v>28.494512458331883</c:v>
                </c:pt>
                <c:pt idx="2850">
                  <c:v>28.504512458341196</c:v>
                </c:pt>
                <c:pt idx="2851">
                  <c:v>28.51451345832902</c:v>
                </c:pt>
                <c:pt idx="2852">
                  <c:v>28.524513458338333</c:v>
                </c:pt>
                <c:pt idx="2853">
                  <c:v>28.534514458326157</c:v>
                </c:pt>
                <c:pt idx="2854">
                  <c:v>28.544515458343085</c:v>
                </c:pt>
                <c:pt idx="2855">
                  <c:v>28.554515458323294</c:v>
                </c:pt>
                <c:pt idx="2856">
                  <c:v>28.564516458340222</c:v>
                </c:pt>
                <c:pt idx="2857">
                  <c:v>28.574516458349535</c:v>
                </c:pt>
                <c:pt idx="2858">
                  <c:v>28.584517458337359</c:v>
                </c:pt>
                <c:pt idx="2859">
                  <c:v>28.594517458346672</c:v>
                </c:pt>
                <c:pt idx="2860">
                  <c:v>28.604518458334496</c:v>
                </c:pt>
                <c:pt idx="2861">
                  <c:v>28.614518458343809</c:v>
                </c:pt>
                <c:pt idx="2862">
                  <c:v>28.624519458331633</c:v>
                </c:pt>
                <c:pt idx="2863">
                  <c:v>28.634519458340947</c:v>
                </c:pt>
                <c:pt idx="2864">
                  <c:v>28.64452045832877</c:v>
                </c:pt>
                <c:pt idx="2865">
                  <c:v>28.654520458338084</c:v>
                </c:pt>
                <c:pt idx="2866">
                  <c:v>28.664521458325908</c:v>
                </c:pt>
                <c:pt idx="2867">
                  <c:v>28.674522458342835</c:v>
                </c:pt>
                <c:pt idx="2868">
                  <c:v>28.684522458323045</c:v>
                </c:pt>
                <c:pt idx="2869">
                  <c:v>28.694523458339972</c:v>
                </c:pt>
                <c:pt idx="2870">
                  <c:v>28.704523458349286</c:v>
                </c:pt>
                <c:pt idx="2871">
                  <c:v>28.71452445833711</c:v>
                </c:pt>
                <c:pt idx="2872">
                  <c:v>28.724524458346423</c:v>
                </c:pt>
                <c:pt idx="2873">
                  <c:v>28.734525458334247</c:v>
                </c:pt>
                <c:pt idx="2874">
                  <c:v>28.74452545834356</c:v>
                </c:pt>
                <c:pt idx="2875">
                  <c:v>28.754526458331384</c:v>
                </c:pt>
                <c:pt idx="2876">
                  <c:v>28.764526458340697</c:v>
                </c:pt>
                <c:pt idx="2877">
                  <c:v>28.774527458328521</c:v>
                </c:pt>
                <c:pt idx="2878">
                  <c:v>28.784527458337834</c:v>
                </c:pt>
                <c:pt idx="2879">
                  <c:v>28.794528458325658</c:v>
                </c:pt>
                <c:pt idx="2880">
                  <c:v>28.804529458342586</c:v>
                </c:pt>
                <c:pt idx="2881">
                  <c:v>28.814529458351899</c:v>
                </c:pt>
                <c:pt idx="2882">
                  <c:v>28.824530458339723</c:v>
                </c:pt>
                <c:pt idx="2883">
                  <c:v>28.834530458349036</c:v>
                </c:pt>
                <c:pt idx="2884">
                  <c:v>28.84453145833686</c:v>
                </c:pt>
                <c:pt idx="2885">
                  <c:v>28.854531458346173</c:v>
                </c:pt>
                <c:pt idx="2886">
                  <c:v>28.864532458333997</c:v>
                </c:pt>
                <c:pt idx="2887">
                  <c:v>28.87453245834331</c:v>
                </c:pt>
                <c:pt idx="2888">
                  <c:v>28.884533458331134</c:v>
                </c:pt>
                <c:pt idx="2889">
                  <c:v>28.894533458340447</c:v>
                </c:pt>
                <c:pt idx="2890">
                  <c:v>28.904534458328271</c:v>
                </c:pt>
                <c:pt idx="2891">
                  <c:v>28.914534458337585</c:v>
                </c:pt>
                <c:pt idx="2892">
                  <c:v>28.924535458325408</c:v>
                </c:pt>
                <c:pt idx="2893">
                  <c:v>28.934536458342336</c:v>
                </c:pt>
                <c:pt idx="2894">
                  <c:v>28.944536458351649</c:v>
                </c:pt>
                <c:pt idx="2895">
                  <c:v>28.954537458339473</c:v>
                </c:pt>
                <c:pt idx="2896">
                  <c:v>28.964537458348786</c:v>
                </c:pt>
                <c:pt idx="2897">
                  <c:v>28.97453845833661</c:v>
                </c:pt>
                <c:pt idx="2898">
                  <c:v>28.984538458345924</c:v>
                </c:pt>
                <c:pt idx="2899">
                  <c:v>28.994539458333747</c:v>
                </c:pt>
                <c:pt idx="2900">
                  <c:v>29.004539458343061</c:v>
                </c:pt>
                <c:pt idx="2901">
                  <c:v>29.014540458330885</c:v>
                </c:pt>
                <c:pt idx="2902">
                  <c:v>29.024540458340198</c:v>
                </c:pt>
                <c:pt idx="2903">
                  <c:v>29.034541458328022</c:v>
                </c:pt>
                <c:pt idx="2904">
                  <c:v>29.044541458337335</c:v>
                </c:pt>
                <c:pt idx="2905">
                  <c:v>29.054542458325159</c:v>
                </c:pt>
                <c:pt idx="2906">
                  <c:v>29.064543458342087</c:v>
                </c:pt>
                <c:pt idx="2907">
                  <c:v>29.0745434583514</c:v>
                </c:pt>
                <c:pt idx="2908">
                  <c:v>29.084544458339224</c:v>
                </c:pt>
                <c:pt idx="2909">
                  <c:v>29.094544458348537</c:v>
                </c:pt>
                <c:pt idx="2910">
                  <c:v>29.104545458336361</c:v>
                </c:pt>
                <c:pt idx="2911">
                  <c:v>29.114545458345674</c:v>
                </c:pt>
                <c:pt idx="2912">
                  <c:v>29.124546458333498</c:v>
                </c:pt>
                <c:pt idx="2913">
                  <c:v>29.134546458342811</c:v>
                </c:pt>
                <c:pt idx="2914">
                  <c:v>29.144547458330635</c:v>
                </c:pt>
                <c:pt idx="2915">
                  <c:v>29.154547458339948</c:v>
                </c:pt>
                <c:pt idx="2916">
                  <c:v>29.164548458327772</c:v>
                </c:pt>
                <c:pt idx="2917">
                  <c:v>29.174548458337085</c:v>
                </c:pt>
                <c:pt idx="2918">
                  <c:v>29.184549458324909</c:v>
                </c:pt>
                <c:pt idx="2919">
                  <c:v>29.194550458341837</c:v>
                </c:pt>
                <c:pt idx="2920">
                  <c:v>29.20455045835115</c:v>
                </c:pt>
                <c:pt idx="2921">
                  <c:v>29.214551458338974</c:v>
                </c:pt>
                <c:pt idx="2922">
                  <c:v>29.224551458348287</c:v>
                </c:pt>
                <c:pt idx="2923">
                  <c:v>29.234552458336111</c:v>
                </c:pt>
                <c:pt idx="2924">
                  <c:v>29.244552458345424</c:v>
                </c:pt>
                <c:pt idx="2925">
                  <c:v>29.254553458333248</c:v>
                </c:pt>
                <c:pt idx="2926">
                  <c:v>29.264553458342561</c:v>
                </c:pt>
                <c:pt idx="2927">
                  <c:v>29.274554458330385</c:v>
                </c:pt>
                <c:pt idx="2928">
                  <c:v>29.284554458339699</c:v>
                </c:pt>
                <c:pt idx="2929">
                  <c:v>29.294555458327523</c:v>
                </c:pt>
                <c:pt idx="2930">
                  <c:v>29.304555458336836</c:v>
                </c:pt>
                <c:pt idx="2931">
                  <c:v>29.31455645832466</c:v>
                </c:pt>
                <c:pt idx="2932">
                  <c:v>29.324557458341587</c:v>
                </c:pt>
                <c:pt idx="2933">
                  <c:v>29.334557458350901</c:v>
                </c:pt>
                <c:pt idx="2934">
                  <c:v>29.344558458338724</c:v>
                </c:pt>
                <c:pt idx="2935">
                  <c:v>29.354558458348038</c:v>
                </c:pt>
                <c:pt idx="2936">
                  <c:v>29.364559458335862</c:v>
                </c:pt>
                <c:pt idx="2937">
                  <c:v>29.374559458345175</c:v>
                </c:pt>
                <c:pt idx="2938">
                  <c:v>29.384560458332999</c:v>
                </c:pt>
                <c:pt idx="2939">
                  <c:v>29.394560458342312</c:v>
                </c:pt>
                <c:pt idx="2940">
                  <c:v>29.404561458330136</c:v>
                </c:pt>
                <c:pt idx="2941">
                  <c:v>29.414561458339449</c:v>
                </c:pt>
                <c:pt idx="2942">
                  <c:v>29.424562458327273</c:v>
                </c:pt>
                <c:pt idx="2943">
                  <c:v>29.434563583345152</c:v>
                </c:pt>
                <c:pt idx="2944">
                  <c:v>29.444563583325362</c:v>
                </c:pt>
                <c:pt idx="2945">
                  <c:v>29.45456458334229</c:v>
                </c:pt>
                <c:pt idx="2946">
                  <c:v>29.464564583351603</c:v>
                </c:pt>
                <c:pt idx="2947">
                  <c:v>29.474565583339427</c:v>
                </c:pt>
                <c:pt idx="2948">
                  <c:v>29.48456558334874</c:v>
                </c:pt>
                <c:pt idx="2949">
                  <c:v>29.494566583336564</c:v>
                </c:pt>
                <c:pt idx="2950">
                  <c:v>29.504566583345877</c:v>
                </c:pt>
                <c:pt idx="2951">
                  <c:v>29.514567583333701</c:v>
                </c:pt>
                <c:pt idx="2952">
                  <c:v>29.524567583343014</c:v>
                </c:pt>
                <c:pt idx="2953">
                  <c:v>29.534568583330838</c:v>
                </c:pt>
                <c:pt idx="2954">
                  <c:v>29.544568583340151</c:v>
                </c:pt>
                <c:pt idx="2955">
                  <c:v>29.554569583327975</c:v>
                </c:pt>
                <c:pt idx="2956">
                  <c:v>29.564569583337288</c:v>
                </c:pt>
                <c:pt idx="2957">
                  <c:v>29.574570583325112</c:v>
                </c:pt>
                <c:pt idx="2958">
                  <c:v>29.58457158334204</c:v>
                </c:pt>
                <c:pt idx="2959">
                  <c:v>29.594571583351353</c:v>
                </c:pt>
                <c:pt idx="2960">
                  <c:v>29.604572583339177</c:v>
                </c:pt>
                <c:pt idx="2961">
                  <c:v>29.61457258334849</c:v>
                </c:pt>
                <c:pt idx="2962">
                  <c:v>29.624573583336314</c:v>
                </c:pt>
                <c:pt idx="2963">
                  <c:v>29.634573583345627</c:v>
                </c:pt>
                <c:pt idx="2964">
                  <c:v>29.644574583333451</c:v>
                </c:pt>
                <c:pt idx="2965">
                  <c:v>29.654574583342765</c:v>
                </c:pt>
                <c:pt idx="2966">
                  <c:v>29.664575583330588</c:v>
                </c:pt>
                <c:pt idx="2967">
                  <c:v>29.674575583339902</c:v>
                </c:pt>
                <c:pt idx="2968">
                  <c:v>29.684576583327726</c:v>
                </c:pt>
                <c:pt idx="2969">
                  <c:v>29.694577583344653</c:v>
                </c:pt>
                <c:pt idx="2970">
                  <c:v>29.704577583324863</c:v>
                </c:pt>
                <c:pt idx="2971">
                  <c:v>29.71457858334179</c:v>
                </c:pt>
                <c:pt idx="2972">
                  <c:v>29.724578583351104</c:v>
                </c:pt>
                <c:pt idx="2973">
                  <c:v>29.734579583338927</c:v>
                </c:pt>
                <c:pt idx="2974">
                  <c:v>29.744579583348241</c:v>
                </c:pt>
                <c:pt idx="2975">
                  <c:v>29.754580583336065</c:v>
                </c:pt>
                <c:pt idx="2976">
                  <c:v>29.764580583345378</c:v>
                </c:pt>
                <c:pt idx="2977">
                  <c:v>29.774581583333202</c:v>
                </c:pt>
                <c:pt idx="2978">
                  <c:v>29.784581583342515</c:v>
                </c:pt>
                <c:pt idx="2979">
                  <c:v>29.794582583330339</c:v>
                </c:pt>
                <c:pt idx="2980">
                  <c:v>29.804582583339652</c:v>
                </c:pt>
                <c:pt idx="2981">
                  <c:v>29.814583583327476</c:v>
                </c:pt>
                <c:pt idx="2982">
                  <c:v>29.824584583344404</c:v>
                </c:pt>
                <c:pt idx="2983">
                  <c:v>29.834584583324613</c:v>
                </c:pt>
                <c:pt idx="2984">
                  <c:v>29.844585583341541</c:v>
                </c:pt>
                <c:pt idx="2985">
                  <c:v>29.854585583350854</c:v>
                </c:pt>
                <c:pt idx="2986">
                  <c:v>29.864586583338678</c:v>
                </c:pt>
                <c:pt idx="2987">
                  <c:v>29.874586583347991</c:v>
                </c:pt>
                <c:pt idx="2988">
                  <c:v>29.884587583335815</c:v>
                </c:pt>
                <c:pt idx="2989">
                  <c:v>29.894587583345128</c:v>
                </c:pt>
                <c:pt idx="2990">
                  <c:v>29.904588583332952</c:v>
                </c:pt>
                <c:pt idx="2991">
                  <c:v>29.914588583342265</c:v>
                </c:pt>
                <c:pt idx="2992">
                  <c:v>29.924589583330089</c:v>
                </c:pt>
                <c:pt idx="2993">
                  <c:v>29.934589583339402</c:v>
                </c:pt>
                <c:pt idx="2994">
                  <c:v>29.944590583327226</c:v>
                </c:pt>
                <c:pt idx="2995">
                  <c:v>29.954591583344154</c:v>
                </c:pt>
                <c:pt idx="2996">
                  <c:v>29.964591583324363</c:v>
                </c:pt>
                <c:pt idx="2997">
                  <c:v>29.974592583341291</c:v>
                </c:pt>
                <c:pt idx="2998">
                  <c:v>29.984592583350604</c:v>
                </c:pt>
                <c:pt idx="2999">
                  <c:v>29.994593583338428</c:v>
                </c:pt>
              </c:numCache>
            </c:numRef>
          </c:xVal>
          <c:yVal>
            <c:numRef>
              <c:f>'Combined Sensor Data'!$B$2:$B$3001</c:f>
              <c:numCache>
                <c:formatCode>General</c:formatCode>
                <c:ptCount val="3000"/>
                <c:pt idx="0">
                  <c:v>12.517419891357422</c:v>
                </c:pt>
                <c:pt idx="1">
                  <c:v>11.574081573486328</c:v>
                </c:pt>
                <c:pt idx="2">
                  <c:v>10.60559555053711</c:v>
                </c:pt>
                <c:pt idx="3">
                  <c:v>9.6899496459960943</c:v>
                </c:pt>
                <c:pt idx="4">
                  <c:v>8.7802912902832038</c:v>
                </c:pt>
                <c:pt idx="5">
                  <c:v>7.9300593566894539</c:v>
                </c:pt>
                <c:pt idx="6">
                  <c:v>7.2329589843750002</c:v>
                </c:pt>
                <c:pt idx="7">
                  <c:v>6.6166905212402343</c:v>
                </c:pt>
                <c:pt idx="8">
                  <c:v>6.2017533874511726</c:v>
                </c:pt>
                <c:pt idx="9">
                  <c:v>6.0109002685546882</c:v>
                </c:pt>
                <c:pt idx="10">
                  <c:v>5.9710830688476566</c:v>
                </c:pt>
                <c:pt idx="11">
                  <c:v>6.0676322937011724</c:v>
                </c:pt>
                <c:pt idx="12">
                  <c:v>6.2545935058593756</c:v>
                </c:pt>
                <c:pt idx="13">
                  <c:v>6.3369223022460943</c:v>
                </c:pt>
                <c:pt idx="14">
                  <c:v>6.3882655334472656</c:v>
                </c:pt>
                <c:pt idx="15">
                  <c:v>6.5928900146484377</c:v>
                </c:pt>
                <c:pt idx="16">
                  <c:v>6.8226622009277351</c:v>
                </c:pt>
                <c:pt idx="17">
                  <c:v>7.0159103393554689</c:v>
                </c:pt>
                <c:pt idx="18">
                  <c:v>7.3259156799316409</c:v>
                </c:pt>
                <c:pt idx="19">
                  <c:v>7.6380166625976562</c:v>
                </c:pt>
                <c:pt idx="20">
                  <c:v>8.0361886596679692</c:v>
                </c:pt>
                <c:pt idx="21">
                  <c:v>8.4747766113281262</c:v>
                </c:pt>
                <c:pt idx="22">
                  <c:v>8.8744454956054692</c:v>
                </c:pt>
                <c:pt idx="23">
                  <c:v>9.2799522399902354</c:v>
                </c:pt>
                <c:pt idx="24">
                  <c:v>9.5716955566406252</c:v>
                </c:pt>
                <c:pt idx="25">
                  <c:v>9.9258590698242184</c:v>
                </c:pt>
                <c:pt idx="26">
                  <c:v>10.407856750488282</c:v>
                </c:pt>
                <c:pt idx="27">
                  <c:v>10.890004119873048</c:v>
                </c:pt>
                <c:pt idx="28">
                  <c:v>11.330388336181642</c:v>
                </c:pt>
                <c:pt idx="29">
                  <c:v>11.661499786376954</c:v>
                </c:pt>
                <c:pt idx="30">
                  <c:v>11.852652282714844</c:v>
                </c:pt>
                <c:pt idx="31">
                  <c:v>12.096644897460939</c:v>
                </c:pt>
                <c:pt idx="32">
                  <c:v>12.50005599975586</c:v>
                </c:pt>
                <c:pt idx="33">
                  <c:v>12.867841186523439</c:v>
                </c:pt>
                <c:pt idx="34">
                  <c:v>12.956007843017579</c:v>
                </c:pt>
                <c:pt idx="35">
                  <c:v>12.780722351074219</c:v>
                </c:pt>
                <c:pt idx="36">
                  <c:v>12.404853973388672</c:v>
                </c:pt>
                <c:pt idx="37">
                  <c:v>11.726614379882813</c:v>
                </c:pt>
                <c:pt idx="38">
                  <c:v>11.006461944580078</c:v>
                </c:pt>
                <c:pt idx="39">
                  <c:v>10.544073486328125</c:v>
                </c:pt>
                <c:pt idx="40">
                  <c:v>10.236313476562501</c:v>
                </c:pt>
                <c:pt idx="41">
                  <c:v>10.084379425048828</c:v>
                </c:pt>
                <c:pt idx="42">
                  <c:v>10.32777328491211</c:v>
                </c:pt>
                <c:pt idx="43">
                  <c:v>10.598560180664062</c:v>
                </c:pt>
                <c:pt idx="44">
                  <c:v>10.971734161376954</c:v>
                </c:pt>
                <c:pt idx="45">
                  <c:v>11.404783630371094</c:v>
                </c:pt>
                <c:pt idx="46">
                  <c:v>11.725267181396484</c:v>
                </c:pt>
                <c:pt idx="47">
                  <c:v>11.820618896484376</c:v>
                </c:pt>
                <c:pt idx="48">
                  <c:v>11.692036285400391</c:v>
                </c:pt>
                <c:pt idx="49">
                  <c:v>11.535910949707032</c:v>
                </c:pt>
                <c:pt idx="50">
                  <c:v>11.271261291503906</c:v>
                </c:pt>
                <c:pt idx="51">
                  <c:v>11.046129455566406</c:v>
                </c:pt>
                <c:pt idx="52">
                  <c:v>11.070528717041016</c:v>
                </c:pt>
                <c:pt idx="53">
                  <c:v>11.354488220214844</c:v>
                </c:pt>
                <c:pt idx="54">
                  <c:v>11.540850677490235</c:v>
                </c:pt>
                <c:pt idx="55">
                  <c:v>11.434571685791017</c:v>
                </c:pt>
                <c:pt idx="56">
                  <c:v>11.115884399414064</c:v>
                </c:pt>
                <c:pt idx="57">
                  <c:v>10.753188629150392</c:v>
                </c:pt>
                <c:pt idx="58">
                  <c:v>10.337203674316406</c:v>
                </c:pt>
                <c:pt idx="59">
                  <c:v>9.7471307373046887</c:v>
                </c:pt>
                <c:pt idx="60">
                  <c:v>9.266629943847656</c:v>
                </c:pt>
                <c:pt idx="61">
                  <c:v>8.8479505920410162</c:v>
                </c:pt>
                <c:pt idx="62">
                  <c:v>8.6493136596679694</c:v>
                </c:pt>
                <c:pt idx="63">
                  <c:v>8.6256628417968759</c:v>
                </c:pt>
                <c:pt idx="64">
                  <c:v>8.4574127197265625</c:v>
                </c:pt>
                <c:pt idx="65">
                  <c:v>8.3223934936523438</c:v>
                </c:pt>
                <c:pt idx="66">
                  <c:v>8.3979862976074227</c:v>
                </c:pt>
                <c:pt idx="67">
                  <c:v>8.4969305419921888</c:v>
                </c:pt>
                <c:pt idx="68">
                  <c:v>8.6301535034179686</c:v>
                </c:pt>
                <c:pt idx="69">
                  <c:v>8.8733976745605467</c:v>
                </c:pt>
                <c:pt idx="70">
                  <c:v>9.2847422790527343</c:v>
                </c:pt>
                <c:pt idx="71">
                  <c:v>9.8284117126464849</c:v>
                </c:pt>
                <c:pt idx="72">
                  <c:v>10.30187713623047</c:v>
                </c:pt>
                <c:pt idx="73">
                  <c:v>10.733130340576173</c:v>
                </c:pt>
                <c:pt idx="74">
                  <c:v>11.149863739013673</c:v>
                </c:pt>
                <c:pt idx="75">
                  <c:v>11.461665344238282</c:v>
                </c:pt>
                <c:pt idx="76">
                  <c:v>11.698173522949219</c:v>
                </c:pt>
                <c:pt idx="77">
                  <c:v>11.754306793212891</c:v>
                </c:pt>
                <c:pt idx="78">
                  <c:v>11.884685668945313</c:v>
                </c:pt>
                <c:pt idx="79">
                  <c:v>12.190499725341798</c:v>
                </c:pt>
                <c:pt idx="80">
                  <c:v>12.353361053466797</c:v>
                </c:pt>
                <c:pt idx="81">
                  <c:v>12.424313507080079</c:v>
                </c:pt>
                <c:pt idx="82">
                  <c:v>12.670551452636719</c:v>
                </c:pt>
                <c:pt idx="83">
                  <c:v>12.957355041503908</c:v>
                </c:pt>
                <c:pt idx="84">
                  <c:v>13.252241821289063</c:v>
                </c:pt>
                <c:pt idx="85">
                  <c:v>13.617033233642578</c:v>
                </c:pt>
                <c:pt idx="86">
                  <c:v>13.838572540283204</c:v>
                </c:pt>
                <c:pt idx="87">
                  <c:v>13.990656280517578</c:v>
                </c:pt>
                <c:pt idx="88">
                  <c:v>14.131663055419923</c:v>
                </c:pt>
                <c:pt idx="89">
                  <c:v>13.880784759521486</c:v>
                </c:pt>
                <c:pt idx="90">
                  <c:v>13.724809112548829</c:v>
                </c:pt>
                <c:pt idx="91">
                  <c:v>13.785283355712892</c:v>
                </c:pt>
                <c:pt idx="92">
                  <c:v>14.000984802246094</c:v>
                </c:pt>
                <c:pt idx="93">
                  <c:v>14.465768280029298</c:v>
                </c:pt>
                <c:pt idx="94">
                  <c:v>15.147450714111329</c:v>
                </c:pt>
                <c:pt idx="95">
                  <c:v>15.703843688964845</c:v>
                </c:pt>
                <c:pt idx="96">
                  <c:v>16.087495880126955</c:v>
                </c:pt>
                <c:pt idx="97">
                  <c:v>16.160843353271485</c:v>
                </c:pt>
                <c:pt idx="98">
                  <c:v>15.806530151367188</c:v>
                </c:pt>
                <c:pt idx="99">
                  <c:v>15.358960876464845</c:v>
                </c:pt>
                <c:pt idx="100">
                  <c:v>14.904505920410157</c:v>
                </c:pt>
                <c:pt idx="101">
                  <c:v>14.44002182006836</c:v>
                </c:pt>
                <c:pt idx="102">
                  <c:v>14.12387924194336</c:v>
                </c:pt>
                <c:pt idx="103">
                  <c:v>13.681249694824219</c:v>
                </c:pt>
                <c:pt idx="104">
                  <c:v>13.039683837890626</c:v>
                </c:pt>
                <c:pt idx="105">
                  <c:v>12.720996551513673</c:v>
                </c:pt>
                <c:pt idx="106">
                  <c:v>12.906610565185547</c:v>
                </c:pt>
                <c:pt idx="107">
                  <c:v>12.603341217041017</c:v>
                </c:pt>
                <c:pt idx="108">
                  <c:v>11.786789245605469</c:v>
                </c:pt>
                <c:pt idx="109">
                  <c:v>10.892548828125001</c:v>
                </c:pt>
                <c:pt idx="110">
                  <c:v>10.075996856689454</c:v>
                </c:pt>
                <c:pt idx="111">
                  <c:v>9.0837103271484381</c:v>
                </c:pt>
                <c:pt idx="112">
                  <c:v>8.1640228271484379</c:v>
                </c:pt>
                <c:pt idx="113">
                  <c:v>7.3082524108886719</c:v>
                </c:pt>
                <c:pt idx="114">
                  <c:v>6.6876429748535156</c:v>
                </c:pt>
                <c:pt idx="115">
                  <c:v>6.4321243286132814</c:v>
                </c:pt>
                <c:pt idx="116">
                  <c:v>6.6791107177734377</c:v>
                </c:pt>
                <c:pt idx="117">
                  <c:v>7.067103881835938</c:v>
                </c:pt>
                <c:pt idx="118">
                  <c:v>7.1459898376464848</c:v>
                </c:pt>
                <c:pt idx="119">
                  <c:v>7.1063223266601563</c:v>
                </c:pt>
                <c:pt idx="120">
                  <c:v>7.0112699890136723</c:v>
                </c:pt>
                <c:pt idx="121">
                  <c:v>6.9222052001953127</c:v>
                </c:pt>
                <c:pt idx="122">
                  <c:v>6.8609825134277349</c:v>
                </c:pt>
                <c:pt idx="123">
                  <c:v>6.8793942260742194</c:v>
                </c:pt>
                <c:pt idx="124">
                  <c:v>6.8490074157714851</c:v>
                </c:pt>
                <c:pt idx="125">
                  <c:v>6.9072363281250002</c:v>
                </c:pt>
                <c:pt idx="126">
                  <c:v>7.169191589355469</c:v>
                </c:pt>
                <c:pt idx="127">
                  <c:v>7.512727203369141</c:v>
                </c:pt>
                <c:pt idx="128">
                  <c:v>7.9032650756835938</c:v>
                </c:pt>
                <c:pt idx="129">
                  <c:v>8.3252375793457034</c:v>
                </c:pt>
                <c:pt idx="130">
                  <c:v>8.8341792297363284</c:v>
                </c:pt>
                <c:pt idx="131">
                  <c:v>9.4663146972656254</c:v>
                </c:pt>
                <c:pt idx="132">
                  <c:v>10.132728881835938</c:v>
                </c:pt>
                <c:pt idx="133">
                  <c:v>10.826835479736328</c:v>
                </c:pt>
                <c:pt idx="134">
                  <c:v>11.282188568115235</c:v>
                </c:pt>
                <c:pt idx="135">
                  <c:v>11.485615539550782</c:v>
                </c:pt>
                <c:pt idx="136">
                  <c:v>11.70056854248047</c:v>
                </c:pt>
                <c:pt idx="137">
                  <c:v>11.990964660644531</c:v>
                </c:pt>
                <c:pt idx="138">
                  <c:v>12.349618835449219</c:v>
                </c:pt>
                <c:pt idx="139">
                  <c:v>12.772938537597657</c:v>
                </c:pt>
                <c:pt idx="140">
                  <c:v>13.035941619873048</c:v>
                </c:pt>
                <c:pt idx="141">
                  <c:v>13.010045471191408</c:v>
                </c:pt>
                <c:pt idx="142">
                  <c:v>12.84538787841797</c:v>
                </c:pt>
                <c:pt idx="143">
                  <c:v>12.560530242919922</c:v>
                </c:pt>
                <c:pt idx="144">
                  <c:v>12.10203369140625</c:v>
                </c:pt>
                <c:pt idx="145">
                  <c:v>11.740984497070313</c:v>
                </c:pt>
                <c:pt idx="146">
                  <c:v>11.580218811035158</c:v>
                </c:pt>
                <c:pt idx="147">
                  <c:v>11.589798889160157</c:v>
                </c:pt>
                <c:pt idx="148">
                  <c:v>11.651171264648438</c:v>
                </c:pt>
                <c:pt idx="149">
                  <c:v>11.711495819091798</c:v>
                </c:pt>
                <c:pt idx="150">
                  <c:v>11.719429321289063</c:v>
                </c:pt>
                <c:pt idx="151">
                  <c:v>11.750863952636719</c:v>
                </c:pt>
                <c:pt idx="152">
                  <c:v>11.867770843505859</c:v>
                </c:pt>
                <c:pt idx="153">
                  <c:v>11.933933258056641</c:v>
                </c:pt>
                <c:pt idx="154">
                  <c:v>11.935729522705079</c:v>
                </c:pt>
                <c:pt idx="155">
                  <c:v>11.941567382812501</c:v>
                </c:pt>
                <c:pt idx="156">
                  <c:v>11.992162170410158</c:v>
                </c:pt>
                <c:pt idx="157">
                  <c:v>12.073592834472658</c:v>
                </c:pt>
                <c:pt idx="158">
                  <c:v>12.045750732421876</c:v>
                </c:pt>
                <c:pt idx="159">
                  <c:v>11.847862243652344</c:v>
                </c:pt>
                <c:pt idx="160">
                  <c:v>11.612551574707032</c:v>
                </c:pt>
                <c:pt idx="161">
                  <c:v>11.381132812500001</c:v>
                </c:pt>
                <c:pt idx="162">
                  <c:v>10.984008636474609</c:v>
                </c:pt>
                <c:pt idx="163">
                  <c:v>10.496023406982422</c:v>
                </c:pt>
                <c:pt idx="164">
                  <c:v>9.983339538574219</c:v>
                </c:pt>
                <c:pt idx="165">
                  <c:v>9.4739488220214856</c:v>
                </c:pt>
                <c:pt idx="166">
                  <c:v>9.0319180297851567</c:v>
                </c:pt>
                <c:pt idx="167">
                  <c:v>8.6085983276367184</c:v>
                </c:pt>
                <c:pt idx="168">
                  <c:v>8.1867755126953128</c:v>
                </c:pt>
                <c:pt idx="169">
                  <c:v>7.9538598632812505</c:v>
                </c:pt>
                <c:pt idx="170">
                  <c:v>7.7691439819335946</c:v>
                </c:pt>
                <c:pt idx="171">
                  <c:v>7.7204951477050789</c:v>
                </c:pt>
                <c:pt idx="172">
                  <c:v>7.8489280700683599</c:v>
                </c:pt>
                <c:pt idx="173">
                  <c:v>8.0263092041015636</c:v>
                </c:pt>
                <c:pt idx="174">
                  <c:v>8.303383026123047</c:v>
                </c:pt>
                <c:pt idx="175">
                  <c:v>8.7081413269042969</c:v>
                </c:pt>
                <c:pt idx="176">
                  <c:v>9.2136401367187499</c:v>
                </c:pt>
                <c:pt idx="177">
                  <c:v>9.6191468811035161</c:v>
                </c:pt>
                <c:pt idx="178">
                  <c:v>10.040370941162109</c:v>
                </c:pt>
                <c:pt idx="179">
                  <c:v>10.620564422607423</c:v>
                </c:pt>
                <c:pt idx="180">
                  <c:v>11.048823852539064</c:v>
                </c:pt>
                <c:pt idx="181">
                  <c:v>11.357631683349609</c:v>
                </c:pt>
                <c:pt idx="182">
                  <c:v>11.575877838134765</c:v>
                </c:pt>
                <c:pt idx="183">
                  <c:v>11.708502044677735</c:v>
                </c:pt>
                <c:pt idx="184">
                  <c:v>11.799512786865234</c:v>
                </c:pt>
                <c:pt idx="185">
                  <c:v>11.860286407470703</c:v>
                </c:pt>
                <c:pt idx="186">
                  <c:v>11.902498626708985</c:v>
                </c:pt>
                <c:pt idx="187">
                  <c:v>11.951895904541017</c:v>
                </c:pt>
                <c:pt idx="188">
                  <c:v>12.101135559082032</c:v>
                </c:pt>
                <c:pt idx="189">
                  <c:v>12.444521484375</c:v>
                </c:pt>
                <c:pt idx="190">
                  <c:v>12.892390136718751</c:v>
                </c:pt>
                <c:pt idx="191">
                  <c:v>13.488450622558595</c:v>
                </c:pt>
                <c:pt idx="192">
                  <c:v>14.21968002319336</c:v>
                </c:pt>
                <c:pt idx="193">
                  <c:v>14.778767395019532</c:v>
                </c:pt>
                <c:pt idx="194">
                  <c:v>15.062577209472657</c:v>
                </c:pt>
                <c:pt idx="195">
                  <c:v>15.149845733642579</c:v>
                </c:pt>
                <c:pt idx="196">
                  <c:v>15.170652465820313</c:v>
                </c:pt>
                <c:pt idx="197">
                  <c:v>15.066918182373048</c:v>
                </c:pt>
                <c:pt idx="198">
                  <c:v>14.916930084228516</c:v>
                </c:pt>
                <c:pt idx="199">
                  <c:v>14.894476776123048</c:v>
                </c:pt>
                <c:pt idx="200">
                  <c:v>15.049703979492188</c:v>
                </c:pt>
                <c:pt idx="201">
                  <c:v>15.271692352294922</c:v>
                </c:pt>
                <c:pt idx="202">
                  <c:v>15.594570922851563</c:v>
                </c:pt>
                <c:pt idx="203">
                  <c:v>15.839012603759766</c:v>
                </c:pt>
                <c:pt idx="204">
                  <c:v>15.740667114257814</c:v>
                </c:pt>
                <c:pt idx="205">
                  <c:v>15.47227523803711</c:v>
                </c:pt>
                <c:pt idx="206">
                  <c:v>15.062876586914063</c:v>
                </c:pt>
                <c:pt idx="207">
                  <c:v>14.463672637939453</c:v>
                </c:pt>
                <c:pt idx="208">
                  <c:v>13.86042709350586</c:v>
                </c:pt>
                <c:pt idx="209">
                  <c:v>13.624068603515626</c:v>
                </c:pt>
                <c:pt idx="210">
                  <c:v>13.661490783691407</c:v>
                </c:pt>
                <c:pt idx="211">
                  <c:v>13.429173889160158</c:v>
                </c:pt>
                <c:pt idx="212">
                  <c:v>13.104798431396485</c:v>
                </c:pt>
                <c:pt idx="213">
                  <c:v>12.839400329589845</c:v>
                </c:pt>
                <c:pt idx="214">
                  <c:v>12.275672607421876</c:v>
                </c:pt>
                <c:pt idx="215">
                  <c:v>11.432476043701172</c:v>
                </c:pt>
                <c:pt idx="216">
                  <c:v>10.572364654541015</c:v>
                </c:pt>
                <c:pt idx="217">
                  <c:v>9.647288360595704</c:v>
                </c:pt>
                <c:pt idx="218">
                  <c:v>8.7335884094238292</c:v>
                </c:pt>
                <c:pt idx="219">
                  <c:v>7.9796063232421881</c:v>
                </c:pt>
                <c:pt idx="220">
                  <c:v>7.4362362670898445</c:v>
                </c:pt>
                <c:pt idx="221">
                  <c:v>7.1901480102539068</c:v>
                </c:pt>
                <c:pt idx="222">
                  <c:v>6.9744465637207034</c:v>
                </c:pt>
                <c:pt idx="223">
                  <c:v>6.7538053894042971</c:v>
                </c:pt>
                <c:pt idx="224">
                  <c:v>6.6442332458496098</c:v>
                </c:pt>
                <c:pt idx="225">
                  <c:v>6.5099624633789066</c:v>
                </c:pt>
                <c:pt idx="226">
                  <c:v>6.4872097778320317</c:v>
                </c:pt>
                <c:pt idx="227">
                  <c:v>6.4604154968261724</c:v>
                </c:pt>
                <c:pt idx="228">
                  <c:v>6.4126647949218754</c:v>
                </c:pt>
                <c:pt idx="229">
                  <c:v>6.4626608276367188</c:v>
                </c:pt>
                <c:pt idx="230">
                  <c:v>6.4911016845703129</c:v>
                </c:pt>
                <c:pt idx="231">
                  <c:v>6.6645909118652344</c:v>
                </c:pt>
                <c:pt idx="232">
                  <c:v>6.9472032165527349</c:v>
                </c:pt>
                <c:pt idx="233">
                  <c:v>7.3703732299804692</c:v>
                </c:pt>
                <c:pt idx="234">
                  <c:v>7.9456269836425788</c:v>
                </c:pt>
                <c:pt idx="235">
                  <c:v>8.479716339111329</c:v>
                </c:pt>
                <c:pt idx="236">
                  <c:v>8.8449568176269544</c:v>
                </c:pt>
                <c:pt idx="237">
                  <c:v>9.1061636352539068</c:v>
                </c:pt>
                <c:pt idx="238">
                  <c:v>9.4467054748535162</c:v>
                </c:pt>
                <c:pt idx="239">
                  <c:v>9.7706318664550782</c:v>
                </c:pt>
                <c:pt idx="240">
                  <c:v>10.074649658203125</c:v>
                </c:pt>
                <c:pt idx="241">
                  <c:v>10.459050292968751</c:v>
                </c:pt>
                <c:pt idx="242">
                  <c:v>10.932366027832032</c:v>
                </c:pt>
                <c:pt idx="243">
                  <c:v>11.549382934570312</c:v>
                </c:pt>
                <c:pt idx="244">
                  <c:v>12.181817779541015</c:v>
                </c:pt>
                <c:pt idx="245">
                  <c:v>12.596904602050781</c:v>
                </c:pt>
                <c:pt idx="246">
                  <c:v>12.74958709716797</c:v>
                </c:pt>
                <c:pt idx="247">
                  <c:v>12.641661529541016</c:v>
                </c:pt>
                <c:pt idx="248">
                  <c:v>12.305909729003908</c:v>
                </c:pt>
                <c:pt idx="249">
                  <c:v>11.90175018310547</c:v>
                </c:pt>
                <c:pt idx="250">
                  <c:v>11.521391143798828</c:v>
                </c:pt>
                <c:pt idx="251">
                  <c:v>11.247760162353517</c:v>
                </c:pt>
                <c:pt idx="252">
                  <c:v>11.191327514648439</c:v>
                </c:pt>
                <c:pt idx="253">
                  <c:v>11.306587829589844</c:v>
                </c:pt>
                <c:pt idx="254">
                  <c:v>11.543245697021485</c:v>
                </c:pt>
                <c:pt idx="255">
                  <c:v>11.895313568115235</c:v>
                </c:pt>
                <c:pt idx="256">
                  <c:v>12.237052917480469</c:v>
                </c:pt>
                <c:pt idx="257">
                  <c:v>12.508588256835939</c:v>
                </c:pt>
                <c:pt idx="258">
                  <c:v>12.586127014160157</c:v>
                </c:pt>
                <c:pt idx="259">
                  <c:v>12.457245025634766</c:v>
                </c:pt>
                <c:pt idx="260">
                  <c:v>12.274325408935548</c:v>
                </c:pt>
                <c:pt idx="261">
                  <c:v>12.088861083984376</c:v>
                </c:pt>
                <c:pt idx="262">
                  <c:v>12.089759216308595</c:v>
                </c:pt>
                <c:pt idx="263">
                  <c:v>12.294533386230469</c:v>
                </c:pt>
                <c:pt idx="264">
                  <c:v>12.494966583251953</c:v>
                </c:pt>
                <c:pt idx="265">
                  <c:v>12.526999969482423</c:v>
                </c:pt>
                <c:pt idx="266">
                  <c:v>12.470417633056641</c:v>
                </c:pt>
                <c:pt idx="267">
                  <c:v>12.261751556396485</c:v>
                </c:pt>
                <c:pt idx="268">
                  <c:v>11.899953918457031</c:v>
                </c:pt>
                <c:pt idx="269">
                  <c:v>11.441457366943361</c:v>
                </c:pt>
                <c:pt idx="270">
                  <c:v>10.917696533203125</c:v>
                </c:pt>
                <c:pt idx="271">
                  <c:v>10.379864959716798</c:v>
                </c:pt>
                <c:pt idx="272">
                  <c:v>9.8680792236328134</c:v>
                </c:pt>
                <c:pt idx="273">
                  <c:v>9.4172167968750014</c:v>
                </c:pt>
                <c:pt idx="274">
                  <c:v>8.9962921142578125</c:v>
                </c:pt>
                <c:pt idx="275">
                  <c:v>8.7337380981445314</c:v>
                </c:pt>
                <c:pt idx="276">
                  <c:v>8.5939288330078121</c:v>
                </c:pt>
                <c:pt idx="277">
                  <c:v>8.4933380126953129</c:v>
                </c:pt>
                <c:pt idx="278">
                  <c:v>8.4267265319824229</c:v>
                </c:pt>
                <c:pt idx="279">
                  <c:v>8.4894461059570325</c:v>
                </c:pt>
                <c:pt idx="280">
                  <c:v>8.5626438903808602</c:v>
                </c:pt>
                <c:pt idx="281">
                  <c:v>8.7976551818847657</c:v>
                </c:pt>
                <c:pt idx="282">
                  <c:v>9.1744216918945316</c:v>
                </c:pt>
                <c:pt idx="283">
                  <c:v>9.5799284362792978</c:v>
                </c:pt>
                <c:pt idx="284">
                  <c:v>9.9375347900390629</c:v>
                </c:pt>
                <c:pt idx="285">
                  <c:v>10.174791412353516</c:v>
                </c:pt>
                <c:pt idx="286">
                  <c:v>10.402917022705079</c:v>
                </c:pt>
                <c:pt idx="287">
                  <c:v>10.67550018310547</c:v>
                </c:pt>
                <c:pt idx="288">
                  <c:v>10.987301788330079</c:v>
                </c:pt>
                <c:pt idx="289">
                  <c:v>11.331735534667969</c:v>
                </c:pt>
                <c:pt idx="290">
                  <c:v>11.717633056640626</c:v>
                </c:pt>
                <c:pt idx="291">
                  <c:v>11.883488159179688</c:v>
                </c:pt>
                <c:pt idx="292">
                  <c:v>11.822714538574219</c:v>
                </c:pt>
                <c:pt idx="293">
                  <c:v>11.967164154052735</c:v>
                </c:pt>
                <c:pt idx="294">
                  <c:v>12.299772491455078</c:v>
                </c:pt>
                <c:pt idx="295">
                  <c:v>12.579391021728517</c:v>
                </c:pt>
                <c:pt idx="296">
                  <c:v>12.906311187744141</c:v>
                </c:pt>
                <c:pt idx="297">
                  <c:v>13.224100341796875</c:v>
                </c:pt>
                <c:pt idx="298">
                  <c:v>13.432916107177736</c:v>
                </c:pt>
                <c:pt idx="299">
                  <c:v>13.758489074707033</c:v>
                </c:pt>
                <c:pt idx="300">
                  <c:v>14.312786407470703</c:v>
                </c:pt>
                <c:pt idx="301">
                  <c:v>14.9592919921875</c:v>
                </c:pt>
                <c:pt idx="302">
                  <c:v>15.438595275878907</c:v>
                </c:pt>
                <c:pt idx="303">
                  <c:v>15.638579406738282</c:v>
                </c:pt>
                <c:pt idx="304">
                  <c:v>15.569572906494141</c:v>
                </c:pt>
                <c:pt idx="305">
                  <c:v>15.555651855468751</c:v>
                </c:pt>
                <c:pt idx="306">
                  <c:v>15.791561279296875</c:v>
                </c:pt>
                <c:pt idx="307">
                  <c:v>16.108302612304687</c:v>
                </c:pt>
                <c:pt idx="308">
                  <c:v>16.133001251220705</c:v>
                </c:pt>
                <c:pt idx="309">
                  <c:v>15.848293304443359</c:v>
                </c:pt>
                <c:pt idx="310">
                  <c:v>15.464790802001954</c:v>
                </c:pt>
                <c:pt idx="311">
                  <c:v>15.185172271728517</c:v>
                </c:pt>
                <c:pt idx="312">
                  <c:v>14.952705688476563</c:v>
                </c:pt>
                <c:pt idx="313">
                  <c:v>15.13023651123047</c:v>
                </c:pt>
                <c:pt idx="314">
                  <c:v>15.183076629638673</c:v>
                </c:pt>
                <c:pt idx="315">
                  <c:v>14.554533691406251</c:v>
                </c:pt>
                <c:pt idx="316">
                  <c:v>13.955180053710938</c:v>
                </c:pt>
                <c:pt idx="317">
                  <c:v>13.477523345947267</c:v>
                </c:pt>
                <c:pt idx="318">
                  <c:v>12.878469085693361</c:v>
                </c:pt>
                <c:pt idx="319">
                  <c:v>12.124786376953125</c:v>
                </c:pt>
                <c:pt idx="320">
                  <c:v>11.341914367675782</c:v>
                </c:pt>
                <c:pt idx="321">
                  <c:v>10.617570648193359</c:v>
                </c:pt>
                <c:pt idx="322">
                  <c:v>9.8914306640625007</c:v>
                </c:pt>
                <c:pt idx="323">
                  <c:v>9.3284513854980471</c:v>
                </c:pt>
                <c:pt idx="324">
                  <c:v>8.9094726562500011</c:v>
                </c:pt>
                <c:pt idx="325">
                  <c:v>8.6617378234863285</c:v>
                </c:pt>
                <c:pt idx="326">
                  <c:v>8.5830015563964857</c:v>
                </c:pt>
                <c:pt idx="327">
                  <c:v>8.1613284301757822</c:v>
                </c:pt>
                <c:pt idx="328">
                  <c:v>7.4871304321289065</c:v>
                </c:pt>
                <c:pt idx="329">
                  <c:v>7.0268376159667971</c:v>
                </c:pt>
                <c:pt idx="330">
                  <c:v>6.7879344177246095</c:v>
                </c:pt>
                <c:pt idx="331">
                  <c:v>6.4405068969726562</c:v>
                </c:pt>
                <c:pt idx="332">
                  <c:v>6.1034078979492188</c:v>
                </c:pt>
                <c:pt idx="333">
                  <c:v>5.8805213928222662</c:v>
                </c:pt>
                <c:pt idx="334">
                  <c:v>5.797444152832032</c:v>
                </c:pt>
                <c:pt idx="335">
                  <c:v>5.8915983581542974</c:v>
                </c:pt>
                <c:pt idx="336">
                  <c:v>6.3479992675781256</c:v>
                </c:pt>
                <c:pt idx="337">
                  <c:v>7.0212991333007819</c:v>
                </c:pt>
                <c:pt idx="338">
                  <c:v>7.7179504394531255</c:v>
                </c:pt>
                <c:pt idx="339">
                  <c:v>8.3512834167480481</c:v>
                </c:pt>
                <c:pt idx="340">
                  <c:v>8.8489984130859387</c:v>
                </c:pt>
                <c:pt idx="341">
                  <c:v>9.1173902893066412</c:v>
                </c:pt>
                <c:pt idx="342">
                  <c:v>9.2679771423339847</c:v>
                </c:pt>
                <c:pt idx="343">
                  <c:v>9.381291503906251</c:v>
                </c:pt>
                <c:pt idx="344">
                  <c:v>9.715696105957031</c:v>
                </c:pt>
                <c:pt idx="345">
                  <c:v>10.025851135253907</c:v>
                </c:pt>
                <c:pt idx="346">
                  <c:v>10.006092224121094</c:v>
                </c:pt>
                <c:pt idx="347">
                  <c:v>9.9879798889160156</c:v>
                </c:pt>
                <c:pt idx="348">
                  <c:v>10.100096740722657</c:v>
                </c:pt>
                <c:pt idx="349">
                  <c:v>10.392738189697265</c:v>
                </c:pt>
                <c:pt idx="350">
                  <c:v>11.031759338378906</c:v>
                </c:pt>
                <c:pt idx="351">
                  <c:v>11.822115783691407</c:v>
                </c:pt>
                <c:pt idx="352">
                  <c:v>12.640763397216798</c:v>
                </c:pt>
                <c:pt idx="353">
                  <c:v>13.364957427978517</c:v>
                </c:pt>
                <c:pt idx="354">
                  <c:v>13.555960235595704</c:v>
                </c:pt>
                <c:pt idx="355">
                  <c:v>13.197755126953126</c:v>
                </c:pt>
                <c:pt idx="356">
                  <c:v>12.684921569824219</c:v>
                </c:pt>
                <c:pt idx="357">
                  <c:v>12.017459564208986</c:v>
                </c:pt>
                <c:pt idx="358">
                  <c:v>11.261681213378907</c:v>
                </c:pt>
                <c:pt idx="359">
                  <c:v>10.700198822021484</c:v>
                </c:pt>
                <c:pt idx="360">
                  <c:v>10.472671966552735</c:v>
                </c:pt>
                <c:pt idx="361">
                  <c:v>10.435399475097658</c:v>
                </c:pt>
                <c:pt idx="362">
                  <c:v>10.595267028808594</c:v>
                </c:pt>
                <c:pt idx="363">
                  <c:v>11.019185485839845</c:v>
                </c:pt>
                <c:pt idx="364">
                  <c:v>11.436817016601562</c:v>
                </c:pt>
                <c:pt idx="365">
                  <c:v>11.715387725830078</c:v>
                </c:pt>
                <c:pt idx="366">
                  <c:v>12.004736022949219</c:v>
                </c:pt>
                <c:pt idx="367">
                  <c:v>12.204420776367188</c:v>
                </c:pt>
                <c:pt idx="368">
                  <c:v>12.294533386230469</c:v>
                </c:pt>
                <c:pt idx="369">
                  <c:v>12.398866424560547</c:v>
                </c:pt>
                <c:pt idx="370">
                  <c:v>12.515773315429689</c:v>
                </c:pt>
                <c:pt idx="371">
                  <c:v>12.603490905761719</c:v>
                </c:pt>
                <c:pt idx="372">
                  <c:v>12.594958648681642</c:v>
                </c:pt>
                <c:pt idx="373">
                  <c:v>12.427906036376953</c:v>
                </c:pt>
                <c:pt idx="374">
                  <c:v>12.101285247802736</c:v>
                </c:pt>
                <c:pt idx="375">
                  <c:v>11.636052703857423</c:v>
                </c:pt>
                <c:pt idx="376">
                  <c:v>11.133098602294922</c:v>
                </c:pt>
                <c:pt idx="377">
                  <c:v>10.748099212646485</c:v>
                </c:pt>
                <c:pt idx="378">
                  <c:v>10.403515777587891</c:v>
                </c:pt>
                <c:pt idx="379">
                  <c:v>9.9966618347167966</c:v>
                </c:pt>
                <c:pt idx="380">
                  <c:v>9.6410014343261725</c:v>
                </c:pt>
                <c:pt idx="381">
                  <c:v>9.3290501403808594</c:v>
                </c:pt>
                <c:pt idx="382">
                  <c:v>9.097781066894532</c:v>
                </c:pt>
                <c:pt idx="383">
                  <c:v>8.9967411804199227</c:v>
                </c:pt>
                <c:pt idx="384">
                  <c:v>8.905580749511719</c:v>
                </c:pt>
                <c:pt idx="385">
                  <c:v>8.7849316406250004</c:v>
                </c:pt>
                <c:pt idx="386">
                  <c:v>8.7361331176757808</c:v>
                </c:pt>
                <c:pt idx="387">
                  <c:v>8.7843328857421881</c:v>
                </c:pt>
                <c:pt idx="388">
                  <c:v>9.0676936340332031</c:v>
                </c:pt>
                <c:pt idx="389">
                  <c:v>9.4561358642578135</c:v>
                </c:pt>
                <c:pt idx="390">
                  <c:v>9.7382991027832038</c:v>
                </c:pt>
                <c:pt idx="391">
                  <c:v>10.064021759033203</c:v>
                </c:pt>
                <c:pt idx="392">
                  <c:v>10.418634338378906</c:v>
                </c:pt>
                <c:pt idx="393">
                  <c:v>10.724298706054688</c:v>
                </c:pt>
                <c:pt idx="394">
                  <c:v>11.025322723388673</c:v>
                </c:pt>
                <c:pt idx="395">
                  <c:v>11.251502380371095</c:v>
                </c:pt>
                <c:pt idx="396">
                  <c:v>11.460018768310547</c:v>
                </c:pt>
                <c:pt idx="397">
                  <c:v>11.668684844970704</c:v>
                </c:pt>
                <c:pt idx="398">
                  <c:v>11.853849792480469</c:v>
                </c:pt>
                <c:pt idx="399">
                  <c:v>12.00668197631836</c:v>
                </c:pt>
                <c:pt idx="400">
                  <c:v>12.209659881591797</c:v>
                </c:pt>
                <c:pt idx="401">
                  <c:v>12.479249267578126</c:v>
                </c:pt>
                <c:pt idx="402">
                  <c:v>12.764705657958984</c:v>
                </c:pt>
                <c:pt idx="403">
                  <c:v>13.002111968994141</c:v>
                </c:pt>
                <c:pt idx="404">
                  <c:v>13.209730224609375</c:v>
                </c:pt>
                <c:pt idx="405">
                  <c:v>13.398787078857422</c:v>
                </c:pt>
                <c:pt idx="406">
                  <c:v>13.656700744628907</c:v>
                </c:pt>
                <c:pt idx="407">
                  <c:v>13.904585266113282</c:v>
                </c:pt>
                <c:pt idx="408">
                  <c:v>14.326707458496095</c:v>
                </c:pt>
                <c:pt idx="409">
                  <c:v>14.88115447998047</c:v>
                </c:pt>
                <c:pt idx="410">
                  <c:v>15.301480407714845</c:v>
                </c:pt>
                <c:pt idx="411">
                  <c:v>15.579302673339845</c:v>
                </c:pt>
                <c:pt idx="412">
                  <c:v>16.002921752929687</c:v>
                </c:pt>
                <c:pt idx="413">
                  <c:v>16.517252197265627</c:v>
                </c:pt>
                <c:pt idx="414">
                  <c:v>16.945960693359375</c:v>
                </c:pt>
                <c:pt idx="415">
                  <c:v>17.109570465087891</c:v>
                </c:pt>
                <c:pt idx="416">
                  <c:v>16.822916564941409</c:v>
                </c:pt>
                <c:pt idx="417">
                  <c:v>16.184943237304687</c:v>
                </c:pt>
                <c:pt idx="418">
                  <c:v>15.675851898193359</c:v>
                </c:pt>
                <c:pt idx="419">
                  <c:v>15.743211822509766</c:v>
                </c:pt>
                <c:pt idx="420">
                  <c:v>15.635885009765627</c:v>
                </c:pt>
                <c:pt idx="421">
                  <c:v>15.142510986328126</c:v>
                </c:pt>
                <c:pt idx="422">
                  <c:v>14.70152801513672</c:v>
                </c:pt>
                <c:pt idx="423">
                  <c:v>13.998739471435547</c:v>
                </c:pt>
                <c:pt idx="424">
                  <c:v>13.078902282714845</c:v>
                </c:pt>
                <c:pt idx="425">
                  <c:v>12.159663848876955</c:v>
                </c:pt>
                <c:pt idx="426">
                  <c:v>11.119925994873048</c:v>
                </c:pt>
                <c:pt idx="427">
                  <c:v>10.019414520263672</c:v>
                </c:pt>
                <c:pt idx="428">
                  <c:v>8.983418884277345</c:v>
                </c:pt>
                <c:pt idx="429">
                  <c:v>8.0613363647460936</c:v>
                </c:pt>
                <c:pt idx="430">
                  <c:v>7.3353460693359382</c:v>
                </c:pt>
                <c:pt idx="431">
                  <c:v>6.6999174499511724</c:v>
                </c:pt>
                <c:pt idx="432">
                  <c:v>6.2180694580078129</c:v>
                </c:pt>
                <c:pt idx="433">
                  <c:v>5.8606127929687499</c:v>
                </c:pt>
                <c:pt idx="434">
                  <c:v>5.6597305297851568</c:v>
                </c:pt>
                <c:pt idx="435">
                  <c:v>5.7284376525878908</c:v>
                </c:pt>
                <c:pt idx="436">
                  <c:v>5.8887542724609379</c:v>
                </c:pt>
                <c:pt idx="437">
                  <c:v>5.9555154418945317</c:v>
                </c:pt>
                <c:pt idx="438">
                  <c:v>6.0055114746093752</c:v>
                </c:pt>
                <c:pt idx="439">
                  <c:v>6.1572958374023443</c:v>
                </c:pt>
                <c:pt idx="440">
                  <c:v>6.2231588745117188</c:v>
                </c:pt>
                <c:pt idx="441">
                  <c:v>6.308182067871094</c:v>
                </c:pt>
                <c:pt idx="442">
                  <c:v>6.45263168334961</c:v>
                </c:pt>
                <c:pt idx="443">
                  <c:v>6.6036676025390628</c:v>
                </c:pt>
                <c:pt idx="444">
                  <c:v>6.903344421386719</c:v>
                </c:pt>
                <c:pt idx="445">
                  <c:v>7.3476205444335942</c:v>
                </c:pt>
                <c:pt idx="446">
                  <c:v>7.9719721984863288</c:v>
                </c:pt>
                <c:pt idx="447">
                  <c:v>8.5256707763671873</c:v>
                </c:pt>
                <c:pt idx="448">
                  <c:v>8.9452482604980474</c:v>
                </c:pt>
                <c:pt idx="449">
                  <c:v>9.3317445373535168</c:v>
                </c:pt>
                <c:pt idx="450">
                  <c:v>9.7763200378417974</c:v>
                </c:pt>
                <c:pt idx="451">
                  <c:v>10.142458648681641</c:v>
                </c:pt>
                <c:pt idx="452">
                  <c:v>10.435698852539064</c:v>
                </c:pt>
                <c:pt idx="453">
                  <c:v>10.801238708496093</c:v>
                </c:pt>
                <c:pt idx="454">
                  <c:v>10.940898284912111</c:v>
                </c:pt>
                <c:pt idx="455">
                  <c:v>11.040590972900391</c:v>
                </c:pt>
                <c:pt idx="456">
                  <c:v>11.427236938476563</c:v>
                </c:pt>
                <c:pt idx="457">
                  <c:v>12.086316375732423</c:v>
                </c:pt>
                <c:pt idx="458">
                  <c:v>12.872930603027344</c:v>
                </c:pt>
                <c:pt idx="459">
                  <c:v>13.473032684326173</c:v>
                </c:pt>
                <c:pt idx="460">
                  <c:v>13.667628021240235</c:v>
                </c:pt>
                <c:pt idx="461">
                  <c:v>13.435909881591797</c:v>
                </c:pt>
                <c:pt idx="462">
                  <c:v>12.886252899169923</c:v>
                </c:pt>
                <c:pt idx="463">
                  <c:v>12.363988952636719</c:v>
                </c:pt>
                <c:pt idx="464">
                  <c:v>12.016262054443359</c:v>
                </c:pt>
                <c:pt idx="465">
                  <c:v>11.624975738525391</c:v>
                </c:pt>
                <c:pt idx="466">
                  <c:v>11.075318756103517</c:v>
                </c:pt>
                <c:pt idx="467">
                  <c:v>10.743458862304688</c:v>
                </c:pt>
                <c:pt idx="468">
                  <c:v>10.775192871093751</c:v>
                </c:pt>
                <c:pt idx="469">
                  <c:v>10.835367736816407</c:v>
                </c:pt>
                <c:pt idx="470">
                  <c:v>10.828332366943361</c:v>
                </c:pt>
                <c:pt idx="471">
                  <c:v>10.865006103515626</c:v>
                </c:pt>
                <c:pt idx="472">
                  <c:v>11.060349884033204</c:v>
                </c:pt>
                <c:pt idx="473">
                  <c:v>11.347901916503908</c:v>
                </c:pt>
                <c:pt idx="474">
                  <c:v>11.787238311767579</c:v>
                </c:pt>
                <c:pt idx="475">
                  <c:v>12.247231750488282</c:v>
                </c:pt>
                <c:pt idx="476">
                  <c:v>12.616962890625</c:v>
                </c:pt>
                <c:pt idx="477">
                  <c:v>12.830119628906251</c:v>
                </c:pt>
                <c:pt idx="478">
                  <c:v>12.825030212402345</c:v>
                </c:pt>
                <c:pt idx="479">
                  <c:v>12.521012420654298</c:v>
                </c:pt>
                <c:pt idx="480">
                  <c:v>11.995155944824219</c:v>
                </c:pt>
                <c:pt idx="481">
                  <c:v>11.37245086669922</c:v>
                </c:pt>
                <c:pt idx="482">
                  <c:v>10.701845397949219</c:v>
                </c:pt>
                <c:pt idx="483">
                  <c:v>10.059980163574219</c:v>
                </c:pt>
                <c:pt idx="484">
                  <c:v>9.4187136840820322</c:v>
                </c:pt>
                <c:pt idx="485">
                  <c:v>8.8588778686523444</c:v>
                </c:pt>
                <c:pt idx="486">
                  <c:v>8.5734214782714844</c:v>
                </c:pt>
                <c:pt idx="487">
                  <c:v>8.2930545043945312</c:v>
                </c:pt>
                <c:pt idx="488">
                  <c:v>8.0854362487792972</c:v>
                </c:pt>
                <c:pt idx="489">
                  <c:v>8.0203216552734382</c:v>
                </c:pt>
                <c:pt idx="490">
                  <c:v>7.9878392028808598</c:v>
                </c:pt>
                <c:pt idx="491">
                  <c:v>8.1364801025390623</c:v>
                </c:pt>
                <c:pt idx="492">
                  <c:v>8.3726889038085943</c:v>
                </c:pt>
                <c:pt idx="493">
                  <c:v>8.7274511718749999</c:v>
                </c:pt>
                <c:pt idx="494">
                  <c:v>9.1539143371582039</c:v>
                </c:pt>
                <c:pt idx="495">
                  <c:v>9.5377162170410159</c:v>
                </c:pt>
                <c:pt idx="496">
                  <c:v>9.8149397277832033</c:v>
                </c:pt>
                <c:pt idx="497">
                  <c:v>9.8721208190917977</c:v>
                </c:pt>
                <c:pt idx="498">
                  <c:v>9.9334931945800786</c:v>
                </c:pt>
                <c:pt idx="499">
                  <c:v>10.286758575439453</c:v>
                </c:pt>
                <c:pt idx="500">
                  <c:v>10.797346801757813</c:v>
                </c:pt>
                <c:pt idx="501">
                  <c:v>11.372899932861328</c:v>
                </c:pt>
                <c:pt idx="502">
                  <c:v>11.839030609130861</c:v>
                </c:pt>
                <c:pt idx="503">
                  <c:v>12.027039642333985</c:v>
                </c:pt>
                <c:pt idx="504">
                  <c:v>12.199930114746094</c:v>
                </c:pt>
                <c:pt idx="505">
                  <c:v>12.589569854736329</c:v>
                </c:pt>
                <c:pt idx="506">
                  <c:v>12.794493713378907</c:v>
                </c:pt>
                <c:pt idx="507">
                  <c:v>12.903616790771485</c:v>
                </c:pt>
                <c:pt idx="508">
                  <c:v>13.06288558959961</c:v>
                </c:pt>
                <c:pt idx="509">
                  <c:v>13.255834350585937</c:v>
                </c:pt>
                <c:pt idx="510">
                  <c:v>13.611494750976563</c:v>
                </c:pt>
                <c:pt idx="511">
                  <c:v>14.066698150634766</c:v>
                </c:pt>
                <c:pt idx="512">
                  <c:v>14.266083526611329</c:v>
                </c:pt>
                <c:pt idx="513">
                  <c:v>14.212345275878906</c:v>
                </c:pt>
                <c:pt idx="514">
                  <c:v>14.06400375366211</c:v>
                </c:pt>
                <c:pt idx="515">
                  <c:v>13.768069152832032</c:v>
                </c:pt>
                <c:pt idx="516">
                  <c:v>13.639037475585939</c:v>
                </c:pt>
                <c:pt idx="517">
                  <c:v>13.670322418212891</c:v>
                </c:pt>
                <c:pt idx="518">
                  <c:v>13.664334869384767</c:v>
                </c:pt>
                <c:pt idx="519">
                  <c:v>13.656101989746094</c:v>
                </c:pt>
                <c:pt idx="520">
                  <c:v>13.751753082275391</c:v>
                </c:pt>
                <c:pt idx="521">
                  <c:v>13.986015930175782</c:v>
                </c:pt>
                <c:pt idx="522">
                  <c:v>14.478491821289063</c:v>
                </c:pt>
                <c:pt idx="523">
                  <c:v>14.825769653320313</c:v>
                </c:pt>
                <c:pt idx="524">
                  <c:v>14.842235412597658</c:v>
                </c:pt>
                <c:pt idx="525">
                  <c:v>14.619498596191407</c:v>
                </c:pt>
                <c:pt idx="526">
                  <c:v>14.329551544189453</c:v>
                </c:pt>
                <c:pt idx="527">
                  <c:v>14.203663330078125</c:v>
                </c:pt>
                <c:pt idx="528">
                  <c:v>14.267430725097658</c:v>
                </c:pt>
                <c:pt idx="529">
                  <c:v>14.31458267211914</c:v>
                </c:pt>
                <c:pt idx="530">
                  <c:v>13.99020721435547</c:v>
                </c:pt>
                <c:pt idx="531">
                  <c:v>13.378279724121095</c:v>
                </c:pt>
                <c:pt idx="532">
                  <c:v>12.793595581054689</c:v>
                </c:pt>
                <c:pt idx="533">
                  <c:v>12.245884552001954</c:v>
                </c:pt>
                <c:pt idx="534">
                  <c:v>11.568842468261719</c:v>
                </c:pt>
                <c:pt idx="535">
                  <c:v>10.748548278808594</c:v>
                </c:pt>
                <c:pt idx="536">
                  <c:v>9.9273559570312511</c:v>
                </c:pt>
                <c:pt idx="537">
                  <c:v>9.2907298278808597</c:v>
                </c:pt>
                <c:pt idx="538">
                  <c:v>8.8269941711425783</c:v>
                </c:pt>
                <c:pt idx="539">
                  <c:v>8.6671266174316415</c:v>
                </c:pt>
                <c:pt idx="540">
                  <c:v>8.6858377075195321</c:v>
                </c:pt>
                <c:pt idx="541">
                  <c:v>8.6993096923828137</c:v>
                </c:pt>
                <c:pt idx="542">
                  <c:v>8.4554667663574214</c:v>
                </c:pt>
                <c:pt idx="543">
                  <c:v>8.0688208007812499</c:v>
                </c:pt>
                <c:pt idx="544">
                  <c:v>7.7390565490722656</c:v>
                </c:pt>
                <c:pt idx="545">
                  <c:v>7.4771012878417968</c:v>
                </c:pt>
                <c:pt idx="546">
                  <c:v>7.1738319396972656</c:v>
                </c:pt>
                <c:pt idx="547">
                  <c:v>6.7523085021972662</c:v>
                </c:pt>
                <c:pt idx="548">
                  <c:v>6.4253883361816406</c:v>
                </c:pt>
                <c:pt idx="549">
                  <c:v>6.2017533874511726</c:v>
                </c:pt>
                <c:pt idx="550">
                  <c:v>6.2294458007812503</c:v>
                </c:pt>
                <c:pt idx="551">
                  <c:v>6.4779290771484375</c:v>
                </c:pt>
                <c:pt idx="552">
                  <c:v>6.8443670654296875</c:v>
                </c:pt>
                <c:pt idx="553">
                  <c:v>7.2600526428222656</c:v>
                </c:pt>
                <c:pt idx="554">
                  <c:v>7.71001693725586</c:v>
                </c:pt>
                <c:pt idx="555">
                  <c:v>8.2731459045410158</c:v>
                </c:pt>
                <c:pt idx="556">
                  <c:v>8.8635182189941411</c:v>
                </c:pt>
                <c:pt idx="557">
                  <c:v>9.2757609558105472</c:v>
                </c:pt>
                <c:pt idx="558">
                  <c:v>9.7149476623535165</c:v>
                </c:pt>
                <c:pt idx="559">
                  <c:v>10.042466583251954</c:v>
                </c:pt>
                <c:pt idx="560">
                  <c:v>10.191257171630859</c:v>
                </c:pt>
                <c:pt idx="561">
                  <c:v>10.25592269897461</c:v>
                </c:pt>
                <c:pt idx="562">
                  <c:v>10.342442779541017</c:v>
                </c:pt>
                <c:pt idx="563">
                  <c:v>10.571167144775391</c:v>
                </c:pt>
                <c:pt idx="564">
                  <c:v>11.084898834228516</c:v>
                </c:pt>
                <c:pt idx="565">
                  <c:v>11.687545623779297</c:v>
                </c:pt>
                <c:pt idx="566">
                  <c:v>12.260254669189454</c:v>
                </c:pt>
                <c:pt idx="567">
                  <c:v>12.88086410522461</c:v>
                </c:pt>
                <c:pt idx="568">
                  <c:v>13.292208709716798</c:v>
                </c:pt>
                <c:pt idx="569">
                  <c:v>13.157937927246094</c:v>
                </c:pt>
                <c:pt idx="570">
                  <c:v>12.489428100585938</c:v>
                </c:pt>
                <c:pt idx="571">
                  <c:v>11.846515045166017</c:v>
                </c:pt>
                <c:pt idx="572">
                  <c:v>11.271111602783204</c:v>
                </c:pt>
                <c:pt idx="573">
                  <c:v>10.850336608886719</c:v>
                </c:pt>
                <c:pt idx="574">
                  <c:v>10.77803695678711</c:v>
                </c:pt>
                <c:pt idx="575">
                  <c:v>10.800190887451173</c:v>
                </c:pt>
                <c:pt idx="576">
                  <c:v>10.956016845703125</c:v>
                </c:pt>
                <c:pt idx="577">
                  <c:v>11.183693389892579</c:v>
                </c:pt>
                <c:pt idx="578">
                  <c:v>11.42184814453125</c:v>
                </c:pt>
                <c:pt idx="579">
                  <c:v>11.627819824218751</c:v>
                </c:pt>
                <c:pt idx="580">
                  <c:v>11.764186248779298</c:v>
                </c:pt>
                <c:pt idx="581">
                  <c:v>11.752510528564454</c:v>
                </c:pt>
                <c:pt idx="582">
                  <c:v>11.691587219238281</c:v>
                </c:pt>
                <c:pt idx="583">
                  <c:v>11.676019592285156</c:v>
                </c:pt>
                <c:pt idx="584">
                  <c:v>11.696227569580079</c:v>
                </c:pt>
                <c:pt idx="585">
                  <c:v>11.743828582763673</c:v>
                </c:pt>
                <c:pt idx="586">
                  <c:v>11.867920532226563</c:v>
                </c:pt>
                <c:pt idx="587">
                  <c:v>11.985276489257814</c:v>
                </c:pt>
                <c:pt idx="588">
                  <c:v>11.994257812500001</c:v>
                </c:pt>
                <c:pt idx="589">
                  <c:v>11.977492675781251</c:v>
                </c:pt>
                <c:pt idx="590">
                  <c:v>11.607761535644531</c:v>
                </c:pt>
                <c:pt idx="591">
                  <c:v>11.107950897216798</c:v>
                </c:pt>
                <c:pt idx="592">
                  <c:v>10.647059326171876</c:v>
                </c:pt>
                <c:pt idx="593">
                  <c:v>10.201436004638673</c:v>
                </c:pt>
                <c:pt idx="594">
                  <c:v>9.860295410156251</c:v>
                </c:pt>
                <c:pt idx="595">
                  <c:v>9.4764935302734372</c:v>
                </c:pt>
                <c:pt idx="596">
                  <c:v>9.2188792419433607</c:v>
                </c:pt>
                <c:pt idx="597">
                  <c:v>9.1408914184570325</c:v>
                </c:pt>
                <c:pt idx="598">
                  <c:v>9.2381890869140637</c:v>
                </c:pt>
                <c:pt idx="599">
                  <c:v>9.3571916198730474</c:v>
                </c:pt>
                <c:pt idx="600">
                  <c:v>9.4666140747070315</c:v>
                </c:pt>
                <c:pt idx="601">
                  <c:v>9.6457914733886732</c:v>
                </c:pt>
                <c:pt idx="602">
                  <c:v>9.7620996093750012</c:v>
                </c:pt>
                <c:pt idx="603">
                  <c:v>9.9629818725585935</c:v>
                </c:pt>
                <c:pt idx="604">
                  <c:v>10.199789428710938</c:v>
                </c:pt>
                <c:pt idx="605">
                  <c:v>10.41878402709961</c:v>
                </c:pt>
                <c:pt idx="606">
                  <c:v>10.604248352050782</c:v>
                </c:pt>
                <c:pt idx="607">
                  <c:v>10.874885559082031</c:v>
                </c:pt>
                <c:pt idx="608">
                  <c:v>11.271111602783204</c:v>
                </c:pt>
                <c:pt idx="609">
                  <c:v>11.603270874023439</c:v>
                </c:pt>
                <c:pt idx="610">
                  <c:v>11.731105041503907</c:v>
                </c:pt>
                <c:pt idx="611">
                  <c:v>11.669582977294922</c:v>
                </c:pt>
                <c:pt idx="612">
                  <c:v>11.536509704589845</c:v>
                </c:pt>
                <c:pt idx="613">
                  <c:v>11.440858612060547</c:v>
                </c:pt>
                <c:pt idx="614">
                  <c:v>11.542197875976562</c:v>
                </c:pt>
                <c:pt idx="615">
                  <c:v>11.869118041992188</c:v>
                </c:pt>
                <c:pt idx="616">
                  <c:v>12.260404357910156</c:v>
                </c:pt>
                <c:pt idx="617">
                  <c:v>12.847782897949219</c:v>
                </c:pt>
                <c:pt idx="618">
                  <c:v>13.544134826660157</c:v>
                </c:pt>
                <c:pt idx="619">
                  <c:v>14.07073974609375</c:v>
                </c:pt>
                <c:pt idx="620">
                  <c:v>14.386283569335939</c:v>
                </c:pt>
                <c:pt idx="621">
                  <c:v>14.57459197998047</c:v>
                </c:pt>
                <c:pt idx="622">
                  <c:v>14.690750427246094</c:v>
                </c:pt>
                <c:pt idx="623">
                  <c:v>14.699881439208985</c:v>
                </c:pt>
                <c:pt idx="624">
                  <c:v>14.582824859619141</c:v>
                </c:pt>
                <c:pt idx="625">
                  <c:v>14.439872131347657</c:v>
                </c:pt>
                <c:pt idx="626">
                  <c:v>14.509627075195313</c:v>
                </c:pt>
                <c:pt idx="627">
                  <c:v>14.970069580078126</c:v>
                </c:pt>
                <c:pt idx="628">
                  <c:v>15.455360412597656</c:v>
                </c:pt>
                <c:pt idx="629">
                  <c:v>15.737823028564454</c:v>
                </c:pt>
                <c:pt idx="630">
                  <c:v>15.643968200683595</c:v>
                </c:pt>
                <c:pt idx="631">
                  <c:v>15.411351928710939</c:v>
                </c:pt>
                <c:pt idx="632">
                  <c:v>15.361056518554689</c:v>
                </c:pt>
                <c:pt idx="633">
                  <c:v>15.257322235107422</c:v>
                </c:pt>
                <c:pt idx="634">
                  <c:v>14.734160156250001</c:v>
                </c:pt>
                <c:pt idx="635">
                  <c:v>14.089301147460938</c:v>
                </c:pt>
                <c:pt idx="636">
                  <c:v>13.794713745117189</c:v>
                </c:pt>
                <c:pt idx="637">
                  <c:v>13.486953735351562</c:v>
                </c:pt>
                <c:pt idx="638">
                  <c:v>12.844190368652344</c:v>
                </c:pt>
                <c:pt idx="639">
                  <c:v>12.104428710937501</c:v>
                </c:pt>
                <c:pt idx="640">
                  <c:v>11.124266967773439</c:v>
                </c:pt>
                <c:pt idx="641">
                  <c:v>9.9528030395507816</c:v>
                </c:pt>
                <c:pt idx="642">
                  <c:v>8.8680088806152355</c:v>
                </c:pt>
                <c:pt idx="643">
                  <c:v>7.8776683044433602</c:v>
                </c:pt>
                <c:pt idx="644">
                  <c:v>6.9478019714355472</c:v>
                </c:pt>
                <c:pt idx="645">
                  <c:v>6.2062440490722661</c:v>
                </c:pt>
                <c:pt idx="646">
                  <c:v>5.7142172241210938</c:v>
                </c:pt>
                <c:pt idx="647">
                  <c:v>5.5682707214355469</c:v>
                </c:pt>
                <c:pt idx="648">
                  <c:v>5.7682548522949224</c:v>
                </c:pt>
                <c:pt idx="649">
                  <c:v>6.2327389526367192</c:v>
                </c:pt>
                <c:pt idx="650">
                  <c:v>6.7258135986328131</c:v>
                </c:pt>
                <c:pt idx="651">
                  <c:v>7.0726423645019532</c:v>
                </c:pt>
                <c:pt idx="652">
                  <c:v>7.2787637329101562</c:v>
                </c:pt>
                <c:pt idx="653">
                  <c:v>7.2470297241210941</c:v>
                </c:pt>
                <c:pt idx="654">
                  <c:v>6.9804341125488287</c:v>
                </c:pt>
                <c:pt idx="655">
                  <c:v>6.7505122375488282</c:v>
                </c:pt>
                <c:pt idx="656">
                  <c:v>6.6862957763671877</c:v>
                </c:pt>
                <c:pt idx="657">
                  <c:v>6.7771568298339844</c:v>
                </c:pt>
                <c:pt idx="658">
                  <c:v>7.144642639160157</c:v>
                </c:pt>
                <c:pt idx="659">
                  <c:v>7.7327696228027349</c:v>
                </c:pt>
                <c:pt idx="660">
                  <c:v>8.3144599914550792</c:v>
                </c:pt>
                <c:pt idx="661">
                  <c:v>8.9446495056152351</c:v>
                </c:pt>
                <c:pt idx="662">
                  <c:v>9.6148059082031256</c:v>
                </c:pt>
                <c:pt idx="663">
                  <c:v>10.337053985595704</c:v>
                </c:pt>
                <c:pt idx="664">
                  <c:v>10.900931396484376</c:v>
                </c:pt>
                <c:pt idx="665">
                  <c:v>11.262279968261719</c:v>
                </c:pt>
                <c:pt idx="666">
                  <c:v>11.482322387695312</c:v>
                </c:pt>
                <c:pt idx="667">
                  <c:v>11.558513946533203</c:v>
                </c:pt>
                <c:pt idx="668">
                  <c:v>11.636202392578125</c:v>
                </c:pt>
                <c:pt idx="669">
                  <c:v>11.684402160644531</c:v>
                </c:pt>
                <c:pt idx="670">
                  <c:v>11.814481658935547</c:v>
                </c:pt>
                <c:pt idx="671">
                  <c:v>12.109069061279298</c:v>
                </c:pt>
                <c:pt idx="672">
                  <c:v>12.460837554931642</c:v>
                </c:pt>
                <c:pt idx="673">
                  <c:v>12.751682739257813</c:v>
                </c:pt>
                <c:pt idx="674">
                  <c:v>12.736264801025392</c:v>
                </c:pt>
                <c:pt idx="675">
                  <c:v>12.249626770019532</c:v>
                </c:pt>
                <c:pt idx="676">
                  <c:v>11.547886047363281</c:v>
                </c:pt>
                <c:pt idx="677">
                  <c:v>10.853031005859375</c:v>
                </c:pt>
                <c:pt idx="678">
                  <c:v>10.512489166259765</c:v>
                </c:pt>
                <c:pt idx="679">
                  <c:v>10.514584808349611</c:v>
                </c:pt>
                <c:pt idx="680">
                  <c:v>10.579100646972657</c:v>
                </c:pt>
                <c:pt idx="681">
                  <c:v>10.73971664428711</c:v>
                </c:pt>
                <c:pt idx="682">
                  <c:v>11.138786773681641</c:v>
                </c:pt>
                <c:pt idx="683">
                  <c:v>11.565699005126953</c:v>
                </c:pt>
                <c:pt idx="684">
                  <c:v>11.885434112548829</c:v>
                </c:pt>
                <c:pt idx="685">
                  <c:v>11.974199523925781</c:v>
                </c:pt>
                <c:pt idx="686">
                  <c:v>11.995455322265625</c:v>
                </c:pt>
                <c:pt idx="687">
                  <c:v>11.917467498779297</c:v>
                </c:pt>
                <c:pt idx="688">
                  <c:v>11.761042785644532</c:v>
                </c:pt>
                <c:pt idx="689">
                  <c:v>11.61300064086914</c:v>
                </c:pt>
                <c:pt idx="690">
                  <c:v>11.537258148193359</c:v>
                </c:pt>
                <c:pt idx="691">
                  <c:v>11.431727600097657</c:v>
                </c:pt>
                <c:pt idx="692">
                  <c:v>11.283236389160157</c:v>
                </c:pt>
                <c:pt idx="693">
                  <c:v>11.042387237548828</c:v>
                </c:pt>
                <c:pt idx="694">
                  <c:v>10.754835205078125</c:v>
                </c:pt>
                <c:pt idx="695">
                  <c:v>10.278825073242189</c:v>
                </c:pt>
                <c:pt idx="696">
                  <c:v>9.7600039672851562</c:v>
                </c:pt>
                <c:pt idx="697">
                  <c:v>9.289382629394531</c:v>
                </c:pt>
                <c:pt idx="698">
                  <c:v>8.8730982971191406</c:v>
                </c:pt>
                <c:pt idx="699">
                  <c:v>8.5342030334472661</c:v>
                </c:pt>
                <c:pt idx="700">
                  <c:v>8.2520397949218758</c:v>
                </c:pt>
                <c:pt idx="701">
                  <c:v>8.0574444580078133</c:v>
                </c:pt>
                <c:pt idx="702">
                  <c:v>7.9918807983398441</c:v>
                </c:pt>
                <c:pt idx="703">
                  <c:v>8.0942678833007822</c:v>
                </c:pt>
                <c:pt idx="704">
                  <c:v>8.2132704162597658</c:v>
                </c:pt>
                <c:pt idx="705">
                  <c:v>8.4137036132812497</c:v>
                </c:pt>
                <c:pt idx="706">
                  <c:v>8.7323908996582027</c:v>
                </c:pt>
                <c:pt idx="707">
                  <c:v>9.1111033630371097</c:v>
                </c:pt>
                <c:pt idx="708">
                  <c:v>9.4383229064941414</c:v>
                </c:pt>
                <c:pt idx="709">
                  <c:v>9.729916534423829</c:v>
                </c:pt>
                <c:pt idx="710">
                  <c:v>9.994117126464845</c:v>
                </c:pt>
                <c:pt idx="711">
                  <c:v>10.133627014160156</c:v>
                </c:pt>
                <c:pt idx="712">
                  <c:v>10.444979553222657</c:v>
                </c:pt>
                <c:pt idx="713">
                  <c:v>11.001971282958985</c:v>
                </c:pt>
                <c:pt idx="714">
                  <c:v>11.518547058105469</c:v>
                </c:pt>
                <c:pt idx="715">
                  <c:v>11.999646606445314</c:v>
                </c:pt>
                <c:pt idx="716">
                  <c:v>12.377910003662111</c:v>
                </c:pt>
                <c:pt idx="717">
                  <c:v>12.527299346923829</c:v>
                </c:pt>
                <c:pt idx="718">
                  <c:v>12.469070434570312</c:v>
                </c:pt>
                <c:pt idx="719">
                  <c:v>12.413386230468751</c:v>
                </c:pt>
                <c:pt idx="720">
                  <c:v>12.610226898193361</c:v>
                </c:pt>
                <c:pt idx="721">
                  <c:v>12.940589904785156</c:v>
                </c:pt>
                <c:pt idx="722">
                  <c:v>13.432317352294923</c:v>
                </c:pt>
                <c:pt idx="723">
                  <c:v>13.847104797363283</c:v>
                </c:pt>
                <c:pt idx="724">
                  <c:v>14.241833953857423</c:v>
                </c:pt>
                <c:pt idx="725">
                  <c:v>14.784006500244141</c:v>
                </c:pt>
                <c:pt idx="726">
                  <c:v>15.244149627685548</c:v>
                </c:pt>
                <c:pt idx="727">
                  <c:v>15.543976135253907</c:v>
                </c:pt>
                <c:pt idx="728">
                  <c:v>15.710579681396485</c:v>
                </c:pt>
                <c:pt idx="729">
                  <c:v>15.615227966308595</c:v>
                </c:pt>
                <c:pt idx="730">
                  <c:v>15.274536437988282</c:v>
                </c:pt>
                <c:pt idx="731">
                  <c:v>15.00479736328125</c:v>
                </c:pt>
                <c:pt idx="732">
                  <c:v>14.91947479248047</c:v>
                </c:pt>
                <c:pt idx="733">
                  <c:v>14.803765411376954</c:v>
                </c:pt>
                <c:pt idx="734">
                  <c:v>14.614409179687501</c:v>
                </c:pt>
                <c:pt idx="735">
                  <c:v>14.725178833007813</c:v>
                </c:pt>
                <c:pt idx="736">
                  <c:v>15.324532470703126</c:v>
                </c:pt>
                <c:pt idx="737">
                  <c:v>15.689473571777345</c:v>
                </c:pt>
                <c:pt idx="738">
                  <c:v>15.837515716552735</c:v>
                </c:pt>
                <c:pt idx="739">
                  <c:v>15.747403106689454</c:v>
                </c:pt>
                <c:pt idx="740">
                  <c:v>15.228282623291017</c:v>
                </c:pt>
                <c:pt idx="741">
                  <c:v>14.510375518798829</c:v>
                </c:pt>
                <c:pt idx="742">
                  <c:v>13.667628021240235</c:v>
                </c:pt>
                <c:pt idx="743">
                  <c:v>12.718601531982422</c:v>
                </c:pt>
                <c:pt idx="744">
                  <c:v>11.806398468017578</c:v>
                </c:pt>
                <c:pt idx="745">
                  <c:v>10.95287338256836</c:v>
                </c:pt>
                <c:pt idx="746">
                  <c:v>10.166259155273439</c:v>
                </c:pt>
                <c:pt idx="747">
                  <c:v>9.5459490966796885</c:v>
                </c:pt>
                <c:pt idx="748">
                  <c:v>9.2431288146972665</c:v>
                </c:pt>
                <c:pt idx="749">
                  <c:v>9.0211404418945325</c:v>
                </c:pt>
                <c:pt idx="750">
                  <c:v>8.5889891052246092</c:v>
                </c:pt>
                <c:pt idx="751">
                  <c:v>7.9453276062011726</c:v>
                </c:pt>
                <c:pt idx="752">
                  <c:v>7.2408924865722657</c:v>
                </c:pt>
                <c:pt idx="753">
                  <c:v>6.6174389648437506</c:v>
                </c:pt>
                <c:pt idx="754">
                  <c:v>6.1351419067382817</c:v>
                </c:pt>
                <c:pt idx="755">
                  <c:v>5.7384667968750005</c:v>
                </c:pt>
                <c:pt idx="756">
                  <c:v>5.5115386962890627</c:v>
                </c:pt>
                <c:pt idx="757">
                  <c:v>5.4208273315429691</c:v>
                </c:pt>
                <c:pt idx="758">
                  <c:v>5.4073553466796875</c:v>
                </c:pt>
                <c:pt idx="759">
                  <c:v>5.5724620056152343</c:v>
                </c:pt>
                <c:pt idx="760">
                  <c:v>5.8207955932617192</c:v>
                </c:pt>
                <c:pt idx="761">
                  <c:v>6.2291464233398441</c:v>
                </c:pt>
                <c:pt idx="762">
                  <c:v>6.7077012634277349</c:v>
                </c:pt>
                <c:pt idx="763">
                  <c:v>7.1602102661132818</c:v>
                </c:pt>
                <c:pt idx="764">
                  <c:v>7.6649606323242194</c:v>
                </c:pt>
                <c:pt idx="765">
                  <c:v>7.9893360900878907</c:v>
                </c:pt>
                <c:pt idx="766">
                  <c:v>8.2433578491210948</c:v>
                </c:pt>
                <c:pt idx="767">
                  <c:v>8.5318080139160166</c:v>
                </c:pt>
                <c:pt idx="768">
                  <c:v>8.7891229248046887</c:v>
                </c:pt>
                <c:pt idx="769">
                  <c:v>9.0623048400878918</c:v>
                </c:pt>
                <c:pt idx="770">
                  <c:v>9.3297985839843758</c:v>
                </c:pt>
                <c:pt idx="771">
                  <c:v>9.6161531066894543</c:v>
                </c:pt>
                <c:pt idx="772">
                  <c:v>9.9754060363769543</c:v>
                </c:pt>
                <c:pt idx="773">
                  <c:v>10.428214416503907</c:v>
                </c:pt>
                <c:pt idx="774">
                  <c:v>11.025921478271485</c:v>
                </c:pt>
                <c:pt idx="775">
                  <c:v>11.741283874511719</c:v>
                </c:pt>
                <c:pt idx="776">
                  <c:v>12.407398681640625</c:v>
                </c:pt>
                <c:pt idx="777">
                  <c:v>12.939991149902344</c:v>
                </c:pt>
                <c:pt idx="778">
                  <c:v>13.04177947998047</c:v>
                </c:pt>
                <c:pt idx="779">
                  <c:v>12.65139129638672</c:v>
                </c:pt>
                <c:pt idx="780">
                  <c:v>12.208911437988283</c:v>
                </c:pt>
                <c:pt idx="781">
                  <c:v>11.954290924072266</c:v>
                </c:pt>
                <c:pt idx="782">
                  <c:v>11.880943450927735</c:v>
                </c:pt>
                <c:pt idx="783">
                  <c:v>11.895463256835939</c:v>
                </c:pt>
                <c:pt idx="784">
                  <c:v>11.850257263183595</c:v>
                </c:pt>
                <c:pt idx="785">
                  <c:v>11.51330795288086</c:v>
                </c:pt>
                <c:pt idx="786">
                  <c:v>11.327693939208984</c:v>
                </c:pt>
                <c:pt idx="787">
                  <c:v>11.337573394775392</c:v>
                </c:pt>
                <c:pt idx="788">
                  <c:v>11.251352691650391</c:v>
                </c:pt>
                <c:pt idx="789">
                  <c:v>11.244167633056641</c:v>
                </c:pt>
                <c:pt idx="790">
                  <c:v>11.381581878662111</c:v>
                </c:pt>
                <c:pt idx="791">
                  <c:v>11.505224761962891</c:v>
                </c:pt>
                <c:pt idx="792">
                  <c:v>11.692185974121095</c:v>
                </c:pt>
                <c:pt idx="793">
                  <c:v>11.93962142944336</c:v>
                </c:pt>
                <c:pt idx="794">
                  <c:v>12.191098480224611</c:v>
                </c:pt>
                <c:pt idx="795">
                  <c:v>12.533137207031251</c:v>
                </c:pt>
                <c:pt idx="796">
                  <c:v>12.690460052490234</c:v>
                </c:pt>
                <c:pt idx="797">
                  <c:v>12.629686431884766</c:v>
                </c:pt>
                <c:pt idx="798">
                  <c:v>12.314441986083985</c:v>
                </c:pt>
                <c:pt idx="799">
                  <c:v>11.832743682861329</c:v>
                </c:pt>
                <c:pt idx="800">
                  <c:v>11.346405029296875</c:v>
                </c:pt>
                <c:pt idx="801">
                  <c:v>10.768307189941407</c:v>
                </c:pt>
                <c:pt idx="802">
                  <c:v>10.123747558593751</c:v>
                </c:pt>
                <c:pt idx="803">
                  <c:v>9.6194462585449223</c:v>
                </c:pt>
                <c:pt idx="804">
                  <c:v>9.1413404846191408</c:v>
                </c:pt>
                <c:pt idx="805">
                  <c:v>8.6825445556640624</c:v>
                </c:pt>
                <c:pt idx="806">
                  <c:v>8.2890129089355469</c:v>
                </c:pt>
                <c:pt idx="807">
                  <c:v>7.8782670593261726</c:v>
                </c:pt>
                <c:pt idx="808">
                  <c:v>7.6366694641113284</c:v>
                </c:pt>
                <c:pt idx="809">
                  <c:v>7.6309812927246101</c:v>
                </c:pt>
                <c:pt idx="810">
                  <c:v>7.7844122314453132</c:v>
                </c:pt>
                <c:pt idx="811">
                  <c:v>8.2077319335937506</c:v>
                </c:pt>
                <c:pt idx="812">
                  <c:v>8.6659291076660168</c:v>
                </c:pt>
                <c:pt idx="813">
                  <c:v>9.1670869445800793</c:v>
                </c:pt>
                <c:pt idx="814">
                  <c:v>9.6680950927734379</c:v>
                </c:pt>
                <c:pt idx="815">
                  <c:v>10.058034210205079</c:v>
                </c:pt>
                <c:pt idx="816">
                  <c:v>10.369835815429688</c:v>
                </c:pt>
                <c:pt idx="817">
                  <c:v>10.793155517578125</c:v>
                </c:pt>
                <c:pt idx="818">
                  <c:v>11.168275451660158</c:v>
                </c:pt>
                <c:pt idx="819">
                  <c:v>11.413465576171875</c:v>
                </c:pt>
                <c:pt idx="820">
                  <c:v>11.693084106445314</c:v>
                </c:pt>
                <c:pt idx="821">
                  <c:v>12.009076995849609</c:v>
                </c:pt>
                <c:pt idx="822">
                  <c:v>12.278367004394532</c:v>
                </c:pt>
                <c:pt idx="823">
                  <c:v>12.462484130859375</c:v>
                </c:pt>
                <c:pt idx="824">
                  <c:v>12.545711059570314</c:v>
                </c:pt>
                <c:pt idx="825">
                  <c:v>12.741803283691407</c:v>
                </c:pt>
                <c:pt idx="826">
                  <c:v>13.299393768310548</c:v>
                </c:pt>
                <c:pt idx="827">
                  <c:v>13.837674407958986</c:v>
                </c:pt>
                <c:pt idx="828">
                  <c:v>14.139446868896485</c:v>
                </c:pt>
                <c:pt idx="829">
                  <c:v>14.510076141357423</c:v>
                </c:pt>
                <c:pt idx="830">
                  <c:v>14.817836151123048</c:v>
                </c:pt>
                <c:pt idx="831">
                  <c:v>14.990127868652344</c:v>
                </c:pt>
                <c:pt idx="832">
                  <c:v>15.17334686279297</c:v>
                </c:pt>
                <c:pt idx="833">
                  <c:v>15.203134918212891</c:v>
                </c:pt>
                <c:pt idx="834">
                  <c:v>15.275135192871094</c:v>
                </c:pt>
                <c:pt idx="835">
                  <c:v>15.46509017944336</c:v>
                </c:pt>
                <c:pt idx="836">
                  <c:v>15.601456604003907</c:v>
                </c:pt>
                <c:pt idx="837">
                  <c:v>15.688126373291016</c:v>
                </c:pt>
                <c:pt idx="838">
                  <c:v>15.588134307861329</c:v>
                </c:pt>
                <c:pt idx="839">
                  <c:v>15.219900054931641</c:v>
                </c:pt>
                <c:pt idx="840">
                  <c:v>14.86678436279297</c:v>
                </c:pt>
                <c:pt idx="841">
                  <c:v>14.929653625488282</c:v>
                </c:pt>
                <c:pt idx="842">
                  <c:v>15.418387298583985</c:v>
                </c:pt>
                <c:pt idx="843">
                  <c:v>15.525863800048828</c:v>
                </c:pt>
                <c:pt idx="844">
                  <c:v>15.305222625732423</c:v>
                </c:pt>
                <c:pt idx="845">
                  <c:v>14.914385375976563</c:v>
                </c:pt>
                <c:pt idx="846">
                  <c:v>14.27805862426758</c:v>
                </c:pt>
                <c:pt idx="847">
                  <c:v>13.512550506591797</c:v>
                </c:pt>
                <c:pt idx="848">
                  <c:v>12.676089935302736</c:v>
                </c:pt>
                <c:pt idx="849">
                  <c:v>11.695179748535157</c:v>
                </c:pt>
                <c:pt idx="850">
                  <c:v>10.755433959960937</c:v>
                </c:pt>
                <c:pt idx="851">
                  <c:v>10.026449890136719</c:v>
                </c:pt>
                <c:pt idx="852">
                  <c:v>9.501042480468751</c:v>
                </c:pt>
                <c:pt idx="853">
                  <c:v>9.2872869873046877</c:v>
                </c:pt>
                <c:pt idx="854">
                  <c:v>9.0956854248046888</c:v>
                </c:pt>
                <c:pt idx="855">
                  <c:v>8.5955754089355469</c:v>
                </c:pt>
                <c:pt idx="856">
                  <c:v>8.0270576477050781</c:v>
                </c:pt>
                <c:pt idx="857">
                  <c:v>7.4904235839843754</c:v>
                </c:pt>
                <c:pt idx="858">
                  <c:v>6.9124754333496101</c:v>
                </c:pt>
                <c:pt idx="859">
                  <c:v>6.3664109802246101</c:v>
                </c:pt>
                <c:pt idx="860">
                  <c:v>5.962999877929688</c:v>
                </c:pt>
                <c:pt idx="861">
                  <c:v>5.7411611938476561</c:v>
                </c:pt>
                <c:pt idx="862">
                  <c:v>5.6152729797363286</c:v>
                </c:pt>
                <c:pt idx="863">
                  <c:v>5.7399636840820314</c:v>
                </c:pt>
                <c:pt idx="864">
                  <c:v>6.0278150939941408</c:v>
                </c:pt>
                <c:pt idx="865">
                  <c:v>6.3484483337402349</c:v>
                </c:pt>
                <c:pt idx="866">
                  <c:v>6.6975224304199221</c:v>
                </c:pt>
                <c:pt idx="867">
                  <c:v>7.0983888244628908</c:v>
                </c:pt>
                <c:pt idx="868">
                  <c:v>7.6064323425292972</c:v>
                </c:pt>
                <c:pt idx="869">
                  <c:v>8.1093864440917969</c:v>
                </c:pt>
                <c:pt idx="870">
                  <c:v>8.5336042785644537</c:v>
                </c:pt>
                <c:pt idx="871">
                  <c:v>8.9048323059082044</c:v>
                </c:pt>
                <c:pt idx="872">
                  <c:v>9.2118438720703129</c:v>
                </c:pt>
                <c:pt idx="873">
                  <c:v>9.384584655761719</c:v>
                </c:pt>
                <c:pt idx="874">
                  <c:v>9.4630215454101574</c:v>
                </c:pt>
                <c:pt idx="875">
                  <c:v>9.5706477355957045</c:v>
                </c:pt>
                <c:pt idx="876">
                  <c:v>9.7764697265625014</c:v>
                </c:pt>
                <c:pt idx="877">
                  <c:v>9.9625328063964851</c:v>
                </c:pt>
                <c:pt idx="878">
                  <c:v>10.168055419921876</c:v>
                </c:pt>
                <c:pt idx="879">
                  <c:v>10.547216949462891</c:v>
                </c:pt>
                <c:pt idx="880">
                  <c:v>11.084449768066406</c:v>
                </c:pt>
                <c:pt idx="881">
                  <c:v>11.760593719482422</c:v>
                </c:pt>
                <c:pt idx="882">
                  <c:v>12.560230865478516</c:v>
                </c:pt>
                <c:pt idx="883">
                  <c:v>13.046719207763672</c:v>
                </c:pt>
                <c:pt idx="884">
                  <c:v>13.15913543701172</c:v>
                </c:pt>
                <c:pt idx="885">
                  <c:v>12.976066131591798</c:v>
                </c:pt>
                <c:pt idx="886">
                  <c:v>12.377610626220704</c:v>
                </c:pt>
                <c:pt idx="887">
                  <c:v>11.516002349853515</c:v>
                </c:pt>
                <c:pt idx="888">
                  <c:v>10.810669097900391</c:v>
                </c:pt>
                <c:pt idx="889">
                  <c:v>10.350076904296875</c:v>
                </c:pt>
                <c:pt idx="890">
                  <c:v>10.094109191894532</c:v>
                </c:pt>
                <c:pt idx="891">
                  <c:v>10.032886505126953</c:v>
                </c:pt>
                <c:pt idx="892">
                  <c:v>10.182425537109376</c:v>
                </c:pt>
                <c:pt idx="893">
                  <c:v>10.448572082519531</c:v>
                </c:pt>
                <c:pt idx="894">
                  <c:v>10.747051391601563</c:v>
                </c:pt>
                <c:pt idx="895">
                  <c:v>10.951077117919922</c:v>
                </c:pt>
                <c:pt idx="896">
                  <c:v>11.117830352783203</c:v>
                </c:pt>
                <c:pt idx="897">
                  <c:v>11.36242172241211</c:v>
                </c:pt>
                <c:pt idx="898">
                  <c:v>11.572584686279297</c:v>
                </c:pt>
                <c:pt idx="899">
                  <c:v>11.750265197753906</c:v>
                </c:pt>
                <c:pt idx="900">
                  <c:v>11.89411605834961</c:v>
                </c:pt>
                <c:pt idx="901">
                  <c:v>11.985276489257814</c:v>
                </c:pt>
                <c:pt idx="902">
                  <c:v>12.000993804931641</c:v>
                </c:pt>
                <c:pt idx="903">
                  <c:v>11.877799987792969</c:v>
                </c:pt>
                <c:pt idx="904">
                  <c:v>11.687845001220703</c:v>
                </c:pt>
                <c:pt idx="905">
                  <c:v>11.370205535888672</c:v>
                </c:pt>
                <c:pt idx="906">
                  <c:v>10.929821319580078</c:v>
                </c:pt>
                <c:pt idx="907">
                  <c:v>10.374925231933593</c:v>
                </c:pt>
                <c:pt idx="908">
                  <c:v>9.7830560302734373</c:v>
                </c:pt>
                <c:pt idx="909">
                  <c:v>9.1901390075683604</c:v>
                </c:pt>
                <c:pt idx="910">
                  <c:v>8.7108357238769543</c:v>
                </c:pt>
                <c:pt idx="911">
                  <c:v>8.2941023254394537</c:v>
                </c:pt>
                <c:pt idx="912">
                  <c:v>7.9110488891601562</c:v>
                </c:pt>
                <c:pt idx="913">
                  <c:v>7.6950480651855475</c:v>
                </c:pt>
                <c:pt idx="914">
                  <c:v>7.6350228881835944</c:v>
                </c:pt>
                <c:pt idx="915">
                  <c:v>7.6275384521484382</c:v>
                </c:pt>
                <c:pt idx="916">
                  <c:v>7.7089691162109375</c:v>
                </c:pt>
                <c:pt idx="917">
                  <c:v>7.9288618469238283</c:v>
                </c:pt>
                <c:pt idx="918">
                  <c:v>8.3102687072753909</c:v>
                </c:pt>
                <c:pt idx="919">
                  <c:v>8.9000422668457038</c:v>
                </c:pt>
                <c:pt idx="920">
                  <c:v>9.441017303466797</c:v>
                </c:pt>
                <c:pt idx="921">
                  <c:v>9.8857424926757815</c:v>
                </c:pt>
                <c:pt idx="922">
                  <c:v>10.238259429931642</c:v>
                </c:pt>
                <c:pt idx="923">
                  <c:v>10.615924072265626</c:v>
                </c:pt>
                <c:pt idx="924">
                  <c:v>11.215876464843751</c:v>
                </c:pt>
                <c:pt idx="925">
                  <c:v>11.822864227294922</c:v>
                </c:pt>
                <c:pt idx="926">
                  <c:v>12.162507934570312</c:v>
                </c:pt>
                <c:pt idx="927">
                  <c:v>12.257111206054688</c:v>
                </c:pt>
                <c:pt idx="928">
                  <c:v>12.161310424804688</c:v>
                </c:pt>
                <c:pt idx="929">
                  <c:v>11.96836166381836</c:v>
                </c:pt>
                <c:pt idx="930">
                  <c:v>11.779903564453125</c:v>
                </c:pt>
                <c:pt idx="931">
                  <c:v>11.828253021240235</c:v>
                </c:pt>
                <c:pt idx="932">
                  <c:v>11.974648590087892</c:v>
                </c:pt>
                <c:pt idx="933">
                  <c:v>12.353211364746095</c:v>
                </c:pt>
                <c:pt idx="934">
                  <c:v>12.853171691894532</c:v>
                </c:pt>
                <c:pt idx="935">
                  <c:v>13.441747741699219</c:v>
                </c:pt>
                <c:pt idx="936">
                  <c:v>13.965658264160156</c:v>
                </c:pt>
                <c:pt idx="937">
                  <c:v>14.388828277587891</c:v>
                </c:pt>
                <c:pt idx="938">
                  <c:v>14.836996307373047</c:v>
                </c:pt>
                <c:pt idx="939">
                  <c:v>15.176490325927736</c:v>
                </c:pt>
                <c:pt idx="940">
                  <c:v>15.341746673583986</c:v>
                </c:pt>
                <c:pt idx="941">
                  <c:v>15.210918731689453</c:v>
                </c:pt>
                <c:pt idx="942">
                  <c:v>14.806310119628908</c:v>
                </c:pt>
                <c:pt idx="943">
                  <c:v>14.483880615234376</c:v>
                </c:pt>
                <c:pt idx="944">
                  <c:v>14.482383728027344</c:v>
                </c:pt>
                <c:pt idx="945">
                  <c:v>14.717544708251953</c:v>
                </c:pt>
                <c:pt idx="946">
                  <c:v>14.970219268798829</c:v>
                </c:pt>
                <c:pt idx="947">
                  <c:v>14.929953002929688</c:v>
                </c:pt>
                <c:pt idx="948">
                  <c:v>14.606325988769532</c:v>
                </c:pt>
                <c:pt idx="949">
                  <c:v>14.228960723876954</c:v>
                </c:pt>
                <c:pt idx="950">
                  <c:v>13.92703857421875</c:v>
                </c:pt>
                <c:pt idx="951">
                  <c:v>13.688434753417969</c:v>
                </c:pt>
                <c:pt idx="952">
                  <c:v>13.298795013427736</c:v>
                </c:pt>
                <c:pt idx="953">
                  <c:v>12.785362701416016</c:v>
                </c:pt>
                <c:pt idx="954">
                  <c:v>12.397219848632814</c:v>
                </c:pt>
                <c:pt idx="955">
                  <c:v>12.178674316406251</c:v>
                </c:pt>
                <c:pt idx="956">
                  <c:v>11.928843841552736</c:v>
                </c:pt>
                <c:pt idx="957">
                  <c:v>11.38397689819336</c:v>
                </c:pt>
                <c:pt idx="958">
                  <c:v>10.625953216552736</c:v>
                </c:pt>
                <c:pt idx="959">
                  <c:v>9.8498171997070312</c:v>
                </c:pt>
                <c:pt idx="960">
                  <c:v>9.0657476806640638</c:v>
                </c:pt>
                <c:pt idx="961">
                  <c:v>8.3572709655761717</c:v>
                </c:pt>
                <c:pt idx="962">
                  <c:v>7.7706408691406255</c:v>
                </c:pt>
                <c:pt idx="963">
                  <c:v>7.3018157958984382</c:v>
                </c:pt>
                <c:pt idx="964">
                  <c:v>6.9771409606933599</c:v>
                </c:pt>
                <c:pt idx="965">
                  <c:v>6.8265541076660163</c:v>
                </c:pt>
                <c:pt idx="966">
                  <c:v>6.8331404113769532</c:v>
                </c:pt>
                <c:pt idx="967">
                  <c:v>6.8460136413574224</c:v>
                </c:pt>
                <c:pt idx="968">
                  <c:v>6.7570985412597659</c:v>
                </c:pt>
                <c:pt idx="969">
                  <c:v>6.700815582275391</c:v>
                </c:pt>
                <c:pt idx="970">
                  <c:v>6.6722250366210938</c:v>
                </c:pt>
                <c:pt idx="971">
                  <c:v>6.6187861633300784</c:v>
                </c:pt>
                <c:pt idx="972">
                  <c:v>6.5806155395507817</c:v>
                </c:pt>
                <c:pt idx="973">
                  <c:v>6.6818051147460942</c:v>
                </c:pt>
                <c:pt idx="974">
                  <c:v>6.9478019714355472</c:v>
                </c:pt>
                <c:pt idx="975">
                  <c:v>7.5071887207031258</c:v>
                </c:pt>
                <c:pt idx="976">
                  <c:v>8.2312330627441419</c:v>
                </c:pt>
                <c:pt idx="977">
                  <c:v>8.9346203613281254</c:v>
                </c:pt>
                <c:pt idx="978">
                  <c:v>9.6131593322753908</c:v>
                </c:pt>
                <c:pt idx="979">
                  <c:v>10.225386199951172</c:v>
                </c:pt>
                <c:pt idx="980">
                  <c:v>10.693911895751954</c:v>
                </c:pt>
                <c:pt idx="981">
                  <c:v>10.877280578613282</c:v>
                </c:pt>
                <c:pt idx="982">
                  <c:v>11.004066925048829</c:v>
                </c:pt>
                <c:pt idx="983">
                  <c:v>11.034902801513672</c:v>
                </c:pt>
                <c:pt idx="984">
                  <c:v>10.890902252197266</c:v>
                </c:pt>
                <c:pt idx="985">
                  <c:v>10.839259643554689</c:v>
                </c:pt>
                <c:pt idx="986">
                  <c:v>10.932815093994142</c:v>
                </c:pt>
                <c:pt idx="987">
                  <c:v>11.088641052246095</c:v>
                </c:pt>
                <c:pt idx="988">
                  <c:v>11.40792709350586</c:v>
                </c:pt>
                <c:pt idx="989">
                  <c:v>11.682007141113282</c:v>
                </c:pt>
                <c:pt idx="990">
                  <c:v>11.810440063476562</c:v>
                </c:pt>
                <c:pt idx="991">
                  <c:v>11.864627380371095</c:v>
                </c:pt>
                <c:pt idx="992">
                  <c:v>11.860885162353517</c:v>
                </c:pt>
                <c:pt idx="993">
                  <c:v>11.932586059570314</c:v>
                </c:pt>
                <c:pt idx="994">
                  <c:v>12.139755249023438</c:v>
                </c:pt>
                <c:pt idx="995">
                  <c:v>12.130025482177736</c:v>
                </c:pt>
                <c:pt idx="996">
                  <c:v>11.832893371582031</c:v>
                </c:pt>
                <c:pt idx="997">
                  <c:v>11.427236938476563</c:v>
                </c:pt>
                <c:pt idx="998">
                  <c:v>10.930569763183595</c:v>
                </c:pt>
                <c:pt idx="999">
                  <c:v>10.429262237548828</c:v>
                </c:pt>
                <c:pt idx="1000">
                  <c:v>10.005343780517579</c:v>
                </c:pt>
                <c:pt idx="1001">
                  <c:v>9.8028149414062504</c:v>
                </c:pt>
                <c:pt idx="1002">
                  <c:v>9.8457756042480469</c:v>
                </c:pt>
                <c:pt idx="1003">
                  <c:v>9.9327447509765623</c:v>
                </c:pt>
                <c:pt idx="1004">
                  <c:v>10.220147094726563</c:v>
                </c:pt>
                <c:pt idx="1005">
                  <c:v>10.94718521118164</c:v>
                </c:pt>
                <c:pt idx="1006">
                  <c:v>11.767479400634766</c:v>
                </c:pt>
                <c:pt idx="1007">
                  <c:v>12.389136657714845</c:v>
                </c:pt>
                <c:pt idx="1008">
                  <c:v>12.784763946533204</c:v>
                </c:pt>
                <c:pt idx="1009">
                  <c:v>12.773088226318359</c:v>
                </c:pt>
                <c:pt idx="1010">
                  <c:v>12.314292297363282</c:v>
                </c:pt>
                <c:pt idx="1011">
                  <c:v>11.541299743652344</c:v>
                </c:pt>
                <c:pt idx="1012">
                  <c:v>10.644813995361329</c:v>
                </c:pt>
                <c:pt idx="1013">
                  <c:v>9.7932348632812509</c:v>
                </c:pt>
                <c:pt idx="1014">
                  <c:v>9.1308622741699228</c:v>
                </c:pt>
                <c:pt idx="1015">
                  <c:v>8.5771636962890625</c:v>
                </c:pt>
                <c:pt idx="1016">
                  <c:v>8.1171702575683593</c:v>
                </c:pt>
                <c:pt idx="1017">
                  <c:v>7.8335101318359381</c:v>
                </c:pt>
                <c:pt idx="1018">
                  <c:v>7.6315800476074225</c:v>
                </c:pt>
                <c:pt idx="1019">
                  <c:v>7.5872721862792973</c:v>
                </c:pt>
                <c:pt idx="1020">
                  <c:v>7.4839869689941407</c:v>
                </c:pt>
                <c:pt idx="1021">
                  <c:v>7.5459580993652349</c:v>
                </c:pt>
                <c:pt idx="1022">
                  <c:v>7.8046202087402348</c:v>
                </c:pt>
                <c:pt idx="1023">
                  <c:v>8.0864840698242197</c:v>
                </c:pt>
                <c:pt idx="1024">
                  <c:v>8.4849554443359381</c:v>
                </c:pt>
                <c:pt idx="1025">
                  <c:v>9.0169491577148442</c:v>
                </c:pt>
                <c:pt idx="1026">
                  <c:v>9.465715942382813</c:v>
                </c:pt>
                <c:pt idx="1027">
                  <c:v>9.7056669616699232</c:v>
                </c:pt>
                <c:pt idx="1028">
                  <c:v>9.9827407836914066</c:v>
                </c:pt>
                <c:pt idx="1029">
                  <c:v>10.406958618164063</c:v>
                </c:pt>
                <c:pt idx="1030">
                  <c:v>10.906320190429689</c:v>
                </c:pt>
                <c:pt idx="1031">
                  <c:v>11.470197601318359</c:v>
                </c:pt>
                <c:pt idx="1032">
                  <c:v>11.948153686523439</c:v>
                </c:pt>
                <c:pt idx="1033">
                  <c:v>12.194391632080078</c:v>
                </c:pt>
                <c:pt idx="1034">
                  <c:v>12.340188446044923</c:v>
                </c:pt>
                <c:pt idx="1035">
                  <c:v>12.399165802001955</c:v>
                </c:pt>
                <c:pt idx="1036">
                  <c:v>12.315489807128907</c:v>
                </c:pt>
                <c:pt idx="1037">
                  <c:v>12.33000961303711</c:v>
                </c:pt>
                <c:pt idx="1038">
                  <c:v>12.762460327148439</c:v>
                </c:pt>
                <c:pt idx="1039">
                  <c:v>13.447585601806642</c:v>
                </c:pt>
                <c:pt idx="1040">
                  <c:v>14.066698150634766</c:v>
                </c:pt>
                <c:pt idx="1041">
                  <c:v>14.549444274902344</c:v>
                </c:pt>
                <c:pt idx="1042">
                  <c:v>14.75421844482422</c:v>
                </c:pt>
                <c:pt idx="1043">
                  <c:v>14.811998291015625</c:v>
                </c:pt>
                <c:pt idx="1044">
                  <c:v>15.007042694091798</c:v>
                </c:pt>
                <c:pt idx="1045">
                  <c:v>15.138319702148438</c:v>
                </c:pt>
                <c:pt idx="1046">
                  <c:v>15.044015808105469</c:v>
                </c:pt>
                <c:pt idx="1047">
                  <c:v>14.955699462890626</c:v>
                </c:pt>
                <c:pt idx="1048">
                  <c:v>14.925462341308595</c:v>
                </c:pt>
                <c:pt idx="1049">
                  <c:v>14.903158721923829</c:v>
                </c:pt>
                <c:pt idx="1050">
                  <c:v>14.958543548583986</c:v>
                </c:pt>
                <c:pt idx="1051">
                  <c:v>15.022909698486329</c:v>
                </c:pt>
                <c:pt idx="1052">
                  <c:v>14.983391876220704</c:v>
                </c:pt>
                <c:pt idx="1053">
                  <c:v>14.938934326171875</c:v>
                </c:pt>
                <c:pt idx="1054">
                  <c:v>15.063325653076173</c:v>
                </c:pt>
                <c:pt idx="1055">
                  <c:v>15.149995422363283</c:v>
                </c:pt>
                <c:pt idx="1056">
                  <c:v>15.103142852783204</c:v>
                </c:pt>
                <c:pt idx="1057">
                  <c:v>14.932497711181641</c:v>
                </c:pt>
                <c:pt idx="1058">
                  <c:v>14.6623095703125</c:v>
                </c:pt>
                <c:pt idx="1059">
                  <c:v>14.196927337646486</c:v>
                </c:pt>
                <c:pt idx="1060">
                  <c:v>13.654006347656251</c:v>
                </c:pt>
                <c:pt idx="1061">
                  <c:v>12.918435974121094</c:v>
                </c:pt>
                <c:pt idx="1062">
                  <c:v>12.015812988281251</c:v>
                </c:pt>
                <c:pt idx="1063">
                  <c:v>11.095077667236328</c:v>
                </c:pt>
                <c:pt idx="1064">
                  <c:v>10.233619079589845</c:v>
                </c:pt>
                <c:pt idx="1065">
                  <c:v>9.4667637634277355</c:v>
                </c:pt>
                <c:pt idx="1066">
                  <c:v>8.7656217956542974</c:v>
                </c:pt>
                <c:pt idx="1067">
                  <c:v>8.194259948730469</c:v>
                </c:pt>
                <c:pt idx="1068">
                  <c:v>7.8615019226074221</c:v>
                </c:pt>
                <c:pt idx="1069">
                  <c:v>7.6682537841796883</c:v>
                </c:pt>
                <c:pt idx="1070">
                  <c:v>7.4988061523437501</c:v>
                </c:pt>
                <c:pt idx="1071">
                  <c:v>7.3082524108886719</c:v>
                </c:pt>
                <c:pt idx="1072">
                  <c:v>7.1500314331054691</c:v>
                </c:pt>
                <c:pt idx="1073">
                  <c:v>7.0533325195312502</c:v>
                </c:pt>
                <c:pt idx="1074">
                  <c:v>7.0802764892578125</c:v>
                </c:pt>
                <c:pt idx="1075">
                  <c:v>7.1539233398437503</c:v>
                </c:pt>
                <c:pt idx="1076">
                  <c:v>7.2840028381347661</c:v>
                </c:pt>
                <c:pt idx="1077">
                  <c:v>7.5347314453125005</c:v>
                </c:pt>
                <c:pt idx="1078">
                  <c:v>7.8144996643066413</c:v>
                </c:pt>
                <c:pt idx="1079">
                  <c:v>8.1426173400878916</c:v>
                </c:pt>
                <c:pt idx="1080">
                  <c:v>8.4851051330566403</c:v>
                </c:pt>
                <c:pt idx="1081">
                  <c:v>8.7024531555175777</c:v>
                </c:pt>
                <c:pt idx="1082">
                  <c:v>8.9121670532226567</c:v>
                </c:pt>
                <c:pt idx="1083">
                  <c:v>9.0416477966308602</c:v>
                </c:pt>
                <c:pt idx="1084">
                  <c:v>9.0840097045898442</c:v>
                </c:pt>
                <c:pt idx="1085">
                  <c:v>9.1733738708496091</c:v>
                </c:pt>
                <c:pt idx="1086">
                  <c:v>9.3738070678710947</c:v>
                </c:pt>
                <c:pt idx="1087">
                  <c:v>9.6381573486328129</c:v>
                </c:pt>
                <c:pt idx="1088">
                  <c:v>9.803713073730469</c:v>
                </c:pt>
                <c:pt idx="1089">
                  <c:v>9.9137342834472655</c:v>
                </c:pt>
                <c:pt idx="1090">
                  <c:v>10.105186157226562</c:v>
                </c:pt>
                <c:pt idx="1091">
                  <c:v>10.423424377441407</c:v>
                </c:pt>
                <c:pt idx="1092">
                  <c:v>10.920241241455079</c:v>
                </c:pt>
                <c:pt idx="1093">
                  <c:v>11.450289001464844</c:v>
                </c:pt>
                <c:pt idx="1094">
                  <c:v>11.813433837890626</c:v>
                </c:pt>
                <c:pt idx="1095">
                  <c:v>11.911929016113282</c:v>
                </c:pt>
                <c:pt idx="1096">
                  <c:v>11.658955078125</c:v>
                </c:pt>
                <c:pt idx="1097">
                  <c:v>11.322903900146486</c:v>
                </c:pt>
                <c:pt idx="1098">
                  <c:v>11.100316772460937</c:v>
                </c:pt>
                <c:pt idx="1099">
                  <c:v>11.138637084960939</c:v>
                </c:pt>
                <c:pt idx="1100">
                  <c:v>11.388916625976563</c:v>
                </c:pt>
                <c:pt idx="1101">
                  <c:v>11.36960678100586</c:v>
                </c:pt>
                <c:pt idx="1102">
                  <c:v>11.070678405761718</c:v>
                </c:pt>
                <c:pt idx="1103">
                  <c:v>10.882669372558594</c:v>
                </c:pt>
                <c:pt idx="1104">
                  <c:v>10.899135131835939</c:v>
                </c:pt>
                <c:pt idx="1105">
                  <c:v>10.814860382080079</c:v>
                </c:pt>
                <c:pt idx="1106">
                  <c:v>10.708431701660157</c:v>
                </c:pt>
                <c:pt idx="1107">
                  <c:v>10.777887268066406</c:v>
                </c:pt>
                <c:pt idx="1108">
                  <c:v>10.743458862304688</c:v>
                </c:pt>
                <c:pt idx="1109">
                  <c:v>10.713521118164063</c:v>
                </c:pt>
                <c:pt idx="1110">
                  <c:v>10.779384155273439</c:v>
                </c:pt>
                <c:pt idx="1111">
                  <c:v>11.072175292968751</c:v>
                </c:pt>
                <c:pt idx="1112">
                  <c:v>11.535162506103516</c:v>
                </c:pt>
                <c:pt idx="1113">
                  <c:v>11.965517578125</c:v>
                </c:pt>
                <c:pt idx="1114">
                  <c:v>12.192146301269531</c:v>
                </c:pt>
                <c:pt idx="1115">
                  <c:v>12.231364746093751</c:v>
                </c:pt>
                <c:pt idx="1116">
                  <c:v>12.067305908203126</c:v>
                </c:pt>
                <c:pt idx="1117">
                  <c:v>11.734847259521485</c:v>
                </c:pt>
                <c:pt idx="1118">
                  <c:v>11.216924285888673</c:v>
                </c:pt>
                <c:pt idx="1119">
                  <c:v>10.603350219726563</c:v>
                </c:pt>
                <c:pt idx="1120">
                  <c:v>10.103539581298829</c:v>
                </c:pt>
                <c:pt idx="1121">
                  <c:v>9.6797708129882825</c:v>
                </c:pt>
                <c:pt idx="1122">
                  <c:v>9.2589958190917976</c:v>
                </c:pt>
                <c:pt idx="1123">
                  <c:v>8.9015391540527347</c:v>
                </c:pt>
                <c:pt idx="1124">
                  <c:v>8.7210145568847661</c:v>
                </c:pt>
                <c:pt idx="1125">
                  <c:v>8.6126399230957027</c:v>
                </c:pt>
                <c:pt idx="1126">
                  <c:v>8.6189268493652342</c:v>
                </c:pt>
                <c:pt idx="1127">
                  <c:v>8.7099375915527339</c:v>
                </c:pt>
                <c:pt idx="1128">
                  <c:v>8.9236930847167972</c:v>
                </c:pt>
                <c:pt idx="1129">
                  <c:v>9.2790541076660169</c:v>
                </c:pt>
                <c:pt idx="1130">
                  <c:v>9.5769346618652342</c:v>
                </c:pt>
                <c:pt idx="1131">
                  <c:v>9.8019168090820319</c:v>
                </c:pt>
                <c:pt idx="1132">
                  <c:v>9.9872314453125011</c:v>
                </c:pt>
                <c:pt idx="1133">
                  <c:v>10.131231994628907</c:v>
                </c:pt>
                <c:pt idx="1134">
                  <c:v>10.261610870361329</c:v>
                </c:pt>
                <c:pt idx="1135">
                  <c:v>10.507848815917969</c:v>
                </c:pt>
                <c:pt idx="1136">
                  <c:v>10.956016845703125</c:v>
                </c:pt>
                <c:pt idx="1137">
                  <c:v>11.452534332275391</c:v>
                </c:pt>
                <c:pt idx="1138">
                  <c:v>11.997550964355469</c:v>
                </c:pt>
                <c:pt idx="1139">
                  <c:v>12.584929504394532</c:v>
                </c:pt>
                <c:pt idx="1140">
                  <c:v>12.878618774414063</c:v>
                </c:pt>
                <c:pt idx="1141">
                  <c:v>12.791050872802735</c:v>
                </c:pt>
                <c:pt idx="1142">
                  <c:v>12.794793090820313</c:v>
                </c:pt>
                <c:pt idx="1143">
                  <c:v>13.04656951904297</c:v>
                </c:pt>
                <c:pt idx="1144">
                  <c:v>13.494438171386719</c:v>
                </c:pt>
                <c:pt idx="1145">
                  <c:v>13.913865966796875</c:v>
                </c:pt>
                <c:pt idx="1146">
                  <c:v>14.24647430419922</c:v>
                </c:pt>
                <c:pt idx="1147">
                  <c:v>14.547947387695313</c:v>
                </c:pt>
                <c:pt idx="1148">
                  <c:v>14.932647399902345</c:v>
                </c:pt>
                <c:pt idx="1149">
                  <c:v>15.424374847412111</c:v>
                </c:pt>
                <c:pt idx="1150">
                  <c:v>16.028368835449221</c:v>
                </c:pt>
                <c:pt idx="1151">
                  <c:v>16.557069396972658</c:v>
                </c:pt>
                <c:pt idx="1152">
                  <c:v>16.687597961425784</c:v>
                </c:pt>
                <c:pt idx="1153">
                  <c:v>16.486116943359377</c:v>
                </c:pt>
                <c:pt idx="1154">
                  <c:v>16.19751708984375</c:v>
                </c:pt>
                <c:pt idx="1155">
                  <c:v>15.733032989501954</c:v>
                </c:pt>
                <c:pt idx="1156">
                  <c:v>15.26435760498047</c:v>
                </c:pt>
                <c:pt idx="1157">
                  <c:v>14.847624206542969</c:v>
                </c:pt>
                <c:pt idx="1158">
                  <c:v>14.659764862060548</c:v>
                </c:pt>
                <c:pt idx="1159">
                  <c:v>14.507232055664064</c:v>
                </c:pt>
                <c:pt idx="1160">
                  <c:v>14.183155975341798</c:v>
                </c:pt>
                <c:pt idx="1161">
                  <c:v>14.008169860839844</c:v>
                </c:pt>
                <c:pt idx="1162">
                  <c:v>13.781990203857422</c:v>
                </c:pt>
                <c:pt idx="1163">
                  <c:v>13.483510894775391</c:v>
                </c:pt>
                <c:pt idx="1164">
                  <c:v>13.283526763916017</c:v>
                </c:pt>
                <c:pt idx="1165">
                  <c:v>12.981155548095703</c:v>
                </c:pt>
                <c:pt idx="1166">
                  <c:v>12.582983551025391</c:v>
                </c:pt>
                <c:pt idx="1167">
                  <c:v>12.292288055419922</c:v>
                </c:pt>
                <c:pt idx="1168">
                  <c:v>11.999047851562501</c:v>
                </c:pt>
                <c:pt idx="1169">
                  <c:v>11.556118927001954</c:v>
                </c:pt>
                <c:pt idx="1170">
                  <c:v>10.926977233886719</c:v>
                </c:pt>
                <c:pt idx="1171">
                  <c:v>10.033784637451172</c:v>
                </c:pt>
                <c:pt idx="1172">
                  <c:v>9.1093070983886726</c:v>
                </c:pt>
                <c:pt idx="1173">
                  <c:v>8.2216529846191406</c:v>
                </c:pt>
                <c:pt idx="1174">
                  <c:v>7.4886273193359383</c:v>
                </c:pt>
                <c:pt idx="1175">
                  <c:v>6.9445088195800784</c:v>
                </c:pt>
                <c:pt idx="1176">
                  <c:v>6.5391517639160162</c:v>
                </c:pt>
                <c:pt idx="1177">
                  <c:v>6.4704446411132812</c:v>
                </c:pt>
                <c:pt idx="1178">
                  <c:v>6.5975303649902344</c:v>
                </c:pt>
                <c:pt idx="1179">
                  <c:v>6.6132476806640632</c:v>
                </c:pt>
                <c:pt idx="1180">
                  <c:v>6.722071380615235</c:v>
                </c:pt>
                <c:pt idx="1181">
                  <c:v>6.9144213867187503</c:v>
                </c:pt>
                <c:pt idx="1182">
                  <c:v>7.0639604187011722</c:v>
                </c:pt>
                <c:pt idx="1183">
                  <c:v>7.2587054443359378</c:v>
                </c:pt>
                <c:pt idx="1184">
                  <c:v>7.3516621398925786</c:v>
                </c:pt>
                <c:pt idx="1185">
                  <c:v>7.4042028808593754</c:v>
                </c:pt>
                <c:pt idx="1186">
                  <c:v>7.6456507873535164</c:v>
                </c:pt>
                <c:pt idx="1187">
                  <c:v>8.018226013183595</c:v>
                </c:pt>
                <c:pt idx="1188">
                  <c:v>8.458310852050781</c:v>
                </c:pt>
                <c:pt idx="1189">
                  <c:v>8.8430108642578134</c:v>
                </c:pt>
                <c:pt idx="1190">
                  <c:v>9.1036189270019534</c:v>
                </c:pt>
                <c:pt idx="1191">
                  <c:v>9.2393865966796884</c:v>
                </c:pt>
                <c:pt idx="1192">
                  <c:v>9.3616822814941418</c:v>
                </c:pt>
                <c:pt idx="1193">
                  <c:v>9.4802357482910153</c:v>
                </c:pt>
                <c:pt idx="1194">
                  <c:v>9.6384567260742191</c:v>
                </c:pt>
                <c:pt idx="1195">
                  <c:v>9.8417340087890626</c:v>
                </c:pt>
                <c:pt idx="1196">
                  <c:v>10.034084014892578</c:v>
                </c:pt>
                <c:pt idx="1197">
                  <c:v>10.254425811767579</c:v>
                </c:pt>
                <c:pt idx="1198">
                  <c:v>10.55290512084961</c:v>
                </c:pt>
                <c:pt idx="1199">
                  <c:v>10.924582214355469</c:v>
                </c:pt>
                <c:pt idx="1200">
                  <c:v>11.257190551757812</c:v>
                </c:pt>
                <c:pt idx="1201">
                  <c:v>11.507919158935547</c:v>
                </c:pt>
                <c:pt idx="1202">
                  <c:v>11.420800323486329</c:v>
                </c:pt>
                <c:pt idx="1203">
                  <c:v>10.992840270996094</c:v>
                </c:pt>
                <c:pt idx="1204">
                  <c:v>10.555000762939454</c:v>
                </c:pt>
                <c:pt idx="1205">
                  <c:v>10.268646240234375</c:v>
                </c:pt>
                <c:pt idx="1206">
                  <c:v>10.130483551025391</c:v>
                </c:pt>
                <c:pt idx="1207">
                  <c:v>10.149194641113281</c:v>
                </c:pt>
                <c:pt idx="1208">
                  <c:v>10.290051727294923</c:v>
                </c:pt>
                <c:pt idx="1209">
                  <c:v>10.60799057006836</c:v>
                </c:pt>
                <c:pt idx="1210">
                  <c:v>10.908864898681641</c:v>
                </c:pt>
                <c:pt idx="1211">
                  <c:v>11.20105728149414</c:v>
                </c:pt>
                <c:pt idx="1212">
                  <c:v>11.634406127929688</c:v>
                </c:pt>
                <c:pt idx="1213">
                  <c:v>12.02823715209961</c:v>
                </c:pt>
                <c:pt idx="1214">
                  <c:v>12.16520233154297</c:v>
                </c:pt>
                <c:pt idx="1215">
                  <c:v>12.106973419189453</c:v>
                </c:pt>
                <c:pt idx="1216">
                  <c:v>12.088412017822266</c:v>
                </c:pt>
                <c:pt idx="1217">
                  <c:v>12.16954330444336</c:v>
                </c:pt>
                <c:pt idx="1218">
                  <c:v>12.344679107666016</c:v>
                </c:pt>
                <c:pt idx="1219">
                  <c:v>12.623698883056642</c:v>
                </c:pt>
                <c:pt idx="1220">
                  <c:v>12.899425506591797</c:v>
                </c:pt>
                <c:pt idx="1221">
                  <c:v>12.985496520996094</c:v>
                </c:pt>
                <c:pt idx="1222">
                  <c:v>12.757221221923828</c:v>
                </c:pt>
                <c:pt idx="1223">
                  <c:v>12.410392456054689</c:v>
                </c:pt>
                <c:pt idx="1224">
                  <c:v>12.070599060058594</c:v>
                </c:pt>
                <c:pt idx="1225">
                  <c:v>11.591146087646486</c:v>
                </c:pt>
                <c:pt idx="1226">
                  <c:v>11.053314514160157</c:v>
                </c:pt>
                <c:pt idx="1227">
                  <c:v>10.573861541748048</c:v>
                </c:pt>
                <c:pt idx="1228">
                  <c:v>10.125094757080079</c:v>
                </c:pt>
                <c:pt idx="1229">
                  <c:v>9.6948893737792972</c:v>
                </c:pt>
                <c:pt idx="1230">
                  <c:v>9.4019485473632809</c:v>
                </c:pt>
                <c:pt idx="1231">
                  <c:v>9.2070538330078122</c:v>
                </c:pt>
                <c:pt idx="1232">
                  <c:v>9.0202423095703121</c:v>
                </c:pt>
                <c:pt idx="1233">
                  <c:v>8.8489984130859387</c:v>
                </c:pt>
                <c:pt idx="1234">
                  <c:v>8.8244494628906249</c:v>
                </c:pt>
                <c:pt idx="1235">
                  <c:v>8.9503376770019543</c:v>
                </c:pt>
                <c:pt idx="1236">
                  <c:v>9.1615484619140624</c:v>
                </c:pt>
                <c:pt idx="1237">
                  <c:v>9.541458435058594</c:v>
                </c:pt>
                <c:pt idx="1238">
                  <c:v>9.9001126098632817</c:v>
                </c:pt>
                <c:pt idx="1239">
                  <c:v>10.169701995849611</c:v>
                </c:pt>
                <c:pt idx="1240">
                  <c:v>10.359956359863281</c:v>
                </c:pt>
                <c:pt idx="1241">
                  <c:v>10.431208190917969</c:v>
                </c:pt>
                <c:pt idx="1242">
                  <c:v>10.53374496459961</c:v>
                </c:pt>
                <c:pt idx="1243">
                  <c:v>10.793005828857423</c:v>
                </c:pt>
                <c:pt idx="1244">
                  <c:v>11.077713775634766</c:v>
                </c:pt>
                <c:pt idx="1245">
                  <c:v>11.301199035644531</c:v>
                </c:pt>
                <c:pt idx="1246">
                  <c:v>11.689192199707032</c:v>
                </c:pt>
                <c:pt idx="1247">
                  <c:v>12.025542755126954</c:v>
                </c:pt>
                <c:pt idx="1248">
                  <c:v>12.186458129882814</c:v>
                </c:pt>
                <c:pt idx="1249">
                  <c:v>12.373718719482422</c:v>
                </c:pt>
                <c:pt idx="1250">
                  <c:v>12.569361877441407</c:v>
                </c:pt>
                <c:pt idx="1251">
                  <c:v>12.94029052734375</c:v>
                </c:pt>
                <c:pt idx="1252">
                  <c:v>13.413606262207033</c:v>
                </c:pt>
                <c:pt idx="1253">
                  <c:v>13.648168487548828</c:v>
                </c:pt>
                <c:pt idx="1254">
                  <c:v>13.892610168457033</c:v>
                </c:pt>
                <c:pt idx="1255">
                  <c:v>14.15261947631836</c:v>
                </c:pt>
                <c:pt idx="1256">
                  <c:v>14.443913726806642</c:v>
                </c:pt>
                <c:pt idx="1257">
                  <c:v>14.921570434570313</c:v>
                </c:pt>
                <c:pt idx="1258">
                  <c:v>15.32857406616211</c:v>
                </c:pt>
                <c:pt idx="1259">
                  <c:v>15.499518585205079</c:v>
                </c:pt>
                <c:pt idx="1260">
                  <c:v>15.394437103271486</c:v>
                </c:pt>
                <c:pt idx="1261">
                  <c:v>15.258519744873048</c:v>
                </c:pt>
                <c:pt idx="1262">
                  <c:v>15.1700537109375</c:v>
                </c:pt>
                <c:pt idx="1263">
                  <c:v>15.000606079101564</c:v>
                </c:pt>
                <c:pt idx="1264">
                  <c:v>14.65991455078125</c:v>
                </c:pt>
                <c:pt idx="1265">
                  <c:v>14.321318664550782</c:v>
                </c:pt>
                <c:pt idx="1266">
                  <c:v>14.180162200927736</c:v>
                </c:pt>
                <c:pt idx="1267">
                  <c:v>14.279405822753906</c:v>
                </c:pt>
                <c:pt idx="1268">
                  <c:v>14.47639617919922</c:v>
                </c:pt>
                <c:pt idx="1269">
                  <c:v>14.773528289794923</c:v>
                </c:pt>
                <c:pt idx="1270">
                  <c:v>14.915133819580079</c:v>
                </c:pt>
                <c:pt idx="1271">
                  <c:v>14.788497161865235</c:v>
                </c:pt>
                <c:pt idx="1272">
                  <c:v>14.483730926513672</c:v>
                </c:pt>
                <c:pt idx="1273">
                  <c:v>13.976884918212891</c:v>
                </c:pt>
                <c:pt idx="1274">
                  <c:v>13.220807189941407</c:v>
                </c:pt>
                <c:pt idx="1275">
                  <c:v>12.44976058959961</c:v>
                </c:pt>
                <c:pt idx="1276">
                  <c:v>11.64742904663086</c:v>
                </c:pt>
                <c:pt idx="1277">
                  <c:v>10.909313964843751</c:v>
                </c:pt>
                <c:pt idx="1278">
                  <c:v>10.241253204345703</c:v>
                </c:pt>
                <c:pt idx="1279">
                  <c:v>9.6094171142578126</c:v>
                </c:pt>
                <c:pt idx="1280">
                  <c:v>9.0323670959472668</c:v>
                </c:pt>
                <c:pt idx="1281">
                  <c:v>8.6570974731445318</c:v>
                </c:pt>
                <c:pt idx="1282">
                  <c:v>8.4589096069335934</c:v>
                </c:pt>
                <c:pt idx="1283">
                  <c:v>8.0510078430175778</c:v>
                </c:pt>
                <c:pt idx="1284">
                  <c:v>7.5287438964843751</c:v>
                </c:pt>
                <c:pt idx="1285">
                  <c:v>7.1554202270507812</c:v>
                </c:pt>
                <c:pt idx="1286">
                  <c:v>6.8463130187988286</c:v>
                </c:pt>
                <c:pt idx="1287">
                  <c:v>6.633904724121094</c:v>
                </c:pt>
                <c:pt idx="1288">
                  <c:v>6.5815136718750002</c:v>
                </c:pt>
                <c:pt idx="1289">
                  <c:v>6.6054638671874999</c:v>
                </c:pt>
                <c:pt idx="1290">
                  <c:v>6.6853976440429692</c:v>
                </c:pt>
                <c:pt idx="1291">
                  <c:v>6.8285000610351565</c:v>
                </c:pt>
                <c:pt idx="1292">
                  <c:v>7.03896240234375</c:v>
                </c:pt>
                <c:pt idx="1293">
                  <c:v>7.3660322570800787</c:v>
                </c:pt>
                <c:pt idx="1294">
                  <c:v>7.7436968994140631</c:v>
                </c:pt>
                <c:pt idx="1295">
                  <c:v>8.0590910339355482</c:v>
                </c:pt>
                <c:pt idx="1296">
                  <c:v>8.34754119873047</c:v>
                </c:pt>
                <c:pt idx="1297">
                  <c:v>8.6674259948730477</c:v>
                </c:pt>
                <c:pt idx="1298">
                  <c:v>8.8436096191406257</c:v>
                </c:pt>
                <c:pt idx="1299">
                  <c:v>8.8835765075683604</c:v>
                </c:pt>
                <c:pt idx="1300">
                  <c:v>8.9388116455078137</c:v>
                </c:pt>
                <c:pt idx="1301">
                  <c:v>9.1492739868164072</c:v>
                </c:pt>
                <c:pt idx="1302">
                  <c:v>9.3485096740722664</c:v>
                </c:pt>
                <c:pt idx="1303">
                  <c:v>9.4993959045410161</c:v>
                </c:pt>
                <c:pt idx="1304">
                  <c:v>9.8138919067382826</c:v>
                </c:pt>
                <c:pt idx="1305">
                  <c:v>10.292297058105468</c:v>
                </c:pt>
                <c:pt idx="1306">
                  <c:v>10.937605133056641</c:v>
                </c:pt>
                <c:pt idx="1307">
                  <c:v>11.588751068115235</c:v>
                </c:pt>
                <c:pt idx="1308">
                  <c:v>12.149185638427735</c:v>
                </c:pt>
                <c:pt idx="1309">
                  <c:v>12.628039855957033</c:v>
                </c:pt>
                <c:pt idx="1310">
                  <c:v>12.748539276123047</c:v>
                </c:pt>
                <c:pt idx="1311">
                  <c:v>12.622501373291016</c:v>
                </c:pt>
                <c:pt idx="1312">
                  <c:v>12.362192687988282</c:v>
                </c:pt>
                <c:pt idx="1313">
                  <c:v>12.124187622070313</c:v>
                </c:pt>
                <c:pt idx="1314">
                  <c:v>12.095597076416016</c:v>
                </c:pt>
                <c:pt idx="1315">
                  <c:v>11.841575317382812</c:v>
                </c:pt>
                <c:pt idx="1316">
                  <c:v>11.246712341308594</c:v>
                </c:pt>
                <c:pt idx="1317">
                  <c:v>10.733280029296875</c:v>
                </c:pt>
                <c:pt idx="1318">
                  <c:v>10.433453521728516</c:v>
                </c:pt>
                <c:pt idx="1319">
                  <c:v>10.221344604492188</c:v>
                </c:pt>
                <c:pt idx="1320">
                  <c:v>10.038275299072266</c:v>
                </c:pt>
                <c:pt idx="1321">
                  <c:v>10.008487243652345</c:v>
                </c:pt>
                <c:pt idx="1322">
                  <c:v>10.177785186767579</c:v>
                </c:pt>
                <c:pt idx="1323">
                  <c:v>10.464888153076172</c:v>
                </c:pt>
                <c:pt idx="1324">
                  <c:v>11.034902801513672</c:v>
                </c:pt>
                <c:pt idx="1325">
                  <c:v>11.615395660400392</c:v>
                </c:pt>
                <c:pt idx="1326">
                  <c:v>12.037068786621095</c:v>
                </c:pt>
                <c:pt idx="1327">
                  <c:v>12.277468872070314</c:v>
                </c:pt>
                <c:pt idx="1328">
                  <c:v>12.314142608642578</c:v>
                </c:pt>
                <c:pt idx="1329">
                  <c:v>12.105775909423828</c:v>
                </c:pt>
                <c:pt idx="1330">
                  <c:v>11.755204925537109</c:v>
                </c:pt>
                <c:pt idx="1331">
                  <c:v>11.244916076660157</c:v>
                </c:pt>
                <c:pt idx="1332">
                  <c:v>10.640922088623048</c:v>
                </c:pt>
                <c:pt idx="1333">
                  <c:v>10.059680786132812</c:v>
                </c:pt>
                <c:pt idx="1334">
                  <c:v>9.5649595642089853</c:v>
                </c:pt>
                <c:pt idx="1335">
                  <c:v>9.1120014953613282</c:v>
                </c:pt>
                <c:pt idx="1336">
                  <c:v>8.7696633911132817</c:v>
                </c:pt>
                <c:pt idx="1337">
                  <c:v>8.5255210876464851</c:v>
                </c:pt>
                <c:pt idx="1338">
                  <c:v>8.3756826782226561</c:v>
                </c:pt>
                <c:pt idx="1339">
                  <c:v>8.3137115478515629</c:v>
                </c:pt>
                <c:pt idx="1340">
                  <c:v>8.3919987487792973</c:v>
                </c:pt>
                <c:pt idx="1341">
                  <c:v>8.6087480163574224</c:v>
                </c:pt>
                <c:pt idx="1342">
                  <c:v>8.932075653076172</c:v>
                </c:pt>
                <c:pt idx="1343">
                  <c:v>9.2931248474121091</c:v>
                </c:pt>
                <c:pt idx="1344">
                  <c:v>9.6562696838378912</c:v>
                </c:pt>
                <c:pt idx="1345">
                  <c:v>9.9601377868652357</c:v>
                </c:pt>
                <c:pt idx="1346">
                  <c:v>10.22044647216797</c:v>
                </c:pt>
                <c:pt idx="1347">
                  <c:v>10.408455505371094</c:v>
                </c:pt>
                <c:pt idx="1348">
                  <c:v>10.639724578857422</c:v>
                </c:pt>
                <c:pt idx="1349">
                  <c:v>11.042237548828126</c:v>
                </c:pt>
                <c:pt idx="1350">
                  <c:v>11.678264923095703</c:v>
                </c:pt>
                <c:pt idx="1351">
                  <c:v>12.206666107177735</c:v>
                </c:pt>
                <c:pt idx="1352">
                  <c:v>12.574151916503906</c:v>
                </c:pt>
                <c:pt idx="1353">
                  <c:v>12.686717834472656</c:v>
                </c:pt>
                <c:pt idx="1354">
                  <c:v>12.596305847167969</c:v>
                </c:pt>
                <c:pt idx="1355">
                  <c:v>12.522509307861329</c:v>
                </c:pt>
                <c:pt idx="1356">
                  <c:v>12.567715301513672</c:v>
                </c:pt>
                <c:pt idx="1357">
                  <c:v>12.559183044433594</c:v>
                </c:pt>
                <c:pt idx="1358">
                  <c:v>12.608580322265626</c:v>
                </c:pt>
                <c:pt idx="1359">
                  <c:v>12.668755187988282</c:v>
                </c:pt>
                <c:pt idx="1360">
                  <c:v>12.85257293701172</c:v>
                </c:pt>
                <c:pt idx="1361">
                  <c:v>13.234728240966797</c:v>
                </c:pt>
                <c:pt idx="1362">
                  <c:v>13.53275848388672</c:v>
                </c:pt>
                <c:pt idx="1363">
                  <c:v>13.628409576416017</c:v>
                </c:pt>
                <c:pt idx="1364">
                  <c:v>13.539943542480469</c:v>
                </c:pt>
                <c:pt idx="1365">
                  <c:v>13.376932525634766</c:v>
                </c:pt>
                <c:pt idx="1366">
                  <c:v>13.313314819335938</c:v>
                </c:pt>
                <c:pt idx="1367">
                  <c:v>13.256582794189454</c:v>
                </c:pt>
                <c:pt idx="1368">
                  <c:v>13.169164581298828</c:v>
                </c:pt>
                <c:pt idx="1369">
                  <c:v>13.185630340576173</c:v>
                </c:pt>
                <c:pt idx="1370">
                  <c:v>13.441448364257813</c:v>
                </c:pt>
                <c:pt idx="1371">
                  <c:v>14.090947723388673</c:v>
                </c:pt>
                <c:pt idx="1372">
                  <c:v>14.734309844970705</c:v>
                </c:pt>
                <c:pt idx="1373">
                  <c:v>14.9832421875</c:v>
                </c:pt>
                <c:pt idx="1374">
                  <c:v>15.06796600341797</c:v>
                </c:pt>
                <c:pt idx="1375">
                  <c:v>14.992822265625001</c:v>
                </c:pt>
                <c:pt idx="1376">
                  <c:v>14.731016693115235</c:v>
                </c:pt>
                <c:pt idx="1377">
                  <c:v>14.38493637084961</c:v>
                </c:pt>
                <c:pt idx="1378">
                  <c:v>14.126124572753907</c:v>
                </c:pt>
                <c:pt idx="1379">
                  <c:v>13.941109313964844</c:v>
                </c:pt>
                <c:pt idx="1380">
                  <c:v>13.504617004394532</c:v>
                </c:pt>
                <c:pt idx="1381">
                  <c:v>12.804822235107423</c:v>
                </c:pt>
                <c:pt idx="1382">
                  <c:v>12.114607543945313</c:v>
                </c:pt>
                <c:pt idx="1383">
                  <c:v>11.40792709350586</c:v>
                </c:pt>
                <c:pt idx="1384">
                  <c:v>10.655142517089844</c:v>
                </c:pt>
                <c:pt idx="1385">
                  <c:v>9.8981666564941406</c:v>
                </c:pt>
                <c:pt idx="1386">
                  <c:v>9.0947872924804685</c:v>
                </c:pt>
                <c:pt idx="1387">
                  <c:v>8.3875080871582028</c:v>
                </c:pt>
                <c:pt idx="1388">
                  <c:v>7.805069274902344</c:v>
                </c:pt>
                <c:pt idx="1389">
                  <c:v>7.3076536560058596</c:v>
                </c:pt>
                <c:pt idx="1390">
                  <c:v>6.8768495178222659</c:v>
                </c:pt>
                <c:pt idx="1391">
                  <c:v>6.535409545898438</c:v>
                </c:pt>
                <c:pt idx="1392">
                  <c:v>6.3316831970214844</c:v>
                </c:pt>
                <c:pt idx="1393">
                  <c:v>6.2524978637695314</c:v>
                </c:pt>
                <c:pt idx="1394">
                  <c:v>6.1200233459472662</c:v>
                </c:pt>
                <c:pt idx="1395">
                  <c:v>6.1022103881835941</c:v>
                </c:pt>
                <c:pt idx="1396">
                  <c:v>6.2873753356933593</c:v>
                </c:pt>
                <c:pt idx="1397">
                  <c:v>6.6871939086914063</c:v>
                </c:pt>
                <c:pt idx="1398">
                  <c:v>7.0561766052246098</c:v>
                </c:pt>
                <c:pt idx="1399">
                  <c:v>7.2917866516113286</c:v>
                </c:pt>
                <c:pt idx="1400">
                  <c:v>7.5485028076171883</c:v>
                </c:pt>
                <c:pt idx="1401">
                  <c:v>7.8040214538574224</c:v>
                </c:pt>
                <c:pt idx="1402">
                  <c:v>8.1240559387207032</c:v>
                </c:pt>
                <c:pt idx="1403">
                  <c:v>8.5819537353515631</c:v>
                </c:pt>
                <c:pt idx="1404">
                  <c:v>9.1242759704589851</c:v>
                </c:pt>
                <c:pt idx="1405">
                  <c:v>9.6407020568847663</c:v>
                </c:pt>
                <c:pt idx="1406">
                  <c:v>10.069410552978516</c:v>
                </c:pt>
                <c:pt idx="1407">
                  <c:v>10.603649597167969</c:v>
                </c:pt>
                <c:pt idx="1408">
                  <c:v>11.186537475585938</c:v>
                </c:pt>
                <c:pt idx="1409">
                  <c:v>11.644285583496094</c:v>
                </c:pt>
                <c:pt idx="1410">
                  <c:v>11.860136718750001</c:v>
                </c:pt>
                <c:pt idx="1411">
                  <c:v>11.85968765258789</c:v>
                </c:pt>
                <c:pt idx="1412">
                  <c:v>11.837533721923828</c:v>
                </c:pt>
                <c:pt idx="1413">
                  <c:v>11.982582092285156</c:v>
                </c:pt>
                <c:pt idx="1414">
                  <c:v>12.188254394531251</c:v>
                </c:pt>
                <c:pt idx="1415">
                  <c:v>12.412937164306641</c:v>
                </c:pt>
                <c:pt idx="1416">
                  <c:v>12.60304183959961</c:v>
                </c:pt>
                <c:pt idx="1417">
                  <c:v>12.672647094726564</c:v>
                </c:pt>
                <c:pt idx="1418">
                  <c:v>12.689112854003907</c:v>
                </c:pt>
                <c:pt idx="1419">
                  <c:v>12.388687591552735</c:v>
                </c:pt>
                <c:pt idx="1420">
                  <c:v>11.830198974609376</c:v>
                </c:pt>
                <c:pt idx="1421">
                  <c:v>11.268267517089845</c:v>
                </c:pt>
                <c:pt idx="1422">
                  <c:v>10.856922912597657</c:v>
                </c:pt>
                <c:pt idx="1423">
                  <c:v>10.674901428222658</c:v>
                </c:pt>
                <c:pt idx="1424">
                  <c:v>10.566377105712892</c:v>
                </c:pt>
                <c:pt idx="1425">
                  <c:v>10.551707611083986</c:v>
                </c:pt>
                <c:pt idx="1426">
                  <c:v>10.600506134033203</c:v>
                </c:pt>
                <c:pt idx="1427">
                  <c:v>10.577454071044922</c:v>
                </c:pt>
                <c:pt idx="1428">
                  <c:v>10.438992004394532</c:v>
                </c:pt>
                <c:pt idx="1429">
                  <c:v>10.321935424804687</c:v>
                </c:pt>
                <c:pt idx="1430">
                  <c:v>10.279274139404297</c:v>
                </c:pt>
                <c:pt idx="1431">
                  <c:v>10.221793670654298</c:v>
                </c:pt>
                <c:pt idx="1432">
                  <c:v>10.274783477783204</c:v>
                </c:pt>
                <c:pt idx="1433">
                  <c:v>10.535541229248047</c:v>
                </c:pt>
                <c:pt idx="1434">
                  <c:v>10.96005844116211</c:v>
                </c:pt>
                <c:pt idx="1435">
                  <c:v>11.423494720458985</c:v>
                </c:pt>
                <c:pt idx="1436">
                  <c:v>11.455378417968751</c:v>
                </c:pt>
                <c:pt idx="1437">
                  <c:v>11.306288452148438</c:v>
                </c:pt>
                <c:pt idx="1438">
                  <c:v>11.017688598632812</c:v>
                </c:pt>
                <c:pt idx="1439">
                  <c:v>10.531948699951172</c:v>
                </c:pt>
                <c:pt idx="1440">
                  <c:v>9.9450192260742192</c:v>
                </c:pt>
                <c:pt idx="1441">
                  <c:v>9.2958192443847665</c:v>
                </c:pt>
                <c:pt idx="1442">
                  <c:v>8.7493057250976562</c:v>
                </c:pt>
                <c:pt idx="1443">
                  <c:v>8.2780856323242187</c:v>
                </c:pt>
                <c:pt idx="1444">
                  <c:v>7.857759704589844</c:v>
                </c:pt>
                <c:pt idx="1445">
                  <c:v>7.5829312133789069</c:v>
                </c:pt>
                <c:pt idx="1446">
                  <c:v>7.3814501953125005</c:v>
                </c:pt>
                <c:pt idx="1447">
                  <c:v>7.3450758361816408</c:v>
                </c:pt>
                <c:pt idx="1448">
                  <c:v>7.4580908203125</c:v>
                </c:pt>
                <c:pt idx="1449">
                  <c:v>7.6621165466308598</c:v>
                </c:pt>
                <c:pt idx="1450">
                  <c:v>8.0825921630859376</c:v>
                </c:pt>
                <c:pt idx="1451">
                  <c:v>8.5550097656249999</c:v>
                </c:pt>
                <c:pt idx="1452">
                  <c:v>9.1164921569824227</c:v>
                </c:pt>
                <c:pt idx="1453">
                  <c:v>9.7558126831054697</c:v>
                </c:pt>
                <c:pt idx="1454">
                  <c:v>10.255623321533204</c:v>
                </c:pt>
                <c:pt idx="1455">
                  <c:v>10.569819946289064</c:v>
                </c:pt>
                <c:pt idx="1456">
                  <c:v>10.875035247802735</c:v>
                </c:pt>
                <c:pt idx="1457">
                  <c:v>11.183394012451172</c:v>
                </c:pt>
                <c:pt idx="1458">
                  <c:v>11.63739990234375</c:v>
                </c:pt>
                <c:pt idx="1459">
                  <c:v>12.167447662353517</c:v>
                </c:pt>
                <c:pt idx="1460">
                  <c:v>12.340338134765625</c:v>
                </c:pt>
                <c:pt idx="1461">
                  <c:v>12.23615478515625</c:v>
                </c:pt>
                <c:pt idx="1462">
                  <c:v>12.052037658691408</c:v>
                </c:pt>
                <c:pt idx="1463">
                  <c:v>11.923604736328125</c:v>
                </c:pt>
                <c:pt idx="1464">
                  <c:v>12.042457580566406</c:v>
                </c:pt>
                <c:pt idx="1465">
                  <c:v>12.416679382324219</c:v>
                </c:pt>
                <c:pt idx="1466">
                  <c:v>12.968282318115236</c:v>
                </c:pt>
                <c:pt idx="1467">
                  <c:v>13.569282531738281</c:v>
                </c:pt>
                <c:pt idx="1468">
                  <c:v>14.308744812011719</c:v>
                </c:pt>
                <c:pt idx="1469">
                  <c:v>14.95210693359375</c:v>
                </c:pt>
                <c:pt idx="1470">
                  <c:v>15.11736328125</c:v>
                </c:pt>
                <c:pt idx="1471">
                  <c:v>15.100747833251955</c:v>
                </c:pt>
                <c:pt idx="1472">
                  <c:v>15.213014373779298</c:v>
                </c:pt>
                <c:pt idx="1473">
                  <c:v>15.324083404541016</c:v>
                </c:pt>
                <c:pt idx="1474">
                  <c:v>15.24040740966797</c:v>
                </c:pt>
                <c:pt idx="1475">
                  <c:v>15.02246063232422</c:v>
                </c:pt>
                <c:pt idx="1476">
                  <c:v>14.852713623046876</c:v>
                </c:pt>
                <c:pt idx="1477">
                  <c:v>14.728322296142579</c:v>
                </c:pt>
                <c:pt idx="1478">
                  <c:v>14.612612915039064</c:v>
                </c:pt>
                <c:pt idx="1479">
                  <c:v>14.494807891845705</c:v>
                </c:pt>
                <c:pt idx="1480">
                  <c:v>14.382092285156251</c:v>
                </c:pt>
                <c:pt idx="1481">
                  <c:v>14.183904418945314</c:v>
                </c:pt>
                <c:pt idx="1482">
                  <c:v>14.001433868408204</c:v>
                </c:pt>
                <c:pt idx="1483">
                  <c:v>14.065051574707033</c:v>
                </c:pt>
                <c:pt idx="1484">
                  <c:v>14.059513092041016</c:v>
                </c:pt>
                <c:pt idx="1485">
                  <c:v>13.762380981445313</c:v>
                </c:pt>
                <c:pt idx="1486">
                  <c:v>13.300291900634766</c:v>
                </c:pt>
                <c:pt idx="1487">
                  <c:v>12.804223480224611</c:v>
                </c:pt>
                <c:pt idx="1488">
                  <c:v>12.120744781494141</c:v>
                </c:pt>
                <c:pt idx="1489">
                  <c:v>11.305240631103516</c:v>
                </c:pt>
                <c:pt idx="1490">
                  <c:v>10.505902862548828</c:v>
                </c:pt>
                <c:pt idx="1491">
                  <c:v>9.6624069213867188</c:v>
                </c:pt>
                <c:pt idx="1492">
                  <c:v>8.9051316833496106</c:v>
                </c:pt>
                <c:pt idx="1493">
                  <c:v>8.3384101867675788</c:v>
                </c:pt>
                <c:pt idx="1494">
                  <c:v>7.8887452697753906</c:v>
                </c:pt>
                <c:pt idx="1495">
                  <c:v>7.4515045166015632</c:v>
                </c:pt>
                <c:pt idx="1496">
                  <c:v>7.0283345031738289</c:v>
                </c:pt>
                <c:pt idx="1497">
                  <c:v>6.7671276855468756</c:v>
                </c:pt>
                <c:pt idx="1498">
                  <c:v>6.5795677185058601</c:v>
                </c:pt>
                <c:pt idx="1499">
                  <c:v>6.3858705139160161</c:v>
                </c:pt>
                <c:pt idx="1500">
                  <c:v>6.262377319335938</c:v>
                </c:pt>
                <c:pt idx="1501">
                  <c:v>6.2752505493164064</c:v>
                </c:pt>
                <c:pt idx="1502">
                  <c:v>6.390810241699219</c:v>
                </c:pt>
                <c:pt idx="1503">
                  <c:v>6.5184947204589845</c:v>
                </c:pt>
                <c:pt idx="1504">
                  <c:v>6.750063171386719</c:v>
                </c:pt>
                <c:pt idx="1505">
                  <c:v>6.959627380371094</c:v>
                </c:pt>
                <c:pt idx="1506">
                  <c:v>7.1489836120605474</c:v>
                </c:pt>
                <c:pt idx="1507">
                  <c:v>7.3810011291503912</c:v>
                </c:pt>
                <c:pt idx="1508">
                  <c:v>7.739954681396485</c:v>
                </c:pt>
                <c:pt idx="1509">
                  <c:v>8.1959065246582039</c:v>
                </c:pt>
                <c:pt idx="1510">
                  <c:v>8.6150349426269539</c:v>
                </c:pt>
                <c:pt idx="1511">
                  <c:v>9.0162007141113278</c:v>
                </c:pt>
                <c:pt idx="1512">
                  <c:v>9.32665512084961</c:v>
                </c:pt>
                <c:pt idx="1513">
                  <c:v>9.6194462585449223</c:v>
                </c:pt>
                <c:pt idx="1514">
                  <c:v>9.8909815979003906</c:v>
                </c:pt>
                <c:pt idx="1515">
                  <c:v>10.072104949951173</c:v>
                </c:pt>
                <c:pt idx="1516">
                  <c:v>10.312205657958986</c:v>
                </c:pt>
                <c:pt idx="1517">
                  <c:v>10.499915313720704</c:v>
                </c:pt>
                <c:pt idx="1518">
                  <c:v>10.690918121337891</c:v>
                </c:pt>
                <c:pt idx="1519">
                  <c:v>10.995834045410156</c:v>
                </c:pt>
                <c:pt idx="1520">
                  <c:v>11.377839660644533</c:v>
                </c:pt>
                <c:pt idx="1521">
                  <c:v>11.842772827148439</c:v>
                </c:pt>
                <c:pt idx="1522">
                  <c:v>12.224179687500001</c:v>
                </c:pt>
                <c:pt idx="1523">
                  <c:v>12.401710510253906</c:v>
                </c:pt>
                <c:pt idx="1524">
                  <c:v>12.209360504150391</c:v>
                </c:pt>
                <c:pt idx="1525">
                  <c:v>11.601025543212891</c:v>
                </c:pt>
                <c:pt idx="1526">
                  <c:v>10.86186264038086</c:v>
                </c:pt>
                <c:pt idx="1527">
                  <c:v>10.163415069580079</c:v>
                </c:pt>
                <c:pt idx="1528">
                  <c:v>9.7691349792480473</c:v>
                </c:pt>
                <c:pt idx="1529">
                  <c:v>9.8692767333984381</c:v>
                </c:pt>
                <c:pt idx="1530">
                  <c:v>10.132130126953125</c:v>
                </c:pt>
                <c:pt idx="1531">
                  <c:v>10.268197174072267</c:v>
                </c:pt>
                <c:pt idx="1532">
                  <c:v>10.450967102050782</c:v>
                </c:pt>
                <c:pt idx="1533">
                  <c:v>10.748997344970704</c:v>
                </c:pt>
                <c:pt idx="1534">
                  <c:v>11.137439575195312</c:v>
                </c:pt>
                <c:pt idx="1535">
                  <c:v>11.383677520751954</c:v>
                </c:pt>
                <c:pt idx="1536">
                  <c:v>11.499087524414064</c:v>
                </c:pt>
                <c:pt idx="1537">
                  <c:v>11.586206359863281</c:v>
                </c:pt>
                <c:pt idx="1538">
                  <c:v>11.461815032958985</c:v>
                </c:pt>
                <c:pt idx="1539">
                  <c:v>11.338920593261719</c:v>
                </c:pt>
                <c:pt idx="1540">
                  <c:v>11.305240631103516</c:v>
                </c:pt>
                <c:pt idx="1541">
                  <c:v>11.401041412353516</c:v>
                </c:pt>
                <c:pt idx="1542">
                  <c:v>11.408226470947266</c:v>
                </c:pt>
                <c:pt idx="1543">
                  <c:v>11.271261291503906</c:v>
                </c:pt>
                <c:pt idx="1544">
                  <c:v>11.193273468017578</c:v>
                </c:pt>
                <c:pt idx="1545">
                  <c:v>11.043734436035157</c:v>
                </c:pt>
                <c:pt idx="1546">
                  <c:v>10.712772674560547</c:v>
                </c:pt>
                <c:pt idx="1547">
                  <c:v>10.246941375732423</c:v>
                </c:pt>
                <c:pt idx="1548">
                  <c:v>9.7377003479003914</c:v>
                </c:pt>
                <c:pt idx="1549">
                  <c:v>9.2527088928222661</c:v>
                </c:pt>
                <c:pt idx="1550">
                  <c:v>8.8855224609374996</c:v>
                </c:pt>
                <c:pt idx="1551">
                  <c:v>8.6392845153808597</c:v>
                </c:pt>
                <c:pt idx="1552">
                  <c:v>8.2825762939453131</c:v>
                </c:pt>
                <c:pt idx="1553">
                  <c:v>7.9354481506347661</c:v>
                </c:pt>
                <c:pt idx="1554">
                  <c:v>7.7460919189453126</c:v>
                </c:pt>
                <c:pt idx="1555">
                  <c:v>7.7098672485351569</c:v>
                </c:pt>
                <c:pt idx="1556">
                  <c:v>7.7471397399902351</c:v>
                </c:pt>
                <c:pt idx="1557">
                  <c:v>7.9200302124023443</c:v>
                </c:pt>
                <c:pt idx="1558">
                  <c:v>8.2918569946289065</c:v>
                </c:pt>
                <c:pt idx="1559">
                  <c:v>8.7837341308593757</c:v>
                </c:pt>
                <c:pt idx="1560">
                  <c:v>9.2124426269531252</c:v>
                </c:pt>
                <c:pt idx="1561">
                  <c:v>9.6953384399414073</c:v>
                </c:pt>
                <c:pt idx="1562">
                  <c:v>10.065219268798829</c:v>
                </c:pt>
                <c:pt idx="1563">
                  <c:v>10.436447296142578</c:v>
                </c:pt>
                <c:pt idx="1564">
                  <c:v>10.886710968017578</c:v>
                </c:pt>
                <c:pt idx="1565">
                  <c:v>11.471395111083986</c:v>
                </c:pt>
                <c:pt idx="1566">
                  <c:v>12.031979370117188</c:v>
                </c:pt>
                <c:pt idx="1567">
                  <c:v>12.416679382324219</c:v>
                </c:pt>
                <c:pt idx="1568">
                  <c:v>12.676089935302736</c:v>
                </c:pt>
                <c:pt idx="1569">
                  <c:v>12.718302154541016</c:v>
                </c:pt>
                <c:pt idx="1570">
                  <c:v>12.544962615966798</c:v>
                </c:pt>
                <c:pt idx="1571">
                  <c:v>12.35590576171875</c:v>
                </c:pt>
                <c:pt idx="1572">
                  <c:v>12.628488922119141</c:v>
                </c:pt>
                <c:pt idx="1573">
                  <c:v>13.312416687011719</c:v>
                </c:pt>
                <c:pt idx="1574">
                  <c:v>14.029275970458984</c:v>
                </c:pt>
                <c:pt idx="1575">
                  <c:v>14.583573303222657</c:v>
                </c:pt>
                <c:pt idx="1576">
                  <c:v>14.761104125976564</c:v>
                </c:pt>
                <c:pt idx="1577">
                  <c:v>14.6623095703125</c:v>
                </c:pt>
                <c:pt idx="1578">
                  <c:v>14.643299102783203</c:v>
                </c:pt>
                <c:pt idx="1579">
                  <c:v>14.631773071289063</c:v>
                </c:pt>
                <c:pt idx="1580">
                  <c:v>14.486874389648438</c:v>
                </c:pt>
                <c:pt idx="1581">
                  <c:v>14.147080993652345</c:v>
                </c:pt>
                <c:pt idx="1582">
                  <c:v>13.890215148925781</c:v>
                </c:pt>
                <c:pt idx="1583">
                  <c:v>13.777649230957032</c:v>
                </c:pt>
                <c:pt idx="1584">
                  <c:v>13.783786468505861</c:v>
                </c:pt>
                <c:pt idx="1585">
                  <c:v>13.937816162109376</c:v>
                </c:pt>
                <c:pt idx="1586">
                  <c:v>14.182706909179688</c:v>
                </c:pt>
                <c:pt idx="1587">
                  <c:v>14.364878082275391</c:v>
                </c:pt>
                <c:pt idx="1588">
                  <c:v>14.471755828857422</c:v>
                </c:pt>
                <c:pt idx="1589">
                  <c:v>14.489269409179688</c:v>
                </c:pt>
                <c:pt idx="1590">
                  <c:v>14.369069366455079</c:v>
                </c:pt>
                <c:pt idx="1591">
                  <c:v>14.167438659667969</c:v>
                </c:pt>
                <c:pt idx="1592">
                  <c:v>13.962215423583984</c:v>
                </c:pt>
                <c:pt idx="1593">
                  <c:v>13.890514526367188</c:v>
                </c:pt>
                <c:pt idx="1594">
                  <c:v>13.757740631103516</c:v>
                </c:pt>
                <c:pt idx="1595">
                  <c:v>13.228441314697266</c:v>
                </c:pt>
                <c:pt idx="1596">
                  <c:v>12.522209930419923</c:v>
                </c:pt>
                <c:pt idx="1597">
                  <c:v>11.704759826660156</c:v>
                </c:pt>
                <c:pt idx="1598">
                  <c:v>10.899883575439453</c:v>
                </c:pt>
                <c:pt idx="1599">
                  <c:v>10.065368957519532</c:v>
                </c:pt>
                <c:pt idx="1600">
                  <c:v>9.1685838317871102</c:v>
                </c:pt>
                <c:pt idx="1601">
                  <c:v>8.3589175415039065</c:v>
                </c:pt>
                <c:pt idx="1602">
                  <c:v>7.7543247985839852</c:v>
                </c:pt>
                <c:pt idx="1603">
                  <c:v>7.3107971191406254</c:v>
                </c:pt>
                <c:pt idx="1604">
                  <c:v>6.9054400634765631</c:v>
                </c:pt>
                <c:pt idx="1605">
                  <c:v>6.591692504882813</c:v>
                </c:pt>
                <c:pt idx="1606">
                  <c:v>6.4195504760742192</c:v>
                </c:pt>
                <c:pt idx="1607">
                  <c:v>6.3682072448730471</c:v>
                </c:pt>
                <c:pt idx="1608">
                  <c:v>6.3447061157226567</c:v>
                </c:pt>
                <c:pt idx="1609">
                  <c:v>6.3155168151855472</c:v>
                </c:pt>
                <c:pt idx="1610">
                  <c:v>6.4340702819824225</c:v>
                </c:pt>
                <c:pt idx="1611">
                  <c:v>6.5662454223632816</c:v>
                </c:pt>
                <c:pt idx="1612">
                  <c:v>6.605763244628907</c:v>
                </c:pt>
                <c:pt idx="1613">
                  <c:v>6.7440756225585945</c:v>
                </c:pt>
                <c:pt idx="1614">
                  <c:v>7.0215985107421881</c:v>
                </c:pt>
                <c:pt idx="1615">
                  <c:v>7.371720428466797</c:v>
                </c:pt>
                <c:pt idx="1616">
                  <c:v>7.6757382202148445</c:v>
                </c:pt>
                <c:pt idx="1617">
                  <c:v>8.10803924560547</c:v>
                </c:pt>
                <c:pt idx="1618">
                  <c:v>8.6141368103027354</c:v>
                </c:pt>
                <c:pt idx="1619">
                  <c:v>8.9504873657226565</c:v>
                </c:pt>
                <c:pt idx="1620">
                  <c:v>9.1911868286132812</c:v>
                </c:pt>
                <c:pt idx="1621">
                  <c:v>9.495503997802734</c:v>
                </c:pt>
                <c:pt idx="1622">
                  <c:v>9.7966777038574229</c:v>
                </c:pt>
                <c:pt idx="1623">
                  <c:v>10.059381408691406</c:v>
                </c:pt>
                <c:pt idx="1624">
                  <c:v>10.253377990722656</c:v>
                </c:pt>
                <c:pt idx="1625">
                  <c:v>10.395881652832031</c:v>
                </c:pt>
                <c:pt idx="1626">
                  <c:v>10.668015747070314</c:v>
                </c:pt>
                <c:pt idx="1627">
                  <c:v>10.990894317626953</c:v>
                </c:pt>
                <c:pt idx="1628">
                  <c:v>11.527827758789064</c:v>
                </c:pt>
                <c:pt idx="1629">
                  <c:v>12.169393615722656</c:v>
                </c:pt>
                <c:pt idx="1630">
                  <c:v>12.565919036865235</c:v>
                </c:pt>
                <c:pt idx="1631">
                  <c:v>12.549602966308594</c:v>
                </c:pt>
                <c:pt idx="1632">
                  <c:v>12.299173736572266</c:v>
                </c:pt>
                <c:pt idx="1633">
                  <c:v>11.972103881835938</c:v>
                </c:pt>
                <c:pt idx="1634">
                  <c:v>11.696227569580079</c:v>
                </c:pt>
                <c:pt idx="1635">
                  <c:v>11.466904449462891</c:v>
                </c:pt>
                <c:pt idx="1636">
                  <c:v>11.201356658935547</c:v>
                </c:pt>
                <c:pt idx="1637">
                  <c:v>10.913056182861329</c:v>
                </c:pt>
                <c:pt idx="1638">
                  <c:v>10.673105163574219</c:v>
                </c:pt>
                <c:pt idx="1639">
                  <c:v>10.693911895751954</c:v>
                </c:pt>
                <c:pt idx="1640">
                  <c:v>10.781479797363282</c:v>
                </c:pt>
                <c:pt idx="1641">
                  <c:v>10.80917221069336</c:v>
                </c:pt>
                <c:pt idx="1642">
                  <c:v>10.910661163330079</c:v>
                </c:pt>
                <c:pt idx="1643">
                  <c:v>11.035651245117188</c:v>
                </c:pt>
                <c:pt idx="1644">
                  <c:v>11.092233581542969</c:v>
                </c:pt>
                <c:pt idx="1645">
                  <c:v>11.162287902832032</c:v>
                </c:pt>
                <c:pt idx="1646">
                  <c:v>11.302246856689454</c:v>
                </c:pt>
                <c:pt idx="1647">
                  <c:v>11.640393676757814</c:v>
                </c:pt>
                <c:pt idx="1648">
                  <c:v>12.053534545898438</c:v>
                </c:pt>
                <c:pt idx="1649">
                  <c:v>12.26010498046875</c:v>
                </c:pt>
                <c:pt idx="1650">
                  <c:v>12.30935256958008</c:v>
                </c:pt>
                <c:pt idx="1651">
                  <c:v>12.08766357421875</c:v>
                </c:pt>
                <c:pt idx="1652">
                  <c:v>11.669283599853516</c:v>
                </c:pt>
                <c:pt idx="1653">
                  <c:v>11.138188018798829</c:v>
                </c:pt>
                <c:pt idx="1654">
                  <c:v>10.411000213623048</c:v>
                </c:pt>
                <c:pt idx="1655">
                  <c:v>9.6362113952636719</c:v>
                </c:pt>
                <c:pt idx="1656">
                  <c:v>9.0217391967773448</c:v>
                </c:pt>
                <c:pt idx="1657">
                  <c:v>8.5159410095214856</c:v>
                </c:pt>
                <c:pt idx="1658">
                  <c:v>8.0839393615722663</c:v>
                </c:pt>
                <c:pt idx="1659">
                  <c:v>7.6857673645019533</c:v>
                </c:pt>
                <c:pt idx="1660">
                  <c:v>7.4262071228027349</c:v>
                </c:pt>
                <c:pt idx="1661">
                  <c:v>7.3777079772949223</c:v>
                </c:pt>
                <c:pt idx="1662">
                  <c:v>7.3299572753906252</c:v>
                </c:pt>
                <c:pt idx="1663">
                  <c:v>7.5142240905761719</c:v>
                </c:pt>
                <c:pt idx="1664">
                  <c:v>7.9162879943847662</c:v>
                </c:pt>
                <c:pt idx="1665">
                  <c:v>8.3937950134277344</c:v>
                </c:pt>
                <c:pt idx="1666">
                  <c:v>8.9458470153808598</c:v>
                </c:pt>
                <c:pt idx="1667">
                  <c:v>9.4404185485839847</c:v>
                </c:pt>
                <c:pt idx="1668">
                  <c:v>9.8040124511718751</c:v>
                </c:pt>
                <c:pt idx="1669">
                  <c:v>10.025102691650391</c:v>
                </c:pt>
                <c:pt idx="1670">
                  <c:v>10.215357055664063</c:v>
                </c:pt>
                <c:pt idx="1671">
                  <c:v>10.490784301757813</c:v>
                </c:pt>
                <c:pt idx="1672">
                  <c:v>10.769953765869142</c:v>
                </c:pt>
                <c:pt idx="1673">
                  <c:v>11.020083618164064</c:v>
                </c:pt>
                <c:pt idx="1674">
                  <c:v>11.248358917236329</c:v>
                </c:pt>
                <c:pt idx="1675">
                  <c:v>11.481424255371094</c:v>
                </c:pt>
                <c:pt idx="1676">
                  <c:v>11.681109008789063</c:v>
                </c:pt>
                <c:pt idx="1677">
                  <c:v>11.83468963623047</c:v>
                </c:pt>
                <c:pt idx="1678">
                  <c:v>12.032578125000001</c:v>
                </c:pt>
                <c:pt idx="1679">
                  <c:v>12.429253234863282</c:v>
                </c:pt>
                <c:pt idx="1680">
                  <c:v>13.044174499511719</c:v>
                </c:pt>
                <c:pt idx="1681">
                  <c:v>13.532608795166016</c:v>
                </c:pt>
                <c:pt idx="1682">
                  <c:v>13.848302307128908</c:v>
                </c:pt>
                <c:pt idx="1683">
                  <c:v>14.105916595458986</c:v>
                </c:pt>
                <c:pt idx="1684">
                  <c:v>14.227314147949219</c:v>
                </c:pt>
                <c:pt idx="1685">
                  <c:v>14.292129364013672</c:v>
                </c:pt>
                <c:pt idx="1686">
                  <c:v>14.512471160888673</c:v>
                </c:pt>
                <c:pt idx="1687">
                  <c:v>14.689403228759767</c:v>
                </c:pt>
                <c:pt idx="1688">
                  <c:v>14.626234588623047</c:v>
                </c:pt>
                <c:pt idx="1689">
                  <c:v>14.629527740478517</c:v>
                </c:pt>
                <c:pt idx="1690">
                  <c:v>14.833852844238281</c:v>
                </c:pt>
                <c:pt idx="1691">
                  <c:v>15.139517211914063</c:v>
                </c:pt>
                <c:pt idx="1692">
                  <c:v>15.368091888427735</c:v>
                </c:pt>
                <c:pt idx="1693">
                  <c:v>15.374378814697266</c:v>
                </c:pt>
                <c:pt idx="1694">
                  <c:v>15.130386199951174</c:v>
                </c:pt>
                <c:pt idx="1695">
                  <c:v>14.734609222412111</c:v>
                </c:pt>
                <c:pt idx="1696">
                  <c:v>14.250216522216798</c:v>
                </c:pt>
                <c:pt idx="1697">
                  <c:v>13.677806854248047</c:v>
                </c:pt>
                <c:pt idx="1698">
                  <c:v>13.054952087402345</c:v>
                </c:pt>
                <c:pt idx="1699">
                  <c:v>12.655133514404298</c:v>
                </c:pt>
                <c:pt idx="1700">
                  <c:v>12.438983001708985</c:v>
                </c:pt>
                <c:pt idx="1701">
                  <c:v>12.106374664306641</c:v>
                </c:pt>
                <c:pt idx="1702">
                  <c:v>11.674373016357423</c:v>
                </c:pt>
                <c:pt idx="1703">
                  <c:v>11.227701873779298</c:v>
                </c:pt>
                <c:pt idx="1704">
                  <c:v>10.759176177978516</c:v>
                </c:pt>
                <c:pt idx="1705">
                  <c:v>10.397977294921876</c:v>
                </c:pt>
                <c:pt idx="1706">
                  <c:v>10.030341796875</c:v>
                </c:pt>
                <c:pt idx="1707">
                  <c:v>9.3708132934570312</c:v>
                </c:pt>
                <c:pt idx="1708">
                  <c:v>8.546327819824219</c:v>
                </c:pt>
                <c:pt idx="1709">
                  <c:v>7.750582580566407</c:v>
                </c:pt>
                <c:pt idx="1710">
                  <c:v>7.0174072265625007</c:v>
                </c:pt>
                <c:pt idx="1711">
                  <c:v>6.3646147155761721</c:v>
                </c:pt>
                <c:pt idx="1712">
                  <c:v>5.8860598754882814</c:v>
                </c:pt>
                <c:pt idx="1713">
                  <c:v>5.5564453125000002</c:v>
                </c:pt>
                <c:pt idx="1714">
                  <c:v>5.3693344116210939</c:v>
                </c:pt>
                <c:pt idx="1715">
                  <c:v>5.3787648010253912</c:v>
                </c:pt>
                <c:pt idx="1716">
                  <c:v>5.5992562866210944</c:v>
                </c:pt>
                <c:pt idx="1717">
                  <c:v>6.0803558349609377</c:v>
                </c:pt>
                <c:pt idx="1718">
                  <c:v>6.6321084594726569</c:v>
                </c:pt>
                <c:pt idx="1719">
                  <c:v>7.1706884765625007</c:v>
                </c:pt>
                <c:pt idx="1720">
                  <c:v>7.6181080627441409</c:v>
                </c:pt>
                <c:pt idx="1721">
                  <c:v>7.8338095092773443</c:v>
                </c:pt>
                <c:pt idx="1722">
                  <c:v>7.9528120422363289</c:v>
                </c:pt>
                <c:pt idx="1723">
                  <c:v>8.1876736450195313</c:v>
                </c:pt>
                <c:pt idx="1724">
                  <c:v>8.5199826049804699</c:v>
                </c:pt>
                <c:pt idx="1725">
                  <c:v>8.8060377502441405</c:v>
                </c:pt>
                <c:pt idx="1726">
                  <c:v>9.1790620422363283</c:v>
                </c:pt>
                <c:pt idx="1727">
                  <c:v>9.4407179260253908</c:v>
                </c:pt>
                <c:pt idx="1728">
                  <c:v>9.7784156799316406</c:v>
                </c:pt>
                <c:pt idx="1729">
                  <c:v>10.394833831787111</c:v>
                </c:pt>
                <c:pt idx="1730">
                  <c:v>11.015443267822267</c:v>
                </c:pt>
                <c:pt idx="1731">
                  <c:v>11.292068023681642</c:v>
                </c:pt>
                <c:pt idx="1732">
                  <c:v>11.446995849609376</c:v>
                </c:pt>
                <c:pt idx="1733">
                  <c:v>11.679163055419922</c:v>
                </c:pt>
                <c:pt idx="1734">
                  <c:v>11.955937500000001</c:v>
                </c:pt>
                <c:pt idx="1735">
                  <c:v>12.314741363525391</c:v>
                </c:pt>
                <c:pt idx="1736">
                  <c:v>12.583282928466797</c:v>
                </c:pt>
                <c:pt idx="1737">
                  <c:v>12.624746704101563</c:v>
                </c:pt>
                <c:pt idx="1738">
                  <c:v>12.57669662475586</c:v>
                </c:pt>
                <c:pt idx="1739">
                  <c:v>12.358899536132814</c:v>
                </c:pt>
                <c:pt idx="1740">
                  <c:v>12.024944000244142</c:v>
                </c:pt>
                <c:pt idx="1741">
                  <c:v>11.780053253173829</c:v>
                </c:pt>
                <c:pt idx="1742">
                  <c:v>11.57078842163086</c:v>
                </c:pt>
                <c:pt idx="1743">
                  <c:v>11.30254623413086</c:v>
                </c:pt>
                <c:pt idx="1744">
                  <c:v>11.152408447265625</c:v>
                </c:pt>
                <c:pt idx="1745">
                  <c:v>10.92847412109375</c:v>
                </c:pt>
                <c:pt idx="1746">
                  <c:v>10.664872283935548</c:v>
                </c:pt>
                <c:pt idx="1747">
                  <c:v>10.487042083740235</c:v>
                </c:pt>
                <c:pt idx="1748">
                  <c:v>10.343191223144531</c:v>
                </c:pt>
                <c:pt idx="1749">
                  <c:v>10.268047485351563</c:v>
                </c:pt>
                <c:pt idx="1750">
                  <c:v>10.194101257324219</c:v>
                </c:pt>
                <c:pt idx="1751">
                  <c:v>10.153236236572265</c:v>
                </c:pt>
                <c:pt idx="1752">
                  <c:v>10.111024017333985</c:v>
                </c:pt>
                <c:pt idx="1753">
                  <c:v>10.098450164794922</c:v>
                </c:pt>
                <c:pt idx="1754">
                  <c:v>10.25637176513672</c:v>
                </c:pt>
                <c:pt idx="1755">
                  <c:v>10.42836410522461</c:v>
                </c:pt>
                <c:pt idx="1756">
                  <c:v>10.424621887207032</c:v>
                </c:pt>
                <c:pt idx="1757">
                  <c:v>10.310110015869141</c:v>
                </c:pt>
                <c:pt idx="1758">
                  <c:v>10.129735107421876</c:v>
                </c:pt>
                <c:pt idx="1759">
                  <c:v>9.764943695068359</c:v>
                </c:pt>
                <c:pt idx="1760">
                  <c:v>9.3176737976074229</c:v>
                </c:pt>
                <c:pt idx="1761">
                  <c:v>8.7889732360839847</c:v>
                </c:pt>
                <c:pt idx="1762">
                  <c:v>8.2218026733398446</c:v>
                </c:pt>
                <c:pt idx="1763">
                  <c:v>7.7419006347656252</c:v>
                </c:pt>
                <c:pt idx="1764">
                  <c:v>7.3554043579101567</c:v>
                </c:pt>
                <c:pt idx="1765">
                  <c:v>7.0668045043945318</c:v>
                </c:pt>
                <c:pt idx="1766">
                  <c:v>6.924600219726563</c:v>
                </c:pt>
                <c:pt idx="1767">
                  <c:v>6.8454148864746101</c:v>
                </c:pt>
                <c:pt idx="1768">
                  <c:v>6.8582881164550784</c:v>
                </c:pt>
                <c:pt idx="1769">
                  <c:v>7.1230874633789067</c:v>
                </c:pt>
                <c:pt idx="1770">
                  <c:v>7.5610766601562505</c:v>
                </c:pt>
                <c:pt idx="1771">
                  <c:v>7.9164376831054692</c:v>
                </c:pt>
                <c:pt idx="1772">
                  <c:v>8.426576843261719</c:v>
                </c:pt>
                <c:pt idx="1773">
                  <c:v>9.0575148010253912</c:v>
                </c:pt>
                <c:pt idx="1774">
                  <c:v>9.6210928344726572</c:v>
                </c:pt>
                <c:pt idx="1775">
                  <c:v>10.109976196289063</c:v>
                </c:pt>
                <c:pt idx="1776">
                  <c:v>10.569969635009766</c:v>
                </c:pt>
                <c:pt idx="1777">
                  <c:v>11.107352142333985</c:v>
                </c:pt>
                <c:pt idx="1778">
                  <c:v>11.730206909179689</c:v>
                </c:pt>
                <c:pt idx="1779">
                  <c:v>12.255464630126953</c:v>
                </c:pt>
                <c:pt idx="1780">
                  <c:v>12.541220397949219</c:v>
                </c:pt>
                <c:pt idx="1781">
                  <c:v>12.593611450195313</c:v>
                </c:pt>
                <c:pt idx="1782">
                  <c:v>12.45020965576172</c:v>
                </c:pt>
                <c:pt idx="1783">
                  <c:v>12.205767974853517</c:v>
                </c:pt>
                <c:pt idx="1784">
                  <c:v>11.990665283203125</c:v>
                </c:pt>
                <c:pt idx="1785">
                  <c:v>11.8936669921875</c:v>
                </c:pt>
                <c:pt idx="1786">
                  <c:v>12.145293731689454</c:v>
                </c:pt>
                <c:pt idx="1787">
                  <c:v>12.632081451416017</c:v>
                </c:pt>
                <c:pt idx="1788">
                  <c:v>13.045072631835938</c:v>
                </c:pt>
                <c:pt idx="1789">
                  <c:v>13.328433380126954</c:v>
                </c:pt>
                <c:pt idx="1790">
                  <c:v>13.68319564819336</c:v>
                </c:pt>
                <c:pt idx="1791">
                  <c:v>14.222374420166016</c:v>
                </c:pt>
                <c:pt idx="1792">
                  <c:v>14.661561126708985</c:v>
                </c:pt>
                <c:pt idx="1793">
                  <c:v>14.869329071044923</c:v>
                </c:pt>
                <c:pt idx="1794">
                  <c:v>14.950011291503907</c:v>
                </c:pt>
                <c:pt idx="1795">
                  <c:v>14.973811798095705</c:v>
                </c:pt>
                <c:pt idx="1796">
                  <c:v>15.015874328613283</c:v>
                </c:pt>
                <c:pt idx="1797">
                  <c:v>15.017969970703126</c:v>
                </c:pt>
                <c:pt idx="1798">
                  <c:v>15.053446197509766</c:v>
                </c:pt>
                <c:pt idx="1799">
                  <c:v>15.16331771850586</c:v>
                </c:pt>
                <c:pt idx="1800">
                  <c:v>15.133829040527344</c:v>
                </c:pt>
                <c:pt idx="1801">
                  <c:v>14.92665985107422</c:v>
                </c:pt>
                <c:pt idx="1802">
                  <c:v>14.689103851318361</c:v>
                </c:pt>
                <c:pt idx="1803">
                  <c:v>14.664554901123047</c:v>
                </c:pt>
                <c:pt idx="1804">
                  <c:v>14.863640899658204</c:v>
                </c:pt>
                <c:pt idx="1805">
                  <c:v>14.749727783203125</c:v>
                </c:pt>
                <c:pt idx="1806">
                  <c:v>14.431788940429689</c:v>
                </c:pt>
                <c:pt idx="1807">
                  <c:v>13.977184295654297</c:v>
                </c:pt>
                <c:pt idx="1808">
                  <c:v>13.264216918945314</c:v>
                </c:pt>
                <c:pt idx="1809">
                  <c:v>12.367282104492189</c:v>
                </c:pt>
                <c:pt idx="1810">
                  <c:v>11.414513397216798</c:v>
                </c:pt>
                <c:pt idx="1811">
                  <c:v>10.397528228759766</c:v>
                </c:pt>
                <c:pt idx="1812">
                  <c:v>9.4784394836425783</c:v>
                </c:pt>
                <c:pt idx="1813">
                  <c:v>8.7184698486328127</c:v>
                </c:pt>
                <c:pt idx="1814">
                  <c:v>8.1911164855957033</c:v>
                </c:pt>
                <c:pt idx="1815">
                  <c:v>7.760911102294922</c:v>
                </c:pt>
                <c:pt idx="1816">
                  <c:v>7.5257501220703125</c:v>
                </c:pt>
                <c:pt idx="1817">
                  <c:v>7.4404275512695319</c:v>
                </c:pt>
                <c:pt idx="1818">
                  <c:v>7.5212594604492189</c:v>
                </c:pt>
                <c:pt idx="1819">
                  <c:v>7.3980656433105469</c:v>
                </c:pt>
                <c:pt idx="1820">
                  <c:v>7.1295240783691414</c:v>
                </c:pt>
                <c:pt idx="1821">
                  <c:v>6.7180297851562507</c:v>
                </c:pt>
                <c:pt idx="1822">
                  <c:v>6.3942530822753909</c:v>
                </c:pt>
                <c:pt idx="1823">
                  <c:v>6.1481648254394532</c:v>
                </c:pt>
                <c:pt idx="1824">
                  <c:v>6.0109002685546882</c:v>
                </c:pt>
                <c:pt idx="1825">
                  <c:v>6.1041563415527351</c:v>
                </c:pt>
                <c:pt idx="1826">
                  <c:v>6.3912593078613282</c:v>
                </c:pt>
                <c:pt idx="1827">
                  <c:v>6.852450256347657</c:v>
                </c:pt>
                <c:pt idx="1828">
                  <c:v>7.4582405090332031</c:v>
                </c:pt>
                <c:pt idx="1829">
                  <c:v>8.0866337585449219</c:v>
                </c:pt>
                <c:pt idx="1830">
                  <c:v>8.7177214050292982</c:v>
                </c:pt>
                <c:pt idx="1831">
                  <c:v>9.3077943420410154</c:v>
                </c:pt>
                <c:pt idx="1832">
                  <c:v>9.6782739257812498</c:v>
                </c:pt>
                <c:pt idx="1833">
                  <c:v>9.8531103515625009</c:v>
                </c:pt>
                <c:pt idx="1834">
                  <c:v>10.028096466064454</c:v>
                </c:pt>
                <c:pt idx="1835">
                  <c:v>10.267748107910156</c:v>
                </c:pt>
                <c:pt idx="1836">
                  <c:v>10.66831512451172</c:v>
                </c:pt>
                <c:pt idx="1837">
                  <c:v>11.006611633300782</c:v>
                </c:pt>
                <c:pt idx="1838">
                  <c:v>11.109447784423828</c:v>
                </c:pt>
                <c:pt idx="1839">
                  <c:v>11.124716033935547</c:v>
                </c:pt>
                <c:pt idx="1840">
                  <c:v>11.215427398681641</c:v>
                </c:pt>
                <c:pt idx="1841">
                  <c:v>11.48262176513672</c:v>
                </c:pt>
                <c:pt idx="1842">
                  <c:v>11.80984130859375</c:v>
                </c:pt>
                <c:pt idx="1843">
                  <c:v>12.057426452636719</c:v>
                </c:pt>
                <c:pt idx="1844">
                  <c:v>12.15083221435547</c:v>
                </c:pt>
                <c:pt idx="1845">
                  <c:v>12.046050109863282</c:v>
                </c:pt>
                <c:pt idx="1846">
                  <c:v>11.870315551757812</c:v>
                </c:pt>
                <c:pt idx="1847">
                  <c:v>11.773916015625</c:v>
                </c:pt>
                <c:pt idx="1848">
                  <c:v>11.614497528076173</c:v>
                </c:pt>
                <c:pt idx="1849">
                  <c:v>11.274105377197266</c:v>
                </c:pt>
                <c:pt idx="1850">
                  <c:v>11.024125213623048</c:v>
                </c:pt>
                <c:pt idx="1851">
                  <c:v>10.791209564208986</c:v>
                </c:pt>
                <c:pt idx="1852">
                  <c:v>10.646460571289063</c:v>
                </c:pt>
                <c:pt idx="1853">
                  <c:v>10.480455780029297</c:v>
                </c:pt>
                <c:pt idx="1854">
                  <c:v>10.340796203613282</c:v>
                </c:pt>
                <c:pt idx="1855">
                  <c:v>10.394085388183594</c:v>
                </c:pt>
                <c:pt idx="1856">
                  <c:v>10.470576324462892</c:v>
                </c:pt>
                <c:pt idx="1857">
                  <c:v>10.506800994873048</c:v>
                </c:pt>
                <c:pt idx="1858">
                  <c:v>10.457852783203126</c:v>
                </c:pt>
                <c:pt idx="1859">
                  <c:v>10.412347412109375</c:v>
                </c:pt>
                <c:pt idx="1860">
                  <c:v>10.26789779663086</c:v>
                </c:pt>
                <c:pt idx="1861">
                  <c:v>10.223739624023438</c:v>
                </c:pt>
                <c:pt idx="1862">
                  <c:v>10.328072662353517</c:v>
                </c:pt>
                <c:pt idx="1863">
                  <c:v>10.514435119628907</c:v>
                </c:pt>
                <c:pt idx="1864">
                  <c:v>10.660231933593751</c:v>
                </c:pt>
                <c:pt idx="1865">
                  <c:v>10.543774108886719</c:v>
                </c:pt>
                <c:pt idx="1866">
                  <c:v>10.217452697753906</c:v>
                </c:pt>
                <c:pt idx="1867">
                  <c:v>9.7326109313964846</c:v>
                </c:pt>
                <c:pt idx="1868">
                  <c:v>9.1340057373046886</c:v>
                </c:pt>
                <c:pt idx="1869">
                  <c:v>8.6093467712402347</c:v>
                </c:pt>
                <c:pt idx="1870">
                  <c:v>8.217012634277344</c:v>
                </c:pt>
                <c:pt idx="1871">
                  <c:v>7.8853024291992195</c:v>
                </c:pt>
                <c:pt idx="1872">
                  <c:v>7.5896672058105477</c:v>
                </c:pt>
                <c:pt idx="1873">
                  <c:v>7.3810011291503912</c:v>
                </c:pt>
                <c:pt idx="1874">
                  <c:v>7.2935829162597656</c:v>
                </c:pt>
                <c:pt idx="1875">
                  <c:v>7.3259156799316409</c:v>
                </c:pt>
                <c:pt idx="1876">
                  <c:v>7.4401281738281257</c:v>
                </c:pt>
                <c:pt idx="1877">
                  <c:v>7.6742413330078127</c:v>
                </c:pt>
                <c:pt idx="1878">
                  <c:v>8.0601388549804689</c:v>
                </c:pt>
                <c:pt idx="1879">
                  <c:v>8.5264192199707036</c:v>
                </c:pt>
                <c:pt idx="1880">
                  <c:v>8.9982380676269536</c:v>
                </c:pt>
                <c:pt idx="1881">
                  <c:v>9.474397888183594</c:v>
                </c:pt>
                <c:pt idx="1882">
                  <c:v>9.9083454895019543</c:v>
                </c:pt>
                <c:pt idx="1883">
                  <c:v>10.259215850830079</c:v>
                </c:pt>
                <c:pt idx="1884">
                  <c:v>10.728939056396484</c:v>
                </c:pt>
                <c:pt idx="1885">
                  <c:v>11.31691635131836</c:v>
                </c:pt>
                <c:pt idx="1886">
                  <c:v>11.844419403076172</c:v>
                </c:pt>
                <c:pt idx="1887">
                  <c:v>12.285701751708984</c:v>
                </c:pt>
                <c:pt idx="1888">
                  <c:v>12.442874908447266</c:v>
                </c:pt>
                <c:pt idx="1889">
                  <c:v>12.278516693115234</c:v>
                </c:pt>
                <c:pt idx="1890">
                  <c:v>12.123289489746094</c:v>
                </c:pt>
                <c:pt idx="1891">
                  <c:v>12.026590576171875</c:v>
                </c:pt>
                <c:pt idx="1892">
                  <c:v>12.147838439941406</c:v>
                </c:pt>
                <c:pt idx="1893">
                  <c:v>12.61935791015625</c:v>
                </c:pt>
                <c:pt idx="1894">
                  <c:v>13.092673645019532</c:v>
                </c:pt>
                <c:pt idx="1895">
                  <c:v>13.579611053466797</c:v>
                </c:pt>
                <c:pt idx="1896">
                  <c:v>14.147679748535158</c:v>
                </c:pt>
                <c:pt idx="1897">
                  <c:v>14.60288314819336</c:v>
                </c:pt>
                <c:pt idx="1898">
                  <c:v>14.649136962890626</c:v>
                </c:pt>
                <c:pt idx="1899">
                  <c:v>14.350058898925782</c:v>
                </c:pt>
                <c:pt idx="1900">
                  <c:v>14.160552978515625</c:v>
                </c:pt>
                <c:pt idx="1901">
                  <c:v>13.995146942138673</c:v>
                </c:pt>
                <c:pt idx="1902">
                  <c:v>13.962215423583984</c:v>
                </c:pt>
                <c:pt idx="1903">
                  <c:v>13.914165344238281</c:v>
                </c:pt>
                <c:pt idx="1904">
                  <c:v>13.815969543457031</c:v>
                </c:pt>
                <c:pt idx="1905">
                  <c:v>13.847404174804689</c:v>
                </c:pt>
                <c:pt idx="1906">
                  <c:v>14.103222198486328</c:v>
                </c:pt>
                <c:pt idx="1907">
                  <c:v>14.453194427490235</c:v>
                </c:pt>
                <c:pt idx="1908">
                  <c:v>14.73939926147461</c:v>
                </c:pt>
                <c:pt idx="1909">
                  <c:v>14.819333038330079</c:v>
                </c:pt>
                <c:pt idx="1910">
                  <c:v>14.615606689453125</c:v>
                </c:pt>
                <c:pt idx="1911">
                  <c:v>14.208752746582032</c:v>
                </c:pt>
                <c:pt idx="1912">
                  <c:v>13.700110473632813</c:v>
                </c:pt>
                <c:pt idx="1913">
                  <c:v>13.128449249267579</c:v>
                </c:pt>
                <c:pt idx="1914">
                  <c:v>12.519814910888673</c:v>
                </c:pt>
                <c:pt idx="1915">
                  <c:v>11.947105865478516</c:v>
                </c:pt>
                <c:pt idx="1916">
                  <c:v>11.408076782226564</c:v>
                </c:pt>
                <c:pt idx="1917">
                  <c:v>11.079659729003907</c:v>
                </c:pt>
                <c:pt idx="1918">
                  <c:v>10.841654663085938</c:v>
                </c:pt>
                <c:pt idx="1919">
                  <c:v>10.359507293701173</c:v>
                </c:pt>
                <c:pt idx="1920">
                  <c:v>9.8161372375488281</c:v>
                </c:pt>
                <c:pt idx="1921">
                  <c:v>9.2765093994140635</c:v>
                </c:pt>
                <c:pt idx="1922">
                  <c:v>8.736731872558595</c:v>
                </c:pt>
                <c:pt idx="1923">
                  <c:v>8.0546003723144537</c:v>
                </c:pt>
                <c:pt idx="1924">
                  <c:v>7.4997042846679696</c:v>
                </c:pt>
                <c:pt idx="1925">
                  <c:v>6.9334318542480471</c:v>
                </c:pt>
                <c:pt idx="1926">
                  <c:v>6.4919998168945314</c:v>
                </c:pt>
                <c:pt idx="1927">
                  <c:v>6.2978535461425782</c:v>
                </c:pt>
                <c:pt idx="1928">
                  <c:v>6.2453128051757814</c:v>
                </c:pt>
                <c:pt idx="1929">
                  <c:v>6.2930635070800784</c:v>
                </c:pt>
                <c:pt idx="1930">
                  <c:v>6.3493464660644534</c:v>
                </c:pt>
                <c:pt idx="1931">
                  <c:v>6.4834675598144536</c:v>
                </c:pt>
                <c:pt idx="1932">
                  <c:v>6.7223707580566412</c:v>
                </c:pt>
                <c:pt idx="1933">
                  <c:v>7.2090087890625005</c:v>
                </c:pt>
                <c:pt idx="1934">
                  <c:v>7.6146652221679689</c:v>
                </c:pt>
                <c:pt idx="1935">
                  <c:v>7.8755726623535161</c:v>
                </c:pt>
                <c:pt idx="1936">
                  <c:v>8.2161145019531254</c:v>
                </c:pt>
                <c:pt idx="1937">
                  <c:v>8.5940785217285161</c:v>
                </c:pt>
                <c:pt idx="1938">
                  <c:v>8.8904621887207043</c:v>
                </c:pt>
                <c:pt idx="1939">
                  <c:v>9.1708291625976575</c:v>
                </c:pt>
                <c:pt idx="1940">
                  <c:v>9.4184143066406261</c:v>
                </c:pt>
                <c:pt idx="1941">
                  <c:v>9.6251344299316415</c:v>
                </c:pt>
                <c:pt idx="1942">
                  <c:v>9.8673307800292971</c:v>
                </c:pt>
                <c:pt idx="1943">
                  <c:v>10.21760238647461</c:v>
                </c:pt>
                <c:pt idx="1944">
                  <c:v>10.663225708007813</c:v>
                </c:pt>
                <c:pt idx="1945">
                  <c:v>11.171119537353515</c:v>
                </c:pt>
                <c:pt idx="1946">
                  <c:v>11.493998107910157</c:v>
                </c:pt>
                <c:pt idx="1947">
                  <c:v>11.803554382324219</c:v>
                </c:pt>
                <c:pt idx="1948">
                  <c:v>12.193194122314454</c:v>
                </c:pt>
                <c:pt idx="1949">
                  <c:v>12.553794250488282</c:v>
                </c:pt>
                <c:pt idx="1950">
                  <c:v>12.984149322509767</c:v>
                </c:pt>
                <c:pt idx="1951">
                  <c:v>13.372890930175782</c:v>
                </c:pt>
                <c:pt idx="1952">
                  <c:v>13.295950927734376</c:v>
                </c:pt>
                <c:pt idx="1953">
                  <c:v>12.791350250244141</c:v>
                </c:pt>
                <c:pt idx="1954">
                  <c:v>12.232412567138672</c:v>
                </c:pt>
                <c:pt idx="1955">
                  <c:v>11.801458740234375</c:v>
                </c:pt>
                <c:pt idx="1956">
                  <c:v>11.423794097900391</c:v>
                </c:pt>
                <c:pt idx="1957">
                  <c:v>11.106304321289063</c:v>
                </c:pt>
                <c:pt idx="1958">
                  <c:v>10.782826995849611</c:v>
                </c:pt>
                <c:pt idx="1959">
                  <c:v>10.455158386230469</c:v>
                </c:pt>
                <c:pt idx="1960">
                  <c:v>10.267748107910156</c:v>
                </c:pt>
                <c:pt idx="1961">
                  <c:v>10.128088531494141</c:v>
                </c:pt>
                <c:pt idx="1962">
                  <c:v>10.082283782958985</c:v>
                </c:pt>
                <c:pt idx="1963">
                  <c:v>10.214458923339844</c:v>
                </c:pt>
                <c:pt idx="1964">
                  <c:v>10.34843032836914</c:v>
                </c:pt>
                <c:pt idx="1965">
                  <c:v>10.383158111572266</c:v>
                </c:pt>
                <c:pt idx="1966">
                  <c:v>10.338101806640626</c:v>
                </c:pt>
                <c:pt idx="1967">
                  <c:v>10.309660949707032</c:v>
                </c:pt>
                <c:pt idx="1968">
                  <c:v>10.434651031494141</c:v>
                </c:pt>
                <c:pt idx="1969">
                  <c:v>10.4853955078125</c:v>
                </c:pt>
                <c:pt idx="1970">
                  <c:v>10.312505035400392</c:v>
                </c:pt>
                <c:pt idx="1971">
                  <c:v>10.043364715576173</c:v>
                </c:pt>
                <c:pt idx="1972">
                  <c:v>9.6498330688476575</c:v>
                </c:pt>
                <c:pt idx="1973">
                  <c:v>9.1582553100585944</c:v>
                </c:pt>
                <c:pt idx="1974">
                  <c:v>8.6277584838867192</c:v>
                </c:pt>
                <c:pt idx="1975">
                  <c:v>8.2051872253417972</c:v>
                </c:pt>
                <c:pt idx="1976">
                  <c:v>7.8959303283691407</c:v>
                </c:pt>
                <c:pt idx="1977">
                  <c:v>7.6004447937011719</c:v>
                </c:pt>
                <c:pt idx="1978">
                  <c:v>7.419321441650391</c:v>
                </c:pt>
                <c:pt idx="1979">
                  <c:v>7.2328092956542971</c:v>
                </c:pt>
                <c:pt idx="1980">
                  <c:v>7.1409004211425788</c:v>
                </c:pt>
                <c:pt idx="1981">
                  <c:v>7.1891001892089843</c:v>
                </c:pt>
                <c:pt idx="1982">
                  <c:v>7.3991134643554695</c:v>
                </c:pt>
                <c:pt idx="1983">
                  <c:v>7.6402619934082034</c:v>
                </c:pt>
                <c:pt idx="1984">
                  <c:v>7.982899475097657</c:v>
                </c:pt>
                <c:pt idx="1985">
                  <c:v>8.4333128356933607</c:v>
                </c:pt>
                <c:pt idx="1986">
                  <c:v>8.7970564270019533</c:v>
                </c:pt>
                <c:pt idx="1987">
                  <c:v>9.1046667480468759</c:v>
                </c:pt>
                <c:pt idx="1988">
                  <c:v>9.4974499511718751</c:v>
                </c:pt>
                <c:pt idx="1989">
                  <c:v>9.8553556823730482</c:v>
                </c:pt>
                <c:pt idx="1990">
                  <c:v>10.137219543457032</c:v>
                </c:pt>
                <c:pt idx="1991">
                  <c:v>10.466983795166016</c:v>
                </c:pt>
                <c:pt idx="1992">
                  <c:v>10.940299530029298</c:v>
                </c:pt>
                <c:pt idx="1993">
                  <c:v>11.567195892333984</c:v>
                </c:pt>
                <c:pt idx="1994">
                  <c:v>12.067754974365235</c:v>
                </c:pt>
                <c:pt idx="1995">
                  <c:v>12.359947357177735</c:v>
                </c:pt>
                <c:pt idx="1996">
                  <c:v>12.387639770507812</c:v>
                </c:pt>
                <c:pt idx="1997">
                  <c:v>12.135713653564453</c:v>
                </c:pt>
                <c:pt idx="1998">
                  <c:v>12.084669799804688</c:v>
                </c:pt>
                <c:pt idx="1999">
                  <c:v>12.213102722167969</c:v>
                </c:pt>
                <c:pt idx="2000">
                  <c:v>12.374616851806641</c:v>
                </c:pt>
                <c:pt idx="2001">
                  <c:v>12.569810943603516</c:v>
                </c:pt>
                <c:pt idx="2002">
                  <c:v>13.022469635009767</c:v>
                </c:pt>
                <c:pt idx="2003">
                  <c:v>13.652659149169923</c:v>
                </c:pt>
                <c:pt idx="2004">
                  <c:v>14.015055541992188</c:v>
                </c:pt>
                <c:pt idx="2005">
                  <c:v>13.96535888671875</c:v>
                </c:pt>
                <c:pt idx="2006">
                  <c:v>13.934822387695313</c:v>
                </c:pt>
                <c:pt idx="2007">
                  <c:v>14.011013946533204</c:v>
                </c:pt>
                <c:pt idx="2008">
                  <c:v>13.991404724121095</c:v>
                </c:pt>
                <c:pt idx="2009">
                  <c:v>13.817167053222658</c:v>
                </c:pt>
                <c:pt idx="2010">
                  <c:v>13.504317626953126</c:v>
                </c:pt>
                <c:pt idx="2011">
                  <c:v>13.372292175292969</c:v>
                </c:pt>
                <c:pt idx="2012">
                  <c:v>13.392500152587891</c:v>
                </c:pt>
                <c:pt idx="2013">
                  <c:v>13.50072509765625</c:v>
                </c:pt>
                <c:pt idx="2014">
                  <c:v>13.909524993896484</c:v>
                </c:pt>
                <c:pt idx="2015">
                  <c:v>14.276561737060547</c:v>
                </c:pt>
                <c:pt idx="2016">
                  <c:v>14.207854614257814</c:v>
                </c:pt>
                <c:pt idx="2017">
                  <c:v>13.90114242553711</c:v>
                </c:pt>
                <c:pt idx="2018">
                  <c:v>13.523328094482423</c:v>
                </c:pt>
                <c:pt idx="2019">
                  <c:v>13.120515747070312</c:v>
                </c:pt>
                <c:pt idx="2020">
                  <c:v>12.805121612548829</c:v>
                </c:pt>
                <c:pt idx="2021">
                  <c:v>12.539873199462891</c:v>
                </c:pt>
                <c:pt idx="2022">
                  <c:v>12.409644012451173</c:v>
                </c:pt>
                <c:pt idx="2023">
                  <c:v>12.690160675048828</c:v>
                </c:pt>
                <c:pt idx="2024">
                  <c:v>12.632829895019531</c:v>
                </c:pt>
                <c:pt idx="2025">
                  <c:v>12.078981628417969</c:v>
                </c:pt>
                <c:pt idx="2026">
                  <c:v>11.385324096679689</c:v>
                </c:pt>
                <c:pt idx="2027">
                  <c:v>10.687325592041017</c:v>
                </c:pt>
                <c:pt idx="2028">
                  <c:v>9.9861836242675786</c:v>
                </c:pt>
                <c:pt idx="2029">
                  <c:v>9.2438772583007811</c:v>
                </c:pt>
                <c:pt idx="2030">
                  <c:v>8.4153501892089846</c:v>
                </c:pt>
                <c:pt idx="2031">
                  <c:v>7.6399626159667973</c:v>
                </c:pt>
                <c:pt idx="2032">
                  <c:v>6.8690657043457035</c:v>
                </c:pt>
                <c:pt idx="2033">
                  <c:v>6.3761407470703126</c:v>
                </c:pt>
                <c:pt idx="2034">
                  <c:v>6.0995159912109376</c:v>
                </c:pt>
                <c:pt idx="2035">
                  <c:v>5.9829084777832033</c:v>
                </c:pt>
                <c:pt idx="2036">
                  <c:v>5.9905426025390627</c:v>
                </c:pt>
                <c:pt idx="2037">
                  <c:v>6.146218872070313</c:v>
                </c:pt>
                <c:pt idx="2038">
                  <c:v>6.2568388366699219</c:v>
                </c:pt>
                <c:pt idx="2039">
                  <c:v>6.4767315673828127</c:v>
                </c:pt>
                <c:pt idx="2040">
                  <c:v>6.7654811096191407</c:v>
                </c:pt>
                <c:pt idx="2041">
                  <c:v>7.1367091369628906</c:v>
                </c:pt>
                <c:pt idx="2042">
                  <c:v>7.673043823242188</c:v>
                </c:pt>
                <c:pt idx="2043">
                  <c:v>8.1261515808105464</c:v>
                </c:pt>
                <c:pt idx="2044">
                  <c:v>8.4689387512207031</c:v>
                </c:pt>
                <c:pt idx="2045">
                  <c:v>8.8543872070312499</c:v>
                </c:pt>
                <c:pt idx="2046">
                  <c:v>9.1825048828125002</c:v>
                </c:pt>
                <c:pt idx="2047">
                  <c:v>9.389973449707032</c:v>
                </c:pt>
                <c:pt idx="2048">
                  <c:v>9.4630215454101574</c:v>
                </c:pt>
                <c:pt idx="2049">
                  <c:v>9.5031381225585942</c:v>
                </c:pt>
                <c:pt idx="2050">
                  <c:v>9.6288766479492196</c:v>
                </c:pt>
                <c:pt idx="2051">
                  <c:v>9.860295410156251</c:v>
                </c:pt>
                <c:pt idx="2052">
                  <c:v>10.261161804199219</c:v>
                </c:pt>
                <c:pt idx="2053">
                  <c:v>10.636132049560548</c:v>
                </c:pt>
                <c:pt idx="2054">
                  <c:v>10.924282836914063</c:v>
                </c:pt>
                <c:pt idx="2055">
                  <c:v>11.223061523437501</c:v>
                </c:pt>
                <c:pt idx="2056">
                  <c:v>11.686348114013672</c:v>
                </c:pt>
                <c:pt idx="2057">
                  <c:v>12.229718170166016</c:v>
                </c:pt>
                <c:pt idx="2058">
                  <c:v>12.595557403564454</c:v>
                </c:pt>
                <c:pt idx="2059">
                  <c:v>12.887450408935548</c:v>
                </c:pt>
                <c:pt idx="2060">
                  <c:v>12.874427490234376</c:v>
                </c:pt>
                <c:pt idx="2061">
                  <c:v>12.616813201904298</c:v>
                </c:pt>
                <c:pt idx="2062">
                  <c:v>12.199031982421875</c:v>
                </c:pt>
                <c:pt idx="2063">
                  <c:v>11.736344146728516</c:v>
                </c:pt>
                <c:pt idx="2064">
                  <c:v>11.398796081542969</c:v>
                </c:pt>
                <c:pt idx="2065">
                  <c:v>11.198362884521485</c:v>
                </c:pt>
                <c:pt idx="2066">
                  <c:v>10.781180419921876</c:v>
                </c:pt>
                <c:pt idx="2067">
                  <c:v>10.257269897460938</c:v>
                </c:pt>
                <c:pt idx="2068">
                  <c:v>9.9459173583984377</c:v>
                </c:pt>
                <c:pt idx="2069">
                  <c:v>9.8095509338378903</c:v>
                </c:pt>
                <c:pt idx="2070">
                  <c:v>9.735005950927734</c:v>
                </c:pt>
                <c:pt idx="2071">
                  <c:v>9.6438455200195321</c:v>
                </c:pt>
                <c:pt idx="2072">
                  <c:v>9.5860656738281254</c:v>
                </c:pt>
                <c:pt idx="2073">
                  <c:v>9.62603256225586</c:v>
                </c:pt>
                <c:pt idx="2074">
                  <c:v>9.6489349365234371</c:v>
                </c:pt>
                <c:pt idx="2075">
                  <c:v>9.8333514404296878</c:v>
                </c:pt>
                <c:pt idx="2076">
                  <c:v>10.309660949707032</c:v>
                </c:pt>
                <c:pt idx="2077">
                  <c:v>10.786868591308595</c:v>
                </c:pt>
                <c:pt idx="2078">
                  <c:v>10.98595458984375</c:v>
                </c:pt>
                <c:pt idx="2079">
                  <c:v>10.97487762451172</c:v>
                </c:pt>
                <c:pt idx="2080">
                  <c:v>10.771750030517579</c:v>
                </c:pt>
                <c:pt idx="2081">
                  <c:v>10.317594451904297</c:v>
                </c:pt>
                <c:pt idx="2082">
                  <c:v>9.7562617492675781</c:v>
                </c:pt>
                <c:pt idx="2083">
                  <c:v>9.1569081115722657</c:v>
                </c:pt>
                <c:pt idx="2084">
                  <c:v>8.6323988342285158</c:v>
                </c:pt>
                <c:pt idx="2085">
                  <c:v>8.1653700256347665</c:v>
                </c:pt>
                <c:pt idx="2086">
                  <c:v>7.7498341369628907</c:v>
                </c:pt>
                <c:pt idx="2087">
                  <c:v>7.4826397705078129</c:v>
                </c:pt>
                <c:pt idx="2088">
                  <c:v>7.2759196472167975</c:v>
                </c:pt>
                <c:pt idx="2089">
                  <c:v>7.1485345458984382</c:v>
                </c:pt>
                <c:pt idx="2090">
                  <c:v>7.1632040405273445</c:v>
                </c:pt>
                <c:pt idx="2091">
                  <c:v>7.3087014770507812</c:v>
                </c:pt>
                <c:pt idx="2092">
                  <c:v>7.6570271301269539</c:v>
                </c:pt>
                <c:pt idx="2093">
                  <c:v>8.048014068603516</c:v>
                </c:pt>
                <c:pt idx="2094">
                  <c:v>8.4270259094238291</c:v>
                </c:pt>
                <c:pt idx="2095">
                  <c:v>8.8545368957519539</c:v>
                </c:pt>
                <c:pt idx="2096">
                  <c:v>9.2778565979003904</c:v>
                </c:pt>
                <c:pt idx="2097">
                  <c:v>9.5931010437011732</c:v>
                </c:pt>
                <c:pt idx="2098">
                  <c:v>9.9004119873046879</c:v>
                </c:pt>
                <c:pt idx="2099">
                  <c:v>10.22478744506836</c:v>
                </c:pt>
                <c:pt idx="2100">
                  <c:v>10.606194305419923</c:v>
                </c:pt>
                <c:pt idx="2101">
                  <c:v>11.017987976074219</c:v>
                </c:pt>
                <c:pt idx="2102">
                  <c:v>11.481873321533204</c:v>
                </c:pt>
                <c:pt idx="2103">
                  <c:v>11.760294342041016</c:v>
                </c:pt>
                <c:pt idx="2104">
                  <c:v>11.8409765625</c:v>
                </c:pt>
                <c:pt idx="2105">
                  <c:v>11.897858276367188</c:v>
                </c:pt>
                <c:pt idx="2106">
                  <c:v>12.054133300781251</c:v>
                </c:pt>
                <c:pt idx="2107">
                  <c:v>12.251123657226563</c:v>
                </c:pt>
                <c:pt idx="2108">
                  <c:v>12.593012695312501</c:v>
                </c:pt>
                <c:pt idx="2109">
                  <c:v>13.121713256835939</c:v>
                </c:pt>
                <c:pt idx="2110">
                  <c:v>13.768218841552734</c:v>
                </c:pt>
                <c:pt idx="2111">
                  <c:v>14.270424499511719</c:v>
                </c:pt>
                <c:pt idx="2112">
                  <c:v>14.620995483398438</c:v>
                </c:pt>
                <c:pt idx="2113">
                  <c:v>14.749877471923829</c:v>
                </c:pt>
                <c:pt idx="2114">
                  <c:v>14.860647125244141</c:v>
                </c:pt>
                <c:pt idx="2115">
                  <c:v>15.014227752685548</c:v>
                </c:pt>
                <c:pt idx="2116">
                  <c:v>15.110776977539063</c:v>
                </c:pt>
                <c:pt idx="2117">
                  <c:v>14.883699188232423</c:v>
                </c:pt>
                <c:pt idx="2118">
                  <c:v>14.374308471679688</c:v>
                </c:pt>
                <c:pt idx="2119">
                  <c:v>13.928086395263673</c:v>
                </c:pt>
                <c:pt idx="2120">
                  <c:v>13.666729888916016</c:v>
                </c:pt>
                <c:pt idx="2121">
                  <c:v>13.602812805175782</c:v>
                </c:pt>
                <c:pt idx="2122">
                  <c:v>13.64727035522461</c:v>
                </c:pt>
                <c:pt idx="2123">
                  <c:v>13.827046508789063</c:v>
                </c:pt>
                <c:pt idx="2124">
                  <c:v>13.818663940429689</c:v>
                </c:pt>
                <c:pt idx="2125">
                  <c:v>13.538147277832032</c:v>
                </c:pt>
                <c:pt idx="2126">
                  <c:v>13.258977813720703</c:v>
                </c:pt>
                <c:pt idx="2127">
                  <c:v>12.94358367919922</c:v>
                </c:pt>
                <c:pt idx="2128">
                  <c:v>12.552447052001954</c:v>
                </c:pt>
                <c:pt idx="2129">
                  <c:v>12.206366729736329</c:v>
                </c:pt>
                <c:pt idx="2130">
                  <c:v>11.945608978271485</c:v>
                </c:pt>
                <c:pt idx="2131">
                  <c:v>11.716435546875001</c:v>
                </c:pt>
                <c:pt idx="2132">
                  <c:v>11.433823242187501</c:v>
                </c:pt>
                <c:pt idx="2133">
                  <c:v>11.223360900878907</c:v>
                </c:pt>
                <c:pt idx="2134">
                  <c:v>10.705886993408203</c:v>
                </c:pt>
                <c:pt idx="2135">
                  <c:v>10.267748107910156</c:v>
                </c:pt>
                <c:pt idx="2136">
                  <c:v>9.6158537292480482</c:v>
                </c:pt>
                <c:pt idx="2137">
                  <c:v>8.9492898559570317</c:v>
                </c:pt>
                <c:pt idx="2138">
                  <c:v>8.2304846191406256</c:v>
                </c:pt>
                <c:pt idx="2139">
                  <c:v>7.5613760375976566</c:v>
                </c:pt>
                <c:pt idx="2140">
                  <c:v>7.0629125976562506</c:v>
                </c:pt>
                <c:pt idx="2141">
                  <c:v>6.6934808349609378</c:v>
                </c:pt>
                <c:pt idx="2142">
                  <c:v>6.5244822692871098</c:v>
                </c:pt>
                <c:pt idx="2143">
                  <c:v>6.4937960815429694</c:v>
                </c:pt>
                <c:pt idx="2144">
                  <c:v>6.4979873657226568</c:v>
                </c:pt>
                <c:pt idx="2145">
                  <c:v>6.5654969787597661</c:v>
                </c:pt>
                <c:pt idx="2146">
                  <c:v>6.6752188110351565</c:v>
                </c:pt>
                <c:pt idx="2147">
                  <c:v>6.8219137573242188</c:v>
                </c:pt>
                <c:pt idx="2148">
                  <c:v>7.0453990173339847</c:v>
                </c:pt>
                <c:pt idx="2149">
                  <c:v>7.2971754455566407</c:v>
                </c:pt>
                <c:pt idx="2150">
                  <c:v>7.5779914855957031</c:v>
                </c:pt>
                <c:pt idx="2151">
                  <c:v>8.0486128234863283</c:v>
                </c:pt>
                <c:pt idx="2152">
                  <c:v>8.4123564147949228</c:v>
                </c:pt>
                <c:pt idx="2153">
                  <c:v>8.6157833862304685</c:v>
                </c:pt>
                <c:pt idx="2154">
                  <c:v>8.8295388793945317</c:v>
                </c:pt>
                <c:pt idx="2155">
                  <c:v>8.9576724243164065</c:v>
                </c:pt>
                <c:pt idx="2156">
                  <c:v>9.0212901306152347</c:v>
                </c:pt>
                <c:pt idx="2157">
                  <c:v>9.2076525878906264</c:v>
                </c:pt>
                <c:pt idx="2158">
                  <c:v>9.5434043884277351</c:v>
                </c:pt>
                <c:pt idx="2159">
                  <c:v>9.9712147521972661</c:v>
                </c:pt>
                <c:pt idx="2160">
                  <c:v>10.36609359741211</c:v>
                </c:pt>
                <c:pt idx="2161">
                  <c:v>10.58359130859375</c:v>
                </c:pt>
                <c:pt idx="2162">
                  <c:v>10.846145324707031</c:v>
                </c:pt>
                <c:pt idx="2163">
                  <c:v>11.290421447753907</c:v>
                </c:pt>
                <c:pt idx="2164">
                  <c:v>11.772419128417969</c:v>
                </c:pt>
                <c:pt idx="2165">
                  <c:v>12.271181945800782</c:v>
                </c:pt>
                <c:pt idx="2166">
                  <c:v>12.84927978515625</c:v>
                </c:pt>
                <c:pt idx="2167">
                  <c:v>13.33876190185547</c:v>
                </c:pt>
                <c:pt idx="2168">
                  <c:v>13.454471282958986</c:v>
                </c:pt>
                <c:pt idx="2169">
                  <c:v>13.070370025634766</c:v>
                </c:pt>
                <c:pt idx="2170">
                  <c:v>12.357252960205079</c:v>
                </c:pt>
                <c:pt idx="2171">
                  <c:v>11.808943176269532</c:v>
                </c:pt>
                <c:pt idx="2172">
                  <c:v>11.419153747558594</c:v>
                </c:pt>
                <c:pt idx="2173">
                  <c:v>11.04822509765625</c:v>
                </c:pt>
                <c:pt idx="2174">
                  <c:v>10.683433685302735</c:v>
                </c:pt>
                <c:pt idx="2175">
                  <c:v>10.375523986816408</c:v>
                </c:pt>
                <c:pt idx="2176">
                  <c:v>10.226434020996095</c:v>
                </c:pt>
                <c:pt idx="2177">
                  <c:v>10.160121917724609</c:v>
                </c:pt>
                <c:pt idx="2178">
                  <c:v>10.216704254150391</c:v>
                </c:pt>
                <c:pt idx="2179">
                  <c:v>10.407856750488282</c:v>
                </c:pt>
                <c:pt idx="2180">
                  <c:v>10.586285705566407</c:v>
                </c:pt>
                <c:pt idx="2181">
                  <c:v>10.617420959472657</c:v>
                </c:pt>
                <c:pt idx="2182">
                  <c:v>10.606942749023439</c:v>
                </c:pt>
                <c:pt idx="2183">
                  <c:v>10.637479248046876</c:v>
                </c:pt>
                <c:pt idx="2184">
                  <c:v>10.669961700439453</c:v>
                </c:pt>
                <c:pt idx="2185">
                  <c:v>10.700198822021484</c:v>
                </c:pt>
                <c:pt idx="2186">
                  <c:v>10.579549713134766</c:v>
                </c:pt>
                <c:pt idx="2187">
                  <c:v>10.378817138671875</c:v>
                </c:pt>
                <c:pt idx="2188">
                  <c:v>10.1405126953125</c:v>
                </c:pt>
                <c:pt idx="2189">
                  <c:v>9.7427897644042982</c:v>
                </c:pt>
                <c:pt idx="2190">
                  <c:v>9.2582473754882812</c:v>
                </c:pt>
                <c:pt idx="2191">
                  <c:v>8.8353767395019531</c:v>
                </c:pt>
                <c:pt idx="2192">
                  <c:v>8.4732797241210935</c:v>
                </c:pt>
                <c:pt idx="2193">
                  <c:v>8.1042970275878918</c:v>
                </c:pt>
                <c:pt idx="2194">
                  <c:v>7.7857594299316411</c:v>
                </c:pt>
                <c:pt idx="2195">
                  <c:v>7.4726106262207033</c:v>
                </c:pt>
                <c:pt idx="2196">
                  <c:v>7.1970336914062507</c:v>
                </c:pt>
                <c:pt idx="2197">
                  <c:v>7.009024658203125</c:v>
                </c:pt>
                <c:pt idx="2198">
                  <c:v>6.9286418151855473</c:v>
                </c:pt>
                <c:pt idx="2199">
                  <c:v>6.9449578857421876</c:v>
                </c:pt>
                <c:pt idx="2200">
                  <c:v>7.0123178100585939</c:v>
                </c:pt>
                <c:pt idx="2201">
                  <c:v>7.2685848999023444</c:v>
                </c:pt>
                <c:pt idx="2202">
                  <c:v>7.678133239746094</c:v>
                </c:pt>
                <c:pt idx="2203">
                  <c:v>8.2286883544921885</c:v>
                </c:pt>
                <c:pt idx="2204">
                  <c:v>8.7722080993652352</c:v>
                </c:pt>
                <c:pt idx="2205">
                  <c:v>9.2610914611816408</c:v>
                </c:pt>
                <c:pt idx="2206">
                  <c:v>9.7508729553222668</c:v>
                </c:pt>
                <c:pt idx="2207">
                  <c:v>10.205178222656251</c:v>
                </c:pt>
                <c:pt idx="2208">
                  <c:v>10.621312866210937</c:v>
                </c:pt>
                <c:pt idx="2209">
                  <c:v>11.085647277832031</c:v>
                </c:pt>
                <c:pt idx="2210">
                  <c:v>11.538605346679688</c:v>
                </c:pt>
                <c:pt idx="2211">
                  <c:v>11.937825164794923</c:v>
                </c:pt>
                <c:pt idx="2212">
                  <c:v>12.278965759277344</c:v>
                </c:pt>
                <c:pt idx="2213">
                  <c:v>12.52161117553711</c:v>
                </c:pt>
                <c:pt idx="2214">
                  <c:v>12.616064758300782</c:v>
                </c:pt>
                <c:pt idx="2215">
                  <c:v>12.586725769042969</c:v>
                </c:pt>
                <c:pt idx="2216">
                  <c:v>12.575948181152345</c:v>
                </c:pt>
                <c:pt idx="2217">
                  <c:v>12.870086517333984</c:v>
                </c:pt>
                <c:pt idx="2218">
                  <c:v>13.33157684326172</c:v>
                </c:pt>
                <c:pt idx="2219">
                  <c:v>13.645474090576172</c:v>
                </c:pt>
                <c:pt idx="2220">
                  <c:v>13.781690826416016</c:v>
                </c:pt>
                <c:pt idx="2221">
                  <c:v>13.840368804931641</c:v>
                </c:pt>
                <c:pt idx="2222">
                  <c:v>14.044843597412109</c:v>
                </c:pt>
                <c:pt idx="2223">
                  <c:v>14.46591796875</c:v>
                </c:pt>
                <c:pt idx="2224">
                  <c:v>14.784455566406251</c:v>
                </c:pt>
                <c:pt idx="2225">
                  <c:v>14.892081756591798</c:v>
                </c:pt>
                <c:pt idx="2226">
                  <c:v>14.881902923583985</c:v>
                </c:pt>
                <c:pt idx="2227">
                  <c:v>14.764546966552736</c:v>
                </c:pt>
                <c:pt idx="2228">
                  <c:v>14.611265716552735</c:v>
                </c:pt>
                <c:pt idx="2229">
                  <c:v>14.510674896240236</c:v>
                </c:pt>
                <c:pt idx="2230">
                  <c:v>14.491514739990235</c:v>
                </c:pt>
                <c:pt idx="2231">
                  <c:v>14.375505981445313</c:v>
                </c:pt>
                <c:pt idx="2232">
                  <c:v>14.096486206054688</c:v>
                </c:pt>
                <c:pt idx="2233">
                  <c:v>13.825998687744141</c:v>
                </c:pt>
                <c:pt idx="2234">
                  <c:v>13.517490234375</c:v>
                </c:pt>
                <c:pt idx="2235">
                  <c:v>13.115426330566407</c:v>
                </c:pt>
                <c:pt idx="2236">
                  <c:v>12.667857055664063</c:v>
                </c:pt>
                <c:pt idx="2237">
                  <c:v>12.170291748046875</c:v>
                </c:pt>
                <c:pt idx="2238">
                  <c:v>11.762839050292969</c:v>
                </c:pt>
                <c:pt idx="2239">
                  <c:v>11.476334838867189</c:v>
                </c:pt>
                <c:pt idx="2240">
                  <c:v>11.158096618652344</c:v>
                </c:pt>
                <c:pt idx="2241">
                  <c:v>10.796298980712891</c:v>
                </c:pt>
                <c:pt idx="2242">
                  <c:v>10.361453247070314</c:v>
                </c:pt>
                <c:pt idx="2243">
                  <c:v>9.8584991455078121</c:v>
                </c:pt>
                <c:pt idx="2244">
                  <c:v>9.3315948486328129</c:v>
                </c:pt>
                <c:pt idx="2245">
                  <c:v>8.7512516784667973</c:v>
                </c:pt>
                <c:pt idx="2246">
                  <c:v>8.1270497131347668</c:v>
                </c:pt>
                <c:pt idx="2247">
                  <c:v>7.5788896179199226</c:v>
                </c:pt>
                <c:pt idx="2248">
                  <c:v>7.0894075012207036</c:v>
                </c:pt>
                <c:pt idx="2249">
                  <c:v>6.8120343017578131</c:v>
                </c:pt>
                <c:pt idx="2250">
                  <c:v>6.6380960083007814</c:v>
                </c:pt>
                <c:pt idx="2251">
                  <c:v>6.5527734375</c:v>
                </c:pt>
                <c:pt idx="2252">
                  <c:v>6.5755261230468749</c:v>
                </c:pt>
                <c:pt idx="2253">
                  <c:v>6.746620330810547</c:v>
                </c:pt>
                <c:pt idx="2254">
                  <c:v>6.9906129455566406</c:v>
                </c:pt>
                <c:pt idx="2255">
                  <c:v>7.2383477783203132</c:v>
                </c:pt>
                <c:pt idx="2256">
                  <c:v>7.4494088745117191</c:v>
                </c:pt>
                <c:pt idx="2257">
                  <c:v>7.7061250305175788</c:v>
                </c:pt>
                <c:pt idx="2258">
                  <c:v>7.9408369445800782</c:v>
                </c:pt>
                <c:pt idx="2259">
                  <c:v>8.1689625549316407</c:v>
                </c:pt>
                <c:pt idx="2260">
                  <c:v>8.4324147033691403</c:v>
                </c:pt>
                <c:pt idx="2261">
                  <c:v>8.6865861511230467</c:v>
                </c:pt>
                <c:pt idx="2262">
                  <c:v>8.9959927368164063</c:v>
                </c:pt>
                <c:pt idx="2263">
                  <c:v>9.2369915771484372</c:v>
                </c:pt>
                <c:pt idx="2264">
                  <c:v>9.511520690917969</c:v>
                </c:pt>
                <c:pt idx="2265">
                  <c:v>9.7601536560058602</c:v>
                </c:pt>
                <c:pt idx="2266">
                  <c:v>10.097552032470704</c:v>
                </c:pt>
                <c:pt idx="2267">
                  <c:v>10.640772399902344</c:v>
                </c:pt>
                <c:pt idx="2268">
                  <c:v>10.965896301269531</c:v>
                </c:pt>
                <c:pt idx="2269">
                  <c:v>11.173514556884767</c:v>
                </c:pt>
                <c:pt idx="2270">
                  <c:v>11.335477752685547</c:v>
                </c:pt>
                <c:pt idx="2271">
                  <c:v>11.494896240234375</c:v>
                </c:pt>
                <c:pt idx="2272">
                  <c:v>11.719579010009767</c:v>
                </c:pt>
                <c:pt idx="2273">
                  <c:v>11.996203765869142</c:v>
                </c:pt>
                <c:pt idx="2274">
                  <c:v>12.289743347167969</c:v>
                </c:pt>
                <c:pt idx="2275">
                  <c:v>12.410093078613281</c:v>
                </c:pt>
                <c:pt idx="2276">
                  <c:v>12.112362213134766</c:v>
                </c:pt>
                <c:pt idx="2277">
                  <c:v>11.695628814697265</c:v>
                </c:pt>
                <c:pt idx="2278">
                  <c:v>11.323802032470704</c:v>
                </c:pt>
                <c:pt idx="2279">
                  <c:v>10.911559295654298</c:v>
                </c:pt>
                <c:pt idx="2280">
                  <c:v>10.705587615966797</c:v>
                </c:pt>
                <c:pt idx="2281">
                  <c:v>10.628946990966798</c:v>
                </c:pt>
                <c:pt idx="2282">
                  <c:v>10.517728271484376</c:v>
                </c:pt>
                <c:pt idx="2283">
                  <c:v>10.450518035888672</c:v>
                </c:pt>
                <c:pt idx="2284">
                  <c:v>10.417885894775392</c:v>
                </c:pt>
                <c:pt idx="2285">
                  <c:v>10.342143402099611</c:v>
                </c:pt>
                <c:pt idx="2286">
                  <c:v>10.323582000732422</c:v>
                </c:pt>
                <c:pt idx="2287">
                  <c:v>10.231673126220704</c:v>
                </c:pt>
                <c:pt idx="2288">
                  <c:v>10.127639465332031</c:v>
                </c:pt>
                <c:pt idx="2289">
                  <c:v>9.9227156066894544</c:v>
                </c:pt>
                <c:pt idx="2290">
                  <c:v>9.7088104248046871</c:v>
                </c:pt>
                <c:pt idx="2291">
                  <c:v>9.6788726806640621</c:v>
                </c:pt>
                <c:pt idx="2292">
                  <c:v>9.7426400756835942</c:v>
                </c:pt>
                <c:pt idx="2293">
                  <c:v>9.8448774719238283</c:v>
                </c:pt>
                <c:pt idx="2294">
                  <c:v>9.8785574340820315</c:v>
                </c:pt>
                <c:pt idx="2295">
                  <c:v>9.6923446655273438</c:v>
                </c:pt>
                <c:pt idx="2296">
                  <c:v>9.5549304199218756</c:v>
                </c:pt>
                <c:pt idx="2297">
                  <c:v>9.4275453186035154</c:v>
                </c:pt>
                <c:pt idx="2298">
                  <c:v>9.2351953125000001</c:v>
                </c:pt>
                <c:pt idx="2299">
                  <c:v>9.0501800537109371</c:v>
                </c:pt>
                <c:pt idx="2300">
                  <c:v>8.7323908996582027</c:v>
                </c:pt>
                <c:pt idx="2301">
                  <c:v>8.2860191345214851</c:v>
                </c:pt>
                <c:pt idx="2302">
                  <c:v>7.8303666687011724</c:v>
                </c:pt>
                <c:pt idx="2303">
                  <c:v>7.4788975524902348</c:v>
                </c:pt>
                <c:pt idx="2304">
                  <c:v>7.1435948181152344</c:v>
                </c:pt>
                <c:pt idx="2305">
                  <c:v>6.8799929809570317</c:v>
                </c:pt>
                <c:pt idx="2306">
                  <c:v>6.9120263671875</c:v>
                </c:pt>
                <c:pt idx="2307">
                  <c:v>6.9289411926269535</c:v>
                </c:pt>
                <c:pt idx="2308">
                  <c:v>7.2507719421386723</c:v>
                </c:pt>
                <c:pt idx="2309">
                  <c:v>7.8245288085937501</c:v>
                </c:pt>
                <c:pt idx="2310">
                  <c:v>8.3797242736816404</c:v>
                </c:pt>
                <c:pt idx="2311">
                  <c:v>8.9212980651855478</c:v>
                </c:pt>
                <c:pt idx="2312">
                  <c:v>9.5142150878906246</c:v>
                </c:pt>
                <c:pt idx="2313">
                  <c:v>10.044113159179688</c:v>
                </c:pt>
                <c:pt idx="2314">
                  <c:v>10.659333801269533</c:v>
                </c:pt>
                <c:pt idx="2315">
                  <c:v>11.29820526123047</c:v>
                </c:pt>
                <c:pt idx="2316">
                  <c:v>11.773167572021485</c:v>
                </c:pt>
                <c:pt idx="2317">
                  <c:v>11.977642364501953</c:v>
                </c:pt>
                <c:pt idx="2318">
                  <c:v>12.067305908203126</c:v>
                </c:pt>
                <c:pt idx="2319">
                  <c:v>12.120595092773438</c:v>
                </c:pt>
                <c:pt idx="2320">
                  <c:v>11.925850067138672</c:v>
                </c:pt>
                <c:pt idx="2321">
                  <c:v>11.739637298583984</c:v>
                </c:pt>
                <c:pt idx="2322">
                  <c:v>11.861932983398438</c:v>
                </c:pt>
                <c:pt idx="2323">
                  <c:v>12.361144866943359</c:v>
                </c:pt>
                <c:pt idx="2324">
                  <c:v>13.111684112548829</c:v>
                </c:pt>
                <c:pt idx="2325">
                  <c:v>13.675860900878908</c:v>
                </c:pt>
                <c:pt idx="2326">
                  <c:v>14.075529785156251</c:v>
                </c:pt>
                <c:pt idx="2327">
                  <c:v>14.385235748291016</c:v>
                </c:pt>
                <c:pt idx="2328">
                  <c:v>14.520404663085937</c:v>
                </c:pt>
                <c:pt idx="2329">
                  <c:v>14.673236846923828</c:v>
                </c:pt>
                <c:pt idx="2330">
                  <c:v>14.859449615478516</c:v>
                </c:pt>
                <c:pt idx="2331">
                  <c:v>14.932946777343751</c:v>
                </c:pt>
                <c:pt idx="2332">
                  <c:v>14.719041595458986</c:v>
                </c:pt>
                <c:pt idx="2333">
                  <c:v>14.343322906494141</c:v>
                </c:pt>
                <c:pt idx="2334">
                  <c:v>14.02852752685547</c:v>
                </c:pt>
                <c:pt idx="2335">
                  <c:v>13.90159149169922</c:v>
                </c:pt>
                <c:pt idx="2336">
                  <c:v>13.914315032958985</c:v>
                </c:pt>
                <c:pt idx="2337">
                  <c:v>14.218482513427736</c:v>
                </c:pt>
                <c:pt idx="2338">
                  <c:v>14.680122528076172</c:v>
                </c:pt>
                <c:pt idx="2339">
                  <c:v>14.79687973022461</c:v>
                </c:pt>
                <c:pt idx="2340">
                  <c:v>14.667548675537111</c:v>
                </c:pt>
                <c:pt idx="2341">
                  <c:v>14.290033721923828</c:v>
                </c:pt>
                <c:pt idx="2342">
                  <c:v>13.694871368408204</c:v>
                </c:pt>
                <c:pt idx="2343">
                  <c:v>13.052557067871094</c:v>
                </c:pt>
                <c:pt idx="2344">
                  <c:v>12.385843505859375</c:v>
                </c:pt>
                <c:pt idx="2345">
                  <c:v>11.758348388671875</c:v>
                </c:pt>
                <c:pt idx="2346">
                  <c:v>11.152408447265625</c:v>
                </c:pt>
                <c:pt idx="2347">
                  <c:v>10.590327301025392</c:v>
                </c:pt>
                <c:pt idx="2348">
                  <c:v>9.9667240905761716</c:v>
                </c:pt>
                <c:pt idx="2349">
                  <c:v>9.3661729431152345</c:v>
                </c:pt>
                <c:pt idx="2350">
                  <c:v>8.8184619140624996</c:v>
                </c:pt>
                <c:pt idx="2351">
                  <c:v>8.3056283569335942</c:v>
                </c:pt>
                <c:pt idx="2352">
                  <c:v>7.8547659301757813</c:v>
                </c:pt>
                <c:pt idx="2353">
                  <c:v>7.4977583312988285</c:v>
                </c:pt>
                <c:pt idx="2354">
                  <c:v>7.2223310852050782</c:v>
                </c:pt>
                <c:pt idx="2355">
                  <c:v>6.9744465637207034</c:v>
                </c:pt>
                <c:pt idx="2356">
                  <c:v>6.7169819641113282</c:v>
                </c:pt>
                <c:pt idx="2357">
                  <c:v>6.5358586120605473</c:v>
                </c:pt>
                <c:pt idx="2358">
                  <c:v>6.4177542114257813</c:v>
                </c:pt>
                <c:pt idx="2359">
                  <c:v>6.3673091125488286</c:v>
                </c:pt>
                <c:pt idx="2360">
                  <c:v>6.3321322631835937</c:v>
                </c:pt>
                <c:pt idx="2361">
                  <c:v>6.3394670104980468</c:v>
                </c:pt>
                <c:pt idx="2362">
                  <c:v>6.4406565856933593</c:v>
                </c:pt>
                <c:pt idx="2363">
                  <c:v>6.7316514587402345</c:v>
                </c:pt>
                <c:pt idx="2364">
                  <c:v>7.0416567993164065</c:v>
                </c:pt>
                <c:pt idx="2365">
                  <c:v>7.3735166931152349</c:v>
                </c:pt>
                <c:pt idx="2366">
                  <c:v>7.7986326599121094</c:v>
                </c:pt>
                <c:pt idx="2367">
                  <c:v>8.2920066833496104</c:v>
                </c:pt>
                <c:pt idx="2368">
                  <c:v>8.8876181030273447</c:v>
                </c:pt>
                <c:pt idx="2369">
                  <c:v>9.4311378479003913</c:v>
                </c:pt>
                <c:pt idx="2370">
                  <c:v>9.7609020996093747</c:v>
                </c:pt>
                <c:pt idx="2371">
                  <c:v>10.027647399902344</c:v>
                </c:pt>
                <c:pt idx="2372">
                  <c:v>10.270592193603516</c:v>
                </c:pt>
                <c:pt idx="2373">
                  <c:v>10.450817413330078</c:v>
                </c:pt>
                <c:pt idx="2374">
                  <c:v>10.682984619140626</c:v>
                </c:pt>
                <c:pt idx="2375">
                  <c:v>10.769504699707031</c:v>
                </c:pt>
                <c:pt idx="2376">
                  <c:v>10.905871124267579</c:v>
                </c:pt>
                <c:pt idx="2377">
                  <c:v>11.282787322998047</c:v>
                </c:pt>
                <c:pt idx="2378">
                  <c:v>11.853251037597657</c:v>
                </c:pt>
                <c:pt idx="2379">
                  <c:v>12.381652221679689</c:v>
                </c:pt>
                <c:pt idx="2380">
                  <c:v>12.750934295654298</c:v>
                </c:pt>
                <c:pt idx="2381">
                  <c:v>12.832215270996095</c:v>
                </c:pt>
                <c:pt idx="2382">
                  <c:v>12.627740478515626</c:v>
                </c:pt>
                <c:pt idx="2383">
                  <c:v>12.314891052246095</c:v>
                </c:pt>
                <c:pt idx="2384">
                  <c:v>11.800560607910157</c:v>
                </c:pt>
                <c:pt idx="2385">
                  <c:v>11.211834869384766</c:v>
                </c:pt>
                <c:pt idx="2386">
                  <c:v>10.855426025390626</c:v>
                </c:pt>
                <c:pt idx="2387">
                  <c:v>10.762020263671875</c:v>
                </c:pt>
                <c:pt idx="2388">
                  <c:v>10.663525085449219</c:v>
                </c:pt>
                <c:pt idx="2389">
                  <c:v>10.478360137939454</c:v>
                </c:pt>
                <c:pt idx="2390">
                  <c:v>10.280920715332032</c:v>
                </c:pt>
                <c:pt idx="2391">
                  <c:v>10.102042694091798</c:v>
                </c:pt>
                <c:pt idx="2392">
                  <c:v>9.9815432739257819</c:v>
                </c:pt>
                <c:pt idx="2393">
                  <c:v>9.8779586791992191</c:v>
                </c:pt>
                <c:pt idx="2394">
                  <c:v>9.8243701171875006</c:v>
                </c:pt>
                <c:pt idx="2395">
                  <c:v>9.6167518615722667</c:v>
                </c:pt>
                <c:pt idx="2396">
                  <c:v>9.471104736328126</c:v>
                </c:pt>
                <c:pt idx="2397">
                  <c:v>9.5269386291503917</c:v>
                </c:pt>
                <c:pt idx="2398">
                  <c:v>9.7412928771972656</c:v>
                </c:pt>
                <c:pt idx="2399">
                  <c:v>9.9562458801269536</c:v>
                </c:pt>
                <c:pt idx="2400">
                  <c:v>9.9968115234375006</c:v>
                </c:pt>
                <c:pt idx="2401">
                  <c:v>10.037077789306641</c:v>
                </c:pt>
                <c:pt idx="2402">
                  <c:v>9.994117126464845</c:v>
                </c:pt>
                <c:pt idx="2403">
                  <c:v>9.7484779357910156</c:v>
                </c:pt>
                <c:pt idx="2404">
                  <c:v>9.3453662109375006</c:v>
                </c:pt>
                <c:pt idx="2405">
                  <c:v>8.9138136291503915</c:v>
                </c:pt>
                <c:pt idx="2406">
                  <c:v>8.3991838073730474</c:v>
                </c:pt>
                <c:pt idx="2407">
                  <c:v>7.9300593566894539</c:v>
                </c:pt>
                <c:pt idx="2408">
                  <c:v>7.6214012145996097</c:v>
                </c:pt>
                <c:pt idx="2409">
                  <c:v>7.3131921386718757</c:v>
                </c:pt>
                <c:pt idx="2410">
                  <c:v>7.1021310424804689</c:v>
                </c:pt>
                <c:pt idx="2411">
                  <c:v>7.074288940429688</c:v>
                </c:pt>
                <c:pt idx="2412">
                  <c:v>7.2482272338867189</c:v>
                </c:pt>
                <c:pt idx="2413">
                  <c:v>7.581284637451172</c:v>
                </c:pt>
                <c:pt idx="2414">
                  <c:v>7.9218264770507814</c:v>
                </c:pt>
                <c:pt idx="2415">
                  <c:v>8.3707429504394533</c:v>
                </c:pt>
                <c:pt idx="2416">
                  <c:v>8.8961503601074217</c:v>
                </c:pt>
                <c:pt idx="2417">
                  <c:v>9.4628718566894534</c:v>
                </c:pt>
                <c:pt idx="2418">
                  <c:v>9.8820002746582034</c:v>
                </c:pt>
                <c:pt idx="2419">
                  <c:v>10.336155853271485</c:v>
                </c:pt>
                <c:pt idx="2420">
                  <c:v>10.920989685058593</c:v>
                </c:pt>
                <c:pt idx="2421">
                  <c:v>11.465856628417969</c:v>
                </c:pt>
                <c:pt idx="2422">
                  <c:v>11.996952209472656</c:v>
                </c:pt>
                <c:pt idx="2423">
                  <c:v>12.451107788085938</c:v>
                </c:pt>
                <c:pt idx="2424">
                  <c:v>12.685670013427735</c:v>
                </c:pt>
                <c:pt idx="2425">
                  <c:v>12.613969116210939</c:v>
                </c:pt>
                <c:pt idx="2426">
                  <c:v>12.351864166259766</c:v>
                </c:pt>
                <c:pt idx="2427">
                  <c:v>11.98228271484375</c:v>
                </c:pt>
                <c:pt idx="2428">
                  <c:v>11.75325897216797</c:v>
                </c:pt>
                <c:pt idx="2429">
                  <c:v>11.955039367675782</c:v>
                </c:pt>
                <c:pt idx="2430">
                  <c:v>12.487631835937501</c:v>
                </c:pt>
                <c:pt idx="2431">
                  <c:v>13.261073455810548</c:v>
                </c:pt>
                <c:pt idx="2432">
                  <c:v>13.975687408447266</c:v>
                </c:pt>
                <c:pt idx="2433">
                  <c:v>14.379098510742189</c:v>
                </c:pt>
                <c:pt idx="2434">
                  <c:v>14.547947387695313</c:v>
                </c:pt>
                <c:pt idx="2435">
                  <c:v>14.883848876953126</c:v>
                </c:pt>
                <c:pt idx="2436">
                  <c:v>15.232024841308595</c:v>
                </c:pt>
                <c:pt idx="2437">
                  <c:v>15.348332977294923</c:v>
                </c:pt>
                <c:pt idx="2438">
                  <c:v>15.318694610595704</c:v>
                </c:pt>
                <c:pt idx="2439">
                  <c:v>15.033986663818361</c:v>
                </c:pt>
                <c:pt idx="2440">
                  <c:v>14.685810699462891</c:v>
                </c:pt>
                <c:pt idx="2441">
                  <c:v>14.551689605712891</c:v>
                </c:pt>
                <c:pt idx="2442">
                  <c:v>14.627581787109376</c:v>
                </c:pt>
                <c:pt idx="2443">
                  <c:v>14.735357666015625</c:v>
                </c:pt>
                <c:pt idx="2444">
                  <c:v>14.612612915039064</c:v>
                </c:pt>
                <c:pt idx="2445">
                  <c:v>14.240486755371094</c:v>
                </c:pt>
                <c:pt idx="2446">
                  <c:v>13.873150634765626</c:v>
                </c:pt>
                <c:pt idx="2447">
                  <c:v>13.502521362304687</c:v>
                </c:pt>
                <c:pt idx="2448">
                  <c:v>13.033396911621095</c:v>
                </c:pt>
                <c:pt idx="2449">
                  <c:v>12.470417633056641</c:v>
                </c:pt>
                <c:pt idx="2450">
                  <c:v>12.049942016601562</c:v>
                </c:pt>
                <c:pt idx="2451">
                  <c:v>11.646081848144531</c:v>
                </c:pt>
                <c:pt idx="2452">
                  <c:v>11.208841094970703</c:v>
                </c:pt>
                <c:pt idx="2453">
                  <c:v>10.79959213256836</c:v>
                </c:pt>
                <c:pt idx="2454">
                  <c:v>10.374925231933593</c:v>
                </c:pt>
                <c:pt idx="2455">
                  <c:v>9.8858921813964855</c:v>
                </c:pt>
                <c:pt idx="2456">
                  <c:v>9.38653060913086</c:v>
                </c:pt>
                <c:pt idx="2457">
                  <c:v>8.9090235900878909</c:v>
                </c:pt>
                <c:pt idx="2458">
                  <c:v>8.4252296447753903</c:v>
                </c:pt>
                <c:pt idx="2459">
                  <c:v>7.9552070617675783</c:v>
                </c:pt>
                <c:pt idx="2460">
                  <c:v>7.4538995361328126</c:v>
                </c:pt>
                <c:pt idx="2461">
                  <c:v>6.9382218933105468</c:v>
                </c:pt>
                <c:pt idx="2462">
                  <c:v>6.5753764343261718</c:v>
                </c:pt>
                <c:pt idx="2463">
                  <c:v>6.3137205505371101</c:v>
                </c:pt>
                <c:pt idx="2464">
                  <c:v>6.1770547485351566</c:v>
                </c:pt>
                <c:pt idx="2465">
                  <c:v>6.1676243591308593</c:v>
                </c:pt>
                <c:pt idx="2466">
                  <c:v>6.1845391845703128</c:v>
                </c:pt>
                <c:pt idx="2467">
                  <c:v>6.3003982543945316</c:v>
                </c:pt>
                <c:pt idx="2468">
                  <c:v>6.5297213745117189</c:v>
                </c:pt>
                <c:pt idx="2469">
                  <c:v>6.8897227478027343</c:v>
                </c:pt>
                <c:pt idx="2470">
                  <c:v>7.3763607788085945</c:v>
                </c:pt>
                <c:pt idx="2471">
                  <c:v>7.8716807556152348</c:v>
                </c:pt>
                <c:pt idx="2472">
                  <c:v>8.3560734558105469</c:v>
                </c:pt>
                <c:pt idx="2473">
                  <c:v>8.7963079833984388</c:v>
                </c:pt>
                <c:pt idx="2474">
                  <c:v>9.150321807861328</c:v>
                </c:pt>
                <c:pt idx="2475">
                  <c:v>9.435927886962892</c:v>
                </c:pt>
                <c:pt idx="2476">
                  <c:v>9.5601695251464847</c:v>
                </c:pt>
                <c:pt idx="2477">
                  <c:v>9.5758868408203135</c:v>
                </c:pt>
                <c:pt idx="2478">
                  <c:v>9.6339660644531246</c:v>
                </c:pt>
                <c:pt idx="2479">
                  <c:v>9.900861053466798</c:v>
                </c:pt>
                <c:pt idx="2480">
                  <c:v>10.188113708496095</c:v>
                </c:pt>
                <c:pt idx="2481">
                  <c:v>10.39722885131836</c:v>
                </c:pt>
                <c:pt idx="2482">
                  <c:v>10.733729095458985</c:v>
                </c:pt>
                <c:pt idx="2483">
                  <c:v>11.177406463623047</c:v>
                </c:pt>
                <c:pt idx="2484">
                  <c:v>11.564052429199219</c:v>
                </c:pt>
                <c:pt idx="2485">
                  <c:v>12.041409759521486</c:v>
                </c:pt>
                <c:pt idx="2486">
                  <c:v>12.468172302246094</c:v>
                </c:pt>
                <c:pt idx="2487">
                  <c:v>12.664114837646485</c:v>
                </c:pt>
                <c:pt idx="2488">
                  <c:v>12.529844055175781</c:v>
                </c:pt>
                <c:pt idx="2489">
                  <c:v>12.173285522460938</c:v>
                </c:pt>
                <c:pt idx="2490">
                  <c:v>11.733050994873047</c:v>
                </c:pt>
                <c:pt idx="2491">
                  <c:v>11.241922302246094</c:v>
                </c:pt>
                <c:pt idx="2492">
                  <c:v>10.864706726074219</c:v>
                </c:pt>
                <c:pt idx="2493">
                  <c:v>10.5237158203125</c:v>
                </c:pt>
                <c:pt idx="2494">
                  <c:v>10.212962036132813</c:v>
                </c:pt>
                <c:pt idx="2495">
                  <c:v>9.9860339355468764</c:v>
                </c:pt>
                <c:pt idx="2496">
                  <c:v>9.8073056030273449</c:v>
                </c:pt>
                <c:pt idx="2497">
                  <c:v>9.7195880126953131</c:v>
                </c:pt>
                <c:pt idx="2498">
                  <c:v>9.7179414367675783</c:v>
                </c:pt>
                <c:pt idx="2499">
                  <c:v>9.7625486755371096</c:v>
                </c:pt>
                <c:pt idx="2500">
                  <c:v>9.8403868103027357</c:v>
                </c:pt>
                <c:pt idx="2501">
                  <c:v>9.9119380187988284</c:v>
                </c:pt>
                <c:pt idx="2502">
                  <c:v>9.8730189514160163</c:v>
                </c:pt>
                <c:pt idx="2503">
                  <c:v>9.9080461120605481</c:v>
                </c:pt>
                <c:pt idx="2504">
                  <c:v>10.138417053222657</c:v>
                </c:pt>
                <c:pt idx="2505">
                  <c:v>10.50305877685547</c:v>
                </c:pt>
                <c:pt idx="2506">
                  <c:v>10.806178436279298</c:v>
                </c:pt>
                <c:pt idx="2507">
                  <c:v>10.944191436767579</c:v>
                </c:pt>
                <c:pt idx="2508">
                  <c:v>10.948831787109375</c:v>
                </c:pt>
                <c:pt idx="2509">
                  <c:v>10.777737579345704</c:v>
                </c:pt>
                <c:pt idx="2510">
                  <c:v>10.463241577148438</c:v>
                </c:pt>
                <c:pt idx="2511">
                  <c:v>9.9948655700683595</c:v>
                </c:pt>
                <c:pt idx="2512">
                  <c:v>9.4881692504882817</c:v>
                </c:pt>
                <c:pt idx="2513">
                  <c:v>8.9618637084960948</c:v>
                </c:pt>
                <c:pt idx="2514">
                  <c:v>8.4348097229003915</c:v>
                </c:pt>
                <c:pt idx="2515">
                  <c:v>8.0224172973632815</c:v>
                </c:pt>
                <c:pt idx="2516">
                  <c:v>7.7393559265136727</c:v>
                </c:pt>
                <c:pt idx="2517">
                  <c:v>7.5221575927734383</c:v>
                </c:pt>
                <c:pt idx="2518">
                  <c:v>7.4368350219726569</c:v>
                </c:pt>
                <c:pt idx="2519">
                  <c:v>7.4019575500488282</c:v>
                </c:pt>
                <c:pt idx="2520">
                  <c:v>7.4456666564941409</c:v>
                </c:pt>
                <c:pt idx="2521">
                  <c:v>7.7118132019042971</c:v>
                </c:pt>
                <c:pt idx="2522">
                  <c:v>8.0150825500488292</c:v>
                </c:pt>
                <c:pt idx="2523">
                  <c:v>8.4475332641601568</c:v>
                </c:pt>
                <c:pt idx="2524">
                  <c:v>9.0034771728515626</c:v>
                </c:pt>
                <c:pt idx="2525">
                  <c:v>9.5413087463378918</c:v>
                </c:pt>
                <c:pt idx="2526">
                  <c:v>10.168055419921876</c:v>
                </c:pt>
                <c:pt idx="2527">
                  <c:v>10.844798126220704</c:v>
                </c:pt>
                <c:pt idx="2528">
                  <c:v>11.392808532714845</c:v>
                </c:pt>
                <c:pt idx="2529">
                  <c:v>11.926448822021484</c:v>
                </c:pt>
                <c:pt idx="2530">
                  <c:v>12.272978210449219</c:v>
                </c:pt>
                <c:pt idx="2531">
                  <c:v>12.51442611694336</c:v>
                </c:pt>
                <c:pt idx="2532">
                  <c:v>12.441827087402345</c:v>
                </c:pt>
                <c:pt idx="2533">
                  <c:v>12.129875793457032</c:v>
                </c:pt>
                <c:pt idx="2534">
                  <c:v>11.925550689697266</c:v>
                </c:pt>
                <c:pt idx="2535">
                  <c:v>11.973151702880861</c:v>
                </c:pt>
                <c:pt idx="2536">
                  <c:v>12.242890777587892</c:v>
                </c:pt>
                <c:pt idx="2537">
                  <c:v>12.78221923828125</c:v>
                </c:pt>
                <c:pt idx="2538">
                  <c:v>13.525872802734376</c:v>
                </c:pt>
                <c:pt idx="2539">
                  <c:v>14.186299438476563</c:v>
                </c:pt>
                <c:pt idx="2540">
                  <c:v>14.483431549072266</c:v>
                </c:pt>
                <c:pt idx="2541">
                  <c:v>14.742842102050782</c:v>
                </c:pt>
                <c:pt idx="2542">
                  <c:v>15.100448455810549</c:v>
                </c:pt>
                <c:pt idx="2543">
                  <c:v>15.414794769287111</c:v>
                </c:pt>
                <c:pt idx="2544">
                  <c:v>15.567327575683594</c:v>
                </c:pt>
                <c:pt idx="2545">
                  <c:v>15.42392578125</c:v>
                </c:pt>
                <c:pt idx="2546">
                  <c:v>15.011533355712892</c:v>
                </c:pt>
                <c:pt idx="2547">
                  <c:v>14.640155639648437</c:v>
                </c:pt>
                <c:pt idx="2548">
                  <c:v>14.434932403564455</c:v>
                </c:pt>
                <c:pt idx="2549">
                  <c:v>14.331497497558594</c:v>
                </c:pt>
                <c:pt idx="2550">
                  <c:v>14.192586364746095</c:v>
                </c:pt>
                <c:pt idx="2551">
                  <c:v>13.893807678222657</c:v>
                </c:pt>
                <c:pt idx="2552">
                  <c:v>13.546080780029298</c:v>
                </c:pt>
                <c:pt idx="2553">
                  <c:v>13.196407928466797</c:v>
                </c:pt>
                <c:pt idx="2554">
                  <c:v>12.723690948486329</c:v>
                </c:pt>
                <c:pt idx="2555">
                  <c:v>12.213102722167969</c:v>
                </c:pt>
                <c:pt idx="2556">
                  <c:v>11.688593444824219</c:v>
                </c:pt>
                <c:pt idx="2557">
                  <c:v>11.095377044677734</c:v>
                </c:pt>
                <c:pt idx="2558">
                  <c:v>10.505453796386719</c:v>
                </c:pt>
                <c:pt idx="2559">
                  <c:v>9.9120877075195324</c:v>
                </c:pt>
                <c:pt idx="2560">
                  <c:v>9.3890753173828134</c:v>
                </c:pt>
                <c:pt idx="2561">
                  <c:v>8.8918093872070312</c:v>
                </c:pt>
                <c:pt idx="2562">
                  <c:v>8.349337463378907</c:v>
                </c:pt>
                <c:pt idx="2563">
                  <c:v>7.7839631652832031</c:v>
                </c:pt>
                <c:pt idx="2564">
                  <c:v>7.3428305053710945</c:v>
                </c:pt>
                <c:pt idx="2565">
                  <c:v>7.0401599121093756</c:v>
                </c:pt>
                <c:pt idx="2566">
                  <c:v>6.7488656616210942</c:v>
                </c:pt>
                <c:pt idx="2567">
                  <c:v>6.3679078674316409</c:v>
                </c:pt>
                <c:pt idx="2568">
                  <c:v>6.0659857177734375</c:v>
                </c:pt>
                <c:pt idx="2569">
                  <c:v>5.9107585144042973</c:v>
                </c:pt>
                <c:pt idx="2570">
                  <c:v>5.8874070739746101</c:v>
                </c:pt>
                <c:pt idx="2571">
                  <c:v>5.9742265319824224</c:v>
                </c:pt>
                <c:pt idx="2572">
                  <c:v>6.0722726440429691</c:v>
                </c:pt>
                <c:pt idx="2573">
                  <c:v>6.1670256042480469</c:v>
                </c:pt>
                <c:pt idx="2574">
                  <c:v>6.4208976745605471</c:v>
                </c:pt>
                <c:pt idx="2575">
                  <c:v>6.7915269470214845</c:v>
                </c:pt>
                <c:pt idx="2576">
                  <c:v>7.2289173889160159</c:v>
                </c:pt>
                <c:pt idx="2577">
                  <c:v>7.7201957702636719</c:v>
                </c:pt>
                <c:pt idx="2578">
                  <c:v>8.1715072631835941</c:v>
                </c:pt>
                <c:pt idx="2579">
                  <c:v>8.5720742797851575</c:v>
                </c:pt>
                <c:pt idx="2580">
                  <c:v>9.0087162780761716</c:v>
                </c:pt>
                <c:pt idx="2581">
                  <c:v>9.4151211547851563</c:v>
                </c:pt>
                <c:pt idx="2582">
                  <c:v>9.7469810485839847</c:v>
                </c:pt>
                <c:pt idx="2583">
                  <c:v>10.043963470458985</c:v>
                </c:pt>
                <c:pt idx="2584">
                  <c:v>10.430759124755859</c:v>
                </c:pt>
                <c:pt idx="2585">
                  <c:v>10.919792175292969</c:v>
                </c:pt>
                <c:pt idx="2586">
                  <c:v>11.209140472412109</c:v>
                </c:pt>
                <c:pt idx="2587">
                  <c:v>11.371253356933595</c:v>
                </c:pt>
                <c:pt idx="2588">
                  <c:v>11.5344140625</c:v>
                </c:pt>
                <c:pt idx="2589">
                  <c:v>11.646680603027344</c:v>
                </c:pt>
                <c:pt idx="2590">
                  <c:v>11.784693603515626</c:v>
                </c:pt>
                <c:pt idx="2591">
                  <c:v>12.024494934082032</c:v>
                </c:pt>
                <c:pt idx="2592">
                  <c:v>12.286450195312501</c:v>
                </c:pt>
                <c:pt idx="2593">
                  <c:v>12.593611450195313</c:v>
                </c:pt>
                <c:pt idx="2594">
                  <c:v>12.776980133056641</c:v>
                </c:pt>
                <c:pt idx="2595">
                  <c:v>12.74913803100586</c:v>
                </c:pt>
                <c:pt idx="2596">
                  <c:v>12.449311523437501</c:v>
                </c:pt>
                <c:pt idx="2597">
                  <c:v>11.92525131225586</c:v>
                </c:pt>
                <c:pt idx="2598">
                  <c:v>11.234886932373048</c:v>
                </c:pt>
                <c:pt idx="2599">
                  <c:v>10.592722320556641</c:v>
                </c:pt>
                <c:pt idx="2600">
                  <c:v>10.120604095458985</c:v>
                </c:pt>
                <c:pt idx="2601">
                  <c:v>9.8293098449707035</c:v>
                </c:pt>
                <c:pt idx="2602">
                  <c:v>9.5022399902343757</c:v>
                </c:pt>
                <c:pt idx="2603">
                  <c:v>9.2738150024414061</c:v>
                </c:pt>
                <c:pt idx="2604">
                  <c:v>9.3907218933105465</c:v>
                </c:pt>
                <c:pt idx="2605">
                  <c:v>9.5621154785156257</c:v>
                </c:pt>
                <c:pt idx="2606">
                  <c:v>9.6163027954101565</c:v>
                </c:pt>
                <c:pt idx="2607">
                  <c:v>9.6492343139648451</c:v>
                </c:pt>
                <c:pt idx="2608">
                  <c:v>9.7134507751464856</c:v>
                </c:pt>
                <c:pt idx="2609">
                  <c:v>9.7002781677246102</c:v>
                </c:pt>
                <c:pt idx="2610">
                  <c:v>9.7559623718261719</c:v>
                </c:pt>
                <c:pt idx="2611">
                  <c:v>9.9492105102539075</c:v>
                </c:pt>
                <c:pt idx="2612">
                  <c:v>10.192454681396486</c:v>
                </c:pt>
                <c:pt idx="2613">
                  <c:v>10.45710433959961</c:v>
                </c:pt>
                <c:pt idx="2614">
                  <c:v>10.533445587158203</c:v>
                </c:pt>
                <c:pt idx="2615">
                  <c:v>10.445428619384765</c:v>
                </c:pt>
                <c:pt idx="2616">
                  <c:v>10.236463165283203</c:v>
                </c:pt>
                <c:pt idx="2617">
                  <c:v>9.9221168518066403</c:v>
                </c:pt>
                <c:pt idx="2618">
                  <c:v>9.5751383972167972</c:v>
                </c:pt>
                <c:pt idx="2619">
                  <c:v>9.1832533264160165</c:v>
                </c:pt>
                <c:pt idx="2620">
                  <c:v>8.7551435852050794</c:v>
                </c:pt>
                <c:pt idx="2621">
                  <c:v>8.2851210021972665</c:v>
                </c:pt>
                <c:pt idx="2622">
                  <c:v>7.7929444885253911</c:v>
                </c:pt>
                <c:pt idx="2623">
                  <c:v>7.4136332702636727</c:v>
                </c:pt>
                <c:pt idx="2624">
                  <c:v>7.2093081665039067</c:v>
                </c:pt>
                <c:pt idx="2625">
                  <c:v>6.9436106872558598</c:v>
                </c:pt>
                <c:pt idx="2626">
                  <c:v>6.7425787353515627</c:v>
                </c:pt>
                <c:pt idx="2627">
                  <c:v>6.8024542236328127</c:v>
                </c:pt>
                <c:pt idx="2628">
                  <c:v>7.0994366455078133</c:v>
                </c:pt>
                <c:pt idx="2629">
                  <c:v>7.5947566223144536</c:v>
                </c:pt>
                <c:pt idx="2630">
                  <c:v>8.2409628295898436</c:v>
                </c:pt>
                <c:pt idx="2631">
                  <c:v>9.0471862792968754</c:v>
                </c:pt>
                <c:pt idx="2632">
                  <c:v>9.7136004638671878</c:v>
                </c:pt>
                <c:pt idx="2633">
                  <c:v>10.204429779052735</c:v>
                </c:pt>
                <c:pt idx="2634">
                  <c:v>10.825787658691407</c:v>
                </c:pt>
                <c:pt idx="2635">
                  <c:v>11.318562927246095</c:v>
                </c:pt>
                <c:pt idx="2636">
                  <c:v>11.631562042236329</c:v>
                </c:pt>
                <c:pt idx="2637">
                  <c:v>11.920910339355469</c:v>
                </c:pt>
                <c:pt idx="2638">
                  <c:v>12.112362213134766</c:v>
                </c:pt>
                <c:pt idx="2639">
                  <c:v>12.117451629638673</c:v>
                </c:pt>
                <c:pt idx="2640">
                  <c:v>11.925101623535157</c:v>
                </c:pt>
                <c:pt idx="2641">
                  <c:v>11.840826873779298</c:v>
                </c:pt>
                <c:pt idx="2642">
                  <c:v>11.899804229736329</c:v>
                </c:pt>
                <c:pt idx="2643">
                  <c:v>12.210108947753907</c:v>
                </c:pt>
                <c:pt idx="2644">
                  <c:v>12.867691497802735</c:v>
                </c:pt>
                <c:pt idx="2645">
                  <c:v>13.533506927490235</c:v>
                </c:pt>
                <c:pt idx="2646">
                  <c:v>14.165193328857423</c:v>
                </c:pt>
                <c:pt idx="2647">
                  <c:v>14.68715789794922</c:v>
                </c:pt>
                <c:pt idx="2648">
                  <c:v>14.865586853027345</c:v>
                </c:pt>
                <c:pt idx="2649">
                  <c:v>15.027400360107423</c:v>
                </c:pt>
                <c:pt idx="2650">
                  <c:v>15.321089630126954</c:v>
                </c:pt>
                <c:pt idx="2651">
                  <c:v>15.404765625000001</c:v>
                </c:pt>
                <c:pt idx="2652">
                  <c:v>15.07036102294922</c:v>
                </c:pt>
                <c:pt idx="2653">
                  <c:v>14.560072174072266</c:v>
                </c:pt>
                <c:pt idx="2654">
                  <c:v>14.203064575195313</c:v>
                </c:pt>
                <c:pt idx="2655">
                  <c:v>14.112652587890626</c:v>
                </c:pt>
                <c:pt idx="2656">
                  <c:v>14.128369903564455</c:v>
                </c:pt>
                <c:pt idx="2657">
                  <c:v>14.201417999267578</c:v>
                </c:pt>
                <c:pt idx="2658">
                  <c:v>14.227314147949219</c:v>
                </c:pt>
                <c:pt idx="2659">
                  <c:v>14.093941497802735</c:v>
                </c:pt>
                <c:pt idx="2660">
                  <c:v>13.796510009765626</c:v>
                </c:pt>
                <c:pt idx="2661">
                  <c:v>13.421539764404297</c:v>
                </c:pt>
                <c:pt idx="2662">
                  <c:v>12.934602355957033</c:v>
                </c:pt>
                <c:pt idx="2663">
                  <c:v>12.33719467163086</c:v>
                </c:pt>
                <c:pt idx="2664">
                  <c:v>11.780053253173829</c:v>
                </c:pt>
                <c:pt idx="2665">
                  <c:v>11.284882965087892</c:v>
                </c:pt>
                <c:pt idx="2666">
                  <c:v>10.891650695800783</c:v>
                </c:pt>
                <c:pt idx="2667">
                  <c:v>10.405761108398439</c:v>
                </c:pt>
                <c:pt idx="2668">
                  <c:v>9.8845449829101568</c:v>
                </c:pt>
                <c:pt idx="2669">
                  <c:v>9.4708053588867198</c:v>
                </c:pt>
                <c:pt idx="2670">
                  <c:v>9.0173982238769543</c:v>
                </c:pt>
                <c:pt idx="2671">
                  <c:v>8.6087480163574224</c:v>
                </c:pt>
                <c:pt idx="2672">
                  <c:v>8.12914535522461</c:v>
                </c:pt>
                <c:pt idx="2673">
                  <c:v>7.7351646423339844</c:v>
                </c:pt>
                <c:pt idx="2674">
                  <c:v>7.311844940185547</c:v>
                </c:pt>
                <c:pt idx="2675">
                  <c:v>6.8416726684570319</c:v>
                </c:pt>
                <c:pt idx="2676">
                  <c:v>6.399641876220703</c:v>
                </c:pt>
                <c:pt idx="2677">
                  <c:v>6.0932290649414069</c:v>
                </c:pt>
                <c:pt idx="2678">
                  <c:v>5.9185423278808598</c:v>
                </c:pt>
                <c:pt idx="2679">
                  <c:v>5.7981925964355474</c:v>
                </c:pt>
                <c:pt idx="2680">
                  <c:v>5.7877143859863285</c:v>
                </c:pt>
                <c:pt idx="2681">
                  <c:v>5.8689953613281256</c:v>
                </c:pt>
                <c:pt idx="2682">
                  <c:v>6.0601478576660162</c:v>
                </c:pt>
                <c:pt idx="2683">
                  <c:v>6.3737457275390632</c:v>
                </c:pt>
                <c:pt idx="2684">
                  <c:v>6.7873356628417971</c:v>
                </c:pt>
                <c:pt idx="2685">
                  <c:v>7.318880310058594</c:v>
                </c:pt>
                <c:pt idx="2686">
                  <c:v>7.9415853881835945</c:v>
                </c:pt>
                <c:pt idx="2687">
                  <c:v>8.4758244323730469</c:v>
                </c:pt>
                <c:pt idx="2688">
                  <c:v>9.0263795471191415</c:v>
                </c:pt>
                <c:pt idx="2689">
                  <c:v>9.4067385864257815</c:v>
                </c:pt>
                <c:pt idx="2690">
                  <c:v>9.539512481689453</c:v>
                </c:pt>
                <c:pt idx="2691">
                  <c:v>9.585616607666017</c:v>
                </c:pt>
                <c:pt idx="2692">
                  <c:v>9.594148864746094</c:v>
                </c:pt>
                <c:pt idx="2693">
                  <c:v>9.8580500793457038</c:v>
                </c:pt>
                <c:pt idx="2694">
                  <c:v>10.115814056396484</c:v>
                </c:pt>
                <c:pt idx="2695">
                  <c:v>10.266400909423828</c:v>
                </c:pt>
                <c:pt idx="2696">
                  <c:v>10.420131225585939</c:v>
                </c:pt>
                <c:pt idx="2697">
                  <c:v>10.821596374511719</c:v>
                </c:pt>
                <c:pt idx="2698">
                  <c:v>11.277248840332032</c:v>
                </c:pt>
                <c:pt idx="2699">
                  <c:v>11.790531463623047</c:v>
                </c:pt>
                <c:pt idx="2700">
                  <c:v>12.367731170654297</c:v>
                </c:pt>
                <c:pt idx="2701">
                  <c:v>12.776231689453125</c:v>
                </c:pt>
                <c:pt idx="2702">
                  <c:v>12.764855346679688</c:v>
                </c:pt>
                <c:pt idx="2703">
                  <c:v>12.61980697631836</c:v>
                </c:pt>
                <c:pt idx="2704">
                  <c:v>12.503349151611328</c:v>
                </c:pt>
                <c:pt idx="2705">
                  <c:v>12.255464630126953</c:v>
                </c:pt>
                <c:pt idx="2706">
                  <c:v>12.011322326660157</c:v>
                </c:pt>
                <c:pt idx="2707">
                  <c:v>11.869267730712892</c:v>
                </c:pt>
                <c:pt idx="2708">
                  <c:v>11.579021301269531</c:v>
                </c:pt>
                <c:pt idx="2709">
                  <c:v>11.174712066650391</c:v>
                </c:pt>
                <c:pt idx="2710">
                  <c:v>10.874286804199219</c:v>
                </c:pt>
                <c:pt idx="2711">
                  <c:v>10.5524560546875</c:v>
                </c:pt>
                <c:pt idx="2712">
                  <c:v>10.314301300048829</c:v>
                </c:pt>
                <c:pt idx="2713">
                  <c:v>10.191706237792969</c:v>
                </c:pt>
                <c:pt idx="2714">
                  <c:v>10.204280090332032</c:v>
                </c:pt>
                <c:pt idx="2715">
                  <c:v>10.343490600585938</c:v>
                </c:pt>
                <c:pt idx="2716">
                  <c:v>10.438243560791015</c:v>
                </c:pt>
                <c:pt idx="2717">
                  <c:v>10.606643371582031</c:v>
                </c:pt>
                <c:pt idx="2718">
                  <c:v>10.795550537109376</c:v>
                </c:pt>
                <c:pt idx="2719">
                  <c:v>10.869796142578126</c:v>
                </c:pt>
                <c:pt idx="2720">
                  <c:v>10.876382446289064</c:v>
                </c:pt>
                <c:pt idx="2721">
                  <c:v>10.779384155273439</c:v>
                </c:pt>
                <c:pt idx="2722">
                  <c:v>10.596015472412111</c:v>
                </c:pt>
                <c:pt idx="2723">
                  <c:v>10.352920989990235</c:v>
                </c:pt>
                <c:pt idx="2724">
                  <c:v>9.9119380187988284</c:v>
                </c:pt>
                <c:pt idx="2725">
                  <c:v>9.3878778076171887</c:v>
                </c:pt>
                <c:pt idx="2726">
                  <c:v>8.8537884521484376</c:v>
                </c:pt>
                <c:pt idx="2727">
                  <c:v>8.3274829101562506</c:v>
                </c:pt>
                <c:pt idx="2728">
                  <c:v>7.8655435180664064</c:v>
                </c:pt>
                <c:pt idx="2729">
                  <c:v>7.5053924560546879</c:v>
                </c:pt>
                <c:pt idx="2730">
                  <c:v>7.2459819030761725</c:v>
                </c:pt>
                <c:pt idx="2731">
                  <c:v>7.1512289428710938</c:v>
                </c:pt>
                <c:pt idx="2732">
                  <c:v>7.1627549743652343</c:v>
                </c:pt>
                <c:pt idx="2733">
                  <c:v>7.3212753295898443</c:v>
                </c:pt>
                <c:pt idx="2734">
                  <c:v>7.5723033142089848</c:v>
                </c:pt>
                <c:pt idx="2735">
                  <c:v>7.9426332092285161</c:v>
                </c:pt>
                <c:pt idx="2736">
                  <c:v>8.3999322509765637</c:v>
                </c:pt>
                <c:pt idx="2737">
                  <c:v>8.810378723144531</c:v>
                </c:pt>
                <c:pt idx="2738">
                  <c:v>9.180259552001953</c:v>
                </c:pt>
                <c:pt idx="2739">
                  <c:v>9.5606185913085948</c:v>
                </c:pt>
                <c:pt idx="2740">
                  <c:v>9.9783998107910161</c:v>
                </c:pt>
                <c:pt idx="2741">
                  <c:v>10.42117904663086</c:v>
                </c:pt>
                <c:pt idx="2742">
                  <c:v>10.992989959716798</c:v>
                </c:pt>
                <c:pt idx="2743">
                  <c:v>11.739038543701172</c:v>
                </c:pt>
                <c:pt idx="2744">
                  <c:v>12.328662414550783</c:v>
                </c:pt>
                <c:pt idx="2745">
                  <c:v>12.563224639892578</c:v>
                </c:pt>
                <c:pt idx="2746">
                  <c:v>12.675491180419922</c:v>
                </c:pt>
                <c:pt idx="2747">
                  <c:v>12.561877441406251</c:v>
                </c:pt>
                <c:pt idx="2748">
                  <c:v>12.262350311279297</c:v>
                </c:pt>
                <c:pt idx="2749">
                  <c:v>12.034823455810548</c:v>
                </c:pt>
                <c:pt idx="2750">
                  <c:v>12.028985595703126</c:v>
                </c:pt>
                <c:pt idx="2751">
                  <c:v>12.573702850341798</c:v>
                </c:pt>
                <c:pt idx="2752">
                  <c:v>13.342504119873048</c:v>
                </c:pt>
                <c:pt idx="2753">
                  <c:v>13.867013397216798</c:v>
                </c:pt>
                <c:pt idx="2754">
                  <c:v>14.291081542968751</c:v>
                </c:pt>
                <c:pt idx="2755">
                  <c:v>14.691349182128906</c:v>
                </c:pt>
                <c:pt idx="2756">
                  <c:v>15.186669158935548</c:v>
                </c:pt>
                <c:pt idx="2757">
                  <c:v>15.880626068115236</c:v>
                </c:pt>
                <c:pt idx="2758">
                  <c:v>16.453335113525391</c:v>
                </c:pt>
                <c:pt idx="2759">
                  <c:v>16.526233520507812</c:v>
                </c:pt>
                <c:pt idx="2760">
                  <c:v>16.077017669677737</c:v>
                </c:pt>
                <c:pt idx="2761">
                  <c:v>15.490836639404298</c:v>
                </c:pt>
                <c:pt idx="2762">
                  <c:v>14.959890747070313</c:v>
                </c:pt>
                <c:pt idx="2763">
                  <c:v>14.493011627197266</c:v>
                </c:pt>
                <c:pt idx="2764">
                  <c:v>14.050531768798828</c:v>
                </c:pt>
                <c:pt idx="2765">
                  <c:v>13.386063537597657</c:v>
                </c:pt>
                <c:pt idx="2766">
                  <c:v>12.966036987304689</c:v>
                </c:pt>
                <c:pt idx="2767">
                  <c:v>13.080099792480469</c:v>
                </c:pt>
                <c:pt idx="2768">
                  <c:v>13.49398910522461</c:v>
                </c:pt>
                <c:pt idx="2769">
                  <c:v>14.001733245849611</c:v>
                </c:pt>
                <c:pt idx="2770">
                  <c:v>14.076876983642579</c:v>
                </c:pt>
                <c:pt idx="2771">
                  <c:v>13.714630279541016</c:v>
                </c:pt>
                <c:pt idx="2772">
                  <c:v>13.155692596435548</c:v>
                </c:pt>
                <c:pt idx="2773">
                  <c:v>12.43733642578125</c:v>
                </c:pt>
                <c:pt idx="2774">
                  <c:v>11.535611572265626</c:v>
                </c:pt>
                <c:pt idx="2775">
                  <c:v>10.563982086181641</c:v>
                </c:pt>
                <c:pt idx="2776">
                  <c:v>9.5682527160644533</c:v>
                </c:pt>
                <c:pt idx="2777">
                  <c:v>8.6939208984375007</c:v>
                </c:pt>
                <c:pt idx="2778">
                  <c:v>8.0138850402832027</c:v>
                </c:pt>
                <c:pt idx="2779">
                  <c:v>7.7022331237792976</c:v>
                </c:pt>
                <c:pt idx="2780">
                  <c:v>7.662415924072266</c:v>
                </c:pt>
                <c:pt idx="2781">
                  <c:v>7.6058335876464849</c:v>
                </c:pt>
                <c:pt idx="2782">
                  <c:v>7.3286100769042974</c:v>
                </c:pt>
                <c:pt idx="2783">
                  <c:v>6.9061885070800786</c:v>
                </c:pt>
                <c:pt idx="2784">
                  <c:v>6.4794259643554692</c:v>
                </c:pt>
                <c:pt idx="2785">
                  <c:v>6.1439735412597658</c:v>
                </c:pt>
                <c:pt idx="2786">
                  <c:v>5.897735595703125</c:v>
                </c:pt>
                <c:pt idx="2787">
                  <c:v>5.7103253173828126</c:v>
                </c:pt>
                <c:pt idx="2788">
                  <c:v>5.6015016174316408</c:v>
                </c:pt>
                <c:pt idx="2789">
                  <c:v>5.670657806396485</c:v>
                </c:pt>
                <c:pt idx="2790">
                  <c:v>5.8740847778320315</c:v>
                </c:pt>
                <c:pt idx="2791">
                  <c:v>6.3216540527343756</c:v>
                </c:pt>
                <c:pt idx="2792">
                  <c:v>6.8105374145507813</c:v>
                </c:pt>
                <c:pt idx="2793">
                  <c:v>7.2976245117187499</c:v>
                </c:pt>
                <c:pt idx="2794">
                  <c:v>7.9872404479980474</c:v>
                </c:pt>
                <c:pt idx="2795">
                  <c:v>8.6846401977539074</c:v>
                </c:pt>
                <c:pt idx="2796">
                  <c:v>9.2381890869140637</c:v>
                </c:pt>
                <c:pt idx="2797">
                  <c:v>9.5032878112792982</c:v>
                </c:pt>
                <c:pt idx="2798">
                  <c:v>9.7291680908203126</c:v>
                </c:pt>
                <c:pt idx="2799">
                  <c:v>10.144554290771485</c:v>
                </c:pt>
                <c:pt idx="2800">
                  <c:v>10.563982086181641</c:v>
                </c:pt>
                <c:pt idx="2801">
                  <c:v>10.882519683837891</c:v>
                </c:pt>
                <c:pt idx="2802">
                  <c:v>11.046428833007813</c:v>
                </c:pt>
                <c:pt idx="2803">
                  <c:v>11.319910125732422</c:v>
                </c:pt>
                <c:pt idx="2804">
                  <c:v>11.728260955810548</c:v>
                </c:pt>
                <c:pt idx="2805">
                  <c:v>12.163705444335939</c:v>
                </c:pt>
                <c:pt idx="2806">
                  <c:v>12.525652770996095</c:v>
                </c:pt>
                <c:pt idx="2807">
                  <c:v>12.860656127929689</c:v>
                </c:pt>
                <c:pt idx="2808">
                  <c:v>12.885504455566407</c:v>
                </c:pt>
                <c:pt idx="2809">
                  <c:v>12.480446777343751</c:v>
                </c:pt>
                <c:pt idx="2810">
                  <c:v>11.902798004150391</c:v>
                </c:pt>
                <c:pt idx="2811">
                  <c:v>11.42184814453125</c:v>
                </c:pt>
                <c:pt idx="2812">
                  <c:v>11.214080200195314</c:v>
                </c:pt>
                <c:pt idx="2813">
                  <c:v>11.178304595947266</c:v>
                </c:pt>
                <c:pt idx="2814">
                  <c:v>11.212882690429687</c:v>
                </c:pt>
                <c:pt idx="2815">
                  <c:v>11.069031829833985</c:v>
                </c:pt>
                <c:pt idx="2816">
                  <c:v>10.98161361694336</c:v>
                </c:pt>
                <c:pt idx="2817">
                  <c:v>11.051667938232422</c:v>
                </c:pt>
                <c:pt idx="2818">
                  <c:v>11.071726226806641</c:v>
                </c:pt>
                <c:pt idx="2819">
                  <c:v>10.939551086425782</c:v>
                </c:pt>
                <c:pt idx="2820">
                  <c:v>10.78043197631836</c:v>
                </c:pt>
                <c:pt idx="2821">
                  <c:v>10.622061309814454</c:v>
                </c:pt>
                <c:pt idx="2822">
                  <c:v>10.504705352783203</c:v>
                </c:pt>
                <c:pt idx="2823">
                  <c:v>10.470875701904298</c:v>
                </c:pt>
                <c:pt idx="2824">
                  <c:v>10.522368621826173</c:v>
                </c:pt>
                <c:pt idx="2825">
                  <c:v>10.643017730712891</c:v>
                </c:pt>
                <c:pt idx="2826">
                  <c:v>10.80962127685547</c:v>
                </c:pt>
                <c:pt idx="2827">
                  <c:v>10.861563262939454</c:v>
                </c:pt>
                <c:pt idx="2828">
                  <c:v>10.77040283203125</c:v>
                </c:pt>
                <c:pt idx="2829">
                  <c:v>10.601404266357422</c:v>
                </c:pt>
                <c:pt idx="2830">
                  <c:v>10.345885620117189</c:v>
                </c:pt>
                <c:pt idx="2831">
                  <c:v>9.9189733886718763</c:v>
                </c:pt>
                <c:pt idx="2832">
                  <c:v>9.4190130615234384</c:v>
                </c:pt>
                <c:pt idx="2833">
                  <c:v>8.935518493652344</c:v>
                </c:pt>
                <c:pt idx="2834">
                  <c:v>8.4140029907226559</c:v>
                </c:pt>
                <c:pt idx="2835">
                  <c:v>7.9100010681152346</c:v>
                </c:pt>
                <c:pt idx="2836">
                  <c:v>7.6549314880371098</c:v>
                </c:pt>
                <c:pt idx="2837">
                  <c:v>7.3497161865234375</c:v>
                </c:pt>
                <c:pt idx="2838">
                  <c:v>7.1256321716308602</c:v>
                </c:pt>
                <c:pt idx="2839">
                  <c:v>7.0663554382324225</c:v>
                </c:pt>
                <c:pt idx="2840">
                  <c:v>7.1262309265136725</c:v>
                </c:pt>
                <c:pt idx="2841">
                  <c:v>7.347171478271485</c:v>
                </c:pt>
                <c:pt idx="2842">
                  <c:v>7.7971357727050785</c:v>
                </c:pt>
                <c:pt idx="2843">
                  <c:v>8.5339036560058599</c:v>
                </c:pt>
                <c:pt idx="2844">
                  <c:v>9.2784553527832028</c:v>
                </c:pt>
                <c:pt idx="2845">
                  <c:v>9.8903828430175782</c:v>
                </c:pt>
                <c:pt idx="2846">
                  <c:v>10.420131225585939</c:v>
                </c:pt>
                <c:pt idx="2847">
                  <c:v>10.791508941650392</c:v>
                </c:pt>
                <c:pt idx="2848">
                  <c:v>11.042237548828126</c:v>
                </c:pt>
                <c:pt idx="2849">
                  <c:v>11.399843902587891</c:v>
                </c:pt>
                <c:pt idx="2850">
                  <c:v>11.800261230468751</c:v>
                </c:pt>
                <c:pt idx="2851">
                  <c:v>12.026740264892579</c:v>
                </c:pt>
                <c:pt idx="2852">
                  <c:v>12.265194396972657</c:v>
                </c:pt>
                <c:pt idx="2853">
                  <c:v>12.469070434570312</c:v>
                </c:pt>
                <c:pt idx="2854">
                  <c:v>12.478051757812501</c:v>
                </c:pt>
                <c:pt idx="2855">
                  <c:v>12.504995727539063</c:v>
                </c:pt>
                <c:pt idx="2856">
                  <c:v>12.558434600830079</c:v>
                </c:pt>
                <c:pt idx="2857">
                  <c:v>12.742551727294922</c:v>
                </c:pt>
                <c:pt idx="2858">
                  <c:v>13.191767578125001</c:v>
                </c:pt>
                <c:pt idx="2859">
                  <c:v>13.542787628173828</c:v>
                </c:pt>
                <c:pt idx="2860">
                  <c:v>13.706846466064453</c:v>
                </c:pt>
                <c:pt idx="2861">
                  <c:v>13.949342193603517</c:v>
                </c:pt>
                <c:pt idx="2862">
                  <c:v>14.255305938720705</c:v>
                </c:pt>
                <c:pt idx="2863">
                  <c:v>14.496604156494142</c:v>
                </c:pt>
                <c:pt idx="2864">
                  <c:v>14.829960937500001</c:v>
                </c:pt>
                <c:pt idx="2865">
                  <c:v>15.205230560302736</c:v>
                </c:pt>
                <c:pt idx="2866">
                  <c:v>15.216906280517579</c:v>
                </c:pt>
                <c:pt idx="2867">
                  <c:v>14.871873779296875</c:v>
                </c:pt>
                <c:pt idx="2868">
                  <c:v>14.472653961181642</c:v>
                </c:pt>
                <c:pt idx="2869">
                  <c:v>14.230158233642578</c:v>
                </c:pt>
                <c:pt idx="2870">
                  <c:v>14.333443450927735</c:v>
                </c:pt>
                <c:pt idx="2871">
                  <c:v>14.513818359375001</c:v>
                </c:pt>
                <c:pt idx="2872">
                  <c:v>14.479839019775392</c:v>
                </c:pt>
                <c:pt idx="2873">
                  <c:v>14.287489013671875</c:v>
                </c:pt>
                <c:pt idx="2874">
                  <c:v>14.042149200439454</c:v>
                </c:pt>
                <c:pt idx="2875">
                  <c:v>13.621972961425781</c:v>
                </c:pt>
                <c:pt idx="2876">
                  <c:v>13.032947845458985</c:v>
                </c:pt>
                <c:pt idx="2877">
                  <c:v>12.370724945068361</c:v>
                </c:pt>
                <c:pt idx="2878">
                  <c:v>11.686048736572266</c:v>
                </c:pt>
                <c:pt idx="2879">
                  <c:v>11.205847320556641</c:v>
                </c:pt>
                <c:pt idx="2880">
                  <c:v>10.956016845703125</c:v>
                </c:pt>
                <c:pt idx="2881">
                  <c:v>10.56293426513672</c:v>
                </c:pt>
                <c:pt idx="2882">
                  <c:v>10.150242462158204</c:v>
                </c:pt>
                <c:pt idx="2883">
                  <c:v>9.7429394531250004</c:v>
                </c:pt>
                <c:pt idx="2884">
                  <c:v>9.1456814575195313</c:v>
                </c:pt>
                <c:pt idx="2885">
                  <c:v>8.4589096069335934</c:v>
                </c:pt>
                <c:pt idx="2886">
                  <c:v>7.7498341369628907</c:v>
                </c:pt>
                <c:pt idx="2887">
                  <c:v>7.088359680175782</c:v>
                </c:pt>
                <c:pt idx="2888">
                  <c:v>6.5120581054687507</c:v>
                </c:pt>
                <c:pt idx="2889">
                  <c:v>6.0866427612304692</c:v>
                </c:pt>
                <c:pt idx="2890">
                  <c:v>5.8035813903808595</c:v>
                </c:pt>
                <c:pt idx="2891">
                  <c:v>5.679489440917969</c:v>
                </c:pt>
                <c:pt idx="2892">
                  <c:v>5.5796470642089844</c:v>
                </c:pt>
                <c:pt idx="2893">
                  <c:v>5.5784495544433597</c:v>
                </c:pt>
                <c:pt idx="2894">
                  <c:v>5.6763459777832033</c:v>
                </c:pt>
                <c:pt idx="2895">
                  <c:v>5.8529786682128906</c:v>
                </c:pt>
                <c:pt idx="2896">
                  <c:v>6.1116407775878914</c:v>
                </c:pt>
                <c:pt idx="2897">
                  <c:v>6.3536874389648439</c:v>
                </c:pt>
                <c:pt idx="2898">
                  <c:v>6.6891398620605473</c:v>
                </c:pt>
                <c:pt idx="2899">
                  <c:v>7.0450996398925785</c:v>
                </c:pt>
                <c:pt idx="2900">
                  <c:v>7.5431140136718753</c:v>
                </c:pt>
                <c:pt idx="2901">
                  <c:v>8.1433657836914062</c:v>
                </c:pt>
                <c:pt idx="2902">
                  <c:v>8.741970977783204</c:v>
                </c:pt>
                <c:pt idx="2903">
                  <c:v>9.2128916931152354</c:v>
                </c:pt>
                <c:pt idx="2904">
                  <c:v>9.4838282775878913</c:v>
                </c:pt>
                <c:pt idx="2905">
                  <c:v>9.6071717834472654</c:v>
                </c:pt>
                <c:pt idx="2906">
                  <c:v>9.7100079345703136</c:v>
                </c:pt>
                <c:pt idx="2907">
                  <c:v>9.8352973937988288</c:v>
                </c:pt>
                <c:pt idx="2908">
                  <c:v>10.126441955566406</c:v>
                </c:pt>
                <c:pt idx="2909">
                  <c:v>10.476264495849611</c:v>
                </c:pt>
                <c:pt idx="2910">
                  <c:v>10.703192596435548</c:v>
                </c:pt>
                <c:pt idx="2911">
                  <c:v>10.913804626464845</c:v>
                </c:pt>
                <c:pt idx="2912">
                  <c:v>11.350746002197265</c:v>
                </c:pt>
                <c:pt idx="2913">
                  <c:v>12.01341796875</c:v>
                </c:pt>
                <c:pt idx="2914">
                  <c:v>12.895683288574219</c:v>
                </c:pt>
                <c:pt idx="2915">
                  <c:v>13.69756576538086</c:v>
                </c:pt>
                <c:pt idx="2916">
                  <c:v>14.015953674316407</c:v>
                </c:pt>
                <c:pt idx="2917">
                  <c:v>13.790971527099611</c:v>
                </c:pt>
                <c:pt idx="2918">
                  <c:v>13.296549682617188</c:v>
                </c:pt>
                <c:pt idx="2919">
                  <c:v>12.810660095214844</c:v>
                </c:pt>
                <c:pt idx="2920">
                  <c:v>12.306658172607422</c:v>
                </c:pt>
                <c:pt idx="2921">
                  <c:v>11.919413452148438</c:v>
                </c:pt>
                <c:pt idx="2922">
                  <c:v>11.464659118652344</c:v>
                </c:pt>
                <c:pt idx="2923">
                  <c:v>10.982960815429688</c:v>
                </c:pt>
                <c:pt idx="2924">
                  <c:v>10.607840881347657</c:v>
                </c:pt>
                <c:pt idx="2925">
                  <c:v>10.291548614501954</c:v>
                </c:pt>
                <c:pt idx="2926">
                  <c:v>10.110275573730469</c:v>
                </c:pt>
                <c:pt idx="2927">
                  <c:v>10.036778411865235</c:v>
                </c:pt>
                <c:pt idx="2928">
                  <c:v>9.9725619506835947</c:v>
                </c:pt>
                <c:pt idx="2929">
                  <c:v>9.9557968139648434</c:v>
                </c:pt>
                <c:pt idx="2930">
                  <c:v>9.9453186035156254</c:v>
                </c:pt>
                <c:pt idx="2931">
                  <c:v>10.006092224121094</c:v>
                </c:pt>
                <c:pt idx="2932">
                  <c:v>10.135872344970704</c:v>
                </c:pt>
                <c:pt idx="2933">
                  <c:v>10.29903305053711</c:v>
                </c:pt>
                <c:pt idx="2934">
                  <c:v>10.451266479492189</c:v>
                </c:pt>
                <c:pt idx="2935">
                  <c:v>10.568323059082031</c:v>
                </c:pt>
                <c:pt idx="2936">
                  <c:v>10.472671966552735</c:v>
                </c:pt>
                <c:pt idx="2937">
                  <c:v>10.23436752319336</c:v>
                </c:pt>
                <c:pt idx="2938">
                  <c:v>9.8275135803222664</c:v>
                </c:pt>
                <c:pt idx="2939">
                  <c:v>9.3088421630859379</c:v>
                </c:pt>
                <c:pt idx="2940">
                  <c:v>8.6403323364257822</c:v>
                </c:pt>
                <c:pt idx="2941">
                  <c:v>7.9073066711425781</c:v>
                </c:pt>
                <c:pt idx="2942">
                  <c:v>7.3928265380859379</c:v>
                </c:pt>
                <c:pt idx="2943">
                  <c:v>6.9877688598632819</c:v>
                </c:pt>
                <c:pt idx="2944">
                  <c:v>6.6136967468261725</c:v>
                </c:pt>
                <c:pt idx="2945">
                  <c:v>6.3524899291992192</c:v>
                </c:pt>
                <c:pt idx="2946">
                  <c:v>6.2849803161621098</c:v>
                </c:pt>
                <c:pt idx="2947">
                  <c:v>6.4117666625976568</c:v>
                </c:pt>
                <c:pt idx="2948">
                  <c:v>6.6517176818847661</c:v>
                </c:pt>
                <c:pt idx="2949">
                  <c:v>7.0118687438964846</c:v>
                </c:pt>
                <c:pt idx="2950">
                  <c:v>7.4446188354492193</c:v>
                </c:pt>
                <c:pt idx="2951">
                  <c:v>8.058492279052734</c:v>
                </c:pt>
                <c:pt idx="2952">
                  <c:v>8.6990103149414075</c:v>
                </c:pt>
                <c:pt idx="2953">
                  <c:v>9.2158854675292972</c:v>
                </c:pt>
                <c:pt idx="2954">
                  <c:v>9.6787229919433599</c:v>
                </c:pt>
                <c:pt idx="2955">
                  <c:v>10.071356506347657</c:v>
                </c:pt>
                <c:pt idx="2956">
                  <c:v>10.407856750488282</c:v>
                </c:pt>
                <c:pt idx="2957">
                  <c:v>10.832224273681641</c:v>
                </c:pt>
                <c:pt idx="2958">
                  <c:v>11.318712615966797</c:v>
                </c:pt>
                <c:pt idx="2959">
                  <c:v>11.801159362792969</c:v>
                </c:pt>
                <c:pt idx="2960">
                  <c:v>12.174333343505859</c:v>
                </c:pt>
                <c:pt idx="2961">
                  <c:v>12.412039031982422</c:v>
                </c:pt>
                <c:pt idx="2962">
                  <c:v>12.476704559326173</c:v>
                </c:pt>
                <c:pt idx="2963">
                  <c:v>12.490924987792969</c:v>
                </c:pt>
                <c:pt idx="2964">
                  <c:v>12.369677124023438</c:v>
                </c:pt>
                <c:pt idx="2965">
                  <c:v>12.462633819580079</c:v>
                </c:pt>
                <c:pt idx="2966">
                  <c:v>12.986394653320312</c:v>
                </c:pt>
                <c:pt idx="2967">
                  <c:v>13.434412994384767</c:v>
                </c:pt>
                <c:pt idx="2968">
                  <c:v>13.720767517089845</c:v>
                </c:pt>
                <c:pt idx="2969">
                  <c:v>13.867911529541017</c:v>
                </c:pt>
                <c:pt idx="2970">
                  <c:v>13.895154876708984</c:v>
                </c:pt>
                <c:pt idx="2971">
                  <c:v>14.003978576660156</c:v>
                </c:pt>
                <c:pt idx="2972">
                  <c:v>14.483281860351564</c:v>
                </c:pt>
                <c:pt idx="2973">
                  <c:v>14.981894989013673</c:v>
                </c:pt>
                <c:pt idx="2974">
                  <c:v>15.228881378173829</c:v>
                </c:pt>
                <c:pt idx="2975">
                  <c:v>15.191159820556642</c:v>
                </c:pt>
                <c:pt idx="2976">
                  <c:v>15.050153045654298</c:v>
                </c:pt>
                <c:pt idx="2977">
                  <c:v>14.922767944335938</c:v>
                </c:pt>
                <c:pt idx="2978">
                  <c:v>14.970518646240235</c:v>
                </c:pt>
                <c:pt idx="2979">
                  <c:v>15.02485565185547</c:v>
                </c:pt>
                <c:pt idx="2980">
                  <c:v>14.919175415039064</c:v>
                </c:pt>
                <c:pt idx="2981">
                  <c:v>14.70826400756836</c:v>
                </c:pt>
                <c:pt idx="2982">
                  <c:v>14.156661071777345</c:v>
                </c:pt>
                <c:pt idx="2983">
                  <c:v>13.553116149902344</c:v>
                </c:pt>
                <c:pt idx="2984">
                  <c:v>12.998070373535157</c:v>
                </c:pt>
                <c:pt idx="2985">
                  <c:v>12.186607818603516</c:v>
                </c:pt>
                <c:pt idx="2986">
                  <c:v>11.26377685546875</c:v>
                </c:pt>
                <c:pt idx="2987">
                  <c:v>10.388995971679687</c:v>
                </c:pt>
                <c:pt idx="2988">
                  <c:v>9.6459411621093754</c:v>
                </c:pt>
                <c:pt idx="2989">
                  <c:v>9.1329579162597661</c:v>
                </c:pt>
                <c:pt idx="2990">
                  <c:v>8.7542454528808591</c:v>
                </c:pt>
                <c:pt idx="2991">
                  <c:v>8.2676074218750006</c:v>
                </c:pt>
                <c:pt idx="2992">
                  <c:v>7.8468324279785158</c:v>
                </c:pt>
                <c:pt idx="2993">
                  <c:v>7.5003030395507819</c:v>
                </c:pt>
                <c:pt idx="2994">
                  <c:v>7.1724847412109378</c:v>
                </c:pt>
                <c:pt idx="2995">
                  <c:v>6.8764004516601567</c:v>
                </c:pt>
                <c:pt idx="2996">
                  <c:v>6.6255221557617192</c:v>
                </c:pt>
                <c:pt idx="2997">
                  <c:v>6.3973965454101567</c:v>
                </c:pt>
                <c:pt idx="2998">
                  <c:v>6.2182191467285159</c:v>
                </c:pt>
                <c:pt idx="2999">
                  <c:v>6.0567050170898442</c:v>
                </c:pt>
              </c:numCache>
            </c:numRef>
          </c:yVal>
          <c:smooth val="0"/>
          <c:extLst>
            <c:ext xmlns:c16="http://schemas.microsoft.com/office/drawing/2014/chart" uri="{C3380CC4-5D6E-409C-BE32-E72D297353CC}">
              <c16:uniqueId val="{00000000-5E9C-4931-A519-5B83AA572017}"/>
            </c:ext>
          </c:extLst>
        </c:ser>
        <c:ser>
          <c:idx val="1"/>
          <c:order val="1"/>
          <c:tx>
            <c:strRef>
              <c:f>'Combined Sensor Data'!$C$1</c:f>
              <c:strCache>
                <c:ptCount val="1"/>
                <c:pt idx="0">
                  <c:v>y Acceleration</c:v>
                </c:pt>
              </c:strCache>
            </c:strRef>
          </c:tx>
          <c:spPr>
            <a:ln w="19050" cap="rnd">
              <a:noFill/>
              <a:round/>
            </a:ln>
            <a:effectLst/>
          </c:spPr>
          <c:marker>
            <c:symbol val="circle"/>
            <c:size val="5"/>
            <c:spPr>
              <a:solidFill>
                <a:schemeClr val="accent2"/>
              </a:solidFill>
              <a:ln w="9525">
                <a:solidFill>
                  <a:schemeClr val="accent2"/>
                </a:solidFill>
              </a:ln>
              <a:effectLst/>
            </c:spPr>
          </c:marker>
          <c:xVal>
            <c:numRef>
              <c:f>'Combined Sensor Data'!$A$2:$A$3001</c:f>
              <c:numCache>
                <c:formatCode>General</c:formatCode>
                <c:ptCount val="3000"/>
                <c:pt idx="0">
                  <c:v>3.085333330091089E-3</c:v>
                </c:pt>
                <c:pt idx="1">
                  <c:v>1.3085333339404315E-2</c:v>
                </c:pt>
                <c:pt idx="2">
                  <c:v>2.3086333327228203E-2</c:v>
                </c:pt>
                <c:pt idx="3">
                  <c:v>3.3086333336541429E-2</c:v>
                </c:pt>
                <c:pt idx="4">
                  <c:v>4.3087333324365318E-2</c:v>
                </c:pt>
                <c:pt idx="5">
                  <c:v>5.3087333333678544E-2</c:v>
                </c:pt>
                <c:pt idx="6">
                  <c:v>6.3088333350606263E-2</c:v>
                </c:pt>
                <c:pt idx="7">
                  <c:v>7.3088333330815658E-2</c:v>
                </c:pt>
                <c:pt idx="8">
                  <c:v>8.3089333347743377E-2</c:v>
                </c:pt>
                <c:pt idx="9">
                  <c:v>9.3089333327952772E-2</c:v>
                </c:pt>
                <c:pt idx="10">
                  <c:v>0.10309033334488049</c:v>
                </c:pt>
                <c:pt idx="11">
                  <c:v>0.11309033332508989</c:v>
                </c:pt>
                <c:pt idx="12">
                  <c:v>0.12309133334201761</c:v>
                </c:pt>
                <c:pt idx="13">
                  <c:v>0.13309133335133083</c:v>
                </c:pt>
                <c:pt idx="14">
                  <c:v>0.14309233333915472</c:v>
                </c:pt>
                <c:pt idx="15">
                  <c:v>0.15309233334846795</c:v>
                </c:pt>
                <c:pt idx="16">
                  <c:v>0.16309233332867734</c:v>
                </c:pt>
                <c:pt idx="17">
                  <c:v>0.17309333334560506</c:v>
                </c:pt>
                <c:pt idx="18">
                  <c:v>0.18309333332581446</c:v>
                </c:pt>
                <c:pt idx="19">
                  <c:v>0.19309433334274217</c:v>
                </c:pt>
                <c:pt idx="20">
                  <c:v>0.2030943333520554</c:v>
                </c:pt>
                <c:pt idx="21">
                  <c:v>0.21309533333987929</c:v>
                </c:pt>
                <c:pt idx="22">
                  <c:v>0.22309533334919252</c:v>
                </c:pt>
                <c:pt idx="23">
                  <c:v>0.2330963333370164</c:v>
                </c:pt>
                <c:pt idx="24">
                  <c:v>0.24309633334632963</c:v>
                </c:pt>
                <c:pt idx="25">
                  <c:v>0.25309733333415352</c:v>
                </c:pt>
                <c:pt idx="26">
                  <c:v>0.26309733334346674</c:v>
                </c:pt>
                <c:pt idx="27">
                  <c:v>0.27309833333129063</c:v>
                </c:pt>
                <c:pt idx="28">
                  <c:v>0.28309833334060386</c:v>
                </c:pt>
                <c:pt idx="29">
                  <c:v>0.29309933332842775</c:v>
                </c:pt>
                <c:pt idx="30">
                  <c:v>0.30309933333774097</c:v>
                </c:pt>
                <c:pt idx="31">
                  <c:v>0.31310033332556486</c:v>
                </c:pt>
                <c:pt idx="32">
                  <c:v>0.32310033333487809</c:v>
                </c:pt>
                <c:pt idx="33">
                  <c:v>0.33310133335180581</c:v>
                </c:pt>
                <c:pt idx="34">
                  <c:v>0.3431013333320152</c:v>
                </c:pt>
                <c:pt idx="35">
                  <c:v>0.35310233334894292</c:v>
                </c:pt>
                <c:pt idx="36">
                  <c:v>0.36310233332915232</c:v>
                </c:pt>
                <c:pt idx="37">
                  <c:v>0.37310333334608003</c:v>
                </c:pt>
                <c:pt idx="38">
                  <c:v>0.38310333332628943</c:v>
                </c:pt>
                <c:pt idx="39">
                  <c:v>0.39310433334321715</c:v>
                </c:pt>
                <c:pt idx="40">
                  <c:v>0.40310445832437836</c:v>
                </c:pt>
                <c:pt idx="41">
                  <c:v>0.41310545834130608</c:v>
                </c:pt>
                <c:pt idx="42">
                  <c:v>0.4231054583506193</c:v>
                </c:pt>
                <c:pt idx="43">
                  <c:v>0.4331054583308287</c:v>
                </c:pt>
                <c:pt idx="44">
                  <c:v>0.44310645834775642</c:v>
                </c:pt>
                <c:pt idx="45">
                  <c:v>0.45310645832796581</c:v>
                </c:pt>
                <c:pt idx="46">
                  <c:v>0.46310745834489353</c:v>
                </c:pt>
                <c:pt idx="47">
                  <c:v>0.47310745832510293</c:v>
                </c:pt>
                <c:pt idx="48">
                  <c:v>0.48310845834203064</c:v>
                </c:pt>
                <c:pt idx="49">
                  <c:v>0.49310845835134387</c:v>
                </c:pt>
                <c:pt idx="50">
                  <c:v>0.50310945833916776</c:v>
                </c:pt>
                <c:pt idx="51">
                  <c:v>0.51310945834848098</c:v>
                </c:pt>
                <c:pt idx="52">
                  <c:v>0.52311045833630487</c:v>
                </c:pt>
                <c:pt idx="53">
                  <c:v>0.5331104583456181</c:v>
                </c:pt>
                <c:pt idx="54">
                  <c:v>0.54311145833344199</c:v>
                </c:pt>
                <c:pt idx="55">
                  <c:v>0.55311145834275521</c:v>
                </c:pt>
                <c:pt idx="56">
                  <c:v>0.5631124583305791</c:v>
                </c:pt>
                <c:pt idx="57">
                  <c:v>0.57311245833989233</c:v>
                </c:pt>
                <c:pt idx="58">
                  <c:v>0.58311345832771622</c:v>
                </c:pt>
                <c:pt idx="59">
                  <c:v>0.59311345833702944</c:v>
                </c:pt>
                <c:pt idx="60">
                  <c:v>0.60311445832485333</c:v>
                </c:pt>
                <c:pt idx="61">
                  <c:v>0.61311445833416656</c:v>
                </c:pt>
                <c:pt idx="62">
                  <c:v>0.62311545835109428</c:v>
                </c:pt>
                <c:pt idx="63">
                  <c:v>0.63311545833130367</c:v>
                </c:pt>
                <c:pt idx="64">
                  <c:v>0.64311645834823139</c:v>
                </c:pt>
                <c:pt idx="65">
                  <c:v>0.65311645832844079</c:v>
                </c:pt>
                <c:pt idx="66">
                  <c:v>0.6631174583453685</c:v>
                </c:pt>
                <c:pt idx="67">
                  <c:v>0.6731174583255779</c:v>
                </c:pt>
                <c:pt idx="68">
                  <c:v>0.68311745833489113</c:v>
                </c:pt>
                <c:pt idx="69">
                  <c:v>0.69311845835181884</c:v>
                </c:pt>
                <c:pt idx="70">
                  <c:v>0.70311845833202824</c:v>
                </c:pt>
                <c:pt idx="71">
                  <c:v>0.71311945834895596</c:v>
                </c:pt>
                <c:pt idx="72">
                  <c:v>0.72311945832916535</c:v>
                </c:pt>
                <c:pt idx="73">
                  <c:v>0.73312045834609307</c:v>
                </c:pt>
                <c:pt idx="74">
                  <c:v>0.74312045832630247</c:v>
                </c:pt>
                <c:pt idx="75">
                  <c:v>0.75312145834323019</c:v>
                </c:pt>
                <c:pt idx="76">
                  <c:v>0.76312145832343958</c:v>
                </c:pt>
                <c:pt idx="77">
                  <c:v>0.7731224583403673</c:v>
                </c:pt>
                <c:pt idx="78">
                  <c:v>0.78312245834968053</c:v>
                </c:pt>
                <c:pt idx="79">
                  <c:v>0.79312345833750442</c:v>
                </c:pt>
                <c:pt idx="80">
                  <c:v>0.80312345834681764</c:v>
                </c:pt>
                <c:pt idx="81">
                  <c:v>0.81312445833464153</c:v>
                </c:pt>
                <c:pt idx="82">
                  <c:v>0.82312445834395476</c:v>
                </c:pt>
                <c:pt idx="83">
                  <c:v>0.83312545833177865</c:v>
                </c:pt>
                <c:pt idx="84">
                  <c:v>0.84312545834109187</c:v>
                </c:pt>
                <c:pt idx="85">
                  <c:v>0.85312645832891576</c:v>
                </c:pt>
                <c:pt idx="86">
                  <c:v>0.86312645833822899</c:v>
                </c:pt>
                <c:pt idx="87">
                  <c:v>0.87312745832605287</c:v>
                </c:pt>
                <c:pt idx="88">
                  <c:v>0.8831274583353661</c:v>
                </c:pt>
                <c:pt idx="89">
                  <c:v>0.89312845832318999</c:v>
                </c:pt>
                <c:pt idx="90">
                  <c:v>0.90312845833250321</c:v>
                </c:pt>
                <c:pt idx="91">
                  <c:v>0.91312945834943093</c:v>
                </c:pt>
                <c:pt idx="92">
                  <c:v>0.92312945832964033</c:v>
                </c:pt>
                <c:pt idx="93">
                  <c:v>0.93313045834656805</c:v>
                </c:pt>
                <c:pt idx="94">
                  <c:v>0.94313045832677744</c:v>
                </c:pt>
                <c:pt idx="95">
                  <c:v>0.95313145834370516</c:v>
                </c:pt>
                <c:pt idx="96">
                  <c:v>0.96313145832391456</c:v>
                </c:pt>
                <c:pt idx="97">
                  <c:v>0.97313145833322778</c:v>
                </c:pt>
                <c:pt idx="98">
                  <c:v>0.9831324583501555</c:v>
                </c:pt>
                <c:pt idx="99">
                  <c:v>0.9931324583303649</c:v>
                </c:pt>
                <c:pt idx="100">
                  <c:v>1.0031334583472926</c:v>
                </c:pt>
                <c:pt idx="101">
                  <c:v>1.013133458327502</c:v>
                </c:pt>
                <c:pt idx="102">
                  <c:v>1.0231344583444297</c:v>
                </c:pt>
                <c:pt idx="103">
                  <c:v>1.0331344583246391</c:v>
                </c:pt>
                <c:pt idx="104">
                  <c:v>1.0431354583415668</c:v>
                </c:pt>
                <c:pt idx="105">
                  <c:v>1.0531354583508801</c:v>
                </c:pt>
                <c:pt idx="106">
                  <c:v>1.063136458338704</c:v>
                </c:pt>
                <c:pt idx="107">
                  <c:v>1.0731364583480172</c:v>
                </c:pt>
                <c:pt idx="108">
                  <c:v>1.0831374583358411</c:v>
                </c:pt>
                <c:pt idx="109">
                  <c:v>1.0931374583451543</c:v>
                </c:pt>
                <c:pt idx="110">
                  <c:v>1.1031384583329782</c:v>
                </c:pt>
                <c:pt idx="111">
                  <c:v>1.1131384583422914</c:v>
                </c:pt>
                <c:pt idx="112">
                  <c:v>1.1231394583301153</c:v>
                </c:pt>
                <c:pt idx="113">
                  <c:v>1.1331394583394285</c:v>
                </c:pt>
                <c:pt idx="114">
                  <c:v>1.1431404583272524</c:v>
                </c:pt>
                <c:pt idx="115">
                  <c:v>1.1531404583365656</c:v>
                </c:pt>
                <c:pt idx="116">
                  <c:v>1.1631414583243895</c:v>
                </c:pt>
                <c:pt idx="117">
                  <c:v>1.1731414583337028</c:v>
                </c:pt>
                <c:pt idx="118">
                  <c:v>1.1831424583506305</c:v>
                </c:pt>
                <c:pt idx="119">
                  <c:v>1.1931424583308399</c:v>
                </c:pt>
                <c:pt idx="120">
                  <c:v>1.2031434583477676</c:v>
                </c:pt>
                <c:pt idx="121">
                  <c:v>1.213143458327977</c:v>
                </c:pt>
                <c:pt idx="122">
                  <c:v>1.2231444583449047</c:v>
                </c:pt>
                <c:pt idx="123">
                  <c:v>1.2331444583251141</c:v>
                </c:pt>
                <c:pt idx="124">
                  <c:v>1.2431444583344273</c:v>
                </c:pt>
                <c:pt idx="125">
                  <c:v>1.253145458351355</c:v>
                </c:pt>
                <c:pt idx="126">
                  <c:v>1.2631454583315644</c:v>
                </c:pt>
                <c:pt idx="127">
                  <c:v>1.2731464583484922</c:v>
                </c:pt>
                <c:pt idx="128">
                  <c:v>1.2831464583287016</c:v>
                </c:pt>
                <c:pt idx="129">
                  <c:v>1.2931474583456293</c:v>
                </c:pt>
                <c:pt idx="130">
                  <c:v>1.3031474583258387</c:v>
                </c:pt>
                <c:pt idx="131">
                  <c:v>1.3131484583427664</c:v>
                </c:pt>
                <c:pt idx="132">
                  <c:v>1.3231484583520796</c:v>
                </c:pt>
                <c:pt idx="133">
                  <c:v>1.3331494583399035</c:v>
                </c:pt>
                <c:pt idx="134">
                  <c:v>1.3431494583492167</c:v>
                </c:pt>
                <c:pt idx="135">
                  <c:v>1.3531504583370406</c:v>
                </c:pt>
                <c:pt idx="136">
                  <c:v>1.3631504583463538</c:v>
                </c:pt>
                <c:pt idx="137">
                  <c:v>1.3731514583341777</c:v>
                </c:pt>
                <c:pt idx="138">
                  <c:v>1.383151458343491</c:v>
                </c:pt>
                <c:pt idx="139">
                  <c:v>1.3931524583313148</c:v>
                </c:pt>
                <c:pt idx="140">
                  <c:v>1.4031530833453871</c:v>
                </c:pt>
                <c:pt idx="141">
                  <c:v>1.413154083333211</c:v>
                </c:pt>
                <c:pt idx="142">
                  <c:v>1.4231540833425242</c:v>
                </c:pt>
                <c:pt idx="143">
                  <c:v>1.4331550833303481</c:v>
                </c:pt>
                <c:pt idx="144">
                  <c:v>1.4431550833396614</c:v>
                </c:pt>
                <c:pt idx="145">
                  <c:v>1.4531560833274852</c:v>
                </c:pt>
                <c:pt idx="146">
                  <c:v>1.4631560833367985</c:v>
                </c:pt>
                <c:pt idx="147">
                  <c:v>1.4731570833246224</c:v>
                </c:pt>
                <c:pt idx="148">
                  <c:v>1.4831570833339356</c:v>
                </c:pt>
                <c:pt idx="149">
                  <c:v>1.4931580833508633</c:v>
                </c:pt>
                <c:pt idx="150">
                  <c:v>1.5031580833310727</c:v>
                </c:pt>
                <c:pt idx="151">
                  <c:v>1.5131590833480004</c:v>
                </c:pt>
                <c:pt idx="152">
                  <c:v>1.5231590833282098</c:v>
                </c:pt>
                <c:pt idx="153">
                  <c:v>1.5331600833451375</c:v>
                </c:pt>
                <c:pt idx="154">
                  <c:v>1.5431600833253469</c:v>
                </c:pt>
                <c:pt idx="155">
                  <c:v>1.5531600833346602</c:v>
                </c:pt>
                <c:pt idx="156">
                  <c:v>1.5631610833515879</c:v>
                </c:pt>
                <c:pt idx="157">
                  <c:v>1.5731610833317973</c:v>
                </c:pt>
                <c:pt idx="158">
                  <c:v>1.583162083348725</c:v>
                </c:pt>
                <c:pt idx="159">
                  <c:v>1.5931620833289344</c:v>
                </c:pt>
                <c:pt idx="160">
                  <c:v>1.6031630833458621</c:v>
                </c:pt>
                <c:pt idx="161">
                  <c:v>1.6131630833260715</c:v>
                </c:pt>
                <c:pt idx="162">
                  <c:v>1.6231640833429992</c:v>
                </c:pt>
                <c:pt idx="163">
                  <c:v>1.6331640833232086</c:v>
                </c:pt>
                <c:pt idx="164">
                  <c:v>1.6431650833401363</c:v>
                </c:pt>
                <c:pt idx="165">
                  <c:v>1.6531650833494496</c:v>
                </c:pt>
                <c:pt idx="166">
                  <c:v>1.6631660833372734</c:v>
                </c:pt>
                <c:pt idx="167">
                  <c:v>1.6731660833465867</c:v>
                </c:pt>
                <c:pt idx="168">
                  <c:v>1.6831670833344106</c:v>
                </c:pt>
                <c:pt idx="169">
                  <c:v>1.6931670833437238</c:v>
                </c:pt>
                <c:pt idx="170">
                  <c:v>1.7031680833315477</c:v>
                </c:pt>
                <c:pt idx="171">
                  <c:v>1.7131680833408609</c:v>
                </c:pt>
                <c:pt idx="172">
                  <c:v>1.7231690833286848</c:v>
                </c:pt>
                <c:pt idx="173">
                  <c:v>1.733169083337998</c:v>
                </c:pt>
                <c:pt idx="174">
                  <c:v>1.7431700833258219</c:v>
                </c:pt>
                <c:pt idx="175">
                  <c:v>1.7531700833351351</c:v>
                </c:pt>
                <c:pt idx="176">
                  <c:v>1.7631710833520629</c:v>
                </c:pt>
                <c:pt idx="177">
                  <c:v>1.7731710833322722</c:v>
                </c:pt>
                <c:pt idx="178">
                  <c:v>1.7831720833492</c:v>
                </c:pt>
                <c:pt idx="179">
                  <c:v>1.7931720833294094</c:v>
                </c:pt>
                <c:pt idx="180">
                  <c:v>1.8031730833463371</c:v>
                </c:pt>
                <c:pt idx="181">
                  <c:v>1.8131730833265465</c:v>
                </c:pt>
                <c:pt idx="182">
                  <c:v>1.8231740833434742</c:v>
                </c:pt>
                <c:pt idx="183">
                  <c:v>1.8331740833236836</c:v>
                </c:pt>
                <c:pt idx="184">
                  <c:v>1.8431740833329968</c:v>
                </c:pt>
                <c:pt idx="185">
                  <c:v>1.8531750833499245</c:v>
                </c:pt>
                <c:pt idx="186">
                  <c:v>1.8631750833301339</c:v>
                </c:pt>
                <c:pt idx="187">
                  <c:v>1.8731760833470616</c:v>
                </c:pt>
                <c:pt idx="188">
                  <c:v>1.883176083327271</c:v>
                </c:pt>
                <c:pt idx="189">
                  <c:v>1.8931770833441988</c:v>
                </c:pt>
                <c:pt idx="190">
                  <c:v>1.9031770833244082</c:v>
                </c:pt>
                <c:pt idx="191">
                  <c:v>1.9131780833413359</c:v>
                </c:pt>
                <c:pt idx="192">
                  <c:v>1.9231780833506491</c:v>
                </c:pt>
                <c:pt idx="193">
                  <c:v>1.933179083338473</c:v>
                </c:pt>
                <c:pt idx="194">
                  <c:v>1.9431790833477862</c:v>
                </c:pt>
                <c:pt idx="195">
                  <c:v>1.9531800833356101</c:v>
                </c:pt>
                <c:pt idx="196">
                  <c:v>1.9631800833449233</c:v>
                </c:pt>
                <c:pt idx="197">
                  <c:v>1.9731810833327472</c:v>
                </c:pt>
                <c:pt idx="198">
                  <c:v>1.9831810833420604</c:v>
                </c:pt>
                <c:pt idx="199">
                  <c:v>1.9931820833298843</c:v>
                </c:pt>
                <c:pt idx="200">
                  <c:v>2.0031820833391976</c:v>
                </c:pt>
                <c:pt idx="201">
                  <c:v>2.0131830833270214</c:v>
                </c:pt>
                <c:pt idx="202">
                  <c:v>2.0231830833363347</c:v>
                </c:pt>
                <c:pt idx="203">
                  <c:v>2.0331840833241586</c:v>
                </c:pt>
                <c:pt idx="204">
                  <c:v>2.0431840833334718</c:v>
                </c:pt>
                <c:pt idx="205">
                  <c:v>2.0531850833503995</c:v>
                </c:pt>
                <c:pt idx="206">
                  <c:v>2.0631850833306089</c:v>
                </c:pt>
                <c:pt idx="207">
                  <c:v>2.0731860833475366</c:v>
                </c:pt>
                <c:pt idx="208">
                  <c:v>2.083186083327746</c:v>
                </c:pt>
                <c:pt idx="209">
                  <c:v>2.0931870833446737</c:v>
                </c:pt>
                <c:pt idx="210">
                  <c:v>2.1031870833248831</c:v>
                </c:pt>
                <c:pt idx="211">
                  <c:v>2.1131870833341964</c:v>
                </c:pt>
                <c:pt idx="212">
                  <c:v>2.1231880833511241</c:v>
                </c:pt>
                <c:pt idx="213">
                  <c:v>2.1331880833313335</c:v>
                </c:pt>
                <c:pt idx="214">
                  <c:v>2.1431890833482612</c:v>
                </c:pt>
                <c:pt idx="215">
                  <c:v>2.1531890833284706</c:v>
                </c:pt>
                <c:pt idx="216">
                  <c:v>2.1631900833453983</c:v>
                </c:pt>
                <c:pt idx="217">
                  <c:v>2.1731900833256077</c:v>
                </c:pt>
                <c:pt idx="218">
                  <c:v>2.1831910833425354</c:v>
                </c:pt>
                <c:pt idx="219">
                  <c:v>2.1931910833518486</c:v>
                </c:pt>
                <c:pt idx="220">
                  <c:v>2.2031920833396725</c:v>
                </c:pt>
                <c:pt idx="221">
                  <c:v>2.2131920833489858</c:v>
                </c:pt>
                <c:pt idx="222">
                  <c:v>2.2231930833368097</c:v>
                </c:pt>
                <c:pt idx="223">
                  <c:v>2.2331930833461229</c:v>
                </c:pt>
                <c:pt idx="224">
                  <c:v>2.2431940833339468</c:v>
                </c:pt>
                <c:pt idx="225">
                  <c:v>2.25319408334326</c:v>
                </c:pt>
                <c:pt idx="226">
                  <c:v>2.2631950833310839</c:v>
                </c:pt>
                <c:pt idx="227">
                  <c:v>2.2731950833403971</c:v>
                </c:pt>
                <c:pt idx="228">
                  <c:v>2.283196083328221</c:v>
                </c:pt>
                <c:pt idx="229">
                  <c:v>2.2931960833375342</c:v>
                </c:pt>
                <c:pt idx="230">
                  <c:v>2.3031970833253581</c:v>
                </c:pt>
                <c:pt idx="231">
                  <c:v>2.3131970833346713</c:v>
                </c:pt>
                <c:pt idx="232">
                  <c:v>2.3231980833515991</c:v>
                </c:pt>
                <c:pt idx="233">
                  <c:v>2.3331980833318084</c:v>
                </c:pt>
                <c:pt idx="234">
                  <c:v>2.3431990833487362</c:v>
                </c:pt>
                <c:pt idx="235">
                  <c:v>2.3531990833289456</c:v>
                </c:pt>
                <c:pt idx="236">
                  <c:v>2.3632000833458733</c:v>
                </c:pt>
                <c:pt idx="237">
                  <c:v>2.3732000833260827</c:v>
                </c:pt>
                <c:pt idx="238">
                  <c:v>2.3832010833430104</c:v>
                </c:pt>
                <c:pt idx="239">
                  <c:v>2.3932010833232198</c:v>
                </c:pt>
                <c:pt idx="240">
                  <c:v>2.4032014583353885</c:v>
                </c:pt>
                <c:pt idx="241">
                  <c:v>2.4132014583447017</c:v>
                </c:pt>
                <c:pt idx="242">
                  <c:v>2.4232024583325256</c:v>
                </c:pt>
                <c:pt idx="243">
                  <c:v>2.4332024583418388</c:v>
                </c:pt>
                <c:pt idx="244">
                  <c:v>2.443202458351152</c:v>
                </c:pt>
                <c:pt idx="245">
                  <c:v>2.4532034583389759</c:v>
                </c:pt>
                <c:pt idx="246">
                  <c:v>2.4632034583482891</c:v>
                </c:pt>
                <c:pt idx="247">
                  <c:v>2.473204458336113</c:v>
                </c:pt>
                <c:pt idx="248">
                  <c:v>2.4832044583454262</c:v>
                </c:pt>
                <c:pt idx="249">
                  <c:v>2.4932054583332501</c:v>
                </c:pt>
                <c:pt idx="250">
                  <c:v>2.5032054583425634</c:v>
                </c:pt>
                <c:pt idx="251">
                  <c:v>2.5132064583303872</c:v>
                </c:pt>
                <c:pt idx="252">
                  <c:v>2.5232064583397005</c:v>
                </c:pt>
                <c:pt idx="253">
                  <c:v>2.5332074583275244</c:v>
                </c:pt>
                <c:pt idx="254">
                  <c:v>2.5432074583368376</c:v>
                </c:pt>
                <c:pt idx="255">
                  <c:v>2.5532084583246615</c:v>
                </c:pt>
                <c:pt idx="256">
                  <c:v>2.5632084583339747</c:v>
                </c:pt>
                <c:pt idx="257">
                  <c:v>2.5732094583509024</c:v>
                </c:pt>
                <c:pt idx="258">
                  <c:v>2.5832094583311118</c:v>
                </c:pt>
                <c:pt idx="259">
                  <c:v>2.5932104583480395</c:v>
                </c:pt>
                <c:pt idx="260">
                  <c:v>2.6032104583282489</c:v>
                </c:pt>
                <c:pt idx="261">
                  <c:v>2.6132114583451767</c:v>
                </c:pt>
                <c:pt idx="262">
                  <c:v>2.623211458325386</c:v>
                </c:pt>
                <c:pt idx="263">
                  <c:v>2.6332124583423138</c:v>
                </c:pt>
                <c:pt idx="264">
                  <c:v>2.643212458351627</c:v>
                </c:pt>
                <c:pt idx="265">
                  <c:v>2.6532134583394509</c:v>
                </c:pt>
                <c:pt idx="266">
                  <c:v>2.6632134583487641</c:v>
                </c:pt>
                <c:pt idx="267">
                  <c:v>2.673214458336588</c:v>
                </c:pt>
                <c:pt idx="268">
                  <c:v>2.6832144583459012</c:v>
                </c:pt>
                <c:pt idx="269">
                  <c:v>2.6932154583337251</c:v>
                </c:pt>
                <c:pt idx="270">
                  <c:v>2.7032154583430383</c:v>
                </c:pt>
                <c:pt idx="271">
                  <c:v>2.7132164583308622</c:v>
                </c:pt>
                <c:pt idx="272">
                  <c:v>2.7232164583401754</c:v>
                </c:pt>
                <c:pt idx="273">
                  <c:v>2.7332164583494887</c:v>
                </c:pt>
                <c:pt idx="274">
                  <c:v>2.7432174583373126</c:v>
                </c:pt>
                <c:pt idx="275">
                  <c:v>2.7532174583466258</c:v>
                </c:pt>
                <c:pt idx="276">
                  <c:v>2.7632184583344497</c:v>
                </c:pt>
                <c:pt idx="277">
                  <c:v>2.7732184583437629</c:v>
                </c:pt>
                <c:pt idx="278">
                  <c:v>2.7832194583315868</c:v>
                </c:pt>
                <c:pt idx="279">
                  <c:v>2.7932194583409</c:v>
                </c:pt>
                <c:pt idx="280">
                  <c:v>2.8032204583287239</c:v>
                </c:pt>
                <c:pt idx="281">
                  <c:v>2.8132204583380371</c:v>
                </c:pt>
                <c:pt idx="282">
                  <c:v>2.823221458325861</c:v>
                </c:pt>
                <c:pt idx="283">
                  <c:v>2.8332214583351742</c:v>
                </c:pt>
                <c:pt idx="284">
                  <c:v>2.843222458352102</c:v>
                </c:pt>
                <c:pt idx="285">
                  <c:v>2.8532224583323114</c:v>
                </c:pt>
                <c:pt idx="286">
                  <c:v>2.8632234583492391</c:v>
                </c:pt>
                <c:pt idx="287">
                  <c:v>2.8732234583294485</c:v>
                </c:pt>
                <c:pt idx="288">
                  <c:v>2.8832244583463762</c:v>
                </c:pt>
                <c:pt idx="289">
                  <c:v>2.8932244583265856</c:v>
                </c:pt>
                <c:pt idx="290">
                  <c:v>2.9032254583435133</c:v>
                </c:pt>
                <c:pt idx="291">
                  <c:v>2.9132254583237227</c:v>
                </c:pt>
                <c:pt idx="292">
                  <c:v>2.9232264583406504</c:v>
                </c:pt>
                <c:pt idx="293">
                  <c:v>2.9332264583499637</c:v>
                </c:pt>
                <c:pt idx="294">
                  <c:v>2.9432274583377875</c:v>
                </c:pt>
                <c:pt idx="295">
                  <c:v>2.9532274583471008</c:v>
                </c:pt>
                <c:pt idx="296">
                  <c:v>2.9632284583349247</c:v>
                </c:pt>
                <c:pt idx="297">
                  <c:v>2.9732284583442379</c:v>
                </c:pt>
                <c:pt idx="298">
                  <c:v>2.9832294583320618</c:v>
                </c:pt>
                <c:pt idx="299">
                  <c:v>2.993229458341375</c:v>
                </c:pt>
                <c:pt idx="300">
                  <c:v>3.0032304583291989</c:v>
                </c:pt>
                <c:pt idx="301">
                  <c:v>3.0132304583385121</c:v>
                </c:pt>
                <c:pt idx="302">
                  <c:v>3.023231458326336</c:v>
                </c:pt>
                <c:pt idx="303">
                  <c:v>3.0332314583356492</c:v>
                </c:pt>
                <c:pt idx="304">
                  <c:v>3.0432324583234731</c:v>
                </c:pt>
                <c:pt idx="305">
                  <c:v>3.0532324583327863</c:v>
                </c:pt>
                <c:pt idx="306">
                  <c:v>3.0632324583420996</c:v>
                </c:pt>
                <c:pt idx="307">
                  <c:v>3.0732334583299235</c:v>
                </c:pt>
                <c:pt idx="308">
                  <c:v>3.0832334583392367</c:v>
                </c:pt>
                <c:pt idx="309">
                  <c:v>3.0932344583270606</c:v>
                </c:pt>
                <c:pt idx="310">
                  <c:v>3.1032344583363738</c:v>
                </c:pt>
                <c:pt idx="311">
                  <c:v>3.1132354583241977</c:v>
                </c:pt>
                <c:pt idx="312">
                  <c:v>3.1232354583335109</c:v>
                </c:pt>
                <c:pt idx="313">
                  <c:v>3.1332364583504386</c:v>
                </c:pt>
                <c:pt idx="314">
                  <c:v>3.143236458330648</c:v>
                </c:pt>
                <c:pt idx="315">
                  <c:v>3.1532374583475757</c:v>
                </c:pt>
                <c:pt idx="316">
                  <c:v>3.1632374583277851</c:v>
                </c:pt>
                <c:pt idx="317">
                  <c:v>3.1732384583447129</c:v>
                </c:pt>
                <c:pt idx="318">
                  <c:v>3.1832384583249222</c:v>
                </c:pt>
                <c:pt idx="319">
                  <c:v>3.19323945834185</c:v>
                </c:pt>
                <c:pt idx="320">
                  <c:v>3.2032394583511632</c:v>
                </c:pt>
                <c:pt idx="321">
                  <c:v>3.2132404583389871</c:v>
                </c:pt>
                <c:pt idx="322">
                  <c:v>3.2232404583483003</c:v>
                </c:pt>
                <c:pt idx="323">
                  <c:v>3.2332414583361242</c:v>
                </c:pt>
                <c:pt idx="324">
                  <c:v>3.2432414583454374</c:v>
                </c:pt>
                <c:pt idx="325">
                  <c:v>3.2532424583332613</c:v>
                </c:pt>
                <c:pt idx="326">
                  <c:v>3.2632424583425745</c:v>
                </c:pt>
                <c:pt idx="327">
                  <c:v>3.2732434583303984</c:v>
                </c:pt>
                <c:pt idx="328">
                  <c:v>3.2832434583397117</c:v>
                </c:pt>
                <c:pt idx="329">
                  <c:v>3.2932444583275355</c:v>
                </c:pt>
                <c:pt idx="330">
                  <c:v>3.3032444583368488</c:v>
                </c:pt>
                <c:pt idx="331">
                  <c:v>3.3132454583246727</c:v>
                </c:pt>
                <c:pt idx="332">
                  <c:v>3.3232454583339859</c:v>
                </c:pt>
                <c:pt idx="333">
                  <c:v>3.3332464583509136</c:v>
                </c:pt>
                <c:pt idx="334">
                  <c:v>3.343246458331123</c:v>
                </c:pt>
                <c:pt idx="335">
                  <c:v>3.3532474583480507</c:v>
                </c:pt>
                <c:pt idx="336">
                  <c:v>3.3632474583282601</c:v>
                </c:pt>
                <c:pt idx="337">
                  <c:v>3.3732484583451878</c:v>
                </c:pt>
                <c:pt idx="338">
                  <c:v>3.3832484583253972</c:v>
                </c:pt>
                <c:pt idx="339">
                  <c:v>3.3932484583347104</c:v>
                </c:pt>
                <c:pt idx="340">
                  <c:v>3.4032495833234861</c:v>
                </c:pt>
                <c:pt idx="341">
                  <c:v>3.4132495833327994</c:v>
                </c:pt>
                <c:pt idx="342">
                  <c:v>3.4232505833497271</c:v>
                </c:pt>
                <c:pt idx="343">
                  <c:v>3.4332505833299365</c:v>
                </c:pt>
                <c:pt idx="344">
                  <c:v>3.4432515833468642</c:v>
                </c:pt>
                <c:pt idx="345">
                  <c:v>3.4532515833270736</c:v>
                </c:pt>
                <c:pt idx="346">
                  <c:v>3.4632525833440013</c:v>
                </c:pt>
                <c:pt idx="347">
                  <c:v>3.4732525833242107</c:v>
                </c:pt>
                <c:pt idx="348">
                  <c:v>3.4832535833411384</c:v>
                </c:pt>
                <c:pt idx="349">
                  <c:v>3.4932535833504517</c:v>
                </c:pt>
                <c:pt idx="350">
                  <c:v>3.5032545833382756</c:v>
                </c:pt>
                <c:pt idx="351">
                  <c:v>3.5132545833475888</c:v>
                </c:pt>
                <c:pt idx="352">
                  <c:v>3.5232555833354127</c:v>
                </c:pt>
                <c:pt idx="353">
                  <c:v>3.5332555833447259</c:v>
                </c:pt>
                <c:pt idx="354">
                  <c:v>3.5432565833325498</c:v>
                </c:pt>
                <c:pt idx="355">
                  <c:v>3.553256583341863</c:v>
                </c:pt>
                <c:pt idx="356">
                  <c:v>3.5632575833296869</c:v>
                </c:pt>
                <c:pt idx="357">
                  <c:v>3.5732575833390001</c:v>
                </c:pt>
                <c:pt idx="358">
                  <c:v>3.583258583326824</c:v>
                </c:pt>
                <c:pt idx="359">
                  <c:v>3.5932585833361372</c:v>
                </c:pt>
                <c:pt idx="360">
                  <c:v>3.6032595833239611</c:v>
                </c:pt>
                <c:pt idx="361">
                  <c:v>3.6132595833332743</c:v>
                </c:pt>
                <c:pt idx="362">
                  <c:v>3.6232605833502021</c:v>
                </c:pt>
                <c:pt idx="363">
                  <c:v>3.6332605833304115</c:v>
                </c:pt>
                <c:pt idx="364">
                  <c:v>3.6432615833473392</c:v>
                </c:pt>
                <c:pt idx="365">
                  <c:v>3.6532615833275486</c:v>
                </c:pt>
                <c:pt idx="366">
                  <c:v>3.6632625833444763</c:v>
                </c:pt>
                <c:pt idx="367">
                  <c:v>3.6732625833246857</c:v>
                </c:pt>
                <c:pt idx="368">
                  <c:v>3.6832635833416134</c:v>
                </c:pt>
                <c:pt idx="369">
                  <c:v>3.6932635833509266</c:v>
                </c:pt>
                <c:pt idx="370">
                  <c:v>3.703263583331136</c:v>
                </c:pt>
                <c:pt idx="371">
                  <c:v>3.7132645833480638</c:v>
                </c:pt>
                <c:pt idx="372">
                  <c:v>3.7232645833282731</c:v>
                </c:pt>
                <c:pt idx="373">
                  <c:v>3.7332655833452009</c:v>
                </c:pt>
                <c:pt idx="374">
                  <c:v>3.7432655833254103</c:v>
                </c:pt>
                <c:pt idx="375">
                  <c:v>3.753266583342338</c:v>
                </c:pt>
                <c:pt idx="376">
                  <c:v>3.7632665833516512</c:v>
                </c:pt>
                <c:pt idx="377">
                  <c:v>3.7732675833394751</c:v>
                </c:pt>
                <c:pt idx="378">
                  <c:v>3.7832675833487883</c:v>
                </c:pt>
                <c:pt idx="379">
                  <c:v>3.7932685833366122</c:v>
                </c:pt>
                <c:pt idx="380">
                  <c:v>3.8032685833459254</c:v>
                </c:pt>
                <c:pt idx="381">
                  <c:v>3.8132695833337493</c:v>
                </c:pt>
                <c:pt idx="382">
                  <c:v>3.8232695833430625</c:v>
                </c:pt>
                <c:pt idx="383">
                  <c:v>3.8332705833308864</c:v>
                </c:pt>
                <c:pt idx="384">
                  <c:v>3.8432705833401997</c:v>
                </c:pt>
                <c:pt idx="385">
                  <c:v>3.8532715833280236</c:v>
                </c:pt>
                <c:pt idx="386">
                  <c:v>3.8632715833373368</c:v>
                </c:pt>
                <c:pt idx="387">
                  <c:v>3.8732725833251607</c:v>
                </c:pt>
                <c:pt idx="388">
                  <c:v>3.8832725833344739</c:v>
                </c:pt>
                <c:pt idx="389">
                  <c:v>3.8932735833514016</c:v>
                </c:pt>
                <c:pt idx="390">
                  <c:v>3.903273583331611</c:v>
                </c:pt>
                <c:pt idx="391">
                  <c:v>3.9132745833485387</c:v>
                </c:pt>
                <c:pt idx="392">
                  <c:v>3.9232745833287481</c:v>
                </c:pt>
                <c:pt idx="393">
                  <c:v>3.9332755833456758</c:v>
                </c:pt>
                <c:pt idx="394">
                  <c:v>3.9432755833258852</c:v>
                </c:pt>
                <c:pt idx="395">
                  <c:v>3.953276583342813</c:v>
                </c:pt>
                <c:pt idx="396">
                  <c:v>3.9632765833230224</c:v>
                </c:pt>
                <c:pt idx="397">
                  <c:v>3.9732775833399501</c:v>
                </c:pt>
                <c:pt idx="398">
                  <c:v>3.9832775833492633</c:v>
                </c:pt>
                <c:pt idx="399">
                  <c:v>3.9932785833370872</c:v>
                </c:pt>
                <c:pt idx="400">
                  <c:v>4.0032785833464004</c:v>
                </c:pt>
                <c:pt idx="401">
                  <c:v>4.0132795833342243</c:v>
                </c:pt>
                <c:pt idx="402">
                  <c:v>4.0232795833435375</c:v>
                </c:pt>
                <c:pt idx="403">
                  <c:v>4.0332805833313614</c:v>
                </c:pt>
                <c:pt idx="404">
                  <c:v>4.0432805833406746</c:v>
                </c:pt>
                <c:pt idx="405">
                  <c:v>4.0532805833499879</c:v>
                </c:pt>
                <c:pt idx="406">
                  <c:v>4.0632815833378118</c:v>
                </c:pt>
                <c:pt idx="407">
                  <c:v>4.073281583347125</c:v>
                </c:pt>
                <c:pt idx="408">
                  <c:v>4.0832825833349489</c:v>
                </c:pt>
                <c:pt idx="409">
                  <c:v>4.0932825833442621</c:v>
                </c:pt>
                <c:pt idx="410">
                  <c:v>4.103283583332086</c:v>
                </c:pt>
                <c:pt idx="411">
                  <c:v>4.1132835833413992</c:v>
                </c:pt>
                <c:pt idx="412">
                  <c:v>4.1232845833292231</c:v>
                </c:pt>
                <c:pt idx="413">
                  <c:v>4.1332845833385363</c:v>
                </c:pt>
                <c:pt idx="414">
                  <c:v>4.1432855833263602</c:v>
                </c:pt>
                <c:pt idx="415">
                  <c:v>4.1532855833356734</c:v>
                </c:pt>
                <c:pt idx="416">
                  <c:v>4.1632865833234973</c:v>
                </c:pt>
                <c:pt idx="417">
                  <c:v>4.1732865833328106</c:v>
                </c:pt>
                <c:pt idx="418">
                  <c:v>4.1832875833497383</c:v>
                </c:pt>
                <c:pt idx="419">
                  <c:v>4.1932875833299477</c:v>
                </c:pt>
                <c:pt idx="420">
                  <c:v>4.2032885833468754</c:v>
                </c:pt>
                <c:pt idx="421">
                  <c:v>4.2132885833270848</c:v>
                </c:pt>
                <c:pt idx="422">
                  <c:v>4.2232895833440125</c:v>
                </c:pt>
                <c:pt idx="423">
                  <c:v>4.2332895833242219</c:v>
                </c:pt>
                <c:pt idx="424">
                  <c:v>4.2432905833411496</c:v>
                </c:pt>
                <c:pt idx="425">
                  <c:v>4.2532905833504628</c:v>
                </c:pt>
                <c:pt idx="426">
                  <c:v>4.2632915833382867</c:v>
                </c:pt>
                <c:pt idx="427">
                  <c:v>4.2732915833476</c:v>
                </c:pt>
                <c:pt idx="428">
                  <c:v>4.2832925833354238</c:v>
                </c:pt>
                <c:pt idx="429">
                  <c:v>4.2932925833447371</c:v>
                </c:pt>
                <c:pt idx="430">
                  <c:v>4.303293583332561</c:v>
                </c:pt>
                <c:pt idx="431">
                  <c:v>4.3132935833418742</c:v>
                </c:pt>
                <c:pt idx="432">
                  <c:v>4.3232945833296981</c:v>
                </c:pt>
                <c:pt idx="433">
                  <c:v>4.3332945833390113</c:v>
                </c:pt>
                <c:pt idx="434">
                  <c:v>4.3432945833483245</c:v>
                </c:pt>
                <c:pt idx="435">
                  <c:v>4.3532955833361484</c:v>
                </c:pt>
                <c:pt idx="436">
                  <c:v>4.3632955833454616</c:v>
                </c:pt>
                <c:pt idx="437">
                  <c:v>4.3732965833332855</c:v>
                </c:pt>
                <c:pt idx="438">
                  <c:v>4.3832965833425988</c:v>
                </c:pt>
                <c:pt idx="439">
                  <c:v>4.3932975833304226</c:v>
                </c:pt>
                <c:pt idx="440">
                  <c:v>4.4032969583349768</c:v>
                </c:pt>
                <c:pt idx="441">
                  <c:v>4.4132979583519045</c:v>
                </c:pt>
                <c:pt idx="442">
                  <c:v>4.4232979583321139</c:v>
                </c:pt>
                <c:pt idx="443">
                  <c:v>4.4332989583490416</c:v>
                </c:pt>
                <c:pt idx="444">
                  <c:v>4.443298958329251</c:v>
                </c:pt>
                <c:pt idx="445">
                  <c:v>4.4532999583461788</c:v>
                </c:pt>
                <c:pt idx="446">
                  <c:v>4.4632999583263882</c:v>
                </c:pt>
                <c:pt idx="447">
                  <c:v>4.4733009583433159</c:v>
                </c:pt>
                <c:pt idx="448">
                  <c:v>4.4833009583235253</c:v>
                </c:pt>
                <c:pt idx="449">
                  <c:v>4.493301958340453</c:v>
                </c:pt>
                <c:pt idx="450">
                  <c:v>4.5033019583497662</c:v>
                </c:pt>
                <c:pt idx="451">
                  <c:v>4.5133029583375901</c:v>
                </c:pt>
                <c:pt idx="452">
                  <c:v>4.5233029583469033</c:v>
                </c:pt>
                <c:pt idx="453">
                  <c:v>4.5333039583347272</c:v>
                </c:pt>
                <c:pt idx="454">
                  <c:v>4.5433039583440404</c:v>
                </c:pt>
                <c:pt idx="455">
                  <c:v>4.5533049583318643</c:v>
                </c:pt>
                <c:pt idx="456">
                  <c:v>4.5633049583411776</c:v>
                </c:pt>
                <c:pt idx="457">
                  <c:v>4.5733059583290014</c:v>
                </c:pt>
                <c:pt idx="458">
                  <c:v>4.5833059583383147</c:v>
                </c:pt>
                <c:pt idx="459">
                  <c:v>4.5933069583261386</c:v>
                </c:pt>
                <c:pt idx="460">
                  <c:v>4.6033069583354518</c:v>
                </c:pt>
                <c:pt idx="461">
                  <c:v>4.6133079583232757</c:v>
                </c:pt>
                <c:pt idx="462">
                  <c:v>4.6233079583325889</c:v>
                </c:pt>
                <c:pt idx="463">
                  <c:v>4.6333089583495166</c:v>
                </c:pt>
                <c:pt idx="464">
                  <c:v>4.643308958329726</c:v>
                </c:pt>
                <c:pt idx="465">
                  <c:v>4.6533099583466537</c:v>
                </c:pt>
                <c:pt idx="466">
                  <c:v>4.6633099583268631</c:v>
                </c:pt>
                <c:pt idx="467">
                  <c:v>4.6733099583361764</c:v>
                </c:pt>
                <c:pt idx="468">
                  <c:v>4.6833109583240002</c:v>
                </c:pt>
                <c:pt idx="469">
                  <c:v>4.6933109583333135</c:v>
                </c:pt>
                <c:pt idx="470">
                  <c:v>4.7033119583502412</c:v>
                </c:pt>
                <c:pt idx="471">
                  <c:v>4.7133119583304506</c:v>
                </c:pt>
                <c:pt idx="472">
                  <c:v>4.7233129583473783</c:v>
                </c:pt>
                <c:pt idx="473">
                  <c:v>4.7333129583275877</c:v>
                </c:pt>
                <c:pt idx="474">
                  <c:v>4.7433139583445154</c:v>
                </c:pt>
                <c:pt idx="475">
                  <c:v>4.7533139583247248</c:v>
                </c:pt>
                <c:pt idx="476">
                  <c:v>4.7633149583416525</c:v>
                </c:pt>
                <c:pt idx="477">
                  <c:v>4.7733149583509658</c:v>
                </c:pt>
                <c:pt idx="478">
                  <c:v>4.7833159583387896</c:v>
                </c:pt>
                <c:pt idx="479">
                  <c:v>4.7933159583481029</c:v>
                </c:pt>
                <c:pt idx="480">
                  <c:v>4.8033169583359268</c:v>
                </c:pt>
                <c:pt idx="481">
                  <c:v>4.81331695834524</c:v>
                </c:pt>
                <c:pt idx="482">
                  <c:v>4.8233179583330639</c:v>
                </c:pt>
                <c:pt idx="483">
                  <c:v>4.8333179583423771</c:v>
                </c:pt>
                <c:pt idx="484">
                  <c:v>4.843318958330201</c:v>
                </c:pt>
                <c:pt idx="485">
                  <c:v>4.8533189583395142</c:v>
                </c:pt>
                <c:pt idx="486">
                  <c:v>4.8633199583273381</c:v>
                </c:pt>
                <c:pt idx="487">
                  <c:v>4.8733199583366513</c:v>
                </c:pt>
                <c:pt idx="488">
                  <c:v>4.8833209583244752</c:v>
                </c:pt>
                <c:pt idx="489">
                  <c:v>4.8933209583337884</c:v>
                </c:pt>
                <c:pt idx="490">
                  <c:v>4.9033219583507162</c:v>
                </c:pt>
                <c:pt idx="491">
                  <c:v>4.9133219583309256</c:v>
                </c:pt>
                <c:pt idx="492">
                  <c:v>4.9233229583478533</c:v>
                </c:pt>
                <c:pt idx="493">
                  <c:v>4.9333229583280627</c:v>
                </c:pt>
                <c:pt idx="494">
                  <c:v>4.9433239583449904</c:v>
                </c:pt>
                <c:pt idx="495">
                  <c:v>4.9533239583251998</c:v>
                </c:pt>
                <c:pt idx="496">
                  <c:v>4.9633249583421275</c:v>
                </c:pt>
                <c:pt idx="497">
                  <c:v>4.9733249583514407</c:v>
                </c:pt>
                <c:pt idx="498">
                  <c:v>4.9833249583316501</c:v>
                </c:pt>
                <c:pt idx="499">
                  <c:v>4.9933259583485778</c:v>
                </c:pt>
                <c:pt idx="500">
                  <c:v>5.0033259583287872</c:v>
                </c:pt>
                <c:pt idx="501">
                  <c:v>5.013326958345715</c:v>
                </c:pt>
                <c:pt idx="502">
                  <c:v>5.0233269583259244</c:v>
                </c:pt>
                <c:pt idx="503">
                  <c:v>5.0333279583428521</c:v>
                </c:pt>
                <c:pt idx="504">
                  <c:v>5.0433279583230615</c:v>
                </c:pt>
                <c:pt idx="505">
                  <c:v>5.0533289583399892</c:v>
                </c:pt>
                <c:pt idx="506">
                  <c:v>5.0633289583493024</c:v>
                </c:pt>
                <c:pt idx="507">
                  <c:v>5.0733299583371263</c:v>
                </c:pt>
                <c:pt idx="508">
                  <c:v>5.0833299583464395</c:v>
                </c:pt>
                <c:pt idx="509">
                  <c:v>5.0933309583342634</c:v>
                </c:pt>
                <c:pt idx="510">
                  <c:v>5.1033309583435766</c:v>
                </c:pt>
                <c:pt idx="511">
                  <c:v>5.1133319583314005</c:v>
                </c:pt>
                <c:pt idx="512">
                  <c:v>5.1233319583407138</c:v>
                </c:pt>
                <c:pt idx="513">
                  <c:v>5.1333329583285376</c:v>
                </c:pt>
                <c:pt idx="514">
                  <c:v>5.1433329583378509</c:v>
                </c:pt>
                <c:pt idx="515">
                  <c:v>5.1533339583256748</c:v>
                </c:pt>
                <c:pt idx="516">
                  <c:v>5.163333958334988</c:v>
                </c:pt>
                <c:pt idx="517">
                  <c:v>5.1733349583519157</c:v>
                </c:pt>
                <c:pt idx="518">
                  <c:v>5.1833349583321251</c:v>
                </c:pt>
                <c:pt idx="519">
                  <c:v>5.1933359583490528</c:v>
                </c:pt>
                <c:pt idx="520">
                  <c:v>5.2033359583292622</c:v>
                </c:pt>
                <c:pt idx="521">
                  <c:v>5.2133369583461899</c:v>
                </c:pt>
                <c:pt idx="522">
                  <c:v>5.2233369583263993</c:v>
                </c:pt>
                <c:pt idx="523">
                  <c:v>5.233337958343327</c:v>
                </c:pt>
                <c:pt idx="524">
                  <c:v>5.2433379583235364</c:v>
                </c:pt>
                <c:pt idx="525">
                  <c:v>5.2533389583404642</c:v>
                </c:pt>
                <c:pt idx="526">
                  <c:v>5.2633389583497774</c:v>
                </c:pt>
                <c:pt idx="527">
                  <c:v>5.2733399583376013</c:v>
                </c:pt>
                <c:pt idx="528">
                  <c:v>5.2833399583469145</c:v>
                </c:pt>
                <c:pt idx="529">
                  <c:v>5.2933409583347384</c:v>
                </c:pt>
                <c:pt idx="530">
                  <c:v>5.3033409583440516</c:v>
                </c:pt>
                <c:pt idx="531">
                  <c:v>5.313340958324261</c:v>
                </c:pt>
                <c:pt idx="532">
                  <c:v>5.3233419583411887</c:v>
                </c:pt>
                <c:pt idx="533">
                  <c:v>5.333341958350502</c:v>
                </c:pt>
                <c:pt idx="534">
                  <c:v>5.3433429583383258</c:v>
                </c:pt>
                <c:pt idx="535">
                  <c:v>5.3533429583476391</c:v>
                </c:pt>
                <c:pt idx="536">
                  <c:v>5.363343958335463</c:v>
                </c:pt>
                <c:pt idx="537">
                  <c:v>5.3733439583447762</c:v>
                </c:pt>
                <c:pt idx="538">
                  <c:v>5.3833449583326001</c:v>
                </c:pt>
                <c:pt idx="539">
                  <c:v>5.3933449583419133</c:v>
                </c:pt>
                <c:pt idx="540">
                  <c:v>5.4033459583297372</c:v>
                </c:pt>
                <c:pt idx="541">
                  <c:v>5.4133467499923427</c:v>
                </c:pt>
                <c:pt idx="542">
                  <c:v>5.4233477500092704</c:v>
                </c:pt>
                <c:pt idx="543">
                  <c:v>5.4333477500185836</c:v>
                </c:pt>
                <c:pt idx="544">
                  <c:v>5.4433487500064075</c:v>
                </c:pt>
                <c:pt idx="545">
                  <c:v>5.4533487500157207</c:v>
                </c:pt>
                <c:pt idx="546">
                  <c:v>5.4633497500035446</c:v>
                </c:pt>
                <c:pt idx="547">
                  <c:v>5.4733497500128578</c:v>
                </c:pt>
                <c:pt idx="548">
                  <c:v>5.4833507500006817</c:v>
                </c:pt>
                <c:pt idx="549">
                  <c:v>5.493350750009995</c:v>
                </c:pt>
                <c:pt idx="550">
                  <c:v>5.5033517499978188</c:v>
                </c:pt>
                <c:pt idx="551">
                  <c:v>5.5133517500071321</c:v>
                </c:pt>
                <c:pt idx="552">
                  <c:v>5.523352749994956</c:v>
                </c:pt>
                <c:pt idx="553">
                  <c:v>5.5333527500042692</c:v>
                </c:pt>
                <c:pt idx="554">
                  <c:v>5.5433537499920931</c:v>
                </c:pt>
                <c:pt idx="555">
                  <c:v>5.5533537500014063</c:v>
                </c:pt>
                <c:pt idx="556">
                  <c:v>5.563354750018334</c:v>
                </c:pt>
                <c:pt idx="557">
                  <c:v>5.5733547499985434</c:v>
                </c:pt>
                <c:pt idx="558">
                  <c:v>5.5833557500154711</c:v>
                </c:pt>
                <c:pt idx="559">
                  <c:v>5.5933557499956805</c:v>
                </c:pt>
                <c:pt idx="560">
                  <c:v>5.6033567500126082</c:v>
                </c:pt>
                <c:pt idx="561">
                  <c:v>5.6133567499928176</c:v>
                </c:pt>
                <c:pt idx="562">
                  <c:v>5.6233577500097454</c:v>
                </c:pt>
                <c:pt idx="563">
                  <c:v>5.6333577499899548</c:v>
                </c:pt>
                <c:pt idx="564">
                  <c:v>5.6433587500068825</c:v>
                </c:pt>
                <c:pt idx="565">
                  <c:v>5.6533587500161957</c:v>
                </c:pt>
                <c:pt idx="566">
                  <c:v>5.6633587499964051</c:v>
                </c:pt>
                <c:pt idx="567">
                  <c:v>5.6733597500133328</c:v>
                </c:pt>
                <c:pt idx="568">
                  <c:v>5.6833597499935422</c:v>
                </c:pt>
                <c:pt idx="569">
                  <c:v>5.6933607500104699</c:v>
                </c:pt>
                <c:pt idx="570">
                  <c:v>5.7033607499906793</c:v>
                </c:pt>
                <c:pt idx="571">
                  <c:v>5.713361750007607</c:v>
                </c:pt>
                <c:pt idx="572">
                  <c:v>5.7233617500169203</c:v>
                </c:pt>
                <c:pt idx="573">
                  <c:v>5.7333627500047442</c:v>
                </c:pt>
                <c:pt idx="574">
                  <c:v>5.7433627500140574</c:v>
                </c:pt>
                <c:pt idx="575">
                  <c:v>5.7533637500018813</c:v>
                </c:pt>
                <c:pt idx="576">
                  <c:v>5.7633637500111945</c:v>
                </c:pt>
                <c:pt idx="577">
                  <c:v>5.7733647499990184</c:v>
                </c:pt>
                <c:pt idx="578">
                  <c:v>5.7833647500083316</c:v>
                </c:pt>
                <c:pt idx="579">
                  <c:v>5.7933657499961555</c:v>
                </c:pt>
                <c:pt idx="580">
                  <c:v>5.8033657500054687</c:v>
                </c:pt>
                <c:pt idx="581">
                  <c:v>5.8133667499932926</c:v>
                </c:pt>
                <c:pt idx="582">
                  <c:v>5.8233667500026058</c:v>
                </c:pt>
                <c:pt idx="583">
                  <c:v>5.8333677499904297</c:v>
                </c:pt>
                <c:pt idx="584">
                  <c:v>5.843367749999743</c:v>
                </c:pt>
                <c:pt idx="585">
                  <c:v>5.8533687500166707</c:v>
                </c:pt>
                <c:pt idx="586">
                  <c:v>5.8633687499968801</c:v>
                </c:pt>
                <c:pt idx="587">
                  <c:v>5.8733697500138078</c:v>
                </c:pt>
                <c:pt idx="588">
                  <c:v>5.8833697499940172</c:v>
                </c:pt>
                <c:pt idx="589">
                  <c:v>5.8933707500109449</c:v>
                </c:pt>
                <c:pt idx="590">
                  <c:v>5.9033707499911543</c:v>
                </c:pt>
                <c:pt idx="591">
                  <c:v>5.913371750008082</c:v>
                </c:pt>
                <c:pt idx="592">
                  <c:v>5.9233717500173952</c:v>
                </c:pt>
                <c:pt idx="593">
                  <c:v>5.9333727500052191</c:v>
                </c:pt>
                <c:pt idx="594">
                  <c:v>5.9433727500145324</c:v>
                </c:pt>
                <c:pt idx="595">
                  <c:v>5.9533727499947418</c:v>
                </c:pt>
                <c:pt idx="596">
                  <c:v>5.9633737500116695</c:v>
                </c:pt>
                <c:pt idx="597">
                  <c:v>5.9733737499918789</c:v>
                </c:pt>
                <c:pt idx="598">
                  <c:v>5.9833747500088066</c:v>
                </c:pt>
                <c:pt idx="599">
                  <c:v>5.9933747500181198</c:v>
                </c:pt>
                <c:pt idx="600">
                  <c:v>6.0033757500059437</c:v>
                </c:pt>
                <c:pt idx="601">
                  <c:v>6.0133757500152569</c:v>
                </c:pt>
                <c:pt idx="602">
                  <c:v>6.0233767500030808</c:v>
                </c:pt>
                <c:pt idx="603">
                  <c:v>6.033376750012394</c:v>
                </c:pt>
                <c:pt idx="604">
                  <c:v>6.0433777500002179</c:v>
                </c:pt>
                <c:pt idx="605">
                  <c:v>6.0533777500095312</c:v>
                </c:pt>
                <c:pt idx="606">
                  <c:v>6.063378749997355</c:v>
                </c:pt>
                <c:pt idx="607">
                  <c:v>6.0733787500066683</c:v>
                </c:pt>
                <c:pt idx="608">
                  <c:v>6.0833797499944922</c:v>
                </c:pt>
                <c:pt idx="609">
                  <c:v>6.0933797500038054</c:v>
                </c:pt>
                <c:pt idx="610">
                  <c:v>6.1033807499916293</c:v>
                </c:pt>
                <c:pt idx="611">
                  <c:v>6.1133807500009425</c:v>
                </c:pt>
                <c:pt idx="612">
                  <c:v>6.1233817500178702</c:v>
                </c:pt>
                <c:pt idx="613">
                  <c:v>6.1333817499980796</c:v>
                </c:pt>
                <c:pt idx="614">
                  <c:v>6.1433827500150073</c:v>
                </c:pt>
                <c:pt idx="615">
                  <c:v>6.1533827499952167</c:v>
                </c:pt>
                <c:pt idx="616">
                  <c:v>6.1633837500121444</c:v>
                </c:pt>
                <c:pt idx="617">
                  <c:v>6.1733837499923538</c:v>
                </c:pt>
                <c:pt idx="618">
                  <c:v>6.1833847500092816</c:v>
                </c:pt>
                <c:pt idx="619">
                  <c:v>6.1933847500185948</c:v>
                </c:pt>
                <c:pt idx="620">
                  <c:v>6.2033857500064187</c:v>
                </c:pt>
                <c:pt idx="621">
                  <c:v>6.2133857500157319</c:v>
                </c:pt>
                <c:pt idx="622">
                  <c:v>6.2233867500035558</c:v>
                </c:pt>
                <c:pt idx="623">
                  <c:v>6.233386750012869</c:v>
                </c:pt>
                <c:pt idx="624">
                  <c:v>6.2433867499930784</c:v>
                </c:pt>
                <c:pt idx="625">
                  <c:v>6.2533877500100061</c:v>
                </c:pt>
                <c:pt idx="626">
                  <c:v>6.2633877499902155</c:v>
                </c:pt>
                <c:pt idx="627">
                  <c:v>6.2733887500071432</c:v>
                </c:pt>
                <c:pt idx="628">
                  <c:v>6.2833887500164565</c:v>
                </c:pt>
                <c:pt idx="629">
                  <c:v>6.2933897500042804</c:v>
                </c:pt>
                <c:pt idx="630">
                  <c:v>6.3033897500135936</c:v>
                </c:pt>
                <c:pt idx="631">
                  <c:v>6.3133907500014175</c:v>
                </c:pt>
                <c:pt idx="632">
                  <c:v>6.3233907500107307</c:v>
                </c:pt>
                <c:pt idx="633">
                  <c:v>6.3333917499985546</c:v>
                </c:pt>
                <c:pt idx="634">
                  <c:v>6.3433917500078678</c:v>
                </c:pt>
                <c:pt idx="635">
                  <c:v>6.3533927499956917</c:v>
                </c:pt>
                <c:pt idx="636">
                  <c:v>6.3633927500050049</c:v>
                </c:pt>
                <c:pt idx="637">
                  <c:v>6.3733937499928288</c:v>
                </c:pt>
                <c:pt idx="638">
                  <c:v>6.383393750002142</c:v>
                </c:pt>
                <c:pt idx="639">
                  <c:v>6.3933947499899659</c:v>
                </c:pt>
                <c:pt idx="640">
                  <c:v>6.4033947499992792</c:v>
                </c:pt>
                <c:pt idx="641">
                  <c:v>6.4133952083357144</c:v>
                </c:pt>
                <c:pt idx="642">
                  <c:v>6.4233952083450276</c:v>
                </c:pt>
                <c:pt idx="643">
                  <c:v>6.4333962083328515</c:v>
                </c:pt>
                <c:pt idx="644">
                  <c:v>6.4433962083421648</c:v>
                </c:pt>
                <c:pt idx="645">
                  <c:v>6.4533972083299886</c:v>
                </c:pt>
                <c:pt idx="646">
                  <c:v>6.4633972083393019</c:v>
                </c:pt>
                <c:pt idx="647">
                  <c:v>6.4733982083271258</c:v>
                </c:pt>
                <c:pt idx="648">
                  <c:v>6.483398208336439</c:v>
                </c:pt>
                <c:pt idx="649">
                  <c:v>6.4933992083242629</c:v>
                </c:pt>
                <c:pt idx="650">
                  <c:v>6.5033992083335761</c:v>
                </c:pt>
                <c:pt idx="651">
                  <c:v>6.5134002083505038</c:v>
                </c:pt>
                <c:pt idx="652">
                  <c:v>6.5234002083307132</c:v>
                </c:pt>
                <c:pt idx="653">
                  <c:v>6.5334012083476409</c:v>
                </c:pt>
                <c:pt idx="654">
                  <c:v>6.5434012083278503</c:v>
                </c:pt>
                <c:pt idx="655">
                  <c:v>6.5534012083371636</c:v>
                </c:pt>
                <c:pt idx="656">
                  <c:v>6.5634022083249874</c:v>
                </c:pt>
                <c:pt idx="657">
                  <c:v>6.5734022083343007</c:v>
                </c:pt>
                <c:pt idx="658">
                  <c:v>6.5834032083512284</c:v>
                </c:pt>
                <c:pt idx="659">
                  <c:v>6.5934032083314378</c:v>
                </c:pt>
                <c:pt idx="660">
                  <c:v>6.6034042083483655</c:v>
                </c:pt>
                <c:pt idx="661">
                  <c:v>6.6134042083285749</c:v>
                </c:pt>
                <c:pt idx="662">
                  <c:v>6.6234052083455026</c:v>
                </c:pt>
                <c:pt idx="663">
                  <c:v>6.633405208325712</c:v>
                </c:pt>
                <c:pt idx="664">
                  <c:v>6.6434062083426397</c:v>
                </c:pt>
                <c:pt idx="665">
                  <c:v>6.653406208351953</c:v>
                </c:pt>
                <c:pt idx="666">
                  <c:v>6.6634072083397768</c:v>
                </c:pt>
                <c:pt idx="667">
                  <c:v>6.6734072083490901</c:v>
                </c:pt>
                <c:pt idx="668">
                  <c:v>6.683408208336914</c:v>
                </c:pt>
                <c:pt idx="669">
                  <c:v>6.6934082083462272</c:v>
                </c:pt>
                <c:pt idx="670">
                  <c:v>6.7034092083340511</c:v>
                </c:pt>
                <c:pt idx="671">
                  <c:v>6.7134092083433643</c:v>
                </c:pt>
                <c:pt idx="672">
                  <c:v>6.7234102083311882</c:v>
                </c:pt>
                <c:pt idx="673">
                  <c:v>6.7334102083405014</c:v>
                </c:pt>
                <c:pt idx="674">
                  <c:v>6.7434112083283253</c:v>
                </c:pt>
                <c:pt idx="675">
                  <c:v>6.7534112083376385</c:v>
                </c:pt>
                <c:pt idx="676">
                  <c:v>6.7634122083254624</c:v>
                </c:pt>
                <c:pt idx="677">
                  <c:v>6.7734122083347756</c:v>
                </c:pt>
                <c:pt idx="678">
                  <c:v>6.7834132083517034</c:v>
                </c:pt>
                <c:pt idx="679">
                  <c:v>6.7934132083319128</c:v>
                </c:pt>
                <c:pt idx="680">
                  <c:v>6.8034142083488405</c:v>
                </c:pt>
                <c:pt idx="681">
                  <c:v>6.8134142083290499</c:v>
                </c:pt>
                <c:pt idx="682">
                  <c:v>6.8234152083459776</c:v>
                </c:pt>
                <c:pt idx="683">
                  <c:v>6.833415208326187</c:v>
                </c:pt>
                <c:pt idx="684">
                  <c:v>6.8434162083431147</c:v>
                </c:pt>
                <c:pt idx="685">
                  <c:v>6.8534162083233241</c:v>
                </c:pt>
                <c:pt idx="686">
                  <c:v>6.8634162083326373</c:v>
                </c:pt>
                <c:pt idx="687">
                  <c:v>6.873417208349565</c:v>
                </c:pt>
                <c:pt idx="688">
                  <c:v>6.8834172083297744</c:v>
                </c:pt>
                <c:pt idx="689">
                  <c:v>6.8934182083467022</c:v>
                </c:pt>
                <c:pt idx="690">
                  <c:v>6.9034182083269116</c:v>
                </c:pt>
                <c:pt idx="691">
                  <c:v>6.9134192083438393</c:v>
                </c:pt>
                <c:pt idx="692">
                  <c:v>6.9234192083240487</c:v>
                </c:pt>
                <c:pt idx="693">
                  <c:v>6.9334202083409764</c:v>
                </c:pt>
                <c:pt idx="694">
                  <c:v>6.9434202083502896</c:v>
                </c:pt>
                <c:pt idx="695">
                  <c:v>6.9534212083381135</c:v>
                </c:pt>
                <c:pt idx="696">
                  <c:v>6.9634212083474267</c:v>
                </c:pt>
                <c:pt idx="697">
                  <c:v>6.9734222083352506</c:v>
                </c:pt>
                <c:pt idx="698">
                  <c:v>6.9834222083445638</c:v>
                </c:pt>
                <c:pt idx="699">
                  <c:v>6.9934232083323877</c:v>
                </c:pt>
                <c:pt idx="700">
                  <c:v>7.003423208341701</c:v>
                </c:pt>
                <c:pt idx="701">
                  <c:v>7.0134242083295248</c:v>
                </c:pt>
                <c:pt idx="702">
                  <c:v>7.0234242083388381</c:v>
                </c:pt>
                <c:pt idx="703">
                  <c:v>7.033425208326662</c:v>
                </c:pt>
                <c:pt idx="704">
                  <c:v>7.0434252083359752</c:v>
                </c:pt>
                <c:pt idx="705">
                  <c:v>7.0534262083237991</c:v>
                </c:pt>
                <c:pt idx="706">
                  <c:v>7.0634262083331123</c:v>
                </c:pt>
                <c:pt idx="707">
                  <c:v>7.07342720835004</c:v>
                </c:pt>
                <c:pt idx="708">
                  <c:v>7.0834272083302494</c:v>
                </c:pt>
                <c:pt idx="709">
                  <c:v>7.0934282083471771</c:v>
                </c:pt>
                <c:pt idx="710">
                  <c:v>7.1034282083273865</c:v>
                </c:pt>
                <c:pt idx="711">
                  <c:v>7.1134292083443142</c:v>
                </c:pt>
                <c:pt idx="712">
                  <c:v>7.1234292083245236</c:v>
                </c:pt>
                <c:pt idx="713">
                  <c:v>7.1334302083414514</c:v>
                </c:pt>
                <c:pt idx="714">
                  <c:v>7.1434302083507646</c:v>
                </c:pt>
                <c:pt idx="715">
                  <c:v>7.1534312083385885</c:v>
                </c:pt>
                <c:pt idx="716">
                  <c:v>7.1634312083479017</c:v>
                </c:pt>
                <c:pt idx="717">
                  <c:v>7.1734312083281111</c:v>
                </c:pt>
                <c:pt idx="718">
                  <c:v>7.1834322083450388</c:v>
                </c:pt>
                <c:pt idx="719">
                  <c:v>7.1934322083252482</c:v>
                </c:pt>
                <c:pt idx="720">
                  <c:v>7.2034332083421759</c:v>
                </c:pt>
                <c:pt idx="721">
                  <c:v>7.2134332083514892</c:v>
                </c:pt>
                <c:pt idx="722">
                  <c:v>7.223434208339313</c:v>
                </c:pt>
                <c:pt idx="723">
                  <c:v>7.2334342083486263</c:v>
                </c:pt>
                <c:pt idx="724">
                  <c:v>7.2434352083364502</c:v>
                </c:pt>
                <c:pt idx="725">
                  <c:v>7.2534352083457634</c:v>
                </c:pt>
                <c:pt idx="726">
                  <c:v>7.2634362083335873</c:v>
                </c:pt>
                <c:pt idx="727">
                  <c:v>7.2734362083429005</c:v>
                </c:pt>
                <c:pt idx="728">
                  <c:v>7.2834372083307244</c:v>
                </c:pt>
                <c:pt idx="729">
                  <c:v>7.2934372083400376</c:v>
                </c:pt>
                <c:pt idx="730">
                  <c:v>7.3034382083278615</c:v>
                </c:pt>
                <c:pt idx="731">
                  <c:v>7.3134382083371747</c:v>
                </c:pt>
                <c:pt idx="732">
                  <c:v>7.3234392083249986</c:v>
                </c:pt>
                <c:pt idx="733">
                  <c:v>7.3334392083343118</c:v>
                </c:pt>
                <c:pt idx="734">
                  <c:v>7.3434402083512396</c:v>
                </c:pt>
                <c:pt idx="735">
                  <c:v>7.353440208331449</c:v>
                </c:pt>
                <c:pt idx="736">
                  <c:v>7.3634412083483767</c:v>
                </c:pt>
                <c:pt idx="737">
                  <c:v>7.3734412083285861</c:v>
                </c:pt>
                <c:pt idx="738">
                  <c:v>7.3834422083455138</c:v>
                </c:pt>
                <c:pt idx="739">
                  <c:v>7.3934422083257232</c:v>
                </c:pt>
                <c:pt idx="740">
                  <c:v>7.4034432083426509</c:v>
                </c:pt>
                <c:pt idx="741">
                  <c:v>7.4134436250024009</c:v>
                </c:pt>
                <c:pt idx="742">
                  <c:v>7.4234446249902248</c:v>
                </c:pt>
                <c:pt idx="743">
                  <c:v>7.4334446249995381</c:v>
                </c:pt>
                <c:pt idx="744">
                  <c:v>7.4434456250164658</c:v>
                </c:pt>
                <c:pt idx="745">
                  <c:v>7.4534456249966752</c:v>
                </c:pt>
                <c:pt idx="746">
                  <c:v>7.4634456250059884</c:v>
                </c:pt>
                <c:pt idx="747">
                  <c:v>7.4734466249938123</c:v>
                </c:pt>
                <c:pt idx="748">
                  <c:v>7.4834466250031255</c:v>
                </c:pt>
                <c:pt idx="749">
                  <c:v>7.4934476249909494</c:v>
                </c:pt>
                <c:pt idx="750">
                  <c:v>7.5034476250002626</c:v>
                </c:pt>
                <c:pt idx="751">
                  <c:v>7.5134486250171904</c:v>
                </c:pt>
                <c:pt idx="752">
                  <c:v>7.5234486249973997</c:v>
                </c:pt>
                <c:pt idx="753">
                  <c:v>7.5334496250143275</c:v>
                </c:pt>
                <c:pt idx="754">
                  <c:v>7.5434496249945369</c:v>
                </c:pt>
                <c:pt idx="755">
                  <c:v>7.5534506250114646</c:v>
                </c:pt>
                <c:pt idx="756">
                  <c:v>7.563450624991674</c:v>
                </c:pt>
                <c:pt idx="757">
                  <c:v>7.5734516250086017</c:v>
                </c:pt>
                <c:pt idx="758">
                  <c:v>7.5834516250179149</c:v>
                </c:pt>
                <c:pt idx="759">
                  <c:v>7.5934526250057388</c:v>
                </c:pt>
                <c:pt idx="760">
                  <c:v>7.603452625015052</c:v>
                </c:pt>
                <c:pt idx="761">
                  <c:v>7.6134536250028759</c:v>
                </c:pt>
                <c:pt idx="762">
                  <c:v>7.6234536250121891</c:v>
                </c:pt>
                <c:pt idx="763">
                  <c:v>7.633454625000013</c:v>
                </c:pt>
                <c:pt idx="764">
                  <c:v>7.6434546250093263</c:v>
                </c:pt>
                <c:pt idx="765">
                  <c:v>7.6534556249971502</c:v>
                </c:pt>
                <c:pt idx="766">
                  <c:v>7.6634556250064634</c:v>
                </c:pt>
                <c:pt idx="767">
                  <c:v>7.6734566249942873</c:v>
                </c:pt>
                <c:pt idx="768">
                  <c:v>7.6834566250036005</c:v>
                </c:pt>
                <c:pt idx="769">
                  <c:v>7.6934576249914244</c:v>
                </c:pt>
                <c:pt idx="770">
                  <c:v>7.7034576250007376</c:v>
                </c:pt>
                <c:pt idx="771">
                  <c:v>7.7134586250176653</c:v>
                </c:pt>
                <c:pt idx="772">
                  <c:v>7.7234586249978747</c:v>
                </c:pt>
                <c:pt idx="773">
                  <c:v>7.7334596250148024</c:v>
                </c:pt>
                <c:pt idx="774">
                  <c:v>7.7434596249950118</c:v>
                </c:pt>
                <c:pt idx="775">
                  <c:v>7.7534606250119396</c:v>
                </c:pt>
                <c:pt idx="776">
                  <c:v>7.763460624992149</c:v>
                </c:pt>
                <c:pt idx="777">
                  <c:v>7.7734616250090767</c:v>
                </c:pt>
                <c:pt idx="778">
                  <c:v>7.7834616250183899</c:v>
                </c:pt>
                <c:pt idx="779">
                  <c:v>7.7934626250062138</c:v>
                </c:pt>
                <c:pt idx="780">
                  <c:v>7.803462625015527</c:v>
                </c:pt>
                <c:pt idx="781">
                  <c:v>7.8134626249957364</c:v>
                </c:pt>
                <c:pt idx="782">
                  <c:v>7.8234636250126641</c:v>
                </c:pt>
                <c:pt idx="783">
                  <c:v>7.8334636249928735</c:v>
                </c:pt>
                <c:pt idx="784">
                  <c:v>7.8434646250098012</c:v>
                </c:pt>
                <c:pt idx="785">
                  <c:v>7.8534646249900106</c:v>
                </c:pt>
                <c:pt idx="786">
                  <c:v>7.8634656250069384</c:v>
                </c:pt>
                <c:pt idx="787">
                  <c:v>7.8734656250162516</c:v>
                </c:pt>
                <c:pt idx="788">
                  <c:v>7.8834666250040755</c:v>
                </c:pt>
                <c:pt idx="789">
                  <c:v>7.8934666250133887</c:v>
                </c:pt>
                <c:pt idx="790">
                  <c:v>7.9034676250012126</c:v>
                </c:pt>
                <c:pt idx="791">
                  <c:v>7.9134676250105258</c:v>
                </c:pt>
                <c:pt idx="792">
                  <c:v>7.9234686249983497</c:v>
                </c:pt>
                <c:pt idx="793">
                  <c:v>7.9334686250076629</c:v>
                </c:pt>
                <c:pt idx="794">
                  <c:v>7.9434696249954868</c:v>
                </c:pt>
                <c:pt idx="795">
                  <c:v>7.9534696250048</c:v>
                </c:pt>
                <c:pt idx="796">
                  <c:v>7.9634706249926239</c:v>
                </c:pt>
                <c:pt idx="797">
                  <c:v>7.9734706250019372</c:v>
                </c:pt>
                <c:pt idx="798">
                  <c:v>7.983471624989761</c:v>
                </c:pt>
                <c:pt idx="799">
                  <c:v>7.9934716249990743</c:v>
                </c:pt>
                <c:pt idx="800">
                  <c:v>8.003472625016002</c:v>
                </c:pt>
                <c:pt idx="801">
                  <c:v>8.0134726249962114</c:v>
                </c:pt>
                <c:pt idx="802">
                  <c:v>8.0234736250131391</c:v>
                </c:pt>
                <c:pt idx="803">
                  <c:v>8.0334736249933485</c:v>
                </c:pt>
                <c:pt idx="804">
                  <c:v>8.0434746250102762</c:v>
                </c:pt>
                <c:pt idx="805">
                  <c:v>8.0534746249904856</c:v>
                </c:pt>
                <c:pt idx="806">
                  <c:v>8.0634756250074133</c:v>
                </c:pt>
                <c:pt idx="807">
                  <c:v>8.0734756250167266</c:v>
                </c:pt>
                <c:pt idx="808">
                  <c:v>8.0834766250045504</c:v>
                </c:pt>
                <c:pt idx="809">
                  <c:v>8.0934766250138637</c:v>
                </c:pt>
                <c:pt idx="810">
                  <c:v>8.1034776250016876</c:v>
                </c:pt>
                <c:pt idx="811">
                  <c:v>8.1134776250110008</c:v>
                </c:pt>
                <c:pt idx="812">
                  <c:v>8.1234786249988247</c:v>
                </c:pt>
                <c:pt idx="813">
                  <c:v>8.1334786250081379</c:v>
                </c:pt>
                <c:pt idx="814">
                  <c:v>8.1434796249959618</c:v>
                </c:pt>
                <c:pt idx="815">
                  <c:v>8.153479625005275</c:v>
                </c:pt>
                <c:pt idx="816">
                  <c:v>8.1634806249930989</c:v>
                </c:pt>
                <c:pt idx="817">
                  <c:v>8.1734806250024121</c:v>
                </c:pt>
                <c:pt idx="818">
                  <c:v>8.1834806250117254</c:v>
                </c:pt>
                <c:pt idx="819">
                  <c:v>8.1934816249995492</c:v>
                </c:pt>
                <c:pt idx="820">
                  <c:v>8.2034816250088625</c:v>
                </c:pt>
                <c:pt idx="821">
                  <c:v>8.2134826249966864</c:v>
                </c:pt>
                <c:pt idx="822">
                  <c:v>8.2234826250059996</c:v>
                </c:pt>
                <c:pt idx="823">
                  <c:v>8.2334836249938235</c:v>
                </c:pt>
                <c:pt idx="824">
                  <c:v>8.2434836250031367</c:v>
                </c:pt>
                <c:pt idx="825">
                  <c:v>8.2534846249909606</c:v>
                </c:pt>
                <c:pt idx="826">
                  <c:v>8.2634846250002738</c:v>
                </c:pt>
                <c:pt idx="827">
                  <c:v>8.2734856250172015</c:v>
                </c:pt>
                <c:pt idx="828">
                  <c:v>8.2834856249974109</c:v>
                </c:pt>
                <c:pt idx="829">
                  <c:v>8.2934866250143386</c:v>
                </c:pt>
                <c:pt idx="830">
                  <c:v>8.303486624994548</c:v>
                </c:pt>
                <c:pt idx="831">
                  <c:v>8.3134876250114758</c:v>
                </c:pt>
                <c:pt idx="832">
                  <c:v>8.3234876249916852</c:v>
                </c:pt>
                <c:pt idx="833">
                  <c:v>8.3334886250086129</c:v>
                </c:pt>
                <c:pt idx="834">
                  <c:v>8.3434886250179261</c:v>
                </c:pt>
                <c:pt idx="835">
                  <c:v>8.35348962500575</c:v>
                </c:pt>
                <c:pt idx="836">
                  <c:v>8.3634896250150632</c:v>
                </c:pt>
                <c:pt idx="837">
                  <c:v>8.3734906250028871</c:v>
                </c:pt>
                <c:pt idx="838">
                  <c:v>8.3834906250122003</c:v>
                </c:pt>
                <c:pt idx="839">
                  <c:v>8.3934916250000242</c:v>
                </c:pt>
                <c:pt idx="840">
                  <c:v>8.4034916250093374</c:v>
                </c:pt>
                <c:pt idx="841">
                  <c:v>8.4134925833495799</c:v>
                </c:pt>
                <c:pt idx="842">
                  <c:v>8.4234925833297893</c:v>
                </c:pt>
                <c:pt idx="843">
                  <c:v>8.4334935833467171</c:v>
                </c:pt>
                <c:pt idx="844">
                  <c:v>8.4434935833269265</c:v>
                </c:pt>
                <c:pt idx="845">
                  <c:v>8.4534945833438542</c:v>
                </c:pt>
                <c:pt idx="846">
                  <c:v>8.4634945833240636</c:v>
                </c:pt>
                <c:pt idx="847">
                  <c:v>8.4734955833409913</c:v>
                </c:pt>
                <c:pt idx="848">
                  <c:v>8.4834955833503045</c:v>
                </c:pt>
                <c:pt idx="849">
                  <c:v>8.4934965833381284</c:v>
                </c:pt>
                <c:pt idx="850">
                  <c:v>8.5034965833474416</c:v>
                </c:pt>
                <c:pt idx="851">
                  <c:v>8.5134975833352655</c:v>
                </c:pt>
                <c:pt idx="852">
                  <c:v>8.5234975833445787</c:v>
                </c:pt>
                <c:pt idx="853">
                  <c:v>8.5334985833324026</c:v>
                </c:pt>
                <c:pt idx="854">
                  <c:v>8.5434985833417159</c:v>
                </c:pt>
                <c:pt idx="855">
                  <c:v>8.5534995833295397</c:v>
                </c:pt>
                <c:pt idx="856">
                  <c:v>8.563499583338853</c:v>
                </c:pt>
                <c:pt idx="857">
                  <c:v>8.5734995833481662</c:v>
                </c:pt>
                <c:pt idx="858">
                  <c:v>8.5835005833359901</c:v>
                </c:pt>
                <c:pt idx="859">
                  <c:v>8.5935005833453033</c:v>
                </c:pt>
                <c:pt idx="860">
                  <c:v>8.6035015833331272</c:v>
                </c:pt>
                <c:pt idx="861">
                  <c:v>8.6135015833424404</c:v>
                </c:pt>
                <c:pt idx="862">
                  <c:v>8.6235025833302643</c:v>
                </c:pt>
                <c:pt idx="863">
                  <c:v>8.6335025833395775</c:v>
                </c:pt>
                <c:pt idx="864">
                  <c:v>8.6435035833274014</c:v>
                </c:pt>
                <c:pt idx="865">
                  <c:v>8.6535035833367147</c:v>
                </c:pt>
                <c:pt idx="866">
                  <c:v>8.6635045833245385</c:v>
                </c:pt>
                <c:pt idx="867">
                  <c:v>8.6735045833338518</c:v>
                </c:pt>
                <c:pt idx="868">
                  <c:v>8.6835055833507795</c:v>
                </c:pt>
                <c:pt idx="869">
                  <c:v>8.6935055833309889</c:v>
                </c:pt>
                <c:pt idx="870">
                  <c:v>8.7035065833479166</c:v>
                </c:pt>
                <c:pt idx="871">
                  <c:v>8.713506583328126</c:v>
                </c:pt>
                <c:pt idx="872">
                  <c:v>8.7235075833450537</c:v>
                </c:pt>
                <c:pt idx="873">
                  <c:v>8.7335075833252631</c:v>
                </c:pt>
                <c:pt idx="874">
                  <c:v>8.7435085833421908</c:v>
                </c:pt>
                <c:pt idx="875">
                  <c:v>8.7535085833515041</c:v>
                </c:pt>
                <c:pt idx="876">
                  <c:v>8.7635095833393279</c:v>
                </c:pt>
                <c:pt idx="877">
                  <c:v>8.7735095833486412</c:v>
                </c:pt>
                <c:pt idx="878">
                  <c:v>8.7835105833364651</c:v>
                </c:pt>
                <c:pt idx="879">
                  <c:v>8.7935105833457783</c:v>
                </c:pt>
                <c:pt idx="880">
                  <c:v>8.8035115833336022</c:v>
                </c:pt>
                <c:pt idx="881">
                  <c:v>8.8135115833429154</c:v>
                </c:pt>
                <c:pt idx="882">
                  <c:v>8.8235125833307393</c:v>
                </c:pt>
                <c:pt idx="883">
                  <c:v>8.8335125833400525</c:v>
                </c:pt>
                <c:pt idx="884">
                  <c:v>8.8435135833278764</c:v>
                </c:pt>
                <c:pt idx="885">
                  <c:v>8.8535135833371896</c:v>
                </c:pt>
                <c:pt idx="886">
                  <c:v>8.8635145833250135</c:v>
                </c:pt>
                <c:pt idx="887">
                  <c:v>8.8735145833343267</c:v>
                </c:pt>
                <c:pt idx="888">
                  <c:v>8.8835155833512545</c:v>
                </c:pt>
                <c:pt idx="889">
                  <c:v>8.8935155833314639</c:v>
                </c:pt>
                <c:pt idx="890">
                  <c:v>8.9035165833483916</c:v>
                </c:pt>
                <c:pt idx="891">
                  <c:v>8.913516583328601</c:v>
                </c:pt>
                <c:pt idx="892">
                  <c:v>8.9235175833455287</c:v>
                </c:pt>
                <c:pt idx="893">
                  <c:v>8.9335175833257381</c:v>
                </c:pt>
                <c:pt idx="894">
                  <c:v>8.9435185833426658</c:v>
                </c:pt>
                <c:pt idx="895">
                  <c:v>8.953518583351979</c:v>
                </c:pt>
                <c:pt idx="896">
                  <c:v>8.9635195833398029</c:v>
                </c:pt>
                <c:pt idx="897">
                  <c:v>8.9735195833491161</c:v>
                </c:pt>
                <c:pt idx="898">
                  <c:v>8.98352058333694</c:v>
                </c:pt>
                <c:pt idx="899">
                  <c:v>8.9935205833462533</c:v>
                </c:pt>
                <c:pt idx="900">
                  <c:v>9.0035205833264627</c:v>
                </c:pt>
                <c:pt idx="901">
                  <c:v>9.0135215833433904</c:v>
                </c:pt>
                <c:pt idx="902">
                  <c:v>9.0235215833235998</c:v>
                </c:pt>
                <c:pt idx="903">
                  <c:v>9.0335225833405275</c:v>
                </c:pt>
                <c:pt idx="904">
                  <c:v>9.0435225833498407</c:v>
                </c:pt>
                <c:pt idx="905">
                  <c:v>9.0535235833376646</c:v>
                </c:pt>
                <c:pt idx="906">
                  <c:v>9.0635235833469778</c:v>
                </c:pt>
                <c:pt idx="907">
                  <c:v>9.0735245833348017</c:v>
                </c:pt>
                <c:pt idx="908">
                  <c:v>9.0835245833441149</c:v>
                </c:pt>
                <c:pt idx="909">
                  <c:v>9.0935255833319388</c:v>
                </c:pt>
                <c:pt idx="910">
                  <c:v>9.1035255833412521</c:v>
                </c:pt>
                <c:pt idx="911">
                  <c:v>9.1135265833290759</c:v>
                </c:pt>
                <c:pt idx="912">
                  <c:v>9.1235265833383892</c:v>
                </c:pt>
                <c:pt idx="913">
                  <c:v>9.1335275833262131</c:v>
                </c:pt>
                <c:pt idx="914">
                  <c:v>9.1435275833355263</c:v>
                </c:pt>
                <c:pt idx="915">
                  <c:v>9.1535285833233502</c:v>
                </c:pt>
                <c:pt idx="916">
                  <c:v>9.1635285833326634</c:v>
                </c:pt>
                <c:pt idx="917">
                  <c:v>9.1735295833495911</c:v>
                </c:pt>
                <c:pt idx="918">
                  <c:v>9.1835295833298005</c:v>
                </c:pt>
                <c:pt idx="919">
                  <c:v>9.1935305833467282</c:v>
                </c:pt>
                <c:pt idx="920">
                  <c:v>9.2035305833269376</c:v>
                </c:pt>
                <c:pt idx="921">
                  <c:v>9.2135315833438653</c:v>
                </c:pt>
                <c:pt idx="922">
                  <c:v>9.2235315833240747</c:v>
                </c:pt>
                <c:pt idx="923">
                  <c:v>9.2335325833410025</c:v>
                </c:pt>
                <c:pt idx="924">
                  <c:v>9.2435325833503157</c:v>
                </c:pt>
                <c:pt idx="925">
                  <c:v>9.2535335833381396</c:v>
                </c:pt>
                <c:pt idx="926">
                  <c:v>9.2635335833474528</c:v>
                </c:pt>
                <c:pt idx="927">
                  <c:v>9.2735345833352767</c:v>
                </c:pt>
                <c:pt idx="928">
                  <c:v>9.2835345833445899</c:v>
                </c:pt>
                <c:pt idx="929">
                  <c:v>9.2935355833324138</c:v>
                </c:pt>
                <c:pt idx="930">
                  <c:v>9.303535583341727</c:v>
                </c:pt>
                <c:pt idx="931">
                  <c:v>9.3135365833295509</c:v>
                </c:pt>
                <c:pt idx="932">
                  <c:v>9.3235365833388641</c:v>
                </c:pt>
                <c:pt idx="933">
                  <c:v>9.333537583326688</c:v>
                </c:pt>
                <c:pt idx="934">
                  <c:v>9.3435375833360013</c:v>
                </c:pt>
                <c:pt idx="935">
                  <c:v>9.3535385833238252</c:v>
                </c:pt>
                <c:pt idx="936">
                  <c:v>9.3635385833331384</c:v>
                </c:pt>
                <c:pt idx="937">
                  <c:v>9.3735395833500661</c:v>
                </c:pt>
                <c:pt idx="938">
                  <c:v>9.3835395833302755</c:v>
                </c:pt>
                <c:pt idx="939">
                  <c:v>9.3935405833472032</c:v>
                </c:pt>
                <c:pt idx="940">
                  <c:v>9.4035405833274126</c:v>
                </c:pt>
                <c:pt idx="941">
                  <c:v>9.4135420833481476</c:v>
                </c:pt>
                <c:pt idx="942">
                  <c:v>9.423542083328357</c:v>
                </c:pt>
                <c:pt idx="943">
                  <c:v>9.4335430833452847</c:v>
                </c:pt>
                <c:pt idx="944">
                  <c:v>9.4435430833254941</c:v>
                </c:pt>
                <c:pt idx="945">
                  <c:v>9.4535440833424218</c:v>
                </c:pt>
                <c:pt idx="946">
                  <c:v>9.463544083351735</c:v>
                </c:pt>
                <c:pt idx="947">
                  <c:v>9.4735440833319444</c:v>
                </c:pt>
                <c:pt idx="948">
                  <c:v>9.4835450833488721</c:v>
                </c:pt>
                <c:pt idx="949">
                  <c:v>9.4935450833290815</c:v>
                </c:pt>
                <c:pt idx="950">
                  <c:v>9.5035460833460093</c:v>
                </c:pt>
                <c:pt idx="951">
                  <c:v>9.5135460833262186</c:v>
                </c:pt>
                <c:pt idx="952">
                  <c:v>9.5235470833431464</c:v>
                </c:pt>
                <c:pt idx="953">
                  <c:v>9.5335470833233558</c:v>
                </c:pt>
                <c:pt idx="954">
                  <c:v>9.5435480833402835</c:v>
                </c:pt>
                <c:pt idx="955">
                  <c:v>9.5535480833495967</c:v>
                </c:pt>
                <c:pt idx="956">
                  <c:v>9.5635490833374206</c:v>
                </c:pt>
                <c:pt idx="957">
                  <c:v>9.5735490833467338</c:v>
                </c:pt>
                <c:pt idx="958">
                  <c:v>9.5835500833345577</c:v>
                </c:pt>
                <c:pt idx="959">
                  <c:v>9.5935500833438709</c:v>
                </c:pt>
                <c:pt idx="960">
                  <c:v>9.6035510833316948</c:v>
                </c:pt>
                <c:pt idx="961">
                  <c:v>9.6135510833410081</c:v>
                </c:pt>
                <c:pt idx="962">
                  <c:v>9.6235520833288319</c:v>
                </c:pt>
                <c:pt idx="963">
                  <c:v>9.6335520833381452</c:v>
                </c:pt>
                <c:pt idx="964">
                  <c:v>9.6435530833259691</c:v>
                </c:pt>
                <c:pt idx="965">
                  <c:v>9.6535530833352823</c:v>
                </c:pt>
                <c:pt idx="966">
                  <c:v>9.6635540833231062</c:v>
                </c:pt>
                <c:pt idx="967">
                  <c:v>9.6735540833324194</c:v>
                </c:pt>
                <c:pt idx="968">
                  <c:v>9.6835550833493471</c:v>
                </c:pt>
                <c:pt idx="969">
                  <c:v>9.6935550833295565</c:v>
                </c:pt>
                <c:pt idx="970">
                  <c:v>9.7035560833464842</c:v>
                </c:pt>
                <c:pt idx="971">
                  <c:v>9.7135560833266936</c:v>
                </c:pt>
                <c:pt idx="972">
                  <c:v>9.7235570833436213</c:v>
                </c:pt>
                <c:pt idx="973">
                  <c:v>9.7335570833238307</c:v>
                </c:pt>
                <c:pt idx="974">
                  <c:v>9.7435580833407585</c:v>
                </c:pt>
                <c:pt idx="975">
                  <c:v>9.7535580833500717</c:v>
                </c:pt>
                <c:pt idx="976">
                  <c:v>9.7635590833378956</c:v>
                </c:pt>
                <c:pt idx="977">
                  <c:v>9.7735590833472088</c:v>
                </c:pt>
                <c:pt idx="978">
                  <c:v>9.7835600833350327</c:v>
                </c:pt>
                <c:pt idx="979">
                  <c:v>9.7935600833443459</c:v>
                </c:pt>
                <c:pt idx="980">
                  <c:v>9.8035610833321698</c:v>
                </c:pt>
                <c:pt idx="981">
                  <c:v>9.813561083341483</c:v>
                </c:pt>
                <c:pt idx="982">
                  <c:v>9.8235620833293069</c:v>
                </c:pt>
                <c:pt idx="983">
                  <c:v>9.8335620833386201</c:v>
                </c:pt>
                <c:pt idx="984">
                  <c:v>9.843563083326444</c:v>
                </c:pt>
                <c:pt idx="985">
                  <c:v>9.8535630833357573</c:v>
                </c:pt>
                <c:pt idx="986">
                  <c:v>9.8635640833235811</c:v>
                </c:pt>
                <c:pt idx="987">
                  <c:v>9.8735640833328944</c:v>
                </c:pt>
                <c:pt idx="988">
                  <c:v>9.8835650833498221</c:v>
                </c:pt>
                <c:pt idx="989">
                  <c:v>9.8935650833300315</c:v>
                </c:pt>
                <c:pt idx="990">
                  <c:v>9.9035660833469592</c:v>
                </c:pt>
                <c:pt idx="991">
                  <c:v>9.9135660833271686</c:v>
                </c:pt>
                <c:pt idx="992">
                  <c:v>9.9235670833440963</c:v>
                </c:pt>
                <c:pt idx="993">
                  <c:v>9.9335670833243057</c:v>
                </c:pt>
                <c:pt idx="994">
                  <c:v>9.9435680833412334</c:v>
                </c:pt>
                <c:pt idx="995">
                  <c:v>9.9535680833505467</c:v>
                </c:pt>
                <c:pt idx="996">
                  <c:v>9.9635680833307561</c:v>
                </c:pt>
                <c:pt idx="997">
                  <c:v>9.9735690833476838</c:v>
                </c:pt>
                <c:pt idx="998">
                  <c:v>9.9835700833355077</c:v>
                </c:pt>
                <c:pt idx="999">
                  <c:v>9.9935700833448209</c:v>
                </c:pt>
                <c:pt idx="1000">
                  <c:v>10.00357008332503</c:v>
                </c:pt>
                <c:pt idx="1001">
                  <c:v>10.013571083341958</c:v>
                </c:pt>
                <c:pt idx="1002">
                  <c:v>10.023571083351271</c:v>
                </c:pt>
                <c:pt idx="1003">
                  <c:v>10.033572083339095</c:v>
                </c:pt>
                <c:pt idx="1004">
                  <c:v>10.043572083348408</c:v>
                </c:pt>
                <c:pt idx="1005">
                  <c:v>10.053573083336232</c:v>
                </c:pt>
                <c:pt idx="1006">
                  <c:v>10.063573083345545</c:v>
                </c:pt>
                <c:pt idx="1007">
                  <c:v>10.073574083333369</c:v>
                </c:pt>
                <c:pt idx="1008">
                  <c:v>10.083574083342683</c:v>
                </c:pt>
                <c:pt idx="1009">
                  <c:v>10.093575083330506</c:v>
                </c:pt>
                <c:pt idx="1010">
                  <c:v>10.10357508333982</c:v>
                </c:pt>
                <c:pt idx="1011">
                  <c:v>10.113576083327644</c:v>
                </c:pt>
                <c:pt idx="1012">
                  <c:v>10.123576083336957</c:v>
                </c:pt>
                <c:pt idx="1013">
                  <c:v>10.133577083324781</c:v>
                </c:pt>
                <c:pt idx="1014">
                  <c:v>10.143577083334094</c:v>
                </c:pt>
                <c:pt idx="1015">
                  <c:v>10.153578083351022</c:v>
                </c:pt>
                <c:pt idx="1016">
                  <c:v>10.163578083331231</c:v>
                </c:pt>
                <c:pt idx="1017">
                  <c:v>10.173579083348159</c:v>
                </c:pt>
                <c:pt idx="1018">
                  <c:v>10.183579083328368</c:v>
                </c:pt>
                <c:pt idx="1019">
                  <c:v>10.193580083345296</c:v>
                </c:pt>
                <c:pt idx="1020">
                  <c:v>10.203580083325505</c:v>
                </c:pt>
                <c:pt idx="1021">
                  <c:v>10.213581083342433</c:v>
                </c:pt>
                <c:pt idx="1022">
                  <c:v>10.223581083351746</c:v>
                </c:pt>
                <c:pt idx="1023">
                  <c:v>10.23358208333957</c:v>
                </c:pt>
                <c:pt idx="1024">
                  <c:v>10.243582083348883</c:v>
                </c:pt>
                <c:pt idx="1025">
                  <c:v>10.253583083336707</c:v>
                </c:pt>
                <c:pt idx="1026">
                  <c:v>10.26358308334602</c:v>
                </c:pt>
                <c:pt idx="1027">
                  <c:v>10.273584083333844</c:v>
                </c:pt>
                <c:pt idx="1028">
                  <c:v>10.283584083343158</c:v>
                </c:pt>
                <c:pt idx="1029">
                  <c:v>10.293585083330981</c:v>
                </c:pt>
                <c:pt idx="1030">
                  <c:v>10.303585083340295</c:v>
                </c:pt>
                <c:pt idx="1031">
                  <c:v>10.313586083328119</c:v>
                </c:pt>
                <c:pt idx="1032">
                  <c:v>10.323586083337432</c:v>
                </c:pt>
                <c:pt idx="1033">
                  <c:v>10.333587083325256</c:v>
                </c:pt>
                <c:pt idx="1034">
                  <c:v>10.343587083334569</c:v>
                </c:pt>
                <c:pt idx="1035">
                  <c:v>10.353588083351497</c:v>
                </c:pt>
                <c:pt idx="1036">
                  <c:v>10.363588083331706</c:v>
                </c:pt>
                <c:pt idx="1037">
                  <c:v>10.373589083348634</c:v>
                </c:pt>
                <c:pt idx="1038">
                  <c:v>10.383589083328843</c:v>
                </c:pt>
                <c:pt idx="1039">
                  <c:v>10.393590083345771</c:v>
                </c:pt>
                <c:pt idx="1040">
                  <c:v>10.40359008332598</c:v>
                </c:pt>
                <c:pt idx="1041">
                  <c:v>10.41359120834386</c:v>
                </c:pt>
                <c:pt idx="1042">
                  <c:v>10.423591208324069</c:v>
                </c:pt>
                <c:pt idx="1043">
                  <c:v>10.433592208340997</c:v>
                </c:pt>
                <c:pt idx="1044">
                  <c:v>10.44359220835031</c:v>
                </c:pt>
                <c:pt idx="1045">
                  <c:v>10.453593208338134</c:v>
                </c:pt>
                <c:pt idx="1046">
                  <c:v>10.463593208347447</c:v>
                </c:pt>
                <c:pt idx="1047">
                  <c:v>10.473594208335271</c:v>
                </c:pt>
                <c:pt idx="1048">
                  <c:v>10.483594208344584</c:v>
                </c:pt>
                <c:pt idx="1049">
                  <c:v>10.493595208332408</c:v>
                </c:pt>
                <c:pt idx="1050">
                  <c:v>10.503595208341721</c:v>
                </c:pt>
                <c:pt idx="1051">
                  <c:v>10.513596208329545</c:v>
                </c:pt>
                <c:pt idx="1052">
                  <c:v>10.523596208338859</c:v>
                </c:pt>
                <c:pt idx="1053">
                  <c:v>10.533597208326682</c:v>
                </c:pt>
                <c:pt idx="1054">
                  <c:v>10.543597208335996</c:v>
                </c:pt>
                <c:pt idx="1055">
                  <c:v>10.55359820832382</c:v>
                </c:pt>
                <c:pt idx="1056">
                  <c:v>10.563598208333133</c:v>
                </c:pt>
                <c:pt idx="1057">
                  <c:v>10.573599208350061</c:v>
                </c:pt>
                <c:pt idx="1058">
                  <c:v>10.58359920833027</c:v>
                </c:pt>
                <c:pt idx="1059">
                  <c:v>10.593600208347198</c:v>
                </c:pt>
                <c:pt idx="1060">
                  <c:v>10.603600208327407</c:v>
                </c:pt>
                <c:pt idx="1061">
                  <c:v>10.613601208344335</c:v>
                </c:pt>
                <c:pt idx="1062">
                  <c:v>10.623601208324544</c:v>
                </c:pt>
                <c:pt idx="1063">
                  <c:v>10.633602208341472</c:v>
                </c:pt>
                <c:pt idx="1064">
                  <c:v>10.643602208350785</c:v>
                </c:pt>
                <c:pt idx="1065">
                  <c:v>10.653602208330994</c:v>
                </c:pt>
                <c:pt idx="1066">
                  <c:v>10.663603208347922</c:v>
                </c:pt>
                <c:pt idx="1067">
                  <c:v>10.673603208328132</c:v>
                </c:pt>
                <c:pt idx="1068">
                  <c:v>10.683604208345059</c:v>
                </c:pt>
                <c:pt idx="1069">
                  <c:v>10.693604208325269</c:v>
                </c:pt>
                <c:pt idx="1070">
                  <c:v>10.703605208342196</c:v>
                </c:pt>
                <c:pt idx="1071">
                  <c:v>10.71360520835151</c:v>
                </c:pt>
                <c:pt idx="1072">
                  <c:v>10.723606208339334</c:v>
                </c:pt>
                <c:pt idx="1073">
                  <c:v>10.733606208348647</c:v>
                </c:pt>
                <c:pt idx="1074">
                  <c:v>10.743607208336471</c:v>
                </c:pt>
                <c:pt idx="1075">
                  <c:v>10.753607208345784</c:v>
                </c:pt>
                <c:pt idx="1076">
                  <c:v>10.763608208333608</c:v>
                </c:pt>
                <c:pt idx="1077">
                  <c:v>10.773608208342921</c:v>
                </c:pt>
                <c:pt idx="1078">
                  <c:v>10.783609208330745</c:v>
                </c:pt>
                <c:pt idx="1079">
                  <c:v>10.793609208340058</c:v>
                </c:pt>
                <c:pt idx="1080">
                  <c:v>10.803610208327882</c:v>
                </c:pt>
                <c:pt idx="1081">
                  <c:v>10.813610208337195</c:v>
                </c:pt>
                <c:pt idx="1082">
                  <c:v>10.823611208325019</c:v>
                </c:pt>
                <c:pt idx="1083">
                  <c:v>10.833611208334332</c:v>
                </c:pt>
                <c:pt idx="1084">
                  <c:v>10.84361220835126</c:v>
                </c:pt>
                <c:pt idx="1085">
                  <c:v>10.853612208331469</c:v>
                </c:pt>
                <c:pt idx="1086">
                  <c:v>10.863613208348397</c:v>
                </c:pt>
                <c:pt idx="1087">
                  <c:v>10.873613208328607</c:v>
                </c:pt>
                <c:pt idx="1088">
                  <c:v>10.883614208345534</c:v>
                </c:pt>
                <c:pt idx="1089">
                  <c:v>10.893614208325744</c:v>
                </c:pt>
                <c:pt idx="1090">
                  <c:v>10.903615208342671</c:v>
                </c:pt>
                <c:pt idx="1091">
                  <c:v>10.913615208351985</c:v>
                </c:pt>
                <c:pt idx="1092">
                  <c:v>10.923616208339809</c:v>
                </c:pt>
                <c:pt idx="1093">
                  <c:v>10.933616208349122</c:v>
                </c:pt>
                <c:pt idx="1094">
                  <c:v>10.943617208336946</c:v>
                </c:pt>
                <c:pt idx="1095">
                  <c:v>10.953617208346259</c:v>
                </c:pt>
                <c:pt idx="1096">
                  <c:v>10.963618208334083</c:v>
                </c:pt>
                <c:pt idx="1097">
                  <c:v>10.973618208343396</c:v>
                </c:pt>
                <c:pt idx="1098">
                  <c:v>10.98361920833122</c:v>
                </c:pt>
                <c:pt idx="1099">
                  <c:v>10.993619208340533</c:v>
                </c:pt>
                <c:pt idx="1100">
                  <c:v>11.003620208328357</c:v>
                </c:pt>
                <c:pt idx="1101">
                  <c:v>11.01362020833767</c:v>
                </c:pt>
                <c:pt idx="1102">
                  <c:v>11.023621208325494</c:v>
                </c:pt>
                <c:pt idx="1103">
                  <c:v>11.033621208334807</c:v>
                </c:pt>
                <c:pt idx="1104">
                  <c:v>11.043622208351735</c:v>
                </c:pt>
                <c:pt idx="1105">
                  <c:v>11.053622208331944</c:v>
                </c:pt>
                <c:pt idx="1106">
                  <c:v>11.063623208348872</c:v>
                </c:pt>
                <c:pt idx="1107">
                  <c:v>11.073623208329082</c:v>
                </c:pt>
                <c:pt idx="1108">
                  <c:v>11.083624208346009</c:v>
                </c:pt>
                <c:pt idx="1109">
                  <c:v>11.093624208326219</c:v>
                </c:pt>
                <c:pt idx="1110">
                  <c:v>11.103625208343146</c:v>
                </c:pt>
                <c:pt idx="1111">
                  <c:v>11.113625208323356</c:v>
                </c:pt>
                <c:pt idx="1112">
                  <c:v>11.123626208340283</c:v>
                </c:pt>
                <c:pt idx="1113">
                  <c:v>11.133626208349597</c:v>
                </c:pt>
                <c:pt idx="1114">
                  <c:v>11.143627208337421</c:v>
                </c:pt>
                <c:pt idx="1115">
                  <c:v>11.153627208346734</c:v>
                </c:pt>
                <c:pt idx="1116">
                  <c:v>11.163628208334558</c:v>
                </c:pt>
                <c:pt idx="1117">
                  <c:v>11.173628208343871</c:v>
                </c:pt>
                <c:pt idx="1118">
                  <c:v>11.183629208331695</c:v>
                </c:pt>
                <c:pt idx="1119">
                  <c:v>11.193629208341008</c:v>
                </c:pt>
                <c:pt idx="1120">
                  <c:v>11.203630208328832</c:v>
                </c:pt>
                <c:pt idx="1121">
                  <c:v>11.213630208338145</c:v>
                </c:pt>
                <c:pt idx="1122">
                  <c:v>11.223631208325969</c:v>
                </c:pt>
                <c:pt idx="1123">
                  <c:v>11.233631208335282</c:v>
                </c:pt>
                <c:pt idx="1124">
                  <c:v>11.243632208323106</c:v>
                </c:pt>
                <c:pt idx="1125">
                  <c:v>11.253632208332419</c:v>
                </c:pt>
                <c:pt idx="1126">
                  <c:v>11.263633208349347</c:v>
                </c:pt>
                <c:pt idx="1127">
                  <c:v>11.273633208329557</c:v>
                </c:pt>
                <c:pt idx="1128">
                  <c:v>11.283634208346484</c:v>
                </c:pt>
                <c:pt idx="1129">
                  <c:v>11.293634208326694</c:v>
                </c:pt>
                <c:pt idx="1130">
                  <c:v>11.303634208336007</c:v>
                </c:pt>
                <c:pt idx="1131">
                  <c:v>11.313635208323831</c:v>
                </c:pt>
                <c:pt idx="1132">
                  <c:v>11.323635208333144</c:v>
                </c:pt>
                <c:pt idx="1133">
                  <c:v>11.333636208350072</c:v>
                </c:pt>
                <c:pt idx="1134">
                  <c:v>11.343636208330281</c:v>
                </c:pt>
                <c:pt idx="1135">
                  <c:v>11.353637208347209</c:v>
                </c:pt>
                <c:pt idx="1136">
                  <c:v>11.363637208327418</c:v>
                </c:pt>
                <c:pt idx="1137">
                  <c:v>11.373638208344346</c:v>
                </c:pt>
                <c:pt idx="1138">
                  <c:v>11.383638208324555</c:v>
                </c:pt>
                <c:pt idx="1139">
                  <c:v>11.393639208341483</c:v>
                </c:pt>
                <c:pt idx="1140">
                  <c:v>11.403639208350796</c:v>
                </c:pt>
                <c:pt idx="1141">
                  <c:v>11.413639125006739</c:v>
                </c:pt>
                <c:pt idx="1142">
                  <c:v>11.423639125016052</c:v>
                </c:pt>
                <c:pt idx="1143">
                  <c:v>11.433640125003876</c:v>
                </c:pt>
                <c:pt idx="1144">
                  <c:v>11.443640125013189</c:v>
                </c:pt>
                <c:pt idx="1145">
                  <c:v>11.453641125001013</c:v>
                </c:pt>
                <c:pt idx="1146">
                  <c:v>11.463641125010327</c:v>
                </c:pt>
                <c:pt idx="1147">
                  <c:v>11.47364212499815</c:v>
                </c:pt>
                <c:pt idx="1148">
                  <c:v>11.483642125007464</c:v>
                </c:pt>
                <c:pt idx="1149">
                  <c:v>11.493643124995288</c:v>
                </c:pt>
                <c:pt idx="1150">
                  <c:v>11.503643125004601</c:v>
                </c:pt>
                <c:pt idx="1151">
                  <c:v>11.513644124992425</c:v>
                </c:pt>
                <c:pt idx="1152">
                  <c:v>11.523644125001738</c:v>
                </c:pt>
                <c:pt idx="1153">
                  <c:v>11.533645125018666</c:v>
                </c:pt>
                <c:pt idx="1154">
                  <c:v>11.543645124998875</c:v>
                </c:pt>
                <c:pt idx="1155">
                  <c:v>11.553646125015803</c:v>
                </c:pt>
                <c:pt idx="1156">
                  <c:v>11.563646124996012</c:v>
                </c:pt>
                <c:pt idx="1157">
                  <c:v>11.57364712501294</c:v>
                </c:pt>
                <c:pt idx="1158">
                  <c:v>11.583647124993149</c:v>
                </c:pt>
                <c:pt idx="1159">
                  <c:v>11.593648125010077</c:v>
                </c:pt>
                <c:pt idx="1160">
                  <c:v>11.603648124990286</c:v>
                </c:pt>
                <c:pt idx="1161">
                  <c:v>11.613649125007214</c:v>
                </c:pt>
                <c:pt idx="1162">
                  <c:v>11.623649125016527</c:v>
                </c:pt>
                <c:pt idx="1163">
                  <c:v>11.633650125004351</c:v>
                </c:pt>
                <c:pt idx="1164">
                  <c:v>11.643650125013664</c:v>
                </c:pt>
                <c:pt idx="1165">
                  <c:v>11.653651125001488</c:v>
                </c:pt>
                <c:pt idx="1166">
                  <c:v>11.663651125010801</c:v>
                </c:pt>
                <c:pt idx="1167">
                  <c:v>11.673652124998625</c:v>
                </c:pt>
                <c:pt idx="1168">
                  <c:v>11.683652125007939</c:v>
                </c:pt>
                <c:pt idx="1169">
                  <c:v>11.693653124995762</c:v>
                </c:pt>
                <c:pt idx="1170">
                  <c:v>11.703653125005076</c:v>
                </c:pt>
                <c:pt idx="1171">
                  <c:v>11.7136541249929</c:v>
                </c:pt>
                <c:pt idx="1172">
                  <c:v>11.723654125002213</c:v>
                </c:pt>
                <c:pt idx="1173">
                  <c:v>11.733655124990037</c:v>
                </c:pt>
                <c:pt idx="1174">
                  <c:v>11.74365512499935</c:v>
                </c:pt>
                <c:pt idx="1175">
                  <c:v>11.753656125016278</c:v>
                </c:pt>
                <c:pt idx="1176">
                  <c:v>11.763656124996487</c:v>
                </c:pt>
                <c:pt idx="1177">
                  <c:v>11.773657125013415</c:v>
                </c:pt>
                <c:pt idx="1178">
                  <c:v>11.783657124993624</c:v>
                </c:pt>
                <c:pt idx="1179">
                  <c:v>11.793658125010552</c:v>
                </c:pt>
                <c:pt idx="1180">
                  <c:v>11.803658124990761</c:v>
                </c:pt>
                <c:pt idx="1181">
                  <c:v>11.813659125007689</c:v>
                </c:pt>
                <c:pt idx="1182">
                  <c:v>11.823659125017002</c:v>
                </c:pt>
                <c:pt idx="1183">
                  <c:v>11.833660125004826</c:v>
                </c:pt>
                <c:pt idx="1184">
                  <c:v>11.843660125014139</c:v>
                </c:pt>
                <c:pt idx="1185">
                  <c:v>11.853661125001963</c:v>
                </c:pt>
                <c:pt idx="1186">
                  <c:v>11.863661125011276</c:v>
                </c:pt>
                <c:pt idx="1187">
                  <c:v>11.8736621249991</c:v>
                </c:pt>
                <c:pt idx="1188">
                  <c:v>11.883662125008414</c:v>
                </c:pt>
                <c:pt idx="1189">
                  <c:v>11.893663124996237</c:v>
                </c:pt>
                <c:pt idx="1190">
                  <c:v>11.903663125005551</c:v>
                </c:pt>
                <c:pt idx="1191">
                  <c:v>11.913664124993375</c:v>
                </c:pt>
                <c:pt idx="1192">
                  <c:v>11.923664125002688</c:v>
                </c:pt>
                <c:pt idx="1193">
                  <c:v>11.933665124990512</c:v>
                </c:pt>
                <c:pt idx="1194">
                  <c:v>11.943665124999825</c:v>
                </c:pt>
                <c:pt idx="1195">
                  <c:v>11.953666125016753</c:v>
                </c:pt>
                <c:pt idx="1196">
                  <c:v>11.963666124996962</c:v>
                </c:pt>
                <c:pt idx="1197">
                  <c:v>11.97366712501389</c:v>
                </c:pt>
                <c:pt idx="1198">
                  <c:v>11.983667124994099</c:v>
                </c:pt>
                <c:pt idx="1199">
                  <c:v>11.993668125011027</c:v>
                </c:pt>
                <c:pt idx="1200">
                  <c:v>12.003668124991236</c:v>
                </c:pt>
                <c:pt idx="1201">
                  <c:v>12.013669125008164</c:v>
                </c:pt>
                <c:pt idx="1202">
                  <c:v>12.023669125017477</c:v>
                </c:pt>
                <c:pt idx="1203">
                  <c:v>12.033670125005301</c:v>
                </c:pt>
                <c:pt idx="1204">
                  <c:v>12.043670125014614</c:v>
                </c:pt>
                <c:pt idx="1205">
                  <c:v>12.053671125002438</c:v>
                </c:pt>
                <c:pt idx="1206">
                  <c:v>12.063671125011751</c:v>
                </c:pt>
                <c:pt idx="1207">
                  <c:v>12.073672124999575</c:v>
                </c:pt>
                <c:pt idx="1208">
                  <c:v>12.083672125008889</c:v>
                </c:pt>
                <c:pt idx="1209">
                  <c:v>12.093673124996712</c:v>
                </c:pt>
                <c:pt idx="1210">
                  <c:v>12.103673125006026</c:v>
                </c:pt>
                <c:pt idx="1211">
                  <c:v>12.113673125015339</c:v>
                </c:pt>
                <c:pt idx="1212">
                  <c:v>12.123674125003163</c:v>
                </c:pt>
                <c:pt idx="1213">
                  <c:v>12.133674125012476</c:v>
                </c:pt>
                <c:pt idx="1214">
                  <c:v>12.1436751250003</c:v>
                </c:pt>
                <c:pt idx="1215">
                  <c:v>12.153675125009613</c:v>
                </c:pt>
                <c:pt idx="1216">
                  <c:v>12.163676124997437</c:v>
                </c:pt>
                <c:pt idx="1217">
                  <c:v>12.17367612500675</c:v>
                </c:pt>
                <c:pt idx="1218">
                  <c:v>12.183677124994574</c:v>
                </c:pt>
                <c:pt idx="1219">
                  <c:v>12.193677125003887</c:v>
                </c:pt>
                <c:pt idx="1220">
                  <c:v>12.203678124991711</c:v>
                </c:pt>
                <c:pt idx="1221">
                  <c:v>12.213678125001024</c:v>
                </c:pt>
                <c:pt idx="1222">
                  <c:v>12.223679125017952</c:v>
                </c:pt>
                <c:pt idx="1223">
                  <c:v>12.233679124998162</c:v>
                </c:pt>
                <c:pt idx="1224">
                  <c:v>12.243680125015089</c:v>
                </c:pt>
                <c:pt idx="1225">
                  <c:v>12.253680124995299</c:v>
                </c:pt>
                <c:pt idx="1226">
                  <c:v>12.263681125012226</c:v>
                </c:pt>
                <c:pt idx="1227">
                  <c:v>12.273681124992436</c:v>
                </c:pt>
                <c:pt idx="1228">
                  <c:v>12.283682125009364</c:v>
                </c:pt>
                <c:pt idx="1229">
                  <c:v>12.293682125018677</c:v>
                </c:pt>
                <c:pt idx="1230">
                  <c:v>12.303683125006501</c:v>
                </c:pt>
                <c:pt idx="1231">
                  <c:v>12.313683125015814</c:v>
                </c:pt>
                <c:pt idx="1232">
                  <c:v>12.323684125003638</c:v>
                </c:pt>
                <c:pt idx="1233">
                  <c:v>12.333684125012951</c:v>
                </c:pt>
                <c:pt idx="1234">
                  <c:v>12.343685125000775</c:v>
                </c:pt>
                <c:pt idx="1235">
                  <c:v>12.353685125010088</c:v>
                </c:pt>
                <c:pt idx="1236">
                  <c:v>12.363686124997912</c:v>
                </c:pt>
                <c:pt idx="1237">
                  <c:v>12.373686125007225</c:v>
                </c:pt>
                <c:pt idx="1238">
                  <c:v>12.383687124995049</c:v>
                </c:pt>
                <c:pt idx="1239">
                  <c:v>12.393687125004362</c:v>
                </c:pt>
                <c:pt idx="1240">
                  <c:v>12.403688124992186</c:v>
                </c:pt>
                <c:pt idx="1241">
                  <c:v>12.41368845832767</c:v>
                </c:pt>
                <c:pt idx="1242">
                  <c:v>12.423689458344597</c:v>
                </c:pt>
                <c:pt idx="1243">
                  <c:v>12.433689458324807</c:v>
                </c:pt>
                <c:pt idx="1244">
                  <c:v>12.443690458341734</c:v>
                </c:pt>
                <c:pt idx="1245">
                  <c:v>12.453690458351048</c:v>
                </c:pt>
                <c:pt idx="1246">
                  <c:v>12.463691458338872</c:v>
                </c:pt>
                <c:pt idx="1247">
                  <c:v>12.473691458348185</c:v>
                </c:pt>
                <c:pt idx="1248">
                  <c:v>12.483692458336009</c:v>
                </c:pt>
                <c:pt idx="1249">
                  <c:v>12.493692458345322</c:v>
                </c:pt>
                <c:pt idx="1250">
                  <c:v>12.503693458333146</c:v>
                </c:pt>
                <c:pt idx="1251">
                  <c:v>12.513693458342459</c:v>
                </c:pt>
                <c:pt idx="1252">
                  <c:v>12.523694458330283</c:v>
                </c:pt>
                <c:pt idx="1253">
                  <c:v>12.533694458339596</c:v>
                </c:pt>
                <c:pt idx="1254">
                  <c:v>12.54369545832742</c:v>
                </c:pt>
                <c:pt idx="1255">
                  <c:v>12.553695458336733</c:v>
                </c:pt>
                <c:pt idx="1256">
                  <c:v>12.563696458324557</c:v>
                </c:pt>
                <c:pt idx="1257">
                  <c:v>12.57369645833387</c:v>
                </c:pt>
                <c:pt idx="1258">
                  <c:v>12.583697458350798</c:v>
                </c:pt>
                <c:pt idx="1259">
                  <c:v>12.593697458331008</c:v>
                </c:pt>
                <c:pt idx="1260">
                  <c:v>12.603698458347935</c:v>
                </c:pt>
                <c:pt idx="1261">
                  <c:v>12.613698458328145</c:v>
                </c:pt>
                <c:pt idx="1262">
                  <c:v>12.623699458345072</c:v>
                </c:pt>
                <c:pt idx="1263">
                  <c:v>12.633699458325282</c:v>
                </c:pt>
                <c:pt idx="1264">
                  <c:v>12.643700458342209</c:v>
                </c:pt>
                <c:pt idx="1265">
                  <c:v>12.653700458351523</c:v>
                </c:pt>
                <c:pt idx="1266">
                  <c:v>12.663701458339347</c:v>
                </c:pt>
                <c:pt idx="1267">
                  <c:v>12.67370145834866</c:v>
                </c:pt>
                <c:pt idx="1268">
                  <c:v>12.683702458336484</c:v>
                </c:pt>
                <c:pt idx="1269">
                  <c:v>12.693702458345797</c:v>
                </c:pt>
                <c:pt idx="1270">
                  <c:v>12.703703458333621</c:v>
                </c:pt>
                <c:pt idx="1271">
                  <c:v>12.713703458342934</c:v>
                </c:pt>
                <c:pt idx="1272">
                  <c:v>12.723704458330758</c:v>
                </c:pt>
                <c:pt idx="1273">
                  <c:v>12.733704458340071</c:v>
                </c:pt>
                <c:pt idx="1274">
                  <c:v>12.743705458327895</c:v>
                </c:pt>
                <c:pt idx="1275">
                  <c:v>12.753705458337208</c:v>
                </c:pt>
                <c:pt idx="1276">
                  <c:v>12.763706458325032</c:v>
                </c:pt>
                <c:pt idx="1277">
                  <c:v>12.773706458334345</c:v>
                </c:pt>
                <c:pt idx="1278">
                  <c:v>12.783707458351273</c:v>
                </c:pt>
                <c:pt idx="1279">
                  <c:v>12.793707458331482</c:v>
                </c:pt>
                <c:pt idx="1280">
                  <c:v>12.80370845834841</c:v>
                </c:pt>
                <c:pt idx="1281">
                  <c:v>12.81370845832862</c:v>
                </c:pt>
                <c:pt idx="1282">
                  <c:v>12.823709458345547</c:v>
                </c:pt>
                <c:pt idx="1283">
                  <c:v>12.833709458325757</c:v>
                </c:pt>
                <c:pt idx="1284">
                  <c:v>12.843710458342684</c:v>
                </c:pt>
                <c:pt idx="1285">
                  <c:v>12.853710458351998</c:v>
                </c:pt>
                <c:pt idx="1286">
                  <c:v>12.863711458339822</c:v>
                </c:pt>
                <c:pt idx="1287">
                  <c:v>12.873711458349135</c:v>
                </c:pt>
                <c:pt idx="1288">
                  <c:v>12.883712458336959</c:v>
                </c:pt>
                <c:pt idx="1289">
                  <c:v>12.893712458346272</c:v>
                </c:pt>
                <c:pt idx="1290">
                  <c:v>12.903713458334096</c:v>
                </c:pt>
                <c:pt idx="1291">
                  <c:v>12.913713458343409</c:v>
                </c:pt>
                <c:pt idx="1292">
                  <c:v>12.923714458331233</c:v>
                </c:pt>
                <c:pt idx="1293">
                  <c:v>12.933714458340546</c:v>
                </c:pt>
                <c:pt idx="1294">
                  <c:v>12.94371545832837</c:v>
                </c:pt>
                <c:pt idx="1295">
                  <c:v>12.953715458337683</c:v>
                </c:pt>
                <c:pt idx="1296">
                  <c:v>12.963716458325507</c:v>
                </c:pt>
                <c:pt idx="1297">
                  <c:v>12.97371645833482</c:v>
                </c:pt>
                <c:pt idx="1298">
                  <c:v>12.983717458351748</c:v>
                </c:pt>
                <c:pt idx="1299">
                  <c:v>12.993717458331957</c:v>
                </c:pt>
                <c:pt idx="1300">
                  <c:v>13.003718458348885</c:v>
                </c:pt>
                <c:pt idx="1301">
                  <c:v>13.013718458329095</c:v>
                </c:pt>
                <c:pt idx="1302">
                  <c:v>13.023719458346022</c:v>
                </c:pt>
                <c:pt idx="1303">
                  <c:v>13.033719458326232</c:v>
                </c:pt>
                <c:pt idx="1304">
                  <c:v>13.043720458343159</c:v>
                </c:pt>
                <c:pt idx="1305">
                  <c:v>13.053720458323369</c:v>
                </c:pt>
                <c:pt idx="1306">
                  <c:v>13.063721458340297</c:v>
                </c:pt>
                <c:pt idx="1307">
                  <c:v>13.07372145834961</c:v>
                </c:pt>
                <c:pt idx="1308">
                  <c:v>13.083722458337434</c:v>
                </c:pt>
                <c:pt idx="1309">
                  <c:v>13.093722458346747</c:v>
                </c:pt>
                <c:pt idx="1310">
                  <c:v>13.103723458334571</c:v>
                </c:pt>
                <c:pt idx="1311">
                  <c:v>13.113723458343884</c:v>
                </c:pt>
                <c:pt idx="1312">
                  <c:v>13.123724458331708</c:v>
                </c:pt>
                <c:pt idx="1313">
                  <c:v>13.133724458341021</c:v>
                </c:pt>
                <c:pt idx="1314">
                  <c:v>13.143725458328845</c:v>
                </c:pt>
                <c:pt idx="1315">
                  <c:v>13.153725458338158</c:v>
                </c:pt>
                <c:pt idx="1316">
                  <c:v>13.163726458325982</c:v>
                </c:pt>
                <c:pt idx="1317">
                  <c:v>13.173726458335295</c:v>
                </c:pt>
                <c:pt idx="1318">
                  <c:v>13.183727458323119</c:v>
                </c:pt>
                <c:pt idx="1319">
                  <c:v>13.193727458332432</c:v>
                </c:pt>
                <c:pt idx="1320">
                  <c:v>13.20372845834936</c:v>
                </c:pt>
                <c:pt idx="1321">
                  <c:v>13.21372845832957</c:v>
                </c:pt>
                <c:pt idx="1322">
                  <c:v>13.223729458346497</c:v>
                </c:pt>
                <c:pt idx="1323">
                  <c:v>13.233729458326707</c:v>
                </c:pt>
                <c:pt idx="1324">
                  <c:v>13.243730458343634</c:v>
                </c:pt>
                <c:pt idx="1325">
                  <c:v>13.253730458323844</c:v>
                </c:pt>
                <c:pt idx="1326">
                  <c:v>13.263731458340771</c:v>
                </c:pt>
                <c:pt idx="1327">
                  <c:v>13.273731458350085</c:v>
                </c:pt>
                <c:pt idx="1328">
                  <c:v>13.283732458337909</c:v>
                </c:pt>
                <c:pt idx="1329">
                  <c:v>13.293732458347222</c:v>
                </c:pt>
                <c:pt idx="1330">
                  <c:v>13.303733458335046</c:v>
                </c:pt>
                <c:pt idx="1331">
                  <c:v>13.313733458344359</c:v>
                </c:pt>
                <c:pt idx="1332">
                  <c:v>13.323734458332183</c:v>
                </c:pt>
                <c:pt idx="1333">
                  <c:v>13.333734458341496</c:v>
                </c:pt>
                <c:pt idx="1334">
                  <c:v>13.34373545832932</c:v>
                </c:pt>
                <c:pt idx="1335">
                  <c:v>13.353735458338633</c:v>
                </c:pt>
                <c:pt idx="1336">
                  <c:v>13.363736458326457</c:v>
                </c:pt>
                <c:pt idx="1337">
                  <c:v>13.37373645833577</c:v>
                </c:pt>
                <c:pt idx="1338">
                  <c:v>13.383737458323594</c:v>
                </c:pt>
                <c:pt idx="1339">
                  <c:v>13.393737458332907</c:v>
                </c:pt>
                <c:pt idx="1340">
                  <c:v>13.403738458349835</c:v>
                </c:pt>
                <c:pt idx="1341">
                  <c:v>13.413738750008633</c:v>
                </c:pt>
                <c:pt idx="1342">
                  <c:v>13.423739749996457</c:v>
                </c:pt>
                <c:pt idx="1343">
                  <c:v>13.43373975000577</c:v>
                </c:pt>
                <c:pt idx="1344">
                  <c:v>13.443740749993594</c:v>
                </c:pt>
                <c:pt idx="1345">
                  <c:v>13.453740750002908</c:v>
                </c:pt>
                <c:pt idx="1346">
                  <c:v>13.463741749990731</c:v>
                </c:pt>
                <c:pt idx="1347">
                  <c:v>13.473741750000045</c:v>
                </c:pt>
                <c:pt idx="1348">
                  <c:v>13.483742750016972</c:v>
                </c:pt>
                <c:pt idx="1349">
                  <c:v>13.493742749997182</c:v>
                </c:pt>
                <c:pt idx="1350">
                  <c:v>13.50374375001411</c:v>
                </c:pt>
                <c:pt idx="1351">
                  <c:v>13.513743749994319</c:v>
                </c:pt>
                <c:pt idx="1352">
                  <c:v>13.523744750011247</c:v>
                </c:pt>
                <c:pt idx="1353">
                  <c:v>13.533744749991456</c:v>
                </c:pt>
                <c:pt idx="1354">
                  <c:v>13.543745750008384</c:v>
                </c:pt>
                <c:pt idx="1355">
                  <c:v>13.553745750017697</c:v>
                </c:pt>
                <c:pt idx="1356">
                  <c:v>13.563746750005521</c:v>
                </c:pt>
                <c:pt idx="1357">
                  <c:v>13.573746750014834</c:v>
                </c:pt>
                <c:pt idx="1358">
                  <c:v>13.583747750002658</c:v>
                </c:pt>
                <c:pt idx="1359">
                  <c:v>13.593747750011971</c:v>
                </c:pt>
                <c:pt idx="1360">
                  <c:v>13.603748749999795</c:v>
                </c:pt>
                <c:pt idx="1361">
                  <c:v>13.613748750009108</c:v>
                </c:pt>
                <c:pt idx="1362">
                  <c:v>13.623749749996932</c:v>
                </c:pt>
                <c:pt idx="1363">
                  <c:v>13.633749750006245</c:v>
                </c:pt>
                <c:pt idx="1364">
                  <c:v>13.643750749994069</c:v>
                </c:pt>
                <c:pt idx="1365">
                  <c:v>13.653750750003383</c:v>
                </c:pt>
                <c:pt idx="1366">
                  <c:v>13.663751749991206</c:v>
                </c:pt>
                <c:pt idx="1367">
                  <c:v>13.67375175000052</c:v>
                </c:pt>
                <c:pt idx="1368">
                  <c:v>13.683752750017447</c:v>
                </c:pt>
                <c:pt idx="1369">
                  <c:v>13.693752749997657</c:v>
                </c:pt>
                <c:pt idx="1370">
                  <c:v>13.703753750014585</c:v>
                </c:pt>
                <c:pt idx="1371">
                  <c:v>13.713753749994794</c:v>
                </c:pt>
                <c:pt idx="1372">
                  <c:v>13.723754750011722</c:v>
                </c:pt>
                <c:pt idx="1373">
                  <c:v>13.733754749991931</c:v>
                </c:pt>
                <c:pt idx="1374">
                  <c:v>13.743755750008859</c:v>
                </c:pt>
                <c:pt idx="1375">
                  <c:v>13.753755750018172</c:v>
                </c:pt>
                <c:pt idx="1376">
                  <c:v>13.763756750005996</c:v>
                </c:pt>
                <c:pt idx="1377">
                  <c:v>13.773756750015309</c:v>
                </c:pt>
                <c:pt idx="1378">
                  <c:v>13.783757750003133</c:v>
                </c:pt>
                <c:pt idx="1379">
                  <c:v>13.793757750012446</c:v>
                </c:pt>
                <c:pt idx="1380">
                  <c:v>13.80375875000027</c:v>
                </c:pt>
                <c:pt idx="1381">
                  <c:v>13.813758750009583</c:v>
                </c:pt>
                <c:pt idx="1382">
                  <c:v>13.823758749989793</c:v>
                </c:pt>
                <c:pt idx="1383">
                  <c:v>13.83375975000672</c:v>
                </c:pt>
                <c:pt idx="1384">
                  <c:v>13.843760749994544</c:v>
                </c:pt>
                <c:pt idx="1385">
                  <c:v>13.853760750003858</c:v>
                </c:pt>
                <c:pt idx="1386">
                  <c:v>13.863761749991681</c:v>
                </c:pt>
                <c:pt idx="1387">
                  <c:v>13.873761750000995</c:v>
                </c:pt>
                <c:pt idx="1388">
                  <c:v>13.883762750017922</c:v>
                </c:pt>
                <c:pt idx="1389">
                  <c:v>13.893762749998132</c:v>
                </c:pt>
                <c:pt idx="1390">
                  <c:v>13.903763750015059</c:v>
                </c:pt>
                <c:pt idx="1391">
                  <c:v>13.913763749995269</c:v>
                </c:pt>
                <c:pt idx="1392">
                  <c:v>13.923764750012197</c:v>
                </c:pt>
                <c:pt idx="1393">
                  <c:v>13.933764749992406</c:v>
                </c:pt>
                <c:pt idx="1394">
                  <c:v>13.943764750001719</c:v>
                </c:pt>
                <c:pt idx="1395">
                  <c:v>13.953765750018647</c:v>
                </c:pt>
                <c:pt idx="1396">
                  <c:v>13.963766750006471</c:v>
                </c:pt>
                <c:pt idx="1397">
                  <c:v>13.973766750015784</c:v>
                </c:pt>
                <c:pt idx="1398">
                  <c:v>13.983767750003608</c:v>
                </c:pt>
                <c:pt idx="1399">
                  <c:v>13.993767750012921</c:v>
                </c:pt>
                <c:pt idx="1400">
                  <c:v>14.003768750000745</c:v>
                </c:pt>
                <c:pt idx="1401">
                  <c:v>14.013768750010058</c:v>
                </c:pt>
                <c:pt idx="1402">
                  <c:v>14.023768749990268</c:v>
                </c:pt>
                <c:pt idx="1403">
                  <c:v>14.033769750007195</c:v>
                </c:pt>
                <c:pt idx="1404">
                  <c:v>14.043770749995019</c:v>
                </c:pt>
                <c:pt idx="1405">
                  <c:v>14.053770750004333</c:v>
                </c:pt>
                <c:pt idx="1406">
                  <c:v>14.063771749992156</c:v>
                </c:pt>
                <c:pt idx="1407">
                  <c:v>14.07377175000147</c:v>
                </c:pt>
                <c:pt idx="1408">
                  <c:v>14.083772750018397</c:v>
                </c:pt>
                <c:pt idx="1409">
                  <c:v>14.093772749998607</c:v>
                </c:pt>
                <c:pt idx="1410">
                  <c:v>14.103773750015534</c:v>
                </c:pt>
                <c:pt idx="1411">
                  <c:v>14.113773749995744</c:v>
                </c:pt>
                <c:pt idx="1412">
                  <c:v>14.123774750012672</c:v>
                </c:pt>
                <c:pt idx="1413">
                  <c:v>14.133774749992881</c:v>
                </c:pt>
                <c:pt idx="1414">
                  <c:v>14.143775750009809</c:v>
                </c:pt>
                <c:pt idx="1415">
                  <c:v>14.153775749990018</c:v>
                </c:pt>
                <c:pt idx="1416">
                  <c:v>14.163776750006946</c:v>
                </c:pt>
                <c:pt idx="1417">
                  <c:v>14.173776750016259</c:v>
                </c:pt>
                <c:pt idx="1418">
                  <c:v>14.183776749996468</c:v>
                </c:pt>
                <c:pt idx="1419">
                  <c:v>14.193777750013396</c:v>
                </c:pt>
                <c:pt idx="1420">
                  <c:v>14.203777749993606</c:v>
                </c:pt>
                <c:pt idx="1421">
                  <c:v>14.213778750010533</c:v>
                </c:pt>
                <c:pt idx="1422">
                  <c:v>14.223779749998357</c:v>
                </c:pt>
                <c:pt idx="1423">
                  <c:v>14.23377975000767</c:v>
                </c:pt>
                <c:pt idx="1424">
                  <c:v>14.243779750016984</c:v>
                </c:pt>
                <c:pt idx="1425">
                  <c:v>14.253780750004807</c:v>
                </c:pt>
                <c:pt idx="1426">
                  <c:v>14.263781749992631</c:v>
                </c:pt>
                <c:pt idx="1427">
                  <c:v>14.273781750001945</c:v>
                </c:pt>
                <c:pt idx="1428">
                  <c:v>14.283782749989768</c:v>
                </c:pt>
                <c:pt idx="1429">
                  <c:v>14.293782749999082</c:v>
                </c:pt>
                <c:pt idx="1430">
                  <c:v>14.303782750008395</c:v>
                </c:pt>
                <c:pt idx="1431">
                  <c:v>14.313783749996219</c:v>
                </c:pt>
                <c:pt idx="1432">
                  <c:v>14.323784750013147</c:v>
                </c:pt>
                <c:pt idx="1433">
                  <c:v>14.333784749993356</c:v>
                </c:pt>
                <c:pt idx="1434">
                  <c:v>14.343784750002669</c:v>
                </c:pt>
                <c:pt idx="1435">
                  <c:v>14.353785749990493</c:v>
                </c:pt>
                <c:pt idx="1436">
                  <c:v>14.363785749999806</c:v>
                </c:pt>
                <c:pt idx="1437">
                  <c:v>14.373786750016734</c:v>
                </c:pt>
                <c:pt idx="1438">
                  <c:v>14.383786749996943</c:v>
                </c:pt>
                <c:pt idx="1439">
                  <c:v>14.393787750013871</c:v>
                </c:pt>
                <c:pt idx="1440">
                  <c:v>14.403787749994081</c:v>
                </c:pt>
                <c:pt idx="1441">
                  <c:v>14.413788250007201</c:v>
                </c:pt>
                <c:pt idx="1442">
                  <c:v>14.423788250016514</c:v>
                </c:pt>
                <c:pt idx="1443">
                  <c:v>14.433789250004338</c:v>
                </c:pt>
                <c:pt idx="1444">
                  <c:v>14.443790249992162</c:v>
                </c:pt>
                <c:pt idx="1445">
                  <c:v>14.453790250001475</c:v>
                </c:pt>
                <c:pt idx="1446">
                  <c:v>14.463791250018403</c:v>
                </c:pt>
                <c:pt idx="1447">
                  <c:v>14.473791249998612</c:v>
                </c:pt>
                <c:pt idx="1448">
                  <c:v>14.48379225001554</c:v>
                </c:pt>
                <c:pt idx="1449">
                  <c:v>14.493792249995749</c:v>
                </c:pt>
                <c:pt idx="1450">
                  <c:v>14.503792250005063</c:v>
                </c:pt>
                <c:pt idx="1451">
                  <c:v>14.513793249992887</c:v>
                </c:pt>
                <c:pt idx="1452">
                  <c:v>14.523794250009814</c:v>
                </c:pt>
                <c:pt idx="1453">
                  <c:v>14.533794249990024</c:v>
                </c:pt>
                <c:pt idx="1454">
                  <c:v>14.543795250006951</c:v>
                </c:pt>
                <c:pt idx="1455">
                  <c:v>14.553795250016265</c:v>
                </c:pt>
                <c:pt idx="1456">
                  <c:v>14.563796250004089</c:v>
                </c:pt>
                <c:pt idx="1457">
                  <c:v>14.573796250013402</c:v>
                </c:pt>
                <c:pt idx="1458">
                  <c:v>14.583797250001226</c:v>
                </c:pt>
                <c:pt idx="1459">
                  <c:v>14.593797250010539</c:v>
                </c:pt>
                <c:pt idx="1460">
                  <c:v>14.603797249990748</c:v>
                </c:pt>
                <c:pt idx="1461">
                  <c:v>14.613798250007676</c:v>
                </c:pt>
                <c:pt idx="1462">
                  <c:v>14.6237992499955</c:v>
                </c:pt>
                <c:pt idx="1463">
                  <c:v>14.633799250004813</c:v>
                </c:pt>
                <c:pt idx="1464">
                  <c:v>14.643800249992637</c:v>
                </c:pt>
                <c:pt idx="1465">
                  <c:v>14.65380025000195</c:v>
                </c:pt>
                <c:pt idx="1466">
                  <c:v>14.663801249989774</c:v>
                </c:pt>
                <c:pt idx="1467">
                  <c:v>14.673801249999087</c:v>
                </c:pt>
                <c:pt idx="1468">
                  <c:v>14.683802250016015</c:v>
                </c:pt>
                <c:pt idx="1469">
                  <c:v>14.693802249996224</c:v>
                </c:pt>
                <c:pt idx="1470">
                  <c:v>14.703803250013152</c:v>
                </c:pt>
                <c:pt idx="1471">
                  <c:v>14.713803249993362</c:v>
                </c:pt>
                <c:pt idx="1472">
                  <c:v>14.723804250010289</c:v>
                </c:pt>
                <c:pt idx="1473">
                  <c:v>14.733804249990499</c:v>
                </c:pt>
                <c:pt idx="1474">
                  <c:v>14.743804249999812</c:v>
                </c:pt>
                <c:pt idx="1475">
                  <c:v>14.75380525001674</c:v>
                </c:pt>
                <c:pt idx="1476">
                  <c:v>14.763806250004563</c:v>
                </c:pt>
                <c:pt idx="1477">
                  <c:v>14.773806250013877</c:v>
                </c:pt>
                <c:pt idx="1478">
                  <c:v>14.783806249994086</c:v>
                </c:pt>
                <c:pt idx="1479">
                  <c:v>14.793807250011014</c:v>
                </c:pt>
                <c:pt idx="1480">
                  <c:v>14.803807249991223</c:v>
                </c:pt>
                <c:pt idx="1481">
                  <c:v>14.813808250008151</c:v>
                </c:pt>
                <c:pt idx="1482">
                  <c:v>14.823809249995975</c:v>
                </c:pt>
                <c:pt idx="1483">
                  <c:v>14.833809250005288</c:v>
                </c:pt>
                <c:pt idx="1484">
                  <c:v>14.843809250014601</c:v>
                </c:pt>
                <c:pt idx="1485">
                  <c:v>14.853810250002425</c:v>
                </c:pt>
                <c:pt idx="1486">
                  <c:v>14.863810250011738</c:v>
                </c:pt>
                <c:pt idx="1487">
                  <c:v>14.873811249999562</c:v>
                </c:pt>
                <c:pt idx="1488">
                  <c:v>14.88381225001649</c:v>
                </c:pt>
                <c:pt idx="1489">
                  <c:v>14.893812249996699</c:v>
                </c:pt>
                <c:pt idx="1490">
                  <c:v>14.903813250013627</c:v>
                </c:pt>
                <c:pt idx="1491">
                  <c:v>14.913813249993837</c:v>
                </c:pt>
                <c:pt idx="1492">
                  <c:v>14.923814250010764</c:v>
                </c:pt>
                <c:pt idx="1493">
                  <c:v>14.933814249990974</c:v>
                </c:pt>
                <c:pt idx="1494">
                  <c:v>14.943815250007901</c:v>
                </c:pt>
                <c:pt idx="1495">
                  <c:v>14.953815250017215</c:v>
                </c:pt>
                <c:pt idx="1496">
                  <c:v>14.963816250005038</c:v>
                </c:pt>
                <c:pt idx="1497">
                  <c:v>14.973816250014352</c:v>
                </c:pt>
                <c:pt idx="1498">
                  <c:v>14.983817250002176</c:v>
                </c:pt>
                <c:pt idx="1499">
                  <c:v>14.993817250011489</c:v>
                </c:pt>
                <c:pt idx="1500">
                  <c:v>15.003817249991698</c:v>
                </c:pt>
                <c:pt idx="1501">
                  <c:v>15.013818250008626</c:v>
                </c:pt>
                <c:pt idx="1502">
                  <c:v>15.02381924999645</c:v>
                </c:pt>
                <c:pt idx="1503">
                  <c:v>15.033819250005763</c:v>
                </c:pt>
                <c:pt idx="1504">
                  <c:v>15.043820249993587</c:v>
                </c:pt>
                <c:pt idx="1505">
                  <c:v>15.0538202500029</c:v>
                </c:pt>
                <c:pt idx="1506">
                  <c:v>15.063821249990724</c:v>
                </c:pt>
                <c:pt idx="1507">
                  <c:v>15.073821250000037</c:v>
                </c:pt>
                <c:pt idx="1508">
                  <c:v>15.083822250016965</c:v>
                </c:pt>
                <c:pt idx="1509">
                  <c:v>15.093822249997174</c:v>
                </c:pt>
                <c:pt idx="1510">
                  <c:v>15.103823250014102</c:v>
                </c:pt>
                <c:pt idx="1511">
                  <c:v>15.113823249994311</c:v>
                </c:pt>
                <c:pt idx="1512">
                  <c:v>15.123824250011239</c:v>
                </c:pt>
                <c:pt idx="1513">
                  <c:v>15.133824249991449</c:v>
                </c:pt>
                <c:pt idx="1514">
                  <c:v>15.143825250008376</c:v>
                </c:pt>
                <c:pt idx="1515">
                  <c:v>15.15382525001769</c:v>
                </c:pt>
                <c:pt idx="1516">
                  <c:v>15.163826250005513</c:v>
                </c:pt>
                <c:pt idx="1517">
                  <c:v>15.173826250014827</c:v>
                </c:pt>
                <c:pt idx="1518">
                  <c:v>15.183827250002651</c:v>
                </c:pt>
                <c:pt idx="1519">
                  <c:v>15.193827250011964</c:v>
                </c:pt>
                <c:pt idx="1520">
                  <c:v>15.203828249999788</c:v>
                </c:pt>
                <c:pt idx="1521">
                  <c:v>15.213828250009101</c:v>
                </c:pt>
                <c:pt idx="1522">
                  <c:v>15.223829249996925</c:v>
                </c:pt>
                <c:pt idx="1523">
                  <c:v>15.233829250006238</c:v>
                </c:pt>
                <c:pt idx="1524">
                  <c:v>15.243830249994062</c:v>
                </c:pt>
                <c:pt idx="1525">
                  <c:v>15.253830250003375</c:v>
                </c:pt>
                <c:pt idx="1526">
                  <c:v>15.263831249991199</c:v>
                </c:pt>
                <c:pt idx="1527">
                  <c:v>15.273831250000512</c:v>
                </c:pt>
                <c:pt idx="1528">
                  <c:v>15.28383225001744</c:v>
                </c:pt>
                <c:pt idx="1529">
                  <c:v>15.293832249997649</c:v>
                </c:pt>
                <c:pt idx="1530">
                  <c:v>15.303833250014577</c:v>
                </c:pt>
                <c:pt idx="1531">
                  <c:v>15.313833249994786</c:v>
                </c:pt>
                <c:pt idx="1532">
                  <c:v>15.323834250011714</c:v>
                </c:pt>
                <c:pt idx="1533">
                  <c:v>15.333834249991924</c:v>
                </c:pt>
                <c:pt idx="1534">
                  <c:v>15.343835250008851</c:v>
                </c:pt>
                <c:pt idx="1535">
                  <c:v>15.353835250018165</c:v>
                </c:pt>
                <c:pt idx="1536">
                  <c:v>15.363836250005988</c:v>
                </c:pt>
                <c:pt idx="1537">
                  <c:v>15.373836250015302</c:v>
                </c:pt>
                <c:pt idx="1538">
                  <c:v>15.383837250003126</c:v>
                </c:pt>
                <c:pt idx="1539">
                  <c:v>15.393837250012439</c:v>
                </c:pt>
                <c:pt idx="1540">
                  <c:v>15.403838250000263</c:v>
                </c:pt>
                <c:pt idx="1541">
                  <c:v>15.413838958338602</c:v>
                </c:pt>
                <c:pt idx="1542">
                  <c:v>15.423839958326425</c:v>
                </c:pt>
                <c:pt idx="1543">
                  <c:v>15.433839958335739</c:v>
                </c:pt>
                <c:pt idx="1544">
                  <c:v>15.443840958323563</c:v>
                </c:pt>
                <c:pt idx="1545">
                  <c:v>15.453840958332876</c:v>
                </c:pt>
                <c:pt idx="1546">
                  <c:v>15.463841958349803</c:v>
                </c:pt>
                <c:pt idx="1547">
                  <c:v>15.473841958330013</c:v>
                </c:pt>
                <c:pt idx="1548">
                  <c:v>15.483842958346941</c:v>
                </c:pt>
                <c:pt idx="1549">
                  <c:v>15.49384295832715</c:v>
                </c:pt>
                <c:pt idx="1550">
                  <c:v>15.503843958344078</c:v>
                </c:pt>
                <c:pt idx="1551">
                  <c:v>15.513843958324287</c:v>
                </c:pt>
                <c:pt idx="1552">
                  <c:v>15.523844958341215</c:v>
                </c:pt>
                <c:pt idx="1553">
                  <c:v>15.533844958350528</c:v>
                </c:pt>
                <c:pt idx="1554">
                  <c:v>15.543845958338352</c:v>
                </c:pt>
                <c:pt idx="1555">
                  <c:v>15.553845958347665</c:v>
                </c:pt>
                <c:pt idx="1556">
                  <c:v>15.563846958335489</c:v>
                </c:pt>
                <c:pt idx="1557">
                  <c:v>15.573846958344802</c:v>
                </c:pt>
                <c:pt idx="1558">
                  <c:v>15.583847958332626</c:v>
                </c:pt>
                <c:pt idx="1559">
                  <c:v>15.593847958341939</c:v>
                </c:pt>
                <c:pt idx="1560">
                  <c:v>15.603848958329763</c:v>
                </c:pt>
                <c:pt idx="1561">
                  <c:v>15.613848958339076</c:v>
                </c:pt>
                <c:pt idx="1562">
                  <c:v>15.6238499583269</c:v>
                </c:pt>
                <c:pt idx="1563">
                  <c:v>15.633849958336214</c:v>
                </c:pt>
                <c:pt idx="1564">
                  <c:v>15.643850958324037</c:v>
                </c:pt>
                <c:pt idx="1565">
                  <c:v>15.653850958333351</c:v>
                </c:pt>
                <c:pt idx="1566">
                  <c:v>15.663851958350278</c:v>
                </c:pt>
                <c:pt idx="1567">
                  <c:v>15.673851958330488</c:v>
                </c:pt>
                <c:pt idx="1568">
                  <c:v>15.683852958347416</c:v>
                </c:pt>
                <c:pt idx="1569">
                  <c:v>15.693852958327625</c:v>
                </c:pt>
                <c:pt idx="1570">
                  <c:v>15.703853958344553</c:v>
                </c:pt>
                <c:pt idx="1571">
                  <c:v>15.713853958324762</c:v>
                </c:pt>
                <c:pt idx="1572">
                  <c:v>15.72385495834169</c:v>
                </c:pt>
                <c:pt idx="1573">
                  <c:v>15.733854958351003</c:v>
                </c:pt>
                <c:pt idx="1574">
                  <c:v>15.743855958338827</c:v>
                </c:pt>
                <c:pt idx="1575">
                  <c:v>15.75385595834814</c:v>
                </c:pt>
                <c:pt idx="1576">
                  <c:v>15.763856958335964</c:v>
                </c:pt>
                <c:pt idx="1577">
                  <c:v>15.773856958345277</c:v>
                </c:pt>
                <c:pt idx="1578">
                  <c:v>15.783857958333101</c:v>
                </c:pt>
                <c:pt idx="1579">
                  <c:v>15.793857958342414</c:v>
                </c:pt>
                <c:pt idx="1580">
                  <c:v>15.803858958330238</c:v>
                </c:pt>
                <c:pt idx="1581">
                  <c:v>15.813858958339551</c:v>
                </c:pt>
                <c:pt idx="1582">
                  <c:v>15.823859958327375</c:v>
                </c:pt>
                <c:pt idx="1583">
                  <c:v>15.833859958336689</c:v>
                </c:pt>
                <c:pt idx="1584">
                  <c:v>15.843860958324512</c:v>
                </c:pt>
                <c:pt idx="1585">
                  <c:v>15.853860958333826</c:v>
                </c:pt>
                <c:pt idx="1586">
                  <c:v>15.863861958350753</c:v>
                </c:pt>
                <c:pt idx="1587">
                  <c:v>15.873861958330963</c:v>
                </c:pt>
                <c:pt idx="1588">
                  <c:v>15.883862958347891</c:v>
                </c:pt>
                <c:pt idx="1589">
                  <c:v>15.8938629583281</c:v>
                </c:pt>
                <c:pt idx="1590">
                  <c:v>15.903863958345028</c:v>
                </c:pt>
                <c:pt idx="1591">
                  <c:v>15.913863958325237</c:v>
                </c:pt>
                <c:pt idx="1592">
                  <c:v>15.923864958342165</c:v>
                </c:pt>
                <c:pt idx="1593">
                  <c:v>15.933864958351478</c:v>
                </c:pt>
                <c:pt idx="1594">
                  <c:v>15.943865958339302</c:v>
                </c:pt>
                <c:pt idx="1595">
                  <c:v>15.953865958348615</c:v>
                </c:pt>
                <c:pt idx="1596">
                  <c:v>15.963866958336439</c:v>
                </c:pt>
                <c:pt idx="1597">
                  <c:v>15.973866958345752</c:v>
                </c:pt>
                <c:pt idx="1598">
                  <c:v>15.983867958333576</c:v>
                </c:pt>
                <c:pt idx="1599">
                  <c:v>15.993867958342889</c:v>
                </c:pt>
                <c:pt idx="1600">
                  <c:v>16.003868958330713</c:v>
                </c:pt>
                <c:pt idx="1601">
                  <c:v>16.013868958340026</c:v>
                </c:pt>
                <c:pt idx="1602">
                  <c:v>16.02386995832785</c:v>
                </c:pt>
                <c:pt idx="1603">
                  <c:v>16.033869958337164</c:v>
                </c:pt>
                <c:pt idx="1604">
                  <c:v>16.043870958324987</c:v>
                </c:pt>
                <c:pt idx="1605">
                  <c:v>16.053870958334301</c:v>
                </c:pt>
                <c:pt idx="1606">
                  <c:v>16.063871958351228</c:v>
                </c:pt>
                <c:pt idx="1607">
                  <c:v>16.073871958331438</c:v>
                </c:pt>
                <c:pt idx="1608">
                  <c:v>16.083872958348366</c:v>
                </c:pt>
                <c:pt idx="1609">
                  <c:v>16.093872958328575</c:v>
                </c:pt>
                <c:pt idx="1610">
                  <c:v>16.103873958345503</c:v>
                </c:pt>
                <c:pt idx="1611">
                  <c:v>16.113873958325712</c:v>
                </c:pt>
                <c:pt idx="1612">
                  <c:v>16.12387495834264</c:v>
                </c:pt>
                <c:pt idx="1613">
                  <c:v>16.133874958351953</c:v>
                </c:pt>
                <c:pt idx="1614">
                  <c:v>16.143875958339777</c:v>
                </c:pt>
                <c:pt idx="1615">
                  <c:v>16.15387595834909</c:v>
                </c:pt>
                <c:pt idx="1616">
                  <c:v>16.163876958336914</c:v>
                </c:pt>
                <c:pt idx="1617">
                  <c:v>16.173876958346227</c:v>
                </c:pt>
                <c:pt idx="1618">
                  <c:v>16.183877958334051</c:v>
                </c:pt>
                <c:pt idx="1619">
                  <c:v>16.193877958343364</c:v>
                </c:pt>
                <c:pt idx="1620">
                  <c:v>16.203878958331188</c:v>
                </c:pt>
                <c:pt idx="1621">
                  <c:v>16.213878958340501</c:v>
                </c:pt>
                <c:pt idx="1622">
                  <c:v>16.223879958328325</c:v>
                </c:pt>
                <c:pt idx="1623">
                  <c:v>16.233879958337639</c:v>
                </c:pt>
                <c:pt idx="1624">
                  <c:v>16.243880958325462</c:v>
                </c:pt>
                <c:pt idx="1625">
                  <c:v>16.253880958334776</c:v>
                </c:pt>
                <c:pt idx="1626">
                  <c:v>16.263881958351703</c:v>
                </c:pt>
                <c:pt idx="1627">
                  <c:v>16.273881958331913</c:v>
                </c:pt>
                <c:pt idx="1628">
                  <c:v>16.28388295834884</c:v>
                </c:pt>
                <c:pt idx="1629">
                  <c:v>16.29388295832905</c:v>
                </c:pt>
                <c:pt idx="1630">
                  <c:v>16.303883958345978</c:v>
                </c:pt>
                <c:pt idx="1631">
                  <c:v>16.313883958326187</c:v>
                </c:pt>
                <c:pt idx="1632">
                  <c:v>16.323884958343115</c:v>
                </c:pt>
                <c:pt idx="1633">
                  <c:v>16.333884958323324</c:v>
                </c:pt>
                <c:pt idx="1634">
                  <c:v>16.343885958340252</c:v>
                </c:pt>
                <c:pt idx="1635">
                  <c:v>16.353885958349565</c:v>
                </c:pt>
                <c:pt idx="1636">
                  <c:v>16.363886958337389</c:v>
                </c:pt>
                <c:pt idx="1637">
                  <c:v>16.373886958346702</c:v>
                </c:pt>
                <c:pt idx="1638">
                  <c:v>16.383887958334526</c:v>
                </c:pt>
                <c:pt idx="1639">
                  <c:v>16.393887958343839</c:v>
                </c:pt>
                <c:pt idx="1640">
                  <c:v>16.403888958331663</c:v>
                </c:pt>
                <c:pt idx="1641">
                  <c:v>16.413889333343832</c:v>
                </c:pt>
                <c:pt idx="1642">
                  <c:v>16.423890333331656</c:v>
                </c:pt>
                <c:pt idx="1643">
                  <c:v>16.433890333340969</c:v>
                </c:pt>
                <c:pt idx="1644">
                  <c:v>16.443891333328793</c:v>
                </c:pt>
                <c:pt idx="1645">
                  <c:v>16.453891333338106</c:v>
                </c:pt>
                <c:pt idx="1646">
                  <c:v>16.46389233332593</c:v>
                </c:pt>
                <c:pt idx="1647">
                  <c:v>16.473892333335243</c:v>
                </c:pt>
                <c:pt idx="1648">
                  <c:v>16.483893333323067</c:v>
                </c:pt>
                <c:pt idx="1649">
                  <c:v>16.49389333333238</c:v>
                </c:pt>
                <c:pt idx="1650">
                  <c:v>16.503894333349308</c:v>
                </c:pt>
                <c:pt idx="1651">
                  <c:v>16.513894333329517</c:v>
                </c:pt>
                <c:pt idx="1652">
                  <c:v>16.523895333346445</c:v>
                </c:pt>
                <c:pt idx="1653">
                  <c:v>16.533895333326655</c:v>
                </c:pt>
                <c:pt idx="1654">
                  <c:v>16.543896333343582</c:v>
                </c:pt>
                <c:pt idx="1655">
                  <c:v>16.553896333323792</c:v>
                </c:pt>
                <c:pt idx="1656">
                  <c:v>16.563897333340719</c:v>
                </c:pt>
                <c:pt idx="1657">
                  <c:v>16.573897333350033</c:v>
                </c:pt>
                <c:pt idx="1658">
                  <c:v>16.583898333337856</c:v>
                </c:pt>
                <c:pt idx="1659">
                  <c:v>16.59389833334717</c:v>
                </c:pt>
                <c:pt idx="1660">
                  <c:v>16.603899333334994</c:v>
                </c:pt>
                <c:pt idx="1661">
                  <c:v>16.613899333344307</c:v>
                </c:pt>
                <c:pt idx="1662">
                  <c:v>16.623900333332131</c:v>
                </c:pt>
                <c:pt idx="1663">
                  <c:v>16.633900333341444</c:v>
                </c:pt>
                <c:pt idx="1664">
                  <c:v>16.643901333329268</c:v>
                </c:pt>
                <c:pt idx="1665">
                  <c:v>16.653901333338581</c:v>
                </c:pt>
                <c:pt idx="1666">
                  <c:v>16.663902333326405</c:v>
                </c:pt>
                <c:pt idx="1667">
                  <c:v>16.673902333335718</c:v>
                </c:pt>
                <c:pt idx="1668">
                  <c:v>16.683903333323542</c:v>
                </c:pt>
                <c:pt idx="1669">
                  <c:v>16.693903333332855</c:v>
                </c:pt>
                <c:pt idx="1670">
                  <c:v>16.703904333349783</c:v>
                </c:pt>
                <c:pt idx="1671">
                  <c:v>16.713904333329992</c:v>
                </c:pt>
                <c:pt idx="1672">
                  <c:v>16.72390533334692</c:v>
                </c:pt>
                <c:pt idx="1673">
                  <c:v>16.733905333327129</c:v>
                </c:pt>
                <c:pt idx="1674">
                  <c:v>16.743906333344057</c:v>
                </c:pt>
                <c:pt idx="1675">
                  <c:v>16.753906333324267</c:v>
                </c:pt>
                <c:pt idx="1676">
                  <c:v>16.763907333341194</c:v>
                </c:pt>
                <c:pt idx="1677">
                  <c:v>16.773907333350508</c:v>
                </c:pt>
                <c:pt idx="1678">
                  <c:v>16.783908333338331</c:v>
                </c:pt>
                <c:pt idx="1679">
                  <c:v>16.793908333347645</c:v>
                </c:pt>
                <c:pt idx="1680">
                  <c:v>16.803909333335469</c:v>
                </c:pt>
                <c:pt idx="1681">
                  <c:v>16.813909333344782</c:v>
                </c:pt>
                <c:pt idx="1682">
                  <c:v>16.823910333332606</c:v>
                </c:pt>
                <c:pt idx="1683">
                  <c:v>16.833910333341919</c:v>
                </c:pt>
                <c:pt idx="1684">
                  <c:v>16.843911333329743</c:v>
                </c:pt>
                <c:pt idx="1685">
                  <c:v>16.853911333339056</c:v>
                </c:pt>
                <c:pt idx="1686">
                  <c:v>16.86391233332688</c:v>
                </c:pt>
                <c:pt idx="1687">
                  <c:v>16.873912333336193</c:v>
                </c:pt>
                <c:pt idx="1688">
                  <c:v>16.883913333324017</c:v>
                </c:pt>
                <c:pt idx="1689">
                  <c:v>16.89391333333333</c:v>
                </c:pt>
                <c:pt idx="1690">
                  <c:v>16.903914333350258</c:v>
                </c:pt>
                <c:pt idx="1691">
                  <c:v>16.913914333330467</c:v>
                </c:pt>
                <c:pt idx="1692">
                  <c:v>16.923915333347395</c:v>
                </c:pt>
                <c:pt idx="1693">
                  <c:v>16.933915333327604</c:v>
                </c:pt>
                <c:pt idx="1694">
                  <c:v>16.943916333344532</c:v>
                </c:pt>
                <c:pt idx="1695">
                  <c:v>16.953916333324742</c:v>
                </c:pt>
                <c:pt idx="1696">
                  <c:v>16.963917333341669</c:v>
                </c:pt>
                <c:pt idx="1697">
                  <c:v>16.973917333350983</c:v>
                </c:pt>
                <c:pt idx="1698">
                  <c:v>16.983918333338806</c:v>
                </c:pt>
                <c:pt idx="1699">
                  <c:v>16.99391833334812</c:v>
                </c:pt>
                <c:pt idx="1700">
                  <c:v>17.003919333335944</c:v>
                </c:pt>
                <c:pt idx="1701">
                  <c:v>17.013919333345257</c:v>
                </c:pt>
                <c:pt idx="1702">
                  <c:v>17.023920333333081</c:v>
                </c:pt>
                <c:pt idx="1703">
                  <c:v>17.033920333342394</c:v>
                </c:pt>
                <c:pt idx="1704">
                  <c:v>17.043921333330218</c:v>
                </c:pt>
                <c:pt idx="1705">
                  <c:v>17.053921333339531</c:v>
                </c:pt>
                <c:pt idx="1706">
                  <c:v>17.063922333327355</c:v>
                </c:pt>
                <c:pt idx="1707">
                  <c:v>17.073922333336668</c:v>
                </c:pt>
                <c:pt idx="1708">
                  <c:v>17.083923333324492</c:v>
                </c:pt>
                <c:pt idx="1709">
                  <c:v>17.093923333333805</c:v>
                </c:pt>
                <c:pt idx="1710">
                  <c:v>17.103924333350733</c:v>
                </c:pt>
                <c:pt idx="1711">
                  <c:v>17.113924333330942</c:v>
                </c:pt>
                <c:pt idx="1712">
                  <c:v>17.12392533334787</c:v>
                </c:pt>
                <c:pt idx="1713">
                  <c:v>17.133925333328079</c:v>
                </c:pt>
                <c:pt idx="1714">
                  <c:v>17.143926333345007</c:v>
                </c:pt>
                <c:pt idx="1715">
                  <c:v>17.153926333325217</c:v>
                </c:pt>
                <c:pt idx="1716">
                  <c:v>17.163927333342144</c:v>
                </c:pt>
                <c:pt idx="1717">
                  <c:v>17.173927333351457</c:v>
                </c:pt>
                <c:pt idx="1718">
                  <c:v>17.183928333339281</c:v>
                </c:pt>
                <c:pt idx="1719">
                  <c:v>17.193928333348595</c:v>
                </c:pt>
                <c:pt idx="1720">
                  <c:v>17.203929333336418</c:v>
                </c:pt>
                <c:pt idx="1721">
                  <c:v>17.213929333345732</c:v>
                </c:pt>
                <c:pt idx="1722">
                  <c:v>17.223930333333556</c:v>
                </c:pt>
                <c:pt idx="1723">
                  <c:v>17.233930333342869</c:v>
                </c:pt>
                <c:pt idx="1724">
                  <c:v>17.243931333330693</c:v>
                </c:pt>
                <c:pt idx="1725">
                  <c:v>17.253931333340006</c:v>
                </c:pt>
                <c:pt idx="1726">
                  <c:v>17.26393233332783</c:v>
                </c:pt>
                <c:pt idx="1727">
                  <c:v>17.273932333337143</c:v>
                </c:pt>
                <c:pt idx="1728">
                  <c:v>17.283933333324967</c:v>
                </c:pt>
                <c:pt idx="1729">
                  <c:v>17.29393333333428</c:v>
                </c:pt>
                <c:pt idx="1730">
                  <c:v>17.303934333351208</c:v>
                </c:pt>
                <c:pt idx="1731">
                  <c:v>17.313934333331417</c:v>
                </c:pt>
                <c:pt idx="1732">
                  <c:v>17.323935333348345</c:v>
                </c:pt>
                <c:pt idx="1733">
                  <c:v>17.333935333328554</c:v>
                </c:pt>
                <c:pt idx="1734">
                  <c:v>17.343936333345482</c:v>
                </c:pt>
                <c:pt idx="1735">
                  <c:v>17.353936333325692</c:v>
                </c:pt>
                <c:pt idx="1736">
                  <c:v>17.363937333342619</c:v>
                </c:pt>
                <c:pt idx="1737">
                  <c:v>17.373937333351932</c:v>
                </c:pt>
                <c:pt idx="1738">
                  <c:v>17.383938333339756</c:v>
                </c:pt>
                <c:pt idx="1739">
                  <c:v>17.39393833334907</c:v>
                </c:pt>
                <c:pt idx="1740">
                  <c:v>17.403939333336893</c:v>
                </c:pt>
                <c:pt idx="1741">
                  <c:v>17.413939333346207</c:v>
                </c:pt>
                <c:pt idx="1742">
                  <c:v>17.423939375003101</c:v>
                </c:pt>
                <c:pt idx="1743">
                  <c:v>17.433939375012415</c:v>
                </c:pt>
                <c:pt idx="1744">
                  <c:v>17.443940375000238</c:v>
                </c:pt>
                <c:pt idx="1745">
                  <c:v>17.453940375009552</c:v>
                </c:pt>
                <c:pt idx="1746">
                  <c:v>17.463941374997376</c:v>
                </c:pt>
                <c:pt idx="1747">
                  <c:v>17.473941375006689</c:v>
                </c:pt>
                <c:pt idx="1748">
                  <c:v>17.483942374994513</c:v>
                </c:pt>
                <c:pt idx="1749">
                  <c:v>17.493942375003826</c:v>
                </c:pt>
                <c:pt idx="1750">
                  <c:v>17.50394337499165</c:v>
                </c:pt>
                <c:pt idx="1751">
                  <c:v>17.513943375000963</c:v>
                </c:pt>
                <c:pt idx="1752">
                  <c:v>17.523944375017891</c:v>
                </c:pt>
                <c:pt idx="1753">
                  <c:v>17.5339443749981</c:v>
                </c:pt>
                <c:pt idx="1754">
                  <c:v>17.543945375015028</c:v>
                </c:pt>
                <c:pt idx="1755">
                  <c:v>17.553945374995237</c:v>
                </c:pt>
                <c:pt idx="1756">
                  <c:v>17.563946375012165</c:v>
                </c:pt>
                <c:pt idx="1757">
                  <c:v>17.573946374992374</c:v>
                </c:pt>
                <c:pt idx="1758">
                  <c:v>17.583947375009302</c:v>
                </c:pt>
                <c:pt idx="1759">
                  <c:v>17.593947375018615</c:v>
                </c:pt>
                <c:pt idx="1760">
                  <c:v>17.603948375006439</c:v>
                </c:pt>
                <c:pt idx="1761">
                  <c:v>17.613948375015752</c:v>
                </c:pt>
                <c:pt idx="1762">
                  <c:v>17.623949375003576</c:v>
                </c:pt>
                <c:pt idx="1763">
                  <c:v>17.63394937501289</c:v>
                </c:pt>
                <c:pt idx="1764">
                  <c:v>17.643950375000713</c:v>
                </c:pt>
                <c:pt idx="1765">
                  <c:v>17.653950375010027</c:v>
                </c:pt>
                <c:pt idx="1766">
                  <c:v>17.663951374997851</c:v>
                </c:pt>
                <c:pt idx="1767">
                  <c:v>17.673951375007164</c:v>
                </c:pt>
                <c:pt idx="1768">
                  <c:v>17.683952374994988</c:v>
                </c:pt>
                <c:pt idx="1769">
                  <c:v>17.693952375004301</c:v>
                </c:pt>
                <c:pt idx="1770">
                  <c:v>17.703953374992125</c:v>
                </c:pt>
                <c:pt idx="1771">
                  <c:v>17.713953375001438</c:v>
                </c:pt>
                <c:pt idx="1772">
                  <c:v>17.723954375018366</c:v>
                </c:pt>
                <c:pt idx="1773">
                  <c:v>17.733954374998575</c:v>
                </c:pt>
                <c:pt idx="1774">
                  <c:v>17.743955375015503</c:v>
                </c:pt>
                <c:pt idx="1775">
                  <c:v>17.753955374995712</c:v>
                </c:pt>
                <c:pt idx="1776">
                  <c:v>17.76395637501264</c:v>
                </c:pt>
                <c:pt idx="1777">
                  <c:v>17.773956374992849</c:v>
                </c:pt>
                <c:pt idx="1778">
                  <c:v>17.783957375009777</c:v>
                </c:pt>
                <c:pt idx="1779">
                  <c:v>17.793957374989986</c:v>
                </c:pt>
                <c:pt idx="1780">
                  <c:v>17.803958375006914</c:v>
                </c:pt>
                <c:pt idx="1781">
                  <c:v>17.813958375016227</c:v>
                </c:pt>
                <c:pt idx="1782">
                  <c:v>17.823959375004051</c:v>
                </c:pt>
                <c:pt idx="1783">
                  <c:v>17.833959375013364</c:v>
                </c:pt>
                <c:pt idx="1784">
                  <c:v>17.843960375001188</c:v>
                </c:pt>
                <c:pt idx="1785">
                  <c:v>17.853960375010502</c:v>
                </c:pt>
                <c:pt idx="1786">
                  <c:v>17.863961374998325</c:v>
                </c:pt>
                <c:pt idx="1787">
                  <c:v>17.873961375007639</c:v>
                </c:pt>
                <c:pt idx="1788">
                  <c:v>17.883962374995463</c:v>
                </c:pt>
                <c:pt idx="1789">
                  <c:v>17.893962375004776</c:v>
                </c:pt>
                <c:pt idx="1790">
                  <c:v>17.9039633749926</c:v>
                </c:pt>
                <c:pt idx="1791">
                  <c:v>17.913963375001913</c:v>
                </c:pt>
                <c:pt idx="1792">
                  <c:v>17.923964374989737</c:v>
                </c:pt>
                <c:pt idx="1793">
                  <c:v>17.933965375006665</c:v>
                </c:pt>
                <c:pt idx="1794">
                  <c:v>17.943965375015978</c:v>
                </c:pt>
                <c:pt idx="1795">
                  <c:v>17.953965374996187</c:v>
                </c:pt>
                <c:pt idx="1796">
                  <c:v>17.963966375013115</c:v>
                </c:pt>
                <c:pt idx="1797">
                  <c:v>17.973967375000939</c:v>
                </c:pt>
                <c:pt idx="1798">
                  <c:v>17.983967375010252</c:v>
                </c:pt>
                <c:pt idx="1799">
                  <c:v>17.993967374990461</c:v>
                </c:pt>
                <c:pt idx="1800">
                  <c:v>18.003968375007389</c:v>
                </c:pt>
                <c:pt idx="1801">
                  <c:v>18.013968375016702</c:v>
                </c:pt>
                <c:pt idx="1802">
                  <c:v>18.023969375004526</c:v>
                </c:pt>
                <c:pt idx="1803">
                  <c:v>18.033969375013839</c:v>
                </c:pt>
                <c:pt idx="1804">
                  <c:v>18.043970375001663</c:v>
                </c:pt>
                <c:pt idx="1805">
                  <c:v>18.053971375018591</c:v>
                </c:pt>
                <c:pt idx="1806">
                  <c:v>18.0639713749988</c:v>
                </c:pt>
                <c:pt idx="1807">
                  <c:v>18.073972375015728</c:v>
                </c:pt>
                <c:pt idx="1808">
                  <c:v>18.083972374995938</c:v>
                </c:pt>
                <c:pt idx="1809">
                  <c:v>18.093973375012865</c:v>
                </c:pt>
                <c:pt idx="1810">
                  <c:v>18.103973374993075</c:v>
                </c:pt>
                <c:pt idx="1811">
                  <c:v>18.113974375010002</c:v>
                </c:pt>
                <c:pt idx="1812">
                  <c:v>18.123974374990212</c:v>
                </c:pt>
                <c:pt idx="1813">
                  <c:v>18.13397537500714</c:v>
                </c:pt>
                <c:pt idx="1814">
                  <c:v>18.143975375016453</c:v>
                </c:pt>
                <c:pt idx="1815">
                  <c:v>18.153976375004277</c:v>
                </c:pt>
                <c:pt idx="1816">
                  <c:v>18.16397637501359</c:v>
                </c:pt>
                <c:pt idx="1817">
                  <c:v>18.173977375001414</c:v>
                </c:pt>
                <c:pt idx="1818">
                  <c:v>18.183977375010727</c:v>
                </c:pt>
                <c:pt idx="1819">
                  <c:v>18.193978374998551</c:v>
                </c:pt>
                <c:pt idx="1820">
                  <c:v>18.203978375007864</c:v>
                </c:pt>
                <c:pt idx="1821">
                  <c:v>18.213979374995688</c:v>
                </c:pt>
                <c:pt idx="1822">
                  <c:v>18.223979375005001</c:v>
                </c:pt>
                <c:pt idx="1823">
                  <c:v>18.233980374992825</c:v>
                </c:pt>
                <c:pt idx="1824">
                  <c:v>18.243980375002138</c:v>
                </c:pt>
                <c:pt idx="1825">
                  <c:v>18.253981374989962</c:v>
                </c:pt>
                <c:pt idx="1826">
                  <c:v>18.263981374999275</c:v>
                </c:pt>
                <c:pt idx="1827">
                  <c:v>18.273982375016203</c:v>
                </c:pt>
                <c:pt idx="1828">
                  <c:v>18.283982374996413</c:v>
                </c:pt>
                <c:pt idx="1829">
                  <c:v>18.29398337501334</c:v>
                </c:pt>
                <c:pt idx="1830">
                  <c:v>18.30398337499355</c:v>
                </c:pt>
                <c:pt idx="1831">
                  <c:v>18.313984375010477</c:v>
                </c:pt>
                <c:pt idx="1832">
                  <c:v>18.323984374990687</c:v>
                </c:pt>
                <c:pt idx="1833">
                  <c:v>18.333985375007614</c:v>
                </c:pt>
                <c:pt idx="1834">
                  <c:v>18.343985375016928</c:v>
                </c:pt>
                <c:pt idx="1835">
                  <c:v>18.353986375004752</c:v>
                </c:pt>
                <c:pt idx="1836">
                  <c:v>18.363986375014065</c:v>
                </c:pt>
                <c:pt idx="1837">
                  <c:v>18.373987375001889</c:v>
                </c:pt>
                <c:pt idx="1838">
                  <c:v>18.383987375011202</c:v>
                </c:pt>
                <c:pt idx="1839">
                  <c:v>18.393988374999026</c:v>
                </c:pt>
                <c:pt idx="1840">
                  <c:v>18.403988375008339</c:v>
                </c:pt>
                <c:pt idx="1841">
                  <c:v>18.413989374996163</c:v>
                </c:pt>
                <c:pt idx="1842">
                  <c:v>18.423989458329743</c:v>
                </c:pt>
                <c:pt idx="1843">
                  <c:v>18.43399045834667</c:v>
                </c:pt>
                <c:pt idx="1844">
                  <c:v>18.44399045832688</c:v>
                </c:pt>
                <c:pt idx="1845">
                  <c:v>18.453991458343808</c:v>
                </c:pt>
                <c:pt idx="1846">
                  <c:v>18.463991458324017</c:v>
                </c:pt>
                <c:pt idx="1847">
                  <c:v>18.473992458340945</c:v>
                </c:pt>
                <c:pt idx="1848">
                  <c:v>18.483992458350258</c:v>
                </c:pt>
                <c:pt idx="1849">
                  <c:v>18.493993458338082</c:v>
                </c:pt>
                <c:pt idx="1850">
                  <c:v>18.503993458347395</c:v>
                </c:pt>
                <c:pt idx="1851">
                  <c:v>18.513994458335219</c:v>
                </c:pt>
                <c:pt idx="1852">
                  <c:v>18.523994458344532</c:v>
                </c:pt>
                <c:pt idx="1853">
                  <c:v>18.533995458332356</c:v>
                </c:pt>
                <c:pt idx="1854">
                  <c:v>18.543995458341669</c:v>
                </c:pt>
                <c:pt idx="1855">
                  <c:v>18.553996458329493</c:v>
                </c:pt>
                <c:pt idx="1856">
                  <c:v>18.563996458338806</c:v>
                </c:pt>
                <c:pt idx="1857">
                  <c:v>18.57399745832663</c:v>
                </c:pt>
                <c:pt idx="1858">
                  <c:v>18.583997458335944</c:v>
                </c:pt>
                <c:pt idx="1859">
                  <c:v>18.593998458323767</c:v>
                </c:pt>
                <c:pt idx="1860">
                  <c:v>18.603998458333081</c:v>
                </c:pt>
                <c:pt idx="1861">
                  <c:v>18.613999458350008</c:v>
                </c:pt>
                <c:pt idx="1862">
                  <c:v>18.623999458330218</c:v>
                </c:pt>
                <c:pt idx="1863">
                  <c:v>18.634000458347145</c:v>
                </c:pt>
                <c:pt idx="1864">
                  <c:v>18.644000458327355</c:v>
                </c:pt>
                <c:pt idx="1865">
                  <c:v>18.654001458344283</c:v>
                </c:pt>
                <c:pt idx="1866">
                  <c:v>18.664001458324492</c:v>
                </c:pt>
                <c:pt idx="1867">
                  <c:v>18.67400245834142</c:v>
                </c:pt>
                <c:pt idx="1868">
                  <c:v>18.684002458350733</c:v>
                </c:pt>
                <c:pt idx="1869">
                  <c:v>18.694003458338557</c:v>
                </c:pt>
                <c:pt idx="1870">
                  <c:v>18.70400345834787</c:v>
                </c:pt>
                <c:pt idx="1871">
                  <c:v>18.714004458335694</c:v>
                </c:pt>
                <c:pt idx="1872">
                  <c:v>18.724004458345007</c:v>
                </c:pt>
                <c:pt idx="1873">
                  <c:v>18.734005458332831</c:v>
                </c:pt>
                <c:pt idx="1874">
                  <c:v>18.744005458342144</c:v>
                </c:pt>
                <c:pt idx="1875">
                  <c:v>18.754006458329968</c:v>
                </c:pt>
                <c:pt idx="1876">
                  <c:v>18.764006458339281</c:v>
                </c:pt>
                <c:pt idx="1877">
                  <c:v>18.774007458327105</c:v>
                </c:pt>
                <c:pt idx="1878">
                  <c:v>18.784007458336418</c:v>
                </c:pt>
                <c:pt idx="1879">
                  <c:v>18.794008458324242</c:v>
                </c:pt>
                <c:pt idx="1880">
                  <c:v>18.804008458333556</c:v>
                </c:pt>
                <c:pt idx="1881">
                  <c:v>18.814009458350483</c:v>
                </c:pt>
                <c:pt idx="1882">
                  <c:v>18.824009458330693</c:v>
                </c:pt>
                <c:pt idx="1883">
                  <c:v>18.83401045834762</c:v>
                </c:pt>
                <c:pt idx="1884">
                  <c:v>18.84401045832783</c:v>
                </c:pt>
                <c:pt idx="1885">
                  <c:v>18.854011458344758</c:v>
                </c:pt>
                <c:pt idx="1886">
                  <c:v>18.864011458324967</c:v>
                </c:pt>
                <c:pt idx="1887">
                  <c:v>18.874012458341895</c:v>
                </c:pt>
                <c:pt idx="1888">
                  <c:v>18.884012458351208</c:v>
                </c:pt>
                <c:pt idx="1889">
                  <c:v>18.894013458339032</c:v>
                </c:pt>
                <c:pt idx="1890">
                  <c:v>18.904013458348345</c:v>
                </c:pt>
                <c:pt idx="1891">
                  <c:v>18.914014458336169</c:v>
                </c:pt>
                <c:pt idx="1892">
                  <c:v>18.924014458345482</c:v>
                </c:pt>
                <c:pt idx="1893">
                  <c:v>18.934015458333306</c:v>
                </c:pt>
                <c:pt idx="1894">
                  <c:v>18.944015458342619</c:v>
                </c:pt>
                <c:pt idx="1895">
                  <c:v>18.954016458330443</c:v>
                </c:pt>
                <c:pt idx="1896">
                  <c:v>18.964016458339756</c:v>
                </c:pt>
                <c:pt idx="1897">
                  <c:v>18.97401745832758</c:v>
                </c:pt>
                <c:pt idx="1898">
                  <c:v>18.984017458336893</c:v>
                </c:pt>
                <c:pt idx="1899">
                  <c:v>18.994018458324717</c:v>
                </c:pt>
                <c:pt idx="1900">
                  <c:v>19.004018458334031</c:v>
                </c:pt>
                <c:pt idx="1901">
                  <c:v>19.014019458350958</c:v>
                </c:pt>
                <c:pt idx="1902">
                  <c:v>19.024019458331168</c:v>
                </c:pt>
                <c:pt idx="1903">
                  <c:v>19.034020458348095</c:v>
                </c:pt>
                <c:pt idx="1904">
                  <c:v>19.044020458328305</c:v>
                </c:pt>
                <c:pt idx="1905">
                  <c:v>19.054021458345233</c:v>
                </c:pt>
                <c:pt idx="1906">
                  <c:v>19.064021458325442</c:v>
                </c:pt>
                <c:pt idx="1907">
                  <c:v>19.07402245834237</c:v>
                </c:pt>
                <c:pt idx="1908">
                  <c:v>19.084022458351683</c:v>
                </c:pt>
                <c:pt idx="1909">
                  <c:v>19.094023458339507</c:v>
                </c:pt>
                <c:pt idx="1910">
                  <c:v>19.10402345834882</c:v>
                </c:pt>
                <c:pt idx="1911">
                  <c:v>19.114024458336644</c:v>
                </c:pt>
                <c:pt idx="1912">
                  <c:v>19.124024458345957</c:v>
                </c:pt>
                <c:pt idx="1913">
                  <c:v>19.134025458333781</c:v>
                </c:pt>
                <c:pt idx="1914">
                  <c:v>19.144025458343094</c:v>
                </c:pt>
                <c:pt idx="1915">
                  <c:v>19.154026458330918</c:v>
                </c:pt>
                <c:pt idx="1916">
                  <c:v>19.164026458340231</c:v>
                </c:pt>
                <c:pt idx="1917">
                  <c:v>19.174027458328055</c:v>
                </c:pt>
                <c:pt idx="1918">
                  <c:v>19.184027458337368</c:v>
                </c:pt>
                <c:pt idx="1919">
                  <c:v>19.194028458325192</c:v>
                </c:pt>
                <c:pt idx="1920">
                  <c:v>19.204028458334506</c:v>
                </c:pt>
                <c:pt idx="1921">
                  <c:v>19.214029458351433</c:v>
                </c:pt>
                <c:pt idx="1922">
                  <c:v>19.224029458331643</c:v>
                </c:pt>
                <c:pt idx="1923">
                  <c:v>19.23403045834857</c:v>
                </c:pt>
                <c:pt idx="1924">
                  <c:v>19.24403045832878</c:v>
                </c:pt>
                <c:pt idx="1925">
                  <c:v>19.254031458345708</c:v>
                </c:pt>
                <c:pt idx="1926">
                  <c:v>19.264031458325917</c:v>
                </c:pt>
                <c:pt idx="1927">
                  <c:v>19.274032458342845</c:v>
                </c:pt>
                <c:pt idx="1928">
                  <c:v>19.284032458323054</c:v>
                </c:pt>
                <c:pt idx="1929">
                  <c:v>19.294033458339982</c:v>
                </c:pt>
                <c:pt idx="1930">
                  <c:v>19.304033458349295</c:v>
                </c:pt>
                <c:pt idx="1931">
                  <c:v>19.314034458337119</c:v>
                </c:pt>
                <c:pt idx="1932">
                  <c:v>19.324034458346432</c:v>
                </c:pt>
                <c:pt idx="1933">
                  <c:v>19.334035458334256</c:v>
                </c:pt>
                <c:pt idx="1934">
                  <c:v>19.344035458343569</c:v>
                </c:pt>
                <c:pt idx="1935">
                  <c:v>19.354036458331393</c:v>
                </c:pt>
                <c:pt idx="1936">
                  <c:v>19.364036458340706</c:v>
                </c:pt>
                <c:pt idx="1937">
                  <c:v>19.37403745832853</c:v>
                </c:pt>
                <c:pt idx="1938">
                  <c:v>19.384037458337843</c:v>
                </c:pt>
                <c:pt idx="1939">
                  <c:v>19.394038458325667</c:v>
                </c:pt>
                <c:pt idx="1940">
                  <c:v>19.404038458334981</c:v>
                </c:pt>
                <c:pt idx="1941">
                  <c:v>19.414039458351908</c:v>
                </c:pt>
                <c:pt idx="1942">
                  <c:v>19.424040125013562</c:v>
                </c:pt>
                <c:pt idx="1943">
                  <c:v>19.434041125001386</c:v>
                </c:pt>
                <c:pt idx="1944">
                  <c:v>19.444042125018314</c:v>
                </c:pt>
                <c:pt idx="1945">
                  <c:v>19.454042124998523</c:v>
                </c:pt>
                <c:pt idx="1946">
                  <c:v>19.464043125015451</c:v>
                </c:pt>
                <c:pt idx="1947">
                  <c:v>19.47404312499566</c:v>
                </c:pt>
                <c:pt idx="1948">
                  <c:v>19.484044125012588</c:v>
                </c:pt>
                <c:pt idx="1949">
                  <c:v>19.494044124992797</c:v>
                </c:pt>
                <c:pt idx="1950">
                  <c:v>19.504045125009725</c:v>
                </c:pt>
                <c:pt idx="1951">
                  <c:v>19.514045124989934</c:v>
                </c:pt>
                <c:pt idx="1952">
                  <c:v>19.524046125006862</c:v>
                </c:pt>
                <c:pt idx="1953">
                  <c:v>19.534046125016175</c:v>
                </c:pt>
                <c:pt idx="1954">
                  <c:v>19.544047125003999</c:v>
                </c:pt>
                <c:pt idx="1955">
                  <c:v>19.554047125013312</c:v>
                </c:pt>
                <c:pt idx="1956">
                  <c:v>19.564048125001136</c:v>
                </c:pt>
                <c:pt idx="1957">
                  <c:v>19.574048125010449</c:v>
                </c:pt>
                <c:pt idx="1958">
                  <c:v>19.584049124998273</c:v>
                </c:pt>
                <c:pt idx="1959">
                  <c:v>19.594049125007587</c:v>
                </c:pt>
                <c:pt idx="1960">
                  <c:v>19.60405012499541</c:v>
                </c:pt>
                <c:pt idx="1961">
                  <c:v>19.614050125004724</c:v>
                </c:pt>
                <c:pt idx="1962">
                  <c:v>19.624051124992548</c:v>
                </c:pt>
                <c:pt idx="1963">
                  <c:v>19.634051125001861</c:v>
                </c:pt>
                <c:pt idx="1964">
                  <c:v>19.644052124989685</c:v>
                </c:pt>
                <c:pt idx="1965">
                  <c:v>19.654052124998998</c:v>
                </c:pt>
                <c:pt idx="1966">
                  <c:v>19.664053125015926</c:v>
                </c:pt>
                <c:pt idx="1967">
                  <c:v>19.674053124996135</c:v>
                </c:pt>
                <c:pt idx="1968">
                  <c:v>19.684054125013063</c:v>
                </c:pt>
                <c:pt idx="1969">
                  <c:v>19.694054124993272</c:v>
                </c:pt>
                <c:pt idx="1970">
                  <c:v>19.7040551250102</c:v>
                </c:pt>
                <c:pt idx="1971">
                  <c:v>19.714055124990409</c:v>
                </c:pt>
                <c:pt idx="1972">
                  <c:v>19.724056125007337</c:v>
                </c:pt>
                <c:pt idx="1973">
                  <c:v>19.73405612501665</c:v>
                </c:pt>
                <c:pt idx="1974">
                  <c:v>19.744057125004474</c:v>
                </c:pt>
                <c:pt idx="1975">
                  <c:v>19.754057125013787</c:v>
                </c:pt>
                <c:pt idx="1976">
                  <c:v>19.764058125001611</c:v>
                </c:pt>
                <c:pt idx="1977">
                  <c:v>19.774058125010924</c:v>
                </c:pt>
                <c:pt idx="1978">
                  <c:v>19.784059124998748</c:v>
                </c:pt>
                <c:pt idx="1979">
                  <c:v>19.794059125008062</c:v>
                </c:pt>
                <c:pt idx="1980">
                  <c:v>19.804060124995885</c:v>
                </c:pt>
                <c:pt idx="1981">
                  <c:v>19.814060125005199</c:v>
                </c:pt>
                <c:pt idx="1982">
                  <c:v>19.824061124993023</c:v>
                </c:pt>
                <c:pt idx="1983">
                  <c:v>19.834061125002336</c:v>
                </c:pt>
                <c:pt idx="1984">
                  <c:v>19.84406212499016</c:v>
                </c:pt>
                <c:pt idx="1985">
                  <c:v>19.854062124999473</c:v>
                </c:pt>
                <c:pt idx="1986">
                  <c:v>19.864063125016401</c:v>
                </c:pt>
                <c:pt idx="1987">
                  <c:v>19.87406312499661</c:v>
                </c:pt>
                <c:pt idx="1988">
                  <c:v>19.884064125013538</c:v>
                </c:pt>
                <c:pt idx="1989">
                  <c:v>19.894064124993747</c:v>
                </c:pt>
                <c:pt idx="1990">
                  <c:v>19.904065125010675</c:v>
                </c:pt>
                <c:pt idx="1991">
                  <c:v>19.914065124990884</c:v>
                </c:pt>
                <c:pt idx="1992">
                  <c:v>19.924066125007812</c:v>
                </c:pt>
                <c:pt idx="1993">
                  <c:v>19.934066125017125</c:v>
                </c:pt>
                <c:pt idx="1994">
                  <c:v>19.944067125004949</c:v>
                </c:pt>
                <c:pt idx="1995">
                  <c:v>19.954067125014262</c:v>
                </c:pt>
                <c:pt idx="1996">
                  <c:v>19.964068125002086</c:v>
                </c:pt>
                <c:pt idx="1997">
                  <c:v>19.974068125011399</c:v>
                </c:pt>
                <c:pt idx="1998">
                  <c:v>19.984069124999223</c:v>
                </c:pt>
                <c:pt idx="1999">
                  <c:v>19.994069125008537</c:v>
                </c:pt>
                <c:pt idx="2000">
                  <c:v>20.00407012499636</c:v>
                </c:pt>
                <c:pt idx="2001">
                  <c:v>20.014070125005674</c:v>
                </c:pt>
                <c:pt idx="2002">
                  <c:v>20.024071124993498</c:v>
                </c:pt>
                <c:pt idx="2003">
                  <c:v>20.034071125002811</c:v>
                </c:pt>
                <c:pt idx="2004">
                  <c:v>20.044072124990635</c:v>
                </c:pt>
                <c:pt idx="2005">
                  <c:v>20.054072124999948</c:v>
                </c:pt>
                <c:pt idx="2006">
                  <c:v>20.064073125016876</c:v>
                </c:pt>
                <c:pt idx="2007">
                  <c:v>20.074073124997085</c:v>
                </c:pt>
                <c:pt idx="2008">
                  <c:v>20.084074125014013</c:v>
                </c:pt>
                <c:pt idx="2009">
                  <c:v>20.094074124994222</c:v>
                </c:pt>
                <c:pt idx="2010">
                  <c:v>20.10407512501115</c:v>
                </c:pt>
                <c:pt idx="2011">
                  <c:v>20.114075124991359</c:v>
                </c:pt>
                <c:pt idx="2012">
                  <c:v>20.124076125008287</c:v>
                </c:pt>
                <c:pt idx="2013">
                  <c:v>20.134077124996111</c:v>
                </c:pt>
                <c:pt idx="2014">
                  <c:v>20.144077125005424</c:v>
                </c:pt>
                <c:pt idx="2015">
                  <c:v>20.154078124993248</c:v>
                </c:pt>
                <c:pt idx="2016">
                  <c:v>20.164078125002561</c:v>
                </c:pt>
                <c:pt idx="2017">
                  <c:v>20.174079124990385</c:v>
                </c:pt>
                <c:pt idx="2018">
                  <c:v>20.184079124999698</c:v>
                </c:pt>
                <c:pt idx="2019">
                  <c:v>20.194080125016626</c:v>
                </c:pt>
                <c:pt idx="2020">
                  <c:v>20.204080124996835</c:v>
                </c:pt>
                <c:pt idx="2021">
                  <c:v>20.214081125013763</c:v>
                </c:pt>
                <c:pt idx="2022">
                  <c:v>20.224081124993972</c:v>
                </c:pt>
                <c:pt idx="2023">
                  <c:v>20.2340821250109</c:v>
                </c:pt>
                <c:pt idx="2024">
                  <c:v>20.24408212499111</c:v>
                </c:pt>
                <c:pt idx="2025">
                  <c:v>20.254083125008037</c:v>
                </c:pt>
                <c:pt idx="2026">
                  <c:v>20.264083125017351</c:v>
                </c:pt>
                <c:pt idx="2027">
                  <c:v>20.274084125005174</c:v>
                </c:pt>
                <c:pt idx="2028">
                  <c:v>20.284084125014488</c:v>
                </c:pt>
                <c:pt idx="2029">
                  <c:v>20.294085125002312</c:v>
                </c:pt>
                <c:pt idx="2030">
                  <c:v>20.304085125011625</c:v>
                </c:pt>
                <c:pt idx="2031">
                  <c:v>20.314086124999449</c:v>
                </c:pt>
                <c:pt idx="2032">
                  <c:v>20.324086125008762</c:v>
                </c:pt>
                <c:pt idx="2033">
                  <c:v>20.334087124996586</c:v>
                </c:pt>
                <c:pt idx="2034">
                  <c:v>20.344087125005899</c:v>
                </c:pt>
                <c:pt idx="2035">
                  <c:v>20.354088124993723</c:v>
                </c:pt>
                <c:pt idx="2036">
                  <c:v>20.364088125003036</c:v>
                </c:pt>
                <c:pt idx="2037">
                  <c:v>20.37408912499086</c:v>
                </c:pt>
                <c:pt idx="2038">
                  <c:v>20.384089125000173</c:v>
                </c:pt>
                <c:pt idx="2039">
                  <c:v>20.394090125017101</c:v>
                </c:pt>
                <c:pt idx="2040">
                  <c:v>20.40409012499731</c:v>
                </c:pt>
                <c:pt idx="2041">
                  <c:v>20.414091125014238</c:v>
                </c:pt>
                <c:pt idx="2042">
                  <c:v>20.424090749991592</c:v>
                </c:pt>
                <c:pt idx="2043">
                  <c:v>20.43409175000852</c:v>
                </c:pt>
                <c:pt idx="2044">
                  <c:v>20.444091750017833</c:v>
                </c:pt>
                <c:pt idx="2045">
                  <c:v>20.454092750005657</c:v>
                </c:pt>
                <c:pt idx="2046">
                  <c:v>20.46409275001497</c:v>
                </c:pt>
                <c:pt idx="2047">
                  <c:v>20.474093750002794</c:v>
                </c:pt>
                <c:pt idx="2048">
                  <c:v>20.484093750012107</c:v>
                </c:pt>
                <c:pt idx="2049">
                  <c:v>20.494094749999931</c:v>
                </c:pt>
                <c:pt idx="2050">
                  <c:v>20.504094750009244</c:v>
                </c:pt>
                <c:pt idx="2051">
                  <c:v>20.514095749997068</c:v>
                </c:pt>
                <c:pt idx="2052">
                  <c:v>20.524095750006381</c:v>
                </c:pt>
                <c:pt idx="2053">
                  <c:v>20.534096749994205</c:v>
                </c:pt>
                <c:pt idx="2054">
                  <c:v>20.544096750003519</c:v>
                </c:pt>
                <c:pt idx="2055">
                  <c:v>20.554097749991342</c:v>
                </c:pt>
                <c:pt idx="2056">
                  <c:v>20.564097750000656</c:v>
                </c:pt>
                <c:pt idx="2057">
                  <c:v>20.574098750017583</c:v>
                </c:pt>
                <c:pt idx="2058">
                  <c:v>20.584098749997793</c:v>
                </c:pt>
                <c:pt idx="2059">
                  <c:v>20.59409975001472</c:v>
                </c:pt>
                <c:pt idx="2060">
                  <c:v>20.60409974999493</c:v>
                </c:pt>
                <c:pt idx="2061">
                  <c:v>20.614100750011858</c:v>
                </c:pt>
                <c:pt idx="2062">
                  <c:v>20.624100749992067</c:v>
                </c:pt>
                <c:pt idx="2063">
                  <c:v>20.634101750008995</c:v>
                </c:pt>
                <c:pt idx="2064">
                  <c:v>20.644101750018308</c:v>
                </c:pt>
                <c:pt idx="2065">
                  <c:v>20.654102750006132</c:v>
                </c:pt>
                <c:pt idx="2066">
                  <c:v>20.664102750015445</c:v>
                </c:pt>
                <c:pt idx="2067">
                  <c:v>20.674103750003269</c:v>
                </c:pt>
                <c:pt idx="2068">
                  <c:v>20.684104749991093</c:v>
                </c:pt>
                <c:pt idx="2069">
                  <c:v>20.694104750000406</c:v>
                </c:pt>
                <c:pt idx="2070">
                  <c:v>20.704105750017334</c:v>
                </c:pt>
                <c:pt idx="2071">
                  <c:v>20.714105749997543</c:v>
                </c:pt>
                <c:pt idx="2072">
                  <c:v>20.724106750014471</c:v>
                </c:pt>
                <c:pt idx="2073">
                  <c:v>20.73410674999468</c:v>
                </c:pt>
                <c:pt idx="2074">
                  <c:v>20.744107750011608</c:v>
                </c:pt>
                <c:pt idx="2075">
                  <c:v>20.754107749991817</c:v>
                </c:pt>
                <c:pt idx="2076">
                  <c:v>20.764108750008745</c:v>
                </c:pt>
                <c:pt idx="2077">
                  <c:v>20.774108750018058</c:v>
                </c:pt>
                <c:pt idx="2078">
                  <c:v>20.784109750005882</c:v>
                </c:pt>
                <c:pt idx="2079">
                  <c:v>20.794109750015195</c:v>
                </c:pt>
                <c:pt idx="2080">
                  <c:v>20.804110750003019</c:v>
                </c:pt>
                <c:pt idx="2081">
                  <c:v>20.814110750012333</c:v>
                </c:pt>
                <c:pt idx="2082">
                  <c:v>20.824111750000156</c:v>
                </c:pt>
                <c:pt idx="2083">
                  <c:v>20.83411175000947</c:v>
                </c:pt>
                <c:pt idx="2084">
                  <c:v>20.844112749997294</c:v>
                </c:pt>
                <c:pt idx="2085">
                  <c:v>20.854112750006607</c:v>
                </c:pt>
                <c:pt idx="2086">
                  <c:v>20.864113749994431</c:v>
                </c:pt>
                <c:pt idx="2087">
                  <c:v>20.874113750003744</c:v>
                </c:pt>
                <c:pt idx="2088">
                  <c:v>20.884114749991568</c:v>
                </c:pt>
                <c:pt idx="2089">
                  <c:v>20.894114750000881</c:v>
                </c:pt>
                <c:pt idx="2090">
                  <c:v>20.904115750017809</c:v>
                </c:pt>
                <c:pt idx="2091">
                  <c:v>20.914115749998018</c:v>
                </c:pt>
                <c:pt idx="2092">
                  <c:v>20.924116750014946</c:v>
                </c:pt>
                <c:pt idx="2093">
                  <c:v>20.934116749995155</c:v>
                </c:pt>
                <c:pt idx="2094">
                  <c:v>20.944117750012083</c:v>
                </c:pt>
                <c:pt idx="2095">
                  <c:v>20.954117749992292</c:v>
                </c:pt>
                <c:pt idx="2096">
                  <c:v>20.96411875000922</c:v>
                </c:pt>
                <c:pt idx="2097">
                  <c:v>20.974118750018533</c:v>
                </c:pt>
                <c:pt idx="2098">
                  <c:v>20.984119750006357</c:v>
                </c:pt>
                <c:pt idx="2099">
                  <c:v>20.99411975001567</c:v>
                </c:pt>
                <c:pt idx="2100">
                  <c:v>21.004120750003494</c:v>
                </c:pt>
                <c:pt idx="2101">
                  <c:v>21.014120750012808</c:v>
                </c:pt>
                <c:pt idx="2102">
                  <c:v>21.024121750000631</c:v>
                </c:pt>
                <c:pt idx="2103">
                  <c:v>21.034121750009945</c:v>
                </c:pt>
                <c:pt idx="2104">
                  <c:v>21.044122749997769</c:v>
                </c:pt>
                <c:pt idx="2105">
                  <c:v>21.054122750007082</c:v>
                </c:pt>
                <c:pt idx="2106">
                  <c:v>21.064123749994906</c:v>
                </c:pt>
                <c:pt idx="2107">
                  <c:v>21.074123750004219</c:v>
                </c:pt>
                <c:pt idx="2108">
                  <c:v>21.084124749992043</c:v>
                </c:pt>
                <c:pt idx="2109">
                  <c:v>21.094124750001356</c:v>
                </c:pt>
                <c:pt idx="2110">
                  <c:v>21.104125750018284</c:v>
                </c:pt>
                <c:pt idx="2111">
                  <c:v>21.114125749998493</c:v>
                </c:pt>
                <c:pt idx="2112">
                  <c:v>21.124126750015421</c:v>
                </c:pt>
                <c:pt idx="2113">
                  <c:v>21.134127750003245</c:v>
                </c:pt>
                <c:pt idx="2114">
                  <c:v>21.144127750012558</c:v>
                </c:pt>
                <c:pt idx="2115">
                  <c:v>21.154128750000382</c:v>
                </c:pt>
                <c:pt idx="2116">
                  <c:v>21.164128750009695</c:v>
                </c:pt>
                <c:pt idx="2117">
                  <c:v>21.174129749997519</c:v>
                </c:pt>
                <c:pt idx="2118">
                  <c:v>21.184129750006832</c:v>
                </c:pt>
                <c:pt idx="2119">
                  <c:v>21.194130749994656</c:v>
                </c:pt>
                <c:pt idx="2120">
                  <c:v>21.204130750003969</c:v>
                </c:pt>
                <c:pt idx="2121">
                  <c:v>21.214131749991793</c:v>
                </c:pt>
                <c:pt idx="2122">
                  <c:v>21.224131750001106</c:v>
                </c:pt>
                <c:pt idx="2123">
                  <c:v>21.234132750018034</c:v>
                </c:pt>
                <c:pt idx="2124">
                  <c:v>21.244132749998244</c:v>
                </c:pt>
                <c:pt idx="2125">
                  <c:v>21.254133750015171</c:v>
                </c:pt>
                <c:pt idx="2126">
                  <c:v>21.264133749995381</c:v>
                </c:pt>
                <c:pt idx="2127">
                  <c:v>21.274134750012308</c:v>
                </c:pt>
                <c:pt idx="2128">
                  <c:v>21.284134749992518</c:v>
                </c:pt>
                <c:pt idx="2129">
                  <c:v>21.294135750009445</c:v>
                </c:pt>
                <c:pt idx="2130">
                  <c:v>21.304135750018759</c:v>
                </c:pt>
                <c:pt idx="2131">
                  <c:v>21.314136750006583</c:v>
                </c:pt>
                <c:pt idx="2132">
                  <c:v>21.324136750015896</c:v>
                </c:pt>
                <c:pt idx="2133">
                  <c:v>21.33413775000372</c:v>
                </c:pt>
                <c:pt idx="2134">
                  <c:v>21.344137750013033</c:v>
                </c:pt>
                <c:pt idx="2135">
                  <c:v>21.354138750000857</c:v>
                </c:pt>
                <c:pt idx="2136">
                  <c:v>21.36413875001017</c:v>
                </c:pt>
                <c:pt idx="2137">
                  <c:v>21.374139749997994</c:v>
                </c:pt>
                <c:pt idx="2138">
                  <c:v>21.384139750007307</c:v>
                </c:pt>
                <c:pt idx="2139">
                  <c:v>21.394140749995131</c:v>
                </c:pt>
                <c:pt idx="2140">
                  <c:v>21.404140750004444</c:v>
                </c:pt>
                <c:pt idx="2141">
                  <c:v>21.414141749992268</c:v>
                </c:pt>
                <c:pt idx="2142">
                  <c:v>21.424141208350193</c:v>
                </c:pt>
                <c:pt idx="2143">
                  <c:v>21.434142208338017</c:v>
                </c:pt>
                <c:pt idx="2144">
                  <c:v>21.44414220834733</c:v>
                </c:pt>
                <c:pt idx="2145">
                  <c:v>21.454143208335154</c:v>
                </c:pt>
                <c:pt idx="2146">
                  <c:v>21.464143208344467</c:v>
                </c:pt>
                <c:pt idx="2147">
                  <c:v>21.474144208332291</c:v>
                </c:pt>
                <c:pt idx="2148">
                  <c:v>21.484144208341604</c:v>
                </c:pt>
                <c:pt idx="2149">
                  <c:v>21.494145208329428</c:v>
                </c:pt>
                <c:pt idx="2150">
                  <c:v>21.504145208338741</c:v>
                </c:pt>
                <c:pt idx="2151">
                  <c:v>21.514146208326565</c:v>
                </c:pt>
                <c:pt idx="2152">
                  <c:v>21.524146208335878</c:v>
                </c:pt>
                <c:pt idx="2153">
                  <c:v>21.534147208323702</c:v>
                </c:pt>
                <c:pt idx="2154">
                  <c:v>21.54414820834063</c:v>
                </c:pt>
                <c:pt idx="2155">
                  <c:v>21.554148208349943</c:v>
                </c:pt>
                <c:pt idx="2156">
                  <c:v>21.564149208337767</c:v>
                </c:pt>
                <c:pt idx="2157">
                  <c:v>21.57414920834708</c:v>
                </c:pt>
                <c:pt idx="2158">
                  <c:v>21.584150208334904</c:v>
                </c:pt>
                <c:pt idx="2159">
                  <c:v>21.594150208344217</c:v>
                </c:pt>
                <c:pt idx="2160">
                  <c:v>21.604151208332041</c:v>
                </c:pt>
                <c:pt idx="2161">
                  <c:v>21.614151208341355</c:v>
                </c:pt>
                <c:pt idx="2162">
                  <c:v>21.624152208329178</c:v>
                </c:pt>
                <c:pt idx="2163">
                  <c:v>21.634152208338492</c:v>
                </c:pt>
                <c:pt idx="2164">
                  <c:v>21.644153208326316</c:v>
                </c:pt>
                <c:pt idx="2165">
                  <c:v>21.654153208335629</c:v>
                </c:pt>
                <c:pt idx="2166">
                  <c:v>21.664154208323453</c:v>
                </c:pt>
                <c:pt idx="2167">
                  <c:v>21.674154208332766</c:v>
                </c:pt>
                <c:pt idx="2168">
                  <c:v>21.684155208349694</c:v>
                </c:pt>
                <c:pt idx="2169">
                  <c:v>21.694155208329903</c:v>
                </c:pt>
                <c:pt idx="2170">
                  <c:v>21.704156208346831</c:v>
                </c:pt>
                <c:pt idx="2171">
                  <c:v>21.71415620832704</c:v>
                </c:pt>
                <c:pt idx="2172">
                  <c:v>21.724157208343968</c:v>
                </c:pt>
                <c:pt idx="2173">
                  <c:v>21.734157208324177</c:v>
                </c:pt>
                <c:pt idx="2174">
                  <c:v>21.744158208341105</c:v>
                </c:pt>
                <c:pt idx="2175">
                  <c:v>21.754158208350418</c:v>
                </c:pt>
                <c:pt idx="2176">
                  <c:v>21.764159208338242</c:v>
                </c:pt>
                <c:pt idx="2177">
                  <c:v>21.774159208347555</c:v>
                </c:pt>
                <c:pt idx="2178">
                  <c:v>21.784160208335379</c:v>
                </c:pt>
                <c:pt idx="2179">
                  <c:v>21.794160208344692</c:v>
                </c:pt>
                <c:pt idx="2180">
                  <c:v>21.804161208332516</c:v>
                </c:pt>
                <c:pt idx="2181">
                  <c:v>21.814161208341829</c:v>
                </c:pt>
                <c:pt idx="2182">
                  <c:v>21.824162208329653</c:v>
                </c:pt>
                <c:pt idx="2183">
                  <c:v>21.834162208338967</c:v>
                </c:pt>
                <c:pt idx="2184">
                  <c:v>21.84416320832679</c:v>
                </c:pt>
                <c:pt idx="2185">
                  <c:v>21.854163208336104</c:v>
                </c:pt>
                <c:pt idx="2186">
                  <c:v>21.864164208323928</c:v>
                </c:pt>
                <c:pt idx="2187">
                  <c:v>21.874164208333241</c:v>
                </c:pt>
                <c:pt idx="2188">
                  <c:v>21.884165208350169</c:v>
                </c:pt>
                <c:pt idx="2189">
                  <c:v>21.894165208330378</c:v>
                </c:pt>
                <c:pt idx="2190">
                  <c:v>21.904166208347306</c:v>
                </c:pt>
                <c:pt idx="2191">
                  <c:v>21.91416720833513</c:v>
                </c:pt>
                <c:pt idx="2192">
                  <c:v>21.924167208344443</c:v>
                </c:pt>
                <c:pt idx="2193">
                  <c:v>21.934168208332267</c:v>
                </c:pt>
                <c:pt idx="2194">
                  <c:v>21.94416820834158</c:v>
                </c:pt>
                <c:pt idx="2195">
                  <c:v>21.954169208329404</c:v>
                </c:pt>
                <c:pt idx="2196">
                  <c:v>21.964169208338717</c:v>
                </c:pt>
                <c:pt idx="2197">
                  <c:v>21.974170208326541</c:v>
                </c:pt>
                <c:pt idx="2198">
                  <c:v>21.984170208335854</c:v>
                </c:pt>
                <c:pt idx="2199">
                  <c:v>21.994171208323678</c:v>
                </c:pt>
                <c:pt idx="2200">
                  <c:v>22.004171208332991</c:v>
                </c:pt>
                <c:pt idx="2201">
                  <c:v>22.014172208349919</c:v>
                </c:pt>
                <c:pt idx="2202">
                  <c:v>22.024172208330128</c:v>
                </c:pt>
                <c:pt idx="2203">
                  <c:v>22.034173208347056</c:v>
                </c:pt>
                <c:pt idx="2204">
                  <c:v>22.044173208327265</c:v>
                </c:pt>
                <c:pt idx="2205">
                  <c:v>22.054174208344193</c:v>
                </c:pt>
                <c:pt idx="2206">
                  <c:v>22.064174208324403</c:v>
                </c:pt>
                <c:pt idx="2207">
                  <c:v>22.07417520834133</c:v>
                </c:pt>
                <c:pt idx="2208">
                  <c:v>22.084175208350644</c:v>
                </c:pt>
                <c:pt idx="2209">
                  <c:v>22.094176208338467</c:v>
                </c:pt>
                <c:pt idx="2210">
                  <c:v>22.104176208347781</c:v>
                </c:pt>
                <c:pt idx="2211">
                  <c:v>22.114177208335605</c:v>
                </c:pt>
                <c:pt idx="2212">
                  <c:v>22.124177208344918</c:v>
                </c:pt>
                <c:pt idx="2213">
                  <c:v>22.134178208332742</c:v>
                </c:pt>
                <c:pt idx="2214">
                  <c:v>22.144178208342055</c:v>
                </c:pt>
                <c:pt idx="2215">
                  <c:v>22.154179208329879</c:v>
                </c:pt>
                <c:pt idx="2216">
                  <c:v>22.164179208339192</c:v>
                </c:pt>
                <c:pt idx="2217">
                  <c:v>22.174180208327016</c:v>
                </c:pt>
                <c:pt idx="2218">
                  <c:v>22.184180208336329</c:v>
                </c:pt>
                <c:pt idx="2219">
                  <c:v>22.194181208324153</c:v>
                </c:pt>
                <c:pt idx="2220">
                  <c:v>22.204181208333466</c:v>
                </c:pt>
                <c:pt idx="2221">
                  <c:v>22.214182208350394</c:v>
                </c:pt>
                <c:pt idx="2222">
                  <c:v>22.224182208330603</c:v>
                </c:pt>
                <c:pt idx="2223">
                  <c:v>22.234183208347531</c:v>
                </c:pt>
                <c:pt idx="2224">
                  <c:v>22.24418320832774</c:v>
                </c:pt>
                <c:pt idx="2225">
                  <c:v>22.254184208344668</c:v>
                </c:pt>
                <c:pt idx="2226">
                  <c:v>22.264185208332492</c:v>
                </c:pt>
                <c:pt idx="2227">
                  <c:v>22.274185208341805</c:v>
                </c:pt>
                <c:pt idx="2228">
                  <c:v>22.284186208329629</c:v>
                </c:pt>
                <c:pt idx="2229">
                  <c:v>22.294186208338942</c:v>
                </c:pt>
                <c:pt idx="2230">
                  <c:v>22.304187208326766</c:v>
                </c:pt>
                <c:pt idx="2231">
                  <c:v>22.314187208336079</c:v>
                </c:pt>
                <c:pt idx="2232">
                  <c:v>22.324188208323903</c:v>
                </c:pt>
                <c:pt idx="2233">
                  <c:v>22.334188208333217</c:v>
                </c:pt>
                <c:pt idx="2234">
                  <c:v>22.344189208350144</c:v>
                </c:pt>
                <c:pt idx="2235">
                  <c:v>22.354189208330354</c:v>
                </c:pt>
                <c:pt idx="2236">
                  <c:v>22.364190208347281</c:v>
                </c:pt>
                <c:pt idx="2237">
                  <c:v>22.374190208327491</c:v>
                </c:pt>
                <c:pt idx="2238">
                  <c:v>22.384191208344419</c:v>
                </c:pt>
                <c:pt idx="2239">
                  <c:v>22.394191208324628</c:v>
                </c:pt>
                <c:pt idx="2240">
                  <c:v>22.404192208341556</c:v>
                </c:pt>
                <c:pt idx="2241">
                  <c:v>22.414192208350869</c:v>
                </c:pt>
                <c:pt idx="2242">
                  <c:v>22.424193958344404</c:v>
                </c:pt>
                <c:pt idx="2243">
                  <c:v>22.434193958324613</c:v>
                </c:pt>
                <c:pt idx="2244">
                  <c:v>22.444194958341541</c:v>
                </c:pt>
                <c:pt idx="2245">
                  <c:v>22.454194958350854</c:v>
                </c:pt>
                <c:pt idx="2246">
                  <c:v>22.464195958338678</c:v>
                </c:pt>
                <c:pt idx="2247">
                  <c:v>22.474195958347991</c:v>
                </c:pt>
                <c:pt idx="2248">
                  <c:v>22.484196958335815</c:v>
                </c:pt>
                <c:pt idx="2249">
                  <c:v>22.494196958345128</c:v>
                </c:pt>
                <c:pt idx="2250">
                  <c:v>22.504197958332952</c:v>
                </c:pt>
                <c:pt idx="2251">
                  <c:v>22.514197958342265</c:v>
                </c:pt>
                <c:pt idx="2252">
                  <c:v>22.524198958330089</c:v>
                </c:pt>
                <c:pt idx="2253">
                  <c:v>22.534198958339402</c:v>
                </c:pt>
                <c:pt idx="2254">
                  <c:v>22.544199958327226</c:v>
                </c:pt>
                <c:pt idx="2255">
                  <c:v>22.55419995833654</c:v>
                </c:pt>
                <c:pt idx="2256">
                  <c:v>22.564200958324363</c:v>
                </c:pt>
                <c:pt idx="2257">
                  <c:v>22.574201958341291</c:v>
                </c:pt>
                <c:pt idx="2258">
                  <c:v>22.584201958350604</c:v>
                </c:pt>
                <c:pt idx="2259">
                  <c:v>22.594202958338428</c:v>
                </c:pt>
                <c:pt idx="2260">
                  <c:v>22.604202958347742</c:v>
                </c:pt>
                <c:pt idx="2261">
                  <c:v>22.614203958335565</c:v>
                </c:pt>
                <c:pt idx="2262">
                  <c:v>22.624203958344879</c:v>
                </c:pt>
                <c:pt idx="2263">
                  <c:v>22.634204958332703</c:v>
                </c:pt>
                <c:pt idx="2264">
                  <c:v>22.644204958342016</c:v>
                </c:pt>
                <c:pt idx="2265">
                  <c:v>22.65420595832984</c:v>
                </c:pt>
                <c:pt idx="2266">
                  <c:v>22.664205958339153</c:v>
                </c:pt>
                <c:pt idx="2267">
                  <c:v>22.674206958326977</c:v>
                </c:pt>
                <c:pt idx="2268">
                  <c:v>22.68420695833629</c:v>
                </c:pt>
                <c:pt idx="2269">
                  <c:v>22.694207958324114</c:v>
                </c:pt>
                <c:pt idx="2270">
                  <c:v>22.704207958333427</c:v>
                </c:pt>
                <c:pt idx="2271">
                  <c:v>22.714208958350355</c:v>
                </c:pt>
                <c:pt idx="2272">
                  <c:v>22.724208958330564</c:v>
                </c:pt>
                <c:pt idx="2273">
                  <c:v>22.734209958347492</c:v>
                </c:pt>
                <c:pt idx="2274">
                  <c:v>22.744209958327701</c:v>
                </c:pt>
                <c:pt idx="2275">
                  <c:v>22.754210958344629</c:v>
                </c:pt>
                <c:pt idx="2276">
                  <c:v>22.764210958324838</c:v>
                </c:pt>
                <c:pt idx="2277">
                  <c:v>22.774211958341766</c:v>
                </c:pt>
                <c:pt idx="2278">
                  <c:v>22.784211958351079</c:v>
                </c:pt>
                <c:pt idx="2279">
                  <c:v>22.794212958338903</c:v>
                </c:pt>
                <c:pt idx="2280">
                  <c:v>22.804212958348216</c:v>
                </c:pt>
                <c:pt idx="2281">
                  <c:v>22.81421395833604</c:v>
                </c:pt>
                <c:pt idx="2282">
                  <c:v>22.824213958345354</c:v>
                </c:pt>
                <c:pt idx="2283">
                  <c:v>22.834214958333177</c:v>
                </c:pt>
                <c:pt idx="2284">
                  <c:v>22.844214958342491</c:v>
                </c:pt>
                <c:pt idx="2285">
                  <c:v>22.854215958330315</c:v>
                </c:pt>
                <c:pt idx="2286">
                  <c:v>22.864215958339628</c:v>
                </c:pt>
                <c:pt idx="2287">
                  <c:v>22.874216958327452</c:v>
                </c:pt>
                <c:pt idx="2288">
                  <c:v>22.884216958336765</c:v>
                </c:pt>
                <c:pt idx="2289">
                  <c:v>22.894217958324589</c:v>
                </c:pt>
                <c:pt idx="2290">
                  <c:v>22.904218958341517</c:v>
                </c:pt>
                <c:pt idx="2291">
                  <c:v>22.91421895835083</c:v>
                </c:pt>
                <c:pt idx="2292">
                  <c:v>22.924219958338654</c:v>
                </c:pt>
                <c:pt idx="2293">
                  <c:v>22.934219958347967</c:v>
                </c:pt>
                <c:pt idx="2294">
                  <c:v>22.944220958335791</c:v>
                </c:pt>
                <c:pt idx="2295">
                  <c:v>22.954220958345104</c:v>
                </c:pt>
                <c:pt idx="2296">
                  <c:v>22.964221958332928</c:v>
                </c:pt>
                <c:pt idx="2297">
                  <c:v>22.974221958342241</c:v>
                </c:pt>
                <c:pt idx="2298">
                  <c:v>22.984222958330065</c:v>
                </c:pt>
                <c:pt idx="2299">
                  <c:v>22.994222958339378</c:v>
                </c:pt>
                <c:pt idx="2300">
                  <c:v>23.004223958327202</c:v>
                </c:pt>
                <c:pt idx="2301">
                  <c:v>23.014223958336515</c:v>
                </c:pt>
                <c:pt idx="2302">
                  <c:v>23.024224958324339</c:v>
                </c:pt>
                <c:pt idx="2303">
                  <c:v>23.034224958333652</c:v>
                </c:pt>
                <c:pt idx="2304">
                  <c:v>23.04422595835058</c:v>
                </c:pt>
                <c:pt idx="2305">
                  <c:v>23.05422595833079</c:v>
                </c:pt>
                <c:pt idx="2306">
                  <c:v>23.064226958347717</c:v>
                </c:pt>
                <c:pt idx="2307">
                  <c:v>23.074226958327927</c:v>
                </c:pt>
                <c:pt idx="2308">
                  <c:v>23.084227958344854</c:v>
                </c:pt>
                <c:pt idx="2309">
                  <c:v>23.094227958325064</c:v>
                </c:pt>
                <c:pt idx="2310">
                  <c:v>23.104228958341992</c:v>
                </c:pt>
                <c:pt idx="2311">
                  <c:v>23.114228958351305</c:v>
                </c:pt>
                <c:pt idx="2312">
                  <c:v>23.124229958339129</c:v>
                </c:pt>
                <c:pt idx="2313">
                  <c:v>23.134229958348442</c:v>
                </c:pt>
                <c:pt idx="2314">
                  <c:v>23.144230958336266</c:v>
                </c:pt>
                <c:pt idx="2315">
                  <c:v>23.154230958345579</c:v>
                </c:pt>
                <c:pt idx="2316">
                  <c:v>23.164231958333403</c:v>
                </c:pt>
                <c:pt idx="2317">
                  <c:v>23.174231958342716</c:v>
                </c:pt>
                <c:pt idx="2318">
                  <c:v>23.18423295833054</c:v>
                </c:pt>
                <c:pt idx="2319">
                  <c:v>23.194233958347468</c:v>
                </c:pt>
                <c:pt idx="2320">
                  <c:v>23.204233958327677</c:v>
                </c:pt>
                <c:pt idx="2321">
                  <c:v>23.214234958344605</c:v>
                </c:pt>
                <c:pt idx="2322">
                  <c:v>23.224234958324814</c:v>
                </c:pt>
                <c:pt idx="2323">
                  <c:v>23.234235958341742</c:v>
                </c:pt>
                <c:pt idx="2324">
                  <c:v>23.244235958351055</c:v>
                </c:pt>
                <c:pt idx="2325">
                  <c:v>23.254236958338879</c:v>
                </c:pt>
                <c:pt idx="2326">
                  <c:v>23.264236958348192</c:v>
                </c:pt>
                <c:pt idx="2327">
                  <c:v>23.274237958336016</c:v>
                </c:pt>
                <c:pt idx="2328">
                  <c:v>23.284237958345329</c:v>
                </c:pt>
                <c:pt idx="2329">
                  <c:v>23.294238958333153</c:v>
                </c:pt>
                <c:pt idx="2330">
                  <c:v>23.304238958342467</c:v>
                </c:pt>
                <c:pt idx="2331">
                  <c:v>23.31423995833029</c:v>
                </c:pt>
                <c:pt idx="2332">
                  <c:v>23.324239958339604</c:v>
                </c:pt>
                <c:pt idx="2333">
                  <c:v>23.334240958327428</c:v>
                </c:pt>
                <c:pt idx="2334">
                  <c:v>23.344240958336741</c:v>
                </c:pt>
                <c:pt idx="2335">
                  <c:v>23.354241958324565</c:v>
                </c:pt>
                <c:pt idx="2336">
                  <c:v>23.364241958333878</c:v>
                </c:pt>
                <c:pt idx="2337">
                  <c:v>23.374242958350806</c:v>
                </c:pt>
                <c:pt idx="2338">
                  <c:v>23.384242958331015</c:v>
                </c:pt>
                <c:pt idx="2339">
                  <c:v>23.394243958347943</c:v>
                </c:pt>
                <c:pt idx="2340">
                  <c:v>23.404243958328152</c:v>
                </c:pt>
                <c:pt idx="2341">
                  <c:v>23.41424495834508</c:v>
                </c:pt>
                <c:pt idx="2342">
                  <c:v>23.424244499998167</c:v>
                </c:pt>
                <c:pt idx="2343">
                  <c:v>23.434245500015095</c:v>
                </c:pt>
                <c:pt idx="2344">
                  <c:v>23.444245499995304</c:v>
                </c:pt>
                <c:pt idx="2345">
                  <c:v>23.454246500012232</c:v>
                </c:pt>
                <c:pt idx="2346">
                  <c:v>23.464246499992441</c:v>
                </c:pt>
                <c:pt idx="2347">
                  <c:v>23.474247500009369</c:v>
                </c:pt>
                <c:pt idx="2348">
                  <c:v>23.484248499997193</c:v>
                </c:pt>
                <c:pt idx="2349">
                  <c:v>23.494248500006506</c:v>
                </c:pt>
                <c:pt idx="2350">
                  <c:v>23.50424949999433</c:v>
                </c:pt>
                <c:pt idx="2351">
                  <c:v>23.514249500003643</c:v>
                </c:pt>
                <c:pt idx="2352">
                  <c:v>23.524250499991467</c:v>
                </c:pt>
                <c:pt idx="2353">
                  <c:v>23.53425050000078</c:v>
                </c:pt>
                <c:pt idx="2354">
                  <c:v>23.544251500017708</c:v>
                </c:pt>
                <c:pt idx="2355">
                  <c:v>23.554251499997918</c:v>
                </c:pt>
                <c:pt idx="2356">
                  <c:v>23.564252500014845</c:v>
                </c:pt>
                <c:pt idx="2357">
                  <c:v>23.574252499995055</c:v>
                </c:pt>
                <c:pt idx="2358">
                  <c:v>23.584253500011982</c:v>
                </c:pt>
                <c:pt idx="2359">
                  <c:v>23.594253499992192</c:v>
                </c:pt>
                <c:pt idx="2360">
                  <c:v>23.60425450000912</c:v>
                </c:pt>
                <c:pt idx="2361">
                  <c:v>23.614254500018433</c:v>
                </c:pt>
                <c:pt idx="2362">
                  <c:v>23.624255500006257</c:v>
                </c:pt>
                <c:pt idx="2363">
                  <c:v>23.63425550001557</c:v>
                </c:pt>
                <c:pt idx="2364">
                  <c:v>23.644256500003394</c:v>
                </c:pt>
                <c:pt idx="2365">
                  <c:v>23.654256500012707</c:v>
                </c:pt>
                <c:pt idx="2366">
                  <c:v>23.664257500000531</c:v>
                </c:pt>
                <c:pt idx="2367">
                  <c:v>23.674257500009844</c:v>
                </c:pt>
                <c:pt idx="2368">
                  <c:v>23.684258499997668</c:v>
                </c:pt>
                <c:pt idx="2369">
                  <c:v>23.694258500006981</c:v>
                </c:pt>
                <c:pt idx="2370">
                  <c:v>23.704259499994805</c:v>
                </c:pt>
                <c:pt idx="2371">
                  <c:v>23.714259500004118</c:v>
                </c:pt>
                <c:pt idx="2372">
                  <c:v>23.724260499991942</c:v>
                </c:pt>
                <c:pt idx="2373">
                  <c:v>23.734260500001255</c:v>
                </c:pt>
                <c:pt idx="2374">
                  <c:v>23.744261500018183</c:v>
                </c:pt>
                <c:pt idx="2375">
                  <c:v>23.754262500006007</c:v>
                </c:pt>
                <c:pt idx="2376">
                  <c:v>23.76426250001532</c:v>
                </c:pt>
                <c:pt idx="2377">
                  <c:v>23.774263500003144</c:v>
                </c:pt>
                <c:pt idx="2378">
                  <c:v>23.784263500012457</c:v>
                </c:pt>
                <c:pt idx="2379">
                  <c:v>23.794264500000281</c:v>
                </c:pt>
                <c:pt idx="2380">
                  <c:v>23.804264500009594</c:v>
                </c:pt>
                <c:pt idx="2381">
                  <c:v>23.814265499997418</c:v>
                </c:pt>
                <c:pt idx="2382">
                  <c:v>23.824265500006732</c:v>
                </c:pt>
                <c:pt idx="2383">
                  <c:v>23.834266499994555</c:v>
                </c:pt>
                <c:pt idx="2384">
                  <c:v>23.844266500003869</c:v>
                </c:pt>
                <c:pt idx="2385">
                  <c:v>23.854267499991693</c:v>
                </c:pt>
                <c:pt idx="2386">
                  <c:v>23.864267500001006</c:v>
                </c:pt>
                <c:pt idx="2387">
                  <c:v>23.874268500017934</c:v>
                </c:pt>
                <c:pt idx="2388">
                  <c:v>23.884268499998143</c:v>
                </c:pt>
                <c:pt idx="2389">
                  <c:v>23.894269500015071</c:v>
                </c:pt>
                <c:pt idx="2390">
                  <c:v>23.90426949999528</c:v>
                </c:pt>
                <c:pt idx="2391">
                  <c:v>23.914270500012208</c:v>
                </c:pt>
                <c:pt idx="2392">
                  <c:v>23.924270499992417</c:v>
                </c:pt>
                <c:pt idx="2393">
                  <c:v>23.934271500009345</c:v>
                </c:pt>
                <c:pt idx="2394">
                  <c:v>23.944271500018658</c:v>
                </c:pt>
                <c:pt idx="2395">
                  <c:v>23.954272500006482</c:v>
                </c:pt>
                <c:pt idx="2396">
                  <c:v>23.964272500015795</c:v>
                </c:pt>
                <c:pt idx="2397">
                  <c:v>23.974273500003619</c:v>
                </c:pt>
                <c:pt idx="2398">
                  <c:v>23.984273500012932</c:v>
                </c:pt>
                <c:pt idx="2399">
                  <c:v>23.994274500000756</c:v>
                </c:pt>
                <c:pt idx="2400">
                  <c:v>24.004275500017684</c:v>
                </c:pt>
                <c:pt idx="2401">
                  <c:v>24.014275499997893</c:v>
                </c:pt>
                <c:pt idx="2402">
                  <c:v>24.024276500014821</c:v>
                </c:pt>
                <c:pt idx="2403">
                  <c:v>24.03427649999503</c:v>
                </c:pt>
                <c:pt idx="2404">
                  <c:v>24.044277500011958</c:v>
                </c:pt>
                <c:pt idx="2405">
                  <c:v>24.054277499992168</c:v>
                </c:pt>
                <c:pt idx="2406">
                  <c:v>24.064278500009095</c:v>
                </c:pt>
                <c:pt idx="2407">
                  <c:v>24.074278500018409</c:v>
                </c:pt>
                <c:pt idx="2408">
                  <c:v>24.084279500006232</c:v>
                </c:pt>
                <c:pt idx="2409">
                  <c:v>24.094279500015546</c:v>
                </c:pt>
                <c:pt idx="2410">
                  <c:v>24.10428050000337</c:v>
                </c:pt>
                <c:pt idx="2411">
                  <c:v>24.114280500012683</c:v>
                </c:pt>
                <c:pt idx="2412">
                  <c:v>24.124281500000507</c:v>
                </c:pt>
                <c:pt idx="2413">
                  <c:v>24.13428150000982</c:v>
                </c:pt>
                <c:pt idx="2414">
                  <c:v>24.144282499997644</c:v>
                </c:pt>
                <c:pt idx="2415">
                  <c:v>24.154282500006957</c:v>
                </c:pt>
                <c:pt idx="2416">
                  <c:v>24.164283499994781</c:v>
                </c:pt>
                <c:pt idx="2417">
                  <c:v>24.174283500004094</c:v>
                </c:pt>
                <c:pt idx="2418">
                  <c:v>24.184284499991918</c:v>
                </c:pt>
                <c:pt idx="2419">
                  <c:v>24.194284500001231</c:v>
                </c:pt>
                <c:pt idx="2420">
                  <c:v>24.204285500018159</c:v>
                </c:pt>
                <c:pt idx="2421">
                  <c:v>24.214285499998368</c:v>
                </c:pt>
                <c:pt idx="2422">
                  <c:v>24.224286500015296</c:v>
                </c:pt>
                <c:pt idx="2423">
                  <c:v>24.234286499995505</c:v>
                </c:pt>
                <c:pt idx="2424">
                  <c:v>24.244287500012433</c:v>
                </c:pt>
                <c:pt idx="2425">
                  <c:v>24.254288500000257</c:v>
                </c:pt>
                <c:pt idx="2426">
                  <c:v>24.26428850000957</c:v>
                </c:pt>
                <c:pt idx="2427">
                  <c:v>24.274289499997394</c:v>
                </c:pt>
                <c:pt idx="2428">
                  <c:v>24.284289500006707</c:v>
                </c:pt>
                <c:pt idx="2429">
                  <c:v>24.294290499994531</c:v>
                </c:pt>
                <c:pt idx="2430">
                  <c:v>24.304290500003844</c:v>
                </c:pt>
                <c:pt idx="2431">
                  <c:v>24.314291499991668</c:v>
                </c:pt>
                <c:pt idx="2432">
                  <c:v>24.324291500000982</c:v>
                </c:pt>
                <c:pt idx="2433">
                  <c:v>24.334292500017909</c:v>
                </c:pt>
                <c:pt idx="2434">
                  <c:v>24.344292499998119</c:v>
                </c:pt>
                <c:pt idx="2435">
                  <c:v>24.354293500015046</c:v>
                </c:pt>
                <c:pt idx="2436">
                  <c:v>24.364293499995256</c:v>
                </c:pt>
                <c:pt idx="2437">
                  <c:v>24.374294500012184</c:v>
                </c:pt>
                <c:pt idx="2438">
                  <c:v>24.384294499992393</c:v>
                </c:pt>
                <c:pt idx="2439">
                  <c:v>24.394295500009321</c:v>
                </c:pt>
                <c:pt idx="2440">
                  <c:v>24.404295500018634</c:v>
                </c:pt>
                <c:pt idx="2441">
                  <c:v>24.414296500006458</c:v>
                </c:pt>
                <c:pt idx="2442">
                  <c:v>24.424296999990474</c:v>
                </c:pt>
                <c:pt idx="2443">
                  <c:v>24.434298000007402</c:v>
                </c:pt>
                <c:pt idx="2444">
                  <c:v>24.444298000016715</c:v>
                </c:pt>
                <c:pt idx="2445">
                  <c:v>24.454299000004539</c:v>
                </c:pt>
                <c:pt idx="2446">
                  <c:v>24.464299000013852</c:v>
                </c:pt>
                <c:pt idx="2447">
                  <c:v>24.474300000001676</c:v>
                </c:pt>
                <c:pt idx="2448">
                  <c:v>24.484301000018604</c:v>
                </c:pt>
                <c:pt idx="2449">
                  <c:v>24.494300999998813</c:v>
                </c:pt>
                <c:pt idx="2450">
                  <c:v>24.504302000015741</c:v>
                </c:pt>
                <c:pt idx="2451">
                  <c:v>24.514301999995951</c:v>
                </c:pt>
                <c:pt idx="2452">
                  <c:v>24.524303000012878</c:v>
                </c:pt>
                <c:pt idx="2453">
                  <c:v>24.534302999993088</c:v>
                </c:pt>
                <c:pt idx="2454">
                  <c:v>24.544304000010015</c:v>
                </c:pt>
                <c:pt idx="2455">
                  <c:v>24.554303999990225</c:v>
                </c:pt>
                <c:pt idx="2456">
                  <c:v>24.564305000007153</c:v>
                </c:pt>
                <c:pt idx="2457">
                  <c:v>24.574305000016466</c:v>
                </c:pt>
                <c:pt idx="2458">
                  <c:v>24.58430600000429</c:v>
                </c:pt>
                <c:pt idx="2459">
                  <c:v>24.594306000013603</c:v>
                </c:pt>
                <c:pt idx="2460">
                  <c:v>24.604307000001427</c:v>
                </c:pt>
                <c:pt idx="2461">
                  <c:v>24.61430700001074</c:v>
                </c:pt>
                <c:pt idx="2462">
                  <c:v>24.624307999998564</c:v>
                </c:pt>
                <c:pt idx="2463">
                  <c:v>24.634308000007877</c:v>
                </c:pt>
                <c:pt idx="2464">
                  <c:v>24.644308999995701</c:v>
                </c:pt>
                <c:pt idx="2465">
                  <c:v>24.654309000005014</c:v>
                </c:pt>
                <c:pt idx="2466">
                  <c:v>24.664309999992838</c:v>
                </c:pt>
                <c:pt idx="2467">
                  <c:v>24.674310000002151</c:v>
                </c:pt>
                <c:pt idx="2468">
                  <c:v>24.684310999989975</c:v>
                </c:pt>
                <c:pt idx="2469">
                  <c:v>24.694312000006903</c:v>
                </c:pt>
                <c:pt idx="2470">
                  <c:v>24.704312000016216</c:v>
                </c:pt>
                <c:pt idx="2471">
                  <c:v>24.71431300000404</c:v>
                </c:pt>
                <c:pt idx="2472">
                  <c:v>24.724313000013353</c:v>
                </c:pt>
                <c:pt idx="2473">
                  <c:v>24.734314000001177</c:v>
                </c:pt>
                <c:pt idx="2474">
                  <c:v>24.74431400001049</c:v>
                </c:pt>
                <c:pt idx="2475">
                  <c:v>24.754314999998314</c:v>
                </c:pt>
                <c:pt idx="2476">
                  <c:v>24.764315000007628</c:v>
                </c:pt>
                <c:pt idx="2477">
                  <c:v>24.774315999995451</c:v>
                </c:pt>
                <c:pt idx="2478">
                  <c:v>24.784316000004765</c:v>
                </c:pt>
                <c:pt idx="2479">
                  <c:v>24.794316999992589</c:v>
                </c:pt>
                <c:pt idx="2480">
                  <c:v>24.804317000001902</c:v>
                </c:pt>
                <c:pt idx="2481">
                  <c:v>24.814317999989726</c:v>
                </c:pt>
                <c:pt idx="2482">
                  <c:v>24.824317999999039</c:v>
                </c:pt>
                <c:pt idx="2483">
                  <c:v>24.834319000015967</c:v>
                </c:pt>
                <c:pt idx="2484">
                  <c:v>24.844318999996176</c:v>
                </c:pt>
                <c:pt idx="2485">
                  <c:v>24.854320000013104</c:v>
                </c:pt>
                <c:pt idx="2486">
                  <c:v>24.864319999993313</c:v>
                </c:pt>
                <c:pt idx="2487">
                  <c:v>24.874321000010241</c:v>
                </c:pt>
                <c:pt idx="2488">
                  <c:v>24.88432099999045</c:v>
                </c:pt>
                <c:pt idx="2489">
                  <c:v>24.894322000007378</c:v>
                </c:pt>
                <c:pt idx="2490">
                  <c:v>24.904322999995202</c:v>
                </c:pt>
                <c:pt idx="2491">
                  <c:v>24.914323000004515</c:v>
                </c:pt>
                <c:pt idx="2492">
                  <c:v>24.924323999992339</c:v>
                </c:pt>
                <c:pt idx="2493">
                  <c:v>24.934324000001652</c:v>
                </c:pt>
                <c:pt idx="2494">
                  <c:v>24.94432500001858</c:v>
                </c:pt>
                <c:pt idx="2495">
                  <c:v>24.954324999998789</c:v>
                </c:pt>
                <c:pt idx="2496">
                  <c:v>24.964326000015717</c:v>
                </c:pt>
                <c:pt idx="2497">
                  <c:v>24.974325999995926</c:v>
                </c:pt>
                <c:pt idx="2498">
                  <c:v>24.984327000012854</c:v>
                </c:pt>
                <c:pt idx="2499">
                  <c:v>24.994326999993064</c:v>
                </c:pt>
                <c:pt idx="2500">
                  <c:v>25.004328000009991</c:v>
                </c:pt>
                <c:pt idx="2501">
                  <c:v>25.014327999990201</c:v>
                </c:pt>
                <c:pt idx="2502">
                  <c:v>25.024329000007128</c:v>
                </c:pt>
                <c:pt idx="2503">
                  <c:v>25.034329000016442</c:v>
                </c:pt>
                <c:pt idx="2504">
                  <c:v>25.044330000004265</c:v>
                </c:pt>
                <c:pt idx="2505">
                  <c:v>25.054330000013579</c:v>
                </c:pt>
                <c:pt idx="2506">
                  <c:v>25.064331000001403</c:v>
                </c:pt>
                <c:pt idx="2507">
                  <c:v>25.074331000010716</c:v>
                </c:pt>
                <c:pt idx="2508">
                  <c:v>25.08433199999854</c:v>
                </c:pt>
                <c:pt idx="2509">
                  <c:v>25.094332000007853</c:v>
                </c:pt>
                <c:pt idx="2510">
                  <c:v>25.104332999995677</c:v>
                </c:pt>
                <c:pt idx="2511">
                  <c:v>25.11433300000499</c:v>
                </c:pt>
                <c:pt idx="2512">
                  <c:v>25.124333999992814</c:v>
                </c:pt>
                <c:pt idx="2513">
                  <c:v>25.134335000009742</c:v>
                </c:pt>
                <c:pt idx="2514">
                  <c:v>25.144334999989951</c:v>
                </c:pt>
                <c:pt idx="2515">
                  <c:v>25.154336000006879</c:v>
                </c:pt>
                <c:pt idx="2516">
                  <c:v>25.164336000016192</c:v>
                </c:pt>
                <c:pt idx="2517">
                  <c:v>25.174337000004016</c:v>
                </c:pt>
                <c:pt idx="2518">
                  <c:v>25.184337000013329</c:v>
                </c:pt>
                <c:pt idx="2519">
                  <c:v>25.194338000001153</c:v>
                </c:pt>
                <c:pt idx="2520">
                  <c:v>25.204338000010466</c:v>
                </c:pt>
                <c:pt idx="2521">
                  <c:v>25.21433899999829</c:v>
                </c:pt>
                <c:pt idx="2522">
                  <c:v>25.224339000007603</c:v>
                </c:pt>
                <c:pt idx="2523">
                  <c:v>25.234339999995427</c:v>
                </c:pt>
                <c:pt idx="2524">
                  <c:v>25.24434000000474</c:v>
                </c:pt>
                <c:pt idx="2525">
                  <c:v>25.254340999992564</c:v>
                </c:pt>
                <c:pt idx="2526">
                  <c:v>25.264341000001878</c:v>
                </c:pt>
                <c:pt idx="2527">
                  <c:v>25.274341999989701</c:v>
                </c:pt>
                <c:pt idx="2528">
                  <c:v>25.284341999999015</c:v>
                </c:pt>
                <c:pt idx="2529">
                  <c:v>25.294343000015942</c:v>
                </c:pt>
                <c:pt idx="2530">
                  <c:v>25.304342999996152</c:v>
                </c:pt>
                <c:pt idx="2531">
                  <c:v>25.314344000013079</c:v>
                </c:pt>
                <c:pt idx="2532">
                  <c:v>25.324343999993289</c:v>
                </c:pt>
                <c:pt idx="2533">
                  <c:v>25.334345000010217</c:v>
                </c:pt>
                <c:pt idx="2534">
                  <c:v>25.34434599999804</c:v>
                </c:pt>
                <c:pt idx="2535">
                  <c:v>25.354346000007354</c:v>
                </c:pt>
                <c:pt idx="2536">
                  <c:v>25.364346999995178</c:v>
                </c:pt>
                <c:pt idx="2537">
                  <c:v>25.374347000004491</c:v>
                </c:pt>
                <c:pt idx="2538">
                  <c:v>25.384347999992315</c:v>
                </c:pt>
                <c:pt idx="2539">
                  <c:v>25.394348000001628</c:v>
                </c:pt>
                <c:pt idx="2540">
                  <c:v>25.404349000018556</c:v>
                </c:pt>
                <c:pt idx="2541">
                  <c:v>25.414348999998765</c:v>
                </c:pt>
                <c:pt idx="2542">
                  <c:v>25.424352708330844</c:v>
                </c:pt>
                <c:pt idx="2543">
                  <c:v>25.434352708340157</c:v>
                </c:pt>
                <c:pt idx="2544">
                  <c:v>25.444353708327981</c:v>
                </c:pt>
                <c:pt idx="2545">
                  <c:v>25.454353708337294</c:v>
                </c:pt>
                <c:pt idx="2546">
                  <c:v>25.464354708325118</c:v>
                </c:pt>
                <c:pt idx="2547">
                  <c:v>25.474354708334431</c:v>
                </c:pt>
                <c:pt idx="2548">
                  <c:v>25.484355708351359</c:v>
                </c:pt>
                <c:pt idx="2549">
                  <c:v>25.494355708331568</c:v>
                </c:pt>
                <c:pt idx="2550">
                  <c:v>25.504356708348496</c:v>
                </c:pt>
                <c:pt idx="2551">
                  <c:v>25.514356708328705</c:v>
                </c:pt>
                <c:pt idx="2552">
                  <c:v>25.524357708345633</c:v>
                </c:pt>
                <c:pt idx="2553">
                  <c:v>25.534358708333457</c:v>
                </c:pt>
                <c:pt idx="2554">
                  <c:v>25.54435870834277</c:v>
                </c:pt>
                <c:pt idx="2555">
                  <c:v>25.554359708330594</c:v>
                </c:pt>
                <c:pt idx="2556">
                  <c:v>25.564359708339907</c:v>
                </c:pt>
                <c:pt idx="2557">
                  <c:v>25.574360708327731</c:v>
                </c:pt>
                <c:pt idx="2558">
                  <c:v>25.584360708337044</c:v>
                </c:pt>
                <c:pt idx="2559">
                  <c:v>25.594361708324868</c:v>
                </c:pt>
                <c:pt idx="2560">
                  <c:v>25.604361708334181</c:v>
                </c:pt>
                <c:pt idx="2561">
                  <c:v>25.614362708351109</c:v>
                </c:pt>
                <c:pt idx="2562">
                  <c:v>25.624362708331319</c:v>
                </c:pt>
                <c:pt idx="2563">
                  <c:v>25.634363708348246</c:v>
                </c:pt>
                <c:pt idx="2564">
                  <c:v>25.644363708328456</c:v>
                </c:pt>
                <c:pt idx="2565">
                  <c:v>25.654364708345383</c:v>
                </c:pt>
                <c:pt idx="2566">
                  <c:v>25.664364708325593</c:v>
                </c:pt>
                <c:pt idx="2567">
                  <c:v>25.674365708342521</c:v>
                </c:pt>
                <c:pt idx="2568">
                  <c:v>25.684365708351834</c:v>
                </c:pt>
                <c:pt idx="2569">
                  <c:v>25.694366708339658</c:v>
                </c:pt>
                <c:pt idx="2570">
                  <c:v>25.704366708348971</c:v>
                </c:pt>
                <c:pt idx="2571">
                  <c:v>25.714367708336795</c:v>
                </c:pt>
                <c:pt idx="2572">
                  <c:v>25.724368708324619</c:v>
                </c:pt>
                <c:pt idx="2573">
                  <c:v>25.734368708333932</c:v>
                </c:pt>
                <c:pt idx="2574">
                  <c:v>25.74436970835086</c:v>
                </c:pt>
                <c:pt idx="2575">
                  <c:v>25.754369708331069</c:v>
                </c:pt>
                <c:pt idx="2576">
                  <c:v>25.764370708347997</c:v>
                </c:pt>
                <c:pt idx="2577">
                  <c:v>25.774370708328206</c:v>
                </c:pt>
                <c:pt idx="2578">
                  <c:v>25.784371708345134</c:v>
                </c:pt>
                <c:pt idx="2579">
                  <c:v>25.794371708325343</c:v>
                </c:pt>
                <c:pt idx="2580">
                  <c:v>25.804372708342271</c:v>
                </c:pt>
                <c:pt idx="2581">
                  <c:v>25.814372708351584</c:v>
                </c:pt>
                <c:pt idx="2582">
                  <c:v>25.824373708339408</c:v>
                </c:pt>
                <c:pt idx="2583">
                  <c:v>25.834373708348721</c:v>
                </c:pt>
                <c:pt idx="2584">
                  <c:v>25.844374708336545</c:v>
                </c:pt>
                <c:pt idx="2585">
                  <c:v>25.854374708345858</c:v>
                </c:pt>
                <c:pt idx="2586">
                  <c:v>25.864375708333682</c:v>
                </c:pt>
                <c:pt idx="2587">
                  <c:v>25.874375708342995</c:v>
                </c:pt>
                <c:pt idx="2588">
                  <c:v>25.884376708330819</c:v>
                </c:pt>
                <c:pt idx="2589">
                  <c:v>25.894377708347747</c:v>
                </c:pt>
                <c:pt idx="2590">
                  <c:v>25.904377708327956</c:v>
                </c:pt>
                <c:pt idx="2591">
                  <c:v>25.914378708344884</c:v>
                </c:pt>
                <c:pt idx="2592">
                  <c:v>25.924378708325094</c:v>
                </c:pt>
                <c:pt idx="2593">
                  <c:v>25.934379708342021</c:v>
                </c:pt>
                <c:pt idx="2594">
                  <c:v>25.944379708351335</c:v>
                </c:pt>
                <c:pt idx="2595">
                  <c:v>25.954380708339158</c:v>
                </c:pt>
                <c:pt idx="2596">
                  <c:v>25.964380708348472</c:v>
                </c:pt>
                <c:pt idx="2597">
                  <c:v>25.974381708336296</c:v>
                </c:pt>
                <c:pt idx="2598">
                  <c:v>25.984381708345609</c:v>
                </c:pt>
                <c:pt idx="2599">
                  <c:v>25.994382708333433</c:v>
                </c:pt>
                <c:pt idx="2600">
                  <c:v>26.004382708342746</c:v>
                </c:pt>
                <c:pt idx="2601">
                  <c:v>26.01438370833057</c:v>
                </c:pt>
                <c:pt idx="2602">
                  <c:v>26.024383708339883</c:v>
                </c:pt>
                <c:pt idx="2603">
                  <c:v>26.034384708327707</c:v>
                </c:pt>
                <c:pt idx="2604">
                  <c:v>26.04438470833702</c:v>
                </c:pt>
                <c:pt idx="2605">
                  <c:v>26.054385708324844</c:v>
                </c:pt>
                <c:pt idx="2606">
                  <c:v>26.064385708334157</c:v>
                </c:pt>
                <c:pt idx="2607">
                  <c:v>26.074386708351085</c:v>
                </c:pt>
                <c:pt idx="2608">
                  <c:v>26.084386708331294</c:v>
                </c:pt>
                <c:pt idx="2609">
                  <c:v>26.094387708348222</c:v>
                </c:pt>
                <c:pt idx="2610">
                  <c:v>26.104388708336046</c:v>
                </c:pt>
                <c:pt idx="2611">
                  <c:v>26.114388708345359</c:v>
                </c:pt>
                <c:pt idx="2612">
                  <c:v>26.124389708333183</c:v>
                </c:pt>
                <c:pt idx="2613">
                  <c:v>26.134389708342496</c:v>
                </c:pt>
                <c:pt idx="2614">
                  <c:v>26.14439070833032</c:v>
                </c:pt>
                <c:pt idx="2615">
                  <c:v>26.154390708339633</c:v>
                </c:pt>
                <c:pt idx="2616">
                  <c:v>26.164391708327457</c:v>
                </c:pt>
                <c:pt idx="2617">
                  <c:v>26.174391708336771</c:v>
                </c:pt>
                <c:pt idx="2618">
                  <c:v>26.184392708324594</c:v>
                </c:pt>
                <c:pt idx="2619">
                  <c:v>26.194392708333908</c:v>
                </c:pt>
                <c:pt idx="2620">
                  <c:v>26.204393708350835</c:v>
                </c:pt>
                <c:pt idx="2621">
                  <c:v>26.214393708331045</c:v>
                </c:pt>
                <c:pt idx="2622">
                  <c:v>26.224394708347972</c:v>
                </c:pt>
                <c:pt idx="2623">
                  <c:v>26.234394708328182</c:v>
                </c:pt>
                <c:pt idx="2624">
                  <c:v>26.24439570834511</c:v>
                </c:pt>
                <c:pt idx="2625">
                  <c:v>26.254395708325319</c:v>
                </c:pt>
                <c:pt idx="2626">
                  <c:v>26.264396708342247</c:v>
                </c:pt>
                <c:pt idx="2627">
                  <c:v>26.274397708330071</c:v>
                </c:pt>
                <c:pt idx="2628">
                  <c:v>26.284397708339384</c:v>
                </c:pt>
                <c:pt idx="2629">
                  <c:v>26.294398708327208</c:v>
                </c:pt>
                <c:pt idx="2630">
                  <c:v>26.304398708336521</c:v>
                </c:pt>
                <c:pt idx="2631">
                  <c:v>26.314399708324345</c:v>
                </c:pt>
                <c:pt idx="2632">
                  <c:v>26.324399708333658</c:v>
                </c:pt>
                <c:pt idx="2633">
                  <c:v>26.334400708350586</c:v>
                </c:pt>
                <c:pt idx="2634">
                  <c:v>26.344400708330795</c:v>
                </c:pt>
                <c:pt idx="2635">
                  <c:v>26.354401708347723</c:v>
                </c:pt>
                <c:pt idx="2636">
                  <c:v>26.364401708327932</c:v>
                </c:pt>
                <c:pt idx="2637">
                  <c:v>26.37440270834486</c:v>
                </c:pt>
                <c:pt idx="2638">
                  <c:v>26.384402708325069</c:v>
                </c:pt>
                <c:pt idx="2639">
                  <c:v>26.394403708341997</c:v>
                </c:pt>
                <c:pt idx="2640">
                  <c:v>26.40440370835131</c:v>
                </c:pt>
                <c:pt idx="2641">
                  <c:v>26.414404708339134</c:v>
                </c:pt>
                <c:pt idx="2642">
                  <c:v>26.42440283333417</c:v>
                </c:pt>
                <c:pt idx="2643">
                  <c:v>26.434402833343484</c:v>
                </c:pt>
                <c:pt idx="2644">
                  <c:v>26.444403833331307</c:v>
                </c:pt>
                <c:pt idx="2645">
                  <c:v>26.454403833340621</c:v>
                </c:pt>
                <c:pt idx="2646">
                  <c:v>26.464404833328445</c:v>
                </c:pt>
                <c:pt idx="2647">
                  <c:v>26.474404833337758</c:v>
                </c:pt>
                <c:pt idx="2648">
                  <c:v>26.484405833325582</c:v>
                </c:pt>
                <c:pt idx="2649">
                  <c:v>26.494405833334895</c:v>
                </c:pt>
                <c:pt idx="2650">
                  <c:v>26.504406833351823</c:v>
                </c:pt>
                <c:pt idx="2651">
                  <c:v>26.514406833332032</c:v>
                </c:pt>
                <c:pt idx="2652">
                  <c:v>26.52440783334896</c:v>
                </c:pt>
                <c:pt idx="2653">
                  <c:v>26.534407833329169</c:v>
                </c:pt>
                <c:pt idx="2654">
                  <c:v>26.544408833346097</c:v>
                </c:pt>
                <c:pt idx="2655">
                  <c:v>26.554408833326306</c:v>
                </c:pt>
                <c:pt idx="2656">
                  <c:v>26.564409833343234</c:v>
                </c:pt>
                <c:pt idx="2657">
                  <c:v>26.574409833323443</c:v>
                </c:pt>
                <c:pt idx="2658">
                  <c:v>26.584410833340371</c:v>
                </c:pt>
                <c:pt idx="2659">
                  <c:v>26.594411833328195</c:v>
                </c:pt>
                <c:pt idx="2660">
                  <c:v>26.604411833337508</c:v>
                </c:pt>
                <c:pt idx="2661">
                  <c:v>26.614412833325332</c:v>
                </c:pt>
                <c:pt idx="2662">
                  <c:v>26.624412833334645</c:v>
                </c:pt>
                <c:pt idx="2663">
                  <c:v>26.634413833351573</c:v>
                </c:pt>
                <c:pt idx="2664">
                  <c:v>26.644413833331782</c:v>
                </c:pt>
                <c:pt idx="2665">
                  <c:v>26.65441483334871</c:v>
                </c:pt>
                <c:pt idx="2666">
                  <c:v>26.664414833328919</c:v>
                </c:pt>
                <c:pt idx="2667">
                  <c:v>26.674415833345847</c:v>
                </c:pt>
                <c:pt idx="2668">
                  <c:v>26.684415833326057</c:v>
                </c:pt>
                <c:pt idx="2669">
                  <c:v>26.694416833342984</c:v>
                </c:pt>
                <c:pt idx="2670">
                  <c:v>26.704416833323194</c:v>
                </c:pt>
                <c:pt idx="2671">
                  <c:v>26.714417833340121</c:v>
                </c:pt>
                <c:pt idx="2672">
                  <c:v>26.724417833349435</c:v>
                </c:pt>
                <c:pt idx="2673">
                  <c:v>26.734418833337259</c:v>
                </c:pt>
                <c:pt idx="2674">
                  <c:v>26.744418833346572</c:v>
                </c:pt>
                <c:pt idx="2675">
                  <c:v>26.754419833334396</c:v>
                </c:pt>
                <c:pt idx="2676">
                  <c:v>26.764420833351323</c:v>
                </c:pt>
                <c:pt idx="2677">
                  <c:v>26.774420833331533</c:v>
                </c:pt>
                <c:pt idx="2678">
                  <c:v>26.78442183334846</c:v>
                </c:pt>
                <c:pt idx="2679">
                  <c:v>26.79442183332867</c:v>
                </c:pt>
                <c:pt idx="2680">
                  <c:v>26.804422833345598</c:v>
                </c:pt>
                <c:pt idx="2681">
                  <c:v>26.814422833325807</c:v>
                </c:pt>
                <c:pt idx="2682">
                  <c:v>26.824423833342735</c:v>
                </c:pt>
                <c:pt idx="2683">
                  <c:v>26.834423833352048</c:v>
                </c:pt>
                <c:pt idx="2684">
                  <c:v>26.844424833339872</c:v>
                </c:pt>
                <c:pt idx="2685">
                  <c:v>26.854424833349185</c:v>
                </c:pt>
                <c:pt idx="2686">
                  <c:v>26.864425833337009</c:v>
                </c:pt>
                <c:pt idx="2687">
                  <c:v>26.874425833346322</c:v>
                </c:pt>
                <c:pt idx="2688">
                  <c:v>26.884426833334146</c:v>
                </c:pt>
                <c:pt idx="2689">
                  <c:v>26.894426833343459</c:v>
                </c:pt>
                <c:pt idx="2690">
                  <c:v>26.904427833331283</c:v>
                </c:pt>
                <c:pt idx="2691">
                  <c:v>26.914428833348211</c:v>
                </c:pt>
                <c:pt idx="2692">
                  <c:v>26.92442883332842</c:v>
                </c:pt>
                <c:pt idx="2693">
                  <c:v>26.934429833345348</c:v>
                </c:pt>
                <c:pt idx="2694">
                  <c:v>26.944429833325557</c:v>
                </c:pt>
                <c:pt idx="2695">
                  <c:v>26.954430833342485</c:v>
                </c:pt>
                <c:pt idx="2696">
                  <c:v>26.964430833351798</c:v>
                </c:pt>
                <c:pt idx="2697">
                  <c:v>26.974431833339622</c:v>
                </c:pt>
                <c:pt idx="2698">
                  <c:v>26.984431833348935</c:v>
                </c:pt>
                <c:pt idx="2699">
                  <c:v>26.994432833336759</c:v>
                </c:pt>
                <c:pt idx="2700">
                  <c:v>27.004432833346073</c:v>
                </c:pt>
                <c:pt idx="2701">
                  <c:v>27.014433833333896</c:v>
                </c:pt>
                <c:pt idx="2702">
                  <c:v>27.02443383334321</c:v>
                </c:pt>
                <c:pt idx="2703">
                  <c:v>27.034434833331034</c:v>
                </c:pt>
                <c:pt idx="2704">
                  <c:v>27.044434833340347</c:v>
                </c:pt>
                <c:pt idx="2705">
                  <c:v>27.054435833328171</c:v>
                </c:pt>
                <c:pt idx="2706">
                  <c:v>27.064436833345098</c:v>
                </c:pt>
                <c:pt idx="2707">
                  <c:v>27.074436833325308</c:v>
                </c:pt>
                <c:pt idx="2708">
                  <c:v>27.084437833342236</c:v>
                </c:pt>
                <c:pt idx="2709">
                  <c:v>27.094437833351549</c:v>
                </c:pt>
                <c:pt idx="2710">
                  <c:v>27.104438833339373</c:v>
                </c:pt>
                <c:pt idx="2711">
                  <c:v>27.114438833348686</c:v>
                </c:pt>
                <c:pt idx="2712">
                  <c:v>27.12443983333651</c:v>
                </c:pt>
                <c:pt idx="2713">
                  <c:v>27.134439833345823</c:v>
                </c:pt>
                <c:pt idx="2714">
                  <c:v>27.144440833333647</c:v>
                </c:pt>
                <c:pt idx="2715">
                  <c:v>27.15444083334296</c:v>
                </c:pt>
                <c:pt idx="2716">
                  <c:v>27.164441833330784</c:v>
                </c:pt>
                <c:pt idx="2717">
                  <c:v>27.174441833340097</c:v>
                </c:pt>
                <c:pt idx="2718">
                  <c:v>27.184442833327921</c:v>
                </c:pt>
                <c:pt idx="2719">
                  <c:v>27.194442833337234</c:v>
                </c:pt>
                <c:pt idx="2720">
                  <c:v>27.204443833325058</c:v>
                </c:pt>
                <c:pt idx="2721">
                  <c:v>27.214443833334371</c:v>
                </c:pt>
                <c:pt idx="2722">
                  <c:v>27.224444833351299</c:v>
                </c:pt>
                <c:pt idx="2723">
                  <c:v>27.234444833331509</c:v>
                </c:pt>
                <c:pt idx="2724">
                  <c:v>27.244445833348436</c:v>
                </c:pt>
                <c:pt idx="2725">
                  <c:v>27.25444683333626</c:v>
                </c:pt>
                <c:pt idx="2726">
                  <c:v>27.264446833345573</c:v>
                </c:pt>
                <c:pt idx="2727">
                  <c:v>27.274447833333397</c:v>
                </c:pt>
                <c:pt idx="2728">
                  <c:v>27.284447833342711</c:v>
                </c:pt>
                <c:pt idx="2729">
                  <c:v>27.294448833330534</c:v>
                </c:pt>
                <c:pt idx="2730">
                  <c:v>27.304448833339848</c:v>
                </c:pt>
                <c:pt idx="2731">
                  <c:v>27.314449833327672</c:v>
                </c:pt>
                <c:pt idx="2732">
                  <c:v>27.324449833336985</c:v>
                </c:pt>
                <c:pt idx="2733">
                  <c:v>27.334450833324809</c:v>
                </c:pt>
                <c:pt idx="2734">
                  <c:v>27.344450833334122</c:v>
                </c:pt>
                <c:pt idx="2735">
                  <c:v>27.35445183335105</c:v>
                </c:pt>
                <c:pt idx="2736">
                  <c:v>27.364451833331259</c:v>
                </c:pt>
                <c:pt idx="2737">
                  <c:v>27.374452833348187</c:v>
                </c:pt>
                <c:pt idx="2738">
                  <c:v>27.384453833336011</c:v>
                </c:pt>
                <c:pt idx="2739">
                  <c:v>27.394453833345324</c:v>
                </c:pt>
                <c:pt idx="2740">
                  <c:v>27.404454833333148</c:v>
                </c:pt>
                <c:pt idx="2741">
                  <c:v>27.414454833342461</c:v>
                </c:pt>
                <c:pt idx="2742">
                  <c:v>27.424457958346466</c:v>
                </c:pt>
                <c:pt idx="2743">
                  <c:v>27.434457958326675</c:v>
                </c:pt>
                <c:pt idx="2744">
                  <c:v>27.444458958343603</c:v>
                </c:pt>
                <c:pt idx="2745">
                  <c:v>27.454458958323812</c:v>
                </c:pt>
                <c:pt idx="2746">
                  <c:v>27.46445995834074</c:v>
                </c:pt>
                <c:pt idx="2747">
                  <c:v>27.474459958350053</c:v>
                </c:pt>
                <c:pt idx="2748">
                  <c:v>27.484460958337877</c:v>
                </c:pt>
                <c:pt idx="2749">
                  <c:v>27.49446095834719</c:v>
                </c:pt>
                <c:pt idx="2750">
                  <c:v>27.504461958335014</c:v>
                </c:pt>
                <c:pt idx="2751">
                  <c:v>27.514461958344327</c:v>
                </c:pt>
                <c:pt idx="2752">
                  <c:v>27.524462958332151</c:v>
                </c:pt>
                <c:pt idx="2753">
                  <c:v>27.534463958349079</c:v>
                </c:pt>
                <c:pt idx="2754">
                  <c:v>27.544463958329288</c:v>
                </c:pt>
                <c:pt idx="2755">
                  <c:v>27.554464958346216</c:v>
                </c:pt>
                <c:pt idx="2756">
                  <c:v>27.564464958326425</c:v>
                </c:pt>
                <c:pt idx="2757">
                  <c:v>27.574465958343353</c:v>
                </c:pt>
                <c:pt idx="2758">
                  <c:v>27.584465958323563</c:v>
                </c:pt>
                <c:pt idx="2759">
                  <c:v>27.59446695834049</c:v>
                </c:pt>
                <c:pt idx="2760">
                  <c:v>27.604466958349803</c:v>
                </c:pt>
                <c:pt idx="2761">
                  <c:v>27.614467958337627</c:v>
                </c:pt>
                <c:pt idx="2762">
                  <c:v>27.624467958346941</c:v>
                </c:pt>
                <c:pt idx="2763">
                  <c:v>27.634468958334764</c:v>
                </c:pt>
                <c:pt idx="2764">
                  <c:v>27.644468958344078</c:v>
                </c:pt>
                <c:pt idx="2765">
                  <c:v>27.654469958331902</c:v>
                </c:pt>
                <c:pt idx="2766">
                  <c:v>27.664469958341215</c:v>
                </c:pt>
                <c:pt idx="2767">
                  <c:v>27.674470958329039</c:v>
                </c:pt>
                <c:pt idx="2768">
                  <c:v>27.684471958345966</c:v>
                </c:pt>
                <c:pt idx="2769">
                  <c:v>27.694471958326176</c:v>
                </c:pt>
                <c:pt idx="2770">
                  <c:v>27.704472958343104</c:v>
                </c:pt>
                <c:pt idx="2771">
                  <c:v>27.714472958323313</c:v>
                </c:pt>
                <c:pt idx="2772">
                  <c:v>27.724473958340241</c:v>
                </c:pt>
                <c:pt idx="2773">
                  <c:v>27.734473958349554</c:v>
                </c:pt>
                <c:pt idx="2774">
                  <c:v>27.744474958337378</c:v>
                </c:pt>
                <c:pt idx="2775">
                  <c:v>27.754474958346691</c:v>
                </c:pt>
                <c:pt idx="2776">
                  <c:v>27.764475958334515</c:v>
                </c:pt>
                <c:pt idx="2777">
                  <c:v>27.774475958343828</c:v>
                </c:pt>
                <c:pt idx="2778">
                  <c:v>27.784476958331652</c:v>
                </c:pt>
                <c:pt idx="2779">
                  <c:v>27.794476958340965</c:v>
                </c:pt>
                <c:pt idx="2780">
                  <c:v>27.804477958328789</c:v>
                </c:pt>
                <c:pt idx="2781">
                  <c:v>27.814477958338102</c:v>
                </c:pt>
                <c:pt idx="2782">
                  <c:v>27.824478958325926</c:v>
                </c:pt>
                <c:pt idx="2783">
                  <c:v>27.834479958342854</c:v>
                </c:pt>
                <c:pt idx="2784">
                  <c:v>27.844479958323063</c:v>
                </c:pt>
                <c:pt idx="2785">
                  <c:v>27.854480958339991</c:v>
                </c:pt>
                <c:pt idx="2786">
                  <c:v>27.864480958349304</c:v>
                </c:pt>
                <c:pt idx="2787">
                  <c:v>27.874481958337128</c:v>
                </c:pt>
                <c:pt idx="2788">
                  <c:v>27.884481958346441</c:v>
                </c:pt>
                <c:pt idx="2789">
                  <c:v>27.894482958334265</c:v>
                </c:pt>
                <c:pt idx="2790">
                  <c:v>27.904482958343579</c:v>
                </c:pt>
                <c:pt idx="2791">
                  <c:v>27.914483958331402</c:v>
                </c:pt>
                <c:pt idx="2792">
                  <c:v>27.924483958340716</c:v>
                </c:pt>
                <c:pt idx="2793">
                  <c:v>27.93448495832854</c:v>
                </c:pt>
                <c:pt idx="2794">
                  <c:v>27.944484958337853</c:v>
                </c:pt>
                <c:pt idx="2795">
                  <c:v>27.954485958325677</c:v>
                </c:pt>
                <c:pt idx="2796">
                  <c:v>27.96448595833499</c:v>
                </c:pt>
                <c:pt idx="2797">
                  <c:v>27.974486958351918</c:v>
                </c:pt>
                <c:pt idx="2798">
                  <c:v>27.984487958339741</c:v>
                </c:pt>
                <c:pt idx="2799">
                  <c:v>27.994487958349055</c:v>
                </c:pt>
                <c:pt idx="2800">
                  <c:v>28.004488958336879</c:v>
                </c:pt>
                <c:pt idx="2801">
                  <c:v>28.014488958346192</c:v>
                </c:pt>
                <c:pt idx="2802">
                  <c:v>28.024489958334016</c:v>
                </c:pt>
                <c:pt idx="2803">
                  <c:v>28.034489958343329</c:v>
                </c:pt>
                <c:pt idx="2804">
                  <c:v>28.044490958331153</c:v>
                </c:pt>
                <c:pt idx="2805">
                  <c:v>28.054490958340466</c:v>
                </c:pt>
                <c:pt idx="2806">
                  <c:v>28.06449195832829</c:v>
                </c:pt>
                <c:pt idx="2807">
                  <c:v>28.074491958337603</c:v>
                </c:pt>
                <c:pt idx="2808">
                  <c:v>28.084492958325427</c:v>
                </c:pt>
                <c:pt idx="2809">
                  <c:v>28.09449295833474</c:v>
                </c:pt>
                <c:pt idx="2810">
                  <c:v>28.104493958351668</c:v>
                </c:pt>
                <c:pt idx="2811">
                  <c:v>28.114494958339492</c:v>
                </c:pt>
                <c:pt idx="2812">
                  <c:v>28.124494958348805</c:v>
                </c:pt>
                <c:pt idx="2813">
                  <c:v>28.134495958336629</c:v>
                </c:pt>
                <c:pt idx="2814">
                  <c:v>28.144495958345942</c:v>
                </c:pt>
                <c:pt idx="2815">
                  <c:v>28.154496958333766</c:v>
                </c:pt>
                <c:pt idx="2816">
                  <c:v>28.164496958343079</c:v>
                </c:pt>
                <c:pt idx="2817">
                  <c:v>28.174497958330903</c:v>
                </c:pt>
                <c:pt idx="2818">
                  <c:v>28.184497958340216</c:v>
                </c:pt>
                <c:pt idx="2819">
                  <c:v>28.19449895832804</c:v>
                </c:pt>
                <c:pt idx="2820">
                  <c:v>28.204498958337354</c:v>
                </c:pt>
                <c:pt idx="2821">
                  <c:v>28.214499958325177</c:v>
                </c:pt>
                <c:pt idx="2822">
                  <c:v>28.224499958334491</c:v>
                </c:pt>
                <c:pt idx="2823">
                  <c:v>28.234500958351418</c:v>
                </c:pt>
                <c:pt idx="2824">
                  <c:v>28.244500958331628</c:v>
                </c:pt>
                <c:pt idx="2825">
                  <c:v>28.254501958348555</c:v>
                </c:pt>
                <c:pt idx="2826">
                  <c:v>28.264502958336379</c:v>
                </c:pt>
                <c:pt idx="2827">
                  <c:v>28.274502958345693</c:v>
                </c:pt>
                <c:pt idx="2828">
                  <c:v>28.284503958333516</c:v>
                </c:pt>
                <c:pt idx="2829">
                  <c:v>28.29450395834283</c:v>
                </c:pt>
                <c:pt idx="2830">
                  <c:v>28.304504958330654</c:v>
                </c:pt>
                <c:pt idx="2831">
                  <c:v>28.314504958339967</c:v>
                </c:pt>
                <c:pt idx="2832">
                  <c:v>28.324505958327791</c:v>
                </c:pt>
                <c:pt idx="2833">
                  <c:v>28.334505958337104</c:v>
                </c:pt>
                <c:pt idx="2834">
                  <c:v>28.344506958324928</c:v>
                </c:pt>
                <c:pt idx="2835">
                  <c:v>28.354506958334241</c:v>
                </c:pt>
                <c:pt idx="2836">
                  <c:v>28.364507958351169</c:v>
                </c:pt>
                <c:pt idx="2837">
                  <c:v>28.374507958331378</c:v>
                </c:pt>
                <c:pt idx="2838">
                  <c:v>28.384508958348306</c:v>
                </c:pt>
                <c:pt idx="2839">
                  <c:v>28.39450995833613</c:v>
                </c:pt>
                <c:pt idx="2840">
                  <c:v>28.404509958345443</c:v>
                </c:pt>
                <c:pt idx="2841">
                  <c:v>28.414510958333267</c:v>
                </c:pt>
                <c:pt idx="2842">
                  <c:v>28.42451095834258</c:v>
                </c:pt>
                <c:pt idx="2843">
                  <c:v>28.434509458340472</c:v>
                </c:pt>
                <c:pt idx="2844">
                  <c:v>28.444509458349785</c:v>
                </c:pt>
                <c:pt idx="2845">
                  <c:v>28.454510458337609</c:v>
                </c:pt>
                <c:pt idx="2846">
                  <c:v>28.464510458346922</c:v>
                </c:pt>
                <c:pt idx="2847">
                  <c:v>28.474511458334746</c:v>
                </c:pt>
                <c:pt idx="2848">
                  <c:v>28.484511458344059</c:v>
                </c:pt>
                <c:pt idx="2849">
                  <c:v>28.494512458331883</c:v>
                </c:pt>
                <c:pt idx="2850">
                  <c:v>28.504512458341196</c:v>
                </c:pt>
                <c:pt idx="2851">
                  <c:v>28.51451345832902</c:v>
                </c:pt>
                <c:pt idx="2852">
                  <c:v>28.524513458338333</c:v>
                </c:pt>
                <c:pt idx="2853">
                  <c:v>28.534514458326157</c:v>
                </c:pt>
                <c:pt idx="2854">
                  <c:v>28.544515458343085</c:v>
                </c:pt>
                <c:pt idx="2855">
                  <c:v>28.554515458323294</c:v>
                </c:pt>
                <c:pt idx="2856">
                  <c:v>28.564516458340222</c:v>
                </c:pt>
                <c:pt idx="2857">
                  <c:v>28.574516458349535</c:v>
                </c:pt>
                <c:pt idx="2858">
                  <c:v>28.584517458337359</c:v>
                </c:pt>
                <c:pt idx="2859">
                  <c:v>28.594517458346672</c:v>
                </c:pt>
                <c:pt idx="2860">
                  <c:v>28.604518458334496</c:v>
                </c:pt>
                <c:pt idx="2861">
                  <c:v>28.614518458343809</c:v>
                </c:pt>
                <c:pt idx="2862">
                  <c:v>28.624519458331633</c:v>
                </c:pt>
                <c:pt idx="2863">
                  <c:v>28.634519458340947</c:v>
                </c:pt>
                <c:pt idx="2864">
                  <c:v>28.64452045832877</c:v>
                </c:pt>
                <c:pt idx="2865">
                  <c:v>28.654520458338084</c:v>
                </c:pt>
                <c:pt idx="2866">
                  <c:v>28.664521458325908</c:v>
                </c:pt>
                <c:pt idx="2867">
                  <c:v>28.674522458342835</c:v>
                </c:pt>
                <c:pt idx="2868">
                  <c:v>28.684522458323045</c:v>
                </c:pt>
                <c:pt idx="2869">
                  <c:v>28.694523458339972</c:v>
                </c:pt>
                <c:pt idx="2870">
                  <c:v>28.704523458349286</c:v>
                </c:pt>
                <c:pt idx="2871">
                  <c:v>28.71452445833711</c:v>
                </c:pt>
                <c:pt idx="2872">
                  <c:v>28.724524458346423</c:v>
                </c:pt>
                <c:pt idx="2873">
                  <c:v>28.734525458334247</c:v>
                </c:pt>
                <c:pt idx="2874">
                  <c:v>28.74452545834356</c:v>
                </c:pt>
                <c:pt idx="2875">
                  <c:v>28.754526458331384</c:v>
                </c:pt>
                <c:pt idx="2876">
                  <c:v>28.764526458340697</c:v>
                </c:pt>
                <c:pt idx="2877">
                  <c:v>28.774527458328521</c:v>
                </c:pt>
                <c:pt idx="2878">
                  <c:v>28.784527458337834</c:v>
                </c:pt>
                <c:pt idx="2879">
                  <c:v>28.794528458325658</c:v>
                </c:pt>
                <c:pt idx="2880">
                  <c:v>28.804529458342586</c:v>
                </c:pt>
                <c:pt idx="2881">
                  <c:v>28.814529458351899</c:v>
                </c:pt>
                <c:pt idx="2882">
                  <c:v>28.824530458339723</c:v>
                </c:pt>
                <c:pt idx="2883">
                  <c:v>28.834530458349036</c:v>
                </c:pt>
                <c:pt idx="2884">
                  <c:v>28.84453145833686</c:v>
                </c:pt>
                <c:pt idx="2885">
                  <c:v>28.854531458346173</c:v>
                </c:pt>
                <c:pt idx="2886">
                  <c:v>28.864532458333997</c:v>
                </c:pt>
                <c:pt idx="2887">
                  <c:v>28.87453245834331</c:v>
                </c:pt>
                <c:pt idx="2888">
                  <c:v>28.884533458331134</c:v>
                </c:pt>
                <c:pt idx="2889">
                  <c:v>28.894533458340447</c:v>
                </c:pt>
                <c:pt idx="2890">
                  <c:v>28.904534458328271</c:v>
                </c:pt>
                <c:pt idx="2891">
                  <c:v>28.914534458337585</c:v>
                </c:pt>
                <c:pt idx="2892">
                  <c:v>28.924535458325408</c:v>
                </c:pt>
                <c:pt idx="2893">
                  <c:v>28.934536458342336</c:v>
                </c:pt>
                <c:pt idx="2894">
                  <c:v>28.944536458351649</c:v>
                </c:pt>
                <c:pt idx="2895">
                  <c:v>28.954537458339473</c:v>
                </c:pt>
                <c:pt idx="2896">
                  <c:v>28.964537458348786</c:v>
                </c:pt>
                <c:pt idx="2897">
                  <c:v>28.97453845833661</c:v>
                </c:pt>
                <c:pt idx="2898">
                  <c:v>28.984538458345924</c:v>
                </c:pt>
                <c:pt idx="2899">
                  <c:v>28.994539458333747</c:v>
                </c:pt>
                <c:pt idx="2900">
                  <c:v>29.004539458343061</c:v>
                </c:pt>
                <c:pt idx="2901">
                  <c:v>29.014540458330885</c:v>
                </c:pt>
                <c:pt idx="2902">
                  <c:v>29.024540458340198</c:v>
                </c:pt>
                <c:pt idx="2903">
                  <c:v>29.034541458328022</c:v>
                </c:pt>
                <c:pt idx="2904">
                  <c:v>29.044541458337335</c:v>
                </c:pt>
                <c:pt idx="2905">
                  <c:v>29.054542458325159</c:v>
                </c:pt>
                <c:pt idx="2906">
                  <c:v>29.064543458342087</c:v>
                </c:pt>
                <c:pt idx="2907">
                  <c:v>29.0745434583514</c:v>
                </c:pt>
                <c:pt idx="2908">
                  <c:v>29.084544458339224</c:v>
                </c:pt>
                <c:pt idx="2909">
                  <c:v>29.094544458348537</c:v>
                </c:pt>
                <c:pt idx="2910">
                  <c:v>29.104545458336361</c:v>
                </c:pt>
                <c:pt idx="2911">
                  <c:v>29.114545458345674</c:v>
                </c:pt>
                <c:pt idx="2912">
                  <c:v>29.124546458333498</c:v>
                </c:pt>
                <c:pt idx="2913">
                  <c:v>29.134546458342811</c:v>
                </c:pt>
                <c:pt idx="2914">
                  <c:v>29.144547458330635</c:v>
                </c:pt>
                <c:pt idx="2915">
                  <c:v>29.154547458339948</c:v>
                </c:pt>
                <c:pt idx="2916">
                  <c:v>29.164548458327772</c:v>
                </c:pt>
                <c:pt idx="2917">
                  <c:v>29.174548458337085</c:v>
                </c:pt>
                <c:pt idx="2918">
                  <c:v>29.184549458324909</c:v>
                </c:pt>
                <c:pt idx="2919">
                  <c:v>29.194550458341837</c:v>
                </c:pt>
                <c:pt idx="2920">
                  <c:v>29.20455045835115</c:v>
                </c:pt>
                <c:pt idx="2921">
                  <c:v>29.214551458338974</c:v>
                </c:pt>
                <c:pt idx="2922">
                  <c:v>29.224551458348287</c:v>
                </c:pt>
                <c:pt idx="2923">
                  <c:v>29.234552458336111</c:v>
                </c:pt>
                <c:pt idx="2924">
                  <c:v>29.244552458345424</c:v>
                </c:pt>
                <c:pt idx="2925">
                  <c:v>29.254553458333248</c:v>
                </c:pt>
                <c:pt idx="2926">
                  <c:v>29.264553458342561</c:v>
                </c:pt>
                <c:pt idx="2927">
                  <c:v>29.274554458330385</c:v>
                </c:pt>
                <c:pt idx="2928">
                  <c:v>29.284554458339699</c:v>
                </c:pt>
                <c:pt idx="2929">
                  <c:v>29.294555458327523</c:v>
                </c:pt>
                <c:pt idx="2930">
                  <c:v>29.304555458336836</c:v>
                </c:pt>
                <c:pt idx="2931">
                  <c:v>29.31455645832466</c:v>
                </c:pt>
                <c:pt idx="2932">
                  <c:v>29.324557458341587</c:v>
                </c:pt>
                <c:pt idx="2933">
                  <c:v>29.334557458350901</c:v>
                </c:pt>
                <c:pt idx="2934">
                  <c:v>29.344558458338724</c:v>
                </c:pt>
                <c:pt idx="2935">
                  <c:v>29.354558458348038</c:v>
                </c:pt>
                <c:pt idx="2936">
                  <c:v>29.364559458335862</c:v>
                </c:pt>
                <c:pt idx="2937">
                  <c:v>29.374559458345175</c:v>
                </c:pt>
                <c:pt idx="2938">
                  <c:v>29.384560458332999</c:v>
                </c:pt>
                <c:pt idx="2939">
                  <c:v>29.394560458342312</c:v>
                </c:pt>
                <c:pt idx="2940">
                  <c:v>29.404561458330136</c:v>
                </c:pt>
                <c:pt idx="2941">
                  <c:v>29.414561458339449</c:v>
                </c:pt>
                <c:pt idx="2942">
                  <c:v>29.424562458327273</c:v>
                </c:pt>
                <c:pt idx="2943">
                  <c:v>29.434563583345152</c:v>
                </c:pt>
                <c:pt idx="2944">
                  <c:v>29.444563583325362</c:v>
                </c:pt>
                <c:pt idx="2945">
                  <c:v>29.45456458334229</c:v>
                </c:pt>
                <c:pt idx="2946">
                  <c:v>29.464564583351603</c:v>
                </c:pt>
                <c:pt idx="2947">
                  <c:v>29.474565583339427</c:v>
                </c:pt>
                <c:pt idx="2948">
                  <c:v>29.48456558334874</c:v>
                </c:pt>
                <c:pt idx="2949">
                  <c:v>29.494566583336564</c:v>
                </c:pt>
                <c:pt idx="2950">
                  <c:v>29.504566583345877</c:v>
                </c:pt>
                <c:pt idx="2951">
                  <c:v>29.514567583333701</c:v>
                </c:pt>
                <c:pt idx="2952">
                  <c:v>29.524567583343014</c:v>
                </c:pt>
                <c:pt idx="2953">
                  <c:v>29.534568583330838</c:v>
                </c:pt>
                <c:pt idx="2954">
                  <c:v>29.544568583340151</c:v>
                </c:pt>
                <c:pt idx="2955">
                  <c:v>29.554569583327975</c:v>
                </c:pt>
                <c:pt idx="2956">
                  <c:v>29.564569583337288</c:v>
                </c:pt>
                <c:pt idx="2957">
                  <c:v>29.574570583325112</c:v>
                </c:pt>
                <c:pt idx="2958">
                  <c:v>29.58457158334204</c:v>
                </c:pt>
                <c:pt idx="2959">
                  <c:v>29.594571583351353</c:v>
                </c:pt>
                <c:pt idx="2960">
                  <c:v>29.604572583339177</c:v>
                </c:pt>
                <c:pt idx="2961">
                  <c:v>29.61457258334849</c:v>
                </c:pt>
                <c:pt idx="2962">
                  <c:v>29.624573583336314</c:v>
                </c:pt>
                <c:pt idx="2963">
                  <c:v>29.634573583345627</c:v>
                </c:pt>
                <c:pt idx="2964">
                  <c:v>29.644574583333451</c:v>
                </c:pt>
                <c:pt idx="2965">
                  <c:v>29.654574583342765</c:v>
                </c:pt>
                <c:pt idx="2966">
                  <c:v>29.664575583330588</c:v>
                </c:pt>
                <c:pt idx="2967">
                  <c:v>29.674575583339902</c:v>
                </c:pt>
                <c:pt idx="2968">
                  <c:v>29.684576583327726</c:v>
                </c:pt>
                <c:pt idx="2969">
                  <c:v>29.694577583344653</c:v>
                </c:pt>
                <c:pt idx="2970">
                  <c:v>29.704577583324863</c:v>
                </c:pt>
                <c:pt idx="2971">
                  <c:v>29.71457858334179</c:v>
                </c:pt>
                <c:pt idx="2972">
                  <c:v>29.724578583351104</c:v>
                </c:pt>
                <c:pt idx="2973">
                  <c:v>29.734579583338927</c:v>
                </c:pt>
                <c:pt idx="2974">
                  <c:v>29.744579583348241</c:v>
                </c:pt>
                <c:pt idx="2975">
                  <c:v>29.754580583336065</c:v>
                </c:pt>
                <c:pt idx="2976">
                  <c:v>29.764580583345378</c:v>
                </c:pt>
                <c:pt idx="2977">
                  <c:v>29.774581583333202</c:v>
                </c:pt>
                <c:pt idx="2978">
                  <c:v>29.784581583342515</c:v>
                </c:pt>
                <c:pt idx="2979">
                  <c:v>29.794582583330339</c:v>
                </c:pt>
                <c:pt idx="2980">
                  <c:v>29.804582583339652</c:v>
                </c:pt>
                <c:pt idx="2981">
                  <c:v>29.814583583327476</c:v>
                </c:pt>
                <c:pt idx="2982">
                  <c:v>29.824584583344404</c:v>
                </c:pt>
                <c:pt idx="2983">
                  <c:v>29.834584583324613</c:v>
                </c:pt>
                <c:pt idx="2984">
                  <c:v>29.844585583341541</c:v>
                </c:pt>
                <c:pt idx="2985">
                  <c:v>29.854585583350854</c:v>
                </c:pt>
                <c:pt idx="2986">
                  <c:v>29.864586583338678</c:v>
                </c:pt>
                <c:pt idx="2987">
                  <c:v>29.874586583347991</c:v>
                </c:pt>
                <c:pt idx="2988">
                  <c:v>29.884587583335815</c:v>
                </c:pt>
                <c:pt idx="2989">
                  <c:v>29.894587583345128</c:v>
                </c:pt>
                <c:pt idx="2990">
                  <c:v>29.904588583332952</c:v>
                </c:pt>
                <c:pt idx="2991">
                  <c:v>29.914588583342265</c:v>
                </c:pt>
                <c:pt idx="2992">
                  <c:v>29.924589583330089</c:v>
                </c:pt>
                <c:pt idx="2993">
                  <c:v>29.934589583339402</c:v>
                </c:pt>
                <c:pt idx="2994">
                  <c:v>29.944590583327226</c:v>
                </c:pt>
                <c:pt idx="2995">
                  <c:v>29.954591583344154</c:v>
                </c:pt>
                <c:pt idx="2996">
                  <c:v>29.964591583324363</c:v>
                </c:pt>
                <c:pt idx="2997">
                  <c:v>29.974592583341291</c:v>
                </c:pt>
                <c:pt idx="2998">
                  <c:v>29.984592583350604</c:v>
                </c:pt>
                <c:pt idx="2999">
                  <c:v>29.994593583338428</c:v>
                </c:pt>
              </c:numCache>
            </c:numRef>
          </c:xVal>
          <c:yVal>
            <c:numRef>
              <c:f>'Combined Sensor Data'!$C$2:$C$3001</c:f>
              <c:numCache>
                <c:formatCode>General</c:formatCode>
                <c:ptCount val="3000"/>
                <c:pt idx="0">
                  <c:v>-2.8557614135742191</c:v>
                </c:pt>
                <c:pt idx="1">
                  <c:v>-2.7866052246093753</c:v>
                </c:pt>
                <c:pt idx="2">
                  <c:v>-2.7277775573730469</c:v>
                </c:pt>
                <c:pt idx="3">
                  <c:v>-2.6711952209472658</c:v>
                </c:pt>
                <c:pt idx="4">
                  <c:v>-2.6429040527343752</c:v>
                </c:pt>
                <c:pt idx="5">
                  <c:v>-2.578238525390625</c:v>
                </c:pt>
                <c:pt idx="6">
                  <c:v>-2.4794439697265624</c:v>
                </c:pt>
                <c:pt idx="7">
                  <c:v>-2.3126907348632812</c:v>
                </c:pt>
                <c:pt idx="8">
                  <c:v>-2.0472926330566406</c:v>
                </c:pt>
                <c:pt idx="9">
                  <c:v>-1.8031503295898439</c:v>
                </c:pt>
                <c:pt idx="10">
                  <c:v>-1.5913407897949219</c:v>
                </c:pt>
                <c:pt idx="11">
                  <c:v>-1.4211447143554687</c:v>
                </c:pt>
                <c:pt idx="12">
                  <c:v>-1.313668212890625</c:v>
                </c:pt>
                <c:pt idx="13">
                  <c:v>-1.2540921020507814</c:v>
                </c:pt>
                <c:pt idx="14">
                  <c:v>-1.2436138916015627</c:v>
                </c:pt>
                <c:pt idx="15">
                  <c:v>-1.3204042053222658</c:v>
                </c:pt>
                <c:pt idx="16">
                  <c:v>-1.5335609436035158</c:v>
                </c:pt>
                <c:pt idx="17">
                  <c:v>-1.8203645324707032</c:v>
                </c:pt>
                <c:pt idx="18">
                  <c:v>-2.1528231811523439</c:v>
                </c:pt>
                <c:pt idx="19">
                  <c:v>-2.5445585632324219</c:v>
                </c:pt>
                <c:pt idx="20">
                  <c:v>-2.9579988098144532</c:v>
                </c:pt>
                <c:pt idx="21">
                  <c:v>-3.3687446594238284</c:v>
                </c:pt>
                <c:pt idx="22">
                  <c:v>-3.7411701965332034</c:v>
                </c:pt>
                <c:pt idx="23">
                  <c:v>-4.0468345642089849</c:v>
                </c:pt>
                <c:pt idx="24">
                  <c:v>-4.281097412109375</c:v>
                </c:pt>
                <c:pt idx="25">
                  <c:v>-4.4707530212402347</c:v>
                </c:pt>
                <c:pt idx="26">
                  <c:v>-4.6285249328613283</c:v>
                </c:pt>
                <c:pt idx="27">
                  <c:v>-4.7633944702148439</c:v>
                </c:pt>
                <c:pt idx="28">
                  <c:v>-4.9190707397460942</c:v>
                </c:pt>
                <c:pt idx="29">
                  <c:v>-5.0536408996582036</c:v>
                </c:pt>
                <c:pt idx="30">
                  <c:v>-5.1388137817382811</c:v>
                </c:pt>
                <c:pt idx="31">
                  <c:v>-5.2012339782714845</c:v>
                </c:pt>
                <c:pt idx="32">
                  <c:v>-5.3127520751953128</c:v>
                </c:pt>
                <c:pt idx="33">
                  <c:v>-5.3844529724121095</c:v>
                </c:pt>
                <c:pt idx="34">
                  <c:v>-5.4097503662109379</c:v>
                </c:pt>
                <c:pt idx="35">
                  <c:v>-5.4305570983886717</c:v>
                </c:pt>
                <c:pt idx="36">
                  <c:v>-5.4985157775878912</c:v>
                </c:pt>
                <c:pt idx="37">
                  <c:v>-5.6369778442382819</c:v>
                </c:pt>
                <c:pt idx="38">
                  <c:v>-5.7898100280761717</c:v>
                </c:pt>
                <c:pt idx="39">
                  <c:v>-5.9201889038085938</c:v>
                </c:pt>
                <c:pt idx="40">
                  <c:v>-5.8848623657226566</c:v>
                </c:pt>
                <c:pt idx="41">
                  <c:v>-5.5360876464843756</c:v>
                </c:pt>
                <c:pt idx="42">
                  <c:v>-5.0183143615722656</c:v>
                </c:pt>
                <c:pt idx="43">
                  <c:v>-4.3878254699707036</c:v>
                </c:pt>
                <c:pt idx="44">
                  <c:v>-3.5808535766601564</c:v>
                </c:pt>
                <c:pt idx="45">
                  <c:v>-2.7723847961425783</c:v>
                </c:pt>
                <c:pt idx="46">
                  <c:v>-2.1180953979492188</c:v>
                </c:pt>
                <c:pt idx="47">
                  <c:v>-1.6226257324218751</c:v>
                </c:pt>
                <c:pt idx="48">
                  <c:v>-1.2865745544433593</c:v>
                </c:pt>
                <c:pt idx="49">
                  <c:v>-1.0602452087402345</c:v>
                </c:pt>
                <c:pt idx="50">
                  <c:v>-0.94154205322265627</c:v>
                </c:pt>
                <c:pt idx="51">
                  <c:v>-0.87029022216796881</c:v>
                </c:pt>
                <c:pt idx="52">
                  <c:v>-0.83331710815429694</c:v>
                </c:pt>
                <c:pt idx="53">
                  <c:v>-0.67554519653320311</c:v>
                </c:pt>
                <c:pt idx="54">
                  <c:v>-0.36778518676757815</c:v>
                </c:pt>
                <c:pt idx="55">
                  <c:v>1.0178833007812501E-2</c:v>
                </c:pt>
                <c:pt idx="56">
                  <c:v>0.39667510986328125</c:v>
                </c:pt>
                <c:pt idx="57">
                  <c:v>0.83092208862304695</c:v>
                </c:pt>
                <c:pt idx="58">
                  <c:v>1.1885284423828126</c:v>
                </c:pt>
                <c:pt idx="59">
                  <c:v>1.2494517517089845</c:v>
                </c:pt>
                <c:pt idx="60">
                  <c:v>1.5895445251464844</c:v>
                </c:pt>
                <c:pt idx="61">
                  <c:v>1.8016534423828126</c:v>
                </c:pt>
                <c:pt idx="62">
                  <c:v>1.7348922729492189</c:v>
                </c:pt>
                <c:pt idx="63">
                  <c:v>1.8007553100585938</c:v>
                </c:pt>
                <c:pt idx="64">
                  <c:v>1.8654208374023438</c:v>
                </c:pt>
                <c:pt idx="65">
                  <c:v>1.8098863220214845</c:v>
                </c:pt>
                <c:pt idx="66">
                  <c:v>1.6804055786132814</c:v>
                </c:pt>
                <c:pt idx="67">
                  <c:v>1.5278727722167968</c:v>
                </c:pt>
                <c:pt idx="68">
                  <c:v>1.4578184509277345</c:v>
                </c:pt>
                <c:pt idx="69">
                  <c:v>1.4992822265625001</c:v>
                </c:pt>
                <c:pt idx="70">
                  <c:v>1.6622932434082032</c:v>
                </c:pt>
                <c:pt idx="71">
                  <c:v>1.9089802551269532</c:v>
                </c:pt>
                <c:pt idx="72">
                  <c:v>2.2188359069824219</c:v>
                </c:pt>
                <c:pt idx="73">
                  <c:v>2.5527914428710941</c:v>
                </c:pt>
                <c:pt idx="74">
                  <c:v>2.8566595458984376</c:v>
                </c:pt>
                <c:pt idx="75">
                  <c:v>3.0160780334472657</c:v>
                </c:pt>
                <c:pt idx="76">
                  <c:v>3.1509475708007812</c:v>
                </c:pt>
                <c:pt idx="77">
                  <c:v>3.2744407653808594</c:v>
                </c:pt>
                <c:pt idx="78">
                  <c:v>3.3386572265625003</c:v>
                </c:pt>
                <c:pt idx="79">
                  <c:v>3.4841546630859375</c:v>
                </c:pt>
                <c:pt idx="80">
                  <c:v>3.6998561096191409</c:v>
                </c:pt>
                <c:pt idx="81">
                  <c:v>3.943100280761719</c:v>
                </c:pt>
                <c:pt idx="82">
                  <c:v>4.1628433227539068</c:v>
                </c:pt>
                <c:pt idx="83">
                  <c:v>4.3397753906250003</c:v>
                </c:pt>
                <c:pt idx="84">
                  <c:v>4.3839335632324223</c:v>
                </c:pt>
                <c:pt idx="85">
                  <c:v>4.0767723083496099</c:v>
                </c:pt>
                <c:pt idx="86">
                  <c:v>3.4533187866210939</c:v>
                </c:pt>
                <c:pt idx="87">
                  <c:v>2.7396029663085937</c:v>
                </c:pt>
                <c:pt idx="88">
                  <c:v>2.2165905761718752</c:v>
                </c:pt>
                <c:pt idx="89">
                  <c:v>2.0389100646972658</c:v>
                </c:pt>
                <c:pt idx="90">
                  <c:v>1.9835252380371096</c:v>
                </c:pt>
                <c:pt idx="91">
                  <c:v>1.8652711486816407</c:v>
                </c:pt>
                <c:pt idx="92">
                  <c:v>1.7739610290527346</c:v>
                </c:pt>
                <c:pt idx="93">
                  <c:v>1.7312997436523438</c:v>
                </c:pt>
                <c:pt idx="94">
                  <c:v>1.5669415283203125</c:v>
                </c:pt>
                <c:pt idx="95">
                  <c:v>1.26217529296875</c:v>
                </c:pt>
                <c:pt idx="96">
                  <c:v>0.77778259277343753</c:v>
                </c:pt>
                <c:pt idx="97">
                  <c:v>8.3526306152343757E-2</c:v>
                </c:pt>
                <c:pt idx="98">
                  <c:v>-0.587977294921875</c:v>
                </c:pt>
                <c:pt idx="99">
                  <c:v>-1.162781982421875</c:v>
                </c:pt>
                <c:pt idx="100">
                  <c:v>-1.5865507507324219</c:v>
                </c:pt>
                <c:pt idx="101">
                  <c:v>-1.9136206054687501</c:v>
                </c:pt>
                <c:pt idx="102">
                  <c:v>-2.2064117431640624</c:v>
                </c:pt>
                <c:pt idx="103">
                  <c:v>-2.4586372375488281</c:v>
                </c:pt>
                <c:pt idx="104">
                  <c:v>-2.6399102783203126</c:v>
                </c:pt>
                <c:pt idx="105">
                  <c:v>-2.7698400878906253</c:v>
                </c:pt>
                <c:pt idx="106">
                  <c:v>-2.7882518005371093</c:v>
                </c:pt>
                <c:pt idx="107">
                  <c:v>-2.6008415222167969</c:v>
                </c:pt>
                <c:pt idx="108">
                  <c:v>-2.1733305358886721</c:v>
                </c:pt>
                <c:pt idx="109">
                  <c:v>-1.9193087768554689</c:v>
                </c:pt>
                <c:pt idx="110">
                  <c:v>-1.9416123962402345</c:v>
                </c:pt>
                <c:pt idx="111">
                  <c:v>-2.1926403808593751</c:v>
                </c:pt>
                <c:pt idx="112">
                  <c:v>-2.4237597656250003</c:v>
                </c:pt>
                <c:pt idx="113">
                  <c:v>-2.5460554504394532</c:v>
                </c:pt>
                <c:pt idx="114">
                  <c:v>-2.6848168945312501</c:v>
                </c:pt>
                <c:pt idx="115">
                  <c:v>-2.8214826965332032</c:v>
                </c:pt>
                <c:pt idx="116">
                  <c:v>-2.9852421569824221</c:v>
                </c:pt>
                <c:pt idx="117">
                  <c:v>-3.0931677246093749</c:v>
                </c:pt>
                <c:pt idx="118">
                  <c:v>-2.9816496276855471</c:v>
                </c:pt>
                <c:pt idx="119">
                  <c:v>-2.7969337463378907</c:v>
                </c:pt>
                <c:pt idx="120">
                  <c:v>-2.7113117980957031</c:v>
                </c:pt>
                <c:pt idx="121">
                  <c:v>-2.624791717529297</c:v>
                </c:pt>
                <c:pt idx="122">
                  <c:v>-2.4846830749511719</c:v>
                </c:pt>
                <c:pt idx="123">
                  <c:v>-2.4185206604003908</c:v>
                </c:pt>
                <c:pt idx="124">
                  <c:v>-2.5087829589843751</c:v>
                </c:pt>
                <c:pt idx="125">
                  <c:v>-2.6809249877929688</c:v>
                </c:pt>
                <c:pt idx="126">
                  <c:v>-2.9226722717285156</c:v>
                </c:pt>
                <c:pt idx="127">
                  <c:v>-3.2066317749023439</c:v>
                </c:pt>
                <c:pt idx="128">
                  <c:v>-3.4768199157714847</c:v>
                </c:pt>
                <c:pt idx="129">
                  <c:v>-3.7423677062988285</c:v>
                </c:pt>
                <c:pt idx="130">
                  <c:v>-3.9767802429199222</c:v>
                </c:pt>
                <c:pt idx="131">
                  <c:v>-4.1065603637695318</c:v>
                </c:pt>
                <c:pt idx="132">
                  <c:v>-4.2001158142089849</c:v>
                </c:pt>
                <c:pt idx="133">
                  <c:v>-4.3289978027343752</c:v>
                </c:pt>
                <c:pt idx="134">
                  <c:v>-4.45713134765625</c:v>
                </c:pt>
                <c:pt idx="135">
                  <c:v>-4.5952940368652344</c:v>
                </c:pt>
                <c:pt idx="136">
                  <c:v>-4.7590534973144534</c:v>
                </c:pt>
                <c:pt idx="137">
                  <c:v>-4.9916697692871095</c:v>
                </c:pt>
                <c:pt idx="138">
                  <c:v>-5.2582653808593749</c:v>
                </c:pt>
                <c:pt idx="139">
                  <c:v>-5.5022579956054694</c:v>
                </c:pt>
                <c:pt idx="140">
                  <c:v>-5.6848782348632811</c:v>
                </c:pt>
                <c:pt idx="141">
                  <c:v>-5.871390380859375</c:v>
                </c:pt>
                <c:pt idx="142">
                  <c:v>-5.9772203063964851</c:v>
                </c:pt>
                <c:pt idx="143">
                  <c:v>-5.9730290222167968</c:v>
                </c:pt>
                <c:pt idx="144">
                  <c:v>-5.7342755126953131</c:v>
                </c:pt>
                <c:pt idx="145">
                  <c:v>-5.2656001281738281</c:v>
                </c:pt>
                <c:pt idx="146">
                  <c:v>-4.7168412780761724</c:v>
                </c:pt>
                <c:pt idx="147">
                  <c:v>-4.1270677185058595</c:v>
                </c:pt>
                <c:pt idx="148">
                  <c:v>-3.4182916259765626</c:v>
                </c:pt>
                <c:pt idx="149">
                  <c:v>-2.7400520324707034</c:v>
                </c:pt>
                <c:pt idx="150">
                  <c:v>-2.2120999145507811</c:v>
                </c:pt>
                <c:pt idx="151">
                  <c:v>-1.8158738708496094</c:v>
                </c:pt>
                <c:pt idx="152">
                  <c:v>-1.5009288024902345</c:v>
                </c:pt>
                <c:pt idx="153">
                  <c:v>-1.2602293395996094</c:v>
                </c:pt>
                <c:pt idx="154">
                  <c:v>-1.0145901489257814</c:v>
                </c:pt>
                <c:pt idx="155">
                  <c:v>-0.78362045288085946</c:v>
                </c:pt>
                <c:pt idx="156">
                  <c:v>-0.60040145874023443</c:v>
                </c:pt>
                <c:pt idx="157">
                  <c:v>-0.46583129882812502</c:v>
                </c:pt>
                <c:pt idx="158">
                  <c:v>-0.30820907592773439</c:v>
                </c:pt>
                <c:pt idx="159">
                  <c:v>-5.4786071777343751E-2</c:v>
                </c:pt>
                <c:pt idx="160">
                  <c:v>0.23052062988281252</c:v>
                </c:pt>
                <c:pt idx="161">
                  <c:v>0.61432250976562508</c:v>
                </c:pt>
                <c:pt idx="162">
                  <c:v>1.1674223327636719</c:v>
                </c:pt>
                <c:pt idx="163">
                  <c:v>1.5611036682128907</c:v>
                </c:pt>
                <c:pt idx="164">
                  <c:v>1.5055691528320314</c:v>
                </c:pt>
                <c:pt idx="165">
                  <c:v>1.5238311767578125</c:v>
                </c:pt>
                <c:pt idx="166">
                  <c:v>1.7756076049804688</c:v>
                </c:pt>
                <c:pt idx="167">
                  <c:v>1.7786013793945314</c:v>
                </c:pt>
                <c:pt idx="168">
                  <c:v>1.6705261230468751</c:v>
                </c:pt>
                <c:pt idx="169">
                  <c:v>1.5594570922851563</c:v>
                </c:pt>
                <c:pt idx="170">
                  <c:v>1.4647041320800782</c:v>
                </c:pt>
                <c:pt idx="171">
                  <c:v>1.4988331604003906</c:v>
                </c:pt>
                <c:pt idx="172">
                  <c:v>1.5958314514160157</c:v>
                </c:pt>
                <c:pt idx="173">
                  <c:v>1.713486785888672</c:v>
                </c:pt>
                <c:pt idx="174">
                  <c:v>1.7841398620605469</c:v>
                </c:pt>
                <c:pt idx="175">
                  <c:v>1.8606307983398438</c:v>
                </c:pt>
                <c:pt idx="176">
                  <c:v>1.9730470275878906</c:v>
                </c:pt>
                <c:pt idx="177">
                  <c:v>2.0630099487304689</c:v>
                </c:pt>
                <c:pt idx="178">
                  <c:v>2.1950354003906249</c:v>
                </c:pt>
                <c:pt idx="179">
                  <c:v>2.3477178955078126</c:v>
                </c:pt>
                <c:pt idx="180">
                  <c:v>2.4556434631347659</c:v>
                </c:pt>
                <c:pt idx="181">
                  <c:v>2.4866290283203125</c:v>
                </c:pt>
                <c:pt idx="182">
                  <c:v>2.4647744750976566</c:v>
                </c:pt>
                <c:pt idx="183">
                  <c:v>2.4863296508789063</c:v>
                </c:pt>
                <c:pt idx="184">
                  <c:v>2.6056315612792971</c:v>
                </c:pt>
                <c:pt idx="185">
                  <c:v>2.8713290405273439</c:v>
                </c:pt>
                <c:pt idx="186">
                  <c:v>3.2204031372070312</c:v>
                </c:pt>
                <c:pt idx="187">
                  <c:v>3.5612443542480472</c:v>
                </c:pt>
                <c:pt idx="188">
                  <c:v>3.812721405029297</c:v>
                </c:pt>
                <c:pt idx="189">
                  <c:v>3.8926551818847659</c:v>
                </c:pt>
                <c:pt idx="190">
                  <c:v>3.8173617553710941</c:v>
                </c:pt>
                <c:pt idx="191">
                  <c:v>3.4840049743652344</c:v>
                </c:pt>
                <c:pt idx="192">
                  <c:v>2.9235704040527346</c:v>
                </c:pt>
                <c:pt idx="193">
                  <c:v>2.3836431884765625</c:v>
                </c:pt>
                <c:pt idx="194">
                  <c:v>2.0921992492675781</c:v>
                </c:pt>
                <c:pt idx="195">
                  <c:v>1.9609222412109375</c:v>
                </c:pt>
                <c:pt idx="196">
                  <c:v>1.8531463623046875</c:v>
                </c:pt>
                <c:pt idx="197">
                  <c:v>1.7178277587890627</c:v>
                </c:pt>
                <c:pt idx="198">
                  <c:v>1.6182847595214844</c:v>
                </c:pt>
                <c:pt idx="199">
                  <c:v>1.4437477111816408</c:v>
                </c:pt>
                <c:pt idx="200">
                  <c:v>1.0819500732421876</c:v>
                </c:pt>
                <c:pt idx="201">
                  <c:v>0.56447616577148441</c:v>
                </c:pt>
                <c:pt idx="202">
                  <c:v>-3.0087432861328128E-2</c:v>
                </c:pt>
                <c:pt idx="203">
                  <c:v>-0.58228912353515627</c:v>
                </c:pt>
                <c:pt idx="204">
                  <c:v>-1.0003697204589845</c:v>
                </c:pt>
                <c:pt idx="205">
                  <c:v>-1.3671070861816408</c:v>
                </c:pt>
                <c:pt idx="206">
                  <c:v>-1.6976197814941407</c:v>
                </c:pt>
                <c:pt idx="207">
                  <c:v>-1.939816131591797</c:v>
                </c:pt>
                <c:pt idx="208">
                  <c:v>-2.1005818176269533</c:v>
                </c:pt>
                <c:pt idx="209">
                  <c:v>-2.2544618225097657</c:v>
                </c:pt>
                <c:pt idx="210">
                  <c:v>-2.3766078186035156</c:v>
                </c:pt>
                <c:pt idx="211">
                  <c:v>-2.3593936157226563</c:v>
                </c:pt>
                <c:pt idx="212">
                  <c:v>-2.3002665710449222</c:v>
                </c:pt>
                <c:pt idx="213">
                  <c:v>-2.2246737670898438</c:v>
                </c:pt>
                <c:pt idx="214">
                  <c:v>-2.0660037231445312</c:v>
                </c:pt>
                <c:pt idx="215">
                  <c:v>-1.9667601013183595</c:v>
                </c:pt>
                <c:pt idx="216">
                  <c:v>-1.9725979614257814</c:v>
                </c:pt>
                <c:pt idx="217">
                  <c:v>-1.9972966003417969</c:v>
                </c:pt>
                <c:pt idx="218">
                  <c:v>-2.0682490539550784</c:v>
                </c:pt>
                <c:pt idx="219">
                  <c:v>-2.1742286682128906</c:v>
                </c:pt>
                <c:pt idx="220">
                  <c:v>-2.3079006958007815</c:v>
                </c:pt>
                <c:pt idx="221">
                  <c:v>-2.4375311279296876</c:v>
                </c:pt>
                <c:pt idx="222">
                  <c:v>-2.4948619079589847</c:v>
                </c:pt>
                <c:pt idx="223">
                  <c:v>-2.4415727233886719</c:v>
                </c:pt>
                <c:pt idx="224">
                  <c:v>-2.3245161437988284</c:v>
                </c:pt>
                <c:pt idx="225">
                  <c:v>-2.2626947021484378</c:v>
                </c:pt>
                <c:pt idx="226">
                  <c:v>-2.2555096435546877</c:v>
                </c:pt>
                <c:pt idx="227">
                  <c:v>-2.3074516296386718</c:v>
                </c:pt>
                <c:pt idx="228">
                  <c:v>-2.4140299987792968</c:v>
                </c:pt>
                <c:pt idx="229">
                  <c:v>-2.6030868530273437</c:v>
                </c:pt>
                <c:pt idx="230">
                  <c:v>-2.8198361206054687</c:v>
                </c:pt>
                <c:pt idx="231">
                  <c:v>-3.0781988525390624</c:v>
                </c:pt>
                <c:pt idx="232">
                  <c:v>-3.4196388244628908</c:v>
                </c:pt>
                <c:pt idx="233">
                  <c:v>-3.7907171630859375</c:v>
                </c:pt>
                <c:pt idx="234">
                  <c:v>-4.0815623474121097</c:v>
                </c:pt>
                <c:pt idx="235">
                  <c:v>-4.2411305236816412</c:v>
                </c:pt>
                <c:pt idx="236">
                  <c:v>-4.3593846130371094</c:v>
                </c:pt>
                <c:pt idx="237">
                  <c:v>-4.50308578491211</c:v>
                </c:pt>
                <c:pt idx="238">
                  <c:v>-4.6436434936523439</c:v>
                </c:pt>
                <c:pt idx="239">
                  <c:v>-4.8081513977050783</c:v>
                </c:pt>
                <c:pt idx="240">
                  <c:v>-5.0463061523437505</c:v>
                </c:pt>
                <c:pt idx="241">
                  <c:v>-5.2504815673828125</c:v>
                </c:pt>
                <c:pt idx="242">
                  <c:v>-5.4149894714355469</c:v>
                </c:pt>
                <c:pt idx="243">
                  <c:v>-5.586083679199219</c:v>
                </c:pt>
                <c:pt idx="244">
                  <c:v>-5.6941589355468754</c:v>
                </c:pt>
                <c:pt idx="245">
                  <c:v>-5.769302673339844</c:v>
                </c:pt>
                <c:pt idx="246">
                  <c:v>-5.8046292114257811</c:v>
                </c:pt>
                <c:pt idx="247">
                  <c:v>-5.7890615844726563</c:v>
                </c:pt>
                <c:pt idx="248">
                  <c:v>-5.7999888610839845</c:v>
                </c:pt>
                <c:pt idx="249">
                  <c:v>-5.7212525939941408</c:v>
                </c:pt>
                <c:pt idx="250">
                  <c:v>-5.5398298645019537</c:v>
                </c:pt>
                <c:pt idx="251">
                  <c:v>-5.2961366271972663</c:v>
                </c:pt>
                <c:pt idx="252">
                  <c:v>-4.9032037353515632</c:v>
                </c:pt>
                <c:pt idx="253">
                  <c:v>-4.2905278015136723</c:v>
                </c:pt>
                <c:pt idx="254">
                  <c:v>-3.583847351074219</c:v>
                </c:pt>
                <c:pt idx="255">
                  <c:v>-2.9151878356933594</c:v>
                </c:pt>
                <c:pt idx="256">
                  <c:v>-2.3586451721191408</c:v>
                </c:pt>
                <c:pt idx="257">
                  <c:v>-1.8571879577636721</c:v>
                </c:pt>
                <c:pt idx="258">
                  <c:v>-1.3937516784667969</c:v>
                </c:pt>
                <c:pt idx="259">
                  <c:v>-1.046473846435547</c:v>
                </c:pt>
                <c:pt idx="260">
                  <c:v>-0.82164138793945318</c:v>
                </c:pt>
                <c:pt idx="261">
                  <c:v>-0.73616912841796878</c:v>
                </c:pt>
                <c:pt idx="262">
                  <c:v>-0.74814422607421882</c:v>
                </c:pt>
                <c:pt idx="263">
                  <c:v>-0.76505905151367193</c:v>
                </c:pt>
                <c:pt idx="264">
                  <c:v>-0.70383636474609379</c:v>
                </c:pt>
                <c:pt idx="265">
                  <c:v>-0.53917877197265629</c:v>
                </c:pt>
                <c:pt idx="266">
                  <c:v>-0.34862503051757815</c:v>
                </c:pt>
                <c:pt idx="267">
                  <c:v>-1.1076965332031251E-2</c:v>
                </c:pt>
                <c:pt idx="268">
                  <c:v>0.528101806640625</c:v>
                </c:pt>
                <c:pt idx="269">
                  <c:v>0.88091812133789071</c:v>
                </c:pt>
                <c:pt idx="270">
                  <c:v>1.2482542419433595</c:v>
                </c:pt>
                <c:pt idx="271">
                  <c:v>1.6666342163085939</c:v>
                </c:pt>
                <c:pt idx="272">
                  <c:v>1.9038908386230469</c:v>
                </c:pt>
                <c:pt idx="273">
                  <c:v>1.9760408020019533</c:v>
                </c:pt>
                <c:pt idx="274">
                  <c:v>1.9462527465820314</c:v>
                </c:pt>
                <c:pt idx="275">
                  <c:v>1.8302439880371095</c:v>
                </c:pt>
                <c:pt idx="276">
                  <c:v>1.7387841796875001</c:v>
                </c:pt>
                <c:pt idx="277">
                  <c:v>1.7389338684082032</c:v>
                </c:pt>
                <c:pt idx="278">
                  <c:v>1.7045054626464844</c:v>
                </c:pt>
                <c:pt idx="279">
                  <c:v>1.6079562377929688</c:v>
                </c:pt>
                <c:pt idx="280">
                  <c:v>1.6175363159179688</c:v>
                </c:pt>
                <c:pt idx="281">
                  <c:v>1.8022521972656251</c:v>
                </c:pt>
                <c:pt idx="282">
                  <c:v>1.9911593627929689</c:v>
                </c:pt>
                <c:pt idx="283">
                  <c:v>2.0785775756835938</c:v>
                </c:pt>
                <c:pt idx="284">
                  <c:v>2.1900956726074221</c:v>
                </c:pt>
                <c:pt idx="285">
                  <c:v>2.3239173889160156</c:v>
                </c:pt>
                <c:pt idx="286">
                  <c:v>2.3649320983886719</c:v>
                </c:pt>
                <c:pt idx="287">
                  <c:v>2.339634704589844</c:v>
                </c:pt>
                <c:pt idx="288">
                  <c:v>2.3701712036132814</c:v>
                </c:pt>
                <c:pt idx="289">
                  <c:v>2.4867787170410156</c:v>
                </c:pt>
                <c:pt idx="290">
                  <c:v>2.6719436645507812</c:v>
                </c:pt>
                <c:pt idx="291">
                  <c:v>2.9696745300292968</c:v>
                </c:pt>
                <c:pt idx="292">
                  <c:v>3.3542248535156252</c:v>
                </c:pt>
                <c:pt idx="293">
                  <c:v>3.7284466552734377</c:v>
                </c:pt>
                <c:pt idx="294">
                  <c:v>4.0356079101562505</c:v>
                </c:pt>
                <c:pt idx="295">
                  <c:v>4.2334963989257819</c:v>
                </c:pt>
                <c:pt idx="296">
                  <c:v>4.2507106018066407</c:v>
                </c:pt>
                <c:pt idx="297">
                  <c:v>3.9779777526855469</c:v>
                </c:pt>
                <c:pt idx="298">
                  <c:v>3.4301170349121097</c:v>
                </c:pt>
                <c:pt idx="299">
                  <c:v>2.7625053405761721</c:v>
                </c:pt>
                <c:pt idx="300">
                  <c:v>2.2278172302246095</c:v>
                </c:pt>
                <c:pt idx="301">
                  <c:v>1.8881735229492189</c:v>
                </c:pt>
                <c:pt idx="302">
                  <c:v>1.6133450317382814</c:v>
                </c:pt>
                <c:pt idx="303">
                  <c:v>1.3864169311523438</c:v>
                </c:pt>
                <c:pt idx="304">
                  <c:v>1.3692027282714845</c:v>
                </c:pt>
                <c:pt idx="305">
                  <c:v>1.293160858154297</c:v>
                </c:pt>
                <c:pt idx="306">
                  <c:v>0.887354736328125</c:v>
                </c:pt>
                <c:pt idx="307">
                  <c:v>0.24758514404296877</c:v>
                </c:pt>
                <c:pt idx="308">
                  <c:v>-0.4555027770996094</c:v>
                </c:pt>
                <c:pt idx="309">
                  <c:v>-1.1021580505371094</c:v>
                </c:pt>
                <c:pt idx="310">
                  <c:v>-1.7570462036132812</c:v>
                </c:pt>
                <c:pt idx="311">
                  <c:v>-2.4625291442871093</c:v>
                </c:pt>
                <c:pt idx="312">
                  <c:v>-2.9600944519042969</c:v>
                </c:pt>
                <c:pt idx="313">
                  <c:v>-3.2458502197265626</c:v>
                </c:pt>
                <c:pt idx="314">
                  <c:v>-3.2721954345703126</c:v>
                </c:pt>
                <c:pt idx="315">
                  <c:v>-3.0055998229980472</c:v>
                </c:pt>
                <c:pt idx="316">
                  <c:v>-2.7204428100585938</c:v>
                </c:pt>
                <c:pt idx="317">
                  <c:v>-2.4408242797851565</c:v>
                </c:pt>
                <c:pt idx="318">
                  <c:v>-2.2589524841308597</c:v>
                </c:pt>
                <c:pt idx="319">
                  <c:v>-2.1848565673828126</c:v>
                </c:pt>
                <c:pt idx="320">
                  <c:v>-2.2233265686035155</c:v>
                </c:pt>
                <c:pt idx="321">
                  <c:v>-2.3004162597656252</c:v>
                </c:pt>
                <c:pt idx="322">
                  <c:v>-2.4571403503417968</c:v>
                </c:pt>
                <c:pt idx="323">
                  <c:v>-2.7499314880371095</c:v>
                </c:pt>
                <c:pt idx="324">
                  <c:v>-2.9684770202636721</c:v>
                </c:pt>
                <c:pt idx="325">
                  <c:v>-3.0582902526855471</c:v>
                </c:pt>
                <c:pt idx="326">
                  <c:v>-3.0535002136230469</c:v>
                </c:pt>
                <c:pt idx="327">
                  <c:v>-2.8731253051757815</c:v>
                </c:pt>
                <c:pt idx="328">
                  <c:v>-2.5950036621093751</c:v>
                </c:pt>
                <c:pt idx="329">
                  <c:v>-2.3974145507812503</c:v>
                </c:pt>
                <c:pt idx="330">
                  <c:v>-2.2611978149414065</c:v>
                </c:pt>
                <c:pt idx="331">
                  <c:v>-2.1472846984863283</c:v>
                </c:pt>
                <c:pt idx="332">
                  <c:v>-2.0911514282226564</c:v>
                </c:pt>
                <c:pt idx="333">
                  <c:v>-2.1320164489746096</c:v>
                </c:pt>
                <c:pt idx="334">
                  <c:v>-2.2567071533203125</c:v>
                </c:pt>
                <c:pt idx="335">
                  <c:v>-2.3921754455566409</c:v>
                </c:pt>
                <c:pt idx="336">
                  <c:v>-2.6378146362304689</c:v>
                </c:pt>
                <c:pt idx="337">
                  <c:v>-2.9752130126953125</c:v>
                </c:pt>
                <c:pt idx="338">
                  <c:v>-3.2629147338867188</c:v>
                </c:pt>
                <c:pt idx="339">
                  <c:v>-3.5118470764160157</c:v>
                </c:pt>
                <c:pt idx="340">
                  <c:v>-3.7603303527832033</c:v>
                </c:pt>
                <c:pt idx="341">
                  <c:v>-3.9769299316406252</c:v>
                </c:pt>
                <c:pt idx="342">
                  <c:v>-4.1041653442382815</c:v>
                </c:pt>
                <c:pt idx="343">
                  <c:v>-4.1622445678710935</c:v>
                </c:pt>
                <c:pt idx="344">
                  <c:v>-4.2544528198242189</c:v>
                </c:pt>
                <c:pt idx="345">
                  <c:v>-4.4227029418945314</c:v>
                </c:pt>
                <c:pt idx="346">
                  <c:v>-4.6635520935058592</c:v>
                </c:pt>
                <c:pt idx="347">
                  <c:v>-4.876259765625</c:v>
                </c:pt>
                <c:pt idx="348">
                  <c:v>-4.9903225708007817</c:v>
                </c:pt>
                <c:pt idx="349">
                  <c:v>-5.0463061523437505</c:v>
                </c:pt>
                <c:pt idx="350">
                  <c:v>-5.1373168945312502</c:v>
                </c:pt>
                <c:pt idx="351">
                  <c:v>-5.2471884155273436</c:v>
                </c:pt>
                <c:pt idx="352">
                  <c:v>-5.2714379882812503</c:v>
                </c:pt>
                <c:pt idx="353">
                  <c:v>-5.1723440551757811</c:v>
                </c:pt>
                <c:pt idx="354">
                  <c:v>-5.0096324157714847</c:v>
                </c:pt>
                <c:pt idx="355">
                  <c:v>-4.9416737365722661</c:v>
                </c:pt>
                <c:pt idx="356">
                  <c:v>-5.0002020263671874</c:v>
                </c:pt>
                <c:pt idx="357">
                  <c:v>-4.9449668884277349</c:v>
                </c:pt>
                <c:pt idx="358">
                  <c:v>-4.8066545104980474</c:v>
                </c:pt>
                <c:pt idx="359">
                  <c:v>-4.6539720153808597</c:v>
                </c:pt>
                <c:pt idx="360">
                  <c:v>-4.4256967163085941</c:v>
                </c:pt>
                <c:pt idx="361">
                  <c:v>-4.1230261230468752</c:v>
                </c:pt>
                <c:pt idx="362">
                  <c:v>-3.7259019470214847</c:v>
                </c:pt>
                <c:pt idx="363">
                  <c:v>-3.3082704162597656</c:v>
                </c:pt>
                <c:pt idx="364">
                  <c:v>-2.9749136352539063</c:v>
                </c:pt>
                <c:pt idx="365">
                  <c:v>-2.6816734313964847</c:v>
                </c:pt>
                <c:pt idx="366">
                  <c:v>-2.3719674682617189</c:v>
                </c:pt>
                <c:pt idx="367">
                  <c:v>-2.0444485473632814</c:v>
                </c:pt>
                <c:pt idx="368">
                  <c:v>-1.7750088500976564</c:v>
                </c:pt>
                <c:pt idx="369">
                  <c:v>-1.5750247192382814</c:v>
                </c:pt>
                <c:pt idx="370">
                  <c:v>-1.4500346374511719</c:v>
                </c:pt>
                <c:pt idx="371">
                  <c:v>-1.2867242431640626</c:v>
                </c:pt>
                <c:pt idx="372">
                  <c:v>-0.98510147094726563</c:v>
                </c:pt>
                <c:pt idx="373">
                  <c:v>-0.63797332763671877</c:v>
                </c:pt>
                <c:pt idx="374">
                  <c:v>-0.27872039794921877</c:v>
                </c:pt>
                <c:pt idx="375">
                  <c:v>9.4752960205078132E-2</c:v>
                </c:pt>
                <c:pt idx="376">
                  <c:v>0.48065048217773437</c:v>
                </c:pt>
                <c:pt idx="377">
                  <c:v>0.91669372558593754</c:v>
                </c:pt>
                <c:pt idx="378">
                  <c:v>1.3442047119140625</c:v>
                </c:pt>
                <c:pt idx="379">
                  <c:v>1.6387921142578126</c:v>
                </c:pt>
                <c:pt idx="380">
                  <c:v>1.8100360107421876</c:v>
                </c:pt>
                <c:pt idx="381">
                  <c:v>1.8718574523925782</c:v>
                </c:pt>
                <c:pt idx="382">
                  <c:v>1.9011964416503908</c:v>
                </c:pt>
                <c:pt idx="383">
                  <c:v>1.8628761291503908</c:v>
                </c:pt>
                <c:pt idx="384">
                  <c:v>1.7606387329101563</c:v>
                </c:pt>
                <c:pt idx="385">
                  <c:v>1.6489709472656251</c:v>
                </c:pt>
                <c:pt idx="386">
                  <c:v>1.5417938232421875</c:v>
                </c:pt>
                <c:pt idx="387">
                  <c:v>1.4729370117187501</c:v>
                </c:pt>
                <c:pt idx="388">
                  <c:v>1.5549664306640625</c:v>
                </c:pt>
                <c:pt idx="389">
                  <c:v>1.6904347229003907</c:v>
                </c:pt>
                <c:pt idx="390">
                  <c:v>1.8386265563964845</c:v>
                </c:pt>
                <c:pt idx="391">
                  <c:v>1.9359242248535158</c:v>
                </c:pt>
                <c:pt idx="392">
                  <c:v>2.0239411926269533</c:v>
                </c:pt>
                <c:pt idx="393">
                  <c:v>2.0448976135253907</c:v>
                </c:pt>
                <c:pt idx="394">
                  <c:v>1.9931053161621095</c:v>
                </c:pt>
                <c:pt idx="395">
                  <c:v>1.9956500244140627</c:v>
                </c:pt>
                <c:pt idx="396">
                  <c:v>2.1748274230957034</c:v>
                </c:pt>
                <c:pt idx="397">
                  <c:v>2.4334895324707033</c:v>
                </c:pt>
                <c:pt idx="398">
                  <c:v>2.7717860412597659</c:v>
                </c:pt>
                <c:pt idx="399">
                  <c:v>3.147953796386719</c:v>
                </c:pt>
                <c:pt idx="400">
                  <c:v>3.4822087097167969</c:v>
                </c:pt>
                <c:pt idx="401">
                  <c:v>3.7059933471679689</c:v>
                </c:pt>
                <c:pt idx="402">
                  <c:v>3.8480479431152346</c:v>
                </c:pt>
                <c:pt idx="403">
                  <c:v>3.7758979797363281</c:v>
                </c:pt>
                <c:pt idx="404">
                  <c:v>3.3747322082519533</c:v>
                </c:pt>
                <c:pt idx="405">
                  <c:v>2.6467959594726564</c:v>
                </c:pt>
                <c:pt idx="406">
                  <c:v>1.847757568359375</c:v>
                </c:pt>
                <c:pt idx="407">
                  <c:v>1.2744497680664064</c:v>
                </c:pt>
                <c:pt idx="408">
                  <c:v>0.92956695556640634</c:v>
                </c:pt>
                <c:pt idx="409">
                  <c:v>0.72509216308593749</c:v>
                </c:pt>
                <c:pt idx="410">
                  <c:v>0.60324554443359379</c:v>
                </c:pt>
                <c:pt idx="411">
                  <c:v>0.7226971435546875</c:v>
                </c:pt>
                <c:pt idx="412">
                  <c:v>0.90786209106445315</c:v>
                </c:pt>
                <c:pt idx="413">
                  <c:v>0.87942123413085938</c:v>
                </c:pt>
                <c:pt idx="414">
                  <c:v>0.60354492187500008</c:v>
                </c:pt>
                <c:pt idx="415">
                  <c:v>4.9247589111328129E-2</c:v>
                </c:pt>
                <c:pt idx="416">
                  <c:v>-0.71940399169921876</c:v>
                </c:pt>
                <c:pt idx="417">
                  <c:v>-1.4558724975585937</c:v>
                </c:pt>
                <c:pt idx="418">
                  <c:v>-2.105371856689453</c:v>
                </c:pt>
                <c:pt idx="419">
                  <c:v>-2.7898983764648437</c:v>
                </c:pt>
                <c:pt idx="420">
                  <c:v>-3.2862661743164066</c:v>
                </c:pt>
                <c:pt idx="421">
                  <c:v>-3.4584082031250003</c:v>
                </c:pt>
                <c:pt idx="422">
                  <c:v>-3.5275643920898441</c:v>
                </c:pt>
                <c:pt idx="423">
                  <c:v>-3.5491195678710938</c:v>
                </c:pt>
                <c:pt idx="424">
                  <c:v>-3.5898348999023439</c:v>
                </c:pt>
                <c:pt idx="425">
                  <c:v>-3.6784506225585938</c:v>
                </c:pt>
                <c:pt idx="426">
                  <c:v>-3.8131704711914063</c:v>
                </c:pt>
                <c:pt idx="427">
                  <c:v>-3.7977525329589845</c:v>
                </c:pt>
                <c:pt idx="428">
                  <c:v>-3.7395236206054689</c:v>
                </c:pt>
                <c:pt idx="429">
                  <c:v>-3.8151164245605469</c:v>
                </c:pt>
                <c:pt idx="430">
                  <c:v>-3.7883221435546877</c:v>
                </c:pt>
                <c:pt idx="431">
                  <c:v>-3.6202217102050782</c:v>
                </c:pt>
                <c:pt idx="432">
                  <c:v>-3.4485287475585937</c:v>
                </c:pt>
                <c:pt idx="433">
                  <c:v>-3.2211515808105471</c:v>
                </c:pt>
                <c:pt idx="434">
                  <c:v>-2.9496162414550784</c:v>
                </c:pt>
                <c:pt idx="435">
                  <c:v>-2.7063720703125003</c:v>
                </c:pt>
                <c:pt idx="436">
                  <c:v>-2.4650738525390627</c:v>
                </c:pt>
                <c:pt idx="437">
                  <c:v>-2.1272264099121094</c:v>
                </c:pt>
                <c:pt idx="438">
                  <c:v>-1.8390756225585938</c:v>
                </c:pt>
                <c:pt idx="439">
                  <c:v>-1.6938775634765626</c:v>
                </c:pt>
                <c:pt idx="440">
                  <c:v>-1.7139358520507812</c:v>
                </c:pt>
                <c:pt idx="441">
                  <c:v>-1.8588345336914063</c:v>
                </c:pt>
                <c:pt idx="442">
                  <c:v>-1.9990928649902344</c:v>
                </c:pt>
                <c:pt idx="443">
                  <c:v>-2.1089643859863281</c:v>
                </c:pt>
                <c:pt idx="444">
                  <c:v>-2.2540127563476564</c:v>
                </c:pt>
                <c:pt idx="445">
                  <c:v>-2.4182212829589846</c:v>
                </c:pt>
                <c:pt idx="446">
                  <c:v>-2.6411077880859377</c:v>
                </c:pt>
                <c:pt idx="447">
                  <c:v>-2.9431796264648438</c:v>
                </c:pt>
                <c:pt idx="448">
                  <c:v>-3.2238459777832031</c:v>
                </c:pt>
                <c:pt idx="449">
                  <c:v>-3.4545162963867191</c:v>
                </c:pt>
                <c:pt idx="450">
                  <c:v>-3.690276031494141</c:v>
                </c:pt>
                <c:pt idx="451">
                  <c:v>-3.9571710205078126</c:v>
                </c:pt>
                <c:pt idx="452">
                  <c:v>-4.2496627807617191</c:v>
                </c:pt>
                <c:pt idx="453">
                  <c:v>-4.5527824401855472</c:v>
                </c:pt>
                <c:pt idx="454">
                  <c:v>-4.8279103088378905</c:v>
                </c:pt>
                <c:pt idx="455">
                  <c:v>-5.0290919494628907</c:v>
                </c:pt>
                <c:pt idx="456">
                  <c:v>-5.1771340942382817</c:v>
                </c:pt>
                <c:pt idx="457">
                  <c:v>-5.2861074829101566</c:v>
                </c:pt>
                <c:pt idx="458">
                  <c:v>-5.3355047607421877</c:v>
                </c:pt>
                <c:pt idx="459">
                  <c:v>-5.4143907165527345</c:v>
                </c:pt>
                <c:pt idx="460">
                  <c:v>-5.5440211486816411</c:v>
                </c:pt>
                <c:pt idx="461">
                  <c:v>-5.6549404907226561</c:v>
                </c:pt>
                <c:pt idx="462">
                  <c:v>-5.6898179626464849</c:v>
                </c:pt>
                <c:pt idx="463">
                  <c:v>-5.6568864440917972</c:v>
                </c:pt>
                <c:pt idx="464">
                  <c:v>-5.5260585021972659</c:v>
                </c:pt>
                <c:pt idx="465">
                  <c:v>-5.1671049499511721</c:v>
                </c:pt>
                <c:pt idx="466">
                  <c:v>-4.5538302612304689</c:v>
                </c:pt>
                <c:pt idx="467">
                  <c:v>-3.9724392700195312</c:v>
                </c:pt>
                <c:pt idx="468">
                  <c:v>-3.4750236511230472</c:v>
                </c:pt>
                <c:pt idx="469">
                  <c:v>-2.9823980712890625</c:v>
                </c:pt>
                <c:pt idx="470">
                  <c:v>-2.5752447509765628</c:v>
                </c:pt>
                <c:pt idx="471">
                  <c:v>-2.2591021728515628</c:v>
                </c:pt>
                <c:pt idx="472">
                  <c:v>-2.027084655761719</c:v>
                </c:pt>
                <c:pt idx="473">
                  <c:v>-1.8241067504882813</c:v>
                </c:pt>
                <c:pt idx="474">
                  <c:v>-1.5747253417968752</c:v>
                </c:pt>
                <c:pt idx="475">
                  <c:v>-1.3681549072265626</c:v>
                </c:pt>
                <c:pt idx="476">
                  <c:v>-1.2329859924316406</c:v>
                </c:pt>
                <c:pt idx="477">
                  <c:v>-1.0921289062500001</c:v>
                </c:pt>
                <c:pt idx="478">
                  <c:v>-0.9240284729003907</c:v>
                </c:pt>
                <c:pt idx="479">
                  <c:v>-0.66357009887695317</c:v>
                </c:pt>
                <c:pt idx="480">
                  <c:v>-0.40161483764648437</c:v>
                </c:pt>
                <c:pt idx="481">
                  <c:v>-0.11331436157226563</c:v>
                </c:pt>
                <c:pt idx="482">
                  <c:v>0.15283218383789063</c:v>
                </c:pt>
                <c:pt idx="483">
                  <c:v>0.4532574462890625</c:v>
                </c:pt>
                <c:pt idx="484">
                  <c:v>0.73661819458007816</c:v>
                </c:pt>
                <c:pt idx="485">
                  <c:v>0.97791641235351567</c:v>
                </c:pt>
                <c:pt idx="486">
                  <c:v>1.1704161071777344</c:v>
                </c:pt>
                <c:pt idx="487">
                  <c:v>1.2751982116699219</c:v>
                </c:pt>
                <c:pt idx="488">
                  <c:v>1.319506072998047</c:v>
                </c:pt>
                <c:pt idx="489">
                  <c:v>1.3247451782226562</c:v>
                </c:pt>
                <c:pt idx="490">
                  <c:v>1.2789404296875</c:v>
                </c:pt>
                <c:pt idx="491">
                  <c:v>1.2055929565429688</c:v>
                </c:pt>
                <c:pt idx="492">
                  <c:v>1.1320957946777344</c:v>
                </c:pt>
                <c:pt idx="493">
                  <c:v>1.095721435546875</c:v>
                </c:pt>
                <c:pt idx="494">
                  <c:v>1.0617420959472657</c:v>
                </c:pt>
                <c:pt idx="495">
                  <c:v>1.0428813171386719</c:v>
                </c:pt>
                <c:pt idx="496">
                  <c:v>1.1168275451660157</c:v>
                </c:pt>
                <c:pt idx="497">
                  <c:v>1.3073812866210939</c:v>
                </c:pt>
                <c:pt idx="498">
                  <c:v>1.4820680236816406</c:v>
                </c:pt>
                <c:pt idx="499">
                  <c:v>1.5661930847167969</c:v>
                </c:pt>
                <c:pt idx="500">
                  <c:v>1.4852114868164064</c:v>
                </c:pt>
                <c:pt idx="501">
                  <c:v>1.3367202758789063</c:v>
                </c:pt>
                <c:pt idx="502">
                  <c:v>1.3386662292480469</c:v>
                </c:pt>
                <c:pt idx="503">
                  <c:v>1.5190411376953126</c:v>
                </c:pt>
                <c:pt idx="504">
                  <c:v>1.7799485778808595</c:v>
                </c:pt>
                <c:pt idx="505">
                  <c:v>2.0944445800781253</c:v>
                </c:pt>
                <c:pt idx="506">
                  <c:v>2.4733067321777344</c:v>
                </c:pt>
                <c:pt idx="507">
                  <c:v>2.9600944519042969</c:v>
                </c:pt>
                <c:pt idx="508">
                  <c:v>3.393592987060547</c:v>
                </c:pt>
                <c:pt idx="509">
                  <c:v>3.6946170043945314</c:v>
                </c:pt>
                <c:pt idx="510">
                  <c:v>3.7621266174316408</c:v>
                </c:pt>
                <c:pt idx="511">
                  <c:v>3.3979339599609375</c:v>
                </c:pt>
                <c:pt idx="512">
                  <c:v>2.6255401611328124</c:v>
                </c:pt>
                <c:pt idx="513">
                  <c:v>1.6878900146484377</c:v>
                </c:pt>
                <c:pt idx="514">
                  <c:v>1.0835966491699218</c:v>
                </c:pt>
                <c:pt idx="515">
                  <c:v>0.78691360473632821</c:v>
                </c:pt>
                <c:pt idx="516">
                  <c:v>0.45879592895507815</c:v>
                </c:pt>
                <c:pt idx="517">
                  <c:v>-4.2062530517578127E-2</c:v>
                </c:pt>
                <c:pt idx="518">
                  <c:v>-0.3507206726074219</c:v>
                </c:pt>
                <c:pt idx="519">
                  <c:v>-0.47645919799804692</c:v>
                </c:pt>
                <c:pt idx="520">
                  <c:v>-0.60414367675781255</c:v>
                </c:pt>
                <c:pt idx="521">
                  <c:v>-0.89364166259765632</c:v>
                </c:pt>
                <c:pt idx="522">
                  <c:v>-1.3099259948730468</c:v>
                </c:pt>
                <c:pt idx="523">
                  <c:v>-1.7803976440429687</c:v>
                </c:pt>
                <c:pt idx="524">
                  <c:v>-2.1978794860839845</c:v>
                </c:pt>
                <c:pt idx="525">
                  <c:v>-2.5488995361328128</c:v>
                </c:pt>
                <c:pt idx="526">
                  <c:v>-2.8621980285644533</c:v>
                </c:pt>
                <c:pt idx="527">
                  <c:v>-3.1522947692871095</c:v>
                </c:pt>
                <c:pt idx="528">
                  <c:v>-3.3491354370117188</c:v>
                </c:pt>
                <c:pt idx="529">
                  <c:v>-3.3750315856933595</c:v>
                </c:pt>
                <c:pt idx="530">
                  <c:v>-3.1524444580078126</c:v>
                </c:pt>
                <c:pt idx="531">
                  <c:v>-2.8659402465820314</c:v>
                </c:pt>
                <c:pt idx="532">
                  <c:v>-2.6420059204101562</c:v>
                </c:pt>
                <c:pt idx="533">
                  <c:v>-2.4909700012207034</c:v>
                </c:pt>
                <c:pt idx="534">
                  <c:v>-2.4101380920410156</c:v>
                </c:pt>
                <c:pt idx="535">
                  <c:v>-2.4074436950683595</c:v>
                </c:pt>
                <c:pt idx="536">
                  <c:v>-2.4598347473144533</c:v>
                </c:pt>
                <c:pt idx="537">
                  <c:v>-2.5176145935058596</c:v>
                </c:pt>
                <c:pt idx="538">
                  <c:v>-2.5330325317382814</c:v>
                </c:pt>
                <c:pt idx="539">
                  <c:v>-2.5189617919921878</c:v>
                </c:pt>
                <c:pt idx="540">
                  <c:v>-2.4923171997070312</c:v>
                </c:pt>
                <c:pt idx="541">
                  <c:v>-2.429447937011719</c:v>
                </c:pt>
                <c:pt idx="542">
                  <c:v>-2.2376966857910157</c:v>
                </c:pt>
                <c:pt idx="543">
                  <c:v>-2.1179457092285157</c:v>
                </c:pt>
                <c:pt idx="544">
                  <c:v>-2.1706361389160156</c:v>
                </c:pt>
                <c:pt idx="545">
                  <c:v>-2.2715263366699219</c:v>
                </c:pt>
                <c:pt idx="546">
                  <c:v>-2.3975642395019534</c:v>
                </c:pt>
                <c:pt idx="547">
                  <c:v>-2.5191114807128909</c:v>
                </c:pt>
                <c:pt idx="548">
                  <c:v>-2.6189538574218751</c:v>
                </c:pt>
                <c:pt idx="549">
                  <c:v>-2.7590625000000002</c:v>
                </c:pt>
                <c:pt idx="550">
                  <c:v>-2.9133915710449219</c:v>
                </c:pt>
                <c:pt idx="551">
                  <c:v>-3.0874795532226562</c:v>
                </c:pt>
                <c:pt idx="552">
                  <c:v>-3.2467483520507816</c:v>
                </c:pt>
                <c:pt idx="553">
                  <c:v>-3.4510734558105471</c:v>
                </c:pt>
                <c:pt idx="554">
                  <c:v>-3.7546421813964845</c:v>
                </c:pt>
                <c:pt idx="555">
                  <c:v>-4.0920405578613286</c:v>
                </c:pt>
                <c:pt idx="556">
                  <c:v>-4.37091064453125</c:v>
                </c:pt>
                <c:pt idx="557">
                  <c:v>-4.6318180847167971</c:v>
                </c:pt>
                <c:pt idx="558">
                  <c:v>-4.8892826843261723</c:v>
                </c:pt>
                <c:pt idx="559">
                  <c:v>-5.1103729248046879</c:v>
                </c:pt>
                <c:pt idx="560">
                  <c:v>-5.3151470947265631</c:v>
                </c:pt>
                <c:pt idx="561">
                  <c:v>-5.5362373352050787</c:v>
                </c:pt>
                <c:pt idx="562">
                  <c:v>-5.7553816223144532</c:v>
                </c:pt>
                <c:pt idx="563">
                  <c:v>-5.9791662597656252</c:v>
                </c:pt>
                <c:pt idx="564">
                  <c:v>-6.1501107788085942</c:v>
                </c:pt>
                <c:pt idx="565">
                  <c:v>-6.2554916381835941</c:v>
                </c:pt>
                <c:pt idx="566">
                  <c:v>-6.3635668945312505</c:v>
                </c:pt>
                <c:pt idx="567">
                  <c:v>-6.5360083007812504</c:v>
                </c:pt>
                <c:pt idx="568">
                  <c:v>-6.7683251953125003</c:v>
                </c:pt>
                <c:pt idx="569">
                  <c:v>-6.8722091674804693</c:v>
                </c:pt>
                <c:pt idx="570">
                  <c:v>-6.8072442626953125</c:v>
                </c:pt>
                <c:pt idx="571">
                  <c:v>-6.5472349548339848</c:v>
                </c:pt>
                <c:pt idx="572">
                  <c:v>-6.1752584838867195</c:v>
                </c:pt>
                <c:pt idx="573">
                  <c:v>-5.7333773803710937</c:v>
                </c:pt>
                <c:pt idx="574">
                  <c:v>-5.151088256835938</c:v>
                </c:pt>
                <c:pt idx="575">
                  <c:v>-4.4725492858886717</c:v>
                </c:pt>
                <c:pt idx="576">
                  <c:v>-3.7844302368164064</c:v>
                </c:pt>
                <c:pt idx="577">
                  <c:v>-3.2081286621093752</c:v>
                </c:pt>
                <c:pt idx="578">
                  <c:v>-2.7876530456542969</c:v>
                </c:pt>
                <c:pt idx="579">
                  <c:v>-2.4700135803222656</c:v>
                </c:pt>
                <c:pt idx="580">
                  <c:v>-2.24892333984375</c:v>
                </c:pt>
                <c:pt idx="581">
                  <c:v>-2.0974383544921875</c:v>
                </c:pt>
                <c:pt idx="582">
                  <c:v>-2.0347187805175784</c:v>
                </c:pt>
                <c:pt idx="583">
                  <c:v>-2.0079244995117187</c:v>
                </c:pt>
                <c:pt idx="584">
                  <c:v>-1.9651135253906251</c:v>
                </c:pt>
                <c:pt idx="585">
                  <c:v>-1.7886305236816407</c:v>
                </c:pt>
                <c:pt idx="586">
                  <c:v>-1.4897021484375002</c:v>
                </c:pt>
                <c:pt idx="587">
                  <c:v>-1.1000624084472657</c:v>
                </c:pt>
                <c:pt idx="588">
                  <c:v>-0.71176986694335942</c:v>
                </c:pt>
                <c:pt idx="589">
                  <c:v>-0.29264144897460936</c:v>
                </c:pt>
                <c:pt idx="590">
                  <c:v>0.21076171875000002</c:v>
                </c:pt>
                <c:pt idx="591">
                  <c:v>0.71491333007812508</c:v>
                </c:pt>
                <c:pt idx="592">
                  <c:v>1.0788066101074218</c:v>
                </c:pt>
                <c:pt idx="593">
                  <c:v>1.2840298461914064</c:v>
                </c:pt>
                <c:pt idx="594">
                  <c:v>1.4031820678710938</c:v>
                </c:pt>
                <c:pt idx="595">
                  <c:v>1.4709910583496095</c:v>
                </c:pt>
                <c:pt idx="596">
                  <c:v>1.5018269348144533</c:v>
                </c:pt>
                <c:pt idx="597">
                  <c:v>1.51365234375</c:v>
                </c:pt>
                <c:pt idx="598">
                  <c:v>1.5155982971191406</c:v>
                </c:pt>
                <c:pt idx="599">
                  <c:v>1.5432907104492188</c:v>
                </c:pt>
                <c:pt idx="600">
                  <c:v>1.5296690368652344</c:v>
                </c:pt>
                <c:pt idx="601">
                  <c:v>1.4611116027832032</c:v>
                </c:pt>
                <c:pt idx="602">
                  <c:v>1.4721885681152345</c:v>
                </c:pt>
                <c:pt idx="603">
                  <c:v>1.4959890747070312</c:v>
                </c:pt>
                <c:pt idx="604">
                  <c:v>1.5492782592773438</c:v>
                </c:pt>
                <c:pt idx="605">
                  <c:v>1.5564633178710938</c:v>
                </c:pt>
                <c:pt idx="606">
                  <c:v>1.531614990234375</c:v>
                </c:pt>
                <c:pt idx="607">
                  <c:v>1.500479736328125</c:v>
                </c:pt>
                <c:pt idx="608">
                  <c:v>1.4452445983886719</c:v>
                </c:pt>
                <c:pt idx="609">
                  <c:v>1.4673985290527345</c:v>
                </c:pt>
                <c:pt idx="610">
                  <c:v>1.6473243713378907</c:v>
                </c:pt>
                <c:pt idx="611">
                  <c:v>1.9461030578613283</c:v>
                </c:pt>
                <c:pt idx="612">
                  <c:v>2.3571482849121095</c:v>
                </c:pt>
                <c:pt idx="613">
                  <c:v>2.7716363525390628</c:v>
                </c:pt>
                <c:pt idx="614">
                  <c:v>2.9954209899902344</c:v>
                </c:pt>
                <c:pt idx="615">
                  <c:v>3.0159283447265626</c:v>
                </c:pt>
                <c:pt idx="616">
                  <c:v>3.0115873718261721</c:v>
                </c:pt>
                <c:pt idx="617">
                  <c:v>2.8966264343261718</c:v>
                </c:pt>
                <c:pt idx="618">
                  <c:v>2.4742048645019534</c:v>
                </c:pt>
                <c:pt idx="619">
                  <c:v>1.8531463623046875</c:v>
                </c:pt>
                <c:pt idx="620">
                  <c:v>1.320853271484375</c:v>
                </c:pt>
                <c:pt idx="621">
                  <c:v>0.96085189819335948</c:v>
                </c:pt>
                <c:pt idx="622">
                  <c:v>0.66761169433593759</c:v>
                </c:pt>
                <c:pt idx="623">
                  <c:v>0.38455032348632817</c:v>
                </c:pt>
                <c:pt idx="624">
                  <c:v>0.24339385986328127</c:v>
                </c:pt>
                <c:pt idx="625">
                  <c:v>0.26150619506835937</c:v>
                </c:pt>
                <c:pt idx="626">
                  <c:v>0.30820907592773439</c:v>
                </c:pt>
                <c:pt idx="627">
                  <c:v>0.13756393432617189</c:v>
                </c:pt>
                <c:pt idx="628">
                  <c:v>-0.31000534057617191</c:v>
                </c:pt>
                <c:pt idx="629">
                  <c:v>-0.87103866577148437</c:v>
                </c:pt>
                <c:pt idx="630">
                  <c:v>-1.4461427307128907</c:v>
                </c:pt>
                <c:pt idx="631">
                  <c:v>-2.0178039550781253</c:v>
                </c:pt>
                <c:pt idx="632">
                  <c:v>-2.558778991699219</c:v>
                </c:pt>
                <c:pt idx="633">
                  <c:v>-3.0638287353515627</c:v>
                </c:pt>
                <c:pt idx="634">
                  <c:v>-3.5393898010253908</c:v>
                </c:pt>
                <c:pt idx="635">
                  <c:v>-3.8803807067871094</c:v>
                </c:pt>
                <c:pt idx="636">
                  <c:v>-4.1685314941406251</c:v>
                </c:pt>
                <c:pt idx="637">
                  <c:v>-4.3429188537597661</c:v>
                </c:pt>
                <c:pt idx="638">
                  <c:v>-4.3086401367187506</c:v>
                </c:pt>
                <c:pt idx="639">
                  <c:v>-4.1848475646972663</c:v>
                </c:pt>
                <c:pt idx="640">
                  <c:v>-3.9646554565429688</c:v>
                </c:pt>
                <c:pt idx="641">
                  <c:v>-3.6681221008300784</c:v>
                </c:pt>
                <c:pt idx="642">
                  <c:v>-3.3593142700195315</c:v>
                </c:pt>
                <c:pt idx="643">
                  <c:v>-3.2166609191894531</c:v>
                </c:pt>
                <c:pt idx="644">
                  <c:v>-3.1895672607421877</c:v>
                </c:pt>
                <c:pt idx="645">
                  <c:v>-3.1181657409667971</c:v>
                </c:pt>
                <c:pt idx="646">
                  <c:v>-3.0196705627441407</c:v>
                </c:pt>
                <c:pt idx="647">
                  <c:v>-2.8951295471191409</c:v>
                </c:pt>
                <c:pt idx="648">
                  <c:v>-2.7201434326171876</c:v>
                </c:pt>
                <c:pt idx="649">
                  <c:v>-2.4819886779785159</c:v>
                </c:pt>
                <c:pt idx="650">
                  <c:v>-2.2011726379394534</c:v>
                </c:pt>
                <c:pt idx="651">
                  <c:v>-2.0124151611328127</c:v>
                </c:pt>
                <c:pt idx="652">
                  <c:v>-2.0052301025390626</c:v>
                </c:pt>
                <c:pt idx="653">
                  <c:v>-2.1595591735839843</c:v>
                </c:pt>
                <c:pt idx="654">
                  <c:v>-2.3433769226074221</c:v>
                </c:pt>
                <c:pt idx="655">
                  <c:v>-2.5173152160644534</c:v>
                </c:pt>
                <c:pt idx="656">
                  <c:v>-2.698887634277344</c:v>
                </c:pt>
                <c:pt idx="657">
                  <c:v>-2.941832427978516</c:v>
                </c:pt>
                <c:pt idx="658">
                  <c:v>-3.2477961730957032</c:v>
                </c:pt>
                <c:pt idx="659">
                  <c:v>-3.606600036621094</c:v>
                </c:pt>
                <c:pt idx="660">
                  <c:v>-3.8835241699218752</c:v>
                </c:pt>
                <c:pt idx="661">
                  <c:v>-4.039948883056641</c:v>
                </c:pt>
                <c:pt idx="662">
                  <c:v>-4.1864941406250002</c:v>
                </c:pt>
                <c:pt idx="663">
                  <c:v>-4.3231599426269529</c:v>
                </c:pt>
                <c:pt idx="664">
                  <c:v>-4.474794616699219</c:v>
                </c:pt>
                <c:pt idx="665">
                  <c:v>-4.6690905761718753</c:v>
                </c:pt>
                <c:pt idx="666">
                  <c:v>-4.9293992614746101</c:v>
                </c:pt>
                <c:pt idx="667">
                  <c:v>-5.17563720703125</c:v>
                </c:pt>
                <c:pt idx="668">
                  <c:v>-5.3371513366699226</c:v>
                </c:pt>
                <c:pt idx="669">
                  <c:v>-5.5326448059082036</c:v>
                </c:pt>
                <c:pt idx="670">
                  <c:v>-5.7398139953613283</c:v>
                </c:pt>
                <c:pt idx="671">
                  <c:v>-5.8618103027343755</c:v>
                </c:pt>
                <c:pt idx="672">
                  <c:v>-5.9309664916992189</c:v>
                </c:pt>
                <c:pt idx="673">
                  <c:v>-6.0019189453125001</c:v>
                </c:pt>
                <c:pt idx="674">
                  <c:v>-6.0848464965820312</c:v>
                </c:pt>
                <c:pt idx="675">
                  <c:v>-6.1921733093261722</c:v>
                </c:pt>
                <c:pt idx="676">
                  <c:v>-6.2884231567382818</c:v>
                </c:pt>
                <c:pt idx="677">
                  <c:v>-6.2926144409179692</c:v>
                </c:pt>
                <c:pt idx="678">
                  <c:v>-6.1504101562500004</c:v>
                </c:pt>
                <c:pt idx="679">
                  <c:v>-5.7510406494140627</c:v>
                </c:pt>
                <c:pt idx="680">
                  <c:v>-5.137017517089844</c:v>
                </c:pt>
                <c:pt idx="681">
                  <c:v>-4.3924658203125002</c:v>
                </c:pt>
                <c:pt idx="682">
                  <c:v>-3.6474650573730472</c:v>
                </c:pt>
                <c:pt idx="683">
                  <c:v>-3.0308972167968751</c:v>
                </c:pt>
                <c:pt idx="684">
                  <c:v>-2.5484504699707031</c:v>
                </c:pt>
                <c:pt idx="685">
                  <c:v>-2.1653970336914066</c:v>
                </c:pt>
                <c:pt idx="686">
                  <c:v>-1.9017951965332032</c:v>
                </c:pt>
                <c:pt idx="687">
                  <c:v>-1.7559983825683594</c:v>
                </c:pt>
                <c:pt idx="688">
                  <c:v>-1.7025595092773438</c:v>
                </c:pt>
                <c:pt idx="689">
                  <c:v>-1.6649876403808594</c:v>
                </c:pt>
                <c:pt idx="690">
                  <c:v>-1.6212785339355469</c:v>
                </c:pt>
                <c:pt idx="691">
                  <c:v>-1.5209870910644532</c:v>
                </c:pt>
                <c:pt idx="692">
                  <c:v>-1.3067825317382813</c:v>
                </c:pt>
                <c:pt idx="693">
                  <c:v>-0.98405364990234379</c:v>
                </c:pt>
                <c:pt idx="694">
                  <c:v>-0.59591079711914063</c:v>
                </c:pt>
                <c:pt idx="695">
                  <c:v>-0.23516098022460938</c:v>
                </c:pt>
                <c:pt idx="696">
                  <c:v>7.5293426513671879E-2</c:v>
                </c:pt>
                <c:pt idx="697">
                  <c:v>0.38035903930664067</c:v>
                </c:pt>
                <c:pt idx="698">
                  <c:v>0.71162017822265633</c:v>
                </c:pt>
                <c:pt idx="699">
                  <c:v>0.94782897949218758</c:v>
                </c:pt>
                <c:pt idx="700">
                  <c:v>1.1172766113281249</c:v>
                </c:pt>
                <c:pt idx="701">
                  <c:v>1.2034973144531251</c:v>
                </c:pt>
                <c:pt idx="702">
                  <c:v>1.1933184814453126</c:v>
                </c:pt>
                <c:pt idx="703">
                  <c:v>1.1172766113281249</c:v>
                </c:pt>
                <c:pt idx="704">
                  <c:v>1.0608439636230469</c:v>
                </c:pt>
                <c:pt idx="705">
                  <c:v>1.0708731079101563</c:v>
                </c:pt>
                <c:pt idx="706">
                  <c:v>1.0603948974609376</c:v>
                </c:pt>
                <c:pt idx="707">
                  <c:v>0.99587905883789063</c:v>
                </c:pt>
                <c:pt idx="708">
                  <c:v>0.95666061401367197</c:v>
                </c:pt>
                <c:pt idx="709">
                  <c:v>0.98899337768554696</c:v>
                </c:pt>
                <c:pt idx="710">
                  <c:v>1.0707234191894532</c:v>
                </c:pt>
                <c:pt idx="711">
                  <c:v>1.1536509704589843</c:v>
                </c:pt>
                <c:pt idx="712">
                  <c:v>1.2237052917480469</c:v>
                </c:pt>
                <c:pt idx="713">
                  <c:v>1.2510983276367189</c:v>
                </c:pt>
                <c:pt idx="714">
                  <c:v>1.2391232299804689</c:v>
                </c:pt>
                <c:pt idx="715">
                  <c:v>1.293160858154297</c:v>
                </c:pt>
                <c:pt idx="716">
                  <c:v>1.41545654296875</c:v>
                </c:pt>
                <c:pt idx="717">
                  <c:v>1.6435821533203125</c:v>
                </c:pt>
                <c:pt idx="718">
                  <c:v>1.9875668334960939</c:v>
                </c:pt>
                <c:pt idx="719">
                  <c:v>2.3851400756835939</c:v>
                </c:pt>
                <c:pt idx="720">
                  <c:v>2.6613157653808597</c:v>
                </c:pt>
                <c:pt idx="721">
                  <c:v>2.8178901672363281</c:v>
                </c:pt>
                <c:pt idx="722">
                  <c:v>2.8000772094726565</c:v>
                </c:pt>
                <c:pt idx="723">
                  <c:v>2.6310786437988281</c:v>
                </c:pt>
                <c:pt idx="724">
                  <c:v>2.3055056762695312</c:v>
                </c:pt>
                <c:pt idx="725">
                  <c:v>1.8991007995605469</c:v>
                </c:pt>
                <c:pt idx="726">
                  <c:v>1.6569044494628906</c:v>
                </c:pt>
                <c:pt idx="727">
                  <c:v>1.5745756530761719</c:v>
                </c:pt>
                <c:pt idx="728">
                  <c:v>1.3787828063964844</c:v>
                </c:pt>
                <c:pt idx="729">
                  <c:v>1.0831475830078126</c:v>
                </c:pt>
                <c:pt idx="730">
                  <c:v>0.74380325317382812</c:v>
                </c:pt>
                <c:pt idx="731">
                  <c:v>0.3058140563964844</c:v>
                </c:pt>
                <c:pt idx="732">
                  <c:v>-0.27288253784179689</c:v>
                </c:pt>
                <c:pt idx="733">
                  <c:v>-0.89364166259765632</c:v>
                </c:pt>
                <c:pt idx="734">
                  <c:v>-1.5581098937988282</c:v>
                </c:pt>
                <c:pt idx="735">
                  <c:v>-2.1549188232421876</c:v>
                </c:pt>
                <c:pt idx="736">
                  <c:v>-2.6014402770996097</c:v>
                </c:pt>
                <c:pt idx="737">
                  <c:v>-2.7885511779785159</c:v>
                </c:pt>
                <c:pt idx="738">
                  <c:v>-2.7746301269531251</c:v>
                </c:pt>
                <c:pt idx="739">
                  <c:v>-2.7207421875</c:v>
                </c:pt>
                <c:pt idx="740">
                  <c:v>-2.731370086669922</c:v>
                </c:pt>
                <c:pt idx="741">
                  <c:v>-2.7099645996093753</c:v>
                </c:pt>
                <c:pt idx="742">
                  <c:v>-2.698887634277344</c:v>
                </c:pt>
                <c:pt idx="743">
                  <c:v>-2.6840684509277346</c:v>
                </c:pt>
                <c:pt idx="744">
                  <c:v>-2.6414071655273439</c:v>
                </c:pt>
                <c:pt idx="745">
                  <c:v>-2.5902136230468753</c:v>
                </c:pt>
                <c:pt idx="746">
                  <c:v>-2.5565336608886722</c:v>
                </c:pt>
                <c:pt idx="747">
                  <c:v>-2.5991949462890624</c:v>
                </c:pt>
                <c:pt idx="748">
                  <c:v>-2.6198519897460937</c:v>
                </c:pt>
                <c:pt idx="749">
                  <c:v>-2.5996440124511722</c:v>
                </c:pt>
                <c:pt idx="750">
                  <c:v>-2.5695565795898441</c:v>
                </c:pt>
                <c:pt idx="751">
                  <c:v>-2.518363037109375</c:v>
                </c:pt>
                <c:pt idx="752">
                  <c:v>-2.4888743591308593</c:v>
                </c:pt>
                <c:pt idx="753">
                  <c:v>-2.4999513244628906</c:v>
                </c:pt>
                <c:pt idx="754">
                  <c:v>-2.5527914428710941</c:v>
                </c:pt>
                <c:pt idx="755">
                  <c:v>-2.618654479980469</c:v>
                </c:pt>
                <c:pt idx="756">
                  <c:v>-2.6481431579589847</c:v>
                </c:pt>
                <c:pt idx="757">
                  <c:v>-2.6746380615234377</c:v>
                </c:pt>
                <c:pt idx="758">
                  <c:v>-2.7337651062011719</c:v>
                </c:pt>
                <c:pt idx="759">
                  <c:v>-2.7765760803222657</c:v>
                </c:pt>
                <c:pt idx="760">
                  <c:v>-2.8416906738281251</c:v>
                </c:pt>
                <c:pt idx="761">
                  <c:v>-2.9370423889160158</c:v>
                </c:pt>
                <c:pt idx="762">
                  <c:v>-3.011437683105469</c:v>
                </c:pt>
                <c:pt idx="763">
                  <c:v>-3.0609846496582032</c:v>
                </c:pt>
                <c:pt idx="764">
                  <c:v>-3.1531929016113285</c:v>
                </c:pt>
                <c:pt idx="765">
                  <c:v>-3.3462913513183596</c:v>
                </c:pt>
                <c:pt idx="766">
                  <c:v>-3.6354899597167969</c:v>
                </c:pt>
                <c:pt idx="767">
                  <c:v>-3.9005886840820314</c:v>
                </c:pt>
                <c:pt idx="768">
                  <c:v>-4.0890467834472659</c:v>
                </c:pt>
                <c:pt idx="769">
                  <c:v>-4.1742196655273442</c:v>
                </c:pt>
                <c:pt idx="770">
                  <c:v>-4.3408232116699219</c:v>
                </c:pt>
                <c:pt idx="771">
                  <c:v>-4.5984375000000002</c:v>
                </c:pt>
                <c:pt idx="772">
                  <c:v>-4.8356941223144529</c:v>
                </c:pt>
                <c:pt idx="773">
                  <c:v>-5.0274453735351567</c:v>
                </c:pt>
                <c:pt idx="774">
                  <c:v>-5.1813253784179691</c:v>
                </c:pt>
                <c:pt idx="775">
                  <c:v>-5.2859577941894536</c:v>
                </c:pt>
                <c:pt idx="776">
                  <c:v>-5.4191807556152343</c:v>
                </c:pt>
                <c:pt idx="777">
                  <c:v>-5.6281462097167969</c:v>
                </c:pt>
                <c:pt idx="778">
                  <c:v>-5.8630078125000002</c:v>
                </c:pt>
                <c:pt idx="779">
                  <c:v>-6.130351867675782</c:v>
                </c:pt>
                <c:pt idx="780">
                  <c:v>-6.4210473632812501</c:v>
                </c:pt>
                <c:pt idx="781">
                  <c:v>-6.6056135559082039</c:v>
                </c:pt>
                <c:pt idx="782">
                  <c:v>-6.6716262817382814</c:v>
                </c:pt>
                <c:pt idx="783">
                  <c:v>-6.4824197387695319</c:v>
                </c:pt>
                <c:pt idx="784">
                  <c:v>-5.9200392150878907</c:v>
                </c:pt>
                <c:pt idx="785">
                  <c:v>-5.2286270141601561</c:v>
                </c:pt>
                <c:pt idx="786">
                  <c:v>-4.6086163330078129</c:v>
                </c:pt>
                <c:pt idx="787">
                  <c:v>-4.087400207519531</c:v>
                </c:pt>
                <c:pt idx="788">
                  <c:v>-3.6649786376953126</c:v>
                </c:pt>
                <c:pt idx="789">
                  <c:v>-3.3426988220214846</c:v>
                </c:pt>
                <c:pt idx="790">
                  <c:v>-3.078348541259766</c:v>
                </c:pt>
                <c:pt idx="791">
                  <c:v>-2.8157945251464844</c:v>
                </c:pt>
                <c:pt idx="792">
                  <c:v>-2.5604255676269534</c:v>
                </c:pt>
                <c:pt idx="793">
                  <c:v>-2.3746618652343749</c:v>
                </c:pt>
                <c:pt idx="794">
                  <c:v>-2.2842498779296876</c:v>
                </c:pt>
                <c:pt idx="795">
                  <c:v>-2.1688398742675781</c:v>
                </c:pt>
                <c:pt idx="796">
                  <c:v>-1.948198699951172</c:v>
                </c:pt>
                <c:pt idx="797">
                  <c:v>-1.6033158874511719</c:v>
                </c:pt>
                <c:pt idx="798">
                  <c:v>-1.2317884826660157</c:v>
                </c:pt>
                <c:pt idx="799">
                  <c:v>-0.91444839477539064</c:v>
                </c:pt>
                <c:pt idx="800">
                  <c:v>-0.57944503784179691</c:v>
                </c:pt>
                <c:pt idx="801">
                  <c:v>-0.14310241699218751</c:v>
                </c:pt>
                <c:pt idx="802">
                  <c:v>0.3592529296875</c:v>
                </c:pt>
                <c:pt idx="803">
                  <c:v>0.79619430541992187</c:v>
                </c:pt>
                <c:pt idx="804">
                  <c:v>1.1154803466796877</c:v>
                </c:pt>
                <c:pt idx="805">
                  <c:v>1.3048365783691407</c:v>
                </c:pt>
                <c:pt idx="806">
                  <c:v>1.4042298889160156</c:v>
                </c:pt>
                <c:pt idx="807">
                  <c:v>1.4458433532714845</c:v>
                </c:pt>
                <c:pt idx="808">
                  <c:v>1.4033317565917969</c:v>
                </c:pt>
                <c:pt idx="809">
                  <c:v>1.3108241271972656</c:v>
                </c:pt>
                <c:pt idx="810">
                  <c:v>1.1844868469238281</c:v>
                </c:pt>
                <c:pt idx="811">
                  <c:v>1.0300080871582031</c:v>
                </c:pt>
                <c:pt idx="812">
                  <c:v>0.85262695312500003</c:v>
                </c:pt>
                <c:pt idx="813">
                  <c:v>0.72808593750000006</c:v>
                </c:pt>
                <c:pt idx="814">
                  <c:v>0.67509613037109384</c:v>
                </c:pt>
                <c:pt idx="815">
                  <c:v>0.68677185058593748</c:v>
                </c:pt>
                <c:pt idx="816">
                  <c:v>0.78796142578125006</c:v>
                </c:pt>
                <c:pt idx="817">
                  <c:v>0.83586181640625001</c:v>
                </c:pt>
                <c:pt idx="818">
                  <c:v>0.89753356933593753</c:v>
                </c:pt>
                <c:pt idx="819">
                  <c:v>1.0412347412109375</c:v>
                </c:pt>
                <c:pt idx="820">
                  <c:v>1.1903247070312502</c:v>
                </c:pt>
                <c:pt idx="821">
                  <c:v>1.4352154541015625</c:v>
                </c:pt>
                <c:pt idx="822">
                  <c:v>1.6625926208496093</c:v>
                </c:pt>
                <c:pt idx="823">
                  <c:v>1.9580781555175781</c:v>
                </c:pt>
                <c:pt idx="824">
                  <c:v>2.3900798034667972</c:v>
                </c:pt>
                <c:pt idx="825">
                  <c:v>2.7807673645019531</c:v>
                </c:pt>
                <c:pt idx="826">
                  <c:v>2.8912376403808597</c:v>
                </c:pt>
                <c:pt idx="827">
                  <c:v>2.8024722290039064</c:v>
                </c:pt>
                <c:pt idx="828">
                  <c:v>2.5509951782226565</c:v>
                </c:pt>
                <c:pt idx="829">
                  <c:v>2.0977377319335937</c:v>
                </c:pt>
                <c:pt idx="830">
                  <c:v>1.6732205200195314</c:v>
                </c:pt>
                <c:pt idx="831">
                  <c:v>1.5009288024902345</c:v>
                </c:pt>
                <c:pt idx="832">
                  <c:v>1.4895524597167971</c:v>
                </c:pt>
                <c:pt idx="833">
                  <c:v>1.5167958068847658</c:v>
                </c:pt>
                <c:pt idx="834">
                  <c:v>1.588945770263672</c:v>
                </c:pt>
                <c:pt idx="835">
                  <c:v>1.5905923461914064</c:v>
                </c:pt>
                <c:pt idx="836">
                  <c:v>1.3311817932128907</c:v>
                </c:pt>
                <c:pt idx="837">
                  <c:v>0.77329193115234374</c:v>
                </c:pt>
                <c:pt idx="838">
                  <c:v>5.7929534912109379E-2</c:v>
                </c:pt>
                <c:pt idx="839">
                  <c:v>-0.77119628906250004</c:v>
                </c:pt>
                <c:pt idx="840">
                  <c:v>-1.5864010620117188</c:v>
                </c:pt>
                <c:pt idx="841">
                  <c:v>-2.3322999572753909</c:v>
                </c:pt>
                <c:pt idx="842">
                  <c:v>-2.8924351501464844</c:v>
                </c:pt>
                <c:pt idx="843">
                  <c:v>-3.095113677978516</c:v>
                </c:pt>
                <c:pt idx="844">
                  <c:v>-3.0276040649414062</c:v>
                </c:pt>
                <c:pt idx="845">
                  <c:v>-2.9178822326660159</c:v>
                </c:pt>
                <c:pt idx="846">
                  <c:v>-2.8481272888183593</c:v>
                </c:pt>
                <c:pt idx="847">
                  <c:v>-2.8180398559570312</c:v>
                </c:pt>
                <c:pt idx="848">
                  <c:v>-2.7937902832031249</c:v>
                </c:pt>
                <c:pt idx="849">
                  <c:v>-2.7295738220214845</c:v>
                </c:pt>
                <c:pt idx="850">
                  <c:v>-2.6738896179199219</c:v>
                </c:pt>
                <c:pt idx="851">
                  <c:v>-2.6369165039062503</c:v>
                </c:pt>
                <c:pt idx="852">
                  <c:v>-2.6027874755859375</c:v>
                </c:pt>
                <c:pt idx="853">
                  <c:v>-2.6325755310058594</c:v>
                </c:pt>
                <c:pt idx="854">
                  <c:v>-2.6490412902832032</c:v>
                </c:pt>
                <c:pt idx="855">
                  <c:v>-2.5393194580078124</c:v>
                </c:pt>
                <c:pt idx="856">
                  <c:v>-2.4068449401855472</c:v>
                </c:pt>
                <c:pt idx="857">
                  <c:v>-2.3629861450195313</c:v>
                </c:pt>
                <c:pt idx="858">
                  <c:v>-2.3688240051269531</c:v>
                </c:pt>
                <c:pt idx="859">
                  <c:v>-2.3778053283691407</c:v>
                </c:pt>
                <c:pt idx="860">
                  <c:v>-2.4131318664550783</c:v>
                </c:pt>
                <c:pt idx="861">
                  <c:v>-2.4403752136230472</c:v>
                </c:pt>
                <c:pt idx="862">
                  <c:v>-2.4400758361816406</c:v>
                </c:pt>
                <c:pt idx="863">
                  <c:v>-2.491868133544922</c:v>
                </c:pt>
                <c:pt idx="864">
                  <c:v>-2.551743621826172</c:v>
                </c:pt>
                <c:pt idx="865">
                  <c:v>-2.6104216003417968</c:v>
                </c:pt>
                <c:pt idx="866">
                  <c:v>-2.7059230041503906</c:v>
                </c:pt>
                <c:pt idx="867">
                  <c:v>-2.8243267822265627</c:v>
                </c:pt>
                <c:pt idx="868">
                  <c:v>-3.0165270996093754</c:v>
                </c:pt>
                <c:pt idx="869">
                  <c:v>-3.297642517089844</c:v>
                </c:pt>
                <c:pt idx="870">
                  <c:v>-3.4861006164550785</c:v>
                </c:pt>
                <c:pt idx="871">
                  <c:v>-3.6321968078613285</c:v>
                </c:pt>
                <c:pt idx="872">
                  <c:v>-3.8811291503906253</c:v>
                </c:pt>
                <c:pt idx="873">
                  <c:v>-4.1360490417480467</c:v>
                </c:pt>
                <c:pt idx="874">
                  <c:v>-4.3487567138671874</c:v>
                </c:pt>
                <c:pt idx="875">
                  <c:v>-4.5237428283691408</c:v>
                </c:pt>
                <c:pt idx="876">
                  <c:v>-4.6651986694335941</c:v>
                </c:pt>
                <c:pt idx="877">
                  <c:v>-4.825365600585938</c:v>
                </c:pt>
                <c:pt idx="878">
                  <c:v>-5.0109796142578125</c:v>
                </c:pt>
                <c:pt idx="879">
                  <c:v>-5.1961445617675786</c:v>
                </c:pt>
                <c:pt idx="880">
                  <c:v>-5.3371513366699226</c:v>
                </c:pt>
                <c:pt idx="881">
                  <c:v>-5.3965777587890624</c:v>
                </c:pt>
                <c:pt idx="882">
                  <c:v>-5.3471804809570314</c:v>
                </c:pt>
                <c:pt idx="883">
                  <c:v>-5.2346145629882814</c:v>
                </c:pt>
                <c:pt idx="884">
                  <c:v>-5.1221983337402346</c:v>
                </c:pt>
                <c:pt idx="885">
                  <c:v>-5.05588623046875</c:v>
                </c:pt>
                <c:pt idx="886">
                  <c:v>-5.0181646728515625</c:v>
                </c:pt>
                <c:pt idx="887">
                  <c:v>-4.9120353698730472</c:v>
                </c:pt>
                <c:pt idx="888">
                  <c:v>-4.6595104980468749</c:v>
                </c:pt>
                <c:pt idx="889">
                  <c:v>-4.2590931701660155</c:v>
                </c:pt>
                <c:pt idx="890">
                  <c:v>-3.7929624938964848</c:v>
                </c:pt>
                <c:pt idx="891">
                  <c:v>-3.3361125183105469</c:v>
                </c:pt>
                <c:pt idx="892">
                  <c:v>-2.9726683044433595</c:v>
                </c:pt>
                <c:pt idx="893">
                  <c:v>-2.7102639770507815</c:v>
                </c:pt>
                <c:pt idx="894">
                  <c:v>-2.5125251770019532</c:v>
                </c:pt>
                <c:pt idx="895">
                  <c:v>-2.3251148986816408</c:v>
                </c:pt>
                <c:pt idx="896">
                  <c:v>-2.1568647766113282</c:v>
                </c:pt>
                <c:pt idx="897">
                  <c:v>-1.9642153930664064</c:v>
                </c:pt>
                <c:pt idx="898">
                  <c:v>-1.8467097473144531</c:v>
                </c:pt>
                <c:pt idx="899">
                  <c:v>-1.8290464782714844</c:v>
                </c:pt>
                <c:pt idx="900">
                  <c:v>-1.821412353515625</c:v>
                </c:pt>
                <c:pt idx="901">
                  <c:v>-1.7586927795410157</c:v>
                </c:pt>
                <c:pt idx="902">
                  <c:v>-1.6004718017578126</c:v>
                </c:pt>
                <c:pt idx="903">
                  <c:v>-1.3871653747558594</c:v>
                </c:pt>
                <c:pt idx="904">
                  <c:v>-1.1633807373046876</c:v>
                </c:pt>
                <c:pt idx="905">
                  <c:v>-0.88016967773437504</c:v>
                </c:pt>
                <c:pt idx="906">
                  <c:v>-0.48933242797851567</c:v>
                </c:pt>
                <c:pt idx="907">
                  <c:v>-1.5717315673828124E-2</c:v>
                </c:pt>
                <c:pt idx="908">
                  <c:v>0.42736129760742192</c:v>
                </c:pt>
                <c:pt idx="909">
                  <c:v>0.75158706665039066</c:v>
                </c:pt>
                <c:pt idx="910">
                  <c:v>0.94333831787109379</c:v>
                </c:pt>
                <c:pt idx="911">
                  <c:v>1.088386688232422</c:v>
                </c:pt>
                <c:pt idx="912">
                  <c:v>1.2042457580566406</c:v>
                </c:pt>
                <c:pt idx="913">
                  <c:v>1.2253518676757813</c:v>
                </c:pt>
                <c:pt idx="914">
                  <c:v>1.1548484802246095</c:v>
                </c:pt>
                <c:pt idx="915">
                  <c:v>1.0319540405273437</c:v>
                </c:pt>
                <c:pt idx="916">
                  <c:v>0.84289718627929688</c:v>
                </c:pt>
                <c:pt idx="917">
                  <c:v>0.60593994140625007</c:v>
                </c:pt>
                <c:pt idx="918">
                  <c:v>0.40685394287109378</c:v>
                </c:pt>
                <c:pt idx="919">
                  <c:v>0.28246261596679689</c:v>
                </c:pt>
                <c:pt idx="920">
                  <c:v>0.20178039550781252</c:v>
                </c:pt>
                <c:pt idx="921">
                  <c:v>0.22692810058593751</c:v>
                </c:pt>
                <c:pt idx="922">
                  <c:v>0.30835876464843753</c:v>
                </c:pt>
                <c:pt idx="923">
                  <c:v>0.28815078735351562</c:v>
                </c:pt>
                <c:pt idx="924">
                  <c:v>0.29997619628906252</c:v>
                </c:pt>
                <c:pt idx="925">
                  <c:v>0.42421783447265626</c:v>
                </c:pt>
                <c:pt idx="926">
                  <c:v>0.69665130615234383</c:v>
                </c:pt>
                <c:pt idx="927">
                  <c:v>1.1400292968750001</c:v>
                </c:pt>
                <c:pt idx="928">
                  <c:v>1.6319064331054689</c:v>
                </c:pt>
                <c:pt idx="929">
                  <c:v>2.0698956298828124</c:v>
                </c:pt>
                <c:pt idx="930">
                  <c:v>2.434687042236328</c:v>
                </c:pt>
                <c:pt idx="931">
                  <c:v>2.629282379150391</c:v>
                </c:pt>
                <c:pt idx="932">
                  <c:v>2.5990452575683594</c:v>
                </c:pt>
                <c:pt idx="933">
                  <c:v>2.3305036926269533</c:v>
                </c:pt>
                <c:pt idx="934">
                  <c:v>1.8836828613281251</c:v>
                </c:pt>
                <c:pt idx="935">
                  <c:v>1.2986993408203125</c:v>
                </c:pt>
                <c:pt idx="936">
                  <c:v>0.80861846923828129</c:v>
                </c:pt>
                <c:pt idx="937">
                  <c:v>0.54292098999023441</c:v>
                </c:pt>
                <c:pt idx="938">
                  <c:v>0.42242156982421875</c:v>
                </c:pt>
                <c:pt idx="939">
                  <c:v>0.30237121582031251</c:v>
                </c:pt>
                <c:pt idx="940">
                  <c:v>0.19968475341796876</c:v>
                </c:pt>
                <c:pt idx="941">
                  <c:v>0.21989273071289064</c:v>
                </c:pt>
                <c:pt idx="942">
                  <c:v>0.27542724609375002</c:v>
                </c:pt>
                <c:pt idx="943">
                  <c:v>0.24204666137695313</c:v>
                </c:pt>
                <c:pt idx="944">
                  <c:v>-4.7601013183593756E-2</c:v>
                </c:pt>
                <c:pt idx="945">
                  <c:v>-0.50175659179687504</c:v>
                </c:pt>
                <c:pt idx="946">
                  <c:v>-0.92642349243164068</c:v>
                </c:pt>
                <c:pt idx="947">
                  <c:v>-1.1904743957519532</c:v>
                </c:pt>
                <c:pt idx="948">
                  <c:v>-1.374591522216797</c:v>
                </c:pt>
                <c:pt idx="949">
                  <c:v>-1.5995736694335938</c:v>
                </c:pt>
                <c:pt idx="950">
                  <c:v>-1.9372714233398438</c:v>
                </c:pt>
                <c:pt idx="951">
                  <c:v>-2.2936802673339844</c:v>
                </c:pt>
                <c:pt idx="952">
                  <c:v>-2.5601261901855472</c:v>
                </c:pt>
                <c:pt idx="953">
                  <c:v>-2.6388624572753909</c:v>
                </c:pt>
                <c:pt idx="954">
                  <c:v>-2.6291326904296874</c:v>
                </c:pt>
                <c:pt idx="955">
                  <c:v>-2.6596691894531252</c:v>
                </c:pt>
                <c:pt idx="956">
                  <c:v>-2.6517356872558597</c:v>
                </c:pt>
                <c:pt idx="957">
                  <c:v>-2.5340803527832034</c:v>
                </c:pt>
                <c:pt idx="958">
                  <c:v>-2.3381378173828127</c:v>
                </c:pt>
                <c:pt idx="959">
                  <c:v>-2.1508772277832033</c:v>
                </c:pt>
                <c:pt idx="960">
                  <c:v>-1.9722985839843752</c:v>
                </c:pt>
                <c:pt idx="961">
                  <c:v>-1.8000068664550781</c:v>
                </c:pt>
                <c:pt idx="962">
                  <c:v>-1.6293617248535157</c:v>
                </c:pt>
                <c:pt idx="963">
                  <c:v>-1.4620097351074219</c:v>
                </c:pt>
                <c:pt idx="964">
                  <c:v>-1.3350736999511719</c:v>
                </c:pt>
                <c:pt idx="965">
                  <c:v>-1.3058843994140625</c:v>
                </c:pt>
                <c:pt idx="966">
                  <c:v>-1.3956976318359375</c:v>
                </c:pt>
                <c:pt idx="967">
                  <c:v>-1.5507751464843751</c:v>
                </c:pt>
                <c:pt idx="968">
                  <c:v>-1.6706758117675782</c:v>
                </c:pt>
                <c:pt idx="969">
                  <c:v>-1.803300018310547</c:v>
                </c:pt>
                <c:pt idx="970">
                  <c:v>-2.0273840332031252</c:v>
                </c:pt>
                <c:pt idx="971">
                  <c:v>-2.2838008117675783</c:v>
                </c:pt>
                <c:pt idx="972">
                  <c:v>-2.5012985229492188</c:v>
                </c:pt>
                <c:pt idx="973">
                  <c:v>-2.7008335876464846</c:v>
                </c:pt>
                <c:pt idx="974">
                  <c:v>-2.9330007934570315</c:v>
                </c:pt>
                <c:pt idx="975">
                  <c:v>-3.1844778442382813</c:v>
                </c:pt>
                <c:pt idx="976">
                  <c:v>-3.4132022094726566</c:v>
                </c:pt>
                <c:pt idx="977">
                  <c:v>-3.6673736572265625</c:v>
                </c:pt>
                <c:pt idx="978">
                  <c:v>-3.9181022644042969</c:v>
                </c:pt>
                <c:pt idx="979">
                  <c:v>-4.1161404418945313</c:v>
                </c:pt>
                <c:pt idx="980">
                  <c:v>-4.2764570617675783</c:v>
                </c:pt>
                <c:pt idx="981">
                  <c:v>-4.4935057067871096</c:v>
                </c:pt>
                <c:pt idx="982">
                  <c:v>-4.6996270751953126</c:v>
                </c:pt>
                <c:pt idx="983">
                  <c:v>-4.9576904296875002</c:v>
                </c:pt>
                <c:pt idx="984">
                  <c:v>-5.2238369750976563</c:v>
                </c:pt>
                <c:pt idx="985">
                  <c:v>-5.4122950744628913</c:v>
                </c:pt>
                <c:pt idx="986">
                  <c:v>-5.5772520446777349</c:v>
                </c:pt>
                <c:pt idx="987">
                  <c:v>-5.7552319335937501</c:v>
                </c:pt>
                <c:pt idx="988">
                  <c:v>-5.9043218994140627</c:v>
                </c:pt>
                <c:pt idx="989">
                  <c:v>-6.0550584411621093</c:v>
                </c:pt>
                <c:pt idx="990">
                  <c:v>-6.2727058410644538</c:v>
                </c:pt>
                <c:pt idx="991">
                  <c:v>-6.5393014526367192</c:v>
                </c:pt>
                <c:pt idx="992">
                  <c:v>-6.8151777648925789</c:v>
                </c:pt>
                <c:pt idx="993">
                  <c:v>-6.9349287414550789</c:v>
                </c:pt>
                <c:pt idx="994">
                  <c:v>-6.7620382690429688</c:v>
                </c:pt>
                <c:pt idx="995">
                  <c:v>-6.2758493041992187</c:v>
                </c:pt>
                <c:pt idx="996">
                  <c:v>-5.5616844177246101</c:v>
                </c:pt>
                <c:pt idx="997">
                  <c:v>-4.7758186340332029</c:v>
                </c:pt>
                <c:pt idx="998">
                  <c:v>-4.1794587707519533</c:v>
                </c:pt>
                <c:pt idx="999">
                  <c:v>-3.8408628845214845</c:v>
                </c:pt>
                <c:pt idx="1000">
                  <c:v>-3.5994149780273439</c:v>
                </c:pt>
                <c:pt idx="1001">
                  <c:v>-3.4461337280273439</c:v>
                </c:pt>
                <c:pt idx="1002">
                  <c:v>-3.2962953186035158</c:v>
                </c:pt>
                <c:pt idx="1003">
                  <c:v>-3.0780491638183594</c:v>
                </c:pt>
                <c:pt idx="1004">
                  <c:v>-2.8806097412109377</c:v>
                </c:pt>
                <c:pt idx="1005">
                  <c:v>-2.7743307495117189</c:v>
                </c:pt>
                <c:pt idx="1006">
                  <c:v>-2.634521484375</c:v>
                </c:pt>
                <c:pt idx="1007">
                  <c:v>-2.36867431640625</c:v>
                </c:pt>
                <c:pt idx="1008">
                  <c:v>-2.0462448120117189</c:v>
                </c:pt>
                <c:pt idx="1009">
                  <c:v>-1.713486785888672</c:v>
                </c:pt>
                <c:pt idx="1010">
                  <c:v>-1.3918057250976563</c:v>
                </c:pt>
                <c:pt idx="1011">
                  <c:v>-1.1311976623535156</c:v>
                </c:pt>
                <c:pt idx="1012">
                  <c:v>-0.92283096313476565</c:v>
                </c:pt>
                <c:pt idx="1013">
                  <c:v>-0.73691757202148445</c:v>
                </c:pt>
                <c:pt idx="1014">
                  <c:v>-0.47241760253906251</c:v>
                </c:pt>
                <c:pt idx="1015">
                  <c:v>-0.18920654296875</c:v>
                </c:pt>
                <c:pt idx="1016">
                  <c:v>4.7900390625000004E-2</c:v>
                </c:pt>
                <c:pt idx="1017">
                  <c:v>0.25581802368164064</c:v>
                </c:pt>
                <c:pt idx="1018">
                  <c:v>0.42825942993164062</c:v>
                </c:pt>
                <c:pt idx="1019">
                  <c:v>0.55893768310546876</c:v>
                </c:pt>
                <c:pt idx="1020">
                  <c:v>0.64500869750976564</c:v>
                </c:pt>
                <c:pt idx="1021">
                  <c:v>0.67270111083984374</c:v>
                </c:pt>
                <c:pt idx="1022">
                  <c:v>0.69515441894531249</c:v>
                </c:pt>
                <c:pt idx="1023">
                  <c:v>0.69066375732421881</c:v>
                </c:pt>
                <c:pt idx="1024">
                  <c:v>0.5966592407226563</c:v>
                </c:pt>
                <c:pt idx="1025">
                  <c:v>0.5325924682617188</c:v>
                </c:pt>
                <c:pt idx="1026">
                  <c:v>0.53992721557617185</c:v>
                </c:pt>
                <c:pt idx="1027">
                  <c:v>0.59366546630859374</c:v>
                </c:pt>
                <c:pt idx="1028">
                  <c:v>0.63258453369140633</c:v>
                </c:pt>
                <c:pt idx="1029">
                  <c:v>0.63438079833984373</c:v>
                </c:pt>
                <c:pt idx="1030">
                  <c:v>0.6500981140136719</c:v>
                </c:pt>
                <c:pt idx="1031">
                  <c:v>0.66836013793945315</c:v>
                </c:pt>
                <c:pt idx="1032">
                  <c:v>0.75847274780273444</c:v>
                </c:pt>
                <c:pt idx="1033">
                  <c:v>1.0202783203125001</c:v>
                </c:pt>
                <c:pt idx="1034">
                  <c:v>1.3482463073730468</c:v>
                </c:pt>
                <c:pt idx="1035">
                  <c:v>1.6527131652832032</c:v>
                </c:pt>
                <c:pt idx="1036">
                  <c:v>1.9559825134277344</c:v>
                </c:pt>
                <c:pt idx="1037">
                  <c:v>2.1517753601074219</c:v>
                </c:pt>
                <c:pt idx="1038">
                  <c:v>2.2155427551269531</c:v>
                </c:pt>
                <c:pt idx="1039">
                  <c:v>2.1492306518554689</c:v>
                </c:pt>
                <c:pt idx="1040">
                  <c:v>1.8859281921386719</c:v>
                </c:pt>
                <c:pt idx="1041">
                  <c:v>1.423839111328125</c:v>
                </c:pt>
                <c:pt idx="1042">
                  <c:v>1.1008108520507813</c:v>
                </c:pt>
                <c:pt idx="1043">
                  <c:v>1.0924282836914063</c:v>
                </c:pt>
                <c:pt idx="1044">
                  <c:v>1.1184741210937501</c:v>
                </c:pt>
                <c:pt idx="1045">
                  <c:v>1.0996133422851564</c:v>
                </c:pt>
                <c:pt idx="1046">
                  <c:v>1.1157797241210938</c:v>
                </c:pt>
                <c:pt idx="1047">
                  <c:v>1.0801538085937501</c:v>
                </c:pt>
                <c:pt idx="1048">
                  <c:v>1.0347981262207031</c:v>
                </c:pt>
                <c:pt idx="1049">
                  <c:v>0.88421127319335946</c:v>
                </c:pt>
                <c:pt idx="1050">
                  <c:v>0.50998947143554685</c:v>
                </c:pt>
                <c:pt idx="1051">
                  <c:v>-8.0831909179687508E-2</c:v>
                </c:pt>
                <c:pt idx="1052">
                  <c:v>-0.70308792114257812</c:v>
                </c:pt>
                <c:pt idx="1053">
                  <c:v>-1.2234059143066407</c:v>
                </c:pt>
                <c:pt idx="1054">
                  <c:v>-1.6904347229003907</c:v>
                </c:pt>
                <c:pt idx="1055">
                  <c:v>-2.0640577697753906</c:v>
                </c:pt>
                <c:pt idx="1056">
                  <c:v>-2.3067031860351563</c:v>
                </c:pt>
                <c:pt idx="1057">
                  <c:v>-2.355352020263672</c:v>
                </c:pt>
                <c:pt idx="1058">
                  <c:v>-2.2772145080566406</c:v>
                </c:pt>
                <c:pt idx="1059">
                  <c:v>-2.2722747802734378</c:v>
                </c:pt>
                <c:pt idx="1060">
                  <c:v>-2.3453228759765627</c:v>
                </c:pt>
                <c:pt idx="1061">
                  <c:v>-2.3804997253417972</c:v>
                </c:pt>
                <c:pt idx="1062">
                  <c:v>-2.2842498779296876</c:v>
                </c:pt>
                <c:pt idx="1063">
                  <c:v>-2.1243823242187503</c:v>
                </c:pt>
                <c:pt idx="1064">
                  <c:v>-2.0239411926269533</c:v>
                </c:pt>
                <c:pt idx="1065">
                  <c:v>-1.9441571044921877</c:v>
                </c:pt>
                <c:pt idx="1066">
                  <c:v>-1.8488053894042971</c:v>
                </c:pt>
                <c:pt idx="1067">
                  <c:v>-1.7718653869628906</c:v>
                </c:pt>
                <c:pt idx="1068">
                  <c:v>-1.7324972534179688</c:v>
                </c:pt>
                <c:pt idx="1069">
                  <c:v>-1.7263600158691408</c:v>
                </c:pt>
                <c:pt idx="1070">
                  <c:v>-1.7321978759765626</c:v>
                </c:pt>
                <c:pt idx="1071">
                  <c:v>-1.7551002502441406</c:v>
                </c:pt>
                <c:pt idx="1072">
                  <c:v>-1.8061441040039063</c:v>
                </c:pt>
                <c:pt idx="1073">
                  <c:v>-1.9187100219726563</c:v>
                </c:pt>
                <c:pt idx="1074">
                  <c:v>-2.1070184326171875</c:v>
                </c:pt>
                <c:pt idx="1075">
                  <c:v>-2.3493644714355471</c:v>
                </c:pt>
                <c:pt idx="1076">
                  <c:v>-2.6114694213867189</c:v>
                </c:pt>
                <c:pt idx="1077">
                  <c:v>-2.8925848388671875</c:v>
                </c:pt>
                <c:pt idx="1078">
                  <c:v>-3.1801368713378908</c:v>
                </c:pt>
                <c:pt idx="1079">
                  <c:v>-3.4419424438476565</c:v>
                </c:pt>
                <c:pt idx="1080">
                  <c:v>-3.6552488708496096</c:v>
                </c:pt>
                <c:pt idx="1081">
                  <c:v>-3.8011953735351565</c:v>
                </c:pt>
                <c:pt idx="1082">
                  <c:v>-3.9419027709960939</c:v>
                </c:pt>
                <c:pt idx="1083">
                  <c:v>-4.0921902465820317</c:v>
                </c:pt>
                <c:pt idx="1084">
                  <c:v>-4.3032513427734376</c:v>
                </c:pt>
                <c:pt idx="1085">
                  <c:v>-4.5866120910644534</c:v>
                </c:pt>
                <c:pt idx="1086">
                  <c:v>-4.934488677978516</c:v>
                </c:pt>
                <c:pt idx="1087">
                  <c:v>-5.2998788452148444</c:v>
                </c:pt>
                <c:pt idx="1088">
                  <c:v>-5.5637800598144533</c:v>
                </c:pt>
                <c:pt idx="1089">
                  <c:v>-5.7402630615234376</c:v>
                </c:pt>
                <c:pt idx="1090">
                  <c:v>-5.8776773071289066</c:v>
                </c:pt>
                <c:pt idx="1091">
                  <c:v>-5.9951829528808593</c:v>
                </c:pt>
                <c:pt idx="1092">
                  <c:v>-6.1200233459472662</c:v>
                </c:pt>
                <c:pt idx="1093">
                  <c:v>-6.256988525390625</c:v>
                </c:pt>
                <c:pt idx="1094">
                  <c:v>-6.3405148315429694</c:v>
                </c:pt>
                <c:pt idx="1095">
                  <c:v>-6.3297372436523442</c:v>
                </c:pt>
                <c:pt idx="1096">
                  <c:v>-6.3601240539550785</c:v>
                </c:pt>
                <c:pt idx="1097">
                  <c:v>-6.5545697021484379</c:v>
                </c:pt>
                <c:pt idx="1098">
                  <c:v>-6.7993107604980469</c:v>
                </c:pt>
                <c:pt idx="1099">
                  <c:v>-6.8934649658203124</c:v>
                </c:pt>
                <c:pt idx="1100">
                  <c:v>-6.7171316528320313</c:v>
                </c:pt>
                <c:pt idx="1101">
                  <c:v>-6.1005638122558601</c:v>
                </c:pt>
                <c:pt idx="1102">
                  <c:v>-5.1042356872558594</c:v>
                </c:pt>
                <c:pt idx="1103">
                  <c:v>-4.2668769836425779</c:v>
                </c:pt>
                <c:pt idx="1104">
                  <c:v>-3.8025425720214847</c:v>
                </c:pt>
                <c:pt idx="1105">
                  <c:v>-3.503614196777344</c:v>
                </c:pt>
                <c:pt idx="1106">
                  <c:v>-3.2495924377441407</c:v>
                </c:pt>
                <c:pt idx="1107">
                  <c:v>-3.0704150390625</c:v>
                </c:pt>
                <c:pt idx="1108">
                  <c:v>-2.9825477600097656</c:v>
                </c:pt>
                <c:pt idx="1109">
                  <c:v>-2.9150381469726563</c:v>
                </c:pt>
                <c:pt idx="1110">
                  <c:v>-2.8340565490722658</c:v>
                </c:pt>
                <c:pt idx="1111">
                  <c:v>-2.8148963928222659</c:v>
                </c:pt>
                <c:pt idx="1112">
                  <c:v>-2.8481272888183593</c:v>
                </c:pt>
                <c:pt idx="1113">
                  <c:v>-2.7330166625976564</c:v>
                </c:pt>
                <c:pt idx="1114">
                  <c:v>-2.4715104675292969</c:v>
                </c:pt>
                <c:pt idx="1115">
                  <c:v>-2.1841081237792972</c:v>
                </c:pt>
                <c:pt idx="1116">
                  <c:v>-1.9368223571777345</c:v>
                </c:pt>
                <c:pt idx="1117">
                  <c:v>-1.645228729248047</c:v>
                </c:pt>
                <c:pt idx="1118">
                  <c:v>-1.2620256042480469</c:v>
                </c:pt>
                <c:pt idx="1119">
                  <c:v>-0.87178710937500004</c:v>
                </c:pt>
                <c:pt idx="1120">
                  <c:v>-0.50100814819335937</c:v>
                </c:pt>
                <c:pt idx="1121">
                  <c:v>-0.13037887573242188</c:v>
                </c:pt>
                <c:pt idx="1122">
                  <c:v>0.18726058959960939</c:v>
                </c:pt>
                <c:pt idx="1123">
                  <c:v>0.38440063476562503</c:v>
                </c:pt>
                <c:pt idx="1124">
                  <c:v>0.49591873168945316</c:v>
                </c:pt>
                <c:pt idx="1125">
                  <c:v>0.5453160095214844</c:v>
                </c:pt>
                <c:pt idx="1126">
                  <c:v>0.5517526245117188</c:v>
                </c:pt>
                <c:pt idx="1127">
                  <c:v>0.5411247253417969</c:v>
                </c:pt>
                <c:pt idx="1128">
                  <c:v>0.51897079467773444</c:v>
                </c:pt>
                <c:pt idx="1129">
                  <c:v>0.48214736938476566</c:v>
                </c:pt>
                <c:pt idx="1130">
                  <c:v>0.4800517272949219</c:v>
                </c:pt>
                <c:pt idx="1131">
                  <c:v>0.50804351806640624</c:v>
                </c:pt>
                <c:pt idx="1132">
                  <c:v>0.54561538696289069</c:v>
                </c:pt>
                <c:pt idx="1133">
                  <c:v>0.6351292419433594</c:v>
                </c:pt>
                <c:pt idx="1134">
                  <c:v>0.81295944213867188</c:v>
                </c:pt>
                <c:pt idx="1135">
                  <c:v>0.98285614013671885</c:v>
                </c:pt>
                <c:pt idx="1136">
                  <c:v>1.0542576599121094</c:v>
                </c:pt>
                <c:pt idx="1137">
                  <c:v>1.1475137329101563</c:v>
                </c:pt>
                <c:pt idx="1138">
                  <c:v>1.3210029602050781</c:v>
                </c:pt>
                <c:pt idx="1139">
                  <c:v>1.5896942138671877</c:v>
                </c:pt>
                <c:pt idx="1140">
                  <c:v>1.8907182312011719</c:v>
                </c:pt>
                <c:pt idx="1141">
                  <c:v>2.2276675415039064</c:v>
                </c:pt>
                <c:pt idx="1142">
                  <c:v>2.5107289123535157</c:v>
                </c:pt>
                <c:pt idx="1143">
                  <c:v>2.6602679443359376</c:v>
                </c:pt>
                <c:pt idx="1144">
                  <c:v>2.6698480224609376</c:v>
                </c:pt>
                <c:pt idx="1145">
                  <c:v>2.5788372802734378</c:v>
                </c:pt>
                <c:pt idx="1146">
                  <c:v>2.3772065734863284</c:v>
                </c:pt>
                <c:pt idx="1147">
                  <c:v>2.0998333740234374</c:v>
                </c:pt>
                <c:pt idx="1148">
                  <c:v>1.8411712646484375</c:v>
                </c:pt>
                <c:pt idx="1149">
                  <c:v>1.7146842956542969</c:v>
                </c:pt>
                <c:pt idx="1150">
                  <c:v>1.6946260070800783</c:v>
                </c:pt>
                <c:pt idx="1151">
                  <c:v>1.7054035949707032</c:v>
                </c:pt>
                <c:pt idx="1152">
                  <c:v>1.6085549926757814</c:v>
                </c:pt>
                <c:pt idx="1153">
                  <c:v>1.330433349609375</c:v>
                </c:pt>
                <c:pt idx="1154">
                  <c:v>0.79230239868164065</c:v>
                </c:pt>
                <c:pt idx="1155">
                  <c:v>-1.945953369140625E-3</c:v>
                </c:pt>
                <c:pt idx="1156">
                  <c:v>-0.93615325927734383</c:v>
                </c:pt>
                <c:pt idx="1157">
                  <c:v>-1.8693127441406252</c:v>
                </c:pt>
                <c:pt idx="1158">
                  <c:v>-2.6137147521972657</c:v>
                </c:pt>
                <c:pt idx="1159">
                  <c:v>-3.0575418090820312</c:v>
                </c:pt>
                <c:pt idx="1160">
                  <c:v>-3.1644195556640629</c:v>
                </c:pt>
                <c:pt idx="1161">
                  <c:v>-2.9520112609863283</c:v>
                </c:pt>
                <c:pt idx="1162">
                  <c:v>-2.6572741699218749</c:v>
                </c:pt>
                <c:pt idx="1163">
                  <c:v>-2.4834855651855472</c:v>
                </c:pt>
                <c:pt idx="1164">
                  <c:v>-2.4219635009765628</c:v>
                </c:pt>
                <c:pt idx="1165">
                  <c:v>-2.326462097167969</c:v>
                </c:pt>
                <c:pt idx="1166">
                  <c:v>-2.2385948181152346</c:v>
                </c:pt>
                <c:pt idx="1167">
                  <c:v>-2.2323078918457031</c:v>
                </c:pt>
                <c:pt idx="1168">
                  <c:v>-2.3276596069335938</c:v>
                </c:pt>
                <c:pt idx="1169">
                  <c:v>-2.3620880126953128</c:v>
                </c:pt>
                <c:pt idx="1170">
                  <c:v>-2.3004162597656252</c:v>
                </c:pt>
                <c:pt idx="1171">
                  <c:v>-2.2998175048828124</c:v>
                </c:pt>
                <c:pt idx="1172">
                  <c:v>-2.3715184020996096</c:v>
                </c:pt>
                <c:pt idx="1173">
                  <c:v>-2.4574397277832034</c:v>
                </c:pt>
                <c:pt idx="1174">
                  <c:v>-2.5508454895019534</c:v>
                </c:pt>
                <c:pt idx="1175">
                  <c:v>-2.6568251037597657</c:v>
                </c:pt>
                <c:pt idx="1176">
                  <c:v>-2.7137068176269534</c:v>
                </c:pt>
                <c:pt idx="1177">
                  <c:v>-2.7643016052246097</c:v>
                </c:pt>
                <c:pt idx="1178">
                  <c:v>-2.8410919189453128</c:v>
                </c:pt>
                <c:pt idx="1179">
                  <c:v>-2.8602520751953127</c:v>
                </c:pt>
                <c:pt idx="1180">
                  <c:v>-2.8590545654296875</c:v>
                </c:pt>
                <c:pt idx="1181">
                  <c:v>-2.9255163574218752</c:v>
                </c:pt>
                <c:pt idx="1182">
                  <c:v>-3.0493089294433595</c:v>
                </c:pt>
                <c:pt idx="1183">
                  <c:v>-3.1615754699707033</c:v>
                </c:pt>
                <c:pt idx="1184">
                  <c:v>-3.2602203369140628</c:v>
                </c:pt>
                <c:pt idx="1185">
                  <c:v>-3.3814682006835941</c:v>
                </c:pt>
                <c:pt idx="1186">
                  <c:v>-3.5052607727050784</c:v>
                </c:pt>
                <c:pt idx="1187">
                  <c:v>-3.6712655639648437</c:v>
                </c:pt>
                <c:pt idx="1188">
                  <c:v>-3.8570292663574222</c:v>
                </c:pt>
                <c:pt idx="1189">
                  <c:v>-4.0561152648925782</c:v>
                </c:pt>
                <c:pt idx="1190">
                  <c:v>-4.2346939086914066</c:v>
                </c:pt>
                <c:pt idx="1191">
                  <c:v>-4.372706909179688</c:v>
                </c:pt>
                <c:pt idx="1192">
                  <c:v>-4.5150608825683598</c:v>
                </c:pt>
                <c:pt idx="1193">
                  <c:v>-4.7057643127441411</c:v>
                </c:pt>
                <c:pt idx="1194">
                  <c:v>-4.885241088867188</c:v>
                </c:pt>
                <c:pt idx="1195">
                  <c:v>-5.0680110168457038</c:v>
                </c:pt>
                <c:pt idx="1196">
                  <c:v>-5.2486853027343754</c:v>
                </c:pt>
                <c:pt idx="1197">
                  <c:v>-5.4238211059570318</c:v>
                </c:pt>
                <c:pt idx="1198">
                  <c:v>-5.5973103332519534</c:v>
                </c:pt>
                <c:pt idx="1199">
                  <c:v>-5.7628660583496094</c:v>
                </c:pt>
                <c:pt idx="1200">
                  <c:v>-5.8971368408203126</c:v>
                </c:pt>
                <c:pt idx="1201">
                  <c:v>-6.0417361450195317</c:v>
                </c:pt>
                <c:pt idx="1202">
                  <c:v>-6.2361817932128911</c:v>
                </c:pt>
                <c:pt idx="1203">
                  <c:v>-6.5357089233398442</c:v>
                </c:pt>
                <c:pt idx="1204">
                  <c:v>-6.8033523559570312</c:v>
                </c:pt>
                <c:pt idx="1205">
                  <c:v>-7.072342987060547</c:v>
                </c:pt>
                <c:pt idx="1206">
                  <c:v>-7.264393615722657</c:v>
                </c:pt>
                <c:pt idx="1207">
                  <c:v>-7.2685848999023444</c:v>
                </c:pt>
                <c:pt idx="1208">
                  <c:v>-7.0123178100585939</c:v>
                </c:pt>
                <c:pt idx="1209">
                  <c:v>-6.4640080261230475</c:v>
                </c:pt>
                <c:pt idx="1210">
                  <c:v>-5.6995477294921875</c:v>
                </c:pt>
                <c:pt idx="1211">
                  <c:v>-4.9668214416503913</c:v>
                </c:pt>
                <c:pt idx="1212">
                  <c:v>-4.4869194030761719</c:v>
                </c:pt>
                <c:pt idx="1213">
                  <c:v>-4.0803648376464849</c:v>
                </c:pt>
                <c:pt idx="1214">
                  <c:v>-3.7227584838867189</c:v>
                </c:pt>
                <c:pt idx="1215">
                  <c:v>-3.4799633789062501</c:v>
                </c:pt>
                <c:pt idx="1216">
                  <c:v>-3.3653018188476564</c:v>
                </c:pt>
                <c:pt idx="1217">
                  <c:v>-3.3380584716796875</c:v>
                </c:pt>
                <c:pt idx="1218">
                  <c:v>-3.3914973449707033</c:v>
                </c:pt>
                <c:pt idx="1219">
                  <c:v>-3.4155972290039065</c:v>
                </c:pt>
                <c:pt idx="1220">
                  <c:v>-3.3409025573730471</c:v>
                </c:pt>
                <c:pt idx="1221">
                  <c:v>-3.0867311096191408</c:v>
                </c:pt>
                <c:pt idx="1222">
                  <c:v>-2.6946963500976562</c:v>
                </c:pt>
                <c:pt idx="1223">
                  <c:v>-2.1576132202148437</c:v>
                </c:pt>
                <c:pt idx="1224">
                  <c:v>-1.5277230834960938</c:v>
                </c:pt>
                <c:pt idx="1225">
                  <c:v>-0.8446934509277344</c:v>
                </c:pt>
                <c:pt idx="1226">
                  <c:v>-0.17693206787109375</c:v>
                </c:pt>
                <c:pt idx="1227">
                  <c:v>0.37946090698242191</c:v>
                </c:pt>
                <c:pt idx="1228">
                  <c:v>0.78945831298828129</c:v>
                </c:pt>
                <c:pt idx="1229">
                  <c:v>1.0785072326660157</c:v>
                </c:pt>
                <c:pt idx="1230">
                  <c:v>1.2704081726074219</c:v>
                </c:pt>
                <c:pt idx="1231">
                  <c:v>1.3998889160156252</c:v>
                </c:pt>
                <c:pt idx="1232">
                  <c:v>1.4533277893066407</c:v>
                </c:pt>
                <c:pt idx="1233">
                  <c:v>1.3937516784667969</c:v>
                </c:pt>
                <c:pt idx="1234">
                  <c:v>1.268013153076172</c:v>
                </c:pt>
                <c:pt idx="1235">
                  <c:v>1.081351318359375</c:v>
                </c:pt>
                <c:pt idx="1236">
                  <c:v>0.94558364868164069</c:v>
                </c:pt>
                <c:pt idx="1237">
                  <c:v>0.92687255859375006</c:v>
                </c:pt>
                <c:pt idx="1238">
                  <c:v>0.97177917480468756</c:v>
                </c:pt>
                <c:pt idx="1239">
                  <c:v>1.0467732238769532</c:v>
                </c:pt>
                <c:pt idx="1240">
                  <c:v>1.1683204650878907</c:v>
                </c:pt>
                <c:pt idx="1241">
                  <c:v>1.2865745544433593</c:v>
                </c:pt>
                <c:pt idx="1242">
                  <c:v>1.362616424560547</c:v>
                </c:pt>
                <c:pt idx="1243">
                  <c:v>1.3546829223632812</c:v>
                </c:pt>
                <c:pt idx="1244">
                  <c:v>1.3216017150878907</c:v>
                </c:pt>
                <c:pt idx="1245">
                  <c:v>1.3400134277343752</c:v>
                </c:pt>
                <c:pt idx="1246">
                  <c:v>1.4498849487304688</c:v>
                </c:pt>
                <c:pt idx="1247">
                  <c:v>1.6190332031250001</c:v>
                </c:pt>
                <c:pt idx="1248">
                  <c:v>1.8991007995605469</c:v>
                </c:pt>
                <c:pt idx="1249">
                  <c:v>2.2204824829101564</c:v>
                </c:pt>
                <c:pt idx="1250">
                  <c:v>2.4903712463378906</c:v>
                </c:pt>
                <c:pt idx="1251">
                  <c:v>2.5762925720214844</c:v>
                </c:pt>
                <c:pt idx="1252">
                  <c:v>2.4541465759277346</c:v>
                </c:pt>
                <c:pt idx="1253">
                  <c:v>2.1013302612304687</c:v>
                </c:pt>
                <c:pt idx="1254">
                  <c:v>1.5620018005371095</c:v>
                </c:pt>
                <c:pt idx="1255">
                  <c:v>1.0379415893554689</c:v>
                </c:pt>
                <c:pt idx="1256">
                  <c:v>0.71536239624023445</c:v>
                </c:pt>
                <c:pt idx="1257">
                  <c:v>0.45655059814453125</c:v>
                </c:pt>
                <c:pt idx="1258">
                  <c:v>0.2315684509277344</c:v>
                </c:pt>
                <c:pt idx="1259">
                  <c:v>0.15612533569335937</c:v>
                </c:pt>
                <c:pt idx="1260">
                  <c:v>0.24459136962890626</c:v>
                </c:pt>
                <c:pt idx="1261">
                  <c:v>0.31359786987304689</c:v>
                </c:pt>
                <c:pt idx="1262">
                  <c:v>0.15852035522460939</c:v>
                </c:pt>
                <c:pt idx="1263">
                  <c:v>-0.20073257446289064</c:v>
                </c:pt>
                <c:pt idx="1264">
                  <c:v>-0.72479278564453131</c:v>
                </c:pt>
                <c:pt idx="1265">
                  <c:v>-1.3906082153320314</c:v>
                </c:pt>
                <c:pt idx="1266">
                  <c:v>-2.0348684692382815</c:v>
                </c:pt>
                <c:pt idx="1267">
                  <c:v>-2.551743621826172</c:v>
                </c:pt>
                <c:pt idx="1268">
                  <c:v>-2.9211753845214847</c:v>
                </c:pt>
                <c:pt idx="1269">
                  <c:v>-3.0699659729003907</c:v>
                </c:pt>
                <c:pt idx="1270">
                  <c:v>-3.0207183837890628</c:v>
                </c:pt>
                <c:pt idx="1271">
                  <c:v>-2.9196784973144534</c:v>
                </c:pt>
                <c:pt idx="1272">
                  <c:v>-2.8711793518066409</c:v>
                </c:pt>
                <c:pt idx="1273">
                  <c:v>-2.8586054992675782</c:v>
                </c:pt>
                <c:pt idx="1274">
                  <c:v>-2.8072622680664066</c:v>
                </c:pt>
                <c:pt idx="1275">
                  <c:v>-2.8166926574707034</c:v>
                </c:pt>
                <c:pt idx="1276">
                  <c:v>-2.8421397399902344</c:v>
                </c:pt>
                <c:pt idx="1277">
                  <c:v>-2.9026139831542972</c:v>
                </c:pt>
                <c:pt idx="1278">
                  <c:v>-3.0924192810058595</c:v>
                </c:pt>
                <c:pt idx="1279">
                  <c:v>-3.2431558227539066</c:v>
                </c:pt>
                <c:pt idx="1280">
                  <c:v>-3.2599209594726566</c:v>
                </c:pt>
                <c:pt idx="1281">
                  <c:v>-3.2503408813476562</c:v>
                </c:pt>
                <c:pt idx="1282">
                  <c:v>-3.2492930603027346</c:v>
                </c:pt>
                <c:pt idx="1283">
                  <c:v>-3.1496003723144534</c:v>
                </c:pt>
                <c:pt idx="1284">
                  <c:v>-3.0356872558593753</c:v>
                </c:pt>
                <c:pt idx="1285">
                  <c:v>-2.9713211059570312</c:v>
                </c:pt>
                <c:pt idx="1286">
                  <c:v>-2.9377908325195312</c:v>
                </c:pt>
                <c:pt idx="1287">
                  <c:v>-2.9092002868652345</c:v>
                </c:pt>
                <c:pt idx="1288">
                  <c:v>-2.9292585754394533</c:v>
                </c:pt>
                <c:pt idx="1289">
                  <c:v>-2.9913793945312501</c:v>
                </c:pt>
                <c:pt idx="1290">
                  <c:v>-3.0648765563964844</c:v>
                </c:pt>
                <c:pt idx="1291">
                  <c:v>-3.1765443420410158</c:v>
                </c:pt>
                <c:pt idx="1292">
                  <c:v>-3.3250355529785156</c:v>
                </c:pt>
                <c:pt idx="1293">
                  <c:v>-3.4946328735351564</c:v>
                </c:pt>
                <c:pt idx="1294">
                  <c:v>-3.6368371582031251</c:v>
                </c:pt>
                <c:pt idx="1295">
                  <c:v>-3.7980519104003907</c:v>
                </c:pt>
                <c:pt idx="1296">
                  <c:v>-3.9543269348144534</c:v>
                </c:pt>
                <c:pt idx="1297">
                  <c:v>-4.1215292358398443</c:v>
                </c:pt>
                <c:pt idx="1298">
                  <c:v>-4.2534049987792972</c:v>
                </c:pt>
                <c:pt idx="1299">
                  <c:v>-4.3542951965332035</c:v>
                </c:pt>
                <c:pt idx="1300">
                  <c:v>-4.4738964843750004</c:v>
                </c:pt>
                <c:pt idx="1301">
                  <c:v>-4.6430447387695315</c:v>
                </c:pt>
                <c:pt idx="1302">
                  <c:v>-4.8283593750000007</c:v>
                </c:pt>
                <c:pt idx="1303">
                  <c:v>-4.9545469665527344</c:v>
                </c:pt>
                <c:pt idx="1304">
                  <c:v>-5.0991462707519535</c:v>
                </c:pt>
                <c:pt idx="1305">
                  <c:v>-5.291945343017578</c:v>
                </c:pt>
                <c:pt idx="1306">
                  <c:v>-5.4911810302734381</c:v>
                </c:pt>
                <c:pt idx="1307">
                  <c:v>-5.7029905700683594</c:v>
                </c:pt>
                <c:pt idx="1308">
                  <c:v>-5.897735595703125</c:v>
                </c:pt>
                <c:pt idx="1309">
                  <c:v>-6.0237734985351565</c:v>
                </c:pt>
                <c:pt idx="1310">
                  <c:v>-6.2022024536132818</c:v>
                </c:pt>
                <c:pt idx="1311">
                  <c:v>-6.4622117614746095</c:v>
                </c:pt>
                <c:pt idx="1312">
                  <c:v>-6.633904724121094</c:v>
                </c:pt>
                <c:pt idx="1313">
                  <c:v>-6.7035099792480475</c:v>
                </c:pt>
                <c:pt idx="1314">
                  <c:v>-6.5940875244140624</c:v>
                </c:pt>
                <c:pt idx="1315">
                  <c:v>-6.0855949401855476</c:v>
                </c:pt>
                <c:pt idx="1316">
                  <c:v>-5.3545152282714845</c:v>
                </c:pt>
                <c:pt idx="1317">
                  <c:v>-4.7030699157714846</c:v>
                </c:pt>
                <c:pt idx="1318">
                  <c:v>-4.3370809936523438</c:v>
                </c:pt>
                <c:pt idx="1319">
                  <c:v>-4.0959324645996098</c:v>
                </c:pt>
                <c:pt idx="1320">
                  <c:v>-3.819756774902344</c:v>
                </c:pt>
                <c:pt idx="1321">
                  <c:v>-3.6122882080078127</c:v>
                </c:pt>
                <c:pt idx="1322">
                  <c:v>-3.4759217834472658</c:v>
                </c:pt>
                <c:pt idx="1323">
                  <c:v>-3.3308734130859379</c:v>
                </c:pt>
                <c:pt idx="1324">
                  <c:v>-3.176993408203125</c:v>
                </c:pt>
                <c:pt idx="1325">
                  <c:v>-3.0328431701660157</c:v>
                </c:pt>
                <c:pt idx="1326">
                  <c:v>-2.9047096252441409</c:v>
                </c:pt>
                <c:pt idx="1327">
                  <c:v>-2.7225384521484375</c:v>
                </c:pt>
                <c:pt idx="1328">
                  <c:v>-2.4569906616210937</c:v>
                </c:pt>
                <c:pt idx="1329">
                  <c:v>-2.1501287841796874</c:v>
                </c:pt>
                <c:pt idx="1330">
                  <c:v>-1.7754579162597657</c:v>
                </c:pt>
                <c:pt idx="1331">
                  <c:v>-1.2949571228027343</c:v>
                </c:pt>
                <c:pt idx="1332">
                  <c:v>-0.75847274780273444</c:v>
                </c:pt>
                <c:pt idx="1333">
                  <c:v>-0.2315684509277344</c:v>
                </c:pt>
                <c:pt idx="1334">
                  <c:v>0.18875747680664062</c:v>
                </c:pt>
                <c:pt idx="1335">
                  <c:v>0.50969009399414067</c:v>
                </c:pt>
                <c:pt idx="1336">
                  <c:v>0.73931259155273443</c:v>
                </c:pt>
                <c:pt idx="1337">
                  <c:v>0.9005273437500001</c:v>
                </c:pt>
                <c:pt idx="1338">
                  <c:v>0.99602874755859383</c:v>
                </c:pt>
                <c:pt idx="1339">
                  <c:v>1.0566526794433595</c:v>
                </c:pt>
                <c:pt idx="1340">
                  <c:v>1.0211764526367189</c:v>
                </c:pt>
                <c:pt idx="1341">
                  <c:v>0.89244415283203127</c:v>
                </c:pt>
                <c:pt idx="1342">
                  <c:v>0.73048095703125004</c:v>
                </c:pt>
                <c:pt idx="1343">
                  <c:v>0.56746994018554686</c:v>
                </c:pt>
                <c:pt idx="1344">
                  <c:v>0.43364822387695312</c:v>
                </c:pt>
                <c:pt idx="1345">
                  <c:v>0.30910720825195315</c:v>
                </c:pt>
                <c:pt idx="1346">
                  <c:v>0.28410919189453127</c:v>
                </c:pt>
                <c:pt idx="1347">
                  <c:v>0.39547760009765626</c:v>
                </c:pt>
                <c:pt idx="1348">
                  <c:v>0.61117904663085942</c:v>
                </c:pt>
                <c:pt idx="1349">
                  <c:v>0.87852310180664062</c:v>
                </c:pt>
                <c:pt idx="1350">
                  <c:v>1.1069480895996093</c:v>
                </c:pt>
                <c:pt idx="1351">
                  <c:v>1.3515394592285157</c:v>
                </c:pt>
                <c:pt idx="1352">
                  <c:v>1.7401313781738281</c:v>
                </c:pt>
                <c:pt idx="1353">
                  <c:v>2.1438418579101564</c:v>
                </c:pt>
                <c:pt idx="1354">
                  <c:v>2.5089326477050782</c:v>
                </c:pt>
                <c:pt idx="1355">
                  <c:v>2.7759773254394533</c:v>
                </c:pt>
                <c:pt idx="1356">
                  <c:v>2.9355455017089844</c:v>
                </c:pt>
                <c:pt idx="1357">
                  <c:v>2.9966184997558596</c:v>
                </c:pt>
                <c:pt idx="1358">
                  <c:v>2.9379405212402343</c:v>
                </c:pt>
                <c:pt idx="1359">
                  <c:v>2.6773324584960938</c:v>
                </c:pt>
                <c:pt idx="1360">
                  <c:v>2.2483245849609377</c:v>
                </c:pt>
                <c:pt idx="1361">
                  <c:v>1.5959811401367188</c:v>
                </c:pt>
                <c:pt idx="1362">
                  <c:v>0.82583267211914069</c:v>
                </c:pt>
                <c:pt idx="1363">
                  <c:v>0.29353958129882812</c:v>
                </c:pt>
                <c:pt idx="1364">
                  <c:v>0.11466156005859375</c:v>
                </c:pt>
                <c:pt idx="1365">
                  <c:v>0.15118560791015626</c:v>
                </c:pt>
                <c:pt idx="1366">
                  <c:v>0.22348526000976562</c:v>
                </c:pt>
                <c:pt idx="1367">
                  <c:v>0.20791763305664063</c:v>
                </c:pt>
                <c:pt idx="1368">
                  <c:v>0.20941452026367188</c:v>
                </c:pt>
                <c:pt idx="1369">
                  <c:v>0.23022125244140626</c:v>
                </c:pt>
                <c:pt idx="1370">
                  <c:v>0.106578369140625</c:v>
                </c:pt>
                <c:pt idx="1371">
                  <c:v>-0.26060806274414061</c:v>
                </c:pt>
                <c:pt idx="1372">
                  <c:v>-0.70593200683593749</c:v>
                </c:pt>
                <c:pt idx="1373">
                  <c:v>-1.1009605407714844</c:v>
                </c:pt>
                <c:pt idx="1374">
                  <c:v>-1.4292279052734376</c:v>
                </c:pt>
                <c:pt idx="1375">
                  <c:v>-1.7871336364746095</c:v>
                </c:pt>
                <c:pt idx="1376">
                  <c:v>-2.1400996398925782</c:v>
                </c:pt>
                <c:pt idx="1377">
                  <c:v>-2.4484584045410158</c:v>
                </c:pt>
                <c:pt idx="1378">
                  <c:v>-2.8276199340820316</c:v>
                </c:pt>
                <c:pt idx="1379">
                  <c:v>-3.1484028625488283</c:v>
                </c:pt>
                <c:pt idx="1380">
                  <c:v>-3.2796798706054688</c:v>
                </c:pt>
                <c:pt idx="1381">
                  <c:v>-3.2912059020996094</c:v>
                </c:pt>
                <c:pt idx="1382">
                  <c:v>-3.1994467163085938</c:v>
                </c:pt>
                <c:pt idx="1383">
                  <c:v>-3.0320947265625002</c:v>
                </c:pt>
                <c:pt idx="1384">
                  <c:v>-2.9136909484863285</c:v>
                </c:pt>
                <c:pt idx="1385">
                  <c:v>-2.8342062377929689</c:v>
                </c:pt>
                <c:pt idx="1386">
                  <c:v>-2.7641519165039066</c:v>
                </c:pt>
                <c:pt idx="1387">
                  <c:v>-2.6837690734863284</c:v>
                </c:pt>
                <c:pt idx="1388">
                  <c:v>-2.5947042846679689</c:v>
                </c:pt>
                <c:pt idx="1389">
                  <c:v>-2.5605752563476565</c:v>
                </c:pt>
                <c:pt idx="1390">
                  <c:v>-2.5283921813964847</c:v>
                </c:pt>
                <c:pt idx="1391">
                  <c:v>-2.4625291442871093</c:v>
                </c:pt>
                <c:pt idx="1392">
                  <c:v>-2.4128324890136721</c:v>
                </c:pt>
                <c:pt idx="1393">
                  <c:v>-2.3104454040527345</c:v>
                </c:pt>
                <c:pt idx="1394">
                  <c:v>-2.1197419738769532</c:v>
                </c:pt>
                <c:pt idx="1395">
                  <c:v>-1.9658619689941408</c:v>
                </c:pt>
                <c:pt idx="1396">
                  <c:v>-1.9103274536132813</c:v>
                </c:pt>
                <c:pt idx="1397">
                  <c:v>-1.9112255859375</c:v>
                </c:pt>
                <c:pt idx="1398">
                  <c:v>-1.9721488952636719</c:v>
                </c:pt>
                <c:pt idx="1399">
                  <c:v>-2.1559666442871093</c:v>
                </c:pt>
                <c:pt idx="1400">
                  <c:v>-2.3556513977050781</c:v>
                </c:pt>
                <c:pt idx="1401">
                  <c:v>-2.5533901977539064</c:v>
                </c:pt>
                <c:pt idx="1402">
                  <c:v>-2.8951295471191409</c:v>
                </c:pt>
                <c:pt idx="1403">
                  <c:v>-3.2946487426757813</c:v>
                </c:pt>
                <c:pt idx="1404">
                  <c:v>-3.6166291809082032</c:v>
                </c:pt>
                <c:pt idx="1405">
                  <c:v>-3.8675074768066406</c:v>
                </c:pt>
                <c:pt idx="1406">
                  <c:v>-4.0237825012207029</c:v>
                </c:pt>
                <c:pt idx="1407">
                  <c:v>-4.1285646057128904</c:v>
                </c:pt>
                <c:pt idx="1408">
                  <c:v>-4.2460702514648441</c:v>
                </c:pt>
                <c:pt idx="1409">
                  <c:v>-4.5059298706054687</c:v>
                </c:pt>
                <c:pt idx="1410">
                  <c:v>-4.8234196472167969</c:v>
                </c:pt>
                <c:pt idx="1411">
                  <c:v>-5.096451873779297</c:v>
                </c:pt>
                <c:pt idx="1412">
                  <c:v>-5.2593132019042974</c:v>
                </c:pt>
                <c:pt idx="1413">
                  <c:v>-5.4232223510742195</c:v>
                </c:pt>
                <c:pt idx="1414">
                  <c:v>-5.5573434448242187</c:v>
                </c:pt>
                <c:pt idx="1415">
                  <c:v>-5.6206617736816407</c:v>
                </c:pt>
                <c:pt idx="1416">
                  <c:v>-5.7160134887695317</c:v>
                </c:pt>
                <c:pt idx="1417">
                  <c:v>-5.8797729492187507</c:v>
                </c:pt>
                <c:pt idx="1418">
                  <c:v>-6.0808049011230469</c:v>
                </c:pt>
                <c:pt idx="1419">
                  <c:v>-6.288722534179688</c:v>
                </c:pt>
                <c:pt idx="1420">
                  <c:v>-6.4135629272460939</c:v>
                </c:pt>
                <c:pt idx="1421">
                  <c:v>-6.3822779846191411</c:v>
                </c:pt>
                <c:pt idx="1422">
                  <c:v>-6.1150836181640624</c:v>
                </c:pt>
                <c:pt idx="1423">
                  <c:v>-5.651198272705078</c:v>
                </c:pt>
                <c:pt idx="1424">
                  <c:v>-5.1078282165527344</c:v>
                </c:pt>
                <c:pt idx="1425">
                  <c:v>-4.5623625183105467</c:v>
                </c:pt>
                <c:pt idx="1426">
                  <c:v>-4.0354582214355474</c:v>
                </c:pt>
                <c:pt idx="1427">
                  <c:v>-3.5581008911132814</c:v>
                </c:pt>
                <c:pt idx="1428">
                  <c:v>-3.2530352783203127</c:v>
                </c:pt>
                <c:pt idx="1429">
                  <c:v>-3.0187724304199222</c:v>
                </c:pt>
                <c:pt idx="1430">
                  <c:v>-2.8385472106933594</c:v>
                </c:pt>
                <c:pt idx="1431">
                  <c:v>-2.7424470520019533</c:v>
                </c:pt>
                <c:pt idx="1432">
                  <c:v>-2.7274781799316408</c:v>
                </c:pt>
                <c:pt idx="1433">
                  <c:v>-2.8090585327148441</c:v>
                </c:pt>
                <c:pt idx="1434">
                  <c:v>-2.8355534362792971</c:v>
                </c:pt>
                <c:pt idx="1435">
                  <c:v>-2.6580226135253908</c:v>
                </c:pt>
                <c:pt idx="1436">
                  <c:v>-2.3737637329101564</c:v>
                </c:pt>
                <c:pt idx="1437">
                  <c:v>-2.0675006103515625</c:v>
                </c:pt>
                <c:pt idx="1438">
                  <c:v>-1.7690213012695313</c:v>
                </c:pt>
                <c:pt idx="1439">
                  <c:v>-1.4555731201171875</c:v>
                </c:pt>
                <c:pt idx="1440">
                  <c:v>-1.1373348999023438</c:v>
                </c:pt>
                <c:pt idx="1441">
                  <c:v>-0.87702621459960939</c:v>
                </c:pt>
                <c:pt idx="1442">
                  <c:v>-0.71506301879882816</c:v>
                </c:pt>
                <c:pt idx="1443">
                  <c:v>-0.51507888793945311</c:v>
                </c:pt>
                <c:pt idx="1444">
                  <c:v>-0.27288253784179689</c:v>
                </c:pt>
                <c:pt idx="1445">
                  <c:v>-2.3800506591796878E-2</c:v>
                </c:pt>
                <c:pt idx="1446">
                  <c:v>0.10103988647460938</c:v>
                </c:pt>
                <c:pt idx="1447">
                  <c:v>0.15657440185546875</c:v>
                </c:pt>
                <c:pt idx="1448">
                  <c:v>0.25087829589843752</c:v>
                </c:pt>
                <c:pt idx="1449">
                  <c:v>0.41149429321289066</c:v>
                </c:pt>
                <c:pt idx="1450">
                  <c:v>0.55265075683593756</c:v>
                </c:pt>
                <c:pt idx="1451">
                  <c:v>0.71251831054687509</c:v>
                </c:pt>
                <c:pt idx="1452">
                  <c:v>0.84020278930664072</c:v>
                </c:pt>
                <c:pt idx="1453">
                  <c:v>0.96369598388671884</c:v>
                </c:pt>
                <c:pt idx="1454">
                  <c:v>1.0353968811035157</c:v>
                </c:pt>
                <c:pt idx="1455">
                  <c:v>1.0594967651367189</c:v>
                </c:pt>
                <c:pt idx="1456">
                  <c:v>1.0720706176757813</c:v>
                </c:pt>
                <c:pt idx="1457">
                  <c:v>1.0169851684570312</c:v>
                </c:pt>
                <c:pt idx="1458">
                  <c:v>0.8640032958984375</c:v>
                </c:pt>
                <c:pt idx="1459">
                  <c:v>0.70159103393554689</c:v>
                </c:pt>
                <c:pt idx="1460">
                  <c:v>0.71700897216796877</c:v>
                </c:pt>
                <c:pt idx="1461">
                  <c:v>0.89049819946289066</c:v>
                </c:pt>
                <c:pt idx="1462">
                  <c:v>1.1451187133789062</c:v>
                </c:pt>
                <c:pt idx="1463">
                  <c:v>1.445394287109375</c:v>
                </c:pt>
                <c:pt idx="1464">
                  <c:v>1.691931610107422</c:v>
                </c:pt>
                <c:pt idx="1465">
                  <c:v>1.8450631713867189</c:v>
                </c:pt>
                <c:pt idx="1466">
                  <c:v>1.8148260498046875</c:v>
                </c:pt>
                <c:pt idx="1467">
                  <c:v>1.6055612182617189</c:v>
                </c:pt>
                <c:pt idx="1468">
                  <c:v>1.1918215942382813</c:v>
                </c:pt>
                <c:pt idx="1469">
                  <c:v>0.63527893066406249</c:v>
                </c:pt>
                <c:pt idx="1470">
                  <c:v>0.33650024414062502</c:v>
                </c:pt>
                <c:pt idx="1471">
                  <c:v>0.27437942504882812</c:v>
                </c:pt>
                <c:pt idx="1472">
                  <c:v>0.15358062744140627</c:v>
                </c:pt>
                <c:pt idx="1473">
                  <c:v>2.9937744140625002E-4</c:v>
                </c:pt>
                <c:pt idx="1474">
                  <c:v>-1.1825408935546875E-2</c:v>
                </c:pt>
                <c:pt idx="1475">
                  <c:v>-2.9189300537109376E-2</c:v>
                </c:pt>
                <c:pt idx="1476">
                  <c:v>-0.2662962341308594</c:v>
                </c:pt>
                <c:pt idx="1477">
                  <c:v>-0.70982391357421881</c:v>
                </c:pt>
                <c:pt idx="1478">
                  <c:v>-1.2633728027343751</c:v>
                </c:pt>
                <c:pt idx="1479">
                  <c:v>-1.8317408752441406</c:v>
                </c:pt>
                <c:pt idx="1480">
                  <c:v>-2.3559507751464843</c:v>
                </c:pt>
                <c:pt idx="1481">
                  <c:v>-2.7981312561035159</c:v>
                </c:pt>
                <c:pt idx="1482">
                  <c:v>-3.0829888916015626</c:v>
                </c:pt>
                <c:pt idx="1483">
                  <c:v>-3.2939002990722659</c:v>
                </c:pt>
                <c:pt idx="1484">
                  <c:v>-3.3883538818359376</c:v>
                </c:pt>
                <c:pt idx="1485">
                  <c:v>-3.3374597167968751</c:v>
                </c:pt>
                <c:pt idx="1486">
                  <c:v>-3.2928524780273438</c:v>
                </c:pt>
                <c:pt idx="1487">
                  <c:v>-3.2572265625000001</c:v>
                </c:pt>
                <c:pt idx="1488">
                  <c:v>-3.1728021240234376</c:v>
                </c:pt>
                <c:pt idx="1489">
                  <c:v>-3.0566436767578127</c:v>
                </c:pt>
                <c:pt idx="1490">
                  <c:v>-2.9361442565917972</c:v>
                </c:pt>
                <c:pt idx="1491">
                  <c:v>-2.8033703613281253</c:v>
                </c:pt>
                <c:pt idx="1492">
                  <c:v>-2.6165588378906253</c:v>
                </c:pt>
                <c:pt idx="1493">
                  <c:v>-2.4828868103027344</c:v>
                </c:pt>
                <c:pt idx="1494">
                  <c:v>-2.4107368469238284</c:v>
                </c:pt>
                <c:pt idx="1495">
                  <c:v>-2.222428436279297</c:v>
                </c:pt>
                <c:pt idx="1496">
                  <c:v>-1.9944525146484375</c:v>
                </c:pt>
                <c:pt idx="1497">
                  <c:v>-1.9079324340820314</c:v>
                </c:pt>
                <c:pt idx="1498">
                  <c:v>-1.9339782714843752</c:v>
                </c:pt>
                <c:pt idx="1499">
                  <c:v>-1.9508930969238283</c:v>
                </c:pt>
                <c:pt idx="1500">
                  <c:v>-1.9607725524902344</c:v>
                </c:pt>
                <c:pt idx="1501">
                  <c:v>-2.0387603759765627</c:v>
                </c:pt>
                <c:pt idx="1502">
                  <c:v>-2.2450314331054688</c:v>
                </c:pt>
                <c:pt idx="1503">
                  <c:v>-2.4535478210449222</c:v>
                </c:pt>
                <c:pt idx="1504">
                  <c:v>-2.6223966979980471</c:v>
                </c:pt>
                <c:pt idx="1505">
                  <c:v>-2.8023225402832033</c:v>
                </c:pt>
                <c:pt idx="1506">
                  <c:v>-2.9749136352539063</c:v>
                </c:pt>
                <c:pt idx="1507">
                  <c:v>-3.160228271484375</c:v>
                </c:pt>
                <c:pt idx="1508">
                  <c:v>-3.3558714294433596</c:v>
                </c:pt>
                <c:pt idx="1509">
                  <c:v>-3.5651362609863284</c:v>
                </c:pt>
                <c:pt idx="1510">
                  <c:v>-3.7785923767089846</c:v>
                </c:pt>
                <c:pt idx="1511">
                  <c:v>-4.069886627197266</c:v>
                </c:pt>
                <c:pt idx="1512">
                  <c:v>-4.4050396728515624</c:v>
                </c:pt>
                <c:pt idx="1513">
                  <c:v>-4.6680427551269537</c:v>
                </c:pt>
                <c:pt idx="1514">
                  <c:v>-4.9079937744140629</c:v>
                </c:pt>
                <c:pt idx="1515">
                  <c:v>-5.2398536682128904</c:v>
                </c:pt>
                <c:pt idx="1516">
                  <c:v>-5.6061419677734374</c:v>
                </c:pt>
                <c:pt idx="1517">
                  <c:v>-5.8951908874511725</c:v>
                </c:pt>
                <c:pt idx="1518">
                  <c:v>-6.1065513610839846</c:v>
                </c:pt>
                <c:pt idx="1519">
                  <c:v>-6.2526475524902345</c:v>
                </c:pt>
                <c:pt idx="1520">
                  <c:v>-6.3047392272949221</c:v>
                </c:pt>
                <c:pt idx="1521">
                  <c:v>-6.3303359985351566</c:v>
                </c:pt>
                <c:pt idx="1522">
                  <c:v>-6.3436582946777351</c:v>
                </c:pt>
                <c:pt idx="1523">
                  <c:v>-6.339916076660157</c:v>
                </c:pt>
                <c:pt idx="1524">
                  <c:v>-6.3831761169433596</c:v>
                </c:pt>
                <c:pt idx="1525">
                  <c:v>-6.4996339416503908</c:v>
                </c:pt>
                <c:pt idx="1526">
                  <c:v>-6.5360083007812504</c:v>
                </c:pt>
                <c:pt idx="1527">
                  <c:v>-6.5310685729980476</c:v>
                </c:pt>
                <c:pt idx="1528">
                  <c:v>-6.5152015686035156</c:v>
                </c:pt>
                <c:pt idx="1529">
                  <c:v>-6.3870680236816408</c:v>
                </c:pt>
                <c:pt idx="1530">
                  <c:v>-6.0577528381347658</c:v>
                </c:pt>
                <c:pt idx="1531">
                  <c:v>-5.4914804077148442</c:v>
                </c:pt>
                <c:pt idx="1532">
                  <c:v>-4.8909292602539063</c:v>
                </c:pt>
                <c:pt idx="1533">
                  <c:v>-4.4375221252441408</c:v>
                </c:pt>
                <c:pt idx="1534">
                  <c:v>-4.1073088073730473</c:v>
                </c:pt>
                <c:pt idx="1535">
                  <c:v>-3.8788838195800781</c:v>
                </c:pt>
                <c:pt idx="1536">
                  <c:v>-3.6799475097656251</c:v>
                </c:pt>
                <c:pt idx="1537">
                  <c:v>-3.484304351806641</c:v>
                </c:pt>
                <c:pt idx="1538">
                  <c:v>-3.3606614685058593</c:v>
                </c:pt>
                <c:pt idx="1539">
                  <c:v>-3.3022828674316407</c:v>
                </c:pt>
                <c:pt idx="1540">
                  <c:v>-3.2479458618164063</c:v>
                </c:pt>
                <c:pt idx="1541">
                  <c:v>-3.1316377258300783</c:v>
                </c:pt>
                <c:pt idx="1542">
                  <c:v>-2.9306057739257816</c:v>
                </c:pt>
                <c:pt idx="1543">
                  <c:v>-2.681224365234375</c:v>
                </c:pt>
                <c:pt idx="1544">
                  <c:v>-2.3586451721191408</c:v>
                </c:pt>
                <c:pt idx="1545">
                  <c:v>-1.9616706848144532</c:v>
                </c:pt>
                <c:pt idx="1546">
                  <c:v>-1.5018269348144533</c:v>
                </c:pt>
                <c:pt idx="1547">
                  <c:v>-0.96384567260742193</c:v>
                </c:pt>
                <c:pt idx="1548">
                  <c:v>-0.4459226989746094</c:v>
                </c:pt>
                <c:pt idx="1549">
                  <c:v>-4.7900390625000004E-2</c:v>
                </c:pt>
                <c:pt idx="1550">
                  <c:v>0.26150619506835937</c:v>
                </c:pt>
                <c:pt idx="1551">
                  <c:v>0.52765274047851562</c:v>
                </c:pt>
                <c:pt idx="1552">
                  <c:v>0.73467224121093755</c:v>
                </c:pt>
                <c:pt idx="1553">
                  <c:v>0.84319656372070317</c:v>
                </c:pt>
                <c:pt idx="1554">
                  <c:v>0.8340655517578125</c:v>
                </c:pt>
                <c:pt idx="1555">
                  <c:v>0.75562866210937507</c:v>
                </c:pt>
                <c:pt idx="1556">
                  <c:v>0.6628216552734375</c:v>
                </c:pt>
                <c:pt idx="1557">
                  <c:v>0.56312896728515627</c:v>
                </c:pt>
                <c:pt idx="1558">
                  <c:v>0.43275009155273442</c:v>
                </c:pt>
                <c:pt idx="1559">
                  <c:v>0.30985565185546876</c:v>
                </c:pt>
                <c:pt idx="1560">
                  <c:v>0.24593856811523437</c:v>
                </c:pt>
                <c:pt idx="1561">
                  <c:v>0.24983047485351564</c:v>
                </c:pt>
                <c:pt idx="1562">
                  <c:v>0.33784744262695315</c:v>
                </c:pt>
                <c:pt idx="1563">
                  <c:v>0.47900390625</c:v>
                </c:pt>
                <c:pt idx="1564">
                  <c:v>0.6415658569335938</c:v>
                </c:pt>
                <c:pt idx="1565">
                  <c:v>0.76116714477539071</c:v>
                </c:pt>
                <c:pt idx="1566">
                  <c:v>0.92657318115234377</c:v>
                </c:pt>
                <c:pt idx="1567">
                  <c:v>1.1388317871093752</c:v>
                </c:pt>
                <c:pt idx="1568">
                  <c:v>1.3611195373535157</c:v>
                </c:pt>
                <c:pt idx="1569">
                  <c:v>1.6500187683105469</c:v>
                </c:pt>
                <c:pt idx="1570">
                  <c:v>1.9941531372070314</c:v>
                </c:pt>
                <c:pt idx="1571">
                  <c:v>2.2567071533203125</c:v>
                </c:pt>
                <c:pt idx="1572">
                  <c:v>2.4150778198242189</c:v>
                </c:pt>
                <c:pt idx="1573">
                  <c:v>2.4014561462402346</c:v>
                </c:pt>
                <c:pt idx="1574">
                  <c:v>2.1603076171875002</c:v>
                </c:pt>
                <c:pt idx="1575">
                  <c:v>1.7486636352539064</c:v>
                </c:pt>
                <c:pt idx="1576">
                  <c:v>1.2642709350585939</c:v>
                </c:pt>
                <c:pt idx="1577">
                  <c:v>0.85876419067382814</c:v>
                </c:pt>
                <c:pt idx="1578">
                  <c:v>0.69051406860351561</c:v>
                </c:pt>
                <c:pt idx="1579">
                  <c:v>0.53498748779296879</c:v>
                </c:pt>
                <c:pt idx="1580">
                  <c:v>0.35670822143554687</c:v>
                </c:pt>
                <c:pt idx="1581">
                  <c:v>0.2567161560058594</c:v>
                </c:pt>
                <c:pt idx="1582">
                  <c:v>9.550140380859376E-2</c:v>
                </c:pt>
                <c:pt idx="1583">
                  <c:v>-0.24144790649414063</c:v>
                </c:pt>
                <c:pt idx="1584">
                  <c:v>-0.71491333007812508</c:v>
                </c:pt>
                <c:pt idx="1585">
                  <c:v>-1.2374766540527344</c:v>
                </c:pt>
                <c:pt idx="1586">
                  <c:v>-1.7119898986816406</c:v>
                </c:pt>
                <c:pt idx="1587">
                  <c:v>-2.1124072265625</c:v>
                </c:pt>
                <c:pt idx="1588">
                  <c:v>-2.4748036193847658</c:v>
                </c:pt>
                <c:pt idx="1589">
                  <c:v>-2.7725344848632814</c:v>
                </c:pt>
                <c:pt idx="1590">
                  <c:v>-2.9160859680175784</c:v>
                </c:pt>
                <c:pt idx="1591">
                  <c:v>-3.0243109130859378</c:v>
                </c:pt>
                <c:pt idx="1592">
                  <c:v>-3.1208601379394532</c:v>
                </c:pt>
                <c:pt idx="1593">
                  <c:v>-3.1966026306152346</c:v>
                </c:pt>
                <c:pt idx="1594">
                  <c:v>-3.2335757446289066</c:v>
                </c:pt>
                <c:pt idx="1595">
                  <c:v>-3.1573841857910159</c:v>
                </c:pt>
                <c:pt idx="1596">
                  <c:v>-2.9943731689453128</c:v>
                </c:pt>
                <c:pt idx="1597">
                  <c:v>-2.8021728515625002</c:v>
                </c:pt>
                <c:pt idx="1598">
                  <c:v>-2.6818231201171878</c:v>
                </c:pt>
                <c:pt idx="1599">
                  <c:v>-2.6027874755859375</c:v>
                </c:pt>
                <c:pt idx="1600">
                  <c:v>-2.4801924133300783</c:v>
                </c:pt>
                <c:pt idx="1601">
                  <c:v>-2.2757176208496093</c:v>
                </c:pt>
                <c:pt idx="1602">
                  <c:v>-2.105371856689453</c:v>
                </c:pt>
                <c:pt idx="1603">
                  <c:v>-2.0227436828613281</c:v>
                </c:pt>
                <c:pt idx="1604">
                  <c:v>-1.9712507629394531</c:v>
                </c:pt>
                <c:pt idx="1605">
                  <c:v>-1.9131715393066406</c:v>
                </c:pt>
                <c:pt idx="1606">
                  <c:v>-1.8898200988769531</c:v>
                </c:pt>
                <c:pt idx="1607">
                  <c:v>-1.8820362854003907</c:v>
                </c:pt>
                <c:pt idx="1608">
                  <c:v>-1.8943107604980469</c:v>
                </c:pt>
                <c:pt idx="1609">
                  <c:v>-1.9113752746582031</c:v>
                </c:pt>
                <c:pt idx="1610">
                  <c:v>-1.9922071838378907</c:v>
                </c:pt>
                <c:pt idx="1611">
                  <c:v>-2.2158421325683593</c:v>
                </c:pt>
                <c:pt idx="1612">
                  <c:v>-2.4807911682128907</c:v>
                </c:pt>
                <c:pt idx="1613">
                  <c:v>-2.7283763122558593</c:v>
                </c:pt>
                <c:pt idx="1614">
                  <c:v>-2.9820986938476564</c:v>
                </c:pt>
                <c:pt idx="1615">
                  <c:v>-3.2415092468261721</c:v>
                </c:pt>
                <c:pt idx="1616">
                  <c:v>-3.5506164550781252</c:v>
                </c:pt>
                <c:pt idx="1617">
                  <c:v>-3.8863682556152344</c:v>
                </c:pt>
                <c:pt idx="1618">
                  <c:v>-4.2296044921874998</c:v>
                </c:pt>
                <c:pt idx="1619">
                  <c:v>-4.533023529052735</c:v>
                </c:pt>
                <c:pt idx="1620">
                  <c:v>-4.7608497619628904</c:v>
                </c:pt>
                <c:pt idx="1621">
                  <c:v>-4.9554450988769529</c:v>
                </c:pt>
                <c:pt idx="1622">
                  <c:v>-5.1994377136230474</c:v>
                </c:pt>
                <c:pt idx="1623">
                  <c:v>-5.4848941040039065</c:v>
                </c:pt>
                <c:pt idx="1624">
                  <c:v>-5.7172109985351565</c:v>
                </c:pt>
                <c:pt idx="1625">
                  <c:v>-5.8658518981933598</c:v>
                </c:pt>
                <c:pt idx="1626">
                  <c:v>-5.9707836914062504</c:v>
                </c:pt>
                <c:pt idx="1627">
                  <c:v>-6.0960731506347656</c:v>
                </c:pt>
                <c:pt idx="1628">
                  <c:v>-6.2453128051757814</c:v>
                </c:pt>
                <c:pt idx="1629">
                  <c:v>-6.3442570495605475</c:v>
                </c:pt>
                <c:pt idx="1630">
                  <c:v>-6.4319746398925783</c:v>
                </c:pt>
                <c:pt idx="1631">
                  <c:v>-6.5461871337890631</c:v>
                </c:pt>
                <c:pt idx="1632">
                  <c:v>-6.704408111572266</c:v>
                </c:pt>
                <c:pt idx="1633">
                  <c:v>-6.755451965332032</c:v>
                </c:pt>
                <c:pt idx="1634">
                  <c:v>-6.6541127014160155</c:v>
                </c:pt>
                <c:pt idx="1635">
                  <c:v>-6.3474005126953132</c:v>
                </c:pt>
                <c:pt idx="1636">
                  <c:v>-5.7707995605468749</c:v>
                </c:pt>
                <c:pt idx="1637">
                  <c:v>-5.0150212097167968</c:v>
                </c:pt>
                <c:pt idx="1638">
                  <c:v>-4.2317001342773439</c:v>
                </c:pt>
                <c:pt idx="1639">
                  <c:v>-3.579356689453125</c:v>
                </c:pt>
                <c:pt idx="1640">
                  <c:v>-3.1148725891113282</c:v>
                </c:pt>
                <c:pt idx="1641">
                  <c:v>-2.8240274047851566</c:v>
                </c:pt>
                <c:pt idx="1642">
                  <c:v>-2.5969496154785157</c:v>
                </c:pt>
                <c:pt idx="1643">
                  <c:v>-2.4273522949218753</c:v>
                </c:pt>
                <c:pt idx="1644">
                  <c:v>-2.3089485168457031</c:v>
                </c:pt>
                <c:pt idx="1645">
                  <c:v>-2.2463786315917971</c:v>
                </c:pt>
                <c:pt idx="1646">
                  <c:v>-2.2023701477050781</c:v>
                </c:pt>
                <c:pt idx="1647">
                  <c:v>-2.1377046203613284</c:v>
                </c:pt>
                <c:pt idx="1648">
                  <c:v>-2.0037332153320313</c:v>
                </c:pt>
                <c:pt idx="1649">
                  <c:v>-1.7660275268554688</c:v>
                </c:pt>
                <c:pt idx="1650">
                  <c:v>-1.4069242858886719</c:v>
                </c:pt>
                <c:pt idx="1651">
                  <c:v>-0.99857345581054691</c:v>
                </c:pt>
                <c:pt idx="1652">
                  <c:v>-0.65833099365234382</c:v>
                </c:pt>
                <c:pt idx="1653">
                  <c:v>-0.32721954345703125</c:v>
                </c:pt>
                <c:pt idx="1654">
                  <c:v>-2.245330810546875E-2</c:v>
                </c:pt>
                <c:pt idx="1655">
                  <c:v>0.27557693481445311</c:v>
                </c:pt>
                <c:pt idx="1656">
                  <c:v>0.49517028808593755</c:v>
                </c:pt>
                <c:pt idx="1657">
                  <c:v>0.64231430053710936</c:v>
                </c:pt>
                <c:pt idx="1658">
                  <c:v>0.79245208740234374</c:v>
                </c:pt>
                <c:pt idx="1659">
                  <c:v>0.85696792602539062</c:v>
                </c:pt>
                <c:pt idx="1660">
                  <c:v>0.84289718627929688</c:v>
                </c:pt>
                <c:pt idx="1661">
                  <c:v>0.85232757568359374</c:v>
                </c:pt>
                <c:pt idx="1662">
                  <c:v>0.849034423828125</c:v>
                </c:pt>
                <c:pt idx="1663">
                  <c:v>0.85217788696289065</c:v>
                </c:pt>
                <c:pt idx="1664">
                  <c:v>0.83451461791992188</c:v>
                </c:pt>
                <c:pt idx="1665">
                  <c:v>0.80218185424804689</c:v>
                </c:pt>
                <c:pt idx="1666">
                  <c:v>0.7827223205566407</c:v>
                </c:pt>
                <c:pt idx="1667">
                  <c:v>0.78960800170898438</c:v>
                </c:pt>
                <c:pt idx="1668">
                  <c:v>0.84080154418945319</c:v>
                </c:pt>
                <c:pt idx="1669">
                  <c:v>0.85098037719726571</c:v>
                </c:pt>
                <c:pt idx="1670">
                  <c:v>0.78092605590820319</c:v>
                </c:pt>
                <c:pt idx="1671">
                  <c:v>0.72703811645507821</c:v>
                </c:pt>
                <c:pt idx="1672">
                  <c:v>0.69515441894531249</c:v>
                </c:pt>
                <c:pt idx="1673">
                  <c:v>0.75637710571289063</c:v>
                </c:pt>
                <c:pt idx="1674">
                  <c:v>0.93570419311523445</c:v>
                </c:pt>
                <c:pt idx="1675">
                  <c:v>1.166224822998047</c:v>
                </c:pt>
                <c:pt idx="1676">
                  <c:v>1.4931449890136719</c:v>
                </c:pt>
                <c:pt idx="1677">
                  <c:v>1.8576370239257813</c:v>
                </c:pt>
                <c:pt idx="1678">
                  <c:v>2.226020965576172</c:v>
                </c:pt>
                <c:pt idx="1679">
                  <c:v>2.3510110473632815</c:v>
                </c:pt>
                <c:pt idx="1680">
                  <c:v>2.2333557128906252</c:v>
                </c:pt>
                <c:pt idx="1681">
                  <c:v>1.9722985839843752</c:v>
                </c:pt>
                <c:pt idx="1682">
                  <c:v>1.4703923034667969</c:v>
                </c:pt>
                <c:pt idx="1683">
                  <c:v>0.86385360717773441</c:v>
                </c:pt>
                <c:pt idx="1684">
                  <c:v>0.50819320678710944</c:v>
                </c:pt>
                <c:pt idx="1685">
                  <c:v>0.26270370483398436</c:v>
                </c:pt>
                <c:pt idx="1686">
                  <c:v>-3.6524047851562505E-2</c:v>
                </c:pt>
                <c:pt idx="1687">
                  <c:v>-0.20507354736328126</c:v>
                </c:pt>
                <c:pt idx="1688">
                  <c:v>-0.22019210815429688</c:v>
                </c:pt>
                <c:pt idx="1689">
                  <c:v>-0.18232086181640625</c:v>
                </c:pt>
                <c:pt idx="1690">
                  <c:v>-0.25761428833007816</c:v>
                </c:pt>
                <c:pt idx="1691">
                  <c:v>-0.53798126220703124</c:v>
                </c:pt>
                <c:pt idx="1692">
                  <c:v>-0.97986236572265628</c:v>
                </c:pt>
                <c:pt idx="1693">
                  <c:v>-1.4822177124023439</c:v>
                </c:pt>
                <c:pt idx="1694">
                  <c:v>-1.9847227478027345</c:v>
                </c:pt>
                <c:pt idx="1695">
                  <c:v>-2.4089405822753909</c:v>
                </c:pt>
                <c:pt idx="1696">
                  <c:v>-2.7967840576171876</c:v>
                </c:pt>
                <c:pt idx="1697">
                  <c:v>-3.0460157775878907</c:v>
                </c:pt>
                <c:pt idx="1698">
                  <c:v>-3.1731015014648438</c:v>
                </c:pt>
                <c:pt idx="1699">
                  <c:v>-3.1964529418945316</c:v>
                </c:pt>
                <c:pt idx="1700">
                  <c:v>-3.1536419677734377</c:v>
                </c:pt>
                <c:pt idx="1701">
                  <c:v>-3.0231134033203126</c:v>
                </c:pt>
                <c:pt idx="1702">
                  <c:v>-2.7619065856933593</c:v>
                </c:pt>
                <c:pt idx="1703">
                  <c:v>-2.4953109741210939</c:v>
                </c:pt>
                <c:pt idx="1704">
                  <c:v>-2.2164408874511721</c:v>
                </c:pt>
                <c:pt idx="1705">
                  <c:v>-1.9955003356933594</c:v>
                </c:pt>
                <c:pt idx="1706">
                  <c:v>-1.8691630554199219</c:v>
                </c:pt>
                <c:pt idx="1707">
                  <c:v>-1.7967137145996095</c:v>
                </c:pt>
                <c:pt idx="1708">
                  <c:v>-1.7468673706054689</c:v>
                </c:pt>
                <c:pt idx="1709">
                  <c:v>-1.7902770996093751</c:v>
                </c:pt>
                <c:pt idx="1710">
                  <c:v>-1.9137702941894532</c:v>
                </c:pt>
                <c:pt idx="1711">
                  <c:v>-2.0755838012695316</c:v>
                </c:pt>
                <c:pt idx="1712">
                  <c:v>-2.2531146240234374</c:v>
                </c:pt>
                <c:pt idx="1713">
                  <c:v>-2.3920257568359378</c:v>
                </c:pt>
                <c:pt idx="1714">
                  <c:v>-2.4400758361816406</c:v>
                </c:pt>
                <c:pt idx="1715">
                  <c:v>-2.4351361083984377</c:v>
                </c:pt>
                <c:pt idx="1716">
                  <c:v>-2.4114852905273438</c:v>
                </c:pt>
                <c:pt idx="1717">
                  <c:v>-2.3854394531250001</c:v>
                </c:pt>
                <c:pt idx="1718">
                  <c:v>-2.3691233825683593</c:v>
                </c:pt>
                <c:pt idx="1719">
                  <c:v>-2.4158262634277343</c:v>
                </c:pt>
                <c:pt idx="1720">
                  <c:v>-2.5893154907226563</c:v>
                </c:pt>
                <c:pt idx="1721">
                  <c:v>-2.8306137084960938</c:v>
                </c:pt>
                <c:pt idx="1722">
                  <c:v>-3.1015502929687502</c:v>
                </c:pt>
                <c:pt idx="1723">
                  <c:v>-3.4084121704101564</c:v>
                </c:pt>
                <c:pt idx="1724">
                  <c:v>-3.7625756835937501</c:v>
                </c:pt>
                <c:pt idx="1725">
                  <c:v>-4.2927731323242186</c:v>
                </c:pt>
                <c:pt idx="1726">
                  <c:v>-4.7328579711914065</c:v>
                </c:pt>
                <c:pt idx="1727">
                  <c:v>-5.0072373962402343</c:v>
                </c:pt>
                <c:pt idx="1728">
                  <c:v>-5.1171089172363287</c:v>
                </c:pt>
                <c:pt idx="1729">
                  <c:v>-5.193300476074219</c:v>
                </c:pt>
                <c:pt idx="1730">
                  <c:v>-5.3269725036621098</c:v>
                </c:pt>
                <c:pt idx="1731">
                  <c:v>-5.4163366699218756</c:v>
                </c:pt>
                <c:pt idx="1732">
                  <c:v>-5.4615426635742192</c:v>
                </c:pt>
                <c:pt idx="1733">
                  <c:v>-5.483995971679688</c:v>
                </c:pt>
                <c:pt idx="1734">
                  <c:v>-5.4865406799316405</c:v>
                </c:pt>
                <c:pt idx="1735">
                  <c:v>-5.4847444152832034</c:v>
                </c:pt>
                <c:pt idx="1736">
                  <c:v>-5.4558544921875001</c:v>
                </c:pt>
                <c:pt idx="1737">
                  <c:v>-5.4582495117187504</c:v>
                </c:pt>
                <c:pt idx="1738">
                  <c:v>-5.5979090881347657</c:v>
                </c:pt>
                <c:pt idx="1739">
                  <c:v>-5.9019268798828124</c:v>
                </c:pt>
                <c:pt idx="1740">
                  <c:v>-6.1679237365722663</c:v>
                </c:pt>
                <c:pt idx="1741">
                  <c:v>-6.2280986022949225</c:v>
                </c:pt>
                <c:pt idx="1742">
                  <c:v>-6.0695782470703126</c:v>
                </c:pt>
                <c:pt idx="1743">
                  <c:v>-5.6523957824707036</c:v>
                </c:pt>
                <c:pt idx="1744">
                  <c:v>-4.9823890686035162</c:v>
                </c:pt>
                <c:pt idx="1745">
                  <c:v>-4.290078735351563</c:v>
                </c:pt>
                <c:pt idx="1746">
                  <c:v>-3.77215576171875</c:v>
                </c:pt>
                <c:pt idx="1747">
                  <c:v>-3.3858091735839846</c:v>
                </c:pt>
                <c:pt idx="1748">
                  <c:v>-3.1446606445312502</c:v>
                </c:pt>
                <c:pt idx="1749">
                  <c:v>-3.0395791625976565</c:v>
                </c:pt>
                <c:pt idx="1750">
                  <c:v>-2.9544062805175781</c:v>
                </c:pt>
                <c:pt idx="1751">
                  <c:v>-2.7930418395996095</c:v>
                </c:pt>
                <c:pt idx="1752">
                  <c:v>-2.6295817565917972</c:v>
                </c:pt>
                <c:pt idx="1753">
                  <c:v>-2.5239015197753907</c:v>
                </c:pt>
                <c:pt idx="1754">
                  <c:v>-2.4438180541992187</c:v>
                </c:pt>
                <c:pt idx="1755">
                  <c:v>-2.2731729125976563</c:v>
                </c:pt>
                <c:pt idx="1756">
                  <c:v>-1.97589111328125</c:v>
                </c:pt>
                <c:pt idx="1757">
                  <c:v>-1.6230747985839844</c:v>
                </c:pt>
                <c:pt idx="1758">
                  <c:v>-1.2951068115234377</c:v>
                </c:pt>
                <c:pt idx="1759">
                  <c:v>-1.0213261413574219</c:v>
                </c:pt>
                <c:pt idx="1760">
                  <c:v>-0.75038955688476572</c:v>
                </c:pt>
                <c:pt idx="1761">
                  <c:v>-0.47451324462890626</c:v>
                </c:pt>
                <c:pt idx="1762">
                  <c:v>-0.2442919921875</c:v>
                </c:pt>
                <c:pt idx="1763">
                  <c:v>-3.9517822265625002E-2</c:v>
                </c:pt>
                <c:pt idx="1764">
                  <c:v>0.11376342773437501</c:v>
                </c:pt>
                <c:pt idx="1765">
                  <c:v>0.16061599731445314</c:v>
                </c:pt>
                <c:pt idx="1766">
                  <c:v>0.14759307861328125</c:v>
                </c:pt>
                <c:pt idx="1767">
                  <c:v>0.10942245483398438</c:v>
                </c:pt>
                <c:pt idx="1768">
                  <c:v>4.5355682373046879E-2</c:v>
                </c:pt>
                <c:pt idx="1769">
                  <c:v>-3.3679962158203125E-2</c:v>
                </c:pt>
                <c:pt idx="1770">
                  <c:v>-0.10777587890625001</c:v>
                </c:pt>
                <c:pt idx="1771">
                  <c:v>-0.14280303955078125</c:v>
                </c:pt>
                <c:pt idx="1772">
                  <c:v>-0.11181747436523438</c:v>
                </c:pt>
                <c:pt idx="1773">
                  <c:v>-1.8262023925781252E-2</c:v>
                </c:pt>
                <c:pt idx="1774">
                  <c:v>0.10448272705078125</c:v>
                </c:pt>
                <c:pt idx="1775">
                  <c:v>0.18306930541992189</c:v>
                </c:pt>
                <c:pt idx="1776">
                  <c:v>0.29488677978515626</c:v>
                </c:pt>
                <c:pt idx="1777">
                  <c:v>0.42870849609375</c:v>
                </c:pt>
                <c:pt idx="1778">
                  <c:v>0.53828063964843753</c:v>
                </c:pt>
                <c:pt idx="1779">
                  <c:v>0.69021469116210943</c:v>
                </c:pt>
                <c:pt idx="1780">
                  <c:v>0.89813232421875</c:v>
                </c:pt>
                <c:pt idx="1781">
                  <c:v>1.1922706604003908</c:v>
                </c:pt>
                <c:pt idx="1782">
                  <c:v>1.6283139038085939</c:v>
                </c:pt>
                <c:pt idx="1783">
                  <c:v>1.9929556274414064</c:v>
                </c:pt>
                <c:pt idx="1784">
                  <c:v>2.2399420166015624</c:v>
                </c:pt>
                <c:pt idx="1785">
                  <c:v>2.2740710449218753</c:v>
                </c:pt>
                <c:pt idx="1786">
                  <c:v>2.1113594055175784</c:v>
                </c:pt>
                <c:pt idx="1787">
                  <c:v>1.8242564392089844</c:v>
                </c:pt>
                <c:pt idx="1788">
                  <c:v>1.4509327697753907</c:v>
                </c:pt>
                <c:pt idx="1789">
                  <c:v>1.0265652465820314</c:v>
                </c:pt>
                <c:pt idx="1790">
                  <c:v>0.66416885375976564</c:v>
                </c:pt>
                <c:pt idx="1791">
                  <c:v>0.50175659179687504</c:v>
                </c:pt>
                <c:pt idx="1792">
                  <c:v>0.53783157348632815</c:v>
                </c:pt>
                <c:pt idx="1793">
                  <c:v>0.65788192749023444</c:v>
                </c:pt>
                <c:pt idx="1794">
                  <c:v>0.7827223205566407</c:v>
                </c:pt>
                <c:pt idx="1795">
                  <c:v>0.86445236206054688</c:v>
                </c:pt>
                <c:pt idx="1796">
                  <c:v>0.88690567016601562</c:v>
                </c:pt>
                <c:pt idx="1797">
                  <c:v>0.73018157958984375</c:v>
                </c:pt>
                <c:pt idx="1798">
                  <c:v>0.33679962158203125</c:v>
                </c:pt>
                <c:pt idx="1799">
                  <c:v>-0.2165995788574219</c:v>
                </c:pt>
                <c:pt idx="1800">
                  <c:v>-0.77957885742187505</c:v>
                </c:pt>
                <c:pt idx="1801">
                  <c:v>-1.3093272399902345</c:v>
                </c:pt>
                <c:pt idx="1802">
                  <c:v>-1.8009049987792969</c:v>
                </c:pt>
                <c:pt idx="1803">
                  <c:v>-2.1939875793457033</c:v>
                </c:pt>
                <c:pt idx="1804">
                  <c:v>-2.5188121032714843</c:v>
                </c:pt>
                <c:pt idx="1805">
                  <c:v>-2.6692492675781252</c:v>
                </c:pt>
                <c:pt idx="1806">
                  <c:v>-2.6854156494140629</c:v>
                </c:pt>
                <c:pt idx="1807">
                  <c:v>-2.6234445190429687</c:v>
                </c:pt>
                <c:pt idx="1808">
                  <c:v>-2.5770410156250003</c:v>
                </c:pt>
                <c:pt idx="1809">
                  <c:v>-2.5601261901855472</c:v>
                </c:pt>
                <c:pt idx="1810">
                  <c:v>-2.5538392639160157</c:v>
                </c:pt>
                <c:pt idx="1811">
                  <c:v>-2.4936643981933595</c:v>
                </c:pt>
                <c:pt idx="1812">
                  <c:v>-2.2586531066894531</c:v>
                </c:pt>
                <c:pt idx="1813">
                  <c:v>-2.0827688598632812</c:v>
                </c:pt>
                <c:pt idx="1814">
                  <c:v>-1.9254460144042971</c:v>
                </c:pt>
                <c:pt idx="1815">
                  <c:v>-1.8173707580566407</c:v>
                </c:pt>
                <c:pt idx="1816">
                  <c:v>-1.665586395263672</c:v>
                </c:pt>
                <c:pt idx="1817">
                  <c:v>-1.547032928466797</c:v>
                </c:pt>
                <c:pt idx="1818">
                  <c:v>-1.4971865844726564</c:v>
                </c:pt>
                <c:pt idx="1819">
                  <c:v>-1.4166540527343752</c:v>
                </c:pt>
                <c:pt idx="1820">
                  <c:v>-1.3142669677734375</c:v>
                </c:pt>
                <c:pt idx="1821">
                  <c:v>-1.4145584106445312</c:v>
                </c:pt>
                <c:pt idx="1822">
                  <c:v>-1.603465576171875</c:v>
                </c:pt>
                <c:pt idx="1823">
                  <c:v>-1.7821939086914063</c:v>
                </c:pt>
                <c:pt idx="1824">
                  <c:v>-1.9549346923828126</c:v>
                </c:pt>
                <c:pt idx="1825">
                  <c:v>-2.1149519348144534</c:v>
                </c:pt>
                <c:pt idx="1826">
                  <c:v>-2.3343955993652346</c:v>
                </c:pt>
                <c:pt idx="1827">
                  <c:v>-2.5523423767089843</c:v>
                </c:pt>
                <c:pt idx="1828">
                  <c:v>-2.7725344848632814</c:v>
                </c:pt>
                <c:pt idx="1829">
                  <c:v>-3.0099407958984377</c:v>
                </c:pt>
                <c:pt idx="1830">
                  <c:v>-3.3233889770507816</c:v>
                </c:pt>
                <c:pt idx="1831">
                  <c:v>-3.5786082458496096</c:v>
                </c:pt>
                <c:pt idx="1832">
                  <c:v>-3.7841308593750003</c:v>
                </c:pt>
                <c:pt idx="1833">
                  <c:v>-3.9992335510253909</c:v>
                </c:pt>
                <c:pt idx="1834">
                  <c:v>-4.2008642578125004</c:v>
                </c:pt>
                <c:pt idx="1835">
                  <c:v>-4.4080334472656251</c:v>
                </c:pt>
                <c:pt idx="1836">
                  <c:v>-4.6852569580078125</c:v>
                </c:pt>
                <c:pt idx="1837">
                  <c:v>-4.9430209350585939</c:v>
                </c:pt>
                <c:pt idx="1838">
                  <c:v>-5.0774414062500002</c:v>
                </c:pt>
                <c:pt idx="1839">
                  <c:v>-5.0940568542480476</c:v>
                </c:pt>
                <c:pt idx="1840">
                  <c:v>-5.0629216003417969</c:v>
                </c:pt>
                <c:pt idx="1841">
                  <c:v>-5.0632209777832031</c:v>
                </c:pt>
                <c:pt idx="1842">
                  <c:v>-5.0757948303222662</c:v>
                </c:pt>
                <c:pt idx="1843">
                  <c:v>-5.0132249450683597</c:v>
                </c:pt>
                <c:pt idx="1844">
                  <c:v>-4.8672784423828128</c:v>
                </c:pt>
                <c:pt idx="1845">
                  <c:v>-4.8057563781738279</c:v>
                </c:pt>
                <c:pt idx="1846">
                  <c:v>-4.9097900390625</c:v>
                </c:pt>
                <c:pt idx="1847">
                  <c:v>-5.1079779052734375</c:v>
                </c:pt>
                <c:pt idx="1848">
                  <c:v>-5.1873129272460936</c:v>
                </c:pt>
                <c:pt idx="1849">
                  <c:v>-5.1037866210937501</c:v>
                </c:pt>
                <c:pt idx="1850">
                  <c:v>-4.878205718994141</c:v>
                </c:pt>
                <c:pt idx="1851">
                  <c:v>-4.5017385864257813</c:v>
                </c:pt>
                <c:pt idx="1852">
                  <c:v>-4.0159986877441405</c:v>
                </c:pt>
                <c:pt idx="1853">
                  <c:v>-3.4549653625488284</c:v>
                </c:pt>
                <c:pt idx="1854">
                  <c:v>-2.9789552307128906</c:v>
                </c:pt>
                <c:pt idx="1855">
                  <c:v>-2.6315277099609378</c:v>
                </c:pt>
                <c:pt idx="1856">
                  <c:v>-2.3670277404785156</c:v>
                </c:pt>
                <c:pt idx="1857">
                  <c:v>-2.143243103027344</c:v>
                </c:pt>
                <c:pt idx="1858">
                  <c:v>-1.9440074157714844</c:v>
                </c:pt>
                <c:pt idx="1859">
                  <c:v>-1.7964143371582033</c:v>
                </c:pt>
                <c:pt idx="1860">
                  <c:v>-1.7540524291992188</c:v>
                </c:pt>
                <c:pt idx="1861">
                  <c:v>-1.8426681518554688</c:v>
                </c:pt>
                <c:pt idx="1862">
                  <c:v>-1.9598744201660157</c:v>
                </c:pt>
                <c:pt idx="1863">
                  <c:v>-1.9624191284179688</c:v>
                </c:pt>
                <c:pt idx="1864">
                  <c:v>-1.7790504455566407</c:v>
                </c:pt>
                <c:pt idx="1865">
                  <c:v>-1.581910400390625</c:v>
                </c:pt>
                <c:pt idx="1866">
                  <c:v>-1.4376104736328126</c:v>
                </c:pt>
                <c:pt idx="1867">
                  <c:v>-1.2531939697265626</c:v>
                </c:pt>
                <c:pt idx="1868">
                  <c:v>-0.9880952453613282</c:v>
                </c:pt>
                <c:pt idx="1869">
                  <c:v>-0.6822811889648438</c:v>
                </c:pt>
                <c:pt idx="1870">
                  <c:v>-0.39053787231445314</c:v>
                </c:pt>
                <c:pt idx="1871">
                  <c:v>-0.11690689086914063</c:v>
                </c:pt>
                <c:pt idx="1872">
                  <c:v>0.16331039428710939</c:v>
                </c:pt>
                <c:pt idx="1873">
                  <c:v>0.36104919433593752</c:v>
                </c:pt>
                <c:pt idx="1874">
                  <c:v>0.46972320556640629</c:v>
                </c:pt>
                <c:pt idx="1875">
                  <c:v>0.55130355834960942</c:v>
                </c:pt>
                <c:pt idx="1876">
                  <c:v>0.6159690856933594</c:v>
                </c:pt>
                <c:pt idx="1877">
                  <c:v>0.63063858032226561</c:v>
                </c:pt>
                <c:pt idx="1878">
                  <c:v>0.60189834594726566</c:v>
                </c:pt>
                <c:pt idx="1879">
                  <c:v>0.56073394775390628</c:v>
                </c:pt>
                <c:pt idx="1880">
                  <c:v>0.51028884887695314</c:v>
                </c:pt>
                <c:pt idx="1881">
                  <c:v>0.4501139831542969</c:v>
                </c:pt>
                <c:pt idx="1882">
                  <c:v>0.38245468139648442</c:v>
                </c:pt>
                <c:pt idx="1883">
                  <c:v>0.35087036132812499</c:v>
                </c:pt>
                <c:pt idx="1884">
                  <c:v>0.29817993164062501</c:v>
                </c:pt>
                <c:pt idx="1885">
                  <c:v>0.29773086547851563</c:v>
                </c:pt>
                <c:pt idx="1886">
                  <c:v>0.39682479858398439</c:v>
                </c:pt>
                <c:pt idx="1887">
                  <c:v>0.57660095214843754</c:v>
                </c:pt>
                <c:pt idx="1888">
                  <c:v>0.84035247802734381</c:v>
                </c:pt>
                <c:pt idx="1889">
                  <c:v>1.1678713989257814</c:v>
                </c:pt>
                <c:pt idx="1890">
                  <c:v>1.5149995422363283</c:v>
                </c:pt>
                <c:pt idx="1891">
                  <c:v>1.8516494750976564</c:v>
                </c:pt>
                <c:pt idx="1892">
                  <c:v>2.0386106872558596</c:v>
                </c:pt>
                <c:pt idx="1893">
                  <c:v>2.1154010009765627</c:v>
                </c:pt>
                <c:pt idx="1894">
                  <c:v>2.1134550476074221</c:v>
                </c:pt>
                <c:pt idx="1895">
                  <c:v>1.9827767944335939</c:v>
                </c:pt>
                <c:pt idx="1896">
                  <c:v>1.6106506347656251</c:v>
                </c:pt>
                <c:pt idx="1897">
                  <c:v>0.94019485473632813</c:v>
                </c:pt>
                <c:pt idx="1898">
                  <c:v>0.25746459960937501</c:v>
                </c:pt>
                <c:pt idx="1899">
                  <c:v>-0.18486557006835938</c:v>
                </c:pt>
                <c:pt idx="1900">
                  <c:v>-0.47795608520507815</c:v>
                </c:pt>
                <c:pt idx="1901">
                  <c:v>-0.67344955444335941</c:v>
                </c:pt>
                <c:pt idx="1902">
                  <c:v>-0.75667648315429692</c:v>
                </c:pt>
                <c:pt idx="1903">
                  <c:v>-0.66312103271484379</c:v>
                </c:pt>
                <c:pt idx="1904">
                  <c:v>-0.4105961608886719</c:v>
                </c:pt>
                <c:pt idx="1905">
                  <c:v>-0.19145187377929687</c:v>
                </c:pt>
                <c:pt idx="1906">
                  <c:v>-0.21794677734375001</c:v>
                </c:pt>
                <c:pt idx="1907">
                  <c:v>-0.41897872924804691</c:v>
                </c:pt>
                <c:pt idx="1908">
                  <c:v>-0.67210235595703127</c:v>
                </c:pt>
                <c:pt idx="1909">
                  <c:v>-0.96923446655273438</c:v>
                </c:pt>
                <c:pt idx="1910">
                  <c:v>-1.3308824157714845</c:v>
                </c:pt>
                <c:pt idx="1911">
                  <c:v>-1.6842974853515627</c:v>
                </c:pt>
                <c:pt idx="1912">
                  <c:v>-1.9507434082031252</c:v>
                </c:pt>
                <c:pt idx="1913">
                  <c:v>-2.1929397583007812</c:v>
                </c:pt>
                <c:pt idx="1914">
                  <c:v>-2.3728656005859374</c:v>
                </c:pt>
                <c:pt idx="1915">
                  <c:v>-2.4457640075683593</c:v>
                </c:pt>
                <c:pt idx="1916">
                  <c:v>-2.4837849426269534</c:v>
                </c:pt>
                <c:pt idx="1917">
                  <c:v>-2.3947201538085938</c:v>
                </c:pt>
                <c:pt idx="1918">
                  <c:v>-2.0865110778808593</c:v>
                </c:pt>
                <c:pt idx="1919">
                  <c:v>-1.6609460449218751</c:v>
                </c:pt>
                <c:pt idx="1920">
                  <c:v>-1.3428575134277345</c:v>
                </c:pt>
                <c:pt idx="1921">
                  <c:v>-1.1335926818847657</c:v>
                </c:pt>
                <c:pt idx="1922">
                  <c:v>-0.8574169921875</c:v>
                </c:pt>
                <c:pt idx="1923">
                  <c:v>-0.76595718383789069</c:v>
                </c:pt>
                <c:pt idx="1924">
                  <c:v>-0.82538360595703131</c:v>
                </c:pt>
                <c:pt idx="1925">
                  <c:v>-0.84738784790039068</c:v>
                </c:pt>
                <c:pt idx="1926">
                  <c:v>-0.94573333740234378</c:v>
                </c:pt>
                <c:pt idx="1927">
                  <c:v>-1.1047027587890625</c:v>
                </c:pt>
                <c:pt idx="1928">
                  <c:v>-1.2725038146972656</c:v>
                </c:pt>
                <c:pt idx="1929">
                  <c:v>-1.4549743652343752</c:v>
                </c:pt>
                <c:pt idx="1930">
                  <c:v>-1.6072077941894531</c:v>
                </c:pt>
                <c:pt idx="1931">
                  <c:v>-1.7036073303222656</c:v>
                </c:pt>
                <c:pt idx="1932">
                  <c:v>-1.7480648803710939</c:v>
                </c:pt>
                <c:pt idx="1933">
                  <c:v>-1.7486636352539064</c:v>
                </c:pt>
                <c:pt idx="1934">
                  <c:v>-1.7582437133789064</c:v>
                </c:pt>
                <c:pt idx="1935">
                  <c:v>-1.9005976867675782</c:v>
                </c:pt>
                <c:pt idx="1936">
                  <c:v>-2.1514759826660157</c:v>
                </c:pt>
                <c:pt idx="1937">
                  <c:v>-2.4959097290039063</c:v>
                </c:pt>
                <c:pt idx="1938">
                  <c:v>-2.9130921936035157</c:v>
                </c:pt>
                <c:pt idx="1939">
                  <c:v>-3.4307157897949221</c:v>
                </c:pt>
                <c:pt idx="1940">
                  <c:v>-3.9814205932617188</c:v>
                </c:pt>
                <c:pt idx="1941">
                  <c:v>-4.3770478820800784</c:v>
                </c:pt>
                <c:pt idx="1942">
                  <c:v>-4.6907954406738286</c:v>
                </c:pt>
                <c:pt idx="1943">
                  <c:v>-4.9446675109863287</c:v>
                </c:pt>
                <c:pt idx="1944">
                  <c:v>-5.1709968566894533</c:v>
                </c:pt>
                <c:pt idx="1945">
                  <c:v>-5.2741323852539068</c:v>
                </c:pt>
                <c:pt idx="1946">
                  <c:v>-5.2465896606445312</c:v>
                </c:pt>
                <c:pt idx="1947">
                  <c:v>-5.1549801635742192</c:v>
                </c:pt>
                <c:pt idx="1948">
                  <c:v>-5.1129176330566413</c:v>
                </c:pt>
                <c:pt idx="1949">
                  <c:v>-5.112318878173828</c:v>
                </c:pt>
                <c:pt idx="1950">
                  <c:v>-5.1025891113281254</c:v>
                </c:pt>
                <c:pt idx="1951">
                  <c:v>-5.0545390319824222</c:v>
                </c:pt>
                <c:pt idx="1952">
                  <c:v>-5.066514129638672</c:v>
                </c:pt>
                <c:pt idx="1953">
                  <c:v>-5.2742820739746099</c:v>
                </c:pt>
                <c:pt idx="1954">
                  <c:v>-5.5694682312011725</c:v>
                </c:pt>
                <c:pt idx="1955">
                  <c:v>-5.7338264465332038</c:v>
                </c:pt>
                <c:pt idx="1956">
                  <c:v>-5.6815850830078132</c:v>
                </c:pt>
                <c:pt idx="1957">
                  <c:v>-5.4507650756835941</c:v>
                </c:pt>
                <c:pt idx="1958">
                  <c:v>-5.0111293029785156</c:v>
                </c:pt>
                <c:pt idx="1959">
                  <c:v>-4.5042832946777347</c:v>
                </c:pt>
                <c:pt idx="1960">
                  <c:v>-4.067940673828125</c:v>
                </c:pt>
                <c:pt idx="1961">
                  <c:v>-3.6961138916015628</c:v>
                </c:pt>
                <c:pt idx="1962">
                  <c:v>-3.3100666809082031</c:v>
                </c:pt>
                <c:pt idx="1963">
                  <c:v>-2.9969178771972658</c:v>
                </c:pt>
                <c:pt idx="1964">
                  <c:v>-2.7863058471679687</c:v>
                </c:pt>
                <c:pt idx="1965">
                  <c:v>-2.5348287963867189</c:v>
                </c:pt>
                <c:pt idx="1966">
                  <c:v>-2.2513183593749999</c:v>
                </c:pt>
                <c:pt idx="1967">
                  <c:v>-2.0269349670410159</c:v>
                </c:pt>
                <c:pt idx="1968">
                  <c:v>-1.8999989318847657</c:v>
                </c:pt>
                <c:pt idx="1969">
                  <c:v>-1.7321978759765626</c:v>
                </c:pt>
                <c:pt idx="1970">
                  <c:v>-1.4697935485839844</c:v>
                </c:pt>
                <c:pt idx="1971">
                  <c:v>-1.2247531127929687</c:v>
                </c:pt>
                <c:pt idx="1972">
                  <c:v>-1.0247689819335939</c:v>
                </c:pt>
                <c:pt idx="1973">
                  <c:v>-0.82688049316406254</c:v>
                </c:pt>
                <c:pt idx="1974">
                  <c:v>-0.67719177246093754</c:v>
                </c:pt>
                <c:pt idx="1975">
                  <c:v>-0.51837203979492186</c:v>
                </c:pt>
                <c:pt idx="1976">
                  <c:v>-0.33410522460937503</c:v>
                </c:pt>
                <c:pt idx="1977">
                  <c:v>-0.19235000610351563</c:v>
                </c:pt>
                <c:pt idx="1978">
                  <c:v>-0.10672805786132813</c:v>
                </c:pt>
                <c:pt idx="1979">
                  <c:v>-8.5322570800781261E-3</c:v>
                </c:pt>
                <c:pt idx="1980">
                  <c:v>9.9992065429687499E-2</c:v>
                </c:pt>
                <c:pt idx="1981">
                  <c:v>0.12528945922851564</c:v>
                </c:pt>
                <c:pt idx="1982">
                  <c:v>0.13501922607421876</c:v>
                </c:pt>
                <c:pt idx="1983">
                  <c:v>0.12918136596679688</c:v>
                </c:pt>
                <c:pt idx="1984">
                  <c:v>0.10927276611328125</c:v>
                </c:pt>
                <c:pt idx="1985">
                  <c:v>0.17363891601562501</c:v>
                </c:pt>
                <c:pt idx="1986">
                  <c:v>0.20746856689453125</c:v>
                </c:pt>
                <c:pt idx="1987">
                  <c:v>0.21899459838867188</c:v>
                </c:pt>
                <c:pt idx="1988">
                  <c:v>0.19369720458984377</c:v>
                </c:pt>
                <c:pt idx="1989">
                  <c:v>0.18007553100585938</c:v>
                </c:pt>
                <c:pt idx="1990">
                  <c:v>0.18007553100585938</c:v>
                </c:pt>
                <c:pt idx="1991">
                  <c:v>0.16226257324218751</c:v>
                </c:pt>
                <c:pt idx="1992">
                  <c:v>0.108973388671875</c:v>
                </c:pt>
                <c:pt idx="1993">
                  <c:v>9.1759185791015635E-2</c:v>
                </c:pt>
                <c:pt idx="1994">
                  <c:v>0.16091537475585938</c:v>
                </c:pt>
                <c:pt idx="1995">
                  <c:v>0.32721954345703125</c:v>
                </c:pt>
                <c:pt idx="1996">
                  <c:v>0.62255538940429689</c:v>
                </c:pt>
                <c:pt idx="1997">
                  <c:v>1.0750643920898437</c:v>
                </c:pt>
                <c:pt idx="1998">
                  <c:v>1.5597564697265627</c:v>
                </c:pt>
                <c:pt idx="1999">
                  <c:v>1.8748512268066406</c:v>
                </c:pt>
                <c:pt idx="2000">
                  <c:v>1.9809805297851564</c:v>
                </c:pt>
                <c:pt idx="2001">
                  <c:v>1.962718505859375</c:v>
                </c:pt>
                <c:pt idx="2002">
                  <c:v>1.7374369812011721</c:v>
                </c:pt>
                <c:pt idx="2003">
                  <c:v>1.2153227233886719</c:v>
                </c:pt>
                <c:pt idx="2004">
                  <c:v>0.59905426025390629</c:v>
                </c:pt>
                <c:pt idx="2005">
                  <c:v>0.11780502319335938</c:v>
                </c:pt>
                <c:pt idx="2006">
                  <c:v>-0.16316070556640624</c:v>
                </c:pt>
                <c:pt idx="2007">
                  <c:v>-0.4513114929199219</c:v>
                </c:pt>
                <c:pt idx="2008">
                  <c:v>-0.70473449707031255</c:v>
                </c:pt>
                <c:pt idx="2009">
                  <c:v>-0.72120025634765628</c:v>
                </c:pt>
                <c:pt idx="2010">
                  <c:v>-0.57899597167968753</c:v>
                </c:pt>
                <c:pt idx="2011">
                  <c:v>-0.52600616455078131</c:v>
                </c:pt>
                <c:pt idx="2012">
                  <c:v>-0.61866348266601567</c:v>
                </c:pt>
                <c:pt idx="2013">
                  <c:v>-0.8596623229980469</c:v>
                </c:pt>
                <c:pt idx="2014">
                  <c:v>-1.2108320617675783</c:v>
                </c:pt>
                <c:pt idx="2015">
                  <c:v>-1.4579681396484376</c:v>
                </c:pt>
                <c:pt idx="2016">
                  <c:v>-1.5512242126464844</c:v>
                </c:pt>
                <c:pt idx="2017">
                  <c:v>-1.61184814453125</c:v>
                </c:pt>
                <c:pt idx="2018">
                  <c:v>-1.670376434326172</c:v>
                </c:pt>
                <c:pt idx="2019">
                  <c:v>-1.7022601318359376</c:v>
                </c:pt>
                <c:pt idx="2020">
                  <c:v>-1.6988172912597657</c:v>
                </c:pt>
                <c:pt idx="2021">
                  <c:v>-1.6905844116210937</c:v>
                </c:pt>
                <c:pt idx="2022">
                  <c:v>-1.684896240234375</c:v>
                </c:pt>
                <c:pt idx="2023">
                  <c:v>-1.6985179138183595</c:v>
                </c:pt>
                <c:pt idx="2024">
                  <c:v>-1.6157400512695312</c:v>
                </c:pt>
                <c:pt idx="2025">
                  <c:v>-1.4126124572753906</c:v>
                </c:pt>
                <c:pt idx="2026">
                  <c:v>-1.253792724609375</c:v>
                </c:pt>
                <c:pt idx="2027">
                  <c:v>-1.2070898437500002</c:v>
                </c:pt>
                <c:pt idx="2028">
                  <c:v>-1.1276051330566408</c:v>
                </c:pt>
                <c:pt idx="2029">
                  <c:v>-1.1108399963378908</c:v>
                </c:pt>
                <c:pt idx="2030">
                  <c:v>-1.2479548645019531</c:v>
                </c:pt>
                <c:pt idx="2031">
                  <c:v>-1.3349240112304688</c:v>
                </c:pt>
                <c:pt idx="2032">
                  <c:v>-1.3837225341796875</c:v>
                </c:pt>
                <c:pt idx="2033">
                  <c:v>-1.4500346374511719</c:v>
                </c:pt>
                <c:pt idx="2034">
                  <c:v>-1.5522720336914064</c:v>
                </c:pt>
                <c:pt idx="2035">
                  <c:v>-1.5675402832031251</c:v>
                </c:pt>
                <c:pt idx="2036">
                  <c:v>-1.5218852233886719</c:v>
                </c:pt>
                <c:pt idx="2037">
                  <c:v>-1.5208374023437501</c:v>
                </c:pt>
                <c:pt idx="2038">
                  <c:v>-1.4883549499511719</c:v>
                </c:pt>
                <c:pt idx="2039">
                  <c:v>-1.4031820678710938</c:v>
                </c:pt>
                <c:pt idx="2040">
                  <c:v>-1.3419593811035158</c:v>
                </c:pt>
                <c:pt idx="2041">
                  <c:v>-1.3882131958007813</c:v>
                </c:pt>
                <c:pt idx="2042">
                  <c:v>-1.5382012939453127</c:v>
                </c:pt>
                <c:pt idx="2043">
                  <c:v>-1.8018031311035156</c:v>
                </c:pt>
                <c:pt idx="2044">
                  <c:v>-2.1734802246093752</c:v>
                </c:pt>
                <c:pt idx="2045">
                  <c:v>-2.661914520263672</c:v>
                </c:pt>
                <c:pt idx="2046">
                  <c:v>-3.1998957824707035</c:v>
                </c:pt>
                <c:pt idx="2047">
                  <c:v>-3.6961138916015628</c:v>
                </c:pt>
                <c:pt idx="2048">
                  <c:v>-4.0899449157714844</c:v>
                </c:pt>
                <c:pt idx="2049">
                  <c:v>-4.3646237182617194</c:v>
                </c:pt>
                <c:pt idx="2050">
                  <c:v>-4.5529321289062503</c:v>
                </c:pt>
                <c:pt idx="2051">
                  <c:v>-4.6382546997070317</c:v>
                </c:pt>
                <c:pt idx="2052">
                  <c:v>-4.6443919372558593</c:v>
                </c:pt>
                <c:pt idx="2053">
                  <c:v>-4.6487329101562507</c:v>
                </c:pt>
                <c:pt idx="2054">
                  <c:v>-4.6201423645019535</c:v>
                </c:pt>
                <c:pt idx="2055">
                  <c:v>-4.6306205749511724</c:v>
                </c:pt>
                <c:pt idx="2056">
                  <c:v>-4.6710365295410154</c:v>
                </c:pt>
                <c:pt idx="2057">
                  <c:v>-4.6399012756347657</c:v>
                </c:pt>
                <c:pt idx="2058">
                  <c:v>-4.6006828308105474</c:v>
                </c:pt>
                <c:pt idx="2059">
                  <c:v>-4.6566664123535162</c:v>
                </c:pt>
                <c:pt idx="2060">
                  <c:v>-4.8265631103515627</c:v>
                </c:pt>
                <c:pt idx="2061">
                  <c:v>-5.052443389892578</c:v>
                </c:pt>
                <c:pt idx="2062">
                  <c:v>-5.2117121887207034</c:v>
                </c:pt>
                <c:pt idx="2063">
                  <c:v>-5.2539244079589844</c:v>
                </c:pt>
                <c:pt idx="2064">
                  <c:v>-5.1275871276855467</c:v>
                </c:pt>
                <c:pt idx="2065">
                  <c:v>-4.7846502685546879</c:v>
                </c:pt>
                <c:pt idx="2066">
                  <c:v>-4.2661285400390625</c:v>
                </c:pt>
                <c:pt idx="2067">
                  <c:v>-3.67875</c:v>
                </c:pt>
                <c:pt idx="2068">
                  <c:v>-3.2576756286621094</c:v>
                </c:pt>
                <c:pt idx="2069">
                  <c:v>-2.9812005615234378</c:v>
                </c:pt>
                <c:pt idx="2070">
                  <c:v>-2.7307713317871096</c:v>
                </c:pt>
                <c:pt idx="2071">
                  <c:v>-2.5722509765625001</c:v>
                </c:pt>
                <c:pt idx="2072">
                  <c:v>-2.491868133544922</c:v>
                </c:pt>
                <c:pt idx="2073">
                  <c:v>-2.3626867675781251</c:v>
                </c:pt>
                <c:pt idx="2074">
                  <c:v>-2.2683828735351566</c:v>
                </c:pt>
                <c:pt idx="2075">
                  <c:v>-2.2677841186523438</c:v>
                </c:pt>
                <c:pt idx="2076">
                  <c:v>-2.285896453857422</c:v>
                </c:pt>
                <c:pt idx="2077">
                  <c:v>-2.1971310424804686</c:v>
                </c:pt>
                <c:pt idx="2078">
                  <c:v>-1.9940034484863283</c:v>
                </c:pt>
                <c:pt idx="2079">
                  <c:v>-1.7756076049804688</c:v>
                </c:pt>
                <c:pt idx="2080">
                  <c:v>-1.598525848388672</c:v>
                </c:pt>
                <c:pt idx="2081">
                  <c:v>-1.4331198120117188</c:v>
                </c:pt>
                <c:pt idx="2082">
                  <c:v>-1.1603869628906252</c:v>
                </c:pt>
                <c:pt idx="2083">
                  <c:v>-0.85786605834960938</c:v>
                </c:pt>
                <c:pt idx="2084">
                  <c:v>-0.61043060302734375</c:v>
                </c:pt>
                <c:pt idx="2085">
                  <c:v>-0.41254211425781251</c:v>
                </c:pt>
                <c:pt idx="2086">
                  <c:v>-0.2149530029296875</c:v>
                </c:pt>
                <c:pt idx="2087">
                  <c:v>-6.2270507812500001E-2</c:v>
                </c:pt>
                <c:pt idx="2088">
                  <c:v>8.8765411376953124E-2</c:v>
                </c:pt>
                <c:pt idx="2089">
                  <c:v>0.20267852783203125</c:v>
                </c:pt>
                <c:pt idx="2090">
                  <c:v>0.23575973510742188</c:v>
                </c:pt>
                <c:pt idx="2091">
                  <c:v>0.20552261352539064</c:v>
                </c:pt>
                <c:pt idx="2092">
                  <c:v>0.19115249633789064</c:v>
                </c:pt>
                <c:pt idx="2093">
                  <c:v>0.27961853027343753</c:v>
                </c:pt>
                <c:pt idx="2094">
                  <c:v>0.33769775390625001</c:v>
                </c:pt>
                <c:pt idx="2095">
                  <c:v>0.3347039794921875</c:v>
                </c:pt>
                <c:pt idx="2096">
                  <c:v>0.34997222900390629</c:v>
                </c:pt>
                <c:pt idx="2097">
                  <c:v>0.37392242431640627</c:v>
                </c:pt>
                <c:pt idx="2098">
                  <c:v>0.35266662597656251</c:v>
                </c:pt>
                <c:pt idx="2099">
                  <c:v>0.37167709350585937</c:v>
                </c:pt>
                <c:pt idx="2100">
                  <c:v>0.39727386474609377</c:v>
                </c:pt>
                <c:pt idx="2101">
                  <c:v>0.30880783081054691</c:v>
                </c:pt>
                <c:pt idx="2102">
                  <c:v>0.25626708984375002</c:v>
                </c:pt>
                <c:pt idx="2103">
                  <c:v>0.37018020629882814</c:v>
                </c:pt>
                <c:pt idx="2104">
                  <c:v>0.64336212158203132</c:v>
                </c:pt>
                <c:pt idx="2105">
                  <c:v>1.0172845458984376</c:v>
                </c:pt>
                <c:pt idx="2106">
                  <c:v>1.4506333923339845</c:v>
                </c:pt>
                <c:pt idx="2107">
                  <c:v>1.725461883544922</c:v>
                </c:pt>
                <c:pt idx="2108">
                  <c:v>1.8820362854003907</c:v>
                </c:pt>
                <c:pt idx="2109">
                  <c:v>1.8775456237792969</c:v>
                </c:pt>
                <c:pt idx="2110">
                  <c:v>1.6925303649902346</c:v>
                </c:pt>
                <c:pt idx="2111">
                  <c:v>1.2513977050781251</c:v>
                </c:pt>
                <c:pt idx="2112">
                  <c:v>0.63767395019531248</c:v>
                </c:pt>
                <c:pt idx="2113">
                  <c:v>0.19983444213867188</c:v>
                </c:pt>
                <c:pt idx="2114">
                  <c:v>1.8561401367187501E-2</c:v>
                </c:pt>
                <c:pt idx="2115">
                  <c:v>-0.14699432373046875</c:v>
                </c:pt>
                <c:pt idx="2116">
                  <c:v>-0.24354354858398439</c:v>
                </c:pt>
                <c:pt idx="2117">
                  <c:v>-0.20073257446289064</c:v>
                </c:pt>
                <c:pt idx="2118">
                  <c:v>2.9937744140625002E-4</c:v>
                </c:pt>
                <c:pt idx="2119">
                  <c:v>0.22423370361328127</c:v>
                </c:pt>
                <c:pt idx="2120">
                  <c:v>0.24129821777343752</c:v>
                </c:pt>
                <c:pt idx="2121">
                  <c:v>4.7451324462890625E-2</c:v>
                </c:pt>
                <c:pt idx="2122">
                  <c:v>-0.29159362792968752</c:v>
                </c:pt>
                <c:pt idx="2123">
                  <c:v>-0.65907943725585938</c:v>
                </c:pt>
                <c:pt idx="2124">
                  <c:v>-0.94079360961914071</c:v>
                </c:pt>
                <c:pt idx="2125">
                  <c:v>-1.1946656799316406</c:v>
                </c:pt>
                <c:pt idx="2126">
                  <c:v>-1.4244378662109376</c:v>
                </c:pt>
                <c:pt idx="2127">
                  <c:v>-1.542242889404297</c:v>
                </c:pt>
                <c:pt idx="2128">
                  <c:v>-1.599873046875</c:v>
                </c:pt>
                <c:pt idx="2129">
                  <c:v>-1.5798147583007813</c:v>
                </c:pt>
                <c:pt idx="2130">
                  <c:v>-1.5034735107421875</c:v>
                </c:pt>
                <c:pt idx="2131">
                  <c:v>-1.4609619140625001</c:v>
                </c:pt>
                <c:pt idx="2132">
                  <c:v>-1.465602264404297</c:v>
                </c:pt>
                <c:pt idx="2133">
                  <c:v>-1.1945159912109375</c:v>
                </c:pt>
                <c:pt idx="2134">
                  <c:v>-1.0925779724121094</c:v>
                </c:pt>
                <c:pt idx="2135">
                  <c:v>-0.9454339599609376</c:v>
                </c:pt>
                <c:pt idx="2136">
                  <c:v>-0.91250244140625003</c:v>
                </c:pt>
                <c:pt idx="2137">
                  <c:v>-0.99647781372070321</c:v>
                </c:pt>
                <c:pt idx="2138">
                  <c:v>-0.92582473754882821</c:v>
                </c:pt>
                <c:pt idx="2139">
                  <c:v>-0.91414901733398446</c:v>
                </c:pt>
                <c:pt idx="2140">
                  <c:v>-0.97671890258789062</c:v>
                </c:pt>
                <c:pt idx="2141">
                  <c:v>-1.06099365234375</c:v>
                </c:pt>
                <c:pt idx="2142">
                  <c:v>-1.1639794921875</c:v>
                </c:pt>
                <c:pt idx="2143">
                  <c:v>-1.3078303527832031</c:v>
                </c:pt>
                <c:pt idx="2144">
                  <c:v>-1.4090199279785156</c:v>
                </c:pt>
                <c:pt idx="2145">
                  <c:v>-1.4687457275390625</c:v>
                </c:pt>
                <c:pt idx="2146">
                  <c:v>-1.5504757690429689</c:v>
                </c:pt>
                <c:pt idx="2147">
                  <c:v>-1.6798068237304689</c:v>
                </c:pt>
                <c:pt idx="2148">
                  <c:v>-1.8437159729003907</c:v>
                </c:pt>
                <c:pt idx="2149">
                  <c:v>-2.0311262512207033</c:v>
                </c:pt>
                <c:pt idx="2150">
                  <c:v>-2.2273681640625003</c:v>
                </c:pt>
                <c:pt idx="2151">
                  <c:v>-2.422412567138672</c:v>
                </c:pt>
                <c:pt idx="2152">
                  <c:v>-2.6911038208007816</c:v>
                </c:pt>
                <c:pt idx="2153">
                  <c:v>-3.0451176452636721</c:v>
                </c:pt>
                <c:pt idx="2154">
                  <c:v>-3.4395474243164066</c:v>
                </c:pt>
                <c:pt idx="2155">
                  <c:v>-3.7414695739746096</c:v>
                </c:pt>
                <c:pt idx="2156">
                  <c:v>-3.9338195800781253</c:v>
                </c:pt>
                <c:pt idx="2157">
                  <c:v>-4.0320153808593755</c:v>
                </c:pt>
                <c:pt idx="2158">
                  <c:v>-4.1037162780761722</c:v>
                </c:pt>
                <c:pt idx="2159">
                  <c:v>-4.1637414550781253</c:v>
                </c:pt>
                <c:pt idx="2160">
                  <c:v>-4.1971220397949223</c:v>
                </c:pt>
                <c:pt idx="2161">
                  <c:v>-4.1629930114746099</c:v>
                </c:pt>
                <c:pt idx="2162">
                  <c:v>-4.0918908691406255</c:v>
                </c:pt>
                <c:pt idx="2163">
                  <c:v>-4.1311093139648438</c:v>
                </c:pt>
                <c:pt idx="2164">
                  <c:v>-4.2355920410156251</c:v>
                </c:pt>
                <c:pt idx="2165">
                  <c:v>-4.3228605651855467</c:v>
                </c:pt>
                <c:pt idx="2166">
                  <c:v>-4.4280917358398444</c:v>
                </c:pt>
                <c:pt idx="2167">
                  <c:v>-4.5914021301269532</c:v>
                </c:pt>
                <c:pt idx="2168">
                  <c:v>-4.7821055603027345</c:v>
                </c:pt>
                <c:pt idx="2169">
                  <c:v>-5.0079858398437507</c:v>
                </c:pt>
                <c:pt idx="2170">
                  <c:v>-5.1738409423828129</c:v>
                </c:pt>
                <c:pt idx="2171">
                  <c:v>-5.2379077148437503</c:v>
                </c:pt>
                <c:pt idx="2172">
                  <c:v>-5.1195039367675781</c:v>
                </c:pt>
                <c:pt idx="2173">
                  <c:v>-4.7327082824707034</c:v>
                </c:pt>
                <c:pt idx="2174">
                  <c:v>-4.1531135559082033</c:v>
                </c:pt>
                <c:pt idx="2175">
                  <c:v>-3.5756144714355469</c:v>
                </c:pt>
                <c:pt idx="2176">
                  <c:v>-3.0735585021972658</c:v>
                </c:pt>
                <c:pt idx="2177">
                  <c:v>-2.6990373229980471</c:v>
                </c:pt>
                <c:pt idx="2178">
                  <c:v>-2.4228616333007813</c:v>
                </c:pt>
                <c:pt idx="2179">
                  <c:v>-2.2126986694335939</c:v>
                </c:pt>
                <c:pt idx="2180">
                  <c:v>-2.0278330993652345</c:v>
                </c:pt>
                <c:pt idx="2181">
                  <c:v>-1.8724562072753907</c:v>
                </c:pt>
                <c:pt idx="2182">
                  <c:v>-1.751807098388672</c:v>
                </c:pt>
                <c:pt idx="2183">
                  <c:v>-1.7109420776367188</c:v>
                </c:pt>
                <c:pt idx="2184">
                  <c:v>-1.7691709899902344</c:v>
                </c:pt>
                <c:pt idx="2185">
                  <c:v>-1.7360897827148438</c:v>
                </c:pt>
                <c:pt idx="2186">
                  <c:v>-1.5700849914550783</c:v>
                </c:pt>
                <c:pt idx="2187">
                  <c:v>-1.4419514465332033</c:v>
                </c:pt>
                <c:pt idx="2188">
                  <c:v>-1.3873150634765625</c:v>
                </c:pt>
                <c:pt idx="2189">
                  <c:v>-1.2826826477050781</c:v>
                </c:pt>
                <c:pt idx="2190">
                  <c:v>-1.1364367675781251</c:v>
                </c:pt>
                <c:pt idx="2191">
                  <c:v>-0.94782897949218758</c:v>
                </c:pt>
                <c:pt idx="2192">
                  <c:v>-0.67838928222656258</c:v>
                </c:pt>
                <c:pt idx="2193">
                  <c:v>-0.40565643310546878</c:v>
                </c:pt>
                <c:pt idx="2194">
                  <c:v>-0.16899856567382812</c:v>
                </c:pt>
                <c:pt idx="2195">
                  <c:v>6.7808990478515629E-2</c:v>
                </c:pt>
                <c:pt idx="2196">
                  <c:v>0.31284942626953127</c:v>
                </c:pt>
                <c:pt idx="2197">
                  <c:v>0.44637176513671878</c:v>
                </c:pt>
                <c:pt idx="2198">
                  <c:v>0.46253814697265627</c:v>
                </c:pt>
                <c:pt idx="2199">
                  <c:v>0.39068756103515628</c:v>
                </c:pt>
                <c:pt idx="2200">
                  <c:v>0.21420455932617188</c:v>
                </c:pt>
                <c:pt idx="2201">
                  <c:v>3.4428405761718753E-2</c:v>
                </c:pt>
                <c:pt idx="2202">
                  <c:v>-0.12813354492187501</c:v>
                </c:pt>
                <c:pt idx="2203">
                  <c:v>-0.26210494995117189</c:v>
                </c:pt>
                <c:pt idx="2204">
                  <c:v>-0.33754806518554692</c:v>
                </c:pt>
                <c:pt idx="2205">
                  <c:v>-0.2939886474609375</c:v>
                </c:pt>
                <c:pt idx="2206">
                  <c:v>-0.19399658203125</c:v>
                </c:pt>
                <c:pt idx="2207">
                  <c:v>-5.3738250732421874E-2</c:v>
                </c:pt>
                <c:pt idx="2208">
                  <c:v>0.11645782470703125</c:v>
                </c:pt>
                <c:pt idx="2209">
                  <c:v>0.22303619384765627</c:v>
                </c:pt>
                <c:pt idx="2210">
                  <c:v>0.40865020751953129</c:v>
                </c:pt>
                <c:pt idx="2211">
                  <c:v>0.68407745361328132</c:v>
                </c:pt>
                <c:pt idx="2212">
                  <c:v>0.96264816284179688</c:v>
                </c:pt>
                <c:pt idx="2213">
                  <c:v>1.3081297302246095</c:v>
                </c:pt>
                <c:pt idx="2214">
                  <c:v>1.7139358520507812</c:v>
                </c:pt>
                <c:pt idx="2215">
                  <c:v>2.0803738403320313</c:v>
                </c:pt>
                <c:pt idx="2216">
                  <c:v>2.2644909667968749</c:v>
                </c:pt>
                <c:pt idx="2217">
                  <c:v>2.2679338073730468</c:v>
                </c:pt>
                <c:pt idx="2218">
                  <c:v>2.0469932556152344</c:v>
                </c:pt>
                <c:pt idx="2219">
                  <c:v>1.6006214904785157</c:v>
                </c:pt>
                <c:pt idx="2220">
                  <c:v>1.0659333801269533</c:v>
                </c:pt>
                <c:pt idx="2221">
                  <c:v>0.71281768798828127</c:v>
                </c:pt>
                <c:pt idx="2222">
                  <c:v>0.58513320922851564</c:v>
                </c:pt>
                <c:pt idx="2223">
                  <c:v>0.50744476318359377</c:v>
                </c:pt>
                <c:pt idx="2224">
                  <c:v>0.43888732910156253</c:v>
                </c:pt>
                <c:pt idx="2225">
                  <c:v>0.4812492370605469</c:v>
                </c:pt>
                <c:pt idx="2226">
                  <c:v>0.63318328857421879</c:v>
                </c:pt>
                <c:pt idx="2227">
                  <c:v>0.748443603515625</c:v>
                </c:pt>
                <c:pt idx="2228">
                  <c:v>0.68108367919921875</c:v>
                </c:pt>
                <c:pt idx="2229">
                  <c:v>0.35700759887695316</c:v>
                </c:pt>
                <c:pt idx="2230">
                  <c:v>-0.17693206787109375</c:v>
                </c:pt>
                <c:pt idx="2231">
                  <c:v>-0.66371978759765626</c:v>
                </c:pt>
                <c:pt idx="2232">
                  <c:v>-1.0458750915527344</c:v>
                </c:pt>
                <c:pt idx="2233">
                  <c:v>-1.3451028442382813</c:v>
                </c:pt>
                <c:pt idx="2234">
                  <c:v>-1.6554075622558595</c:v>
                </c:pt>
                <c:pt idx="2235">
                  <c:v>-1.8422190856933596</c:v>
                </c:pt>
                <c:pt idx="2236">
                  <c:v>-1.9116746520996095</c:v>
                </c:pt>
                <c:pt idx="2237">
                  <c:v>-1.92799072265625</c:v>
                </c:pt>
                <c:pt idx="2238">
                  <c:v>-1.8905685424804688</c:v>
                </c:pt>
                <c:pt idx="2239">
                  <c:v>-1.8065931701660156</c:v>
                </c:pt>
                <c:pt idx="2240">
                  <c:v>-1.6560063171386719</c:v>
                </c:pt>
                <c:pt idx="2241">
                  <c:v>-1.4895524597167971</c:v>
                </c:pt>
                <c:pt idx="2242">
                  <c:v>-1.33402587890625</c:v>
                </c:pt>
                <c:pt idx="2243">
                  <c:v>-1.1294013977050781</c:v>
                </c:pt>
                <c:pt idx="2244">
                  <c:v>-0.89349197387695312</c:v>
                </c:pt>
                <c:pt idx="2245">
                  <c:v>-0.70024383544921875</c:v>
                </c:pt>
                <c:pt idx="2246">
                  <c:v>-0.53453842163085941</c:v>
                </c:pt>
                <c:pt idx="2247">
                  <c:v>-0.39323226928710941</c:v>
                </c:pt>
                <c:pt idx="2248">
                  <c:v>-0.33964370727539062</c:v>
                </c:pt>
                <c:pt idx="2249">
                  <c:v>-0.33919464111328129</c:v>
                </c:pt>
                <c:pt idx="2250">
                  <c:v>-0.37092864990234375</c:v>
                </c:pt>
                <c:pt idx="2251">
                  <c:v>-0.4555027770996094</c:v>
                </c:pt>
                <c:pt idx="2252">
                  <c:v>-0.52106643676757813</c:v>
                </c:pt>
                <c:pt idx="2253">
                  <c:v>-0.59710830688476568</c:v>
                </c:pt>
                <c:pt idx="2254">
                  <c:v>-0.7698490905761719</c:v>
                </c:pt>
                <c:pt idx="2255">
                  <c:v>-0.99917221069335938</c:v>
                </c:pt>
                <c:pt idx="2256">
                  <c:v>-1.2388238525390625</c:v>
                </c:pt>
                <c:pt idx="2257">
                  <c:v>-1.5049703979492188</c:v>
                </c:pt>
                <c:pt idx="2258">
                  <c:v>-1.8399737548828126</c:v>
                </c:pt>
                <c:pt idx="2259">
                  <c:v>-2.2122496032714847</c:v>
                </c:pt>
                <c:pt idx="2260">
                  <c:v>-2.5991949462890624</c:v>
                </c:pt>
                <c:pt idx="2261">
                  <c:v>-3.0115873718261721</c:v>
                </c:pt>
                <c:pt idx="2262">
                  <c:v>-3.3257839965820315</c:v>
                </c:pt>
                <c:pt idx="2263">
                  <c:v>-3.6074981689453125</c:v>
                </c:pt>
                <c:pt idx="2264">
                  <c:v>-3.8904098510742191</c:v>
                </c:pt>
                <c:pt idx="2265">
                  <c:v>-4.1212298583984381</c:v>
                </c:pt>
                <c:pt idx="2266">
                  <c:v>-4.2773551940917969</c:v>
                </c:pt>
                <c:pt idx="2267">
                  <c:v>-4.3017544555664067</c:v>
                </c:pt>
                <c:pt idx="2268">
                  <c:v>-4.3912683105468755</c:v>
                </c:pt>
                <c:pt idx="2269">
                  <c:v>-4.5825704956054691</c:v>
                </c:pt>
                <c:pt idx="2270">
                  <c:v>-4.6981301879882817</c:v>
                </c:pt>
                <c:pt idx="2271">
                  <c:v>-4.7430368041992192</c:v>
                </c:pt>
                <c:pt idx="2272">
                  <c:v>-4.7969247436523439</c:v>
                </c:pt>
                <c:pt idx="2273">
                  <c:v>-4.8810498046875006</c:v>
                </c:pt>
                <c:pt idx="2274">
                  <c:v>-4.925806732177735</c:v>
                </c:pt>
                <c:pt idx="2275">
                  <c:v>-4.9699649047851562</c:v>
                </c:pt>
                <c:pt idx="2276">
                  <c:v>-4.9725096130371096</c:v>
                </c:pt>
                <c:pt idx="2277">
                  <c:v>-5.04196517944336</c:v>
                </c:pt>
                <c:pt idx="2278">
                  <c:v>-5.1635124206542971</c:v>
                </c:pt>
                <c:pt idx="2279">
                  <c:v>-5.1257908630371096</c:v>
                </c:pt>
                <c:pt idx="2280">
                  <c:v>-4.8044091796875001</c:v>
                </c:pt>
                <c:pt idx="2281">
                  <c:v>-4.2126896667480471</c:v>
                </c:pt>
                <c:pt idx="2282">
                  <c:v>-3.5398388671875001</c:v>
                </c:pt>
                <c:pt idx="2283">
                  <c:v>-2.954106903076172</c:v>
                </c:pt>
                <c:pt idx="2284">
                  <c:v>-2.3909779357910157</c:v>
                </c:pt>
                <c:pt idx="2285">
                  <c:v>-1.9734960937500001</c:v>
                </c:pt>
                <c:pt idx="2286">
                  <c:v>-1.773362274169922</c:v>
                </c:pt>
                <c:pt idx="2287">
                  <c:v>-1.6842974853515627</c:v>
                </c:pt>
                <c:pt idx="2288">
                  <c:v>-1.6880397033691408</c:v>
                </c:pt>
                <c:pt idx="2289">
                  <c:v>-1.7091458129882813</c:v>
                </c:pt>
                <c:pt idx="2290">
                  <c:v>-1.751807098388672</c:v>
                </c:pt>
                <c:pt idx="2291">
                  <c:v>-1.8779946899414064</c:v>
                </c:pt>
                <c:pt idx="2292">
                  <c:v>-2.0863613891601562</c:v>
                </c:pt>
                <c:pt idx="2293">
                  <c:v>-2.2094055175781251</c:v>
                </c:pt>
                <c:pt idx="2294">
                  <c:v>-2.1802162170410155</c:v>
                </c:pt>
                <c:pt idx="2295">
                  <c:v>-2.078876953125</c:v>
                </c:pt>
                <c:pt idx="2296">
                  <c:v>-1.9546353149414064</c:v>
                </c:pt>
                <c:pt idx="2297">
                  <c:v>-1.7762063598632813</c:v>
                </c:pt>
                <c:pt idx="2298">
                  <c:v>-1.5356565856933595</c:v>
                </c:pt>
                <c:pt idx="2299">
                  <c:v>-1.2368778991699219</c:v>
                </c:pt>
                <c:pt idx="2300">
                  <c:v>-0.89169570922851571</c:v>
                </c:pt>
                <c:pt idx="2301">
                  <c:v>-0.52061737060546875</c:v>
                </c:pt>
                <c:pt idx="2302">
                  <c:v>-0.17573455810546876</c:v>
                </c:pt>
                <c:pt idx="2303">
                  <c:v>8.0083465576171881E-2</c:v>
                </c:pt>
                <c:pt idx="2304">
                  <c:v>0.30296997070312504</c:v>
                </c:pt>
                <c:pt idx="2305">
                  <c:v>0.48454238891601564</c:v>
                </c:pt>
                <c:pt idx="2306">
                  <c:v>0.57705001831054692</c:v>
                </c:pt>
                <c:pt idx="2307">
                  <c:v>0.59905426025390629</c:v>
                </c:pt>
                <c:pt idx="2308">
                  <c:v>0.49546966552734378</c:v>
                </c:pt>
                <c:pt idx="2309">
                  <c:v>0.28156448364257813</c:v>
                </c:pt>
                <c:pt idx="2310">
                  <c:v>3.6823425292968753E-2</c:v>
                </c:pt>
                <c:pt idx="2311">
                  <c:v>-0.13037887573242188</c:v>
                </c:pt>
                <c:pt idx="2312">
                  <c:v>-0.24279510498046877</c:v>
                </c:pt>
                <c:pt idx="2313">
                  <c:v>-0.29563522338867188</c:v>
                </c:pt>
                <c:pt idx="2314">
                  <c:v>-0.39383102416992188</c:v>
                </c:pt>
                <c:pt idx="2315">
                  <c:v>-0.49846343994140629</c:v>
                </c:pt>
                <c:pt idx="2316">
                  <c:v>-0.48618896484375002</c:v>
                </c:pt>
                <c:pt idx="2317">
                  <c:v>-0.34443374633789064</c:v>
                </c:pt>
                <c:pt idx="2318">
                  <c:v>-0.12379257202148439</c:v>
                </c:pt>
                <c:pt idx="2319">
                  <c:v>0.21405487060546877</c:v>
                </c:pt>
                <c:pt idx="2320">
                  <c:v>0.6927593994140625</c:v>
                </c:pt>
                <c:pt idx="2321">
                  <c:v>1.0988648986816407</c:v>
                </c:pt>
                <c:pt idx="2322">
                  <c:v>1.3121713256835938</c:v>
                </c:pt>
                <c:pt idx="2323">
                  <c:v>1.4127621459960937</c:v>
                </c:pt>
                <c:pt idx="2324">
                  <c:v>1.3331277465820313</c:v>
                </c:pt>
                <c:pt idx="2325">
                  <c:v>1.1882290649414062</c:v>
                </c:pt>
                <c:pt idx="2326">
                  <c:v>0.99767532348632815</c:v>
                </c:pt>
                <c:pt idx="2327">
                  <c:v>0.71970336914062505</c:v>
                </c:pt>
                <c:pt idx="2328">
                  <c:v>0.47196853637695313</c:v>
                </c:pt>
                <c:pt idx="2329">
                  <c:v>0.34188903808593751</c:v>
                </c:pt>
                <c:pt idx="2330">
                  <c:v>0.24384292602539065</c:v>
                </c:pt>
                <c:pt idx="2331">
                  <c:v>0.10433303833007813</c:v>
                </c:pt>
                <c:pt idx="2332">
                  <c:v>2.5896148681640627E-2</c:v>
                </c:pt>
                <c:pt idx="2333">
                  <c:v>6.6012725830078126E-2</c:v>
                </c:pt>
                <c:pt idx="2334">
                  <c:v>5.5085449218750006E-2</c:v>
                </c:pt>
                <c:pt idx="2335">
                  <c:v>-2.4399261474609375E-2</c:v>
                </c:pt>
                <c:pt idx="2336">
                  <c:v>-0.14639556884765625</c:v>
                </c:pt>
                <c:pt idx="2337">
                  <c:v>-0.39188507080078128</c:v>
                </c:pt>
                <c:pt idx="2338">
                  <c:v>-0.61821441650390629</c:v>
                </c:pt>
                <c:pt idx="2339">
                  <c:v>-0.75742492675781259</c:v>
                </c:pt>
                <c:pt idx="2340">
                  <c:v>-0.87942123413085938</c:v>
                </c:pt>
                <c:pt idx="2341">
                  <c:v>-0.99498092651367187</c:v>
                </c:pt>
                <c:pt idx="2342">
                  <c:v>-1.1822415161132813</c:v>
                </c:pt>
                <c:pt idx="2343">
                  <c:v>-1.4133609008789063</c:v>
                </c:pt>
                <c:pt idx="2344">
                  <c:v>-1.6211288452148438</c:v>
                </c:pt>
                <c:pt idx="2345">
                  <c:v>-1.8483563232421876</c:v>
                </c:pt>
                <c:pt idx="2346">
                  <c:v>-2.0112176513671876</c:v>
                </c:pt>
                <c:pt idx="2347">
                  <c:v>-2.0857626342773439</c:v>
                </c:pt>
                <c:pt idx="2348">
                  <c:v>-2.0904029846191405</c:v>
                </c:pt>
                <c:pt idx="2349">
                  <c:v>-2.0148101806640626</c:v>
                </c:pt>
                <c:pt idx="2350">
                  <c:v>-1.8684146118164064</c:v>
                </c:pt>
                <c:pt idx="2351">
                  <c:v>-1.6338523864746095</c:v>
                </c:pt>
                <c:pt idx="2352">
                  <c:v>-1.3287867736816408</c:v>
                </c:pt>
                <c:pt idx="2353">
                  <c:v>-1.0087522888183593</c:v>
                </c:pt>
                <c:pt idx="2354">
                  <c:v>-0.75757461547851568</c:v>
                </c:pt>
                <c:pt idx="2355">
                  <c:v>-0.63497955322265631</c:v>
                </c:pt>
                <c:pt idx="2356">
                  <c:v>-0.60833496093750006</c:v>
                </c:pt>
                <c:pt idx="2357">
                  <c:v>-0.64485900878906255</c:v>
                </c:pt>
                <c:pt idx="2358">
                  <c:v>-0.789158935546875</c:v>
                </c:pt>
                <c:pt idx="2359">
                  <c:v>-0.97746734619140629</c:v>
                </c:pt>
                <c:pt idx="2360">
                  <c:v>-1.1487112426757813</c:v>
                </c:pt>
                <c:pt idx="2361">
                  <c:v>-1.293160858154297</c:v>
                </c:pt>
                <c:pt idx="2362">
                  <c:v>-1.4706916809082031</c:v>
                </c:pt>
                <c:pt idx="2363">
                  <c:v>-1.6371455383300781</c:v>
                </c:pt>
                <c:pt idx="2364">
                  <c:v>-1.7756076049804688</c:v>
                </c:pt>
                <c:pt idx="2365">
                  <c:v>-1.9740948486328127</c:v>
                </c:pt>
                <c:pt idx="2366">
                  <c:v>-2.2445823669433596</c:v>
                </c:pt>
                <c:pt idx="2367">
                  <c:v>-2.588716735839844</c:v>
                </c:pt>
                <c:pt idx="2368">
                  <c:v>-2.9368927001953127</c:v>
                </c:pt>
                <c:pt idx="2369">
                  <c:v>-3.1895672607421877</c:v>
                </c:pt>
                <c:pt idx="2370">
                  <c:v>-3.3870066833496097</c:v>
                </c:pt>
                <c:pt idx="2371">
                  <c:v>-3.6309992980957033</c:v>
                </c:pt>
                <c:pt idx="2372">
                  <c:v>-3.9423518371582031</c:v>
                </c:pt>
                <c:pt idx="2373">
                  <c:v>-4.2930725097656248</c:v>
                </c:pt>
                <c:pt idx="2374">
                  <c:v>-4.6500801086425785</c:v>
                </c:pt>
                <c:pt idx="2375">
                  <c:v>-4.8873367309570312</c:v>
                </c:pt>
                <c:pt idx="2376">
                  <c:v>-5.0528924560546882</c:v>
                </c:pt>
                <c:pt idx="2377">
                  <c:v>-5.2031799316406255</c:v>
                </c:pt>
                <c:pt idx="2378">
                  <c:v>-5.3302656555175787</c:v>
                </c:pt>
                <c:pt idx="2379">
                  <c:v>-5.3895423889160163</c:v>
                </c:pt>
                <c:pt idx="2380">
                  <c:v>-5.4289105224609377</c:v>
                </c:pt>
                <c:pt idx="2381">
                  <c:v>-5.4851934814453127</c:v>
                </c:pt>
                <c:pt idx="2382">
                  <c:v>-5.6064413452148436</c:v>
                </c:pt>
                <c:pt idx="2383">
                  <c:v>-5.7678057861328131</c:v>
                </c:pt>
                <c:pt idx="2384">
                  <c:v>-5.8046292114257811</c:v>
                </c:pt>
                <c:pt idx="2385">
                  <c:v>-5.6992483520507813</c:v>
                </c:pt>
                <c:pt idx="2386">
                  <c:v>-5.5184243774414066</c:v>
                </c:pt>
                <c:pt idx="2387">
                  <c:v>-5.1700987243652348</c:v>
                </c:pt>
                <c:pt idx="2388">
                  <c:v>-4.7219306945800783</c:v>
                </c:pt>
                <c:pt idx="2389">
                  <c:v>-4.2981619262695316</c:v>
                </c:pt>
                <c:pt idx="2390">
                  <c:v>-3.8651124572753908</c:v>
                </c:pt>
                <c:pt idx="2391">
                  <c:v>-3.5220259094238284</c:v>
                </c:pt>
                <c:pt idx="2392">
                  <c:v>-3.4111065673828125</c:v>
                </c:pt>
                <c:pt idx="2393">
                  <c:v>-3.3705409240722659</c:v>
                </c:pt>
                <c:pt idx="2394">
                  <c:v>-3.2275881958007813</c:v>
                </c:pt>
                <c:pt idx="2395">
                  <c:v>-2.9826974487304687</c:v>
                </c:pt>
                <c:pt idx="2396">
                  <c:v>-2.784210205078125</c:v>
                </c:pt>
                <c:pt idx="2397">
                  <c:v>-2.7093658447265625</c:v>
                </c:pt>
                <c:pt idx="2398">
                  <c:v>-2.6568251037597657</c:v>
                </c:pt>
                <c:pt idx="2399">
                  <c:v>-2.5307872009277346</c:v>
                </c:pt>
                <c:pt idx="2400">
                  <c:v>-2.3382875061035158</c:v>
                </c:pt>
                <c:pt idx="2401">
                  <c:v>-2.1171972656250002</c:v>
                </c:pt>
                <c:pt idx="2402">
                  <c:v>-1.9116746520996095</c:v>
                </c:pt>
                <c:pt idx="2403">
                  <c:v>-1.6637901306152345</c:v>
                </c:pt>
                <c:pt idx="2404">
                  <c:v>-1.3483959960937502</c:v>
                </c:pt>
                <c:pt idx="2405">
                  <c:v>-1.0129435729980469</c:v>
                </c:pt>
                <c:pt idx="2406">
                  <c:v>-0.70877609252929696</c:v>
                </c:pt>
                <c:pt idx="2407">
                  <c:v>-0.44801834106445315</c:v>
                </c:pt>
                <c:pt idx="2408">
                  <c:v>-0.23935226440429688</c:v>
                </c:pt>
                <c:pt idx="2409">
                  <c:v>-5.9276733398437503E-2</c:v>
                </c:pt>
                <c:pt idx="2410">
                  <c:v>0.11511062622070313</c:v>
                </c:pt>
                <c:pt idx="2411">
                  <c:v>0.29264144897460936</c:v>
                </c:pt>
                <c:pt idx="2412">
                  <c:v>0.41134460449218752</c:v>
                </c:pt>
                <c:pt idx="2413">
                  <c:v>0.43245071411132813</c:v>
                </c:pt>
                <c:pt idx="2414">
                  <c:v>0.35161880493164066</c:v>
                </c:pt>
                <c:pt idx="2415">
                  <c:v>0.24668701171875002</c:v>
                </c:pt>
                <c:pt idx="2416">
                  <c:v>0.12663665771484375</c:v>
                </c:pt>
                <c:pt idx="2417">
                  <c:v>5.987548828125E-2</c:v>
                </c:pt>
                <c:pt idx="2418">
                  <c:v>3.4428405761718753E-2</c:v>
                </c:pt>
                <c:pt idx="2419">
                  <c:v>-3.0835876464843752E-2</c:v>
                </c:pt>
                <c:pt idx="2420">
                  <c:v>-6.9455566406250002E-2</c:v>
                </c:pt>
                <c:pt idx="2421">
                  <c:v>-5.6881713867187505E-3</c:v>
                </c:pt>
                <c:pt idx="2422">
                  <c:v>0.12858261108398439</c:v>
                </c:pt>
                <c:pt idx="2423">
                  <c:v>0.36194732666015628</c:v>
                </c:pt>
                <c:pt idx="2424">
                  <c:v>0.71506301879882816</c:v>
                </c:pt>
                <c:pt idx="2425">
                  <c:v>1.1743080139160156</c:v>
                </c:pt>
                <c:pt idx="2426">
                  <c:v>1.5898439025878908</c:v>
                </c:pt>
                <c:pt idx="2427">
                  <c:v>1.9136206054687501</c:v>
                </c:pt>
                <c:pt idx="2428">
                  <c:v>2.1131556701660159</c:v>
                </c:pt>
                <c:pt idx="2429">
                  <c:v>2.0603155517578124</c:v>
                </c:pt>
                <c:pt idx="2430">
                  <c:v>1.7995578002929689</c:v>
                </c:pt>
                <c:pt idx="2431">
                  <c:v>1.3296849060058595</c:v>
                </c:pt>
                <c:pt idx="2432">
                  <c:v>0.77359130859375003</c:v>
                </c:pt>
                <c:pt idx="2433">
                  <c:v>0.35266662597656251</c:v>
                </c:pt>
                <c:pt idx="2434">
                  <c:v>0.14894027709960939</c:v>
                </c:pt>
                <c:pt idx="2435">
                  <c:v>0.14220428466796875</c:v>
                </c:pt>
                <c:pt idx="2436">
                  <c:v>0.13666580200195313</c:v>
                </c:pt>
                <c:pt idx="2437">
                  <c:v>0.12978012084960938</c:v>
                </c:pt>
                <c:pt idx="2438">
                  <c:v>0.25716522216796878</c:v>
                </c:pt>
                <c:pt idx="2439">
                  <c:v>0.47735733032226563</c:v>
                </c:pt>
                <c:pt idx="2440">
                  <c:v>0.61507095336914064</c:v>
                </c:pt>
                <c:pt idx="2441">
                  <c:v>0.49052993774414066</c:v>
                </c:pt>
                <c:pt idx="2442">
                  <c:v>7.0952453613281258E-2</c:v>
                </c:pt>
                <c:pt idx="2443">
                  <c:v>-0.41897872924804691</c:v>
                </c:pt>
                <c:pt idx="2444">
                  <c:v>-0.77059753417968757</c:v>
                </c:pt>
                <c:pt idx="2445">
                  <c:v>-1.0948233032226562</c:v>
                </c:pt>
                <c:pt idx="2446">
                  <c:v>-1.439257049560547</c:v>
                </c:pt>
                <c:pt idx="2447">
                  <c:v>-1.7494120788574219</c:v>
                </c:pt>
                <c:pt idx="2448">
                  <c:v>-2.0079244995117187</c:v>
                </c:pt>
                <c:pt idx="2449">
                  <c:v>-2.1233345031738282</c:v>
                </c:pt>
                <c:pt idx="2450">
                  <c:v>-2.1644989013671876</c:v>
                </c:pt>
                <c:pt idx="2451">
                  <c:v>-2.123035125732422</c:v>
                </c:pt>
                <c:pt idx="2452">
                  <c:v>-2.0460951232910158</c:v>
                </c:pt>
                <c:pt idx="2453">
                  <c:v>-1.93278076171875</c:v>
                </c:pt>
                <c:pt idx="2454">
                  <c:v>-1.8035993957519532</c:v>
                </c:pt>
                <c:pt idx="2455">
                  <c:v>-1.6302598571777345</c:v>
                </c:pt>
                <c:pt idx="2456">
                  <c:v>-1.434467010498047</c:v>
                </c:pt>
                <c:pt idx="2457">
                  <c:v>-1.2055929565429688</c:v>
                </c:pt>
                <c:pt idx="2458">
                  <c:v>-1.0493179321289063</c:v>
                </c:pt>
                <c:pt idx="2459">
                  <c:v>-0.93765014648437506</c:v>
                </c:pt>
                <c:pt idx="2460">
                  <c:v>-0.85457290649414064</c:v>
                </c:pt>
                <c:pt idx="2461">
                  <c:v>-0.827479248046875</c:v>
                </c:pt>
                <c:pt idx="2462">
                  <c:v>-0.93136322021484375</c:v>
                </c:pt>
                <c:pt idx="2463">
                  <c:v>-1.1075468444824219</c:v>
                </c:pt>
                <c:pt idx="2464">
                  <c:v>-1.2780422973632812</c:v>
                </c:pt>
                <c:pt idx="2465">
                  <c:v>-1.4531781005859377</c:v>
                </c:pt>
                <c:pt idx="2466">
                  <c:v>-1.6410374450683594</c:v>
                </c:pt>
                <c:pt idx="2467">
                  <c:v>-1.8688636779785157</c:v>
                </c:pt>
                <c:pt idx="2468">
                  <c:v>-2.0683987426757815</c:v>
                </c:pt>
                <c:pt idx="2469">
                  <c:v>-2.2141955566406253</c:v>
                </c:pt>
                <c:pt idx="2470">
                  <c:v>-2.3555017089843751</c:v>
                </c:pt>
                <c:pt idx="2471">
                  <c:v>-2.5486001586914062</c:v>
                </c:pt>
                <c:pt idx="2472">
                  <c:v>-2.7892996215820314</c:v>
                </c:pt>
                <c:pt idx="2473">
                  <c:v>-3.0883776855468752</c:v>
                </c:pt>
                <c:pt idx="2474">
                  <c:v>-3.5163377380371097</c:v>
                </c:pt>
                <c:pt idx="2475">
                  <c:v>-3.9351667785644535</c:v>
                </c:pt>
                <c:pt idx="2476">
                  <c:v>-4.3315425109863286</c:v>
                </c:pt>
                <c:pt idx="2477">
                  <c:v>-4.6437931823730469</c:v>
                </c:pt>
                <c:pt idx="2478">
                  <c:v>-4.8135401916503913</c:v>
                </c:pt>
                <c:pt idx="2479">
                  <c:v>-4.9633786010742194</c:v>
                </c:pt>
                <c:pt idx="2480">
                  <c:v>-5.050796813964844</c:v>
                </c:pt>
                <c:pt idx="2481">
                  <c:v>-5.0210087585449221</c:v>
                </c:pt>
                <c:pt idx="2482">
                  <c:v>-4.9520022583007819</c:v>
                </c:pt>
                <c:pt idx="2483">
                  <c:v>-4.934488677978516</c:v>
                </c:pt>
                <c:pt idx="2484">
                  <c:v>-4.9686177062988284</c:v>
                </c:pt>
                <c:pt idx="2485">
                  <c:v>-5.0100814819335939</c:v>
                </c:pt>
                <c:pt idx="2486">
                  <c:v>-5.0722023010253912</c:v>
                </c:pt>
                <c:pt idx="2487">
                  <c:v>-5.2076705932617191</c:v>
                </c:pt>
                <c:pt idx="2488">
                  <c:v>-5.3621493530273439</c:v>
                </c:pt>
                <c:pt idx="2489">
                  <c:v>-5.4619917297363285</c:v>
                </c:pt>
                <c:pt idx="2490">
                  <c:v>-5.5199212646484375</c:v>
                </c:pt>
                <c:pt idx="2491">
                  <c:v>-5.5203703308105467</c:v>
                </c:pt>
                <c:pt idx="2492">
                  <c:v>-5.3673884582519538</c:v>
                </c:pt>
                <c:pt idx="2493">
                  <c:v>-5.0844767761230472</c:v>
                </c:pt>
                <c:pt idx="2494">
                  <c:v>-4.6192442321777349</c:v>
                </c:pt>
                <c:pt idx="2495">
                  <c:v>-3.9781274414062504</c:v>
                </c:pt>
                <c:pt idx="2496">
                  <c:v>-3.3928445434570316</c:v>
                </c:pt>
                <c:pt idx="2497">
                  <c:v>-2.9464727783203126</c:v>
                </c:pt>
                <c:pt idx="2498">
                  <c:v>-2.5929080200195314</c:v>
                </c:pt>
                <c:pt idx="2499">
                  <c:v>-2.3342459106445315</c:v>
                </c:pt>
                <c:pt idx="2500">
                  <c:v>-2.1270767211914063</c:v>
                </c:pt>
                <c:pt idx="2501">
                  <c:v>-1.9585272216796876</c:v>
                </c:pt>
                <c:pt idx="2502">
                  <c:v>-1.8365309143066406</c:v>
                </c:pt>
                <c:pt idx="2503">
                  <c:v>-1.8013540649414064</c:v>
                </c:pt>
                <c:pt idx="2504">
                  <c:v>-1.8230589294433595</c:v>
                </c:pt>
                <c:pt idx="2505">
                  <c:v>-1.8191670227050782</c:v>
                </c:pt>
                <c:pt idx="2506">
                  <c:v>-1.7666262817382814</c:v>
                </c:pt>
                <c:pt idx="2507">
                  <c:v>-1.6340020751953126</c:v>
                </c:pt>
                <c:pt idx="2508">
                  <c:v>-1.507515106201172</c:v>
                </c:pt>
                <c:pt idx="2509">
                  <c:v>-1.3513897705078126</c:v>
                </c:pt>
                <c:pt idx="2510">
                  <c:v>-1.0994636535644531</c:v>
                </c:pt>
                <c:pt idx="2511">
                  <c:v>-0.79050613403320313</c:v>
                </c:pt>
                <c:pt idx="2512">
                  <c:v>-0.49576904296875002</c:v>
                </c:pt>
                <c:pt idx="2513">
                  <c:v>-0.24728576660156251</c:v>
                </c:pt>
                <c:pt idx="2514">
                  <c:v>-4.0415954589843754E-2</c:v>
                </c:pt>
                <c:pt idx="2515">
                  <c:v>0.15612533569335937</c:v>
                </c:pt>
                <c:pt idx="2516">
                  <c:v>0.32677047729492187</c:v>
                </c:pt>
                <c:pt idx="2517">
                  <c:v>0.48244674682617189</c:v>
                </c:pt>
                <c:pt idx="2518">
                  <c:v>0.47421386718750003</c:v>
                </c:pt>
                <c:pt idx="2519">
                  <c:v>0.37631744384765625</c:v>
                </c:pt>
                <c:pt idx="2520">
                  <c:v>0.24788452148437501</c:v>
                </c:pt>
                <c:pt idx="2521">
                  <c:v>0.11391311645507814</c:v>
                </c:pt>
                <c:pt idx="2522">
                  <c:v>1.3621673583984376E-2</c:v>
                </c:pt>
                <c:pt idx="2523">
                  <c:v>-2.9937744140625E-2</c:v>
                </c:pt>
                <c:pt idx="2524">
                  <c:v>-4.4756927490234376E-2</c:v>
                </c:pt>
                <c:pt idx="2525">
                  <c:v>-8.2777862548828129E-2</c:v>
                </c:pt>
                <c:pt idx="2526">
                  <c:v>-9.2507629394531249E-2</c:v>
                </c:pt>
                <c:pt idx="2527">
                  <c:v>-8.232879638671875E-2</c:v>
                </c:pt>
                <c:pt idx="2528">
                  <c:v>-4.0865020751953127E-2</c:v>
                </c:pt>
                <c:pt idx="2529">
                  <c:v>2.9488677978515627E-2</c:v>
                </c:pt>
                <c:pt idx="2530">
                  <c:v>0.18082397460937502</c:v>
                </c:pt>
                <c:pt idx="2531">
                  <c:v>0.43394760131835941</c:v>
                </c:pt>
                <c:pt idx="2532">
                  <c:v>0.8190966796875</c:v>
                </c:pt>
                <c:pt idx="2533">
                  <c:v>1.2460089111328125</c:v>
                </c:pt>
                <c:pt idx="2534">
                  <c:v>1.5775694274902345</c:v>
                </c:pt>
                <c:pt idx="2535">
                  <c:v>1.7057029724121096</c:v>
                </c:pt>
                <c:pt idx="2536">
                  <c:v>1.6254698181152345</c:v>
                </c:pt>
                <c:pt idx="2537">
                  <c:v>1.3489947509765625</c:v>
                </c:pt>
                <c:pt idx="2538">
                  <c:v>0.8574169921875</c:v>
                </c:pt>
                <c:pt idx="2539">
                  <c:v>0.27872039794921877</c:v>
                </c:pt>
                <c:pt idx="2540">
                  <c:v>-0.18321899414062501</c:v>
                </c:pt>
                <c:pt idx="2541">
                  <c:v>-0.36134857177734375</c:v>
                </c:pt>
                <c:pt idx="2542">
                  <c:v>-0.36045043945312499</c:v>
                </c:pt>
                <c:pt idx="2543">
                  <c:v>-0.44547363281250002</c:v>
                </c:pt>
                <c:pt idx="2544">
                  <c:v>-0.50100814819335937</c:v>
                </c:pt>
                <c:pt idx="2545">
                  <c:v>-0.38754409790039063</c:v>
                </c:pt>
                <c:pt idx="2546">
                  <c:v>-0.24129821777343752</c:v>
                </c:pt>
                <c:pt idx="2547">
                  <c:v>-0.2567161560058594</c:v>
                </c:pt>
                <c:pt idx="2548">
                  <c:v>-0.52540740966796873</c:v>
                </c:pt>
                <c:pt idx="2549">
                  <c:v>-0.97417419433593755</c:v>
                </c:pt>
                <c:pt idx="2550">
                  <c:v>-1.4879058837890626</c:v>
                </c:pt>
                <c:pt idx="2551">
                  <c:v>-1.8898200988769531</c:v>
                </c:pt>
                <c:pt idx="2552">
                  <c:v>-2.1664448547363282</c:v>
                </c:pt>
                <c:pt idx="2553">
                  <c:v>-2.3938220214843753</c:v>
                </c:pt>
                <c:pt idx="2554">
                  <c:v>-2.4962091064453125</c:v>
                </c:pt>
                <c:pt idx="2555">
                  <c:v>-2.5420138549804689</c:v>
                </c:pt>
                <c:pt idx="2556">
                  <c:v>-2.5572821044921876</c:v>
                </c:pt>
                <c:pt idx="2557">
                  <c:v>-2.4586372375488281</c:v>
                </c:pt>
                <c:pt idx="2558">
                  <c:v>-2.3099963378906252</c:v>
                </c:pt>
                <c:pt idx="2559">
                  <c:v>-2.1589604187011719</c:v>
                </c:pt>
                <c:pt idx="2560">
                  <c:v>-2.0645068359375003</c:v>
                </c:pt>
                <c:pt idx="2561">
                  <c:v>-1.9615209960937501</c:v>
                </c:pt>
                <c:pt idx="2562">
                  <c:v>-1.7398320007324219</c:v>
                </c:pt>
                <c:pt idx="2563">
                  <c:v>-1.5182926940917969</c:v>
                </c:pt>
                <c:pt idx="2564">
                  <c:v>-1.3468991088867188</c:v>
                </c:pt>
                <c:pt idx="2565">
                  <c:v>-1.2187655639648438</c:v>
                </c:pt>
                <c:pt idx="2566">
                  <c:v>-1.1061996459960939</c:v>
                </c:pt>
                <c:pt idx="2567">
                  <c:v>-1.0324031066894532</c:v>
                </c:pt>
                <c:pt idx="2568">
                  <c:v>-1.0241702270507813</c:v>
                </c:pt>
                <c:pt idx="2569">
                  <c:v>-1.0374925231933594</c:v>
                </c:pt>
                <c:pt idx="2570">
                  <c:v>-1.1168275451660157</c:v>
                </c:pt>
                <c:pt idx="2571">
                  <c:v>-1.238075408935547</c:v>
                </c:pt>
                <c:pt idx="2572">
                  <c:v>-1.385518798828125</c:v>
                </c:pt>
                <c:pt idx="2573">
                  <c:v>-1.5745756530761719</c:v>
                </c:pt>
                <c:pt idx="2574">
                  <c:v>-1.8025515747070313</c:v>
                </c:pt>
                <c:pt idx="2575">
                  <c:v>-2.032174072265625</c:v>
                </c:pt>
                <c:pt idx="2576">
                  <c:v>-2.196083221435547</c:v>
                </c:pt>
                <c:pt idx="2577">
                  <c:v>-2.3176304626464845</c:v>
                </c:pt>
                <c:pt idx="2578">
                  <c:v>-2.4373814392089845</c:v>
                </c:pt>
                <c:pt idx="2579">
                  <c:v>-2.6649082946777347</c:v>
                </c:pt>
                <c:pt idx="2580">
                  <c:v>-2.9722192382812502</c:v>
                </c:pt>
                <c:pt idx="2581">
                  <c:v>-3.2739916992187501</c:v>
                </c:pt>
                <c:pt idx="2582">
                  <c:v>-3.5161880493164066</c:v>
                </c:pt>
                <c:pt idx="2583">
                  <c:v>-3.7021014404296877</c:v>
                </c:pt>
                <c:pt idx="2584">
                  <c:v>-3.8676571655273437</c:v>
                </c:pt>
                <c:pt idx="2585">
                  <c:v>-4.0823107910156251</c:v>
                </c:pt>
                <c:pt idx="2586">
                  <c:v>-4.2481658935546873</c:v>
                </c:pt>
                <c:pt idx="2587">
                  <c:v>-4.330345001220703</c:v>
                </c:pt>
                <c:pt idx="2588">
                  <c:v>-4.3201661682128911</c:v>
                </c:pt>
                <c:pt idx="2589">
                  <c:v>-4.2918750000000001</c:v>
                </c:pt>
                <c:pt idx="2590">
                  <c:v>-4.2869352722167973</c:v>
                </c:pt>
                <c:pt idx="2591">
                  <c:v>-4.2965153503417968</c:v>
                </c:pt>
                <c:pt idx="2592">
                  <c:v>-4.2778042602539061</c:v>
                </c:pt>
                <c:pt idx="2593">
                  <c:v>-4.242477722167969</c:v>
                </c:pt>
                <c:pt idx="2594">
                  <c:v>-4.3442660522460939</c:v>
                </c:pt>
                <c:pt idx="2595">
                  <c:v>-4.665048980712891</c:v>
                </c:pt>
                <c:pt idx="2596">
                  <c:v>-5.1313293457031248</c:v>
                </c:pt>
                <c:pt idx="2597">
                  <c:v>-5.5595887756347659</c:v>
                </c:pt>
                <c:pt idx="2598">
                  <c:v>-5.8544755554199224</c:v>
                </c:pt>
                <c:pt idx="2599">
                  <c:v>-5.9779687500000005</c:v>
                </c:pt>
                <c:pt idx="2600">
                  <c:v>-5.8812698364257816</c:v>
                </c:pt>
                <c:pt idx="2601">
                  <c:v>-5.5606365966796876</c:v>
                </c:pt>
                <c:pt idx="2602">
                  <c:v>-4.9900231933593755</c:v>
                </c:pt>
                <c:pt idx="2603">
                  <c:v>-4.3730062866210941</c:v>
                </c:pt>
                <c:pt idx="2604">
                  <c:v>-3.8546342468261723</c:v>
                </c:pt>
                <c:pt idx="2605">
                  <c:v>-3.4239797973632813</c:v>
                </c:pt>
                <c:pt idx="2606">
                  <c:v>-3.1238539123535158</c:v>
                </c:pt>
                <c:pt idx="2607">
                  <c:v>-2.941832427978516</c:v>
                </c:pt>
                <c:pt idx="2608">
                  <c:v>-2.8271708679199219</c:v>
                </c:pt>
                <c:pt idx="2609">
                  <c:v>-2.7837611389160157</c:v>
                </c:pt>
                <c:pt idx="2610">
                  <c:v>-2.84767822265625</c:v>
                </c:pt>
                <c:pt idx="2611">
                  <c:v>-2.9373417663574219</c:v>
                </c:pt>
                <c:pt idx="2612">
                  <c:v>-2.9229716491699218</c:v>
                </c:pt>
                <c:pt idx="2613">
                  <c:v>-2.7580146789550781</c:v>
                </c:pt>
                <c:pt idx="2614">
                  <c:v>-2.5144711303710938</c:v>
                </c:pt>
                <c:pt idx="2615">
                  <c:v>-2.2264700317382813</c:v>
                </c:pt>
                <c:pt idx="2616">
                  <c:v>-1.9154168701171876</c:v>
                </c:pt>
                <c:pt idx="2617">
                  <c:v>-1.5557148742675782</c:v>
                </c:pt>
                <c:pt idx="2618">
                  <c:v>-1.1780502319335937</c:v>
                </c:pt>
                <c:pt idx="2619">
                  <c:v>-0.85876419067382814</c:v>
                </c:pt>
                <c:pt idx="2620">
                  <c:v>-0.52645523071289069</c:v>
                </c:pt>
                <c:pt idx="2621">
                  <c:v>-0.20971389770507814</c:v>
                </c:pt>
                <c:pt idx="2622">
                  <c:v>6.8108367919921878E-2</c:v>
                </c:pt>
                <c:pt idx="2623">
                  <c:v>0.28635452270507816</c:v>
                </c:pt>
                <c:pt idx="2624">
                  <c:v>0.42736129760742192</c:v>
                </c:pt>
                <c:pt idx="2625">
                  <c:v>0.5367837524414063</c:v>
                </c:pt>
                <c:pt idx="2626">
                  <c:v>0.58363632202148441</c:v>
                </c:pt>
                <c:pt idx="2627">
                  <c:v>0.55953643798828123</c:v>
                </c:pt>
                <c:pt idx="2628">
                  <c:v>0.56866744995117191</c:v>
                </c:pt>
                <c:pt idx="2629">
                  <c:v>0.55953643798828123</c:v>
                </c:pt>
                <c:pt idx="2630">
                  <c:v>0.53887939453125</c:v>
                </c:pt>
                <c:pt idx="2631">
                  <c:v>0.58258850097656256</c:v>
                </c:pt>
                <c:pt idx="2632">
                  <c:v>0.70922515869140623</c:v>
                </c:pt>
                <c:pt idx="2633">
                  <c:v>0.85861450195312505</c:v>
                </c:pt>
                <c:pt idx="2634">
                  <c:v>0.96549224853515625</c:v>
                </c:pt>
                <c:pt idx="2635">
                  <c:v>1.076411590576172</c:v>
                </c:pt>
                <c:pt idx="2636">
                  <c:v>1.0662327575683594</c:v>
                </c:pt>
                <c:pt idx="2637">
                  <c:v>0.91280181884765632</c:v>
                </c:pt>
                <c:pt idx="2638">
                  <c:v>0.93974578857421875</c:v>
                </c:pt>
                <c:pt idx="2639">
                  <c:v>1.2503498840332032</c:v>
                </c:pt>
                <c:pt idx="2640">
                  <c:v>1.6251704406738281</c:v>
                </c:pt>
                <c:pt idx="2641">
                  <c:v>1.9026933288574219</c:v>
                </c:pt>
                <c:pt idx="2642">
                  <c:v>2.0808229064941406</c:v>
                </c:pt>
                <c:pt idx="2643">
                  <c:v>2.1251307678222657</c:v>
                </c:pt>
                <c:pt idx="2644">
                  <c:v>2.0456460571289066</c:v>
                </c:pt>
                <c:pt idx="2645">
                  <c:v>1.8778450012207033</c:v>
                </c:pt>
                <c:pt idx="2646">
                  <c:v>1.4935940551757814</c:v>
                </c:pt>
                <c:pt idx="2647">
                  <c:v>0.97836547851562505</c:v>
                </c:pt>
                <c:pt idx="2648">
                  <c:v>0.64830184936523438</c:v>
                </c:pt>
                <c:pt idx="2649">
                  <c:v>0.49277526855468751</c:v>
                </c:pt>
                <c:pt idx="2650">
                  <c:v>0.29383895874023441</c:v>
                </c:pt>
                <c:pt idx="2651">
                  <c:v>0.12214599609375</c:v>
                </c:pt>
                <c:pt idx="2652">
                  <c:v>0.12573852539062499</c:v>
                </c:pt>
                <c:pt idx="2653">
                  <c:v>0.27797195434570315</c:v>
                </c:pt>
                <c:pt idx="2654">
                  <c:v>0.29593460083007816</c:v>
                </c:pt>
                <c:pt idx="2655">
                  <c:v>6.8258056640625009E-2</c:v>
                </c:pt>
                <c:pt idx="2656">
                  <c:v>-0.2436932373046875</c:v>
                </c:pt>
                <c:pt idx="2657">
                  <c:v>-0.63408142089843755</c:v>
                </c:pt>
                <c:pt idx="2658">
                  <c:v>-1.0579998779296875</c:v>
                </c:pt>
                <c:pt idx="2659">
                  <c:v>-1.4564712524414063</c:v>
                </c:pt>
                <c:pt idx="2660">
                  <c:v>-1.7763560485839844</c:v>
                </c:pt>
                <c:pt idx="2661">
                  <c:v>-2.048939208984375</c:v>
                </c:pt>
                <c:pt idx="2662">
                  <c:v>-2.2613475036621096</c:v>
                </c:pt>
                <c:pt idx="2663">
                  <c:v>-2.3273602294921876</c:v>
                </c:pt>
                <c:pt idx="2664">
                  <c:v>-2.3230192565917971</c:v>
                </c:pt>
                <c:pt idx="2665">
                  <c:v>-2.2800585937500002</c:v>
                </c:pt>
                <c:pt idx="2666">
                  <c:v>-2.229463806152344</c:v>
                </c:pt>
                <c:pt idx="2667">
                  <c:v>-2.086960144042969</c:v>
                </c:pt>
                <c:pt idx="2668">
                  <c:v>-1.9779867553710939</c:v>
                </c:pt>
                <c:pt idx="2669">
                  <c:v>-1.7609381103515627</c:v>
                </c:pt>
                <c:pt idx="2670">
                  <c:v>-1.6804055786132814</c:v>
                </c:pt>
                <c:pt idx="2671">
                  <c:v>-1.6075071716308595</c:v>
                </c:pt>
                <c:pt idx="2672">
                  <c:v>-1.4926959228515626</c:v>
                </c:pt>
                <c:pt idx="2673">
                  <c:v>-1.3847703552246093</c:v>
                </c:pt>
                <c:pt idx="2674">
                  <c:v>-1.3055850219726564</c:v>
                </c:pt>
                <c:pt idx="2675">
                  <c:v>-1.2337344360351563</c:v>
                </c:pt>
                <c:pt idx="2676">
                  <c:v>-1.1924203491210938</c:v>
                </c:pt>
                <c:pt idx="2677">
                  <c:v>-1.1927197265625</c:v>
                </c:pt>
                <c:pt idx="2678">
                  <c:v>-1.2666659545898438</c:v>
                </c:pt>
                <c:pt idx="2679">
                  <c:v>-1.3512400817871095</c:v>
                </c:pt>
                <c:pt idx="2680">
                  <c:v>-1.3738430786132814</c:v>
                </c:pt>
                <c:pt idx="2681">
                  <c:v>-1.4099180603027344</c:v>
                </c:pt>
                <c:pt idx="2682">
                  <c:v>-1.5202386474609375</c:v>
                </c:pt>
                <c:pt idx="2683">
                  <c:v>-1.6833993530273439</c:v>
                </c:pt>
                <c:pt idx="2684">
                  <c:v>-1.8428178405761719</c:v>
                </c:pt>
                <c:pt idx="2685">
                  <c:v>-1.9413130187988281</c:v>
                </c:pt>
                <c:pt idx="2686">
                  <c:v>-2.0407063293457033</c:v>
                </c:pt>
                <c:pt idx="2687">
                  <c:v>-2.266586608886719</c:v>
                </c:pt>
                <c:pt idx="2688">
                  <c:v>-2.57464599609375</c:v>
                </c:pt>
                <c:pt idx="2689">
                  <c:v>-2.8940817260742189</c:v>
                </c:pt>
                <c:pt idx="2690">
                  <c:v>-3.2003448486328128</c:v>
                </c:pt>
                <c:pt idx="2691">
                  <c:v>-3.5392401123046877</c:v>
                </c:pt>
                <c:pt idx="2692">
                  <c:v>-3.7651203918457035</c:v>
                </c:pt>
                <c:pt idx="2693">
                  <c:v>-4.0466848754882818</c:v>
                </c:pt>
                <c:pt idx="2694">
                  <c:v>-4.3155258178710936</c:v>
                </c:pt>
                <c:pt idx="2695">
                  <c:v>-4.5554768371582037</c:v>
                </c:pt>
                <c:pt idx="2696">
                  <c:v>-4.724924468994141</c:v>
                </c:pt>
                <c:pt idx="2697">
                  <c:v>-4.872816925048828</c:v>
                </c:pt>
                <c:pt idx="2698">
                  <c:v>-4.934488677978516</c:v>
                </c:pt>
                <c:pt idx="2699">
                  <c:v>-4.975054321289063</c:v>
                </c:pt>
                <c:pt idx="2700">
                  <c:v>-5.0214578247070314</c:v>
                </c:pt>
                <c:pt idx="2701">
                  <c:v>-5.061275024414063</c:v>
                </c:pt>
                <c:pt idx="2702">
                  <c:v>-5.1639614868164063</c:v>
                </c:pt>
                <c:pt idx="2703">
                  <c:v>-5.3850517272949219</c:v>
                </c:pt>
                <c:pt idx="2704">
                  <c:v>-5.5552478027343755</c:v>
                </c:pt>
                <c:pt idx="2705">
                  <c:v>-5.5821917724609378</c:v>
                </c:pt>
                <c:pt idx="2706">
                  <c:v>-5.5143827819824223</c:v>
                </c:pt>
                <c:pt idx="2707">
                  <c:v>-5.3103570556640625</c:v>
                </c:pt>
                <c:pt idx="2708">
                  <c:v>-4.8806007385253904</c:v>
                </c:pt>
                <c:pt idx="2709">
                  <c:v>-4.3481579589843751</c:v>
                </c:pt>
                <c:pt idx="2710">
                  <c:v>-3.8585261535644535</c:v>
                </c:pt>
                <c:pt idx="2711">
                  <c:v>-3.4048196411132814</c:v>
                </c:pt>
                <c:pt idx="2712">
                  <c:v>-2.9250672912597659</c:v>
                </c:pt>
                <c:pt idx="2713">
                  <c:v>-2.5508454895019534</c:v>
                </c:pt>
                <c:pt idx="2714">
                  <c:v>-2.2339544677734375</c:v>
                </c:pt>
                <c:pt idx="2715">
                  <c:v>-1.8791921997070313</c:v>
                </c:pt>
                <c:pt idx="2716">
                  <c:v>-1.6357983398437501</c:v>
                </c:pt>
                <c:pt idx="2717">
                  <c:v>-1.55197265625</c:v>
                </c:pt>
                <c:pt idx="2718">
                  <c:v>-1.5852035522460939</c:v>
                </c:pt>
                <c:pt idx="2719">
                  <c:v>-1.6944763183593752</c:v>
                </c:pt>
                <c:pt idx="2720">
                  <c:v>-1.7760566711425783</c:v>
                </c:pt>
                <c:pt idx="2721">
                  <c:v>-1.8194664001464844</c:v>
                </c:pt>
                <c:pt idx="2722">
                  <c:v>-1.7893789672851563</c:v>
                </c:pt>
                <c:pt idx="2723">
                  <c:v>-1.6310083007812501</c:v>
                </c:pt>
                <c:pt idx="2724">
                  <c:v>-1.3536351013183594</c:v>
                </c:pt>
                <c:pt idx="2725">
                  <c:v>-1.0057585144042969</c:v>
                </c:pt>
                <c:pt idx="2726">
                  <c:v>-0.67659301757812507</c:v>
                </c:pt>
                <c:pt idx="2727">
                  <c:v>-0.40236328125000004</c:v>
                </c:pt>
                <c:pt idx="2728">
                  <c:v>-0.20462448120117188</c:v>
                </c:pt>
                <c:pt idx="2729">
                  <c:v>-4.3260040283203127E-2</c:v>
                </c:pt>
                <c:pt idx="2730">
                  <c:v>9.6100158691406257E-2</c:v>
                </c:pt>
                <c:pt idx="2731">
                  <c:v>0.14849121093750001</c:v>
                </c:pt>
                <c:pt idx="2732">
                  <c:v>0.15762222290039063</c:v>
                </c:pt>
                <c:pt idx="2733">
                  <c:v>0.15133529663085937</c:v>
                </c:pt>
                <c:pt idx="2734">
                  <c:v>0.14235397338867189</c:v>
                </c:pt>
                <c:pt idx="2735">
                  <c:v>0.11391311645507814</c:v>
                </c:pt>
                <c:pt idx="2736">
                  <c:v>0.17857864379882812</c:v>
                </c:pt>
                <c:pt idx="2737">
                  <c:v>0.26809249877929686</c:v>
                </c:pt>
                <c:pt idx="2738">
                  <c:v>0.32272888183593751</c:v>
                </c:pt>
                <c:pt idx="2739">
                  <c:v>0.47316604614257812</c:v>
                </c:pt>
                <c:pt idx="2740">
                  <c:v>0.68138305664062504</c:v>
                </c:pt>
                <c:pt idx="2741">
                  <c:v>0.83810714721679691</c:v>
                </c:pt>
                <c:pt idx="2742">
                  <c:v>0.92836944580078129</c:v>
                </c:pt>
                <c:pt idx="2743">
                  <c:v>1.1517050170898437</c:v>
                </c:pt>
                <c:pt idx="2744">
                  <c:v>1.4679972839355468</c:v>
                </c:pt>
                <c:pt idx="2745">
                  <c:v>1.81302978515625</c:v>
                </c:pt>
                <c:pt idx="2746">
                  <c:v>2.160008239746094</c:v>
                </c:pt>
                <c:pt idx="2747">
                  <c:v>2.5439598083496096</c:v>
                </c:pt>
                <c:pt idx="2748">
                  <c:v>2.8253746032714844</c:v>
                </c:pt>
                <c:pt idx="2749">
                  <c:v>2.8327093505859375</c:v>
                </c:pt>
                <c:pt idx="2750">
                  <c:v>2.6201513671875003</c:v>
                </c:pt>
                <c:pt idx="2751">
                  <c:v>2.2017713928222657</c:v>
                </c:pt>
                <c:pt idx="2752">
                  <c:v>1.4873071289062501</c:v>
                </c:pt>
                <c:pt idx="2753">
                  <c:v>0.73287597656250003</c:v>
                </c:pt>
                <c:pt idx="2754">
                  <c:v>0.18636245727539064</c:v>
                </c:pt>
                <c:pt idx="2755">
                  <c:v>-6.1971130371093752E-2</c:v>
                </c:pt>
                <c:pt idx="2756">
                  <c:v>-5.2540740966796881E-2</c:v>
                </c:pt>
                <c:pt idx="2757">
                  <c:v>0.14669494628906252</c:v>
                </c:pt>
                <c:pt idx="2758">
                  <c:v>0.45220962524414066</c:v>
                </c:pt>
                <c:pt idx="2759">
                  <c:v>0.81415695190429693</c:v>
                </c:pt>
                <c:pt idx="2760">
                  <c:v>1.2241543579101564</c:v>
                </c:pt>
                <c:pt idx="2761">
                  <c:v>1.4443464660644532</c:v>
                </c:pt>
                <c:pt idx="2762">
                  <c:v>1.2437635803222657</c:v>
                </c:pt>
                <c:pt idx="2763">
                  <c:v>0.62180694580078133</c:v>
                </c:pt>
                <c:pt idx="2764">
                  <c:v>-3.3230895996093752E-2</c:v>
                </c:pt>
                <c:pt idx="2765">
                  <c:v>-0.5090913391113282</c:v>
                </c:pt>
                <c:pt idx="2766">
                  <c:v>-0.95965438842773443</c:v>
                </c:pt>
                <c:pt idx="2767">
                  <c:v>-1.4542259216308595</c:v>
                </c:pt>
                <c:pt idx="2768">
                  <c:v>-1.8288967895507813</c:v>
                </c:pt>
                <c:pt idx="2769">
                  <c:v>-2.0431013488769532</c:v>
                </c:pt>
                <c:pt idx="2770">
                  <c:v>-2.0118164062499999</c:v>
                </c:pt>
                <c:pt idx="2771">
                  <c:v>-1.8853294372558596</c:v>
                </c:pt>
                <c:pt idx="2772">
                  <c:v>-1.871558074951172</c:v>
                </c:pt>
                <c:pt idx="2773">
                  <c:v>-1.9981947326660157</c:v>
                </c:pt>
                <c:pt idx="2774">
                  <c:v>-2.1755758666992189</c:v>
                </c:pt>
                <c:pt idx="2775">
                  <c:v>-2.322869567871094</c:v>
                </c:pt>
                <c:pt idx="2776">
                  <c:v>-2.4303460693359376</c:v>
                </c:pt>
                <c:pt idx="2777">
                  <c:v>-2.5212071228027346</c:v>
                </c:pt>
                <c:pt idx="2778">
                  <c:v>-2.5533901977539064</c:v>
                </c:pt>
                <c:pt idx="2779">
                  <c:v>-2.5316853332519531</c:v>
                </c:pt>
                <c:pt idx="2780">
                  <c:v>-2.4825874328613282</c:v>
                </c:pt>
                <c:pt idx="2781">
                  <c:v>-2.3393353271484378</c:v>
                </c:pt>
                <c:pt idx="2782">
                  <c:v>-2.1218376159667969</c:v>
                </c:pt>
                <c:pt idx="2783">
                  <c:v>-1.9699035644531251</c:v>
                </c:pt>
                <c:pt idx="2784">
                  <c:v>-1.8890716552734377</c:v>
                </c:pt>
                <c:pt idx="2785">
                  <c:v>-1.9070343017578126</c:v>
                </c:pt>
                <c:pt idx="2786">
                  <c:v>-2.0285815429687499</c:v>
                </c:pt>
                <c:pt idx="2787">
                  <c:v>-2.1835093688964844</c:v>
                </c:pt>
                <c:pt idx="2788">
                  <c:v>-2.365979919433594</c:v>
                </c:pt>
                <c:pt idx="2789">
                  <c:v>-2.5436604309082034</c:v>
                </c:pt>
                <c:pt idx="2790">
                  <c:v>-2.7692413330078125</c:v>
                </c:pt>
                <c:pt idx="2791">
                  <c:v>-3.0151799011230471</c:v>
                </c:pt>
                <c:pt idx="2792">
                  <c:v>-3.2281869506835941</c:v>
                </c:pt>
                <c:pt idx="2793">
                  <c:v>-3.3302746582031251</c:v>
                </c:pt>
                <c:pt idx="2794">
                  <c:v>-3.3217424011230472</c:v>
                </c:pt>
                <c:pt idx="2795">
                  <c:v>-3.3801210021972659</c:v>
                </c:pt>
                <c:pt idx="2796">
                  <c:v>-3.5048117065429691</c:v>
                </c:pt>
                <c:pt idx="2797">
                  <c:v>-3.610192565917969</c:v>
                </c:pt>
                <c:pt idx="2798">
                  <c:v>-3.7194653320312501</c:v>
                </c:pt>
                <c:pt idx="2799">
                  <c:v>-3.9269338989257814</c:v>
                </c:pt>
                <c:pt idx="2800">
                  <c:v>-4.2602906799316411</c:v>
                </c:pt>
                <c:pt idx="2801">
                  <c:v>-4.6526248168945319</c:v>
                </c:pt>
                <c:pt idx="2802">
                  <c:v>-4.897515563964844</c:v>
                </c:pt>
                <c:pt idx="2803">
                  <c:v>-5.0434620666503909</c:v>
                </c:pt>
                <c:pt idx="2804">
                  <c:v>-5.1584230041503911</c:v>
                </c:pt>
                <c:pt idx="2805">
                  <c:v>-5.0748966979980468</c:v>
                </c:pt>
                <c:pt idx="2806">
                  <c:v>-4.9270042419433597</c:v>
                </c:pt>
                <c:pt idx="2807">
                  <c:v>-4.8979646301269533</c:v>
                </c:pt>
                <c:pt idx="2808">
                  <c:v>-4.9780480957031257</c:v>
                </c:pt>
                <c:pt idx="2809">
                  <c:v>-5.1380653381347656</c:v>
                </c:pt>
                <c:pt idx="2810">
                  <c:v>-5.4244198608398442</c:v>
                </c:pt>
                <c:pt idx="2811">
                  <c:v>-5.7380177307128912</c:v>
                </c:pt>
                <c:pt idx="2812">
                  <c:v>-5.9418937683105471</c:v>
                </c:pt>
                <c:pt idx="2813">
                  <c:v>-5.8749829101562501</c:v>
                </c:pt>
                <c:pt idx="2814">
                  <c:v>-5.5048027038574219</c:v>
                </c:pt>
                <c:pt idx="2815">
                  <c:v>-4.8979646301269533</c:v>
                </c:pt>
                <c:pt idx="2816">
                  <c:v>-4.2715173339843755</c:v>
                </c:pt>
                <c:pt idx="2817">
                  <c:v>-3.7371286010742191</c:v>
                </c:pt>
                <c:pt idx="2818">
                  <c:v>-3.2729438781738285</c:v>
                </c:pt>
                <c:pt idx="2819">
                  <c:v>-2.8635452270507815</c:v>
                </c:pt>
                <c:pt idx="2820">
                  <c:v>-2.5709037780761719</c:v>
                </c:pt>
                <c:pt idx="2821">
                  <c:v>-2.4077430725097657</c:v>
                </c:pt>
                <c:pt idx="2822">
                  <c:v>-2.3569985961914064</c:v>
                </c:pt>
                <c:pt idx="2823">
                  <c:v>-2.4026536560058593</c:v>
                </c:pt>
                <c:pt idx="2824">
                  <c:v>-2.4517515563964847</c:v>
                </c:pt>
                <c:pt idx="2825">
                  <c:v>-2.4992028808593751</c:v>
                </c:pt>
                <c:pt idx="2826">
                  <c:v>-2.54830078125</c:v>
                </c:pt>
                <c:pt idx="2827">
                  <c:v>-2.5306375122070315</c:v>
                </c:pt>
                <c:pt idx="2828">
                  <c:v>-2.3728656005859374</c:v>
                </c:pt>
                <c:pt idx="2829">
                  <c:v>-2.0995339965820312</c:v>
                </c:pt>
                <c:pt idx="2830">
                  <c:v>-1.7540524291992188</c:v>
                </c:pt>
                <c:pt idx="2831">
                  <c:v>-1.29091552734375</c:v>
                </c:pt>
                <c:pt idx="2832">
                  <c:v>-0.71940399169921876</c:v>
                </c:pt>
                <c:pt idx="2833">
                  <c:v>-0.1215472412109375</c:v>
                </c:pt>
                <c:pt idx="2834">
                  <c:v>0.48663803100585939</c:v>
                </c:pt>
                <c:pt idx="2835">
                  <c:v>0.93525512695312507</c:v>
                </c:pt>
                <c:pt idx="2836">
                  <c:v>1.1916719055175782</c:v>
                </c:pt>
                <c:pt idx="2837">
                  <c:v>1.3172607421875</c:v>
                </c:pt>
                <c:pt idx="2838">
                  <c:v>1.3100756835937502</c:v>
                </c:pt>
                <c:pt idx="2839">
                  <c:v>1.2222084045410158</c:v>
                </c:pt>
                <c:pt idx="2840">
                  <c:v>1.0791059875488282</c:v>
                </c:pt>
                <c:pt idx="2841">
                  <c:v>0.87313430786132817</c:v>
                </c:pt>
                <c:pt idx="2842">
                  <c:v>0.63602737426757816</c:v>
                </c:pt>
                <c:pt idx="2843">
                  <c:v>0.43454635620117188</c:v>
                </c:pt>
                <c:pt idx="2844">
                  <c:v>0.33440460205078126</c:v>
                </c:pt>
                <c:pt idx="2845">
                  <c:v>0.29877868652343753</c:v>
                </c:pt>
                <c:pt idx="2846">
                  <c:v>0.41463775634765626</c:v>
                </c:pt>
                <c:pt idx="2847">
                  <c:v>0.68273025512695318</c:v>
                </c:pt>
                <c:pt idx="2848">
                  <c:v>0.89738388061523444</c:v>
                </c:pt>
                <c:pt idx="2849">
                  <c:v>1.02267333984375</c:v>
                </c:pt>
                <c:pt idx="2850">
                  <c:v>1.1636801147460938</c:v>
                </c:pt>
                <c:pt idx="2851">
                  <c:v>1.3982423400878907</c:v>
                </c:pt>
                <c:pt idx="2852">
                  <c:v>1.7326469421386719</c:v>
                </c:pt>
                <c:pt idx="2853">
                  <c:v>2.1234841918945313</c:v>
                </c:pt>
                <c:pt idx="2854">
                  <c:v>2.4912693786621096</c:v>
                </c:pt>
                <c:pt idx="2855">
                  <c:v>2.7884014892578128</c:v>
                </c:pt>
                <c:pt idx="2856">
                  <c:v>2.9491671752929687</c:v>
                </c:pt>
                <c:pt idx="2857">
                  <c:v>2.93389892578125</c:v>
                </c:pt>
                <c:pt idx="2858">
                  <c:v>2.6973907470703127</c:v>
                </c:pt>
                <c:pt idx="2859">
                  <c:v>2.2240750122070314</c:v>
                </c:pt>
                <c:pt idx="2860">
                  <c:v>1.5970289611816406</c:v>
                </c:pt>
                <c:pt idx="2861">
                  <c:v>0.99049026489257819</c:v>
                </c:pt>
                <c:pt idx="2862">
                  <c:v>0.56507492065429688</c:v>
                </c:pt>
                <c:pt idx="2863">
                  <c:v>0.26345214843750003</c:v>
                </c:pt>
                <c:pt idx="2864">
                  <c:v>5.0894165039062503E-3</c:v>
                </c:pt>
                <c:pt idx="2865">
                  <c:v>-0.12094848632812501</c:v>
                </c:pt>
                <c:pt idx="2866">
                  <c:v>-0.14070739746093749</c:v>
                </c:pt>
                <c:pt idx="2867">
                  <c:v>-8.1580352783203122E-2</c:v>
                </c:pt>
                <c:pt idx="2868">
                  <c:v>-0.18157241821289063</c:v>
                </c:pt>
                <c:pt idx="2869">
                  <c:v>-0.61641815185546878</c:v>
                </c:pt>
                <c:pt idx="2870">
                  <c:v>-1.191372528076172</c:v>
                </c:pt>
                <c:pt idx="2871">
                  <c:v>-1.7934205627441406</c:v>
                </c:pt>
                <c:pt idx="2872">
                  <c:v>-2.2547611999511719</c:v>
                </c:pt>
                <c:pt idx="2873">
                  <c:v>-2.6206004333496096</c:v>
                </c:pt>
                <c:pt idx="2874">
                  <c:v>-2.9065058898925784</c:v>
                </c:pt>
                <c:pt idx="2875">
                  <c:v>-3.0608349609375001</c:v>
                </c:pt>
                <c:pt idx="2876">
                  <c:v>-3.1304402160644531</c:v>
                </c:pt>
                <c:pt idx="2877">
                  <c:v>-3.1406190490722659</c:v>
                </c:pt>
                <c:pt idx="2878">
                  <c:v>-3.1112800598144532</c:v>
                </c:pt>
                <c:pt idx="2879">
                  <c:v>-3.0978080749511721</c:v>
                </c:pt>
                <c:pt idx="2880">
                  <c:v>-3.034340057373047</c:v>
                </c:pt>
                <c:pt idx="2881">
                  <c:v>-2.8403434753417969</c:v>
                </c:pt>
                <c:pt idx="2882">
                  <c:v>-2.5908123779296877</c:v>
                </c:pt>
                <c:pt idx="2883">
                  <c:v>-2.3080503845214846</c:v>
                </c:pt>
                <c:pt idx="2884">
                  <c:v>-2.0441491699218752</c:v>
                </c:pt>
                <c:pt idx="2885">
                  <c:v>-1.8639239501953127</c:v>
                </c:pt>
                <c:pt idx="2886">
                  <c:v>-1.7307009887695313</c:v>
                </c:pt>
                <c:pt idx="2887">
                  <c:v>-1.5940351867675782</c:v>
                </c:pt>
                <c:pt idx="2888">
                  <c:v>-1.5416441345214844</c:v>
                </c:pt>
                <c:pt idx="2889">
                  <c:v>-1.5793656921386721</c:v>
                </c:pt>
                <c:pt idx="2890">
                  <c:v>-1.6130456542968752</c:v>
                </c:pt>
                <c:pt idx="2891">
                  <c:v>-1.6494200134277344</c:v>
                </c:pt>
                <c:pt idx="2892">
                  <c:v>-1.6720230102539064</c:v>
                </c:pt>
                <c:pt idx="2893">
                  <c:v>-1.6600479125976564</c:v>
                </c:pt>
                <c:pt idx="2894">
                  <c:v>-1.6349002075195314</c:v>
                </c:pt>
                <c:pt idx="2895">
                  <c:v>-1.6215779113769533</c:v>
                </c:pt>
                <c:pt idx="2896">
                  <c:v>-1.5688874816894531</c:v>
                </c:pt>
                <c:pt idx="2897">
                  <c:v>-1.5747253417968752</c:v>
                </c:pt>
                <c:pt idx="2898">
                  <c:v>-1.6645385742187502</c:v>
                </c:pt>
                <c:pt idx="2899">
                  <c:v>-1.8089881896972657</c:v>
                </c:pt>
                <c:pt idx="2900">
                  <c:v>-2.0035835266113282</c:v>
                </c:pt>
                <c:pt idx="2901">
                  <c:v>-2.3212229919433596</c:v>
                </c:pt>
                <c:pt idx="2902">
                  <c:v>-2.6355693054199221</c:v>
                </c:pt>
                <c:pt idx="2903">
                  <c:v>-2.9223728942871094</c:v>
                </c:pt>
                <c:pt idx="2904">
                  <c:v>-3.1955548095703126</c:v>
                </c:pt>
                <c:pt idx="2905">
                  <c:v>-3.4027239990234377</c:v>
                </c:pt>
                <c:pt idx="2906">
                  <c:v>-3.5594480895996097</c:v>
                </c:pt>
                <c:pt idx="2907">
                  <c:v>-3.7196150207519532</c:v>
                </c:pt>
                <c:pt idx="2908">
                  <c:v>-3.946543121337891</c:v>
                </c:pt>
                <c:pt idx="2909">
                  <c:v>-4.2078996276855474</c:v>
                </c:pt>
                <c:pt idx="2910">
                  <c:v>-4.414919128417969</c:v>
                </c:pt>
                <c:pt idx="2911">
                  <c:v>-4.5116180419921879</c:v>
                </c:pt>
                <c:pt idx="2912">
                  <c:v>-4.5238925170898439</c:v>
                </c:pt>
                <c:pt idx="2913">
                  <c:v>-4.5264372253417973</c:v>
                </c:pt>
                <c:pt idx="2914">
                  <c:v>-4.471351776123047</c:v>
                </c:pt>
                <c:pt idx="2915">
                  <c:v>-4.3743534851074219</c:v>
                </c:pt>
                <c:pt idx="2916">
                  <c:v>-4.4379711914062501</c:v>
                </c:pt>
                <c:pt idx="2917">
                  <c:v>-4.6940885925292974</c:v>
                </c:pt>
                <c:pt idx="2918">
                  <c:v>-4.9879275512695314</c:v>
                </c:pt>
                <c:pt idx="2919">
                  <c:v>-5.0995953369140627</c:v>
                </c:pt>
                <c:pt idx="2920">
                  <c:v>-5.0886680603027346</c:v>
                </c:pt>
                <c:pt idx="2921">
                  <c:v>-5.0231044006347663</c:v>
                </c:pt>
                <c:pt idx="2922">
                  <c:v>-4.6928910827636718</c:v>
                </c:pt>
                <c:pt idx="2923">
                  <c:v>-4.1887394714355475</c:v>
                </c:pt>
                <c:pt idx="2924">
                  <c:v>-3.6447706604003907</c:v>
                </c:pt>
                <c:pt idx="2925">
                  <c:v>-3.1473550415039062</c:v>
                </c:pt>
                <c:pt idx="2926">
                  <c:v>-2.724334716796875</c:v>
                </c:pt>
                <c:pt idx="2927">
                  <c:v>-2.3848406982421877</c:v>
                </c:pt>
                <c:pt idx="2928">
                  <c:v>-2.1130059814453128</c:v>
                </c:pt>
                <c:pt idx="2929">
                  <c:v>-1.8074913024902344</c:v>
                </c:pt>
                <c:pt idx="2930">
                  <c:v>-1.5561639404296876</c:v>
                </c:pt>
                <c:pt idx="2931">
                  <c:v>-1.3546829223632812</c:v>
                </c:pt>
                <c:pt idx="2932">
                  <c:v>-1.2051438903808593</c:v>
                </c:pt>
                <c:pt idx="2933">
                  <c:v>-1.1307485961914063</c:v>
                </c:pt>
                <c:pt idx="2934">
                  <c:v>-1.0862910461425781</c:v>
                </c:pt>
                <c:pt idx="2935">
                  <c:v>-0.97207855224609385</c:v>
                </c:pt>
                <c:pt idx="2936">
                  <c:v>-0.84678909301757821</c:v>
                </c:pt>
                <c:pt idx="2937">
                  <c:v>-0.74739578247070315</c:v>
                </c:pt>
                <c:pt idx="2938">
                  <c:v>-0.68527496337890625</c:v>
                </c:pt>
                <c:pt idx="2939">
                  <c:v>-0.57555313110351569</c:v>
                </c:pt>
                <c:pt idx="2940">
                  <c:v>-0.3465293884277344</c:v>
                </c:pt>
                <c:pt idx="2941">
                  <c:v>-0.13831237792968751</c:v>
                </c:pt>
                <c:pt idx="2942">
                  <c:v>-4.49066162109375E-4</c:v>
                </c:pt>
                <c:pt idx="2943">
                  <c:v>0.11151809692382814</c:v>
                </c:pt>
                <c:pt idx="2944">
                  <c:v>0.17977615356445314</c:v>
                </c:pt>
                <c:pt idx="2945">
                  <c:v>0.22528152465820314</c:v>
                </c:pt>
                <c:pt idx="2946">
                  <c:v>0.23141876220703125</c:v>
                </c:pt>
                <c:pt idx="2947">
                  <c:v>0.22752685546875001</c:v>
                </c:pt>
                <c:pt idx="2948">
                  <c:v>0.15717315673828125</c:v>
                </c:pt>
                <c:pt idx="2949">
                  <c:v>6.6461791992187505E-2</c:v>
                </c:pt>
                <c:pt idx="2950">
                  <c:v>-1.9758911132812501E-2</c:v>
                </c:pt>
                <c:pt idx="2951">
                  <c:v>-0.1251397705078125</c:v>
                </c:pt>
                <c:pt idx="2952">
                  <c:v>-0.21121078491210937</c:v>
                </c:pt>
                <c:pt idx="2953">
                  <c:v>-0.27108627319335937</c:v>
                </c:pt>
                <c:pt idx="2954">
                  <c:v>-0.32317794799804689</c:v>
                </c:pt>
                <c:pt idx="2955">
                  <c:v>-0.35551071166992188</c:v>
                </c:pt>
                <c:pt idx="2956">
                  <c:v>-0.39637573242187502</c:v>
                </c:pt>
                <c:pt idx="2957">
                  <c:v>-0.40071670532226566</c:v>
                </c:pt>
                <c:pt idx="2958">
                  <c:v>-0.24713607788085939</c:v>
                </c:pt>
                <c:pt idx="2959">
                  <c:v>8.4274749755859385E-2</c:v>
                </c:pt>
                <c:pt idx="2960">
                  <c:v>0.46104125976562504</c:v>
                </c:pt>
                <c:pt idx="2961">
                  <c:v>0.81685134887695321</c:v>
                </c:pt>
                <c:pt idx="2962">
                  <c:v>1.2102333068847657</c:v>
                </c:pt>
                <c:pt idx="2963">
                  <c:v>1.5898439025878908</c:v>
                </c:pt>
                <c:pt idx="2964">
                  <c:v>1.8512004089355469</c:v>
                </c:pt>
                <c:pt idx="2965">
                  <c:v>1.8784437561035157</c:v>
                </c:pt>
                <c:pt idx="2966">
                  <c:v>1.7024098205566407</c:v>
                </c:pt>
                <c:pt idx="2967">
                  <c:v>1.3328283691406251</c:v>
                </c:pt>
                <c:pt idx="2968">
                  <c:v>0.88870193481445314</c:v>
                </c:pt>
                <c:pt idx="2969">
                  <c:v>0.45505371093750002</c:v>
                </c:pt>
                <c:pt idx="2970">
                  <c:v>0.13861175537109377</c:v>
                </c:pt>
                <c:pt idx="2971">
                  <c:v>-3.113525390625E-2</c:v>
                </c:pt>
                <c:pt idx="2972">
                  <c:v>-0.1838177490234375</c:v>
                </c:pt>
                <c:pt idx="2973">
                  <c:v>-0.36973114013671876</c:v>
                </c:pt>
                <c:pt idx="2974">
                  <c:v>-0.39517822265625002</c:v>
                </c:pt>
                <c:pt idx="2975">
                  <c:v>-0.36389328002929688</c:v>
                </c:pt>
                <c:pt idx="2976">
                  <c:v>-0.4052073669433594</c:v>
                </c:pt>
                <c:pt idx="2977">
                  <c:v>-0.59291702270507818</c:v>
                </c:pt>
                <c:pt idx="2978">
                  <c:v>-0.9604028320312501</c:v>
                </c:pt>
                <c:pt idx="2979">
                  <c:v>-1.3385165405273438</c:v>
                </c:pt>
                <c:pt idx="2980">
                  <c:v>-1.6253201293945314</c:v>
                </c:pt>
                <c:pt idx="2981">
                  <c:v>-1.8842816162109377</c:v>
                </c:pt>
                <c:pt idx="2982">
                  <c:v>-2.093097381591797</c:v>
                </c:pt>
                <c:pt idx="2983">
                  <c:v>-2.2574555969238284</c:v>
                </c:pt>
                <c:pt idx="2984">
                  <c:v>-2.4578887939453127</c:v>
                </c:pt>
                <c:pt idx="2985">
                  <c:v>-2.6211991882324219</c:v>
                </c:pt>
                <c:pt idx="2986">
                  <c:v>-2.7434948730468753</c:v>
                </c:pt>
                <c:pt idx="2987">
                  <c:v>-2.785108337402344</c:v>
                </c:pt>
                <c:pt idx="2988">
                  <c:v>-2.7866052246093753</c:v>
                </c:pt>
                <c:pt idx="2989">
                  <c:v>-2.738405456542969</c:v>
                </c:pt>
                <c:pt idx="2990">
                  <c:v>-2.5997937011718752</c:v>
                </c:pt>
                <c:pt idx="2991">
                  <c:v>-2.329006805419922</c:v>
                </c:pt>
                <c:pt idx="2992">
                  <c:v>-2.00942138671875</c:v>
                </c:pt>
                <c:pt idx="2993">
                  <c:v>-1.7094451904296877</c:v>
                </c:pt>
                <c:pt idx="2994">
                  <c:v>-1.3795312500000001</c:v>
                </c:pt>
                <c:pt idx="2995">
                  <c:v>-1.1142828369140625</c:v>
                </c:pt>
                <c:pt idx="2996">
                  <c:v>-0.8831634521484375</c:v>
                </c:pt>
                <c:pt idx="2997">
                  <c:v>-0.68737060546875006</c:v>
                </c:pt>
                <c:pt idx="2998">
                  <c:v>-0.60833496093750006</c:v>
                </c:pt>
                <c:pt idx="2999">
                  <c:v>-0.66536636352539069</c:v>
                </c:pt>
              </c:numCache>
            </c:numRef>
          </c:yVal>
          <c:smooth val="0"/>
          <c:extLst>
            <c:ext xmlns:c16="http://schemas.microsoft.com/office/drawing/2014/chart" uri="{C3380CC4-5D6E-409C-BE32-E72D297353CC}">
              <c16:uniqueId val="{00000001-5E9C-4931-A519-5B83AA572017}"/>
            </c:ext>
          </c:extLst>
        </c:ser>
        <c:ser>
          <c:idx val="2"/>
          <c:order val="2"/>
          <c:tx>
            <c:strRef>
              <c:f>'Combined Sensor Data'!$D$1</c:f>
              <c:strCache>
                <c:ptCount val="1"/>
                <c:pt idx="0">
                  <c:v>z Acceleration</c:v>
                </c:pt>
              </c:strCache>
            </c:strRef>
          </c:tx>
          <c:spPr>
            <a:ln w="19050" cap="rnd">
              <a:noFill/>
              <a:round/>
            </a:ln>
            <a:effectLst/>
          </c:spPr>
          <c:marker>
            <c:symbol val="circle"/>
            <c:size val="5"/>
            <c:spPr>
              <a:solidFill>
                <a:schemeClr val="accent3"/>
              </a:solidFill>
              <a:ln w="9525">
                <a:solidFill>
                  <a:schemeClr val="accent3"/>
                </a:solidFill>
              </a:ln>
              <a:effectLst/>
            </c:spPr>
          </c:marker>
          <c:xVal>
            <c:numRef>
              <c:f>'Combined Sensor Data'!$A$2:$A$3001</c:f>
              <c:numCache>
                <c:formatCode>General</c:formatCode>
                <c:ptCount val="3000"/>
                <c:pt idx="0">
                  <c:v>3.085333330091089E-3</c:v>
                </c:pt>
                <c:pt idx="1">
                  <c:v>1.3085333339404315E-2</c:v>
                </c:pt>
                <c:pt idx="2">
                  <c:v>2.3086333327228203E-2</c:v>
                </c:pt>
                <c:pt idx="3">
                  <c:v>3.3086333336541429E-2</c:v>
                </c:pt>
                <c:pt idx="4">
                  <c:v>4.3087333324365318E-2</c:v>
                </c:pt>
                <c:pt idx="5">
                  <c:v>5.3087333333678544E-2</c:v>
                </c:pt>
                <c:pt idx="6">
                  <c:v>6.3088333350606263E-2</c:v>
                </c:pt>
                <c:pt idx="7">
                  <c:v>7.3088333330815658E-2</c:v>
                </c:pt>
                <c:pt idx="8">
                  <c:v>8.3089333347743377E-2</c:v>
                </c:pt>
                <c:pt idx="9">
                  <c:v>9.3089333327952772E-2</c:v>
                </c:pt>
                <c:pt idx="10">
                  <c:v>0.10309033334488049</c:v>
                </c:pt>
                <c:pt idx="11">
                  <c:v>0.11309033332508989</c:v>
                </c:pt>
                <c:pt idx="12">
                  <c:v>0.12309133334201761</c:v>
                </c:pt>
                <c:pt idx="13">
                  <c:v>0.13309133335133083</c:v>
                </c:pt>
                <c:pt idx="14">
                  <c:v>0.14309233333915472</c:v>
                </c:pt>
                <c:pt idx="15">
                  <c:v>0.15309233334846795</c:v>
                </c:pt>
                <c:pt idx="16">
                  <c:v>0.16309233332867734</c:v>
                </c:pt>
                <c:pt idx="17">
                  <c:v>0.17309333334560506</c:v>
                </c:pt>
                <c:pt idx="18">
                  <c:v>0.18309333332581446</c:v>
                </c:pt>
                <c:pt idx="19">
                  <c:v>0.19309433334274217</c:v>
                </c:pt>
                <c:pt idx="20">
                  <c:v>0.2030943333520554</c:v>
                </c:pt>
                <c:pt idx="21">
                  <c:v>0.21309533333987929</c:v>
                </c:pt>
                <c:pt idx="22">
                  <c:v>0.22309533334919252</c:v>
                </c:pt>
                <c:pt idx="23">
                  <c:v>0.2330963333370164</c:v>
                </c:pt>
                <c:pt idx="24">
                  <c:v>0.24309633334632963</c:v>
                </c:pt>
                <c:pt idx="25">
                  <c:v>0.25309733333415352</c:v>
                </c:pt>
                <c:pt idx="26">
                  <c:v>0.26309733334346674</c:v>
                </c:pt>
                <c:pt idx="27">
                  <c:v>0.27309833333129063</c:v>
                </c:pt>
                <c:pt idx="28">
                  <c:v>0.28309833334060386</c:v>
                </c:pt>
                <c:pt idx="29">
                  <c:v>0.29309933332842775</c:v>
                </c:pt>
                <c:pt idx="30">
                  <c:v>0.30309933333774097</c:v>
                </c:pt>
                <c:pt idx="31">
                  <c:v>0.31310033332556486</c:v>
                </c:pt>
                <c:pt idx="32">
                  <c:v>0.32310033333487809</c:v>
                </c:pt>
                <c:pt idx="33">
                  <c:v>0.33310133335180581</c:v>
                </c:pt>
                <c:pt idx="34">
                  <c:v>0.3431013333320152</c:v>
                </c:pt>
                <c:pt idx="35">
                  <c:v>0.35310233334894292</c:v>
                </c:pt>
                <c:pt idx="36">
                  <c:v>0.36310233332915232</c:v>
                </c:pt>
                <c:pt idx="37">
                  <c:v>0.37310333334608003</c:v>
                </c:pt>
                <c:pt idx="38">
                  <c:v>0.38310333332628943</c:v>
                </c:pt>
                <c:pt idx="39">
                  <c:v>0.39310433334321715</c:v>
                </c:pt>
                <c:pt idx="40">
                  <c:v>0.40310445832437836</c:v>
                </c:pt>
                <c:pt idx="41">
                  <c:v>0.41310545834130608</c:v>
                </c:pt>
                <c:pt idx="42">
                  <c:v>0.4231054583506193</c:v>
                </c:pt>
                <c:pt idx="43">
                  <c:v>0.4331054583308287</c:v>
                </c:pt>
                <c:pt idx="44">
                  <c:v>0.44310645834775642</c:v>
                </c:pt>
                <c:pt idx="45">
                  <c:v>0.45310645832796581</c:v>
                </c:pt>
                <c:pt idx="46">
                  <c:v>0.46310745834489353</c:v>
                </c:pt>
                <c:pt idx="47">
                  <c:v>0.47310745832510293</c:v>
                </c:pt>
                <c:pt idx="48">
                  <c:v>0.48310845834203064</c:v>
                </c:pt>
                <c:pt idx="49">
                  <c:v>0.49310845835134387</c:v>
                </c:pt>
                <c:pt idx="50">
                  <c:v>0.50310945833916776</c:v>
                </c:pt>
                <c:pt idx="51">
                  <c:v>0.51310945834848098</c:v>
                </c:pt>
                <c:pt idx="52">
                  <c:v>0.52311045833630487</c:v>
                </c:pt>
                <c:pt idx="53">
                  <c:v>0.5331104583456181</c:v>
                </c:pt>
                <c:pt idx="54">
                  <c:v>0.54311145833344199</c:v>
                </c:pt>
                <c:pt idx="55">
                  <c:v>0.55311145834275521</c:v>
                </c:pt>
                <c:pt idx="56">
                  <c:v>0.5631124583305791</c:v>
                </c:pt>
                <c:pt idx="57">
                  <c:v>0.57311245833989233</c:v>
                </c:pt>
                <c:pt idx="58">
                  <c:v>0.58311345832771622</c:v>
                </c:pt>
                <c:pt idx="59">
                  <c:v>0.59311345833702944</c:v>
                </c:pt>
                <c:pt idx="60">
                  <c:v>0.60311445832485333</c:v>
                </c:pt>
                <c:pt idx="61">
                  <c:v>0.61311445833416656</c:v>
                </c:pt>
                <c:pt idx="62">
                  <c:v>0.62311545835109428</c:v>
                </c:pt>
                <c:pt idx="63">
                  <c:v>0.63311545833130367</c:v>
                </c:pt>
                <c:pt idx="64">
                  <c:v>0.64311645834823139</c:v>
                </c:pt>
                <c:pt idx="65">
                  <c:v>0.65311645832844079</c:v>
                </c:pt>
                <c:pt idx="66">
                  <c:v>0.6631174583453685</c:v>
                </c:pt>
                <c:pt idx="67">
                  <c:v>0.6731174583255779</c:v>
                </c:pt>
                <c:pt idx="68">
                  <c:v>0.68311745833489113</c:v>
                </c:pt>
                <c:pt idx="69">
                  <c:v>0.69311845835181884</c:v>
                </c:pt>
                <c:pt idx="70">
                  <c:v>0.70311845833202824</c:v>
                </c:pt>
                <c:pt idx="71">
                  <c:v>0.71311945834895596</c:v>
                </c:pt>
                <c:pt idx="72">
                  <c:v>0.72311945832916535</c:v>
                </c:pt>
                <c:pt idx="73">
                  <c:v>0.73312045834609307</c:v>
                </c:pt>
                <c:pt idx="74">
                  <c:v>0.74312045832630247</c:v>
                </c:pt>
                <c:pt idx="75">
                  <c:v>0.75312145834323019</c:v>
                </c:pt>
                <c:pt idx="76">
                  <c:v>0.76312145832343958</c:v>
                </c:pt>
                <c:pt idx="77">
                  <c:v>0.7731224583403673</c:v>
                </c:pt>
                <c:pt idx="78">
                  <c:v>0.78312245834968053</c:v>
                </c:pt>
                <c:pt idx="79">
                  <c:v>0.79312345833750442</c:v>
                </c:pt>
                <c:pt idx="80">
                  <c:v>0.80312345834681764</c:v>
                </c:pt>
                <c:pt idx="81">
                  <c:v>0.81312445833464153</c:v>
                </c:pt>
                <c:pt idx="82">
                  <c:v>0.82312445834395476</c:v>
                </c:pt>
                <c:pt idx="83">
                  <c:v>0.83312545833177865</c:v>
                </c:pt>
                <c:pt idx="84">
                  <c:v>0.84312545834109187</c:v>
                </c:pt>
                <c:pt idx="85">
                  <c:v>0.85312645832891576</c:v>
                </c:pt>
                <c:pt idx="86">
                  <c:v>0.86312645833822899</c:v>
                </c:pt>
                <c:pt idx="87">
                  <c:v>0.87312745832605287</c:v>
                </c:pt>
                <c:pt idx="88">
                  <c:v>0.8831274583353661</c:v>
                </c:pt>
                <c:pt idx="89">
                  <c:v>0.89312845832318999</c:v>
                </c:pt>
                <c:pt idx="90">
                  <c:v>0.90312845833250321</c:v>
                </c:pt>
                <c:pt idx="91">
                  <c:v>0.91312945834943093</c:v>
                </c:pt>
                <c:pt idx="92">
                  <c:v>0.92312945832964033</c:v>
                </c:pt>
                <c:pt idx="93">
                  <c:v>0.93313045834656805</c:v>
                </c:pt>
                <c:pt idx="94">
                  <c:v>0.94313045832677744</c:v>
                </c:pt>
                <c:pt idx="95">
                  <c:v>0.95313145834370516</c:v>
                </c:pt>
                <c:pt idx="96">
                  <c:v>0.96313145832391456</c:v>
                </c:pt>
                <c:pt idx="97">
                  <c:v>0.97313145833322778</c:v>
                </c:pt>
                <c:pt idx="98">
                  <c:v>0.9831324583501555</c:v>
                </c:pt>
                <c:pt idx="99">
                  <c:v>0.9931324583303649</c:v>
                </c:pt>
                <c:pt idx="100">
                  <c:v>1.0031334583472926</c:v>
                </c:pt>
                <c:pt idx="101">
                  <c:v>1.013133458327502</c:v>
                </c:pt>
                <c:pt idx="102">
                  <c:v>1.0231344583444297</c:v>
                </c:pt>
                <c:pt idx="103">
                  <c:v>1.0331344583246391</c:v>
                </c:pt>
                <c:pt idx="104">
                  <c:v>1.0431354583415668</c:v>
                </c:pt>
                <c:pt idx="105">
                  <c:v>1.0531354583508801</c:v>
                </c:pt>
                <c:pt idx="106">
                  <c:v>1.063136458338704</c:v>
                </c:pt>
                <c:pt idx="107">
                  <c:v>1.0731364583480172</c:v>
                </c:pt>
                <c:pt idx="108">
                  <c:v>1.0831374583358411</c:v>
                </c:pt>
                <c:pt idx="109">
                  <c:v>1.0931374583451543</c:v>
                </c:pt>
                <c:pt idx="110">
                  <c:v>1.1031384583329782</c:v>
                </c:pt>
                <c:pt idx="111">
                  <c:v>1.1131384583422914</c:v>
                </c:pt>
                <c:pt idx="112">
                  <c:v>1.1231394583301153</c:v>
                </c:pt>
                <c:pt idx="113">
                  <c:v>1.1331394583394285</c:v>
                </c:pt>
                <c:pt idx="114">
                  <c:v>1.1431404583272524</c:v>
                </c:pt>
                <c:pt idx="115">
                  <c:v>1.1531404583365656</c:v>
                </c:pt>
                <c:pt idx="116">
                  <c:v>1.1631414583243895</c:v>
                </c:pt>
                <c:pt idx="117">
                  <c:v>1.1731414583337028</c:v>
                </c:pt>
                <c:pt idx="118">
                  <c:v>1.1831424583506305</c:v>
                </c:pt>
                <c:pt idx="119">
                  <c:v>1.1931424583308399</c:v>
                </c:pt>
                <c:pt idx="120">
                  <c:v>1.2031434583477676</c:v>
                </c:pt>
                <c:pt idx="121">
                  <c:v>1.213143458327977</c:v>
                </c:pt>
                <c:pt idx="122">
                  <c:v>1.2231444583449047</c:v>
                </c:pt>
                <c:pt idx="123">
                  <c:v>1.2331444583251141</c:v>
                </c:pt>
                <c:pt idx="124">
                  <c:v>1.2431444583344273</c:v>
                </c:pt>
                <c:pt idx="125">
                  <c:v>1.253145458351355</c:v>
                </c:pt>
                <c:pt idx="126">
                  <c:v>1.2631454583315644</c:v>
                </c:pt>
                <c:pt idx="127">
                  <c:v>1.2731464583484922</c:v>
                </c:pt>
                <c:pt idx="128">
                  <c:v>1.2831464583287016</c:v>
                </c:pt>
                <c:pt idx="129">
                  <c:v>1.2931474583456293</c:v>
                </c:pt>
                <c:pt idx="130">
                  <c:v>1.3031474583258387</c:v>
                </c:pt>
                <c:pt idx="131">
                  <c:v>1.3131484583427664</c:v>
                </c:pt>
                <c:pt idx="132">
                  <c:v>1.3231484583520796</c:v>
                </c:pt>
                <c:pt idx="133">
                  <c:v>1.3331494583399035</c:v>
                </c:pt>
                <c:pt idx="134">
                  <c:v>1.3431494583492167</c:v>
                </c:pt>
                <c:pt idx="135">
                  <c:v>1.3531504583370406</c:v>
                </c:pt>
                <c:pt idx="136">
                  <c:v>1.3631504583463538</c:v>
                </c:pt>
                <c:pt idx="137">
                  <c:v>1.3731514583341777</c:v>
                </c:pt>
                <c:pt idx="138">
                  <c:v>1.383151458343491</c:v>
                </c:pt>
                <c:pt idx="139">
                  <c:v>1.3931524583313148</c:v>
                </c:pt>
                <c:pt idx="140">
                  <c:v>1.4031530833453871</c:v>
                </c:pt>
                <c:pt idx="141">
                  <c:v>1.413154083333211</c:v>
                </c:pt>
                <c:pt idx="142">
                  <c:v>1.4231540833425242</c:v>
                </c:pt>
                <c:pt idx="143">
                  <c:v>1.4331550833303481</c:v>
                </c:pt>
                <c:pt idx="144">
                  <c:v>1.4431550833396614</c:v>
                </c:pt>
                <c:pt idx="145">
                  <c:v>1.4531560833274852</c:v>
                </c:pt>
                <c:pt idx="146">
                  <c:v>1.4631560833367985</c:v>
                </c:pt>
                <c:pt idx="147">
                  <c:v>1.4731570833246224</c:v>
                </c:pt>
                <c:pt idx="148">
                  <c:v>1.4831570833339356</c:v>
                </c:pt>
                <c:pt idx="149">
                  <c:v>1.4931580833508633</c:v>
                </c:pt>
                <c:pt idx="150">
                  <c:v>1.5031580833310727</c:v>
                </c:pt>
                <c:pt idx="151">
                  <c:v>1.5131590833480004</c:v>
                </c:pt>
                <c:pt idx="152">
                  <c:v>1.5231590833282098</c:v>
                </c:pt>
                <c:pt idx="153">
                  <c:v>1.5331600833451375</c:v>
                </c:pt>
                <c:pt idx="154">
                  <c:v>1.5431600833253469</c:v>
                </c:pt>
                <c:pt idx="155">
                  <c:v>1.5531600833346602</c:v>
                </c:pt>
                <c:pt idx="156">
                  <c:v>1.5631610833515879</c:v>
                </c:pt>
                <c:pt idx="157">
                  <c:v>1.5731610833317973</c:v>
                </c:pt>
                <c:pt idx="158">
                  <c:v>1.583162083348725</c:v>
                </c:pt>
                <c:pt idx="159">
                  <c:v>1.5931620833289344</c:v>
                </c:pt>
                <c:pt idx="160">
                  <c:v>1.6031630833458621</c:v>
                </c:pt>
                <c:pt idx="161">
                  <c:v>1.6131630833260715</c:v>
                </c:pt>
                <c:pt idx="162">
                  <c:v>1.6231640833429992</c:v>
                </c:pt>
                <c:pt idx="163">
                  <c:v>1.6331640833232086</c:v>
                </c:pt>
                <c:pt idx="164">
                  <c:v>1.6431650833401363</c:v>
                </c:pt>
                <c:pt idx="165">
                  <c:v>1.6531650833494496</c:v>
                </c:pt>
                <c:pt idx="166">
                  <c:v>1.6631660833372734</c:v>
                </c:pt>
                <c:pt idx="167">
                  <c:v>1.6731660833465867</c:v>
                </c:pt>
                <c:pt idx="168">
                  <c:v>1.6831670833344106</c:v>
                </c:pt>
                <c:pt idx="169">
                  <c:v>1.6931670833437238</c:v>
                </c:pt>
                <c:pt idx="170">
                  <c:v>1.7031680833315477</c:v>
                </c:pt>
                <c:pt idx="171">
                  <c:v>1.7131680833408609</c:v>
                </c:pt>
                <c:pt idx="172">
                  <c:v>1.7231690833286848</c:v>
                </c:pt>
                <c:pt idx="173">
                  <c:v>1.733169083337998</c:v>
                </c:pt>
                <c:pt idx="174">
                  <c:v>1.7431700833258219</c:v>
                </c:pt>
                <c:pt idx="175">
                  <c:v>1.7531700833351351</c:v>
                </c:pt>
                <c:pt idx="176">
                  <c:v>1.7631710833520629</c:v>
                </c:pt>
                <c:pt idx="177">
                  <c:v>1.7731710833322722</c:v>
                </c:pt>
                <c:pt idx="178">
                  <c:v>1.7831720833492</c:v>
                </c:pt>
                <c:pt idx="179">
                  <c:v>1.7931720833294094</c:v>
                </c:pt>
                <c:pt idx="180">
                  <c:v>1.8031730833463371</c:v>
                </c:pt>
                <c:pt idx="181">
                  <c:v>1.8131730833265465</c:v>
                </c:pt>
                <c:pt idx="182">
                  <c:v>1.8231740833434742</c:v>
                </c:pt>
                <c:pt idx="183">
                  <c:v>1.8331740833236836</c:v>
                </c:pt>
                <c:pt idx="184">
                  <c:v>1.8431740833329968</c:v>
                </c:pt>
                <c:pt idx="185">
                  <c:v>1.8531750833499245</c:v>
                </c:pt>
                <c:pt idx="186">
                  <c:v>1.8631750833301339</c:v>
                </c:pt>
                <c:pt idx="187">
                  <c:v>1.8731760833470616</c:v>
                </c:pt>
                <c:pt idx="188">
                  <c:v>1.883176083327271</c:v>
                </c:pt>
                <c:pt idx="189">
                  <c:v>1.8931770833441988</c:v>
                </c:pt>
                <c:pt idx="190">
                  <c:v>1.9031770833244082</c:v>
                </c:pt>
                <c:pt idx="191">
                  <c:v>1.9131780833413359</c:v>
                </c:pt>
                <c:pt idx="192">
                  <c:v>1.9231780833506491</c:v>
                </c:pt>
                <c:pt idx="193">
                  <c:v>1.933179083338473</c:v>
                </c:pt>
                <c:pt idx="194">
                  <c:v>1.9431790833477862</c:v>
                </c:pt>
                <c:pt idx="195">
                  <c:v>1.9531800833356101</c:v>
                </c:pt>
                <c:pt idx="196">
                  <c:v>1.9631800833449233</c:v>
                </c:pt>
                <c:pt idx="197">
                  <c:v>1.9731810833327472</c:v>
                </c:pt>
                <c:pt idx="198">
                  <c:v>1.9831810833420604</c:v>
                </c:pt>
                <c:pt idx="199">
                  <c:v>1.9931820833298843</c:v>
                </c:pt>
                <c:pt idx="200">
                  <c:v>2.0031820833391976</c:v>
                </c:pt>
                <c:pt idx="201">
                  <c:v>2.0131830833270214</c:v>
                </c:pt>
                <c:pt idx="202">
                  <c:v>2.0231830833363347</c:v>
                </c:pt>
                <c:pt idx="203">
                  <c:v>2.0331840833241586</c:v>
                </c:pt>
                <c:pt idx="204">
                  <c:v>2.0431840833334718</c:v>
                </c:pt>
                <c:pt idx="205">
                  <c:v>2.0531850833503995</c:v>
                </c:pt>
                <c:pt idx="206">
                  <c:v>2.0631850833306089</c:v>
                </c:pt>
                <c:pt idx="207">
                  <c:v>2.0731860833475366</c:v>
                </c:pt>
                <c:pt idx="208">
                  <c:v>2.083186083327746</c:v>
                </c:pt>
                <c:pt idx="209">
                  <c:v>2.0931870833446737</c:v>
                </c:pt>
                <c:pt idx="210">
                  <c:v>2.1031870833248831</c:v>
                </c:pt>
                <c:pt idx="211">
                  <c:v>2.1131870833341964</c:v>
                </c:pt>
                <c:pt idx="212">
                  <c:v>2.1231880833511241</c:v>
                </c:pt>
                <c:pt idx="213">
                  <c:v>2.1331880833313335</c:v>
                </c:pt>
                <c:pt idx="214">
                  <c:v>2.1431890833482612</c:v>
                </c:pt>
                <c:pt idx="215">
                  <c:v>2.1531890833284706</c:v>
                </c:pt>
                <c:pt idx="216">
                  <c:v>2.1631900833453983</c:v>
                </c:pt>
                <c:pt idx="217">
                  <c:v>2.1731900833256077</c:v>
                </c:pt>
                <c:pt idx="218">
                  <c:v>2.1831910833425354</c:v>
                </c:pt>
                <c:pt idx="219">
                  <c:v>2.1931910833518486</c:v>
                </c:pt>
                <c:pt idx="220">
                  <c:v>2.2031920833396725</c:v>
                </c:pt>
                <c:pt idx="221">
                  <c:v>2.2131920833489858</c:v>
                </c:pt>
                <c:pt idx="222">
                  <c:v>2.2231930833368097</c:v>
                </c:pt>
                <c:pt idx="223">
                  <c:v>2.2331930833461229</c:v>
                </c:pt>
                <c:pt idx="224">
                  <c:v>2.2431940833339468</c:v>
                </c:pt>
                <c:pt idx="225">
                  <c:v>2.25319408334326</c:v>
                </c:pt>
                <c:pt idx="226">
                  <c:v>2.2631950833310839</c:v>
                </c:pt>
                <c:pt idx="227">
                  <c:v>2.2731950833403971</c:v>
                </c:pt>
                <c:pt idx="228">
                  <c:v>2.283196083328221</c:v>
                </c:pt>
                <c:pt idx="229">
                  <c:v>2.2931960833375342</c:v>
                </c:pt>
                <c:pt idx="230">
                  <c:v>2.3031970833253581</c:v>
                </c:pt>
                <c:pt idx="231">
                  <c:v>2.3131970833346713</c:v>
                </c:pt>
                <c:pt idx="232">
                  <c:v>2.3231980833515991</c:v>
                </c:pt>
                <c:pt idx="233">
                  <c:v>2.3331980833318084</c:v>
                </c:pt>
                <c:pt idx="234">
                  <c:v>2.3431990833487362</c:v>
                </c:pt>
                <c:pt idx="235">
                  <c:v>2.3531990833289456</c:v>
                </c:pt>
                <c:pt idx="236">
                  <c:v>2.3632000833458733</c:v>
                </c:pt>
                <c:pt idx="237">
                  <c:v>2.3732000833260827</c:v>
                </c:pt>
                <c:pt idx="238">
                  <c:v>2.3832010833430104</c:v>
                </c:pt>
                <c:pt idx="239">
                  <c:v>2.3932010833232198</c:v>
                </c:pt>
                <c:pt idx="240">
                  <c:v>2.4032014583353885</c:v>
                </c:pt>
                <c:pt idx="241">
                  <c:v>2.4132014583447017</c:v>
                </c:pt>
                <c:pt idx="242">
                  <c:v>2.4232024583325256</c:v>
                </c:pt>
                <c:pt idx="243">
                  <c:v>2.4332024583418388</c:v>
                </c:pt>
                <c:pt idx="244">
                  <c:v>2.443202458351152</c:v>
                </c:pt>
                <c:pt idx="245">
                  <c:v>2.4532034583389759</c:v>
                </c:pt>
                <c:pt idx="246">
                  <c:v>2.4632034583482891</c:v>
                </c:pt>
                <c:pt idx="247">
                  <c:v>2.473204458336113</c:v>
                </c:pt>
                <c:pt idx="248">
                  <c:v>2.4832044583454262</c:v>
                </c:pt>
                <c:pt idx="249">
                  <c:v>2.4932054583332501</c:v>
                </c:pt>
                <c:pt idx="250">
                  <c:v>2.5032054583425634</c:v>
                </c:pt>
                <c:pt idx="251">
                  <c:v>2.5132064583303872</c:v>
                </c:pt>
                <c:pt idx="252">
                  <c:v>2.5232064583397005</c:v>
                </c:pt>
                <c:pt idx="253">
                  <c:v>2.5332074583275244</c:v>
                </c:pt>
                <c:pt idx="254">
                  <c:v>2.5432074583368376</c:v>
                </c:pt>
                <c:pt idx="255">
                  <c:v>2.5532084583246615</c:v>
                </c:pt>
                <c:pt idx="256">
                  <c:v>2.5632084583339747</c:v>
                </c:pt>
                <c:pt idx="257">
                  <c:v>2.5732094583509024</c:v>
                </c:pt>
                <c:pt idx="258">
                  <c:v>2.5832094583311118</c:v>
                </c:pt>
                <c:pt idx="259">
                  <c:v>2.5932104583480395</c:v>
                </c:pt>
                <c:pt idx="260">
                  <c:v>2.6032104583282489</c:v>
                </c:pt>
                <c:pt idx="261">
                  <c:v>2.6132114583451767</c:v>
                </c:pt>
                <c:pt idx="262">
                  <c:v>2.623211458325386</c:v>
                </c:pt>
                <c:pt idx="263">
                  <c:v>2.6332124583423138</c:v>
                </c:pt>
                <c:pt idx="264">
                  <c:v>2.643212458351627</c:v>
                </c:pt>
                <c:pt idx="265">
                  <c:v>2.6532134583394509</c:v>
                </c:pt>
                <c:pt idx="266">
                  <c:v>2.6632134583487641</c:v>
                </c:pt>
                <c:pt idx="267">
                  <c:v>2.673214458336588</c:v>
                </c:pt>
                <c:pt idx="268">
                  <c:v>2.6832144583459012</c:v>
                </c:pt>
                <c:pt idx="269">
                  <c:v>2.6932154583337251</c:v>
                </c:pt>
                <c:pt idx="270">
                  <c:v>2.7032154583430383</c:v>
                </c:pt>
                <c:pt idx="271">
                  <c:v>2.7132164583308622</c:v>
                </c:pt>
                <c:pt idx="272">
                  <c:v>2.7232164583401754</c:v>
                </c:pt>
                <c:pt idx="273">
                  <c:v>2.7332164583494887</c:v>
                </c:pt>
                <c:pt idx="274">
                  <c:v>2.7432174583373126</c:v>
                </c:pt>
                <c:pt idx="275">
                  <c:v>2.7532174583466258</c:v>
                </c:pt>
                <c:pt idx="276">
                  <c:v>2.7632184583344497</c:v>
                </c:pt>
                <c:pt idx="277">
                  <c:v>2.7732184583437629</c:v>
                </c:pt>
                <c:pt idx="278">
                  <c:v>2.7832194583315868</c:v>
                </c:pt>
                <c:pt idx="279">
                  <c:v>2.7932194583409</c:v>
                </c:pt>
                <c:pt idx="280">
                  <c:v>2.8032204583287239</c:v>
                </c:pt>
                <c:pt idx="281">
                  <c:v>2.8132204583380371</c:v>
                </c:pt>
                <c:pt idx="282">
                  <c:v>2.823221458325861</c:v>
                </c:pt>
                <c:pt idx="283">
                  <c:v>2.8332214583351742</c:v>
                </c:pt>
                <c:pt idx="284">
                  <c:v>2.843222458352102</c:v>
                </c:pt>
                <c:pt idx="285">
                  <c:v>2.8532224583323114</c:v>
                </c:pt>
                <c:pt idx="286">
                  <c:v>2.8632234583492391</c:v>
                </c:pt>
                <c:pt idx="287">
                  <c:v>2.8732234583294485</c:v>
                </c:pt>
                <c:pt idx="288">
                  <c:v>2.8832244583463762</c:v>
                </c:pt>
                <c:pt idx="289">
                  <c:v>2.8932244583265856</c:v>
                </c:pt>
                <c:pt idx="290">
                  <c:v>2.9032254583435133</c:v>
                </c:pt>
                <c:pt idx="291">
                  <c:v>2.9132254583237227</c:v>
                </c:pt>
                <c:pt idx="292">
                  <c:v>2.9232264583406504</c:v>
                </c:pt>
                <c:pt idx="293">
                  <c:v>2.9332264583499637</c:v>
                </c:pt>
                <c:pt idx="294">
                  <c:v>2.9432274583377875</c:v>
                </c:pt>
                <c:pt idx="295">
                  <c:v>2.9532274583471008</c:v>
                </c:pt>
                <c:pt idx="296">
                  <c:v>2.9632284583349247</c:v>
                </c:pt>
                <c:pt idx="297">
                  <c:v>2.9732284583442379</c:v>
                </c:pt>
                <c:pt idx="298">
                  <c:v>2.9832294583320618</c:v>
                </c:pt>
                <c:pt idx="299">
                  <c:v>2.993229458341375</c:v>
                </c:pt>
                <c:pt idx="300">
                  <c:v>3.0032304583291989</c:v>
                </c:pt>
                <c:pt idx="301">
                  <c:v>3.0132304583385121</c:v>
                </c:pt>
                <c:pt idx="302">
                  <c:v>3.023231458326336</c:v>
                </c:pt>
                <c:pt idx="303">
                  <c:v>3.0332314583356492</c:v>
                </c:pt>
                <c:pt idx="304">
                  <c:v>3.0432324583234731</c:v>
                </c:pt>
                <c:pt idx="305">
                  <c:v>3.0532324583327863</c:v>
                </c:pt>
                <c:pt idx="306">
                  <c:v>3.0632324583420996</c:v>
                </c:pt>
                <c:pt idx="307">
                  <c:v>3.0732334583299235</c:v>
                </c:pt>
                <c:pt idx="308">
                  <c:v>3.0832334583392367</c:v>
                </c:pt>
                <c:pt idx="309">
                  <c:v>3.0932344583270606</c:v>
                </c:pt>
                <c:pt idx="310">
                  <c:v>3.1032344583363738</c:v>
                </c:pt>
                <c:pt idx="311">
                  <c:v>3.1132354583241977</c:v>
                </c:pt>
                <c:pt idx="312">
                  <c:v>3.1232354583335109</c:v>
                </c:pt>
                <c:pt idx="313">
                  <c:v>3.1332364583504386</c:v>
                </c:pt>
                <c:pt idx="314">
                  <c:v>3.143236458330648</c:v>
                </c:pt>
                <c:pt idx="315">
                  <c:v>3.1532374583475757</c:v>
                </c:pt>
                <c:pt idx="316">
                  <c:v>3.1632374583277851</c:v>
                </c:pt>
                <c:pt idx="317">
                  <c:v>3.1732384583447129</c:v>
                </c:pt>
                <c:pt idx="318">
                  <c:v>3.1832384583249222</c:v>
                </c:pt>
                <c:pt idx="319">
                  <c:v>3.19323945834185</c:v>
                </c:pt>
                <c:pt idx="320">
                  <c:v>3.2032394583511632</c:v>
                </c:pt>
                <c:pt idx="321">
                  <c:v>3.2132404583389871</c:v>
                </c:pt>
                <c:pt idx="322">
                  <c:v>3.2232404583483003</c:v>
                </c:pt>
                <c:pt idx="323">
                  <c:v>3.2332414583361242</c:v>
                </c:pt>
                <c:pt idx="324">
                  <c:v>3.2432414583454374</c:v>
                </c:pt>
                <c:pt idx="325">
                  <c:v>3.2532424583332613</c:v>
                </c:pt>
                <c:pt idx="326">
                  <c:v>3.2632424583425745</c:v>
                </c:pt>
                <c:pt idx="327">
                  <c:v>3.2732434583303984</c:v>
                </c:pt>
                <c:pt idx="328">
                  <c:v>3.2832434583397117</c:v>
                </c:pt>
                <c:pt idx="329">
                  <c:v>3.2932444583275355</c:v>
                </c:pt>
                <c:pt idx="330">
                  <c:v>3.3032444583368488</c:v>
                </c:pt>
                <c:pt idx="331">
                  <c:v>3.3132454583246727</c:v>
                </c:pt>
                <c:pt idx="332">
                  <c:v>3.3232454583339859</c:v>
                </c:pt>
                <c:pt idx="333">
                  <c:v>3.3332464583509136</c:v>
                </c:pt>
                <c:pt idx="334">
                  <c:v>3.343246458331123</c:v>
                </c:pt>
                <c:pt idx="335">
                  <c:v>3.3532474583480507</c:v>
                </c:pt>
                <c:pt idx="336">
                  <c:v>3.3632474583282601</c:v>
                </c:pt>
                <c:pt idx="337">
                  <c:v>3.3732484583451878</c:v>
                </c:pt>
                <c:pt idx="338">
                  <c:v>3.3832484583253972</c:v>
                </c:pt>
                <c:pt idx="339">
                  <c:v>3.3932484583347104</c:v>
                </c:pt>
                <c:pt idx="340">
                  <c:v>3.4032495833234861</c:v>
                </c:pt>
                <c:pt idx="341">
                  <c:v>3.4132495833327994</c:v>
                </c:pt>
                <c:pt idx="342">
                  <c:v>3.4232505833497271</c:v>
                </c:pt>
                <c:pt idx="343">
                  <c:v>3.4332505833299365</c:v>
                </c:pt>
                <c:pt idx="344">
                  <c:v>3.4432515833468642</c:v>
                </c:pt>
                <c:pt idx="345">
                  <c:v>3.4532515833270736</c:v>
                </c:pt>
                <c:pt idx="346">
                  <c:v>3.4632525833440013</c:v>
                </c:pt>
                <c:pt idx="347">
                  <c:v>3.4732525833242107</c:v>
                </c:pt>
                <c:pt idx="348">
                  <c:v>3.4832535833411384</c:v>
                </c:pt>
                <c:pt idx="349">
                  <c:v>3.4932535833504517</c:v>
                </c:pt>
                <c:pt idx="350">
                  <c:v>3.5032545833382756</c:v>
                </c:pt>
                <c:pt idx="351">
                  <c:v>3.5132545833475888</c:v>
                </c:pt>
                <c:pt idx="352">
                  <c:v>3.5232555833354127</c:v>
                </c:pt>
                <c:pt idx="353">
                  <c:v>3.5332555833447259</c:v>
                </c:pt>
                <c:pt idx="354">
                  <c:v>3.5432565833325498</c:v>
                </c:pt>
                <c:pt idx="355">
                  <c:v>3.553256583341863</c:v>
                </c:pt>
                <c:pt idx="356">
                  <c:v>3.5632575833296869</c:v>
                </c:pt>
                <c:pt idx="357">
                  <c:v>3.5732575833390001</c:v>
                </c:pt>
                <c:pt idx="358">
                  <c:v>3.583258583326824</c:v>
                </c:pt>
                <c:pt idx="359">
                  <c:v>3.5932585833361372</c:v>
                </c:pt>
                <c:pt idx="360">
                  <c:v>3.6032595833239611</c:v>
                </c:pt>
                <c:pt idx="361">
                  <c:v>3.6132595833332743</c:v>
                </c:pt>
                <c:pt idx="362">
                  <c:v>3.6232605833502021</c:v>
                </c:pt>
                <c:pt idx="363">
                  <c:v>3.6332605833304115</c:v>
                </c:pt>
                <c:pt idx="364">
                  <c:v>3.6432615833473392</c:v>
                </c:pt>
                <c:pt idx="365">
                  <c:v>3.6532615833275486</c:v>
                </c:pt>
                <c:pt idx="366">
                  <c:v>3.6632625833444763</c:v>
                </c:pt>
                <c:pt idx="367">
                  <c:v>3.6732625833246857</c:v>
                </c:pt>
                <c:pt idx="368">
                  <c:v>3.6832635833416134</c:v>
                </c:pt>
                <c:pt idx="369">
                  <c:v>3.6932635833509266</c:v>
                </c:pt>
                <c:pt idx="370">
                  <c:v>3.703263583331136</c:v>
                </c:pt>
                <c:pt idx="371">
                  <c:v>3.7132645833480638</c:v>
                </c:pt>
                <c:pt idx="372">
                  <c:v>3.7232645833282731</c:v>
                </c:pt>
                <c:pt idx="373">
                  <c:v>3.7332655833452009</c:v>
                </c:pt>
                <c:pt idx="374">
                  <c:v>3.7432655833254103</c:v>
                </c:pt>
                <c:pt idx="375">
                  <c:v>3.753266583342338</c:v>
                </c:pt>
                <c:pt idx="376">
                  <c:v>3.7632665833516512</c:v>
                </c:pt>
                <c:pt idx="377">
                  <c:v>3.7732675833394751</c:v>
                </c:pt>
                <c:pt idx="378">
                  <c:v>3.7832675833487883</c:v>
                </c:pt>
                <c:pt idx="379">
                  <c:v>3.7932685833366122</c:v>
                </c:pt>
                <c:pt idx="380">
                  <c:v>3.8032685833459254</c:v>
                </c:pt>
                <c:pt idx="381">
                  <c:v>3.8132695833337493</c:v>
                </c:pt>
                <c:pt idx="382">
                  <c:v>3.8232695833430625</c:v>
                </c:pt>
                <c:pt idx="383">
                  <c:v>3.8332705833308864</c:v>
                </c:pt>
                <c:pt idx="384">
                  <c:v>3.8432705833401997</c:v>
                </c:pt>
                <c:pt idx="385">
                  <c:v>3.8532715833280236</c:v>
                </c:pt>
                <c:pt idx="386">
                  <c:v>3.8632715833373368</c:v>
                </c:pt>
                <c:pt idx="387">
                  <c:v>3.8732725833251607</c:v>
                </c:pt>
                <c:pt idx="388">
                  <c:v>3.8832725833344739</c:v>
                </c:pt>
                <c:pt idx="389">
                  <c:v>3.8932735833514016</c:v>
                </c:pt>
                <c:pt idx="390">
                  <c:v>3.903273583331611</c:v>
                </c:pt>
                <c:pt idx="391">
                  <c:v>3.9132745833485387</c:v>
                </c:pt>
                <c:pt idx="392">
                  <c:v>3.9232745833287481</c:v>
                </c:pt>
                <c:pt idx="393">
                  <c:v>3.9332755833456758</c:v>
                </c:pt>
                <c:pt idx="394">
                  <c:v>3.9432755833258852</c:v>
                </c:pt>
                <c:pt idx="395">
                  <c:v>3.953276583342813</c:v>
                </c:pt>
                <c:pt idx="396">
                  <c:v>3.9632765833230224</c:v>
                </c:pt>
                <c:pt idx="397">
                  <c:v>3.9732775833399501</c:v>
                </c:pt>
                <c:pt idx="398">
                  <c:v>3.9832775833492633</c:v>
                </c:pt>
                <c:pt idx="399">
                  <c:v>3.9932785833370872</c:v>
                </c:pt>
                <c:pt idx="400">
                  <c:v>4.0032785833464004</c:v>
                </c:pt>
                <c:pt idx="401">
                  <c:v>4.0132795833342243</c:v>
                </c:pt>
                <c:pt idx="402">
                  <c:v>4.0232795833435375</c:v>
                </c:pt>
                <c:pt idx="403">
                  <c:v>4.0332805833313614</c:v>
                </c:pt>
                <c:pt idx="404">
                  <c:v>4.0432805833406746</c:v>
                </c:pt>
                <c:pt idx="405">
                  <c:v>4.0532805833499879</c:v>
                </c:pt>
                <c:pt idx="406">
                  <c:v>4.0632815833378118</c:v>
                </c:pt>
                <c:pt idx="407">
                  <c:v>4.073281583347125</c:v>
                </c:pt>
                <c:pt idx="408">
                  <c:v>4.0832825833349489</c:v>
                </c:pt>
                <c:pt idx="409">
                  <c:v>4.0932825833442621</c:v>
                </c:pt>
                <c:pt idx="410">
                  <c:v>4.103283583332086</c:v>
                </c:pt>
                <c:pt idx="411">
                  <c:v>4.1132835833413992</c:v>
                </c:pt>
                <c:pt idx="412">
                  <c:v>4.1232845833292231</c:v>
                </c:pt>
                <c:pt idx="413">
                  <c:v>4.1332845833385363</c:v>
                </c:pt>
                <c:pt idx="414">
                  <c:v>4.1432855833263602</c:v>
                </c:pt>
                <c:pt idx="415">
                  <c:v>4.1532855833356734</c:v>
                </c:pt>
                <c:pt idx="416">
                  <c:v>4.1632865833234973</c:v>
                </c:pt>
                <c:pt idx="417">
                  <c:v>4.1732865833328106</c:v>
                </c:pt>
                <c:pt idx="418">
                  <c:v>4.1832875833497383</c:v>
                </c:pt>
                <c:pt idx="419">
                  <c:v>4.1932875833299477</c:v>
                </c:pt>
                <c:pt idx="420">
                  <c:v>4.2032885833468754</c:v>
                </c:pt>
                <c:pt idx="421">
                  <c:v>4.2132885833270848</c:v>
                </c:pt>
                <c:pt idx="422">
                  <c:v>4.2232895833440125</c:v>
                </c:pt>
                <c:pt idx="423">
                  <c:v>4.2332895833242219</c:v>
                </c:pt>
                <c:pt idx="424">
                  <c:v>4.2432905833411496</c:v>
                </c:pt>
                <c:pt idx="425">
                  <c:v>4.2532905833504628</c:v>
                </c:pt>
                <c:pt idx="426">
                  <c:v>4.2632915833382867</c:v>
                </c:pt>
                <c:pt idx="427">
                  <c:v>4.2732915833476</c:v>
                </c:pt>
                <c:pt idx="428">
                  <c:v>4.2832925833354238</c:v>
                </c:pt>
                <c:pt idx="429">
                  <c:v>4.2932925833447371</c:v>
                </c:pt>
                <c:pt idx="430">
                  <c:v>4.303293583332561</c:v>
                </c:pt>
                <c:pt idx="431">
                  <c:v>4.3132935833418742</c:v>
                </c:pt>
                <c:pt idx="432">
                  <c:v>4.3232945833296981</c:v>
                </c:pt>
                <c:pt idx="433">
                  <c:v>4.3332945833390113</c:v>
                </c:pt>
                <c:pt idx="434">
                  <c:v>4.3432945833483245</c:v>
                </c:pt>
                <c:pt idx="435">
                  <c:v>4.3532955833361484</c:v>
                </c:pt>
                <c:pt idx="436">
                  <c:v>4.3632955833454616</c:v>
                </c:pt>
                <c:pt idx="437">
                  <c:v>4.3732965833332855</c:v>
                </c:pt>
                <c:pt idx="438">
                  <c:v>4.3832965833425988</c:v>
                </c:pt>
                <c:pt idx="439">
                  <c:v>4.3932975833304226</c:v>
                </c:pt>
                <c:pt idx="440">
                  <c:v>4.4032969583349768</c:v>
                </c:pt>
                <c:pt idx="441">
                  <c:v>4.4132979583519045</c:v>
                </c:pt>
                <c:pt idx="442">
                  <c:v>4.4232979583321139</c:v>
                </c:pt>
                <c:pt idx="443">
                  <c:v>4.4332989583490416</c:v>
                </c:pt>
                <c:pt idx="444">
                  <c:v>4.443298958329251</c:v>
                </c:pt>
                <c:pt idx="445">
                  <c:v>4.4532999583461788</c:v>
                </c:pt>
                <c:pt idx="446">
                  <c:v>4.4632999583263882</c:v>
                </c:pt>
                <c:pt idx="447">
                  <c:v>4.4733009583433159</c:v>
                </c:pt>
                <c:pt idx="448">
                  <c:v>4.4833009583235253</c:v>
                </c:pt>
                <c:pt idx="449">
                  <c:v>4.493301958340453</c:v>
                </c:pt>
                <c:pt idx="450">
                  <c:v>4.5033019583497662</c:v>
                </c:pt>
                <c:pt idx="451">
                  <c:v>4.5133029583375901</c:v>
                </c:pt>
                <c:pt idx="452">
                  <c:v>4.5233029583469033</c:v>
                </c:pt>
                <c:pt idx="453">
                  <c:v>4.5333039583347272</c:v>
                </c:pt>
                <c:pt idx="454">
                  <c:v>4.5433039583440404</c:v>
                </c:pt>
                <c:pt idx="455">
                  <c:v>4.5533049583318643</c:v>
                </c:pt>
                <c:pt idx="456">
                  <c:v>4.5633049583411776</c:v>
                </c:pt>
                <c:pt idx="457">
                  <c:v>4.5733059583290014</c:v>
                </c:pt>
                <c:pt idx="458">
                  <c:v>4.5833059583383147</c:v>
                </c:pt>
                <c:pt idx="459">
                  <c:v>4.5933069583261386</c:v>
                </c:pt>
                <c:pt idx="460">
                  <c:v>4.6033069583354518</c:v>
                </c:pt>
                <c:pt idx="461">
                  <c:v>4.6133079583232757</c:v>
                </c:pt>
                <c:pt idx="462">
                  <c:v>4.6233079583325889</c:v>
                </c:pt>
                <c:pt idx="463">
                  <c:v>4.6333089583495166</c:v>
                </c:pt>
                <c:pt idx="464">
                  <c:v>4.643308958329726</c:v>
                </c:pt>
                <c:pt idx="465">
                  <c:v>4.6533099583466537</c:v>
                </c:pt>
                <c:pt idx="466">
                  <c:v>4.6633099583268631</c:v>
                </c:pt>
                <c:pt idx="467">
                  <c:v>4.6733099583361764</c:v>
                </c:pt>
                <c:pt idx="468">
                  <c:v>4.6833109583240002</c:v>
                </c:pt>
                <c:pt idx="469">
                  <c:v>4.6933109583333135</c:v>
                </c:pt>
                <c:pt idx="470">
                  <c:v>4.7033119583502412</c:v>
                </c:pt>
                <c:pt idx="471">
                  <c:v>4.7133119583304506</c:v>
                </c:pt>
                <c:pt idx="472">
                  <c:v>4.7233129583473783</c:v>
                </c:pt>
                <c:pt idx="473">
                  <c:v>4.7333129583275877</c:v>
                </c:pt>
                <c:pt idx="474">
                  <c:v>4.7433139583445154</c:v>
                </c:pt>
                <c:pt idx="475">
                  <c:v>4.7533139583247248</c:v>
                </c:pt>
                <c:pt idx="476">
                  <c:v>4.7633149583416525</c:v>
                </c:pt>
                <c:pt idx="477">
                  <c:v>4.7733149583509658</c:v>
                </c:pt>
                <c:pt idx="478">
                  <c:v>4.7833159583387896</c:v>
                </c:pt>
                <c:pt idx="479">
                  <c:v>4.7933159583481029</c:v>
                </c:pt>
                <c:pt idx="480">
                  <c:v>4.8033169583359268</c:v>
                </c:pt>
                <c:pt idx="481">
                  <c:v>4.81331695834524</c:v>
                </c:pt>
                <c:pt idx="482">
                  <c:v>4.8233179583330639</c:v>
                </c:pt>
                <c:pt idx="483">
                  <c:v>4.8333179583423771</c:v>
                </c:pt>
                <c:pt idx="484">
                  <c:v>4.843318958330201</c:v>
                </c:pt>
                <c:pt idx="485">
                  <c:v>4.8533189583395142</c:v>
                </c:pt>
                <c:pt idx="486">
                  <c:v>4.8633199583273381</c:v>
                </c:pt>
                <c:pt idx="487">
                  <c:v>4.8733199583366513</c:v>
                </c:pt>
                <c:pt idx="488">
                  <c:v>4.8833209583244752</c:v>
                </c:pt>
                <c:pt idx="489">
                  <c:v>4.8933209583337884</c:v>
                </c:pt>
                <c:pt idx="490">
                  <c:v>4.9033219583507162</c:v>
                </c:pt>
                <c:pt idx="491">
                  <c:v>4.9133219583309256</c:v>
                </c:pt>
                <c:pt idx="492">
                  <c:v>4.9233229583478533</c:v>
                </c:pt>
                <c:pt idx="493">
                  <c:v>4.9333229583280627</c:v>
                </c:pt>
                <c:pt idx="494">
                  <c:v>4.9433239583449904</c:v>
                </c:pt>
                <c:pt idx="495">
                  <c:v>4.9533239583251998</c:v>
                </c:pt>
                <c:pt idx="496">
                  <c:v>4.9633249583421275</c:v>
                </c:pt>
                <c:pt idx="497">
                  <c:v>4.9733249583514407</c:v>
                </c:pt>
                <c:pt idx="498">
                  <c:v>4.9833249583316501</c:v>
                </c:pt>
                <c:pt idx="499">
                  <c:v>4.9933259583485778</c:v>
                </c:pt>
                <c:pt idx="500">
                  <c:v>5.0033259583287872</c:v>
                </c:pt>
                <c:pt idx="501">
                  <c:v>5.013326958345715</c:v>
                </c:pt>
                <c:pt idx="502">
                  <c:v>5.0233269583259244</c:v>
                </c:pt>
                <c:pt idx="503">
                  <c:v>5.0333279583428521</c:v>
                </c:pt>
                <c:pt idx="504">
                  <c:v>5.0433279583230615</c:v>
                </c:pt>
                <c:pt idx="505">
                  <c:v>5.0533289583399892</c:v>
                </c:pt>
                <c:pt idx="506">
                  <c:v>5.0633289583493024</c:v>
                </c:pt>
                <c:pt idx="507">
                  <c:v>5.0733299583371263</c:v>
                </c:pt>
                <c:pt idx="508">
                  <c:v>5.0833299583464395</c:v>
                </c:pt>
                <c:pt idx="509">
                  <c:v>5.0933309583342634</c:v>
                </c:pt>
                <c:pt idx="510">
                  <c:v>5.1033309583435766</c:v>
                </c:pt>
                <c:pt idx="511">
                  <c:v>5.1133319583314005</c:v>
                </c:pt>
                <c:pt idx="512">
                  <c:v>5.1233319583407138</c:v>
                </c:pt>
                <c:pt idx="513">
                  <c:v>5.1333329583285376</c:v>
                </c:pt>
                <c:pt idx="514">
                  <c:v>5.1433329583378509</c:v>
                </c:pt>
                <c:pt idx="515">
                  <c:v>5.1533339583256748</c:v>
                </c:pt>
                <c:pt idx="516">
                  <c:v>5.163333958334988</c:v>
                </c:pt>
                <c:pt idx="517">
                  <c:v>5.1733349583519157</c:v>
                </c:pt>
                <c:pt idx="518">
                  <c:v>5.1833349583321251</c:v>
                </c:pt>
                <c:pt idx="519">
                  <c:v>5.1933359583490528</c:v>
                </c:pt>
                <c:pt idx="520">
                  <c:v>5.2033359583292622</c:v>
                </c:pt>
                <c:pt idx="521">
                  <c:v>5.2133369583461899</c:v>
                </c:pt>
                <c:pt idx="522">
                  <c:v>5.2233369583263993</c:v>
                </c:pt>
                <c:pt idx="523">
                  <c:v>5.233337958343327</c:v>
                </c:pt>
                <c:pt idx="524">
                  <c:v>5.2433379583235364</c:v>
                </c:pt>
                <c:pt idx="525">
                  <c:v>5.2533389583404642</c:v>
                </c:pt>
                <c:pt idx="526">
                  <c:v>5.2633389583497774</c:v>
                </c:pt>
                <c:pt idx="527">
                  <c:v>5.2733399583376013</c:v>
                </c:pt>
                <c:pt idx="528">
                  <c:v>5.2833399583469145</c:v>
                </c:pt>
                <c:pt idx="529">
                  <c:v>5.2933409583347384</c:v>
                </c:pt>
                <c:pt idx="530">
                  <c:v>5.3033409583440516</c:v>
                </c:pt>
                <c:pt idx="531">
                  <c:v>5.313340958324261</c:v>
                </c:pt>
                <c:pt idx="532">
                  <c:v>5.3233419583411887</c:v>
                </c:pt>
                <c:pt idx="533">
                  <c:v>5.333341958350502</c:v>
                </c:pt>
                <c:pt idx="534">
                  <c:v>5.3433429583383258</c:v>
                </c:pt>
                <c:pt idx="535">
                  <c:v>5.3533429583476391</c:v>
                </c:pt>
                <c:pt idx="536">
                  <c:v>5.363343958335463</c:v>
                </c:pt>
                <c:pt idx="537">
                  <c:v>5.3733439583447762</c:v>
                </c:pt>
                <c:pt idx="538">
                  <c:v>5.3833449583326001</c:v>
                </c:pt>
                <c:pt idx="539">
                  <c:v>5.3933449583419133</c:v>
                </c:pt>
                <c:pt idx="540">
                  <c:v>5.4033459583297372</c:v>
                </c:pt>
                <c:pt idx="541">
                  <c:v>5.4133467499923427</c:v>
                </c:pt>
                <c:pt idx="542">
                  <c:v>5.4233477500092704</c:v>
                </c:pt>
                <c:pt idx="543">
                  <c:v>5.4333477500185836</c:v>
                </c:pt>
                <c:pt idx="544">
                  <c:v>5.4433487500064075</c:v>
                </c:pt>
                <c:pt idx="545">
                  <c:v>5.4533487500157207</c:v>
                </c:pt>
                <c:pt idx="546">
                  <c:v>5.4633497500035446</c:v>
                </c:pt>
                <c:pt idx="547">
                  <c:v>5.4733497500128578</c:v>
                </c:pt>
                <c:pt idx="548">
                  <c:v>5.4833507500006817</c:v>
                </c:pt>
                <c:pt idx="549">
                  <c:v>5.493350750009995</c:v>
                </c:pt>
                <c:pt idx="550">
                  <c:v>5.5033517499978188</c:v>
                </c:pt>
                <c:pt idx="551">
                  <c:v>5.5133517500071321</c:v>
                </c:pt>
                <c:pt idx="552">
                  <c:v>5.523352749994956</c:v>
                </c:pt>
                <c:pt idx="553">
                  <c:v>5.5333527500042692</c:v>
                </c:pt>
                <c:pt idx="554">
                  <c:v>5.5433537499920931</c:v>
                </c:pt>
                <c:pt idx="555">
                  <c:v>5.5533537500014063</c:v>
                </c:pt>
                <c:pt idx="556">
                  <c:v>5.563354750018334</c:v>
                </c:pt>
                <c:pt idx="557">
                  <c:v>5.5733547499985434</c:v>
                </c:pt>
                <c:pt idx="558">
                  <c:v>5.5833557500154711</c:v>
                </c:pt>
                <c:pt idx="559">
                  <c:v>5.5933557499956805</c:v>
                </c:pt>
                <c:pt idx="560">
                  <c:v>5.6033567500126082</c:v>
                </c:pt>
                <c:pt idx="561">
                  <c:v>5.6133567499928176</c:v>
                </c:pt>
                <c:pt idx="562">
                  <c:v>5.6233577500097454</c:v>
                </c:pt>
                <c:pt idx="563">
                  <c:v>5.6333577499899548</c:v>
                </c:pt>
                <c:pt idx="564">
                  <c:v>5.6433587500068825</c:v>
                </c:pt>
                <c:pt idx="565">
                  <c:v>5.6533587500161957</c:v>
                </c:pt>
                <c:pt idx="566">
                  <c:v>5.6633587499964051</c:v>
                </c:pt>
                <c:pt idx="567">
                  <c:v>5.6733597500133328</c:v>
                </c:pt>
                <c:pt idx="568">
                  <c:v>5.6833597499935422</c:v>
                </c:pt>
                <c:pt idx="569">
                  <c:v>5.6933607500104699</c:v>
                </c:pt>
                <c:pt idx="570">
                  <c:v>5.7033607499906793</c:v>
                </c:pt>
                <c:pt idx="571">
                  <c:v>5.713361750007607</c:v>
                </c:pt>
                <c:pt idx="572">
                  <c:v>5.7233617500169203</c:v>
                </c:pt>
                <c:pt idx="573">
                  <c:v>5.7333627500047442</c:v>
                </c:pt>
                <c:pt idx="574">
                  <c:v>5.7433627500140574</c:v>
                </c:pt>
                <c:pt idx="575">
                  <c:v>5.7533637500018813</c:v>
                </c:pt>
                <c:pt idx="576">
                  <c:v>5.7633637500111945</c:v>
                </c:pt>
                <c:pt idx="577">
                  <c:v>5.7733647499990184</c:v>
                </c:pt>
                <c:pt idx="578">
                  <c:v>5.7833647500083316</c:v>
                </c:pt>
                <c:pt idx="579">
                  <c:v>5.7933657499961555</c:v>
                </c:pt>
                <c:pt idx="580">
                  <c:v>5.8033657500054687</c:v>
                </c:pt>
                <c:pt idx="581">
                  <c:v>5.8133667499932926</c:v>
                </c:pt>
                <c:pt idx="582">
                  <c:v>5.8233667500026058</c:v>
                </c:pt>
                <c:pt idx="583">
                  <c:v>5.8333677499904297</c:v>
                </c:pt>
                <c:pt idx="584">
                  <c:v>5.843367749999743</c:v>
                </c:pt>
                <c:pt idx="585">
                  <c:v>5.8533687500166707</c:v>
                </c:pt>
                <c:pt idx="586">
                  <c:v>5.8633687499968801</c:v>
                </c:pt>
                <c:pt idx="587">
                  <c:v>5.8733697500138078</c:v>
                </c:pt>
                <c:pt idx="588">
                  <c:v>5.8833697499940172</c:v>
                </c:pt>
                <c:pt idx="589">
                  <c:v>5.8933707500109449</c:v>
                </c:pt>
                <c:pt idx="590">
                  <c:v>5.9033707499911543</c:v>
                </c:pt>
                <c:pt idx="591">
                  <c:v>5.913371750008082</c:v>
                </c:pt>
                <c:pt idx="592">
                  <c:v>5.9233717500173952</c:v>
                </c:pt>
                <c:pt idx="593">
                  <c:v>5.9333727500052191</c:v>
                </c:pt>
                <c:pt idx="594">
                  <c:v>5.9433727500145324</c:v>
                </c:pt>
                <c:pt idx="595">
                  <c:v>5.9533727499947418</c:v>
                </c:pt>
                <c:pt idx="596">
                  <c:v>5.9633737500116695</c:v>
                </c:pt>
                <c:pt idx="597">
                  <c:v>5.9733737499918789</c:v>
                </c:pt>
                <c:pt idx="598">
                  <c:v>5.9833747500088066</c:v>
                </c:pt>
                <c:pt idx="599">
                  <c:v>5.9933747500181198</c:v>
                </c:pt>
                <c:pt idx="600">
                  <c:v>6.0033757500059437</c:v>
                </c:pt>
                <c:pt idx="601">
                  <c:v>6.0133757500152569</c:v>
                </c:pt>
                <c:pt idx="602">
                  <c:v>6.0233767500030808</c:v>
                </c:pt>
                <c:pt idx="603">
                  <c:v>6.033376750012394</c:v>
                </c:pt>
                <c:pt idx="604">
                  <c:v>6.0433777500002179</c:v>
                </c:pt>
                <c:pt idx="605">
                  <c:v>6.0533777500095312</c:v>
                </c:pt>
                <c:pt idx="606">
                  <c:v>6.063378749997355</c:v>
                </c:pt>
                <c:pt idx="607">
                  <c:v>6.0733787500066683</c:v>
                </c:pt>
                <c:pt idx="608">
                  <c:v>6.0833797499944922</c:v>
                </c:pt>
                <c:pt idx="609">
                  <c:v>6.0933797500038054</c:v>
                </c:pt>
                <c:pt idx="610">
                  <c:v>6.1033807499916293</c:v>
                </c:pt>
                <c:pt idx="611">
                  <c:v>6.1133807500009425</c:v>
                </c:pt>
                <c:pt idx="612">
                  <c:v>6.1233817500178702</c:v>
                </c:pt>
                <c:pt idx="613">
                  <c:v>6.1333817499980796</c:v>
                </c:pt>
                <c:pt idx="614">
                  <c:v>6.1433827500150073</c:v>
                </c:pt>
                <c:pt idx="615">
                  <c:v>6.1533827499952167</c:v>
                </c:pt>
                <c:pt idx="616">
                  <c:v>6.1633837500121444</c:v>
                </c:pt>
                <c:pt idx="617">
                  <c:v>6.1733837499923538</c:v>
                </c:pt>
                <c:pt idx="618">
                  <c:v>6.1833847500092816</c:v>
                </c:pt>
                <c:pt idx="619">
                  <c:v>6.1933847500185948</c:v>
                </c:pt>
                <c:pt idx="620">
                  <c:v>6.2033857500064187</c:v>
                </c:pt>
                <c:pt idx="621">
                  <c:v>6.2133857500157319</c:v>
                </c:pt>
                <c:pt idx="622">
                  <c:v>6.2233867500035558</c:v>
                </c:pt>
                <c:pt idx="623">
                  <c:v>6.233386750012869</c:v>
                </c:pt>
                <c:pt idx="624">
                  <c:v>6.2433867499930784</c:v>
                </c:pt>
                <c:pt idx="625">
                  <c:v>6.2533877500100061</c:v>
                </c:pt>
                <c:pt idx="626">
                  <c:v>6.2633877499902155</c:v>
                </c:pt>
                <c:pt idx="627">
                  <c:v>6.2733887500071432</c:v>
                </c:pt>
                <c:pt idx="628">
                  <c:v>6.2833887500164565</c:v>
                </c:pt>
                <c:pt idx="629">
                  <c:v>6.2933897500042804</c:v>
                </c:pt>
                <c:pt idx="630">
                  <c:v>6.3033897500135936</c:v>
                </c:pt>
                <c:pt idx="631">
                  <c:v>6.3133907500014175</c:v>
                </c:pt>
                <c:pt idx="632">
                  <c:v>6.3233907500107307</c:v>
                </c:pt>
                <c:pt idx="633">
                  <c:v>6.3333917499985546</c:v>
                </c:pt>
                <c:pt idx="634">
                  <c:v>6.3433917500078678</c:v>
                </c:pt>
                <c:pt idx="635">
                  <c:v>6.3533927499956917</c:v>
                </c:pt>
                <c:pt idx="636">
                  <c:v>6.3633927500050049</c:v>
                </c:pt>
                <c:pt idx="637">
                  <c:v>6.3733937499928288</c:v>
                </c:pt>
                <c:pt idx="638">
                  <c:v>6.383393750002142</c:v>
                </c:pt>
                <c:pt idx="639">
                  <c:v>6.3933947499899659</c:v>
                </c:pt>
                <c:pt idx="640">
                  <c:v>6.4033947499992792</c:v>
                </c:pt>
                <c:pt idx="641">
                  <c:v>6.4133952083357144</c:v>
                </c:pt>
                <c:pt idx="642">
                  <c:v>6.4233952083450276</c:v>
                </c:pt>
                <c:pt idx="643">
                  <c:v>6.4333962083328515</c:v>
                </c:pt>
                <c:pt idx="644">
                  <c:v>6.4433962083421648</c:v>
                </c:pt>
                <c:pt idx="645">
                  <c:v>6.4533972083299886</c:v>
                </c:pt>
                <c:pt idx="646">
                  <c:v>6.4633972083393019</c:v>
                </c:pt>
                <c:pt idx="647">
                  <c:v>6.4733982083271258</c:v>
                </c:pt>
                <c:pt idx="648">
                  <c:v>6.483398208336439</c:v>
                </c:pt>
                <c:pt idx="649">
                  <c:v>6.4933992083242629</c:v>
                </c:pt>
                <c:pt idx="650">
                  <c:v>6.5033992083335761</c:v>
                </c:pt>
                <c:pt idx="651">
                  <c:v>6.5134002083505038</c:v>
                </c:pt>
                <c:pt idx="652">
                  <c:v>6.5234002083307132</c:v>
                </c:pt>
                <c:pt idx="653">
                  <c:v>6.5334012083476409</c:v>
                </c:pt>
                <c:pt idx="654">
                  <c:v>6.5434012083278503</c:v>
                </c:pt>
                <c:pt idx="655">
                  <c:v>6.5534012083371636</c:v>
                </c:pt>
                <c:pt idx="656">
                  <c:v>6.5634022083249874</c:v>
                </c:pt>
                <c:pt idx="657">
                  <c:v>6.5734022083343007</c:v>
                </c:pt>
                <c:pt idx="658">
                  <c:v>6.5834032083512284</c:v>
                </c:pt>
                <c:pt idx="659">
                  <c:v>6.5934032083314378</c:v>
                </c:pt>
                <c:pt idx="660">
                  <c:v>6.6034042083483655</c:v>
                </c:pt>
                <c:pt idx="661">
                  <c:v>6.6134042083285749</c:v>
                </c:pt>
                <c:pt idx="662">
                  <c:v>6.6234052083455026</c:v>
                </c:pt>
                <c:pt idx="663">
                  <c:v>6.633405208325712</c:v>
                </c:pt>
                <c:pt idx="664">
                  <c:v>6.6434062083426397</c:v>
                </c:pt>
                <c:pt idx="665">
                  <c:v>6.653406208351953</c:v>
                </c:pt>
                <c:pt idx="666">
                  <c:v>6.6634072083397768</c:v>
                </c:pt>
                <c:pt idx="667">
                  <c:v>6.6734072083490901</c:v>
                </c:pt>
                <c:pt idx="668">
                  <c:v>6.683408208336914</c:v>
                </c:pt>
                <c:pt idx="669">
                  <c:v>6.6934082083462272</c:v>
                </c:pt>
                <c:pt idx="670">
                  <c:v>6.7034092083340511</c:v>
                </c:pt>
                <c:pt idx="671">
                  <c:v>6.7134092083433643</c:v>
                </c:pt>
                <c:pt idx="672">
                  <c:v>6.7234102083311882</c:v>
                </c:pt>
                <c:pt idx="673">
                  <c:v>6.7334102083405014</c:v>
                </c:pt>
                <c:pt idx="674">
                  <c:v>6.7434112083283253</c:v>
                </c:pt>
                <c:pt idx="675">
                  <c:v>6.7534112083376385</c:v>
                </c:pt>
                <c:pt idx="676">
                  <c:v>6.7634122083254624</c:v>
                </c:pt>
                <c:pt idx="677">
                  <c:v>6.7734122083347756</c:v>
                </c:pt>
                <c:pt idx="678">
                  <c:v>6.7834132083517034</c:v>
                </c:pt>
                <c:pt idx="679">
                  <c:v>6.7934132083319128</c:v>
                </c:pt>
                <c:pt idx="680">
                  <c:v>6.8034142083488405</c:v>
                </c:pt>
                <c:pt idx="681">
                  <c:v>6.8134142083290499</c:v>
                </c:pt>
                <c:pt idx="682">
                  <c:v>6.8234152083459776</c:v>
                </c:pt>
                <c:pt idx="683">
                  <c:v>6.833415208326187</c:v>
                </c:pt>
                <c:pt idx="684">
                  <c:v>6.8434162083431147</c:v>
                </c:pt>
                <c:pt idx="685">
                  <c:v>6.8534162083233241</c:v>
                </c:pt>
                <c:pt idx="686">
                  <c:v>6.8634162083326373</c:v>
                </c:pt>
                <c:pt idx="687">
                  <c:v>6.873417208349565</c:v>
                </c:pt>
                <c:pt idx="688">
                  <c:v>6.8834172083297744</c:v>
                </c:pt>
                <c:pt idx="689">
                  <c:v>6.8934182083467022</c:v>
                </c:pt>
                <c:pt idx="690">
                  <c:v>6.9034182083269116</c:v>
                </c:pt>
                <c:pt idx="691">
                  <c:v>6.9134192083438393</c:v>
                </c:pt>
                <c:pt idx="692">
                  <c:v>6.9234192083240487</c:v>
                </c:pt>
                <c:pt idx="693">
                  <c:v>6.9334202083409764</c:v>
                </c:pt>
                <c:pt idx="694">
                  <c:v>6.9434202083502896</c:v>
                </c:pt>
                <c:pt idx="695">
                  <c:v>6.9534212083381135</c:v>
                </c:pt>
                <c:pt idx="696">
                  <c:v>6.9634212083474267</c:v>
                </c:pt>
                <c:pt idx="697">
                  <c:v>6.9734222083352506</c:v>
                </c:pt>
                <c:pt idx="698">
                  <c:v>6.9834222083445638</c:v>
                </c:pt>
                <c:pt idx="699">
                  <c:v>6.9934232083323877</c:v>
                </c:pt>
                <c:pt idx="700">
                  <c:v>7.003423208341701</c:v>
                </c:pt>
                <c:pt idx="701">
                  <c:v>7.0134242083295248</c:v>
                </c:pt>
                <c:pt idx="702">
                  <c:v>7.0234242083388381</c:v>
                </c:pt>
                <c:pt idx="703">
                  <c:v>7.033425208326662</c:v>
                </c:pt>
                <c:pt idx="704">
                  <c:v>7.0434252083359752</c:v>
                </c:pt>
                <c:pt idx="705">
                  <c:v>7.0534262083237991</c:v>
                </c:pt>
                <c:pt idx="706">
                  <c:v>7.0634262083331123</c:v>
                </c:pt>
                <c:pt idx="707">
                  <c:v>7.07342720835004</c:v>
                </c:pt>
                <c:pt idx="708">
                  <c:v>7.0834272083302494</c:v>
                </c:pt>
                <c:pt idx="709">
                  <c:v>7.0934282083471771</c:v>
                </c:pt>
                <c:pt idx="710">
                  <c:v>7.1034282083273865</c:v>
                </c:pt>
                <c:pt idx="711">
                  <c:v>7.1134292083443142</c:v>
                </c:pt>
                <c:pt idx="712">
                  <c:v>7.1234292083245236</c:v>
                </c:pt>
                <c:pt idx="713">
                  <c:v>7.1334302083414514</c:v>
                </c:pt>
                <c:pt idx="714">
                  <c:v>7.1434302083507646</c:v>
                </c:pt>
                <c:pt idx="715">
                  <c:v>7.1534312083385885</c:v>
                </c:pt>
                <c:pt idx="716">
                  <c:v>7.1634312083479017</c:v>
                </c:pt>
                <c:pt idx="717">
                  <c:v>7.1734312083281111</c:v>
                </c:pt>
                <c:pt idx="718">
                  <c:v>7.1834322083450388</c:v>
                </c:pt>
                <c:pt idx="719">
                  <c:v>7.1934322083252482</c:v>
                </c:pt>
                <c:pt idx="720">
                  <c:v>7.2034332083421759</c:v>
                </c:pt>
                <c:pt idx="721">
                  <c:v>7.2134332083514892</c:v>
                </c:pt>
                <c:pt idx="722">
                  <c:v>7.223434208339313</c:v>
                </c:pt>
                <c:pt idx="723">
                  <c:v>7.2334342083486263</c:v>
                </c:pt>
                <c:pt idx="724">
                  <c:v>7.2434352083364502</c:v>
                </c:pt>
                <c:pt idx="725">
                  <c:v>7.2534352083457634</c:v>
                </c:pt>
                <c:pt idx="726">
                  <c:v>7.2634362083335873</c:v>
                </c:pt>
                <c:pt idx="727">
                  <c:v>7.2734362083429005</c:v>
                </c:pt>
                <c:pt idx="728">
                  <c:v>7.2834372083307244</c:v>
                </c:pt>
                <c:pt idx="729">
                  <c:v>7.2934372083400376</c:v>
                </c:pt>
                <c:pt idx="730">
                  <c:v>7.3034382083278615</c:v>
                </c:pt>
                <c:pt idx="731">
                  <c:v>7.3134382083371747</c:v>
                </c:pt>
                <c:pt idx="732">
                  <c:v>7.3234392083249986</c:v>
                </c:pt>
                <c:pt idx="733">
                  <c:v>7.3334392083343118</c:v>
                </c:pt>
                <c:pt idx="734">
                  <c:v>7.3434402083512396</c:v>
                </c:pt>
                <c:pt idx="735">
                  <c:v>7.353440208331449</c:v>
                </c:pt>
                <c:pt idx="736">
                  <c:v>7.3634412083483767</c:v>
                </c:pt>
                <c:pt idx="737">
                  <c:v>7.3734412083285861</c:v>
                </c:pt>
                <c:pt idx="738">
                  <c:v>7.3834422083455138</c:v>
                </c:pt>
                <c:pt idx="739">
                  <c:v>7.3934422083257232</c:v>
                </c:pt>
                <c:pt idx="740">
                  <c:v>7.4034432083426509</c:v>
                </c:pt>
                <c:pt idx="741">
                  <c:v>7.4134436250024009</c:v>
                </c:pt>
                <c:pt idx="742">
                  <c:v>7.4234446249902248</c:v>
                </c:pt>
                <c:pt idx="743">
                  <c:v>7.4334446249995381</c:v>
                </c:pt>
                <c:pt idx="744">
                  <c:v>7.4434456250164658</c:v>
                </c:pt>
                <c:pt idx="745">
                  <c:v>7.4534456249966752</c:v>
                </c:pt>
                <c:pt idx="746">
                  <c:v>7.4634456250059884</c:v>
                </c:pt>
                <c:pt idx="747">
                  <c:v>7.4734466249938123</c:v>
                </c:pt>
                <c:pt idx="748">
                  <c:v>7.4834466250031255</c:v>
                </c:pt>
                <c:pt idx="749">
                  <c:v>7.4934476249909494</c:v>
                </c:pt>
                <c:pt idx="750">
                  <c:v>7.5034476250002626</c:v>
                </c:pt>
                <c:pt idx="751">
                  <c:v>7.5134486250171904</c:v>
                </c:pt>
                <c:pt idx="752">
                  <c:v>7.5234486249973997</c:v>
                </c:pt>
                <c:pt idx="753">
                  <c:v>7.5334496250143275</c:v>
                </c:pt>
                <c:pt idx="754">
                  <c:v>7.5434496249945369</c:v>
                </c:pt>
                <c:pt idx="755">
                  <c:v>7.5534506250114646</c:v>
                </c:pt>
                <c:pt idx="756">
                  <c:v>7.563450624991674</c:v>
                </c:pt>
                <c:pt idx="757">
                  <c:v>7.5734516250086017</c:v>
                </c:pt>
                <c:pt idx="758">
                  <c:v>7.5834516250179149</c:v>
                </c:pt>
                <c:pt idx="759">
                  <c:v>7.5934526250057388</c:v>
                </c:pt>
                <c:pt idx="760">
                  <c:v>7.603452625015052</c:v>
                </c:pt>
                <c:pt idx="761">
                  <c:v>7.6134536250028759</c:v>
                </c:pt>
                <c:pt idx="762">
                  <c:v>7.6234536250121891</c:v>
                </c:pt>
                <c:pt idx="763">
                  <c:v>7.633454625000013</c:v>
                </c:pt>
                <c:pt idx="764">
                  <c:v>7.6434546250093263</c:v>
                </c:pt>
                <c:pt idx="765">
                  <c:v>7.6534556249971502</c:v>
                </c:pt>
                <c:pt idx="766">
                  <c:v>7.6634556250064634</c:v>
                </c:pt>
                <c:pt idx="767">
                  <c:v>7.6734566249942873</c:v>
                </c:pt>
                <c:pt idx="768">
                  <c:v>7.6834566250036005</c:v>
                </c:pt>
                <c:pt idx="769">
                  <c:v>7.6934576249914244</c:v>
                </c:pt>
                <c:pt idx="770">
                  <c:v>7.7034576250007376</c:v>
                </c:pt>
                <c:pt idx="771">
                  <c:v>7.7134586250176653</c:v>
                </c:pt>
                <c:pt idx="772">
                  <c:v>7.7234586249978747</c:v>
                </c:pt>
                <c:pt idx="773">
                  <c:v>7.7334596250148024</c:v>
                </c:pt>
                <c:pt idx="774">
                  <c:v>7.7434596249950118</c:v>
                </c:pt>
                <c:pt idx="775">
                  <c:v>7.7534606250119396</c:v>
                </c:pt>
                <c:pt idx="776">
                  <c:v>7.763460624992149</c:v>
                </c:pt>
                <c:pt idx="777">
                  <c:v>7.7734616250090767</c:v>
                </c:pt>
                <c:pt idx="778">
                  <c:v>7.7834616250183899</c:v>
                </c:pt>
                <c:pt idx="779">
                  <c:v>7.7934626250062138</c:v>
                </c:pt>
                <c:pt idx="780">
                  <c:v>7.803462625015527</c:v>
                </c:pt>
                <c:pt idx="781">
                  <c:v>7.8134626249957364</c:v>
                </c:pt>
                <c:pt idx="782">
                  <c:v>7.8234636250126641</c:v>
                </c:pt>
                <c:pt idx="783">
                  <c:v>7.8334636249928735</c:v>
                </c:pt>
                <c:pt idx="784">
                  <c:v>7.8434646250098012</c:v>
                </c:pt>
                <c:pt idx="785">
                  <c:v>7.8534646249900106</c:v>
                </c:pt>
                <c:pt idx="786">
                  <c:v>7.8634656250069384</c:v>
                </c:pt>
                <c:pt idx="787">
                  <c:v>7.8734656250162516</c:v>
                </c:pt>
                <c:pt idx="788">
                  <c:v>7.8834666250040755</c:v>
                </c:pt>
                <c:pt idx="789">
                  <c:v>7.8934666250133887</c:v>
                </c:pt>
                <c:pt idx="790">
                  <c:v>7.9034676250012126</c:v>
                </c:pt>
                <c:pt idx="791">
                  <c:v>7.9134676250105258</c:v>
                </c:pt>
                <c:pt idx="792">
                  <c:v>7.9234686249983497</c:v>
                </c:pt>
                <c:pt idx="793">
                  <c:v>7.9334686250076629</c:v>
                </c:pt>
                <c:pt idx="794">
                  <c:v>7.9434696249954868</c:v>
                </c:pt>
                <c:pt idx="795">
                  <c:v>7.9534696250048</c:v>
                </c:pt>
                <c:pt idx="796">
                  <c:v>7.9634706249926239</c:v>
                </c:pt>
                <c:pt idx="797">
                  <c:v>7.9734706250019372</c:v>
                </c:pt>
                <c:pt idx="798">
                  <c:v>7.983471624989761</c:v>
                </c:pt>
                <c:pt idx="799">
                  <c:v>7.9934716249990743</c:v>
                </c:pt>
                <c:pt idx="800">
                  <c:v>8.003472625016002</c:v>
                </c:pt>
                <c:pt idx="801">
                  <c:v>8.0134726249962114</c:v>
                </c:pt>
                <c:pt idx="802">
                  <c:v>8.0234736250131391</c:v>
                </c:pt>
                <c:pt idx="803">
                  <c:v>8.0334736249933485</c:v>
                </c:pt>
                <c:pt idx="804">
                  <c:v>8.0434746250102762</c:v>
                </c:pt>
                <c:pt idx="805">
                  <c:v>8.0534746249904856</c:v>
                </c:pt>
                <c:pt idx="806">
                  <c:v>8.0634756250074133</c:v>
                </c:pt>
                <c:pt idx="807">
                  <c:v>8.0734756250167266</c:v>
                </c:pt>
                <c:pt idx="808">
                  <c:v>8.0834766250045504</c:v>
                </c:pt>
                <c:pt idx="809">
                  <c:v>8.0934766250138637</c:v>
                </c:pt>
                <c:pt idx="810">
                  <c:v>8.1034776250016876</c:v>
                </c:pt>
                <c:pt idx="811">
                  <c:v>8.1134776250110008</c:v>
                </c:pt>
                <c:pt idx="812">
                  <c:v>8.1234786249988247</c:v>
                </c:pt>
                <c:pt idx="813">
                  <c:v>8.1334786250081379</c:v>
                </c:pt>
                <c:pt idx="814">
                  <c:v>8.1434796249959618</c:v>
                </c:pt>
                <c:pt idx="815">
                  <c:v>8.153479625005275</c:v>
                </c:pt>
                <c:pt idx="816">
                  <c:v>8.1634806249930989</c:v>
                </c:pt>
                <c:pt idx="817">
                  <c:v>8.1734806250024121</c:v>
                </c:pt>
                <c:pt idx="818">
                  <c:v>8.1834806250117254</c:v>
                </c:pt>
                <c:pt idx="819">
                  <c:v>8.1934816249995492</c:v>
                </c:pt>
                <c:pt idx="820">
                  <c:v>8.2034816250088625</c:v>
                </c:pt>
                <c:pt idx="821">
                  <c:v>8.2134826249966864</c:v>
                </c:pt>
                <c:pt idx="822">
                  <c:v>8.2234826250059996</c:v>
                </c:pt>
                <c:pt idx="823">
                  <c:v>8.2334836249938235</c:v>
                </c:pt>
                <c:pt idx="824">
                  <c:v>8.2434836250031367</c:v>
                </c:pt>
                <c:pt idx="825">
                  <c:v>8.2534846249909606</c:v>
                </c:pt>
                <c:pt idx="826">
                  <c:v>8.2634846250002738</c:v>
                </c:pt>
                <c:pt idx="827">
                  <c:v>8.2734856250172015</c:v>
                </c:pt>
                <c:pt idx="828">
                  <c:v>8.2834856249974109</c:v>
                </c:pt>
                <c:pt idx="829">
                  <c:v>8.2934866250143386</c:v>
                </c:pt>
                <c:pt idx="830">
                  <c:v>8.303486624994548</c:v>
                </c:pt>
                <c:pt idx="831">
                  <c:v>8.3134876250114758</c:v>
                </c:pt>
                <c:pt idx="832">
                  <c:v>8.3234876249916852</c:v>
                </c:pt>
                <c:pt idx="833">
                  <c:v>8.3334886250086129</c:v>
                </c:pt>
                <c:pt idx="834">
                  <c:v>8.3434886250179261</c:v>
                </c:pt>
                <c:pt idx="835">
                  <c:v>8.35348962500575</c:v>
                </c:pt>
                <c:pt idx="836">
                  <c:v>8.3634896250150632</c:v>
                </c:pt>
                <c:pt idx="837">
                  <c:v>8.3734906250028871</c:v>
                </c:pt>
                <c:pt idx="838">
                  <c:v>8.3834906250122003</c:v>
                </c:pt>
                <c:pt idx="839">
                  <c:v>8.3934916250000242</c:v>
                </c:pt>
                <c:pt idx="840">
                  <c:v>8.4034916250093374</c:v>
                </c:pt>
                <c:pt idx="841">
                  <c:v>8.4134925833495799</c:v>
                </c:pt>
                <c:pt idx="842">
                  <c:v>8.4234925833297893</c:v>
                </c:pt>
                <c:pt idx="843">
                  <c:v>8.4334935833467171</c:v>
                </c:pt>
                <c:pt idx="844">
                  <c:v>8.4434935833269265</c:v>
                </c:pt>
                <c:pt idx="845">
                  <c:v>8.4534945833438542</c:v>
                </c:pt>
                <c:pt idx="846">
                  <c:v>8.4634945833240636</c:v>
                </c:pt>
                <c:pt idx="847">
                  <c:v>8.4734955833409913</c:v>
                </c:pt>
                <c:pt idx="848">
                  <c:v>8.4834955833503045</c:v>
                </c:pt>
                <c:pt idx="849">
                  <c:v>8.4934965833381284</c:v>
                </c:pt>
                <c:pt idx="850">
                  <c:v>8.5034965833474416</c:v>
                </c:pt>
                <c:pt idx="851">
                  <c:v>8.5134975833352655</c:v>
                </c:pt>
                <c:pt idx="852">
                  <c:v>8.5234975833445787</c:v>
                </c:pt>
                <c:pt idx="853">
                  <c:v>8.5334985833324026</c:v>
                </c:pt>
                <c:pt idx="854">
                  <c:v>8.5434985833417159</c:v>
                </c:pt>
                <c:pt idx="855">
                  <c:v>8.5534995833295397</c:v>
                </c:pt>
                <c:pt idx="856">
                  <c:v>8.563499583338853</c:v>
                </c:pt>
                <c:pt idx="857">
                  <c:v>8.5734995833481662</c:v>
                </c:pt>
                <c:pt idx="858">
                  <c:v>8.5835005833359901</c:v>
                </c:pt>
                <c:pt idx="859">
                  <c:v>8.5935005833453033</c:v>
                </c:pt>
                <c:pt idx="860">
                  <c:v>8.6035015833331272</c:v>
                </c:pt>
                <c:pt idx="861">
                  <c:v>8.6135015833424404</c:v>
                </c:pt>
                <c:pt idx="862">
                  <c:v>8.6235025833302643</c:v>
                </c:pt>
                <c:pt idx="863">
                  <c:v>8.6335025833395775</c:v>
                </c:pt>
                <c:pt idx="864">
                  <c:v>8.6435035833274014</c:v>
                </c:pt>
                <c:pt idx="865">
                  <c:v>8.6535035833367147</c:v>
                </c:pt>
                <c:pt idx="866">
                  <c:v>8.6635045833245385</c:v>
                </c:pt>
                <c:pt idx="867">
                  <c:v>8.6735045833338518</c:v>
                </c:pt>
                <c:pt idx="868">
                  <c:v>8.6835055833507795</c:v>
                </c:pt>
                <c:pt idx="869">
                  <c:v>8.6935055833309889</c:v>
                </c:pt>
                <c:pt idx="870">
                  <c:v>8.7035065833479166</c:v>
                </c:pt>
                <c:pt idx="871">
                  <c:v>8.713506583328126</c:v>
                </c:pt>
                <c:pt idx="872">
                  <c:v>8.7235075833450537</c:v>
                </c:pt>
                <c:pt idx="873">
                  <c:v>8.7335075833252631</c:v>
                </c:pt>
                <c:pt idx="874">
                  <c:v>8.7435085833421908</c:v>
                </c:pt>
                <c:pt idx="875">
                  <c:v>8.7535085833515041</c:v>
                </c:pt>
                <c:pt idx="876">
                  <c:v>8.7635095833393279</c:v>
                </c:pt>
                <c:pt idx="877">
                  <c:v>8.7735095833486412</c:v>
                </c:pt>
                <c:pt idx="878">
                  <c:v>8.7835105833364651</c:v>
                </c:pt>
                <c:pt idx="879">
                  <c:v>8.7935105833457783</c:v>
                </c:pt>
                <c:pt idx="880">
                  <c:v>8.8035115833336022</c:v>
                </c:pt>
                <c:pt idx="881">
                  <c:v>8.8135115833429154</c:v>
                </c:pt>
                <c:pt idx="882">
                  <c:v>8.8235125833307393</c:v>
                </c:pt>
                <c:pt idx="883">
                  <c:v>8.8335125833400525</c:v>
                </c:pt>
                <c:pt idx="884">
                  <c:v>8.8435135833278764</c:v>
                </c:pt>
                <c:pt idx="885">
                  <c:v>8.8535135833371896</c:v>
                </c:pt>
                <c:pt idx="886">
                  <c:v>8.8635145833250135</c:v>
                </c:pt>
                <c:pt idx="887">
                  <c:v>8.8735145833343267</c:v>
                </c:pt>
                <c:pt idx="888">
                  <c:v>8.8835155833512545</c:v>
                </c:pt>
                <c:pt idx="889">
                  <c:v>8.8935155833314639</c:v>
                </c:pt>
                <c:pt idx="890">
                  <c:v>8.9035165833483916</c:v>
                </c:pt>
                <c:pt idx="891">
                  <c:v>8.913516583328601</c:v>
                </c:pt>
                <c:pt idx="892">
                  <c:v>8.9235175833455287</c:v>
                </c:pt>
                <c:pt idx="893">
                  <c:v>8.9335175833257381</c:v>
                </c:pt>
                <c:pt idx="894">
                  <c:v>8.9435185833426658</c:v>
                </c:pt>
                <c:pt idx="895">
                  <c:v>8.953518583351979</c:v>
                </c:pt>
                <c:pt idx="896">
                  <c:v>8.9635195833398029</c:v>
                </c:pt>
                <c:pt idx="897">
                  <c:v>8.9735195833491161</c:v>
                </c:pt>
                <c:pt idx="898">
                  <c:v>8.98352058333694</c:v>
                </c:pt>
                <c:pt idx="899">
                  <c:v>8.9935205833462533</c:v>
                </c:pt>
                <c:pt idx="900">
                  <c:v>9.0035205833264627</c:v>
                </c:pt>
                <c:pt idx="901">
                  <c:v>9.0135215833433904</c:v>
                </c:pt>
                <c:pt idx="902">
                  <c:v>9.0235215833235998</c:v>
                </c:pt>
                <c:pt idx="903">
                  <c:v>9.0335225833405275</c:v>
                </c:pt>
                <c:pt idx="904">
                  <c:v>9.0435225833498407</c:v>
                </c:pt>
                <c:pt idx="905">
                  <c:v>9.0535235833376646</c:v>
                </c:pt>
                <c:pt idx="906">
                  <c:v>9.0635235833469778</c:v>
                </c:pt>
                <c:pt idx="907">
                  <c:v>9.0735245833348017</c:v>
                </c:pt>
                <c:pt idx="908">
                  <c:v>9.0835245833441149</c:v>
                </c:pt>
                <c:pt idx="909">
                  <c:v>9.0935255833319388</c:v>
                </c:pt>
                <c:pt idx="910">
                  <c:v>9.1035255833412521</c:v>
                </c:pt>
                <c:pt idx="911">
                  <c:v>9.1135265833290759</c:v>
                </c:pt>
                <c:pt idx="912">
                  <c:v>9.1235265833383892</c:v>
                </c:pt>
                <c:pt idx="913">
                  <c:v>9.1335275833262131</c:v>
                </c:pt>
                <c:pt idx="914">
                  <c:v>9.1435275833355263</c:v>
                </c:pt>
                <c:pt idx="915">
                  <c:v>9.1535285833233502</c:v>
                </c:pt>
                <c:pt idx="916">
                  <c:v>9.1635285833326634</c:v>
                </c:pt>
                <c:pt idx="917">
                  <c:v>9.1735295833495911</c:v>
                </c:pt>
                <c:pt idx="918">
                  <c:v>9.1835295833298005</c:v>
                </c:pt>
                <c:pt idx="919">
                  <c:v>9.1935305833467282</c:v>
                </c:pt>
                <c:pt idx="920">
                  <c:v>9.2035305833269376</c:v>
                </c:pt>
                <c:pt idx="921">
                  <c:v>9.2135315833438653</c:v>
                </c:pt>
                <c:pt idx="922">
                  <c:v>9.2235315833240747</c:v>
                </c:pt>
                <c:pt idx="923">
                  <c:v>9.2335325833410025</c:v>
                </c:pt>
                <c:pt idx="924">
                  <c:v>9.2435325833503157</c:v>
                </c:pt>
                <c:pt idx="925">
                  <c:v>9.2535335833381396</c:v>
                </c:pt>
                <c:pt idx="926">
                  <c:v>9.2635335833474528</c:v>
                </c:pt>
                <c:pt idx="927">
                  <c:v>9.2735345833352767</c:v>
                </c:pt>
                <c:pt idx="928">
                  <c:v>9.2835345833445899</c:v>
                </c:pt>
                <c:pt idx="929">
                  <c:v>9.2935355833324138</c:v>
                </c:pt>
                <c:pt idx="930">
                  <c:v>9.303535583341727</c:v>
                </c:pt>
                <c:pt idx="931">
                  <c:v>9.3135365833295509</c:v>
                </c:pt>
                <c:pt idx="932">
                  <c:v>9.3235365833388641</c:v>
                </c:pt>
                <c:pt idx="933">
                  <c:v>9.333537583326688</c:v>
                </c:pt>
                <c:pt idx="934">
                  <c:v>9.3435375833360013</c:v>
                </c:pt>
                <c:pt idx="935">
                  <c:v>9.3535385833238252</c:v>
                </c:pt>
                <c:pt idx="936">
                  <c:v>9.3635385833331384</c:v>
                </c:pt>
                <c:pt idx="937">
                  <c:v>9.3735395833500661</c:v>
                </c:pt>
                <c:pt idx="938">
                  <c:v>9.3835395833302755</c:v>
                </c:pt>
                <c:pt idx="939">
                  <c:v>9.3935405833472032</c:v>
                </c:pt>
                <c:pt idx="940">
                  <c:v>9.4035405833274126</c:v>
                </c:pt>
                <c:pt idx="941">
                  <c:v>9.4135420833481476</c:v>
                </c:pt>
                <c:pt idx="942">
                  <c:v>9.423542083328357</c:v>
                </c:pt>
                <c:pt idx="943">
                  <c:v>9.4335430833452847</c:v>
                </c:pt>
                <c:pt idx="944">
                  <c:v>9.4435430833254941</c:v>
                </c:pt>
                <c:pt idx="945">
                  <c:v>9.4535440833424218</c:v>
                </c:pt>
                <c:pt idx="946">
                  <c:v>9.463544083351735</c:v>
                </c:pt>
                <c:pt idx="947">
                  <c:v>9.4735440833319444</c:v>
                </c:pt>
                <c:pt idx="948">
                  <c:v>9.4835450833488721</c:v>
                </c:pt>
                <c:pt idx="949">
                  <c:v>9.4935450833290815</c:v>
                </c:pt>
                <c:pt idx="950">
                  <c:v>9.5035460833460093</c:v>
                </c:pt>
                <c:pt idx="951">
                  <c:v>9.5135460833262186</c:v>
                </c:pt>
                <c:pt idx="952">
                  <c:v>9.5235470833431464</c:v>
                </c:pt>
                <c:pt idx="953">
                  <c:v>9.5335470833233558</c:v>
                </c:pt>
                <c:pt idx="954">
                  <c:v>9.5435480833402835</c:v>
                </c:pt>
                <c:pt idx="955">
                  <c:v>9.5535480833495967</c:v>
                </c:pt>
                <c:pt idx="956">
                  <c:v>9.5635490833374206</c:v>
                </c:pt>
                <c:pt idx="957">
                  <c:v>9.5735490833467338</c:v>
                </c:pt>
                <c:pt idx="958">
                  <c:v>9.5835500833345577</c:v>
                </c:pt>
                <c:pt idx="959">
                  <c:v>9.5935500833438709</c:v>
                </c:pt>
                <c:pt idx="960">
                  <c:v>9.6035510833316948</c:v>
                </c:pt>
                <c:pt idx="961">
                  <c:v>9.6135510833410081</c:v>
                </c:pt>
                <c:pt idx="962">
                  <c:v>9.6235520833288319</c:v>
                </c:pt>
                <c:pt idx="963">
                  <c:v>9.6335520833381452</c:v>
                </c:pt>
                <c:pt idx="964">
                  <c:v>9.6435530833259691</c:v>
                </c:pt>
                <c:pt idx="965">
                  <c:v>9.6535530833352823</c:v>
                </c:pt>
                <c:pt idx="966">
                  <c:v>9.6635540833231062</c:v>
                </c:pt>
                <c:pt idx="967">
                  <c:v>9.6735540833324194</c:v>
                </c:pt>
                <c:pt idx="968">
                  <c:v>9.6835550833493471</c:v>
                </c:pt>
                <c:pt idx="969">
                  <c:v>9.6935550833295565</c:v>
                </c:pt>
                <c:pt idx="970">
                  <c:v>9.7035560833464842</c:v>
                </c:pt>
                <c:pt idx="971">
                  <c:v>9.7135560833266936</c:v>
                </c:pt>
                <c:pt idx="972">
                  <c:v>9.7235570833436213</c:v>
                </c:pt>
                <c:pt idx="973">
                  <c:v>9.7335570833238307</c:v>
                </c:pt>
                <c:pt idx="974">
                  <c:v>9.7435580833407585</c:v>
                </c:pt>
                <c:pt idx="975">
                  <c:v>9.7535580833500717</c:v>
                </c:pt>
                <c:pt idx="976">
                  <c:v>9.7635590833378956</c:v>
                </c:pt>
                <c:pt idx="977">
                  <c:v>9.7735590833472088</c:v>
                </c:pt>
                <c:pt idx="978">
                  <c:v>9.7835600833350327</c:v>
                </c:pt>
                <c:pt idx="979">
                  <c:v>9.7935600833443459</c:v>
                </c:pt>
                <c:pt idx="980">
                  <c:v>9.8035610833321698</c:v>
                </c:pt>
                <c:pt idx="981">
                  <c:v>9.813561083341483</c:v>
                </c:pt>
                <c:pt idx="982">
                  <c:v>9.8235620833293069</c:v>
                </c:pt>
                <c:pt idx="983">
                  <c:v>9.8335620833386201</c:v>
                </c:pt>
                <c:pt idx="984">
                  <c:v>9.843563083326444</c:v>
                </c:pt>
                <c:pt idx="985">
                  <c:v>9.8535630833357573</c:v>
                </c:pt>
                <c:pt idx="986">
                  <c:v>9.8635640833235811</c:v>
                </c:pt>
                <c:pt idx="987">
                  <c:v>9.8735640833328944</c:v>
                </c:pt>
                <c:pt idx="988">
                  <c:v>9.8835650833498221</c:v>
                </c:pt>
                <c:pt idx="989">
                  <c:v>9.8935650833300315</c:v>
                </c:pt>
                <c:pt idx="990">
                  <c:v>9.9035660833469592</c:v>
                </c:pt>
                <c:pt idx="991">
                  <c:v>9.9135660833271686</c:v>
                </c:pt>
                <c:pt idx="992">
                  <c:v>9.9235670833440963</c:v>
                </c:pt>
                <c:pt idx="993">
                  <c:v>9.9335670833243057</c:v>
                </c:pt>
                <c:pt idx="994">
                  <c:v>9.9435680833412334</c:v>
                </c:pt>
                <c:pt idx="995">
                  <c:v>9.9535680833505467</c:v>
                </c:pt>
                <c:pt idx="996">
                  <c:v>9.9635680833307561</c:v>
                </c:pt>
                <c:pt idx="997">
                  <c:v>9.9735690833476838</c:v>
                </c:pt>
                <c:pt idx="998">
                  <c:v>9.9835700833355077</c:v>
                </c:pt>
                <c:pt idx="999">
                  <c:v>9.9935700833448209</c:v>
                </c:pt>
                <c:pt idx="1000">
                  <c:v>10.00357008332503</c:v>
                </c:pt>
                <c:pt idx="1001">
                  <c:v>10.013571083341958</c:v>
                </c:pt>
                <c:pt idx="1002">
                  <c:v>10.023571083351271</c:v>
                </c:pt>
                <c:pt idx="1003">
                  <c:v>10.033572083339095</c:v>
                </c:pt>
                <c:pt idx="1004">
                  <c:v>10.043572083348408</c:v>
                </c:pt>
                <c:pt idx="1005">
                  <c:v>10.053573083336232</c:v>
                </c:pt>
                <c:pt idx="1006">
                  <c:v>10.063573083345545</c:v>
                </c:pt>
                <c:pt idx="1007">
                  <c:v>10.073574083333369</c:v>
                </c:pt>
                <c:pt idx="1008">
                  <c:v>10.083574083342683</c:v>
                </c:pt>
                <c:pt idx="1009">
                  <c:v>10.093575083330506</c:v>
                </c:pt>
                <c:pt idx="1010">
                  <c:v>10.10357508333982</c:v>
                </c:pt>
                <c:pt idx="1011">
                  <c:v>10.113576083327644</c:v>
                </c:pt>
                <c:pt idx="1012">
                  <c:v>10.123576083336957</c:v>
                </c:pt>
                <c:pt idx="1013">
                  <c:v>10.133577083324781</c:v>
                </c:pt>
                <c:pt idx="1014">
                  <c:v>10.143577083334094</c:v>
                </c:pt>
                <c:pt idx="1015">
                  <c:v>10.153578083351022</c:v>
                </c:pt>
                <c:pt idx="1016">
                  <c:v>10.163578083331231</c:v>
                </c:pt>
                <c:pt idx="1017">
                  <c:v>10.173579083348159</c:v>
                </c:pt>
                <c:pt idx="1018">
                  <c:v>10.183579083328368</c:v>
                </c:pt>
                <c:pt idx="1019">
                  <c:v>10.193580083345296</c:v>
                </c:pt>
                <c:pt idx="1020">
                  <c:v>10.203580083325505</c:v>
                </c:pt>
                <c:pt idx="1021">
                  <c:v>10.213581083342433</c:v>
                </c:pt>
                <c:pt idx="1022">
                  <c:v>10.223581083351746</c:v>
                </c:pt>
                <c:pt idx="1023">
                  <c:v>10.23358208333957</c:v>
                </c:pt>
                <c:pt idx="1024">
                  <c:v>10.243582083348883</c:v>
                </c:pt>
                <c:pt idx="1025">
                  <c:v>10.253583083336707</c:v>
                </c:pt>
                <c:pt idx="1026">
                  <c:v>10.26358308334602</c:v>
                </c:pt>
                <c:pt idx="1027">
                  <c:v>10.273584083333844</c:v>
                </c:pt>
                <c:pt idx="1028">
                  <c:v>10.283584083343158</c:v>
                </c:pt>
                <c:pt idx="1029">
                  <c:v>10.293585083330981</c:v>
                </c:pt>
                <c:pt idx="1030">
                  <c:v>10.303585083340295</c:v>
                </c:pt>
                <c:pt idx="1031">
                  <c:v>10.313586083328119</c:v>
                </c:pt>
                <c:pt idx="1032">
                  <c:v>10.323586083337432</c:v>
                </c:pt>
                <c:pt idx="1033">
                  <c:v>10.333587083325256</c:v>
                </c:pt>
                <c:pt idx="1034">
                  <c:v>10.343587083334569</c:v>
                </c:pt>
                <c:pt idx="1035">
                  <c:v>10.353588083351497</c:v>
                </c:pt>
                <c:pt idx="1036">
                  <c:v>10.363588083331706</c:v>
                </c:pt>
                <c:pt idx="1037">
                  <c:v>10.373589083348634</c:v>
                </c:pt>
                <c:pt idx="1038">
                  <c:v>10.383589083328843</c:v>
                </c:pt>
                <c:pt idx="1039">
                  <c:v>10.393590083345771</c:v>
                </c:pt>
                <c:pt idx="1040">
                  <c:v>10.40359008332598</c:v>
                </c:pt>
                <c:pt idx="1041">
                  <c:v>10.41359120834386</c:v>
                </c:pt>
                <c:pt idx="1042">
                  <c:v>10.423591208324069</c:v>
                </c:pt>
                <c:pt idx="1043">
                  <c:v>10.433592208340997</c:v>
                </c:pt>
                <c:pt idx="1044">
                  <c:v>10.44359220835031</c:v>
                </c:pt>
                <c:pt idx="1045">
                  <c:v>10.453593208338134</c:v>
                </c:pt>
                <c:pt idx="1046">
                  <c:v>10.463593208347447</c:v>
                </c:pt>
                <c:pt idx="1047">
                  <c:v>10.473594208335271</c:v>
                </c:pt>
                <c:pt idx="1048">
                  <c:v>10.483594208344584</c:v>
                </c:pt>
                <c:pt idx="1049">
                  <c:v>10.493595208332408</c:v>
                </c:pt>
                <c:pt idx="1050">
                  <c:v>10.503595208341721</c:v>
                </c:pt>
                <c:pt idx="1051">
                  <c:v>10.513596208329545</c:v>
                </c:pt>
                <c:pt idx="1052">
                  <c:v>10.523596208338859</c:v>
                </c:pt>
                <c:pt idx="1053">
                  <c:v>10.533597208326682</c:v>
                </c:pt>
                <c:pt idx="1054">
                  <c:v>10.543597208335996</c:v>
                </c:pt>
                <c:pt idx="1055">
                  <c:v>10.55359820832382</c:v>
                </c:pt>
                <c:pt idx="1056">
                  <c:v>10.563598208333133</c:v>
                </c:pt>
                <c:pt idx="1057">
                  <c:v>10.573599208350061</c:v>
                </c:pt>
                <c:pt idx="1058">
                  <c:v>10.58359920833027</c:v>
                </c:pt>
                <c:pt idx="1059">
                  <c:v>10.593600208347198</c:v>
                </c:pt>
                <c:pt idx="1060">
                  <c:v>10.603600208327407</c:v>
                </c:pt>
                <c:pt idx="1061">
                  <c:v>10.613601208344335</c:v>
                </c:pt>
                <c:pt idx="1062">
                  <c:v>10.623601208324544</c:v>
                </c:pt>
                <c:pt idx="1063">
                  <c:v>10.633602208341472</c:v>
                </c:pt>
                <c:pt idx="1064">
                  <c:v>10.643602208350785</c:v>
                </c:pt>
                <c:pt idx="1065">
                  <c:v>10.653602208330994</c:v>
                </c:pt>
                <c:pt idx="1066">
                  <c:v>10.663603208347922</c:v>
                </c:pt>
                <c:pt idx="1067">
                  <c:v>10.673603208328132</c:v>
                </c:pt>
                <c:pt idx="1068">
                  <c:v>10.683604208345059</c:v>
                </c:pt>
                <c:pt idx="1069">
                  <c:v>10.693604208325269</c:v>
                </c:pt>
                <c:pt idx="1070">
                  <c:v>10.703605208342196</c:v>
                </c:pt>
                <c:pt idx="1071">
                  <c:v>10.71360520835151</c:v>
                </c:pt>
                <c:pt idx="1072">
                  <c:v>10.723606208339334</c:v>
                </c:pt>
                <c:pt idx="1073">
                  <c:v>10.733606208348647</c:v>
                </c:pt>
                <c:pt idx="1074">
                  <c:v>10.743607208336471</c:v>
                </c:pt>
                <c:pt idx="1075">
                  <c:v>10.753607208345784</c:v>
                </c:pt>
                <c:pt idx="1076">
                  <c:v>10.763608208333608</c:v>
                </c:pt>
                <c:pt idx="1077">
                  <c:v>10.773608208342921</c:v>
                </c:pt>
                <c:pt idx="1078">
                  <c:v>10.783609208330745</c:v>
                </c:pt>
                <c:pt idx="1079">
                  <c:v>10.793609208340058</c:v>
                </c:pt>
                <c:pt idx="1080">
                  <c:v>10.803610208327882</c:v>
                </c:pt>
                <c:pt idx="1081">
                  <c:v>10.813610208337195</c:v>
                </c:pt>
                <c:pt idx="1082">
                  <c:v>10.823611208325019</c:v>
                </c:pt>
                <c:pt idx="1083">
                  <c:v>10.833611208334332</c:v>
                </c:pt>
                <c:pt idx="1084">
                  <c:v>10.84361220835126</c:v>
                </c:pt>
                <c:pt idx="1085">
                  <c:v>10.853612208331469</c:v>
                </c:pt>
                <c:pt idx="1086">
                  <c:v>10.863613208348397</c:v>
                </c:pt>
                <c:pt idx="1087">
                  <c:v>10.873613208328607</c:v>
                </c:pt>
                <c:pt idx="1088">
                  <c:v>10.883614208345534</c:v>
                </c:pt>
                <c:pt idx="1089">
                  <c:v>10.893614208325744</c:v>
                </c:pt>
                <c:pt idx="1090">
                  <c:v>10.903615208342671</c:v>
                </c:pt>
                <c:pt idx="1091">
                  <c:v>10.913615208351985</c:v>
                </c:pt>
                <c:pt idx="1092">
                  <c:v>10.923616208339809</c:v>
                </c:pt>
                <c:pt idx="1093">
                  <c:v>10.933616208349122</c:v>
                </c:pt>
                <c:pt idx="1094">
                  <c:v>10.943617208336946</c:v>
                </c:pt>
                <c:pt idx="1095">
                  <c:v>10.953617208346259</c:v>
                </c:pt>
                <c:pt idx="1096">
                  <c:v>10.963618208334083</c:v>
                </c:pt>
                <c:pt idx="1097">
                  <c:v>10.973618208343396</c:v>
                </c:pt>
                <c:pt idx="1098">
                  <c:v>10.98361920833122</c:v>
                </c:pt>
                <c:pt idx="1099">
                  <c:v>10.993619208340533</c:v>
                </c:pt>
                <c:pt idx="1100">
                  <c:v>11.003620208328357</c:v>
                </c:pt>
                <c:pt idx="1101">
                  <c:v>11.01362020833767</c:v>
                </c:pt>
                <c:pt idx="1102">
                  <c:v>11.023621208325494</c:v>
                </c:pt>
                <c:pt idx="1103">
                  <c:v>11.033621208334807</c:v>
                </c:pt>
                <c:pt idx="1104">
                  <c:v>11.043622208351735</c:v>
                </c:pt>
                <c:pt idx="1105">
                  <c:v>11.053622208331944</c:v>
                </c:pt>
                <c:pt idx="1106">
                  <c:v>11.063623208348872</c:v>
                </c:pt>
                <c:pt idx="1107">
                  <c:v>11.073623208329082</c:v>
                </c:pt>
                <c:pt idx="1108">
                  <c:v>11.083624208346009</c:v>
                </c:pt>
                <c:pt idx="1109">
                  <c:v>11.093624208326219</c:v>
                </c:pt>
                <c:pt idx="1110">
                  <c:v>11.103625208343146</c:v>
                </c:pt>
                <c:pt idx="1111">
                  <c:v>11.113625208323356</c:v>
                </c:pt>
                <c:pt idx="1112">
                  <c:v>11.123626208340283</c:v>
                </c:pt>
                <c:pt idx="1113">
                  <c:v>11.133626208349597</c:v>
                </c:pt>
                <c:pt idx="1114">
                  <c:v>11.143627208337421</c:v>
                </c:pt>
                <c:pt idx="1115">
                  <c:v>11.153627208346734</c:v>
                </c:pt>
                <c:pt idx="1116">
                  <c:v>11.163628208334558</c:v>
                </c:pt>
                <c:pt idx="1117">
                  <c:v>11.173628208343871</c:v>
                </c:pt>
                <c:pt idx="1118">
                  <c:v>11.183629208331695</c:v>
                </c:pt>
                <c:pt idx="1119">
                  <c:v>11.193629208341008</c:v>
                </c:pt>
                <c:pt idx="1120">
                  <c:v>11.203630208328832</c:v>
                </c:pt>
                <c:pt idx="1121">
                  <c:v>11.213630208338145</c:v>
                </c:pt>
                <c:pt idx="1122">
                  <c:v>11.223631208325969</c:v>
                </c:pt>
                <c:pt idx="1123">
                  <c:v>11.233631208335282</c:v>
                </c:pt>
                <c:pt idx="1124">
                  <c:v>11.243632208323106</c:v>
                </c:pt>
                <c:pt idx="1125">
                  <c:v>11.253632208332419</c:v>
                </c:pt>
                <c:pt idx="1126">
                  <c:v>11.263633208349347</c:v>
                </c:pt>
                <c:pt idx="1127">
                  <c:v>11.273633208329557</c:v>
                </c:pt>
                <c:pt idx="1128">
                  <c:v>11.283634208346484</c:v>
                </c:pt>
                <c:pt idx="1129">
                  <c:v>11.293634208326694</c:v>
                </c:pt>
                <c:pt idx="1130">
                  <c:v>11.303634208336007</c:v>
                </c:pt>
                <c:pt idx="1131">
                  <c:v>11.313635208323831</c:v>
                </c:pt>
                <c:pt idx="1132">
                  <c:v>11.323635208333144</c:v>
                </c:pt>
                <c:pt idx="1133">
                  <c:v>11.333636208350072</c:v>
                </c:pt>
                <c:pt idx="1134">
                  <c:v>11.343636208330281</c:v>
                </c:pt>
                <c:pt idx="1135">
                  <c:v>11.353637208347209</c:v>
                </c:pt>
                <c:pt idx="1136">
                  <c:v>11.363637208327418</c:v>
                </c:pt>
                <c:pt idx="1137">
                  <c:v>11.373638208344346</c:v>
                </c:pt>
                <c:pt idx="1138">
                  <c:v>11.383638208324555</c:v>
                </c:pt>
                <c:pt idx="1139">
                  <c:v>11.393639208341483</c:v>
                </c:pt>
                <c:pt idx="1140">
                  <c:v>11.403639208350796</c:v>
                </c:pt>
                <c:pt idx="1141">
                  <c:v>11.413639125006739</c:v>
                </c:pt>
                <c:pt idx="1142">
                  <c:v>11.423639125016052</c:v>
                </c:pt>
                <c:pt idx="1143">
                  <c:v>11.433640125003876</c:v>
                </c:pt>
                <c:pt idx="1144">
                  <c:v>11.443640125013189</c:v>
                </c:pt>
                <c:pt idx="1145">
                  <c:v>11.453641125001013</c:v>
                </c:pt>
                <c:pt idx="1146">
                  <c:v>11.463641125010327</c:v>
                </c:pt>
                <c:pt idx="1147">
                  <c:v>11.47364212499815</c:v>
                </c:pt>
                <c:pt idx="1148">
                  <c:v>11.483642125007464</c:v>
                </c:pt>
                <c:pt idx="1149">
                  <c:v>11.493643124995288</c:v>
                </c:pt>
                <c:pt idx="1150">
                  <c:v>11.503643125004601</c:v>
                </c:pt>
                <c:pt idx="1151">
                  <c:v>11.513644124992425</c:v>
                </c:pt>
                <c:pt idx="1152">
                  <c:v>11.523644125001738</c:v>
                </c:pt>
                <c:pt idx="1153">
                  <c:v>11.533645125018666</c:v>
                </c:pt>
                <c:pt idx="1154">
                  <c:v>11.543645124998875</c:v>
                </c:pt>
                <c:pt idx="1155">
                  <c:v>11.553646125015803</c:v>
                </c:pt>
                <c:pt idx="1156">
                  <c:v>11.563646124996012</c:v>
                </c:pt>
                <c:pt idx="1157">
                  <c:v>11.57364712501294</c:v>
                </c:pt>
                <c:pt idx="1158">
                  <c:v>11.583647124993149</c:v>
                </c:pt>
                <c:pt idx="1159">
                  <c:v>11.593648125010077</c:v>
                </c:pt>
                <c:pt idx="1160">
                  <c:v>11.603648124990286</c:v>
                </c:pt>
                <c:pt idx="1161">
                  <c:v>11.613649125007214</c:v>
                </c:pt>
                <c:pt idx="1162">
                  <c:v>11.623649125016527</c:v>
                </c:pt>
                <c:pt idx="1163">
                  <c:v>11.633650125004351</c:v>
                </c:pt>
                <c:pt idx="1164">
                  <c:v>11.643650125013664</c:v>
                </c:pt>
                <c:pt idx="1165">
                  <c:v>11.653651125001488</c:v>
                </c:pt>
                <c:pt idx="1166">
                  <c:v>11.663651125010801</c:v>
                </c:pt>
                <c:pt idx="1167">
                  <c:v>11.673652124998625</c:v>
                </c:pt>
                <c:pt idx="1168">
                  <c:v>11.683652125007939</c:v>
                </c:pt>
                <c:pt idx="1169">
                  <c:v>11.693653124995762</c:v>
                </c:pt>
                <c:pt idx="1170">
                  <c:v>11.703653125005076</c:v>
                </c:pt>
                <c:pt idx="1171">
                  <c:v>11.7136541249929</c:v>
                </c:pt>
                <c:pt idx="1172">
                  <c:v>11.723654125002213</c:v>
                </c:pt>
                <c:pt idx="1173">
                  <c:v>11.733655124990037</c:v>
                </c:pt>
                <c:pt idx="1174">
                  <c:v>11.74365512499935</c:v>
                </c:pt>
                <c:pt idx="1175">
                  <c:v>11.753656125016278</c:v>
                </c:pt>
                <c:pt idx="1176">
                  <c:v>11.763656124996487</c:v>
                </c:pt>
                <c:pt idx="1177">
                  <c:v>11.773657125013415</c:v>
                </c:pt>
                <c:pt idx="1178">
                  <c:v>11.783657124993624</c:v>
                </c:pt>
                <c:pt idx="1179">
                  <c:v>11.793658125010552</c:v>
                </c:pt>
                <c:pt idx="1180">
                  <c:v>11.803658124990761</c:v>
                </c:pt>
                <c:pt idx="1181">
                  <c:v>11.813659125007689</c:v>
                </c:pt>
                <c:pt idx="1182">
                  <c:v>11.823659125017002</c:v>
                </c:pt>
                <c:pt idx="1183">
                  <c:v>11.833660125004826</c:v>
                </c:pt>
                <c:pt idx="1184">
                  <c:v>11.843660125014139</c:v>
                </c:pt>
                <c:pt idx="1185">
                  <c:v>11.853661125001963</c:v>
                </c:pt>
                <c:pt idx="1186">
                  <c:v>11.863661125011276</c:v>
                </c:pt>
                <c:pt idx="1187">
                  <c:v>11.8736621249991</c:v>
                </c:pt>
                <c:pt idx="1188">
                  <c:v>11.883662125008414</c:v>
                </c:pt>
                <c:pt idx="1189">
                  <c:v>11.893663124996237</c:v>
                </c:pt>
                <c:pt idx="1190">
                  <c:v>11.903663125005551</c:v>
                </c:pt>
                <c:pt idx="1191">
                  <c:v>11.913664124993375</c:v>
                </c:pt>
                <c:pt idx="1192">
                  <c:v>11.923664125002688</c:v>
                </c:pt>
                <c:pt idx="1193">
                  <c:v>11.933665124990512</c:v>
                </c:pt>
                <c:pt idx="1194">
                  <c:v>11.943665124999825</c:v>
                </c:pt>
                <c:pt idx="1195">
                  <c:v>11.953666125016753</c:v>
                </c:pt>
                <c:pt idx="1196">
                  <c:v>11.963666124996962</c:v>
                </c:pt>
                <c:pt idx="1197">
                  <c:v>11.97366712501389</c:v>
                </c:pt>
                <c:pt idx="1198">
                  <c:v>11.983667124994099</c:v>
                </c:pt>
                <c:pt idx="1199">
                  <c:v>11.993668125011027</c:v>
                </c:pt>
                <c:pt idx="1200">
                  <c:v>12.003668124991236</c:v>
                </c:pt>
                <c:pt idx="1201">
                  <c:v>12.013669125008164</c:v>
                </c:pt>
                <c:pt idx="1202">
                  <c:v>12.023669125017477</c:v>
                </c:pt>
                <c:pt idx="1203">
                  <c:v>12.033670125005301</c:v>
                </c:pt>
                <c:pt idx="1204">
                  <c:v>12.043670125014614</c:v>
                </c:pt>
                <c:pt idx="1205">
                  <c:v>12.053671125002438</c:v>
                </c:pt>
                <c:pt idx="1206">
                  <c:v>12.063671125011751</c:v>
                </c:pt>
                <c:pt idx="1207">
                  <c:v>12.073672124999575</c:v>
                </c:pt>
                <c:pt idx="1208">
                  <c:v>12.083672125008889</c:v>
                </c:pt>
                <c:pt idx="1209">
                  <c:v>12.093673124996712</c:v>
                </c:pt>
                <c:pt idx="1210">
                  <c:v>12.103673125006026</c:v>
                </c:pt>
                <c:pt idx="1211">
                  <c:v>12.113673125015339</c:v>
                </c:pt>
                <c:pt idx="1212">
                  <c:v>12.123674125003163</c:v>
                </c:pt>
                <c:pt idx="1213">
                  <c:v>12.133674125012476</c:v>
                </c:pt>
                <c:pt idx="1214">
                  <c:v>12.1436751250003</c:v>
                </c:pt>
                <c:pt idx="1215">
                  <c:v>12.153675125009613</c:v>
                </c:pt>
                <c:pt idx="1216">
                  <c:v>12.163676124997437</c:v>
                </c:pt>
                <c:pt idx="1217">
                  <c:v>12.17367612500675</c:v>
                </c:pt>
                <c:pt idx="1218">
                  <c:v>12.183677124994574</c:v>
                </c:pt>
                <c:pt idx="1219">
                  <c:v>12.193677125003887</c:v>
                </c:pt>
                <c:pt idx="1220">
                  <c:v>12.203678124991711</c:v>
                </c:pt>
                <c:pt idx="1221">
                  <c:v>12.213678125001024</c:v>
                </c:pt>
                <c:pt idx="1222">
                  <c:v>12.223679125017952</c:v>
                </c:pt>
                <c:pt idx="1223">
                  <c:v>12.233679124998162</c:v>
                </c:pt>
                <c:pt idx="1224">
                  <c:v>12.243680125015089</c:v>
                </c:pt>
                <c:pt idx="1225">
                  <c:v>12.253680124995299</c:v>
                </c:pt>
                <c:pt idx="1226">
                  <c:v>12.263681125012226</c:v>
                </c:pt>
                <c:pt idx="1227">
                  <c:v>12.273681124992436</c:v>
                </c:pt>
                <c:pt idx="1228">
                  <c:v>12.283682125009364</c:v>
                </c:pt>
                <c:pt idx="1229">
                  <c:v>12.293682125018677</c:v>
                </c:pt>
                <c:pt idx="1230">
                  <c:v>12.303683125006501</c:v>
                </c:pt>
                <c:pt idx="1231">
                  <c:v>12.313683125015814</c:v>
                </c:pt>
                <c:pt idx="1232">
                  <c:v>12.323684125003638</c:v>
                </c:pt>
                <c:pt idx="1233">
                  <c:v>12.333684125012951</c:v>
                </c:pt>
                <c:pt idx="1234">
                  <c:v>12.343685125000775</c:v>
                </c:pt>
                <c:pt idx="1235">
                  <c:v>12.353685125010088</c:v>
                </c:pt>
                <c:pt idx="1236">
                  <c:v>12.363686124997912</c:v>
                </c:pt>
                <c:pt idx="1237">
                  <c:v>12.373686125007225</c:v>
                </c:pt>
                <c:pt idx="1238">
                  <c:v>12.383687124995049</c:v>
                </c:pt>
                <c:pt idx="1239">
                  <c:v>12.393687125004362</c:v>
                </c:pt>
                <c:pt idx="1240">
                  <c:v>12.403688124992186</c:v>
                </c:pt>
                <c:pt idx="1241">
                  <c:v>12.41368845832767</c:v>
                </c:pt>
                <c:pt idx="1242">
                  <c:v>12.423689458344597</c:v>
                </c:pt>
                <c:pt idx="1243">
                  <c:v>12.433689458324807</c:v>
                </c:pt>
                <c:pt idx="1244">
                  <c:v>12.443690458341734</c:v>
                </c:pt>
                <c:pt idx="1245">
                  <c:v>12.453690458351048</c:v>
                </c:pt>
                <c:pt idx="1246">
                  <c:v>12.463691458338872</c:v>
                </c:pt>
                <c:pt idx="1247">
                  <c:v>12.473691458348185</c:v>
                </c:pt>
                <c:pt idx="1248">
                  <c:v>12.483692458336009</c:v>
                </c:pt>
                <c:pt idx="1249">
                  <c:v>12.493692458345322</c:v>
                </c:pt>
                <c:pt idx="1250">
                  <c:v>12.503693458333146</c:v>
                </c:pt>
                <c:pt idx="1251">
                  <c:v>12.513693458342459</c:v>
                </c:pt>
                <c:pt idx="1252">
                  <c:v>12.523694458330283</c:v>
                </c:pt>
                <c:pt idx="1253">
                  <c:v>12.533694458339596</c:v>
                </c:pt>
                <c:pt idx="1254">
                  <c:v>12.54369545832742</c:v>
                </c:pt>
                <c:pt idx="1255">
                  <c:v>12.553695458336733</c:v>
                </c:pt>
                <c:pt idx="1256">
                  <c:v>12.563696458324557</c:v>
                </c:pt>
                <c:pt idx="1257">
                  <c:v>12.57369645833387</c:v>
                </c:pt>
                <c:pt idx="1258">
                  <c:v>12.583697458350798</c:v>
                </c:pt>
                <c:pt idx="1259">
                  <c:v>12.593697458331008</c:v>
                </c:pt>
                <c:pt idx="1260">
                  <c:v>12.603698458347935</c:v>
                </c:pt>
                <c:pt idx="1261">
                  <c:v>12.613698458328145</c:v>
                </c:pt>
                <c:pt idx="1262">
                  <c:v>12.623699458345072</c:v>
                </c:pt>
                <c:pt idx="1263">
                  <c:v>12.633699458325282</c:v>
                </c:pt>
                <c:pt idx="1264">
                  <c:v>12.643700458342209</c:v>
                </c:pt>
                <c:pt idx="1265">
                  <c:v>12.653700458351523</c:v>
                </c:pt>
                <c:pt idx="1266">
                  <c:v>12.663701458339347</c:v>
                </c:pt>
                <c:pt idx="1267">
                  <c:v>12.67370145834866</c:v>
                </c:pt>
                <c:pt idx="1268">
                  <c:v>12.683702458336484</c:v>
                </c:pt>
                <c:pt idx="1269">
                  <c:v>12.693702458345797</c:v>
                </c:pt>
                <c:pt idx="1270">
                  <c:v>12.703703458333621</c:v>
                </c:pt>
                <c:pt idx="1271">
                  <c:v>12.713703458342934</c:v>
                </c:pt>
                <c:pt idx="1272">
                  <c:v>12.723704458330758</c:v>
                </c:pt>
                <c:pt idx="1273">
                  <c:v>12.733704458340071</c:v>
                </c:pt>
                <c:pt idx="1274">
                  <c:v>12.743705458327895</c:v>
                </c:pt>
                <c:pt idx="1275">
                  <c:v>12.753705458337208</c:v>
                </c:pt>
                <c:pt idx="1276">
                  <c:v>12.763706458325032</c:v>
                </c:pt>
                <c:pt idx="1277">
                  <c:v>12.773706458334345</c:v>
                </c:pt>
                <c:pt idx="1278">
                  <c:v>12.783707458351273</c:v>
                </c:pt>
                <c:pt idx="1279">
                  <c:v>12.793707458331482</c:v>
                </c:pt>
                <c:pt idx="1280">
                  <c:v>12.80370845834841</c:v>
                </c:pt>
                <c:pt idx="1281">
                  <c:v>12.81370845832862</c:v>
                </c:pt>
                <c:pt idx="1282">
                  <c:v>12.823709458345547</c:v>
                </c:pt>
                <c:pt idx="1283">
                  <c:v>12.833709458325757</c:v>
                </c:pt>
                <c:pt idx="1284">
                  <c:v>12.843710458342684</c:v>
                </c:pt>
                <c:pt idx="1285">
                  <c:v>12.853710458351998</c:v>
                </c:pt>
                <c:pt idx="1286">
                  <c:v>12.863711458339822</c:v>
                </c:pt>
                <c:pt idx="1287">
                  <c:v>12.873711458349135</c:v>
                </c:pt>
                <c:pt idx="1288">
                  <c:v>12.883712458336959</c:v>
                </c:pt>
                <c:pt idx="1289">
                  <c:v>12.893712458346272</c:v>
                </c:pt>
                <c:pt idx="1290">
                  <c:v>12.903713458334096</c:v>
                </c:pt>
                <c:pt idx="1291">
                  <c:v>12.913713458343409</c:v>
                </c:pt>
                <c:pt idx="1292">
                  <c:v>12.923714458331233</c:v>
                </c:pt>
                <c:pt idx="1293">
                  <c:v>12.933714458340546</c:v>
                </c:pt>
                <c:pt idx="1294">
                  <c:v>12.94371545832837</c:v>
                </c:pt>
                <c:pt idx="1295">
                  <c:v>12.953715458337683</c:v>
                </c:pt>
                <c:pt idx="1296">
                  <c:v>12.963716458325507</c:v>
                </c:pt>
                <c:pt idx="1297">
                  <c:v>12.97371645833482</c:v>
                </c:pt>
                <c:pt idx="1298">
                  <c:v>12.983717458351748</c:v>
                </c:pt>
                <c:pt idx="1299">
                  <c:v>12.993717458331957</c:v>
                </c:pt>
                <c:pt idx="1300">
                  <c:v>13.003718458348885</c:v>
                </c:pt>
                <c:pt idx="1301">
                  <c:v>13.013718458329095</c:v>
                </c:pt>
                <c:pt idx="1302">
                  <c:v>13.023719458346022</c:v>
                </c:pt>
                <c:pt idx="1303">
                  <c:v>13.033719458326232</c:v>
                </c:pt>
                <c:pt idx="1304">
                  <c:v>13.043720458343159</c:v>
                </c:pt>
                <c:pt idx="1305">
                  <c:v>13.053720458323369</c:v>
                </c:pt>
                <c:pt idx="1306">
                  <c:v>13.063721458340297</c:v>
                </c:pt>
                <c:pt idx="1307">
                  <c:v>13.07372145834961</c:v>
                </c:pt>
                <c:pt idx="1308">
                  <c:v>13.083722458337434</c:v>
                </c:pt>
                <c:pt idx="1309">
                  <c:v>13.093722458346747</c:v>
                </c:pt>
                <c:pt idx="1310">
                  <c:v>13.103723458334571</c:v>
                </c:pt>
                <c:pt idx="1311">
                  <c:v>13.113723458343884</c:v>
                </c:pt>
                <c:pt idx="1312">
                  <c:v>13.123724458331708</c:v>
                </c:pt>
                <c:pt idx="1313">
                  <c:v>13.133724458341021</c:v>
                </c:pt>
                <c:pt idx="1314">
                  <c:v>13.143725458328845</c:v>
                </c:pt>
                <c:pt idx="1315">
                  <c:v>13.153725458338158</c:v>
                </c:pt>
                <c:pt idx="1316">
                  <c:v>13.163726458325982</c:v>
                </c:pt>
                <c:pt idx="1317">
                  <c:v>13.173726458335295</c:v>
                </c:pt>
                <c:pt idx="1318">
                  <c:v>13.183727458323119</c:v>
                </c:pt>
                <c:pt idx="1319">
                  <c:v>13.193727458332432</c:v>
                </c:pt>
                <c:pt idx="1320">
                  <c:v>13.20372845834936</c:v>
                </c:pt>
                <c:pt idx="1321">
                  <c:v>13.21372845832957</c:v>
                </c:pt>
                <c:pt idx="1322">
                  <c:v>13.223729458346497</c:v>
                </c:pt>
                <c:pt idx="1323">
                  <c:v>13.233729458326707</c:v>
                </c:pt>
                <c:pt idx="1324">
                  <c:v>13.243730458343634</c:v>
                </c:pt>
                <c:pt idx="1325">
                  <c:v>13.253730458323844</c:v>
                </c:pt>
                <c:pt idx="1326">
                  <c:v>13.263731458340771</c:v>
                </c:pt>
                <c:pt idx="1327">
                  <c:v>13.273731458350085</c:v>
                </c:pt>
                <c:pt idx="1328">
                  <c:v>13.283732458337909</c:v>
                </c:pt>
                <c:pt idx="1329">
                  <c:v>13.293732458347222</c:v>
                </c:pt>
                <c:pt idx="1330">
                  <c:v>13.303733458335046</c:v>
                </c:pt>
                <c:pt idx="1331">
                  <c:v>13.313733458344359</c:v>
                </c:pt>
                <c:pt idx="1332">
                  <c:v>13.323734458332183</c:v>
                </c:pt>
                <c:pt idx="1333">
                  <c:v>13.333734458341496</c:v>
                </c:pt>
                <c:pt idx="1334">
                  <c:v>13.34373545832932</c:v>
                </c:pt>
                <c:pt idx="1335">
                  <c:v>13.353735458338633</c:v>
                </c:pt>
                <c:pt idx="1336">
                  <c:v>13.363736458326457</c:v>
                </c:pt>
                <c:pt idx="1337">
                  <c:v>13.37373645833577</c:v>
                </c:pt>
                <c:pt idx="1338">
                  <c:v>13.383737458323594</c:v>
                </c:pt>
                <c:pt idx="1339">
                  <c:v>13.393737458332907</c:v>
                </c:pt>
                <c:pt idx="1340">
                  <c:v>13.403738458349835</c:v>
                </c:pt>
                <c:pt idx="1341">
                  <c:v>13.413738750008633</c:v>
                </c:pt>
                <c:pt idx="1342">
                  <c:v>13.423739749996457</c:v>
                </c:pt>
                <c:pt idx="1343">
                  <c:v>13.43373975000577</c:v>
                </c:pt>
                <c:pt idx="1344">
                  <c:v>13.443740749993594</c:v>
                </c:pt>
                <c:pt idx="1345">
                  <c:v>13.453740750002908</c:v>
                </c:pt>
                <c:pt idx="1346">
                  <c:v>13.463741749990731</c:v>
                </c:pt>
                <c:pt idx="1347">
                  <c:v>13.473741750000045</c:v>
                </c:pt>
                <c:pt idx="1348">
                  <c:v>13.483742750016972</c:v>
                </c:pt>
                <c:pt idx="1349">
                  <c:v>13.493742749997182</c:v>
                </c:pt>
                <c:pt idx="1350">
                  <c:v>13.50374375001411</c:v>
                </c:pt>
                <c:pt idx="1351">
                  <c:v>13.513743749994319</c:v>
                </c:pt>
                <c:pt idx="1352">
                  <c:v>13.523744750011247</c:v>
                </c:pt>
                <c:pt idx="1353">
                  <c:v>13.533744749991456</c:v>
                </c:pt>
                <c:pt idx="1354">
                  <c:v>13.543745750008384</c:v>
                </c:pt>
                <c:pt idx="1355">
                  <c:v>13.553745750017697</c:v>
                </c:pt>
                <c:pt idx="1356">
                  <c:v>13.563746750005521</c:v>
                </c:pt>
                <c:pt idx="1357">
                  <c:v>13.573746750014834</c:v>
                </c:pt>
                <c:pt idx="1358">
                  <c:v>13.583747750002658</c:v>
                </c:pt>
                <c:pt idx="1359">
                  <c:v>13.593747750011971</c:v>
                </c:pt>
                <c:pt idx="1360">
                  <c:v>13.603748749999795</c:v>
                </c:pt>
                <c:pt idx="1361">
                  <c:v>13.613748750009108</c:v>
                </c:pt>
                <c:pt idx="1362">
                  <c:v>13.623749749996932</c:v>
                </c:pt>
                <c:pt idx="1363">
                  <c:v>13.633749750006245</c:v>
                </c:pt>
                <c:pt idx="1364">
                  <c:v>13.643750749994069</c:v>
                </c:pt>
                <c:pt idx="1365">
                  <c:v>13.653750750003383</c:v>
                </c:pt>
                <c:pt idx="1366">
                  <c:v>13.663751749991206</c:v>
                </c:pt>
                <c:pt idx="1367">
                  <c:v>13.67375175000052</c:v>
                </c:pt>
                <c:pt idx="1368">
                  <c:v>13.683752750017447</c:v>
                </c:pt>
                <c:pt idx="1369">
                  <c:v>13.693752749997657</c:v>
                </c:pt>
                <c:pt idx="1370">
                  <c:v>13.703753750014585</c:v>
                </c:pt>
                <c:pt idx="1371">
                  <c:v>13.713753749994794</c:v>
                </c:pt>
                <c:pt idx="1372">
                  <c:v>13.723754750011722</c:v>
                </c:pt>
                <c:pt idx="1373">
                  <c:v>13.733754749991931</c:v>
                </c:pt>
                <c:pt idx="1374">
                  <c:v>13.743755750008859</c:v>
                </c:pt>
                <c:pt idx="1375">
                  <c:v>13.753755750018172</c:v>
                </c:pt>
                <c:pt idx="1376">
                  <c:v>13.763756750005996</c:v>
                </c:pt>
                <c:pt idx="1377">
                  <c:v>13.773756750015309</c:v>
                </c:pt>
                <c:pt idx="1378">
                  <c:v>13.783757750003133</c:v>
                </c:pt>
                <c:pt idx="1379">
                  <c:v>13.793757750012446</c:v>
                </c:pt>
                <c:pt idx="1380">
                  <c:v>13.80375875000027</c:v>
                </c:pt>
                <c:pt idx="1381">
                  <c:v>13.813758750009583</c:v>
                </c:pt>
                <c:pt idx="1382">
                  <c:v>13.823758749989793</c:v>
                </c:pt>
                <c:pt idx="1383">
                  <c:v>13.83375975000672</c:v>
                </c:pt>
                <c:pt idx="1384">
                  <c:v>13.843760749994544</c:v>
                </c:pt>
                <c:pt idx="1385">
                  <c:v>13.853760750003858</c:v>
                </c:pt>
                <c:pt idx="1386">
                  <c:v>13.863761749991681</c:v>
                </c:pt>
                <c:pt idx="1387">
                  <c:v>13.873761750000995</c:v>
                </c:pt>
                <c:pt idx="1388">
                  <c:v>13.883762750017922</c:v>
                </c:pt>
                <c:pt idx="1389">
                  <c:v>13.893762749998132</c:v>
                </c:pt>
                <c:pt idx="1390">
                  <c:v>13.903763750015059</c:v>
                </c:pt>
                <c:pt idx="1391">
                  <c:v>13.913763749995269</c:v>
                </c:pt>
                <c:pt idx="1392">
                  <c:v>13.923764750012197</c:v>
                </c:pt>
                <c:pt idx="1393">
                  <c:v>13.933764749992406</c:v>
                </c:pt>
                <c:pt idx="1394">
                  <c:v>13.943764750001719</c:v>
                </c:pt>
                <c:pt idx="1395">
                  <c:v>13.953765750018647</c:v>
                </c:pt>
                <c:pt idx="1396">
                  <c:v>13.963766750006471</c:v>
                </c:pt>
                <c:pt idx="1397">
                  <c:v>13.973766750015784</c:v>
                </c:pt>
                <c:pt idx="1398">
                  <c:v>13.983767750003608</c:v>
                </c:pt>
                <c:pt idx="1399">
                  <c:v>13.993767750012921</c:v>
                </c:pt>
                <c:pt idx="1400">
                  <c:v>14.003768750000745</c:v>
                </c:pt>
                <c:pt idx="1401">
                  <c:v>14.013768750010058</c:v>
                </c:pt>
                <c:pt idx="1402">
                  <c:v>14.023768749990268</c:v>
                </c:pt>
                <c:pt idx="1403">
                  <c:v>14.033769750007195</c:v>
                </c:pt>
                <c:pt idx="1404">
                  <c:v>14.043770749995019</c:v>
                </c:pt>
                <c:pt idx="1405">
                  <c:v>14.053770750004333</c:v>
                </c:pt>
                <c:pt idx="1406">
                  <c:v>14.063771749992156</c:v>
                </c:pt>
                <c:pt idx="1407">
                  <c:v>14.07377175000147</c:v>
                </c:pt>
                <c:pt idx="1408">
                  <c:v>14.083772750018397</c:v>
                </c:pt>
                <c:pt idx="1409">
                  <c:v>14.093772749998607</c:v>
                </c:pt>
                <c:pt idx="1410">
                  <c:v>14.103773750015534</c:v>
                </c:pt>
                <c:pt idx="1411">
                  <c:v>14.113773749995744</c:v>
                </c:pt>
                <c:pt idx="1412">
                  <c:v>14.123774750012672</c:v>
                </c:pt>
                <c:pt idx="1413">
                  <c:v>14.133774749992881</c:v>
                </c:pt>
                <c:pt idx="1414">
                  <c:v>14.143775750009809</c:v>
                </c:pt>
                <c:pt idx="1415">
                  <c:v>14.153775749990018</c:v>
                </c:pt>
                <c:pt idx="1416">
                  <c:v>14.163776750006946</c:v>
                </c:pt>
                <c:pt idx="1417">
                  <c:v>14.173776750016259</c:v>
                </c:pt>
                <c:pt idx="1418">
                  <c:v>14.183776749996468</c:v>
                </c:pt>
                <c:pt idx="1419">
                  <c:v>14.193777750013396</c:v>
                </c:pt>
                <c:pt idx="1420">
                  <c:v>14.203777749993606</c:v>
                </c:pt>
                <c:pt idx="1421">
                  <c:v>14.213778750010533</c:v>
                </c:pt>
                <c:pt idx="1422">
                  <c:v>14.223779749998357</c:v>
                </c:pt>
                <c:pt idx="1423">
                  <c:v>14.23377975000767</c:v>
                </c:pt>
                <c:pt idx="1424">
                  <c:v>14.243779750016984</c:v>
                </c:pt>
                <c:pt idx="1425">
                  <c:v>14.253780750004807</c:v>
                </c:pt>
                <c:pt idx="1426">
                  <c:v>14.263781749992631</c:v>
                </c:pt>
                <c:pt idx="1427">
                  <c:v>14.273781750001945</c:v>
                </c:pt>
                <c:pt idx="1428">
                  <c:v>14.283782749989768</c:v>
                </c:pt>
                <c:pt idx="1429">
                  <c:v>14.293782749999082</c:v>
                </c:pt>
                <c:pt idx="1430">
                  <c:v>14.303782750008395</c:v>
                </c:pt>
                <c:pt idx="1431">
                  <c:v>14.313783749996219</c:v>
                </c:pt>
                <c:pt idx="1432">
                  <c:v>14.323784750013147</c:v>
                </c:pt>
                <c:pt idx="1433">
                  <c:v>14.333784749993356</c:v>
                </c:pt>
                <c:pt idx="1434">
                  <c:v>14.343784750002669</c:v>
                </c:pt>
                <c:pt idx="1435">
                  <c:v>14.353785749990493</c:v>
                </c:pt>
                <c:pt idx="1436">
                  <c:v>14.363785749999806</c:v>
                </c:pt>
                <c:pt idx="1437">
                  <c:v>14.373786750016734</c:v>
                </c:pt>
                <c:pt idx="1438">
                  <c:v>14.383786749996943</c:v>
                </c:pt>
                <c:pt idx="1439">
                  <c:v>14.393787750013871</c:v>
                </c:pt>
                <c:pt idx="1440">
                  <c:v>14.403787749994081</c:v>
                </c:pt>
                <c:pt idx="1441">
                  <c:v>14.413788250007201</c:v>
                </c:pt>
                <c:pt idx="1442">
                  <c:v>14.423788250016514</c:v>
                </c:pt>
                <c:pt idx="1443">
                  <c:v>14.433789250004338</c:v>
                </c:pt>
                <c:pt idx="1444">
                  <c:v>14.443790249992162</c:v>
                </c:pt>
                <c:pt idx="1445">
                  <c:v>14.453790250001475</c:v>
                </c:pt>
                <c:pt idx="1446">
                  <c:v>14.463791250018403</c:v>
                </c:pt>
                <c:pt idx="1447">
                  <c:v>14.473791249998612</c:v>
                </c:pt>
                <c:pt idx="1448">
                  <c:v>14.48379225001554</c:v>
                </c:pt>
                <c:pt idx="1449">
                  <c:v>14.493792249995749</c:v>
                </c:pt>
                <c:pt idx="1450">
                  <c:v>14.503792250005063</c:v>
                </c:pt>
                <c:pt idx="1451">
                  <c:v>14.513793249992887</c:v>
                </c:pt>
                <c:pt idx="1452">
                  <c:v>14.523794250009814</c:v>
                </c:pt>
                <c:pt idx="1453">
                  <c:v>14.533794249990024</c:v>
                </c:pt>
                <c:pt idx="1454">
                  <c:v>14.543795250006951</c:v>
                </c:pt>
                <c:pt idx="1455">
                  <c:v>14.553795250016265</c:v>
                </c:pt>
                <c:pt idx="1456">
                  <c:v>14.563796250004089</c:v>
                </c:pt>
                <c:pt idx="1457">
                  <c:v>14.573796250013402</c:v>
                </c:pt>
                <c:pt idx="1458">
                  <c:v>14.583797250001226</c:v>
                </c:pt>
                <c:pt idx="1459">
                  <c:v>14.593797250010539</c:v>
                </c:pt>
                <c:pt idx="1460">
                  <c:v>14.603797249990748</c:v>
                </c:pt>
                <c:pt idx="1461">
                  <c:v>14.613798250007676</c:v>
                </c:pt>
                <c:pt idx="1462">
                  <c:v>14.6237992499955</c:v>
                </c:pt>
                <c:pt idx="1463">
                  <c:v>14.633799250004813</c:v>
                </c:pt>
                <c:pt idx="1464">
                  <c:v>14.643800249992637</c:v>
                </c:pt>
                <c:pt idx="1465">
                  <c:v>14.65380025000195</c:v>
                </c:pt>
                <c:pt idx="1466">
                  <c:v>14.663801249989774</c:v>
                </c:pt>
                <c:pt idx="1467">
                  <c:v>14.673801249999087</c:v>
                </c:pt>
                <c:pt idx="1468">
                  <c:v>14.683802250016015</c:v>
                </c:pt>
                <c:pt idx="1469">
                  <c:v>14.693802249996224</c:v>
                </c:pt>
                <c:pt idx="1470">
                  <c:v>14.703803250013152</c:v>
                </c:pt>
                <c:pt idx="1471">
                  <c:v>14.713803249993362</c:v>
                </c:pt>
                <c:pt idx="1472">
                  <c:v>14.723804250010289</c:v>
                </c:pt>
                <c:pt idx="1473">
                  <c:v>14.733804249990499</c:v>
                </c:pt>
                <c:pt idx="1474">
                  <c:v>14.743804249999812</c:v>
                </c:pt>
                <c:pt idx="1475">
                  <c:v>14.75380525001674</c:v>
                </c:pt>
                <c:pt idx="1476">
                  <c:v>14.763806250004563</c:v>
                </c:pt>
                <c:pt idx="1477">
                  <c:v>14.773806250013877</c:v>
                </c:pt>
                <c:pt idx="1478">
                  <c:v>14.783806249994086</c:v>
                </c:pt>
                <c:pt idx="1479">
                  <c:v>14.793807250011014</c:v>
                </c:pt>
                <c:pt idx="1480">
                  <c:v>14.803807249991223</c:v>
                </c:pt>
                <c:pt idx="1481">
                  <c:v>14.813808250008151</c:v>
                </c:pt>
                <c:pt idx="1482">
                  <c:v>14.823809249995975</c:v>
                </c:pt>
                <c:pt idx="1483">
                  <c:v>14.833809250005288</c:v>
                </c:pt>
                <c:pt idx="1484">
                  <c:v>14.843809250014601</c:v>
                </c:pt>
                <c:pt idx="1485">
                  <c:v>14.853810250002425</c:v>
                </c:pt>
                <c:pt idx="1486">
                  <c:v>14.863810250011738</c:v>
                </c:pt>
                <c:pt idx="1487">
                  <c:v>14.873811249999562</c:v>
                </c:pt>
                <c:pt idx="1488">
                  <c:v>14.88381225001649</c:v>
                </c:pt>
                <c:pt idx="1489">
                  <c:v>14.893812249996699</c:v>
                </c:pt>
                <c:pt idx="1490">
                  <c:v>14.903813250013627</c:v>
                </c:pt>
                <c:pt idx="1491">
                  <c:v>14.913813249993837</c:v>
                </c:pt>
                <c:pt idx="1492">
                  <c:v>14.923814250010764</c:v>
                </c:pt>
                <c:pt idx="1493">
                  <c:v>14.933814249990974</c:v>
                </c:pt>
                <c:pt idx="1494">
                  <c:v>14.943815250007901</c:v>
                </c:pt>
                <c:pt idx="1495">
                  <c:v>14.953815250017215</c:v>
                </c:pt>
                <c:pt idx="1496">
                  <c:v>14.963816250005038</c:v>
                </c:pt>
                <c:pt idx="1497">
                  <c:v>14.973816250014352</c:v>
                </c:pt>
                <c:pt idx="1498">
                  <c:v>14.983817250002176</c:v>
                </c:pt>
                <c:pt idx="1499">
                  <c:v>14.993817250011489</c:v>
                </c:pt>
                <c:pt idx="1500">
                  <c:v>15.003817249991698</c:v>
                </c:pt>
                <c:pt idx="1501">
                  <c:v>15.013818250008626</c:v>
                </c:pt>
                <c:pt idx="1502">
                  <c:v>15.02381924999645</c:v>
                </c:pt>
                <c:pt idx="1503">
                  <c:v>15.033819250005763</c:v>
                </c:pt>
                <c:pt idx="1504">
                  <c:v>15.043820249993587</c:v>
                </c:pt>
                <c:pt idx="1505">
                  <c:v>15.0538202500029</c:v>
                </c:pt>
                <c:pt idx="1506">
                  <c:v>15.063821249990724</c:v>
                </c:pt>
                <c:pt idx="1507">
                  <c:v>15.073821250000037</c:v>
                </c:pt>
                <c:pt idx="1508">
                  <c:v>15.083822250016965</c:v>
                </c:pt>
                <c:pt idx="1509">
                  <c:v>15.093822249997174</c:v>
                </c:pt>
                <c:pt idx="1510">
                  <c:v>15.103823250014102</c:v>
                </c:pt>
                <c:pt idx="1511">
                  <c:v>15.113823249994311</c:v>
                </c:pt>
                <c:pt idx="1512">
                  <c:v>15.123824250011239</c:v>
                </c:pt>
                <c:pt idx="1513">
                  <c:v>15.133824249991449</c:v>
                </c:pt>
                <c:pt idx="1514">
                  <c:v>15.143825250008376</c:v>
                </c:pt>
                <c:pt idx="1515">
                  <c:v>15.15382525001769</c:v>
                </c:pt>
                <c:pt idx="1516">
                  <c:v>15.163826250005513</c:v>
                </c:pt>
                <c:pt idx="1517">
                  <c:v>15.173826250014827</c:v>
                </c:pt>
                <c:pt idx="1518">
                  <c:v>15.183827250002651</c:v>
                </c:pt>
                <c:pt idx="1519">
                  <c:v>15.193827250011964</c:v>
                </c:pt>
                <c:pt idx="1520">
                  <c:v>15.203828249999788</c:v>
                </c:pt>
                <c:pt idx="1521">
                  <c:v>15.213828250009101</c:v>
                </c:pt>
                <c:pt idx="1522">
                  <c:v>15.223829249996925</c:v>
                </c:pt>
                <c:pt idx="1523">
                  <c:v>15.233829250006238</c:v>
                </c:pt>
                <c:pt idx="1524">
                  <c:v>15.243830249994062</c:v>
                </c:pt>
                <c:pt idx="1525">
                  <c:v>15.253830250003375</c:v>
                </c:pt>
                <c:pt idx="1526">
                  <c:v>15.263831249991199</c:v>
                </c:pt>
                <c:pt idx="1527">
                  <c:v>15.273831250000512</c:v>
                </c:pt>
                <c:pt idx="1528">
                  <c:v>15.28383225001744</c:v>
                </c:pt>
                <c:pt idx="1529">
                  <c:v>15.293832249997649</c:v>
                </c:pt>
                <c:pt idx="1530">
                  <c:v>15.303833250014577</c:v>
                </c:pt>
                <c:pt idx="1531">
                  <c:v>15.313833249994786</c:v>
                </c:pt>
                <c:pt idx="1532">
                  <c:v>15.323834250011714</c:v>
                </c:pt>
                <c:pt idx="1533">
                  <c:v>15.333834249991924</c:v>
                </c:pt>
                <c:pt idx="1534">
                  <c:v>15.343835250008851</c:v>
                </c:pt>
                <c:pt idx="1535">
                  <c:v>15.353835250018165</c:v>
                </c:pt>
                <c:pt idx="1536">
                  <c:v>15.363836250005988</c:v>
                </c:pt>
                <c:pt idx="1537">
                  <c:v>15.373836250015302</c:v>
                </c:pt>
                <c:pt idx="1538">
                  <c:v>15.383837250003126</c:v>
                </c:pt>
                <c:pt idx="1539">
                  <c:v>15.393837250012439</c:v>
                </c:pt>
                <c:pt idx="1540">
                  <c:v>15.403838250000263</c:v>
                </c:pt>
                <c:pt idx="1541">
                  <c:v>15.413838958338602</c:v>
                </c:pt>
                <c:pt idx="1542">
                  <c:v>15.423839958326425</c:v>
                </c:pt>
                <c:pt idx="1543">
                  <c:v>15.433839958335739</c:v>
                </c:pt>
                <c:pt idx="1544">
                  <c:v>15.443840958323563</c:v>
                </c:pt>
                <c:pt idx="1545">
                  <c:v>15.453840958332876</c:v>
                </c:pt>
                <c:pt idx="1546">
                  <c:v>15.463841958349803</c:v>
                </c:pt>
                <c:pt idx="1547">
                  <c:v>15.473841958330013</c:v>
                </c:pt>
                <c:pt idx="1548">
                  <c:v>15.483842958346941</c:v>
                </c:pt>
                <c:pt idx="1549">
                  <c:v>15.49384295832715</c:v>
                </c:pt>
                <c:pt idx="1550">
                  <c:v>15.503843958344078</c:v>
                </c:pt>
                <c:pt idx="1551">
                  <c:v>15.513843958324287</c:v>
                </c:pt>
                <c:pt idx="1552">
                  <c:v>15.523844958341215</c:v>
                </c:pt>
                <c:pt idx="1553">
                  <c:v>15.533844958350528</c:v>
                </c:pt>
                <c:pt idx="1554">
                  <c:v>15.543845958338352</c:v>
                </c:pt>
                <c:pt idx="1555">
                  <c:v>15.553845958347665</c:v>
                </c:pt>
                <c:pt idx="1556">
                  <c:v>15.563846958335489</c:v>
                </c:pt>
                <c:pt idx="1557">
                  <c:v>15.573846958344802</c:v>
                </c:pt>
                <c:pt idx="1558">
                  <c:v>15.583847958332626</c:v>
                </c:pt>
                <c:pt idx="1559">
                  <c:v>15.593847958341939</c:v>
                </c:pt>
                <c:pt idx="1560">
                  <c:v>15.603848958329763</c:v>
                </c:pt>
                <c:pt idx="1561">
                  <c:v>15.613848958339076</c:v>
                </c:pt>
                <c:pt idx="1562">
                  <c:v>15.6238499583269</c:v>
                </c:pt>
                <c:pt idx="1563">
                  <c:v>15.633849958336214</c:v>
                </c:pt>
                <c:pt idx="1564">
                  <c:v>15.643850958324037</c:v>
                </c:pt>
                <c:pt idx="1565">
                  <c:v>15.653850958333351</c:v>
                </c:pt>
                <c:pt idx="1566">
                  <c:v>15.663851958350278</c:v>
                </c:pt>
                <c:pt idx="1567">
                  <c:v>15.673851958330488</c:v>
                </c:pt>
                <c:pt idx="1568">
                  <c:v>15.683852958347416</c:v>
                </c:pt>
                <c:pt idx="1569">
                  <c:v>15.693852958327625</c:v>
                </c:pt>
                <c:pt idx="1570">
                  <c:v>15.703853958344553</c:v>
                </c:pt>
                <c:pt idx="1571">
                  <c:v>15.713853958324762</c:v>
                </c:pt>
                <c:pt idx="1572">
                  <c:v>15.72385495834169</c:v>
                </c:pt>
                <c:pt idx="1573">
                  <c:v>15.733854958351003</c:v>
                </c:pt>
                <c:pt idx="1574">
                  <c:v>15.743855958338827</c:v>
                </c:pt>
                <c:pt idx="1575">
                  <c:v>15.75385595834814</c:v>
                </c:pt>
                <c:pt idx="1576">
                  <c:v>15.763856958335964</c:v>
                </c:pt>
                <c:pt idx="1577">
                  <c:v>15.773856958345277</c:v>
                </c:pt>
                <c:pt idx="1578">
                  <c:v>15.783857958333101</c:v>
                </c:pt>
                <c:pt idx="1579">
                  <c:v>15.793857958342414</c:v>
                </c:pt>
                <c:pt idx="1580">
                  <c:v>15.803858958330238</c:v>
                </c:pt>
                <c:pt idx="1581">
                  <c:v>15.813858958339551</c:v>
                </c:pt>
                <c:pt idx="1582">
                  <c:v>15.823859958327375</c:v>
                </c:pt>
                <c:pt idx="1583">
                  <c:v>15.833859958336689</c:v>
                </c:pt>
                <c:pt idx="1584">
                  <c:v>15.843860958324512</c:v>
                </c:pt>
                <c:pt idx="1585">
                  <c:v>15.853860958333826</c:v>
                </c:pt>
                <c:pt idx="1586">
                  <c:v>15.863861958350753</c:v>
                </c:pt>
                <c:pt idx="1587">
                  <c:v>15.873861958330963</c:v>
                </c:pt>
                <c:pt idx="1588">
                  <c:v>15.883862958347891</c:v>
                </c:pt>
                <c:pt idx="1589">
                  <c:v>15.8938629583281</c:v>
                </c:pt>
                <c:pt idx="1590">
                  <c:v>15.903863958345028</c:v>
                </c:pt>
                <c:pt idx="1591">
                  <c:v>15.913863958325237</c:v>
                </c:pt>
                <c:pt idx="1592">
                  <c:v>15.923864958342165</c:v>
                </c:pt>
                <c:pt idx="1593">
                  <c:v>15.933864958351478</c:v>
                </c:pt>
                <c:pt idx="1594">
                  <c:v>15.943865958339302</c:v>
                </c:pt>
                <c:pt idx="1595">
                  <c:v>15.953865958348615</c:v>
                </c:pt>
                <c:pt idx="1596">
                  <c:v>15.963866958336439</c:v>
                </c:pt>
                <c:pt idx="1597">
                  <c:v>15.973866958345752</c:v>
                </c:pt>
                <c:pt idx="1598">
                  <c:v>15.983867958333576</c:v>
                </c:pt>
                <c:pt idx="1599">
                  <c:v>15.993867958342889</c:v>
                </c:pt>
                <c:pt idx="1600">
                  <c:v>16.003868958330713</c:v>
                </c:pt>
                <c:pt idx="1601">
                  <c:v>16.013868958340026</c:v>
                </c:pt>
                <c:pt idx="1602">
                  <c:v>16.02386995832785</c:v>
                </c:pt>
                <c:pt idx="1603">
                  <c:v>16.033869958337164</c:v>
                </c:pt>
                <c:pt idx="1604">
                  <c:v>16.043870958324987</c:v>
                </c:pt>
                <c:pt idx="1605">
                  <c:v>16.053870958334301</c:v>
                </c:pt>
                <c:pt idx="1606">
                  <c:v>16.063871958351228</c:v>
                </c:pt>
                <c:pt idx="1607">
                  <c:v>16.073871958331438</c:v>
                </c:pt>
                <c:pt idx="1608">
                  <c:v>16.083872958348366</c:v>
                </c:pt>
                <c:pt idx="1609">
                  <c:v>16.093872958328575</c:v>
                </c:pt>
                <c:pt idx="1610">
                  <c:v>16.103873958345503</c:v>
                </c:pt>
                <c:pt idx="1611">
                  <c:v>16.113873958325712</c:v>
                </c:pt>
                <c:pt idx="1612">
                  <c:v>16.12387495834264</c:v>
                </c:pt>
                <c:pt idx="1613">
                  <c:v>16.133874958351953</c:v>
                </c:pt>
                <c:pt idx="1614">
                  <c:v>16.143875958339777</c:v>
                </c:pt>
                <c:pt idx="1615">
                  <c:v>16.15387595834909</c:v>
                </c:pt>
                <c:pt idx="1616">
                  <c:v>16.163876958336914</c:v>
                </c:pt>
                <c:pt idx="1617">
                  <c:v>16.173876958346227</c:v>
                </c:pt>
                <c:pt idx="1618">
                  <c:v>16.183877958334051</c:v>
                </c:pt>
                <c:pt idx="1619">
                  <c:v>16.193877958343364</c:v>
                </c:pt>
                <c:pt idx="1620">
                  <c:v>16.203878958331188</c:v>
                </c:pt>
                <c:pt idx="1621">
                  <c:v>16.213878958340501</c:v>
                </c:pt>
                <c:pt idx="1622">
                  <c:v>16.223879958328325</c:v>
                </c:pt>
                <c:pt idx="1623">
                  <c:v>16.233879958337639</c:v>
                </c:pt>
                <c:pt idx="1624">
                  <c:v>16.243880958325462</c:v>
                </c:pt>
                <c:pt idx="1625">
                  <c:v>16.253880958334776</c:v>
                </c:pt>
                <c:pt idx="1626">
                  <c:v>16.263881958351703</c:v>
                </c:pt>
                <c:pt idx="1627">
                  <c:v>16.273881958331913</c:v>
                </c:pt>
                <c:pt idx="1628">
                  <c:v>16.28388295834884</c:v>
                </c:pt>
                <c:pt idx="1629">
                  <c:v>16.29388295832905</c:v>
                </c:pt>
                <c:pt idx="1630">
                  <c:v>16.303883958345978</c:v>
                </c:pt>
                <c:pt idx="1631">
                  <c:v>16.313883958326187</c:v>
                </c:pt>
                <c:pt idx="1632">
                  <c:v>16.323884958343115</c:v>
                </c:pt>
                <c:pt idx="1633">
                  <c:v>16.333884958323324</c:v>
                </c:pt>
                <c:pt idx="1634">
                  <c:v>16.343885958340252</c:v>
                </c:pt>
                <c:pt idx="1635">
                  <c:v>16.353885958349565</c:v>
                </c:pt>
                <c:pt idx="1636">
                  <c:v>16.363886958337389</c:v>
                </c:pt>
                <c:pt idx="1637">
                  <c:v>16.373886958346702</c:v>
                </c:pt>
                <c:pt idx="1638">
                  <c:v>16.383887958334526</c:v>
                </c:pt>
                <c:pt idx="1639">
                  <c:v>16.393887958343839</c:v>
                </c:pt>
                <c:pt idx="1640">
                  <c:v>16.403888958331663</c:v>
                </c:pt>
                <c:pt idx="1641">
                  <c:v>16.413889333343832</c:v>
                </c:pt>
                <c:pt idx="1642">
                  <c:v>16.423890333331656</c:v>
                </c:pt>
                <c:pt idx="1643">
                  <c:v>16.433890333340969</c:v>
                </c:pt>
                <c:pt idx="1644">
                  <c:v>16.443891333328793</c:v>
                </c:pt>
                <c:pt idx="1645">
                  <c:v>16.453891333338106</c:v>
                </c:pt>
                <c:pt idx="1646">
                  <c:v>16.46389233332593</c:v>
                </c:pt>
                <c:pt idx="1647">
                  <c:v>16.473892333335243</c:v>
                </c:pt>
                <c:pt idx="1648">
                  <c:v>16.483893333323067</c:v>
                </c:pt>
                <c:pt idx="1649">
                  <c:v>16.49389333333238</c:v>
                </c:pt>
                <c:pt idx="1650">
                  <c:v>16.503894333349308</c:v>
                </c:pt>
                <c:pt idx="1651">
                  <c:v>16.513894333329517</c:v>
                </c:pt>
                <c:pt idx="1652">
                  <c:v>16.523895333346445</c:v>
                </c:pt>
                <c:pt idx="1653">
                  <c:v>16.533895333326655</c:v>
                </c:pt>
                <c:pt idx="1654">
                  <c:v>16.543896333343582</c:v>
                </c:pt>
                <c:pt idx="1655">
                  <c:v>16.553896333323792</c:v>
                </c:pt>
                <c:pt idx="1656">
                  <c:v>16.563897333340719</c:v>
                </c:pt>
                <c:pt idx="1657">
                  <c:v>16.573897333350033</c:v>
                </c:pt>
                <c:pt idx="1658">
                  <c:v>16.583898333337856</c:v>
                </c:pt>
                <c:pt idx="1659">
                  <c:v>16.59389833334717</c:v>
                </c:pt>
                <c:pt idx="1660">
                  <c:v>16.603899333334994</c:v>
                </c:pt>
                <c:pt idx="1661">
                  <c:v>16.613899333344307</c:v>
                </c:pt>
                <c:pt idx="1662">
                  <c:v>16.623900333332131</c:v>
                </c:pt>
                <c:pt idx="1663">
                  <c:v>16.633900333341444</c:v>
                </c:pt>
                <c:pt idx="1664">
                  <c:v>16.643901333329268</c:v>
                </c:pt>
                <c:pt idx="1665">
                  <c:v>16.653901333338581</c:v>
                </c:pt>
                <c:pt idx="1666">
                  <c:v>16.663902333326405</c:v>
                </c:pt>
                <c:pt idx="1667">
                  <c:v>16.673902333335718</c:v>
                </c:pt>
                <c:pt idx="1668">
                  <c:v>16.683903333323542</c:v>
                </c:pt>
                <c:pt idx="1669">
                  <c:v>16.693903333332855</c:v>
                </c:pt>
                <c:pt idx="1670">
                  <c:v>16.703904333349783</c:v>
                </c:pt>
                <c:pt idx="1671">
                  <c:v>16.713904333329992</c:v>
                </c:pt>
                <c:pt idx="1672">
                  <c:v>16.72390533334692</c:v>
                </c:pt>
                <c:pt idx="1673">
                  <c:v>16.733905333327129</c:v>
                </c:pt>
                <c:pt idx="1674">
                  <c:v>16.743906333344057</c:v>
                </c:pt>
                <c:pt idx="1675">
                  <c:v>16.753906333324267</c:v>
                </c:pt>
                <c:pt idx="1676">
                  <c:v>16.763907333341194</c:v>
                </c:pt>
                <c:pt idx="1677">
                  <c:v>16.773907333350508</c:v>
                </c:pt>
                <c:pt idx="1678">
                  <c:v>16.783908333338331</c:v>
                </c:pt>
                <c:pt idx="1679">
                  <c:v>16.793908333347645</c:v>
                </c:pt>
                <c:pt idx="1680">
                  <c:v>16.803909333335469</c:v>
                </c:pt>
                <c:pt idx="1681">
                  <c:v>16.813909333344782</c:v>
                </c:pt>
                <c:pt idx="1682">
                  <c:v>16.823910333332606</c:v>
                </c:pt>
                <c:pt idx="1683">
                  <c:v>16.833910333341919</c:v>
                </c:pt>
                <c:pt idx="1684">
                  <c:v>16.843911333329743</c:v>
                </c:pt>
                <c:pt idx="1685">
                  <c:v>16.853911333339056</c:v>
                </c:pt>
                <c:pt idx="1686">
                  <c:v>16.86391233332688</c:v>
                </c:pt>
                <c:pt idx="1687">
                  <c:v>16.873912333336193</c:v>
                </c:pt>
                <c:pt idx="1688">
                  <c:v>16.883913333324017</c:v>
                </c:pt>
                <c:pt idx="1689">
                  <c:v>16.89391333333333</c:v>
                </c:pt>
                <c:pt idx="1690">
                  <c:v>16.903914333350258</c:v>
                </c:pt>
                <c:pt idx="1691">
                  <c:v>16.913914333330467</c:v>
                </c:pt>
                <c:pt idx="1692">
                  <c:v>16.923915333347395</c:v>
                </c:pt>
                <c:pt idx="1693">
                  <c:v>16.933915333327604</c:v>
                </c:pt>
                <c:pt idx="1694">
                  <c:v>16.943916333344532</c:v>
                </c:pt>
                <c:pt idx="1695">
                  <c:v>16.953916333324742</c:v>
                </c:pt>
                <c:pt idx="1696">
                  <c:v>16.963917333341669</c:v>
                </c:pt>
                <c:pt idx="1697">
                  <c:v>16.973917333350983</c:v>
                </c:pt>
                <c:pt idx="1698">
                  <c:v>16.983918333338806</c:v>
                </c:pt>
                <c:pt idx="1699">
                  <c:v>16.99391833334812</c:v>
                </c:pt>
                <c:pt idx="1700">
                  <c:v>17.003919333335944</c:v>
                </c:pt>
                <c:pt idx="1701">
                  <c:v>17.013919333345257</c:v>
                </c:pt>
                <c:pt idx="1702">
                  <c:v>17.023920333333081</c:v>
                </c:pt>
                <c:pt idx="1703">
                  <c:v>17.033920333342394</c:v>
                </c:pt>
                <c:pt idx="1704">
                  <c:v>17.043921333330218</c:v>
                </c:pt>
                <c:pt idx="1705">
                  <c:v>17.053921333339531</c:v>
                </c:pt>
                <c:pt idx="1706">
                  <c:v>17.063922333327355</c:v>
                </c:pt>
                <c:pt idx="1707">
                  <c:v>17.073922333336668</c:v>
                </c:pt>
                <c:pt idx="1708">
                  <c:v>17.083923333324492</c:v>
                </c:pt>
                <c:pt idx="1709">
                  <c:v>17.093923333333805</c:v>
                </c:pt>
                <c:pt idx="1710">
                  <c:v>17.103924333350733</c:v>
                </c:pt>
                <c:pt idx="1711">
                  <c:v>17.113924333330942</c:v>
                </c:pt>
                <c:pt idx="1712">
                  <c:v>17.12392533334787</c:v>
                </c:pt>
                <c:pt idx="1713">
                  <c:v>17.133925333328079</c:v>
                </c:pt>
                <c:pt idx="1714">
                  <c:v>17.143926333345007</c:v>
                </c:pt>
                <c:pt idx="1715">
                  <c:v>17.153926333325217</c:v>
                </c:pt>
                <c:pt idx="1716">
                  <c:v>17.163927333342144</c:v>
                </c:pt>
                <c:pt idx="1717">
                  <c:v>17.173927333351457</c:v>
                </c:pt>
                <c:pt idx="1718">
                  <c:v>17.183928333339281</c:v>
                </c:pt>
                <c:pt idx="1719">
                  <c:v>17.193928333348595</c:v>
                </c:pt>
                <c:pt idx="1720">
                  <c:v>17.203929333336418</c:v>
                </c:pt>
                <c:pt idx="1721">
                  <c:v>17.213929333345732</c:v>
                </c:pt>
                <c:pt idx="1722">
                  <c:v>17.223930333333556</c:v>
                </c:pt>
                <c:pt idx="1723">
                  <c:v>17.233930333342869</c:v>
                </c:pt>
                <c:pt idx="1724">
                  <c:v>17.243931333330693</c:v>
                </c:pt>
                <c:pt idx="1725">
                  <c:v>17.253931333340006</c:v>
                </c:pt>
                <c:pt idx="1726">
                  <c:v>17.26393233332783</c:v>
                </c:pt>
                <c:pt idx="1727">
                  <c:v>17.273932333337143</c:v>
                </c:pt>
                <c:pt idx="1728">
                  <c:v>17.283933333324967</c:v>
                </c:pt>
                <c:pt idx="1729">
                  <c:v>17.29393333333428</c:v>
                </c:pt>
                <c:pt idx="1730">
                  <c:v>17.303934333351208</c:v>
                </c:pt>
                <c:pt idx="1731">
                  <c:v>17.313934333331417</c:v>
                </c:pt>
                <c:pt idx="1732">
                  <c:v>17.323935333348345</c:v>
                </c:pt>
                <c:pt idx="1733">
                  <c:v>17.333935333328554</c:v>
                </c:pt>
                <c:pt idx="1734">
                  <c:v>17.343936333345482</c:v>
                </c:pt>
                <c:pt idx="1735">
                  <c:v>17.353936333325692</c:v>
                </c:pt>
                <c:pt idx="1736">
                  <c:v>17.363937333342619</c:v>
                </c:pt>
                <c:pt idx="1737">
                  <c:v>17.373937333351932</c:v>
                </c:pt>
                <c:pt idx="1738">
                  <c:v>17.383938333339756</c:v>
                </c:pt>
                <c:pt idx="1739">
                  <c:v>17.39393833334907</c:v>
                </c:pt>
                <c:pt idx="1740">
                  <c:v>17.403939333336893</c:v>
                </c:pt>
                <c:pt idx="1741">
                  <c:v>17.413939333346207</c:v>
                </c:pt>
                <c:pt idx="1742">
                  <c:v>17.423939375003101</c:v>
                </c:pt>
                <c:pt idx="1743">
                  <c:v>17.433939375012415</c:v>
                </c:pt>
                <c:pt idx="1744">
                  <c:v>17.443940375000238</c:v>
                </c:pt>
                <c:pt idx="1745">
                  <c:v>17.453940375009552</c:v>
                </c:pt>
                <c:pt idx="1746">
                  <c:v>17.463941374997376</c:v>
                </c:pt>
                <c:pt idx="1747">
                  <c:v>17.473941375006689</c:v>
                </c:pt>
                <c:pt idx="1748">
                  <c:v>17.483942374994513</c:v>
                </c:pt>
                <c:pt idx="1749">
                  <c:v>17.493942375003826</c:v>
                </c:pt>
                <c:pt idx="1750">
                  <c:v>17.50394337499165</c:v>
                </c:pt>
                <c:pt idx="1751">
                  <c:v>17.513943375000963</c:v>
                </c:pt>
                <c:pt idx="1752">
                  <c:v>17.523944375017891</c:v>
                </c:pt>
                <c:pt idx="1753">
                  <c:v>17.5339443749981</c:v>
                </c:pt>
                <c:pt idx="1754">
                  <c:v>17.543945375015028</c:v>
                </c:pt>
                <c:pt idx="1755">
                  <c:v>17.553945374995237</c:v>
                </c:pt>
                <c:pt idx="1756">
                  <c:v>17.563946375012165</c:v>
                </c:pt>
                <c:pt idx="1757">
                  <c:v>17.573946374992374</c:v>
                </c:pt>
                <c:pt idx="1758">
                  <c:v>17.583947375009302</c:v>
                </c:pt>
                <c:pt idx="1759">
                  <c:v>17.593947375018615</c:v>
                </c:pt>
                <c:pt idx="1760">
                  <c:v>17.603948375006439</c:v>
                </c:pt>
                <c:pt idx="1761">
                  <c:v>17.613948375015752</c:v>
                </c:pt>
                <c:pt idx="1762">
                  <c:v>17.623949375003576</c:v>
                </c:pt>
                <c:pt idx="1763">
                  <c:v>17.63394937501289</c:v>
                </c:pt>
                <c:pt idx="1764">
                  <c:v>17.643950375000713</c:v>
                </c:pt>
                <c:pt idx="1765">
                  <c:v>17.653950375010027</c:v>
                </c:pt>
                <c:pt idx="1766">
                  <c:v>17.663951374997851</c:v>
                </c:pt>
                <c:pt idx="1767">
                  <c:v>17.673951375007164</c:v>
                </c:pt>
                <c:pt idx="1768">
                  <c:v>17.683952374994988</c:v>
                </c:pt>
                <c:pt idx="1769">
                  <c:v>17.693952375004301</c:v>
                </c:pt>
                <c:pt idx="1770">
                  <c:v>17.703953374992125</c:v>
                </c:pt>
                <c:pt idx="1771">
                  <c:v>17.713953375001438</c:v>
                </c:pt>
                <c:pt idx="1772">
                  <c:v>17.723954375018366</c:v>
                </c:pt>
                <c:pt idx="1773">
                  <c:v>17.733954374998575</c:v>
                </c:pt>
                <c:pt idx="1774">
                  <c:v>17.743955375015503</c:v>
                </c:pt>
                <c:pt idx="1775">
                  <c:v>17.753955374995712</c:v>
                </c:pt>
                <c:pt idx="1776">
                  <c:v>17.76395637501264</c:v>
                </c:pt>
                <c:pt idx="1777">
                  <c:v>17.773956374992849</c:v>
                </c:pt>
                <c:pt idx="1778">
                  <c:v>17.783957375009777</c:v>
                </c:pt>
                <c:pt idx="1779">
                  <c:v>17.793957374989986</c:v>
                </c:pt>
                <c:pt idx="1780">
                  <c:v>17.803958375006914</c:v>
                </c:pt>
                <c:pt idx="1781">
                  <c:v>17.813958375016227</c:v>
                </c:pt>
                <c:pt idx="1782">
                  <c:v>17.823959375004051</c:v>
                </c:pt>
                <c:pt idx="1783">
                  <c:v>17.833959375013364</c:v>
                </c:pt>
                <c:pt idx="1784">
                  <c:v>17.843960375001188</c:v>
                </c:pt>
                <c:pt idx="1785">
                  <c:v>17.853960375010502</c:v>
                </c:pt>
                <c:pt idx="1786">
                  <c:v>17.863961374998325</c:v>
                </c:pt>
                <c:pt idx="1787">
                  <c:v>17.873961375007639</c:v>
                </c:pt>
                <c:pt idx="1788">
                  <c:v>17.883962374995463</c:v>
                </c:pt>
                <c:pt idx="1789">
                  <c:v>17.893962375004776</c:v>
                </c:pt>
                <c:pt idx="1790">
                  <c:v>17.9039633749926</c:v>
                </c:pt>
                <c:pt idx="1791">
                  <c:v>17.913963375001913</c:v>
                </c:pt>
                <c:pt idx="1792">
                  <c:v>17.923964374989737</c:v>
                </c:pt>
                <c:pt idx="1793">
                  <c:v>17.933965375006665</c:v>
                </c:pt>
                <c:pt idx="1794">
                  <c:v>17.943965375015978</c:v>
                </c:pt>
                <c:pt idx="1795">
                  <c:v>17.953965374996187</c:v>
                </c:pt>
                <c:pt idx="1796">
                  <c:v>17.963966375013115</c:v>
                </c:pt>
                <c:pt idx="1797">
                  <c:v>17.973967375000939</c:v>
                </c:pt>
                <c:pt idx="1798">
                  <c:v>17.983967375010252</c:v>
                </c:pt>
                <c:pt idx="1799">
                  <c:v>17.993967374990461</c:v>
                </c:pt>
                <c:pt idx="1800">
                  <c:v>18.003968375007389</c:v>
                </c:pt>
                <c:pt idx="1801">
                  <c:v>18.013968375016702</c:v>
                </c:pt>
                <c:pt idx="1802">
                  <c:v>18.023969375004526</c:v>
                </c:pt>
                <c:pt idx="1803">
                  <c:v>18.033969375013839</c:v>
                </c:pt>
                <c:pt idx="1804">
                  <c:v>18.043970375001663</c:v>
                </c:pt>
                <c:pt idx="1805">
                  <c:v>18.053971375018591</c:v>
                </c:pt>
                <c:pt idx="1806">
                  <c:v>18.0639713749988</c:v>
                </c:pt>
                <c:pt idx="1807">
                  <c:v>18.073972375015728</c:v>
                </c:pt>
                <c:pt idx="1808">
                  <c:v>18.083972374995938</c:v>
                </c:pt>
                <c:pt idx="1809">
                  <c:v>18.093973375012865</c:v>
                </c:pt>
                <c:pt idx="1810">
                  <c:v>18.103973374993075</c:v>
                </c:pt>
                <c:pt idx="1811">
                  <c:v>18.113974375010002</c:v>
                </c:pt>
                <c:pt idx="1812">
                  <c:v>18.123974374990212</c:v>
                </c:pt>
                <c:pt idx="1813">
                  <c:v>18.13397537500714</c:v>
                </c:pt>
                <c:pt idx="1814">
                  <c:v>18.143975375016453</c:v>
                </c:pt>
                <c:pt idx="1815">
                  <c:v>18.153976375004277</c:v>
                </c:pt>
                <c:pt idx="1816">
                  <c:v>18.16397637501359</c:v>
                </c:pt>
                <c:pt idx="1817">
                  <c:v>18.173977375001414</c:v>
                </c:pt>
                <c:pt idx="1818">
                  <c:v>18.183977375010727</c:v>
                </c:pt>
                <c:pt idx="1819">
                  <c:v>18.193978374998551</c:v>
                </c:pt>
                <c:pt idx="1820">
                  <c:v>18.203978375007864</c:v>
                </c:pt>
                <c:pt idx="1821">
                  <c:v>18.213979374995688</c:v>
                </c:pt>
                <c:pt idx="1822">
                  <c:v>18.223979375005001</c:v>
                </c:pt>
                <c:pt idx="1823">
                  <c:v>18.233980374992825</c:v>
                </c:pt>
                <c:pt idx="1824">
                  <c:v>18.243980375002138</c:v>
                </c:pt>
                <c:pt idx="1825">
                  <c:v>18.253981374989962</c:v>
                </c:pt>
                <c:pt idx="1826">
                  <c:v>18.263981374999275</c:v>
                </c:pt>
                <c:pt idx="1827">
                  <c:v>18.273982375016203</c:v>
                </c:pt>
                <c:pt idx="1828">
                  <c:v>18.283982374996413</c:v>
                </c:pt>
                <c:pt idx="1829">
                  <c:v>18.29398337501334</c:v>
                </c:pt>
                <c:pt idx="1830">
                  <c:v>18.30398337499355</c:v>
                </c:pt>
                <c:pt idx="1831">
                  <c:v>18.313984375010477</c:v>
                </c:pt>
                <c:pt idx="1832">
                  <c:v>18.323984374990687</c:v>
                </c:pt>
                <c:pt idx="1833">
                  <c:v>18.333985375007614</c:v>
                </c:pt>
                <c:pt idx="1834">
                  <c:v>18.343985375016928</c:v>
                </c:pt>
                <c:pt idx="1835">
                  <c:v>18.353986375004752</c:v>
                </c:pt>
                <c:pt idx="1836">
                  <c:v>18.363986375014065</c:v>
                </c:pt>
                <c:pt idx="1837">
                  <c:v>18.373987375001889</c:v>
                </c:pt>
                <c:pt idx="1838">
                  <c:v>18.383987375011202</c:v>
                </c:pt>
                <c:pt idx="1839">
                  <c:v>18.393988374999026</c:v>
                </c:pt>
                <c:pt idx="1840">
                  <c:v>18.403988375008339</c:v>
                </c:pt>
                <c:pt idx="1841">
                  <c:v>18.413989374996163</c:v>
                </c:pt>
                <c:pt idx="1842">
                  <c:v>18.423989458329743</c:v>
                </c:pt>
                <c:pt idx="1843">
                  <c:v>18.43399045834667</c:v>
                </c:pt>
                <c:pt idx="1844">
                  <c:v>18.44399045832688</c:v>
                </c:pt>
                <c:pt idx="1845">
                  <c:v>18.453991458343808</c:v>
                </c:pt>
                <c:pt idx="1846">
                  <c:v>18.463991458324017</c:v>
                </c:pt>
                <c:pt idx="1847">
                  <c:v>18.473992458340945</c:v>
                </c:pt>
                <c:pt idx="1848">
                  <c:v>18.483992458350258</c:v>
                </c:pt>
                <c:pt idx="1849">
                  <c:v>18.493993458338082</c:v>
                </c:pt>
                <c:pt idx="1850">
                  <c:v>18.503993458347395</c:v>
                </c:pt>
                <c:pt idx="1851">
                  <c:v>18.513994458335219</c:v>
                </c:pt>
                <c:pt idx="1852">
                  <c:v>18.523994458344532</c:v>
                </c:pt>
                <c:pt idx="1853">
                  <c:v>18.533995458332356</c:v>
                </c:pt>
                <c:pt idx="1854">
                  <c:v>18.543995458341669</c:v>
                </c:pt>
                <c:pt idx="1855">
                  <c:v>18.553996458329493</c:v>
                </c:pt>
                <c:pt idx="1856">
                  <c:v>18.563996458338806</c:v>
                </c:pt>
                <c:pt idx="1857">
                  <c:v>18.57399745832663</c:v>
                </c:pt>
                <c:pt idx="1858">
                  <c:v>18.583997458335944</c:v>
                </c:pt>
                <c:pt idx="1859">
                  <c:v>18.593998458323767</c:v>
                </c:pt>
                <c:pt idx="1860">
                  <c:v>18.603998458333081</c:v>
                </c:pt>
                <c:pt idx="1861">
                  <c:v>18.613999458350008</c:v>
                </c:pt>
                <c:pt idx="1862">
                  <c:v>18.623999458330218</c:v>
                </c:pt>
                <c:pt idx="1863">
                  <c:v>18.634000458347145</c:v>
                </c:pt>
                <c:pt idx="1864">
                  <c:v>18.644000458327355</c:v>
                </c:pt>
                <c:pt idx="1865">
                  <c:v>18.654001458344283</c:v>
                </c:pt>
                <c:pt idx="1866">
                  <c:v>18.664001458324492</c:v>
                </c:pt>
                <c:pt idx="1867">
                  <c:v>18.67400245834142</c:v>
                </c:pt>
                <c:pt idx="1868">
                  <c:v>18.684002458350733</c:v>
                </c:pt>
                <c:pt idx="1869">
                  <c:v>18.694003458338557</c:v>
                </c:pt>
                <c:pt idx="1870">
                  <c:v>18.70400345834787</c:v>
                </c:pt>
                <c:pt idx="1871">
                  <c:v>18.714004458335694</c:v>
                </c:pt>
                <c:pt idx="1872">
                  <c:v>18.724004458345007</c:v>
                </c:pt>
                <c:pt idx="1873">
                  <c:v>18.734005458332831</c:v>
                </c:pt>
                <c:pt idx="1874">
                  <c:v>18.744005458342144</c:v>
                </c:pt>
                <c:pt idx="1875">
                  <c:v>18.754006458329968</c:v>
                </c:pt>
                <c:pt idx="1876">
                  <c:v>18.764006458339281</c:v>
                </c:pt>
                <c:pt idx="1877">
                  <c:v>18.774007458327105</c:v>
                </c:pt>
                <c:pt idx="1878">
                  <c:v>18.784007458336418</c:v>
                </c:pt>
                <c:pt idx="1879">
                  <c:v>18.794008458324242</c:v>
                </c:pt>
                <c:pt idx="1880">
                  <c:v>18.804008458333556</c:v>
                </c:pt>
                <c:pt idx="1881">
                  <c:v>18.814009458350483</c:v>
                </c:pt>
                <c:pt idx="1882">
                  <c:v>18.824009458330693</c:v>
                </c:pt>
                <c:pt idx="1883">
                  <c:v>18.83401045834762</c:v>
                </c:pt>
                <c:pt idx="1884">
                  <c:v>18.84401045832783</c:v>
                </c:pt>
                <c:pt idx="1885">
                  <c:v>18.854011458344758</c:v>
                </c:pt>
                <c:pt idx="1886">
                  <c:v>18.864011458324967</c:v>
                </c:pt>
                <c:pt idx="1887">
                  <c:v>18.874012458341895</c:v>
                </c:pt>
                <c:pt idx="1888">
                  <c:v>18.884012458351208</c:v>
                </c:pt>
                <c:pt idx="1889">
                  <c:v>18.894013458339032</c:v>
                </c:pt>
                <c:pt idx="1890">
                  <c:v>18.904013458348345</c:v>
                </c:pt>
                <c:pt idx="1891">
                  <c:v>18.914014458336169</c:v>
                </c:pt>
                <c:pt idx="1892">
                  <c:v>18.924014458345482</c:v>
                </c:pt>
                <c:pt idx="1893">
                  <c:v>18.934015458333306</c:v>
                </c:pt>
                <c:pt idx="1894">
                  <c:v>18.944015458342619</c:v>
                </c:pt>
                <c:pt idx="1895">
                  <c:v>18.954016458330443</c:v>
                </c:pt>
                <c:pt idx="1896">
                  <c:v>18.964016458339756</c:v>
                </c:pt>
                <c:pt idx="1897">
                  <c:v>18.97401745832758</c:v>
                </c:pt>
                <c:pt idx="1898">
                  <c:v>18.984017458336893</c:v>
                </c:pt>
                <c:pt idx="1899">
                  <c:v>18.994018458324717</c:v>
                </c:pt>
                <c:pt idx="1900">
                  <c:v>19.004018458334031</c:v>
                </c:pt>
                <c:pt idx="1901">
                  <c:v>19.014019458350958</c:v>
                </c:pt>
                <c:pt idx="1902">
                  <c:v>19.024019458331168</c:v>
                </c:pt>
                <c:pt idx="1903">
                  <c:v>19.034020458348095</c:v>
                </c:pt>
                <c:pt idx="1904">
                  <c:v>19.044020458328305</c:v>
                </c:pt>
                <c:pt idx="1905">
                  <c:v>19.054021458345233</c:v>
                </c:pt>
                <c:pt idx="1906">
                  <c:v>19.064021458325442</c:v>
                </c:pt>
                <c:pt idx="1907">
                  <c:v>19.07402245834237</c:v>
                </c:pt>
                <c:pt idx="1908">
                  <c:v>19.084022458351683</c:v>
                </c:pt>
                <c:pt idx="1909">
                  <c:v>19.094023458339507</c:v>
                </c:pt>
                <c:pt idx="1910">
                  <c:v>19.10402345834882</c:v>
                </c:pt>
                <c:pt idx="1911">
                  <c:v>19.114024458336644</c:v>
                </c:pt>
                <c:pt idx="1912">
                  <c:v>19.124024458345957</c:v>
                </c:pt>
                <c:pt idx="1913">
                  <c:v>19.134025458333781</c:v>
                </c:pt>
                <c:pt idx="1914">
                  <c:v>19.144025458343094</c:v>
                </c:pt>
                <c:pt idx="1915">
                  <c:v>19.154026458330918</c:v>
                </c:pt>
                <c:pt idx="1916">
                  <c:v>19.164026458340231</c:v>
                </c:pt>
                <c:pt idx="1917">
                  <c:v>19.174027458328055</c:v>
                </c:pt>
                <c:pt idx="1918">
                  <c:v>19.184027458337368</c:v>
                </c:pt>
                <c:pt idx="1919">
                  <c:v>19.194028458325192</c:v>
                </c:pt>
                <c:pt idx="1920">
                  <c:v>19.204028458334506</c:v>
                </c:pt>
                <c:pt idx="1921">
                  <c:v>19.214029458351433</c:v>
                </c:pt>
                <c:pt idx="1922">
                  <c:v>19.224029458331643</c:v>
                </c:pt>
                <c:pt idx="1923">
                  <c:v>19.23403045834857</c:v>
                </c:pt>
                <c:pt idx="1924">
                  <c:v>19.24403045832878</c:v>
                </c:pt>
                <c:pt idx="1925">
                  <c:v>19.254031458345708</c:v>
                </c:pt>
                <c:pt idx="1926">
                  <c:v>19.264031458325917</c:v>
                </c:pt>
                <c:pt idx="1927">
                  <c:v>19.274032458342845</c:v>
                </c:pt>
                <c:pt idx="1928">
                  <c:v>19.284032458323054</c:v>
                </c:pt>
                <c:pt idx="1929">
                  <c:v>19.294033458339982</c:v>
                </c:pt>
                <c:pt idx="1930">
                  <c:v>19.304033458349295</c:v>
                </c:pt>
                <c:pt idx="1931">
                  <c:v>19.314034458337119</c:v>
                </c:pt>
                <c:pt idx="1932">
                  <c:v>19.324034458346432</c:v>
                </c:pt>
                <c:pt idx="1933">
                  <c:v>19.334035458334256</c:v>
                </c:pt>
                <c:pt idx="1934">
                  <c:v>19.344035458343569</c:v>
                </c:pt>
                <c:pt idx="1935">
                  <c:v>19.354036458331393</c:v>
                </c:pt>
                <c:pt idx="1936">
                  <c:v>19.364036458340706</c:v>
                </c:pt>
                <c:pt idx="1937">
                  <c:v>19.37403745832853</c:v>
                </c:pt>
                <c:pt idx="1938">
                  <c:v>19.384037458337843</c:v>
                </c:pt>
                <c:pt idx="1939">
                  <c:v>19.394038458325667</c:v>
                </c:pt>
                <c:pt idx="1940">
                  <c:v>19.404038458334981</c:v>
                </c:pt>
                <c:pt idx="1941">
                  <c:v>19.414039458351908</c:v>
                </c:pt>
                <c:pt idx="1942">
                  <c:v>19.424040125013562</c:v>
                </c:pt>
                <c:pt idx="1943">
                  <c:v>19.434041125001386</c:v>
                </c:pt>
                <c:pt idx="1944">
                  <c:v>19.444042125018314</c:v>
                </c:pt>
                <c:pt idx="1945">
                  <c:v>19.454042124998523</c:v>
                </c:pt>
                <c:pt idx="1946">
                  <c:v>19.464043125015451</c:v>
                </c:pt>
                <c:pt idx="1947">
                  <c:v>19.47404312499566</c:v>
                </c:pt>
                <c:pt idx="1948">
                  <c:v>19.484044125012588</c:v>
                </c:pt>
                <c:pt idx="1949">
                  <c:v>19.494044124992797</c:v>
                </c:pt>
                <c:pt idx="1950">
                  <c:v>19.504045125009725</c:v>
                </c:pt>
                <c:pt idx="1951">
                  <c:v>19.514045124989934</c:v>
                </c:pt>
                <c:pt idx="1952">
                  <c:v>19.524046125006862</c:v>
                </c:pt>
                <c:pt idx="1953">
                  <c:v>19.534046125016175</c:v>
                </c:pt>
                <c:pt idx="1954">
                  <c:v>19.544047125003999</c:v>
                </c:pt>
                <c:pt idx="1955">
                  <c:v>19.554047125013312</c:v>
                </c:pt>
                <c:pt idx="1956">
                  <c:v>19.564048125001136</c:v>
                </c:pt>
                <c:pt idx="1957">
                  <c:v>19.574048125010449</c:v>
                </c:pt>
                <c:pt idx="1958">
                  <c:v>19.584049124998273</c:v>
                </c:pt>
                <c:pt idx="1959">
                  <c:v>19.594049125007587</c:v>
                </c:pt>
                <c:pt idx="1960">
                  <c:v>19.60405012499541</c:v>
                </c:pt>
                <c:pt idx="1961">
                  <c:v>19.614050125004724</c:v>
                </c:pt>
                <c:pt idx="1962">
                  <c:v>19.624051124992548</c:v>
                </c:pt>
                <c:pt idx="1963">
                  <c:v>19.634051125001861</c:v>
                </c:pt>
                <c:pt idx="1964">
                  <c:v>19.644052124989685</c:v>
                </c:pt>
                <c:pt idx="1965">
                  <c:v>19.654052124998998</c:v>
                </c:pt>
                <c:pt idx="1966">
                  <c:v>19.664053125015926</c:v>
                </c:pt>
                <c:pt idx="1967">
                  <c:v>19.674053124996135</c:v>
                </c:pt>
                <c:pt idx="1968">
                  <c:v>19.684054125013063</c:v>
                </c:pt>
                <c:pt idx="1969">
                  <c:v>19.694054124993272</c:v>
                </c:pt>
                <c:pt idx="1970">
                  <c:v>19.7040551250102</c:v>
                </c:pt>
                <c:pt idx="1971">
                  <c:v>19.714055124990409</c:v>
                </c:pt>
                <c:pt idx="1972">
                  <c:v>19.724056125007337</c:v>
                </c:pt>
                <c:pt idx="1973">
                  <c:v>19.73405612501665</c:v>
                </c:pt>
                <c:pt idx="1974">
                  <c:v>19.744057125004474</c:v>
                </c:pt>
                <c:pt idx="1975">
                  <c:v>19.754057125013787</c:v>
                </c:pt>
                <c:pt idx="1976">
                  <c:v>19.764058125001611</c:v>
                </c:pt>
                <c:pt idx="1977">
                  <c:v>19.774058125010924</c:v>
                </c:pt>
                <c:pt idx="1978">
                  <c:v>19.784059124998748</c:v>
                </c:pt>
                <c:pt idx="1979">
                  <c:v>19.794059125008062</c:v>
                </c:pt>
                <c:pt idx="1980">
                  <c:v>19.804060124995885</c:v>
                </c:pt>
                <c:pt idx="1981">
                  <c:v>19.814060125005199</c:v>
                </c:pt>
                <c:pt idx="1982">
                  <c:v>19.824061124993023</c:v>
                </c:pt>
                <c:pt idx="1983">
                  <c:v>19.834061125002336</c:v>
                </c:pt>
                <c:pt idx="1984">
                  <c:v>19.84406212499016</c:v>
                </c:pt>
                <c:pt idx="1985">
                  <c:v>19.854062124999473</c:v>
                </c:pt>
                <c:pt idx="1986">
                  <c:v>19.864063125016401</c:v>
                </c:pt>
                <c:pt idx="1987">
                  <c:v>19.87406312499661</c:v>
                </c:pt>
                <c:pt idx="1988">
                  <c:v>19.884064125013538</c:v>
                </c:pt>
                <c:pt idx="1989">
                  <c:v>19.894064124993747</c:v>
                </c:pt>
                <c:pt idx="1990">
                  <c:v>19.904065125010675</c:v>
                </c:pt>
                <c:pt idx="1991">
                  <c:v>19.914065124990884</c:v>
                </c:pt>
                <c:pt idx="1992">
                  <c:v>19.924066125007812</c:v>
                </c:pt>
                <c:pt idx="1993">
                  <c:v>19.934066125017125</c:v>
                </c:pt>
                <c:pt idx="1994">
                  <c:v>19.944067125004949</c:v>
                </c:pt>
                <c:pt idx="1995">
                  <c:v>19.954067125014262</c:v>
                </c:pt>
                <c:pt idx="1996">
                  <c:v>19.964068125002086</c:v>
                </c:pt>
                <c:pt idx="1997">
                  <c:v>19.974068125011399</c:v>
                </c:pt>
                <c:pt idx="1998">
                  <c:v>19.984069124999223</c:v>
                </c:pt>
                <c:pt idx="1999">
                  <c:v>19.994069125008537</c:v>
                </c:pt>
                <c:pt idx="2000">
                  <c:v>20.00407012499636</c:v>
                </c:pt>
                <c:pt idx="2001">
                  <c:v>20.014070125005674</c:v>
                </c:pt>
                <c:pt idx="2002">
                  <c:v>20.024071124993498</c:v>
                </c:pt>
                <c:pt idx="2003">
                  <c:v>20.034071125002811</c:v>
                </c:pt>
                <c:pt idx="2004">
                  <c:v>20.044072124990635</c:v>
                </c:pt>
                <c:pt idx="2005">
                  <c:v>20.054072124999948</c:v>
                </c:pt>
                <c:pt idx="2006">
                  <c:v>20.064073125016876</c:v>
                </c:pt>
                <c:pt idx="2007">
                  <c:v>20.074073124997085</c:v>
                </c:pt>
                <c:pt idx="2008">
                  <c:v>20.084074125014013</c:v>
                </c:pt>
                <c:pt idx="2009">
                  <c:v>20.094074124994222</c:v>
                </c:pt>
                <c:pt idx="2010">
                  <c:v>20.10407512501115</c:v>
                </c:pt>
                <c:pt idx="2011">
                  <c:v>20.114075124991359</c:v>
                </c:pt>
                <c:pt idx="2012">
                  <c:v>20.124076125008287</c:v>
                </c:pt>
                <c:pt idx="2013">
                  <c:v>20.134077124996111</c:v>
                </c:pt>
                <c:pt idx="2014">
                  <c:v>20.144077125005424</c:v>
                </c:pt>
                <c:pt idx="2015">
                  <c:v>20.154078124993248</c:v>
                </c:pt>
                <c:pt idx="2016">
                  <c:v>20.164078125002561</c:v>
                </c:pt>
                <c:pt idx="2017">
                  <c:v>20.174079124990385</c:v>
                </c:pt>
                <c:pt idx="2018">
                  <c:v>20.184079124999698</c:v>
                </c:pt>
                <c:pt idx="2019">
                  <c:v>20.194080125016626</c:v>
                </c:pt>
                <c:pt idx="2020">
                  <c:v>20.204080124996835</c:v>
                </c:pt>
                <c:pt idx="2021">
                  <c:v>20.214081125013763</c:v>
                </c:pt>
                <c:pt idx="2022">
                  <c:v>20.224081124993972</c:v>
                </c:pt>
                <c:pt idx="2023">
                  <c:v>20.2340821250109</c:v>
                </c:pt>
                <c:pt idx="2024">
                  <c:v>20.24408212499111</c:v>
                </c:pt>
                <c:pt idx="2025">
                  <c:v>20.254083125008037</c:v>
                </c:pt>
                <c:pt idx="2026">
                  <c:v>20.264083125017351</c:v>
                </c:pt>
                <c:pt idx="2027">
                  <c:v>20.274084125005174</c:v>
                </c:pt>
                <c:pt idx="2028">
                  <c:v>20.284084125014488</c:v>
                </c:pt>
                <c:pt idx="2029">
                  <c:v>20.294085125002312</c:v>
                </c:pt>
                <c:pt idx="2030">
                  <c:v>20.304085125011625</c:v>
                </c:pt>
                <c:pt idx="2031">
                  <c:v>20.314086124999449</c:v>
                </c:pt>
                <c:pt idx="2032">
                  <c:v>20.324086125008762</c:v>
                </c:pt>
                <c:pt idx="2033">
                  <c:v>20.334087124996586</c:v>
                </c:pt>
                <c:pt idx="2034">
                  <c:v>20.344087125005899</c:v>
                </c:pt>
                <c:pt idx="2035">
                  <c:v>20.354088124993723</c:v>
                </c:pt>
                <c:pt idx="2036">
                  <c:v>20.364088125003036</c:v>
                </c:pt>
                <c:pt idx="2037">
                  <c:v>20.37408912499086</c:v>
                </c:pt>
                <c:pt idx="2038">
                  <c:v>20.384089125000173</c:v>
                </c:pt>
                <c:pt idx="2039">
                  <c:v>20.394090125017101</c:v>
                </c:pt>
                <c:pt idx="2040">
                  <c:v>20.40409012499731</c:v>
                </c:pt>
                <c:pt idx="2041">
                  <c:v>20.414091125014238</c:v>
                </c:pt>
                <c:pt idx="2042">
                  <c:v>20.424090749991592</c:v>
                </c:pt>
                <c:pt idx="2043">
                  <c:v>20.43409175000852</c:v>
                </c:pt>
                <c:pt idx="2044">
                  <c:v>20.444091750017833</c:v>
                </c:pt>
                <c:pt idx="2045">
                  <c:v>20.454092750005657</c:v>
                </c:pt>
                <c:pt idx="2046">
                  <c:v>20.46409275001497</c:v>
                </c:pt>
                <c:pt idx="2047">
                  <c:v>20.474093750002794</c:v>
                </c:pt>
                <c:pt idx="2048">
                  <c:v>20.484093750012107</c:v>
                </c:pt>
                <c:pt idx="2049">
                  <c:v>20.494094749999931</c:v>
                </c:pt>
                <c:pt idx="2050">
                  <c:v>20.504094750009244</c:v>
                </c:pt>
                <c:pt idx="2051">
                  <c:v>20.514095749997068</c:v>
                </c:pt>
                <c:pt idx="2052">
                  <c:v>20.524095750006381</c:v>
                </c:pt>
                <c:pt idx="2053">
                  <c:v>20.534096749994205</c:v>
                </c:pt>
                <c:pt idx="2054">
                  <c:v>20.544096750003519</c:v>
                </c:pt>
                <c:pt idx="2055">
                  <c:v>20.554097749991342</c:v>
                </c:pt>
                <c:pt idx="2056">
                  <c:v>20.564097750000656</c:v>
                </c:pt>
                <c:pt idx="2057">
                  <c:v>20.574098750017583</c:v>
                </c:pt>
                <c:pt idx="2058">
                  <c:v>20.584098749997793</c:v>
                </c:pt>
                <c:pt idx="2059">
                  <c:v>20.59409975001472</c:v>
                </c:pt>
                <c:pt idx="2060">
                  <c:v>20.60409974999493</c:v>
                </c:pt>
                <c:pt idx="2061">
                  <c:v>20.614100750011858</c:v>
                </c:pt>
                <c:pt idx="2062">
                  <c:v>20.624100749992067</c:v>
                </c:pt>
                <c:pt idx="2063">
                  <c:v>20.634101750008995</c:v>
                </c:pt>
                <c:pt idx="2064">
                  <c:v>20.644101750018308</c:v>
                </c:pt>
                <c:pt idx="2065">
                  <c:v>20.654102750006132</c:v>
                </c:pt>
                <c:pt idx="2066">
                  <c:v>20.664102750015445</c:v>
                </c:pt>
                <c:pt idx="2067">
                  <c:v>20.674103750003269</c:v>
                </c:pt>
                <c:pt idx="2068">
                  <c:v>20.684104749991093</c:v>
                </c:pt>
                <c:pt idx="2069">
                  <c:v>20.694104750000406</c:v>
                </c:pt>
                <c:pt idx="2070">
                  <c:v>20.704105750017334</c:v>
                </c:pt>
                <c:pt idx="2071">
                  <c:v>20.714105749997543</c:v>
                </c:pt>
                <c:pt idx="2072">
                  <c:v>20.724106750014471</c:v>
                </c:pt>
                <c:pt idx="2073">
                  <c:v>20.73410674999468</c:v>
                </c:pt>
                <c:pt idx="2074">
                  <c:v>20.744107750011608</c:v>
                </c:pt>
                <c:pt idx="2075">
                  <c:v>20.754107749991817</c:v>
                </c:pt>
                <c:pt idx="2076">
                  <c:v>20.764108750008745</c:v>
                </c:pt>
                <c:pt idx="2077">
                  <c:v>20.774108750018058</c:v>
                </c:pt>
                <c:pt idx="2078">
                  <c:v>20.784109750005882</c:v>
                </c:pt>
                <c:pt idx="2079">
                  <c:v>20.794109750015195</c:v>
                </c:pt>
                <c:pt idx="2080">
                  <c:v>20.804110750003019</c:v>
                </c:pt>
                <c:pt idx="2081">
                  <c:v>20.814110750012333</c:v>
                </c:pt>
                <c:pt idx="2082">
                  <c:v>20.824111750000156</c:v>
                </c:pt>
                <c:pt idx="2083">
                  <c:v>20.83411175000947</c:v>
                </c:pt>
                <c:pt idx="2084">
                  <c:v>20.844112749997294</c:v>
                </c:pt>
                <c:pt idx="2085">
                  <c:v>20.854112750006607</c:v>
                </c:pt>
                <c:pt idx="2086">
                  <c:v>20.864113749994431</c:v>
                </c:pt>
                <c:pt idx="2087">
                  <c:v>20.874113750003744</c:v>
                </c:pt>
                <c:pt idx="2088">
                  <c:v>20.884114749991568</c:v>
                </c:pt>
                <c:pt idx="2089">
                  <c:v>20.894114750000881</c:v>
                </c:pt>
                <c:pt idx="2090">
                  <c:v>20.904115750017809</c:v>
                </c:pt>
                <c:pt idx="2091">
                  <c:v>20.914115749998018</c:v>
                </c:pt>
                <c:pt idx="2092">
                  <c:v>20.924116750014946</c:v>
                </c:pt>
                <c:pt idx="2093">
                  <c:v>20.934116749995155</c:v>
                </c:pt>
                <c:pt idx="2094">
                  <c:v>20.944117750012083</c:v>
                </c:pt>
                <c:pt idx="2095">
                  <c:v>20.954117749992292</c:v>
                </c:pt>
                <c:pt idx="2096">
                  <c:v>20.96411875000922</c:v>
                </c:pt>
                <c:pt idx="2097">
                  <c:v>20.974118750018533</c:v>
                </c:pt>
                <c:pt idx="2098">
                  <c:v>20.984119750006357</c:v>
                </c:pt>
                <c:pt idx="2099">
                  <c:v>20.99411975001567</c:v>
                </c:pt>
                <c:pt idx="2100">
                  <c:v>21.004120750003494</c:v>
                </c:pt>
                <c:pt idx="2101">
                  <c:v>21.014120750012808</c:v>
                </c:pt>
                <c:pt idx="2102">
                  <c:v>21.024121750000631</c:v>
                </c:pt>
                <c:pt idx="2103">
                  <c:v>21.034121750009945</c:v>
                </c:pt>
                <c:pt idx="2104">
                  <c:v>21.044122749997769</c:v>
                </c:pt>
                <c:pt idx="2105">
                  <c:v>21.054122750007082</c:v>
                </c:pt>
                <c:pt idx="2106">
                  <c:v>21.064123749994906</c:v>
                </c:pt>
                <c:pt idx="2107">
                  <c:v>21.074123750004219</c:v>
                </c:pt>
                <c:pt idx="2108">
                  <c:v>21.084124749992043</c:v>
                </c:pt>
                <c:pt idx="2109">
                  <c:v>21.094124750001356</c:v>
                </c:pt>
                <c:pt idx="2110">
                  <c:v>21.104125750018284</c:v>
                </c:pt>
                <c:pt idx="2111">
                  <c:v>21.114125749998493</c:v>
                </c:pt>
                <c:pt idx="2112">
                  <c:v>21.124126750015421</c:v>
                </c:pt>
                <c:pt idx="2113">
                  <c:v>21.134127750003245</c:v>
                </c:pt>
                <c:pt idx="2114">
                  <c:v>21.144127750012558</c:v>
                </c:pt>
                <c:pt idx="2115">
                  <c:v>21.154128750000382</c:v>
                </c:pt>
                <c:pt idx="2116">
                  <c:v>21.164128750009695</c:v>
                </c:pt>
                <c:pt idx="2117">
                  <c:v>21.174129749997519</c:v>
                </c:pt>
                <c:pt idx="2118">
                  <c:v>21.184129750006832</c:v>
                </c:pt>
                <c:pt idx="2119">
                  <c:v>21.194130749994656</c:v>
                </c:pt>
                <c:pt idx="2120">
                  <c:v>21.204130750003969</c:v>
                </c:pt>
                <c:pt idx="2121">
                  <c:v>21.214131749991793</c:v>
                </c:pt>
                <c:pt idx="2122">
                  <c:v>21.224131750001106</c:v>
                </c:pt>
                <c:pt idx="2123">
                  <c:v>21.234132750018034</c:v>
                </c:pt>
                <c:pt idx="2124">
                  <c:v>21.244132749998244</c:v>
                </c:pt>
                <c:pt idx="2125">
                  <c:v>21.254133750015171</c:v>
                </c:pt>
                <c:pt idx="2126">
                  <c:v>21.264133749995381</c:v>
                </c:pt>
                <c:pt idx="2127">
                  <c:v>21.274134750012308</c:v>
                </c:pt>
                <c:pt idx="2128">
                  <c:v>21.284134749992518</c:v>
                </c:pt>
                <c:pt idx="2129">
                  <c:v>21.294135750009445</c:v>
                </c:pt>
                <c:pt idx="2130">
                  <c:v>21.304135750018759</c:v>
                </c:pt>
                <c:pt idx="2131">
                  <c:v>21.314136750006583</c:v>
                </c:pt>
                <c:pt idx="2132">
                  <c:v>21.324136750015896</c:v>
                </c:pt>
                <c:pt idx="2133">
                  <c:v>21.33413775000372</c:v>
                </c:pt>
                <c:pt idx="2134">
                  <c:v>21.344137750013033</c:v>
                </c:pt>
                <c:pt idx="2135">
                  <c:v>21.354138750000857</c:v>
                </c:pt>
                <c:pt idx="2136">
                  <c:v>21.36413875001017</c:v>
                </c:pt>
                <c:pt idx="2137">
                  <c:v>21.374139749997994</c:v>
                </c:pt>
                <c:pt idx="2138">
                  <c:v>21.384139750007307</c:v>
                </c:pt>
                <c:pt idx="2139">
                  <c:v>21.394140749995131</c:v>
                </c:pt>
                <c:pt idx="2140">
                  <c:v>21.404140750004444</c:v>
                </c:pt>
                <c:pt idx="2141">
                  <c:v>21.414141749992268</c:v>
                </c:pt>
                <c:pt idx="2142">
                  <c:v>21.424141208350193</c:v>
                </c:pt>
                <c:pt idx="2143">
                  <c:v>21.434142208338017</c:v>
                </c:pt>
                <c:pt idx="2144">
                  <c:v>21.44414220834733</c:v>
                </c:pt>
                <c:pt idx="2145">
                  <c:v>21.454143208335154</c:v>
                </c:pt>
                <c:pt idx="2146">
                  <c:v>21.464143208344467</c:v>
                </c:pt>
                <c:pt idx="2147">
                  <c:v>21.474144208332291</c:v>
                </c:pt>
                <c:pt idx="2148">
                  <c:v>21.484144208341604</c:v>
                </c:pt>
                <c:pt idx="2149">
                  <c:v>21.494145208329428</c:v>
                </c:pt>
                <c:pt idx="2150">
                  <c:v>21.504145208338741</c:v>
                </c:pt>
                <c:pt idx="2151">
                  <c:v>21.514146208326565</c:v>
                </c:pt>
                <c:pt idx="2152">
                  <c:v>21.524146208335878</c:v>
                </c:pt>
                <c:pt idx="2153">
                  <c:v>21.534147208323702</c:v>
                </c:pt>
                <c:pt idx="2154">
                  <c:v>21.54414820834063</c:v>
                </c:pt>
                <c:pt idx="2155">
                  <c:v>21.554148208349943</c:v>
                </c:pt>
                <c:pt idx="2156">
                  <c:v>21.564149208337767</c:v>
                </c:pt>
                <c:pt idx="2157">
                  <c:v>21.57414920834708</c:v>
                </c:pt>
                <c:pt idx="2158">
                  <c:v>21.584150208334904</c:v>
                </c:pt>
                <c:pt idx="2159">
                  <c:v>21.594150208344217</c:v>
                </c:pt>
                <c:pt idx="2160">
                  <c:v>21.604151208332041</c:v>
                </c:pt>
                <c:pt idx="2161">
                  <c:v>21.614151208341355</c:v>
                </c:pt>
                <c:pt idx="2162">
                  <c:v>21.624152208329178</c:v>
                </c:pt>
                <c:pt idx="2163">
                  <c:v>21.634152208338492</c:v>
                </c:pt>
                <c:pt idx="2164">
                  <c:v>21.644153208326316</c:v>
                </c:pt>
                <c:pt idx="2165">
                  <c:v>21.654153208335629</c:v>
                </c:pt>
                <c:pt idx="2166">
                  <c:v>21.664154208323453</c:v>
                </c:pt>
                <c:pt idx="2167">
                  <c:v>21.674154208332766</c:v>
                </c:pt>
                <c:pt idx="2168">
                  <c:v>21.684155208349694</c:v>
                </c:pt>
                <c:pt idx="2169">
                  <c:v>21.694155208329903</c:v>
                </c:pt>
                <c:pt idx="2170">
                  <c:v>21.704156208346831</c:v>
                </c:pt>
                <c:pt idx="2171">
                  <c:v>21.71415620832704</c:v>
                </c:pt>
                <c:pt idx="2172">
                  <c:v>21.724157208343968</c:v>
                </c:pt>
                <c:pt idx="2173">
                  <c:v>21.734157208324177</c:v>
                </c:pt>
                <c:pt idx="2174">
                  <c:v>21.744158208341105</c:v>
                </c:pt>
                <c:pt idx="2175">
                  <c:v>21.754158208350418</c:v>
                </c:pt>
                <c:pt idx="2176">
                  <c:v>21.764159208338242</c:v>
                </c:pt>
                <c:pt idx="2177">
                  <c:v>21.774159208347555</c:v>
                </c:pt>
                <c:pt idx="2178">
                  <c:v>21.784160208335379</c:v>
                </c:pt>
                <c:pt idx="2179">
                  <c:v>21.794160208344692</c:v>
                </c:pt>
                <c:pt idx="2180">
                  <c:v>21.804161208332516</c:v>
                </c:pt>
                <c:pt idx="2181">
                  <c:v>21.814161208341829</c:v>
                </c:pt>
                <c:pt idx="2182">
                  <c:v>21.824162208329653</c:v>
                </c:pt>
                <c:pt idx="2183">
                  <c:v>21.834162208338967</c:v>
                </c:pt>
                <c:pt idx="2184">
                  <c:v>21.84416320832679</c:v>
                </c:pt>
                <c:pt idx="2185">
                  <c:v>21.854163208336104</c:v>
                </c:pt>
                <c:pt idx="2186">
                  <c:v>21.864164208323928</c:v>
                </c:pt>
                <c:pt idx="2187">
                  <c:v>21.874164208333241</c:v>
                </c:pt>
                <c:pt idx="2188">
                  <c:v>21.884165208350169</c:v>
                </c:pt>
                <c:pt idx="2189">
                  <c:v>21.894165208330378</c:v>
                </c:pt>
                <c:pt idx="2190">
                  <c:v>21.904166208347306</c:v>
                </c:pt>
                <c:pt idx="2191">
                  <c:v>21.91416720833513</c:v>
                </c:pt>
                <c:pt idx="2192">
                  <c:v>21.924167208344443</c:v>
                </c:pt>
                <c:pt idx="2193">
                  <c:v>21.934168208332267</c:v>
                </c:pt>
                <c:pt idx="2194">
                  <c:v>21.94416820834158</c:v>
                </c:pt>
                <c:pt idx="2195">
                  <c:v>21.954169208329404</c:v>
                </c:pt>
                <c:pt idx="2196">
                  <c:v>21.964169208338717</c:v>
                </c:pt>
                <c:pt idx="2197">
                  <c:v>21.974170208326541</c:v>
                </c:pt>
                <c:pt idx="2198">
                  <c:v>21.984170208335854</c:v>
                </c:pt>
                <c:pt idx="2199">
                  <c:v>21.994171208323678</c:v>
                </c:pt>
                <c:pt idx="2200">
                  <c:v>22.004171208332991</c:v>
                </c:pt>
                <c:pt idx="2201">
                  <c:v>22.014172208349919</c:v>
                </c:pt>
                <c:pt idx="2202">
                  <c:v>22.024172208330128</c:v>
                </c:pt>
                <c:pt idx="2203">
                  <c:v>22.034173208347056</c:v>
                </c:pt>
                <c:pt idx="2204">
                  <c:v>22.044173208327265</c:v>
                </c:pt>
                <c:pt idx="2205">
                  <c:v>22.054174208344193</c:v>
                </c:pt>
                <c:pt idx="2206">
                  <c:v>22.064174208324403</c:v>
                </c:pt>
                <c:pt idx="2207">
                  <c:v>22.07417520834133</c:v>
                </c:pt>
                <c:pt idx="2208">
                  <c:v>22.084175208350644</c:v>
                </c:pt>
                <c:pt idx="2209">
                  <c:v>22.094176208338467</c:v>
                </c:pt>
                <c:pt idx="2210">
                  <c:v>22.104176208347781</c:v>
                </c:pt>
                <c:pt idx="2211">
                  <c:v>22.114177208335605</c:v>
                </c:pt>
                <c:pt idx="2212">
                  <c:v>22.124177208344918</c:v>
                </c:pt>
                <c:pt idx="2213">
                  <c:v>22.134178208332742</c:v>
                </c:pt>
                <c:pt idx="2214">
                  <c:v>22.144178208342055</c:v>
                </c:pt>
                <c:pt idx="2215">
                  <c:v>22.154179208329879</c:v>
                </c:pt>
                <c:pt idx="2216">
                  <c:v>22.164179208339192</c:v>
                </c:pt>
                <c:pt idx="2217">
                  <c:v>22.174180208327016</c:v>
                </c:pt>
                <c:pt idx="2218">
                  <c:v>22.184180208336329</c:v>
                </c:pt>
                <c:pt idx="2219">
                  <c:v>22.194181208324153</c:v>
                </c:pt>
                <c:pt idx="2220">
                  <c:v>22.204181208333466</c:v>
                </c:pt>
                <c:pt idx="2221">
                  <c:v>22.214182208350394</c:v>
                </c:pt>
                <c:pt idx="2222">
                  <c:v>22.224182208330603</c:v>
                </c:pt>
                <c:pt idx="2223">
                  <c:v>22.234183208347531</c:v>
                </c:pt>
                <c:pt idx="2224">
                  <c:v>22.24418320832774</c:v>
                </c:pt>
                <c:pt idx="2225">
                  <c:v>22.254184208344668</c:v>
                </c:pt>
                <c:pt idx="2226">
                  <c:v>22.264185208332492</c:v>
                </c:pt>
                <c:pt idx="2227">
                  <c:v>22.274185208341805</c:v>
                </c:pt>
                <c:pt idx="2228">
                  <c:v>22.284186208329629</c:v>
                </c:pt>
                <c:pt idx="2229">
                  <c:v>22.294186208338942</c:v>
                </c:pt>
                <c:pt idx="2230">
                  <c:v>22.304187208326766</c:v>
                </c:pt>
                <c:pt idx="2231">
                  <c:v>22.314187208336079</c:v>
                </c:pt>
                <c:pt idx="2232">
                  <c:v>22.324188208323903</c:v>
                </c:pt>
                <c:pt idx="2233">
                  <c:v>22.334188208333217</c:v>
                </c:pt>
                <c:pt idx="2234">
                  <c:v>22.344189208350144</c:v>
                </c:pt>
                <c:pt idx="2235">
                  <c:v>22.354189208330354</c:v>
                </c:pt>
                <c:pt idx="2236">
                  <c:v>22.364190208347281</c:v>
                </c:pt>
                <c:pt idx="2237">
                  <c:v>22.374190208327491</c:v>
                </c:pt>
                <c:pt idx="2238">
                  <c:v>22.384191208344419</c:v>
                </c:pt>
                <c:pt idx="2239">
                  <c:v>22.394191208324628</c:v>
                </c:pt>
                <c:pt idx="2240">
                  <c:v>22.404192208341556</c:v>
                </c:pt>
                <c:pt idx="2241">
                  <c:v>22.414192208350869</c:v>
                </c:pt>
                <c:pt idx="2242">
                  <c:v>22.424193958344404</c:v>
                </c:pt>
                <c:pt idx="2243">
                  <c:v>22.434193958324613</c:v>
                </c:pt>
                <c:pt idx="2244">
                  <c:v>22.444194958341541</c:v>
                </c:pt>
                <c:pt idx="2245">
                  <c:v>22.454194958350854</c:v>
                </c:pt>
                <c:pt idx="2246">
                  <c:v>22.464195958338678</c:v>
                </c:pt>
                <c:pt idx="2247">
                  <c:v>22.474195958347991</c:v>
                </c:pt>
                <c:pt idx="2248">
                  <c:v>22.484196958335815</c:v>
                </c:pt>
                <c:pt idx="2249">
                  <c:v>22.494196958345128</c:v>
                </c:pt>
                <c:pt idx="2250">
                  <c:v>22.504197958332952</c:v>
                </c:pt>
                <c:pt idx="2251">
                  <c:v>22.514197958342265</c:v>
                </c:pt>
                <c:pt idx="2252">
                  <c:v>22.524198958330089</c:v>
                </c:pt>
                <c:pt idx="2253">
                  <c:v>22.534198958339402</c:v>
                </c:pt>
                <c:pt idx="2254">
                  <c:v>22.544199958327226</c:v>
                </c:pt>
                <c:pt idx="2255">
                  <c:v>22.55419995833654</c:v>
                </c:pt>
                <c:pt idx="2256">
                  <c:v>22.564200958324363</c:v>
                </c:pt>
                <c:pt idx="2257">
                  <c:v>22.574201958341291</c:v>
                </c:pt>
                <c:pt idx="2258">
                  <c:v>22.584201958350604</c:v>
                </c:pt>
                <c:pt idx="2259">
                  <c:v>22.594202958338428</c:v>
                </c:pt>
                <c:pt idx="2260">
                  <c:v>22.604202958347742</c:v>
                </c:pt>
                <c:pt idx="2261">
                  <c:v>22.614203958335565</c:v>
                </c:pt>
                <c:pt idx="2262">
                  <c:v>22.624203958344879</c:v>
                </c:pt>
                <c:pt idx="2263">
                  <c:v>22.634204958332703</c:v>
                </c:pt>
                <c:pt idx="2264">
                  <c:v>22.644204958342016</c:v>
                </c:pt>
                <c:pt idx="2265">
                  <c:v>22.65420595832984</c:v>
                </c:pt>
                <c:pt idx="2266">
                  <c:v>22.664205958339153</c:v>
                </c:pt>
                <c:pt idx="2267">
                  <c:v>22.674206958326977</c:v>
                </c:pt>
                <c:pt idx="2268">
                  <c:v>22.68420695833629</c:v>
                </c:pt>
                <c:pt idx="2269">
                  <c:v>22.694207958324114</c:v>
                </c:pt>
                <c:pt idx="2270">
                  <c:v>22.704207958333427</c:v>
                </c:pt>
                <c:pt idx="2271">
                  <c:v>22.714208958350355</c:v>
                </c:pt>
                <c:pt idx="2272">
                  <c:v>22.724208958330564</c:v>
                </c:pt>
                <c:pt idx="2273">
                  <c:v>22.734209958347492</c:v>
                </c:pt>
                <c:pt idx="2274">
                  <c:v>22.744209958327701</c:v>
                </c:pt>
                <c:pt idx="2275">
                  <c:v>22.754210958344629</c:v>
                </c:pt>
                <c:pt idx="2276">
                  <c:v>22.764210958324838</c:v>
                </c:pt>
                <c:pt idx="2277">
                  <c:v>22.774211958341766</c:v>
                </c:pt>
                <c:pt idx="2278">
                  <c:v>22.784211958351079</c:v>
                </c:pt>
                <c:pt idx="2279">
                  <c:v>22.794212958338903</c:v>
                </c:pt>
                <c:pt idx="2280">
                  <c:v>22.804212958348216</c:v>
                </c:pt>
                <c:pt idx="2281">
                  <c:v>22.81421395833604</c:v>
                </c:pt>
                <c:pt idx="2282">
                  <c:v>22.824213958345354</c:v>
                </c:pt>
                <c:pt idx="2283">
                  <c:v>22.834214958333177</c:v>
                </c:pt>
                <c:pt idx="2284">
                  <c:v>22.844214958342491</c:v>
                </c:pt>
                <c:pt idx="2285">
                  <c:v>22.854215958330315</c:v>
                </c:pt>
                <c:pt idx="2286">
                  <c:v>22.864215958339628</c:v>
                </c:pt>
                <c:pt idx="2287">
                  <c:v>22.874216958327452</c:v>
                </c:pt>
                <c:pt idx="2288">
                  <c:v>22.884216958336765</c:v>
                </c:pt>
                <c:pt idx="2289">
                  <c:v>22.894217958324589</c:v>
                </c:pt>
                <c:pt idx="2290">
                  <c:v>22.904218958341517</c:v>
                </c:pt>
                <c:pt idx="2291">
                  <c:v>22.91421895835083</c:v>
                </c:pt>
                <c:pt idx="2292">
                  <c:v>22.924219958338654</c:v>
                </c:pt>
                <c:pt idx="2293">
                  <c:v>22.934219958347967</c:v>
                </c:pt>
                <c:pt idx="2294">
                  <c:v>22.944220958335791</c:v>
                </c:pt>
                <c:pt idx="2295">
                  <c:v>22.954220958345104</c:v>
                </c:pt>
                <c:pt idx="2296">
                  <c:v>22.964221958332928</c:v>
                </c:pt>
                <c:pt idx="2297">
                  <c:v>22.974221958342241</c:v>
                </c:pt>
                <c:pt idx="2298">
                  <c:v>22.984222958330065</c:v>
                </c:pt>
                <c:pt idx="2299">
                  <c:v>22.994222958339378</c:v>
                </c:pt>
                <c:pt idx="2300">
                  <c:v>23.004223958327202</c:v>
                </c:pt>
                <c:pt idx="2301">
                  <c:v>23.014223958336515</c:v>
                </c:pt>
                <c:pt idx="2302">
                  <c:v>23.024224958324339</c:v>
                </c:pt>
                <c:pt idx="2303">
                  <c:v>23.034224958333652</c:v>
                </c:pt>
                <c:pt idx="2304">
                  <c:v>23.04422595835058</c:v>
                </c:pt>
                <c:pt idx="2305">
                  <c:v>23.05422595833079</c:v>
                </c:pt>
                <c:pt idx="2306">
                  <c:v>23.064226958347717</c:v>
                </c:pt>
                <c:pt idx="2307">
                  <c:v>23.074226958327927</c:v>
                </c:pt>
                <c:pt idx="2308">
                  <c:v>23.084227958344854</c:v>
                </c:pt>
                <c:pt idx="2309">
                  <c:v>23.094227958325064</c:v>
                </c:pt>
                <c:pt idx="2310">
                  <c:v>23.104228958341992</c:v>
                </c:pt>
                <c:pt idx="2311">
                  <c:v>23.114228958351305</c:v>
                </c:pt>
                <c:pt idx="2312">
                  <c:v>23.124229958339129</c:v>
                </c:pt>
                <c:pt idx="2313">
                  <c:v>23.134229958348442</c:v>
                </c:pt>
                <c:pt idx="2314">
                  <c:v>23.144230958336266</c:v>
                </c:pt>
                <c:pt idx="2315">
                  <c:v>23.154230958345579</c:v>
                </c:pt>
                <c:pt idx="2316">
                  <c:v>23.164231958333403</c:v>
                </c:pt>
                <c:pt idx="2317">
                  <c:v>23.174231958342716</c:v>
                </c:pt>
                <c:pt idx="2318">
                  <c:v>23.18423295833054</c:v>
                </c:pt>
                <c:pt idx="2319">
                  <c:v>23.194233958347468</c:v>
                </c:pt>
                <c:pt idx="2320">
                  <c:v>23.204233958327677</c:v>
                </c:pt>
                <c:pt idx="2321">
                  <c:v>23.214234958344605</c:v>
                </c:pt>
                <c:pt idx="2322">
                  <c:v>23.224234958324814</c:v>
                </c:pt>
                <c:pt idx="2323">
                  <c:v>23.234235958341742</c:v>
                </c:pt>
                <c:pt idx="2324">
                  <c:v>23.244235958351055</c:v>
                </c:pt>
                <c:pt idx="2325">
                  <c:v>23.254236958338879</c:v>
                </c:pt>
                <c:pt idx="2326">
                  <c:v>23.264236958348192</c:v>
                </c:pt>
                <c:pt idx="2327">
                  <c:v>23.274237958336016</c:v>
                </c:pt>
                <c:pt idx="2328">
                  <c:v>23.284237958345329</c:v>
                </c:pt>
                <c:pt idx="2329">
                  <c:v>23.294238958333153</c:v>
                </c:pt>
                <c:pt idx="2330">
                  <c:v>23.304238958342467</c:v>
                </c:pt>
                <c:pt idx="2331">
                  <c:v>23.31423995833029</c:v>
                </c:pt>
                <c:pt idx="2332">
                  <c:v>23.324239958339604</c:v>
                </c:pt>
                <c:pt idx="2333">
                  <c:v>23.334240958327428</c:v>
                </c:pt>
                <c:pt idx="2334">
                  <c:v>23.344240958336741</c:v>
                </c:pt>
                <c:pt idx="2335">
                  <c:v>23.354241958324565</c:v>
                </c:pt>
                <c:pt idx="2336">
                  <c:v>23.364241958333878</c:v>
                </c:pt>
                <c:pt idx="2337">
                  <c:v>23.374242958350806</c:v>
                </c:pt>
                <c:pt idx="2338">
                  <c:v>23.384242958331015</c:v>
                </c:pt>
                <c:pt idx="2339">
                  <c:v>23.394243958347943</c:v>
                </c:pt>
                <c:pt idx="2340">
                  <c:v>23.404243958328152</c:v>
                </c:pt>
                <c:pt idx="2341">
                  <c:v>23.41424495834508</c:v>
                </c:pt>
                <c:pt idx="2342">
                  <c:v>23.424244499998167</c:v>
                </c:pt>
                <c:pt idx="2343">
                  <c:v>23.434245500015095</c:v>
                </c:pt>
                <c:pt idx="2344">
                  <c:v>23.444245499995304</c:v>
                </c:pt>
                <c:pt idx="2345">
                  <c:v>23.454246500012232</c:v>
                </c:pt>
                <c:pt idx="2346">
                  <c:v>23.464246499992441</c:v>
                </c:pt>
                <c:pt idx="2347">
                  <c:v>23.474247500009369</c:v>
                </c:pt>
                <c:pt idx="2348">
                  <c:v>23.484248499997193</c:v>
                </c:pt>
                <c:pt idx="2349">
                  <c:v>23.494248500006506</c:v>
                </c:pt>
                <c:pt idx="2350">
                  <c:v>23.50424949999433</c:v>
                </c:pt>
                <c:pt idx="2351">
                  <c:v>23.514249500003643</c:v>
                </c:pt>
                <c:pt idx="2352">
                  <c:v>23.524250499991467</c:v>
                </c:pt>
                <c:pt idx="2353">
                  <c:v>23.53425050000078</c:v>
                </c:pt>
                <c:pt idx="2354">
                  <c:v>23.544251500017708</c:v>
                </c:pt>
                <c:pt idx="2355">
                  <c:v>23.554251499997918</c:v>
                </c:pt>
                <c:pt idx="2356">
                  <c:v>23.564252500014845</c:v>
                </c:pt>
                <c:pt idx="2357">
                  <c:v>23.574252499995055</c:v>
                </c:pt>
                <c:pt idx="2358">
                  <c:v>23.584253500011982</c:v>
                </c:pt>
                <c:pt idx="2359">
                  <c:v>23.594253499992192</c:v>
                </c:pt>
                <c:pt idx="2360">
                  <c:v>23.60425450000912</c:v>
                </c:pt>
                <c:pt idx="2361">
                  <c:v>23.614254500018433</c:v>
                </c:pt>
                <c:pt idx="2362">
                  <c:v>23.624255500006257</c:v>
                </c:pt>
                <c:pt idx="2363">
                  <c:v>23.63425550001557</c:v>
                </c:pt>
                <c:pt idx="2364">
                  <c:v>23.644256500003394</c:v>
                </c:pt>
                <c:pt idx="2365">
                  <c:v>23.654256500012707</c:v>
                </c:pt>
                <c:pt idx="2366">
                  <c:v>23.664257500000531</c:v>
                </c:pt>
                <c:pt idx="2367">
                  <c:v>23.674257500009844</c:v>
                </c:pt>
                <c:pt idx="2368">
                  <c:v>23.684258499997668</c:v>
                </c:pt>
                <c:pt idx="2369">
                  <c:v>23.694258500006981</c:v>
                </c:pt>
                <c:pt idx="2370">
                  <c:v>23.704259499994805</c:v>
                </c:pt>
                <c:pt idx="2371">
                  <c:v>23.714259500004118</c:v>
                </c:pt>
                <c:pt idx="2372">
                  <c:v>23.724260499991942</c:v>
                </c:pt>
                <c:pt idx="2373">
                  <c:v>23.734260500001255</c:v>
                </c:pt>
                <c:pt idx="2374">
                  <c:v>23.744261500018183</c:v>
                </c:pt>
                <c:pt idx="2375">
                  <c:v>23.754262500006007</c:v>
                </c:pt>
                <c:pt idx="2376">
                  <c:v>23.76426250001532</c:v>
                </c:pt>
                <c:pt idx="2377">
                  <c:v>23.774263500003144</c:v>
                </c:pt>
                <c:pt idx="2378">
                  <c:v>23.784263500012457</c:v>
                </c:pt>
                <c:pt idx="2379">
                  <c:v>23.794264500000281</c:v>
                </c:pt>
                <c:pt idx="2380">
                  <c:v>23.804264500009594</c:v>
                </c:pt>
                <c:pt idx="2381">
                  <c:v>23.814265499997418</c:v>
                </c:pt>
                <c:pt idx="2382">
                  <c:v>23.824265500006732</c:v>
                </c:pt>
                <c:pt idx="2383">
                  <c:v>23.834266499994555</c:v>
                </c:pt>
                <c:pt idx="2384">
                  <c:v>23.844266500003869</c:v>
                </c:pt>
                <c:pt idx="2385">
                  <c:v>23.854267499991693</c:v>
                </c:pt>
                <c:pt idx="2386">
                  <c:v>23.864267500001006</c:v>
                </c:pt>
                <c:pt idx="2387">
                  <c:v>23.874268500017934</c:v>
                </c:pt>
                <c:pt idx="2388">
                  <c:v>23.884268499998143</c:v>
                </c:pt>
                <c:pt idx="2389">
                  <c:v>23.894269500015071</c:v>
                </c:pt>
                <c:pt idx="2390">
                  <c:v>23.90426949999528</c:v>
                </c:pt>
                <c:pt idx="2391">
                  <c:v>23.914270500012208</c:v>
                </c:pt>
                <c:pt idx="2392">
                  <c:v>23.924270499992417</c:v>
                </c:pt>
                <c:pt idx="2393">
                  <c:v>23.934271500009345</c:v>
                </c:pt>
                <c:pt idx="2394">
                  <c:v>23.944271500018658</c:v>
                </c:pt>
                <c:pt idx="2395">
                  <c:v>23.954272500006482</c:v>
                </c:pt>
                <c:pt idx="2396">
                  <c:v>23.964272500015795</c:v>
                </c:pt>
                <c:pt idx="2397">
                  <c:v>23.974273500003619</c:v>
                </c:pt>
                <c:pt idx="2398">
                  <c:v>23.984273500012932</c:v>
                </c:pt>
                <c:pt idx="2399">
                  <c:v>23.994274500000756</c:v>
                </c:pt>
                <c:pt idx="2400">
                  <c:v>24.004275500017684</c:v>
                </c:pt>
                <c:pt idx="2401">
                  <c:v>24.014275499997893</c:v>
                </c:pt>
                <c:pt idx="2402">
                  <c:v>24.024276500014821</c:v>
                </c:pt>
                <c:pt idx="2403">
                  <c:v>24.03427649999503</c:v>
                </c:pt>
                <c:pt idx="2404">
                  <c:v>24.044277500011958</c:v>
                </c:pt>
                <c:pt idx="2405">
                  <c:v>24.054277499992168</c:v>
                </c:pt>
                <c:pt idx="2406">
                  <c:v>24.064278500009095</c:v>
                </c:pt>
                <c:pt idx="2407">
                  <c:v>24.074278500018409</c:v>
                </c:pt>
                <c:pt idx="2408">
                  <c:v>24.084279500006232</c:v>
                </c:pt>
                <c:pt idx="2409">
                  <c:v>24.094279500015546</c:v>
                </c:pt>
                <c:pt idx="2410">
                  <c:v>24.10428050000337</c:v>
                </c:pt>
                <c:pt idx="2411">
                  <c:v>24.114280500012683</c:v>
                </c:pt>
                <c:pt idx="2412">
                  <c:v>24.124281500000507</c:v>
                </c:pt>
                <c:pt idx="2413">
                  <c:v>24.13428150000982</c:v>
                </c:pt>
                <c:pt idx="2414">
                  <c:v>24.144282499997644</c:v>
                </c:pt>
                <c:pt idx="2415">
                  <c:v>24.154282500006957</c:v>
                </c:pt>
                <c:pt idx="2416">
                  <c:v>24.164283499994781</c:v>
                </c:pt>
                <c:pt idx="2417">
                  <c:v>24.174283500004094</c:v>
                </c:pt>
                <c:pt idx="2418">
                  <c:v>24.184284499991918</c:v>
                </c:pt>
                <c:pt idx="2419">
                  <c:v>24.194284500001231</c:v>
                </c:pt>
                <c:pt idx="2420">
                  <c:v>24.204285500018159</c:v>
                </c:pt>
                <c:pt idx="2421">
                  <c:v>24.214285499998368</c:v>
                </c:pt>
                <c:pt idx="2422">
                  <c:v>24.224286500015296</c:v>
                </c:pt>
                <c:pt idx="2423">
                  <c:v>24.234286499995505</c:v>
                </c:pt>
                <c:pt idx="2424">
                  <c:v>24.244287500012433</c:v>
                </c:pt>
                <c:pt idx="2425">
                  <c:v>24.254288500000257</c:v>
                </c:pt>
                <c:pt idx="2426">
                  <c:v>24.26428850000957</c:v>
                </c:pt>
                <c:pt idx="2427">
                  <c:v>24.274289499997394</c:v>
                </c:pt>
                <c:pt idx="2428">
                  <c:v>24.284289500006707</c:v>
                </c:pt>
                <c:pt idx="2429">
                  <c:v>24.294290499994531</c:v>
                </c:pt>
                <c:pt idx="2430">
                  <c:v>24.304290500003844</c:v>
                </c:pt>
                <c:pt idx="2431">
                  <c:v>24.314291499991668</c:v>
                </c:pt>
                <c:pt idx="2432">
                  <c:v>24.324291500000982</c:v>
                </c:pt>
                <c:pt idx="2433">
                  <c:v>24.334292500017909</c:v>
                </c:pt>
                <c:pt idx="2434">
                  <c:v>24.344292499998119</c:v>
                </c:pt>
                <c:pt idx="2435">
                  <c:v>24.354293500015046</c:v>
                </c:pt>
                <c:pt idx="2436">
                  <c:v>24.364293499995256</c:v>
                </c:pt>
                <c:pt idx="2437">
                  <c:v>24.374294500012184</c:v>
                </c:pt>
                <c:pt idx="2438">
                  <c:v>24.384294499992393</c:v>
                </c:pt>
                <c:pt idx="2439">
                  <c:v>24.394295500009321</c:v>
                </c:pt>
                <c:pt idx="2440">
                  <c:v>24.404295500018634</c:v>
                </c:pt>
                <c:pt idx="2441">
                  <c:v>24.414296500006458</c:v>
                </c:pt>
                <c:pt idx="2442">
                  <c:v>24.424296999990474</c:v>
                </c:pt>
                <c:pt idx="2443">
                  <c:v>24.434298000007402</c:v>
                </c:pt>
                <c:pt idx="2444">
                  <c:v>24.444298000016715</c:v>
                </c:pt>
                <c:pt idx="2445">
                  <c:v>24.454299000004539</c:v>
                </c:pt>
                <c:pt idx="2446">
                  <c:v>24.464299000013852</c:v>
                </c:pt>
                <c:pt idx="2447">
                  <c:v>24.474300000001676</c:v>
                </c:pt>
                <c:pt idx="2448">
                  <c:v>24.484301000018604</c:v>
                </c:pt>
                <c:pt idx="2449">
                  <c:v>24.494300999998813</c:v>
                </c:pt>
                <c:pt idx="2450">
                  <c:v>24.504302000015741</c:v>
                </c:pt>
                <c:pt idx="2451">
                  <c:v>24.514301999995951</c:v>
                </c:pt>
                <c:pt idx="2452">
                  <c:v>24.524303000012878</c:v>
                </c:pt>
                <c:pt idx="2453">
                  <c:v>24.534302999993088</c:v>
                </c:pt>
                <c:pt idx="2454">
                  <c:v>24.544304000010015</c:v>
                </c:pt>
                <c:pt idx="2455">
                  <c:v>24.554303999990225</c:v>
                </c:pt>
                <c:pt idx="2456">
                  <c:v>24.564305000007153</c:v>
                </c:pt>
                <c:pt idx="2457">
                  <c:v>24.574305000016466</c:v>
                </c:pt>
                <c:pt idx="2458">
                  <c:v>24.58430600000429</c:v>
                </c:pt>
                <c:pt idx="2459">
                  <c:v>24.594306000013603</c:v>
                </c:pt>
                <c:pt idx="2460">
                  <c:v>24.604307000001427</c:v>
                </c:pt>
                <c:pt idx="2461">
                  <c:v>24.61430700001074</c:v>
                </c:pt>
                <c:pt idx="2462">
                  <c:v>24.624307999998564</c:v>
                </c:pt>
                <c:pt idx="2463">
                  <c:v>24.634308000007877</c:v>
                </c:pt>
                <c:pt idx="2464">
                  <c:v>24.644308999995701</c:v>
                </c:pt>
                <c:pt idx="2465">
                  <c:v>24.654309000005014</c:v>
                </c:pt>
                <c:pt idx="2466">
                  <c:v>24.664309999992838</c:v>
                </c:pt>
                <c:pt idx="2467">
                  <c:v>24.674310000002151</c:v>
                </c:pt>
                <c:pt idx="2468">
                  <c:v>24.684310999989975</c:v>
                </c:pt>
                <c:pt idx="2469">
                  <c:v>24.694312000006903</c:v>
                </c:pt>
                <c:pt idx="2470">
                  <c:v>24.704312000016216</c:v>
                </c:pt>
                <c:pt idx="2471">
                  <c:v>24.71431300000404</c:v>
                </c:pt>
                <c:pt idx="2472">
                  <c:v>24.724313000013353</c:v>
                </c:pt>
                <c:pt idx="2473">
                  <c:v>24.734314000001177</c:v>
                </c:pt>
                <c:pt idx="2474">
                  <c:v>24.74431400001049</c:v>
                </c:pt>
                <c:pt idx="2475">
                  <c:v>24.754314999998314</c:v>
                </c:pt>
                <c:pt idx="2476">
                  <c:v>24.764315000007628</c:v>
                </c:pt>
                <c:pt idx="2477">
                  <c:v>24.774315999995451</c:v>
                </c:pt>
                <c:pt idx="2478">
                  <c:v>24.784316000004765</c:v>
                </c:pt>
                <c:pt idx="2479">
                  <c:v>24.794316999992589</c:v>
                </c:pt>
                <c:pt idx="2480">
                  <c:v>24.804317000001902</c:v>
                </c:pt>
                <c:pt idx="2481">
                  <c:v>24.814317999989726</c:v>
                </c:pt>
                <c:pt idx="2482">
                  <c:v>24.824317999999039</c:v>
                </c:pt>
                <c:pt idx="2483">
                  <c:v>24.834319000015967</c:v>
                </c:pt>
                <c:pt idx="2484">
                  <c:v>24.844318999996176</c:v>
                </c:pt>
                <c:pt idx="2485">
                  <c:v>24.854320000013104</c:v>
                </c:pt>
                <c:pt idx="2486">
                  <c:v>24.864319999993313</c:v>
                </c:pt>
                <c:pt idx="2487">
                  <c:v>24.874321000010241</c:v>
                </c:pt>
                <c:pt idx="2488">
                  <c:v>24.88432099999045</c:v>
                </c:pt>
                <c:pt idx="2489">
                  <c:v>24.894322000007378</c:v>
                </c:pt>
                <c:pt idx="2490">
                  <c:v>24.904322999995202</c:v>
                </c:pt>
                <c:pt idx="2491">
                  <c:v>24.914323000004515</c:v>
                </c:pt>
                <c:pt idx="2492">
                  <c:v>24.924323999992339</c:v>
                </c:pt>
                <c:pt idx="2493">
                  <c:v>24.934324000001652</c:v>
                </c:pt>
                <c:pt idx="2494">
                  <c:v>24.94432500001858</c:v>
                </c:pt>
                <c:pt idx="2495">
                  <c:v>24.954324999998789</c:v>
                </c:pt>
                <c:pt idx="2496">
                  <c:v>24.964326000015717</c:v>
                </c:pt>
                <c:pt idx="2497">
                  <c:v>24.974325999995926</c:v>
                </c:pt>
                <c:pt idx="2498">
                  <c:v>24.984327000012854</c:v>
                </c:pt>
                <c:pt idx="2499">
                  <c:v>24.994326999993064</c:v>
                </c:pt>
                <c:pt idx="2500">
                  <c:v>25.004328000009991</c:v>
                </c:pt>
                <c:pt idx="2501">
                  <c:v>25.014327999990201</c:v>
                </c:pt>
                <c:pt idx="2502">
                  <c:v>25.024329000007128</c:v>
                </c:pt>
                <c:pt idx="2503">
                  <c:v>25.034329000016442</c:v>
                </c:pt>
                <c:pt idx="2504">
                  <c:v>25.044330000004265</c:v>
                </c:pt>
                <c:pt idx="2505">
                  <c:v>25.054330000013579</c:v>
                </c:pt>
                <c:pt idx="2506">
                  <c:v>25.064331000001403</c:v>
                </c:pt>
                <c:pt idx="2507">
                  <c:v>25.074331000010716</c:v>
                </c:pt>
                <c:pt idx="2508">
                  <c:v>25.08433199999854</c:v>
                </c:pt>
                <c:pt idx="2509">
                  <c:v>25.094332000007853</c:v>
                </c:pt>
                <c:pt idx="2510">
                  <c:v>25.104332999995677</c:v>
                </c:pt>
                <c:pt idx="2511">
                  <c:v>25.11433300000499</c:v>
                </c:pt>
                <c:pt idx="2512">
                  <c:v>25.124333999992814</c:v>
                </c:pt>
                <c:pt idx="2513">
                  <c:v>25.134335000009742</c:v>
                </c:pt>
                <c:pt idx="2514">
                  <c:v>25.144334999989951</c:v>
                </c:pt>
                <c:pt idx="2515">
                  <c:v>25.154336000006879</c:v>
                </c:pt>
                <c:pt idx="2516">
                  <c:v>25.164336000016192</c:v>
                </c:pt>
                <c:pt idx="2517">
                  <c:v>25.174337000004016</c:v>
                </c:pt>
                <c:pt idx="2518">
                  <c:v>25.184337000013329</c:v>
                </c:pt>
                <c:pt idx="2519">
                  <c:v>25.194338000001153</c:v>
                </c:pt>
                <c:pt idx="2520">
                  <c:v>25.204338000010466</c:v>
                </c:pt>
                <c:pt idx="2521">
                  <c:v>25.21433899999829</c:v>
                </c:pt>
                <c:pt idx="2522">
                  <c:v>25.224339000007603</c:v>
                </c:pt>
                <c:pt idx="2523">
                  <c:v>25.234339999995427</c:v>
                </c:pt>
                <c:pt idx="2524">
                  <c:v>25.24434000000474</c:v>
                </c:pt>
                <c:pt idx="2525">
                  <c:v>25.254340999992564</c:v>
                </c:pt>
                <c:pt idx="2526">
                  <c:v>25.264341000001878</c:v>
                </c:pt>
                <c:pt idx="2527">
                  <c:v>25.274341999989701</c:v>
                </c:pt>
                <c:pt idx="2528">
                  <c:v>25.284341999999015</c:v>
                </c:pt>
                <c:pt idx="2529">
                  <c:v>25.294343000015942</c:v>
                </c:pt>
                <c:pt idx="2530">
                  <c:v>25.304342999996152</c:v>
                </c:pt>
                <c:pt idx="2531">
                  <c:v>25.314344000013079</c:v>
                </c:pt>
                <c:pt idx="2532">
                  <c:v>25.324343999993289</c:v>
                </c:pt>
                <c:pt idx="2533">
                  <c:v>25.334345000010217</c:v>
                </c:pt>
                <c:pt idx="2534">
                  <c:v>25.34434599999804</c:v>
                </c:pt>
                <c:pt idx="2535">
                  <c:v>25.354346000007354</c:v>
                </c:pt>
                <c:pt idx="2536">
                  <c:v>25.364346999995178</c:v>
                </c:pt>
                <c:pt idx="2537">
                  <c:v>25.374347000004491</c:v>
                </c:pt>
                <c:pt idx="2538">
                  <c:v>25.384347999992315</c:v>
                </c:pt>
                <c:pt idx="2539">
                  <c:v>25.394348000001628</c:v>
                </c:pt>
                <c:pt idx="2540">
                  <c:v>25.404349000018556</c:v>
                </c:pt>
                <c:pt idx="2541">
                  <c:v>25.414348999998765</c:v>
                </c:pt>
                <c:pt idx="2542">
                  <c:v>25.424352708330844</c:v>
                </c:pt>
                <c:pt idx="2543">
                  <c:v>25.434352708340157</c:v>
                </c:pt>
                <c:pt idx="2544">
                  <c:v>25.444353708327981</c:v>
                </c:pt>
                <c:pt idx="2545">
                  <c:v>25.454353708337294</c:v>
                </c:pt>
                <c:pt idx="2546">
                  <c:v>25.464354708325118</c:v>
                </c:pt>
                <c:pt idx="2547">
                  <c:v>25.474354708334431</c:v>
                </c:pt>
                <c:pt idx="2548">
                  <c:v>25.484355708351359</c:v>
                </c:pt>
                <c:pt idx="2549">
                  <c:v>25.494355708331568</c:v>
                </c:pt>
                <c:pt idx="2550">
                  <c:v>25.504356708348496</c:v>
                </c:pt>
                <c:pt idx="2551">
                  <c:v>25.514356708328705</c:v>
                </c:pt>
                <c:pt idx="2552">
                  <c:v>25.524357708345633</c:v>
                </c:pt>
                <c:pt idx="2553">
                  <c:v>25.534358708333457</c:v>
                </c:pt>
                <c:pt idx="2554">
                  <c:v>25.54435870834277</c:v>
                </c:pt>
                <c:pt idx="2555">
                  <c:v>25.554359708330594</c:v>
                </c:pt>
                <c:pt idx="2556">
                  <c:v>25.564359708339907</c:v>
                </c:pt>
                <c:pt idx="2557">
                  <c:v>25.574360708327731</c:v>
                </c:pt>
                <c:pt idx="2558">
                  <c:v>25.584360708337044</c:v>
                </c:pt>
                <c:pt idx="2559">
                  <c:v>25.594361708324868</c:v>
                </c:pt>
                <c:pt idx="2560">
                  <c:v>25.604361708334181</c:v>
                </c:pt>
                <c:pt idx="2561">
                  <c:v>25.614362708351109</c:v>
                </c:pt>
                <c:pt idx="2562">
                  <c:v>25.624362708331319</c:v>
                </c:pt>
                <c:pt idx="2563">
                  <c:v>25.634363708348246</c:v>
                </c:pt>
                <c:pt idx="2564">
                  <c:v>25.644363708328456</c:v>
                </c:pt>
                <c:pt idx="2565">
                  <c:v>25.654364708345383</c:v>
                </c:pt>
                <c:pt idx="2566">
                  <c:v>25.664364708325593</c:v>
                </c:pt>
                <c:pt idx="2567">
                  <c:v>25.674365708342521</c:v>
                </c:pt>
                <c:pt idx="2568">
                  <c:v>25.684365708351834</c:v>
                </c:pt>
                <c:pt idx="2569">
                  <c:v>25.694366708339658</c:v>
                </c:pt>
                <c:pt idx="2570">
                  <c:v>25.704366708348971</c:v>
                </c:pt>
                <c:pt idx="2571">
                  <c:v>25.714367708336795</c:v>
                </c:pt>
                <c:pt idx="2572">
                  <c:v>25.724368708324619</c:v>
                </c:pt>
                <c:pt idx="2573">
                  <c:v>25.734368708333932</c:v>
                </c:pt>
                <c:pt idx="2574">
                  <c:v>25.74436970835086</c:v>
                </c:pt>
                <c:pt idx="2575">
                  <c:v>25.754369708331069</c:v>
                </c:pt>
                <c:pt idx="2576">
                  <c:v>25.764370708347997</c:v>
                </c:pt>
                <c:pt idx="2577">
                  <c:v>25.774370708328206</c:v>
                </c:pt>
                <c:pt idx="2578">
                  <c:v>25.784371708345134</c:v>
                </c:pt>
                <c:pt idx="2579">
                  <c:v>25.794371708325343</c:v>
                </c:pt>
                <c:pt idx="2580">
                  <c:v>25.804372708342271</c:v>
                </c:pt>
                <c:pt idx="2581">
                  <c:v>25.814372708351584</c:v>
                </c:pt>
                <c:pt idx="2582">
                  <c:v>25.824373708339408</c:v>
                </c:pt>
                <c:pt idx="2583">
                  <c:v>25.834373708348721</c:v>
                </c:pt>
                <c:pt idx="2584">
                  <c:v>25.844374708336545</c:v>
                </c:pt>
                <c:pt idx="2585">
                  <c:v>25.854374708345858</c:v>
                </c:pt>
                <c:pt idx="2586">
                  <c:v>25.864375708333682</c:v>
                </c:pt>
                <c:pt idx="2587">
                  <c:v>25.874375708342995</c:v>
                </c:pt>
                <c:pt idx="2588">
                  <c:v>25.884376708330819</c:v>
                </c:pt>
                <c:pt idx="2589">
                  <c:v>25.894377708347747</c:v>
                </c:pt>
                <c:pt idx="2590">
                  <c:v>25.904377708327956</c:v>
                </c:pt>
                <c:pt idx="2591">
                  <c:v>25.914378708344884</c:v>
                </c:pt>
                <c:pt idx="2592">
                  <c:v>25.924378708325094</c:v>
                </c:pt>
                <c:pt idx="2593">
                  <c:v>25.934379708342021</c:v>
                </c:pt>
                <c:pt idx="2594">
                  <c:v>25.944379708351335</c:v>
                </c:pt>
                <c:pt idx="2595">
                  <c:v>25.954380708339158</c:v>
                </c:pt>
                <c:pt idx="2596">
                  <c:v>25.964380708348472</c:v>
                </c:pt>
                <c:pt idx="2597">
                  <c:v>25.974381708336296</c:v>
                </c:pt>
                <c:pt idx="2598">
                  <c:v>25.984381708345609</c:v>
                </c:pt>
                <c:pt idx="2599">
                  <c:v>25.994382708333433</c:v>
                </c:pt>
                <c:pt idx="2600">
                  <c:v>26.004382708342746</c:v>
                </c:pt>
                <c:pt idx="2601">
                  <c:v>26.01438370833057</c:v>
                </c:pt>
                <c:pt idx="2602">
                  <c:v>26.024383708339883</c:v>
                </c:pt>
                <c:pt idx="2603">
                  <c:v>26.034384708327707</c:v>
                </c:pt>
                <c:pt idx="2604">
                  <c:v>26.04438470833702</c:v>
                </c:pt>
                <c:pt idx="2605">
                  <c:v>26.054385708324844</c:v>
                </c:pt>
                <c:pt idx="2606">
                  <c:v>26.064385708334157</c:v>
                </c:pt>
                <c:pt idx="2607">
                  <c:v>26.074386708351085</c:v>
                </c:pt>
                <c:pt idx="2608">
                  <c:v>26.084386708331294</c:v>
                </c:pt>
                <c:pt idx="2609">
                  <c:v>26.094387708348222</c:v>
                </c:pt>
                <c:pt idx="2610">
                  <c:v>26.104388708336046</c:v>
                </c:pt>
                <c:pt idx="2611">
                  <c:v>26.114388708345359</c:v>
                </c:pt>
                <c:pt idx="2612">
                  <c:v>26.124389708333183</c:v>
                </c:pt>
                <c:pt idx="2613">
                  <c:v>26.134389708342496</c:v>
                </c:pt>
                <c:pt idx="2614">
                  <c:v>26.14439070833032</c:v>
                </c:pt>
                <c:pt idx="2615">
                  <c:v>26.154390708339633</c:v>
                </c:pt>
                <c:pt idx="2616">
                  <c:v>26.164391708327457</c:v>
                </c:pt>
                <c:pt idx="2617">
                  <c:v>26.174391708336771</c:v>
                </c:pt>
                <c:pt idx="2618">
                  <c:v>26.184392708324594</c:v>
                </c:pt>
                <c:pt idx="2619">
                  <c:v>26.194392708333908</c:v>
                </c:pt>
                <c:pt idx="2620">
                  <c:v>26.204393708350835</c:v>
                </c:pt>
                <c:pt idx="2621">
                  <c:v>26.214393708331045</c:v>
                </c:pt>
                <c:pt idx="2622">
                  <c:v>26.224394708347972</c:v>
                </c:pt>
                <c:pt idx="2623">
                  <c:v>26.234394708328182</c:v>
                </c:pt>
                <c:pt idx="2624">
                  <c:v>26.24439570834511</c:v>
                </c:pt>
                <c:pt idx="2625">
                  <c:v>26.254395708325319</c:v>
                </c:pt>
                <c:pt idx="2626">
                  <c:v>26.264396708342247</c:v>
                </c:pt>
                <c:pt idx="2627">
                  <c:v>26.274397708330071</c:v>
                </c:pt>
                <c:pt idx="2628">
                  <c:v>26.284397708339384</c:v>
                </c:pt>
                <c:pt idx="2629">
                  <c:v>26.294398708327208</c:v>
                </c:pt>
                <c:pt idx="2630">
                  <c:v>26.304398708336521</c:v>
                </c:pt>
                <c:pt idx="2631">
                  <c:v>26.314399708324345</c:v>
                </c:pt>
                <c:pt idx="2632">
                  <c:v>26.324399708333658</c:v>
                </c:pt>
                <c:pt idx="2633">
                  <c:v>26.334400708350586</c:v>
                </c:pt>
                <c:pt idx="2634">
                  <c:v>26.344400708330795</c:v>
                </c:pt>
                <c:pt idx="2635">
                  <c:v>26.354401708347723</c:v>
                </c:pt>
                <c:pt idx="2636">
                  <c:v>26.364401708327932</c:v>
                </c:pt>
                <c:pt idx="2637">
                  <c:v>26.37440270834486</c:v>
                </c:pt>
                <c:pt idx="2638">
                  <c:v>26.384402708325069</c:v>
                </c:pt>
                <c:pt idx="2639">
                  <c:v>26.394403708341997</c:v>
                </c:pt>
                <c:pt idx="2640">
                  <c:v>26.40440370835131</c:v>
                </c:pt>
                <c:pt idx="2641">
                  <c:v>26.414404708339134</c:v>
                </c:pt>
                <c:pt idx="2642">
                  <c:v>26.42440283333417</c:v>
                </c:pt>
                <c:pt idx="2643">
                  <c:v>26.434402833343484</c:v>
                </c:pt>
                <c:pt idx="2644">
                  <c:v>26.444403833331307</c:v>
                </c:pt>
                <c:pt idx="2645">
                  <c:v>26.454403833340621</c:v>
                </c:pt>
                <c:pt idx="2646">
                  <c:v>26.464404833328445</c:v>
                </c:pt>
                <c:pt idx="2647">
                  <c:v>26.474404833337758</c:v>
                </c:pt>
                <c:pt idx="2648">
                  <c:v>26.484405833325582</c:v>
                </c:pt>
                <c:pt idx="2649">
                  <c:v>26.494405833334895</c:v>
                </c:pt>
                <c:pt idx="2650">
                  <c:v>26.504406833351823</c:v>
                </c:pt>
                <c:pt idx="2651">
                  <c:v>26.514406833332032</c:v>
                </c:pt>
                <c:pt idx="2652">
                  <c:v>26.52440783334896</c:v>
                </c:pt>
                <c:pt idx="2653">
                  <c:v>26.534407833329169</c:v>
                </c:pt>
                <c:pt idx="2654">
                  <c:v>26.544408833346097</c:v>
                </c:pt>
                <c:pt idx="2655">
                  <c:v>26.554408833326306</c:v>
                </c:pt>
                <c:pt idx="2656">
                  <c:v>26.564409833343234</c:v>
                </c:pt>
                <c:pt idx="2657">
                  <c:v>26.574409833323443</c:v>
                </c:pt>
                <c:pt idx="2658">
                  <c:v>26.584410833340371</c:v>
                </c:pt>
                <c:pt idx="2659">
                  <c:v>26.594411833328195</c:v>
                </c:pt>
                <c:pt idx="2660">
                  <c:v>26.604411833337508</c:v>
                </c:pt>
                <c:pt idx="2661">
                  <c:v>26.614412833325332</c:v>
                </c:pt>
                <c:pt idx="2662">
                  <c:v>26.624412833334645</c:v>
                </c:pt>
                <c:pt idx="2663">
                  <c:v>26.634413833351573</c:v>
                </c:pt>
                <c:pt idx="2664">
                  <c:v>26.644413833331782</c:v>
                </c:pt>
                <c:pt idx="2665">
                  <c:v>26.65441483334871</c:v>
                </c:pt>
                <c:pt idx="2666">
                  <c:v>26.664414833328919</c:v>
                </c:pt>
                <c:pt idx="2667">
                  <c:v>26.674415833345847</c:v>
                </c:pt>
                <c:pt idx="2668">
                  <c:v>26.684415833326057</c:v>
                </c:pt>
                <c:pt idx="2669">
                  <c:v>26.694416833342984</c:v>
                </c:pt>
                <c:pt idx="2670">
                  <c:v>26.704416833323194</c:v>
                </c:pt>
                <c:pt idx="2671">
                  <c:v>26.714417833340121</c:v>
                </c:pt>
                <c:pt idx="2672">
                  <c:v>26.724417833349435</c:v>
                </c:pt>
                <c:pt idx="2673">
                  <c:v>26.734418833337259</c:v>
                </c:pt>
                <c:pt idx="2674">
                  <c:v>26.744418833346572</c:v>
                </c:pt>
                <c:pt idx="2675">
                  <c:v>26.754419833334396</c:v>
                </c:pt>
                <c:pt idx="2676">
                  <c:v>26.764420833351323</c:v>
                </c:pt>
                <c:pt idx="2677">
                  <c:v>26.774420833331533</c:v>
                </c:pt>
                <c:pt idx="2678">
                  <c:v>26.78442183334846</c:v>
                </c:pt>
                <c:pt idx="2679">
                  <c:v>26.79442183332867</c:v>
                </c:pt>
                <c:pt idx="2680">
                  <c:v>26.804422833345598</c:v>
                </c:pt>
                <c:pt idx="2681">
                  <c:v>26.814422833325807</c:v>
                </c:pt>
                <c:pt idx="2682">
                  <c:v>26.824423833342735</c:v>
                </c:pt>
                <c:pt idx="2683">
                  <c:v>26.834423833352048</c:v>
                </c:pt>
                <c:pt idx="2684">
                  <c:v>26.844424833339872</c:v>
                </c:pt>
                <c:pt idx="2685">
                  <c:v>26.854424833349185</c:v>
                </c:pt>
                <c:pt idx="2686">
                  <c:v>26.864425833337009</c:v>
                </c:pt>
                <c:pt idx="2687">
                  <c:v>26.874425833346322</c:v>
                </c:pt>
                <c:pt idx="2688">
                  <c:v>26.884426833334146</c:v>
                </c:pt>
                <c:pt idx="2689">
                  <c:v>26.894426833343459</c:v>
                </c:pt>
                <c:pt idx="2690">
                  <c:v>26.904427833331283</c:v>
                </c:pt>
                <c:pt idx="2691">
                  <c:v>26.914428833348211</c:v>
                </c:pt>
                <c:pt idx="2692">
                  <c:v>26.92442883332842</c:v>
                </c:pt>
                <c:pt idx="2693">
                  <c:v>26.934429833345348</c:v>
                </c:pt>
                <c:pt idx="2694">
                  <c:v>26.944429833325557</c:v>
                </c:pt>
                <c:pt idx="2695">
                  <c:v>26.954430833342485</c:v>
                </c:pt>
                <c:pt idx="2696">
                  <c:v>26.964430833351798</c:v>
                </c:pt>
                <c:pt idx="2697">
                  <c:v>26.974431833339622</c:v>
                </c:pt>
                <c:pt idx="2698">
                  <c:v>26.984431833348935</c:v>
                </c:pt>
                <c:pt idx="2699">
                  <c:v>26.994432833336759</c:v>
                </c:pt>
                <c:pt idx="2700">
                  <c:v>27.004432833346073</c:v>
                </c:pt>
                <c:pt idx="2701">
                  <c:v>27.014433833333896</c:v>
                </c:pt>
                <c:pt idx="2702">
                  <c:v>27.02443383334321</c:v>
                </c:pt>
                <c:pt idx="2703">
                  <c:v>27.034434833331034</c:v>
                </c:pt>
                <c:pt idx="2704">
                  <c:v>27.044434833340347</c:v>
                </c:pt>
                <c:pt idx="2705">
                  <c:v>27.054435833328171</c:v>
                </c:pt>
                <c:pt idx="2706">
                  <c:v>27.064436833345098</c:v>
                </c:pt>
                <c:pt idx="2707">
                  <c:v>27.074436833325308</c:v>
                </c:pt>
                <c:pt idx="2708">
                  <c:v>27.084437833342236</c:v>
                </c:pt>
                <c:pt idx="2709">
                  <c:v>27.094437833351549</c:v>
                </c:pt>
                <c:pt idx="2710">
                  <c:v>27.104438833339373</c:v>
                </c:pt>
                <c:pt idx="2711">
                  <c:v>27.114438833348686</c:v>
                </c:pt>
                <c:pt idx="2712">
                  <c:v>27.12443983333651</c:v>
                </c:pt>
                <c:pt idx="2713">
                  <c:v>27.134439833345823</c:v>
                </c:pt>
                <c:pt idx="2714">
                  <c:v>27.144440833333647</c:v>
                </c:pt>
                <c:pt idx="2715">
                  <c:v>27.15444083334296</c:v>
                </c:pt>
                <c:pt idx="2716">
                  <c:v>27.164441833330784</c:v>
                </c:pt>
                <c:pt idx="2717">
                  <c:v>27.174441833340097</c:v>
                </c:pt>
                <c:pt idx="2718">
                  <c:v>27.184442833327921</c:v>
                </c:pt>
                <c:pt idx="2719">
                  <c:v>27.194442833337234</c:v>
                </c:pt>
                <c:pt idx="2720">
                  <c:v>27.204443833325058</c:v>
                </c:pt>
                <c:pt idx="2721">
                  <c:v>27.214443833334371</c:v>
                </c:pt>
                <c:pt idx="2722">
                  <c:v>27.224444833351299</c:v>
                </c:pt>
                <c:pt idx="2723">
                  <c:v>27.234444833331509</c:v>
                </c:pt>
                <c:pt idx="2724">
                  <c:v>27.244445833348436</c:v>
                </c:pt>
                <c:pt idx="2725">
                  <c:v>27.25444683333626</c:v>
                </c:pt>
                <c:pt idx="2726">
                  <c:v>27.264446833345573</c:v>
                </c:pt>
                <c:pt idx="2727">
                  <c:v>27.274447833333397</c:v>
                </c:pt>
                <c:pt idx="2728">
                  <c:v>27.284447833342711</c:v>
                </c:pt>
                <c:pt idx="2729">
                  <c:v>27.294448833330534</c:v>
                </c:pt>
                <c:pt idx="2730">
                  <c:v>27.304448833339848</c:v>
                </c:pt>
                <c:pt idx="2731">
                  <c:v>27.314449833327672</c:v>
                </c:pt>
                <c:pt idx="2732">
                  <c:v>27.324449833336985</c:v>
                </c:pt>
                <c:pt idx="2733">
                  <c:v>27.334450833324809</c:v>
                </c:pt>
                <c:pt idx="2734">
                  <c:v>27.344450833334122</c:v>
                </c:pt>
                <c:pt idx="2735">
                  <c:v>27.35445183335105</c:v>
                </c:pt>
                <c:pt idx="2736">
                  <c:v>27.364451833331259</c:v>
                </c:pt>
                <c:pt idx="2737">
                  <c:v>27.374452833348187</c:v>
                </c:pt>
                <c:pt idx="2738">
                  <c:v>27.384453833336011</c:v>
                </c:pt>
                <c:pt idx="2739">
                  <c:v>27.394453833345324</c:v>
                </c:pt>
                <c:pt idx="2740">
                  <c:v>27.404454833333148</c:v>
                </c:pt>
                <c:pt idx="2741">
                  <c:v>27.414454833342461</c:v>
                </c:pt>
                <c:pt idx="2742">
                  <c:v>27.424457958346466</c:v>
                </c:pt>
                <c:pt idx="2743">
                  <c:v>27.434457958326675</c:v>
                </c:pt>
                <c:pt idx="2744">
                  <c:v>27.444458958343603</c:v>
                </c:pt>
                <c:pt idx="2745">
                  <c:v>27.454458958323812</c:v>
                </c:pt>
                <c:pt idx="2746">
                  <c:v>27.46445995834074</c:v>
                </c:pt>
                <c:pt idx="2747">
                  <c:v>27.474459958350053</c:v>
                </c:pt>
                <c:pt idx="2748">
                  <c:v>27.484460958337877</c:v>
                </c:pt>
                <c:pt idx="2749">
                  <c:v>27.49446095834719</c:v>
                </c:pt>
                <c:pt idx="2750">
                  <c:v>27.504461958335014</c:v>
                </c:pt>
                <c:pt idx="2751">
                  <c:v>27.514461958344327</c:v>
                </c:pt>
                <c:pt idx="2752">
                  <c:v>27.524462958332151</c:v>
                </c:pt>
                <c:pt idx="2753">
                  <c:v>27.534463958349079</c:v>
                </c:pt>
                <c:pt idx="2754">
                  <c:v>27.544463958329288</c:v>
                </c:pt>
                <c:pt idx="2755">
                  <c:v>27.554464958346216</c:v>
                </c:pt>
                <c:pt idx="2756">
                  <c:v>27.564464958326425</c:v>
                </c:pt>
                <c:pt idx="2757">
                  <c:v>27.574465958343353</c:v>
                </c:pt>
                <c:pt idx="2758">
                  <c:v>27.584465958323563</c:v>
                </c:pt>
                <c:pt idx="2759">
                  <c:v>27.59446695834049</c:v>
                </c:pt>
                <c:pt idx="2760">
                  <c:v>27.604466958349803</c:v>
                </c:pt>
                <c:pt idx="2761">
                  <c:v>27.614467958337627</c:v>
                </c:pt>
                <c:pt idx="2762">
                  <c:v>27.624467958346941</c:v>
                </c:pt>
                <c:pt idx="2763">
                  <c:v>27.634468958334764</c:v>
                </c:pt>
                <c:pt idx="2764">
                  <c:v>27.644468958344078</c:v>
                </c:pt>
                <c:pt idx="2765">
                  <c:v>27.654469958331902</c:v>
                </c:pt>
                <c:pt idx="2766">
                  <c:v>27.664469958341215</c:v>
                </c:pt>
                <c:pt idx="2767">
                  <c:v>27.674470958329039</c:v>
                </c:pt>
                <c:pt idx="2768">
                  <c:v>27.684471958345966</c:v>
                </c:pt>
                <c:pt idx="2769">
                  <c:v>27.694471958326176</c:v>
                </c:pt>
                <c:pt idx="2770">
                  <c:v>27.704472958343104</c:v>
                </c:pt>
                <c:pt idx="2771">
                  <c:v>27.714472958323313</c:v>
                </c:pt>
                <c:pt idx="2772">
                  <c:v>27.724473958340241</c:v>
                </c:pt>
                <c:pt idx="2773">
                  <c:v>27.734473958349554</c:v>
                </c:pt>
                <c:pt idx="2774">
                  <c:v>27.744474958337378</c:v>
                </c:pt>
                <c:pt idx="2775">
                  <c:v>27.754474958346691</c:v>
                </c:pt>
                <c:pt idx="2776">
                  <c:v>27.764475958334515</c:v>
                </c:pt>
                <c:pt idx="2777">
                  <c:v>27.774475958343828</c:v>
                </c:pt>
                <c:pt idx="2778">
                  <c:v>27.784476958331652</c:v>
                </c:pt>
                <c:pt idx="2779">
                  <c:v>27.794476958340965</c:v>
                </c:pt>
                <c:pt idx="2780">
                  <c:v>27.804477958328789</c:v>
                </c:pt>
                <c:pt idx="2781">
                  <c:v>27.814477958338102</c:v>
                </c:pt>
                <c:pt idx="2782">
                  <c:v>27.824478958325926</c:v>
                </c:pt>
                <c:pt idx="2783">
                  <c:v>27.834479958342854</c:v>
                </c:pt>
                <c:pt idx="2784">
                  <c:v>27.844479958323063</c:v>
                </c:pt>
                <c:pt idx="2785">
                  <c:v>27.854480958339991</c:v>
                </c:pt>
                <c:pt idx="2786">
                  <c:v>27.864480958349304</c:v>
                </c:pt>
                <c:pt idx="2787">
                  <c:v>27.874481958337128</c:v>
                </c:pt>
                <c:pt idx="2788">
                  <c:v>27.884481958346441</c:v>
                </c:pt>
                <c:pt idx="2789">
                  <c:v>27.894482958334265</c:v>
                </c:pt>
                <c:pt idx="2790">
                  <c:v>27.904482958343579</c:v>
                </c:pt>
                <c:pt idx="2791">
                  <c:v>27.914483958331402</c:v>
                </c:pt>
                <c:pt idx="2792">
                  <c:v>27.924483958340716</c:v>
                </c:pt>
                <c:pt idx="2793">
                  <c:v>27.93448495832854</c:v>
                </c:pt>
                <c:pt idx="2794">
                  <c:v>27.944484958337853</c:v>
                </c:pt>
                <c:pt idx="2795">
                  <c:v>27.954485958325677</c:v>
                </c:pt>
                <c:pt idx="2796">
                  <c:v>27.96448595833499</c:v>
                </c:pt>
                <c:pt idx="2797">
                  <c:v>27.974486958351918</c:v>
                </c:pt>
                <c:pt idx="2798">
                  <c:v>27.984487958339741</c:v>
                </c:pt>
                <c:pt idx="2799">
                  <c:v>27.994487958349055</c:v>
                </c:pt>
                <c:pt idx="2800">
                  <c:v>28.004488958336879</c:v>
                </c:pt>
                <c:pt idx="2801">
                  <c:v>28.014488958346192</c:v>
                </c:pt>
                <c:pt idx="2802">
                  <c:v>28.024489958334016</c:v>
                </c:pt>
                <c:pt idx="2803">
                  <c:v>28.034489958343329</c:v>
                </c:pt>
                <c:pt idx="2804">
                  <c:v>28.044490958331153</c:v>
                </c:pt>
                <c:pt idx="2805">
                  <c:v>28.054490958340466</c:v>
                </c:pt>
                <c:pt idx="2806">
                  <c:v>28.06449195832829</c:v>
                </c:pt>
                <c:pt idx="2807">
                  <c:v>28.074491958337603</c:v>
                </c:pt>
                <c:pt idx="2808">
                  <c:v>28.084492958325427</c:v>
                </c:pt>
                <c:pt idx="2809">
                  <c:v>28.09449295833474</c:v>
                </c:pt>
                <c:pt idx="2810">
                  <c:v>28.104493958351668</c:v>
                </c:pt>
                <c:pt idx="2811">
                  <c:v>28.114494958339492</c:v>
                </c:pt>
                <c:pt idx="2812">
                  <c:v>28.124494958348805</c:v>
                </c:pt>
                <c:pt idx="2813">
                  <c:v>28.134495958336629</c:v>
                </c:pt>
                <c:pt idx="2814">
                  <c:v>28.144495958345942</c:v>
                </c:pt>
                <c:pt idx="2815">
                  <c:v>28.154496958333766</c:v>
                </c:pt>
                <c:pt idx="2816">
                  <c:v>28.164496958343079</c:v>
                </c:pt>
                <c:pt idx="2817">
                  <c:v>28.174497958330903</c:v>
                </c:pt>
                <c:pt idx="2818">
                  <c:v>28.184497958340216</c:v>
                </c:pt>
                <c:pt idx="2819">
                  <c:v>28.19449895832804</c:v>
                </c:pt>
                <c:pt idx="2820">
                  <c:v>28.204498958337354</c:v>
                </c:pt>
                <c:pt idx="2821">
                  <c:v>28.214499958325177</c:v>
                </c:pt>
                <c:pt idx="2822">
                  <c:v>28.224499958334491</c:v>
                </c:pt>
                <c:pt idx="2823">
                  <c:v>28.234500958351418</c:v>
                </c:pt>
                <c:pt idx="2824">
                  <c:v>28.244500958331628</c:v>
                </c:pt>
                <c:pt idx="2825">
                  <c:v>28.254501958348555</c:v>
                </c:pt>
                <c:pt idx="2826">
                  <c:v>28.264502958336379</c:v>
                </c:pt>
                <c:pt idx="2827">
                  <c:v>28.274502958345693</c:v>
                </c:pt>
                <c:pt idx="2828">
                  <c:v>28.284503958333516</c:v>
                </c:pt>
                <c:pt idx="2829">
                  <c:v>28.29450395834283</c:v>
                </c:pt>
                <c:pt idx="2830">
                  <c:v>28.304504958330654</c:v>
                </c:pt>
                <c:pt idx="2831">
                  <c:v>28.314504958339967</c:v>
                </c:pt>
                <c:pt idx="2832">
                  <c:v>28.324505958327791</c:v>
                </c:pt>
                <c:pt idx="2833">
                  <c:v>28.334505958337104</c:v>
                </c:pt>
                <c:pt idx="2834">
                  <c:v>28.344506958324928</c:v>
                </c:pt>
                <c:pt idx="2835">
                  <c:v>28.354506958334241</c:v>
                </c:pt>
                <c:pt idx="2836">
                  <c:v>28.364507958351169</c:v>
                </c:pt>
                <c:pt idx="2837">
                  <c:v>28.374507958331378</c:v>
                </c:pt>
                <c:pt idx="2838">
                  <c:v>28.384508958348306</c:v>
                </c:pt>
                <c:pt idx="2839">
                  <c:v>28.39450995833613</c:v>
                </c:pt>
                <c:pt idx="2840">
                  <c:v>28.404509958345443</c:v>
                </c:pt>
                <c:pt idx="2841">
                  <c:v>28.414510958333267</c:v>
                </c:pt>
                <c:pt idx="2842">
                  <c:v>28.42451095834258</c:v>
                </c:pt>
                <c:pt idx="2843">
                  <c:v>28.434509458340472</c:v>
                </c:pt>
                <c:pt idx="2844">
                  <c:v>28.444509458349785</c:v>
                </c:pt>
                <c:pt idx="2845">
                  <c:v>28.454510458337609</c:v>
                </c:pt>
                <c:pt idx="2846">
                  <c:v>28.464510458346922</c:v>
                </c:pt>
                <c:pt idx="2847">
                  <c:v>28.474511458334746</c:v>
                </c:pt>
                <c:pt idx="2848">
                  <c:v>28.484511458344059</c:v>
                </c:pt>
                <c:pt idx="2849">
                  <c:v>28.494512458331883</c:v>
                </c:pt>
                <c:pt idx="2850">
                  <c:v>28.504512458341196</c:v>
                </c:pt>
                <c:pt idx="2851">
                  <c:v>28.51451345832902</c:v>
                </c:pt>
                <c:pt idx="2852">
                  <c:v>28.524513458338333</c:v>
                </c:pt>
                <c:pt idx="2853">
                  <c:v>28.534514458326157</c:v>
                </c:pt>
                <c:pt idx="2854">
                  <c:v>28.544515458343085</c:v>
                </c:pt>
                <c:pt idx="2855">
                  <c:v>28.554515458323294</c:v>
                </c:pt>
                <c:pt idx="2856">
                  <c:v>28.564516458340222</c:v>
                </c:pt>
                <c:pt idx="2857">
                  <c:v>28.574516458349535</c:v>
                </c:pt>
                <c:pt idx="2858">
                  <c:v>28.584517458337359</c:v>
                </c:pt>
                <c:pt idx="2859">
                  <c:v>28.594517458346672</c:v>
                </c:pt>
                <c:pt idx="2860">
                  <c:v>28.604518458334496</c:v>
                </c:pt>
                <c:pt idx="2861">
                  <c:v>28.614518458343809</c:v>
                </c:pt>
                <c:pt idx="2862">
                  <c:v>28.624519458331633</c:v>
                </c:pt>
                <c:pt idx="2863">
                  <c:v>28.634519458340947</c:v>
                </c:pt>
                <c:pt idx="2864">
                  <c:v>28.64452045832877</c:v>
                </c:pt>
                <c:pt idx="2865">
                  <c:v>28.654520458338084</c:v>
                </c:pt>
                <c:pt idx="2866">
                  <c:v>28.664521458325908</c:v>
                </c:pt>
                <c:pt idx="2867">
                  <c:v>28.674522458342835</c:v>
                </c:pt>
                <c:pt idx="2868">
                  <c:v>28.684522458323045</c:v>
                </c:pt>
                <c:pt idx="2869">
                  <c:v>28.694523458339972</c:v>
                </c:pt>
                <c:pt idx="2870">
                  <c:v>28.704523458349286</c:v>
                </c:pt>
                <c:pt idx="2871">
                  <c:v>28.71452445833711</c:v>
                </c:pt>
                <c:pt idx="2872">
                  <c:v>28.724524458346423</c:v>
                </c:pt>
                <c:pt idx="2873">
                  <c:v>28.734525458334247</c:v>
                </c:pt>
                <c:pt idx="2874">
                  <c:v>28.74452545834356</c:v>
                </c:pt>
                <c:pt idx="2875">
                  <c:v>28.754526458331384</c:v>
                </c:pt>
                <c:pt idx="2876">
                  <c:v>28.764526458340697</c:v>
                </c:pt>
                <c:pt idx="2877">
                  <c:v>28.774527458328521</c:v>
                </c:pt>
                <c:pt idx="2878">
                  <c:v>28.784527458337834</c:v>
                </c:pt>
                <c:pt idx="2879">
                  <c:v>28.794528458325658</c:v>
                </c:pt>
                <c:pt idx="2880">
                  <c:v>28.804529458342586</c:v>
                </c:pt>
                <c:pt idx="2881">
                  <c:v>28.814529458351899</c:v>
                </c:pt>
                <c:pt idx="2882">
                  <c:v>28.824530458339723</c:v>
                </c:pt>
                <c:pt idx="2883">
                  <c:v>28.834530458349036</c:v>
                </c:pt>
                <c:pt idx="2884">
                  <c:v>28.84453145833686</c:v>
                </c:pt>
                <c:pt idx="2885">
                  <c:v>28.854531458346173</c:v>
                </c:pt>
                <c:pt idx="2886">
                  <c:v>28.864532458333997</c:v>
                </c:pt>
                <c:pt idx="2887">
                  <c:v>28.87453245834331</c:v>
                </c:pt>
                <c:pt idx="2888">
                  <c:v>28.884533458331134</c:v>
                </c:pt>
                <c:pt idx="2889">
                  <c:v>28.894533458340447</c:v>
                </c:pt>
                <c:pt idx="2890">
                  <c:v>28.904534458328271</c:v>
                </c:pt>
                <c:pt idx="2891">
                  <c:v>28.914534458337585</c:v>
                </c:pt>
                <c:pt idx="2892">
                  <c:v>28.924535458325408</c:v>
                </c:pt>
                <c:pt idx="2893">
                  <c:v>28.934536458342336</c:v>
                </c:pt>
                <c:pt idx="2894">
                  <c:v>28.944536458351649</c:v>
                </c:pt>
                <c:pt idx="2895">
                  <c:v>28.954537458339473</c:v>
                </c:pt>
                <c:pt idx="2896">
                  <c:v>28.964537458348786</c:v>
                </c:pt>
                <c:pt idx="2897">
                  <c:v>28.97453845833661</c:v>
                </c:pt>
                <c:pt idx="2898">
                  <c:v>28.984538458345924</c:v>
                </c:pt>
                <c:pt idx="2899">
                  <c:v>28.994539458333747</c:v>
                </c:pt>
                <c:pt idx="2900">
                  <c:v>29.004539458343061</c:v>
                </c:pt>
                <c:pt idx="2901">
                  <c:v>29.014540458330885</c:v>
                </c:pt>
                <c:pt idx="2902">
                  <c:v>29.024540458340198</c:v>
                </c:pt>
                <c:pt idx="2903">
                  <c:v>29.034541458328022</c:v>
                </c:pt>
                <c:pt idx="2904">
                  <c:v>29.044541458337335</c:v>
                </c:pt>
                <c:pt idx="2905">
                  <c:v>29.054542458325159</c:v>
                </c:pt>
                <c:pt idx="2906">
                  <c:v>29.064543458342087</c:v>
                </c:pt>
                <c:pt idx="2907">
                  <c:v>29.0745434583514</c:v>
                </c:pt>
                <c:pt idx="2908">
                  <c:v>29.084544458339224</c:v>
                </c:pt>
                <c:pt idx="2909">
                  <c:v>29.094544458348537</c:v>
                </c:pt>
                <c:pt idx="2910">
                  <c:v>29.104545458336361</c:v>
                </c:pt>
                <c:pt idx="2911">
                  <c:v>29.114545458345674</c:v>
                </c:pt>
                <c:pt idx="2912">
                  <c:v>29.124546458333498</c:v>
                </c:pt>
                <c:pt idx="2913">
                  <c:v>29.134546458342811</c:v>
                </c:pt>
                <c:pt idx="2914">
                  <c:v>29.144547458330635</c:v>
                </c:pt>
                <c:pt idx="2915">
                  <c:v>29.154547458339948</c:v>
                </c:pt>
                <c:pt idx="2916">
                  <c:v>29.164548458327772</c:v>
                </c:pt>
                <c:pt idx="2917">
                  <c:v>29.174548458337085</c:v>
                </c:pt>
                <c:pt idx="2918">
                  <c:v>29.184549458324909</c:v>
                </c:pt>
                <c:pt idx="2919">
                  <c:v>29.194550458341837</c:v>
                </c:pt>
                <c:pt idx="2920">
                  <c:v>29.20455045835115</c:v>
                </c:pt>
                <c:pt idx="2921">
                  <c:v>29.214551458338974</c:v>
                </c:pt>
                <c:pt idx="2922">
                  <c:v>29.224551458348287</c:v>
                </c:pt>
                <c:pt idx="2923">
                  <c:v>29.234552458336111</c:v>
                </c:pt>
                <c:pt idx="2924">
                  <c:v>29.244552458345424</c:v>
                </c:pt>
                <c:pt idx="2925">
                  <c:v>29.254553458333248</c:v>
                </c:pt>
                <c:pt idx="2926">
                  <c:v>29.264553458342561</c:v>
                </c:pt>
                <c:pt idx="2927">
                  <c:v>29.274554458330385</c:v>
                </c:pt>
                <c:pt idx="2928">
                  <c:v>29.284554458339699</c:v>
                </c:pt>
                <c:pt idx="2929">
                  <c:v>29.294555458327523</c:v>
                </c:pt>
                <c:pt idx="2930">
                  <c:v>29.304555458336836</c:v>
                </c:pt>
                <c:pt idx="2931">
                  <c:v>29.31455645832466</c:v>
                </c:pt>
                <c:pt idx="2932">
                  <c:v>29.324557458341587</c:v>
                </c:pt>
                <c:pt idx="2933">
                  <c:v>29.334557458350901</c:v>
                </c:pt>
                <c:pt idx="2934">
                  <c:v>29.344558458338724</c:v>
                </c:pt>
                <c:pt idx="2935">
                  <c:v>29.354558458348038</c:v>
                </c:pt>
                <c:pt idx="2936">
                  <c:v>29.364559458335862</c:v>
                </c:pt>
                <c:pt idx="2937">
                  <c:v>29.374559458345175</c:v>
                </c:pt>
                <c:pt idx="2938">
                  <c:v>29.384560458332999</c:v>
                </c:pt>
                <c:pt idx="2939">
                  <c:v>29.394560458342312</c:v>
                </c:pt>
                <c:pt idx="2940">
                  <c:v>29.404561458330136</c:v>
                </c:pt>
                <c:pt idx="2941">
                  <c:v>29.414561458339449</c:v>
                </c:pt>
                <c:pt idx="2942">
                  <c:v>29.424562458327273</c:v>
                </c:pt>
                <c:pt idx="2943">
                  <c:v>29.434563583345152</c:v>
                </c:pt>
                <c:pt idx="2944">
                  <c:v>29.444563583325362</c:v>
                </c:pt>
                <c:pt idx="2945">
                  <c:v>29.45456458334229</c:v>
                </c:pt>
                <c:pt idx="2946">
                  <c:v>29.464564583351603</c:v>
                </c:pt>
                <c:pt idx="2947">
                  <c:v>29.474565583339427</c:v>
                </c:pt>
                <c:pt idx="2948">
                  <c:v>29.48456558334874</c:v>
                </c:pt>
                <c:pt idx="2949">
                  <c:v>29.494566583336564</c:v>
                </c:pt>
                <c:pt idx="2950">
                  <c:v>29.504566583345877</c:v>
                </c:pt>
                <c:pt idx="2951">
                  <c:v>29.514567583333701</c:v>
                </c:pt>
                <c:pt idx="2952">
                  <c:v>29.524567583343014</c:v>
                </c:pt>
                <c:pt idx="2953">
                  <c:v>29.534568583330838</c:v>
                </c:pt>
                <c:pt idx="2954">
                  <c:v>29.544568583340151</c:v>
                </c:pt>
                <c:pt idx="2955">
                  <c:v>29.554569583327975</c:v>
                </c:pt>
                <c:pt idx="2956">
                  <c:v>29.564569583337288</c:v>
                </c:pt>
                <c:pt idx="2957">
                  <c:v>29.574570583325112</c:v>
                </c:pt>
                <c:pt idx="2958">
                  <c:v>29.58457158334204</c:v>
                </c:pt>
                <c:pt idx="2959">
                  <c:v>29.594571583351353</c:v>
                </c:pt>
                <c:pt idx="2960">
                  <c:v>29.604572583339177</c:v>
                </c:pt>
                <c:pt idx="2961">
                  <c:v>29.61457258334849</c:v>
                </c:pt>
                <c:pt idx="2962">
                  <c:v>29.624573583336314</c:v>
                </c:pt>
                <c:pt idx="2963">
                  <c:v>29.634573583345627</c:v>
                </c:pt>
                <c:pt idx="2964">
                  <c:v>29.644574583333451</c:v>
                </c:pt>
                <c:pt idx="2965">
                  <c:v>29.654574583342765</c:v>
                </c:pt>
                <c:pt idx="2966">
                  <c:v>29.664575583330588</c:v>
                </c:pt>
                <c:pt idx="2967">
                  <c:v>29.674575583339902</c:v>
                </c:pt>
                <c:pt idx="2968">
                  <c:v>29.684576583327726</c:v>
                </c:pt>
                <c:pt idx="2969">
                  <c:v>29.694577583344653</c:v>
                </c:pt>
                <c:pt idx="2970">
                  <c:v>29.704577583324863</c:v>
                </c:pt>
                <c:pt idx="2971">
                  <c:v>29.71457858334179</c:v>
                </c:pt>
                <c:pt idx="2972">
                  <c:v>29.724578583351104</c:v>
                </c:pt>
                <c:pt idx="2973">
                  <c:v>29.734579583338927</c:v>
                </c:pt>
                <c:pt idx="2974">
                  <c:v>29.744579583348241</c:v>
                </c:pt>
                <c:pt idx="2975">
                  <c:v>29.754580583336065</c:v>
                </c:pt>
                <c:pt idx="2976">
                  <c:v>29.764580583345378</c:v>
                </c:pt>
                <c:pt idx="2977">
                  <c:v>29.774581583333202</c:v>
                </c:pt>
                <c:pt idx="2978">
                  <c:v>29.784581583342515</c:v>
                </c:pt>
                <c:pt idx="2979">
                  <c:v>29.794582583330339</c:v>
                </c:pt>
                <c:pt idx="2980">
                  <c:v>29.804582583339652</c:v>
                </c:pt>
                <c:pt idx="2981">
                  <c:v>29.814583583327476</c:v>
                </c:pt>
                <c:pt idx="2982">
                  <c:v>29.824584583344404</c:v>
                </c:pt>
                <c:pt idx="2983">
                  <c:v>29.834584583324613</c:v>
                </c:pt>
                <c:pt idx="2984">
                  <c:v>29.844585583341541</c:v>
                </c:pt>
                <c:pt idx="2985">
                  <c:v>29.854585583350854</c:v>
                </c:pt>
                <c:pt idx="2986">
                  <c:v>29.864586583338678</c:v>
                </c:pt>
                <c:pt idx="2987">
                  <c:v>29.874586583347991</c:v>
                </c:pt>
                <c:pt idx="2988">
                  <c:v>29.884587583335815</c:v>
                </c:pt>
                <c:pt idx="2989">
                  <c:v>29.894587583345128</c:v>
                </c:pt>
                <c:pt idx="2990">
                  <c:v>29.904588583332952</c:v>
                </c:pt>
                <c:pt idx="2991">
                  <c:v>29.914588583342265</c:v>
                </c:pt>
                <c:pt idx="2992">
                  <c:v>29.924589583330089</c:v>
                </c:pt>
                <c:pt idx="2993">
                  <c:v>29.934589583339402</c:v>
                </c:pt>
                <c:pt idx="2994">
                  <c:v>29.944590583327226</c:v>
                </c:pt>
                <c:pt idx="2995">
                  <c:v>29.954591583344154</c:v>
                </c:pt>
                <c:pt idx="2996">
                  <c:v>29.964591583324363</c:v>
                </c:pt>
                <c:pt idx="2997">
                  <c:v>29.974592583341291</c:v>
                </c:pt>
                <c:pt idx="2998">
                  <c:v>29.984592583350604</c:v>
                </c:pt>
                <c:pt idx="2999">
                  <c:v>29.994593583338428</c:v>
                </c:pt>
              </c:numCache>
            </c:numRef>
          </c:xVal>
          <c:yVal>
            <c:numRef>
              <c:f>'Combined Sensor Data'!$D$2:$D$3001</c:f>
              <c:numCache>
                <c:formatCode>General</c:formatCode>
                <c:ptCount val="3000"/>
                <c:pt idx="0">
                  <c:v>0.93794952392578135</c:v>
                </c:pt>
                <c:pt idx="1">
                  <c:v>1.0937754821777343</c:v>
                </c:pt>
                <c:pt idx="2">
                  <c:v>1.2504995727539063</c:v>
                </c:pt>
                <c:pt idx="3">
                  <c:v>1.3558804321289064</c:v>
                </c:pt>
                <c:pt idx="4">
                  <c:v>1.4346166992187501</c:v>
                </c:pt>
                <c:pt idx="5">
                  <c:v>1.4903009033203125</c:v>
                </c:pt>
                <c:pt idx="6">
                  <c:v>1.4570700073242189</c:v>
                </c:pt>
                <c:pt idx="7">
                  <c:v>1.345851287841797</c:v>
                </c:pt>
                <c:pt idx="8">
                  <c:v>1.1626322937011719</c:v>
                </c:pt>
                <c:pt idx="9">
                  <c:v>0.91205337524414065</c:v>
                </c:pt>
                <c:pt idx="10">
                  <c:v>0.69859725952148444</c:v>
                </c:pt>
                <c:pt idx="11">
                  <c:v>0.47466293334960941</c:v>
                </c:pt>
                <c:pt idx="12">
                  <c:v>0.26000930786132814</c:v>
                </c:pt>
                <c:pt idx="13">
                  <c:v>0.19474502563476564</c:v>
                </c:pt>
                <c:pt idx="14">
                  <c:v>0.10538085937500001</c:v>
                </c:pt>
                <c:pt idx="15">
                  <c:v>-6.9305877685546885E-2</c:v>
                </c:pt>
                <c:pt idx="16">
                  <c:v>-0.28874954223632815</c:v>
                </c:pt>
                <c:pt idx="17">
                  <c:v>-0.50819320678710944</c:v>
                </c:pt>
                <c:pt idx="18">
                  <c:v>-0.66431854248046873</c:v>
                </c:pt>
                <c:pt idx="19">
                  <c:v>-0.77658508300781259</c:v>
                </c:pt>
                <c:pt idx="20">
                  <c:v>-0.79394897460937508</c:v>
                </c:pt>
                <c:pt idx="21">
                  <c:v>-0.72898406982421882</c:v>
                </c:pt>
                <c:pt idx="22">
                  <c:v>-0.64261367797851565</c:v>
                </c:pt>
                <c:pt idx="23">
                  <c:v>-0.41463775634765626</c:v>
                </c:pt>
                <c:pt idx="24">
                  <c:v>-0.14100677490234376</c:v>
                </c:pt>
                <c:pt idx="25">
                  <c:v>4.0415954589843754E-2</c:v>
                </c:pt>
                <c:pt idx="26">
                  <c:v>0.27961853027343753</c:v>
                </c:pt>
                <c:pt idx="27">
                  <c:v>0.42466690063476564</c:v>
                </c:pt>
                <c:pt idx="28">
                  <c:v>0.45834686279296877</c:v>
                </c:pt>
                <c:pt idx="29">
                  <c:v>0.43275009155273442</c:v>
                </c:pt>
                <c:pt idx="30">
                  <c:v>0.25896148681640624</c:v>
                </c:pt>
                <c:pt idx="31">
                  <c:v>-9.0561676025390628E-2</c:v>
                </c:pt>
                <c:pt idx="32">
                  <c:v>-0.54172348022460937</c:v>
                </c:pt>
                <c:pt idx="33">
                  <c:v>-0.99243621826171879</c:v>
                </c:pt>
                <c:pt idx="34">
                  <c:v>-1.380728759765625</c:v>
                </c:pt>
                <c:pt idx="35">
                  <c:v>-1.735041961669922</c:v>
                </c:pt>
                <c:pt idx="36">
                  <c:v>-1.952988739013672</c:v>
                </c:pt>
                <c:pt idx="37">
                  <c:v>-1.9191590881347658</c:v>
                </c:pt>
                <c:pt idx="38">
                  <c:v>-1.6940272521972657</c:v>
                </c:pt>
                <c:pt idx="39">
                  <c:v>-1.2958552551269531</c:v>
                </c:pt>
                <c:pt idx="40">
                  <c:v>-0.7122189331054688</c:v>
                </c:pt>
                <c:pt idx="41">
                  <c:v>3.4428405761718754E-3</c:v>
                </c:pt>
                <c:pt idx="42">
                  <c:v>0.67659301757812507</c:v>
                </c:pt>
                <c:pt idx="43">
                  <c:v>1.1570938110351563</c:v>
                </c:pt>
                <c:pt idx="44">
                  <c:v>1.3156141662597658</c:v>
                </c:pt>
                <c:pt idx="45">
                  <c:v>1.0343490600585938</c:v>
                </c:pt>
                <c:pt idx="46">
                  <c:v>0.45475433349609379</c:v>
                </c:pt>
                <c:pt idx="47">
                  <c:v>-0.22468276977539064</c:v>
                </c:pt>
                <c:pt idx="48">
                  <c:v>-0.89019882202148437</c:v>
                </c:pt>
                <c:pt idx="49">
                  <c:v>-1.5419435119628908</c:v>
                </c:pt>
                <c:pt idx="50">
                  <c:v>-1.9345770263671875</c:v>
                </c:pt>
                <c:pt idx="51">
                  <c:v>-2.1227357482910159</c:v>
                </c:pt>
                <c:pt idx="52">
                  <c:v>-2.0224443054199219</c:v>
                </c:pt>
                <c:pt idx="53">
                  <c:v>-1.5473323059082031</c:v>
                </c:pt>
                <c:pt idx="54">
                  <c:v>-0.89498886108398445</c:v>
                </c:pt>
                <c:pt idx="55">
                  <c:v>-0.2939886474609375</c:v>
                </c:pt>
                <c:pt idx="56">
                  <c:v>0.20507354736328126</c:v>
                </c:pt>
                <c:pt idx="57">
                  <c:v>0.458646240234375</c:v>
                </c:pt>
                <c:pt idx="58">
                  <c:v>0.45984375</c:v>
                </c:pt>
                <c:pt idx="59">
                  <c:v>0.41538619995117188</c:v>
                </c:pt>
                <c:pt idx="60">
                  <c:v>0.34308654785156251</c:v>
                </c:pt>
                <c:pt idx="61">
                  <c:v>0.12469070434570313</c:v>
                </c:pt>
                <c:pt idx="62">
                  <c:v>0.12334350585937501</c:v>
                </c:pt>
                <c:pt idx="63">
                  <c:v>2.3201751708984378E-2</c:v>
                </c:pt>
                <c:pt idx="64">
                  <c:v>-9.8794555664062506E-2</c:v>
                </c:pt>
                <c:pt idx="65">
                  <c:v>-0.19264938354492189</c:v>
                </c:pt>
                <c:pt idx="66">
                  <c:v>-0.30207183837890628</c:v>
                </c:pt>
                <c:pt idx="67">
                  <c:v>-0.36060012817382814</c:v>
                </c:pt>
                <c:pt idx="68">
                  <c:v>-0.37781433105468754</c:v>
                </c:pt>
                <c:pt idx="69">
                  <c:v>-0.35116973876953128</c:v>
                </c:pt>
                <c:pt idx="70">
                  <c:v>-0.38484970092773441</c:v>
                </c:pt>
                <c:pt idx="71">
                  <c:v>-0.51283355712890633</c:v>
                </c:pt>
                <c:pt idx="72">
                  <c:v>-0.71057235717773437</c:v>
                </c:pt>
                <c:pt idx="73">
                  <c:v>-0.91699310302734383</c:v>
                </c:pt>
                <c:pt idx="74">
                  <c:v>-1.1864328002929687</c:v>
                </c:pt>
                <c:pt idx="75">
                  <c:v>-1.4763798522949219</c:v>
                </c:pt>
                <c:pt idx="76">
                  <c:v>-1.6643888854980469</c:v>
                </c:pt>
                <c:pt idx="77">
                  <c:v>-1.7073495483398438</c:v>
                </c:pt>
                <c:pt idx="78">
                  <c:v>-1.575773162841797</c:v>
                </c:pt>
                <c:pt idx="79">
                  <c:v>-1.2745994567871095</c:v>
                </c:pt>
                <c:pt idx="80">
                  <c:v>-0.88720504760742191</c:v>
                </c:pt>
                <c:pt idx="81">
                  <c:v>-0.45385620117187503</c:v>
                </c:pt>
                <c:pt idx="82">
                  <c:v>-6.5713348388671877E-2</c:v>
                </c:pt>
                <c:pt idx="83">
                  <c:v>0.17498611450195314</c:v>
                </c:pt>
                <c:pt idx="84">
                  <c:v>0.13427078247070312</c:v>
                </c:pt>
                <c:pt idx="85">
                  <c:v>-0.29803024291992192</c:v>
                </c:pt>
                <c:pt idx="86">
                  <c:v>-1.0083032226562501</c:v>
                </c:pt>
                <c:pt idx="87">
                  <c:v>-1.6819024658203126</c:v>
                </c:pt>
                <c:pt idx="88">
                  <c:v>-1.8336868286132812</c:v>
                </c:pt>
                <c:pt idx="89">
                  <c:v>-1.5594570922851563</c:v>
                </c:pt>
                <c:pt idx="90">
                  <c:v>-1.1157797241210938</c:v>
                </c:pt>
                <c:pt idx="91">
                  <c:v>-0.6309379577636719</c:v>
                </c:pt>
                <c:pt idx="92">
                  <c:v>-0.29608428955078125</c:v>
                </c:pt>
                <c:pt idx="93">
                  <c:v>-5.6582336425781254E-2</c:v>
                </c:pt>
                <c:pt idx="94">
                  <c:v>0.12424163818359375</c:v>
                </c:pt>
                <c:pt idx="95">
                  <c:v>0.18291961669921875</c:v>
                </c:pt>
                <c:pt idx="96">
                  <c:v>3.278182983398438E-2</c:v>
                </c:pt>
                <c:pt idx="97">
                  <c:v>-0.17244140625000001</c:v>
                </c:pt>
                <c:pt idx="98">
                  <c:v>-0.31389724731445312</c:v>
                </c:pt>
                <c:pt idx="99">
                  <c:v>-0.47675857543945316</c:v>
                </c:pt>
                <c:pt idx="100">
                  <c:v>-0.69964508056640629</c:v>
                </c:pt>
                <c:pt idx="101">
                  <c:v>-0.95157119750976571</c:v>
                </c:pt>
                <c:pt idx="102">
                  <c:v>-1.1425740051269533</c:v>
                </c:pt>
                <c:pt idx="103">
                  <c:v>-1.174607391357422</c:v>
                </c:pt>
                <c:pt idx="104">
                  <c:v>-0.99797470092773444</c:v>
                </c:pt>
                <c:pt idx="105">
                  <c:v>-0.68766998291015624</c:v>
                </c:pt>
                <c:pt idx="106">
                  <c:v>-0.34488281250000002</c:v>
                </c:pt>
                <c:pt idx="107">
                  <c:v>0.18142272949218752</c:v>
                </c:pt>
                <c:pt idx="108">
                  <c:v>0.93959609985351566</c:v>
                </c:pt>
                <c:pt idx="109">
                  <c:v>1.4421011352539064</c:v>
                </c:pt>
                <c:pt idx="110">
                  <c:v>1.8528469848632814</c:v>
                </c:pt>
                <c:pt idx="111">
                  <c:v>2.0070263671875002</c:v>
                </c:pt>
                <c:pt idx="112">
                  <c:v>2.0492385864257812</c:v>
                </c:pt>
                <c:pt idx="113">
                  <c:v>2.0065773010253909</c:v>
                </c:pt>
                <c:pt idx="114">
                  <c:v>1.8904188537597657</c:v>
                </c:pt>
                <c:pt idx="115">
                  <c:v>1.7697697448730469</c:v>
                </c:pt>
                <c:pt idx="116">
                  <c:v>1.5780184936523438</c:v>
                </c:pt>
                <c:pt idx="117">
                  <c:v>1.4175521850585939</c:v>
                </c:pt>
                <c:pt idx="118">
                  <c:v>1.314716033935547</c:v>
                </c:pt>
                <c:pt idx="119">
                  <c:v>1.1085946655273438</c:v>
                </c:pt>
                <c:pt idx="120">
                  <c:v>0.8491841125488282</c:v>
                </c:pt>
                <c:pt idx="121">
                  <c:v>0.57914566040039062</c:v>
                </c:pt>
                <c:pt idx="122">
                  <c:v>0.2662962341308594</c:v>
                </c:pt>
                <c:pt idx="123">
                  <c:v>-3.3530273437500001E-2</c:v>
                </c:pt>
                <c:pt idx="124">
                  <c:v>-0.29847930908203124</c:v>
                </c:pt>
                <c:pt idx="125">
                  <c:v>-0.57076309204101561</c:v>
                </c:pt>
                <c:pt idx="126">
                  <c:v>-0.84634002685546883</c:v>
                </c:pt>
                <c:pt idx="127">
                  <c:v>-1.0461744689941406</c:v>
                </c:pt>
                <c:pt idx="128">
                  <c:v>-1.0490185546875002</c:v>
                </c:pt>
                <c:pt idx="129">
                  <c:v>-0.88001998901367195</c:v>
                </c:pt>
                <c:pt idx="130">
                  <c:v>-0.55504577636718755</c:v>
                </c:pt>
                <c:pt idx="131">
                  <c:v>-0.1646575927734375</c:v>
                </c:pt>
                <c:pt idx="132">
                  <c:v>7.2000274658203134E-2</c:v>
                </c:pt>
                <c:pt idx="133">
                  <c:v>0.25686584472656249</c:v>
                </c:pt>
                <c:pt idx="134">
                  <c:v>0.40790176391601562</c:v>
                </c:pt>
                <c:pt idx="135">
                  <c:v>0.50759445190429686</c:v>
                </c:pt>
                <c:pt idx="136">
                  <c:v>0.34637969970703125</c:v>
                </c:pt>
                <c:pt idx="137">
                  <c:v>-8.7567901611328131E-2</c:v>
                </c:pt>
                <c:pt idx="138">
                  <c:v>-0.65803161621093753</c:v>
                </c:pt>
                <c:pt idx="139">
                  <c:v>-1.2063414001464845</c:v>
                </c:pt>
                <c:pt idx="140">
                  <c:v>-1.6413368225097658</c:v>
                </c:pt>
                <c:pt idx="141">
                  <c:v>-1.9288888549804688</c:v>
                </c:pt>
                <c:pt idx="142">
                  <c:v>-1.9049386596679689</c:v>
                </c:pt>
                <c:pt idx="143">
                  <c:v>-1.5726296997070313</c:v>
                </c:pt>
                <c:pt idx="144">
                  <c:v>-1.0074050903320313</c:v>
                </c:pt>
                <c:pt idx="145">
                  <c:v>-0.31404693603515627</c:v>
                </c:pt>
                <c:pt idx="146">
                  <c:v>0.32482452392578126</c:v>
                </c:pt>
                <c:pt idx="147">
                  <c:v>0.71102142333984375</c:v>
                </c:pt>
                <c:pt idx="148">
                  <c:v>0.85502197265625002</c:v>
                </c:pt>
                <c:pt idx="149">
                  <c:v>0.65563659667968754</c:v>
                </c:pt>
                <c:pt idx="150">
                  <c:v>0.19788848876953127</c:v>
                </c:pt>
                <c:pt idx="151">
                  <c:v>-0.33260833740234375</c:v>
                </c:pt>
                <c:pt idx="152">
                  <c:v>-0.83331710815429694</c:v>
                </c:pt>
                <c:pt idx="153">
                  <c:v>-1.1665242004394532</c:v>
                </c:pt>
                <c:pt idx="154">
                  <c:v>-1.3305830383300783</c:v>
                </c:pt>
                <c:pt idx="155">
                  <c:v>-1.3196557617187501</c:v>
                </c:pt>
                <c:pt idx="156">
                  <c:v>-1.1732601928710937</c:v>
                </c:pt>
                <c:pt idx="157">
                  <c:v>-0.93061477661132819</c:v>
                </c:pt>
                <c:pt idx="158">
                  <c:v>-0.65848068237304691</c:v>
                </c:pt>
                <c:pt idx="159">
                  <c:v>-0.43394760131835941</c:v>
                </c:pt>
                <c:pt idx="160">
                  <c:v>-0.2716850280761719</c:v>
                </c:pt>
                <c:pt idx="161">
                  <c:v>-0.14879058837890627</c:v>
                </c:pt>
                <c:pt idx="162">
                  <c:v>-0.11361373901367187</c:v>
                </c:pt>
                <c:pt idx="163">
                  <c:v>-0.18935623168945315</c:v>
                </c:pt>
                <c:pt idx="164">
                  <c:v>-0.21165985107421875</c:v>
                </c:pt>
                <c:pt idx="165">
                  <c:v>-9.8046112060546878E-2</c:v>
                </c:pt>
                <c:pt idx="166">
                  <c:v>-0.38470001220703126</c:v>
                </c:pt>
                <c:pt idx="167">
                  <c:v>-0.52106643676757813</c:v>
                </c:pt>
                <c:pt idx="168">
                  <c:v>-0.56148239135742195</c:v>
                </c:pt>
                <c:pt idx="169">
                  <c:v>-0.68766998291015624</c:v>
                </c:pt>
                <c:pt idx="170">
                  <c:v>-0.78092605590820319</c:v>
                </c:pt>
                <c:pt idx="171">
                  <c:v>-0.81730041503906259</c:v>
                </c:pt>
                <c:pt idx="172">
                  <c:v>-0.79604461669921878</c:v>
                </c:pt>
                <c:pt idx="173">
                  <c:v>-0.7357200622558594</c:v>
                </c:pt>
                <c:pt idx="174">
                  <c:v>-0.70278854370117194</c:v>
                </c:pt>
                <c:pt idx="175">
                  <c:v>-0.72703811645507821</c:v>
                </c:pt>
                <c:pt idx="176">
                  <c:v>-0.80442718505859379</c:v>
                </c:pt>
                <c:pt idx="177">
                  <c:v>-0.91729248046875</c:v>
                </c:pt>
                <c:pt idx="178">
                  <c:v>-0.9943821716308594</c:v>
                </c:pt>
                <c:pt idx="179">
                  <c:v>-1.0392887878417969</c:v>
                </c:pt>
                <c:pt idx="180">
                  <c:v>-1.0853929138183593</c:v>
                </c:pt>
                <c:pt idx="181">
                  <c:v>-1.1044033813476564</c:v>
                </c:pt>
                <c:pt idx="182">
                  <c:v>-1.1202703857421876</c:v>
                </c:pt>
                <c:pt idx="183">
                  <c:v>-1.1814930725097657</c:v>
                </c:pt>
                <c:pt idx="184">
                  <c:v>-1.1719129943847657</c:v>
                </c:pt>
                <c:pt idx="185">
                  <c:v>-1.1220666503906251</c:v>
                </c:pt>
                <c:pt idx="186">
                  <c:v>-1.0083032226562501</c:v>
                </c:pt>
                <c:pt idx="187">
                  <c:v>-0.89708450317382815</c:v>
                </c:pt>
                <c:pt idx="188">
                  <c:v>-0.85142944335937509</c:v>
                </c:pt>
                <c:pt idx="189">
                  <c:v>-0.8533753967285157</c:v>
                </c:pt>
                <c:pt idx="190">
                  <c:v>-0.97911392211914072</c:v>
                </c:pt>
                <c:pt idx="191">
                  <c:v>-1.4590159606933595</c:v>
                </c:pt>
                <c:pt idx="192">
                  <c:v>-2.1372555541992186</c:v>
                </c:pt>
                <c:pt idx="193">
                  <c:v>-2.5589286804199221</c:v>
                </c:pt>
                <c:pt idx="194">
                  <c:v>-2.4634272766113283</c:v>
                </c:pt>
                <c:pt idx="195">
                  <c:v>-2.0820204162597657</c:v>
                </c:pt>
                <c:pt idx="196">
                  <c:v>-1.6245716857910157</c:v>
                </c:pt>
                <c:pt idx="197">
                  <c:v>-1.1144325256347656</c:v>
                </c:pt>
                <c:pt idx="198">
                  <c:v>-0.61566970825195311</c:v>
                </c:pt>
                <c:pt idx="199">
                  <c:v>-0.19235000610351563</c:v>
                </c:pt>
                <c:pt idx="200">
                  <c:v>9.0711364746093759E-2</c:v>
                </c:pt>
                <c:pt idx="201">
                  <c:v>0.20357666015625001</c:v>
                </c:pt>
                <c:pt idx="202">
                  <c:v>0.11660751342773439</c:v>
                </c:pt>
                <c:pt idx="203">
                  <c:v>-7.0952453613281258E-2</c:v>
                </c:pt>
                <c:pt idx="204">
                  <c:v>-0.39308258056640627</c:v>
                </c:pt>
                <c:pt idx="205">
                  <c:v>-0.85262695312500003</c:v>
                </c:pt>
                <c:pt idx="206">
                  <c:v>-1.2994477844238281</c:v>
                </c:pt>
                <c:pt idx="207">
                  <c:v>-1.5620018005371095</c:v>
                </c:pt>
                <c:pt idx="208">
                  <c:v>-1.598675537109375</c:v>
                </c:pt>
                <c:pt idx="209">
                  <c:v>-1.5380516052246094</c:v>
                </c:pt>
                <c:pt idx="210">
                  <c:v>-1.314716033935547</c:v>
                </c:pt>
                <c:pt idx="211">
                  <c:v>-0.84753753662109377</c:v>
                </c:pt>
                <c:pt idx="212">
                  <c:v>-0.26794281005859377</c:v>
                </c:pt>
                <c:pt idx="213">
                  <c:v>0.46388534545898441</c:v>
                </c:pt>
                <c:pt idx="214">
                  <c:v>1.1764036560058595</c:v>
                </c:pt>
                <c:pt idx="215">
                  <c:v>1.7289047241210938</c:v>
                </c:pt>
                <c:pt idx="216">
                  <c:v>2.0966899108886721</c:v>
                </c:pt>
                <c:pt idx="217">
                  <c:v>2.2234762573242191</c:v>
                </c:pt>
                <c:pt idx="218">
                  <c:v>2.1118084716796877</c:v>
                </c:pt>
                <c:pt idx="219">
                  <c:v>1.8050962829589845</c:v>
                </c:pt>
                <c:pt idx="220">
                  <c:v>1.4109658813476562</c:v>
                </c:pt>
                <c:pt idx="221">
                  <c:v>1.0677296447753908</c:v>
                </c:pt>
                <c:pt idx="222">
                  <c:v>0.81789916992187506</c:v>
                </c:pt>
                <c:pt idx="223">
                  <c:v>0.59725799560546877</c:v>
                </c:pt>
                <c:pt idx="224">
                  <c:v>0.41538619995117188</c:v>
                </c:pt>
                <c:pt idx="225">
                  <c:v>0.22348526000976562</c:v>
                </c:pt>
                <c:pt idx="226">
                  <c:v>-1.526824951171875E-2</c:v>
                </c:pt>
                <c:pt idx="227">
                  <c:v>-0.23665786743164063</c:v>
                </c:pt>
                <c:pt idx="228">
                  <c:v>-0.45819717407226562</c:v>
                </c:pt>
                <c:pt idx="229">
                  <c:v>-0.60983184814453129</c:v>
                </c:pt>
                <c:pt idx="230">
                  <c:v>-0.73601943969726569</c:v>
                </c:pt>
                <c:pt idx="231">
                  <c:v>-0.79709243774414062</c:v>
                </c:pt>
                <c:pt idx="232">
                  <c:v>-0.83810714721679691</c:v>
                </c:pt>
                <c:pt idx="233">
                  <c:v>-0.86295547485351565</c:v>
                </c:pt>
                <c:pt idx="234">
                  <c:v>-0.80023590087890628</c:v>
                </c:pt>
                <c:pt idx="235">
                  <c:v>-0.57794815063476568</c:v>
                </c:pt>
                <c:pt idx="236">
                  <c:v>-0.29324020385742189</c:v>
                </c:pt>
                <c:pt idx="237">
                  <c:v>-5.4935760498046875E-2</c:v>
                </c:pt>
                <c:pt idx="238">
                  <c:v>0</c:v>
                </c:pt>
                <c:pt idx="239">
                  <c:v>-0.11421249389648438</c:v>
                </c:pt>
                <c:pt idx="240">
                  <c:v>-0.31719039916992187</c:v>
                </c:pt>
                <c:pt idx="241">
                  <c:v>-0.48918273925781253</c:v>
                </c:pt>
                <c:pt idx="242">
                  <c:v>-0.61417282104492188</c:v>
                </c:pt>
                <c:pt idx="243">
                  <c:v>-0.80248123168945318</c:v>
                </c:pt>
                <c:pt idx="244">
                  <c:v>-1.0283615112304687</c:v>
                </c:pt>
                <c:pt idx="245">
                  <c:v>-1.2948074340820312</c:v>
                </c:pt>
                <c:pt idx="246">
                  <c:v>-1.5320640563964845</c:v>
                </c:pt>
                <c:pt idx="247">
                  <c:v>-1.6416361999511719</c:v>
                </c:pt>
                <c:pt idx="248">
                  <c:v>-1.653611297607422</c:v>
                </c:pt>
                <c:pt idx="249">
                  <c:v>-1.4611116027832032</c:v>
                </c:pt>
                <c:pt idx="250">
                  <c:v>-1.0439291381835938</c:v>
                </c:pt>
                <c:pt idx="251">
                  <c:v>-0.55893768310546876</c:v>
                </c:pt>
                <c:pt idx="252">
                  <c:v>-0.11061996459960938</c:v>
                </c:pt>
                <c:pt idx="253">
                  <c:v>0.27258316040039066</c:v>
                </c:pt>
                <c:pt idx="254">
                  <c:v>0.39053787231445314</c:v>
                </c:pt>
                <c:pt idx="255">
                  <c:v>0.2293231201171875</c:v>
                </c:pt>
                <c:pt idx="256">
                  <c:v>-0.18636245727539064</c:v>
                </c:pt>
                <c:pt idx="257">
                  <c:v>-0.70383636474609379</c:v>
                </c:pt>
                <c:pt idx="258">
                  <c:v>-1.2018507385253907</c:v>
                </c:pt>
                <c:pt idx="259">
                  <c:v>-1.5774197387695312</c:v>
                </c:pt>
                <c:pt idx="260">
                  <c:v>-1.8571879577636721</c:v>
                </c:pt>
                <c:pt idx="261">
                  <c:v>-1.9540365600585938</c:v>
                </c:pt>
                <c:pt idx="262">
                  <c:v>-1.8729052734375</c:v>
                </c:pt>
                <c:pt idx="263">
                  <c:v>-1.5967295837402344</c:v>
                </c:pt>
                <c:pt idx="264">
                  <c:v>-1.2663665771484376</c:v>
                </c:pt>
                <c:pt idx="265">
                  <c:v>-0.91654403686523445</c:v>
                </c:pt>
                <c:pt idx="266">
                  <c:v>-0.49696655273437501</c:v>
                </c:pt>
                <c:pt idx="267">
                  <c:v>-0.17229171752929689</c:v>
                </c:pt>
                <c:pt idx="268">
                  <c:v>5.4786071777343751E-2</c:v>
                </c:pt>
                <c:pt idx="269">
                  <c:v>0.23650817871093752</c:v>
                </c:pt>
                <c:pt idx="270">
                  <c:v>0.20657043457031252</c:v>
                </c:pt>
                <c:pt idx="271">
                  <c:v>4.1912841796875003E-2</c:v>
                </c:pt>
                <c:pt idx="272">
                  <c:v>-5.4636383056640626E-2</c:v>
                </c:pt>
                <c:pt idx="273">
                  <c:v>-0.18456619262695315</c:v>
                </c:pt>
                <c:pt idx="274">
                  <c:v>-0.3538641357421875</c:v>
                </c:pt>
                <c:pt idx="275">
                  <c:v>-0.53872970581054691</c:v>
                </c:pt>
                <c:pt idx="276">
                  <c:v>-0.65428939819335941</c:v>
                </c:pt>
                <c:pt idx="277">
                  <c:v>-0.69964508056640629</c:v>
                </c:pt>
                <c:pt idx="278">
                  <c:v>-0.77374099731445312</c:v>
                </c:pt>
                <c:pt idx="279">
                  <c:v>-0.82957489013671881</c:v>
                </c:pt>
                <c:pt idx="280">
                  <c:v>-0.80263092041015627</c:v>
                </c:pt>
                <c:pt idx="281">
                  <c:v>-0.71670959472656248</c:v>
                </c:pt>
                <c:pt idx="282">
                  <c:v>-0.71147048950195313</c:v>
                </c:pt>
                <c:pt idx="283">
                  <c:v>-0.80023590087890628</c:v>
                </c:pt>
                <c:pt idx="284">
                  <c:v>-0.87657714843750001</c:v>
                </c:pt>
                <c:pt idx="285">
                  <c:v>-0.91010742187500004</c:v>
                </c:pt>
                <c:pt idx="286">
                  <c:v>-0.96489349365234378</c:v>
                </c:pt>
                <c:pt idx="287">
                  <c:v>-1.0753637695312501</c:v>
                </c:pt>
                <c:pt idx="288">
                  <c:v>-1.2160711669921875</c:v>
                </c:pt>
                <c:pt idx="289">
                  <c:v>-1.3769865417480469</c:v>
                </c:pt>
                <c:pt idx="290">
                  <c:v>-1.5178436279296876</c:v>
                </c:pt>
                <c:pt idx="291">
                  <c:v>-1.5244299316406251</c:v>
                </c:pt>
                <c:pt idx="292">
                  <c:v>-1.3894107055664062</c:v>
                </c:pt>
                <c:pt idx="293">
                  <c:v>-1.2519964599609377</c:v>
                </c:pt>
                <c:pt idx="294">
                  <c:v>-1.2804373168945313</c:v>
                </c:pt>
                <c:pt idx="295">
                  <c:v>-1.4355148315429689</c:v>
                </c:pt>
                <c:pt idx="296">
                  <c:v>-1.7079483032226563</c:v>
                </c:pt>
                <c:pt idx="297">
                  <c:v>-2.102677459716797</c:v>
                </c:pt>
                <c:pt idx="298">
                  <c:v>-2.5828788757324221</c:v>
                </c:pt>
                <c:pt idx="299">
                  <c:v>-2.8915370178222659</c:v>
                </c:pt>
                <c:pt idx="300">
                  <c:v>-2.9352461242675782</c:v>
                </c:pt>
                <c:pt idx="301">
                  <c:v>-2.6930497741699222</c:v>
                </c:pt>
                <c:pt idx="302">
                  <c:v>-2.1752764892578127</c:v>
                </c:pt>
                <c:pt idx="303">
                  <c:v>-1.4635066223144533</c:v>
                </c:pt>
                <c:pt idx="304">
                  <c:v>-0.68617309570312501</c:v>
                </c:pt>
                <c:pt idx="305">
                  <c:v>-1.6615447998046876E-2</c:v>
                </c:pt>
                <c:pt idx="306">
                  <c:v>0.40281234741210942</c:v>
                </c:pt>
                <c:pt idx="307">
                  <c:v>0.46538223266601564</c:v>
                </c:pt>
                <c:pt idx="308">
                  <c:v>0.30626312255859378</c:v>
                </c:pt>
                <c:pt idx="309">
                  <c:v>7.9784088134765632E-2</c:v>
                </c:pt>
                <c:pt idx="310">
                  <c:v>-0.32317794799804689</c:v>
                </c:pt>
                <c:pt idx="311">
                  <c:v>-0.8084687805175782</c:v>
                </c:pt>
                <c:pt idx="312">
                  <c:v>-1.2981005859375001</c:v>
                </c:pt>
                <c:pt idx="313">
                  <c:v>-1.804647216796875</c:v>
                </c:pt>
                <c:pt idx="314">
                  <c:v>-2.0594174194335939</c:v>
                </c:pt>
                <c:pt idx="315">
                  <c:v>-2.0224443054199219</c:v>
                </c:pt>
                <c:pt idx="316">
                  <c:v>-1.7100439453125</c:v>
                </c:pt>
                <c:pt idx="317">
                  <c:v>-1.2370275878906252</c:v>
                </c:pt>
                <c:pt idx="318">
                  <c:v>-0.77194473266601571</c:v>
                </c:pt>
                <c:pt idx="319">
                  <c:v>-0.29563522338867188</c:v>
                </c:pt>
                <c:pt idx="320">
                  <c:v>0.26734405517578125</c:v>
                </c:pt>
                <c:pt idx="321">
                  <c:v>0.86999084472656252</c:v>
                </c:pt>
                <c:pt idx="322">
                  <c:v>1.2864248657226562</c:v>
                </c:pt>
                <c:pt idx="323">
                  <c:v>1.4928456115722657</c:v>
                </c:pt>
                <c:pt idx="324">
                  <c:v>1.7037570190429689</c:v>
                </c:pt>
                <c:pt idx="325">
                  <c:v>1.6747174072265625</c:v>
                </c:pt>
                <c:pt idx="326">
                  <c:v>1.457219696044922</c:v>
                </c:pt>
                <c:pt idx="327">
                  <c:v>1.1907737731933594</c:v>
                </c:pt>
                <c:pt idx="328">
                  <c:v>0.93286010742187508</c:v>
                </c:pt>
                <c:pt idx="329">
                  <c:v>0.71461395263671879</c:v>
                </c:pt>
                <c:pt idx="330">
                  <c:v>0.40535705566406249</c:v>
                </c:pt>
                <c:pt idx="331">
                  <c:v>5.358856201171875E-2</c:v>
                </c:pt>
                <c:pt idx="332">
                  <c:v>-0.21465362548828126</c:v>
                </c:pt>
                <c:pt idx="333">
                  <c:v>-0.46373565673828127</c:v>
                </c:pt>
                <c:pt idx="334">
                  <c:v>-0.6500981140136719</c:v>
                </c:pt>
                <c:pt idx="335">
                  <c:v>-0.8683442687988282</c:v>
                </c:pt>
                <c:pt idx="336">
                  <c:v>-1.0981164550781251</c:v>
                </c:pt>
                <c:pt idx="337">
                  <c:v>-1.1702664184570313</c:v>
                </c:pt>
                <c:pt idx="338">
                  <c:v>-1.1112890625</c:v>
                </c:pt>
                <c:pt idx="339">
                  <c:v>-0.96294754028320317</c:v>
                </c:pt>
                <c:pt idx="340">
                  <c:v>-0.77074722290039066</c:v>
                </c:pt>
                <c:pt idx="341">
                  <c:v>-0.55205200195312498</c:v>
                </c:pt>
                <c:pt idx="342">
                  <c:v>-0.33994308471679691</c:v>
                </c:pt>
                <c:pt idx="343">
                  <c:v>-9.1459808349609373E-2</c:v>
                </c:pt>
                <c:pt idx="344">
                  <c:v>-9.2357940673828132E-2</c:v>
                </c:pt>
                <c:pt idx="345">
                  <c:v>-0.24848327636718751</c:v>
                </c:pt>
                <c:pt idx="346">
                  <c:v>-0.45146118164062504</c:v>
                </c:pt>
                <c:pt idx="347">
                  <c:v>-0.62180694580078133</c:v>
                </c:pt>
                <c:pt idx="348">
                  <c:v>-0.68557434082031254</c:v>
                </c:pt>
                <c:pt idx="349">
                  <c:v>-0.77643539428710939</c:v>
                </c:pt>
                <c:pt idx="350">
                  <c:v>-0.89798263549804691</c:v>
                </c:pt>
                <c:pt idx="351">
                  <c:v>-1.1404783630371094</c:v>
                </c:pt>
                <c:pt idx="352">
                  <c:v>-1.4681469726562502</c:v>
                </c:pt>
                <c:pt idx="353">
                  <c:v>-1.7503102111816407</c:v>
                </c:pt>
                <c:pt idx="354">
                  <c:v>-1.9785855102539063</c:v>
                </c:pt>
                <c:pt idx="355">
                  <c:v>-2.1866528320312502</c:v>
                </c:pt>
                <c:pt idx="356">
                  <c:v>-2.1781205749511718</c:v>
                </c:pt>
                <c:pt idx="357">
                  <c:v>-1.9026933288574219</c:v>
                </c:pt>
                <c:pt idx="358">
                  <c:v>-1.5456857299804689</c:v>
                </c:pt>
                <c:pt idx="359">
                  <c:v>-1.1385324096679688</c:v>
                </c:pt>
                <c:pt idx="360">
                  <c:v>-0.76610687255859378</c:v>
                </c:pt>
                <c:pt idx="361">
                  <c:v>-0.41882904052734377</c:v>
                </c:pt>
                <c:pt idx="362">
                  <c:v>-0.26390121459960941</c:v>
                </c:pt>
                <c:pt idx="363">
                  <c:v>-0.28680358886718754</c:v>
                </c:pt>
                <c:pt idx="364">
                  <c:v>-0.40176452636718751</c:v>
                </c:pt>
                <c:pt idx="365">
                  <c:v>-0.62300445556640627</c:v>
                </c:pt>
                <c:pt idx="366">
                  <c:v>-0.82538360595703131</c:v>
                </c:pt>
                <c:pt idx="367">
                  <c:v>-0.93360855102539064</c:v>
                </c:pt>
                <c:pt idx="368">
                  <c:v>-1.0032138061523439</c:v>
                </c:pt>
                <c:pt idx="369">
                  <c:v>-0.99049026489257819</c:v>
                </c:pt>
                <c:pt idx="370">
                  <c:v>-0.91669372558593754</c:v>
                </c:pt>
                <c:pt idx="371">
                  <c:v>-0.7912545776367188</c:v>
                </c:pt>
                <c:pt idx="372">
                  <c:v>-0.6328839111328125</c:v>
                </c:pt>
                <c:pt idx="373">
                  <c:v>-0.52885025024414067</c:v>
                </c:pt>
                <c:pt idx="374">
                  <c:v>-0.57450531005859373</c:v>
                </c:pt>
                <c:pt idx="375">
                  <c:v>-0.69620223999023445</c:v>
                </c:pt>
                <c:pt idx="376">
                  <c:v>-0.85532135009765631</c:v>
                </c:pt>
                <c:pt idx="377">
                  <c:v>-1.0068063354492187</c:v>
                </c:pt>
                <c:pt idx="378">
                  <c:v>-1.0647358703613281</c:v>
                </c:pt>
                <c:pt idx="379">
                  <c:v>-1.1383827209472657</c:v>
                </c:pt>
                <c:pt idx="380">
                  <c:v>-1.224902801513672</c:v>
                </c:pt>
                <c:pt idx="381">
                  <c:v>-1.3025912475585939</c:v>
                </c:pt>
                <c:pt idx="382">
                  <c:v>-1.3064831542968751</c:v>
                </c:pt>
                <c:pt idx="383">
                  <c:v>-1.3022918701171875</c:v>
                </c:pt>
                <c:pt idx="384">
                  <c:v>-1.2838801574707033</c:v>
                </c:pt>
                <c:pt idx="385">
                  <c:v>-1.233285369873047</c:v>
                </c:pt>
                <c:pt idx="386">
                  <c:v>-1.1564950561523437</c:v>
                </c:pt>
                <c:pt idx="387">
                  <c:v>-1.0629396057128906</c:v>
                </c:pt>
                <c:pt idx="388">
                  <c:v>-0.94169174194335947</c:v>
                </c:pt>
                <c:pt idx="389">
                  <c:v>-0.80008621215820319</c:v>
                </c:pt>
                <c:pt idx="390">
                  <c:v>-0.69066375732421881</c:v>
                </c:pt>
                <c:pt idx="391">
                  <c:v>-0.70308792114257812</c:v>
                </c:pt>
                <c:pt idx="392">
                  <c:v>-0.868194580078125</c:v>
                </c:pt>
                <c:pt idx="393">
                  <c:v>-1.2141252136230469</c:v>
                </c:pt>
                <c:pt idx="394">
                  <c:v>-1.5340100097656251</c:v>
                </c:pt>
                <c:pt idx="395">
                  <c:v>-1.747017059326172</c:v>
                </c:pt>
                <c:pt idx="396">
                  <c:v>-1.8842816162109377</c:v>
                </c:pt>
                <c:pt idx="397">
                  <c:v>-1.9363732910156251</c:v>
                </c:pt>
                <c:pt idx="398">
                  <c:v>-1.8546432495117189</c:v>
                </c:pt>
                <c:pt idx="399">
                  <c:v>-1.6197816467285158</c:v>
                </c:pt>
                <c:pt idx="400">
                  <c:v>-1.390308837890625</c:v>
                </c:pt>
                <c:pt idx="401">
                  <c:v>-1.2253518676757813</c:v>
                </c:pt>
                <c:pt idx="402">
                  <c:v>-1.1497590637207031</c:v>
                </c:pt>
                <c:pt idx="403">
                  <c:v>-1.2751982116699219</c:v>
                </c:pt>
                <c:pt idx="404">
                  <c:v>-1.6178356933593752</c:v>
                </c:pt>
                <c:pt idx="405">
                  <c:v>-2.0447479248046876</c:v>
                </c:pt>
                <c:pt idx="406">
                  <c:v>-2.3981629943847658</c:v>
                </c:pt>
                <c:pt idx="407">
                  <c:v>-2.4742048645019534</c:v>
                </c:pt>
                <c:pt idx="408">
                  <c:v>-2.2950274658203127</c:v>
                </c:pt>
                <c:pt idx="409">
                  <c:v>-1.9461030578613283</c:v>
                </c:pt>
                <c:pt idx="410">
                  <c:v>-1.4503340148925783</c:v>
                </c:pt>
                <c:pt idx="411">
                  <c:v>-0.93869796752929691</c:v>
                </c:pt>
                <c:pt idx="412">
                  <c:v>-0.61731628417968754</c:v>
                </c:pt>
                <c:pt idx="413">
                  <c:v>-0.49546966552734378</c:v>
                </c:pt>
                <c:pt idx="414">
                  <c:v>-0.58588165283203131</c:v>
                </c:pt>
                <c:pt idx="415">
                  <c:v>-0.82164138793945318</c:v>
                </c:pt>
                <c:pt idx="416">
                  <c:v>-1.0770103454589843</c:v>
                </c:pt>
                <c:pt idx="417">
                  <c:v>-1.1921209716796877</c:v>
                </c:pt>
                <c:pt idx="418">
                  <c:v>-1.2479548645019531</c:v>
                </c:pt>
                <c:pt idx="419">
                  <c:v>-1.4061758422851562</c:v>
                </c:pt>
                <c:pt idx="420">
                  <c:v>-1.4793736267089845</c:v>
                </c:pt>
                <c:pt idx="421">
                  <c:v>-1.3594729614257812</c:v>
                </c:pt>
                <c:pt idx="422">
                  <c:v>-1.021475830078125</c:v>
                </c:pt>
                <c:pt idx="423">
                  <c:v>-0.57989410400390629</c:v>
                </c:pt>
                <c:pt idx="424">
                  <c:v>-0.10987152099609375</c:v>
                </c:pt>
                <c:pt idx="425">
                  <c:v>0.45834686279296877</c:v>
                </c:pt>
                <c:pt idx="426">
                  <c:v>0.99333435058593755</c:v>
                </c:pt>
                <c:pt idx="427">
                  <c:v>1.4850617980957033</c:v>
                </c:pt>
                <c:pt idx="428">
                  <c:v>1.8155744934082032</c:v>
                </c:pt>
                <c:pt idx="429">
                  <c:v>1.8729052734375</c:v>
                </c:pt>
                <c:pt idx="430">
                  <c:v>1.9151174926757812</c:v>
                </c:pt>
                <c:pt idx="431">
                  <c:v>1.8251545715332032</c:v>
                </c:pt>
                <c:pt idx="432">
                  <c:v>1.5202386474609375</c:v>
                </c:pt>
                <c:pt idx="433">
                  <c:v>1.1297007751464845</c:v>
                </c:pt>
                <c:pt idx="434">
                  <c:v>0.72793624877929686</c:v>
                </c:pt>
                <c:pt idx="435">
                  <c:v>0.32063323974609376</c:v>
                </c:pt>
                <c:pt idx="436">
                  <c:v>-0.10059082031250001</c:v>
                </c:pt>
                <c:pt idx="437">
                  <c:v>-0.45265869140625004</c:v>
                </c:pt>
                <c:pt idx="438">
                  <c:v>-0.57899597167968753</c:v>
                </c:pt>
                <c:pt idx="439">
                  <c:v>-0.68392776489257812</c:v>
                </c:pt>
                <c:pt idx="440">
                  <c:v>-0.82358734130859379</c:v>
                </c:pt>
                <c:pt idx="441">
                  <c:v>-0.9945318603515626</c:v>
                </c:pt>
                <c:pt idx="442">
                  <c:v>-1.0943742370605469</c:v>
                </c:pt>
                <c:pt idx="443">
                  <c:v>-1.1032058715820312</c:v>
                </c:pt>
                <c:pt idx="444">
                  <c:v>-1.0144404602050783</c:v>
                </c:pt>
                <c:pt idx="445">
                  <c:v>-0.84858535766601562</c:v>
                </c:pt>
                <c:pt idx="446">
                  <c:v>-0.67569488525390631</c:v>
                </c:pt>
                <c:pt idx="447">
                  <c:v>-0.52480865478515626</c:v>
                </c:pt>
                <c:pt idx="448">
                  <c:v>-0.33949401855468753</c:v>
                </c:pt>
                <c:pt idx="449">
                  <c:v>-8.5621948242187509E-2</c:v>
                </c:pt>
                <c:pt idx="450">
                  <c:v>8.2478485107421881E-2</c:v>
                </c:pt>
                <c:pt idx="451">
                  <c:v>0.21734802246093751</c:v>
                </c:pt>
                <c:pt idx="452">
                  <c:v>0.31898666381835938</c:v>
                </c:pt>
                <c:pt idx="453">
                  <c:v>0.34323623657226565</c:v>
                </c:pt>
                <c:pt idx="454">
                  <c:v>0.37811370849609377</c:v>
                </c:pt>
                <c:pt idx="455">
                  <c:v>0.32362701416015627</c:v>
                </c:pt>
                <c:pt idx="456">
                  <c:v>6.5413970947265629E-2</c:v>
                </c:pt>
                <c:pt idx="457">
                  <c:v>-0.27677444458007816</c:v>
                </c:pt>
                <c:pt idx="458">
                  <c:v>-0.63273422241210941</c:v>
                </c:pt>
                <c:pt idx="459">
                  <c:v>-0.99183746337890633</c:v>
                </c:pt>
                <c:pt idx="460">
                  <c:v>-1.2960049438476564</c:v>
                </c:pt>
                <c:pt idx="461">
                  <c:v>-1.3942007446289064</c:v>
                </c:pt>
                <c:pt idx="462">
                  <c:v>-1.2528945922851562</c:v>
                </c:pt>
                <c:pt idx="463">
                  <c:v>-0.99692687988281259</c:v>
                </c:pt>
                <c:pt idx="464">
                  <c:v>-0.78646453857421883</c:v>
                </c:pt>
                <c:pt idx="465">
                  <c:v>-0.58887542724609376</c:v>
                </c:pt>
                <c:pt idx="466">
                  <c:v>-0.47990203857421876</c:v>
                </c:pt>
                <c:pt idx="467">
                  <c:v>-0.61282562255859374</c:v>
                </c:pt>
                <c:pt idx="468">
                  <c:v>-1.0389894104003907</c:v>
                </c:pt>
                <c:pt idx="469">
                  <c:v>-1.5515235900878908</c:v>
                </c:pt>
                <c:pt idx="470">
                  <c:v>-2.0483404541015626</c:v>
                </c:pt>
                <c:pt idx="471">
                  <c:v>-2.4442671203613284</c:v>
                </c:pt>
                <c:pt idx="472">
                  <c:v>-2.7210415649414066</c:v>
                </c:pt>
                <c:pt idx="473">
                  <c:v>-2.7033782958984376</c:v>
                </c:pt>
                <c:pt idx="474">
                  <c:v>-2.3932232666015625</c:v>
                </c:pt>
                <c:pt idx="475">
                  <c:v>-1.9952009582519532</c:v>
                </c:pt>
                <c:pt idx="476">
                  <c:v>-1.4926959228515626</c:v>
                </c:pt>
                <c:pt idx="477">
                  <c:v>-0.96609100341796883</c:v>
                </c:pt>
                <c:pt idx="478">
                  <c:v>-0.46927413940429691</c:v>
                </c:pt>
                <c:pt idx="479">
                  <c:v>-4.8050079345703128E-2</c:v>
                </c:pt>
                <c:pt idx="480">
                  <c:v>0.20103195190429687</c:v>
                </c:pt>
                <c:pt idx="481">
                  <c:v>0.23800506591796877</c:v>
                </c:pt>
                <c:pt idx="482">
                  <c:v>6.1222686767578131E-2</c:v>
                </c:pt>
                <c:pt idx="483">
                  <c:v>-0.22303619384765627</c:v>
                </c:pt>
                <c:pt idx="484">
                  <c:v>-0.31988479614257814</c:v>
                </c:pt>
                <c:pt idx="485">
                  <c:v>-0.5303471374511719</c:v>
                </c:pt>
                <c:pt idx="486">
                  <c:v>-0.79873901367187505</c:v>
                </c:pt>
                <c:pt idx="487">
                  <c:v>-0.94857742309570314</c:v>
                </c:pt>
                <c:pt idx="488">
                  <c:v>-1.096769256591797</c:v>
                </c:pt>
                <c:pt idx="489">
                  <c:v>-1.1805949401855469</c:v>
                </c:pt>
                <c:pt idx="490">
                  <c:v>-1.0981164550781251</c:v>
                </c:pt>
                <c:pt idx="491">
                  <c:v>-1.0572514343261719</c:v>
                </c:pt>
                <c:pt idx="492">
                  <c:v>-1.0238708496093751</c:v>
                </c:pt>
                <c:pt idx="493">
                  <c:v>-0.99393310546875002</c:v>
                </c:pt>
                <c:pt idx="494">
                  <c:v>-1.0168354797363282</c:v>
                </c:pt>
                <c:pt idx="495">
                  <c:v>-1.1032058715820312</c:v>
                </c:pt>
                <c:pt idx="496">
                  <c:v>-1.1514056396484376</c:v>
                </c:pt>
                <c:pt idx="497">
                  <c:v>-1.1325448608398438</c:v>
                </c:pt>
                <c:pt idx="498">
                  <c:v>-1.1404783630371094</c:v>
                </c:pt>
                <c:pt idx="499">
                  <c:v>-1.2388238525390625</c:v>
                </c:pt>
                <c:pt idx="500">
                  <c:v>-1.3659095764160156</c:v>
                </c:pt>
                <c:pt idx="501">
                  <c:v>-1.4168037414550783</c:v>
                </c:pt>
                <c:pt idx="502">
                  <c:v>-1.2744497680664064</c:v>
                </c:pt>
                <c:pt idx="503">
                  <c:v>-1.0635383605957032</c:v>
                </c:pt>
                <c:pt idx="504">
                  <c:v>-0.90322174072265626</c:v>
                </c:pt>
                <c:pt idx="505">
                  <c:v>-0.82688049316406254</c:v>
                </c:pt>
                <c:pt idx="506">
                  <c:v>-0.75787399291992197</c:v>
                </c:pt>
                <c:pt idx="507">
                  <c:v>-0.68332901000976565</c:v>
                </c:pt>
                <c:pt idx="508">
                  <c:v>-0.72030212402343752</c:v>
                </c:pt>
                <c:pt idx="509">
                  <c:v>-0.8554710388183594</c:v>
                </c:pt>
                <c:pt idx="510">
                  <c:v>-1.2039463806152344</c:v>
                </c:pt>
                <c:pt idx="511">
                  <c:v>-1.8788928222656252</c:v>
                </c:pt>
                <c:pt idx="512">
                  <c:v>-2.7460395812988283</c:v>
                </c:pt>
                <c:pt idx="513">
                  <c:v>-3.4396971130371097</c:v>
                </c:pt>
                <c:pt idx="514">
                  <c:v>-3.6152819824218754</c:v>
                </c:pt>
                <c:pt idx="515">
                  <c:v>-3.2958462524414065</c:v>
                </c:pt>
                <c:pt idx="516">
                  <c:v>-2.7373576354980469</c:v>
                </c:pt>
                <c:pt idx="517">
                  <c:v>-2.086960144042969</c:v>
                </c:pt>
                <c:pt idx="518">
                  <c:v>-1.4733860778808594</c:v>
                </c:pt>
                <c:pt idx="519">
                  <c:v>-0.8342152404785157</c:v>
                </c:pt>
                <c:pt idx="520">
                  <c:v>-0.25746459960937501</c:v>
                </c:pt>
                <c:pt idx="521">
                  <c:v>0.17363891601562501</c:v>
                </c:pt>
                <c:pt idx="522">
                  <c:v>0.38978942871093752</c:v>
                </c:pt>
                <c:pt idx="523">
                  <c:v>0.4555027770996094</c:v>
                </c:pt>
                <c:pt idx="524">
                  <c:v>0.439486083984375</c:v>
                </c:pt>
                <c:pt idx="525">
                  <c:v>0.30207183837890628</c:v>
                </c:pt>
                <c:pt idx="526">
                  <c:v>-4.9397277832031253E-2</c:v>
                </c:pt>
                <c:pt idx="527">
                  <c:v>-0.51238449096679695</c:v>
                </c:pt>
                <c:pt idx="528">
                  <c:v>-1.0225236511230469</c:v>
                </c:pt>
                <c:pt idx="529">
                  <c:v>-1.3826747131347656</c:v>
                </c:pt>
                <c:pt idx="530">
                  <c:v>-1.4346166992187501</c:v>
                </c:pt>
                <c:pt idx="531">
                  <c:v>-1.1768527221679688</c:v>
                </c:pt>
                <c:pt idx="532">
                  <c:v>-0.65264282226562498</c:v>
                </c:pt>
                <c:pt idx="533">
                  <c:v>-5.1792297363281253E-2</c:v>
                </c:pt>
                <c:pt idx="534">
                  <c:v>0.54606445312500007</c:v>
                </c:pt>
                <c:pt idx="535">
                  <c:v>1.1467652893066407</c:v>
                </c:pt>
                <c:pt idx="536">
                  <c:v>1.6283139038085939</c:v>
                </c:pt>
                <c:pt idx="537">
                  <c:v>1.935026092529297</c:v>
                </c:pt>
                <c:pt idx="538">
                  <c:v>2.0591180419921877</c:v>
                </c:pt>
                <c:pt idx="539">
                  <c:v>1.9862196350097656</c:v>
                </c:pt>
                <c:pt idx="540">
                  <c:v>1.7420773315429687</c:v>
                </c:pt>
                <c:pt idx="541">
                  <c:v>1.4539265441894531</c:v>
                </c:pt>
                <c:pt idx="542">
                  <c:v>1.2858261108398439</c:v>
                </c:pt>
                <c:pt idx="543">
                  <c:v>1.097966766357422</c:v>
                </c:pt>
                <c:pt idx="544">
                  <c:v>0.81819854736328124</c:v>
                </c:pt>
                <c:pt idx="545">
                  <c:v>0.49576904296875002</c:v>
                </c:pt>
                <c:pt idx="546">
                  <c:v>0.20297790527343751</c:v>
                </c:pt>
                <c:pt idx="547">
                  <c:v>-0.10044113159179688</c:v>
                </c:pt>
                <c:pt idx="548">
                  <c:v>-0.34188903808593751</c:v>
                </c:pt>
                <c:pt idx="549">
                  <c:v>-0.52750305175781254</c:v>
                </c:pt>
                <c:pt idx="550">
                  <c:v>-0.72778656005859377</c:v>
                </c:pt>
                <c:pt idx="551">
                  <c:v>-0.85651885986328125</c:v>
                </c:pt>
                <c:pt idx="552">
                  <c:v>-0.94064392089843751</c:v>
                </c:pt>
                <c:pt idx="553">
                  <c:v>-0.96743820190429697</c:v>
                </c:pt>
                <c:pt idx="554">
                  <c:v>-0.92762100219726562</c:v>
                </c:pt>
                <c:pt idx="555">
                  <c:v>-0.8125103759765625</c:v>
                </c:pt>
                <c:pt idx="556">
                  <c:v>-0.58079223632812504</c:v>
                </c:pt>
                <c:pt idx="557">
                  <c:v>-0.43424697875976564</c:v>
                </c:pt>
                <c:pt idx="558">
                  <c:v>-0.37871246337890629</c:v>
                </c:pt>
                <c:pt idx="559">
                  <c:v>-0.39742355346679692</c:v>
                </c:pt>
                <c:pt idx="560">
                  <c:v>-0.51253417968750004</c:v>
                </c:pt>
                <c:pt idx="561">
                  <c:v>-0.64351181030273441</c:v>
                </c:pt>
                <c:pt idx="562">
                  <c:v>-0.80517562866210945</c:v>
                </c:pt>
                <c:pt idx="563">
                  <c:v>-1.0338999938964843</c:v>
                </c:pt>
                <c:pt idx="564">
                  <c:v>-1.2995974731445312</c:v>
                </c:pt>
                <c:pt idx="565">
                  <c:v>-1.5313156127929688</c:v>
                </c:pt>
                <c:pt idx="566">
                  <c:v>-1.7519567871093751</c:v>
                </c:pt>
                <c:pt idx="567">
                  <c:v>-1.9598744201660157</c:v>
                </c:pt>
                <c:pt idx="568">
                  <c:v>-2.0077748107910156</c:v>
                </c:pt>
                <c:pt idx="569">
                  <c:v>-1.7125886535644532</c:v>
                </c:pt>
                <c:pt idx="570">
                  <c:v>-1.2076885986328125</c:v>
                </c:pt>
                <c:pt idx="571">
                  <c:v>-0.61252624511718756</c:v>
                </c:pt>
                <c:pt idx="572">
                  <c:v>-2.7393035888671875E-2</c:v>
                </c:pt>
                <c:pt idx="573">
                  <c:v>0.45086242675781252</c:v>
                </c:pt>
                <c:pt idx="574">
                  <c:v>0.67419799804687508</c:v>
                </c:pt>
                <c:pt idx="575">
                  <c:v>0.76401123046875008</c:v>
                </c:pt>
                <c:pt idx="576">
                  <c:v>0.61626846313476569</c:v>
                </c:pt>
                <c:pt idx="577">
                  <c:v>0.195194091796875</c:v>
                </c:pt>
                <c:pt idx="578">
                  <c:v>-0.3614982604980469</c:v>
                </c:pt>
                <c:pt idx="579">
                  <c:v>-0.91983718872070319</c:v>
                </c:pt>
                <c:pt idx="580">
                  <c:v>-1.4350657653808594</c:v>
                </c:pt>
                <c:pt idx="581">
                  <c:v>-1.7398320007324219</c:v>
                </c:pt>
                <c:pt idx="582">
                  <c:v>-1.9157162475585938</c:v>
                </c:pt>
                <c:pt idx="583">
                  <c:v>-1.9035914611816407</c:v>
                </c:pt>
                <c:pt idx="584">
                  <c:v>-1.6660354614257813</c:v>
                </c:pt>
                <c:pt idx="585">
                  <c:v>-1.3317805480957032</c:v>
                </c:pt>
                <c:pt idx="586">
                  <c:v>-0.93779983520507815</c:v>
                </c:pt>
                <c:pt idx="587">
                  <c:v>-0.52076705932617195</c:v>
                </c:pt>
                <c:pt idx="588">
                  <c:v>-0.26270370483398436</c:v>
                </c:pt>
                <c:pt idx="589">
                  <c:v>-0.21630020141601564</c:v>
                </c:pt>
                <c:pt idx="590">
                  <c:v>-0.24983047485351564</c:v>
                </c:pt>
                <c:pt idx="591">
                  <c:v>-0.4481680297851563</c:v>
                </c:pt>
                <c:pt idx="592">
                  <c:v>-0.78152481079101566</c:v>
                </c:pt>
                <c:pt idx="593">
                  <c:v>-1.0955717468261719</c:v>
                </c:pt>
                <c:pt idx="594">
                  <c:v>-1.4751823425292969</c:v>
                </c:pt>
                <c:pt idx="595">
                  <c:v>-1.6744180297851563</c:v>
                </c:pt>
                <c:pt idx="596">
                  <c:v>-1.682351531982422</c:v>
                </c:pt>
                <c:pt idx="597">
                  <c:v>-1.6637901306152345</c:v>
                </c:pt>
                <c:pt idx="598">
                  <c:v>-1.4949412536621094</c:v>
                </c:pt>
                <c:pt idx="599">
                  <c:v>-1.2199630737304688</c:v>
                </c:pt>
                <c:pt idx="600">
                  <c:v>-0.96294754028320317</c:v>
                </c:pt>
                <c:pt idx="601">
                  <c:v>-0.75502990722656249</c:v>
                </c:pt>
                <c:pt idx="602">
                  <c:v>-0.60384429931640626</c:v>
                </c:pt>
                <c:pt idx="603">
                  <c:v>-0.56866744995117191</c:v>
                </c:pt>
                <c:pt idx="604">
                  <c:v>-0.57076309204101561</c:v>
                </c:pt>
                <c:pt idx="605">
                  <c:v>-0.6415658569335938</c:v>
                </c:pt>
                <c:pt idx="606">
                  <c:v>-0.81086380004882819</c:v>
                </c:pt>
                <c:pt idx="607">
                  <c:v>-1.0611433410644531</c:v>
                </c:pt>
                <c:pt idx="608">
                  <c:v>-1.34360595703125</c:v>
                </c:pt>
                <c:pt idx="609">
                  <c:v>-1.5929873657226563</c:v>
                </c:pt>
                <c:pt idx="610">
                  <c:v>-1.6944763183593752</c:v>
                </c:pt>
                <c:pt idx="611">
                  <c:v>-1.721869354248047</c:v>
                </c:pt>
                <c:pt idx="612">
                  <c:v>-1.6833993530273439</c:v>
                </c:pt>
                <c:pt idx="613">
                  <c:v>-1.6542100524902346</c:v>
                </c:pt>
                <c:pt idx="614">
                  <c:v>-1.7143849182128907</c:v>
                </c:pt>
                <c:pt idx="615">
                  <c:v>-1.7848883056640625</c:v>
                </c:pt>
                <c:pt idx="616">
                  <c:v>-1.7880317687988283</c:v>
                </c:pt>
                <c:pt idx="617">
                  <c:v>-1.8482066345214845</c:v>
                </c:pt>
                <c:pt idx="618">
                  <c:v>-2.0555255126953127</c:v>
                </c:pt>
                <c:pt idx="619">
                  <c:v>-2.2781126403808596</c:v>
                </c:pt>
                <c:pt idx="620">
                  <c:v>-2.4053480529785158</c:v>
                </c:pt>
                <c:pt idx="621">
                  <c:v>-2.3394850158691409</c:v>
                </c:pt>
                <c:pt idx="622">
                  <c:v>-2.100132751464844</c:v>
                </c:pt>
                <c:pt idx="623">
                  <c:v>-1.8157241821289063</c:v>
                </c:pt>
                <c:pt idx="624">
                  <c:v>-1.5096107482910157</c:v>
                </c:pt>
                <c:pt idx="625">
                  <c:v>-1.2204121398925782</c:v>
                </c:pt>
                <c:pt idx="626">
                  <c:v>-1.0722203063964844</c:v>
                </c:pt>
                <c:pt idx="627">
                  <c:v>-1.1520043945312501</c:v>
                </c:pt>
                <c:pt idx="628">
                  <c:v>-1.3440550231933595</c:v>
                </c:pt>
                <c:pt idx="629">
                  <c:v>-1.4879058837890626</c:v>
                </c:pt>
                <c:pt idx="630">
                  <c:v>-1.4593153381347657</c:v>
                </c:pt>
                <c:pt idx="631">
                  <c:v>-1.3949491882324219</c:v>
                </c:pt>
                <c:pt idx="632">
                  <c:v>-1.3689033508300783</c:v>
                </c:pt>
                <c:pt idx="633">
                  <c:v>-1.3177098083496095</c:v>
                </c:pt>
                <c:pt idx="634">
                  <c:v>-1.1053015136718751</c:v>
                </c:pt>
                <c:pt idx="635">
                  <c:v>-0.72359527587890626</c:v>
                </c:pt>
                <c:pt idx="636">
                  <c:v>-0.34278717041015627</c:v>
                </c:pt>
                <c:pt idx="637">
                  <c:v>0.1023870849609375</c:v>
                </c:pt>
                <c:pt idx="638">
                  <c:v>0.57495437622070311</c:v>
                </c:pt>
                <c:pt idx="639">
                  <c:v>1.0361453247070314</c:v>
                </c:pt>
                <c:pt idx="640">
                  <c:v>1.4662010192871096</c:v>
                </c:pt>
                <c:pt idx="641">
                  <c:v>1.7128880310058594</c:v>
                </c:pt>
                <c:pt idx="642">
                  <c:v>1.7803976440429687</c:v>
                </c:pt>
                <c:pt idx="643">
                  <c:v>1.5634986877441408</c:v>
                </c:pt>
                <c:pt idx="644">
                  <c:v>1.2704081726074219</c:v>
                </c:pt>
                <c:pt idx="645">
                  <c:v>1.0222242736816407</c:v>
                </c:pt>
                <c:pt idx="646">
                  <c:v>0.72434371948242193</c:v>
                </c:pt>
                <c:pt idx="647">
                  <c:v>0.52690429687500007</c:v>
                </c:pt>
                <c:pt idx="648">
                  <c:v>0.37257522583007813</c:v>
                </c:pt>
                <c:pt idx="649">
                  <c:v>0.20207977294921875</c:v>
                </c:pt>
                <c:pt idx="650">
                  <c:v>0.13786331176757813</c:v>
                </c:pt>
                <c:pt idx="651">
                  <c:v>9.3405761718750008E-2</c:v>
                </c:pt>
                <c:pt idx="652">
                  <c:v>-5.5384826660156254E-3</c:v>
                </c:pt>
                <c:pt idx="653">
                  <c:v>-0.12169692993164063</c:v>
                </c:pt>
                <c:pt idx="654">
                  <c:v>-0.26075775146484376</c:v>
                </c:pt>
                <c:pt idx="655">
                  <c:v>-0.42796005249023439</c:v>
                </c:pt>
                <c:pt idx="656">
                  <c:v>-0.60204803466796875</c:v>
                </c:pt>
                <c:pt idx="657">
                  <c:v>-0.77883041381835938</c:v>
                </c:pt>
                <c:pt idx="658">
                  <c:v>-0.90876022338867191</c:v>
                </c:pt>
                <c:pt idx="659">
                  <c:v>-0.90876022338867191</c:v>
                </c:pt>
                <c:pt idx="660">
                  <c:v>-0.76910064697265634</c:v>
                </c:pt>
                <c:pt idx="661">
                  <c:v>-0.53498748779296879</c:v>
                </c:pt>
                <c:pt idx="662">
                  <c:v>-0.17139358520507814</c:v>
                </c:pt>
                <c:pt idx="663">
                  <c:v>7.6790313720703135E-2</c:v>
                </c:pt>
                <c:pt idx="664">
                  <c:v>0.24459136962890626</c:v>
                </c:pt>
                <c:pt idx="665">
                  <c:v>0.32467483520507812</c:v>
                </c:pt>
                <c:pt idx="666">
                  <c:v>0.16555572509765626</c:v>
                </c:pt>
                <c:pt idx="667">
                  <c:v>9.7297668457031247E-3</c:v>
                </c:pt>
                <c:pt idx="668">
                  <c:v>-0.11855346679687501</c:v>
                </c:pt>
                <c:pt idx="669">
                  <c:v>-0.3465293884277344</c:v>
                </c:pt>
                <c:pt idx="670">
                  <c:v>-0.57166122436523437</c:v>
                </c:pt>
                <c:pt idx="671">
                  <c:v>-0.87208648681640633</c:v>
                </c:pt>
                <c:pt idx="672">
                  <c:v>-1.1588900756835938</c:v>
                </c:pt>
                <c:pt idx="673">
                  <c:v>-1.3473481750488281</c:v>
                </c:pt>
                <c:pt idx="674">
                  <c:v>-1.4322216796875</c:v>
                </c:pt>
                <c:pt idx="675">
                  <c:v>-1.3419593811035158</c:v>
                </c:pt>
                <c:pt idx="676">
                  <c:v>-1.0186317443847657</c:v>
                </c:pt>
                <c:pt idx="677">
                  <c:v>-0.57390655517578126</c:v>
                </c:pt>
                <c:pt idx="678">
                  <c:v>-8.9663543701171883E-2</c:v>
                </c:pt>
                <c:pt idx="679">
                  <c:v>0.29832962036132815</c:v>
                </c:pt>
                <c:pt idx="680">
                  <c:v>0.61761566162109383</c:v>
                </c:pt>
                <c:pt idx="681">
                  <c:v>0.72778656005859377</c:v>
                </c:pt>
                <c:pt idx="682">
                  <c:v>0.51507888793945311</c:v>
                </c:pt>
                <c:pt idx="683">
                  <c:v>0.10133926391601562</c:v>
                </c:pt>
                <c:pt idx="684">
                  <c:v>-0.45205993652343751</c:v>
                </c:pt>
                <c:pt idx="685">
                  <c:v>-1.0041119384765627</c:v>
                </c:pt>
                <c:pt idx="686">
                  <c:v>-1.4281800842285157</c:v>
                </c:pt>
                <c:pt idx="687">
                  <c:v>-1.7408798217773438</c:v>
                </c:pt>
                <c:pt idx="688">
                  <c:v>-1.8392253112792969</c:v>
                </c:pt>
                <c:pt idx="689">
                  <c:v>-1.7880317687988283</c:v>
                </c:pt>
                <c:pt idx="690">
                  <c:v>-1.510059814453125</c:v>
                </c:pt>
                <c:pt idx="691">
                  <c:v>-1.144669647216797</c:v>
                </c:pt>
                <c:pt idx="692">
                  <c:v>-0.8190966796875</c:v>
                </c:pt>
                <c:pt idx="693">
                  <c:v>-0.57929534912109382</c:v>
                </c:pt>
                <c:pt idx="694">
                  <c:v>-0.37467086791992188</c:v>
                </c:pt>
                <c:pt idx="695">
                  <c:v>-0.30207183837890628</c:v>
                </c:pt>
                <c:pt idx="696">
                  <c:v>-0.36973114013671876</c:v>
                </c:pt>
                <c:pt idx="697">
                  <c:v>-0.47002258300781252</c:v>
                </c:pt>
                <c:pt idx="698">
                  <c:v>-0.5881269836425782</c:v>
                </c:pt>
                <c:pt idx="699">
                  <c:v>-0.66102539062499999</c:v>
                </c:pt>
                <c:pt idx="700">
                  <c:v>-0.75398208618164064</c:v>
                </c:pt>
                <c:pt idx="701">
                  <c:v>-0.84364562988281255</c:v>
                </c:pt>
                <c:pt idx="702">
                  <c:v>-0.92073532104492195</c:v>
                </c:pt>
                <c:pt idx="703">
                  <c:v>-0.96145065307617195</c:v>
                </c:pt>
                <c:pt idx="704">
                  <c:v>-0.92193283081054689</c:v>
                </c:pt>
                <c:pt idx="705">
                  <c:v>-0.87208648681640633</c:v>
                </c:pt>
                <c:pt idx="706">
                  <c:v>-0.8640032958984375</c:v>
                </c:pt>
                <c:pt idx="707">
                  <c:v>-0.88391189575195317</c:v>
                </c:pt>
                <c:pt idx="708">
                  <c:v>-0.9581575012207032</c:v>
                </c:pt>
                <c:pt idx="709">
                  <c:v>-1.0202783203125001</c:v>
                </c:pt>
                <c:pt idx="710">
                  <c:v>-1.0503657531738282</c:v>
                </c:pt>
                <c:pt idx="711">
                  <c:v>-1.0835966491699218</c:v>
                </c:pt>
                <c:pt idx="712">
                  <c:v>-1.197509765625</c:v>
                </c:pt>
                <c:pt idx="713">
                  <c:v>-1.3747412109375001</c:v>
                </c:pt>
                <c:pt idx="714">
                  <c:v>-1.532662811279297</c:v>
                </c:pt>
                <c:pt idx="715">
                  <c:v>-1.645228729248047</c:v>
                </c:pt>
                <c:pt idx="716">
                  <c:v>-1.6545094299316407</c:v>
                </c:pt>
                <c:pt idx="717">
                  <c:v>-1.5437397766113281</c:v>
                </c:pt>
                <c:pt idx="718">
                  <c:v>-1.4078224182128907</c:v>
                </c:pt>
                <c:pt idx="719">
                  <c:v>-1.3413606262207032</c:v>
                </c:pt>
                <c:pt idx="720">
                  <c:v>-1.3789324951171875</c:v>
                </c:pt>
                <c:pt idx="721">
                  <c:v>-1.580563201904297</c:v>
                </c:pt>
                <c:pt idx="722">
                  <c:v>-1.9493962097167969</c:v>
                </c:pt>
                <c:pt idx="723">
                  <c:v>-2.3565495300292971</c:v>
                </c:pt>
                <c:pt idx="724">
                  <c:v>-2.8180398559570312</c:v>
                </c:pt>
                <c:pt idx="725">
                  <c:v>-3.2275881958007813</c:v>
                </c:pt>
                <c:pt idx="726">
                  <c:v>-3.2783326721191406</c:v>
                </c:pt>
                <c:pt idx="727">
                  <c:v>-2.9731173706054688</c:v>
                </c:pt>
                <c:pt idx="728">
                  <c:v>-2.4794439697265624</c:v>
                </c:pt>
                <c:pt idx="729">
                  <c:v>-1.9496955871582031</c:v>
                </c:pt>
                <c:pt idx="730">
                  <c:v>-1.4217434692382813</c:v>
                </c:pt>
                <c:pt idx="731">
                  <c:v>-0.94348800659179688</c:v>
                </c:pt>
                <c:pt idx="732">
                  <c:v>-0.52795211791992191</c:v>
                </c:pt>
                <c:pt idx="733">
                  <c:v>-0.21600082397460937</c:v>
                </c:pt>
                <c:pt idx="734">
                  <c:v>1.4968872070312501E-3</c:v>
                </c:pt>
                <c:pt idx="735">
                  <c:v>0.2149530029296875</c:v>
                </c:pt>
                <c:pt idx="736">
                  <c:v>0.26539810180664064</c:v>
                </c:pt>
                <c:pt idx="737">
                  <c:v>0.20776794433593751</c:v>
                </c:pt>
                <c:pt idx="738">
                  <c:v>1.0627899169921875E-2</c:v>
                </c:pt>
                <c:pt idx="739">
                  <c:v>-0.29458740234375003</c:v>
                </c:pt>
                <c:pt idx="740">
                  <c:v>-0.59441390991210941</c:v>
                </c:pt>
                <c:pt idx="741">
                  <c:v>-0.66686325073242192</c:v>
                </c:pt>
                <c:pt idx="742">
                  <c:v>-0.60085052490234381</c:v>
                </c:pt>
                <c:pt idx="743">
                  <c:v>-0.43544448852539064</c:v>
                </c:pt>
                <c:pt idx="744">
                  <c:v>-0.13127700805664064</c:v>
                </c:pt>
                <c:pt idx="745">
                  <c:v>0.25357269287109374</c:v>
                </c:pt>
                <c:pt idx="746">
                  <c:v>0.69979476928710938</c:v>
                </c:pt>
                <c:pt idx="747">
                  <c:v>1.0823991394042969</c:v>
                </c:pt>
                <c:pt idx="748">
                  <c:v>1.3900094604492188</c:v>
                </c:pt>
                <c:pt idx="749">
                  <c:v>1.5922389221191406</c:v>
                </c:pt>
                <c:pt idx="750">
                  <c:v>1.7347425842285158</c:v>
                </c:pt>
                <c:pt idx="751">
                  <c:v>1.742227020263672</c:v>
                </c:pt>
                <c:pt idx="752">
                  <c:v>1.5091616821289062</c:v>
                </c:pt>
                <c:pt idx="753">
                  <c:v>1.1186238098144532</c:v>
                </c:pt>
                <c:pt idx="754">
                  <c:v>0.75188644409179695</c:v>
                </c:pt>
                <c:pt idx="755">
                  <c:v>0.40460861206054688</c:v>
                </c:pt>
                <c:pt idx="756">
                  <c:v>9.2507629394531249E-2</c:v>
                </c:pt>
                <c:pt idx="757">
                  <c:v>-0.20357666015625001</c:v>
                </c:pt>
                <c:pt idx="758">
                  <c:v>-0.37092864990234375</c:v>
                </c:pt>
                <c:pt idx="759">
                  <c:v>-0.4950205993652344</c:v>
                </c:pt>
                <c:pt idx="760">
                  <c:v>-0.61971130371093752</c:v>
                </c:pt>
                <c:pt idx="761">
                  <c:v>-0.60608963012695316</c:v>
                </c:pt>
                <c:pt idx="762">
                  <c:v>-0.43439666748046879</c:v>
                </c:pt>
                <c:pt idx="763">
                  <c:v>-0.25970993041992191</c:v>
                </c:pt>
                <c:pt idx="764">
                  <c:v>-7.6341247558593756E-2</c:v>
                </c:pt>
                <c:pt idx="765">
                  <c:v>-4.2661285400390631E-2</c:v>
                </c:pt>
                <c:pt idx="766">
                  <c:v>-0.13681549072265625</c:v>
                </c:pt>
                <c:pt idx="767">
                  <c:v>-0.27467880249023441</c:v>
                </c:pt>
                <c:pt idx="768">
                  <c:v>-0.43813888549804691</c:v>
                </c:pt>
                <c:pt idx="769">
                  <c:v>-0.51073791503906252</c:v>
                </c:pt>
                <c:pt idx="770">
                  <c:v>-0.59950332641601567</c:v>
                </c:pt>
                <c:pt idx="771">
                  <c:v>-0.63333297729492188</c:v>
                </c:pt>
                <c:pt idx="772">
                  <c:v>-0.59201889038085942</c:v>
                </c:pt>
                <c:pt idx="773">
                  <c:v>-0.55848861694335938</c:v>
                </c:pt>
                <c:pt idx="774">
                  <c:v>-0.55744079589843754</c:v>
                </c:pt>
                <c:pt idx="775">
                  <c:v>-0.69126251220703128</c:v>
                </c:pt>
                <c:pt idx="776">
                  <c:v>-0.97911392211914072</c:v>
                </c:pt>
                <c:pt idx="777">
                  <c:v>-1.2973521423339844</c:v>
                </c:pt>
                <c:pt idx="778">
                  <c:v>-1.5672409057617189</c:v>
                </c:pt>
                <c:pt idx="779">
                  <c:v>-1.7441729736328127</c:v>
                </c:pt>
                <c:pt idx="780">
                  <c:v>-1.7464183044433594</c:v>
                </c:pt>
                <c:pt idx="781">
                  <c:v>-1.572180633544922</c:v>
                </c:pt>
                <c:pt idx="782">
                  <c:v>-1.3612692260742187</c:v>
                </c:pt>
                <c:pt idx="783">
                  <c:v>-1.0397378540039064</c:v>
                </c:pt>
                <c:pt idx="784">
                  <c:v>-0.76221496582031256</c:v>
                </c:pt>
                <c:pt idx="785">
                  <c:v>-0.62031005859374999</c:v>
                </c:pt>
                <c:pt idx="786">
                  <c:v>-0.75053924560546881</c:v>
                </c:pt>
                <c:pt idx="787">
                  <c:v>-1.1624826049804688</c:v>
                </c:pt>
                <c:pt idx="788">
                  <c:v>-1.6622932434082032</c:v>
                </c:pt>
                <c:pt idx="789">
                  <c:v>-2.0959414672851562</c:v>
                </c:pt>
                <c:pt idx="790">
                  <c:v>-2.3981629943847658</c:v>
                </c:pt>
                <c:pt idx="791">
                  <c:v>-2.4233106994628906</c:v>
                </c:pt>
                <c:pt idx="792">
                  <c:v>-2.18186279296875</c:v>
                </c:pt>
                <c:pt idx="793">
                  <c:v>-1.7573455810546876</c:v>
                </c:pt>
                <c:pt idx="794">
                  <c:v>-1.2901670837402344</c:v>
                </c:pt>
                <c:pt idx="795">
                  <c:v>-0.81849792480468753</c:v>
                </c:pt>
                <c:pt idx="796">
                  <c:v>-0.32018417358398438</c:v>
                </c:pt>
                <c:pt idx="797">
                  <c:v>0.19279907226562501</c:v>
                </c:pt>
                <c:pt idx="798">
                  <c:v>0.60474243164062502</c:v>
                </c:pt>
                <c:pt idx="799">
                  <c:v>0.84873504638671882</c:v>
                </c:pt>
                <c:pt idx="800">
                  <c:v>0.78556640625000007</c:v>
                </c:pt>
                <c:pt idx="801">
                  <c:v>0.49187713623046875</c:v>
                </c:pt>
                <c:pt idx="802">
                  <c:v>0.16780105590820313</c:v>
                </c:pt>
                <c:pt idx="803">
                  <c:v>-0.159268798828125</c:v>
                </c:pt>
                <c:pt idx="804">
                  <c:v>-0.4854405212402344</c:v>
                </c:pt>
                <c:pt idx="805">
                  <c:v>-0.85382446289062508</c:v>
                </c:pt>
                <c:pt idx="806">
                  <c:v>-1.2382250976562501</c:v>
                </c:pt>
                <c:pt idx="807">
                  <c:v>-1.3780343627929688</c:v>
                </c:pt>
                <c:pt idx="808">
                  <c:v>-1.4464421081542969</c:v>
                </c:pt>
                <c:pt idx="809">
                  <c:v>-1.4632072448730469</c:v>
                </c:pt>
                <c:pt idx="810">
                  <c:v>-1.3934523010253907</c:v>
                </c:pt>
                <c:pt idx="811">
                  <c:v>-1.2097842407226562</c:v>
                </c:pt>
                <c:pt idx="812">
                  <c:v>-0.94693084716796883</c:v>
                </c:pt>
                <c:pt idx="813">
                  <c:v>-0.70099227905273442</c:v>
                </c:pt>
                <c:pt idx="814">
                  <c:v>-0.4448748779296875</c:v>
                </c:pt>
                <c:pt idx="815">
                  <c:v>-0.33620086669921878</c:v>
                </c:pt>
                <c:pt idx="816">
                  <c:v>-0.41284149169921874</c:v>
                </c:pt>
                <c:pt idx="817">
                  <c:v>-0.6330335998535157</c:v>
                </c:pt>
                <c:pt idx="818">
                  <c:v>-0.93839859008789073</c:v>
                </c:pt>
                <c:pt idx="819">
                  <c:v>-1.1270063781738282</c:v>
                </c:pt>
                <c:pt idx="820">
                  <c:v>-1.2487033081054688</c:v>
                </c:pt>
                <c:pt idx="821">
                  <c:v>-1.3021421813964844</c:v>
                </c:pt>
                <c:pt idx="822">
                  <c:v>-1.2817845153808594</c:v>
                </c:pt>
                <c:pt idx="823">
                  <c:v>-1.1985575866699218</c:v>
                </c:pt>
                <c:pt idx="824">
                  <c:v>-1.0325527954101563</c:v>
                </c:pt>
                <c:pt idx="825">
                  <c:v>-0.95860656738281258</c:v>
                </c:pt>
                <c:pt idx="826">
                  <c:v>-1.2022998046875</c:v>
                </c:pt>
                <c:pt idx="827">
                  <c:v>-1.6907341003417971</c:v>
                </c:pt>
                <c:pt idx="828">
                  <c:v>-2.3439756774902345</c:v>
                </c:pt>
                <c:pt idx="829">
                  <c:v>-3.090623016357422</c:v>
                </c:pt>
                <c:pt idx="830">
                  <c:v>-3.6658767700195316</c:v>
                </c:pt>
                <c:pt idx="831">
                  <c:v>-3.9941441345214845</c:v>
                </c:pt>
                <c:pt idx="832">
                  <c:v>-3.9863603210449221</c:v>
                </c:pt>
                <c:pt idx="833">
                  <c:v>-3.5720219421386719</c:v>
                </c:pt>
                <c:pt idx="834">
                  <c:v>-2.7786717224121094</c:v>
                </c:pt>
                <c:pt idx="835">
                  <c:v>-1.9993922424316408</c:v>
                </c:pt>
                <c:pt idx="836">
                  <c:v>-1.3942007446289064</c:v>
                </c:pt>
                <c:pt idx="837">
                  <c:v>-0.85801574707031258</c:v>
                </c:pt>
                <c:pt idx="838">
                  <c:v>-0.46343627929687503</c:v>
                </c:pt>
                <c:pt idx="839">
                  <c:v>-0.21899459838867188</c:v>
                </c:pt>
                <c:pt idx="840">
                  <c:v>-0.13861175537109377</c:v>
                </c:pt>
                <c:pt idx="841">
                  <c:v>-0.31509475708007811</c:v>
                </c:pt>
                <c:pt idx="842">
                  <c:v>-0.58648040771484378</c:v>
                </c:pt>
                <c:pt idx="843">
                  <c:v>-0.7997868347167969</c:v>
                </c:pt>
                <c:pt idx="844">
                  <c:v>-0.91579559326171878</c:v>
                </c:pt>
                <c:pt idx="845">
                  <c:v>-0.93645263671875001</c:v>
                </c:pt>
                <c:pt idx="846">
                  <c:v>-0.89633605957031259</c:v>
                </c:pt>
                <c:pt idx="847">
                  <c:v>-0.76700500488281254</c:v>
                </c:pt>
                <c:pt idx="848">
                  <c:v>-0.55055511474609375</c:v>
                </c:pt>
                <c:pt idx="849">
                  <c:v>-0.18321899414062501</c:v>
                </c:pt>
                <c:pt idx="850">
                  <c:v>0.26330245971679689</c:v>
                </c:pt>
                <c:pt idx="851">
                  <c:v>0.65024780273437499</c:v>
                </c:pt>
                <c:pt idx="852">
                  <c:v>1.0204280090332032</c:v>
                </c:pt>
                <c:pt idx="853">
                  <c:v>1.3133688354492188</c:v>
                </c:pt>
                <c:pt idx="854">
                  <c:v>1.5289205932617189</c:v>
                </c:pt>
                <c:pt idx="855">
                  <c:v>1.7524058532714846</c:v>
                </c:pt>
                <c:pt idx="856">
                  <c:v>1.8157241821289063</c:v>
                </c:pt>
                <c:pt idx="857">
                  <c:v>1.6587007141113281</c:v>
                </c:pt>
                <c:pt idx="858">
                  <c:v>1.2656181335449219</c:v>
                </c:pt>
                <c:pt idx="859">
                  <c:v>0.75398208618164064</c:v>
                </c:pt>
                <c:pt idx="860">
                  <c:v>0.41194335937500004</c:v>
                </c:pt>
                <c:pt idx="861">
                  <c:v>0.14220428466796875</c:v>
                </c:pt>
                <c:pt idx="862">
                  <c:v>-0.1095721435546875</c:v>
                </c:pt>
                <c:pt idx="863">
                  <c:v>-0.32632141113281249</c:v>
                </c:pt>
                <c:pt idx="864">
                  <c:v>-0.44547363281250002</c:v>
                </c:pt>
                <c:pt idx="865">
                  <c:v>-0.55145324707031251</c:v>
                </c:pt>
                <c:pt idx="866">
                  <c:v>-0.60040145874023443</c:v>
                </c:pt>
                <c:pt idx="867">
                  <c:v>-0.63991928100585938</c:v>
                </c:pt>
                <c:pt idx="868">
                  <c:v>-0.71536239624023445</c:v>
                </c:pt>
                <c:pt idx="869">
                  <c:v>-0.73272628784179694</c:v>
                </c:pt>
                <c:pt idx="870">
                  <c:v>-0.71685928344726568</c:v>
                </c:pt>
                <c:pt idx="871">
                  <c:v>-0.66596511840820316</c:v>
                </c:pt>
                <c:pt idx="872">
                  <c:v>-0.56941589355468758</c:v>
                </c:pt>
                <c:pt idx="873">
                  <c:v>-0.42661285400390625</c:v>
                </c:pt>
                <c:pt idx="874">
                  <c:v>-0.28815078735351562</c:v>
                </c:pt>
                <c:pt idx="875">
                  <c:v>-0.20447479248046876</c:v>
                </c:pt>
                <c:pt idx="876">
                  <c:v>-0.24713607788085939</c:v>
                </c:pt>
                <c:pt idx="877">
                  <c:v>-0.37511993408203126</c:v>
                </c:pt>
                <c:pt idx="878">
                  <c:v>-0.52929931640625005</c:v>
                </c:pt>
                <c:pt idx="879">
                  <c:v>-0.70069290161132813</c:v>
                </c:pt>
                <c:pt idx="880">
                  <c:v>-0.87972061157226566</c:v>
                </c:pt>
                <c:pt idx="881">
                  <c:v>-1.0650352478027345</c:v>
                </c:pt>
                <c:pt idx="882">
                  <c:v>-1.1687695312500002</c:v>
                </c:pt>
                <c:pt idx="883">
                  <c:v>-1.2331356811523437</c:v>
                </c:pt>
                <c:pt idx="884">
                  <c:v>-1.3464500427246096</c:v>
                </c:pt>
                <c:pt idx="885">
                  <c:v>-1.3476475524902345</c:v>
                </c:pt>
                <c:pt idx="886">
                  <c:v>-1.1630813598632812</c:v>
                </c:pt>
                <c:pt idx="887">
                  <c:v>-0.86100952148437504</c:v>
                </c:pt>
                <c:pt idx="888">
                  <c:v>-0.59920394897460938</c:v>
                </c:pt>
                <c:pt idx="889">
                  <c:v>-0.45894561767578129</c:v>
                </c:pt>
                <c:pt idx="890">
                  <c:v>-0.4608915710449219</c:v>
                </c:pt>
                <c:pt idx="891">
                  <c:v>-0.66147445678710937</c:v>
                </c:pt>
                <c:pt idx="892">
                  <c:v>-1.0553054809570312</c:v>
                </c:pt>
                <c:pt idx="893">
                  <c:v>-1.4438973999023439</c:v>
                </c:pt>
                <c:pt idx="894">
                  <c:v>-1.76991943359375</c:v>
                </c:pt>
                <c:pt idx="895">
                  <c:v>-2.0499870300292971</c:v>
                </c:pt>
                <c:pt idx="896">
                  <c:v>-2.2023701477050781</c:v>
                </c:pt>
                <c:pt idx="897">
                  <c:v>-2.192490692138672</c:v>
                </c:pt>
                <c:pt idx="898">
                  <c:v>-2.1430934143066409</c:v>
                </c:pt>
                <c:pt idx="899">
                  <c:v>-1.918260955810547</c:v>
                </c:pt>
                <c:pt idx="900">
                  <c:v>-1.5715818786621094</c:v>
                </c:pt>
                <c:pt idx="901">
                  <c:v>-1.1879296875000001</c:v>
                </c:pt>
                <c:pt idx="902">
                  <c:v>-0.71147048950195313</c:v>
                </c:pt>
                <c:pt idx="903">
                  <c:v>-0.29413833618164065</c:v>
                </c:pt>
                <c:pt idx="904">
                  <c:v>-4.0715332031250002E-2</c:v>
                </c:pt>
                <c:pt idx="905">
                  <c:v>0.11990066528320313</c:v>
                </c:pt>
                <c:pt idx="906">
                  <c:v>0.11990066528320313</c:v>
                </c:pt>
                <c:pt idx="907">
                  <c:v>3.2931518554687503E-3</c:v>
                </c:pt>
                <c:pt idx="908">
                  <c:v>-0.15522720336914064</c:v>
                </c:pt>
                <c:pt idx="909">
                  <c:v>-0.42436752319335941</c:v>
                </c:pt>
                <c:pt idx="910">
                  <c:v>-0.79185333251953127</c:v>
                </c:pt>
                <c:pt idx="911">
                  <c:v>-1.0928773498535156</c:v>
                </c:pt>
                <c:pt idx="912">
                  <c:v>-1.3103750610351563</c:v>
                </c:pt>
                <c:pt idx="913">
                  <c:v>-1.5289205932617189</c:v>
                </c:pt>
                <c:pt idx="914">
                  <c:v>-1.6449293518066408</c:v>
                </c:pt>
                <c:pt idx="915">
                  <c:v>-1.6133450317382814</c:v>
                </c:pt>
                <c:pt idx="916">
                  <c:v>-1.5666421508789063</c:v>
                </c:pt>
                <c:pt idx="917">
                  <c:v>-1.3897100830078126</c:v>
                </c:pt>
                <c:pt idx="918">
                  <c:v>-1.1264076232910156</c:v>
                </c:pt>
                <c:pt idx="919">
                  <c:v>-0.90726333618164068</c:v>
                </c:pt>
                <c:pt idx="920">
                  <c:v>-0.76191558837890627</c:v>
                </c:pt>
                <c:pt idx="921">
                  <c:v>-0.64291305541992194</c:v>
                </c:pt>
                <c:pt idx="922">
                  <c:v>-0.69365753173828126</c:v>
                </c:pt>
                <c:pt idx="923">
                  <c:v>-0.99198715209960941</c:v>
                </c:pt>
                <c:pt idx="924">
                  <c:v>-1.5271243286132814</c:v>
                </c:pt>
                <c:pt idx="925">
                  <c:v>-2.042801971435547</c:v>
                </c:pt>
                <c:pt idx="926">
                  <c:v>-2.3393353271484378</c:v>
                </c:pt>
                <c:pt idx="927">
                  <c:v>-2.4677682495117188</c:v>
                </c:pt>
                <c:pt idx="928">
                  <c:v>-2.582579498291016</c:v>
                </c:pt>
                <c:pt idx="929">
                  <c:v>-2.6610163879394531</c:v>
                </c:pt>
                <c:pt idx="930">
                  <c:v>-2.7021807861328124</c:v>
                </c:pt>
                <c:pt idx="931">
                  <c:v>-2.6758355712890625</c:v>
                </c:pt>
                <c:pt idx="932">
                  <c:v>-2.6328749084472656</c:v>
                </c:pt>
                <c:pt idx="933">
                  <c:v>-2.6080265808105469</c:v>
                </c:pt>
                <c:pt idx="934">
                  <c:v>-2.6921516418457032</c:v>
                </c:pt>
                <c:pt idx="935">
                  <c:v>-2.8532167053222657</c:v>
                </c:pt>
                <c:pt idx="936">
                  <c:v>-2.8056156921386721</c:v>
                </c:pt>
                <c:pt idx="937">
                  <c:v>-2.4074436950683595</c:v>
                </c:pt>
                <c:pt idx="938">
                  <c:v>-1.8142272949218752</c:v>
                </c:pt>
                <c:pt idx="939">
                  <c:v>-1.2864248657226562</c:v>
                </c:pt>
                <c:pt idx="940">
                  <c:v>-0.85127975463867189</c:v>
                </c:pt>
                <c:pt idx="941">
                  <c:v>-0.45355682373046879</c:v>
                </c:pt>
                <c:pt idx="942">
                  <c:v>-0.11526031494140626</c:v>
                </c:pt>
                <c:pt idx="943">
                  <c:v>5.987548828125E-2</c:v>
                </c:pt>
                <c:pt idx="944">
                  <c:v>-3.4129028320312504E-2</c:v>
                </c:pt>
                <c:pt idx="945">
                  <c:v>-0.28874954223632815</c:v>
                </c:pt>
                <c:pt idx="946">
                  <c:v>-0.62854293823242191</c:v>
                </c:pt>
                <c:pt idx="947">
                  <c:v>-0.89468948364257816</c:v>
                </c:pt>
                <c:pt idx="948">
                  <c:v>-1.0132429504394531</c:v>
                </c:pt>
                <c:pt idx="949">
                  <c:v>-1.0972183227539063</c:v>
                </c:pt>
                <c:pt idx="950">
                  <c:v>-1.1780502319335937</c:v>
                </c:pt>
                <c:pt idx="951">
                  <c:v>-1.2069401550292969</c:v>
                </c:pt>
                <c:pt idx="952">
                  <c:v>-1.1120375061035157</c:v>
                </c:pt>
                <c:pt idx="953">
                  <c:v>-0.8105644226074219</c:v>
                </c:pt>
                <c:pt idx="954">
                  <c:v>-0.44996429443359376</c:v>
                </c:pt>
                <c:pt idx="955">
                  <c:v>-0.13741424560546875</c:v>
                </c:pt>
                <c:pt idx="956">
                  <c:v>0.2118095397949219</c:v>
                </c:pt>
                <c:pt idx="957">
                  <c:v>0.62989013671875005</c:v>
                </c:pt>
                <c:pt idx="958">
                  <c:v>1.0400372314453126</c:v>
                </c:pt>
                <c:pt idx="959">
                  <c:v>1.388961639404297</c:v>
                </c:pt>
                <c:pt idx="960">
                  <c:v>1.5807128906250001</c:v>
                </c:pt>
                <c:pt idx="961">
                  <c:v>1.5932867431640625</c:v>
                </c:pt>
                <c:pt idx="962">
                  <c:v>1.4545252990722657</c:v>
                </c:pt>
                <c:pt idx="963">
                  <c:v>1.1575428771972658</c:v>
                </c:pt>
                <c:pt idx="964">
                  <c:v>0.88795349121093758</c:v>
                </c:pt>
                <c:pt idx="965">
                  <c:v>0.63078826904296881</c:v>
                </c:pt>
                <c:pt idx="966">
                  <c:v>0.39472915649414064</c:v>
                </c:pt>
                <c:pt idx="967">
                  <c:v>0.21106109619140626</c:v>
                </c:pt>
                <c:pt idx="968">
                  <c:v>6.4515838623046884E-2</c:v>
                </c:pt>
                <c:pt idx="969">
                  <c:v>-0.124541015625</c:v>
                </c:pt>
                <c:pt idx="970">
                  <c:v>-0.36060012817382814</c:v>
                </c:pt>
                <c:pt idx="971">
                  <c:v>-0.6029461669921875</c:v>
                </c:pt>
                <c:pt idx="972">
                  <c:v>-0.81385757446289064</c:v>
                </c:pt>
                <c:pt idx="973">
                  <c:v>-0.97177917480468756</c:v>
                </c:pt>
                <c:pt idx="974">
                  <c:v>-1.0681787109375001</c:v>
                </c:pt>
                <c:pt idx="975">
                  <c:v>-1.1585906982421876</c:v>
                </c:pt>
                <c:pt idx="976">
                  <c:v>-1.1557466125488283</c:v>
                </c:pt>
                <c:pt idx="977">
                  <c:v>-1.006956024169922</c:v>
                </c:pt>
                <c:pt idx="978">
                  <c:v>-0.77269317626953127</c:v>
                </c:pt>
                <c:pt idx="979">
                  <c:v>-0.45340713500976565</c:v>
                </c:pt>
                <c:pt idx="980">
                  <c:v>-8.9813232421875E-2</c:v>
                </c:pt>
                <c:pt idx="981">
                  <c:v>0.18845809936523439</c:v>
                </c:pt>
                <c:pt idx="982">
                  <c:v>0.29279113769531251</c:v>
                </c:pt>
                <c:pt idx="983">
                  <c:v>9.5651092529296877E-2</c:v>
                </c:pt>
                <c:pt idx="984">
                  <c:v>-0.25402175903320312</c:v>
                </c:pt>
                <c:pt idx="985">
                  <c:v>-0.65982788085937505</c:v>
                </c:pt>
                <c:pt idx="986">
                  <c:v>-1.0892848205566408</c:v>
                </c:pt>
                <c:pt idx="987">
                  <c:v>-1.4087205505371094</c:v>
                </c:pt>
                <c:pt idx="988">
                  <c:v>-1.6413368225097658</c:v>
                </c:pt>
                <c:pt idx="989">
                  <c:v>-1.7723144531250001</c:v>
                </c:pt>
                <c:pt idx="990">
                  <c:v>-1.7339941406250001</c:v>
                </c:pt>
                <c:pt idx="991">
                  <c:v>-1.4796730041503907</c:v>
                </c:pt>
                <c:pt idx="992">
                  <c:v>-1.01309326171875</c:v>
                </c:pt>
                <c:pt idx="993">
                  <c:v>-0.46538223266601564</c:v>
                </c:pt>
                <c:pt idx="994">
                  <c:v>-6.1372375488281256E-3</c:v>
                </c:pt>
                <c:pt idx="995">
                  <c:v>0.42406814575195317</c:v>
                </c:pt>
                <c:pt idx="996">
                  <c:v>0.63917083740234382</c:v>
                </c:pt>
                <c:pt idx="997">
                  <c:v>0.45026367187500005</c:v>
                </c:pt>
                <c:pt idx="998">
                  <c:v>-0.18336868286132812</c:v>
                </c:pt>
                <c:pt idx="999">
                  <c:v>-1.0623408508300782</c:v>
                </c:pt>
                <c:pt idx="1000">
                  <c:v>-1.9293379211425783</c:v>
                </c:pt>
                <c:pt idx="1001">
                  <c:v>-2.647694091796875</c:v>
                </c:pt>
                <c:pt idx="1002">
                  <c:v>-3.1497500610351565</c:v>
                </c:pt>
                <c:pt idx="1003">
                  <c:v>-3.2698004150390627</c:v>
                </c:pt>
                <c:pt idx="1004">
                  <c:v>-3.0913714599609379</c:v>
                </c:pt>
                <c:pt idx="1005">
                  <c:v>-2.6324258422851563</c:v>
                </c:pt>
                <c:pt idx="1006">
                  <c:v>-2.0416044616699218</c:v>
                </c:pt>
                <c:pt idx="1007">
                  <c:v>-1.4278807067871095</c:v>
                </c:pt>
                <c:pt idx="1008">
                  <c:v>-0.76086776733398442</c:v>
                </c:pt>
                <c:pt idx="1009">
                  <c:v>-0.13367202758789062</c:v>
                </c:pt>
                <c:pt idx="1010">
                  <c:v>0.36943176269531253</c:v>
                </c:pt>
                <c:pt idx="1011">
                  <c:v>0.68273025512695318</c:v>
                </c:pt>
                <c:pt idx="1012">
                  <c:v>0.5989045715332032</c:v>
                </c:pt>
                <c:pt idx="1013">
                  <c:v>0.23501129150390626</c:v>
                </c:pt>
                <c:pt idx="1014">
                  <c:v>-0.10358459472656251</c:v>
                </c:pt>
                <c:pt idx="1015">
                  <c:v>-0.39038818359374999</c:v>
                </c:pt>
                <c:pt idx="1016">
                  <c:v>-0.68572402954101563</c:v>
                </c:pt>
                <c:pt idx="1017">
                  <c:v>-0.93555450439453125</c:v>
                </c:pt>
                <c:pt idx="1018">
                  <c:v>-1.1475137329101563</c:v>
                </c:pt>
                <c:pt idx="1019">
                  <c:v>-1.3331277465820313</c:v>
                </c:pt>
                <c:pt idx="1020">
                  <c:v>-1.4100677490234377</c:v>
                </c:pt>
                <c:pt idx="1021">
                  <c:v>-1.4609619140625001</c:v>
                </c:pt>
                <c:pt idx="1022">
                  <c:v>-1.4591656494140626</c:v>
                </c:pt>
                <c:pt idx="1023">
                  <c:v>-1.4647041320800782</c:v>
                </c:pt>
                <c:pt idx="1024">
                  <c:v>-1.4819183349609375</c:v>
                </c:pt>
                <c:pt idx="1025">
                  <c:v>-1.4657519531250001</c:v>
                </c:pt>
                <c:pt idx="1026">
                  <c:v>-1.4338682556152345</c:v>
                </c:pt>
                <c:pt idx="1027">
                  <c:v>-1.3671070861816408</c:v>
                </c:pt>
                <c:pt idx="1028">
                  <c:v>-1.3139675903320314</c:v>
                </c:pt>
                <c:pt idx="1029">
                  <c:v>-1.2948074340820312</c:v>
                </c:pt>
                <c:pt idx="1030">
                  <c:v>-1.4064752197265626</c:v>
                </c:pt>
                <c:pt idx="1031">
                  <c:v>-1.5581098937988282</c:v>
                </c:pt>
                <c:pt idx="1032">
                  <c:v>-1.6928297424316407</c:v>
                </c:pt>
                <c:pt idx="1033">
                  <c:v>-1.703906707763672</c:v>
                </c:pt>
                <c:pt idx="1034">
                  <c:v>-1.5546670532226563</c:v>
                </c:pt>
                <c:pt idx="1035">
                  <c:v>-1.4051280212402344</c:v>
                </c:pt>
                <c:pt idx="1036">
                  <c:v>-1.2960049438476564</c:v>
                </c:pt>
                <c:pt idx="1037">
                  <c:v>-1.2587324523925782</c:v>
                </c:pt>
                <c:pt idx="1038">
                  <c:v>-1.3876144409179689</c:v>
                </c:pt>
                <c:pt idx="1039">
                  <c:v>-1.6428337097167969</c:v>
                </c:pt>
                <c:pt idx="1040">
                  <c:v>-2.0715422058105468</c:v>
                </c:pt>
                <c:pt idx="1041">
                  <c:v>-2.5430616760253906</c:v>
                </c:pt>
                <c:pt idx="1042">
                  <c:v>-2.8237280273437499</c:v>
                </c:pt>
                <c:pt idx="1043">
                  <c:v>-2.8593539428710937</c:v>
                </c:pt>
                <c:pt idx="1044">
                  <c:v>-2.7237359619140626</c:v>
                </c:pt>
                <c:pt idx="1045">
                  <c:v>-2.4104374694824222</c:v>
                </c:pt>
                <c:pt idx="1046">
                  <c:v>-1.9803817749023438</c:v>
                </c:pt>
                <c:pt idx="1047">
                  <c:v>-1.6534616088867189</c:v>
                </c:pt>
                <c:pt idx="1048">
                  <c:v>-1.4132112121582032</c:v>
                </c:pt>
                <c:pt idx="1049">
                  <c:v>-1.2509486389160156</c:v>
                </c:pt>
                <c:pt idx="1050">
                  <c:v>-1.2079879760742187</c:v>
                </c:pt>
                <c:pt idx="1051">
                  <c:v>-1.2443623352050781</c:v>
                </c:pt>
                <c:pt idx="1052">
                  <c:v>-1.2275971984863281</c:v>
                </c:pt>
                <c:pt idx="1053">
                  <c:v>-1.2365785217285157</c:v>
                </c:pt>
                <c:pt idx="1054">
                  <c:v>-1.2091854858398439</c:v>
                </c:pt>
                <c:pt idx="1055">
                  <c:v>-1.208137664794922</c:v>
                </c:pt>
                <c:pt idx="1056">
                  <c:v>-1.1130853271484376</c:v>
                </c:pt>
                <c:pt idx="1057">
                  <c:v>-0.83107177734375004</c:v>
                </c:pt>
                <c:pt idx="1058">
                  <c:v>-0.42736129760742192</c:v>
                </c:pt>
                <c:pt idx="1059">
                  <c:v>-5.2241363525390626E-2</c:v>
                </c:pt>
                <c:pt idx="1060">
                  <c:v>0.30102401733398437</c:v>
                </c:pt>
                <c:pt idx="1061">
                  <c:v>0.65743286132812506</c:v>
                </c:pt>
                <c:pt idx="1062">
                  <c:v>1.0084529113769531</c:v>
                </c:pt>
                <c:pt idx="1063">
                  <c:v>1.3157638549804689</c:v>
                </c:pt>
                <c:pt idx="1064">
                  <c:v>1.5194902038574221</c:v>
                </c:pt>
                <c:pt idx="1065">
                  <c:v>1.5661930847167969</c:v>
                </c:pt>
                <c:pt idx="1066">
                  <c:v>1.4606625366210939</c:v>
                </c:pt>
                <c:pt idx="1067">
                  <c:v>1.2663665771484376</c:v>
                </c:pt>
                <c:pt idx="1068">
                  <c:v>0.987945556640625</c:v>
                </c:pt>
                <c:pt idx="1069">
                  <c:v>0.73078033447265633</c:v>
                </c:pt>
                <c:pt idx="1070">
                  <c:v>0.47032196044921876</c:v>
                </c:pt>
                <c:pt idx="1071">
                  <c:v>0.27527755737304688</c:v>
                </c:pt>
                <c:pt idx="1072">
                  <c:v>0.11780502319335938</c:v>
                </c:pt>
                <c:pt idx="1073">
                  <c:v>-9.1908874511718752E-2</c:v>
                </c:pt>
                <c:pt idx="1074">
                  <c:v>-0.30656250000000002</c:v>
                </c:pt>
                <c:pt idx="1075">
                  <c:v>-0.52211425781249998</c:v>
                </c:pt>
                <c:pt idx="1076">
                  <c:v>-0.68213150024414071</c:v>
                </c:pt>
                <c:pt idx="1077">
                  <c:v>-0.79394897460937508</c:v>
                </c:pt>
                <c:pt idx="1078">
                  <c:v>-0.85801574707031258</c:v>
                </c:pt>
                <c:pt idx="1079">
                  <c:v>-0.83092208862304695</c:v>
                </c:pt>
                <c:pt idx="1080">
                  <c:v>-0.67270111083984374</c:v>
                </c:pt>
                <c:pt idx="1081">
                  <c:v>-0.44038421630859376</c:v>
                </c:pt>
                <c:pt idx="1082">
                  <c:v>-0.1898052978515625</c:v>
                </c:pt>
                <c:pt idx="1083">
                  <c:v>-3.89190673828125E-3</c:v>
                </c:pt>
                <c:pt idx="1084">
                  <c:v>0.16989669799804688</c:v>
                </c:pt>
                <c:pt idx="1085">
                  <c:v>0.27527755737304688</c:v>
                </c:pt>
                <c:pt idx="1086">
                  <c:v>0.30461654663085941</c:v>
                </c:pt>
                <c:pt idx="1087">
                  <c:v>0.32647109985351563</c:v>
                </c:pt>
                <c:pt idx="1088">
                  <c:v>0.3453318786621094</c:v>
                </c:pt>
                <c:pt idx="1089">
                  <c:v>0.348475341796875</c:v>
                </c:pt>
                <c:pt idx="1090">
                  <c:v>0.24818389892578127</c:v>
                </c:pt>
                <c:pt idx="1091">
                  <c:v>2.6045837402343751E-2</c:v>
                </c:pt>
                <c:pt idx="1092">
                  <c:v>-0.34922378540039062</c:v>
                </c:pt>
                <c:pt idx="1093">
                  <c:v>-0.7827223205566407</c:v>
                </c:pt>
                <c:pt idx="1094">
                  <c:v>-1.0864407348632814</c:v>
                </c:pt>
                <c:pt idx="1095">
                  <c:v>-1.1615844726562501</c:v>
                </c:pt>
                <c:pt idx="1096">
                  <c:v>-1.0283615112304687</c:v>
                </c:pt>
                <c:pt idx="1097">
                  <c:v>-0.83975372314453134</c:v>
                </c:pt>
                <c:pt idx="1098">
                  <c:v>-0.5430706787109375</c:v>
                </c:pt>
                <c:pt idx="1099">
                  <c:v>-0.22827529907226562</c:v>
                </c:pt>
                <c:pt idx="1100">
                  <c:v>-3.1883697509765628E-2</c:v>
                </c:pt>
                <c:pt idx="1101">
                  <c:v>0.12558883666992188</c:v>
                </c:pt>
                <c:pt idx="1102">
                  <c:v>4.1763153076171879E-2</c:v>
                </c:pt>
                <c:pt idx="1103">
                  <c:v>-0.31988479614257814</c:v>
                </c:pt>
                <c:pt idx="1104">
                  <c:v>-0.84574127197265625</c:v>
                </c:pt>
                <c:pt idx="1105">
                  <c:v>-1.4281800842285157</c:v>
                </c:pt>
                <c:pt idx="1106">
                  <c:v>-2.0414547729492187</c:v>
                </c:pt>
                <c:pt idx="1107">
                  <c:v>-2.5953030395507812</c:v>
                </c:pt>
                <c:pt idx="1108">
                  <c:v>-2.9009674072265628</c:v>
                </c:pt>
                <c:pt idx="1109">
                  <c:v>-3.0011091613769532</c:v>
                </c:pt>
                <c:pt idx="1110">
                  <c:v>-2.8975245666503908</c:v>
                </c:pt>
                <c:pt idx="1111">
                  <c:v>-2.5557852172851563</c:v>
                </c:pt>
                <c:pt idx="1112">
                  <c:v>-2.0902532958984374</c:v>
                </c:pt>
                <c:pt idx="1113">
                  <c:v>-1.6253201293945314</c:v>
                </c:pt>
                <c:pt idx="1114">
                  <c:v>-1.232237548828125</c:v>
                </c:pt>
                <c:pt idx="1115">
                  <c:v>-0.83586181640625001</c:v>
                </c:pt>
                <c:pt idx="1116">
                  <c:v>-0.56088363647460937</c:v>
                </c:pt>
                <c:pt idx="1117">
                  <c:v>-0.46358596801757818</c:v>
                </c:pt>
                <c:pt idx="1118">
                  <c:v>-0.54097503662109381</c:v>
                </c:pt>
                <c:pt idx="1119">
                  <c:v>-0.7294331359863282</c:v>
                </c:pt>
                <c:pt idx="1120">
                  <c:v>-0.91624465942382816</c:v>
                </c:pt>
                <c:pt idx="1121">
                  <c:v>-1.0035131835937501</c:v>
                </c:pt>
                <c:pt idx="1122">
                  <c:v>-1.0666818237304687</c:v>
                </c:pt>
                <c:pt idx="1123">
                  <c:v>-1.1316467285156251</c:v>
                </c:pt>
                <c:pt idx="1124">
                  <c:v>-1.2070898437500002</c:v>
                </c:pt>
                <c:pt idx="1125">
                  <c:v>-1.1542497253417969</c:v>
                </c:pt>
                <c:pt idx="1126">
                  <c:v>-1.0349478149414062</c:v>
                </c:pt>
                <c:pt idx="1127">
                  <c:v>-0.94258987426757812</c:v>
                </c:pt>
                <c:pt idx="1128">
                  <c:v>-0.85666854858398445</c:v>
                </c:pt>
                <c:pt idx="1129">
                  <c:v>-0.69201095581054695</c:v>
                </c:pt>
                <c:pt idx="1130">
                  <c:v>-0.56836807250976562</c:v>
                </c:pt>
                <c:pt idx="1131">
                  <c:v>-0.55040542602539066</c:v>
                </c:pt>
                <c:pt idx="1132">
                  <c:v>-0.6994953918457032</c:v>
                </c:pt>
                <c:pt idx="1133">
                  <c:v>-0.96788726806640635</c:v>
                </c:pt>
                <c:pt idx="1134">
                  <c:v>-1.2316387939453126</c:v>
                </c:pt>
                <c:pt idx="1135">
                  <c:v>-1.5155982971191406</c:v>
                </c:pt>
                <c:pt idx="1136">
                  <c:v>-1.8389259338378907</c:v>
                </c:pt>
                <c:pt idx="1137">
                  <c:v>-2.0811222839355468</c:v>
                </c:pt>
                <c:pt idx="1138">
                  <c:v>-2.2243743896484376</c:v>
                </c:pt>
                <c:pt idx="1139">
                  <c:v>-2.2974224853515626</c:v>
                </c:pt>
                <c:pt idx="1140">
                  <c:v>-2.196083221435547</c:v>
                </c:pt>
                <c:pt idx="1141">
                  <c:v>-1.9932550048828126</c:v>
                </c:pt>
                <c:pt idx="1142">
                  <c:v>-1.8836828613281251</c:v>
                </c:pt>
                <c:pt idx="1143">
                  <c:v>-1.8471588134765626</c:v>
                </c:pt>
                <c:pt idx="1144">
                  <c:v>-2.0207977294921875</c:v>
                </c:pt>
                <c:pt idx="1145">
                  <c:v>-2.4007077026367187</c:v>
                </c:pt>
                <c:pt idx="1146">
                  <c:v>-2.8244764709472658</c:v>
                </c:pt>
                <c:pt idx="1147">
                  <c:v>-3.1635214233398439</c:v>
                </c:pt>
                <c:pt idx="1148">
                  <c:v>-3.4160462951660158</c:v>
                </c:pt>
                <c:pt idx="1149">
                  <c:v>-3.5048117065429691</c:v>
                </c:pt>
                <c:pt idx="1150">
                  <c:v>-3.2918046569824222</c:v>
                </c:pt>
                <c:pt idx="1151">
                  <c:v>-2.7632537841796876</c:v>
                </c:pt>
                <c:pt idx="1152">
                  <c:v>-2.160008239746094</c:v>
                </c:pt>
                <c:pt idx="1153">
                  <c:v>-1.627266082763672</c:v>
                </c:pt>
                <c:pt idx="1154">
                  <c:v>-1.1150312805175782</c:v>
                </c:pt>
                <c:pt idx="1155">
                  <c:v>-0.67943710327148443</c:v>
                </c:pt>
                <c:pt idx="1156">
                  <c:v>-0.47226791381835942</c:v>
                </c:pt>
                <c:pt idx="1157">
                  <c:v>-0.42302032470703127</c:v>
                </c:pt>
                <c:pt idx="1158">
                  <c:v>-0.62045974731445319</c:v>
                </c:pt>
                <c:pt idx="1159">
                  <c:v>-0.78347076416015626</c:v>
                </c:pt>
                <c:pt idx="1160">
                  <c:v>-0.83885559082031258</c:v>
                </c:pt>
                <c:pt idx="1161">
                  <c:v>-0.85981201171874999</c:v>
                </c:pt>
                <c:pt idx="1162">
                  <c:v>-0.84723815917968759</c:v>
                </c:pt>
                <c:pt idx="1163">
                  <c:v>-0.77598632812500001</c:v>
                </c:pt>
                <c:pt idx="1164">
                  <c:v>-0.70757858276367191</c:v>
                </c:pt>
                <c:pt idx="1165">
                  <c:v>-0.5325924682617188</c:v>
                </c:pt>
                <c:pt idx="1166">
                  <c:v>-0.32706985473632816</c:v>
                </c:pt>
                <c:pt idx="1167">
                  <c:v>-0.10612930297851562</c:v>
                </c:pt>
                <c:pt idx="1168">
                  <c:v>0.14938934326171877</c:v>
                </c:pt>
                <c:pt idx="1169">
                  <c:v>0.44143203735351566</c:v>
                </c:pt>
                <c:pt idx="1170">
                  <c:v>0.81325881958007817</c:v>
                </c:pt>
                <c:pt idx="1171">
                  <c:v>1.0404862976074218</c:v>
                </c:pt>
                <c:pt idx="1172">
                  <c:v>1.184337158203125</c:v>
                </c:pt>
                <c:pt idx="1173">
                  <c:v>1.3178594970703126</c:v>
                </c:pt>
                <c:pt idx="1174">
                  <c:v>1.2617262268066407</c:v>
                </c:pt>
                <c:pt idx="1175">
                  <c:v>1.0030641174316406</c:v>
                </c:pt>
                <c:pt idx="1176">
                  <c:v>0.66836013793945315</c:v>
                </c:pt>
                <c:pt idx="1177">
                  <c:v>0.32856674194335939</c:v>
                </c:pt>
                <c:pt idx="1178">
                  <c:v>0.11795471191406251</c:v>
                </c:pt>
                <c:pt idx="1179">
                  <c:v>-5.2540740966796881E-2</c:v>
                </c:pt>
                <c:pt idx="1180">
                  <c:v>-0.28006759643554691</c:v>
                </c:pt>
                <c:pt idx="1181">
                  <c:v>-0.5090913391113282</c:v>
                </c:pt>
                <c:pt idx="1182">
                  <c:v>-0.72060150146484381</c:v>
                </c:pt>
                <c:pt idx="1183">
                  <c:v>-0.85142944335937509</c:v>
                </c:pt>
                <c:pt idx="1184">
                  <c:v>-0.90172485351562504</c:v>
                </c:pt>
                <c:pt idx="1185">
                  <c:v>-0.8960366821289063</c:v>
                </c:pt>
                <c:pt idx="1186">
                  <c:v>-0.78152481079101566</c:v>
                </c:pt>
                <c:pt idx="1187">
                  <c:v>-0.63183609008789066</c:v>
                </c:pt>
                <c:pt idx="1188">
                  <c:v>-0.47780639648437501</c:v>
                </c:pt>
                <c:pt idx="1189">
                  <c:v>-0.29294082641601565</c:v>
                </c:pt>
                <c:pt idx="1190">
                  <c:v>-7.5592803955078128E-2</c:v>
                </c:pt>
                <c:pt idx="1191">
                  <c:v>0.11032058715820313</c:v>
                </c:pt>
                <c:pt idx="1192">
                  <c:v>0.28036697387695314</c:v>
                </c:pt>
                <c:pt idx="1193">
                  <c:v>0.39203475952148442</c:v>
                </c:pt>
                <c:pt idx="1194">
                  <c:v>0.3347039794921875</c:v>
                </c:pt>
                <c:pt idx="1195">
                  <c:v>0.14953903198242188</c:v>
                </c:pt>
                <c:pt idx="1196">
                  <c:v>-6.0923309326171876E-2</c:v>
                </c:pt>
                <c:pt idx="1197">
                  <c:v>-0.3347039794921875</c:v>
                </c:pt>
                <c:pt idx="1198">
                  <c:v>-0.65863037109375</c:v>
                </c:pt>
                <c:pt idx="1199">
                  <c:v>-0.92582473754882821</c:v>
                </c:pt>
                <c:pt idx="1200">
                  <c:v>-1.1701167297363282</c:v>
                </c:pt>
                <c:pt idx="1201">
                  <c:v>-1.4021342468261719</c:v>
                </c:pt>
                <c:pt idx="1202">
                  <c:v>-1.6036152648925781</c:v>
                </c:pt>
                <c:pt idx="1203">
                  <c:v>-1.6714242553710938</c:v>
                </c:pt>
                <c:pt idx="1204">
                  <c:v>-1.605710906982422</c:v>
                </c:pt>
                <c:pt idx="1205">
                  <c:v>-1.5657440185546876</c:v>
                </c:pt>
                <c:pt idx="1206">
                  <c:v>-1.4673985290527345</c:v>
                </c:pt>
                <c:pt idx="1207">
                  <c:v>-1.2981005859375001</c:v>
                </c:pt>
                <c:pt idx="1208">
                  <c:v>-1.0523117065429688</c:v>
                </c:pt>
                <c:pt idx="1209">
                  <c:v>-0.79065582275390633</c:v>
                </c:pt>
                <c:pt idx="1210">
                  <c:v>-0.60998153686523438</c:v>
                </c:pt>
                <c:pt idx="1211">
                  <c:v>-0.60908340454101562</c:v>
                </c:pt>
                <c:pt idx="1212">
                  <c:v>-0.94468551635742193</c:v>
                </c:pt>
                <c:pt idx="1213">
                  <c:v>-1.3955479431152344</c:v>
                </c:pt>
                <c:pt idx="1214">
                  <c:v>-1.6961228942871094</c:v>
                </c:pt>
                <c:pt idx="1215">
                  <c:v>-1.8395246887207033</c:v>
                </c:pt>
                <c:pt idx="1216">
                  <c:v>-1.8726058959960938</c:v>
                </c:pt>
                <c:pt idx="1217">
                  <c:v>-1.9032920837402345</c:v>
                </c:pt>
                <c:pt idx="1218">
                  <c:v>-1.8339862060546877</c:v>
                </c:pt>
                <c:pt idx="1219">
                  <c:v>-1.6997154235839844</c:v>
                </c:pt>
                <c:pt idx="1220">
                  <c:v>-1.5634986877441408</c:v>
                </c:pt>
                <c:pt idx="1221">
                  <c:v>-1.3828244018554687</c:v>
                </c:pt>
                <c:pt idx="1222">
                  <c:v>-1.2585827636718752</c:v>
                </c:pt>
                <c:pt idx="1223">
                  <c:v>-1.1602372741699218</c:v>
                </c:pt>
                <c:pt idx="1224">
                  <c:v>-1.0786569213867188</c:v>
                </c:pt>
                <c:pt idx="1225">
                  <c:v>-1.1030561828613281</c:v>
                </c:pt>
                <c:pt idx="1226">
                  <c:v>-1.165027313232422</c:v>
                </c:pt>
                <c:pt idx="1227">
                  <c:v>-1.21427490234375</c:v>
                </c:pt>
                <c:pt idx="1228">
                  <c:v>-1.3683045959472657</c:v>
                </c:pt>
                <c:pt idx="1229">
                  <c:v>-1.4434483337402344</c:v>
                </c:pt>
                <c:pt idx="1230">
                  <c:v>-1.478774871826172</c:v>
                </c:pt>
                <c:pt idx="1231">
                  <c:v>-1.5224839782714845</c:v>
                </c:pt>
                <c:pt idx="1232">
                  <c:v>-1.5455360412597656</c:v>
                </c:pt>
                <c:pt idx="1233">
                  <c:v>-1.5269746398925783</c:v>
                </c:pt>
                <c:pt idx="1234">
                  <c:v>-1.4708413696289062</c:v>
                </c:pt>
                <c:pt idx="1235">
                  <c:v>-1.3473481750488281</c:v>
                </c:pt>
                <c:pt idx="1236">
                  <c:v>-1.1707154846191408</c:v>
                </c:pt>
                <c:pt idx="1237">
                  <c:v>-1.0515632629394531</c:v>
                </c:pt>
                <c:pt idx="1238">
                  <c:v>-0.99348403930664064</c:v>
                </c:pt>
                <c:pt idx="1239">
                  <c:v>-1.0382409667968751</c:v>
                </c:pt>
                <c:pt idx="1240">
                  <c:v>-1.1669732666015626</c:v>
                </c:pt>
                <c:pt idx="1241">
                  <c:v>-1.3045372009277345</c:v>
                </c:pt>
                <c:pt idx="1242">
                  <c:v>-1.487157440185547</c:v>
                </c:pt>
                <c:pt idx="1243">
                  <c:v>-1.6952247619628906</c:v>
                </c:pt>
                <c:pt idx="1244">
                  <c:v>-1.8522482299804688</c:v>
                </c:pt>
                <c:pt idx="1245">
                  <c:v>-1.9929556274414064</c:v>
                </c:pt>
                <c:pt idx="1246">
                  <c:v>-2.0426522827148439</c:v>
                </c:pt>
                <c:pt idx="1247">
                  <c:v>-1.9983444213867188</c:v>
                </c:pt>
                <c:pt idx="1248">
                  <c:v>-1.9011964416503908</c:v>
                </c:pt>
                <c:pt idx="1249">
                  <c:v>-1.7113911437988283</c:v>
                </c:pt>
                <c:pt idx="1250">
                  <c:v>-1.5859519958496096</c:v>
                </c:pt>
                <c:pt idx="1251">
                  <c:v>-1.6928297424316407</c:v>
                </c:pt>
                <c:pt idx="1252">
                  <c:v>-1.9592756652832033</c:v>
                </c:pt>
                <c:pt idx="1253">
                  <c:v>-2.3620880126953128</c:v>
                </c:pt>
                <c:pt idx="1254">
                  <c:v>-2.7906468200683596</c:v>
                </c:pt>
                <c:pt idx="1255">
                  <c:v>-3.0535002136230469</c:v>
                </c:pt>
                <c:pt idx="1256">
                  <c:v>-3.0781988525390624</c:v>
                </c:pt>
                <c:pt idx="1257">
                  <c:v>-2.9111462402343751</c:v>
                </c:pt>
                <c:pt idx="1258">
                  <c:v>-2.4845333862304688</c:v>
                </c:pt>
                <c:pt idx="1259">
                  <c:v>-1.8254539489746096</c:v>
                </c:pt>
                <c:pt idx="1260">
                  <c:v>-1.1484118652343751</c:v>
                </c:pt>
                <c:pt idx="1261">
                  <c:v>-0.49966094970703129</c:v>
                </c:pt>
                <c:pt idx="1262">
                  <c:v>-1.676513671875E-2</c:v>
                </c:pt>
                <c:pt idx="1263">
                  <c:v>0.15941848754882812</c:v>
                </c:pt>
                <c:pt idx="1264">
                  <c:v>0.12618759155273437</c:v>
                </c:pt>
                <c:pt idx="1265">
                  <c:v>-0.135318603515625</c:v>
                </c:pt>
                <c:pt idx="1266">
                  <c:v>-0.54860916137695315</c:v>
                </c:pt>
                <c:pt idx="1267">
                  <c:v>-0.97866485595703134</c:v>
                </c:pt>
                <c:pt idx="1268">
                  <c:v>-1.2960049438476564</c:v>
                </c:pt>
                <c:pt idx="1269">
                  <c:v>-1.5154486083984375</c:v>
                </c:pt>
                <c:pt idx="1270">
                  <c:v>-1.550625457763672</c:v>
                </c:pt>
                <c:pt idx="1271">
                  <c:v>-1.5241305541992187</c:v>
                </c:pt>
                <c:pt idx="1272">
                  <c:v>-1.4518309020996094</c:v>
                </c:pt>
                <c:pt idx="1273">
                  <c:v>-1.2626243591308595</c:v>
                </c:pt>
                <c:pt idx="1274">
                  <c:v>-0.98031143188476566</c:v>
                </c:pt>
                <c:pt idx="1275">
                  <c:v>-0.62959075927734376</c:v>
                </c:pt>
                <c:pt idx="1276">
                  <c:v>-0.20582199096679688</c:v>
                </c:pt>
                <c:pt idx="1277">
                  <c:v>0.21689895629882813</c:v>
                </c:pt>
                <c:pt idx="1278">
                  <c:v>0.63797332763671877</c:v>
                </c:pt>
                <c:pt idx="1279">
                  <c:v>1.0207273864746094</c:v>
                </c:pt>
                <c:pt idx="1280">
                  <c:v>1.2948074340820312</c:v>
                </c:pt>
                <c:pt idx="1281">
                  <c:v>1.3536351013183594</c:v>
                </c:pt>
                <c:pt idx="1282">
                  <c:v>1.2546908569335937</c:v>
                </c:pt>
                <c:pt idx="1283">
                  <c:v>1.0538085937500001</c:v>
                </c:pt>
                <c:pt idx="1284">
                  <c:v>0.86235671997070318</c:v>
                </c:pt>
                <c:pt idx="1285">
                  <c:v>0.71266799926757818</c:v>
                </c:pt>
                <c:pt idx="1286">
                  <c:v>0.53513717651367188</c:v>
                </c:pt>
                <c:pt idx="1287">
                  <c:v>0.31135253906249999</c:v>
                </c:pt>
                <c:pt idx="1288">
                  <c:v>7.7838134765624997E-2</c:v>
                </c:pt>
                <c:pt idx="1289">
                  <c:v>-0.17498611450195314</c:v>
                </c:pt>
                <c:pt idx="1290">
                  <c:v>-0.43903701782226567</c:v>
                </c:pt>
                <c:pt idx="1291">
                  <c:v>-0.63647644042968754</c:v>
                </c:pt>
                <c:pt idx="1292">
                  <c:v>-0.6927593994140625</c:v>
                </c:pt>
                <c:pt idx="1293">
                  <c:v>-0.51582733154296878</c:v>
                </c:pt>
                <c:pt idx="1294">
                  <c:v>-0.27961853027343753</c:v>
                </c:pt>
                <c:pt idx="1295">
                  <c:v>-8.3226928710937509E-2</c:v>
                </c:pt>
                <c:pt idx="1296">
                  <c:v>5.1043853759765626E-2</c:v>
                </c:pt>
                <c:pt idx="1297">
                  <c:v>0.16375946044921877</c:v>
                </c:pt>
                <c:pt idx="1298">
                  <c:v>0.25012985229492191</c:v>
                </c:pt>
                <c:pt idx="1299">
                  <c:v>0.25462051391601564</c:v>
                </c:pt>
                <c:pt idx="1300">
                  <c:v>0.14145584106445314</c:v>
                </c:pt>
                <c:pt idx="1301">
                  <c:v>-4.2810974121093755E-2</c:v>
                </c:pt>
                <c:pt idx="1302">
                  <c:v>-0.23710693359375001</c:v>
                </c:pt>
                <c:pt idx="1303">
                  <c:v>-0.33994308471679691</c:v>
                </c:pt>
                <c:pt idx="1304">
                  <c:v>-0.42960662841796876</c:v>
                </c:pt>
                <c:pt idx="1305">
                  <c:v>-0.58483383178710946</c:v>
                </c:pt>
                <c:pt idx="1306">
                  <c:v>-0.82089294433593751</c:v>
                </c:pt>
                <c:pt idx="1307">
                  <c:v>-1.0466235351562501</c:v>
                </c:pt>
                <c:pt idx="1308">
                  <c:v>-1.1702664184570313</c:v>
                </c:pt>
                <c:pt idx="1309">
                  <c:v>-1.1654763793945313</c:v>
                </c:pt>
                <c:pt idx="1310">
                  <c:v>-1.129251708984375</c:v>
                </c:pt>
                <c:pt idx="1311">
                  <c:v>-1.069376220703125</c:v>
                </c:pt>
                <c:pt idx="1312">
                  <c:v>-0.947230224609375</c:v>
                </c:pt>
                <c:pt idx="1313">
                  <c:v>-0.72763687133789068</c:v>
                </c:pt>
                <c:pt idx="1314">
                  <c:v>-0.628692626953125</c:v>
                </c:pt>
                <c:pt idx="1315">
                  <c:v>-0.58932449340820314</c:v>
                </c:pt>
                <c:pt idx="1316">
                  <c:v>-0.64216461181640627</c:v>
                </c:pt>
                <c:pt idx="1317">
                  <c:v>-1.0353968811035157</c:v>
                </c:pt>
                <c:pt idx="1318">
                  <c:v>-1.6251704406738281</c:v>
                </c:pt>
                <c:pt idx="1319">
                  <c:v>-2.2001248168945313</c:v>
                </c:pt>
                <c:pt idx="1320">
                  <c:v>-2.6396109008789064</c:v>
                </c:pt>
                <c:pt idx="1321">
                  <c:v>-2.8848010253906251</c:v>
                </c:pt>
                <c:pt idx="1322">
                  <c:v>-2.9729676818847657</c:v>
                </c:pt>
                <c:pt idx="1323">
                  <c:v>-2.7848089599609378</c:v>
                </c:pt>
                <c:pt idx="1324">
                  <c:v>-2.3613395690917969</c:v>
                </c:pt>
                <c:pt idx="1325">
                  <c:v>-1.8827847290039064</c:v>
                </c:pt>
                <c:pt idx="1326">
                  <c:v>-1.3840219116210939</c:v>
                </c:pt>
                <c:pt idx="1327">
                  <c:v>-0.92732162475585944</c:v>
                </c:pt>
                <c:pt idx="1328">
                  <c:v>-0.47630950927734378</c:v>
                </c:pt>
                <c:pt idx="1329">
                  <c:v>-0.14205459594726563</c:v>
                </c:pt>
                <c:pt idx="1330">
                  <c:v>3.0087432861328128E-2</c:v>
                </c:pt>
                <c:pt idx="1331">
                  <c:v>-3.2332763671875001E-2</c:v>
                </c:pt>
                <c:pt idx="1332">
                  <c:v>-0.31868728637695315</c:v>
                </c:pt>
                <c:pt idx="1333">
                  <c:v>-0.64560745239257811</c:v>
                </c:pt>
                <c:pt idx="1334">
                  <c:v>-0.93136322021484375</c:v>
                </c:pt>
                <c:pt idx="1335">
                  <c:v>-1.1552975463867188</c:v>
                </c:pt>
                <c:pt idx="1336">
                  <c:v>-1.4449452209472657</c:v>
                </c:pt>
                <c:pt idx="1337">
                  <c:v>-1.6191828918457032</c:v>
                </c:pt>
                <c:pt idx="1338">
                  <c:v>-1.5771203613281251</c:v>
                </c:pt>
                <c:pt idx="1339">
                  <c:v>-1.5696359252929688</c:v>
                </c:pt>
                <c:pt idx="1340">
                  <c:v>-1.4679972839355468</c:v>
                </c:pt>
                <c:pt idx="1341">
                  <c:v>-1.2858261108398439</c:v>
                </c:pt>
                <c:pt idx="1342">
                  <c:v>-1.080004119873047</c:v>
                </c:pt>
                <c:pt idx="1343">
                  <c:v>-0.82508422851562502</c:v>
                </c:pt>
                <c:pt idx="1344">
                  <c:v>-0.54187316894531257</c:v>
                </c:pt>
                <c:pt idx="1345">
                  <c:v>-0.39652542114257816</c:v>
                </c:pt>
                <c:pt idx="1346">
                  <c:v>-0.34084121704101566</c:v>
                </c:pt>
                <c:pt idx="1347">
                  <c:v>-0.38455032348632817</c:v>
                </c:pt>
                <c:pt idx="1348">
                  <c:v>-0.59725799560546877</c:v>
                </c:pt>
                <c:pt idx="1349">
                  <c:v>-0.97267730712890632</c:v>
                </c:pt>
                <c:pt idx="1350">
                  <c:v>-1.4329701232910157</c:v>
                </c:pt>
                <c:pt idx="1351">
                  <c:v>-1.7862355041503908</c:v>
                </c:pt>
                <c:pt idx="1352">
                  <c:v>-1.9703526306152346</c:v>
                </c:pt>
                <c:pt idx="1353">
                  <c:v>-2.033221893310547</c:v>
                </c:pt>
                <c:pt idx="1354">
                  <c:v>-2.0239411926269533</c:v>
                </c:pt>
                <c:pt idx="1355">
                  <c:v>-2.0574714660644533</c:v>
                </c:pt>
                <c:pt idx="1356">
                  <c:v>-2.0938458251953125</c:v>
                </c:pt>
                <c:pt idx="1357">
                  <c:v>-2.1580622863769534</c:v>
                </c:pt>
                <c:pt idx="1358">
                  <c:v>-2.2143452453613284</c:v>
                </c:pt>
                <c:pt idx="1359">
                  <c:v>-2.2993684387207032</c:v>
                </c:pt>
                <c:pt idx="1360">
                  <c:v>-2.5096810913085941</c:v>
                </c:pt>
                <c:pt idx="1361">
                  <c:v>-2.8801606750488284</c:v>
                </c:pt>
                <c:pt idx="1362">
                  <c:v>-3.2253428649902345</c:v>
                </c:pt>
                <c:pt idx="1363">
                  <c:v>-3.2925531005859376</c:v>
                </c:pt>
                <c:pt idx="1364">
                  <c:v>-2.9439280700683597</c:v>
                </c:pt>
                <c:pt idx="1365">
                  <c:v>-2.3610401916503907</c:v>
                </c:pt>
                <c:pt idx="1366">
                  <c:v>-1.6865428161621094</c:v>
                </c:pt>
                <c:pt idx="1367">
                  <c:v>-1.136287078857422</c:v>
                </c:pt>
                <c:pt idx="1368">
                  <c:v>-0.8126600646972657</c:v>
                </c:pt>
                <c:pt idx="1369">
                  <c:v>-0.61177780151367189</c:v>
                </c:pt>
                <c:pt idx="1370">
                  <c:v>-0.61043060302734375</c:v>
                </c:pt>
                <c:pt idx="1371">
                  <c:v>-0.93570419311523445</c:v>
                </c:pt>
                <c:pt idx="1372">
                  <c:v>-1.3181588745117188</c:v>
                </c:pt>
                <c:pt idx="1373">
                  <c:v>-1.5684384155273439</c:v>
                </c:pt>
                <c:pt idx="1374">
                  <c:v>-1.7408798217773438</c:v>
                </c:pt>
                <c:pt idx="1375">
                  <c:v>-1.9233503723144532</c:v>
                </c:pt>
                <c:pt idx="1376">
                  <c:v>-2.0808229064941406</c:v>
                </c:pt>
                <c:pt idx="1377">
                  <c:v>-2.093097381591797</c:v>
                </c:pt>
                <c:pt idx="1378">
                  <c:v>-2.0127145385742189</c:v>
                </c:pt>
                <c:pt idx="1379">
                  <c:v>-1.7558486938476563</c:v>
                </c:pt>
                <c:pt idx="1380">
                  <c:v>-1.3043875122070314</c:v>
                </c:pt>
                <c:pt idx="1381">
                  <c:v>-0.75113800048828128</c:v>
                </c:pt>
                <c:pt idx="1382">
                  <c:v>-7.1850585937500003E-2</c:v>
                </c:pt>
                <c:pt idx="1383">
                  <c:v>0.54875885009765624</c:v>
                </c:pt>
                <c:pt idx="1384">
                  <c:v>1.0072554016113282</c:v>
                </c:pt>
                <c:pt idx="1385">
                  <c:v>1.4181509399414063</c:v>
                </c:pt>
                <c:pt idx="1386">
                  <c:v>1.673968963623047</c:v>
                </c:pt>
                <c:pt idx="1387">
                  <c:v>1.7057029724121096</c:v>
                </c:pt>
                <c:pt idx="1388">
                  <c:v>1.5033238220214844</c:v>
                </c:pt>
                <c:pt idx="1389">
                  <c:v>1.0770103454589843</c:v>
                </c:pt>
                <c:pt idx="1390">
                  <c:v>0.65279251098632818</c:v>
                </c:pt>
                <c:pt idx="1391">
                  <c:v>0.2662962341308594</c:v>
                </c:pt>
                <c:pt idx="1392">
                  <c:v>1.8561401367187501E-2</c:v>
                </c:pt>
                <c:pt idx="1393">
                  <c:v>-0.23052062988281252</c:v>
                </c:pt>
                <c:pt idx="1394">
                  <c:v>-0.37407211303710941</c:v>
                </c:pt>
                <c:pt idx="1395">
                  <c:v>-0.45879592895507815</c:v>
                </c:pt>
                <c:pt idx="1396">
                  <c:v>-0.59621017456054692</c:v>
                </c:pt>
                <c:pt idx="1397">
                  <c:v>-0.65848068237304691</c:v>
                </c:pt>
                <c:pt idx="1398">
                  <c:v>-0.66581542968750007</c:v>
                </c:pt>
                <c:pt idx="1399">
                  <c:v>-0.69156188964843757</c:v>
                </c:pt>
                <c:pt idx="1400">
                  <c:v>-0.6159690856933594</c:v>
                </c:pt>
                <c:pt idx="1401">
                  <c:v>-0.48394363403320317</c:v>
                </c:pt>
                <c:pt idx="1402">
                  <c:v>-0.43768981933593754</c:v>
                </c:pt>
                <c:pt idx="1403">
                  <c:v>-0.46523254394531255</c:v>
                </c:pt>
                <c:pt idx="1404">
                  <c:v>-0.49996032714843752</c:v>
                </c:pt>
                <c:pt idx="1405">
                  <c:v>-0.53199371337890633</c:v>
                </c:pt>
                <c:pt idx="1406">
                  <c:v>-0.48259643554687504</c:v>
                </c:pt>
                <c:pt idx="1407">
                  <c:v>-0.43754013061523439</c:v>
                </c:pt>
                <c:pt idx="1408">
                  <c:v>-0.34623001098632816</c:v>
                </c:pt>
                <c:pt idx="1409">
                  <c:v>-0.38305343627929689</c:v>
                </c:pt>
                <c:pt idx="1410">
                  <c:v>-0.45894561767578129</c:v>
                </c:pt>
                <c:pt idx="1411">
                  <c:v>-0.52076705932617195</c:v>
                </c:pt>
                <c:pt idx="1412">
                  <c:v>-0.57151153564453128</c:v>
                </c:pt>
                <c:pt idx="1413">
                  <c:v>-0.80367874145507812</c:v>
                </c:pt>
                <c:pt idx="1414">
                  <c:v>-1.1560459899902344</c:v>
                </c:pt>
                <c:pt idx="1415">
                  <c:v>-1.4660513305664062</c:v>
                </c:pt>
                <c:pt idx="1416">
                  <c:v>-1.7290544128417971</c:v>
                </c:pt>
                <c:pt idx="1417">
                  <c:v>-1.9426602172851564</c:v>
                </c:pt>
                <c:pt idx="1418">
                  <c:v>-1.8947598266601564</c:v>
                </c:pt>
                <c:pt idx="1419">
                  <c:v>-1.5774197387695312</c:v>
                </c:pt>
                <c:pt idx="1420">
                  <c:v>-1.1463162231445314</c:v>
                </c:pt>
                <c:pt idx="1421">
                  <c:v>-0.5111869812011719</c:v>
                </c:pt>
                <c:pt idx="1422">
                  <c:v>3.2183074951171876E-2</c:v>
                </c:pt>
                <c:pt idx="1423">
                  <c:v>0.24099884033203126</c:v>
                </c:pt>
                <c:pt idx="1424">
                  <c:v>0.15837066650390627</c:v>
                </c:pt>
                <c:pt idx="1425">
                  <c:v>-0.28246261596679689</c:v>
                </c:pt>
                <c:pt idx="1426">
                  <c:v>-0.92298065185546885</c:v>
                </c:pt>
                <c:pt idx="1427">
                  <c:v>-1.5672409057617189</c:v>
                </c:pt>
                <c:pt idx="1428">
                  <c:v>-2.2447320556640626</c:v>
                </c:pt>
                <c:pt idx="1429">
                  <c:v>-2.7351123046875001</c:v>
                </c:pt>
                <c:pt idx="1430">
                  <c:v>-3.0838870239257816</c:v>
                </c:pt>
                <c:pt idx="1431">
                  <c:v>-3.1226564025878907</c:v>
                </c:pt>
                <c:pt idx="1432">
                  <c:v>-2.7960356140136722</c:v>
                </c:pt>
                <c:pt idx="1433">
                  <c:v>-2.3490650939941409</c:v>
                </c:pt>
                <c:pt idx="1434">
                  <c:v>-1.8411712646484375</c:v>
                </c:pt>
                <c:pt idx="1435">
                  <c:v>-1.1361373901367189</c:v>
                </c:pt>
                <c:pt idx="1436">
                  <c:v>-0.43649230957031254</c:v>
                </c:pt>
                <c:pt idx="1437">
                  <c:v>0.18426681518554688</c:v>
                </c:pt>
                <c:pt idx="1438">
                  <c:v>0.6224057006835938</c:v>
                </c:pt>
                <c:pt idx="1439">
                  <c:v>0.82059356689453133</c:v>
                </c:pt>
                <c:pt idx="1440">
                  <c:v>0.78736267089843759</c:v>
                </c:pt>
                <c:pt idx="1441">
                  <c:v>0.5068460083007813</c:v>
                </c:pt>
                <c:pt idx="1442">
                  <c:v>7.8885955810546873E-2</c:v>
                </c:pt>
                <c:pt idx="1443">
                  <c:v>-0.36134857177734375</c:v>
                </c:pt>
                <c:pt idx="1444">
                  <c:v>-0.77164535522460942</c:v>
                </c:pt>
                <c:pt idx="1445">
                  <c:v>-1.0991642761230469</c:v>
                </c:pt>
                <c:pt idx="1446">
                  <c:v>-1.3689033508300783</c:v>
                </c:pt>
                <c:pt idx="1447">
                  <c:v>-1.6744180297851563</c:v>
                </c:pt>
                <c:pt idx="1448">
                  <c:v>-1.8555413818359376</c:v>
                </c:pt>
                <c:pt idx="1449">
                  <c:v>-1.8444644165039064</c:v>
                </c:pt>
                <c:pt idx="1450">
                  <c:v>-1.7152830505371095</c:v>
                </c:pt>
                <c:pt idx="1451">
                  <c:v>-1.5528707885742188</c:v>
                </c:pt>
                <c:pt idx="1452">
                  <c:v>-1.3558804321289064</c:v>
                </c:pt>
                <c:pt idx="1453">
                  <c:v>-1.1870315551757813</c:v>
                </c:pt>
                <c:pt idx="1454">
                  <c:v>-1.1165281677246095</c:v>
                </c:pt>
                <c:pt idx="1455">
                  <c:v>-1.0913804626464845</c:v>
                </c:pt>
                <c:pt idx="1456">
                  <c:v>-1.1535012817382813</c:v>
                </c:pt>
                <c:pt idx="1457">
                  <c:v>-1.3283377075195313</c:v>
                </c:pt>
                <c:pt idx="1458">
                  <c:v>-1.6922309875488282</c:v>
                </c:pt>
                <c:pt idx="1459">
                  <c:v>-2.0609143066406252</c:v>
                </c:pt>
                <c:pt idx="1460">
                  <c:v>-2.179318084716797</c:v>
                </c:pt>
                <c:pt idx="1461">
                  <c:v>-2.1320164489746096</c:v>
                </c:pt>
                <c:pt idx="1462">
                  <c:v>-1.9848724365234376</c:v>
                </c:pt>
                <c:pt idx="1463">
                  <c:v>-1.846410369873047</c:v>
                </c:pt>
                <c:pt idx="1464">
                  <c:v>-1.7464183044433594</c:v>
                </c:pt>
                <c:pt idx="1465">
                  <c:v>-1.7730628967285158</c:v>
                </c:pt>
                <c:pt idx="1466">
                  <c:v>-1.8601817321777345</c:v>
                </c:pt>
                <c:pt idx="1467">
                  <c:v>-2.0709434509277345</c:v>
                </c:pt>
                <c:pt idx="1468">
                  <c:v>-2.4562422180175782</c:v>
                </c:pt>
                <c:pt idx="1469">
                  <c:v>-2.8090585327148441</c:v>
                </c:pt>
                <c:pt idx="1470">
                  <c:v>-2.8786637878417971</c:v>
                </c:pt>
                <c:pt idx="1471">
                  <c:v>-2.7436445617675784</c:v>
                </c:pt>
                <c:pt idx="1472">
                  <c:v>-2.4486080932617189</c:v>
                </c:pt>
                <c:pt idx="1473">
                  <c:v>-2.0173548889160156</c:v>
                </c:pt>
                <c:pt idx="1474">
                  <c:v>-1.5594570922851563</c:v>
                </c:pt>
                <c:pt idx="1475">
                  <c:v>-1.1193722534179689</c:v>
                </c:pt>
                <c:pt idx="1476">
                  <c:v>-0.75877212524414062</c:v>
                </c:pt>
                <c:pt idx="1477">
                  <c:v>-0.52720367431640625</c:v>
                </c:pt>
                <c:pt idx="1478">
                  <c:v>-0.38035903930664067</c:v>
                </c:pt>
                <c:pt idx="1479">
                  <c:v>-0.31105316162109375</c:v>
                </c:pt>
                <c:pt idx="1480">
                  <c:v>-0.30371841430664065</c:v>
                </c:pt>
                <c:pt idx="1481">
                  <c:v>-0.2513273620605469</c:v>
                </c:pt>
                <c:pt idx="1482">
                  <c:v>-0.24084915161132814</c:v>
                </c:pt>
                <c:pt idx="1483">
                  <c:v>-0.30611343383789064</c:v>
                </c:pt>
                <c:pt idx="1484">
                  <c:v>-0.29264144897460936</c:v>
                </c:pt>
                <c:pt idx="1485">
                  <c:v>-0.20342697143554689</c:v>
                </c:pt>
                <c:pt idx="1486">
                  <c:v>-5.7330780029296875E-2</c:v>
                </c:pt>
                <c:pt idx="1487">
                  <c:v>0.16136444091796875</c:v>
                </c:pt>
                <c:pt idx="1488">
                  <c:v>0.41793090820312501</c:v>
                </c:pt>
                <c:pt idx="1489">
                  <c:v>0.7186555480957032</c:v>
                </c:pt>
                <c:pt idx="1490">
                  <c:v>0.99093933105468757</c:v>
                </c:pt>
                <c:pt idx="1491">
                  <c:v>1.2246034240722656</c:v>
                </c:pt>
                <c:pt idx="1492">
                  <c:v>1.4317726135253908</c:v>
                </c:pt>
                <c:pt idx="1493">
                  <c:v>1.5169454956054689</c:v>
                </c:pt>
                <c:pt idx="1494">
                  <c:v>1.4361135864257812</c:v>
                </c:pt>
                <c:pt idx="1495">
                  <c:v>1.3727952575683595</c:v>
                </c:pt>
                <c:pt idx="1496">
                  <c:v>1.1684701538085938</c:v>
                </c:pt>
                <c:pt idx="1497">
                  <c:v>0.91564590454101569</c:v>
                </c:pt>
                <c:pt idx="1498">
                  <c:v>0.69859725952148444</c:v>
                </c:pt>
                <c:pt idx="1499">
                  <c:v>0.52735336303710945</c:v>
                </c:pt>
                <c:pt idx="1500">
                  <c:v>0.34712814331054687</c:v>
                </c:pt>
                <c:pt idx="1501">
                  <c:v>0.13412109375</c:v>
                </c:pt>
                <c:pt idx="1502">
                  <c:v>-6.0025177001953131E-2</c:v>
                </c:pt>
                <c:pt idx="1503">
                  <c:v>-0.22707778930664063</c:v>
                </c:pt>
                <c:pt idx="1504">
                  <c:v>-0.39248382568359375</c:v>
                </c:pt>
                <c:pt idx="1505">
                  <c:v>-0.48798522949218753</c:v>
                </c:pt>
                <c:pt idx="1506">
                  <c:v>-0.5367837524414063</c:v>
                </c:pt>
                <c:pt idx="1507">
                  <c:v>-0.54396881103515626</c:v>
                </c:pt>
                <c:pt idx="1508">
                  <c:v>-0.49067962646484375</c:v>
                </c:pt>
                <c:pt idx="1509">
                  <c:v>-0.41912841796875</c:v>
                </c:pt>
                <c:pt idx="1510">
                  <c:v>-0.29638366699218749</c:v>
                </c:pt>
                <c:pt idx="1511">
                  <c:v>-0.20507354736328126</c:v>
                </c:pt>
                <c:pt idx="1512">
                  <c:v>-0.15058685302734376</c:v>
                </c:pt>
                <c:pt idx="1513">
                  <c:v>-4.9696655273437501E-2</c:v>
                </c:pt>
                <c:pt idx="1514">
                  <c:v>3.7721557617187505E-2</c:v>
                </c:pt>
                <c:pt idx="1515">
                  <c:v>9.8345489501953126E-2</c:v>
                </c:pt>
                <c:pt idx="1516">
                  <c:v>1.6465759277343752E-2</c:v>
                </c:pt>
                <c:pt idx="1517">
                  <c:v>-6.4066772460937504E-2</c:v>
                </c:pt>
                <c:pt idx="1518">
                  <c:v>-8.6370391845703123E-2</c:v>
                </c:pt>
                <c:pt idx="1519">
                  <c:v>-0.1191522216796875</c:v>
                </c:pt>
                <c:pt idx="1520">
                  <c:v>-0.23800506591796877</c:v>
                </c:pt>
                <c:pt idx="1521">
                  <c:v>-0.44607238769531254</c:v>
                </c:pt>
                <c:pt idx="1522">
                  <c:v>-0.63003982543945314</c:v>
                </c:pt>
                <c:pt idx="1523">
                  <c:v>-0.77179504394531251</c:v>
                </c:pt>
                <c:pt idx="1524">
                  <c:v>-0.86056045532226566</c:v>
                </c:pt>
                <c:pt idx="1525">
                  <c:v>-0.72299652099609379</c:v>
                </c:pt>
                <c:pt idx="1526">
                  <c:v>-0.39248382568359375</c:v>
                </c:pt>
                <c:pt idx="1527">
                  <c:v>-9.9243621826171885E-2</c:v>
                </c:pt>
                <c:pt idx="1528">
                  <c:v>0.23590942382812502</c:v>
                </c:pt>
                <c:pt idx="1529">
                  <c:v>0.38005966186523438</c:v>
                </c:pt>
                <c:pt idx="1530">
                  <c:v>0.35805541992187501</c:v>
                </c:pt>
                <c:pt idx="1531">
                  <c:v>0.29937744140625</c:v>
                </c:pt>
                <c:pt idx="1532">
                  <c:v>-6.0174865722656255E-2</c:v>
                </c:pt>
                <c:pt idx="1533">
                  <c:v>-0.61477157592773446</c:v>
                </c:pt>
                <c:pt idx="1534">
                  <c:v>-1.1862831115722656</c:v>
                </c:pt>
                <c:pt idx="1535">
                  <c:v>-1.69806884765625</c:v>
                </c:pt>
                <c:pt idx="1536">
                  <c:v>-2.0408560180664064</c:v>
                </c:pt>
                <c:pt idx="1537">
                  <c:v>-2.2992187500000001</c:v>
                </c:pt>
                <c:pt idx="1538">
                  <c:v>-2.3153851318359377</c:v>
                </c:pt>
                <c:pt idx="1539">
                  <c:v>-2.1435424804687502</c:v>
                </c:pt>
                <c:pt idx="1540">
                  <c:v>-1.8531463623046875</c:v>
                </c:pt>
                <c:pt idx="1541">
                  <c:v>-1.4588662719726564</c:v>
                </c:pt>
                <c:pt idx="1542">
                  <c:v>-1.0966195678710937</c:v>
                </c:pt>
                <c:pt idx="1543">
                  <c:v>-0.78856018066406253</c:v>
                </c:pt>
                <c:pt idx="1544">
                  <c:v>-0.49996032714843752</c:v>
                </c:pt>
                <c:pt idx="1545">
                  <c:v>-0.34173934936523437</c:v>
                </c:pt>
                <c:pt idx="1546">
                  <c:v>-0.30237121582031251</c:v>
                </c:pt>
                <c:pt idx="1547">
                  <c:v>-0.29009674072265629</c:v>
                </c:pt>
                <c:pt idx="1548">
                  <c:v>-0.34907409667968753</c:v>
                </c:pt>
                <c:pt idx="1549">
                  <c:v>-0.49322433471679689</c:v>
                </c:pt>
                <c:pt idx="1550">
                  <c:v>-0.61207717895507818</c:v>
                </c:pt>
                <c:pt idx="1551">
                  <c:v>-0.87957092285156258</c:v>
                </c:pt>
                <c:pt idx="1552">
                  <c:v>-1.1042536926269533</c:v>
                </c:pt>
                <c:pt idx="1553">
                  <c:v>-1.2385244750976563</c:v>
                </c:pt>
                <c:pt idx="1554">
                  <c:v>-1.422491912841797</c:v>
                </c:pt>
                <c:pt idx="1555">
                  <c:v>-1.5634986877441408</c:v>
                </c:pt>
                <c:pt idx="1556">
                  <c:v>-1.5898439025878908</c:v>
                </c:pt>
                <c:pt idx="1557">
                  <c:v>-1.5417938232421875</c:v>
                </c:pt>
                <c:pt idx="1558">
                  <c:v>-1.3666580200195313</c:v>
                </c:pt>
                <c:pt idx="1559">
                  <c:v>-1.1704161071777344</c:v>
                </c:pt>
                <c:pt idx="1560">
                  <c:v>-1.0307565307617188</c:v>
                </c:pt>
                <c:pt idx="1561">
                  <c:v>-0.84993255615234375</c:v>
                </c:pt>
                <c:pt idx="1562">
                  <c:v>-0.76071807861328133</c:v>
                </c:pt>
                <c:pt idx="1563">
                  <c:v>-0.8405021667480469</c:v>
                </c:pt>
                <c:pt idx="1564">
                  <c:v>-1.0220745849609376</c:v>
                </c:pt>
                <c:pt idx="1565">
                  <c:v>-1.2846286010742187</c:v>
                </c:pt>
                <c:pt idx="1566">
                  <c:v>-1.6058605957031251</c:v>
                </c:pt>
                <c:pt idx="1567">
                  <c:v>-1.8321899414062501</c:v>
                </c:pt>
                <c:pt idx="1568">
                  <c:v>-1.9658619689941408</c:v>
                </c:pt>
                <c:pt idx="1569">
                  <c:v>-2.0724403381347658</c:v>
                </c:pt>
                <c:pt idx="1570">
                  <c:v>-2.0645068359375003</c:v>
                </c:pt>
                <c:pt idx="1571">
                  <c:v>-1.9965481567382815</c:v>
                </c:pt>
                <c:pt idx="1572">
                  <c:v>-1.9731967163085939</c:v>
                </c:pt>
                <c:pt idx="1573">
                  <c:v>-2.0184027099609376</c:v>
                </c:pt>
                <c:pt idx="1574">
                  <c:v>-2.2580543518066407</c:v>
                </c:pt>
                <c:pt idx="1575">
                  <c:v>-2.6050328063964847</c:v>
                </c:pt>
                <c:pt idx="1576">
                  <c:v>-2.8725265502929691</c:v>
                </c:pt>
                <c:pt idx="1577">
                  <c:v>-2.9195288085937503</c:v>
                </c:pt>
                <c:pt idx="1578">
                  <c:v>-2.781665496826172</c:v>
                </c:pt>
                <c:pt idx="1579">
                  <c:v>-2.5441094970703126</c:v>
                </c:pt>
                <c:pt idx="1580">
                  <c:v>-2.2685325622558596</c:v>
                </c:pt>
                <c:pt idx="1581">
                  <c:v>-1.9591259765625002</c:v>
                </c:pt>
                <c:pt idx="1582">
                  <c:v>-1.7128880310058594</c:v>
                </c:pt>
                <c:pt idx="1583">
                  <c:v>-1.5628999328613282</c:v>
                </c:pt>
                <c:pt idx="1584">
                  <c:v>-1.5620018005371095</c:v>
                </c:pt>
                <c:pt idx="1585">
                  <c:v>-1.5543676757812501</c:v>
                </c:pt>
                <c:pt idx="1586">
                  <c:v>-1.499132537841797</c:v>
                </c:pt>
                <c:pt idx="1587">
                  <c:v>-1.4028826904296876</c:v>
                </c:pt>
                <c:pt idx="1588">
                  <c:v>-1.320853271484375</c:v>
                </c:pt>
                <c:pt idx="1589">
                  <c:v>-1.189127197265625</c:v>
                </c:pt>
                <c:pt idx="1590">
                  <c:v>-1.0391390991210938</c:v>
                </c:pt>
                <c:pt idx="1591">
                  <c:v>-0.89139633178710942</c:v>
                </c:pt>
                <c:pt idx="1592">
                  <c:v>-0.75817337036132815</c:v>
                </c:pt>
                <c:pt idx="1593">
                  <c:v>-0.70084259033203133</c:v>
                </c:pt>
                <c:pt idx="1594">
                  <c:v>-0.55998550415039061</c:v>
                </c:pt>
                <c:pt idx="1595">
                  <c:v>-0.32242950439453127</c:v>
                </c:pt>
                <c:pt idx="1596">
                  <c:v>-6.5114593505859381E-2</c:v>
                </c:pt>
                <c:pt idx="1597">
                  <c:v>0.22483245849609376</c:v>
                </c:pt>
                <c:pt idx="1598">
                  <c:v>0.47900390625</c:v>
                </c:pt>
                <c:pt idx="1599">
                  <c:v>0.70129165649414071</c:v>
                </c:pt>
                <c:pt idx="1600">
                  <c:v>0.91070617675781251</c:v>
                </c:pt>
                <c:pt idx="1601">
                  <c:v>0.98614929199218759</c:v>
                </c:pt>
                <c:pt idx="1602">
                  <c:v>0.87642745971679692</c:v>
                </c:pt>
                <c:pt idx="1603">
                  <c:v>0.67285079956054694</c:v>
                </c:pt>
                <c:pt idx="1604">
                  <c:v>0.48588958740234378</c:v>
                </c:pt>
                <c:pt idx="1605">
                  <c:v>0.31419662475585941</c:v>
                </c:pt>
                <c:pt idx="1606">
                  <c:v>0.17812957763671877</c:v>
                </c:pt>
                <c:pt idx="1607">
                  <c:v>1.676513671875E-2</c:v>
                </c:pt>
                <c:pt idx="1608">
                  <c:v>-9.4752960205078132E-2</c:v>
                </c:pt>
                <c:pt idx="1609">
                  <c:v>-0.16869918823242189</c:v>
                </c:pt>
                <c:pt idx="1610">
                  <c:v>-0.2704875183105469</c:v>
                </c:pt>
                <c:pt idx="1611">
                  <c:v>-0.35685791015625001</c:v>
                </c:pt>
                <c:pt idx="1612">
                  <c:v>-0.42376876831054688</c:v>
                </c:pt>
                <c:pt idx="1613">
                  <c:v>-0.48723678588867192</c:v>
                </c:pt>
                <c:pt idx="1614">
                  <c:v>-0.48259643554687504</c:v>
                </c:pt>
                <c:pt idx="1615">
                  <c:v>-0.48424301147460941</c:v>
                </c:pt>
                <c:pt idx="1616">
                  <c:v>-0.53962783813476567</c:v>
                </c:pt>
                <c:pt idx="1617">
                  <c:v>-0.62420196533203132</c:v>
                </c:pt>
                <c:pt idx="1618">
                  <c:v>-0.63243484497070312</c:v>
                </c:pt>
                <c:pt idx="1619">
                  <c:v>-0.50295410156249998</c:v>
                </c:pt>
                <c:pt idx="1620">
                  <c:v>-0.27722351074218754</c:v>
                </c:pt>
                <c:pt idx="1621">
                  <c:v>-4.9247589111328129E-2</c:v>
                </c:pt>
                <c:pt idx="1622">
                  <c:v>7.4994049072265631E-2</c:v>
                </c:pt>
                <c:pt idx="1623">
                  <c:v>0.16585510253906252</c:v>
                </c:pt>
                <c:pt idx="1624">
                  <c:v>0.2197430419921875</c:v>
                </c:pt>
                <c:pt idx="1625">
                  <c:v>0.20327728271484377</c:v>
                </c:pt>
                <c:pt idx="1626">
                  <c:v>0.10343490600585938</c:v>
                </c:pt>
                <c:pt idx="1627">
                  <c:v>-0.17842895507812501</c:v>
                </c:pt>
                <c:pt idx="1628">
                  <c:v>-0.54187316894531257</c:v>
                </c:pt>
                <c:pt idx="1629">
                  <c:v>-0.86071014404296875</c:v>
                </c:pt>
                <c:pt idx="1630">
                  <c:v>-1.169817352294922</c:v>
                </c:pt>
                <c:pt idx="1631">
                  <c:v>-1.2407698059082033</c:v>
                </c:pt>
                <c:pt idx="1632">
                  <c:v>-0.95202026367187509</c:v>
                </c:pt>
                <c:pt idx="1633">
                  <c:v>-0.48603927612304693</c:v>
                </c:pt>
                <c:pt idx="1634">
                  <c:v>-6.8707122802734374E-2</c:v>
                </c:pt>
                <c:pt idx="1635">
                  <c:v>0.18815872192382813</c:v>
                </c:pt>
                <c:pt idx="1636">
                  <c:v>0.34203872680664066</c:v>
                </c:pt>
                <c:pt idx="1637">
                  <c:v>0.32901580810546877</c:v>
                </c:pt>
                <c:pt idx="1638">
                  <c:v>9.5651092529296877E-2</c:v>
                </c:pt>
                <c:pt idx="1639">
                  <c:v>-0.39053787231445314</c:v>
                </c:pt>
                <c:pt idx="1640">
                  <c:v>-0.9409432983398438</c:v>
                </c:pt>
                <c:pt idx="1641">
                  <c:v>-1.4910493469238282</c:v>
                </c:pt>
                <c:pt idx="1642">
                  <c:v>-2.0615130615234376</c:v>
                </c:pt>
                <c:pt idx="1643">
                  <c:v>-2.5026457214355471</c:v>
                </c:pt>
                <c:pt idx="1644">
                  <c:v>-2.6436524963378907</c:v>
                </c:pt>
                <c:pt idx="1645">
                  <c:v>-2.5902136230468753</c:v>
                </c:pt>
                <c:pt idx="1646">
                  <c:v>-2.3076013183593753</c:v>
                </c:pt>
                <c:pt idx="1647">
                  <c:v>-1.8902691650390626</c:v>
                </c:pt>
                <c:pt idx="1648">
                  <c:v>-1.5702346801757814</c:v>
                </c:pt>
                <c:pt idx="1649">
                  <c:v>-1.2292437744140625</c:v>
                </c:pt>
                <c:pt idx="1650">
                  <c:v>-0.77613601684570321</c:v>
                </c:pt>
                <c:pt idx="1651">
                  <c:v>-0.39098693847656252</c:v>
                </c:pt>
                <c:pt idx="1652">
                  <c:v>-0.20372634887695312</c:v>
                </c:pt>
                <c:pt idx="1653">
                  <c:v>-0.25117767333984375</c:v>
                </c:pt>
                <c:pt idx="1654">
                  <c:v>-0.42960662841796876</c:v>
                </c:pt>
                <c:pt idx="1655">
                  <c:v>-0.61117904663085942</c:v>
                </c:pt>
                <c:pt idx="1656">
                  <c:v>-0.78541671752929687</c:v>
                </c:pt>
                <c:pt idx="1657">
                  <c:v>-1.011746063232422</c:v>
                </c:pt>
                <c:pt idx="1658">
                  <c:v>-1.2132270812988282</c:v>
                </c:pt>
                <c:pt idx="1659">
                  <c:v>-1.3440550231933595</c:v>
                </c:pt>
                <c:pt idx="1660">
                  <c:v>-1.4521302795410156</c:v>
                </c:pt>
                <c:pt idx="1661">
                  <c:v>-1.4820680236816406</c:v>
                </c:pt>
                <c:pt idx="1662">
                  <c:v>-1.4040802001953125</c:v>
                </c:pt>
                <c:pt idx="1663">
                  <c:v>-1.3087284851074219</c:v>
                </c:pt>
                <c:pt idx="1664">
                  <c:v>-1.1871812438964844</c:v>
                </c:pt>
                <c:pt idx="1665">
                  <c:v>-1.0544073486328125</c:v>
                </c:pt>
                <c:pt idx="1666">
                  <c:v>-0.94588302612304698</c:v>
                </c:pt>
                <c:pt idx="1667">
                  <c:v>-0.86624862670898439</c:v>
                </c:pt>
                <c:pt idx="1668">
                  <c:v>-0.84199905395507812</c:v>
                </c:pt>
                <c:pt idx="1669">
                  <c:v>-0.92747131347656253</c:v>
                </c:pt>
                <c:pt idx="1670">
                  <c:v>-1.1546987915039064</c:v>
                </c:pt>
                <c:pt idx="1671">
                  <c:v>-1.4721885681152345</c:v>
                </c:pt>
                <c:pt idx="1672">
                  <c:v>-1.8134788513183595</c:v>
                </c:pt>
                <c:pt idx="1673">
                  <c:v>-1.9893630981445314</c:v>
                </c:pt>
                <c:pt idx="1674">
                  <c:v>-1.9868183898925782</c:v>
                </c:pt>
                <c:pt idx="1675">
                  <c:v>-1.8694624328613283</c:v>
                </c:pt>
                <c:pt idx="1676">
                  <c:v>-1.68848876953125</c:v>
                </c:pt>
                <c:pt idx="1677">
                  <c:v>-1.4846127319335938</c:v>
                </c:pt>
                <c:pt idx="1678">
                  <c:v>-1.2933105468750001</c:v>
                </c:pt>
                <c:pt idx="1679">
                  <c:v>-1.2299922180175782</c:v>
                </c:pt>
                <c:pt idx="1680">
                  <c:v>-1.4003379821777344</c:v>
                </c:pt>
                <c:pt idx="1681">
                  <c:v>-1.7774038696289063</c:v>
                </c:pt>
                <c:pt idx="1682">
                  <c:v>-2.279759216308594</c:v>
                </c:pt>
                <c:pt idx="1683">
                  <c:v>-2.6493406677246094</c:v>
                </c:pt>
                <c:pt idx="1684">
                  <c:v>-2.6981391906738281</c:v>
                </c:pt>
                <c:pt idx="1685">
                  <c:v>-2.5753944396972659</c:v>
                </c:pt>
                <c:pt idx="1686">
                  <c:v>-2.2336550903320314</c:v>
                </c:pt>
                <c:pt idx="1687">
                  <c:v>-1.6600479125976564</c:v>
                </c:pt>
                <c:pt idx="1688">
                  <c:v>-1.0280621337890625</c:v>
                </c:pt>
                <c:pt idx="1689">
                  <c:v>-0.55295013427734374</c:v>
                </c:pt>
                <c:pt idx="1690">
                  <c:v>-0.18741027832031251</c:v>
                </c:pt>
                <c:pt idx="1691">
                  <c:v>-8.9214477539062503E-2</c:v>
                </c:pt>
                <c:pt idx="1692">
                  <c:v>-0.16420852661132812</c:v>
                </c:pt>
                <c:pt idx="1693">
                  <c:v>-0.29204269409179689</c:v>
                </c:pt>
                <c:pt idx="1694">
                  <c:v>-0.5174739074707031</c:v>
                </c:pt>
                <c:pt idx="1695">
                  <c:v>-0.8424481201171875</c:v>
                </c:pt>
                <c:pt idx="1696">
                  <c:v>-1.1826905822753906</c:v>
                </c:pt>
                <c:pt idx="1697">
                  <c:v>-1.373543701171875</c:v>
                </c:pt>
                <c:pt idx="1698">
                  <c:v>-1.4687457275390625</c:v>
                </c:pt>
                <c:pt idx="1699">
                  <c:v>-1.4736854553222658</c:v>
                </c:pt>
                <c:pt idx="1700">
                  <c:v>-1.2805870056152344</c:v>
                </c:pt>
                <c:pt idx="1701">
                  <c:v>-0.90411987304687502</c:v>
                </c:pt>
                <c:pt idx="1702">
                  <c:v>-0.43334884643554689</c:v>
                </c:pt>
                <c:pt idx="1703">
                  <c:v>7.4245605468750003E-2</c:v>
                </c:pt>
                <c:pt idx="1704">
                  <c:v>0.59441390991210941</c:v>
                </c:pt>
                <c:pt idx="1705">
                  <c:v>1.0005194091796876</c:v>
                </c:pt>
                <c:pt idx="1706">
                  <c:v>1.3093272399902345</c:v>
                </c:pt>
                <c:pt idx="1707">
                  <c:v>1.5190411376953126</c:v>
                </c:pt>
                <c:pt idx="1708">
                  <c:v>1.5618521118164064</c:v>
                </c:pt>
                <c:pt idx="1709">
                  <c:v>1.3192066955566406</c:v>
                </c:pt>
                <c:pt idx="1710">
                  <c:v>0.91834030151367196</c:v>
                </c:pt>
                <c:pt idx="1711">
                  <c:v>0.57285873413085941</c:v>
                </c:pt>
                <c:pt idx="1712">
                  <c:v>0.31374755859375003</c:v>
                </c:pt>
                <c:pt idx="1713">
                  <c:v>7.7389068603515632E-2</c:v>
                </c:pt>
                <c:pt idx="1714">
                  <c:v>-7.5143737792968748E-2</c:v>
                </c:pt>
                <c:pt idx="1715">
                  <c:v>-0.10612930297851562</c:v>
                </c:pt>
                <c:pt idx="1716">
                  <c:v>-0.11690689086914063</c:v>
                </c:pt>
                <c:pt idx="1717">
                  <c:v>-3.9368133544921878E-2</c:v>
                </c:pt>
                <c:pt idx="1718">
                  <c:v>9.4004516601562504E-2</c:v>
                </c:pt>
                <c:pt idx="1719">
                  <c:v>0.21061203002929688</c:v>
                </c:pt>
                <c:pt idx="1720">
                  <c:v>0.24803421020507813</c:v>
                </c:pt>
                <c:pt idx="1721">
                  <c:v>0.11391311645507814</c:v>
                </c:pt>
                <c:pt idx="1722">
                  <c:v>-0.15971786499023438</c:v>
                </c:pt>
                <c:pt idx="1723">
                  <c:v>-0.4662803649902344</c:v>
                </c:pt>
                <c:pt idx="1724">
                  <c:v>-0.71191955566406251</c:v>
                </c:pt>
                <c:pt idx="1725">
                  <c:v>-0.87822372436523444</c:v>
                </c:pt>
                <c:pt idx="1726">
                  <c:v>-0.83331710815429694</c:v>
                </c:pt>
                <c:pt idx="1727">
                  <c:v>-0.5324427795410156</c:v>
                </c:pt>
                <c:pt idx="1728">
                  <c:v>-0.214354248046875</c:v>
                </c:pt>
                <c:pt idx="1729">
                  <c:v>-0.11765533447265626</c:v>
                </c:pt>
                <c:pt idx="1730">
                  <c:v>-5.7330780029296875E-2</c:v>
                </c:pt>
                <c:pt idx="1731">
                  <c:v>-5.7779846191406255E-2</c:v>
                </c:pt>
                <c:pt idx="1732">
                  <c:v>-0.12289443969726563</c:v>
                </c:pt>
                <c:pt idx="1733">
                  <c:v>-0.2347119140625</c:v>
                </c:pt>
                <c:pt idx="1734">
                  <c:v>-0.42870849609375</c:v>
                </c:pt>
                <c:pt idx="1735">
                  <c:v>-0.69754943847656259</c:v>
                </c:pt>
                <c:pt idx="1736">
                  <c:v>-0.9731263732910157</c:v>
                </c:pt>
                <c:pt idx="1737">
                  <c:v>-1.0618917846679687</c:v>
                </c:pt>
                <c:pt idx="1738">
                  <c:v>-0.94887680053710943</c:v>
                </c:pt>
                <c:pt idx="1739">
                  <c:v>-0.65159500122070313</c:v>
                </c:pt>
                <c:pt idx="1740">
                  <c:v>-0.16989669799804688</c:v>
                </c:pt>
                <c:pt idx="1741">
                  <c:v>0.35027160644531252</c:v>
                </c:pt>
                <c:pt idx="1742">
                  <c:v>0.86445236206054688</c:v>
                </c:pt>
                <c:pt idx="1743">
                  <c:v>1.2756472778320314</c:v>
                </c:pt>
                <c:pt idx="1744">
                  <c:v>1.3560301208496095</c:v>
                </c:pt>
                <c:pt idx="1745">
                  <c:v>1.2075389099121094</c:v>
                </c:pt>
                <c:pt idx="1746">
                  <c:v>0.77643539428710939</c:v>
                </c:pt>
                <c:pt idx="1747">
                  <c:v>0.12064910888671876</c:v>
                </c:pt>
                <c:pt idx="1748">
                  <c:v>-0.59112075805664066</c:v>
                </c:pt>
                <c:pt idx="1749">
                  <c:v>-1.2879217529296876</c:v>
                </c:pt>
                <c:pt idx="1750">
                  <c:v>-1.8190173339843752</c:v>
                </c:pt>
                <c:pt idx="1751">
                  <c:v>-2.1510269165039064</c:v>
                </c:pt>
                <c:pt idx="1752">
                  <c:v>-2.3070025634765625</c:v>
                </c:pt>
                <c:pt idx="1753">
                  <c:v>-2.2743704223632815</c:v>
                </c:pt>
                <c:pt idx="1754">
                  <c:v>-2.063159637451172</c:v>
                </c:pt>
                <c:pt idx="1755">
                  <c:v>-1.6622932434082032</c:v>
                </c:pt>
                <c:pt idx="1756">
                  <c:v>-1.2443623352050781</c:v>
                </c:pt>
                <c:pt idx="1757">
                  <c:v>-0.85307601928710941</c:v>
                </c:pt>
                <c:pt idx="1758">
                  <c:v>-0.52765274047851562</c:v>
                </c:pt>
                <c:pt idx="1759">
                  <c:v>-0.35491195678710941</c:v>
                </c:pt>
                <c:pt idx="1760">
                  <c:v>-0.28470794677734379</c:v>
                </c:pt>
                <c:pt idx="1761">
                  <c:v>-0.40670425415039063</c:v>
                </c:pt>
                <c:pt idx="1762">
                  <c:v>-0.61566970825195311</c:v>
                </c:pt>
                <c:pt idx="1763">
                  <c:v>-0.79993652343749999</c:v>
                </c:pt>
                <c:pt idx="1764">
                  <c:v>-0.91459808349609384</c:v>
                </c:pt>
                <c:pt idx="1765">
                  <c:v>-1.0615924072265626</c:v>
                </c:pt>
                <c:pt idx="1766">
                  <c:v>-1.1810440063476564</c:v>
                </c:pt>
                <c:pt idx="1767">
                  <c:v>-1.1542497253417969</c:v>
                </c:pt>
                <c:pt idx="1768">
                  <c:v>-1.1593391418457031</c:v>
                </c:pt>
                <c:pt idx="1769">
                  <c:v>-1.0928773498535156</c:v>
                </c:pt>
                <c:pt idx="1770">
                  <c:v>-0.91010742187500004</c:v>
                </c:pt>
                <c:pt idx="1771">
                  <c:v>-0.68602340698242192</c:v>
                </c:pt>
                <c:pt idx="1772">
                  <c:v>-0.48349456787109379</c:v>
                </c:pt>
                <c:pt idx="1773">
                  <c:v>-0.32198043823242189</c:v>
                </c:pt>
                <c:pt idx="1774">
                  <c:v>-0.26704467773437501</c:v>
                </c:pt>
                <c:pt idx="1775">
                  <c:v>-0.33829650878906253</c:v>
                </c:pt>
                <c:pt idx="1776">
                  <c:v>-0.51837203979492186</c:v>
                </c:pt>
                <c:pt idx="1777">
                  <c:v>-0.82433578491210946</c:v>
                </c:pt>
                <c:pt idx="1778">
                  <c:v>-1.1903247070312502</c:v>
                </c:pt>
                <c:pt idx="1779">
                  <c:v>-1.5320640563964845</c:v>
                </c:pt>
                <c:pt idx="1780">
                  <c:v>-1.8268011474609376</c:v>
                </c:pt>
                <c:pt idx="1781">
                  <c:v>-1.9908599853515625</c:v>
                </c:pt>
                <c:pt idx="1782">
                  <c:v>-1.9902612304687501</c:v>
                </c:pt>
                <c:pt idx="1783">
                  <c:v>-1.9663110351562501</c:v>
                </c:pt>
                <c:pt idx="1784">
                  <c:v>-1.9555334472656252</c:v>
                </c:pt>
                <c:pt idx="1785">
                  <c:v>-1.9714004516601564</c:v>
                </c:pt>
                <c:pt idx="1786">
                  <c:v>-2.1079165649414064</c:v>
                </c:pt>
                <c:pt idx="1787">
                  <c:v>-2.2791604614257812</c:v>
                </c:pt>
                <c:pt idx="1788">
                  <c:v>-2.4339385986328126</c:v>
                </c:pt>
                <c:pt idx="1789">
                  <c:v>-2.6110203552246096</c:v>
                </c:pt>
                <c:pt idx="1790">
                  <c:v>-2.6420059204101562</c:v>
                </c:pt>
                <c:pt idx="1791">
                  <c:v>-2.4641757202148438</c:v>
                </c:pt>
                <c:pt idx="1792">
                  <c:v>-2.1204904174804691</c:v>
                </c:pt>
                <c:pt idx="1793">
                  <c:v>-1.6860937500000002</c:v>
                </c:pt>
                <c:pt idx="1794">
                  <c:v>-1.2843292236328125</c:v>
                </c:pt>
                <c:pt idx="1795">
                  <c:v>-0.99528030395507816</c:v>
                </c:pt>
                <c:pt idx="1796">
                  <c:v>-0.83720901489257815</c:v>
                </c:pt>
                <c:pt idx="1797">
                  <c:v>-0.76116714477539071</c:v>
                </c:pt>
                <c:pt idx="1798">
                  <c:v>-0.87073928833007819</c:v>
                </c:pt>
                <c:pt idx="1799">
                  <c:v>-1.0704240417480468</c:v>
                </c:pt>
                <c:pt idx="1800">
                  <c:v>-1.2624746704101564</c:v>
                </c:pt>
                <c:pt idx="1801">
                  <c:v>-1.3718971252441408</c:v>
                </c:pt>
                <c:pt idx="1802">
                  <c:v>-1.3721965026855469</c:v>
                </c:pt>
                <c:pt idx="1803">
                  <c:v>-1.3955479431152344</c:v>
                </c:pt>
                <c:pt idx="1804">
                  <c:v>-1.4091696166992189</c:v>
                </c:pt>
                <c:pt idx="1805">
                  <c:v>-1.3353730773925783</c:v>
                </c:pt>
                <c:pt idx="1806">
                  <c:v>-1.2745994567871095</c:v>
                </c:pt>
                <c:pt idx="1807">
                  <c:v>-1.1590397644042969</c:v>
                </c:pt>
                <c:pt idx="1808">
                  <c:v>-0.96594131469726563</c:v>
                </c:pt>
                <c:pt idx="1809">
                  <c:v>-0.67389862060546879</c:v>
                </c:pt>
                <c:pt idx="1810">
                  <c:v>-0.32272888183593751</c:v>
                </c:pt>
                <c:pt idx="1811">
                  <c:v>0.14325210571289063</c:v>
                </c:pt>
                <c:pt idx="1812">
                  <c:v>0.66386947631835946</c:v>
                </c:pt>
                <c:pt idx="1813">
                  <c:v>0.97881454467773443</c:v>
                </c:pt>
                <c:pt idx="1814">
                  <c:v>1.3382171630859376</c:v>
                </c:pt>
                <c:pt idx="1815">
                  <c:v>1.4937437438964845</c:v>
                </c:pt>
                <c:pt idx="1816">
                  <c:v>1.4906002807617189</c:v>
                </c:pt>
                <c:pt idx="1817">
                  <c:v>1.3250445556640627</c:v>
                </c:pt>
                <c:pt idx="1818">
                  <c:v>0.98330520629882823</c:v>
                </c:pt>
                <c:pt idx="1819">
                  <c:v>0.729283447265625</c:v>
                </c:pt>
                <c:pt idx="1820">
                  <c:v>0.36449203491210941</c:v>
                </c:pt>
                <c:pt idx="1821">
                  <c:v>8.1580352783203122E-2</c:v>
                </c:pt>
                <c:pt idx="1822">
                  <c:v>-0.26973907470703129</c:v>
                </c:pt>
                <c:pt idx="1823">
                  <c:v>-0.66746200561523439</c:v>
                </c:pt>
                <c:pt idx="1824">
                  <c:v>-0.93914703369140629</c:v>
                </c:pt>
                <c:pt idx="1825">
                  <c:v>-1.155596923828125</c:v>
                </c:pt>
                <c:pt idx="1826">
                  <c:v>-1.2482542419433595</c:v>
                </c:pt>
                <c:pt idx="1827">
                  <c:v>-1.2361294555664064</c:v>
                </c:pt>
                <c:pt idx="1828">
                  <c:v>-1.1252101135253907</c:v>
                </c:pt>
                <c:pt idx="1829">
                  <c:v>-0.91355026245117188</c:v>
                </c:pt>
                <c:pt idx="1830">
                  <c:v>-0.75458084106445311</c:v>
                </c:pt>
                <c:pt idx="1831">
                  <c:v>-0.65428939819335941</c:v>
                </c:pt>
                <c:pt idx="1832">
                  <c:v>-0.49996032714843752</c:v>
                </c:pt>
                <c:pt idx="1833">
                  <c:v>-0.30641281127929687</c:v>
                </c:pt>
                <c:pt idx="1834">
                  <c:v>-6.0474243164062504E-2</c:v>
                </c:pt>
                <c:pt idx="1835">
                  <c:v>8.9663543701171883E-2</c:v>
                </c:pt>
                <c:pt idx="1836">
                  <c:v>-2.305206298828125E-2</c:v>
                </c:pt>
                <c:pt idx="1837">
                  <c:v>-0.12034973144531251</c:v>
                </c:pt>
                <c:pt idx="1838">
                  <c:v>-0.10987152099609375</c:v>
                </c:pt>
                <c:pt idx="1839">
                  <c:v>-6.6012725830078126E-2</c:v>
                </c:pt>
                <c:pt idx="1840">
                  <c:v>-0.10433303833007813</c:v>
                </c:pt>
                <c:pt idx="1841">
                  <c:v>-0.37287460327148442</c:v>
                </c:pt>
                <c:pt idx="1842">
                  <c:v>-0.78122543334960937</c:v>
                </c:pt>
                <c:pt idx="1843">
                  <c:v>-1.143472137451172</c:v>
                </c:pt>
                <c:pt idx="1844">
                  <c:v>-1.3826747131347656</c:v>
                </c:pt>
                <c:pt idx="1845">
                  <c:v>-1.4814692687988282</c:v>
                </c:pt>
                <c:pt idx="1846">
                  <c:v>-1.423839111328125</c:v>
                </c:pt>
                <c:pt idx="1847">
                  <c:v>-1.1808943176269533</c:v>
                </c:pt>
                <c:pt idx="1848">
                  <c:v>-0.79948745727539061</c:v>
                </c:pt>
                <c:pt idx="1849">
                  <c:v>-0.38589752197265625</c:v>
                </c:pt>
                <c:pt idx="1850">
                  <c:v>-1.2573852539062501E-2</c:v>
                </c:pt>
                <c:pt idx="1851">
                  <c:v>0.25596771240234378</c:v>
                </c:pt>
                <c:pt idx="1852">
                  <c:v>0.3303630065917969</c:v>
                </c:pt>
                <c:pt idx="1853">
                  <c:v>0.18127304077148437</c:v>
                </c:pt>
                <c:pt idx="1854">
                  <c:v>-0.23186782836914063</c:v>
                </c:pt>
                <c:pt idx="1855">
                  <c:v>-0.74949142456054696</c:v>
                </c:pt>
                <c:pt idx="1856">
                  <c:v>-1.330433349609375</c:v>
                </c:pt>
                <c:pt idx="1857">
                  <c:v>-1.8384768676757814</c:v>
                </c:pt>
                <c:pt idx="1858">
                  <c:v>-2.2141955566406253</c:v>
                </c:pt>
                <c:pt idx="1859">
                  <c:v>-2.4957600402832032</c:v>
                </c:pt>
                <c:pt idx="1860">
                  <c:v>-2.538571014404297</c:v>
                </c:pt>
                <c:pt idx="1861">
                  <c:v>-2.4587869262695312</c:v>
                </c:pt>
                <c:pt idx="1862">
                  <c:v>-2.2610481262207034</c:v>
                </c:pt>
                <c:pt idx="1863">
                  <c:v>-1.8271005249023438</c:v>
                </c:pt>
                <c:pt idx="1864">
                  <c:v>-1.3229489135742187</c:v>
                </c:pt>
                <c:pt idx="1865">
                  <c:v>-0.92133407592773442</c:v>
                </c:pt>
                <c:pt idx="1866">
                  <c:v>-0.62045974731445319</c:v>
                </c:pt>
                <c:pt idx="1867">
                  <c:v>-0.48020141601562505</c:v>
                </c:pt>
                <c:pt idx="1868">
                  <c:v>-0.54396881103515626</c:v>
                </c:pt>
                <c:pt idx="1869">
                  <c:v>-0.70443511962890626</c:v>
                </c:pt>
                <c:pt idx="1870">
                  <c:v>-0.84214874267578133</c:v>
                </c:pt>
                <c:pt idx="1871">
                  <c:v>-0.93151290893554695</c:v>
                </c:pt>
                <c:pt idx="1872">
                  <c:v>-1.0554551696777343</c:v>
                </c:pt>
                <c:pt idx="1873">
                  <c:v>-1.0954220581054688</c:v>
                </c:pt>
                <c:pt idx="1874">
                  <c:v>-1.1346405029296875</c:v>
                </c:pt>
                <c:pt idx="1875">
                  <c:v>-1.2250524902343751</c:v>
                </c:pt>
                <c:pt idx="1876">
                  <c:v>-1.1442205810546875</c:v>
                </c:pt>
                <c:pt idx="1877">
                  <c:v>-1.0933264160156251</c:v>
                </c:pt>
                <c:pt idx="1878">
                  <c:v>-1.0295590209960939</c:v>
                </c:pt>
                <c:pt idx="1879">
                  <c:v>-0.89199508666992189</c:v>
                </c:pt>
                <c:pt idx="1880">
                  <c:v>-0.81804885864257815</c:v>
                </c:pt>
                <c:pt idx="1881">
                  <c:v>-0.8126600646972657</c:v>
                </c:pt>
                <c:pt idx="1882">
                  <c:v>-0.84274749755859379</c:v>
                </c:pt>
                <c:pt idx="1883">
                  <c:v>-0.99962127685546875</c:v>
                </c:pt>
                <c:pt idx="1884">
                  <c:v>-1.3227992248535156</c:v>
                </c:pt>
                <c:pt idx="1885">
                  <c:v>-1.6742683410644532</c:v>
                </c:pt>
                <c:pt idx="1886">
                  <c:v>-2.0233424377441409</c:v>
                </c:pt>
                <c:pt idx="1887">
                  <c:v>-2.2535636901855471</c:v>
                </c:pt>
                <c:pt idx="1888">
                  <c:v>-2.3095472717285159</c:v>
                </c:pt>
                <c:pt idx="1889">
                  <c:v>-2.2411395263671876</c:v>
                </c:pt>
                <c:pt idx="1890">
                  <c:v>-2.18186279296875</c:v>
                </c:pt>
                <c:pt idx="1891">
                  <c:v>-2.0998333740234374</c:v>
                </c:pt>
                <c:pt idx="1892">
                  <c:v>-2.0170555114746094</c:v>
                </c:pt>
                <c:pt idx="1893">
                  <c:v>-1.8824853515625002</c:v>
                </c:pt>
                <c:pt idx="1894">
                  <c:v>-1.6598982238769533</c:v>
                </c:pt>
                <c:pt idx="1895">
                  <c:v>-1.5076647949218751</c:v>
                </c:pt>
                <c:pt idx="1896">
                  <c:v>-1.5512242126464844</c:v>
                </c:pt>
                <c:pt idx="1897">
                  <c:v>-1.8745518493652344</c:v>
                </c:pt>
                <c:pt idx="1898">
                  <c:v>-2.2632934570312502</c:v>
                </c:pt>
                <c:pt idx="1899">
                  <c:v>-2.3840922546386718</c:v>
                </c:pt>
                <c:pt idx="1900">
                  <c:v>-2.2703288269042972</c:v>
                </c:pt>
                <c:pt idx="1901">
                  <c:v>-2.0053797912597657</c:v>
                </c:pt>
                <c:pt idx="1902">
                  <c:v>-1.6769627380371095</c:v>
                </c:pt>
                <c:pt idx="1903">
                  <c:v>-1.307530975341797</c:v>
                </c:pt>
                <c:pt idx="1904">
                  <c:v>-0.94244018554687503</c:v>
                </c:pt>
                <c:pt idx="1905">
                  <c:v>-0.68108367919921875</c:v>
                </c:pt>
                <c:pt idx="1906">
                  <c:v>-0.64605651855468749</c:v>
                </c:pt>
                <c:pt idx="1907">
                  <c:v>-0.79634399414062507</c:v>
                </c:pt>
                <c:pt idx="1908">
                  <c:v>-1.0014175415039064</c:v>
                </c:pt>
                <c:pt idx="1909">
                  <c:v>-1.1804452514648438</c:v>
                </c:pt>
                <c:pt idx="1910">
                  <c:v>-1.4480886840820313</c:v>
                </c:pt>
                <c:pt idx="1911">
                  <c:v>-1.7308506774902344</c:v>
                </c:pt>
                <c:pt idx="1912">
                  <c:v>-1.8761984252929689</c:v>
                </c:pt>
                <c:pt idx="1913">
                  <c:v>-1.8648220825195314</c:v>
                </c:pt>
                <c:pt idx="1914">
                  <c:v>-1.6928297424316407</c:v>
                </c:pt>
                <c:pt idx="1915">
                  <c:v>-1.3832734680175782</c:v>
                </c:pt>
                <c:pt idx="1916">
                  <c:v>-0.96998291015625004</c:v>
                </c:pt>
                <c:pt idx="1917">
                  <c:v>-0.54486694335937502</c:v>
                </c:pt>
                <c:pt idx="1918">
                  <c:v>-5.4187316894531254E-2</c:v>
                </c:pt>
                <c:pt idx="1919">
                  <c:v>0.36194732666015628</c:v>
                </c:pt>
                <c:pt idx="1920">
                  <c:v>0.63033920288085943</c:v>
                </c:pt>
                <c:pt idx="1921">
                  <c:v>0.81655197143554692</c:v>
                </c:pt>
                <c:pt idx="1922">
                  <c:v>0.96489349365234378</c:v>
                </c:pt>
                <c:pt idx="1923">
                  <c:v>0.81146255493164066</c:v>
                </c:pt>
                <c:pt idx="1924">
                  <c:v>0.62375289916992194</c:v>
                </c:pt>
                <c:pt idx="1925">
                  <c:v>0.44891647338867191</c:v>
                </c:pt>
                <c:pt idx="1926">
                  <c:v>0.11690689086914063</c:v>
                </c:pt>
                <c:pt idx="1927">
                  <c:v>-7.7389068603515632E-2</c:v>
                </c:pt>
                <c:pt idx="1928">
                  <c:v>-0.20058288574218752</c:v>
                </c:pt>
                <c:pt idx="1929">
                  <c:v>-0.30671218872070316</c:v>
                </c:pt>
                <c:pt idx="1930">
                  <c:v>-0.33096176147460937</c:v>
                </c:pt>
                <c:pt idx="1931">
                  <c:v>-0.29054580688476567</c:v>
                </c:pt>
                <c:pt idx="1932">
                  <c:v>-0.26120681762695314</c:v>
                </c:pt>
                <c:pt idx="1933">
                  <c:v>-0.17648300170898437</c:v>
                </c:pt>
                <c:pt idx="1934">
                  <c:v>-0.14819183349609374</c:v>
                </c:pt>
                <c:pt idx="1935">
                  <c:v>-0.24848327636718751</c:v>
                </c:pt>
                <c:pt idx="1936">
                  <c:v>-0.41164398193359375</c:v>
                </c:pt>
                <c:pt idx="1937">
                  <c:v>-0.56163208007812504</c:v>
                </c:pt>
                <c:pt idx="1938">
                  <c:v>-0.72688842773437501</c:v>
                </c:pt>
                <c:pt idx="1939">
                  <c:v>-0.88241500854492194</c:v>
                </c:pt>
                <c:pt idx="1940">
                  <c:v>-0.96594131469726563</c:v>
                </c:pt>
                <c:pt idx="1941">
                  <c:v>-0.90352111816406255</c:v>
                </c:pt>
                <c:pt idx="1942">
                  <c:v>-0.71341644287109374</c:v>
                </c:pt>
                <c:pt idx="1943">
                  <c:v>-0.55339920043945312</c:v>
                </c:pt>
                <c:pt idx="1944">
                  <c:v>-0.48020141601562505</c:v>
                </c:pt>
                <c:pt idx="1945">
                  <c:v>-0.38335281372070312</c:v>
                </c:pt>
                <c:pt idx="1946">
                  <c:v>-0.28455825805664064</c:v>
                </c:pt>
                <c:pt idx="1947">
                  <c:v>-0.27303222656250004</c:v>
                </c:pt>
                <c:pt idx="1948">
                  <c:v>-0.40356079101562503</c:v>
                </c:pt>
                <c:pt idx="1949">
                  <c:v>-0.66147445678710937</c:v>
                </c:pt>
                <c:pt idx="1950">
                  <c:v>-1.0036628723144532</c:v>
                </c:pt>
                <c:pt idx="1951">
                  <c:v>-1.3034893798828127</c:v>
                </c:pt>
                <c:pt idx="1952">
                  <c:v>-1.4864089965820313</c:v>
                </c:pt>
                <c:pt idx="1953">
                  <c:v>-1.4778767395019532</c:v>
                </c:pt>
                <c:pt idx="1954">
                  <c:v>-1.2189152526855469</c:v>
                </c:pt>
                <c:pt idx="1955">
                  <c:v>-0.79784088134765629</c:v>
                </c:pt>
                <c:pt idx="1956">
                  <c:v>-0.38963973999023438</c:v>
                </c:pt>
                <c:pt idx="1957">
                  <c:v>-1.2723541259765625E-2</c:v>
                </c:pt>
                <c:pt idx="1958">
                  <c:v>0.26330245971679689</c:v>
                </c:pt>
                <c:pt idx="1959">
                  <c:v>0.2908451843261719</c:v>
                </c:pt>
                <c:pt idx="1960">
                  <c:v>3.6074981689453126E-2</c:v>
                </c:pt>
                <c:pt idx="1961">
                  <c:v>-0.37077896118164066</c:v>
                </c:pt>
                <c:pt idx="1962">
                  <c:v>-0.82837738037109376</c:v>
                </c:pt>
                <c:pt idx="1963">
                  <c:v>-1.2665162658691407</c:v>
                </c:pt>
                <c:pt idx="1964">
                  <c:v>-1.6392411804199221</c:v>
                </c:pt>
                <c:pt idx="1965">
                  <c:v>-1.8308427429199219</c:v>
                </c:pt>
                <c:pt idx="1966">
                  <c:v>-1.8233583068847656</c:v>
                </c:pt>
                <c:pt idx="1967">
                  <c:v>-1.7432748413085939</c:v>
                </c:pt>
                <c:pt idx="1968">
                  <c:v>-1.5777191162109376</c:v>
                </c:pt>
                <c:pt idx="1969">
                  <c:v>-1.373543701171875</c:v>
                </c:pt>
                <c:pt idx="1970">
                  <c:v>-1.2290940856933594</c:v>
                </c:pt>
                <c:pt idx="1971">
                  <c:v>-1.1249107360839845</c:v>
                </c:pt>
                <c:pt idx="1972">
                  <c:v>-1.1123368835449219</c:v>
                </c:pt>
                <c:pt idx="1973">
                  <c:v>-1.1317964172363282</c:v>
                </c:pt>
                <c:pt idx="1974">
                  <c:v>-1.1558963012695314</c:v>
                </c:pt>
                <c:pt idx="1975">
                  <c:v>-1.1677217102050781</c:v>
                </c:pt>
                <c:pt idx="1976">
                  <c:v>-1.0849438476562501</c:v>
                </c:pt>
                <c:pt idx="1977">
                  <c:v>-1.0306068420410157</c:v>
                </c:pt>
                <c:pt idx="1978">
                  <c:v>-1.008153533935547</c:v>
                </c:pt>
                <c:pt idx="1979">
                  <c:v>-0.89169570922851571</c:v>
                </c:pt>
                <c:pt idx="1980">
                  <c:v>-0.79364959716796879</c:v>
                </c:pt>
                <c:pt idx="1981">
                  <c:v>-0.76595718383789069</c:v>
                </c:pt>
                <c:pt idx="1982">
                  <c:v>-0.68737060546875006</c:v>
                </c:pt>
                <c:pt idx="1983">
                  <c:v>-0.72120025634765628</c:v>
                </c:pt>
                <c:pt idx="1984">
                  <c:v>-0.79409866333007817</c:v>
                </c:pt>
                <c:pt idx="1985">
                  <c:v>-0.75398208618164064</c:v>
                </c:pt>
                <c:pt idx="1986">
                  <c:v>-0.71895492553710938</c:v>
                </c:pt>
                <c:pt idx="1987">
                  <c:v>-0.70308792114257812</c:v>
                </c:pt>
                <c:pt idx="1988">
                  <c:v>-0.69680099487304692</c:v>
                </c:pt>
                <c:pt idx="1989">
                  <c:v>-0.76670562744140625</c:v>
                </c:pt>
                <c:pt idx="1990">
                  <c:v>-0.84035247802734381</c:v>
                </c:pt>
                <c:pt idx="1991">
                  <c:v>-0.89558761596679692</c:v>
                </c:pt>
                <c:pt idx="1992">
                  <c:v>-1.0403366088867188</c:v>
                </c:pt>
                <c:pt idx="1993">
                  <c:v>-1.2846286010742187</c:v>
                </c:pt>
                <c:pt idx="1994">
                  <c:v>-1.5432907104492188</c:v>
                </c:pt>
                <c:pt idx="1995">
                  <c:v>-1.7604890441894532</c:v>
                </c:pt>
                <c:pt idx="1996">
                  <c:v>-1.8489550781250002</c:v>
                </c:pt>
                <c:pt idx="1997">
                  <c:v>-1.8311421203613283</c:v>
                </c:pt>
                <c:pt idx="1998">
                  <c:v>-1.8244061279296875</c:v>
                </c:pt>
                <c:pt idx="1999">
                  <c:v>-1.9380198669433595</c:v>
                </c:pt>
                <c:pt idx="2000">
                  <c:v>-2.0306771850585941</c:v>
                </c:pt>
                <c:pt idx="2001">
                  <c:v>-2.1641995239257814</c:v>
                </c:pt>
                <c:pt idx="2002">
                  <c:v>-2.4704626464843753</c:v>
                </c:pt>
                <c:pt idx="2003">
                  <c:v>-2.8856991577148441</c:v>
                </c:pt>
                <c:pt idx="2004">
                  <c:v>-3.2491433715820315</c:v>
                </c:pt>
                <c:pt idx="2005">
                  <c:v>-3.264112243652344</c:v>
                </c:pt>
                <c:pt idx="2006">
                  <c:v>-2.9606932067871097</c:v>
                </c:pt>
                <c:pt idx="2007">
                  <c:v>-2.5438101196289065</c:v>
                </c:pt>
                <c:pt idx="2008">
                  <c:v>-2.0019369506835938</c:v>
                </c:pt>
                <c:pt idx="2009">
                  <c:v>-1.34360595703125</c:v>
                </c:pt>
                <c:pt idx="2010">
                  <c:v>-0.64875091552734376</c:v>
                </c:pt>
                <c:pt idx="2011">
                  <c:v>-0.13262420654296875</c:v>
                </c:pt>
                <c:pt idx="2012">
                  <c:v>0.10972183227539063</c:v>
                </c:pt>
                <c:pt idx="2013">
                  <c:v>3.7871246337890629E-2</c:v>
                </c:pt>
                <c:pt idx="2014">
                  <c:v>-0.22034179687500002</c:v>
                </c:pt>
                <c:pt idx="2015">
                  <c:v>-0.48154861450195313</c:v>
                </c:pt>
                <c:pt idx="2016">
                  <c:v>-0.70817733764648438</c:v>
                </c:pt>
                <c:pt idx="2017">
                  <c:v>-0.8896000671386719</c:v>
                </c:pt>
                <c:pt idx="2018">
                  <c:v>-1.06578369140625</c:v>
                </c:pt>
                <c:pt idx="2019">
                  <c:v>-1.2714559936523437</c:v>
                </c:pt>
                <c:pt idx="2020">
                  <c:v>-1.4233900451660157</c:v>
                </c:pt>
                <c:pt idx="2021">
                  <c:v>-1.5331118774414063</c:v>
                </c:pt>
                <c:pt idx="2022">
                  <c:v>-1.5380516052246094</c:v>
                </c:pt>
                <c:pt idx="2023">
                  <c:v>-1.4653028869628908</c:v>
                </c:pt>
                <c:pt idx="2024">
                  <c:v>-1.1261082458496094</c:v>
                </c:pt>
                <c:pt idx="2025">
                  <c:v>-0.63677581787109383</c:v>
                </c:pt>
                <c:pt idx="2026">
                  <c:v>-0.19743942260742189</c:v>
                </c:pt>
                <c:pt idx="2027">
                  <c:v>0.20148101806640625</c:v>
                </c:pt>
                <c:pt idx="2028">
                  <c:v>0.52705398559570316</c:v>
                </c:pt>
                <c:pt idx="2029">
                  <c:v>0.76490936279296884</c:v>
                </c:pt>
                <c:pt idx="2030">
                  <c:v>0.77254348754882818</c:v>
                </c:pt>
                <c:pt idx="2031">
                  <c:v>0.71820648193359382</c:v>
                </c:pt>
                <c:pt idx="2032">
                  <c:v>0.54621414184570316</c:v>
                </c:pt>
                <c:pt idx="2033">
                  <c:v>0.34608032226562502</c:v>
                </c:pt>
                <c:pt idx="2034">
                  <c:v>0.22213806152343751</c:v>
                </c:pt>
                <c:pt idx="2035">
                  <c:v>8.9962921142578131E-2</c:v>
                </c:pt>
                <c:pt idx="2036">
                  <c:v>-3.9966888427734375E-2</c:v>
                </c:pt>
                <c:pt idx="2037">
                  <c:v>-0.23905288696289065</c:v>
                </c:pt>
                <c:pt idx="2038">
                  <c:v>-0.26135650634765628</c:v>
                </c:pt>
                <c:pt idx="2039">
                  <c:v>-0.22588027954101564</c:v>
                </c:pt>
                <c:pt idx="2040">
                  <c:v>-0.26584716796875002</c:v>
                </c:pt>
                <c:pt idx="2041">
                  <c:v>-0.32542327880859379</c:v>
                </c:pt>
                <c:pt idx="2042">
                  <c:v>-0.41763153076171877</c:v>
                </c:pt>
                <c:pt idx="2043">
                  <c:v>-0.53618499755859372</c:v>
                </c:pt>
                <c:pt idx="2044">
                  <c:v>-0.64246398925781256</c:v>
                </c:pt>
                <c:pt idx="2045">
                  <c:v>-0.75697586059570321</c:v>
                </c:pt>
                <c:pt idx="2046">
                  <c:v>-0.91579559326171878</c:v>
                </c:pt>
                <c:pt idx="2047">
                  <c:v>-1.0235714721679687</c:v>
                </c:pt>
                <c:pt idx="2048">
                  <c:v>-1.0337503051757813</c:v>
                </c:pt>
                <c:pt idx="2049">
                  <c:v>-0.97073135375976571</c:v>
                </c:pt>
                <c:pt idx="2050">
                  <c:v>-0.8810678100585938</c:v>
                </c:pt>
                <c:pt idx="2051">
                  <c:v>-0.81280975341796879</c:v>
                </c:pt>
                <c:pt idx="2052">
                  <c:v>-0.78152481079101566</c:v>
                </c:pt>
                <c:pt idx="2053">
                  <c:v>-0.66746200561523439</c:v>
                </c:pt>
                <c:pt idx="2054">
                  <c:v>-0.54426818847656255</c:v>
                </c:pt>
                <c:pt idx="2055">
                  <c:v>-0.55489608764648435</c:v>
                </c:pt>
                <c:pt idx="2056">
                  <c:v>-0.68302963256835936</c:v>
                </c:pt>
                <c:pt idx="2057">
                  <c:v>-0.83137115478515633</c:v>
                </c:pt>
                <c:pt idx="2058">
                  <c:v>-1.0144404602050783</c:v>
                </c:pt>
                <c:pt idx="2059">
                  <c:v>-1.2148736572265626</c:v>
                </c:pt>
                <c:pt idx="2060">
                  <c:v>-1.3016931152343751</c:v>
                </c:pt>
                <c:pt idx="2061">
                  <c:v>-1.1976594543457031</c:v>
                </c:pt>
                <c:pt idx="2062">
                  <c:v>-0.89439010620117188</c:v>
                </c:pt>
                <c:pt idx="2063">
                  <c:v>-0.44023452758789067</c:v>
                </c:pt>
                <c:pt idx="2064">
                  <c:v>5.5534515380859378E-2</c:v>
                </c:pt>
                <c:pt idx="2065">
                  <c:v>0.39832168579101562</c:v>
                </c:pt>
                <c:pt idx="2066">
                  <c:v>0.68108367919921875</c:v>
                </c:pt>
                <c:pt idx="2067">
                  <c:v>0.73377410888671879</c:v>
                </c:pt>
                <c:pt idx="2068">
                  <c:v>0.3442840576171875</c:v>
                </c:pt>
                <c:pt idx="2069">
                  <c:v>-0.28336074829101565</c:v>
                </c:pt>
                <c:pt idx="2070">
                  <c:v>-0.97851516723632814</c:v>
                </c:pt>
                <c:pt idx="2071">
                  <c:v>-1.6983682250976564</c:v>
                </c:pt>
                <c:pt idx="2072">
                  <c:v>-2.2932312011718752</c:v>
                </c:pt>
                <c:pt idx="2073">
                  <c:v>-2.6972410583496096</c:v>
                </c:pt>
                <c:pt idx="2074">
                  <c:v>-2.9265641784667968</c:v>
                </c:pt>
                <c:pt idx="2075">
                  <c:v>-2.9156369018554691</c:v>
                </c:pt>
                <c:pt idx="2076">
                  <c:v>-2.6348208618164062</c:v>
                </c:pt>
                <c:pt idx="2077">
                  <c:v>-2.1418959045410157</c:v>
                </c:pt>
                <c:pt idx="2078">
                  <c:v>-1.6289126586914062</c:v>
                </c:pt>
                <c:pt idx="2079">
                  <c:v>-1.1798464965820312</c:v>
                </c:pt>
                <c:pt idx="2080">
                  <c:v>-0.79364959716796879</c:v>
                </c:pt>
                <c:pt idx="2081">
                  <c:v>-0.52899993896484376</c:v>
                </c:pt>
                <c:pt idx="2082">
                  <c:v>-0.38589752197265625</c:v>
                </c:pt>
                <c:pt idx="2083">
                  <c:v>-0.37721557617187501</c:v>
                </c:pt>
                <c:pt idx="2084">
                  <c:v>-0.57181091308593757</c:v>
                </c:pt>
                <c:pt idx="2085">
                  <c:v>-0.82703018188476562</c:v>
                </c:pt>
                <c:pt idx="2086">
                  <c:v>-1.016536102294922</c:v>
                </c:pt>
                <c:pt idx="2087">
                  <c:v>-1.1002120971679688</c:v>
                </c:pt>
                <c:pt idx="2088">
                  <c:v>-1.1407777404785158</c:v>
                </c:pt>
                <c:pt idx="2089">
                  <c:v>-1.1904743957519532</c:v>
                </c:pt>
                <c:pt idx="2090">
                  <c:v>-1.2419673156738282</c:v>
                </c:pt>
                <c:pt idx="2091">
                  <c:v>-1.1984078979492188</c:v>
                </c:pt>
                <c:pt idx="2092">
                  <c:v>-1.1448193359375001</c:v>
                </c:pt>
                <c:pt idx="2093">
                  <c:v>-1.0755134582519532</c:v>
                </c:pt>
                <c:pt idx="2094">
                  <c:v>-1.0273136901855469</c:v>
                </c:pt>
                <c:pt idx="2095">
                  <c:v>-1.0792556762695313</c:v>
                </c:pt>
                <c:pt idx="2096">
                  <c:v>-1.1743080139160156</c:v>
                </c:pt>
                <c:pt idx="2097">
                  <c:v>-1.3347743225097657</c:v>
                </c:pt>
                <c:pt idx="2098">
                  <c:v>-1.5181430053710938</c:v>
                </c:pt>
                <c:pt idx="2099">
                  <c:v>-1.7577946472167969</c:v>
                </c:pt>
                <c:pt idx="2100">
                  <c:v>-2.0245399475097656</c:v>
                </c:pt>
                <c:pt idx="2101">
                  <c:v>-2.2625450134277343</c:v>
                </c:pt>
                <c:pt idx="2102">
                  <c:v>-2.4456143188476562</c:v>
                </c:pt>
                <c:pt idx="2103">
                  <c:v>-2.4845333862304688</c:v>
                </c:pt>
                <c:pt idx="2104">
                  <c:v>-2.3507116699218753</c:v>
                </c:pt>
                <c:pt idx="2105">
                  <c:v>-2.2086570739746096</c:v>
                </c:pt>
                <c:pt idx="2106">
                  <c:v>-2.0007394409179691</c:v>
                </c:pt>
                <c:pt idx="2107">
                  <c:v>-1.8149757385253906</c:v>
                </c:pt>
                <c:pt idx="2108">
                  <c:v>-1.7477655029296877</c:v>
                </c:pt>
                <c:pt idx="2109">
                  <c:v>-1.8223104858398438</c:v>
                </c:pt>
                <c:pt idx="2110">
                  <c:v>-1.9957997131347658</c:v>
                </c:pt>
                <c:pt idx="2111">
                  <c:v>-2.3802003479003906</c:v>
                </c:pt>
                <c:pt idx="2112">
                  <c:v>-2.7937902832031249</c:v>
                </c:pt>
                <c:pt idx="2113">
                  <c:v>-2.8915370178222659</c:v>
                </c:pt>
                <c:pt idx="2114">
                  <c:v>-2.7033782958984376</c:v>
                </c:pt>
                <c:pt idx="2115">
                  <c:v>-2.3614892578125</c:v>
                </c:pt>
                <c:pt idx="2116">
                  <c:v>-1.8986517333984376</c:v>
                </c:pt>
                <c:pt idx="2117">
                  <c:v>-1.3641133117675781</c:v>
                </c:pt>
                <c:pt idx="2118">
                  <c:v>-0.84334625244140626</c:v>
                </c:pt>
                <c:pt idx="2119">
                  <c:v>-0.42436752319335941</c:v>
                </c:pt>
                <c:pt idx="2120">
                  <c:v>-0.15118560791015626</c:v>
                </c:pt>
                <c:pt idx="2121">
                  <c:v>-0.11735595703125</c:v>
                </c:pt>
                <c:pt idx="2122">
                  <c:v>-0.26824218750000001</c:v>
                </c:pt>
                <c:pt idx="2123">
                  <c:v>-0.51223480224609375</c:v>
                </c:pt>
                <c:pt idx="2124">
                  <c:v>-0.82807800292968758</c:v>
                </c:pt>
                <c:pt idx="2125">
                  <c:v>-1.1120375061035157</c:v>
                </c:pt>
                <c:pt idx="2126">
                  <c:v>-1.3415103149414063</c:v>
                </c:pt>
                <c:pt idx="2127">
                  <c:v>-1.5194902038574221</c:v>
                </c:pt>
                <c:pt idx="2128">
                  <c:v>-1.65495849609375</c:v>
                </c:pt>
                <c:pt idx="2129">
                  <c:v>-1.6816030883789064</c:v>
                </c:pt>
                <c:pt idx="2130">
                  <c:v>-1.6079562377929688</c:v>
                </c:pt>
                <c:pt idx="2131">
                  <c:v>-1.4700929260253908</c:v>
                </c:pt>
                <c:pt idx="2132">
                  <c:v>-1.2725038146972656</c:v>
                </c:pt>
                <c:pt idx="2133">
                  <c:v>-0.78616516113281254</c:v>
                </c:pt>
                <c:pt idx="2134">
                  <c:v>-0.60638900756835945</c:v>
                </c:pt>
                <c:pt idx="2135">
                  <c:v>-3.8320312500000002E-2</c:v>
                </c:pt>
                <c:pt idx="2136">
                  <c:v>0.40071670532226566</c:v>
                </c:pt>
                <c:pt idx="2137">
                  <c:v>0.53872970581054691</c:v>
                </c:pt>
                <c:pt idx="2138">
                  <c:v>0.88930068969726572</c:v>
                </c:pt>
                <c:pt idx="2139">
                  <c:v>0.91429870605468755</c:v>
                </c:pt>
                <c:pt idx="2140">
                  <c:v>0.85577041625976569</c:v>
                </c:pt>
                <c:pt idx="2141">
                  <c:v>0.71191955566406251</c:v>
                </c:pt>
                <c:pt idx="2142">
                  <c:v>0.45984375</c:v>
                </c:pt>
                <c:pt idx="2143">
                  <c:v>0.27437942504882812</c:v>
                </c:pt>
                <c:pt idx="2144">
                  <c:v>9.5351715087890629E-2</c:v>
                </c:pt>
                <c:pt idx="2145">
                  <c:v>-1.0478210449218751E-2</c:v>
                </c:pt>
                <c:pt idx="2146">
                  <c:v>-0.11840377807617188</c:v>
                </c:pt>
                <c:pt idx="2147">
                  <c:v>-0.25911117553710938</c:v>
                </c:pt>
                <c:pt idx="2148">
                  <c:v>-0.38350250244140627</c:v>
                </c:pt>
                <c:pt idx="2149">
                  <c:v>-0.48648834228515625</c:v>
                </c:pt>
                <c:pt idx="2150">
                  <c:v>-0.57420593261718755</c:v>
                </c:pt>
                <c:pt idx="2151">
                  <c:v>-0.63527893066406249</c:v>
                </c:pt>
                <c:pt idx="2152">
                  <c:v>-0.78227325439453133</c:v>
                </c:pt>
                <c:pt idx="2153">
                  <c:v>-0.89019882202148437</c:v>
                </c:pt>
                <c:pt idx="2154">
                  <c:v>-0.92762100219726562</c:v>
                </c:pt>
                <c:pt idx="2155">
                  <c:v>-0.93794952392578135</c:v>
                </c:pt>
                <c:pt idx="2156">
                  <c:v>-0.83990341186523443</c:v>
                </c:pt>
                <c:pt idx="2157">
                  <c:v>-0.68078430175781257</c:v>
                </c:pt>
                <c:pt idx="2158">
                  <c:v>-0.58842636108398438</c:v>
                </c:pt>
                <c:pt idx="2159">
                  <c:v>-0.5498066711425782</c:v>
                </c:pt>
                <c:pt idx="2160">
                  <c:v>-0.51702484130859383</c:v>
                </c:pt>
                <c:pt idx="2161">
                  <c:v>-0.53139495849609375</c:v>
                </c:pt>
                <c:pt idx="2162">
                  <c:v>-0.61028091430664066</c:v>
                </c:pt>
                <c:pt idx="2163">
                  <c:v>-0.76311309814453132</c:v>
                </c:pt>
                <c:pt idx="2164">
                  <c:v>-0.95785812377929691</c:v>
                </c:pt>
                <c:pt idx="2165">
                  <c:v>-1.1853849792480469</c:v>
                </c:pt>
                <c:pt idx="2166">
                  <c:v>-1.435664520263672</c:v>
                </c:pt>
                <c:pt idx="2167">
                  <c:v>-1.6265176391601563</c:v>
                </c:pt>
                <c:pt idx="2168">
                  <c:v>-1.5907420349121095</c:v>
                </c:pt>
                <c:pt idx="2169">
                  <c:v>-1.3084291076660157</c:v>
                </c:pt>
                <c:pt idx="2170">
                  <c:v>-0.83526306152343754</c:v>
                </c:pt>
                <c:pt idx="2171">
                  <c:v>-0.37781433105468754</c:v>
                </c:pt>
                <c:pt idx="2172">
                  <c:v>-1.43701171875E-2</c:v>
                </c:pt>
                <c:pt idx="2173">
                  <c:v>0.27378067016601565</c:v>
                </c:pt>
                <c:pt idx="2174">
                  <c:v>0.36823425292968753</c:v>
                </c:pt>
                <c:pt idx="2175">
                  <c:v>0.18276992797851563</c:v>
                </c:pt>
                <c:pt idx="2176">
                  <c:v>-0.29054580688476567</c:v>
                </c:pt>
                <c:pt idx="2177">
                  <c:v>-0.86115921020507813</c:v>
                </c:pt>
                <c:pt idx="2178">
                  <c:v>-1.4138099670410158</c:v>
                </c:pt>
                <c:pt idx="2179">
                  <c:v>-1.8781443786621095</c:v>
                </c:pt>
                <c:pt idx="2180">
                  <c:v>-2.2424867248535159</c:v>
                </c:pt>
                <c:pt idx="2181">
                  <c:v>-2.4694148254394532</c:v>
                </c:pt>
                <c:pt idx="2182">
                  <c:v>-2.4659719848632813</c:v>
                </c:pt>
                <c:pt idx="2183">
                  <c:v>-2.3713687133789065</c:v>
                </c:pt>
                <c:pt idx="2184">
                  <c:v>-2.24892333984375</c:v>
                </c:pt>
                <c:pt idx="2185">
                  <c:v>-2.0456460571289066</c:v>
                </c:pt>
                <c:pt idx="2186">
                  <c:v>-1.8139279174804688</c:v>
                </c:pt>
                <c:pt idx="2187">
                  <c:v>-1.5596067810058594</c:v>
                </c:pt>
                <c:pt idx="2188">
                  <c:v>-1.4076727294921876</c:v>
                </c:pt>
                <c:pt idx="2189">
                  <c:v>-1.3536351013183594</c:v>
                </c:pt>
                <c:pt idx="2190">
                  <c:v>-1.3606704711914064</c:v>
                </c:pt>
                <c:pt idx="2191">
                  <c:v>-1.4187496948242189</c:v>
                </c:pt>
                <c:pt idx="2192">
                  <c:v>-1.5546670532226563</c:v>
                </c:pt>
                <c:pt idx="2193">
                  <c:v>-1.6691789245605471</c:v>
                </c:pt>
                <c:pt idx="2194">
                  <c:v>-1.7726138305664063</c:v>
                </c:pt>
                <c:pt idx="2195">
                  <c:v>-1.8588345336914063</c:v>
                </c:pt>
                <c:pt idx="2196">
                  <c:v>-1.9791842651367189</c:v>
                </c:pt>
                <c:pt idx="2197">
                  <c:v>-2.0456460571289066</c:v>
                </c:pt>
                <c:pt idx="2198">
                  <c:v>-2.0095710754394531</c:v>
                </c:pt>
                <c:pt idx="2199">
                  <c:v>-1.93757080078125</c:v>
                </c:pt>
                <c:pt idx="2200">
                  <c:v>-1.7786013793945314</c:v>
                </c:pt>
                <c:pt idx="2201">
                  <c:v>-1.5631993103027344</c:v>
                </c:pt>
                <c:pt idx="2202">
                  <c:v>-1.3367202758789063</c:v>
                </c:pt>
                <c:pt idx="2203">
                  <c:v>-1.1261082458496094</c:v>
                </c:pt>
                <c:pt idx="2204">
                  <c:v>-0.88795349121093758</c:v>
                </c:pt>
                <c:pt idx="2205">
                  <c:v>-0.75009017944335943</c:v>
                </c:pt>
                <c:pt idx="2206">
                  <c:v>-0.78541671752929687</c:v>
                </c:pt>
                <c:pt idx="2207">
                  <c:v>-0.95531341552734383</c:v>
                </c:pt>
                <c:pt idx="2208">
                  <c:v>-1.2446617126464845</c:v>
                </c:pt>
                <c:pt idx="2209">
                  <c:v>-1.6036152648925781</c:v>
                </c:pt>
                <c:pt idx="2210">
                  <c:v>-1.8378781127929689</c:v>
                </c:pt>
                <c:pt idx="2211">
                  <c:v>-2.0119660949707034</c:v>
                </c:pt>
                <c:pt idx="2212">
                  <c:v>-2.1245320129394534</c:v>
                </c:pt>
                <c:pt idx="2213">
                  <c:v>-2.1679417419433595</c:v>
                </c:pt>
                <c:pt idx="2214">
                  <c:v>-2.1546194458007815</c:v>
                </c:pt>
                <c:pt idx="2215">
                  <c:v>-2.0935464477539063</c:v>
                </c:pt>
                <c:pt idx="2216">
                  <c:v>-2.099234619140625</c:v>
                </c:pt>
                <c:pt idx="2217">
                  <c:v>-2.2115011596679688</c:v>
                </c:pt>
                <c:pt idx="2218">
                  <c:v>-2.4477099609374999</c:v>
                </c:pt>
                <c:pt idx="2219">
                  <c:v>-2.7644512939453127</c:v>
                </c:pt>
                <c:pt idx="2220">
                  <c:v>-3.0199699401855469</c:v>
                </c:pt>
                <c:pt idx="2221">
                  <c:v>-3.0241612243652347</c:v>
                </c:pt>
                <c:pt idx="2222">
                  <c:v>-2.8342062377929689</c:v>
                </c:pt>
                <c:pt idx="2223">
                  <c:v>-2.5569827270507814</c:v>
                </c:pt>
                <c:pt idx="2224">
                  <c:v>-2.1032762145996093</c:v>
                </c:pt>
                <c:pt idx="2225">
                  <c:v>-1.6242723083496096</c:v>
                </c:pt>
                <c:pt idx="2226">
                  <c:v>-1.2584330749511718</c:v>
                </c:pt>
                <c:pt idx="2227">
                  <c:v>-0.99153808593750004</c:v>
                </c:pt>
                <c:pt idx="2228">
                  <c:v>-0.82822769165039067</c:v>
                </c:pt>
                <c:pt idx="2229">
                  <c:v>-0.88136718750000009</c:v>
                </c:pt>
                <c:pt idx="2230">
                  <c:v>-1.0803034973144532</c:v>
                </c:pt>
                <c:pt idx="2231">
                  <c:v>-1.3024415588378906</c:v>
                </c:pt>
                <c:pt idx="2232">
                  <c:v>-1.5057188415527345</c:v>
                </c:pt>
                <c:pt idx="2233">
                  <c:v>-1.5959811401367188</c:v>
                </c:pt>
                <c:pt idx="2234">
                  <c:v>-1.6654367065429689</c:v>
                </c:pt>
                <c:pt idx="2235">
                  <c:v>-1.6640895080566407</c:v>
                </c:pt>
                <c:pt idx="2236">
                  <c:v>-1.569935302734375</c:v>
                </c:pt>
                <c:pt idx="2237">
                  <c:v>-1.3753399658203125</c:v>
                </c:pt>
                <c:pt idx="2238">
                  <c:v>-1.1154803466796877</c:v>
                </c:pt>
                <c:pt idx="2239">
                  <c:v>-0.85621948242187507</c:v>
                </c:pt>
                <c:pt idx="2240">
                  <c:v>-0.63887145996093753</c:v>
                </c:pt>
                <c:pt idx="2241">
                  <c:v>-0.40266265869140627</c:v>
                </c:pt>
                <c:pt idx="2242">
                  <c:v>-0.13876144409179689</c:v>
                </c:pt>
                <c:pt idx="2243">
                  <c:v>0.13142669677734375</c:v>
                </c:pt>
                <c:pt idx="2244">
                  <c:v>0.27093658447265628</c:v>
                </c:pt>
                <c:pt idx="2245">
                  <c:v>0.34593063354492187</c:v>
                </c:pt>
                <c:pt idx="2246">
                  <c:v>0.28096572875976566</c:v>
                </c:pt>
                <c:pt idx="2247">
                  <c:v>0.19010467529296876</c:v>
                </c:pt>
                <c:pt idx="2248">
                  <c:v>5.8528289794921876E-2</c:v>
                </c:pt>
                <c:pt idx="2249">
                  <c:v>-9.0861053466796876E-2</c:v>
                </c:pt>
                <c:pt idx="2250">
                  <c:v>-0.17154327392578125</c:v>
                </c:pt>
                <c:pt idx="2251">
                  <c:v>-0.17768051147460939</c:v>
                </c:pt>
                <c:pt idx="2252">
                  <c:v>-0.18755996704101563</c:v>
                </c:pt>
                <c:pt idx="2253">
                  <c:v>-0.17453704833984376</c:v>
                </c:pt>
                <c:pt idx="2254">
                  <c:v>-0.22258712768554689</c:v>
                </c:pt>
                <c:pt idx="2255">
                  <c:v>-0.31359786987304689</c:v>
                </c:pt>
                <c:pt idx="2256">
                  <c:v>-0.3838018798828125</c:v>
                </c:pt>
                <c:pt idx="2257">
                  <c:v>-0.47645919799804692</c:v>
                </c:pt>
                <c:pt idx="2258">
                  <c:v>-0.56627243041992192</c:v>
                </c:pt>
                <c:pt idx="2259">
                  <c:v>-0.62330383300781256</c:v>
                </c:pt>
                <c:pt idx="2260">
                  <c:v>-0.77718383789062506</c:v>
                </c:pt>
                <c:pt idx="2261">
                  <c:v>-0.94049423217773442</c:v>
                </c:pt>
                <c:pt idx="2262">
                  <c:v>-1.0026150512695313</c:v>
                </c:pt>
                <c:pt idx="2263">
                  <c:v>-1.0427316284179688</c:v>
                </c:pt>
                <c:pt idx="2264">
                  <c:v>-0.90816146850585944</c:v>
                </c:pt>
                <c:pt idx="2265">
                  <c:v>-0.66132476806640628</c:v>
                </c:pt>
                <c:pt idx="2266">
                  <c:v>-0.43828857421875</c:v>
                </c:pt>
                <c:pt idx="2267">
                  <c:v>-0.1838177490234375</c:v>
                </c:pt>
                <c:pt idx="2268">
                  <c:v>-3.8170623779296878E-2</c:v>
                </c:pt>
                <c:pt idx="2269">
                  <c:v>-1.0777587890625001E-2</c:v>
                </c:pt>
                <c:pt idx="2270">
                  <c:v>-6.8407745361328126E-2</c:v>
                </c:pt>
                <c:pt idx="2271">
                  <c:v>-0.29234207153320313</c:v>
                </c:pt>
                <c:pt idx="2272">
                  <c:v>-0.63228515625000004</c:v>
                </c:pt>
                <c:pt idx="2273">
                  <c:v>-1.0542576599121094</c:v>
                </c:pt>
                <c:pt idx="2274">
                  <c:v>-1.4681469726562502</c:v>
                </c:pt>
                <c:pt idx="2275">
                  <c:v>-1.7417779541015626</c:v>
                </c:pt>
                <c:pt idx="2276">
                  <c:v>-1.747017059326172</c:v>
                </c:pt>
                <c:pt idx="2277">
                  <c:v>-1.5194902038574221</c:v>
                </c:pt>
                <c:pt idx="2278">
                  <c:v>-1.045276336669922</c:v>
                </c:pt>
                <c:pt idx="2279">
                  <c:v>-0.39428009033203126</c:v>
                </c:pt>
                <c:pt idx="2280">
                  <c:v>0.14938934326171877</c:v>
                </c:pt>
                <c:pt idx="2281">
                  <c:v>0.59621017456054692</c:v>
                </c:pt>
                <c:pt idx="2282">
                  <c:v>0.74994049072265634</c:v>
                </c:pt>
                <c:pt idx="2283">
                  <c:v>0.4972659301757813</c:v>
                </c:pt>
                <c:pt idx="2284">
                  <c:v>-1.8561401367187501E-2</c:v>
                </c:pt>
                <c:pt idx="2285">
                  <c:v>-0.62854293823242191</c:v>
                </c:pt>
                <c:pt idx="2286">
                  <c:v>-1.2422666931152344</c:v>
                </c:pt>
                <c:pt idx="2287">
                  <c:v>-1.8708096313476563</c:v>
                </c:pt>
                <c:pt idx="2288">
                  <c:v>-2.4740551757812503</c:v>
                </c:pt>
                <c:pt idx="2289">
                  <c:v>-2.7884014892578128</c:v>
                </c:pt>
                <c:pt idx="2290">
                  <c:v>-2.8711793518066409</c:v>
                </c:pt>
                <c:pt idx="2291">
                  <c:v>-2.7958859252929691</c:v>
                </c:pt>
                <c:pt idx="2292">
                  <c:v>-2.5239015197753907</c:v>
                </c:pt>
                <c:pt idx="2293">
                  <c:v>-2.0410057067871095</c:v>
                </c:pt>
                <c:pt idx="2294">
                  <c:v>-1.4919474792480469</c:v>
                </c:pt>
                <c:pt idx="2295">
                  <c:v>-0.987945556640625</c:v>
                </c:pt>
                <c:pt idx="2296">
                  <c:v>-0.5153782653808594</c:v>
                </c:pt>
                <c:pt idx="2297">
                  <c:v>-0.19220031738281251</c:v>
                </c:pt>
                <c:pt idx="2298">
                  <c:v>-9.6998291015625002E-2</c:v>
                </c:pt>
                <c:pt idx="2299">
                  <c:v>-0.23800506591796877</c:v>
                </c:pt>
                <c:pt idx="2300">
                  <c:v>-0.58333694458007812</c:v>
                </c:pt>
                <c:pt idx="2301">
                  <c:v>-1.0090516662597657</c:v>
                </c:pt>
                <c:pt idx="2302">
                  <c:v>-1.4486874389648439</c:v>
                </c:pt>
                <c:pt idx="2303">
                  <c:v>-1.8595829772949219</c:v>
                </c:pt>
                <c:pt idx="2304">
                  <c:v>-2.1260289001464843</c:v>
                </c:pt>
                <c:pt idx="2305">
                  <c:v>-2.3252645874023439</c:v>
                </c:pt>
                <c:pt idx="2306">
                  <c:v>-2.4486080932617189</c:v>
                </c:pt>
                <c:pt idx="2307">
                  <c:v>-2.3376887512207034</c:v>
                </c:pt>
                <c:pt idx="2308">
                  <c:v>-2.1992266845703128</c:v>
                </c:pt>
                <c:pt idx="2309">
                  <c:v>-2.0050804138183596</c:v>
                </c:pt>
                <c:pt idx="2310">
                  <c:v>-1.714833984375</c:v>
                </c:pt>
                <c:pt idx="2311">
                  <c:v>-1.4642550659179687</c:v>
                </c:pt>
                <c:pt idx="2312">
                  <c:v>-1.2500505065917968</c:v>
                </c:pt>
                <c:pt idx="2313">
                  <c:v>-1.1587403869628907</c:v>
                </c:pt>
                <c:pt idx="2314">
                  <c:v>-1.2539424133300783</c:v>
                </c:pt>
                <c:pt idx="2315">
                  <c:v>-1.5278727722167968</c:v>
                </c:pt>
                <c:pt idx="2316">
                  <c:v>-1.8869760131835938</c:v>
                </c:pt>
                <c:pt idx="2317">
                  <c:v>-2.2269190979003906</c:v>
                </c:pt>
                <c:pt idx="2318">
                  <c:v>-2.5370741271972657</c:v>
                </c:pt>
                <c:pt idx="2319">
                  <c:v>-2.6622138977050782</c:v>
                </c:pt>
                <c:pt idx="2320">
                  <c:v>-2.6430537414550783</c:v>
                </c:pt>
                <c:pt idx="2321">
                  <c:v>-2.6497897338867187</c:v>
                </c:pt>
                <c:pt idx="2322">
                  <c:v>-2.6915528869628909</c:v>
                </c:pt>
                <c:pt idx="2323">
                  <c:v>-2.7360104370117191</c:v>
                </c:pt>
                <c:pt idx="2324">
                  <c:v>-2.822081451416016</c:v>
                </c:pt>
                <c:pt idx="2325">
                  <c:v>-2.9261151123046876</c:v>
                </c:pt>
                <c:pt idx="2326">
                  <c:v>-2.9656329345703125</c:v>
                </c:pt>
                <c:pt idx="2327">
                  <c:v>-2.9813502502441409</c:v>
                </c:pt>
                <c:pt idx="2328">
                  <c:v>-2.9229716491699218</c:v>
                </c:pt>
                <c:pt idx="2329">
                  <c:v>-2.7449917602539062</c:v>
                </c:pt>
                <c:pt idx="2330">
                  <c:v>-2.5340803527832034</c:v>
                </c:pt>
                <c:pt idx="2331">
                  <c:v>-2.2173390197753906</c:v>
                </c:pt>
                <c:pt idx="2332">
                  <c:v>-1.8321899414062501</c:v>
                </c:pt>
                <c:pt idx="2333">
                  <c:v>-1.4696438598632813</c:v>
                </c:pt>
                <c:pt idx="2334">
                  <c:v>-1.1934681701660157</c:v>
                </c:pt>
                <c:pt idx="2335">
                  <c:v>-1.0229727172851564</c:v>
                </c:pt>
                <c:pt idx="2336">
                  <c:v>-1.0325527954101563</c:v>
                </c:pt>
                <c:pt idx="2337">
                  <c:v>-1.2070898437500002</c:v>
                </c:pt>
                <c:pt idx="2338">
                  <c:v>-1.444047088623047</c:v>
                </c:pt>
                <c:pt idx="2339">
                  <c:v>-1.6771124267578126</c:v>
                </c:pt>
                <c:pt idx="2340">
                  <c:v>-1.8687139892578126</c:v>
                </c:pt>
                <c:pt idx="2341">
                  <c:v>-2.0691471862792969</c:v>
                </c:pt>
                <c:pt idx="2342">
                  <c:v>-2.1770727539062502</c:v>
                </c:pt>
                <c:pt idx="2343">
                  <c:v>-2.2418879699707031</c:v>
                </c:pt>
                <c:pt idx="2344">
                  <c:v>-2.2182371520996096</c:v>
                </c:pt>
                <c:pt idx="2345">
                  <c:v>-2.0275337219238283</c:v>
                </c:pt>
                <c:pt idx="2346">
                  <c:v>-1.7021104431152345</c:v>
                </c:pt>
                <c:pt idx="2347">
                  <c:v>-1.2493020629882814</c:v>
                </c:pt>
                <c:pt idx="2348">
                  <c:v>-0.7228468322753907</c:v>
                </c:pt>
                <c:pt idx="2349">
                  <c:v>-0.19220031738281251</c:v>
                </c:pt>
                <c:pt idx="2350">
                  <c:v>0.25791366577148439</c:v>
                </c:pt>
                <c:pt idx="2351">
                  <c:v>0.71611083984375001</c:v>
                </c:pt>
                <c:pt idx="2352">
                  <c:v>1.0207273864746094</c:v>
                </c:pt>
                <c:pt idx="2353">
                  <c:v>1.1638298034667969</c:v>
                </c:pt>
                <c:pt idx="2354">
                  <c:v>1.2014016723632812</c:v>
                </c:pt>
                <c:pt idx="2355">
                  <c:v>1.0710227966308594</c:v>
                </c:pt>
                <c:pt idx="2356">
                  <c:v>0.82298858642578132</c:v>
                </c:pt>
                <c:pt idx="2357">
                  <c:v>0.53753219604492186</c:v>
                </c:pt>
                <c:pt idx="2358">
                  <c:v>0.21525238037109376</c:v>
                </c:pt>
                <c:pt idx="2359">
                  <c:v>-0.14115646362304687</c:v>
                </c:pt>
                <c:pt idx="2360">
                  <c:v>-0.46672943115234378</c:v>
                </c:pt>
                <c:pt idx="2361">
                  <c:v>-0.82792831420898438</c:v>
                </c:pt>
                <c:pt idx="2362">
                  <c:v>-1.1289523315429688</c:v>
                </c:pt>
                <c:pt idx="2363">
                  <c:v>-1.400936737060547</c:v>
                </c:pt>
                <c:pt idx="2364">
                  <c:v>-1.635648651123047</c:v>
                </c:pt>
                <c:pt idx="2365">
                  <c:v>-1.7211209106445313</c:v>
                </c:pt>
                <c:pt idx="2366">
                  <c:v>-1.7476158142089844</c:v>
                </c:pt>
                <c:pt idx="2367">
                  <c:v>-1.6838484191894532</c:v>
                </c:pt>
                <c:pt idx="2368">
                  <c:v>-1.4769786071777344</c:v>
                </c:pt>
                <c:pt idx="2369">
                  <c:v>-1.2347822570800782</c:v>
                </c:pt>
                <c:pt idx="2370">
                  <c:v>-0.96624069213867192</c:v>
                </c:pt>
                <c:pt idx="2371">
                  <c:v>-0.73257659912109374</c:v>
                </c:pt>
                <c:pt idx="2372">
                  <c:v>-0.54097503662109381</c:v>
                </c:pt>
                <c:pt idx="2373">
                  <c:v>-0.47166915893554689</c:v>
                </c:pt>
                <c:pt idx="2374">
                  <c:v>-0.54621414184570316</c:v>
                </c:pt>
                <c:pt idx="2375">
                  <c:v>-0.57944503784179691</c:v>
                </c:pt>
                <c:pt idx="2376">
                  <c:v>-0.65593597412109383</c:v>
                </c:pt>
                <c:pt idx="2377">
                  <c:v>-0.87882247924804691</c:v>
                </c:pt>
                <c:pt idx="2378">
                  <c:v>-1.2337344360351563</c:v>
                </c:pt>
                <c:pt idx="2379">
                  <c:v>-1.6383430480957033</c:v>
                </c:pt>
                <c:pt idx="2380">
                  <c:v>-1.9556831359863283</c:v>
                </c:pt>
                <c:pt idx="2381">
                  <c:v>-2.0673509216308594</c:v>
                </c:pt>
                <c:pt idx="2382">
                  <c:v>-1.8594332885742189</c:v>
                </c:pt>
                <c:pt idx="2383">
                  <c:v>-1.3570779418945313</c:v>
                </c:pt>
                <c:pt idx="2384">
                  <c:v>-0.63947021484375</c:v>
                </c:pt>
                <c:pt idx="2385">
                  <c:v>4.5954437255859376E-2</c:v>
                </c:pt>
                <c:pt idx="2386">
                  <c:v>0.78436889648437502</c:v>
                </c:pt>
                <c:pt idx="2387">
                  <c:v>1.2457095336914064</c:v>
                </c:pt>
                <c:pt idx="2388">
                  <c:v>1.3624667358398439</c:v>
                </c:pt>
                <c:pt idx="2389">
                  <c:v>1.0826985168457033</c:v>
                </c:pt>
                <c:pt idx="2390">
                  <c:v>0.32632141113281249</c:v>
                </c:pt>
                <c:pt idx="2391">
                  <c:v>-0.58198974609374998</c:v>
                </c:pt>
                <c:pt idx="2392">
                  <c:v>-1.4215937805175782</c:v>
                </c:pt>
                <c:pt idx="2393">
                  <c:v>-2.2793101501464843</c:v>
                </c:pt>
                <c:pt idx="2394">
                  <c:v>-2.9139903259277347</c:v>
                </c:pt>
                <c:pt idx="2395">
                  <c:v>-3.1651679992675783</c:v>
                </c:pt>
                <c:pt idx="2396">
                  <c:v>-3.267704772949219</c:v>
                </c:pt>
                <c:pt idx="2397">
                  <c:v>-3.1237042236328127</c:v>
                </c:pt>
                <c:pt idx="2398">
                  <c:v>-2.5788372802734378</c:v>
                </c:pt>
                <c:pt idx="2399">
                  <c:v>-1.9401155090332032</c:v>
                </c:pt>
                <c:pt idx="2400">
                  <c:v>-1.4566209411621094</c:v>
                </c:pt>
                <c:pt idx="2401">
                  <c:v>-1.0521620178222657</c:v>
                </c:pt>
                <c:pt idx="2402">
                  <c:v>-0.7099736022949219</c:v>
                </c:pt>
                <c:pt idx="2403">
                  <c:v>-0.50879196166992191</c:v>
                </c:pt>
                <c:pt idx="2404">
                  <c:v>-0.49636779785156254</c:v>
                </c:pt>
                <c:pt idx="2405">
                  <c:v>-0.68722091674804686</c:v>
                </c:pt>
                <c:pt idx="2406">
                  <c:v>-1.0258168029785157</c:v>
                </c:pt>
                <c:pt idx="2407">
                  <c:v>-1.3070819091796875</c:v>
                </c:pt>
                <c:pt idx="2408">
                  <c:v>-1.5112573242187501</c:v>
                </c:pt>
                <c:pt idx="2409">
                  <c:v>-1.6944763183593752</c:v>
                </c:pt>
                <c:pt idx="2410">
                  <c:v>-1.7672250366210938</c:v>
                </c:pt>
                <c:pt idx="2411">
                  <c:v>-1.8137782287597657</c:v>
                </c:pt>
                <c:pt idx="2412">
                  <c:v>-1.8050962829589845</c:v>
                </c:pt>
                <c:pt idx="2413">
                  <c:v>-1.7100439453125</c:v>
                </c:pt>
                <c:pt idx="2414">
                  <c:v>-1.5477813720703126</c:v>
                </c:pt>
                <c:pt idx="2415">
                  <c:v>-1.4497352600097657</c:v>
                </c:pt>
                <c:pt idx="2416">
                  <c:v>-1.3162129211425782</c:v>
                </c:pt>
                <c:pt idx="2417">
                  <c:v>-1.1036549377441407</c:v>
                </c:pt>
                <c:pt idx="2418">
                  <c:v>-1.0062075805664064</c:v>
                </c:pt>
                <c:pt idx="2419">
                  <c:v>-1.0747650146484375</c:v>
                </c:pt>
                <c:pt idx="2420">
                  <c:v>-1.2735516357421877</c:v>
                </c:pt>
                <c:pt idx="2421">
                  <c:v>-1.5895445251464844</c:v>
                </c:pt>
                <c:pt idx="2422">
                  <c:v>-1.9374211120605469</c:v>
                </c:pt>
                <c:pt idx="2423">
                  <c:v>-2.2347029113769534</c:v>
                </c:pt>
                <c:pt idx="2424">
                  <c:v>-2.4625291442871093</c:v>
                </c:pt>
                <c:pt idx="2425">
                  <c:v>-2.6403593444824218</c:v>
                </c:pt>
                <c:pt idx="2426">
                  <c:v>-2.7208918762207031</c:v>
                </c:pt>
                <c:pt idx="2427">
                  <c:v>-2.7405010986328127</c:v>
                </c:pt>
                <c:pt idx="2428">
                  <c:v>-2.8029212951660156</c:v>
                </c:pt>
                <c:pt idx="2429">
                  <c:v>-2.8853997802734375</c:v>
                </c:pt>
                <c:pt idx="2430">
                  <c:v>-3.0650262451171875</c:v>
                </c:pt>
                <c:pt idx="2431">
                  <c:v>-3.3453932189941407</c:v>
                </c:pt>
                <c:pt idx="2432">
                  <c:v>-3.5994149780273439</c:v>
                </c:pt>
                <c:pt idx="2433">
                  <c:v>-3.5196308898925781</c:v>
                </c:pt>
                <c:pt idx="2434">
                  <c:v>-3.1193632507324218</c:v>
                </c:pt>
                <c:pt idx="2435">
                  <c:v>-2.5626708984375002</c:v>
                </c:pt>
                <c:pt idx="2436">
                  <c:v>-2.0577708435058595</c:v>
                </c:pt>
                <c:pt idx="2437">
                  <c:v>-1.6197816467285158</c:v>
                </c:pt>
                <c:pt idx="2438">
                  <c:v>-1.2488529968261719</c:v>
                </c:pt>
                <c:pt idx="2439">
                  <c:v>-0.89124664306640633</c:v>
                </c:pt>
                <c:pt idx="2440">
                  <c:v>-0.62150756835937504</c:v>
                </c:pt>
                <c:pt idx="2441">
                  <c:v>-0.62614791870117192</c:v>
                </c:pt>
                <c:pt idx="2442">
                  <c:v>-0.88001998901367195</c:v>
                </c:pt>
                <c:pt idx="2443">
                  <c:v>-1.1937675476074219</c:v>
                </c:pt>
                <c:pt idx="2444">
                  <c:v>-1.3543835449218751</c:v>
                </c:pt>
                <c:pt idx="2445">
                  <c:v>-1.4120137023925783</c:v>
                </c:pt>
                <c:pt idx="2446">
                  <c:v>-1.4253359985351564</c:v>
                </c:pt>
                <c:pt idx="2447">
                  <c:v>-1.4250366210937502</c:v>
                </c:pt>
                <c:pt idx="2448">
                  <c:v>-1.440604248046875</c:v>
                </c:pt>
                <c:pt idx="2449">
                  <c:v>-1.3413606262207032</c:v>
                </c:pt>
                <c:pt idx="2450">
                  <c:v>-1.1713142395019531</c:v>
                </c:pt>
                <c:pt idx="2451">
                  <c:v>-0.96953384399414066</c:v>
                </c:pt>
                <c:pt idx="2452">
                  <c:v>-0.70533325195312502</c:v>
                </c:pt>
                <c:pt idx="2453">
                  <c:v>-0.37062927246093752</c:v>
                </c:pt>
                <c:pt idx="2454">
                  <c:v>-1.1226654052734375E-2</c:v>
                </c:pt>
                <c:pt idx="2455">
                  <c:v>0.33230895996093751</c:v>
                </c:pt>
                <c:pt idx="2456">
                  <c:v>0.61656784057617187</c:v>
                </c:pt>
                <c:pt idx="2457">
                  <c:v>0.808319091796875</c:v>
                </c:pt>
                <c:pt idx="2458">
                  <c:v>0.91355026245117188</c:v>
                </c:pt>
                <c:pt idx="2459">
                  <c:v>0.90157516479492195</c:v>
                </c:pt>
                <c:pt idx="2460">
                  <c:v>0.76969940185546881</c:v>
                </c:pt>
                <c:pt idx="2461">
                  <c:v>0.49023056030273438</c:v>
                </c:pt>
                <c:pt idx="2462">
                  <c:v>0.19728973388671875</c:v>
                </c:pt>
                <c:pt idx="2463">
                  <c:v>-2.7991790771484375E-2</c:v>
                </c:pt>
                <c:pt idx="2464">
                  <c:v>-0.2149530029296875</c:v>
                </c:pt>
                <c:pt idx="2465">
                  <c:v>-0.34952316284179691</c:v>
                </c:pt>
                <c:pt idx="2466">
                  <c:v>-0.43289978027343751</c:v>
                </c:pt>
                <c:pt idx="2467">
                  <c:v>-0.48244674682617189</c:v>
                </c:pt>
                <c:pt idx="2468">
                  <c:v>-0.49412246704101564</c:v>
                </c:pt>
                <c:pt idx="2469">
                  <c:v>-0.53738250732421877</c:v>
                </c:pt>
                <c:pt idx="2470">
                  <c:v>-0.54337005615234379</c:v>
                </c:pt>
                <c:pt idx="2471">
                  <c:v>-0.53334091186523436</c:v>
                </c:pt>
                <c:pt idx="2472">
                  <c:v>-0.49127838134765628</c:v>
                </c:pt>
                <c:pt idx="2473">
                  <c:v>-0.40565643310546878</c:v>
                </c:pt>
                <c:pt idx="2474">
                  <c:v>-0.35296600341796874</c:v>
                </c:pt>
                <c:pt idx="2475">
                  <c:v>-0.37916152954101562</c:v>
                </c:pt>
                <c:pt idx="2476">
                  <c:v>-0.36853363037109377</c:v>
                </c:pt>
                <c:pt idx="2477">
                  <c:v>-0.25806335449218754</c:v>
                </c:pt>
                <c:pt idx="2478">
                  <c:v>-0.20193008422851563</c:v>
                </c:pt>
                <c:pt idx="2479">
                  <c:v>-0.26554779052734379</c:v>
                </c:pt>
                <c:pt idx="2480">
                  <c:v>-0.22213806152343751</c:v>
                </c:pt>
                <c:pt idx="2481">
                  <c:v>-0.14654525756835937</c:v>
                </c:pt>
                <c:pt idx="2482">
                  <c:v>-0.10508148193359376</c:v>
                </c:pt>
                <c:pt idx="2483">
                  <c:v>-0.14938934326171877</c:v>
                </c:pt>
                <c:pt idx="2484">
                  <c:v>-0.38649627685546878</c:v>
                </c:pt>
                <c:pt idx="2485">
                  <c:v>-0.69575317382812507</c:v>
                </c:pt>
                <c:pt idx="2486">
                  <c:v>-0.98899337768554696</c:v>
                </c:pt>
                <c:pt idx="2487">
                  <c:v>-1.2112811279296876</c:v>
                </c:pt>
                <c:pt idx="2488">
                  <c:v>-1.21427490234375</c:v>
                </c:pt>
                <c:pt idx="2489">
                  <c:v>-0.94663146972656254</c:v>
                </c:pt>
                <c:pt idx="2490">
                  <c:v>-0.48978149414062505</c:v>
                </c:pt>
                <c:pt idx="2491">
                  <c:v>-4.2661285400390631E-2</c:v>
                </c:pt>
                <c:pt idx="2492">
                  <c:v>0.34772689819335939</c:v>
                </c:pt>
                <c:pt idx="2493">
                  <c:v>0.73631881713867187</c:v>
                </c:pt>
                <c:pt idx="2494">
                  <c:v>1.0582992553710937</c:v>
                </c:pt>
                <c:pt idx="2495">
                  <c:v>1.0359956359863283</c:v>
                </c:pt>
                <c:pt idx="2496">
                  <c:v>0.61222686767578127</c:v>
                </c:pt>
                <c:pt idx="2497">
                  <c:v>1.047821044921875E-3</c:v>
                </c:pt>
                <c:pt idx="2498">
                  <c:v>-0.66746200561523439</c:v>
                </c:pt>
                <c:pt idx="2499">
                  <c:v>-1.3864169311523438</c:v>
                </c:pt>
                <c:pt idx="2500">
                  <c:v>-2.070195007324219</c:v>
                </c:pt>
                <c:pt idx="2501">
                  <c:v>-2.5366250610351564</c:v>
                </c:pt>
                <c:pt idx="2502">
                  <c:v>-2.744542694091797</c:v>
                </c:pt>
                <c:pt idx="2503">
                  <c:v>-2.785108337402344</c:v>
                </c:pt>
                <c:pt idx="2504">
                  <c:v>-2.5575814819335938</c:v>
                </c:pt>
                <c:pt idx="2505">
                  <c:v>-2.1263282775878909</c:v>
                </c:pt>
                <c:pt idx="2506">
                  <c:v>-1.6895365905761719</c:v>
                </c:pt>
                <c:pt idx="2507">
                  <c:v>-1.3223501586914064</c:v>
                </c:pt>
                <c:pt idx="2508">
                  <c:v>-0.96953384399414066</c:v>
                </c:pt>
                <c:pt idx="2509">
                  <c:v>-0.70473449707031255</c:v>
                </c:pt>
                <c:pt idx="2510">
                  <c:v>-0.51208511352539066</c:v>
                </c:pt>
                <c:pt idx="2511">
                  <c:v>-0.43050476074218752</c:v>
                </c:pt>
                <c:pt idx="2512">
                  <c:v>-0.5066963195800781</c:v>
                </c:pt>
                <c:pt idx="2513">
                  <c:v>-0.75473052978515631</c:v>
                </c:pt>
                <c:pt idx="2514">
                  <c:v>-1.0291099548339844</c:v>
                </c:pt>
                <c:pt idx="2515">
                  <c:v>-1.2618759155273438</c:v>
                </c:pt>
                <c:pt idx="2516">
                  <c:v>-1.3985417175292969</c:v>
                </c:pt>
                <c:pt idx="2517">
                  <c:v>-1.5163467407226563</c:v>
                </c:pt>
                <c:pt idx="2518">
                  <c:v>-1.6265176391601563</c:v>
                </c:pt>
                <c:pt idx="2519">
                  <c:v>-1.6567547607421875</c:v>
                </c:pt>
                <c:pt idx="2520">
                  <c:v>-1.6622932434082032</c:v>
                </c:pt>
                <c:pt idx="2521">
                  <c:v>-1.640438690185547</c:v>
                </c:pt>
                <c:pt idx="2522">
                  <c:v>-1.5328125000000001</c:v>
                </c:pt>
                <c:pt idx="2523">
                  <c:v>-1.3596226501464845</c:v>
                </c:pt>
                <c:pt idx="2524">
                  <c:v>-1.1898756408691407</c:v>
                </c:pt>
                <c:pt idx="2525">
                  <c:v>-0.99483123779296878</c:v>
                </c:pt>
                <c:pt idx="2526">
                  <c:v>-0.94872711181640634</c:v>
                </c:pt>
                <c:pt idx="2527">
                  <c:v>-1.0659333801269533</c:v>
                </c:pt>
                <c:pt idx="2528">
                  <c:v>-1.363963623046875</c:v>
                </c:pt>
                <c:pt idx="2529">
                  <c:v>-1.8163229370117189</c:v>
                </c:pt>
                <c:pt idx="2530">
                  <c:v>-2.2505699157714845</c:v>
                </c:pt>
                <c:pt idx="2531">
                  <c:v>-2.5343797302246096</c:v>
                </c:pt>
                <c:pt idx="2532">
                  <c:v>-2.6298811340332033</c:v>
                </c:pt>
                <c:pt idx="2533">
                  <c:v>-2.6077272033691408</c:v>
                </c:pt>
                <c:pt idx="2534">
                  <c:v>-2.558778991699219</c:v>
                </c:pt>
                <c:pt idx="2535">
                  <c:v>-2.5547373962402347</c:v>
                </c:pt>
                <c:pt idx="2536">
                  <c:v>-2.6276358032226566</c:v>
                </c:pt>
                <c:pt idx="2537">
                  <c:v>-2.8199858093261718</c:v>
                </c:pt>
                <c:pt idx="2538">
                  <c:v>-3.1175669860839847</c:v>
                </c:pt>
                <c:pt idx="2539">
                  <c:v>-3.3154554748535157</c:v>
                </c:pt>
                <c:pt idx="2540">
                  <c:v>-3.2826736450195315</c:v>
                </c:pt>
                <c:pt idx="2541">
                  <c:v>-2.8985723876953124</c:v>
                </c:pt>
                <c:pt idx="2542">
                  <c:v>-2.265538787841797</c:v>
                </c:pt>
                <c:pt idx="2543">
                  <c:v>-1.6215779113769533</c:v>
                </c:pt>
                <c:pt idx="2544">
                  <c:v>-1.1018586730957032</c:v>
                </c:pt>
                <c:pt idx="2545">
                  <c:v>-0.60638900756835945</c:v>
                </c:pt>
                <c:pt idx="2546">
                  <c:v>-0.12573852539062499</c:v>
                </c:pt>
                <c:pt idx="2547">
                  <c:v>0.14519805908203126</c:v>
                </c:pt>
                <c:pt idx="2548">
                  <c:v>3.6673736572265629E-2</c:v>
                </c:pt>
                <c:pt idx="2549">
                  <c:v>-0.33530273437500002</c:v>
                </c:pt>
                <c:pt idx="2550">
                  <c:v>-0.80248123168945318</c:v>
                </c:pt>
                <c:pt idx="2551">
                  <c:v>-1.1012599182128906</c:v>
                </c:pt>
                <c:pt idx="2552">
                  <c:v>-1.2043954467773439</c:v>
                </c:pt>
                <c:pt idx="2553">
                  <c:v>-1.3100756835937502</c:v>
                </c:pt>
                <c:pt idx="2554">
                  <c:v>-1.4144087219238282</c:v>
                </c:pt>
                <c:pt idx="2555">
                  <c:v>-1.4551240539550783</c:v>
                </c:pt>
                <c:pt idx="2556">
                  <c:v>-1.4263838195800782</c:v>
                </c:pt>
                <c:pt idx="2557">
                  <c:v>-1.3217514038085938</c:v>
                </c:pt>
                <c:pt idx="2558">
                  <c:v>-1.0750643920898437</c:v>
                </c:pt>
                <c:pt idx="2559">
                  <c:v>-0.69156188964843757</c:v>
                </c:pt>
                <c:pt idx="2560">
                  <c:v>-0.29054580688476567</c:v>
                </c:pt>
                <c:pt idx="2561">
                  <c:v>9.9992065429687499E-2</c:v>
                </c:pt>
                <c:pt idx="2562">
                  <c:v>0.55848861694335938</c:v>
                </c:pt>
                <c:pt idx="2563">
                  <c:v>0.89708450317382815</c:v>
                </c:pt>
                <c:pt idx="2564">
                  <c:v>1.0568023681640626</c:v>
                </c:pt>
                <c:pt idx="2565">
                  <c:v>1.0520123291015626</c:v>
                </c:pt>
                <c:pt idx="2566">
                  <c:v>0.90591613769531254</c:v>
                </c:pt>
                <c:pt idx="2567">
                  <c:v>0.70638107299804687</c:v>
                </c:pt>
                <c:pt idx="2568">
                  <c:v>0.47945297241210938</c:v>
                </c:pt>
                <c:pt idx="2569">
                  <c:v>0.2854563903808594</c:v>
                </c:pt>
                <c:pt idx="2570">
                  <c:v>0.14175521850585937</c:v>
                </c:pt>
                <c:pt idx="2571">
                  <c:v>7.933502197265626E-3</c:v>
                </c:pt>
                <c:pt idx="2572">
                  <c:v>-8.7118835449218751E-2</c:v>
                </c:pt>
                <c:pt idx="2573">
                  <c:v>-0.19669097900390625</c:v>
                </c:pt>
                <c:pt idx="2574">
                  <c:v>-0.38275405883789065</c:v>
                </c:pt>
                <c:pt idx="2575">
                  <c:v>-0.54217254638671875</c:v>
                </c:pt>
                <c:pt idx="2576">
                  <c:v>-0.62105850219726566</c:v>
                </c:pt>
                <c:pt idx="2577">
                  <c:v>-0.58977355957031252</c:v>
                </c:pt>
                <c:pt idx="2578">
                  <c:v>-0.44262954711914065</c:v>
                </c:pt>
                <c:pt idx="2579">
                  <c:v>-0.28620483398437502</c:v>
                </c:pt>
                <c:pt idx="2580">
                  <c:v>-9.9692687988281251E-2</c:v>
                </c:pt>
                <c:pt idx="2581">
                  <c:v>0.10493179321289063</c:v>
                </c:pt>
                <c:pt idx="2582">
                  <c:v>0.27183471679687499</c:v>
                </c:pt>
                <c:pt idx="2583">
                  <c:v>0.40790176391601562</c:v>
                </c:pt>
                <c:pt idx="2584">
                  <c:v>0.47840515136718753</c:v>
                </c:pt>
                <c:pt idx="2585">
                  <c:v>0.39113662719726566</c:v>
                </c:pt>
                <c:pt idx="2586">
                  <c:v>0.29443771362304688</c:v>
                </c:pt>
                <c:pt idx="2587">
                  <c:v>0.20432510375976565</c:v>
                </c:pt>
                <c:pt idx="2588">
                  <c:v>0.17094451904296876</c:v>
                </c:pt>
                <c:pt idx="2589">
                  <c:v>-7.933502197265626E-3</c:v>
                </c:pt>
                <c:pt idx="2590">
                  <c:v>-0.33754806518554692</c:v>
                </c:pt>
                <c:pt idx="2591">
                  <c:v>-0.70952453613281252</c:v>
                </c:pt>
                <c:pt idx="2592">
                  <c:v>-1.0530601501464845</c:v>
                </c:pt>
                <c:pt idx="2593">
                  <c:v>-1.3463003540039062</c:v>
                </c:pt>
                <c:pt idx="2594">
                  <c:v>-1.5147001647949219</c:v>
                </c:pt>
                <c:pt idx="2595">
                  <c:v>-1.5036231994628908</c:v>
                </c:pt>
                <c:pt idx="2596">
                  <c:v>-1.3201048278808594</c:v>
                </c:pt>
                <c:pt idx="2597">
                  <c:v>-0.83451461791992188</c:v>
                </c:pt>
                <c:pt idx="2598">
                  <c:v>-0.2369572448730469</c:v>
                </c:pt>
                <c:pt idx="2599">
                  <c:v>0.28081604003906252</c:v>
                </c:pt>
                <c:pt idx="2600">
                  <c:v>0.84289718627929688</c:v>
                </c:pt>
                <c:pt idx="2601">
                  <c:v>1.1639794921875</c:v>
                </c:pt>
                <c:pt idx="2602">
                  <c:v>1.26217529296875</c:v>
                </c:pt>
                <c:pt idx="2603">
                  <c:v>1.0755134582519532</c:v>
                </c:pt>
                <c:pt idx="2604">
                  <c:v>0.5176235961914063</c:v>
                </c:pt>
                <c:pt idx="2605">
                  <c:v>-0.25521926879882811</c:v>
                </c:pt>
                <c:pt idx="2606">
                  <c:v>-1.0315049743652345</c:v>
                </c:pt>
                <c:pt idx="2607">
                  <c:v>-1.6735198974609375</c:v>
                </c:pt>
                <c:pt idx="2608">
                  <c:v>-2.1939875793457033</c:v>
                </c:pt>
                <c:pt idx="2609">
                  <c:v>-2.4358845520019532</c:v>
                </c:pt>
                <c:pt idx="2610">
                  <c:v>-2.4599844360351564</c:v>
                </c:pt>
                <c:pt idx="2611">
                  <c:v>-2.1945863342285157</c:v>
                </c:pt>
                <c:pt idx="2612">
                  <c:v>-1.7977615356445313</c:v>
                </c:pt>
                <c:pt idx="2613">
                  <c:v>-1.3442047119140625</c:v>
                </c:pt>
                <c:pt idx="2614">
                  <c:v>-0.88121749877929689</c:v>
                </c:pt>
                <c:pt idx="2615">
                  <c:v>-0.50175659179687504</c:v>
                </c:pt>
                <c:pt idx="2616">
                  <c:v>-0.17872833251953127</c:v>
                </c:pt>
                <c:pt idx="2617">
                  <c:v>3.5176849365234374E-2</c:v>
                </c:pt>
                <c:pt idx="2618">
                  <c:v>9.0112609863281248E-2</c:v>
                </c:pt>
                <c:pt idx="2619">
                  <c:v>-5.0744476318359377E-2</c:v>
                </c:pt>
                <c:pt idx="2620">
                  <c:v>-0.31524444580078126</c:v>
                </c:pt>
                <c:pt idx="2621">
                  <c:v>-0.70982391357421881</c:v>
                </c:pt>
                <c:pt idx="2622">
                  <c:v>-1.0997630310058595</c:v>
                </c:pt>
                <c:pt idx="2623">
                  <c:v>-1.3907579040527345</c:v>
                </c:pt>
                <c:pt idx="2624">
                  <c:v>-1.7504598999023437</c:v>
                </c:pt>
                <c:pt idx="2625">
                  <c:v>-1.9966978454589845</c:v>
                </c:pt>
                <c:pt idx="2626">
                  <c:v>-2.0222946166992188</c:v>
                </c:pt>
                <c:pt idx="2627">
                  <c:v>-2.070195007324219</c:v>
                </c:pt>
                <c:pt idx="2628">
                  <c:v>-2.0097207641601562</c:v>
                </c:pt>
                <c:pt idx="2629">
                  <c:v>-1.8750009155273439</c:v>
                </c:pt>
                <c:pt idx="2630">
                  <c:v>-1.6690292358398438</c:v>
                </c:pt>
                <c:pt idx="2631">
                  <c:v>-1.3609698486328126</c:v>
                </c:pt>
                <c:pt idx="2632">
                  <c:v>-1.0963201904296875</c:v>
                </c:pt>
                <c:pt idx="2633">
                  <c:v>-0.94408676147460946</c:v>
                </c:pt>
                <c:pt idx="2634">
                  <c:v>-1.0219248962402345</c:v>
                </c:pt>
                <c:pt idx="2635">
                  <c:v>-1.2028985595703126</c:v>
                </c:pt>
                <c:pt idx="2636">
                  <c:v>-1.5512242126464844</c:v>
                </c:pt>
                <c:pt idx="2637">
                  <c:v>-2.0240908813476564</c:v>
                </c:pt>
                <c:pt idx="2638">
                  <c:v>-2.3073019409179687</c:v>
                </c:pt>
                <c:pt idx="2639">
                  <c:v>-2.3484663391113281</c:v>
                </c:pt>
                <c:pt idx="2640">
                  <c:v>-2.1903950500488283</c:v>
                </c:pt>
                <c:pt idx="2641">
                  <c:v>-2.0243902587890625</c:v>
                </c:pt>
                <c:pt idx="2642">
                  <c:v>-1.9008970642089844</c:v>
                </c:pt>
                <c:pt idx="2643">
                  <c:v>-1.8718574523925782</c:v>
                </c:pt>
                <c:pt idx="2644">
                  <c:v>-1.9657122802734377</c:v>
                </c:pt>
                <c:pt idx="2645">
                  <c:v>-2.1329145812988282</c:v>
                </c:pt>
                <c:pt idx="2646">
                  <c:v>-2.4507037353515626</c:v>
                </c:pt>
                <c:pt idx="2647">
                  <c:v>-2.659220123291016</c:v>
                </c:pt>
                <c:pt idx="2648">
                  <c:v>-2.5577311706542969</c:v>
                </c:pt>
                <c:pt idx="2649">
                  <c:v>-2.2591021728515628</c:v>
                </c:pt>
                <c:pt idx="2650">
                  <c:v>-1.8492544555664063</c:v>
                </c:pt>
                <c:pt idx="2651">
                  <c:v>-1.4235397338867188</c:v>
                </c:pt>
                <c:pt idx="2652">
                  <c:v>-0.97671890258789062</c:v>
                </c:pt>
                <c:pt idx="2653">
                  <c:v>-0.43349853515625003</c:v>
                </c:pt>
                <c:pt idx="2654">
                  <c:v>-0.11541000366210938</c:v>
                </c:pt>
                <c:pt idx="2655">
                  <c:v>-3.5176849365234374E-2</c:v>
                </c:pt>
                <c:pt idx="2656">
                  <c:v>-9.0861053466796876E-2</c:v>
                </c:pt>
                <c:pt idx="2657">
                  <c:v>-0.27422973632812503</c:v>
                </c:pt>
                <c:pt idx="2658">
                  <c:v>-0.49786468505859377</c:v>
                </c:pt>
                <c:pt idx="2659">
                  <c:v>-0.76236465454101565</c:v>
                </c:pt>
                <c:pt idx="2660">
                  <c:v>-0.97162948608398447</c:v>
                </c:pt>
                <c:pt idx="2661">
                  <c:v>-1.1816427612304687</c:v>
                </c:pt>
                <c:pt idx="2662">
                  <c:v>-1.3754896545410158</c:v>
                </c:pt>
                <c:pt idx="2663">
                  <c:v>-1.4254856872558594</c:v>
                </c:pt>
                <c:pt idx="2664">
                  <c:v>-1.3594729614257812</c:v>
                </c:pt>
                <c:pt idx="2665">
                  <c:v>-1.1951147460937501</c:v>
                </c:pt>
                <c:pt idx="2666">
                  <c:v>-0.95965438842773443</c:v>
                </c:pt>
                <c:pt idx="2667">
                  <c:v>-0.71506301879882816</c:v>
                </c:pt>
                <c:pt idx="2668">
                  <c:v>-0.39727386474609377</c:v>
                </c:pt>
                <c:pt idx="2669">
                  <c:v>0.17513580322265626</c:v>
                </c:pt>
                <c:pt idx="2670">
                  <c:v>0.38470001220703126</c:v>
                </c:pt>
                <c:pt idx="2671">
                  <c:v>0.68377807617187503</c:v>
                </c:pt>
                <c:pt idx="2672">
                  <c:v>0.90576644897460945</c:v>
                </c:pt>
                <c:pt idx="2673">
                  <c:v>0.94064392089843751</c:v>
                </c:pt>
                <c:pt idx="2674">
                  <c:v>0.96474380493164069</c:v>
                </c:pt>
                <c:pt idx="2675">
                  <c:v>0.82478485107421884</c:v>
                </c:pt>
                <c:pt idx="2676">
                  <c:v>0.58663009643554687</c:v>
                </c:pt>
                <c:pt idx="2677">
                  <c:v>0.32033386230468752</c:v>
                </c:pt>
                <c:pt idx="2678">
                  <c:v>5.8977355957031255E-2</c:v>
                </c:pt>
                <c:pt idx="2679">
                  <c:v>-0.12424163818359375</c:v>
                </c:pt>
                <c:pt idx="2680">
                  <c:v>-0.26644592285156249</c:v>
                </c:pt>
                <c:pt idx="2681">
                  <c:v>-0.41553588867187502</c:v>
                </c:pt>
                <c:pt idx="2682">
                  <c:v>-0.5325924682617188</c:v>
                </c:pt>
                <c:pt idx="2683">
                  <c:v>-0.61552001953125002</c:v>
                </c:pt>
                <c:pt idx="2684">
                  <c:v>-0.66042663574218752</c:v>
                </c:pt>
                <c:pt idx="2685">
                  <c:v>-0.6438111877441407</c:v>
                </c:pt>
                <c:pt idx="2686">
                  <c:v>-0.59501266479492188</c:v>
                </c:pt>
                <c:pt idx="2687">
                  <c:v>-0.54606445312500007</c:v>
                </c:pt>
                <c:pt idx="2688">
                  <c:v>-0.5346881103515625</c:v>
                </c:pt>
                <c:pt idx="2689">
                  <c:v>-0.45879592895507815</c:v>
                </c:pt>
                <c:pt idx="2690">
                  <c:v>-0.34024246215820314</c:v>
                </c:pt>
                <c:pt idx="2691">
                  <c:v>-0.25282424926757813</c:v>
                </c:pt>
                <c:pt idx="2692">
                  <c:v>-0.2089654541015625</c:v>
                </c:pt>
                <c:pt idx="2693">
                  <c:v>-0.29862899780273439</c:v>
                </c:pt>
                <c:pt idx="2694">
                  <c:v>-0.43978546142578129</c:v>
                </c:pt>
                <c:pt idx="2695">
                  <c:v>-0.53858001708984382</c:v>
                </c:pt>
                <c:pt idx="2696">
                  <c:v>-0.59770706176757815</c:v>
                </c:pt>
                <c:pt idx="2697">
                  <c:v>-0.59112075805664066</c:v>
                </c:pt>
                <c:pt idx="2698">
                  <c:v>-0.65279251098632818</c:v>
                </c:pt>
                <c:pt idx="2699">
                  <c:v>-0.81774948120117197</c:v>
                </c:pt>
                <c:pt idx="2700">
                  <c:v>-1.0102491760253907</c:v>
                </c:pt>
                <c:pt idx="2701">
                  <c:v>-1.2493020629882814</c:v>
                </c:pt>
                <c:pt idx="2702">
                  <c:v>-1.3965957641601563</c:v>
                </c:pt>
                <c:pt idx="2703">
                  <c:v>-1.2211605834960939</c:v>
                </c:pt>
                <c:pt idx="2704">
                  <c:v>-0.71790710449218753</c:v>
                </c:pt>
                <c:pt idx="2705">
                  <c:v>-0.26809249877929686</c:v>
                </c:pt>
                <c:pt idx="2706">
                  <c:v>0.17558486938476564</c:v>
                </c:pt>
                <c:pt idx="2707">
                  <c:v>0.57854690551757815</c:v>
                </c:pt>
                <c:pt idx="2708">
                  <c:v>0.789158935546875</c:v>
                </c:pt>
                <c:pt idx="2709">
                  <c:v>0.75038955688476572</c:v>
                </c:pt>
                <c:pt idx="2710">
                  <c:v>0.32108230590820314</c:v>
                </c:pt>
                <c:pt idx="2711">
                  <c:v>-0.36194732666015628</c:v>
                </c:pt>
                <c:pt idx="2712">
                  <c:v>-1.0029144287109375</c:v>
                </c:pt>
                <c:pt idx="2713">
                  <c:v>-1.5892451477050782</c:v>
                </c:pt>
                <c:pt idx="2714">
                  <c:v>-2.0685484313964846</c:v>
                </c:pt>
                <c:pt idx="2715">
                  <c:v>-2.441722412109375</c:v>
                </c:pt>
                <c:pt idx="2716">
                  <c:v>-2.5333319091796875</c:v>
                </c:pt>
                <c:pt idx="2717">
                  <c:v>-2.4185206604003908</c:v>
                </c:pt>
                <c:pt idx="2718">
                  <c:v>-2.1480331420898438</c:v>
                </c:pt>
                <c:pt idx="2719">
                  <c:v>-1.9254460144042971</c:v>
                </c:pt>
                <c:pt idx="2720">
                  <c:v>-1.7619859313964845</c:v>
                </c:pt>
                <c:pt idx="2721">
                  <c:v>-1.4950909423828125</c:v>
                </c:pt>
                <c:pt idx="2722">
                  <c:v>-1.227447509765625</c:v>
                </c:pt>
                <c:pt idx="2723">
                  <c:v>-1.0080038452148439</c:v>
                </c:pt>
                <c:pt idx="2724">
                  <c:v>-0.86639831542968759</c:v>
                </c:pt>
                <c:pt idx="2725">
                  <c:v>-0.82059356689453133</c:v>
                </c:pt>
                <c:pt idx="2726">
                  <c:v>-0.88645660400390625</c:v>
                </c:pt>
                <c:pt idx="2727">
                  <c:v>-1.0154882812500001</c:v>
                </c:pt>
                <c:pt idx="2728">
                  <c:v>-1.1957135009765625</c:v>
                </c:pt>
                <c:pt idx="2729">
                  <c:v>-1.3397140502929688</c:v>
                </c:pt>
                <c:pt idx="2730">
                  <c:v>-1.3678555297851562</c:v>
                </c:pt>
                <c:pt idx="2731">
                  <c:v>-1.3295352172851562</c:v>
                </c:pt>
                <c:pt idx="2732">
                  <c:v>-1.3160632324218751</c:v>
                </c:pt>
                <c:pt idx="2733">
                  <c:v>-1.2310400390625</c:v>
                </c:pt>
                <c:pt idx="2734">
                  <c:v>-1.0798544311523437</c:v>
                </c:pt>
                <c:pt idx="2735">
                  <c:v>-0.88091812133789071</c:v>
                </c:pt>
                <c:pt idx="2736">
                  <c:v>-0.61581939697265631</c:v>
                </c:pt>
                <c:pt idx="2737">
                  <c:v>-0.44682083129882816</c:v>
                </c:pt>
                <c:pt idx="2738">
                  <c:v>-0.31554382324218749</c:v>
                </c:pt>
                <c:pt idx="2739">
                  <c:v>-0.21704864501953125</c:v>
                </c:pt>
                <c:pt idx="2740">
                  <c:v>-0.18830841064453127</c:v>
                </c:pt>
                <c:pt idx="2741">
                  <c:v>-0.32452514648437503</c:v>
                </c:pt>
                <c:pt idx="2742">
                  <c:v>-0.58872573852539067</c:v>
                </c:pt>
                <c:pt idx="2743">
                  <c:v>-0.93016571044921881</c:v>
                </c:pt>
                <c:pt idx="2744">
                  <c:v>-1.4046789550781251</c:v>
                </c:pt>
                <c:pt idx="2745">
                  <c:v>-1.7678237915039063</c:v>
                </c:pt>
                <c:pt idx="2746">
                  <c:v>-1.943408660888672</c:v>
                </c:pt>
                <c:pt idx="2747">
                  <c:v>-2.0317250061035157</c:v>
                </c:pt>
                <c:pt idx="2748">
                  <c:v>-2.055974578857422</c:v>
                </c:pt>
                <c:pt idx="2749">
                  <c:v>-2.0140617370605471</c:v>
                </c:pt>
                <c:pt idx="2750">
                  <c:v>-1.9787351989746094</c:v>
                </c:pt>
                <c:pt idx="2751">
                  <c:v>-2.093097381591797</c:v>
                </c:pt>
                <c:pt idx="2752">
                  <c:v>-2.2438339233398437</c:v>
                </c:pt>
                <c:pt idx="2753">
                  <c:v>-2.3731649780273441</c:v>
                </c:pt>
                <c:pt idx="2754">
                  <c:v>-2.2805076599121095</c:v>
                </c:pt>
                <c:pt idx="2755">
                  <c:v>-1.7893789672851563</c:v>
                </c:pt>
                <c:pt idx="2756">
                  <c:v>-1.2430151367187501</c:v>
                </c:pt>
                <c:pt idx="2757">
                  <c:v>-0.75667648315429692</c:v>
                </c:pt>
                <c:pt idx="2758">
                  <c:v>-0.24668701171875002</c:v>
                </c:pt>
                <c:pt idx="2759">
                  <c:v>0.15627502441406252</c:v>
                </c:pt>
                <c:pt idx="2760">
                  <c:v>0.49756530761718754</c:v>
                </c:pt>
                <c:pt idx="2761">
                  <c:v>0.59815612792968753</c:v>
                </c:pt>
                <c:pt idx="2762">
                  <c:v>0.26390121459960941</c:v>
                </c:pt>
                <c:pt idx="2763">
                  <c:v>-0.55983581542968752</c:v>
                </c:pt>
                <c:pt idx="2764">
                  <c:v>-1.426084442138672</c:v>
                </c:pt>
                <c:pt idx="2765">
                  <c:v>-1.8447637939453125</c:v>
                </c:pt>
                <c:pt idx="2766">
                  <c:v>-2.0047810363769534</c:v>
                </c:pt>
                <c:pt idx="2767">
                  <c:v>-2.1978794860839845</c:v>
                </c:pt>
                <c:pt idx="2768">
                  <c:v>-2.3957679748535159</c:v>
                </c:pt>
                <c:pt idx="2769">
                  <c:v>-2.3593936157226563</c:v>
                </c:pt>
                <c:pt idx="2770">
                  <c:v>-1.9034417724609376</c:v>
                </c:pt>
                <c:pt idx="2771">
                  <c:v>-1.4105168151855469</c:v>
                </c:pt>
                <c:pt idx="2772">
                  <c:v>-1.0515632629394531</c:v>
                </c:pt>
                <c:pt idx="2773">
                  <c:v>-0.6396199035644532</c:v>
                </c:pt>
                <c:pt idx="2774">
                  <c:v>-0.11047027587890626</c:v>
                </c:pt>
                <c:pt idx="2775">
                  <c:v>0.45191024780273442</c:v>
                </c:pt>
                <c:pt idx="2776">
                  <c:v>0.94273956298828132</c:v>
                </c:pt>
                <c:pt idx="2777">
                  <c:v>1.3145663452148437</c:v>
                </c:pt>
                <c:pt idx="2778">
                  <c:v>1.6054115295410156</c:v>
                </c:pt>
                <c:pt idx="2779">
                  <c:v>1.7248631286621094</c:v>
                </c:pt>
                <c:pt idx="2780">
                  <c:v>1.6576528930664063</c:v>
                </c:pt>
                <c:pt idx="2781">
                  <c:v>1.4627581787109376</c:v>
                </c:pt>
                <c:pt idx="2782">
                  <c:v>1.1820918273925782</c:v>
                </c:pt>
                <c:pt idx="2783">
                  <c:v>0.9090596008300782</c:v>
                </c:pt>
                <c:pt idx="2784">
                  <c:v>0.66791107177734377</c:v>
                </c:pt>
                <c:pt idx="2785">
                  <c:v>0.38140686035156252</c:v>
                </c:pt>
                <c:pt idx="2786">
                  <c:v>6.7958679199218747E-2</c:v>
                </c:pt>
                <c:pt idx="2787">
                  <c:v>-0.21719833374023439</c:v>
                </c:pt>
                <c:pt idx="2788">
                  <c:v>-0.48065048217773437</c:v>
                </c:pt>
                <c:pt idx="2789">
                  <c:v>-0.64979873657226561</c:v>
                </c:pt>
                <c:pt idx="2790">
                  <c:v>-0.80457687377929688</c:v>
                </c:pt>
                <c:pt idx="2791">
                  <c:v>-0.88630691528320316</c:v>
                </c:pt>
                <c:pt idx="2792">
                  <c:v>-0.82523391723632822</c:v>
                </c:pt>
                <c:pt idx="2793">
                  <c:v>-0.59635986328125001</c:v>
                </c:pt>
                <c:pt idx="2794">
                  <c:v>-0.39832168579101562</c:v>
                </c:pt>
                <c:pt idx="2795">
                  <c:v>-0.23351440429687501</c:v>
                </c:pt>
                <c:pt idx="2796">
                  <c:v>-4.9397277832031253E-3</c:v>
                </c:pt>
                <c:pt idx="2797">
                  <c:v>0.22947280883789065</c:v>
                </c:pt>
                <c:pt idx="2798">
                  <c:v>0.36254608154296875</c:v>
                </c:pt>
                <c:pt idx="2799">
                  <c:v>0.32123199462890628</c:v>
                </c:pt>
                <c:pt idx="2800">
                  <c:v>4.2810974121093755E-2</c:v>
                </c:pt>
                <c:pt idx="2801">
                  <c:v>-0.30132339477539066</c:v>
                </c:pt>
                <c:pt idx="2802">
                  <c:v>-0.47421386718750003</c:v>
                </c:pt>
                <c:pt idx="2803">
                  <c:v>-0.54471725463867193</c:v>
                </c:pt>
                <c:pt idx="2804">
                  <c:v>-0.70982391357421881</c:v>
                </c:pt>
                <c:pt idx="2805">
                  <c:v>-0.91908874511718752</c:v>
                </c:pt>
                <c:pt idx="2806">
                  <c:v>-1.1728111267089845</c:v>
                </c:pt>
                <c:pt idx="2807">
                  <c:v>-1.5319143676757814</c:v>
                </c:pt>
                <c:pt idx="2808">
                  <c:v>-1.8256036376953126</c:v>
                </c:pt>
                <c:pt idx="2809">
                  <c:v>-1.8892213439941408</c:v>
                </c:pt>
                <c:pt idx="2810">
                  <c:v>-1.7073495483398438</c:v>
                </c:pt>
                <c:pt idx="2811">
                  <c:v>-1.3114228820800782</c:v>
                </c:pt>
                <c:pt idx="2812">
                  <c:v>-0.908909912109375</c:v>
                </c:pt>
                <c:pt idx="2813">
                  <c:v>-0.50085845947265628</c:v>
                </c:pt>
                <c:pt idx="2814">
                  <c:v>-0.14310241699218751</c:v>
                </c:pt>
                <c:pt idx="2815">
                  <c:v>4.2511596679687499E-2</c:v>
                </c:pt>
                <c:pt idx="2816">
                  <c:v>-3.5326538085937505E-2</c:v>
                </c:pt>
                <c:pt idx="2817">
                  <c:v>-0.44292892456054689</c:v>
                </c:pt>
                <c:pt idx="2818">
                  <c:v>-1.0467732238769532</c:v>
                </c:pt>
                <c:pt idx="2819">
                  <c:v>-1.6125965881347657</c:v>
                </c:pt>
                <c:pt idx="2820">
                  <c:v>-2.1438418579101564</c:v>
                </c:pt>
                <c:pt idx="2821">
                  <c:v>-2.5219555664062501</c:v>
                </c:pt>
                <c:pt idx="2822">
                  <c:v>-2.6761349487304691</c:v>
                </c:pt>
                <c:pt idx="2823">
                  <c:v>-2.6185047912597659</c:v>
                </c:pt>
                <c:pt idx="2824">
                  <c:v>-2.3520588684082031</c:v>
                </c:pt>
                <c:pt idx="2825">
                  <c:v>-1.9431092834472656</c:v>
                </c:pt>
                <c:pt idx="2826">
                  <c:v>-1.5179933166503907</c:v>
                </c:pt>
                <c:pt idx="2827">
                  <c:v>-1.0696755981445314</c:v>
                </c:pt>
                <c:pt idx="2828">
                  <c:v>-0.66357009887695317</c:v>
                </c:pt>
                <c:pt idx="2829">
                  <c:v>-0.44547363281250002</c:v>
                </c:pt>
                <c:pt idx="2830">
                  <c:v>-0.40341110229492189</c:v>
                </c:pt>
                <c:pt idx="2831">
                  <c:v>-0.56193145751953133</c:v>
                </c:pt>
                <c:pt idx="2832">
                  <c:v>-0.8491841125488282</c:v>
                </c:pt>
                <c:pt idx="2833">
                  <c:v>-1.2216096496582032</c:v>
                </c:pt>
                <c:pt idx="2834">
                  <c:v>-1.4748829650878907</c:v>
                </c:pt>
                <c:pt idx="2835">
                  <c:v>-1.7464183044433594</c:v>
                </c:pt>
                <c:pt idx="2836">
                  <c:v>-2.1183947753906249</c:v>
                </c:pt>
                <c:pt idx="2837">
                  <c:v>-2.2303619384765625</c:v>
                </c:pt>
                <c:pt idx="2838">
                  <c:v>-2.3073019409179687</c:v>
                </c:pt>
                <c:pt idx="2839">
                  <c:v>-2.3231689453125002</c:v>
                </c:pt>
                <c:pt idx="2840">
                  <c:v>-2.1618045043945315</c:v>
                </c:pt>
                <c:pt idx="2841">
                  <c:v>-1.9167640686035157</c:v>
                </c:pt>
                <c:pt idx="2842">
                  <c:v>-1.5090119934082031</c:v>
                </c:pt>
                <c:pt idx="2843">
                  <c:v>-1.0457254028320313</c:v>
                </c:pt>
                <c:pt idx="2844">
                  <c:v>-0.70308792114257812</c:v>
                </c:pt>
                <c:pt idx="2845">
                  <c:v>-0.429906005859375</c:v>
                </c:pt>
                <c:pt idx="2846">
                  <c:v>-0.1866618347167969</c:v>
                </c:pt>
                <c:pt idx="2847">
                  <c:v>-0.18726058959960939</c:v>
                </c:pt>
                <c:pt idx="2848">
                  <c:v>-0.50654663085937501</c:v>
                </c:pt>
                <c:pt idx="2849">
                  <c:v>-1.0451266479492187</c:v>
                </c:pt>
                <c:pt idx="2850">
                  <c:v>-1.5325131225585937</c:v>
                </c:pt>
                <c:pt idx="2851">
                  <c:v>-1.7962646484375</c:v>
                </c:pt>
                <c:pt idx="2852">
                  <c:v>-1.9601737976074221</c:v>
                </c:pt>
                <c:pt idx="2853">
                  <c:v>-2.0302281188964844</c:v>
                </c:pt>
                <c:pt idx="2854">
                  <c:v>-2.0125648498535158</c:v>
                </c:pt>
                <c:pt idx="2855">
                  <c:v>-1.979483642578125</c:v>
                </c:pt>
                <c:pt idx="2856">
                  <c:v>-1.9432589721679689</c:v>
                </c:pt>
                <c:pt idx="2857">
                  <c:v>-1.9910096740722658</c:v>
                </c:pt>
                <c:pt idx="2858">
                  <c:v>-2.1882994079589846</c:v>
                </c:pt>
                <c:pt idx="2859">
                  <c:v>-2.5709037780761719</c:v>
                </c:pt>
                <c:pt idx="2860">
                  <c:v>-2.9624894714355472</c:v>
                </c:pt>
                <c:pt idx="2861">
                  <c:v>-3.2217503356933594</c:v>
                </c:pt>
                <c:pt idx="2862">
                  <c:v>-3.2138168334960939</c:v>
                </c:pt>
                <c:pt idx="2863">
                  <c:v>-3.0410760498046878</c:v>
                </c:pt>
                <c:pt idx="2864">
                  <c:v>-2.7337651062011719</c:v>
                </c:pt>
                <c:pt idx="2865">
                  <c:v>-2.239193572998047</c:v>
                </c:pt>
                <c:pt idx="2866">
                  <c:v>-1.6729211425781252</c:v>
                </c:pt>
                <c:pt idx="2867">
                  <c:v>-1.0738668823242188</c:v>
                </c:pt>
                <c:pt idx="2868">
                  <c:v>-0.53199371337890633</c:v>
                </c:pt>
                <c:pt idx="2869">
                  <c:v>-0.23665786743164063</c:v>
                </c:pt>
                <c:pt idx="2870">
                  <c:v>-0.49247589111328127</c:v>
                </c:pt>
                <c:pt idx="2871">
                  <c:v>-0.9666897583007813</c:v>
                </c:pt>
                <c:pt idx="2872">
                  <c:v>-1.3657598876953125</c:v>
                </c:pt>
                <c:pt idx="2873">
                  <c:v>-1.6350498962402344</c:v>
                </c:pt>
                <c:pt idx="2874">
                  <c:v>-1.7931211853027345</c:v>
                </c:pt>
                <c:pt idx="2875">
                  <c:v>-1.8732046508789064</c:v>
                </c:pt>
                <c:pt idx="2876">
                  <c:v>-1.8996995544433595</c:v>
                </c:pt>
                <c:pt idx="2877">
                  <c:v>-1.8615289306640626</c:v>
                </c:pt>
                <c:pt idx="2878">
                  <c:v>-1.7031582641601564</c:v>
                </c:pt>
                <c:pt idx="2879">
                  <c:v>-1.477577362060547</c:v>
                </c:pt>
                <c:pt idx="2880">
                  <c:v>-1.1792477416992189</c:v>
                </c:pt>
                <c:pt idx="2881">
                  <c:v>-0.77374099731445312</c:v>
                </c:pt>
                <c:pt idx="2882">
                  <c:v>-0.34862503051757815</c:v>
                </c:pt>
                <c:pt idx="2883">
                  <c:v>5.9725799560546876E-2</c:v>
                </c:pt>
                <c:pt idx="2884">
                  <c:v>0.49052993774414066</c:v>
                </c:pt>
                <c:pt idx="2885">
                  <c:v>0.84274749755859379</c:v>
                </c:pt>
                <c:pt idx="2886">
                  <c:v>1.0512638854980469</c:v>
                </c:pt>
                <c:pt idx="2887">
                  <c:v>1.1469149780273438</c:v>
                </c:pt>
                <c:pt idx="2888">
                  <c:v>1.0660830688476564</c:v>
                </c:pt>
                <c:pt idx="2889">
                  <c:v>0.79754150390625</c:v>
                </c:pt>
                <c:pt idx="2890">
                  <c:v>0.41149429321289066</c:v>
                </c:pt>
                <c:pt idx="2891">
                  <c:v>0.10867401123046876</c:v>
                </c:pt>
                <c:pt idx="2892">
                  <c:v>-6.4665527343750001E-2</c:v>
                </c:pt>
                <c:pt idx="2893">
                  <c:v>-0.23920257568359377</c:v>
                </c:pt>
                <c:pt idx="2894">
                  <c:v>-0.41358993530273441</c:v>
                </c:pt>
                <c:pt idx="2895">
                  <c:v>-0.51837203979492186</c:v>
                </c:pt>
                <c:pt idx="2896">
                  <c:v>-0.57944503784179691</c:v>
                </c:pt>
                <c:pt idx="2897">
                  <c:v>-0.68183212280273442</c:v>
                </c:pt>
                <c:pt idx="2898">
                  <c:v>-0.74065979003906257</c:v>
                </c:pt>
                <c:pt idx="2899">
                  <c:v>-0.79215270996093756</c:v>
                </c:pt>
                <c:pt idx="2900">
                  <c:v>-0.80083465576171875</c:v>
                </c:pt>
                <c:pt idx="2901">
                  <c:v>-0.67240173339843756</c:v>
                </c:pt>
                <c:pt idx="2902">
                  <c:v>-0.40236328125000004</c:v>
                </c:pt>
                <c:pt idx="2903">
                  <c:v>-7.768844604492188E-2</c:v>
                </c:pt>
                <c:pt idx="2904">
                  <c:v>0.17857864379882812</c:v>
                </c:pt>
                <c:pt idx="2905">
                  <c:v>0.25312362670898436</c:v>
                </c:pt>
                <c:pt idx="2906">
                  <c:v>0.24129821777343752</c:v>
                </c:pt>
                <c:pt idx="2907">
                  <c:v>9.8794555664062506E-3</c:v>
                </c:pt>
                <c:pt idx="2908">
                  <c:v>-0.37062927246093752</c:v>
                </c:pt>
                <c:pt idx="2909">
                  <c:v>-0.75682617187500001</c:v>
                </c:pt>
                <c:pt idx="2910">
                  <c:v>-1.076411590576172</c:v>
                </c:pt>
                <c:pt idx="2911">
                  <c:v>-1.3139675903320314</c:v>
                </c:pt>
                <c:pt idx="2912">
                  <c:v>-1.5142510986328126</c:v>
                </c:pt>
                <c:pt idx="2913">
                  <c:v>-1.7420773315429687</c:v>
                </c:pt>
                <c:pt idx="2914">
                  <c:v>-1.8830841064453125</c:v>
                </c:pt>
                <c:pt idx="2915">
                  <c:v>-1.9657122802734377</c:v>
                </c:pt>
                <c:pt idx="2916">
                  <c:v>-2.0127145385742189</c:v>
                </c:pt>
                <c:pt idx="2917">
                  <c:v>-1.7965640258789064</c:v>
                </c:pt>
                <c:pt idx="2918">
                  <c:v>-1.3084291076660157</c:v>
                </c:pt>
                <c:pt idx="2919">
                  <c:v>-0.7506889343261719</c:v>
                </c:pt>
                <c:pt idx="2920">
                  <c:v>-0.37511993408203126</c:v>
                </c:pt>
                <c:pt idx="2921">
                  <c:v>-4.0715332031250002E-2</c:v>
                </c:pt>
                <c:pt idx="2922">
                  <c:v>0.36688705444335939</c:v>
                </c:pt>
                <c:pt idx="2923">
                  <c:v>0.46298721313476565</c:v>
                </c:pt>
                <c:pt idx="2924">
                  <c:v>0.32706985473632816</c:v>
                </c:pt>
                <c:pt idx="2925">
                  <c:v>-0.13172607421875002</c:v>
                </c:pt>
                <c:pt idx="2926">
                  <c:v>-0.80382843017578132</c:v>
                </c:pt>
                <c:pt idx="2927">
                  <c:v>-1.4512321472167971</c:v>
                </c:pt>
                <c:pt idx="2928">
                  <c:v>-2.0101698303222659</c:v>
                </c:pt>
                <c:pt idx="2929">
                  <c:v>-2.4225622558593751</c:v>
                </c:pt>
                <c:pt idx="2930">
                  <c:v>-2.6909541320800781</c:v>
                </c:pt>
                <c:pt idx="2931">
                  <c:v>-2.622247009277344</c:v>
                </c:pt>
                <c:pt idx="2932">
                  <c:v>-2.3679258728027346</c:v>
                </c:pt>
                <c:pt idx="2933">
                  <c:v>-2.0169058227539063</c:v>
                </c:pt>
                <c:pt idx="2934">
                  <c:v>-1.6498690795898439</c:v>
                </c:pt>
                <c:pt idx="2935">
                  <c:v>-1.3013937377929687</c:v>
                </c:pt>
                <c:pt idx="2936">
                  <c:v>-0.9816586303710938</c:v>
                </c:pt>
                <c:pt idx="2937">
                  <c:v>-0.78017761230468752</c:v>
                </c:pt>
                <c:pt idx="2938">
                  <c:v>-0.7378157043457032</c:v>
                </c:pt>
                <c:pt idx="2939">
                  <c:v>-0.80307998657226565</c:v>
                </c:pt>
                <c:pt idx="2940">
                  <c:v>-0.95965438842773443</c:v>
                </c:pt>
                <c:pt idx="2941">
                  <c:v>-1.1817924499511718</c:v>
                </c:pt>
                <c:pt idx="2942">
                  <c:v>-1.3810281372070312</c:v>
                </c:pt>
                <c:pt idx="2943">
                  <c:v>-1.5164964294433594</c:v>
                </c:pt>
                <c:pt idx="2944">
                  <c:v>-1.6245716857910157</c:v>
                </c:pt>
                <c:pt idx="2945">
                  <c:v>-1.6314573669433594</c:v>
                </c:pt>
                <c:pt idx="2946">
                  <c:v>-1.5753240966796875</c:v>
                </c:pt>
                <c:pt idx="2947">
                  <c:v>-1.4825170898437501</c:v>
                </c:pt>
                <c:pt idx="2948">
                  <c:v>-1.3106744384765625</c:v>
                </c:pt>
                <c:pt idx="2949">
                  <c:v>-1.0666818237304687</c:v>
                </c:pt>
                <c:pt idx="2950">
                  <c:v>-0.7933502197265625</c:v>
                </c:pt>
                <c:pt idx="2951">
                  <c:v>-0.56612274169921872</c:v>
                </c:pt>
                <c:pt idx="2952">
                  <c:v>-0.379610595703125</c:v>
                </c:pt>
                <c:pt idx="2953">
                  <c:v>-0.27078689575195314</c:v>
                </c:pt>
                <c:pt idx="2954">
                  <c:v>-0.27408004760742188</c:v>
                </c:pt>
                <c:pt idx="2955">
                  <c:v>-0.47406417846679688</c:v>
                </c:pt>
                <c:pt idx="2956">
                  <c:v>-0.82837738037109376</c:v>
                </c:pt>
                <c:pt idx="2957">
                  <c:v>-1.2416679382324218</c:v>
                </c:pt>
                <c:pt idx="2958">
                  <c:v>-1.5849041748046875</c:v>
                </c:pt>
                <c:pt idx="2959">
                  <c:v>-1.7589921569824221</c:v>
                </c:pt>
                <c:pt idx="2960">
                  <c:v>-1.8160235595703127</c:v>
                </c:pt>
                <c:pt idx="2961">
                  <c:v>-1.7670753479003907</c:v>
                </c:pt>
                <c:pt idx="2962">
                  <c:v>-1.6920812988281251</c:v>
                </c:pt>
                <c:pt idx="2963">
                  <c:v>-1.6405883789062501</c:v>
                </c:pt>
                <c:pt idx="2964">
                  <c:v>-1.7107923889160157</c:v>
                </c:pt>
                <c:pt idx="2965">
                  <c:v>-1.9209553527832033</c:v>
                </c:pt>
                <c:pt idx="2966">
                  <c:v>-2.343077545166016</c:v>
                </c:pt>
                <c:pt idx="2967">
                  <c:v>-2.7952871704101563</c:v>
                </c:pt>
                <c:pt idx="2968">
                  <c:v>-3.1868728637695316</c:v>
                </c:pt>
                <c:pt idx="2969">
                  <c:v>-3.433110809326172</c:v>
                </c:pt>
                <c:pt idx="2970">
                  <c:v>-3.2970437622070312</c:v>
                </c:pt>
                <c:pt idx="2971">
                  <c:v>-2.8509713745117189</c:v>
                </c:pt>
                <c:pt idx="2972">
                  <c:v>-2.2044657897949218</c:v>
                </c:pt>
                <c:pt idx="2973">
                  <c:v>-1.5855029296875001</c:v>
                </c:pt>
                <c:pt idx="2974">
                  <c:v>-1.0512638854980469</c:v>
                </c:pt>
                <c:pt idx="2975">
                  <c:v>-0.54396881103515626</c:v>
                </c:pt>
                <c:pt idx="2976">
                  <c:v>-0.22797592163085939</c:v>
                </c:pt>
                <c:pt idx="2977">
                  <c:v>-0.24204666137695313</c:v>
                </c:pt>
                <c:pt idx="2978">
                  <c:v>-0.53393966674804694</c:v>
                </c:pt>
                <c:pt idx="2979">
                  <c:v>-0.9729766845703125</c:v>
                </c:pt>
                <c:pt idx="2980">
                  <c:v>-1.43701171875</c:v>
                </c:pt>
                <c:pt idx="2981">
                  <c:v>-1.6395405578613282</c:v>
                </c:pt>
                <c:pt idx="2982">
                  <c:v>-1.6661851501464844</c:v>
                </c:pt>
                <c:pt idx="2983">
                  <c:v>-1.7163308715820313</c:v>
                </c:pt>
                <c:pt idx="2984">
                  <c:v>-1.7504598999023437</c:v>
                </c:pt>
                <c:pt idx="2985">
                  <c:v>-1.7368382263183595</c:v>
                </c:pt>
                <c:pt idx="2986">
                  <c:v>-1.5751744079589844</c:v>
                </c:pt>
                <c:pt idx="2987">
                  <c:v>-1.3048365783691407</c:v>
                </c:pt>
                <c:pt idx="2988">
                  <c:v>-1.0157876586914063</c:v>
                </c:pt>
                <c:pt idx="2989">
                  <c:v>-0.72374496459960946</c:v>
                </c:pt>
                <c:pt idx="2990">
                  <c:v>-0.36269577026367189</c:v>
                </c:pt>
                <c:pt idx="2991">
                  <c:v>6.5264282226562498E-2</c:v>
                </c:pt>
                <c:pt idx="2992">
                  <c:v>0.4427792358398438</c:v>
                </c:pt>
                <c:pt idx="2993">
                  <c:v>0.73452255249023446</c:v>
                </c:pt>
                <c:pt idx="2994">
                  <c:v>0.88481002807617193</c:v>
                </c:pt>
                <c:pt idx="2995">
                  <c:v>0.92881851196289067</c:v>
                </c:pt>
                <c:pt idx="2996">
                  <c:v>0.84035247802734381</c:v>
                </c:pt>
                <c:pt idx="2997">
                  <c:v>0.63976959228515629</c:v>
                </c:pt>
                <c:pt idx="2998">
                  <c:v>0.39577697753906255</c:v>
                </c:pt>
                <c:pt idx="2999">
                  <c:v>0.17348922729492189</c:v>
                </c:pt>
              </c:numCache>
            </c:numRef>
          </c:yVal>
          <c:smooth val="0"/>
          <c:extLst>
            <c:ext xmlns:c16="http://schemas.microsoft.com/office/drawing/2014/chart" uri="{C3380CC4-5D6E-409C-BE32-E72D297353CC}">
              <c16:uniqueId val="{00000002-5E9C-4931-A519-5B83AA572017}"/>
            </c:ext>
          </c:extLst>
        </c:ser>
        <c:ser>
          <c:idx val="3"/>
          <c:order val="3"/>
          <c:tx>
            <c:strRef>
              <c:f>'Combined Sensor Data'!$E$1</c:f>
              <c:strCache>
                <c:ptCount val="1"/>
                <c:pt idx="0">
                  <c:v>x Acceleration without g</c:v>
                </c:pt>
              </c:strCache>
            </c:strRef>
          </c:tx>
          <c:spPr>
            <a:ln w="19050" cap="rnd">
              <a:noFill/>
              <a:round/>
            </a:ln>
            <a:effectLst/>
          </c:spPr>
          <c:marker>
            <c:symbol val="circle"/>
            <c:size val="5"/>
            <c:spPr>
              <a:solidFill>
                <a:schemeClr val="accent4"/>
              </a:solidFill>
              <a:ln w="9525">
                <a:solidFill>
                  <a:schemeClr val="accent4"/>
                </a:solidFill>
              </a:ln>
              <a:effectLst/>
            </c:spPr>
          </c:marker>
          <c:xVal>
            <c:numRef>
              <c:f>'Combined Sensor Data'!$A$2:$A$3001</c:f>
              <c:numCache>
                <c:formatCode>General</c:formatCode>
                <c:ptCount val="3000"/>
                <c:pt idx="0">
                  <c:v>3.085333330091089E-3</c:v>
                </c:pt>
                <c:pt idx="1">
                  <c:v>1.3085333339404315E-2</c:v>
                </c:pt>
                <c:pt idx="2">
                  <c:v>2.3086333327228203E-2</c:v>
                </c:pt>
                <c:pt idx="3">
                  <c:v>3.3086333336541429E-2</c:v>
                </c:pt>
                <c:pt idx="4">
                  <c:v>4.3087333324365318E-2</c:v>
                </c:pt>
                <c:pt idx="5">
                  <c:v>5.3087333333678544E-2</c:v>
                </c:pt>
                <c:pt idx="6">
                  <c:v>6.3088333350606263E-2</c:v>
                </c:pt>
                <c:pt idx="7">
                  <c:v>7.3088333330815658E-2</c:v>
                </c:pt>
                <c:pt idx="8">
                  <c:v>8.3089333347743377E-2</c:v>
                </c:pt>
                <c:pt idx="9">
                  <c:v>9.3089333327952772E-2</c:v>
                </c:pt>
                <c:pt idx="10">
                  <c:v>0.10309033334488049</c:v>
                </c:pt>
                <c:pt idx="11">
                  <c:v>0.11309033332508989</c:v>
                </c:pt>
                <c:pt idx="12">
                  <c:v>0.12309133334201761</c:v>
                </c:pt>
                <c:pt idx="13">
                  <c:v>0.13309133335133083</c:v>
                </c:pt>
                <c:pt idx="14">
                  <c:v>0.14309233333915472</c:v>
                </c:pt>
                <c:pt idx="15">
                  <c:v>0.15309233334846795</c:v>
                </c:pt>
                <c:pt idx="16">
                  <c:v>0.16309233332867734</c:v>
                </c:pt>
                <c:pt idx="17">
                  <c:v>0.17309333334560506</c:v>
                </c:pt>
                <c:pt idx="18">
                  <c:v>0.18309333332581446</c:v>
                </c:pt>
                <c:pt idx="19">
                  <c:v>0.19309433334274217</c:v>
                </c:pt>
                <c:pt idx="20">
                  <c:v>0.2030943333520554</c:v>
                </c:pt>
                <c:pt idx="21">
                  <c:v>0.21309533333987929</c:v>
                </c:pt>
                <c:pt idx="22">
                  <c:v>0.22309533334919252</c:v>
                </c:pt>
                <c:pt idx="23">
                  <c:v>0.2330963333370164</c:v>
                </c:pt>
                <c:pt idx="24">
                  <c:v>0.24309633334632963</c:v>
                </c:pt>
                <c:pt idx="25">
                  <c:v>0.25309733333415352</c:v>
                </c:pt>
                <c:pt idx="26">
                  <c:v>0.26309733334346674</c:v>
                </c:pt>
                <c:pt idx="27">
                  <c:v>0.27309833333129063</c:v>
                </c:pt>
                <c:pt idx="28">
                  <c:v>0.28309833334060386</c:v>
                </c:pt>
                <c:pt idx="29">
                  <c:v>0.29309933332842775</c:v>
                </c:pt>
                <c:pt idx="30">
                  <c:v>0.30309933333774097</c:v>
                </c:pt>
                <c:pt idx="31">
                  <c:v>0.31310033332556486</c:v>
                </c:pt>
                <c:pt idx="32">
                  <c:v>0.32310033333487809</c:v>
                </c:pt>
                <c:pt idx="33">
                  <c:v>0.33310133335180581</c:v>
                </c:pt>
                <c:pt idx="34">
                  <c:v>0.3431013333320152</c:v>
                </c:pt>
                <c:pt idx="35">
                  <c:v>0.35310233334894292</c:v>
                </c:pt>
                <c:pt idx="36">
                  <c:v>0.36310233332915232</c:v>
                </c:pt>
                <c:pt idx="37">
                  <c:v>0.37310333334608003</c:v>
                </c:pt>
                <c:pt idx="38">
                  <c:v>0.38310333332628943</c:v>
                </c:pt>
                <c:pt idx="39">
                  <c:v>0.39310433334321715</c:v>
                </c:pt>
                <c:pt idx="40">
                  <c:v>0.40310445832437836</c:v>
                </c:pt>
                <c:pt idx="41">
                  <c:v>0.41310545834130608</c:v>
                </c:pt>
                <c:pt idx="42">
                  <c:v>0.4231054583506193</c:v>
                </c:pt>
                <c:pt idx="43">
                  <c:v>0.4331054583308287</c:v>
                </c:pt>
                <c:pt idx="44">
                  <c:v>0.44310645834775642</c:v>
                </c:pt>
                <c:pt idx="45">
                  <c:v>0.45310645832796581</c:v>
                </c:pt>
                <c:pt idx="46">
                  <c:v>0.46310745834489353</c:v>
                </c:pt>
                <c:pt idx="47">
                  <c:v>0.47310745832510293</c:v>
                </c:pt>
                <c:pt idx="48">
                  <c:v>0.48310845834203064</c:v>
                </c:pt>
                <c:pt idx="49">
                  <c:v>0.49310845835134387</c:v>
                </c:pt>
                <c:pt idx="50">
                  <c:v>0.50310945833916776</c:v>
                </c:pt>
                <c:pt idx="51">
                  <c:v>0.51310945834848098</c:v>
                </c:pt>
                <c:pt idx="52">
                  <c:v>0.52311045833630487</c:v>
                </c:pt>
                <c:pt idx="53">
                  <c:v>0.5331104583456181</c:v>
                </c:pt>
                <c:pt idx="54">
                  <c:v>0.54311145833344199</c:v>
                </c:pt>
                <c:pt idx="55">
                  <c:v>0.55311145834275521</c:v>
                </c:pt>
                <c:pt idx="56">
                  <c:v>0.5631124583305791</c:v>
                </c:pt>
                <c:pt idx="57">
                  <c:v>0.57311245833989233</c:v>
                </c:pt>
                <c:pt idx="58">
                  <c:v>0.58311345832771622</c:v>
                </c:pt>
                <c:pt idx="59">
                  <c:v>0.59311345833702944</c:v>
                </c:pt>
                <c:pt idx="60">
                  <c:v>0.60311445832485333</c:v>
                </c:pt>
                <c:pt idx="61">
                  <c:v>0.61311445833416656</c:v>
                </c:pt>
                <c:pt idx="62">
                  <c:v>0.62311545835109428</c:v>
                </c:pt>
                <c:pt idx="63">
                  <c:v>0.63311545833130367</c:v>
                </c:pt>
                <c:pt idx="64">
                  <c:v>0.64311645834823139</c:v>
                </c:pt>
                <c:pt idx="65">
                  <c:v>0.65311645832844079</c:v>
                </c:pt>
                <c:pt idx="66">
                  <c:v>0.6631174583453685</c:v>
                </c:pt>
                <c:pt idx="67">
                  <c:v>0.6731174583255779</c:v>
                </c:pt>
                <c:pt idx="68">
                  <c:v>0.68311745833489113</c:v>
                </c:pt>
                <c:pt idx="69">
                  <c:v>0.69311845835181884</c:v>
                </c:pt>
                <c:pt idx="70">
                  <c:v>0.70311845833202824</c:v>
                </c:pt>
                <c:pt idx="71">
                  <c:v>0.71311945834895596</c:v>
                </c:pt>
                <c:pt idx="72">
                  <c:v>0.72311945832916535</c:v>
                </c:pt>
                <c:pt idx="73">
                  <c:v>0.73312045834609307</c:v>
                </c:pt>
                <c:pt idx="74">
                  <c:v>0.74312045832630247</c:v>
                </c:pt>
                <c:pt idx="75">
                  <c:v>0.75312145834323019</c:v>
                </c:pt>
                <c:pt idx="76">
                  <c:v>0.76312145832343958</c:v>
                </c:pt>
                <c:pt idx="77">
                  <c:v>0.7731224583403673</c:v>
                </c:pt>
                <c:pt idx="78">
                  <c:v>0.78312245834968053</c:v>
                </c:pt>
                <c:pt idx="79">
                  <c:v>0.79312345833750442</c:v>
                </c:pt>
                <c:pt idx="80">
                  <c:v>0.80312345834681764</c:v>
                </c:pt>
                <c:pt idx="81">
                  <c:v>0.81312445833464153</c:v>
                </c:pt>
                <c:pt idx="82">
                  <c:v>0.82312445834395476</c:v>
                </c:pt>
                <c:pt idx="83">
                  <c:v>0.83312545833177865</c:v>
                </c:pt>
                <c:pt idx="84">
                  <c:v>0.84312545834109187</c:v>
                </c:pt>
                <c:pt idx="85">
                  <c:v>0.85312645832891576</c:v>
                </c:pt>
                <c:pt idx="86">
                  <c:v>0.86312645833822899</c:v>
                </c:pt>
                <c:pt idx="87">
                  <c:v>0.87312745832605287</c:v>
                </c:pt>
                <c:pt idx="88">
                  <c:v>0.8831274583353661</c:v>
                </c:pt>
                <c:pt idx="89">
                  <c:v>0.89312845832318999</c:v>
                </c:pt>
                <c:pt idx="90">
                  <c:v>0.90312845833250321</c:v>
                </c:pt>
                <c:pt idx="91">
                  <c:v>0.91312945834943093</c:v>
                </c:pt>
                <c:pt idx="92">
                  <c:v>0.92312945832964033</c:v>
                </c:pt>
                <c:pt idx="93">
                  <c:v>0.93313045834656805</c:v>
                </c:pt>
                <c:pt idx="94">
                  <c:v>0.94313045832677744</c:v>
                </c:pt>
                <c:pt idx="95">
                  <c:v>0.95313145834370516</c:v>
                </c:pt>
                <c:pt idx="96">
                  <c:v>0.96313145832391456</c:v>
                </c:pt>
                <c:pt idx="97">
                  <c:v>0.97313145833322778</c:v>
                </c:pt>
                <c:pt idx="98">
                  <c:v>0.9831324583501555</c:v>
                </c:pt>
                <c:pt idx="99">
                  <c:v>0.9931324583303649</c:v>
                </c:pt>
                <c:pt idx="100">
                  <c:v>1.0031334583472926</c:v>
                </c:pt>
                <c:pt idx="101">
                  <c:v>1.013133458327502</c:v>
                </c:pt>
                <c:pt idx="102">
                  <c:v>1.0231344583444297</c:v>
                </c:pt>
                <c:pt idx="103">
                  <c:v>1.0331344583246391</c:v>
                </c:pt>
                <c:pt idx="104">
                  <c:v>1.0431354583415668</c:v>
                </c:pt>
                <c:pt idx="105">
                  <c:v>1.0531354583508801</c:v>
                </c:pt>
                <c:pt idx="106">
                  <c:v>1.063136458338704</c:v>
                </c:pt>
                <c:pt idx="107">
                  <c:v>1.0731364583480172</c:v>
                </c:pt>
                <c:pt idx="108">
                  <c:v>1.0831374583358411</c:v>
                </c:pt>
                <c:pt idx="109">
                  <c:v>1.0931374583451543</c:v>
                </c:pt>
                <c:pt idx="110">
                  <c:v>1.1031384583329782</c:v>
                </c:pt>
                <c:pt idx="111">
                  <c:v>1.1131384583422914</c:v>
                </c:pt>
                <c:pt idx="112">
                  <c:v>1.1231394583301153</c:v>
                </c:pt>
                <c:pt idx="113">
                  <c:v>1.1331394583394285</c:v>
                </c:pt>
                <c:pt idx="114">
                  <c:v>1.1431404583272524</c:v>
                </c:pt>
                <c:pt idx="115">
                  <c:v>1.1531404583365656</c:v>
                </c:pt>
                <c:pt idx="116">
                  <c:v>1.1631414583243895</c:v>
                </c:pt>
                <c:pt idx="117">
                  <c:v>1.1731414583337028</c:v>
                </c:pt>
                <c:pt idx="118">
                  <c:v>1.1831424583506305</c:v>
                </c:pt>
                <c:pt idx="119">
                  <c:v>1.1931424583308399</c:v>
                </c:pt>
                <c:pt idx="120">
                  <c:v>1.2031434583477676</c:v>
                </c:pt>
                <c:pt idx="121">
                  <c:v>1.213143458327977</c:v>
                </c:pt>
                <c:pt idx="122">
                  <c:v>1.2231444583449047</c:v>
                </c:pt>
                <c:pt idx="123">
                  <c:v>1.2331444583251141</c:v>
                </c:pt>
                <c:pt idx="124">
                  <c:v>1.2431444583344273</c:v>
                </c:pt>
                <c:pt idx="125">
                  <c:v>1.253145458351355</c:v>
                </c:pt>
                <c:pt idx="126">
                  <c:v>1.2631454583315644</c:v>
                </c:pt>
                <c:pt idx="127">
                  <c:v>1.2731464583484922</c:v>
                </c:pt>
                <c:pt idx="128">
                  <c:v>1.2831464583287016</c:v>
                </c:pt>
                <c:pt idx="129">
                  <c:v>1.2931474583456293</c:v>
                </c:pt>
                <c:pt idx="130">
                  <c:v>1.3031474583258387</c:v>
                </c:pt>
                <c:pt idx="131">
                  <c:v>1.3131484583427664</c:v>
                </c:pt>
                <c:pt idx="132">
                  <c:v>1.3231484583520796</c:v>
                </c:pt>
                <c:pt idx="133">
                  <c:v>1.3331494583399035</c:v>
                </c:pt>
                <c:pt idx="134">
                  <c:v>1.3431494583492167</c:v>
                </c:pt>
                <c:pt idx="135">
                  <c:v>1.3531504583370406</c:v>
                </c:pt>
                <c:pt idx="136">
                  <c:v>1.3631504583463538</c:v>
                </c:pt>
                <c:pt idx="137">
                  <c:v>1.3731514583341777</c:v>
                </c:pt>
                <c:pt idx="138">
                  <c:v>1.383151458343491</c:v>
                </c:pt>
                <c:pt idx="139">
                  <c:v>1.3931524583313148</c:v>
                </c:pt>
                <c:pt idx="140">
                  <c:v>1.4031530833453871</c:v>
                </c:pt>
                <c:pt idx="141">
                  <c:v>1.413154083333211</c:v>
                </c:pt>
                <c:pt idx="142">
                  <c:v>1.4231540833425242</c:v>
                </c:pt>
                <c:pt idx="143">
                  <c:v>1.4331550833303481</c:v>
                </c:pt>
                <c:pt idx="144">
                  <c:v>1.4431550833396614</c:v>
                </c:pt>
                <c:pt idx="145">
                  <c:v>1.4531560833274852</c:v>
                </c:pt>
                <c:pt idx="146">
                  <c:v>1.4631560833367985</c:v>
                </c:pt>
                <c:pt idx="147">
                  <c:v>1.4731570833246224</c:v>
                </c:pt>
                <c:pt idx="148">
                  <c:v>1.4831570833339356</c:v>
                </c:pt>
                <c:pt idx="149">
                  <c:v>1.4931580833508633</c:v>
                </c:pt>
                <c:pt idx="150">
                  <c:v>1.5031580833310727</c:v>
                </c:pt>
                <c:pt idx="151">
                  <c:v>1.5131590833480004</c:v>
                </c:pt>
                <c:pt idx="152">
                  <c:v>1.5231590833282098</c:v>
                </c:pt>
                <c:pt idx="153">
                  <c:v>1.5331600833451375</c:v>
                </c:pt>
                <c:pt idx="154">
                  <c:v>1.5431600833253469</c:v>
                </c:pt>
                <c:pt idx="155">
                  <c:v>1.5531600833346602</c:v>
                </c:pt>
                <c:pt idx="156">
                  <c:v>1.5631610833515879</c:v>
                </c:pt>
                <c:pt idx="157">
                  <c:v>1.5731610833317973</c:v>
                </c:pt>
                <c:pt idx="158">
                  <c:v>1.583162083348725</c:v>
                </c:pt>
                <c:pt idx="159">
                  <c:v>1.5931620833289344</c:v>
                </c:pt>
                <c:pt idx="160">
                  <c:v>1.6031630833458621</c:v>
                </c:pt>
                <c:pt idx="161">
                  <c:v>1.6131630833260715</c:v>
                </c:pt>
                <c:pt idx="162">
                  <c:v>1.6231640833429992</c:v>
                </c:pt>
                <c:pt idx="163">
                  <c:v>1.6331640833232086</c:v>
                </c:pt>
                <c:pt idx="164">
                  <c:v>1.6431650833401363</c:v>
                </c:pt>
                <c:pt idx="165">
                  <c:v>1.6531650833494496</c:v>
                </c:pt>
                <c:pt idx="166">
                  <c:v>1.6631660833372734</c:v>
                </c:pt>
                <c:pt idx="167">
                  <c:v>1.6731660833465867</c:v>
                </c:pt>
                <c:pt idx="168">
                  <c:v>1.6831670833344106</c:v>
                </c:pt>
                <c:pt idx="169">
                  <c:v>1.6931670833437238</c:v>
                </c:pt>
                <c:pt idx="170">
                  <c:v>1.7031680833315477</c:v>
                </c:pt>
                <c:pt idx="171">
                  <c:v>1.7131680833408609</c:v>
                </c:pt>
                <c:pt idx="172">
                  <c:v>1.7231690833286848</c:v>
                </c:pt>
                <c:pt idx="173">
                  <c:v>1.733169083337998</c:v>
                </c:pt>
                <c:pt idx="174">
                  <c:v>1.7431700833258219</c:v>
                </c:pt>
                <c:pt idx="175">
                  <c:v>1.7531700833351351</c:v>
                </c:pt>
                <c:pt idx="176">
                  <c:v>1.7631710833520629</c:v>
                </c:pt>
                <c:pt idx="177">
                  <c:v>1.7731710833322722</c:v>
                </c:pt>
                <c:pt idx="178">
                  <c:v>1.7831720833492</c:v>
                </c:pt>
                <c:pt idx="179">
                  <c:v>1.7931720833294094</c:v>
                </c:pt>
                <c:pt idx="180">
                  <c:v>1.8031730833463371</c:v>
                </c:pt>
                <c:pt idx="181">
                  <c:v>1.8131730833265465</c:v>
                </c:pt>
                <c:pt idx="182">
                  <c:v>1.8231740833434742</c:v>
                </c:pt>
                <c:pt idx="183">
                  <c:v>1.8331740833236836</c:v>
                </c:pt>
                <c:pt idx="184">
                  <c:v>1.8431740833329968</c:v>
                </c:pt>
                <c:pt idx="185">
                  <c:v>1.8531750833499245</c:v>
                </c:pt>
                <c:pt idx="186">
                  <c:v>1.8631750833301339</c:v>
                </c:pt>
                <c:pt idx="187">
                  <c:v>1.8731760833470616</c:v>
                </c:pt>
                <c:pt idx="188">
                  <c:v>1.883176083327271</c:v>
                </c:pt>
                <c:pt idx="189">
                  <c:v>1.8931770833441988</c:v>
                </c:pt>
                <c:pt idx="190">
                  <c:v>1.9031770833244082</c:v>
                </c:pt>
                <c:pt idx="191">
                  <c:v>1.9131780833413359</c:v>
                </c:pt>
                <c:pt idx="192">
                  <c:v>1.9231780833506491</c:v>
                </c:pt>
                <c:pt idx="193">
                  <c:v>1.933179083338473</c:v>
                </c:pt>
                <c:pt idx="194">
                  <c:v>1.9431790833477862</c:v>
                </c:pt>
                <c:pt idx="195">
                  <c:v>1.9531800833356101</c:v>
                </c:pt>
                <c:pt idx="196">
                  <c:v>1.9631800833449233</c:v>
                </c:pt>
                <c:pt idx="197">
                  <c:v>1.9731810833327472</c:v>
                </c:pt>
                <c:pt idx="198">
                  <c:v>1.9831810833420604</c:v>
                </c:pt>
                <c:pt idx="199">
                  <c:v>1.9931820833298843</c:v>
                </c:pt>
                <c:pt idx="200">
                  <c:v>2.0031820833391976</c:v>
                </c:pt>
                <c:pt idx="201">
                  <c:v>2.0131830833270214</c:v>
                </c:pt>
                <c:pt idx="202">
                  <c:v>2.0231830833363347</c:v>
                </c:pt>
                <c:pt idx="203">
                  <c:v>2.0331840833241586</c:v>
                </c:pt>
                <c:pt idx="204">
                  <c:v>2.0431840833334718</c:v>
                </c:pt>
                <c:pt idx="205">
                  <c:v>2.0531850833503995</c:v>
                </c:pt>
                <c:pt idx="206">
                  <c:v>2.0631850833306089</c:v>
                </c:pt>
                <c:pt idx="207">
                  <c:v>2.0731860833475366</c:v>
                </c:pt>
                <c:pt idx="208">
                  <c:v>2.083186083327746</c:v>
                </c:pt>
                <c:pt idx="209">
                  <c:v>2.0931870833446737</c:v>
                </c:pt>
                <c:pt idx="210">
                  <c:v>2.1031870833248831</c:v>
                </c:pt>
                <c:pt idx="211">
                  <c:v>2.1131870833341964</c:v>
                </c:pt>
                <c:pt idx="212">
                  <c:v>2.1231880833511241</c:v>
                </c:pt>
                <c:pt idx="213">
                  <c:v>2.1331880833313335</c:v>
                </c:pt>
                <c:pt idx="214">
                  <c:v>2.1431890833482612</c:v>
                </c:pt>
                <c:pt idx="215">
                  <c:v>2.1531890833284706</c:v>
                </c:pt>
                <c:pt idx="216">
                  <c:v>2.1631900833453983</c:v>
                </c:pt>
                <c:pt idx="217">
                  <c:v>2.1731900833256077</c:v>
                </c:pt>
                <c:pt idx="218">
                  <c:v>2.1831910833425354</c:v>
                </c:pt>
                <c:pt idx="219">
                  <c:v>2.1931910833518486</c:v>
                </c:pt>
                <c:pt idx="220">
                  <c:v>2.2031920833396725</c:v>
                </c:pt>
                <c:pt idx="221">
                  <c:v>2.2131920833489858</c:v>
                </c:pt>
                <c:pt idx="222">
                  <c:v>2.2231930833368097</c:v>
                </c:pt>
                <c:pt idx="223">
                  <c:v>2.2331930833461229</c:v>
                </c:pt>
                <c:pt idx="224">
                  <c:v>2.2431940833339468</c:v>
                </c:pt>
                <c:pt idx="225">
                  <c:v>2.25319408334326</c:v>
                </c:pt>
                <c:pt idx="226">
                  <c:v>2.2631950833310839</c:v>
                </c:pt>
                <c:pt idx="227">
                  <c:v>2.2731950833403971</c:v>
                </c:pt>
                <c:pt idx="228">
                  <c:v>2.283196083328221</c:v>
                </c:pt>
                <c:pt idx="229">
                  <c:v>2.2931960833375342</c:v>
                </c:pt>
                <c:pt idx="230">
                  <c:v>2.3031970833253581</c:v>
                </c:pt>
                <c:pt idx="231">
                  <c:v>2.3131970833346713</c:v>
                </c:pt>
                <c:pt idx="232">
                  <c:v>2.3231980833515991</c:v>
                </c:pt>
                <c:pt idx="233">
                  <c:v>2.3331980833318084</c:v>
                </c:pt>
                <c:pt idx="234">
                  <c:v>2.3431990833487362</c:v>
                </c:pt>
                <c:pt idx="235">
                  <c:v>2.3531990833289456</c:v>
                </c:pt>
                <c:pt idx="236">
                  <c:v>2.3632000833458733</c:v>
                </c:pt>
                <c:pt idx="237">
                  <c:v>2.3732000833260827</c:v>
                </c:pt>
                <c:pt idx="238">
                  <c:v>2.3832010833430104</c:v>
                </c:pt>
                <c:pt idx="239">
                  <c:v>2.3932010833232198</c:v>
                </c:pt>
                <c:pt idx="240">
                  <c:v>2.4032014583353885</c:v>
                </c:pt>
                <c:pt idx="241">
                  <c:v>2.4132014583447017</c:v>
                </c:pt>
                <c:pt idx="242">
                  <c:v>2.4232024583325256</c:v>
                </c:pt>
                <c:pt idx="243">
                  <c:v>2.4332024583418388</c:v>
                </c:pt>
                <c:pt idx="244">
                  <c:v>2.443202458351152</c:v>
                </c:pt>
                <c:pt idx="245">
                  <c:v>2.4532034583389759</c:v>
                </c:pt>
                <c:pt idx="246">
                  <c:v>2.4632034583482891</c:v>
                </c:pt>
                <c:pt idx="247">
                  <c:v>2.473204458336113</c:v>
                </c:pt>
                <c:pt idx="248">
                  <c:v>2.4832044583454262</c:v>
                </c:pt>
                <c:pt idx="249">
                  <c:v>2.4932054583332501</c:v>
                </c:pt>
                <c:pt idx="250">
                  <c:v>2.5032054583425634</c:v>
                </c:pt>
                <c:pt idx="251">
                  <c:v>2.5132064583303872</c:v>
                </c:pt>
                <c:pt idx="252">
                  <c:v>2.5232064583397005</c:v>
                </c:pt>
                <c:pt idx="253">
                  <c:v>2.5332074583275244</c:v>
                </c:pt>
                <c:pt idx="254">
                  <c:v>2.5432074583368376</c:v>
                </c:pt>
                <c:pt idx="255">
                  <c:v>2.5532084583246615</c:v>
                </c:pt>
                <c:pt idx="256">
                  <c:v>2.5632084583339747</c:v>
                </c:pt>
                <c:pt idx="257">
                  <c:v>2.5732094583509024</c:v>
                </c:pt>
                <c:pt idx="258">
                  <c:v>2.5832094583311118</c:v>
                </c:pt>
                <c:pt idx="259">
                  <c:v>2.5932104583480395</c:v>
                </c:pt>
                <c:pt idx="260">
                  <c:v>2.6032104583282489</c:v>
                </c:pt>
                <c:pt idx="261">
                  <c:v>2.6132114583451767</c:v>
                </c:pt>
                <c:pt idx="262">
                  <c:v>2.623211458325386</c:v>
                </c:pt>
                <c:pt idx="263">
                  <c:v>2.6332124583423138</c:v>
                </c:pt>
                <c:pt idx="264">
                  <c:v>2.643212458351627</c:v>
                </c:pt>
                <c:pt idx="265">
                  <c:v>2.6532134583394509</c:v>
                </c:pt>
                <c:pt idx="266">
                  <c:v>2.6632134583487641</c:v>
                </c:pt>
                <c:pt idx="267">
                  <c:v>2.673214458336588</c:v>
                </c:pt>
                <c:pt idx="268">
                  <c:v>2.6832144583459012</c:v>
                </c:pt>
                <c:pt idx="269">
                  <c:v>2.6932154583337251</c:v>
                </c:pt>
                <c:pt idx="270">
                  <c:v>2.7032154583430383</c:v>
                </c:pt>
                <c:pt idx="271">
                  <c:v>2.7132164583308622</c:v>
                </c:pt>
                <c:pt idx="272">
                  <c:v>2.7232164583401754</c:v>
                </c:pt>
                <c:pt idx="273">
                  <c:v>2.7332164583494887</c:v>
                </c:pt>
                <c:pt idx="274">
                  <c:v>2.7432174583373126</c:v>
                </c:pt>
                <c:pt idx="275">
                  <c:v>2.7532174583466258</c:v>
                </c:pt>
                <c:pt idx="276">
                  <c:v>2.7632184583344497</c:v>
                </c:pt>
                <c:pt idx="277">
                  <c:v>2.7732184583437629</c:v>
                </c:pt>
                <c:pt idx="278">
                  <c:v>2.7832194583315868</c:v>
                </c:pt>
                <c:pt idx="279">
                  <c:v>2.7932194583409</c:v>
                </c:pt>
                <c:pt idx="280">
                  <c:v>2.8032204583287239</c:v>
                </c:pt>
                <c:pt idx="281">
                  <c:v>2.8132204583380371</c:v>
                </c:pt>
                <c:pt idx="282">
                  <c:v>2.823221458325861</c:v>
                </c:pt>
                <c:pt idx="283">
                  <c:v>2.8332214583351742</c:v>
                </c:pt>
                <c:pt idx="284">
                  <c:v>2.843222458352102</c:v>
                </c:pt>
                <c:pt idx="285">
                  <c:v>2.8532224583323114</c:v>
                </c:pt>
                <c:pt idx="286">
                  <c:v>2.8632234583492391</c:v>
                </c:pt>
                <c:pt idx="287">
                  <c:v>2.8732234583294485</c:v>
                </c:pt>
                <c:pt idx="288">
                  <c:v>2.8832244583463762</c:v>
                </c:pt>
                <c:pt idx="289">
                  <c:v>2.8932244583265856</c:v>
                </c:pt>
                <c:pt idx="290">
                  <c:v>2.9032254583435133</c:v>
                </c:pt>
                <c:pt idx="291">
                  <c:v>2.9132254583237227</c:v>
                </c:pt>
                <c:pt idx="292">
                  <c:v>2.9232264583406504</c:v>
                </c:pt>
                <c:pt idx="293">
                  <c:v>2.9332264583499637</c:v>
                </c:pt>
                <c:pt idx="294">
                  <c:v>2.9432274583377875</c:v>
                </c:pt>
                <c:pt idx="295">
                  <c:v>2.9532274583471008</c:v>
                </c:pt>
                <c:pt idx="296">
                  <c:v>2.9632284583349247</c:v>
                </c:pt>
                <c:pt idx="297">
                  <c:v>2.9732284583442379</c:v>
                </c:pt>
                <c:pt idx="298">
                  <c:v>2.9832294583320618</c:v>
                </c:pt>
                <c:pt idx="299">
                  <c:v>2.993229458341375</c:v>
                </c:pt>
                <c:pt idx="300">
                  <c:v>3.0032304583291989</c:v>
                </c:pt>
                <c:pt idx="301">
                  <c:v>3.0132304583385121</c:v>
                </c:pt>
                <c:pt idx="302">
                  <c:v>3.023231458326336</c:v>
                </c:pt>
                <c:pt idx="303">
                  <c:v>3.0332314583356492</c:v>
                </c:pt>
                <c:pt idx="304">
                  <c:v>3.0432324583234731</c:v>
                </c:pt>
                <c:pt idx="305">
                  <c:v>3.0532324583327863</c:v>
                </c:pt>
                <c:pt idx="306">
                  <c:v>3.0632324583420996</c:v>
                </c:pt>
                <c:pt idx="307">
                  <c:v>3.0732334583299235</c:v>
                </c:pt>
                <c:pt idx="308">
                  <c:v>3.0832334583392367</c:v>
                </c:pt>
                <c:pt idx="309">
                  <c:v>3.0932344583270606</c:v>
                </c:pt>
                <c:pt idx="310">
                  <c:v>3.1032344583363738</c:v>
                </c:pt>
                <c:pt idx="311">
                  <c:v>3.1132354583241977</c:v>
                </c:pt>
                <c:pt idx="312">
                  <c:v>3.1232354583335109</c:v>
                </c:pt>
                <c:pt idx="313">
                  <c:v>3.1332364583504386</c:v>
                </c:pt>
                <c:pt idx="314">
                  <c:v>3.143236458330648</c:v>
                </c:pt>
                <c:pt idx="315">
                  <c:v>3.1532374583475757</c:v>
                </c:pt>
                <c:pt idx="316">
                  <c:v>3.1632374583277851</c:v>
                </c:pt>
                <c:pt idx="317">
                  <c:v>3.1732384583447129</c:v>
                </c:pt>
                <c:pt idx="318">
                  <c:v>3.1832384583249222</c:v>
                </c:pt>
                <c:pt idx="319">
                  <c:v>3.19323945834185</c:v>
                </c:pt>
                <c:pt idx="320">
                  <c:v>3.2032394583511632</c:v>
                </c:pt>
                <c:pt idx="321">
                  <c:v>3.2132404583389871</c:v>
                </c:pt>
                <c:pt idx="322">
                  <c:v>3.2232404583483003</c:v>
                </c:pt>
                <c:pt idx="323">
                  <c:v>3.2332414583361242</c:v>
                </c:pt>
                <c:pt idx="324">
                  <c:v>3.2432414583454374</c:v>
                </c:pt>
                <c:pt idx="325">
                  <c:v>3.2532424583332613</c:v>
                </c:pt>
                <c:pt idx="326">
                  <c:v>3.2632424583425745</c:v>
                </c:pt>
                <c:pt idx="327">
                  <c:v>3.2732434583303984</c:v>
                </c:pt>
                <c:pt idx="328">
                  <c:v>3.2832434583397117</c:v>
                </c:pt>
                <c:pt idx="329">
                  <c:v>3.2932444583275355</c:v>
                </c:pt>
                <c:pt idx="330">
                  <c:v>3.3032444583368488</c:v>
                </c:pt>
                <c:pt idx="331">
                  <c:v>3.3132454583246727</c:v>
                </c:pt>
                <c:pt idx="332">
                  <c:v>3.3232454583339859</c:v>
                </c:pt>
                <c:pt idx="333">
                  <c:v>3.3332464583509136</c:v>
                </c:pt>
                <c:pt idx="334">
                  <c:v>3.343246458331123</c:v>
                </c:pt>
                <c:pt idx="335">
                  <c:v>3.3532474583480507</c:v>
                </c:pt>
                <c:pt idx="336">
                  <c:v>3.3632474583282601</c:v>
                </c:pt>
                <c:pt idx="337">
                  <c:v>3.3732484583451878</c:v>
                </c:pt>
                <c:pt idx="338">
                  <c:v>3.3832484583253972</c:v>
                </c:pt>
                <c:pt idx="339">
                  <c:v>3.3932484583347104</c:v>
                </c:pt>
                <c:pt idx="340">
                  <c:v>3.4032495833234861</c:v>
                </c:pt>
                <c:pt idx="341">
                  <c:v>3.4132495833327994</c:v>
                </c:pt>
                <c:pt idx="342">
                  <c:v>3.4232505833497271</c:v>
                </c:pt>
                <c:pt idx="343">
                  <c:v>3.4332505833299365</c:v>
                </c:pt>
                <c:pt idx="344">
                  <c:v>3.4432515833468642</c:v>
                </c:pt>
                <c:pt idx="345">
                  <c:v>3.4532515833270736</c:v>
                </c:pt>
                <c:pt idx="346">
                  <c:v>3.4632525833440013</c:v>
                </c:pt>
                <c:pt idx="347">
                  <c:v>3.4732525833242107</c:v>
                </c:pt>
                <c:pt idx="348">
                  <c:v>3.4832535833411384</c:v>
                </c:pt>
                <c:pt idx="349">
                  <c:v>3.4932535833504517</c:v>
                </c:pt>
                <c:pt idx="350">
                  <c:v>3.5032545833382756</c:v>
                </c:pt>
                <c:pt idx="351">
                  <c:v>3.5132545833475888</c:v>
                </c:pt>
                <c:pt idx="352">
                  <c:v>3.5232555833354127</c:v>
                </c:pt>
                <c:pt idx="353">
                  <c:v>3.5332555833447259</c:v>
                </c:pt>
                <c:pt idx="354">
                  <c:v>3.5432565833325498</c:v>
                </c:pt>
                <c:pt idx="355">
                  <c:v>3.553256583341863</c:v>
                </c:pt>
                <c:pt idx="356">
                  <c:v>3.5632575833296869</c:v>
                </c:pt>
                <c:pt idx="357">
                  <c:v>3.5732575833390001</c:v>
                </c:pt>
                <c:pt idx="358">
                  <c:v>3.583258583326824</c:v>
                </c:pt>
                <c:pt idx="359">
                  <c:v>3.5932585833361372</c:v>
                </c:pt>
                <c:pt idx="360">
                  <c:v>3.6032595833239611</c:v>
                </c:pt>
                <c:pt idx="361">
                  <c:v>3.6132595833332743</c:v>
                </c:pt>
                <c:pt idx="362">
                  <c:v>3.6232605833502021</c:v>
                </c:pt>
                <c:pt idx="363">
                  <c:v>3.6332605833304115</c:v>
                </c:pt>
                <c:pt idx="364">
                  <c:v>3.6432615833473392</c:v>
                </c:pt>
                <c:pt idx="365">
                  <c:v>3.6532615833275486</c:v>
                </c:pt>
                <c:pt idx="366">
                  <c:v>3.6632625833444763</c:v>
                </c:pt>
                <c:pt idx="367">
                  <c:v>3.6732625833246857</c:v>
                </c:pt>
                <c:pt idx="368">
                  <c:v>3.6832635833416134</c:v>
                </c:pt>
                <c:pt idx="369">
                  <c:v>3.6932635833509266</c:v>
                </c:pt>
                <c:pt idx="370">
                  <c:v>3.703263583331136</c:v>
                </c:pt>
                <c:pt idx="371">
                  <c:v>3.7132645833480638</c:v>
                </c:pt>
                <c:pt idx="372">
                  <c:v>3.7232645833282731</c:v>
                </c:pt>
                <c:pt idx="373">
                  <c:v>3.7332655833452009</c:v>
                </c:pt>
                <c:pt idx="374">
                  <c:v>3.7432655833254103</c:v>
                </c:pt>
                <c:pt idx="375">
                  <c:v>3.753266583342338</c:v>
                </c:pt>
                <c:pt idx="376">
                  <c:v>3.7632665833516512</c:v>
                </c:pt>
                <c:pt idx="377">
                  <c:v>3.7732675833394751</c:v>
                </c:pt>
                <c:pt idx="378">
                  <c:v>3.7832675833487883</c:v>
                </c:pt>
                <c:pt idx="379">
                  <c:v>3.7932685833366122</c:v>
                </c:pt>
                <c:pt idx="380">
                  <c:v>3.8032685833459254</c:v>
                </c:pt>
                <c:pt idx="381">
                  <c:v>3.8132695833337493</c:v>
                </c:pt>
                <c:pt idx="382">
                  <c:v>3.8232695833430625</c:v>
                </c:pt>
                <c:pt idx="383">
                  <c:v>3.8332705833308864</c:v>
                </c:pt>
                <c:pt idx="384">
                  <c:v>3.8432705833401997</c:v>
                </c:pt>
                <c:pt idx="385">
                  <c:v>3.8532715833280236</c:v>
                </c:pt>
                <c:pt idx="386">
                  <c:v>3.8632715833373368</c:v>
                </c:pt>
                <c:pt idx="387">
                  <c:v>3.8732725833251607</c:v>
                </c:pt>
                <c:pt idx="388">
                  <c:v>3.8832725833344739</c:v>
                </c:pt>
                <c:pt idx="389">
                  <c:v>3.8932735833514016</c:v>
                </c:pt>
                <c:pt idx="390">
                  <c:v>3.903273583331611</c:v>
                </c:pt>
                <c:pt idx="391">
                  <c:v>3.9132745833485387</c:v>
                </c:pt>
                <c:pt idx="392">
                  <c:v>3.9232745833287481</c:v>
                </c:pt>
                <c:pt idx="393">
                  <c:v>3.9332755833456758</c:v>
                </c:pt>
                <c:pt idx="394">
                  <c:v>3.9432755833258852</c:v>
                </c:pt>
                <c:pt idx="395">
                  <c:v>3.953276583342813</c:v>
                </c:pt>
                <c:pt idx="396">
                  <c:v>3.9632765833230224</c:v>
                </c:pt>
                <c:pt idx="397">
                  <c:v>3.9732775833399501</c:v>
                </c:pt>
                <c:pt idx="398">
                  <c:v>3.9832775833492633</c:v>
                </c:pt>
                <c:pt idx="399">
                  <c:v>3.9932785833370872</c:v>
                </c:pt>
                <c:pt idx="400">
                  <c:v>4.0032785833464004</c:v>
                </c:pt>
                <c:pt idx="401">
                  <c:v>4.0132795833342243</c:v>
                </c:pt>
                <c:pt idx="402">
                  <c:v>4.0232795833435375</c:v>
                </c:pt>
                <c:pt idx="403">
                  <c:v>4.0332805833313614</c:v>
                </c:pt>
                <c:pt idx="404">
                  <c:v>4.0432805833406746</c:v>
                </c:pt>
                <c:pt idx="405">
                  <c:v>4.0532805833499879</c:v>
                </c:pt>
                <c:pt idx="406">
                  <c:v>4.0632815833378118</c:v>
                </c:pt>
                <c:pt idx="407">
                  <c:v>4.073281583347125</c:v>
                </c:pt>
                <c:pt idx="408">
                  <c:v>4.0832825833349489</c:v>
                </c:pt>
                <c:pt idx="409">
                  <c:v>4.0932825833442621</c:v>
                </c:pt>
                <c:pt idx="410">
                  <c:v>4.103283583332086</c:v>
                </c:pt>
                <c:pt idx="411">
                  <c:v>4.1132835833413992</c:v>
                </c:pt>
                <c:pt idx="412">
                  <c:v>4.1232845833292231</c:v>
                </c:pt>
                <c:pt idx="413">
                  <c:v>4.1332845833385363</c:v>
                </c:pt>
                <c:pt idx="414">
                  <c:v>4.1432855833263602</c:v>
                </c:pt>
                <c:pt idx="415">
                  <c:v>4.1532855833356734</c:v>
                </c:pt>
                <c:pt idx="416">
                  <c:v>4.1632865833234973</c:v>
                </c:pt>
                <c:pt idx="417">
                  <c:v>4.1732865833328106</c:v>
                </c:pt>
                <c:pt idx="418">
                  <c:v>4.1832875833497383</c:v>
                </c:pt>
                <c:pt idx="419">
                  <c:v>4.1932875833299477</c:v>
                </c:pt>
                <c:pt idx="420">
                  <c:v>4.2032885833468754</c:v>
                </c:pt>
                <c:pt idx="421">
                  <c:v>4.2132885833270848</c:v>
                </c:pt>
                <c:pt idx="422">
                  <c:v>4.2232895833440125</c:v>
                </c:pt>
                <c:pt idx="423">
                  <c:v>4.2332895833242219</c:v>
                </c:pt>
                <c:pt idx="424">
                  <c:v>4.2432905833411496</c:v>
                </c:pt>
                <c:pt idx="425">
                  <c:v>4.2532905833504628</c:v>
                </c:pt>
                <c:pt idx="426">
                  <c:v>4.2632915833382867</c:v>
                </c:pt>
                <c:pt idx="427">
                  <c:v>4.2732915833476</c:v>
                </c:pt>
                <c:pt idx="428">
                  <c:v>4.2832925833354238</c:v>
                </c:pt>
                <c:pt idx="429">
                  <c:v>4.2932925833447371</c:v>
                </c:pt>
                <c:pt idx="430">
                  <c:v>4.303293583332561</c:v>
                </c:pt>
                <c:pt idx="431">
                  <c:v>4.3132935833418742</c:v>
                </c:pt>
                <c:pt idx="432">
                  <c:v>4.3232945833296981</c:v>
                </c:pt>
                <c:pt idx="433">
                  <c:v>4.3332945833390113</c:v>
                </c:pt>
                <c:pt idx="434">
                  <c:v>4.3432945833483245</c:v>
                </c:pt>
                <c:pt idx="435">
                  <c:v>4.3532955833361484</c:v>
                </c:pt>
                <c:pt idx="436">
                  <c:v>4.3632955833454616</c:v>
                </c:pt>
                <c:pt idx="437">
                  <c:v>4.3732965833332855</c:v>
                </c:pt>
                <c:pt idx="438">
                  <c:v>4.3832965833425988</c:v>
                </c:pt>
                <c:pt idx="439">
                  <c:v>4.3932975833304226</c:v>
                </c:pt>
                <c:pt idx="440">
                  <c:v>4.4032969583349768</c:v>
                </c:pt>
                <c:pt idx="441">
                  <c:v>4.4132979583519045</c:v>
                </c:pt>
                <c:pt idx="442">
                  <c:v>4.4232979583321139</c:v>
                </c:pt>
                <c:pt idx="443">
                  <c:v>4.4332989583490416</c:v>
                </c:pt>
                <c:pt idx="444">
                  <c:v>4.443298958329251</c:v>
                </c:pt>
                <c:pt idx="445">
                  <c:v>4.4532999583461788</c:v>
                </c:pt>
                <c:pt idx="446">
                  <c:v>4.4632999583263882</c:v>
                </c:pt>
                <c:pt idx="447">
                  <c:v>4.4733009583433159</c:v>
                </c:pt>
                <c:pt idx="448">
                  <c:v>4.4833009583235253</c:v>
                </c:pt>
                <c:pt idx="449">
                  <c:v>4.493301958340453</c:v>
                </c:pt>
                <c:pt idx="450">
                  <c:v>4.5033019583497662</c:v>
                </c:pt>
                <c:pt idx="451">
                  <c:v>4.5133029583375901</c:v>
                </c:pt>
                <c:pt idx="452">
                  <c:v>4.5233029583469033</c:v>
                </c:pt>
                <c:pt idx="453">
                  <c:v>4.5333039583347272</c:v>
                </c:pt>
                <c:pt idx="454">
                  <c:v>4.5433039583440404</c:v>
                </c:pt>
                <c:pt idx="455">
                  <c:v>4.5533049583318643</c:v>
                </c:pt>
                <c:pt idx="456">
                  <c:v>4.5633049583411776</c:v>
                </c:pt>
                <c:pt idx="457">
                  <c:v>4.5733059583290014</c:v>
                </c:pt>
                <c:pt idx="458">
                  <c:v>4.5833059583383147</c:v>
                </c:pt>
                <c:pt idx="459">
                  <c:v>4.5933069583261386</c:v>
                </c:pt>
                <c:pt idx="460">
                  <c:v>4.6033069583354518</c:v>
                </c:pt>
                <c:pt idx="461">
                  <c:v>4.6133079583232757</c:v>
                </c:pt>
                <c:pt idx="462">
                  <c:v>4.6233079583325889</c:v>
                </c:pt>
                <c:pt idx="463">
                  <c:v>4.6333089583495166</c:v>
                </c:pt>
                <c:pt idx="464">
                  <c:v>4.643308958329726</c:v>
                </c:pt>
                <c:pt idx="465">
                  <c:v>4.6533099583466537</c:v>
                </c:pt>
                <c:pt idx="466">
                  <c:v>4.6633099583268631</c:v>
                </c:pt>
                <c:pt idx="467">
                  <c:v>4.6733099583361764</c:v>
                </c:pt>
                <c:pt idx="468">
                  <c:v>4.6833109583240002</c:v>
                </c:pt>
                <c:pt idx="469">
                  <c:v>4.6933109583333135</c:v>
                </c:pt>
                <c:pt idx="470">
                  <c:v>4.7033119583502412</c:v>
                </c:pt>
                <c:pt idx="471">
                  <c:v>4.7133119583304506</c:v>
                </c:pt>
                <c:pt idx="472">
                  <c:v>4.7233129583473783</c:v>
                </c:pt>
                <c:pt idx="473">
                  <c:v>4.7333129583275877</c:v>
                </c:pt>
                <c:pt idx="474">
                  <c:v>4.7433139583445154</c:v>
                </c:pt>
                <c:pt idx="475">
                  <c:v>4.7533139583247248</c:v>
                </c:pt>
                <c:pt idx="476">
                  <c:v>4.7633149583416525</c:v>
                </c:pt>
                <c:pt idx="477">
                  <c:v>4.7733149583509658</c:v>
                </c:pt>
                <c:pt idx="478">
                  <c:v>4.7833159583387896</c:v>
                </c:pt>
                <c:pt idx="479">
                  <c:v>4.7933159583481029</c:v>
                </c:pt>
                <c:pt idx="480">
                  <c:v>4.8033169583359268</c:v>
                </c:pt>
                <c:pt idx="481">
                  <c:v>4.81331695834524</c:v>
                </c:pt>
                <c:pt idx="482">
                  <c:v>4.8233179583330639</c:v>
                </c:pt>
                <c:pt idx="483">
                  <c:v>4.8333179583423771</c:v>
                </c:pt>
                <c:pt idx="484">
                  <c:v>4.843318958330201</c:v>
                </c:pt>
                <c:pt idx="485">
                  <c:v>4.8533189583395142</c:v>
                </c:pt>
                <c:pt idx="486">
                  <c:v>4.8633199583273381</c:v>
                </c:pt>
                <c:pt idx="487">
                  <c:v>4.8733199583366513</c:v>
                </c:pt>
                <c:pt idx="488">
                  <c:v>4.8833209583244752</c:v>
                </c:pt>
                <c:pt idx="489">
                  <c:v>4.8933209583337884</c:v>
                </c:pt>
                <c:pt idx="490">
                  <c:v>4.9033219583507162</c:v>
                </c:pt>
                <c:pt idx="491">
                  <c:v>4.9133219583309256</c:v>
                </c:pt>
                <c:pt idx="492">
                  <c:v>4.9233229583478533</c:v>
                </c:pt>
                <c:pt idx="493">
                  <c:v>4.9333229583280627</c:v>
                </c:pt>
                <c:pt idx="494">
                  <c:v>4.9433239583449904</c:v>
                </c:pt>
                <c:pt idx="495">
                  <c:v>4.9533239583251998</c:v>
                </c:pt>
                <c:pt idx="496">
                  <c:v>4.9633249583421275</c:v>
                </c:pt>
                <c:pt idx="497">
                  <c:v>4.9733249583514407</c:v>
                </c:pt>
                <c:pt idx="498">
                  <c:v>4.9833249583316501</c:v>
                </c:pt>
                <c:pt idx="499">
                  <c:v>4.9933259583485778</c:v>
                </c:pt>
                <c:pt idx="500">
                  <c:v>5.0033259583287872</c:v>
                </c:pt>
                <c:pt idx="501">
                  <c:v>5.013326958345715</c:v>
                </c:pt>
                <c:pt idx="502">
                  <c:v>5.0233269583259244</c:v>
                </c:pt>
                <c:pt idx="503">
                  <c:v>5.0333279583428521</c:v>
                </c:pt>
                <c:pt idx="504">
                  <c:v>5.0433279583230615</c:v>
                </c:pt>
                <c:pt idx="505">
                  <c:v>5.0533289583399892</c:v>
                </c:pt>
                <c:pt idx="506">
                  <c:v>5.0633289583493024</c:v>
                </c:pt>
                <c:pt idx="507">
                  <c:v>5.0733299583371263</c:v>
                </c:pt>
                <c:pt idx="508">
                  <c:v>5.0833299583464395</c:v>
                </c:pt>
                <c:pt idx="509">
                  <c:v>5.0933309583342634</c:v>
                </c:pt>
                <c:pt idx="510">
                  <c:v>5.1033309583435766</c:v>
                </c:pt>
                <c:pt idx="511">
                  <c:v>5.1133319583314005</c:v>
                </c:pt>
                <c:pt idx="512">
                  <c:v>5.1233319583407138</c:v>
                </c:pt>
                <c:pt idx="513">
                  <c:v>5.1333329583285376</c:v>
                </c:pt>
                <c:pt idx="514">
                  <c:v>5.1433329583378509</c:v>
                </c:pt>
                <c:pt idx="515">
                  <c:v>5.1533339583256748</c:v>
                </c:pt>
                <c:pt idx="516">
                  <c:v>5.163333958334988</c:v>
                </c:pt>
                <c:pt idx="517">
                  <c:v>5.1733349583519157</c:v>
                </c:pt>
                <c:pt idx="518">
                  <c:v>5.1833349583321251</c:v>
                </c:pt>
                <c:pt idx="519">
                  <c:v>5.1933359583490528</c:v>
                </c:pt>
                <c:pt idx="520">
                  <c:v>5.2033359583292622</c:v>
                </c:pt>
                <c:pt idx="521">
                  <c:v>5.2133369583461899</c:v>
                </c:pt>
                <c:pt idx="522">
                  <c:v>5.2233369583263993</c:v>
                </c:pt>
                <c:pt idx="523">
                  <c:v>5.233337958343327</c:v>
                </c:pt>
                <c:pt idx="524">
                  <c:v>5.2433379583235364</c:v>
                </c:pt>
                <c:pt idx="525">
                  <c:v>5.2533389583404642</c:v>
                </c:pt>
                <c:pt idx="526">
                  <c:v>5.2633389583497774</c:v>
                </c:pt>
                <c:pt idx="527">
                  <c:v>5.2733399583376013</c:v>
                </c:pt>
                <c:pt idx="528">
                  <c:v>5.2833399583469145</c:v>
                </c:pt>
                <c:pt idx="529">
                  <c:v>5.2933409583347384</c:v>
                </c:pt>
                <c:pt idx="530">
                  <c:v>5.3033409583440516</c:v>
                </c:pt>
                <c:pt idx="531">
                  <c:v>5.313340958324261</c:v>
                </c:pt>
                <c:pt idx="532">
                  <c:v>5.3233419583411887</c:v>
                </c:pt>
                <c:pt idx="533">
                  <c:v>5.333341958350502</c:v>
                </c:pt>
                <c:pt idx="534">
                  <c:v>5.3433429583383258</c:v>
                </c:pt>
                <c:pt idx="535">
                  <c:v>5.3533429583476391</c:v>
                </c:pt>
                <c:pt idx="536">
                  <c:v>5.363343958335463</c:v>
                </c:pt>
                <c:pt idx="537">
                  <c:v>5.3733439583447762</c:v>
                </c:pt>
                <c:pt idx="538">
                  <c:v>5.3833449583326001</c:v>
                </c:pt>
                <c:pt idx="539">
                  <c:v>5.3933449583419133</c:v>
                </c:pt>
                <c:pt idx="540">
                  <c:v>5.4033459583297372</c:v>
                </c:pt>
                <c:pt idx="541">
                  <c:v>5.4133467499923427</c:v>
                </c:pt>
                <c:pt idx="542">
                  <c:v>5.4233477500092704</c:v>
                </c:pt>
                <c:pt idx="543">
                  <c:v>5.4333477500185836</c:v>
                </c:pt>
                <c:pt idx="544">
                  <c:v>5.4433487500064075</c:v>
                </c:pt>
                <c:pt idx="545">
                  <c:v>5.4533487500157207</c:v>
                </c:pt>
                <c:pt idx="546">
                  <c:v>5.4633497500035446</c:v>
                </c:pt>
                <c:pt idx="547">
                  <c:v>5.4733497500128578</c:v>
                </c:pt>
                <c:pt idx="548">
                  <c:v>5.4833507500006817</c:v>
                </c:pt>
                <c:pt idx="549">
                  <c:v>5.493350750009995</c:v>
                </c:pt>
                <c:pt idx="550">
                  <c:v>5.5033517499978188</c:v>
                </c:pt>
                <c:pt idx="551">
                  <c:v>5.5133517500071321</c:v>
                </c:pt>
                <c:pt idx="552">
                  <c:v>5.523352749994956</c:v>
                </c:pt>
                <c:pt idx="553">
                  <c:v>5.5333527500042692</c:v>
                </c:pt>
                <c:pt idx="554">
                  <c:v>5.5433537499920931</c:v>
                </c:pt>
                <c:pt idx="555">
                  <c:v>5.5533537500014063</c:v>
                </c:pt>
                <c:pt idx="556">
                  <c:v>5.563354750018334</c:v>
                </c:pt>
                <c:pt idx="557">
                  <c:v>5.5733547499985434</c:v>
                </c:pt>
                <c:pt idx="558">
                  <c:v>5.5833557500154711</c:v>
                </c:pt>
                <c:pt idx="559">
                  <c:v>5.5933557499956805</c:v>
                </c:pt>
                <c:pt idx="560">
                  <c:v>5.6033567500126082</c:v>
                </c:pt>
                <c:pt idx="561">
                  <c:v>5.6133567499928176</c:v>
                </c:pt>
                <c:pt idx="562">
                  <c:v>5.6233577500097454</c:v>
                </c:pt>
                <c:pt idx="563">
                  <c:v>5.6333577499899548</c:v>
                </c:pt>
                <c:pt idx="564">
                  <c:v>5.6433587500068825</c:v>
                </c:pt>
                <c:pt idx="565">
                  <c:v>5.6533587500161957</c:v>
                </c:pt>
                <c:pt idx="566">
                  <c:v>5.6633587499964051</c:v>
                </c:pt>
                <c:pt idx="567">
                  <c:v>5.6733597500133328</c:v>
                </c:pt>
                <c:pt idx="568">
                  <c:v>5.6833597499935422</c:v>
                </c:pt>
                <c:pt idx="569">
                  <c:v>5.6933607500104699</c:v>
                </c:pt>
                <c:pt idx="570">
                  <c:v>5.7033607499906793</c:v>
                </c:pt>
                <c:pt idx="571">
                  <c:v>5.713361750007607</c:v>
                </c:pt>
                <c:pt idx="572">
                  <c:v>5.7233617500169203</c:v>
                </c:pt>
                <c:pt idx="573">
                  <c:v>5.7333627500047442</c:v>
                </c:pt>
                <c:pt idx="574">
                  <c:v>5.7433627500140574</c:v>
                </c:pt>
                <c:pt idx="575">
                  <c:v>5.7533637500018813</c:v>
                </c:pt>
                <c:pt idx="576">
                  <c:v>5.7633637500111945</c:v>
                </c:pt>
                <c:pt idx="577">
                  <c:v>5.7733647499990184</c:v>
                </c:pt>
                <c:pt idx="578">
                  <c:v>5.7833647500083316</c:v>
                </c:pt>
                <c:pt idx="579">
                  <c:v>5.7933657499961555</c:v>
                </c:pt>
                <c:pt idx="580">
                  <c:v>5.8033657500054687</c:v>
                </c:pt>
                <c:pt idx="581">
                  <c:v>5.8133667499932926</c:v>
                </c:pt>
                <c:pt idx="582">
                  <c:v>5.8233667500026058</c:v>
                </c:pt>
                <c:pt idx="583">
                  <c:v>5.8333677499904297</c:v>
                </c:pt>
                <c:pt idx="584">
                  <c:v>5.843367749999743</c:v>
                </c:pt>
                <c:pt idx="585">
                  <c:v>5.8533687500166707</c:v>
                </c:pt>
                <c:pt idx="586">
                  <c:v>5.8633687499968801</c:v>
                </c:pt>
                <c:pt idx="587">
                  <c:v>5.8733697500138078</c:v>
                </c:pt>
                <c:pt idx="588">
                  <c:v>5.8833697499940172</c:v>
                </c:pt>
                <c:pt idx="589">
                  <c:v>5.8933707500109449</c:v>
                </c:pt>
                <c:pt idx="590">
                  <c:v>5.9033707499911543</c:v>
                </c:pt>
                <c:pt idx="591">
                  <c:v>5.913371750008082</c:v>
                </c:pt>
                <c:pt idx="592">
                  <c:v>5.9233717500173952</c:v>
                </c:pt>
                <c:pt idx="593">
                  <c:v>5.9333727500052191</c:v>
                </c:pt>
                <c:pt idx="594">
                  <c:v>5.9433727500145324</c:v>
                </c:pt>
                <c:pt idx="595">
                  <c:v>5.9533727499947418</c:v>
                </c:pt>
                <c:pt idx="596">
                  <c:v>5.9633737500116695</c:v>
                </c:pt>
                <c:pt idx="597">
                  <c:v>5.9733737499918789</c:v>
                </c:pt>
                <c:pt idx="598">
                  <c:v>5.9833747500088066</c:v>
                </c:pt>
                <c:pt idx="599">
                  <c:v>5.9933747500181198</c:v>
                </c:pt>
                <c:pt idx="600">
                  <c:v>6.0033757500059437</c:v>
                </c:pt>
                <c:pt idx="601">
                  <c:v>6.0133757500152569</c:v>
                </c:pt>
                <c:pt idx="602">
                  <c:v>6.0233767500030808</c:v>
                </c:pt>
                <c:pt idx="603">
                  <c:v>6.033376750012394</c:v>
                </c:pt>
                <c:pt idx="604">
                  <c:v>6.0433777500002179</c:v>
                </c:pt>
                <c:pt idx="605">
                  <c:v>6.0533777500095312</c:v>
                </c:pt>
                <c:pt idx="606">
                  <c:v>6.063378749997355</c:v>
                </c:pt>
                <c:pt idx="607">
                  <c:v>6.0733787500066683</c:v>
                </c:pt>
                <c:pt idx="608">
                  <c:v>6.0833797499944922</c:v>
                </c:pt>
                <c:pt idx="609">
                  <c:v>6.0933797500038054</c:v>
                </c:pt>
                <c:pt idx="610">
                  <c:v>6.1033807499916293</c:v>
                </c:pt>
                <c:pt idx="611">
                  <c:v>6.1133807500009425</c:v>
                </c:pt>
                <c:pt idx="612">
                  <c:v>6.1233817500178702</c:v>
                </c:pt>
                <c:pt idx="613">
                  <c:v>6.1333817499980796</c:v>
                </c:pt>
                <c:pt idx="614">
                  <c:v>6.1433827500150073</c:v>
                </c:pt>
                <c:pt idx="615">
                  <c:v>6.1533827499952167</c:v>
                </c:pt>
                <c:pt idx="616">
                  <c:v>6.1633837500121444</c:v>
                </c:pt>
                <c:pt idx="617">
                  <c:v>6.1733837499923538</c:v>
                </c:pt>
                <c:pt idx="618">
                  <c:v>6.1833847500092816</c:v>
                </c:pt>
                <c:pt idx="619">
                  <c:v>6.1933847500185948</c:v>
                </c:pt>
                <c:pt idx="620">
                  <c:v>6.2033857500064187</c:v>
                </c:pt>
                <c:pt idx="621">
                  <c:v>6.2133857500157319</c:v>
                </c:pt>
                <c:pt idx="622">
                  <c:v>6.2233867500035558</c:v>
                </c:pt>
                <c:pt idx="623">
                  <c:v>6.233386750012869</c:v>
                </c:pt>
                <c:pt idx="624">
                  <c:v>6.2433867499930784</c:v>
                </c:pt>
                <c:pt idx="625">
                  <c:v>6.2533877500100061</c:v>
                </c:pt>
                <c:pt idx="626">
                  <c:v>6.2633877499902155</c:v>
                </c:pt>
                <c:pt idx="627">
                  <c:v>6.2733887500071432</c:v>
                </c:pt>
                <c:pt idx="628">
                  <c:v>6.2833887500164565</c:v>
                </c:pt>
                <c:pt idx="629">
                  <c:v>6.2933897500042804</c:v>
                </c:pt>
                <c:pt idx="630">
                  <c:v>6.3033897500135936</c:v>
                </c:pt>
                <c:pt idx="631">
                  <c:v>6.3133907500014175</c:v>
                </c:pt>
                <c:pt idx="632">
                  <c:v>6.3233907500107307</c:v>
                </c:pt>
                <c:pt idx="633">
                  <c:v>6.3333917499985546</c:v>
                </c:pt>
                <c:pt idx="634">
                  <c:v>6.3433917500078678</c:v>
                </c:pt>
                <c:pt idx="635">
                  <c:v>6.3533927499956917</c:v>
                </c:pt>
                <c:pt idx="636">
                  <c:v>6.3633927500050049</c:v>
                </c:pt>
                <c:pt idx="637">
                  <c:v>6.3733937499928288</c:v>
                </c:pt>
                <c:pt idx="638">
                  <c:v>6.383393750002142</c:v>
                </c:pt>
                <c:pt idx="639">
                  <c:v>6.3933947499899659</c:v>
                </c:pt>
                <c:pt idx="640">
                  <c:v>6.4033947499992792</c:v>
                </c:pt>
                <c:pt idx="641">
                  <c:v>6.4133952083357144</c:v>
                </c:pt>
                <c:pt idx="642">
                  <c:v>6.4233952083450276</c:v>
                </c:pt>
                <c:pt idx="643">
                  <c:v>6.4333962083328515</c:v>
                </c:pt>
                <c:pt idx="644">
                  <c:v>6.4433962083421648</c:v>
                </c:pt>
                <c:pt idx="645">
                  <c:v>6.4533972083299886</c:v>
                </c:pt>
                <c:pt idx="646">
                  <c:v>6.4633972083393019</c:v>
                </c:pt>
                <c:pt idx="647">
                  <c:v>6.4733982083271258</c:v>
                </c:pt>
                <c:pt idx="648">
                  <c:v>6.483398208336439</c:v>
                </c:pt>
                <c:pt idx="649">
                  <c:v>6.4933992083242629</c:v>
                </c:pt>
                <c:pt idx="650">
                  <c:v>6.5033992083335761</c:v>
                </c:pt>
                <c:pt idx="651">
                  <c:v>6.5134002083505038</c:v>
                </c:pt>
                <c:pt idx="652">
                  <c:v>6.5234002083307132</c:v>
                </c:pt>
                <c:pt idx="653">
                  <c:v>6.5334012083476409</c:v>
                </c:pt>
                <c:pt idx="654">
                  <c:v>6.5434012083278503</c:v>
                </c:pt>
                <c:pt idx="655">
                  <c:v>6.5534012083371636</c:v>
                </c:pt>
                <c:pt idx="656">
                  <c:v>6.5634022083249874</c:v>
                </c:pt>
                <c:pt idx="657">
                  <c:v>6.5734022083343007</c:v>
                </c:pt>
                <c:pt idx="658">
                  <c:v>6.5834032083512284</c:v>
                </c:pt>
                <c:pt idx="659">
                  <c:v>6.5934032083314378</c:v>
                </c:pt>
                <c:pt idx="660">
                  <c:v>6.6034042083483655</c:v>
                </c:pt>
                <c:pt idx="661">
                  <c:v>6.6134042083285749</c:v>
                </c:pt>
                <c:pt idx="662">
                  <c:v>6.6234052083455026</c:v>
                </c:pt>
                <c:pt idx="663">
                  <c:v>6.633405208325712</c:v>
                </c:pt>
                <c:pt idx="664">
                  <c:v>6.6434062083426397</c:v>
                </c:pt>
                <c:pt idx="665">
                  <c:v>6.653406208351953</c:v>
                </c:pt>
                <c:pt idx="666">
                  <c:v>6.6634072083397768</c:v>
                </c:pt>
                <c:pt idx="667">
                  <c:v>6.6734072083490901</c:v>
                </c:pt>
                <c:pt idx="668">
                  <c:v>6.683408208336914</c:v>
                </c:pt>
                <c:pt idx="669">
                  <c:v>6.6934082083462272</c:v>
                </c:pt>
                <c:pt idx="670">
                  <c:v>6.7034092083340511</c:v>
                </c:pt>
                <c:pt idx="671">
                  <c:v>6.7134092083433643</c:v>
                </c:pt>
                <c:pt idx="672">
                  <c:v>6.7234102083311882</c:v>
                </c:pt>
                <c:pt idx="673">
                  <c:v>6.7334102083405014</c:v>
                </c:pt>
                <c:pt idx="674">
                  <c:v>6.7434112083283253</c:v>
                </c:pt>
                <c:pt idx="675">
                  <c:v>6.7534112083376385</c:v>
                </c:pt>
                <c:pt idx="676">
                  <c:v>6.7634122083254624</c:v>
                </c:pt>
                <c:pt idx="677">
                  <c:v>6.7734122083347756</c:v>
                </c:pt>
                <c:pt idx="678">
                  <c:v>6.7834132083517034</c:v>
                </c:pt>
                <c:pt idx="679">
                  <c:v>6.7934132083319128</c:v>
                </c:pt>
                <c:pt idx="680">
                  <c:v>6.8034142083488405</c:v>
                </c:pt>
                <c:pt idx="681">
                  <c:v>6.8134142083290499</c:v>
                </c:pt>
                <c:pt idx="682">
                  <c:v>6.8234152083459776</c:v>
                </c:pt>
                <c:pt idx="683">
                  <c:v>6.833415208326187</c:v>
                </c:pt>
                <c:pt idx="684">
                  <c:v>6.8434162083431147</c:v>
                </c:pt>
                <c:pt idx="685">
                  <c:v>6.8534162083233241</c:v>
                </c:pt>
                <c:pt idx="686">
                  <c:v>6.8634162083326373</c:v>
                </c:pt>
                <c:pt idx="687">
                  <c:v>6.873417208349565</c:v>
                </c:pt>
                <c:pt idx="688">
                  <c:v>6.8834172083297744</c:v>
                </c:pt>
                <c:pt idx="689">
                  <c:v>6.8934182083467022</c:v>
                </c:pt>
                <c:pt idx="690">
                  <c:v>6.9034182083269116</c:v>
                </c:pt>
                <c:pt idx="691">
                  <c:v>6.9134192083438393</c:v>
                </c:pt>
                <c:pt idx="692">
                  <c:v>6.9234192083240487</c:v>
                </c:pt>
                <c:pt idx="693">
                  <c:v>6.9334202083409764</c:v>
                </c:pt>
                <c:pt idx="694">
                  <c:v>6.9434202083502896</c:v>
                </c:pt>
                <c:pt idx="695">
                  <c:v>6.9534212083381135</c:v>
                </c:pt>
                <c:pt idx="696">
                  <c:v>6.9634212083474267</c:v>
                </c:pt>
                <c:pt idx="697">
                  <c:v>6.9734222083352506</c:v>
                </c:pt>
                <c:pt idx="698">
                  <c:v>6.9834222083445638</c:v>
                </c:pt>
                <c:pt idx="699">
                  <c:v>6.9934232083323877</c:v>
                </c:pt>
                <c:pt idx="700">
                  <c:v>7.003423208341701</c:v>
                </c:pt>
                <c:pt idx="701">
                  <c:v>7.0134242083295248</c:v>
                </c:pt>
                <c:pt idx="702">
                  <c:v>7.0234242083388381</c:v>
                </c:pt>
                <c:pt idx="703">
                  <c:v>7.033425208326662</c:v>
                </c:pt>
                <c:pt idx="704">
                  <c:v>7.0434252083359752</c:v>
                </c:pt>
                <c:pt idx="705">
                  <c:v>7.0534262083237991</c:v>
                </c:pt>
                <c:pt idx="706">
                  <c:v>7.0634262083331123</c:v>
                </c:pt>
                <c:pt idx="707">
                  <c:v>7.07342720835004</c:v>
                </c:pt>
                <c:pt idx="708">
                  <c:v>7.0834272083302494</c:v>
                </c:pt>
                <c:pt idx="709">
                  <c:v>7.0934282083471771</c:v>
                </c:pt>
                <c:pt idx="710">
                  <c:v>7.1034282083273865</c:v>
                </c:pt>
                <c:pt idx="711">
                  <c:v>7.1134292083443142</c:v>
                </c:pt>
                <c:pt idx="712">
                  <c:v>7.1234292083245236</c:v>
                </c:pt>
                <c:pt idx="713">
                  <c:v>7.1334302083414514</c:v>
                </c:pt>
                <c:pt idx="714">
                  <c:v>7.1434302083507646</c:v>
                </c:pt>
                <c:pt idx="715">
                  <c:v>7.1534312083385885</c:v>
                </c:pt>
                <c:pt idx="716">
                  <c:v>7.1634312083479017</c:v>
                </c:pt>
                <c:pt idx="717">
                  <c:v>7.1734312083281111</c:v>
                </c:pt>
                <c:pt idx="718">
                  <c:v>7.1834322083450388</c:v>
                </c:pt>
                <c:pt idx="719">
                  <c:v>7.1934322083252482</c:v>
                </c:pt>
                <c:pt idx="720">
                  <c:v>7.2034332083421759</c:v>
                </c:pt>
                <c:pt idx="721">
                  <c:v>7.2134332083514892</c:v>
                </c:pt>
                <c:pt idx="722">
                  <c:v>7.223434208339313</c:v>
                </c:pt>
                <c:pt idx="723">
                  <c:v>7.2334342083486263</c:v>
                </c:pt>
                <c:pt idx="724">
                  <c:v>7.2434352083364502</c:v>
                </c:pt>
                <c:pt idx="725">
                  <c:v>7.2534352083457634</c:v>
                </c:pt>
                <c:pt idx="726">
                  <c:v>7.2634362083335873</c:v>
                </c:pt>
                <c:pt idx="727">
                  <c:v>7.2734362083429005</c:v>
                </c:pt>
                <c:pt idx="728">
                  <c:v>7.2834372083307244</c:v>
                </c:pt>
                <c:pt idx="729">
                  <c:v>7.2934372083400376</c:v>
                </c:pt>
                <c:pt idx="730">
                  <c:v>7.3034382083278615</c:v>
                </c:pt>
                <c:pt idx="731">
                  <c:v>7.3134382083371747</c:v>
                </c:pt>
                <c:pt idx="732">
                  <c:v>7.3234392083249986</c:v>
                </c:pt>
                <c:pt idx="733">
                  <c:v>7.3334392083343118</c:v>
                </c:pt>
                <c:pt idx="734">
                  <c:v>7.3434402083512396</c:v>
                </c:pt>
                <c:pt idx="735">
                  <c:v>7.353440208331449</c:v>
                </c:pt>
                <c:pt idx="736">
                  <c:v>7.3634412083483767</c:v>
                </c:pt>
                <c:pt idx="737">
                  <c:v>7.3734412083285861</c:v>
                </c:pt>
                <c:pt idx="738">
                  <c:v>7.3834422083455138</c:v>
                </c:pt>
                <c:pt idx="739">
                  <c:v>7.3934422083257232</c:v>
                </c:pt>
                <c:pt idx="740">
                  <c:v>7.4034432083426509</c:v>
                </c:pt>
                <c:pt idx="741">
                  <c:v>7.4134436250024009</c:v>
                </c:pt>
                <c:pt idx="742">
                  <c:v>7.4234446249902248</c:v>
                </c:pt>
                <c:pt idx="743">
                  <c:v>7.4334446249995381</c:v>
                </c:pt>
                <c:pt idx="744">
                  <c:v>7.4434456250164658</c:v>
                </c:pt>
                <c:pt idx="745">
                  <c:v>7.4534456249966752</c:v>
                </c:pt>
                <c:pt idx="746">
                  <c:v>7.4634456250059884</c:v>
                </c:pt>
                <c:pt idx="747">
                  <c:v>7.4734466249938123</c:v>
                </c:pt>
                <c:pt idx="748">
                  <c:v>7.4834466250031255</c:v>
                </c:pt>
                <c:pt idx="749">
                  <c:v>7.4934476249909494</c:v>
                </c:pt>
                <c:pt idx="750">
                  <c:v>7.5034476250002626</c:v>
                </c:pt>
                <c:pt idx="751">
                  <c:v>7.5134486250171904</c:v>
                </c:pt>
                <c:pt idx="752">
                  <c:v>7.5234486249973997</c:v>
                </c:pt>
                <c:pt idx="753">
                  <c:v>7.5334496250143275</c:v>
                </c:pt>
                <c:pt idx="754">
                  <c:v>7.5434496249945369</c:v>
                </c:pt>
                <c:pt idx="755">
                  <c:v>7.5534506250114646</c:v>
                </c:pt>
                <c:pt idx="756">
                  <c:v>7.563450624991674</c:v>
                </c:pt>
                <c:pt idx="757">
                  <c:v>7.5734516250086017</c:v>
                </c:pt>
                <c:pt idx="758">
                  <c:v>7.5834516250179149</c:v>
                </c:pt>
                <c:pt idx="759">
                  <c:v>7.5934526250057388</c:v>
                </c:pt>
                <c:pt idx="760">
                  <c:v>7.603452625015052</c:v>
                </c:pt>
                <c:pt idx="761">
                  <c:v>7.6134536250028759</c:v>
                </c:pt>
                <c:pt idx="762">
                  <c:v>7.6234536250121891</c:v>
                </c:pt>
                <c:pt idx="763">
                  <c:v>7.633454625000013</c:v>
                </c:pt>
                <c:pt idx="764">
                  <c:v>7.6434546250093263</c:v>
                </c:pt>
                <c:pt idx="765">
                  <c:v>7.6534556249971502</c:v>
                </c:pt>
                <c:pt idx="766">
                  <c:v>7.6634556250064634</c:v>
                </c:pt>
                <c:pt idx="767">
                  <c:v>7.6734566249942873</c:v>
                </c:pt>
                <c:pt idx="768">
                  <c:v>7.6834566250036005</c:v>
                </c:pt>
                <c:pt idx="769">
                  <c:v>7.6934576249914244</c:v>
                </c:pt>
                <c:pt idx="770">
                  <c:v>7.7034576250007376</c:v>
                </c:pt>
                <c:pt idx="771">
                  <c:v>7.7134586250176653</c:v>
                </c:pt>
                <c:pt idx="772">
                  <c:v>7.7234586249978747</c:v>
                </c:pt>
                <c:pt idx="773">
                  <c:v>7.7334596250148024</c:v>
                </c:pt>
                <c:pt idx="774">
                  <c:v>7.7434596249950118</c:v>
                </c:pt>
                <c:pt idx="775">
                  <c:v>7.7534606250119396</c:v>
                </c:pt>
                <c:pt idx="776">
                  <c:v>7.763460624992149</c:v>
                </c:pt>
                <c:pt idx="777">
                  <c:v>7.7734616250090767</c:v>
                </c:pt>
                <c:pt idx="778">
                  <c:v>7.7834616250183899</c:v>
                </c:pt>
                <c:pt idx="779">
                  <c:v>7.7934626250062138</c:v>
                </c:pt>
                <c:pt idx="780">
                  <c:v>7.803462625015527</c:v>
                </c:pt>
                <c:pt idx="781">
                  <c:v>7.8134626249957364</c:v>
                </c:pt>
                <c:pt idx="782">
                  <c:v>7.8234636250126641</c:v>
                </c:pt>
                <c:pt idx="783">
                  <c:v>7.8334636249928735</c:v>
                </c:pt>
                <c:pt idx="784">
                  <c:v>7.8434646250098012</c:v>
                </c:pt>
                <c:pt idx="785">
                  <c:v>7.8534646249900106</c:v>
                </c:pt>
                <c:pt idx="786">
                  <c:v>7.8634656250069384</c:v>
                </c:pt>
                <c:pt idx="787">
                  <c:v>7.8734656250162516</c:v>
                </c:pt>
                <c:pt idx="788">
                  <c:v>7.8834666250040755</c:v>
                </c:pt>
                <c:pt idx="789">
                  <c:v>7.8934666250133887</c:v>
                </c:pt>
                <c:pt idx="790">
                  <c:v>7.9034676250012126</c:v>
                </c:pt>
                <c:pt idx="791">
                  <c:v>7.9134676250105258</c:v>
                </c:pt>
                <c:pt idx="792">
                  <c:v>7.9234686249983497</c:v>
                </c:pt>
                <c:pt idx="793">
                  <c:v>7.9334686250076629</c:v>
                </c:pt>
                <c:pt idx="794">
                  <c:v>7.9434696249954868</c:v>
                </c:pt>
                <c:pt idx="795">
                  <c:v>7.9534696250048</c:v>
                </c:pt>
                <c:pt idx="796">
                  <c:v>7.9634706249926239</c:v>
                </c:pt>
                <c:pt idx="797">
                  <c:v>7.9734706250019372</c:v>
                </c:pt>
                <c:pt idx="798">
                  <c:v>7.983471624989761</c:v>
                </c:pt>
                <c:pt idx="799">
                  <c:v>7.9934716249990743</c:v>
                </c:pt>
                <c:pt idx="800">
                  <c:v>8.003472625016002</c:v>
                </c:pt>
                <c:pt idx="801">
                  <c:v>8.0134726249962114</c:v>
                </c:pt>
                <c:pt idx="802">
                  <c:v>8.0234736250131391</c:v>
                </c:pt>
                <c:pt idx="803">
                  <c:v>8.0334736249933485</c:v>
                </c:pt>
                <c:pt idx="804">
                  <c:v>8.0434746250102762</c:v>
                </c:pt>
                <c:pt idx="805">
                  <c:v>8.0534746249904856</c:v>
                </c:pt>
                <c:pt idx="806">
                  <c:v>8.0634756250074133</c:v>
                </c:pt>
                <c:pt idx="807">
                  <c:v>8.0734756250167266</c:v>
                </c:pt>
                <c:pt idx="808">
                  <c:v>8.0834766250045504</c:v>
                </c:pt>
                <c:pt idx="809">
                  <c:v>8.0934766250138637</c:v>
                </c:pt>
                <c:pt idx="810">
                  <c:v>8.1034776250016876</c:v>
                </c:pt>
                <c:pt idx="811">
                  <c:v>8.1134776250110008</c:v>
                </c:pt>
                <c:pt idx="812">
                  <c:v>8.1234786249988247</c:v>
                </c:pt>
                <c:pt idx="813">
                  <c:v>8.1334786250081379</c:v>
                </c:pt>
                <c:pt idx="814">
                  <c:v>8.1434796249959618</c:v>
                </c:pt>
                <c:pt idx="815">
                  <c:v>8.153479625005275</c:v>
                </c:pt>
                <c:pt idx="816">
                  <c:v>8.1634806249930989</c:v>
                </c:pt>
                <c:pt idx="817">
                  <c:v>8.1734806250024121</c:v>
                </c:pt>
                <c:pt idx="818">
                  <c:v>8.1834806250117254</c:v>
                </c:pt>
                <c:pt idx="819">
                  <c:v>8.1934816249995492</c:v>
                </c:pt>
                <c:pt idx="820">
                  <c:v>8.2034816250088625</c:v>
                </c:pt>
                <c:pt idx="821">
                  <c:v>8.2134826249966864</c:v>
                </c:pt>
                <c:pt idx="822">
                  <c:v>8.2234826250059996</c:v>
                </c:pt>
                <c:pt idx="823">
                  <c:v>8.2334836249938235</c:v>
                </c:pt>
                <c:pt idx="824">
                  <c:v>8.2434836250031367</c:v>
                </c:pt>
                <c:pt idx="825">
                  <c:v>8.2534846249909606</c:v>
                </c:pt>
                <c:pt idx="826">
                  <c:v>8.2634846250002738</c:v>
                </c:pt>
                <c:pt idx="827">
                  <c:v>8.2734856250172015</c:v>
                </c:pt>
                <c:pt idx="828">
                  <c:v>8.2834856249974109</c:v>
                </c:pt>
                <c:pt idx="829">
                  <c:v>8.2934866250143386</c:v>
                </c:pt>
                <c:pt idx="830">
                  <c:v>8.303486624994548</c:v>
                </c:pt>
                <c:pt idx="831">
                  <c:v>8.3134876250114758</c:v>
                </c:pt>
                <c:pt idx="832">
                  <c:v>8.3234876249916852</c:v>
                </c:pt>
                <c:pt idx="833">
                  <c:v>8.3334886250086129</c:v>
                </c:pt>
                <c:pt idx="834">
                  <c:v>8.3434886250179261</c:v>
                </c:pt>
                <c:pt idx="835">
                  <c:v>8.35348962500575</c:v>
                </c:pt>
                <c:pt idx="836">
                  <c:v>8.3634896250150632</c:v>
                </c:pt>
                <c:pt idx="837">
                  <c:v>8.3734906250028871</c:v>
                </c:pt>
                <c:pt idx="838">
                  <c:v>8.3834906250122003</c:v>
                </c:pt>
                <c:pt idx="839">
                  <c:v>8.3934916250000242</c:v>
                </c:pt>
                <c:pt idx="840">
                  <c:v>8.4034916250093374</c:v>
                </c:pt>
                <c:pt idx="841">
                  <c:v>8.4134925833495799</c:v>
                </c:pt>
                <c:pt idx="842">
                  <c:v>8.4234925833297893</c:v>
                </c:pt>
                <c:pt idx="843">
                  <c:v>8.4334935833467171</c:v>
                </c:pt>
                <c:pt idx="844">
                  <c:v>8.4434935833269265</c:v>
                </c:pt>
                <c:pt idx="845">
                  <c:v>8.4534945833438542</c:v>
                </c:pt>
                <c:pt idx="846">
                  <c:v>8.4634945833240636</c:v>
                </c:pt>
                <c:pt idx="847">
                  <c:v>8.4734955833409913</c:v>
                </c:pt>
                <c:pt idx="848">
                  <c:v>8.4834955833503045</c:v>
                </c:pt>
                <c:pt idx="849">
                  <c:v>8.4934965833381284</c:v>
                </c:pt>
                <c:pt idx="850">
                  <c:v>8.5034965833474416</c:v>
                </c:pt>
                <c:pt idx="851">
                  <c:v>8.5134975833352655</c:v>
                </c:pt>
                <c:pt idx="852">
                  <c:v>8.5234975833445787</c:v>
                </c:pt>
                <c:pt idx="853">
                  <c:v>8.5334985833324026</c:v>
                </c:pt>
                <c:pt idx="854">
                  <c:v>8.5434985833417159</c:v>
                </c:pt>
                <c:pt idx="855">
                  <c:v>8.5534995833295397</c:v>
                </c:pt>
                <c:pt idx="856">
                  <c:v>8.563499583338853</c:v>
                </c:pt>
                <c:pt idx="857">
                  <c:v>8.5734995833481662</c:v>
                </c:pt>
                <c:pt idx="858">
                  <c:v>8.5835005833359901</c:v>
                </c:pt>
                <c:pt idx="859">
                  <c:v>8.5935005833453033</c:v>
                </c:pt>
                <c:pt idx="860">
                  <c:v>8.6035015833331272</c:v>
                </c:pt>
                <c:pt idx="861">
                  <c:v>8.6135015833424404</c:v>
                </c:pt>
                <c:pt idx="862">
                  <c:v>8.6235025833302643</c:v>
                </c:pt>
                <c:pt idx="863">
                  <c:v>8.6335025833395775</c:v>
                </c:pt>
                <c:pt idx="864">
                  <c:v>8.6435035833274014</c:v>
                </c:pt>
                <c:pt idx="865">
                  <c:v>8.6535035833367147</c:v>
                </c:pt>
                <c:pt idx="866">
                  <c:v>8.6635045833245385</c:v>
                </c:pt>
                <c:pt idx="867">
                  <c:v>8.6735045833338518</c:v>
                </c:pt>
                <c:pt idx="868">
                  <c:v>8.6835055833507795</c:v>
                </c:pt>
                <c:pt idx="869">
                  <c:v>8.6935055833309889</c:v>
                </c:pt>
                <c:pt idx="870">
                  <c:v>8.7035065833479166</c:v>
                </c:pt>
                <c:pt idx="871">
                  <c:v>8.713506583328126</c:v>
                </c:pt>
                <c:pt idx="872">
                  <c:v>8.7235075833450537</c:v>
                </c:pt>
                <c:pt idx="873">
                  <c:v>8.7335075833252631</c:v>
                </c:pt>
                <c:pt idx="874">
                  <c:v>8.7435085833421908</c:v>
                </c:pt>
                <c:pt idx="875">
                  <c:v>8.7535085833515041</c:v>
                </c:pt>
                <c:pt idx="876">
                  <c:v>8.7635095833393279</c:v>
                </c:pt>
                <c:pt idx="877">
                  <c:v>8.7735095833486412</c:v>
                </c:pt>
                <c:pt idx="878">
                  <c:v>8.7835105833364651</c:v>
                </c:pt>
                <c:pt idx="879">
                  <c:v>8.7935105833457783</c:v>
                </c:pt>
                <c:pt idx="880">
                  <c:v>8.8035115833336022</c:v>
                </c:pt>
                <c:pt idx="881">
                  <c:v>8.8135115833429154</c:v>
                </c:pt>
                <c:pt idx="882">
                  <c:v>8.8235125833307393</c:v>
                </c:pt>
                <c:pt idx="883">
                  <c:v>8.8335125833400525</c:v>
                </c:pt>
                <c:pt idx="884">
                  <c:v>8.8435135833278764</c:v>
                </c:pt>
                <c:pt idx="885">
                  <c:v>8.8535135833371896</c:v>
                </c:pt>
                <c:pt idx="886">
                  <c:v>8.8635145833250135</c:v>
                </c:pt>
                <c:pt idx="887">
                  <c:v>8.8735145833343267</c:v>
                </c:pt>
                <c:pt idx="888">
                  <c:v>8.8835155833512545</c:v>
                </c:pt>
                <c:pt idx="889">
                  <c:v>8.8935155833314639</c:v>
                </c:pt>
                <c:pt idx="890">
                  <c:v>8.9035165833483916</c:v>
                </c:pt>
                <c:pt idx="891">
                  <c:v>8.913516583328601</c:v>
                </c:pt>
                <c:pt idx="892">
                  <c:v>8.9235175833455287</c:v>
                </c:pt>
                <c:pt idx="893">
                  <c:v>8.9335175833257381</c:v>
                </c:pt>
                <c:pt idx="894">
                  <c:v>8.9435185833426658</c:v>
                </c:pt>
                <c:pt idx="895">
                  <c:v>8.953518583351979</c:v>
                </c:pt>
                <c:pt idx="896">
                  <c:v>8.9635195833398029</c:v>
                </c:pt>
                <c:pt idx="897">
                  <c:v>8.9735195833491161</c:v>
                </c:pt>
                <c:pt idx="898">
                  <c:v>8.98352058333694</c:v>
                </c:pt>
                <c:pt idx="899">
                  <c:v>8.9935205833462533</c:v>
                </c:pt>
                <c:pt idx="900">
                  <c:v>9.0035205833264627</c:v>
                </c:pt>
                <c:pt idx="901">
                  <c:v>9.0135215833433904</c:v>
                </c:pt>
                <c:pt idx="902">
                  <c:v>9.0235215833235998</c:v>
                </c:pt>
                <c:pt idx="903">
                  <c:v>9.0335225833405275</c:v>
                </c:pt>
                <c:pt idx="904">
                  <c:v>9.0435225833498407</c:v>
                </c:pt>
                <c:pt idx="905">
                  <c:v>9.0535235833376646</c:v>
                </c:pt>
                <c:pt idx="906">
                  <c:v>9.0635235833469778</c:v>
                </c:pt>
                <c:pt idx="907">
                  <c:v>9.0735245833348017</c:v>
                </c:pt>
                <c:pt idx="908">
                  <c:v>9.0835245833441149</c:v>
                </c:pt>
                <c:pt idx="909">
                  <c:v>9.0935255833319388</c:v>
                </c:pt>
                <c:pt idx="910">
                  <c:v>9.1035255833412521</c:v>
                </c:pt>
                <c:pt idx="911">
                  <c:v>9.1135265833290759</c:v>
                </c:pt>
                <c:pt idx="912">
                  <c:v>9.1235265833383892</c:v>
                </c:pt>
                <c:pt idx="913">
                  <c:v>9.1335275833262131</c:v>
                </c:pt>
                <c:pt idx="914">
                  <c:v>9.1435275833355263</c:v>
                </c:pt>
                <c:pt idx="915">
                  <c:v>9.1535285833233502</c:v>
                </c:pt>
                <c:pt idx="916">
                  <c:v>9.1635285833326634</c:v>
                </c:pt>
                <c:pt idx="917">
                  <c:v>9.1735295833495911</c:v>
                </c:pt>
                <c:pt idx="918">
                  <c:v>9.1835295833298005</c:v>
                </c:pt>
                <c:pt idx="919">
                  <c:v>9.1935305833467282</c:v>
                </c:pt>
                <c:pt idx="920">
                  <c:v>9.2035305833269376</c:v>
                </c:pt>
                <c:pt idx="921">
                  <c:v>9.2135315833438653</c:v>
                </c:pt>
                <c:pt idx="922">
                  <c:v>9.2235315833240747</c:v>
                </c:pt>
                <c:pt idx="923">
                  <c:v>9.2335325833410025</c:v>
                </c:pt>
                <c:pt idx="924">
                  <c:v>9.2435325833503157</c:v>
                </c:pt>
                <c:pt idx="925">
                  <c:v>9.2535335833381396</c:v>
                </c:pt>
                <c:pt idx="926">
                  <c:v>9.2635335833474528</c:v>
                </c:pt>
                <c:pt idx="927">
                  <c:v>9.2735345833352767</c:v>
                </c:pt>
                <c:pt idx="928">
                  <c:v>9.2835345833445899</c:v>
                </c:pt>
                <c:pt idx="929">
                  <c:v>9.2935355833324138</c:v>
                </c:pt>
                <c:pt idx="930">
                  <c:v>9.303535583341727</c:v>
                </c:pt>
                <c:pt idx="931">
                  <c:v>9.3135365833295509</c:v>
                </c:pt>
                <c:pt idx="932">
                  <c:v>9.3235365833388641</c:v>
                </c:pt>
                <c:pt idx="933">
                  <c:v>9.333537583326688</c:v>
                </c:pt>
                <c:pt idx="934">
                  <c:v>9.3435375833360013</c:v>
                </c:pt>
                <c:pt idx="935">
                  <c:v>9.3535385833238252</c:v>
                </c:pt>
                <c:pt idx="936">
                  <c:v>9.3635385833331384</c:v>
                </c:pt>
                <c:pt idx="937">
                  <c:v>9.3735395833500661</c:v>
                </c:pt>
                <c:pt idx="938">
                  <c:v>9.3835395833302755</c:v>
                </c:pt>
                <c:pt idx="939">
                  <c:v>9.3935405833472032</c:v>
                </c:pt>
                <c:pt idx="940">
                  <c:v>9.4035405833274126</c:v>
                </c:pt>
                <c:pt idx="941">
                  <c:v>9.4135420833481476</c:v>
                </c:pt>
                <c:pt idx="942">
                  <c:v>9.423542083328357</c:v>
                </c:pt>
                <c:pt idx="943">
                  <c:v>9.4335430833452847</c:v>
                </c:pt>
                <c:pt idx="944">
                  <c:v>9.4435430833254941</c:v>
                </c:pt>
                <c:pt idx="945">
                  <c:v>9.4535440833424218</c:v>
                </c:pt>
                <c:pt idx="946">
                  <c:v>9.463544083351735</c:v>
                </c:pt>
                <c:pt idx="947">
                  <c:v>9.4735440833319444</c:v>
                </c:pt>
                <c:pt idx="948">
                  <c:v>9.4835450833488721</c:v>
                </c:pt>
                <c:pt idx="949">
                  <c:v>9.4935450833290815</c:v>
                </c:pt>
                <c:pt idx="950">
                  <c:v>9.5035460833460093</c:v>
                </c:pt>
                <c:pt idx="951">
                  <c:v>9.5135460833262186</c:v>
                </c:pt>
                <c:pt idx="952">
                  <c:v>9.5235470833431464</c:v>
                </c:pt>
                <c:pt idx="953">
                  <c:v>9.5335470833233558</c:v>
                </c:pt>
                <c:pt idx="954">
                  <c:v>9.5435480833402835</c:v>
                </c:pt>
                <c:pt idx="955">
                  <c:v>9.5535480833495967</c:v>
                </c:pt>
                <c:pt idx="956">
                  <c:v>9.5635490833374206</c:v>
                </c:pt>
                <c:pt idx="957">
                  <c:v>9.5735490833467338</c:v>
                </c:pt>
                <c:pt idx="958">
                  <c:v>9.5835500833345577</c:v>
                </c:pt>
                <c:pt idx="959">
                  <c:v>9.5935500833438709</c:v>
                </c:pt>
                <c:pt idx="960">
                  <c:v>9.6035510833316948</c:v>
                </c:pt>
                <c:pt idx="961">
                  <c:v>9.6135510833410081</c:v>
                </c:pt>
                <c:pt idx="962">
                  <c:v>9.6235520833288319</c:v>
                </c:pt>
                <c:pt idx="963">
                  <c:v>9.6335520833381452</c:v>
                </c:pt>
                <c:pt idx="964">
                  <c:v>9.6435530833259691</c:v>
                </c:pt>
                <c:pt idx="965">
                  <c:v>9.6535530833352823</c:v>
                </c:pt>
                <c:pt idx="966">
                  <c:v>9.6635540833231062</c:v>
                </c:pt>
                <c:pt idx="967">
                  <c:v>9.6735540833324194</c:v>
                </c:pt>
                <c:pt idx="968">
                  <c:v>9.6835550833493471</c:v>
                </c:pt>
                <c:pt idx="969">
                  <c:v>9.6935550833295565</c:v>
                </c:pt>
                <c:pt idx="970">
                  <c:v>9.7035560833464842</c:v>
                </c:pt>
                <c:pt idx="971">
                  <c:v>9.7135560833266936</c:v>
                </c:pt>
                <c:pt idx="972">
                  <c:v>9.7235570833436213</c:v>
                </c:pt>
                <c:pt idx="973">
                  <c:v>9.7335570833238307</c:v>
                </c:pt>
                <c:pt idx="974">
                  <c:v>9.7435580833407585</c:v>
                </c:pt>
                <c:pt idx="975">
                  <c:v>9.7535580833500717</c:v>
                </c:pt>
                <c:pt idx="976">
                  <c:v>9.7635590833378956</c:v>
                </c:pt>
                <c:pt idx="977">
                  <c:v>9.7735590833472088</c:v>
                </c:pt>
                <c:pt idx="978">
                  <c:v>9.7835600833350327</c:v>
                </c:pt>
                <c:pt idx="979">
                  <c:v>9.7935600833443459</c:v>
                </c:pt>
                <c:pt idx="980">
                  <c:v>9.8035610833321698</c:v>
                </c:pt>
                <c:pt idx="981">
                  <c:v>9.813561083341483</c:v>
                </c:pt>
                <c:pt idx="982">
                  <c:v>9.8235620833293069</c:v>
                </c:pt>
                <c:pt idx="983">
                  <c:v>9.8335620833386201</c:v>
                </c:pt>
                <c:pt idx="984">
                  <c:v>9.843563083326444</c:v>
                </c:pt>
                <c:pt idx="985">
                  <c:v>9.8535630833357573</c:v>
                </c:pt>
                <c:pt idx="986">
                  <c:v>9.8635640833235811</c:v>
                </c:pt>
                <c:pt idx="987">
                  <c:v>9.8735640833328944</c:v>
                </c:pt>
                <c:pt idx="988">
                  <c:v>9.8835650833498221</c:v>
                </c:pt>
                <c:pt idx="989">
                  <c:v>9.8935650833300315</c:v>
                </c:pt>
                <c:pt idx="990">
                  <c:v>9.9035660833469592</c:v>
                </c:pt>
                <c:pt idx="991">
                  <c:v>9.9135660833271686</c:v>
                </c:pt>
                <c:pt idx="992">
                  <c:v>9.9235670833440963</c:v>
                </c:pt>
                <c:pt idx="993">
                  <c:v>9.9335670833243057</c:v>
                </c:pt>
                <c:pt idx="994">
                  <c:v>9.9435680833412334</c:v>
                </c:pt>
                <c:pt idx="995">
                  <c:v>9.9535680833505467</c:v>
                </c:pt>
                <c:pt idx="996">
                  <c:v>9.9635680833307561</c:v>
                </c:pt>
                <c:pt idx="997">
                  <c:v>9.9735690833476838</c:v>
                </c:pt>
                <c:pt idx="998">
                  <c:v>9.9835700833355077</c:v>
                </c:pt>
                <c:pt idx="999">
                  <c:v>9.9935700833448209</c:v>
                </c:pt>
                <c:pt idx="1000">
                  <c:v>10.00357008332503</c:v>
                </c:pt>
                <c:pt idx="1001">
                  <c:v>10.013571083341958</c:v>
                </c:pt>
                <c:pt idx="1002">
                  <c:v>10.023571083351271</c:v>
                </c:pt>
                <c:pt idx="1003">
                  <c:v>10.033572083339095</c:v>
                </c:pt>
                <c:pt idx="1004">
                  <c:v>10.043572083348408</c:v>
                </c:pt>
                <c:pt idx="1005">
                  <c:v>10.053573083336232</c:v>
                </c:pt>
                <c:pt idx="1006">
                  <c:v>10.063573083345545</c:v>
                </c:pt>
                <c:pt idx="1007">
                  <c:v>10.073574083333369</c:v>
                </c:pt>
                <c:pt idx="1008">
                  <c:v>10.083574083342683</c:v>
                </c:pt>
                <c:pt idx="1009">
                  <c:v>10.093575083330506</c:v>
                </c:pt>
                <c:pt idx="1010">
                  <c:v>10.10357508333982</c:v>
                </c:pt>
                <c:pt idx="1011">
                  <c:v>10.113576083327644</c:v>
                </c:pt>
                <c:pt idx="1012">
                  <c:v>10.123576083336957</c:v>
                </c:pt>
                <c:pt idx="1013">
                  <c:v>10.133577083324781</c:v>
                </c:pt>
                <c:pt idx="1014">
                  <c:v>10.143577083334094</c:v>
                </c:pt>
                <c:pt idx="1015">
                  <c:v>10.153578083351022</c:v>
                </c:pt>
                <c:pt idx="1016">
                  <c:v>10.163578083331231</c:v>
                </c:pt>
                <c:pt idx="1017">
                  <c:v>10.173579083348159</c:v>
                </c:pt>
                <c:pt idx="1018">
                  <c:v>10.183579083328368</c:v>
                </c:pt>
                <c:pt idx="1019">
                  <c:v>10.193580083345296</c:v>
                </c:pt>
                <c:pt idx="1020">
                  <c:v>10.203580083325505</c:v>
                </c:pt>
                <c:pt idx="1021">
                  <c:v>10.213581083342433</c:v>
                </c:pt>
                <c:pt idx="1022">
                  <c:v>10.223581083351746</c:v>
                </c:pt>
                <c:pt idx="1023">
                  <c:v>10.23358208333957</c:v>
                </c:pt>
                <c:pt idx="1024">
                  <c:v>10.243582083348883</c:v>
                </c:pt>
                <c:pt idx="1025">
                  <c:v>10.253583083336707</c:v>
                </c:pt>
                <c:pt idx="1026">
                  <c:v>10.26358308334602</c:v>
                </c:pt>
                <c:pt idx="1027">
                  <c:v>10.273584083333844</c:v>
                </c:pt>
                <c:pt idx="1028">
                  <c:v>10.283584083343158</c:v>
                </c:pt>
                <c:pt idx="1029">
                  <c:v>10.293585083330981</c:v>
                </c:pt>
                <c:pt idx="1030">
                  <c:v>10.303585083340295</c:v>
                </c:pt>
                <c:pt idx="1031">
                  <c:v>10.313586083328119</c:v>
                </c:pt>
                <c:pt idx="1032">
                  <c:v>10.323586083337432</c:v>
                </c:pt>
                <c:pt idx="1033">
                  <c:v>10.333587083325256</c:v>
                </c:pt>
                <c:pt idx="1034">
                  <c:v>10.343587083334569</c:v>
                </c:pt>
                <c:pt idx="1035">
                  <c:v>10.353588083351497</c:v>
                </c:pt>
                <c:pt idx="1036">
                  <c:v>10.363588083331706</c:v>
                </c:pt>
                <c:pt idx="1037">
                  <c:v>10.373589083348634</c:v>
                </c:pt>
                <c:pt idx="1038">
                  <c:v>10.383589083328843</c:v>
                </c:pt>
                <c:pt idx="1039">
                  <c:v>10.393590083345771</c:v>
                </c:pt>
                <c:pt idx="1040">
                  <c:v>10.40359008332598</c:v>
                </c:pt>
                <c:pt idx="1041">
                  <c:v>10.41359120834386</c:v>
                </c:pt>
                <c:pt idx="1042">
                  <c:v>10.423591208324069</c:v>
                </c:pt>
                <c:pt idx="1043">
                  <c:v>10.433592208340997</c:v>
                </c:pt>
                <c:pt idx="1044">
                  <c:v>10.44359220835031</c:v>
                </c:pt>
                <c:pt idx="1045">
                  <c:v>10.453593208338134</c:v>
                </c:pt>
                <c:pt idx="1046">
                  <c:v>10.463593208347447</c:v>
                </c:pt>
                <c:pt idx="1047">
                  <c:v>10.473594208335271</c:v>
                </c:pt>
                <c:pt idx="1048">
                  <c:v>10.483594208344584</c:v>
                </c:pt>
                <c:pt idx="1049">
                  <c:v>10.493595208332408</c:v>
                </c:pt>
                <c:pt idx="1050">
                  <c:v>10.503595208341721</c:v>
                </c:pt>
                <c:pt idx="1051">
                  <c:v>10.513596208329545</c:v>
                </c:pt>
                <c:pt idx="1052">
                  <c:v>10.523596208338859</c:v>
                </c:pt>
                <c:pt idx="1053">
                  <c:v>10.533597208326682</c:v>
                </c:pt>
                <c:pt idx="1054">
                  <c:v>10.543597208335996</c:v>
                </c:pt>
                <c:pt idx="1055">
                  <c:v>10.55359820832382</c:v>
                </c:pt>
                <c:pt idx="1056">
                  <c:v>10.563598208333133</c:v>
                </c:pt>
                <c:pt idx="1057">
                  <c:v>10.573599208350061</c:v>
                </c:pt>
                <c:pt idx="1058">
                  <c:v>10.58359920833027</c:v>
                </c:pt>
                <c:pt idx="1059">
                  <c:v>10.593600208347198</c:v>
                </c:pt>
                <c:pt idx="1060">
                  <c:v>10.603600208327407</c:v>
                </c:pt>
                <c:pt idx="1061">
                  <c:v>10.613601208344335</c:v>
                </c:pt>
                <c:pt idx="1062">
                  <c:v>10.623601208324544</c:v>
                </c:pt>
                <c:pt idx="1063">
                  <c:v>10.633602208341472</c:v>
                </c:pt>
                <c:pt idx="1064">
                  <c:v>10.643602208350785</c:v>
                </c:pt>
                <c:pt idx="1065">
                  <c:v>10.653602208330994</c:v>
                </c:pt>
                <c:pt idx="1066">
                  <c:v>10.663603208347922</c:v>
                </c:pt>
                <c:pt idx="1067">
                  <c:v>10.673603208328132</c:v>
                </c:pt>
                <c:pt idx="1068">
                  <c:v>10.683604208345059</c:v>
                </c:pt>
                <c:pt idx="1069">
                  <c:v>10.693604208325269</c:v>
                </c:pt>
                <c:pt idx="1070">
                  <c:v>10.703605208342196</c:v>
                </c:pt>
                <c:pt idx="1071">
                  <c:v>10.71360520835151</c:v>
                </c:pt>
                <c:pt idx="1072">
                  <c:v>10.723606208339334</c:v>
                </c:pt>
                <c:pt idx="1073">
                  <c:v>10.733606208348647</c:v>
                </c:pt>
                <c:pt idx="1074">
                  <c:v>10.743607208336471</c:v>
                </c:pt>
                <c:pt idx="1075">
                  <c:v>10.753607208345784</c:v>
                </c:pt>
                <c:pt idx="1076">
                  <c:v>10.763608208333608</c:v>
                </c:pt>
                <c:pt idx="1077">
                  <c:v>10.773608208342921</c:v>
                </c:pt>
                <c:pt idx="1078">
                  <c:v>10.783609208330745</c:v>
                </c:pt>
                <c:pt idx="1079">
                  <c:v>10.793609208340058</c:v>
                </c:pt>
                <c:pt idx="1080">
                  <c:v>10.803610208327882</c:v>
                </c:pt>
                <c:pt idx="1081">
                  <c:v>10.813610208337195</c:v>
                </c:pt>
                <c:pt idx="1082">
                  <c:v>10.823611208325019</c:v>
                </c:pt>
                <c:pt idx="1083">
                  <c:v>10.833611208334332</c:v>
                </c:pt>
                <c:pt idx="1084">
                  <c:v>10.84361220835126</c:v>
                </c:pt>
                <c:pt idx="1085">
                  <c:v>10.853612208331469</c:v>
                </c:pt>
                <c:pt idx="1086">
                  <c:v>10.863613208348397</c:v>
                </c:pt>
                <c:pt idx="1087">
                  <c:v>10.873613208328607</c:v>
                </c:pt>
                <c:pt idx="1088">
                  <c:v>10.883614208345534</c:v>
                </c:pt>
                <c:pt idx="1089">
                  <c:v>10.893614208325744</c:v>
                </c:pt>
                <c:pt idx="1090">
                  <c:v>10.903615208342671</c:v>
                </c:pt>
                <c:pt idx="1091">
                  <c:v>10.913615208351985</c:v>
                </c:pt>
                <c:pt idx="1092">
                  <c:v>10.923616208339809</c:v>
                </c:pt>
                <c:pt idx="1093">
                  <c:v>10.933616208349122</c:v>
                </c:pt>
                <c:pt idx="1094">
                  <c:v>10.943617208336946</c:v>
                </c:pt>
                <c:pt idx="1095">
                  <c:v>10.953617208346259</c:v>
                </c:pt>
                <c:pt idx="1096">
                  <c:v>10.963618208334083</c:v>
                </c:pt>
                <c:pt idx="1097">
                  <c:v>10.973618208343396</c:v>
                </c:pt>
                <c:pt idx="1098">
                  <c:v>10.98361920833122</c:v>
                </c:pt>
                <c:pt idx="1099">
                  <c:v>10.993619208340533</c:v>
                </c:pt>
                <c:pt idx="1100">
                  <c:v>11.003620208328357</c:v>
                </c:pt>
                <c:pt idx="1101">
                  <c:v>11.01362020833767</c:v>
                </c:pt>
                <c:pt idx="1102">
                  <c:v>11.023621208325494</c:v>
                </c:pt>
                <c:pt idx="1103">
                  <c:v>11.033621208334807</c:v>
                </c:pt>
                <c:pt idx="1104">
                  <c:v>11.043622208351735</c:v>
                </c:pt>
                <c:pt idx="1105">
                  <c:v>11.053622208331944</c:v>
                </c:pt>
                <c:pt idx="1106">
                  <c:v>11.063623208348872</c:v>
                </c:pt>
                <c:pt idx="1107">
                  <c:v>11.073623208329082</c:v>
                </c:pt>
                <c:pt idx="1108">
                  <c:v>11.083624208346009</c:v>
                </c:pt>
                <c:pt idx="1109">
                  <c:v>11.093624208326219</c:v>
                </c:pt>
                <c:pt idx="1110">
                  <c:v>11.103625208343146</c:v>
                </c:pt>
                <c:pt idx="1111">
                  <c:v>11.113625208323356</c:v>
                </c:pt>
                <c:pt idx="1112">
                  <c:v>11.123626208340283</c:v>
                </c:pt>
                <c:pt idx="1113">
                  <c:v>11.133626208349597</c:v>
                </c:pt>
                <c:pt idx="1114">
                  <c:v>11.143627208337421</c:v>
                </c:pt>
                <c:pt idx="1115">
                  <c:v>11.153627208346734</c:v>
                </c:pt>
                <c:pt idx="1116">
                  <c:v>11.163628208334558</c:v>
                </c:pt>
                <c:pt idx="1117">
                  <c:v>11.173628208343871</c:v>
                </c:pt>
                <c:pt idx="1118">
                  <c:v>11.183629208331695</c:v>
                </c:pt>
                <c:pt idx="1119">
                  <c:v>11.193629208341008</c:v>
                </c:pt>
                <c:pt idx="1120">
                  <c:v>11.203630208328832</c:v>
                </c:pt>
                <c:pt idx="1121">
                  <c:v>11.213630208338145</c:v>
                </c:pt>
                <c:pt idx="1122">
                  <c:v>11.223631208325969</c:v>
                </c:pt>
                <c:pt idx="1123">
                  <c:v>11.233631208335282</c:v>
                </c:pt>
                <c:pt idx="1124">
                  <c:v>11.243632208323106</c:v>
                </c:pt>
                <c:pt idx="1125">
                  <c:v>11.253632208332419</c:v>
                </c:pt>
                <c:pt idx="1126">
                  <c:v>11.263633208349347</c:v>
                </c:pt>
                <c:pt idx="1127">
                  <c:v>11.273633208329557</c:v>
                </c:pt>
                <c:pt idx="1128">
                  <c:v>11.283634208346484</c:v>
                </c:pt>
                <c:pt idx="1129">
                  <c:v>11.293634208326694</c:v>
                </c:pt>
                <c:pt idx="1130">
                  <c:v>11.303634208336007</c:v>
                </c:pt>
                <c:pt idx="1131">
                  <c:v>11.313635208323831</c:v>
                </c:pt>
                <c:pt idx="1132">
                  <c:v>11.323635208333144</c:v>
                </c:pt>
                <c:pt idx="1133">
                  <c:v>11.333636208350072</c:v>
                </c:pt>
                <c:pt idx="1134">
                  <c:v>11.343636208330281</c:v>
                </c:pt>
                <c:pt idx="1135">
                  <c:v>11.353637208347209</c:v>
                </c:pt>
                <c:pt idx="1136">
                  <c:v>11.363637208327418</c:v>
                </c:pt>
                <c:pt idx="1137">
                  <c:v>11.373638208344346</c:v>
                </c:pt>
                <c:pt idx="1138">
                  <c:v>11.383638208324555</c:v>
                </c:pt>
                <c:pt idx="1139">
                  <c:v>11.393639208341483</c:v>
                </c:pt>
                <c:pt idx="1140">
                  <c:v>11.403639208350796</c:v>
                </c:pt>
                <c:pt idx="1141">
                  <c:v>11.413639125006739</c:v>
                </c:pt>
                <c:pt idx="1142">
                  <c:v>11.423639125016052</c:v>
                </c:pt>
                <c:pt idx="1143">
                  <c:v>11.433640125003876</c:v>
                </c:pt>
                <c:pt idx="1144">
                  <c:v>11.443640125013189</c:v>
                </c:pt>
                <c:pt idx="1145">
                  <c:v>11.453641125001013</c:v>
                </c:pt>
                <c:pt idx="1146">
                  <c:v>11.463641125010327</c:v>
                </c:pt>
                <c:pt idx="1147">
                  <c:v>11.47364212499815</c:v>
                </c:pt>
                <c:pt idx="1148">
                  <c:v>11.483642125007464</c:v>
                </c:pt>
                <c:pt idx="1149">
                  <c:v>11.493643124995288</c:v>
                </c:pt>
                <c:pt idx="1150">
                  <c:v>11.503643125004601</c:v>
                </c:pt>
                <c:pt idx="1151">
                  <c:v>11.513644124992425</c:v>
                </c:pt>
                <c:pt idx="1152">
                  <c:v>11.523644125001738</c:v>
                </c:pt>
                <c:pt idx="1153">
                  <c:v>11.533645125018666</c:v>
                </c:pt>
                <c:pt idx="1154">
                  <c:v>11.543645124998875</c:v>
                </c:pt>
                <c:pt idx="1155">
                  <c:v>11.553646125015803</c:v>
                </c:pt>
                <c:pt idx="1156">
                  <c:v>11.563646124996012</c:v>
                </c:pt>
                <c:pt idx="1157">
                  <c:v>11.57364712501294</c:v>
                </c:pt>
                <c:pt idx="1158">
                  <c:v>11.583647124993149</c:v>
                </c:pt>
                <c:pt idx="1159">
                  <c:v>11.593648125010077</c:v>
                </c:pt>
                <c:pt idx="1160">
                  <c:v>11.603648124990286</c:v>
                </c:pt>
                <c:pt idx="1161">
                  <c:v>11.613649125007214</c:v>
                </c:pt>
                <c:pt idx="1162">
                  <c:v>11.623649125016527</c:v>
                </c:pt>
                <c:pt idx="1163">
                  <c:v>11.633650125004351</c:v>
                </c:pt>
                <c:pt idx="1164">
                  <c:v>11.643650125013664</c:v>
                </c:pt>
                <c:pt idx="1165">
                  <c:v>11.653651125001488</c:v>
                </c:pt>
                <c:pt idx="1166">
                  <c:v>11.663651125010801</c:v>
                </c:pt>
                <c:pt idx="1167">
                  <c:v>11.673652124998625</c:v>
                </c:pt>
                <c:pt idx="1168">
                  <c:v>11.683652125007939</c:v>
                </c:pt>
                <c:pt idx="1169">
                  <c:v>11.693653124995762</c:v>
                </c:pt>
                <c:pt idx="1170">
                  <c:v>11.703653125005076</c:v>
                </c:pt>
                <c:pt idx="1171">
                  <c:v>11.7136541249929</c:v>
                </c:pt>
                <c:pt idx="1172">
                  <c:v>11.723654125002213</c:v>
                </c:pt>
                <c:pt idx="1173">
                  <c:v>11.733655124990037</c:v>
                </c:pt>
                <c:pt idx="1174">
                  <c:v>11.74365512499935</c:v>
                </c:pt>
                <c:pt idx="1175">
                  <c:v>11.753656125016278</c:v>
                </c:pt>
                <c:pt idx="1176">
                  <c:v>11.763656124996487</c:v>
                </c:pt>
                <c:pt idx="1177">
                  <c:v>11.773657125013415</c:v>
                </c:pt>
                <c:pt idx="1178">
                  <c:v>11.783657124993624</c:v>
                </c:pt>
                <c:pt idx="1179">
                  <c:v>11.793658125010552</c:v>
                </c:pt>
                <c:pt idx="1180">
                  <c:v>11.803658124990761</c:v>
                </c:pt>
                <c:pt idx="1181">
                  <c:v>11.813659125007689</c:v>
                </c:pt>
                <c:pt idx="1182">
                  <c:v>11.823659125017002</c:v>
                </c:pt>
                <c:pt idx="1183">
                  <c:v>11.833660125004826</c:v>
                </c:pt>
                <c:pt idx="1184">
                  <c:v>11.843660125014139</c:v>
                </c:pt>
                <c:pt idx="1185">
                  <c:v>11.853661125001963</c:v>
                </c:pt>
                <c:pt idx="1186">
                  <c:v>11.863661125011276</c:v>
                </c:pt>
                <c:pt idx="1187">
                  <c:v>11.8736621249991</c:v>
                </c:pt>
                <c:pt idx="1188">
                  <c:v>11.883662125008414</c:v>
                </c:pt>
                <c:pt idx="1189">
                  <c:v>11.893663124996237</c:v>
                </c:pt>
                <c:pt idx="1190">
                  <c:v>11.903663125005551</c:v>
                </c:pt>
                <c:pt idx="1191">
                  <c:v>11.913664124993375</c:v>
                </c:pt>
                <c:pt idx="1192">
                  <c:v>11.923664125002688</c:v>
                </c:pt>
                <c:pt idx="1193">
                  <c:v>11.933665124990512</c:v>
                </c:pt>
                <c:pt idx="1194">
                  <c:v>11.943665124999825</c:v>
                </c:pt>
                <c:pt idx="1195">
                  <c:v>11.953666125016753</c:v>
                </c:pt>
                <c:pt idx="1196">
                  <c:v>11.963666124996962</c:v>
                </c:pt>
                <c:pt idx="1197">
                  <c:v>11.97366712501389</c:v>
                </c:pt>
                <c:pt idx="1198">
                  <c:v>11.983667124994099</c:v>
                </c:pt>
                <c:pt idx="1199">
                  <c:v>11.993668125011027</c:v>
                </c:pt>
                <c:pt idx="1200">
                  <c:v>12.003668124991236</c:v>
                </c:pt>
                <c:pt idx="1201">
                  <c:v>12.013669125008164</c:v>
                </c:pt>
                <c:pt idx="1202">
                  <c:v>12.023669125017477</c:v>
                </c:pt>
                <c:pt idx="1203">
                  <c:v>12.033670125005301</c:v>
                </c:pt>
                <c:pt idx="1204">
                  <c:v>12.043670125014614</c:v>
                </c:pt>
                <c:pt idx="1205">
                  <c:v>12.053671125002438</c:v>
                </c:pt>
                <c:pt idx="1206">
                  <c:v>12.063671125011751</c:v>
                </c:pt>
                <c:pt idx="1207">
                  <c:v>12.073672124999575</c:v>
                </c:pt>
                <c:pt idx="1208">
                  <c:v>12.083672125008889</c:v>
                </c:pt>
                <c:pt idx="1209">
                  <c:v>12.093673124996712</c:v>
                </c:pt>
                <c:pt idx="1210">
                  <c:v>12.103673125006026</c:v>
                </c:pt>
                <c:pt idx="1211">
                  <c:v>12.113673125015339</c:v>
                </c:pt>
                <c:pt idx="1212">
                  <c:v>12.123674125003163</c:v>
                </c:pt>
                <c:pt idx="1213">
                  <c:v>12.133674125012476</c:v>
                </c:pt>
                <c:pt idx="1214">
                  <c:v>12.1436751250003</c:v>
                </c:pt>
                <c:pt idx="1215">
                  <c:v>12.153675125009613</c:v>
                </c:pt>
                <c:pt idx="1216">
                  <c:v>12.163676124997437</c:v>
                </c:pt>
                <c:pt idx="1217">
                  <c:v>12.17367612500675</c:v>
                </c:pt>
                <c:pt idx="1218">
                  <c:v>12.183677124994574</c:v>
                </c:pt>
                <c:pt idx="1219">
                  <c:v>12.193677125003887</c:v>
                </c:pt>
                <c:pt idx="1220">
                  <c:v>12.203678124991711</c:v>
                </c:pt>
                <c:pt idx="1221">
                  <c:v>12.213678125001024</c:v>
                </c:pt>
                <c:pt idx="1222">
                  <c:v>12.223679125017952</c:v>
                </c:pt>
                <c:pt idx="1223">
                  <c:v>12.233679124998162</c:v>
                </c:pt>
                <c:pt idx="1224">
                  <c:v>12.243680125015089</c:v>
                </c:pt>
                <c:pt idx="1225">
                  <c:v>12.253680124995299</c:v>
                </c:pt>
                <c:pt idx="1226">
                  <c:v>12.263681125012226</c:v>
                </c:pt>
                <c:pt idx="1227">
                  <c:v>12.273681124992436</c:v>
                </c:pt>
                <c:pt idx="1228">
                  <c:v>12.283682125009364</c:v>
                </c:pt>
                <c:pt idx="1229">
                  <c:v>12.293682125018677</c:v>
                </c:pt>
                <c:pt idx="1230">
                  <c:v>12.303683125006501</c:v>
                </c:pt>
                <c:pt idx="1231">
                  <c:v>12.313683125015814</c:v>
                </c:pt>
                <c:pt idx="1232">
                  <c:v>12.323684125003638</c:v>
                </c:pt>
                <c:pt idx="1233">
                  <c:v>12.333684125012951</c:v>
                </c:pt>
                <c:pt idx="1234">
                  <c:v>12.343685125000775</c:v>
                </c:pt>
                <c:pt idx="1235">
                  <c:v>12.353685125010088</c:v>
                </c:pt>
                <c:pt idx="1236">
                  <c:v>12.363686124997912</c:v>
                </c:pt>
                <c:pt idx="1237">
                  <c:v>12.373686125007225</c:v>
                </c:pt>
                <c:pt idx="1238">
                  <c:v>12.383687124995049</c:v>
                </c:pt>
                <c:pt idx="1239">
                  <c:v>12.393687125004362</c:v>
                </c:pt>
                <c:pt idx="1240">
                  <c:v>12.403688124992186</c:v>
                </c:pt>
                <c:pt idx="1241">
                  <c:v>12.41368845832767</c:v>
                </c:pt>
                <c:pt idx="1242">
                  <c:v>12.423689458344597</c:v>
                </c:pt>
                <c:pt idx="1243">
                  <c:v>12.433689458324807</c:v>
                </c:pt>
                <c:pt idx="1244">
                  <c:v>12.443690458341734</c:v>
                </c:pt>
                <c:pt idx="1245">
                  <c:v>12.453690458351048</c:v>
                </c:pt>
                <c:pt idx="1246">
                  <c:v>12.463691458338872</c:v>
                </c:pt>
                <c:pt idx="1247">
                  <c:v>12.473691458348185</c:v>
                </c:pt>
                <c:pt idx="1248">
                  <c:v>12.483692458336009</c:v>
                </c:pt>
                <c:pt idx="1249">
                  <c:v>12.493692458345322</c:v>
                </c:pt>
                <c:pt idx="1250">
                  <c:v>12.503693458333146</c:v>
                </c:pt>
                <c:pt idx="1251">
                  <c:v>12.513693458342459</c:v>
                </c:pt>
                <c:pt idx="1252">
                  <c:v>12.523694458330283</c:v>
                </c:pt>
                <c:pt idx="1253">
                  <c:v>12.533694458339596</c:v>
                </c:pt>
                <c:pt idx="1254">
                  <c:v>12.54369545832742</c:v>
                </c:pt>
                <c:pt idx="1255">
                  <c:v>12.553695458336733</c:v>
                </c:pt>
                <c:pt idx="1256">
                  <c:v>12.563696458324557</c:v>
                </c:pt>
                <c:pt idx="1257">
                  <c:v>12.57369645833387</c:v>
                </c:pt>
                <c:pt idx="1258">
                  <c:v>12.583697458350798</c:v>
                </c:pt>
                <c:pt idx="1259">
                  <c:v>12.593697458331008</c:v>
                </c:pt>
                <c:pt idx="1260">
                  <c:v>12.603698458347935</c:v>
                </c:pt>
                <c:pt idx="1261">
                  <c:v>12.613698458328145</c:v>
                </c:pt>
                <c:pt idx="1262">
                  <c:v>12.623699458345072</c:v>
                </c:pt>
                <c:pt idx="1263">
                  <c:v>12.633699458325282</c:v>
                </c:pt>
                <c:pt idx="1264">
                  <c:v>12.643700458342209</c:v>
                </c:pt>
                <c:pt idx="1265">
                  <c:v>12.653700458351523</c:v>
                </c:pt>
                <c:pt idx="1266">
                  <c:v>12.663701458339347</c:v>
                </c:pt>
                <c:pt idx="1267">
                  <c:v>12.67370145834866</c:v>
                </c:pt>
                <c:pt idx="1268">
                  <c:v>12.683702458336484</c:v>
                </c:pt>
                <c:pt idx="1269">
                  <c:v>12.693702458345797</c:v>
                </c:pt>
                <c:pt idx="1270">
                  <c:v>12.703703458333621</c:v>
                </c:pt>
                <c:pt idx="1271">
                  <c:v>12.713703458342934</c:v>
                </c:pt>
                <c:pt idx="1272">
                  <c:v>12.723704458330758</c:v>
                </c:pt>
                <c:pt idx="1273">
                  <c:v>12.733704458340071</c:v>
                </c:pt>
                <c:pt idx="1274">
                  <c:v>12.743705458327895</c:v>
                </c:pt>
                <c:pt idx="1275">
                  <c:v>12.753705458337208</c:v>
                </c:pt>
                <c:pt idx="1276">
                  <c:v>12.763706458325032</c:v>
                </c:pt>
                <c:pt idx="1277">
                  <c:v>12.773706458334345</c:v>
                </c:pt>
                <c:pt idx="1278">
                  <c:v>12.783707458351273</c:v>
                </c:pt>
                <c:pt idx="1279">
                  <c:v>12.793707458331482</c:v>
                </c:pt>
                <c:pt idx="1280">
                  <c:v>12.80370845834841</c:v>
                </c:pt>
                <c:pt idx="1281">
                  <c:v>12.81370845832862</c:v>
                </c:pt>
                <c:pt idx="1282">
                  <c:v>12.823709458345547</c:v>
                </c:pt>
                <c:pt idx="1283">
                  <c:v>12.833709458325757</c:v>
                </c:pt>
                <c:pt idx="1284">
                  <c:v>12.843710458342684</c:v>
                </c:pt>
                <c:pt idx="1285">
                  <c:v>12.853710458351998</c:v>
                </c:pt>
                <c:pt idx="1286">
                  <c:v>12.863711458339822</c:v>
                </c:pt>
                <c:pt idx="1287">
                  <c:v>12.873711458349135</c:v>
                </c:pt>
                <c:pt idx="1288">
                  <c:v>12.883712458336959</c:v>
                </c:pt>
                <c:pt idx="1289">
                  <c:v>12.893712458346272</c:v>
                </c:pt>
                <c:pt idx="1290">
                  <c:v>12.903713458334096</c:v>
                </c:pt>
                <c:pt idx="1291">
                  <c:v>12.913713458343409</c:v>
                </c:pt>
                <c:pt idx="1292">
                  <c:v>12.923714458331233</c:v>
                </c:pt>
                <c:pt idx="1293">
                  <c:v>12.933714458340546</c:v>
                </c:pt>
                <c:pt idx="1294">
                  <c:v>12.94371545832837</c:v>
                </c:pt>
                <c:pt idx="1295">
                  <c:v>12.953715458337683</c:v>
                </c:pt>
                <c:pt idx="1296">
                  <c:v>12.963716458325507</c:v>
                </c:pt>
                <c:pt idx="1297">
                  <c:v>12.97371645833482</c:v>
                </c:pt>
                <c:pt idx="1298">
                  <c:v>12.983717458351748</c:v>
                </c:pt>
                <c:pt idx="1299">
                  <c:v>12.993717458331957</c:v>
                </c:pt>
                <c:pt idx="1300">
                  <c:v>13.003718458348885</c:v>
                </c:pt>
                <c:pt idx="1301">
                  <c:v>13.013718458329095</c:v>
                </c:pt>
                <c:pt idx="1302">
                  <c:v>13.023719458346022</c:v>
                </c:pt>
                <c:pt idx="1303">
                  <c:v>13.033719458326232</c:v>
                </c:pt>
                <c:pt idx="1304">
                  <c:v>13.043720458343159</c:v>
                </c:pt>
                <c:pt idx="1305">
                  <c:v>13.053720458323369</c:v>
                </c:pt>
                <c:pt idx="1306">
                  <c:v>13.063721458340297</c:v>
                </c:pt>
                <c:pt idx="1307">
                  <c:v>13.07372145834961</c:v>
                </c:pt>
                <c:pt idx="1308">
                  <c:v>13.083722458337434</c:v>
                </c:pt>
                <c:pt idx="1309">
                  <c:v>13.093722458346747</c:v>
                </c:pt>
                <c:pt idx="1310">
                  <c:v>13.103723458334571</c:v>
                </c:pt>
                <c:pt idx="1311">
                  <c:v>13.113723458343884</c:v>
                </c:pt>
                <c:pt idx="1312">
                  <c:v>13.123724458331708</c:v>
                </c:pt>
                <c:pt idx="1313">
                  <c:v>13.133724458341021</c:v>
                </c:pt>
                <c:pt idx="1314">
                  <c:v>13.143725458328845</c:v>
                </c:pt>
                <c:pt idx="1315">
                  <c:v>13.153725458338158</c:v>
                </c:pt>
                <c:pt idx="1316">
                  <c:v>13.163726458325982</c:v>
                </c:pt>
                <c:pt idx="1317">
                  <c:v>13.173726458335295</c:v>
                </c:pt>
                <c:pt idx="1318">
                  <c:v>13.183727458323119</c:v>
                </c:pt>
                <c:pt idx="1319">
                  <c:v>13.193727458332432</c:v>
                </c:pt>
                <c:pt idx="1320">
                  <c:v>13.20372845834936</c:v>
                </c:pt>
                <c:pt idx="1321">
                  <c:v>13.21372845832957</c:v>
                </c:pt>
                <c:pt idx="1322">
                  <c:v>13.223729458346497</c:v>
                </c:pt>
                <c:pt idx="1323">
                  <c:v>13.233729458326707</c:v>
                </c:pt>
                <c:pt idx="1324">
                  <c:v>13.243730458343634</c:v>
                </c:pt>
                <c:pt idx="1325">
                  <c:v>13.253730458323844</c:v>
                </c:pt>
                <c:pt idx="1326">
                  <c:v>13.263731458340771</c:v>
                </c:pt>
                <c:pt idx="1327">
                  <c:v>13.273731458350085</c:v>
                </c:pt>
                <c:pt idx="1328">
                  <c:v>13.283732458337909</c:v>
                </c:pt>
                <c:pt idx="1329">
                  <c:v>13.293732458347222</c:v>
                </c:pt>
                <c:pt idx="1330">
                  <c:v>13.303733458335046</c:v>
                </c:pt>
                <c:pt idx="1331">
                  <c:v>13.313733458344359</c:v>
                </c:pt>
                <c:pt idx="1332">
                  <c:v>13.323734458332183</c:v>
                </c:pt>
                <c:pt idx="1333">
                  <c:v>13.333734458341496</c:v>
                </c:pt>
                <c:pt idx="1334">
                  <c:v>13.34373545832932</c:v>
                </c:pt>
                <c:pt idx="1335">
                  <c:v>13.353735458338633</c:v>
                </c:pt>
                <c:pt idx="1336">
                  <c:v>13.363736458326457</c:v>
                </c:pt>
                <c:pt idx="1337">
                  <c:v>13.37373645833577</c:v>
                </c:pt>
                <c:pt idx="1338">
                  <c:v>13.383737458323594</c:v>
                </c:pt>
                <c:pt idx="1339">
                  <c:v>13.393737458332907</c:v>
                </c:pt>
                <c:pt idx="1340">
                  <c:v>13.403738458349835</c:v>
                </c:pt>
                <c:pt idx="1341">
                  <c:v>13.413738750008633</c:v>
                </c:pt>
                <c:pt idx="1342">
                  <c:v>13.423739749996457</c:v>
                </c:pt>
                <c:pt idx="1343">
                  <c:v>13.43373975000577</c:v>
                </c:pt>
                <c:pt idx="1344">
                  <c:v>13.443740749993594</c:v>
                </c:pt>
                <c:pt idx="1345">
                  <c:v>13.453740750002908</c:v>
                </c:pt>
                <c:pt idx="1346">
                  <c:v>13.463741749990731</c:v>
                </c:pt>
                <c:pt idx="1347">
                  <c:v>13.473741750000045</c:v>
                </c:pt>
                <c:pt idx="1348">
                  <c:v>13.483742750016972</c:v>
                </c:pt>
                <c:pt idx="1349">
                  <c:v>13.493742749997182</c:v>
                </c:pt>
                <c:pt idx="1350">
                  <c:v>13.50374375001411</c:v>
                </c:pt>
                <c:pt idx="1351">
                  <c:v>13.513743749994319</c:v>
                </c:pt>
                <c:pt idx="1352">
                  <c:v>13.523744750011247</c:v>
                </c:pt>
                <c:pt idx="1353">
                  <c:v>13.533744749991456</c:v>
                </c:pt>
                <c:pt idx="1354">
                  <c:v>13.543745750008384</c:v>
                </c:pt>
                <c:pt idx="1355">
                  <c:v>13.553745750017697</c:v>
                </c:pt>
                <c:pt idx="1356">
                  <c:v>13.563746750005521</c:v>
                </c:pt>
                <c:pt idx="1357">
                  <c:v>13.573746750014834</c:v>
                </c:pt>
                <c:pt idx="1358">
                  <c:v>13.583747750002658</c:v>
                </c:pt>
                <c:pt idx="1359">
                  <c:v>13.593747750011971</c:v>
                </c:pt>
                <c:pt idx="1360">
                  <c:v>13.603748749999795</c:v>
                </c:pt>
                <c:pt idx="1361">
                  <c:v>13.613748750009108</c:v>
                </c:pt>
                <c:pt idx="1362">
                  <c:v>13.623749749996932</c:v>
                </c:pt>
                <c:pt idx="1363">
                  <c:v>13.633749750006245</c:v>
                </c:pt>
                <c:pt idx="1364">
                  <c:v>13.643750749994069</c:v>
                </c:pt>
                <c:pt idx="1365">
                  <c:v>13.653750750003383</c:v>
                </c:pt>
                <c:pt idx="1366">
                  <c:v>13.663751749991206</c:v>
                </c:pt>
                <c:pt idx="1367">
                  <c:v>13.67375175000052</c:v>
                </c:pt>
                <c:pt idx="1368">
                  <c:v>13.683752750017447</c:v>
                </c:pt>
                <c:pt idx="1369">
                  <c:v>13.693752749997657</c:v>
                </c:pt>
                <c:pt idx="1370">
                  <c:v>13.703753750014585</c:v>
                </c:pt>
                <c:pt idx="1371">
                  <c:v>13.713753749994794</c:v>
                </c:pt>
                <c:pt idx="1372">
                  <c:v>13.723754750011722</c:v>
                </c:pt>
                <c:pt idx="1373">
                  <c:v>13.733754749991931</c:v>
                </c:pt>
                <c:pt idx="1374">
                  <c:v>13.743755750008859</c:v>
                </c:pt>
                <c:pt idx="1375">
                  <c:v>13.753755750018172</c:v>
                </c:pt>
                <c:pt idx="1376">
                  <c:v>13.763756750005996</c:v>
                </c:pt>
                <c:pt idx="1377">
                  <c:v>13.773756750015309</c:v>
                </c:pt>
                <c:pt idx="1378">
                  <c:v>13.783757750003133</c:v>
                </c:pt>
                <c:pt idx="1379">
                  <c:v>13.793757750012446</c:v>
                </c:pt>
                <c:pt idx="1380">
                  <c:v>13.80375875000027</c:v>
                </c:pt>
                <c:pt idx="1381">
                  <c:v>13.813758750009583</c:v>
                </c:pt>
                <c:pt idx="1382">
                  <c:v>13.823758749989793</c:v>
                </c:pt>
                <c:pt idx="1383">
                  <c:v>13.83375975000672</c:v>
                </c:pt>
                <c:pt idx="1384">
                  <c:v>13.843760749994544</c:v>
                </c:pt>
                <c:pt idx="1385">
                  <c:v>13.853760750003858</c:v>
                </c:pt>
                <c:pt idx="1386">
                  <c:v>13.863761749991681</c:v>
                </c:pt>
                <c:pt idx="1387">
                  <c:v>13.873761750000995</c:v>
                </c:pt>
                <c:pt idx="1388">
                  <c:v>13.883762750017922</c:v>
                </c:pt>
                <c:pt idx="1389">
                  <c:v>13.893762749998132</c:v>
                </c:pt>
                <c:pt idx="1390">
                  <c:v>13.903763750015059</c:v>
                </c:pt>
                <c:pt idx="1391">
                  <c:v>13.913763749995269</c:v>
                </c:pt>
                <c:pt idx="1392">
                  <c:v>13.923764750012197</c:v>
                </c:pt>
                <c:pt idx="1393">
                  <c:v>13.933764749992406</c:v>
                </c:pt>
                <c:pt idx="1394">
                  <c:v>13.943764750001719</c:v>
                </c:pt>
                <c:pt idx="1395">
                  <c:v>13.953765750018647</c:v>
                </c:pt>
                <c:pt idx="1396">
                  <c:v>13.963766750006471</c:v>
                </c:pt>
                <c:pt idx="1397">
                  <c:v>13.973766750015784</c:v>
                </c:pt>
                <c:pt idx="1398">
                  <c:v>13.983767750003608</c:v>
                </c:pt>
                <c:pt idx="1399">
                  <c:v>13.993767750012921</c:v>
                </c:pt>
                <c:pt idx="1400">
                  <c:v>14.003768750000745</c:v>
                </c:pt>
                <c:pt idx="1401">
                  <c:v>14.013768750010058</c:v>
                </c:pt>
                <c:pt idx="1402">
                  <c:v>14.023768749990268</c:v>
                </c:pt>
                <c:pt idx="1403">
                  <c:v>14.033769750007195</c:v>
                </c:pt>
                <c:pt idx="1404">
                  <c:v>14.043770749995019</c:v>
                </c:pt>
                <c:pt idx="1405">
                  <c:v>14.053770750004333</c:v>
                </c:pt>
                <c:pt idx="1406">
                  <c:v>14.063771749992156</c:v>
                </c:pt>
                <c:pt idx="1407">
                  <c:v>14.07377175000147</c:v>
                </c:pt>
                <c:pt idx="1408">
                  <c:v>14.083772750018397</c:v>
                </c:pt>
                <c:pt idx="1409">
                  <c:v>14.093772749998607</c:v>
                </c:pt>
                <c:pt idx="1410">
                  <c:v>14.103773750015534</c:v>
                </c:pt>
                <c:pt idx="1411">
                  <c:v>14.113773749995744</c:v>
                </c:pt>
                <c:pt idx="1412">
                  <c:v>14.123774750012672</c:v>
                </c:pt>
                <c:pt idx="1413">
                  <c:v>14.133774749992881</c:v>
                </c:pt>
                <c:pt idx="1414">
                  <c:v>14.143775750009809</c:v>
                </c:pt>
                <c:pt idx="1415">
                  <c:v>14.153775749990018</c:v>
                </c:pt>
                <c:pt idx="1416">
                  <c:v>14.163776750006946</c:v>
                </c:pt>
                <c:pt idx="1417">
                  <c:v>14.173776750016259</c:v>
                </c:pt>
                <c:pt idx="1418">
                  <c:v>14.183776749996468</c:v>
                </c:pt>
                <c:pt idx="1419">
                  <c:v>14.193777750013396</c:v>
                </c:pt>
                <c:pt idx="1420">
                  <c:v>14.203777749993606</c:v>
                </c:pt>
                <c:pt idx="1421">
                  <c:v>14.213778750010533</c:v>
                </c:pt>
                <c:pt idx="1422">
                  <c:v>14.223779749998357</c:v>
                </c:pt>
                <c:pt idx="1423">
                  <c:v>14.23377975000767</c:v>
                </c:pt>
                <c:pt idx="1424">
                  <c:v>14.243779750016984</c:v>
                </c:pt>
                <c:pt idx="1425">
                  <c:v>14.253780750004807</c:v>
                </c:pt>
                <c:pt idx="1426">
                  <c:v>14.263781749992631</c:v>
                </c:pt>
                <c:pt idx="1427">
                  <c:v>14.273781750001945</c:v>
                </c:pt>
                <c:pt idx="1428">
                  <c:v>14.283782749989768</c:v>
                </c:pt>
                <c:pt idx="1429">
                  <c:v>14.293782749999082</c:v>
                </c:pt>
                <c:pt idx="1430">
                  <c:v>14.303782750008395</c:v>
                </c:pt>
                <c:pt idx="1431">
                  <c:v>14.313783749996219</c:v>
                </c:pt>
                <c:pt idx="1432">
                  <c:v>14.323784750013147</c:v>
                </c:pt>
                <c:pt idx="1433">
                  <c:v>14.333784749993356</c:v>
                </c:pt>
                <c:pt idx="1434">
                  <c:v>14.343784750002669</c:v>
                </c:pt>
                <c:pt idx="1435">
                  <c:v>14.353785749990493</c:v>
                </c:pt>
                <c:pt idx="1436">
                  <c:v>14.363785749999806</c:v>
                </c:pt>
                <c:pt idx="1437">
                  <c:v>14.373786750016734</c:v>
                </c:pt>
                <c:pt idx="1438">
                  <c:v>14.383786749996943</c:v>
                </c:pt>
                <c:pt idx="1439">
                  <c:v>14.393787750013871</c:v>
                </c:pt>
                <c:pt idx="1440">
                  <c:v>14.403787749994081</c:v>
                </c:pt>
                <c:pt idx="1441">
                  <c:v>14.413788250007201</c:v>
                </c:pt>
                <c:pt idx="1442">
                  <c:v>14.423788250016514</c:v>
                </c:pt>
                <c:pt idx="1443">
                  <c:v>14.433789250004338</c:v>
                </c:pt>
                <c:pt idx="1444">
                  <c:v>14.443790249992162</c:v>
                </c:pt>
                <c:pt idx="1445">
                  <c:v>14.453790250001475</c:v>
                </c:pt>
                <c:pt idx="1446">
                  <c:v>14.463791250018403</c:v>
                </c:pt>
                <c:pt idx="1447">
                  <c:v>14.473791249998612</c:v>
                </c:pt>
                <c:pt idx="1448">
                  <c:v>14.48379225001554</c:v>
                </c:pt>
                <c:pt idx="1449">
                  <c:v>14.493792249995749</c:v>
                </c:pt>
                <c:pt idx="1450">
                  <c:v>14.503792250005063</c:v>
                </c:pt>
                <c:pt idx="1451">
                  <c:v>14.513793249992887</c:v>
                </c:pt>
                <c:pt idx="1452">
                  <c:v>14.523794250009814</c:v>
                </c:pt>
                <c:pt idx="1453">
                  <c:v>14.533794249990024</c:v>
                </c:pt>
                <c:pt idx="1454">
                  <c:v>14.543795250006951</c:v>
                </c:pt>
                <c:pt idx="1455">
                  <c:v>14.553795250016265</c:v>
                </c:pt>
                <c:pt idx="1456">
                  <c:v>14.563796250004089</c:v>
                </c:pt>
                <c:pt idx="1457">
                  <c:v>14.573796250013402</c:v>
                </c:pt>
                <c:pt idx="1458">
                  <c:v>14.583797250001226</c:v>
                </c:pt>
                <c:pt idx="1459">
                  <c:v>14.593797250010539</c:v>
                </c:pt>
                <c:pt idx="1460">
                  <c:v>14.603797249990748</c:v>
                </c:pt>
                <c:pt idx="1461">
                  <c:v>14.613798250007676</c:v>
                </c:pt>
                <c:pt idx="1462">
                  <c:v>14.6237992499955</c:v>
                </c:pt>
                <c:pt idx="1463">
                  <c:v>14.633799250004813</c:v>
                </c:pt>
                <c:pt idx="1464">
                  <c:v>14.643800249992637</c:v>
                </c:pt>
                <c:pt idx="1465">
                  <c:v>14.65380025000195</c:v>
                </c:pt>
                <c:pt idx="1466">
                  <c:v>14.663801249989774</c:v>
                </c:pt>
                <c:pt idx="1467">
                  <c:v>14.673801249999087</c:v>
                </c:pt>
                <c:pt idx="1468">
                  <c:v>14.683802250016015</c:v>
                </c:pt>
                <c:pt idx="1469">
                  <c:v>14.693802249996224</c:v>
                </c:pt>
                <c:pt idx="1470">
                  <c:v>14.703803250013152</c:v>
                </c:pt>
                <c:pt idx="1471">
                  <c:v>14.713803249993362</c:v>
                </c:pt>
                <c:pt idx="1472">
                  <c:v>14.723804250010289</c:v>
                </c:pt>
                <c:pt idx="1473">
                  <c:v>14.733804249990499</c:v>
                </c:pt>
                <c:pt idx="1474">
                  <c:v>14.743804249999812</c:v>
                </c:pt>
                <c:pt idx="1475">
                  <c:v>14.75380525001674</c:v>
                </c:pt>
                <c:pt idx="1476">
                  <c:v>14.763806250004563</c:v>
                </c:pt>
                <c:pt idx="1477">
                  <c:v>14.773806250013877</c:v>
                </c:pt>
                <c:pt idx="1478">
                  <c:v>14.783806249994086</c:v>
                </c:pt>
                <c:pt idx="1479">
                  <c:v>14.793807250011014</c:v>
                </c:pt>
                <c:pt idx="1480">
                  <c:v>14.803807249991223</c:v>
                </c:pt>
                <c:pt idx="1481">
                  <c:v>14.813808250008151</c:v>
                </c:pt>
                <c:pt idx="1482">
                  <c:v>14.823809249995975</c:v>
                </c:pt>
                <c:pt idx="1483">
                  <c:v>14.833809250005288</c:v>
                </c:pt>
                <c:pt idx="1484">
                  <c:v>14.843809250014601</c:v>
                </c:pt>
                <c:pt idx="1485">
                  <c:v>14.853810250002425</c:v>
                </c:pt>
                <c:pt idx="1486">
                  <c:v>14.863810250011738</c:v>
                </c:pt>
                <c:pt idx="1487">
                  <c:v>14.873811249999562</c:v>
                </c:pt>
                <c:pt idx="1488">
                  <c:v>14.88381225001649</c:v>
                </c:pt>
                <c:pt idx="1489">
                  <c:v>14.893812249996699</c:v>
                </c:pt>
                <c:pt idx="1490">
                  <c:v>14.903813250013627</c:v>
                </c:pt>
                <c:pt idx="1491">
                  <c:v>14.913813249993837</c:v>
                </c:pt>
                <c:pt idx="1492">
                  <c:v>14.923814250010764</c:v>
                </c:pt>
                <c:pt idx="1493">
                  <c:v>14.933814249990974</c:v>
                </c:pt>
                <c:pt idx="1494">
                  <c:v>14.943815250007901</c:v>
                </c:pt>
                <c:pt idx="1495">
                  <c:v>14.953815250017215</c:v>
                </c:pt>
                <c:pt idx="1496">
                  <c:v>14.963816250005038</c:v>
                </c:pt>
                <c:pt idx="1497">
                  <c:v>14.973816250014352</c:v>
                </c:pt>
                <c:pt idx="1498">
                  <c:v>14.983817250002176</c:v>
                </c:pt>
                <c:pt idx="1499">
                  <c:v>14.993817250011489</c:v>
                </c:pt>
                <c:pt idx="1500">
                  <c:v>15.003817249991698</c:v>
                </c:pt>
                <c:pt idx="1501">
                  <c:v>15.013818250008626</c:v>
                </c:pt>
                <c:pt idx="1502">
                  <c:v>15.02381924999645</c:v>
                </c:pt>
                <c:pt idx="1503">
                  <c:v>15.033819250005763</c:v>
                </c:pt>
                <c:pt idx="1504">
                  <c:v>15.043820249993587</c:v>
                </c:pt>
                <c:pt idx="1505">
                  <c:v>15.0538202500029</c:v>
                </c:pt>
                <c:pt idx="1506">
                  <c:v>15.063821249990724</c:v>
                </c:pt>
                <c:pt idx="1507">
                  <c:v>15.073821250000037</c:v>
                </c:pt>
                <c:pt idx="1508">
                  <c:v>15.083822250016965</c:v>
                </c:pt>
                <c:pt idx="1509">
                  <c:v>15.093822249997174</c:v>
                </c:pt>
                <c:pt idx="1510">
                  <c:v>15.103823250014102</c:v>
                </c:pt>
                <c:pt idx="1511">
                  <c:v>15.113823249994311</c:v>
                </c:pt>
                <c:pt idx="1512">
                  <c:v>15.123824250011239</c:v>
                </c:pt>
                <c:pt idx="1513">
                  <c:v>15.133824249991449</c:v>
                </c:pt>
                <c:pt idx="1514">
                  <c:v>15.143825250008376</c:v>
                </c:pt>
                <c:pt idx="1515">
                  <c:v>15.15382525001769</c:v>
                </c:pt>
                <c:pt idx="1516">
                  <c:v>15.163826250005513</c:v>
                </c:pt>
                <c:pt idx="1517">
                  <c:v>15.173826250014827</c:v>
                </c:pt>
                <c:pt idx="1518">
                  <c:v>15.183827250002651</c:v>
                </c:pt>
                <c:pt idx="1519">
                  <c:v>15.193827250011964</c:v>
                </c:pt>
                <c:pt idx="1520">
                  <c:v>15.203828249999788</c:v>
                </c:pt>
                <c:pt idx="1521">
                  <c:v>15.213828250009101</c:v>
                </c:pt>
                <c:pt idx="1522">
                  <c:v>15.223829249996925</c:v>
                </c:pt>
                <c:pt idx="1523">
                  <c:v>15.233829250006238</c:v>
                </c:pt>
                <c:pt idx="1524">
                  <c:v>15.243830249994062</c:v>
                </c:pt>
                <c:pt idx="1525">
                  <c:v>15.253830250003375</c:v>
                </c:pt>
                <c:pt idx="1526">
                  <c:v>15.263831249991199</c:v>
                </c:pt>
                <c:pt idx="1527">
                  <c:v>15.273831250000512</c:v>
                </c:pt>
                <c:pt idx="1528">
                  <c:v>15.28383225001744</c:v>
                </c:pt>
                <c:pt idx="1529">
                  <c:v>15.293832249997649</c:v>
                </c:pt>
                <c:pt idx="1530">
                  <c:v>15.303833250014577</c:v>
                </c:pt>
                <c:pt idx="1531">
                  <c:v>15.313833249994786</c:v>
                </c:pt>
                <c:pt idx="1532">
                  <c:v>15.323834250011714</c:v>
                </c:pt>
                <c:pt idx="1533">
                  <c:v>15.333834249991924</c:v>
                </c:pt>
                <c:pt idx="1534">
                  <c:v>15.343835250008851</c:v>
                </c:pt>
                <c:pt idx="1535">
                  <c:v>15.353835250018165</c:v>
                </c:pt>
                <c:pt idx="1536">
                  <c:v>15.363836250005988</c:v>
                </c:pt>
                <c:pt idx="1537">
                  <c:v>15.373836250015302</c:v>
                </c:pt>
                <c:pt idx="1538">
                  <c:v>15.383837250003126</c:v>
                </c:pt>
                <c:pt idx="1539">
                  <c:v>15.393837250012439</c:v>
                </c:pt>
                <c:pt idx="1540">
                  <c:v>15.403838250000263</c:v>
                </c:pt>
                <c:pt idx="1541">
                  <c:v>15.413838958338602</c:v>
                </c:pt>
                <c:pt idx="1542">
                  <c:v>15.423839958326425</c:v>
                </c:pt>
                <c:pt idx="1543">
                  <c:v>15.433839958335739</c:v>
                </c:pt>
                <c:pt idx="1544">
                  <c:v>15.443840958323563</c:v>
                </c:pt>
                <c:pt idx="1545">
                  <c:v>15.453840958332876</c:v>
                </c:pt>
                <c:pt idx="1546">
                  <c:v>15.463841958349803</c:v>
                </c:pt>
                <c:pt idx="1547">
                  <c:v>15.473841958330013</c:v>
                </c:pt>
                <c:pt idx="1548">
                  <c:v>15.483842958346941</c:v>
                </c:pt>
                <c:pt idx="1549">
                  <c:v>15.49384295832715</c:v>
                </c:pt>
                <c:pt idx="1550">
                  <c:v>15.503843958344078</c:v>
                </c:pt>
                <c:pt idx="1551">
                  <c:v>15.513843958324287</c:v>
                </c:pt>
                <c:pt idx="1552">
                  <c:v>15.523844958341215</c:v>
                </c:pt>
                <c:pt idx="1553">
                  <c:v>15.533844958350528</c:v>
                </c:pt>
                <c:pt idx="1554">
                  <c:v>15.543845958338352</c:v>
                </c:pt>
                <c:pt idx="1555">
                  <c:v>15.553845958347665</c:v>
                </c:pt>
                <c:pt idx="1556">
                  <c:v>15.563846958335489</c:v>
                </c:pt>
                <c:pt idx="1557">
                  <c:v>15.573846958344802</c:v>
                </c:pt>
                <c:pt idx="1558">
                  <c:v>15.583847958332626</c:v>
                </c:pt>
                <c:pt idx="1559">
                  <c:v>15.593847958341939</c:v>
                </c:pt>
                <c:pt idx="1560">
                  <c:v>15.603848958329763</c:v>
                </c:pt>
                <c:pt idx="1561">
                  <c:v>15.613848958339076</c:v>
                </c:pt>
                <c:pt idx="1562">
                  <c:v>15.6238499583269</c:v>
                </c:pt>
                <c:pt idx="1563">
                  <c:v>15.633849958336214</c:v>
                </c:pt>
                <c:pt idx="1564">
                  <c:v>15.643850958324037</c:v>
                </c:pt>
                <c:pt idx="1565">
                  <c:v>15.653850958333351</c:v>
                </c:pt>
                <c:pt idx="1566">
                  <c:v>15.663851958350278</c:v>
                </c:pt>
                <c:pt idx="1567">
                  <c:v>15.673851958330488</c:v>
                </c:pt>
                <c:pt idx="1568">
                  <c:v>15.683852958347416</c:v>
                </c:pt>
                <c:pt idx="1569">
                  <c:v>15.693852958327625</c:v>
                </c:pt>
                <c:pt idx="1570">
                  <c:v>15.703853958344553</c:v>
                </c:pt>
                <c:pt idx="1571">
                  <c:v>15.713853958324762</c:v>
                </c:pt>
                <c:pt idx="1572">
                  <c:v>15.72385495834169</c:v>
                </c:pt>
                <c:pt idx="1573">
                  <c:v>15.733854958351003</c:v>
                </c:pt>
                <c:pt idx="1574">
                  <c:v>15.743855958338827</c:v>
                </c:pt>
                <c:pt idx="1575">
                  <c:v>15.75385595834814</c:v>
                </c:pt>
                <c:pt idx="1576">
                  <c:v>15.763856958335964</c:v>
                </c:pt>
                <c:pt idx="1577">
                  <c:v>15.773856958345277</c:v>
                </c:pt>
                <c:pt idx="1578">
                  <c:v>15.783857958333101</c:v>
                </c:pt>
                <c:pt idx="1579">
                  <c:v>15.793857958342414</c:v>
                </c:pt>
                <c:pt idx="1580">
                  <c:v>15.803858958330238</c:v>
                </c:pt>
                <c:pt idx="1581">
                  <c:v>15.813858958339551</c:v>
                </c:pt>
                <c:pt idx="1582">
                  <c:v>15.823859958327375</c:v>
                </c:pt>
                <c:pt idx="1583">
                  <c:v>15.833859958336689</c:v>
                </c:pt>
                <c:pt idx="1584">
                  <c:v>15.843860958324512</c:v>
                </c:pt>
                <c:pt idx="1585">
                  <c:v>15.853860958333826</c:v>
                </c:pt>
                <c:pt idx="1586">
                  <c:v>15.863861958350753</c:v>
                </c:pt>
                <c:pt idx="1587">
                  <c:v>15.873861958330963</c:v>
                </c:pt>
                <c:pt idx="1588">
                  <c:v>15.883862958347891</c:v>
                </c:pt>
                <c:pt idx="1589">
                  <c:v>15.8938629583281</c:v>
                </c:pt>
                <c:pt idx="1590">
                  <c:v>15.903863958345028</c:v>
                </c:pt>
                <c:pt idx="1591">
                  <c:v>15.913863958325237</c:v>
                </c:pt>
                <c:pt idx="1592">
                  <c:v>15.923864958342165</c:v>
                </c:pt>
                <c:pt idx="1593">
                  <c:v>15.933864958351478</c:v>
                </c:pt>
                <c:pt idx="1594">
                  <c:v>15.943865958339302</c:v>
                </c:pt>
                <c:pt idx="1595">
                  <c:v>15.953865958348615</c:v>
                </c:pt>
                <c:pt idx="1596">
                  <c:v>15.963866958336439</c:v>
                </c:pt>
                <c:pt idx="1597">
                  <c:v>15.973866958345752</c:v>
                </c:pt>
                <c:pt idx="1598">
                  <c:v>15.983867958333576</c:v>
                </c:pt>
                <c:pt idx="1599">
                  <c:v>15.993867958342889</c:v>
                </c:pt>
                <c:pt idx="1600">
                  <c:v>16.003868958330713</c:v>
                </c:pt>
                <c:pt idx="1601">
                  <c:v>16.013868958340026</c:v>
                </c:pt>
                <c:pt idx="1602">
                  <c:v>16.02386995832785</c:v>
                </c:pt>
                <c:pt idx="1603">
                  <c:v>16.033869958337164</c:v>
                </c:pt>
                <c:pt idx="1604">
                  <c:v>16.043870958324987</c:v>
                </c:pt>
                <c:pt idx="1605">
                  <c:v>16.053870958334301</c:v>
                </c:pt>
                <c:pt idx="1606">
                  <c:v>16.063871958351228</c:v>
                </c:pt>
                <c:pt idx="1607">
                  <c:v>16.073871958331438</c:v>
                </c:pt>
                <c:pt idx="1608">
                  <c:v>16.083872958348366</c:v>
                </c:pt>
                <c:pt idx="1609">
                  <c:v>16.093872958328575</c:v>
                </c:pt>
                <c:pt idx="1610">
                  <c:v>16.103873958345503</c:v>
                </c:pt>
                <c:pt idx="1611">
                  <c:v>16.113873958325712</c:v>
                </c:pt>
                <c:pt idx="1612">
                  <c:v>16.12387495834264</c:v>
                </c:pt>
                <c:pt idx="1613">
                  <c:v>16.133874958351953</c:v>
                </c:pt>
                <c:pt idx="1614">
                  <c:v>16.143875958339777</c:v>
                </c:pt>
                <c:pt idx="1615">
                  <c:v>16.15387595834909</c:v>
                </c:pt>
                <c:pt idx="1616">
                  <c:v>16.163876958336914</c:v>
                </c:pt>
                <c:pt idx="1617">
                  <c:v>16.173876958346227</c:v>
                </c:pt>
                <c:pt idx="1618">
                  <c:v>16.183877958334051</c:v>
                </c:pt>
                <c:pt idx="1619">
                  <c:v>16.193877958343364</c:v>
                </c:pt>
                <c:pt idx="1620">
                  <c:v>16.203878958331188</c:v>
                </c:pt>
                <c:pt idx="1621">
                  <c:v>16.213878958340501</c:v>
                </c:pt>
                <c:pt idx="1622">
                  <c:v>16.223879958328325</c:v>
                </c:pt>
                <c:pt idx="1623">
                  <c:v>16.233879958337639</c:v>
                </c:pt>
                <c:pt idx="1624">
                  <c:v>16.243880958325462</c:v>
                </c:pt>
                <c:pt idx="1625">
                  <c:v>16.253880958334776</c:v>
                </c:pt>
                <c:pt idx="1626">
                  <c:v>16.263881958351703</c:v>
                </c:pt>
                <c:pt idx="1627">
                  <c:v>16.273881958331913</c:v>
                </c:pt>
                <c:pt idx="1628">
                  <c:v>16.28388295834884</c:v>
                </c:pt>
                <c:pt idx="1629">
                  <c:v>16.29388295832905</c:v>
                </c:pt>
                <c:pt idx="1630">
                  <c:v>16.303883958345978</c:v>
                </c:pt>
                <c:pt idx="1631">
                  <c:v>16.313883958326187</c:v>
                </c:pt>
                <c:pt idx="1632">
                  <c:v>16.323884958343115</c:v>
                </c:pt>
                <c:pt idx="1633">
                  <c:v>16.333884958323324</c:v>
                </c:pt>
                <c:pt idx="1634">
                  <c:v>16.343885958340252</c:v>
                </c:pt>
                <c:pt idx="1635">
                  <c:v>16.353885958349565</c:v>
                </c:pt>
                <c:pt idx="1636">
                  <c:v>16.363886958337389</c:v>
                </c:pt>
                <c:pt idx="1637">
                  <c:v>16.373886958346702</c:v>
                </c:pt>
                <c:pt idx="1638">
                  <c:v>16.383887958334526</c:v>
                </c:pt>
                <c:pt idx="1639">
                  <c:v>16.393887958343839</c:v>
                </c:pt>
                <c:pt idx="1640">
                  <c:v>16.403888958331663</c:v>
                </c:pt>
                <c:pt idx="1641">
                  <c:v>16.413889333343832</c:v>
                </c:pt>
                <c:pt idx="1642">
                  <c:v>16.423890333331656</c:v>
                </c:pt>
                <c:pt idx="1643">
                  <c:v>16.433890333340969</c:v>
                </c:pt>
                <c:pt idx="1644">
                  <c:v>16.443891333328793</c:v>
                </c:pt>
                <c:pt idx="1645">
                  <c:v>16.453891333338106</c:v>
                </c:pt>
                <c:pt idx="1646">
                  <c:v>16.46389233332593</c:v>
                </c:pt>
                <c:pt idx="1647">
                  <c:v>16.473892333335243</c:v>
                </c:pt>
                <c:pt idx="1648">
                  <c:v>16.483893333323067</c:v>
                </c:pt>
                <c:pt idx="1649">
                  <c:v>16.49389333333238</c:v>
                </c:pt>
                <c:pt idx="1650">
                  <c:v>16.503894333349308</c:v>
                </c:pt>
                <c:pt idx="1651">
                  <c:v>16.513894333329517</c:v>
                </c:pt>
                <c:pt idx="1652">
                  <c:v>16.523895333346445</c:v>
                </c:pt>
                <c:pt idx="1653">
                  <c:v>16.533895333326655</c:v>
                </c:pt>
                <c:pt idx="1654">
                  <c:v>16.543896333343582</c:v>
                </c:pt>
                <c:pt idx="1655">
                  <c:v>16.553896333323792</c:v>
                </c:pt>
                <c:pt idx="1656">
                  <c:v>16.563897333340719</c:v>
                </c:pt>
                <c:pt idx="1657">
                  <c:v>16.573897333350033</c:v>
                </c:pt>
                <c:pt idx="1658">
                  <c:v>16.583898333337856</c:v>
                </c:pt>
                <c:pt idx="1659">
                  <c:v>16.59389833334717</c:v>
                </c:pt>
                <c:pt idx="1660">
                  <c:v>16.603899333334994</c:v>
                </c:pt>
                <c:pt idx="1661">
                  <c:v>16.613899333344307</c:v>
                </c:pt>
                <c:pt idx="1662">
                  <c:v>16.623900333332131</c:v>
                </c:pt>
                <c:pt idx="1663">
                  <c:v>16.633900333341444</c:v>
                </c:pt>
                <c:pt idx="1664">
                  <c:v>16.643901333329268</c:v>
                </c:pt>
                <c:pt idx="1665">
                  <c:v>16.653901333338581</c:v>
                </c:pt>
                <c:pt idx="1666">
                  <c:v>16.663902333326405</c:v>
                </c:pt>
                <c:pt idx="1667">
                  <c:v>16.673902333335718</c:v>
                </c:pt>
                <c:pt idx="1668">
                  <c:v>16.683903333323542</c:v>
                </c:pt>
                <c:pt idx="1669">
                  <c:v>16.693903333332855</c:v>
                </c:pt>
                <c:pt idx="1670">
                  <c:v>16.703904333349783</c:v>
                </c:pt>
                <c:pt idx="1671">
                  <c:v>16.713904333329992</c:v>
                </c:pt>
                <c:pt idx="1672">
                  <c:v>16.72390533334692</c:v>
                </c:pt>
                <c:pt idx="1673">
                  <c:v>16.733905333327129</c:v>
                </c:pt>
                <c:pt idx="1674">
                  <c:v>16.743906333344057</c:v>
                </c:pt>
                <c:pt idx="1675">
                  <c:v>16.753906333324267</c:v>
                </c:pt>
                <c:pt idx="1676">
                  <c:v>16.763907333341194</c:v>
                </c:pt>
                <c:pt idx="1677">
                  <c:v>16.773907333350508</c:v>
                </c:pt>
                <c:pt idx="1678">
                  <c:v>16.783908333338331</c:v>
                </c:pt>
                <c:pt idx="1679">
                  <c:v>16.793908333347645</c:v>
                </c:pt>
                <c:pt idx="1680">
                  <c:v>16.803909333335469</c:v>
                </c:pt>
                <c:pt idx="1681">
                  <c:v>16.813909333344782</c:v>
                </c:pt>
                <c:pt idx="1682">
                  <c:v>16.823910333332606</c:v>
                </c:pt>
                <c:pt idx="1683">
                  <c:v>16.833910333341919</c:v>
                </c:pt>
                <c:pt idx="1684">
                  <c:v>16.843911333329743</c:v>
                </c:pt>
                <c:pt idx="1685">
                  <c:v>16.853911333339056</c:v>
                </c:pt>
                <c:pt idx="1686">
                  <c:v>16.86391233332688</c:v>
                </c:pt>
                <c:pt idx="1687">
                  <c:v>16.873912333336193</c:v>
                </c:pt>
                <c:pt idx="1688">
                  <c:v>16.883913333324017</c:v>
                </c:pt>
                <c:pt idx="1689">
                  <c:v>16.89391333333333</c:v>
                </c:pt>
                <c:pt idx="1690">
                  <c:v>16.903914333350258</c:v>
                </c:pt>
                <c:pt idx="1691">
                  <c:v>16.913914333330467</c:v>
                </c:pt>
                <c:pt idx="1692">
                  <c:v>16.923915333347395</c:v>
                </c:pt>
                <c:pt idx="1693">
                  <c:v>16.933915333327604</c:v>
                </c:pt>
                <c:pt idx="1694">
                  <c:v>16.943916333344532</c:v>
                </c:pt>
                <c:pt idx="1695">
                  <c:v>16.953916333324742</c:v>
                </c:pt>
                <c:pt idx="1696">
                  <c:v>16.963917333341669</c:v>
                </c:pt>
                <c:pt idx="1697">
                  <c:v>16.973917333350983</c:v>
                </c:pt>
                <c:pt idx="1698">
                  <c:v>16.983918333338806</c:v>
                </c:pt>
                <c:pt idx="1699">
                  <c:v>16.99391833334812</c:v>
                </c:pt>
                <c:pt idx="1700">
                  <c:v>17.003919333335944</c:v>
                </c:pt>
                <c:pt idx="1701">
                  <c:v>17.013919333345257</c:v>
                </c:pt>
                <c:pt idx="1702">
                  <c:v>17.023920333333081</c:v>
                </c:pt>
                <c:pt idx="1703">
                  <c:v>17.033920333342394</c:v>
                </c:pt>
                <c:pt idx="1704">
                  <c:v>17.043921333330218</c:v>
                </c:pt>
                <c:pt idx="1705">
                  <c:v>17.053921333339531</c:v>
                </c:pt>
                <c:pt idx="1706">
                  <c:v>17.063922333327355</c:v>
                </c:pt>
                <c:pt idx="1707">
                  <c:v>17.073922333336668</c:v>
                </c:pt>
                <c:pt idx="1708">
                  <c:v>17.083923333324492</c:v>
                </c:pt>
                <c:pt idx="1709">
                  <c:v>17.093923333333805</c:v>
                </c:pt>
                <c:pt idx="1710">
                  <c:v>17.103924333350733</c:v>
                </c:pt>
                <c:pt idx="1711">
                  <c:v>17.113924333330942</c:v>
                </c:pt>
                <c:pt idx="1712">
                  <c:v>17.12392533334787</c:v>
                </c:pt>
                <c:pt idx="1713">
                  <c:v>17.133925333328079</c:v>
                </c:pt>
                <c:pt idx="1714">
                  <c:v>17.143926333345007</c:v>
                </c:pt>
                <c:pt idx="1715">
                  <c:v>17.153926333325217</c:v>
                </c:pt>
                <c:pt idx="1716">
                  <c:v>17.163927333342144</c:v>
                </c:pt>
                <c:pt idx="1717">
                  <c:v>17.173927333351457</c:v>
                </c:pt>
                <c:pt idx="1718">
                  <c:v>17.183928333339281</c:v>
                </c:pt>
                <c:pt idx="1719">
                  <c:v>17.193928333348595</c:v>
                </c:pt>
                <c:pt idx="1720">
                  <c:v>17.203929333336418</c:v>
                </c:pt>
                <c:pt idx="1721">
                  <c:v>17.213929333345732</c:v>
                </c:pt>
                <c:pt idx="1722">
                  <c:v>17.223930333333556</c:v>
                </c:pt>
                <c:pt idx="1723">
                  <c:v>17.233930333342869</c:v>
                </c:pt>
                <c:pt idx="1724">
                  <c:v>17.243931333330693</c:v>
                </c:pt>
                <c:pt idx="1725">
                  <c:v>17.253931333340006</c:v>
                </c:pt>
                <c:pt idx="1726">
                  <c:v>17.26393233332783</c:v>
                </c:pt>
                <c:pt idx="1727">
                  <c:v>17.273932333337143</c:v>
                </c:pt>
                <c:pt idx="1728">
                  <c:v>17.283933333324967</c:v>
                </c:pt>
                <c:pt idx="1729">
                  <c:v>17.29393333333428</c:v>
                </c:pt>
                <c:pt idx="1730">
                  <c:v>17.303934333351208</c:v>
                </c:pt>
                <c:pt idx="1731">
                  <c:v>17.313934333331417</c:v>
                </c:pt>
                <c:pt idx="1732">
                  <c:v>17.323935333348345</c:v>
                </c:pt>
                <c:pt idx="1733">
                  <c:v>17.333935333328554</c:v>
                </c:pt>
                <c:pt idx="1734">
                  <c:v>17.343936333345482</c:v>
                </c:pt>
                <c:pt idx="1735">
                  <c:v>17.353936333325692</c:v>
                </c:pt>
                <c:pt idx="1736">
                  <c:v>17.363937333342619</c:v>
                </c:pt>
                <c:pt idx="1737">
                  <c:v>17.373937333351932</c:v>
                </c:pt>
                <c:pt idx="1738">
                  <c:v>17.383938333339756</c:v>
                </c:pt>
                <c:pt idx="1739">
                  <c:v>17.39393833334907</c:v>
                </c:pt>
                <c:pt idx="1740">
                  <c:v>17.403939333336893</c:v>
                </c:pt>
                <c:pt idx="1741">
                  <c:v>17.413939333346207</c:v>
                </c:pt>
                <c:pt idx="1742">
                  <c:v>17.423939375003101</c:v>
                </c:pt>
                <c:pt idx="1743">
                  <c:v>17.433939375012415</c:v>
                </c:pt>
                <c:pt idx="1744">
                  <c:v>17.443940375000238</c:v>
                </c:pt>
                <c:pt idx="1745">
                  <c:v>17.453940375009552</c:v>
                </c:pt>
                <c:pt idx="1746">
                  <c:v>17.463941374997376</c:v>
                </c:pt>
                <c:pt idx="1747">
                  <c:v>17.473941375006689</c:v>
                </c:pt>
                <c:pt idx="1748">
                  <c:v>17.483942374994513</c:v>
                </c:pt>
                <c:pt idx="1749">
                  <c:v>17.493942375003826</c:v>
                </c:pt>
                <c:pt idx="1750">
                  <c:v>17.50394337499165</c:v>
                </c:pt>
                <c:pt idx="1751">
                  <c:v>17.513943375000963</c:v>
                </c:pt>
                <c:pt idx="1752">
                  <c:v>17.523944375017891</c:v>
                </c:pt>
                <c:pt idx="1753">
                  <c:v>17.5339443749981</c:v>
                </c:pt>
                <c:pt idx="1754">
                  <c:v>17.543945375015028</c:v>
                </c:pt>
                <c:pt idx="1755">
                  <c:v>17.553945374995237</c:v>
                </c:pt>
                <c:pt idx="1756">
                  <c:v>17.563946375012165</c:v>
                </c:pt>
                <c:pt idx="1757">
                  <c:v>17.573946374992374</c:v>
                </c:pt>
                <c:pt idx="1758">
                  <c:v>17.583947375009302</c:v>
                </c:pt>
                <c:pt idx="1759">
                  <c:v>17.593947375018615</c:v>
                </c:pt>
                <c:pt idx="1760">
                  <c:v>17.603948375006439</c:v>
                </c:pt>
                <c:pt idx="1761">
                  <c:v>17.613948375015752</c:v>
                </c:pt>
                <c:pt idx="1762">
                  <c:v>17.623949375003576</c:v>
                </c:pt>
                <c:pt idx="1763">
                  <c:v>17.63394937501289</c:v>
                </c:pt>
                <c:pt idx="1764">
                  <c:v>17.643950375000713</c:v>
                </c:pt>
                <c:pt idx="1765">
                  <c:v>17.653950375010027</c:v>
                </c:pt>
                <c:pt idx="1766">
                  <c:v>17.663951374997851</c:v>
                </c:pt>
                <c:pt idx="1767">
                  <c:v>17.673951375007164</c:v>
                </c:pt>
                <c:pt idx="1768">
                  <c:v>17.683952374994988</c:v>
                </c:pt>
                <c:pt idx="1769">
                  <c:v>17.693952375004301</c:v>
                </c:pt>
                <c:pt idx="1770">
                  <c:v>17.703953374992125</c:v>
                </c:pt>
                <c:pt idx="1771">
                  <c:v>17.713953375001438</c:v>
                </c:pt>
                <c:pt idx="1772">
                  <c:v>17.723954375018366</c:v>
                </c:pt>
                <c:pt idx="1773">
                  <c:v>17.733954374998575</c:v>
                </c:pt>
                <c:pt idx="1774">
                  <c:v>17.743955375015503</c:v>
                </c:pt>
                <c:pt idx="1775">
                  <c:v>17.753955374995712</c:v>
                </c:pt>
                <c:pt idx="1776">
                  <c:v>17.76395637501264</c:v>
                </c:pt>
                <c:pt idx="1777">
                  <c:v>17.773956374992849</c:v>
                </c:pt>
                <c:pt idx="1778">
                  <c:v>17.783957375009777</c:v>
                </c:pt>
                <c:pt idx="1779">
                  <c:v>17.793957374989986</c:v>
                </c:pt>
                <c:pt idx="1780">
                  <c:v>17.803958375006914</c:v>
                </c:pt>
                <c:pt idx="1781">
                  <c:v>17.813958375016227</c:v>
                </c:pt>
                <c:pt idx="1782">
                  <c:v>17.823959375004051</c:v>
                </c:pt>
                <c:pt idx="1783">
                  <c:v>17.833959375013364</c:v>
                </c:pt>
                <c:pt idx="1784">
                  <c:v>17.843960375001188</c:v>
                </c:pt>
                <c:pt idx="1785">
                  <c:v>17.853960375010502</c:v>
                </c:pt>
                <c:pt idx="1786">
                  <c:v>17.863961374998325</c:v>
                </c:pt>
                <c:pt idx="1787">
                  <c:v>17.873961375007639</c:v>
                </c:pt>
                <c:pt idx="1788">
                  <c:v>17.883962374995463</c:v>
                </c:pt>
                <c:pt idx="1789">
                  <c:v>17.893962375004776</c:v>
                </c:pt>
                <c:pt idx="1790">
                  <c:v>17.9039633749926</c:v>
                </c:pt>
                <c:pt idx="1791">
                  <c:v>17.913963375001913</c:v>
                </c:pt>
                <c:pt idx="1792">
                  <c:v>17.923964374989737</c:v>
                </c:pt>
                <c:pt idx="1793">
                  <c:v>17.933965375006665</c:v>
                </c:pt>
                <c:pt idx="1794">
                  <c:v>17.943965375015978</c:v>
                </c:pt>
                <c:pt idx="1795">
                  <c:v>17.953965374996187</c:v>
                </c:pt>
                <c:pt idx="1796">
                  <c:v>17.963966375013115</c:v>
                </c:pt>
                <c:pt idx="1797">
                  <c:v>17.973967375000939</c:v>
                </c:pt>
                <c:pt idx="1798">
                  <c:v>17.983967375010252</c:v>
                </c:pt>
                <c:pt idx="1799">
                  <c:v>17.993967374990461</c:v>
                </c:pt>
                <c:pt idx="1800">
                  <c:v>18.003968375007389</c:v>
                </c:pt>
                <c:pt idx="1801">
                  <c:v>18.013968375016702</c:v>
                </c:pt>
                <c:pt idx="1802">
                  <c:v>18.023969375004526</c:v>
                </c:pt>
                <c:pt idx="1803">
                  <c:v>18.033969375013839</c:v>
                </c:pt>
                <c:pt idx="1804">
                  <c:v>18.043970375001663</c:v>
                </c:pt>
                <c:pt idx="1805">
                  <c:v>18.053971375018591</c:v>
                </c:pt>
                <c:pt idx="1806">
                  <c:v>18.0639713749988</c:v>
                </c:pt>
                <c:pt idx="1807">
                  <c:v>18.073972375015728</c:v>
                </c:pt>
                <c:pt idx="1808">
                  <c:v>18.083972374995938</c:v>
                </c:pt>
                <c:pt idx="1809">
                  <c:v>18.093973375012865</c:v>
                </c:pt>
                <c:pt idx="1810">
                  <c:v>18.103973374993075</c:v>
                </c:pt>
                <c:pt idx="1811">
                  <c:v>18.113974375010002</c:v>
                </c:pt>
                <c:pt idx="1812">
                  <c:v>18.123974374990212</c:v>
                </c:pt>
                <c:pt idx="1813">
                  <c:v>18.13397537500714</c:v>
                </c:pt>
                <c:pt idx="1814">
                  <c:v>18.143975375016453</c:v>
                </c:pt>
                <c:pt idx="1815">
                  <c:v>18.153976375004277</c:v>
                </c:pt>
                <c:pt idx="1816">
                  <c:v>18.16397637501359</c:v>
                </c:pt>
                <c:pt idx="1817">
                  <c:v>18.173977375001414</c:v>
                </c:pt>
                <c:pt idx="1818">
                  <c:v>18.183977375010727</c:v>
                </c:pt>
                <c:pt idx="1819">
                  <c:v>18.193978374998551</c:v>
                </c:pt>
                <c:pt idx="1820">
                  <c:v>18.203978375007864</c:v>
                </c:pt>
                <c:pt idx="1821">
                  <c:v>18.213979374995688</c:v>
                </c:pt>
                <c:pt idx="1822">
                  <c:v>18.223979375005001</c:v>
                </c:pt>
                <c:pt idx="1823">
                  <c:v>18.233980374992825</c:v>
                </c:pt>
                <c:pt idx="1824">
                  <c:v>18.243980375002138</c:v>
                </c:pt>
                <c:pt idx="1825">
                  <c:v>18.253981374989962</c:v>
                </c:pt>
                <c:pt idx="1826">
                  <c:v>18.263981374999275</c:v>
                </c:pt>
                <c:pt idx="1827">
                  <c:v>18.273982375016203</c:v>
                </c:pt>
                <c:pt idx="1828">
                  <c:v>18.283982374996413</c:v>
                </c:pt>
                <c:pt idx="1829">
                  <c:v>18.29398337501334</c:v>
                </c:pt>
                <c:pt idx="1830">
                  <c:v>18.30398337499355</c:v>
                </c:pt>
                <c:pt idx="1831">
                  <c:v>18.313984375010477</c:v>
                </c:pt>
                <c:pt idx="1832">
                  <c:v>18.323984374990687</c:v>
                </c:pt>
                <c:pt idx="1833">
                  <c:v>18.333985375007614</c:v>
                </c:pt>
                <c:pt idx="1834">
                  <c:v>18.343985375016928</c:v>
                </c:pt>
                <c:pt idx="1835">
                  <c:v>18.353986375004752</c:v>
                </c:pt>
                <c:pt idx="1836">
                  <c:v>18.363986375014065</c:v>
                </c:pt>
                <c:pt idx="1837">
                  <c:v>18.373987375001889</c:v>
                </c:pt>
                <c:pt idx="1838">
                  <c:v>18.383987375011202</c:v>
                </c:pt>
                <c:pt idx="1839">
                  <c:v>18.393988374999026</c:v>
                </c:pt>
                <c:pt idx="1840">
                  <c:v>18.403988375008339</c:v>
                </c:pt>
                <c:pt idx="1841">
                  <c:v>18.413989374996163</c:v>
                </c:pt>
                <c:pt idx="1842">
                  <c:v>18.423989458329743</c:v>
                </c:pt>
                <c:pt idx="1843">
                  <c:v>18.43399045834667</c:v>
                </c:pt>
                <c:pt idx="1844">
                  <c:v>18.44399045832688</c:v>
                </c:pt>
                <c:pt idx="1845">
                  <c:v>18.453991458343808</c:v>
                </c:pt>
                <c:pt idx="1846">
                  <c:v>18.463991458324017</c:v>
                </c:pt>
                <c:pt idx="1847">
                  <c:v>18.473992458340945</c:v>
                </c:pt>
                <c:pt idx="1848">
                  <c:v>18.483992458350258</c:v>
                </c:pt>
                <c:pt idx="1849">
                  <c:v>18.493993458338082</c:v>
                </c:pt>
                <c:pt idx="1850">
                  <c:v>18.503993458347395</c:v>
                </c:pt>
                <c:pt idx="1851">
                  <c:v>18.513994458335219</c:v>
                </c:pt>
                <c:pt idx="1852">
                  <c:v>18.523994458344532</c:v>
                </c:pt>
                <c:pt idx="1853">
                  <c:v>18.533995458332356</c:v>
                </c:pt>
                <c:pt idx="1854">
                  <c:v>18.543995458341669</c:v>
                </c:pt>
                <c:pt idx="1855">
                  <c:v>18.553996458329493</c:v>
                </c:pt>
                <c:pt idx="1856">
                  <c:v>18.563996458338806</c:v>
                </c:pt>
                <c:pt idx="1857">
                  <c:v>18.57399745832663</c:v>
                </c:pt>
                <c:pt idx="1858">
                  <c:v>18.583997458335944</c:v>
                </c:pt>
                <c:pt idx="1859">
                  <c:v>18.593998458323767</c:v>
                </c:pt>
                <c:pt idx="1860">
                  <c:v>18.603998458333081</c:v>
                </c:pt>
                <c:pt idx="1861">
                  <c:v>18.613999458350008</c:v>
                </c:pt>
                <c:pt idx="1862">
                  <c:v>18.623999458330218</c:v>
                </c:pt>
                <c:pt idx="1863">
                  <c:v>18.634000458347145</c:v>
                </c:pt>
                <c:pt idx="1864">
                  <c:v>18.644000458327355</c:v>
                </c:pt>
                <c:pt idx="1865">
                  <c:v>18.654001458344283</c:v>
                </c:pt>
                <c:pt idx="1866">
                  <c:v>18.664001458324492</c:v>
                </c:pt>
                <c:pt idx="1867">
                  <c:v>18.67400245834142</c:v>
                </c:pt>
                <c:pt idx="1868">
                  <c:v>18.684002458350733</c:v>
                </c:pt>
                <c:pt idx="1869">
                  <c:v>18.694003458338557</c:v>
                </c:pt>
                <c:pt idx="1870">
                  <c:v>18.70400345834787</c:v>
                </c:pt>
                <c:pt idx="1871">
                  <c:v>18.714004458335694</c:v>
                </c:pt>
                <c:pt idx="1872">
                  <c:v>18.724004458345007</c:v>
                </c:pt>
                <c:pt idx="1873">
                  <c:v>18.734005458332831</c:v>
                </c:pt>
                <c:pt idx="1874">
                  <c:v>18.744005458342144</c:v>
                </c:pt>
                <c:pt idx="1875">
                  <c:v>18.754006458329968</c:v>
                </c:pt>
                <c:pt idx="1876">
                  <c:v>18.764006458339281</c:v>
                </c:pt>
                <c:pt idx="1877">
                  <c:v>18.774007458327105</c:v>
                </c:pt>
                <c:pt idx="1878">
                  <c:v>18.784007458336418</c:v>
                </c:pt>
                <c:pt idx="1879">
                  <c:v>18.794008458324242</c:v>
                </c:pt>
                <c:pt idx="1880">
                  <c:v>18.804008458333556</c:v>
                </c:pt>
                <c:pt idx="1881">
                  <c:v>18.814009458350483</c:v>
                </c:pt>
                <c:pt idx="1882">
                  <c:v>18.824009458330693</c:v>
                </c:pt>
                <c:pt idx="1883">
                  <c:v>18.83401045834762</c:v>
                </c:pt>
                <c:pt idx="1884">
                  <c:v>18.84401045832783</c:v>
                </c:pt>
                <c:pt idx="1885">
                  <c:v>18.854011458344758</c:v>
                </c:pt>
                <c:pt idx="1886">
                  <c:v>18.864011458324967</c:v>
                </c:pt>
                <c:pt idx="1887">
                  <c:v>18.874012458341895</c:v>
                </c:pt>
                <c:pt idx="1888">
                  <c:v>18.884012458351208</c:v>
                </c:pt>
                <c:pt idx="1889">
                  <c:v>18.894013458339032</c:v>
                </c:pt>
                <c:pt idx="1890">
                  <c:v>18.904013458348345</c:v>
                </c:pt>
                <c:pt idx="1891">
                  <c:v>18.914014458336169</c:v>
                </c:pt>
                <c:pt idx="1892">
                  <c:v>18.924014458345482</c:v>
                </c:pt>
                <c:pt idx="1893">
                  <c:v>18.934015458333306</c:v>
                </c:pt>
                <c:pt idx="1894">
                  <c:v>18.944015458342619</c:v>
                </c:pt>
                <c:pt idx="1895">
                  <c:v>18.954016458330443</c:v>
                </c:pt>
                <c:pt idx="1896">
                  <c:v>18.964016458339756</c:v>
                </c:pt>
                <c:pt idx="1897">
                  <c:v>18.97401745832758</c:v>
                </c:pt>
                <c:pt idx="1898">
                  <c:v>18.984017458336893</c:v>
                </c:pt>
                <c:pt idx="1899">
                  <c:v>18.994018458324717</c:v>
                </c:pt>
                <c:pt idx="1900">
                  <c:v>19.004018458334031</c:v>
                </c:pt>
                <c:pt idx="1901">
                  <c:v>19.014019458350958</c:v>
                </c:pt>
                <c:pt idx="1902">
                  <c:v>19.024019458331168</c:v>
                </c:pt>
                <c:pt idx="1903">
                  <c:v>19.034020458348095</c:v>
                </c:pt>
                <c:pt idx="1904">
                  <c:v>19.044020458328305</c:v>
                </c:pt>
                <c:pt idx="1905">
                  <c:v>19.054021458345233</c:v>
                </c:pt>
                <c:pt idx="1906">
                  <c:v>19.064021458325442</c:v>
                </c:pt>
                <c:pt idx="1907">
                  <c:v>19.07402245834237</c:v>
                </c:pt>
                <c:pt idx="1908">
                  <c:v>19.084022458351683</c:v>
                </c:pt>
                <c:pt idx="1909">
                  <c:v>19.094023458339507</c:v>
                </c:pt>
                <c:pt idx="1910">
                  <c:v>19.10402345834882</c:v>
                </c:pt>
                <c:pt idx="1911">
                  <c:v>19.114024458336644</c:v>
                </c:pt>
                <c:pt idx="1912">
                  <c:v>19.124024458345957</c:v>
                </c:pt>
                <c:pt idx="1913">
                  <c:v>19.134025458333781</c:v>
                </c:pt>
                <c:pt idx="1914">
                  <c:v>19.144025458343094</c:v>
                </c:pt>
                <c:pt idx="1915">
                  <c:v>19.154026458330918</c:v>
                </c:pt>
                <c:pt idx="1916">
                  <c:v>19.164026458340231</c:v>
                </c:pt>
                <c:pt idx="1917">
                  <c:v>19.174027458328055</c:v>
                </c:pt>
                <c:pt idx="1918">
                  <c:v>19.184027458337368</c:v>
                </c:pt>
                <c:pt idx="1919">
                  <c:v>19.194028458325192</c:v>
                </c:pt>
                <c:pt idx="1920">
                  <c:v>19.204028458334506</c:v>
                </c:pt>
                <c:pt idx="1921">
                  <c:v>19.214029458351433</c:v>
                </c:pt>
                <c:pt idx="1922">
                  <c:v>19.224029458331643</c:v>
                </c:pt>
                <c:pt idx="1923">
                  <c:v>19.23403045834857</c:v>
                </c:pt>
                <c:pt idx="1924">
                  <c:v>19.24403045832878</c:v>
                </c:pt>
                <c:pt idx="1925">
                  <c:v>19.254031458345708</c:v>
                </c:pt>
                <c:pt idx="1926">
                  <c:v>19.264031458325917</c:v>
                </c:pt>
                <c:pt idx="1927">
                  <c:v>19.274032458342845</c:v>
                </c:pt>
                <c:pt idx="1928">
                  <c:v>19.284032458323054</c:v>
                </c:pt>
                <c:pt idx="1929">
                  <c:v>19.294033458339982</c:v>
                </c:pt>
                <c:pt idx="1930">
                  <c:v>19.304033458349295</c:v>
                </c:pt>
                <c:pt idx="1931">
                  <c:v>19.314034458337119</c:v>
                </c:pt>
                <c:pt idx="1932">
                  <c:v>19.324034458346432</c:v>
                </c:pt>
                <c:pt idx="1933">
                  <c:v>19.334035458334256</c:v>
                </c:pt>
                <c:pt idx="1934">
                  <c:v>19.344035458343569</c:v>
                </c:pt>
                <c:pt idx="1935">
                  <c:v>19.354036458331393</c:v>
                </c:pt>
                <c:pt idx="1936">
                  <c:v>19.364036458340706</c:v>
                </c:pt>
                <c:pt idx="1937">
                  <c:v>19.37403745832853</c:v>
                </c:pt>
                <c:pt idx="1938">
                  <c:v>19.384037458337843</c:v>
                </c:pt>
                <c:pt idx="1939">
                  <c:v>19.394038458325667</c:v>
                </c:pt>
                <c:pt idx="1940">
                  <c:v>19.404038458334981</c:v>
                </c:pt>
                <c:pt idx="1941">
                  <c:v>19.414039458351908</c:v>
                </c:pt>
                <c:pt idx="1942">
                  <c:v>19.424040125013562</c:v>
                </c:pt>
                <c:pt idx="1943">
                  <c:v>19.434041125001386</c:v>
                </c:pt>
                <c:pt idx="1944">
                  <c:v>19.444042125018314</c:v>
                </c:pt>
                <c:pt idx="1945">
                  <c:v>19.454042124998523</c:v>
                </c:pt>
                <c:pt idx="1946">
                  <c:v>19.464043125015451</c:v>
                </c:pt>
                <c:pt idx="1947">
                  <c:v>19.47404312499566</c:v>
                </c:pt>
                <c:pt idx="1948">
                  <c:v>19.484044125012588</c:v>
                </c:pt>
                <c:pt idx="1949">
                  <c:v>19.494044124992797</c:v>
                </c:pt>
                <c:pt idx="1950">
                  <c:v>19.504045125009725</c:v>
                </c:pt>
                <c:pt idx="1951">
                  <c:v>19.514045124989934</c:v>
                </c:pt>
                <c:pt idx="1952">
                  <c:v>19.524046125006862</c:v>
                </c:pt>
                <c:pt idx="1953">
                  <c:v>19.534046125016175</c:v>
                </c:pt>
                <c:pt idx="1954">
                  <c:v>19.544047125003999</c:v>
                </c:pt>
                <c:pt idx="1955">
                  <c:v>19.554047125013312</c:v>
                </c:pt>
                <c:pt idx="1956">
                  <c:v>19.564048125001136</c:v>
                </c:pt>
                <c:pt idx="1957">
                  <c:v>19.574048125010449</c:v>
                </c:pt>
                <c:pt idx="1958">
                  <c:v>19.584049124998273</c:v>
                </c:pt>
                <c:pt idx="1959">
                  <c:v>19.594049125007587</c:v>
                </c:pt>
                <c:pt idx="1960">
                  <c:v>19.60405012499541</c:v>
                </c:pt>
                <c:pt idx="1961">
                  <c:v>19.614050125004724</c:v>
                </c:pt>
                <c:pt idx="1962">
                  <c:v>19.624051124992548</c:v>
                </c:pt>
                <c:pt idx="1963">
                  <c:v>19.634051125001861</c:v>
                </c:pt>
                <c:pt idx="1964">
                  <c:v>19.644052124989685</c:v>
                </c:pt>
                <c:pt idx="1965">
                  <c:v>19.654052124998998</c:v>
                </c:pt>
                <c:pt idx="1966">
                  <c:v>19.664053125015926</c:v>
                </c:pt>
                <c:pt idx="1967">
                  <c:v>19.674053124996135</c:v>
                </c:pt>
                <c:pt idx="1968">
                  <c:v>19.684054125013063</c:v>
                </c:pt>
                <c:pt idx="1969">
                  <c:v>19.694054124993272</c:v>
                </c:pt>
                <c:pt idx="1970">
                  <c:v>19.7040551250102</c:v>
                </c:pt>
                <c:pt idx="1971">
                  <c:v>19.714055124990409</c:v>
                </c:pt>
                <c:pt idx="1972">
                  <c:v>19.724056125007337</c:v>
                </c:pt>
                <c:pt idx="1973">
                  <c:v>19.73405612501665</c:v>
                </c:pt>
                <c:pt idx="1974">
                  <c:v>19.744057125004474</c:v>
                </c:pt>
                <c:pt idx="1975">
                  <c:v>19.754057125013787</c:v>
                </c:pt>
                <c:pt idx="1976">
                  <c:v>19.764058125001611</c:v>
                </c:pt>
                <c:pt idx="1977">
                  <c:v>19.774058125010924</c:v>
                </c:pt>
                <c:pt idx="1978">
                  <c:v>19.784059124998748</c:v>
                </c:pt>
                <c:pt idx="1979">
                  <c:v>19.794059125008062</c:v>
                </c:pt>
                <c:pt idx="1980">
                  <c:v>19.804060124995885</c:v>
                </c:pt>
                <c:pt idx="1981">
                  <c:v>19.814060125005199</c:v>
                </c:pt>
                <c:pt idx="1982">
                  <c:v>19.824061124993023</c:v>
                </c:pt>
                <c:pt idx="1983">
                  <c:v>19.834061125002336</c:v>
                </c:pt>
                <c:pt idx="1984">
                  <c:v>19.84406212499016</c:v>
                </c:pt>
                <c:pt idx="1985">
                  <c:v>19.854062124999473</c:v>
                </c:pt>
                <c:pt idx="1986">
                  <c:v>19.864063125016401</c:v>
                </c:pt>
                <c:pt idx="1987">
                  <c:v>19.87406312499661</c:v>
                </c:pt>
                <c:pt idx="1988">
                  <c:v>19.884064125013538</c:v>
                </c:pt>
                <c:pt idx="1989">
                  <c:v>19.894064124993747</c:v>
                </c:pt>
                <c:pt idx="1990">
                  <c:v>19.904065125010675</c:v>
                </c:pt>
                <c:pt idx="1991">
                  <c:v>19.914065124990884</c:v>
                </c:pt>
                <c:pt idx="1992">
                  <c:v>19.924066125007812</c:v>
                </c:pt>
                <c:pt idx="1993">
                  <c:v>19.934066125017125</c:v>
                </c:pt>
                <c:pt idx="1994">
                  <c:v>19.944067125004949</c:v>
                </c:pt>
                <c:pt idx="1995">
                  <c:v>19.954067125014262</c:v>
                </c:pt>
                <c:pt idx="1996">
                  <c:v>19.964068125002086</c:v>
                </c:pt>
                <c:pt idx="1997">
                  <c:v>19.974068125011399</c:v>
                </c:pt>
                <c:pt idx="1998">
                  <c:v>19.984069124999223</c:v>
                </c:pt>
                <c:pt idx="1999">
                  <c:v>19.994069125008537</c:v>
                </c:pt>
                <c:pt idx="2000">
                  <c:v>20.00407012499636</c:v>
                </c:pt>
                <c:pt idx="2001">
                  <c:v>20.014070125005674</c:v>
                </c:pt>
                <c:pt idx="2002">
                  <c:v>20.024071124993498</c:v>
                </c:pt>
                <c:pt idx="2003">
                  <c:v>20.034071125002811</c:v>
                </c:pt>
                <c:pt idx="2004">
                  <c:v>20.044072124990635</c:v>
                </c:pt>
                <c:pt idx="2005">
                  <c:v>20.054072124999948</c:v>
                </c:pt>
                <c:pt idx="2006">
                  <c:v>20.064073125016876</c:v>
                </c:pt>
                <c:pt idx="2007">
                  <c:v>20.074073124997085</c:v>
                </c:pt>
                <c:pt idx="2008">
                  <c:v>20.084074125014013</c:v>
                </c:pt>
                <c:pt idx="2009">
                  <c:v>20.094074124994222</c:v>
                </c:pt>
                <c:pt idx="2010">
                  <c:v>20.10407512501115</c:v>
                </c:pt>
                <c:pt idx="2011">
                  <c:v>20.114075124991359</c:v>
                </c:pt>
                <c:pt idx="2012">
                  <c:v>20.124076125008287</c:v>
                </c:pt>
                <c:pt idx="2013">
                  <c:v>20.134077124996111</c:v>
                </c:pt>
                <c:pt idx="2014">
                  <c:v>20.144077125005424</c:v>
                </c:pt>
                <c:pt idx="2015">
                  <c:v>20.154078124993248</c:v>
                </c:pt>
                <c:pt idx="2016">
                  <c:v>20.164078125002561</c:v>
                </c:pt>
                <c:pt idx="2017">
                  <c:v>20.174079124990385</c:v>
                </c:pt>
                <c:pt idx="2018">
                  <c:v>20.184079124999698</c:v>
                </c:pt>
                <c:pt idx="2019">
                  <c:v>20.194080125016626</c:v>
                </c:pt>
                <c:pt idx="2020">
                  <c:v>20.204080124996835</c:v>
                </c:pt>
                <c:pt idx="2021">
                  <c:v>20.214081125013763</c:v>
                </c:pt>
                <c:pt idx="2022">
                  <c:v>20.224081124993972</c:v>
                </c:pt>
                <c:pt idx="2023">
                  <c:v>20.2340821250109</c:v>
                </c:pt>
                <c:pt idx="2024">
                  <c:v>20.24408212499111</c:v>
                </c:pt>
                <c:pt idx="2025">
                  <c:v>20.254083125008037</c:v>
                </c:pt>
                <c:pt idx="2026">
                  <c:v>20.264083125017351</c:v>
                </c:pt>
                <c:pt idx="2027">
                  <c:v>20.274084125005174</c:v>
                </c:pt>
                <c:pt idx="2028">
                  <c:v>20.284084125014488</c:v>
                </c:pt>
                <c:pt idx="2029">
                  <c:v>20.294085125002312</c:v>
                </c:pt>
                <c:pt idx="2030">
                  <c:v>20.304085125011625</c:v>
                </c:pt>
                <c:pt idx="2031">
                  <c:v>20.314086124999449</c:v>
                </c:pt>
                <c:pt idx="2032">
                  <c:v>20.324086125008762</c:v>
                </c:pt>
                <c:pt idx="2033">
                  <c:v>20.334087124996586</c:v>
                </c:pt>
                <c:pt idx="2034">
                  <c:v>20.344087125005899</c:v>
                </c:pt>
                <c:pt idx="2035">
                  <c:v>20.354088124993723</c:v>
                </c:pt>
                <c:pt idx="2036">
                  <c:v>20.364088125003036</c:v>
                </c:pt>
                <c:pt idx="2037">
                  <c:v>20.37408912499086</c:v>
                </c:pt>
                <c:pt idx="2038">
                  <c:v>20.384089125000173</c:v>
                </c:pt>
                <c:pt idx="2039">
                  <c:v>20.394090125017101</c:v>
                </c:pt>
                <c:pt idx="2040">
                  <c:v>20.40409012499731</c:v>
                </c:pt>
                <c:pt idx="2041">
                  <c:v>20.414091125014238</c:v>
                </c:pt>
                <c:pt idx="2042">
                  <c:v>20.424090749991592</c:v>
                </c:pt>
                <c:pt idx="2043">
                  <c:v>20.43409175000852</c:v>
                </c:pt>
                <c:pt idx="2044">
                  <c:v>20.444091750017833</c:v>
                </c:pt>
                <c:pt idx="2045">
                  <c:v>20.454092750005657</c:v>
                </c:pt>
                <c:pt idx="2046">
                  <c:v>20.46409275001497</c:v>
                </c:pt>
                <c:pt idx="2047">
                  <c:v>20.474093750002794</c:v>
                </c:pt>
                <c:pt idx="2048">
                  <c:v>20.484093750012107</c:v>
                </c:pt>
                <c:pt idx="2049">
                  <c:v>20.494094749999931</c:v>
                </c:pt>
                <c:pt idx="2050">
                  <c:v>20.504094750009244</c:v>
                </c:pt>
                <c:pt idx="2051">
                  <c:v>20.514095749997068</c:v>
                </c:pt>
                <c:pt idx="2052">
                  <c:v>20.524095750006381</c:v>
                </c:pt>
                <c:pt idx="2053">
                  <c:v>20.534096749994205</c:v>
                </c:pt>
                <c:pt idx="2054">
                  <c:v>20.544096750003519</c:v>
                </c:pt>
                <c:pt idx="2055">
                  <c:v>20.554097749991342</c:v>
                </c:pt>
                <c:pt idx="2056">
                  <c:v>20.564097750000656</c:v>
                </c:pt>
                <c:pt idx="2057">
                  <c:v>20.574098750017583</c:v>
                </c:pt>
                <c:pt idx="2058">
                  <c:v>20.584098749997793</c:v>
                </c:pt>
                <c:pt idx="2059">
                  <c:v>20.59409975001472</c:v>
                </c:pt>
                <c:pt idx="2060">
                  <c:v>20.60409974999493</c:v>
                </c:pt>
                <c:pt idx="2061">
                  <c:v>20.614100750011858</c:v>
                </c:pt>
                <c:pt idx="2062">
                  <c:v>20.624100749992067</c:v>
                </c:pt>
                <c:pt idx="2063">
                  <c:v>20.634101750008995</c:v>
                </c:pt>
                <c:pt idx="2064">
                  <c:v>20.644101750018308</c:v>
                </c:pt>
                <c:pt idx="2065">
                  <c:v>20.654102750006132</c:v>
                </c:pt>
                <c:pt idx="2066">
                  <c:v>20.664102750015445</c:v>
                </c:pt>
                <c:pt idx="2067">
                  <c:v>20.674103750003269</c:v>
                </c:pt>
                <c:pt idx="2068">
                  <c:v>20.684104749991093</c:v>
                </c:pt>
                <c:pt idx="2069">
                  <c:v>20.694104750000406</c:v>
                </c:pt>
                <c:pt idx="2070">
                  <c:v>20.704105750017334</c:v>
                </c:pt>
                <c:pt idx="2071">
                  <c:v>20.714105749997543</c:v>
                </c:pt>
                <c:pt idx="2072">
                  <c:v>20.724106750014471</c:v>
                </c:pt>
                <c:pt idx="2073">
                  <c:v>20.73410674999468</c:v>
                </c:pt>
                <c:pt idx="2074">
                  <c:v>20.744107750011608</c:v>
                </c:pt>
                <c:pt idx="2075">
                  <c:v>20.754107749991817</c:v>
                </c:pt>
                <c:pt idx="2076">
                  <c:v>20.764108750008745</c:v>
                </c:pt>
                <c:pt idx="2077">
                  <c:v>20.774108750018058</c:v>
                </c:pt>
                <c:pt idx="2078">
                  <c:v>20.784109750005882</c:v>
                </c:pt>
                <c:pt idx="2079">
                  <c:v>20.794109750015195</c:v>
                </c:pt>
                <c:pt idx="2080">
                  <c:v>20.804110750003019</c:v>
                </c:pt>
                <c:pt idx="2081">
                  <c:v>20.814110750012333</c:v>
                </c:pt>
                <c:pt idx="2082">
                  <c:v>20.824111750000156</c:v>
                </c:pt>
                <c:pt idx="2083">
                  <c:v>20.83411175000947</c:v>
                </c:pt>
                <c:pt idx="2084">
                  <c:v>20.844112749997294</c:v>
                </c:pt>
                <c:pt idx="2085">
                  <c:v>20.854112750006607</c:v>
                </c:pt>
                <c:pt idx="2086">
                  <c:v>20.864113749994431</c:v>
                </c:pt>
                <c:pt idx="2087">
                  <c:v>20.874113750003744</c:v>
                </c:pt>
                <c:pt idx="2088">
                  <c:v>20.884114749991568</c:v>
                </c:pt>
                <c:pt idx="2089">
                  <c:v>20.894114750000881</c:v>
                </c:pt>
                <c:pt idx="2090">
                  <c:v>20.904115750017809</c:v>
                </c:pt>
                <c:pt idx="2091">
                  <c:v>20.914115749998018</c:v>
                </c:pt>
                <c:pt idx="2092">
                  <c:v>20.924116750014946</c:v>
                </c:pt>
                <c:pt idx="2093">
                  <c:v>20.934116749995155</c:v>
                </c:pt>
                <c:pt idx="2094">
                  <c:v>20.944117750012083</c:v>
                </c:pt>
                <c:pt idx="2095">
                  <c:v>20.954117749992292</c:v>
                </c:pt>
                <c:pt idx="2096">
                  <c:v>20.96411875000922</c:v>
                </c:pt>
                <c:pt idx="2097">
                  <c:v>20.974118750018533</c:v>
                </c:pt>
                <c:pt idx="2098">
                  <c:v>20.984119750006357</c:v>
                </c:pt>
                <c:pt idx="2099">
                  <c:v>20.99411975001567</c:v>
                </c:pt>
                <c:pt idx="2100">
                  <c:v>21.004120750003494</c:v>
                </c:pt>
                <c:pt idx="2101">
                  <c:v>21.014120750012808</c:v>
                </c:pt>
                <c:pt idx="2102">
                  <c:v>21.024121750000631</c:v>
                </c:pt>
                <c:pt idx="2103">
                  <c:v>21.034121750009945</c:v>
                </c:pt>
                <c:pt idx="2104">
                  <c:v>21.044122749997769</c:v>
                </c:pt>
                <c:pt idx="2105">
                  <c:v>21.054122750007082</c:v>
                </c:pt>
                <c:pt idx="2106">
                  <c:v>21.064123749994906</c:v>
                </c:pt>
                <c:pt idx="2107">
                  <c:v>21.074123750004219</c:v>
                </c:pt>
                <c:pt idx="2108">
                  <c:v>21.084124749992043</c:v>
                </c:pt>
                <c:pt idx="2109">
                  <c:v>21.094124750001356</c:v>
                </c:pt>
                <c:pt idx="2110">
                  <c:v>21.104125750018284</c:v>
                </c:pt>
                <c:pt idx="2111">
                  <c:v>21.114125749998493</c:v>
                </c:pt>
                <c:pt idx="2112">
                  <c:v>21.124126750015421</c:v>
                </c:pt>
                <c:pt idx="2113">
                  <c:v>21.134127750003245</c:v>
                </c:pt>
                <c:pt idx="2114">
                  <c:v>21.144127750012558</c:v>
                </c:pt>
                <c:pt idx="2115">
                  <c:v>21.154128750000382</c:v>
                </c:pt>
                <c:pt idx="2116">
                  <c:v>21.164128750009695</c:v>
                </c:pt>
                <c:pt idx="2117">
                  <c:v>21.174129749997519</c:v>
                </c:pt>
                <c:pt idx="2118">
                  <c:v>21.184129750006832</c:v>
                </c:pt>
                <c:pt idx="2119">
                  <c:v>21.194130749994656</c:v>
                </c:pt>
                <c:pt idx="2120">
                  <c:v>21.204130750003969</c:v>
                </c:pt>
                <c:pt idx="2121">
                  <c:v>21.214131749991793</c:v>
                </c:pt>
                <c:pt idx="2122">
                  <c:v>21.224131750001106</c:v>
                </c:pt>
                <c:pt idx="2123">
                  <c:v>21.234132750018034</c:v>
                </c:pt>
                <c:pt idx="2124">
                  <c:v>21.244132749998244</c:v>
                </c:pt>
                <c:pt idx="2125">
                  <c:v>21.254133750015171</c:v>
                </c:pt>
                <c:pt idx="2126">
                  <c:v>21.264133749995381</c:v>
                </c:pt>
                <c:pt idx="2127">
                  <c:v>21.274134750012308</c:v>
                </c:pt>
                <c:pt idx="2128">
                  <c:v>21.284134749992518</c:v>
                </c:pt>
                <c:pt idx="2129">
                  <c:v>21.294135750009445</c:v>
                </c:pt>
                <c:pt idx="2130">
                  <c:v>21.304135750018759</c:v>
                </c:pt>
                <c:pt idx="2131">
                  <c:v>21.314136750006583</c:v>
                </c:pt>
                <c:pt idx="2132">
                  <c:v>21.324136750015896</c:v>
                </c:pt>
                <c:pt idx="2133">
                  <c:v>21.33413775000372</c:v>
                </c:pt>
                <c:pt idx="2134">
                  <c:v>21.344137750013033</c:v>
                </c:pt>
                <c:pt idx="2135">
                  <c:v>21.354138750000857</c:v>
                </c:pt>
                <c:pt idx="2136">
                  <c:v>21.36413875001017</c:v>
                </c:pt>
                <c:pt idx="2137">
                  <c:v>21.374139749997994</c:v>
                </c:pt>
                <c:pt idx="2138">
                  <c:v>21.384139750007307</c:v>
                </c:pt>
                <c:pt idx="2139">
                  <c:v>21.394140749995131</c:v>
                </c:pt>
                <c:pt idx="2140">
                  <c:v>21.404140750004444</c:v>
                </c:pt>
                <c:pt idx="2141">
                  <c:v>21.414141749992268</c:v>
                </c:pt>
                <c:pt idx="2142">
                  <c:v>21.424141208350193</c:v>
                </c:pt>
                <c:pt idx="2143">
                  <c:v>21.434142208338017</c:v>
                </c:pt>
                <c:pt idx="2144">
                  <c:v>21.44414220834733</c:v>
                </c:pt>
                <c:pt idx="2145">
                  <c:v>21.454143208335154</c:v>
                </c:pt>
                <c:pt idx="2146">
                  <c:v>21.464143208344467</c:v>
                </c:pt>
                <c:pt idx="2147">
                  <c:v>21.474144208332291</c:v>
                </c:pt>
                <c:pt idx="2148">
                  <c:v>21.484144208341604</c:v>
                </c:pt>
                <c:pt idx="2149">
                  <c:v>21.494145208329428</c:v>
                </c:pt>
                <c:pt idx="2150">
                  <c:v>21.504145208338741</c:v>
                </c:pt>
                <c:pt idx="2151">
                  <c:v>21.514146208326565</c:v>
                </c:pt>
                <c:pt idx="2152">
                  <c:v>21.524146208335878</c:v>
                </c:pt>
                <c:pt idx="2153">
                  <c:v>21.534147208323702</c:v>
                </c:pt>
                <c:pt idx="2154">
                  <c:v>21.54414820834063</c:v>
                </c:pt>
                <c:pt idx="2155">
                  <c:v>21.554148208349943</c:v>
                </c:pt>
                <c:pt idx="2156">
                  <c:v>21.564149208337767</c:v>
                </c:pt>
                <c:pt idx="2157">
                  <c:v>21.57414920834708</c:v>
                </c:pt>
                <c:pt idx="2158">
                  <c:v>21.584150208334904</c:v>
                </c:pt>
                <c:pt idx="2159">
                  <c:v>21.594150208344217</c:v>
                </c:pt>
                <c:pt idx="2160">
                  <c:v>21.604151208332041</c:v>
                </c:pt>
                <c:pt idx="2161">
                  <c:v>21.614151208341355</c:v>
                </c:pt>
                <c:pt idx="2162">
                  <c:v>21.624152208329178</c:v>
                </c:pt>
                <c:pt idx="2163">
                  <c:v>21.634152208338492</c:v>
                </c:pt>
                <c:pt idx="2164">
                  <c:v>21.644153208326316</c:v>
                </c:pt>
                <c:pt idx="2165">
                  <c:v>21.654153208335629</c:v>
                </c:pt>
                <c:pt idx="2166">
                  <c:v>21.664154208323453</c:v>
                </c:pt>
                <c:pt idx="2167">
                  <c:v>21.674154208332766</c:v>
                </c:pt>
                <c:pt idx="2168">
                  <c:v>21.684155208349694</c:v>
                </c:pt>
                <c:pt idx="2169">
                  <c:v>21.694155208329903</c:v>
                </c:pt>
                <c:pt idx="2170">
                  <c:v>21.704156208346831</c:v>
                </c:pt>
                <c:pt idx="2171">
                  <c:v>21.71415620832704</c:v>
                </c:pt>
                <c:pt idx="2172">
                  <c:v>21.724157208343968</c:v>
                </c:pt>
                <c:pt idx="2173">
                  <c:v>21.734157208324177</c:v>
                </c:pt>
                <c:pt idx="2174">
                  <c:v>21.744158208341105</c:v>
                </c:pt>
                <c:pt idx="2175">
                  <c:v>21.754158208350418</c:v>
                </c:pt>
                <c:pt idx="2176">
                  <c:v>21.764159208338242</c:v>
                </c:pt>
                <c:pt idx="2177">
                  <c:v>21.774159208347555</c:v>
                </c:pt>
                <c:pt idx="2178">
                  <c:v>21.784160208335379</c:v>
                </c:pt>
                <c:pt idx="2179">
                  <c:v>21.794160208344692</c:v>
                </c:pt>
                <c:pt idx="2180">
                  <c:v>21.804161208332516</c:v>
                </c:pt>
                <c:pt idx="2181">
                  <c:v>21.814161208341829</c:v>
                </c:pt>
                <c:pt idx="2182">
                  <c:v>21.824162208329653</c:v>
                </c:pt>
                <c:pt idx="2183">
                  <c:v>21.834162208338967</c:v>
                </c:pt>
                <c:pt idx="2184">
                  <c:v>21.84416320832679</c:v>
                </c:pt>
                <c:pt idx="2185">
                  <c:v>21.854163208336104</c:v>
                </c:pt>
                <c:pt idx="2186">
                  <c:v>21.864164208323928</c:v>
                </c:pt>
                <c:pt idx="2187">
                  <c:v>21.874164208333241</c:v>
                </c:pt>
                <c:pt idx="2188">
                  <c:v>21.884165208350169</c:v>
                </c:pt>
                <c:pt idx="2189">
                  <c:v>21.894165208330378</c:v>
                </c:pt>
                <c:pt idx="2190">
                  <c:v>21.904166208347306</c:v>
                </c:pt>
                <c:pt idx="2191">
                  <c:v>21.91416720833513</c:v>
                </c:pt>
                <c:pt idx="2192">
                  <c:v>21.924167208344443</c:v>
                </c:pt>
                <c:pt idx="2193">
                  <c:v>21.934168208332267</c:v>
                </c:pt>
                <c:pt idx="2194">
                  <c:v>21.94416820834158</c:v>
                </c:pt>
                <c:pt idx="2195">
                  <c:v>21.954169208329404</c:v>
                </c:pt>
                <c:pt idx="2196">
                  <c:v>21.964169208338717</c:v>
                </c:pt>
                <c:pt idx="2197">
                  <c:v>21.974170208326541</c:v>
                </c:pt>
                <c:pt idx="2198">
                  <c:v>21.984170208335854</c:v>
                </c:pt>
                <c:pt idx="2199">
                  <c:v>21.994171208323678</c:v>
                </c:pt>
                <c:pt idx="2200">
                  <c:v>22.004171208332991</c:v>
                </c:pt>
                <c:pt idx="2201">
                  <c:v>22.014172208349919</c:v>
                </c:pt>
                <c:pt idx="2202">
                  <c:v>22.024172208330128</c:v>
                </c:pt>
                <c:pt idx="2203">
                  <c:v>22.034173208347056</c:v>
                </c:pt>
                <c:pt idx="2204">
                  <c:v>22.044173208327265</c:v>
                </c:pt>
                <c:pt idx="2205">
                  <c:v>22.054174208344193</c:v>
                </c:pt>
                <c:pt idx="2206">
                  <c:v>22.064174208324403</c:v>
                </c:pt>
                <c:pt idx="2207">
                  <c:v>22.07417520834133</c:v>
                </c:pt>
                <c:pt idx="2208">
                  <c:v>22.084175208350644</c:v>
                </c:pt>
                <c:pt idx="2209">
                  <c:v>22.094176208338467</c:v>
                </c:pt>
                <c:pt idx="2210">
                  <c:v>22.104176208347781</c:v>
                </c:pt>
                <c:pt idx="2211">
                  <c:v>22.114177208335605</c:v>
                </c:pt>
                <c:pt idx="2212">
                  <c:v>22.124177208344918</c:v>
                </c:pt>
                <c:pt idx="2213">
                  <c:v>22.134178208332742</c:v>
                </c:pt>
                <c:pt idx="2214">
                  <c:v>22.144178208342055</c:v>
                </c:pt>
                <c:pt idx="2215">
                  <c:v>22.154179208329879</c:v>
                </c:pt>
                <c:pt idx="2216">
                  <c:v>22.164179208339192</c:v>
                </c:pt>
                <c:pt idx="2217">
                  <c:v>22.174180208327016</c:v>
                </c:pt>
                <c:pt idx="2218">
                  <c:v>22.184180208336329</c:v>
                </c:pt>
                <c:pt idx="2219">
                  <c:v>22.194181208324153</c:v>
                </c:pt>
                <c:pt idx="2220">
                  <c:v>22.204181208333466</c:v>
                </c:pt>
                <c:pt idx="2221">
                  <c:v>22.214182208350394</c:v>
                </c:pt>
                <c:pt idx="2222">
                  <c:v>22.224182208330603</c:v>
                </c:pt>
                <c:pt idx="2223">
                  <c:v>22.234183208347531</c:v>
                </c:pt>
                <c:pt idx="2224">
                  <c:v>22.24418320832774</c:v>
                </c:pt>
                <c:pt idx="2225">
                  <c:v>22.254184208344668</c:v>
                </c:pt>
                <c:pt idx="2226">
                  <c:v>22.264185208332492</c:v>
                </c:pt>
                <c:pt idx="2227">
                  <c:v>22.274185208341805</c:v>
                </c:pt>
                <c:pt idx="2228">
                  <c:v>22.284186208329629</c:v>
                </c:pt>
                <c:pt idx="2229">
                  <c:v>22.294186208338942</c:v>
                </c:pt>
                <c:pt idx="2230">
                  <c:v>22.304187208326766</c:v>
                </c:pt>
                <c:pt idx="2231">
                  <c:v>22.314187208336079</c:v>
                </c:pt>
                <c:pt idx="2232">
                  <c:v>22.324188208323903</c:v>
                </c:pt>
                <c:pt idx="2233">
                  <c:v>22.334188208333217</c:v>
                </c:pt>
                <c:pt idx="2234">
                  <c:v>22.344189208350144</c:v>
                </c:pt>
                <c:pt idx="2235">
                  <c:v>22.354189208330354</c:v>
                </c:pt>
                <c:pt idx="2236">
                  <c:v>22.364190208347281</c:v>
                </c:pt>
                <c:pt idx="2237">
                  <c:v>22.374190208327491</c:v>
                </c:pt>
                <c:pt idx="2238">
                  <c:v>22.384191208344419</c:v>
                </c:pt>
                <c:pt idx="2239">
                  <c:v>22.394191208324628</c:v>
                </c:pt>
                <c:pt idx="2240">
                  <c:v>22.404192208341556</c:v>
                </c:pt>
                <c:pt idx="2241">
                  <c:v>22.414192208350869</c:v>
                </c:pt>
                <c:pt idx="2242">
                  <c:v>22.424193958344404</c:v>
                </c:pt>
                <c:pt idx="2243">
                  <c:v>22.434193958324613</c:v>
                </c:pt>
                <c:pt idx="2244">
                  <c:v>22.444194958341541</c:v>
                </c:pt>
                <c:pt idx="2245">
                  <c:v>22.454194958350854</c:v>
                </c:pt>
                <c:pt idx="2246">
                  <c:v>22.464195958338678</c:v>
                </c:pt>
                <c:pt idx="2247">
                  <c:v>22.474195958347991</c:v>
                </c:pt>
                <c:pt idx="2248">
                  <c:v>22.484196958335815</c:v>
                </c:pt>
                <c:pt idx="2249">
                  <c:v>22.494196958345128</c:v>
                </c:pt>
                <c:pt idx="2250">
                  <c:v>22.504197958332952</c:v>
                </c:pt>
                <c:pt idx="2251">
                  <c:v>22.514197958342265</c:v>
                </c:pt>
                <c:pt idx="2252">
                  <c:v>22.524198958330089</c:v>
                </c:pt>
                <c:pt idx="2253">
                  <c:v>22.534198958339402</c:v>
                </c:pt>
                <c:pt idx="2254">
                  <c:v>22.544199958327226</c:v>
                </c:pt>
                <c:pt idx="2255">
                  <c:v>22.55419995833654</c:v>
                </c:pt>
                <c:pt idx="2256">
                  <c:v>22.564200958324363</c:v>
                </c:pt>
                <c:pt idx="2257">
                  <c:v>22.574201958341291</c:v>
                </c:pt>
                <c:pt idx="2258">
                  <c:v>22.584201958350604</c:v>
                </c:pt>
                <c:pt idx="2259">
                  <c:v>22.594202958338428</c:v>
                </c:pt>
                <c:pt idx="2260">
                  <c:v>22.604202958347742</c:v>
                </c:pt>
                <c:pt idx="2261">
                  <c:v>22.614203958335565</c:v>
                </c:pt>
                <c:pt idx="2262">
                  <c:v>22.624203958344879</c:v>
                </c:pt>
                <c:pt idx="2263">
                  <c:v>22.634204958332703</c:v>
                </c:pt>
                <c:pt idx="2264">
                  <c:v>22.644204958342016</c:v>
                </c:pt>
                <c:pt idx="2265">
                  <c:v>22.65420595832984</c:v>
                </c:pt>
                <c:pt idx="2266">
                  <c:v>22.664205958339153</c:v>
                </c:pt>
                <c:pt idx="2267">
                  <c:v>22.674206958326977</c:v>
                </c:pt>
                <c:pt idx="2268">
                  <c:v>22.68420695833629</c:v>
                </c:pt>
                <c:pt idx="2269">
                  <c:v>22.694207958324114</c:v>
                </c:pt>
                <c:pt idx="2270">
                  <c:v>22.704207958333427</c:v>
                </c:pt>
                <c:pt idx="2271">
                  <c:v>22.714208958350355</c:v>
                </c:pt>
                <c:pt idx="2272">
                  <c:v>22.724208958330564</c:v>
                </c:pt>
                <c:pt idx="2273">
                  <c:v>22.734209958347492</c:v>
                </c:pt>
                <c:pt idx="2274">
                  <c:v>22.744209958327701</c:v>
                </c:pt>
                <c:pt idx="2275">
                  <c:v>22.754210958344629</c:v>
                </c:pt>
                <c:pt idx="2276">
                  <c:v>22.764210958324838</c:v>
                </c:pt>
                <c:pt idx="2277">
                  <c:v>22.774211958341766</c:v>
                </c:pt>
                <c:pt idx="2278">
                  <c:v>22.784211958351079</c:v>
                </c:pt>
                <c:pt idx="2279">
                  <c:v>22.794212958338903</c:v>
                </c:pt>
                <c:pt idx="2280">
                  <c:v>22.804212958348216</c:v>
                </c:pt>
                <c:pt idx="2281">
                  <c:v>22.81421395833604</c:v>
                </c:pt>
                <c:pt idx="2282">
                  <c:v>22.824213958345354</c:v>
                </c:pt>
                <c:pt idx="2283">
                  <c:v>22.834214958333177</c:v>
                </c:pt>
                <c:pt idx="2284">
                  <c:v>22.844214958342491</c:v>
                </c:pt>
                <c:pt idx="2285">
                  <c:v>22.854215958330315</c:v>
                </c:pt>
                <c:pt idx="2286">
                  <c:v>22.864215958339628</c:v>
                </c:pt>
                <c:pt idx="2287">
                  <c:v>22.874216958327452</c:v>
                </c:pt>
                <c:pt idx="2288">
                  <c:v>22.884216958336765</c:v>
                </c:pt>
                <c:pt idx="2289">
                  <c:v>22.894217958324589</c:v>
                </c:pt>
                <c:pt idx="2290">
                  <c:v>22.904218958341517</c:v>
                </c:pt>
                <c:pt idx="2291">
                  <c:v>22.91421895835083</c:v>
                </c:pt>
                <c:pt idx="2292">
                  <c:v>22.924219958338654</c:v>
                </c:pt>
                <c:pt idx="2293">
                  <c:v>22.934219958347967</c:v>
                </c:pt>
                <c:pt idx="2294">
                  <c:v>22.944220958335791</c:v>
                </c:pt>
                <c:pt idx="2295">
                  <c:v>22.954220958345104</c:v>
                </c:pt>
                <c:pt idx="2296">
                  <c:v>22.964221958332928</c:v>
                </c:pt>
                <c:pt idx="2297">
                  <c:v>22.974221958342241</c:v>
                </c:pt>
                <c:pt idx="2298">
                  <c:v>22.984222958330065</c:v>
                </c:pt>
                <c:pt idx="2299">
                  <c:v>22.994222958339378</c:v>
                </c:pt>
                <c:pt idx="2300">
                  <c:v>23.004223958327202</c:v>
                </c:pt>
                <c:pt idx="2301">
                  <c:v>23.014223958336515</c:v>
                </c:pt>
                <c:pt idx="2302">
                  <c:v>23.024224958324339</c:v>
                </c:pt>
                <c:pt idx="2303">
                  <c:v>23.034224958333652</c:v>
                </c:pt>
                <c:pt idx="2304">
                  <c:v>23.04422595835058</c:v>
                </c:pt>
                <c:pt idx="2305">
                  <c:v>23.05422595833079</c:v>
                </c:pt>
                <c:pt idx="2306">
                  <c:v>23.064226958347717</c:v>
                </c:pt>
                <c:pt idx="2307">
                  <c:v>23.074226958327927</c:v>
                </c:pt>
                <c:pt idx="2308">
                  <c:v>23.084227958344854</c:v>
                </c:pt>
                <c:pt idx="2309">
                  <c:v>23.094227958325064</c:v>
                </c:pt>
                <c:pt idx="2310">
                  <c:v>23.104228958341992</c:v>
                </c:pt>
                <c:pt idx="2311">
                  <c:v>23.114228958351305</c:v>
                </c:pt>
                <c:pt idx="2312">
                  <c:v>23.124229958339129</c:v>
                </c:pt>
                <c:pt idx="2313">
                  <c:v>23.134229958348442</c:v>
                </c:pt>
                <c:pt idx="2314">
                  <c:v>23.144230958336266</c:v>
                </c:pt>
                <c:pt idx="2315">
                  <c:v>23.154230958345579</c:v>
                </c:pt>
                <c:pt idx="2316">
                  <c:v>23.164231958333403</c:v>
                </c:pt>
                <c:pt idx="2317">
                  <c:v>23.174231958342716</c:v>
                </c:pt>
                <c:pt idx="2318">
                  <c:v>23.18423295833054</c:v>
                </c:pt>
                <c:pt idx="2319">
                  <c:v>23.194233958347468</c:v>
                </c:pt>
                <c:pt idx="2320">
                  <c:v>23.204233958327677</c:v>
                </c:pt>
                <c:pt idx="2321">
                  <c:v>23.214234958344605</c:v>
                </c:pt>
                <c:pt idx="2322">
                  <c:v>23.224234958324814</c:v>
                </c:pt>
                <c:pt idx="2323">
                  <c:v>23.234235958341742</c:v>
                </c:pt>
                <c:pt idx="2324">
                  <c:v>23.244235958351055</c:v>
                </c:pt>
                <c:pt idx="2325">
                  <c:v>23.254236958338879</c:v>
                </c:pt>
                <c:pt idx="2326">
                  <c:v>23.264236958348192</c:v>
                </c:pt>
                <c:pt idx="2327">
                  <c:v>23.274237958336016</c:v>
                </c:pt>
                <c:pt idx="2328">
                  <c:v>23.284237958345329</c:v>
                </c:pt>
                <c:pt idx="2329">
                  <c:v>23.294238958333153</c:v>
                </c:pt>
                <c:pt idx="2330">
                  <c:v>23.304238958342467</c:v>
                </c:pt>
                <c:pt idx="2331">
                  <c:v>23.31423995833029</c:v>
                </c:pt>
                <c:pt idx="2332">
                  <c:v>23.324239958339604</c:v>
                </c:pt>
                <c:pt idx="2333">
                  <c:v>23.334240958327428</c:v>
                </c:pt>
                <c:pt idx="2334">
                  <c:v>23.344240958336741</c:v>
                </c:pt>
                <c:pt idx="2335">
                  <c:v>23.354241958324565</c:v>
                </c:pt>
                <c:pt idx="2336">
                  <c:v>23.364241958333878</c:v>
                </c:pt>
                <c:pt idx="2337">
                  <c:v>23.374242958350806</c:v>
                </c:pt>
                <c:pt idx="2338">
                  <c:v>23.384242958331015</c:v>
                </c:pt>
                <c:pt idx="2339">
                  <c:v>23.394243958347943</c:v>
                </c:pt>
                <c:pt idx="2340">
                  <c:v>23.404243958328152</c:v>
                </c:pt>
                <c:pt idx="2341">
                  <c:v>23.41424495834508</c:v>
                </c:pt>
                <c:pt idx="2342">
                  <c:v>23.424244499998167</c:v>
                </c:pt>
                <c:pt idx="2343">
                  <c:v>23.434245500015095</c:v>
                </c:pt>
                <c:pt idx="2344">
                  <c:v>23.444245499995304</c:v>
                </c:pt>
                <c:pt idx="2345">
                  <c:v>23.454246500012232</c:v>
                </c:pt>
                <c:pt idx="2346">
                  <c:v>23.464246499992441</c:v>
                </c:pt>
                <c:pt idx="2347">
                  <c:v>23.474247500009369</c:v>
                </c:pt>
                <c:pt idx="2348">
                  <c:v>23.484248499997193</c:v>
                </c:pt>
                <c:pt idx="2349">
                  <c:v>23.494248500006506</c:v>
                </c:pt>
                <c:pt idx="2350">
                  <c:v>23.50424949999433</c:v>
                </c:pt>
                <c:pt idx="2351">
                  <c:v>23.514249500003643</c:v>
                </c:pt>
                <c:pt idx="2352">
                  <c:v>23.524250499991467</c:v>
                </c:pt>
                <c:pt idx="2353">
                  <c:v>23.53425050000078</c:v>
                </c:pt>
                <c:pt idx="2354">
                  <c:v>23.544251500017708</c:v>
                </c:pt>
                <c:pt idx="2355">
                  <c:v>23.554251499997918</c:v>
                </c:pt>
                <c:pt idx="2356">
                  <c:v>23.564252500014845</c:v>
                </c:pt>
                <c:pt idx="2357">
                  <c:v>23.574252499995055</c:v>
                </c:pt>
                <c:pt idx="2358">
                  <c:v>23.584253500011982</c:v>
                </c:pt>
                <c:pt idx="2359">
                  <c:v>23.594253499992192</c:v>
                </c:pt>
                <c:pt idx="2360">
                  <c:v>23.60425450000912</c:v>
                </c:pt>
                <c:pt idx="2361">
                  <c:v>23.614254500018433</c:v>
                </c:pt>
                <c:pt idx="2362">
                  <c:v>23.624255500006257</c:v>
                </c:pt>
                <c:pt idx="2363">
                  <c:v>23.63425550001557</c:v>
                </c:pt>
                <c:pt idx="2364">
                  <c:v>23.644256500003394</c:v>
                </c:pt>
                <c:pt idx="2365">
                  <c:v>23.654256500012707</c:v>
                </c:pt>
                <c:pt idx="2366">
                  <c:v>23.664257500000531</c:v>
                </c:pt>
                <c:pt idx="2367">
                  <c:v>23.674257500009844</c:v>
                </c:pt>
                <c:pt idx="2368">
                  <c:v>23.684258499997668</c:v>
                </c:pt>
                <c:pt idx="2369">
                  <c:v>23.694258500006981</c:v>
                </c:pt>
                <c:pt idx="2370">
                  <c:v>23.704259499994805</c:v>
                </c:pt>
                <c:pt idx="2371">
                  <c:v>23.714259500004118</c:v>
                </c:pt>
                <c:pt idx="2372">
                  <c:v>23.724260499991942</c:v>
                </c:pt>
                <c:pt idx="2373">
                  <c:v>23.734260500001255</c:v>
                </c:pt>
                <c:pt idx="2374">
                  <c:v>23.744261500018183</c:v>
                </c:pt>
                <c:pt idx="2375">
                  <c:v>23.754262500006007</c:v>
                </c:pt>
                <c:pt idx="2376">
                  <c:v>23.76426250001532</c:v>
                </c:pt>
                <c:pt idx="2377">
                  <c:v>23.774263500003144</c:v>
                </c:pt>
                <c:pt idx="2378">
                  <c:v>23.784263500012457</c:v>
                </c:pt>
                <c:pt idx="2379">
                  <c:v>23.794264500000281</c:v>
                </c:pt>
                <c:pt idx="2380">
                  <c:v>23.804264500009594</c:v>
                </c:pt>
                <c:pt idx="2381">
                  <c:v>23.814265499997418</c:v>
                </c:pt>
                <c:pt idx="2382">
                  <c:v>23.824265500006732</c:v>
                </c:pt>
                <c:pt idx="2383">
                  <c:v>23.834266499994555</c:v>
                </c:pt>
                <c:pt idx="2384">
                  <c:v>23.844266500003869</c:v>
                </c:pt>
                <c:pt idx="2385">
                  <c:v>23.854267499991693</c:v>
                </c:pt>
                <c:pt idx="2386">
                  <c:v>23.864267500001006</c:v>
                </c:pt>
                <c:pt idx="2387">
                  <c:v>23.874268500017934</c:v>
                </c:pt>
                <c:pt idx="2388">
                  <c:v>23.884268499998143</c:v>
                </c:pt>
                <c:pt idx="2389">
                  <c:v>23.894269500015071</c:v>
                </c:pt>
                <c:pt idx="2390">
                  <c:v>23.90426949999528</c:v>
                </c:pt>
                <c:pt idx="2391">
                  <c:v>23.914270500012208</c:v>
                </c:pt>
                <c:pt idx="2392">
                  <c:v>23.924270499992417</c:v>
                </c:pt>
                <c:pt idx="2393">
                  <c:v>23.934271500009345</c:v>
                </c:pt>
                <c:pt idx="2394">
                  <c:v>23.944271500018658</c:v>
                </c:pt>
                <c:pt idx="2395">
                  <c:v>23.954272500006482</c:v>
                </c:pt>
                <c:pt idx="2396">
                  <c:v>23.964272500015795</c:v>
                </c:pt>
                <c:pt idx="2397">
                  <c:v>23.974273500003619</c:v>
                </c:pt>
                <c:pt idx="2398">
                  <c:v>23.984273500012932</c:v>
                </c:pt>
                <c:pt idx="2399">
                  <c:v>23.994274500000756</c:v>
                </c:pt>
                <c:pt idx="2400">
                  <c:v>24.004275500017684</c:v>
                </c:pt>
                <c:pt idx="2401">
                  <c:v>24.014275499997893</c:v>
                </c:pt>
                <c:pt idx="2402">
                  <c:v>24.024276500014821</c:v>
                </c:pt>
                <c:pt idx="2403">
                  <c:v>24.03427649999503</c:v>
                </c:pt>
                <c:pt idx="2404">
                  <c:v>24.044277500011958</c:v>
                </c:pt>
                <c:pt idx="2405">
                  <c:v>24.054277499992168</c:v>
                </c:pt>
                <c:pt idx="2406">
                  <c:v>24.064278500009095</c:v>
                </c:pt>
                <c:pt idx="2407">
                  <c:v>24.074278500018409</c:v>
                </c:pt>
                <c:pt idx="2408">
                  <c:v>24.084279500006232</c:v>
                </c:pt>
                <c:pt idx="2409">
                  <c:v>24.094279500015546</c:v>
                </c:pt>
                <c:pt idx="2410">
                  <c:v>24.10428050000337</c:v>
                </c:pt>
                <c:pt idx="2411">
                  <c:v>24.114280500012683</c:v>
                </c:pt>
                <c:pt idx="2412">
                  <c:v>24.124281500000507</c:v>
                </c:pt>
                <c:pt idx="2413">
                  <c:v>24.13428150000982</c:v>
                </c:pt>
                <c:pt idx="2414">
                  <c:v>24.144282499997644</c:v>
                </c:pt>
                <c:pt idx="2415">
                  <c:v>24.154282500006957</c:v>
                </c:pt>
                <c:pt idx="2416">
                  <c:v>24.164283499994781</c:v>
                </c:pt>
                <c:pt idx="2417">
                  <c:v>24.174283500004094</c:v>
                </c:pt>
                <c:pt idx="2418">
                  <c:v>24.184284499991918</c:v>
                </c:pt>
                <c:pt idx="2419">
                  <c:v>24.194284500001231</c:v>
                </c:pt>
                <c:pt idx="2420">
                  <c:v>24.204285500018159</c:v>
                </c:pt>
                <c:pt idx="2421">
                  <c:v>24.214285499998368</c:v>
                </c:pt>
                <c:pt idx="2422">
                  <c:v>24.224286500015296</c:v>
                </c:pt>
                <c:pt idx="2423">
                  <c:v>24.234286499995505</c:v>
                </c:pt>
                <c:pt idx="2424">
                  <c:v>24.244287500012433</c:v>
                </c:pt>
                <c:pt idx="2425">
                  <c:v>24.254288500000257</c:v>
                </c:pt>
                <c:pt idx="2426">
                  <c:v>24.26428850000957</c:v>
                </c:pt>
                <c:pt idx="2427">
                  <c:v>24.274289499997394</c:v>
                </c:pt>
                <c:pt idx="2428">
                  <c:v>24.284289500006707</c:v>
                </c:pt>
                <c:pt idx="2429">
                  <c:v>24.294290499994531</c:v>
                </c:pt>
                <c:pt idx="2430">
                  <c:v>24.304290500003844</c:v>
                </c:pt>
                <c:pt idx="2431">
                  <c:v>24.314291499991668</c:v>
                </c:pt>
                <c:pt idx="2432">
                  <c:v>24.324291500000982</c:v>
                </c:pt>
                <c:pt idx="2433">
                  <c:v>24.334292500017909</c:v>
                </c:pt>
                <c:pt idx="2434">
                  <c:v>24.344292499998119</c:v>
                </c:pt>
                <c:pt idx="2435">
                  <c:v>24.354293500015046</c:v>
                </c:pt>
                <c:pt idx="2436">
                  <c:v>24.364293499995256</c:v>
                </c:pt>
                <c:pt idx="2437">
                  <c:v>24.374294500012184</c:v>
                </c:pt>
                <c:pt idx="2438">
                  <c:v>24.384294499992393</c:v>
                </c:pt>
                <c:pt idx="2439">
                  <c:v>24.394295500009321</c:v>
                </c:pt>
                <c:pt idx="2440">
                  <c:v>24.404295500018634</c:v>
                </c:pt>
                <c:pt idx="2441">
                  <c:v>24.414296500006458</c:v>
                </c:pt>
                <c:pt idx="2442">
                  <c:v>24.424296999990474</c:v>
                </c:pt>
                <c:pt idx="2443">
                  <c:v>24.434298000007402</c:v>
                </c:pt>
                <c:pt idx="2444">
                  <c:v>24.444298000016715</c:v>
                </c:pt>
                <c:pt idx="2445">
                  <c:v>24.454299000004539</c:v>
                </c:pt>
                <c:pt idx="2446">
                  <c:v>24.464299000013852</c:v>
                </c:pt>
                <c:pt idx="2447">
                  <c:v>24.474300000001676</c:v>
                </c:pt>
                <c:pt idx="2448">
                  <c:v>24.484301000018604</c:v>
                </c:pt>
                <c:pt idx="2449">
                  <c:v>24.494300999998813</c:v>
                </c:pt>
                <c:pt idx="2450">
                  <c:v>24.504302000015741</c:v>
                </c:pt>
                <c:pt idx="2451">
                  <c:v>24.514301999995951</c:v>
                </c:pt>
                <c:pt idx="2452">
                  <c:v>24.524303000012878</c:v>
                </c:pt>
                <c:pt idx="2453">
                  <c:v>24.534302999993088</c:v>
                </c:pt>
                <c:pt idx="2454">
                  <c:v>24.544304000010015</c:v>
                </c:pt>
                <c:pt idx="2455">
                  <c:v>24.554303999990225</c:v>
                </c:pt>
                <c:pt idx="2456">
                  <c:v>24.564305000007153</c:v>
                </c:pt>
                <c:pt idx="2457">
                  <c:v>24.574305000016466</c:v>
                </c:pt>
                <c:pt idx="2458">
                  <c:v>24.58430600000429</c:v>
                </c:pt>
                <c:pt idx="2459">
                  <c:v>24.594306000013603</c:v>
                </c:pt>
                <c:pt idx="2460">
                  <c:v>24.604307000001427</c:v>
                </c:pt>
                <c:pt idx="2461">
                  <c:v>24.61430700001074</c:v>
                </c:pt>
                <c:pt idx="2462">
                  <c:v>24.624307999998564</c:v>
                </c:pt>
                <c:pt idx="2463">
                  <c:v>24.634308000007877</c:v>
                </c:pt>
                <c:pt idx="2464">
                  <c:v>24.644308999995701</c:v>
                </c:pt>
                <c:pt idx="2465">
                  <c:v>24.654309000005014</c:v>
                </c:pt>
                <c:pt idx="2466">
                  <c:v>24.664309999992838</c:v>
                </c:pt>
                <c:pt idx="2467">
                  <c:v>24.674310000002151</c:v>
                </c:pt>
                <c:pt idx="2468">
                  <c:v>24.684310999989975</c:v>
                </c:pt>
                <c:pt idx="2469">
                  <c:v>24.694312000006903</c:v>
                </c:pt>
                <c:pt idx="2470">
                  <c:v>24.704312000016216</c:v>
                </c:pt>
                <c:pt idx="2471">
                  <c:v>24.71431300000404</c:v>
                </c:pt>
                <c:pt idx="2472">
                  <c:v>24.724313000013353</c:v>
                </c:pt>
                <c:pt idx="2473">
                  <c:v>24.734314000001177</c:v>
                </c:pt>
                <c:pt idx="2474">
                  <c:v>24.74431400001049</c:v>
                </c:pt>
                <c:pt idx="2475">
                  <c:v>24.754314999998314</c:v>
                </c:pt>
                <c:pt idx="2476">
                  <c:v>24.764315000007628</c:v>
                </c:pt>
                <c:pt idx="2477">
                  <c:v>24.774315999995451</c:v>
                </c:pt>
                <c:pt idx="2478">
                  <c:v>24.784316000004765</c:v>
                </c:pt>
                <c:pt idx="2479">
                  <c:v>24.794316999992589</c:v>
                </c:pt>
                <c:pt idx="2480">
                  <c:v>24.804317000001902</c:v>
                </c:pt>
                <c:pt idx="2481">
                  <c:v>24.814317999989726</c:v>
                </c:pt>
                <c:pt idx="2482">
                  <c:v>24.824317999999039</c:v>
                </c:pt>
                <c:pt idx="2483">
                  <c:v>24.834319000015967</c:v>
                </c:pt>
                <c:pt idx="2484">
                  <c:v>24.844318999996176</c:v>
                </c:pt>
                <c:pt idx="2485">
                  <c:v>24.854320000013104</c:v>
                </c:pt>
                <c:pt idx="2486">
                  <c:v>24.864319999993313</c:v>
                </c:pt>
                <c:pt idx="2487">
                  <c:v>24.874321000010241</c:v>
                </c:pt>
                <c:pt idx="2488">
                  <c:v>24.88432099999045</c:v>
                </c:pt>
                <c:pt idx="2489">
                  <c:v>24.894322000007378</c:v>
                </c:pt>
                <c:pt idx="2490">
                  <c:v>24.904322999995202</c:v>
                </c:pt>
                <c:pt idx="2491">
                  <c:v>24.914323000004515</c:v>
                </c:pt>
                <c:pt idx="2492">
                  <c:v>24.924323999992339</c:v>
                </c:pt>
                <c:pt idx="2493">
                  <c:v>24.934324000001652</c:v>
                </c:pt>
                <c:pt idx="2494">
                  <c:v>24.94432500001858</c:v>
                </c:pt>
                <c:pt idx="2495">
                  <c:v>24.954324999998789</c:v>
                </c:pt>
                <c:pt idx="2496">
                  <c:v>24.964326000015717</c:v>
                </c:pt>
                <c:pt idx="2497">
                  <c:v>24.974325999995926</c:v>
                </c:pt>
                <c:pt idx="2498">
                  <c:v>24.984327000012854</c:v>
                </c:pt>
                <c:pt idx="2499">
                  <c:v>24.994326999993064</c:v>
                </c:pt>
                <c:pt idx="2500">
                  <c:v>25.004328000009991</c:v>
                </c:pt>
                <c:pt idx="2501">
                  <c:v>25.014327999990201</c:v>
                </c:pt>
                <c:pt idx="2502">
                  <c:v>25.024329000007128</c:v>
                </c:pt>
                <c:pt idx="2503">
                  <c:v>25.034329000016442</c:v>
                </c:pt>
                <c:pt idx="2504">
                  <c:v>25.044330000004265</c:v>
                </c:pt>
                <c:pt idx="2505">
                  <c:v>25.054330000013579</c:v>
                </c:pt>
                <c:pt idx="2506">
                  <c:v>25.064331000001403</c:v>
                </c:pt>
                <c:pt idx="2507">
                  <c:v>25.074331000010716</c:v>
                </c:pt>
                <c:pt idx="2508">
                  <c:v>25.08433199999854</c:v>
                </c:pt>
                <c:pt idx="2509">
                  <c:v>25.094332000007853</c:v>
                </c:pt>
                <c:pt idx="2510">
                  <c:v>25.104332999995677</c:v>
                </c:pt>
                <c:pt idx="2511">
                  <c:v>25.11433300000499</c:v>
                </c:pt>
                <c:pt idx="2512">
                  <c:v>25.124333999992814</c:v>
                </c:pt>
                <c:pt idx="2513">
                  <c:v>25.134335000009742</c:v>
                </c:pt>
                <c:pt idx="2514">
                  <c:v>25.144334999989951</c:v>
                </c:pt>
                <c:pt idx="2515">
                  <c:v>25.154336000006879</c:v>
                </c:pt>
                <c:pt idx="2516">
                  <c:v>25.164336000016192</c:v>
                </c:pt>
                <c:pt idx="2517">
                  <c:v>25.174337000004016</c:v>
                </c:pt>
                <c:pt idx="2518">
                  <c:v>25.184337000013329</c:v>
                </c:pt>
                <c:pt idx="2519">
                  <c:v>25.194338000001153</c:v>
                </c:pt>
                <c:pt idx="2520">
                  <c:v>25.204338000010466</c:v>
                </c:pt>
                <c:pt idx="2521">
                  <c:v>25.21433899999829</c:v>
                </c:pt>
                <c:pt idx="2522">
                  <c:v>25.224339000007603</c:v>
                </c:pt>
                <c:pt idx="2523">
                  <c:v>25.234339999995427</c:v>
                </c:pt>
                <c:pt idx="2524">
                  <c:v>25.24434000000474</c:v>
                </c:pt>
                <c:pt idx="2525">
                  <c:v>25.254340999992564</c:v>
                </c:pt>
                <c:pt idx="2526">
                  <c:v>25.264341000001878</c:v>
                </c:pt>
                <c:pt idx="2527">
                  <c:v>25.274341999989701</c:v>
                </c:pt>
                <c:pt idx="2528">
                  <c:v>25.284341999999015</c:v>
                </c:pt>
                <c:pt idx="2529">
                  <c:v>25.294343000015942</c:v>
                </c:pt>
                <c:pt idx="2530">
                  <c:v>25.304342999996152</c:v>
                </c:pt>
                <c:pt idx="2531">
                  <c:v>25.314344000013079</c:v>
                </c:pt>
                <c:pt idx="2532">
                  <c:v>25.324343999993289</c:v>
                </c:pt>
                <c:pt idx="2533">
                  <c:v>25.334345000010217</c:v>
                </c:pt>
                <c:pt idx="2534">
                  <c:v>25.34434599999804</c:v>
                </c:pt>
                <c:pt idx="2535">
                  <c:v>25.354346000007354</c:v>
                </c:pt>
                <c:pt idx="2536">
                  <c:v>25.364346999995178</c:v>
                </c:pt>
                <c:pt idx="2537">
                  <c:v>25.374347000004491</c:v>
                </c:pt>
                <c:pt idx="2538">
                  <c:v>25.384347999992315</c:v>
                </c:pt>
                <c:pt idx="2539">
                  <c:v>25.394348000001628</c:v>
                </c:pt>
                <c:pt idx="2540">
                  <c:v>25.404349000018556</c:v>
                </c:pt>
                <c:pt idx="2541">
                  <c:v>25.414348999998765</c:v>
                </c:pt>
                <c:pt idx="2542">
                  <c:v>25.424352708330844</c:v>
                </c:pt>
                <c:pt idx="2543">
                  <c:v>25.434352708340157</c:v>
                </c:pt>
                <c:pt idx="2544">
                  <c:v>25.444353708327981</c:v>
                </c:pt>
                <c:pt idx="2545">
                  <c:v>25.454353708337294</c:v>
                </c:pt>
                <c:pt idx="2546">
                  <c:v>25.464354708325118</c:v>
                </c:pt>
                <c:pt idx="2547">
                  <c:v>25.474354708334431</c:v>
                </c:pt>
                <c:pt idx="2548">
                  <c:v>25.484355708351359</c:v>
                </c:pt>
                <c:pt idx="2549">
                  <c:v>25.494355708331568</c:v>
                </c:pt>
                <c:pt idx="2550">
                  <c:v>25.504356708348496</c:v>
                </c:pt>
                <c:pt idx="2551">
                  <c:v>25.514356708328705</c:v>
                </c:pt>
                <c:pt idx="2552">
                  <c:v>25.524357708345633</c:v>
                </c:pt>
                <c:pt idx="2553">
                  <c:v>25.534358708333457</c:v>
                </c:pt>
                <c:pt idx="2554">
                  <c:v>25.54435870834277</c:v>
                </c:pt>
                <c:pt idx="2555">
                  <c:v>25.554359708330594</c:v>
                </c:pt>
                <c:pt idx="2556">
                  <c:v>25.564359708339907</c:v>
                </c:pt>
                <c:pt idx="2557">
                  <c:v>25.574360708327731</c:v>
                </c:pt>
                <c:pt idx="2558">
                  <c:v>25.584360708337044</c:v>
                </c:pt>
                <c:pt idx="2559">
                  <c:v>25.594361708324868</c:v>
                </c:pt>
                <c:pt idx="2560">
                  <c:v>25.604361708334181</c:v>
                </c:pt>
                <c:pt idx="2561">
                  <c:v>25.614362708351109</c:v>
                </c:pt>
                <c:pt idx="2562">
                  <c:v>25.624362708331319</c:v>
                </c:pt>
                <c:pt idx="2563">
                  <c:v>25.634363708348246</c:v>
                </c:pt>
                <c:pt idx="2564">
                  <c:v>25.644363708328456</c:v>
                </c:pt>
                <c:pt idx="2565">
                  <c:v>25.654364708345383</c:v>
                </c:pt>
                <c:pt idx="2566">
                  <c:v>25.664364708325593</c:v>
                </c:pt>
                <c:pt idx="2567">
                  <c:v>25.674365708342521</c:v>
                </c:pt>
                <c:pt idx="2568">
                  <c:v>25.684365708351834</c:v>
                </c:pt>
                <c:pt idx="2569">
                  <c:v>25.694366708339658</c:v>
                </c:pt>
                <c:pt idx="2570">
                  <c:v>25.704366708348971</c:v>
                </c:pt>
                <c:pt idx="2571">
                  <c:v>25.714367708336795</c:v>
                </c:pt>
                <c:pt idx="2572">
                  <c:v>25.724368708324619</c:v>
                </c:pt>
                <c:pt idx="2573">
                  <c:v>25.734368708333932</c:v>
                </c:pt>
                <c:pt idx="2574">
                  <c:v>25.74436970835086</c:v>
                </c:pt>
                <c:pt idx="2575">
                  <c:v>25.754369708331069</c:v>
                </c:pt>
                <c:pt idx="2576">
                  <c:v>25.764370708347997</c:v>
                </c:pt>
                <c:pt idx="2577">
                  <c:v>25.774370708328206</c:v>
                </c:pt>
                <c:pt idx="2578">
                  <c:v>25.784371708345134</c:v>
                </c:pt>
                <c:pt idx="2579">
                  <c:v>25.794371708325343</c:v>
                </c:pt>
                <c:pt idx="2580">
                  <c:v>25.804372708342271</c:v>
                </c:pt>
                <c:pt idx="2581">
                  <c:v>25.814372708351584</c:v>
                </c:pt>
                <c:pt idx="2582">
                  <c:v>25.824373708339408</c:v>
                </c:pt>
                <c:pt idx="2583">
                  <c:v>25.834373708348721</c:v>
                </c:pt>
                <c:pt idx="2584">
                  <c:v>25.844374708336545</c:v>
                </c:pt>
                <c:pt idx="2585">
                  <c:v>25.854374708345858</c:v>
                </c:pt>
                <c:pt idx="2586">
                  <c:v>25.864375708333682</c:v>
                </c:pt>
                <c:pt idx="2587">
                  <c:v>25.874375708342995</c:v>
                </c:pt>
                <c:pt idx="2588">
                  <c:v>25.884376708330819</c:v>
                </c:pt>
                <c:pt idx="2589">
                  <c:v>25.894377708347747</c:v>
                </c:pt>
                <c:pt idx="2590">
                  <c:v>25.904377708327956</c:v>
                </c:pt>
                <c:pt idx="2591">
                  <c:v>25.914378708344884</c:v>
                </c:pt>
                <c:pt idx="2592">
                  <c:v>25.924378708325094</c:v>
                </c:pt>
                <c:pt idx="2593">
                  <c:v>25.934379708342021</c:v>
                </c:pt>
                <c:pt idx="2594">
                  <c:v>25.944379708351335</c:v>
                </c:pt>
                <c:pt idx="2595">
                  <c:v>25.954380708339158</c:v>
                </c:pt>
                <c:pt idx="2596">
                  <c:v>25.964380708348472</c:v>
                </c:pt>
                <c:pt idx="2597">
                  <c:v>25.974381708336296</c:v>
                </c:pt>
                <c:pt idx="2598">
                  <c:v>25.984381708345609</c:v>
                </c:pt>
                <c:pt idx="2599">
                  <c:v>25.994382708333433</c:v>
                </c:pt>
                <c:pt idx="2600">
                  <c:v>26.004382708342746</c:v>
                </c:pt>
                <c:pt idx="2601">
                  <c:v>26.01438370833057</c:v>
                </c:pt>
                <c:pt idx="2602">
                  <c:v>26.024383708339883</c:v>
                </c:pt>
                <c:pt idx="2603">
                  <c:v>26.034384708327707</c:v>
                </c:pt>
                <c:pt idx="2604">
                  <c:v>26.04438470833702</c:v>
                </c:pt>
                <c:pt idx="2605">
                  <c:v>26.054385708324844</c:v>
                </c:pt>
                <c:pt idx="2606">
                  <c:v>26.064385708334157</c:v>
                </c:pt>
                <c:pt idx="2607">
                  <c:v>26.074386708351085</c:v>
                </c:pt>
                <c:pt idx="2608">
                  <c:v>26.084386708331294</c:v>
                </c:pt>
                <c:pt idx="2609">
                  <c:v>26.094387708348222</c:v>
                </c:pt>
                <c:pt idx="2610">
                  <c:v>26.104388708336046</c:v>
                </c:pt>
                <c:pt idx="2611">
                  <c:v>26.114388708345359</c:v>
                </c:pt>
                <c:pt idx="2612">
                  <c:v>26.124389708333183</c:v>
                </c:pt>
                <c:pt idx="2613">
                  <c:v>26.134389708342496</c:v>
                </c:pt>
                <c:pt idx="2614">
                  <c:v>26.14439070833032</c:v>
                </c:pt>
                <c:pt idx="2615">
                  <c:v>26.154390708339633</c:v>
                </c:pt>
                <c:pt idx="2616">
                  <c:v>26.164391708327457</c:v>
                </c:pt>
                <c:pt idx="2617">
                  <c:v>26.174391708336771</c:v>
                </c:pt>
                <c:pt idx="2618">
                  <c:v>26.184392708324594</c:v>
                </c:pt>
                <c:pt idx="2619">
                  <c:v>26.194392708333908</c:v>
                </c:pt>
                <c:pt idx="2620">
                  <c:v>26.204393708350835</c:v>
                </c:pt>
                <c:pt idx="2621">
                  <c:v>26.214393708331045</c:v>
                </c:pt>
                <c:pt idx="2622">
                  <c:v>26.224394708347972</c:v>
                </c:pt>
                <c:pt idx="2623">
                  <c:v>26.234394708328182</c:v>
                </c:pt>
                <c:pt idx="2624">
                  <c:v>26.24439570834511</c:v>
                </c:pt>
                <c:pt idx="2625">
                  <c:v>26.254395708325319</c:v>
                </c:pt>
                <c:pt idx="2626">
                  <c:v>26.264396708342247</c:v>
                </c:pt>
                <c:pt idx="2627">
                  <c:v>26.274397708330071</c:v>
                </c:pt>
                <c:pt idx="2628">
                  <c:v>26.284397708339384</c:v>
                </c:pt>
                <c:pt idx="2629">
                  <c:v>26.294398708327208</c:v>
                </c:pt>
                <c:pt idx="2630">
                  <c:v>26.304398708336521</c:v>
                </c:pt>
                <c:pt idx="2631">
                  <c:v>26.314399708324345</c:v>
                </c:pt>
                <c:pt idx="2632">
                  <c:v>26.324399708333658</c:v>
                </c:pt>
                <c:pt idx="2633">
                  <c:v>26.334400708350586</c:v>
                </c:pt>
                <c:pt idx="2634">
                  <c:v>26.344400708330795</c:v>
                </c:pt>
                <c:pt idx="2635">
                  <c:v>26.354401708347723</c:v>
                </c:pt>
                <c:pt idx="2636">
                  <c:v>26.364401708327932</c:v>
                </c:pt>
                <c:pt idx="2637">
                  <c:v>26.37440270834486</c:v>
                </c:pt>
                <c:pt idx="2638">
                  <c:v>26.384402708325069</c:v>
                </c:pt>
                <c:pt idx="2639">
                  <c:v>26.394403708341997</c:v>
                </c:pt>
                <c:pt idx="2640">
                  <c:v>26.40440370835131</c:v>
                </c:pt>
                <c:pt idx="2641">
                  <c:v>26.414404708339134</c:v>
                </c:pt>
                <c:pt idx="2642">
                  <c:v>26.42440283333417</c:v>
                </c:pt>
                <c:pt idx="2643">
                  <c:v>26.434402833343484</c:v>
                </c:pt>
                <c:pt idx="2644">
                  <c:v>26.444403833331307</c:v>
                </c:pt>
                <c:pt idx="2645">
                  <c:v>26.454403833340621</c:v>
                </c:pt>
                <c:pt idx="2646">
                  <c:v>26.464404833328445</c:v>
                </c:pt>
                <c:pt idx="2647">
                  <c:v>26.474404833337758</c:v>
                </c:pt>
                <c:pt idx="2648">
                  <c:v>26.484405833325582</c:v>
                </c:pt>
                <c:pt idx="2649">
                  <c:v>26.494405833334895</c:v>
                </c:pt>
                <c:pt idx="2650">
                  <c:v>26.504406833351823</c:v>
                </c:pt>
                <c:pt idx="2651">
                  <c:v>26.514406833332032</c:v>
                </c:pt>
                <c:pt idx="2652">
                  <c:v>26.52440783334896</c:v>
                </c:pt>
                <c:pt idx="2653">
                  <c:v>26.534407833329169</c:v>
                </c:pt>
                <c:pt idx="2654">
                  <c:v>26.544408833346097</c:v>
                </c:pt>
                <c:pt idx="2655">
                  <c:v>26.554408833326306</c:v>
                </c:pt>
                <c:pt idx="2656">
                  <c:v>26.564409833343234</c:v>
                </c:pt>
                <c:pt idx="2657">
                  <c:v>26.574409833323443</c:v>
                </c:pt>
                <c:pt idx="2658">
                  <c:v>26.584410833340371</c:v>
                </c:pt>
                <c:pt idx="2659">
                  <c:v>26.594411833328195</c:v>
                </c:pt>
                <c:pt idx="2660">
                  <c:v>26.604411833337508</c:v>
                </c:pt>
                <c:pt idx="2661">
                  <c:v>26.614412833325332</c:v>
                </c:pt>
                <c:pt idx="2662">
                  <c:v>26.624412833334645</c:v>
                </c:pt>
                <c:pt idx="2663">
                  <c:v>26.634413833351573</c:v>
                </c:pt>
                <c:pt idx="2664">
                  <c:v>26.644413833331782</c:v>
                </c:pt>
                <c:pt idx="2665">
                  <c:v>26.65441483334871</c:v>
                </c:pt>
                <c:pt idx="2666">
                  <c:v>26.664414833328919</c:v>
                </c:pt>
                <c:pt idx="2667">
                  <c:v>26.674415833345847</c:v>
                </c:pt>
                <c:pt idx="2668">
                  <c:v>26.684415833326057</c:v>
                </c:pt>
                <c:pt idx="2669">
                  <c:v>26.694416833342984</c:v>
                </c:pt>
                <c:pt idx="2670">
                  <c:v>26.704416833323194</c:v>
                </c:pt>
                <c:pt idx="2671">
                  <c:v>26.714417833340121</c:v>
                </c:pt>
                <c:pt idx="2672">
                  <c:v>26.724417833349435</c:v>
                </c:pt>
                <c:pt idx="2673">
                  <c:v>26.734418833337259</c:v>
                </c:pt>
                <c:pt idx="2674">
                  <c:v>26.744418833346572</c:v>
                </c:pt>
                <c:pt idx="2675">
                  <c:v>26.754419833334396</c:v>
                </c:pt>
                <c:pt idx="2676">
                  <c:v>26.764420833351323</c:v>
                </c:pt>
                <c:pt idx="2677">
                  <c:v>26.774420833331533</c:v>
                </c:pt>
                <c:pt idx="2678">
                  <c:v>26.78442183334846</c:v>
                </c:pt>
                <c:pt idx="2679">
                  <c:v>26.79442183332867</c:v>
                </c:pt>
                <c:pt idx="2680">
                  <c:v>26.804422833345598</c:v>
                </c:pt>
                <c:pt idx="2681">
                  <c:v>26.814422833325807</c:v>
                </c:pt>
                <c:pt idx="2682">
                  <c:v>26.824423833342735</c:v>
                </c:pt>
                <c:pt idx="2683">
                  <c:v>26.834423833352048</c:v>
                </c:pt>
                <c:pt idx="2684">
                  <c:v>26.844424833339872</c:v>
                </c:pt>
                <c:pt idx="2685">
                  <c:v>26.854424833349185</c:v>
                </c:pt>
                <c:pt idx="2686">
                  <c:v>26.864425833337009</c:v>
                </c:pt>
                <c:pt idx="2687">
                  <c:v>26.874425833346322</c:v>
                </c:pt>
                <c:pt idx="2688">
                  <c:v>26.884426833334146</c:v>
                </c:pt>
                <c:pt idx="2689">
                  <c:v>26.894426833343459</c:v>
                </c:pt>
                <c:pt idx="2690">
                  <c:v>26.904427833331283</c:v>
                </c:pt>
                <c:pt idx="2691">
                  <c:v>26.914428833348211</c:v>
                </c:pt>
                <c:pt idx="2692">
                  <c:v>26.92442883332842</c:v>
                </c:pt>
                <c:pt idx="2693">
                  <c:v>26.934429833345348</c:v>
                </c:pt>
                <c:pt idx="2694">
                  <c:v>26.944429833325557</c:v>
                </c:pt>
                <c:pt idx="2695">
                  <c:v>26.954430833342485</c:v>
                </c:pt>
                <c:pt idx="2696">
                  <c:v>26.964430833351798</c:v>
                </c:pt>
                <c:pt idx="2697">
                  <c:v>26.974431833339622</c:v>
                </c:pt>
                <c:pt idx="2698">
                  <c:v>26.984431833348935</c:v>
                </c:pt>
                <c:pt idx="2699">
                  <c:v>26.994432833336759</c:v>
                </c:pt>
                <c:pt idx="2700">
                  <c:v>27.004432833346073</c:v>
                </c:pt>
                <c:pt idx="2701">
                  <c:v>27.014433833333896</c:v>
                </c:pt>
                <c:pt idx="2702">
                  <c:v>27.02443383334321</c:v>
                </c:pt>
                <c:pt idx="2703">
                  <c:v>27.034434833331034</c:v>
                </c:pt>
                <c:pt idx="2704">
                  <c:v>27.044434833340347</c:v>
                </c:pt>
                <c:pt idx="2705">
                  <c:v>27.054435833328171</c:v>
                </c:pt>
                <c:pt idx="2706">
                  <c:v>27.064436833345098</c:v>
                </c:pt>
                <c:pt idx="2707">
                  <c:v>27.074436833325308</c:v>
                </c:pt>
                <c:pt idx="2708">
                  <c:v>27.084437833342236</c:v>
                </c:pt>
                <c:pt idx="2709">
                  <c:v>27.094437833351549</c:v>
                </c:pt>
                <c:pt idx="2710">
                  <c:v>27.104438833339373</c:v>
                </c:pt>
                <c:pt idx="2711">
                  <c:v>27.114438833348686</c:v>
                </c:pt>
                <c:pt idx="2712">
                  <c:v>27.12443983333651</c:v>
                </c:pt>
                <c:pt idx="2713">
                  <c:v>27.134439833345823</c:v>
                </c:pt>
                <c:pt idx="2714">
                  <c:v>27.144440833333647</c:v>
                </c:pt>
                <c:pt idx="2715">
                  <c:v>27.15444083334296</c:v>
                </c:pt>
                <c:pt idx="2716">
                  <c:v>27.164441833330784</c:v>
                </c:pt>
                <c:pt idx="2717">
                  <c:v>27.174441833340097</c:v>
                </c:pt>
                <c:pt idx="2718">
                  <c:v>27.184442833327921</c:v>
                </c:pt>
                <c:pt idx="2719">
                  <c:v>27.194442833337234</c:v>
                </c:pt>
                <c:pt idx="2720">
                  <c:v>27.204443833325058</c:v>
                </c:pt>
                <c:pt idx="2721">
                  <c:v>27.214443833334371</c:v>
                </c:pt>
                <c:pt idx="2722">
                  <c:v>27.224444833351299</c:v>
                </c:pt>
                <c:pt idx="2723">
                  <c:v>27.234444833331509</c:v>
                </c:pt>
                <c:pt idx="2724">
                  <c:v>27.244445833348436</c:v>
                </c:pt>
                <c:pt idx="2725">
                  <c:v>27.25444683333626</c:v>
                </c:pt>
                <c:pt idx="2726">
                  <c:v>27.264446833345573</c:v>
                </c:pt>
                <c:pt idx="2727">
                  <c:v>27.274447833333397</c:v>
                </c:pt>
                <c:pt idx="2728">
                  <c:v>27.284447833342711</c:v>
                </c:pt>
                <c:pt idx="2729">
                  <c:v>27.294448833330534</c:v>
                </c:pt>
                <c:pt idx="2730">
                  <c:v>27.304448833339848</c:v>
                </c:pt>
                <c:pt idx="2731">
                  <c:v>27.314449833327672</c:v>
                </c:pt>
                <c:pt idx="2732">
                  <c:v>27.324449833336985</c:v>
                </c:pt>
                <c:pt idx="2733">
                  <c:v>27.334450833324809</c:v>
                </c:pt>
                <c:pt idx="2734">
                  <c:v>27.344450833334122</c:v>
                </c:pt>
                <c:pt idx="2735">
                  <c:v>27.35445183335105</c:v>
                </c:pt>
                <c:pt idx="2736">
                  <c:v>27.364451833331259</c:v>
                </c:pt>
                <c:pt idx="2737">
                  <c:v>27.374452833348187</c:v>
                </c:pt>
                <c:pt idx="2738">
                  <c:v>27.384453833336011</c:v>
                </c:pt>
                <c:pt idx="2739">
                  <c:v>27.394453833345324</c:v>
                </c:pt>
                <c:pt idx="2740">
                  <c:v>27.404454833333148</c:v>
                </c:pt>
                <c:pt idx="2741">
                  <c:v>27.414454833342461</c:v>
                </c:pt>
                <c:pt idx="2742">
                  <c:v>27.424457958346466</c:v>
                </c:pt>
                <c:pt idx="2743">
                  <c:v>27.434457958326675</c:v>
                </c:pt>
                <c:pt idx="2744">
                  <c:v>27.444458958343603</c:v>
                </c:pt>
                <c:pt idx="2745">
                  <c:v>27.454458958323812</c:v>
                </c:pt>
                <c:pt idx="2746">
                  <c:v>27.46445995834074</c:v>
                </c:pt>
                <c:pt idx="2747">
                  <c:v>27.474459958350053</c:v>
                </c:pt>
                <c:pt idx="2748">
                  <c:v>27.484460958337877</c:v>
                </c:pt>
                <c:pt idx="2749">
                  <c:v>27.49446095834719</c:v>
                </c:pt>
                <c:pt idx="2750">
                  <c:v>27.504461958335014</c:v>
                </c:pt>
                <c:pt idx="2751">
                  <c:v>27.514461958344327</c:v>
                </c:pt>
                <c:pt idx="2752">
                  <c:v>27.524462958332151</c:v>
                </c:pt>
                <c:pt idx="2753">
                  <c:v>27.534463958349079</c:v>
                </c:pt>
                <c:pt idx="2754">
                  <c:v>27.544463958329288</c:v>
                </c:pt>
                <c:pt idx="2755">
                  <c:v>27.554464958346216</c:v>
                </c:pt>
                <c:pt idx="2756">
                  <c:v>27.564464958326425</c:v>
                </c:pt>
                <c:pt idx="2757">
                  <c:v>27.574465958343353</c:v>
                </c:pt>
                <c:pt idx="2758">
                  <c:v>27.584465958323563</c:v>
                </c:pt>
                <c:pt idx="2759">
                  <c:v>27.59446695834049</c:v>
                </c:pt>
                <c:pt idx="2760">
                  <c:v>27.604466958349803</c:v>
                </c:pt>
                <c:pt idx="2761">
                  <c:v>27.614467958337627</c:v>
                </c:pt>
                <c:pt idx="2762">
                  <c:v>27.624467958346941</c:v>
                </c:pt>
                <c:pt idx="2763">
                  <c:v>27.634468958334764</c:v>
                </c:pt>
                <c:pt idx="2764">
                  <c:v>27.644468958344078</c:v>
                </c:pt>
                <c:pt idx="2765">
                  <c:v>27.654469958331902</c:v>
                </c:pt>
                <c:pt idx="2766">
                  <c:v>27.664469958341215</c:v>
                </c:pt>
                <c:pt idx="2767">
                  <c:v>27.674470958329039</c:v>
                </c:pt>
                <c:pt idx="2768">
                  <c:v>27.684471958345966</c:v>
                </c:pt>
                <c:pt idx="2769">
                  <c:v>27.694471958326176</c:v>
                </c:pt>
                <c:pt idx="2770">
                  <c:v>27.704472958343104</c:v>
                </c:pt>
                <c:pt idx="2771">
                  <c:v>27.714472958323313</c:v>
                </c:pt>
                <c:pt idx="2772">
                  <c:v>27.724473958340241</c:v>
                </c:pt>
                <c:pt idx="2773">
                  <c:v>27.734473958349554</c:v>
                </c:pt>
                <c:pt idx="2774">
                  <c:v>27.744474958337378</c:v>
                </c:pt>
                <c:pt idx="2775">
                  <c:v>27.754474958346691</c:v>
                </c:pt>
                <c:pt idx="2776">
                  <c:v>27.764475958334515</c:v>
                </c:pt>
                <c:pt idx="2777">
                  <c:v>27.774475958343828</c:v>
                </c:pt>
                <c:pt idx="2778">
                  <c:v>27.784476958331652</c:v>
                </c:pt>
                <c:pt idx="2779">
                  <c:v>27.794476958340965</c:v>
                </c:pt>
                <c:pt idx="2780">
                  <c:v>27.804477958328789</c:v>
                </c:pt>
                <c:pt idx="2781">
                  <c:v>27.814477958338102</c:v>
                </c:pt>
                <c:pt idx="2782">
                  <c:v>27.824478958325926</c:v>
                </c:pt>
                <c:pt idx="2783">
                  <c:v>27.834479958342854</c:v>
                </c:pt>
                <c:pt idx="2784">
                  <c:v>27.844479958323063</c:v>
                </c:pt>
                <c:pt idx="2785">
                  <c:v>27.854480958339991</c:v>
                </c:pt>
                <c:pt idx="2786">
                  <c:v>27.864480958349304</c:v>
                </c:pt>
                <c:pt idx="2787">
                  <c:v>27.874481958337128</c:v>
                </c:pt>
                <c:pt idx="2788">
                  <c:v>27.884481958346441</c:v>
                </c:pt>
                <c:pt idx="2789">
                  <c:v>27.894482958334265</c:v>
                </c:pt>
                <c:pt idx="2790">
                  <c:v>27.904482958343579</c:v>
                </c:pt>
                <c:pt idx="2791">
                  <c:v>27.914483958331402</c:v>
                </c:pt>
                <c:pt idx="2792">
                  <c:v>27.924483958340716</c:v>
                </c:pt>
                <c:pt idx="2793">
                  <c:v>27.93448495832854</c:v>
                </c:pt>
                <c:pt idx="2794">
                  <c:v>27.944484958337853</c:v>
                </c:pt>
                <c:pt idx="2795">
                  <c:v>27.954485958325677</c:v>
                </c:pt>
                <c:pt idx="2796">
                  <c:v>27.96448595833499</c:v>
                </c:pt>
                <c:pt idx="2797">
                  <c:v>27.974486958351918</c:v>
                </c:pt>
                <c:pt idx="2798">
                  <c:v>27.984487958339741</c:v>
                </c:pt>
                <c:pt idx="2799">
                  <c:v>27.994487958349055</c:v>
                </c:pt>
                <c:pt idx="2800">
                  <c:v>28.004488958336879</c:v>
                </c:pt>
                <c:pt idx="2801">
                  <c:v>28.014488958346192</c:v>
                </c:pt>
                <c:pt idx="2802">
                  <c:v>28.024489958334016</c:v>
                </c:pt>
                <c:pt idx="2803">
                  <c:v>28.034489958343329</c:v>
                </c:pt>
                <c:pt idx="2804">
                  <c:v>28.044490958331153</c:v>
                </c:pt>
                <c:pt idx="2805">
                  <c:v>28.054490958340466</c:v>
                </c:pt>
                <c:pt idx="2806">
                  <c:v>28.06449195832829</c:v>
                </c:pt>
                <c:pt idx="2807">
                  <c:v>28.074491958337603</c:v>
                </c:pt>
                <c:pt idx="2808">
                  <c:v>28.084492958325427</c:v>
                </c:pt>
                <c:pt idx="2809">
                  <c:v>28.09449295833474</c:v>
                </c:pt>
                <c:pt idx="2810">
                  <c:v>28.104493958351668</c:v>
                </c:pt>
                <c:pt idx="2811">
                  <c:v>28.114494958339492</c:v>
                </c:pt>
                <c:pt idx="2812">
                  <c:v>28.124494958348805</c:v>
                </c:pt>
                <c:pt idx="2813">
                  <c:v>28.134495958336629</c:v>
                </c:pt>
                <c:pt idx="2814">
                  <c:v>28.144495958345942</c:v>
                </c:pt>
                <c:pt idx="2815">
                  <c:v>28.154496958333766</c:v>
                </c:pt>
                <c:pt idx="2816">
                  <c:v>28.164496958343079</c:v>
                </c:pt>
                <c:pt idx="2817">
                  <c:v>28.174497958330903</c:v>
                </c:pt>
                <c:pt idx="2818">
                  <c:v>28.184497958340216</c:v>
                </c:pt>
                <c:pt idx="2819">
                  <c:v>28.19449895832804</c:v>
                </c:pt>
                <c:pt idx="2820">
                  <c:v>28.204498958337354</c:v>
                </c:pt>
                <c:pt idx="2821">
                  <c:v>28.214499958325177</c:v>
                </c:pt>
                <c:pt idx="2822">
                  <c:v>28.224499958334491</c:v>
                </c:pt>
                <c:pt idx="2823">
                  <c:v>28.234500958351418</c:v>
                </c:pt>
                <c:pt idx="2824">
                  <c:v>28.244500958331628</c:v>
                </c:pt>
                <c:pt idx="2825">
                  <c:v>28.254501958348555</c:v>
                </c:pt>
                <c:pt idx="2826">
                  <c:v>28.264502958336379</c:v>
                </c:pt>
                <c:pt idx="2827">
                  <c:v>28.274502958345693</c:v>
                </c:pt>
                <c:pt idx="2828">
                  <c:v>28.284503958333516</c:v>
                </c:pt>
                <c:pt idx="2829">
                  <c:v>28.29450395834283</c:v>
                </c:pt>
                <c:pt idx="2830">
                  <c:v>28.304504958330654</c:v>
                </c:pt>
                <c:pt idx="2831">
                  <c:v>28.314504958339967</c:v>
                </c:pt>
                <c:pt idx="2832">
                  <c:v>28.324505958327791</c:v>
                </c:pt>
                <c:pt idx="2833">
                  <c:v>28.334505958337104</c:v>
                </c:pt>
                <c:pt idx="2834">
                  <c:v>28.344506958324928</c:v>
                </c:pt>
                <c:pt idx="2835">
                  <c:v>28.354506958334241</c:v>
                </c:pt>
                <c:pt idx="2836">
                  <c:v>28.364507958351169</c:v>
                </c:pt>
                <c:pt idx="2837">
                  <c:v>28.374507958331378</c:v>
                </c:pt>
                <c:pt idx="2838">
                  <c:v>28.384508958348306</c:v>
                </c:pt>
                <c:pt idx="2839">
                  <c:v>28.39450995833613</c:v>
                </c:pt>
                <c:pt idx="2840">
                  <c:v>28.404509958345443</c:v>
                </c:pt>
                <c:pt idx="2841">
                  <c:v>28.414510958333267</c:v>
                </c:pt>
                <c:pt idx="2842">
                  <c:v>28.42451095834258</c:v>
                </c:pt>
                <c:pt idx="2843">
                  <c:v>28.434509458340472</c:v>
                </c:pt>
                <c:pt idx="2844">
                  <c:v>28.444509458349785</c:v>
                </c:pt>
                <c:pt idx="2845">
                  <c:v>28.454510458337609</c:v>
                </c:pt>
                <c:pt idx="2846">
                  <c:v>28.464510458346922</c:v>
                </c:pt>
                <c:pt idx="2847">
                  <c:v>28.474511458334746</c:v>
                </c:pt>
                <c:pt idx="2848">
                  <c:v>28.484511458344059</c:v>
                </c:pt>
                <c:pt idx="2849">
                  <c:v>28.494512458331883</c:v>
                </c:pt>
                <c:pt idx="2850">
                  <c:v>28.504512458341196</c:v>
                </c:pt>
                <c:pt idx="2851">
                  <c:v>28.51451345832902</c:v>
                </c:pt>
                <c:pt idx="2852">
                  <c:v>28.524513458338333</c:v>
                </c:pt>
                <c:pt idx="2853">
                  <c:v>28.534514458326157</c:v>
                </c:pt>
                <c:pt idx="2854">
                  <c:v>28.544515458343085</c:v>
                </c:pt>
                <c:pt idx="2855">
                  <c:v>28.554515458323294</c:v>
                </c:pt>
                <c:pt idx="2856">
                  <c:v>28.564516458340222</c:v>
                </c:pt>
                <c:pt idx="2857">
                  <c:v>28.574516458349535</c:v>
                </c:pt>
                <c:pt idx="2858">
                  <c:v>28.584517458337359</c:v>
                </c:pt>
                <c:pt idx="2859">
                  <c:v>28.594517458346672</c:v>
                </c:pt>
                <c:pt idx="2860">
                  <c:v>28.604518458334496</c:v>
                </c:pt>
                <c:pt idx="2861">
                  <c:v>28.614518458343809</c:v>
                </c:pt>
                <c:pt idx="2862">
                  <c:v>28.624519458331633</c:v>
                </c:pt>
                <c:pt idx="2863">
                  <c:v>28.634519458340947</c:v>
                </c:pt>
                <c:pt idx="2864">
                  <c:v>28.64452045832877</c:v>
                </c:pt>
                <c:pt idx="2865">
                  <c:v>28.654520458338084</c:v>
                </c:pt>
                <c:pt idx="2866">
                  <c:v>28.664521458325908</c:v>
                </c:pt>
                <c:pt idx="2867">
                  <c:v>28.674522458342835</c:v>
                </c:pt>
                <c:pt idx="2868">
                  <c:v>28.684522458323045</c:v>
                </c:pt>
                <c:pt idx="2869">
                  <c:v>28.694523458339972</c:v>
                </c:pt>
                <c:pt idx="2870">
                  <c:v>28.704523458349286</c:v>
                </c:pt>
                <c:pt idx="2871">
                  <c:v>28.71452445833711</c:v>
                </c:pt>
                <c:pt idx="2872">
                  <c:v>28.724524458346423</c:v>
                </c:pt>
                <c:pt idx="2873">
                  <c:v>28.734525458334247</c:v>
                </c:pt>
                <c:pt idx="2874">
                  <c:v>28.74452545834356</c:v>
                </c:pt>
                <c:pt idx="2875">
                  <c:v>28.754526458331384</c:v>
                </c:pt>
                <c:pt idx="2876">
                  <c:v>28.764526458340697</c:v>
                </c:pt>
                <c:pt idx="2877">
                  <c:v>28.774527458328521</c:v>
                </c:pt>
                <c:pt idx="2878">
                  <c:v>28.784527458337834</c:v>
                </c:pt>
                <c:pt idx="2879">
                  <c:v>28.794528458325658</c:v>
                </c:pt>
                <c:pt idx="2880">
                  <c:v>28.804529458342586</c:v>
                </c:pt>
                <c:pt idx="2881">
                  <c:v>28.814529458351899</c:v>
                </c:pt>
                <c:pt idx="2882">
                  <c:v>28.824530458339723</c:v>
                </c:pt>
                <c:pt idx="2883">
                  <c:v>28.834530458349036</c:v>
                </c:pt>
                <c:pt idx="2884">
                  <c:v>28.84453145833686</c:v>
                </c:pt>
                <c:pt idx="2885">
                  <c:v>28.854531458346173</c:v>
                </c:pt>
                <c:pt idx="2886">
                  <c:v>28.864532458333997</c:v>
                </c:pt>
                <c:pt idx="2887">
                  <c:v>28.87453245834331</c:v>
                </c:pt>
                <c:pt idx="2888">
                  <c:v>28.884533458331134</c:v>
                </c:pt>
                <c:pt idx="2889">
                  <c:v>28.894533458340447</c:v>
                </c:pt>
                <c:pt idx="2890">
                  <c:v>28.904534458328271</c:v>
                </c:pt>
                <c:pt idx="2891">
                  <c:v>28.914534458337585</c:v>
                </c:pt>
                <c:pt idx="2892">
                  <c:v>28.924535458325408</c:v>
                </c:pt>
                <c:pt idx="2893">
                  <c:v>28.934536458342336</c:v>
                </c:pt>
                <c:pt idx="2894">
                  <c:v>28.944536458351649</c:v>
                </c:pt>
                <c:pt idx="2895">
                  <c:v>28.954537458339473</c:v>
                </c:pt>
                <c:pt idx="2896">
                  <c:v>28.964537458348786</c:v>
                </c:pt>
                <c:pt idx="2897">
                  <c:v>28.97453845833661</c:v>
                </c:pt>
                <c:pt idx="2898">
                  <c:v>28.984538458345924</c:v>
                </c:pt>
                <c:pt idx="2899">
                  <c:v>28.994539458333747</c:v>
                </c:pt>
                <c:pt idx="2900">
                  <c:v>29.004539458343061</c:v>
                </c:pt>
                <c:pt idx="2901">
                  <c:v>29.014540458330885</c:v>
                </c:pt>
                <c:pt idx="2902">
                  <c:v>29.024540458340198</c:v>
                </c:pt>
                <c:pt idx="2903">
                  <c:v>29.034541458328022</c:v>
                </c:pt>
                <c:pt idx="2904">
                  <c:v>29.044541458337335</c:v>
                </c:pt>
                <c:pt idx="2905">
                  <c:v>29.054542458325159</c:v>
                </c:pt>
                <c:pt idx="2906">
                  <c:v>29.064543458342087</c:v>
                </c:pt>
                <c:pt idx="2907">
                  <c:v>29.0745434583514</c:v>
                </c:pt>
                <c:pt idx="2908">
                  <c:v>29.084544458339224</c:v>
                </c:pt>
                <c:pt idx="2909">
                  <c:v>29.094544458348537</c:v>
                </c:pt>
                <c:pt idx="2910">
                  <c:v>29.104545458336361</c:v>
                </c:pt>
                <c:pt idx="2911">
                  <c:v>29.114545458345674</c:v>
                </c:pt>
                <c:pt idx="2912">
                  <c:v>29.124546458333498</c:v>
                </c:pt>
                <c:pt idx="2913">
                  <c:v>29.134546458342811</c:v>
                </c:pt>
                <c:pt idx="2914">
                  <c:v>29.144547458330635</c:v>
                </c:pt>
                <c:pt idx="2915">
                  <c:v>29.154547458339948</c:v>
                </c:pt>
                <c:pt idx="2916">
                  <c:v>29.164548458327772</c:v>
                </c:pt>
                <c:pt idx="2917">
                  <c:v>29.174548458337085</c:v>
                </c:pt>
                <c:pt idx="2918">
                  <c:v>29.184549458324909</c:v>
                </c:pt>
                <c:pt idx="2919">
                  <c:v>29.194550458341837</c:v>
                </c:pt>
                <c:pt idx="2920">
                  <c:v>29.20455045835115</c:v>
                </c:pt>
                <c:pt idx="2921">
                  <c:v>29.214551458338974</c:v>
                </c:pt>
                <c:pt idx="2922">
                  <c:v>29.224551458348287</c:v>
                </c:pt>
                <c:pt idx="2923">
                  <c:v>29.234552458336111</c:v>
                </c:pt>
                <c:pt idx="2924">
                  <c:v>29.244552458345424</c:v>
                </c:pt>
                <c:pt idx="2925">
                  <c:v>29.254553458333248</c:v>
                </c:pt>
                <c:pt idx="2926">
                  <c:v>29.264553458342561</c:v>
                </c:pt>
                <c:pt idx="2927">
                  <c:v>29.274554458330385</c:v>
                </c:pt>
                <c:pt idx="2928">
                  <c:v>29.284554458339699</c:v>
                </c:pt>
                <c:pt idx="2929">
                  <c:v>29.294555458327523</c:v>
                </c:pt>
                <c:pt idx="2930">
                  <c:v>29.304555458336836</c:v>
                </c:pt>
                <c:pt idx="2931">
                  <c:v>29.31455645832466</c:v>
                </c:pt>
                <c:pt idx="2932">
                  <c:v>29.324557458341587</c:v>
                </c:pt>
                <c:pt idx="2933">
                  <c:v>29.334557458350901</c:v>
                </c:pt>
                <c:pt idx="2934">
                  <c:v>29.344558458338724</c:v>
                </c:pt>
                <c:pt idx="2935">
                  <c:v>29.354558458348038</c:v>
                </c:pt>
                <c:pt idx="2936">
                  <c:v>29.364559458335862</c:v>
                </c:pt>
                <c:pt idx="2937">
                  <c:v>29.374559458345175</c:v>
                </c:pt>
                <c:pt idx="2938">
                  <c:v>29.384560458332999</c:v>
                </c:pt>
                <c:pt idx="2939">
                  <c:v>29.394560458342312</c:v>
                </c:pt>
                <c:pt idx="2940">
                  <c:v>29.404561458330136</c:v>
                </c:pt>
                <c:pt idx="2941">
                  <c:v>29.414561458339449</c:v>
                </c:pt>
                <c:pt idx="2942">
                  <c:v>29.424562458327273</c:v>
                </c:pt>
                <c:pt idx="2943">
                  <c:v>29.434563583345152</c:v>
                </c:pt>
                <c:pt idx="2944">
                  <c:v>29.444563583325362</c:v>
                </c:pt>
                <c:pt idx="2945">
                  <c:v>29.45456458334229</c:v>
                </c:pt>
                <c:pt idx="2946">
                  <c:v>29.464564583351603</c:v>
                </c:pt>
                <c:pt idx="2947">
                  <c:v>29.474565583339427</c:v>
                </c:pt>
                <c:pt idx="2948">
                  <c:v>29.48456558334874</c:v>
                </c:pt>
                <c:pt idx="2949">
                  <c:v>29.494566583336564</c:v>
                </c:pt>
                <c:pt idx="2950">
                  <c:v>29.504566583345877</c:v>
                </c:pt>
                <c:pt idx="2951">
                  <c:v>29.514567583333701</c:v>
                </c:pt>
                <c:pt idx="2952">
                  <c:v>29.524567583343014</c:v>
                </c:pt>
                <c:pt idx="2953">
                  <c:v>29.534568583330838</c:v>
                </c:pt>
                <c:pt idx="2954">
                  <c:v>29.544568583340151</c:v>
                </c:pt>
                <c:pt idx="2955">
                  <c:v>29.554569583327975</c:v>
                </c:pt>
                <c:pt idx="2956">
                  <c:v>29.564569583337288</c:v>
                </c:pt>
                <c:pt idx="2957">
                  <c:v>29.574570583325112</c:v>
                </c:pt>
                <c:pt idx="2958">
                  <c:v>29.58457158334204</c:v>
                </c:pt>
                <c:pt idx="2959">
                  <c:v>29.594571583351353</c:v>
                </c:pt>
                <c:pt idx="2960">
                  <c:v>29.604572583339177</c:v>
                </c:pt>
                <c:pt idx="2961">
                  <c:v>29.61457258334849</c:v>
                </c:pt>
                <c:pt idx="2962">
                  <c:v>29.624573583336314</c:v>
                </c:pt>
                <c:pt idx="2963">
                  <c:v>29.634573583345627</c:v>
                </c:pt>
                <c:pt idx="2964">
                  <c:v>29.644574583333451</c:v>
                </c:pt>
                <c:pt idx="2965">
                  <c:v>29.654574583342765</c:v>
                </c:pt>
                <c:pt idx="2966">
                  <c:v>29.664575583330588</c:v>
                </c:pt>
                <c:pt idx="2967">
                  <c:v>29.674575583339902</c:v>
                </c:pt>
                <c:pt idx="2968">
                  <c:v>29.684576583327726</c:v>
                </c:pt>
                <c:pt idx="2969">
                  <c:v>29.694577583344653</c:v>
                </c:pt>
                <c:pt idx="2970">
                  <c:v>29.704577583324863</c:v>
                </c:pt>
                <c:pt idx="2971">
                  <c:v>29.71457858334179</c:v>
                </c:pt>
                <c:pt idx="2972">
                  <c:v>29.724578583351104</c:v>
                </c:pt>
                <c:pt idx="2973">
                  <c:v>29.734579583338927</c:v>
                </c:pt>
                <c:pt idx="2974">
                  <c:v>29.744579583348241</c:v>
                </c:pt>
                <c:pt idx="2975">
                  <c:v>29.754580583336065</c:v>
                </c:pt>
                <c:pt idx="2976">
                  <c:v>29.764580583345378</c:v>
                </c:pt>
                <c:pt idx="2977">
                  <c:v>29.774581583333202</c:v>
                </c:pt>
                <c:pt idx="2978">
                  <c:v>29.784581583342515</c:v>
                </c:pt>
                <c:pt idx="2979">
                  <c:v>29.794582583330339</c:v>
                </c:pt>
                <c:pt idx="2980">
                  <c:v>29.804582583339652</c:v>
                </c:pt>
                <c:pt idx="2981">
                  <c:v>29.814583583327476</c:v>
                </c:pt>
                <c:pt idx="2982">
                  <c:v>29.824584583344404</c:v>
                </c:pt>
                <c:pt idx="2983">
                  <c:v>29.834584583324613</c:v>
                </c:pt>
                <c:pt idx="2984">
                  <c:v>29.844585583341541</c:v>
                </c:pt>
                <c:pt idx="2985">
                  <c:v>29.854585583350854</c:v>
                </c:pt>
                <c:pt idx="2986">
                  <c:v>29.864586583338678</c:v>
                </c:pt>
                <c:pt idx="2987">
                  <c:v>29.874586583347991</c:v>
                </c:pt>
                <c:pt idx="2988">
                  <c:v>29.884587583335815</c:v>
                </c:pt>
                <c:pt idx="2989">
                  <c:v>29.894587583345128</c:v>
                </c:pt>
                <c:pt idx="2990">
                  <c:v>29.904588583332952</c:v>
                </c:pt>
                <c:pt idx="2991">
                  <c:v>29.914588583342265</c:v>
                </c:pt>
                <c:pt idx="2992">
                  <c:v>29.924589583330089</c:v>
                </c:pt>
                <c:pt idx="2993">
                  <c:v>29.934589583339402</c:v>
                </c:pt>
                <c:pt idx="2994">
                  <c:v>29.944590583327226</c:v>
                </c:pt>
                <c:pt idx="2995">
                  <c:v>29.954591583344154</c:v>
                </c:pt>
                <c:pt idx="2996">
                  <c:v>29.964591583324363</c:v>
                </c:pt>
                <c:pt idx="2997">
                  <c:v>29.974592583341291</c:v>
                </c:pt>
                <c:pt idx="2998">
                  <c:v>29.984592583350604</c:v>
                </c:pt>
                <c:pt idx="2999">
                  <c:v>29.994593583338428</c:v>
                </c:pt>
              </c:numCache>
            </c:numRef>
          </c:xVal>
          <c:yVal>
            <c:numRef>
              <c:f>'Combined Sensor Data'!$E$2:$E$3001</c:f>
              <c:numCache>
                <c:formatCode>General</c:formatCode>
                <c:ptCount val="3000"/>
                <c:pt idx="0">
                  <c:v>2.6951249510049822</c:v>
                </c:pt>
                <c:pt idx="1">
                  <c:v>1.7115788394212723</c:v>
                </c:pt>
                <c:pt idx="2">
                  <c:v>0.73105807721614846</c:v>
                </c:pt>
                <c:pt idx="3">
                  <c:v>-0.19045609295368196</c:v>
                </c:pt>
                <c:pt idx="4">
                  <c:v>-1.1051787221431733</c:v>
                </c:pt>
                <c:pt idx="5">
                  <c:v>-1.9328199380636215</c:v>
                </c:pt>
                <c:pt idx="6">
                  <c:v>-2.6168646472692489</c:v>
                </c:pt>
                <c:pt idx="7">
                  <c:v>-3.2063066697120668</c:v>
                </c:pt>
                <c:pt idx="8">
                  <c:v>-3.5853565174341204</c:v>
                </c:pt>
                <c:pt idx="9">
                  <c:v>-3.7421408343315128</c:v>
                </c:pt>
                <c:pt idx="10">
                  <c:v>-3.7551351016759873</c:v>
                </c:pt>
                <c:pt idx="11">
                  <c:v>-3.6209309774637224</c:v>
                </c:pt>
                <c:pt idx="12">
                  <c:v>-3.4259947478771213</c:v>
                </c:pt>
                <c:pt idx="13">
                  <c:v>-3.3307950603961944</c:v>
                </c:pt>
                <c:pt idx="14">
                  <c:v>-3.2414016580581668</c:v>
                </c:pt>
                <c:pt idx="15">
                  <c:v>-2.9902497124671936</c:v>
                </c:pt>
                <c:pt idx="16">
                  <c:v>-2.7339989948272705</c:v>
                </c:pt>
                <c:pt idx="17">
                  <c:v>-2.4944596195220949</c:v>
                </c:pt>
                <c:pt idx="18">
                  <c:v>-2.1308990460634232</c:v>
                </c:pt>
                <c:pt idx="19">
                  <c:v>-1.7781716090440751</c:v>
                </c:pt>
                <c:pt idx="20">
                  <c:v>-1.3102873528003693</c:v>
                </c:pt>
                <c:pt idx="21">
                  <c:v>-0.83929296255111696</c:v>
                </c:pt>
                <c:pt idx="22">
                  <c:v>-0.38771600604057316</c:v>
                </c:pt>
                <c:pt idx="23">
                  <c:v>4.0611251592636108E-2</c:v>
                </c:pt>
                <c:pt idx="24">
                  <c:v>0.36216308891773225</c:v>
                </c:pt>
                <c:pt idx="25">
                  <c:v>0.76339668810367589</c:v>
                </c:pt>
                <c:pt idx="26">
                  <c:v>1.2723348301649093</c:v>
                </c:pt>
                <c:pt idx="27">
                  <c:v>1.7723238086700441</c:v>
                </c:pt>
                <c:pt idx="28">
                  <c:v>2.2151118153333664</c:v>
                </c:pt>
                <c:pt idx="29">
                  <c:v>2.5359152090549468</c:v>
                </c:pt>
                <c:pt idx="30">
                  <c:v>2.7228278893232347</c:v>
                </c:pt>
                <c:pt idx="31">
                  <c:v>2.9857502800226214</c:v>
                </c:pt>
                <c:pt idx="32">
                  <c:v>3.3924826008081439</c:v>
                </c:pt>
                <c:pt idx="33">
                  <c:v>3.7267182183265688</c:v>
                </c:pt>
                <c:pt idx="34">
                  <c:v>3.7622131562232974</c:v>
                </c:pt>
                <c:pt idx="35">
                  <c:v>3.5497879046201706</c:v>
                </c:pt>
                <c:pt idx="36">
                  <c:v>3.1177739775180817</c:v>
                </c:pt>
                <c:pt idx="37">
                  <c:v>2.3798758274316789</c:v>
                </c:pt>
                <c:pt idx="38">
                  <c:v>1.6537802821397782</c:v>
                </c:pt>
                <c:pt idx="39">
                  <c:v>1.1768585693836213</c:v>
                </c:pt>
                <c:pt idx="40">
                  <c:v>0.82970177471637729</c:v>
                </c:pt>
                <c:pt idx="41">
                  <c:v>0.67020084142684944</c:v>
                </c:pt>
                <c:pt idx="42">
                  <c:v>0.8860736113786698</c:v>
                </c:pt>
                <c:pt idx="43">
                  <c:v>1.0955547899007798</c:v>
                </c:pt>
                <c:pt idx="44">
                  <c:v>1.4415696233510973</c:v>
                </c:pt>
                <c:pt idx="45">
                  <c:v>1.8207709139585495</c:v>
                </c:pt>
                <c:pt idx="46">
                  <c:v>2.0838698905706408</c:v>
                </c:pt>
                <c:pt idx="47">
                  <c:v>2.11431634247303</c:v>
                </c:pt>
                <c:pt idx="48">
                  <c:v>1.955426443219185</c:v>
                </c:pt>
                <c:pt idx="49">
                  <c:v>1.7708736991882326</c:v>
                </c:pt>
                <c:pt idx="50">
                  <c:v>1.4882526236772537</c:v>
                </c:pt>
                <c:pt idx="51">
                  <c:v>1.2768599903583526</c:v>
                </c:pt>
                <c:pt idx="52">
                  <c:v>1.3392620605230332</c:v>
                </c:pt>
                <c:pt idx="53">
                  <c:v>1.6415549236536027</c:v>
                </c:pt>
                <c:pt idx="54">
                  <c:v>1.7959617626667024</c:v>
                </c:pt>
                <c:pt idx="55">
                  <c:v>1.6669821256399155</c:v>
                </c:pt>
                <c:pt idx="56">
                  <c:v>1.3441386383771896</c:v>
                </c:pt>
                <c:pt idx="57">
                  <c:v>1.0068034118413927</c:v>
                </c:pt>
                <c:pt idx="58">
                  <c:v>0.57339375436306006</c:v>
                </c:pt>
                <c:pt idx="59">
                  <c:v>2.0773987770080566E-2</c:v>
                </c:pt>
                <c:pt idx="60">
                  <c:v>-0.42961072146892548</c:v>
                </c:pt>
                <c:pt idx="61">
                  <c:v>-0.79161944389343264</c:v>
                </c:pt>
                <c:pt idx="62">
                  <c:v>-0.92653458952903756</c:v>
                </c:pt>
                <c:pt idx="63">
                  <c:v>-0.91551960468292237</c:v>
                </c:pt>
                <c:pt idx="64">
                  <c:v>-1.0667572528123856</c:v>
                </c:pt>
                <c:pt idx="65">
                  <c:v>-1.1352345800399781</c:v>
                </c:pt>
                <c:pt idx="66">
                  <c:v>-1.009284970164299</c:v>
                </c:pt>
                <c:pt idx="67">
                  <c:v>-0.86939384400844577</c:v>
                </c:pt>
                <c:pt idx="68">
                  <c:v>-0.68138598024845132</c:v>
                </c:pt>
                <c:pt idx="69">
                  <c:v>-0.37518249928951264</c:v>
                </c:pt>
                <c:pt idx="70">
                  <c:v>0.1116619384288788</c:v>
                </c:pt>
                <c:pt idx="71">
                  <c:v>0.70641674101352692</c:v>
                </c:pt>
                <c:pt idx="72">
                  <c:v>1.2197952586412431</c:v>
                </c:pt>
                <c:pt idx="73">
                  <c:v>1.7064870840311051</c:v>
                </c:pt>
                <c:pt idx="74">
                  <c:v>2.1646082442998886</c:v>
                </c:pt>
                <c:pt idx="75">
                  <c:v>2.5200540518760683</c:v>
                </c:pt>
                <c:pt idx="76">
                  <c:v>2.7959180849790575</c:v>
                </c:pt>
                <c:pt idx="77">
                  <c:v>2.8867656898498537</c:v>
                </c:pt>
                <c:pt idx="78">
                  <c:v>3.1037161016464236</c:v>
                </c:pt>
                <c:pt idx="79">
                  <c:v>3.4526042568683626</c:v>
                </c:pt>
                <c:pt idx="80">
                  <c:v>3.6395268774032594</c:v>
                </c:pt>
                <c:pt idx="81">
                  <c:v>3.7554081666469576</c:v>
                </c:pt>
                <c:pt idx="82">
                  <c:v>4.0464410465955734</c:v>
                </c:pt>
                <c:pt idx="83">
                  <c:v>4.3374721723794938</c:v>
                </c:pt>
                <c:pt idx="84">
                  <c:v>4.6350667977333071</c:v>
                </c:pt>
                <c:pt idx="85">
                  <c:v>4.9741550195217137</c:v>
                </c:pt>
                <c:pt idx="86">
                  <c:v>5.1406907379627231</c:v>
                </c:pt>
                <c:pt idx="87">
                  <c:v>5.2750866508483893</c:v>
                </c:pt>
                <c:pt idx="88">
                  <c:v>5.3426506429910665</c:v>
                </c:pt>
                <c:pt idx="89">
                  <c:v>5.0317191034555435</c:v>
                </c:pt>
                <c:pt idx="90">
                  <c:v>4.877649064064026</c:v>
                </c:pt>
                <c:pt idx="91">
                  <c:v>4.9136281514167788</c:v>
                </c:pt>
                <c:pt idx="92">
                  <c:v>5.1108570742607116</c:v>
                </c:pt>
                <c:pt idx="93">
                  <c:v>5.5549402391910556</c:v>
                </c:pt>
                <c:pt idx="94">
                  <c:v>6.1776283603906634</c:v>
                </c:pt>
                <c:pt idx="95">
                  <c:v>6.6359161663055426</c:v>
                </c:pt>
                <c:pt idx="96">
                  <c:v>6.9178805994987496</c:v>
                </c:pt>
                <c:pt idx="97">
                  <c:v>6.8489448505640036</c:v>
                </c:pt>
                <c:pt idx="98">
                  <c:v>6.3814734077453616</c:v>
                </c:pt>
                <c:pt idx="99">
                  <c:v>5.8559215718507769</c:v>
                </c:pt>
                <c:pt idx="100">
                  <c:v>5.3274934905767442</c:v>
                </c:pt>
                <c:pt idx="101">
                  <c:v>4.8091781687736512</c:v>
                </c:pt>
                <c:pt idx="102">
                  <c:v>4.4496954435110094</c:v>
                </c:pt>
                <c:pt idx="103">
                  <c:v>3.9223029041290287</c:v>
                </c:pt>
                <c:pt idx="104">
                  <c:v>3.2548929387331009</c:v>
                </c:pt>
                <c:pt idx="105">
                  <c:v>2.9878658026456835</c:v>
                </c:pt>
                <c:pt idx="106">
                  <c:v>3.1551195591688157</c:v>
                </c:pt>
                <c:pt idx="107">
                  <c:v>2.7407893663644791</c:v>
                </c:pt>
                <c:pt idx="108">
                  <c:v>1.8879940134286881</c:v>
                </c:pt>
                <c:pt idx="109">
                  <c:v>1.0025203263759614</c:v>
                </c:pt>
                <c:pt idx="110">
                  <c:v>0.1620655220746994</c:v>
                </c:pt>
                <c:pt idx="111">
                  <c:v>-0.83081216096878052</c:v>
                </c:pt>
                <c:pt idx="112">
                  <c:v>-1.7377457141876222</c:v>
                </c:pt>
                <c:pt idx="113">
                  <c:v>-2.5638099360466007</c:v>
                </c:pt>
                <c:pt idx="114">
                  <c:v>-3.132415405511856</c:v>
                </c:pt>
                <c:pt idx="115">
                  <c:v>-3.3121354258060456</c:v>
                </c:pt>
                <c:pt idx="116">
                  <c:v>-2.9939936846494675</c:v>
                </c:pt>
                <c:pt idx="117">
                  <c:v>-2.604239339232445</c:v>
                </c:pt>
                <c:pt idx="118">
                  <c:v>-2.5296750605106353</c:v>
                </c:pt>
                <c:pt idx="119">
                  <c:v>-2.5395013064146044</c:v>
                </c:pt>
                <c:pt idx="120">
                  <c:v>-2.6033154791593551</c:v>
                </c:pt>
                <c:pt idx="121">
                  <c:v>-2.6494897717237476</c:v>
                </c:pt>
                <c:pt idx="122">
                  <c:v>-2.6564204764366153</c:v>
                </c:pt>
                <c:pt idx="123">
                  <c:v>-2.5895142960548401</c:v>
                </c:pt>
                <c:pt idx="124">
                  <c:v>-2.5799149221181872</c:v>
                </c:pt>
                <c:pt idx="125">
                  <c:v>-2.4403699511289596</c:v>
                </c:pt>
                <c:pt idx="126">
                  <c:v>-2.1155787563323978</c:v>
                </c:pt>
                <c:pt idx="127">
                  <c:v>-1.7166916447877885</c:v>
                </c:pt>
                <c:pt idx="128">
                  <c:v>-1.283770814538002</c:v>
                </c:pt>
                <c:pt idx="129">
                  <c:v>-0.81732614278793336</c:v>
                </c:pt>
                <c:pt idx="130">
                  <c:v>-0.26044784903526308</c:v>
                </c:pt>
                <c:pt idx="131">
                  <c:v>0.39912333905696873</c:v>
                </c:pt>
                <c:pt idx="132">
                  <c:v>1.0947449505329132</c:v>
                </c:pt>
                <c:pt idx="133">
                  <c:v>1.7858642059564591</c:v>
                </c:pt>
                <c:pt idx="134">
                  <c:v>2.2170022201538089</c:v>
                </c:pt>
                <c:pt idx="135">
                  <c:v>2.4154760152101518</c:v>
                </c:pt>
                <c:pt idx="136">
                  <c:v>2.6455177581310272</c:v>
                </c:pt>
                <c:pt idx="137">
                  <c:v>2.9461131745576861</c:v>
                </c:pt>
                <c:pt idx="138">
                  <c:v>3.3085890895128252</c:v>
                </c:pt>
                <c:pt idx="139">
                  <c:v>3.7213791257143023</c:v>
                </c:pt>
                <c:pt idx="140">
                  <c:v>3.9364870798587801</c:v>
                </c:pt>
                <c:pt idx="141">
                  <c:v>3.8580741637945177</c:v>
                </c:pt>
                <c:pt idx="142">
                  <c:v>3.6591939872503283</c:v>
                </c:pt>
                <c:pt idx="143">
                  <c:v>3.3085592687129974</c:v>
                </c:pt>
                <c:pt idx="144">
                  <c:v>2.803106651902199</c:v>
                </c:pt>
                <c:pt idx="145">
                  <c:v>2.4152520668506625</c:v>
                </c:pt>
                <c:pt idx="146">
                  <c:v>2.2195106756687166</c:v>
                </c:pt>
                <c:pt idx="147">
                  <c:v>2.1877211183309555</c:v>
                </c:pt>
                <c:pt idx="148">
                  <c:v>2.1922316604852679</c:v>
                </c:pt>
                <c:pt idx="149">
                  <c:v>2.1899342894554139</c:v>
                </c:pt>
                <c:pt idx="150">
                  <c:v>2.146835632324219</c:v>
                </c:pt>
                <c:pt idx="151">
                  <c:v>2.145027088522911</c:v>
                </c:pt>
                <c:pt idx="152">
                  <c:v>2.232743509411812</c:v>
                </c:pt>
                <c:pt idx="153">
                  <c:v>2.2528105688095095</c:v>
                </c:pt>
                <c:pt idx="154">
                  <c:v>2.229476085305214</c:v>
                </c:pt>
                <c:pt idx="155">
                  <c:v>2.2162958765029908</c:v>
                </c:pt>
                <c:pt idx="156">
                  <c:v>2.2619638001918796</c:v>
                </c:pt>
                <c:pt idx="157">
                  <c:v>2.3294511938095095</c:v>
                </c:pt>
                <c:pt idx="158">
                  <c:v>2.2720151638984682</c:v>
                </c:pt>
                <c:pt idx="159">
                  <c:v>2.063619813323021</c:v>
                </c:pt>
                <c:pt idx="160">
                  <c:v>1.8330249238014222</c:v>
                </c:pt>
                <c:pt idx="161">
                  <c:v>1.6011272746324541</c:v>
                </c:pt>
                <c:pt idx="162">
                  <c:v>1.1999416226148607</c:v>
                </c:pt>
                <c:pt idx="163">
                  <c:v>0.71305099189281462</c:v>
                </c:pt>
                <c:pt idx="164">
                  <c:v>0.23628130674362183</c:v>
                </c:pt>
                <c:pt idx="165">
                  <c:v>-0.25943686544895173</c:v>
                </c:pt>
                <c:pt idx="166">
                  <c:v>-0.65723113238811492</c:v>
                </c:pt>
                <c:pt idx="167">
                  <c:v>-1.0642984986305237</c:v>
                </c:pt>
                <c:pt idx="168">
                  <c:v>-1.4312399321794511</c:v>
                </c:pt>
                <c:pt idx="169">
                  <c:v>-1.6233969801664354</c:v>
                </c:pt>
                <c:pt idx="170">
                  <c:v>-1.7577250653505325</c:v>
                </c:pt>
                <c:pt idx="171">
                  <c:v>-1.7457587385177613</c:v>
                </c:pt>
                <c:pt idx="172">
                  <c:v>-1.5658802586793901</c:v>
                </c:pt>
                <c:pt idx="173">
                  <c:v>-1.3348158377408983</c:v>
                </c:pt>
                <c:pt idx="174">
                  <c:v>-0.99930201888084413</c:v>
                </c:pt>
                <c:pt idx="175">
                  <c:v>-0.52937591493129732</c:v>
                </c:pt>
                <c:pt idx="176">
                  <c:v>2.3853131532669068E-2</c:v>
                </c:pt>
                <c:pt idx="177">
                  <c:v>0.46359590828418734</c:v>
                </c:pt>
                <c:pt idx="178">
                  <c:v>0.9616816180944443</c:v>
                </c:pt>
                <c:pt idx="179">
                  <c:v>1.5854912352561952</c:v>
                </c:pt>
                <c:pt idx="180">
                  <c:v>2.044701731801033</c:v>
                </c:pt>
                <c:pt idx="181">
                  <c:v>2.3968233972787858</c:v>
                </c:pt>
                <c:pt idx="182">
                  <c:v>2.6545990687608718</c:v>
                </c:pt>
                <c:pt idx="183">
                  <c:v>2.8361059981584549</c:v>
                </c:pt>
                <c:pt idx="184">
                  <c:v>2.9723233187198641</c:v>
                </c:pt>
                <c:pt idx="185">
                  <c:v>3.0826912683248522</c:v>
                </c:pt>
                <c:pt idx="186">
                  <c:v>3.1699252939224243</c:v>
                </c:pt>
                <c:pt idx="187">
                  <c:v>3.2648343747854236</c:v>
                </c:pt>
                <c:pt idx="188">
                  <c:v>3.4646202850341798</c:v>
                </c:pt>
                <c:pt idx="189">
                  <c:v>3.8449851715564729</c:v>
                </c:pt>
                <c:pt idx="190">
                  <c:v>4.3025543546676639</c:v>
                </c:pt>
                <c:pt idx="191">
                  <c:v>4.9159313696622853</c:v>
                </c:pt>
                <c:pt idx="192">
                  <c:v>5.6184889483451848</c:v>
                </c:pt>
                <c:pt idx="193">
                  <c:v>6.1224154418706895</c:v>
                </c:pt>
                <c:pt idx="194">
                  <c:v>6.3397523546218872</c:v>
                </c:pt>
                <c:pt idx="195">
                  <c:v>6.3811091262102133</c:v>
                </c:pt>
                <c:pt idx="196">
                  <c:v>6.3480951619148254</c:v>
                </c:pt>
                <c:pt idx="197">
                  <c:v>6.1853034156560902</c:v>
                </c:pt>
                <c:pt idx="198">
                  <c:v>5.9857139718532562</c:v>
                </c:pt>
                <c:pt idx="199">
                  <c:v>5.9250461858510972</c:v>
                </c:pt>
                <c:pt idx="200">
                  <c:v>6.0262328374385836</c:v>
                </c:pt>
                <c:pt idx="201">
                  <c:v>6.1785428649187093</c:v>
                </c:pt>
                <c:pt idx="202">
                  <c:v>6.4331212788820267</c:v>
                </c:pt>
                <c:pt idx="203">
                  <c:v>6.555070223808289</c:v>
                </c:pt>
                <c:pt idx="204">
                  <c:v>6.344364053606987</c:v>
                </c:pt>
                <c:pt idx="205">
                  <c:v>5.9820395815372471</c:v>
                </c:pt>
                <c:pt idx="206">
                  <c:v>5.4806075102090839</c:v>
                </c:pt>
                <c:pt idx="207">
                  <c:v>4.8042419493198398</c:v>
                </c:pt>
                <c:pt idx="208">
                  <c:v>4.1814959406852727</c:v>
                </c:pt>
                <c:pt idx="209">
                  <c:v>3.9609874981641773</c:v>
                </c:pt>
                <c:pt idx="210">
                  <c:v>3.9622475731372835</c:v>
                </c:pt>
                <c:pt idx="211">
                  <c:v>3.6754293662309649</c:v>
                </c:pt>
                <c:pt idx="212">
                  <c:v>3.3545552211999894</c:v>
                </c:pt>
                <c:pt idx="213">
                  <c:v>3.0664447796344758</c:v>
                </c:pt>
                <c:pt idx="214">
                  <c:v>2.4485314947366716</c:v>
                </c:pt>
                <c:pt idx="215">
                  <c:v>1.595184749364853</c:v>
                </c:pt>
                <c:pt idx="216">
                  <c:v>0.72986232161521913</c:v>
                </c:pt>
                <c:pt idx="217">
                  <c:v>-0.2047776782512665</c:v>
                </c:pt>
                <c:pt idx="218">
                  <c:v>-1.0957635354995727</c:v>
                </c:pt>
                <c:pt idx="219">
                  <c:v>-1.8234033304452897</c:v>
                </c:pt>
                <c:pt idx="220">
                  <c:v>-2.3122808450460437</c:v>
                </c:pt>
                <c:pt idx="221">
                  <c:v>-2.5171965175867084</c:v>
                </c:pt>
                <c:pt idx="222">
                  <c:v>-2.7184033012390136</c:v>
                </c:pt>
                <c:pt idx="223">
                  <c:v>-2.8947325211763384</c:v>
                </c:pt>
                <c:pt idx="224">
                  <c:v>-2.9692687332630161</c:v>
                </c:pt>
                <c:pt idx="225">
                  <c:v>-3.0611705911159519</c:v>
                </c:pt>
                <c:pt idx="226">
                  <c:v>-3.0239992564916611</c:v>
                </c:pt>
                <c:pt idx="227">
                  <c:v>-3.0144677102565769</c:v>
                </c:pt>
                <c:pt idx="228">
                  <c:v>-2.9922126227617265</c:v>
                </c:pt>
                <c:pt idx="229">
                  <c:v>-2.8869340896606448</c:v>
                </c:pt>
                <c:pt idx="230">
                  <c:v>-2.7888523095846178</c:v>
                </c:pt>
                <c:pt idx="231">
                  <c:v>-2.5395802438259127</c:v>
                </c:pt>
                <c:pt idx="232">
                  <c:v>-2.1880134791135788</c:v>
                </c:pt>
                <c:pt idx="233">
                  <c:v>-1.6860563278198244</c:v>
                </c:pt>
                <c:pt idx="234">
                  <c:v>-1.0554072225093842</c:v>
                </c:pt>
                <c:pt idx="235">
                  <c:v>-0.49636838257312776</c:v>
                </c:pt>
                <c:pt idx="236">
                  <c:v>-0.11580819904804231</c:v>
                </c:pt>
                <c:pt idx="237">
                  <c:v>0.17087084412574768</c:v>
                </c:pt>
                <c:pt idx="238">
                  <c:v>0.54003480434417728</c:v>
                </c:pt>
                <c:pt idx="239">
                  <c:v>0.86661407768726351</c:v>
                </c:pt>
                <c:pt idx="240">
                  <c:v>1.1821000134944917</c:v>
                </c:pt>
                <c:pt idx="241">
                  <c:v>1.5757345712184907</c:v>
                </c:pt>
                <c:pt idx="242">
                  <c:v>2.0536696064472197</c:v>
                </c:pt>
                <c:pt idx="243">
                  <c:v>2.6745240408182145</c:v>
                </c:pt>
                <c:pt idx="244">
                  <c:v>3.268449708223343</c:v>
                </c:pt>
                <c:pt idx="245">
                  <c:v>3.6250737297534945</c:v>
                </c:pt>
                <c:pt idx="246">
                  <c:v>3.7163136827945711</c:v>
                </c:pt>
                <c:pt idx="247">
                  <c:v>3.5377104806900026</c:v>
                </c:pt>
                <c:pt idx="248">
                  <c:v>3.1436742192506792</c:v>
                </c:pt>
                <c:pt idx="249">
                  <c:v>2.690891566872597</c:v>
                </c:pt>
                <c:pt idx="250">
                  <c:v>2.2684664887189867</c:v>
                </c:pt>
                <c:pt idx="251">
                  <c:v>1.9540611183643342</c:v>
                </c:pt>
                <c:pt idx="252">
                  <c:v>1.86138041138649</c:v>
                </c:pt>
                <c:pt idx="253">
                  <c:v>1.9232369363307953</c:v>
                </c:pt>
                <c:pt idx="254">
                  <c:v>2.1109998017549514</c:v>
                </c:pt>
                <c:pt idx="255">
                  <c:v>2.4064403128623963</c:v>
                </c:pt>
                <c:pt idx="256">
                  <c:v>2.6878890216350557</c:v>
                </c:pt>
                <c:pt idx="257">
                  <c:v>2.8968036049604415</c:v>
                </c:pt>
                <c:pt idx="258">
                  <c:v>2.9070631295442584</c:v>
                </c:pt>
                <c:pt idx="259">
                  <c:v>2.7384218287467958</c:v>
                </c:pt>
                <c:pt idx="260">
                  <c:v>2.5288336461782457</c:v>
                </c:pt>
                <c:pt idx="261">
                  <c:v>2.3452152872085574</c:v>
                </c:pt>
                <c:pt idx="262">
                  <c:v>2.3695408737659456</c:v>
                </c:pt>
                <c:pt idx="263">
                  <c:v>2.5867585033178329</c:v>
                </c:pt>
                <c:pt idx="264">
                  <c:v>2.7754107302427293</c:v>
                </c:pt>
                <c:pt idx="265">
                  <c:v>2.8038387233018875</c:v>
                </c:pt>
                <c:pt idx="266">
                  <c:v>2.7513166934251787</c:v>
                </c:pt>
                <c:pt idx="267">
                  <c:v>2.5378792887926105</c:v>
                </c:pt>
                <c:pt idx="268">
                  <c:v>2.1939156585931778</c:v>
                </c:pt>
                <c:pt idx="269">
                  <c:v>1.7476023656129838</c:v>
                </c:pt>
                <c:pt idx="270">
                  <c:v>1.2623764371871948</c:v>
                </c:pt>
                <c:pt idx="271">
                  <c:v>0.75774827778339393</c:v>
                </c:pt>
                <c:pt idx="272">
                  <c:v>0.29942831218242649</c:v>
                </c:pt>
                <c:pt idx="273">
                  <c:v>-0.1128331357240677</c:v>
                </c:pt>
                <c:pt idx="274">
                  <c:v>-0.47838702499866487</c:v>
                </c:pt>
                <c:pt idx="275">
                  <c:v>-0.67798114657402042</c:v>
                </c:pt>
                <c:pt idx="276">
                  <c:v>-0.76400421380996708</c:v>
                </c:pt>
                <c:pt idx="277">
                  <c:v>-0.82187761545181282</c:v>
                </c:pt>
                <c:pt idx="278">
                  <c:v>-0.82487197458744055</c:v>
                </c:pt>
                <c:pt idx="279">
                  <c:v>-0.7096929359436035</c:v>
                </c:pt>
                <c:pt idx="280">
                  <c:v>-0.57326803922653202</c:v>
                </c:pt>
                <c:pt idx="281">
                  <c:v>-0.25901294231414795</c:v>
                </c:pt>
                <c:pt idx="282">
                  <c:v>0.18005623519420624</c:v>
                </c:pt>
                <c:pt idx="283">
                  <c:v>0.63921293735504159</c:v>
                </c:pt>
                <c:pt idx="284">
                  <c:v>1.038923921585083</c:v>
                </c:pt>
                <c:pt idx="285">
                  <c:v>1.3229600232839585</c:v>
                </c:pt>
                <c:pt idx="286">
                  <c:v>1.6088964700698853</c:v>
                </c:pt>
                <c:pt idx="287">
                  <c:v>1.9428572684526444</c:v>
                </c:pt>
                <c:pt idx="288">
                  <c:v>2.3125609266757965</c:v>
                </c:pt>
                <c:pt idx="289">
                  <c:v>2.7195189499855044</c:v>
                </c:pt>
                <c:pt idx="290">
                  <c:v>3.1483566695451737</c:v>
                </c:pt>
                <c:pt idx="291">
                  <c:v>3.3235871976614</c:v>
                </c:pt>
                <c:pt idx="292">
                  <c:v>3.3091755652427675</c:v>
                </c:pt>
                <c:pt idx="293">
                  <c:v>3.5339758640527728</c:v>
                </c:pt>
                <c:pt idx="294">
                  <c:v>3.8919897687435152</c:v>
                </c:pt>
                <c:pt idx="295">
                  <c:v>4.1826039880514143</c:v>
                </c:pt>
                <c:pt idx="296">
                  <c:v>4.5108216512203221</c:v>
                </c:pt>
                <c:pt idx="297">
                  <c:v>4.7967189216613768</c:v>
                </c:pt>
                <c:pt idx="298">
                  <c:v>4.967962818145752</c:v>
                </c:pt>
                <c:pt idx="299">
                  <c:v>5.2863478034734728</c:v>
                </c:pt>
                <c:pt idx="300">
                  <c:v>5.8171878612041477</c:v>
                </c:pt>
                <c:pt idx="301">
                  <c:v>6.4124993187189103</c:v>
                </c:pt>
                <c:pt idx="302">
                  <c:v>6.8093013131618507</c:v>
                </c:pt>
                <c:pt idx="303">
                  <c:v>6.9143845492601397</c:v>
                </c:pt>
                <c:pt idx="304">
                  <c:v>6.7693800330162048</c:v>
                </c:pt>
                <c:pt idx="305">
                  <c:v>6.7143021851778038</c:v>
                </c:pt>
                <c:pt idx="306">
                  <c:v>6.8958763575553901</c:v>
                </c:pt>
                <c:pt idx="307">
                  <c:v>7.1063772904872895</c:v>
                </c:pt>
                <c:pt idx="308">
                  <c:v>6.9923858213424683</c:v>
                </c:pt>
                <c:pt idx="309">
                  <c:v>6.5866375869512561</c:v>
                </c:pt>
                <c:pt idx="310">
                  <c:v>6.1239058971405029</c:v>
                </c:pt>
                <c:pt idx="311">
                  <c:v>5.7647991478443146</c:v>
                </c:pt>
                <c:pt idx="312">
                  <c:v>5.49065302670002</c:v>
                </c:pt>
                <c:pt idx="313">
                  <c:v>5.6495709925889974</c:v>
                </c:pt>
                <c:pt idx="314">
                  <c:v>5.5671761226654057</c:v>
                </c:pt>
                <c:pt idx="315">
                  <c:v>4.8548607105016712</c:v>
                </c:pt>
                <c:pt idx="316">
                  <c:v>4.2574746608734131</c:v>
                </c:pt>
                <c:pt idx="317">
                  <c:v>3.7429530125856401</c:v>
                </c:pt>
                <c:pt idx="318">
                  <c:v>3.1130500119924549</c:v>
                </c:pt>
                <c:pt idx="319">
                  <c:v>2.332706338763237</c:v>
                </c:pt>
                <c:pt idx="320">
                  <c:v>1.5550950694084169</c:v>
                </c:pt>
                <c:pt idx="321">
                  <c:v>0.83360186755657195</c:v>
                </c:pt>
                <c:pt idx="322">
                  <c:v>0.11973343491554261</c:v>
                </c:pt>
                <c:pt idx="323">
                  <c:v>-0.40991145193576817</c:v>
                </c:pt>
                <c:pt idx="324">
                  <c:v>-0.80446577668190011</c:v>
                </c:pt>
                <c:pt idx="325">
                  <c:v>-1.0089563566446305</c:v>
                </c:pt>
                <c:pt idx="326">
                  <c:v>-1.0878931832313539</c:v>
                </c:pt>
                <c:pt idx="327">
                  <c:v>-1.5526655513048173</c:v>
                </c:pt>
                <c:pt idx="328">
                  <c:v>-2.2010644644498827</c:v>
                </c:pt>
                <c:pt idx="329">
                  <c:v>-2.609731628894806</c:v>
                </c:pt>
                <c:pt idx="330">
                  <c:v>-2.8130358088016512</c:v>
                </c:pt>
                <c:pt idx="331">
                  <c:v>-3.1477748715877536</c:v>
                </c:pt>
                <c:pt idx="332">
                  <c:v>-3.4346018493175507</c:v>
                </c:pt>
                <c:pt idx="333">
                  <c:v>-3.5964685660600666</c:v>
                </c:pt>
                <c:pt idx="334">
                  <c:v>-3.6175401771068576</c:v>
                </c:pt>
                <c:pt idx="335">
                  <c:v>-3.4368758314847949</c:v>
                </c:pt>
                <c:pt idx="336">
                  <c:v>-2.8770768535137177</c:v>
                </c:pt>
                <c:pt idx="337">
                  <c:v>-2.143027340769768</c:v>
                </c:pt>
                <c:pt idx="338">
                  <c:v>-1.3840447157621385</c:v>
                </c:pt>
                <c:pt idx="339">
                  <c:v>-0.70433045446872711</c:v>
                </c:pt>
                <c:pt idx="340">
                  <c:v>-0.17366288959980011</c:v>
                </c:pt>
                <c:pt idx="341">
                  <c:v>0.12306108534336091</c:v>
                </c:pt>
                <c:pt idx="342">
                  <c:v>0.30663325130939484</c:v>
                </c:pt>
                <c:pt idx="343">
                  <c:v>0.47395717442035679</c:v>
                </c:pt>
                <c:pt idx="344">
                  <c:v>0.85331224679946904</c:v>
                </c:pt>
                <c:pt idx="345">
                  <c:v>1.1441287797689439</c:v>
                </c:pt>
                <c:pt idx="346">
                  <c:v>1.1018329453468323</c:v>
                </c:pt>
                <c:pt idx="347">
                  <c:v>1.1022364032268526</c:v>
                </c:pt>
                <c:pt idx="348">
                  <c:v>1.2156156688928605</c:v>
                </c:pt>
                <c:pt idx="349">
                  <c:v>1.5297625923156739</c:v>
                </c:pt>
                <c:pt idx="350">
                  <c:v>2.1759641218185424</c:v>
                </c:pt>
                <c:pt idx="351">
                  <c:v>2.9403799796104431</c:v>
                </c:pt>
                <c:pt idx="352">
                  <c:v>3.72853494822979</c:v>
                </c:pt>
                <c:pt idx="353">
                  <c:v>4.372972957491875</c:v>
                </c:pt>
                <c:pt idx="354">
                  <c:v>4.4455901134014129</c:v>
                </c:pt>
                <c:pt idx="355">
                  <c:v>4.0014169013500211</c:v>
                </c:pt>
                <c:pt idx="356">
                  <c:v>3.4380400121212009</c:v>
                </c:pt>
                <c:pt idx="357">
                  <c:v>2.6968136268854144</c:v>
                </c:pt>
                <c:pt idx="358">
                  <c:v>1.9014759385585787</c:v>
                </c:pt>
                <c:pt idx="359">
                  <c:v>1.3244458007812501</c:v>
                </c:pt>
                <c:pt idx="360">
                  <c:v>1.074967328310013</c:v>
                </c:pt>
                <c:pt idx="361">
                  <c:v>0.99362612664699557</c:v>
                </c:pt>
                <c:pt idx="362">
                  <c:v>1.1355286949872971</c:v>
                </c:pt>
                <c:pt idx="363">
                  <c:v>1.5242252790927888</c:v>
                </c:pt>
                <c:pt idx="364">
                  <c:v>1.8807610076665879</c:v>
                </c:pt>
                <c:pt idx="365">
                  <c:v>2.1127358400821685</c:v>
                </c:pt>
                <c:pt idx="366">
                  <c:v>2.3805581974983219</c:v>
                </c:pt>
                <c:pt idx="367">
                  <c:v>2.5355246150493622</c:v>
                </c:pt>
                <c:pt idx="368">
                  <c:v>2.6132440513372424</c:v>
                </c:pt>
                <c:pt idx="369">
                  <c:v>2.7116509366035464</c:v>
                </c:pt>
                <c:pt idx="370">
                  <c:v>2.8333519595861438</c:v>
                </c:pt>
                <c:pt idx="371">
                  <c:v>2.9174501234292984</c:v>
                </c:pt>
                <c:pt idx="372">
                  <c:v>2.9077045691013339</c:v>
                </c:pt>
                <c:pt idx="373">
                  <c:v>2.73717520236969</c:v>
                </c:pt>
                <c:pt idx="374">
                  <c:v>2.4162086713314057</c:v>
                </c:pt>
                <c:pt idx="375">
                  <c:v>1.9686317950487138</c:v>
                </c:pt>
                <c:pt idx="376">
                  <c:v>1.5089862656593322</c:v>
                </c:pt>
                <c:pt idx="377">
                  <c:v>1.1833402079343796</c:v>
                </c:pt>
                <c:pt idx="378">
                  <c:v>0.87579596042633057</c:v>
                </c:pt>
                <c:pt idx="379">
                  <c:v>0.51777679324150083</c:v>
                </c:pt>
                <c:pt idx="380">
                  <c:v>0.21961674213409424</c:v>
                </c:pt>
                <c:pt idx="381">
                  <c:v>-3.6970190405845642E-2</c:v>
                </c:pt>
                <c:pt idx="382">
                  <c:v>-0.1986147129535675</c:v>
                </c:pt>
                <c:pt idx="383">
                  <c:v>-0.24429959356784822</c:v>
                </c:pt>
                <c:pt idx="384">
                  <c:v>-0.28717430233955382</c:v>
                </c:pt>
                <c:pt idx="385">
                  <c:v>-0.35431787967681888</c:v>
                </c:pt>
                <c:pt idx="386">
                  <c:v>-0.33354155302047733</c:v>
                </c:pt>
                <c:pt idx="387">
                  <c:v>-0.20941452026367188</c:v>
                </c:pt>
                <c:pt idx="388">
                  <c:v>0.16812616109848022</c:v>
                </c:pt>
                <c:pt idx="389">
                  <c:v>0.60262047708034516</c:v>
                </c:pt>
                <c:pt idx="390">
                  <c:v>0.94222383856773384</c:v>
                </c:pt>
                <c:pt idx="391">
                  <c:v>1.3361256140470505</c:v>
                </c:pt>
                <c:pt idx="392">
                  <c:v>1.7389993572235107</c:v>
                </c:pt>
                <c:pt idx="393">
                  <c:v>2.0960554879903794</c:v>
                </c:pt>
                <c:pt idx="394">
                  <c:v>2.44917995095253</c:v>
                </c:pt>
                <c:pt idx="395">
                  <c:v>2.7178992712497712</c:v>
                </c:pt>
                <c:pt idx="396">
                  <c:v>2.9850076836347581</c:v>
                </c:pt>
                <c:pt idx="397">
                  <c:v>3.2484060376882553</c:v>
                </c:pt>
                <c:pt idx="398">
                  <c:v>3.4758346599340442</c:v>
                </c:pt>
                <c:pt idx="399">
                  <c:v>3.6795873212814332</c:v>
                </c:pt>
                <c:pt idx="400">
                  <c:v>3.9243044060468675</c:v>
                </c:pt>
                <c:pt idx="401">
                  <c:v>4.2177089166641242</c:v>
                </c:pt>
                <c:pt idx="402">
                  <c:v>4.5000423091650008</c:v>
                </c:pt>
                <c:pt idx="403">
                  <c:v>4.7095486307144165</c:v>
                </c:pt>
                <c:pt idx="404">
                  <c:v>4.8743149816989897</c:v>
                </c:pt>
                <c:pt idx="405">
                  <c:v>5.0197855210304265</c:v>
                </c:pt>
                <c:pt idx="406">
                  <c:v>5.2217331469058994</c:v>
                </c:pt>
                <c:pt idx="407">
                  <c:v>5.4207384538650514</c:v>
                </c:pt>
                <c:pt idx="408">
                  <c:v>5.8175001025199897</c:v>
                </c:pt>
                <c:pt idx="409">
                  <c:v>6.3138509434461598</c:v>
                </c:pt>
                <c:pt idx="410">
                  <c:v>6.6543313872814185</c:v>
                </c:pt>
                <c:pt idx="411">
                  <c:v>6.8758321022987365</c:v>
                </c:pt>
                <c:pt idx="412">
                  <c:v>7.2585300278663638</c:v>
                </c:pt>
                <c:pt idx="413">
                  <c:v>7.6905825465917594</c:v>
                </c:pt>
                <c:pt idx="414">
                  <c:v>8.013717225193977</c:v>
                </c:pt>
                <c:pt idx="415">
                  <c:v>8.0357355004549031</c:v>
                </c:pt>
                <c:pt idx="416">
                  <c:v>7.5930024576187138</c:v>
                </c:pt>
                <c:pt idx="417">
                  <c:v>6.8458393943309783</c:v>
                </c:pt>
                <c:pt idx="418">
                  <c:v>6.3160337090492256</c:v>
                </c:pt>
                <c:pt idx="419">
                  <c:v>6.3459334462881092</c:v>
                </c:pt>
                <c:pt idx="420">
                  <c:v>6.0929033750295645</c:v>
                </c:pt>
                <c:pt idx="421">
                  <c:v>5.5374822074174883</c:v>
                </c:pt>
                <c:pt idx="422">
                  <c:v>5.0325371289253233</c:v>
                </c:pt>
                <c:pt idx="423">
                  <c:v>4.2435413306951526</c:v>
                </c:pt>
                <c:pt idx="424">
                  <c:v>3.284742389917374</c:v>
                </c:pt>
                <c:pt idx="425">
                  <c:v>2.3295429950952533</c:v>
                </c:pt>
                <c:pt idx="426">
                  <c:v>1.2528852367401124</c:v>
                </c:pt>
                <c:pt idx="427">
                  <c:v>0.14687036275863649</c:v>
                </c:pt>
                <c:pt idx="428">
                  <c:v>-0.88655834555625923</c:v>
                </c:pt>
                <c:pt idx="429">
                  <c:v>-1.7820863199234009</c:v>
                </c:pt>
                <c:pt idx="430">
                  <c:v>-2.4882165473699569</c:v>
                </c:pt>
                <c:pt idx="431">
                  <c:v>-3.1010643893480303</c:v>
                </c:pt>
                <c:pt idx="432">
                  <c:v>-3.55366285443306</c:v>
                </c:pt>
                <c:pt idx="433">
                  <c:v>-3.886601559519768</c:v>
                </c:pt>
                <c:pt idx="434">
                  <c:v>-4.0404482352733613</c:v>
                </c:pt>
                <c:pt idx="435">
                  <c:v>-3.9318683642148975</c:v>
                </c:pt>
                <c:pt idx="436">
                  <c:v>-3.7520629745721821</c:v>
                </c:pt>
                <c:pt idx="437">
                  <c:v>-3.6789254164695744</c:v>
                </c:pt>
                <c:pt idx="438">
                  <c:v>-3.5888233315944675</c:v>
                </c:pt>
                <c:pt idx="439">
                  <c:v>-3.4093588346242907</c:v>
                </c:pt>
                <c:pt idx="440">
                  <c:v>-3.3241409289836885</c:v>
                </c:pt>
                <c:pt idx="441">
                  <c:v>-3.1828072947263721</c:v>
                </c:pt>
                <c:pt idx="442">
                  <c:v>-3.0072487378120423</c:v>
                </c:pt>
                <c:pt idx="443">
                  <c:v>-2.7989557135105136</c:v>
                </c:pt>
                <c:pt idx="444">
                  <c:v>-2.440820771455765</c:v>
                </c:pt>
                <c:pt idx="445">
                  <c:v>-1.9283918416500092</c:v>
                </c:pt>
                <c:pt idx="446">
                  <c:v>-1.2563543897867204</c:v>
                </c:pt>
                <c:pt idx="447">
                  <c:v>-0.67938564777374266</c:v>
                </c:pt>
                <c:pt idx="448">
                  <c:v>-0.23394417464733125</c:v>
                </c:pt>
                <c:pt idx="449">
                  <c:v>0.19592733263969422</c:v>
                </c:pt>
                <c:pt idx="450">
                  <c:v>0.66934013128280645</c:v>
                </c:pt>
                <c:pt idx="451">
                  <c:v>1.0407318806648256</c:v>
                </c:pt>
                <c:pt idx="452">
                  <c:v>1.3581877434253693</c:v>
                </c:pt>
                <c:pt idx="453">
                  <c:v>1.7253946405649185</c:v>
                </c:pt>
                <c:pt idx="454">
                  <c:v>1.8359374219179154</c:v>
                </c:pt>
                <c:pt idx="455">
                  <c:v>1.9598510313034059</c:v>
                </c:pt>
                <c:pt idx="456">
                  <c:v>2.3755605822801593</c:v>
                </c:pt>
                <c:pt idx="457">
                  <c:v>3.0530365294218065</c:v>
                </c:pt>
                <c:pt idx="458">
                  <c:v>3.8213823008537293</c:v>
                </c:pt>
                <c:pt idx="459">
                  <c:v>4.3567907881736758</c:v>
                </c:pt>
                <c:pt idx="460">
                  <c:v>4.4780643796920776</c:v>
                </c:pt>
                <c:pt idx="461">
                  <c:v>4.1676415479183202</c:v>
                </c:pt>
                <c:pt idx="462">
                  <c:v>3.57373576104641</c:v>
                </c:pt>
                <c:pt idx="463">
                  <c:v>3.0376811563968662</c:v>
                </c:pt>
                <c:pt idx="464">
                  <c:v>2.6561088198423386</c:v>
                </c:pt>
                <c:pt idx="465">
                  <c:v>2.1897881090641023</c:v>
                </c:pt>
                <c:pt idx="466">
                  <c:v>1.5837002331018448</c:v>
                </c:pt>
                <c:pt idx="467">
                  <c:v>1.2469169837236405</c:v>
                </c:pt>
                <c:pt idx="468">
                  <c:v>1.2415059703588487</c:v>
                </c:pt>
                <c:pt idx="469">
                  <c:v>1.2441454035043717</c:v>
                </c:pt>
                <c:pt idx="470">
                  <c:v>1.1909246313571931</c:v>
                </c:pt>
                <c:pt idx="471">
                  <c:v>1.2106309175491334</c:v>
                </c:pt>
                <c:pt idx="472">
                  <c:v>1.3951064783334732</c:v>
                </c:pt>
                <c:pt idx="473">
                  <c:v>1.6776585566997528</c:v>
                </c:pt>
                <c:pt idx="474">
                  <c:v>2.1193314993381502</c:v>
                </c:pt>
                <c:pt idx="475">
                  <c:v>2.5669200700521468</c:v>
                </c:pt>
                <c:pt idx="476">
                  <c:v>2.9182459294795993</c:v>
                </c:pt>
                <c:pt idx="477">
                  <c:v>3.1122085976600649</c:v>
                </c:pt>
                <c:pt idx="478">
                  <c:v>3.0772761619091034</c:v>
                </c:pt>
                <c:pt idx="479">
                  <c:v>2.7444485539197925</c:v>
                </c:pt>
                <c:pt idx="480">
                  <c:v>2.2123109990358354</c:v>
                </c:pt>
                <c:pt idx="481">
                  <c:v>1.5943105906248094</c:v>
                </c:pt>
                <c:pt idx="482">
                  <c:v>0.93988027453422551</c:v>
                </c:pt>
                <c:pt idx="483">
                  <c:v>0.33438530623912815</c:v>
                </c:pt>
                <c:pt idx="484">
                  <c:v>-0.28641884207725526</c:v>
                </c:pt>
                <c:pt idx="485">
                  <c:v>-0.77059110224246985</c:v>
                </c:pt>
                <c:pt idx="486">
                  <c:v>-1.0022577863931657</c:v>
                </c:pt>
                <c:pt idx="487">
                  <c:v>-1.2379339063167574</c:v>
                </c:pt>
                <c:pt idx="488">
                  <c:v>-1.3757755833864214</c:v>
                </c:pt>
                <c:pt idx="489">
                  <c:v>-1.3928523766994476</c:v>
                </c:pt>
                <c:pt idx="490">
                  <c:v>-1.3543864685297013</c:v>
                </c:pt>
                <c:pt idx="491">
                  <c:v>-1.1403199034929277</c:v>
                </c:pt>
                <c:pt idx="492">
                  <c:v>-0.8411669951677323</c:v>
                </c:pt>
                <c:pt idx="493">
                  <c:v>-0.42208418548107152</c:v>
                </c:pt>
                <c:pt idx="494">
                  <c:v>5.500241875648499E-2</c:v>
                </c:pt>
                <c:pt idx="495">
                  <c:v>0.48197195291519168</c:v>
                </c:pt>
                <c:pt idx="496">
                  <c:v>0.79409515500068673</c:v>
                </c:pt>
                <c:pt idx="497">
                  <c:v>0.88676884531974798</c:v>
                </c:pt>
                <c:pt idx="498">
                  <c:v>1.0412791800498964</c:v>
                </c:pt>
                <c:pt idx="499">
                  <c:v>1.4896056693792343</c:v>
                </c:pt>
                <c:pt idx="500">
                  <c:v>2.0764871960878373</c:v>
                </c:pt>
                <c:pt idx="501">
                  <c:v>2.7194663250446323</c:v>
                </c:pt>
                <c:pt idx="502">
                  <c:v>3.2223344725370411</c:v>
                </c:pt>
                <c:pt idx="503">
                  <c:v>3.4517739522457123</c:v>
                </c:pt>
                <c:pt idx="504">
                  <c:v>3.7243863487243654</c:v>
                </c:pt>
                <c:pt idx="505">
                  <c:v>4.1776730310916905</c:v>
                </c:pt>
                <c:pt idx="506">
                  <c:v>4.4165493321418765</c:v>
                </c:pt>
                <c:pt idx="507">
                  <c:v>4.5855812269449236</c:v>
                </c:pt>
                <c:pt idx="508">
                  <c:v>4.7845847797393803</c:v>
                </c:pt>
                <c:pt idx="509">
                  <c:v>5.0081542396545409</c:v>
                </c:pt>
                <c:pt idx="510">
                  <c:v>5.3848464900255202</c:v>
                </c:pt>
                <c:pt idx="511">
                  <c:v>5.8023563987016678</c:v>
                </c:pt>
                <c:pt idx="512">
                  <c:v>5.9122214877605437</c:v>
                </c:pt>
                <c:pt idx="513">
                  <c:v>5.7993585312366491</c:v>
                </c:pt>
                <c:pt idx="514">
                  <c:v>5.5708598685264592</c:v>
                </c:pt>
                <c:pt idx="515">
                  <c:v>5.2375574666261677</c:v>
                </c:pt>
                <c:pt idx="516">
                  <c:v>5.0950064420700079</c:v>
                </c:pt>
                <c:pt idx="517">
                  <c:v>5.0983902257680898</c:v>
                </c:pt>
                <c:pt idx="518">
                  <c:v>5.0375125247240069</c:v>
                </c:pt>
                <c:pt idx="519">
                  <c:v>5.0055861425399781</c:v>
                </c:pt>
                <c:pt idx="520">
                  <c:v>5.0584321081638342</c:v>
                </c:pt>
                <c:pt idx="521">
                  <c:v>5.2657463085651397</c:v>
                </c:pt>
                <c:pt idx="522">
                  <c:v>5.6971801918745042</c:v>
                </c:pt>
                <c:pt idx="523">
                  <c:v>5.9208309280872351</c:v>
                </c:pt>
                <c:pt idx="524">
                  <c:v>5.8152892702817915</c:v>
                </c:pt>
                <c:pt idx="525">
                  <c:v>5.4815249383449558</c:v>
                </c:pt>
                <c:pt idx="526">
                  <c:v>5.1147945892810824</c:v>
                </c:pt>
                <c:pt idx="527">
                  <c:v>4.928357872366905</c:v>
                </c:pt>
                <c:pt idx="528">
                  <c:v>4.9256418406963354</c:v>
                </c:pt>
                <c:pt idx="529">
                  <c:v>4.8710510659217841</c:v>
                </c:pt>
                <c:pt idx="530">
                  <c:v>4.4303329735994339</c:v>
                </c:pt>
                <c:pt idx="531">
                  <c:v>3.751487608551979</c:v>
                </c:pt>
                <c:pt idx="532">
                  <c:v>3.137942193746567</c:v>
                </c:pt>
                <c:pt idx="533">
                  <c:v>2.5403433054685594</c:v>
                </c:pt>
                <c:pt idx="534">
                  <c:v>1.8188436716794969</c:v>
                </c:pt>
                <c:pt idx="535">
                  <c:v>0.96122085750103003</c:v>
                </c:pt>
                <c:pt idx="536">
                  <c:v>0.14021915495395662</c:v>
                </c:pt>
                <c:pt idx="537">
                  <c:v>-0.48885471045970919</c:v>
                </c:pt>
                <c:pt idx="538">
                  <c:v>-0.93036510050296783</c:v>
                </c:pt>
                <c:pt idx="539">
                  <c:v>-1.0659310412406922</c:v>
                </c:pt>
                <c:pt idx="540">
                  <c:v>-1.0372539567947388</c:v>
                </c:pt>
                <c:pt idx="541">
                  <c:v>-1.0472643899917604</c:v>
                </c:pt>
                <c:pt idx="542">
                  <c:v>-1.3228255373239517</c:v>
                </c:pt>
                <c:pt idx="543">
                  <c:v>-1.7015713298320772</c:v>
                </c:pt>
                <c:pt idx="544">
                  <c:v>-2.0074830347299577</c:v>
                </c:pt>
                <c:pt idx="545">
                  <c:v>-2.2484403598308562</c:v>
                </c:pt>
                <c:pt idx="546">
                  <c:v>-2.5469407188892368</c:v>
                </c:pt>
                <c:pt idx="547">
                  <c:v>-2.9387556231021881</c:v>
                </c:pt>
                <c:pt idx="548">
                  <c:v>-3.2144559341669083</c:v>
                </c:pt>
                <c:pt idx="549">
                  <c:v>-3.3810302442312241</c:v>
                </c:pt>
                <c:pt idx="550">
                  <c:v>-3.2703295880556107</c:v>
                </c:pt>
                <c:pt idx="551">
                  <c:v>-2.9620164316892623</c:v>
                </c:pt>
                <c:pt idx="552">
                  <c:v>-2.5330307775735856</c:v>
                </c:pt>
                <c:pt idx="553">
                  <c:v>-2.0714012879133223</c:v>
                </c:pt>
                <c:pt idx="554">
                  <c:v>-1.5585659766197206</c:v>
                </c:pt>
                <c:pt idx="555">
                  <c:v>-0.9362345355749131</c:v>
                </c:pt>
                <c:pt idx="556">
                  <c:v>-0.32152318596839907</c:v>
                </c:pt>
                <c:pt idx="557">
                  <c:v>0.11928553819656372</c:v>
                </c:pt>
                <c:pt idx="558">
                  <c:v>0.59937117934226991</c:v>
                </c:pt>
                <c:pt idx="559">
                  <c:v>0.92344316661357884</c:v>
                </c:pt>
                <c:pt idx="560">
                  <c:v>1.0777237057685853</c:v>
                </c:pt>
                <c:pt idx="561">
                  <c:v>1.1513600313663483</c:v>
                </c:pt>
                <c:pt idx="562">
                  <c:v>1.2513444954156876</c:v>
                </c:pt>
                <c:pt idx="563">
                  <c:v>1.5108456802368164</c:v>
                </c:pt>
                <c:pt idx="564">
                  <c:v>2.0453332310914996</c:v>
                </c:pt>
                <c:pt idx="565">
                  <c:v>2.6323118215799335</c:v>
                </c:pt>
                <c:pt idx="566">
                  <c:v>3.1911401617527009</c:v>
                </c:pt>
                <c:pt idx="567">
                  <c:v>3.7859008115530015</c:v>
                </c:pt>
                <c:pt idx="568">
                  <c:v>4.1180536508560186</c:v>
                </c:pt>
                <c:pt idx="569">
                  <c:v>3.8677858042716982</c:v>
                </c:pt>
                <c:pt idx="570">
                  <c:v>3.1362242817878725</c:v>
                </c:pt>
                <c:pt idx="571">
                  <c:v>2.4657866281270984</c:v>
                </c:pt>
                <c:pt idx="572">
                  <c:v>1.8410519814491273</c:v>
                </c:pt>
                <c:pt idx="573">
                  <c:v>1.414311073422432</c:v>
                </c:pt>
                <c:pt idx="574">
                  <c:v>1.3099131309986116</c:v>
                </c:pt>
                <c:pt idx="575">
                  <c:v>1.2911780673265458</c:v>
                </c:pt>
                <c:pt idx="576">
                  <c:v>1.4123838311433792</c:v>
                </c:pt>
                <c:pt idx="577">
                  <c:v>1.6032258403301241</c:v>
                </c:pt>
                <c:pt idx="578">
                  <c:v>1.8011201763153077</c:v>
                </c:pt>
                <c:pt idx="579">
                  <c:v>1.9786586004495621</c:v>
                </c:pt>
                <c:pt idx="580">
                  <c:v>2.0786237686872484</c:v>
                </c:pt>
                <c:pt idx="581">
                  <c:v>2.0406168669462206</c:v>
                </c:pt>
                <c:pt idx="582">
                  <c:v>1.9752373945713044</c:v>
                </c:pt>
                <c:pt idx="583">
                  <c:v>1.9698842686414719</c:v>
                </c:pt>
                <c:pt idx="584">
                  <c:v>2.0019656020402907</c:v>
                </c:pt>
                <c:pt idx="585">
                  <c:v>2.0715100461244584</c:v>
                </c:pt>
                <c:pt idx="586">
                  <c:v>2.2301748275756839</c:v>
                </c:pt>
                <c:pt idx="587">
                  <c:v>2.3554157549142838</c:v>
                </c:pt>
                <c:pt idx="588">
                  <c:v>2.3999171590805055</c:v>
                </c:pt>
                <c:pt idx="589">
                  <c:v>2.3925900131464006</c:v>
                </c:pt>
                <c:pt idx="590">
                  <c:v>2.0240008342266083</c:v>
                </c:pt>
                <c:pt idx="591">
                  <c:v>1.5747592556476593</c:v>
                </c:pt>
                <c:pt idx="592">
                  <c:v>1.1660926759243011</c:v>
                </c:pt>
                <c:pt idx="593">
                  <c:v>0.78059042572975168</c:v>
                </c:pt>
                <c:pt idx="594">
                  <c:v>0.49520595610141754</c:v>
                </c:pt>
                <c:pt idx="595">
                  <c:v>0.1700399547815323</c:v>
                </c:pt>
                <c:pt idx="596">
                  <c:v>-6.3413053750991828E-3</c:v>
                </c:pt>
                <c:pt idx="597">
                  <c:v>2.3745542764663698E-3</c:v>
                </c:pt>
                <c:pt idx="598">
                  <c:v>0.17093340933322906</c:v>
                </c:pt>
                <c:pt idx="599">
                  <c:v>0.34873203456401825</c:v>
                </c:pt>
                <c:pt idx="600">
                  <c:v>0.52413213193416597</c:v>
                </c:pt>
                <c:pt idx="601">
                  <c:v>0.76301603436470034</c:v>
                </c:pt>
                <c:pt idx="602">
                  <c:v>0.93890905201435093</c:v>
                </c:pt>
                <c:pt idx="603">
                  <c:v>1.2143608564138413</c:v>
                </c:pt>
                <c:pt idx="604">
                  <c:v>1.5063327991962434</c:v>
                </c:pt>
                <c:pt idx="605">
                  <c:v>1.7861618292331696</c:v>
                </c:pt>
                <c:pt idx="606">
                  <c:v>2.029013067483902</c:v>
                </c:pt>
                <c:pt idx="607">
                  <c:v>2.3797045040130618</c:v>
                </c:pt>
                <c:pt idx="608">
                  <c:v>2.837156742811203</c:v>
                </c:pt>
                <c:pt idx="609">
                  <c:v>3.2031737315654758</c:v>
                </c:pt>
                <c:pt idx="610">
                  <c:v>3.359702525138855</c:v>
                </c:pt>
                <c:pt idx="611">
                  <c:v>3.3376895123720169</c:v>
                </c:pt>
                <c:pt idx="612">
                  <c:v>3.2599800163507462</c:v>
                </c:pt>
                <c:pt idx="613">
                  <c:v>3.2260544711351398</c:v>
                </c:pt>
                <c:pt idx="614">
                  <c:v>3.4051295435428619</c:v>
                </c:pt>
                <c:pt idx="615">
                  <c:v>3.7723656767606739</c:v>
                </c:pt>
                <c:pt idx="616">
                  <c:v>4.1903217279911047</c:v>
                </c:pt>
                <c:pt idx="617">
                  <c:v>4.796454627513886</c:v>
                </c:pt>
                <c:pt idx="618">
                  <c:v>5.4578840607404713</c:v>
                </c:pt>
                <c:pt idx="619">
                  <c:v>5.9136224806308748</c:v>
                </c:pt>
                <c:pt idx="620">
                  <c:v>6.1661625552177428</c:v>
                </c:pt>
                <c:pt idx="621">
                  <c:v>6.2864561533927921</c:v>
                </c:pt>
                <c:pt idx="622">
                  <c:v>6.3422841989994057</c:v>
                </c:pt>
                <c:pt idx="623">
                  <c:v>6.27721462905407</c:v>
                </c:pt>
                <c:pt idx="624">
                  <c:v>6.0955837386846543</c:v>
                </c:pt>
                <c:pt idx="625">
                  <c:v>5.9001171666383749</c:v>
                </c:pt>
                <c:pt idx="626">
                  <c:v>5.9542828488349917</c:v>
                </c:pt>
                <c:pt idx="627">
                  <c:v>6.3661870318651204</c:v>
                </c:pt>
                <c:pt idx="628">
                  <c:v>6.7497006440162659</c:v>
                </c:pt>
                <c:pt idx="629">
                  <c:v>6.9002816498279573</c:v>
                </c:pt>
                <c:pt idx="630">
                  <c:v>6.6750568431615829</c:v>
                </c:pt>
                <c:pt idx="631">
                  <c:v>6.3565981829166418</c:v>
                </c:pt>
                <c:pt idx="632">
                  <c:v>6.2370425033569337</c:v>
                </c:pt>
                <c:pt idx="633">
                  <c:v>6.0004220581054692</c:v>
                </c:pt>
                <c:pt idx="634">
                  <c:v>5.3509303003549578</c:v>
                </c:pt>
                <c:pt idx="635">
                  <c:v>4.6582749813795088</c:v>
                </c:pt>
                <c:pt idx="636">
                  <c:v>4.3390333789587023</c:v>
                </c:pt>
                <c:pt idx="637">
                  <c:v>3.9224256956577301</c:v>
                </c:pt>
                <c:pt idx="638">
                  <c:v>3.2162007433176041</c:v>
                </c:pt>
                <c:pt idx="639">
                  <c:v>2.4071390551328662</c:v>
                </c:pt>
                <c:pt idx="640">
                  <c:v>1.3577901327610016</c:v>
                </c:pt>
                <c:pt idx="641">
                  <c:v>0.14933554887771608</c:v>
                </c:pt>
                <c:pt idx="642">
                  <c:v>-0.94783014893531803</c:v>
                </c:pt>
                <c:pt idx="643">
                  <c:v>-1.9520572775602341</c:v>
                </c:pt>
                <c:pt idx="644">
                  <c:v>-2.8860008740425109</c:v>
                </c:pt>
                <c:pt idx="645">
                  <c:v>-3.6061948245763782</c:v>
                </c:pt>
                <c:pt idx="646">
                  <c:v>-4.0695545053482061</c:v>
                </c:pt>
                <c:pt idx="647">
                  <c:v>-4.1710586607456213</c:v>
                </c:pt>
                <c:pt idx="648">
                  <c:v>-3.9273794567584992</c:v>
                </c:pt>
                <c:pt idx="649">
                  <c:v>-3.4429078191518787</c:v>
                </c:pt>
                <c:pt idx="650">
                  <c:v>-2.9483052957057954</c:v>
                </c:pt>
                <c:pt idx="651">
                  <c:v>-2.6129435044527054</c:v>
                </c:pt>
                <c:pt idx="652">
                  <c:v>-2.4109947091341022</c:v>
                </c:pt>
                <c:pt idx="653">
                  <c:v>-2.4585635626316074</c:v>
                </c:pt>
                <c:pt idx="654">
                  <c:v>-2.7129595434665683</c:v>
                </c:pt>
                <c:pt idx="655">
                  <c:v>-2.8874924987554551</c:v>
                </c:pt>
                <c:pt idx="656">
                  <c:v>-2.9045605212450027</c:v>
                </c:pt>
                <c:pt idx="657">
                  <c:v>-2.7477218252420426</c:v>
                </c:pt>
                <c:pt idx="658">
                  <c:v>-2.3049039977788928</c:v>
                </c:pt>
                <c:pt idx="659">
                  <c:v>-1.6746881711483002</c:v>
                </c:pt>
                <c:pt idx="660">
                  <c:v>-1.0539477574825287</c:v>
                </c:pt>
                <c:pt idx="661">
                  <c:v>-0.38544845581054688</c:v>
                </c:pt>
                <c:pt idx="662">
                  <c:v>0.32649741232395174</c:v>
                </c:pt>
                <c:pt idx="663">
                  <c:v>1.0694323539733888</c:v>
                </c:pt>
                <c:pt idx="664">
                  <c:v>1.6321660494804384</c:v>
                </c:pt>
                <c:pt idx="665">
                  <c:v>1.9976772540807726</c:v>
                </c:pt>
                <c:pt idx="666">
                  <c:v>2.2162426668405533</c:v>
                </c:pt>
                <c:pt idx="667">
                  <c:v>2.2989480239152909</c:v>
                </c:pt>
                <c:pt idx="668">
                  <c:v>2.3888711839914323</c:v>
                </c:pt>
                <c:pt idx="669">
                  <c:v>2.435232002735138</c:v>
                </c:pt>
                <c:pt idx="670">
                  <c:v>2.5888535606861116</c:v>
                </c:pt>
                <c:pt idx="671">
                  <c:v>2.8887063807249072</c:v>
                </c:pt>
                <c:pt idx="672">
                  <c:v>3.2285418766736984</c:v>
                </c:pt>
                <c:pt idx="673">
                  <c:v>3.4830723434686663</c:v>
                </c:pt>
                <c:pt idx="674">
                  <c:v>3.3843584793806079</c:v>
                </c:pt>
                <c:pt idx="675">
                  <c:v>2.8223808288574221</c:v>
                </c:pt>
                <c:pt idx="676">
                  <c:v>2.0760539174079895</c:v>
                </c:pt>
                <c:pt idx="677">
                  <c:v>1.3664656466245653</c:v>
                </c:pt>
                <c:pt idx="678">
                  <c:v>1.0402763825654984</c:v>
                </c:pt>
                <c:pt idx="679">
                  <c:v>1.0148760777711869</c:v>
                </c:pt>
                <c:pt idx="680">
                  <c:v>1.0351799494028091</c:v>
                </c:pt>
                <c:pt idx="681">
                  <c:v>1.179603837132454</c:v>
                </c:pt>
                <c:pt idx="682">
                  <c:v>1.5546097505092622</c:v>
                </c:pt>
                <c:pt idx="683">
                  <c:v>1.9425578910112382</c:v>
                </c:pt>
                <c:pt idx="684">
                  <c:v>2.2111900877952575</c:v>
                </c:pt>
                <c:pt idx="685">
                  <c:v>2.2611334955692293</c:v>
                </c:pt>
                <c:pt idx="686">
                  <c:v>2.2697154539823532</c:v>
                </c:pt>
                <c:pt idx="687">
                  <c:v>2.1686732286214832</c:v>
                </c:pt>
                <c:pt idx="688">
                  <c:v>2.0092605882883072</c:v>
                </c:pt>
                <c:pt idx="689">
                  <c:v>1.8770813548564911</c:v>
                </c:pt>
                <c:pt idx="690">
                  <c:v>1.8120515459775925</c:v>
                </c:pt>
                <c:pt idx="691">
                  <c:v>1.7166425281763078</c:v>
                </c:pt>
                <c:pt idx="692">
                  <c:v>1.5737968039512635</c:v>
                </c:pt>
                <c:pt idx="693">
                  <c:v>1.3521271044015886</c:v>
                </c:pt>
                <c:pt idx="694">
                  <c:v>1.0707000303268432</c:v>
                </c:pt>
                <c:pt idx="695">
                  <c:v>0.6096336275339127</c:v>
                </c:pt>
                <c:pt idx="696">
                  <c:v>0.12745936095714569</c:v>
                </c:pt>
                <c:pt idx="697">
                  <c:v>-0.29102995634078982</c:v>
                </c:pt>
                <c:pt idx="698">
                  <c:v>-0.65588393390178679</c:v>
                </c:pt>
                <c:pt idx="699">
                  <c:v>-0.93489961624145512</c:v>
                </c:pt>
                <c:pt idx="700">
                  <c:v>-1.1547870844602586</c:v>
                </c:pt>
                <c:pt idx="701">
                  <c:v>-1.2858185094594956</c:v>
                </c:pt>
                <c:pt idx="702">
                  <c:v>-1.270958395600319</c:v>
                </c:pt>
                <c:pt idx="703">
                  <c:v>-1.1054728370904923</c:v>
                </c:pt>
                <c:pt idx="704">
                  <c:v>-0.93083404719829566</c:v>
                </c:pt>
                <c:pt idx="705">
                  <c:v>-0.65977291703224183</c:v>
                </c:pt>
                <c:pt idx="706">
                  <c:v>-0.27817017495632174</c:v>
                </c:pt>
                <c:pt idx="707">
                  <c:v>0.15756608963012697</c:v>
                </c:pt>
                <c:pt idx="708">
                  <c:v>0.5226522016525269</c:v>
                </c:pt>
                <c:pt idx="709">
                  <c:v>0.87896398186683655</c:v>
                </c:pt>
                <c:pt idx="710">
                  <c:v>1.1729005891084672</c:v>
                </c:pt>
                <c:pt idx="711">
                  <c:v>1.3746131569147111</c:v>
                </c:pt>
                <c:pt idx="712">
                  <c:v>1.7780529105663301</c:v>
                </c:pt>
                <c:pt idx="713">
                  <c:v>2.4034178870916367</c:v>
                </c:pt>
                <c:pt idx="714">
                  <c:v>2.9599652284383775</c:v>
                </c:pt>
                <c:pt idx="715">
                  <c:v>3.4988171410560609</c:v>
                </c:pt>
                <c:pt idx="716">
                  <c:v>3.9013716262578968</c:v>
                </c:pt>
                <c:pt idx="717">
                  <c:v>4.0832083386182791</c:v>
                </c:pt>
                <c:pt idx="718">
                  <c:v>4.0570625138282779</c:v>
                </c:pt>
                <c:pt idx="719">
                  <c:v>4.0767623680830001</c:v>
                </c:pt>
                <c:pt idx="720">
                  <c:v>4.3329171913862234</c:v>
                </c:pt>
                <c:pt idx="721">
                  <c:v>4.7070366668701178</c:v>
                </c:pt>
                <c:pt idx="722">
                  <c:v>5.2116624873876578</c:v>
                </c:pt>
                <c:pt idx="723">
                  <c:v>5.5966595381498339</c:v>
                </c:pt>
                <c:pt idx="724">
                  <c:v>5.9861905199289325</c:v>
                </c:pt>
                <c:pt idx="725">
                  <c:v>6.4932008349895485</c:v>
                </c:pt>
                <c:pt idx="726">
                  <c:v>6.8915236902236945</c:v>
                </c:pt>
                <c:pt idx="727">
                  <c:v>7.1148966836929324</c:v>
                </c:pt>
                <c:pt idx="728">
                  <c:v>7.2025353366136553</c:v>
                </c:pt>
                <c:pt idx="729">
                  <c:v>6.9957321828603751</c:v>
                </c:pt>
                <c:pt idx="730">
                  <c:v>6.5754384148120879</c:v>
                </c:pt>
                <c:pt idx="731">
                  <c:v>6.2474786138534553</c:v>
                </c:pt>
                <c:pt idx="732">
                  <c:v>6.0889904183149337</c:v>
                </c:pt>
                <c:pt idx="733">
                  <c:v>5.8745946550369261</c:v>
                </c:pt>
                <c:pt idx="734">
                  <c:v>5.6057724237442024</c:v>
                </c:pt>
                <c:pt idx="735">
                  <c:v>5.7078449285030368</c:v>
                </c:pt>
                <c:pt idx="736">
                  <c:v>6.2353772163391117</c:v>
                </c:pt>
                <c:pt idx="737">
                  <c:v>6.4782816642522816</c:v>
                </c:pt>
                <c:pt idx="738">
                  <c:v>6.5374180644750597</c:v>
                </c:pt>
                <c:pt idx="739">
                  <c:v>6.3241467207670219</c:v>
                </c:pt>
                <c:pt idx="740">
                  <c:v>5.6978064286708836</c:v>
                </c:pt>
                <c:pt idx="741">
                  <c:v>4.9077055066823965</c:v>
                </c:pt>
                <c:pt idx="742">
                  <c:v>3.9909129631519318</c:v>
                </c:pt>
                <c:pt idx="743">
                  <c:v>2.9951935333013537</c:v>
                </c:pt>
                <c:pt idx="744">
                  <c:v>2.0535918384790421</c:v>
                </c:pt>
                <c:pt idx="745">
                  <c:v>1.1783326524496078</c:v>
                </c:pt>
                <c:pt idx="746">
                  <c:v>0.37895512282848359</c:v>
                </c:pt>
                <c:pt idx="747">
                  <c:v>-0.21923725783824921</c:v>
                </c:pt>
                <c:pt idx="748">
                  <c:v>-0.50406565725803376</c:v>
                </c:pt>
                <c:pt idx="749">
                  <c:v>-0.75219634652137757</c:v>
                </c:pt>
                <c:pt idx="750">
                  <c:v>-1.2244455492496491</c:v>
                </c:pt>
                <c:pt idx="751">
                  <c:v>-1.8887915736436844</c:v>
                </c:pt>
                <c:pt idx="752">
                  <c:v>-2.5946048820018768</c:v>
                </c:pt>
                <c:pt idx="753">
                  <c:v>-3.1947332757711413</c:v>
                </c:pt>
                <c:pt idx="754">
                  <c:v>-3.6556166607141498</c:v>
                </c:pt>
                <c:pt idx="755">
                  <c:v>-4.0250595331192018</c:v>
                </c:pt>
                <c:pt idx="756">
                  <c:v>-4.203924105763436</c:v>
                </c:pt>
                <c:pt idx="757">
                  <c:v>-4.2673576247692111</c:v>
                </c:pt>
                <c:pt idx="758">
                  <c:v>-4.2294957339763641</c:v>
                </c:pt>
                <c:pt idx="759">
                  <c:v>-4.0197584474086767</c:v>
                </c:pt>
                <c:pt idx="760">
                  <c:v>-3.724983349442482</c:v>
                </c:pt>
                <c:pt idx="761">
                  <c:v>-3.2522804027795793</c:v>
                </c:pt>
                <c:pt idx="762">
                  <c:v>-2.7412600672245029</c:v>
                </c:pt>
                <c:pt idx="763">
                  <c:v>-2.2384310960769653</c:v>
                </c:pt>
                <c:pt idx="764">
                  <c:v>-1.6989564549922944</c:v>
                </c:pt>
                <c:pt idx="765">
                  <c:v>-1.3590858757495881</c:v>
                </c:pt>
                <c:pt idx="766">
                  <c:v>-1.0588418769836427</c:v>
                </c:pt>
                <c:pt idx="767">
                  <c:v>-0.73996689498424528</c:v>
                </c:pt>
                <c:pt idx="768">
                  <c:v>-0.45328083515167239</c:v>
                </c:pt>
                <c:pt idx="769">
                  <c:v>-0.15811689734458925</c:v>
                </c:pt>
                <c:pt idx="770">
                  <c:v>0.11970770716667176</c:v>
                </c:pt>
                <c:pt idx="771">
                  <c:v>0.42159243464469914</c:v>
                </c:pt>
                <c:pt idx="772">
                  <c:v>0.79280175089836125</c:v>
                </c:pt>
                <c:pt idx="773">
                  <c:v>1.2531951391696932</c:v>
                </c:pt>
                <c:pt idx="774">
                  <c:v>1.8683479535579683</c:v>
                </c:pt>
                <c:pt idx="775">
                  <c:v>2.5680047285556795</c:v>
                </c:pt>
                <c:pt idx="776">
                  <c:v>3.2111955267190937</c:v>
                </c:pt>
                <c:pt idx="777">
                  <c:v>3.6913875871896744</c:v>
                </c:pt>
                <c:pt idx="778">
                  <c:v>3.7039637786149981</c:v>
                </c:pt>
                <c:pt idx="779">
                  <c:v>3.2594023114442825</c:v>
                </c:pt>
                <c:pt idx="780">
                  <c:v>2.8087673413753511</c:v>
                </c:pt>
                <c:pt idx="781">
                  <c:v>2.5609927475452423</c:v>
                </c:pt>
                <c:pt idx="782">
                  <c:v>2.4639009010791781</c:v>
                </c:pt>
                <c:pt idx="783">
                  <c:v>2.4518164604902268</c:v>
                </c:pt>
                <c:pt idx="784">
                  <c:v>2.3266544705629348</c:v>
                </c:pt>
                <c:pt idx="785">
                  <c:v>1.9307728278636933</c:v>
                </c:pt>
                <c:pt idx="786">
                  <c:v>1.7390075433254242</c:v>
                </c:pt>
                <c:pt idx="787">
                  <c:v>1.7037967801094056</c:v>
                </c:pt>
                <c:pt idx="788">
                  <c:v>1.5744704031944277</c:v>
                </c:pt>
                <c:pt idx="789">
                  <c:v>1.5615591663122177</c:v>
                </c:pt>
                <c:pt idx="790">
                  <c:v>1.6829672437906267</c:v>
                </c:pt>
                <c:pt idx="791">
                  <c:v>1.7904981243610383</c:v>
                </c:pt>
                <c:pt idx="792">
                  <c:v>1.9859839922189713</c:v>
                </c:pt>
                <c:pt idx="793">
                  <c:v>2.2287820208072664</c:v>
                </c:pt>
                <c:pt idx="794">
                  <c:v>2.4996034151315691</c:v>
                </c:pt>
                <c:pt idx="795">
                  <c:v>2.8474267923831942</c:v>
                </c:pt>
                <c:pt idx="796">
                  <c:v>2.9932633674144746</c:v>
                </c:pt>
                <c:pt idx="797">
                  <c:v>2.9226173079013824</c:v>
                </c:pt>
                <c:pt idx="798">
                  <c:v>2.5967484712600708</c:v>
                </c:pt>
                <c:pt idx="799">
                  <c:v>2.1337694442272186</c:v>
                </c:pt>
                <c:pt idx="800">
                  <c:v>1.6728603315353394</c:v>
                </c:pt>
                <c:pt idx="801">
                  <c:v>1.1063183444738389</c:v>
                </c:pt>
                <c:pt idx="802">
                  <c:v>0.51308498740196229</c:v>
                </c:pt>
                <c:pt idx="803">
                  <c:v>6.0898751020431519E-2</c:v>
                </c:pt>
                <c:pt idx="804">
                  <c:v>-0.37979419827461247</c:v>
                </c:pt>
                <c:pt idx="805">
                  <c:v>-0.77195759654045104</c:v>
                </c:pt>
                <c:pt idx="806">
                  <c:v>-1.1267169409990312</c:v>
                </c:pt>
                <c:pt idx="807">
                  <c:v>-1.4746958541870119</c:v>
                </c:pt>
                <c:pt idx="808">
                  <c:v>-1.6320344871282579</c:v>
                </c:pt>
                <c:pt idx="809">
                  <c:v>-1.5650628179311754</c:v>
                </c:pt>
                <c:pt idx="810">
                  <c:v>-1.3265958219766618</c:v>
                </c:pt>
                <c:pt idx="811">
                  <c:v>-0.82465328872203836</c:v>
                </c:pt>
                <c:pt idx="812">
                  <c:v>-0.31746755719184877</c:v>
                </c:pt>
                <c:pt idx="813">
                  <c:v>0.25297569215297699</c:v>
                </c:pt>
                <c:pt idx="814">
                  <c:v>0.79818060457706452</c:v>
                </c:pt>
                <c:pt idx="815">
                  <c:v>1.2382204198837281</c:v>
                </c:pt>
                <c:pt idx="816">
                  <c:v>1.6163990324735642</c:v>
                </c:pt>
                <c:pt idx="817">
                  <c:v>2.1155886965990067</c:v>
                </c:pt>
                <c:pt idx="818">
                  <c:v>2.5346878784894944</c:v>
                </c:pt>
                <c:pt idx="819">
                  <c:v>2.8488739782571795</c:v>
                </c:pt>
                <c:pt idx="820">
                  <c:v>3.1987789642810824</c:v>
                </c:pt>
                <c:pt idx="821">
                  <c:v>3.5812137651443483</c:v>
                </c:pt>
                <c:pt idx="822">
                  <c:v>3.9013792276382446</c:v>
                </c:pt>
                <c:pt idx="823">
                  <c:v>4.1310087418556218</c:v>
                </c:pt>
                <c:pt idx="824">
                  <c:v>4.2567683172225959</c:v>
                </c:pt>
                <c:pt idx="825">
                  <c:v>4.5344379705190665</c:v>
                </c:pt>
                <c:pt idx="826">
                  <c:v>5.1423911082744604</c:v>
                </c:pt>
                <c:pt idx="827">
                  <c:v>5.6462398338317872</c:v>
                </c:pt>
                <c:pt idx="828">
                  <c:v>5.9331422406435017</c:v>
                </c:pt>
                <c:pt idx="829">
                  <c:v>6.2836752176284794</c:v>
                </c:pt>
                <c:pt idx="830">
                  <c:v>6.5385033077001573</c:v>
                </c:pt>
                <c:pt idx="831">
                  <c:v>6.6722384852170951</c:v>
                </c:pt>
                <c:pt idx="832">
                  <c:v>6.8076529830694206</c:v>
                </c:pt>
                <c:pt idx="833">
                  <c:v>6.7765931582450873</c:v>
                </c:pt>
                <c:pt idx="834">
                  <c:v>6.8209249931573872</c:v>
                </c:pt>
                <c:pt idx="835">
                  <c:v>6.9382955682277681</c:v>
                </c:pt>
                <c:pt idx="836">
                  <c:v>6.9909409743547446</c:v>
                </c:pt>
                <c:pt idx="837">
                  <c:v>6.9711428868770602</c:v>
                </c:pt>
                <c:pt idx="838">
                  <c:v>6.7402930587530143</c:v>
                </c:pt>
                <c:pt idx="839">
                  <c:v>6.2530562728643417</c:v>
                </c:pt>
                <c:pt idx="840">
                  <c:v>5.8256528753042227</c:v>
                </c:pt>
                <c:pt idx="841">
                  <c:v>5.8752197223901748</c:v>
                </c:pt>
                <c:pt idx="842">
                  <c:v>6.2655488491058353</c:v>
                </c:pt>
                <c:pt idx="843">
                  <c:v>6.2277688193321232</c:v>
                </c:pt>
                <c:pt idx="844">
                  <c:v>5.9155380284786228</c:v>
                </c:pt>
                <c:pt idx="845">
                  <c:v>5.4218868470191959</c:v>
                </c:pt>
                <c:pt idx="846">
                  <c:v>4.6987318664789202</c:v>
                </c:pt>
                <c:pt idx="847">
                  <c:v>3.8661754810810089</c:v>
                </c:pt>
                <c:pt idx="848">
                  <c:v>2.9657522177696229</c:v>
                </c:pt>
                <c:pt idx="849">
                  <c:v>1.9405581432580949</c:v>
                </c:pt>
                <c:pt idx="850">
                  <c:v>0.99389509856700897</c:v>
                </c:pt>
                <c:pt idx="851">
                  <c:v>0.27158387124538425</c:v>
                </c:pt>
                <c:pt idx="852">
                  <c:v>-0.23375881791114808</c:v>
                </c:pt>
                <c:pt idx="853">
                  <c:v>-0.42201109528541569</c:v>
                </c:pt>
                <c:pt idx="854">
                  <c:v>-0.64931224822998046</c:v>
                </c:pt>
                <c:pt idx="855">
                  <c:v>-1.1768240708112718</c:v>
                </c:pt>
                <c:pt idx="856">
                  <c:v>-1.7392788541316988</c:v>
                </c:pt>
                <c:pt idx="857">
                  <c:v>-2.2776928102970126</c:v>
                </c:pt>
                <c:pt idx="858">
                  <c:v>-2.8489856600761416</c:v>
                </c:pt>
                <c:pt idx="859">
                  <c:v>-3.3746573638916018</c:v>
                </c:pt>
                <c:pt idx="860">
                  <c:v>-3.7365456336736682</c:v>
                </c:pt>
                <c:pt idx="861">
                  <c:v>-3.9268315726518632</c:v>
                </c:pt>
                <c:pt idx="862">
                  <c:v>-4.0053245955705643</c:v>
                </c:pt>
                <c:pt idx="863">
                  <c:v>-3.8191176742315296</c:v>
                </c:pt>
                <c:pt idx="864">
                  <c:v>-3.4903515422344209</c:v>
                </c:pt>
                <c:pt idx="865">
                  <c:v>-3.1287421846389774</c:v>
                </c:pt>
                <c:pt idx="866">
                  <c:v>-2.7361870229244234</c:v>
                </c:pt>
                <c:pt idx="867">
                  <c:v>-2.278545334339142</c:v>
                </c:pt>
                <c:pt idx="868">
                  <c:v>-1.7134721678495408</c:v>
                </c:pt>
                <c:pt idx="869">
                  <c:v>-1.1749020910263062</c:v>
                </c:pt>
                <c:pt idx="870">
                  <c:v>-0.70906611442565926</c:v>
                </c:pt>
                <c:pt idx="871">
                  <c:v>-0.29885294616222385</c:v>
                </c:pt>
                <c:pt idx="872">
                  <c:v>3.7232730388641361E-2</c:v>
                </c:pt>
                <c:pt idx="873">
                  <c:v>0.22561715483665468</c:v>
                </c:pt>
                <c:pt idx="874">
                  <c:v>0.32969583928585056</c:v>
                </c:pt>
                <c:pt idx="875">
                  <c:v>0.46684052824974065</c:v>
                </c:pt>
                <c:pt idx="876">
                  <c:v>0.69321255862712861</c:v>
                </c:pt>
                <c:pt idx="877">
                  <c:v>0.87454231739044197</c:v>
                </c:pt>
                <c:pt idx="878">
                  <c:v>1.0969557827711105</c:v>
                </c:pt>
                <c:pt idx="879">
                  <c:v>1.4899097245931625</c:v>
                </c:pt>
                <c:pt idx="880">
                  <c:v>2.0332107836008073</c:v>
                </c:pt>
                <c:pt idx="881">
                  <c:v>2.7174402648210525</c:v>
                </c:pt>
                <c:pt idx="882">
                  <c:v>3.4848574984073641</c:v>
                </c:pt>
                <c:pt idx="883">
                  <c:v>3.8980638563632968</c:v>
                </c:pt>
                <c:pt idx="884">
                  <c:v>3.9468553626537326</c:v>
                </c:pt>
                <c:pt idx="885">
                  <c:v>3.6941989284753802</c:v>
                </c:pt>
                <c:pt idx="886">
                  <c:v>3.0113873970508576</c:v>
                </c:pt>
                <c:pt idx="887">
                  <c:v>2.1109898614883424</c:v>
                </c:pt>
                <c:pt idx="888">
                  <c:v>1.3994620692729951</c:v>
                </c:pt>
                <c:pt idx="889">
                  <c:v>0.91923551023006445</c:v>
                </c:pt>
                <c:pt idx="890">
                  <c:v>0.63572682738304143</c:v>
                </c:pt>
                <c:pt idx="891">
                  <c:v>0.5527577608823776</c:v>
                </c:pt>
                <c:pt idx="892">
                  <c:v>0.67354018628597268</c:v>
                </c:pt>
                <c:pt idx="893">
                  <c:v>0.90860059440135965</c:v>
                </c:pt>
                <c:pt idx="894">
                  <c:v>1.163863132596016</c:v>
                </c:pt>
                <c:pt idx="895">
                  <c:v>1.3286458557844163</c:v>
                </c:pt>
                <c:pt idx="896">
                  <c:v>1.4808395236730576</c:v>
                </c:pt>
                <c:pt idx="897">
                  <c:v>1.7089996325969696</c:v>
                </c:pt>
                <c:pt idx="898">
                  <c:v>1.9014905565977098</c:v>
                </c:pt>
                <c:pt idx="899">
                  <c:v>2.069716705083847</c:v>
                </c:pt>
                <c:pt idx="900">
                  <c:v>2.2055223816633225</c:v>
                </c:pt>
                <c:pt idx="901">
                  <c:v>2.292227818965912</c:v>
                </c:pt>
                <c:pt idx="902">
                  <c:v>2.2938860893249511</c:v>
                </c:pt>
                <c:pt idx="903">
                  <c:v>2.1715716934204101</c:v>
                </c:pt>
                <c:pt idx="904">
                  <c:v>1.9791883581876755</c:v>
                </c:pt>
                <c:pt idx="905">
                  <c:v>1.6613459944725038</c:v>
                </c:pt>
                <c:pt idx="906">
                  <c:v>1.2248396515846254</c:v>
                </c:pt>
                <c:pt idx="907">
                  <c:v>0.68875171780586242</c:v>
                </c:pt>
                <c:pt idx="908">
                  <c:v>0.12120517909526826</c:v>
                </c:pt>
                <c:pt idx="909">
                  <c:v>-0.42699643135070803</c:v>
                </c:pt>
                <c:pt idx="910">
                  <c:v>-0.85454483985900886</c:v>
                </c:pt>
                <c:pt idx="911">
                  <c:v>-1.2306371659040451</c:v>
                </c:pt>
                <c:pt idx="912">
                  <c:v>-1.5606060701608659</c:v>
                </c:pt>
                <c:pt idx="913">
                  <c:v>-1.7120857930183411</c:v>
                </c:pt>
                <c:pt idx="914">
                  <c:v>-1.7168933737277985</c:v>
                </c:pt>
                <c:pt idx="915">
                  <c:v>-1.6746332073211672</c:v>
                </c:pt>
                <c:pt idx="916">
                  <c:v>-1.5317611706256866</c:v>
                </c:pt>
                <c:pt idx="917">
                  <c:v>-1.2475736260414123</c:v>
                </c:pt>
                <c:pt idx="918">
                  <c:v>-0.78627918183803558</c:v>
                </c:pt>
                <c:pt idx="919">
                  <c:v>-0.13761422038078308</c:v>
                </c:pt>
                <c:pt idx="920">
                  <c:v>0.44271900951862336</c:v>
                </c:pt>
                <c:pt idx="921">
                  <c:v>0.93465286374092105</c:v>
                </c:pt>
                <c:pt idx="922">
                  <c:v>1.3344650048017503</c:v>
                </c:pt>
                <c:pt idx="923">
                  <c:v>1.7905641978979112</c:v>
                </c:pt>
                <c:pt idx="924">
                  <c:v>2.4707357114553452</c:v>
                </c:pt>
                <c:pt idx="925">
                  <c:v>3.1164121609926227</c:v>
                </c:pt>
                <c:pt idx="926">
                  <c:v>3.4860918456315995</c:v>
                </c:pt>
                <c:pt idx="927">
                  <c:v>3.611964272260666</c:v>
                </c:pt>
                <c:pt idx="928">
                  <c:v>3.5728686189651491</c:v>
                </c:pt>
                <c:pt idx="929">
                  <c:v>3.4263730627298359</c:v>
                </c:pt>
                <c:pt idx="930">
                  <c:v>3.3314604735374451</c:v>
                </c:pt>
                <c:pt idx="931">
                  <c:v>3.4415711456537248</c:v>
                </c:pt>
                <c:pt idx="932">
                  <c:v>3.6488549405336381</c:v>
                </c:pt>
                <c:pt idx="933">
                  <c:v>4.0718243944644934</c:v>
                </c:pt>
                <c:pt idx="934">
                  <c:v>4.589828644394875</c:v>
                </c:pt>
                <c:pt idx="935">
                  <c:v>5.1782567596435554</c:v>
                </c:pt>
                <c:pt idx="936">
                  <c:v>5.6747900336980823</c:v>
                </c:pt>
                <c:pt idx="937">
                  <c:v>6.0845161288976675</c:v>
                </c:pt>
                <c:pt idx="938">
                  <c:v>6.5157547152042392</c:v>
                </c:pt>
                <c:pt idx="939">
                  <c:v>6.8091867077350621</c:v>
                </c:pt>
                <c:pt idx="940">
                  <c:v>6.9152423357963562</c:v>
                </c:pt>
                <c:pt idx="941">
                  <c:v>6.7000911122560503</c:v>
                </c:pt>
                <c:pt idx="942">
                  <c:v>6.228445926904679</c:v>
                </c:pt>
                <c:pt idx="943">
                  <c:v>5.8897021061182029</c:v>
                </c:pt>
                <c:pt idx="944">
                  <c:v>5.8571670287847519</c:v>
                </c:pt>
                <c:pt idx="945">
                  <c:v>6.0409309834241869</c:v>
                </c:pt>
                <c:pt idx="946">
                  <c:v>6.1981930178403859</c:v>
                </c:pt>
                <c:pt idx="947">
                  <c:v>6.0356579643487933</c:v>
                </c:pt>
                <c:pt idx="948">
                  <c:v>5.6189450311660769</c:v>
                </c:pt>
                <c:pt idx="949">
                  <c:v>5.1723072177171714</c:v>
                </c:pt>
                <c:pt idx="950">
                  <c:v>4.8096383446455002</c:v>
                </c:pt>
                <c:pt idx="951">
                  <c:v>4.4911978107690818</c:v>
                </c:pt>
                <c:pt idx="952">
                  <c:v>4.0077055817842488</c:v>
                </c:pt>
                <c:pt idx="953">
                  <c:v>3.4329312998056412</c:v>
                </c:pt>
                <c:pt idx="954">
                  <c:v>3.0091479134559633</c:v>
                </c:pt>
                <c:pt idx="955">
                  <c:v>2.7476674461364747</c:v>
                </c:pt>
                <c:pt idx="956">
                  <c:v>2.4218816399574279</c:v>
                </c:pt>
                <c:pt idx="957">
                  <c:v>1.7905016326904297</c:v>
                </c:pt>
                <c:pt idx="958">
                  <c:v>0.98536167204380043</c:v>
                </c:pt>
                <c:pt idx="959">
                  <c:v>0.17041066825389864</c:v>
                </c:pt>
                <c:pt idx="960">
                  <c:v>-0.64349836170673369</c:v>
                </c:pt>
                <c:pt idx="961">
                  <c:v>-1.3686794024705888</c:v>
                </c:pt>
                <c:pt idx="962">
                  <c:v>-1.9662239116430285</c:v>
                </c:pt>
                <c:pt idx="963">
                  <c:v>-2.4422720503807067</c:v>
                </c:pt>
                <c:pt idx="964">
                  <c:v>-2.7643536454439164</c:v>
                </c:pt>
                <c:pt idx="965">
                  <c:v>-2.9104901826381684</c:v>
                </c:pt>
                <c:pt idx="966">
                  <c:v>-2.9032185852527621</c:v>
                </c:pt>
                <c:pt idx="967">
                  <c:v>-2.9113549858331682</c:v>
                </c:pt>
                <c:pt idx="968">
                  <c:v>-3.005832542181015</c:v>
                </c:pt>
                <c:pt idx="969">
                  <c:v>-3.0523231691122055</c:v>
                </c:pt>
                <c:pt idx="970">
                  <c:v>-3.0703583210706711</c:v>
                </c:pt>
                <c:pt idx="971">
                  <c:v>-3.1169617992639544</c:v>
                </c:pt>
                <c:pt idx="972">
                  <c:v>-3.1182592964172366</c:v>
                </c:pt>
                <c:pt idx="973">
                  <c:v>-2.9747686243057254</c:v>
                </c:pt>
                <c:pt idx="974">
                  <c:v>-2.6458364313840868</c:v>
                </c:pt>
                <c:pt idx="975">
                  <c:v>-2.0134015864133836</c:v>
                </c:pt>
                <c:pt idx="976">
                  <c:v>-1.2545101779699326</c:v>
                </c:pt>
                <c:pt idx="977">
                  <c:v>-0.50691909849643713</c:v>
                </c:pt>
                <c:pt idx="978">
                  <c:v>0.20462155759334566</c:v>
                </c:pt>
                <c:pt idx="979">
                  <c:v>0.85289300143718727</c:v>
                </c:pt>
                <c:pt idx="980">
                  <c:v>1.3289656984806062</c:v>
                </c:pt>
                <c:pt idx="981">
                  <c:v>1.522395100593567</c:v>
                </c:pt>
                <c:pt idx="982">
                  <c:v>1.6867527312040329</c:v>
                </c:pt>
                <c:pt idx="983">
                  <c:v>1.7097574317455293</c:v>
                </c:pt>
                <c:pt idx="984">
                  <c:v>1.583069903254509</c:v>
                </c:pt>
                <c:pt idx="985">
                  <c:v>1.5637267291545869</c:v>
                </c:pt>
                <c:pt idx="986">
                  <c:v>1.6712353903055193</c:v>
                </c:pt>
                <c:pt idx="987">
                  <c:v>1.8436493146419526</c:v>
                </c:pt>
                <c:pt idx="988">
                  <c:v>2.1675470548868181</c:v>
                </c:pt>
                <c:pt idx="989">
                  <c:v>2.4081816136837007</c:v>
                </c:pt>
                <c:pt idx="990">
                  <c:v>2.5062131077051162</c:v>
                </c:pt>
                <c:pt idx="991">
                  <c:v>2.531485358476639</c:v>
                </c:pt>
                <c:pt idx="992">
                  <c:v>2.500167671442032</c:v>
                </c:pt>
                <c:pt idx="993">
                  <c:v>2.567491343021393</c:v>
                </c:pt>
                <c:pt idx="994">
                  <c:v>2.7362150895595554</c:v>
                </c:pt>
                <c:pt idx="995">
                  <c:v>2.6460714894533157</c:v>
                </c:pt>
                <c:pt idx="996">
                  <c:v>2.2829266530275345</c:v>
                </c:pt>
                <c:pt idx="997">
                  <c:v>1.8281957083940508</c:v>
                </c:pt>
                <c:pt idx="998">
                  <c:v>1.2827189004421236</c:v>
                </c:pt>
                <c:pt idx="999">
                  <c:v>0.75117600739002233</c:v>
                </c:pt>
                <c:pt idx="1000">
                  <c:v>0.31813530921936034</c:v>
                </c:pt>
                <c:pt idx="1001">
                  <c:v>0.12585956275463106</c:v>
                </c:pt>
                <c:pt idx="1002">
                  <c:v>0.16300692379474641</c:v>
                </c:pt>
                <c:pt idx="1003">
                  <c:v>0.24679576992988589</c:v>
                </c:pt>
                <c:pt idx="1004">
                  <c:v>0.57372646093368529</c:v>
                </c:pt>
                <c:pt idx="1005">
                  <c:v>1.3468312811851502</c:v>
                </c:pt>
                <c:pt idx="1006">
                  <c:v>2.1455071449279788</c:v>
                </c:pt>
                <c:pt idx="1007">
                  <c:v>2.7554085749387744</c:v>
                </c:pt>
                <c:pt idx="1008">
                  <c:v>3.1141095274686816</c:v>
                </c:pt>
                <c:pt idx="1009">
                  <c:v>3.0542796474695209</c:v>
                </c:pt>
                <c:pt idx="1010">
                  <c:v>2.5531732660532001</c:v>
                </c:pt>
                <c:pt idx="1011">
                  <c:v>1.7651375806331635</c:v>
                </c:pt>
                <c:pt idx="1012">
                  <c:v>0.87601990878582003</c:v>
                </c:pt>
                <c:pt idx="1013">
                  <c:v>5.9267962574958803E-2</c:v>
                </c:pt>
                <c:pt idx="1014">
                  <c:v>-0.55757235825061802</c:v>
                </c:pt>
                <c:pt idx="1015">
                  <c:v>-1.0789849501848221</c:v>
                </c:pt>
                <c:pt idx="1016">
                  <c:v>-1.4773463970422744</c:v>
                </c:pt>
                <c:pt idx="1017">
                  <c:v>-1.708203826546669</c:v>
                </c:pt>
                <c:pt idx="1018">
                  <c:v>-1.840487140417099</c:v>
                </c:pt>
                <c:pt idx="1019">
                  <c:v>-1.8388066506385805</c:v>
                </c:pt>
                <c:pt idx="1020">
                  <c:v>-1.8810212087631226</c:v>
                </c:pt>
                <c:pt idx="1021">
                  <c:v>-1.7339613962173464</c:v>
                </c:pt>
                <c:pt idx="1022">
                  <c:v>-1.4085042035579682</c:v>
                </c:pt>
                <c:pt idx="1023">
                  <c:v>-1.0700135672092439</c:v>
                </c:pt>
                <c:pt idx="1024">
                  <c:v>-0.59060269474983218</c:v>
                </c:pt>
                <c:pt idx="1025">
                  <c:v>-2.6756858825683597E-3</c:v>
                </c:pt>
                <c:pt idx="1026">
                  <c:v>0.47494769275188448</c:v>
                </c:pt>
                <c:pt idx="1027">
                  <c:v>0.75815407454967498</c:v>
                </c:pt>
                <c:pt idx="1028">
                  <c:v>1.1171111351251604</c:v>
                </c:pt>
                <c:pt idx="1029">
                  <c:v>1.61207326233387</c:v>
                </c:pt>
                <c:pt idx="1030">
                  <c:v>2.1884923660755158</c:v>
                </c:pt>
                <c:pt idx="1031">
                  <c:v>2.8202243757247927</c:v>
                </c:pt>
                <c:pt idx="1032">
                  <c:v>3.3405505549907688</c:v>
                </c:pt>
                <c:pt idx="1033">
                  <c:v>3.6308934634923937</c:v>
                </c:pt>
                <c:pt idx="1034">
                  <c:v>3.8455055737495423</c:v>
                </c:pt>
                <c:pt idx="1035">
                  <c:v>3.9509981149435047</c:v>
                </c:pt>
                <c:pt idx="1036">
                  <c:v>3.9300329232215883</c:v>
                </c:pt>
                <c:pt idx="1037">
                  <c:v>4.0434034180641181</c:v>
                </c:pt>
                <c:pt idx="1038">
                  <c:v>4.5772337418794633</c:v>
                </c:pt>
                <c:pt idx="1039">
                  <c:v>5.2949987590312961</c:v>
                </c:pt>
                <c:pt idx="1040">
                  <c:v>5.9178242897987365</c:v>
                </c:pt>
                <c:pt idx="1041">
                  <c:v>6.37729615688324</c:v>
                </c:pt>
                <c:pt idx="1042">
                  <c:v>6.5412807351350786</c:v>
                </c:pt>
                <c:pt idx="1043">
                  <c:v>6.6006065851449973</c:v>
                </c:pt>
                <c:pt idx="1044">
                  <c:v>6.790637585520745</c:v>
                </c:pt>
                <c:pt idx="1045">
                  <c:v>6.8695288038253786</c:v>
                </c:pt>
                <c:pt idx="1046">
                  <c:v>6.7266947740316398</c:v>
                </c:pt>
                <c:pt idx="1047">
                  <c:v>6.6033237862586978</c:v>
                </c:pt>
                <c:pt idx="1048">
                  <c:v>6.5165312254428871</c:v>
                </c:pt>
                <c:pt idx="1049">
                  <c:v>6.4300438892841338</c:v>
                </c:pt>
                <c:pt idx="1050">
                  <c:v>6.4177682447433471</c:v>
                </c:pt>
                <c:pt idx="1051">
                  <c:v>6.3810062152147298</c:v>
                </c:pt>
                <c:pt idx="1052">
                  <c:v>6.2412378805875779</c:v>
                </c:pt>
                <c:pt idx="1053">
                  <c:v>6.1180487412214282</c:v>
                </c:pt>
                <c:pt idx="1054">
                  <c:v>6.1634500318765646</c:v>
                </c:pt>
                <c:pt idx="1055">
                  <c:v>6.1427789551019671</c:v>
                </c:pt>
                <c:pt idx="1056">
                  <c:v>5.9955332010984428</c:v>
                </c:pt>
                <c:pt idx="1057">
                  <c:v>5.7378458225727087</c:v>
                </c:pt>
                <c:pt idx="1058">
                  <c:v>5.3694776684045795</c:v>
                </c:pt>
                <c:pt idx="1059">
                  <c:v>4.8174537330865865</c:v>
                </c:pt>
                <c:pt idx="1060">
                  <c:v>4.1904158681631092</c:v>
                </c:pt>
                <c:pt idx="1061">
                  <c:v>3.3670062822103501</c:v>
                </c:pt>
                <c:pt idx="1062">
                  <c:v>2.3979098099470142</c:v>
                </c:pt>
                <c:pt idx="1063">
                  <c:v>1.4299611461162567</c:v>
                </c:pt>
                <c:pt idx="1064">
                  <c:v>0.53700770080089577</c:v>
                </c:pt>
                <c:pt idx="1065">
                  <c:v>-0.26398015201091768</c:v>
                </c:pt>
                <c:pt idx="1066">
                  <c:v>-0.98644165277481088</c:v>
                </c:pt>
                <c:pt idx="1067">
                  <c:v>-1.561677864789963</c:v>
                </c:pt>
                <c:pt idx="1068">
                  <c:v>-1.885349902510643</c:v>
                </c:pt>
                <c:pt idx="1069">
                  <c:v>-2.0895229786634446</c:v>
                </c:pt>
                <c:pt idx="1070">
                  <c:v>-2.2625865286588671</c:v>
                </c:pt>
                <c:pt idx="1071">
                  <c:v>-2.4576402872800829</c:v>
                </c:pt>
                <c:pt idx="1072">
                  <c:v>-2.6005392211675646</c:v>
                </c:pt>
                <c:pt idx="1073">
                  <c:v>-2.6723687571287158</c:v>
                </c:pt>
                <c:pt idx="1074">
                  <c:v>-2.6109981358051302</c:v>
                </c:pt>
                <c:pt idx="1075">
                  <c:v>-2.5053278392553331</c:v>
                </c:pt>
                <c:pt idx="1076">
                  <c:v>-2.3287261390686038</c:v>
                </c:pt>
                <c:pt idx="1077">
                  <c:v>-2.0280716657638549</c:v>
                </c:pt>
                <c:pt idx="1078">
                  <c:v>-1.707096363902092</c:v>
                </c:pt>
                <c:pt idx="1079">
                  <c:v>-1.3199428600072862</c:v>
                </c:pt>
                <c:pt idx="1080">
                  <c:v>-0.94718987882137307</c:v>
                </c:pt>
                <c:pt idx="1081">
                  <c:v>-0.68511591911315917</c:v>
                </c:pt>
                <c:pt idx="1082">
                  <c:v>-0.42811792731285098</c:v>
                </c:pt>
                <c:pt idx="1083">
                  <c:v>-0.26518701732158662</c:v>
                </c:pt>
                <c:pt idx="1084">
                  <c:v>-0.18098301887512208</c:v>
                </c:pt>
                <c:pt idx="1085">
                  <c:v>-3.6293667554855351E-2</c:v>
                </c:pt>
                <c:pt idx="1086">
                  <c:v>0.21501322925090791</c:v>
                </c:pt>
                <c:pt idx="1087">
                  <c:v>0.50925272226333618</c:v>
                </c:pt>
                <c:pt idx="1088">
                  <c:v>0.68776003003120423</c:v>
                </c:pt>
                <c:pt idx="1089">
                  <c:v>0.82528420329093932</c:v>
                </c:pt>
                <c:pt idx="1090">
                  <c:v>1.0431520432233812</c:v>
                </c:pt>
                <c:pt idx="1091">
                  <c:v>1.3966320168972015</c:v>
                </c:pt>
                <c:pt idx="1092">
                  <c:v>1.9165886521339417</c:v>
                </c:pt>
                <c:pt idx="1093">
                  <c:v>2.4340163666009906</c:v>
                </c:pt>
                <c:pt idx="1094">
                  <c:v>2.7678865331411364</c:v>
                </c:pt>
                <c:pt idx="1095">
                  <c:v>2.8126943314075472</c:v>
                </c:pt>
                <c:pt idx="1096">
                  <c:v>2.5133671760559082</c:v>
                </c:pt>
                <c:pt idx="1097">
                  <c:v>2.1660986995697025</c:v>
                </c:pt>
                <c:pt idx="1098">
                  <c:v>1.939766430258751</c:v>
                </c:pt>
                <c:pt idx="1099">
                  <c:v>1.9835959893465043</c:v>
                </c:pt>
                <c:pt idx="1100">
                  <c:v>2.1809991592168809</c:v>
                </c:pt>
                <c:pt idx="1101">
                  <c:v>2.0549209105968478</c:v>
                </c:pt>
                <c:pt idx="1102">
                  <c:v>1.6877607911825181</c:v>
                </c:pt>
                <c:pt idx="1103">
                  <c:v>1.4684662306308747</c:v>
                </c:pt>
                <c:pt idx="1104">
                  <c:v>1.429167094230652</c:v>
                </c:pt>
                <c:pt idx="1105">
                  <c:v>1.27145891726017</c:v>
                </c:pt>
                <c:pt idx="1106">
                  <c:v>1.1429833102226259</c:v>
                </c:pt>
                <c:pt idx="1107">
                  <c:v>1.1787752866744996</c:v>
                </c:pt>
                <c:pt idx="1108">
                  <c:v>1.1042156857252121</c:v>
                </c:pt>
                <c:pt idx="1109">
                  <c:v>1.0576256561279298</c:v>
                </c:pt>
                <c:pt idx="1110">
                  <c:v>1.1319893753528596</c:v>
                </c:pt>
                <c:pt idx="1111">
                  <c:v>1.441170843243599</c:v>
                </c:pt>
                <c:pt idx="1112">
                  <c:v>1.9040317565202713</c:v>
                </c:pt>
                <c:pt idx="1113">
                  <c:v>2.3179175609350207</c:v>
                </c:pt>
                <c:pt idx="1114">
                  <c:v>2.5187372589111328</c:v>
                </c:pt>
                <c:pt idx="1115">
                  <c:v>2.5447257936000827</c:v>
                </c:pt>
                <c:pt idx="1116">
                  <c:v>2.3626405745744705</c:v>
                </c:pt>
                <c:pt idx="1117">
                  <c:v>2.027682825922966</c:v>
                </c:pt>
                <c:pt idx="1118">
                  <c:v>1.5060410231351853</c:v>
                </c:pt>
                <c:pt idx="1119">
                  <c:v>0.92444362521171575</c:v>
                </c:pt>
                <c:pt idx="1120">
                  <c:v>0.47387238979339602</c:v>
                </c:pt>
                <c:pt idx="1121">
                  <c:v>9.1683756709098826E-2</c:v>
                </c:pt>
                <c:pt idx="1122">
                  <c:v>-0.28260002553462982</c:v>
                </c:pt>
                <c:pt idx="1123">
                  <c:v>-0.56900951206684114</c:v>
                </c:pt>
                <c:pt idx="1124">
                  <c:v>-0.67945464491844176</c:v>
                </c:pt>
                <c:pt idx="1125">
                  <c:v>-0.71949579298496247</c:v>
                </c:pt>
                <c:pt idx="1126">
                  <c:v>-0.64072795093059542</c:v>
                </c:pt>
                <c:pt idx="1127">
                  <c:v>-0.47767366468906403</c:v>
                </c:pt>
                <c:pt idx="1128">
                  <c:v>-0.18074094414711001</c:v>
                </c:pt>
                <c:pt idx="1129">
                  <c:v>0.24418791174888613</c:v>
                </c:pt>
                <c:pt idx="1130">
                  <c:v>0.59321464598178864</c:v>
                </c:pt>
                <c:pt idx="1131">
                  <c:v>0.87719286024570464</c:v>
                </c:pt>
                <c:pt idx="1132">
                  <c:v>1.1286424291133881</c:v>
                </c:pt>
                <c:pt idx="1133">
                  <c:v>1.3364302539825441</c:v>
                </c:pt>
                <c:pt idx="1134">
                  <c:v>1.5463762861490251</c:v>
                </c:pt>
                <c:pt idx="1135">
                  <c:v>1.8966648495197298</c:v>
                </c:pt>
                <c:pt idx="1136">
                  <c:v>2.4358477145433426</c:v>
                </c:pt>
                <c:pt idx="1137">
                  <c:v>3.0134602349996569</c:v>
                </c:pt>
                <c:pt idx="1138">
                  <c:v>3.6443672025203706</c:v>
                </c:pt>
                <c:pt idx="1139">
                  <c:v>4.3010603910684591</c:v>
                </c:pt>
                <c:pt idx="1140">
                  <c:v>4.6061891537904742</c:v>
                </c:pt>
                <c:pt idx="1141">
                  <c:v>4.5772126919031146</c:v>
                </c:pt>
                <c:pt idx="1142">
                  <c:v>4.6710084629058839</c:v>
                </c:pt>
                <c:pt idx="1143">
                  <c:v>5.0017702496051788</c:v>
                </c:pt>
                <c:pt idx="1144">
                  <c:v>5.4994068932533269</c:v>
                </c:pt>
                <c:pt idx="1145">
                  <c:v>5.9243070977926253</c:v>
                </c:pt>
                <c:pt idx="1146">
                  <c:v>6.2589683926105506</c:v>
                </c:pt>
                <c:pt idx="1147">
                  <c:v>6.5599567419290548</c:v>
                </c:pt>
                <c:pt idx="1148">
                  <c:v>6.9479235935211188</c:v>
                </c:pt>
                <c:pt idx="1149">
                  <c:v>7.4307989412546158</c:v>
                </c:pt>
                <c:pt idx="1150">
                  <c:v>8.0069098967313774</c:v>
                </c:pt>
                <c:pt idx="1151">
                  <c:v>8.4484442603588104</c:v>
                </c:pt>
                <c:pt idx="1152">
                  <c:v>8.4570513617992411</c:v>
                </c:pt>
                <c:pt idx="1153">
                  <c:v>8.1567331033945081</c:v>
                </c:pt>
                <c:pt idx="1154">
                  <c:v>7.7565917640924456</c:v>
                </c:pt>
                <c:pt idx="1155">
                  <c:v>7.1709615415334707</c:v>
                </c:pt>
                <c:pt idx="1156">
                  <c:v>6.5969538295269015</c:v>
                </c:pt>
                <c:pt idx="1157">
                  <c:v>6.0889044642448429</c:v>
                </c:pt>
                <c:pt idx="1158">
                  <c:v>5.8262089455127715</c:v>
                </c:pt>
                <c:pt idx="1159">
                  <c:v>5.5526791208982473</c:v>
                </c:pt>
                <c:pt idx="1160">
                  <c:v>5.1505240005254747</c:v>
                </c:pt>
                <c:pt idx="1161">
                  <c:v>4.9116839522123339</c:v>
                </c:pt>
                <c:pt idx="1162">
                  <c:v>4.5892240422964097</c:v>
                </c:pt>
                <c:pt idx="1163">
                  <c:v>4.2293916535377507</c:v>
                </c:pt>
                <c:pt idx="1164">
                  <c:v>3.9590982627868656</c:v>
                </c:pt>
                <c:pt idx="1165">
                  <c:v>3.5640516024827957</c:v>
                </c:pt>
                <c:pt idx="1166">
                  <c:v>3.1125296097993851</c:v>
                </c:pt>
                <c:pt idx="1167">
                  <c:v>2.7698816031217577</c:v>
                </c:pt>
                <c:pt idx="1168">
                  <c:v>2.4159396994113922</c:v>
                </c:pt>
                <c:pt idx="1169">
                  <c:v>1.9088598024845125</c:v>
                </c:pt>
                <c:pt idx="1170">
                  <c:v>1.2110489934682847</c:v>
                </c:pt>
                <c:pt idx="1171">
                  <c:v>0.26969639003276824</c:v>
                </c:pt>
                <c:pt idx="1172">
                  <c:v>-0.6723730820417404</c:v>
                </c:pt>
                <c:pt idx="1173">
                  <c:v>-1.5696926432847977</c:v>
                </c:pt>
                <c:pt idx="1174">
                  <c:v>-2.2849731785058975</c:v>
                </c:pt>
                <c:pt idx="1175">
                  <c:v>-2.8204576796293259</c:v>
                </c:pt>
                <c:pt idx="1176">
                  <c:v>-3.1967271763086322</c:v>
                </c:pt>
                <c:pt idx="1177">
                  <c:v>-3.2145079743862155</c:v>
                </c:pt>
                <c:pt idx="1178">
                  <c:v>-3.0873924297094346</c:v>
                </c:pt>
                <c:pt idx="1179">
                  <c:v>-3.0627850073575975</c:v>
                </c:pt>
                <c:pt idx="1180">
                  <c:v>-2.914636443257332</c:v>
                </c:pt>
                <c:pt idx="1181">
                  <c:v>-2.7047272485494616</c:v>
                </c:pt>
                <c:pt idx="1182">
                  <c:v>-2.5276443225145342</c:v>
                </c:pt>
                <c:pt idx="1183">
                  <c:v>-2.3019382899999621</c:v>
                </c:pt>
                <c:pt idx="1184">
                  <c:v>-2.194055407047272</c:v>
                </c:pt>
                <c:pt idx="1185">
                  <c:v>-2.0873536616563797</c:v>
                </c:pt>
                <c:pt idx="1186">
                  <c:v>-1.7826154929399491</c:v>
                </c:pt>
                <c:pt idx="1187">
                  <c:v>-1.3524048471450807</c:v>
                </c:pt>
                <c:pt idx="1188">
                  <c:v>-0.86717365622520448</c:v>
                </c:pt>
                <c:pt idx="1189">
                  <c:v>-0.45238328754901891</c:v>
                </c:pt>
                <c:pt idx="1190">
                  <c:v>-0.17138364493846894</c:v>
                </c:pt>
                <c:pt idx="1191">
                  <c:v>-1.0150766372680664E-2</c:v>
                </c:pt>
                <c:pt idx="1192">
                  <c:v>0.14491271495819091</c:v>
                </c:pt>
                <c:pt idx="1193">
                  <c:v>0.28535698771476747</c:v>
                </c:pt>
                <c:pt idx="1194">
                  <c:v>0.47005415797233585</c:v>
                </c:pt>
                <c:pt idx="1195">
                  <c:v>0.67919210493564608</c:v>
                </c:pt>
                <c:pt idx="1196">
                  <c:v>0.87560007870197298</c:v>
                </c:pt>
                <c:pt idx="1197">
                  <c:v>1.1002594596147537</c:v>
                </c:pt>
                <c:pt idx="1198">
                  <c:v>1.4034165412187578</c:v>
                </c:pt>
                <c:pt idx="1199">
                  <c:v>1.7649247419834138</c:v>
                </c:pt>
                <c:pt idx="1200">
                  <c:v>2.0768304276466369</c:v>
                </c:pt>
                <c:pt idx="1201">
                  <c:v>2.2860326939821243</c:v>
                </c:pt>
                <c:pt idx="1202">
                  <c:v>2.1252155524492267</c:v>
                </c:pt>
                <c:pt idx="1203">
                  <c:v>1.6538095182180406</c:v>
                </c:pt>
                <c:pt idx="1204">
                  <c:v>1.2071483159065248</c:v>
                </c:pt>
                <c:pt idx="1205">
                  <c:v>0.91171072840690615</c:v>
                </c:pt>
                <c:pt idx="1206">
                  <c:v>0.75807572185993199</c:v>
                </c:pt>
                <c:pt idx="1207">
                  <c:v>0.75457791745662695</c:v>
                </c:pt>
                <c:pt idx="1208">
                  <c:v>0.86796653866767892</c:v>
                </c:pt>
                <c:pt idx="1209">
                  <c:v>1.1489047855138779</c:v>
                </c:pt>
                <c:pt idx="1210">
                  <c:v>1.3887002688646317</c:v>
                </c:pt>
                <c:pt idx="1211">
                  <c:v>1.6536645072698595</c:v>
                </c:pt>
                <c:pt idx="1212">
                  <c:v>2.0596138858795165</c:v>
                </c:pt>
                <c:pt idx="1213">
                  <c:v>2.4018806540966033</c:v>
                </c:pt>
                <c:pt idx="1214">
                  <c:v>2.4833978569507602</c:v>
                </c:pt>
                <c:pt idx="1215">
                  <c:v>2.4077348864078525</c:v>
                </c:pt>
                <c:pt idx="1216">
                  <c:v>2.3912954396009445</c:v>
                </c:pt>
                <c:pt idx="1217">
                  <c:v>2.488979609012604</c:v>
                </c:pt>
                <c:pt idx="1218">
                  <c:v>2.6811670625209811</c:v>
                </c:pt>
                <c:pt idx="1219">
                  <c:v>2.984689010381699</c:v>
                </c:pt>
                <c:pt idx="1220">
                  <c:v>3.2680427420139315</c:v>
                </c:pt>
                <c:pt idx="1221">
                  <c:v>3.3440278941392902</c:v>
                </c:pt>
                <c:pt idx="1222">
                  <c:v>3.1152450567483903</c:v>
                </c:pt>
                <c:pt idx="1223">
                  <c:v>2.8133866417407991</c:v>
                </c:pt>
                <c:pt idx="1224">
                  <c:v>2.5059458899497988</c:v>
                </c:pt>
                <c:pt idx="1225">
                  <c:v>2.0703213071823123</c:v>
                </c:pt>
                <c:pt idx="1226">
                  <c:v>1.5908513778448106</c:v>
                </c:pt>
                <c:pt idx="1227">
                  <c:v>1.1909006577730179</c:v>
                </c:pt>
                <c:pt idx="1228">
                  <c:v>0.80142814815044405</c:v>
                </c:pt>
                <c:pt idx="1229">
                  <c:v>0.45177459239959716</c:v>
                </c:pt>
                <c:pt idx="1230">
                  <c:v>0.2401357913017273</c:v>
                </c:pt>
                <c:pt idx="1231">
                  <c:v>0.11514454007148743</c:v>
                </c:pt>
                <c:pt idx="1232">
                  <c:v>-8.2966142892837522E-3</c:v>
                </c:pt>
                <c:pt idx="1233">
                  <c:v>-9.8868815302848814E-2</c:v>
                </c:pt>
                <c:pt idx="1234">
                  <c:v>-3.0581522583961487E-2</c:v>
                </c:pt>
                <c:pt idx="1235">
                  <c:v>0.17800093889236451</c:v>
                </c:pt>
                <c:pt idx="1236">
                  <c:v>0.48217894434928898</c:v>
                </c:pt>
                <c:pt idx="1237">
                  <c:v>0.94925277650356299</c:v>
                </c:pt>
                <c:pt idx="1238">
                  <c:v>1.36538625061512</c:v>
                </c:pt>
                <c:pt idx="1239">
                  <c:v>1.6997540152072907</c:v>
                </c:pt>
                <c:pt idx="1240">
                  <c:v>1.9422959357500078</c:v>
                </c:pt>
                <c:pt idx="1241">
                  <c:v>2.0739845877885821</c:v>
                </c:pt>
                <c:pt idx="1242">
                  <c:v>2.2571936416625977</c:v>
                </c:pt>
                <c:pt idx="1243">
                  <c:v>2.5983634722232818</c:v>
                </c:pt>
                <c:pt idx="1244">
                  <c:v>2.9363781452178959</c:v>
                </c:pt>
                <c:pt idx="1245">
                  <c:v>3.2366279911994935</c:v>
                </c:pt>
                <c:pt idx="1246">
                  <c:v>3.705407456159592</c:v>
                </c:pt>
                <c:pt idx="1247">
                  <c:v>4.0730979180336</c:v>
                </c:pt>
                <c:pt idx="1248">
                  <c:v>4.2867990320920946</c:v>
                </c:pt>
                <c:pt idx="1249">
                  <c:v>4.5249192881584168</c:v>
                </c:pt>
                <c:pt idx="1250">
                  <c:v>4.7638382738828664</c:v>
                </c:pt>
                <c:pt idx="1251">
                  <c:v>5.1820551109313966</c:v>
                </c:pt>
                <c:pt idx="1252">
                  <c:v>5.6288806200027466</c:v>
                </c:pt>
                <c:pt idx="1253">
                  <c:v>5.819715027809143</c:v>
                </c:pt>
                <c:pt idx="1254">
                  <c:v>6.0395779377222061</c:v>
                </c:pt>
                <c:pt idx="1255">
                  <c:v>6.243296100497246</c:v>
                </c:pt>
                <c:pt idx="1256">
                  <c:v>6.510479357242585</c:v>
                </c:pt>
                <c:pt idx="1257">
                  <c:v>6.9454712712764746</c:v>
                </c:pt>
                <c:pt idx="1258">
                  <c:v>7.2788876938819893</c:v>
                </c:pt>
                <c:pt idx="1259">
                  <c:v>7.356040534973145</c:v>
                </c:pt>
                <c:pt idx="1260">
                  <c:v>7.1701973104476933</c:v>
                </c:pt>
                <c:pt idx="1261">
                  <c:v>6.968856040835381</c:v>
                </c:pt>
                <c:pt idx="1262">
                  <c:v>6.7903323608636859</c:v>
                </c:pt>
                <c:pt idx="1263">
                  <c:v>6.5045689916610723</c:v>
                </c:pt>
                <c:pt idx="1264">
                  <c:v>6.0409385848045352</c:v>
                </c:pt>
                <c:pt idx="1265">
                  <c:v>5.6087802314758299</c:v>
                </c:pt>
                <c:pt idx="1266">
                  <c:v>5.3932787597179415</c:v>
                </c:pt>
                <c:pt idx="1267">
                  <c:v>5.4045282179117207</c:v>
                </c:pt>
                <c:pt idx="1268">
                  <c:v>5.5185068231821059</c:v>
                </c:pt>
                <c:pt idx="1269">
                  <c:v>5.720249211788178</c:v>
                </c:pt>
                <c:pt idx="1270">
                  <c:v>5.7427533906698232</c:v>
                </c:pt>
                <c:pt idx="1271">
                  <c:v>5.5006704765558245</c:v>
                </c:pt>
                <c:pt idx="1272">
                  <c:v>5.1000379711389545</c:v>
                </c:pt>
                <c:pt idx="1273">
                  <c:v>4.4810312569141386</c:v>
                </c:pt>
                <c:pt idx="1274">
                  <c:v>3.6431410413980485</c:v>
                </c:pt>
                <c:pt idx="1275">
                  <c:v>2.8121897166967393</c:v>
                </c:pt>
                <c:pt idx="1276">
                  <c:v>1.9607380539178849</c:v>
                </c:pt>
                <c:pt idx="1277">
                  <c:v>1.1957971161603929</c:v>
                </c:pt>
                <c:pt idx="1278">
                  <c:v>0.49589885115623478</c:v>
                </c:pt>
                <c:pt idx="1279">
                  <c:v>-0.15666386425495149</c:v>
                </c:pt>
                <c:pt idx="1280">
                  <c:v>-0.74011541426181793</c:v>
                </c:pt>
                <c:pt idx="1281">
                  <c:v>-1.0989876902103424</c:v>
                </c:pt>
                <c:pt idx="1282">
                  <c:v>-1.3133296591043473</c:v>
                </c:pt>
                <c:pt idx="1283">
                  <c:v>-1.7669595730304719</c:v>
                </c:pt>
                <c:pt idx="1284">
                  <c:v>-2.2775554007291796</c:v>
                </c:pt>
                <c:pt idx="1285">
                  <c:v>-2.6325720226764679</c:v>
                </c:pt>
                <c:pt idx="1286">
                  <c:v>-2.9270266932249069</c:v>
                </c:pt>
                <c:pt idx="1287">
                  <c:v>-3.1064701402187347</c:v>
                </c:pt>
                <c:pt idx="1288">
                  <c:v>-3.1225341957807542</c:v>
                </c:pt>
                <c:pt idx="1289">
                  <c:v>-3.0611746841669083</c:v>
                </c:pt>
                <c:pt idx="1290">
                  <c:v>-2.9395929443836213</c:v>
                </c:pt>
                <c:pt idx="1291">
                  <c:v>-2.7471622467041019</c:v>
                </c:pt>
                <c:pt idx="1292">
                  <c:v>-2.4836896330118181</c:v>
                </c:pt>
                <c:pt idx="1293">
                  <c:v>-2.0904959553480151</c:v>
                </c:pt>
                <c:pt idx="1294">
                  <c:v>-1.6671897017955781</c:v>
                </c:pt>
                <c:pt idx="1295">
                  <c:v>-1.3106615746021271</c:v>
                </c:pt>
                <c:pt idx="1296">
                  <c:v>-0.97135466694831851</c:v>
                </c:pt>
                <c:pt idx="1297">
                  <c:v>-0.61813723325729375</c:v>
                </c:pt>
                <c:pt idx="1298">
                  <c:v>-0.42920375525951387</c:v>
                </c:pt>
                <c:pt idx="1299">
                  <c:v>-0.36454933762550357</c:v>
                </c:pt>
                <c:pt idx="1300">
                  <c:v>-0.27652652263641359</c:v>
                </c:pt>
                <c:pt idx="1301">
                  <c:v>-3.2626293897628784E-2</c:v>
                </c:pt>
                <c:pt idx="1302">
                  <c:v>0.15594874978065493</c:v>
                </c:pt>
                <c:pt idx="1303">
                  <c:v>0.32876379311084747</c:v>
                </c:pt>
                <c:pt idx="1304">
                  <c:v>0.66407295942306521</c:v>
                </c:pt>
                <c:pt idx="1305">
                  <c:v>1.1634772163629532</c:v>
                </c:pt>
                <c:pt idx="1306">
                  <c:v>1.8231402057409287</c:v>
                </c:pt>
                <c:pt idx="1307">
                  <c:v>2.4540506815910339</c:v>
                </c:pt>
                <c:pt idx="1308">
                  <c:v>3.0109617197513581</c:v>
                </c:pt>
                <c:pt idx="1309">
                  <c:v>3.4491239941120151</c:v>
                </c:pt>
                <c:pt idx="1310">
                  <c:v>3.5180369389057162</c:v>
                </c:pt>
                <c:pt idx="1311">
                  <c:v>3.3570326864719391</c:v>
                </c:pt>
                <c:pt idx="1312">
                  <c:v>3.0701507449150087</c:v>
                </c:pt>
                <c:pt idx="1313">
                  <c:v>2.838517974615097</c:v>
                </c:pt>
                <c:pt idx="1314">
                  <c:v>2.7785957086086275</c:v>
                </c:pt>
                <c:pt idx="1315">
                  <c:v>2.4307401716709136</c:v>
                </c:pt>
                <c:pt idx="1316">
                  <c:v>1.7716040164232254</c:v>
                </c:pt>
                <c:pt idx="1317">
                  <c:v>1.2391033494472505</c:v>
                </c:pt>
                <c:pt idx="1318">
                  <c:v>0.90505484282970428</c:v>
                </c:pt>
                <c:pt idx="1319">
                  <c:v>0.65290887057781222</c:v>
                </c:pt>
                <c:pt idx="1320">
                  <c:v>0.44496550977230076</c:v>
                </c:pt>
                <c:pt idx="1321">
                  <c:v>0.41049851238727569</c:v>
                </c:pt>
                <c:pt idx="1322">
                  <c:v>0.5657461810112</c:v>
                </c:pt>
                <c:pt idx="1323">
                  <c:v>0.8641529846191407</c:v>
                </c:pt>
                <c:pt idx="1324">
                  <c:v>1.4409650212526321</c:v>
                </c:pt>
                <c:pt idx="1325">
                  <c:v>1.9934193116426469</c:v>
                </c:pt>
                <c:pt idx="1326">
                  <c:v>2.3885156732797626</c:v>
                </c:pt>
                <c:pt idx="1327">
                  <c:v>2.6077991241216663</c:v>
                </c:pt>
                <c:pt idx="1328">
                  <c:v>2.613449873328209</c:v>
                </c:pt>
                <c:pt idx="1329">
                  <c:v>2.3863118577003481</c:v>
                </c:pt>
                <c:pt idx="1330">
                  <c:v>2.030167892575264</c:v>
                </c:pt>
                <c:pt idx="1331">
                  <c:v>1.5122121745347978</c:v>
                </c:pt>
                <c:pt idx="1332">
                  <c:v>0.93073347508907323</c:v>
                </c:pt>
                <c:pt idx="1333">
                  <c:v>0.38047189056873326</c:v>
                </c:pt>
                <c:pt idx="1334">
                  <c:v>-6.9266116619110113E-2</c:v>
                </c:pt>
                <c:pt idx="1335">
                  <c:v>-0.48521891176700593</c:v>
                </c:pt>
                <c:pt idx="1336">
                  <c:v>-0.7632744812965393</c:v>
                </c:pt>
                <c:pt idx="1337">
                  <c:v>-0.94952057898044595</c:v>
                </c:pt>
                <c:pt idx="1338">
                  <c:v>-1.0366148561239243</c:v>
                </c:pt>
                <c:pt idx="1339">
                  <c:v>-1.0291122937202455</c:v>
                </c:pt>
                <c:pt idx="1340">
                  <c:v>-0.87873594045639047</c:v>
                </c:pt>
                <c:pt idx="1341">
                  <c:v>-0.58196401834487921</c:v>
                </c:pt>
                <c:pt idx="1342">
                  <c:v>-0.19470526456832887</c:v>
                </c:pt>
                <c:pt idx="1343">
                  <c:v>0.23464233219623568</c:v>
                </c:pt>
                <c:pt idx="1344">
                  <c:v>0.65038462758064275</c:v>
                </c:pt>
                <c:pt idx="1345">
                  <c:v>1.0179815340042115</c:v>
                </c:pt>
                <c:pt idx="1346">
                  <c:v>1.3378850412368775</c:v>
                </c:pt>
                <c:pt idx="1347">
                  <c:v>1.5995280611515046</c:v>
                </c:pt>
                <c:pt idx="1348">
                  <c:v>1.9232305043935776</c:v>
                </c:pt>
                <c:pt idx="1349">
                  <c:v>2.4346724241971969</c:v>
                </c:pt>
                <c:pt idx="1350">
                  <c:v>3.1635395497083665</c:v>
                </c:pt>
                <c:pt idx="1351">
                  <c:v>3.7438172310590745</c:v>
                </c:pt>
                <c:pt idx="1352">
                  <c:v>4.1658482068777083</c:v>
                </c:pt>
                <c:pt idx="1353">
                  <c:v>4.314624761939049</c:v>
                </c:pt>
                <c:pt idx="1354">
                  <c:v>4.2769260084629064</c:v>
                </c:pt>
                <c:pt idx="1355">
                  <c:v>4.2818066793680192</c:v>
                </c:pt>
                <c:pt idx="1356">
                  <c:v>4.3756252545118333</c:v>
                </c:pt>
                <c:pt idx="1357">
                  <c:v>4.4030007487535476</c:v>
                </c:pt>
                <c:pt idx="1358">
                  <c:v>4.4844004225730902</c:v>
                </c:pt>
                <c:pt idx="1359">
                  <c:v>4.5552353471517568</c:v>
                </c:pt>
                <c:pt idx="1360">
                  <c:v>4.7728973650932316</c:v>
                </c:pt>
                <c:pt idx="1361">
                  <c:v>5.1490972799062735</c:v>
                </c:pt>
                <c:pt idx="1362">
                  <c:v>5.4116127043962479</c:v>
                </c:pt>
                <c:pt idx="1363">
                  <c:v>5.4682312935590751</c:v>
                </c:pt>
                <c:pt idx="1364">
                  <c:v>5.3453929871320724</c:v>
                </c:pt>
                <c:pt idx="1365">
                  <c:v>5.1754588669538499</c:v>
                </c:pt>
                <c:pt idx="1366">
                  <c:v>5.1052367305755615</c:v>
                </c:pt>
                <c:pt idx="1367">
                  <c:v>5.0185482501983643</c:v>
                </c:pt>
                <c:pt idx="1368">
                  <c:v>4.9001970970630646</c:v>
                </c:pt>
                <c:pt idx="1369">
                  <c:v>4.8924705862998961</c:v>
                </c:pt>
                <c:pt idx="1370">
                  <c:v>5.1348066848516467</c:v>
                </c:pt>
                <c:pt idx="1371">
                  <c:v>5.7478732126951222</c:v>
                </c:pt>
                <c:pt idx="1372">
                  <c:v>6.2639993369579319</c:v>
                </c:pt>
                <c:pt idx="1373">
                  <c:v>6.3848688858747487</c:v>
                </c:pt>
                <c:pt idx="1374">
                  <c:v>6.3605649340152741</c:v>
                </c:pt>
                <c:pt idx="1375">
                  <c:v>6.1592985087633139</c:v>
                </c:pt>
                <c:pt idx="1376">
                  <c:v>5.7777893221378331</c:v>
                </c:pt>
                <c:pt idx="1377">
                  <c:v>5.3401673305034638</c:v>
                </c:pt>
                <c:pt idx="1378">
                  <c:v>5.0113076430559165</c:v>
                </c:pt>
                <c:pt idx="1379">
                  <c:v>4.7354120349884035</c:v>
                </c:pt>
                <c:pt idx="1380">
                  <c:v>4.1838424283266074</c:v>
                </c:pt>
                <c:pt idx="1381">
                  <c:v>3.4141781097650528</c:v>
                </c:pt>
                <c:pt idx="1382">
                  <c:v>2.6743193882703782</c:v>
                </c:pt>
                <c:pt idx="1383">
                  <c:v>1.9096129238605499</c:v>
                </c:pt>
                <c:pt idx="1384">
                  <c:v>1.1121942114830017</c:v>
                </c:pt>
                <c:pt idx="1385">
                  <c:v>0.3065145528316498</c:v>
                </c:pt>
                <c:pt idx="1386">
                  <c:v>-0.53453608274459841</c:v>
                </c:pt>
                <c:pt idx="1387">
                  <c:v>-1.262822579741478</c:v>
                </c:pt>
                <c:pt idx="1388">
                  <c:v>-1.8666961151361467</c:v>
                </c:pt>
                <c:pt idx="1389">
                  <c:v>-2.391251585483551</c:v>
                </c:pt>
                <c:pt idx="1390">
                  <c:v>-2.8348734050989153</c:v>
                </c:pt>
                <c:pt idx="1391">
                  <c:v>-3.1879107445478443</c:v>
                </c:pt>
                <c:pt idx="1392">
                  <c:v>-3.3887263494729996</c:v>
                </c:pt>
                <c:pt idx="1393">
                  <c:v>-3.4792646366357807</c:v>
                </c:pt>
                <c:pt idx="1394">
                  <c:v>-3.6168344181776049</c:v>
                </c:pt>
                <c:pt idx="1395">
                  <c:v>-3.6114117103815082</c:v>
                </c:pt>
                <c:pt idx="1396">
                  <c:v>-3.3930883723497391</c:v>
                </c:pt>
                <c:pt idx="1397">
                  <c:v>-2.9684688341617584</c:v>
                </c:pt>
                <c:pt idx="1398">
                  <c:v>-2.6032540833950044</c:v>
                </c:pt>
                <c:pt idx="1399">
                  <c:v>-2.3506034964323046</c:v>
                </c:pt>
                <c:pt idx="1400">
                  <c:v>-2.0617738473415375</c:v>
                </c:pt>
                <c:pt idx="1401">
                  <c:v>-1.7719454938173296</c:v>
                </c:pt>
                <c:pt idx="1402">
                  <c:v>-1.4061951380968094</c:v>
                </c:pt>
                <c:pt idx="1403">
                  <c:v>-0.89734821259975439</c:v>
                </c:pt>
                <c:pt idx="1404">
                  <c:v>-0.31960588395595552</c:v>
                </c:pt>
                <c:pt idx="1405">
                  <c:v>0.21478869616985322</c:v>
                </c:pt>
                <c:pt idx="1406">
                  <c:v>0.67766364276409152</c:v>
                </c:pt>
                <c:pt idx="1407">
                  <c:v>1.2525630551576614</c:v>
                </c:pt>
                <c:pt idx="1408">
                  <c:v>1.8513261240720751</c:v>
                </c:pt>
                <c:pt idx="1409">
                  <c:v>2.3070563578605654</c:v>
                </c:pt>
                <c:pt idx="1410">
                  <c:v>2.5063703978061675</c:v>
                </c:pt>
                <c:pt idx="1411">
                  <c:v>2.5007442069053649</c:v>
                </c:pt>
                <c:pt idx="1412">
                  <c:v>2.5074644118547442</c:v>
                </c:pt>
                <c:pt idx="1413">
                  <c:v>2.6710262364149093</c:v>
                </c:pt>
                <c:pt idx="1414">
                  <c:v>2.8778849387168886</c:v>
                </c:pt>
                <c:pt idx="1415">
                  <c:v>3.1067934912443165</c:v>
                </c:pt>
                <c:pt idx="1416">
                  <c:v>3.2734917622804645</c:v>
                </c:pt>
                <c:pt idx="1417">
                  <c:v>3.3327386748790744</c:v>
                </c:pt>
                <c:pt idx="1418">
                  <c:v>3.3211798989772796</c:v>
                </c:pt>
                <c:pt idx="1419">
                  <c:v>2.9561785715818405</c:v>
                </c:pt>
                <c:pt idx="1420">
                  <c:v>2.3756459516286852</c:v>
                </c:pt>
                <c:pt idx="1421">
                  <c:v>1.7953021967411043</c:v>
                </c:pt>
                <c:pt idx="1422">
                  <c:v>1.3878044754266741</c:v>
                </c:pt>
                <c:pt idx="1423">
                  <c:v>1.1902457696199418</c:v>
                </c:pt>
                <c:pt idx="1424">
                  <c:v>1.0475666910409929</c:v>
                </c:pt>
                <c:pt idx="1425">
                  <c:v>1.0096404808759689</c:v>
                </c:pt>
                <c:pt idx="1426">
                  <c:v>1.0198947429656984</c:v>
                </c:pt>
                <c:pt idx="1427">
                  <c:v>0.94764771580696106</c:v>
                </c:pt>
                <c:pt idx="1428">
                  <c:v>0.77557877719402313</c:v>
                </c:pt>
                <c:pt idx="1429">
                  <c:v>0.65054074823856356</c:v>
                </c:pt>
                <c:pt idx="1430">
                  <c:v>0.59052901983261108</c:v>
                </c:pt>
                <c:pt idx="1431">
                  <c:v>0.52664234161376955</c:v>
                </c:pt>
                <c:pt idx="1432">
                  <c:v>0.60324320554733279</c:v>
                </c:pt>
                <c:pt idx="1433">
                  <c:v>0.87989661276340492</c:v>
                </c:pt>
                <c:pt idx="1434">
                  <c:v>1.3367723160982132</c:v>
                </c:pt>
                <c:pt idx="1435">
                  <c:v>1.767984005212784</c:v>
                </c:pt>
                <c:pt idx="1436">
                  <c:v>1.7633530104160309</c:v>
                </c:pt>
                <c:pt idx="1437">
                  <c:v>1.6137338715791703</c:v>
                </c:pt>
                <c:pt idx="1438">
                  <c:v>1.3097739672660829</c:v>
                </c:pt>
                <c:pt idx="1439">
                  <c:v>0.81782607972621923</c:v>
                </c:pt>
                <c:pt idx="1440">
                  <c:v>0.23634913444519043</c:v>
                </c:pt>
                <c:pt idx="1441">
                  <c:v>-0.39212012887001041</c:v>
                </c:pt>
                <c:pt idx="1442">
                  <c:v>-0.89899244964122782</c:v>
                </c:pt>
                <c:pt idx="1443">
                  <c:v>-1.3339089345932007</c:v>
                </c:pt>
                <c:pt idx="1444">
                  <c:v>-1.7051393008232119</c:v>
                </c:pt>
                <c:pt idx="1445">
                  <c:v>-1.9172236597537995</c:v>
                </c:pt>
                <c:pt idx="1446">
                  <c:v>-2.0688858157396317</c:v>
                </c:pt>
                <c:pt idx="1447">
                  <c:v>-2.0111854916810992</c:v>
                </c:pt>
                <c:pt idx="1448">
                  <c:v>-1.839341670870781</c:v>
                </c:pt>
                <c:pt idx="1449">
                  <c:v>-1.5428463220596313</c:v>
                </c:pt>
                <c:pt idx="1450">
                  <c:v>-1.0383859777450561</c:v>
                </c:pt>
                <c:pt idx="1451">
                  <c:v>-0.49381022572517397</c:v>
                </c:pt>
                <c:pt idx="1452">
                  <c:v>0.15584759294986725</c:v>
                </c:pt>
                <c:pt idx="1453">
                  <c:v>0.8529888957738877</c:v>
                </c:pt>
                <c:pt idx="1454">
                  <c:v>1.392319695353508</c:v>
                </c:pt>
                <c:pt idx="1455">
                  <c:v>1.7640184235572816</c:v>
                </c:pt>
                <c:pt idx="1456">
                  <c:v>2.1342623645067218</c:v>
                </c:pt>
                <c:pt idx="1457">
                  <c:v>2.514507383108139</c:v>
                </c:pt>
                <c:pt idx="1458">
                  <c:v>3.0625745075941087</c:v>
                </c:pt>
                <c:pt idx="1459">
                  <c:v>3.6366535556316379</c:v>
                </c:pt>
                <c:pt idx="1460">
                  <c:v>3.8251233494281771</c:v>
                </c:pt>
                <c:pt idx="1461">
                  <c:v>3.7827111554145816</c:v>
                </c:pt>
                <c:pt idx="1462">
                  <c:v>3.6637787890434268</c:v>
                </c:pt>
                <c:pt idx="1463">
                  <c:v>3.6394900399446488</c:v>
                </c:pt>
                <c:pt idx="1464">
                  <c:v>3.8552254003286364</c:v>
                </c:pt>
                <c:pt idx="1465">
                  <c:v>4.3120256745815277</c:v>
                </c:pt>
                <c:pt idx="1466">
                  <c:v>4.9089983260631564</c:v>
                </c:pt>
                <c:pt idx="1467">
                  <c:v>5.5352245974540715</c:v>
                </c:pt>
                <c:pt idx="1468">
                  <c:v>6.2885710912942887</c:v>
                </c:pt>
                <c:pt idx="1469">
                  <c:v>6.8697936826944357</c:v>
                </c:pt>
                <c:pt idx="1470">
                  <c:v>6.9643150931596756</c:v>
                </c:pt>
                <c:pt idx="1471">
                  <c:v>6.9359730541706091</c:v>
                </c:pt>
                <c:pt idx="1472">
                  <c:v>7.0292776590585708</c:v>
                </c:pt>
                <c:pt idx="1473">
                  <c:v>7.0902103239297869</c:v>
                </c:pt>
                <c:pt idx="1474">
                  <c:v>6.9377985548973085</c:v>
                </c:pt>
                <c:pt idx="1475">
                  <c:v>6.668361196517945</c:v>
                </c:pt>
                <c:pt idx="1476">
                  <c:v>6.446213194727898</c:v>
                </c:pt>
                <c:pt idx="1477">
                  <c:v>6.2517704701423646</c:v>
                </c:pt>
                <c:pt idx="1478">
                  <c:v>6.0560138761997226</c:v>
                </c:pt>
                <c:pt idx="1479">
                  <c:v>5.8544773095846177</c:v>
                </c:pt>
                <c:pt idx="1480">
                  <c:v>5.6536757379770286</c:v>
                </c:pt>
                <c:pt idx="1481">
                  <c:v>5.3626832038164141</c:v>
                </c:pt>
                <c:pt idx="1482">
                  <c:v>5.1252885872125624</c:v>
                </c:pt>
                <c:pt idx="1483">
                  <c:v>5.1263100957870487</c:v>
                </c:pt>
                <c:pt idx="1484">
                  <c:v>5.00683569252491</c:v>
                </c:pt>
                <c:pt idx="1485">
                  <c:v>4.6044595474004746</c:v>
                </c:pt>
                <c:pt idx="1486">
                  <c:v>4.0563415521383286</c:v>
                </c:pt>
                <c:pt idx="1487">
                  <c:v>3.4782413738965992</c:v>
                </c:pt>
                <c:pt idx="1488">
                  <c:v>2.6936122763156893</c:v>
                </c:pt>
                <c:pt idx="1489">
                  <c:v>1.8166614907979965</c:v>
                </c:pt>
                <c:pt idx="1490">
                  <c:v>0.95621271729469304</c:v>
                </c:pt>
                <c:pt idx="1491">
                  <c:v>5.8113137483596804E-2</c:v>
                </c:pt>
                <c:pt idx="1492">
                  <c:v>-0.71442625701427465</c:v>
                </c:pt>
                <c:pt idx="1493">
                  <c:v>-1.3039577418565751</c:v>
                </c:pt>
                <c:pt idx="1494">
                  <c:v>-1.7796994864940645</c:v>
                </c:pt>
                <c:pt idx="1495">
                  <c:v>-2.2487028998136522</c:v>
                </c:pt>
                <c:pt idx="1496">
                  <c:v>-2.6868838852643968</c:v>
                </c:pt>
                <c:pt idx="1497">
                  <c:v>-2.9536929202079776</c:v>
                </c:pt>
                <c:pt idx="1498">
                  <c:v>-3.1653942865133287</c:v>
                </c:pt>
                <c:pt idx="1499">
                  <c:v>-3.3708221751451495</c:v>
                </c:pt>
                <c:pt idx="1500">
                  <c:v>-3.4970717471837998</c:v>
                </c:pt>
                <c:pt idx="1501">
                  <c:v>-3.4700786608457568</c:v>
                </c:pt>
                <c:pt idx="1502">
                  <c:v>-3.3590599161386492</c:v>
                </c:pt>
                <c:pt idx="1503">
                  <c:v>-3.2179133927822114</c:v>
                </c:pt>
                <c:pt idx="1504">
                  <c:v>-2.9713877642154696</c:v>
                </c:pt>
                <c:pt idx="1505">
                  <c:v>-2.7548829102516175</c:v>
                </c:pt>
                <c:pt idx="1506">
                  <c:v>-2.5431973314285279</c:v>
                </c:pt>
                <c:pt idx="1507">
                  <c:v>-2.274298501610756</c:v>
                </c:pt>
                <c:pt idx="1508">
                  <c:v>-1.8692034012079239</c:v>
                </c:pt>
                <c:pt idx="1509">
                  <c:v>-1.3813345313072205</c:v>
                </c:pt>
                <c:pt idx="1510">
                  <c:v>-0.93049724757671359</c:v>
                </c:pt>
                <c:pt idx="1511">
                  <c:v>-0.5029236960411072</c:v>
                </c:pt>
                <c:pt idx="1512">
                  <c:v>-0.16852786481380463</c:v>
                </c:pt>
                <c:pt idx="1513">
                  <c:v>0.15999443829059601</c:v>
                </c:pt>
                <c:pt idx="1514">
                  <c:v>0.4485498529672623</c:v>
                </c:pt>
                <c:pt idx="1515">
                  <c:v>0.65099916994571694</c:v>
                </c:pt>
                <c:pt idx="1516">
                  <c:v>0.91879579961299895</c:v>
                </c:pt>
                <c:pt idx="1517">
                  <c:v>1.1056196022033693</c:v>
                </c:pt>
                <c:pt idx="1518">
                  <c:v>1.3246334964036943</c:v>
                </c:pt>
                <c:pt idx="1519">
                  <c:v>1.6435482394695282</c:v>
                </c:pt>
                <c:pt idx="1520">
                  <c:v>2.042088026404381</c:v>
                </c:pt>
                <c:pt idx="1521">
                  <c:v>2.5015528768301012</c:v>
                </c:pt>
                <c:pt idx="1522">
                  <c:v>2.8606958788633348</c:v>
                </c:pt>
                <c:pt idx="1523">
                  <c:v>2.990778885483742</c:v>
                </c:pt>
                <c:pt idx="1524">
                  <c:v>2.7324032896757129</c:v>
                </c:pt>
                <c:pt idx="1525">
                  <c:v>2.0755118805170061</c:v>
                </c:pt>
                <c:pt idx="1526">
                  <c:v>1.3187108516693116</c:v>
                </c:pt>
                <c:pt idx="1527">
                  <c:v>0.61969960927963263</c:v>
                </c:pt>
                <c:pt idx="1528">
                  <c:v>0.26250139117240906</c:v>
                </c:pt>
                <c:pt idx="1529">
                  <c:v>0.38642961859703068</c:v>
                </c:pt>
                <c:pt idx="1530">
                  <c:v>0.60255498826503762</c:v>
                </c:pt>
                <c:pt idx="1531">
                  <c:v>0.70434624195098883</c:v>
                </c:pt>
                <c:pt idx="1532">
                  <c:v>0.86822790920734405</c:v>
                </c:pt>
                <c:pt idx="1533">
                  <c:v>1.1578182810544968</c:v>
                </c:pt>
                <c:pt idx="1534">
                  <c:v>1.5185803771018982</c:v>
                </c:pt>
                <c:pt idx="1535">
                  <c:v>1.7225353521108628</c:v>
                </c:pt>
                <c:pt idx="1536">
                  <c:v>1.8232495486736298</c:v>
                </c:pt>
                <c:pt idx="1537">
                  <c:v>1.8879256010055543</c:v>
                </c:pt>
                <c:pt idx="1538">
                  <c:v>1.7437332630157472</c:v>
                </c:pt>
                <c:pt idx="1539">
                  <c:v>1.6355931025743484</c:v>
                </c:pt>
                <c:pt idx="1540">
                  <c:v>1.6241255432367325</c:v>
                </c:pt>
                <c:pt idx="1541">
                  <c:v>1.7372627341747284</c:v>
                </c:pt>
                <c:pt idx="1542">
                  <c:v>1.7320978885889053</c:v>
                </c:pt>
                <c:pt idx="1543">
                  <c:v>1.6179128766059876</c:v>
                </c:pt>
                <c:pt idx="1544">
                  <c:v>1.5669912296533586</c:v>
                </c:pt>
                <c:pt idx="1545">
                  <c:v>1.4280830204486847</c:v>
                </c:pt>
                <c:pt idx="1546">
                  <c:v>1.1043987035751344</c:v>
                </c:pt>
                <c:pt idx="1547">
                  <c:v>0.66980498492717744</c:v>
                </c:pt>
                <c:pt idx="1548">
                  <c:v>0.19971106588840484</c:v>
                </c:pt>
                <c:pt idx="1549">
                  <c:v>-0.23253850400447848</c:v>
                </c:pt>
                <c:pt idx="1550">
                  <c:v>-0.53490562677383424</c:v>
                </c:pt>
                <c:pt idx="1551">
                  <c:v>-0.73132704913616187</c:v>
                </c:pt>
                <c:pt idx="1552">
                  <c:v>-1.0579349738359451</c:v>
                </c:pt>
                <c:pt idx="1553">
                  <c:v>-1.3388194262981417</c:v>
                </c:pt>
                <c:pt idx="1554">
                  <c:v>-1.4574337041378023</c:v>
                </c:pt>
                <c:pt idx="1555">
                  <c:v>-1.4313288098573684</c:v>
                </c:pt>
                <c:pt idx="1556">
                  <c:v>-1.3310525697469713</c:v>
                </c:pt>
                <c:pt idx="1557">
                  <c:v>-1.0803660625219345</c:v>
                </c:pt>
                <c:pt idx="1558">
                  <c:v>-0.62680339157581333</c:v>
                </c:pt>
                <c:pt idx="1559">
                  <c:v>-8.0870500802993781E-2</c:v>
                </c:pt>
                <c:pt idx="1560">
                  <c:v>0.40616864919662476</c:v>
                </c:pt>
                <c:pt idx="1561">
                  <c:v>0.94719864964485179</c:v>
                </c:pt>
                <c:pt idx="1562">
                  <c:v>1.3636256539821625</c:v>
                </c:pt>
                <c:pt idx="1563">
                  <c:v>1.8118907475471497</c:v>
                </c:pt>
                <c:pt idx="1564">
                  <c:v>2.3331554049253467</c:v>
                </c:pt>
                <c:pt idx="1565">
                  <c:v>2.9972160851955416</c:v>
                </c:pt>
                <c:pt idx="1566">
                  <c:v>3.5900641107559208</c:v>
                </c:pt>
                <c:pt idx="1567">
                  <c:v>4.0193269228935247</c:v>
                </c:pt>
                <c:pt idx="1568">
                  <c:v>4.3057884496450427</c:v>
                </c:pt>
                <c:pt idx="1569">
                  <c:v>4.3761994510889055</c:v>
                </c:pt>
                <c:pt idx="1570">
                  <c:v>4.226632352471352</c:v>
                </c:pt>
                <c:pt idx="1571">
                  <c:v>4.1163907027244573</c:v>
                </c:pt>
                <c:pt idx="1572">
                  <c:v>4.489081118702889</c:v>
                </c:pt>
                <c:pt idx="1573">
                  <c:v>5.2119852536916733</c:v>
                </c:pt>
                <c:pt idx="1574">
                  <c:v>5.910888907313347</c:v>
                </c:pt>
                <c:pt idx="1575">
                  <c:v>6.4139979600906374</c:v>
                </c:pt>
                <c:pt idx="1576">
                  <c:v>6.5108354526758196</c:v>
                </c:pt>
                <c:pt idx="1577">
                  <c:v>6.3770727932453157</c:v>
                </c:pt>
                <c:pt idx="1578">
                  <c:v>6.3332537591457374</c:v>
                </c:pt>
                <c:pt idx="1579">
                  <c:v>6.2752832937240601</c:v>
                </c:pt>
                <c:pt idx="1580">
                  <c:v>6.0555899530649189</c:v>
                </c:pt>
                <c:pt idx="1581">
                  <c:v>5.658017880320549</c:v>
                </c:pt>
                <c:pt idx="1582">
                  <c:v>5.3610471528768544</c:v>
                </c:pt>
                <c:pt idx="1583">
                  <c:v>5.196461480855942</c:v>
                </c:pt>
                <c:pt idx="1584">
                  <c:v>5.1405866575241088</c:v>
                </c:pt>
                <c:pt idx="1585">
                  <c:v>5.2376954609155657</c:v>
                </c:pt>
                <c:pt idx="1586">
                  <c:v>5.3934214317798617</c:v>
                </c:pt>
                <c:pt idx="1587">
                  <c:v>5.4851233148574829</c:v>
                </c:pt>
                <c:pt idx="1588">
                  <c:v>5.4974311190843581</c:v>
                </c:pt>
                <c:pt idx="1589">
                  <c:v>5.4202478724718093</c:v>
                </c:pt>
                <c:pt idx="1590">
                  <c:v>5.2025724059343341</c:v>
                </c:pt>
                <c:pt idx="1591">
                  <c:v>4.9263610482215885</c:v>
                </c:pt>
                <c:pt idx="1592">
                  <c:v>4.6532224023342135</c:v>
                </c:pt>
                <c:pt idx="1593">
                  <c:v>4.5361821949481964</c:v>
                </c:pt>
                <c:pt idx="1594">
                  <c:v>4.2942261654138569</c:v>
                </c:pt>
                <c:pt idx="1595">
                  <c:v>3.6730963271856312</c:v>
                </c:pt>
                <c:pt idx="1596">
                  <c:v>2.9019076395034791</c:v>
                </c:pt>
                <c:pt idx="1597">
                  <c:v>2.0367764157056811</c:v>
                </c:pt>
                <c:pt idx="1598">
                  <c:v>1.1983131730556489</c:v>
                </c:pt>
                <c:pt idx="1599">
                  <c:v>0.3169354605674744</c:v>
                </c:pt>
                <c:pt idx="1600">
                  <c:v>-0.60572417914867405</c:v>
                </c:pt>
                <c:pt idx="1601">
                  <c:v>-1.4197747117280961</c:v>
                </c:pt>
                <c:pt idx="1602">
                  <c:v>-2.0176934427022934</c:v>
                </c:pt>
                <c:pt idx="1603">
                  <c:v>-2.4724390053749086</c:v>
                </c:pt>
                <c:pt idx="1604">
                  <c:v>-2.8851670610904696</c:v>
                </c:pt>
                <c:pt idx="1605">
                  <c:v>-3.1935240715742115</c:v>
                </c:pt>
                <c:pt idx="1606">
                  <c:v>-3.3524747818708422</c:v>
                </c:pt>
                <c:pt idx="1607">
                  <c:v>-3.395158286690712</c:v>
                </c:pt>
                <c:pt idx="1608">
                  <c:v>-3.4151066476106644</c:v>
                </c:pt>
                <c:pt idx="1609">
                  <c:v>-3.426163147687912</c:v>
                </c:pt>
                <c:pt idx="1610">
                  <c:v>-3.2696852248907091</c:v>
                </c:pt>
                <c:pt idx="1611">
                  <c:v>-3.1287328290939334</c:v>
                </c:pt>
                <c:pt idx="1612">
                  <c:v>-3.0585785204172136</c:v>
                </c:pt>
                <c:pt idx="1613">
                  <c:v>-2.8693398177623752</c:v>
                </c:pt>
                <c:pt idx="1614">
                  <c:v>-2.5380003261566162</c:v>
                </c:pt>
                <c:pt idx="1615">
                  <c:v>-2.1485155373811722</c:v>
                </c:pt>
                <c:pt idx="1616">
                  <c:v>-1.7946484780311585</c:v>
                </c:pt>
                <c:pt idx="1617">
                  <c:v>-1.2985139840841293</c:v>
                </c:pt>
                <c:pt idx="1618">
                  <c:v>-0.75808332324028016</c:v>
                </c:pt>
                <c:pt idx="1619">
                  <c:v>-0.40442851781845096</c:v>
                </c:pt>
                <c:pt idx="1620">
                  <c:v>-0.12234772503376008</c:v>
                </c:pt>
                <c:pt idx="1621">
                  <c:v>0.21720359623432162</c:v>
                </c:pt>
                <c:pt idx="1622">
                  <c:v>0.5370322591066361</c:v>
                </c:pt>
                <c:pt idx="1623">
                  <c:v>0.81471945405006407</c:v>
                </c:pt>
                <c:pt idx="1624">
                  <c:v>1.0026805400848389</c:v>
                </c:pt>
                <c:pt idx="1625">
                  <c:v>1.1647162413597107</c:v>
                </c:pt>
                <c:pt idx="1626">
                  <c:v>1.4437512195110322</c:v>
                </c:pt>
                <c:pt idx="1627">
                  <c:v>1.774635797739029</c:v>
                </c:pt>
                <c:pt idx="1628">
                  <c:v>2.3347937947511674</c:v>
                </c:pt>
                <c:pt idx="1629">
                  <c:v>2.9467201155424121</c:v>
                </c:pt>
                <c:pt idx="1630">
                  <c:v>3.282608156204224</c:v>
                </c:pt>
                <c:pt idx="1631">
                  <c:v>3.2045349633693698</c:v>
                </c:pt>
                <c:pt idx="1632">
                  <c:v>2.9172238361835481</c:v>
                </c:pt>
                <c:pt idx="1633">
                  <c:v>2.5613003110885622</c:v>
                </c:pt>
                <c:pt idx="1634">
                  <c:v>2.2621514958143236</c:v>
                </c:pt>
                <c:pt idx="1635">
                  <c:v>1.9973661822080613</c:v>
                </c:pt>
                <c:pt idx="1636">
                  <c:v>1.6868550574779511</c:v>
                </c:pt>
                <c:pt idx="1637">
                  <c:v>1.3499373221397402</c:v>
                </c:pt>
                <c:pt idx="1638">
                  <c:v>1.0911389726400376</c:v>
                </c:pt>
                <c:pt idx="1639">
                  <c:v>1.1018095564842225</c:v>
                </c:pt>
                <c:pt idx="1640">
                  <c:v>1.1468149906396867</c:v>
                </c:pt>
                <c:pt idx="1641">
                  <c:v>1.1491895449161531</c:v>
                </c:pt>
                <c:pt idx="1642">
                  <c:v>1.2462264275550843</c:v>
                </c:pt>
                <c:pt idx="1643">
                  <c:v>1.3461880874633789</c:v>
                </c:pt>
                <c:pt idx="1644">
                  <c:v>1.4004251056909562</c:v>
                </c:pt>
                <c:pt idx="1645">
                  <c:v>1.4676552218198777</c:v>
                </c:pt>
                <c:pt idx="1646">
                  <c:v>1.635124740600586</c:v>
                </c:pt>
                <c:pt idx="1647">
                  <c:v>2.0074134528636933</c:v>
                </c:pt>
                <c:pt idx="1648">
                  <c:v>2.414964383840561</c:v>
                </c:pt>
                <c:pt idx="1649">
                  <c:v>2.6118249320983886</c:v>
                </c:pt>
                <c:pt idx="1650">
                  <c:v>2.6527384847402575</c:v>
                </c:pt>
                <c:pt idx="1651">
                  <c:v>2.4081687498092652</c:v>
                </c:pt>
                <c:pt idx="1652">
                  <c:v>1.9928310817480088</c:v>
                </c:pt>
                <c:pt idx="1653">
                  <c:v>1.4620676225423814</c:v>
                </c:pt>
                <c:pt idx="1654">
                  <c:v>0.73550254583358765</c:v>
                </c:pt>
                <c:pt idx="1655">
                  <c:v>-1.4430928230285646E-3</c:v>
                </c:pt>
                <c:pt idx="1656">
                  <c:v>-0.56250506937503819</c:v>
                </c:pt>
                <c:pt idx="1657">
                  <c:v>-1.0243245935440064</c:v>
                </c:pt>
                <c:pt idx="1658">
                  <c:v>-1.4093894720077516</c:v>
                </c:pt>
                <c:pt idx="1659">
                  <c:v>-1.7635798823833466</c:v>
                </c:pt>
                <c:pt idx="1660">
                  <c:v>-1.9371047776937487</c:v>
                </c:pt>
                <c:pt idx="1661">
                  <c:v>-1.938936710357666</c:v>
                </c:pt>
                <c:pt idx="1662">
                  <c:v>-1.9200893801450731</c:v>
                </c:pt>
                <c:pt idx="1663">
                  <c:v>-1.6558355784416199</c:v>
                </c:pt>
                <c:pt idx="1664">
                  <c:v>-1.1841436153650284</c:v>
                </c:pt>
                <c:pt idx="1665">
                  <c:v>-0.65211774230003361</c:v>
                </c:pt>
                <c:pt idx="1666">
                  <c:v>-4.7274153828620914E-2</c:v>
                </c:pt>
                <c:pt idx="1667">
                  <c:v>0.47811337530612946</c:v>
                </c:pt>
                <c:pt idx="1668">
                  <c:v>0.86883017241954807</c:v>
                </c:pt>
                <c:pt idx="1669">
                  <c:v>1.1262403929233551</c:v>
                </c:pt>
                <c:pt idx="1670">
                  <c:v>1.3732221043109893</c:v>
                </c:pt>
                <c:pt idx="1671">
                  <c:v>1.7073705983161926</c:v>
                </c:pt>
                <c:pt idx="1672">
                  <c:v>2.0449245107173919</c:v>
                </c:pt>
                <c:pt idx="1673">
                  <c:v>2.345224642753601</c:v>
                </c:pt>
                <c:pt idx="1674">
                  <c:v>2.6411773699522021</c:v>
                </c:pt>
                <c:pt idx="1675">
                  <c:v>2.9350414717197419</c:v>
                </c:pt>
                <c:pt idx="1676">
                  <c:v>3.1929218083620072</c:v>
                </c:pt>
                <c:pt idx="1677">
                  <c:v>3.4022223079204563</c:v>
                </c:pt>
                <c:pt idx="1678">
                  <c:v>3.6672187060117722</c:v>
                </c:pt>
                <c:pt idx="1679">
                  <c:v>4.1338387942314148</c:v>
                </c:pt>
                <c:pt idx="1680">
                  <c:v>4.7721664631366734</c:v>
                </c:pt>
                <c:pt idx="1681">
                  <c:v>5.2341269052028663</c:v>
                </c:pt>
                <c:pt idx="1682">
                  <c:v>5.5252568489313125</c:v>
                </c:pt>
                <c:pt idx="1683">
                  <c:v>5.7554874569177628</c:v>
                </c:pt>
                <c:pt idx="1684">
                  <c:v>5.8331940293312075</c:v>
                </c:pt>
                <c:pt idx="1685">
                  <c:v>5.8879713302850725</c:v>
                </c:pt>
                <c:pt idx="1686">
                  <c:v>6.0883916634321213</c:v>
                </c:pt>
                <c:pt idx="1687">
                  <c:v>6.2062925809621818</c:v>
                </c:pt>
                <c:pt idx="1688">
                  <c:v>6.0918210554122929</c:v>
                </c:pt>
                <c:pt idx="1689">
                  <c:v>6.0791045308113105</c:v>
                </c:pt>
                <c:pt idx="1690">
                  <c:v>6.2518464839458465</c:v>
                </c:pt>
                <c:pt idx="1691">
                  <c:v>6.4922734665870667</c:v>
                </c:pt>
                <c:pt idx="1692">
                  <c:v>6.6299134147167207</c:v>
                </c:pt>
                <c:pt idx="1693">
                  <c:v>6.5210610634088519</c:v>
                </c:pt>
                <c:pt idx="1694">
                  <c:v>6.1667075157165527</c:v>
                </c:pt>
                <c:pt idx="1695">
                  <c:v>5.6762869209051132</c:v>
                </c:pt>
                <c:pt idx="1696">
                  <c:v>5.1031387495994567</c:v>
                </c:pt>
                <c:pt idx="1697">
                  <c:v>4.4449504280090331</c:v>
                </c:pt>
                <c:pt idx="1698">
                  <c:v>3.7635556769371035</c:v>
                </c:pt>
                <c:pt idx="1699">
                  <c:v>3.3413919693231584</c:v>
                </c:pt>
                <c:pt idx="1700">
                  <c:v>3.0671546316146854</c:v>
                </c:pt>
                <c:pt idx="1701">
                  <c:v>2.6689194846153259</c:v>
                </c:pt>
                <c:pt idx="1702">
                  <c:v>2.1897693979740143</c:v>
                </c:pt>
                <c:pt idx="1703">
                  <c:v>1.7026869785785677</c:v>
                </c:pt>
                <c:pt idx="1704">
                  <c:v>1.201005231142044</c:v>
                </c:pt>
                <c:pt idx="1705">
                  <c:v>0.82359903573989868</c:v>
                </c:pt>
                <c:pt idx="1706">
                  <c:v>0.39410993635654451</c:v>
                </c:pt>
                <c:pt idx="1707">
                  <c:v>-0.3334801572561264</c:v>
                </c:pt>
                <c:pt idx="1708">
                  <c:v>-1.1941885471343994</c:v>
                </c:pt>
                <c:pt idx="1709">
                  <c:v>-2.0124502444267276</c:v>
                </c:pt>
                <c:pt idx="1710">
                  <c:v>-2.7672129338979721</c:v>
                </c:pt>
                <c:pt idx="1711">
                  <c:v>-3.4250995391607288</c:v>
                </c:pt>
                <c:pt idx="1712">
                  <c:v>-3.9018411576747898</c:v>
                </c:pt>
                <c:pt idx="1713">
                  <c:v>-4.2312902444601059</c:v>
                </c:pt>
                <c:pt idx="1714">
                  <c:v>-4.4033749705553058</c:v>
                </c:pt>
                <c:pt idx="1715">
                  <c:v>-4.3748405581712726</c:v>
                </c:pt>
                <c:pt idx="1716">
                  <c:v>-4.1215970635414125</c:v>
                </c:pt>
                <c:pt idx="1717">
                  <c:v>-3.6142803543806079</c:v>
                </c:pt>
                <c:pt idx="1718">
                  <c:v>-3.0554935294389725</c:v>
                </c:pt>
                <c:pt idx="1719">
                  <c:v>-2.5047612440586091</c:v>
                </c:pt>
                <c:pt idx="1720">
                  <c:v>-2.0677619808912278</c:v>
                </c:pt>
                <c:pt idx="1721">
                  <c:v>-1.8555723720788957</c:v>
                </c:pt>
                <c:pt idx="1722">
                  <c:v>-1.7050960314273835</c:v>
                </c:pt>
                <c:pt idx="1723">
                  <c:v>-1.4301728153228761</c:v>
                </c:pt>
                <c:pt idx="1724">
                  <c:v>-1.066997573375702</c:v>
                </c:pt>
                <c:pt idx="1725">
                  <c:v>-0.75098129510879519</c:v>
                </c:pt>
                <c:pt idx="1726">
                  <c:v>-0.34625632345676421</c:v>
                </c:pt>
                <c:pt idx="1727">
                  <c:v>-7.3886586427688597E-2</c:v>
                </c:pt>
                <c:pt idx="1728">
                  <c:v>0.31693838417530062</c:v>
                </c:pt>
                <c:pt idx="1729">
                  <c:v>0.97505536973476414</c:v>
                </c:pt>
                <c:pt idx="1730">
                  <c:v>1.5769174629449845</c:v>
                </c:pt>
                <c:pt idx="1731">
                  <c:v>1.8262421536445619</c:v>
                </c:pt>
                <c:pt idx="1732">
                  <c:v>1.9950787514448167</c:v>
                </c:pt>
                <c:pt idx="1733">
                  <c:v>2.2338690984249117</c:v>
                </c:pt>
                <c:pt idx="1734">
                  <c:v>2.5247265619039538</c:v>
                </c:pt>
                <c:pt idx="1735">
                  <c:v>2.8817376691102985</c:v>
                </c:pt>
                <c:pt idx="1736">
                  <c:v>3.1234598100185398</c:v>
                </c:pt>
                <c:pt idx="1737">
                  <c:v>3.1402775716781619</c:v>
                </c:pt>
                <c:pt idx="1738">
                  <c:v>3.0764271461963655</c:v>
                </c:pt>
                <c:pt idx="1739">
                  <c:v>2.8280894654989246</c:v>
                </c:pt>
                <c:pt idx="1740">
                  <c:v>2.4886737996339798</c:v>
                </c:pt>
                <c:pt idx="1741">
                  <c:v>2.2465721744298937</c:v>
                </c:pt>
                <c:pt idx="1742">
                  <c:v>2.0009189504384994</c:v>
                </c:pt>
                <c:pt idx="1743">
                  <c:v>1.726291603446007</c:v>
                </c:pt>
                <c:pt idx="1744">
                  <c:v>1.5471732616424561</c:v>
                </c:pt>
                <c:pt idx="1745">
                  <c:v>1.2774470508098603</c:v>
                </c:pt>
                <c:pt idx="1746">
                  <c:v>0.99674853980541234</c:v>
                </c:pt>
                <c:pt idx="1747">
                  <c:v>0.79590545296669013</c:v>
                </c:pt>
                <c:pt idx="1748">
                  <c:v>0.64127641975879668</c:v>
                </c:pt>
                <c:pt idx="1749">
                  <c:v>0.55208123803138731</c:v>
                </c:pt>
                <c:pt idx="1750">
                  <c:v>0.46287962436676028</c:v>
                </c:pt>
                <c:pt idx="1751">
                  <c:v>0.42104396581649783</c:v>
                </c:pt>
                <c:pt idx="1752">
                  <c:v>0.36587724030017854</c:v>
                </c:pt>
                <c:pt idx="1753">
                  <c:v>0.36703674316406254</c:v>
                </c:pt>
                <c:pt idx="1754">
                  <c:v>0.54320750355720526</c:v>
                </c:pt>
                <c:pt idx="1755">
                  <c:v>0.7016255325078965</c:v>
                </c:pt>
                <c:pt idx="1756">
                  <c:v>0.68560825467109687</c:v>
                </c:pt>
                <c:pt idx="1757">
                  <c:v>0.57396444261074064</c:v>
                </c:pt>
                <c:pt idx="1758">
                  <c:v>0.3825792270898819</c:v>
                </c:pt>
                <c:pt idx="1759">
                  <c:v>1.5257139801979066E-2</c:v>
                </c:pt>
                <c:pt idx="1760">
                  <c:v>-0.42539312481880193</c:v>
                </c:pt>
                <c:pt idx="1761">
                  <c:v>-0.94726413846015933</c:v>
                </c:pt>
                <c:pt idx="1762">
                  <c:v>-1.4894594889879227</c:v>
                </c:pt>
                <c:pt idx="1763">
                  <c:v>-1.9302775686979294</c:v>
                </c:pt>
                <c:pt idx="1764">
                  <c:v>-2.2801299297809603</c:v>
                </c:pt>
                <c:pt idx="1765">
                  <c:v>-2.5147956508398059</c:v>
                </c:pt>
                <c:pt idx="1766">
                  <c:v>-2.6141205489635468</c:v>
                </c:pt>
                <c:pt idx="1767">
                  <c:v>-2.6464948278665545</c:v>
                </c:pt>
                <c:pt idx="1768">
                  <c:v>-2.5710803639888766</c:v>
                </c:pt>
                <c:pt idx="1769">
                  <c:v>-2.2269459950923922</c:v>
                </c:pt>
                <c:pt idx="1770">
                  <c:v>-1.7449740421772004</c:v>
                </c:pt>
                <c:pt idx="1771">
                  <c:v>-1.3400221985578538</c:v>
                </c:pt>
                <c:pt idx="1772">
                  <c:v>-0.74948440790176396</c:v>
                </c:pt>
                <c:pt idx="1773">
                  <c:v>-7.2476822733879093E-2</c:v>
                </c:pt>
                <c:pt idx="1774">
                  <c:v>0.53238430738449094</c:v>
                </c:pt>
                <c:pt idx="1775">
                  <c:v>1.064908363223076</c:v>
                </c:pt>
                <c:pt idx="1776">
                  <c:v>1.5818069046735765</c:v>
                </c:pt>
                <c:pt idx="1777">
                  <c:v>2.1861154729127885</c:v>
                </c:pt>
                <c:pt idx="1778">
                  <c:v>2.8672313117980956</c:v>
                </c:pt>
                <c:pt idx="1779">
                  <c:v>3.4235377478599549</c:v>
                </c:pt>
                <c:pt idx="1780">
                  <c:v>3.7394850289821626</c:v>
                </c:pt>
                <c:pt idx="1781">
                  <c:v>3.8281779348850251</c:v>
                </c:pt>
                <c:pt idx="1782">
                  <c:v>3.7267667502164841</c:v>
                </c:pt>
                <c:pt idx="1783">
                  <c:v>3.5398891532421115</c:v>
                </c:pt>
                <c:pt idx="1784">
                  <c:v>3.3904185336828232</c:v>
                </c:pt>
                <c:pt idx="1785">
                  <c:v>3.3672366625070573</c:v>
                </c:pt>
                <c:pt idx="1786">
                  <c:v>3.7023879539966584</c:v>
                </c:pt>
                <c:pt idx="1787">
                  <c:v>4.2116909623146057</c:v>
                </c:pt>
                <c:pt idx="1788">
                  <c:v>4.6228543031215672</c:v>
                </c:pt>
                <c:pt idx="1789">
                  <c:v>4.9028640121221541</c:v>
                </c:pt>
                <c:pt idx="1790">
                  <c:v>5.2916044503450399</c:v>
                </c:pt>
                <c:pt idx="1791">
                  <c:v>5.8314954131841663</c:v>
                </c:pt>
                <c:pt idx="1792">
                  <c:v>6.2401859664916994</c:v>
                </c:pt>
                <c:pt idx="1793">
                  <c:v>6.4143827068805699</c:v>
                </c:pt>
                <c:pt idx="1794">
                  <c:v>6.4634268128871923</c:v>
                </c:pt>
                <c:pt idx="1795">
                  <c:v>6.4562037473917009</c:v>
                </c:pt>
                <c:pt idx="1796">
                  <c:v>6.4526036167144776</c:v>
                </c:pt>
                <c:pt idx="1797">
                  <c:v>6.3960972940921783</c:v>
                </c:pt>
                <c:pt idx="1798">
                  <c:v>6.3770394641160966</c:v>
                </c:pt>
                <c:pt idx="1799">
                  <c:v>6.410679665207863</c:v>
                </c:pt>
                <c:pt idx="1800">
                  <c:v>6.278820859193802</c:v>
                </c:pt>
                <c:pt idx="1801">
                  <c:v>5.9804888999462129</c:v>
                </c:pt>
                <c:pt idx="1802">
                  <c:v>5.6763097250461581</c:v>
                </c:pt>
                <c:pt idx="1803">
                  <c:v>5.6288636630773548</c:v>
                </c:pt>
                <c:pt idx="1804">
                  <c:v>5.7410916119813926</c:v>
                </c:pt>
                <c:pt idx="1805">
                  <c:v>5.518712645173073</c:v>
                </c:pt>
                <c:pt idx="1806">
                  <c:v>5.1290009844303137</c:v>
                </c:pt>
                <c:pt idx="1807">
                  <c:v>4.5821103197336202</c:v>
                </c:pt>
                <c:pt idx="1808">
                  <c:v>3.7842413717508316</c:v>
                </c:pt>
                <c:pt idx="1809">
                  <c:v>2.8202863562107088</c:v>
                </c:pt>
                <c:pt idx="1810">
                  <c:v>1.8109581166505815</c:v>
                </c:pt>
                <c:pt idx="1811">
                  <c:v>0.75202619254589087</c:v>
                </c:pt>
                <c:pt idx="1812">
                  <c:v>-0.18633497536182406</c:v>
                </c:pt>
                <c:pt idx="1813">
                  <c:v>-0.95049764871597298</c:v>
                </c:pt>
                <c:pt idx="1814">
                  <c:v>-1.4951722186803817</c:v>
                </c:pt>
                <c:pt idx="1815">
                  <c:v>-1.9303611838817598</c:v>
                </c:pt>
                <c:pt idx="1816">
                  <c:v>-2.175334376692772</c:v>
                </c:pt>
                <c:pt idx="1817">
                  <c:v>-2.2496928334236146</c:v>
                </c:pt>
                <c:pt idx="1818">
                  <c:v>-2.198746628165245</c:v>
                </c:pt>
                <c:pt idx="1819">
                  <c:v>-2.3618740046024325</c:v>
                </c:pt>
                <c:pt idx="1820">
                  <c:v>-2.6621045547723772</c:v>
                </c:pt>
                <c:pt idx="1821">
                  <c:v>-3.0800302004814148</c:v>
                </c:pt>
                <c:pt idx="1822">
                  <c:v>-3.3863120341300967</c:v>
                </c:pt>
                <c:pt idx="1823">
                  <c:v>-3.6180406987667086</c:v>
                </c:pt>
                <c:pt idx="1824">
                  <c:v>-3.7124135899543762</c:v>
                </c:pt>
                <c:pt idx="1825">
                  <c:v>-3.5747327113151552</c:v>
                </c:pt>
                <c:pt idx="1826">
                  <c:v>-3.2310140794515609</c:v>
                </c:pt>
                <c:pt idx="1827">
                  <c:v>-2.7199224078655244</c:v>
                </c:pt>
                <c:pt idx="1828">
                  <c:v>-2.0631777638196946</c:v>
                </c:pt>
                <c:pt idx="1829">
                  <c:v>-1.3944013041257859</c:v>
                </c:pt>
                <c:pt idx="1830">
                  <c:v>-0.72091432750225071</c:v>
                </c:pt>
                <c:pt idx="1831">
                  <c:v>-9.9523703455924997E-2</c:v>
                </c:pt>
                <c:pt idx="1832">
                  <c:v>0.28252401173114777</c:v>
                </c:pt>
                <c:pt idx="1833">
                  <c:v>0.49026155054569248</c:v>
                </c:pt>
                <c:pt idx="1834">
                  <c:v>0.71309893906116484</c:v>
                </c:pt>
                <c:pt idx="1835">
                  <c:v>1.0091528230905533</c:v>
                </c:pt>
                <c:pt idx="1836">
                  <c:v>1.4549872291088104</c:v>
                </c:pt>
                <c:pt idx="1837">
                  <c:v>1.7969359087944032</c:v>
                </c:pt>
                <c:pt idx="1838">
                  <c:v>1.9035400056838989</c:v>
                </c:pt>
                <c:pt idx="1839">
                  <c:v>1.9381549376249314</c:v>
                </c:pt>
                <c:pt idx="1840">
                  <c:v>2.05987057864666</c:v>
                </c:pt>
                <c:pt idx="1841">
                  <c:v>2.3510233265161515</c:v>
                </c:pt>
                <c:pt idx="1842">
                  <c:v>2.6738814318180086</c:v>
                </c:pt>
                <c:pt idx="1843">
                  <c:v>2.89946701169014</c:v>
                </c:pt>
                <c:pt idx="1844">
                  <c:v>2.9599055868387225</c:v>
                </c:pt>
                <c:pt idx="1845">
                  <c:v>2.8222574526071549</c:v>
                </c:pt>
                <c:pt idx="1846">
                  <c:v>2.6397348618507386</c:v>
                </c:pt>
                <c:pt idx="1847">
                  <c:v>2.5290178334712983</c:v>
                </c:pt>
                <c:pt idx="1848">
                  <c:v>2.3245769548416138</c:v>
                </c:pt>
                <c:pt idx="1849">
                  <c:v>1.9535927563905717</c:v>
                </c:pt>
                <c:pt idx="1850">
                  <c:v>1.6763651525974275</c:v>
                </c:pt>
                <c:pt idx="1851">
                  <c:v>1.4077785640954972</c:v>
                </c:pt>
                <c:pt idx="1852">
                  <c:v>1.2246285670995714</c:v>
                </c:pt>
                <c:pt idx="1853">
                  <c:v>1.0009433323144914</c:v>
                </c:pt>
                <c:pt idx="1854">
                  <c:v>0.83747389376163484</c:v>
                </c:pt>
                <c:pt idx="1855">
                  <c:v>0.8637547892332077</c:v>
                </c:pt>
                <c:pt idx="1856">
                  <c:v>0.90229963481426245</c:v>
                </c:pt>
                <c:pt idx="1857">
                  <c:v>0.90042443275451667</c:v>
                </c:pt>
                <c:pt idx="1858">
                  <c:v>0.82362534821033484</c:v>
                </c:pt>
                <c:pt idx="1859">
                  <c:v>0.749225960969925</c:v>
                </c:pt>
                <c:pt idx="1860">
                  <c:v>0.585677000284195</c:v>
                </c:pt>
                <c:pt idx="1861">
                  <c:v>0.55443181872367864</c:v>
                </c:pt>
                <c:pt idx="1862">
                  <c:v>0.66156333446502691</c:v>
                </c:pt>
                <c:pt idx="1863">
                  <c:v>0.84874615609645843</c:v>
                </c:pt>
                <c:pt idx="1864">
                  <c:v>0.96297853052616122</c:v>
                </c:pt>
                <c:pt idx="1865">
                  <c:v>0.81202388763427735</c:v>
                </c:pt>
                <c:pt idx="1866">
                  <c:v>0.46368946373462677</c:v>
                </c:pt>
                <c:pt idx="1867">
                  <c:v>-4.3543045520782475E-2</c:v>
                </c:pt>
                <c:pt idx="1868">
                  <c:v>-0.63646416127681738</c:v>
                </c:pt>
                <c:pt idx="1869">
                  <c:v>-1.1352386730909347</c:v>
                </c:pt>
                <c:pt idx="1870">
                  <c:v>-1.5003926128149034</c:v>
                </c:pt>
                <c:pt idx="1871">
                  <c:v>-1.8098459762334824</c:v>
                </c:pt>
                <c:pt idx="1872">
                  <c:v>-2.070811888575554</c:v>
                </c:pt>
                <c:pt idx="1873">
                  <c:v>-2.2367985534667971</c:v>
                </c:pt>
                <c:pt idx="1874">
                  <c:v>-2.2685004025697708</c:v>
                </c:pt>
                <c:pt idx="1875">
                  <c:v>-2.1939951807260516</c:v>
                </c:pt>
                <c:pt idx="1876">
                  <c:v>-2.0237575900554656</c:v>
                </c:pt>
                <c:pt idx="1877">
                  <c:v>-1.7332766872644425</c:v>
                </c:pt>
                <c:pt idx="1878">
                  <c:v>-1.2862628978490831</c:v>
                </c:pt>
                <c:pt idx="1879">
                  <c:v>-0.77479758918285369</c:v>
                </c:pt>
                <c:pt idx="1880">
                  <c:v>-0.25804347395896915</c:v>
                </c:pt>
                <c:pt idx="1881">
                  <c:v>0.26204881668090824</c:v>
                </c:pt>
                <c:pt idx="1882">
                  <c:v>0.73449331641197213</c:v>
                </c:pt>
                <c:pt idx="1883">
                  <c:v>1.1351497954130174</c:v>
                </c:pt>
                <c:pt idx="1884">
                  <c:v>1.6834601640701294</c:v>
                </c:pt>
                <c:pt idx="1885">
                  <c:v>2.3296248561143877</c:v>
                </c:pt>
                <c:pt idx="1886">
                  <c:v>2.913396833539009</c:v>
                </c:pt>
                <c:pt idx="1887">
                  <c:v>3.398074293136597</c:v>
                </c:pt>
                <c:pt idx="1888">
                  <c:v>3.5728692036867145</c:v>
                </c:pt>
                <c:pt idx="1889">
                  <c:v>3.4638326650857927</c:v>
                </c:pt>
                <c:pt idx="1890">
                  <c:v>3.3894110584259036</c:v>
                </c:pt>
                <c:pt idx="1891">
                  <c:v>3.3738223814964297</c:v>
                </c:pt>
                <c:pt idx="1892">
                  <c:v>3.6045172584056857</c:v>
                </c:pt>
                <c:pt idx="1893">
                  <c:v>4.141288731694222</c:v>
                </c:pt>
                <c:pt idx="1894">
                  <c:v>4.642578130960465</c:v>
                </c:pt>
                <c:pt idx="1895">
                  <c:v>5.1570763903856278</c:v>
                </c:pt>
                <c:pt idx="1896">
                  <c:v>5.7316413420438765</c:v>
                </c:pt>
                <c:pt idx="1897">
                  <c:v>6.141034145951271</c:v>
                </c:pt>
                <c:pt idx="1898">
                  <c:v>6.1112320572137833</c:v>
                </c:pt>
                <c:pt idx="1899">
                  <c:v>5.793306663036347</c:v>
                </c:pt>
                <c:pt idx="1900">
                  <c:v>5.6013606995344167</c:v>
                </c:pt>
                <c:pt idx="1901">
                  <c:v>5.4344992911815648</c:v>
                </c:pt>
                <c:pt idx="1902">
                  <c:v>5.3986108356714251</c:v>
                </c:pt>
                <c:pt idx="1903">
                  <c:v>5.3194447982311255</c:v>
                </c:pt>
                <c:pt idx="1904">
                  <c:v>5.2037494504451756</c:v>
                </c:pt>
                <c:pt idx="1905">
                  <c:v>5.2293742883205416</c:v>
                </c:pt>
                <c:pt idx="1906">
                  <c:v>5.4646054351329809</c:v>
                </c:pt>
                <c:pt idx="1907">
                  <c:v>5.7565130585432058</c:v>
                </c:pt>
                <c:pt idx="1908">
                  <c:v>5.9637582617998124</c:v>
                </c:pt>
                <c:pt idx="1909">
                  <c:v>5.9337281316518791</c:v>
                </c:pt>
                <c:pt idx="1910">
                  <c:v>5.6211494314670567</c:v>
                </c:pt>
                <c:pt idx="1911">
                  <c:v>5.1160125643014913</c:v>
                </c:pt>
                <c:pt idx="1912">
                  <c:v>4.5193404597043996</c:v>
                </c:pt>
                <c:pt idx="1913">
                  <c:v>3.8677858042716982</c:v>
                </c:pt>
                <c:pt idx="1914">
                  <c:v>3.1951770794391634</c:v>
                </c:pt>
                <c:pt idx="1915">
                  <c:v>2.5677351719141006</c:v>
                </c:pt>
                <c:pt idx="1916">
                  <c:v>1.9894589924812318</c:v>
                </c:pt>
                <c:pt idx="1917">
                  <c:v>1.6519553661346436</c:v>
                </c:pt>
                <c:pt idx="1918">
                  <c:v>1.3536842179298401</c:v>
                </c:pt>
                <c:pt idx="1919">
                  <c:v>0.81701097786426546</c:v>
                </c:pt>
                <c:pt idx="1920">
                  <c:v>0.24060473799705506</c:v>
                </c:pt>
                <c:pt idx="1921">
                  <c:v>-0.32530691921710969</c:v>
                </c:pt>
                <c:pt idx="1922">
                  <c:v>-0.91099561393260964</c:v>
                </c:pt>
                <c:pt idx="1923">
                  <c:v>-1.6190986919403076</c:v>
                </c:pt>
                <c:pt idx="1924">
                  <c:v>-2.1913820600509646</c:v>
                </c:pt>
                <c:pt idx="1925">
                  <c:v>-2.7836588126420976</c:v>
                </c:pt>
                <c:pt idx="1926">
                  <c:v>-3.2124427378177645</c:v>
                </c:pt>
                <c:pt idx="1927">
                  <c:v>-3.4024713993072511</c:v>
                </c:pt>
                <c:pt idx="1928">
                  <c:v>-3.4472809517383576</c:v>
                </c:pt>
                <c:pt idx="1929">
                  <c:v>-3.4076368296146393</c:v>
                </c:pt>
                <c:pt idx="1930">
                  <c:v>-3.3472473710775379</c:v>
                </c:pt>
                <c:pt idx="1931">
                  <c:v>-3.1989491182565692</c:v>
                </c:pt>
                <c:pt idx="1932">
                  <c:v>-2.9272184818983078</c:v>
                </c:pt>
                <c:pt idx="1933">
                  <c:v>-2.4106596636772157</c:v>
                </c:pt>
                <c:pt idx="1934">
                  <c:v>-2.0205047839879993</c:v>
                </c:pt>
                <c:pt idx="1935">
                  <c:v>-1.7318388569355012</c:v>
                </c:pt>
                <c:pt idx="1936">
                  <c:v>-1.3478937202692032</c:v>
                </c:pt>
                <c:pt idx="1937">
                  <c:v>-0.94557195425033569</c:v>
                </c:pt>
                <c:pt idx="1938">
                  <c:v>-0.61154800593852998</c:v>
                </c:pt>
                <c:pt idx="1939">
                  <c:v>-0.29409740567207338</c:v>
                </c:pt>
                <c:pt idx="1940">
                  <c:v>-2.9581063985824585E-3</c:v>
                </c:pt>
                <c:pt idx="1941">
                  <c:v>0.23098372936248782</c:v>
                </c:pt>
                <c:pt idx="1942">
                  <c:v>0.52158099174499517</c:v>
                </c:pt>
                <c:pt idx="1943">
                  <c:v>0.90837664604187018</c:v>
                </c:pt>
                <c:pt idx="1944">
                  <c:v>1.3892656946182251</c:v>
                </c:pt>
                <c:pt idx="1945">
                  <c:v>1.8965420579910279</c:v>
                </c:pt>
                <c:pt idx="1946">
                  <c:v>2.2042079275846485</c:v>
                </c:pt>
                <c:pt idx="1947">
                  <c:v>2.5325016045570377</c:v>
                </c:pt>
                <c:pt idx="1948">
                  <c:v>2.918169330954552</c:v>
                </c:pt>
                <c:pt idx="1949">
                  <c:v>3.2839617866277697</c:v>
                </c:pt>
                <c:pt idx="1950">
                  <c:v>3.7166504824161533</c:v>
                </c:pt>
                <c:pt idx="1951">
                  <c:v>4.0656351166963578</c:v>
                </c:pt>
                <c:pt idx="1952">
                  <c:v>3.9101968288421634</c:v>
                </c:pt>
                <c:pt idx="1953">
                  <c:v>3.3742544907331466</c:v>
                </c:pt>
                <c:pt idx="1954">
                  <c:v>2.8171376305818558</c:v>
                </c:pt>
                <c:pt idx="1955">
                  <c:v>2.383245577812195</c:v>
                </c:pt>
                <c:pt idx="1956">
                  <c:v>1.9893461412191391</c:v>
                </c:pt>
                <c:pt idx="1957">
                  <c:v>1.6528090596199037</c:v>
                </c:pt>
                <c:pt idx="1958">
                  <c:v>1.2843450111150743</c:v>
                </c:pt>
                <c:pt idx="1959">
                  <c:v>0.93529547274112701</c:v>
                </c:pt>
                <c:pt idx="1960">
                  <c:v>0.71639033675193786</c:v>
                </c:pt>
                <c:pt idx="1961">
                  <c:v>0.54625273346900938</c:v>
                </c:pt>
                <c:pt idx="1962">
                  <c:v>0.49041942536830907</c:v>
                </c:pt>
                <c:pt idx="1963">
                  <c:v>0.61049901545047758</c:v>
                </c:pt>
                <c:pt idx="1964">
                  <c:v>0.71223764419555669</c:v>
                </c:pt>
                <c:pt idx="1965">
                  <c:v>0.71760480344295507</c:v>
                </c:pt>
                <c:pt idx="1966">
                  <c:v>0.65784099698066711</c:v>
                </c:pt>
                <c:pt idx="1967">
                  <c:v>0.6317062819004059</c:v>
                </c:pt>
                <c:pt idx="1968">
                  <c:v>0.7686276072263718</c:v>
                </c:pt>
                <c:pt idx="1969">
                  <c:v>0.78212765872478485</c:v>
                </c:pt>
                <c:pt idx="1970">
                  <c:v>0.59163648247718814</c:v>
                </c:pt>
                <c:pt idx="1971">
                  <c:v>0.30442358851432799</c:v>
                </c:pt>
                <c:pt idx="1972">
                  <c:v>-0.10131996810436249</c:v>
                </c:pt>
                <c:pt idx="1973">
                  <c:v>-0.60319058060646058</c:v>
                </c:pt>
                <c:pt idx="1974">
                  <c:v>-1.1250037068128587</c:v>
                </c:pt>
                <c:pt idx="1975">
                  <c:v>-1.5210367923974992</c:v>
                </c:pt>
                <c:pt idx="1976">
                  <c:v>-1.8111873275041581</c:v>
                </c:pt>
                <c:pt idx="1977">
                  <c:v>-2.078563542366028</c:v>
                </c:pt>
                <c:pt idx="1978">
                  <c:v>-2.2260741752386095</c:v>
                </c:pt>
                <c:pt idx="1979">
                  <c:v>-2.3861270856857302</c:v>
                </c:pt>
                <c:pt idx="1980">
                  <c:v>-2.425142047405243</c:v>
                </c:pt>
                <c:pt idx="1981">
                  <c:v>-2.3203435707092286</c:v>
                </c:pt>
                <c:pt idx="1982">
                  <c:v>-2.0591484475135804</c:v>
                </c:pt>
                <c:pt idx="1983">
                  <c:v>-1.7784996378421785</c:v>
                </c:pt>
                <c:pt idx="1984">
                  <c:v>-1.3744997209310532</c:v>
                </c:pt>
                <c:pt idx="1985">
                  <c:v>-0.88299914538860325</c:v>
                </c:pt>
                <c:pt idx="1986">
                  <c:v>-0.50115491330623629</c:v>
                </c:pt>
                <c:pt idx="1987">
                  <c:v>-0.14004900097846987</c:v>
                </c:pt>
                <c:pt idx="1988">
                  <c:v>0.29540601253509524</c:v>
                </c:pt>
                <c:pt idx="1989">
                  <c:v>0.68362546384334566</c:v>
                </c:pt>
                <c:pt idx="1990">
                  <c:v>1.0071840655803681</c:v>
                </c:pt>
                <c:pt idx="1991">
                  <c:v>1.3954526335000992</c:v>
                </c:pt>
                <c:pt idx="1992">
                  <c:v>1.9419234681129456</c:v>
                </c:pt>
                <c:pt idx="1993">
                  <c:v>2.6244479012489319</c:v>
                </c:pt>
                <c:pt idx="1994">
                  <c:v>3.1452020967006686</c:v>
                </c:pt>
                <c:pt idx="1995">
                  <c:v>3.4719105935096741</c:v>
                </c:pt>
                <c:pt idx="1996">
                  <c:v>3.5040006977319718</c:v>
                </c:pt>
                <c:pt idx="1997">
                  <c:v>3.314329885840416</c:v>
                </c:pt>
                <c:pt idx="1998">
                  <c:v>3.3449564319849014</c:v>
                </c:pt>
                <c:pt idx="1999">
                  <c:v>3.5321117717027666</c:v>
                </c:pt>
                <c:pt idx="2000">
                  <c:v>3.7252096366882328</c:v>
                </c:pt>
                <c:pt idx="2001">
                  <c:v>3.9635959410667421</c:v>
                </c:pt>
                <c:pt idx="2002">
                  <c:v>4.4599812805652617</c:v>
                </c:pt>
                <c:pt idx="2003">
                  <c:v>5.0835482382774355</c:v>
                </c:pt>
                <c:pt idx="2004">
                  <c:v>5.3780415004491813</c:v>
                </c:pt>
                <c:pt idx="2005">
                  <c:v>5.2954536724090575</c:v>
                </c:pt>
                <c:pt idx="2006">
                  <c:v>5.2776769673824315</c:v>
                </c:pt>
                <c:pt idx="2007">
                  <c:v>5.3431342077255248</c:v>
                </c:pt>
                <c:pt idx="2008">
                  <c:v>5.2933194386959075</c:v>
                </c:pt>
                <c:pt idx="2009">
                  <c:v>5.0856316012144092</c:v>
                </c:pt>
                <c:pt idx="2010">
                  <c:v>4.7586634880304342</c:v>
                </c:pt>
                <c:pt idx="2011">
                  <c:v>4.6352778822183609</c:v>
                </c:pt>
                <c:pt idx="2012">
                  <c:v>4.6267222362756728</c:v>
                </c:pt>
                <c:pt idx="2013">
                  <c:v>4.7238731396198279</c:v>
                </c:pt>
                <c:pt idx="2014">
                  <c:v>5.1165774053335191</c:v>
                </c:pt>
                <c:pt idx="2015">
                  <c:v>5.3808645361661913</c:v>
                </c:pt>
                <c:pt idx="2016">
                  <c:v>5.2095762008428572</c:v>
                </c:pt>
                <c:pt idx="2017">
                  <c:v>4.829143486618996</c:v>
                </c:pt>
                <c:pt idx="2018">
                  <c:v>4.3817431962490083</c:v>
                </c:pt>
                <c:pt idx="2019">
                  <c:v>3.9234723472595219</c:v>
                </c:pt>
                <c:pt idx="2020">
                  <c:v>3.5576220041513444</c:v>
                </c:pt>
                <c:pt idx="2021">
                  <c:v>3.2343101549148563</c:v>
                </c:pt>
                <c:pt idx="2022">
                  <c:v>3.0974490559101104</c:v>
                </c:pt>
                <c:pt idx="2023">
                  <c:v>3.3399360126256945</c:v>
                </c:pt>
                <c:pt idx="2024">
                  <c:v>3.1605440211296085</c:v>
                </c:pt>
                <c:pt idx="2025">
                  <c:v>2.5354854387044909</c:v>
                </c:pt>
                <c:pt idx="2026">
                  <c:v>1.7993730282783509</c:v>
                </c:pt>
                <c:pt idx="2027">
                  <c:v>1.0708947426080704</c:v>
                </c:pt>
                <c:pt idx="2028">
                  <c:v>0.33568221867084502</c:v>
                </c:pt>
                <c:pt idx="2029">
                  <c:v>-0.45936720192432406</c:v>
                </c:pt>
                <c:pt idx="2030">
                  <c:v>-1.3082858508825304</c:v>
                </c:pt>
                <c:pt idx="2031">
                  <c:v>-2.1181866145133972</c:v>
                </c:pt>
                <c:pt idx="2032">
                  <c:v>-2.8922930628061296</c:v>
                </c:pt>
                <c:pt idx="2033">
                  <c:v>-3.373773264884949</c:v>
                </c:pt>
                <c:pt idx="2034">
                  <c:v>-3.6435754895210266</c:v>
                </c:pt>
                <c:pt idx="2035">
                  <c:v>-3.760782342553139</c:v>
                </c:pt>
                <c:pt idx="2036">
                  <c:v>-3.7373507952690126</c:v>
                </c:pt>
                <c:pt idx="2037">
                  <c:v>-3.5858576238155369</c:v>
                </c:pt>
                <c:pt idx="2038">
                  <c:v>-3.4678116953372955</c:v>
                </c:pt>
                <c:pt idx="2039">
                  <c:v>-3.230800656080246</c:v>
                </c:pt>
                <c:pt idx="2040">
                  <c:v>-2.9231201684474946</c:v>
                </c:pt>
                <c:pt idx="2041">
                  <c:v>-2.512657908797264</c:v>
                </c:pt>
                <c:pt idx="2042">
                  <c:v>-1.9477098727226259</c:v>
                </c:pt>
                <c:pt idx="2043">
                  <c:v>-1.4820820569992066</c:v>
                </c:pt>
                <c:pt idx="2044">
                  <c:v>-1.1074813556671144</c:v>
                </c:pt>
                <c:pt idx="2045">
                  <c:v>-0.67555396735668183</c:v>
                </c:pt>
                <c:pt idx="2046">
                  <c:v>-0.32880998611450196</c:v>
                </c:pt>
                <c:pt idx="2047">
                  <c:v>-9.1521788835525517E-2</c:v>
                </c:pt>
                <c:pt idx="2048">
                  <c:v>1.2846332788467407E-3</c:v>
                </c:pt>
                <c:pt idx="2049">
                  <c:v>8.6509555578231812E-2</c:v>
                </c:pt>
                <c:pt idx="2050">
                  <c:v>0.24955916404724121</c:v>
                </c:pt>
                <c:pt idx="2051">
                  <c:v>0.52677741229534147</c:v>
                </c:pt>
                <c:pt idx="2052">
                  <c:v>0.95555665969848635</c:v>
                </c:pt>
                <c:pt idx="2053">
                  <c:v>1.3289259374141693</c:v>
                </c:pt>
                <c:pt idx="2054">
                  <c:v>1.6240004128217698</c:v>
                </c:pt>
                <c:pt idx="2055">
                  <c:v>1.9382467389106752</c:v>
                </c:pt>
                <c:pt idx="2056">
                  <c:v>2.4349507516622544</c:v>
                </c:pt>
                <c:pt idx="2057">
                  <c:v>2.9609247565269472</c:v>
                </c:pt>
                <c:pt idx="2058">
                  <c:v>3.3174663323163989</c:v>
                </c:pt>
                <c:pt idx="2059">
                  <c:v>3.5790070259571078</c:v>
                </c:pt>
                <c:pt idx="2060">
                  <c:v>3.519146155714989</c:v>
                </c:pt>
                <c:pt idx="2061">
                  <c:v>3.2257439839839939</c:v>
                </c:pt>
                <c:pt idx="2062">
                  <c:v>2.7866432315111163</c:v>
                </c:pt>
                <c:pt idx="2063">
                  <c:v>2.3065189987421038</c:v>
                </c:pt>
                <c:pt idx="2064">
                  <c:v>1.980419781804085</c:v>
                </c:pt>
                <c:pt idx="2065">
                  <c:v>1.7362663686275484</c:v>
                </c:pt>
                <c:pt idx="2066">
                  <c:v>1.2543131268024446</c:v>
                </c:pt>
                <c:pt idx="2067">
                  <c:v>0.70701198756694794</c:v>
                </c:pt>
                <c:pt idx="2068">
                  <c:v>0.38713245391845708</c:v>
                </c:pt>
                <c:pt idx="2069">
                  <c:v>0.23257066369056703</c:v>
                </c:pt>
                <c:pt idx="2070">
                  <c:v>0.12457025170326233</c:v>
                </c:pt>
                <c:pt idx="2071">
                  <c:v>1.2283830642700196E-2</c:v>
                </c:pt>
                <c:pt idx="2072">
                  <c:v>-6.0899335741996768E-2</c:v>
                </c:pt>
                <c:pt idx="2073">
                  <c:v>-2.5600864291191103E-2</c:v>
                </c:pt>
                <c:pt idx="2074">
                  <c:v>-1.5489274263381959E-2</c:v>
                </c:pt>
                <c:pt idx="2075">
                  <c:v>0.20347959637641908</c:v>
                </c:pt>
                <c:pt idx="2076">
                  <c:v>0.69665072143077855</c:v>
                </c:pt>
                <c:pt idx="2077">
                  <c:v>1.1479072505235672</c:v>
                </c:pt>
                <c:pt idx="2078">
                  <c:v>1.3117819011211396</c:v>
                </c:pt>
                <c:pt idx="2079">
                  <c:v>1.2874966603517533</c:v>
                </c:pt>
                <c:pt idx="2080">
                  <c:v>1.0495956748723985</c:v>
                </c:pt>
                <c:pt idx="2081">
                  <c:v>0.57902988553047186</c:v>
                </c:pt>
                <c:pt idx="2082">
                  <c:v>1.1656424403190613E-2</c:v>
                </c:pt>
                <c:pt idx="2083">
                  <c:v>-0.57736986100673682</c:v>
                </c:pt>
                <c:pt idx="2084">
                  <c:v>-1.0817530220746994</c:v>
                </c:pt>
                <c:pt idx="2085">
                  <c:v>-1.5300988072156907</c:v>
                </c:pt>
                <c:pt idx="2086">
                  <c:v>-1.9143918532133104</c:v>
                </c:pt>
                <c:pt idx="2087">
                  <c:v>-2.1440371549129487</c:v>
                </c:pt>
                <c:pt idx="2088">
                  <c:v>-2.3184022951126102</c:v>
                </c:pt>
                <c:pt idx="2089">
                  <c:v>-2.3973315203189851</c:v>
                </c:pt>
                <c:pt idx="2090">
                  <c:v>-2.3394604575634004</c:v>
                </c:pt>
                <c:pt idx="2091">
                  <c:v>-2.1289571857452394</c:v>
                </c:pt>
                <c:pt idx="2092">
                  <c:v>-1.7318868041038513</c:v>
                </c:pt>
                <c:pt idx="2093">
                  <c:v>-1.3022521090507508</c:v>
                </c:pt>
                <c:pt idx="2094">
                  <c:v>-0.88300206899642952</c:v>
                </c:pt>
                <c:pt idx="2095">
                  <c:v>-0.4055675554275513</c:v>
                </c:pt>
                <c:pt idx="2096">
                  <c:v>4.1852615475654602E-2</c:v>
                </c:pt>
                <c:pt idx="2097">
                  <c:v>0.39453619837760928</c:v>
                </c:pt>
                <c:pt idx="2098">
                  <c:v>0.74336120367050174</c:v>
                </c:pt>
                <c:pt idx="2099">
                  <c:v>1.1228302967548371</c:v>
                </c:pt>
                <c:pt idx="2100">
                  <c:v>1.5534976100921631</c:v>
                </c:pt>
                <c:pt idx="2101">
                  <c:v>2.0308145946264267</c:v>
                </c:pt>
                <c:pt idx="2102">
                  <c:v>2.5405222302675248</c:v>
                </c:pt>
                <c:pt idx="2103">
                  <c:v>2.8481226110458375</c:v>
                </c:pt>
                <c:pt idx="2104">
                  <c:v>2.9768823927640917</c:v>
                </c:pt>
                <c:pt idx="2105">
                  <c:v>3.1139814734458926</c:v>
                </c:pt>
                <c:pt idx="2106">
                  <c:v>3.3351518207788469</c:v>
                </c:pt>
                <c:pt idx="2107">
                  <c:v>3.6029092741012576</c:v>
                </c:pt>
                <c:pt idx="2108">
                  <c:v>4.0057204520702365</c:v>
                </c:pt>
                <c:pt idx="2109">
                  <c:v>4.5902952522039415</c:v>
                </c:pt>
                <c:pt idx="2110">
                  <c:v>5.2370481741428376</c:v>
                </c:pt>
                <c:pt idx="2111">
                  <c:v>5.7148838067054752</c:v>
                </c:pt>
                <c:pt idx="2112">
                  <c:v>6.033788024783135</c:v>
                </c:pt>
                <c:pt idx="2113">
                  <c:v>6.132511829137802</c:v>
                </c:pt>
                <c:pt idx="2114">
                  <c:v>6.2415881288051605</c:v>
                </c:pt>
                <c:pt idx="2115">
                  <c:v>6.3819259822368624</c:v>
                </c:pt>
                <c:pt idx="2116">
                  <c:v>6.440843111872673</c:v>
                </c:pt>
                <c:pt idx="2117">
                  <c:v>6.1444325476884849</c:v>
                </c:pt>
                <c:pt idx="2118">
                  <c:v>5.6019243711233138</c:v>
                </c:pt>
                <c:pt idx="2119">
                  <c:v>5.1478816437721253</c:v>
                </c:pt>
                <c:pt idx="2120">
                  <c:v>4.8754879331588752</c:v>
                </c:pt>
                <c:pt idx="2121">
                  <c:v>4.7831615674495698</c:v>
                </c:pt>
                <c:pt idx="2122">
                  <c:v>4.7922411239147191</c:v>
                </c:pt>
                <c:pt idx="2123">
                  <c:v>4.9108700197935109</c:v>
                </c:pt>
                <c:pt idx="2124">
                  <c:v>4.7977538788318634</c:v>
                </c:pt>
                <c:pt idx="2125">
                  <c:v>4.4416601997613911</c:v>
                </c:pt>
                <c:pt idx="2126">
                  <c:v>4.0985607880353934</c:v>
                </c:pt>
                <c:pt idx="2127">
                  <c:v>3.712023580670357</c:v>
                </c:pt>
                <c:pt idx="2128">
                  <c:v>3.2571669209003451</c:v>
                </c:pt>
                <c:pt idx="2129">
                  <c:v>2.8659022396802905</c:v>
                </c:pt>
                <c:pt idx="2130">
                  <c:v>2.5573551946878434</c:v>
                </c:pt>
                <c:pt idx="2131">
                  <c:v>2.2690015089511872</c:v>
                </c:pt>
                <c:pt idx="2132">
                  <c:v>1.9636324256658555</c:v>
                </c:pt>
                <c:pt idx="2133">
                  <c:v>1.6791080814599992</c:v>
                </c:pt>
                <c:pt idx="2134">
                  <c:v>1.1126111179590226</c:v>
                </c:pt>
                <c:pt idx="2135">
                  <c:v>0.64612259209156042</c:v>
                </c:pt>
                <c:pt idx="2136">
                  <c:v>-6.8932825326919564E-2</c:v>
                </c:pt>
                <c:pt idx="2137">
                  <c:v>-0.74940547049045569</c:v>
                </c:pt>
                <c:pt idx="2138">
                  <c:v>-1.5116794931888582</c:v>
                </c:pt>
                <c:pt idx="2139">
                  <c:v>-2.1757898747920992</c:v>
                </c:pt>
                <c:pt idx="2140">
                  <c:v>-2.6817400896549226</c:v>
                </c:pt>
                <c:pt idx="2141">
                  <c:v>-3.0451492202281956</c:v>
                </c:pt>
                <c:pt idx="2142">
                  <c:v>-3.2015745180845263</c:v>
                </c:pt>
                <c:pt idx="2143">
                  <c:v>-3.2317636924982072</c:v>
                </c:pt>
                <c:pt idx="2144">
                  <c:v>-3.2237313723564149</c:v>
                </c:pt>
                <c:pt idx="2145">
                  <c:v>-3.146905390620232</c:v>
                </c:pt>
                <c:pt idx="2146">
                  <c:v>-3.021224167943001</c:v>
                </c:pt>
                <c:pt idx="2147">
                  <c:v>-2.8537704366445542</c:v>
                </c:pt>
                <c:pt idx="2148">
                  <c:v>-2.5993329405784609</c:v>
                </c:pt>
                <c:pt idx="2149">
                  <c:v>-2.3256259453296662</c:v>
                </c:pt>
                <c:pt idx="2150">
                  <c:v>-1.9924802488088609</c:v>
                </c:pt>
                <c:pt idx="2151">
                  <c:v>-1.4732293725013734</c:v>
                </c:pt>
                <c:pt idx="2152">
                  <c:v>-1.1010833323001863</c:v>
                </c:pt>
                <c:pt idx="2153">
                  <c:v>-0.85827887177467355</c:v>
                </c:pt>
                <c:pt idx="2154">
                  <c:v>-0.60504941046237948</c:v>
                </c:pt>
                <c:pt idx="2155">
                  <c:v>-0.45024905383586888</c:v>
                </c:pt>
                <c:pt idx="2156">
                  <c:v>-0.34212468087673187</c:v>
                </c:pt>
                <c:pt idx="2157">
                  <c:v>-0.10299928843975067</c:v>
                </c:pt>
                <c:pt idx="2158">
                  <c:v>0.27068456947803499</c:v>
                </c:pt>
                <c:pt idx="2159">
                  <c:v>0.72836426496505746</c:v>
                </c:pt>
                <c:pt idx="2160">
                  <c:v>1.1187103486061096</c:v>
                </c:pt>
                <c:pt idx="2161">
                  <c:v>1.3333990573883057</c:v>
                </c:pt>
                <c:pt idx="2162">
                  <c:v>1.6289448183774948</c:v>
                </c:pt>
                <c:pt idx="2163">
                  <c:v>2.0914104598760606</c:v>
                </c:pt>
                <c:pt idx="2164">
                  <c:v>2.5779069882631305</c:v>
                </c:pt>
                <c:pt idx="2165">
                  <c:v>3.0896447771787643</c:v>
                </c:pt>
                <c:pt idx="2166">
                  <c:v>3.6787535083293919</c:v>
                </c:pt>
                <c:pt idx="2167">
                  <c:v>4.1352175676822664</c:v>
                </c:pt>
                <c:pt idx="2168">
                  <c:v>4.1934821480512623</c:v>
                </c:pt>
                <c:pt idx="2169">
                  <c:v>3.7410813188552861</c:v>
                </c:pt>
                <c:pt idx="2170">
                  <c:v>3.0161657416820526</c:v>
                </c:pt>
                <c:pt idx="2171">
                  <c:v>2.4847298526763919</c:v>
                </c:pt>
                <c:pt idx="2172">
                  <c:v>2.0752551877498626</c:v>
                </c:pt>
                <c:pt idx="2173">
                  <c:v>1.6744694852828981</c:v>
                </c:pt>
                <c:pt idx="2174">
                  <c:v>1.2723395079374313</c:v>
                </c:pt>
                <c:pt idx="2175">
                  <c:v>0.9374630355834962</c:v>
                </c:pt>
                <c:pt idx="2176">
                  <c:v>0.76158989846706393</c:v>
                </c:pt>
                <c:pt idx="2177">
                  <c:v>0.66374493062496187</c:v>
                </c:pt>
                <c:pt idx="2178">
                  <c:v>0.71188447237014774</c:v>
                </c:pt>
                <c:pt idx="2179">
                  <c:v>0.87788341641426093</c:v>
                </c:pt>
                <c:pt idx="2180">
                  <c:v>1.0273370790481569</c:v>
                </c:pt>
                <c:pt idx="2181">
                  <c:v>1.0200157803297043</c:v>
                </c:pt>
                <c:pt idx="2182">
                  <c:v>1.004637018442154</c:v>
                </c:pt>
                <c:pt idx="2183">
                  <c:v>1.0244286739826203</c:v>
                </c:pt>
                <c:pt idx="2184">
                  <c:v>1.0510165482759477</c:v>
                </c:pt>
                <c:pt idx="2185">
                  <c:v>1.0613871699571611</c:v>
                </c:pt>
                <c:pt idx="2186">
                  <c:v>0.91954833626747134</c:v>
                </c:pt>
                <c:pt idx="2187">
                  <c:v>0.70894332289695738</c:v>
                </c:pt>
                <c:pt idx="2188">
                  <c:v>0.44964562118053436</c:v>
                </c:pt>
                <c:pt idx="2189">
                  <c:v>2.6834042072296144E-2</c:v>
                </c:pt>
                <c:pt idx="2190">
                  <c:v>-0.46402918696403506</c:v>
                </c:pt>
                <c:pt idx="2191">
                  <c:v>-0.87209116458892821</c:v>
                </c:pt>
                <c:pt idx="2192">
                  <c:v>-1.2339466899633409</c:v>
                </c:pt>
                <c:pt idx="2193">
                  <c:v>-1.5922903776168824</c:v>
                </c:pt>
                <c:pt idx="2194">
                  <c:v>-1.8956567895412446</c:v>
                </c:pt>
                <c:pt idx="2195">
                  <c:v>-2.194771690964699</c:v>
                </c:pt>
                <c:pt idx="2196">
                  <c:v>-2.44378472507</c:v>
                </c:pt>
                <c:pt idx="2197">
                  <c:v>-2.597182334661484</c:v>
                </c:pt>
                <c:pt idx="2198">
                  <c:v>-2.6407721579074863</c:v>
                </c:pt>
                <c:pt idx="2199">
                  <c:v>-2.5932144141197204</c:v>
                </c:pt>
                <c:pt idx="2200">
                  <c:v>-2.4837808495759965</c:v>
                </c:pt>
                <c:pt idx="2201">
                  <c:v>-2.169015290737152</c:v>
                </c:pt>
                <c:pt idx="2202">
                  <c:v>-1.7128307282924653</c:v>
                </c:pt>
                <c:pt idx="2203">
                  <c:v>-1.1136682945489884</c:v>
                </c:pt>
                <c:pt idx="2204">
                  <c:v>-0.54624337792396549</c:v>
                </c:pt>
                <c:pt idx="2205">
                  <c:v>-1.8846745491027835E-2</c:v>
                </c:pt>
                <c:pt idx="2206">
                  <c:v>0.51170036673545838</c:v>
                </c:pt>
                <c:pt idx="2207">
                  <c:v>1.0029348939657212</c:v>
                </c:pt>
                <c:pt idx="2208">
                  <c:v>1.4661554110050201</c:v>
                </c:pt>
                <c:pt idx="2209">
                  <c:v>1.9807904952764512</c:v>
                </c:pt>
                <c:pt idx="2210">
                  <c:v>2.4791434228420259</c:v>
                </c:pt>
                <c:pt idx="2211">
                  <c:v>2.9262110066413882</c:v>
                </c:pt>
                <c:pt idx="2212">
                  <c:v>3.3059677827358249</c:v>
                </c:pt>
                <c:pt idx="2213">
                  <c:v>3.5892770755290986</c:v>
                </c:pt>
                <c:pt idx="2214">
                  <c:v>3.7040854007005692</c:v>
                </c:pt>
                <c:pt idx="2215">
                  <c:v>3.7165031325817108</c:v>
                </c:pt>
                <c:pt idx="2216">
                  <c:v>3.7579411804676059</c:v>
                </c:pt>
                <c:pt idx="2217">
                  <c:v>4.1265783065557482</c:v>
                </c:pt>
                <c:pt idx="2218">
                  <c:v>4.59369423866272</c:v>
                </c:pt>
                <c:pt idx="2219">
                  <c:v>4.8925308126211169</c:v>
                </c:pt>
                <c:pt idx="2220">
                  <c:v>5.0160807251930235</c:v>
                </c:pt>
                <c:pt idx="2221">
                  <c:v>5.0798896354436875</c:v>
                </c:pt>
                <c:pt idx="2222">
                  <c:v>5.3216217166185382</c:v>
                </c:pt>
                <c:pt idx="2223">
                  <c:v>5.7515879487991333</c:v>
                </c:pt>
                <c:pt idx="2224">
                  <c:v>6.0372144931554796</c:v>
                </c:pt>
                <c:pt idx="2225">
                  <c:v>6.1183311617374425</c:v>
                </c:pt>
                <c:pt idx="2226">
                  <c:v>6.0759113663434983</c:v>
                </c:pt>
                <c:pt idx="2227">
                  <c:v>5.9186446541547779</c:v>
                </c:pt>
                <c:pt idx="2228">
                  <c:v>5.7301508867740631</c:v>
                </c:pt>
                <c:pt idx="2229">
                  <c:v>5.5943177282810215</c:v>
                </c:pt>
                <c:pt idx="2230">
                  <c:v>5.5186705452203757</c:v>
                </c:pt>
                <c:pt idx="2231">
                  <c:v>5.3237232059240345</c:v>
                </c:pt>
                <c:pt idx="2232">
                  <c:v>4.9766365778446202</c:v>
                </c:pt>
                <c:pt idx="2233">
                  <c:v>4.6472933256626128</c:v>
                </c:pt>
                <c:pt idx="2234">
                  <c:v>4.2729194962978365</c:v>
                </c:pt>
                <c:pt idx="2235">
                  <c:v>3.8079588478803639</c:v>
                </c:pt>
                <c:pt idx="2236">
                  <c:v>3.3045966106653215</c:v>
                </c:pt>
                <c:pt idx="2237">
                  <c:v>2.7614136654138566</c:v>
                </c:pt>
                <c:pt idx="2238">
                  <c:v>2.3311579960584643</c:v>
                </c:pt>
                <c:pt idx="2239">
                  <c:v>2.0081461089849473</c:v>
                </c:pt>
                <c:pt idx="2240">
                  <c:v>1.6466390776634217</c:v>
                </c:pt>
                <c:pt idx="2241">
                  <c:v>1.2454276978969574</c:v>
                </c:pt>
                <c:pt idx="2242">
                  <c:v>0.76911701917648323</c:v>
                </c:pt>
                <c:pt idx="2243">
                  <c:v>0.2336295944452286</c:v>
                </c:pt>
                <c:pt idx="2244">
                  <c:v>-0.32251428902149204</c:v>
                </c:pt>
                <c:pt idx="2245">
                  <c:v>-0.94092926502227792</c:v>
                </c:pt>
                <c:pt idx="2246">
                  <c:v>-1.5861350136995316</c:v>
                </c:pt>
                <c:pt idx="2247">
                  <c:v>-2.1486921232938769</c:v>
                </c:pt>
                <c:pt idx="2248">
                  <c:v>-2.6416702902317049</c:v>
                </c:pt>
                <c:pt idx="2249">
                  <c:v>-2.9124133318662646</c:v>
                </c:pt>
                <c:pt idx="2250">
                  <c:v>-3.0922304159402847</c:v>
                </c:pt>
                <c:pt idx="2251">
                  <c:v>-3.1733704733848573</c:v>
                </c:pt>
                <c:pt idx="2252">
                  <c:v>-3.1388853496313098</c:v>
                </c:pt>
                <c:pt idx="2253">
                  <c:v>-2.9527257907390596</c:v>
                </c:pt>
                <c:pt idx="2254">
                  <c:v>-2.7012364608049393</c:v>
                </c:pt>
                <c:pt idx="2255">
                  <c:v>-2.4480233716964723</c:v>
                </c:pt>
                <c:pt idx="2256">
                  <c:v>-2.2198106378316882</c:v>
                </c:pt>
                <c:pt idx="2257">
                  <c:v>-1.9378345102071763</c:v>
                </c:pt>
                <c:pt idx="2258">
                  <c:v>-1.6855511283874514</c:v>
                </c:pt>
                <c:pt idx="2259">
                  <c:v>-1.4137889170646669</c:v>
                </c:pt>
                <c:pt idx="2260">
                  <c:v>-1.1264801287651063</c:v>
                </c:pt>
                <c:pt idx="2261">
                  <c:v>-0.82319499313831335</c:v>
                </c:pt>
                <c:pt idx="2262">
                  <c:v>-0.48220584154129031</c:v>
                </c:pt>
                <c:pt idx="2263">
                  <c:v>-0.20251071274280549</c:v>
                </c:pt>
                <c:pt idx="2264">
                  <c:v>0.11329155743122102</c:v>
                </c:pt>
                <c:pt idx="2265">
                  <c:v>0.38990695774555206</c:v>
                </c:pt>
                <c:pt idx="2266">
                  <c:v>0.79503129422664642</c:v>
                </c:pt>
                <c:pt idx="2267">
                  <c:v>1.3566113340854646</c:v>
                </c:pt>
                <c:pt idx="2268">
                  <c:v>1.6781269186735155</c:v>
                </c:pt>
                <c:pt idx="2269">
                  <c:v>1.8962894582748413</c:v>
                </c:pt>
                <c:pt idx="2270">
                  <c:v>2.0682537317276002</c:v>
                </c:pt>
                <c:pt idx="2271">
                  <c:v>2.2455740547180176</c:v>
                </c:pt>
                <c:pt idx="2272">
                  <c:v>2.4805333060026169</c:v>
                </c:pt>
                <c:pt idx="2273">
                  <c:v>2.7674403905868532</c:v>
                </c:pt>
                <c:pt idx="2274">
                  <c:v>3.0533955484628681</c:v>
                </c:pt>
                <c:pt idx="2275">
                  <c:v>3.1283106601238253</c:v>
                </c:pt>
                <c:pt idx="2276">
                  <c:v>2.7797476100921634</c:v>
                </c:pt>
                <c:pt idx="2277">
                  <c:v>2.3675551593303683</c:v>
                </c:pt>
                <c:pt idx="2278">
                  <c:v>1.9737463545799256</c:v>
                </c:pt>
                <c:pt idx="2279">
                  <c:v>1.5548787224292755</c:v>
                </c:pt>
                <c:pt idx="2280">
                  <c:v>1.3543718504905702</c:v>
                </c:pt>
                <c:pt idx="2281">
                  <c:v>1.2410685986280441</c:v>
                </c:pt>
                <c:pt idx="2282">
                  <c:v>1.091695042848587</c:v>
                </c:pt>
                <c:pt idx="2283">
                  <c:v>0.99393661379814158</c:v>
                </c:pt>
                <c:pt idx="2284">
                  <c:v>0.91600960135459908</c:v>
                </c:pt>
                <c:pt idx="2285">
                  <c:v>0.80700814604759219</c:v>
                </c:pt>
                <c:pt idx="2286">
                  <c:v>0.75958021044731139</c:v>
                </c:pt>
                <c:pt idx="2287">
                  <c:v>0.63416679024696354</c:v>
                </c:pt>
                <c:pt idx="2288">
                  <c:v>0.50108474671840675</c:v>
                </c:pt>
                <c:pt idx="2289">
                  <c:v>0.26839304566383365</c:v>
                </c:pt>
                <c:pt idx="2290">
                  <c:v>5.4122997522354131E-2</c:v>
                </c:pt>
                <c:pt idx="2291">
                  <c:v>3.319230437278748E-2</c:v>
                </c:pt>
                <c:pt idx="2292">
                  <c:v>9.3132112026214603E-2</c:v>
                </c:pt>
                <c:pt idx="2293">
                  <c:v>0.19264821410179139</c:v>
                </c:pt>
                <c:pt idx="2294">
                  <c:v>0.19187053442001345</c:v>
                </c:pt>
                <c:pt idx="2295">
                  <c:v>-8.4182363748550419E-3</c:v>
                </c:pt>
                <c:pt idx="2296">
                  <c:v>-0.13313291430473329</c:v>
                </c:pt>
                <c:pt idx="2297">
                  <c:v>-0.27175460994243622</c:v>
                </c:pt>
                <c:pt idx="2298">
                  <c:v>-0.46205341279506684</c:v>
                </c:pt>
                <c:pt idx="2299">
                  <c:v>-0.65207856595516211</c:v>
                </c:pt>
                <c:pt idx="2300">
                  <c:v>-0.98480852544307718</c:v>
                </c:pt>
                <c:pt idx="2301">
                  <c:v>-1.4349874126911164</c:v>
                </c:pt>
                <c:pt idx="2302">
                  <c:v>-1.8663043516874314</c:v>
                </c:pt>
                <c:pt idx="2303">
                  <c:v>-2.1910218715667726</c:v>
                </c:pt>
                <c:pt idx="2304">
                  <c:v>-2.5134531301259995</c:v>
                </c:pt>
                <c:pt idx="2305">
                  <c:v>-2.7142745822668077</c:v>
                </c:pt>
                <c:pt idx="2306">
                  <c:v>-2.6451792043447497</c:v>
                </c:pt>
                <c:pt idx="2307">
                  <c:v>-2.5799266165494918</c:v>
                </c:pt>
                <c:pt idx="2308">
                  <c:v>-2.1736954021453858</c:v>
                </c:pt>
                <c:pt idx="2309">
                  <c:v>-1.5521545046567917</c:v>
                </c:pt>
                <c:pt idx="2310">
                  <c:v>-0.96471983134746553</c:v>
                </c:pt>
                <c:pt idx="2311">
                  <c:v>-0.37272082149982455</c:v>
                </c:pt>
                <c:pt idx="2312">
                  <c:v>0.26198391258716586</c:v>
                </c:pt>
                <c:pt idx="2313">
                  <c:v>0.83501747846603402</c:v>
                </c:pt>
                <c:pt idx="2314">
                  <c:v>1.5102036559581757</c:v>
                </c:pt>
                <c:pt idx="2315">
                  <c:v>2.1815195614099503</c:v>
                </c:pt>
                <c:pt idx="2316">
                  <c:v>2.6743860465288165</c:v>
                </c:pt>
                <c:pt idx="2317">
                  <c:v>2.9037968748807907</c:v>
                </c:pt>
                <c:pt idx="2318">
                  <c:v>3.047788068652153</c:v>
                </c:pt>
                <c:pt idx="2319">
                  <c:v>3.1376381385326386</c:v>
                </c:pt>
                <c:pt idx="2320">
                  <c:v>2.9831213718652725</c:v>
                </c:pt>
                <c:pt idx="2321">
                  <c:v>2.8896050977706911</c:v>
                </c:pt>
                <c:pt idx="2322">
                  <c:v>3.1150766569375992</c:v>
                </c:pt>
                <c:pt idx="2323">
                  <c:v>3.7135590595006946</c:v>
                </c:pt>
                <c:pt idx="2324">
                  <c:v>4.5010316580533987</c:v>
                </c:pt>
                <c:pt idx="2325">
                  <c:v>5.0655241960287096</c:v>
                </c:pt>
                <c:pt idx="2326">
                  <c:v>5.4736159944534304</c:v>
                </c:pt>
                <c:pt idx="2327">
                  <c:v>5.7725531405210502</c:v>
                </c:pt>
                <c:pt idx="2328">
                  <c:v>5.9003995871543884</c:v>
                </c:pt>
                <c:pt idx="2329">
                  <c:v>6.0617505794763566</c:v>
                </c:pt>
                <c:pt idx="2330">
                  <c:v>6.2425856637954711</c:v>
                </c:pt>
                <c:pt idx="2331">
                  <c:v>6.2799856245517738</c:v>
                </c:pt>
                <c:pt idx="2332">
                  <c:v>6.0172854280471801</c:v>
                </c:pt>
                <c:pt idx="2333">
                  <c:v>5.6254792946577075</c:v>
                </c:pt>
                <c:pt idx="2334">
                  <c:v>5.3027650308609013</c:v>
                </c:pt>
                <c:pt idx="2335">
                  <c:v>5.1729334545135499</c:v>
                </c:pt>
                <c:pt idx="2336">
                  <c:v>5.1702221006155016</c:v>
                </c:pt>
                <c:pt idx="2337">
                  <c:v>5.4784399473667147</c:v>
                </c:pt>
                <c:pt idx="2338">
                  <c:v>5.8621979731321341</c:v>
                </c:pt>
                <c:pt idx="2339">
                  <c:v>5.8842127400636679</c:v>
                </c:pt>
                <c:pt idx="2340">
                  <c:v>5.6653923887014388</c:v>
                </c:pt>
                <c:pt idx="2341">
                  <c:v>5.1858522927761079</c:v>
                </c:pt>
                <c:pt idx="2342">
                  <c:v>4.5136452716588975</c:v>
                </c:pt>
                <c:pt idx="2343">
                  <c:v>3.8003130286931994</c:v>
                </c:pt>
                <c:pt idx="2344">
                  <c:v>3.0724937242269519</c:v>
                </c:pt>
                <c:pt idx="2345">
                  <c:v>2.3915380990505222</c:v>
                </c:pt>
                <c:pt idx="2346">
                  <c:v>1.7411020159721375</c:v>
                </c:pt>
                <c:pt idx="2347">
                  <c:v>1.1300732427835465</c:v>
                </c:pt>
                <c:pt idx="2348">
                  <c:v>0.46339417934417726</c:v>
                </c:pt>
                <c:pt idx="2349">
                  <c:v>-0.15900976717472076</c:v>
                </c:pt>
                <c:pt idx="2350">
                  <c:v>-0.72976058006286626</c:v>
                </c:pt>
                <c:pt idx="2351">
                  <c:v>-1.2636458677053453</c:v>
                </c:pt>
                <c:pt idx="2352">
                  <c:v>-1.728108333349228</c:v>
                </c:pt>
                <c:pt idx="2353">
                  <c:v>-2.0985838240385055</c:v>
                </c:pt>
                <c:pt idx="2354">
                  <c:v>-2.3905130821466449</c:v>
                </c:pt>
                <c:pt idx="2355">
                  <c:v>-2.6657415229082111</c:v>
                </c:pt>
                <c:pt idx="2356">
                  <c:v>-2.9414903658628466</c:v>
                </c:pt>
                <c:pt idx="2357">
                  <c:v>-3.1338544052839281</c:v>
                </c:pt>
                <c:pt idx="2358">
                  <c:v>-3.2630065351724626</c:v>
                </c:pt>
                <c:pt idx="2359">
                  <c:v>-3.3200548946857453</c:v>
                </c:pt>
                <c:pt idx="2360">
                  <c:v>-3.362588126063347</c:v>
                </c:pt>
                <c:pt idx="2361">
                  <c:v>-3.3517362785339357</c:v>
                </c:pt>
                <c:pt idx="2362">
                  <c:v>-3.2271163254976276</c:v>
                </c:pt>
                <c:pt idx="2363">
                  <c:v>-2.9144803225994114</c:v>
                </c:pt>
                <c:pt idx="2364">
                  <c:v>-2.5963830202817917</c:v>
                </c:pt>
                <c:pt idx="2365">
                  <c:v>-2.2371195656061174</c:v>
                </c:pt>
                <c:pt idx="2366">
                  <c:v>-1.7771360671520233</c:v>
                </c:pt>
                <c:pt idx="2367">
                  <c:v>-1.2462644344568252</c:v>
                </c:pt>
                <c:pt idx="2368">
                  <c:v>-0.61132815062999724</c:v>
                </c:pt>
                <c:pt idx="2369">
                  <c:v>-5.6489365696907046E-2</c:v>
                </c:pt>
                <c:pt idx="2370">
                  <c:v>0.28675388753414155</c:v>
                </c:pt>
                <c:pt idx="2371">
                  <c:v>0.59242351770401003</c:v>
                </c:pt>
                <c:pt idx="2372">
                  <c:v>0.8495864009857178</c:v>
                </c:pt>
                <c:pt idx="2373">
                  <c:v>1.0683202135562897</c:v>
                </c:pt>
                <c:pt idx="2374">
                  <c:v>1.3148668920993805</c:v>
                </c:pt>
                <c:pt idx="2375">
                  <c:v>1.411878046989441</c:v>
                </c:pt>
                <c:pt idx="2376">
                  <c:v>1.5966424602270126</c:v>
                </c:pt>
                <c:pt idx="2377">
                  <c:v>2.0171853196620941</c:v>
                </c:pt>
                <c:pt idx="2378">
                  <c:v>2.607872799038887</c:v>
                </c:pt>
                <c:pt idx="2379">
                  <c:v>3.1311331111192704</c:v>
                </c:pt>
                <c:pt idx="2380">
                  <c:v>3.4817520421743393</c:v>
                </c:pt>
                <c:pt idx="2381">
                  <c:v>3.5223685562610627</c:v>
                </c:pt>
                <c:pt idx="2382">
                  <c:v>3.3006772220134737</c:v>
                </c:pt>
                <c:pt idx="2383">
                  <c:v>2.9686682242155076</c:v>
                </c:pt>
                <c:pt idx="2384">
                  <c:v>2.4252952444553375</c:v>
                </c:pt>
                <c:pt idx="2385">
                  <c:v>1.8363332784175874</c:v>
                </c:pt>
                <c:pt idx="2386">
                  <c:v>1.5065783822536469</c:v>
                </c:pt>
                <c:pt idx="2387">
                  <c:v>1.3984481620788576</c:v>
                </c:pt>
                <c:pt idx="2388">
                  <c:v>1.2512170261144639</c:v>
                </c:pt>
                <c:pt idx="2389">
                  <c:v>1.0214214509725572</c:v>
                </c:pt>
                <c:pt idx="2390">
                  <c:v>0.78094710588455207</c:v>
                </c:pt>
                <c:pt idx="2391">
                  <c:v>0.56610344588756567</c:v>
                </c:pt>
                <c:pt idx="2392">
                  <c:v>0.41179893314838412</c:v>
                </c:pt>
                <c:pt idx="2393">
                  <c:v>0.29020491421222688</c:v>
                </c:pt>
                <c:pt idx="2394">
                  <c:v>0.19838316321372987</c:v>
                </c:pt>
                <c:pt idx="2395">
                  <c:v>-3.6097201108932497E-2</c:v>
                </c:pt>
                <c:pt idx="2396">
                  <c:v>-0.17044692099094391</c:v>
                </c:pt>
                <c:pt idx="2397">
                  <c:v>-0.10237539052963257</c:v>
                </c:pt>
                <c:pt idx="2398">
                  <c:v>0.12514386355876922</c:v>
                </c:pt>
                <c:pt idx="2399">
                  <c:v>0.32121796131134034</c:v>
                </c:pt>
                <c:pt idx="2400">
                  <c:v>0.35403312027454376</c:v>
                </c:pt>
                <c:pt idx="2401">
                  <c:v>0.39981506466865541</c:v>
                </c:pt>
                <c:pt idx="2402">
                  <c:v>0.33791468560695648</c:v>
                </c:pt>
                <c:pt idx="2403">
                  <c:v>6.8979603052139279E-2</c:v>
                </c:pt>
                <c:pt idx="2404">
                  <c:v>-0.33715922534465792</c:v>
                </c:pt>
                <c:pt idx="2405">
                  <c:v>-0.77242186546325686</c:v>
                </c:pt>
                <c:pt idx="2406">
                  <c:v>-1.2792637807130813</c:v>
                </c:pt>
                <c:pt idx="2407">
                  <c:v>-1.714646288752556</c:v>
                </c:pt>
                <c:pt idx="2408">
                  <c:v>-1.9935052657127381</c:v>
                </c:pt>
                <c:pt idx="2409">
                  <c:v>-2.2780798959732058</c:v>
                </c:pt>
                <c:pt idx="2410">
                  <c:v>-2.4377913290262225</c:v>
                </c:pt>
                <c:pt idx="2411">
                  <c:v>-2.4073571562767029</c:v>
                </c:pt>
                <c:pt idx="2412">
                  <c:v>-2.1648052954673767</c:v>
                </c:pt>
                <c:pt idx="2413">
                  <c:v>-1.787417226433754</c:v>
                </c:pt>
                <c:pt idx="2414">
                  <c:v>-1.3935043412446977</c:v>
                </c:pt>
                <c:pt idx="2415">
                  <c:v>-0.89130336105823527</c:v>
                </c:pt>
                <c:pt idx="2416">
                  <c:v>-0.3115145069360733</c:v>
                </c:pt>
                <c:pt idx="2417">
                  <c:v>0.28550316810607912</c:v>
                </c:pt>
                <c:pt idx="2418">
                  <c:v>0.73581303298473366</c:v>
                </c:pt>
                <c:pt idx="2419">
                  <c:v>1.254224249124527</c:v>
                </c:pt>
                <c:pt idx="2420">
                  <c:v>1.8836694127321245</c:v>
                </c:pt>
                <c:pt idx="2421">
                  <c:v>2.4753953576087953</c:v>
                </c:pt>
                <c:pt idx="2422">
                  <c:v>3.0511373537778854</c:v>
                </c:pt>
                <c:pt idx="2423">
                  <c:v>3.5407557106018066</c:v>
                </c:pt>
                <c:pt idx="2424">
                  <c:v>3.787196554541588</c:v>
                </c:pt>
                <c:pt idx="2425">
                  <c:v>3.7381278902292254</c:v>
                </c:pt>
                <c:pt idx="2426">
                  <c:v>3.5109103524684908</c:v>
                </c:pt>
                <c:pt idx="2427">
                  <c:v>3.1819658803939821</c:v>
                </c:pt>
                <c:pt idx="2428">
                  <c:v>3.0463397133350374</c:v>
                </c:pt>
                <c:pt idx="2429">
                  <c:v>3.3274639016389846</c:v>
                </c:pt>
                <c:pt idx="2430">
                  <c:v>3.9163469302654268</c:v>
                </c:pt>
                <c:pt idx="2431">
                  <c:v>4.7101023620367055</c:v>
                </c:pt>
                <c:pt idx="2432">
                  <c:v>5.3963450396060946</c:v>
                </c:pt>
                <c:pt idx="2433">
                  <c:v>5.7544864135980607</c:v>
                </c:pt>
                <c:pt idx="2434">
                  <c:v>5.9221091294288639</c:v>
                </c:pt>
                <c:pt idx="2435">
                  <c:v>6.2786653232574468</c:v>
                </c:pt>
                <c:pt idx="2436">
                  <c:v>6.5962849080562593</c:v>
                </c:pt>
                <c:pt idx="2437">
                  <c:v>6.6745715242624284</c:v>
                </c:pt>
                <c:pt idx="2438">
                  <c:v>6.600148748159409</c:v>
                </c:pt>
                <c:pt idx="2439">
                  <c:v>6.2529551160335544</c:v>
                </c:pt>
                <c:pt idx="2440">
                  <c:v>5.8860054963827135</c:v>
                </c:pt>
                <c:pt idx="2441">
                  <c:v>5.7351391464471817</c:v>
                </c:pt>
                <c:pt idx="2442">
                  <c:v>5.7696266090869903</c:v>
                </c:pt>
                <c:pt idx="2443">
                  <c:v>5.8006174367666246</c:v>
                </c:pt>
                <c:pt idx="2444">
                  <c:v>5.5740922093391418</c:v>
                </c:pt>
                <c:pt idx="2445">
                  <c:v>5.1237729889154435</c:v>
                </c:pt>
                <c:pt idx="2446">
                  <c:v>4.6950884664058687</c:v>
                </c:pt>
                <c:pt idx="2447">
                  <c:v>4.2518473005294801</c:v>
                </c:pt>
                <c:pt idx="2448">
                  <c:v>3.7029077714681629</c:v>
                </c:pt>
                <c:pt idx="2449">
                  <c:v>3.0889121210575103</c:v>
                </c:pt>
                <c:pt idx="2450">
                  <c:v>2.6325644212961197</c:v>
                </c:pt>
                <c:pt idx="2451">
                  <c:v>2.1709010177850723</c:v>
                </c:pt>
                <c:pt idx="2452">
                  <c:v>1.6895804446935654</c:v>
                </c:pt>
                <c:pt idx="2453">
                  <c:v>1.2476011079549789</c:v>
                </c:pt>
                <c:pt idx="2454">
                  <c:v>0.78079975605010987</c:v>
                </c:pt>
                <c:pt idx="2455">
                  <c:v>0.2559419846534729</c:v>
                </c:pt>
                <c:pt idx="2456">
                  <c:v>-0.26872692167758944</c:v>
                </c:pt>
                <c:pt idx="2457">
                  <c:v>-0.77244408488273619</c:v>
                </c:pt>
                <c:pt idx="2458">
                  <c:v>-1.2762214744091034</c:v>
                </c:pt>
                <c:pt idx="2459">
                  <c:v>-1.7690300720930101</c:v>
                </c:pt>
                <c:pt idx="2460">
                  <c:v>-2.2977382349967956</c:v>
                </c:pt>
                <c:pt idx="2461">
                  <c:v>-2.8206640863418579</c:v>
                </c:pt>
                <c:pt idx="2462">
                  <c:v>-3.1742382001876832</c:v>
                </c:pt>
                <c:pt idx="2463">
                  <c:v>-3.4345392841100693</c:v>
                </c:pt>
                <c:pt idx="2464">
                  <c:v>-3.5556199175119403</c:v>
                </c:pt>
                <c:pt idx="2465">
                  <c:v>-3.5558403575420381</c:v>
                </c:pt>
                <c:pt idx="2466">
                  <c:v>-3.5245986843109134</c:v>
                </c:pt>
                <c:pt idx="2467">
                  <c:v>-3.384166690707207</c:v>
                </c:pt>
                <c:pt idx="2468">
                  <c:v>-3.1270254421234132</c:v>
                </c:pt>
                <c:pt idx="2469">
                  <c:v>-2.7240522962808611</c:v>
                </c:pt>
                <c:pt idx="2470">
                  <c:v>-2.2091382998228073</c:v>
                </c:pt>
                <c:pt idx="2471">
                  <c:v>-1.6854979187250139</c:v>
                </c:pt>
                <c:pt idx="2472">
                  <c:v>-1.1725848394632341</c:v>
                </c:pt>
                <c:pt idx="2473">
                  <c:v>-0.70505317032337189</c:v>
                </c:pt>
                <c:pt idx="2474">
                  <c:v>-0.32374629735946658</c:v>
                </c:pt>
                <c:pt idx="2475">
                  <c:v>-1.6832964420318605E-2</c:v>
                </c:pt>
                <c:pt idx="2476">
                  <c:v>0.12332245588302614</c:v>
                </c:pt>
                <c:pt idx="2477">
                  <c:v>0.16030141711235046</c:v>
                </c:pt>
                <c:pt idx="2478">
                  <c:v>0.2709108567237854</c:v>
                </c:pt>
                <c:pt idx="2479">
                  <c:v>0.57054440617561342</c:v>
                </c:pt>
                <c:pt idx="2480">
                  <c:v>0.86606794774532325</c:v>
                </c:pt>
                <c:pt idx="2481">
                  <c:v>1.086655912399292</c:v>
                </c:pt>
                <c:pt idx="2482">
                  <c:v>1.4552363204956056</c:v>
                </c:pt>
                <c:pt idx="2483">
                  <c:v>1.8953147274255753</c:v>
                </c:pt>
                <c:pt idx="2484">
                  <c:v>2.2890521961450578</c:v>
                </c:pt>
                <c:pt idx="2485">
                  <c:v>2.7716421997547149</c:v>
                </c:pt>
                <c:pt idx="2486">
                  <c:v>3.1720174276828765</c:v>
                </c:pt>
                <c:pt idx="2487">
                  <c:v>3.3264125722646716</c:v>
                </c:pt>
                <c:pt idx="2488">
                  <c:v>3.1450793051719668</c:v>
                </c:pt>
                <c:pt idx="2489">
                  <c:v>2.7658657354116443</c:v>
                </c:pt>
                <c:pt idx="2490">
                  <c:v>2.3004858416318896</c:v>
                </c:pt>
                <c:pt idx="2491">
                  <c:v>1.7970230323076248</c:v>
                </c:pt>
                <c:pt idx="2492">
                  <c:v>1.4082580357789993</c:v>
                </c:pt>
                <c:pt idx="2493">
                  <c:v>1.029836763739586</c:v>
                </c:pt>
                <c:pt idx="2494">
                  <c:v>0.69411419928073892</c:v>
                </c:pt>
                <c:pt idx="2495">
                  <c:v>0.43344707965850832</c:v>
                </c:pt>
                <c:pt idx="2496">
                  <c:v>0.22219244062900545</c:v>
                </c:pt>
                <c:pt idx="2497">
                  <c:v>0.11179291605949403</c:v>
                </c:pt>
                <c:pt idx="2498">
                  <c:v>8.6982010602951049E-2</c:v>
                </c:pt>
                <c:pt idx="2499">
                  <c:v>0.106708762049675</c:v>
                </c:pt>
                <c:pt idx="2500">
                  <c:v>0.17420960426330567</c:v>
                </c:pt>
                <c:pt idx="2501">
                  <c:v>0.21814967572689056</c:v>
                </c:pt>
                <c:pt idx="2502">
                  <c:v>0.16743560492992401</c:v>
                </c:pt>
                <c:pt idx="2503">
                  <c:v>0.22078092277050018</c:v>
                </c:pt>
                <c:pt idx="2504">
                  <c:v>0.47658432841300968</c:v>
                </c:pt>
                <c:pt idx="2505">
                  <c:v>0.85564411640167237</c:v>
                </c:pt>
                <c:pt idx="2506">
                  <c:v>1.143085636496544</c:v>
                </c:pt>
                <c:pt idx="2507">
                  <c:v>1.2819669485092164</c:v>
                </c:pt>
                <c:pt idx="2508">
                  <c:v>1.2712776535749437</c:v>
                </c:pt>
                <c:pt idx="2509">
                  <c:v>1.0986304253339767</c:v>
                </c:pt>
                <c:pt idx="2510">
                  <c:v>0.77785568296909335</c:v>
                </c:pt>
                <c:pt idx="2511">
                  <c:v>0.30959837436676024</c:v>
                </c:pt>
                <c:pt idx="2512">
                  <c:v>-0.17776938915252685</c:v>
                </c:pt>
                <c:pt idx="2513">
                  <c:v>-0.68751620113849643</c:v>
                </c:pt>
                <c:pt idx="2514">
                  <c:v>-1.1832261872291565</c:v>
                </c:pt>
                <c:pt idx="2515">
                  <c:v>-1.5497589004039765</c:v>
                </c:pt>
                <c:pt idx="2516">
                  <c:v>-1.7895093601942063</c:v>
                </c:pt>
                <c:pt idx="2517">
                  <c:v>-1.9608637690544128</c:v>
                </c:pt>
                <c:pt idx="2518">
                  <c:v>-1.994285284280777</c:v>
                </c:pt>
                <c:pt idx="2519">
                  <c:v>-1.98937186896801</c:v>
                </c:pt>
                <c:pt idx="2520">
                  <c:v>-1.8757715785503388</c:v>
                </c:pt>
                <c:pt idx="2521">
                  <c:v>-1.5525404208898546</c:v>
                </c:pt>
                <c:pt idx="2522">
                  <c:v>-1.1951229321956636</c:v>
                </c:pt>
                <c:pt idx="2523">
                  <c:v>-0.69759212315082553</c:v>
                </c:pt>
                <c:pt idx="2524">
                  <c:v>-8.6655151247978221E-2</c:v>
                </c:pt>
                <c:pt idx="2525">
                  <c:v>0.49224024832248692</c:v>
                </c:pt>
                <c:pt idx="2526">
                  <c:v>1.1868380123376847</c:v>
                </c:pt>
                <c:pt idx="2527">
                  <c:v>1.8892078953981402</c:v>
                </c:pt>
                <c:pt idx="2528">
                  <c:v>2.4800129038095475</c:v>
                </c:pt>
                <c:pt idx="2529">
                  <c:v>3.0410865747928622</c:v>
                </c:pt>
                <c:pt idx="2530">
                  <c:v>3.4189500224590303</c:v>
                </c:pt>
                <c:pt idx="2531">
                  <c:v>3.6824220514297488</c:v>
                </c:pt>
                <c:pt idx="2532">
                  <c:v>3.6158263581991199</c:v>
                </c:pt>
                <c:pt idx="2533">
                  <c:v>3.3474724888801575</c:v>
                </c:pt>
                <c:pt idx="2534">
                  <c:v>3.2232846450805668</c:v>
                </c:pt>
                <c:pt idx="2535">
                  <c:v>3.3352167248725895</c:v>
                </c:pt>
                <c:pt idx="2536">
                  <c:v>3.6703896510601046</c:v>
                </c:pt>
                <c:pt idx="2537">
                  <c:v>4.2626295661926275</c:v>
                </c:pt>
                <c:pt idx="2538">
                  <c:v>5.0239762204885485</c:v>
                </c:pt>
                <c:pt idx="2539">
                  <c:v>5.6463158476352691</c:v>
                </c:pt>
                <c:pt idx="2540">
                  <c:v>5.9152140927314765</c:v>
                </c:pt>
                <c:pt idx="2541">
                  <c:v>6.1890830558538443</c:v>
                </c:pt>
                <c:pt idx="2542">
                  <c:v>6.5485447311401375</c:v>
                </c:pt>
                <c:pt idx="2543">
                  <c:v>6.8375626605749131</c:v>
                </c:pt>
                <c:pt idx="2544">
                  <c:v>6.9428417783975602</c:v>
                </c:pt>
                <c:pt idx="2545">
                  <c:v>6.7245991319417957</c:v>
                </c:pt>
                <c:pt idx="2546">
                  <c:v>6.2583064877986914</c:v>
                </c:pt>
                <c:pt idx="2547">
                  <c:v>5.8577347934246067</c:v>
                </c:pt>
                <c:pt idx="2548">
                  <c:v>5.6096146291494371</c:v>
                </c:pt>
                <c:pt idx="2549">
                  <c:v>5.4464381361007694</c:v>
                </c:pt>
                <c:pt idx="2550">
                  <c:v>5.2227862304449086</c:v>
                </c:pt>
                <c:pt idx="2551">
                  <c:v>4.8378727948665619</c:v>
                </c:pt>
                <c:pt idx="2552">
                  <c:v>4.4272620159387595</c:v>
                </c:pt>
                <c:pt idx="2553">
                  <c:v>4.0006240189075468</c:v>
                </c:pt>
                <c:pt idx="2554">
                  <c:v>3.4562008792161945</c:v>
                </c:pt>
                <c:pt idx="2555">
                  <c:v>2.8893156605958938</c:v>
                </c:pt>
                <c:pt idx="2556">
                  <c:v>2.3032007038593294</c:v>
                </c:pt>
                <c:pt idx="2557">
                  <c:v>1.6593889313936234</c:v>
                </c:pt>
                <c:pt idx="2558">
                  <c:v>1.0228130882978439</c:v>
                </c:pt>
                <c:pt idx="2559">
                  <c:v>0.39676749587059024</c:v>
                </c:pt>
                <c:pt idx="2560">
                  <c:v>-0.15805023908615112</c:v>
                </c:pt>
                <c:pt idx="2561">
                  <c:v>-0.68981708049774171</c:v>
                </c:pt>
                <c:pt idx="2562">
                  <c:v>-1.2756730055809022</c:v>
                </c:pt>
                <c:pt idx="2563">
                  <c:v>-1.8582299315929414</c:v>
                </c:pt>
                <c:pt idx="2564">
                  <c:v>-2.3088613933324815</c:v>
                </c:pt>
                <c:pt idx="2565">
                  <c:v>-2.6271955078840259</c:v>
                </c:pt>
                <c:pt idx="2566">
                  <c:v>-2.9526836907863618</c:v>
                </c:pt>
                <c:pt idx="2567">
                  <c:v>-3.3584436196088792</c:v>
                </c:pt>
                <c:pt idx="2568">
                  <c:v>-3.661674376130104</c:v>
                </c:pt>
                <c:pt idx="2569">
                  <c:v>-3.8149562108516695</c:v>
                </c:pt>
                <c:pt idx="2570">
                  <c:v>-3.8371341150999072</c:v>
                </c:pt>
                <c:pt idx="2571">
                  <c:v>-3.751259567141533</c:v>
                </c:pt>
                <c:pt idx="2572">
                  <c:v>-3.6660931169986726</c:v>
                </c:pt>
                <c:pt idx="2573">
                  <c:v>-3.5624664223194125</c:v>
                </c:pt>
                <c:pt idx="2574">
                  <c:v>-3.2886278647184373</c:v>
                </c:pt>
                <c:pt idx="2575">
                  <c:v>-2.9072777223587036</c:v>
                </c:pt>
                <c:pt idx="2576">
                  <c:v>-2.455404896736145</c:v>
                </c:pt>
                <c:pt idx="2577">
                  <c:v>-1.9531220555305482</c:v>
                </c:pt>
                <c:pt idx="2578">
                  <c:v>-1.5032811373472215</c:v>
                </c:pt>
                <c:pt idx="2579">
                  <c:v>-1.0855595594644547</c:v>
                </c:pt>
                <c:pt idx="2580">
                  <c:v>-0.63213078975677495</c:v>
                </c:pt>
                <c:pt idx="2581">
                  <c:v>-0.21905657887458801</c:v>
                </c:pt>
                <c:pt idx="2582">
                  <c:v>0.11818626165390016</c:v>
                </c:pt>
                <c:pt idx="2583">
                  <c:v>0.4366636329889298</c:v>
                </c:pt>
                <c:pt idx="2584">
                  <c:v>0.85910976111888893</c:v>
                </c:pt>
                <c:pt idx="2585">
                  <c:v>1.3512675637006761</c:v>
                </c:pt>
                <c:pt idx="2586">
                  <c:v>1.6298213160037995</c:v>
                </c:pt>
                <c:pt idx="2587">
                  <c:v>1.8019042879343035</c:v>
                </c:pt>
                <c:pt idx="2588">
                  <c:v>1.9745696425437929</c:v>
                </c:pt>
                <c:pt idx="2589">
                  <c:v>2.0920787966251373</c:v>
                </c:pt>
                <c:pt idx="2590">
                  <c:v>2.2529438853263857</c:v>
                </c:pt>
                <c:pt idx="2591">
                  <c:v>2.5082976400852206</c:v>
                </c:pt>
                <c:pt idx="2592">
                  <c:v>2.7801925832033159</c:v>
                </c:pt>
                <c:pt idx="2593">
                  <c:v>3.0921707743406297</c:v>
                </c:pt>
                <c:pt idx="2594">
                  <c:v>3.2576610106229782</c:v>
                </c:pt>
                <c:pt idx="2595">
                  <c:v>3.2071287882328035</c:v>
                </c:pt>
                <c:pt idx="2596">
                  <c:v>2.8757928049564363</c:v>
                </c:pt>
                <c:pt idx="2597">
                  <c:v>2.3344768756628036</c:v>
                </c:pt>
                <c:pt idx="2598">
                  <c:v>1.6276771420240403</c:v>
                </c:pt>
                <c:pt idx="2599">
                  <c:v>1.0011561709642411</c:v>
                </c:pt>
                <c:pt idx="2600">
                  <c:v>0.53812861204147344</c:v>
                </c:pt>
                <c:pt idx="2601">
                  <c:v>0.22963594615459443</c:v>
                </c:pt>
                <c:pt idx="2602">
                  <c:v>-0.12913692712783814</c:v>
                </c:pt>
                <c:pt idx="2603">
                  <c:v>-0.34942200601100926</c:v>
                </c:pt>
                <c:pt idx="2604">
                  <c:v>-0.22616153061389924</c:v>
                </c:pt>
                <c:pt idx="2605">
                  <c:v>-9.4916097521781928E-2</c:v>
                </c:pt>
                <c:pt idx="2606">
                  <c:v>-6.7661055922508248E-2</c:v>
                </c:pt>
                <c:pt idx="2607">
                  <c:v>-3.9445901513099672E-2</c:v>
                </c:pt>
                <c:pt idx="2608">
                  <c:v>4.7882848978042609E-3</c:v>
                </c:pt>
                <c:pt idx="2609">
                  <c:v>-1.7178534865379333E-2</c:v>
                </c:pt>
                <c:pt idx="2610">
                  <c:v>5.7253596782684331E-2</c:v>
                </c:pt>
                <c:pt idx="2611">
                  <c:v>0.25848961651325225</c:v>
                </c:pt>
                <c:pt idx="2612">
                  <c:v>0.51356621325016028</c:v>
                </c:pt>
                <c:pt idx="2613">
                  <c:v>0.77370182096958162</c:v>
                </c:pt>
                <c:pt idx="2614">
                  <c:v>0.83165532946586618</c:v>
                </c:pt>
                <c:pt idx="2615">
                  <c:v>0.73932604014873504</c:v>
                </c:pt>
                <c:pt idx="2616">
                  <c:v>0.52467241466045378</c:v>
                </c:pt>
                <c:pt idx="2617">
                  <c:v>0.21393968045711517</c:v>
                </c:pt>
                <c:pt idx="2618">
                  <c:v>-0.12258863031864167</c:v>
                </c:pt>
                <c:pt idx="2619">
                  <c:v>-0.50737050354480751</c:v>
                </c:pt>
                <c:pt idx="2620">
                  <c:v>-0.92609312474727634</c:v>
                </c:pt>
                <c:pt idx="2621">
                  <c:v>-1.3831407362222672</c:v>
                </c:pt>
                <c:pt idx="2622">
                  <c:v>-1.8502718710899353</c:v>
                </c:pt>
                <c:pt idx="2623">
                  <c:v>-2.1850407546758652</c:v>
                </c:pt>
                <c:pt idx="2624">
                  <c:v>-2.3515992772579195</c:v>
                </c:pt>
                <c:pt idx="2625">
                  <c:v>-2.6015344172716142</c:v>
                </c:pt>
                <c:pt idx="2626">
                  <c:v>-2.7394737428426743</c:v>
                </c:pt>
                <c:pt idx="2627">
                  <c:v>-2.6113951617479327</c:v>
                </c:pt>
                <c:pt idx="2628">
                  <c:v>-2.2464932370185853</c:v>
                </c:pt>
                <c:pt idx="2629">
                  <c:v>-1.695299021601677</c:v>
                </c:pt>
                <c:pt idx="2630">
                  <c:v>-0.98578968822956092</c:v>
                </c:pt>
                <c:pt idx="2631">
                  <c:v>-0.13375564277172089</c:v>
                </c:pt>
                <c:pt idx="2632">
                  <c:v>0.53715095758438114</c:v>
                </c:pt>
                <c:pt idx="2633">
                  <c:v>1.074189648628235</c:v>
                </c:pt>
                <c:pt idx="2634">
                  <c:v>1.7388818281888963</c:v>
                </c:pt>
                <c:pt idx="2635">
                  <c:v>2.2401735663414004</c:v>
                </c:pt>
                <c:pt idx="2636">
                  <c:v>2.5829572284221651</c:v>
                </c:pt>
                <c:pt idx="2637">
                  <c:v>2.9096435058116916</c:v>
                </c:pt>
                <c:pt idx="2638">
                  <c:v>3.1190252816677093</c:v>
                </c:pt>
                <c:pt idx="2639">
                  <c:v>3.1428269577026371</c:v>
                </c:pt>
                <c:pt idx="2640">
                  <c:v>2.9853550082445146</c:v>
                </c:pt>
                <c:pt idx="2641">
                  <c:v>2.9749142199754717</c:v>
                </c:pt>
                <c:pt idx="2642">
                  <c:v>3.0810645729303361</c:v>
                </c:pt>
                <c:pt idx="2643">
                  <c:v>3.4727835828065876</c:v>
                </c:pt>
                <c:pt idx="2644">
                  <c:v>4.1609271901845934</c:v>
                </c:pt>
                <c:pt idx="2645">
                  <c:v>4.8190336507558822</c:v>
                </c:pt>
                <c:pt idx="2646">
                  <c:v>5.4405868273973468</c:v>
                </c:pt>
                <c:pt idx="2647">
                  <c:v>5.9091897064447405</c:v>
                </c:pt>
                <c:pt idx="2648">
                  <c:v>6.0421904736757286</c:v>
                </c:pt>
                <c:pt idx="2649">
                  <c:v>6.2034771466255192</c:v>
                </c:pt>
                <c:pt idx="2650">
                  <c:v>6.4735237848758702</c:v>
                </c:pt>
                <c:pt idx="2651">
                  <c:v>6.4770028781890874</c:v>
                </c:pt>
                <c:pt idx="2652">
                  <c:v>6.0788186019659047</c:v>
                </c:pt>
                <c:pt idx="2653">
                  <c:v>5.5339376252889636</c:v>
                </c:pt>
                <c:pt idx="2654">
                  <c:v>5.1791636627912521</c:v>
                </c:pt>
                <c:pt idx="2655">
                  <c:v>5.066607685089112</c:v>
                </c:pt>
                <c:pt idx="2656">
                  <c:v>5.0397251111269004</c:v>
                </c:pt>
                <c:pt idx="2657">
                  <c:v>5.0639664977788925</c:v>
                </c:pt>
                <c:pt idx="2658">
                  <c:v>5.0146639448404313</c:v>
                </c:pt>
                <c:pt idx="2659">
                  <c:v>4.8007301115989689</c:v>
                </c:pt>
                <c:pt idx="2660">
                  <c:v>4.4287489628791814</c:v>
                </c:pt>
                <c:pt idx="2661">
                  <c:v>3.9938932889699936</c:v>
                </c:pt>
                <c:pt idx="2662">
                  <c:v>3.4289247876405717</c:v>
                </c:pt>
                <c:pt idx="2663">
                  <c:v>2.784147639870644</c:v>
                </c:pt>
                <c:pt idx="2664">
                  <c:v>2.1856026721000674</c:v>
                </c:pt>
                <c:pt idx="2665">
                  <c:v>1.6672043198347093</c:v>
                </c:pt>
                <c:pt idx="2666">
                  <c:v>1.2365750133991242</c:v>
                </c:pt>
                <c:pt idx="2667">
                  <c:v>0.70535020887851718</c:v>
                </c:pt>
                <c:pt idx="2668">
                  <c:v>0.18433698177337648</c:v>
                </c:pt>
                <c:pt idx="2669">
                  <c:v>-0.26400587975978851</c:v>
                </c:pt>
                <c:pt idx="2670">
                  <c:v>-0.71637981176376342</c:v>
                </c:pt>
                <c:pt idx="2671">
                  <c:v>-1.1556437015533447</c:v>
                </c:pt>
                <c:pt idx="2672">
                  <c:v>-1.6350943350791931</c:v>
                </c:pt>
                <c:pt idx="2673">
                  <c:v>-2.0384522277116774</c:v>
                </c:pt>
                <c:pt idx="2674">
                  <c:v>-2.4810887914896012</c:v>
                </c:pt>
                <c:pt idx="2675">
                  <c:v>-2.9576473921537403</c:v>
                </c:pt>
                <c:pt idx="2676">
                  <c:v>-3.3950425118207934</c:v>
                </c:pt>
                <c:pt idx="2677">
                  <c:v>-3.6817642396688464</c:v>
                </c:pt>
                <c:pt idx="2678">
                  <c:v>-3.8512095326185229</c:v>
                </c:pt>
                <c:pt idx="2679">
                  <c:v>-3.9543006223440171</c:v>
                </c:pt>
                <c:pt idx="2680">
                  <c:v>-3.9473903828859331</c:v>
                </c:pt>
                <c:pt idx="2681">
                  <c:v>-3.8424656063318254</c:v>
                </c:pt>
                <c:pt idx="2682">
                  <c:v>-3.6202024143934253</c:v>
                </c:pt>
                <c:pt idx="2683">
                  <c:v>-3.277103002667427</c:v>
                </c:pt>
                <c:pt idx="2684">
                  <c:v>-2.8281672334671022</c:v>
                </c:pt>
                <c:pt idx="2685">
                  <c:v>-2.2547050666809083</c:v>
                </c:pt>
                <c:pt idx="2686">
                  <c:v>-1.6064599353075029</c:v>
                </c:pt>
                <c:pt idx="2687">
                  <c:v>-1.0477146255970002</c:v>
                </c:pt>
                <c:pt idx="2688">
                  <c:v>-0.46810352683067324</c:v>
                </c:pt>
                <c:pt idx="2689">
                  <c:v>-9.1937525868415831E-2</c:v>
                </c:pt>
                <c:pt idx="2690">
                  <c:v>5.3288599848747259E-2</c:v>
                </c:pt>
                <c:pt idx="2691">
                  <c:v>0.11263783872127534</c:v>
                </c:pt>
                <c:pt idx="2692">
                  <c:v>0.16555397093296051</c:v>
                </c:pt>
                <c:pt idx="2693">
                  <c:v>0.46152716338634492</c:v>
                </c:pt>
                <c:pt idx="2694">
                  <c:v>0.72217381775379186</c:v>
                </c:pt>
                <c:pt idx="2695">
                  <c:v>0.86534640133380891</c:v>
                </c:pt>
                <c:pt idx="2696">
                  <c:v>1.0465545380115509</c:v>
                </c:pt>
                <c:pt idx="2697">
                  <c:v>1.470598710179329</c:v>
                </c:pt>
                <c:pt idx="2698">
                  <c:v>1.9204817283153535</c:v>
                </c:pt>
                <c:pt idx="2699">
                  <c:v>2.4435818266868594</c:v>
                </c:pt>
                <c:pt idx="2700">
                  <c:v>3.0102998149394993</c:v>
                </c:pt>
                <c:pt idx="2701">
                  <c:v>3.3581880962848665</c:v>
                </c:pt>
                <c:pt idx="2702">
                  <c:v>3.2982167136669163</c:v>
                </c:pt>
                <c:pt idx="2703">
                  <c:v>3.1488911050558093</c:v>
                </c:pt>
                <c:pt idx="2704">
                  <c:v>3.0070820921659469</c:v>
                </c:pt>
                <c:pt idx="2705">
                  <c:v>2.7300702506303787</c:v>
                </c:pt>
                <c:pt idx="2706">
                  <c:v>2.479440461397171</c:v>
                </c:pt>
                <c:pt idx="2707">
                  <c:v>2.3091677874326706</c:v>
                </c:pt>
                <c:pt idx="2708">
                  <c:v>1.9588067185878755</c:v>
                </c:pt>
                <c:pt idx="2709">
                  <c:v>1.5293544566631319</c:v>
                </c:pt>
                <c:pt idx="2710">
                  <c:v>1.1999123865365984</c:v>
                </c:pt>
                <c:pt idx="2711">
                  <c:v>0.84943729698657999</c:v>
                </c:pt>
                <c:pt idx="2712">
                  <c:v>0.60343382477760321</c:v>
                </c:pt>
                <c:pt idx="2713">
                  <c:v>0.47544236719608307</c:v>
                </c:pt>
                <c:pt idx="2714">
                  <c:v>0.49811377644538885</c:v>
                </c:pt>
                <c:pt idx="2715">
                  <c:v>0.62989189088344577</c:v>
                </c:pt>
                <c:pt idx="2716">
                  <c:v>0.724680519104004</c:v>
                </c:pt>
                <c:pt idx="2717">
                  <c:v>0.90747617483139043</c:v>
                </c:pt>
                <c:pt idx="2718">
                  <c:v>1.089913980960846</c:v>
                </c:pt>
                <c:pt idx="2719">
                  <c:v>1.1625656354427338</c:v>
                </c:pt>
                <c:pt idx="2720">
                  <c:v>1.1664552032947542</c:v>
                </c:pt>
                <c:pt idx="2721">
                  <c:v>1.0662783658504487</c:v>
                </c:pt>
                <c:pt idx="2722">
                  <c:v>0.89469942390918733</c:v>
                </c:pt>
                <c:pt idx="2723">
                  <c:v>0.64575772583484647</c:v>
                </c:pt>
                <c:pt idx="2724">
                  <c:v>0.20261362373828889</c:v>
                </c:pt>
                <c:pt idx="2725">
                  <c:v>-0.30147483766078953</c:v>
                </c:pt>
                <c:pt idx="2726">
                  <c:v>-0.81290506303310395</c:v>
                </c:pt>
                <c:pt idx="2727">
                  <c:v>-1.3065656000375749</c:v>
                </c:pt>
                <c:pt idx="2728">
                  <c:v>-1.7230797278881074</c:v>
                </c:pt>
                <c:pt idx="2729">
                  <c:v>-2.038135308623314</c:v>
                </c:pt>
                <c:pt idx="2730">
                  <c:v>-2.2364500594139098</c:v>
                </c:pt>
                <c:pt idx="2731">
                  <c:v>-2.2750551313161851</c:v>
                </c:pt>
                <c:pt idx="2732">
                  <c:v>-2.2031402260065081</c:v>
                </c:pt>
                <c:pt idx="2733">
                  <c:v>-1.9871943658590319</c:v>
                </c:pt>
                <c:pt idx="2734">
                  <c:v>-1.6760540807247162</c:v>
                </c:pt>
                <c:pt idx="2735">
                  <c:v>-1.2456387823820114</c:v>
                </c:pt>
                <c:pt idx="2736">
                  <c:v>-0.73963184952735905</c:v>
                </c:pt>
                <c:pt idx="2737">
                  <c:v>-0.29401203632354739</c:v>
                </c:pt>
                <c:pt idx="2738">
                  <c:v>0.12202086567878724</c:v>
                </c:pt>
                <c:pt idx="2739">
                  <c:v>0.55470780730247504</c:v>
                </c:pt>
                <c:pt idx="2740">
                  <c:v>1.021449517607689</c:v>
                </c:pt>
                <c:pt idx="2741">
                  <c:v>1.5153649932146074</c:v>
                </c:pt>
                <c:pt idx="2742">
                  <c:v>2.164843887090683</c:v>
                </c:pt>
                <c:pt idx="2743">
                  <c:v>2.9614907670021058</c:v>
                </c:pt>
                <c:pt idx="2744">
                  <c:v>3.5579120260477066</c:v>
                </c:pt>
                <c:pt idx="2745">
                  <c:v>3.8101761120557787</c:v>
                </c:pt>
                <c:pt idx="2746">
                  <c:v>3.9606267249584199</c:v>
                </c:pt>
                <c:pt idx="2747">
                  <c:v>3.8525777810811999</c:v>
                </c:pt>
                <c:pt idx="2748">
                  <c:v>3.5911131012439728</c:v>
                </c:pt>
                <c:pt idx="2749">
                  <c:v>3.4091699695587159</c:v>
                </c:pt>
                <c:pt idx="2750">
                  <c:v>3.4716936618089678</c:v>
                </c:pt>
                <c:pt idx="2751">
                  <c:v>4.0848788881301878</c:v>
                </c:pt>
                <c:pt idx="2752">
                  <c:v>4.8252305299043661</c:v>
                </c:pt>
                <c:pt idx="2753">
                  <c:v>5.3158306342363364</c:v>
                </c:pt>
                <c:pt idx="2754">
                  <c:v>5.7283002430200582</c:v>
                </c:pt>
                <c:pt idx="2755">
                  <c:v>6.1248104614019399</c:v>
                </c:pt>
                <c:pt idx="2756">
                  <c:v>6.6379977750778201</c:v>
                </c:pt>
                <c:pt idx="2757">
                  <c:v>7.3341701942682267</c:v>
                </c:pt>
                <c:pt idx="2758">
                  <c:v>7.8403589755296714</c:v>
                </c:pt>
                <c:pt idx="2759">
                  <c:v>7.8082454824447636</c:v>
                </c:pt>
                <c:pt idx="2760">
                  <c:v>7.2689129287004475</c:v>
                </c:pt>
                <c:pt idx="2761">
                  <c:v>6.630850138664246</c:v>
                </c:pt>
                <c:pt idx="2762">
                  <c:v>6.0309275668859481</c:v>
                </c:pt>
                <c:pt idx="2763">
                  <c:v>5.5001214230060578</c:v>
                </c:pt>
                <c:pt idx="2764">
                  <c:v>4.9545668470859532</c:v>
                </c:pt>
                <c:pt idx="2765">
                  <c:v>4.2033493244647984</c:v>
                </c:pt>
                <c:pt idx="2766">
                  <c:v>3.780082831978798</c:v>
                </c:pt>
                <c:pt idx="2767">
                  <c:v>3.8739610487222675</c:v>
                </c:pt>
                <c:pt idx="2768">
                  <c:v>4.2527360773086551</c:v>
                </c:pt>
                <c:pt idx="2769">
                  <c:v>4.6822052961587906</c:v>
                </c:pt>
                <c:pt idx="2770">
                  <c:v>4.6290266239643101</c:v>
                </c:pt>
                <c:pt idx="2771">
                  <c:v>4.1849317646026609</c:v>
                </c:pt>
                <c:pt idx="2772">
                  <c:v>3.5581991243362427</c:v>
                </c:pt>
                <c:pt idx="2773">
                  <c:v>2.7762527292966843</c:v>
                </c:pt>
                <c:pt idx="2774">
                  <c:v>1.8173245650529863</c:v>
                </c:pt>
                <c:pt idx="2775">
                  <c:v>0.80962535977363592</c:v>
                </c:pt>
                <c:pt idx="2776">
                  <c:v>-0.20632017374038697</c:v>
                </c:pt>
                <c:pt idx="2777">
                  <c:v>-1.0800596684217454</c:v>
                </c:pt>
                <c:pt idx="2778">
                  <c:v>-1.7406166970729828</c:v>
                </c:pt>
                <c:pt idx="2779">
                  <c:v>-2.0186085319519043</c:v>
                </c:pt>
                <c:pt idx="2780">
                  <c:v>-2.0523633384704589</c:v>
                </c:pt>
                <c:pt idx="2781">
                  <c:v>-2.1382536739110947</c:v>
                </c:pt>
                <c:pt idx="2782">
                  <c:v>-2.4449453973770141</c:v>
                </c:pt>
                <c:pt idx="2783">
                  <c:v>-2.8763979917764666</c:v>
                </c:pt>
                <c:pt idx="2784">
                  <c:v>-3.2904229599237445</c:v>
                </c:pt>
                <c:pt idx="2785">
                  <c:v>-3.6088798660039902</c:v>
                </c:pt>
                <c:pt idx="2786">
                  <c:v>-3.8294660764932633</c:v>
                </c:pt>
                <c:pt idx="2787">
                  <c:v>-3.9917543774843218</c:v>
                </c:pt>
                <c:pt idx="2788">
                  <c:v>-4.0654450821876527</c:v>
                </c:pt>
                <c:pt idx="2789">
                  <c:v>-3.9415946227312091</c:v>
                </c:pt>
                <c:pt idx="2790">
                  <c:v>-3.6910496181249619</c:v>
                </c:pt>
                <c:pt idx="2791">
                  <c:v>-3.1781552499532699</c:v>
                </c:pt>
                <c:pt idx="2792">
                  <c:v>-2.6768255048990253</c:v>
                </c:pt>
                <c:pt idx="2793">
                  <c:v>-2.1300149470567704</c:v>
                </c:pt>
                <c:pt idx="2794">
                  <c:v>-1.3928026753664018</c:v>
                </c:pt>
                <c:pt idx="2795">
                  <c:v>-0.67032889544963836</c:v>
                </c:pt>
                <c:pt idx="2796">
                  <c:v>-0.12047252297401428</c:v>
                </c:pt>
                <c:pt idx="2797">
                  <c:v>0.15212584018707276</c:v>
                </c:pt>
                <c:pt idx="2798">
                  <c:v>0.42031306385993961</c:v>
                </c:pt>
                <c:pt idx="2799">
                  <c:v>0.8733336979150772</c:v>
                </c:pt>
                <c:pt idx="2800">
                  <c:v>1.2985783034563065</c:v>
                </c:pt>
                <c:pt idx="2801">
                  <c:v>1.6145162290334703</c:v>
                </c:pt>
                <c:pt idx="2802">
                  <c:v>1.7780464786291124</c:v>
                </c:pt>
                <c:pt idx="2803">
                  <c:v>2.0799393922090532</c:v>
                </c:pt>
                <c:pt idx="2804">
                  <c:v>2.4924224495887759</c:v>
                </c:pt>
                <c:pt idx="2805">
                  <c:v>2.9146025294065478</c:v>
                </c:pt>
                <c:pt idx="2806">
                  <c:v>3.2610740303993229</c:v>
                </c:pt>
                <c:pt idx="2807">
                  <c:v>3.5709016156196598</c:v>
                </c:pt>
                <c:pt idx="2808">
                  <c:v>3.5206523984670639</c:v>
                </c:pt>
                <c:pt idx="2809">
                  <c:v>3.0674943548440936</c:v>
                </c:pt>
                <c:pt idx="2810">
                  <c:v>2.4712309706211091</c:v>
                </c:pt>
                <c:pt idx="2811">
                  <c:v>2.0074631541967394</c:v>
                </c:pt>
                <c:pt idx="2812">
                  <c:v>1.8030158436298371</c:v>
                </c:pt>
                <c:pt idx="2813">
                  <c:v>1.7651217931509018</c:v>
                </c:pt>
                <c:pt idx="2814">
                  <c:v>1.7529993456602098</c:v>
                </c:pt>
                <c:pt idx="2815">
                  <c:v>1.5609224045276642</c:v>
                </c:pt>
                <c:pt idx="2816">
                  <c:v>1.4602935773134231</c:v>
                </c:pt>
                <c:pt idx="2817">
                  <c:v>1.5023759883642198</c:v>
                </c:pt>
                <c:pt idx="2818">
                  <c:v>1.4678522729873658</c:v>
                </c:pt>
                <c:pt idx="2819">
                  <c:v>1.3023094117641449</c:v>
                </c:pt>
                <c:pt idx="2820">
                  <c:v>1.1208551073074342</c:v>
                </c:pt>
                <c:pt idx="2821">
                  <c:v>0.95187291383743289</c:v>
                </c:pt>
                <c:pt idx="2822">
                  <c:v>0.83017247557640084</c:v>
                </c:pt>
                <c:pt idx="2823">
                  <c:v>0.80413307011127477</c:v>
                </c:pt>
                <c:pt idx="2824">
                  <c:v>0.86079668283462529</c:v>
                </c:pt>
                <c:pt idx="2825">
                  <c:v>0.99432896196842202</c:v>
                </c:pt>
                <c:pt idx="2826">
                  <c:v>1.1607524138689043</c:v>
                </c:pt>
                <c:pt idx="2827">
                  <c:v>1.1997925186157228</c:v>
                </c:pt>
                <c:pt idx="2828">
                  <c:v>1.1078965079784393</c:v>
                </c:pt>
                <c:pt idx="2829">
                  <c:v>0.94337749421596528</c:v>
                </c:pt>
                <c:pt idx="2830">
                  <c:v>0.68592458903789522</c:v>
                </c:pt>
                <c:pt idx="2831">
                  <c:v>0.25820310294628146</c:v>
                </c:pt>
                <c:pt idx="2832">
                  <c:v>-0.21743514597415925</c:v>
                </c:pt>
                <c:pt idx="2833">
                  <c:v>-0.66815490067005157</c:v>
                </c:pt>
                <c:pt idx="2834">
                  <c:v>-1.1752470767498018</c:v>
                </c:pt>
                <c:pt idx="2835">
                  <c:v>-1.6053437018394472</c:v>
                </c:pt>
                <c:pt idx="2836">
                  <c:v>-1.8239594006538391</c:v>
                </c:pt>
                <c:pt idx="2837">
                  <c:v>-2.0863590502738956</c:v>
                </c:pt>
                <c:pt idx="2838">
                  <c:v>-2.2531228101253511</c:v>
                </c:pt>
                <c:pt idx="2839">
                  <c:v>-2.2508236849308014</c:v>
                </c:pt>
                <c:pt idx="2840">
                  <c:v>-2.1276994496583939</c:v>
                </c:pt>
                <c:pt idx="2841">
                  <c:v>-1.8326512867212297</c:v>
                </c:pt>
                <c:pt idx="2842">
                  <c:v>-1.2915493655204773</c:v>
                </c:pt>
                <c:pt idx="2843">
                  <c:v>-0.48068498075008392</c:v>
                </c:pt>
                <c:pt idx="2844">
                  <c:v>0.30043461799621585</c:v>
                </c:pt>
                <c:pt idx="2845">
                  <c:v>0.95722077727317811</c:v>
                </c:pt>
                <c:pt idx="2846">
                  <c:v>1.524787781238556</c:v>
                </c:pt>
                <c:pt idx="2847">
                  <c:v>1.9279304963350297</c:v>
                </c:pt>
                <c:pt idx="2848">
                  <c:v>2.2278242468833924</c:v>
                </c:pt>
                <c:pt idx="2849">
                  <c:v>2.6548586851358413</c:v>
                </c:pt>
                <c:pt idx="2850">
                  <c:v>3.0859996229410172</c:v>
                </c:pt>
                <c:pt idx="2851">
                  <c:v>3.3504773730039599</c:v>
                </c:pt>
                <c:pt idx="2852">
                  <c:v>3.6442485040426256</c:v>
                </c:pt>
                <c:pt idx="2853">
                  <c:v>3.873379250764847</c:v>
                </c:pt>
                <c:pt idx="2854">
                  <c:v>3.9047834765911102</c:v>
                </c:pt>
                <c:pt idx="2855">
                  <c:v>3.97874373793602</c:v>
                </c:pt>
                <c:pt idx="2856">
                  <c:v>4.0542956113815309</c:v>
                </c:pt>
                <c:pt idx="2857">
                  <c:v>4.2788158285617834</c:v>
                </c:pt>
                <c:pt idx="2858">
                  <c:v>4.732146949768067</c:v>
                </c:pt>
                <c:pt idx="2859">
                  <c:v>5.0297597014904021</c:v>
                </c:pt>
                <c:pt idx="2860">
                  <c:v>5.1625353509187697</c:v>
                </c:pt>
                <c:pt idx="2861">
                  <c:v>5.3875771397352219</c:v>
                </c:pt>
                <c:pt idx="2862">
                  <c:v>5.6591113096475603</c:v>
                </c:pt>
                <c:pt idx="2863">
                  <c:v>5.8637615185976033</c:v>
                </c:pt>
                <c:pt idx="2864">
                  <c:v>6.1909407162666321</c:v>
                </c:pt>
                <c:pt idx="2865">
                  <c:v>6.4997789525985725</c:v>
                </c:pt>
                <c:pt idx="2866">
                  <c:v>6.4160614424943931</c:v>
                </c:pt>
                <c:pt idx="2867">
                  <c:v>5.9993321371078494</c:v>
                </c:pt>
                <c:pt idx="2868">
                  <c:v>5.5471213424205779</c:v>
                </c:pt>
                <c:pt idx="2869">
                  <c:v>5.2826283895969395</c:v>
                </c:pt>
                <c:pt idx="2870">
                  <c:v>5.3426307624578477</c:v>
                </c:pt>
                <c:pt idx="2871">
                  <c:v>5.434072444438935</c:v>
                </c:pt>
                <c:pt idx="2872">
                  <c:v>5.2999490118026733</c:v>
                </c:pt>
                <c:pt idx="2873">
                  <c:v>5.0285961055755619</c:v>
                </c:pt>
                <c:pt idx="2874">
                  <c:v>4.7054637658596041</c:v>
                </c:pt>
                <c:pt idx="2875">
                  <c:v>4.1934599286317829</c:v>
                </c:pt>
                <c:pt idx="2876">
                  <c:v>3.5402095806598664</c:v>
                </c:pt>
                <c:pt idx="2877">
                  <c:v>2.8187228107452396</c:v>
                </c:pt>
                <c:pt idx="2878">
                  <c:v>2.1029464316368105</c:v>
                </c:pt>
                <c:pt idx="2879">
                  <c:v>1.6212177228927613</c:v>
                </c:pt>
                <c:pt idx="2880">
                  <c:v>1.3435720431804659</c:v>
                </c:pt>
                <c:pt idx="2881">
                  <c:v>0.90709785997867587</c:v>
                </c:pt>
                <c:pt idx="2882">
                  <c:v>0.48497566759586336</c:v>
                </c:pt>
                <c:pt idx="2883">
                  <c:v>3.9177514314651489E-2</c:v>
                </c:pt>
                <c:pt idx="2884">
                  <c:v>-0.58988641083240512</c:v>
                </c:pt>
                <c:pt idx="2885">
                  <c:v>-1.300526595711708</c:v>
                </c:pt>
                <c:pt idx="2886">
                  <c:v>-2.0131074714660646</c:v>
                </c:pt>
                <c:pt idx="2887">
                  <c:v>-2.6830405104160309</c:v>
                </c:pt>
                <c:pt idx="2888">
                  <c:v>-3.2512512928247452</c:v>
                </c:pt>
                <c:pt idx="2889">
                  <c:v>-3.6666936260461811</c:v>
                </c:pt>
                <c:pt idx="2890">
                  <c:v>-3.9334827804565431</c:v>
                </c:pt>
                <c:pt idx="2891">
                  <c:v>-4.049807288646698</c:v>
                </c:pt>
                <c:pt idx="2892">
                  <c:v>-4.1463664537668228</c:v>
                </c:pt>
                <c:pt idx="2893">
                  <c:v>-4.1253977537155153</c:v>
                </c:pt>
                <c:pt idx="2894">
                  <c:v>-4.0168050187826161</c:v>
                </c:pt>
                <c:pt idx="2895">
                  <c:v>-3.8146825611591342</c:v>
                </c:pt>
                <c:pt idx="2896">
                  <c:v>-3.5485371851921084</c:v>
                </c:pt>
                <c:pt idx="2897">
                  <c:v>-3.2810697537660602</c:v>
                </c:pt>
                <c:pt idx="2898">
                  <c:v>-2.918231896162033</c:v>
                </c:pt>
                <c:pt idx="2899">
                  <c:v>-2.5342879289388658</c:v>
                </c:pt>
                <c:pt idx="2900">
                  <c:v>-1.9818038177490236</c:v>
                </c:pt>
                <c:pt idx="2901">
                  <c:v>-1.3529392826557161</c:v>
                </c:pt>
                <c:pt idx="2902">
                  <c:v>-0.7258534705638886</c:v>
                </c:pt>
                <c:pt idx="2903">
                  <c:v>-0.25557653367519378</c:v>
                </c:pt>
                <c:pt idx="2904">
                  <c:v>2.14785772562027E-2</c:v>
                </c:pt>
                <c:pt idx="2905">
                  <c:v>0.1538197785615921</c:v>
                </c:pt>
                <c:pt idx="2906">
                  <c:v>0.27481153428554539</c:v>
                </c:pt>
                <c:pt idx="2907">
                  <c:v>0.421829246878624</c:v>
                </c:pt>
                <c:pt idx="2908">
                  <c:v>0.74162165701389315</c:v>
                </c:pt>
                <c:pt idx="2909">
                  <c:v>1.0851303738355638</c:v>
                </c:pt>
                <c:pt idx="2910">
                  <c:v>1.2997956937551498</c:v>
                </c:pt>
                <c:pt idx="2911">
                  <c:v>1.5264969223737717</c:v>
                </c:pt>
                <c:pt idx="2912">
                  <c:v>1.9935204684734344</c:v>
                </c:pt>
                <c:pt idx="2913">
                  <c:v>2.6785457557439805</c:v>
                </c:pt>
                <c:pt idx="2914">
                  <c:v>3.5736346042156222</c:v>
                </c:pt>
                <c:pt idx="2915">
                  <c:v>4.3308314895629882</c:v>
                </c:pt>
                <c:pt idx="2916">
                  <c:v>4.5731401062011718</c:v>
                </c:pt>
                <c:pt idx="2917">
                  <c:v>4.2931958860158925</c:v>
                </c:pt>
                <c:pt idx="2918">
                  <c:v>3.7855517327785493</c:v>
                </c:pt>
                <c:pt idx="2919">
                  <c:v>3.2940920877456668</c:v>
                </c:pt>
                <c:pt idx="2920">
                  <c:v>2.7795745325088501</c:v>
                </c:pt>
                <c:pt idx="2921">
                  <c:v>2.3730410170555114</c:v>
                </c:pt>
                <c:pt idx="2922">
                  <c:v>1.8783396756649018</c:v>
                </c:pt>
                <c:pt idx="2923">
                  <c:v>1.3704785907268524</c:v>
                </c:pt>
                <c:pt idx="2924">
                  <c:v>0.97143477380275733</c:v>
                </c:pt>
                <c:pt idx="2925">
                  <c:v>0.62841196060180671</c:v>
                </c:pt>
                <c:pt idx="2926">
                  <c:v>0.43993105709552766</c:v>
                </c:pt>
                <c:pt idx="2927">
                  <c:v>0.34688022136688235</c:v>
                </c:pt>
                <c:pt idx="2928">
                  <c:v>0.26851174414157869</c:v>
                </c:pt>
                <c:pt idx="2929">
                  <c:v>0.24913056313991547</c:v>
                </c:pt>
                <c:pt idx="2930">
                  <c:v>0.23290044665336609</c:v>
                </c:pt>
                <c:pt idx="2931">
                  <c:v>0.30726182699203491</c:v>
                </c:pt>
                <c:pt idx="2932">
                  <c:v>0.44791659951210022</c:v>
                </c:pt>
                <c:pt idx="2933">
                  <c:v>0.61579717755317687</c:v>
                </c:pt>
                <c:pt idx="2934">
                  <c:v>0.77772704422473915</c:v>
                </c:pt>
                <c:pt idx="2935">
                  <c:v>0.88254949450492859</c:v>
                </c:pt>
                <c:pt idx="2936">
                  <c:v>0.77352465033531193</c:v>
                </c:pt>
                <c:pt idx="2937">
                  <c:v>0.52656808197498328</c:v>
                </c:pt>
                <c:pt idx="2938">
                  <c:v>0.10651755809783936</c:v>
                </c:pt>
                <c:pt idx="2939">
                  <c:v>-0.41696202456951142</c:v>
                </c:pt>
                <c:pt idx="2940">
                  <c:v>-1.0987976557016372</c:v>
                </c:pt>
                <c:pt idx="2941">
                  <c:v>-1.8015107703208924</c:v>
                </c:pt>
                <c:pt idx="2942">
                  <c:v>-2.2765859323740005</c:v>
                </c:pt>
                <c:pt idx="2943">
                  <c:v>-2.6584056061506272</c:v>
                </c:pt>
                <c:pt idx="2944">
                  <c:v>-3.00073435485363</c:v>
                </c:pt>
                <c:pt idx="2945">
                  <c:v>-3.2138577640056614</c:v>
                </c:pt>
                <c:pt idx="2946">
                  <c:v>-3.2189606291055681</c:v>
                </c:pt>
                <c:pt idx="2947">
                  <c:v>-3.047002787590027</c:v>
                </c:pt>
                <c:pt idx="2948">
                  <c:v>-2.7515640306472782</c:v>
                </c:pt>
                <c:pt idx="2949">
                  <c:v>-2.3483090490102767</c:v>
                </c:pt>
                <c:pt idx="2950">
                  <c:v>-1.856260589361191</c:v>
                </c:pt>
                <c:pt idx="2951">
                  <c:v>-1.1914350932836533</c:v>
                </c:pt>
                <c:pt idx="2952">
                  <c:v>-0.5257716912031174</c:v>
                </c:pt>
                <c:pt idx="2953">
                  <c:v>1.1873356103897096E-2</c:v>
                </c:pt>
                <c:pt idx="2954">
                  <c:v>0.50532690167427063</c:v>
                </c:pt>
                <c:pt idx="2955">
                  <c:v>0.91517286479473114</c:v>
                </c:pt>
                <c:pt idx="2956">
                  <c:v>1.2959751230478287</c:v>
                </c:pt>
                <c:pt idx="2957">
                  <c:v>1.7725980430841446</c:v>
                </c:pt>
                <c:pt idx="2958">
                  <c:v>2.3062687379121782</c:v>
                </c:pt>
                <c:pt idx="2959">
                  <c:v>2.8260341691970825</c:v>
                </c:pt>
                <c:pt idx="2960">
                  <c:v>3.2361461806297305</c:v>
                </c:pt>
                <c:pt idx="2961">
                  <c:v>3.502675718665123</c:v>
                </c:pt>
                <c:pt idx="2962">
                  <c:v>3.6029771018028263</c:v>
                </c:pt>
                <c:pt idx="2963">
                  <c:v>3.6521568632125856</c:v>
                </c:pt>
                <c:pt idx="2964">
                  <c:v>3.5625020903348923</c:v>
                </c:pt>
                <c:pt idx="2965">
                  <c:v>3.7456631970405581</c:v>
                </c:pt>
                <c:pt idx="2966">
                  <c:v>4.3061989241838461</c:v>
                </c:pt>
                <c:pt idx="2967">
                  <c:v>4.7327433657646178</c:v>
                </c:pt>
                <c:pt idx="2968">
                  <c:v>5.0024111044406894</c:v>
                </c:pt>
                <c:pt idx="2969">
                  <c:v>5.1272403877973556</c:v>
                </c:pt>
                <c:pt idx="2970">
                  <c:v>5.1433254933357242</c:v>
                </c:pt>
                <c:pt idx="2971">
                  <c:v>5.2888597673177724</c:v>
                </c:pt>
                <c:pt idx="2972">
                  <c:v>5.7949930000305176</c:v>
                </c:pt>
                <c:pt idx="2973">
                  <c:v>6.249852583408356</c:v>
                </c:pt>
                <c:pt idx="2974">
                  <c:v>6.440007544755936</c:v>
                </c:pt>
                <c:pt idx="2975">
                  <c:v>6.3465895038843154</c:v>
                </c:pt>
                <c:pt idx="2976">
                  <c:v>6.1608766722679142</c:v>
                </c:pt>
                <c:pt idx="2977">
                  <c:v>6.0047226852178577</c:v>
                </c:pt>
                <c:pt idx="2978">
                  <c:v>6.0180514132976537</c:v>
                </c:pt>
                <c:pt idx="2979">
                  <c:v>5.9954460775852203</c:v>
                </c:pt>
                <c:pt idx="2980">
                  <c:v>5.8213563412427902</c:v>
                </c:pt>
                <c:pt idx="2981">
                  <c:v>5.5180092251300819</c:v>
                </c:pt>
                <c:pt idx="2982">
                  <c:v>4.8738056892156605</c:v>
                </c:pt>
                <c:pt idx="2983">
                  <c:v>4.2301512068510059</c:v>
                </c:pt>
                <c:pt idx="2984">
                  <c:v>3.5965457493066788</c:v>
                </c:pt>
                <c:pt idx="2985">
                  <c:v>2.7017592018842698</c:v>
                </c:pt>
                <c:pt idx="2986">
                  <c:v>1.7290444725751877</c:v>
                </c:pt>
                <c:pt idx="2987">
                  <c:v>0.82136656880378722</c:v>
                </c:pt>
                <c:pt idx="2988">
                  <c:v>6.0435066819190982E-2</c:v>
                </c:pt>
                <c:pt idx="2989">
                  <c:v>-0.45911109387874605</c:v>
                </c:pt>
                <c:pt idx="2990">
                  <c:v>-0.87602517127990731</c:v>
                </c:pt>
                <c:pt idx="2991">
                  <c:v>-1.3928617322444916</c:v>
                </c:pt>
                <c:pt idx="2992">
                  <c:v>-1.820788455605507</c:v>
                </c:pt>
                <c:pt idx="2993">
                  <c:v>-2.1859815716743469</c:v>
                </c:pt>
                <c:pt idx="2994">
                  <c:v>-2.5321917021274567</c:v>
                </c:pt>
                <c:pt idx="2995">
                  <c:v>-2.8402358865737916</c:v>
                </c:pt>
                <c:pt idx="2996">
                  <c:v>-3.1044189369678499</c:v>
                </c:pt>
                <c:pt idx="2997">
                  <c:v>-3.343913873434067</c:v>
                </c:pt>
                <c:pt idx="2998">
                  <c:v>-3.5272960048913959</c:v>
                </c:pt>
                <c:pt idx="2999">
                  <c:v>-3.70196461558342</c:v>
                </c:pt>
              </c:numCache>
            </c:numRef>
          </c:yVal>
          <c:smooth val="0"/>
          <c:extLst>
            <c:ext xmlns:c16="http://schemas.microsoft.com/office/drawing/2014/chart" uri="{C3380CC4-5D6E-409C-BE32-E72D297353CC}">
              <c16:uniqueId val="{00000003-5E9C-4931-A519-5B83AA572017}"/>
            </c:ext>
          </c:extLst>
        </c:ser>
        <c:ser>
          <c:idx val="4"/>
          <c:order val="4"/>
          <c:tx>
            <c:strRef>
              <c:f>'Combined Sensor Data'!$F$1</c:f>
              <c:strCache>
                <c:ptCount val="1"/>
                <c:pt idx="0">
                  <c:v>y Acceleration without g</c:v>
                </c:pt>
              </c:strCache>
            </c:strRef>
          </c:tx>
          <c:spPr>
            <a:ln w="19050" cap="rnd">
              <a:noFill/>
              <a:round/>
            </a:ln>
            <a:effectLst/>
          </c:spPr>
          <c:marker>
            <c:symbol val="circle"/>
            <c:size val="5"/>
            <c:spPr>
              <a:solidFill>
                <a:schemeClr val="accent5"/>
              </a:solidFill>
              <a:ln w="9525">
                <a:solidFill>
                  <a:schemeClr val="accent5"/>
                </a:solidFill>
              </a:ln>
              <a:effectLst/>
            </c:spPr>
          </c:marker>
          <c:xVal>
            <c:numRef>
              <c:f>'Combined Sensor Data'!$A$2:$A$3001</c:f>
              <c:numCache>
                <c:formatCode>General</c:formatCode>
                <c:ptCount val="3000"/>
                <c:pt idx="0">
                  <c:v>3.085333330091089E-3</c:v>
                </c:pt>
                <c:pt idx="1">
                  <c:v>1.3085333339404315E-2</c:v>
                </c:pt>
                <c:pt idx="2">
                  <c:v>2.3086333327228203E-2</c:v>
                </c:pt>
                <c:pt idx="3">
                  <c:v>3.3086333336541429E-2</c:v>
                </c:pt>
                <c:pt idx="4">
                  <c:v>4.3087333324365318E-2</c:v>
                </c:pt>
                <c:pt idx="5">
                  <c:v>5.3087333333678544E-2</c:v>
                </c:pt>
                <c:pt idx="6">
                  <c:v>6.3088333350606263E-2</c:v>
                </c:pt>
                <c:pt idx="7">
                  <c:v>7.3088333330815658E-2</c:v>
                </c:pt>
                <c:pt idx="8">
                  <c:v>8.3089333347743377E-2</c:v>
                </c:pt>
                <c:pt idx="9">
                  <c:v>9.3089333327952772E-2</c:v>
                </c:pt>
                <c:pt idx="10">
                  <c:v>0.10309033334488049</c:v>
                </c:pt>
                <c:pt idx="11">
                  <c:v>0.11309033332508989</c:v>
                </c:pt>
                <c:pt idx="12">
                  <c:v>0.12309133334201761</c:v>
                </c:pt>
                <c:pt idx="13">
                  <c:v>0.13309133335133083</c:v>
                </c:pt>
                <c:pt idx="14">
                  <c:v>0.14309233333915472</c:v>
                </c:pt>
                <c:pt idx="15">
                  <c:v>0.15309233334846795</c:v>
                </c:pt>
                <c:pt idx="16">
                  <c:v>0.16309233332867734</c:v>
                </c:pt>
                <c:pt idx="17">
                  <c:v>0.17309333334560506</c:v>
                </c:pt>
                <c:pt idx="18">
                  <c:v>0.18309333332581446</c:v>
                </c:pt>
                <c:pt idx="19">
                  <c:v>0.19309433334274217</c:v>
                </c:pt>
                <c:pt idx="20">
                  <c:v>0.2030943333520554</c:v>
                </c:pt>
                <c:pt idx="21">
                  <c:v>0.21309533333987929</c:v>
                </c:pt>
                <c:pt idx="22">
                  <c:v>0.22309533334919252</c:v>
                </c:pt>
                <c:pt idx="23">
                  <c:v>0.2330963333370164</c:v>
                </c:pt>
                <c:pt idx="24">
                  <c:v>0.24309633334632963</c:v>
                </c:pt>
                <c:pt idx="25">
                  <c:v>0.25309733333415352</c:v>
                </c:pt>
                <c:pt idx="26">
                  <c:v>0.26309733334346674</c:v>
                </c:pt>
                <c:pt idx="27">
                  <c:v>0.27309833333129063</c:v>
                </c:pt>
                <c:pt idx="28">
                  <c:v>0.28309833334060386</c:v>
                </c:pt>
                <c:pt idx="29">
                  <c:v>0.29309933332842775</c:v>
                </c:pt>
                <c:pt idx="30">
                  <c:v>0.30309933333774097</c:v>
                </c:pt>
                <c:pt idx="31">
                  <c:v>0.31310033332556486</c:v>
                </c:pt>
                <c:pt idx="32">
                  <c:v>0.32310033333487809</c:v>
                </c:pt>
                <c:pt idx="33">
                  <c:v>0.33310133335180581</c:v>
                </c:pt>
                <c:pt idx="34">
                  <c:v>0.3431013333320152</c:v>
                </c:pt>
                <c:pt idx="35">
                  <c:v>0.35310233334894292</c:v>
                </c:pt>
                <c:pt idx="36">
                  <c:v>0.36310233332915232</c:v>
                </c:pt>
                <c:pt idx="37">
                  <c:v>0.37310333334608003</c:v>
                </c:pt>
                <c:pt idx="38">
                  <c:v>0.38310333332628943</c:v>
                </c:pt>
                <c:pt idx="39">
                  <c:v>0.39310433334321715</c:v>
                </c:pt>
                <c:pt idx="40">
                  <c:v>0.40310445832437836</c:v>
                </c:pt>
                <c:pt idx="41">
                  <c:v>0.41310545834130608</c:v>
                </c:pt>
                <c:pt idx="42">
                  <c:v>0.4231054583506193</c:v>
                </c:pt>
                <c:pt idx="43">
                  <c:v>0.4331054583308287</c:v>
                </c:pt>
                <c:pt idx="44">
                  <c:v>0.44310645834775642</c:v>
                </c:pt>
                <c:pt idx="45">
                  <c:v>0.45310645832796581</c:v>
                </c:pt>
                <c:pt idx="46">
                  <c:v>0.46310745834489353</c:v>
                </c:pt>
                <c:pt idx="47">
                  <c:v>0.47310745832510293</c:v>
                </c:pt>
                <c:pt idx="48">
                  <c:v>0.48310845834203064</c:v>
                </c:pt>
                <c:pt idx="49">
                  <c:v>0.49310845835134387</c:v>
                </c:pt>
                <c:pt idx="50">
                  <c:v>0.50310945833916776</c:v>
                </c:pt>
                <c:pt idx="51">
                  <c:v>0.51310945834848098</c:v>
                </c:pt>
                <c:pt idx="52">
                  <c:v>0.52311045833630487</c:v>
                </c:pt>
                <c:pt idx="53">
                  <c:v>0.5331104583456181</c:v>
                </c:pt>
                <c:pt idx="54">
                  <c:v>0.54311145833344199</c:v>
                </c:pt>
                <c:pt idx="55">
                  <c:v>0.55311145834275521</c:v>
                </c:pt>
                <c:pt idx="56">
                  <c:v>0.5631124583305791</c:v>
                </c:pt>
                <c:pt idx="57">
                  <c:v>0.57311245833989233</c:v>
                </c:pt>
                <c:pt idx="58">
                  <c:v>0.58311345832771622</c:v>
                </c:pt>
                <c:pt idx="59">
                  <c:v>0.59311345833702944</c:v>
                </c:pt>
                <c:pt idx="60">
                  <c:v>0.60311445832485333</c:v>
                </c:pt>
                <c:pt idx="61">
                  <c:v>0.61311445833416656</c:v>
                </c:pt>
                <c:pt idx="62">
                  <c:v>0.62311545835109428</c:v>
                </c:pt>
                <c:pt idx="63">
                  <c:v>0.63311545833130367</c:v>
                </c:pt>
                <c:pt idx="64">
                  <c:v>0.64311645834823139</c:v>
                </c:pt>
                <c:pt idx="65">
                  <c:v>0.65311645832844079</c:v>
                </c:pt>
                <c:pt idx="66">
                  <c:v>0.6631174583453685</c:v>
                </c:pt>
                <c:pt idx="67">
                  <c:v>0.6731174583255779</c:v>
                </c:pt>
                <c:pt idx="68">
                  <c:v>0.68311745833489113</c:v>
                </c:pt>
                <c:pt idx="69">
                  <c:v>0.69311845835181884</c:v>
                </c:pt>
                <c:pt idx="70">
                  <c:v>0.70311845833202824</c:v>
                </c:pt>
                <c:pt idx="71">
                  <c:v>0.71311945834895596</c:v>
                </c:pt>
                <c:pt idx="72">
                  <c:v>0.72311945832916535</c:v>
                </c:pt>
                <c:pt idx="73">
                  <c:v>0.73312045834609307</c:v>
                </c:pt>
                <c:pt idx="74">
                  <c:v>0.74312045832630247</c:v>
                </c:pt>
                <c:pt idx="75">
                  <c:v>0.75312145834323019</c:v>
                </c:pt>
                <c:pt idx="76">
                  <c:v>0.76312145832343958</c:v>
                </c:pt>
                <c:pt idx="77">
                  <c:v>0.7731224583403673</c:v>
                </c:pt>
                <c:pt idx="78">
                  <c:v>0.78312245834968053</c:v>
                </c:pt>
                <c:pt idx="79">
                  <c:v>0.79312345833750442</c:v>
                </c:pt>
                <c:pt idx="80">
                  <c:v>0.80312345834681764</c:v>
                </c:pt>
                <c:pt idx="81">
                  <c:v>0.81312445833464153</c:v>
                </c:pt>
                <c:pt idx="82">
                  <c:v>0.82312445834395476</c:v>
                </c:pt>
                <c:pt idx="83">
                  <c:v>0.83312545833177865</c:v>
                </c:pt>
                <c:pt idx="84">
                  <c:v>0.84312545834109187</c:v>
                </c:pt>
                <c:pt idx="85">
                  <c:v>0.85312645832891576</c:v>
                </c:pt>
                <c:pt idx="86">
                  <c:v>0.86312645833822899</c:v>
                </c:pt>
                <c:pt idx="87">
                  <c:v>0.87312745832605287</c:v>
                </c:pt>
                <c:pt idx="88">
                  <c:v>0.8831274583353661</c:v>
                </c:pt>
                <c:pt idx="89">
                  <c:v>0.89312845832318999</c:v>
                </c:pt>
                <c:pt idx="90">
                  <c:v>0.90312845833250321</c:v>
                </c:pt>
                <c:pt idx="91">
                  <c:v>0.91312945834943093</c:v>
                </c:pt>
                <c:pt idx="92">
                  <c:v>0.92312945832964033</c:v>
                </c:pt>
                <c:pt idx="93">
                  <c:v>0.93313045834656805</c:v>
                </c:pt>
                <c:pt idx="94">
                  <c:v>0.94313045832677744</c:v>
                </c:pt>
                <c:pt idx="95">
                  <c:v>0.95313145834370516</c:v>
                </c:pt>
                <c:pt idx="96">
                  <c:v>0.96313145832391456</c:v>
                </c:pt>
                <c:pt idx="97">
                  <c:v>0.97313145833322778</c:v>
                </c:pt>
                <c:pt idx="98">
                  <c:v>0.9831324583501555</c:v>
                </c:pt>
                <c:pt idx="99">
                  <c:v>0.9931324583303649</c:v>
                </c:pt>
                <c:pt idx="100">
                  <c:v>1.0031334583472926</c:v>
                </c:pt>
                <c:pt idx="101">
                  <c:v>1.013133458327502</c:v>
                </c:pt>
                <c:pt idx="102">
                  <c:v>1.0231344583444297</c:v>
                </c:pt>
                <c:pt idx="103">
                  <c:v>1.0331344583246391</c:v>
                </c:pt>
                <c:pt idx="104">
                  <c:v>1.0431354583415668</c:v>
                </c:pt>
                <c:pt idx="105">
                  <c:v>1.0531354583508801</c:v>
                </c:pt>
                <c:pt idx="106">
                  <c:v>1.063136458338704</c:v>
                </c:pt>
                <c:pt idx="107">
                  <c:v>1.0731364583480172</c:v>
                </c:pt>
                <c:pt idx="108">
                  <c:v>1.0831374583358411</c:v>
                </c:pt>
                <c:pt idx="109">
                  <c:v>1.0931374583451543</c:v>
                </c:pt>
                <c:pt idx="110">
                  <c:v>1.1031384583329782</c:v>
                </c:pt>
                <c:pt idx="111">
                  <c:v>1.1131384583422914</c:v>
                </c:pt>
                <c:pt idx="112">
                  <c:v>1.1231394583301153</c:v>
                </c:pt>
                <c:pt idx="113">
                  <c:v>1.1331394583394285</c:v>
                </c:pt>
                <c:pt idx="114">
                  <c:v>1.1431404583272524</c:v>
                </c:pt>
                <c:pt idx="115">
                  <c:v>1.1531404583365656</c:v>
                </c:pt>
                <c:pt idx="116">
                  <c:v>1.1631414583243895</c:v>
                </c:pt>
                <c:pt idx="117">
                  <c:v>1.1731414583337028</c:v>
                </c:pt>
                <c:pt idx="118">
                  <c:v>1.1831424583506305</c:v>
                </c:pt>
                <c:pt idx="119">
                  <c:v>1.1931424583308399</c:v>
                </c:pt>
                <c:pt idx="120">
                  <c:v>1.2031434583477676</c:v>
                </c:pt>
                <c:pt idx="121">
                  <c:v>1.213143458327977</c:v>
                </c:pt>
                <c:pt idx="122">
                  <c:v>1.2231444583449047</c:v>
                </c:pt>
                <c:pt idx="123">
                  <c:v>1.2331444583251141</c:v>
                </c:pt>
                <c:pt idx="124">
                  <c:v>1.2431444583344273</c:v>
                </c:pt>
                <c:pt idx="125">
                  <c:v>1.253145458351355</c:v>
                </c:pt>
                <c:pt idx="126">
                  <c:v>1.2631454583315644</c:v>
                </c:pt>
                <c:pt idx="127">
                  <c:v>1.2731464583484922</c:v>
                </c:pt>
                <c:pt idx="128">
                  <c:v>1.2831464583287016</c:v>
                </c:pt>
                <c:pt idx="129">
                  <c:v>1.2931474583456293</c:v>
                </c:pt>
                <c:pt idx="130">
                  <c:v>1.3031474583258387</c:v>
                </c:pt>
                <c:pt idx="131">
                  <c:v>1.3131484583427664</c:v>
                </c:pt>
                <c:pt idx="132">
                  <c:v>1.3231484583520796</c:v>
                </c:pt>
                <c:pt idx="133">
                  <c:v>1.3331494583399035</c:v>
                </c:pt>
                <c:pt idx="134">
                  <c:v>1.3431494583492167</c:v>
                </c:pt>
                <c:pt idx="135">
                  <c:v>1.3531504583370406</c:v>
                </c:pt>
                <c:pt idx="136">
                  <c:v>1.3631504583463538</c:v>
                </c:pt>
                <c:pt idx="137">
                  <c:v>1.3731514583341777</c:v>
                </c:pt>
                <c:pt idx="138">
                  <c:v>1.383151458343491</c:v>
                </c:pt>
                <c:pt idx="139">
                  <c:v>1.3931524583313148</c:v>
                </c:pt>
                <c:pt idx="140">
                  <c:v>1.4031530833453871</c:v>
                </c:pt>
                <c:pt idx="141">
                  <c:v>1.413154083333211</c:v>
                </c:pt>
                <c:pt idx="142">
                  <c:v>1.4231540833425242</c:v>
                </c:pt>
                <c:pt idx="143">
                  <c:v>1.4331550833303481</c:v>
                </c:pt>
                <c:pt idx="144">
                  <c:v>1.4431550833396614</c:v>
                </c:pt>
                <c:pt idx="145">
                  <c:v>1.4531560833274852</c:v>
                </c:pt>
                <c:pt idx="146">
                  <c:v>1.4631560833367985</c:v>
                </c:pt>
                <c:pt idx="147">
                  <c:v>1.4731570833246224</c:v>
                </c:pt>
                <c:pt idx="148">
                  <c:v>1.4831570833339356</c:v>
                </c:pt>
                <c:pt idx="149">
                  <c:v>1.4931580833508633</c:v>
                </c:pt>
                <c:pt idx="150">
                  <c:v>1.5031580833310727</c:v>
                </c:pt>
                <c:pt idx="151">
                  <c:v>1.5131590833480004</c:v>
                </c:pt>
                <c:pt idx="152">
                  <c:v>1.5231590833282098</c:v>
                </c:pt>
                <c:pt idx="153">
                  <c:v>1.5331600833451375</c:v>
                </c:pt>
                <c:pt idx="154">
                  <c:v>1.5431600833253469</c:v>
                </c:pt>
                <c:pt idx="155">
                  <c:v>1.5531600833346602</c:v>
                </c:pt>
                <c:pt idx="156">
                  <c:v>1.5631610833515879</c:v>
                </c:pt>
                <c:pt idx="157">
                  <c:v>1.5731610833317973</c:v>
                </c:pt>
                <c:pt idx="158">
                  <c:v>1.583162083348725</c:v>
                </c:pt>
                <c:pt idx="159">
                  <c:v>1.5931620833289344</c:v>
                </c:pt>
                <c:pt idx="160">
                  <c:v>1.6031630833458621</c:v>
                </c:pt>
                <c:pt idx="161">
                  <c:v>1.6131630833260715</c:v>
                </c:pt>
                <c:pt idx="162">
                  <c:v>1.6231640833429992</c:v>
                </c:pt>
                <c:pt idx="163">
                  <c:v>1.6331640833232086</c:v>
                </c:pt>
                <c:pt idx="164">
                  <c:v>1.6431650833401363</c:v>
                </c:pt>
                <c:pt idx="165">
                  <c:v>1.6531650833494496</c:v>
                </c:pt>
                <c:pt idx="166">
                  <c:v>1.6631660833372734</c:v>
                </c:pt>
                <c:pt idx="167">
                  <c:v>1.6731660833465867</c:v>
                </c:pt>
                <c:pt idx="168">
                  <c:v>1.6831670833344106</c:v>
                </c:pt>
                <c:pt idx="169">
                  <c:v>1.6931670833437238</c:v>
                </c:pt>
                <c:pt idx="170">
                  <c:v>1.7031680833315477</c:v>
                </c:pt>
                <c:pt idx="171">
                  <c:v>1.7131680833408609</c:v>
                </c:pt>
                <c:pt idx="172">
                  <c:v>1.7231690833286848</c:v>
                </c:pt>
                <c:pt idx="173">
                  <c:v>1.733169083337998</c:v>
                </c:pt>
                <c:pt idx="174">
                  <c:v>1.7431700833258219</c:v>
                </c:pt>
                <c:pt idx="175">
                  <c:v>1.7531700833351351</c:v>
                </c:pt>
                <c:pt idx="176">
                  <c:v>1.7631710833520629</c:v>
                </c:pt>
                <c:pt idx="177">
                  <c:v>1.7731710833322722</c:v>
                </c:pt>
                <c:pt idx="178">
                  <c:v>1.7831720833492</c:v>
                </c:pt>
                <c:pt idx="179">
                  <c:v>1.7931720833294094</c:v>
                </c:pt>
                <c:pt idx="180">
                  <c:v>1.8031730833463371</c:v>
                </c:pt>
                <c:pt idx="181">
                  <c:v>1.8131730833265465</c:v>
                </c:pt>
                <c:pt idx="182">
                  <c:v>1.8231740833434742</c:v>
                </c:pt>
                <c:pt idx="183">
                  <c:v>1.8331740833236836</c:v>
                </c:pt>
                <c:pt idx="184">
                  <c:v>1.8431740833329968</c:v>
                </c:pt>
                <c:pt idx="185">
                  <c:v>1.8531750833499245</c:v>
                </c:pt>
                <c:pt idx="186">
                  <c:v>1.8631750833301339</c:v>
                </c:pt>
                <c:pt idx="187">
                  <c:v>1.8731760833470616</c:v>
                </c:pt>
                <c:pt idx="188">
                  <c:v>1.883176083327271</c:v>
                </c:pt>
                <c:pt idx="189">
                  <c:v>1.8931770833441988</c:v>
                </c:pt>
                <c:pt idx="190">
                  <c:v>1.9031770833244082</c:v>
                </c:pt>
                <c:pt idx="191">
                  <c:v>1.9131780833413359</c:v>
                </c:pt>
                <c:pt idx="192">
                  <c:v>1.9231780833506491</c:v>
                </c:pt>
                <c:pt idx="193">
                  <c:v>1.933179083338473</c:v>
                </c:pt>
                <c:pt idx="194">
                  <c:v>1.9431790833477862</c:v>
                </c:pt>
                <c:pt idx="195">
                  <c:v>1.9531800833356101</c:v>
                </c:pt>
                <c:pt idx="196">
                  <c:v>1.9631800833449233</c:v>
                </c:pt>
                <c:pt idx="197">
                  <c:v>1.9731810833327472</c:v>
                </c:pt>
                <c:pt idx="198">
                  <c:v>1.9831810833420604</c:v>
                </c:pt>
                <c:pt idx="199">
                  <c:v>1.9931820833298843</c:v>
                </c:pt>
                <c:pt idx="200">
                  <c:v>2.0031820833391976</c:v>
                </c:pt>
                <c:pt idx="201">
                  <c:v>2.0131830833270214</c:v>
                </c:pt>
                <c:pt idx="202">
                  <c:v>2.0231830833363347</c:v>
                </c:pt>
                <c:pt idx="203">
                  <c:v>2.0331840833241586</c:v>
                </c:pt>
                <c:pt idx="204">
                  <c:v>2.0431840833334718</c:v>
                </c:pt>
                <c:pt idx="205">
                  <c:v>2.0531850833503995</c:v>
                </c:pt>
                <c:pt idx="206">
                  <c:v>2.0631850833306089</c:v>
                </c:pt>
                <c:pt idx="207">
                  <c:v>2.0731860833475366</c:v>
                </c:pt>
                <c:pt idx="208">
                  <c:v>2.083186083327746</c:v>
                </c:pt>
                <c:pt idx="209">
                  <c:v>2.0931870833446737</c:v>
                </c:pt>
                <c:pt idx="210">
                  <c:v>2.1031870833248831</c:v>
                </c:pt>
                <c:pt idx="211">
                  <c:v>2.1131870833341964</c:v>
                </c:pt>
                <c:pt idx="212">
                  <c:v>2.1231880833511241</c:v>
                </c:pt>
                <c:pt idx="213">
                  <c:v>2.1331880833313335</c:v>
                </c:pt>
                <c:pt idx="214">
                  <c:v>2.1431890833482612</c:v>
                </c:pt>
                <c:pt idx="215">
                  <c:v>2.1531890833284706</c:v>
                </c:pt>
                <c:pt idx="216">
                  <c:v>2.1631900833453983</c:v>
                </c:pt>
                <c:pt idx="217">
                  <c:v>2.1731900833256077</c:v>
                </c:pt>
                <c:pt idx="218">
                  <c:v>2.1831910833425354</c:v>
                </c:pt>
                <c:pt idx="219">
                  <c:v>2.1931910833518486</c:v>
                </c:pt>
                <c:pt idx="220">
                  <c:v>2.2031920833396725</c:v>
                </c:pt>
                <c:pt idx="221">
                  <c:v>2.2131920833489858</c:v>
                </c:pt>
                <c:pt idx="222">
                  <c:v>2.2231930833368097</c:v>
                </c:pt>
                <c:pt idx="223">
                  <c:v>2.2331930833461229</c:v>
                </c:pt>
                <c:pt idx="224">
                  <c:v>2.2431940833339468</c:v>
                </c:pt>
                <c:pt idx="225">
                  <c:v>2.25319408334326</c:v>
                </c:pt>
                <c:pt idx="226">
                  <c:v>2.2631950833310839</c:v>
                </c:pt>
                <c:pt idx="227">
                  <c:v>2.2731950833403971</c:v>
                </c:pt>
                <c:pt idx="228">
                  <c:v>2.283196083328221</c:v>
                </c:pt>
                <c:pt idx="229">
                  <c:v>2.2931960833375342</c:v>
                </c:pt>
                <c:pt idx="230">
                  <c:v>2.3031970833253581</c:v>
                </c:pt>
                <c:pt idx="231">
                  <c:v>2.3131970833346713</c:v>
                </c:pt>
                <c:pt idx="232">
                  <c:v>2.3231980833515991</c:v>
                </c:pt>
                <c:pt idx="233">
                  <c:v>2.3331980833318084</c:v>
                </c:pt>
                <c:pt idx="234">
                  <c:v>2.3431990833487362</c:v>
                </c:pt>
                <c:pt idx="235">
                  <c:v>2.3531990833289456</c:v>
                </c:pt>
                <c:pt idx="236">
                  <c:v>2.3632000833458733</c:v>
                </c:pt>
                <c:pt idx="237">
                  <c:v>2.3732000833260827</c:v>
                </c:pt>
                <c:pt idx="238">
                  <c:v>2.3832010833430104</c:v>
                </c:pt>
                <c:pt idx="239">
                  <c:v>2.3932010833232198</c:v>
                </c:pt>
                <c:pt idx="240">
                  <c:v>2.4032014583353885</c:v>
                </c:pt>
                <c:pt idx="241">
                  <c:v>2.4132014583447017</c:v>
                </c:pt>
                <c:pt idx="242">
                  <c:v>2.4232024583325256</c:v>
                </c:pt>
                <c:pt idx="243">
                  <c:v>2.4332024583418388</c:v>
                </c:pt>
                <c:pt idx="244">
                  <c:v>2.443202458351152</c:v>
                </c:pt>
                <c:pt idx="245">
                  <c:v>2.4532034583389759</c:v>
                </c:pt>
                <c:pt idx="246">
                  <c:v>2.4632034583482891</c:v>
                </c:pt>
                <c:pt idx="247">
                  <c:v>2.473204458336113</c:v>
                </c:pt>
                <c:pt idx="248">
                  <c:v>2.4832044583454262</c:v>
                </c:pt>
                <c:pt idx="249">
                  <c:v>2.4932054583332501</c:v>
                </c:pt>
                <c:pt idx="250">
                  <c:v>2.5032054583425634</c:v>
                </c:pt>
                <c:pt idx="251">
                  <c:v>2.5132064583303872</c:v>
                </c:pt>
                <c:pt idx="252">
                  <c:v>2.5232064583397005</c:v>
                </c:pt>
                <c:pt idx="253">
                  <c:v>2.5332074583275244</c:v>
                </c:pt>
                <c:pt idx="254">
                  <c:v>2.5432074583368376</c:v>
                </c:pt>
                <c:pt idx="255">
                  <c:v>2.5532084583246615</c:v>
                </c:pt>
                <c:pt idx="256">
                  <c:v>2.5632084583339747</c:v>
                </c:pt>
                <c:pt idx="257">
                  <c:v>2.5732094583509024</c:v>
                </c:pt>
                <c:pt idx="258">
                  <c:v>2.5832094583311118</c:v>
                </c:pt>
                <c:pt idx="259">
                  <c:v>2.5932104583480395</c:v>
                </c:pt>
                <c:pt idx="260">
                  <c:v>2.6032104583282489</c:v>
                </c:pt>
                <c:pt idx="261">
                  <c:v>2.6132114583451767</c:v>
                </c:pt>
                <c:pt idx="262">
                  <c:v>2.623211458325386</c:v>
                </c:pt>
                <c:pt idx="263">
                  <c:v>2.6332124583423138</c:v>
                </c:pt>
                <c:pt idx="264">
                  <c:v>2.643212458351627</c:v>
                </c:pt>
                <c:pt idx="265">
                  <c:v>2.6532134583394509</c:v>
                </c:pt>
                <c:pt idx="266">
                  <c:v>2.6632134583487641</c:v>
                </c:pt>
                <c:pt idx="267">
                  <c:v>2.673214458336588</c:v>
                </c:pt>
                <c:pt idx="268">
                  <c:v>2.6832144583459012</c:v>
                </c:pt>
                <c:pt idx="269">
                  <c:v>2.6932154583337251</c:v>
                </c:pt>
                <c:pt idx="270">
                  <c:v>2.7032154583430383</c:v>
                </c:pt>
                <c:pt idx="271">
                  <c:v>2.7132164583308622</c:v>
                </c:pt>
                <c:pt idx="272">
                  <c:v>2.7232164583401754</c:v>
                </c:pt>
                <c:pt idx="273">
                  <c:v>2.7332164583494887</c:v>
                </c:pt>
                <c:pt idx="274">
                  <c:v>2.7432174583373126</c:v>
                </c:pt>
                <c:pt idx="275">
                  <c:v>2.7532174583466258</c:v>
                </c:pt>
                <c:pt idx="276">
                  <c:v>2.7632184583344497</c:v>
                </c:pt>
                <c:pt idx="277">
                  <c:v>2.7732184583437629</c:v>
                </c:pt>
                <c:pt idx="278">
                  <c:v>2.7832194583315868</c:v>
                </c:pt>
                <c:pt idx="279">
                  <c:v>2.7932194583409</c:v>
                </c:pt>
                <c:pt idx="280">
                  <c:v>2.8032204583287239</c:v>
                </c:pt>
                <c:pt idx="281">
                  <c:v>2.8132204583380371</c:v>
                </c:pt>
                <c:pt idx="282">
                  <c:v>2.823221458325861</c:v>
                </c:pt>
                <c:pt idx="283">
                  <c:v>2.8332214583351742</c:v>
                </c:pt>
                <c:pt idx="284">
                  <c:v>2.843222458352102</c:v>
                </c:pt>
                <c:pt idx="285">
                  <c:v>2.8532224583323114</c:v>
                </c:pt>
                <c:pt idx="286">
                  <c:v>2.8632234583492391</c:v>
                </c:pt>
                <c:pt idx="287">
                  <c:v>2.8732234583294485</c:v>
                </c:pt>
                <c:pt idx="288">
                  <c:v>2.8832244583463762</c:v>
                </c:pt>
                <c:pt idx="289">
                  <c:v>2.8932244583265856</c:v>
                </c:pt>
                <c:pt idx="290">
                  <c:v>2.9032254583435133</c:v>
                </c:pt>
                <c:pt idx="291">
                  <c:v>2.9132254583237227</c:v>
                </c:pt>
                <c:pt idx="292">
                  <c:v>2.9232264583406504</c:v>
                </c:pt>
                <c:pt idx="293">
                  <c:v>2.9332264583499637</c:v>
                </c:pt>
                <c:pt idx="294">
                  <c:v>2.9432274583377875</c:v>
                </c:pt>
                <c:pt idx="295">
                  <c:v>2.9532274583471008</c:v>
                </c:pt>
                <c:pt idx="296">
                  <c:v>2.9632284583349247</c:v>
                </c:pt>
                <c:pt idx="297">
                  <c:v>2.9732284583442379</c:v>
                </c:pt>
                <c:pt idx="298">
                  <c:v>2.9832294583320618</c:v>
                </c:pt>
                <c:pt idx="299">
                  <c:v>2.993229458341375</c:v>
                </c:pt>
                <c:pt idx="300">
                  <c:v>3.0032304583291989</c:v>
                </c:pt>
                <c:pt idx="301">
                  <c:v>3.0132304583385121</c:v>
                </c:pt>
                <c:pt idx="302">
                  <c:v>3.023231458326336</c:v>
                </c:pt>
                <c:pt idx="303">
                  <c:v>3.0332314583356492</c:v>
                </c:pt>
                <c:pt idx="304">
                  <c:v>3.0432324583234731</c:v>
                </c:pt>
                <c:pt idx="305">
                  <c:v>3.0532324583327863</c:v>
                </c:pt>
                <c:pt idx="306">
                  <c:v>3.0632324583420996</c:v>
                </c:pt>
                <c:pt idx="307">
                  <c:v>3.0732334583299235</c:v>
                </c:pt>
                <c:pt idx="308">
                  <c:v>3.0832334583392367</c:v>
                </c:pt>
                <c:pt idx="309">
                  <c:v>3.0932344583270606</c:v>
                </c:pt>
                <c:pt idx="310">
                  <c:v>3.1032344583363738</c:v>
                </c:pt>
                <c:pt idx="311">
                  <c:v>3.1132354583241977</c:v>
                </c:pt>
                <c:pt idx="312">
                  <c:v>3.1232354583335109</c:v>
                </c:pt>
                <c:pt idx="313">
                  <c:v>3.1332364583504386</c:v>
                </c:pt>
                <c:pt idx="314">
                  <c:v>3.143236458330648</c:v>
                </c:pt>
                <c:pt idx="315">
                  <c:v>3.1532374583475757</c:v>
                </c:pt>
                <c:pt idx="316">
                  <c:v>3.1632374583277851</c:v>
                </c:pt>
                <c:pt idx="317">
                  <c:v>3.1732384583447129</c:v>
                </c:pt>
                <c:pt idx="318">
                  <c:v>3.1832384583249222</c:v>
                </c:pt>
                <c:pt idx="319">
                  <c:v>3.19323945834185</c:v>
                </c:pt>
                <c:pt idx="320">
                  <c:v>3.2032394583511632</c:v>
                </c:pt>
                <c:pt idx="321">
                  <c:v>3.2132404583389871</c:v>
                </c:pt>
                <c:pt idx="322">
                  <c:v>3.2232404583483003</c:v>
                </c:pt>
                <c:pt idx="323">
                  <c:v>3.2332414583361242</c:v>
                </c:pt>
                <c:pt idx="324">
                  <c:v>3.2432414583454374</c:v>
                </c:pt>
                <c:pt idx="325">
                  <c:v>3.2532424583332613</c:v>
                </c:pt>
                <c:pt idx="326">
                  <c:v>3.2632424583425745</c:v>
                </c:pt>
                <c:pt idx="327">
                  <c:v>3.2732434583303984</c:v>
                </c:pt>
                <c:pt idx="328">
                  <c:v>3.2832434583397117</c:v>
                </c:pt>
                <c:pt idx="329">
                  <c:v>3.2932444583275355</c:v>
                </c:pt>
                <c:pt idx="330">
                  <c:v>3.3032444583368488</c:v>
                </c:pt>
                <c:pt idx="331">
                  <c:v>3.3132454583246727</c:v>
                </c:pt>
                <c:pt idx="332">
                  <c:v>3.3232454583339859</c:v>
                </c:pt>
                <c:pt idx="333">
                  <c:v>3.3332464583509136</c:v>
                </c:pt>
                <c:pt idx="334">
                  <c:v>3.343246458331123</c:v>
                </c:pt>
                <c:pt idx="335">
                  <c:v>3.3532474583480507</c:v>
                </c:pt>
                <c:pt idx="336">
                  <c:v>3.3632474583282601</c:v>
                </c:pt>
                <c:pt idx="337">
                  <c:v>3.3732484583451878</c:v>
                </c:pt>
                <c:pt idx="338">
                  <c:v>3.3832484583253972</c:v>
                </c:pt>
                <c:pt idx="339">
                  <c:v>3.3932484583347104</c:v>
                </c:pt>
                <c:pt idx="340">
                  <c:v>3.4032495833234861</c:v>
                </c:pt>
                <c:pt idx="341">
                  <c:v>3.4132495833327994</c:v>
                </c:pt>
                <c:pt idx="342">
                  <c:v>3.4232505833497271</c:v>
                </c:pt>
                <c:pt idx="343">
                  <c:v>3.4332505833299365</c:v>
                </c:pt>
                <c:pt idx="344">
                  <c:v>3.4432515833468642</c:v>
                </c:pt>
                <c:pt idx="345">
                  <c:v>3.4532515833270736</c:v>
                </c:pt>
                <c:pt idx="346">
                  <c:v>3.4632525833440013</c:v>
                </c:pt>
                <c:pt idx="347">
                  <c:v>3.4732525833242107</c:v>
                </c:pt>
                <c:pt idx="348">
                  <c:v>3.4832535833411384</c:v>
                </c:pt>
                <c:pt idx="349">
                  <c:v>3.4932535833504517</c:v>
                </c:pt>
                <c:pt idx="350">
                  <c:v>3.5032545833382756</c:v>
                </c:pt>
                <c:pt idx="351">
                  <c:v>3.5132545833475888</c:v>
                </c:pt>
                <c:pt idx="352">
                  <c:v>3.5232555833354127</c:v>
                </c:pt>
                <c:pt idx="353">
                  <c:v>3.5332555833447259</c:v>
                </c:pt>
                <c:pt idx="354">
                  <c:v>3.5432565833325498</c:v>
                </c:pt>
                <c:pt idx="355">
                  <c:v>3.553256583341863</c:v>
                </c:pt>
                <c:pt idx="356">
                  <c:v>3.5632575833296869</c:v>
                </c:pt>
                <c:pt idx="357">
                  <c:v>3.5732575833390001</c:v>
                </c:pt>
                <c:pt idx="358">
                  <c:v>3.583258583326824</c:v>
                </c:pt>
                <c:pt idx="359">
                  <c:v>3.5932585833361372</c:v>
                </c:pt>
                <c:pt idx="360">
                  <c:v>3.6032595833239611</c:v>
                </c:pt>
                <c:pt idx="361">
                  <c:v>3.6132595833332743</c:v>
                </c:pt>
                <c:pt idx="362">
                  <c:v>3.6232605833502021</c:v>
                </c:pt>
                <c:pt idx="363">
                  <c:v>3.6332605833304115</c:v>
                </c:pt>
                <c:pt idx="364">
                  <c:v>3.6432615833473392</c:v>
                </c:pt>
                <c:pt idx="365">
                  <c:v>3.6532615833275486</c:v>
                </c:pt>
                <c:pt idx="366">
                  <c:v>3.6632625833444763</c:v>
                </c:pt>
                <c:pt idx="367">
                  <c:v>3.6732625833246857</c:v>
                </c:pt>
                <c:pt idx="368">
                  <c:v>3.6832635833416134</c:v>
                </c:pt>
                <c:pt idx="369">
                  <c:v>3.6932635833509266</c:v>
                </c:pt>
                <c:pt idx="370">
                  <c:v>3.703263583331136</c:v>
                </c:pt>
                <c:pt idx="371">
                  <c:v>3.7132645833480638</c:v>
                </c:pt>
                <c:pt idx="372">
                  <c:v>3.7232645833282731</c:v>
                </c:pt>
                <c:pt idx="373">
                  <c:v>3.7332655833452009</c:v>
                </c:pt>
                <c:pt idx="374">
                  <c:v>3.7432655833254103</c:v>
                </c:pt>
                <c:pt idx="375">
                  <c:v>3.753266583342338</c:v>
                </c:pt>
                <c:pt idx="376">
                  <c:v>3.7632665833516512</c:v>
                </c:pt>
                <c:pt idx="377">
                  <c:v>3.7732675833394751</c:v>
                </c:pt>
                <c:pt idx="378">
                  <c:v>3.7832675833487883</c:v>
                </c:pt>
                <c:pt idx="379">
                  <c:v>3.7932685833366122</c:v>
                </c:pt>
                <c:pt idx="380">
                  <c:v>3.8032685833459254</c:v>
                </c:pt>
                <c:pt idx="381">
                  <c:v>3.8132695833337493</c:v>
                </c:pt>
                <c:pt idx="382">
                  <c:v>3.8232695833430625</c:v>
                </c:pt>
                <c:pt idx="383">
                  <c:v>3.8332705833308864</c:v>
                </c:pt>
                <c:pt idx="384">
                  <c:v>3.8432705833401997</c:v>
                </c:pt>
                <c:pt idx="385">
                  <c:v>3.8532715833280236</c:v>
                </c:pt>
                <c:pt idx="386">
                  <c:v>3.8632715833373368</c:v>
                </c:pt>
                <c:pt idx="387">
                  <c:v>3.8732725833251607</c:v>
                </c:pt>
                <c:pt idx="388">
                  <c:v>3.8832725833344739</c:v>
                </c:pt>
                <c:pt idx="389">
                  <c:v>3.8932735833514016</c:v>
                </c:pt>
                <c:pt idx="390">
                  <c:v>3.903273583331611</c:v>
                </c:pt>
                <c:pt idx="391">
                  <c:v>3.9132745833485387</c:v>
                </c:pt>
                <c:pt idx="392">
                  <c:v>3.9232745833287481</c:v>
                </c:pt>
                <c:pt idx="393">
                  <c:v>3.9332755833456758</c:v>
                </c:pt>
                <c:pt idx="394">
                  <c:v>3.9432755833258852</c:v>
                </c:pt>
                <c:pt idx="395">
                  <c:v>3.953276583342813</c:v>
                </c:pt>
                <c:pt idx="396">
                  <c:v>3.9632765833230224</c:v>
                </c:pt>
                <c:pt idx="397">
                  <c:v>3.9732775833399501</c:v>
                </c:pt>
                <c:pt idx="398">
                  <c:v>3.9832775833492633</c:v>
                </c:pt>
                <c:pt idx="399">
                  <c:v>3.9932785833370872</c:v>
                </c:pt>
                <c:pt idx="400">
                  <c:v>4.0032785833464004</c:v>
                </c:pt>
                <c:pt idx="401">
                  <c:v>4.0132795833342243</c:v>
                </c:pt>
                <c:pt idx="402">
                  <c:v>4.0232795833435375</c:v>
                </c:pt>
                <c:pt idx="403">
                  <c:v>4.0332805833313614</c:v>
                </c:pt>
                <c:pt idx="404">
                  <c:v>4.0432805833406746</c:v>
                </c:pt>
                <c:pt idx="405">
                  <c:v>4.0532805833499879</c:v>
                </c:pt>
                <c:pt idx="406">
                  <c:v>4.0632815833378118</c:v>
                </c:pt>
                <c:pt idx="407">
                  <c:v>4.073281583347125</c:v>
                </c:pt>
                <c:pt idx="408">
                  <c:v>4.0832825833349489</c:v>
                </c:pt>
                <c:pt idx="409">
                  <c:v>4.0932825833442621</c:v>
                </c:pt>
                <c:pt idx="410">
                  <c:v>4.103283583332086</c:v>
                </c:pt>
                <c:pt idx="411">
                  <c:v>4.1132835833413992</c:v>
                </c:pt>
                <c:pt idx="412">
                  <c:v>4.1232845833292231</c:v>
                </c:pt>
                <c:pt idx="413">
                  <c:v>4.1332845833385363</c:v>
                </c:pt>
                <c:pt idx="414">
                  <c:v>4.1432855833263602</c:v>
                </c:pt>
                <c:pt idx="415">
                  <c:v>4.1532855833356734</c:v>
                </c:pt>
                <c:pt idx="416">
                  <c:v>4.1632865833234973</c:v>
                </c:pt>
                <c:pt idx="417">
                  <c:v>4.1732865833328106</c:v>
                </c:pt>
                <c:pt idx="418">
                  <c:v>4.1832875833497383</c:v>
                </c:pt>
                <c:pt idx="419">
                  <c:v>4.1932875833299477</c:v>
                </c:pt>
                <c:pt idx="420">
                  <c:v>4.2032885833468754</c:v>
                </c:pt>
                <c:pt idx="421">
                  <c:v>4.2132885833270848</c:v>
                </c:pt>
                <c:pt idx="422">
                  <c:v>4.2232895833440125</c:v>
                </c:pt>
                <c:pt idx="423">
                  <c:v>4.2332895833242219</c:v>
                </c:pt>
                <c:pt idx="424">
                  <c:v>4.2432905833411496</c:v>
                </c:pt>
                <c:pt idx="425">
                  <c:v>4.2532905833504628</c:v>
                </c:pt>
                <c:pt idx="426">
                  <c:v>4.2632915833382867</c:v>
                </c:pt>
                <c:pt idx="427">
                  <c:v>4.2732915833476</c:v>
                </c:pt>
                <c:pt idx="428">
                  <c:v>4.2832925833354238</c:v>
                </c:pt>
                <c:pt idx="429">
                  <c:v>4.2932925833447371</c:v>
                </c:pt>
                <c:pt idx="430">
                  <c:v>4.303293583332561</c:v>
                </c:pt>
                <c:pt idx="431">
                  <c:v>4.3132935833418742</c:v>
                </c:pt>
                <c:pt idx="432">
                  <c:v>4.3232945833296981</c:v>
                </c:pt>
                <c:pt idx="433">
                  <c:v>4.3332945833390113</c:v>
                </c:pt>
                <c:pt idx="434">
                  <c:v>4.3432945833483245</c:v>
                </c:pt>
                <c:pt idx="435">
                  <c:v>4.3532955833361484</c:v>
                </c:pt>
                <c:pt idx="436">
                  <c:v>4.3632955833454616</c:v>
                </c:pt>
                <c:pt idx="437">
                  <c:v>4.3732965833332855</c:v>
                </c:pt>
                <c:pt idx="438">
                  <c:v>4.3832965833425988</c:v>
                </c:pt>
                <c:pt idx="439">
                  <c:v>4.3932975833304226</c:v>
                </c:pt>
                <c:pt idx="440">
                  <c:v>4.4032969583349768</c:v>
                </c:pt>
                <c:pt idx="441">
                  <c:v>4.4132979583519045</c:v>
                </c:pt>
                <c:pt idx="442">
                  <c:v>4.4232979583321139</c:v>
                </c:pt>
                <c:pt idx="443">
                  <c:v>4.4332989583490416</c:v>
                </c:pt>
                <c:pt idx="444">
                  <c:v>4.443298958329251</c:v>
                </c:pt>
                <c:pt idx="445">
                  <c:v>4.4532999583461788</c:v>
                </c:pt>
                <c:pt idx="446">
                  <c:v>4.4632999583263882</c:v>
                </c:pt>
                <c:pt idx="447">
                  <c:v>4.4733009583433159</c:v>
                </c:pt>
                <c:pt idx="448">
                  <c:v>4.4833009583235253</c:v>
                </c:pt>
                <c:pt idx="449">
                  <c:v>4.493301958340453</c:v>
                </c:pt>
                <c:pt idx="450">
                  <c:v>4.5033019583497662</c:v>
                </c:pt>
                <c:pt idx="451">
                  <c:v>4.5133029583375901</c:v>
                </c:pt>
                <c:pt idx="452">
                  <c:v>4.5233029583469033</c:v>
                </c:pt>
                <c:pt idx="453">
                  <c:v>4.5333039583347272</c:v>
                </c:pt>
                <c:pt idx="454">
                  <c:v>4.5433039583440404</c:v>
                </c:pt>
                <c:pt idx="455">
                  <c:v>4.5533049583318643</c:v>
                </c:pt>
                <c:pt idx="456">
                  <c:v>4.5633049583411776</c:v>
                </c:pt>
                <c:pt idx="457">
                  <c:v>4.5733059583290014</c:v>
                </c:pt>
                <c:pt idx="458">
                  <c:v>4.5833059583383147</c:v>
                </c:pt>
                <c:pt idx="459">
                  <c:v>4.5933069583261386</c:v>
                </c:pt>
                <c:pt idx="460">
                  <c:v>4.6033069583354518</c:v>
                </c:pt>
                <c:pt idx="461">
                  <c:v>4.6133079583232757</c:v>
                </c:pt>
                <c:pt idx="462">
                  <c:v>4.6233079583325889</c:v>
                </c:pt>
                <c:pt idx="463">
                  <c:v>4.6333089583495166</c:v>
                </c:pt>
                <c:pt idx="464">
                  <c:v>4.643308958329726</c:v>
                </c:pt>
                <c:pt idx="465">
                  <c:v>4.6533099583466537</c:v>
                </c:pt>
                <c:pt idx="466">
                  <c:v>4.6633099583268631</c:v>
                </c:pt>
                <c:pt idx="467">
                  <c:v>4.6733099583361764</c:v>
                </c:pt>
                <c:pt idx="468">
                  <c:v>4.6833109583240002</c:v>
                </c:pt>
                <c:pt idx="469">
                  <c:v>4.6933109583333135</c:v>
                </c:pt>
                <c:pt idx="470">
                  <c:v>4.7033119583502412</c:v>
                </c:pt>
                <c:pt idx="471">
                  <c:v>4.7133119583304506</c:v>
                </c:pt>
                <c:pt idx="472">
                  <c:v>4.7233129583473783</c:v>
                </c:pt>
                <c:pt idx="473">
                  <c:v>4.7333129583275877</c:v>
                </c:pt>
                <c:pt idx="474">
                  <c:v>4.7433139583445154</c:v>
                </c:pt>
                <c:pt idx="475">
                  <c:v>4.7533139583247248</c:v>
                </c:pt>
                <c:pt idx="476">
                  <c:v>4.7633149583416525</c:v>
                </c:pt>
                <c:pt idx="477">
                  <c:v>4.7733149583509658</c:v>
                </c:pt>
                <c:pt idx="478">
                  <c:v>4.7833159583387896</c:v>
                </c:pt>
                <c:pt idx="479">
                  <c:v>4.7933159583481029</c:v>
                </c:pt>
                <c:pt idx="480">
                  <c:v>4.8033169583359268</c:v>
                </c:pt>
                <c:pt idx="481">
                  <c:v>4.81331695834524</c:v>
                </c:pt>
                <c:pt idx="482">
                  <c:v>4.8233179583330639</c:v>
                </c:pt>
                <c:pt idx="483">
                  <c:v>4.8333179583423771</c:v>
                </c:pt>
                <c:pt idx="484">
                  <c:v>4.843318958330201</c:v>
                </c:pt>
                <c:pt idx="485">
                  <c:v>4.8533189583395142</c:v>
                </c:pt>
                <c:pt idx="486">
                  <c:v>4.8633199583273381</c:v>
                </c:pt>
                <c:pt idx="487">
                  <c:v>4.8733199583366513</c:v>
                </c:pt>
                <c:pt idx="488">
                  <c:v>4.8833209583244752</c:v>
                </c:pt>
                <c:pt idx="489">
                  <c:v>4.8933209583337884</c:v>
                </c:pt>
                <c:pt idx="490">
                  <c:v>4.9033219583507162</c:v>
                </c:pt>
                <c:pt idx="491">
                  <c:v>4.9133219583309256</c:v>
                </c:pt>
                <c:pt idx="492">
                  <c:v>4.9233229583478533</c:v>
                </c:pt>
                <c:pt idx="493">
                  <c:v>4.9333229583280627</c:v>
                </c:pt>
                <c:pt idx="494">
                  <c:v>4.9433239583449904</c:v>
                </c:pt>
                <c:pt idx="495">
                  <c:v>4.9533239583251998</c:v>
                </c:pt>
                <c:pt idx="496">
                  <c:v>4.9633249583421275</c:v>
                </c:pt>
                <c:pt idx="497">
                  <c:v>4.9733249583514407</c:v>
                </c:pt>
                <c:pt idx="498">
                  <c:v>4.9833249583316501</c:v>
                </c:pt>
                <c:pt idx="499">
                  <c:v>4.9933259583485778</c:v>
                </c:pt>
                <c:pt idx="500">
                  <c:v>5.0033259583287872</c:v>
                </c:pt>
                <c:pt idx="501">
                  <c:v>5.013326958345715</c:v>
                </c:pt>
                <c:pt idx="502">
                  <c:v>5.0233269583259244</c:v>
                </c:pt>
                <c:pt idx="503">
                  <c:v>5.0333279583428521</c:v>
                </c:pt>
                <c:pt idx="504">
                  <c:v>5.0433279583230615</c:v>
                </c:pt>
                <c:pt idx="505">
                  <c:v>5.0533289583399892</c:v>
                </c:pt>
                <c:pt idx="506">
                  <c:v>5.0633289583493024</c:v>
                </c:pt>
                <c:pt idx="507">
                  <c:v>5.0733299583371263</c:v>
                </c:pt>
                <c:pt idx="508">
                  <c:v>5.0833299583464395</c:v>
                </c:pt>
                <c:pt idx="509">
                  <c:v>5.0933309583342634</c:v>
                </c:pt>
                <c:pt idx="510">
                  <c:v>5.1033309583435766</c:v>
                </c:pt>
                <c:pt idx="511">
                  <c:v>5.1133319583314005</c:v>
                </c:pt>
                <c:pt idx="512">
                  <c:v>5.1233319583407138</c:v>
                </c:pt>
                <c:pt idx="513">
                  <c:v>5.1333329583285376</c:v>
                </c:pt>
                <c:pt idx="514">
                  <c:v>5.1433329583378509</c:v>
                </c:pt>
                <c:pt idx="515">
                  <c:v>5.1533339583256748</c:v>
                </c:pt>
                <c:pt idx="516">
                  <c:v>5.163333958334988</c:v>
                </c:pt>
                <c:pt idx="517">
                  <c:v>5.1733349583519157</c:v>
                </c:pt>
                <c:pt idx="518">
                  <c:v>5.1833349583321251</c:v>
                </c:pt>
                <c:pt idx="519">
                  <c:v>5.1933359583490528</c:v>
                </c:pt>
                <c:pt idx="520">
                  <c:v>5.2033359583292622</c:v>
                </c:pt>
                <c:pt idx="521">
                  <c:v>5.2133369583461899</c:v>
                </c:pt>
                <c:pt idx="522">
                  <c:v>5.2233369583263993</c:v>
                </c:pt>
                <c:pt idx="523">
                  <c:v>5.233337958343327</c:v>
                </c:pt>
                <c:pt idx="524">
                  <c:v>5.2433379583235364</c:v>
                </c:pt>
                <c:pt idx="525">
                  <c:v>5.2533389583404642</c:v>
                </c:pt>
                <c:pt idx="526">
                  <c:v>5.2633389583497774</c:v>
                </c:pt>
                <c:pt idx="527">
                  <c:v>5.2733399583376013</c:v>
                </c:pt>
                <c:pt idx="528">
                  <c:v>5.2833399583469145</c:v>
                </c:pt>
                <c:pt idx="529">
                  <c:v>5.2933409583347384</c:v>
                </c:pt>
                <c:pt idx="530">
                  <c:v>5.3033409583440516</c:v>
                </c:pt>
                <c:pt idx="531">
                  <c:v>5.313340958324261</c:v>
                </c:pt>
                <c:pt idx="532">
                  <c:v>5.3233419583411887</c:v>
                </c:pt>
                <c:pt idx="533">
                  <c:v>5.333341958350502</c:v>
                </c:pt>
                <c:pt idx="534">
                  <c:v>5.3433429583383258</c:v>
                </c:pt>
                <c:pt idx="535">
                  <c:v>5.3533429583476391</c:v>
                </c:pt>
                <c:pt idx="536">
                  <c:v>5.363343958335463</c:v>
                </c:pt>
                <c:pt idx="537">
                  <c:v>5.3733439583447762</c:v>
                </c:pt>
                <c:pt idx="538">
                  <c:v>5.3833449583326001</c:v>
                </c:pt>
                <c:pt idx="539">
                  <c:v>5.3933449583419133</c:v>
                </c:pt>
                <c:pt idx="540">
                  <c:v>5.4033459583297372</c:v>
                </c:pt>
                <c:pt idx="541">
                  <c:v>5.4133467499923427</c:v>
                </c:pt>
                <c:pt idx="542">
                  <c:v>5.4233477500092704</c:v>
                </c:pt>
                <c:pt idx="543">
                  <c:v>5.4333477500185836</c:v>
                </c:pt>
                <c:pt idx="544">
                  <c:v>5.4433487500064075</c:v>
                </c:pt>
                <c:pt idx="545">
                  <c:v>5.4533487500157207</c:v>
                </c:pt>
                <c:pt idx="546">
                  <c:v>5.4633497500035446</c:v>
                </c:pt>
                <c:pt idx="547">
                  <c:v>5.4733497500128578</c:v>
                </c:pt>
                <c:pt idx="548">
                  <c:v>5.4833507500006817</c:v>
                </c:pt>
                <c:pt idx="549">
                  <c:v>5.493350750009995</c:v>
                </c:pt>
                <c:pt idx="550">
                  <c:v>5.5033517499978188</c:v>
                </c:pt>
                <c:pt idx="551">
                  <c:v>5.5133517500071321</c:v>
                </c:pt>
                <c:pt idx="552">
                  <c:v>5.523352749994956</c:v>
                </c:pt>
                <c:pt idx="553">
                  <c:v>5.5333527500042692</c:v>
                </c:pt>
                <c:pt idx="554">
                  <c:v>5.5433537499920931</c:v>
                </c:pt>
                <c:pt idx="555">
                  <c:v>5.5533537500014063</c:v>
                </c:pt>
                <c:pt idx="556">
                  <c:v>5.563354750018334</c:v>
                </c:pt>
                <c:pt idx="557">
                  <c:v>5.5733547499985434</c:v>
                </c:pt>
                <c:pt idx="558">
                  <c:v>5.5833557500154711</c:v>
                </c:pt>
                <c:pt idx="559">
                  <c:v>5.5933557499956805</c:v>
                </c:pt>
                <c:pt idx="560">
                  <c:v>5.6033567500126082</c:v>
                </c:pt>
                <c:pt idx="561">
                  <c:v>5.6133567499928176</c:v>
                </c:pt>
                <c:pt idx="562">
                  <c:v>5.6233577500097454</c:v>
                </c:pt>
                <c:pt idx="563">
                  <c:v>5.6333577499899548</c:v>
                </c:pt>
                <c:pt idx="564">
                  <c:v>5.6433587500068825</c:v>
                </c:pt>
                <c:pt idx="565">
                  <c:v>5.6533587500161957</c:v>
                </c:pt>
                <c:pt idx="566">
                  <c:v>5.6633587499964051</c:v>
                </c:pt>
                <c:pt idx="567">
                  <c:v>5.6733597500133328</c:v>
                </c:pt>
                <c:pt idx="568">
                  <c:v>5.6833597499935422</c:v>
                </c:pt>
                <c:pt idx="569">
                  <c:v>5.6933607500104699</c:v>
                </c:pt>
                <c:pt idx="570">
                  <c:v>5.7033607499906793</c:v>
                </c:pt>
                <c:pt idx="571">
                  <c:v>5.713361750007607</c:v>
                </c:pt>
                <c:pt idx="572">
                  <c:v>5.7233617500169203</c:v>
                </c:pt>
                <c:pt idx="573">
                  <c:v>5.7333627500047442</c:v>
                </c:pt>
                <c:pt idx="574">
                  <c:v>5.7433627500140574</c:v>
                </c:pt>
                <c:pt idx="575">
                  <c:v>5.7533637500018813</c:v>
                </c:pt>
                <c:pt idx="576">
                  <c:v>5.7633637500111945</c:v>
                </c:pt>
                <c:pt idx="577">
                  <c:v>5.7733647499990184</c:v>
                </c:pt>
                <c:pt idx="578">
                  <c:v>5.7833647500083316</c:v>
                </c:pt>
                <c:pt idx="579">
                  <c:v>5.7933657499961555</c:v>
                </c:pt>
                <c:pt idx="580">
                  <c:v>5.8033657500054687</c:v>
                </c:pt>
                <c:pt idx="581">
                  <c:v>5.8133667499932926</c:v>
                </c:pt>
                <c:pt idx="582">
                  <c:v>5.8233667500026058</c:v>
                </c:pt>
                <c:pt idx="583">
                  <c:v>5.8333677499904297</c:v>
                </c:pt>
                <c:pt idx="584">
                  <c:v>5.843367749999743</c:v>
                </c:pt>
                <c:pt idx="585">
                  <c:v>5.8533687500166707</c:v>
                </c:pt>
                <c:pt idx="586">
                  <c:v>5.8633687499968801</c:v>
                </c:pt>
                <c:pt idx="587">
                  <c:v>5.8733697500138078</c:v>
                </c:pt>
                <c:pt idx="588">
                  <c:v>5.8833697499940172</c:v>
                </c:pt>
                <c:pt idx="589">
                  <c:v>5.8933707500109449</c:v>
                </c:pt>
                <c:pt idx="590">
                  <c:v>5.9033707499911543</c:v>
                </c:pt>
                <c:pt idx="591">
                  <c:v>5.913371750008082</c:v>
                </c:pt>
                <c:pt idx="592">
                  <c:v>5.9233717500173952</c:v>
                </c:pt>
                <c:pt idx="593">
                  <c:v>5.9333727500052191</c:v>
                </c:pt>
                <c:pt idx="594">
                  <c:v>5.9433727500145324</c:v>
                </c:pt>
                <c:pt idx="595">
                  <c:v>5.9533727499947418</c:v>
                </c:pt>
                <c:pt idx="596">
                  <c:v>5.9633737500116695</c:v>
                </c:pt>
                <c:pt idx="597">
                  <c:v>5.9733737499918789</c:v>
                </c:pt>
                <c:pt idx="598">
                  <c:v>5.9833747500088066</c:v>
                </c:pt>
                <c:pt idx="599">
                  <c:v>5.9933747500181198</c:v>
                </c:pt>
                <c:pt idx="600">
                  <c:v>6.0033757500059437</c:v>
                </c:pt>
                <c:pt idx="601">
                  <c:v>6.0133757500152569</c:v>
                </c:pt>
                <c:pt idx="602">
                  <c:v>6.0233767500030808</c:v>
                </c:pt>
                <c:pt idx="603">
                  <c:v>6.033376750012394</c:v>
                </c:pt>
                <c:pt idx="604">
                  <c:v>6.0433777500002179</c:v>
                </c:pt>
                <c:pt idx="605">
                  <c:v>6.0533777500095312</c:v>
                </c:pt>
                <c:pt idx="606">
                  <c:v>6.063378749997355</c:v>
                </c:pt>
                <c:pt idx="607">
                  <c:v>6.0733787500066683</c:v>
                </c:pt>
                <c:pt idx="608">
                  <c:v>6.0833797499944922</c:v>
                </c:pt>
                <c:pt idx="609">
                  <c:v>6.0933797500038054</c:v>
                </c:pt>
                <c:pt idx="610">
                  <c:v>6.1033807499916293</c:v>
                </c:pt>
                <c:pt idx="611">
                  <c:v>6.1133807500009425</c:v>
                </c:pt>
                <c:pt idx="612">
                  <c:v>6.1233817500178702</c:v>
                </c:pt>
                <c:pt idx="613">
                  <c:v>6.1333817499980796</c:v>
                </c:pt>
                <c:pt idx="614">
                  <c:v>6.1433827500150073</c:v>
                </c:pt>
                <c:pt idx="615">
                  <c:v>6.1533827499952167</c:v>
                </c:pt>
                <c:pt idx="616">
                  <c:v>6.1633837500121444</c:v>
                </c:pt>
                <c:pt idx="617">
                  <c:v>6.1733837499923538</c:v>
                </c:pt>
                <c:pt idx="618">
                  <c:v>6.1833847500092816</c:v>
                </c:pt>
                <c:pt idx="619">
                  <c:v>6.1933847500185948</c:v>
                </c:pt>
                <c:pt idx="620">
                  <c:v>6.2033857500064187</c:v>
                </c:pt>
                <c:pt idx="621">
                  <c:v>6.2133857500157319</c:v>
                </c:pt>
                <c:pt idx="622">
                  <c:v>6.2233867500035558</c:v>
                </c:pt>
                <c:pt idx="623">
                  <c:v>6.233386750012869</c:v>
                </c:pt>
                <c:pt idx="624">
                  <c:v>6.2433867499930784</c:v>
                </c:pt>
                <c:pt idx="625">
                  <c:v>6.2533877500100061</c:v>
                </c:pt>
                <c:pt idx="626">
                  <c:v>6.2633877499902155</c:v>
                </c:pt>
                <c:pt idx="627">
                  <c:v>6.2733887500071432</c:v>
                </c:pt>
                <c:pt idx="628">
                  <c:v>6.2833887500164565</c:v>
                </c:pt>
                <c:pt idx="629">
                  <c:v>6.2933897500042804</c:v>
                </c:pt>
                <c:pt idx="630">
                  <c:v>6.3033897500135936</c:v>
                </c:pt>
                <c:pt idx="631">
                  <c:v>6.3133907500014175</c:v>
                </c:pt>
                <c:pt idx="632">
                  <c:v>6.3233907500107307</c:v>
                </c:pt>
                <c:pt idx="633">
                  <c:v>6.3333917499985546</c:v>
                </c:pt>
                <c:pt idx="634">
                  <c:v>6.3433917500078678</c:v>
                </c:pt>
                <c:pt idx="635">
                  <c:v>6.3533927499956917</c:v>
                </c:pt>
                <c:pt idx="636">
                  <c:v>6.3633927500050049</c:v>
                </c:pt>
                <c:pt idx="637">
                  <c:v>6.3733937499928288</c:v>
                </c:pt>
                <c:pt idx="638">
                  <c:v>6.383393750002142</c:v>
                </c:pt>
                <c:pt idx="639">
                  <c:v>6.3933947499899659</c:v>
                </c:pt>
                <c:pt idx="640">
                  <c:v>6.4033947499992792</c:v>
                </c:pt>
                <c:pt idx="641">
                  <c:v>6.4133952083357144</c:v>
                </c:pt>
                <c:pt idx="642">
                  <c:v>6.4233952083450276</c:v>
                </c:pt>
                <c:pt idx="643">
                  <c:v>6.4333962083328515</c:v>
                </c:pt>
                <c:pt idx="644">
                  <c:v>6.4433962083421648</c:v>
                </c:pt>
                <c:pt idx="645">
                  <c:v>6.4533972083299886</c:v>
                </c:pt>
                <c:pt idx="646">
                  <c:v>6.4633972083393019</c:v>
                </c:pt>
                <c:pt idx="647">
                  <c:v>6.4733982083271258</c:v>
                </c:pt>
                <c:pt idx="648">
                  <c:v>6.483398208336439</c:v>
                </c:pt>
                <c:pt idx="649">
                  <c:v>6.4933992083242629</c:v>
                </c:pt>
                <c:pt idx="650">
                  <c:v>6.5033992083335761</c:v>
                </c:pt>
                <c:pt idx="651">
                  <c:v>6.5134002083505038</c:v>
                </c:pt>
                <c:pt idx="652">
                  <c:v>6.5234002083307132</c:v>
                </c:pt>
                <c:pt idx="653">
                  <c:v>6.5334012083476409</c:v>
                </c:pt>
                <c:pt idx="654">
                  <c:v>6.5434012083278503</c:v>
                </c:pt>
                <c:pt idx="655">
                  <c:v>6.5534012083371636</c:v>
                </c:pt>
                <c:pt idx="656">
                  <c:v>6.5634022083249874</c:v>
                </c:pt>
                <c:pt idx="657">
                  <c:v>6.5734022083343007</c:v>
                </c:pt>
                <c:pt idx="658">
                  <c:v>6.5834032083512284</c:v>
                </c:pt>
                <c:pt idx="659">
                  <c:v>6.5934032083314378</c:v>
                </c:pt>
                <c:pt idx="660">
                  <c:v>6.6034042083483655</c:v>
                </c:pt>
                <c:pt idx="661">
                  <c:v>6.6134042083285749</c:v>
                </c:pt>
                <c:pt idx="662">
                  <c:v>6.6234052083455026</c:v>
                </c:pt>
                <c:pt idx="663">
                  <c:v>6.633405208325712</c:v>
                </c:pt>
                <c:pt idx="664">
                  <c:v>6.6434062083426397</c:v>
                </c:pt>
                <c:pt idx="665">
                  <c:v>6.653406208351953</c:v>
                </c:pt>
                <c:pt idx="666">
                  <c:v>6.6634072083397768</c:v>
                </c:pt>
                <c:pt idx="667">
                  <c:v>6.6734072083490901</c:v>
                </c:pt>
                <c:pt idx="668">
                  <c:v>6.683408208336914</c:v>
                </c:pt>
                <c:pt idx="669">
                  <c:v>6.6934082083462272</c:v>
                </c:pt>
                <c:pt idx="670">
                  <c:v>6.7034092083340511</c:v>
                </c:pt>
                <c:pt idx="671">
                  <c:v>6.7134092083433643</c:v>
                </c:pt>
                <c:pt idx="672">
                  <c:v>6.7234102083311882</c:v>
                </c:pt>
                <c:pt idx="673">
                  <c:v>6.7334102083405014</c:v>
                </c:pt>
                <c:pt idx="674">
                  <c:v>6.7434112083283253</c:v>
                </c:pt>
                <c:pt idx="675">
                  <c:v>6.7534112083376385</c:v>
                </c:pt>
                <c:pt idx="676">
                  <c:v>6.7634122083254624</c:v>
                </c:pt>
                <c:pt idx="677">
                  <c:v>6.7734122083347756</c:v>
                </c:pt>
                <c:pt idx="678">
                  <c:v>6.7834132083517034</c:v>
                </c:pt>
                <c:pt idx="679">
                  <c:v>6.7934132083319128</c:v>
                </c:pt>
                <c:pt idx="680">
                  <c:v>6.8034142083488405</c:v>
                </c:pt>
                <c:pt idx="681">
                  <c:v>6.8134142083290499</c:v>
                </c:pt>
                <c:pt idx="682">
                  <c:v>6.8234152083459776</c:v>
                </c:pt>
                <c:pt idx="683">
                  <c:v>6.833415208326187</c:v>
                </c:pt>
                <c:pt idx="684">
                  <c:v>6.8434162083431147</c:v>
                </c:pt>
                <c:pt idx="685">
                  <c:v>6.8534162083233241</c:v>
                </c:pt>
                <c:pt idx="686">
                  <c:v>6.8634162083326373</c:v>
                </c:pt>
                <c:pt idx="687">
                  <c:v>6.873417208349565</c:v>
                </c:pt>
                <c:pt idx="688">
                  <c:v>6.8834172083297744</c:v>
                </c:pt>
                <c:pt idx="689">
                  <c:v>6.8934182083467022</c:v>
                </c:pt>
                <c:pt idx="690">
                  <c:v>6.9034182083269116</c:v>
                </c:pt>
                <c:pt idx="691">
                  <c:v>6.9134192083438393</c:v>
                </c:pt>
                <c:pt idx="692">
                  <c:v>6.9234192083240487</c:v>
                </c:pt>
                <c:pt idx="693">
                  <c:v>6.9334202083409764</c:v>
                </c:pt>
                <c:pt idx="694">
                  <c:v>6.9434202083502896</c:v>
                </c:pt>
                <c:pt idx="695">
                  <c:v>6.9534212083381135</c:v>
                </c:pt>
                <c:pt idx="696">
                  <c:v>6.9634212083474267</c:v>
                </c:pt>
                <c:pt idx="697">
                  <c:v>6.9734222083352506</c:v>
                </c:pt>
                <c:pt idx="698">
                  <c:v>6.9834222083445638</c:v>
                </c:pt>
                <c:pt idx="699">
                  <c:v>6.9934232083323877</c:v>
                </c:pt>
                <c:pt idx="700">
                  <c:v>7.003423208341701</c:v>
                </c:pt>
                <c:pt idx="701">
                  <c:v>7.0134242083295248</c:v>
                </c:pt>
                <c:pt idx="702">
                  <c:v>7.0234242083388381</c:v>
                </c:pt>
                <c:pt idx="703">
                  <c:v>7.033425208326662</c:v>
                </c:pt>
                <c:pt idx="704">
                  <c:v>7.0434252083359752</c:v>
                </c:pt>
                <c:pt idx="705">
                  <c:v>7.0534262083237991</c:v>
                </c:pt>
                <c:pt idx="706">
                  <c:v>7.0634262083331123</c:v>
                </c:pt>
                <c:pt idx="707">
                  <c:v>7.07342720835004</c:v>
                </c:pt>
                <c:pt idx="708">
                  <c:v>7.0834272083302494</c:v>
                </c:pt>
                <c:pt idx="709">
                  <c:v>7.0934282083471771</c:v>
                </c:pt>
                <c:pt idx="710">
                  <c:v>7.1034282083273865</c:v>
                </c:pt>
                <c:pt idx="711">
                  <c:v>7.1134292083443142</c:v>
                </c:pt>
                <c:pt idx="712">
                  <c:v>7.1234292083245236</c:v>
                </c:pt>
                <c:pt idx="713">
                  <c:v>7.1334302083414514</c:v>
                </c:pt>
                <c:pt idx="714">
                  <c:v>7.1434302083507646</c:v>
                </c:pt>
                <c:pt idx="715">
                  <c:v>7.1534312083385885</c:v>
                </c:pt>
                <c:pt idx="716">
                  <c:v>7.1634312083479017</c:v>
                </c:pt>
                <c:pt idx="717">
                  <c:v>7.1734312083281111</c:v>
                </c:pt>
                <c:pt idx="718">
                  <c:v>7.1834322083450388</c:v>
                </c:pt>
                <c:pt idx="719">
                  <c:v>7.1934322083252482</c:v>
                </c:pt>
                <c:pt idx="720">
                  <c:v>7.2034332083421759</c:v>
                </c:pt>
                <c:pt idx="721">
                  <c:v>7.2134332083514892</c:v>
                </c:pt>
                <c:pt idx="722">
                  <c:v>7.223434208339313</c:v>
                </c:pt>
                <c:pt idx="723">
                  <c:v>7.2334342083486263</c:v>
                </c:pt>
                <c:pt idx="724">
                  <c:v>7.2434352083364502</c:v>
                </c:pt>
                <c:pt idx="725">
                  <c:v>7.2534352083457634</c:v>
                </c:pt>
                <c:pt idx="726">
                  <c:v>7.2634362083335873</c:v>
                </c:pt>
                <c:pt idx="727">
                  <c:v>7.2734362083429005</c:v>
                </c:pt>
                <c:pt idx="728">
                  <c:v>7.2834372083307244</c:v>
                </c:pt>
                <c:pt idx="729">
                  <c:v>7.2934372083400376</c:v>
                </c:pt>
                <c:pt idx="730">
                  <c:v>7.3034382083278615</c:v>
                </c:pt>
                <c:pt idx="731">
                  <c:v>7.3134382083371747</c:v>
                </c:pt>
                <c:pt idx="732">
                  <c:v>7.3234392083249986</c:v>
                </c:pt>
                <c:pt idx="733">
                  <c:v>7.3334392083343118</c:v>
                </c:pt>
                <c:pt idx="734">
                  <c:v>7.3434402083512396</c:v>
                </c:pt>
                <c:pt idx="735">
                  <c:v>7.353440208331449</c:v>
                </c:pt>
                <c:pt idx="736">
                  <c:v>7.3634412083483767</c:v>
                </c:pt>
                <c:pt idx="737">
                  <c:v>7.3734412083285861</c:v>
                </c:pt>
                <c:pt idx="738">
                  <c:v>7.3834422083455138</c:v>
                </c:pt>
                <c:pt idx="739">
                  <c:v>7.3934422083257232</c:v>
                </c:pt>
                <c:pt idx="740">
                  <c:v>7.4034432083426509</c:v>
                </c:pt>
                <c:pt idx="741">
                  <c:v>7.4134436250024009</c:v>
                </c:pt>
                <c:pt idx="742">
                  <c:v>7.4234446249902248</c:v>
                </c:pt>
                <c:pt idx="743">
                  <c:v>7.4334446249995381</c:v>
                </c:pt>
                <c:pt idx="744">
                  <c:v>7.4434456250164658</c:v>
                </c:pt>
                <c:pt idx="745">
                  <c:v>7.4534456249966752</c:v>
                </c:pt>
                <c:pt idx="746">
                  <c:v>7.4634456250059884</c:v>
                </c:pt>
                <c:pt idx="747">
                  <c:v>7.4734466249938123</c:v>
                </c:pt>
                <c:pt idx="748">
                  <c:v>7.4834466250031255</c:v>
                </c:pt>
                <c:pt idx="749">
                  <c:v>7.4934476249909494</c:v>
                </c:pt>
                <c:pt idx="750">
                  <c:v>7.5034476250002626</c:v>
                </c:pt>
                <c:pt idx="751">
                  <c:v>7.5134486250171904</c:v>
                </c:pt>
                <c:pt idx="752">
                  <c:v>7.5234486249973997</c:v>
                </c:pt>
                <c:pt idx="753">
                  <c:v>7.5334496250143275</c:v>
                </c:pt>
                <c:pt idx="754">
                  <c:v>7.5434496249945369</c:v>
                </c:pt>
                <c:pt idx="755">
                  <c:v>7.5534506250114646</c:v>
                </c:pt>
                <c:pt idx="756">
                  <c:v>7.563450624991674</c:v>
                </c:pt>
                <c:pt idx="757">
                  <c:v>7.5734516250086017</c:v>
                </c:pt>
                <c:pt idx="758">
                  <c:v>7.5834516250179149</c:v>
                </c:pt>
                <c:pt idx="759">
                  <c:v>7.5934526250057388</c:v>
                </c:pt>
                <c:pt idx="760">
                  <c:v>7.603452625015052</c:v>
                </c:pt>
                <c:pt idx="761">
                  <c:v>7.6134536250028759</c:v>
                </c:pt>
                <c:pt idx="762">
                  <c:v>7.6234536250121891</c:v>
                </c:pt>
                <c:pt idx="763">
                  <c:v>7.633454625000013</c:v>
                </c:pt>
                <c:pt idx="764">
                  <c:v>7.6434546250093263</c:v>
                </c:pt>
                <c:pt idx="765">
                  <c:v>7.6534556249971502</c:v>
                </c:pt>
                <c:pt idx="766">
                  <c:v>7.6634556250064634</c:v>
                </c:pt>
                <c:pt idx="767">
                  <c:v>7.6734566249942873</c:v>
                </c:pt>
                <c:pt idx="768">
                  <c:v>7.6834566250036005</c:v>
                </c:pt>
                <c:pt idx="769">
                  <c:v>7.6934576249914244</c:v>
                </c:pt>
                <c:pt idx="770">
                  <c:v>7.7034576250007376</c:v>
                </c:pt>
                <c:pt idx="771">
                  <c:v>7.7134586250176653</c:v>
                </c:pt>
                <c:pt idx="772">
                  <c:v>7.7234586249978747</c:v>
                </c:pt>
                <c:pt idx="773">
                  <c:v>7.7334596250148024</c:v>
                </c:pt>
                <c:pt idx="774">
                  <c:v>7.7434596249950118</c:v>
                </c:pt>
                <c:pt idx="775">
                  <c:v>7.7534606250119396</c:v>
                </c:pt>
                <c:pt idx="776">
                  <c:v>7.763460624992149</c:v>
                </c:pt>
                <c:pt idx="777">
                  <c:v>7.7734616250090767</c:v>
                </c:pt>
                <c:pt idx="778">
                  <c:v>7.7834616250183899</c:v>
                </c:pt>
                <c:pt idx="779">
                  <c:v>7.7934626250062138</c:v>
                </c:pt>
                <c:pt idx="780">
                  <c:v>7.803462625015527</c:v>
                </c:pt>
                <c:pt idx="781">
                  <c:v>7.8134626249957364</c:v>
                </c:pt>
                <c:pt idx="782">
                  <c:v>7.8234636250126641</c:v>
                </c:pt>
                <c:pt idx="783">
                  <c:v>7.8334636249928735</c:v>
                </c:pt>
                <c:pt idx="784">
                  <c:v>7.8434646250098012</c:v>
                </c:pt>
                <c:pt idx="785">
                  <c:v>7.8534646249900106</c:v>
                </c:pt>
                <c:pt idx="786">
                  <c:v>7.8634656250069384</c:v>
                </c:pt>
                <c:pt idx="787">
                  <c:v>7.8734656250162516</c:v>
                </c:pt>
                <c:pt idx="788">
                  <c:v>7.8834666250040755</c:v>
                </c:pt>
                <c:pt idx="789">
                  <c:v>7.8934666250133887</c:v>
                </c:pt>
                <c:pt idx="790">
                  <c:v>7.9034676250012126</c:v>
                </c:pt>
                <c:pt idx="791">
                  <c:v>7.9134676250105258</c:v>
                </c:pt>
                <c:pt idx="792">
                  <c:v>7.9234686249983497</c:v>
                </c:pt>
                <c:pt idx="793">
                  <c:v>7.9334686250076629</c:v>
                </c:pt>
                <c:pt idx="794">
                  <c:v>7.9434696249954868</c:v>
                </c:pt>
                <c:pt idx="795">
                  <c:v>7.9534696250048</c:v>
                </c:pt>
                <c:pt idx="796">
                  <c:v>7.9634706249926239</c:v>
                </c:pt>
                <c:pt idx="797">
                  <c:v>7.9734706250019372</c:v>
                </c:pt>
                <c:pt idx="798">
                  <c:v>7.983471624989761</c:v>
                </c:pt>
                <c:pt idx="799">
                  <c:v>7.9934716249990743</c:v>
                </c:pt>
                <c:pt idx="800">
                  <c:v>8.003472625016002</c:v>
                </c:pt>
                <c:pt idx="801">
                  <c:v>8.0134726249962114</c:v>
                </c:pt>
                <c:pt idx="802">
                  <c:v>8.0234736250131391</c:v>
                </c:pt>
                <c:pt idx="803">
                  <c:v>8.0334736249933485</c:v>
                </c:pt>
                <c:pt idx="804">
                  <c:v>8.0434746250102762</c:v>
                </c:pt>
                <c:pt idx="805">
                  <c:v>8.0534746249904856</c:v>
                </c:pt>
                <c:pt idx="806">
                  <c:v>8.0634756250074133</c:v>
                </c:pt>
                <c:pt idx="807">
                  <c:v>8.0734756250167266</c:v>
                </c:pt>
                <c:pt idx="808">
                  <c:v>8.0834766250045504</c:v>
                </c:pt>
                <c:pt idx="809">
                  <c:v>8.0934766250138637</c:v>
                </c:pt>
                <c:pt idx="810">
                  <c:v>8.1034776250016876</c:v>
                </c:pt>
                <c:pt idx="811">
                  <c:v>8.1134776250110008</c:v>
                </c:pt>
                <c:pt idx="812">
                  <c:v>8.1234786249988247</c:v>
                </c:pt>
                <c:pt idx="813">
                  <c:v>8.1334786250081379</c:v>
                </c:pt>
                <c:pt idx="814">
                  <c:v>8.1434796249959618</c:v>
                </c:pt>
                <c:pt idx="815">
                  <c:v>8.153479625005275</c:v>
                </c:pt>
                <c:pt idx="816">
                  <c:v>8.1634806249930989</c:v>
                </c:pt>
                <c:pt idx="817">
                  <c:v>8.1734806250024121</c:v>
                </c:pt>
                <c:pt idx="818">
                  <c:v>8.1834806250117254</c:v>
                </c:pt>
                <c:pt idx="819">
                  <c:v>8.1934816249995492</c:v>
                </c:pt>
                <c:pt idx="820">
                  <c:v>8.2034816250088625</c:v>
                </c:pt>
                <c:pt idx="821">
                  <c:v>8.2134826249966864</c:v>
                </c:pt>
                <c:pt idx="822">
                  <c:v>8.2234826250059996</c:v>
                </c:pt>
                <c:pt idx="823">
                  <c:v>8.2334836249938235</c:v>
                </c:pt>
                <c:pt idx="824">
                  <c:v>8.2434836250031367</c:v>
                </c:pt>
                <c:pt idx="825">
                  <c:v>8.2534846249909606</c:v>
                </c:pt>
                <c:pt idx="826">
                  <c:v>8.2634846250002738</c:v>
                </c:pt>
                <c:pt idx="827">
                  <c:v>8.2734856250172015</c:v>
                </c:pt>
                <c:pt idx="828">
                  <c:v>8.2834856249974109</c:v>
                </c:pt>
                <c:pt idx="829">
                  <c:v>8.2934866250143386</c:v>
                </c:pt>
                <c:pt idx="830">
                  <c:v>8.303486624994548</c:v>
                </c:pt>
                <c:pt idx="831">
                  <c:v>8.3134876250114758</c:v>
                </c:pt>
                <c:pt idx="832">
                  <c:v>8.3234876249916852</c:v>
                </c:pt>
                <c:pt idx="833">
                  <c:v>8.3334886250086129</c:v>
                </c:pt>
                <c:pt idx="834">
                  <c:v>8.3434886250179261</c:v>
                </c:pt>
                <c:pt idx="835">
                  <c:v>8.35348962500575</c:v>
                </c:pt>
                <c:pt idx="836">
                  <c:v>8.3634896250150632</c:v>
                </c:pt>
                <c:pt idx="837">
                  <c:v>8.3734906250028871</c:v>
                </c:pt>
                <c:pt idx="838">
                  <c:v>8.3834906250122003</c:v>
                </c:pt>
                <c:pt idx="839">
                  <c:v>8.3934916250000242</c:v>
                </c:pt>
                <c:pt idx="840">
                  <c:v>8.4034916250093374</c:v>
                </c:pt>
                <c:pt idx="841">
                  <c:v>8.4134925833495799</c:v>
                </c:pt>
                <c:pt idx="842">
                  <c:v>8.4234925833297893</c:v>
                </c:pt>
                <c:pt idx="843">
                  <c:v>8.4334935833467171</c:v>
                </c:pt>
                <c:pt idx="844">
                  <c:v>8.4434935833269265</c:v>
                </c:pt>
                <c:pt idx="845">
                  <c:v>8.4534945833438542</c:v>
                </c:pt>
                <c:pt idx="846">
                  <c:v>8.4634945833240636</c:v>
                </c:pt>
                <c:pt idx="847">
                  <c:v>8.4734955833409913</c:v>
                </c:pt>
                <c:pt idx="848">
                  <c:v>8.4834955833503045</c:v>
                </c:pt>
                <c:pt idx="849">
                  <c:v>8.4934965833381284</c:v>
                </c:pt>
                <c:pt idx="850">
                  <c:v>8.5034965833474416</c:v>
                </c:pt>
                <c:pt idx="851">
                  <c:v>8.5134975833352655</c:v>
                </c:pt>
                <c:pt idx="852">
                  <c:v>8.5234975833445787</c:v>
                </c:pt>
                <c:pt idx="853">
                  <c:v>8.5334985833324026</c:v>
                </c:pt>
                <c:pt idx="854">
                  <c:v>8.5434985833417159</c:v>
                </c:pt>
                <c:pt idx="855">
                  <c:v>8.5534995833295397</c:v>
                </c:pt>
                <c:pt idx="856">
                  <c:v>8.563499583338853</c:v>
                </c:pt>
                <c:pt idx="857">
                  <c:v>8.5734995833481662</c:v>
                </c:pt>
                <c:pt idx="858">
                  <c:v>8.5835005833359901</c:v>
                </c:pt>
                <c:pt idx="859">
                  <c:v>8.5935005833453033</c:v>
                </c:pt>
                <c:pt idx="860">
                  <c:v>8.6035015833331272</c:v>
                </c:pt>
                <c:pt idx="861">
                  <c:v>8.6135015833424404</c:v>
                </c:pt>
                <c:pt idx="862">
                  <c:v>8.6235025833302643</c:v>
                </c:pt>
                <c:pt idx="863">
                  <c:v>8.6335025833395775</c:v>
                </c:pt>
                <c:pt idx="864">
                  <c:v>8.6435035833274014</c:v>
                </c:pt>
                <c:pt idx="865">
                  <c:v>8.6535035833367147</c:v>
                </c:pt>
                <c:pt idx="866">
                  <c:v>8.6635045833245385</c:v>
                </c:pt>
                <c:pt idx="867">
                  <c:v>8.6735045833338518</c:v>
                </c:pt>
                <c:pt idx="868">
                  <c:v>8.6835055833507795</c:v>
                </c:pt>
                <c:pt idx="869">
                  <c:v>8.6935055833309889</c:v>
                </c:pt>
                <c:pt idx="870">
                  <c:v>8.7035065833479166</c:v>
                </c:pt>
                <c:pt idx="871">
                  <c:v>8.713506583328126</c:v>
                </c:pt>
                <c:pt idx="872">
                  <c:v>8.7235075833450537</c:v>
                </c:pt>
                <c:pt idx="873">
                  <c:v>8.7335075833252631</c:v>
                </c:pt>
                <c:pt idx="874">
                  <c:v>8.7435085833421908</c:v>
                </c:pt>
                <c:pt idx="875">
                  <c:v>8.7535085833515041</c:v>
                </c:pt>
                <c:pt idx="876">
                  <c:v>8.7635095833393279</c:v>
                </c:pt>
                <c:pt idx="877">
                  <c:v>8.7735095833486412</c:v>
                </c:pt>
                <c:pt idx="878">
                  <c:v>8.7835105833364651</c:v>
                </c:pt>
                <c:pt idx="879">
                  <c:v>8.7935105833457783</c:v>
                </c:pt>
                <c:pt idx="880">
                  <c:v>8.8035115833336022</c:v>
                </c:pt>
                <c:pt idx="881">
                  <c:v>8.8135115833429154</c:v>
                </c:pt>
                <c:pt idx="882">
                  <c:v>8.8235125833307393</c:v>
                </c:pt>
                <c:pt idx="883">
                  <c:v>8.8335125833400525</c:v>
                </c:pt>
                <c:pt idx="884">
                  <c:v>8.8435135833278764</c:v>
                </c:pt>
                <c:pt idx="885">
                  <c:v>8.8535135833371896</c:v>
                </c:pt>
                <c:pt idx="886">
                  <c:v>8.8635145833250135</c:v>
                </c:pt>
                <c:pt idx="887">
                  <c:v>8.8735145833343267</c:v>
                </c:pt>
                <c:pt idx="888">
                  <c:v>8.8835155833512545</c:v>
                </c:pt>
                <c:pt idx="889">
                  <c:v>8.8935155833314639</c:v>
                </c:pt>
                <c:pt idx="890">
                  <c:v>8.9035165833483916</c:v>
                </c:pt>
                <c:pt idx="891">
                  <c:v>8.913516583328601</c:v>
                </c:pt>
                <c:pt idx="892">
                  <c:v>8.9235175833455287</c:v>
                </c:pt>
                <c:pt idx="893">
                  <c:v>8.9335175833257381</c:v>
                </c:pt>
                <c:pt idx="894">
                  <c:v>8.9435185833426658</c:v>
                </c:pt>
                <c:pt idx="895">
                  <c:v>8.953518583351979</c:v>
                </c:pt>
                <c:pt idx="896">
                  <c:v>8.9635195833398029</c:v>
                </c:pt>
                <c:pt idx="897">
                  <c:v>8.9735195833491161</c:v>
                </c:pt>
                <c:pt idx="898">
                  <c:v>8.98352058333694</c:v>
                </c:pt>
                <c:pt idx="899">
                  <c:v>8.9935205833462533</c:v>
                </c:pt>
                <c:pt idx="900">
                  <c:v>9.0035205833264627</c:v>
                </c:pt>
                <c:pt idx="901">
                  <c:v>9.0135215833433904</c:v>
                </c:pt>
                <c:pt idx="902">
                  <c:v>9.0235215833235998</c:v>
                </c:pt>
                <c:pt idx="903">
                  <c:v>9.0335225833405275</c:v>
                </c:pt>
                <c:pt idx="904">
                  <c:v>9.0435225833498407</c:v>
                </c:pt>
                <c:pt idx="905">
                  <c:v>9.0535235833376646</c:v>
                </c:pt>
                <c:pt idx="906">
                  <c:v>9.0635235833469778</c:v>
                </c:pt>
                <c:pt idx="907">
                  <c:v>9.0735245833348017</c:v>
                </c:pt>
                <c:pt idx="908">
                  <c:v>9.0835245833441149</c:v>
                </c:pt>
                <c:pt idx="909">
                  <c:v>9.0935255833319388</c:v>
                </c:pt>
                <c:pt idx="910">
                  <c:v>9.1035255833412521</c:v>
                </c:pt>
                <c:pt idx="911">
                  <c:v>9.1135265833290759</c:v>
                </c:pt>
                <c:pt idx="912">
                  <c:v>9.1235265833383892</c:v>
                </c:pt>
                <c:pt idx="913">
                  <c:v>9.1335275833262131</c:v>
                </c:pt>
                <c:pt idx="914">
                  <c:v>9.1435275833355263</c:v>
                </c:pt>
                <c:pt idx="915">
                  <c:v>9.1535285833233502</c:v>
                </c:pt>
                <c:pt idx="916">
                  <c:v>9.1635285833326634</c:v>
                </c:pt>
                <c:pt idx="917">
                  <c:v>9.1735295833495911</c:v>
                </c:pt>
                <c:pt idx="918">
                  <c:v>9.1835295833298005</c:v>
                </c:pt>
                <c:pt idx="919">
                  <c:v>9.1935305833467282</c:v>
                </c:pt>
                <c:pt idx="920">
                  <c:v>9.2035305833269376</c:v>
                </c:pt>
                <c:pt idx="921">
                  <c:v>9.2135315833438653</c:v>
                </c:pt>
                <c:pt idx="922">
                  <c:v>9.2235315833240747</c:v>
                </c:pt>
                <c:pt idx="923">
                  <c:v>9.2335325833410025</c:v>
                </c:pt>
                <c:pt idx="924">
                  <c:v>9.2435325833503157</c:v>
                </c:pt>
                <c:pt idx="925">
                  <c:v>9.2535335833381396</c:v>
                </c:pt>
                <c:pt idx="926">
                  <c:v>9.2635335833474528</c:v>
                </c:pt>
                <c:pt idx="927">
                  <c:v>9.2735345833352767</c:v>
                </c:pt>
                <c:pt idx="928">
                  <c:v>9.2835345833445899</c:v>
                </c:pt>
                <c:pt idx="929">
                  <c:v>9.2935355833324138</c:v>
                </c:pt>
                <c:pt idx="930">
                  <c:v>9.303535583341727</c:v>
                </c:pt>
                <c:pt idx="931">
                  <c:v>9.3135365833295509</c:v>
                </c:pt>
                <c:pt idx="932">
                  <c:v>9.3235365833388641</c:v>
                </c:pt>
                <c:pt idx="933">
                  <c:v>9.333537583326688</c:v>
                </c:pt>
                <c:pt idx="934">
                  <c:v>9.3435375833360013</c:v>
                </c:pt>
                <c:pt idx="935">
                  <c:v>9.3535385833238252</c:v>
                </c:pt>
                <c:pt idx="936">
                  <c:v>9.3635385833331384</c:v>
                </c:pt>
                <c:pt idx="937">
                  <c:v>9.3735395833500661</c:v>
                </c:pt>
                <c:pt idx="938">
                  <c:v>9.3835395833302755</c:v>
                </c:pt>
                <c:pt idx="939">
                  <c:v>9.3935405833472032</c:v>
                </c:pt>
                <c:pt idx="940">
                  <c:v>9.4035405833274126</c:v>
                </c:pt>
                <c:pt idx="941">
                  <c:v>9.4135420833481476</c:v>
                </c:pt>
                <c:pt idx="942">
                  <c:v>9.423542083328357</c:v>
                </c:pt>
                <c:pt idx="943">
                  <c:v>9.4335430833452847</c:v>
                </c:pt>
                <c:pt idx="944">
                  <c:v>9.4435430833254941</c:v>
                </c:pt>
                <c:pt idx="945">
                  <c:v>9.4535440833424218</c:v>
                </c:pt>
                <c:pt idx="946">
                  <c:v>9.463544083351735</c:v>
                </c:pt>
                <c:pt idx="947">
                  <c:v>9.4735440833319444</c:v>
                </c:pt>
                <c:pt idx="948">
                  <c:v>9.4835450833488721</c:v>
                </c:pt>
                <c:pt idx="949">
                  <c:v>9.4935450833290815</c:v>
                </c:pt>
                <c:pt idx="950">
                  <c:v>9.5035460833460093</c:v>
                </c:pt>
                <c:pt idx="951">
                  <c:v>9.5135460833262186</c:v>
                </c:pt>
                <c:pt idx="952">
                  <c:v>9.5235470833431464</c:v>
                </c:pt>
                <c:pt idx="953">
                  <c:v>9.5335470833233558</c:v>
                </c:pt>
                <c:pt idx="954">
                  <c:v>9.5435480833402835</c:v>
                </c:pt>
                <c:pt idx="955">
                  <c:v>9.5535480833495967</c:v>
                </c:pt>
                <c:pt idx="956">
                  <c:v>9.5635490833374206</c:v>
                </c:pt>
                <c:pt idx="957">
                  <c:v>9.5735490833467338</c:v>
                </c:pt>
                <c:pt idx="958">
                  <c:v>9.5835500833345577</c:v>
                </c:pt>
                <c:pt idx="959">
                  <c:v>9.5935500833438709</c:v>
                </c:pt>
                <c:pt idx="960">
                  <c:v>9.6035510833316948</c:v>
                </c:pt>
                <c:pt idx="961">
                  <c:v>9.6135510833410081</c:v>
                </c:pt>
                <c:pt idx="962">
                  <c:v>9.6235520833288319</c:v>
                </c:pt>
                <c:pt idx="963">
                  <c:v>9.6335520833381452</c:v>
                </c:pt>
                <c:pt idx="964">
                  <c:v>9.6435530833259691</c:v>
                </c:pt>
                <c:pt idx="965">
                  <c:v>9.6535530833352823</c:v>
                </c:pt>
                <c:pt idx="966">
                  <c:v>9.6635540833231062</c:v>
                </c:pt>
                <c:pt idx="967">
                  <c:v>9.6735540833324194</c:v>
                </c:pt>
                <c:pt idx="968">
                  <c:v>9.6835550833493471</c:v>
                </c:pt>
                <c:pt idx="969">
                  <c:v>9.6935550833295565</c:v>
                </c:pt>
                <c:pt idx="970">
                  <c:v>9.7035560833464842</c:v>
                </c:pt>
                <c:pt idx="971">
                  <c:v>9.7135560833266936</c:v>
                </c:pt>
                <c:pt idx="972">
                  <c:v>9.7235570833436213</c:v>
                </c:pt>
                <c:pt idx="973">
                  <c:v>9.7335570833238307</c:v>
                </c:pt>
                <c:pt idx="974">
                  <c:v>9.7435580833407585</c:v>
                </c:pt>
                <c:pt idx="975">
                  <c:v>9.7535580833500717</c:v>
                </c:pt>
                <c:pt idx="976">
                  <c:v>9.7635590833378956</c:v>
                </c:pt>
                <c:pt idx="977">
                  <c:v>9.7735590833472088</c:v>
                </c:pt>
                <c:pt idx="978">
                  <c:v>9.7835600833350327</c:v>
                </c:pt>
                <c:pt idx="979">
                  <c:v>9.7935600833443459</c:v>
                </c:pt>
                <c:pt idx="980">
                  <c:v>9.8035610833321698</c:v>
                </c:pt>
                <c:pt idx="981">
                  <c:v>9.813561083341483</c:v>
                </c:pt>
                <c:pt idx="982">
                  <c:v>9.8235620833293069</c:v>
                </c:pt>
                <c:pt idx="983">
                  <c:v>9.8335620833386201</c:v>
                </c:pt>
                <c:pt idx="984">
                  <c:v>9.843563083326444</c:v>
                </c:pt>
                <c:pt idx="985">
                  <c:v>9.8535630833357573</c:v>
                </c:pt>
                <c:pt idx="986">
                  <c:v>9.8635640833235811</c:v>
                </c:pt>
                <c:pt idx="987">
                  <c:v>9.8735640833328944</c:v>
                </c:pt>
                <c:pt idx="988">
                  <c:v>9.8835650833498221</c:v>
                </c:pt>
                <c:pt idx="989">
                  <c:v>9.8935650833300315</c:v>
                </c:pt>
                <c:pt idx="990">
                  <c:v>9.9035660833469592</c:v>
                </c:pt>
                <c:pt idx="991">
                  <c:v>9.9135660833271686</c:v>
                </c:pt>
                <c:pt idx="992">
                  <c:v>9.9235670833440963</c:v>
                </c:pt>
                <c:pt idx="993">
                  <c:v>9.9335670833243057</c:v>
                </c:pt>
                <c:pt idx="994">
                  <c:v>9.9435680833412334</c:v>
                </c:pt>
                <c:pt idx="995">
                  <c:v>9.9535680833505467</c:v>
                </c:pt>
                <c:pt idx="996">
                  <c:v>9.9635680833307561</c:v>
                </c:pt>
                <c:pt idx="997">
                  <c:v>9.9735690833476838</c:v>
                </c:pt>
                <c:pt idx="998">
                  <c:v>9.9835700833355077</c:v>
                </c:pt>
                <c:pt idx="999">
                  <c:v>9.9935700833448209</c:v>
                </c:pt>
                <c:pt idx="1000">
                  <c:v>10.00357008332503</c:v>
                </c:pt>
                <c:pt idx="1001">
                  <c:v>10.013571083341958</c:v>
                </c:pt>
                <c:pt idx="1002">
                  <c:v>10.023571083351271</c:v>
                </c:pt>
                <c:pt idx="1003">
                  <c:v>10.033572083339095</c:v>
                </c:pt>
                <c:pt idx="1004">
                  <c:v>10.043572083348408</c:v>
                </c:pt>
                <c:pt idx="1005">
                  <c:v>10.053573083336232</c:v>
                </c:pt>
                <c:pt idx="1006">
                  <c:v>10.063573083345545</c:v>
                </c:pt>
                <c:pt idx="1007">
                  <c:v>10.073574083333369</c:v>
                </c:pt>
                <c:pt idx="1008">
                  <c:v>10.083574083342683</c:v>
                </c:pt>
                <c:pt idx="1009">
                  <c:v>10.093575083330506</c:v>
                </c:pt>
                <c:pt idx="1010">
                  <c:v>10.10357508333982</c:v>
                </c:pt>
                <c:pt idx="1011">
                  <c:v>10.113576083327644</c:v>
                </c:pt>
                <c:pt idx="1012">
                  <c:v>10.123576083336957</c:v>
                </c:pt>
                <c:pt idx="1013">
                  <c:v>10.133577083324781</c:v>
                </c:pt>
                <c:pt idx="1014">
                  <c:v>10.143577083334094</c:v>
                </c:pt>
                <c:pt idx="1015">
                  <c:v>10.153578083351022</c:v>
                </c:pt>
                <c:pt idx="1016">
                  <c:v>10.163578083331231</c:v>
                </c:pt>
                <c:pt idx="1017">
                  <c:v>10.173579083348159</c:v>
                </c:pt>
                <c:pt idx="1018">
                  <c:v>10.183579083328368</c:v>
                </c:pt>
                <c:pt idx="1019">
                  <c:v>10.193580083345296</c:v>
                </c:pt>
                <c:pt idx="1020">
                  <c:v>10.203580083325505</c:v>
                </c:pt>
                <c:pt idx="1021">
                  <c:v>10.213581083342433</c:v>
                </c:pt>
                <c:pt idx="1022">
                  <c:v>10.223581083351746</c:v>
                </c:pt>
                <c:pt idx="1023">
                  <c:v>10.23358208333957</c:v>
                </c:pt>
                <c:pt idx="1024">
                  <c:v>10.243582083348883</c:v>
                </c:pt>
                <c:pt idx="1025">
                  <c:v>10.253583083336707</c:v>
                </c:pt>
                <c:pt idx="1026">
                  <c:v>10.26358308334602</c:v>
                </c:pt>
                <c:pt idx="1027">
                  <c:v>10.273584083333844</c:v>
                </c:pt>
                <c:pt idx="1028">
                  <c:v>10.283584083343158</c:v>
                </c:pt>
                <c:pt idx="1029">
                  <c:v>10.293585083330981</c:v>
                </c:pt>
                <c:pt idx="1030">
                  <c:v>10.303585083340295</c:v>
                </c:pt>
                <c:pt idx="1031">
                  <c:v>10.313586083328119</c:v>
                </c:pt>
                <c:pt idx="1032">
                  <c:v>10.323586083337432</c:v>
                </c:pt>
                <c:pt idx="1033">
                  <c:v>10.333587083325256</c:v>
                </c:pt>
                <c:pt idx="1034">
                  <c:v>10.343587083334569</c:v>
                </c:pt>
                <c:pt idx="1035">
                  <c:v>10.353588083351497</c:v>
                </c:pt>
                <c:pt idx="1036">
                  <c:v>10.363588083331706</c:v>
                </c:pt>
                <c:pt idx="1037">
                  <c:v>10.373589083348634</c:v>
                </c:pt>
                <c:pt idx="1038">
                  <c:v>10.383589083328843</c:v>
                </c:pt>
                <c:pt idx="1039">
                  <c:v>10.393590083345771</c:v>
                </c:pt>
                <c:pt idx="1040">
                  <c:v>10.40359008332598</c:v>
                </c:pt>
                <c:pt idx="1041">
                  <c:v>10.41359120834386</c:v>
                </c:pt>
                <c:pt idx="1042">
                  <c:v>10.423591208324069</c:v>
                </c:pt>
                <c:pt idx="1043">
                  <c:v>10.433592208340997</c:v>
                </c:pt>
                <c:pt idx="1044">
                  <c:v>10.44359220835031</c:v>
                </c:pt>
                <c:pt idx="1045">
                  <c:v>10.453593208338134</c:v>
                </c:pt>
                <c:pt idx="1046">
                  <c:v>10.463593208347447</c:v>
                </c:pt>
                <c:pt idx="1047">
                  <c:v>10.473594208335271</c:v>
                </c:pt>
                <c:pt idx="1048">
                  <c:v>10.483594208344584</c:v>
                </c:pt>
                <c:pt idx="1049">
                  <c:v>10.493595208332408</c:v>
                </c:pt>
                <c:pt idx="1050">
                  <c:v>10.503595208341721</c:v>
                </c:pt>
                <c:pt idx="1051">
                  <c:v>10.513596208329545</c:v>
                </c:pt>
                <c:pt idx="1052">
                  <c:v>10.523596208338859</c:v>
                </c:pt>
                <c:pt idx="1053">
                  <c:v>10.533597208326682</c:v>
                </c:pt>
                <c:pt idx="1054">
                  <c:v>10.543597208335996</c:v>
                </c:pt>
                <c:pt idx="1055">
                  <c:v>10.55359820832382</c:v>
                </c:pt>
                <c:pt idx="1056">
                  <c:v>10.563598208333133</c:v>
                </c:pt>
                <c:pt idx="1057">
                  <c:v>10.573599208350061</c:v>
                </c:pt>
                <c:pt idx="1058">
                  <c:v>10.58359920833027</c:v>
                </c:pt>
                <c:pt idx="1059">
                  <c:v>10.593600208347198</c:v>
                </c:pt>
                <c:pt idx="1060">
                  <c:v>10.603600208327407</c:v>
                </c:pt>
                <c:pt idx="1061">
                  <c:v>10.613601208344335</c:v>
                </c:pt>
                <c:pt idx="1062">
                  <c:v>10.623601208324544</c:v>
                </c:pt>
                <c:pt idx="1063">
                  <c:v>10.633602208341472</c:v>
                </c:pt>
                <c:pt idx="1064">
                  <c:v>10.643602208350785</c:v>
                </c:pt>
                <c:pt idx="1065">
                  <c:v>10.653602208330994</c:v>
                </c:pt>
                <c:pt idx="1066">
                  <c:v>10.663603208347922</c:v>
                </c:pt>
                <c:pt idx="1067">
                  <c:v>10.673603208328132</c:v>
                </c:pt>
                <c:pt idx="1068">
                  <c:v>10.683604208345059</c:v>
                </c:pt>
                <c:pt idx="1069">
                  <c:v>10.693604208325269</c:v>
                </c:pt>
                <c:pt idx="1070">
                  <c:v>10.703605208342196</c:v>
                </c:pt>
                <c:pt idx="1071">
                  <c:v>10.71360520835151</c:v>
                </c:pt>
                <c:pt idx="1072">
                  <c:v>10.723606208339334</c:v>
                </c:pt>
                <c:pt idx="1073">
                  <c:v>10.733606208348647</c:v>
                </c:pt>
                <c:pt idx="1074">
                  <c:v>10.743607208336471</c:v>
                </c:pt>
                <c:pt idx="1075">
                  <c:v>10.753607208345784</c:v>
                </c:pt>
                <c:pt idx="1076">
                  <c:v>10.763608208333608</c:v>
                </c:pt>
                <c:pt idx="1077">
                  <c:v>10.773608208342921</c:v>
                </c:pt>
                <c:pt idx="1078">
                  <c:v>10.783609208330745</c:v>
                </c:pt>
                <c:pt idx="1079">
                  <c:v>10.793609208340058</c:v>
                </c:pt>
                <c:pt idx="1080">
                  <c:v>10.803610208327882</c:v>
                </c:pt>
                <c:pt idx="1081">
                  <c:v>10.813610208337195</c:v>
                </c:pt>
                <c:pt idx="1082">
                  <c:v>10.823611208325019</c:v>
                </c:pt>
                <c:pt idx="1083">
                  <c:v>10.833611208334332</c:v>
                </c:pt>
                <c:pt idx="1084">
                  <c:v>10.84361220835126</c:v>
                </c:pt>
                <c:pt idx="1085">
                  <c:v>10.853612208331469</c:v>
                </c:pt>
                <c:pt idx="1086">
                  <c:v>10.863613208348397</c:v>
                </c:pt>
                <c:pt idx="1087">
                  <c:v>10.873613208328607</c:v>
                </c:pt>
                <c:pt idx="1088">
                  <c:v>10.883614208345534</c:v>
                </c:pt>
                <c:pt idx="1089">
                  <c:v>10.893614208325744</c:v>
                </c:pt>
                <c:pt idx="1090">
                  <c:v>10.903615208342671</c:v>
                </c:pt>
                <c:pt idx="1091">
                  <c:v>10.913615208351985</c:v>
                </c:pt>
                <c:pt idx="1092">
                  <c:v>10.923616208339809</c:v>
                </c:pt>
                <c:pt idx="1093">
                  <c:v>10.933616208349122</c:v>
                </c:pt>
                <c:pt idx="1094">
                  <c:v>10.943617208336946</c:v>
                </c:pt>
                <c:pt idx="1095">
                  <c:v>10.953617208346259</c:v>
                </c:pt>
                <c:pt idx="1096">
                  <c:v>10.963618208334083</c:v>
                </c:pt>
                <c:pt idx="1097">
                  <c:v>10.973618208343396</c:v>
                </c:pt>
                <c:pt idx="1098">
                  <c:v>10.98361920833122</c:v>
                </c:pt>
                <c:pt idx="1099">
                  <c:v>10.993619208340533</c:v>
                </c:pt>
                <c:pt idx="1100">
                  <c:v>11.003620208328357</c:v>
                </c:pt>
                <c:pt idx="1101">
                  <c:v>11.01362020833767</c:v>
                </c:pt>
                <c:pt idx="1102">
                  <c:v>11.023621208325494</c:v>
                </c:pt>
                <c:pt idx="1103">
                  <c:v>11.033621208334807</c:v>
                </c:pt>
                <c:pt idx="1104">
                  <c:v>11.043622208351735</c:v>
                </c:pt>
                <c:pt idx="1105">
                  <c:v>11.053622208331944</c:v>
                </c:pt>
                <c:pt idx="1106">
                  <c:v>11.063623208348872</c:v>
                </c:pt>
                <c:pt idx="1107">
                  <c:v>11.073623208329082</c:v>
                </c:pt>
                <c:pt idx="1108">
                  <c:v>11.083624208346009</c:v>
                </c:pt>
                <c:pt idx="1109">
                  <c:v>11.093624208326219</c:v>
                </c:pt>
                <c:pt idx="1110">
                  <c:v>11.103625208343146</c:v>
                </c:pt>
                <c:pt idx="1111">
                  <c:v>11.113625208323356</c:v>
                </c:pt>
                <c:pt idx="1112">
                  <c:v>11.123626208340283</c:v>
                </c:pt>
                <c:pt idx="1113">
                  <c:v>11.133626208349597</c:v>
                </c:pt>
                <c:pt idx="1114">
                  <c:v>11.143627208337421</c:v>
                </c:pt>
                <c:pt idx="1115">
                  <c:v>11.153627208346734</c:v>
                </c:pt>
                <c:pt idx="1116">
                  <c:v>11.163628208334558</c:v>
                </c:pt>
                <c:pt idx="1117">
                  <c:v>11.173628208343871</c:v>
                </c:pt>
                <c:pt idx="1118">
                  <c:v>11.183629208331695</c:v>
                </c:pt>
                <c:pt idx="1119">
                  <c:v>11.193629208341008</c:v>
                </c:pt>
                <c:pt idx="1120">
                  <c:v>11.203630208328832</c:v>
                </c:pt>
                <c:pt idx="1121">
                  <c:v>11.213630208338145</c:v>
                </c:pt>
                <c:pt idx="1122">
                  <c:v>11.223631208325969</c:v>
                </c:pt>
                <c:pt idx="1123">
                  <c:v>11.233631208335282</c:v>
                </c:pt>
                <c:pt idx="1124">
                  <c:v>11.243632208323106</c:v>
                </c:pt>
                <c:pt idx="1125">
                  <c:v>11.253632208332419</c:v>
                </c:pt>
                <c:pt idx="1126">
                  <c:v>11.263633208349347</c:v>
                </c:pt>
                <c:pt idx="1127">
                  <c:v>11.273633208329557</c:v>
                </c:pt>
                <c:pt idx="1128">
                  <c:v>11.283634208346484</c:v>
                </c:pt>
                <c:pt idx="1129">
                  <c:v>11.293634208326694</c:v>
                </c:pt>
                <c:pt idx="1130">
                  <c:v>11.303634208336007</c:v>
                </c:pt>
                <c:pt idx="1131">
                  <c:v>11.313635208323831</c:v>
                </c:pt>
                <c:pt idx="1132">
                  <c:v>11.323635208333144</c:v>
                </c:pt>
                <c:pt idx="1133">
                  <c:v>11.333636208350072</c:v>
                </c:pt>
                <c:pt idx="1134">
                  <c:v>11.343636208330281</c:v>
                </c:pt>
                <c:pt idx="1135">
                  <c:v>11.353637208347209</c:v>
                </c:pt>
                <c:pt idx="1136">
                  <c:v>11.363637208327418</c:v>
                </c:pt>
                <c:pt idx="1137">
                  <c:v>11.373638208344346</c:v>
                </c:pt>
                <c:pt idx="1138">
                  <c:v>11.383638208324555</c:v>
                </c:pt>
                <c:pt idx="1139">
                  <c:v>11.393639208341483</c:v>
                </c:pt>
                <c:pt idx="1140">
                  <c:v>11.403639208350796</c:v>
                </c:pt>
                <c:pt idx="1141">
                  <c:v>11.413639125006739</c:v>
                </c:pt>
                <c:pt idx="1142">
                  <c:v>11.423639125016052</c:v>
                </c:pt>
                <c:pt idx="1143">
                  <c:v>11.433640125003876</c:v>
                </c:pt>
                <c:pt idx="1144">
                  <c:v>11.443640125013189</c:v>
                </c:pt>
                <c:pt idx="1145">
                  <c:v>11.453641125001013</c:v>
                </c:pt>
                <c:pt idx="1146">
                  <c:v>11.463641125010327</c:v>
                </c:pt>
                <c:pt idx="1147">
                  <c:v>11.47364212499815</c:v>
                </c:pt>
                <c:pt idx="1148">
                  <c:v>11.483642125007464</c:v>
                </c:pt>
                <c:pt idx="1149">
                  <c:v>11.493643124995288</c:v>
                </c:pt>
                <c:pt idx="1150">
                  <c:v>11.503643125004601</c:v>
                </c:pt>
                <c:pt idx="1151">
                  <c:v>11.513644124992425</c:v>
                </c:pt>
                <c:pt idx="1152">
                  <c:v>11.523644125001738</c:v>
                </c:pt>
                <c:pt idx="1153">
                  <c:v>11.533645125018666</c:v>
                </c:pt>
                <c:pt idx="1154">
                  <c:v>11.543645124998875</c:v>
                </c:pt>
                <c:pt idx="1155">
                  <c:v>11.553646125015803</c:v>
                </c:pt>
                <c:pt idx="1156">
                  <c:v>11.563646124996012</c:v>
                </c:pt>
                <c:pt idx="1157">
                  <c:v>11.57364712501294</c:v>
                </c:pt>
                <c:pt idx="1158">
                  <c:v>11.583647124993149</c:v>
                </c:pt>
                <c:pt idx="1159">
                  <c:v>11.593648125010077</c:v>
                </c:pt>
                <c:pt idx="1160">
                  <c:v>11.603648124990286</c:v>
                </c:pt>
                <c:pt idx="1161">
                  <c:v>11.613649125007214</c:v>
                </c:pt>
                <c:pt idx="1162">
                  <c:v>11.623649125016527</c:v>
                </c:pt>
                <c:pt idx="1163">
                  <c:v>11.633650125004351</c:v>
                </c:pt>
                <c:pt idx="1164">
                  <c:v>11.643650125013664</c:v>
                </c:pt>
                <c:pt idx="1165">
                  <c:v>11.653651125001488</c:v>
                </c:pt>
                <c:pt idx="1166">
                  <c:v>11.663651125010801</c:v>
                </c:pt>
                <c:pt idx="1167">
                  <c:v>11.673652124998625</c:v>
                </c:pt>
                <c:pt idx="1168">
                  <c:v>11.683652125007939</c:v>
                </c:pt>
                <c:pt idx="1169">
                  <c:v>11.693653124995762</c:v>
                </c:pt>
                <c:pt idx="1170">
                  <c:v>11.703653125005076</c:v>
                </c:pt>
                <c:pt idx="1171">
                  <c:v>11.7136541249929</c:v>
                </c:pt>
                <c:pt idx="1172">
                  <c:v>11.723654125002213</c:v>
                </c:pt>
                <c:pt idx="1173">
                  <c:v>11.733655124990037</c:v>
                </c:pt>
                <c:pt idx="1174">
                  <c:v>11.74365512499935</c:v>
                </c:pt>
                <c:pt idx="1175">
                  <c:v>11.753656125016278</c:v>
                </c:pt>
                <c:pt idx="1176">
                  <c:v>11.763656124996487</c:v>
                </c:pt>
                <c:pt idx="1177">
                  <c:v>11.773657125013415</c:v>
                </c:pt>
                <c:pt idx="1178">
                  <c:v>11.783657124993624</c:v>
                </c:pt>
                <c:pt idx="1179">
                  <c:v>11.793658125010552</c:v>
                </c:pt>
                <c:pt idx="1180">
                  <c:v>11.803658124990761</c:v>
                </c:pt>
                <c:pt idx="1181">
                  <c:v>11.813659125007689</c:v>
                </c:pt>
                <c:pt idx="1182">
                  <c:v>11.823659125017002</c:v>
                </c:pt>
                <c:pt idx="1183">
                  <c:v>11.833660125004826</c:v>
                </c:pt>
                <c:pt idx="1184">
                  <c:v>11.843660125014139</c:v>
                </c:pt>
                <c:pt idx="1185">
                  <c:v>11.853661125001963</c:v>
                </c:pt>
                <c:pt idx="1186">
                  <c:v>11.863661125011276</c:v>
                </c:pt>
                <c:pt idx="1187">
                  <c:v>11.8736621249991</c:v>
                </c:pt>
                <c:pt idx="1188">
                  <c:v>11.883662125008414</c:v>
                </c:pt>
                <c:pt idx="1189">
                  <c:v>11.893663124996237</c:v>
                </c:pt>
                <c:pt idx="1190">
                  <c:v>11.903663125005551</c:v>
                </c:pt>
                <c:pt idx="1191">
                  <c:v>11.913664124993375</c:v>
                </c:pt>
                <c:pt idx="1192">
                  <c:v>11.923664125002688</c:v>
                </c:pt>
                <c:pt idx="1193">
                  <c:v>11.933665124990512</c:v>
                </c:pt>
                <c:pt idx="1194">
                  <c:v>11.943665124999825</c:v>
                </c:pt>
                <c:pt idx="1195">
                  <c:v>11.953666125016753</c:v>
                </c:pt>
                <c:pt idx="1196">
                  <c:v>11.963666124996962</c:v>
                </c:pt>
                <c:pt idx="1197">
                  <c:v>11.97366712501389</c:v>
                </c:pt>
                <c:pt idx="1198">
                  <c:v>11.983667124994099</c:v>
                </c:pt>
                <c:pt idx="1199">
                  <c:v>11.993668125011027</c:v>
                </c:pt>
                <c:pt idx="1200">
                  <c:v>12.003668124991236</c:v>
                </c:pt>
                <c:pt idx="1201">
                  <c:v>12.013669125008164</c:v>
                </c:pt>
                <c:pt idx="1202">
                  <c:v>12.023669125017477</c:v>
                </c:pt>
                <c:pt idx="1203">
                  <c:v>12.033670125005301</c:v>
                </c:pt>
                <c:pt idx="1204">
                  <c:v>12.043670125014614</c:v>
                </c:pt>
                <c:pt idx="1205">
                  <c:v>12.053671125002438</c:v>
                </c:pt>
                <c:pt idx="1206">
                  <c:v>12.063671125011751</c:v>
                </c:pt>
                <c:pt idx="1207">
                  <c:v>12.073672124999575</c:v>
                </c:pt>
                <c:pt idx="1208">
                  <c:v>12.083672125008889</c:v>
                </c:pt>
                <c:pt idx="1209">
                  <c:v>12.093673124996712</c:v>
                </c:pt>
                <c:pt idx="1210">
                  <c:v>12.103673125006026</c:v>
                </c:pt>
                <c:pt idx="1211">
                  <c:v>12.113673125015339</c:v>
                </c:pt>
                <c:pt idx="1212">
                  <c:v>12.123674125003163</c:v>
                </c:pt>
                <c:pt idx="1213">
                  <c:v>12.133674125012476</c:v>
                </c:pt>
                <c:pt idx="1214">
                  <c:v>12.1436751250003</c:v>
                </c:pt>
                <c:pt idx="1215">
                  <c:v>12.153675125009613</c:v>
                </c:pt>
                <c:pt idx="1216">
                  <c:v>12.163676124997437</c:v>
                </c:pt>
                <c:pt idx="1217">
                  <c:v>12.17367612500675</c:v>
                </c:pt>
                <c:pt idx="1218">
                  <c:v>12.183677124994574</c:v>
                </c:pt>
                <c:pt idx="1219">
                  <c:v>12.193677125003887</c:v>
                </c:pt>
                <c:pt idx="1220">
                  <c:v>12.203678124991711</c:v>
                </c:pt>
                <c:pt idx="1221">
                  <c:v>12.213678125001024</c:v>
                </c:pt>
                <c:pt idx="1222">
                  <c:v>12.223679125017952</c:v>
                </c:pt>
                <c:pt idx="1223">
                  <c:v>12.233679124998162</c:v>
                </c:pt>
                <c:pt idx="1224">
                  <c:v>12.243680125015089</c:v>
                </c:pt>
                <c:pt idx="1225">
                  <c:v>12.253680124995299</c:v>
                </c:pt>
                <c:pt idx="1226">
                  <c:v>12.263681125012226</c:v>
                </c:pt>
                <c:pt idx="1227">
                  <c:v>12.273681124992436</c:v>
                </c:pt>
                <c:pt idx="1228">
                  <c:v>12.283682125009364</c:v>
                </c:pt>
                <c:pt idx="1229">
                  <c:v>12.293682125018677</c:v>
                </c:pt>
                <c:pt idx="1230">
                  <c:v>12.303683125006501</c:v>
                </c:pt>
                <c:pt idx="1231">
                  <c:v>12.313683125015814</c:v>
                </c:pt>
                <c:pt idx="1232">
                  <c:v>12.323684125003638</c:v>
                </c:pt>
                <c:pt idx="1233">
                  <c:v>12.333684125012951</c:v>
                </c:pt>
                <c:pt idx="1234">
                  <c:v>12.343685125000775</c:v>
                </c:pt>
                <c:pt idx="1235">
                  <c:v>12.353685125010088</c:v>
                </c:pt>
                <c:pt idx="1236">
                  <c:v>12.363686124997912</c:v>
                </c:pt>
                <c:pt idx="1237">
                  <c:v>12.373686125007225</c:v>
                </c:pt>
                <c:pt idx="1238">
                  <c:v>12.383687124995049</c:v>
                </c:pt>
                <c:pt idx="1239">
                  <c:v>12.393687125004362</c:v>
                </c:pt>
                <c:pt idx="1240">
                  <c:v>12.403688124992186</c:v>
                </c:pt>
                <c:pt idx="1241">
                  <c:v>12.41368845832767</c:v>
                </c:pt>
                <c:pt idx="1242">
                  <c:v>12.423689458344597</c:v>
                </c:pt>
                <c:pt idx="1243">
                  <c:v>12.433689458324807</c:v>
                </c:pt>
                <c:pt idx="1244">
                  <c:v>12.443690458341734</c:v>
                </c:pt>
                <c:pt idx="1245">
                  <c:v>12.453690458351048</c:v>
                </c:pt>
                <c:pt idx="1246">
                  <c:v>12.463691458338872</c:v>
                </c:pt>
                <c:pt idx="1247">
                  <c:v>12.473691458348185</c:v>
                </c:pt>
                <c:pt idx="1248">
                  <c:v>12.483692458336009</c:v>
                </c:pt>
                <c:pt idx="1249">
                  <c:v>12.493692458345322</c:v>
                </c:pt>
                <c:pt idx="1250">
                  <c:v>12.503693458333146</c:v>
                </c:pt>
                <c:pt idx="1251">
                  <c:v>12.513693458342459</c:v>
                </c:pt>
                <c:pt idx="1252">
                  <c:v>12.523694458330283</c:v>
                </c:pt>
                <c:pt idx="1253">
                  <c:v>12.533694458339596</c:v>
                </c:pt>
                <c:pt idx="1254">
                  <c:v>12.54369545832742</c:v>
                </c:pt>
                <c:pt idx="1255">
                  <c:v>12.553695458336733</c:v>
                </c:pt>
                <c:pt idx="1256">
                  <c:v>12.563696458324557</c:v>
                </c:pt>
                <c:pt idx="1257">
                  <c:v>12.57369645833387</c:v>
                </c:pt>
                <c:pt idx="1258">
                  <c:v>12.583697458350798</c:v>
                </c:pt>
                <c:pt idx="1259">
                  <c:v>12.593697458331008</c:v>
                </c:pt>
                <c:pt idx="1260">
                  <c:v>12.603698458347935</c:v>
                </c:pt>
                <c:pt idx="1261">
                  <c:v>12.613698458328145</c:v>
                </c:pt>
                <c:pt idx="1262">
                  <c:v>12.623699458345072</c:v>
                </c:pt>
                <c:pt idx="1263">
                  <c:v>12.633699458325282</c:v>
                </c:pt>
                <c:pt idx="1264">
                  <c:v>12.643700458342209</c:v>
                </c:pt>
                <c:pt idx="1265">
                  <c:v>12.653700458351523</c:v>
                </c:pt>
                <c:pt idx="1266">
                  <c:v>12.663701458339347</c:v>
                </c:pt>
                <c:pt idx="1267">
                  <c:v>12.67370145834866</c:v>
                </c:pt>
                <c:pt idx="1268">
                  <c:v>12.683702458336484</c:v>
                </c:pt>
                <c:pt idx="1269">
                  <c:v>12.693702458345797</c:v>
                </c:pt>
                <c:pt idx="1270">
                  <c:v>12.703703458333621</c:v>
                </c:pt>
                <c:pt idx="1271">
                  <c:v>12.713703458342934</c:v>
                </c:pt>
                <c:pt idx="1272">
                  <c:v>12.723704458330758</c:v>
                </c:pt>
                <c:pt idx="1273">
                  <c:v>12.733704458340071</c:v>
                </c:pt>
                <c:pt idx="1274">
                  <c:v>12.743705458327895</c:v>
                </c:pt>
                <c:pt idx="1275">
                  <c:v>12.753705458337208</c:v>
                </c:pt>
                <c:pt idx="1276">
                  <c:v>12.763706458325032</c:v>
                </c:pt>
                <c:pt idx="1277">
                  <c:v>12.773706458334345</c:v>
                </c:pt>
                <c:pt idx="1278">
                  <c:v>12.783707458351273</c:v>
                </c:pt>
                <c:pt idx="1279">
                  <c:v>12.793707458331482</c:v>
                </c:pt>
                <c:pt idx="1280">
                  <c:v>12.80370845834841</c:v>
                </c:pt>
                <c:pt idx="1281">
                  <c:v>12.81370845832862</c:v>
                </c:pt>
                <c:pt idx="1282">
                  <c:v>12.823709458345547</c:v>
                </c:pt>
                <c:pt idx="1283">
                  <c:v>12.833709458325757</c:v>
                </c:pt>
                <c:pt idx="1284">
                  <c:v>12.843710458342684</c:v>
                </c:pt>
                <c:pt idx="1285">
                  <c:v>12.853710458351998</c:v>
                </c:pt>
                <c:pt idx="1286">
                  <c:v>12.863711458339822</c:v>
                </c:pt>
                <c:pt idx="1287">
                  <c:v>12.873711458349135</c:v>
                </c:pt>
                <c:pt idx="1288">
                  <c:v>12.883712458336959</c:v>
                </c:pt>
                <c:pt idx="1289">
                  <c:v>12.893712458346272</c:v>
                </c:pt>
                <c:pt idx="1290">
                  <c:v>12.903713458334096</c:v>
                </c:pt>
                <c:pt idx="1291">
                  <c:v>12.913713458343409</c:v>
                </c:pt>
                <c:pt idx="1292">
                  <c:v>12.923714458331233</c:v>
                </c:pt>
                <c:pt idx="1293">
                  <c:v>12.933714458340546</c:v>
                </c:pt>
                <c:pt idx="1294">
                  <c:v>12.94371545832837</c:v>
                </c:pt>
                <c:pt idx="1295">
                  <c:v>12.953715458337683</c:v>
                </c:pt>
                <c:pt idx="1296">
                  <c:v>12.963716458325507</c:v>
                </c:pt>
                <c:pt idx="1297">
                  <c:v>12.97371645833482</c:v>
                </c:pt>
                <c:pt idx="1298">
                  <c:v>12.983717458351748</c:v>
                </c:pt>
                <c:pt idx="1299">
                  <c:v>12.993717458331957</c:v>
                </c:pt>
                <c:pt idx="1300">
                  <c:v>13.003718458348885</c:v>
                </c:pt>
                <c:pt idx="1301">
                  <c:v>13.013718458329095</c:v>
                </c:pt>
                <c:pt idx="1302">
                  <c:v>13.023719458346022</c:v>
                </c:pt>
                <c:pt idx="1303">
                  <c:v>13.033719458326232</c:v>
                </c:pt>
                <c:pt idx="1304">
                  <c:v>13.043720458343159</c:v>
                </c:pt>
                <c:pt idx="1305">
                  <c:v>13.053720458323369</c:v>
                </c:pt>
                <c:pt idx="1306">
                  <c:v>13.063721458340297</c:v>
                </c:pt>
                <c:pt idx="1307">
                  <c:v>13.07372145834961</c:v>
                </c:pt>
                <c:pt idx="1308">
                  <c:v>13.083722458337434</c:v>
                </c:pt>
                <c:pt idx="1309">
                  <c:v>13.093722458346747</c:v>
                </c:pt>
                <c:pt idx="1310">
                  <c:v>13.103723458334571</c:v>
                </c:pt>
                <c:pt idx="1311">
                  <c:v>13.113723458343884</c:v>
                </c:pt>
                <c:pt idx="1312">
                  <c:v>13.123724458331708</c:v>
                </c:pt>
                <c:pt idx="1313">
                  <c:v>13.133724458341021</c:v>
                </c:pt>
                <c:pt idx="1314">
                  <c:v>13.143725458328845</c:v>
                </c:pt>
                <c:pt idx="1315">
                  <c:v>13.153725458338158</c:v>
                </c:pt>
                <c:pt idx="1316">
                  <c:v>13.163726458325982</c:v>
                </c:pt>
                <c:pt idx="1317">
                  <c:v>13.173726458335295</c:v>
                </c:pt>
                <c:pt idx="1318">
                  <c:v>13.183727458323119</c:v>
                </c:pt>
                <c:pt idx="1319">
                  <c:v>13.193727458332432</c:v>
                </c:pt>
                <c:pt idx="1320">
                  <c:v>13.20372845834936</c:v>
                </c:pt>
                <c:pt idx="1321">
                  <c:v>13.21372845832957</c:v>
                </c:pt>
                <c:pt idx="1322">
                  <c:v>13.223729458346497</c:v>
                </c:pt>
                <c:pt idx="1323">
                  <c:v>13.233729458326707</c:v>
                </c:pt>
                <c:pt idx="1324">
                  <c:v>13.243730458343634</c:v>
                </c:pt>
                <c:pt idx="1325">
                  <c:v>13.253730458323844</c:v>
                </c:pt>
                <c:pt idx="1326">
                  <c:v>13.263731458340771</c:v>
                </c:pt>
                <c:pt idx="1327">
                  <c:v>13.273731458350085</c:v>
                </c:pt>
                <c:pt idx="1328">
                  <c:v>13.283732458337909</c:v>
                </c:pt>
                <c:pt idx="1329">
                  <c:v>13.293732458347222</c:v>
                </c:pt>
                <c:pt idx="1330">
                  <c:v>13.303733458335046</c:v>
                </c:pt>
                <c:pt idx="1331">
                  <c:v>13.313733458344359</c:v>
                </c:pt>
                <c:pt idx="1332">
                  <c:v>13.323734458332183</c:v>
                </c:pt>
                <c:pt idx="1333">
                  <c:v>13.333734458341496</c:v>
                </c:pt>
                <c:pt idx="1334">
                  <c:v>13.34373545832932</c:v>
                </c:pt>
                <c:pt idx="1335">
                  <c:v>13.353735458338633</c:v>
                </c:pt>
                <c:pt idx="1336">
                  <c:v>13.363736458326457</c:v>
                </c:pt>
                <c:pt idx="1337">
                  <c:v>13.37373645833577</c:v>
                </c:pt>
                <c:pt idx="1338">
                  <c:v>13.383737458323594</c:v>
                </c:pt>
                <c:pt idx="1339">
                  <c:v>13.393737458332907</c:v>
                </c:pt>
                <c:pt idx="1340">
                  <c:v>13.403738458349835</c:v>
                </c:pt>
                <c:pt idx="1341">
                  <c:v>13.413738750008633</c:v>
                </c:pt>
                <c:pt idx="1342">
                  <c:v>13.423739749996457</c:v>
                </c:pt>
                <c:pt idx="1343">
                  <c:v>13.43373975000577</c:v>
                </c:pt>
                <c:pt idx="1344">
                  <c:v>13.443740749993594</c:v>
                </c:pt>
                <c:pt idx="1345">
                  <c:v>13.453740750002908</c:v>
                </c:pt>
                <c:pt idx="1346">
                  <c:v>13.463741749990731</c:v>
                </c:pt>
                <c:pt idx="1347">
                  <c:v>13.473741750000045</c:v>
                </c:pt>
                <c:pt idx="1348">
                  <c:v>13.483742750016972</c:v>
                </c:pt>
                <c:pt idx="1349">
                  <c:v>13.493742749997182</c:v>
                </c:pt>
                <c:pt idx="1350">
                  <c:v>13.50374375001411</c:v>
                </c:pt>
                <c:pt idx="1351">
                  <c:v>13.513743749994319</c:v>
                </c:pt>
                <c:pt idx="1352">
                  <c:v>13.523744750011247</c:v>
                </c:pt>
                <c:pt idx="1353">
                  <c:v>13.533744749991456</c:v>
                </c:pt>
                <c:pt idx="1354">
                  <c:v>13.543745750008384</c:v>
                </c:pt>
                <c:pt idx="1355">
                  <c:v>13.553745750017697</c:v>
                </c:pt>
                <c:pt idx="1356">
                  <c:v>13.563746750005521</c:v>
                </c:pt>
                <c:pt idx="1357">
                  <c:v>13.573746750014834</c:v>
                </c:pt>
                <c:pt idx="1358">
                  <c:v>13.583747750002658</c:v>
                </c:pt>
                <c:pt idx="1359">
                  <c:v>13.593747750011971</c:v>
                </c:pt>
                <c:pt idx="1360">
                  <c:v>13.603748749999795</c:v>
                </c:pt>
                <c:pt idx="1361">
                  <c:v>13.613748750009108</c:v>
                </c:pt>
                <c:pt idx="1362">
                  <c:v>13.623749749996932</c:v>
                </c:pt>
                <c:pt idx="1363">
                  <c:v>13.633749750006245</c:v>
                </c:pt>
                <c:pt idx="1364">
                  <c:v>13.643750749994069</c:v>
                </c:pt>
                <c:pt idx="1365">
                  <c:v>13.653750750003383</c:v>
                </c:pt>
                <c:pt idx="1366">
                  <c:v>13.663751749991206</c:v>
                </c:pt>
                <c:pt idx="1367">
                  <c:v>13.67375175000052</c:v>
                </c:pt>
                <c:pt idx="1368">
                  <c:v>13.683752750017447</c:v>
                </c:pt>
                <c:pt idx="1369">
                  <c:v>13.693752749997657</c:v>
                </c:pt>
                <c:pt idx="1370">
                  <c:v>13.703753750014585</c:v>
                </c:pt>
                <c:pt idx="1371">
                  <c:v>13.713753749994794</c:v>
                </c:pt>
                <c:pt idx="1372">
                  <c:v>13.723754750011722</c:v>
                </c:pt>
                <c:pt idx="1373">
                  <c:v>13.733754749991931</c:v>
                </c:pt>
                <c:pt idx="1374">
                  <c:v>13.743755750008859</c:v>
                </c:pt>
                <c:pt idx="1375">
                  <c:v>13.753755750018172</c:v>
                </c:pt>
                <c:pt idx="1376">
                  <c:v>13.763756750005996</c:v>
                </c:pt>
                <c:pt idx="1377">
                  <c:v>13.773756750015309</c:v>
                </c:pt>
                <c:pt idx="1378">
                  <c:v>13.783757750003133</c:v>
                </c:pt>
                <c:pt idx="1379">
                  <c:v>13.793757750012446</c:v>
                </c:pt>
                <c:pt idx="1380">
                  <c:v>13.80375875000027</c:v>
                </c:pt>
                <c:pt idx="1381">
                  <c:v>13.813758750009583</c:v>
                </c:pt>
                <c:pt idx="1382">
                  <c:v>13.823758749989793</c:v>
                </c:pt>
                <c:pt idx="1383">
                  <c:v>13.83375975000672</c:v>
                </c:pt>
                <c:pt idx="1384">
                  <c:v>13.843760749994544</c:v>
                </c:pt>
                <c:pt idx="1385">
                  <c:v>13.853760750003858</c:v>
                </c:pt>
                <c:pt idx="1386">
                  <c:v>13.863761749991681</c:v>
                </c:pt>
                <c:pt idx="1387">
                  <c:v>13.873761750000995</c:v>
                </c:pt>
                <c:pt idx="1388">
                  <c:v>13.883762750017922</c:v>
                </c:pt>
                <c:pt idx="1389">
                  <c:v>13.893762749998132</c:v>
                </c:pt>
                <c:pt idx="1390">
                  <c:v>13.903763750015059</c:v>
                </c:pt>
                <c:pt idx="1391">
                  <c:v>13.913763749995269</c:v>
                </c:pt>
                <c:pt idx="1392">
                  <c:v>13.923764750012197</c:v>
                </c:pt>
                <c:pt idx="1393">
                  <c:v>13.933764749992406</c:v>
                </c:pt>
                <c:pt idx="1394">
                  <c:v>13.943764750001719</c:v>
                </c:pt>
                <c:pt idx="1395">
                  <c:v>13.953765750018647</c:v>
                </c:pt>
                <c:pt idx="1396">
                  <c:v>13.963766750006471</c:v>
                </c:pt>
                <c:pt idx="1397">
                  <c:v>13.973766750015784</c:v>
                </c:pt>
                <c:pt idx="1398">
                  <c:v>13.983767750003608</c:v>
                </c:pt>
                <c:pt idx="1399">
                  <c:v>13.993767750012921</c:v>
                </c:pt>
                <c:pt idx="1400">
                  <c:v>14.003768750000745</c:v>
                </c:pt>
                <c:pt idx="1401">
                  <c:v>14.013768750010058</c:v>
                </c:pt>
                <c:pt idx="1402">
                  <c:v>14.023768749990268</c:v>
                </c:pt>
                <c:pt idx="1403">
                  <c:v>14.033769750007195</c:v>
                </c:pt>
                <c:pt idx="1404">
                  <c:v>14.043770749995019</c:v>
                </c:pt>
                <c:pt idx="1405">
                  <c:v>14.053770750004333</c:v>
                </c:pt>
                <c:pt idx="1406">
                  <c:v>14.063771749992156</c:v>
                </c:pt>
                <c:pt idx="1407">
                  <c:v>14.07377175000147</c:v>
                </c:pt>
                <c:pt idx="1408">
                  <c:v>14.083772750018397</c:v>
                </c:pt>
                <c:pt idx="1409">
                  <c:v>14.093772749998607</c:v>
                </c:pt>
                <c:pt idx="1410">
                  <c:v>14.103773750015534</c:v>
                </c:pt>
                <c:pt idx="1411">
                  <c:v>14.113773749995744</c:v>
                </c:pt>
                <c:pt idx="1412">
                  <c:v>14.123774750012672</c:v>
                </c:pt>
                <c:pt idx="1413">
                  <c:v>14.133774749992881</c:v>
                </c:pt>
                <c:pt idx="1414">
                  <c:v>14.143775750009809</c:v>
                </c:pt>
                <c:pt idx="1415">
                  <c:v>14.153775749990018</c:v>
                </c:pt>
                <c:pt idx="1416">
                  <c:v>14.163776750006946</c:v>
                </c:pt>
                <c:pt idx="1417">
                  <c:v>14.173776750016259</c:v>
                </c:pt>
                <c:pt idx="1418">
                  <c:v>14.183776749996468</c:v>
                </c:pt>
                <c:pt idx="1419">
                  <c:v>14.193777750013396</c:v>
                </c:pt>
                <c:pt idx="1420">
                  <c:v>14.203777749993606</c:v>
                </c:pt>
                <c:pt idx="1421">
                  <c:v>14.213778750010533</c:v>
                </c:pt>
                <c:pt idx="1422">
                  <c:v>14.223779749998357</c:v>
                </c:pt>
                <c:pt idx="1423">
                  <c:v>14.23377975000767</c:v>
                </c:pt>
                <c:pt idx="1424">
                  <c:v>14.243779750016984</c:v>
                </c:pt>
                <c:pt idx="1425">
                  <c:v>14.253780750004807</c:v>
                </c:pt>
                <c:pt idx="1426">
                  <c:v>14.263781749992631</c:v>
                </c:pt>
                <c:pt idx="1427">
                  <c:v>14.273781750001945</c:v>
                </c:pt>
                <c:pt idx="1428">
                  <c:v>14.283782749989768</c:v>
                </c:pt>
                <c:pt idx="1429">
                  <c:v>14.293782749999082</c:v>
                </c:pt>
                <c:pt idx="1430">
                  <c:v>14.303782750008395</c:v>
                </c:pt>
                <c:pt idx="1431">
                  <c:v>14.313783749996219</c:v>
                </c:pt>
                <c:pt idx="1432">
                  <c:v>14.323784750013147</c:v>
                </c:pt>
                <c:pt idx="1433">
                  <c:v>14.333784749993356</c:v>
                </c:pt>
                <c:pt idx="1434">
                  <c:v>14.343784750002669</c:v>
                </c:pt>
                <c:pt idx="1435">
                  <c:v>14.353785749990493</c:v>
                </c:pt>
                <c:pt idx="1436">
                  <c:v>14.363785749999806</c:v>
                </c:pt>
                <c:pt idx="1437">
                  <c:v>14.373786750016734</c:v>
                </c:pt>
                <c:pt idx="1438">
                  <c:v>14.383786749996943</c:v>
                </c:pt>
                <c:pt idx="1439">
                  <c:v>14.393787750013871</c:v>
                </c:pt>
                <c:pt idx="1440">
                  <c:v>14.403787749994081</c:v>
                </c:pt>
                <c:pt idx="1441">
                  <c:v>14.413788250007201</c:v>
                </c:pt>
                <c:pt idx="1442">
                  <c:v>14.423788250016514</c:v>
                </c:pt>
                <c:pt idx="1443">
                  <c:v>14.433789250004338</c:v>
                </c:pt>
                <c:pt idx="1444">
                  <c:v>14.443790249992162</c:v>
                </c:pt>
                <c:pt idx="1445">
                  <c:v>14.453790250001475</c:v>
                </c:pt>
                <c:pt idx="1446">
                  <c:v>14.463791250018403</c:v>
                </c:pt>
                <c:pt idx="1447">
                  <c:v>14.473791249998612</c:v>
                </c:pt>
                <c:pt idx="1448">
                  <c:v>14.48379225001554</c:v>
                </c:pt>
                <c:pt idx="1449">
                  <c:v>14.493792249995749</c:v>
                </c:pt>
                <c:pt idx="1450">
                  <c:v>14.503792250005063</c:v>
                </c:pt>
                <c:pt idx="1451">
                  <c:v>14.513793249992887</c:v>
                </c:pt>
                <c:pt idx="1452">
                  <c:v>14.523794250009814</c:v>
                </c:pt>
                <c:pt idx="1453">
                  <c:v>14.533794249990024</c:v>
                </c:pt>
                <c:pt idx="1454">
                  <c:v>14.543795250006951</c:v>
                </c:pt>
                <c:pt idx="1455">
                  <c:v>14.553795250016265</c:v>
                </c:pt>
                <c:pt idx="1456">
                  <c:v>14.563796250004089</c:v>
                </c:pt>
                <c:pt idx="1457">
                  <c:v>14.573796250013402</c:v>
                </c:pt>
                <c:pt idx="1458">
                  <c:v>14.583797250001226</c:v>
                </c:pt>
                <c:pt idx="1459">
                  <c:v>14.593797250010539</c:v>
                </c:pt>
                <c:pt idx="1460">
                  <c:v>14.603797249990748</c:v>
                </c:pt>
                <c:pt idx="1461">
                  <c:v>14.613798250007676</c:v>
                </c:pt>
                <c:pt idx="1462">
                  <c:v>14.6237992499955</c:v>
                </c:pt>
                <c:pt idx="1463">
                  <c:v>14.633799250004813</c:v>
                </c:pt>
                <c:pt idx="1464">
                  <c:v>14.643800249992637</c:v>
                </c:pt>
                <c:pt idx="1465">
                  <c:v>14.65380025000195</c:v>
                </c:pt>
                <c:pt idx="1466">
                  <c:v>14.663801249989774</c:v>
                </c:pt>
                <c:pt idx="1467">
                  <c:v>14.673801249999087</c:v>
                </c:pt>
                <c:pt idx="1468">
                  <c:v>14.683802250016015</c:v>
                </c:pt>
                <c:pt idx="1469">
                  <c:v>14.693802249996224</c:v>
                </c:pt>
                <c:pt idx="1470">
                  <c:v>14.703803250013152</c:v>
                </c:pt>
                <c:pt idx="1471">
                  <c:v>14.713803249993362</c:v>
                </c:pt>
                <c:pt idx="1472">
                  <c:v>14.723804250010289</c:v>
                </c:pt>
                <c:pt idx="1473">
                  <c:v>14.733804249990499</c:v>
                </c:pt>
                <c:pt idx="1474">
                  <c:v>14.743804249999812</c:v>
                </c:pt>
                <c:pt idx="1475">
                  <c:v>14.75380525001674</c:v>
                </c:pt>
                <c:pt idx="1476">
                  <c:v>14.763806250004563</c:v>
                </c:pt>
                <c:pt idx="1477">
                  <c:v>14.773806250013877</c:v>
                </c:pt>
                <c:pt idx="1478">
                  <c:v>14.783806249994086</c:v>
                </c:pt>
                <c:pt idx="1479">
                  <c:v>14.793807250011014</c:v>
                </c:pt>
                <c:pt idx="1480">
                  <c:v>14.803807249991223</c:v>
                </c:pt>
                <c:pt idx="1481">
                  <c:v>14.813808250008151</c:v>
                </c:pt>
                <c:pt idx="1482">
                  <c:v>14.823809249995975</c:v>
                </c:pt>
                <c:pt idx="1483">
                  <c:v>14.833809250005288</c:v>
                </c:pt>
                <c:pt idx="1484">
                  <c:v>14.843809250014601</c:v>
                </c:pt>
                <c:pt idx="1485">
                  <c:v>14.853810250002425</c:v>
                </c:pt>
                <c:pt idx="1486">
                  <c:v>14.863810250011738</c:v>
                </c:pt>
                <c:pt idx="1487">
                  <c:v>14.873811249999562</c:v>
                </c:pt>
                <c:pt idx="1488">
                  <c:v>14.88381225001649</c:v>
                </c:pt>
                <c:pt idx="1489">
                  <c:v>14.893812249996699</c:v>
                </c:pt>
                <c:pt idx="1490">
                  <c:v>14.903813250013627</c:v>
                </c:pt>
                <c:pt idx="1491">
                  <c:v>14.913813249993837</c:v>
                </c:pt>
                <c:pt idx="1492">
                  <c:v>14.923814250010764</c:v>
                </c:pt>
                <c:pt idx="1493">
                  <c:v>14.933814249990974</c:v>
                </c:pt>
                <c:pt idx="1494">
                  <c:v>14.943815250007901</c:v>
                </c:pt>
                <c:pt idx="1495">
                  <c:v>14.953815250017215</c:v>
                </c:pt>
                <c:pt idx="1496">
                  <c:v>14.963816250005038</c:v>
                </c:pt>
                <c:pt idx="1497">
                  <c:v>14.973816250014352</c:v>
                </c:pt>
                <c:pt idx="1498">
                  <c:v>14.983817250002176</c:v>
                </c:pt>
                <c:pt idx="1499">
                  <c:v>14.993817250011489</c:v>
                </c:pt>
                <c:pt idx="1500">
                  <c:v>15.003817249991698</c:v>
                </c:pt>
                <c:pt idx="1501">
                  <c:v>15.013818250008626</c:v>
                </c:pt>
                <c:pt idx="1502">
                  <c:v>15.02381924999645</c:v>
                </c:pt>
                <c:pt idx="1503">
                  <c:v>15.033819250005763</c:v>
                </c:pt>
                <c:pt idx="1504">
                  <c:v>15.043820249993587</c:v>
                </c:pt>
                <c:pt idx="1505">
                  <c:v>15.0538202500029</c:v>
                </c:pt>
                <c:pt idx="1506">
                  <c:v>15.063821249990724</c:v>
                </c:pt>
                <c:pt idx="1507">
                  <c:v>15.073821250000037</c:v>
                </c:pt>
                <c:pt idx="1508">
                  <c:v>15.083822250016965</c:v>
                </c:pt>
                <c:pt idx="1509">
                  <c:v>15.093822249997174</c:v>
                </c:pt>
                <c:pt idx="1510">
                  <c:v>15.103823250014102</c:v>
                </c:pt>
                <c:pt idx="1511">
                  <c:v>15.113823249994311</c:v>
                </c:pt>
                <c:pt idx="1512">
                  <c:v>15.123824250011239</c:v>
                </c:pt>
                <c:pt idx="1513">
                  <c:v>15.133824249991449</c:v>
                </c:pt>
                <c:pt idx="1514">
                  <c:v>15.143825250008376</c:v>
                </c:pt>
                <c:pt idx="1515">
                  <c:v>15.15382525001769</c:v>
                </c:pt>
                <c:pt idx="1516">
                  <c:v>15.163826250005513</c:v>
                </c:pt>
                <c:pt idx="1517">
                  <c:v>15.173826250014827</c:v>
                </c:pt>
                <c:pt idx="1518">
                  <c:v>15.183827250002651</c:v>
                </c:pt>
                <c:pt idx="1519">
                  <c:v>15.193827250011964</c:v>
                </c:pt>
                <c:pt idx="1520">
                  <c:v>15.203828249999788</c:v>
                </c:pt>
                <c:pt idx="1521">
                  <c:v>15.213828250009101</c:v>
                </c:pt>
                <c:pt idx="1522">
                  <c:v>15.223829249996925</c:v>
                </c:pt>
                <c:pt idx="1523">
                  <c:v>15.233829250006238</c:v>
                </c:pt>
                <c:pt idx="1524">
                  <c:v>15.243830249994062</c:v>
                </c:pt>
                <c:pt idx="1525">
                  <c:v>15.253830250003375</c:v>
                </c:pt>
                <c:pt idx="1526">
                  <c:v>15.263831249991199</c:v>
                </c:pt>
                <c:pt idx="1527">
                  <c:v>15.273831250000512</c:v>
                </c:pt>
                <c:pt idx="1528">
                  <c:v>15.28383225001744</c:v>
                </c:pt>
                <c:pt idx="1529">
                  <c:v>15.293832249997649</c:v>
                </c:pt>
                <c:pt idx="1530">
                  <c:v>15.303833250014577</c:v>
                </c:pt>
                <c:pt idx="1531">
                  <c:v>15.313833249994786</c:v>
                </c:pt>
                <c:pt idx="1532">
                  <c:v>15.323834250011714</c:v>
                </c:pt>
                <c:pt idx="1533">
                  <c:v>15.333834249991924</c:v>
                </c:pt>
                <c:pt idx="1534">
                  <c:v>15.343835250008851</c:v>
                </c:pt>
                <c:pt idx="1535">
                  <c:v>15.353835250018165</c:v>
                </c:pt>
                <c:pt idx="1536">
                  <c:v>15.363836250005988</c:v>
                </c:pt>
                <c:pt idx="1537">
                  <c:v>15.373836250015302</c:v>
                </c:pt>
                <c:pt idx="1538">
                  <c:v>15.383837250003126</c:v>
                </c:pt>
                <c:pt idx="1539">
                  <c:v>15.393837250012439</c:v>
                </c:pt>
                <c:pt idx="1540">
                  <c:v>15.403838250000263</c:v>
                </c:pt>
                <c:pt idx="1541">
                  <c:v>15.413838958338602</c:v>
                </c:pt>
                <c:pt idx="1542">
                  <c:v>15.423839958326425</c:v>
                </c:pt>
                <c:pt idx="1543">
                  <c:v>15.433839958335739</c:v>
                </c:pt>
                <c:pt idx="1544">
                  <c:v>15.443840958323563</c:v>
                </c:pt>
                <c:pt idx="1545">
                  <c:v>15.453840958332876</c:v>
                </c:pt>
                <c:pt idx="1546">
                  <c:v>15.463841958349803</c:v>
                </c:pt>
                <c:pt idx="1547">
                  <c:v>15.473841958330013</c:v>
                </c:pt>
                <c:pt idx="1548">
                  <c:v>15.483842958346941</c:v>
                </c:pt>
                <c:pt idx="1549">
                  <c:v>15.49384295832715</c:v>
                </c:pt>
                <c:pt idx="1550">
                  <c:v>15.503843958344078</c:v>
                </c:pt>
                <c:pt idx="1551">
                  <c:v>15.513843958324287</c:v>
                </c:pt>
                <c:pt idx="1552">
                  <c:v>15.523844958341215</c:v>
                </c:pt>
                <c:pt idx="1553">
                  <c:v>15.533844958350528</c:v>
                </c:pt>
                <c:pt idx="1554">
                  <c:v>15.543845958338352</c:v>
                </c:pt>
                <c:pt idx="1555">
                  <c:v>15.553845958347665</c:v>
                </c:pt>
                <c:pt idx="1556">
                  <c:v>15.563846958335489</c:v>
                </c:pt>
                <c:pt idx="1557">
                  <c:v>15.573846958344802</c:v>
                </c:pt>
                <c:pt idx="1558">
                  <c:v>15.583847958332626</c:v>
                </c:pt>
                <c:pt idx="1559">
                  <c:v>15.593847958341939</c:v>
                </c:pt>
                <c:pt idx="1560">
                  <c:v>15.603848958329763</c:v>
                </c:pt>
                <c:pt idx="1561">
                  <c:v>15.613848958339076</c:v>
                </c:pt>
                <c:pt idx="1562">
                  <c:v>15.6238499583269</c:v>
                </c:pt>
                <c:pt idx="1563">
                  <c:v>15.633849958336214</c:v>
                </c:pt>
                <c:pt idx="1564">
                  <c:v>15.643850958324037</c:v>
                </c:pt>
                <c:pt idx="1565">
                  <c:v>15.653850958333351</c:v>
                </c:pt>
                <c:pt idx="1566">
                  <c:v>15.663851958350278</c:v>
                </c:pt>
                <c:pt idx="1567">
                  <c:v>15.673851958330488</c:v>
                </c:pt>
                <c:pt idx="1568">
                  <c:v>15.683852958347416</c:v>
                </c:pt>
                <c:pt idx="1569">
                  <c:v>15.693852958327625</c:v>
                </c:pt>
                <c:pt idx="1570">
                  <c:v>15.703853958344553</c:v>
                </c:pt>
                <c:pt idx="1571">
                  <c:v>15.713853958324762</c:v>
                </c:pt>
                <c:pt idx="1572">
                  <c:v>15.72385495834169</c:v>
                </c:pt>
                <c:pt idx="1573">
                  <c:v>15.733854958351003</c:v>
                </c:pt>
                <c:pt idx="1574">
                  <c:v>15.743855958338827</c:v>
                </c:pt>
                <c:pt idx="1575">
                  <c:v>15.75385595834814</c:v>
                </c:pt>
                <c:pt idx="1576">
                  <c:v>15.763856958335964</c:v>
                </c:pt>
                <c:pt idx="1577">
                  <c:v>15.773856958345277</c:v>
                </c:pt>
                <c:pt idx="1578">
                  <c:v>15.783857958333101</c:v>
                </c:pt>
                <c:pt idx="1579">
                  <c:v>15.793857958342414</c:v>
                </c:pt>
                <c:pt idx="1580">
                  <c:v>15.803858958330238</c:v>
                </c:pt>
                <c:pt idx="1581">
                  <c:v>15.813858958339551</c:v>
                </c:pt>
                <c:pt idx="1582">
                  <c:v>15.823859958327375</c:v>
                </c:pt>
                <c:pt idx="1583">
                  <c:v>15.833859958336689</c:v>
                </c:pt>
                <c:pt idx="1584">
                  <c:v>15.843860958324512</c:v>
                </c:pt>
                <c:pt idx="1585">
                  <c:v>15.853860958333826</c:v>
                </c:pt>
                <c:pt idx="1586">
                  <c:v>15.863861958350753</c:v>
                </c:pt>
                <c:pt idx="1587">
                  <c:v>15.873861958330963</c:v>
                </c:pt>
                <c:pt idx="1588">
                  <c:v>15.883862958347891</c:v>
                </c:pt>
                <c:pt idx="1589">
                  <c:v>15.8938629583281</c:v>
                </c:pt>
                <c:pt idx="1590">
                  <c:v>15.903863958345028</c:v>
                </c:pt>
                <c:pt idx="1591">
                  <c:v>15.913863958325237</c:v>
                </c:pt>
                <c:pt idx="1592">
                  <c:v>15.923864958342165</c:v>
                </c:pt>
                <c:pt idx="1593">
                  <c:v>15.933864958351478</c:v>
                </c:pt>
                <c:pt idx="1594">
                  <c:v>15.943865958339302</c:v>
                </c:pt>
                <c:pt idx="1595">
                  <c:v>15.953865958348615</c:v>
                </c:pt>
                <c:pt idx="1596">
                  <c:v>15.963866958336439</c:v>
                </c:pt>
                <c:pt idx="1597">
                  <c:v>15.973866958345752</c:v>
                </c:pt>
                <c:pt idx="1598">
                  <c:v>15.983867958333576</c:v>
                </c:pt>
                <c:pt idx="1599">
                  <c:v>15.993867958342889</c:v>
                </c:pt>
                <c:pt idx="1600">
                  <c:v>16.003868958330713</c:v>
                </c:pt>
                <c:pt idx="1601">
                  <c:v>16.013868958340026</c:v>
                </c:pt>
                <c:pt idx="1602">
                  <c:v>16.02386995832785</c:v>
                </c:pt>
                <c:pt idx="1603">
                  <c:v>16.033869958337164</c:v>
                </c:pt>
                <c:pt idx="1604">
                  <c:v>16.043870958324987</c:v>
                </c:pt>
                <c:pt idx="1605">
                  <c:v>16.053870958334301</c:v>
                </c:pt>
                <c:pt idx="1606">
                  <c:v>16.063871958351228</c:v>
                </c:pt>
                <c:pt idx="1607">
                  <c:v>16.073871958331438</c:v>
                </c:pt>
                <c:pt idx="1608">
                  <c:v>16.083872958348366</c:v>
                </c:pt>
                <c:pt idx="1609">
                  <c:v>16.093872958328575</c:v>
                </c:pt>
                <c:pt idx="1610">
                  <c:v>16.103873958345503</c:v>
                </c:pt>
                <c:pt idx="1611">
                  <c:v>16.113873958325712</c:v>
                </c:pt>
                <c:pt idx="1612">
                  <c:v>16.12387495834264</c:v>
                </c:pt>
                <c:pt idx="1613">
                  <c:v>16.133874958351953</c:v>
                </c:pt>
                <c:pt idx="1614">
                  <c:v>16.143875958339777</c:v>
                </c:pt>
                <c:pt idx="1615">
                  <c:v>16.15387595834909</c:v>
                </c:pt>
                <c:pt idx="1616">
                  <c:v>16.163876958336914</c:v>
                </c:pt>
                <c:pt idx="1617">
                  <c:v>16.173876958346227</c:v>
                </c:pt>
                <c:pt idx="1618">
                  <c:v>16.183877958334051</c:v>
                </c:pt>
                <c:pt idx="1619">
                  <c:v>16.193877958343364</c:v>
                </c:pt>
                <c:pt idx="1620">
                  <c:v>16.203878958331188</c:v>
                </c:pt>
                <c:pt idx="1621">
                  <c:v>16.213878958340501</c:v>
                </c:pt>
                <c:pt idx="1622">
                  <c:v>16.223879958328325</c:v>
                </c:pt>
                <c:pt idx="1623">
                  <c:v>16.233879958337639</c:v>
                </c:pt>
                <c:pt idx="1624">
                  <c:v>16.243880958325462</c:v>
                </c:pt>
                <c:pt idx="1625">
                  <c:v>16.253880958334776</c:v>
                </c:pt>
                <c:pt idx="1626">
                  <c:v>16.263881958351703</c:v>
                </c:pt>
                <c:pt idx="1627">
                  <c:v>16.273881958331913</c:v>
                </c:pt>
                <c:pt idx="1628">
                  <c:v>16.28388295834884</c:v>
                </c:pt>
                <c:pt idx="1629">
                  <c:v>16.29388295832905</c:v>
                </c:pt>
                <c:pt idx="1630">
                  <c:v>16.303883958345978</c:v>
                </c:pt>
                <c:pt idx="1631">
                  <c:v>16.313883958326187</c:v>
                </c:pt>
                <c:pt idx="1632">
                  <c:v>16.323884958343115</c:v>
                </c:pt>
                <c:pt idx="1633">
                  <c:v>16.333884958323324</c:v>
                </c:pt>
                <c:pt idx="1634">
                  <c:v>16.343885958340252</c:v>
                </c:pt>
                <c:pt idx="1635">
                  <c:v>16.353885958349565</c:v>
                </c:pt>
                <c:pt idx="1636">
                  <c:v>16.363886958337389</c:v>
                </c:pt>
                <c:pt idx="1637">
                  <c:v>16.373886958346702</c:v>
                </c:pt>
                <c:pt idx="1638">
                  <c:v>16.383887958334526</c:v>
                </c:pt>
                <c:pt idx="1639">
                  <c:v>16.393887958343839</c:v>
                </c:pt>
                <c:pt idx="1640">
                  <c:v>16.403888958331663</c:v>
                </c:pt>
                <c:pt idx="1641">
                  <c:v>16.413889333343832</c:v>
                </c:pt>
                <c:pt idx="1642">
                  <c:v>16.423890333331656</c:v>
                </c:pt>
                <c:pt idx="1643">
                  <c:v>16.433890333340969</c:v>
                </c:pt>
                <c:pt idx="1644">
                  <c:v>16.443891333328793</c:v>
                </c:pt>
                <c:pt idx="1645">
                  <c:v>16.453891333338106</c:v>
                </c:pt>
                <c:pt idx="1646">
                  <c:v>16.46389233332593</c:v>
                </c:pt>
                <c:pt idx="1647">
                  <c:v>16.473892333335243</c:v>
                </c:pt>
                <c:pt idx="1648">
                  <c:v>16.483893333323067</c:v>
                </c:pt>
                <c:pt idx="1649">
                  <c:v>16.49389333333238</c:v>
                </c:pt>
                <c:pt idx="1650">
                  <c:v>16.503894333349308</c:v>
                </c:pt>
                <c:pt idx="1651">
                  <c:v>16.513894333329517</c:v>
                </c:pt>
                <c:pt idx="1652">
                  <c:v>16.523895333346445</c:v>
                </c:pt>
                <c:pt idx="1653">
                  <c:v>16.533895333326655</c:v>
                </c:pt>
                <c:pt idx="1654">
                  <c:v>16.543896333343582</c:v>
                </c:pt>
                <c:pt idx="1655">
                  <c:v>16.553896333323792</c:v>
                </c:pt>
                <c:pt idx="1656">
                  <c:v>16.563897333340719</c:v>
                </c:pt>
                <c:pt idx="1657">
                  <c:v>16.573897333350033</c:v>
                </c:pt>
                <c:pt idx="1658">
                  <c:v>16.583898333337856</c:v>
                </c:pt>
                <c:pt idx="1659">
                  <c:v>16.59389833334717</c:v>
                </c:pt>
                <c:pt idx="1660">
                  <c:v>16.603899333334994</c:v>
                </c:pt>
                <c:pt idx="1661">
                  <c:v>16.613899333344307</c:v>
                </c:pt>
                <c:pt idx="1662">
                  <c:v>16.623900333332131</c:v>
                </c:pt>
                <c:pt idx="1663">
                  <c:v>16.633900333341444</c:v>
                </c:pt>
                <c:pt idx="1664">
                  <c:v>16.643901333329268</c:v>
                </c:pt>
                <c:pt idx="1665">
                  <c:v>16.653901333338581</c:v>
                </c:pt>
                <c:pt idx="1666">
                  <c:v>16.663902333326405</c:v>
                </c:pt>
                <c:pt idx="1667">
                  <c:v>16.673902333335718</c:v>
                </c:pt>
                <c:pt idx="1668">
                  <c:v>16.683903333323542</c:v>
                </c:pt>
                <c:pt idx="1669">
                  <c:v>16.693903333332855</c:v>
                </c:pt>
                <c:pt idx="1670">
                  <c:v>16.703904333349783</c:v>
                </c:pt>
                <c:pt idx="1671">
                  <c:v>16.713904333329992</c:v>
                </c:pt>
                <c:pt idx="1672">
                  <c:v>16.72390533334692</c:v>
                </c:pt>
                <c:pt idx="1673">
                  <c:v>16.733905333327129</c:v>
                </c:pt>
                <c:pt idx="1674">
                  <c:v>16.743906333344057</c:v>
                </c:pt>
                <c:pt idx="1675">
                  <c:v>16.753906333324267</c:v>
                </c:pt>
                <c:pt idx="1676">
                  <c:v>16.763907333341194</c:v>
                </c:pt>
                <c:pt idx="1677">
                  <c:v>16.773907333350508</c:v>
                </c:pt>
                <c:pt idx="1678">
                  <c:v>16.783908333338331</c:v>
                </c:pt>
                <c:pt idx="1679">
                  <c:v>16.793908333347645</c:v>
                </c:pt>
                <c:pt idx="1680">
                  <c:v>16.803909333335469</c:v>
                </c:pt>
                <c:pt idx="1681">
                  <c:v>16.813909333344782</c:v>
                </c:pt>
                <c:pt idx="1682">
                  <c:v>16.823910333332606</c:v>
                </c:pt>
                <c:pt idx="1683">
                  <c:v>16.833910333341919</c:v>
                </c:pt>
                <c:pt idx="1684">
                  <c:v>16.843911333329743</c:v>
                </c:pt>
                <c:pt idx="1685">
                  <c:v>16.853911333339056</c:v>
                </c:pt>
                <c:pt idx="1686">
                  <c:v>16.86391233332688</c:v>
                </c:pt>
                <c:pt idx="1687">
                  <c:v>16.873912333336193</c:v>
                </c:pt>
                <c:pt idx="1688">
                  <c:v>16.883913333324017</c:v>
                </c:pt>
                <c:pt idx="1689">
                  <c:v>16.89391333333333</c:v>
                </c:pt>
                <c:pt idx="1690">
                  <c:v>16.903914333350258</c:v>
                </c:pt>
                <c:pt idx="1691">
                  <c:v>16.913914333330467</c:v>
                </c:pt>
                <c:pt idx="1692">
                  <c:v>16.923915333347395</c:v>
                </c:pt>
                <c:pt idx="1693">
                  <c:v>16.933915333327604</c:v>
                </c:pt>
                <c:pt idx="1694">
                  <c:v>16.943916333344532</c:v>
                </c:pt>
                <c:pt idx="1695">
                  <c:v>16.953916333324742</c:v>
                </c:pt>
                <c:pt idx="1696">
                  <c:v>16.963917333341669</c:v>
                </c:pt>
                <c:pt idx="1697">
                  <c:v>16.973917333350983</c:v>
                </c:pt>
                <c:pt idx="1698">
                  <c:v>16.983918333338806</c:v>
                </c:pt>
                <c:pt idx="1699">
                  <c:v>16.99391833334812</c:v>
                </c:pt>
                <c:pt idx="1700">
                  <c:v>17.003919333335944</c:v>
                </c:pt>
                <c:pt idx="1701">
                  <c:v>17.013919333345257</c:v>
                </c:pt>
                <c:pt idx="1702">
                  <c:v>17.023920333333081</c:v>
                </c:pt>
                <c:pt idx="1703">
                  <c:v>17.033920333342394</c:v>
                </c:pt>
                <c:pt idx="1704">
                  <c:v>17.043921333330218</c:v>
                </c:pt>
                <c:pt idx="1705">
                  <c:v>17.053921333339531</c:v>
                </c:pt>
                <c:pt idx="1706">
                  <c:v>17.063922333327355</c:v>
                </c:pt>
                <c:pt idx="1707">
                  <c:v>17.073922333336668</c:v>
                </c:pt>
                <c:pt idx="1708">
                  <c:v>17.083923333324492</c:v>
                </c:pt>
                <c:pt idx="1709">
                  <c:v>17.093923333333805</c:v>
                </c:pt>
                <c:pt idx="1710">
                  <c:v>17.103924333350733</c:v>
                </c:pt>
                <c:pt idx="1711">
                  <c:v>17.113924333330942</c:v>
                </c:pt>
                <c:pt idx="1712">
                  <c:v>17.12392533334787</c:v>
                </c:pt>
                <c:pt idx="1713">
                  <c:v>17.133925333328079</c:v>
                </c:pt>
                <c:pt idx="1714">
                  <c:v>17.143926333345007</c:v>
                </c:pt>
                <c:pt idx="1715">
                  <c:v>17.153926333325217</c:v>
                </c:pt>
                <c:pt idx="1716">
                  <c:v>17.163927333342144</c:v>
                </c:pt>
                <c:pt idx="1717">
                  <c:v>17.173927333351457</c:v>
                </c:pt>
                <c:pt idx="1718">
                  <c:v>17.183928333339281</c:v>
                </c:pt>
                <c:pt idx="1719">
                  <c:v>17.193928333348595</c:v>
                </c:pt>
                <c:pt idx="1720">
                  <c:v>17.203929333336418</c:v>
                </c:pt>
                <c:pt idx="1721">
                  <c:v>17.213929333345732</c:v>
                </c:pt>
                <c:pt idx="1722">
                  <c:v>17.223930333333556</c:v>
                </c:pt>
                <c:pt idx="1723">
                  <c:v>17.233930333342869</c:v>
                </c:pt>
                <c:pt idx="1724">
                  <c:v>17.243931333330693</c:v>
                </c:pt>
                <c:pt idx="1725">
                  <c:v>17.253931333340006</c:v>
                </c:pt>
                <c:pt idx="1726">
                  <c:v>17.26393233332783</c:v>
                </c:pt>
                <c:pt idx="1727">
                  <c:v>17.273932333337143</c:v>
                </c:pt>
                <c:pt idx="1728">
                  <c:v>17.283933333324967</c:v>
                </c:pt>
                <c:pt idx="1729">
                  <c:v>17.29393333333428</c:v>
                </c:pt>
                <c:pt idx="1730">
                  <c:v>17.303934333351208</c:v>
                </c:pt>
                <c:pt idx="1731">
                  <c:v>17.313934333331417</c:v>
                </c:pt>
                <c:pt idx="1732">
                  <c:v>17.323935333348345</c:v>
                </c:pt>
                <c:pt idx="1733">
                  <c:v>17.333935333328554</c:v>
                </c:pt>
                <c:pt idx="1734">
                  <c:v>17.343936333345482</c:v>
                </c:pt>
                <c:pt idx="1735">
                  <c:v>17.353936333325692</c:v>
                </c:pt>
                <c:pt idx="1736">
                  <c:v>17.363937333342619</c:v>
                </c:pt>
                <c:pt idx="1737">
                  <c:v>17.373937333351932</c:v>
                </c:pt>
                <c:pt idx="1738">
                  <c:v>17.383938333339756</c:v>
                </c:pt>
                <c:pt idx="1739">
                  <c:v>17.39393833334907</c:v>
                </c:pt>
                <c:pt idx="1740">
                  <c:v>17.403939333336893</c:v>
                </c:pt>
                <c:pt idx="1741">
                  <c:v>17.413939333346207</c:v>
                </c:pt>
                <c:pt idx="1742">
                  <c:v>17.423939375003101</c:v>
                </c:pt>
                <c:pt idx="1743">
                  <c:v>17.433939375012415</c:v>
                </c:pt>
                <c:pt idx="1744">
                  <c:v>17.443940375000238</c:v>
                </c:pt>
                <c:pt idx="1745">
                  <c:v>17.453940375009552</c:v>
                </c:pt>
                <c:pt idx="1746">
                  <c:v>17.463941374997376</c:v>
                </c:pt>
                <c:pt idx="1747">
                  <c:v>17.473941375006689</c:v>
                </c:pt>
                <c:pt idx="1748">
                  <c:v>17.483942374994513</c:v>
                </c:pt>
                <c:pt idx="1749">
                  <c:v>17.493942375003826</c:v>
                </c:pt>
                <c:pt idx="1750">
                  <c:v>17.50394337499165</c:v>
                </c:pt>
                <c:pt idx="1751">
                  <c:v>17.513943375000963</c:v>
                </c:pt>
                <c:pt idx="1752">
                  <c:v>17.523944375017891</c:v>
                </c:pt>
                <c:pt idx="1753">
                  <c:v>17.5339443749981</c:v>
                </c:pt>
                <c:pt idx="1754">
                  <c:v>17.543945375015028</c:v>
                </c:pt>
                <c:pt idx="1755">
                  <c:v>17.553945374995237</c:v>
                </c:pt>
                <c:pt idx="1756">
                  <c:v>17.563946375012165</c:v>
                </c:pt>
                <c:pt idx="1757">
                  <c:v>17.573946374992374</c:v>
                </c:pt>
                <c:pt idx="1758">
                  <c:v>17.583947375009302</c:v>
                </c:pt>
                <c:pt idx="1759">
                  <c:v>17.593947375018615</c:v>
                </c:pt>
                <c:pt idx="1760">
                  <c:v>17.603948375006439</c:v>
                </c:pt>
                <c:pt idx="1761">
                  <c:v>17.613948375015752</c:v>
                </c:pt>
                <c:pt idx="1762">
                  <c:v>17.623949375003576</c:v>
                </c:pt>
                <c:pt idx="1763">
                  <c:v>17.63394937501289</c:v>
                </c:pt>
                <c:pt idx="1764">
                  <c:v>17.643950375000713</c:v>
                </c:pt>
                <c:pt idx="1765">
                  <c:v>17.653950375010027</c:v>
                </c:pt>
                <c:pt idx="1766">
                  <c:v>17.663951374997851</c:v>
                </c:pt>
                <c:pt idx="1767">
                  <c:v>17.673951375007164</c:v>
                </c:pt>
                <c:pt idx="1768">
                  <c:v>17.683952374994988</c:v>
                </c:pt>
                <c:pt idx="1769">
                  <c:v>17.693952375004301</c:v>
                </c:pt>
                <c:pt idx="1770">
                  <c:v>17.703953374992125</c:v>
                </c:pt>
                <c:pt idx="1771">
                  <c:v>17.713953375001438</c:v>
                </c:pt>
                <c:pt idx="1772">
                  <c:v>17.723954375018366</c:v>
                </c:pt>
                <c:pt idx="1773">
                  <c:v>17.733954374998575</c:v>
                </c:pt>
                <c:pt idx="1774">
                  <c:v>17.743955375015503</c:v>
                </c:pt>
                <c:pt idx="1775">
                  <c:v>17.753955374995712</c:v>
                </c:pt>
                <c:pt idx="1776">
                  <c:v>17.76395637501264</c:v>
                </c:pt>
                <c:pt idx="1777">
                  <c:v>17.773956374992849</c:v>
                </c:pt>
                <c:pt idx="1778">
                  <c:v>17.783957375009777</c:v>
                </c:pt>
                <c:pt idx="1779">
                  <c:v>17.793957374989986</c:v>
                </c:pt>
                <c:pt idx="1780">
                  <c:v>17.803958375006914</c:v>
                </c:pt>
                <c:pt idx="1781">
                  <c:v>17.813958375016227</c:v>
                </c:pt>
                <c:pt idx="1782">
                  <c:v>17.823959375004051</c:v>
                </c:pt>
                <c:pt idx="1783">
                  <c:v>17.833959375013364</c:v>
                </c:pt>
                <c:pt idx="1784">
                  <c:v>17.843960375001188</c:v>
                </c:pt>
                <c:pt idx="1785">
                  <c:v>17.853960375010502</c:v>
                </c:pt>
                <c:pt idx="1786">
                  <c:v>17.863961374998325</c:v>
                </c:pt>
                <c:pt idx="1787">
                  <c:v>17.873961375007639</c:v>
                </c:pt>
                <c:pt idx="1788">
                  <c:v>17.883962374995463</c:v>
                </c:pt>
                <c:pt idx="1789">
                  <c:v>17.893962375004776</c:v>
                </c:pt>
                <c:pt idx="1790">
                  <c:v>17.9039633749926</c:v>
                </c:pt>
                <c:pt idx="1791">
                  <c:v>17.913963375001913</c:v>
                </c:pt>
                <c:pt idx="1792">
                  <c:v>17.923964374989737</c:v>
                </c:pt>
                <c:pt idx="1793">
                  <c:v>17.933965375006665</c:v>
                </c:pt>
                <c:pt idx="1794">
                  <c:v>17.943965375015978</c:v>
                </c:pt>
                <c:pt idx="1795">
                  <c:v>17.953965374996187</c:v>
                </c:pt>
                <c:pt idx="1796">
                  <c:v>17.963966375013115</c:v>
                </c:pt>
                <c:pt idx="1797">
                  <c:v>17.973967375000939</c:v>
                </c:pt>
                <c:pt idx="1798">
                  <c:v>17.983967375010252</c:v>
                </c:pt>
                <c:pt idx="1799">
                  <c:v>17.993967374990461</c:v>
                </c:pt>
                <c:pt idx="1800">
                  <c:v>18.003968375007389</c:v>
                </c:pt>
                <c:pt idx="1801">
                  <c:v>18.013968375016702</c:v>
                </c:pt>
                <c:pt idx="1802">
                  <c:v>18.023969375004526</c:v>
                </c:pt>
                <c:pt idx="1803">
                  <c:v>18.033969375013839</c:v>
                </c:pt>
                <c:pt idx="1804">
                  <c:v>18.043970375001663</c:v>
                </c:pt>
                <c:pt idx="1805">
                  <c:v>18.053971375018591</c:v>
                </c:pt>
                <c:pt idx="1806">
                  <c:v>18.0639713749988</c:v>
                </c:pt>
                <c:pt idx="1807">
                  <c:v>18.073972375015728</c:v>
                </c:pt>
                <c:pt idx="1808">
                  <c:v>18.083972374995938</c:v>
                </c:pt>
                <c:pt idx="1809">
                  <c:v>18.093973375012865</c:v>
                </c:pt>
                <c:pt idx="1810">
                  <c:v>18.103973374993075</c:v>
                </c:pt>
                <c:pt idx="1811">
                  <c:v>18.113974375010002</c:v>
                </c:pt>
                <c:pt idx="1812">
                  <c:v>18.123974374990212</c:v>
                </c:pt>
                <c:pt idx="1813">
                  <c:v>18.13397537500714</c:v>
                </c:pt>
                <c:pt idx="1814">
                  <c:v>18.143975375016453</c:v>
                </c:pt>
                <c:pt idx="1815">
                  <c:v>18.153976375004277</c:v>
                </c:pt>
                <c:pt idx="1816">
                  <c:v>18.16397637501359</c:v>
                </c:pt>
                <c:pt idx="1817">
                  <c:v>18.173977375001414</c:v>
                </c:pt>
                <c:pt idx="1818">
                  <c:v>18.183977375010727</c:v>
                </c:pt>
                <c:pt idx="1819">
                  <c:v>18.193978374998551</c:v>
                </c:pt>
                <c:pt idx="1820">
                  <c:v>18.203978375007864</c:v>
                </c:pt>
                <c:pt idx="1821">
                  <c:v>18.213979374995688</c:v>
                </c:pt>
                <c:pt idx="1822">
                  <c:v>18.223979375005001</c:v>
                </c:pt>
                <c:pt idx="1823">
                  <c:v>18.233980374992825</c:v>
                </c:pt>
                <c:pt idx="1824">
                  <c:v>18.243980375002138</c:v>
                </c:pt>
                <c:pt idx="1825">
                  <c:v>18.253981374989962</c:v>
                </c:pt>
                <c:pt idx="1826">
                  <c:v>18.263981374999275</c:v>
                </c:pt>
                <c:pt idx="1827">
                  <c:v>18.273982375016203</c:v>
                </c:pt>
                <c:pt idx="1828">
                  <c:v>18.283982374996413</c:v>
                </c:pt>
                <c:pt idx="1829">
                  <c:v>18.29398337501334</c:v>
                </c:pt>
                <c:pt idx="1830">
                  <c:v>18.30398337499355</c:v>
                </c:pt>
                <c:pt idx="1831">
                  <c:v>18.313984375010477</c:v>
                </c:pt>
                <c:pt idx="1832">
                  <c:v>18.323984374990687</c:v>
                </c:pt>
                <c:pt idx="1833">
                  <c:v>18.333985375007614</c:v>
                </c:pt>
                <c:pt idx="1834">
                  <c:v>18.343985375016928</c:v>
                </c:pt>
                <c:pt idx="1835">
                  <c:v>18.353986375004752</c:v>
                </c:pt>
                <c:pt idx="1836">
                  <c:v>18.363986375014065</c:v>
                </c:pt>
                <c:pt idx="1837">
                  <c:v>18.373987375001889</c:v>
                </c:pt>
                <c:pt idx="1838">
                  <c:v>18.383987375011202</c:v>
                </c:pt>
                <c:pt idx="1839">
                  <c:v>18.393988374999026</c:v>
                </c:pt>
                <c:pt idx="1840">
                  <c:v>18.403988375008339</c:v>
                </c:pt>
                <c:pt idx="1841">
                  <c:v>18.413989374996163</c:v>
                </c:pt>
                <c:pt idx="1842">
                  <c:v>18.423989458329743</c:v>
                </c:pt>
                <c:pt idx="1843">
                  <c:v>18.43399045834667</c:v>
                </c:pt>
                <c:pt idx="1844">
                  <c:v>18.44399045832688</c:v>
                </c:pt>
                <c:pt idx="1845">
                  <c:v>18.453991458343808</c:v>
                </c:pt>
                <c:pt idx="1846">
                  <c:v>18.463991458324017</c:v>
                </c:pt>
                <c:pt idx="1847">
                  <c:v>18.473992458340945</c:v>
                </c:pt>
                <c:pt idx="1848">
                  <c:v>18.483992458350258</c:v>
                </c:pt>
                <c:pt idx="1849">
                  <c:v>18.493993458338082</c:v>
                </c:pt>
                <c:pt idx="1850">
                  <c:v>18.503993458347395</c:v>
                </c:pt>
                <c:pt idx="1851">
                  <c:v>18.513994458335219</c:v>
                </c:pt>
                <c:pt idx="1852">
                  <c:v>18.523994458344532</c:v>
                </c:pt>
                <c:pt idx="1853">
                  <c:v>18.533995458332356</c:v>
                </c:pt>
                <c:pt idx="1854">
                  <c:v>18.543995458341669</c:v>
                </c:pt>
                <c:pt idx="1855">
                  <c:v>18.553996458329493</c:v>
                </c:pt>
                <c:pt idx="1856">
                  <c:v>18.563996458338806</c:v>
                </c:pt>
                <c:pt idx="1857">
                  <c:v>18.57399745832663</c:v>
                </c:pt>
                <c:pt idx="1858">
                  <c:v>18.583997458335944</c:v>
                </c:pt>
                <c:pt idx="1859">
                  <c:v>18.593998458323767</c:v>
                </c:pt>
                <c:pt idx="1860">
                  <c:v>18.603998458333081</c:v>
                </c:pt>
                <c:pt idx="1861">
                  <c:v>18.613999458350008</c:v>
                </c:pt>
                <c:pt idx="1862">
                  <c:v>18.623999458330218</c:v>
                </c:pt>
                <c:pt idx="1863">
                  <c:v>18.634000458347145</c:v>
                </c:pt>
                <c:pt idx="1864">
                  <c:v>18.644000458327355</c:v>
                </c:pt>
                <c:pt idx="1865">
                  <c:v>18.654001458344283</c:v>
                </c:pt>
                <c:pt idx="1866">
                  <c:v>18.664001458324492</c:v>
                </c:pt>
                <c:pt idx="1867">
                  <c:v>18.67400245834142</c:v>
                </c:pt>
                <c:pt idx="1868">
                  <c:v>18.684002458350733</c:v>
                </c:pt>
                <c:pt idx="1869">
                  <c:v>18.694003458338557</c:v>
                </c:pt>
                <c:pt idx="1870">
                  <c:v>18.70400345834787</c:v>
                </c:pt>
                <c:pt idx="1871">
                  <c:v>18.714004458335694</c:v>
                </c:pt>
                <c:pt idx="1872">
                  <c:v>18.724004458345007</c:v>
                </c:pt>
                <c:pt idx="1873">
                  <c:v>18.734005458332831</c:v>
                </c:pt>
                <c:pt idx="1874">
                  <c:v>18.744005458342144</c:v>
                </c:pt>
                <c:pt idx="1875">
                  <c:v>18.754006458329968</c:v>
                </c:pt>
                <c:pt idx="1876">
                  <c:v>18.764006458339281</c:v>
                </c:pt>
                <c:pt idx="1877">
                  <c:v>18.774007458327105</c:v>
                </c:pt>
                <c:pt idx="1878">
                  <c:v>18.784007458336418</c:v>
                </c:pt>
                <c:pt idx="1879">
                  <c:v>18.794008458324242</c:v>
                </c:pt>
                <c:pt idx="1880">
                  <c:v>18.804008458333556</c:v>
                </c:pt>
                <c:pt idx="1881">
                  <c:v>18.814009458350483</c:v>
                </c:pt>
                <c:pt idx="1882">
                  <c:v>18.824009458330693</c:v>
                </c:pt>
                <c:pt idx="1883">
                  <c:v>18.83401045834762</c:v>
                </c:pt>
                <c:pt idx="1884">
                  <c:v>18.84401045832783</c:v>
                </c:pt>
                <c:pt idx="1885">
                  <c:v>18.854011458344758</c:v>
                </c:pt>
                <c:pt idx="1886">
                  <c:v>18.864011458324967</c:v>
                </c:pt>
                <c:pt idx="1887">
                  <c:v>18.874012458341895</c:v>
                </c:pt>
                <c:pt idx="1888">
                  <c:v>18.884012458351208</c:v>
                </c:pt>
                <c:pt idx="1889">
                  <c:v>18.894013458339032</c:v>
                </c:pt>
                <c:pt idx="1890">
                  <c:v>18.904013458348345</c:v>
                </c:pt>
                <c:pt idx="1891">
                  <c:v>18.914014458336169</c:v>
                </c:pt>
                <c:pt idx="1892">
                  <c:v>18.924014458345482</c:v>
                </c:pt>
                <c:pt idx="1893">
                  <c:v>18.934015458333306</c:v>
                </c:pt>
                <c:pt idx="1894">
                  <c:v>18.944015458342619</c:v>
                </c:pt>
                <c:pt idx="1895">
                  <c:v>18.954016458330443</c:v>
                </c:pt>
                <c:pt idx="1896">
                  <c:v>18.964016458339756</c:v>
                </c:pt>
                <c:pt idx="1897">
                  <c:v>18.97401745832758</c:v>
                </c:pt>
                <c:pt idx="1898">
                  <c:v>18.984017458336893</c:v>
                </c:pt>
                <c:pt idx="1899">
                  <c:v>18.994018458324717</c:v>
                </c:pt>
                <c:pt idx="1900">
                  <c:v>19.004018458334031</c:v>
                </c:pt>
                <c:pt idx="1901">
                  <c:v>19.014019458350958</c:v>
                </c:pt>
                <c:pt idx="1902">
                  <c:v>19.024019458331168</c:v>
                </c:pt>
                <c:pt idx="1903">
                  <c:v>19.034020458348095</c:v>
                </c:pt>
                <c:pt idx="1904">
                  <c:v>19.044020458328305</c:v>
                </c:pt>
                <c:pt idx="1905">
                  <c:v>19.054021458345233</c:v>
                </c:pt>
                <c:pt idx="1906">
                  <c:v>19.064021458325442</c:v>
                </c:pt>
                <c:pt idx="1907">
                  <c:v>19.07402245834237</c:v>
                </c:pt>
                <c:pt idx="1908">
                  <c:v>19.084022458351683</c:v>
                </c:pt>
                <c:pt idx="1909">
                  <c:v>19.094023458339507</c:v>
                </c:pt>
                <c:pt idx="1910">
                  <c:v>19.10402345834882</c:v>
                </c:pt>
                <c:pt idx="1911">
                  <c:v>19.114024458336644</c:v>
                </c:pt>
                <c:pt idx="1912">
                  <c:v>19.124024458345957</c:v>
                </c:pt>
                <c:pt idx="1913">
                  <c:v>19.134025458333781</c:v>
                </c:pt>
                <c:pt idx="1914">
                  <c:v>19.144025458343094</c:v>
                </c:pt>
                <c:pt idx="1915">
                  <c:v>19.154026458330918</c:v>
                </c:pt>
                <c:pt idx="1916">
                  <c:v>19.164026458340231</c:v>
                </c:pt>
                <c:pt idx="1917">
                  <c:v>19.174027458328055</c:v>
                </c:pt>
                <c:pt idx="1918">
                  <c:v>19.184027458337368</c:v>
                </c:pt>
                <c:pt idx="1919">
                  <c:v>19.194028458325192</c:v>
                </c:pt>
                <c:pt idx="1920">
                  <c:v>19.204028458334506</c:v>
                </c:pt>
                <c:pt idx="1921">
                  <c:v>19.214029458351433</c:v>
                </c:pt>
                <c:pt idx="1922">
                  <c:v>19.224029458331643</c:v>
                </c:pt>
                <c:pt idx="1923">
                  <c:v>19.23403045834857</c:v>
                </c:pt>
                <c:pt idx="1924">
                  <c:v>19.24403045832878</c:v>
                </c:pt>
                <c:pt idx="1925">
                  <c:v>19.254031458345708</c:v>
                </c:pt>
                <c:pt idx="1926">
                  <c:v>19.264031458325917</c:v>
                </c:pt>
                <c:pt idx="1927">
                  <c:v>19.274032458342845</c:v>
                </c:pt>
                <c:pt idx="1928">
                  <c:v>19.284032458323054</c:v>
                </c:pt>
                <c:pt idx="1929">
                  <c:v>19.294033458339982</c:v>
                </c:pt>
                <c:pt idx="1930">
                  <c:v>19.304033458349295</c:v>
                </c:pt>
                <c:pt idx="1931">
                  <c:v>19.314034458337119</c:v>
                </c:pt>
                <c:pt idx="1932">
                  <c:v>19.324034458346432</c:v>
                </c:pt>
                <c:pt idx="1933">
                  <c:v>19.334035458334256</c:v>
                </c:pt>
                <c:pt idx="1934">
                  <c:v>19.344035458343569</c:v>
                </c:pt>
                <c:pt idx="1935">
                  <c:v>19.354036458331393</c:v>
                </c:pt>
                <c:pt idx="1936">
                  <c:v>19.364036458340706</c:v>
                </c:pt>
                <c:pt idx="1937">
                  <c:v>19.37403745832853</c:v>
                </c:pt>
                <c:pt idx="1938">
                  <c:v>19.384037458337843</c:v>
                </c:pt>
                <c:pt idx="1939">
                  <c:v>19.394038458325667</c:v>
                </c:pt>
                <c:pt idx="1940">
                  <c:v>19.404038458334981</c:v>
                </c:pt>
                <c:pt idx="1941">
                  <c:v>19.414039458351908</c:v>
                </c:pt>
                <c:pt idx="1942">
                  <c:v>19.424040125013562</c:v>
                </c:pt>
                <c:pt idx="1943">
                  <c:v>19.434041125001386</c:v>
                </c:pt>
                <c:pt idx="1944">
                  <c:v>19.444042125018314</c:v>
                </c:pt>
                <c:pt idx="1945">
                  <c:v>19.454042124998523</c:v>
                </c:pt>
                <c:pt idx="1946">
                  <c:v>19.464043125015451</c:v>
                </c:pt>
                <c:pt idx="1947">
                  <c:v>19.47404312499566</c:v>
                </c:pt>
                <c:pt idx="1948">
                  <c:v>19.484044125012588</c:v>
                </c:pt>
                <c:pt idx="1949">
                  <c:v>19.494044124992797</c:v>
                </c:pt>
                <c:pt idx="1950">
                  <c:v>19.504045125009725</c:v>
                </c:pt>
                <c:pt idx="1951">
                  <c:v>19.514045124989934</c:v>
                </c:pt>
                <c:pt idx="1952">
                  <c:v>19.524046125006862</c:v>
                </c:pt>
                <c:pt idx="1953">
                  <c:v>19.534046125016175</c:v>
                </c:pt>
                <c:pt idx="1954">
                  <c:v>19.544047125003999</c:v>
                </c:pt>
                <c:pt idx="1955">
                  <c:v>19.554047125013312</c:v>
                </c:pt>
                <c:pt idx="1956">
                  <c:v>19.564048125001136</c:v>
                </c:pt>
                <c:pt idx="1957">
                  <c:v>19.574048125010449</c:v>
                </c:pt>
                <c:pt idx="1958">
                  <c:v>19.584049124998273</c:v>
                </c:pt>
                <c:pt idx="1959">
                  <c:v>19.594049125007587</c:v>
                </c:pt>
                <c:pt idx="1960">
                  <c:v>19.60405012499541</c:v>
                </c:pt>
                <c:pt idx="1961">
                  <c:v>19.614050125004724</c:v>
                </c:pt>
                <c:pt idx="1962">
                  <c:v>19.624051124992548</c:v>
                </c:pt>
                <c:pt idx="1963">
                  <c:v>19.634051125001861</c:v>
                </c:pt>
                <c:pt idx="1964">
                  <c:v>19.644052124989685</c:v>
                </c:pt>
                <c:pt idx="1965">
                  <c:v>19.654052124998998</c:v>
                </c:pt>
                <c:pt idx="1966">
                  <c:v>19.664053125015926</c:v>
                </c:pt>
                <c:pt idx="1967">
                  <c:v>19.674053124996135</c:v>
                </c:pt>
                <c:pt idx="1968">
                  <c:v>19.684054125013063</c:v>
                </c:pt>
                <c:pt idx="1969">
                  <c:v>19.694054124993272</c:v>
                </c:pt>
                <c:pt idx="1970">
                  <c:v>19.7040551250102</c:v>
                </c:pt>
                <c:pt idx="1971">
                  <c:v>19.714055124990409</c:v>
                </c:pt>
                <c:pt idx="1972">
                  <c:v>19.724056125007337</c:v>
                </c:pt>
                <c:pt idx="1973">
                  <c:v>19.73405612501665</c:v>
                </c:pt>
                <c:pt idx="1974">
                  <c:v>19.744057125004474</c:v>
                </c:pt>
                <c:pt idx="1975">
                  <c:v>19.754057125013787</c:v>
                </c:pt>
                <c:pt idx="1976">
                  <c:v>19.764058125001611</c:v>
                </c:pt>
                <c:pt idx="1977">
                  <c:v>19.774058125010924</c:v>
                </c:pt>
                <c:pt idx="1978">
                  <c:v>19.784059124998748</c:v>
                </c:pt>
                <c:pt idx="1979">
                  <c:v>19.794059125008062</c:v>
                </c:pt>
                <c:pt idx="1980">
                  <c:v>19.804060124995885</c:v>
                </c:pt>
                <c:pt idx="1981">
                  <c:v>19.814060125005199</c:v>
                </c:pt>
                <c:pt idx="1982">
                  <c:v>19.824061124993023</c:v>
                </c:pt>
                <c:pt idx="1983">
                  <c:v>19.834061125002336</c:v>
                </c:pt>
                <c:pt idx="1984">
                  <c:v>19.84406212499016</c:v>
                </c:pt>
                <c:pt idx="1985">
                  <c:v>19.854062124999473</c:v>
                </c:pt>
                <c:pt idx="1986">
                  <c:v>19.864063125016401</c:v>
                </c:pt>
                <c:pt idx="1987">
                  <c:v>19.87406312499661</c:v>
                </c:pt>
                <c:pt idx="1988">
                  <c:v>19.884064125013538</c:v>
                </c:pt>
                <c:pt idx="1989">
                  <c:v>19.894064124993747</c:v>
                </c:pt>
                <c:pt idx="1990">
                  <c:v>19.904065125010675</c:v>
                </c:pt>
                <c:pt idx="1991">
                  <c:v>19.914065124990884</c:v>
                </c:pt>
                <c:pt idx="1992">
                  <c:v>19.924066125007812</c:v>
                </c:pt>
                <c:pt idx="1993">
                  <c:v>19.934066125017125</c:v>
                </c:pt>
                <c:pt idx="1994">
                  <c:v>19.944067125004949</c:v>
                </c:pt>
                <c:pt idx="1995">
                  <c:v>19.954067125014262</c:v>
                </c:pt>
                <c:pt idx="1996">
                  <c:v>19.964068125002086</c:v>
                </c:pt>
                <c:pt idx="1997">
                  <c:v>19.974068125011399</c:v>
                </c:pt>
                <c:pt idx="1998">
                  <c:v>19.984069124999223</c:v>
                </c:pt>
                <c:pt idx="1999">
                  <c:v>19.994069125008537</c:v>
                </c:pt>
                <c:pt idx="2000">
                  <c:v>20.00407012499636</c:v>
                </c:pt>
                <c:pt idx="2001">
                  <c:v>20.014070125005674</c:v>
                </c:pt>
                <c:pt idx="2002">
                  <c:v>20.024071124993498</c:v>
                </c:pt>
                <c:pt idx="2003">
                  <c:v>20.034071125002811</c:v>
                </c:pt>
                <c:pt idx="2004">
                  <c:v>20.044072124990635</c:v>
                </c:pt>
                <c:pt idx="2005">
                  <c:v>20.054072124999948</c:v>
                </c:pt>
                <c:pt idx="2006">
                  <c:v>20.064073125016876</c:v>
                </c:pt>
                <c:pt idx="2007">
                  <c:v>20.074073124997085</c:v>
                </c:pt>
                <c:pt idx="2008">
                  <c:v>20.084074125014013</c:v>
                </c:pt>
                <c:pt idx="2009">
                  <c:v>20.094074124994222</c:v>
                </c:pt>
                <c:pt idx="2010">
                  <c:v>20.10407512501115</c:v>
                </c:pt>
                <c:pt idx="2011">
                  <c:v>20.114075124991359</c:v>
                </c:pt>
                <c:pt idx="2012">
                  <c:v>20.124076125008287</c:v>
                </c:pt>
                <c:pt idx="2013">
                  <c:v>20.134077124996111</c:v>
                </c:pt>
                <c:pt idx="2014">
                  <c:v>20.144077125005424</c:v>
                </c:pt>
                <c:pt idx="2015">
                  <c:v>20.154078124993248</c:v>
                </c:pt>
                <c:pt idx="2016">
                  <c:v>20.164078125002561</c:v>
                </c:pt>
                <c:pt idx="2017">
                  <c:v>20.174079124990385</c:v>
                </c:pt>
                <c:pt idx="2018">
                  <c:v>20.184079124999698</c:v>
                </c:pt>
                <c:pt idx="2019">
                  <c:v>20.194080125016626</c:v>
                </c:pt>
                <c:pt idx="2020">
                  <c:v>20.204080124996835</c:v>
                </c:pt>
                <c:pt idx="2021">
                  <c:v>20.214081125013763</c:v>
                </c:pt>
                <c:pt idx="2022">
                  <c:v>20.224081124993972</c:v>
                </c:pt>
                <c:pt idx="2023">
                  <c:v>20.2340821250109</c:v>
                </c:pt>
                <c:pt idx="2024">
                  <c:v>20.24408212499111</c:v>
                </c:pt>
                <c:pt idx="2025">
                  <c:v>20.254083125008037</c:v>
                </c:pt>
                <c:pt idx="2026">
                  <c:v>20.264083125017351</c:v>
                </c:pt>
                <c:pt idx="2027">
                  <c:v>20.274084125005174</c:v>
                </c:pt>
                <c:pt idx="2028">
                  <c:v>20.284084125014488</c:v>
                </c:pt>
                <c:pt idx="2029">
                  <c:v>20.294085125002312</c:v>
                </c:pt>
                <c:pt idx="2030">
                  <c:v>20.304085125011625</c:v>
                </c:pt>
                <c:pt idx="2031">
                  <c:v>20.314086124999449</c:v>
                </c:pt>
                <c:pt idx="2032">
                  <c:v>20.324086125008762</c:v>
                </c:pt>
                <c:pt idx="2033">
                  <c:v>20.334087124996586</c:v>
                </c:pt>
                <c:pt idx="2034">
                  <c:v>20.344087125005899</c:v>
                </c:pt>
                <c:pt idx="2035">
                  <c:v>20.354088124993723</c:v>
                </c:pt>
                <c:pt idx="2036">
                  <c:v>20.364088125003036</c:v>
                </c:pt>
                <c:pt idx="2037">
                  <c:v>20.37408912499086</c:v>
                </c:pt>
                <c:pt idx="2038">
                  <c:v>20.384089125000173</c:v>
                </c:pt>
                <c:pt idx="2039">
                  <c:v>20.394090125017101</c:v>
                </c:pt>
                <c:pt idx="2040">
                  <c:v>20.40409012499731</c:v>
                </c:pt>
                <c:pt idx="2041">
                  <c:v>20.414091125014238</c:v>
                </c:pt>
                <c:pt idx="2042">
                  <c:v>20.424090749991592</c:v>
                </c:pt>
                <c:pt idx="2043">
                  <c:v>20.43409175000852</c:v>
                </c:pt>
                <c:pt idx="2044">
                  <c:v>20.444091750017833</c:v>
                </c:pt>
                <c:pt idx="2045">
                  <c:v>20.454092750005657</c:v>
                </c:pt>
                <c:pt idx="2046">
                  <c:v>20.46409275001497</c:v>
                </c:pt>
                <c:pt idx="2047">
                  <c:v>20.474093750002794</c:v>
                </c:pt>
                <c:pt idx="2048">
                  <c:v>20.484093750012107</c:v>
                </c:pt>
                <c:pt idx="2049">
                  <c:v>20.494094749999931</c:v>
                </c:pt>
                <c:pt idx="2050">
                  <c:v>20.504094750009244</c:v>
                </c:pt>
                <c:pt idx="2051">
                  <c:v>20.514095749997068</c:v>
                </c:pt>
                <c:pt idx="2052">
                  <c:v>20.524095750006381</c:v>
                </c:pt>
                <c:pt idx="2053">
                  <c:v>20.534096749994205</c:v>
                </c:pt>
                <c:pt idx="2054">
                  <c:v>20.544096750003519</c:v>
                </c:pt>
                <c:pt idx="2055">
                  <c:v>20.554097749991342</c:v>
                </c:pt>
                <c:pt idx="2056">
                  <c:v>20.564097750000656</c:v>
                </c:pt>
                <c:pt idx="2057">
                  <c:v>20.574098750017583</c:v>
                </c:pt>
                <c:pt idx="2058">
                  <c:v>20.584098749997793</c:v>
                </c:pt>
                <c:pt idx="2059">
                  <c:v>20.59409975001472</c:v>
                </c:pt>
                <c:pt idx="2060">
                  <c:v>20.60409974999493</c:v>
                </c:pt>
                <c:pt idx="2061">
                  <c:v>20.614100750011858</c:v>
                </c:pt>
                <c:pt idx="2062">
                  <c:v>20.624100749992067</c:v>
                </c:pt>
                <c:pt idx="2063">
                  <c:v>20.634101750008995</c:v>
                </c:pt>
                <c:pt idx="2064">
                  <c:v>20.644101750018308</c:v>
                </c:pt>
                <c:pt idx="2065">
                  <c:v>20.654102750006132</c:v>
                </c:pt>
                <c:pt idx="2066">
                  <c:v>20.664102750015445</c:v>
                </c:pt>
                <c:pt idx="2067">
                  <c:v>20.674103750003269</c:v>
                </c:pt>
                <c:pt idx="2068">
                  <c:v>20.684104749991093</c:v>
                </c:pt>
                <c:pt idx="2069">
                  <c:v>20.694104750000406</c:v>
                </c:pt>
                <c:pt idx="2070">
                  <c:v>20.704105750017334</c:v>
                </c:pt>
                <c:pt idx="2071">
                  <c:v>20.714105749997543</c:v>
                </c:pt>
                <c:pt idx="2072">
                  <c:v>20.724106750014471</c:v>
                </c:pt>
                <c:pt idx="2073">
                  <c:v>20.73410674999468</c:v>
                </c:pt>
                <c:pt idx="2074">
                  <c:v>20.744107750011608</c:v>
                </c:pt>
                <c:pt idx="2075">
                  <c:v>20.754107749991817</c:v>
                </c:pt>
                <c:pt idx="2076">
                  <c:v>20.764108750008745</c:v>
                </c:pt>
                <c:pt idx="2077">
                  <c:v>20.774108750018058</c:v>
                </c:pt>
                <c:pt idx="2078">
                  <c:v>20.784109750005882</c:v>
                </c:pt>
                <c:pt idx="2079">
                  <c:v>20.794109750015195</c:v>
                </c:pt>
                <c:pt idx="2080">
                  <c:v>20.804110750003019</c:v>
                </c:pt>
                <c:pt idx="2081">
                  <c:v>20.814110750012333</c:v>
                </c:pt>
                <c:pt idx="2082">
                  <c:v>20.824111750000156</c:v>
                </c:pt>
                <c:pt idx="2083">
                  <c:v>20.83411175000947</c:v>
                </c:pt>
                <c:pt idx="2084">
                  <c:v>20.844112749997294</c:v>
                </c:pt>
                <c:pt idx="2085">
                  <c:v>20.854112750006607</c:v>
                </c:pt>
                <c:pt idx="2086">
                  <c:v>20.864113749994431</c:v>
                </c:pt>
                <c:pt idx="2087">
                  <c:v>20.874113750003744</c:v>
                </c:pt>
                <c:pt idx="2088">
                  <c:v>20.884114749991568</c:v>
                </c:pt>
                <c:pt idx="2089">
                  <c:v>20.894114750000881</c:v>
                </c:pt>
                <c:pt idx="2090">
                  <c:v>20.904115750017809</c:v>
                </c:pt>
                <c:pt idx="2091">
                  <c:v>20.914115749998018</c:v>
                </c:pt>
                <c:pt idx="2092">
                  <c:v>20.924116750014946</c:v>
                </c:pt>
                <c:pt idx="2093">
                  <c:v>20.934116749995155</c:v>
                </c:pt>
                <c:pt idx="2094">
                  <c:v>20.944117750012083</c:v>
                </c:pt>
                <c:pt idx="2095">
                  <c:v>20.954117749992292</c:v>
                </c:pt>
                <c:pt idx="2096">
                  <c:v>20.96411875000922</c:v>
                </c:pt>
                <c:pt idx="2097">
                  <c:v>20.974118750018533</c:v>
                </c:pt>
                <c:pt idx="2098">
                  <c:v>20.984119750006357</c:v>
                </c:pt>
                <c:pt idx="2099">
                  <c:v>20.99411975001567</c:v>
                </c:pt>
                <c:pt idx="2100">
                  <c:v>21.004120750003494</c:v>
                </c:pt>
                <c:pt idx="2101">
                  <c:v>21.014120750012808</c:v>
                </c:pt>
                <c:pt idx="2102">
                  <c:v>21.024121750000631</c:v>
                </c:pt>
                <c:pt idx="2103">
                  <c:v>21.034121750009945</c:v>
                </c:pt>
                <c:pt idx="2104">
                  <c:v>21.044122749997769</c:v>
                </c:pt>
                <c:pt idx="2105">
                  <c:v>21.054122750007082</c:v>
                </c:pt>
                <c:pt idx="2106">
                  <c:v>21.064123749994906</c:v>
                </c:pt>
                <c:pt idx="2107">
                  <c:v>21.074123750004219</c:v>
                </c:pt>
                <c:pt idx="2108">
                  <c:v>21.084124749992043</c:v>
                </c:pt>
                <c:pt idx="2109">
                  <c:v>21.094124750001356</c:v>
                </c:pt>
                <c:pt idx="2110">
                  <c:v>21.104125750018284</c:v>
                </c:pt>
                <c:pt idx="2111">
                  <c:v>21.114125749998493</c:v>
                </c:pt>
                <c:pt idx="2112">
                  <c:v>21.124126750015421</c:v>
                </c:pt>
                <c:pt idx="2113">
                  <c:v>21.134127750003245</c:v>
                </c:pt>
                <c:pt idx="2114">
                  <c:v>21.144127750012558</c:v>
                </c:pt>
                <c:pt idx="2115">
                  <c:v>21.154128750000382</c:v>
                </c:pt>
                <c:pt idx="2116">
                  <c:v>21.164128750009695</c:v>
                </c:pt>
                <c:pt idx="2117">
                  <c:v>21.174129749997519</c:v>
                </c:pt>
                <c:pt idx="2118">
                  <c:v>21.184129750006832</c:v>
                </c:pt>
                <c:pt idx="2119">
                  <c:v>21.194130749994656</c:v>
                </c:pt>
                <c:pt idx="2120">
                  <c:v>21.204130750003969</c:v>
                </c:pt>
                <c:pt idx="2121">
                  <c:v>21.214131749991793</c:v>
                </c:pt>
                <c:pt idx="2122">
                  <c:v>21.224131750001106</c:v>
                </c:pt>
                <c:pt idx="2123">
                  <c:v>21.234132750018034</c:v>
                </c:pt>
                <c:pt idx="2124">
                  <c:v>21.244132749998244</c:v>
                </c:pt>
                <c:pt idx="2125">
                  <c:v>21.254133750015171</c:v>
                </c:pt>
                <c:pt idx="2126">
                  <c:v>21.264133749995381</c:v>
                </c:pt>
                <c:pt idx="2127">
                  <c:v>21.274134750012308</c:v>
                </c:pt>
                <c:pt idx="2128">
                  <c:v>21.284134749992518</c:v>
                </c:pt>
                <c:pt idx="2129">
                  <c:v>21.294135750009445</c:v>
                </c:pt>
                <c:pt idx="2130">
                  <c:v>21.304135750018759</c:v>
                </c:pt>
                <c:pt idx="2131">
                  <c:v>21.314136750006583</c:v>
                </c:pt>
                <c:pt idx="2132">
                  <c:v>21.324136750015896</c:v>
                </c:pt>
                <c:pt idx="2133">
                  <c:v>21.33413775000372</c:v>
                </c:pt>
                <c:pt idx="2134">
                  <c:v>21.344137750013033</c:v>
                </c:pt>
                <c:pt idx="2135">
                  <c:v>21.354138750000857</c:v>
                </c:pt>
                <c:pt idx="2136">
                  <c:v>21.36413875001017</c:v>
                </c:pt>
                <c:pt idx="2137">
                  <c:v>21.374139749997994</c:v>
                </c:pt>
                <c:pt idx="2138">
                  <c:v>21.384139750007307</c:v>
                </c:pt>
                <c:pt idx="2139">
                  <c:v>21.394140749995131</c:v>
                </c:pt>
                <c:pt idx="2140">
                  <c:v>21.404140750004444</c:v>
                </c:pt>
                <c:pt idx="2141">
                  <c:v>21.414141749992268</c:v>
                </c:pt>
                <c:pt idx="2142">
                  <c:v>21.424141208350193</c:v>
                </c:pt>
                <c:pt idx="2143">
                  <c:v>21.434142208338017</c:v>
                </c:pt>
                <c:pt idx="2144">
                  <c:v>21.44414220834733</c:v>
                </c:pt>
                <c:pt idx="2145">
                  <c:v>21.454143208335154</c:v>
                </c:pt>
                <c:pt idx="2146">
                  <c:v>21.464143208344467</c:v>
                </c:pt>
                <c:pt idx="2147">
                  <c:v>21.474144208332291</c:v>
                </c:pt>
                <c:pt idx="2148">
                  <c:v>21.484144208341604</c:v>
                </c:pt>
                <c:pt idx="2149">
                  <c:v>21.494145208329428</c:v>
                </c:pt>
                <c:pt idx="2150">
                  <c:v>21.504145208338741</c:v>
                </c:pt>
                <c:pt idx="2151">
                  <c:v>21.514146208326565</c:v>
                </c:pt>
                <c:pt idx="2152">
                  <c:v>21.524146208335878</c:v>
                </c:pt>
                <c:pt idx="2153">
                  <c:v>21.534147208323702</c:v>
                </c:pt>
                <c:pt idx="2154">
                  <c:v>21.54414820834063</c:v>
                </c:pt>
                <c:pt idx="2155">
                  <c:v>21.554148208349943</c:v>
                </c:pt>
                <c:pt idx="2156">
                  <c:v>21.564149208337767</c:v>
                </c:pt>
                <c:pt idx="2157">
                  <c:v>21.57414920834708</c:v>
                </c:pt>
                <c:pt idx="2158">
                  <c:v>21.584150208334904</c:v>
                </c:pt>
                <c:pt idx="2159">
                  <c:v>21.594150208344217</c:v>
                </c:pt>
                <c:pt idx="2160">
                  <c:v>21.604151208332041</c:v>
                </c:pt>
                <c:pt idx="2161">
                  <c:v>21.614151208341355</c:v>
                </c:pt>
                <c:pt idx="2162">
                  <c:v>21.624152208329178</c:v>
                </c:pt>
                <c:pt idx="2163">
                  <c:v>21.634152208338492</c:v>
                </c:pt>
                <c:pt idx="2164">
                  <c:v>21.644153208326316</c:v>
                </c:pt>
                <c:pt idx="2165">
                  <c:v>21.654153208335629</c:v>
                </c:pt>
                <c:pt idx="2166">
                  <c:v>21.664154208323453</c:v>
                </c:pt>
                <c:pt idx="2167">
                  <c:v>21.674154208332766</c:v>
                </c:pt>
                <c:pt idx="2168">
                  <c:v>21.684155208349694</c:v>
                </c:pt>
                <c:pt idx="2169">
                  <c:v>21.694155208329903</c:v>
                </c:pt>
                <c:pt idx="2170">
                  <c:v>21.704156208346831</c:v>
                </c:pt>
                <c:pt idx="2171">
                  <c:v>21.71415620832704</c:v>
                </c:pt>
                <c:pt idx="2172">
                  <c:v>21.724157208343968</c:v>
                </c:pt>
                <c:pt idx="2173">
                  <c:v>21.734157208324177</c:v>
                </c:pt>
                <c:pt idx="2174">
                  <c:v>21.744158208341105</c:v>
                </c:pt>
                <c:pt idx="2175">
                  <c:v>21.754158208350418</c:v>
                </c:pt>
                <c:pt idx="2176">
                  <c:v>21.764159208338242</c:v>
                </c:pt>
                <c:pt idx="2177">
                  <c:v>21.774159208347555</c:v>
                </c:pt>
                <c:pt idx="2178">
                  <c:v>21.784160208335379</c:v>
                </c:pt>
                <c:pt idx="2179">
                  <c:v>21.794160208344692</c:v>
                </c:pt>
                <c:pt idx="2180">
                  <c:v>21.804161208332516</c:v>
                </c:pt>
                <c:pt idx="2181">
                  <c:v>21.814161208341829</c:v>
                </c:pt>
                <c:pt idx="2182">
                  <c:v>21.824162208329653</c:v>
                </c:pt>
                <c:pt idx="2183">
                  <c:v>21.834162208338967</c:v>
                </c:pt>
                <c:pt idx="2184">
                  <c:v>21.84416320832679</c:v>
                </c:pt>
                <c:pt idx="2185">
                  <c:v>21.854163208336104</c:v>
                </c:pt>
                <c:pt idx="2186">
                  <c:v>21.864164208323928</c:v>
                </c:pt>
                <c:pt idx="2187">
                  <c:v>21.874164208333241</c:v>
                </c:pt>
                <c:pt idx="2188">
                  <c:v>21.884165208350169</c:v>
                </c:pt>
                <c:pt idx="2189">
                  <c:v>21.894165208330378</c:v>
                </c:pt>
                <c:pt idx="2190">
                  <c:v>21.904166208347306</c:v>
                </c:pt>
                <c:pt idx="2191">
                  <c:v>21.91416720833513</c:v>
                </c:pt>
                <c:pt idx="2192">
                  <c:v>21.924167208344443</c:v>
                </c:pt>
                <c:pt idx="2193">
                  <c:v>21.934168208332267</c:v>
                </c:pt>
                <c:pt idx="2194">
                  <c:v>21.94416820834158</c:v>
                </c:pt>
                <c:pt idx="2195">
                  <c:v>21.954169208329404</c:v>
                </c:pt>
                <c:pt idx="2196">
                  <c:v>21.964169208338717</c:v>
                </c:pt>
                <c:pt idx="2197">
                  <c:v>21.974170208326541</c:v>
                </c:pt>
                <c:pt idx="2198">
                  <c:v>21.984170208335854</c:v>
                </c:pt>
                <c:pt idx="2199">
                  <c:v>21.994171208323678</c:v>
                </c:pt>
                <c:pt idx="2200">
                  <c:v>22.004171208332991</c:v>
                </c:pt>
                <c:pt idx="2201">
                  <c:v>22.014172208349919</c:v>
                </c:pt>
                <c:pt idx="2202">
                  <c:v>22.024172208330128</c:v>
                </c:pt>
                <c:pt idx="2203">
                  <c:v>22.034173208347056</c:v>
                </c:pt>
                <c:pt idx="2204">
                  <c:v>22.044173208327265</c:v>
                </c:pt>
                <c:pt idx="2205">
                  <c:v>22.054174208344193</c:v>
                </c:pt>
                <c:pt idx="2206">
                  <c:v>22.064174208324403</c:v>
                </c:pt>
                <c:pt idx="2207">
                  <c:v>22.07417520834133</c:v>
                </c:pt>
                <c:pt idx="2208">
                  <c:v>22.084175208350644</c:v>
                </c:pt>
                <c:pt idx="2209">
                  <c:v>22.094176208338467</c:v>
                </c:pt>
                <c:pt idx="2210">
                  <c:v>22.104176208347781</c:v>
                </c:pt>
                <c:pt idx="2211">
                  <c:v>22.114177208335605</c:v>
                </c:pt>
                <c:pt idx="2212">
                  <c:v>22.124177208344918</c:v>
                </c:pt>
                <c:pt idx="2213">
                  <c:v>22.134178208332742</c:v>
                </c:pt>
                <c:pt idx="2214">
                  <c:v>22.144178208342055</c:v>
                </c:pt>
                <c:pt idx="2215">
                  <c:v>22.154179208329879</c:v>
                </c:pt>
                <c:pt idx="2216">
                  <c:v>22.164179208339192</c:v>
                </c:pt>
                <c:pt idx="2217">
                  <c:v>22.174180208327016</c:v>
                </c:pt>
                <c:pt idx="2218">
                  <c:v>22.184180208336329</c:v>
                </c:pt>
                <c:pt idx="2219">
                  <c:v>22.194181208324153</c:v>
                </c:pt>
                <c:pt idx="2220">
                  <c:v>22.204181208333466</c:v>
                </c:pt>
                <c:pt idx="2221">
                  <c:v>22.214182208350394</c:v>
                </c:pt>
                <c:pt idx="2222">
                  <c:v>22.224182208330603</c:v>
                </c:pt>
                <c:pt idx="2223">
                  <c:v>22.234183208347531</c:v>
                </c:pt>
                <c:pt idx="2224">
                  <c:v>22.24418320832774</c:v>
                </c:pt>
                <c:pt idx="2225">
                  <c:v>22.254184208344668</c:v>
                </c:pt>
                <c:pt idx="2226">
                  <c:v>22.264185208332492</c:v>
                </c:pt>
                <c:pt idx="2227">
                  <c:v>22.274185208341805</c:v>
                </c:pt>
                <c:pt idx="2228">
                  <c:v>22.284186208329629</c:v>
                </c:pt>
                <c:pt idx="2229">
                  <c:v>22.294186208338942</c:v>
                </c:pt>
                <c:pt idx="2230">
                  <c:v>22.304187208326766</c:v>
                </c:pt>
                <c:pt idx="2231">
                  <c:v>22.314187208336079</c:v>
                </c:pt>
                <c:pt idx="2232">
                  <c:v>22.324188208323903</c:v>
                </c:pt>
                <c:pt idx="2233">
                  <c:v>22.334188208333217</c:v>
                </c:pt>
                <c:pt idx="2234">
                  <c:v>22.344189208350144</c:v>
                </c:pt>
                <c:pt idx="2235">
                  <c:v>22.354189208330354</c:v>
                </c:pt>
                <c:pt idx="2236">
                  <c:v>22.364190208347281</c:v>
                </c:pt>
                <c:pt idx="2237">
                  <c:v>22.374190208327491</c:v>
                </c:pt>
                <c:pt idx="2238">
                  <c:v>22.384191208344419</c:v>
                </c:pt>
                <c:pt idx="2239">
                  <c:v>22.394191208324628</c:v>
                </c:pt>
                <c:pt idx="2240">
                  <c:v>22.404192208341556</c:v>
                </c:pt>
                <c:pt idx="2241">
                  <c:v>22.414192208350869</c:v>
                </c:pt>
                <c:pt idx="2242">
                  <c:v>22.424193958344404</c:v>
                </c:pt>
                <c:pt idx="2243">
                  <c:v>22.434193958324613</c:v>
                </c:pt>
                <c:pt idx="2244">
                  <c:v>22.444194958341541</c:v>
                </c:pt>
                <c:pt idx="2245">
                  <c:v>22.454194958350854</c:v>
                </c:pt>
                <c:pt idx="2246">
                  <c:v>22.464195958338678</c:v>
                </c:pt>
                <c:pt idx="2247">
                  <c:v>22.474195958347991</c:v>
                </c:pt>
                <c:pt idx="2248">
                  <c:v>22.484196958335815</c:v>
                </c:pt>
                <c:pt idx="2249">
                  <c:v>22.494196958345128</c:v>
                </c:pt>
                <c:pt idx="2250">
                  <c:v>22.504197958332952</c:v>
                </c:pt>
                <c:pt idx="2251">
                  <c:v>22.514197958342265</c:v>
                </c:pt>
                <c:pt idx="2252">
                  <c:v>22.524198958330089</c:v>
                </c:pt>
                <c:pt idx="2253">
                  <c:v>22.534198958339402</c:v>
                </c:pt>
                <c:pt idx="2254">
                  <c:v>22.544199958327226</c:v>
                </c:pt>
                <c:pt idx="2255">
                  <c:v>22.55419995833654</c:v>
                </c:pt>
                <c:pt idx="2256">
                  <c:v>22.564200958324363</c:v>
                </c:pt>
                <c:pt idx="2257">
                  <c:v>22.574201958341291</c:v>
                </c:pt>
                <c:pt idx="2258">
                  <c:v>22.584201958350604</c:v>
                </c:pt>
                <c:pt idx="2259">
                  <c:v>22.594202958338428</c:v>
                </c:pt>
                <c:pt idx="2260">
                  <c:v>22.604202958347742</c:v>
                </c:pt>
                <c:pt idx="2261">
                  <c:v>22.614203958335565</c:v>
                </c:pt>
                <c:pt idx="2262">
                  <c:v>22.624203958344879</c:v>
                </c:pt>
                <c:pt idx="2263">
                  <c:v>22.634204958332703</c:v>
                </c:pt>
                <c:pt idx="2264">
                  <c:v>22.644204958342016</c:v>
                </c:pt>
                <c:pt idx="2265">
                  <c:v>22.65420595832984</c:v>
                </c:pt>
                <c:pt idx="2266">
                  <c:v>22.664205958339153</c:v>
                </c:pt>
                <c:pt idx="2267">
                  <c:v>22.674206958326977</c:v>
                </c:pt>
                <c:pt idx="2268">
                  <c:v>22.68420695833629</c:v>
                </c:pt>
                <c:pt idx="2269">
                  <c:v>22.694207958324114</c:v>
                </c:pt>
                <c:pt idx="2270">
                  <c:v>22.704207958333427</c:v>
                </c:pt>
                <c:pt idx="2271">
                  <c:v>22.714208958350355</c:v>
                </c:pt>
                <c:pt idx="2272">
                  <c:v>22.724208958330564</c:v>
                </c:pt>
                <c:pt idx="2273">
                  <c:v>22.734209958347492</c:v>
                </c:pt>
                <c:pt idx="2274">
                  <c:v>22.744209958327701</c:v>
                </c:pt>
                <c:pt idx="2275">
                  <c:v>22.754210958344629</c:v>
                </c:pt>
                <c:pt idx="2276">
                  <c:v>22.764210958324838</c:v>
                </c:pt>
                <c:pt idx="2277">
                  <c:v>22.774211958341766</c:v>
                </c:pt>
                <c:pt idx="2278">
                  <c:v>22.784211958351079</c:v>
                </c:pt>
                <c:pt idx="2279">
                  <c:v>22.794212958338903</c:v>
                </c:pt>
                <c:pt idx="2280">
                  <c:v>22.804212958348216</c:v>
                </c:pt>
                <c:pt idx="2281">
                  <c:v>22.81421395833604</c:v>
                </c:pt>
                <c:pt idx="2282">
                  <c:v>22.824213958345354</c:v>
                </c:pt>
                <c:pt idx="2283">
                  <c:v>22.834214958333177</c:v>
                </c:pt>
                <c:pt idx="2284">
                  <c:v>22.844214958342491</c:v>
                </c:pt>
                <c:pt idx="2285">
                  <c:v>22.854215958330315</c:v>
                </c:pt>
                <c:pt idx="2286">
                  <c:v>22.864215958339628</c:v>
                </c:pt>
                <c:pt idx="2287">
                  <c:v>22.874216958327452</c:v>
                </c:pt>
                <c:pt idx="2288">
                  <c:v>22.884216958336765</c:v>
                </c:pt>
                <c:pt idx="2289">
                  <c:v>22.894217958324589</c:v>
                </c:pt>
                <c:pt idx="2290">
                  <c:v>22.904218958341517</c:v>
                </c:pt>
                <c:pt idx="2291">
                  <c:v>22.91421895835083</c:v>
                </c:pt>
                <c:pt idx="2292">
                  <c:v>22.924219958338654</c:v>
                </c:pt>
                <c:pt idx="2293">
                  <c:v>22.934219958347967</c:v>
                </c:pt>
                <c:pt idx="2294">
                  <c:v>22.944220958335791</c:v>
                </c:pt>
                <c:pt idx="2295">
                  <c:v>22.954220958345104</c:v>
                </c:pt>
                <c:pt idx="2296">
                  <c:v>22.964221958332928</c:v>
                </c:pt>
                <c:pt idx="2297">
                  <c:v>22.974221958342241</c:v>
                </c:pt>
                <c:pt idx="2298">
                  <c:v>22.984222958330065</c:v>
                </c:pt>
                <c:pt idx="2299">
                  <c:v>22.994222958339378</c:v>
                </c:pt>
                <c:pt idx="2300">
                  <c:v>23.004223958327202</c:v>
                </c:pt>
                <c:pt idx="2301">
                  <c:v>23.014223958336515</c:v>
                </c:pt>
                <c:pt idx="2302">
                  <c:v>23.024224958324339</c:v>
                </c:pt>
                <c:pt idx="2303">
                  <c:v>23.034224958333652</c:v>
                </c:pt>
                <c:pt idx="2304">
                  <c:v>23.04422595835058</c:v>
                </c:pt>
                <c:pt idx="2305">
                  <c:v>23.05422595833079</c:v>
                </c:pt>
                <c:pt idx="2306">
                  <c:v>23.064226958347717</c:v>
                </c:pt>
                <c:pt idx="2307">
                  <c:v>23.074226958327927</c:v>
                </c:pt>
                <c:pt idx="2308">
                  <c:v>23.084227958344854</c:v>
                </c:pt>
                <c:pt idx="2309">
                  <c:v>23.094227958325064</c:v>
                </c:pt>
                <c:pt idx="2310">
                  <c:v>23.104228958341992</c:v>
                </c:pt>
                <c:pt idx="2311">
                  <c:v>23.114228958351305</c:v>
                </c:pt>
                <c:pt idx="2312">
                  <c:v>23.124229958339129</c:v>
                </c:pt>
                <c:pt idx="2313">
                  <c:v>23.134229958348442</c:v>
                </c:pt>
                <c:pt idx="2314">
                  <c:v>23.144230958336266</c:v>
                </c:pt>
                <c:pt idx="2315">
                  <c:v>23.154230958345579</c:v>
                </c:pt>
                <c:pt idx="2316">
                  <c:v>23.164231958333403</c:v>
                </c:pt>
                <c:pt idx="2317">
                  <c:v>23.174231958342716</c:v>
                </c:pt>
                <c:pt idx="2318">
                  <c:v>23.18423295833054</c:v>
                </c:pt>
                <c:pt idx="2319">
                  <c:v>23.194233958347468</c:v>
                </c:pt>
                <c:pt idx="2320">
                  <c:v>23.204233958327677</c:v>
                </c:pt>
                <c:pt idx="2321">
                  <c:v>23.214234958344605</c:v>
                </c:pt>
                <c:pt idx="2322">
                  <c:v>23.224234958324814</c:v>
                </c:pt>
                <c:pt idx="2323">
                  <c:v>23.234235958341742</c:v>
                </c:pt>
                <c:pt idx="2324">
                  <c:v>23.244235958351055</c:v>
                </c:pt>
                <c:pt idx="2325">
                  <c:v>23.254236958338879</c:v>
                </c:pt>
                <c:pt idx="2326">
                  <c:v>23.264236958348192</c:v>
                </c:pt>
                <c:pt idx="2327">
                  <c:v>23.274237958336016</c:v>
                </c:pt>
                <c:pt idx="2328">
                  <c:v>23.284237958345329</c:v>
                </c:pt>
                <c:pt idx="2329">
                  <c:v>23.294238958333153</c:v>
                </c:pt>
                <c:pt idx="2330">
                  <c:v>23.304238958342467</c:v>
                </c:pt>
                <c:pt idx="2331">
                  <c:v>23.31423995833029</c:v>
                </c:pt>
                <c:pt idx="2332">
                  <c:v>23.324239958339604</c:v>
                </c:pt>
                <c:pt idx="2333">
                  <c:v>23.334240958327428</c:v>
                </c:pt>
                <c:pt idx="2334">
                  <c:v>23.344240958336741</c:v>
                </c:pt>
                <c:pt idx="2335">
                  <c:v>23.354241958324565</c:v>
                </c:pt>
                <c:pt idx="2336">
                  <c:v>23.364241958333878</c:v>
                </c:pt>
                <c:pt idx="2337">
                  <c:v>23.374242958350806</c:v>
                </c:pt>
                <c:pt idx="2338">
                  <c:v>23.384242958331015</c:v>
                </c:pt>
                <c:pt idx="2339">
                  <c:v>23.394243958347943</c:v>
                </c:pt>
                <c:pt idx="2340">
                  <c:v>23.404243958328152</c:v>
                </c:pt>
                <c:pt idx="2341">
                  <c:v>23.41424495834508</c:v>
                </c:pt>
                <c:pt idx="2342">
                  <c:v>23.424244499998167</c:v>
                </c:pt>
                <c:pt idx="2343">
                  <c:v>23.434245500015095</c:v>
                </c:pt>
                <c:pt idx="2344">
                  <c:v>23.444245499995304</c:v>
                </c:pt>
                <c:pt idx="2345">
                  <c:v>23.454246500012232</c:v>
                </c:pt>
                <c:pt idx="2346">
                  <c:v>23.464246499992441</c:v>
                </c:pt>
                <c:pt idx="2347">
                  <c:v>23.474247500009369</c:v>
                </c:pt>
                <c:pt idx="2348">
                  <c:v>23.484248499997193</c:v>
                </c:pt>
                <c:pt idx="2349">
                  <c:v>23.494248500006506</c:v>
                </c:pt>
                <c:pt idx="2350">
                  <c:v>23.50424949999433</c:v>
                </c:pt>
                <c:pt idx="2351">
                  <c:v>23.514249500003643</c:v>
                </c:pt>
                <c:pt idx="2352">
                  <c:v>23.524250499991467</c:v>
                </c:pt>
                <c:pt idx="2353">
                  <c:v>23.53425050000078</c:v>
                </c:pt>
                <c:pt idx="2354">
                  <c:v>23.544251500017708</c:v>
                </c:pt>
                <c:pt idx="2355">
                  <c:v>23.554251499997918</c:v>
                </c:pt>
                <c:pt idx="2356">
                  <c:v>23.564252500014845</c:v>
                </c:pt>
                <c:pt idx="2357">
                  <c:v>23.574252499995055</c:v>
                </c:pt>
                <c:pt idx="2358">
                  <c:v>23.584253500011982</c:v>
                </c:pt>
                <c:pt idx="2359">
                  <c:v>23.594253499992192</c:v>
                </c:pt>
                <c:pt idx="2360">
                  <c:v>23.60425450000912</c:v>
                </c:pt>
                <c:pt idx="2361">
                  <c:v>23.614254500018433</c:v>
                </c:pt>
                <c:pt idx="2362">
                  <c:v>23.624255500006257</c:v>
                </c:pt>
                <c:pt idx="2363">
                  <c:v>23.63425550001557</c:v>
                </c:pt>
                <c:pt idx="2364">
                  <c:v>23.644256500003394</c:v>
                </c:pt>
                <c:pt idx="2365">
                  <c:v>23.654256500012707</c:v>
                </c:pt>
                <c:pt idx="2366">
                  <c:v>23.664257500000531</c:v>
                </c:pt>
                <c:pt idx="2367">
                  <c:v>23.674257500009844</c:v>
                </c:pt>
                <c:pt idx="2368">
                  <c:v>23.684258499997668</c:v>
                </c:pt>
                <c:pt idx="2369">
                  <c:v>23.694258500006981</c:v>
                </c:pt>
                <c:pt idx="2370">
                  <c:v>23.704259499994805</c:v>
                </c:pt>
                <c:pt idx="2371">
                  <c:v>23.714259500004118</c:v>
                </c:pt>
                <c:pt idx="2372">
                  <c:v>23.724260499991942</c:v>
                </c:pt>
                <c:pt idx="2373">
                  <c:v>23.734260500001255</c:v>
                </c:pt>
                <c:pt idx="2374">
                  <c:v>23.744261500018183</c:v>
                </c:pt>
                <c:pt idx="2375">
                  <c:v>23.754262500006007</c:v>
                </c:pt>
                <c:pt idx="2376">
                  <c:v>23.76426250001532</c:v>
                </c:pt>
                <c:pt idx="2377">
                  <c:v>23.774263500003144</c:v>
                </c:pt>
                <c:pt idx="2378">
                  <c:v>23.784263500012457</c:v>
                </c:pt>
                <c:pt idx="2379">
                  <c:v>23.794264500000281</c:v>
                </c:pt>
                <c:pt idx="2380">
                  <c:v>23.804264500009594</c:v>
                </c:pt>
                <c:pt idx="2381">
                  <c:v>23.814265499997418</c:v>
                </c:pt>
                <c:pt idx="2382">
                  <c:v>23.824265500006732</c:v>
                </c:pt>
                <c:pt idx="2383">
                  <c:v>23.834266499994555</c:v>
                </c:pt>
                <c:pt idx="2384">
                  <c:v>23.844266500003869</c:v>
                </c:pt>
                <c:pt idx="2385">
                  <c:v>23.854267499991693</c:v>
                </c:pt>
                <c:pt idx="2386">
                  <c:v>23.864267500001006</c:v>
                </c:pt>
                <c:pt idx="2387">
                  <c:v>23.874268500017934</c:v>
                </c:pt>
                <c:pt idx="2388">
                  <c:v>23.884268499998143</c:v>
                </c:pt>
                <c:pt idx="2389">
                  <c:v>23.894269500015071</c:v>
                </c:pt>
                <c:pt idx="2390">
                  <c:v>23.90426949999528</c:v>
                </c:pt>
                <c:pt idx="2391">
                  <c:v>23.914270500012208</c:v>
                </c:pt>
                <c:pt idx="2392">
                  <c:v>23.924270499992417</c:v>
                </c:pt>
                <c:pt idx="2393">
                  <c:v>23.934271500009345</c:v>
                </c:pt>
                <c:pt idx="2394">
                  <c:v>23.944271500018658</c:v>
                </c:pt>
                <c:pt idx="2395">
                  <c:v>23.954272500006482</c:v>
                </c:pt>
                <c:pt idx="2396">
                  <c:v>23.964272500015795</c:v>
                </c:pt>
                <c:pt idx="2397">
                  <c:v>23.974273500003619</c:v>
                </c:pt>
                <c:pt idx="2398">
                  <c:v>23.984273500012932</c:v>
                </c:pt>
                <c:pt idx="2399">
                  <c:v>23.994274500000756</c:v>
                </c:pt>
                <c:pt idx="2400">
                  <c:v>24.004275500017684</c:v>
                </c:pt>
                <c:pt idx="2401">
                  <c:v>24.014275499997893</c:v>
                </c:pt>
                <c:pt idx="2402">
                  <c:v>24.024276500014821</c:v>
                </c:pt>
                <c:pt idx="2403">
                  <c:v>24.03427649999503</c:v>
                </c:pt>
                <c:pt idx="2404">
                  <c:v>24.044277500011958</c:v>
                </c:pt>
                <c:pt idx="2405">
                  <c:v>24.054277499992168</c:v>
                </c:pt>
                <c:pt idx="2406">
                  <c:v>24.064278500009095</c:v>
                </c:pt>
                <c:pt idx="2407">
                  <c:v>24.074278500018409</c:v>
                </c:pt>
                <c:pt idx="2408">
                  <c:v>24.084279500006232</c:v>
                </c:pt>
                <c:pt idx="2409">
                  <c:v>24.094279500015546</c:v>
                </c:pt>
                <c:pt idx="2410">
                  <c:v>24.10428050000337</c:v>
                </c:pt>
                <c:pt idx="2411">
                  <c:v>24.114280500012683</c:v>
                </c:pt>
                <c:pt idx="2412">
                  <c:v>24.124281500000507</c:v>
                </c:pt>
                <c:pt idx="2413">
                  <c:v>24.13428150000982</c:v>
                </c:pt>
                <c:pt idx="2414">
                  <c:v>24.144282499997644</c:v>
                </c:pt>
                <c:pt idx="2415">
                  <c:v>24.154282500006957</c:v>
                </c:pt>
                <c:pt idx="2416">
                  <c:v>24.164283499994781</c:v>
                </c:pt>
                <c:pt idx="2417">
                  <c:v>24.174283500004094</c:v>
                </c:pt>
                <c:pt idx="2418">
                  <c:v>24.184284499991918</c:v>
                </c:pt>
                <c:pt idx="2419">
                  <c:v>24.194284500001231</c:v>
                </c:pt>
                <c:pt idx="2420">
                  <c:v>24.204285500018159</c:v>
                </c:pt>
                <c:pt idx="2421">
                  <c:v>24.214285499998368</c:v>
                </c:pt>
                <c:pt idx="2422">
                  <c:v>24.224286500015296</c:v>
                </c:pt>
                <c:pt idx="2423">
                  <c:v>24.234286499995505</c:v>
                </c:pt>
                <c:pt idx="2424">
                  <c:v>24.244287500012433</c:v>
                </c:pt>
                <c:pt idx="2425">
                  <c:v>24.254288500000257</c:v>
                </c:pt>
                <c:pt idx="2426">
                  <c:v>24.26428850000957</c:v>
                </c:pt>
                <c:pt idx="2427">
                  <c:v>24.274289499997394</c:v>
                </c:pt>
                <c:pt idx="2428">
                  <c:v>24.284289500006707</c:v>
                </c:pt>
                <c:pt idx="2429">
                  <c:v>24.294290499994531</c:v>
                </c:pt>
                <c:pt idx="2430">
                  <c:v>24.304290500003844</c:v>
                </c:pt>
                <c:pt idx="2431">
                  <c:v>24.314291499991668</c:v>
                </c:pt>
                <c:pt idx="2432">
                  <c:v>24.324291500000982</c:v>
                </c:pt>
                <c:pt idx="2433">
                  <c:v>24.334292500017909</c:v>
                </c:pt>
                <c:pt idx="2434">
                  <c:v>24.344292499998119</c:v>
                </c:pt>
                <c:pt idx="2435">
                  <c:v>24.354293500015046</c:v>
                </c:pt>
                <c:pt idx="2436">
                  <c:v>24.364293499995256</c:v>
                </c:pt>
                <c:pt idx="2437">
                  <c:v>24.374294500012184</c:v>
                </c:pt>
                <c:pt idx="2438">
                  <c:v>24.384294499992393</c:v>
                </c:pt>
                <c:pt idx="2439">
                  <c:v>24.394295500009321</c:v>
                </c:pt>
                <c:pt idx="2440">
                  <c:v>24.404295500018634</c:v>
                </c:pt>
                <c:pt idx="2441">
                  <c:v>24.414296500006458</c:v>
                </c:pt>
                <c:pt idx="2442">
                  <c:v>24.424296999990474</c:v>
                </c:pt>
                <c:pt idx="2443">
                  <c:v>24.434298000007402</c:v>
                </c:pt>
                <c:pt idx="2444">
                  <c:v>24.444298000016715</c:v>
                </c:pt>
                <c:pt idx="2445">
                  <c:v>24.454299000004539</c:v>
                </c:pt>
                <c:pt idx="2446">
                  <c:v>24.464299000013852</c:v>
                </c:pt>
                <c:pt idx="2447">
                  <c:v>24.474300000001676</c:v>
                </c:pt>
                <c:pt idx="2448">
                  <c:v>24.484301000018604</c:v>
                </c:pt>
                <c:pt idx="2449">
                  <c:v>24.494300999998813</c:v>
                </c:pt>
                <c:pt idx="2450">
                  <c:v>24.504302000015741</c:v>
                </c:pt>
                <c:pt idx="2451">
                  <c:v>24.514301999995951</c:v>
                </c:pt>
                <c:pt idx="2452">
                  <c:v>24.524303000012878</c:v>
                </c:pt>
                <c:pt idx="2453">
                  <c:v>24.534302999993088</c:v>
                </c:pt>
                <c:pt idx="2454">
                  <c:v>24.544304000010015</c:v>
                </c:pt>
                <c:pt idx="2455">
                  <c:v>24.554303999990225</c:v>
                </c:pt>
                <c:pt idx="2456">
                  <c:v>24.564305000007153</c:v>
                </c:pt>
                <c:pt idx="2457">
                  <c:v>24.574305000016466</c:v>
                </c:pt>
                <c:pt idx="2458">
                  <c:v>24.58430600000429</c:v>
                </c:pt>
                <c:pt idx="2459">
                  <c:v>24.594306000013603</c:v>
                </c:pt>
                <c:pt idx="2460">
                  <c:v>24.604307000001427</c:v>
                </c:pt>
                <c:pt idx="2461">
                  <c:v>24.61430700001074</c:v>
                </c:pt>
                <c:pt idx="2462">
                  <c:v>24.624307999998564</c:v>
                </c:pt>
                <c:pt idx="2463">
                  <c:v>24.634308000007877</c:v>
                </c:pt>
                <c:pt idx="2464">
                  <c:v>24.644308999995701</c:v>
                </c:pt>
                <c:pt idx="2465">
                  <c:v>24.654309000005014</c:v>
                </c:pt>
                <c:pt idx="2466">
                  <c:v>24.664309999992838</c:v>
                </c:pt>
                <c:pt idx="2467">
                  <c:v>24.674310000002151</c:v>
                </c:pt>
                <c:pt idx="2468">
                  <c:v>24.684310999989975</c:v>
                </c:pt>
                <c:pt idx="2469">
                  <c:v>24.694312000006903</c:v>
                </c:pt>
                <c:pt idx="2470">
                  <c:v>24.704312000016216</c:v>
                </c:pt>
                <c:pt idx="2471">
                  <c:v>24.71431300000404</c:v>
                </c:pt>
                <c:pt idx="2472">
                  <c:v>24.724313000013353</c:v>
                </c:pt>
                <c:pt idx="2473">
                  <c:v>24.734314000001177</c:v>
                </c:pt>
                <c:pt idx="2474">
                  <c:v>24.74431400001049</c:v>
                </c:pt>
                <c:pt idx="2475">
                  <c:v>24.754314999998314</c:v>
                </c:pt>
                <c:pt idx="2476">
                  <c:v>24.764315000007628</c:v>
                </c:pt>
                <c:pt idx="2477">
                  <c:v>24.774315999995451</c:v>
                </c:pt>
                <c:pt idx="2478">
                  <c:v>24.784316000004765</c:v>
                </c:pt>
                <c:pt idx="2479">
                  <c:v>24.794316999992589</c:v>
                </c:pt>
                <c:pt idx="2480">
                  <c:v>24.804317000001902</c:v>
                </c:pt>
                <c:pt idx="2481">
                  <c:v>24.814317999989726</c:v>
                </c:pt>
                <c:pt idx="2482">
                  <c:v>24.824317999999039</c:v>
                </c:pt>
                <c:pt idx="2483">
                  <c:v>24.834319000015967</c:v>
                </c:pt>
                <c:pt idx="2484">
                  <c:v>24.844318999996176</c:v>
                </c:pt>
                <c:pt idx="2485">
                  <c:v>24.854320000013104</c:v>
                </c:pt>
                <c:pt idx="2486">
                  <c:v>24.864319999993313</c:v>
                </c:pt>
                <c:pt idx="2487">
                  <c:v>24.874321000010241</c:v>
                </c:pt>
                <c:pt idx="2488">
                  <c:v>24.88432099999045</c:v>
                </c:pt>
                <c:pt idx="2489">
                  <c:v>24.894322000007378</c:v>
                </c:pt>
                <c:pt idx="2490">
                  <c:v>24.904322999995202</c:v>
                </c:pt>
                <c:pt idx="2491">
                  <c:v>24.914323000004515</c:v>
                </c:pt>
                <c:pt idx="2492">
                  <c:v>24.924323999992339</c:v>
                </c:pt>
                <c:pt idx="2493">
                  <c:v>24.934324000001652</c:v>
                </c:pt>
                <c:pt idx="2494">
                  <c:v>24.94432500001858</c:v>
                </c:pt>
                <c:pt idx="2495">
                  <c:v>24.954324999998789</c:v>
                </c:pt>
                <c:pt idx="2496">
                  <c:v>24.964326000015717</c:v>
                </c:pt>
                <c:pt idx="2497">
                  <c:v>24.974325999995926</c:v>
                </c:pt>
                <c:pt idx="2498">
                  <c:v>24.984327000012854</c:v>
                </c:pt>
                <c:pt idx="2499">
                  <c:v>24.994326999993064</c:v>
                </c:pt>
                <c:pt idx="2500">
                  <c:v>25.004328000009991</c:v>
                </c:pt>
                <c:pt idx="2501">
                  <c:v>25.014327999990201</c:v>
                </c:pt>
                <c:pt idx="2502">
                  <c:v>25.024329000007128</c:v>
                </c:pt>
                <c:pt idx="2503">
                  <c:v>25.034329000016442</c:v>
                </c:pt>
                <c:pt idx="2504">
                  <c:v>25.044330000004265</c:v>
                </c:pt>
                <c:pt idx="2505">
                  <c:v>25.054330000013579</c:v>
                </c:pt>
                <c:pt idx="2506">
                  <c:v>25.064331000001403</c:v>
                </c:pt>
                <c:pt idx="2507">
                  <c:v>25.074331000010716</c:v>
                </c:pt>
                <c:pt idx="2508">
                  <c:v>25.08433199999854</c:v>
                </c:pt>
                <c:pt idx="2509">
                  <c:v>25.094332000007853</c:v>
                </c:pt>
                <c:pt idx="2510">
                  <c:v>25.104332999995677</c:v>
                </c:pt>
                <c:pt idx="2511">
                  <c:v>25.11433300000499</c:v>
                </c:pt>
                <c:pt idx="2512">
                  <c:v>25.124333999992814</c:v>
                </c:pt>
                <c:pt idx="2513">
                  <c:v>25.134335000009742</c:v>
                </c:pt>
                <c:pt idx="2514">
                  <c:v>25.144334999989951</c:v>
                </c:pt>
                <c:pt idx="2515">
                  <c:v>25.154336000006879</c:v>
                </c:pt>
                <c:pt idx="2516">
                  <c:v>25.164336000016192</c:v>
                </c:pt>
                <c:pt idx="2517">
                  <c:v>25.174337000004016</c:v>
                </c:pt>
                <c:pt idx="2518">
                  <c:v>25.184337000013329</c:v>
                </c:pt>
                <c:pt idx="2519">
                  <c:v>25.194338000001153</c:v>
                </c:pt>
                <c:pt idx="2520">
                  <c:v>25.204338000010466</c:v>
                </c:pt>
                <c:pt idx="2521">
                  <c:v>25.21433899999829</c:v>
                </c:pt>
                <c:pt idx="2522">
                  <c:v>25.224339000007603</c:v>
                </c:pt>
                <c:pt idx="2523">
                  <c:v>25.234339999995427</c:v>
                </c:pt>
                <c:pt idx="2524">
                  <c:v>25.24434000000474</c:v>
                </c:pt>
                <c:pt idx="2525">
                  <c:v>25.254340999992564</c:v>
                </c:pt>
                <c:pt idx="2526">
                  <c:v>25.264341000001878</c:v>
                </c:pt>
                <c:pt idx="2527">
                  <c:v>25.274341999989701</c:v>
                </c:pt>
                <c:pt idx="2528">
                  <c:v>25.284341999999015</c:v>
                </c:pt>
                <c:pt idx="2529">
                  <c:v>25.294343000015942</c:v>
                </c:pt>
                <c:pt idx="2530">
                  <c:v>25.304342999996152</c:v>
                </c:pt>
                <c:pt idx="2531">
                  <c:v>25.314344000013079</c:v>
                </c:pt>
                <c:pt idx="2532">
                  <c:v>25.324343999993289</c:v>
                </c:pt>
                <c:pt idx="2533">
                  <c:v>25.334345000010217</c:v>
                </c:pt>
                <c:pt idx="2534">
                  <c:v>25.34434599999804</c:v>
                </c:pt>
                <c:pt idx="2535">
                  <c:v>25.354346000007354</c:v>
                </c:pt>
                <c:pt idx="2536">
                  <c:v>25.364346999995178</c:v>
                </c:pt>
                <c:pt idx="2537">
                  <c:v>25.374347000004491</c:v>
                </c:pt>
                <c:pt idx="2538">
                  <c:v>25.384347999992315</c:v>
                </c:pt>
                <c:pt idx="2539">
                  <c:v>25.394348000001628</c:v>
                </c:pt>
                <c:pt idx="2540">
                  <c:v>25.404349000018556</c:v>
                </c:pt>
                <c:pt idx="2541">
                  <c:v>25.414348999998765</c:v>
                </c:pt>
                <c:pt idx="2542">
                  <c:v>25.424352708330844</c:v>
                </c:pt>
                <c:pt idx="2543">
                  <c:v>25.434352708340157</c:v>
                </c:pt>
                <c:pt idx="2544">
                  <c:v>25.444353708327981</c:v>
                </c:pt>
                <c:pt idx="2545">
                  <c:v>25.454353708337294</c:v>
                </c:pt>
                <c:pt idx="2546">
                  <c:v>25.464354708325118</c:v>
                </c:pt>
                <c:pt idx="2547">
                  <c:v>25.474354708334431</c:v>
                </c:pt>
                <c:pt idx="2548">
                  <c:v>25.484355708351359</c:v>
                </c:pt>
                <c:pt idx="2549">
                  <c:v>25.494355708331568</c:v>
                </c:pt>
                <c:pt idx="2550">
                  <c:v>25.504356708348496</c:v>
                </c:pt>
                <c:pt idx="2551">
                  <c:v>25.514356708328705</c:v>
                </c:pt>
                <c:pt idx="2552">
                  <c:v>25.524357708345633</c:v>
                </c:pt>
                <c:pt idx="2553">
                  <c:v>25.534358708333457</c:v>
                </c:pt>
                <c:pt idx="2554">
                  <c:v>25.54435870834277</c:v>
                </c:pt>
                <c:pt idx="2555">
                  <c:v>25.554359708330594</c:v>
                </c:pt>
                <c:pt idx="2556">
                  <c:v>25.564359708339907</c:v>
                </c:pt>
                <c:pt idx="2557">
                  <c:v>25.574360708327731</c:v>
                </c:pt>
                <c:pt idx="2558">
                  <c:v>25.584360708337044</c:v>
                </c:pt>
                <c:pt idx="2559">
                  <c:v>25.594361708324868</c:v>
                </c:pt>
                <c:pt idx="2560">
                  <c:v>25.604361708334181</c:v>
                </c:pt>
                <c:pt idx="2561">
                  <c:v>25.614362708351109</c:v>
                </c:pt>
                <c:pt idx="2562">
                  <c:v>25.624362708331319</c:v>
                </c:pt>
                <c:pt idx="2563">
                  <c:v>25.634363708348246</c:v>
                </c:pt>
                <c:pt idx="2564">
                  <c:v>25.644363708328456</c:v>
                </c:pt>
                <c:pt idx="2565">
                  <c:v>25.654364708345383</c:v>
                </c:pt>
                <c:pt idx="2566">
                  <c:v>25.664364708325593</c:v>
                </c:pt>
                <c:pt idx="2567">
                  <c:v>25.674365708342521</c:v>
                </c:pt>
                <c:pt idx="2568">
                  <c:v>25.684365708351834</c:v>
                </c:pt>
                <c:pt idx="2569">
                  <c:v>25.694366708339658</c:v>
                </c:pt>
                <c:pt idx="2570">
                  <c:v>25.704366708348971</c:v>
                </c:pt>
                <c:pt idx="2571">
                  <c:v>25.714367708336795</c:v>
                </c:pt>
                <c:pt idx="2572">
                  <c:v>25.724368708324619</c:v>
                </c:pt>
                <c:pt idx="2573">
                  <c:v>25.734368708333932</c:v>
                </c:pt>
                <c:pt idx="2574">
                  <c:v>25.74436970835086</c:v>
                </c:pt>
                <c:pt idx="2575">
                  <c:v>25.754369708331069</c:v>
                </c:pt>
                <c:pt idx="2576">
                  <c:v>25.764370708347997</c:v>
                </c:pt>
                <c:pt idx="2577">
                  <c:v>25.774370708328206</c:v>
                </c:pt>
                <c:pt idx="2578">
                  <c:v>25.784371708345134</c:v>
                </c:pt>
                <c:pt idx="2579">
                  <c:v>25.794371708325343</c:v>
                </c:pt>
                <c:pt idx="2580">
                  <c:v>25.804372708342271</c:v>
                </c:pt>
                <c:pt idx="2581">
                  <c:v>25.814372708351584</c:v>
                </c:pt>
                <c:pt idx="2582">
                  <c:v>25.824373708339408</c:v>
                </c:pt>
                <c:pt idx="2583">
                  <c:v>25.834373708348721</c:v>
                </c:pt>
                <c:pt idx="2584">
                  <c:v>25.844374708336545</c:v>
                </c:pt>
                <c:pt idx="2585">
                  <c:v>25.854374708345858</c:v>
                </c:pt>
                <c:pt idx="2586">
                  <c:v>25.864375708333682</c:v>
                </c:pt>
                <c:pt idx="2587">
                  <c:v>25.874375708342995</c:v>
                </c:pt>
                <c:pt idx="2588">
                  <c:v>25.884376708330819</c:v>
                </c:pt>
                <c:pt idx="2589">
                  <c:v>25.894377708347747</c:v>
                </c:pt>
                <c:pt idx="2590">
                  <c:v>25.904377708327956</c:v>
                </c:pt>
                <c:pt idx="2591">
                  <c:v>25.914378708344884</c:v>
                </c:pt>
                <c:pt idx="2592">
                  <c:v>25.924378708325094</c:v>
                </c:pt>
                <c:pt idx="2593">
                  <c:v>25.934379708342021</c:v>
                </c:pt>
                <c:pt idx="2594">
                  <c:v>25.944379708351335</c:v>
                </c:pt>
                <c:pt idx="2595">
                  <c:v>25.954380708339158</c:v>
                </c:pt>
                <c:pt idx="2596">
                  <c:v>25.964380708348472</c:v>
                </c:pt>
                <c:pt idx="2597">
                  <c:v>25.974381708336296</c:v>
                </c:pt>
                <c:pt idx="2598">
                  <c:v>25.984381708345609</c:v>
                </c:pt>
                <c:pt idx="2599">
                  <c:v>25.994382708333433</c:v>
                </c:pt>
                <c:pt idx="2600">
                  <c:v>26.004382708342746</c:v>
                </c:pt>
                <c:pt idx="2601">
                  <c:v>26.01438370833057</c:v>
                </c:pt>
                <c:pt idx="2602">
                  <c:v>26.024383708339883</c:v>
                </c:pt>
                <c:pt idx="2603">
                  <c:v>26.034384708327707</c:v>
                </c:pt>
                <c:pt idx="2604">
                  <c:v>26.04438470833702</c:v>
                </c:pt>
                <c:pt idx="2605">
                  <c:v>26.054385708324844</c:v>
                </c:pt>
                <c:pt idx="2606">
                  <c:v>26.064385708334157</c:v>
                </c:pt>
                <c:pt idx="2607">
                  <c:v>26.074386708351085</c:v>
                </c:pt>
                <c:pt idx="2608">
                  <c:v>26.084386708331294</c:v>
                </c:pt>
                <c:pt idx="2609">
                  <c:v>26.094387708348222</c:v>
                </c:pt>
                <c:pt idx="2610">
                  <c:v>26.104388708336046</c:v>
                </c:pt>
                <c:pt idx="2611">
                  <c:v>26.114388708345359</c:v>
                </c:pt>
                <c:pt idx="2612">
                  <c:v>26.124389708333183</c:v>
                </c:pt>
                <c:pt idx="2613">
                  <c:v>26.134389708342496</c:v>
                </c:pt>
                <c:pt idx="2614">
                  <c:v>26.14439070833032</c:v>
                </c:pt>
                <c:pt idx="2615">
                  <c:v>26.154390708339633</c:v>
                </c:pt>
                <c:pt idx="2616">
                  <c:v>26.164391708327457</c:v>
                </c:pt>
                <c:pt idx="2617">
                  <c:v>26.174391708336771</c:v>
                </c:pt>
                <c:pt idx="2618">
                  <c:v>26.184392708324594</c:v>
                </c:pt>
                <c:pt idx="2619">
                  <c:v>26.194392708333908</c:v>
                </c:pt>
                <c:pt idx="2620">
                  <c:v>26.204393708350835</c:v>
                </c:pt>
                <c:pt idx="2621">
                  <c:v>26.214393708331045</c:v>
                </c:pt>
                <c:pt idx="2622">
                  <c:v>26.224394708347972</c:v>
                </c:pt>
                <c:pt idx="2623">
                  <c:v>26.234394708328182</c:v>
                </c:pt>
                <c:pt idx="2624">
                  <c:v>26.24439570834511</c:v>
                </c:pt>
                <c:pt idx="2625">
                  <c:v>26.254395708325319</c:v>
                </c:pt>
                <c:pt idx="2626">
                  <c:v>26.264396708342247</c:v>
                </c:pt>
                <c:pt idx="2627">
                  <c:v>26.274397708330071</c:v>
                </c:pt>
                <c:pt idx="2628">
                  <c:v>26.284397708339384</c:v>
                </c:pt>
                <c:pt idx="2629">
                  <c:v>26.294398708327208</c:v>
                </c:pt>
                <c:pt idx="2630">
                  <c:v>26.304398708336521</c:v>
                </c:pt>
                <c:pt idx="2631">
                  <c:v>26.314399708324345</c:v>
                </c:pt>
                <c:pt idx="2632">
                  <c:v>26.324399708333658</c:v>
                </c:pt>
                <c:pt idx="2633">
                  <c:v>26.334400708350586</c:v>
                </c:pt>
                <c:pt idx="2634">
                  <c:v>26.344400708330795</c:v>
                </c:pt>
                <c:pt idx="2635">
                  <c:v>26.354401708347723</c:v>
                </c:pt>
                <c:pt idx="2636">
                  <c:v>26.364401708327932</c:v>
                </c:pt>
                <c:pt idx="2637">
                  <c:v>26.37440270834486</c:v>
                </c:pt>
                <c:pt idx="2638">
                  <c:v>26.384402708325069</c:v>
                </c:pt>
                <c:pt idx="2639">
                  <c:v>26.394403708341997</c:v>
                </c:pt>
                <c:pt idx="2640">
                  <c:v>26.40440370835131</c:v>
                </c:pt>
                <c:pt idx="2641">
                  <c:v>26.414404708339134</c:v>
                </c:pt>
                <c:pt idx="2642">
                  <c:v>26.42440283333417</c:v>
                </c:pt>
                <c:pt idx="2643">
                  <c:v>26.434402833343484</c:v>
                </c:pt>
                <c:pt idx="2644">
                  <c:v>26.444403833331307</c:v>
                </c:pt>
                <c:pt idx="2645">
                  <c:v>26.454403833340621</c:v>
                </c:pt>
                <c:pt idx="2646">
                  <c:v>26.464404833328445</c:v>
                </c:pt>
                <c:pt idx="2647">
                  <c:v>26.474404833337758</c:v>
                </c:pt>
                <c:pt idx="2648">
                  <c:v>26.484405833325582</c:v>
                </c:pt>
                <c:pt idx="2649">
                  <c:v>26.494405833334895</c:v>
                </c:pt>
                <c:pt idx="2650">
                  <c:v>26.504406833351823</c:v>
                </c:pt>
                <c:pt idx="2651">
                  <c:v>26.514406833332032</c:v>
                </c:pt>
                <c:pt idx="2652">
                  <c:v>26.52440783334896</c:v>
                </c:pt>
                <c:pt idx="2653">
                  <c:v>26.534407833329169</c:v>
                </c:pt>
                <c:pt idx="2654">
                  <c:v>26.544408833346097</c:v>
                </c:pt>
                <c:pt idx="2655">
                  <c:v>26.554408833326306</c:v>
                </c:pt>
                <c:pt idx="2656">
                  <c:v>26.564409833343234</c:v>
                </c:pt>
                <c:pt idx="2657">
                  <c:v>26.574409833323443</c:v>
                </c:pt>
                <c:pt idx="2658">
                  <c:v>26.584410833340371</c:v>
                </c:pt>
                <c:pt idx="2659">
                  <c:v>26.594411833328195</c:v>
                </c:pt>
                <c:pt idx="2660">
                  <c:v>26.604411833337508</c:v>
                </c:pt>
                <c:pt idx="2661">
                  <c:v>26.614412833325332</c:v>
                </c:pt>
                <c:pt idx="2662">
                  <c:v>26.624412833334645</c:v>
                </c:pt>
                <c:pt idx="2663">
                  <c:v>26.634413833351573</c:v>
                </c:pt>
                <c:pt idx="2664">
                  <c:v>26.644413833331782</c:v>
                </c:pt>
                <c:pt idx="2665">
                  <c:v>26.65441483334871</c:v>
                </c:pt>
                <c:pt idx="2666">
                  <c:v>26.664414833328919</c:v>
                </c:pt>
                <c:pt idx="2667">
                  <c:v>26.674415833345847</c:v>
                </c:pt>
                <c:pt idx="2668">
                  <c:v>26.684415833326057</c:v>
                </c:pt>
                <c:pt idx="2669">
                  <c:v>26.694416833342984</c:v>
                </c:pt>
                <c:pt idx="2670">
                  <c:v>26.704416833323194</c:v>
                </c:pt>
                <c:pt idx="2671">
                  <c:v>26.714417833340121</c:v>
                </c:pt>
                <c:pt idx="2672">
                  <c:v>26.724417833349435</c:v>
                </c:pt>
                <c:pt idx="2673">
                  <c:v>26.734418833337259</c:v>
                </c:pt>
                <c:pt idx="2674">
                  <c:v>26.744418833346572</c:v>
                </c:pt>
                <c:pt idx="2675">
                  <c:v>26.754419833334396</c:v>
                </c:pt>
                <c:pt idx="2676">
                  <c:v>26.764420833351323</c:v>
                </c:pt>
                <c:pt idx="2677">
                  <c:v>26.774420833331533</c:v>
                </c:pt>
                <c:pt idx="2678">
                  <c:v>26.78442183334846</c:v>
                </c:pt>
                <c:pt idx="2679">
                  <c:v>26.79442183332867</c:v>
                </c:pt>
                <c:pt idx="2680">
                  <c:v>26.804422833345598</c:v>
                </c:pt>
                <c:pt idx="2681">
                  <c:v>26.814422833325807</c:v>
                </c:pt>
                <c:pt idx="2682">
                  <c:v>26.824423833342735</c:v>
                </c:pt>
                <c:pt idx="2683">
                  <c:v>26.834423833352048</c:v>
                </c:pt>
                <c:pt idx="2684">
                  <c:v>26.844424833339872</c:v>
                </c:pt>
                <c:pt idx="2685">
                  <c:v>26.854424833349185</c:v>
                </c:pt>
                <c:pt idx="2686">
                  <c:v>26.864425833337009</c:v>
                </c:pt>
                <c:pt idx="2687">
                  <c:v>26.874425833346322</c:v>
                </c:pt>
                <c:pt idx="2688">
                  <c:v>26.884426833334146</c:v>
                </c:pt>
                <c:pt idx="2689">
                  <c:v>26.894426833343459</c:v>
                </c:pt>
                <c:pt idx="2690">
                  <c:v>26.904427833331283</c:v>
                </c:pt>
                <c:pt idx="2691">
                  <c:v>26.914428833348211</c:v>
                </c:pt>
                <c:pt idx="2692">
                  <c:v>26.92442883332842</c:v>
                </c:pt>
                <c:pt idx="2693">
                  <c:v>26.934429833345348</c:v>
                </c:pt>
                <c:pt idx="2694">
                  <c:v>26.944429833325557</c:v>
                </c:pt>
                <c:pt idx="2695">
                  <c:v>26.954430833342485</c:v>
                </c:pt>
                <c:pt idx="2696">
                  <c:v>26.964430833351798</c:v>
                </c:pt>
                <c:pt idx="2697">
                  <c:v>26.974431833339622</c:v>
                </c:pt>
                <c:pt idx="2698">
                  <c:v>26.984431833348935</c:v>
                </c:pt>
                <c:pt idx="2699">
                  <c:v>26.994432833336759</c:v>
                </c:pt>
                <c:pt idx="2700">
                  <c:v>27.004432833346073</c:v>
                </c:pt>
                <c:pt idx="2701">
                  <c:v>27.014433833333896</c:v>
                </c:pt>
                <c:pt idx="2702">
                  <c:v>27.02443383334321</c:v>
                </c:pt>
                <c:pt idx="2703">
                  <c:v>27.034434833331034</c:v>
                </c:pt>
                <c:pt idx="2704">
                  <c:v>27.044434833340347</c:v>
                </c:pt>
                <c:pt idx="2705">
                  <c:v>27.054435833328171</c:v>
                </c:pt>
                <c:pt idx="2706">
                  <c:v>27.064436833345098</c:v>
                </c:pt>
                <c:pt idx="2707">
                  <c:v>27.074436833325308</c:v>
                </c:pt>
                <c:pt idx="2708">
                  <c:v>27.084437833342236</c:v>
                </c:pt>
                <c:pt idx="2709">
                  <c:v>27.094437833351549</c:v>
                </c:pt>
                <c:pt idx="2710">
                  <c:v>27.104438833339373</c:v>
                </c:pt>
                <c:pt idx="2711">
                  <c:v>27.114438833348686</c:v>
                </c:pt>
                <c:pt idx="2712">
                  <c:v>27.12443983333651</c:v>
                </c:pt>
                <c:pt idx="2713">
                  <c:v>27.134439833345823</c:v>
                </c:pt>
                <c:pt idx="2714">
                  <c:v>27.144440833333647</c:v>
                </c:pt>
                <c:pt idx="2715">
                  <c:v>27.15444083334296</c:v>
                </c:pt>
                <c:pt idx="2716">
                  <c:v>27.164441833330784</c:v>
                </c:pt>
                <c:pt idx="2717">
                  <c:v>27.174441833340097</c:v>
                </c:pt>
                <c:pt idx="2718">
                  <c:v>27.184442833327921</c:v>
                </c:pt>
                <c:pt idx="2719">
                  <c:v>27.194442833337234</c:v>
                </c:pt>
                <c:pt idx="2720">
                  <c:v>27.204443833325058</c:v>
                </c:pt>
                <c:pt idx="2721">
                  <c:v>27.214443833334371</c:v>
                </c:pt>
                <c:pt idx="2722">
                  <c:v>27.224444833351299</c:v>
                </c:pt>
                <c:pt idx="2723">
                  <c:v>27.234444833331509</c:v>
                </c:pt>
                <c:pt idx="2724">
                  <c:v>27.244445833348436</c:v>
                </c:pt>
                <c:pt idx="2725">
                  <c:v>27.25444683333626</c:v>
                </c:pt>
                <c:pt idx="2726">
                  <c:v>27.264446833345573</c:v>
                </c:pt>
                <c:pt idx="2727">
                  <c:v>27.274447833333397</c:v>
                </c:pt>
                <c:pt idx="2728">
                  <c:v>27.284447833342711</c:v>
                </c:pt>
                <c:pt idx="2729">
                  <c:v>27.294448833330534</c:v>
                </c:pt>
                <c:pt idx="2730">
                  <c:v>27.304448833339848</c:v>
                </c:pt>
                <c:pt idx="2731">
                  <c:v>27.314449833327672</c:v>
                </c:pt>
                <c:pt idx="2732">
                  <c:v>27.324449833336985</c:v>
                </c:pt>
                <c:pt idx="2733">
                  <c:v>27.334450833324809</c:v>
                </c:pt>
                <c:pt idx="2734">
                  <c:v>27.344450833334122</c:v>
                </c:pt>
                <c:pt idx="2735">
                  <c:v>27.35445183335105</c:v>
                </c:pt>
                <c:pt idx="2736">
                  <c:v>27.364451833331259</c:v>
                </c:pt>
                <c:pt idx="2737">
                  <c:v>27.374452833348187</c:v>
                </c:pt>
                <c:pt idx="2738">
                  <c:v>27.384453833336011</c:v>
                </c:pt>
                <c:pt idx="2739">
                  <c:v>27.394453833345324</c:v>
                </c:pt>
                <c:pt idx="2740">
                  <c:v>27.404454833333148</c:v>
                </c:pt>
                <c:pt idx="2741">
                  <c:v>27.414454833342461</c:v>
                </c:pt>
                <c:pt idx="2742">
                  <c:v>27.424457958346466</c:v>
                </c:pt>
                <c:pt idx="2743">
                  <c:v>27.434457958326675</c:v>
                </c:pt>
                <c:pt idx="2744">
                  <c:v>27.444458958343603</c:v>
                </c:pt>
                <c:pt idx="2745">
                  <c:v>27.454458958323812</c:v>
                </c:pt>
                <c:pt idx="2746">
                  <c:v>27.46445995834074</c:v>
                </c:pt>
                <c:pt idx="2747">
                  <c:v>27.474459958350053</c:v>
                </c:pt>
                <c:pt idx="2748">
                  <c:v>27.484460958337877</c:v>
                </c:pt>
                <c:pt idx="2749">
                  <c:v>27.49446095834719</c:v>
                </c:pt>
                <c:pt idx="2750">
                  <c:v>27.504461958335014</c:v>
                </c:pt>
                <c:pt idx="2751">
                  <c:v>27.514461958344327</c:v>
                </c:pt>
                <c:pt idx="2752">
                  <c:v>27.524462958332151</c:v>
                </c:pt>
                <c:pt idx="2753">
                  <c:v>27.534463958349079</c:v>
                </c:pt>
                <c:pt idx="2754">
                  <c:v>27.544463958329288</c:v>
                </c:pt>
                <c:pt idx="2755">
                  <c:v>27.554464958346216</c:v>
                </c:pt>
                <c:pt idx="2756">
                  <c:v>27.564464958326425</c:v>
                </c:pt>
                <c:pt idx="2757">
                  <c:v>27.574465958343353</c:v>
                </c:pt>
                <c:pt idx="2758">
                  <c:v>27.584465958323563</c:v>
                </c:pt>
                <c:pt idx="2759">
                  <c:v>27.59446695834049</c:v>
                </c:pt>
                <c:pt idx="2760">
                  <c:v>27.604466958349803</c:v>
                </c:pt>
                <c:pt idx="2761">
                  <c:v>27.614467958337627</c:v>
                </c:pt>
                <c:pt idx="2762">
                  <c:v>27.624467958346941</c:v>
                </c:pt>
                <c:pt idx="2763">
                  <c:v>27.634468958334764</c:v>
                </c:pt>
                <c:pt idx="2764">
                  <c:v>27.644468958344078</c:v>
                </c:pt>
                <c:pt idx="2765">
                  <c:v>27.654469958331902</c:v>
                </c:pt>
                <c:pt idx="2766">
                  <c:v>27.664469958341215</c:v>
                </c:pt>
                <c:pt idx="2767">
                  <c:v>27.674470958329039</c:v>
                </c:pt>
                <c:pt idx="2768">
                  <c:v>27.684471958345966</c:v>
                </c:pt>
                <c:pt idx="2769">
                  <c:v>27.694471958326176</c:v>
                </c:pt>
                <c:pt idx="2770">
                  <c:v>27.704472958343104</c:v>
                </c:pt>
                <c:pt idx="2771">
                  <c:v>27.714472958323313</c:v>
                </c:pt>
                <c:pt idx="2772">
                  <c:v>27.724473958340241</c:v>
                </c:pt>
                <c:pt idx="2773">
                  <c:v>27.734473958349554</c:v>
                </c:pt>
                <c:pt idx="2774">
                  <c:v>27.744474958337378</c:v>
                </c:pt>
                <c:pt idx="2775">
                  <c:v>27.754474958346691</c:v>
                </c:pt>
                <c:pt idx="2776">
                  <c:v>27.764475958334515</c:v>
                </c:pt>
                <c:pt idx="2777">
                  <c:v>27.774475958343828</c:v>
                </c:pt>
                <c:pt idx="2778">
                  <c:v>27.784476958331652</c:v>
                </c:pt>
                <c:pt idx="2779">
                  <c:v>27.794476958340965</c:v>
                </c:pt>
                <c:pt idx="2780">
                  <c:v>27.804477958328789</c:v>
                </c:pt>
                <c:pt idx="2781">
                  <c:v>27.814477958338102</c:v>
                </c:pt>
                <c:pt idx="2782">
                  <c:v>27.824478958325926</c:v>
                </c:pt>
                <c:pt idx="2783">
                  <c:v>27.834479958342854</c:v>
                </c:pt>
                <c:pt idx="2784">
                  <c:v>27.844479958323063</c:v>
                </c:pt>
                <c:pt idx="2785">
                  <c:v>27.854480958339991</c:v>
                </c:pt>
                <c:pt idx="2786">
                  <c:v>27.864480958349304</c:v>
                </c:pt>
                <c:pt idx="2787">
                  <c:v>27.874481958337128</c:v>
                </c:pt>
                <c:pt idx="2788">
                  <c:v>27.884481958346441</c:v>
                </c:pt>
                <c:pt idx="2789">
                  <c:v>27.894482958334265</c:v>
                </c:pt>
                <c:pt idx="2790">
                  <c:v>27.904482958343579</c:v>
                </c:pt>
                <c:pt idx="2791">
                  <c:v>27.914483958331402</c:v>
                </c:pt>
                <c:pt idx="2792">
                  <c:v>27.924483958340716</c:v>
                </c:pt>
                <c:pt idx="2793">
                  <c:v>27.93448495832854</c:v>
                </c:pt>
                <c:pt idx="2794">
                  <c:v>27.944484958337853</c:v>
                </c:pt>
                <c:pt idx="2795">
                  <c:v>27.954485958325677</c:v>
                </c:pt>
                <c:pt idx="2796">
                  <c:v>27.96448595833499</c:v>
                </c:pt>
                <c:pt idx="2797">
                  <c:v>27.974486958351918</c:v>
                </c:pt>
                <c:pt idx="2798">
                  <c:v>27.984487958339741</c:v>
                </c:pt>
                <c:pt idx="2799">
                  <c:v>27.994487958349055</c:v>
                </c:pt>
                <c:pt idx="2800">
                  <c:v>28.004488958336879</c:v>
                </c:pt>
                <c:pt idx="2801">
                  <c:v>28.014488958346192</c:v>
                </c:pt>
                <c:pt idx="2802">
                  <c:v>28.024489958334016</c:v>
                </c:pt>
                <c:pt idx="2803">
                  <c:v>28.034489958343329</c:v>
                </c:pt>
                <c:pt idx="2804">
                  <c:v>28.044490958331153</c:v>
                </c:pt>
                <c:pt idx="2805">
                  <c:v>28.054490958340466</c:v>
                </c:pt>
                <c:pt idx="2806">
                  <c:v>28.06449195832829</c:v>
                </c:pt>
                <c:pt idx="2807">
                  <c:v>28.074491958337603</c:v>
                </c:pt>
                <c:pt idx="2808">
                  <c:v>28.084492958325427</c:v>
                </c:pt>
                <c:pt idx="2809">
                  <c:v>28.09449295833474</c:v>
                </c:pt>
                <c:pt idx="2810">
                  <c:v>28.104493958351668</c:v>
                </c:pt>
                <c:pt idx="2811">
                  <c:v>28.114494958339492</c:v>
                </c:pt>
                <c:pt idx="2812">
                  <c:v>28.124494958348805</c:v>
                </c:pt>
                <c:pt idx="2813">
                  <c:v>28.134495958336629</c:v>
                </c:pt>
                <c:pt idx="2814">
                  <c:v>28.144495958345942</c:v>
                </c:pt>
                <c:pt idx="2815">
                  <c:v>28.154496958333766</c:v>
                </c:pt>
                <c:pt idx="2816">
                  <c:v>28.164496958343079</c:v>
                </c:pt>
                <c:pt idx="2817">
                  <c:v>28.174497958330903</c:v>
                </c:pt>
                <c:pt idx="2818">
                  <c:v>28.184497958340216</c:v>
                </c:pt>
                <c:pt idx="2819">
                  <c:v>28.19449895832804</c:v>
                </c:pt>
                <c:pt idx="2820">
                  <c:v>28.204498958337354</c:v>
                </c:pt>
                <c:pt idx="2821">
                  <c:v>28.214499958325177</c:v>
                </c:pt>
                <c:pt idx="2822">
                  <c:v>28.224499958334491</c:v>
                </c:pt>
                <c:pt idx="2823">
                  <c:v>28.234500958351418</c:v>
                </c:pt>
                <c:pt idx="2824">
                  <c:v>28.244500958331628</c:v>
                </c:pt>
                <c:pt idx="2825">
                  <c:v>28.254501958348555</c:v>
                </c:pt>
                <c:pt idx="2826">
                  <c:v>28.264502958336379</c:v>
                </c:pt>
                <c:pt idx="2827">
                  <c:v>28.274502958345693</c:v>
                </c:pt>
                <c:pt idx="2828">
                  <c:v>28.284503958333516</c:v>
                </c:pt>
                <c:pt idx="2829">
                  <c:v>28.29450395834283</c:v>
                </c:pt>
                <c:pt idx="2830">
                  <c:v>28.304504958330654</c:v>
                </c:pt>
                <c:pt idx="2831">
                  <c:v>28.314504958339967</c:v>
                </c:pt>
                <c:pt idx="2832">
                  <c:v>28.324505958327791</c:v>
                </c:pt>
                <c:pt idx="2833">
                  <c:v>28.334505958337104</c:v>
                </c:pt>
                <c:pt idx="2834">
                  <c:v>28.344506958324928</c:v>
                </c:pt>
                <c:pt idx="2835">
                  <c:v>28.354506958334241</c:v>
                </c:pt>
                <c:pt idx="2836">
                  <c:v>28.364507958351169</c:v>
                </c:pt>
                <c:pt idx="2837">
                  <c:v>28.374507958331378</c:v>
                </c:pt>
                <c:pt idx="2838">
                  <c:v>28.384508958348306</c:v>
                </c:pt>
                <c:pt idx="2839">
                  <c:v>28.39450995833613</c:v>
                </c:pt>
                <c:pt idx="2840">
                  <c:v>28.404509958345443</c:v>
                </c:pt>
                <c:pt idx="2841">
                  <c:v>28.414510958333267</c:v>
                </c:pt>
                <c:pt idx="2842">
                  <c:v>28.42451095834258</c:v>
                </c:pt>
                <c:pt idx="2843">
                  <c:v>28.434509458340472</c:v>
                </c:pt>
                <c:pt idx="2844">
                  <c:v>28.444509458349785</c:v>
                </c:pt>
                <c:pt idx="2845">
                  <c:v>28.454510458337609</c:v>
                </c:pt>
                <c:pt idx="2846">
                  <c:v>28.464510458346922</c:v>
                </c:pt>
                <c:pt idx="2847">
                  <c:v>28.474511458334746</c:v>
                </c:pt>
                <c:pt idx="2848">
                  <c:v>28.484511458344059</c:v>
                </c:pt>
                <c:pt idx="2849">
                  <c:v>28.494512458331883</c:v>
                </c:pt>
                <c:pt idx="2850">
                  <c:v>28.504512458341196</c:v>
                </c:pt>
                <c:pt idx="2851">
                  <c:v>28.51451345832902</c:v>
                </c:pt>
                <c:pt idx="2852">
                  <c:v>28.524513458338333</c:v>
                </c:pt>
                <c:pt idx="2853">
                  <c:v>28.534514458326157</c:v>
                </c:pt>
                <c:pt idx="2854">
                  <c:v>28.544515458343085</c:v>
                </c:pt>
                <c:pt idx="2855">
                  <c:v>28.554515458323294</c:v>
                </c:pt>
                <c:pt idx="2856">
                  <c:v>28.564516458340222</c:v>
                </c:pt>
                <c:pt idx="2857">
                  <c:v>28.574516458349535</c:v>
                </c:pt>
                <c:pt idx="2858">
                  <c:v>28.584517458337359</c:v>
                </c:pt>
                <c:pt idx="2859">
                  <c:v>28.594517458346672</c:v>
                </c:pt>
                <c:pt idx="2860">
                  <c:v>28.604518458334496</c:v>
                </c:pt>
                <c:pt idx="2861">
                  <c:v>28.614518458343809</c:v>
                </c:pt>
                <c:pt idx="2862">
                  <c:v>28.624519458331633</c:v>
                </c:pt>
                <c:pt idx="2863">
                  <c:v>28.634519458340947</c:v>
                </c:pt>
                <c:pt idx="2864">
                  <c:v>28.64452045832877</c:v>
                </c:pt>
                <c:pt idx="2865">
                  <c:v>28.654520458338084</c:v>
                </c:pt>
                <c:pt idx="2866">
                  <c:v>28.664521458325908</c:v>
                </c:pt>
                <c:pt idx="2867">
                  <c:v>28.674522458342835</c:v>
                </c:pt>
                <c:pt idx="2868">
                  <c:v>28.684522458323045</c:v>
                </c:pt>
                <c:pt idx="2869">
                  <c:v>28.694523458339972</c:v>
                </c:pt>
                <c:pt idx="2870">
                  <c:v>28.704523458349286</c:v>
                </c:pt>
                <c:pt idx="2871">
                  <c:v>28.71452445833711</c:v>
                </c:pt>
                <c:pt idx="2872">
                  <c:v>28.724524458346423</c:v>
                </c:pt>
                <c:pt idx="2873">
                  <c:v>28.734525458334247</c:v>
                </c:pt>
                <c:pt idx="2874">
                  <c:v>28.74452545834356</c:v>
                </c:pt>
                <c:pt idx="2875">
                  <c:v>28.754526458331384</c:v>
                </c:pt>
                <c:pt idx="2876">
                  <c:v>28.764526458340697</c:v>
                </c:pt>
                <c:pt idx="2877">
                  <c:v>28.774527458328521</c:v>
                </c:pt>
                <c:pt idx="2878">
                  <c:v>28.784527458337834</c:v>
                </c:pt>
                <c:pt idx="2879">
                  <c:v>28.794528458325658</c:v>
                </c:pt>
                <c:pt idx="2880">
                  <c:v>28.804529458342586</c:v>
                </c:pt>
                <c:pt idx="2881">
                  <c:v>28.814529458351899</c:v>
                </c:pt>
                <c:pt idx="2882">
                  <c:v>28.824530458339723</c:v>
                </c:pt>
                <c:pt idx="2883">
                  <c:v>28.834530458349036</c:v>
                </c:pt>
                <c:pt idx="2884">
                  <c:v>28.84453145833686</c:v>
                </c:pt>
                <c:pt idx="2885">
                  <c:v>28.854531458346173</c:v>
                </c:pt>
                <c:pt idx="2886">
                  <c:v>28.864532458333997</c:v>
                </c:pt>
                <c:pt idx="2887">
                  <c:v>28.87453245834331</c:v>
                </c:pt>
                <c:pt idx="2888">
                  <c:v>28.884533458331134</c:v>
                </c:pt>
                <c:pt idx="2889">
                  <c:v>28.894533458340447</c:v>
                </c:pt>
                <c:pt idx="2890">
                  <c:v>28.904534458328271</c:v>
                </c:pt>
                <c:pt idx="2891">
                  <c:v>28.914534458337585</c:v>
                </c:pt>
                <c:pt idx="2892">
                  <c:v>28.924535458325408</c:v>
                </c:pt>
                <c:pt idx="2893">
                  <c:v>28.934536458342336</c:v>
                </c:pt>
                <c:pt idx="2894">
                  <c:v>28.944536458351649</c:v>
                </c:pt>
                <c:pt idx="2895">
                  <c:v>28.954537458339473</c:v>
                </c:pt>
                <c:pt idx="2896">
                  <c:v>28.964537458348786</c:v>
                </c:pt>
                <c:pt idx="2897">
                  <c:v>28.97453845833661</c:v>
                </c:pt>
                <c:pt idx="2898">
                  <c:v>28.984538458345924</c:v>
                </c:pt>
                <c:pt idx="2899">
                  <c:v>28.994539458333747</c:v>
                </c:pt>
                <c:pt idx="2900">
                  <c:v>29.004539458343061</c:v>
                </c:pt>
                <c:pt idx="2901">
                  <c:v>29.014540458330885</c:v>
                </c:pt>
                <c:pt idx="2902">
                  <c:v>29.024540458340198</c:v>
                </c:pt>
                <c:pt idx="2903">
                  <c:v>29.034541458328022</c:v>
                </c:pt>
                <c:pt idx="2904">
                  <c:v>29.044541458337335</c:v>
                </c:pt>
                <c:pt idx="2905">
                  <c:v>29.054542458325159</c:v>
                </c:pt>
                <c:pt idx="2906">
                  <c:v>29.064543458342087</c:v>
                </c:pt>
                <c:pt idx="2907">
                  <c:v>29.0745434583514</c:v>
                </c:pt>
                <c:pt idx="2908">
                  <c:v>29.084544458339224</c:v>
                </c:pt>
                <c:pt idx="2909">
                  <c:v>29.094544458348537</c:v>
                </c:pt>
                <c:pt idx="2910">
                  <c:v>29.104545458336361</c:v>
                </c:pt>
                <c:pt idx="2911">
                  <c:v>29.114545458345674</c:v>
                </c:pt>
                <c:pt idx="2912">
                  <c:v>29.124546458333498</c:v>
                </c:pt>
                <c:pt idx="2913">
                  <c:v>29.134546458342811</c:v>
                </c:pt>
                <c:pt idx="2914">
                  <c:v>29.144547458330635</c:v>
                </c:pt>
                <c:pt idx="2915">
                  <c:v>29.154547458339948</c:v>
                </c:pt>
                <c:pt idx="2916">
                  <c:v>29.164548458327772</c:v>
                </c:pt>
                <c:pt idx="2917">
                  <c:v>29.174548458337085</c:v>
                </c:pt>
                <c:pt idx="2918">
                  <c:v>29.184549458324909</c:v>
                </c:pt>
                <c:pt idx="2919">
                  <c:v>29.194550458341837</c:v>
                </c:pt>
                <c:pt idx="2920">
                  <c:v>29.20455045835115</c:v>
                </c:pt>
                <c:pt idx="2921">
                  <c:v>29.214551458338974</c:v>
                </c:pt>
                <c:pt idx="2922">
                  <c:v>29.224551458348287</c:v>
                </c:pt>
                <c:pt idx="2923">
                  <c:v>29.234552458336111</c:v>
                </c:pt>
                <c:pt idx="2924">
                  <c:v>29.244552458345424</c:v>
                </c:pt>
                <c:pt idx="2925">
                  <c:v>29.254553458333248</c:v>
                </c:pt>
                <c:pt idx="2926">
                  <c:v>29.264553458342561</c:v>
                </c:pt>
                <c:pt idx="2927">
                  <c:v>29.274554458330385</c:v>
                </c:pt>
                <c:pt idx="2928">
                  <c:v>29.284554458339699</c:v>
                </c:pt>
                <c:pt idx="2929">
                  <c:v>29.294555458327523</c:v>
                </c:pt>
                <c:pt idx="2930">
                  <c:v>29.304555458336836</c:v>
                </c:pt>
                <c:pt idx="2931">
                  <c:v>29.31455645832466</c:v>
                </c:pt>
                <c:pt idx="2932">
                  <c:v>29.324557458341587</c:v>
                </c:pt>
                <c:pt idx="2933">
                  <c:v>29.334557458350901</c:v>
                </c:pt>
                <c:pt idx="2934">
                  <c:v>29.344558458338724</c:v>
                </c:pt>
                <c:pt idx="2935">
                  <c:v>29.354558458348038</c:v>
                </c:pt>
                <c:pt idx="2936">
                  <c:v>29.364559458335862</c:v>
                </c:pt>
                <c:pt idx="2937">
                  <c:v>29.374559458345175</c:v>
                </c:pt>
                <c:pt idx="2938">
                  <c:v>29.384560458332999</c:v>
                </c:pt>
                <c:pt idx="2939">
                  <c:v>29.394560458342312</c:v>
                </c:pt>
                <c:pt idx="2940">
                  <c:v>29.404561458330136</c:v>
                </c:pt>
                <c:pt idx="2941">
                  <c:v>29.414561458339449</c:v>
                </c:pt>
                <c:pt idx="2942">
                  <c:v>29.424562458327273</c:v>
                </c:pt>
                <c:pt idx="2943">
                  <c:v>29.434563583345152</c:v>
                </c:pt>
                <c:pt idx="2944">
                  <c:v>29.444563583325362</c:v>
                </c:pt>
                <c:pt idx="2945">
                  <c:v>29.45456458334229</c:v>
                </c:pt>
                <c:pt idx="2946">
                  <c:v>29.464564583351603</c:v>
                </c:pt>
                <c:pt idx="2947">
                  <c:v>29.474565583339427</c:v>
                </c:pt>
                <c:pt idx="2948">
                  <c:v>29.48456558334874</c:v>
                </c:pt>
                <c:pt idx="2949">
                  <c:v>29.494566583336564</c:v>
                </c:pt>
                <c:pt idx="2950">
                  <c:v>29.504566583345877</c:v>
                </c:pt>
                <c:pt idx="2951">
                  <c:v>29.514567583333701</c:v>
                </c:pt>
                <c:pt idx="2952">
                  <c:v>29.524567583343014</c:v>
                </c:pt>
                <c:pt idx="2953">
                  <c:v>29.534568583330838</c:v>
                </c:pt>
                <c:pt idx="2954">
                  <c:v>29.544568583340151</c:v>
                </c:pt>
                <c:pt idx="2955">
                  <c:v>29.554569583327975</c:v>
                </c:pt>
                <c:pt idx="2956">
                  <c:v>29.564569583337288</c:v>
                </c:pt>
                <c:pt idx="2957">
                  <c:v>29.574570583325112</c:v>
                </c:pt>
                <c:pt idx="2958">
                  <c:v>29.58457158334204</c:v>
                </c:pt>
                <c:pt idx="2959">
                  <c:v>29.594571583351353</c:v>
                </c:pt>
                <c:pt idx="2960">
                  <c:v>29.604572583339177</c:v>
                </c:pt>
                <c:pt idx="2961">
                  <c:v>29.61457258334849</c:v>
                </c:pt>
                <c:pt idx="2962">
                  <c:v>29.624573583336314</c:v>
                </c:pt>
                <c:pt idx="2963">
                  <c:v>29.634573583345627</c:v>
                </c:pt>
                <c:pt idx="2964">
                  <c:v>29.644574583333451</c:v>
                </c:pt>
                <c:pt idx="2965">
                  <c:v>29.654574583342765</c:v>
                </c:pt>
                <c:pt idx="2966">
                  <c:v>29.664575583330588</c:v>
                </c:pt>
                <c:pt idx="2967">
                  <c:v>29.674575583339902</c:v>
                </c:pt>
                <c:pt idx="2968">
                  <c:v>29.684576583327726</c:v>
                </c:pt>
                <c:pt idx="2969">
                  <c:v>29.694577583344653</c:v>
                </c:pt>
                <c:pt idx="2970">
                  <c:v>29.704577583324863</c:v>
                </c:pt>
                <c:pt idx="2971">
                  <c:v>29.71457858334179</c:v>
                </c:pt>
                <c:pt idx="2972">
                  <c:v>29.724578583351104</c:v>
                </c:pt>
                <c:pt idx="2973">
                  <c:v>29.734579583338927</c:v>
                </c:pt>
                <c:pt idx="2974">
                  <c:v>29.744579583348241</c:v>
                </c:pt>
                <c:pt idx="2975">
                  <c:v>29.754580583336065</c:v>
                </c:pt>
                <c:pt idx="2976">
                  <c:v>29.764580583345378</c:v>
                </c:pt>
                <c:pt idx="2977">
                  <c:v>29.774581583333202</c:v>
                </c:pt>
                <c:pt idx="2978">
                  <c:v>29.784581583342515</c:v>
                </c:pt>
                <c:pt idx="2979">
                  <c:v>29.794582583330339</c:v>
                </c:pt>
                <c:pt idx="2980">
                  <c:v>29.804582583339652</c:v>
                </c:pt>
                <c:pt idx="2981">
                  <c:v>29.814583583327476</c:v>
                </c:pt>
                <c:pt idx="2982">
                  <c:v>29.824584583344404</c:v>
                </c:pt>
                <c:pt idx="2983">
                  <c:v>29.834584583324613</c:v>
                </c:pt>
                <c:pt idx="2984">
                  <c:v>29.844585583341541</c:v>
                </c:pt>
                <c:pt idx="2985">
                  <c:v>29.854585583350854</c:v>
                </c:pt>
                <c:pt idx="2986">
                  <c:v>29.864586583338678</c:v>
                </c:pt>
                <c:pt idx="2987">
                  <c:v>29.874586583347991</c:v>
                </c:pt>
                <c:pt idx="2988">
                  <c:v>29.884587583335815</c:v>
                </c:pt>
                <c:pt idx="2989">
                  <c:v>29.894587583345128</c:v>
                </c:pt>
                <c:pt idx="2990">
                  <c:v>29.904588583332952</c:v>
                </c:pt>
                <c:pt idx="2991">
                  <c:v>29.914588583342265</c:v>
                </c:pt>
                <c:pt idx="2992">
                  <c:v>29.924589583330089</c:v>
                </c:pt>
                <c:pt idx="2993">
                  <c:v>29.934589583339402</c:v>
                </c:pt>
                <c:pt idx="2994">
                  <c:v>29.944590583327226</c:v>
                </c:pt>
                <c:pt idx="2995">
                  <c:v>29.954591583344154</c:v>
                </c:pt>
                <c:pt idx="2996">
                  <c:v>29.964591583324363</c:v>
                </c:pt>
                <c:pt idx="2997">
                  <c:v>29.974592583341291</c:v>
                </c:pt>
                <c:pt idx="2998">
                  <c:v>29.984592583350604</c:v>
                </c:pt>
                <c:pt idx="2999">
                  <c:v>29.994593583338428</c:v>
                </c:pt>
              </c:numCache>
            </c:numRef>
          </c:xVal>
          <c:yVal>
            <c:numRef>
              <c:f>'Combined Sensor Data'!$F$2:$F$3001</c:f>
              <c:numCache>
                <c:formatCode>General</c:formatCode>
                <c:ptCount val="3000"/>
                <c:pt idx="0">
                  <c:v>-1.7321866200864315</c:v>
                </c:pt>
                <c:pt idx="1">
                  <c:v>-1.9370112222433091</c:v>
                </c:pt>
                <c:pt idx="2">
                  <c:v>-2.1441736873984336</c:v>
                </c:pt>
                <c:pt idx="3">
                  <c:v>-2.3546059155464172</c:v>
                </c:pt>
                <c:pt idx="4">
                  <c:v>-2.5750342512130739</c:v>
                </c:pt>
                <c:pt idx="5">
                  <c:v>-2.7325401145219805</c:v>
                </c:pt>
                <c:pt idx="6">
                  <c:v>-2.8370979782938957</c:v>
                </c:pt>
                <c:pt idx="7">
                  <c:v>-2.8416997370123864</c:v>
                </c:pt>
                <c:pt idx="8">
                  <c:v>-2.7392185118794443</c:v>
                </c:pt>
                <c:pt idx="9">
                  <c:v>-2.6595844048261643</c:v>
                </c:pt>
                <c:pt idx="10">
                  <c:v>-2.6072161567211154</c:v>
                </c:pt>
                <c:pt idx="11">
                  <c:v>-2.596811328828335</c:v>
                </c:pt>
                <c:pt idx="12">
                  <c:v>-2.6558439409732819</c:v>
                </c:pt>
                <c:pt idx="13">
                  <c:v>-2.7584143361449245</c:v>
                </c:pt>
                <c:pt idx="14">
                  <c:v>-2.9209657618403435</c:v>
                </c:pt>
                <c:pt idx="15">
                  <c:v>-3.1815021961927417</c:v>
                </c:pt>
                <c:pt idx="16">
                  <c:v>-3.5823042708635331</c:v>
                </c:pt>
                <c:pt idx="17">
                  <c:v>-4.045568349659443</c:v>
                </c:pt>
                <c:pt idx="18">
                  <c:v>-4.5594798409938813</c:v>
                </c:pt>
                <c:pt idx="19">
                  <c:v>-5.1195840436220168</c:v>
                </c:pt>
                <c:pt idx="20">
                  <c:v>-5.6890958315134048</c:v>
                </c:pt>
                <c:pt idx="21">
                  <c:v>-6.2404520148038864</c:v>
                </c:pt>
                <c:pt idx="22">
                  <c:v>-6.7285518497228622</c:v>
                </c:pt>
                <c:pt idx="23">
                  <c:v>-7.1298737418651585</c:v>
                </c:pt>
                <c:pt idx="24">
                  <c:v>-7.4429927247762686</c:v>
                </c:pt>
                <c:pt idx="25">
                  <c:v>-7.7003889119625093</c:v>
                </c:pt>
                <c:pt idx="26">
                  <c:v>-7.9053712427616123</c:v>
                </c:pt>
                <c:pt idx="27">
                  <c:v>-8.083114904165269</c:v>
                </c:pt>
                <c:pt idx="28">
                  <c:v>-8.2672659444808971</c:v>
                </c:pt>
                <c:pt idx="29">
                  <c:v>-8.4111939883232125</c:v>
                </c:pt>
                <c:pt idx="30">
                  <c:v>-8.4913546371459958</c:v>
                </c:pt>
                <c:pt idx="31">
                  <c:v>-8.5470002496242525</c:v>
                </c:pt>
                <c:pt idx="32">
                  <c:v>-8.6394067221879958</c:v>
                </c:pt>
                <c:pt idx="33">
                  <c:v>-8.6713155627250682</c:v>
                </c:pt>
                <c:pt idx="34">
                  <c:v>-8.6597754979133619</c:v>
                </c:pt>
                <c:pt idx="35">
                  <c:v>-8.6373280370235452</c:v>
                </c:pt>
                <c:pt idx="36">
                  <c:v>-8.6607250857353222</c:v>
                </c:pt>
                <c:pt idx="37">
                  <c:v>-8.7321295291185379</c:v>
                </c:pt>
                <c:pt idx="38">
                  <c:v>-8.7863957834243784</c:v>
                </c:pt>
                <c:pt idx="39">
                  <c:v>-8.7849105906486518</c:v>
                </c:pt>
                <c:pt idx="40">
                  <c:v>-8.5589285695552828</c:v>
                </c:pt>
                <c:pt idx="41">
                  <c:v>-7.992845588922501</c:v>
                </c:pt>
                <c:pt idx="42">
                  <c:v>-7.2494691824913025</c:v>
                </c:pt>
                <c:pt idx="43">
                  <c:v>-6.3694912934303289</c:v>
                </c:pt>
                <c:pt idx="44">
                  <c:v>-5.3069282484054572</c:v>
                </c:pt>
                <c:pt idx="45">
                  <c:v>-4.2759518623352051</c:v>
                </c:pt>
                <c:pt idx="46">
                  <c:v>-3.4091182217001919</c:v>
                </c:pt>
                <c:pt idx="47">
                  <c:v>-2.7189868533611299</c:v>
                </c:pt>
                <c:pt idx="48">
                  <c:v>-2.1934730243682861</c:v>
                </c:pt>
                <c:pt idx="49">
                  <c:v>-1.7836432872712613</c:v>
                </c:pt>
                <c:pt idx="50">
                  <c:v>-1.4777986791729927</c:v>
                </c:pt>
                <c:pt idx="51">
                  <c:v>-1.2163661590218544</c:v>
                </c:pt>
                <c:pt idx="52">
                  <c:v>-0.96743871353566646</c:v>
                </c:pt>
                <c:pt idx="53">
                  <c:v>-0.57573468714952469</c:v>
                </c:pt>
                <c:pt idx="54">
                  <c:v>-3.7342913858592515E-2</c:v>
                </c:pt>
                <c:pt idx="55">
                  <c:v>0.56959518380463126</c:v>
                </c:pt>
                <c:pt idx="56">
                  <c:v>1.1821659408509733</c:v>
                </c:pt>
                <c:pt idx="57">
                  <c:v>1.8631142570078374</c:v>
                </c:pt>
                <c:pt idx="58">
                  <c:v>2.3964630626142025</c:v>
                </c:pt>
                <c:pt idx="59">
                  <c:v>2.6954980033636096</c:v>
                </c:pt>
                <c:pt idx="60">
                  <c:v>3.2651214730739597</c:v>
                </c:pt>
                <c:pt idx="61">
                  <c:v>3.6316483390331271</c:v>
                </c:pt>
                <c:pt idx="62">
                  <c:v>3.7477518224716189</c:v>
                </c:pt>
                <c:pt idx="63">
                  <c:v>4.0019139146804807</c:v>
                </c:pt>
                <c:pt idx="64">
                  <c:v>4.2157097536325461</c:v>
                </c:pt>
                <c:pt idx="65">
                  <c:v>4.3040506571531294</c:v>
                </c:pt>
                <c:pt idx="66">
                  <c:v>4.3205120310187342</c:v>
                </c:pt>
                <c:pt idx="67">
                  <c:v>4.3191253638267515</c:v>
                </c:pt>
                <c:pt idx="68">
                  <c:v>4.4095665872097021</c:v>
                </c:pt>
                <c:pt idx="69">
                  <c:v>4.6144176480174064</c:v>
                </c:pt>
                <c:pt idx="70">
                  <c:v>4.9361025094985962</c:v>
                </c:pt>
                <c:pt idx="71">
                  <c:v>5.3381009244918829</c:v>
                </c:pt>
                <c:pt idx="72">
                  <c:v>5.7997426933050162</c:v>
                </c:pt>
                <c:pt idx="73">
                  <c:v>6.2736402261257176</c:v>
                </c:pt>
                <c:pt idx="74">
                  <c:v>6.6984147155284885</c:v>
                </c:pt>
                <c:pt idx="75">
                  <c:v>6.9728777557611465</c:v>
                </c:pt>
                <c:pt idx="76">
                  <c:v>7.2345131742954258</c:v>
                </c:pt>
                <c:pt idx="77">
                  <c:v>7.4617792439460757</c:v>
                </c:pt>
                <c:pt idx="78">
                  <c:v>7.6407660233974459</c:v>
                </c:pt>
                <c:pt idx="79">
                  <c:v>7.8989223486185081</c:v>
                </c:pt>
                <c:pt idx="80">
                  <c:v>8.2069103997945785</c:v>
                </c:pt>
                <c:pt idx="81">
                  <c:v>8.5213590395450591</c:v>
                </c:pt>
                <c:pt idx="82">
                  <c:v>8.784558588266373</c:v>
                </c:pt>
                <c:pt idx="83">
                  <c:v>8.9736055022478105</c:v>
                </c:pt>
                <c:pt idx="84">
                  <c:v>8.9721185553073894</c:v>
                </c:pt>
                <c:pt idx="85">
                  <c:v>8.5791061413288112</c:v>
                </c:pt>
                <c:pt idx="86">
                  <c:v>7.8726999253034595</c:v>
                </c:pt>
                <c:pt idx="87">
                  <c:v>7.1039056724309928</c:v>
                </c:pt>
                <c:pt idx="88">
                  <c:v>6.5556631314754492</c:v>
                </c:pt>
                <c:pt idx="89">
                  <c:v>6.3408568936586382</c:v>
                </c:pt>
                <c:pt idx="90">
                  <c:v>6.2099909448623665</c:v>
                </c:pt>
                <c:pt idx="91">
                  <c:v>6.0025118529796604</c:v>
                </c:pt>
                <c:pt idx="92">
                  <c:v>5.8235461235046388</c:v>
                </c:pt>
                <c:pt idx="93">
                  <c:v>5.651586527824402</c:v>
                </c:pt>
                <c:pt idx="94">
                  <c:v>5.3167521554231643</c:v>
                </c:pt>
                <c:pt idx="95">
                  <c:v>4.8166424319148069</c:v>
                </c:pt>
                <c:pt idx="96">
                  <c:v>4.0945697709918027</c:v>
                </c:pt>
                <c:pt idx="97">
                  <c:v>3.1548409393429759</c:v>
                </c:pt>
                <c:pt idx="98">
                  <c:v>2.2430161902308465</c:v>
                </c:pt>
                <c:pt idx="99">
                  <c:v>1.4146168828010559</c:v>
                </c:pt>
                <c:pt idx="100">
                  <c:v>0.7376304937899113</c:v>
                </c:pt>
                <c:pt idx="101">
                  <c:v>0.14212534725666046</c:v>
                </c:pt>
                <c:pt idx="102">
                  <c:v>-0.4171697469055653</c:v>
                </c:pt>
                <c:pt idx="103">
                  <c:v>-0.92573892965912818</c:v>
                </c:pt>
                <c:pt idx="104">
                  <c:v>-1.3454780893027782</c:v>
                </c:pt>
                <c:pt idx="105">
                  <c:v>-1.70077479287982</c:v>
                </c:pt>
                <c:pt idx="106">
                  <c:v>-1.9202111484110356</c:v>
                </c:pt>
                <c:pt idx="107">
                  <c:v>-1.9187785805761814</c:v>
                </c:pt>
                <c:pt idx="108">
                  <c:v>-1.6987664204835893</c:v>
                </c:pt>
                <c:pt idx="109">
                  <c:v>-1.6995312362909318</c:v>
                </c:pt>
                <c:pt idx="110">
                  <c:v>-1.9663636600971224</c:v>
                </c:pt>
                <c:pt idx="111">
                  <c:v>-2.4482677853107453</c:v>
                </c:pt>
                <c:pt idx="112">
                  <c:v>-2.8747610637545589</c:v>
                </c:pt>
                <c:pt idx="113">
                  <c:v>-3.2062555065751077</c:v>
                </c:pt>
                <c:pt idx="114">
                  <c:v>-3.5464079216122628</c:v>
                </c:pt>
                <c:pt idx="115">
                  <c:v>-3.8797857525944712</c:v>
                </c:pt>
                <c:pt idx="116">
                  <c:v>-4.2366793307662016</c:v>
                </c:pt>
                <c:pt idx="117">
                  <c:v>-4.5112531757354741</c:v>
                </c:pt>
                <c:pt idx="118">
                  <c:v>-4.5618792459368711</c:v>
                </c:pt>
                <c:pt idx="119">
                  <c:v>-4.5703176552057272</c:v>
                </c:pt>
                <c:pt idx="120">
                  <c:v>-4.6738981568813323</c:v>
                </c:pt>
                <c:pt idx="121">
                  <c:v>-4.7572510930895806</c:v>
                </c:pt>
                <c:pt idx="122">
                  <c:v>-4.7931433492898945</c:v>
                </c:pt>
                <c:pt idx="123">
                  <c:v>-4.9181562352180483</c:v>
                </c:pt>
                <c:pt idx="124">
                  <c:v>-5.1910218161344535</c:v>
                </c:pt>
                <c:pt idx="125">
                  <c:v>-5.5259304481744769</c:v>
                </c:pt>
                <c:pt idx="126">
                  <c:v>-5.9211209499835968</c:v>
                </c:pt>
                <c:pt idx="127">
                  <c:v>-6.3378110790252693</c:v>
                </c:pt>
                <c:pt idx="128">
                  <c:v>-6.7171316528320313</c:v>
                </c:pt>
                <c:pt idx="129">
                  <c:v>-7.0806776082515723</c:v>
                </c:pt>
                <c:pt idx="130">
                  <c:v>-7.3768221241235734</c:v>
                </c:pt>
                <c:pt idx="131">
                  <c:v>-7.5544903564453127</c:v>
                </c:pt>
                <c:pt idx="132">
                  <c:v>-7.696406373381615</c:v>
                </c:pt>
                <c:pt idx="133">
                  <c:v>-7.8654774445295335</c:v>
                </c:pt>
                <c:pt idx="134">
                  <c:v>-8.0217992466688166</c:v>
                </c:pt>
                <c:pt idx="135">
                  <c:v>-8.1840273213386538</c:v>
                </c:pt>
                <c:pt idx="136">
                  <c:v>-8.3647893154621134</c:v>
                </c:pt>
                <c:pt idx="137">
                  <c:v>-8.607680314779282</c:v>
                </c:pt>
                <c:pt idx="138">
                  <c:v>-8.8645309567451473</c:v>
                </c:pt>
                <c:pt idx="139">
                  <c:v>-9.0784133344888698</c:v>
                </c:pt>
                <c:pt idx="140">
                  <c:v>-9.2255544233322144</c:v>
                </c:pt>
                <c:pt idx="141">
                  <c:v>-9.3568536508083344</c:v>
                </c:pt>
                <c:pt idx="142">
                  <c:v>-9.3743988060951242</c:v>
                </c:pt>
                <c:pt idx="143">
                  <c:v>-9.2490672469139099</c:v>
                </c:pt>
                <c:pt idx="144">
                  <c:v>-8.849400116801263</c:v>
                </c:pt>
                <c:pt idx="145">
                  <c:v>-8.2047083383798611</c:v>
                </c:pt>
                <c:pt idx="146">
                  <c:v>-7.4751424705982208</c:v>
                </c:pt>
                <c:pt idx="147">
                  <c:v>-6.6723630309104927</c:v>
                </c:pt>
                <c:pt idx="148">
                  <c:v>-5.7378984475135804</c:v>
                </c:pt>
                <c:pt idx="149">
                  <c:v>-4.8547680321335793</c:v>
                </c:pt>
                <c:pt idx="150">
                  <c:v>-4.1192994001507763</c:v>
                </c:pt>
                <c:pt idx="151">
                  <c:v>-3.5128791099786758</c:v>
                </c:pt>
                <c:pt idx="152">
                  <c:v>-2.9917863607406616</c:v>
                </c:pt>
                <c:pt idx="153">
                  <c:v>-2.5340970173478126</c:v>
                </c:pt>
                <c:pt idx="154">
                  <c:v>-2.0640560156106948</c:v>
                </c:pt>
                <c:pt idx="155">
                  <c:v>-1.6147580114006996</c:v>
                </c:pt>
                <c:pt idx="156">
                  <c:v>-1.2098264868557453</c:v>
                </c:pt>
                <c:pt idx="157">
                  <c:v>-0.85000359982252127</c:v>
                </c:pt>
                <c:pt idx="158">
                  <c:v>-0.44263999901711942</c:v>
                </c:pt>
                <c:pt idx="159">
                  <c:v>5.8679869724437596E-2</c:v>
                </c:pt>
                <c:pt idx="160">
                  <c:v>0.59093054082244634</c:v>
                </c:pt>
                <c:pt idx="161">
                  <c:v>1.2389533683657648</c:v>
                </c:pt>
                <c:pt idx="162">
                  <c:v>2.0454209393262865</c:v>
                </c:pt>
                <c:pt idx="163">
                  <c:v>2.6075412619113925</c:v>
                </c:pt>
                <c:pt idx="164">
                  <c:v>2.7373216751217844</c:v>
                </c:pt>
                <c:pt idx="165">
                  <c:v>3.0005636161565783</c:v>
                </c:pt>
                <c:pt idx="166">
                  <c:v>3.4237798225879672</c:v>
                </c:pt>
                <c:pt idx="167">
                  <c:v>3.5762535721063617</c:v>
                </c:pt>
                <c:pt idx="168">
                  <c:v>3.6386357617378238</c:v>
                </c:pt>
                <c:pt idx="169">
                  <c:v>3.6918863546848297</c:v>
                </c:pt>
                <c:pt idx="170">
                  <c:v>3.7736090871691705</c:v>
                </c:pt>
                <c:pt idx="171">
                  <c:v>3.9842149776220324</c:v>
                </c:pt>
                <c:pt idx="172">
                  <c:v>4.2469134199619294</c:v>
                </c:pt>
                <c:pt idx="173">
                  <c:v>4.5147685217857365</c:v>
                </c:pt>
                <c:pt idx="174">
                  <c:v>4.733987653255463</c:v>
                </c:pt>
                <c:pt idx="175">
                  <c:v>4.9658835482597352</c:v>
                </c:pt>
                <c:pt idx="176">
                  <c:v>5.2241018539667134</c:v>
                </c:pt>
                <c:pt idx="177">
                  <c:v>5.4528618872165682</c:v>
                </c:pt>
                <c:pt idx="178">
                  <c:v>5.7315308296680456</c:v>
                </c:pt>
                <c:pt idx="179">
                  <c:v>6.0117393440008167</c:v>
                </c:pt>
                <c:pt idx="180">
                  <c:v>6.2417027342319491</c:v>
                </c:pt>
                <c:pt idx="181">
                  <c:v>6.3859827804565432</c:v>
                </c:pt>
                <c:pt idx="182">
                  <c:v>6.489852134585381</c:v>
                </c:pt>
                <c:pt idx="183">
                  <c:v>6.6357313942909242</c:v>
                </c:pt>
                <c:pt idx="184">
                  <c:v>6.8834194493293763</c:v>
                </c:pt>
                <c:pt idx="185">
                  <c:v>7.2716617047786718</c:v>
                </c:pt>
                <c:pt idx="186">
                  <c:v>7.7196081250905992</c:v>
                </c:pt>
                <c:pt idx="187">
                  <c:v>8.132460141777992</c:v>
                </c:pt>
                <c:pt idx="188">
                  <c:v>8.4194151735305791</c:v>
                </c:pt>
                <c:pt idx="189">
                  <c:v>8.5118561446666714</c:v>
                </c:pt>
                <c:pt idx="190">
                  <c:v>8.4140357351303106</c:v>
                </c:pt>
                <c:pt idx="191">
                  <c:v>8.0271418476104746</c:v>
                </c:pt>
                <c:pt idx="192">
                  <c:v>7.4120223623514176</c:v>
                </c:pt>
                <c:pt idx="193">
                  <c:v>6.8479712891578677</c:v>
                </c:pt>
                <c:pt idx="194">
                  <c:v>6.5233151650428773</c:v>
                </c:pt>
                <c:pt idx="195">
                  <c:v>6.3276380932331087</c:v>
                </c:pt>
                <c:pt idx="196">
                  <c:v>6.1333012032508849</c:v>
                </c:pt>
                <c:pt idx="197">
                  <c:v>5.8967269510030746</c:v>
                </c:pt>
                <c:pt idx="198">
                  <c:v>5.6782363826036457</c:v>
                </c:pt>
                <c:pt idx="199">
                  <c:v>5.3387710154056549</c:v>
                </c:pt>
                <c:pt idx="200">
                  <c:v>4.7870786172151565</c:v>
                </c:pt>
                <c:pt idx="201">
                  <c:v>4.0629483211040496</c:v>
                </c:pt>
                <c:pt idx="202">
                  <c:v>3.2441475105285646</c:v>
                </c:pt>
                <c:pt idx="203">
                  <c:v>2.4686462089419368</c:v>
                </c:pt>
                <c:pt idx="204">
                  <c:v>1.799763329923153</c:v>
                </c:pt>
                <c:pt idx="205">
                  <c:v>1.1610044288635255</c:v>
                </c:pt>
                <c:pt idx="206">
                  <c:v>0.55534983158111573</c:v>
                </c:pt>
                <c:pt idx="207">
                  <c:v>4.3120876550674439E-2</c:v>
                </c:pt>
                <c:pt idx="208">
                  <c:v>-0.39504110544919968</c:v>
                </c:pt>
                <c:pt idx="209">
                  <c:v>-0.82436399772763258</c:v>
                </c:pt>
                <c:pt idx="210">
                  <c:v>-1.1989179213345051</c:v>
                </c:pt>
                <c:pt idx="211">
                  <c:v>-1.4243486961722374</c:v>
                </c:pt>
                <c:pt idx="212">
                  <c:v>-1.6077055384218693</c:v>
                </c:pt>
                <c:pt idx="213">
                  <c:v>-1.7506806322932245</c:v>
                </c:pt>
                <c:pt idx="214">
                  <c:v>-1.8067925602197648</c:v>
                </c:pt>
                <c:pt idx="215">
                  <c:v>-1.935245655477047</c:v>
                </c:pt>
                <c:pt idx="216">
                  <c:v>-2.1598011021316053</c:v>
                </c:pt>
                <c:pt idx="217">
                  <c:v>-2.3941538509726525</c:v>
                </c:pt>
                <c:pt idx="218">
                  <c:v>-2.6810606431961062</c:v>
                </c:pt>
                <c:pt idx="219">
                  <c:v>-2.9977815109491348</c:v>
                </c:pt>
                <c:pt idx="220">
                  <c:v>-3.3409458267688752</c:v>
                </c:pt>
                <c:pt idx="221">
                  <c:v>-3.6719555354118349</c:v>
                </c:pt>
                <c:pt idx="222">
                  <c:v>-3.9165761411190037</c:v>
                </c:pt>
                <c:pt idx="223">
                  <c:v>-4.0515275394916532</c:v>
                </c:pt>
                <c:pt idx="224">
                  <c:v>-4.1306456297636034</c:v>
                </c:pt>
                <c:pt idx="225">
                  <c:v>-4.2753396588563923</c:v>
                </c:pt>
                <c:pt idx="226">
                  <c:v>-4.4731164658069611</c:v>
                </c:pt>
                <c:pt idx="227">
                  <c:v>-4.7281094473600387</c:v>
                </c:pt>
                <c:pt idx="228">
                  <c:v>-5.0396005654335028</c:v>
                </c:pt>
                <c:pt idx="229">
                  <c:v>-5.4206530845165259</c:v>
                </c:pt>
                <c:pt idx="230">
                  <c:v>-5.8167879116535186</c:v>
                </c:pt>
                <c:pt idx="231">
                  <c:v>-6.2495801031589515</c:v>
                </c:pt>
                <c:pt idx="232">
                  <c:v>-6.7465630280971531</c:v>
                </c:pt>
                <c:pt idx="233">
                  <c:v>-7.2453106427192688</c:v>
                </c:pt>
                <c:pt idx="234">
                  <c:v>-7.6332125902175907</c:v>
                </c:pt>
                <c:pt idx="235">
                  <c:v>-7.8756194400787356</c:v>
                </c:pt>
                <c:pt idx="236">
                  <c:v>-8.0697469997406017</c:v>
                </c:pt>
                <c:pt idx="237">
                  <c:v>-8.2792188227176666</c:v>
                </c:pt>
                <c:pt idx="238">
                  <c:v>-8.4620273423194892</c:v>
                </c:pt>
                <c:pt idx="239">
                  <c:v>-8.6660565769672395</c:v>
                </c:pt>
                <c:pt idx="240">
                  <c:v>-8.9188954442739483</c:v>
                </c:pt>
                <c:pt idx="241">
                  <c:v>-9.1143538302183149</c:v>
                </c:pt>
                <c:pt idx="242">
                  <c:v>-9.2662440276145936</c:v>
                </c:pt>
                <c:pt idx="243">
                  <c:v>-9.4015094214677823</c:v>
                </c:pt>
                <c:pt idx="244">
                  <c:v>-9.4579344677925121</c:v>
                </c:pt>
                <c:pt idx="245">
                  <c:v>-9.4741628301143646</c:v>
                </c:pt>
                <c:pt idx="246">
                  <c:v>-9.4310758674144743</c:v>
                </c:pt>
                <c:pt idx="247">
                  <c:v>-9.3285350006818781</c:v>
                </c:pt>
                <c:pt idx="248">
                  <c:v>-9.2356759536266324</c:v>
                </c:pt>
                <c:pt idx="249">
                  <c:v>-9.0172777712345127</c:v>
                </c:pt>
                <c:pt idx="250">
                  <c:v>-8.6803670525550842</c:v>
                </c:pt>
                <c:pt idx="251">
                  <c:v>-8.2488600790500648</c:v>
                </c:pt>
                <c:pt idx="252">
                  <c:v>-7.6224127829074861</c:v>
                </c:pt>
                <c:pt idx="253">
                  <c:v>-6.7547128772735601</c:v>
                </c:pt>
                <c:pt idx="254">
                  <c:v>-5.7937171375751495</c:v>
                </c:pt>
                <c:pt idx="255">
                  <c:v>-4.8727268779277804</c:v>
                </c:pt>
                <c:pt idx="256">
                  <c:v>-4.0664870560169222</c:v>
                </c:pt>
                <c:pt idx="257">
                  <c:v>-3.3087604129314423</c:v>
                </c:pt>
                <c:pt idx="258">
                  <c:v>-2.6087779480218889</c:v>
                </c:pt>
                <c:pt idx="259">
                  <c:v>-2.0400303912162783</c:v>
                </c:pt>
                <c:pt idx="260">
                  <c:v>-1.6027025145292282</c:v>
                </c:pt>
                <c:pt idx="261">
                  <c:v>-1.3090641152858735</c:v>
                </c:pt>
                <c:pt idx="262">
                  <c:v>-1.1018781150877477</c:v>
                </c:pt>
                <c:pt idx="263">
                  <c:v>-0.88670613393187525</c:v>
                </c:pt>
                <c:pt idx="264">
                  <c:v>-0.57235338851809503</c:v>
                </c:pt>
                <c:pt idx="265">
                  <c:v>-0.15428653255105018</c:v>
                </c:pt>
                <c:pt idx="266">
                  <c:v>0.29571598805487159</c:v>
                </c:pt>
                <c:pt idx="267">
                  <c:v>0.93281113699078566</c:v>
                </c:pt>
                <c:pt idx="268">
                  <c:v>1.7386108097434045</c:v>
                </c:pt>
                <c:pt idx="269">
                  <c:v>2.3323962901532651</c:v>
                </c:pt>
                <c:pt idx="270">
                  <c:v>2.9706627094745639</c:v>
                </c:pt>
                <c:pt idx="271">
                  <c:v>3.6064328062534332</c:v>
                </c:pt>
                <c:pt idx="272">
                  <c:v>4.0370916411280637</c:v>
                </c:pt>
                <c:pt idx="273">
                  <c:v>4.289359527826309</c:v>
                </c:pt>
                <c:pt idx="274">
                  <c:v>4.4237639191746716</c:v>
                </c:pt>
                <c:pt idx="275">
                  <c:v>4.4721978682279593</c:v>
                </c:pt>
                <c:pt idx="276">
                  <c:v>4.54981380879879</c:v>
                </c:pt>
                <c:pt idx="277">
                  <c:v>4.7075605773925782</c:v>
                </c:pt>
                <c:pt idx="278">
                  <c:v>4.8115442445874219</c:v>
                </c:pt>
                <c:pt idx="279">
                  <c:v>4.865749980211258</c:v>
                </c:pt>
                <c:pt idx="280">
                  <c:v>5.0504132366180423</c:v>
                </c:pt>
                <c:pt idx="281">
                  <c:v>5.3934296178817753</c:v>
                </c:pt>
                <c:pt idx="282">
                  <c:v>5.7146721374988561</c:v>
                </c:pt>
                <c:pt idx="283">
                  <c:v>5.9334433722496032</c:v>
                </c:pt>
                <c:pt idx="284">
                  <c:v>6.1866400891542437</c:v>
                </c:pt>
                <c:pt idx="285">
                  <c:v>6.4367237484455115</c:v>
                </c:pt>
                <c:pt idx="286">
                  <c:v>6.5876029622554784</c:v>
                </c:pt>
                <c:pt idx="287">
                  <c:v>6.6805883091688161</c:v>
                </c:pt>
                <c:pt idx="288">
                  <c:v>6.8374761217832569</c:v>
                </c:pt>
                <c:pt idx="289">
                  <c:v>7.0716424906253819</c:v>
                </c:pt>
                <c:pt idx="290">
                  <c:v>7.3723554360866554</c:v>
                </c:pt>
                <c:pt idx="291">
                  <c:v>7.7823750615119938</c:v>
                </c:pt>
                <c:pt idx="292">
                  <c:v>8.2566766369342801</c:v>
                </c:pt>
                <c:pt idx="293">
                  <c:v>8.6991629272699367</c:v>
                </c:pt>
                <c:pt idx="294">
                  <c:v>9.043038264513017</c:v>
                </c:pt>
                <c:pt idx="295">
                  <c:v>9.2507056367397311</c:v>
                </c:pt>
                <c:pt idx="296">
                  <c:v>9.2289083862304686</c:v>
                </c:pt>
                <c:pt idx="297">
                  <c:v>8.8860264909267421</c:v>
                </c:pt>
                <c:pt idx="298">
                  <c:v>8.2526461511850364</c:v>
                </c:pt>
                <c:pt idx="299">
                  <c:v>7.5228615975379949</c:v>
                </c:pt>
                <c:pt idx="300">
                  <c:v>6.9354280936717991</c:v>
                </c:pt>
                <c:pt idx="301">
                  <c:v>6.5234227538108831</c:v>
                </c:pt>
                <c:pt idx="302">
                  <c:v>6.1512416303157806</c:v>
                </c:pt>
                <c:pt idx="303">
                  <c:v>5.8363526952266698</c:v>
                </c:pt>
                <c:pt idx="304">
                  <c:v>5.7081799739599228</c:v>
                </c:pt>
                <c:pt idx="305">
                  <c:v>5.4457692146301273</c:v>
                </c:pt>
                <c:pt idx="306">
                  <c:v>4.8206366649270063</c:v>
                </c:pt>
                <c:pt idx="307">
                  <c:v>3.9521020692586899</c:v>
                </c:pt>
                <c:pt idx="308">
                  <c:v>3.0128193801641467</c:v>
                </c:pt>
                <c:pt idx="309">
                  <c:v>2.1204012474417686</c:v>
                </c:pt>
                <c:pt idx="310">
                  <c:v>1.1842555895447731</c:v>
                </c:pt>
                <c:pt idx="311">
                  <c:v>0.21674517452716829</c:v>
                </c:pt>
                <c:pt idx="312">
                  <c:v>-0.52229581385850909</c:v>
                </c:pt>
                <c:pt idx="313">
                  <c:v>-1.0607910463213921</c:v>
                </c:pt>
                <c:pt idx="314">
                  <c:v>-1.3094080777466297</c:v>
                </c:pt>
                <c:pt idx="315">
                  <c:v>-1.2891141463816167</c:v>
                </c:pt>
                <c:pt idx="316">
                  <c:v>-1.2570427532494068</c:v>
                </c:pt>
                <c:pt idx="317">
                  <c:v>-1.2297013190388679</c:v>
                </c:pt>
                <c:pt idx="318">
                  <c:v>-1.3194471623003483</c:v>
                </c:pt>
                <c:pt idx="319">
                  <c:v>-1.5075367408990861</c:v>
                </c:pt>
                <c:pt idx="320">
                  <c:v>-1.8098566474020481</c:v>
                </c:pt>
                <c:pt idx="321">
                  <c:v>-2.1367974248528481</c:v>
                </c:pt>
                <c:pt idx="322">
                  <c:v>-2.5572169080376628</c:v>
                </c:pt>
                <c:pt idx="323">
                  <c:v>-3.08677671790123</c:v>
                </c:pt>
                <c:pt idx="324">
                  <c:v>-3.5096087622642518</c:v>
                </c:pt>
                <c:pt idx="325">
                  <c:v>-3.7983793544769289</c:v>
                </c:pt>
                <c:pt idx="326">
                  <c:v>-3.973545563220978</c:v>
                </c:pt>
                <c:pt idx="327">
                  <c:v>-3.9524245432019236</c:v>
                </c:pt>
                <c:pt idx="328">
                  <c:v>-3.8599607679247856</c:v>
                </c:pt>
                <c:pt idx="329">
                  <c:v>-3.8450401353836061</c:v>
                </c:pt>
                <c:pt idx="330">
                  <c:v>-3.8922148865461352</c:v>
                </c:pt>
                <c:pt idx="331">
                  <c:v>-3.9574259591102603</c:v>
                </c:pt>
                <c:pt idx="332">
                  <c:v>-4.0939692619442942</c:v>
                </c:pt>
                <c:pt idx="333">
                  <c:v>-4.3268384259939197</c:v>
                </c:pt>
                <c:pt idx="334">
                  <c:v>-4.632626169919968</c:v>
                </c:pt>
                <c:pt idx="335">
                  <c:v>-4.9456510126590727</c:v>
                </c:pt>
                <c:pt idx="336">
                  <c:v>-5.3756716239452365</c:v>
                </c:pt>
                <c:pt idx="337">
                  <c:v>-5.8720230495929719</c:v>
                </c:pt>
                <c:pt idx="338">
                  <c:v>-6.298930603265763</c:v>
                </c:pt>
                <c:pt idx="339">
                  <c:v>-6.6920143532752991</c:v>
                </c:pt>
                <c:pt idx="340">
                  <c:v>-7.0641814434528358</c:v>
                </c:pt>
                <c:pt idx="341">
                  <c:v>-7.3855666351318368</c:v>
                </c:pt>
                <c:pt idx="342">
                  <c:v>-7.594309895038605</c:v>
                </c:pt>
                <c:pt idx="343">
                  <c:v>-7.7204138714075095</c:v>
                </c:pt>
                <c:pt idx="344">
                  <c:v>-7.871786005496979</c:v>
                </c:pt>
                <c:pt idx="345">
                  <c:v>-8.0918775415420541</c:v>
                </c:pt>
                <c:pt idx="346">
                  <c:v>-8.3559606045484554</c:v>
                </c:pt>
                <c:pt idx="347">
                  <c:v>-8.5628438651561734</c:v>
                </c:pt>
                <c:pt idx="348">
                  <c:v>-8.6498416632413875</c:v>
                </c:pt>
                <c:pt idx="349">
                  <c:v>-8.6722066783905039</c:v>
                </c:pt>
                <c:pt idx="350">
                  <c:v>-8.7192919671535503</c:v>
                </c:pt>
                <c:pt idx="351">
                  <c:v>-8.7577087587118161</c:v>
                </c:pt>
                <c:pt idx="352">
                  <c:v>-8.6918813896179206</c:v>
                </c:pt>
                <c:pt idx="353">
                  <c:v>-8.4964294356107715</c:v>
                </c:pt>
                <c:pt idx="354">
                  <c:v>-8.2460522460937504</c:v>
                </c:pt>
                <c:pt idx="355">
                  <c:v>-8.0994777524471289</c:v>
                </c:pt>
                <c:pt idx="356">
                  <c:v>-8.0468475490808498</c:v>
                </c:pt>
                <c:pt idx="357">
                  <c:v>-7.8510880315303808</c:v>
                </c:pt>
                <c:pt idx="358">
                  <c:v>-7.5685944253206259</c:v>
                </c:pt>
                <c:pt idx="359">
                  <c:v>-7.2414199054241184</c:v>
                </c:pt>
                <c:pt idx="360">
                  <c:v>-6.8087154221534734</c:v>
                </c:pt>
                <c:pt idx="361">
                  <c:v>-6.2793371683359149</c:v>
                </c:pt>
                <c:pt idx="362">
                  <c:v>-5.6342887097597121</c:v>
                </c:pt>
                <c:pt idx="363">
                  <c:v>-4.972866877913475</c:v>
                </c:pt>
                <c:pt idx="364">
                  <c:v>-4.3928879892826078</c:v>
                </c:pt>
                <c:pt idx="365">
                  <c:v>-3.8412596181035044</c:v>
                </c:pt>
                <c:pt idx="366">
                  <c:v>-3.2686830121278763</c:v>
                </c:pt>
                <c:pt idx="367">
                  <c:v>-2.6900978073477746</c:v>
                </c:pt>
                <c:pt idx="368">
                  <c:v>-2.1756976349651813</c:v>
                </c:pt>
                <c:pt idx="369">
                  <c:v>-1.7351577365398407</c:v>
                </c:pt>
                <c:pt idx="370">
                  <c:v>-1.3607286509871483</c:v>
                </c:pt>
                <c:pt idx="371">
                  <c:v>-0.92741254895925529</c:v>
                </c:pt>
                <c:pt idx="372">
                  <c:v>-0.34968374200165275</c:v>
                </c:pt>
                <c:pt idx="373">
                  <c:v>0.25921759486198426</c:v>
                </c:pt>
                <c:pt idx="374">
                  <c:v>0.89336859762668619</c:v>
                </c:pt>
                <c:pt idx="375">
                  <c:v>1.5407993580400945</c:v>
                </c:pt>
                <c:pt idx="376">
                  <c:v>2.1996671260893348</c:v>
                </c:pt>
                <c:pt idx="377">
                  <c:v>2.9032943066954613</c:v>
                </c:pt>
                <c:pt idx="378">
                  <c:v>3.5717389369010926</c:v>
                </c:pt>
                <c:pt idx="379">
                  <c:v>4.0813033157587055</c:v>
                </c:pt>
                <c:pt idx="380">
                  <c:v>4.4511961314082145</c:v>
                </c:pt>
                <c:pt idx="381">
                  <c:v>4.6980749318003658</c:v>
                </c:pt>
                <c:pt idx="382">
                  <c:v>4.8986642494797712</c:v>
                </c:pt>
                <c:pt idx="383">
                  <c:v>5.0111503529548651</c:v>
                </c:pt>
                <c:pt idx="384">
                  <c:v>5.0669105708599096</c:v>
                </c:pt>
                <c:pt idx="385">
                  <c:v>5.1050098586082457</c:v>
                </c:pt>
                <c:pt idx="386">
                  <c:v>5.1502222841978078</c:v>
                </c:pt>
                <c:pt idx="387">
                  <c:v>5.2472018641233449</c:v>
                </c:pt>
                <c:pt idx="388">
                  <c:v>5.491854044795037</c:v>
                </c:pt>
                <c:pt idx="389">
                  <c:v>5.7746207159757619</c:v>
                </c:pt>
                <c:pt idx="390">
                  <c:v>6.0524172538518908</c:v>
                </c:pt>
                <c:pt idx="391">
                  <c:v>6.2730613517761231</c:v>
                </c:pt>
                <c:pt idx="392">
                  <c:v>6.4788780802488333</c:v>
                </c:pt>
                <c:pt idx="393">
                  <c:v>6.6014585244655608</c:v>
                </c:pt>
                <c:pt idx="394">
                  <c:v>6.6561077713966377</c:v>
                </c:pt>
                <c:pt idx="395">
                  <c:v>6.7808686423301703</c:v>
                </c:pt>
                <c:pt idx="396">
                  <c:v>7.0778738683462148</c:v>
                </c:pt>
                <c:pt idx="397">
                  <c:v>7.4414560765028002</c:v>
                </c:pt>
                <c:pt idx="398">
                  <c:v>7.8795932078361517</c:v>
                </c:pt>
                <c:pt idx="399">
                  <c:v>8.3375342738628397</c:v>
                </c:pt>
                <c:pt idx="400">
                  <c:v>8.7133424252271663</c:v>
                </c:pt>
                <c:pt idx="401">
                  <c:v>8.9596704179048547</c:v>
                </c:pt>
                <c:pt idx="402">
                  <c:v>9.0838190853595737</c:v>
                </c:pt>
                <c:pt idx="403">
                  <c:v>8.9428824770450603</c:v>
                </c:pt>
                <c:pt idx="404">
                  <c:v>8.4344682455062863</c:v>
                </c:pt>
                <c:pt idx="405">
                  <c:v>7.592059301733971</c:v>
                </c:pt>
                <c:pt idx="406">
                  <c:v>6.7187326204776765</c:v>
                </c:pt>
                <c:pt idx="407">
                  <c:v>6.0774795895814897</c:v>
                </c:pt>
                <c:pt idx="408">
                  <c:v>5.6585219103097915</c:v>
                </c:pt>
                <c:pt idx="409">
                  <c:v>5.3603092342615133</c:v>
                </c:pt>
                <c:pt idx="410">
                  <c:v>5.1601420855522155</c:v>
                </c:pt>
                <c:pt idx="411">
                  <c:v>5.1890641683340073</c:v>
                </c:pt>
                <c:pt idx="412">
                  <c:v>5.2206900036334991</c:v>
                </c:pt>
                <c:pt idx="413">
                  <c:v>4.9941817331314091</c:v>
                </c:pt>
                <c:pt idx="414">
                  <c:v>4.4901458966732024</c:v>
                </c:pt>
                <c:pt idx="415">
                  <c:v>3.6730896028876305</c:v>
                </c:pt>
                <c:pt idx="416">
                  <c:v>2.6478668770194056</c:v>
                </c:pt>
                <c:pt idx="417">
                  <c:v>1.6648511078953745</c:v>
                </c:pt>
                <c:pt idx="418">
                  <c:v>0.74514051139354709</c:v>
                </c:pt>
                <c:pt idx="419">
                  <c:v>-0.21320497781038286</c:v>
                </c:pt>
                <c:pt idx="420">
                  <c:v>-0.94629130795598038</c:v>
                </c:pt>
                <c:pt idx="421">
                  <c:v>-1.3760609275102615</c:v>
                </c:pt>
                <c:pt idx="422">
                  <c:v>-1.7273821091651917</c:v>
                </c:pt>
                <c:pt idx="423">
                  <c:v>-2.0386193118989469</c:v>
                </c:pt>
                <c:pt idx="424">
                  <c:v>-2.3778661394119265</c:v>
                </c:pt>
                <c:pt idx="425">
                  <c:v>-2.7726797881722454</c:v>
                </c:pt>
                <c:pt idx="426">
                  <c:v>-3.187931794524193</c:v>
                </c:pt>
                <c:pt idx="427">
                  <c:v>-3.4274512892961502</c:v>
                </c:pt>
                <c:pt idx="428">
                  <c:v>-3.6532941466569904</c:v>
                </c:pt>
                <c:pt idx="429">
                  <c:v>-3.9766437104344372</c:v>
                </c:pt>
                <c:pt idx="430">
                  <c:v>-4.1563476508855821</c:v>
                </c:pt>
                <c:pt idx="431">
                  <c:v>-4.1919870150089267</c:v>
                </c:pt>
                <c:pt idx="432">
                  <c:v>-4.2117582052946094</c:v>
                </c:pt>
                <c:pt idx="433">
                  <c:v>-4.1475803357362748</c:v>
                </c:pt>
                <c:pt idx="434">
                  <c:v>-4.0428993880748747</c:v>
                </c:pt>
                <c:pt idx="435">
                  <c:v>-3.9630118042230609</c:v>
                </c:pt>
                <c:pt idx="436">
                  <c:v>-3.8629633131623269</c:v>
                </c:pt>
                <c:pt idx="437">
                  <c:v>-3.6656405425071719</c:v>
                </c:pt>
                <c:pt idx="438">
                  <c:v>-3.5439573535323143</c:v>
                </c:pt>
                <c:pt idx="439">
                  <c:v>-3.5620688116550445</c:v>
                </c:pt>
                <c:pt idx="440">
                  <c:v>-3.7569225955009462</c:v>
                </c:pt>
                <c:pt idx="441">
                  <c:v>-4.0597156879305842</c:v>
                </c:pt>
                <c:pt idx="442">
                  <c:v>-4.3475445860624315</c:v>
                </c:pt>
                <c:pt idx="443">
                  <c:v>-4.602289353311062</c:v>
                </c:pt>
                <c:pt idx="444">
                  <c:v>-4.8857413181662563</c:v>
                </c:pt>
                <c:pt idx="445">
                  <c:v>-5.1843361097574236</c:v>
                </c:pt>
                <c:pt idx="446">
                  <c:v>-5.536266571283341</c:v>
                </c:pt>
                <c:pt idx="447">
                  <c:v>-5.9559399497509009</c:v>
                </c:pt>
                <c:pt idx="448">
                  <c:v>-6.3295249897241597</c:v>
                </c:pt>
                <c:pt idx="449">
                  <c:v>-6.6493390345573431</c:v>
                </c:pt>
                <c:pt idx="450">
                  <c:v>-6.9620668387413032</c:v>
                </c:pt>
                <c:pt idx="451">
                  <c:v>-7.2906230556964875</c:v>
                </c:pt>
                <c:pt idx="452">
                  <c:v>-7.6311520314216619</c:v>
                </c:pt>
                <c:pt idx="453">
                  <c:v>-7.962216119170189</c:v>
                </c:pt>
                <c:pt idx="454">
                  <c:v>-8.2418369883298883</c:v>
                </c:pt>
                <c:pt idx="455">
                  <c:v>-8.429368304014206</c:v>
                </c:pt>
                <c:pt idx="456">
                  <c:v>-8.5556202149391183</c:v>
                </c:pt>
                <c:pt idx="457">
                  <c:v>-8.6242273503541949</c:v>
                </c:pt>
                <c:pt idx="458">
                  <c:v>-8.632450874447823</c:v>
                </c:pt>
                <c:pt idx="459">
                  <c:v>-8.672894310951234</c:v>
                </c:pt>
                <c:pt idx="460">
                  <c:v>-8.7478737419843675</c:v>
                </c:pt>
                <c:pt idx="461">
                  <c:v>-8.7864916777610791</c:v>
                </c:pt>
                <c:pt idx="462">
                  <c:v>-8.731686894893647</c:v>
                </c:pt>
                <c:pt idx="463">
                  <c:v>-8.5814567220211035</c:v>
                </c:pt>
                <c:pt idx="464">
                  <c:v>-8.2979614877700811</c:v>
                </c:pt>
                <c:pt idx="465">
                  <c:v>-7.731521242260933</c:v>
                </c:pt>
                <c:pt idx="466">
                  <c:v>-6.9132443422079088</c:v>
                </c:pt>
                <c:pt idx="467">
                  <c:v>-6.1280381244421012</c:v>
                </c:pt>
                <c:pt idx="468">
                  <c:v>-5.4045925372838974</c:v>
                </c:pt>
                <c:pt idx="469">
                  <c:v>-4.6823850980401041</c:v>
                </c:pt>
                <c:pt idx="470">
                  <c:v>-4.0510205858945847</c:v>
                </c:pt>
                <c:pt idx="471">
                  <c:v>-3.5101297491788865</c:v>
                </c:pt>
                <c:pt idx="472">
                  <c:v>-3.0535285726189616</c:v>
                </c:pt>
                <c:pt idx="473">
                  <c:v>-2.6162144368886948</c:v>
                </c:pt>
                <c:pt idx="474">
                  <c:v>-2.1407729467749599</c:v>
                </c:pt>
                <c:pt idx="475">
                  <c:v>-1.721134797781706</c:v>
                </c:pt>
                <c:pt idx="476">
                  <c:v>-1.3740747745335102</c:v>
                </c:pt>
                <c:pt idx="477">
                  <c:v>-1.0128172000497579</c:v>
                </c:pt>
                <c:pt idx="478">
                  <c:v>-0.60996925771236421</c:v>
                </c:pt>
                <c:pt idx="479">
                  <c:v>-0.11648687805980444</c:v>
                </c:pt>
                <c:pt idx="480">
                  <c:v>0.38081950753927235</c:v>
                </c:pt>
                <c:pt idx="481">
                  <c:v>0.9135102821141482</c:v>
                </c:pt>
                <c:pt idx="482">
                  <c:v>1.4196301393210888</c:v>
                </c:pt>
                <c:pt idx="483">
                  <c:v>1.9749108275771141</c:v>
                </c:pt>
                <c:pt idx="484">
                  <c:v>2.4871026527881623</c:v>
                </c:pt>
                <c:pt idx="485">
                  <c:v>2.9584010982513429</c:v>
                </c:pt>
                <c:pt idx="486">
                  <c:v>3.3604018521308903</c:v>
                </c:pt>
                <c:pt idx="487">
                  <c:v>3.659665272831917</c:v>
                </c:pt>
                <c:pt idx="488">
                  <c:v>3.894618384540081</c:v>
                </c:pt>
                <c:pt idx="489">
                  <c:v>4.0771167093515395</c:v>
                </c:pt>
                <c:pt idx="490">
                  <c:v>4.1965922820568089</c:v>
                </c:pt>
                <c:pt idx="491">
                  <c:v>4.2805884119868285</c:v>
                </c:pt>
                <c:pt idx="492">
                  <c:v>4.3588864302635191</c:v>
                </c:pt>
                <c:pt idx="493">
                  <c:v>4.4730620867013933</c:v>
                </c:pt>
                <c:pt idx="494">
                  <c:v>4.5728857523202899</c:v>
                </c:pt>
                <c:pt idx="495">
                  <c:v>4.701438834965229</c:v>
                </c:pt>
                <c:pt idx="496">
                  <c:v>4.9325865787267684</c:v>
                </c:pt>
                <c:pt idx="497">
                  <c:v>5.2711403650045394</c:v>
                </c:pt>
                <c:pt idx="498">
                  <c:v>5.5783209156990052</c:v>
                </c:pt>
                <c:pt idx="499">
                  <c:v>5.7858847922086722</c:v>
                </c:pt>
                <c:pt idx="500">
                  <c:v>5.8196670806407935</c:v>
                </c:pt>
                <c:pt idx="501">
                  <c:v>5.8112073290348052</c:v>
                </c:pt>
                <c:pt idx="502">
                  <c:v>5.9648107606172562</c:v>
                </c:pt>
                <c:pt idx="503">
                  <c:v>6.2885985732078558</c:v>
                </c:pt>
                <c:pt idx="504">
                  <c:v>6.6798872280120856</c:v>
                </c:pt>
                <c:pt idx="505">
                  <c:v>7.1165461832284933</c:v>
                </c:pt>
                <c:pt idx="506">
                  <c:v>7.6147348040342333</c:v>
                </c:pt>
                <c:pt idx="507">
                  <c:v>8.1915953725576411</c:v>
                </c:pt>
                <c:pt idx="508">
                  <c:v>8.6691298735141764</c:v>
                </c:pt>
                <c:pt idx="509">
                  <c:v>8.9803894418478016</c:v>
                </c:pt>
                <c:pt idx="510">
                  <c:v>8.9930451554059978</c:v>
                </c:pt>
                <c:pt idx="511">
                  <c:v>8.5292931264638909</c:v>
                </c:pt>
                <c:pt idx="512">
                  <c:v>7.6394685262441637</c:v>
                </c:pt>
                <c:pt idx="513">
                  <c:v>6.6404191070795067</c:v>
                </c:pt>
                <c:pt idx="514">
                  <c:v>5.9953139305114753</c:v>
                </c:pt>
                <c:pt idx="515">
                  <c:v>5.6443277943134307</c:v>
                </c:pt>
                <c:pt idx="516">
                  <c:v>5.2184867727756501</c:v>
                </c:pt>
                <c:pt idx="517">
                  <c:v>4.6603840720653533</c:v>
                </c:pt>
                <c:pt idx="518">
                  <c:v>4.3127767494320874</c:v>
                </c:pt>
                <c:pt idx="519">
                  <c:v>4.1231085687875746</c:v>
                </c:pt>
                <c:pt idx="520">
                  <c:v>3.8798831087350849</c:v>
                </c:pt>
                <c:pt idx="521">
                  <c:v>3.4515769010782242</c:v>
                </c:pt>
                <c:pt idx="522">
                  <c:v>2.8728127714991571</c:v>
                </c:pt>
                <c:pt idx="523">
                  <c:v>2.2291068336367608</c:v>
                </c:pt>
                <c:pt idx="524">
                  <c:v>1.6218533152341843</c:v>
                </c:pt>
                <c:pt idx="525">
                  <c:v>1.0592444577813149</c:v>
                </c:pt>
                <c:pt idx="526">
                  <c:v>0.51020347952842715</c:v>
                </c:pt>
                <c:pt idx="527">
                  <c:v>-2.0768725275993348E-2</c:v>
                </c:pt>
                <c:pt idx="528">
                  <c:v>-0.46121755331754688</c:v>
                </c:pt>
                <c:pt idx="529">
                  <c:v>-0.72391219496726988</c:v>
                </c:pt>
                <c:pt idx="530">
                  <c:v>-0.74836481228470808</c:v>
                </c:pt>
                <c:pt idx="531">
                  <c:v>-0.73341070443391798</c:v>
                </c:pt>
                <c:pt idx="532">
                  <c:v>-0.78121666252613076</c:v>
                </c:pt>
                <c:pt idx="533">
                  <c:v>-0.89047261789441112</c:v>
                </c:pt>
                <c:pt idx="534">
                  <c:v>-1.0664382871985436</c:v>
                </c:pt>
                <c:pt idx="535">
                  <c:v>-1.310976739525795</c:v>
                </c:pt>
                <c:pt idx="536">
                  <c:v>-1.5961442774534227</c:v>
                </c:pt>
                <c:pt idx="537">
                  <c:v>-1.8757487744092942</c:v>
                </c:pt>
                <c:pt idx="538">
                  <c:v>-2.0992667788267139</c:v>
                </c:pt>
                <c:pt idx="539">
                  <c:v>-2.2902476593852046</c:v>
                </c:pt>
                <c:pt idx="540">
                  <c:v>-2.4642923721671104</c:v>
                </c:pt>
                <c:pt idx="541">
                  <c:v>-2.5857644766569137</c:v>
                </c:pt>
                <c:pt idx="542">
                  <c:v>-2.5878805840015411</c:v>
                </c:pt>
                <c:pt idx="543">
                  <c:v>-2.6977146828174594</c:v>
                </c:pt>
                <c:pt idx="544">
                  <c:v>-2.9710664597153666</c:v>
                </c:pt>
                <c:pt idx="545">
                  <c:v>-3.2862620812654497</c:v>
                </c:pt>
                <c:pt idx="546">
                  <c:v>-3.6335019063949585</c:v>
                </c:pt>
                <c:pt idx="547">
                  <c:v>-3.9690013995766642</c:v>
                </c:pt>
                <c:pt idx="548">
                  <c:v>-4.2848659425973894</c:v>
                </c:pt>
                <c:pt idx="549">
                  <c:v>-4.6351080206036572</c:v>
                </c:pt>
                <c:pt idx="550">
                  <c:v>-4.9865382528305053</c:v>
                </c:pt>
                <c:pt idx="551">
                  <c:v>-5.3488445985317234</c:v>
                </c:pt>
                <c:pt idx="552">
                  <c:v>-5.6795923519134526</c:v>
                </c:pt>
                <c:pt idx="553">
                  <c:v>-6.0571774721145637</c:v>
                </c:pt>
                <c:pt idx="554">
                  <c:v>-6.5183947330713279</c:v>
                </c:pt>
                <c:pt idx="555">
                  <c:v>-6.9841096723079685</c:v>
                </c:pt>
                <c:pt idx="556">
                  <c:v>-7.3784651917219168</c:v>
                </c:pt>
                <c:pt idx="557">
                  <c:v>-7.7441477197408677</c:v>
                </c:pt>
                <c:pt idx="558">
                  <c:v>-8.0912366867065426</c:v>
                </c:pt>
                <c:pt idx="559">
                  <c:v>-8.3809720695018779</c:v>
                </c:pt>
                <c:pt idx="560">
                  <c:v>-8.6464806836843486</c:v>
                </c:pt>
                <c:pt idx="561">
                  <c:v>-8.9065051943063747</c:v>
                </c:pt>
                <c:pt idx="562">
                  <c:v>-9.1472438335418698</c:v>
                </c:pt>
                <c:pt idx="563">
                  <c:v>-9.369790615439415</c:v>
                </c:pt>
                <c:pt idx="564">
                  <c:v>-9.5187022411823285</c:v>
                </c:pt>
                <c:pt idx="565">
                  <c:v>-9.5845296102762223</c:v>
                </c:pt>
                <c:pt idx="566">
                  <c:v>-9.6513369727134712</c:v>
                </c:pt>
                <c:pt idx="567">
                  <c:v>-9.7719837427139282</c:v>
                </c:pt>
                <c:pt idx="568">
                  <c:v>-9.9230524063110348</c:v>
                </c:pt>
                <c:pt idx="569">
                  <c:v>-9.9077046346664428</c:v>
                </c:pt>
                <c:pt idx="570">
                  <c:v>-9.7005763757228856</c:v>
                </c:pt>
                <c:pt idx="571">
                  <c:v>-9.2740944993495944</c:v>
                </c:pt>
                <c:pt idx="572">
                  <c:v>-8.7243369448184964</c:v>
                </c:pt>
                <c:pt idx="573">
                  <c:v>-8.0717040628194816</c:v>
                </c:pt>
                <c:pt idx="574">
                  <c:v>-7.2509491127729415</c:v>
                </c:pt>
                <c:pt idx="575">
                  <c:v>-6.3292987024784093</c:v>
                </c:pt>
                <c:pt idx="576">
                  <c:v>-5.398060027956963</c:v>
                </c:pt>
                <c:pt idx="577">
                  <c:v>-4.5935539054870604</c:v>
                </c:pt>
                <c:pt idx="578">
                  <c:v>-3.9366563567519188</c:v>
                </c:pt>
                <c:pt idx="579">
                  <c:v>-3.3878480976819993</c:v>
                </c:pt>
                <c:pt idx="580">
                  <c:v>-2.9293994933366778</c:v>
                </c:pt>
                <c:pt idx="581">
                  <c:v>-2.5495936006307605</c:v>
                </c:pt>
                <c:pt idx="582">
                  <c:v>-2.252121766805649</c:v>
                </c:pt>
                <c:pt idx="583">
                  <c:v>-1.9815284138917924</c:v>
                </c:pt>
                <c:pt idx="584">
                  <c:v>-1.6678939989209176</c:v>
                </c:pt>
                <c:pt idx="585">
                  <c:v>-1.2058006788790228</c:v>
                </c:pt>
                <c:pt idx="586">
                  <c:v>-0.61600628860294826</c:v>
                </c:pt>
                <c:pt idx="587">
                  <c:v>6.2579021528363227E-2</c:v>
                </c:pt>
                <c:pt idx="588">
                  <c:v>0.74118296965956687</c:v>
                </c:pt>
                <c:pt idx="589">
                  <c:v>1.4477154855430128</c:v>
                </c:pt>
                <c:pt idx="590">
                  <c:v>2.2330661295354366</c:v>
                </c:pt>
                <c:pt idx="591">
                  <c:v>2.9828760811686519</c:v>
                </c:pt>
                <c:pt idx="592">
                  <c:v>3.5696090885996821</c:v>
                </c:pt>
                <c:pt idx="593">
                  <c:v>3.985622402429581</c:v>
                </c:pt>
                <c:pt idx="594">
                  <c:v>4.3055761957168581</c:v>
                </c:pt>
                <c:pt idx="595">
                  <c:v>4.5605054426193243</c:v>
                </c:pt>
                <c:pt idx="596">
                  <c:v>4.7688721418380737</c:v>
                </c:pt>
                <c:pt idx="597">
                  <c:v>4.9508795928955083</c:v>
                </c:pt>
                <c:pt idx="598">
                  <c:v>5.1216919648647314</c:v>
                </c:pt>
                <c:pt idx="599">
                  <c:v>5.3036754423379904</c:v>
                </c:pt>
                <c:pt idx="600">
                  <c:v>5.4247496438026435</c:v>
                </c:pt>
                <c:pt idx="601">
                  <c:v>5.5057522916793822</c:v>
                </c:pt>
                <c:pt idx="602">
                  <c:v>5.6565899902582171</c:v>
                </c:pt>
                <c:pt idx="603">
                  <c:v>5.8177328217029576</c:v>
                </c:pt>
                <c:pt idx="604">
                  <c:v>5.9989210778474815</c:v>
                </c:pt>
                <c:pt idx="605">
                  <c:v>6.1192111676931384</c:v>
                </c:pt>
                <c:pt idx="606">
                  <c:v>6.2131232982873916</c:v>
                </c:pt>
                <c:pt idx="607">
                  <c:v>6.290500087738037</c:v>
                </c:pt>
                <c:pt idx="608">
                  <c:v>6.342795245647431</c:v>
                </c:pt>
                <c:pt idx="609">
                  <c:v>6.4848820012807851</c:v>
                </c:pt>
                <c:pt idx="610">
                  <c:v>6.7796863353252412</c:v>
                </c:pt>
                <c:pt idx="611">
                  <c:v>7.1898848855495459</c:v>
                </c:pt>
                <c:pt idx="612">
                  <c:v>7.6977319371700288</c:v>
                </c:pt>
                <c:pt idx="613">
                  <c:v>8.1818544960021971</c:v>
                </c:pt>
                <c:pt idx="614">
                  <c:v>8.4340314584970475</c:v>
                </c:pt>
                <c:pt idx="615">
                  <c:v>8.4883538460731511</c:v>
                </c:pt>
                <c:pt idx="616">
                  <c:v>8.4955611240863806</c:v>
                </c:pt>
                <c:pt idx="617">
                  <c:v>8.3384733366966248</c:v>
                </c:pt>
                <c:pt idx="618">
                  <c:v>7.8381534057855609</c:v>
                </c:pt>
                <c:pt idx="619">
                  <c:v>7.1535707527399071</c:v>
                </c:pt>
                <c:pt idx="620">
                  <c:v>6.5694268923997878</c:v>
                </c:pt>
                <c:pt idx="621">
                  <c:v>6.1438981121778493</c:v>
                </c:pt>
                <c:pt idx="622">
                  <c:v>5.7644582551717765</c:v>
                </c:pt>
                <c:pt idx="623">
                  <c:v>5.3986336398124699</c:v>
                </c:pt>
                <c:pt idx="624">
                  <c:v>5.1874357187747959</c:v>
                </c:pt>
                <c:pt idx="625">
                  <c:v>5.1116347539424902</c:v>
                </c:pt>
                <c:pt idx="626">
                  <c:v>5.0246211683750159</c:v>
                </c:pt>
                <c:pt idx="627">
                  <c:v>4.6723673558235168</c:v>
                </c:pt>
                <c:pt idx="628">
                  <c:v>4.0315718695521356</c:v>
                </c:pt>
                <c:pt idx="629">
                  <c:v>3.2766463351249695</c:v>
                </c:pt>
                <c:pt idx="630">
                  <c:v>2.4931422418355944</c:v>
                </c:pt>
                <c:pt idx="631">
                  <c:v>1.6950978773832321</c:v>
                </c:pt>
                <c:pt idx="632">
                  <c:v>0.92155276179313661</c:v>
                </c:pt>
                <c:pt idx="633">
                  <c:v>0.16933478057384491</c:v>
                </c:pt>
                <c:pt idx="634">
                  <c:v>-0.55118544459342955</c:v>
                </c:pt>
                <c:pt idx="635">
                  <c:v>-1.1384426549077034</c:v>
                </c:pt>
                <c:pt idx="636">
                  <c:v>-1.6854333069920542</c:v>
                </c:pt>
                <c:pt idx="637">
                  <c:v>-2.0946816846728327</c:v>
                </c:pt>
                <c:pt idx="638">
                  <c:v>-2.3060323642194271</c:v>
                </c:pt>
                <c:pt idx="639">
                  <c:v>-2.4361919693648817</c:v>
                </c:pt>
                <c:pt idx="640">
                  <c:v>-2.4613064914941787</c:v>
                </c:pt>
                <c:pt idx="641">
                  <c:v>-2.4110835868120195</c:v>
                </c:pt>
                <c:pt idx="642">
                  <c:v>-2.3617414189875126</c:v>
                </c:pt>
                <c:pt idx="643">
                  <c:v>-2.4835294193029407</c:v>
                </c:pt>
                <c:pt idx="644">
                  <c:v>-2.6852264919877054</c:v>
                </c:pt>
                <c:pt idx="645">
                  <c:v>-2.8262280043959618</c:v>
                </c:pt>
                <c:pt idx="646">
                  <c:v>-2.9252204883098605</c:v>
                </c:pt>
                <c:pt idx="647">
                  <c:v>-2.9835333082079889</c:v>
                </c:pt>
                <c:pt idx="648">
                  <c:v>-2.978671056032181</c:v>
                </c:pt>
                <c:pt idx="649">
                  <c:v>-2.8981420326232912</c:v>
                </c:pt>
                <c:pt idx="650">
                  <c:v>-2.7877050858736041</c:v>
                </c:pt>
                <c:pt idx="651">
                  <c:v>-2.790550925731659</c:v>
                </c:pt>
                <c:pt idx="652">
                  <c:v>-2.991229705810547</c:v>
                </c:pt>
                <c:pt idx="653">
                  <c:v>-3.3476701247692109</c:v>
                </c:pt>
                <c:pt idx="654">
                  <c:v>-3.7209525713324547</c:v>
                </c:pt>
                <c:pt idx="655">
                  <c:v>-4.0818219637870792</c:v>
                </c:pt>
                <c:pt idx="656">
                  <c:v>-4.4478842684626585</c:v>
                </c:pt>
                <c:pt idx="657">
                  <c:v>-4.8641393646597866</c:v>
                </c:pt>
                <c:pt idx="658">
                  <c:v>-5.3310667240619658</c:v>
                </c:pt>
                <c:pt idx="659">
                  <c:v>-5.8249424386024478</c:v>
                </c:pt>
                <c:pt idx="660">
                  <c:v>-6.1994957774877548</c:v>
                </c:pt>
                <c:pt idx="661">
                  <c:v>-6.457157428264618</c:v>
                </c:pt>
                <c:pt idx="662">
                  <c:v>-6.6989409649372105</c:v>
                </c:pt>
                <c:pt idx="663">
                  <c:v>-6.9223051875829702</c:v>
                </c:pt>
                <c:pt idx="664">
                  <c:v>-7.1552693688869482</c:v>
                </c:pt>
                <c:pt idx="665">
                  <c:v>-7.4252604585886006</c:v>
                </c:pt>
                <c:pt idx="666">
                  <c:v>-7.7529811084270479</c:v>
                </c:pt>
                <c:pt idx="667">
                  <c:v>-8.0329130494594576</c:v>
                </c:pt>
                <c:pt idx="668">
                  <c:v>-8.2283737742900858</c:v>
                </c:pt>
                <c:pt idx="669">
                  <c:v>-8.4453820735216141</c:v>
                </c:pt>
                <c:pt idx="670">
                  <c:v>-8.6514198267459879</c:v>
                </c:pt>
                <c:pt idx="671">
                  <c:v>-8.7478895294666295</c:v>
                </c:pt>
                <c:pt idx="672">
                  <c:v>-8.7885767948627471</c:v>
                </c:pt>
                <c:pt idx="673">
                  <c:v>-8.813232164382935</c:v>
                </c:pt>
                <c:pt idx="674">
                  <c:v>-8.8392943739891052</c:v>
                </c:pt>
                <c:pt idx="675">
                  <c:v>-8.8646876621246342</c:v>
                </c:pt>
                <c:pt idx="676">
                  <c:v>-8.8489563131332396</c:v>
                </c:pt>
                <c:pt idx="677">
                  <c:v>-8.7034658932685858</c:v>
                </c:pt>
                <c:pt idx="678">
                  <c:v>-8.3664914399385459</c:v>
                </c:pt>
                <c:pt idx="679">
                  <c:v>-7.7416901350021368</c:v>
                </c:pt>
                <c:pt idx="680">
                  <c:v>-6.877810215353966</c:v>
                </c:pt>
                <c:pt idx="681">
                  <c:v>-5.88674399971962</c:v>
                </c:pt>
                <c:pt idx="682">
                  <c:v>-4.8978009080886844</c:v>
                </c:pt>
                <c:pt idx="683">
                  <c:v>-4.0520572972297675</c:v>
                </c:pt>
                <c:pt idx="684">
                  <c:v>-3.3371141463518144</c:v>
                </c:pt>
                <c:pt idx="685">
                  <c:v>-2.7398941576480866</c:v>
                </c:pt>
                <c:pt idx="686">
                  <c:v>-2.2715397852659227</c:v>
                </c:pt>
                <c:pt idx="687">
                  <c:v>-1.9311182521283627</c:v>
                </c:pt>
                <c:pt idx="688">
                  <c:v>-1.6783051125705244</c:v>
                </c:pt>
                <c:pt idx="689">
                  <c:v>-1.4266517682373525</c:v>
                </c:pt>
                <c:pt idx="690">
                  <c:v>-1.1628191122412683</c:v>
                </c:pt>
                <c:pt idx="691">
                  <c:v>-0.82078308977186687</c:v>
                </c:pt>
                <c:pt idx="692">
                  <c:v>-0.35392099991440773</c:v>
                </c:pt>
                <c:pt idx="693">
                  <c:v>0.22972635872662067</c:v>
                </c:pt>
                <c:pt idx="694">
                  <c:v>0.86425531089305885</c:v>
                </c:pt>
                <c:pt idx="695">
                  <c:v>1.4682677176594734</c:v>
                </c:pt>
                <c:pt idx="696">
                  <c:v>2.0178988261520865</c:v>
                </c:pt>
                <c:pt idx="697">
                  <c:v>2.5656681811809543</c:v>
                </c:pt>
                <c:pt idx="698">
                  <c:v>3.122291536331177</c:v>
                </c:pt>
                <c:pt idx="699">
                  <c:v>3.5620486387610439</c:v>
                </c:pt>
                <c:pt idx="700">
                  <c:v>3.9252019536495211</c:v>
                </c:pt>
                <c:pt idx="701">
                  <c:v>4.1895148122310637</c:v>
                </c:pt>
                <c:pt idx="702">
                  <c:v>4.3458287206292159</c:v>
                </c:pt>
                <c:pt idx="703">
                  <c:v>4.4284902235865591</c:v>
                </c:pt>
                <c:pt idx="704">
                  <c:v>4.5320505523681645</c:v>
                </c:pt>
                <c:pt idx="705">
                  <c:v>4.6891585126519209</c:v>
                </c:pt>
                <c:pt idx="706">
                  <c:v>4.80530292659998</c:v>
                </c:pt>
                <c:pt idx="707">
                  <c:v>4.8637484782934193</c:v>
                </c:pt>
                <c:pt idx="708">
                  <c:v>4.9606321638822557</c:v>
                </c:pt>
                <c:pt idx="709">
                  <c:v>5.1206043827533723</c:v>
                </c:pt>
                <c:pt idx="710">
                  <c:v>5.322734441757202</c:v>
                </c:pt>
                <c:pt idx="711">
                  <c:v>5.5237242937088018</c:v>
                </c:pt>
                <c:pt idx="712">
                  <c:v>5.701593670248986</c:v>
                </c:pt>
                <c:pt idx="713">
                  <c:v>5.8309025055170061</c:v>
                </c:pt>
                <c:pt idx="714">
                  <c:v>5.9273201680183414</c:v>
                </c:pt>
                <c:pt idx="715">
                  <c:v>6.0917894804477699</c:v>
                </c:pt>
                <c:pt idx="716">
                  <c:v>6.3225802516937257</c:v>
                </c:pt>
                <c:pt idx="717">
                  <c:v>6.6614293223619461</c:v>
                </c:pt>
                <c:pt idx="718">
                  <c:v>7.1120923590660095</c:v>
                </c:pt>
                <c:pt idx="719">
                  <c:v>7.5769734853506092</c:v>
                </c:pt>
                <c:pt idx="720">
                  <c:v>7.8975581932067875</c:v>
                </c:pt>
                <c:pt idx="721">
                  <c:v>8.0755281418561946</c:v>
                </c:pt>
                <c:pt idx="722">
                  <c:v>8.0428807979822157</c:v>
                </c:pt>
                <c:pt idx="723">
                  <c:v>7.8392749017477037</c:v>
                </c:pt>
                <c:pt idx="724">
                  <c:v>7.4549286460876472</c:v>
                </c:pt>
                <c:pt idx="725">
                  <c:v>6.9958058577775954</c:v>
                </c:pt>
                <c:pt idx="726">
                  <c:v>6.7105161130428321</c:v>
                </c:pt>
                <c:pt idx="727">
                  <c:v>6.537234461903572</c:v>
                </c:pt>
                <c:pt idx="728">
                  <c:v>6.2158761674165728</c:v>
                </c:pt>
                <c:pt idx="729">
                  <c:v>5.7888177555799487</c:v>
                </c:pt>
                <c:pt idx="730">
                  <c:v>5.3010061883926394</c:v>
                </c:pt>
                <c:pt idx="731">
                  <c:v>4.6813144728541376</c:v>
                </c:pt>
                <c:pt idx="732">
                  <c:v>3.9133914551138882</c:v>
                </c:pt>
                <c:pt idx="733">
                  <c:v>3.0933118584752086</c:v>
                </c:pt>
                <c:pt idx="734">
                  <c:v>2.2252637511491775</c:v>
                </c:pt>
                <c:pt idx="735">
                  <c:v>1.4264455077052116</c:v>
                </c:pt>
                <c:pt idx="736">
                  <c:v>0.78134588599205024</c:v>
                </c:pt>
                <c:pt idx="737">
                  <c:v>0.40051088333129886</c:v>
                </c:pt>
                <c:pt idx="738">
                  <c:v>0.19540809988975527</c:v>
                </c:pt>
                <c:pt idx="739">
                  <c:v>4.0325322747230535E-3</c:v>
                </c:pt>
                <c:pt idx="740">
                  <c:v>-0.25659014850854878</c:v>
                </c:pt>
                <c:pt idx="741">
                  <c:v>-0.48066480785608295</c:v>
                </c:pt>
                <c:pt idx="742">
                  <c:v>-0.73223102867603307</c:v>
                </c:pt>
                <c:pt idx="743">
                  <c:v>-0.97202534258365636</c:v>
                </c:pt>
                <c:pt idx="744">
                  <c:v>-1.1862081210315227</c:v>
                </c:pt>
                <c:pt idx="745">
                  <c:v>-1.3853059601783753</c:v>
                </c:pt>
                <c:pt idx="746">
                  <c:v>-1.6029226621985437</c:v>
                </c:pt>
                <c:pt idx="747">
                  <c:v>-1.8850367841124536</c:v>
                </c:pt>
                <c:pt idx="748">
                  <c:v>-2.123043604195118</c:v>
                </c:pt>
                <c:pt idx="749">
                  <c:v>-2.3232116299867633</c:v>
                </c:pt>
                <c:pt idx="750">
                  <c:v>-2.504491395056248</c:v>
                </c:pt>
                <c:pt idx="751">
                  <c:v>-2.6659213247895241</c:v>
                </c:pt>
                <c:pt idx="752">
                  <c:v>-2.8553243342041972</c:v>
                </c:pt>
                <c:pt idx="753">
                  <c:v>-3.079113649427891</c:v>
                </c:pt>
                <c:pt idx="754">
                  <c:v>-3.3477633878588677</c:v>
                </c:pt>
                <c:pt idx="755">
                  <c:v>-3.6168320792913438</c:v>
                </c:pt>
                <c:pt idx="756">
                  <c:v>-3.84401745736599</c:v>
                </c:pt>
                <c:pt idx="757">
                  <c:v>-4.0707373970746996</c:v>
                </c:pt>
                <c:pt idx="758">
                  <c:v>-4.3192218428850175</c:v>
                </c:pt>
                <c:pt idx="759">
                  <c:v>-4.537658616900444</c:v>
                </c:pt>
                <c:pt idx="760">
                  <c:v>-4.7818161231279372</c:v>
                </c:pt>
                <c:pt idx="761">
                  <c:v>-5.0379358631372453</c:v>
                </c:pt>
                <c:pt idx="762">
                  <c:v>-5.2660708290338523</c:v>
                </c:pt>
                <c:pt idx="763">
                  <c:v>-5.4700158637762071</c:v>
                </c:pt>
                <c:pt idx="764">
                  <c:v>-5.7192797434329989</c:v>
                </c:pt>
                <c:pt idx="765">
                  <c:v>-6.0606261599063878</c:v>
                </c:pt>
                <c:pt idx="766">
                  <c:v>-6.4684039628505712</c:v>
                </c:pt>
                <c:pt idx="767">
                  <c:v>-6.8315476298332216</c:v>
                </c:pt>
                <c:pt idx="768">
                  <c:v>-7.0844771289825443</c:v>
                </c:pt>
                <c:pt idx="769">
                  <c:v>-7.2289629971981055</c:v>
                </c:pt>
                <c:pt idx="770">
                  <c:v>-7.4566155678033832</c:v>
                </c:pt>
                <c:pt idx="771">
                  <c:v>-7.7444231235980991</c:v>
                </c:pt>
                <c:pt idx="772">
                  <c:v>-7.985409100055695</c:v>
                </c:pt>
                <c:pt idx="773">
                  <c:v>-8.167953325510025</c:v>
                </c:pt>
                <c:pt idx="774">
                  <c:v>-8.2973410981893547</c:v>
                </c:pt>
                <c:pt idx="775">
                  <c:v>-8.3659751307964321</c:v>
                </c:pt>
                <c:pt idx="776">
                  <c:v>-8.4678149163722995</c:v>
                </c:pt>
                <c:pt idx="777">
                  <c:v>-8.6387360465526584</c:v>
                </c:pt>
                <c:pt idx="778">
                  <c:v>-8.8214685523509981</c:v>
                </c:pt>
                <c:pt idx="779">
                  <c:v>-9.0366782480478296</c:v>
                </c:pt>
                <c:pt idx="780">
                  <c:v>-9.2473715543746948</c:v>
                </c:pt>
                <c:pt idx="781">
                  <c:v>-9.3229608500003813</c:v>
                </c:pt>
                <c:pt idx="782">
                  <c:v>-9.2507395505905148</c:v>
                </c:pt>
                <c:pt idx="783">
                  <c:v>-8.8640795516967774</c:v>
                </c:pt>
                <c:pt idx="784">
                  <c:v>-8.0898456341028222</c:v>
                </c:pt>
                <c:pt idx="785">
                  <c:v>-7.1950818908214575</c:v>
                </c:pt>
                <c:pt idx="786">
                  <c:v>-6.3683943557739262</c:v>
                </c:pt>
                <c:pt idx="787">
                  <c:v>-5.624791077375412</c:v>
                </c:pt>
                <c:pt idx="788">
                  <c:v>-4.9822393798828131</c:v>
                </c:pt>
                <c:pt idx="789">
                  <c:v>-4.4333156383037569</c:v>
                </c:pt>
                <c:pt idx="790">
                  <c:v>-3.9365955457091335</c:v>
                </c:pt>
                <c:pt idx="791">
                  <c:v>-3.4359806227684024</c:v>
                </c:pt>
                <c:pt idx="792">
                  <c:v>-2.9487517306208613</c:v>
                </c:pt>
                <c:pt idx="793">
                  <c:v>-2.5353009590506557</c:v>
                </c:pt>
                <c:pt idx="794">
                  <c:v>-2.2107109084725383</c:v>
                </c:pt>
                <c:pt idx="795">
                  <c:v>-1.8469059213995935</c:v>
                </c:pt>
                <c:pt idx="796">
                  <c:v>-1.3684306034445763</c:v>
                </c:pt>
                <c:pt idx="797">
                  <c:v>-0.76879110999405387</c:v>
                </c:pt>
                <c:pt idx="798">
                  <c:v>-0.15401449084281923</c:v>
                </c:pt>
                <c:pt idx="799">
                  <c:v>0.40497947171330456</c:v>
                </c:pt>
                <c:pt idx="800">
                  <c:v>0.9972842909395695</c:v>
                </c:pt>
                <c:pt idx="801">
                  <c:v>1.6901232124865055</c:v>
                </c:pt>
                <c:pt idx="802">
                  <c:v>2.43156448289752</c:v>
                </c:pt>
                <c:pt idx="803">
                  <c:v>3.083421585559845</c:v>
                </c:pt>
                <c:pt idx="804">
                  <c:v>3.6067356920242313</c:v>
                </c:pt>
                <c:pt idx="805">
                  <c:v>3.9846865555644038</c:v>
                </c:pt>
                <c:pt idx="806">
                  <c:v>4.2672737172245983</c:v>
                </c:pt>
                <c:pt idx="807">
                  <c:v>4.475947395265103</c:v>
                </c:pt>
                <c:pt idx="808">
                  <c:v>4.590570656061173</c:v>
                </c:pt>
                <c:pt idx="809">
                  <c:v>4.6470895501971246</c:v>
                </c:pt>
                <c:pt idx="810">
                  <c:v>4.6651855131983764</c:v>
                </c:pt>
                <c:pt idx="811">
                  <c:v>4.6484993138909338</c:v>
                </c:pt>
                <c:pt idx="812">
                  <c:v>4.6114066243171692</c:v>
                </c:pt>
                <c:pt idx="813">
                  <c:v>4.6359462189674376</c:v>
                </c:pt>
                <c:pt idx="814">
                  <c:v>4.7253729504346849</c:v>
                </c:pt>
                <c:pt idx="815">
                  <c:v>4.8842324441671376</c:v>
                </c:pt>
                <c:pt idx="816">
                  <c:v>5.1212569320201879</c:v>
                </c:pt>
                <c:pt idx="817">
                  <c:v>5.2955554139614112</c:v>
                </c:pt>
                <c:pt idx="818">
                  <c:v>5.5031175363063811</c:v>
                </c:pt>
                <c:pt idx="819">
                  <c:v>5.7743254315853125</c:v>
                </c:pt>
                <c:pt idx="820">
                  <c:v>6.0521488666534431</c:v>
                </c:pt>
                <c:pt idx="821">
                  <c:v>6.4169777011871343</c:v>
                </c:pt>
                <c:pt idx="822">
                  <c:v>6.751205132603646</c:v>
                </c:pt>
                <c:pt idx="823">
                  <c:v>7.1579263436794287</c:v>
                </c:pt>
                <c:pt idx="824">
                  <c:v>7.6806627452373508</c:v>
                </c:pt>
                <c:pt idx="825">
                  <c:v>8.1029743874073041</c:v>
                </c:pt>
                <c:pt idx="826">
                  <c:v>8.2115519195795059</c:v>
                </c:pt>
                <c:pt idx="827">
                  <c:v>8.1093583774566653</c:v>
                </c:pt>
                <c:pt idx="828">
                  <c:v>7.8120742392539979</c:v>
                </c:pt>
                <c:pt idx="829">
                  <c:v>7.3000218701362609</c:v>
                </c:pt>
                <c:pt idx="830">
                  <c:v>6.852500542402268</c:v>
                </c:pt>
                <c:pt idx="831">
                  <c:v>6.6472135716676712</c:v>
                </c:pt>
                <c:pt idx="832">
                  <c:v>6.5867445909976965</c:v>
                </c:pt>
                <c:pt idx="833">
                  <c:v>6.5470338106155399</c:v>
                </c:pt>
                <c:pt idx="834">
                  <c:v>6.5297389161586761</c:v>
                </c:pt>
                <c:pt idx="835">
                  <c:v>6.3937034440040588</c:v>
                </c:pt>
                <c:pt idx="836">
                  <c:v>5.947633395195008</c:v>
                </c:pt>
                <c:pt idx="837">
                  <c:v>5.1887466645240785</c:v>
                </c:pt>
                <c:pt idx="838">
                  <c:v>4.2522963666915894</c:v>
                </c:pt>
                <c:pt idx="839">
                  <c:v>3.1963178712129596</c:v>
                </c:pt>
                <c:pt idx="840">
                  <c:v>2.1587706765532495</c:v>
                </c:pt>
                <c:pt idx="841">
                  <c:v>1.1871812438964844</c:v>
                </c:pt>
                <c:pt idx="842">
                  <c:v>0.41858345746994019</c:v>
                </c:pt>
                <c:pt idx="843">
                  <c:v>1.1049775779247284E-2</c:v>
                </c:pt>
                <c:pt idx="844">
                  <c:v>-0.15844551086425782</c:v>
                </c:pt>
                <c:pt idx="845">
                  <c:v>-0.31509387999773025</c:v>
                </c:pt>
                <c:pt idx="846">
                  <c:v>-0.52245485812425618</c:v>
                </c:pt>
                <c:pt idx="847">
                  <c:v>-0.77658493682742125</c:v>
                </c:pt>
                <c:pt idx="848">
                  <c:v>-1.0273309394717216</c:v>
                </c:pt>
                <c:pt idx="849">
                  <c:v>-1.2393454241752626</c:v>
                </c:pt>
                <c:pt idx="850">
                  <c:v>-1.462051542699337</c:v>
                </c:pt>
                <c:pt idx="851">
                  <c:v>-1.6870507930219174</c:v>
                </c:pt>
                <c:pt idx="852">
                  <c:v>-1.9102593335509301</c:v>
                </c:pt>
                <c:pt idx="853">
                  <c:v>-2.1891032539308073</c:v>
                </c:pt>
                <c:pt idx="854">
                  <c:v>-2.4207329544425011</c:v>
                </c:pt>
                <c:pt idx="855">
                  <c:v>-2.5162448832392692</c:v>
                </c:pt>
                <c:pt idx="856">
                  <c:v>-2.6054997065663339</c:v>
                </c:pt>
                <c:pt idx="857">
                  <c:v>-2.7830536258220673</c:v>
                </c:pt>
                <c:pt idx="858">
                  <c:v>-2.9937121412158012</c:v>
                </c:pt>
                <c:pt idx="859">
                  <c:v>-3.20821169257164</c:v>
                </c:pt>
                <c:pt idx="860">
                  <c:v>-3.4458746963739397</c:v>
                </c:pt>
                <c:pt idx="861">
                  <c:v>-3.6655411398410798</c:v>
                </c:pt>
                <c:pt idx="862">
                  <c:v>-3.8564059531688692</c:v>
                </c:pt>
                <c:pt idx="863">
                  <c:v>-4.0965236181020739</c:v>
                </c:pt>
                <c:pt idx="864">
                  <c:v>-4.3303110873699193</c:v>
                </c:pt>
                <c:pt idx="865">
                  <c:v>-4.5657211589813231</c:v>
                </c:pt>
                <c:pt idx="866">
                  <c:v>-4.8269361627101901</c:v>
                </c:pt>
                <c:pt idx="867">
                  <c:v>-5.1117359107732776</c:v>
                </c:pt>
                <c:pt idx="868">
                  <c:v>-5.474707084894181</c:v>
                </c:pt>
                <c:pt idx="869">
                  <c:v>-5.9010860502719886</c:v>
                </c:pt>
                <c:pt idx="870">
                  <c:v>-6.2148330241441734</c:v>
                </c:pt>
                <c:pt idx="871">
                  <c:v>-6.4957525599002839</c:v>
                </c:pt>
                <c:pt idx="872">
                  <c:v>-6.863686265945435</c:v>
                </c:pt>
                <c:pt idx="873">
                  <c:v>-7.2042187500000008</c:v>
                </c:pt>
                <c:pt idx="874">
                  <c:v>-7.4838431274890906</c:v>
                </c:pt>
                <c:pt idx="875">
                  <c:v>-7.7144690072536468</c:v>
                </c:pt>
                <c:pt idx="876">
                  <c:v>-7.8910864949226385</c:v>
                </c:pt>
                <c:pt idx="877">
                  <c:v>-8.0801275616884229</c:v>
                </c:pt>
                <c:pt idx="878">
                  <c:v>-8.2735926318168644</c:v>
                </c:pt>
                <c:pt idx="879">
                  <c:v>-8.4442295873165136</c:v>
                </c:pt>
                <c:pt idx="880">
                  <c:v>-8.5575971585512161</c:v>
                </c:pt>
                <c:pt idx="881">
                  <c:v>-8.5658703839778898</c:v>
                </c:pt>
                <c:pt idx="882">
                  <c:v>-8.4562327516078959</c:v>
                </c:pt>
                <c:pt idx="883">
                  <c:v>-8.2866389393806461</c:v>
                </c:pt>
                <c:pt idx="884">
                  <c:v>-8.11576049387455</c:v>
                </c:pt>
                <c:pt idx="885">
                  <c:v>-7.9857798135280609</c:v>
                </c:pt>
                <c:pt idx="886">
                  <c:v>-7.8631941068172457</c:v>
                </c:pt>
                <c:pt idx="887">
                  <c:v>-7.6403228044509888</c:v>
                </c:pt>
                <c:pt idx="888">
                  <c:v>-7.2392605286836629</c:v>
                </c:pt>
                <c:pt idx="889">
                  <c:v>-6.6736757308244705</c:v>
                </c:pt>
                <c:pt idx="890">
                  <c:v>-6.0273543334007265</c:v>
                </c:pt>
                <c:pt idx="891">
                  <c:v>-5.3837343496084218</c:v>
                </c:pt>
                <c:pt idx="892">
                  <c:v>-4.8317478364706039</c:v>
                </c:pt>
                <c:pt idx="893">
                  <c:v>-4.3700318080186848</c:v>
                </c:pt>
                <c:pt idx="894">
                  <c:v>-3.9690291738510135</c:v>
                </c:pt>
                <c:pt idx="895">
                  <c:v>-3.5746628370881082</c:v>
                </c:pt>
                <c:pt idx="896">
                  <c:v>-3.2007275488972664</c:v>
                </c:pt>
                <c:pt idx="897">
                  <c:v>-2.8010782527923586</c:v>
                </c:pt>
                <c:pt idx="898">
                  <c:v>-2.4927218270301821</c:v>
                </c:pt>
                <c:pt idx="899">
                  <c:v>-2.2693953189253806</c:v>
                </c:pt>
                <c:pt idx="900">
                  <c:v>-2.0474929001927378</c:v>
                </c:pt>
                <c:pt idx="901">
                  <c:v>-1.7497602805495263</c:v>
                </c:pt>
                <c:pt idx="902">
                  <c:v>-1.3543671727180482</c:v>
                </c:pt>
                <c:pt idx="903">
                  <c:v>-0.90134112998843197</c:v>
                </c:pt>
                <c:pt idx="904">
                  <c:v>-0.43051448173820972</c:v>
                </c:pt>
                <c:pt idx="905">
                  <c:v>0.11098249197006226</c:v>
                </c:pt>
                <c:pt idx="906">
                  <c:v>0.76982175484299664</c:v>
                </c:pt>
                <c:pt idx="907">
                  <c:v>1.4958238908648491</c:v>
                </c:pt>
                <c:pt idx="908">
                  <c:v>2.1744188489019871</c:v>
                </c:pt>
                <c:pt idx="909">
                  <c:v>2.7123888552188875</c:v>
                </c:pt>
                <c:pt idx="910">
                  <c:v>3.1088359236717227</c:v>
                </c:pt>
                <c:pt idx="911">
                  <c:v>3.448486647605896</c:v>
                </c:pt>
                <c:pt idx="912">
                  <c:v>3.7372508078813556</c:v>
                </c:pt>
                <c:pt idx="913">
                  <c:v>3.90966707110405</c:v>
                </c:pt>
                <c:pt idx="914">
                  <c:v>3.9819070816040041</c:v>
                </c:pt>
                <c:pt idx="915">
                  <c:v>3.9995434534549714</c:v>
                </c:pt>
                <c:pt idx="916">
                  <c:v>3.9400202599167824</c:v>
                </c:pt>
                <c:pt idx="917">
                  <c:v>3.8429515099525453</c:v>
                </c:pt>
                <c:pt idx="918">
                  <c:v>3.7924628493189814</c:v>
                </c:pt>
                <c:pt idx="919">
                  <c:v>3.8132505780458454</c:v>
                </c:pt>
                <c:pt idx="920">
                  <c:v>3.8832072508335114</c:v>
                </c:pt>
                <c:pt idx="921">
                  <c:v>4.0622352531552313</c:v>
                </c:pt>
                <c:pt idx="922">
                  <c:v>4.2719088050723082</c:v>
                </c:pt>
                <c:pt idx="923">
                  <c:v>4.3795396730303766</c:v>
                </c:pt>
                <c:pt idx="924">
                  <c:v>4.5366236597299574</c:v>
                </c:pt>
                <c:pt idx="925">
                  <c:v>4.8094354462623601</c:v>
                </c:pt>
                <c:pt idx="926">
                  <c:v>5.2355197119712829</c:v>
                </c:pt>
                <c:pt idx="927">
                  <c:v>5.8222421944141391</c:v>
                </c:pt>
                <c:pt idx="928">
                  <c:v>6.4358870118856437</c:v>
                </c:pt>
                <c:pt idx="929">
                  <c:v>6.9891447097063066</c:v>
                </c:pt>
                <c:pt idx="930">
                  <c:v>7.4439025515317923</c:v>
                </c:pt>
                <c:pt idx="931">
                  <c:v>7.7012969845533377</c:v>
                </c:pt>
                <c:pt idx="932">
                  <c:v>7.7003567522764209</c:v>
                </c:pt>
                <c:pt idx="933">
                  <c:v>7.4424097573757173</c:v>
                </c:pt>
                <c:pt idx="934">
                  <c:v>6.9821274662017823</c:v>
                </c:pt>
                <c:pt idx="935">
                  <c:v>6.3841362297534943</c:v>
                </c:pt>
                <c:pt idx="936">
                  <c:v>5.9023285835981376</c:v>
                </c:pt>
                <c:pt idx="937">
                  <c:v>5.6362235534191134</c:v>
                </c:pt>
                <c:pt idx="938">
                  <c:v>5.4892438477277761</c:v>
                </c:pt>
                <c:pt idx="939">
                  <c:v>5.3166948527097704</c:v>
                </c:pt>
                <c:pt idx="940">
                  <c:v>5.1706395918130879</c:v>
                </c:pt>
                <c:pt idx="941">
                  <c:v>5.1251312971115111</c:v>
                </c:pt>
                <c:pt idx="942">
                  <c:v>5.0894843316078191</c:v>
                </c:pt>
                <c:pt idx="943">
                  <c:v>4.9210798430442813</c:v>
                </c:pt>
                <c:pt idx="944">
                  <c:v>4.4794086545705794</c:v>
                </c:pt>
                <c:pt idx="945">
                  <c:v>3.8721732625365259</c:v>
                </c:pt>
                <c:pt idx="946">
                  <c:v>3.3118939357995987</c:v>
                </c:pt>
                <c:pt idx="947">
                  <c:v>2.9013898685574535</c:v>
                </c:pt>
                <c:pt idx="948">
                  <c:v>2.5507174354791644</c:v>
                </c:pt>
                <c:pt idx="949">
                  <c:v>2.1333648169040682</c:v>
                </c:pt>
                <c:pt idx="950">
                  <c:v>1.599887080192566</c:v>
                </c:pt>
                <c:pt idx="951">
                  <c:v>1.0475473952293397</c:v>
                </c:pt>
                <c:pt idx="952">
                  <c:v>0.5966340976953507</c:v>
                </c:pt>
                <c:pt idx="953">
                  <c:v>0.31852824211120606</c:v>
                </c:pt>
                <c:pt idx="954">
                  <c:v>0.10696662425994874</c:v>
                </c:pt>
                <c:pt idx="955">
                  <c:v>-0.15444513827562334</c:v>
                </c:pt>
                <c:pt idx="956">
                  <c:v>-0.35905777886509899</c:v>
                </c:pt>
                <c:pt idx="957">
                  <c:v>-0.44964284375309949</c:v>
                </c:pt>
                <c:pt idx="958">
                  <c:v>-0.46594692751765254</c:v>
                </c:pt>
                <c:pt idx="959">
                  <c:v>-0.48953079476952555</c:v>
                </c:pt>
                <c:pt idx="960">
                  <c:v>-0.51070049285888675</c:v>
                </c:pt>
                <c:pt idx="961">
                  <c:v>-0.53332424730062489</c:v>
                </c:pt>
                <c:pt idx="962">
                  <c:v>-0.554173298701644</c:v>
                </c:pt>
                <c:pt idx="963">
                  <c:v>-0.58300116822123527</c:v>
                </c:pt>
                <c:pt idx="964">
                  <c:v>-0.6572936975955963</c:v>
                </c:pt>
                <c:pt idx="965">
                  <c:v>-0.84032689645886427</c:v>
                </c:pt>
                <c:pt idx="966">
                  <c:v>-1.1443498776108028</c:v>
                </c:pt>
                <c:pt idx="967">
                  <c:v>-1.5048764039576055</c:v>
                </c:pt>
                <c:pt idx="968">
                  <c:v>-1.8298607030510903</c:v>
                </c:pt>
                <c:pt idx="969">
                  <c:v>-2.1891381910443308</c:v>
                </c:pt>
                <c:pt idx="970">
                  <c:v>-2.6402783605456355</c:v>
                </c:pt>
                <c:pt idx="971">
                  <c:v>-3.1114437818527225</c:v>
                </c:pt>
                <c:pt idx="972">
                  <c:v>-3.535413694381714</c:v>
                </c:pt>
                <c:pt idx="973">
                  <c:v>-3.9458493492007256</c:v>
                </c:pt>
                <c:pt idx="974">
                  <c:v>-4.376950818300247</c:v>
                </c:pt>
                <c:pt idx="975">
                  <c:v>-4.8138612037897115</c:v>
                </c:pt>
                <c:pt idx="976">
                  <c:v>-5.2195112049579624</c:v>
                </c:pt>
                <c:pt idx="977">
                  <c:v>-5.6443318873643875</c:v>
                </c:pt>
                <c:pt idx="978">
                  <c:v>-6.0507256543636325</c:v>
                </c:pt>
                <c:pt idx="979">
                  <c:v>-6.383208276629448</c:v>
                </c:pt>
                <c:pt idx="980">
                  <c:v>-6.6860934627056121</c:v>
                </c:pt>
                <c:pt idx="981">
                  <c:v>-7.0257108575105667</c:v>
                </c:pt>
                <c:pt idx="982">
                  <c:v>-7.3377060055732732</c:v>
                </c:pt>
                <c:pt idx="983">
                  <c:v>-7.6962420666217808</c:v>
                </c:pt>
                <c:pt idx="984">
                  <c:v>-8.026194598674774</c:v>
                </c:pt>
                <c:pt idx="985">
                  <c:v>-8.2609988987445835</c:v>
                </c:pt>
                <c:pt idx="986">
                  <c:v>-8.4583014965057384</c:v>
                </c:pt>
                <c:pt idx="987">
                  <c:v>-8.6499498367309577</c:v>
                </c:pt>
                <c:pt idx="988">
                  <c:v>-8.7850468307733536</c:v>
                </c:pt>
                <c:pt idx="989">
                  <c:v>-8.9212986499071132</c:v>
                </c:pt>
                <c:pt idx="990">
                  <c:v>-9.1038808822631836</c:v>
                </c:pt>
                <c:pt idx="991">
                  <c:v>-9.3128662168979641</c:v>
                </c:pt>
                <c:pt idx="992">
                  <c:v>-9.5002969604730616</c:v>
                </c:pt>
                <c:pt idx="993">
                  <c:v>-9.4804614508152021</c:v>
                </c:pt>
                <c:pt idx="994">
                  <c:v>-9.1336777085065854</c:v>
                </c:pt>
                <c:pt idx="995">
                  <c:v>-8.4584324741363535</c:v>
                </c:pt>
                <c:pt idx="996">
                  <c:v>-7.5489039266109472</c:v>
                </c:pt>
                <c:pt idx="997">
                  <c:v>-6.5882590198516846</c:v>
                </c:pt>
                <c:pt idx="998">
                  <c:v>-5.8417549377679832</c:v>
                </c:pt>
                <c:pt idx="999">
                  <c:v>-5.340879521369934</c:v>
                </c:pt>
                <c:pt idx="1000">
                  <c:v>-4.9275948107242584</c:v>
                </c:pt>
                <c:pt idx="1001">
                  <c:v>-4.6090607213974</c:v>
                </c:pt>
                <c:pt idx="1002">
                  <c:v>-4.2659501999616625</c:v>
                </c:pt>
                <c:pt idx="1003">
                  <c:v>-3.853266875445843</c:v>
                </c:pt>
                <c:pt idx="1004">
                  <c:v>-3.461730591058731</c:v>
                </c:pt>
                <c:pt idx="1005">
                  <c:v>-3.1505239400267602</c:v>
                </c:pt>
                <c:pt idx="1006">
                  <c:v>-2.7836953577399255</c:v>
                </c:pt>
                <c:pt idx="1007">
                  <c:v>-2.2834458857774735</c:v>
                </c:pt>
                <c:pt idx="1008">
                  <c:v>-1.7395820322632791</c:v>
                </c:pt>
                <c:pt idx="1009">
                  <c:v>-1.1921922346204521</c:v>
                </c:pt>
                <c:pt idx="1010">
                  <c:v>-0.65643759213387964</c:v>
                </c:pt>
                <c:pt idx="1011">
                  <c:v>-0.18662170819938184</c:v>
                </c:pt>
                <c:pt idx="1012">
                  <c:v>0.23696718513965609</c:v>
                </c:pt>
                <c:pt idx="1013">
                  <c:v>0.65427755758166317</c:v>
                </c:pt>
                <c:pt idx="1014">
                  <c:v>1.155871304422617</c:v>
                </c:pt>
                <c:pt idx="1015">
                  <c:v>1.6632498478889466</c:v>
                </c:pt>
                <c:pt idx="1016">
                  <c:v>2.1235869567096235</c:v>
                </c:pt>
                <c:pt idx="1017">
                  <c:v>2.5507495951652528</c:v>
                </c:pt>
                <c:pt idx="1018">
                  <c:v>2.9309797033667566</c:v>
                </c:pt>
                <c:pt idx="1019">
                  <c:v>3.2612780982255938</c:v>
                </c:pt>
                <c:pt idx="1020">
                  <c:v>3.533523289561272</c:v>
                </c:pt>
                <c:pt idx="1021">
                  <c:v>3.7406518408656124</c:v>
                </c:pt>
                <c:pt idx="1022">
                  <c:v>3.931034258902073</c:v>
                </c:pt>
                <c:pt idx="1023">
                  <c:v>4.075945512056351</c:v>
                </c:pt>
                <c:pt idx="1024">
                  <c:v>4.1236421272158621</c:v>
                </c:pt>
                <c:pt idx="1025">
                  <c:v>4.2101961216330528</c:v>
                </c:pt>
                <c:pt idx="1026">
                  <c:v>4.3590472286939619</c:v>
                </c:pt>
                <c:pt idx="1027">
                  <c:v>4.5522240310907369</c:v>
                </c:pt>
                <c:pt idx="1028">
                  <c:v>4.718030017018318</c:v>
                </c:pt>
                <c:pt idx="1029">
                  <c:v>4.8557956802845004</c:v>
                </c:pt>
                <c:pt idx="1030">
                  <c:v>5.0044646465778353</c:v>
                </c:pt>
                <c:pt idx="1031">
                  <c:v>5.1598403692245487</c:v>
                </c:pt>
                <c:pt idx="1032">
                  <c:v>5.4021665275096895</c:v>
                </c:pt>
                <c:pt idx="1033">
                  <c:v>5.8098583763837821</c:v>
                </c:pt>
                <c:pt idx="1034">
                  <c:v>6.2627053481340411</c:v>
                </c:pt>
                <c:pt idx="1035">
                  <c:v>6.6902718830108645</c:v>
                </c:pt>
                <c:pt idx="1036">
                  <c:v>7.0968042290210729</c:v>
                </c:pt>
                <c:pt idx="1037">
                  <c:v>7.3717660367488866</c:v>
                </c:pt>
                <c:pt idx="1038">
                  <c:v>7.4965994131565097</c:v>
                </c:pt>
                <c:pt idx="1039">
                  <c:v>7.4601116180419922</c:v>
                </c:pt>
                <c:pt idx="1040">
                  <c:v>7.1906578874588014</c:v>
                </c:pt>
                <c:pt idx="1041">
                  <c:v>6.7296341693401338</c:v>
                </c:pt>
                <c:pt idx="1042">
                  <c:v>6.4431422370672227</c:v>
                </c:pt>
                <c:pt idx="1043">
                  <c:v>6.4408653312921524</c:v>
                </c:pt>
                <c:pt idx="1044">
                  <c:v>6.4356648176908493</c:v>
                </c:pt>
                <c:pt idx="1045">
                  <c:v>6.3821668875217439</c:v>
                </c:pt>
                <c:pt idx="1046">
                  <c:v>6.3402704179286964</c:v>
                </c:pt>
                <c:pt idx="1047">
                  <c:v>6.2258474242687232</c:v>
                </c:pt>
                <c:pt idx="1048">
                  <c:v>6.0784122204780582</c:v>
                </c:pt>
                <c:pt idx="1049">
                  <c:v>5.7877155554294593</c:v>
                </c:pt>
                <c:pt idx="1050">
                  <c:v>5.2387117069959643</c:v>
                </c:pt>
                <c:pt idx="1051">
                  <c:v>4.4632375949621199</c:v>
                </c:pt>
                <c:pt idx="1052">
                  <c:v>3.6708416408300399</c:v>
                </c:pt>
                <c:pt idx="1053">
                  <c:v>2.9612969318032265</c:v>
                </c:pt>
                <c:pt idx="1054">
                  <c:v>2.2988848739862444</c:v>
                </c:pt>
                <c:pt idx="1055">
                  <c:v>1.7232756096124651</c:v>
                </c:pt>
                <c:pt idx="1056">
                  <c:v>1.2829270613193513</c:v>
                </c:pt>
                <c:pt idx="1057">
                  <c:v>1.0368943530321122</c:v>
                </c:pt>
                <c:pt idx="1058">
                  <c:v>0.88295149058103561</c:v>
                </c:pt>
                <c:pt idx="1059">
                  <c:v>0.63618788033723839</c:v>
                </c:pt>
                <c:pt idx="1060">
                  <c:v>0.30840934306383133</c:v>
                </c:pt>
                <c:pt idx="1061">
                  <c:v>3.4710972458124163E-2</c:v>
                </c:pt>
                <c:pt idx="1062">
                  <c:v>-0.10735093250870706</c:v>
                </c:pt>
                <c:pt idx="1063">
                  <c:v>-0.20354201540350916</c:v>
                </c:pt>
                <c:pt idx="1064">
                  <c:v>-0.35864350363612174</c:v>
                </c:pt>
                <c:pt idx="1065">
                  <c:v>-0.52458192899823186</c:v>
                </c:pt>
                <c:pt idx="1066">
                  <c:v>-0.6772951219975949</c:v>
                </c:pt>
                <c:pt idx="1067">
                  <c:v>-0.84728910304605964</c:v>
                </c:pt>
                <c:pt idx="1068">
                  <c:v>-1.0616584807634355</c:v>
                </c:pt>
                <c:pt idx="1069">
                  <c:v>-1.3047333750128747</c:v>
                </c:pt>
                <c:pt idx="1070">
                  <c:v>-1.5626145887374878</c:v>
                </c:pt>
                <c:pt idx="1071">
                  <c:v>-1.8410015492141247</c:v>
                </c:pt>
                <c:pt idx="1072">
                  <c:v>-2.1488388884067535</c:v>
                </c:pt>
                <c:pt idx="1073">
                  <c:v>-2.5186589062213898</c:v>
                </c:pt>
                <c:pt idx="1074">
                  <c:v>-2.9591893029212955</c:v>
                </c:pt>
                <c:pt idx="1075">
                  <c:v>-3.4432297083735466</c:v>
                </c:pt>
                <c:pt idx="1076">
                  <c:v>-3.9384353721141818</c:v>
                </c:pt>
                <c:pt idx="1077">
                  <c:v>-4.4409737366437918</c:v>
                </c:pt>
                <c:pt idx="1078">
                  <c:v>-4.9373842191696173</c:v>
                </c:pt>
                <c:pt idx="1079">
                  <c:v>-5.3955451405048374</c:v>
                </c:pt>
                <c:pt idx="1080">
                  <c:v>-5.7867881870269775</c:v>
                </c:pt>
                <c:pt idx="1081">
                  <c:v>-6.1071372520923619</c:v>
                </c:pt>
                <c:pt idx="1082">
                  <c:v>-6.4176957392692566</c:v>
                </c:pt>
                <c:pt idx="1083">
                  <c:v>-6.7299241912364964</c:v>
                </c:pt>
                <c:pt idx="1084">
                  <c:v>-7.0954500138759613</c:v>
                </c:pt>
                <c:pt idx="1085">
                  <c:v>-7.518107226490975</c:v>
                </c:pt>
                <c:pt idx="1086">
                  <c:v>-7.9867101055383687</c:v>
                </c:pt>
                <c:pt idx="1087">
                  <c:v>-8.4407762217521665</c:v>
                </c:pt>
                <c:pt idx="1088">
                  <c:v>-8.767837305665017</c:v>
                </c:pt>
                <c:pt idx="1089">
                  <c:v>-8.9931229233741767</c:v>
                </c:pt>
                <c:pt idx="1090">
                  <c:v>-9.1662168788909923</c:v>
                </c:pt>
                <c:pt idx="1091">
                  <c:v>-9.3063272756338122</c:v>
                </c:pt>
                <c:pt idx="1092">
                  <c:v>-9.4378364181518553</c:v>
                </c:pt>
                <c:pt idx="1093">
                  <c:v>-9.5688842153549203</c:v>
                </c:pt>
                <c:pt idx="1094">
                  <c:v>-9.615516929626466</c:v>
                </c:pt>
                <c:pt idx="1095">
                  <c:v>-9.5670446813106533</c:v>
                </c:pt>
                <c:pt idx="1096">
                  <c:v>-9.5662354266643526</c:v>
                </c:pt>
                <c:pt idx="1097">
                  <c:v>-9.7115176856517795</c:v>
                </c:pt>
                <c:pt idx="1098">
                  <c:v>-9.8572548580169688</c:v>
                </c:pt>
                <c:pt idx="1099">
                  <c:v>-9.8124967610836027</c:v>
                </c:pt>
                <c:pt idx="1100">
                  <c:v>-9.4415967625379569</c:v>
                </c:pt>
                <c:pt idx="1101">
                  <c:v>-8.5849036556482314</c:v>
                </c:pt>
                <c:pt idx="1102">
                  <c:v>-7.3685114765167237</c:v>
                </c:pt>
                <c:pt idx="1103">
                  <c:v>-6.3608461850881577</c:v>
                </c:pt>
                <c:pt idx="1104">
                  <c:v>-5.7066936117410663</c:v>
                </c:pt>
                <c:pt idx="1105">
                  <c:v>-5.197863643169403</c:v>
                </c:pt>
                <c:pt idx="1106">
                  <c:v>-4.7396582829952241</c:v>
                </c:pt>
                <c:pt idx="1107">
                  <c:v>-4.3720955827832224</c:v>
                </c:pt>
                <c:pt idx="1108">
                  <c:v>-4.0918259650468825</c:v>
                </c:pt>
                <c:pt idx="1109">
                  <c:v>-3.8124804997444155</c:v>
                </c:pt>
                <c:pt idx="1110">
                  <c:v>-3.5186783784627917</c:v>
                </c:pt>
                <c:pt idx="1111">
                  <c:v>-3.2895952865481379</c:v>
                </c:pt>
                <c:pt idx="1112">
                  <c:v>-3.0825591212511063</c:v>
                </c:pt>
                <c:pt idx="1113">
                  <c:v>-2.7035914269089698</c:v>
                </c:pt>
                <c:pt idx="1114">
                  <c:v>-2.1955853310227393</c:v>
                </c:pt>
                <c:pt idx="1115">
                  <c:v>-1.6591073879599572</c:v>
                </c:pt>
                <c:pt idx="1116">
                  <c:v>-1.1664726718515159</c:v>
                </c:pt>
                <c:pt idx="1117">
                  <c:v>-0.60133087366819382</c:v>
                </c:pt>
                <c:pt idx="1118">
                  <c:v>4.449774965643883E-2</c:v>
                </c:pt>
                <c:pt idx="1119">
                  <c:v>0.69278132647275925</c:v>
                </c:pt>
                <c:pt idx="1120">
                  <c:v>1.3166672497987748</c:v>
                </c:pt>
                <c:pt idx="1121">
                  <c:v>1.934868510067463</c:v>
                </c:pt>
                <c:pt idx="1122">
                  <c:v>2.4763466995954513</c:v>
                </c:pt>
                <c:pt idx="1123">
                  <c:v>2.8887408792972566</c:v>
                </c:pt>
                <c:pt idx="1124">
                  <c:v>3.2074424913525581</c:v>
                </c:pt>
                <c:pt idx="1125">
                  <c:v>3.4538494214415554</c:v>
                </c:pt>
                <c:pt idx="1126">
                  <c:v>3.6520185765624049</c:v>
                </c:pt>
                <c:pt idx="1127">
                  <c:v>3.8268184572458268</c:v>
                </c:pt>
                <c:pt idx="1128">
                  <c:v>3.9815305209159852</c:v>
                </c:pt>
                <c:pt idx="1129">
                  <c:v>4.116092494726181</c:v>
                </c:pt>
                <c:pt idx="1130">
                  <c:v>4.2875986388325691</c:v>
                </c:pt>
                <c:pt idx="1131">
                  <c:v>4.4765508279204367</c:v>
                </c:pt>
                <c:pt idx="1132">
                  <c:v>4.6752713754773145</c:v>
                </c:pt>
                <c:pt idx="1133">
                  <c:v>4.9332595932483674</c:v>
                </c:pt>
                <c:pt idx="1134">
                  <c:v>5.2762946856021884</c:v>
                </c:pt>
                <c:pt idx="1135">
                  <c:v>5.5877419495582581</c:v>
                </c:pt>
                <c:pt idx="1136">
                  <c:v>5.8030352604389197</c:v>
                </c:pt>
                <c:pt idx="1137">
                  <c:v>6.0456660586595534</c:v>
                </c:pt>
                <c:pt idx="1138">
                  <c:v>6.3668945449590684</c:v>
                </c:pt>
                <c:pt idx="1139">
                  <c:v>6.7733730965852743</c:v>
                </c:pt>
                <c:pt idx="1140">
                  <c:v>7.2004449570178988</c:v>
                </c:pt>
                <c:pt idx="1141">
                  <c:v>7.6461267507076265</c:v>
                </c:pt>
                <c:pt idx="1142">
                  <c:v>8.0107918632030497</c:v>
                </c:pt>
                <c:pt idx="1143">
                  <c:v>8.215062587857247</c:v>
                </c:pt>
                <c:pt idx="1144">
                  <c:v>8.2641786146163945</c:v>
                </c:pt>
                <c:pt idx="1145">
                  <c:v>8.1903657031059272</c:v>
                </c:pt>
                <c:pt idx="1146">
                  <c:v>7.9852617502212526</c:v>
                </c:pt>
                <c:pt idx="1147">
                  <c:v>7.7024547332525257</c:v>
                </c:pt>
                <c:pt idx="1148">
                  <c:v>7.4340651959180839</c:v>
                </c:pt>
                <c:pt idx="1149">
                  <c:v>7.2957013624906546</c:v>
                </c:pt>
                <c:pt idx="1150">
                  <c:v>7.2302107930183412</c:v>
                </c:pt>
                <c:pt idx="1151">
                  <c:v>7.1627029341459281</c:v>
                </c:pt>
                <c:pt idx="1152">
                  <c:v>6.9442299073934555</c:v>
                </c:pt>
                <c:pt idx="1153">
                  <c:v>6.5052683186531066</c:v>
                </c:pt>
                <c:pt idx="1154">
                  <c:v>5.7704083818197249</c:v>
                </c:pt>
                <c:pt idx="1155">
                  <c:v>4.7645954883098609</c:v>
                </c:pt>
                <c:pt idx="1156">
                  <c:v>3.6149896216392521</c:v>
                </c:pt>
                <c:pt idx="1157">
                  <c:v>2.4751909974217416</c:v>
                </c:pt>
                <c:pt idx="1158">
                  <c:v>1.5510327163338662</c:v>
                </c:pt>
                <c:pt idx="1159">
                  <c:v>0.93175030589103702</c:v>
                </c:pt>
                <c:pt idx="1160">
                  <c:v>0.66912144541740426</c:v>
                </c:pt>
                <c:pt idx="1161">
                  <c:v>0.71045716702938089</c:v>
                </c:pt>
                <c:pt idx="1162">
                  <c:v>0.7997891736030579</c:v>
                </c:pt>
                <c:pt idx="1163">
                  <c:v>0.74330653220415122</c:v>
                </c:pt>
                <c:pt idx="1164">
                  <c:v>0.57494063526391981</c:v>
                </c:pt>
                <c:pt idx="1165">
                  <c:v>0.42603778034448625</c:v>
                </c:pt>
                <c:pt idx="1166">
                  <c:v>0.24319242328405383</c:v>
                </c:pt>
                <c:pt idx="1167">
                  <c:v>-4.208840444684029E-2</c:v>
                </c:pt>
                <c:pt idx="1168">
                  <c:v>-0.43030156999826435</c:v>
                </c:pt>
                <c:pt idx="1169">
                  <c:v>-0.7361869624257088</c:v>
                </c:pt>
                <c:pt idx="1170">
                  <c:v>-0.96314517617225648</c:v>
                </c:pt>
                <c:pt idx="1171">
                  <c:v>-1.2551617039740086</c:v>
                </c:pt>
                <c:pt idx="1172">
                  <c:v>-1.6010831281542779</c:v>
                </c:pt>
                <c:pt idx="1173">
                  <c:v>-1.9421914167702199</c:v>
                </c:pt>
                <c:pt idx="1174">
                  <c:v>-2.2856118406355383</c:v>
                </c:pt>
                <c:pt idx="1175">
                  <c:v>-2.6269610345363619</c:v>
                </c:pt>
                <c:pt idx="1176">
                  <c:v>-2.9036144417524339</c:v>
                </c:pt>
                <c:pt idx="1177">
                  <c:v>-3.1786057779192927</c:v>
                </c:pt>
                <c:pt idx="1178">
                  <c:v>-3.4648097348213196</c:v>
                </c:pt>
                <c:pt idx="1179">
                  <c:v>-3.6792686480283741</c:v>
                </c:pt>
                <c:pt idx="1180">
                  <c:v>-3.8815077576041221</c:v>
                </c:pt>
                <c:pt idx="1181">
                  <c:v>-4.1486378046870236</c:v>
                </c:pt>
                <c:pt idx="1182">
                  <c:v>-4.4598310071229941</c:v>
                </c:pt>
                <c:pt idx="1183">
                  <c:v>-4.7505510610342032</c:v>
                </c:pt>
                <c:pt idx="1184">
                  <c:v>-5.0290013176202777</c:v>
                </c:pt>
                <c:pt idx="1185">
                  <c:v>-5.3193500733375556</c:v>
                </c:pt>
                <c:pt idx="1186">
                  <c:v>-5.6092848461866378</c:v>
                </c:pt>
                <c:pt idx="1187">
                  <c:v>-5.931710257530213</c:v>
                </c:pt>
                <c:pt idx="1188">
                  <c:v>-6.2629906922578815</c:v>
                </c:pt>
                <c:pt idx="1189">
                  <c:v>-6.5962796455621726</c:v>
                </c:pt>
                <c:pt idx="1190">
                  <c:v>-6.8874768322706226</c:v>
                </c:pt>
                <c:pt idx="1191">
                  <c:v>-7.1262022751569756</c:v>
                </c:pt>
                <c:pt idx="1192">
                  <c:v>-7.3625250971317291</c:v>
                </c:pt>
                <c:pt idx="1193">
                  <c:v>-7.6235816413164139</c:v>
                </c:pt>
                <c:pt idx="1194">
                  <c:v>-7.8592536681890488</c:v>
                </c:pt>
                <c:pt idx="1195">
                  <c:v>-8.0839814615249637</c:v>
                </c:pt>
                <c:pt idx="1196">
                  <c:v>-8.2879908156394961</c:v>
                </c:pt>
                <c:pt idx="1197">
                  <c:v>-8.4723003154993055</c:v>
                </c:pt>
                <c:pt idx="1198">
                  <c:v>-8.6396371024847038</c:v>
                </c:pt>
                <c:pt idx="1199">
                  <c:v>-8.7874324947595603</c:v>
                </c:pt>
                <c:pt idx="1200">
                  <c:v>-8.8915532791614531</c:v>
                </c:pt>
                <c:pt idx="1201">
                  <c:v>-9.0009628701210023</c:v>
                </c:pt>
                <c:pt idx="1202">
                  <c:v>-9.1638721454143521</c:v>
                </c:pt>
                <c:pt idx="1203">
                  <c:v>-9.4101410812139523</c:v>
                </c:pt>
                <c:pt idx="1204">
                  <c:v>-9.6022162681818006</c:v>
                </c:pt>
                <c:pt idx="1205">
                  <c:v>-9.7835489505529409</c:v>
                </c:pt>
                <c:pt idx="1206">
                  <c:v>-9.8384127902984631</c:v>
                </c:pt>
                <c:pt idx="1207">
                  <c:v>-9.6626320391893383</c:v>
                </c:pt>
                <c:pt idx="1208">
                  <c:v>-9.1777715617418298</c:v>
                </c:pt>
                <c:pt idx="1209">
                  <c:v>-8.3704383105039604</c:v>
                </c:pt>
                <c:pt idx="1210">
                  <c:v>-7.3392736440896993</c:v>
                </c:pt>
                <c:pt idx="1211">
                  <c:v>-6.374204149246216</c:v>
                </c:pt>
                <c:pt idx="1212">
                  <c:v>-5.6524957698583602</c:v>
                </c:pt>
                <c:pt idx="1213">
                  <c:v>-4.9955429649353027</c:v>
                </c:pt>
                <c:pt idx="1214">
                  <c:v>-4.403541323840618</c:v>
                </c:pt>
                <c:pt idx="1215">
                  <c:v>-3.9446436533331872</c:v>
                </c:pt>
                <c:pt idx="1216">
                  <c:v>-3.6096859046816827</c:v>
                </c:pt>
                <c:pt idx="1217">
                  <c:v>-3.3597978347539903</c:v>
                </c:pt>
                <c:pt idx="1218">
                  <c:v>-3.1725118097662928</c:v>
                </c:pt>
                <c:pt idx="1219">
                  <c:v>-2.9394613820314408</c:v>
                </c:pt>
                <c:pt idx="1220">
                  <c:v>-2.5834232515096667</c:v>
                </c:pt>
                <c:pt idx="1221">
                  <c:v>-2.0376403418183329</c:v>
                </c:pt>
                <c:pt idx="1222">
                  <c:v>-1.3398299713432789</c:v>
                </c:pt>
                <c:pt idx="1223">
                  <c:v>-0.49308151647448545</c:v>
                </c:pt>
                <c:pt idx="1224">
                  <c:v>0.44564934164285663</c:v>
                </c:pt>
                <c:pt idx="1225">
                  <c:v>1.4263953678309917</c:v>
                </c:pt>
                <c:pt idx="1226">
                  <c:v>2.3701068842411042</c:v>
                </c:pt>
                <c:pt idx="1227">
                  <c:v>3.1757356721162799</c:v>
                </c:pt>
                <c:pt idx="1228">
                  <c:v>3.8108488342165949</c:v>
                </c:pt>
                <c:pt idx="1229">
                  <c:v>4.3114201954007152</c:v>
                </c:pt>
                <c:pt idx="1230">
                  <c:v>4.6850441193580634</c:v>
                </c:pt>
                <c:pt idx="1231">
                  <c:v>4.9970930618047715</c:v>
                </c:pt>
                <c:pt idx="1232">
                  <c:v>5.2082646703720092</c:v>
                </c:pt>
                <c:pt idx="1233">
                  <c:v>5.3044501984119421</c:v>
                </c:pt>
                <c:pt idx="1234">
                  <c:v>5.3355392593145377</c:v>
                </c:pt>
                <c:pt idx="1235">
                  <c:v>5.3048852312564856</c:v>
                </c:pt>
                <c:pt idx="1236">
                  <c:v>5.3406251674890521</c:v>
                </c:pt>
                <c:pt idx="1237">
                  <c:v>5.4841959464550021</c:v>
                </c:pt>
                <c:pt idx="1238">
                  <c:v>5.6758501338958744</c:v>
                </c:pt>
                <c:pt idx="1239">
                  <c:v>5.8911937308311462</c:v>
                </c:pt>
                <c:pt idx="1240">
                  <c:v>6.1414142149686812</c:v>
                </c:pt>
                <c:pt idx="1241">
                  <c:v>6.3766634881496431</c:v>
                </c:pt>
                <c:pt idx="1242">
                  <c:v>6.5536323934793472</c:v>
                </c:pt>
                <c:pt idx="1243">
                  <c:v>6.6504418194293979</c:v>
                </c:pt>
                <c:pt idx="1244">
                  <c:v>6.7208656847476966</c:v>
                </c:pt>
                <c:pt idx="1245">
                  <c:v>6.8542734181880958</c:v>
                </c:pt>
                <c:pt idx="1246">
                  <c:v>7.0722757440805442</c:v>
                </c:pt>
                <c:pt idx="1247">
                  <c:v>7.3399589377641679</c:v>
                </c:pt>
                <c:pt idx="1248">
                  <c:v>7.7176118856668472</c:v>
                </c:pt>
                <c:pt idx="1249">
                  <c:v>8.1042432332038885</c:v>
                </c:pt>
                <c:pt idx="1250">
                  <c:v>8.4095602762699126</c:v>
                </c:pt>
                <c:pt idx="1251">
                  <c:v>8.4886695957183846</c:v>
                </c:pt>
                <c:pt idx="1252">
                  <c:v>8.3362344378232969</c:v>
                </c:pt>
                <c:pt idx="1253">
                  <c:v>7.9206201964616776</c:v>
                </c:pt>
                <c:pt idx="1254">
                  <c:v>7.3186206936836244</c:v>
                </c:pt>
                <c:pt idx="1255">
                  <c:v>6.751092866063118</c:v>
                </c:pt>
                <c:pt idx="1256">
                  <c:v>6.3797671902179722</c:v>
                </c:pt>
                <c:pt idx="1257">
                  <c:v>6.0461279886960986</c:v>
                </c:pt>
                <c:pt idx="1258">
                  <c:v>5.759723179936409</c:v>
                </c:pt>
                <c:pt idx="1259">
                  <c:v>5.6222580635547637</c:v>
                </c:pt>
                <c:pt idx="1260">
                  <c:v>5.6231386542320259</c:v>
                </c:pt>
                <c:pt idx="1261">
                  <c:v>5.556609034538269</c:v>
                </c:pt>
                <c:pt idx="1262">
                  <c:v>5.2263197028636936</c:v>
                </c:pt>
                <c:pt idx="1263">
                  <c:v>4.6814077359437949</c:v>
                </c:pt>
                <c:pt idx="1264">
                  <c:v>3.9440606859326364</c:v>
                </c:pt>
                <c:pt idx="1265">
                  <c:v>3.0618824896216394</c:v>
                </c:pt>
                <c:pt idx="1266">
                  <c:v>2.2138906243443488</c:v>
                </c:pt>
                <c:pt idx="1267">
                  <c:v>1.4878012186288834</c:v>
                </c:pt>
                <c:pt idx="1268">
                  <c:v>0.92022690564394005</c:v>
                </c:pt>
                <c:pt idx="1269">
                  <c:v>0.57018070936203002</c:v>
                </c:pt>
                <c:pt idx="1270">
                  <c:v>0.40185983598232272</c:v>
                </c:pt>
                <c:pt idx="1271">
                  <c:v>0.25521166741847995</c:v>
                </c:pt>
                <c:pt idx="1272">
                  <c:v>4.0907997786998752E-2</c:v>
                </c:pt>
                <c:pt idx="1273">
                  <c:v>-0.21214370816946032</c:v>
                </c:pt>
                <c:pt idx="1274">
                  <c:v>-0.43680162727832794</c:v>
                </c:pt>
                <c:pt idx="1275">
                  <c:v>-0.7347561487555504</c:v>
                </c:pt>
                <c:pt idx="1276">
                  <c:v>-1.0370212376117707</c:v>
                </c:pt>
                <c:pt idx="1277">
                  <c:v>-1.383429588675499</c:v>
                </c:pt>
                <c:pt idx="1278">
                  <c:v>-1.8413039964437485</c:v>
                </c:pt>
                <c:pt idx="1279">
                  <c:v>-2.2199955560266971</c:v>
                </c:pt>
                <c:pt idx="1280">
                  <c:v>-2.4652130162715915</c:v>
                </c:pt>
                <c:pt idx="1281">
                  <c:v>-2.686566966176033</c:v>
                </c:pt>
                <c:pt idx="1282">
                  <c:v>-2.9020166900753974</c:v>
                </c:pt>
                <c:pt idx="1283">
                  <c:v>-3.0142659813165666</c:v>
                </c:pt>
                <c:pt idx="1284">
                  <c:v>-3.1221295684576038</c:v>
                </c:pt>
                <c:pt idx="1285">
                  <c:v>-3.2849865111708643</c:v>
                </c:pt>
                <c:pt idx="1286">
                  <c:v>-3.4698415562510494</c:v>
                </c:pt>
                <c:pt idx="1287">
                  <c:v>-3.6665246415138246</c:v>
                </c:pt>
                <c:pt idx="1288">
                  <c:v>-3.9136496096849442</c:v>
                </c:pt>
                <c:pt idx="1289">
                  <c:v>-4.1924270179867751</c:v>
                </c:pt>
                <c:pt idx="1290">
                  <c:v>-4.4875386232137684</c:v>
                </c:pt>
                <c:pt idx="1291">
                  <c:v>-4.8036113271117209</c:v>
                </c:pt>
                <c:pt idx="1292">
                  <c:v>-5.1593269836902618</c:v>
                </c:pt>
                <c:pt idx="1293">
                  <c:v>-5.5097664052248003</c:v>
                </c:pt>
                <c:pt idx="1294">
                  <c:v>-5.8271883541345595</c:v>
                </c:pt>
                <c:pt idx="1295">
                  <c:v>-6.147756105065346</c:v>
                </c:pt>
                <c:pt idx="1296">
                  <c:v>-6.4492356204986576</c:v>
                </c:pt>
                <c:pt idx="1297">
                  <c:v>-6.7430032432079319</c:v>
                </c:pt>
                <c:pt idx="1298">
                  <c:v>-6.9786355090141301</c:v>
                </c:pt>
                <c:pt idx="1299">
                  <c:v>-7.172858963012696</c:v>
                </c:pt>
                <c:pt idx="1300">
                  <c:v>-7.3684682071208956</c:v>
                </c:pt>
                <c:pt idx="1301">
                  <c:v>-7.6059364986419684</c:v>
                </c:pt>
                <c:pt idx="1302">
                  <c:v>-7.8251070982217792</c:v>
                </c:pt>
                <c:pt idx="1303">
                  <c:v>-7.9793852984905245</c:v>
                </c:pt>
                <c:pt idx="1304">
                  <c:v>-8.1430933034420026</c:v>
                </c:pt>
                <c:pt idx="1305">
                  <c:v>-8.3413776487112052</c:v>
                </c:pt>
                <c:pt idx="1306">
                  <c:v>-8.5338568782806394</c:v>
                </c:pt>
                <c:pt idx="1307">
                  <c:v>-8.7297362637519846</c:v>
                </c:pt>
                <c:pt idx="1308">
                  <c:v>-8.8967678260803229</c:v>
                </c:pt>
                <c:pt idx="1309">
                  <c:v>-8.9882124316692362</c:v>
                </c:pt>
                <c:pt idx="1310">
                  <c:v>-9.1464497816562655</c:v>
                </c:pt>
                <c:pt idx="1311">
                  <c:v>-9.3590826094150543</c:v>
                </c:pt>
                <c:pt idx="1312">
                  <c:v>-9.451794891357423</c:v>
                </c:pt>
                <c:pt idx="1313">
                  <c:v>-9.4313378226757063</c:v>
                </c:pt>
                <c:pt idx="1314">
                  <c:v>-9.1682657432556152</c:v>
                </c:pt>
                <c:pt idx="1315">
                  <c:v>-8.4786837208271031</c:v>
                </c:pt>
                <c:pt idx="1316">
                  <c:v>-7.5786171376705171</c:v>
                </c:pt>
                <c:pt idx="1317">
                  <c:v>-6.7834917032718662</c:v>
                </c:pt>
                <c:pt idx="1318">
                  <c:v>-6.2656862586736679</c:v>
                </c:pt>
                <c:pt idx="1319">
                  <c:v>-5.8402750074863441</c:v>
                </c:pt>
                <c:pt idx="1320">
                  <c:v>-5.3838121175765998</c:v>
                </c:pt>
                <c:pt idx="1321">
                  <c:v>-5.0034729588031768</c:v>
                </c:pt>
                <c:pt idx="1322">
                  <c:v>-4.6709336185455328</c:v>
                </c:pt>
                <c:pt idx="1323">
                  <c:v>-4.319300195574761</c:v>
                </c:pt>
                <c:pt idx="1324">
                  <c:v>-3.9465925303101543</c:v>
                </c:pt>
                <c:pt idx="1325">
                  <c:v>-3.5894215017557145</c:v>
                </c:pt>
                <c:pt idx="1326">
                  <c:v>-3.2315897378325462</c:v>
                </c:pt>
                <c:pt idx="1327">
                  <c:v>-2.8041383931040764</c:v>
                </c:pt>
                <c:pt idx="1328">
                  <c:v>-2.2935739941895008</c:v>
                </c:pt>
                <c:pt idx="1329">
                  <c:v>-1.7279773557186127</c:v>
                </c:pt>
                <c:pt idx="1330">
                  <c:v>-1.0883669538795948</c:v>
                </c:pt>
                <c:pt idx="1331">
                  <c:v>-0.32929552428424358</c:v>
                </c:pt>
                <c:pt idx="1332">
                  <c:v>0.47350869297981263</c:v>
                </c:pt>
                <c:pt idx="1333">
                  <c:v>1.2577150368690491</c:v>
                </c:pt>
                <c:pt idx="1334">
                  <c:v>1.9184851965308189</c:v>
                </c:pt>
                <c:pt idx="1335">
                  <c:v>2.4765203619003295</c:v>
                </c:pt>
                <c:pt idx="1336">
                  <c:v>2.9267881268262865</c:v>
                </c:pt>
                <c:pt idx="1337">
                  <c:v>3.3030927067995073</c:v>
                </c:pt>
                <c:pt idx="1338">
                  <c:v>3.6020187431573869</c:v>
                </c:pt>
                <c:pt idx="1339">
                  <c:v>3.8525941532850267</c:v>
                </c:pt>
                <c:pt idx="1340">
                  <c:v>3.9890038472414018</c:v>
                </c:pt>
                <c:pt idx="1341">
                  <c:v>4.0309482640028005</c:v>
                </c:pt>
                <c:pt idx="1342">
                  <c:v>4.0381090566515923</c:v>
                </c:pt>
                <c:pt idx="1343">
                  <c:v>4.0459832096099859</c:v>
                </c:pt>
                <c:pt idx="1344">
                  <c:v>4.0759303092956545</c:v>
                </c:pt>
                <c:pt idx="1345">
                  <c:v>4.123979219198227</c:v>
                </c:pt>
                <c:pt idx="1346">
                  <c:v>4.286791723072529</c:v>
                </c:pt>
                <c:pt idx="1347">
                  <c:v>4.5865074259042746</c:v>
                </c:pt>
                <c:pt idx="1348">
                  <c:v>4.9838619822263723</c:v>
                </c:pt>
                <c:pt idx="1349">
                  <c:v>5.4182387691736222</c:v>
                </c:pt>
                <c:pt idx="1350">
                  <c:v>5.7974038070440299</c:v>
                </c:pt>
                <c:pt idx="1351">
                  <c:v>6.2095149815082555</c:v>
                </c:pt>
                <c:pt idx="1352">
                  <c:v>6.7429927182197575</c:v>
                </c:pt>
                <c:pt idx="1353">
                  <c:v>7.2724218428134924</c:v>
                </c:pt>
                <c:pt idx="1354">
                  <c:v>7.7423847842216498</c:v>
                </c:pt>
                <c:pt idx="1355">
                  <c:v>8.0930352902412412</c:v>
                </c:pt>
                <c:pt idx="1356">
                  <c:v>8.320082674026489</c:v>
                </c:pt>
                <c:pt idx="1357">
                  <c:v>8.4282742899656302</c:v>
                </c:pt>
                <c:pt idx="1358">
                  <c:v>8.3893178004026421</c:v>
                </c:pt>
                <c:pt idx="1359">
                  <c:v>8.1227572721242911</c:v>
                </c:pt>
                <c:pt idx="1360">
                  <c:v>7.6737209308147438</c:v>
                </c:pt>
                <c:pt idx="1361">
                  <c:v>6.9797897493839267</c:v>
                </c:pt>
                <c:pt idx="1362">
                  <c:v>6.1995109802484514</c:v>
                </c:pt>
                <c:pt idx="1363">
                  <c:v>5.6904874688386924</c:v>
                </c:pt>
                <c:pt idx="1364">
                  <c:v>5.525197207331658</c:v>
                </c:pt>
                <c:pt idx="1365">
                  <c:v>5.5559816282987597</c:v>
                </c:pt>
                <c:pt idx="1366">
                  <c:v>5.5915139883756639</c:v>
                </c:pt>
                <c:pt idx="1367">
                  <c:v>5.5294300067424773</c:v>
                </c:pt>
                <c:pt idx="1368">
                  <c:v>5.4845771849155431</c:v>
                </c:pt>
                <c:pt idx="1369">
                  <c:v>5.4185615354776386</c:v>
                </c:pt>
                <c:pt idx="1370">
                  <c:v>5.1685632455348971</c:v>
                </c:pt>
                <c:pt idx="1371">
                  <c:v>4.6559852117300036</c:v>
                </c:pt>
                <c:pt idx="1372">
                  <c:v>4.068656957745552</c:v>
                </c:pt>
                <c:pt idx="1373">
                  <c:v>3.5127949100732807</c:v>
                </c:pt>
                <c:pt idx="1374">
                  <c:v>2.9960478115081788</c:v>
                </c:pt>
                <c:pt idx="1375">
                  <c:v>2.4243941885232925</c:v>
                </c:pt>
                <c:pt idx="1376">
                  <c:v>1.8600998711585999</c:v>
                </c:pt>
                <c:pt idx="1377">
                  <c:v>1.3156290766596794</c:v>
                </c:pt>
                <c:pt idx="1378">
                  <c:v>0.69621744275093078</c:v>
                </c:pt>
                <c:pt idx="1379">
                  <c:v>0.15706732213497163</c:v>
                </c:pt>
                <c:pt idx="1380">
                  <c:v>-0.18593385636806489</c:v>
                </c:pt>
                <c:pt idx="1381">
                  <c:v>-0.41948948353528981</c:v>
                </c:pt>
                <c:pt idx="1382">
                  <c:v>-0.53567833632230766</c:v>
                </c:pt>
                <c:pt idx="1383">
                  <c:v>-0.58902496978640562</c:v>
                </c:pt>
                <c:pt idx="1384">
                  <c:v>-0.69604363426566129</c:v>
                </c:pt>
                <c:pt idx="1385">
                  <c:v>-0.83431245043873792</c:v>
                </c:pt>
                <c:pt idx="1386">
                  <c:v>-0.97794535607099542</c:v>
                </c:pt>
                <c:pt idx="1387">
                  <c:v>-1.1076392304897309</c:v>
                </c:pt>
                <c:pt idx="1388">
                  <c:v>-1.2303369113802911</c:v>
                </c:pt>
                <c:pt idx="1389">
                  <c:v>-1.4079031097888948</c:v>
                </c:pt>
                <c:pt idx="1390">
                  <c:v>-1.5731631119549274</c:v>
                </c:pt>
                <c:pt idx="1391">
                  <c:v>-1.7047377432882787</c:v>
                </c:pt>
                <c:pt idx="1392">
                  <c:v>-1.8563596996665002</c:v>
                </c:pt>
                <c:pt idx="1393">
                  <c:v>-1.9338445164263249</c:v>
                </c:pt>
                <c:pt idx="1394">
                  <c:v>-1.9365631793439388</c:v>
                </c:pt>
                <c:pt idx="1395">
                  <c:v>-1.9923710520565512</c:v>
                </c:pt>
                <c:pt idx="1396">
                  <c:v>-2.1408327345550062</c:v>
                </c:pt>
                <c:pt idx="1397">
                  <c:v>-2.3467855569720268</c:v>
                </c:pt>
                <c:pt idx="1398">
                  <c:v>-2.6304857361316683</c:v>
                </c:pt>
                <c:pt idx="1399">
                  <c:v>-3.0306183046102526</c:v>
                </c:pt>
                <c:pt idx="1400">
                  <c:v>-3.4314963930845264</c:v>
                </c:pt>
                <c:pt idx="1401">
                  <c:v>-3.8360719683766367</c:v>
                </c:pt>
                <c:pt idx="1402">
                  <c:v>-4.3810964941978456</c:v>
                </c:pt>
                <c:pt idx="1403">
                  <c:v>-4.9437565147876743</c:v>
                </c:pt>
                <c:pt idx="1404">
                  <c:v>-5.41189044713974</c:v>
                </c:pt>
                <c:pt idx="1405">
                  <c:v>-5.7830050384998328</c:v>
                </c:pt>
                <c:pt idx="1406">
                  <c:v>-6.0495491945743565</c:v>
                </c:pt>
                <c:pt idx="1407">
                  <c:v>-6.2534088599681859</c:v>
                </c:pt>
                <c:pt idx="1408">
                  <c:v>-6.4800662344694144</c:v>
                </c:pt>
                <c:pt idx="1409">
                  <c:v>-6.8402915561199196</c:v>
                </c:pt>
                <c:pt idx="1410">
                  <c:v>-7.2360042142868046</c:v>
                </c:pt>
                <c:pt idx="1411">
                  <c:v>-7.5552785611152649</c:v>
                </c:pt>
                <c:pt idx="1412">
                  <c:v>-7.7619893288612367</c:v>
                </c:pt>
                <c:pt idx="1413">
                  <c:v>-7.9596369123458866</c:v>
                </c:pt>
                <c:pt idx="1414">
                  <c:v>-8.1052413529157636</c:v>
                </c:pt>
                <c:pt idx="1415">
                  <c:v>-8.1748226344585415</c:v>
                </c:pt>
                <c:pt idx="1416">
                  <c:v>-8.2793217337131502</c:v>
                </c:pt>
                <c:pt idx="1417">
                  <c:v>-8.441798315048219</c:v>
                </c:pt>
                <c:pt idx="1418">
                  <c:v>-8.6278420990705502</c:v>
                </c:pt>
                <c:pt idx="1419">
                  <c:v>-8.7934931337833415</c:v>
                </c:pt>
                <c:pt idx="1420">
                  <c:v>-8.8483248138427744</c:v>
                </c:pt>
                <c:pt idx="1421">
                  <c:v>-8.7057539087533957</c:v>
                </c:pt>
                <c:pt idx="1422">
                  <c:v>-8.2932907319068914</c:v>
                </c:pt>
                <c:pt idx="1423">
                  <c:v>-7.6705564177036285</c:v>
                </c:pt>
                <c:pt idx="1424">
                  <c:v>-6.9595712471008309</c:v>
                </c:pt>
                <c:pt idx="1425">
                  <c:v>-6.2476095914840704</c:v>
                </c:pt>
                <c:pt idx="1426">
                  <c:v>-5.5398304492235191</c:v>
                </c:pt>
                <c:pt idx="1427">
                  <c:v>-4.9062700152397154</c:v>
                </c:pt>
                <c:pt idx="1428">
                  <c:v>-4.4422501838207245</c:v>
                </c:pt>
                <c:pt idx="1429">
                  <c:v>-4.0424588003754618</c:v>
                </c:pt>
                <c:pt idx="1430">
                  <c:v>-3.7036848664283752</c:v>
                </c:pt>
                <c:pt idx="1431">
                  <c:v>-3.4458413672447206</c:v>
                </c:pt>
                <c:pt idx="1432">
                  <c:v>-3.2652530354261402</c:v>
                </c:pt>
                <c:pt idx="1433">
                  <c:v>-3.1659544497728351</c:v>
                </c:pt>
                <c:pt idx="1434">
                  <c:v>-2.9706615400314331</c:v>
                </c:pt>
                <c:pt idx="1435">
                  <c:v>-2.5629813855886461</c:v>
                </c:pt>
                <c:pt idx="1436">
                  <c:v>-2.0538903388381007</c:v>
                </c:pt>
                <c:pt idx="1437">
                  <c:v>-1.5233344557881356</c:v>
                </c:pt>
                <c:pt idx="1438">
                  <c:v>-0.9905169428139925</c:v>
                </c:pt>
                <c:pt idx="1439">
                  <c:v>-0.43720091901719571</c:v>
                </c:pt>
                <c:pt idx="1440">
                  <c:v>0.11609303154051305</c:v>
                </c:pt>
                <c:pt idx="1441">
                  <c:v>0.60433853521943093</c:v>
                </c:pt>
                <c:pt idx="1442">
                  <c:v>1.0025407916307449</c:v>
                </c:pt>
                <c:pt idx="1443">
                  <c:v>1.4436902622878551</c:v>
                </c:pt>
                <c:pt idx="1444">
                  <c:v>1.919189201295376</c:v>
                </c:pt>
                <c:pt idx="1445">
                  <c:v>2.3880765473842622</c:v>
                </c:pt>
                <c:pt idx="1446">
                  <c:v>2.7142228344082833</c:v>
                </c:pt>
                <c:pt idx="1447">
                  <c:v>2.9801378300786019</c:v>
                </c:pt>
                <c:pt idx="1448">
                  <c:v>3.29596699744463</c:v>
                </c:pt>
                <c:pt idx="1449">
                  <c:v>3.6538548946380618</c:v>
                </c:pt>
                <c:pt idx="1450">
                  <c:v>3.9910521268844605</c:v>
                </c:pt>
                <c:pt idx="1451">
                  <c:v>4.3329230386018756</c:v>
                </c:pt>
                <c:pt idx="1452">
                  <c:v>4.6330699735879897</c:v>
                </c:pt>
                <c:pt idx="1453">
                  <c:v>4.9176662385463716</c:v>
                </c:pt>
                <c:pt idx="1454">
                  <c:v>5.1328110301494601</c:v>
                </c:pt>
                <c:pt idx="1455">
                  <c:v>5.2988216686248784</c:v>
                </c:pt>
                <c:pt idx="1456">
                  <c:v>5.4450967848300937</c:v>
                </c:pt>
                <c:pt idx="1457">
                  <c:v>5.5100260215997698</c:v>
                </c:pt>
                <c:pt idx="1458">
                  <c:v>5.4755081534385681</c:v>
                </c:pt>
                <c:pt idx="1459">
                  <c:v>5.451811727285385</c:v>
                </c:pt>
                <c:pt idx="1460">
                  <c:v>5.6163909673690799</c:v>
                </c:pt>
                <c:pt idx="1461">
                  <c:v>5.9262431108951574</c:v>
                </c:pt>
                <c:pt idx="1462">
                  <c:v>6.3105536985397341</c:v>
                </c:pt>
                <c:pt idx="1463">
                  <c:v>6.7240822380781173</c:v>
                </c:pt>
                <c:pt idx="1464">
                  <c:v>7.0579980129003532</c:v>
                </c:pt>
                <c:pt idx="1465">
                  <c:v>7.2733913111686714</c:v>
                </c:pt>
                <c:pt idx="1466">
                  <c:v>7.268224711418152</c:v>
                </c:pt>
                <c:pt idx="1467">
                  <c:v>7.0579336935281756</c:v>
                </c:pt>
                <c:pt idx="1468">
                  <c:v>6.6131547099351886</c:v>
                </c:pt>
                <c:pt idx="1469">
                  <c:v>6.0458900070190431</c:v>
                </c:pt>
                <c:pt idx="1470">
                  <c:v>5.7663492447137834</c:v>
                </c:pt>
                <c:pt idx="1471">
                  <c:v>5.6770938366651542</c:v>
                </c:pt>
                <c:pt idx="1472">
                  <c:v>5.5008985179662711</c:v>
                </c:pt>
                <c:pt idx="1473">
                  <c:v>5.3109218966960912</c:v>
                </c:pt>
                <c:pt idx="1474">
                  <c:v>5.2499436235427863</c:v>
                </c:pt>
                <c:pt idx="1475">
                  <c:v>5.1364708024263388</c:v>
                </c:pt>
                <c:pt idx="1476">
                  <c:v>4.7693042510747912</c:v>
                </c:pt>
                <c:pt idx="1477">
                  <c:v>4.1876898962259297</c:v>
                </c:pt>
                <c:pt idx="1478">
                  <c:v>3.4878439638018608</c:v>
                </c:pt>
                <c:pt idx="1479">
                  <c:v>2.7719407001137735</c:v>
                </c:pt>
                <c:pt idx="1480">
                  <c:v>2.0917934525012969</c:v>
                </c:pt>
                <c:pt idx="1481">
                  <c:v>1.5010597801208496</c:v>
                </c:pt>
                <c:pt idx="1482">
                  <c:v>1.0589064887166024</c:v>
                </c:pt>
                <c:pt idx="1483">
                  <c:v>0.67915614455938345</c:v>
                </c:pt>
                <c:pt idx="1484">
                  <c:v>0.41513944745063786</c:v>
                </c:pt>
                <c:pt idx="1485">
                  <c:v>0.27731560438871383</c:v>
                </c:pt>
                <c:pt idx="1486">
                  <c:v>0.10470550596714021</c:v>
                </c:pt>
                <c:pt idx="1487">
                  <c:v>-7.4014640450477606E-2</c:v>
                </c:pt>
                <c:pt idx="1488">
                  <c:v>-0.21183146685361864</c:v>
                </c:pt>
                <c:pt idx="1489">
                  <c:v>-0.32056014955043793</c:v>
                </c:pt>
                <c:pt idx="1490">
                  <c:v>-0.42217013955116273</c:v>
                </c:pt>
                <c:pt idx="1491">
                  <c:v>-0.49843566566705705</c:v>
                </c:pt>
                <c:pt idx="1492">
                  <c:v>-0.5112315662205219</c:v>
                </c:pt>
                <c:pt idx="1493">
                  <c:v>-0.58228619992732999</c:v>
                </c:pt>
                <c:pt idx="1494">
                  <c:v>-0.69029903724789621</c:v>
                </c:pt>
                <c:pt idx="1495">
                  <c:v>-0.66778316393494608</c:v>
                </c:pt>
                <c:pt idx="1496">
                  <c:v>-0.62906597167253497</c:v>
                </c:pt>
                <c:pt idx="1497">
                  <c:v>-0.74590013779699804</c:v>
                </c:pt>
                <c:pt idx="1498">
                  <c:v>-0.96547675341367722</c:v>
                </c:pt>
                <c:pt idx="1499">
                  <c:v>-1.1730368292331697</c:v>
                </c:pt>
                <c:pt idx="1500">
                  <c:v>-1.3859298580884933</c:v>
                </c:pt>
                <c:pt idx="1501">
                  <c:v>-1.6829035091400146</c:v>
                </c:pt>
                <c:pt idx="1502">
                  <c:v>-2.1030407179892063</c:v>
                </c:pt>
                <c:pt idx="1503">
                  <c:v>-2.5119568276405335</c:v>
                </c:pt>
                <c:pt idx="1504">
                  <c:v>-2.8889888012409211</c:v>
                </c:pt>
                <c:pt idx="1505">
                  <c:v>-3.2729748684167865</c:v>
                </c:pt>
                <c:pt idx="1506">
                  <c:v>-3.6413997405767442</c:v>
                </c:pt>
                <c:pt idx="1507">
                  <c:v>-4.0195970642566685</c:v>
                </c:pt>
                <c:pt idx="1508">
                  <c:v>-4.4007811456918722</c:v>
                </c:pt>
                <c:pt idx="1509">
                  <c:v>-4.7835986468195921</c:v>
                </c:pt>
                <c:pt idx="1510">
                  <c:v>-5.1663161605596546</c:v>
                </c:pt>
                <c:pt idx="1511">
                  <c:v>-5.6246039664745338</c:v>
                </c:pt>
                <c:pt idx="1512">
                  <c:v>-6.0966900318861015</c:v>
                </c:pt>
                <c:pt idx="1513">
                  <c:v>-6.4806562185287477</c:v>
                </c:pt>
                <c:pt idx="1514">
                  <c:v>-6.8465971934795382</c:v>
                </c:pt>
                <c:pt idx="1515">
                  <c:v>-7.290731813907624</c:v>
                </c:pt>
                <c:pt idx="1516">
                  <c:v>-7.7412048161029823</c:v>
                </c:pt>
                <c:pt idx="1517">
                  <c:v>-8.0903718835115441</c:v>
                </c:pt>
                <c:pt idx="1518">
                  <c:v>-8.3446550130844113</c:v>
                </c:pt>
                <c:pt idx="1519">
                  <c:v>-8.513381683230401</c:v>
                </c:pt>
                <c:pt idx="1520">
                  <c:v>-8.5721000075340275</c:v>
                </c:pt>
                <c:pt idx="1521">
                  <c:v>-8.5996450710296628</c:v>
                </c:pt>
                <c:pt idx="1522">
                  <c:v>-8.6002479189634329</c:v>
                </c:pt>
                <c:pt idx="1523">
                  <c:v>-8.5792447203397764</c:v>
                </c:pt>
                <c:pt idx="1524">
                  <c:v>-8.6035779082775115</c:v>
                </c:pt>
                <c:pt idx="1525">
                  <c:v>-8.6809073352813719</c:v>
                </c:pt>
                <c:pt idx="1526">
                  <c:v>-8.6472817522287375</c:v>
                </c:pt>
                <c:pt idx="1527">
                  <c:v>-8.5695284020900733</c:v>
                </c:pt>
                <c:pt idx="1528">
                  <c:v>-8.4413971960544583</c:v>
                </c:pt>
                <c:pt idx="1529">
                  <c:v>-8.1692256796360017</c:v>
                </c:pt>
                <c:pt idx="1530">
                  <c:v>-7.649428088665009</c:v>
                </c:pt>
                <c:pt idx="1531">
                  <c:v>-6.889060842990876</c:v>
                </c:pt>
                <c:pt idx="1532">
                  <c:v>-6.10525912642479</c:v>
                </c:pt>
                <c:pt idx="1533">
                  <c:v>-5.471048482060433</c:v>
                </c:pt>
                <c:pt idx="1534">
                  <c:v>-4.9543534237146378</c:v>
                </c:pt>
                <c:pt idx="1535">
                  <c:v>-4.5422144749760633</c:v>
                </c:pt>
                <c:pt idx="1536">
                  <c:v>-4.1489155474305157</c:v>
                </c:pt>
                <c:pt idx="1537">
                  <c:v>-3.7650347301363949</c:v>
                </c:pt>
                <c:pt idx="1538">
                  <c:v>-3.4586327362060549</c:v>
                </c:pt>
                <c:pt idx="1539">
                  <c:v>-3.2011918178200722</c:v>
                </c:pt>
                <c:pt idx="1540">
                  <c:v>-2.9331975522637368</c:v>
                </c:pt>
                <c:pt idx="1541">
                  <c:v>-2.5831238740682605</c:v>
                </c:pt>
                <c:pt idx="1542">
                  <c:v>-2.1450792749226095</c:v>
                </c:pt>
                <c:pt idx="1543">
                  <c:v>-1.6509908679127694</c:v>
                </c:pt>
                <c:pt idx="1544">
                  <c:v>-1.0765661032497884</c:v>
                </c:pt>
                <c:pt idx="1545">
                  <c:v>-0.4262805859744549</c:v>
                </c:pt>
                <c:pt idx="1546">
                  <c:v>0.28496171593666081</c:v>
                </c:pt>
                <c:pt idx="1547">
                  <c:v>1.0691927643120289</c:v>
                </c:pt>
                <c:pt idx="1548">
                  <c:v>1.805771051645279</c:v>
                </c:pt>
                <c:pt idx="1549">
                  <c:v>2.4111283180117606</c:v>
                </c:pt>
                <c:pt idx="1550">
                  <c:v>2.9198471894860267</c:v>
                </c:pt>
                <c:pt idx="1551">
                  <c:v>3.3751687029004098</c:v>
                </c:pt>
                <c:pt idx="1552">
                  <c:v>3.7477179086208348</c:v>
                </c:pt>
                <c:pt idx="1553">
                  <c:v>4.0054166892170908</c:v>
                </c:pt>
                <c:pt idx="1554">
                  <c:v>4.1373702201247218</c:v>
                </c:pt>
                <c:pt idx="1555">
                  <c:v>4.2038381516933443</c:v>
                </c:pt>
                <c:pt idx="1556">
                  <c:v>4.2530059263110163</c:v>
                </c:pt>
                <c:pt idx="1557">
                  <c:v>4.2901079714298254</c:v>
                </c:pt>
                <c:pt idx="1558">
                  <c:v>4.295102078318596</c:v>
                </c:pt>
                <c:pt idx="1559">
                  <c:v>4.3141607853770259</c:v>
                </c:pt>
                <c:pt idx="1560">
                  <c:v>4.3886318010091783</c:v>
                </c:pt>
                <c:pt idx="1561">
                  <c:v>4.5366186895966534</c:v>
                </c:pt>
                <c:pt idx="1562">
                  <c:v>4.7612438642978674</c:v>
                </c:pt>
                <c:pt idx="1563">
                  <c:v>5.0369318962097172</c:v>
                </c:pt>
                <c:pt idx="1564">
                  <c:v>5.3196406799554827</c:v>
                </c:pt>
                <c:pt idx="1565">
                  <c:v>5.5538000321388248</c:v>
                </c:pt>
                <c:pt idx="1566">
                  <c:v>5.8404317128658301</c:v>
                </c:pt>
                <c:pt idx="1567">
                  <c:v>6.1497804111242296</c:v>
                </c:pt>
                <c:pt idx="1568">
                  <c:v>6.4721146059036254</c:v>
                </c:pt>
                <c:pt idx="1569">
                  <c:v>6.8609222871065141</c:v>
                </c:pt>
                <c:pt idx="1570">
                  <c:v>7.281258739829064</c:v>
                </c:pt>
                <c:pt idx="1571">
                  <c:v>7.6008617001771928</c:v>
                </c:pt>
                <c:pt idx="1572">
                  <c:v>7.791217221021653</c:v>
                </c:pt>
                <c:pt idx="1573">
                  <c:v>7.7758349508047111</c:v>
                </c:pt>
                <c:pt idx="1574">
                  <c:v>7.5019133627414707</c:v>
                </c:pt>
                <c:pt idx="1575">
                  <c:v>7.0495078557729727</c:v>
                </c:pt>
                <c:pt idx="1576">
                  <c:v>6.5206067347526551</c:v>
                </c:pt>
                <c:pt idx="1577">
                  <c:v>6.0940739876031875</c:v>
                </c:pt>
                <c:pt idx="1578">
                  <c:v>5.8841197693347933</c:v>
                </c:pt>
                <c:pt idx="1579">
                  <c:v>5.6577611875534064</c:v>
                </c:pt>
                <c:pt idx="1580">
                  <c:v>5.4144328165054327</c:v>
                </c:pt>
                <c:pt idx="1581">
                  <c:v>5.2282001674175262</c:v>
                </c:pt>
                <c:pt idx="1582">
                  <c:v>4.9453142130374914</c:v>
                </c:pt>
                <c:pt idx="1583">
                  <c:v>4.4590530350804327</c:v>
                </c:pt>
                <c:pt idx="1584">
                  <c:v>3.8370981547236442</c:v>
                </c:pt>
                <c:pt idx="1585">
                  <c:v>3.156597735285759</c:v>
                </c:pt>
                <c:pt idx="1586">
                  <c:v>2.5197000029683116</c:v>
                </c:pt>
                <c:pt idx="1587">
                  <c:v>1.9401035222411156</c:v>
                </c:pt>
                <c:pt idx="1588">
                  <c:v>1.3906549930572512</c:v>
                </c:pt>
                <c:pt idx="1589">
                  <c:v>0.91091024458408365</c:v>
                </c:pt>
                <c:pt idx="1590">
                  <c:v>0.5731718525290489</c:v>
                </c:pt>
                <c:pt idx="1591">
                  <c:v>0.2465574958920479</c:v>
                </c:pt>
                <c:pt idx="1592">
                  <c:v>-6.5822398960590361E-2</c:v>
                </c:pt>
                <c:pt idx="1593">
                  <c:v>-0.37180076211690904</c:v>
                </c:pt>
                <c:pt idx="1594">
                  <c:v>-0.6312738803029061</c:v>
                </c:pt>
                <c:pt idx="1595">
                  <c:v>-0.77946279019117359</c:v>
                </c:pt>
                <c:pt idx="1596">
                  <c:v>-0.83898203685879713</c:v>
                </c:pt>
                <c:pt idx="1597">
                  <c:v>-0.87581964164972315</c:v>
                </c:pt>
                <c:pt idx="1598">
                  <c:v>-0.98354041054844865</c:v>
                </c:pt>
                <c:pt idx="1599">
                  <c:v>-1.1110918651521207</c:v>
                </c:pt>
                <c:pt idx="1600">
                  <c:v>-1.1780813683569431</c:v>
                </c:pt>
                <c:pt idx="1601">
                  <c:v>-1.1675139878690244</c:v>
                </c:pt>
                <c:pt idx="1602">
                  <c:v>-1.1993383361399175</c:v>
                </c:pt>
                <c:pt idx="1603">
                  <c:v>-1.315904188156128</c:v>
                </c:pt>
                <c:pt idx="1604">
                  <c:v>-1.4558770291507246</c:v>
                </c:pt>
                <c:pt idx="1605">
                  <c:v>-1.5927262875437738</c:v>
                </c:pt>
                <c:pt idx="1606">
                  <c:v>-1.7659199380874635</c:v>
                </c:pt>
                <c:pt idx="1607">
                  <c:v>-1.9599369853734971</c:v>
                </c:pt>
                <c:pt idx="1608">
                  <c:v>-2.1719985401630404</c:v>
                </c:pt>
                <c:pt idx="1609">
                  <c:v>-2.3996379545331004</c:v>
                </c:pt>
                <c:pt idx="1610">
                  <c:v>-2.7034239041805268</c:v>
                </c:pt>
                <c:pt idx="1611">
                  <c:v>-3.1515258604288103</c:v>
                </c:pt>
                <c:pt idx="1612">
                  <c:v>-3.6204713863134388</c:v>
                </c:pt>
                <c:pt idx="1613">
                  <c:v>-4.0732610553503035</c:v>
                </c:pt>
                <c:pt idx="1614">
                  <c:v>-4.5197810474038125</c:v>
                </c:pt>
                <c:pt idx="1615">
                  <c:v>-4.9690001142024993</c:v>
                </c:pt>
                <c:pt idx="1616">
                  <c:v>-5.4571221685409546</c:v>
                </c:pt>
                <c:pt idx="1617">
                  <c:v>-5.9534999066591263</c:v>
                </c:pt>
                <c:pt idx="1618">
                  <c:v>-6.4381212329864503</c:v>
                </c:pt>
                <c:pt idx="1619">
                  <c:v>-6.8600153839588165</c:v>
                </c:pt>
                <c:pt idx="1620">
                  <c:v>-7.1896977746486668</c:v>
                </c:pt>
                <c:pt idx="1621">
                  <c:v>-7.4768492728471756</c:v>
                </c:pt>
                <c:pt idx="1622">
                  <c:v>-7.8051078665256508</c:v>
                </c:pt>
                <c:pt idx="1623">
                  <c:v>-8.1472974514961241</c:v>
                </c:pt>
                <c:pt idx="1624">
                  <c:v>-8.4079154545068739</c:v>
                </c:pt>
                <c:pt idx="1625">
                  <c:v>-8.5730191898345947</c:v>
                </c:pt>
                <c:pt idx="1626">
                  <c:v>-8.68429287314415</c:v>
                </c:pt>
                <c:pt idx="1627">
                  <c:v>-8.805210369229318</c:v>
                </c:pt>
                <c:pt idx="1628">
                  <c:v>-8.9314207649230966</c:v>
                </c:pt>
                <c:pt idx="1629">
                  <c:v>-8.9892590832710262</c:v>
                </c:pt>
                <c:pt idx="1630">
                  <c:v>-9.0347018891572954</c:v>
                </c:pt>
                <c:pt idx="1631">
                  <c:v>-9.1029546833038335</c:v>
                </c:pt>
                <c:pt idx="1632">
                  <c:v>-9.1828533768653866</c:v>
                </c:pt>
                <c:pt idx="1633">
                  <c:v>-9.1232649868726732</c:v>
                </c:pt>
                <c:pt idx="1634">
                  <c:v>-8.8853102070093151</c:v>
                </c:pt>
                <c:pt idx="1635">
                  <c:v>-8.4025050258636487</c:v>
                </c:pt>
                <c:pt idx="1636">
                  <c:v>-7.6233974540233618</c:v>
                </c:pt>
                <c:pt idx="1637">
                  <c:v>-6.6568807733058932</c:v>
                </c:pt>
                <c:pt idx="1638">
                  <c:v>-5.6720400881767272</c:v>
                </c:pt>
                <c:pt idx="1639">
                  <c:v>-4.8261362636089329</c:v>
                </c:pt>
                <c:pt idx="1640">
                  <c:v>-4.172656120061875</c:v>
                </c:pt>
                <c:pt idx="1641">
                  <c:v>-3.6919994983077049</c:v>
                </c:pt>
                <c:pt idx="1642">
                  <c:v>-3.2757446944713595</c:v>
                </c:pt>
                <c:pt idx="1643">
                  <c:v>-2.9215209549665451</c:v>
                </c:pt>
                <c:pt idx="1644">
                  <c:v>-2.6150467479228974</c:v>
                </c:pt>
                <c:pt idx="1645">
                  <c:v>-2.3626084148883821</c:v>
                </c:pt>
                <c:pt idx="1646">
                  <c:v>-2.1227426187694074</c:v>
                </c:pt>
                <c:pt idx="1647">
                  <c:v>-1.8463169606029988</c:v>
                </c:pt>
                <c:pt idx="1648">
                  <c:v>-1.4954737888276577</c:v>
                </c:pt>
                <c:pt idx="1649">
                  <c:v>-1.0325765497237445</c:v>
                </c:pt>
                <c:pt idx="1650">
                  <c:v>-0.45140884906053547</c:v>
                </c:pt>
                <c:pt idx="1651">
                  <c:v>0.16532271355390549</c:v>
                </c:pt>
                <c:pt idx="1652">
                  <c:v>0.70540005639195447</c:v>
                </c:pt>
                <c:pt idx="1653">
                  <c:v>1.2451221808791162</c:v>
                </c:pt>
                <c:pt idx="1654">
                  <c:v>1.7521564695239067</c:v>
                </c:pt>
                <c:pt idx="1655">
                  <c:v>2.24781777754426</c:v>
                </c:pt>
                <c:pt idx="1656">
                  <c:v>2.6528609839081767</c:v>
                </c:pt>
                <c:pt idx="1657">
                  <c:v>2.9899860030412677</c:v>
                </c:pt>
                <c:pt idx="1658">
                  <c:v>3.3268973064422611</c:v>
                </c:pt>
                <c:pt idx="1659">
                  <c:v>3.5519010883569719</c:v>
                </c:pt>
                <c:pt idx="1660">
                  <c:v>3.7155278170108796</c:v>
                </c:pt>
                <c:pt idx="1661">
                  <c:v>3.885428023338318</c:v>
                </c:pt>
                <c:pt idx="1662">
                  <c:v>4.0395246675610545</c:v>
                </c:pt>
                <c:pt idx="1663">
                  <c:v>4.1852165240049368</c:v>
                </c:pt>
                <c:pt idx="1664">
                  <c:v>4.3024789255857474</c:v>
                </c:pt>
                <c:pt idx="1665">
                  <c:v>4.4009463295340536</c:v>
                </c:pt>
                <c:pt idx="1666">
                  <c:v>4.5053214678168301</c:v>
                </c:pt>
                <c:pt idx="1667">
                  <c:v>4.6347671279311182</c:v>
                </c:pt>
                <c:pt idx="1668">
                  <c:v>4.8001728719472885</c:v>
                </c:pt>
                <c:pt idx="1669">
                  <c:v>4.9100391304492952</c:v>
                </c:pt>
                <c:pt idx="1670">
                  <c:v>4.949022517204285</c:v>
                </c:pt>
                <c:pt idx="1671">
                  <c:v>5.0130939674377446</c:v>
                </c:pt>
                <c:pt idx="1672">
                  <c:v>5.101146018505097</c:v>
                </c:pt>
                <c:pt idx="1673">
                  <c:v>5.3043999123573302</c:v>
                </c:pt>
                <c:pt idx="1674">
                  <c:v>5.6059466707706456</c:v>
                </c:pt>
                <c:pt idx="1675">
                  <c:v>5.9703749710321432</c:v>
                </c:pt>
                <c:pt idx="1676">
                  <c:v>6.4132483470439912</c:v>
                </c:pt>
                <c:pt idx="1677">
                  <c:v>6.8891573220491411</c:v>
                </c:pt>
                <c:pt idx="1678">
                  <c:v>7.3234066396951683</c:v>
                </c:pt>
                <c:pt idx="1679">
                  <c:v>7.4710277849435807</c:v>
                </c:pt>
                <c:pt idx="1680">
                  <c:v>7.3629531133174897</c:v>
                </c:pt>
                <c:pt idx="1681">
                  <c:v>7.0851296782493591</c:v>
                </c:pt>
                <c:pt idx="1682">
                  <c:v>6.5290781807899476</c:v>
                </c:pt>
                <c:pt idx="1683">
                  <c:v>5.9076898956298827</c:v>
                </c:pt>
                <c:pt idx="1684">
                  <c:v>5.5464775639772421</c:v>
                </c:pt>
                <c:pt idx="1685">
                  <c:v>5.2507335823774337</c:v>
                </c:pt>
                <c:pt idx="1686">
                  <c:v>4.9098935347795489</c:v>
                </c:pt>
                <c:pt idx="1687">
                  <c:v>4.7082552266120912</c:v>
                </c:pt>
                <c:pt idx="1688">
                  <c:v>4.6414434787631036</c:v>
                </c:pt>
                <c:pt idx="1689">
                  <c:v>4.5977188771963124</c:v>
                </c:pt>
                <c:pt idx="1690">
                  <c:v>4.3985311371088027</c:v>
                </c:pt>
                <c:pt idx="1691">
                  <c:v>3.9745735037326813</c:v>
                </c:pt>
                <c:pt idx="1692">
                  <c:v>3.3754812365770341</c:v>
                </c:pt>
                <c:pt idx="1693">
                  <c:v>2.7006722044944764</c:v>
                </c:pt>
                <c:pt idx="1694">
                  <c:v>2.0250436851382259</c:v>
                </c:pt>
                <c:pt idx="1695">
                  <c:v>1.4167280200123789</c:v>
                </c:pt>
                <c:pt idx="1696">
                  <c:v>0.84605146676301957</c:v>
                </c:pt>
                <c:pt idx="1697">
                  <c:v>0.42062588989734651</c:v>
                </c:pt>
                <c:pt idx="1698">
                  <c:v>0.11640315324068071</c:v>
                </c:pt>
                <c:pt idx="1699">
                  <c:v>-8.4822341501712806E-2</c:v>
                </c:pt>
                <c:pt idx="1700">
                  <c:v>-0.21772136718034746</c:v>
                </c:pt>
                <c:pt idx="1701">
                  <c:v>-0.24945508360862734</c:v>
                </c:pt>
                <c:pt idx="1702">
                  <c:v>-0.1551465117931366</c:v>
                </c:pt>
                <c:pt idx="1703">
                  <c:v>-6.1572350263595581E-2</c:v>
                </c:pt>
                <c:pt idx="1704">
                  <c:v>4.5749199986457829E-2</c:v>
                </c:pt>
                <c:pt idx="1705">
                  <c:v>8.1949458271265027E-2</c:v>
                </c:pt>
                <c:pt idx="1706">
                  <c:v>2.1559268832206727E-2</c:v>
                </c:pt>
                <c:pt idx="1707">
                  <c:v>-9.2381768077611934E-2</c:v>
                </c:pt>
                <c:pt idx="1708">
                  <c:v>-0.23977224066853525</c:v>
                </c:pt>
                <c:pt idx="1709">
                  <c:v>-0.48762752607464793</c:v>
                </c:pt>
                <c:pt idx="1710">
                  <c:v>-0.81131820179522041</c:v>
                </c:pt>
                <c:pt idx="1711">
                  <c:v>-1.1710394203662873</c:v>
                </c:pt>
                <c:pt idx="1712">
                  <c:v>-1.5365206579864026</c:v>
                </c:pt>
                <c:pt idx="1713">
                  <c:v>-1.8458206781744957</c:v>
                </c:pt>
                <c:pt idx="1714">
                  <c:v>-2.0614978587627411</c:v>
                </c:pt>
                <c:pt idx="1715">
                  <c:v>-2.2216149424016476</c:v>
                </c:pt>
                <c:pt idx="1716">
                  <c:v>-2.359455450028181</c:v>
                </c:pt>
                <c:pt idx="1717">
                  <c:v>-2.4993516924977306</c:v>
                </c:pt>
                <c:pt idx="1718">
                  <c:v>-2.6526422980427742</c:v>
                </c:pt>
                <c:pt idx="1719">
                  <c:v>-2.8874325647950174</c:v>
                </c:pt>
                <c:pt idx="1720">
                  <c:v>-3.2501297968626024</c:v>
                </c:pt>
                <c:pt idx="1721">
                  <c:v>-3.6711655765771867</c:v>
                </c:pt>
                <c:pt idx="1722">
                  <c:v>-4.1178858357667929</c:v>
                </c:pt>
                <c:pt idx="1723">
                  <c:v>-4.5903028535842898</c:v>
                </c:pt>
                <c:pt idx="1724">
                  <c:v>-5.1153301942348479</c:v>
                </c:pt>
                <c:pt idx="1725">
                  <c:v>-5.7865566372871404</c:v>
                </c:pt>
                <c:pt idx="1726">
                  <c:v>-6.3216938138008123</c:v>
                </c:pt>
                <c:pt idx="1727">
                  <c:v>-6.6704919219017036</c:v>
                </c:pt>
                <c:pt idx="1728">
                  <c:v>-6.8440407907962806</c:v>
                </c:pt>
                <c:pt idx="1729">
                  <c:v>-6.9896610188484196</c:v>
                </c:pt>
                <c:pt idx="1730">
                  <c:v>-7.1731548321247107</c:v>
                </c:pt>
                <c:pt idx="1731">
                  <c:v>-7.2916281920671464</c:v>
                </c:pt>
                <c:pt idx="1732">
                  <c:v>-7.3647043544054034</c:v>
                </c:pt>
                <c:pt idx="1733">
                  <c:v>-7.3987579536437993</c:v>
                </c:pt>
                <c:pt idx="1734">
                  <c:v>-7.4133327233791357</c:v>
                </c:pt>
                <c:pt idx="1735">
                  <c:v>-7.4064938199520114</c:v>
                </c:pt>
                <c:pt idx="1736">
                  <c:v>-7.3780716741085053</c:v>
                </c:pt>
                <c:pt idx="1737">
                  <c:v>-7.3833540487289433</c:v>
                </c:pt>
                <c:pt idx="1738">
                  <c:v>-7.5384303939342505</c:v>
                </c:pt>
                <c:pt idx="1739">
                  <c:v>-7.8286662983894351</c:v>
                </c:pt>
                <c:pt idx="1740">
                  <c:v>-8.0370786058902741</c:v>
                </c:pt>
                <c:pt idx="1741">
                  <c:v>-8.0147270393371581</c:v>
                </c:pt>
                <c:pt idx="1742">
                  <c:v>-7.7427496504783635</c:v>
                </c:pt>
                <c:pt idx="1743">
                  <c:v>-7.1764994394779205</c:v>
                </c:pt>
                <c:pt idx="1744">
                  <c:v>-6.3477530997991565</c:v>
                </c:pt>
                <c:pt idx="1745">
                  <c:v>-5.5220110595226295</c:v>
                </c:pt>
                <c:pt idx="1746">
                  <c:v>-4.8655195999145509</c:v>
                </c:pt>
                <c:pt idx="1747">
                  <c:v>-4.3439248672127722</c:v>
                </c:pt>
                <c:pt idx="1748">
                  <c:v>-3.9693194881081584</c:v>
                </c:pt>
                <c:pt idx="1749">
                  <c:v>-3.7301745074987411</c:v>
                </c:pt>
                <c:pt idx="1750">
                  <c:v>-3.4876770257949832</c:v>
                </c:pt>
                <c:pt idx="1751">
                  <c:v>-3.1641298261284829</c:v>
                </c:pt>
                <c:pt idx="1752">
                  <c:v>-2.8441289627552035</c:v>
                </c:pt>
                <c:pt idx="1753">
                  <c:v>-2.578972643315792</c:v>
                </c:pt>
                <c:pt idx="1754">
                  <c:v>-2.325473917722702</c:v>
                </c:pt>
                <c:pt idx="1755">
                  <c:v>-1.960509135425091</c:v>
                </c:pt>
                <c:pt idx="1756">
                  <c:v>-1.4776073290407659</c:v>
                </c:pt>
                <c:pt idx="1757">
                  <c:v>-0.94423301495611678</c:v>
                </c:pt>
                <c:pt idx="1758">
                  <c:v>-0.44179266437888148</c:v>
                </c:pt>
                <c:pt idx="1759">
                  <c:v>9.5213866978883753E-3</c:v>
                </c:pt>
                <c:pt idx="1760">
                  <c:v>0.46767404884099961</c:v>
                </c:pt>
                <c:pt idx="1761">
                  <c:v>0.92162950649857522</c:v>
                </c:pt>
                <c:pt idx="1762">
                  <c:v>1.3297617968916893</c:v>
                </c:pt>
                <c:pt idx="1763">
                  <c:v>1.7083589239418508</c:v>
                </c:pt>
                <c:pt idx="1764">
                  <c:v>2.0294849377870561</c:v>
                </c:pt>
                <c:pt idx="1765">
                  <c:v>2.2304794675111772</c:v>
                </c:pt>
                <c:pt idx="1766">
                  <c:v>2.3840618491172791</c:v>
                </c:pt>
                <c:pt idx="1767">
                  <c:v>2.5046445921063425</c:v>
                </c:pt>
                <c:pt idx="1768">
                  <c:v>2.6003351533412933</c:v>
                </c:pt>
                <c:pt idx="1769">
                  <c:v>2.6782127568125724</c:v>
                </c:pt>
                <c:pt idx="1770">
                  <c:v>2.7659999290108681</c:v>
                </c:pt>
                <c:pt idx="1771">
                  <c:v>2.8903465247154236</c:v>
                </c:pt>
                <c:pt idx="1772">
                  <c:v>3.0785315591096878</c:v>
                </c:pt>
                <c:pt idx="1773">
                  <c:v>3.3231074336171154</c:v>
                </c:pt>
                <c:pt idx="1774">
                  <c:v>3.5831874927878382</c:v>
                </c:pt>
                <c:pt idx="1775">
                  <c:v>3.7979545542597775</c:v>
                </c:pt>
                <c:pt idx="1776">
                  <c:v>4.0502423214912415</c:v>
                </c:pt>
                <c:pt idx="1777">
                  <c:v>4.3178997874259952</c:v>
                </c:pt>
                <c:pt idx="1778">
                  <c:v>4.5576005458831785</c:v>
                </c:pt>
                <c:pt idx="1779">
                  <c:v>4.8543259826302529</c:v>
                </c:pt>
                <c:pt idx="1780">
                  <c:v>5.2009720230102543</c:v>
                </c:pt>
                <c:pt idx="1781">
                  <c:v>5.6474823671579362</c:v>
                </c:pt>
                <c:pt idx="1782">
                  <c:v>6.2130139553546906</c:v>
                </c:pt>
                <c:pt idx="1783">
                  <c:v>6.6801053291559223</c:v>
                </c:pt>
                <c:pt idx="1784">
                  <c:v>7.0083873116970068</c:v>
                </c:pt>
                <c:pt idx="1785">
                  <c:v>7.0961686366796499</c:v>
                </c:pt>
                <c:pt idx="1786">
                  <c:v>6.9759083676338198</c:v>
                </c:pt>
                <c:pt idx="1787">
                  <c:v>6.7162645107507712</c:v>
                </c:pt>
                <c:pt idx="1788">
                  <c:v>6.3564104872941973</c:v>
                </c:pt>
                <c:pt idx="1789">
                  <c:v>5.9428866255283355</c:v>
                </c:pt>
                <c:pt idx="1790">
                  <c:v>5.6040089035034182</c:v>
                </c:pt>
                <c:pt idx="1791">
                  <c:v>5.4663590151071553</c:v>
                </c:pt>
                <c:pt idx="1792">
                  <c:v>5.5159942746162418</c:v>
                </c:pt>
                <c:pt idx="1793">
                  <c:v>5.6176288229227067</c:v>
                </c:pt>
                <c:pt idx="1794">
                  <c:v>5.7017737644910813</c:v>
                </c:pt>
                <c:pt idx="1795">
                  <c:v>5.7225810813903815</c:v>
                </c:pt>
                <c:pt idx="1796">
                  <c:v>5.6528027486801147</c:v>
                </c:pt>
                <c:pt idx="1797">
                  <c:v>5.3640941369533541</c:v>
                </c:pt>
                <c:pt idx="1798">
                  <c:v>4.8195736411213881</c:v>
                </c:pt>
                <c:pt idx="1799">
                  <c:v>4.1076447299122814</c:v>
                </c:pt>
                <c:pt idx="1800">
                  <c:v>3.3925007271766665</c:v>
                </c:pt>
                <c:pt idx="1801">
                  <c:v>2.6956915462017061</c:v>
                </c:pt>
                <c:pt idx="1802">
                  <c:v>2.0430984252691271</c:v>
                </c:pt>
                <c:pt idx="1803">
                  <c:v>1.4820434653759003</c:v>
                </c:pt>
                <c:pt idx="1804">
                  <c:v>0.99404157131910331</c:v>
                </c:pt>
                <c:pt idx="1805">
                  <c:v>0.68143100380897526</c:v>
                </c:pt>
                <c:pt idx="1806">
                  <c:v>0.49058110088109974</c:v>
                </c:pt>
                <c:pt idx="1807">
                  <c:v>0.36094014376401901</c:v>
                </c:pt>
                <c:pt idx="1808">
                  <c:v>0.20138015359640121</c:v>
                </c:pt>
                <c:pt idx="1809">
                  <c:v>1.6294728219509124E-2</c:v>
                </c:pt>
                <c:pt idx="1810">
                  <c:v>-0.18335274919867517</c:v>
                </c:pt>
                <c:pt idx="1811">
                  <c:v>-0.30253917708992961</c:v>
                </c:pt>
                <c:pt idx="1812">
                  <c:v>-0.25881194427609444</c:v>
                </c:pt>
                <c:pt idx="1813">
                  <c:v>-0.28513713240623478</c:v>
                </c:pt>
                <c:pt idx="1814">
                  <c:v>-0.32184273630380633</c:v>
                </c:pt>
                <c:pt idx="1815">
                  <c:v>-0.40651568144559863</c:v>
                </c:pt>
                <c:pt idx="1816">
                  <c:v>-0.44550645031034947</c:v>
                </c:pt>
                <c:pt idx="1817">
                  <c:v>-0.53510640554130084</c:v>
                </c:pt>
                <c:pt idx="1818">
                  <c:v>-0.69528539657592781</c:v>
                </c:pt>
                <c:pt idx="1819">
                  <c:v>-0.81146021604537966</c:v>
                </c:pt>
                <c:pt idx="1820">
                  <c:v>-0.94813033036887651</c:v>
                </c:pt>
                <c:pt idx="1821">
                  <c:v>-1.2995710144937038</c:v>
                </c:pt>
                <c:pt idx="1822">
                  <c:v>-1.7196311862766744</c:v>
                </c:pt>
                <c:pt idx="1823">
                  <c:v>-2.1336375895142554</c:v>
                </c:pt>
                <c:pt idx="1824">
                  <c:v>-2.5287184560298921</c:v>
                </c:pt>
                <c:pt idx="1825">
                  <c:v>-2.9239645063877107</c:v>
                </c:pt>
                <c:pt idx="1826">
                  <c:v>-3.3624463310837749</c:v>
                </c:pt>
                <c:pt idx="1827">
                  <c:v>-3.7876029360294345</c:v>
                </c:pt>
                <c:pt idx="1828">
                  <c:v>-4.2069368836283685</c:v>
                </c:pt>
                <c:pt idx="1829">
                  <c:v>-4.6393381887674332</c:v>
                </c:pt>
                <c:pt idx="1830">
                  <c:v>-5.1325724637508392</c:v>
                </c:pt>
                <c:pt idx="1831">
                  <c:v>-5.545518035888672</c:v>
                </c:pt>
                <c:pt idx="1832">
                  <c:v>-5.9114490705728535</c:v>
                </c:pt>
                <c:pt idx="1833">
                  <c:v>-6.2797084665298462</c:v>
                </c:pt>
                <c:pt idx="1834">
                  <c:v>-6.6150497925281524</c:v>
                </c:pt>
                <c:pt idx="1835">
                  <c:v>-6.9559202456474312</c:v>
                </c:pt>
                <c:pt idx="1836">
                  <c:v>-7.3452430665493011</c:v>
                </c:pt>
                <c:pt idx="1837">
                  <c:v>-7.6844108104705811</c:v>
                </c:pt>
                <c:pt idx="1838">
                  <c:v>-7.8758773022890098</c:v>
                </c:pt>
                <c:pt idx="1839">
                  <c:v>-7.9379718089103699</c:v>
                </c:pt>
                <c:pt idx="1840">
                  <c:v>-7.9392476713657381</c:v>
                </c:pt>
                <c:pt idx="1841">
                  <c:v>-7.9654081141948705</c:v>
                </c:pt>
                <c:pt idx="1842">
                  <c:v>-7.9708775997161867</c:v>
                </c:pt>
                <c:pt idx="1843">
                  <c:v>-7.8836804115772248</c:v>
                </c:pt>
                <c:pt idx="1844">
                  <c:v>-7.714273710250855</c:v>
                </c:pt>
                <c:pt idx="1845">
                  <c:v>-7.6401590824127199</c:v>
                </c:pt>
                <c:pt idx="1846">
                  <c:v>-7.7227124118804937</c:v>
                </c:pt>
                <c:pt idx="1847">
                  <c:v>-7.8681162929534914</c:v>
                </c:pt>
                <c:pt idx="1848">
                  <c:v>-7.8569650679826744</c:v>
                </c:pt>
                <c:pt idx="1849">
                  <c:v>-7.6682210397720345</c:v>
                </c:pt>
                <c:pt idx="1850">
                  <c:v>-7.3081986165046695</c:v>
                </c:pt>
                <c:pt idx="1851">
                  <c:v>-6.7728380763530733</c:v>
                </c:pt>
                <c:pt idx="1852">
                  <c:v>-6.10735886156559</c:v>
                </c:pt>
                <c:pt idx="1853">
                  <c:v>-5.3615470898151401</c:v>
                </c:pt>
                <c:pt idx="1854">
                  <c:v>-4.7203490227460865</c:v>
                </c:pt>
                <c:pt idx="1855">
                  <c:v>-4.1974857366085052</c:v>
                </c:pt>
                <c:pt idx="1856">
                  <c:v>-3.7663333967328074</c:v>
                </c:pt>
                <c:pt idx="1857">
                  <c:v>-3.3712218323349954</c:v>
                </c:pt>
                <c:pt idx="1858">
                  <c:v>-3.0100665110349656</c:v>
                </c:pt>
                <c:pt idx="1859">
                  <c:v>-2.7036683177947998</c:v>
                </c:pt>
                <c:pt idx="1860">
                  <c:v>-2.5168468540906908</c:v>
                </c:pt>
                <c:pt idx="1861">
                  <c:v>-2.4470676442980768</c:v>
                </c:pt>
                <c:pt idx="1862">
                  <c:v>-2.3853850740194322</c:v>
                </c:pt>
                <c:pt idx="1863">
                  <c:v>-2.190875691175461</c:v>
                </c:pt>
                <c:pt idx="1864">
                  <c:v>-1.8049340227246284</c:v>
                </c:pt>
                <c:pt idx="1865">
                  <c:v>-1.4287896564602853</c:v>
                </c:pt>
                <c:pt idx="1866">
                  <c:v>-1.0858191758394242</c:v>
                </c:pt>
                <c:pt idx="1867">
                  <c:v>-0.68995142027735712</c:v>
                </c:pt>
                <c:pt idx="1868">
                  <c:v>-0.20370705306529999</c:v>
                </c:pt>
                <c:pt idx="1869">
                  <c:v>0.31832877896726131</c:v>
                </c:pt>
                <c:pt idx="1870">
                  <c:v>0.8272240170836449</c:v>
                </c:pt>
                <c:pt idx="1871">
                  <c:v>1.3189079028367996</c:v>
                </c:pt>
                <c:pt idx="1872">
                  <c:v>1.8068156567215921</c:v>
                </c:pt>
                <c:pt idx="1873">
                  <c:v>2.2004814970493318</c:v>
                </c:pt>
                <c:pt idx="1874">
                  <c:v>2.4981094515323639</c:v>
                </c:pt>
                <c:pt idx="1875">
                  <c:v>2.7668071371316909</c:v>
                </c:pt>
                <c:pt idx="1876">
                  <c:v>3.0029855328798294</c:v>
                </c:pt>
                <c:pt idx="1877">
                  <c:v>3.1792539417743684</c:v>
                </c:pt>
                <c:pt idx="1878">
                  <c:v>3.3067352297902111</c:v>
                </c:pt>
                <c:pt idx="1879">
                  <c:v>3.417676791250706</c:v>
                </c:pt>
                <c:pt idx="1880">
                  <c:v>3.511337783932686</c:v>
                </c:pt>
                <c:pt idx="1881">
                  <c:v>3.5946027195453647</c:v>
                </c:pt>
                <c:pt idx="1882">
                  <c:v>3.6742064210772516</c:v>
                </c:pt>
                <c:pt idx="1883">
                  <c:v>3.7918427520990372</c:v>
                </c:pt>
                <c:pt idx="1884">
                  <c:v>3.8911553710699085</c:v>
                </c:pt>
                <c:pt idx="1885">
                  <c:v>4.0530498620867732</c:v>
                </c:pt>
                <c:pt idx="1886">
                  <c:v>4.3144075378775595</c:v>
                </c:pt>
                <c:pt idx="1887">
                  <c:v>4.6576382195949559</c:v>
                </c:pt>
                <c:pt idx="1888">
                  <c:v>5.0828834098577502</c:v>
                </c:pt>
                <c:pt idx="1889">
                  <c:v>5.5617206704616553</c:v>
                </c:pt>
                <c:pt idx="1890">
                  <c:v>6.0563845896720894</c:v>
                </c:pt>
                <c:pt idx="1891">
                  <c:v>6.5094894236326217</c:v>
                </c:pt>
                <c:pt idx="1892">
                  <c:v>6.7906200438737869</c:v>
                </c:pt>
                <c:pt idx="1893">
                  <c:v>6.9461787843704226</c:v>
                </c:pt>
                <c:pt idx="1894">
                  <c:v>6.9919303232431416</c:v>
                </c:pt>
                <c:pt idx="1895">
                  <c:v>6.8695434218645097</c:v>
                </c:pt>
                <c:pt idx="1896">
                  <c:v>6.4583140075206762</c:v>
                </c:pt>
                <c:pt idx="1897">
                  <c:v>5.7493303388357164</c:v>
                </c:pt>
                <c:pt idx="1898">
                  <c:v>5.0697447162866593</c:v>
                </c:pt>
                <c:pt idx="1899">
                  <c:v>4.6281618207693098</c:v>
                </c:pt>
                <c:pt idx="1900">
                  <c:v>4.3218978211283687</c:v>
                </c:pt>
                <c:pt idx="1901">
                  <c:v>4.1142079371213915</c:v>
                </c:pt>
                <c:pt idx="1902">
                  <c:v>4.0254688382148744</c:v>
                </c:pt>
                <c:pt idx="1903">
                  <c:v>4.1079104858636857</c:v>
                </c:pt>
                <c:pt idx="1904">
                  <c:v>4.3294632411003118</c:v>
                </c:pt>
                <c:pt idx="1905">
                  <c:v>4.4587051257491117</c:v>
                </c:pt>
                <c:pt idx="1906">
                  <c:v>4.3174729406833654</c:v>
                </c:pt>
                <c:pt idx="1907">
                  <c:v>3.9949165517091751</c:v>
                </c:pt>
                <c:pt idx="1908">
                  <c:v>3.6028069478273395</c:v>
                </c:pt>
                <c:pt idx="1909">
                  <c:v>3.1358968377113343</c:v>
                </c:pt>
                <c:pt idx="1910">
                  <c:v>2.5927375736832619</c:v>
                </c:pt>
                <c:pt idx="1911">
                  <c:v>2.0547706371545793</c:v>
                </c:pt>
                <c:pt idx="1912">
                  <c:v>1.5939428007602692</c:v>
                </c:pt>
                <c:pt idx="1913">
                  <c:v>1.1412867406010629</c:v>
                </c:pt>
                <c:pt idx="1914">
                  <c:v>0.76863491624593738</c:v>
                </c:pt>
                <c:pt idx="1915">
                  <c:v>0.49236274749040604</c:v>
                </c:pt>
                <c:pt idx="1916">
                  <c:v>0.2572222325205803</c:v>
                </c:pt>
                <c:pt idx="1917">
                  <c:v>0.17282030582427979</c:v>
                </c:pt>
                <c:pt idx="1918">
                  <c:v>0.31617093712091449</c:v>
                </c:pt>
                <c:pt idx="1919">
                  <c:v>0.55634444296360019</c:v>
                </c:pt>
                <c:pt idx="1920">
                  <c:v>0.67355699703097349</c:v>
                </c:pt>
                <c:pt idx="1921">
                  <c:v>0.7067656736075878</c:v>
                </c:pt>
                <c:pt idx="1922">
                  <c:v>0.79877453550696376</c:v>
                </c:pt>
                <c:pt idx="1923">
                  <c:v>0.67121372535824775</c:v>
                </c:pt>
                <c:pt idx="1924">
                  <c:v>0.43050373747944837</c:v>
                </c:pt>
                <c:pt idx="1925">
                  <c:v>0.21258568458259106</c:v>
                </c:pt>
                <c:pt idx="1926">
                  <c:v>-8.9127207845449447E-2</c:v>
                </c:pt>
                <c:pt idx="1927">
                  <c:v>-0.43847436949610713</c:v>
                </c:pt>
                <c:pt idx="1928">
                  <c:v>-0.79794737376272684</c:v>
                </c:pt>
                <c:pt idx="1929">
                  <c:v>-1.1664017743617296</c:v>
                </c:pt>
                <c:pt idx="1930">
                  <c:v>-1.4977512793242933</c:v>
                </c:pt>
                <c:pt idx="1931">
                  <c:v>-1.7658678978681566</c:v>
                </c:pt>
                <c:pt idx="1932">
                  <c:v>-1.9861588239669801</c:v>
                </c:pt>
                <c:pt idx="1933">
                  <c:v>-2.1683530935645106</c:v>
                </c:pt>
                <c:pt idx="1934">
                  <c:v>-2.3813741764426233</c:v>
                </c:pt>
                <c:pt idx="1935">
                  <c:v>-2.7404689389467243</c:v>
                </c:pt>
                <c:pt idx="1936">
                  <c:v>-3.2057541078329086</c:v>
                </c:pt>
                <c:pt idx="1937">
                  <c:v>-3.7683740749955179</c:v>
                </c:pt>
                <c:pt idx="1938">
                  <c:v>-4.3961630147695541</c:v>
                </c:pt>
                <c:pt idx="1939">
                  <c:v>-5.1207675200700766</c:v>
                </c:pt>
                <c:pt idx="1940">
                  <c:v>-5.8273281025886536</c:v>
                </c:pt>
                <c:pt idx="1941">
                  <c:v>-6.3538546693325042</c:v>
                </c:pt>
                <c:pt idx="1942">
                  <c:v>-6.7804581677913669</c:v>
                </c:pt>
                <c:pt idx="1943">
                  <c:v>-7.125380156636238</c:v>
                </c:pt>
                <c:pt idx="1944">
                  <c:v>-7.4156979221105583</c:v>
                </c:pt>
                <c:pt idx="1945">
                  <c:v>-7.5557521855831151</c:v>
                </c:pt>
                <c:pt idx="1946">
                  <c:v>-7.5516708290576942</c:v>
                </c:pt>
                <c:pt idx="1947">
                  <c:v>-7.4872239875793465</c:v>
                </c:pt>
                <c:pt idx="1948">
                  <c:v>-7.4681895464658741</c:v>
                </c:pt>
                <c:pt idx="1949">
                  <c:v>-7.4776585274934773</c:v>
                </c:pt>
                <c:pt idx="1950">
                  <c:v>-7.4670206880569463</c:v>
                </c:pt>
                <c:pt idx="1951">
                  <c:v>-7.420710740089417</c:v>
                </c:pt>
                <c:pt idx="1952">
                  <c:v>-7.4522728407382965</c:v>
                </c:pt>
                <c:pt idx="1953">
                  <c:v>-7.6762656390666963</c:v>
                </c:pt>
                <c:pt idx="1954">
                  <c:v>-7.9508263278007512</c:v>
                </c:pt>
                <c:pt idx="1955">
                  <c:v>-8.0451004010438929</c:v>
                </c:pt>
                <c:pt idx="1956">
                  <c:v>-7.9070032006502151</c:v>
                </c:pt>
                <c:pt idx="1957">
                  <c:v>-7.5501868057250983</c:v>
                </c:pt>
                <c:pt idx="1958">
                  <c:v>-6.9695501053333286</c:v>
                </c:pt>
                <c:pt idx="1959">
                  <c:v>-6.313671433925629</c:v>
                </c:pt>
                <c:pt idx="1960">
                  <c:v>-5.7242346739768983</c:v>
                </c:pt>
                <c:pt idx="1961">
                  <c:v>-5.1809809774160387</c:v>
                </c:pt>
                <c:pt idx="1962">
                  <c:v>-4.6173462259769442</c:v>
                </c:pt>
                <c:pt idx="1963">
                  <c:v>-4.1448724901676179</c:v>
                </c:pt>
                <c:pt idx="1964">
                  <c:v>-3.7654323408007624</c:v>
                </c:pt>
                <c:pt idx="1965">
                  <c:v>-3.3342683064937595</c:v>
                </c:pt>
                <c:pt idx="1966">
                  <c:v>-2.8810266476869586</c:v>
                </c:pt>
                <c:pt idx="1967">
                  <c:v>-2.4996227109432221</c:v>
                </c:pt>
                <c:pt idx="1968">
                  <c:v>-2.2111025257408619</c:v>
                </c:pt>
                <c:pt idx="1969">
                  <c:v>-1.8618272848427297</c:v>
                </c:pt>
                <c:pt idx="1970">
                  <c:v>-1.4260034582018852</c:v>
                </c:pt>
                <c:pt idx="1971">
                  <c:v>-1.0181600933521986</c:v>
                </c:pt>
                <c:pt idx="1972">
                  <c:v>-0.64166796393692493</c:v>
                </c:pt>
                <c:pt idx="1973">
                  <c:v>-0.2657271173223853</c:v>
                </c:pt>
                <c:pt idx="1974">
                  <c:v>7.2238183245062829E-2</c:v>
                </c:pt>
                <c:pt idx="1975">
                  <c:v>0.43470642372965818</c:v>
                </c:pt>
                <c:pt idx="1976">
                  <c:v>0.81961386591196062</c:v>
                </c:pt>
                <c:pt idx="1977">
                  <c:v>1.1560949604213238</c:v>
                </c:pt>
                <c:pt idx="1978">
                  <c:v>1.4410919058322906</c:v>
                </c:pt>
                <c:pt idx="1979">
                  <c:v>1.7450133647024633</c:v>
                </c:pt>
                <c:pt idx="1980">
                  <c:v>2.0430151024460792</c:v>
                </c:pt>
                <c:pt idx="1981">
                  <c:v>2.2493474091589452</c:v>
                </c:pt>
                <c:pt idx="1982">
                  <c:v>2.4375232341885567</c:v>
                </c:pt>
                <c:pt idx="1983">
                  <c:v>2.5911740282177926</c:v>
                </c:pt>
                <c:pt idx="1984">
                  <c:v>2.7350719588994981</c:v>
                </c:pt>
                <c:pt idx="1985">
                  <c:v>2.9462391820549967</c:v>
                </c:pt>
                <c:pt idx="1986">
                  <c:v>3.1104421538114551</c:v>
                </c:pt>
                <c:pt idx="1987">
                  <c:v>3.250607514381409</c:v>
                </c:pt>
                <c:pt idx="1988">
                  <c:v>3.3510173633694649</c:v>
                </c:pt>
                <c:pt idx="1989">
                  <c:v>3.4683923238515857</c:v>
                </c:pt>
                <c:pt idx="1990">
                  <c:v>3.5941758728027344</c:v>
                </c:pt>
                <c:pt idx="1991">
                  <c:v>3.7004943332076077</c:v>
                </c:pt>
                <c:pt idx="1992">
                  <c:v>3.7736947488784791</c:v>
                </c:pt>
                <c:pt idx="1993">
                  <c:v>3.8925236195325854</c:v>
                </c:pt>
                <c:pt idx="1994">
                  <c:v>4.1034116381406784</c:v>
                </c:pt>
                <c:pt idx="1995">
                  <c:v>4.4135502952337271</c:v>
                </c:pt>
                <c:pt idx="1996">
                  <c:v>4.8566166293621063</c:v>
                </c:pt>
                <c:pt idx="1997">
                  <c:v>5.4476824235916137</c:v>
                </c:pt>
                <c:pt idx="1998">
                  <c:v>6.0289108622074128</c:v>
                </c:pt>
                <c:pt idx="1999">
                  <c:v>6.4109264177083976</c:v>
                </c:pt>
                <c:pt idx="2000">
                  <c:v>6.567991985678673</c:v>
                </c:pt>
                <c:pt idx="2001">
                  <c:v>6.5753290718793869</c:v>
                </c:pt>
                <c:pt idx="2002">
                  <c:v>6.3303266429901131</c:v>
                </c:pt>
                <c:pt idx="2003">
                  <c:v>5.7784962505102158</c:v>
                </c:pt>
                <c:pt idx="2004">
                  <c:v>5.1532511419057849</c:v>
                </c:pt>
                <c:pt idx="2005">
                  <c:v>4.6811346709728241</c:v>
                </c:pt>
                <c:pt idx="2006">
                  <c:v>4.392891789972782</c:v>
                </c:pt>
                <c:pt idx="2007">
                  <c:v>4.0737510520219802</c:v>
                </c:pt>
                <c:pt idx="2008">
                  <c:v>3.8211656615138057</c:v>
                </c:pt>
                <c:pt idx="2009">
                  <c:v>3.8065011370182038</c:v>
                </c:pt>
                <c:pt idx="2010">
                  <c:v>3.9128283682465557</c:v>
                </c:pt>
                <c:pt idx="2011">
                  <c:v>3.8928007775545121</c:v>
                </c:pt>
                <c:pt idx="2012">
                  <c:v>3.7131696349382404</c:v>
                </c:pt>
                <c:pt idx="2013">
                  <c:v>3.368568658232689</c:v>
                </c:pt>
                <c:pt idx="2014">
                  <c:v>2.91135966360569</c:v>
                </c:pt>
                <c:pt idx="2015">
                  <c:v>2.5656307590007783</c:v>
                </c:pt>
                <c:pt idx="2016">
                  <c:v>2.3500667220354083</c:v>
                </c:pt>
                <c:pt idx="2017">
                  <c:v>2.1452153688669204</c:v>
                </c:pt>
                <c:pt idx="2018">
                  <c:v>1.9274849385023118</c:v>
                </c:pt>
                <c:pt idx="2019">
                  <c:v>1.7348288306593895</c:v>
                </c:pt>
                <c:pt idx="2020">
                  <c:v>1.5568439716100693</c:v>
                </c:pt>
                <c:pt idx="2021">
                  <c:v>1.3781013134121896</c:v>
                </c:pt>
                <c:pt idx="2022">
                  <c:v>1.1858825773000718</c:v>
                </c:pt>
                <c:pt idx="2023">
                  <c:v>0.97923905253410348</c:v>
                </c:pt>
                <c:pt idx="2024">
                  <c:v>0.88662675797939305</c:v>
                </c:pt>
                <c:pt idx="2025">
                  <c:v>0.90645539715886125</c:v>
                </c:pt>
                <c:pt idx="2026">
                  <c:v>0.86341901287436484</c:v>
                </c:pt>
                <c:pt idx="2027">
                  <c:v>0.72463505700230602</c:v>
                </c:pt>
                <c:pt idx="2028">
                  <c:v>0.62121930062770847</c:v>
                </c:pt>
                <c:pt idx="2029">
                  <c:v>0.42637808829545976</c:v>
                </c:pt>
                <c:pt idx="2030">
                  <c:v>9.6942742466926579E-2</c:v>
                </c:pt>
                <c:pt idx="2031">
                  <c:v>-0.1663657106459141</c:v>
                </c:pt>
                <c:pt idx="2032">
                  <c:v>-0.39897313870489598</c:v>
                </c:pt>
                <c:pt idx="2033">
                  <c:v>-0.65002867832779887</c:v>
                </c:pt>
                <c:pt idx="2034">
                  <c:v>-0.92512679927051067</c:v>
                </c:pt>
                <c:pt idx="2035">
                  <c:v>-1.1004100254178049</c:v>
                </c:pt>
                <c:pt idx="2036">
                  <c:v>-1.2309206096827985</c:v>
                </c:pt>
                <c:pt idx="2037">
                  <c:v>-1.4070937089622022</c:v>
                </c:pt>
                <c:pt idx="2038">
                  <c:v>-1.5414046910405159</c:v>
                </c:pt>
                <c:pt idx="2039">
                  <c:v>-1.6345072746276856</c:v>
                </c:pt>
                <c:pt idx="2040">
                  <c:v>-1.7732055687904358</c:v>
                </c:pt>
                <c:pt idx="2041">
                  <c:v>-2.031233547627926</c:v>
                </c:pt>
                <c:pt idx="2042">
                  <c:v>-2.3988104273378852</c:v>
                </c:pt>
                <c:pt idx="2043">
                  <c:v>-2.8855506384372713</c:v>
                </c:pt>
                <c:pt idx="2044">
                  <c:v>-3.4762036192417147</c:v>
                </c:pt>
                <c:pt idx="2045">
                  <c:v>-4.1720515179634097</c:v>
                </c:pt>
                <c:pt idx="2046">
                  <c:v>-4.9009891024231917</c:v>
                </c:pt>
                <c:pt idx="2047">
                  <c:v>-5.5547309088706971</c:v>
                </c:pt>
                <c:pt idx="2048">
                  <c:v>-6.0829233473539359</c:v>
                </c:pt>
                <c:pt idx="2049">
                  <c:v>-6.4705785423517233</c:v>
                </c:pt>
                <c:pt idx="2050">
                  <c:v>-6.7467051154375079</c:v>
                </c:pt>
                <c:pt idx="2051">
                  <c:v>-6.8939070153236397</c:v>
                </c:pt>
                <c:pt idx="2052">
                  <c:v>-6.9552934241294864</c:v>
                </c:pt>
                <c:pt idx="2053">
                  <c:v>-7.0015378832817081</c:v>
                </c:pt>
                <c:pt idx="2054">
                  <c:v>-7.0082738757133489</c:v>
                </c:pt>
                <c:pt idx="2055">
                  <c:v>-7.0506369531154638</c:v>
                </c:pt>
                <c:pt idx="2056">
                  <c:v>-7.0993471831083301</c:v>
                </c:pt>
                <c:pt idx="2057">
                  <c:v>-7.0675605493783955</c:v>
                </c:pt>
                <c:pt idx="2058">
                  <c:v>-7.0355102062225345</c:v>
                </c:pt>
                <c:pt idx="2059">
                  <c:v>-7.099276431798935</c:v>
                </c:pt>
                <c:pt idx="2060">
                  <c:v>-7.264888290166855</c:v>
                </c:pt>
                <c:pt idx="2061">
                  <c:v>-7.467069219946862</c:v>
                </c:pt>
                <c:pt idx="2062">
                  <c:v>-7.567623787522316</c:v>
                </c:pt>
                <c:pt idx="2063">
                  <c:v>-7.5327609336376193</c:v>
                </c:pt>
                <c:pt idx="2064">
                  <c:v>-7.2927958810329443</c:v>
                </c:pt>
                <c:pt idx="2065">
                  <c:v>-6.8164623981714252</c:v>
                </c:pt>
                <c:pt idx="2066">
                  <c:v>-6.1505808949470522</c:v>
                </c:pt>
                <c:pt idx="2067">
                  <c:v>-5.4224148505926131</c:v>
                </c:pt>
                <c:pt idx="2068">
                  <c:v>-4.87651499658823</c:v>
                </c:pt>
                <c:pt idx="2069">
                  <c:v>-4.4445586645603186</c:v>
                </c:pt>
                <c:pt idx="2070">
                  <c:v>-4.0491219949722295</c:v>
                </c:pt>
                <c:pt idx="2071">
                  <c:v>-3.7565135827660563</c:v>
                </c:pt>
                <c:pt idx="2072">
                  <c:v>-3.5256225317716599</c:v>
                </c:pt>
                <c:pt idx="2073">
                  <c:v>-3.2430727922916414</c:v>
                </c:pt>
                <c:pt idx="2074">
                  <c:v>-3.0019996923208239</c:v>
                </c:pt>
                <c:pt idx="2075">
                  <c:v>-2.8561248180270198</c:v>
                </c:pt>
                <c:pt idx="2076">
                  <c:v>-2.7028172555565835</c:v>
                </c:pt>
                <c:pt idx="2077">
                  <c:v>-2.4309053555130959</c:v>
                </c:pt>
                <c:pt idx="2078">
                  <c:v>-2.0501085059344768</c:v>
                </c:pt>
                <c:pt idx="2079">
                  <c:v>-1.6619926965236664</c:v>
                </c:pt>
                <c:pt idx="2080">
                  <c:v>-1.3116108700633049</c:v>
                </c:pt>
                <c:pt idx="2081">
                  <c:v>-0.95191201709210882</c:v>
                </c:pt>
                <c:pt idx="2082">
                  <c:v>-0.4742529704421759</c:v>
                </c:pt>
                <c:pt idx="2083">
                  <c:v>1.656706228852272E-2</c:v>
                </c:pt>
                <c:pt idx="2084">
                  <c:v>0.45237502835690979</c:v>
                </c:pt>
                <c:pt idx="2085">
                  <c:v>0.84495014369487764</c:v>
                </c:pt>
                <c:pt idx="2086">
                  <c:v>1.233603896945715</c:v>
                </c:pt>
                <c:pt idx="2087">
                  <c:v>1.5748925721645357</c:v>
                </c:pt>
                <c:pt idx="2088">
                  <c:v>1.9113536399602891</c:v>
                </c:pt>
                <c:pt idx="2089">
                  <c:v>2.1994805999100211</c:v>
                </c:pt>
                <c:pt idx="2090">
                  <c:v>2.3984962856769565</c:v>
                </c:pt>
                <c:pt idx="2091">
                  <c:v>2.5336564296483997</c:v>
                </c:pt>
                <c:pt idx="2092">
                  <c:v>2.6883351641893389</c:v>
                </c:pt>
                <c:pt idx="2093">
                  <c:v>2.9342035657167438</c:v>
                </c:pt>
                <c:pt idx="2094">
                  <c:v>3.1277235996723176</c:v>
                </c:pt>
                <c:pt idx="2095">
                  <c:v>3.2612722510099412</c:v>
                </c:pt>
                <c:pt idx="2096">
                  <c:v>3.4195300662517552</c:v>
                </c:pt>
                <c:pt idx="2097">
                  <c:v>3.5708092296123506</c:v>
                </c:pt>
                <c:pt idx="2098">
                  <c:v>3.6842036980390551</c:v>
                </c:pt>
                <c:pt idx="2099">
                  <c:v>3.8417165780067446</c:v>
                </c:pt>
                <c:pt idx="2100">
                  <c:v>3.9951489785313608</c:v>
                </c:pt>
                <c:pt idx="2101">
                  <c:v>4.0316128000617031</c:v>
                </c:pt>
                <c:pt idx="2102">
                  <c:v>4.1402233690023422</c:v>
                </c:pt>
                <c:pt idx="2103">
                  <c:v>4.417151887714863</c:v>
                </c:pt>
                <c:pt idx="2104">
                  <c:v>4.8465842691063887</c:v>
                </c:pt>
                <c:pt idx="2105">
                  <c:v>5.3813989716768269</c:v>
                </c:pt>
                <c:pt idx="2106">
                  <c:v>5.9276113593578339</c:v>
                </c:pt>
                <c:pt idx="2107">
                  <c:v>6.2947545218467713</c:v>
                </c:pt>
                <c:pt idx="2108">
                  <c:v>6.5170603984594351</c:v>
                </c:pt>
                <c:pt idx="2109">
                  <c:v>6.5434588229656221</c:v>
                </c:pt>
                <c:pt idx="2110">
                  <c:v>6.3508901309967047</c:v>
                </c:pt>
                <c:pt idx="2111">
                  <c:v>5.871778635978699</c:v>
                </c:pt>
                <c:pt idx="2112">
                  <c:v>5.2420487129688267</c:v>
                </c:pt>
                <c:pt idx="2113">
                  <c:v>4.8183670681715016</c:v>
                </c:pt>
                <c:pt idx="2114">
                  <c:v>4.6279144835472108</c:v>
                </c:pt>
                <c:pt idx="2115">
                  <c:v>4.4329551574587827</c:v>
                </c:pt>
                <c:pt idx="2116">
                  <c:v>4.3221992450952529</c:v>
                </c:pt>
                <c:pt idx="2117">
                  <c:v>4.3410188010334974</c:v>
                </c:pt>
                <c:pt idx="2118">
                  <c:v>4.5139218449592589</c:v>
                </c:pt>
                <c:pt idx="2119">
                  <c:v>4.6597905796766286</c:v>
                </c:pt>
                <c:pt idx="2120">
                  <c:v>4.5691084510087974</c:v>
                </c:pt>
                <c:pt idx="2121">
                  <c:v>4.2566981506347661</c:v>
                </c:pt>
                <c:pt idx="2122">
                  <c:v>3.7854552537202837</c:v>
                </c:pt>
                <c:pt idx="2123">
                  <c:v>3.2914470997452736</c:v>
                </c:pt>
                <c:pt idx="2124">
                  <c:v>2.8736644184589388</c:v>
                </c:pt>
                <c:pt idx="2125">
                  <c:v>2.4616508924961091</c:v>
                </c:pt>
                <c:pt idx="2126">
                  <c:v>2.0803317403793335</c:v>
                </c:pt>
                <c:pt idx="2127">
                  <c:v>1.8018446463346482</c:v>
                </c:pt>
                <c:pt idx="2128">
                  <c:v>1.5737181589007379</c:v>
                </c:pt>
                <c:pt idx="2129">
                  <c:v>1.4198144727945328</c:v>
                </c:pt>
                <c:pt idx="2130">
                  <c:v>1.3096687173843384</c:v>
                </c:pt>
                <c:pt idx="2131">
                  <c:v>1.1438650703430175</c:v>
                </c:pt>
                <c:pt idx="2132">
                  <c:v>0.96924309119582186</c:v>
                </c:pt>
                <c:pt idx="2133">
                  <c:v>1.049755011498928</c:v>
                </c:pt>
                <c:pt idx="2134">
                  <c:v>0.93304049402475364</c:v>
                </c:pt>
                <c:pt idx="2135">
                  <c:v>0.90346016094088555</c:v>
                </c:pt>
                <c:pt idx="2136">
                  <c:v>0.70227778941392904</c:v>
                </c:pt>
                <c:pt idx="2137">
                  <c:v>0.4475283443927765</c:v>
                </c:pt>
                <c:pt idx="2138">
                  <c:v>0.32545894682407378</c:v>
                </c:pt>
                <c:pt idx="2139">
                  <c:v>0.12918370485305786</c:v>
                </c:pt>
                <c:pt idx="2140">
                  <c:v>-0.13097675353288651</c:v>
                </c:pt>
                <c:pt idx="2141">
                  <c:v>-0.41164420120418072</c:v>
                </c:pt>
                <c:pt idx="2142">
                  <c:v>-0.72148494265973573</c:v>
                </c:pt>
                <c:pt idx="2143">
                  <c:v>-1.0643522930145264</c:v>
                </c:pt>
                <c:pt idx="2144">
                  <c:v>-1.3586878265440465</c:v>
                </c:pt>
                <c:pt idx="2145">
                  <c:v>-1.6209833957254887</c:v>
                </c:pt>
                <c:pt idx="2146">
                  <c:v>-1.9117679151892664</c:v>
                </c:pt>
                <c:pt idx="2147">
                  <c:v>-2.2498113857209683</c:v>
                </c:pt>
                <c:pt idx="2148">
                  <c:v>-2.6174879604578019</c:v>
                </c:pt>
                <c:pt idx="2149">
                  <c:v>-3.0117674660682678</c:v>
                </c:pt>
                <c:pt idx="2150">
                  <c:v>-3.4080312243103981</c:v>
                </c:pt>
                <c:pt idx="2151">
                  <c:v>-3.8048516374826433</c:v>
                </c:pt>
                <c:pt idx="2152">
                  <c:v>-4.2793859320878989</c:v>
                </c:pt>
                <c:pt idx="2153">
                  <c:v>-4.8239037966728215</c:v>
                </c:pt>
                <c:pt idx="2154">
                  <c:v>-5.3822859942913057</c:v>
                </c:pt>
                <c:pt idx="2155">
                  <c:v>-5.8184613847732543</c:v>
                </c:pt>
                <c:pt idx="2156">
                  <c:v>-6.1236100280284882</c:v>
                </c:pt>
                <c:pt idx="2157">
                  <c:v>-6.3200694572925569</c:v>
                </c:pt>
                <c:pt idx="2158">
                  <c:v>-6.4712977498769764</c:v>
                </c:pt>
                <c:pt idx="2159">
                  <c:v>-6.5966287243366244</c:v>
                </c:pt>
                <c:pt idx="2160">
                  <c:v>-6.678905480504036</c:v>
                </c:pt>
                <c:pt idx="2161">
                  <c:v>-6.6769145035743716</c:v>
                </c:pt>
                <c:pt idx="2162">
                  <c:v>-6.6459640216827394</c:v>
                </c:pt>
                <c:pt idx="2163">
                  <c:v>-6.7268064558506016</c:v>
                </c:pt>
                <c:pt idx="2164">
                  <c:v>-6.8484367275238043</c:v>
                </c:pt>
                <c:pt idx="2165">
                  <c:v>-6.9507706028223044</c:v>
                </c:pt>
                <c:pt idx="2166">
                  <c:v>-7.0736808300018312</c:v>
                </c:pt>
                <c:pt idx="2167">
                  <c:v>-7.2422940641641622</c:v>
                </c:pt>
                <c:pt idx="2168">
                  <c:v>-7.4369180524349217</c:v>
                </c:pt>
                <c:pt idx="2169">
                  <c:v>-7.6405543541908267</c:v>
                </c:pt>
                <c:pt idx="2170">
                  <c:v>-7.7605555915832527</c:v>
                </c:pt>
                <c:pt idx="2171">
                  <c:v>-7.7527600836753852</c:v>
                </c:pt>
                <c:pt idx="2172">
                  <c:v>-7.5148333704471595</c:v>
                </c:pt>
                <c:pt idx="2173">
                  <c:v>-6.9858696842193604</c:v>
                </c:pt>
                <c:pt idx="2174">
                  <c:v>-6.2538988566398626</c:v>
                </c:pt>
                <c:pt idx="2175">
                  <c:v>-5.5238763213157656</c:v>
                </c:pt>
                <c:pt idx="2176">
                  <c:v>-4.8646653217077258</c:v>
                </c:pt>
                <c:pt idx="2177">
                  <c:v>-4.3348590517044068</c:v>
                </c:pt>
                <c:pt idx="2178">
                  <c:v>-3.8969306659698488</c:v>
                </c:pt>
                <c:pt idx="2179">
                  <c:v>-3.527241333425045</c:v>
                </c:pt>
                <c:pt idx="2180">
                  <c:v>-3.1849982464313507</c:v>
                </c:pt>
                <c:pt idx="2181">
                  <c:v>-2.8722382825613022</c:v>
                </c:pt>
                <c:pt idx="2182">
                  <c:v>-2.6025831153988839</c:v>
                </c:pt>
                <c:pt idx="2183">
                  <c:v>-2.4168561042845251</c:v>
                </c:pt>
                <c:pt idx="2184">
                  <c:v>-2.3216717657446861</c:v>
                </c:pt>
                <c:pt idx="2185">
                  <c:v>-2.1082438628375533</c:v>
                </c:pt>
                <c:pt idx="2186">
                  <c:v>-1.7764398099482059</c:v>
                </c:pt>
                <c:pt idx="2187">
                  <c:v>-1.494822847545147</c:v>
                </c:pt>
                <c:pt idx="2188">
                  <c:v>-1.2693890029191972</c:v>
                </c:pt>
                <c:pt idx="2189">
                  <c:v>-0.98028935864567757</c:v>
                </c:pt>
                <c:pt idx="2190">
                  <c:v>-0.6445455249398947</c:v>
                </c:pt>
                <c:pt idx="2191">
                  <c:v>-0.25591464892029764</c:v>
                </c:pt>
                <c:pt idx="2192">
                  <c:v>0.21320885159075262</c:v>
                </c:pt>
                <c:pt idx="2193">
                  <c:v>0.67586430832743649</c:v>
                </c:pt>
                <c:pt idx="2194">
                  <c:v>1.099381500184536</c:v>
                </c:pt>
                <c:pt idx="2195">
                  <c:v>1.5252068804204464</c:v>
                </c:pt>
                <c:pt idx="2196">
                  <c:v>1.9367476589977741</c:v>
                </c:pt>
                <c:pt idx="2197">
                  <c:v>2.2161065728962424</c:v>
                </c:pt>
                <c:pt idx="2198">
                  <c:v>2.3748907837271691</c:v>
                </c:pt>
                <c:pt idx="2199">
                  <c:v>2.4300250571966173</c:v>
                </c:pt>
                <c:pt idx="2200">
                  <c:v>2.3848614558577537</c:v>
                </c:pt>
                <c:pt idx="2201">
                  <c:v>2.3392635525763037</c:v>
                </c:pt>
                <c:pt idx="2202">
                  <c:v>2.3108588021993639</c:v>
                </c:pt>
                <c:pt idx="2203">
                  <c:v>2.3190633228421214</c:v>
                </c:pt>
                <c:pt idx="2204">
                  <c:v>2.393451308012009</c:v>
                </c:pt>
                <c:pt idx="2205">
                  <c:v>2.5884617972373962</c:v>
                </c:pt>
                <c:pt idx="2206">
                  <c:v>2.8362936937808993</c:v>
                </c:pt>
                <c:pt idx="2207">
                  <c:v>3.1279434549808505</c:v>
                </c:pt>
                <c:pt idx="2208">
                  <c:v>3.4373938947916032</c:v>
                </c:pt>
                <c:pt idx="2209">
                  <c:v>3.6805190750956536</c:v>
                </c:pt>
                <c:pt idx="2210">
                  <c:v>4.0206729519367217</c:v>
                </c:pt>
                <c:pt idx="2211">
                  <c:v>4.4343345156311988</c:v>
                </c:pt>
                <c:pt idx="2212">
                  <c:v>4.8443667125701904</c:v>
                </c:pt>
                <c:pt idx="2213">
                  <c:v>5.3228209805488591</c:v>
                </c:pt>
                <c:pt idx="2214">
                  <c:v>5.843831284046173</c:v>
                </c:pt>
                <c:pt idx="2215">
                  <c:v>6.2913719075918202</c:v>
                </c:pt>
                <c:pt idx="2216">
                  <c:v>6.5321678495407109</c:v>
                </c:pt>
                <c:pt idx="2217">
                  <c:v>6.5666512191295627</c:v>
                </c:pt>
                <c:pt idx="2218">
                  <c:v>6.3528126955032356</c:v>
                </c:pt>
                <c:pt idx="2219">
                  <c:v>5.9037289917469025</c:v>
                </c:pt>
                <c:pt idx="2220">
                  <c:v>5.3833805930614478</c:v>
                </c:pt>
                <c:pt idx="2221">
                  <c:v>5.0711848855018617</c:v>
                </c:pt>
                <c:pt idx="2222">
                  <c:v>4.9651807129383085</c:v>
                </c:pt>
                <c:pt idx="2223">
                  <c:v>4.8830577385425569</c:v>
                </c:pt>
                <c:pt idx="2224">
                  <c:v>4.8175113281607631</c:v>
                </c:pt>
                <c:pt idx="2225">
                  <c:v>4.8500507909059527</c:v>
                </c:pt>
                <c:pt idx="2226">
                  <c:v>4.9667278861999513</c:v>
                </c:pt>
                <c:pt idx="2227">
                  <c:v>5.0030578064918521</c:v>
                </c:pt>
                <c:pt idx="2228">
                  <c:v>4.8195458668470383</c:v>
                </c:pt>
                <c:pt idx="2229">
                  <c:v>4.3524635562300684</c:v>
                </c:pt>
                <c:pt idx="2230">
                  <c:v>3.6822080433368685</c:v>
                </c:pt>
                <c:pt idx="2231">
                  <c:v>3.0642932966351513</c:v>
                </c:pt>
                <c:pt idx="2232">
                  <c:v>2.5429175421595573</c:v>
                </c:pt>
                <c:pt idx="2233">
                  <c:v>2.0851475071907046</c:v>
                </c:pt>
                <c:pt idx="2234">
                  <c:v>1.6171445524692536</c:v>
                </c:pt>
                <c:pt idx="2235">
                  <c:v>1.2863336491584778</c:v>
                </c:pt>
                <c:pt idx="2236">
                  <c:v>1.0604422599077226</c:v>
                </c:pt>
                <c:pt idx="2237">
                  <c:v>0.88653729557991034</c:v>
                </c:pt>
                <c:pt idx="2238">
                  <c:v>0.76247487455606466</c:v>
                </c:pt>
                <c:pt idx="2239">
                  <c:v>0.68814770042896278</c:v>
                </c:pt>
                <c:pt idx="2240">
                  <c:v>0.676404883414507</c:v>
                </c:pt>
                <c:pt idx="2241">
                  <c:v>0.67635035812854771</c:v>
                </c:pt>
                <c:pt idx="2242">
                  <c:v>0.67272727712988856</c:v>
                </c:pt>
                <c:pt idx="2243">
                  <c:v>0.72244176641106606</c:v>
                </c:pt>
                <c:pt idx="2244">
                  <c:v>0.79971476778388029</c:v>
                </c:pt>
                <c:pt idx="2245">
                  <c:v>0.82346367269754417</c:v>
                </c:pt>
                <c:pt idx="2246">
                  <c:v>0.82815840214490899</c:v>
                </c:pt>
                <c:pt idx="2247">
                  <c:v>0.79121949434280403</c:v>
                </c:pt>
                <c:pt idx="2248">
                  <c:v>0.66243603140115737</c:v>
                </c:pt>
                <c:pt idx="2249">
                  <c:v>0.48302686370909215</c:v>
                </c:pt>
                <c:pt idx="2250">
                  <c:v>0.26265809655189515</c:v>
                </c:pt>
                <c:pt idx="2251">
                  <c:v>-8.5495429113507278E-3</c:v>
                </c:pt>
                <c:pt idx="2252">
                  <c:v>-0.26537803854793313</c:v>
                </c:pt>
                <c:pt idx="2253">
                  <c:v>-0.54710847347974778</c:v>
                </c:pt>
                <c:pt idx="2254">
                  <c:v>-0.93462150804698474</c:v>
                </c:pt>
                <c:pt idx="2255">
                  <c:v>-1.3730523888766766</c:v>
                </c:pt>
                <c:pt idx="2256">
                  <c:v>-1.827522255331278</c:v>
                </c:pt>
                <c:pt idx="2257">
                  <c:v>-2.3082600072026254</c:v>
                </c:pt>
                <c:pt idx="2258">
                  <c:v>-2.8633458369970324</c:v>
                </c:pt>
                <c:pt idx="2259">
                  <c:v>-3.4371927505731583</c:v>
                </c:pt>
                <c:pt idx="2260">
                  <c:v>-4.030672860145569</c:v>
                </c:pt>
                <c:pt idx="2261">
                  <c:v>-4.6203943794965747</c:v>
                </c:pt>
                <c:pt idx="2262">
                  <c:v>-5.1000677919387822</c:v>
                </c:pt>
                <c:pt idx="2263">
                  <c:v>-5.5378581833839418</c:v>
                </c:pt>
                <c:pt idx="2264">
                  <c:v>-5.9658211594820028</c:v>
                </c:pt>
                <c:pt idx="2265">
                  <c:v>-6.3132942885160448</c:v>
                </c:pt>
                <c:pt idx="2266">
                  <c:v>-6.5662810903787614</c:v>
                </c:pt>
                <c:pt idx="2267">
                  <c:v>-6.6817057120800021</c:v>
                </c:pt>
                <c:pt idx="2268">
                  <c:v>-6.8763022184371954</c:v>
                </c:pt>
                <c:pt idx="2269">
                  <c:v>-7.1395929837226868</c:v>
                </c:pt>
                <c:pt idx="2270">
                  <c:v>-7.3012240576744087</c:v>
                </c:pt>
                <c:pt idx="2271">
                  <c:v>-7.3873541289567948</c:v>
                </c:pt>
                <c:pt idx="2272">
                  <c:v>-7.4756096631288536</c:v>
                </c:pt>
                <c:pt idx="2273">
                  <c:v>-7.5778032052516942</c:v>
                </c:pt>
                <c:pt idx="2274">
                  <c:v>-7.6238324868679053</c:v>
                </c:pt>
                <c:pt idx="2275">
                  <c:v>-7.6636941254138948</c:v>
                </c:pt>
                <c:pt idx="2276">
                  <c:v>-7.6489316600561148</c:v>
                </c:pt>
                <c:pt idx="2277">
                  <c:v>-7.7040843522548679</c:v>
                </c:pt>
                <c:pt idx="2278">
                  <c:v>-7.7690282070636751</c:v>
                </c:pt>
                <c:pt idx="2279">
                  <c:v>-7.624228928089142</c:v>
                </c:pt>
                <c:pt idx="2280">
                  <c:v>-7.1616703158617021</c:v>
                </c:pt>
                <c:pt idx="2281">
                  <c:v>-6.4224676519632347</c:v>
                </c:pt>
                <c:pt idx="2282">
                  <c:v>-5.6090223062038422</c:v>
                </c:pt>
                <c:pt idx="2283">
                  <c:v>-4.8712451934814451</c:v>
                </c:pt>
                <c:pt idx="2284">
                  <c:v>-4.1525422829389571</c:v>
                </c:pt>
                <c:pt idx="2285">
                  <c:v>-3.6138347965478901</c:v>
                </c:pt>
                <c:pt idx="2286">
                  <c:v>-3.2841173225641254</c:v>
                </c:pt>
                <c:pt idx="2287">
                  <c:v>-3.0730495020747188</c:v>
                </c:pt>
                <c:pt idx="2288">
                  <c:v>-2.9538057714700701</c:v>
                </c:pt>
                <c:pt idx="2289">
                  <c:v>-2.8460512349009517</c:v>
                </c:pt>
                <c:pt idx="2290">
                  <c:v>-2.7605196261405944</c:v>
                </c:pt>
                <c:pt idx="2291">
                  <c:v>-2.7607845050096511</c:v>
                </c:pt>
                <c:pt idx="2292">
                  <c:v>-2.8200577300786973</c:v>
                </c:pt>
                <c:pt idx="2293">
                  <c:v>-2.7648328247666361</c:v>
                </c:pt>
                <c:pt idx="2294">
                  <c:v>-2.5531615716218949</c:v>
                </c:pt>
                <c:pt idx="2295">
                  <c:v>-2.2621275222301485</c:v>
                </c:pt>
                <c:pt idx="2296">
                  <c:v>-1.9377889019250871</c:v>
                </c:pt>
                <c:pt idx="2297">
                  <c:v>-1.5467934849858285</c:v>
                </c:pt>
                <c:pt idx="2298">
                  <c:v>-1.0937338938564063</c:v>
                </c:pt>
                <c:pt idx="2299">
                  <c:v>-0.57546089127659805</c:v>
                </c:pt>
                <c:pt idx="2300">
                  <c:v>-1.7601142376661303E-2</c:v>
                </c:pt>
                <c:pt idx="2301">
                  <c:v>0.56026887483894827</c:v>
                </c:pt>
                <c:pt idx="2302">
                  <c:v>1.0951795448362829</c:v>
                </c:pt>
                <c:pt idx="2303">
                  <c:v>1.5336939677596093</c:v>
                </c:pt>
                <c:pt idx="2304">
                  <c:v>1.9435587881505489</c:v>
                </c:pt>
                <c:pt idx="2305">
                  <c:v>2.2919823820888996</c:v>
                </c:pt>
                <c:pt idx="2306">
                  <c:v>2.5485101115703586</c:v>
                </c:pt>
                <c:pt idx="2307">
                  <c:v>2.7252576997876168</c:v>
                </c:pt>
                <c:pt idx="2308">
                  <c:v>2.7650693446397785</c:v>
                </c:pt>
                <c:pt idx="2309">
                  <c:v>2.6936116915941239</c:v>
                </c:pt>
                <c:pt idx="2310">
                  <c:v>2.6083455464243892</c:v>
                </c:pt>
                <c:pt idx="2311">
                  <c:v>2.5977521458268167</c:v>
                </c:pt>
                <c:pt idx="2312">
                  <c:v>2.6415869674086574</c:v>
                </c:pt>
                <c:pt idx="2313">
                  <c:v>2.7352476677298547</c:v>
                </c:pt>
                <c:pt idx="2314">
                  <c:v>2.7766819149255753</c:v>
                </c:pt>
                <c:pt idx="2315">
                  <c:v>2.8245016139745713</c:v>
                </c:pt>
                <c:pt idx="2316">
                  <c:v>3.000651616752148</c:v>
                </c:pt>
                <c:pt idx="2317">
                  <c:v>3.3023679444193843</c:v>
                </c:pt>
                <c:pt idx="2318">
                  <c:v>3.6801252651214602</c:v>
                </c:pt>
                <c:pt idx="2319">
                  <c:v>4.1931634747982027</c:v>
                </c:pt>
                <c:pt idx="2320">
                  <c:v>4.8203747096657752</c:v>
                </c:pt>
                <c:pt idx="2321">
                  <c:v>5.346863561868668</c:v>
                </c:pt>
                <c:pt idx="2322">
                  <c:v>5.6677014541625983</c:v>
                </c:pt>
                <c:pt idx="2323">
                  <c:v>5.8558192455768587</c:v>
                </c:pt>
                <c:pt idx="2324">
                  <c:v>5.841577767133713</c:v>
                </c:pt>
                <c:pt idx="2325">
                  <c:v>5.7474709242582325</c:v>
                </c:pt>
                <c:pt idx="2326">
                  <c:v>5.577787064909935</c:v>
                </c:pt>
                <c:pt idx="2327">
                  <c:v>5.3115849709510803</c:v>
                </c:pt>
                <c:pt idx="2328">
                  <c:v>5.0819414234161382</c:v>
                </c:pt>
                <c:pt idx="2329">
                  <c:v>4.9606590610742574</c:v>
                </c:pt>
                <c:pt idx="2330">
                  <c:v>4.8491257613897325</c:v>
                </c:pt>
                <c:pt idx="2331">
                  <c:v>4.6877499184012414</c:v>
                </c:pt>
                <c:pt idx="2332">
                  <c:v>4.5990184208750726</c:v>
                </c:pt>
                <c:pt idx="2333">
                  <c:v>4.6018964204192168</c:v>
                </c:pt>
                <c:pt idx="2334">
                  <c:v>4.5271301203966141</c:v>
                </c:pt>
                <c:pt idx="2335">
                  <c:v>4.3812502759695056</c:v>
                </c:pt>
                <c:pt idx="2336">
                  <c:v>4.1657683923840523</c:v>
                </c:pt>
                <c:pt idx="2337">
                  <c:v>3.8159476062655453</c:v>
                </c:pt>
                <c:pt idx="2338">
                  <c:v>3.4886473712325099</c:v>
                </c:pt>
                <c:pt idx="2339">
                  <c:v>3.2246318435668946</c:v>
                </c:pt>
                <c:pt idx="2340">
                  <c:v>2.9600640463829042</c:v>
                </c:pt>
                <c:pt idx="2341">
                  <c:v>2.6778198239207267</c:v>
                </c:pt>
                <c:pt idx="2342">
                  <c:v>2.3023090034723284</c:v>
                </c:pt>
                <c:pt idx="2343">
                  <c:v>1.881432268023491</c:v>
                </c:pt>
                <c:pt idx="2344">
                  <c:v>1.4725022712349893</c:v>
                </c:pt>
                <c:pt idx="2345">
                  <c:v>1.0399734967947007</c:v>
                </c:pt>
                <c:pt idx="2346">
                  <c:v>0.68479198336601266</c:v>
                </c:pt>
                <c:pt idx="2347">
                  <c:v>0.42110039144754413</c:v>
                </c:pt>
                <c:pt idx="2348">
                  <c:v>0.23924029022455218</c:v>
                </c:pt>
                <c:pt idx="2349">
                  <c:v>0.15322190076112749</c:v>
                </c:pt>
                <c:pt idx="2350">
                  <c:v>0.15295906841754914</c:v>
                </c:pt>
                <c:pt idx="2351">
                  <c:v>0.25079424217343332</c:v>
                </c:pt>
                <c:pt idx="2352">
                  <c:v>0.4170076328516007</c:v>
                </c:pt>
                <c:pt idx="2353">
                  <c:v>0.59179099515080458</c:v>
                </c:pt>
                <c:pt idx="2354">
                  <c:v>0.67987067431211479</c:v>
                </c:pt>
                <c:pt idx="2355">
                  <c:v>0.63117228493094446</c:v>
                </c:pt>
                <c:pt idx="2356">
                  <c:v>0.48362846910953522</c:v>
                </c:pt>
                <c:pt idx="2357">
                  <c:v>0.26120082423090935</c:v>
                </c:pt>
                <c:pt idx="2358">
                  <c:v>-7.7353327497839935E-2</c:v>
                </c:pt>
                <c:pt idx="2359">
                  <c:v>-0.45416829630732536</c:v>
                </c:pt>
                <c:pt idx="2360">
                  <c:v>-0.80840738475322726</c:v>
                </c:pt>
                <c:pt idx="2361">
                  <c:v>-1.1383175244927406</c:v>
                </c:pt>
                <c:pt idx="2362">
                  <c:v>-1.5029840987920762</c:v>
                </c:pt>
                <c:pt idx="2363">
                  <c:v>-1.8423452393710613</c:v>
                </c:pt>
                <c:pt idx="2364">
                  <c:v>-2.1671345338225367</c:v>
                </c:pt>
                <c:pt idx="2365">
                  <c:v>-2.5520631721615792</c:v>
                </c:pt>
                <c:pt idx="2366">
                  <c:v>-3.0046148595213893</c:v>
                </c:pt>
                <c:pt idx="2367">
                  <c:v>-3.529902693629265</c:v>
                </c:pt>
                <c:pt idx="2368">
                  <c:v>-4.0362733232975012</c:v>
                </c:pt>
                <c:pt idx="2369">
                  <c:v>-4.4406907314062121</c:v>
                </c:pt>
                <c:pt idx="2370">
                  <c:v>-4.7887845423817641</c:v>
                </c:pt>
                <c:pt idx="2371">
                  <c:v>-5.1866960459947586</c:v>
                </c:pt>
                <c:pt idx="2372">
                  <c:v>-5.6337039881944655</c:v>
                </c:pt>
                <c:pt idx="2373">
                  <c:v>-6.1074366295337681</c:v>
                </c:pt>
                <c:pt idx="2374">
                  <c:v>-6.5579195719957353</c:v>
                </c:pt>
                <c:pt idx="2375">
                  <c:v>-6.8723705506324775</c:v>
                </c:pt>
                <c:pt idx="2376">
                  <c:v>-7.1055417233705525</c:v>
                </c:pt>
                <c:pt idx="2377">
                  <c:v>-7.3135657757520676</c:v>
                </c:pt>
                <c:pt idx="2378">
                  <c:v>-7.4788162761926653</c:v>
                </c:pt>
                <c:pt idx="2379">
                  <c:v>-7.5680792856216437</c:v>
                </c:pt>
                <c:pt idx="2380">
                  <c:v>-7.6343171292543417</c:v>
                </c:pt>
                <c:pt idx="2381">
                  <c:v>-7.7168885850906372</c:v>
                </c:pt>
                <c:pt idx="2382">
                  <c:v>-7.8582520401477813</c:v>
                </c:pt>
                <c:pt idx="2383">
                  <c:v>-8.0099627280235293</c:v>
                </c:pt>
                <c:pt idx="2384">
                  <c:v>-8.0036594295501722</c:v>
                </c:pt>
                <c:pt idx="2385">
                  <c:v>-7.8489105284214027</c:v>
                </c:pt>
                <c:pt idx="2386">
                  <c:v>-7.5849227750301367</c:v>
                </c:pt>
                <c:pt idx="2387">
                  <c:v>-7.1223735183477404</c:v>
                </c:pt>
                <c:pt idx="2388">
                  <c:v>-6.5522477728128434</c:v>
                </c:pt>
                <c:pt idx="2389">
                  <c:v>-5.9954501706361771</c:v>
                </c:pt>
                <c:pt idx="2390">
                  <c:v>-5.4129406070709232</c:v>
                </c:pt>
                <c:pt idx="2391">
                  <c:v>-4.9477957713603979</c:v>
                </c:pt>
                <c:pt idx="2392">
                  <c:v>-4.7110548734664919</c:v>
                </c:pt>
                <c:pt idx="2393">
                  <c:v>-4.5220059129595755</c:v>
                </c:pt>
                <c:pt idx="2394">
                  <c:v>-4.2123145678639418</c:v>
                </c:pt>
                <c:pt idx="2395">
                  <c:v>-3.8161481657624248</c:v>
                </c:pt>
                <c:pt idx="2396">
                  <c:v>-3.4741401368379594</c:v>
                </c:pt>
                <c:pt idx="2397">
                  <c:v>-3.2466401785612109</c:v>
                </c:pt>
                <c:pt idx="2398">
                  <c:v>-3.0157339248061183</c:v>
                </c:pt>
                <c:pt idx="2399">
                  <c:v>-2.701990459263325</c:v>
                </c:pt>
                <c:pt idx="2400">
                  <c:v>-2.3156631669402126</c:v>
                </c:pt>
                <c:pt idx="2401">
                  <c:v>-1.9031977973878385</c:v>
                </c:pt>
                <c:pt idx="2402">
                  <c:v>-1.4964413568377495</c:v>
                </c:pt>
                <c:pt idx="2403">
                  <c:v>-1.0358434621989727</c:v>
                </c:pt>
                <c:pt idx="2404">
                  <c:v>-0.51254324287176134</c:v>
                </c:pt>
                <c:pt idx="2405">
                  <c:v>3.1914395391941075E-2</c:v>
                </c:pt>
                <c:pt idx="2406">
                  <c:v>0.53610701031982899</c:v>
                </c:pt>
                <c:pt idx="2407">
                  <c:v>0.99793201625347139</c:v>
                </c:pt>
                <c:pt idx="2408">
                  <c:v>1.4039180861413481</c:v>
                </c:pt>
                <c:pt idx="2409">
                  <c:v>1.7823453515768053</c:v>
                </c:pt>
                <c:pt idx="2410">
                  <c:v>2.1511231032013893</c:v>
                </c:pt>
                <c:pt idx="2411">
                  <c:v>2.5170114532113077</c:v>
                </c:pt>
                <c:pt idx="2412">
                  <c:v>2.805632064342499</c:v>
                </c:pt>
                <c:pt idx="2413">
                  <c:v>2.984937809407711</c:v>
                </c:pt>
                <c:pt idx="2414">
                  <c:v>3.0570146825909617</c:v>
                </c:pt>
                <c:pt idx="2415">
                  <c:v>3.101495329141617</c:v>
                </c:pt>
                <c:pt idx="2416">
                  <c:v>3.1217956924438477</c:v>
                </c:pt>
                <c:pt idx="2417">
                  <c:v>3.1980609261989597</c:v>
                </c:pt>
                <c:pt idx="2418">
                  <c:v>3.3021334710717203</c:v>
                </c:pt>
                <c:pt idx="2419">
                  <c:v>3.3662692406773571</c:v>
                </c:pt>
                <c:pt idx="2420">
                  <c:v>3.4720941960811618</c:v>
                </c:pt>
                <c:pt idx="2421">
                  <c:v>3.6761781021952631</c:v>
                </c:pt>
                <c:pt idx="2422">
                  <c:v>3.9578726863861085</c:v>
                </c:pt>
                <c:pt idx="2423">
                  <c:v>4.3370342159271242</c:v>
                </c:pt>
                <c:pt idx="2424">
                  <c:v>4.8357894319295882</c:v>
                </c:pt>
                <c:pt idx="2425">
                  <c:v>5.4234995090961462</c:v>
                </c:pt>
                <c:pt idx="2426">
                  <c:v>5.9404331338405614</c:v>
                </c:pt>
                <c:pt idx="2427">
                  <c:v>6.3622629654407508</c:v>
                </c:pt>
                <c:pt idx="2428">
                  <c:v>6.6175839757919315</c:v>
                </c:pt>
                <c:pt idx="2429">
                  <c:v>6.6036424595117573</c:v>
                </c:pt>
                <c:pt idx="2430">
                  <c:v>6.3531471562385562</c:v>
                </c:pt>
                <c:pt idx="2431">
                  <c:v>5.8786157852411272</c:v>
                </c:pt>
                <c:pt idx="2432">
                  <c:v>5.326314107179642</c:v>
                </c:pt>
                <c:pt idx="2433">
                  <c:v>4.9204945367574693</c:v>
                </c:pt>
                <c:pt idx="2434">
                  <c:v>4.7428610953688626</c:v>
                </c:pt>
                <c:pt idx="2435">
                  <c:v>4.7369507297873499</c:v>
                </c:pt>
                <c:pt idx="2436">
                  <c:v>4.7098865997791295</c:v>
                </c:pt>
                <c:pt idx="2437">
                  <c:v>4.6857419845461852</c:v>
                </c:pt>
                <c:pt idx="2438">
                  <c:v>4.7854194697737693</c:v>
                </c:pt>
                <c:pt idx="2439">
                  <c:v>4.9425297689437873</c:v>
                </c:pt>
                <c:pt idx="2440">
                  <c:v>4.9769710385799408</c:v>
                </c:pt>
                <c:pt idx="2441">
                  <c:v>4.712165259718895</c:v>
                </c:pt>
                <c:pt idx="2442">
                  <c:v>4.1421310231089592</c:v>
                </c:pt>
                <c:pt idx="2443">
                  <c:v>3.5265250495076179</c:v>
                </c:pt>
                <c:pt idx="2444">
                  <c:v>3.0319655030965809</c:v>
                </c:pt>
                <c:pt idx="2445">
                  <c:v>2.542154188156128</c:v>
                </c:pt>
                <c:pt idx="2446">
                  <c:v>2.0265043196082115</c:v>
                </c:pt>
                <c:pt idx="2447">
                  <c:v>1.5355449038743973</c:v>
                </c:pt>
                <c:pt idx="2448">
                  <c:v>1.1066805794835091</c:v>
                </c:pt>
                <c:pt idx="2449">
                  <c:v>0.81431833505630502</c:v>
                </c:pt>
                <c:pt idx="2450">
                  <c:v>0.58729404777288441</c:v>
                </c:pt>
                <c:pt idx="2451">
                  <c:v>0.44432114660739902</c:v>
                </c:pt>
                <c:pt idx="2452">
                  <c:v>0.33080988004803658</c:v>
                </c:pt>
                <c:pt idx="2453">
                  <c:v>0.25379357144236564</c:v>
                </c:pt>
                <c:pt idx="2454">
                  <c:v>0.19892183795571328</c:v>
                </c:pt>
                <c:pt idx="2455">
                  <c:v>0.19324711516499521</c:v>
                </c:pt>
                <c:pt idx="2456">
                  <c:v>0.21183614462614062</c:v>
                </c:pt>
                <c:pt idx="2457">
                  <c:v>0.2582124584913254</c:v>
                </c:pt>
                <c:pt idx="2458">
                  <c:v>0.2287090162932873</c:v>
                </c:pt>
                <c:pt idx="2459">
                  <c:v>0.15378411054611207</c:v>
                </c:pt>
                <c:pt idx="2460">
                  <c:v>5.0101136416196825E-2</c:v>
                </c:pt>
                <c:pt idx="2461">
                  <c:v>-0.12979934357106687</c:v>
                </c:pt>
                <c:pt idx="2462">
                  <c:v>-0.43926012564450506</c:v>
                </c:pt>
                <c:pt idx="2463">
                  <c:v>-0.81094887703657159</c:v>
                </c:pt>
                <c:pt idx="2464">
                  <c:v>-1.1732704985886813</c:v>
                </c:pt>
                <c:pt idx="2465">
                  <c:v>-1.5413462188839913</c:v>
                </c:pt>
                <c:pt idx="2466">
                  <c:v>-1.921118928641081</c:v>
                </c:pt>
                <c:pt idx="2467">
                  <c:v>-2.3338994631171226</c:v>
                </c:pt>
                <c:pt idx="2468">
                  <c:v>-2.6986382505297661</c:v>
                </c:pt>
                <c:pt idx="2469">
                  <c:v>-3.0175316512584689</c:v>
                </c:pt>
                <c:pt idx="2470">
                  <c:v>-3.3321431359648708</c:v>
                </c:pt>
                <c:pt idx="2471">
                  <c:v>-3.7061199393868449</c:v>
                </c:pt>
                <c:pt idx="2472">
                  <c:v>-4.120366809368134</c:v>
                </c:pt>
                <c:pt idx="2473">
                  <c:v>-4.6018932044506071</c:v>
                </c:pt>
                <c:pt idx="2474">
                  <c:v>-5.198101040124893</c:v>
                </c:pt>
                <c:pt idx="2475">
                  <c:v>-5.7588490211963652</c:v>
                </c:pt>
                <c:pt idx="2476">
                  <c:v>-6.2854434156417849</c:v>
                </c:pt>
                <c:pt idx="2477">
                  <c:v>-6.690425080060959</c:v>
                </c:pt>
                <c:pt idx="2478">
                  <c:v>-6.9452724659442904</c:v>
                </c:pt>
                <c:pt idx="2479">
                  <c:v>-7.163511019349099</c:v>
                </c:pt>
                <c:pt idx="2480">
                  <c:v>-7.289283458590508</c:v>
                </c:pt>
                <c:pt idx="2481">
                  <c:v>-7.2830614364147186</c:v>
                </c:pt>
                <c:pt idx="2482">
                  <c:v>-7.2426840734481814</c:v>
                </c:pt>
                <c:pt idx="2483">
                  <c:v>-7.249728798866272</c:v>
                </c:pt>
                <c:pt idx="2484">
                  <c:v>-7.298399852514267</c:v>
                </c:pt>
                <c:pt idx="2485">
                  <c:v>-7.3482953131198885</c:v>
                </c:pt>
                <c:pt idx="2486">
                  <c:v>-7.415516073703766</c:v>
                </c:pt>
                <c:pt idx="2487">
                  <c:v>-7.5530776691436774</c:v>
                </c:pt>
                <c:pt idx="2488">
                  <c:v>-7.6898943293094639</c:v>
                </c:pt>
                <c:pt idx="2489">
                  <c:v>-7.7536628937721259</c:v>
                </c:pt>
                <c:pt idx="2490">
                  <c:v>-7.7688715016841892</c:v>
                </c:pt>
                <c:pt idx="2491">
                  <c:v>-7.6843400591611868</c:v>
                </c:pt>
                <c:pt idx="2492">
                  <c:v>-7.4201137393712999</c:v>
                </c:pt>
                <c:pt idx="2493">
                  <c:v>-6.9959444367885597</c:v>
                </c:pt>
                <c:pt idx="2494">
                  <c:v>-6.3477875983715064</c:v>
                </c:pt>
                <c:pt idx="2495">
                  <c:v>-5.5240575850009925</c:v>
                </c:pt>
                <c:pt idx="2496">
                  <c:v>-4.7730031996965412</c:v>
                </c:pt>
                <c:pt idx="2497">
                  <c:v>-4.143369755744934</c:v>
                </c:pt>
                <c:pt idx="2498">
                  <c:v>-3.6204617384076121</c:v>
                </c:pt>
                <c:pt idx="2499">
                  <c:v>-3.1879926055669787</c:v>
                </c:pt>
                <c:pt idx="2500">
                  <c:v>-2.817474430203438</c:v>
                </c:pt>
                <c:pt idx="2501">
                  <c:v>-2.4804950067400933</c:v>
                </c:pt>
                <c:pt idx="2502">
                  <c:v>-2.2027291667461397</c:v>
                </c:pt>
                <c:pt idx="2503">
                  <c:v>-2.0090511117875578</c:v>
                </c:pt>
                <c:pt idx="2504">
                  <c:v>-1.8593148824572565</c:v>
                </c:pt>
                <c:pt idx="2505">
                  <c:v>-1.679441080391407</c:v>
                </c:pt>
                <c:pt idx="2506">
                  <c:v>-1.437007479518652</c:v>
                </c:pt>
                <c:pt idx="2507">
                  <c:v>-1.1144600075483322</c:v>
                </c:pt>
                <c:pt idx="2508">
                  <c:v>-0.80133605450391776</c:v>
                </c:pt>
                <c:pt idx="2509">
                  <c:v>-0.4406472679227591</c:v>
                </c:pt>
                <c:pt idx="2510">
                  <c:v>1.7414177656173709E-2</c:v>
                </c:pt>
                <c:pt idx="2511">
                  <c:v>0.52728816658258437</c:v>
                </c:pt>
                <c:pt idx="2512">
                  <c:v>1.0118002961575985</c:v>
                </c:pt>
                <c:pt idx="2513">
                  <c:v>1.4470087033510208</c:v>
                </c:pt>
                <c:pt idx="2514">
                  <c:v>1.8408666247129442</c:v>
                </c:pt>
                <c:pt idx="2515">
                  <c:v>2.2211465804278854</c:v>
                </c:pt>
                <c:pt idx="2516">
                  <c:v>2.5732122588157655</c:v>
                </c:pt>
                <c:pt idx="2517">
                  <c:v>2.8867721217870712</c:v>
                </c:pt>
                <c:pt idx="2518">
                  <c:v>3.0279218611121181</c:v>
                </c:pt>
                <c:pt idx="2519">
                  <c:v>3.0822997972369195</c:v>
                </c:pt>
                <c:pt idx="2520">
                  <c:v>3.104306962788105</c:v>
                </c:pt>
                <c:pt idx="2521">
                  <c:v>3.1179686897993091</c:v>
                </c:pt>
                <c:pt idx="2522">
                  <c:v>3.1653106713294985</c:v>
                </c:pt>
                <c:pt idx="2523">
                  <c:v>3.2648291122913364</c:v>
                </c:pt>
                <c:pt idx="2524">
                  <c:v>3.3800900119543078</c:v>
                </c:pt>
                <c:pt idx="2525">
                  <c:v>3.4675900858640674</c:v>
                </c:pt>
                <c:pt idx="2526">
                  <c:v>3.5786480069160462</c:v>
                </c:pt>
                <c:pt idx="2527">
                  <c:v>3.7039842438697819</c:v>
                </c:pt>
                <c:pt idx="2528">
                  <c:v>3.8617026534676553</c:v>
                </c:pt>
                <c:pt idx="2529">
                  <c:v>4.048910618126393</c:v>
                </c:pt>
                <c:pt idx="2530">
                  <c:v>4.3206509023904802</c:v>
                </c:pt>
                <c:pt idx="2531">
                  <c:v>4.6984854063391692</c:v>
                </c:pt>
                <c:pt idx="2532">
                  <c:v>5.2022104632854465</c:v>
                </c:pt>
                <c:pt idx="2533">
                  <c:v>5.7304444169998172</c:v>
                </c:pt>
                <c:pt idx="2534">
                  <c:v>6.1351799136400222</c:v>
                </c:pt>
                <c:pt idx="2535">
                  <c:v>6.3194625163078308</c:v>
                </c:pt>
                <c:pt idx="2536">
                  <c:v>6.2707815223932268</c:v>
                </c:pt>
                <c:pt idx="2537">
                  <c:v>6.0027048110961916</c:v>
                </c:pt>
                <c:pt idx="2538">
                  <c:v>5.505624237656594</c:v>
                </c:pt>
                <c:pt idx="2539">
                  <c:v>4.9374122858047489</c:v>
                </c:pt>
                <c:pt idx="2540">
                  <c:v>4.500799815952778</c:v>
                </c:pt>
                <c:pt idx="2541">
                  <c:v>4.3585917305946351</c:v>
                </c:pt>
                <c:pt idx="2542">
                  <c:v>4.3444379603862764</c:v>
                </c:pt>
                <c:pt idx="2543">
                  <c:v>4.2326567387580871</c:v>
                </c:pt>
                <c:pt idx="2544">
                  <c:v>4.1526475328207022</c:v>
                </c:pt>
                <c:pt idx="2545">
                  <c:v>4.2228176289796835</c:v>
                </c:pt>
                <c:pt idx="2546">
                  <c:v>4.278463533818722</c:v>
                </c:pt>
                <c:pt idx="2547">
                  <c:v>4.1320828753709797</c:v>
                </c:pt>
                <c:pt idx="2548">
                  <c:v>3.7130857273936275</c:v>
                </c:pt>
                <c:pt idx="2549">
                  <c:v>3.1109175324440006</c:v>
                </c:pt>
                <c:pt idx="2550">
                  <c:v>2.4504347634315491</c:v>
                </c:pt>
                <c:pt idx="2551">
                  <c:v>1.9057338809967042</c:v>
                </c:pt>
                <c:pt idx="2552">
                  <c:v>1.4692430332303048</c:v>
                </c:pt>
                <c:pt idx="2553">
                  <c:v>1.0854613262414934</c:v>
                </c:pt>
                <c:pt idx="2554">
                  <c:v>0.82913985729217532</c:v>
                </c:pt>
                <c:pt idx="2555">
                  <c:v>0.61644095599651338</c:v>
                </c:pt>
                <c:pt idx="2556">
                  <c:v>0.4470798629522324</c:v>
                </c:pt>
                <c:pt idx="2557">
                  <c:v>0.39019434839487077</c:v>
                </c:pt>
                <c:pt idx="2558">
                  <c:v>0.37897383391857148</c:v>
                </c:pt>
                <c:pt idx="2559">
                  <c:v>0.3622148367762566</c:v>
                </c:pt>
                <c:pt idx="2560">
                  <c:v>0.28791339039802555</c:v>
                </c:pt>
                <c:pt idx="2561">
                  <c:v>0.2493154813349247</c:v>
                </c:pt>
                <c:pt idx="2562">
                  <c:v>0.32477146044373512</c:v>
                </c:pt>
                <c:pt idx="2563">
                  <c:v>0.39118457436561588</c:v>
                </c:pt>
                <c:pt idx="2564">
                  <c:v>0.40555834606289864</c:v>
                </c:pt>
                <c:pt idx="2565">
                  <c:v>0.3792160548269749</c:v>
                </c:pt>
                <c:pt idx="2566">
                  <c:v>0.33391299739480018</c:v>
                </c:pt>
                <c:pt idx="2567">
                  <c:v>0.24398735225200655</c:v>
                </c:pt>
                <c:pt idx="2568">
                  <c:v>9.2223527804017075E-2</c:v>
                </c:pt>
                <c:pt idx="2569">
                  <c:v>-8.9494486078619956E-2</c:v>
                </c:pt>
                <c:pt idx="2570">
                  <c:v>-0.33990785524249079</c:v>
                </c:pt>
                <c:pt idx="2571">
                  <c:v>-0.62744300387799745</c:v>
                </c:pt>
                <c:pt idx="2572">
                  <c:v>-0.94323292180895812</c:v>
                </c:pt>
                <c:pt idx="2573">
                  <c:v>-1.3030509848892688</c:v>
                </c:pt>
                <c:pt idx="2574">
                  <c:v>-1.6937248049676419</c:v>
                </c:pt>
                <c:pt idx="2575">
                  <c:v>-2.0740281495451929</c:v>
                </c:pt>
                <c:pt idx="2576">
                  <c:v>-2.3850048588216306</c:v>
                </c:pt>
                <c:pt idx="2577">
                  <c:v>-2.6496113938093186</c:v>
                </c:pt>
                <c:pt idx="2578">
                  <c:v>-2.9282168939709665</c:v>
                </c:pt>
                <c:pt idx="2579">
                  <c:v>-3.3113004434108735</c:v>
                </c:pt>
                <c:pt idx="2580">
                  <c:v>-3.7551234072446826</c:v>
                </c:pt>
                <c:pt idx="2581">
                  <c:v>-4.1756498944759368</c:v>
                </c:pt>
                <c:pt idx="2582">
                  <c:v>-4.5201102456450464</c:v>
                </c:pt>
                <c:pt idx="2583">
                  <c:v>-4.8044208741188053</c:v>
                </c:pt>
                <c:pt idx="2584">
                  <c:v>-5.0678092879056935</c:v>
                </c:pt>
                <c:pt idx="2585">
                  <c:v>-5.3686923873424535</c:v>
                </c:pt>
                <c:pt idx="2586">
                  <c:v>-5.6020155876874931</c:v>
                </c:pt>
                <c:pt idx="2587">
                  <c:v>-5.7439491462707526</c:v>
                </c:pt>
                <c:pt idx="2588">
                  <c:v>-5.7823478114604949</c:v>
                </c:pt>
                <c:pt idx="2589">
                  <c:v>-5.8105846005678181</c:v>
                </c:pt>
                <c:pt idx="2590">
                  <c:v>-5.8500094521045689</c:v>
                </c:pt>
                <c:pt idx="2591">
                  <c:v>-5.89883721113205</c:v>
                </c:pt>
                <c:pt idx="2592">
                  <c:v>-5.9119525158405306</c:v>
                </c:pt>
                <c:pt idx="2593">
                  <c:v>-5.9241515618562701</c:v>
                </c:pt>
                <c:pt idx="2594">
                  <c:v>-6.0887290477752689</c:v>
                </c:pt>
                <c:pt idx="2595">
                  <c:v>-6.4753352522850038</c:v>
                </c:pt>
                <c:pt idx="2596">
                  <c:v>-6.9882705509662628</c:v>
                </c:pt>
                <c:pt idx="2597">
                  <c:v>-7.42600597858429</c:v>
                </c:pt>
                <c:pt idx="2598">
                  <c:v>-7.7047918653488159</c:v>
                </c:pt>
                <c:pt idx="2599">
                  <c:v>-7.7720839619636539</c:v>
                </c:pt>
                <c:pt idx="2600">
                  <c:v>-7.585728521347046</c:v>
                </c:pt>
                <c:pt idx="2601">
                  <c:v>-7.1257228034734732</c:v>
                </c:pt>
                <c:pt idx="2602">
                  <c:v>-6.4029350280761719</c:v>
                </c:pt>
                <c:pt idx="2603">
                  <c:v>-5.6439488947391512</c:v>
                </c:pt>
                <c:pt idx="2604">
                  <c:v>-4.9826931238174437</c:v>
                </c:pt>
                <c:pt idx="2605">
                  <c:v>-4.4154161417484286</c:v>
                </c:pt>
                <c:pt idx="2606">
                  <c:v>-3.9873037692904476</c:v>
                </c:pt>
                <c:pt idx="2607">
                  <c:v>-3.6846667975187302</c:v>
                </c:pt>
                <c:pt idx="2608">
                  <c:v>-3.4424409189820291</c:v>
                </c:pt>
                <c:pt idx="2609">
                  <c:v>-3.2825262951850891</c:v>
                </c:pt>
                <c:pt idx="2610">
                  <c:v>-3.217009705603123</c:v>
                </c:pt>
                <c:pt idx="2611">
                  <c:v>-3.1566968455910684</c:v>
                </c:pt>
                <c:pt idx="2612">
                  <c:v>-2.9662483540177345</c:v>
                </c:pt>
                <c:pt idx="2613">
                  <c:v>-2.6204367113113403</c:v>
                </c:pt>
                <c:pt idx="2614">
                  <c:v>-2.1935335430502891</c:v>
                </c:pt>
                <c:pt idx="2615">
                  <c:v>-1.7192632502317429</c:v>
                </c:pt>
                <c:pt idx="2616">
                  <c:v>-1.2127201277017594</c:v>
                </c:pt>
                <c:pt idx="2617">
                  <c:v>-0.65186141498386863</c:v>
                </c:pt>
                <c:pt idx="2618">
                  <c:v>-8.5994708240032205E-2</c:v>
                </c:pt>
                <c:pt idx="2619">
                  <c:v>0.41903237745165828</c:v>
                </c:pt>
                <c:pt idx="2620">
                  <c:v>0.93958411306142808</c:v>
                </c:pt>
                <c:pt idx="2621">
                  <c:v>1.4326951579749585</c:v>
                </c:pt>
                <c:pt idx="2622">
                  <c:v>1.8799171082675459</c:v>
                </c:pt>
                <c:pt idx="2623">
                  <c:v>2.2556081691384318</c:v>
                </c:pt>
                <c:pt idx="2624">
                  <c:v>2.5512249737977983</c:v>
                </c:pt>
                <c:pt idx="2625">
                  <c:v>2.8133550667762757</c:v>
                </c:pt>
                <c:pt idx="2626">
                  <c:v>2.9980893668532373</c:v>
                </c:pt>
                <c:pt idx="2627">
                  <c:v>3.1193831312656406</c:v>
                </c:pt>
                <c:pt idx="2628">
                  <c:v>3.2739127618074417</c:v>
                </c:pt>
                <c:pt idx="2629">
                  <c:v>3.3994647610187534</c:v>
                </c:pt>
                <c:pt idx="2630">
                  <c:v>3.5149893701076511</c:v>
                </c:pt>
                <c:pt idx="2631">
                  <c:v>3.6980326554179195</c:v>
                </c:pt>
                <c:pt idx="2632">
                  <c:v>3.953451898992062</c:v>
                </c:pt>
                <c:pt idx="2633">
                  <c:v>4.2186906641721729</c:v>
                </c:pt>
                <c:pt idx="2634">
                  <c:v>4.4353279575705526</c:v>
                </c:pt>
                <c:pt idx="2635">
                  <c:v>4.6542459574341777</c:v>
                </c:pt>
                <c:pt idx="2636">
                  <c:v>4.7204609969258309</c:v>
                </c:pt>
                <c:pt idx="2637">
                  <c:v>4.6738583958148956</c:v>
                </c:pt>
                <c:pt idx="2638">
                  <c:v>4.8400745639204983</c:v>
                </c:pt>
                <c:pt idx="2639">
                  <c:v>5.2791317546367651</c:v>
                </c:pt>
                <c:pt idx="2640">
                  <c:v>5.7491362112760545</c:v>
                </c:pt>
                <c:pt idx="2641">
                  <c:v>6.1119997966289521</c:v>
                </c:pt>
                <c:pt idx="2642">
                  <c:v>6.3531530034542083</c:v>
                </c:pt>
                <c:pt idx="2643">
                  <c:v>6.4379528331756593</c:v>
                </c:pt>
                <c:pt idx="2644">
                  <c:v>6.3747087639570239</c:v>
                </c:pt>
                <c:pt idx="2645">
                  <c:v>6.1921089899539954</c:v>
                </c:pt>
                <c:pt idx="2646">
                  <c:v>5.7563411504030233</c:v>
                </c:pt>
                <c:pt idx="2647">
                  <c:v>5.2186083948612216</c:v>
                </c:pt>
                <c:pt idx="2648">
                  <c:v>4.8812331148982047</c:v>
                </c:pt>
                <c:pt idx="2649">
                  <c:v>4.6811700466275221</c:v>
                </c:pt>
                <c:pt idx="2650">
                  <c:v>4.4286261713504791</c:v>
                </c:pt>
                <c:pt idx="2651">
                  <c:v>4.2161746072769164</c:v>
                </c:pt>
                <c:pt idx="2652">
                  <c:v>4.1824715486168866</c:v>
                </c:pt>
                <c:pt idx="2653">
                  <c:v>4.2617703178524975</c:v>
                </c:pt>
                <c:pt idx="2654">
                  <c:v>4.1592274045944215</c:v>
                </c:pt>
                <c:pt idx="2655">
                  <c:v>3.8070846891403201</c:v>
                </c:pt>
                <c:pt idx="2656">
                  <c:v>3.365971325039864</c:v>
                </c:pt>
                <c:pt idx="2657">
                  <c:v>2.8245548236370088</c:v>
                </c:pt>
                <c:pt idx="2658">
                  <c:v>2.249479117691517</c:v>
                </c:pt>
                <c:pt idx="2659">
                  <c:v>1.6888062733411791</c:v>
                </c:pt>
                <c:pt idx="2660">
                  <c:v>1.2068302273750307</c:v>
                </c:pt>
                <c:pt idx="2661">
                  <c:v>0.74867339909076691</c:v>
                </c:pt>
                <c:pt idx="2662">
                  <c:v>0.36327844530344011</c:v>
                </c:pt>
                <c:pt idx="2663">
                  <c:v>0.11545751228928566</c:v>
                </c:pt>
                <c:pt idx="2664">
                  <c:v>-6.6849023848772046E-2</c:v>
                </c:pt>
                <c:pt idx="2665">
                  <c:v>-0.21839774385094643</c:v>
                </c:pt>
                <c:pt idx="2666">
                  <c:v>-0.35166032016277315</c:v>
                </c:pt>
                <c:pt idx="2667">
                  <c:v>-0.39553855732083321</c:v>
                </c:pt>
                <c:pt idx="2668">
                  <c:v>-0.45871552973985674</c:v>
                </c:pt>
                <c:pt idx="2669">
                  <c:v>-0.4188799113035202</c:v>
                </c:pt>
                <c:pt idx="2670">
                  <c:v>-0.52217952735722073</c:v>
                </c:pt>
                <c:pt idx="2671">
                  <c:v>-0.60448895484209064</c:v>
                </c:pt>
                <c:pt idx="2672">
                  <c:v>-0.64822013452649119</c:v>
                </c:pt>
                <c:pt idx="2673">
                  <c:v>-0.69784998536109932</c:v>
                </c:pt>
                <c:pt idx="2674">
                  <c:v>-0.77614705346524715</c:v>
                </c:pt>
                <c:pt idx="2675">
                  <c:v>-0.86122908443212509</c:v>
                </c:pt>
                <c:pt idx="2676">
                  <c:v>-0.97810323089361195</c:v>
                </c:pt>
                <c:pt idx="2677">
                  <c:v>-1.1402989996969701</c:v>
                </c:pt>
                <c:pt idx="2678">
                  <c:v>-1.3745197476446629</c:v>
                </c:pt>
                <c:pt idx="2679">
                  <c:v>-1.6112347716093065</c:v>
                </c:pt>
                <c:pt idx="2680">
                  <c:v>-1.7807566630840301</c:v>
                </c:pt>
                <c:pt idx="2681">
                  <c:v>-1.9776334373652935</c:v>
                </c:pt>
                <c:pt idx="2682">
                  <c:v>-2.2495267724990846</c:v>
                </c:pt>
                <c:pt idx="2683">
                  <c:v>-2.5674776020646095</c:v>
                </c:pt>
                <c:pt idx="2684">
                  <c:v>-2.8666673478484155</c:v>
                </c:pt>
                <c:pt idx="2685">
                  <c:v>-3.1033483117818834</c:v>
                </c:pt>
                <c:pt idx="2686">
                  <c:v>-3.3605269825458528</c:v>
                </c:pt>
                <c:pt idx="2687">
                  <c:v>-3.742479095757008</c:v>
                </c:pt>
                <c:pt idx="2688">
                  <c:v>-4.1970781856775288</c:v>
                </c:pt>
                <c:pt idx="2689">
                  <c:v>-4.6414043024182323</c:v>
                </c:pt>
                <c:pt idx="2690">
                  <c:v>-5.0789160740375525</c:v>
                </c:pt>
                <c:pt idx="2691">
                  <c:v>-5.5063089466094972</c:v>
                </c:pt>
                <c:pt idx="2692">
                  <c:v>-5.8216703367233276</c:v>
                </c:pt>
                <c:pt idx="2693">
                  <c:v>-6.1840439254045494</c:v>
                </c:pt>
                <c:pt idx="2694">
                  <c:v>-6.5093531835079199</c:v>
                </c:pt>
                <c:pt idx="2695">
                  <c:v>-6.7899622321128845</c:v>
                </c:pt>
                <c:pt idx="2696">
                  <c:v>-6.9810556715726859</c:v>
                </c:pt>
                <c:pt idx="2697">
                  <c:v>-7.13561687707901</c:v>
                </c:pt>
                <c:pt idx="2698">
                  <c:v>-7.1898357689380648</c:v>
                </c:pt>
                <c:pt idx="2699">
                  <c:v>-7.2163651710748677</c:v>
                </c:pt>
                <c:pt idx="2700">
                  <c:v>-7.2437219542264941</c:v>
                </c:pt>
                <c:pt idx="2701">
                  <c:v>-7.2557145935297012</c:v>
                </c:pt>
                <c:pt idx="2702">
                  <c:v>-7.3374458044767383</c:v>
                </c:pt>
                <c:pt idx="2703">
                  <c:v>-7.5140352255105975</c:v>
                </c:pt>
                <c:pt idx="2704">
                  <c:v>-7.6062253510952003</c:v>
                </c:pt>
                <c:pt idx="2705">
                  <c:v>-7.5323703396320347</c:v>
                </c:pt>
                <c:pt idx="2706">
                  <c:v>-7.3515346705913549</c:v>
                </c:pt>
                <c:pt idx="2707">
                  <c:v>-6.9837600088119514</c:v>
                </c:pt>
                <c:pt idx="2708">
                  <c:v>-6.3765021049976349</c:v>
                </c:pt>
                <c:pt idx="2709">
                  <c:v>-5.6692100358009343</c:v>
                </c:pt>
                <c:pt idx="2710">
                  <c:v>-5.0049371016025548</c:v>
                </c:pt>
                <c:pt idx="2711">
                  <c:v>-4.3502103316783911</c:v>
                </c:pt>
                <c:pt idx="2712">
                  <c:v>-3.6860499563813209</c:v>
                </c:pt>
                <c:pt idx="2713">
                  <c:v>-3.1386084839701653</c:v>
                </c:pt>
                <c:pt idx="2714">
                  <c:v>-2.6350249296426775</c:v>
                </c:pt>
                <c:pt idx="2715">
                  <c:v>-2.1095071537792682</c:v>
                </c:pt>
                <c:pt idx="2716">
                  <c:v>-1.7217421773076058</c:v>
                </c:pt>
                <c:pt idx="2717">
                  <c:v>-1.4994026792049409</c:v>
                </c:pt>
                <c:pt idx="2718">
                  <c:v>-1.3950724183022976</c:v>
                </c:pt>
                <c:pt idx="2719">
                  <c:v>-1.3589535824954511</c:v>
                </c:pt>
                <c:pt idx="2720">
                  <c:v>-1.2816783884167673</c:v>
                </c:pt>
                <c:pt idx="2721">
                  <c:v>-1.1595230367779732</c:v>
                </c:pt>
                <c:pt idx="2722">
                  <c:v>-0.94036427780985832</c:v>
                </c:pt>
                <c:pt idx="2723">
                  <c:v>-0.58164673380553722</c:v>
                </c:pt>
                <c:pt idx="2724">
                  <c:v>-9.1843531876802442E-2</c:v>
                </c:pt>
                <c:pt idx="2725">
                  <c:v>0.46282787650823598</c:v>
                </c:pt>
                <c:pt idx="2726">
                  <c:v>0.98781384810805328</c:v>
                </c:pt>
                <c:pt idx="2727">
                  <c:v>1.4532456359267236</c:v>
                </c:pt>
                <c:pt idx="2728">
                  <c:v>1.8351753835380078</c:v>
                </c:pt>
                <c:pt idx="2729">
                  <c:v>2.1861872474849227</c:v>
                </c:pt>
                <c:pt idx="2730">
                  <c:v>2.4961915647983552</c:v>
                </c:pt>
                <c:pt idx="2731">
                  <c:v>2.7110422414541246</c:v>
                </c:pt>
                <c:pt idx="2732">
                  <c:v>2.878487494289875</c:v>
                </c:pt>
                <c:pt idx="2733">
                  <c:v>3.0261519089341165</c:v>
                </c:pt>
                <c:pt idx="2734">
                  <c:v>3.1585761407017707</c:v>
                </c:pt>
                <c:pt idx="2735">
                  <c:v>3.2736505141854289</c:v>
                </c:pt>
                <c:pt idx="2736">
                  <c:v>3.4859699311852457</c:v>
                </c:pt>
                <c:pt idx="2737">
                  <c:v>3.6949570199847224</c:v>
                </c:pt>
                <c:pt idx="2738">
                  <c:v>3.882392733693123</c:v>
                </c:pt>
                <c:pt idx="2739">
                  <c:v>4.1657093355059622</c:v>
                </c:pt>
                <c:pt idx="2740">
                  <c:v>4.4957177084684377</c:v>
                </c:pt>
                <c:pt idx="2741">
                  <c:v>4.7563474059104918</c:v>
                </c:pt>
                <c:pt idx="2742">
                  <c:v>4.9676014602184297</c:v>
                </c:pt>
                <c:pt idx="2743">
                  <c:v>5.3276449334621434</c:v>
                </c:pt>
                <c:pt idx="2744">
                  <c:v>5.759225581884384</c:v>
                </c:pt>
                <c:pt idx="2745">
                  <c:v>6.2165579527616508</c:v>
                </c:pt>
                <c:pt idx="2746">
                  <c:v>6.6681963050365454</c:v>
                </c:pt>
                <c:pt idx="2747">
                  <c:v>7.1436281472444536</c:v>
                </c:pt>
                <c:pt idx="2748">
                  <c:v>7.471047080755234</c:v>
                </c:pt>
                <c:pt idx="2749">
                  <c:v>7.4972396832704549</c:v>
                </c:pt>
                <c:pt idx="2750">
                  <c:v>7.2919538819789889</c:v>
                </c:pt>
                <c:pt idx="2751">
                  <c:v>6.8408037722110748</c:v>
                </c:pt>
                <c:pt idx="2752">
                  <c:v>6.0856844025850299</c:v>
                </c:pt>
                <c:pt idx="2753">
                  <c:v>5.3261363518238074</c:v>
                </c:pt>
                <c:pt idx="2754">
                  <c:v>4.7901288172602658</c:v>
                </c:pt>
                <c:pt idx="2755">
                  <c:v>4.5632635742425922</c:v>
                </c:pt>
                <c:pt idx="2756">
                  <c:v>4.5826418316364288</c:v>
                </c:pt>
                <c:pt idx="2757">
                  <c:v>4.7814375159144404</c:v>
                </c:pt>
                <c:pt idx="2758">
                  <c:v>5.0529509282112128</c:v>
                </c:pt>
                <c:pt idx="2759">
                  <c:v>5.3681275463104248</c:v>
                </c:pt>
                <c:pt idx="2760">
                  <c:v>5.6830667674541475</c:v>
                </c:pt>
                <c:pt idx="2761">
                  <c:v>5.7454039335250862</c:v>
                </c:pt>
                <c:pt idx="2762">
                  <c:v>5.3388177931308753</c:v>
                </c:pt>
                <c:pt idx="2763">
                  <c:v>4.5182367977499966</c:v>
                </c:pt>
                <c:pt idx="2764">
                  <c:v>3.7027659764885903</c:v>
                </c:pt>
                <c:pt idx="2765">
                  <c:v>3.0526950520277025</c:v>
                </c:pt>
                <c:pt idx="2766">
                  <c:v>2.3972660315036776</c:v>
                </c:pt>
                <c:pt idx="2767">
                  <c:v>1.7144314035773278</c:v>
                </c:pt>
                <c:pt idx="2768">
                  <c:v>1.1659345087409021</c:v>
                </c:pt>
                <c:pt idx="2769">
                  <c:v>0.78027350664138795</c:v>
                </c:pt>
                <c:pt idx="2770">
                  <c:v>0.63318913578987124</c:v>
                </c:pt>
                <c:pt idx="2771">
                  <c:v>0.54137367054820063</c:v>
                </c:pt>
                <c:pt idx="2772">
                  <c:v>0.3124633638560772</c:v>
                </c:pt>
                <c:pt idx="2773">
                  <c:v>-5.5329424291849137E-2</c:v>
                </c:pt>
                <c:pt idx="2774">
                  <c:v>-0.46903937369585041</c:v>
                </c:pt>
                <c:pt idx="2775">
                  <c:v>-0.84528036519885064</c:v>
                </c:pt>
                <c:pt idx="2776">
                  <c:v>-1.1766778904199602</c:v>
                </c:pt>
                <c:pt idx="2777">
                  <c:v>-1.4799905079603195</c:v>
                </c:pt>
                <c:pt idx="2778">
                  <c:v>-1.7067524014413358</c:v>
                </c:pt>
                <c:pt idx="2779">
                  <c:v>-1.8776429799199106</c:v>
                </c:pt>
                <c:pt idx="2780">
                  <c:v>-2.0097941467165947</c:v>
                </c:pt>
                <c:pt idx="2781">
                  <c:v>-2.0332379731535912</c:v>
                </c:pt>
                <c:pt idx="2782">
                  <c:v>-2.0057483120262622</c:v>
                </c:pt>
                <c:pt idx="2783">
                  <c:v>-2.0478753080964092</c:v>
                </c:pt>
                <c:pt idx="2784">
                  <c:v>-2.1708855226635935</c:v>
                </c:pt>
                <c:pt idx="2785">
                  <c:v>-2.4006904533505442</c:v>
                </c:pt>
                <c:pt idx="2786">
                  <c:v>-2.7297179558873177</c:v>
                </c:pt>
                <c:pt idx="2787">
                  <c:v>-3.0857791829109193</c:v>
                </c:pt>
                <c:pt idx="2788">
                  <c:v>-3.4622641494870185</c:v>
                </c:pt>
                <c:pt idx="2789">
                  <c:v>-3.8222544130682947</c:v>
                </c:pt>
                <c:pt idx="2790">
                  <c:v>-4.2241785684227944</c:v>
                </c:pt>
                <c:pt idx="2791">
                  <c:v>-4.6255793979763986</c:v>
                </c:pt>
                <c:pt idx="2792">
                  <c:v>-4.9640989780426024</c:v>
                </c:pt>
                <c:pt idx="2793">
                  <c:v>-5.1707074195146561</c:v>
                </c:pt>
                <c:pt idx="2794">
                  <c:v>-5.2691856408119202</c:v>
                </c:pt>
                <c:pt idx="2795">
                  <c:v>-5.444707360267639</c:v>
                </c:pt>
                <c:pt idx="2796">
                  <c:v>-5.6645767021179205</c:v>
                </c:pt>
                <c:pt idx="2797">
                  <c:v>-5.8565536558628084</c:v>
                </c:pt>
                <c:pt idx="2798">
                  <c:v>-6.0512647676467894</c:v>
                </c:pt>
                <c:pt idx="2799">
                  <c:v>-6.3459574198722839</c:v>
                </c:pt>
                <c:pt idx="2800">
                  <c:v>-6.754682471752167</c:v>
                </c:pt>
                <c:pt idx="2801">
                  <c:v>-7.1837184119224551</c:v>
                </c:pt>
                <c:pt idx="2802">
                  <c:v>-7.4366368013620381</c:v>
                </c:pt>
                <c:pt idx="2803">
                  <c:v>-7.6006628948450095</c:v>
                </c:pt>
                <c:pt idx="2804">
                  <c:v>-7.6988557720184332</c:v>
                </c:pt>
                <c:pt idx="2805">
                  <c:v>-7.5784662795066842</c:v>
                </c:pt>
                <c:pt idx="2806">
                  <c:v>-7.4198956382274632</c:v>
                </c:pt>
                <c:pt idx="2807">
                  <c:v>-7.3803760617971426</c:v>
                </c:pt>
                <c:pt idx="2808">
                  <c:v>-7.4471530187129975</c:v>
                </c:pt>
                <c:pt idx="2809">
                  <c:v>-7.5914354038238532</c:v>
                </c:pt>
                <c:pt idx="2810">
                  <c:v>-7.8628450280427939</c:v>
                </c:pt>
                <c:pt idx="2811">
                  <c:v>-8.114458903670311</c:v>
                </c:pt>
                <c:pt idx="2812">
                  <c:v>-8.2247309589385988</c:v>
                </c:pt>
                <c:pt idx="2813">
                  <c:v>-8.0144703465700147</c:v>
                </c:pt>
                <c:pt idx="2814">
                  <c:v>-7.4712979263067245</c:v>
                </c:pt>
                <c:pt idx="2815">
                  <c:v>-6.6886826097965244</c:v>
                </c:pt>
                <c:pt idx="2816">
                  <c:v>-5.8929204136133198</c:v>
                </c:pt>
                <c:pt idx="2817">
                  <c:v>-5.1830269181728363</c:v>
                </c:pt>
                <c:pt idx="2818">
                  <c:v>-4.5397832027077678</c:v>
                </c:pt>
                <c:pt idx="2819">
                  <c:v>-3.9597218683362008</c:v>
                </c:pt>
                <c:pt idx="2820">
                  <c:v>-3.5071055692434312</c:v>
                </c:pt>
                <c:pt idx="2821">
                  <c:v>-3.1897292286157608</c:v>
                </c:pt>
                <c:pt idx="2822">
                  <c:v>-2.9862490475177768</c:v>
                </c:pt>
                <c:pt idx="2823">
                  <c:v>-2.8644407281279567</c:v>
                </c:pt>
                <c:pt idx="2824">
                  <c:v>-2.7366843286156657</c:v>
                </c:pt>
                <c:pt idx="2825">
                  <c:v>-2.6010496830940246</c:v>
                </c:pt>
                <c:pt idx="2826">
                  <c:v>-2.4493275931477547</c:v>
                </c:pt>
                <c:pt idx="2827">
                  <c:v>-2.204246811568737</c:v>
                </c:pt>
                <c:pt idx="2828">
                  <c:v>-1.8070703029632569</c:v>
                </c:pt>
                <c:pt idx="2829">
                  <c:v>-1.2910046973824503</c:v>
                </c:pt>
                <c:pt idx="2830">
                  <c:v>-0.69036591477692133</c:v>
                </c:pt>
                <c:pt idx="2831">
                  <c:v>2.9371733665466311E-2</c:v>
                </c:pt>
                <c:pt idx="2832">
                  <c:v>0.85351587608456614</c:v>
                </c:pt>
                <c:pt idx="2833">
                  <c:v>1.6893284296989441</c:v>
                </c:pt>
                <c:pt idx="2834">
                  <c:v>2.5170725566148757</c:v>
                </c:pt>
                <c:pt idx="2835">
                  <c:v>3.1459233507514002</c:v>
                </c:pt>
                <c:pt idx="2836">
                  <c:v>3.5826884329319002</c:v>
                </c:pt>
                <c:pt idx="2837">
                  <c:v>3.8684681743383411</c:v>
                </c:pt>
                <c:pt idx="2838">
                  <c:v>4.0096582594513892</c:v>
                </c:pt>
                <c:pt idx="2839">
                  <c:v>4.070623668730259</c:v>
                </c:pt>
                <c:pt idx="2840">
                  <c:v>4.0667221140861516</c:v>
                </c:pt>
                <c:pt idx="2841">
                  <c:v>3.9989932304620743</c:v>
                </c:pt>
                <c:pt idx="2842">
                  <c:v>3.9031167277693752</c:v>
                </c:pt>
                <c:pt idx="2843">
                  <c:v>3.8567310583591463</c:v>
                </c:pt>
                <c:pt idx="2844">
                  <c:v>3.905077299177647</c:v>
                </c:pt>
                <c:pt idx="2845">
                  <c:v>4.0201291608810426</c:v>
                </c:pt>
                <c:pt idx="2846">
                  <c:v>4.2953447377681737</c:v>
                </c:pt>
                <c:pt idx="2847">
                  <c:v>4.6982898169755938</c:v>
                </c:pt>
                <c:pt idx="2848">
                  <c:v>5.0253649342060092</c:v>
                </c:pt>
                <c:pt idx="2849">
                  <c:v>5.2625677621364595</c:v>
                </c:pt>
                <c:pt idx="2850">
                  <c:v>5.5254141390323639</c:v>
                </c:pt>
                <c:pt idx="2851">
                  <c:v>5.8772656631469733</c:v>
                </c:pt>
                <c:pt idx="2852">
                  <c:v>6.3278246194124224</c:v>
                </c:pt>
                <c:pt idx="2853">
                  <c:v>6.8075886636972429</c:v>
                </c:pt>
                <c:pt idx="2854">
                  <c:v>7.2530149340629579</c:v>
                </c:pt>
                <c:pt idx="2855">
                  <c:v>7.602136393189431</c:v>
                </c:pt>
                <c:pt idx="2856">
                  <c:v>7.7873720920085914</c:v>
                </c:pt>
                <c:pt idx="2857">
                  <c:v>7.7620273357629781</c:v>
                </c:pt>
                <c:pt idx="2858">
                  <c:v>7.4850149095058445</c:v>
                </c:pt>
                <c:pt idx="2859">
                  <c:v>6.9493655169010164</c:v>
                </c:pt>
                <c:pt idx="2860">
                  <c:v>6.2614201301336294</c:v>
                </c:pt>
                <c:pt idx="2861">
                  <c:v>5.6125616258382802</c:v>
                </c:pt>
                <c:pt idx="2862">
                  <c:v>5.1494627308845526</c:v>
                </c:pt>
                <c:pt idx="2863">
                  <c:v>4.7880363911390305</c:v>
                </c:pt>
                <c:pt idx="2864">
                  <c:v>4.4752816897630696</c:v>
                </c:pt>
                <c:pt idx="2865">
                  <c:v>4.2876904401183129</c:v>
                </c:pt>
                <c:pt idx="2866">
                  <c:v>4.1874937221407889</c:v>
                </c:pt>
                <c:pt idx="2867">
                  <c:v>4.1359388217329984</c:v>
                </c:pt>
                <c:pt idx="2868">
                  <c:v>3.8655688324570656</c:v>
                </c:pt>
                <c:pt idx="2869">
                  <c:v>3.2501154711842539</c:v>
                </c:pt>
                <c:pt idx="2870">
                  <c:v>2.4974455001950266</c:v>
                </c:pt>
                <c:pt idx="2871">
                  <c:v>1.7180502453446389</c:v>
                </c:pt>
                <c:pt idx="2872">
                  <c:v>1.0817398658394815</c:v>
                </c:pt>
                <c:pt idx="2873">
                  <c:v>0.52134242534637454</c:v>
                </c:pt>
                <c:pt idx="2874">
                  <c:v>5.1365742981433871E-2</c:v>
                </c:pt>
                <c:pt idx="2875">
                  <c:v>-0.2919389060139656</c:v>
                </c:pt>
                <c:pt idx="2876">
                  <c:v>-0.55386259227991108</c:v>
                </c:pt>
                <c:pt idx="2877">
                  <c:v>-0.75960111424326904</c:v>
                </c:pt>
                <c:pt idx="2878">
                  <c:v>-0.92902988880872728</c:v>
                </c:pt>
                <c:pt idx="2879">
                  <c:v>-1.1155885201692581</c:v>
                </c:pt>
                <c:pt idx="2880">
                  <c:v>-1.2260438856482507</c:v>
                </c:pt>
                <c:pt idx="2881">
                  <c:v>-1.2138856239616871</c:v>
                </c:pt>
                <c:pt idx="2882">
                  <c:v>-1.1375462767481805</c:v>
                </c:pt>
                <c:pt idx="2883">
                  <c:v>-1.0275680440664292</c:v>
                </c:pt>
                <c:pt idx="2884">
                  <c:v>-0.9378090445697308</c:v>
                </c:pt>
                <c:pt idx="2885">
                  <c:v>-0.93440713450312618</c:v>
                </c:pt>
                <c:pt idx="2886">
                  <c:v>-0.96744236804544925</c:v>
                </c:pt>
                <c:pt idx="2887">
                  <c:v>-0.99656976118683815</c:v>
                </c:pt>
                <c:pt idx="2888">
                  <c:v>-1.1170772943645717</c:v>
                </c:pt>
                <c:pt idx="2889">
                  <c:v>-1.3144879925251007</c:v>
                </c:pt>
                <c:pt idx="2890">
                  <c:v>-1.4982805985212326</c:v>
                </c:pt>
                <c:pt idx="2891">
                  <c:v>-1.6790817689895632</c:v>
                </c:pt>
                <c:pt idx="2892">
                  <c:v>-1.8417545244097711</c:v>
                </c:pt>
                <c:pt idx="2893">
                  <c:v>-1.9617426055669787</c:v>
                </c:pt>
                <c:pt idx="2894">
                  <c:v>-2.0724730825424196</c:v>
                </c:pt>
                <c:pt idx="2895">
                  <c:v>-2.1900341306626796</c:v>
                </c:pt>
                <c:pt idx="2896">
                  <c:v>-2.2750451910495757</c:v>
                </c:pt>
                <c:pt idx="2897">
                  <c:v>-2.4320212966203689</c:v>
                </c:pt>
                <c:pt idx="2898">
                  <c:v>-2.6725932902097704</c:v>
                </c:pt>
                <c:pt idx="2899">
                  <c:v>-2.9634010523557666</c:v>
                </c:pt>
                <c:pt idx="2900">
                  <c:v>-3.313666226863861</c:v>
                </c:pt>
                <c:pt idx="2901">
                  <c:v>-3.7788069695234299</c:v>
                </c:pt>
                <c:pt idx="2902">
                  <c:v>-4.2119900473952292</c:v>
                </c:pt>
                <c:pt idx="2903">
                  <c:v>-4.6191898530721671</c:v>
                </c:pt>
                <c:pt idx="2904">
                  <c:v>-4.9881930148601539</c:v>
                </c:pt>
                <c:pt idx="2905">
                  <c:v>-5.2762993633747106</c:v>
                </c:pt>
                <c:pt idx="2906">
                  <c:v>-5.5043033516407016</c:v>
                </c:pt>
                <c:pt idx="2907">
                  <c:v>-5.7267940002679829</c:v>
                </c:pt>
                <c:pt idx="2908">
                  <c:v>-6.0078655636310581</c:v>
                </c:pt>
                <c:pt idx="2909">
                  <c:v>-6.2989311879873275</c:v>
                </c:pt>
                <c:pt idx="2910">
                  <c:v>-6.5170212221145629</c:v>
                </c:pt>
                <c:pt idx="2911">
                  <c:v>-6.6027799952030186</c:v>
                </c:pt>
                <c:pt idx="2912">
                  <c:v>-6.6059538638591766</c:v>
                </c:pt>
                <c:pt idx="2913">
                  <c:v>-6.5898453694581987</c:v>
                </c:pt>
                <c:pt idx="2914">
                  <c:v>-6.5055852377414709</c:v>
                </c:pt>
                <c:pt idx="2915">
                  <c:v>-6.4054054766893387</c:v>
                </c:pt>
                <c:pt idx="2916">
                  <c:v>-6.4839166259765628</c:v>
                </c:pt>
                <c:pt idx="2917">
                  <c:v>-6.7416449350118643</c:v>
                </c:pt>
                <c:pt idx="2918">
                  <c:v>-6.9978968220949174</c:v>
                </c:pt>
                <c:pt idx="2919">
                  <c:v>-7.0388898968696596</c:v>
                </c:pt>
                <c:pt idx="2920">
                  <c:v>-6.9560547316074377</c:v>
                </c:pt>
                <c:pt idx="2921">
                  <c:v>-6.7658442217111592</c:v>
                </c:pt>
                <c:pt idx="2922">
                  <c:v>-6.2665908229351048</c:v>
                </c:pt>
                <c:pt idx="2923">
                  <c:v>-5.5926974648237229</c:v>
                </c:pt>
                <c:pt idx="2924">
                  <c:v>-4.8712136185169221</c:v>
                </c:pt>
                <c:pt idx="2925">
                  <c:v>-4.1929792875051497</c:v>
                </c:pt>
                <c:pt idx="2926">
                  <c:v>-3.5907666537165643</c:v>
                </c:pt>
                <c:pt idx="2927">
                  <c:v>-3.0795527753233913</c:v>
                </c:pt>
                <c:pt idx="2928">
                  <c:v>-2.63056730479002</c:v>
                </c:pt>
                <c:pt idx="2929">
                  <c:v>-2.1594939771294595</c:v>
                </c:pt>
                <c:pt idx="2930">
                  <c:v>-1.7550533263385297</c:v>
                </c:pt>
                <c:pt idx="2931">
                  <c:v>-1.4068051488697531</c:v>
                </c:pt>
                <c:pt idx="2932">
                  <c:v>-1.1184554830938578</c:v>
                </c:pt>
                <c:pt idx="2933">
                  <c:v>-0.91417752251029016</c:v>
                </c:pt>
                <c:pt idx="2934">
                  <c:v>-0.7254599529504776</c:v>
                </c:pt>
                <c:pt idx="2935">
                  <c:v>-0.46744180474430325</c:v>
                </c:pt>
                <c:pt idx="2936">
                  <c:v>-0.2039401376992464</c:v>
                </c:pt>
                <c:pt idx="2937">
                  <c:v>2.8818587064743044E-2</c:v>
                </c:pt>
                <c:pt idx="2938">
                  <c:v>0.2396566850692034</c:v>
                </c:pt>
                <c:pt idx="2939">
                  <c:v>0.51438124202191837</c:v>
                </c:pt>
                <c:pt idx="2940">
                  <c:v>0.90926337629556664</c:v>
                </c:pt>
                <c:pt idx="2941">
                  <c:v>1.270008515417576</c:v>
                </c:pt>
                <c:pt idx="2942">
                  <c:v>1.5687822318077089</c:v>
                </c:pt>
                <c:pt idx="2943">
                  <c:v>1.8476773153245449</c:v>
                </c:pt>
                <c:pt idx="2944">
                  <c:v>2.0793815678358079</c:v>
                </c:pt>
                <c:pt idx="2945">
                  <c:v>2.2840851326286793</c:v>
                </c:pt>
                <c:pt idx="2946">
                  <c:v>2.4502024827897548</c:v>
                </c:pt>
                <c:pt idx="2947">
                  <c:v>2.5955059379339218</c:v>
                </c:pt>
                <c:pt idx="2948">
                  <c:v>2.6654342517256739</c:v>
                </c:pt>
                <c:pt idx="2949">
                  <c:v>2.7124087357521058</c:v>
                </c:pt>
                <c:pt idx="2950">
                  <c:v>2.7511137950420381</c:v>
                </c:pt>
                <c:pt idx="2951">
                  <c:v>2.7642478108406068</c:v>
                </c:pt>
                <c:pt idx="2952">
                  <c:v>2.7926489067077638</c:v>
                </c:pt>
                <c:pt idx="2953">
                  <c:v>2.8397502753138544</c:v>
                </c:pt>
                <c:pt idx="2954">
                  <c:v>2.8903321990370752</c:v>
                </c:pt>
                <c:pt idx="2955">
                  <c:v>2.9664714252948761</c:v>
                </c:pt>
                <c:pt idx="2956">
                  <c:v>3.0302490529417994</c:v>
                </c:pt>
                <c:pt idx="2957">
                  <c:v>3.1541936525702479</c:v>
                </c:pt>
                <c:pt idx="2958">
                  <c:v>3.4464149791002274</c:v>
                </c:pt>
                <c:pt idx="2959">
                  <c:v>3.914707078635693</c:v>
                </c:pt>
                <c:pt idx="2960">
                  <c:v>4.413266705274582</c:v>
                </c:pt>
                <c:pt idx="2961">
                  <c:v>4.8933251568675047</c:v>
                </c:pt>
                <c:pt idx="2962">
                  <c:v>5.4087276881933217</c:v>
                </c:pt>
                <c:pt idx="2963">
                  <c:v>5.8801261210441593</c:v>
                </c:pt>
                <c:pt idx="2964">
                  <c:v>6.2018457734584809</c:v>
                </c:pt>
                <c:pt idx="2965">
                  <c:v>6.2602851855754853</c:v>
                </c:pt>
                <c:pt idx="2966">
                  <c:v>6.0977758598327636</c:v>
                </c:pt>
                <c:pt idx="2967">
                  <c:v>5.7202673381567006</c:v>
                </c:pt>
                <c:pt idx="2968">
                  <c:v>5.2748983705043795</c:v>
                </c:pt>
                <c:pt idx="2969">
                  <c:v>4.8394910117983825</c:v>
                </c:pt>
                <c:pt idx="2970">
                  <c:v>4.536040692329407</c:v>
                </c:pt>
                <c:pt idx="2971">
                  <c:v>4.3674286276102068</c:v>
                </c:pt>
                <c:pt idx="2972">
                  <c:v>4.1893803262710572</c:v>
                </c:pt>
                <c:pt idx="2973">
                  <c:v>3.9794573906064037</c:v>
                </c:pt>
                <c:pt idx="2974">
                  <c:v>3.9279478061199189</c:v>
                </c:pt>
                <c:pt idx="2975">
                  <c:v>3.8876107889413833</c:v>
                </c:pt>
                <c:pt idx="2976">
                  <c:v>3.7494340664148331</c:v>
                </c:pt>
                <c:pt idx="2977">
                  <c:v>3.4333984923362735</c:v>
                </c:pt>
                <c:pt idx="2978">
                  <c:v>2.9353005033731461</c:v>
                </c:pt>
                <c:pt idx="2979">
                  <c:v>2.4354808017611504</c:v>
                </c:pt>
                <c:pt idx="2980">
                  <c:v>2.0132255852222443</c:v>
                </c:pt>
                <c:pt idx="2981">
                  <c:v>1.6025990188121797</c:v>
                </c:pt>
                <c:pt idx="2982">
                  <c:v>1.2432893711328508</c:v>
                </c:pt>
                <c:pt idx="2983">
                  <c:v>0.90720164805650716</c:v>
                </c:pt>
                <c:pt idx="2984">
                  <c:v>0.53241500526666641</c:v>
                </c:pt>
                <c:pt idx="2985">
                  <c:v>0.19206232309341431</c:v>
                </c:pt>
                <c:pt idx="2986">
                  <c:v>-0.10129482507705689</c:v>
                </c:pt>
                <c:pt idx="2987">
                  <c:v>-0.31732225388288499</c:v>
                </c:pt>
                <c:pt idx="2988">
                  <c:v>-0.49333952486515048</c:v>
                </c:pt>
                <c:pt idx="2989">
                  <c:v>-0.60802915155887605</c:v>
                </c:pt>
                <c:pt idx="2990">
                  <c:v>-0.61993115901947027</c:v>
                </c:pt>
                <c:pt idx="2991">
                  <c:v>-0.4949562799930573</c:v>
                </c:pt>
                <c:pt idx="2992">
                  <c:v>-0.33496242642402652</c:v>
                </c:pt>
                <c:pt idx="2993">
                  <c:v>-0.17791834697127343</c:v>
                </c:pt>
                <c:pt idx="2994">
                  <c:v>-4.0550440549850467E-4</c:v>
                </c:pt>
                <c:pt idx="2995">
                  <c:v>0.1070313821732998</c:v>
                </c:pt>
                <c:pt idx="2996">
                  <c:v>0.18116026259958745</c:v>
                </c:pt>
                <c:pt idx="2997">
                  <c:v>0.2090369363129139</c:v>
                </c:pt>
                <c:pt idx="2998">
                  <c:v>0.10541170343756676</c:v>
                </c:pt>
                <c:pt idx="2999">
                  <c:v>-0.12608387656509876</c:v>
                </c:pt>
              </c:numCache>
            </c:numRef>
          </c:yVal>
          <c:smooth val="0"/>
          <c:extLst>
            <c:ext xmlns:c16="http://schemas.microsoft.com/office/drawing/2014/chart" uri="{C3380CC4-5D6E-409C-BE32-E72D297353CC}">
              <c16:uniqueId val="{00000004-5E9C-4931-A519-5B83AA572017}"/>
            </c:ext>
          </c:extLst>
        </c:ser>
        <c:ser>
          <c:idx val="5"/>
          <c:order val="5"/>
          <c:tx>
            <c:strRef>
              <c:f>'Combined Sensor Data'!$G$1</c:f>
              <c:strCache>
                <c:ptCount val="1"/>
                <c:pt idx="0">
                  <c:v>z Acceleration without g</c:v>
                </c:pt>
              </c:strCache>
            </c:strRef>
          </c:tx>
          <c:spPr>
            <a:ln w="19050" cap="rnd">
              <a:noFill/>
              <a:round/>
            </a:ln>
            <a:effectLst/>
          </c:spPr>
          <c:marker>
            <c:symbol val="circle"/>
            <c:size val="5"/>
            <c:spPr>
              <a:solidFill>
                <a:schemeClr val="accent6"/>
              </a:solidFill>
              <a:ln w="9525">
                <a:solidFill>
                  <a:schemeClr val="accent6"/>
                </a:solidFill>
              </a:ln>
              <a:effectLst/>
            </c:spPr>
          </c:marker>
          <c:xVal>
            <c:numRef>
              <c:f>'Combined Sensor Data'!$A$2:$A$3001</c:f>
              <c:numCache>
                <c:formatCode>General</c:formatCode>
                <c:ptCount val="3000"/>
                <c:pt idx="0">
                  <c:v>3.085333330091089E-3</c:v>
                </c:pt>
                <c:pt idx="1">
                  <c:v>1.3085333339404315E-2</c:v>
                </c:pt>
                <c:pt idx="2">
                  <c:v>2.3086333327228203E-2</c:v>
                </c:pt>
                <c:pt idx="3">
                  <c:v>3.3086333336541429E-2</c:v>
                </c:pt>
                <c:pt idx="4">
                  <c:v>4.3087333324365318E-2</c:v>
                </c:pt>
                <c:pt idx="5">
                  <c:v>5.3087333333678544E-2</c:v>
                </c:pt>
                <c:pt idx="6">
                  <c:v>6.3088333350606263E-2</c:v>
                </c:pt>
                <c:pt idx="7">
                  <c:v>7.3088333330815658E-2</c:v>
                </c:pt>
                <c:pt idx="8">
                  <c:v>8.3089333347743377E-2</c:v>
                </c:pt>
                <c:pt idx="9">
                  <c:v>9.3089333327952772E-2</c:v>
                </c:pt>
                <c:pt idx="10">
                  <c:v>0.10309033334488049</c:v>
                </c:pt>
                <c:pt idx="11">
                  <c:v>0.11309033332508989</c:v>
                </c:pt>
                <c:pt idx="12">
                  <c:v>0.12309133334201761</c:v>
                </c:pt>
                <c:pt idx="13">
                  <c:v>0.13309133335133083</c:v>
                </c:pt>
                <c:pt idx="14">
                  <c:v>0.14309233333915472</c:v>
                </c:pt>
                <c:pt idx="15">
                  <c:v>0.15309233334846795</c:v>
                </c:pt>
                <c:pt idx="16">
                  <c:v>0.16309233332867734</c:v>
                </c:pt>
                <c:pt idx="17">
                  <c:v>0.17309333334560506</c:v>
                </c:pt>
                <c:pt idx="18">
                  <c:v>0.18309333332581446</c:v>
                </c:pt>
                <c:pt idx="19">
                  <c:v>0.19309433334274217</c:v>
                </c:pt>
                <c:pt idx="20">
                  <c:v>0.2030943333520554</c:v>
                </c:pt>
                <c:pt idx="21">
                  <c:v>0.21309533333987929</c:v>
                </c:pt>
                <c:pt idx="22">
                  <c:v>0.22309533334919252</c:v>
                </c:pt>
                <c:pt idx="23">
                  <c:v>0.2330963333370164</c:v>
                </c:pt>
                <c:pt idx="24">
                  <c:v>0.24309633334632963</c:v>
                </c:pt>
                <c:pt idx="25">
                  <c:v>0.25309733333415352</c:v>
                </c:pt>
                <c:pt idx="26">
                  <c:v>0.26309733334346674</c:v>
                </c:pt>
                <c:pt idx="27">
                  <c:v>0.27309833333129063</c:v>
                </c:pt>
                <c:pt idx="28">
                  <c:v>0.28309833334060386</c:v>
                </c:pt>
                <c:pt idx="29">
                  <c:v>0.29309933332842775</c:v>
                </c:pt>
                <c:pt idx="30">
                  <c:v>0.30309933333774097</c:v>
                </c:pt>
                <c:pt idx="31">
                  <c:v>0.31310033332556486</c:v>
                </c:pt>
                <c:pt idx="32">
                  <c:v>0.32310033333487809</c:v>
                </c:pt>
                <c:pt idx="33">
                  <c:v>0.33310133335180581</c:v>
                </c:pt>
                <c:pt idx="34">
                  <c:v>0.3431013333320152</c:v>
                </c:pt>
                <c:pt idx="35">
                  <c:v>0.35310233334894292</c:v>
                </c:pt>
                <c:pt idx="36">
                  <c:v>0.36310233332915232</c:v>
                </c:pt>
                <c:pt idx="37">
                  <c:v>0.37310333334608003</c:v>
                </c:pt>
                <c:pt idx="38">
                  <c:v>0.38310333332628943</c:v>
                </c:pt>
                <c:pt idx="39">
                  <c:v>0.39310433334321715</c:v>
                </c:pt>
                <c:pt idx="40">
                  <c:v>0.40310445832437836</c:v>
                </c:pt>
                <c:pt idx="41">
                  <c:v>0.41310545834130608</c:v>
                </c:pt>
                <c:pt idx="42">
                  <c:v>0.4231054583506193</c:v>
                </c:pt>
                <c:pt idx="43">
                  <c:v>0.4331054583308287</c:v>
                </c:pt>
                <c:pt idx="44">
                  <c:v>0.44310645834775642</c:v>
                </c:pt>
                <c:pt idx="45">
                  <c:v>0.45310645832796581</c:v>
                </c:pt>
                <c:pt idx="46">
                  <c:v>0.46310745834489353</c:v>
                </c:pt>
                <c:pt idx="47">
                  <c:v>0.47310745832510293</c:v>
                </c:pt>
                <c:pt idx="48">
                  <c:v>0.48310845834203064</c:v>
                </c:pt>
                <c:pt idx="49">
                  <c:v>0.49310845835134387</c:v>
                </c:pt>
                <c:pt idx="50">
                  <c:v>0.50310945833916776</c:v>
                </c:pt>
                <c:pt idx="51">
                  <c:v>0.51310945834848098</c:v>
                </c:pt>
                <c:pt idx="52">
                  <c:v>0.52311045833630487</c:v>
                </c:pt>
                <c:pt idx="53">
                  <c:v>0.5331104583456181</c:v>
                </c:pt>
                <c:pt idx="54">
                  <c:v>0.54311145833344199</c:v>
                </c:pt>
                <c:pt idx="55">
                  <c:v>0.55311145834275521</c:v>
                </c:pt>
                <c:pt idx="56">
                  <c:v>0.5631124583305791</c:v>
                </c:pt>
                <c:pt idx="57">
                  <c:v>0.57311245833989233</c:v>
                </c:pt>
                <c:pt idx="58">
                  <c:v>0.58311345832771622</c:v>
                </c:pt>
                <c:pt idx="59">
                  <c:v>0.59311345833702944</c:v>
                </c:pt>
                <c:pt idx="60">
                  <c:v>0.60311445832485333</c:v>
                </c:pt>
                <c:pt idx="61">
                  <c:v>0.61311445833416656</c:v>
                </c:pt>
                <c:pt idx="62">
                  <c:v>0.62311545835109428</c:v>
                </c:pt>
                <c:pt idx="63">
                  <c:v>0.63311545833130367</c:v>
                </c:pt>
                <c:pt idx="64">
                  <c:v>0.64311645834823139</c:v>
                </c:pt>
                <c:pt idx="65">
                  <c:v>0.65311645832844079</c:v>
                </c:pt>
                <c:pt idx="66">
                  <c:v>0.6631174583453685</c:v>
                </c:pt>
                <c:pt idx="67">
                  <c:v>0.6731174583255779</c:v>
                </c:pt>
                <c:pt idx="68">
                  <c:v>0.68311745833489113</c:v>
                </c:pt>
                <c:pt idx="69">
                  <c:v>0.69311845835181884</c:v>
                </c:pt>
                <c:pt idx="70">
                  <c:v>0.70311845833202824</c:v>
                </c:pt>
                <c:pt idx="71">
                  <c:v>0.71311945834895596</c:v>
                </c:pt>
                <c:pt idx="72">
                  <c:v>0.72311945832916535</c:v>
                </c:pt>
                <c:pt idx="73">
                  <c:v>0.73312045834609307</c:v>
                </c:pt>
                <c:pt idx="74">
                  <c:v>0.74312045832630247</c:v>
                </c:pt>
                <c:pt idx="75">
                  <c:v>0.75312145834323019</c:v>
                </c:pt>
                <c:pt idx="76">
                  <c:v>0.76312145832343958</c:v>
                </c:pt>
                <c:pt idx="77">
                  <c:v>0.7731224583403673</c:v>
                </c:pt>
                <c:pt idx="78">
                  <c:v>0.78312245834968053</c:v>
                </c:pt>
                <c:pt idx="79">
                  <c:v>0.79312345833750442</c:v>
                </c:pt>
                <c:pt idx="80">
                  <c:v>0.80312345834681764</c:v>
                </c:pt>
                <c:pt idx="81">
                  <c:v>0.81312445833464153</c:v>
                </c:pt>
                <c:pt idx="82">
                  <c:v>0.82312445834395476</c:v>
                </c:pt>
                <c:pt idx="83">
                  <c:v>0.83312545833177865</c:v>
                </c:pt>
                <c:pt idx="84">
                  <c:v>0.84312545834109187</c:v>
                </c:pt>
                <c:pt idx="85">
                  <c:v>0.85312645832891576</c:v>
                </c:pt>
                <c:pt idx="86">
                  <c:v>0.86312645833822899</c:v>
                </c:pt>
                <c:pt idx="87">
                  <c:v>0.87312745832605287</c:v>
                </c:pt>
                <c:pt idx="88">
                  <c:v>0.8831274583353661</c:v>
                </c:pt>
                <c:pt idx="89">
                  <c:v>0.89312845832318999</c:v>
                </c:pt>
                <c:pt idx="90">
                  <c:v>0.90312845833250321</c:v>
                </c:pt>
                <c:pt idx="91">
                  <c:v>0.91312945834943093</c:v>
                </c:pt>
                <c:pt idx="92">
                  <c:v>0.92312945832964033</c:v>
                </c:pt>
                <c:pt idx="93">
                  <c:v>0.93313045834656805</c:v>
                </c:pt>
                <c:pt idx="94">
                  <c:v>0.94313045832677744</c:v>
                </c:pt>
                <c:pt idx="95">
                  <c:v>0.95313145834370516</c:v>
                </c:pt>
                <c:pt idx="96">
                  <c:v>0.96313145832391456</c:v>
                </c:pt>
                <c:pt idx="97">
                  <c:v>0.97313145833322778</c:v>
                </c:pt>
                <c:pt idx="98">
                  <c:v>0.9831324583501555</c:v>
                </c:pt>
                <c:pt idx="99">
                  <c:v>0.9931324583303649</c:v>
                </c:pt>
                <c:pt idx="100">
                  <c:v>1.0031334583472926</c:v>
                </c:pt>
                <c:pt idx="101">
                  <c:v>1.013133458327502</c:v>
                </c:pt>
                <c:pt idx="102">
                  <c:v>1.0231344583444297</c:v>
                </c:pt>
                <c:pt idx="103">
                  <c:v>1.0331344583246391</c:v>
                </c:pt>
                <c:pt idx="104">
                  <c:v>1.0431354583415668</c:v>
                </c:pt>
                <c:pt idx="105">
                  <c:v>1.0531354583508801</c:v>
                </c:pt>
                <c:pt idx="106">
                  <c:v>1.063136458338704</c:v>
                </c:pt>
                <c:pt idx="107">
                  <c:v>1.0731364583480172</c:v>
                </c:pt>
                <c:pt idx="108">
                  <c:v>1.0831374583358411</c:v>
                </c:pt>
                <c:pt idx="109">
                  <c:v>1.0931374583451543</c:v>
                </c:pt>
                <c:pt idx="110">
                  <c:v>1.1031384583329782</c:v>
                </c:pt>
                <c:pt idx="111">
                  <c:v>1.1131384583422914</c:v>
                </c:pt>
                <c:pt idx="112">
                  <c:v>1.1231394583301153</c:v>
                </c:pt>
                <c:pt idx="113">
                  <c:v>1.1331394583394285</c:v>
                </c:pt>
                <c:pt idx="114">
                  <c:v>1.1431404583272524</c:v>
                </c:pt>
                <c:pt idx="115">
                  <c:v>1.1531404583365656</c:v>
                </c:pt>
                <c:pt idx="116">
                  <c:v>1.1631414583243895</c:v>
                </c:pt>
                <c:pt idx="117">
                  <c:v>1.1731414583337028</c:v>
                </c:pt>
                <c:pt idx="118">
                  <c:v>1.1831424583506305</c:v>
                </c:pt>
                <c:pt idx="119">
                  <c:v>1.1931424583308399</c:v>
                </c:pt>
                <c:pt idx="120">
                  <c:v>1.2031434583477676</c:v>
                </c:pt>
                <c:pt idx="121">
                  <c:v>1.213143458327977</c:v>
                </c:pt>
                <c:pt idx="122">
                  <c:v>1.2231444583449047</c:v>
                </c:pt>
                <c:pt idx="123">
                  <c:v>1.2331444583251141</c:v>
                </c:pt>
                <c:pt idx="124">
                  <c:v>1.2431444583344273</c:v>
                </c:pt>
                <c:pt idx="125">
                  <c:v>1.253145458351355</c:v>
                </c:pt>
                <c:pt idx="126">
                  <c:v>1.2631454583315644</c:v>
                </c:pt>
                <c:pt idx="127">
                  <c:v>1.2731464583484922</c:v>
                </c:pt>
                <c:pt idx="128">
                  <c:v>1.2831464583287016</c:v>
                </c:pt>
                <c:pt idx="129">
                  <c:v>1.2931474583456293</c:v>
                </c:pt>
                <c:pt idx="130">
                  <c:v>1.3031474583258387</c:v>
                </c:pt>
                <c:pt idx="131">
                  <c:v>1.3131484583427664</c:v>
                </c:pt>
                <c:pt idx="132">
                  <c:v>1.3231484583520796</c:v>
                </c:pt>
                <c:pt idx="133">
                  <c:v>1.3331494583399035</c:v>
                </c:pt>
                <c:pt idx="134">
                  <c:v>1.3431494583492167</c:v>
                </c:pt>
                <c:pt idx="135">
                  <c:v>1.3531504583370406</c:v>
                </c:pt>
                <c:pt idx="136">
                  <c:v>1.3631504583463538</c:v>
                </c:pt>
                <c:pt idx="137">
                  <c:v>1.3731514583341777</c:v>
                </c:pt>
                <c:pt idx="138">
                  <c:v>1.383151458343491</c:v>
                </c:pt>
                <c:pt idx="139">
                  <c:v>1.3931524583313148</c:v>
                </c:pt>
                <c:pt idx="140">
                  <c:v>1.4031530833453871</c:v>
                </c:pt>
                <c:pt idx="141">
                  <c:v>1.413154083333211</c:v>
                </c:pt>
                <c:pt idx="142">
                  <c:v>1.4231540833425242</c:v>
                </c:pt>
                <c:pt idx="143">
                  <c:v>1.4331550833303481</c:v>
                </c:pt>
                <c:pt idx="144">
                  <c:v>1.4431550833396614</c:v>
                </c:pt>
                <c:pt idx="145">
                  <c:v>1.4531560833274852</c:v>
                </c:pt>
                <c:pt idx="146">
                  <c:v>1.4631560833367985</c:v>
                </c:pt>
                <c:pt idx="147">
                  <c:v>1.4731570833246224</c:v>
                </c:pt>
                <c:pt idx="148">
                  <c:v>1.4831570833339356</c:v>
                </c:pt>
                <c:pt idx="149">
                  <c:v>1.4931580833508633</c:v>
                </c:pt>
                <c:pt idx="150">
                  <c:v>1.5031580833310727</c:v>
                </c:pt>
                <c:pt idx="151">
                  <c:v>1.5131590833480004</c:v>
                </c:pt>
                <c:pt idx="152">
                  <c:v>1.5231590833282098</c:v>
                </c:pt>
                <c:pt idx="153">
                  <c:v>1.5331600833451375</c:v>
                </c:pt>
                <c:pt idx="154">
                  <c:v>1.5431600833253469</c:v>
                </c:pt>
                <c:pt idx="155">
                  <c:v>1.5531600833346602</c:v>
                </c:pt>
                <c:pt idx="156">
                  <c:v>1.5631610833515879</c:v>
                </c:pt>
                <c:pt idx="157">
                  <c:v>1.5731610833317973</c:v>
                </c:pt>
                <c:pt idx="158">
                  <c:v>1.583162083348725</c:v>
                </c:pt>
                <c:pt idx="159">
                  <c:v>1.5931620833289344</c:v>
                </c:pt>
                <c:pt idx="160">
                  <c:v>1.6031630833458621</c:v>
                </c:pt>
                <c:pt idx="161">
                  <c:v>1.6131630833260715</c:v>
                </c:pt>
                <c:pt idx="162">
                  <c:v>1.6231640833429992</c:v>
                </c:pt>
                <c:pt idx="163">
                  <c:v>1.6331640833232086</c:v>
                </c:pt>
                <c:pt idx="164">
                  <c:v>1.6431650833401363</c:v>
                </c:pt>
                <c:pt idx="165">
                  <c:v>1.6531650833494496</c:v>
                </c:pt>
                <c:pt idx="166">
                  <c:v>1.6631660833372734</c:v>
                </c:pt>
                <c:pt idx="167">
                  <c:v>1.6731660833465867</c:v>
                </c:pt>
                <c:pt idx="168">
                  <c:v>1.6831670833344106</c:v>
                </c:pt>
                <c:pt idx="169">
                  <c:v>1.6931670833437238</c:v>
                </c:pt>
                <c:pt idx="170">
                  <c:v>1.7031680833315477</c:v>
                </c:pt>
                <c:pt idx="171">
                  <c:v>1.7131680833408609</c:v>
                </c:pt>
                <c:pt idx="172">
                  <c:v>1.7231690833286848</c:v>
                </c:pt>
                <c:pt idx="173">
                  <c:v>1.733169083337998</c:v>
                </c:pt>
                <c:pt idx="174">
                  <c:v>1.7431700833258219</c:v>
                </c:pt>
                <c:pt idx="175">
                  <c:v>1.7531700833351351</c:v>
                </c:pt>
                <c:pt idx="176">
                  <c:v>1.7631710833520629</c:v>
                </c:pt>
                <c:pt idx="177">
                  <c:v>1.7731710833322722</c:v>
                </c:pt>
                <c:pt idx="178">
                  <c:v>1.7831720833492</c:v>
                </c:pt>
                <c:pt idx="179">
                  <c:v>1.7931720833294094</c:v>
                </c:pt>
                <c:pt idx="180">
                  <c:v>1.8031730833463371</c:v>
                </c:pt>
                <c:pt idx="181">
                  <c:v>1.8131730833265465</c:v>
                </c:pt>
                <c:pt idx="182">
                  <c:v>1.8231740833434742</c:v>
                </c:pt>
                <c:pt idx="183">
                  <c:v>1.8331740833236836</c:v>
                </c:pt>
                <c:pt idx="184">
                  <c:v>1.8431740833329968</c:v>
                </c:pt>
                <c:pt idx="185">
                  <c:v>1.8531750833499245</c:v>
                </c:pt>
                <c:pt idx="186">
                  <c:v>1.8631750833301339</c:v>
                </c:pt>
                <c:pt idx="187">
                  <c:v>1.8731760833470616</c:v>
                </c:pt>
                <c:pt idx="188">
                  <c:v>1.883176083327271</c:v>
                </c:pt>
                <c:pt idx="189">
                  <c:v>1.8931770833441988</c:v>
                </c:pt>
                <c:pt idx="190">
                  <c:v>1.9031770833244082</c:v>
                </c:pt>
                <c:pt idx="191">
                  <c:v>1.9131780833413359</c:v>
                </c:pt>
                <c:pt idx="192">
                  <c:v>1.9231780833506491</c:v>
                </c:pt>
                <c:pt idx="193">
                  <c:v>1.933179083338473</c:v>
                </c:pt>
                <c:pt idx="194">
                  <c:v>1.9431790833477862</c:v>
                </c:pt>
                <c:pt idx="195">
                  <c:v>1.9531800833356101</c:v>
                </c:pt>
                <c:pt idx="196">
                  <c:v>1.9631800833449233</c:v>
                </c:pt>
                <c:pt idx="197">
                  <c:v>1.9731810833327472</c:v>
                </c:pt>
                <c:pt idx="198">
                  <c:v>1.9831810833420604</c:v>
                </c:pt>
                <c:pt idx="199">
                  <c:v>1.9931820833298843</c:v>
                </c:pt>
                <c:pt idx="200">
                  <c:v>2.0031820833391976</c:v>
                </c:pt>
                <c:pt idx="201">
                  <c:v>2.0131830833270214</c:v>
                </c:pt>
                <c:pt idx="202">
                  <c:v>2.0231830833363347</c:v>
                </c:pt>
                <c:pt idx="203">
                  <c:v>2.0331840833241586</c:v>
                </c:pt>
                <c:pt idx="204">
                  <c:v>2.0431840833334718</c:v>
                </c:pt>
                <c:pt idx="205">
                  <c:v>2.0531850833503995</c:v>
                </c:pt>
                <c:pt idx="206">
                  <c:v>2.0631850833306089</c:v>
                </c:pt>
                <c:pt idx="207">
                  <c:v>2.0731860833475366</c:v>
                </c:pt>
                <c:pt idx="208">
                  <c:v>2.083186083327746</c:v>
                </c:pt>
                <c:pt idx="209">
                  <c:v>2.0931870833446737</c:v>
                </c:pt>
                <c:pt idx="210">
                  <c:v>2.1031870833248831</c:v>
                </c:pt>
                <c:pt idx="211">
                  <c:v>2.1131870833341964</c:v>
                </c:pt>
                <c:pt idx="212">
                  <c:v>2.1231880833511241</c:v>
                </c:pt>
                <c:pt idx="213">
                  <c:v>2.1331880833313335</c:v>
                </c:pt>
                <c:pt idx="214">
                  <c:v>2.1431890833482612</c:v>
                </c:pt>
                <c:pt idx="215">
                  <c:v>2.1531890833284706</c:v>
                </c:pt>
                <c:pt idx="216">
                  <c:v>2.1631900833453983</c:v>
                </c:pt>
                <c:pt idx="217">
                  <c:v>2.1731900833256077</c:v>
                </c:pt>
                <c:pt idx="218">
                  <c:v>2.1831910833425354</c:v>
                </c:pt>
                <c:pt idx="219">
                  <c:v>2.1931910833518486</c:v>
                </c:pt>
                <c:pt idx="220">
                  <c:v>2.2031920833396725</c:v>
                </c:pt>
                <c:pt idx="221">
                  <c:v>2.2131920833489858</c:v>
                </c:pt>
                <c:pt idx="222">
                  <c:v>2.2231930833368097</c:v>
                </c:pt>
                <c:pt idx="223">
                  <c:v>2.2331930833461229</c:v>
                </c:pt>
                <c:pt idx="224">
                  <c:v>2.2431940833339468</c:v>
                </c:pt>
                <c:pt idx="225">
                  <c:v>2.25319408334326</c:v>
                </c:pt>
                <c:pt idx="226">
                  <c:v>2.2631950833310839</c:v>
                </c:pt>
                <c:pt idx="227">
                  <c:v>2.2731950833403971</c:v>
                </c:pt>
                <c:pt idx="228">
                  <c:v>2.283196083328221</c:v>
                </c:pt>
                <c:pt idx="229">
                  <c:v>2.2931960833375342</c:v>
                </c:pt>
                <c:pt idx="230">
                  <c:v>2.3031970833253581</c:v>
                </c:pt>
                <c:pt idx="231">
                  <c:v>2.3131970833346713</c:v>
                </c:pt>
                <c:pt idx="232">
                  <c:v>2.3231980833515991</c:v>
                </c:pt>
                <c:pt idx="233">
                  <c:v>2.3331980833318084</c:v>
                </c:pt>
                <c:pt idx="234">
                  <c:v>2.3431990833487362</c:v>
                </c:pt>
                <c:pt idx="235">
                  <c:v>2.3531990833289456</c:v>
                </c:pt>
                <c:pt idx="236">
                  <c:v>2.3632000833458733</c:v>
                </c:pt>
                <c:pt idx="237">
                  <c:v>2.3732000833260827</c:v>
                </c:pt>
                <c:pt idx="238">
                  <c:v>2.3832010833430104</c:v>
                </c:pt>
                <c:pt idx="239">
                  <c:v>2.3932010833232198</c:v>
                </c:pt>
                <c:pt idx="240">
                  <c:v>2.4032014583353885</c:v>
                </c:pt>
                <c:pt idx="241">
                  <c:v>2.4132014583447017</c:v>
                </c:pt>
                <c:pt idx="242">
                  <c:v>2.4232024583325256</c:v>
                </c:pt>
                <c:pt idx="243">
                  <c:v>2.4332024583418388</c:v>
                </c:pt>
                <c:pt idx="244">
                  <c:v>2.443202458351152</c:v>
                </c:pt>
                <c:pt idx="245">
                  <c:v>2.4532034583389759</c:v>
                </c:pt>
                <c:pt idx="246">
                  <c:v>2.4632034583482891</c:v>
                </c:pt>
                <c:pt idx="247">
                  <c:v>2.473204458336113</c:v>
                </c:pt>
                <c:pt idx="248">
                  <c:v>2.4832044583454262</c:v>
                </c:pt>
                <c:pt idx="249">
                  <c:v>2.4932054583332501</c:v>
                </c:pt>
                <c:pt idx="250">
                  <c:v>2.5032054583425634</c:v>
                </c:pt>
                <c:pt idx="251">
                  <c:v>2.5132064583303872</c:v>
                </c:pt>
                <c:pt idx="252">
                  <c:v>2.5232064583397005</c:v>
                </c:pt>
                <c:pt idx="253">
                  <c:v>2.5332074583275244</c:v>
                </c:pt>
                <c:pt idx="254">
                  <c:v>2.5432074583368376</c:v>
                </c:pt>
                <c:pt idx="255">
                  <c:v>2.5532084583246615</c:v>
                </c:pt>
                <c:pt idx="256">
                  <c:v>2.5632084583339747</c:v>
                </c:pt>
                <c:pt idx="257">
                  <c:v>2.5732094583509024</c:v>
                </c:pt>
                <c:pt idx="258">
                  <c:v>2.5832094583311118</c:v>
                </c:pt>
                <c:pt idx="259">
                  <c:v>2.5932104583480395</c:v>
                </c:pt>
                <c:pt idx="260">
                  <c:v>2.6032104583282489</c:v>
                </c:pt>
                <c:pt idx="261">
                  <c:v>2.6132114583451767</c:v>
                </c:pt>
                <c:pt idx="262">
                  <c:v>2.623211458325386</c:v>
                </c:pt>
                <c:pt idx="263">
                  <c:v>2.6332124583423138</c:v>
                </c:pt>
                <c:pt idx="264">
                  <c:v>2.643212458351627</c:v>
                </c:pt>
                <c:pt idx="265">
                  <c:v>2.6532134583394509</c:v>
                </c:pt>
                <c:pt idx="266">
                  <c:v>2.6632134583487641</c:v>
                </c:pt>
                <c:pt idx="267">
                  <c:v>2.673214458336588</c:v>
                </c:pt>
                <c:pt idx="268">
                  <c:v>2.6832144583459012</c:v>
                </c:pt>
                <c:pt idx="269">
                  <c:v>2.6932154583337251</c:v>
                </c:pt>
                <c:pt idx="270">
                  <c:v>2.7032154583430383</c:v>
                </c:pt>
                <c:pt idx="271">
                  <c:v>2.7132164583308622</c:v>
                </c:pt>
                <c:pt idx="272">
                  <c:v>2.7232164583401754</c:v>
                </c:pt>
                <c:pt idx="273">
                  <c:v>2.7332164583494887</c:v>
                </c:pt>
                <c:pt idx="274">
                  <c:v>2.7432174583373126</c:v>
                </c:pt>
                <c:pt idx="275">
                  <c:v>2.7532174583466258</c:v>
                </c:pt>
                <c:pt idx="276">
                  <c:v>2.7632184583344497</c:v>
                </c:pt>
                <c:pt idx="277">
                  <c:v>2.7732184583437629</c:v>
                </c:pt>
                <c:pt idx="278">
                  <c:v>2.7832194583315868</c:v>
                </c:pt>
                <c:pt idx="279">
                  <c:v>2.7932194583409</c:v>
                </c:pt>
                <c:pt idx="280">
                  <c:v>2.8032204583287239</c:v>
                </c:pt>
                <c:pt idx="281">
                  <c:v>2.8132204583380371</c:v>
                </c:pt>
                <c:pt idx="282">
                  <c:v>2.823221458325861</c:v>
                </c:pt>
                <c:pt idx="283">
                  <c:v>2.8332214583351742</c:v>
                </c:pt>
                <c:pt idx="284">
                  <c:v>2.843222458352102</c:v>
                </c:pt>
                <c:pt idx="285">
                  <c:v>2.8532224583323114</c:v>
                </c:pt>
                <c:pt idx="286">
                  <c:v>2.8632234583492391</c:v>
                </c:pt>
                <c:pt idx="287">
                  <c:v>2.8732234583294485</c:v>
                </c:pt>
                <c:pt idx="288">
                  <c:v>2.8832244583463762</c:v>
                </c:pt>
                <c:pt idx="289">
                  <c:v>2.8932244583265856</c:v>
                </c:pt>
                <c:pt idx="290">
                  <c:v>2.9032254583435133</c:v>
                </c:pt>
                <c:pt idx="291">
                  <c:v>2.9132254583237227</c:v>
                </c:pt>
                <c:pt idx="292">
                  <c:v>2.9232264583406504</c:v>
                </c:pt>
                <c:pt idx="293">
                  <c:v>2.9332264583499637</c:v>
                </c:pt>
                <c:pt idx="294">
                  <c:v>2.9432274583377875</c:v>
                </c:pt>
                <c:pt idx="295">
                  <c:v>2.9532274583471008</c:v>
                </c:pt>
                <c:pt idx="296">
                  <c:v>2.9632284583349247</c:v>
                </c:pt>
                <c:pt idx="297">
                  <c:v>2.9732284583442379</c:v>
                </c:pt>
                <c:pt idx="298">
                  <c:v>2.9832294583320618</c:v>
                </c:pt>
                <c:pt idx="299">
                  <c:v>2.993229458341375</c:v>
                </c:pt>
                <c:pt idx="300">
                  <c:v>3.0032304583291989</c:v>
                </c:pt>
                <c:pt idx="301">
                  <c:v>3.0132304583385121</c:v>
                </c:pt>
                <c:pt idx="302">
                  <c:v>3.023231458326336</c:v>
                </c:pt>
                <c:pt idx="303">
                  <c:v>3.0332314583356492</c:v>
                </c:pt>
                <c:pt idx="304">
                  <c:v>3.0432324583234731</c:v>
                </c:pt>
                <c:pt idx="305">
                  <c:v>3.0532324583327863</c:v>
                </c:pt>
                <c:pt idx="306">
                  <c:v>3.0632324583420996</c:v>
                </c:pt>
                <c:pt idx="307">
                  <c:v>3.0732334583299235</c:v>
                </c:pt>
                <c:pt idx="308">
                  <c:v>3.0832334583392367</c:v>
                </c:pt>
                <c:pt idx="309">
                  <c:v>3.0932344583270606</c:v>
                </c:pt>
                <c:pt idx="310">
                  <c:v>3.1032344583363738</c:v>
                </c:pt>
                <c:pt idx="311">
                  <c:v>3.1132354583241977</c:v>
                </c:pt>
                <c:pt idx="312">
                  <c:v>3.1232354583335109</c:v>
                </c:pt>
                <c:pt idx="313">
                  <c:v>3.1332364583504386</c:v>
                </c:pt>
                <c:pt idx="314">
                  <c:v>3.143236458330648</c:v>
                </c:pt>
                <c:pt idx="315">
                  <c:v>3.1532374583475757</c:v>
                </c:pt>
                <c:pt idx="316">
                  <c:v>3.1632374583277851</c:v>
                </c:pt>
                <c:pt idx="317">
                  <c:v>3.1732384583447129</c:v>
                </c:pt>
                <c:pt idx="318">
                  <c:v>3.1832384583249222</c:v>
                </c:pt>
                <c:pt idx="319">
                  <c:v>3.19323945834185</c:v>
                </c:pt>
                <c:pt idx="320">
                  <c:v>3.2032394583511632</c:v>
                </c:pt>
                <c:pt idx="321">
                  <c:v>3.2132404583389871</c:v>
                </c:pt>
                <c:pt idx="322">
                  <c:v>3.2232404583483003</c:v>
                </c:pt>
                <c:pt idx="323">
                  <c:v>3.2332414583361242</c:v>
                </c:pt>
                <c:pt idx="324">
                  <c:v>3.2432414583454374</c:v>
                </c:pt>
                <c:pt idx="325">
                  <c:v>3.2532424583332613</c:v>
                </c:pt>
                <c:pt idx="326">
                  <c:v>3.2632424583425745</c:v>
                </c:pt>
                <c:pt idx="327">
                  <c:v>3.2732434583303984</c:v>
                </c:pt>
                <c:pt idx="328">
                  <c:v>3.2832434583397117</c:v>
                </c:pt>
                <c:pt idx="329">
                  <c:v>3.2932444583275355</c:v>
                </c:pt>
                <c:pt idx="330">
                  <c:v>3.3032444583368488</c:v>
                </c:pt>
                <c:pt idx="331">
                  <c:v>3.3132454583246727</c:v>
                </c:pt>
                <c:pt idx="332">
                  <c:v>3.3232454583339859</c:v>
                </c:pt>
                <c:pt idx="333">
                  <c:v>3.3332464583509136</c:v>
                </c:pt>
                <c:pt idx="334">
                  <c:v>3.343246458331123</c:v>
                </c:pt>
                <c:pt idx="335">
                  <c:v>3.3532474583480507</c:v>
                </c:pt>
                <c:pt idx="336">
                  <c:v>3.3632474583282601</c:v>
                </c:pt>
                <c:pt idx="337">
                  <c:v>3.3732484583451878</c:v>
                </c:pt>
                <c:pt idx="338">
                  <c:v>3.3832484583253972</c:v>
                </c:pt>
                <c:pt idx="339">
                  <c:v>3.3932484583347104</c:v>
                </c:pt>
                <c:pt idx="340">
                  <c:v>3.4032495833234861</c:v>
                </c:pt>
                <c:pt idx="341">
                  <c:v>3.4132495833327994</c:v>
                </c:pt>
                <c:pt idx="342">
                  <c:v>3.4232505833497271</c:v>
                </c:pt>
                <c:pt idx="343">
                  <c:v>3.4332505833299365</c:v>
                </c:pt>
                <c:pt idx="344">
                  <c:v>3.4432515833468642</c:v>
                </c:pt>
                <c:pt idx="345">
                  <c:v>3.4532515833270736</c:v>
                </c:pt>
                <c:pt idx="346">
                  <c:v>3.4632525833440013</c:v>
                </c:pt>
                <c:pt idx="347">
                  <c:v>3.4732525833242107</c:v>
                </c:pt>
                <c:pt idx="348">
                  <c:v>3.4832535833411384</c:v>
                </c:pt>
                <c:pt idx="349">
                  <c:v>3.4932535833504517</c:v>
                </c:pt>
                <c:pt idx="350">
                  <c:v>3.5032545833382756</c:v>
                </c:pt>
                <c:pt idx="351">
                  <c:v>3.5132545833475888</c:v>
                </c:pt>
                <c:pt idx="352">
                  <c:v>3.5232555833354127</c:v>
                </c:pt>
                <c:pt idx="353">
                  <c:v>3.5332555833447259</c:v>
                </c:pt>
                <c:pt idx="354">
                  <c:v>3.5432565833325498</c:v>
                </c:pt>
                <c:pt idx="355">
                  <c:v>3.553256583341863</c:v>
                </c:pt>
                <c:pt idx="356">
                  <c:v>3.5632575833296869</c:v>
                </c:pt>
                <c:pt idx="357">
                  <c:v>3.5732575833390001</c:v>
                </c:pt>
                <c:pt idx="358">
                  <c:v>3.583258583326824</c:v>
                </c:pt>
                <c:pt idx="359">
                  <c:v>3.5932585833361372</c:v>
                </c:pt>
                <c:pt idx="360">
                  <c:v>3.6032595833239611</c:v>
                </c:pt>
                <c:pt idx="361">
                  <c:v>3.6132595833332743</c:v>
                </c:pt>
                <c:pt idx="362">
                  <c:v>3.6232605833502021</c:v>
                </c:pt>
                <c:pt idx="363">
                  <c:v>3.6332605833304115</c:v>
                </c:pt>
                <c:pt idx="364">
                  <c:v>3.6432615833473392</c:v>
                </c:pt>
                <c:pt idx="365">
                  <c:v>3.6532615833275486</c:v>
                </c:pt>
                <c:pt idx="366">
                  <c:v>3.6632625833444763</c:v>
                </c:pt>
                <c:pt idx="367">
                  <c:v>3.6732625833246857</c:v>
                </c:pt>
                <c:pt idx="368">
                  <c:v>3.6832635833416134</c:v>
                </c:pt>
                <c:pt idx="369">
                  <c:v>3.6932635833509266</c:v>
                </c:pt>
                <c:pt idx="370">
                  <c:v>3.703263583331136</c:v>
                </c:pt>
                <c:pt idx="371">
                  <c:v>3.7132645833480638</c:v>
                </c:pt>
                <c:pt idx="372">
                  <c:v>3.7232645833282731</c:v>
                </c:pt>
                <c:pt idx="373">
                  <c:v>3.7332655833452009</c:v>
                </c:pt>
                <c:pt idx="374">
                  <c:v>3.7432655833254103</c:v>
                </c:pt>
                <c:pt idx="375">
                  <c:v>3.753266583342338</c:v>
                </c:pt>
                <c:pt idx="376">
                  <c:v>3.7632665833516512</c:v>
                </c:pt>
                <c:pt idx="377">
                  <c:v>3.7732675833394751</c:v>
                </c:pt>
                <c:pt idx="378">
                  <c:v>3.7832675833487883</c:v>
                </c:pt>
                <c:pt idx="379">
                  <c:v>3.7932685833366122</c:v>
                </c:pt>
                <c:pt idx="380">
                  <c:v>3.8032685833459254</c:v>
                </c:pt>
                <c:pt idx="381">
                  <c:v>3.8132695833337493</c:v>
                </c:pt>
                <c:pt idx="382">
                  <c:v>3.8232695833430625</c:v>
                </c:pt>
                <c:pt idx="383">
                  <c:v>3.8332705833308864</c:v>
                </c:pt>
                <c:pt idx="384">
                  <c:v>3.8432705833401997</c:v>
                </c:pt>
                <c:pt idx="385">
                  <c:v>3.8532715833280236</c:v>
                </c:pt>
                <c:pt idx="386">
                  <c:v>3.8632715833373368</c:v>
                </c:pt>
                <c:pt idx="387">
                  <c:v>3.8732725833251607</c:v>
                </c:pt>
                <c:pt idx="388">
                  <c:v>3.8832725833344739</c:v>
                </c:pt>
                <c:pt idx="389">
                  <c:v>3.8932735833514016</c:v>
                </c:pt>
                <c:pt idx="390">
                  <c:v>3.903273583331611</c:v>
                </c:pt>
                <c:pt idx="391">
                  <c:v>3.9132745833485387</c:v>
                </c:pt>
                <c:pt idx="392">
                  <c:v>3.9232745833287481</c:v>
                </c:pt>
                <c:pt idx="393">
                  <c:v>3.9332755833456758</c:v>
                </c:pt>
                <c:pt idx="394">
                  <c:v>3.9432755833258852</c:v>
                </c:pt>
                <c:pt idx="395">
                  <c:v>3.953276583342813</c:v>
                </c:pt>
                <c:pt idx="396">
                  <c:v>3.9632765833230224</c:v>
                </c:pt>
                <c:pt idx="397">
                  <c:v>3.9732775833399501</c:v>
                </c:pt>
                <c:pt idx="398">
                  <c:v>3.9832775833492633</c:v>
                </c:pt>
                <c:pt idx="399">
                  <c:v>3.9932785833370872</c:v>
                </c:pt>
                <c:pt idx="400">
                  <c:v>4.0032785833464004</c:v>
                </c:pt>
                <c:pt idx="401">
                  <c:v>4.0132795833342243</c:v>
                </c:pt>
                <c:pt idx="402">
                  <c:v>4.0232795833435375</c:v>
                </c:pt>
                <c:pt idx="403">
                  <c:v>4.0332805833313614</c:v>
                </c:pt>
                <c:pt idx="404">
                  <c:v>4.0432805833406746</c:v>
                </c:pt>
                <c:pt idx="405">
                  <c:v>4.0532805833499879</c:v>
                </c:pt>
                <c:pt idx="406">
                  <c:v>4.0632815833378118</c:v>
                </c:pt>
                <c:pt idx="407">
                  <c:v>4.073281583347125</c:v>
                </c:pt>
                <c:pt idx="408">
                  <c:v>4.0832825833349489</c:v>
                </c:pt>
                <c:pt idx="409">
                  <c:v>4.0932825833442621</c:v>
                </c:pt>
                <c:pt idx="410">
                  <c:v>4.103283583332086</c:v>
                </c:pt>
                <c:pt idx="411">
                  <c:v>4.1132835833413992</c:v>
                </c:pt>
                <c:pt idx="412">
                  <c:v>4.1232845833292231</c:v>
                </c:pt>
                <c:pt idx="413">
                  <c:v>4.1332845833385363</c:v>
                </c:pt>
                <c:pt idx="414">
                  <c:v>4.1432855833263602</c:v>
                </c:pt>
                <c:pt idx="415">
                  <c:v>4.1532855833356734</c:v>
                </c:pt>
                <c:pt idx="416">
                  <c:v>4.1632865833234973</c:v>
                </c:pt>
                <c:pt idx="417">
                  <c:v>4.1732865833328106</c:v>
                </c:pt>
                <c:pt idx="418">
                  <c:v>4.1832875833497383</c:v>
                </c:pt>
                <c:pt idx="419">
                  <c:v>4.1932875833299477</c:v>
                </c:pt>
                <c:pt idx="420">
                  <c:v>4.2032885833468754</c:v>
                </c:pt>
                <c:pt idx="421">
                  <c:v>4.2132885833270848</c:v>
                </c:pt>
                <c:pt idx="422">
                  <c:v>4.2232895833440125</c:v>
                </c:pt>
                <c:pt idx="423">
                  <c:v>4.2332895833242219</c:v>
                </c:pt>
                <c:pt idx="424">
                  <c:v>4.2432905833411496</c:v>
                </c:pt>
                <c:pt idx="425">
                  <c:v>4.2532905833504628</c:v>
                </c:pt>
                <c:pt idx="426">
                  <c:v>4.2632915833382867</c:v>
                </c:pt>
                <c:pt idx="427">
                  <c:v>4.2732915833476</c:v>
                </c:pt>
                <c:pt idx="428">
                  <c:v>4.2832925833354238</c:v>
                </c:pt>
                <c:pt idx="429">
                  <c:v>4.2932925833447371</c:v>
                </c:pt>
                <c:pt idx="430">
                  <c:v>4.303293583332561</c:v>
                </c:pt>
                <c:pt idx="431">
                  <c:v>4.3132935833418742</c:v>
                </c:pt>
                <c:pt idx="432">
                  <c:v>4.3232945833296981</c:v>
                </c:pt>
                <c:pt idx="433">
                  <c:v>4.3332945833390113</c:v>
                </c:pt>
                <c:pt idx="434">
                  <c:v>4.3432945833483245</c:v>
                </c:pt>
                <c:pt idx="435">
                  <c:v>4.3532955833361484</c:v>
                </c:pt>
                <c:pt idx="436">
                  <c:v>4.3632955833454616</c:v>
                </c:pt>
                <c:pt idx="437">
                  <c:v>4.3732965833332855</c:v>
                </c:pt>
                <c:pt idx="438">
                  <c:v>4.3832965833425988</c:v>
                </c:pt>
                <c:pt idx="439">
                  <c:v>4.3932975833304226</c:v>
                </c:pt>
                <c:pt idx="440">
                  <c:v>4.4032969583349768</c:v>
                </c:pt>
                <c:pt idx="441">
                  <c:v>4.4132979583519045</c:v>
                </c:pt>
                <c:pt idx="442">
                  <c:v>4.4232979583321139</c:v>
                </c:pt>
                <c:pt idx="443">
                  <c:v>4.4332989583490416</c:v>
                </c:pt>
                <c:pt idx="444">
                  <c:v>4.443298958329251</c:v>
                </c:pt>
                <c:pt idx="445">
                  <c:v>4.4532999583461788</c:v>
                </c:pt>
                <c:pt idx="446">
                  <c:v>4.4632999583263882</c:v>
                </c:pt>
                <c:pt idx="447">
                  <c:v>4.4733009583433159</c:v>
                </c:pt>
                <c:pt idx="448">
                  <c:v>4.4833009583235253</c:v>
                </c:pt>
                <c:pt idx="449">
                  <c:v>4.493301958340453</c:v>
                </c:pt>
                <c:pt idx="450">
                  <c:v>4.5033019583497662</c:v>
                </c:pt>
                <c:pt idx="451">
                  <c:v>4.5133029583375901</c:v>
                </c:pt>
                <c:pt idx="452">
                  <c:v>4.5233029583469033</c:v>
                </c:pt>
                <c:pt idx="453">
                  <c:v>4.5333039583347272</c:v>
                </c:pt>
                <c:pt idx="454">
                  <c:v>4.5433039583440404</c:v>
                </c:pt>
                <c:pt idx="455">
                  <c:v>4.5533049583318643</c:v>
                </c:pt>
                <c:pt idx="456">
                  <c:v>4.5633049583411776</c:v>
                </c:pt>
                <c:pt idx="457">
                  <c:v>4.5733059583290014</c:v>
                </c:pt>
                <c:pt idx="458">
                  <c:v>4.5833059583383147</c:v>
                </c:pt>
                <c:pt idx="459">
                  <c:v>4.5933069583261386</c:v>
                </c:pt>
                <c:pt idx="460">
                  <c:v>4.6033069583354518</c:v>
                </c:pt>
                <c:pt idx="461">
                  <c:v>4.6133079583232757</c:v>
                </c:pt>
                <c:pt idx="462">
                  <c:v>4.6233079583325889</c:v>
                </c:pt>
                <c:pt idx="463">
                  <c:v>4.6333089583495166</c:v>
                </c:pt>
                <c:pt idx="464">
                  <c:v>4.643308958329726</c:v>
                </c:pt>
                <c:pt idx="465">
                  <c:v>4.6533099583466537</c:v>
                </c:pt>
                <c:pt idx="466">
                  <c:v>4.6633099583268631</c:v>
                </c:pt>
                <c:pt idx="467">
                  <c:v>4.6733099583361764</c:v>
                </c:pt>
                <c:pt idx="468">
                  <c:v>4.6833109583240002</c:v>
                </c:pt>
                <c:pt idx="469">
                  <c:v>4.6933109583333135</c:v>
                </c:pt>
                <c:pt idx="470">
                  <c:v>4.7033119583502412</c:v>
                </c:pt>
                <c:pt idx="471">
                  <c:v>4.7133119583304506</c:v>
                </c:pt>
                <c:pt idx="472">
                  <c:v>4.7233129583473783</c:v>
                </c:pt>
                <c:pt idx="473">
                  <c:v>4.7333129583275877</c:v>
                </c:pt>
                <c:pt idx="474">
                  <c:v>4.7433139583445154</c:v>
                </c:pt>
                <c:pt idx="475">
                  <c:v>4.7533139583247248</c:v>
                </c:pt>
                <c:pt idx="476">
                  <c:v>4.7633149583416525</c:v>
                </c:pt>
                <c:pt idx="477">
                  <c:v>4.7733149583509658</c:v>
                </c:pt>
                <c:pt idx="478">
                  <c:v>4.7833159583387896</c:v>
                </c:pt>
                <c:pt idx="479">
                  <c:v>4.7933159583481029</c:v>
                </c:pt>
                <c:pt idx="480">
                  <c:v>4.8033169583359268</c:v>
                </c:pt>
                <c:pt idx="481">
                  <c:v>4.81331695834524</c:v>
                </c:pt>
                <c:pt idx="482">
                  <c:v>4.8233179583330639</c:v>
                </c:pt>
                <c:pt idx="483">
                  <c:v>4.8333179583423771</c:v>
                </c:pt>
                <c:pt idx="484">
                  <c:v>4.843318958330201</c:v>
                </c:pt>
                <c:pt idx="485">
                  <c:v>4.8533189583395142</c:v>
                </c:pt>
                <c:pt idx="486">
                  <c:v>4.8633199583273381</c:v>
                </c:pt>
                <c:pt idx="487">
                  <c:v>4.8733199583366513</c:v>
                </c:pt>
                <c:pt idx="488">
                  <c:v>4.8833209583244752</c:v>
                </c:pt>
                <c:pt idx="489">
                  <c:v>4.8933209583337884</c:v>
                </c:pt>
                <c:pt idx="490">
                  <c:v>4.9033219583507162</c:v>
                </c:pt>
                <c:pt idx="491">
                  <c:v>4.9133219583309256</c:v>
                </c:pt>
                <c:pt idx="492">
                  <c:v>4.9233229583478533</c:v>
                </c:pt>
                <c:pt idx="493">
                  <c:v>4.9333229583280627</c:v>
                </c:pt>
                <c:pt idx="494">
                  <c:v>4.9433239583449904</c:v>
                </c:pt>
                <c:pt idx="495">
                  <c:v>4.9533239583251998</c:v>
                </c:pt>
                <c:pt idx="496">
                  <c:v>4.9633249583421275</c:v>
                </c:pt>
                <c:pt idx="497">
                  <c:v>4.9733249583514407</c:v>
                </c:pt>
                <c:pt idx="498">
                  <c:v>4.9833249583316501</c:v>
                </c:pt>
                <c:pt idx="499">
                  <c:v>4.9933259583485778</c:v>
                </c:pt>
                <c:pt idx="500">
                  <c:v>5.0033259583287872</c:v>
                </c:pt>
                <c:pt idx="501">
                  <c:v>5.013326958345715</c:v>
                </c:pt>
                <c:pt idx="502">
                  <c:v>5.0233269583259244</c:v>
                </c:pt>
                <c:pt idx="503">
                  <c:v>5.0333279583428521</c:v>
                </c:pt>
                <c:pt idx="504">
                  <c:v>5.0433279583230615</c:v>
                </c:pt>
                <c:pt idx="505">
                  <c:v>5.0533289583399892</c:v>
                </c:pt>
                <c:pt idx="506">
                  <c:v>5.0633289583493024</c:v>
                </c:pt>
                <c:pt idx="507">
                  <c:v>5.0733299583371263</c:v>
                </c:pt>
                <c:pt idx="508">
                  <c:v>5.0833299583464395</c:v>
                </c:pt>
                <c:pt idx="509">
                  <c:v>5.0933309583342634</c:v>
                </c:pt>
                <c:pt idx="510">
                  <c:v>5.1033309583435766</c:v>
                </c:pt>
                <c:pt idx="511">
                  <c:v>5.1133319583314005</c:v>
                </c:pt>
                <c:pt idx="512">
                  <c:v>5.1233319583407138</c:v>
                </c:pt>
                <c:pt idx="513">
                  <c:v>5.1333329583285376</c:v>
                </c:pt>
                <c:pt idx="514">
                  <c:v>5.1433329583378509</c:v>
                </c:pt>
                <c:pt idx="515">
                  <c:v>5.1533339583256748</c:v>
                </c:pt>
                <c:pt idx="516">
                  <c:v>5.163333958334988</c:v>
                </c:pt>
                <c:pt idx="517">
                  <c:v>5.1733349583519157</c:v>
                </c:pt>
                <c:pt idx="518">
                  <c:v>5.1833349583321251</c:v>
                </c:pt>
                <c:pt idx="519">
                  <c:v>5.1933359583490528</c:v>
                </c:pt>
                <c:pt idx="520">
                  <c:v>5.2033359583292622</c:v>
                </c:pt>
                <c:pt idx="521">
                  <c:v>5.2133369583461899</c:v>
                </c:pt>
                <c:pt idx="522">
                  <c:v>5.2233369583263993</c:v>
                </c:pt>
                <c:pt idx="523">
                  <c:v>5.233337958343327</c:v>
                </c:pt>
                <c:pt idx="524">
                  <c:v>5.2433379583235364</c:v>
                </c:pt>
                <c:pt idx="525">
                  <c:v>5.2533389583404642</c:v>
                </c:pt>
                <c:pt idx="526">
                  <c:v>5.2633389583497774</c:v>
                </c:pt>
                <c:pt idx="527">
                  <c:v>5.2733399583376013</c:v>
                </c:pt>
                <c:pt idx="528">
                  <c:v>5.2833399583469145</c:v>
                </c:pt>
                <c:pt idx="529">
                  <c:v>5.2933409583347384</c:v>
                </c:pt>
                <c:pt idx="530">
                  <c:v>5.3033409583440516</c:v>
                </c:pt>
                <c:pt idx="531">
                  <c:v>5.313340958324261</c:v>
                </c:pt>
                <c:pt idx="532">
                  <c:v>5.3233419583411887</c:v>
                </c:pt>
                <c:pt idx="533">
                  <c:v>5.333341958350502</c:v>
                </c:pt>
                <c:pt idx="534">
                  <c:v>5.3433429583383258</c:v>
                </c:pt>
                <c:pt idx="535">
                  <c:v>5.3533429583476391</c:v>
                </c:pt>
                <c:pt idx="536">
                  <c:v>5.363343958335463</c:v>
                </c:pt>
                <c:pt idx="537">
                  <c:v>5.3733439583447762</c:v>
                </c:pt>
                <c:pt idx="538">
                  <c:v>5.3833449583326001</c:v>
                </c:pt>
                <c:pt idx="539">
                  <c:v>5.3933449583419133</c:v>
                </c:pt>
                <c:pt idx="540">
                  <c:v>5.4033459583297372</c:v>
                </c:pt>
                <c:pt idx="541">
                  <c:v>5.4133467499923427</c:v>
                </c:pt>
                <c:pt idx="542">
                  <c:v>5.4233477500092704</c:v>
                </c:pt>
                <c:pt idx="543">
                  <c:v>5.4333477500185836</c:v>
                </c:pt>
                <c:pt idx="544">
                  <c:v>5.4433487500064075</c:v>
                </c:pt>
                <c:pt idx="545">
                  <c:v>5.4533487500157207</c:v>
                </c:pt>
                <c:pt idx="546">
                  <c:v>5.4633497500035446</c:v>
                </c:pt>
                <c:pt idx="547">
                  <c:v>5.4733497500128578</c:v>
                </c:pt>
                <c:pt idx="548">
                  <c:v>5.4833507500006817</c:v>
                </c:pt>
                <c:pt idx="549">
                  <c:v>5.493350750009995</c:v>
                </c:pt>
                <c:pt idx="550">
                  <c:v>5.5033517499978188</c:v>
                </c:pt>
                <c:pt idx="551">
                  <c:v>5.5133517500071321</c:v>
                </c:pt>
                <c:pt idx="552">
                  <c:v>5.523352749994956</c:v>
                </c:pt>
                <c:pt idx="553">
                  <c:v>5.5333527500042692</c:v>
                </c:pt>
                <c:pt idx="554">
                  <c:v>5.5433537499920931</c:v>
                </c:pt>
                <c:pt idx="555">
                  <c:v>5.5533537500014063</c:v>
                </c:pt>
                <c:pt idx="556">
                  <c:v>5.563354750018334</c:v>
                </c:pt>
                <c:pt idx="557">
                  <c:v>5.5733547499985434</c:v>
                </c:pt>
                <c:pt idx="558">
                  <c:v>5.5833557500154711</c:v>
                </c:pt>
                <c:pt idx="559">
                  <c:v>5.5933557499956805</c:v>
                </c:pt>
                <c:pt idx="560">
                  <c:v>5.6033567500126082</c:v>
                </c:pt>
                <c:pt idx="561">
                  <c:v>5.6133567499928176</c:v>
                </c:pt>
                <c:pt idx="562">
                  <c:v>5.6233577500097454</c:v>
                </c:pt>
                <c:pt idx="563">
                  <c:v>5.6333577499899548</c:v>
                </c:pt>
                <c:pt idx="564">
                  <c:v>5.6433587500068825</c:v>
                </c:pt>
                <c:pt idx="565">
                  <c:v>5.6533587500161957</c:v>
                </c:pt>
                <c:pt idx="566">
                  <c:v>5.6633587499964051</c:v>
                </c:pt>
                <c:pt idx="567">
                  <c:v>5.6733597500133328</c:v>
                </c:pt>
                <c:pt idx="568">
                  <c:v>5.6833597499935422</c:v>
                </c:pt>
                <c:pt idx="569">
                  <c:v>5.6933607500104699</c:v>
                </c:pt>
                <c:pt idx="570">
                  <c:v>5.7033607499906793</c:v>
                </c:pt>
                <c:pt idx="571">
                  <c:v>5.713361750007607</c:v>
                </c:pt>
                <c:pt idx="572">
                  <c:v>5.7233617500169203</c:v>
                </c:pt>
                <c:pt idx="573">
                  <c:v>5.7333627500047442</c:v>
                </c:pt>
                <c:pt idx="574">
                  <c:v>5.7433627500140574</c:v>
                </c:pt>
                <c:pt idx="575">
                  <c:v>5.7533637500018813</c:v>
                </c:pt>
                <c:pt idx="576">
                  <c:v>5.7633637500111945</c:v>
                </c:pt>
                <c:pt idx="577">
                  <c:v>5.7733647499990184</c:v>
                </c:pt>
                <c:pt idx="578">
                  <c:v>5.7833647500083316</c:v>
                </c:pt>
                <c:pt idx="579">
                  <c:v>5.7933657499961555</c:v>
                </c:pt>
                <c:pt idx="580">
                  <c:v>5.8033657500054687</c:v>
                </c:pt>
                <c:pt idx="581">
                  <c:v>5.8133667499932926</c:v>
                </c:pt>
                <c:pt idx="582">
                  <c:v>5.8233667500026058</c:v>
                </c:pt>
                <c:pt idx="583">
                  <c:v>5.8333677499904297</c:v>
                </c:pt>
                <c:pt idx="584">
                  <c:v>5.843367749999743</c:v>
                </c:pt>
                <c:pt idx="585">
                  <c:v>5.8533687500166707</c:v>
                </c:pt>
                <c:pt idx="586">
                  <c:v>5.8633687499968801</c:v>
                </c:pt>
                <c:pt idx="587">
                  <c:v>5.8733697500138078</c:v>
                </c:pt>
                <c:pt idx="588">
                  <c:v>5.8833697499940172</c:v>
                </c:pt>
                <c:pt idx="589">
                  <c:v>5.8933707500109449</c:v>
                </c:pt>
                <c:pt idx="590">
                  <c:v>5.9033707499911543</c:v>
                </c:pt>
                <c:pt idx="591">
                  <c:v>5.913371750008082</c:v>
                </c:pt>
                <c:pt idx="592">
                  <c:v>5.9233717500173952</c:v>
                </c:pt>
                <c:pt idx="593">
                  <c:v>5.9333727500052191</c:v>
                </c:pt>
                <c:pt idx="594">
                  <c:v>5.9433727500145324</c:v>
                </c:pt>
                <c:pt idx="595">
                  <c:v>5.9533727499947418</c:v>
                </c:pt>
                <c:pt idx="596">
                  <c:v>5.9633737500116695</c:v>
                </c:pt>
                <c:pt idx="597">
                  <c:v>5.9733737499918789</c:v>
                </c:pt>
                <c:pt idx="598">
                  <c:v>5.9833747500088066</c:v>
                </c:pt>
                <c:pt idx="599">
                  <c:v>5.9933747500181198</c:v>
                </c:pt>
                <c:pt idx="600">
                  <c:v>6.0033757500059437</c:v>
                </c:pt>
                <c:pt idx="601">
                  <c:v>6.0133757500152569</c:v>
                </c:pt>
                <c:pt idx="602">
                  <c:v>6.0233767500030808</c:v>
                </c:pt>
                <c:pt idx="603">
                  <c:v>6.033376750012394</c:v>
                </c:pt>
                <c:pt idx="604">
                  <c:v>6.0433777500002179</c:v>
                </c:pt>
                <c:pt idx="605">
                  <c:v>6.0533777500095312</c:v>
                </c:pt>
                <c:pt idx="606">
                  <c:v>6.063378749997355</c:v>
                </c:pt>
                <c:pt idx="607">
                  <c:v>6.0733787500066683</c:v>
                </c:pt>
                <c:pt idx="608">
                  <c:v>6.0833797499944922</c:v>
                </c:pt>
                <c:pt idx="609">
                  <c:v>6.0933797500038054</c:v>
                </c:pt>
                <c:pt idx="610">
                  <c:v>6.1033807499916293</c:v>
                </c:pt>
                <c:pt idx="611">
                  <c:v>6.1133807500009425</c:v>
                </c:pt>
                <c:pt idx="612">
                  <c:v>6.1233817500178702</c:v>
                </c:pt>
                <c:pt idx="613">
                  <c:v>6.1333817499980796</c:v>
                </c:pt>
                <c:pt idx="614">
                  <c:v>6.1433827500150073</c:v>
                </c:pt>
                <c:pt idx="615">
                  <c:v>6.1533827499952167</c:v>
                </c:pt>
                <c:pt idx="616">
                  <c:v>6.1633837500121444</c:v>
                </c:pt>
                <c:pt idx="617">
                  <c:v>6.1733837499923538</c:v>
                </c:pt>
                <c:pt idx="618">
                  <c:v>6.1833847500092816</c:v>
                </c:pt>
                <c:pt idx="619">
                  <c:v>6.1933847500185948</c:v>
                </c:pt>
                <c:pt idx="620">
                  <c:v>6.2033857500064187</c:v>
                </c:pt>
                <c:pt idx="621">
                  <c:v>6.2133857500157319</c:v>
                </c:pt>
                <c:pt idx="622">
                  <c:v>6.2233867500035558</c:v>
                </c:pt>
                <c:pt idx="623">
                  <c:v>6.233386750012869</c:v>
                </c:pt>
                <c:pt idx="624">
                  <c:v>6.2433867499930784</c:v>
                </c:pt>
                <c:pt idx="625">
                  <c:v>6.2533877500100061</c:v>
                </c:pt>
                <c:pt idx="626">
                  <c:v>6.2633877499902155</c:v>
                </c:pt>
                <c:pt idx="627">
                  <c:v>6.2733887500071432</c:v>
                </c:pt>
                <c:pt idx="628">
                  <c:v>6.2833887500164565</c:v>
                </c:pt>
                <c:pt idx="629">
                  <c:v>6.2933897500042804</c:v>
                </c:pt>
                <c:pt idx="630">
                  <c:v>6.3033897500135936</c:v>
                </c:pt>
                <c:pt idx="631">
                  <c:v>6.3133907500014175</c:v>
                </c:pt>
                <c:pt idx="632">
                  <c:v>6.3233907500107307</c:v>
                </c:pt>
                <c:pt idx="633">
                  <c:v>6.3333917499985546</c:v>
                </c:pt>
                <c:pt idx="634">
                  <c:v>6.3433917500078678</c:v>
                </c:pt>
                <c:pt idx="635">
                  <c:v>6.3533927499956917</c:v>
                </c:pt>
                <c:pt idx="636">
                  <c:v>6.3633927500050049</c:v>
                </c:pt>
                <c:pt idx="637">
                  <c:v>6.3733937499928288</c:v>
                </c:pt>
                <c:pt idx="638">
                  <c:v>6.383393750002142</c:v>
                </c:pt>
                <c:pt idx="639">
                  <c:v>6.3933947499899659</c:v>
                </c:pt>
                <c:pt idx="640">
                  <c:v>6.4033947499992792</c:v>
                </c:pt>
                <c:pt idx="641">
                  <c:v>6.4133952083357144</c:v>
                </c:pt>
                <c:pt idx="642">
                  <c:v>6.4233952083450276</c:v>
                </c:pt>
                <c:pt idx="643">
                  <c:v>6.4333962083328515</c:v>
                </c:pt>
                <c:pt idx="644">
                  <c:v>6.4433962083421648</c:v>
                </c:pt>
                <c:pt idx="645">
                  <c:v>6.4533972083299886</c:v>
                </c:pt>
                <c:pt idx="646">
                  <c:v>6.4633972083393019</c:v>
                </c:pt>
                <c:pt idx="647">
                  <c:v>6.4733982083271258</c:v>
                </c:pt>
                <c:pt idx="648">
                  <c:v>6.483398208336439</c:v>
                </c:pt>
                <c:pt idx="649">
                  <c:v>6.4933992083242629</c:v>
                </c:pt>
                <c:pt idx="650">
                  <c:v>6.5033992083335761</c:v>
                </c:pt>
                <c:pt idx="651">
                  <c:v>6.5134002083505038</c:v>
                </c:pt>
                <c:pt idx="652">
                  <c:v>6.5234002083307132</c:v>
                </c:pt>
                <c:pt idx="653">
                  <c:v>6.5334012083476409</c:v>
                </c:pt>
                <c:pt idx="654">
                  <c:v>6.5434012083278503</c:v>
                </c:pt>
                <c:pt idx="655">
                  <c:v>6.5534012083371636</c:v>
                </c:pt>
                <c:pt idx="656">
                  <c:v>6.5634022083249874</c:v>
                </c:pt>
                <c:pt idx="657">
                  <c:v>6.5734022083343007</c:v>
                </c:pt>
                <c:pt idx="658">
                  <c:v>6.5834032083512284</c:v>
                </c:pt>
                <c:pt idx="659">
                  <c:v>6.5934032083314378</c:v>
                </c:pt>
                <c:pt idx="660">
                  <c:v>6.6034042083483655</c:v>
                </c:pt>
                <c:pt idx="661">
                  <c:v>6.6134042083285749</c:v>
                </c:pt>
                <c:pt idx="662">
                  <c:v>6.6234052083455026</c:v>
                </c:pt>
                <c:pt idx="663">
                  <c:v>6.633405208325712</c:v>
                </c:pt>
                <c:pt idx="664">
                  <c:v>6.6434062083426397</c:v>
                </c:pt>
                <c:pt idx="665">
                  <c:v>6.653406208351953</c:v>
                </c:pt>
                <c:pt idx="666">
                  <c:v>6.6634072083397768</c:v>
                </c:pt>
                <c:pt idx="667">
                  <c:v>6.6734072083490901</c:v>
                </c:pt>
                <c:pt idx="668">
                  <c:v>6.683408208336914</c:v>
                </c:pt>
                <c:pt idx="669">
                  <c:v>6.6934082083462272</c:v>
                </c:pt>
                <c:pt idx="670">
                  <c:v>6.7034092083340511</c:v>
                </c:pt>
                <c:pt idx="671">
                  <c:v>6.7134092083433643</c:v>
                </c:pt>
                <c:pt idx="672">
                  <c:v>6.7234102083311882</c:v>
                </c:pt>
                <c:pt idx="673">
                  <c:v>6.7334102083405014</c:v>
                </c:pt>
                <c:pt idx="674">
                  <c:v>6.7434112083283253</c:v>
                </c:pt>
                <c:pt idx="675">
                  <c:v>6.7534112083376385</c:v>
                </c:pt>
                <c:pt idx="676">
                  <c:v>6.7634122083254624</c:v>
                </c:pt>
                <c:pt idx="677">
                  <c:v>6.7734122083347756</c:v>
                </c:pt>
                <c:pt idx="678">
                  <c:v>6.7834132083517034</c:v>
                </c:pt>
                <c:pt idx="679">
                  <c:v>6.7934132083319128</c:v>
                </c:pt>
                <c:pt idx="680">
                  <c:v>6.8034142083488405</c:v>
                </c:pt>
                <c:pt idx="681">
                  <c:v>6.8134142083290499</c:v>
                </c:pt>
                <c:pt idx="682">
                  <c:v>6.8234152083459776</c:v>
                </c:pt>
                <c:pt idx="683">
                  <c:v>6.833415208326187</c:v>
                </c:pt>
                <c:pt idx="684">
                  <c:v>6.8434162083431147</c:v>
                </c:pt>
                <c:pt idx="685">
                  <c:v>6.8534162083233241</c:v>
                </c:pt>
                <c:pt idx="686">
                  <c:v>6.8634162083326373</c:v>
                </c:pt>
                <c:pt idx="687">
                  <c:v>6.873417208349565</c:v>
                </c:pt>
                <c:pt idx="688">
                  <c:v>6.8834172083297744</c:v>
                </c:pt>
                <c:pt idx="689">
                  <c:v>6.8934182083467022</c:v>
                </c:pt>
                <c:pt idx="690">
                  <c:v>6.9034182083269116</c:v>
                </c:pt>
                <c:pt idx="691">
                  <c:v>6.9134192083438393</c:v>
                </c:pt>
                <c:pt idx="692">
                  <c:v>6.9234192083240487</c:v>
                </c:pt>
                <c:pt idx="693">
                  <c:v>6.9334202083409764</c:v>
                </c:pt>
                <c:pt idx="694">
                  <c:v>6.9434202083502896</c:v>
                </c:pt>
                <c:pt idx="695">
                  <c:v>6.9534212083381135</c:v>
                </c:pt>
                <c:pt idx="696">
                  <c:v>6.9634212083474267</c:v>
                </c:pt>
                <c:pt idx="697">
                  <c:v>6.9734222083352506</c:v>
                </c:pt>
                <c:pt idx="698">
                  <c:v>6.9834222083445638</c:v>
                </c:pt>
                <c:pt idx="699">
                  <c:v>6.9934232083323877</c:v>
                </c:pt>
                <c:pt idx="700">
                  <c:v>7.003423208341701</c:v>
                </c:pt>
                <c:pt idx="701">
                  <c:v>7.0134242083295248</c:v>
                </c:pt>
                <c:pt idx="702">
                  <c:v>7.0234242083388381</c:v>
                </c:pt>
                <c:pt idx="703">
                  <c:v>7.033425208326662</c:v>
                </c:pt>
                <c:pt idx="704">
                  <c:v>7.0434252083359752</c:v>
                </c:pt>
                <c:pt idx="705">
                  <c:v>7.0534262083237991</c:v>
                </c:pt>
                <c:pt idx="706">
                  <c:v>7.0634262083331123</c:v>
                </c:pt>
                <c:pt idx="707">
                  <c:v>7.07342720835004</c:v>
                </c:pt>
                <c:pt idx="708">
                  <c:v>7.0834272083302494</c:v>
                </c:pt>
                <c:pt idx="709">
                  <c:v>7.0934282083471771</c:v>
                </c:pt>
                <c:pt idx="710">
                  <c:v>7.1034282083273865</c:v>
                </c:pt>
                <c:pt idx="711">
                  <c:v>7.1134292083443142</c:v>
                </c:pt>
                <c:pt idx="712">
                  <c:v>7.1234292083245236</c:v>
                </c:pt>
                <c:pt idx="713">
                  <c:v>7.1334302083414514</c:v>
                </c:pt>
                <c:pt idx="714">
                  <c:v>7.1434302083507646</c:v>
                </c:pt>
                <c:pt idx="715">
                  <c:v>7.1534312083385885</c:v>
                </c:pt>
                <c:pt idx="716">
                  <c:v>7.1634312083479017</c:v>
                </c:pt>
                <c:pt idx="717">
                  <c:v>7.1734312083281111</c:v>
                </c:pt>
                <c:pt idx="718">
                  <c:v>7.1834322083450388</c:v>
                </c:pt>
                <c:pt idx="719">
                  <c:v>7.1934322083252482</c:v>
                </c:pt>
                <c:pt idx="720">
                  <c:v>7.2034332083421759</c:v>
                </c:pt>
                <c:pt idx="721">
                  <c:v>7.2134332083514892</c:v>
                </c:pt>
                <c:pt idx="722">
                  <c:v>7.223434208339313</c:v>
                </c:pt>
                <c:pt idx="723">
                  <c:v>7.2334342083486263</c:v>
                </c:pt>
                <c:pt idx="724">
                  <c:v>7.2434352083364502</c:v>
                </c:pt>
                <c:pt idx="725">
                  <c:v>7.2534352083457634</c:v>
                </c:pt>
                <c:pt idx="726">
                  <c:v>7.2634362083335873</c:v>
                </c:pt>
                <c:pt idx="727">
                  <c:v>7.2734362083429005</c:v>
                </c:pt>
                <c:pt idx="728">
                  <c:v>7.2834372083307244</c:v>
                </c:pt>
                <c:pt idx="729">
                  <c:v>7.2934372083400376</c:v>
                </c:pt>
                <c:pt idx="730">
                  <c:v>7.3034382083278615</c:v>
                </c:pt>
                <c:pt idx="731">
                  <c:v>7.3134382083371747</c:v>
                </c:pt>
                <c:pt idx="732">
                  <c:v>7.3234392083249986</c:v>
                </c:pt>
                <c:pt idx="733">
                  <c:v>7.3334392083343118</c:v>
                </c:pt>
                <c:pt idx="734">
                  <c:v>7.3434402083512396</c:v>
                </c:pt>
                <c:pt idx="735">
                  <c:v>7.353440208331449</c:v>
                </c:pt>
                <c:pt idx="736">
                  <c:v>7.3634412083483767</c:v>
                </c:pt>
                <c:pt idx="737">
                  <c:v>7.3734412083285861</c:v>
                </c:pt>
                <c:pt idx="738">
                  <c:v>7.3834422083455138</c:v>
                </c:pt>
                <c:pt idx="739">
                  <c:v>7.3934422083257232</c:v>
                </c:pt>
                <c:pt idx="740">
                  <c:v>7.4034432083426509</c:v>
                </c:pt>
                <c:pt idx="741">
                  <c:v>7.4134436250024009</c:v>
                </c:pt>
                <c:pt idx="742">
                  <c:v>7.4234446249902248</c:v>
                </c:pt>
                <c:pt idx="743">
                  <c:v>7.4334446249995381</c:v>
                </c:pt>
                <c:pt idx="744">
                  <c:v>7.4434456250164658</c:v>
                </c:pt>
                <c:pt idx="745">
                  <c:v>7.4534456249966752</c:v>
                </c:pt>
                <c:pt idx="746">
                  <c:v>7.4634456250059884</c:v>
                </c:pt>
                <c:pt idx="747">
                  <c:v>7.4734466249938123</c:v>
                </c:pt>
                <c:pt idx="748">
                  <c:v>7.4834466250031255</c:v>
                </c:pt>
                <c:pt idx="749">
                  <c:v>7.4934476249909494</c:v>
                </c:pt>
                <c:pt idx="750">
                  <c:v>7.5034476250002626</c:v>
                </c:pt>
                <c:pt idx="751">
                  <c:v>7.5134486250171904</c:v>
                </c:pt>
                <c:pt idx="752">
                  <c:v>7.5234486249973997</c:v>
                </c:pt>
                <c:pt idx="753">
                  <c:v>7.5334496250143275</c:v>
                </c:pt>
                <c:pt idx="754">
                  <c:v>7.5434496249945369</c:v>
                </c:pt>
                <c:pt idx="755">
                  <c:v>7.5534506250114646</c:v>
                </c:pt>
                <c:pt idx="756">
                  <c:v>7.563450624991674</c:v>
                </c:pt>
                <c:pt idx="757">
                  <c:v>7.5734516250086017</c:v>
                </c:pt>
                <c:pt idx="758">
                  <c:v>7.5834516250179149</c:v>
                </c:pt>
                <c:pt idx="759">
                  <c:v>7.5934526250057388</c:v>
                </c:pt>
                <c:pt idx="760">
                  <c:v>7.603452625015052</c:v>
                </c:pt>
                <c:pt idx="761">
                  <c:v>7.6134536250028759</c:v>
                </c:pt>
                <c:pt idx="762">
                  <c:v>7.6234536250121891</c:v>
                </c:pt>
                <c:pt idx="763">
                  <c:v>7.633454625000013</c:v>
                </c:pt>
                <c:pt idx="764">
                  <c:v>7.6434546250093263</c:v>
                </c:pt>
                <c:pt idx="765">
                  <c:v>7.6534556249971502</c:v>
                </c:pt>
                <c:pt idx="766">
                  <c:v>7.6634556250064634</c:v>
                </c:pt>
                <c:pt idx="767">
                  <c:v>7.6734566249942873</c:v>
                </c:pt>
                <c:pt idx="768">
                  <c:v>7.6834566250036005</c:v>
                </c:pt>
                <c:pt idx="769">
                  <c:v>7.6934576249914244</c:v>
                </c:pt>
                <c:pt idx="770">
                  <c:v>7.7034576250007376</c:v>
                </c:pt>
                <c:pt idx="771">
                  <c:v>7.7134586250176653</c:v>
                </c:pt>
                <c:pt idx="772">
                  <c:v>7.7234586249978747</c:v>
                </c:pt>
                <c:pt idx="773">
                  <c:v>7.7334596250148024</c:v>
                </c:pt>
                <c:pt idx="774">
                  <c:v>7.7434596249950118</c:v>
                </c:pt>
                <c:pt idx="775">
                  <c:v>7.7534606250119396</c:v>
                </c:pt>
                <c:pt idx="776">
                  <c:v>7.763460624992149</c:v>
                </c:pt>
                <c:pt idx="777">
                  <c:v>7.7734616250090767</c:v>
                </c:pt>
                <c:pt idx="778">
                  <c:v>7.7834616250183899</c:v>
                </c:pt>
                <c:pt idx="779">
                  <c:v>7.7934626250062138</c:v>
                </c:pt>
                <c:pt idx="780">
                  <c:v>7.803462625015527</c:v>
                </c:pt>
                <c:pt idx="781">
                  <c:v>7.8134626249957364</c:v>
                </c:pt>
                <c:pt idx="782">
                  <c:v>7.8234636250126641</c:v>
                </c:pt>
                <c:pt idx="783">
                  <c:v>7.8334636249928735</c:v>
                </c:pt>
                <c:pt idx="784">
                  <c:v>7.8434646250098012</c:v>
                </c:pt>
                <c:pt idx="785">
                  <c:v>7.8534646249900106</c:v>
                </c:pt>
                <c:pt idx="786">
                  <c:v>7.8634656250069384</c:v>
                </c:pt>
                <c:pt idx="787">
                  <c:v>7.8734656250162516</c:v>
                </c:pt>
                <c:pt idx="788">
                  <c:v>7.8834666250040755</c:v>
                </c:pt>
                <c:pt idx="789">
                  <c:v>7.8934666250133887</c:v>
                </c:pt>
                <c:pt idx="790">
                  <c:v>7.9034676250012126</c:v>
                </c:pt>
                <c:pt idx="791">
                  <c:v>7.9134676250105258</c:v>
                </c:pt>
                <c:pt idx="792">
                  <c:v>7.9234686249983497</c:v>
                </c:pt>
                <c:pt idx="793">
                  <c:v>7.9334686250076629</c:v>
                </c:pt>
                <c:pt idx="794">
                  <c:v>7.9434696249954868</c:v>
                </c:pt>
                <c:pt idx="795">
                  <c:v>7.9534696250048</c:v>
                </c:pt>
                <c:pt idx="796">
                  <c:v>7.9634706249926239</c:v>
                </c:pt>
                <c:pt idx="797">
                  <c:v>7.9734706250019372</c:v>
                </c:pt>
                <c:pt idx="798">
                  <c:v>7.983471624989761</c:v>
                </c:pt>
                <c:pt idx="799">
                  <c:v>7.9934716249990743</c:v>
                </c:pt>
                <c:pt idx="800">
                  <c:v>8.003472625016002</c:v>
                </c:pt>
                <c:pt idx="801">
                  <c:v>8.0134726249962114</c:v>
                </c:pt>
                <c:pt idx="802">
                  <c:v>8.0234736250131391</c:v>
                </c:pt>
                <c:pt idx="803">
                  <c:v>8.0334736249933485</c:v>
                </c:pt>
                <c:pt idx="804">
                  <c:v>8.0434746250102762</c:v>
                </c:pt>
                <c:pt idx="805">
                  <c:v>8.0534746249904856</c:v>
                </c:pt>
                <c:pt idx="806">
                  <c:v>8.0634756250074133</c:v>
                </c:pt>
                <c:pt idx="807">
                  <c:v>8.0734756250167266</c:v>
                </c:pt>
                <c:pt idx="808">
                  <c:v>8.0834766250045504</c:v>
                </c:pt>
                <c:pt idx="809">
                  <c:v>8.0934766250138637</c:v>
                </c:pt>
                <c:pt idx="810">
                  <c:v>8.1034776250016876</c:v>
                </c:pt>
                <c:pt idx="811">
                  <c:v>8.1134776250110008</c:v>
                </c:pt>
                <c:pt idx="812">
                  <c:v>8.1234786249988247</c:v>
                </c:pt>
                <c:pt idx="813">
                  <c:v>8.1334786250081379</c:v>
                </c:pt>
                <c:pt idx="814">
                  <c:v>8.1434796249959618</c:v>
                </c:pt>
                <c:pt idx="815">
                  <c:v>8.153479625005275</c:v>
                </c:pt>
                <c:pt idx="816">
                  <c:v>8.1634806249930989</c:v>
                </c:pt>
                <c:pt idx="817">
                  <c:v>8.1734806250024121</c:v>
                </c:pt>
                <c:pt idx="818">
                  <c:v>8.1834806250117254</c:v>
                </c:pt>
                <c:pt idx="819">
                  <c:v>8.1934816249995492</c:v>
                </c:pt>
                <c:pt idx="820">
                  <c:v>8.2034816250088625</c:v>
                </c:pt>
                <c:pt idx="821">
                  <c:v>8.2134826249966864</c:v>
                </c:pt>
                <c:pt idx="822">
                  <c:v>8.2234826250059996</c:v>
                </c:pt>
                <c:pt idx="823">
                  <c:v>8.2334836249938235</c:v>
                </c:pt>
                <c:pt idx="824">
                  <c:v>8.2434836250031367</c:v>
                </c:pt>
                <c:pt idx="825">
                  <c:v>8.2534846249909606</c:v>
                </c:pt>
                <c:pt idx="826">
                  <c:v>8.2634846250002738</c:v>
                </c:pt>
                <c:pt idx="827">
                  <c:v>8.2734856250172015</c:v>
                </c:pt>
                <c:pt idx="828">
                  <c:v>8.2834856249974109</c:v>
                </c:pt>
                <c:pt idx="829">
                  <c:v>8.2934866250143386</c:v>
                </c:pt>
                <c:pt idx="830">
                  <c:v>8.303486624994548</c:v>
                </c:pt>
                <c:pt idx="831">
                  <c:v>8.3134876250114758</c:v>
                </c:pt>
                <c:pt idx="832">
                  <c:v>8.3234876249916852</c:v>
                </c:pt>
                <c:pt idx="833">
                  <c:v>8.3334886250086129</c:v>
                </c:pt>
                <c:pt idx="834">
                  <c:v>8.3434886250179261</c:v>
                </c:pt>
                <c:pt idx="835">
                  <c:v>8.35348962500575</c:v>
                </c:pt>
                <c:pt idx="836">
                  <c:v>8.3634896250150632</c:v>
                </c:pt>
                <c:pt idx="837">
                  <c:v>8.3734906250028871</c:v>
                </c:pt>
                <c:pt idx="838">
                  <c:v>8.3834906250122003</c:v>
                </c:pt>
                <c:pt idx="839">
                  <c:v>8.3934916250000242</c:v>
                </c:pt>
                <c:pt idx="840">
                  <c:v>8.4034916250093374</c:v>
                </c:pt>
                <c:pt idx="841">
                  <c:v>8.4134925833495799</c:v>
                </c:pt>
                <c:pt idx="842">
                  <c:v>8.4234925833297893</c:v>
                </c:pt>
                <c:pt idx="843">
                  <c:v>8.4334935833467171</c:v>
                </c:pt>
                <c:pt idx="844">
                  <c:v>8.4434935833269265</c:v>
                </c:pt>
                <c:pt idx="845">
                  <c:v>8.4534945833438542</c:v>
                </c:pt>
                <c:pt idx="846">
                  <c:v>8.4634945833240636</c:v>
                </c:pt>
                <c:pt idx="847">
                  <c:v>8.4734955833409913</c:v>
                </c:pt>
                <c:pt idx="848">
                  <c:v>8.4834955833503045</c:v>
                </c:pt>
                <c:pt idx="849">
                  <c:v>8.4934965833381284</c:v>
                </c:pt>
                <c:pt idx="850">
                  <c:v>8.5034965833474416</c:v>
                </c:pt>
                <c:pt idx="851">
                  <c:v>8.5134975833352655</c:v>
                </c:pt>
                <c:pt idx="852">
                  <c:v>8.5234975833445787</c:v>
                </c:pt>
                <c:pt idx="853">
                  <c:v>8.5334985833324026</c:v>
                </c:pt>
                <c:pt idx="854">
                  <c:v>8.5434985833417159</c:v>
                </c:pt>
                <c:pt idx="855">
                  <c:v>8.5534995833295397</c:v>
                </c:pt>
                <c:pt idx="856">
                  <c:v>8.563499583338853</c:v>
                </c:pt>
                <c:pt idx="857">
                  <c:v>8.5734995833481662</c:v>
                </c:pt>
                <c:pt idx="858">
                  <c:v>8.5835005833359901</c:v>
                </c:pt>
                <c:pt idx="859">
                  <c:v>8.5935005833453033</c:v>
                </c:pt>
                <c:pt idx="860">
                  <c:v>8.6035015833331272</c:v>
                </c:pt>
                <c:pt idx="861">
                  <c:v>8.6135015833424404</c:v>
                </c:pt>
                <c:pt idx="862">
                  <c:v>8.6235025833302643</c:v>
                </c:pt>
                <c:pt idx="863">
                  <c:v>8.6335025833395775</c:v>
                </c:pt>
                <c:pt idx="864">
                  <c:v>8.6435035833274014</c:v>
                </c:pt>
                <c:pt idx="865">
                  <c:v>8.6535035833367147</c:v>
                </c:pt>
                <c:pt idx="866">
                  <c:v>8.6635045833245385</c:v>
                </c:pt>
                <c:pt idx="867">
                  <c:v>8.6735045833338518</c:v>
                </c:pt>
                <c:pt idx="868">
                  <c:v>8.6835055833507795</c:v>
                </c:pt>
                <c:pt idx="869">
                  <c:v>8.6935055833309889</c:v>
                </c:pt>
                <c:pt idx="870">
                  <c:v>8.7035065833479166</c:v>
                </c:pt>
                <c:pt idx="871">
                  <c:v>8.713506583328126</c:v>
                </c:pt>
                <c:pt idx="872">
                  <c:v>8.7235075833450537</c:v>
                </c:pt>
                <c:pt idx="873">
                  <c:v>8.7335075833252631</c:v>
                </c:pt>
                <c:pt idx="874">
                  <c:v>8.7435085833421908</c:v>
                </c:pt>
                <c:pt idx="875">
                  <c:v>8.7535085833515041</c:v>
                </c:pt>
                <c:pt idx="876">
                  <c:v>8.7635095833393279</c:v>
                </c:pt>
                <c:pt idx="877">
                  <c:v>8.7735095833486412</c:v>
                </c:pt>
                <c:pt idx="878">
                  <c:v>8.7835105833364651</c:v>
                </c:pt>
                <c:pt idx="879">
                  <c:v>8.7935105833457783</c:v>
                </c:pt>
                <c:pt idx="880">
                  <c:v>8.8035115833336022</c:v>
                </c:pt>
                <c:pt idx="881">
                  <c:v>8.8135115833429154</c:v>
                </c:pt>
                <c:pt idx="882">
                  <c:v>8.8235125833307393</c:v>
                </c:pt>
                <c:pt idx="883">
                  <c:v>8.8335125833400525</c:v>
                </c:pt>
                <c:pt idx="884">
                  <c:v>8.8435135833278764</c:v>
                </c:pt>
                <c:pt idx="885">
                  <c:v>8.8535135833371896</c:v>
                </c:pt>
                <c:pt idx="886">
                  <c:v>8.8635145833250135</c:v>
                </c:pt>
                <c:pt idx="887">
                  <c:v>8.8735145833343267</c:v>
                </c:pt>
                <c:pt idx="888">
                  <c:v>8.8835155833512545</c:v>
                </c:pt>
                <c:pt idx="889">
                  <c:v>8.8935155833314639</c:v>
                </c:pt>
                <c:pt idx="890">
                  <c:v>8.9035165833483916</c:v>
                </c:pt>
                <c:pt idx="891">
                  <c:v>8.913516583328601</c:v>
                </c:pt>
                <c:pt idx="892">
                  <c:v>8.9235175833455287</c:v>
                </c:pt>
                <c:pt idx="893">
                  <c:v>8.9335175833257381</c:v>
                </c:pt>
                <c:pt idx="894">
                  <c:v>8.9435185833426658</c:v>
                </c:pt>
                <c:pt idx="895">
                  <c:v>8.953518583351979</c:v>
                </c:pt>
                <c:pt idx="896">
                  <c:v>8.9635195833398029</c:v>
                </c:pt>
                <c:pt idx="897">
                  <c:v>8.9735195833491161</c:v>
                </c:pt>
                <c:pt idx="898">
                  <c:v>8.98352058333694</c:v>
                </c:pt>
                <c:pt idx="899">
                  <c:v>8.9935205833462533</c:v>
                </c:pt>
                <c:pt idx="900">
                  <c:v>9.0035205833264627</c:v>
                </c:pt>
                <c:pt idx="901">
                  <c:v>9.0135215833433904</c:v>
                </c:pt>
                <c:pt idx="902">
                  <c:v>9.0235215833235998</c:v>
                </c:pt>
                <c:pt idx="903">
                  <c:v>9.0335225833405275</c:v>
                </c:pt>
                <c:pt idx="904">
                  <c:v>9.0435225833498407</c:v>
                </c:pt>
                <c:pt idx="905">
                  <c:v>9.0535235833376646</c:v>
                </c:pt>
                <c:pt idx="906">
                  <c:v>9.0635235833469778</c:v>
                </c:pt>
                <c:pt idx="907">
                  <c:v>9.0735245833348017</c:v>
                </c:pt>
                <c:pt idx="908">
                  <c:v>9.0835245833441149</c:v>
                </c:pt>
                <c:pt idx="909">
                  <c:v>9.0935255833319388</c:v>
                </c:pt>
                <c:pt idx="910">
                  <c:v>9.1035255833412521</c:v>
                </c:pt>
                <c:pt idx="911">
                  <c:v>9.1135265833290759</c:v>
                </c:pt>
                <c:pt idx="912">
                  <c:v>9.1235265833383892</c:v>
                </c:pt>
                <c:pt idx="913">
                  <c:v>9.1335275833262131</c:v>
                </c:pt>
                <c:pt idx="914">
                  <c:v>9.1435275833355263</c:v>
                </c:pt>
                <c:pt idx="915">
                  <c:v>9.1535285833233502</c:v>
                </c:pt>
                <c:pt idx="916">
                  <c:v>9.1635285833326634</c:v>
                </c:pt>
                <c:pt idx="917">
                  <c:v>9.1735295833495911</c:v>
                </c:pt>
                <c:pt idx="918">
                  <c:v>9.1835295833298005</c:v>
                </c:pt>
                <c:pt idx="919">
                  <c:v>9.1935305833467282</c:v>
                </c:pt>
                <c:pt idx="920">
                  <c:v>9.2035305833269376</c:v>
                </c:pt>
                <c:pt idx="921">
                  <c:v>9.2135315833438653</c:v>
                </c:pt>
                <c:pt idx="922">
                  <c:v>9.2235315833240747</c:v>
                </c:pt>
                <c:pt idx="923">
                  <c:v>9.2335325833410025</c:v>
                </c:pt>
                <c:pt idx="924">
                  <c:v>9.2435325833503157</c:v>
                </c:pt>
                <c:pt idx="925">
                  <c:v>9.2535335833381396</c:v>
                </c:pt>
                <c:pt idx="926">
                  <c:v>9.2635335833474528</c:v>
                </c:pt>
                <c:pt idx="927">
                  <c:v>9.2735345833352767</c:v>
                </c:pt>
                <c:pt idx="928">
                  <c:v>9.2835345833445899</c:v>
                </c:pt>
                <c:pt idx="929">
                  <c:v>9.2935355833324138</c:v>
                </c:pt>
                <c:pt idx="930">
                  <c:v>9.303535583341727</c:v>
                </c:pt>
                <c:pt idx="931">
                  <c:v>9.3135365833295509</c:v>
                </c:pt>
                <c:pt idx="932">
                  <c:v>9.3235365833388641</c:v>
                </c:pt>
                <c:pt idx="933">
                  <c:v>9.333537583326688</c:v>
                </c:pt>
                <c:pt idx="934">
                  <c:v>9.3435375833360013</c:v>
                </c:pt>
                <c:pt idx="935">
                  <c:v>9.3535385833238252</c:v>
                </c:pt>
                <c:pt idx="936">
                  <c:v>9.3635385833331384</c:v>
                </c:pt>
                <c:pt idx="937">
                  <c:v>9.3735395833500661</c:v>
                </c:pt>
                <c:pt idx="938">
                  <c:v>9.3835395833302755</c:v>
                </c:pt>
                <c:pt idx="939">
                  <c:v>9.3935405833472032</c:v>
                </c:pt>
                <c:pt idx="940">
                  <c:v>9.4035405833274126</c:v>
                </c:pt>
                <c:pt idx="941">
                  <c:v>9.4135420833481476</c:v>
                </c:pt>
                <c:pt idx="942">
                  <c:v>9.423542083328357</c:v>
                </c:pt>
                <c:pt idx="943">
                  <c:v>9.4335430833452847</c:v>
                </c:pt>
                <c:pt idx="944">
                  <c:v>9.4435430833254941</c:v>
                </c:pt>
                <c:pt idx="945">
                  <c:v>9.4535440833424218</c:v>
                </c:pt>
                <c:pt idx="946">
                  <c:v>9.463544083351735</c:v>
                </c:pt>
                <c:pt idx="947">
                  <c:v>9.4735440833319444</c:v>
                </c:pt>
                <c:pt idx="948">
                  <c:v>9.4835450833488721</c:v>
                </c:pt>
                <c:pt idx="949">
                  <c:v>9.4935450833290815</c:v>
                </c:pt>
                <c:pt idx="950">
                  <c:v>9.5035460833460093</c:v>
                </c:pt>
                <c:pt idx="951">
                  <c:v>9.5135460833262186</c:v>
                </c:pt>
                <c:pt idx="952">
                  <c:v>9.5235470833431464</c:v>
                </c:pt>
                <c:pt idx="953">
                  <c:v>9.5335470833233558</c:v>
                </c:pt>
                <c:pt idx="954">
                  <c:v>9.5435480833402835</c:v>
                </c:pt>
                <c:pt idx="955">
                  <c:v>9.5535480833495967</c:v>
                </c:pt>
                <c:pt idx="956">
                  <c:v>9.5635490833374206</c:v>
                </c:pt>
                <c:pt idx="957">
                  <c:v>9.5735490833467338</c:v>
                </c:pt>
                <c:pt idx="958">
                  <c:v>9.5835500833345577</c:v>
                </c:pt>
                <c:pt idx="959">
                  <c:v>9.5935500833438709</c:v>
                </c:pt>
                <c:pt idx="960">
                  <c:v>9.6035510833316948</c:v>
                </c:pt>
                <c:pt idx="961">
                  <c:v>9.6135510833410081</c:v>
                </c:pt>
                <c:pt idx="962">
                  <c:v>9.6235520833288319</c:v>
                </c:pt>
                <c:pt idx="963">
                  <c:v>9.6335520833381452</c:v>
                </c:pt>
                <c:pt idx="964">
                  <c:v>9.6435530833259691</c:v>
                </c:pt>
                <c:pt idx="965">
                  <c:v>9.6535530833352823</c:v>
                </c:pt>
                <c:pt idx="966">
                  <c:v>9.6635540833231062</c:v>
                </c:pt>
                <c:pt idx="967">
                  <c:v>9.6735540833324194</c:v>
                </c:pt>
                <c:pt idx="968">
                  <c:v>9.6835550833493471</c:v>
                </c:pt>
                <c:pt idx="969">
                  <c:v>9.6935550833295565</c:v>
                </c:pt>
                <c:pt idx="970">
                  <c:v>9.7035560833464842</c:v>
                </c:pt>
                <c:pt idx="971">
                  <c:v>9.7135560833266936</c:v>
                </c:pt>
                <c:pt idx="972">
                  <c:v>9.7235570833436213</c:v>
                </c:pt>
                <c:pt idx="973">
                  <c:v>9.7335570833238307</c:v>
                </c:pt>
                <c:pt idx="974">
                  <c:v>9.7435580833407585</c:v>
                </c:pt>
                <c:pt idx="975">
                  <c:v>9.7535580833500717</c:v>
                </c:pt>
                <c:pt idx="976">
                  <c:v>9.7635590833378956</c:v>
                </c:pt>
                <c:pt idx="977">
                  <c:v>9.7735590833472088</c:v>
                </c:pt>
                <c:pt idx="978">
                  <c:v>9.7835600833350327</c:v>
                </c:pt>
                <c:pt idx="979">
                  <c:v>9.7935600833443459</c:v>
                </c:pt>
                <c:pt idx="980">
                  <c:v>9.8035610833321698</c:v>
                </c:pt>
                <c:pt idx="981">
                  <c:v>9.813561083341483</c:v>
                </c:pt>
                <c:pt idx="982">
                  <c:v>9.8235620833293069</c:v>
                </c:pt>
                <c:pt idx="983">
                  <c:v>9.8335620833386201</c:v>
                </c:pt>
                <c:pt idx="984">
                  <c:v>9.843563083326444</c:v>
                </c:pt>
                <c:pt idx="985">
                  <c:v>9.8535630833357573</c:v>
                </c:pt>
                <c:pt idx="986">
                  <c:v>9.8635640833235811</c:v>
                </c:pt>
                <c:pt idx="987">
                  <c:v>9.8735640833328944</c:v>
                </c:pt>
                <c:pt idx="988">
                  <c:v>9.8835650833498221</c:v>
                </c:pt>
                <c:pt idx="989">
                  <c:v>9.8935650833300315</c:v>
                </c:pt>
                <c:pt idx="990">
                  <c:v>9.9035660833469592</c:v>
                </c:pt>
                <c:pt idx="991">
                  <c:v>9.9135660833271686</c:v>
                </c:pt>
                <c:pt idx="992">
                  <c:v>9.9235670833440963</c:v>
                </c:pt>
                <c:pt idx="993">
                  <c:v>9.9335670833243057</c:v>
                </c:pt>
                <c:pt idx="994">
                  <c:v>9.9435680833412334</c:v>
                </c:pt>
                <c:pt idx="995">
                  <c:v>9.9535680833505467</c:v>
                </c:pt>
                <c:pt idx="996">
                  <c:v>9.9635680833307561</c:v>
                </c:pt>
                <c:pt idx="997">
                  <c:v>9.9735690833476838</c:v>
                </c:pt>
                <c:pt idx="998">
                  <c:v>9.9835700833355077</c:v>
                </c:pt>
                <c:pt idx="999">
                  <c:v>9.9935700833448209</c:v>
                </c:pt>
                <c:pt idx="1000">
                  <c:v>10.00357008332503</c:v>
                </c:pt>
                <c:pt idx="1001">
                  <c:v>10.013571083341958</c:v>
                </c:pt>
                <c:pt idx="1002">
                  <c:v>10.023571083351271</c:v>
                </c:pt>
                <c:pt idx="1003">
                  <c:v>10.033572083339095</c:v>
                </c:pt>
                <c:pt idx="1004">
                  <c:v>10.043572083348408</c:v>
                </c:pt>
                <c:pt idx="1005">
                  <c:v>10.053573083336232</c:v>
                </c:pt>
                <c:pt idx="1006">
                  <c:v>10.063573083345545</c:v>
                </c:pt>
                <c:pt idx="1007">
                  <c:v>10.073574083333369</c:v>
                </c:pt>
                <c:pt idx="1008">
                  <c:v>10.083574083342683</c:v>
                </c:pt>
                <c:pt idx="1009">
                  <c:v>10.093575083330506</c:v>
                </c:pt>
                <c:pt idx="1010">
                  <c:v>10.10357508333982</c:v>
                </c:pt>
                <c:pt idx="1011">
                  <c:v>10.113576083327644</c:v>
                </c:pt>
                <c:pt idx="1012">
                  <c:v>10.123576083336957</c:v>
                </c:pt>
                <c:pt idx="1013">
                  <c:v>10.133577083324781</c:v>
                </c:pt>
                <c:pt idx="1014">
                  <c:v>10.143577083334094</c:v>
                </c:pt>
                <c:pt idx="1015">
                  <c:v>10.153578083351022</c:v>
                </c:pt>
                <c:pt idx="1016">
                  <c:v>10.163578083331231</c:v>
                </c:pt>
                <c:pt idx="1017">
                  <c:v>10.173579083348159</c:v>
                </c:pt>
                <c:pt idx="1018">
                  <c:v>10.183579083328368</c:v>
                </c:pt>
                <c:pt idx="1019">
                  <c:v>10.193580083345296</c:v>
                </c:pt>
                <c:pt idx="1020">
                  <c:v>10.203580083325505</c:v>
                </c:pt>
                <c:pt idx="1021">
                  <c:v>10.213581083342433</c:v>
                </c:pt>
                <c:pt idx="1022">
                  <c:v>10.223581083351746</c:v>
                </c:pt>
                <c:pt idx="1023">
                  <c:v>10.23358208333957</c:v>
                </c:pt>
                <c:pt idx="1024">
                  <c:v>10.243582083348883</c:v>
                </c:pt>
                <c:pt idx="1025">
                  <c:v>10.253583083336707</c:v>
                </c:pt>
                <c:pt idx="1026">
                  <c:v>10.26358308334602</c:v>
                </c:pt>
                <c:pt idx="1027">
                  <c:v>10.273584083333844</c:v>
                </c:pt>
                <c:pt idx="1028">
                  <c:v>10.283584083343158</c:v>
                </c:pt>
                <c:pt idx="1029">
                  <c:v>10.293585083330981</c:v>
                </c:pt>
                <c:pt idx="1030">
                  <c:v>10.303585083340295</c:v>
                </c:pt>
                <c:pt idx="1031">
                  <c:v>10.313586083328119</c:v>
                </c:pt>
                <c:pt idx="1032">
                  <c:v>10.323586083337432</c:v>
                </c:pt>
                <c:pt idx="1033">
                  <c:v>10.333587083325256</c:v>
                </c:pt>
                <c:pt idx="1034">
                  <c:v>10.343587083334569</c:v>
                </c:pt>
                <c:pt idx="1035">
                  <c:v>10.353588083351497</c:v>
                </c:pt>
                <c:pt idx="1036">
                  <c:v>10.363588083331706</c:v>
                </c:pt>
                <c:pt idx="1037">
                  <c:v>10.373589083348634</c:v>
                </c:pt>
                <c:pt idx="1038">
                  <c:v>10.383589083328843</c:v>
                </c:pt>
                <c:pt idx="1039">
                  <c:v>10.393590083345771</c:v>
                </c:pt>
                <c:pt idx="1040">
                  <c:v>10.40359008332598</c:v>
                </c:pt>
                <c:pt idx="1041">
                  <c:v>10.41359120834386</c:v>
                </c:pt>
                <c:pt idx="1042">
                  <c:v>10.423591208324069</c:v>
                </c:pt>
                <c:pt idx="1043">
                  <c:v>10.433592208340997</c:v>
                </c:pt>
                <c:pt idx="1044">
                  <c:v>10.44359220835031</c:v>
                </c:pt>
                <c:pt idx="1045">
                  <c:v>10.453593208338134</c:v>
                </c:pt>
                <c:pt idx="1046">
                  <c:v>10.463593208347447</c:v>
                </c:pt>
                <c:pt idx="1047">
                  <c:v>10.473594208335271</c:v>
                </c:pt>
                <c:pt idx="1048">
                  <c:v>10.483594208344584</c:v>
                </c:pt>
                <c:pt idx="1049">
                  <c:v>10.493595208332408</c:v>
                </c:pt>
                <c:pt idx="1050">
                  <c:v>10.503595208341721</c:v>
                </c:pt>
                <c:pt idx="1051">
                  <c:v>10.513596208329545</c:v>
                </c:pt>
                <c:pt idx="1052">
                  <c:v>10.523596208338859</c:v>
                </c:pt>
                <c:pt idx="1053">
                  <c:v>10.533597208326682</c:v>
                </c:pt>
                <c:pt idx="1054">
                  <c:v>10.543597208335996</c:v>
                </c:pt>
                <c:pt idx="1055">
                  <c:v>10.55359820832382</c:v>
                </c:pt>
                <c:pt idx="1056">
                  <c:v>10.563598208333133</c:v>
                </c:pt>
                <c:pt idx="1057">
                  <c:v>10.573599208350061</c:v>
                </c:pt>
                <c:pt idx="1058">
                  <c:v>10.58359920833027</c:v>
                </c:pt>
                <c:pt idx="1059">
                  <c:v>10.593600208347198</c:v>
                </c:pt>
                <c:pt idx="1060">
                  <c:v>10.603600208327407</c:v>
                </c:pt>
                <c:pt idx="1061">
                  <c:v>10.613601208344335</c:v>
                </c:pt>
                <c:pt idx="1062">
                  <c:v>10.623601208324544</c:v>
                </c:pt>
                <c:pt idx="1063">
                  <c:v>10.633602208341472</c:v>
                </c:pt>
                <c:pt idx="1064">
                  <c:v>10.643602208350785</c:v>
                </c:pt>
                <c:pt idx="1065">
                  <c:v>10.653602208330994</c:v>
                </c:pt>
                <c:pt idx="1066">
                  <c:v>10.663603208347922</c:v>
                </c:pt>
                <c:pt idx="1067">
                  <c:v>10.673603208328132</c:v>
                </c:pt>
                <c:pt idx="1068">
                  <c:v>10.683604208345059</c:v>
                </c:pt>
                <c:pt idx="1069">
                  <c:v>10.693604208325269</c:v>
                </c:pt>
                <c:pt idx="1070">
                  <c:v>10.703605208342196</c:v>
                </c:pt>
                <c:pt idx="1071">
                  <c:v>10.71360520835151</c:v>
                </c:pt>
                <c:pt idx="1072">
                  <c:v>10.723606208339334</c:v>
                </c:pt>
                <c:pt idx="1073">
                  <c:v>10.733606208348647</c:v>
                </c:pt>
                <c:pt idx="1074">
                  <c:v>10.743607208336471</c:v>
                </c:pt>
                <c:pt idx="1075">
                  <c:v>10.753607208345784</c:v>
                </c:pt>
                <c:pt idx="1076">
                  <c:v>10.763608208333608</c:v>
                </c:pt>
                <c:pt idx="1077">
                  <c:v>10.773608208342921</c:v>
                </c:pt>
                <c:pt idx="1078">
                  <c:v>10.783609208330745</c:v>
                </c:pt>
                <c:pt idx="1079">
                  <c:v>10.793609208340058</c:v>
                </c:pt>
                <c:pt idx="1080">
                  <c:v>10.803610208327882</c:v>
                </c:pt>
                <c:pt idx="1081">
                  <c:v>10.813610208337195</c:v>
                </c:pt>
                <c:pt idx="1082">
                  <c:v>10.823611208325019</c:v>
                </c:pt>
                <c:pt idx="1083">
                  <c:v>10.833611208334332</c:v>
                </c:pt>
                <c:pt idx="1084">
                  <c:v>10.84361220835126</c:v>
                </c:pt>
                <c:pt idx="1085">
                  <c:v>10.853612208331469</c:v>
                </c:pt>
                <c:pt idx="1086">
                  <c:v>10.863613208348397</c:v>
                </c:pt>
                <c:pt idx="1087">
                  <c:v>10.873613208328607</c:v>
                </c:pt>
                <c:pt idx="1088">
                  <c:v>10.883614208345534</c:v>
                </c:pt>
                <c:pt idx="1089">
                  <c:v>10.893614208325744</c:v>
                </c:pt>
                <c:pt idx="1090">
                  <c:v>10.903615208342671</c:v>
                </c:pt>
                <c:pt idx="1091">
                  <c:v>10.913615208351985</c:v>
                </c:pt>
                <c:pt idx="1092">
                  <c:v>10.923616208339809</c:v>
                </c:pt>
                <c:pt idx="1093">
                  <c:v>10.933616208349122</c:v>
                </c:pt>
                <c:pt idx="1094">
                  <c:v>10.943617208336946</c:v>
                </c:pt>
                <c:pt idx="1095">
                  <c:v>10.953617208346259</c:v>
                </c:pt>
                <c:pt idx="1096">
                  <c:v>10.963618208334083</c:v>
                </c:pt>
                <c:pt idx="1097">
                  <c:v>10.973618208343396</c:v>
                </c:pt>
                <c:pt idx="1098">
                  <c:v>10.98361920833122</c:v>
                </c:pt>
                <c:pt idx="1099">
                  <c:v>10.993619208340533</c:v>
                </c:pt>
                <c:pt idx="1100">
                  <c:v>11.003620208328357</c:v>
                </c:pt>
                <c:pt idx="1101">
                  <c:v>11.01362020833767</c:v>
                </c:pt>
                <c:pt idx="1102">
                  <c:v>11.023621208325494</c:v>
                </c:pt>
                <c:pt idx="1103">
                  <c:v>11.033621208334807</c:v>
                </c:pt>
                <c:pt idx="1104">
                  <c:v>11.043622208351735</c:v>
                </c:pt>
                <c:pt idx="1105">
                  <c:v>11.053622208331944</c:v>
                </c:pt>
                <c:pt idx="1106">
                  <c:v>11.063623208348872</c:v>
                </c:pt>
                <c:pt idx="1107">
                  <c:v>11.073623208329082</c:v>
                </c:pt>
                <c:pt idx="1108">
                  <c:v>11.083624208346009</c:v>
                </c:pt>
                <c:pt idx="1109">
                  <c:v>11.093624208326219</c:v>
                </c:pt>
                <c:pt idx="1110">
                  <c:v>11.103625208343146</c:v>
                </c:pt>
                <c:pt idx="1111">
                  <c:v>11.113625208323356</c:v>
                </c:pt>
                <c:pt idx="1112">
                  <c:v>11.123626208340283</c:v>
                </c:pt>
                <c:pt idx="1113">
                  <c:v>11.133626208349597</c:v>
                </c:pt>
                <c:pt idx="1114">
                  <c:v>11.143627208337421</c:v>
                </c:pt>
                <c:pt idx="1115">
                  <c:v>11.153627208346734</c:v>
                </c:pt>
                <c:pt idx="1116">
                  <c:v>11.163628208334558</c:v>
                </c:pt>
                <c:pt idx="1117">
                  <c:v>11.173628208343871</c:v>
                </c:pt>
                <c:pt idx="1118">
                  <c:v>11.183629208331695</c:v>
                </c:pt>
                <c:pt idx="1119">
                  <c:v>11.193629208341008</c:v>
                </c:pt>
                <c:pt idx="1120">
                  <c:v>11.203630208328832</c:v>
                </c:pt>
                <c:pt idx="1121">
                  <c:v>11.213630208338145</c:v>
                </c:pt>
                <c:pt idx="1122">
                  <c:v>11.223631208325969</c:v>
                </c:pt>
                <c:pt idx="1123">
                  <c:v>11.233631208335282</c:v>
                </c:pt>
                <c:pt idx="1124">
                  <c:v>11.243632208323106</c:v>
                </c:pt>
                <c:pt idx="1125">
                  <c:v>11.253632208332419</c:v>
                </c:pt>
                <c:pt idx="1126">
                  <c:v>11.263633208349347</c:v>
                </c:pt>
                <c:pt idx="1127">
                  <c:v>11.273633208329557</c:v>
                </c:pt>
                <c:pt idx="1128">
                  <c:v>11.283634208346484</c:v>
                </c:pt>
                <c:pt idx="1129">
                  <c:v>11.293634208326694</c:v>
                </c:pt>
                <c:pt idx="1130">
                  <c:v>11.303634208336007</c:v>
                </c:pt>
                <c:pt idx="1131">
                  <c:v>11.313635208323831</c:v>
                </c:pt>
                <c:pt idx="1132">
                  <c:v>11.323635208333144</c:v>
                </c:pt>
                <c:pt idx="1133">
                  <c:v>11.333636208350072</c:v>
                </c:pt>
                <c:pt idx="1134">
                  <c:v>11.343636208330281</c:v>
                </c:pt>
                <c:pt idx="1135">
                  <c:v>11.353637208347209</c:v>
                </c:pt>
                <c:pt idx="1136">
                  <c:v>11.363637208327418</c:v>
                </c:pt>
                <c:pt idx="1137">
                  <c:v>11.373638208344346</c:v>
                </c:pt>
                <c:pt idx="1138">
                  <c:v>11.383638208324555</c:v>
                </c:pt>
                <c:pt idx="1139">
                  <c:v>11.393639208341483</c:v>
                </c:pt>
                <c:pt idx="1140">
                  <c:v>11.403639208350796</c:v>
                </c:pt>
                <c:pt idx="1141">
                  <c:v>11.413639125006739</c:v>
                </c:pt>
                <c:pt idx="1142">
                  <c:v>11.423639125016052</c:v>
                </c:pt>
                <c:pt idx="1143">
                  <c:v>11.433640125003876</c:v>
                </c:pt>
                <c:pt idx="1144">
                  <c:v>11.443640125013189</c:v>
                </c:pt>
                <c:pt idx="1145">
                  <c:v>11.453641125001013</c:v>
                </c:pt>
                <c:pt idx="1146">
                  <c:v>11.463641125010327</c:v>
                </c:pt>
                <c:pt idx="1147">
                  <c:v>11.47364212499815</c:v>
                </c:pt>
                <c:pt idx="1148">
                  <c:v>11.483642125007464</c:v>
                </c:pt>
                <c:pt idx="1149">
                  <c:v>11.493643124995288</c:v>
                </c:pt>
                <c:pt idx="1150">
                  <c:v>11.503643125004601</c:v>
                </c:pt>
                <c:pt idx="1151">
                  <c:v>11.513644124992425</c:v>
                </c:pt>
                <c:pt idx="1152">
                  <c:v>11.523644125001738</c:v>
                </c:pt>
                <c:pt idx="1153">
                  <c:v>11.533645125018666</c:v>
                </c:pt>
                <c:pt idx="1154">
                  <c:v>11.543645124998875</c:v>
                </c:pt>
                <c:pt idx="1155">
                  <c:v>11.553646125015803</c:v>
                </c:pt>
                <c:pt idx="1156">
                  <c:v>11.563646124996012</c:v>
                </c:pt>
                <c:pt idx="1157">
                  <c:v>11.57364712501294</c:v>
                </c:pt>
                <c:pt idx="1158">
                  <c:v>11.583647124993149</c:v>
                </c:pt>
                <c:pt idx="1159">
                  <c:v>11.593648125010077</c:v>
                </c:pt>
                <c:pt idx="1160">
                  <c:v>11.603648124990286</c:v>
                </c:pt>
                <c:pt idx="1161">
                  <c:v>11.613649125007214</c:v>
                </c:pt>
                <c:pt idx="1162">
                  <c:v>11.623649125016527</c:v>
                </c:pt>
                <c:pt idx="1163">
                  <c:v>11.633650125004351</c:v>
                </c:pt>
                <c:pt idx="1164">
                  <c:v>11.643650125013664</c:v>
                </c:pt>
                <c:pt idx="1165">
                  <c:v>11.653651125001488</c:v>
                </c:pt>
                <c:pt idx="1166">
                  <c:v>11.663651125010801</c:v>
                </c:pt>
                <c:pt idx="1167">
                  <c:v>11.673652124998625</c:v>
                </c:pt>
                <c:pt idx="1168">
                  <c:v>11.683652125007939</c:v>
                </c:pt>
                <c:pt idx="1169">
                  <c:v>11.693653124995762</c:v>
                </c:pt>
                <c:pt idx="1170">
                  <c:v>11.703653125005076</c:v>
                </c:pt>
                <c:pt idx="1171">
                  <c:v>11.7136541249929</c:v>
                </c:pt>
                <c:pt idx="1172">
                  <c:v>11.723654125002213</c:v>
                </c:pt>
                <c:pt idx="1173">
                  <c:v>11.733655124990037</c:v>
                </c:pt>
                <c:pt idx="1174">
                  <c:v>11.74365512499935</c:v>
                </c:pt>
                <c:pt idx="1175">
                  <c:v>11.753656125016278</c:v>
                </c:pt>
                <c:pt idx="1176">
                  <c:v>11.763656124996487</c:v>
                </c:pt>
                <c:pt idx="1177">
                  <c:v>11.773657125013415</c:v>
                </c:pt>
                <c:pt idx="1178">
                  <c:v>11.783657124993624</c:v>
                </c:pt>
                <c:pt idx="1179">
                  <c:v>11.793658125010552</c:v>
                </c:pt>
                <c:pt idx="1180">
                  <c:v>11.803658124990761</c:v>
                </c:pt>
                <c:pt idx="1181">
                  <c:v>11.813659125007689</c:v>
                </c:pt>
                <c:pt idx="1182">
                  <c:v>11.823659125017002</c:v>
                </c:pt>
                <c:pt idx="1183">
                  <c:v>11.833660125004826</c:v>
                </c:pt>
                <c:pt idx="1184">
                  <c:v>11.843660125014139</c:v>
                </c:pt>
                <c:pt idx="1185">
                  <c:v>11.853661125001963</c:v>
                </c:pt>
                <c:pt idx="1186">
                  <c:v>11.863661125011276</c:v>
                </c:pt>
                <c:pt idx="1187">
                  <c:v>11.8736621249991</c:v>
                </c:pt>
                <c:pt idx="1188">
                  <c:v>11.883662125008414</c:v>
                </c:pt>
                <c:pt idx="1189">
                  <c:v>11.893663124996237</c:v>
                </c:pt>
                <c:pt idx="1190">
                  <c:v>11.903663125005551</c:v>
                </c:pt>
                <c:pt idx="1191">
                  <c:v>11.913664124993375</c:v>
                </c:pt>
                <c:pt idx="1192">
                  <c:v>11.923664125002688</c:v>
                </c:pt>
                <c:pt idx="1193">
                  <c:v>11.933665124990512</c:v>
                </c:pt>
                <c:pt idx="1194">
                  <c:v>11.943665124999825</c:v>
                </c:pt>
                <c:pt idx="1195">
                  <c:v>11.953666125016753</c:v>
                </c:pt>
                <c:pt idx="1196">
                  <c:v>11.963666124996962</c:v>
                </c:pt>
                <c:pt idx="1197">
                  <c:v>11.97366712501389</c:v>
                </c:pt>
                <c:pt idx="1198">
                  <c:v>11.983667124994099</c:v>
                </c:pt>
                <c:pt idx="1199">
                  <c:v>11.993668125011027</c:v>
                </c:pt>
                <c:pt idx="1200">
                  <c:v>12.003668124991236</c:v>
                </c:pt>
                <c:pt idx="1201">
                  <c:v>12.013669125008164</c:v>
                </c:pt>
                <c:pt idx="1202">
                  <c:v>12.023669125017477</c:v>
                </c:pt>
                <c:pt idx="1203">
                  <c:v>12.033670125005301</c:v>
                </c:pt>
                <c:pt idx="1204">
                  <c:v>12.043670125014614</c:v>
                </c:pt>
                <c:pt idx="1205">
                  <c:v>12.053671125002438</c:v>
                </c:pt>
                <c:pt idx="1206">
                  <c:v>12.063671125011751</c:v>
                </c:pt>
                <c:pt idx="1207">
                  <c:v>12.073672124999575</c:v>
                </c:pt>
                <c:pt idx="1208">
                  <c:v>12.083672125008889</c:v>
                </c:pt>
                <c:pt idx="1209">
                  <c:v>12.093673124996712</c:v>
                </c:pt>
                <c:pt idx="1210">
                  <c:v>12.103673125006026</c:v>
                </c:pt>
                <c:pt idx="1211">
                  <c:v>12.113673125015339</c:v>
                </c:pt>
                <c:pt idx="1212">
                  <c:v>12.123674125003163</c:v>
                </c:pt>
                <c:pt idx="1213">
                  <c:v>12.133674125012476</c:v>
                </c:pt>
                <c:pt idx="1214">
                  <c:v>12.1436751250003</c:v>
                </c:pt>
                <c:pt idx="1215">
                  <c:v>12.153675125009613</c:v>
                </c:pt>
                <c:pt idx="1216">
                  <c:v>12.163676124997437</c:v>
                </c:pt>
                <c:pt idx="1217">
                  <c:v>12.17367612500675</c:v>
                </c:pt>
                <c:pt idx="1218">
                  <c:v>12.183677124994574</c:v>
                </c:pt>
                <c:pt idx="1219">
                  <c:v>12.193677125003887</c:v>
                </c:pt>
                <c:pt idx="1220">
                  <c:v>12.203678124991711</c:v>
                </c:pt>
                <c:pt idx="1221">
                  <c:v>12.213678125001024</c:v>
                </c:pt>
                <c:pt idx="1222">
                  <c:v>12.223679125017952</c:v>
                </c:pt>
                <c:pt idx="1223">
                  <c:v>12.233679124998162</c:v>
                </c:pt>
                <c:pt idx="1224">
                  <c:v>12.243680125015089</c:v>
                </c:pt>
                <c:pt idx="1225">
                  <c:v>12.253680124995299</c:v>
                </c:pt>
                <c:pt idx="1226">
                  <c:v>12.263681125012226</c:v>
                </c:pt>
                <c:pt idx="1227">
                  <c:v>12.273681124992436</c:v>
                </c:pt>
                <c:pt idx="1228">
                  <c:v>12.283682125009364</c:v>
                </c:pt>
                <c:pt idx="1229">
                  <c:v>12.293682125018677</c:v>
                </c:pt>
                <c:pt idx="1230">
                  <c:v>12.303683125006501</c:v>
                </c:pt>
                <c:pt idx="1231">
                  <c:v>12.313683125015814</c:v>
                </c:pt>
                <c:pt idx="1232">
                  <c:v>12.323684125003638</c:v>
                </c:pt>
                <c:pt idx="1233">
                  <c:v>12.333684125012951</c:v>
                </c:pt>
                <c:pt idx="1234">
                  <c:v>12.343685125000775</c:v>
                </c:pt>
                <c:pt idx="1235">
                  <c:v>12.353685125010088</c:v>
                </c:pt>
                <c:pt idx="1236">
                  <c:v>12.363686124997912</c:v>
                </c:pt>
                <c:pt idx="1237">
                  <c:v>12.373686125007225</c:v>
                </c:pt>
                <c:pt idx="1238">
                  <c:v>12.383687124995049</c:v>
                </c:pt>
                <c:pt idx="1239">
                  <c:v>12.393687125004362</c:v>
                </c:pt>
                <c:pt idx="1240">
                  <c:v>12.403688124992186</c:v>
                </c:pt>
                <c:pt idx="1241">
                  <c:v>12.41368845832767</c:v>
                </c:pt>
                <c:pt idx="1242">
                  <c:v>12.423689458344597</c:v>
                </c:pt>
                <c:pt idx="1243">
                  <c:v>12.433689458324807</c:v>
                </c:pt>
                <c:pt idx="1244">
                  <c:v>12.443690458341734</c:v>
                </c:pt>
                <c:pt idx="1245">
                  <c:v>12.453690458351048</c:v>
                </c:pt>
                <c:pt idx="1246">
                  <c:v>12.463691458338872</c:v>
                </c:pt>
                <c:pt idx="1247">
                  <c:v>12.473691458348185</c:v>
                </c:pt>
                <c:pt idx="1248">
                  <c:v>12.483692458336009</c:v>
                </c:pt>
                <c:pt idx="1249">
                  <c:v>12.493692458345322</c:v>
                </c:pt>
                <c:pt idx="1250">
                  <c:v>12.503693458333146</c:v>
                </c:pt>
                <c:pt idx="1251">
                  <c:v>12.513693458342459</c:v>
                </c:pt>
                <c:pt idx="1252">
                  <c:v>12.523694458330283</c:v>
                </c:pt>
                <c:pt idx="1253">
                  <c:v>12.533694458339596</c:v>
                </c:pt>
                <c:pt idx="1254">
                  <c:v>12.54369545832742</c:v>
                </c:pt>
                <c:pt idx="1255">
                  <c:v>12.553695458336733</c:v>
                </c:pt>
                <c:pt idx="1256">
                  <c:v>12.563696458324557</c:v>
                </c:pt>
                <c:pt idx="1257">
                  <c:v>12.57369645833387</c:v>
                </c:pt>
                <c:pt idx="1258">
                  <c:v>12.583697458350798</c:v>
                </c:pt>
                <c:pt idx="1259">
                  <c:v>12.593697458331008</c:v>
                </c:pt>
                <c:pt idx="1260">
                  <c:v>12.603698458347935</c:v>
                </c:pt>
                <c:pt idx="1261">
                  <c:v>12.613698458328145</c:v>
                </c:pt>
                <c:pt idx="1262">
                  <c:v>12.623699458345072</c:v>
                </c:pt>
                <c:pt idx="1263">
                  <c:v>12.633699458325282</c:v>
                </c:pt>
                <c:pt idx="1264">
                  <c:v>12.643700458342209</c:v>
                </c:pt>
                <c:pt idx="1265">
                  <c:v>12.653700458351523</c:v>
                </c:pt>
                <c:pt idx="1266">
                  <c:v>12.663701458339347</c:v>
                </c:pt>
                <c:pt idx="1267">
                  <c:v>12.67370145834866</c:v>
                </c:pt>
                <c:pt idx="1268">
                  <c:v>12.683702458336484</c:v>
                </c:pt>
                <c:pt idx="1269">
                  <c:v>12.693702458345797</c:v>
                </c:pt>
                <c:pt idx="1270">
                  <c:v>12.703703458333621</c:v>
                </c:pt>
                <c:pt idx="1271">
                  <c:v>12.713703458342934</c:v>
                </c:pt>
                <c:pt idx="1272">
                  <c:v>12.723704458330758</c:v>
                </c:pt>
                <c:pt idx="1273">
                  <c:v>12.733704458340071</c:v>
                </c:pt>
                <c:pt idx="1274">
                  <c:v>12.743705458327895</c:v>
                </c:pt>
                <c:pt idx="1275">
                  <c:v>12.753705458337208</c:v>
                </c:pt>
                <c:pt idx="1276">
                  <c:v>12.763706458325032</c:v>
                </c:pt>
                <c:pt idx="1277">
                  <c:v>12.773706458334345</c:v>
                </c:pt>
                <c:pt idx="1278">
                  <c:v>12.783707458351273</c:v>
                </c:pt>
                <c:pt idx="1279">
                  <c:v>12.793707458331482</c:v>
                </c:pt>
                <c:pt idx="1280">
                  <c:v>12.80370845834841</c:v>
                </c:pt>
                <c:pt idx="1281">
                  <c:v>12.81370845832862</c:v>
                </c:pt>
                <c:pt idx="1282">
                  <c:v>12.823709458345547</c:v>
                </c:pt>
                <c:pt idx="1283">
                  <c:v>12.833709458325757</c:v>
                </c:pt>
                <c:pt idx="1284">
                  <c:v>12.843710458342684</c:v>
                </c:pt>
                <c:pt idx="1285">
                  <c:v>12.853710458351998</c:v>
                </c:pt>
                <c:pt idx="1286">
                  <c:v>12.863711458339822</c:v>
                </c:pt>
                <c:pt idx="1287">
                  <c:v>12.873711458349135</c:v>
                </c:pt>
                <c:pt idx="1288">
                  <c:v>12.883712458336959</c:v>
                </c:pt>
                <c:pt idx="1289">
                  <c:v>12.893712458346272</c:v>
                </c:pt>
                <c:pt idx="1290">
                  <c:v>12.903713458334096</c:v>
                </c:pt>
                <c:pt idx="1291">
                  <c:v>12.913713458343409</c:v>
                </c:pt>
                <c:pt idx="1292">
                  <c:v>12.923714458331233</c:v>
                </c:pt>
                <c:pt idx="1293">
                  <c:v>12.933714458340546</c:v>
                </c:pt>
                <c:pt idx="1294">
                  <c:v>12.94371545832837</c:v>
                </c:pt>
                <c:pt idx="1295">
                  <c:v>12.953715458337683</c:v>
                </c:pt>
                <c:pt idx="1296">
                  <c:v>12.963716458325507</c:v>
                </c:pt>
                <c:pt idx="1297">
                  <c:v>12.97371645833482</c:v>
                </c:pt>
                <c:pt idx="1298">
                  <c:v>12.983717458351748</c:v>
                </c:pt>
                <c:pt idx="1299">
                  <c:v>12.993717458331957</c:v>
                </c:pt>
                <c:pt idx="1300">
                  <c:v>13.003718458348885</c:v>
                </c:pt>
                <c:pt idx="1301">
                  <c:v>13.013718458329095</c:v>
                </c:pt>
                <c:pt idx="1302">
                  <c:v>13.023719458346022</c:v>
                </c:pt>
                <c:pt idx="1303">
                  <c:v>13.033719458326232</c:v>
                </c:pt>
                <c:pt idx="1304">
                  <c:v>13.043720458343159</c:v>
                </c:pt>
                <c:pt idx="1305">
                  <c:v>13.053720458323369</c:v>
                </c:pt>
                <c:pt idx="1306">
                  <c:v>13.063721458340297</c:v>
                </c:pt>
                <c:pt idx="1307">
                  <c:v>13.07372145834961</c:v>
                </c:pt>
                <c:pt idx="1308">
                  <c:v>13.083722458337434</c:v>
                </c:pt>
                <c:pt idx="1309">
                  <c:v>13.093722458346747</c:v>
                </c:pt>
                <c:pt idx="1310">
                  <c:v>13.103723458334571</c:v>
                </c:pt>
                <c:pt idx="1311">
                  <c:v>13.113723458343884</c:v>
                </c:pt>
                <c:pt idx="1312">
                  <c:v>13.123724458331708</c:v>
                </c:pt>
                <c:pt idx="1313">
                  <c:v>13.133724458341021</c:v>
                </c:pt>
                <c:pt idx="1314">
                  <c:v>13.143725458328845</c:v>
                </c:pt>
                <c:pt idx="1315">
                  <c:v>13.153725458338158</c:v>
                </c:pt>
                <c:pt idx="1316">
                  <c:v>13.163726458325982</c:v>
                </c:pt>
                <c:pt idx="1317">
                  <c:v>13.173726458335295</c:v>
                </c:pt>
                <c:pt idx="1318">
                  <c:v>13.183727458323119</c:v>
                </c:pt>
                <c:pt idx="1319">
                  <c:v>13.193727458332432</c:v>
                </c:pt>
                <c:pt idx="1320">
                  <c:v>13.20372845834936</c:v>
                </c:pt>
                <c:pt idx="1321">
                  <c:v>13.21372845832957</c:v>
                </c:pt>
                <c:pt idx="1322">
                  <c:v>13.223729458346497</c:v>
                </c:pt>
                <c:pt idx="1323">
                  <c:v>13.233729458326707</c:v>
                </c:pt>
                <c:pt idx="1324">
                  <c:v>13.243730458343634</c:v>
                </c:pt>
                <c:pt idx="1325">
                  <c:v>13.253730458323844</c:v>
                </c:pt>
                <c:pt idx="1326">
                  <c:v>13.263731458340771</c:v>
                </c:pt>
                <c:pt idx="1327">
                  <c:v>13.273731458350085</c:v>
                </c:pt>
                <c:pt idx="1328">
                  <c:v>13.283732458337909</c:v>
                </c:pt>
                <c:pt idx="1329">
                  <c:v>13.293732458347222</c:v>
                </c:pt>
                <c:pt idx="1330">
                  <c:v>13.303733458335046</c:v>
                </c:pt>
                <c:pt idx="1331">
                  <c:v>13.313733458344359</c:v>
                </c:pt>
                <c:pt idx="1332">
                  <c:v>13.323734458332183</c:v>
                </c:pt>
                <c:pt idx="1333">
                  <c:v>13.333734458341496</c:v>
                </c:pt>
                <c:pt idx="1334">
                  <c:v>13.34373545832932</c:v>
                </c:pt>
                <c:pt idx="1335">
                  <c:v>13.353735458338633</c:v>
                </c:pt>
                <c:pt idx="1336">
                  <c:v>13.363736458326457</c:v>
                </c:pt>
                <c:pt idx="1337">
                  <c:v>13.37373645833577</c:v>
                </c:pt>
                <c:pt idx="1338">
                  <c:v>13.383737458323594</c:v>
                </c:pt>
                <c:pt idx="1339">
                  <c:v>13.393737458332907</c:v>
                </c:pt>
                <c:pt idx="1340">
                  <c:v>13.403738458349835</c:v>
                </c:pt>
                <c:pt idx="1341">
                  <c:v>13.413738750008633</c:v>
                </c:pt>
                <c:pt idx="1342">
                  <c:v>13.423739749996457</c:v>
                </c:pt>
                <c:pt idx="1343">
                  <c:v>13.43373975000577</c:v>
                </c:pt>
                <c:pt idx="1344">
                  <c:v>13.443740749993594</c:v>
                </c:pt>
                <c:pt idx="1345">
                  <c:v>13.453740750002908</c:v>
                </c:pt>
                <c:pt idx="1346">
                  <c:v>13.463741749990731</c:v>
                </c:pt>
                <c:pt idx="1347">
                  <c:v>13.473741750000045</c:v>
                </c:pt>
                <c:pt idx="1348">
                  <c:v>13.483742750016972</c:v>
                </c:pt>
                <c:pt idx="1349">
                  <c:v>13.493742749997182</c:v>
                </c:pt>
                <c:pt idx="1350">
                  <c:v>13.50374375001411</c:v>
                </c:pt>
                <c:pt idx="1351">
                  <c:v>13.513743749994319</c:v>
                </c:pt>
                <c:pt idx="1352">
                  <c:v>13.523744750011247</c:v>
                </c:pt>
                <c:pt idx="1353">
                  <c:v>13.533744749991456</c:v>
                </c:pt>
                <c:pt idx="1354">
                  <c:v>13.543745750008384</c:v>
                </c:pt>
                <c:pt idx="1355">
                  <c:v>13.553745750017697</c:v>
                </c:pt>
                <c:pt idx="1356">
                  <c:v>13.563746750005521</c:v>
                </c:pt>
                <c:pt idx="1357">
                  <c:v>13.573746750014834</c:v>
                </c:pt>
                <c:pt idx="1358">
                  <c:v>13.583747750002658</c:v>
                </c:pt>
                <c:pt idx="1359">
                  <c:v>13.593747750011971</c:v>
                </c:pt>
                <c:pt idx="1360">
                  <c:v>13.603748749999795</c:v>
                </c:pt>
                <c:pt idx="1361">
                  <c:v>13.613748750009108</c:v>
                </c:pt>
                <c:pt idx="1362">
                  <c:v>13.623749749996932</c:v>
                </c:pt>
                <c:pt idx="1363">
                  <c:v>13.633749750006245</c:v>
                </c:pt>
                <c:pt idx="1364">
                  <c:v>13.643750749994069</c:v>
                </c:pt>
                <c:pt idx="1365">
                  <c:v>13.653750750003383</c:v>
                </c:pt>
                <c:pt idx="1366">
                  <c:v>13.663751749991206</c:v>
                </c:pt>
                <c:pt idx="1367">
                  <c:v>13.67375175000052</c:v>
                </c:pt>
                <c:pt idx="1368">
                  <c:v>13.683752750017447</c:v>
                </c:pt>
                <c:pt idx="1369">
                  <c:v>13.693752749997657</c:v>
                </c:pt>
                <c:pt idx="1370">
                  <c:v>13.703753750014585</c:v>
                </c:pt>
                <c:pt idx="1371">
                  <c:v>13.713753749994794</c:v>
                </c:pt>
                <c:pt idx="1372">
                  <c:v>13.723754750011722</c:v>
                </c:pt>
                <c:pt idx="1373">
                  <c:v>13.733754749991931</c:v>
                </c:pt>
                <c:pt idx="1374">
                  <c:v>13.743755750008859</c:v>
                </c:pt>
                <c:pt idx="1375">
                  <c:v>13.753755750018172</c:v>
                </c:pt>
                <c:pt idx="1376">
                  <c:v>13.763756750005996</c:v>
                </c:pt>
                <c:pt idx="1377">
                  <c:v>13.773756750015309</c:v>
                </c:pt>
                <c:pt idx="1378">
                  <c:v>13.783757750003133</c:v>
                </c:pt>
                <c:pt idx="1379">
                  <c:v>13.793757750012446</c:v>
                </c:pt>
                <c:pt idx="1380">
                  <c:v>13.80375875000027</c:v>
                </c:pt>
                <c:pt idx="1381">
                  <c:v>13.813758750009583</c:v>
                </c:pt>
                <c:pt idx="1382">
                  <c:v>13.823758749989793</c:v>
                </c:pt>
                <c:pt idx="1383">
                  <c:v>13.83375975000672</c:v>
                </c:pt>
                <c:pt idx="1384">
                  <c:v>13.843760749994544</c:v>
                </c:pt>
                <c:pt idx="1385">
                  <c:v>13.853760750003858</c:v>
                </c:pt>
                <c:pt idx="1386">
                  <c:v>13.863761749991681</c:v>
                </c:pt>
                <c:pt idx="1387">
                  <c:v>13.873761750000995</c:v>
                </c:pt>
                <c:pt idx="1388">
                  <c:v>13.883762750017922</c:v>
                </c:pt>
                <c:pt idx="1389">
                  <c:v>13.893762749998132</c:v>
                </c:pt>
                <c:pt idx="1390">
                  <c:v>13.903763750015059</c:v>
                </c:pt>
                <c:pt idx="1391">
                  <c:v>13.913763749995269</c:v>
                </c:pt>
                <c:pt idx="1392">
                  <c:v>13.923764750012197</c:v>
                </c:pt>
                <c:pt idx="1393">
                  <c:v>13.933764749992406</c:v>
                </c:pt>
                <c:pt idx="1394">
                  <c:v>13.943764750001719</c:v>
                </c:pt>
                <c:pt idx="1395">
                  <c:v>13.953765750018647</c:v>
                </c:pt>
                <c:pt idx="1396">
                  <c:v>13.963766750006471</c:v>
                </c:pt>
                <c:pt idx="1397">
                  <c:v>13.973766750015784</c:v>
                </c:pt>
                <c:pt idx="1398">
                  <c:v>13.983767750003608</c:v>
                </c:pt>
                <c:pt idx="1399">
                  <c:v>13.993767750012921</c:v>
                </c:pt>
                <c:pt idx="1400">
                  <c:v>14.003768750000745</c:v>
                </c:pt>
                <c:pt idx="1401">
                  <c:v>14.013768750010058</c:v>
                </c:pt>
                <c:pt idx="1402">
                  <c:v>14.023768749990268</c:v>
                </c:pt>
                <c:pt idx="1403">
                  <c:v>14.033769750007195</c:v>
                </c:pt>
                <c:pt idx="1404">
                  <c:v>14.043770749995019</c:v>
                </c:pt>
                <c:pt idx="1405">
                  <c:v>14.053770750004333</c:v>
                </c:pt>
                <c:pt idx="1406">
                  <c:v>14.063771749992156</c:v>
                </c:pt>
                <c:pt idx="1407">
                  <c:v>14.07377175000147</c:v>
                </c:pt>
                <c:pt idx="1408">
                  <c:v>14.083772750018397</c:v>
                </c:pt>
                <c:pt idx="1409">
                  <c:v>14.093772749998607</c:v>
                </c:pt>
                <c:pt idx="1410">
                  <c:v>14.103773750015534</c:v>
                </c:pt>
                <c:pt idx="1411">
                  <c:v>14.113773749995744</c:v>
                </c:pt>
                <c:pt idx="1412">
                  <c:v>14.123774750012672</c:v>
                </c:pt>
                <c:pt idx="1413">
                  <c:v>14.133774749992881</c:v>
                </c:pt>
                <c:pt idx="1414">
                  <c:v>14.143775750009809</c:v>
                </c:pt>
                <c:pt idx="1415">
                  <c:v>14.153775749990018</c:v>
                </c:pt>
                <c:pt idx="1416">
                  <c:v>14.163776750006946</c:v>
                </c:pt>
                <c:pt idx="1417">
                  <c:v>14.173776750016259</c:v>
                </c:pt>
                <c:pt idx="1418">
                  <c:v>14.183776749996468</c:v>
                </c:pt>
                <c:pt idx="1419">
                  <c:v>14.193777750013396</c:v>
                </c:pt>
                <c:pt idx="1420">
                  <c:v>14.203777749993606</c:v>
                </c:pt>
                <c:pt idx="1421">
                  <c:v>14.213778750010533</c:v>
                </c:pt>
                <c:pt idx="1422">
                  <c:v>14.223779749998357</c:v>
                </c:pt>
                <c:pt idx="1423">
                  <c:v>14.23377975000767</c:v>
                </c:pt>
                <c:pt idx="1424">
                  <c:v>14.243779750016984</c:v>
                </c:pt>
                <c:pt idx="1425">
                  <c:v>14.253780750004807</c:v>
                </c:pt>
                <c:pt idx="1426">
                  <c:v>14.263781749992631</c:v>
                </c:pt>
                <c:pt idx="1427">
                  <c:v>14.273781750001945</c:v>
                </c:pt>
                <c:pt idx="1428">
                  <c:v>14.283782749989768</c:v>
                </c:pt>
                <c:pt idx="1429">
                  <c:v>14.293782749999082</c:v>
                </c:pt>
                <c:pt idx="1430">
                  <c:v>14.303782750008395</c:v>
                </c:pt>
                <c:pt idx="1431">
                  <c:v>14.313783749996219</c:v>
                </c:pt>
                <c:pt idx="1432">
                  <c:v>14.323784750013147</c:v>
                </c:pt>
                <c:pt idx="1433">
                  <c:v>14.333784749993356</c:v>
                </c:pt>
                <c:pt idx="1434">
                  <c:v>14.343784750002669</c:v>
                </c:pt>
                <c:pt idx="1435">
                  <c:v>14.353785749990493</c:v>
                </c:pt>
                <c:pt idx="1436">
                  <c:v>14.363785749999806</c:v>
                </c:pt>
                <c:pt idx="1437">
                  <c:v>14.373786750016734</c:v>
                </c:pt>
                <c:pt idx="1438">
                  <c:v>14.383786749996943</c:v>
                </c:pt>
                <c:pt idx="1439">
                  <c:v>14.393787750013871</c:v>
                </c:pt>
                <c:pt idx="1440">
                  <c:v>14.403787749994081</c:v>
                </c:pt>
                <c:pt idx="1441">
                  <c:v>14.413788250007201</c:v>
                </c:pt>
                <c:pt idx="1442">
                  <c:v>14.423788250016514</c:v>
                </c:pt>
                <c:pt idx="1443">
                  <c:v>14.433789250004338</c:v>
                </c:pt>
                <c:pt idx="1444">
                  <c:v>14.443790249992162</c:v>
                </c:pt>
                <c:pt idx="1445">
                  <c:v>14.453790250001475</c:v>
                </c:pt>
                <c:pt idx="1446">
                  <c:v>14.463791250018403</c:v>
                </c:pt>
                <c:pt idx="1447">
                  <c:v>14.473791249998612</c:v>
                </c:pt>
                <c:pt idx="1448">
                  <c:v>14.48379225001554</c:v>
                </c:pt>
                <c:pt idx="1449">
                  <c:v>14.493792249995749</c:v>
                </c:pt>
                <c:pt idx="1450">
                  <c:v>14.503792250005063</c:v>
                </c:pt>
                <c:pt idx="1451">
                  <c:v>14.513793249992887</c:v>
                </c:pt>
                <c:pt idx="1452">
                  <c:v>14.523794250009814</c:v>
                </c:pt>
                <c:pt idx="1453">
                  <c:v>14.533794249990024</c:v>
                </c:pt>
                <c:pt idx="1454">
                  <c:v>14.543795250006951</c:v>
                </c:pt>
                <c:pt idx="1455">
                  <c:v>14.553795250016265</c:v>
                </c:pt>
                <c:pt idx="1456">
                  <c:v>14.563796250004089</c:v>
                </c:pt>
                <c:pt idx="1457">
                  <c:v>14.573796250013402</c:v>
                </c:pt>
                <c:pt idx="1458">
                  <c:v>14.583797250001226</c:v>
                </c:pt>
                <c:pt idx="1459">
                  <c:v>14.593797250010539</c:v>
                </c:pt>
                <c:pt idx="1460">
                  <c:v>14.603797249990748</c:v>
                </c:pt>
                <c:pt idx="1461">
                  <c:v>14.613798250007676</c:v>
                </c:pt>
                <c:pt idx="1462">
                  <c:v>14.6237992499955</c:v>
                </c:pt>
                <c:pt idx="1463">
                  <c:v>14.633799250004813</c:v>
                </c:pt>
                <c:pt idx="1464">
                  <c:v>14.643800249992637</c:v>
                </c:pt>
                <c:pt idx="1465">
                  <c:v>14.65380025000195</c:v>
                </c:pt>
                <c:pt idx="1466">
                  <c:v>14.663801249989774</c:v>
                </c:pt>
                <c:pt idx="1467">
                  <c:v>14.673801249999087</c:v>
                </c:pt>
                <c:pt idx="1468">
                  <c:v>14.683802250016015</c:v>
                </c:pt>
                <c:pt idx="1469">
                  <c:v>14.693802249996224</c:v>
                </c:pt>
                <c:pt idx="1470">
                  <c:v>14.703803250013152</c:v>
                </c:pt>
                <c:pt idx="1471">
                  <c:v>14.713803249993362</c:v>
                </c:pt>
                <c:pt idx="1472">
                  <c:v>14.723804250010289</c:v>
                </c:pt>
                <c:pt idx="1473">
                  <c:v>14.733804249990499</c:v>
                </c:pt>
                <c:pt idx="1474">
                  <c:v>14.743804249999812</c:v>
                </c:pt>
                <c:pt idx="1475">
                  <c:v>14.75380525001674</c:v>
                </c:pt>
                <c:pt idx="1476">
                  <c:v>14.763806250004563</c:v>
                </c:pt>
                <c:pt idx="1477">
                  <c:v>14.773806250013877</c:v>
                </c:pt>
                <c:pt idx="1478">
                  <c:v>14.783806249994086</c:v>
                </c:pt>
                <c:pt idx="1479">
                  <c:v>14.793807250011014</c:v>
                </c:pt>
                <c:pt idx="1480">
                  <c:v>14.803807249991223</c:v>
                </c:pt>
                <c:pt idx="1481">
                  <c:v>14.813808250008151</c:v>
                </c:pt>
                <c:pt idx="1482">
                  <c:v>14.823809249995975</c:v>
                </c:pt>
                <c:pt idx="1483">
                  <c:v>14.833809250005288</c:v>
                </c:pt>
                <c:pt idx="1484">
                  <c:v>14.843809250014601</c:v>
                </c:pt>
                <c:pt idx="1485">
                  <c:v>14.853810250002425</c:v>
                </c:pt>
                <c:pt idx="1486">
                  <c:v>14.863810250011738</c:v>
                </c:pt>
                <c:pt idx="1487">
                  <c:v>14.873811249999562</c:v>
                </c:pt>
                <c:pt idx="1488">
                  <c:v>14.88381225001649</c:v>
                </c:pt>
                <c:pt idx="1489">
                  <c:v>14.893812249996699</c:v>
                </c:pt>
                <c:pt idx="1490">
                  <c:v>14.903813250013627</c:v>
                </c:pt>
                <c:pt idx="1491">
                  <c:v>14.913813249993837</c:v>
                </c:pt>
                <c:pt idx="1492">
                  <c:v>14.923814250010764</c:v>
                </c:pt>
                <c:pt idx="1493">
                  <c:v>14.933814249990974</c:v>
                </c:pt>
                <c:pt idx="1494">
                  <c:v>14.943815250007901</c:v>
                </c:pt>
                <c:pt idx="1495">
                  <c:v>14.953815250017215</c:v>
                </c:pt>
                <c:pt idx="1496">
                  <c:v>14.963816250005038</c:v>
                </c:pt>
                <c:pt idx="1497">
                  <c:v>14.973816250014352</c:v>
                </c:pt>
                <c:pt idx="1498">
                  <c:v>14.983817250002176</c:v>
                </c:pt>
                <c:pt idx="1499">
                  <c:v>14.993817250011489</c:v>
                </c:pt>
                <c:pt idx="1500">
                  <c:v>15.003817249991698</c:v>
                </c:pt>
                <c:pt idx="1501">
                  <c:v>15.013818250008626</c:v>
                </c:pt>
                <c:pt idx="1502">
                  <c:v>15.02381924999645</c:v>
                </c:pt>
                <c:pt idx="1503">
                  <c:v>15.033819250005763</c:v>
                </c:pt>
                <c:pt idx="1504">
                  <c:v>15.043820249993587</c:v>
                </c:pt>
                <c:pt idx="1505">
                  <c:v>15.0538202500029</c:v>
                </c:pt>
                <c:pt idx="1506">
                  <c:v>15.063821249990724</c:v>
                </c:pt>
                <c:pt idx="1507">
                  <c:v>15.073821250000037</c:v>
                </c:pt>
                <c:pt idx="1508">
                  <c:v>15.083822250016965</c:v>
                </c:pt>
                <c:pt idx="1509">
                  <c:v>15.093822249997174</c:v>
                </c:pt>
                <c:pt idx="1510">
                  <c:v>15.103823250014102</c:v>
                </c:pt>
                <c:pt idx="1511">
                  <c:v>15.113823249994311</c:v>
                </c:pt>
                <c:pt idx="1512">
                  <c:v>15.123824250011239</c:v>
                </c:pt>
                <c:pt idx="1513">
                  <c:v>15.133824249991449</c:v>
                </c:pt>
                <c:pt idx="1514">
                  <c:v>15.143825250008376</c:v>
                </c:pt>
                <c:pt idx="1515">
                  <c:v>15.15382525001769</c:v>
                </c:pt>
                <c:pt idx="1516">
                  <c:v>15.163826250005513</c:v>
                </c:pt>
                <c:pt idx="1517">
                  <c:v>15.173826250014827</c:v>
                </c:pt>
                <c:pt idx="1518">
                  <c:v>15.183827250002651</c:v>
                </c:pt>
                <c:pt idx="1519">
                  <c:v>15.193827250011964</c:v>
                </c:pt>
                <c:pt idx="1520">
                  <c:v>15.203828249999788</c:v>
                </c:pt>
                <c:pt idx="1521">
                  <c:v>15.213828250009101</c:v>
                </c:pt>
                <c:pt idx="1522">
                  <c:v>15.223829249996925</c:v>
                </c:pt>
                <c:pt idx="1523">
                  <c:v>15.233829250006238</c:v>
                </c:pt>
                <c:pt idx="1524">
                  <c:v>15.243830249994062</c:v>
                </c:pt>
                <c:pt idx="1525">
                  <c:v>15.253830250003375</c:v>
                </c:pt>
                <c:pt idx="1526">
                  <c:v>15.263831249991199</c:v>
                </c:pt>
                <c:pt idx="1527">
                  <c:v>15.273831250000512</c:v>
                </c:pt>
                <c:pt idx="1528">
                  <c:v>15.28383225001744</c:v>
                </c:pt>
                <c:pt idx="1529">
                  <c:v>15.293832249997649</c:v>
                </c:pt>
                <c:pt idx="1530">
                  <c:v>15.303833250014577</c:v>
                </c:pt>
                <c:pt idx="1531">
                  <c:v>15.313833249994786</c:v>
                </c:pt>
                <c:pt idx="1532">
                  <c:v>15.323834250011714</c:v>
                </c:pt>
                <c:pt idx="1533">
                  <c:v>15.333834249991924</c:v>
                </c:pt>
                <c:pt idx="1534">
                  <c:v>15.343835250008851</c:v>
                </c:pt>
                <c:pt idx="1535">
                  <c:v>15.353835250018165</c:v>
                </c:pt>
                <c:pt idx="1536">
                  <c:v>15.363836250005988</c:v>
                </c:pt>
                <c:pt idx="1537">
                  <c:v>15.373836250015302</c:v>
                </c:pt>
                <c:pt idx="1538">
                  <c:v>15.383837250003126</c:v>
                </c:pt>
                <c:pt idx="1539">
                  <c:v>15.393837250012439</c:v>
                </c:pt>
                <c:pt idx="1540">
                  <c:v>15.403838250000263</c:v>
                </c:pt>
                <c:pt idx="1541">
                  <c:v>15.413838958338602</c:v>
                </c:pt>
                <c:pt idx="1542">
                  <c:v>15.423839958326425</c:v>
                </c:pt>
                <c:pt idx="1543">
                  <c:v>15.433839958335739</c:v>
                </c:pt>
                <c:pt idx="1544">
                  <c:v>15.443840958323563</c:v>
                </c:pt>
                <c:pt idx="1545">
                  <c:v>15.453840958332876</c:v>
                </c:pt>
                <c:pt idx="1546">
                  <c:v>15.463841958349803</c:v>
                </c:pt>
                <c:pt idx="1547">
                  <c:v>15.473841958330013</c:v>
                </c:pt>
                <c:pt idx="1548">
                  <c:v>15.483842958346941</c:v>
                </c:pt>
                <c:pt idx="1549">
                  <c:v>15.49384295832715</c:v>
                </c:pt>
                <c:pt idx="1550">
                  <c:v>15.503843958344078</c:v>
                </c:pt>
                <c:pt idx="1551">
                  <c:v>15.513843958324287</c:v>
                </c:pt>
                <c:pt idx="1552">
                  <c:v>15.523844958341215</c:v>
                </c:pt>
                <c:pt idx="1553">
                  <c:v>15.533844958350528</c:v>
                </c:pt>
                <c:pt idx="1554">
                  <c:v>15.543845958338352</c:v>
                </c:pt>
                <c:pt idx="1555">
                  <c:v>15.553845958347665</c:v>
                </c:pt>
                <c:pt idx="1556">
                  <c:v>15.563846958335489</c:v>
                </c:pt>
                <c:pt idx="1557">
                  <c:v>15.573846958344802</c:v>
                </c:pt>
                <c:pt idx="1558">
                  <c:v>15.583847958332626</c:v>
                </c:pt>
                <c:pt idx="1559">
                  <c:v>15.593847958341939</c:v>
                </c:pt>
                <c:pt idx="1560">
                  <c:v>15.603848958329763</c:v>
                </c:pt>
                <c:pt idx="1561">
                  <c:v>15.613848958339076</c:v>
                </c:pt>
                <c:pt idx="1562">
                  <c:v>15.6238499583269</c:v>
                </c:pt>
                <c:pt idx="1563">
                  <c:v>15.633849958336214</c:v>
                </c:pt>
                <c:pt idx="1564">
                  <c:v>15.643850958324037</c:v>
                </c:pt>
                <c:pt idx="1565">
                  <c:v>15.653850958333351</c:v>
                </c:pt>
                <c:pt idx="1566">
                  <c:v>15.663851958350278</c:v>
                </c:pt>
                <c:pt idx="1567">
                  <c:v>15.673851958330488</c:v>
                </c:pt>
                <c:pt idx="1568">
                  <c:v>15.683852958347416</c:v>
                </c:pt>
                <c:pt idx="1569">
                  <c:v>15.693852958327625</c:v>
                </c:pt>
                <c:pt idx="1570">
                  <c:v>15.703853958344553</c:v>
                </c:pt>
                <c:pt idx="1571">
                  <c:v>15.713853958324762</c:v>
                </c:pt>
                <c:pt idx="1572">
                  <c:v>15.72385495834169</c:v>
                </c:pt>
                <c:pt idx="1573">
                  <c:v>15.733854958351003</c:v>
                </c:pt>
                <c:pt idx="1574">
                  <c:v>15.743855958338827</c:v>
                </c:pt>
                <c:pt idx="1575">
                  <c:v>15.75385595834814</c:v>
                </c:pt>
                <c:pt idx="1576">
                  <c:v>15.763856958335964</c:v>
                </c:pt>
                <c:pt idx="1577">
                  <c:v>15.773856958345277</c:v>
                </c:pt>
                <c:pt idx="1578">
                  <c:v>15.783857958333101</c:v>
                </c:pt>
                <c:pt idx="1579">
                  <c:v>15.793857958342414</c:v>
                </c:pt>
                <c:pt idx="1580">
                  <c:v>15.803858958330238</c:v>
                </c:pt>
                <c:pt idx="1581">
                  <c:v>15.813858958339551</c:v>
                </c:pt>
                <c:pt idx="1582">
                  <c:v>15.823859958327375</c:v>
                </c:pt>
                <c:pt idx="1583">
                  <c:v>15.833859958336689</c:v>
                </c:pt>
                <c:pt idx="1584">
                  <c:v>15.843860958324512</c:v>
                </c:pt>
                <c:pt idx="1585">
                  <c:v>15.853860958333826</c:v>
                </c:pt>
                <c:pt idx="1586">
                  <c:v>15.863861958350753</c:v>
                </c:pt>
                <c:pt idx="1587">
                  <c:v>15.873861958330963</c:v>
                </c:pt>
                <c:pt idx="1588">
                  <c:v>15.883862958347891</c:v>
                </c:pt>
                <c:pt idx="1589">
                  <c:v>15.8938629583281</c:v>
                </c:pt>
                <c:pt idx="1590">
                  <c:v>15.903863958345028</c:v>
                </c:pt>
                <c:pt idx="1591">
                  <c:v>15.913863958325237</c:v>
                </c:pt>
                <c:pt idx="1592">
                  <c:v>15.923864958342165</c:v>
                </c:pt>
                <c:pt idx="1593">
                  <c:v>15.933864958351478</c:v>
                </c:pt>
                <c:pt idx="1594">
                  <c:v>15.943865958339302</c:v>
                </c:pt>
                <c:pt idx="1595">
                  <c:v>15.953865958348615</c:v>
                </c:pt>
                <c:pt idx="1596">
                  <c:v>15.963866958336439</c:v>
                </c:pt>
                <c:pt idx="1597">
                  <c:v>15.973866958345752</c:v>
                </c:pt>
                <c:pt idx="1598">
                  <c:v>15.983867958333576</c:v>
                </c:pt>
                <c:pt idx="1599">
                  <c:v>15.993867958342889</c:v>
                </c:pt>
                <c:pt idx="1600">
                  <c:v>16.003868958330713</c:v>
                </c:pt>
                <c:pt idx="1601">
                  <c:v>16.013868958340026</c:v>
                </c:pt>
                <c:pt idx="1602">
                  <c:v>16.02386995832785</c:v>
                </c:pt>
                <c:pt idx="1603">
                  <c:v>16.033869958337164</c:v>
                </c:pt>
                <c:pt idx="1604">
                  <c:v>16.043870958324987</c:v>
                </c:pt>
                <c:pt idx="1605">
                  <c:v>16.053870958334301</c:v>
                </c:pt>
                <c:pt idx="1606">
                  <c:v>16.063871958351228</c:v>
                </c:pt>
                <c:pt idx="1607">
                  <c:v>16.073871958331438</c:v>
                </c:pt>
                <c:pt idx="1608">
                  <c:v>16.083872958348366</c:v>
                </c:pt>
                <c:pt idx="1609">
                  <c:v>16.093872958328575</c:v>
                </c:pt>
                <c:pt idx="1610">
                  <c:v>16.103873958345503</c:v>
                </c:pt>
                <c:pt idx="1611">
                  <c:v>16.113873958325712</c:v>
                </c:pt>
                <c:pt idx="1612">
                  <c:v>16.12387495834264</c:v>
                </c:pt>
                <c:pt idx="1613">
                  <c:v>16.133874958351953</c:v>
                </c:pt>
                <c:pt idx="1614">
                  <c:v>16.143875958339777</c:v>
                </c:pt>
                <c:pt idx="1615">
                  <c:v>16.15387595834909</c:v>
                </c:pt>
                <c:pt idx="1616">
                  <c:v>16.163876958336914</c:v>
                </c:pt>
                <c:pt idx="1617">
                  <c:v>16.173876958346227</c:v>
                </c:pt>
                <c:pt idx="1618">
                  <c:v>16.183877958334051</c:v>
                </c:pt>
                <c:pt idx="1619">
                  <c:v>16.193877958343364</c:v>
                </c:pt>
                <c:pt idx="1620">
                  <c:v>16.203878958331188</c:v>
                </c:pt>
                <c:pt idx="1621">
                  <c:v>16.213878958340501</c:v>
                </c:pt>
                <c:pt idx="1622">
                  <c:v>16.223879958328325</c:v>
                </c:pt>
                <c:pt idx="1623">
                  <c:v>16.233879958337639</c:v>
                </c:pt>
                <c:pt idx="1624">
                  <c:v>16.243880958325462</c:v>
                </c:pt>
                <c:pt idx="1625">
                  <c:v>16.253880958334776</c:v>
                </c:pt>
                <c:pt idx="1626">
                  <c:v>16.263881958351703</c:v>
                </c:pt>
                <c:pt idx="1627">
                  <c:v>16.273881958331913</c:v>
                </c:pt>
                <c:pt idx="1628">
                  <c:v>16.28388295834884</c:v>
                </c:pt>
                <c:pt idx="1629">
                  <c:v>16.29388295832905</c:v>
                </c:pt>
                <c:pt idx="1630">
                  <c:v>16.303883958345978</c:v>
                </c:pt>
                <c:pt idx="1631">
                  <c:v>16.313883958326187</c:v>
                </c:pt>
                <c:pt idx="1632">
                  <c:v>16.323884958343115</c:v>
                </c:pt>
                <c:pt idx="1633">
                  <c:v>16.333884958323324</c:v>
                </c:pt>
                <c:pt idx="1634">
                  <c:v>16.343885958340252</c:v>
                </c:pt>
                <c:pt idx="1635">
                  <c:v>16.353885958349565</c:v>
                </c:pt>
                <c:pt idx="1636">
                  <c:v>16.363886958337389</c:v>
                </c:pt>
                <c:pt idx="1637">
                  <c:v>16.373886958346702</c:v>
                </c:pt>
                <c:pt idx="1638">
                  <c:v>16.383887958334526</c:v>
                </c:pt>
                <c:pt idx="1639">
                  <c:v>16.393887958343839</c:v>
                </c:pt>
                <c:pt idx="1640">
                  <c:v>16.403888958331663</c:v>
                </c:pt>
                <c:pt idx="1641">
                  <c:v>16.413889333343832</c:v>
                </c:pt>
                <c:pt idx="1642">
                  <c:v>16.423890333331656</c:v>
                </c:pt>
                <c:pt idx="1643">
                  <c:v>16.433890333340969</c:v>
                </c:pt>
                <c:pt idx="1644">
                  <c:v>16.443891333328793</c:v>
                </c:pt>
                <c:pt idx="1645">
                  <c:v>16.453891333338106</c:v>
                </c:pt>
                <c:pt idx="1646">
                  <c:v>16.46389233332593</c:v>
                </c:pt>
                <c:pt idx="1647">
                  <c:v>16.473892333335243</c:v>
                </c:pt>
                <c:pt idx="1648">
                  <c:v>16.483893333323067</c:v>
                </c:pt>
                <c:pt idx="1649">
                  <c:v>16.49389333333238</c:v>
                </c:pt>
                <c:pt idx="1650">
                  <c:v>16.503894333349308</c:v>
                </c:pt>
                <c:pt idx="1651">
                  <c:v>16.513894333329517</c:v>
                </c:pt>
                <c:pt idx="1652">
                  <c:v>16.523895333346445</c:v>
                </c:pt>
                <c:pt idx="1653">
                  <c:v>16.533895333326655</c:v>
                </c:pt>
                <c:pt idx="1654">
                  <c:v>16.543896333343582</c:v>
                </c:pt>
                <c:pt idx="1655">
                  <c:v>16.553896333323792</c:v>
                </c:pt>
                <c:pt idx="1656">
                  <c:v>16.563897333340719</c:v>
                </c:pt>
                <c:pt idx="1657">
                  <c:v>16.573897333350033</c:v>
                </c:pt>
                <c:pt idx="1658">
                  <c:v>16.583898333337856</c:v>
                </c:pt>
                <c:pt idx="1659">
                  <c:v>16.59389833334717</c:v>
                </c:pt>
                <c:pt idx="1660">
                  <c:v>16.603899333334994</c:v>
                </c:pt>
                <c:pt idx="1661">
                  <c:v>16.613899333344307</c:v>
                </c:pt>
                <c:pt idx="1662">
                  <c:v>16.623900333332131</c:v>
                </c:pt>
                <c:pt idx="1663">
                  <c:v>16.633900333341444</c:v>
                </c:pt>
                <c:pt idx="1664">
                  <c:v>16.643901333329268</c:v>
                </c:pt>
                <c:pt idx="1665">
                  <c:v>16.653901333338581</c:v>
                </c:pt>
                <c:pt idx="1666">
                  <c:v>16.663902333326405</c:v>
                </c:pt>
                <c:pt idx="1667">
                  <c:v>16.673902333335718</c:v>
                </c:pt>
                <c:pt idx="1668">
                  <c:v>16.683903333323542</c:v>
                </c:pt>
                <c:pt idx="1669">
                  <c:v>16.693903333332855</c:v>
                </c:pt>
                <c:pt idx="1670">
                  <c:v>16.703904333349783</c:v>
                </c:pt>
                <c:pt idx="1671">
                  <c:v>16.713904333329992</c:v>
                </c:pt>
                <c:pt idx="1672">
                  <c:v>16.72390533334692</c:v>
                </c:pt>
                <c:pt idx="1673">
                  <c:v>16.733905333327129</c:v>
                </c:pt>
                <c:pt idx="1674">
                  <c:v>16.743906333344057</c:v>
                </c:pt>
                <c:pt idx="1675">
                  <c:v>16.753906333324267</c:v>
                </c:pt>
                <c:pt idx="1676">
                  <c:v>16.763907333341194</c:v>
                </c:pt>
                <c:pt idx="1677">
                  <c:v>16.773907333350508</c:v>
                </c:pt>
                <c:pt idx="1678">
                  <c:v>16.783908333338331</c:v>
                </c:pt>
                <c:pt idx="1679">
                  <c:v>16.793908333347645</c:v>
                </c:pt>
                <c:pt idx="1680">
                  <c:v>16.803909333335469</c:v>
                </c:pt>
                <c:pt idx="1681">
                  <c:v>16.813909333344782</c:v>
                </c:pt>
                <c:pt idx="1682">
                  <c:v>16.823910333332606</c:v>
                </c:pt>
                <c:pt idx="1683">
                  <c:v>16.833910333341919</c:v>
                </c:pt>
                <c:pt idx="1684">
                  <c:v>16.843911333329743</c:v>
                </c:pt>
                <c:pt idx="1685">
                  <c:v>16.853911333339056</c:v>
                </c:pt>
                <c:pt idx="1686">
                  <c:v>16.86391233332688</c:v>
                </c:pt>
                <c:pt idx="1687">
                  <c:v>16.873912333336193</c:v>
                </c:pt>
                <c:pt idx="1688">
                  <c:v>16.883913333324017</c:v>
                </c:pt>
                <c:pt idx="1689">
                  <c:v>16.89391333333333</c:v>
                </c:pt>
                <c:pt idx="1690">
                  <c:v>16.903914333350258</c:v>
                </c:pt>
                <c:pt idx="1691">
                  <c:v>16.913914333330467</c:v>
                </c:pt>
                <c:pt idx="1692">
                  <c:v>16.923915333347395</c:v>
                </c:pt>
                <c:pt idx="1693">
                  <c:v>16.933915333327604</c:v>
                </c:pt>
                <c:pt idx="1694">
                  <c:v>16.943916333344532</c:v>
                </c:pt>
                <c:pt idx="1695">
                  <c:v>16.953916333324742</c:v>
                </c:pt>
                <c:pt idx="1696">
                  <c:v>16.963917333341669</c:v>
                </c:pt>
                <c:pt idx="1697">
                  <c:v>16.973917333350983</c:v>
                </c:pt>
                <c:pt idx="1698">
                  <c:v>16.983918333338806</c:v>
                </c:pt>
                <c:pt idx="1699">
                  <c:v>16.99391833334812</c:v>
                </c:pt>
                <c:pt idx="1700">
                  <c:v>17.003919333335944</c:v>
                </c:pt>
                <c:pt idx="1701">
                  <c:v>17.013919333345257</c:v>
                </c:pt>
                <c:pt idx="1702">
                  <c:v>17.023920333333081</c:v>
                </c:pt>
                <c:pt idx="1703">
                  <c:v>17.033920333342394</c:v>
                </c:pt>
                <c:pt idx="1704">
                  <c:v>17.043921333330218</c:v>
                </c:pt>
                <c:pt idx="1705">
                  <c:v>17.053921333339531</c:v>
                </c:pt>
                <c:pt idx="1706">
                  <c:v>17.063922333327355</c:v>
                </c:pt>
                <c:pt idx="1707">
                  <c:v>17.073922333336668</c:v>
                </c:pt>
                <c:pt idx="1708">
                  <c:v>17.083923333324492</c:v>
                </c:pt>
                <c:pt idx="1709">
                  <c:v>17.093923333333805</c:v>
                </c:pt>
                <c:pt idx="1710">
                  <c:v>17.103924333350733</c:v>
                </c:pt>
                <c:pt idx="1711">
                  <c:v>17.113924333330942</c:v>
                </c:pt>
                <c:pt idx="1712">
                  <c:v>17.12392533334787</c:v>
                </c:pt>
                <c:pt idx="1713">
                  <c:v>17.133925333328079</c:v>
                </c:pt>
                <c:pt idx="1714">
                  <c:v>17.143926333345007</c:v>
                </c:pt>
                <c:pt idx="1715">
                  <c:v>17.153926333325217</c:v>
                </c:pt>
                <c:pt idx="1716">
                  <c:v>17.163927333342144</c:v>
                </c:pt>
                <c:pt idx="1717">
                  <c:v>17.173927333351457</c:v>
                </c:pt>
                <c:pt idx="1718">
                  <c:v>17.183928333339281</c:v>
                </c:pt>
                <c:pt idx="1719">
                  <c:v>17.193928333348595</c:v>
                </c:pt>
                <c:pt idx="1720">
                  <c:v>17.203929333336418</c:v>
                </c:pt>
                <c:pt idx="1721">
                  <c:v>17.213929333345732</c:v>
                </c:pt>
                <c:pt idx="1722">
                  <c:v>17.223930333333556</c:v>
                </c:pt>
                <c:pt idx="1723">
                  <c:v>17.233930333342869</c:v>
                </c:pt>
                <c:pt idx="1724">
                  <c:v>17.243931333330693</c:v>
                </c:pt>
                <c:pt idx="1725">
                  <c:v>17.253931333340006</c:v>
                </c:pt>
                <c:pt idx="1726">
                  <c:v>17.26393233332783</c:v>
                </c:pt>
                <c:pt idx="1727">
                  <c:v>17.273932333337143</c:v>
                </c:pt>
                <c:pt idx="1728">
                  <c:v>17.283933333324967</c:v>
                </c:pt>
                <c:pt idx="1729">
                  <c:v>17.29393333333428</c:v>
                </c:pt>
                <c:pt idx="1730">
                  <c:v>17.303934333351208</c:v>
                </c:pt>
                <c:pt idx="1731">
                  <c:v>17.313934333331417</c:v>
                </c:pt>
                <c:pt idx="1732">
                  <c:v>17.323935333348345</c:v>
                </c:pt>
                <c:pt idx="1733">
                  <c:v>17.333935333328554</c:v>
                </c:pt>
                <c:pt idx="1734">
                  <c:v>17.343936333345482</c:v>
                </c:pt>
                <c:pt idx="1735">
                  <c:v>17.353936333325692</c:v>
                </c:pt>
                <c:pt idx="1736">
                  <c:v>17.363937333342619</c:v>
                </c:pt>
                <c:pt idx="1737">
                  <c:v>17.373937333351932</c:v>
                </c:pt>
                <c:pt idx="1738">
                  <c:v>17.383938333339756</c:v>
                </c:pt>
                <c:pt idx="1739">
                  <c:v>17.39393833334907</c:v>
                </c:pt>
                <c:pt idx="1740">
                  <c:v>17.403939333336893</c:v>
                </c:pt>
                <c:pt idx="1741">
                  <c:v>17.413939333346207</c:v>
                </c:pt>
                <c:pt idx="1742">
                  <c:v>17.423939375003101</c:v>
                </c:pt>
                <c:pt idx="1743">
                  <c:v>17.433939375012415</c:v>
                </c:pt>
                <c:pt idx="1744">
                  <c:v>17.443940375000238</c:v>
                </c:pt>
                <c:pt idx="1745">
                  <c:v>17.453940375009552</c:v>
                </c:pt>
                <c:pt idx="1746">
                  <c:v>17.463941374997376</c:v>
                </c:pt>
                <c:pt idx="1747">
                  <c:v>17.473941375006689</c:v>
                </c:pt>
                <c:pt idx="1748">
                  <c:v>17.483942374994513</c:v>
                </c:pt>
                <c:pt idx="1749">
                  <c:v>17.493942375003826</c:v>
                </c:pt>
                <c:pt idx="1750">
                  <c:v>17.50394337499165</c:v>
                </c:pt>
                <c:pt idx="1751">
                  <c:v>17.513943375000963</c:v>
                </c:pt>
                <c:pt idx="1752">
                  <c:v>17.523944375017891</c:v>
                </c:pt>
                <c:pt idx="1753">
                  <c:v>17.5339443749981</c:v>
                </c:pt>
                <c:pt idx="1754">
                  <c:v>17.543945375015028</c:v>
                </c:pt>
                <c:pt idx="1755">
                  <c:v>17.553945374995237</c:v>
                </c:pt>
                <c:pt idx="1756">
                  <c:v>17.563946375012165</c:v>
                </c:pt>
                <c:pt idx="1757">
                  <c:v>17.573946374992374</c:v>
                </c:pt>
                <c:pt idx="1758">
                  <c:v>17.583947375009302</c:v>
                </c:pt>
                <c:pt idx="1759">
                  <c:v>17.593947375018615</c:v>
                </c:pt>
                <c:pt idx="1760">
                  <c:v>17.603948375006439</c:v>
                </c:pt>
                <c:pt idx="1761">
                  <c:v>17.613948375015752</c:v>
                </c:pt>
                <c:pt idx="1762">
                  <c:v>17.623949375003576</c:v>
                </c:pt>
                <c:pt idx="1763">
                  <c:v>17.63394937501289</c:v>
                </c:pt>
                <c:pt idx="1764">
                  <c:v>17.643950375000713</c:v>
                </c:pt>
                <c:pt idx="1765">
                  <c:v>17.653950375010027</c:v>
                </c:pt>
                <c:pt idx="1766">
                  <c:v>17.663951374997851</c:v>
                </c:pt>
                <c:pt idx="1767">
                  <c:v>17.673951375007164</c:v>
                </c:pt>
                <c:pt idx="1768">
                  <c:v>17.683952374994988</c:v>
                </c:pt>
                <c:pt idx="1769">
                  <c:v>17.693952375004301</c:v>
                </c:pt>
                <c:pt idx="1770">
                  <c:v>17.703953374992125</c:v>
                </c:pt>
                <c:pt idx="1771">
                  <c:v>17.713953375001438</c:v>
                </c:pt>
                <c:pt idx="1772">
                  <c:v>17.723954375018366</c:v>
                </c:pt>
                <c:pt idx="1773">
                  <c:v>17.733954374998575</c:v>
                </c:pt>
                <c:pt idx="1774">
                  <c:v>17.743955375015503</c:v>
                </c:pt>
                <c:pt idx="1775">
                  <c:v>17.753955374995712</c:v>
                </c:pt>
                <c:pt idx="1776">
                  <c:v>17.76395637501264</c:v>
                </c:pt>
                <c:pt idx="1777">
                  <c:v>17.773956374992849</c:v>
                </c:pt>
                <c:pt idx="1778">
                  <c:v>17.783957375009777</c:v>
                </c:pt>
                <c:pt idx="1779">
                  <c:v>17.793957374989986</c:v>
                </c:pt>
                <c:pt idx="1780">
                  <c:v>17.803958375006914</c:v>
                </c:pt>
                <c:pt idx="1781">
                  <c:v>17.813958375016227</c:v>
                </c:pt>
                <c:pt idx="1782">
                  <c:v>17.823959375004051</c:v>
                </c:pt>
                <c:pt idx="1783">
                  <c:v>17.833959375013364</c:v>
                </c:pt>
                <c:pt idx="1784">
                  <c:v>17.843960375001188</c:v>
                </c:pt>
                <c:pt idx="1785">
                  <c:v>17.853960375010502</c:v>
                </c:pt>
                <c:pt idx="1786">
                  <c:v>17.863961374998325</c:v>
                </c:pt>
                <c:pt idx="1787">
                  <c:v>17.873961375007639</c:v>
                </c:pt>
                <c:pt idx="1788">
                  <c:v>17.883962374995463</c:v>
                </c:pt>
                <c:pt idx="1789">
                  <c:v>17.893962375004776</c:v>
                </c:pt>
                <c:pt idx="1790">
                  <c:v>17.9039633749926</c:v>
                </c:pt>
                <c:pt idx="1791">
                  <c:v>17.913963375001913</c:v>
                </c:pt>
                <c:pt idx="1792">
                  <c:v>17.923964374989737</c:v>
                </c:pt>
                <c:pt idx="1793">
                  <c:v>17.933965375006665</c:v>
                </c:pt>
                <c:pt idx="1794">
                  <c:v>17.943965375015978</c:v>
                </c:pt>
                <c:pt idx="1795">
                  <c:v>17.953965374996187</c:v>
                </c:pt>
                <c:pt idx="1796">
                  <c:v>17.963966375013115</c:v>
                </c:pt>
                <c:pt idx="1797">
                  <c:v>17.973967375000939</c:v>
                </c:pt>
                <c:pt idx="1798">
                  <c:v>17.983967375010252</c:v>
                </c:pt>
                <c:pt idx="1799">
                  <c:v>17.993967374990461</c:v>
                </c:pt>
                <c:pt idx="1800">
                  <c:v>18.003968375007389</c:v>
                </c:pt>
                <c:pt idx="1801">
                  <c:v>18.013968375016702</c:v>
                </c:pt>
                <c:pt idx="1802">
                  <c:v>18.023969375004526</c:v>
                </c:pt>
                <c:pt idx="1803">
                  <c:v>18.033969375013839</c:v>
                </c:pt>
                <c:pt idx="1804">
                  <c:v>18.043970375001663</c:v>
                </c:pt>
                <c:pt idx="1805">
                  <c:v>18.053971375018591</c:v>
                </c:pt>
                <c:pt idx="1806">
                  <c:v>18.0639713749988</c:v>
                </c:pt>
                <c:pt idx="1807">
                  <c:v>18.073972375015728</c:v>
                </c:pt>
                <c:pt idx="1808">
                  <c:v>18.083972374995938</c:v>
                </c:pt>
                <c:pt idx="1809">
                  <c:v>18.093973375012865</c:v>
                </c:pt>
                <c:pt idx="1810">
                  <c:v>18.103973374993075</c:v>
                </c:pt>
                <c:pt idx="1811">
                  <c:v>18.113974375010002</c:v>
                </c:pt>
                <c:pt idx="1812">
                  <c:v>18.123974374990212</c:v>
                </c:pt>
                <c:pt idx="1813">
                  <c:v>18.13397537500714</c:v>
                </c:pt>
                <c:pt idx="1814">
                  <c:v>18.143975375016453</c:v>
                </c:pt>
                <c:pt idx="1815">
                  <c:v>18.153976375004277</c:v>
                </c:pt>
                <c:pt idx="1816">
                  <c:v>18.16397637501359</c:v>
                </c:pt>
                <c:pt idx="1817">
                  <c:v>18.173977375001414</c:v>
                </c:pt>
                <c:pt idx="1818">
                  <c:v>18.183977375010727</c:v>
                </c:pt>
                <c:pt idx="1819">
                  <c:v>18.193978374998551</c:v>
                </c:pt>
                <c:pt idx="1820">
                  <c:v>18.203978375007864</c:v>
                </c:pt>
                <c:pt idx="1821">
                  <c:v>18.213979374995688</c:v>
                </c:pt>
                <c:pt idx="1822">
                  <c:v>18.223979375005001</c:v>
                </c:pt>
                <c:pt idx="1823">
                  <c:v>18.233980374992825</c:v>
                </c:pt>
                <c:pt idx="1824">
                  <c:v>18.243980375002138</c:v>
                </c:pt>
                <c:pt idx="1825">
                  <c:v>18.253981374989962</c:v>
                </c:pt>
                <c:pt idx="1826">
                  <c:v>18.263981374999275</c:v>
                </c:pt>
                <c:pt idx="1827">
                  <c:v>18.273982375016203</c:v>
                </c:pt>
                <c:pt idx="1828">
                  <c:v>18.283982374996413</c:v>
                </c:pt>
                <c:pt idx="1829">
                  <c:v>18.29398337501334</c:v>
                </c:pt>
                <c:pt idx="1830">
                  <c:v>18.30398337499355</c:v>
                </c:pt>
                <c:pt idx="1831">
                  <c:v>18.313984375010477</c:v>
                </c:pt>
                <c:pt idx="1832">
                  <c:v>18.323984374990687</c:v>
                </c:pt>
                <c:pt idx="1833">
                  <c:v>18.333985375007614</c:v>
                </c:pt>
                <c:pt idx="1834">
                  <c:v>18.343985375016928</c:v>
                </c:pt>
                <c:pt idx="1835">
                  <c:v>18.353986375004752</c:v>
                </c:pt>
                <c:pt idx="1836">
                  <c:v>18.363986375014065</c:v>
                </c:pt>
                <c:pt idx="1837">
                  <c:v>18.373987375001889</c:v>
                </c:pt>
                <c:pt idx="1838">
                  <c:v>18.383987375011202</c:v>
                </c:pt>
                <c:pt idx="1839">
                  <c:v>18.393988374999026</c:v>
                </c:pt>
                <c:pt idx="1840">
                  <c:v>18.403988375008339</c:v>
                </c:pt>
                <c:pt idx="1841">
                  <c:v>18.413989374996163</c:v>
                </c:pt>
                <c:pt idx="1842">
                  <c:v>18.423989458329743</c:v>
                </c:pt>
                <c:pt idx="1843">
                  <c:v>18.43399045834667</c:v>
                </c:pt>
                <c:pt idx="1844">
                  <c:v>18.44399045832688</c:v>
                </c:pt>
                <c:pt idx="1845">
                  <c:v>18.453991458343808</c:v>
                </c:pt>
                <c:pt idx="1846">
                  <c:v>18.463991458324017</c:v>
                </c:pt>
                <c:pt idx="1847">
                  <c:v>18.473992458340945</c:v>
                </c:pt>
                <c:pt idx="1848">
                  <c:v>18.483992458350258</c:v>
                </c:pt>
                <c:pt idx="1849">
                  <c:v>18.493993458338082</c:v>
                </c:pt>
                <c:pt idx="1850">
                  <c:v>18.503993458347395</c:v>
                </c:pt>
                <c:pt idx="1851">
                  <c:v>18.513994458335219</c:v>
                </c:pt>
                <c:pt idx="1852">
                  <c:v>18.523994458344532</c:v>
                </c:pt>
                <c:pt idx="1853">
                  <c:v>18.533995458332356</c:v>
                </c:pt>
                <c:pt idx="1854">
                  <c:v>18.543995458341669</c:v>
                </c:pt>
                <c:pt idx="1855">
                  <c:v>18.553996458329493</c:v>
                </c:pt>
                <c:pt idx="1856">
                  <c:v>18.563996458338806</c:v>
                </c:pt>
                <c:pt idx="1857">
                  <c:v>18.57399745832663</c:v>
                </c:pt>
                <c:pt idx="1858">
                  <c:v>18.583997458335944</c:v>
                </c:pt>
                <c:pt idx="1859">
                  <c:v>18.593998458323767</c:v>
                </c:pt>
                <c:pt idx="1860">
                  <c:v>18.603998458333081</c:v>
                </c:pt>
                <c:pt idx="1861">
                  <c:v>18.613999458350008</c:v>
                </c:pt>
                <c:pt idx="1862">
                  <c:v>18.623999458330218</c:v>
                </c:pt>
                <c:pt idx="1863">
                  <c:v>18.634000458347145</c:v>
                </c:pt>
                <c:pt idx="1864">
                  <c:v>18.644000458327355</c:v>
                </c:pt>
                <c:pt idx="1865">
                  <c:v>18.654001458344283</c:v>
                </c:pt>
                <c:pt idx="1866">
                  <c:v>18.664001458324492</c:v>
                </c:pt>
                <c:pt idx="1867">
                  <c:v>18.67400245834142</c:v>
                </c:pt>
                <c:pt idx="1868">
                  <c:v>18.684002458350733</c:v>
                </c:pt>
                <c:pt idx="1869">
                  <c:v>18.694003458338557</c:v>
                </c:pt>
                <c:pt idx="1870">
                  <c:v>18.70400345834787</c:v>
                </c:pt>
                <c:pt idx="1871">
                  <c:v>18.714004458335694</c:v>
                </c:pt>
                <c:pt idx="1872">
                  <c:v>18.724004458345007</c:v>
                </c:pt>
                <c:pt idx="1873">
                  <c:v>18.734005458332831</c:v>
                </c:pt>
                <c:pt idx="1874">
                  <c:v>18.744005458342144</c:v>
                </c:pt>
                <c:pt idx="1875">
                  <c:v>18.754006458329968</c:v>
                </c:pt>
                <c:pt idx="1876">
                  <c:v>18.764006458339281</c:v>
                </c:pt>
                <c:pt idx="1877">
                  <c:v>18.774007458327105</c:v>
                </c:pt>
                <c:pt idx="1878">
                  <c:v>18.784007458336418</c:v>
                </c:pt>
                <c:pt idx="1879">
                  <c:v>18.794008458324242</c:v>
                </c:pt>
                <c:pt idx="1880">
                  <c:v>18.804008458333556</c:v>
                </c:pt>
                <c:pt idx="1881">
                  <c:v>18.814009458350483</c:v>
                </c:pt>
                <c:pt idx="1882">
                  <c:v>18.824009458330693</c:v>
                </c:pt>
                <c:pt idx="1883">
                  <c:v>18.83401045834762</c:v>
                </c:pt>
                <c:pt idx="1884">
                  <c:v>18.84401045832783</c:v>
                </c:pt>
                <c:pt idx="1885">
                  <c:v>18.854011458344758</c:v>
                </c:pt>
                <c:pt idx="1886">
                  <c:v>18.864011458324967</c:v>
                </c:pt>
                <c:pt idx="1887">
                  <c:v>18.874012458341895</c:v>
                </c:pt>
                <c:pt idx="1888">
                  <c:v>18.884012458351208</c:v>
                </c:pt>
                <c:pt idx="1889">
                  <c:v>18.894013458339032</c:v>
                </c:pt>
                <c:pt idx="1890">
                  <c:v>18.904013458348345</c:v>
                </c:pt>
                <c:pt idx="1891">
                  <c:v>18.914014458336169</c:v>
                </c:pt>
                <c:pt idx="1892">
                  <c:v>18.924014458345482</c:v>
                </c:pt>
                <c:pt idx="1893">
                  <c:v>18.934015458333306</c:v>
                </c:pt>
                <c:pt idx="1894">
                  <c:v>18.944015458342619</c:v>
                </c:pt>
                <c:pt idx="1895">
                  <c:v>18.954016458330443</c:v>
                </c:pt>
                <c:pt idx="1896">
                  <c:v>18.964016458339756</c:v>
                </c:pt>
                <c:pt idx="1897">
                  <c:v>18.97401745832758</c:v>
                </c:pt>
                <c:pt idx="1898">
                  <c:v>18.984017458336893</c:v>
                </c:pt>
                <c:pt idx="1899">
                  <c:v>18.994018458324717</c:v>
                </c:pt>
                <c:pt idx="1900">
                  <c:v>19.004018458334031</c:v>
                </c:pt>
                <c:pt idx="1901">
                  <c:v>19.014019458350958</c:v>
                </c:pt>
                <c:pt idx="1902">
                  <c:v>19.024019458331168</c:v>
                </c:pt>
                <c:pt idx="1903">
                  <c:v>19.034020458348095</c:v>
                </c:pt>
                <c:pt idx="1904">
                  <c:v>19.044020458328305</c:v>
                </c:pt>
                <c:pt idx="1905">
                  <c:v>19.054021458345233</c:v>
                </c:pt>
                <c:pt idx="1906">
                  <c:v>19.064021458325442</c:v>
                </c:pt>
                <c:pt idx="1907">
                  <c:v>19.07402245834237</c:v>
                </c:pt>
                <c:pt idx="1908">
                  <c:v>19.084022458351683</c:v>
                </c:pt>
                <c:pt idx="1909">
                  <c:v>19.094023458339507</c:v>
                </c:pt>
                <c:pt idx="1910">
                  <c:v>19.10402345834882</c:v>
                </c:pt>
                <c:pt idx="1911">
                  <c:v>19.114024458336644</c:v>
                </c:pt>
                <c:pt idx="1912">
                  <c:v>19.124024458345957</c:v>
                </c:pt>
                <c:pt idx="1913">
                  <c:v>19.134025458333781</c:v>
                </c:pt>
                <c:pt idx="1914">
                  <c:v>19.144025458343094</c:v>
                </c:pt>
                <c:pt idx="1915">
                  <c:v>19.154026458330918</c:v>
                </c:pt>
                <c:pt idx="1916">
                  <c:v>19.164026458340231</c:v>
                </c:pt>
                <c:pt idx="1917">
                  <c:v>19.174027458328055</c:v>
                </c:pt>
                <c:pt idx="1918">
                  <c:v>19.184027458337368</c:v>
                </c:pt>
                <c:pt idx="1919">
                  <c:v>19.194028458325192</c:v>
                </c:pt>
                <c:pt idx="1920">
                  <c:v>19.204028458334506</c:v>
                </c:pt>
                <c:pt idx="1921">
                  <c:v>19.214029458351433</c:v>
                </c:pt>
                <c:pt idx="1922">
                  <c:v>19.224029458331643</c:v>
                </c:pt>
                <c:pt idx="1923">
                  <c:v>19.23403045834857</c:v>
                </c:pt>
                <c:pt idx="1924">
                  <c:v>19.24403045832878</c:v>
                </c:pt>
                <c:pt idx="1925">
                  <c:v>19.254031458345708</c:v>
                </c:pt>
                <c:pt idx="1926">
                  <c:v>19.264031458325917</c:v>
                </c:pt>
                <c:pt idx="1927">
                  <c:v>19.274032458342845</c:v>
                </c:pt>
                <c:pt idx="1928">
                  <c:v>19.284032458323054</c:v>
                </c:pt>
                <c:pt idx="1929">
                  <c:v>19.294033458339982</c:v>
                </c:pt>
                <c:pt idx="1930">
                  <c:v>19.304033458349295</c:v>
                </c:pt>
                <c:pt idx="1931">
                  <c:v>19.314034458337119</c:v>
                </c:pt>
                <c:pt idx="1932">
                  <c:v>19.324034458346432</c:v>
                </c:pt>
                <c:pt idx="1933">
                  <c:v>19.334035458334256</c:v>
                </c:pt>
                <c:pt idx="1934">
                  <c:v>19.344035458343569</c:v>
                </c:pt>
                <c:pt idx="1935">
                  <c:v>19.354036458331393</c:v>
                </c:pt>
                <c:pt idx="1936">
                  <c:v>19.364036458340706</c:v>
                </c:pt>
                <c:pt idx="1937">
                  <c:v>19.37403745832853</c:v>
                </c:pt>
                <c:pt idx="1938">
                  <c:v>19.384037458337843</c:v>
                </c:pt>
                <c:pt idx="1939">
                  <c:v>19.394038458325667</c:v>
                </c:pt>
                <c:pt idx="1940">
                  <c:v>19.404038458334981</c:v>
                </c:pt>
                <c:pt idx="1941">
                  <c:v>19.414039458351908</c:v>
                </c:pt>
                <c:pt idx="1942">
                  <c:v>19.424040125013562</c:v>
                </c:pt>
                <c:pt idx="1943">
                  <c:v>19.434041125001386</c:v>
                </c:pt>
                <c:pt idx="1944">
                  <c:v>19.444042125018314</c:v>
                </c:pt>
                <c:pt idx="1945">
                  <c:v>19.454042124998523</c:v>
                </c:pt>
                <c:pt idx="1946">
                  <c:v>19.464043125015451</c:v>
                </c:pt>
                <c:pt idx="1947">
                  <c:v>19.47404312499566</c:v>
                </c:pt>
                <c:pt idx="1948">
                  <c:v>19.484044125012588</c:v>
                </c:pt>
                <c:pt idx="1949">
                  <c:v>19.494044124992797</c:v>
                </c:pt>
                <c:pt idx="1950">
                  <c:v>19.504045125009725</c:v>
                </c:pt>
                <c:pt idx="1951">
                  <c:v>19.514045124989934</c:v>
                </c:pt>
                <c:pt idx="1952">
                  <c:v>19.524046125006862</c:v>
                </c:pt>
                <c:pt idx="1953">
                  <c:v>19.534046125016175</c:v>
                </c:pt>
                <c:pt idx="1954">
                  <c:v>19.544047125003999</c:v>
                </c:pt>
                <c:pt idx="1955">
                  <c:v>19.554047125013312</c:v>
                </c:pt>
                <c:pt idx="1956">
                  <c:v>19.564048125001136</c:v>
                </c:pt>
                <c:pt idx="1957">
                  <c:v>19.574048125010449</c:v>
                </c:pt>
                <c:pt idx="1958">
                  <c:v>19.584049124998273</c:v>
                </c:pt>
                <c:pt idx="1959">
                  <c:v>19.594049125007587</c:v>
                </c:pt>
                <c:pt idx="1960">
                  <c:v>19.60405012499541</c:v>
                </c:pt>
                <c:pt idx="1961">
                  <c:v>19.614050125004724</c:v>
                </c:pt>
                <c:pt idx="1962">
                  <c:v>19.624051124992548</c:v>
                </c:pt>
                <c:pt idx="1963">
                  <c:v>19.634051125001861</c:v>
                </c:pt>
                <c:pt idx="1964">
                  <c:v>19.644052124989685</c:v>
                </c:pt>
                <c:pt idx="1965">
                  <c:v>19.654052124998998</c:v>
                </c:pt>
                <c:pt idx="1966">
                  <c:v>19.664053125015926</c:v>
                </c:pt>
                <c:pt idx="1967">
                  <c:v>19.674053124996135</c:v>
                </c:pt>
                <c:pt idx="1968">
                  <c:v>19.684054125013063</c:v>
                </c:pt>
                <c:pt idx="1969">
                  <c:v>19.694054124993272</c:v>
                </c:pt>
                <c:pt idx="1970">
                  <c:v>19.7040551250102</c:v>
                </c:pt>
                <c:pt idx="1971">
                  <c:v>19.714055124990409</c:v>
                </c:pt>
                <c:pt idx="1972">
                  <c:v>19.724056125007337</c:v>
                </c:pt>
                <c:pt idx="1973">
                  <c:v>19.73405612501665</c:v>
                </c:pt>
                <c:pt idx="1974">
                  <c:v>19.744057125004474</c:v>
                </c:pt>
                <c:pt idx="1975">
                  <c:v>19.754057125013787</c:v>
                </c:pt>
                <c:pt idx="1976">
                  <c:v>19.764058125001611</c:v>
                </c:pt>
                <c:pt idx="1977">
                  <c:v>19.774058125010924</c:v>
                </c:pt>
                <c:pt idx="1978">
                  <c:v>19.784059124998748</c:v>
                </c:pt>
                <c:pt idx="1979">
                  <c:v>19.794059125008062</c:v>
                </c:pt>
                <c:pt idx="1980">
                  <c:v>19.804060124995885</c:v>
                </c:pt>
                <c:pt idx="1981">
                  <c:v>19.814060125005199</c:v>
                </c:pt>
                <c:pt idx="1982">
                  <c:v>19.824061124993023</c:v>
                </c:pt>
                <c:pt idx="1983">
                  <c:v>19.834061125002336</c:v>
                </c:pt>
                <c:pt idx="1984">
                  <c:v>19.84406212499016</c:v>
                </c:pt>
                <c:pt idx="1985">
                  <c:v>19.854062124999473</c:v>
                </c:pt>
                <c:pt idx="1986">
                  <c:v>19.864063125016401</c:v>
                </c:pt>
                <c:pt idx="1987">
                  <c:v>19.87406312499661</c:v>
                </c:pt>
                <c:pt idx="1988">
                  <c:v>19.884064125013538</c:v>
                </c:pt>
                <c:pt idx="1989">
                  <c:v>19.894064124993747</c:v>
                </c:pt>
                <c:pt idx="1990">
                  <c:v>19.904065125010675</c:v>
                </c:pt>
                <c:pt idx="1991">
                  <c:v>19.914065124990884</c:v>
                </c:pt>
                <c:pt idx="1992">
                  <c:v>19.924066125007812</c:v>
                </c:pt>
                <c:pt idx="1993">
                  <c:v>19.934066125017125</c:v>
                </c:pt>
                <c:pt idx="1994">
                  <c:v>19.944067125004949</c:v>
                </c:pt>
                <c:pt idx="1995">
                  <c:v>19.954067125014262</c:v>
                </c:pt>
                <c:pt idx="1996">
                  <c:v>19.964068125002086</c:v>
                </c:pt>
                <c:pt idx="1997">
                  <c:v>19.974068125011399</c:v>
                </c:pt>
                <c:pt idx="1998">
                  <c:v>19.984069124999223</c:v>
                </c:pt>
                <c:pt idx="1999">
                  <c:v>19.994069125008537</c:v>
                </c:pt>
                <c:pt idx="2000">
                  <c:v>20.00407012499636</c:v>
                </c:pt>
                <c:pt idx="2001">
                  <c:v>20.014070125005674</c:v>
                </c:pt>
                <c:pt idx="2002">
                  <c:v>20.024071124993498</c:v>
                </c:pt>
                <c:pt idx="2003">
                  <c:v>20.034071125002811</c:v>
                </c:pt>
                <c:pt idx="2004">
                  <c:v>20.044072124990635</c:v>
                </c:pt>
                <c:pt idx="2005">
                  <c:v>20.054072124999948</c:v>
                </c:pt>
                <c:pt idx="2006">
                  <c:v>20.064073125016876</c:v>
                </c:pt>
                <c:pt idx="2007">
                  <c:v>20.074073124997085</c:v>
                </c:pt>
                <c:pt idx="2008">
                  <c:v>20.084074125014013</c:v>
                </c:pt>
                <c:pt idx="2009">
                  <c:v>20.094074124994222</c:v>
                </c:pt>
                <c:pt idx="2010">
                  <c:v>20.10407512501115</c:v>
                </c:pt>
                <c:pt idx="2011">
                  <c:v>20.114075124991359</c:v>
                </c:pt>
                <c:pt idx="2012">
                  <c:v>20.124076125008287</c:v>
                </c:pt>
                <c:pt idx="2013">
                  <c:v>20.134077124996111</c:v>
                </c:pt>
                <c:pt idx="2014">
                  <c:v>20.144077125005424</c:v>
                </c:pt>
                <c:pt idx="2015">
                  <c:v>20.154078124993248</c:v>
                </c:pt>
                <c:pt idx="2016">
                  <c:v>20.164078125002561</c:v>
                </c:pt>
                <c:pt idx="2017">
                  <c:v>20.174079124990385</c:v>
                </c:pt>
                <c:pt idx="2018">
                  <c:v>20.184079124999698</c:v>
                </c:pt>
                <c:pt idx="2019">
                  <c:v>20.194080125016626</c:v>
                </c:pt>
                <c:pt idx="2020">
                  <c:v>20.204080124996835</c:v>
                </c:pt>
                <c:pt idx="2021">
                  <c:v>20.214081125013763</c:v>
                </c:pt>
                <c:pt idx="2022">
                  <c:v>20.224081124993972</c:v>
                </c:pt>
                <c:pt idx="2023">
                  <c:v>20.2340821250109</c:v>
                </c:pt>
                <c:pt idx="2024">
                  <c:v>20.24408212499111</c:v>
                </c:pt>
                <c:pt idx="2025">
                  <c:v>20.254083125008037</c:v>
                </c:pt>
                <c:pt idx="2026">
                  <c:v>20.264083125017351</c:v>
                </c:pt>
                <c:pt idx="2027">
                  <c:v>20.274084125005174</c:v>
                </c:pt>
                <c:pt idx="2028">
                  <c:v>20.284084125014488</c:v>
                </c:pt>
                <c:pt idx="2029">
                  <c:v>20.294085125002312</c:v>
                </c:pt>
                <c:pt idx="2030">
                  <c:v>20.304085125011625</c:v>
                </c:pt>
                <c:pt idx="2031">
                  <c:v>20.314086124999449</c:v>
                </c:pt>
                <c:pt idx="2032">
                  <c:v>20.324086125008762</c:v>
                </c:pt>
                <c:pt idx="2033">
                  <c:v>20.334087124996586</c:v>
                </c:pt>
                <c:pt idx="2034">
                  <c:v>20.344087125005899</c:v>
                </c:pt>
                <c:pt idx="2035">
                  <c:v>20.354088124993723</c:v>
                </c:pt>
                <c:pt idx="2036">
                  <c:v>20.364088125003036</c:v>
                </c:pt>
                <c:pt idx="2037">
                  <c:v>20.37408912499086</c:v>
                </c:pt>
                <c:pt idx="2038">
                  <c:v>20.384089125000173</c:v>
                </c:pt>
                <c:pt idx="2039">
                  <c:v>20.394090125017101</c:v>
                </c:pt>
                <c:pt idx="2040">
                  <c:v>20.40409012499731</c:v>
                </c:pt>
                <c:pt idx="2041">
                  <c:v>20.414091125014238</c:v>
                </c:pt>
                <c:pt idx="2042">
                  <c:v>20.424090749991592</c:v>
                </c:pt>
                <c:pt idx="2043">
                  <c:v>20.43409175000852</c:v>
                </c:pt>
                <c:pt idx="2044">
                  <c:v>20.444091750017833</c:v>
                </c:pt>
                <c:pt idx="2045">
                  <c:v>20.454092750005657</c:v>
                </c:pt>
                <c:pt idx="2046">
                  <c:v>20.46409275001497</c:v>
                </c:pt>
                <c:pt idx="2047">
                  <c:v>20.474093750002794</c:v>
                </c:pt>
                <c:pt idx="2048">
                  <c:v>20.484093750012107</c:v>
                </c:pt>
                <c:pt idx="2049">
                  <c:v>20.494094749999931</c:v>
                </c:pt>
                <c:pt idx="2050">
                  <c:v>20.504094750009244</c:v>
                </c:pt>
                <c:pt idx="2051">
                  <c:v>20.514095749997068</c:v>
                </c:pt>
                <c:pt idx="2052">
                  <c:v>20.524095750006381</c:v>
                </c:pt>
                <c:pt idx="2053">
                  <c:v>20.534096749994205</c:v>
                </c:pt>
                <c:pt idx="2054">
                  <c:v>20.544096750003519</c:v>
                </c:pt>
                <c:pt idx="2055">
                  <c:v>20.554097749991342</c:v>
                </c:pt>
                <c:pt idx="2056">
                  <c:v>20.564097750000656</c:v>
                </c:pt>
                <c:pt idx="2057">
                  <c:v>20.574098750017583</c:v>
                </c:pt>
                <c:pt idx="2058">
                  <c:v>20.584098749997793</c:v>
                </c:pt>
                <c:pt idx="2059">
                  <c:v>20.59409975001472</c:v>
                </c:pt>
                <c:pt idx="2060">
                  <c:v>20.60409974999493</c:v>
                </c:pt>
                <c:pt idx="2061">
                  <c:v>20.614100750011858</c:v>
                </c:pt>
                <c:pt idx="2062">
                  <c:v>20.624100749992067</c:v>
                </c:pt>
                <c:pt idx="2063">
                  <c:v>20.634101750008995</c:v>
                </c:pt>
                <c:pt idx="2064">
                  <c:v>20.644101750018308</c:v>
                </c:pt>
                <c:pt idx="2065">
                  <c:v>20.654102750006132</c:v>
                </c:pt>
                <c:pt idx="2066">
                  <c:v>20.664102750015445</c:v>
                </c:pt>
                <c:pt idx="2067">
                  <c:v>20.674103750003269</c:v>
                </c:pt>
                <c:pt idx="2068">
                  <c:v>20.684104749991093</c:v>
                </c:pt>
                <c:pt idx="2069">
                  <c:v>20.694104750000406</c:v>
                </c:pt>
                <c:pt idx="2070">
                  <c:v>20.704105750017334</c:v>
                </c:pt>
                <c:pt idx="2071">
                  <c:v>20.714105749997543</c:v>
                </c:pt>
                <c:pt idx="2072">
                  <c:v>20.724106750014471</c:v>
                </c:pt>
                <c:pt idx="2073">
                  <c:v>20.73410674999468</c:v>
                </c:pt>
                <c:pt idx="2074">
                  <c:v>20.744107750011608</c:v>
                </c:pt>
                <c:pt idx="2075">
                  <c:v>20.754107749991817</c:v>
                </c:pt>
                <c:pt idx="2076">
                  <c:v>20.764108750008745</c:v>
                </c:pt>
                <c:pt idx="2077">
                  <c:v>20.774108750018058</c:v>
                </c:pt>
                <c:pt idx="2078">
                  <c:v>20.784109750005882</c:v>
                </c:pt>
                <c:pt idx="2079">
                  <c:v>20.794109750015195</c:v>
                </c:pt>
                <c:pt idx="2080">
                  <c:v>20.804110750003019</c:v>
                </c:pt>
                <c:pt idx="2081">
                  <c:v>20.814110750012333</c:v>
                </c:pt>
                <c:pt idx="2082">
                  <c:v>20.824111750000156</c:v>
                </c:pt>
                <c:pt idx="2083">
                  <c:v>20.83411175000947</c:v>
                </c:pt>
                <c:pt idx="2084">
                  <c:v>20.844112749997294</c:v>
                </c:pt>
                <c:pt idx="2085">
                  <c:v>20.854112750006607</c:v>
                </c:pt>
                <c:pt idx="2086">
                  <c:v>20.864113749994431</c:v>
                </c:pt>
                <c:pt idx="2087">
                  <c:v>20.874113750003744</c:v>
                </c:pt>
                <c:pt idx="2088">
                  <c:v>20.884114749991568</c:v>
                </c:pt>
                <c:pt idx="2089">
                  <c:v>20.894114750000881</c:v>
                </c:pt>
                <c:pt idx="2090">
                  <c:v>20.904115750017809</c:v>
                </c:pt>
                <c:pt idx="2091">
                  <c:v>20.914115749998018</c:v>
                </c:pt>
                <c:pt idx="2092">
                  <c:v>20.924116750014946</c:v>
                </c:pt>
                <c:pt idx="2093">
                  <c:v>20.934116749995155</c:v>
                </c:pt>
                <c:pt idx="2094">
                  <c:v>20.944117750012083</c:v>
                </c:pt>
                <c:pt idx="2095">
                  <c:v>20.954117749992292</c:v>
                </c:pt>
                <c:pt idx="2096">
                  <c:v>20.96411875000922</c:v>
                </c:pt>
                <c:pt idx="2097">
                  <c:v>20.974118750018533</c:v>
                </c:pt>
                <c:pt idx="2098">
                  <c:v>20.984119750006357</c:v>
                </c:pt>
                <c:pt idx="2099">
                  <c:v>20.99411975001567</c:v>
                </c:pt>
                <c:pt idx="2100">
                  <c:v>21.004120750003494</c:v>
                </c:pt>
                <c:pt idx="2101">
                  <c:v>21.014120750012808</c:v>
                </c:pt>
                <c:pt idx="2102">
                  <c:v>21.024121750000631</c:v>
                </c:pt>
                <c:pt idx="2103">
                  <c:v>21.034121750009945</c:v>
                </c:pt>
                <c:pt idx="2104">
                  <c:v>21.044122749997769</c:v>
                </c:pt>
                <c:pt idx="2105">
                  <c:v>21.054122750007082</c:v>
                </c:pt>
                <c:pt idx="2106">
                  <c:v>21.064123749994906</c:v>
                </c:pt>
                <c:pt idx="2107">
                  <c:v>21.074123750004219</c:v>
                </c:pt>
                <c:pt idx="2108">
                  <c:v>21.084124749992043</c:v>
                </c:pt>
                <c:pt idx="2109">
                  <c:v>21.094124750001356</c:v>
                </c:pt>
                <c:pt idx="2110">
                  <c:v>21.104125750018284</c:v>
                </c:pt>
                <c:pt idx="2111">
                  <c:v>21.114125749998493</c:v>
                </c:pt>
                <c:pt idx="2112">
                  <c:v>21.124126750015421</c:v>
                </c:pt>
                <c:pt idx="2113">
                  <c:v>21.134127750003245</c:v>
                </c:pt>
                <c:pt idx="2114">
                  <c:v>21.144127750012558</c:v>
                </c:pt>
                <c:pt idx="2115">
                  <c:v>21.154128750000382</c:v>
                </c:pt>
                <c:pt idx="2116">
                  <c:v>21.164128750009695</c:v>
                </c:pt>
                <c:pt idx="2117">
                  <c:v>21.174129749997519</c:v>
                </c:pt>
                <c:pt idx="2118">
                  <c:v>21.184129750006832</c:v>
                </c:pt>
                <c:pt idx="2119">
                  <c:v>21.194130749994656</c:v>
                </c:pt>
                <c:pt idx="2120">
                  <c:v>21.204130750003969</c:v>
                </c:pt>
                <c:pt idx="2121">
                  <c:v>21.214131749991793</c:v>
                </c:pt>
                <c:pt idx="2122">
                  <c:v>21.224131750001106</c:v>
                </c:pt>
                <c:pt idx="2123">
                  <c:v>21.234132750018034</c:v>
                </c:pt>
                <c:pt idx="2124">
                  <c:v>21.244132749998244</c:v>
                </c:pt>
                <c:pt idx="2125">
                  <c:v>21.254133750015171</c:v>
                </c:pt>
                <c:pt idx="2126">
                  <c:v>21.264133749995381</c:v>
                </c:pt>
                <c:pt idx="2127">
                  <c:v>21.274134750012308</c:v>
                </c:pt>
                <c:pt idx="2128">
                  <c:v>21.284134749992518</c:v>
                </c:pt>
                <c:pt idx="2129">
                  <c:v>21.294135750009445</c:v>
                </c:pt>
                <c:pt idx="2130">
                  <c:v>21.304135750018759</c:v>
                </c:pt>
                <c:pt idx="2131">
                  <c:v>21.314136750006583</c:v>
                </c:pt>
                <c:pt idx="2132">
                  <c:v>21.324136750015896</c:v>
                </c:pt>
                <c:pt idx="2133">
                  <c:v>21.33413775000372</c:v>
                </c:pt>
                <c:pt idx="2134">
                  <c:v>21.344137750013033</c:v>
                </c:pt>
                <c:pt idx="2135">
                  <c:v>21.354138750000857</c:v>
                </c:pt>
                <c:pt idx="2136">
                  <c:v>21.36413875001017</c:v>
                </c:pt>
                <c:pt idx="2137">
                  <c:v>21.374139749997994</c:v>
                </c:pt>
                <c:pt idx="2138">
                  <c:v>21.384139750007307</c:v>
                </c:pt>
                <c:pt idx="2139">
                  <c:v>21.394140749995131</c:v>
                </c:pt>
                <c:pt idx="2140">
                  <c:v>21.404140750004444</c:v>
                </c:pt>
                <c:pt idx="2141">
                  <c:v>21.414141749992268</c:v>
                </c:pt>
                <c:pt idx="2142">
                  <c:v>21.424141208350193</c:v>
                </c:pt>
                <c:pt idx="2143">
                  <c:v>21.434142208338017</c:v>
                </c:pt>
                <c:pt idx="2144">
                  <c:v>21.44414220834733</c:v>
                </c:pt>
                <c:pt idx="2145">
                  <c:v>21.454143208335154</c:v>
                </c:pt>
                <c:pt idx="2146">
                  <c:v>21.464143208344467</c:v>
                </c:pt>
                <c:pt idx="2147">
                  <c:v>21.474144208332291</c:v>
                </c:pt>
                <c:pt idx="2148">
                  <c:v>21.484144208341604</c:v>
                </c:pt>
                <c:pt idx="2149">
                  <c:v>21.494145208329428</c:v>
                </c:pt>
                <c:pt idx="2150">
                  <c:v>21.504145208338741</c:v>
                </c:pt>
                <c:pt idx="2151">
                  <c:v>21.514146208326565</c:v>
                </c:pt>
                <c:pt idx="2152">
                  <c:v>21.524146208335878</c:v>
                </c:pt>
                <c:pt idx="2153">
                  <c:v>21.534147208323702</c:v>
                </c:pt>
                <c:pt idx="2154">
                  <c:v>21.54414820834063</c:v>
                </c:pt>
                <c:pt idx="2155">
                  <c:v>21.554148208349943</c:v>
                </c:pt>
                <c:pt idx="2156">
                  <c:v>21.564149208337767</c:v>
                </c:pt>
                <c:pt idx="2157">
                  <c:v>21.57414920834708</c:v>
                </c:pt>
                <c:pt idx="2158">
                  <c:v>21.584150208334904</c:v>
                </c:pt>
                <c:pt idx="2159">
                  <c:v>21.594150208344217</c:v>
                </c:pt>
                <c:pt idx="2160">
                  <c:v>21.604151208332041</c:v>
                </c:pt>
                <c:pt idx="2161">
                  <c:v>21.614151208341355</c:v>
                </c:pt>
                <c:pt idx="2162">
                  <c:v>21.624152208329178</c:v>
                </c:pt>
                <c:pt idx="2163">
                  <c:v>21.634152208338492</c:v>
                </c:pt>
                <c:pt idx="2164">
                  <c:v>21.644153208326316</c:v>
                </c:pt>
                <c:pt idx="2165">
                  <c:v>21.654153208335629</c:v>
                </c:pt>
                <c:pt idx="2166">
                  <c:v>21.664154208323453</c:v>
                </c:pt>
                <c:pt idx="2167">
                  <c:v>21.674154208332766</c:v>
                </c:pt>
                <c:pt idx="2168">
                  <c:v>21.684155208349694</c:v>
                </c:pt>
                <c:pt idx="2169">
                  <c:v>21.694155208329903</c:v>
                </c:pt>
                <c:pt idx="2170">
                  <c:v>21.704156208346831</c:v>
                </c:pt>
                <c:pt idx="2171">
                  <c:v>21.71415620832704</c:v>
                </c:pt>
                <c:pt idx="2172">
                  <c:v>21.724157208343968</c:v>
                </c:pt>
                <c:pt idx="2173">
                  <c:v>21.734157208324177</c:v>
                </c:pt>
                <c:pt idx="2174">
                  <c:v>21.744158208341105</c:v>
                </c:pt>
                <c:pt idx="2175">
                  <c:v>21.754158208350418</c:v>
                </c:pt>
                <c:pt idx="2176">
                  <c:v>21.764159208338242</c:v>
                </c:pt>
                <c:pt idx="2177">
                  <c:v>21.774159208347555</c:v>
                </c:pt>
                <c:pt idx="2178">
                  <c:v>21.784160208335379</c:v>
                </c:pt>
                <c:pt idx="2179">
                  <c:v>21.794160208344692</c:v>
                </c:pt>
                <c:pt idx="2180">
                  <c:v>21.804161208332516</c:v>
                </c:pt>
                <c:pt idx="2181">
                  <c:v>21.814161208341829</c:v>
                </c:pt>
                <c:pt idx="2182">
                  <c:v>21.824162208329653</c:v>
                </c:pt>
                <c:pt idx="2183">
                  <c:v>21.834162208338967</c:v>
                </c:pt>
                <c:pt idx="2184">
                  <c:v>21.84416320832679</c:v>
                </c:pt>
                <c:pt idx="2185">
                  <c:v>21.854163208336104</c:v>
                </c:pt>
                <c:pt idx="2186">
                  <c:v>21.864164208323928</c:v>
                </c:pt>
                <c:pt idx="2187">
                  <c:v>21.874164208333241</c:v>
                </c:pt>
                <c:pt idx="2188">
                  <c:v>21.884165208350169</c:v>
                </c:pt>
                <c:pt idx="2189">
                  <c:v>21.894165208330378</c:v>
                </c:pt>
                <c:pt idx="2190">
                  <c:v>21.904166208347306</c:v>
                </c:pt>
                <c:pt idx="2191">
                  <c:v>21.91416720833513</c:v>
                </c:pt>
                <c:pt idx="2192">
                  <c:v>21.924167208344443</c:v>
                </c:pt>
                <c:pt idx="2193">
                  <c:v>21.934168208332267</c:v>
                </c:pt>
                <c:pt idx="2194">
                  <c:v>21.94416820834158</c:v>
                </c:pt>
                <c:pt idx="2195">
                  <c:v>21.954169208329404</c:v>
                </c:pt>
                <c:pt idx="2196">
                  <c:v>21.964169208338717</c:v>
                </c:pt>
                <c:pt idx="2197">
                  <c:v>21.974170208326541</c:v>
                </c:pt>
                <c:pt idx="2198">
                  <c:v>21.984170208335854</c:v>
                </c:pt>
                <c:pt idx="2199">
                  <c:v>21.994171208323678</c:v>
                </c:pt>
                <c:pt idx="2200">
                  <c:v>22.004171208332991</c:v>
                </c:pt>
                <c:pt idx="2201">
                  <c:v>22.014172208349919</c:v>
                </c:pt>
                <c:pt idx="2202">
                  <c:v>22.024172208330128</c:v>
                </c:pt>
                <c:pt idx="2203">
                  <c:v>22.034173208347056</c:v>
                </c:pt>
                <c:pt idx="2204">
                  <c:v>22.044173208327265</c:v>
                </c:pt>
                <c:pt idx="2205">
                  <c:v>22.054174208344193</c:v>
                </c:pt>
                <c:pt idx="2206">
                  <c:v>22.064174208324403</c:v>
                </c:pt>
                <c:pt idx="2207">
                  <c:v>22.07417520834133</c:v>
                </c:pt>
                <c:pt idx="2208">
                  <c:v>22.084175208350644</c:v>
                </c:pt>
                <c:pt idx="2209">
                  <c:v>22.094176208338467</c:v>
                </c:pt>
                <c:pt idx="2210">
                  <c:v>22.104176208347781</c:v>
                </c:pt>
                <c:pt idx="2211">
                  <c:v>22.114177208335605</c:v>
                </c:pt>
                <c:pt idx="2212">
                  <c:v>22.124177208344918</c:v>
                </c:pt>
                <c:pt idx="2213">
                  <c:v>22.134178208332742</c:v>
                </c:pt>
                <c:pt idx="2214">
                  <c:v>22.144178208342055</c:v>
                </c:pt>
                <c:pt idx="2215">
                  <c:v>22.154179208329879</c:v>
                </c:pt>
                <c:pt idx="2216">
                  <c:v>22.164179208339192</c:v>
                </c:pt>
                <c:pt idx="2217">
                  <c:v>22.174180208327016</c:v>
                </c:pt>
                <c:pt idx="2218">
                  <c:v>22.184180208336329</c:v>
                </c:pt>
                <c:pt idx="2219">
                  <c:v>22.194181208324153</c:v>
                </c:pt>
                <c:pt idx="2220">
                  <c:v>22.204181208333466</c:v>
                </c:pt>
                <c:pt idx="2221">
                  <c:v>22.214182208350394</c:v>
                </c:pt>
                <c:pt idx="2222">
                  <c:v>22.224182208330603</c:v>
                </c:pt>
                <c:pt idx="2223">
                  <c:v>22.234183208347531</c:v>
                </c:pt>
                <c:pt idx="2224">
                  <c:v>22.24418320832774</c:v>
                </c:pt>
                <c:pt idx="2225">
                  <c:v>22.254184208344668</c:v>
                </c:pt>
                <c:pt idx="2226">
                  <c:v>22.264185208332492</c:v>
                </c:pt>
                <c:pt idx="2227">
                  <c:v>22.274185208341805</c:v>
                </c:pt>
                <c:pt idx="2228">
                  <c:v>22.284186208329629</c:v>
                </c:pt>
                <c:pt idx="2229">
                  <c:v>22.294186208338942</c:v>
                </c:pt>
                <c:pt idx="2230">
                  <c:v>22.304187208326766</c:v>
                </c:pt>
                <c:pt idx="2231">
                  <c:v>22.314187208336079</c:v>
                </c:pt>
                <c:pt idx="2232">
                  <c:v>22.324188208323903</c:v>
                </c:pt>
                <c:pt idx="2233">
                  <c:v>22.334188208333217</c:v>
                </c:pt>
                <c:pt idx="2234">
                  <c:v>22.344189208350144</c:v>
                </c:pt>
                <c:pt idx="2235">
                  <c:v>22.354189208330354</c:v>
                </c:pt>
                <c:pt idx="2236">
                  <c:v>22.364190208347281</c:v>
                </c:pt>
                <c:pt idx="2237">
                  <c:v>22.374190208327491</c:v>
                </c:pt>
                <c:pt idx="2238">
                  <c:v>22.384191208344419</c:v>
                </c:pt>
                <c:pt idx="2239">
                  <c:v>22.394191208324628</c:v>
                </c:pt>
                <c:pt idx="2240">
                  <c:v>22.404192208341556</c:v>
                </c:pt>
                <c:pt idx="2241">
                  <c:v>22.414192208350869</c:v>
                </c:pt>
                <c:pt idx="2242">
                  <c:v>22.424193958344404</c:v>
                </c:pt>
                <c:pt idx="2243">
                  <c:v>22.434193958324613</c:v>
                </c:pt>
                <c:pt idx="2244">
                  <c:v>22.444194958341541</c:v>
                </c:pt>
                <c:pt idx="2245">
                  <c:v>22.454194958350854</c:v>
                </c:pt>
                <c:pt idx="2246">
                  <c:v>22.464195958338678</c:v>
                </c:pt>
                <c:pt idx="2247">
                  <c:v>22.474195958347991</c:v>
                </c:pt>
                <c:pt idx="2248">
                  <c:v>22.484196958335815</c:v>
                </c:pt>
                <c:pt idx="2249">
                  <c:v>22.494196958345128</c:v>
                </c:pt>
                <c:pt idx="2250">
                  <c:v>22.504197958332952</c:v>
                </c:pt>
                <c:pt idx="2251">
                  <c:v>22.514197958342265</c:v>
                </c:pt>
                <c:pt idx="2252">
                  <c:v>22.524198958330089</c:v>
                </c:pt>
                <c:pt idx="2253">
                  <c:v>22.534198958339402</c:v>
                </c:pt>
                <c:pt idx="2254">
                  <c:v>22.544199958327226</c:v>
                </c:pt>
                <c:pt idx="2255">
                  <c:v>22.55419995833654</c:v>
                </c:pt>
                <c:pt idx="2256">
                  <c:v>22.564200958324363</c:v>
                </c:pt>
                <c:pt idx="2257">
                  <c:v>22.574201958341291</c:v>
                </c:pt>
                <c:pt idx="2258">
                  <c:v>22.584201958350604</c:v>
                </c:pt>
                <c:pt idx="2259">
                  <c:v>22.594202958338428</c:v>
                </c:pt>
                <c:pt idx="2260">
                  <c:v>22.604202958347742</c:v>
                </c:pt>
                <c:pt idx="2261">
                  <c:v>22.614203958335565</c:v>
                </c:pt>
                <c:pt idx="2262">
                  <c:v>22.624203958344879</c:v>
                </c:pt>
                <c:pt idx="2263">
                  <c:v>22.634204958332703</c:v>
                </c:pt>
                <c:pt idx="2264">
                  <c:v>22.644204958342016</c:v>
                </c:pt>
                <c:pt idx="2265">
                  <c:v>22.65420595832984</c:v>
                </c:pt>
                <c:pt idx="2266">
                  <c:v>22.664205958339153</c:v>
                </c:pt>
                <c:pt idx="2267">
                  <c:v>22.674206958326977</c:v>
                </c:pt>
                <c:pt idx="2268">
                  <c:v>22.68420695833629</c:v>
                </c:pt>
                <c:pt idx="2269">
                  <c:v>22.694207958324114</c:v>
                </c:pt>
                <c:pt idx="2270">
                  <c:v>22.704207958333427</c:v>
                </c:pt>
                <c:pt idx="2271">
                  <c:v>22.714208958350355</c:v>
                </c:pt>
                <c:pt idx="2272">
                  <c:v>22.724208958330564</c:v>
                </c:pt>
                <c:pt idx="2273">
                  <c:v>22.734209958347492</c:v>
                </c:pt>
                <c:pt idx="2274">
                  <c:v>22.744209958327701</c:v>
                </c:pt>
                <c:pt idx="2275">
                  <c:v>22.754210958344629</c:v>
                </c:pt>
                <c:pt idx="2276">
                  <c:v>22.764210958324838</c:v>
                </c:pt>
                <c:pt idx="2277">
                  <c:v>22.774211958341766</c:v>
                </c:pt>
                <c:pt idx="2278">
                  <c:v>22.784211958351079</c:v>
                </c:pt>
                <c:pt idx="2279">
                  <c:v>22.794212958338903</c:v>
                </c:pt>
                <c:pt idx="2280">
                  <c:v>22.804212958348216</c:v>
                </c:pt>
                <c:pt idx="2281">
                  <c:v>22.81421395833604</c:v>
                </c:pt>
                <c:pt idx="2282">
                  <c:v>22.824213958345354</c:v>
                </c:pt>
                <c:pt idx="2283">
                  <c:v>22.834214958333177</c:v>
                </c:pt>
                <c:pt idx="2284">
                  <c:v>22.844214958342491</c:v>
                </c:pt>
                <c:pt idx="2285">
                  <c:v>22.854215958330315</c:v>
                </c:pt>
                <c:pt idx="2286">
                  <c:v>22.864215958339628</c:v>
                </c:pt>
                <c:pt idx="2287">
                  <c:v>22.874216958327452</c:v>
                </c:pt>
                <c:pt idx="2288">
                  <c:v>22.884216958336765</c:v>
                </c:pt>
                <c:pt idx="2289">
                  <c:v>22.894217958324589</c:v>
                </c:pt>
                <c:pt idx="2290">
                  <c:v>22.904218958341517</c:v>
                </c:pt>
                <c:pt idx="2291">
                  <c:v>22.91421895835083</c:v>
                </c:pt>
                <c:pt idx="2292">
                  <c:v>22.924219958338654</c:v>
                </c:pt>
                <c:pt idx="2293">
                  <c:v>22.934219958347967</c:v>
                </c:pt>
                <c:pt idx="2294">
                  <c:v>22.944220958335791</c:v>
                </c:pt>
                <c:pt idx="2295">
                  <c:v>22.954220958345104</c:v>
                </c:pt>
                <c:pt idx="2296">
                  <c:v>22.964221958332928</c:v>
                </c:pt>
                <c:pt idx="2297">
                  <c:v>22.974221958342241</c:v>
                </c:pt>
                <c:pt idx="2298">
                  <c:v>22.984222958330065</c:v>
                </c:pt>
                <c:pt idx="2299">
                  <c:v>22.994222958339378</c:v>
                </c:pt>
                <c:pt idx="2300">
                  <c:v>23.004223958327202</c:v>
                </c:pt>
                <c:pt idx="2301">
                  <c:v>23.014223958336515</c:v>
                </c:pt>
                <c:pt idx="2302">
                  <c:v>23.024224958324339</c:v>
                </c:pt>
                <c:pt idx="2303">
                  <c:v>23.034224958333652</c:v>
                </c:pt>
                <c:pt idx="2304">
                  <c:v>23.04422595835058</c:v>
                </c:pt>
                <c:pt idx="2305">
                  <c:v>23.05422595833079</c:v>
                </c:pt>
                <c:pt idx="2306">
                  <c:v>23.064226958347717</c:v>
                </c:pt>
                <c:pt idx="2307">
                  <c:v>23.074226958327927</c:v>
                </c:pt>
                <c:pt idx="2308">
                  <c:v>23.084227958344854</c:v>
                </c:pt>
                <c:pt idx="2309">
                  <c:v>23.094227958325064</c:v>
                </c:pt>
                <c:pt idx="2310">
                  <c:v>23.104228958341992</c:v>
                </c:pt>
                <c:pt idx="2311">
                  <c:v>23.114228958351305</c:v>
                </c:pt>
                <c:pt idx="2312">
                  <c:v>23.124229958339129</c:v>
                </c:pt>
                <c:pt idx="2313">
                  <c:v>23.134229958348442</c:v>
                </c:pt>
                <c:pt idx="2314">
                  <c:v>23.144230958336266</c:v>
                </c:pt>
                <c:pt idx="2315">
                  <c:v>23.154230958345579</c:v>
                </c:pt>
                <c:pt idx="2316">
                  <c:v>23.164231958333403</c:v>
                </c:pt>
                <c:pt idx="2317">
                  <c:v>23.174231958342716</c:v>
                </c:pt>
                <c:pt idx="2318">
                  <c:v>23.18423295833054</c:v>
                </c:pt>
                <c:pt idx="2319">
                  <c:v>23.194233958347468</c:v>
                </c:pt>
                <c:pt idx="2320">
                  <c:v>23.204233958327677</c:v>
                </c:pt>
                <c:pt idx="2321">
                  <c:v>23.214234958344605</c:v>
                </c:pt>
                <c:pt idx="2322">
                  <c:v>23.224234958324814</c:v>
                </c:pt>
                <c:pt idx="2323">
                  <c:v>23.234235958341742</c:v>
                </c:pt>
                <c:pt idx="2324">
                  <c:v>23.244235958351055</c:v>
                </c:pt>
                <c:pt idx="2325">
                  <c:v>23.254236958338879</c:v>
                </c:pt>
                <c:pt idx="2326">
                  <c:v>23.264236958348192</c:v>
                </c:pt>
                <c:pt idx="2327">
                  <c:v>23.274237958336016</c:v>
                </c:pt>
                <c:pt idx="2328">
                  <c:v>23.284237958345329</c:v>
                </c:pt>
                <c:pt idx="2329">
                  <c:v>23.294238958333153</c:v>
                </c:pt>
                <c:pt idx="2330">
                  <c:v>23.304238958342467</c:v>
                </c:pt>
                <c:pt idx="2331">
                  <c:v>23.31423995833029</c:v>
                </c:pt>
                <c:pt idx="2332">
                  <c:v>23.324239958339604</c:v>
                </c:pt>
                <c:pt idx="2333">
                  <c:v>23.334240958327428</c:v>
                </c:pt>
                <c:pt idx="2334">
                  <c:v>23.344240958336741</c:v>
                </c:pt>
                <c:pt idx="2335">
                  <c:v>23.354241958324565</c:v>
                </c:pt>
                <c:pt idx="2336">
                  <c:v>23.364241958333878</c:v>
                </c:pt>
                <c:pt idx="2337">
                  <c:v>23.374242958350806</c:v>
                </c:pt>
                <c:pt idx="2338">
                  <c:v>23.384242958331015</c:v>
                </c:pt>
                <c:pt idx="2339">
                  <c:v>23.394243958347943</c:v>
                </c:pt>
                <c:pt idx="2340">
                  <c:v>23.404243958328152</c:v>
                </c:pt>
                <c:pt idx="2341">
                  <c:v>23.41424495834508</c:v>
                </c:pt>
                <c:pt idx="2342">
                  <c:v>23.424244499998167</c:v>
                </c:pt>
                <c:pt idx="2343">
                  <c:v>23.434245500015095</c:v>
                </c:pt>
                <c:pt idx="2344">
                  <c:v>23.444245499995304</c:v>
                </c:pt>
                <c:pt idx="2345">
                  <c:v>23.454246500012232</c:v>
                </c:pt>
                <c:pt idx="2346">
                  <c:v>23.464246499992441</c:v>
                </c:pt>
                <c:pt idx="2347">
                  <c:v>23.474247500009369</c:v>
                </c:pt>
                <c:pt idx="2348">
                  <c:v>23.484248499997193</c:v>
                </c:pt>
                <c:pt idx="2349">
                  <c:v>23.494248500006506</c:v>
                </c:pt>
                <c:pt idx="2350">
                  <c:v>23.50424949999433</c:v>
                </c:pt>
                <c:pt idx="2351">
                  <c:v>23.514249500003643</c:v>
                </c:pt>
                <c:pt idx="2352">
                  <c:v>23.524250499991467</c:v>
                </c:pt>
                <c:pt idx="2353">
                  <c:v>23.53425050000078</c:v>
                </c:pt>
                <c:pt idx="2354">
                  <c:v>23.544251500017708</c:v>
                </c:pt>
                <c:pt idx="2355">
                  <c:v>23.554251499997918</c:v>
                </c:pt>
                <c:pt idx="2356">
                  <c:v>23.564252500014845</c:v>
                </c:pt>
                <c:pt idx="2357">
                  <c:v>23.574252499995055</c:v>
                </c:pt>
                <c:pt idx="2358">
                  <c:v>23.584253500011982</c:v>
                </c:pt>
                <c:pt idx="2359">
                  <c:v>23.594253499992192</c:v>
                </c:pt>
                <c:pt idx="2360">
                  <c:v>23.60425450000912</c:v>
                </c:pt>
                <c:pt idx="2361">
                  <c:v>23.614254500018433</c:v>
                </c:pt>
                <c:pt idx="2362">
                  <c:v>23.624255500006257</c:v>
                </c:pt>
                <c:pt idx="2363">
                  <c:v>23.63425550001557</c:v>
                </c:pt>
                <c:pt idx="2364">
                  <c:v>23.644256500003394</c:v>
                </c:pt>
                <c:pt idx="2365">
                  <c:v>23.654256500012707</c:v>
                </c:pt>
                <c:pt idx="2366">
                  <c:v>23.664257500000531</c:v>
                </c:pt>
                <c:pt idx="2367">
                  <c:v>23.674257500009844</c:v>
                </c:pt>
                <c:pt idx="2368">
                  <c:v>23.684258499997668</c:v>
                </c:pt>
                <c:pt idx="2369">
                  <c:v>23.694258500006981</c:v>
                </c:pt>
                <c:pt idx="2370">
                  <c:v>23.704259499994805</c:v>
                </c:pt>
                <c:pt idx="2371">
                  <c:v>23.714259500004118</c:v>
                </c:pt>
                <c:pt idx="2372">
                  <c:v>23.724260499991942</c:v>
                </c:pt>
                <c:pt idx="2373">
                  <c:v>23.734260500001255</c:v>
                </c:pt>
                <c:pt idx="2374">
                  <c:v>23.744261500018183</c:v>
                </c:pt>
                <c:pt idx="2375">
                  <c:v>23.754262500006007</c:v>
                </c:pt>
                <c:pt idx="2376">
                  <c:v>23.76426250001532</c:v>
                </c:pt>
                <c:pt idx="2377">
                  <c:v>23.774263500003144</c:v>
                </c:pt>
                <c:pt idx="2378">
                  <c:v>23.784263500012457</c:v>
                </c:pt>
                <c:pt idx="2379">
                  <c:v>23.794264500000281</c:v>
                </c:pt>
                <c:pt idx="2380">
                  <c:v>23.804264500009594</c:v>
                </c:pt>
                <c:pt idx="2381">
                  <c:v>23.814265499997418</c:v>
                </c:pt>
                <c:pt idx="2382">
                  <c:v>23.824265500006732</c:v>
                </c:pt>
                <c:pt idx="2383">
                  <c:v>23.834266499994555</c:v>
                </c:pt>
                <c:pt idx="2384">
                  <c:v>23.844266500003869</c:v>
                </c:pt>
                <c:pt idx="2385">
                  <c:v>23.854267499991693</c:v>
                </c:pt>
                <c:pt idx="2386">
                  <c:v>23.864267500001006</c:v>
                </c:pt>
                <c:pt idx="2387">
                  <c:v>23.874268500017934</c:v>
                </c:pt>
                <c:pt idx="2388">
                  <c:v>23.884268499998143</c:v>
                </c:pt>
                <c:pt idx="2389">
                  <c:v>23.894269500015071</c:v>
                </c:pt>
                <c:pt idx="2390">
                  <c:v>23.90426949999528</c:v>
                </c:pt>
                <c:pt idx="2391">
                  <c:v>23.914270500012208</c:v>
                </c:pt>
                <c:pt idx="2392">
                  <c:v>23.924270499992417</c:v>
                </c:pt>
                <c:pt idx="2393">
                  <c:v>23.934271500009345</c:v>
                </c:pt>
                <c:pt idx="2394">
                  <c:v>23.944271500018658</c:v>
                </c:pt>
                <c:pt idx="2395">
                  <c:v>23.954272500006482</c:v>
                </c:pt>
                <c:pt idx="2396">
                  <c:v>23.964272500015795</c:v>
                </c:pt>
                <c:pt idx="2397">
                  <c:v>23.974273500003619</c:v>
                </c:pt>
                <c:pt idx="2398">
                  <c:v>23.984273500012932</c:v>
                </c:pt>
                <c:pt idx="2399">
                  <c:v>23.994274500000756</c:v>
                </c:pt>
                <c:pt idx="2400">
                  <c:v>24.004275500017684</c:v>
                </c:pt>
                <c:pt idx="2401">
                  <c:v>24.014275499997893</c:v>
                </c:pt>
                <c:pt idx="2402">
                  <c:v>24.024276500014821</c:v>
                </c:pt>
                <c:pt idx="2403">
                  <c:v>24.03427649999503</c:v>
                </c:pt>
                <c:pt idx="2404">
                  <c:v>24.044277500011958</c:v>
                </c:pt>
                <c:pt idx="2405">
                  <c:v>24.054277499992168</c:v>
                </c:pt>
                <c:pt idx="2406">
                  <c:v>24.064278500009095</c:v>
                </c:pt>
                <c:pt idx="2407">
                  <c:v>24.074278500018409</c:v>
                </c:pt>
                <c:pt idx="2408">
                  <c:v>24.084279500006232</c:v>
                </c:pt>
                <c:pt idx="2409">
                  <c:v>24.094279500015546</c:v>
                </c:pt>
                <c:pt idx="2410">
                  <c:v>24.10428050000337</c:v>
                </c:pt>
                <c:pt idx="2411">
                  <c:v>24.114280500012683</c:v>
                </c:pt>
                <c:pt idx="2412">
                  <c:v>24.124281500000507</c:v>
                </c:pt>
                <c:pt idx="2413">
                  <c:v>24.13428150000982</c:v>
                </c:pt>
                <c:pt idx="2414">
                  <c:v>24.144282499997644</c:v>
                </c:pt>
                <c:pt idx="2415">
                  <c:v>24.154282500006957</c:v>
                </c:pt>
                <c:pt idx="2416">
                  <c:v>24.164283499994781</c:v>
                </c:pt>
                <c:pt idx="2417">
                  <c:v>24.174283500004094</c:v>
                </c:pt>
                <c:pt idx="2418">
                  <c:v>24.184284499991918</c:v>
                </c:pt>
                <c:pt idx="2419">
                  <c:v>24.194284500001231</c:v>
                </c:pt>
                <c:pt idx="2420">
                  <c:v>24.204285500018159</c:v>
                </c:pt>
                <c:pt idx="2421">
                  <c:v>24.214285499998368</c:v>
                </c:pt>
                <c:pt idx="2422">
                  <c:v>24.224286500015296</c:v>
                </c:pt>
                <c:pt idx="2423">
                  <c:v>24.234286499995505</c:v>
                </c:pt>
                <c:pt idx="2424">
                  <c:v>24.244287500012433</c:v>
                </c:pt>
                <c:pt idx="2425">
                  <c:v>24.254288500000257</c:v>
                </c:pt>
                <c:pt idx="2426">
                  <c:v>24.26428850000957</c:v>
                </c:pt>
                <c:pt idx="2427">
                  <c:v>24.274289499997394</c:v>
                </c:pt>
                <c:pt idx="2428">
                  <c:v>24.284289500006707</c:v>
                </c:pt>
                <c:pt idx="2429">
                  <c:v>24.294290499994531</c:v>
                </c:pt>
                <c:pt idx="2430">
                  <c:v>24.304290500003844</c:v>
                </c:pt>
                <c:pt idx="2431">
                  <c:v>24.314291499991668</c:v>
                </c:pt>
                <c:pt idx="2432">
                  <c:v>24.324291500000982</c:v>
                </c:pt>
                <c:pt idx="2433">
                  <c:v>24.334292500017909</c:v>
                </c:pt>
                <c:pt idx="2434">
                  <c:v>24.344292499998119</c:v>
                </c:pt>
                <c:pt idx="2435">
                  <c:v>24.354293500015046</c:v>
                </c:pt>
                <c:pt idx="2436">
                  <c:v>24.364293499995256</c:v>
                </c:pt>
                <c:pt idx="2437">
                  <c:v>24.374294500012184</c:v>
                </c:pt>
                <c:pt idx="2438">
                  <c:v>24.384294499992393</c:v>
                </c:pt>
                <c:pt idx="2439">
                  <c:v>24.394295500009321</c:v>
                </c:pt>
                <c:pt idx="2440">
                  <c:v>24.404295500018634</c:v>
                </c:pt>
                <c:pt idx="2441">
                  <c:v>24.414296500006458</c:v>
                </c:pt>
                <c:pt idx="2442">
                  <c:v>24.424296999990474</c:v>
                </c:pt>
                <c:pt idx="2443">
                  <c:v>24.434298000007402</c:v>
                </c:pt>
                <c:pt idx="2444">
                  <c:v>24.444298000016715</c:v>
                </c:pt>
                <c:pt idx="2445">
                  <c:v>24.454299000004539</c:v>
                </c:pt>
                <c:pt idx="2446">
                  <c:v>24.464299000013852</c:v>
                </c:pt>
                <c:pt idx="2447">
                  <c:v>24.474300000001676</c:v>
                </c:pt>
                <c:pt idx="2448">
                  <c:v>24.484301000018604</c:v>
                </c:pt>
                <c:pt idx="2449">
                  <c:v>24.494300999998813</c:v>
                </c:pt>
                <c:pt idx="2450">
                  <c:v>24.504302000015741</c:v>
                </c:pt>
                <c:pt idx="2451">
                  <c:v>24.514301999995951</c:v>
                </c:pt>
                <c:pt idx="2452">
                  <c:v>24.524303000012878</c:v>
                </c:pt>
                <c:pt idx="2453">
                  <c:v>24.534302999993088</c:v>
                </c:pt>
                <c:pt idx="2454">
                  <c:v>24.544304000010015</c:v>
                </c:pt>
                <c:pt idx="2455">
                  <c:v>24.554303999990225</c:v>
                </c:pt>
                <c:pt idx="2456">
                  <c:v>24.564305000007153</c:v>
                </c:pt>
                <c:pt idx="2457">
                  <c:v>24.574305000016466</c:v>
                </c:pt>
                <c:pt idx="2458">
                  <c:v>24.58430600000429</c:v>
                </c:pt>
                <c:pt idx="2459">
                  <c:v>24.594306000013603</c:v>
                </c:pt>
                <c:pt idx="2460">
                  <c:v>24.604307000001427</c:v>
                </c:pt>
                <c:pt idx="2461">
                  <c:v>24.61430700001074</c:v>
                </c:pt>
                <c:pt idx="2462">
                  <c:v>24.624307999998564</c:v>
                </c:pt>
                <c:pt idx="2463">
                  <c:v>24.634308000007877</c:v>
                </c:pt>
                <c:pt idx="2464">
                  <c:v>24.644308999995701</c:v>
                </c:pt>
                <c:pt idx="2465">
                  <c:v>24.654309000005014</c:v>
                </c:pt>
                <c:pt idx="2466">
                  <c:v>24.664309999992838</c:v>
                </c:pt>
                <c:pt idx="2467">
                  <c:v>24.674310000002151</c:v>
                </c:pt>
                <c:pt idx="2468">
                  <c:v>24.684310999989975</c:v>
                </c:pt>
                <c:pt idx="2469">
                  <c:v>24.694312000006903</c:v>
                </c:pt>
                <c:pt idx="2470">
                  <c:v>24.704312000016216</c:v>
                </c:pt>
                <c:pt idx="2471">
                  <c:v>24.71431300000404</c:v>
                </c:pt>
                <c:pt idx="2472">
                  <c:v>24.724313000013353</c:v>
                </c:pt>
                <c:pt idx="2473">
                  <c:v>24.734314000001177</c:v>
                </c:pt>
                <c:pt idx="2474">
                  <c:v>24.74431400001049</c:v>
                </c:pt>
                <c:pt idx="2475">
                  <c:v>24.754314999998314</c:v>
                </c:pt>
                <c:pt idx="2476">
                  <c:v>24.764315000007628</c:v>
                </c:pt>
                <c:pt idx="2477">
                  <c:v>24.774315999995451</c:v>
                </c:pt>
                <c:pt idx="2478">
                  <c:v>24.784316000004765</c:v>
                </c:pt>
                <c:pt idx="2479">
                  <c:v>24.794316999992589</c:v>
                </c:pt>
                <c:pt idx="2480">
                  <c:v>24.804317000001902</c:v>
                </c:pt>
                <c:pt idx="2481">
                  <c:v>24.814317999989726</c:v>
                </c:pt>
                <c:pt idx="2482">
                  <c:v>24.824317999999039</c:v>
                </c:pt>
                <c:pt idx="2483">
                  <c:v>24.834319000015967</c:v>
                </c:pt>
                <c:pt idx="2484">
                  <c:v>24.844318999996176</c:v>
                </c:pt>
                <c:pt idx="2485">
                  <c:v>24.854320000013104</c:v>
                </c:pt>
                <c:pt idx="2486">
                  <c:v>24.864319999993313</c:v>
                </c:pt>
                <c:pt idx="2487">
                  <c:v>24.874321000010241</c:v>
                </c:pt>
                <c:pt idx="2488">
                  <c:v>24.88432099999045</c:v>
                </c:pt>
                <c:pt idx="2489">
                  <c:v>24.894322000007378</c:v>
                </c:pt>
                <c:pt idx="2490">
                  <c:v>24.904322999995202</c:v>
                </c:pt>
                <c:pt idx="2491">
                  <c:v>24.914323000004515</c:v>
                </c:pt>
                <c:pt idx="2492">
                  <c:v>24.924323999992339</c:v>
                </c:pt>
                <c:pt idx="2493">
                  <c:v>24.934324000001652</c:v>
                </c:pt>
                <c:pt idx="2494">
                  <c:v>24.94432500001858</c:v>
                </c:pt>
                <c:pt idx="2495">
                  <c:v>24.954324999998789</c:v>
                </c:pt>
                <c:pt idx="2496">
                  <c:v>24.964326000015717</c:v>
                </c:pt>
                <c:pt idx="2497">
                  <c:v>24.974325999995926</c:v>
                </c:pt>
                <c:pt idx="2498">
                  <c:v>24.984327000012854</c:v>
                </c:pt>
                <c:pt idx="2499">
                  <c:v>24.994326999993064</c:v>
                </c:pt>
                <c:pt idx="2500">
                  <c:v>25.004328000009991</c:v>
                </c:pt>
                <c:pt idx="2501">
                  <c:v>25.014327999990201</c:v>
                </c:pt>
                <c:pt idx="2502">
                  <c:v>25.024329000007128</c:v>
                </c:pt>
                <c:pt idx="2503">
                  <c:v>25.034329000016442</c:v>
                </c:pt>
                <c:pt idx="2504">
                  <c:v>25.044330000004265</c:v>
                </c:pt>
                <c:pt idx="2505">
                  <c:v>25.054330000013579</c:v>
                </c:pt>
                <c:pt idx="2506">
                  <c:v>25.064331000001403</c:v>
                </c:pt>
                <c:pt idx="2507">
                  <c:v>25.074331000010716</c:v>
                </c:pt>
                <c:pt idx="2508">
                  <c:v>25.08433199999854</c:v>
                </c:pt>
                <c:pt idx="2509">
                  <c:v>25.094332000007853</c:v>
                </c:pt>
                <c:pt idx="2510">
                  <c:v>25.104332999995677</c:v>
                </c:pt>
                <c:pt idx="2511">
                  <c:v>25.11433300000499</c:v>
                </c:pt>
                <c:pt idx="2512">
                  <c:v>25.124333999992814</c:v>
                </c:pt>
                <c:pt idx="2513">
                  <c:v>25.134335000009742</c:v>
                </c:pt>
                <c:pt idx="2514">
                  <c:v>25.144334999989951</c:v>
                </c:pt>
                <c:pt idx="2515">
                  <c:v>25.154336000006879</c:v>
                </c:pt>
                <c:pt idx="2516">
                  <c:v>25.164336000016192</c:v>
                </c:pt>
                <c:pt idx="2517">
                  <c:v>25.174337000004016</c:v>
                </c:pt>
                <c:pt idx="2518">
                  <c:v>25.184337000013329</c:v>
                </c:pt>
                <c:pt idx="2519">
                  <c:v>25.194338000001153</c:v>
                </c:pt>
                <c:pt idx="2520">
                  <c:v>25.204338000010466</c:v>
                </c:pt>
                <c:pt idx="2521">
                  <c:v>25.21433899999829</c:v>
                </c:pt>
                <c:pt idx="2522">
                  <c:v>25.224339000007603</c:v>
                </c:pt>
                <c:pt idx="2523">
                  <c:v>25.234339999995427</c:v>
                </c:pt>
                <c:pt idx="2524">
                  <c:v>25.24434000000474</c:v>
                </c:pt>
                <c:pt idx="2525">
                  <c:v>25.254340999992564</c:v>
                </c:pt>
                <c:pt idx="2526">
                  <c:v>25.264341000001878</c:v>
                </c:pt>
                <c:pt idx="2527">
                  <c:v>25.274341999989701</c:v>
                </c:pt>
                <c:pt idx="2528">
                  <c:v>25.284341999999015</c:v>
                </c:pt>
                <c:pt idx="2529">
                  <c:v>25.294343000015942</c:v>
                </c:pt>
                <c:pt idx="2530">
                  <c:v>25.304342999996152</c:v>
                </c:pt>
                <c:pt idx="2531">
                  <c:v>25.314344000013079</c:v>
                </c:pt>
                <c:pt idx="2532">
                  <c:v>25.324343999993289</c:v>
                </c:pt>
                <c:pt idx="2533">
                  <c:v>25.334345000010217</c:v>
                </c:pt>
                <c:pt idx="2534">
                  <c:v>25.34434599999804</c:v>
                </c:pt>
                <c:pt idx="2535">
                  <c:v>25.354346000007354</c:v>
                </c:pt>
                <c:pt idx="2536">
                  <c:v>25.364346999995178</c:v>
                </c:pt>
                <c:pt idx="2537">
                  <c:v>25.374347000004491</c:v>
                </c:pt>
                <c:pt idx="2538">
                  <c:v>25.384347999992315</c:v>
                </c:pt>
                <c:pt idx="2539">
                  <c:v>25.394348000001628</c:v>
                </c:pt>
                <c:pt idx="2540">
                  <c:v>25.404349000018556</c:v>
                </c:pt>
                <c:pt idx="2541">
                  <c:v>25.414348999998765</c:v>
                </c:pt>
                <c:pt idx="2542">
                  <c:v>25.424352708330844</c:v>
                </c:pt>
                <c:pt idx="2543">
                  <c:v>25.434352708340157</c:v>
                </c:pt>
                <c:pt idx="2544">
                  <c:v>25.444353708327981</c:v>
                </c:pt>
                <c:pt idx="2545">
                  <c:v>25.454353708337294</c:v>
                </c:pt>
                <c:pt idx="2546">
                  <c:v>25.464354708325118</c:v>
                </c:pt>
                <c:pt idx="2547">
                  <c:v>25.474354708334431</c:v>
                </c:pt>
                <c:pt idx="2548">
                  <c:v>25.484355708351359</c:v>
                </c:pt>
                <c:pt idx="2549">
                  <c:v>25.494355708331568</c:v>
                </c:pt>
                <c:pt idx="2550">
                  <c:v>25.504356708348496</c:v>
                </c:pt>
                <c:pt idx="2551">
                  <c:v>25.514356708328705</c:v>
                </c:pt>
                <c:pt idx="2552">
                  <c:v>25.524357708345633</c:v>
                </c:pt>
                <c:pt idx="2553">
                  <c:v>25.534358708333457</c:v>
                </c:pt>
                <c:pt idx="2554">
                  <c:v>25.54435870834277</c:v>
                </c:pt>
                <c:pt idx="2555">
                  <c:v>25.554359708330594</c:v>
                </c:pt>
                <c:pt idx="2556">
                  <c:v>25.564359708339907</c:v>
                </c:pt>
                <c:pt idx="2557">
                  <c:v>25.574360708327731</c:v>
                </c:pt>
                <c:pt idx="2558">
                  <c:v>25.584360708337044</c:v>
                </c:pt>
                <c:pt idx="2559">
                  <c:v>25.594361708324868</c:v>
                </c:pt>
                <c:pt idx="2560">
                  <c:v>25.604361708334181</c:v>
                </c:pt>
                <c:pt idx="2561">
                  <c:v>25.614362708351109</c:v>
                </c:pt>
                <c:pt idx="2562">
                  <c:v>25.624362708331319</c:v>
                </c:pt>
                <c:pt idx="2563">
                  <c:v>25.634363708348246</c:v>
                </c:pt>
                <c:pt idx="2564">
                  <c:v>25.644363708328456</c:v>
                </c:pt>
                <c:pt idx="2565">
                  <c:v>25.654364708345383</c:v>
                </c:pt>
                <c:pt idx="2566">
                  <c:v>25.664364708325593</c:v>
                </c:pt>
                <c:pt idx="2567">
                  <c:v>25.674365708342521</c:v>
                </c:pt>
                <c:pt idx="2568">
                  <c:v>25.684365708351834</c:v>
                </c:pt>
                <c:pt idx="2569">
                  <c:v>25.694366708339658</c:v>
                </c:pt>
                <c:pt idx="2570">
                  <c:v>25.704366708348971</c:v>
                </c:pt>
                <c:pt idx="2571">
                  <c:v>25.714367708336795</c:v>
                </c:pt>
                <c:pt idx="2572">
                  <c:v>25.724368708324619</c:v>
                </c:pt>
                <c:pt idx="2573">
                  <c:v>25.734368708333932</c:v>
                </c:pt>
                <c:pt idx="2574">
                  <c:v>25.74436970835086</c:v>
                </c:pt>
                <c:pt idx="2575">
                  <c:v>25.754369708331069</c:v>
                </c:pt>
                <c:pt idx="2576">
                  <c:v>25.764370708347997</c:v>
                </c:pt>
                <c:pt idx="2577">
                  <c:v>25.774370708328206</c:v>
                </c:pt>
                <c:pt idx="2578">
                  <c:v>25.784371708345134</c:v>
                </c:pt>
                <c:pt idx="2579">
                  <c:v>25.794371708325343</c:v>
                </c:pt>
                <c:pt idx="2580">
                  <c:v>25.804372708342271</c:v>
                </c:pt>
                <c:pt idx="2581">
                  <c:v>25.814372708351584</c:v>
                </c:pt>
                <c:pt idx="2582">
                  <c:v>25.824373708339408</c:v>
                </c:pt>
                <c:pt idx="2583">
                  <c:v>25.834373708348721</c:v>
                </c:pt>
                <c:pt idx="2584">
                  <c:v>25.844374708336545</c:v>
                </c:pt>
                <c:pt idx="2585">
                  <c:v>25.854374708345858</c:v>
                </c:pt>
                <c:pt idx="2586">
                  <c:v>25.864375708333682</c:v>
                </c:pt>
                <c:pt idx="2587">
                  <c:v>25.874375708342995</c:v>
                </c:pt>
                <c:pt idx="2588">
                  <c:v>25.884376708330819</c:v>
                </c:pt>
                <c:pt idx="2589">
                  <c:v>25.894377708347747</c:v>
                </c:pt>
                <c:pt idx="2590">
                  <c:v>25.904377708327956</c:v>
                </c:pt>
                <c:pt idx="2591">
                  <c:v>25.914378708344884</c:v>
                </c:pt>
                <c:pt idx="2592">
                  <c:v>25.924378708325094</c:v>
                </c:pt>
                <c:pt idx="2593">
                  <c:v>25.934379708342021</c:v>
                </c:pt>
                <c:pt idx="2594">
                  <c:v>25.944379708351335</c:v>
                </c:pt>
                <c:pt idx="2595">
                  <c:v>25.954380708339158</c:v>
                </c:pt>
                <c:pt idx="2596">
                  <c:v>25.964380708348472</c:v>
                </c:pt>
                <c:pt idx="2597">
                  <c:v>25.974381708336296</c:v>
                </c:pt>
                <c:pt idx="2598">
                  <c:v>25.984381708345609</c:v>
                </c:pt>
                <c:pt idx="2599">
                  <c:v>25.994382708333433</c:v>
                </c:pt>
                <c:pt idx="2600">
                  <c:v>26.004382708342746</c:v>
                </c:pt>
                <c:pt idx="2601">
                  <c:v>26.01438370833057</c:v>
                </c:pt>
                <c:pt idx="2602">
                  <c:v>26.024383708339883</c:v>
                </c:pt>
                <c:pt idx="2603">
                  <c:v>26.034384708327707</c:v>
                </c:pt>
                <c:pt idx="2604">
                  <c:v>26.04438470833702</c:v>
                </c:pt>
                <c:pt idx="2605">
                  <c:v>26.054385708324844</c:v>
                </c:pt>
                <c:pt idx="2606">
                  <c:v>26.064385708334157</c:v>
                </c:pt>
                <c:pt idx="2607">
                  <c:v>26.074386708351085</c:v>
                </c:pt>
                <c:pt idx="2608">
                  <c:v>26.084386708331294</c:v>
                </c:pt>
                <c:pt idx="2609">
                  <c:v>26.094387708348222</c:v>
                </c:pt>
                <c:pt idx="2610">
                  <c:v>26.104388708336046</c:v>
                </c:pt>
                <c:pt idx="2611">
                  <c:v>26.114388708345359</c:v>
                </c:pt>
                <c:pt idx="2612">
                  <c:v>26.124389708333183</c:v>
                </c:pt>
                <c:pt idx="2613">
                  <c:v>26.134389708342496</c:v>
                </c:pt>
                <c:pt idx="2614">
                  <c:v>26.14439070833032</c:v>
                </c:pt>
                <c:pt idx="2615">
                  <c:v>26.154390708339633</c:v>
                </c:pt>
                <c:pt idx="2616">
                  <c:v>26.164391708327457</c:v>
                </c:pt>
                <c:pt idx="2617">
                  <c:v>26.174391708336771</c:v>
                </c:pt>
                <c:pt idx="2618">
                  <c:v>26.184392708324594</c:v>
                </c:pt>
                <c:pt idx="2619">
                  <c:v>26.194392708333908</c:v>
                </c:pt>
                <c:pt idx="2620">
                  <c:v>26.204393708350835</c:v>
                </c:pt>
                <c:pt idx="2621">
                  <c:v>26.214393708331045</c:v>
                </c:pt>
                <c:pt idx="2622">
                  <c:v>26.224394708347972</c:v>
                </c:pt>
                <c:pt idx="2623">
                  <c:v>26.234394708328182</c:v>
                </c:pt>
                <c:pt idx="2624">
                  <c:v>26.24439570834511</c:v>
                </c:pt>
                <c:pt idx="2625">
                  <c:v>26.254395708325319</c:v>
                </c:pt>
                <c:pt idx="2626">
                  <c:v>26.264396708342247</c:v>
                </c:pt>
                <c:pt idx="2627">
                  <c:v>26.274397708330071</c:v>
                </c:pt>
                <c:pt idx="2628">
                  <c:v>26.284397708339384</c:v>
                </c:pt>
                <c:pt idx="2629">
                  <c:v>26.294398708327208</c:v>
                </c:pt>
                <c:pt idx="2630">
                  <c:v>26.304398708336521</c:v>
                </c:pt>
                <c:pt idx="2631">
                  <c:v>26.314399708324345</c:v>
                </c:pt>
                <c:pt idx="2632">
                  <c:v>26.324399708333658</c:v>
                </c:pt>
                <c:pt idx="2633">
                  <c:v>26.334400708350586</c:v>
                </c:pt>
                <c:pt idx="2634">
                  <c:v>26.344400708330795</c:v>
                </c:pt>
                <c:pt idx="2635">
                  <c:v>26.354401708347723</c:v>
                </c:pt>
                <c:pt idx="2636">
                  <c:v>26.364401708327932</c:v>
                </c:pt>
                <c:pt idx="2637">
                  <c:v>26.37440270834486</c:v>
                </c:pt>
                <c:pt idx="2638">
                  <c:v>26.384402708325069</c:v>
                </c:pt>
                <c:pt idx="2639">
                  <c:v>26.394403708341997</c:v>
                </c:pt>
                <c:pt idx="2640">
                  <c:v>26.40440370835131</c:v>
                </c:pt>
                <c:pt idx="2641">
                  <c:v>26.414404708339134</c:v>
                </c:pt>
                <c:pt idx="2642">
                  <c:v>26.42440283333417</c:v>
                </c:pt>
                <c:pt idx="2643">
                  <c:v>26.434402833343484</c:v>
                </c:pt>
                <c:pt idx="2644">
                  <c:v>26.444403833331307</c:v>
                </c:pt>
                <c:pt idx="2645">
                  <c:v>26.454403833340621</c:v>
                </c:pt>
                <c:pt idx="2646">
                  <c:v>26.464404833328445</c:v>
                </c:pt>
                <c:pt idx="2647">
                  <c:v>26.474404833337758</c:v>
                </c:pt>
                <c:pt idx="2648">
                  <c:v>26.484405833325582</c:v>
                </c:pt>
                <c:pt idx="2649">
                  <c:v>26.494405833334895</c:v>
                </c:pt>
                <c:pt idx="2650">
                  <c:v>26.504406833351823</c:v>
                </c:pt>
                <c:pt idx="2651">
                  <c:v>26.514406833332032</c:v>
                </c:pt>
                <c:pt idx="2652">
                  <c:v>26.52440783334896</c:v>
                </c:pt>
                <c:pt idx="2653">
                  <c:v>26.534407833329169</c:v>
                </c:pt>
                <c:pt idx="2654">
                  <c:v>26.544408833346097</c:v>
                </c:pt>
                <c:pt idx="2655">
                  <c:v>26.554408833326306</c:v>
                </c:pt>
                <c:pt idx="2656">
                  <c:v>26.564409833343234</c:v>
                </c:pt>
                <c:pt idx="2657">
                  <c:v>26.574409833323443</c:v>
                </c:pt>
                <c:pt idx="2658">
                  <c:v>26.584410833340371</c:v>
                </c:pt>
                <c:pt idx="2659">
                  <c:v>26.594411833328195</c:v>
                </c:pt>
                <c:pt idx="2660">
                  <c:v>26.604411833337508</c:v>
                </c:pt>
                <c:pt idx="2661">
                  <c:v>26.614412833325332</c:v>
                </c:pt>
                <c:pt idx="2662">
                  <c:v>26.624412833334645</c:v>
                </c:pt>
                <c:pt idx="2663">
                  <c:v>26.634413833351573</c:v>
                </c:pt>
                <c:pt idx="2664">
                  <c:v>26.644413833331782</c:v>
                </c:pt>
                <c:pt idx="2665">
                  <c:v>26.65441483334871</c:v>
                </c:pt>
                <c:pt idx="2666">
                  <c:v>26.664414833328919</c:v>
                </c:pt>
                <c:pt idx="2667">
                  <c:v>26.674415833345847</c:v>
                </c:pt>
                <c:pt idx="2668">
                  <c:v>26.684415833326057</c:v>
                </c:pt>
                <c:pt idx="2669">
                  <c:v>26.694416833342984</c:v>
                </c:pt>
                <c:pt idx="2670">
                  <c:v>26.704416833323194</c:v>
                </c:pt>
                <c:pt idx="2671">
                  <c:v>26.714417833340121</c:v>
                </c:pt>
                <c:pt idx="2672">
                  <c:v>26.724417833349435</c:v>
                </c:pt>
                <c:pt idx="2673">
                  <c:v>26.734418833337259</c:v>
                </c:pt>
                <c:pt idx="2674">
                  <c:v>26.744418833346572</c:v>
                </c:pt>
                <c:pt idx="2675">
                  <c:v>26.754419833334396</c:v>
                </c:pt>
                <c:pt idx="2676">
                  <c:v>26.764420833351323</c:v>
                </c:pt>
                <c:pt idx="2677">
                  <c:v>26.774420833331533</c:v>
                </c:pt>
                <c:pt idx="2678">
                  <c:v>26.78442183334846</c:v>
                </c:pt>
                <c:pt idx="2679">
                  <c:v>26.79442183332867</c:v>
                </c:pt>
                <c:pt idx="2680">
                  <c:v>26.804422833345598</c:v>
                </c:pt>
                <c:pt idx="2681">
                  <c:v>26.814422833325807</c:v>
                </c:pt>
                <c:pt idx="2682">
                  <c:v>26.824423833342735</c:v>
                </c:pt>
                <c:pt idx="2683">
                  <c:v>26.834423833352048</c:v>
                </c:pt>
                <c:pt idx="2684">
                  <c:v>26.844424833339872</c:v>
                </c:pt>
                <c:pt idx="2685">
                  <c:v>26.854424833349185</c:v>
                </c:pt>
                <c:pt idx="2686">
                  <c:v>26.864425833337009</c:v>
                </c:pt>
                <c:pt idx="2687">
                  <c:v>26.874425833346322</c:v>
                </c:pt>
                <c:pt idx="2688">
                  <c:v>26.884426833334146</c:v>
                </c:pt>
                <c:pt idx="2689">
                  <c:v>26.894426833343459</c:v>
                </c:pt>
                <c:pt idx="2690">
                  <c:v>26.904427833331283</c:v>
                </c:pt>
                <c:pt idx="2691">
                  <c:v>26.914428833348211</c:v>
                </c:pt>
                <c:pt idx="2692">
                  <c:v>26.92442883332842</c:v>
                </c:pt>
                <c:pt idx="2693">
                  <c:v>26.934429833345348</c:v>
                </c:pt>
                <c:pt idx="2694">
                  <c:v>26.944429833325557</c:v>
                </c:pt>
                <c:pt idx="2695">
                  <c:v>26.954430833342485</c:v>
                </c:pt>
                <c:pt idx="2696">
                  <c:v>26.964430833351798</c:v>
                </c:pt>
                <c:pt idx="2697">
                  <c:v>26.974431833339622</c:v>
                </c:pt>
                <c:pt idx="2698">
                  <c:v>26.984431833348935</c:v>
                </c:pt>
                <c:pt idx="2699">
                  <c:v>26.994432833336759</c:v>
                </c:pt>
                <c:pt idx="2700">
                  <c:v>27.004432833346073</c:v>
                </c:pt>
                <c:pt idx="2701">
                  <c:v>27.014433833333896</c:v>
                </c:pt>
                <c:pt idx="2702">
                  <c:v>27.02443383334321</c:v>
                </c:pt>
                <c:pt idx="2703">
                  <c:v>27.034434833331034</c:v>
                </c:pt>
                <c:pt idx="2704">
                  <c:v>27.044434833340347</c:v>
                </c:pt>
                <c:pt idx="2705">
                  <c:v>27.054435833328171</c:v>
                </c:pt>
                <c:pt idx="2706">
                  <c:v>27.064436833345098</c:v>
                </c:pt>
                <c:pt idx="2707">
                  <c:v>27.074436833325308</c:v>
                </c:pt>
                <c:pt idx="2708">
                  <c:v>27.084437833342236</c:v>
                </c:pt>
                <c:pt idx="2709">
                  <c:v>27.094437833351549</c:v>
                </c:pt>
                <c:pt idx="2710">
                  <c:v>27.104438833339373</c:v>
                </c:pt>
                <c:pt idx="2711">
                  <c:v>27.114438833348686</c:v>
                </c:pt>
                <c:pt idx="2712">
                  <c:v>27.12443983333651</c:v>
                </c:pt>
                <c:pt idx="2713">
                  <c:v>27.134439833345823</c:v>
                </c:pt>
                <c:pt idx="2714">
                  <c:v>27.144440833333647</c:v>
                </c:pt>
                <c:pt idx="2715">
                  <c:v>27.15444083334296</c:v>
                </c:pt>
                <c:pt idx="2716">
                  <c:v>27.164441833330784</c:v>
                </c:pt>
                <c:pt idx="2717">
                  <c:v>27.174441833340097</c:v>
                </c:pt>
                <c:pt idx="2718">
                  <c:v>27.184442833327921</c:v>
                </c:pt>
                <c:pt idx="2719">
                  <c:v>27.194442833337234</c:v>
                </c:pt>
                <c:pt idx="2720">
                  <c:v>27.204443833325058</c:v>
                </c:pt>
                <c:pt idx="2721">
                  <c:v>27.214443833334371</c:v>
                </c:pt>
                <c:pt idx="2722">
                  <c:v>27.224444833351299</c:v>
                </c:pt>
                <c:pt idx="2723">
                  <c:v>27.234444833331509</c:v>
                </c:pt>
                <c:pt idx="2724">
                  <c:v>27.244445833348436</c:v>
                </c:pt>
                <c:pt idx="2725">
                  <c:v>27.25444683333626</c:v>
                </c:pt>
                <c:pt idx="2726">
                  <c:v>27.264446833345573</c:v>
                </c:pt>
                <c:pt idx="2727">
                  <c:v>27.274447833333397</c:v>
                </c:pt>
                <c:pt idx="2728">
                  <c:v>27.284447833342711</c:v>
                </c:pt>
                <c:pt idx="2729">
                  <c:v>27.294448833330534</c:v>
                </c:pt>
                <c:pt idx="2730">
                  <c:v>27.304448833339848</c:v>
                </c:pt>
                <c:pt idx="2731">
                  <c:v>27.314449833327672</c:v>
                </c:pt>
                <c:pt idx="2732">
                  <c:v>27.324449833336985</c:v>
                </c:pt>
                <c:pt idx="2733">
                  <c:v>27.334450833324809</c:v>
                </c:pt>
                <c:pt idx="2734">
                  <c:v>27.344450833334122</c:v>
                </c:pt>
                <c:pt idx="2735">
                  <c:v>27.35445183335105</c:v>
                </c:pt>
                <c:pt idx="2736">
                  <c:v>27.364451833331259</c:v>
                </c:pt>
                <c:pt idx="2737">
                  <c:v>27.374452833348187</c:v>
                </c:pt>
                <c:pt idx="2738">
                  <c:v>27.384453833336011</c:v>
                </c:pt>
                <c:pt idx="2739">
                  <c:v>27.394453833345324</c:v>
                </c:pt>
                <c:pt idx="2740">
                  <c:v>27.404454833333148</c:v>
                </c:pt>
                <c:pt idx="2741">
                  <c:v>27.414454833342461</c:v>
                </c:pt>
                <c:pt idx="2742">
                  <c:v>27.424457958346466</c:v>
                </c:pt>
                <c:pt idx="2743">
                  <c:v>27.434457958326675</c:v>
                </c:pt>
                <c:pt idx="2744">
                  <c:v>27.444458958343603</c:v>
                </c:pt>
                <c:pt idx="2745">
                  <c:v>27.454458958323812</c:v>
                </c:pt>
                <c:pt idx="2746">
                  <c:v>27.46445995834074</c:v>
                </c:pt>
                <c:pt idx="2747">
                  <c:v>27.474459958350053</c:v>
                </c:pt>
                <c:pt idx="2748">
                  <c:v>27.484460958337877</c:v>
                </c:pt>
                <c:pt idx="2749">
                  <c:v>27.49446095834719</c:v>
                </c:pt>
                <c:pt idx="2750">
                  <c:v>27.504461958335014</c:v>
                </c:pt>
                <c:pt idx="2751">
                  <c:v>27.514461958344327</c:v>
                </c:pt>
                <c:pt idx="2752">
                  <c:v>27.524462958332151</c:v>
                </c:pt>
                <c:pt idx="2753">
                  <c:v>27.534463958349079</c:v>
                </c:pt>
                <c:pt idx="2754">
                  <c:v>27.544463958329288</c:v>
                </c:pt>
                <c:pt idx="2755">
                  <c:v>27.554464958346216</c:v>
                </c:pt>
                <c:pt idx="2756">
                  <c:v>27.564464958326425</c:v>
                </c:pt>
                <c:pt idx="2757">
                  <c:v>27.574465958343353</c:v>
                </c:pt>
                <c:pt idx="2758">
                  <c:v>27.584465958323563</c:v>
                </c:pt>
                <c:pt idx="2759">
                  <c:v>27.59446695834049</c:v>
                </c:pt>
                <c:pt idx="2760">
                  <c:v>27.604466958349803</c:v>
                </c:pt>
                <c:pt idx="2761">
                  <c:v>27.614467958337627</c:v>
                </c:pt>
                <c:pt idx="2762">
                  <c:v>27.624467958346941</c:v>
                </c:pt>
                <c:pt idx="2763">
                  <c:v>27.634468958334764</c:v>
                </c:pt>
                <c:pt idx="2764">
                  <c:v>27.644468958344078</c:v>
                </c:pt>
                <c:pt idx="2765">
                  <c:v>27.654469958331902</c:v>
                </c:pt>
                <c:pt idx="2766">
                  <c:v>27.664469958341215</c:v>
                </c:pt>
                <c:pt idx="2767">
                  <c:v>27.674470958329039</c:v>
                </c:pt>
                <c:pt idx="2768">
                  <c:v>27.684471958345966</c:v>
                </c:pt>
                <c:pt idx="2769">
                  <c:v>27.694471958326176</c:v>
                </c:pt>
                <c:pt idx="2770">
                  <c:v>27.704472958343104</c:v>
                </c:pt>
                <c:pt idx="2771">
                  <c:v>27.714472958323313</c:v>
                </c:pt>
                <c:pt idx="2772">
                  <c:v>27.724473958340241</c:v>
                </c:pt>
                <c:pt idx="2773">
                  <c:v>27.734473958349554</c:v>
                </c:pt>
                <c:pt idx="2774">
                  <c:v>27.744474958337378</c:v>
                </c:pt>
                <c:pt idx="2775">
                  <c:v>27.754474958346691</c:v>
                </c:pt>
                <c:pt idx="2776">
                  <c:v>27.764475958334515</c:v>
                </c:pt>
                <c:pt idx="2777">
                  <c:v>27.774475958343828</c:v>
                </c:pt>
                <c:pt idx="2778">
                  <c:v>27.784476958331652</c:v>
                </c:pt>
                <c:pt idx="2779">
                  <c:v>27.794476958340965</c:v>
                </c:pt>
                <c:pt idx="2780">
                  <c:v>27.804477958328789</c:v>
                </c:pt>
                <c:pt idx="2781">
                  <c:v>27.814477958338102</c:v>
                </c:pt>
                <c:pt idx="2782">
                  <c:v>27.824478958325926</c:v>
                </c:pt>
                <c:pt idx="2783">
                  <c:v>27.834479958342854</c:v>
                </c:pt>
                <c:pt idx="2784">
                  <c:v>27.844479958323063</c:v>
                </c:pt>
                <c:pt idx="2785">
                  <c:v>27.854480958339991</c:v>
                </c:pt>
                <c:pt idx="2786">
                  <c:v>27.864480958349304</c:v>
                </c:pt>
                <c:pt idx="2787">
                  <c:v>27.874481958337128</c:v>
                </c:pt>
                <c:pt idx="2788">
                  <c:v>27.884481958346441</c:v>
                </c:pt>
                <c:pt idx="2789">
                  <c:v>27.894482958334265</c:v>
                </c:pt>
                <c:pt idx="2790">
                  <c:v>27.904482958343579</c:v>
                </c:pt>
                <c:pt idx="2791">
                  <c:v>27.914483958331402</c:v>
                </c:pt>
                <c:pt idx="2792">
                  <c:v>27.924483958340716</c:v>
                </c:pt>
                <c:pt idx="2793">
                  <c:v>27.93448495832854</c:v>
                </c:pt>
                <c:pt idx="2794">
                  <c:v>27.944484958337853</c:v>
                </c:pt>
                <c:pt idx="2795">
                  <c:v>27.954485958325677</c:v>
                </c:pt>
                <c:pt idx="2796">
                  <c:v>27.96448595833499</c:v>
                </c:pt>
                <c:pt idx="2797">
                  <c:v>27.974486958351918</c:v>
                </c:pt>
                <c:pt idx="2798">
                  <c:v>27.984487958339741</c:v>
                </c:pt>
                <c:pt idx="2799">
                  <c:v>27.994487958349055</c:v>
                </c:pt>
                <c:pt idx="2800">
                  <c:v>28.004488958336879</c:v>
                </c:pt>
                <c:pt idx="2801">
                  <c:v>28.014488958346192</c:v>
                </c:pt>
                <c:pt idx="2802">
                  <c:v>28.024489958334016</c:v>
                </c:pt>
                <c:pt idx="2803">
                  <c:v>28.034489958343329</c:v>
                </c:pt>
                <c:pt idx="2804">
                  <c:v>28.044490958331153</c:v>
                </c:pt>
                <c:pt idx="2805">
                  <c:v>28.054490958340466</c:v>
                </c:pt>
                <c:pt idx="2806">
                  <c:v>28.06449195832829</c:v>
                </c:pt>
                <c:pt idx="2807">
                  <c:v>28.074491958337603</c:v>
                </c:pt>
                <c:pt idx="2808">
                  <c:v>28.084492958325427</c:v>
                </c:pt>
                <c:pt idx="2809">
                  <c:v>28.09449295833474</c:v>
                </c:pt>
                <c:pt idx="2810">
                  <c:v>28.104493958351668</c:v>
                </c:pt>
                <c:pt idx="2811">
                  <c:v>28.114494958339492</c:v>
                </c:pt>
                <c:pt idx="2812">
                  <c:v>28.124494958348805</c:v>
                </c:pt>
                <c:pt idx="2813">
                  <c:v>28.134495958336629</c:v>
                </c:pt>
                <c:pt idx="2814">
                  <c:v>28.144495958345942</c:v>
                </c:pt>
                <c:pt idx="2815">
                  <c:v>28.154496958333766</c:v>
                </c:pt>
                <c:pt idx="2816">
                  <c:v>28.164496958343079</c:v>
                </c:pt>
                <c:pt idx="2817">
                  <c:v>28.174497958330903</c:v>
                </c:pt>
                <c:pt idx="2818">
                  <c:v>28.184497958340216</c:v>
                </c:pt>
                <c:pt idx="2819">
                  <c:v>28.19449895832804</c:v>
                </c:pt>
                <c:pt idx="2820">
                  <c:v>28.204498958337354</c:v>
                </c:pt>
                <c:pt idx="2821">
                  <c:v>28.214499958325177</c:v>
                </c:pt>
                <c:pt idx="2822">
                  <c:v>28.224499958334491</c:v>
                </c:pt>
                <c:pt idx="2823">
                  <c:v>28.234500958351418</c:v>
                </c:pt>
                <c:pt idx="2824">
                  <c:v>28.244500958331628</c:v>
                </c:pt>
                <c:pt idx="2825">
                  <c:v>28.254501958348555</c:v>
                </c:pt>
                <c:pt idx="2826">
                  <c:v>28.264502958336379</c:v>
                </c:pt>
                <c:pt idx="2827">
                  <c:v>28.274502958345693</c:v>
                </c:pt>
                <c:pt idx="2828">
                  <c:v>28.284503958333516</c:v>
                </c:pt>
                <c:pt idx="2829">
                  <c:v>28.29450395834283</c:v>
                </c:pt>
                <c:pt idx="2830">
                  <c:v>28.304504958330654</c:v>
                </c:pt>
                <c:pt idx="2831">
                  <c:v>28.314504958339967</c:v>
                </c:pt>
                <c:pt idx="2832">
                  <c:v>28.324505958327791</c:v>
                </c:pt>
                <c:pt idx="2833">
                  <c:v>28.334505958337104</c:v>
                </c:pt>
                <c:pt idx="2834">
                  <c:v>28.344506958324928</c:v>
                </c:pt>
                <c:pt idx="2835">
                  <c:v>28.354506958334241</c:v>
                </c:pt>
                <c:pt idx="2836">
                  <c:v>28.364507958351169</c:v>
                </c:pt>
                <c:pt idx="2837">
                  <c:v>28.374507958331378</c:v>
                </c:pt>
                <c:pt idx="2838">
                  <c:v>28.384508958348306</c:v>
                </c:pt>
                <c:pt idx="2839">
                  <c:v>28.39450995833613</c:v>
                </c:pt>
                <c:pt idx="2840">
                  <c:v>28.404509958345443</c:v>
                </c:pt>
                <c:pt idx="2841">
                  <c:v>28.414510958333267</c:v>
                </c:pt>
                <c:pt idx="2842">
                  <c:v>28.42451095834258</c:v>
                </c:pt>
                <c:pt idx="2843">
                  <c:v>28.434509458340472</c:v>
                </c:pt>
                <c:pt idx="2844">
                  <c:v>28.444509458349785</c:v>
                </c:pt>
                <c:pt idx="2845">
                  <c:v>28.454510458337609</c:v>
                </c:pt>
                <c:pt idx="2846">
                  <c:v>28.464510458346922</c:v>
                </c:pt>
                <c:pt idx="2847">
                  <c:v>28.474511458334746</c:v>
                </c:pt>
                <c:pt idx="2848">
                  <c:v>28.484511458344059</c:v>
                </c:pt>
                <c:pt idx="2849">
                  <c:v>28.494512458331883</c:v>
                </c:pt>
                <c:pt idx="2850">
                  <c:v>28.504512458341196</c:v>
                </c:pt>
                <c:pt idx="2851">
                  <c:v>28.51451345832902</c:v>
                </c:pt>
                <c:pt idx="2852">
                  <c:v>28.524513458338333</c:v>
                </c:pt>
                <c:pt idx="2853">
                  <c:v>28.534514458326157</c:v>
                </c:pt>
                <c:pt idx="2854">
                  <c:v>28.544515458343085</c:v>
                </c:pt>
                <c:pt idx="2855">
                  <c:v>28.554515458323294</c:v>
                </c:pt>
                <c:pt idx="2856">
                  <c:v>28.564516458340222</c:v>
                </c:pt>
                <c:pt idx="2857">
                  <c:v>28.574516458349535</c:v>
                </c:pt>
                <c:pt idx="2858">
                  <c:v>28.584517458337359</c:v>
                </c:pt>
                <c:pt idx="2859">
                  <c:v>28.594517458346672</c:v>
                </c:pt>
                <c:pt idx="2860">
                  <c:v>28.604518458334496</c:v>
                </c:pt>
                <c:pt idx="2861">
                  <c:v>28.614518458343809</c:v>
                </c:pt>
                <c:pt idx="2862">
                  <c:v>28.624519458331633</c:v>
                </c:pt>
                <c:pt idx="2863">
                  <c:v>28.634519458340947</c:v>
                </c:pt>
                <c:pt idx="2864">
                  <c:v>28.64452045832877</c:v>
                </c:pt>
                <c:pt idx="2865">
                  <c:v>28.654520458338084</c:v>
                </c:pt>
                <c:pt idx="2866">
                  <c:v>28.664521458325908</c:v>
                </c:pt>
                <c:pt idx="2867">
                  <c:v>28.674522458342835</c:v>
                </c:pt>
                <c:pt idx="2868">
                  <c:v>28.684522458323045</c:v>
                </c:pt>
                <c:pt idx="2869">
                  <c:v>28.694523458339972</c:v>
                </c:pt>
                <c:pt idx="2870">
                  <c:v>28.704523458349286</c:v>
                </c:pt>
                <c:pt idx="2871">
                  <c:v>28.71452445833711</c:v>
                </c:pt>
                <c:pt idx="2872">
                  <c:v>28.724524458346423</c:v>
                </c:pt>
                <c:pt idx="2873">
                  <c:v>28.734525458334247</c:v>
                </c:pt>
                <c:pt idx="2874">
                  <c:v>28.74452545834356</c:v>
                </c:pt>
                <c:pt idx="2875">
                  <c:v>28.754526458331384</c:v>
                </c:pt>
                <c:pt idx="2876">
                  <c:v>28.764526458340697</c:v>
                </c:pt>
                <c:pt idx="2877">
                  <c:v>28.774527458328521</c:v>
                </c:pt>
                <c:pt idx="2878">
                  <c:v>28.784527458337834</c:v>
                </c:pt>
                <c:pt idx="2879">
                  <c:v>28.794528458325658</c:v>
                </c:pt>
                <c:pt idx="2880">
                  <c:v>28.804529458342586</c:v>
                </c:pt>
                <c:pt idx="2881">
                  <c:v>28.814529458351899</c:v>
                </c:pt>
                <c:pt idx="2882">
                  <c:v>28.824530458339723</c:v>
                </c:pt>
                <c:pt idx="2883">
                  <c:v>28.834530458349036</c:v>
                </c:pt>
                <c:pt idx="2884">
                  <c:v>28.84453145833686</c:v>
                </c:pt>
                <c:pt idx="2885">
                  <c:v>28.854531458346173</c:v>
                </c:pt>
                <c:pt idx="2886">
                  <c:v>28.864532458333997</c:v>
                </c:pt>
                <c:pt idx="2887">
                  <c:v>28.87453245834331</c:v>
                </c:pt>
                <c:pt idx="2888">
                  <c:v>28.884533458331134</c:v>
                </c:pt>
                <c:pt idx="2889">
                  <c:v>28.894533458340447</c:v>
                </c:pt>
                <c:pt idx="2890">
                  <c:v>28.904534458328271</c:v>
                </c:pt>
                <c:pt idx="2891">
                  <c:v>28.914534458337585</c:v>
                </c:pt>
                <c:pt idx="2892">
                  <c:v>28.924535458325408</c:v>
                </c:pt>
                <c:pt idx="2893">
                  <c:v>28.934536458342336</c:v>
                </c:pt>
                <c:pt idx="2894">
                  <c:v>28.944536458351649</c:v>
                </c:pt>
                <c:pt idx="2895">
                  <c:v>28.954537458339473</c:v>
                </c:pt>
                <c:pt idx="2896">
                  <c:v>28.964537458348786</c:v>
                </c:pt>
                <c:pt idx="2897">
                  <c:v>28.97453845833661</c:v>
                </c:pt>
                <c:pt idx="2898">
                  <c:v>28.984538458345924</c:v>
                </c:pt>
                <c:pt idx="2899">
                  <c:v>28.994539458333747</c:v>
                </c:pt>
                <c:pt idx="2900">
                  <c:v>29.004539458343061</c:v>
                </c:pt>
                <c:pt idx="2901">
                  <c:v>29.014540458330885</c:v>
                </c:pt>
                <c:pt idx="2902">
                  <c:v>29.024540458340198</c:v>
                </c:pt>
                <c:pt idx="2903">
                  <c:v>29.034541458328022</c:v>
                </c:pt>
                <c:pt idx="2904">
                  <c:v>29.044541458337335</c:v>
                </c:pt>
                <c:pt idx="2905">
                  <c:v>29.054542458325159</c:v>
                </c:pt>
                <c:pt idx="2906">
                  <c:v>29.064543458342087</c:v>
                </c:pt>
                <c:pt idx="2907">
                  <c:v>29.0745434583514</c:v>
                </c:pt>
                <c:pt idx="2908">
                  <c:v>29.084544458339224</c:v>
                </c:pt>
                <c:pt idx="2909">
                  <c:v>29.094544458348537</c:v>
                </c:pt>
                <c:pt idx="2910">
                  <c:v>29.104545458336361</c:v>
                </c:pt>
                <c:pt idx="2911">
                  <c:v>29.114545458345674</c:v>
                </c:pt>
                <c:pt idx="2912">
                  <c:v>29.124546458333498</c:v>
                </c:pt>
                <c:pt idx="2913">
                  <c:v>29.134546458342811</c:v>
                </c:pt>
                <c:pt idx="2914">
                  <c:v>29.144547458330635</c:v>
                </c:pt>
                <c:pt idx="2915">
                  <c:v>29.154547458339948</c:v>
                </c:pt>
                <c:pt idx="2916">
                  <c:v>29.164548458327772</c:v>
                </c:pt>
                <c:pt idx="2917">
                  <c:v>29.174548458337085</c:v>
                </c:pt>
                <c:pt idx="2918">
                  <c:v>29.184549458324909</c:v>
                </c:pt>
                <c:pt idx="2919">
                  <c:v>29.194550458341837</c:v>
                </c:pt>
                <c:pt idx="2920">
                  <c:v>29.20455045835115</c:v>
                </c:pt>
                <c:pt idx="2921">
                  <c:v>29.214551458338974</c:v>
                </c:pt>
                <c:pt idx="2922">
                  <c:v>29.224551458348287</c:v>
                </c:pt>
                <c:pt idx="2923">
                  <c:v>29.234552458336111</c:v>
                </c:pt>
                <c:pt idx="2924">
                  <c:v>29.244552458345424</c:v>
                </c:pt>
                <c:pt idx="2925">
                  <c:v>29.254553458333248</c:v>
                </c:pt>
                <c:pt idx="2926">
                  <c:v>29.264553458342561</c:v>
                </c:pt>
                <c:pt idx="2927">
                  <c:v>29.274554458330385</c:v>
                </c:pt>
                <c:pt idx="2928">
                  <c:v>29.284554458339699</c:v>
                </c:pt>
                <c:pt idx="2929">
                  <c:v>29.294555458327523</c:v>
                </c:pt>
                <c:pt idx="2930">
                  <c:v>29.304555458336836</c:v>
                </c:pt>
                <c:pt idx="2931">
                  <c:v>29.31455645832466</c:v>
                </c:pt>
                <c:pt idx="2932">
                  <c:v>29.324557458341587</c:v>
                </c:pt>
                <c:pt idx="2933">
                  <c:v>29.334557458350901</c:v>
                </c:pt>
                <c:pt idx="2934">
                  <c:v>29.344558458338724</c:v>
                </c:pt>
                <c:pt idx="2935">
                  <c:v>29.354558458348038</c:v>
                </c:pt>
                <c:pt idx="2936">
                  <c:v>29.364559458335862</c:v>
                </c:pt>
                <c:pt idx="2937">
                  <c:v>29.374559458345175</c:v>
                </c:pt>
                <c:pt idx="2938">
                  <c:v>29.384560458332999</c:v>
                </c:pt>
                <c:pt idx="2939">
                  <c:v>29.394560458342312</c:v>
                </c:pt>
                <c:pt idx="2940">
                  <c:v>29.404561458330136</c:v>
                </c:pt>
                <c:pt idx="2941">
                  <c:v>29.414561458339449</c:v>
                </c:pt>
                <c:pt idx="2942">
                  <c:v>29.424562458327273</c:v>
                </c:pt>
                <c:pt idx="2943">
                  <c:v>29.434563583345152</c:v>
                </c:pt>
                <c:pt idx="2944">
                  <c:v>29.444563583325362</c:v>
                </c:pt>
                <c:pt idx="2945">
                  <c:v>29.45456458334229</c:v>
                </c:pt>
                <c:pt idx="2946">
                  <c:v>29.464564583351603</c:v>
                </c:pt>
                <c:pt idx="2947">
                  <c:v>29.474565583339427</c:v>
                </c:pt>
                <c:pt idx="2948">
                  <c:v>29.48456558334874</c:v>
                </c:pt>
                <c:pt idx="2949">
                  <c:v>29.494566583336564</c:v>
                </c:pt>
                <c:pt idx="2950">
                  <c:v>29.504566583345877</c:v>
                </c:pt>
                <c:pt idx="2951">
                  <c:v>29.514567583333701</c:v>
                </c:pt>
                <c:pt idx="2952">
                  <c:v>29.524567583343014</c:v>
                </c:pt>
                <c:pt idx="2953">
                  <c:v>29.534568583330838</c:v>
                </c:pt>
                <c:pt idx="2954">
                  <c:v>29.544568583340151</c:v>
                </c:pt>
                <c:pt idx="2955">
                  <c:v>29.554569583327975</c:v>
                </c:pt>
                <c:pt idx="2956">
                  <c:v>29.564569583337288</c:v>
                </c:pt>
                <c:pt idx="2957">
                  <c:v>29.574570583325112</c:v>
                </c:pt>
                <c:pt idx="2958">
                  <c:v>29.58457158334204</c:v>
                </c:pt>
                <c:pt idx="2959">
                  <c:v>29.594571583351353</c:v>
                </c:pt>
                <c:pt idx="2960">
                  <c:v>29.604572583339177</c:v>
                </c:pt>
                <c:pt idx="2961">
                  <c:v>29.61457258334849</c:v>
                </c:pt>
                <c:pt idx="2962">
                  <c:v>29.624573583336314</c:v>
                </c:pt>
                <c:pt idx="2963">
                  <c:v>29.634573583345627</c:v>
                </c:pt>
                <c:pt idx="2964">
                  <c:v>29.644574583333451</c:v>
                </c:pt>
                <c:pt idx="2965">
                  <c:v>29.654574583342765</c:v>
                </c:pt>
                <c:pt idx="2966">
                  <c:v>29.664575583330588</c:v>
                </c:pt>
                <c:pt idx="2967">
                  <c:v>29.674575583339902</c:v>
                </c:pt>
                <c:pt idx="2968">
                  <c:v>29.684576583327726</c:v>
                </c:pt>
                <c:pt idx="2969">
                  <c:v>29.694577583344653</c:v>
                </c:pt>
                <c:pt idx="2970">
                  <c:v>29.704577583324863</c:v>
                </c:pt>
                <c:pt idx="2971">
                  <c:v>29.71457858334179</c:v>
                </c:pt>
                <c:pt idx="2972">
                  <c:v>29.724578583351104</c:v>
                </c:pt>
                <c:pt idx="2973">
                  <c:v>29.734579583338927</c:v>
                </c:pt>
                <c:pt idx="2974">
                  <c:v>29.744579583348241</c:v>
                </c:pt>
                <c:pt idx="2975">
                  <c:v>29.754580583336065</c:v>
                </c:pt>
                <c:pt idx="2976">
                  <c:v>29.764580583345378</c:v>
                </c:pt>
                <c:pt idx="2977">
                  <c:v>29.774581583333202</c:v>
                </c:pt>
                <c:pt idx="2978">
                  <c:v>29.784581583342515</c:v>
                </c:pt>
                <c:pt idx="2979">
                  <c:v>29.794582583330339</c:v>
                </c:pt>
                <c:pt idx="2980">
                  <c:v>29.804582583339652</c:v>
                </c:pt>
                <c:pt idx="2981">
                  <c:v>29.814583583327476</c:v>
                </c:pt>
                <c:pt idx="2982">
                  <c:v>29.824584583344404</c:v>
                </c:pt>
                <c:pt idx="2983">
                  <c:v>29.834584583324613</c:v>
                </c:pt>
                <c:pt idx="2984">
                  <c:v>29.844585583341541</c:v>
                </c:pt>
                <c:pt idx="2985">
                  <c:v>29.854585583350854</c:v>
                </c:pt>
                <c:pt idx="2986">
                  <c:v>29.864586583338678</c:v>
                </c:pt>
                <c:pt idx="2987">
                  <c:v>29.874586583347991</c:v>
                </c:pt>
                <c:pt idx="2988">
                  <c:v>29.884587583335815</c:v>
                </c:pt>
                <c:pt idx="2989">
                  <c:v>29.894587583345128</c:v>
                </c:pt>
                <c:pt idx="2990">
                  <c:v>29.904588583332952</c:v>
                </c:pt>
                <c:pt idx="2991">
                  <c:v>29.914588583342265</c:v>
                </c:pt>
                <c:pt idx="2992">
                  <c:v>29.924589583330089</c:v>
                </c:pt>
                <c:pt idx="2993">
                  <c:v>29.934589583339402</c:v>
                </c:pt>
                <c:pt idx="2994">
                  <c:v>29.944590583327226</c:v>
                </c:pt>
                <c:pt idx="2995">
                  <c:v>29.954591583344154</c:v>
                </c:pt>
                <c:pt idx="2996">
                  <c:v>29.964591583324363</c:v>
                </c:pt>
                <c:pt idx="2997">
                  <c:v>29.974592583341291</c:v>
                </c:pt>
                <c:pt idx="2998">
                  <c:v>29.984592583350604</c:v>
                </c:pt>
                <c:pt idx="2999">
                  <c:v>29.994593583338428</c:v>
                </c:pt>
              </c:numCache>
            </c:numRef>
          </c:xVal>
          <c:yVal>
            <c:numRef>
              <c:f>'Combined Sensor Data'!$G$2:$G$3001</c:f>
              <c:numCache>
                <c:formatCode>General</c:formatCode>
                <c:ptCount val="3000"/>
                <c:pt idx="0">
                  <c:v>1.7556640680134297</c:v>
                </c:pt>
                <c:pt idx="1">
                  <c:v>1.9312324190139771</c:v>
                </c:pt>
                <c:pt idx="2">
                  <c:v>2.1045742964744569</c:v>
                </c:pt>
                <c:pt idx="3">
                  <c:v>2.220256780385971</c:v>
                </c:pt>
                <c:pt idx="4">
                  <c:v>2.3052764654159548</c:v>
                </c:pt>
                <c:pt idx="5">
                  <c:v>2.3515139079093936</c:v>
                </c:pt>
                <c:pt idx="6">
                  <c:v>2.2929049265384673</c:v>
                </c:pt>
                <c:pt idx="7">
                  <c:v>2.1499007427692414</c:v>
                </c:pt>
                <c:pt idx="8">
                  <c:v>1.9222674679756167</c:v>
                </c:pt>
                <c:pt idx="9">
                  <c:v>1.6379699957370759</c:v>
                </c:pt>
                <c:pt idx="10">
                  <c:v>1.3947971606254579</c:v>
                </c:pt>
                <c:pt idx="11">
                  <c:v>1.1246604021638633</c:v>
                </c:pt>
                <c:pt idx="12">
                  <c:v>0.89989109359681607</c:v>
                </c:pt>
                <c:pt idx="13">
                  <c:v>0.81760680913925177</c:v>
                </c:pt>
                <c:pt idx="14">
                  <c:v>0.70464108780026435</c:v>
                </c:pt>
                <c:pt idx="15">
                  <c:v>0.51789614953100682</c:v>
                </c:pt>
                <c:pt idx="16">
                  <c:v>0.30223322153091431</c:v>
                </c:pt>
                <c:pt idx="17">
                  <c:v>0.10600300312042236</c:v>
                </c:pt>
                <c:pt idx="18">
                  <c:v>-1.4200474843382837E-2</c:v>
                </c:pt>
                <c:pt idx="19">
                  <c:v>-7.4968321323394774E-2</c:v>
                </c:pt>
                <c:pt idx="20">
                  <c:v>-3.0285068750381471E-2</c:v>
                </c:pt>
                <c:pt idx="21">
                  <c:v>8.8859039917588242E-2</c:v>
                </c:pt>
                <c:pt idx="22">
                  <c:v>0.23413420915603639</c:v>
                </c:pt>
                <c:pt idx="23">
                  <c:v>0.53364145874977109</c:v>
                </c:pt>
                <c:pt idx="24">
                  <c:v>0.8326295486837626</c:v>
                </c:pt>
                <c:pt idx="25">
                  <c:v>1.0564701001346113</c:v>
                </c:pt>
                <c:pt idx="26">
                  <c:v>1.3286312377452851</c:v>
                </c:pt>
                <c:pt idx="27">
                  <c:v>1.4860862302780151</c:v>
                </c:pt>
                <c:pt idx="28">
                  <c:v>1.5426789455115797</c:v>
                </c:pt>
                <c:pt idx="29">
                  <c:v>1.5273148016631604</c:v>
                </c:pt>
                <c:pt idx="30">
                  <c:v>1.3532199490070345</c:v>
                </c:pt>
                <c:pt idx="31">
                  <c:v>1.001774367839098</c:v>
                </c:pt>
                <c:pt idx="32">
                  <c:v>0.56105561770498757</c:v>
                </c:pt>
                <c:pt idx="33">
                  <c:v>0.13197399616241456</c:v>
                </c:pt>
                <c:pt idx="34">
                  <c:v>-0.25148392125964164</c:v>
                </c:pt>
                <c:pt idx="35">
                  <c:v>-0.60342563867568977</c:v>
                </c:pt>
                <c:pt idx="36">
                  <c:v>-0.81064854942262177</c:v>
                </c:pt>
                <c:pt idx="37">
                  <c:v>-0.7664894266426564</c:v>
                </c:pt>
                <c:pt idx="38">
                  <c:v>-0.55123456120491032</c:v>
                </c:pt>
                <c:pt idx="39">
                  <c:v>-0.15492899537086488</c:v>
                </c:pt>
                <c:pt idx="40">
                  <c:v>0.42699292302131653</c:v>
                </c:pt>
                <c:pt idx="41">
                  <c:v>1.1204341077804565</c:v>
                </c:pt>
                <c:pt idx="42">
                  <c:v>1.7554006509482862</c:v>
                </c:pt>
                <c:pt idx="43">
                  <c:v>2.1822615730762482</c:v>
                </c:pt>
                <c:pt idx="44">
                  <c:v>2.2740616893768313</c:v>
                </c:pt>
                <c:pt idx="45">
                  <c:v>1.9290000982582569</c:v>
                </c:pt>
                <c:pt idx="46">
                  <c:v>1.3166304123401642</c:v>
                </c:pt>
                <c:pt idx="47">
                  <c:v>0.62585804298520087</c:v>
                </c:pt>
                <c:pt idx="48">
                  <c:v>-4.4371011257171633E-2</c:v>
                </c:pt>
                <c:pt idx="49">
                  <c:v>-0.66981843352317816</c:v>
                </c:pt>
                <c:pt idx="50">
                  <c:v>-1.0102234482765198</c:v>
                </c:pt>
                <c:pt idx="51">
                  <c:v>-1.1433155782520772</c:v>
                </c:pt>
                <c:pt idx="52">
                  <c:v>-0.95376156449317939</c:v>
                </c:pt>
                <c:pt idx="53">
                  <c:v>-0.40648439884185794</c:v>
                </c:pt>
                <c:pt idx="54">
                  <c:v>0.26795084998011592</c:v>
                </c:pt>
                <c:pt idx="55">
                  <c:v>0.86086553379893305</c:v>
                </c:pt>
                <c:pt idx="56">
                  <c:v>1.3179518830776216</c:v>
                </c:pt>
                <c:pt idx="57">
                  <c:v>1.4933611898124219</c:v>
                </c:pt>
                <c:pt idx="58">
                  <c:v>1.4188572835922242</c:v>
                </c:pt>
                <c:pt idx="59">
                  <c:v>1.3325137889385223</c:v>
                </c:pt>
                <c:pt idx="60">
                  <c:v>1.1825656711310149</c:v>
                </c:pt>
                <c:pt idx="61">
                  <c:v>0.93641536071896558</c:v>
                </c:pt>
                <c:pt idx="62">
                  <c:v>0.90307088255882273</c:v>
                </c:pt>
                <c:pt idx="63">
                  <c:v>0.7494972717761994</c:v>
                </c:pt>
                <c:pt idx="64">
                  <c:v>0.60155920743942259</c:v>
                </c:pt>
                <c:pt idx="65">
                  <c:v>0.47314616560935979</c:v>
                </c:pt>
                <c:pt idx="66">
                  <c:v>0.34821221709251404</c:v>
                </c:pt>
                <c:pt idx="67">
                  <c:v>0.27285681009292606</c:v>
                </c:pt>
                <c:pt idx="68">
                  <c:v>0.24705538630485535</c:v>
                </c:pt>
                <c:pt idx="69">
                  <c:v>0.24688347816467288</c:v>
                </c:pt>
                <c:pt idx="70">
                  <c:v>0.1778851640224457</c:v>
                </c:pt>
                <c:pt idx="71">
                  <c:v>3.0347414687275889E-3</c:v>
                </c:pt>
                <c:pt idx="72">
                  <c:v>-0.23610705971717835</c:v>
                </c:pt>
                <c:pt idx="73">
                  <c:v>-0.49361138384789233</c:v>
                </c:pt>
                <c:pt idx="74">
                  <c:v>-0.81356053590774535</c:v>
                </c:pt>
                <c:pt idx="75">
                  <c:v>-1.1347434139251709</c:v>
                </c:pt>
                <c:pt idx="76">
                  <c:v>-1.3288358902931214</c:v>
                </c:pt>
                <c:pt idx="77">
                  <c:v>-1.3695582389831544</c:v>
                </c:pt>
                <c:pt idx="78">
                  <c:v>-1.2248583626747132</c:v>
                </c:pt>
                <c:pt idx="79">
                  <c:v>-0.91908991456031808</c:v>
                </c:pt>
                <c:pt idx="80">
                  <c:v>-0.5364586107060314</c:v>
                </c:pt>
                <c:pt idx="81">
                  <c:v>-0.12274942874908448</c:v>
                </c:pt>
                <c:pt idx="82">
                  <c:v>0.21852912347763778</c:v>
                </c:pt>
                <c:pt idx="83">
                  <c:v>0.39253528118133546</c:v>
                </c:pt>
                <c:pt idx="84">
                  <c:v>0.2520243501663208</c:v>
                </c:pt>
                <c:pt idx="85">
                  <c:v>-0.27424143075942997</c:v>
                </c:pt>
                <c:pt idx="86">
                  <c:v>-1.0471076846122742</c:v>
                </c:pt>
                <c:pt idx="87">
                  <c:v>-1.7041663241386416</c:v>
                </c:pt>
                <c:pt idx="88">
                  <c:v>-1.8098804748058319</c:v>
                </c:pt>
                <c:pt idx="89">
                  <c:v>-1.5184213328361511</c:v>
                </c:pt>
                <c:pt idx="90">
                  <c:v>-1.075264366865158</c:v>
                </c:pt>
                <c:pt idx="91">
                  <c:v>-0.60193927645683287</c:v>
                </c:pt>
                <c:pt idx="92">
                  <c:v>-0.28722458839416504</c:v>
                </c:pt>
                <c:pt idx="93">
                  <c:v>-4.318987369537354E-2</c:v>
                </c:pt>
                <c:pt idx="94">
                  <c:v>0.14162657976150514</c:v>
                </c:pt>
                <c:pt idx="95">
                  <c:v>0.19221318125724793</c:v>
                </c:pt>
                <c:pt idx="96">
                  <c:v>3.5483238897286357E-2</c:v>
                </c:pt>
                <c:pt idx="97">
                  <c:v>-0.1419236183166504</c:v>
                </c:pt>
                <c:pt idx="98">
                  <c:v>-0.25627995371818546</c:v>
                </c:pt>
                <c:pt idx="99">
                  <c:v>-0.39115066051483155</c:v>
                </c:pt>
                <c:pt idx="100">
                  <c:v>-0.5777060759067536</c:v>
                </c:pt>
                <c:pt idx="101">
                  <c:v>-0.78032496213912972</c:v>
                </c:pt>
                <c:pt idx="102">
                  <c:v>-0.89913687586784363</c:v>
                </c:pt>
                <c:pt idx="103">
                  <c:v>-0.84971737861633301</c:v>
                </c:pt>
                <c:pt idx="104">
                  <c:v>-0.5821335510537029</c:v>
                </c:pt>
                <c:pt idx="105">
                  <c:v>-0.2039017653465271</c:v>
                </c:pt>
                <c:pt idx="106">
                  <c:v>0.21608151555061342</c:v>
                </c:pt>
                <c:pt idx="107">
                  <c:v>0.81345060825347903</c:v>
                </c:pt>
                <c:pt idx="108">
                  <c:v>1.5939638507366181</c:v>
                </c:pt>
                <c:pt idx="109">
                  <c:v>2.052100213766098</c:v>
                </c:pt>
                <c:pt idx="110">
                  <c:v>2.4295718979835512</c:v>
                </c:pt>
                <c:pt idx="111">
                  <c:v>2.5072053802013397</c:v>
                </c:pt>
                <c:pt idx="112">
                  <c:v>2.5055085182189942</c:v>
                </c:pt>
                <c:pt idx="113">
                  <c:v>2.4006772971153261</c:v>
                </c:pt>
                <c:pt idx="114">
                  <c:v>2.2467657172679902</c:v>
                </c:pt>
                <c:pt idx="115">
                  <c:v>2.0936107671260835</c:v>
                </c:pt>
                <c:pt idx="116">
                  <c:v>1.8904691398143769</c:v>
                </c:pt>
                <c:pt idx="117">
                  <c:v>1.7470182287693024</c:v>
                </c:pt>
                <c:pt idx="118">
                  <c:v>1.6492902052402496</c:v>
                </c:pt>
                <c:pt idx="119">
                  <c:v>1.456012830734253</c:v>
                </c:pt>
                <c:pt idx="120">
                  <c:v>1.2280848562717439</c:v>
                </c:pt>
                <c:pt idx="121">
                  <c:v>0.99716895461082466</c:v>
                </c:pt>
                <c:pt idx="122">
                  <c:v>0.7287267923355103</c:v>
                </c:pt>
                <c:pt idx="123">
                  <c:v>0.4868461918830872</c:v>
                </c:pt>
                <c:pt idx="124">
                  <c:v>0.27687837883830074</c:v>
                </c:pt>
                <c:pt idx="125">
                  <c:v>5.3737008199095729E-2</c:v>
                </c:pt>
                <c:pt idx="126">
                  <c:v>-0.16374535404145718</c:v>
                </c:pt>
                <c:pt idx="127">
                  <c:v>-0.29981364369392399</c:v>
                </c:pt>
                <c:pt idx="128">
                  <c:v>-0.23321714647114278</c:v>
                </c:pt>
                <c:pt idx="129">
                  <c:v>-1.6380463019013407E-2</c:v>
                </c:pt>
                <c:pt idx="130">
                  <c:v>0.35287822209298614</c:v>
                </c:pt>
                <c:pt idx="131">
                  <c:v>0.74769304029643535</c:v>
                </c:pt>
                <c:pt idx="132">
                  <c:v>0.97874203920364389</c:v>
                </c:pt>
                <c:pt idx="133">
                  <c:v>1.1745957700163128</c:v>
                </c:pt>
                <c:pt idx="134">
                  <c:v>1.322916169166565</c:v>
                </c:pt>
                <c:pt idx="135">
                  <c:v>1.4147338271141052</c:v>
                </c:pt>
                <c:pt idx="136">
                  <c:v>1.2091680172830821</c:v>
                </c:pt>
                <c:pt idx="137">
                  <c:v>0.75518668569624425</c:v>
                </c:pt>
                <c:pt idx="138">
                  <c:v>0.18003460049629214</c:v>
                </c:pt>
                <c:pt idx="139">
                  <c:v>-0.35900617718696598</c:v>
                </c:pt>
                <c:pt idx="140">
                  <c:v>-0.77789478622376917</c:v>
                </c:pt>
                <c:pt idx="141">
                  <c:v>-1.0426556146144867</c:v>
                </c:pt>
                <c:pt idx="142">
                  <c:v>-0.98358579955995085</c:v>
                </c:pt>
                <c:pt idx="143">
                  <c:v>-0.62270734392106541</c:v>
                </c:pt>
                <c:pt idx="144">
                  <c:v>-3.8521456718444827E-2</c:v>
                </c:pt>
                <c:pt idx="145">
                  <c:v>0.66302981615066536</c:v>
                </c:pt>
                <c:pt idx="146">
                  <c:v>1.2736557161808015</c:v>
                </c:pt>
                <c:pt idx="147">
                  <c:v>1.6286871023476124</c:v>
                </c:pt>
                <c:pt idx="148">
                  <c:v>1.7262699687480927</c:v>
                </c:pt>
                <c:pt idx="149">
                  <c:v>1.4748525595664979</c:v>
                </c:pt>
                <c:pt idx="150">
                  <c:v>0.99378115095198161</c:v>
                </c:pt>
                <c:pt idx="151">
                  <c:v>0.46184810243546964</c:v>
                </c:pt>
                <c:pt idx="152">
                  <c:v>-1.5994400605559352E-2</c:v>
                </c:pt>
                <c:pt idx="153">
                  <c:v>-0.30544100403785707</c:v>
                </c:pt>
                <c:pt idx="154">
                  <c:v>-0.43001359462738037</c:v>
                </c:pt>
                <c:pt idx="155">
                  <c:v>-0.36740760281682017</c:v>
                </c:pt>
                <c:pt idx="156">
                  <c:v>-0.17886749625205994</c:v>
                </c:pt>
                <c:pt idx="157">
                  <c:v>0.10270868182182312</c:v>
                </c:pt>
                <c:pt idx="158">
                  <c:v>0.3897566843032837</c:v>
                </c:pt>
                <c:pt idx="159">
                  <c:v>0.61795114561915399</c:v>
                </c:pt>
                <c:pt idx="160">
                  <c:v>0.77121953174471858</c:v>
                </c:pt>
                <c:pt idx="161">
                  <c:v>0.86345248818397524</c:v>
                </c:pt>
                <c:pt idx="162">
                  <c:v>0.85140956282615665</c:v>
                </c:pt>
                <c:pt idx="163">
                  <c:v>0.71683830656111247</c:v>
                </c:pt>
                <c:pt idx="164">
                  <c:v>0.69199224472045906</c:v>
                </c:pt>
                <c:pt idx="165">
                  <c:v>0.71946005187928685</c:v>
                </c:pt>
                <c:pt idx="166">
                  <c:v>0.36413886308670046</c:v>
                </c:pt>
                <c:pt idx="167">
                  <c:v>0.21621724404394627</c:v>
                </c:pt>
                <c:pt idx="168">
                  <c:v>0.1143388668447733</c:v>
                </c:pt>
                <c:pt idx="169">
                  <c:v>-5.0620369166135791E-2</c:v>
                </c:pt>
                <c:pt idx="170">
                  <c:v>-0.16834945164620876</c:v>
                </c:pt>
                <c:pt idx="171">
                  <c:v>-0.22800047993659975</c:v>
                </c:pt>
                <c:pt idx="172">
                  <c:v>-0.2323625759035349</c:v>
                </c:pt>
                <c:pt idx="173">
                  <c:v>-0.19698575176298619</c:v>
                </c:pt>
                <c:pt idx="174">
                  <c:v>-0.19804526723921301</c:v>
                </c:pt>
                <c:pt idx="175">
                  <c:v>-0.25136602677404885</c:v>
                </c:pt>
                <c:pt idx="176">
                  <c:v>-0.35578319191932678</c:v>
                </c:pt>
                <c:pt idx="177">
                  <c:v>-0.48813257932662968</c:v>
                </c:pt>
                <c:pt idx="178">
                  <c:v>-0.58574482798576355</c:v>
                </c:pt>
                <c:pt idx="179">
                  <c:v>-0.65545416355133057</c:v>
                </c:pt>
                <c:pt idx="180">
                  <c:v>-0.72650835871696473</c:v>
                </c:pt>
                <c:pt idx="181">
                  <c:v>-0.76342767834663394</c:v>
                </c:pt>
                <c:pt idx="182">
                  <c:v>-0.80600359439849856</c:v>
                </c:pt>
                <c:pt idx="183">
                  <c:v>-0.88399960398674016</c:v>
                </c:pt>
                <c:pt idx="184">
                  <c:v>-0.88533159971237185</c:v>
                </c:pt>
                <c:pt idx="185">
                  <c:v>-0.85685792528092863</c:v>
                </c:pt>
                <c:pt idx="186">
                  <c:v>-0.76678398013114935</c:v>
                </c:pt>
                <c:pt idx="187">
                  <c:v>-0.69254188299179076</c:v>
                </c:pt>
                <c:pt idx="188">
                  <c:v>-0.68493699431419375</c:v>
                </c:pt>
                <c:pt idx="189">
                  <c:v>-0.71991036057472235</c:v>
                </c:pt>
                <c:pt idx="190">
                  <c:v>-0.89682839512825019</c:v>
                </c:pt>
                <c:pt idx="191">
                  <c:v>-1.4322871685028078</c:v>
                </c:pt>
                <c:pt idx="192">
                  <c:v>-2.0986475586891173</c:v>
                </c:pt>
                <c:pt idx="193">
                  <c:v>-2.4408757352828983</c:v>
                </c:pt>
                <c:pt idx="194">
                  <c:v>-2.2616784560680392</c:v>
                </c:pt>
                <c:pt idx="195">
                  <c:v>-1.8370828914642334</c:v>
                </c:pt>
                <c:pt idx="196">
                  <c:v>-1.3348725557327272</c:v>
                </c:pt>
                <c:pt idx="197">
                  <c:v>-0.78143008589744567</c:v>
                </c:pt>
                <c:pt idx="198">
                  <c:v>-0.24594324588775637</c:v>
                </c:pt>
                <c:pt idx="199">
                  <c:v>0.21073361556977036</c:v>
                </c:pt>
                <c:pt idx="200">
                  <c:v>0.52343338966369635</c:v>
                </c:pt>
                <c:pt idx="201">
                  <c:v>0.66228254199028014</c:v>
                </c:pt>
                <c:pt idx="202">
                  <c:v>0.60078277029097082</c:v>
                </c:pt>
                <c:pt idx="203">
                  <c:v>0.44095029987394813</c:v>
                </c:pt>
                <c:pt idx="204">
                  <c:v>0.13171799775213003</c:v>
                </c:pt>
                <c:pt idx="205">
                  <c:v>-0.2992814739793539</c:v>
                </c:pt>
                <c:pt idx="206">
                  <c:v>-0.68983221016824248</c:v>
                </c:pt>
                <c:pt idx="207">
                  <c:v>-0.86317876540124416</c:v>
                </c:pt>
                <c:pt idx="208">
                  <c:v>-0.8115514326095582</c:v>
                </c:pt>
                <c:pt idx="209">
                  <c:v>-0.64964078865945341</c:v>
                </c:pt>
                <c:pt idx="210">
                  <c:v>-0.29420499444007875</c:v>
                </c:pt>
                <c:pt idx="211">
                  <c:v>0.28364616550505162</c:v>
                </c:pt>
                <c:pt idx="212">
                  <c:v>0.96269735254347333</c:v>
                </c:pt>
                <c:pt idx="213">
                  <c:v>1.7661339461803438</c:v>
                </c:pt>
                <c:pt idx="214">
                  <c:v>2.4933416318893435</c:v>
                </c:pt>
                <c:pt idx="215">
                  <c:v>3.0246219849586486</c:v>
                </c:pt>
                <c:pt idx="216">
                  <c:v>3.343591107130051</c:v>
                </c:pt>
                <c:pt idx="217">
                  <c:v>3.394744888544083</c:v>
                </c:pt>
                <c:pt idx="218">
                  <c:v>3.2047548186779022</c:v>
                </c:pt>
                <c:pt idx="219">
                  <c:v>2.8246858012676239</c:v>
                </c:pt>
                <c:pt idx="220">
                  <c:v>2.3761165063083172</c:v>
                </c:pt>
                <c:pt idx="221">
                  <c:v>2.0041811120510102</c:v>
                </c:pt>
                <c:pt idx="222">
                  <c:v>1.7264021158218386</c:v>
                </c:pt>
                <c:pt idx="223">
                  <c:v>1.4841016852855684</c:v>
                </c:pt>
                <c:pt idx="224">
                  <c:v>1.2967440319061281</c:v>
                </c:pt>
                <c:pt idx="225">
                  <c:v>1.0871341415494682</c:v>
                </c:pt>
                <c:pt idx="226">
                  <c:v>0.86272158622741701</c:v>
                </c:pt>
                <c:pt idx="227">
                  <c:v>0.65467648386955268</c:v>
                </c:pt>
                <c:pt idx="228">
                  <c:v>0.47180379107594494</c:v>
                </c:pt>
                <c:pt idx="229">
                  <c:v>0.36733041957020762</c:v>
                </c:pt>
                <c:pt idx="230">
                  <c:v>0.2889870122820139</c:v>
                </c:pt>
                <c:pt idx="231">
                  <c:v>0.28234333276748658</c:v>
                </c:pt>
                <c:pt idx="232">
                  <c:v>0.28696036733686925</c:v>
                </c:pt>
                <c:pt idx="233">
                  <c:v>0.31508993312716488</c:v>
                </c:pt>
                <c:pt idx="234">
                  <c:v>0.44122855424880986</c:v>
                </c:pt>
                <c:pt idx="235">
                  <c:v>0.70881716921925553</c:v>
                </c:pt>
                <c:pt idx="236">
                  <c:v>1.0193183536827566</c:v>
                </c:pt>
                <c:pt idx="237">
                  <c:v>1.2484286351501943</c:v>
                </c:pt>
                <c:pt idx="238">
                  <c:v>1.2816218166053295</c:v>
                </c:pt>
                <c:pt idx="239">
                  <c:v>1.1461736972630026</c:v>
                </c:pt>
                <c:pt idx="240">
                  <c:v>0.93325289413332946</c:v>
                </c:pt>
                <c:pt idx="241">
                  <c:v>0.75692805960774423</c:v>
                </c:pt>
                <c:pt idx="242">
                  <c:v>0.62044922232627875</c:v>
                </c:pt>
                <c:pt idx="243">
                  <c:v>0.41561424136161806</c:v>
                </c:pt>
                <c:pt idx="244">
                  <c:v>0.17597765609622001</c:v>
                </c:pt>
                <c:pt idx="245">
                  <c:v>-0.10655614972114563</c:v>
                </c:pt>
                <c:pt idx="246">
                  <c:v>-0.34738183937966827</c:v>
                </c:pt>
                <c:pt idx="247">
                  <c:v>-0.46044235870242123</c:v>
                </c:pt>
                <c:pt idx="248">
                  <c:v>-0.47275791049003602</c:v>
                </c:pt>
                <c:pt idx="249">
                  <c:v>-0.26241836071014407</c:v>
                </c:pt>
                <c:pt idx="250">
                  <c:v>0.16980445817112924</c:v>
                </c:pt>
                <c:pt idx="251">
                  <c:v>0.63940026752650736</c:v>
                </c:pt>
                <c:pt idx="252">
                  <c:v>1.0811561675369741</c:v>
                </c:pt>
                <c:pt idx="253">
                  <c:v>1.4252472670376302</c:v>
                </c:pt>
                <c:pt idx="254">
                  <c:v>1.4959633469581606</c:v>
                </c:pt>
                <c:pt idx="255">
                  <c:v>1.2800806367397308</c:v>
                </c:pt>
                <c:pt idx="256">
                  <c:v>0.83027195133268838</c:v>
                </c:pt>
                <c:pt idx="257">
                  <c:v>0.29654395379126075</c:v>
                </c:pt>
                <c:pt idx="258">
                  <c:v>-0.19810008488595487</c:v>
                </c:pt>
                <c:pt idx="259">
                  <c:v>-0.56491112552583223</c:v>
                </c:pt>
                <c:pt idx="260">
                  <c:v>-0.81014210745692261</c:v>
                </c:pt>
                <c:pt idx="261">
                  <c:v>-0.85766484104096896</c:v>
                </c:pt>
                <c:pt idx="262">
                  <c:v>-0.70789316296577454</c:v>
                </c:pt>
                <c:pt idx="263">
                  <c:v>-0.36769630908966067</c:v>
                </c:pt>
                <c:pt idx="264">
                  <c:v>9.6948297321796419E-3</c:v>
                </c:pt>
                <c:pt idx="265">
                  <c:v>0.40767138361930849</c:v>
                </c:pt>
                <c:pt idx="266">
                  <c:v>0.84614589929580697</c:v>
                </c:pt>
                <c:pt idx="267">
                  <c:v>1.1534815473854543</c:v>
                </c:pt>
                <c:pt idx="268">
                  <c:v>1.3583165283501148</c:v>
                </c:pt>
                <c:pt idx="269">
                  <c:v>1.4998061370849609</c:v>
                </c:pt>
                <c:pt idx="270">
                  <c:v>1.4006923234462738</c:v>
                </c:pt>
                <c:pt idx="271">
                  <c:v>1.1976816737651825</c:v>
                </c:pt>
                <c:pt idx="272">
                  <c:v>1.0604720807075501</c:v>
                </c:pt>
                <c:pt idx="273">
                  <c:v>0.87914626881480218</c:v>
                </c:pt>
                <c:pt idx="274">
                  <c:v>0.66979285195469862</c:v>
                </c:pt>
                <c:pt idx="275">
                  <c:v>0.45281546987593174</c:v>
                </c:pt>
                <c:pt idx="276">
                  <c:v>0.32461987137794496</c:v>
                </c:pt>
                <c:pt idx="277">
                  <c:v>0.24928083658218386</c:v>
                </c:pt>
                <c:pt idx="278">
                  <c:v>0.14363802194595338</c:v>
                </c:pt>
                <c:pt idx="279">
                  <c:v>7.1550039052963255E-2</c:v>
                </c:pt>
                <c:pt idx="280">
                  <c:v>8.5922568216919903E-2</c:v>
                </c:pt>
                <c:pt idx="281">
                  <c:v>0.14210020422935488</c:v>
                </c:pt>
                <c:pt idx="282">
                  <c:v>0.11184897623956204</c:v>
                </c:pt>
                <c:pt idx="283">
                  <c:v>-8.0060076713562023E-3</c:v>
                </c:pt>
                <c:pt idx="284">
                  <c:v>-0.10833479963243008</c:v>
                </c:pt>
                <c:pt idx="285">
                  <c:v>-0.17005574226379394</c:v>
                </c:pt>
                <c:pt idx="286">
                  <c:v>-0.26376205086708071</c:v>
                </c:pt>
                <c:pt idx="287">
                  <c:v>-0.40925364017486576</c:v>
                </c:pt>
                <c:pt idx="288">
                  <c:v>-0.58647324487566954</c:v>
                </c:pt>
                <c:pt idx="289">
                  <c:v>-0.78232712186872966</c:v>
                </c:pt>
                <c:pt idx="290">
                  <c:v>-0.95437793411314498</c:v>
                </c:pt>
                <c:pt idx="291">
                  <c:v>-0.98676785431802283</c:v>
                </c:pt>
                <c:pt idx="292">
                  <c:v>-0.893500086888671</c:v>
                </c:pt>
                <c:pt idx="293">
                  <c:v>-0.82641271591186527</c:v>
                </c:pt>
                <c:pt idx="294">
                  <c:v>-0.93693561673164372</c:v>
                </c:pt>
                <c:pt idx="295">
                  <c:v>-1.1646554303169252</c:v>
                </c:pt>
                <c:pt idx="296">
                  <c:v>-1.5027461171150209</c:v>
                </c:pt>
                <c:pt idx="297">
                  <c:v>-1.9472479426860809</c:v>
                </c:pt>
                <c:pt idx="298">
                  <c:v>-2.4300852835178377</c:v>
                </c:pt>
                <c:pt idx="299">
                  <c:v>-2.6854554104804995</c:v>
                </c:pt>
                <c:pt idx="300">
                  <c:v>-2.6596282589435578</c:v>
                </c:pt>
                <c:pt idx="301">
                  <c:v>-2.3290699553489684</c:v>
                </c:pt>
                <c:pt idx="302">
                  <c:v>-1.727918883562088</c:v>
                </c:pt>
                <c:pt idx="303">
                  <c:v>-0.94169057250022892</c:v>
                </c:pt>
                <c:pt idx="304">
                  <c:v>-0.12001877903938295</c:v>
                </c:pt>
                <c:pt idx="305">
                  <c:v>0.57670740801841025</c:v>
                </c:pt>
                <c:pt idx="306">
                  <c:v>1.0056965339183808</c:v>
                </c:pt>
                <c:pt idx="307">
                  <c:v>1.0777435863018037</c:v>
                </c:pt>
                <c:pt idx="308">
                  <c:v>0.94665010772645475</c:v>
                </c:pt>
                <c:pt idx="309">
                  <c:v>0.73560443356633187</c:v>
                </c:pt>
                <c:pt idx="310">
                  <c:v>0.34310650147497657</c:v>
                </c:pt>
                <c:pt idx="311">
                  <c:v>-0.10603457808494568</c:v>
                </c:pt>
                <c:pt idx="312">
                  <c:v>-0.55707468710839747</c:v>
                </c:pt>
                <c:pt idx="313">
                  <c:v>-0.97542542539536958</c:v>
                </c:pt>
                <c:pt idx="314">
                  <c:v>-1.1182355546951295</c:v>
                </c:pt>
                <c:pt idx="315">
                  <c:v>-0.9608494862169028</c:v>
                </c:pt>
                <c:pt idx="316">
                  <c:v>-0.54031664013862613</c:v>
                </c:pt>
                <c:pt idx="317">
                  <c:v>3.0045186728239061E-2</c:v>
                </c:pt>
                <c:pt idx="318">
                  <c:v>0.57209611102938651</c:v>
                </c:pt>
                <c:pt idx="319">
                  <c:v>1.1431050784885883</c:v>
                </c:pt>
                <c:pt idx="320">
                  <c:v>1.7830980344116689</c:v>
                </c:pt>
                <c:pt idx="321">
                  <c:v>2.4388034820556643</c:v>
                </c:pt>
                <c:pt idx="322">
                  <c:v>2.8566805958747867</c:v>
                </c:pt>
                <c:pt idx="323">
                  <c:v>3.0810382604599003</c:v>
                </c:pt>
                <c:pt idx="324">
                  <c:v>3.2768922105431559</c:v>
                </c:pt>
                <c:pt idx="325">
                  <c:v>3.198835097551346</c:v>
                </c:pt>
                <c:pt idx="326">
                  <c:v>2.9466306531429294</c:v>
                </c:pt>
                <c:pt idx="327">
                  <c:v>2.6448114144802095</c:v>
                </c:pt>
                <c:pt idx="328">
                  <c:v>2.3557790131866931</c:v>
                </c:pt>
                <c:pt idx="329">
                  <c:v>2.1093095178902148</c:v>
                </c:pt>
                <c:pt idx="330">
                  <c:v>1.7562404572963715</c:v>
                </c:pt>
                <c:pt idx="331">
                  <c:v>1.4058402121067048</c:v>
                </c:pt>
                <c:pt idx="332">
                  <c:v>1.1413365881145001</c:v>
                </c:pt>
                <c:pt idx="333">
                  <c:v>0.91287315487861642</c:v>
                </c:pt>
                <c:pt idx="334">
                  <c:v>0.75946692064404486</c:v>
                </c:pt>
                <c:pt idx="335">
                  <c:v>0.57441394731402395</c:v>
                </c:pt>
                <c:pt idx="336">
                  <c:v>0.41949445366859439</c:v>
                </c:pt>
                <c:pt idx="337">
                  <c:v>0.43210704401135447</c:v>
                </c:pt>
                <c:pt idx="338">
                  <c:v>0.57500919386744498</c:v>
                </c:pt>
                <c:pt idx="339">
                  <c:v>0.80038427397608758</c:v>
                </c:pt>
                <c:pt idx="340">
                  <c:v>1.0613072092831135</c:v>
                </c:pt>
                <c:pt idx="341">
                  <c:v>1.3350564506649971</c:v>
                </c:pt>
                <c:pt idx="342">
                  <c:v>1.6006226599216462</c:v>
                </c:pt>
                <c:pt idx="343">
                  <c:v>1.8645183196663857</c:v>
                </c:pt>
                <c:pt idx="344">
                  <c:v>1.848854213654995</c:v>
                </c:pt>
                <c:pt idx="345">
                  <c:v>1.6866167834401131</c:v>
                </c:pt>
                <c:pt idx="346">
                  <c:v>1.4667344315350057</c:v>
                </c:pt>
                <c:pt idx="347">
                  <c:v>1.2869090151786804</c:v>
                </c:pt>
                <c:pt idx="348">
                  <c:v>1.1994639050960541</c:v>
                </c:pt>
                <c:pt idx="349">
                  <c:v>1.0761087048053741</c:v>
                </c:pt>
                <c:pt idx="350">
                  <c:v>0.92287905648350721</c:v>
                </c:pt>
                <c:pt idx="351">
                  <c:v>0.63756884649395951</c:v>
                </c:pt>
                <c:pt idx="352">
                  <c:v>0.28729709386825564</c:v>
                </c:pt>
                <c:pt idx="353">
                  <c:v>-8.3857843279838574E-3</c:v>
                </c:pt>
                <c:pt idx="354">
                  <c:v>-0.27183574005961419</c:v>
                </c:pt>
                <c:pt idx="355">
                  <c:v>-0.50439266279339789</c:v>
                </c:pt>
                <c:pt idx="356">
                  <c:v>-0.49410492539405826</c:v>
                </c:pt>
                <c:pt idx="357">
                  <c:v>-0.2409615643322468</c:v>
                </c:pt>
                <c:pt idx="358">
                  <c:v>8.6776188611984259E-2</c:v>
                </c:pt>
                <c:pt idx="359">
                  <c:v>0.45863673850893977</c:v>
                </c:pt>
                <c:pt idx="360">
                  <c:v>0.793059174567461</c:v>
                </c:pt>
                <c:pt idx="361">
                  <c:v>1.0964174003899099</c:v>
                </c:pt>
                <c:pt idx="362">
                  <c:v>1.1916637194156647</c:v>
                </c:pt>
                <c:pt idx="363">
                  <c:v>1.1340818014740945</c:v>
                </c:pt>
                <c:pt idx="364">
                  <c:v>0.99312005013227467</c:v>
                </c:pt>
                <c:pt idx="365">
                  <c:v>0.76027500584721575</c:v>
                </c:pt>
                <c:pt idx="366">
                  <c:v>0.5733674418926239</c:v>
                </c:pt>
                <c:pt idx="367">
                  <c:v>0.48103902965784073</c:v>
                </c:pt>
                <c:pt idx="368">
                  <c:v>0.43203921630978587</c:v>
                </c:pt>
                <c:pt idx="369">
                  <c:v>0.47379856869578363</c:v>
                </c:pt>
                <c:pt idx="370">
                  <c:v>0.57519060373306274</c:v>
                </c:pt>
                <c:pt idx="371">
                  <c:v>0.72576912447810171</c:v>
                </c:pt>
                <c:pt idx="372">
                  <c:v>0.88882107183337211</c:v>
                </c:pt>
                <c:pt idx="373">
                  <c:v>0.97078061655163772</c:v>
                </c:pt>
                <c:pt idx="374">
                  <c:v>0.8856087577342987</c:v>
                </c:pt>
                <c:pt idx="375">
                  <c:v>0.72062284380197528</c:v>
                </c:pt>
                <c:pt idx="376">
                  <c:v>0.51058924958109864</c:v>
                </c:pt>
                <c:pt idx="377">
                  <c:v>0.31177719309926033</c:v>
                </c:pt>
                <c:pt idx="378">
                  <c:v>0.20330783441662789</c:v>
                </c:pt>
                <c:pt idx="379">
                  <c:v>6.1798052787780763E-2</c:v>
                </c:pt>
                <c:pt idx="380">
                  <c:v>-7.945298954844475E-2</c:v>
                </c:pt>
                <c:pt idx="381">
                  <c:v>-0.20091011054813862</c:v>
                </c:pt>
                <c:pt idx="382">
                  <c:v>-0.24221023723483087</c:v>
                </c:pt>
                <c:pt idx="383">
                  <c:v>-0.27933903336524962</c:v>
                </c:pt>
                <c:pt idx="384">
                  <c:v>-0.29525508128106598</c:v>
                </c:pt>
                <c:pt idx="385">
                  <c:v>-0.27486722901463512</c:v>
                </c:pt>
                <c:pt idx="386">
                  <c:v>-0.23371437907218934</c:v>
                </c:pt>
                <c:pt idx="387">
                  <c:v>-0.16781150780618193</c:v>
                </c:pt>
                <c:pt idx="388">
                  <c:v>-7.5384643077850352E-2</c:v>
                </c:pt>
                <c:pt idx="389">
                  <c:v>2.9398630857467654E-2</c:v>
                </c:pt>
                <c:pt idx="390">
                  <c:v>8.3201200962066652E-2</c:v>
                </c:pt>
                <c:pt idx="391">
                  <c:v>5.0613498687744141E-3</c:v>
                </c:pt>
                <c:pt idx="392">
                  <c:v>-0.24470955647528173</c:v>
                </c:pt>
                <c:pt idx="393">
                  <c:v>-0.6595483839511872</c:v>
                </c:pt>
                <c:pt idx="394">
                  <c:v>-1.0223377096652986</c:v>
                </c:pt>
                <c:pt idx="395">
                  <c:v>-1.2724839341640473</c:v>
                </c:pt>
                <c:pt idx="396">
                  <c:v>-1.4488393203914167</c:v>
                </c:pt>
                <c:pt idx="397">
                  <c:v>-1.5331165552139283</c:v>
                </c:pt>
                <c:pt idx="398">
                  <c:v>-1.4852442312240601</c:v>
                </c:pt>
                <c:pt idx="399">
                  <c:v>-1.292705944776535</c:v>
                </c:pt>
                <c:pt idx="400">
                  <c:v>-1.1296960973739625</c:v>
                </c:pt>
                <c:pt idx="401">
                  <c:v>-1.0323306012153626</c:v>
                </c:pt>
                <c:pt idx="402">
                  <c:v>-1.0243912518024445</c:v>
                </c:pt>
                <c:pt idx="403">
                  <c:v>-1.2285818696022035</c:v>
                </c:pt>
                <c:pt idx="404">
                  <c:v>-1.6152149713039399</c:v>
                </c:pt>
                <c:pt idx="405">
                  <c:v>-2.0569744527339937</c:v>
                </c:pt>
                <c:pt idx="406">
                  <c:v>-2.3714248466491701</c:v>
                </c:pt>
                <c:pt idx="407">
                  <c:v>-2.3755576586723328</c:v>
                </c:pt>
                <c:pt idx="408">
                  <c:v>-2.1264171552658082</c:v>
                </c:pt>
                <c:pt idx="409">
                  <c:v>-1.7013082051277162</c:v>
                </c:pt>
                <c:pt idx="410">
                  <c:v>-1.1377021050453187</c:v>
                </c:pt>
                <c:pt idx="411">
                  <c:v>-0.59219427030533556</c:v>
                </c:pt>
                <c:pt idx="412">
                  <c:v>-0.24645312309265138</c:v>
                </c:pt>
                <c:pt idx="413">
                  <c:v>-0.10256250143051147</c:v>
                </c:pt>
                <c:pt idx="414">
                  <c:v>-0.16615444343537092</c:v>
                </c:pt>
                <c:pt idx="415">
                  <c:v>-0.36694786548614505</c:v>
                </c:pt>
                <c:pt idx="416">
                  <c:v>-0.56892352145165204</c:v>
                </c:pt>
                <c:pt idx="417">
                  <c:v>-0.6137307715415955</c:v>
                </c:pt>
                <c:pt idx="418">
                  <c:v>-0.62579825520515442</c:v>
                </c:pt>
                <c:pt idx="419">
                  <c:v>-0.72243869662284854</c:v>
                </c:pt>
                <c:pt idx="420">
                  <c:v>-0.70817149043083194</c:v>
                </c:pt>
                <c:pt idx="421">
                  <c:v>-0.49821186348795893</c:v>
                </c:pt>
                <c:pt idx="422">
                  <c:v>-7.2521700114011767E-2</c:v>
                </c:pt>
                <c:pt idx="423">
                  <c:v>0.43212926343083385</c:v>
                </c:pt>
                <c:pt idx="424">
                  <c:v>0.97097342848777779</c:v>
                </c:pt>
                <c:pt idx="425">
                  <c:v>1.5923545508086683</c:v>
                </c:pt>
                <c:pt idx="426">
                  <c:v>2.1522431373596191</c:v>
                </c:pt>
                <c:pt idx="427">
                  <c:v>2.6661876654624939</c:v>
                </c:pt>
                <c:pt idx="428">
                  <c:v>2.9575017964839936</c:v>
                </c:pt>
                <c:pt idx="429">
                  <c:v>2.9985562670230865</c:v>
                </c:pt>
                <c:pt idx="430">
                  <c:v>3.0180871367454531</c:v>
                </c:pt>
                <c:pt idx="431">
                  <c:v>2.8705645170807839</c:v>
                </c:pt>
                <c:pt idx="432">
                  <c:v>2.5136034035682679</c:v>
                </c:pt>
                <c:pt idx="433">
                  <c:v>2.0883623063564301</c:v>
                </c:pt>
                <c:pt idx="434">
                  <c:v>1.6555104732513428</c:v>
                </c:pt>
                <c:pt idx="435">
                  <c:v>1.2319602446258069</c:v>
                </c:pt>
                <c:pt idx="436">
                  <c:v>0.78626697577536109</c:v>
                </c:pt>
                <c:pt idx="437">
                  <c:v>0.4602704505622387</c:v>
                </c:pt>
                <c:pt idx="438">
                  <c:v>0.35008807696402072</c:v>
                </c:pt>
                <c:pt idx="439">
                  <c:v>0.25109932065010071</c:v>
                </c:pt>
                <c:pt idx="440">
                  <c:v>0.12461702942848206</c:v>
                </c:pt>
                <c:pt idx="441">
                  <c:v>-1.3034540042281152E-2</c:v>
                </c:pt>
                <c:pt idx="442">
                  <c:v>-6.7688391655683522E-2</c:v>
                </c:pt>
                <c:pt idx="443">
                  <c:v>-2.4968707188963893E-2</c:v>
                </c:pt>
                <c:pt idx="444">
                  <c:v>0.1197943190485239</c:v>
                </c:pt>
                <c:pt idx="445">
                  <c:v>0.33892099142074589</c:v>
                </c:pt>
                <c:pt idx="446">
                  <c:v>0.5554259184747935</c:v>
                </c:pt>
                <c:pt idx="447">
                  <c:v>0.74744957685470581</c:v>
                </c:pt>
                <c:pt idx="448">
                  <c:v>0.98130443528294564</c:v>
                </c:pt>
                <c:pt idx="449">
                  <c:v>1.2644663782417775</c:v>
                </c:pt>
                <c:pt idx="450">
                  <c:v>1.4429932741820812</c:v>
                </c:pt>
                <c:pt idx="451">
                  <c:v>1.5949824357032776</c:v>
                </c:pt>
                <c:pt idx="452">
                  <c:v>1.6848588180541992</c:v>
                </c:pt>
                <c:pt idx="453">
                  <c:v>1.7035538282990457</c:v>
                </c:pt>
                <c:pt idx="454">
                  <c:v>1.7260898745059967</c:v>
                </c:pt>
                <c:pt idx="455">
                  <c:v>1.6339832179248335</c:v>
                </c:pt>
                <c:pt idx="456">
                  <c:v>1.3509572227299214</c:v>
                </c:pt>
                <c:pt idx="457">
                  <c:v>1.0081162579357625</c:v>
                </c:pt>
                <c:pt idx="458">
                  <c:v>0.65081045106053359</c:v>
                </c:pt>
                <c:pt idx="459">
                  <c:v>0.28471744850277902</c:v>
                </c:pt>
                <c:pt idx="460">
                  <c:v>-1.3637899607419969E-2</c:v>
                </c:pt>
                <c:pt idx="461">
                  <c:v>-9.8900828808546074E-2</c:v>
                </c:pt>
                <c:pt idx="462">
                  <c:v>5.1710728704929355E-2</c:v>
                </c:pt>
                <c:pt idx="463">
                  <c:v>0.29773554325103763</c:v>
                </c:pt>
                <c:pt idx="464">
                  <c:v>0.48186187908053402</c:v>
                </c:pt>
                <c:pt idx="465">
                  <c:v>0.65246272802352911</c:v>
                </c:pt>
                <c:pt idx="466">
                  <c:v>0.69946615576744087</c:v>
                </c:pt>
                <c:pt idx="467">
                  <c:v>0.49031461402773857</c:v>
                </c:pt>
                <c:pt idx="468">
                  <c:v>-4.0368445962667464E-3</c:v>
                </c:pt>
                <c:pt idx="469">
                  <c:v>-0.55013988934457303</c:v>
                </c:pt>
                <c:pt idx="470">
                  <c:v>-1.0655906601995231</c:v>
                </c:pt>
                <c:pt idx="471">
                  <c:v>-1.4508731281757354</c:v>
                </c:pt>
                <c:pt idx="472">
                  <c:v>-1.6933045363426209</c:v>
                </c:pt>
                <c:pt idx="473">
                  <c:v>-1.5978839702904226</c:v>
                </c:pt>
                <c:pt idx="474">
                  <c:v>-1.2285979494452477</c:v>
                </c:pt>
                <c:pt idx="475">
                  <c:v>-0.76985252581536778</c:v>
                </c:pt>
                <c:pt idx="476">
                  <c:v>-0.21578082248568536</c:v>
                </c:pt>
                <c:pt idx="477">
                  <c:v>0.33821581721305849</c:v>
                </c:pt>
                <c:pt idx="478">
                  <c:v>0.8368558430671692</c:v>
                </c:pt>
                <c:pt idx="479">
                  <c:v>1.2189200766384602</c:v>
                </c:pt>
                <c:pt idx="480">
                  <c:v>1.3981977550685407</c:v>
                </c:pt>
                <c:pt idx="481">
                  <c:v>1.3371155476570129</c:v>
                </c:pt>
                <c:pt idx="482">
                  <c:v>1.0502360180765391</c:v>
                </c:pt>
                <c:pt idx="483">
                  <c:v>0.68710404552519322</c:v>
                </c:pt>
                <c:pt idx="484">
                  <c:v>0.51687047481536863</c:v>
                </c:pt>
                <c:pt idx="485">
                  <c:v>0.19552621364593506</c:v>
                </c:pt>
                <c:pt idx="486">
                  <c:v>-0.13528125442564487</c:v>
                </c:pt>
                <c:pt idx="487">
                  <c:v>-0.3470450397580862</c:v>
                </c:pt>
                <c:pt idx="488">
                  <c:v>-0.56162151854485276</c:v>
                </c:pt>
                <c:pt idx="489">
                  <c:v>-0.6710896182060242</c:v>
                </c:pt>
                <c:pt idx="490">
                  <c:v>-0.62449783444404605</c:v>
                </c:pt>
                <c:pt idx="491">
                  <c:v>-0.62270624756813053</c:v>
                </c:pt>
                <c:pt idx="492">
                  <c:v>-0.61982240080833439</c:v>
                </c:pt>
                <c:pt idx="493">
                  <c:v>-0.6230290138721466</c:v>
                </c:pt>
                <c:pt idx="494">
                  <c:v>-0.68857864022254944</c:v>
                </c:pt>
                <c:pt idx="495">
                  <c:v>-0.81213381528854378</c:v>
                </c:pt>
                <c:pt idx="496">
                  <c:v>-0.89166530370712282</c:v>
                </c:pt>
                <c:pt idx="497">
                  <c:v>-0.90950165033340458</c:v>
                </c:pt>
                <c:pt idx="498">
                  <c:v>-0.96783815145492558</c:v>
                </c:pt>
                <c:pt idx="499">
                  <c:v>-1.0970171785354614</c:v>
                </c:pt>
                <c:pt idx="500">
                  <c:v>-1.2380742394924165</c:v>
                </c:pt>
                <c:pt idx="501">
                  <c:v>-1.2688995909690857</c:v>
                </c:pt>
                <c:pt idx="502">
                  <c:v>-1.1143506646156311</c:v>
                </c:pt>
                <c:pt idx="503">
                  <c:v>-0.91845022916793828</c:v>
                </c:pt>
                <c:pt idx="504">
                  <c:v>-0.79421092987060549</c:v>
                </c:pt>
                <c:pt idx="505">
                  <c:v>-0.75842246174812322</c:v>
                </c:pt>
                <c:pt idx="506">
                  <c:v>-0.73275084614753727</c:v>
                </c:pt>
                <c:pt idx="507">
                  <c:v>-0.72611776471138001</c:v>
                </c:pt>
                <c:pt idx="508">
                  <c:v>-0.84926071107387546</c:v>
                </c:pt>
                <c:pt idx="509">
                  <c:v>-1.0727898252010346</c:v>
                </c:pt>
                <c:pt idx="510">
                  <c:v>-1.5248977088928224</c:v>
                </c:pt>
                <c:pt idx="511">
                  <c:v>-2.2832172596454621</c:v>
                </c:pt>
                <c:pt idx="512">
                  <c:v>-3.1756274986267092</c:v>
                </c:pt>
                <c:pt idx="513">
                  <c:v>-3.8109602236747744</c:v>
                </c:pt>
                <c:pt idx="514">
                  <c:v>-3.8875084626674652</c:v>
                </c:pt>
                <c:pt idx="515">
                  <c:v>-3.4762334400415424</c:v>
                </c:pt>
                <c:pt idx="516">
                  <c:v>-2.8479027557373047</c:v>
                </c:pt>
                <c:pt idx="517">
                  <c:v>-2.1340688216686248</c:v>
                </c:pt>
                <c:pt idx="518">
                  <c:v>-1.4500287902355196</c:v>
                </c:pt>
                <c:pt idx="519">
                  <c:v>-0.74595385909080514</c:v>
                </c:pt>
                <c:pt idx="520">
                  <c:v>-0.1092762835789472</c:v>
                </c:pt>
                <c:pt idx="521">
                  <c:v>0.36580531954765322</c:v>
                </c:pt>
                <c:pt idx="522">
                  <c:v>0.63098239660263067</c:v>
                </c:pt>
                <c:pt idx="523">
                  <c:v>0.74468033552169799</c:v>
                </c:pt>
                <c:pt idx="524">
                  <c:v>0.76857088923454286</c:v>
                </c:pt>
                <c:pt idx="525">
                  <c:v>0.65237034201622013</c:v>
                </c:pt>
                <c:pt idx="526">
                  <c:v>0.32393227536231278</c:v>
                </c:pt>
                <c:pt idx="527">
                  <c:v>-9.5980802401900295E-2</c:v>
                </c:pt>
                <c:pt idx="528">
                  <c:v>-0.53032020371407274</c:v>
                </c:pt>
                <c:pt idx="529">
                  <c:v>-0.76998116455972199</c:v>
                </c:pt>
                <c:pt idx="530">
                  <c:v>-0.68364000879228115</c:v>
                </c:pt>
                <c:pt idx="531">
                  <c:v>-0.28881861247122287</c:v>
                </c:pt>
                <c:pt idx="532">
                  <c:v>0.3544875951111317</c:v>
                </c:pt>
                <c:pt idx="533">
                  <c:v>1.0441362027078867</c:v>
                </c:pt>
                <c:pt idx="534">
                  <c:v>1.722647033929825</c:v>
                </c:pt>
                <c:pt idx="535">
                  <c:v>2.3756819120049477</c:v>
                </c:pt>
                <c:pt idx="536">
                  <c:v>2.8803583109378814</c:v>
                </c:pt>
                <c:pt idx="537">
                  <c:v>3.1922569799423219</c:v>
                </c:pt>
                <c:pt idx="538">
                  <c:v>3.3029857027530674</c:v>
                </c:pt>
                <c:pt idx="539">
                  <c:v>3.208546153306961</c:v>
                </c:pt>
                <c:pt idx="540">
                  <c:v>2.9382936930656434</c:v>
                </c:pt>
                <c:pt idx="541">
                  <c:v>2.6470228314399722</c:v>
                </c:pt>
                <c:pt idx="542">
                  <c:v>2.4604498744010925</c:v>
                </c:pt>
                <c:pt idx="543">
                  <c:v>2.2327303531765939</c:v>
                </c:pt>
                <c:pt idx="544">
                  <c:v>1.915761855840683</c:v>
                </c:pt>
                <c:pt idx="545">
                  <c:v>1.578331904411316</c:v>
                </c:pt>
                <c:pt idx="546">
                  <c:v>1.2729669141769411</c:v>
                </c:pt>
                <c:pt idx="547">
                  <c:v>0.96472757890820504</c:v>
                </c:pt>
                <c:pt idx="548">
                  <c:v>0.74255428791046141</c:v>
                </c:pt>
                <c:pt idx="549">
                  <c:v>0.56703856185078627</c:v>
                </c:pt>
                <c:pt idx="550">
                  <c:v>0.39679914392530918</c:v>
                </c:pt>
                <c:pt idx="551">
                  <c:v>0.30803256310522559</c:v>
                </c:pt>
                <c:pt idx="552">
                  <c:v>0.27070510782301427</c:v>
                </c:pt>
                <c:pt idx="553">
                  <c:v>0.29593927860260011</c:v>
                </c:pt>
                <c:pt idx="554">
                  <c:v>0.39310231491923336</c:v>
                </c:pt>
                <c:pt idx="555">
                  <c:v>0.56721251651644711</c:v>
                </c:pt>
                <c:pt idx="556">
                  <c:v>0.84176867365837105</c:v>
                </c:pt>
                <c:pt idx="557">
                  <c:v>0.99722421079874046</c:v>
                </c:pt>
                <c:pt idx="558">
                  <c:v>1.0634168846905232</c:v>
                </c:pt>
                <c:pt idx="559">
                  <c:v>1.0329599077999592</c:v>
                </c:pt>
                <c:pt idx="560">
                  <c:v>0.90723643898963935</c:v>
                </c:pt>
                <c:pt idx="561">
                  <c:v>0.75887839838862425</c:v>
                </c:pt>
                <c:pt idx="562">
                  <c:v>0.57469022825360305</c:v>
                </c:pt>
                <c:pt idx="563">
                  <c:v>0.32180969953536986</c:v>
                </c:pt>
                <c:pt idx="564">
                  <c:v>5.0745791941881183E-2</c:v>
                </c:pt>
                <c:pt idx="565">
                  <c:v>-0.17959357425570488</c:v>
                </c:pt>
                <c:pt idx="566">
                  <c:v>-0.39616625592112542</c:v>
                </c:pt>
                <c:pt idx="567">
                  <c:v>-0.59555177807807924</c:v>
                </c:pt>
                <c:pt idx="568">
                  <c:v>-0.60123878002166753</c:v>
                </c:pt>
                <c:pt idx="569">
                  <c:v>-0.2705578310787678</c:v>
                </c:pt>
                <c:pt idx="570">
                  <c:v>0.24763806134462357</c:v>
                </c:pt>
                <c:pt idx="571">
                  <c:v>0.84067655995488166</c:v>
                </c:pt>
                <c:pt idx="572">
                  <c:v>1.4183662636578083</c:v>
                </c:pt>
                <c:pt idx="573">
                  <c:v>1.8568758626282216</c:v>
                </c:pt>
                <c:pt idx="574">
                  <c:v>2.0504536378383635</c:v>
                </c:pt>
                <c:pt idx="575">
                  <c:v>2.1091783940792084</c:v>
                </c:pt>
                <c:pt idx="576">
                  <c:v>1.9137667858600618</c:v>
                </c:pt>
                <c:pt idx="577">
                  <c:v>1.4590590839087965</c:v>
                </c:pt>
                <c:pt idx="578">
                  <c:v>0.8944976949691773</c:v>
                </c:pt>
                <c:pt idx="579">
                  <c:v>0.33834094762802125</c:v>
                </c:pt>
                <c:pt idx="580">
                  <c:v>-0.14886528655886652</c:v>
                </c:pt>
                <c:pt idx="581">
                  <c:v>-0.41293241590261459</c:v>
                </c:pt>
                <c:pt idx="582">
                  <c:v>-0.54864672973752027</c:v>
                </c:pt>
                <c:pt idx="583">
                  <c:v>-0.46906261637806895</c:v>
                </c:pt>
                <c:pt idx="584">
                  <c:v>-0.17829534620046616</c:v>
                </c:pt>
                <c:pt idx="585">
                  <c:v>0.19676786988973619</c:v>
                </c:pt>
                <c:pt idx="586">
                  <c:v>0.61714452221989635</c:v>
                </c:pt>
                <c:pt idx="587">
                  <c:v>1.0160978534817695</c:v>
                </c:pt>
                <c:pt idx="588">
                  <c:v>1.2127268519997598</c:v>
                </c:pt>
                <c:pt idx="589">
                  <c:v>1.1916917860507965</c:v>
                </c:pt>
                <c:pt idx="590">
                  <c:v>1.0739886505901814</c:v>
                </c:pt>
                <c:pt idx="591">
                  <c:v>0.77609625577926644</c:v>
                </c:pt>
                <c:pt idx="592">
                  <c:v>0.35063047930598262</c:v>
                </c:pt>
                <c:pt idx="593">
                  <c:v>-4.4399077892303469E-2</c:v>
                </c:pt>
                <c:pt idx="594">
                  <c:v>-0.49451883517205719</c:v>
                </c:pt>
                <c:pt idx="595">
                  <c:v>-0.71257210493087775</c:v>
                </c:pt>
                <c:pt idx="596">
                  <c:v>-0.75602276444435124</c:v>
                </c:pt>
                <c:pt idx="597">
                  <c:v>-0.76080922208726409</c:v>
                </c:pt>
                <c:pt idx="598">
                  <c:v>-0.59068331323564061</c:v>
                </c:pt>
                <c:pt idx="599">
                  <c:v>-0.33997692547738556</c:v>
                </c:pt>
                <c:pt idx="600">
                  <c:v>-0.12023987688124181</c:v>
                </c:pt>
                <c:pt idx="601">
                  <c:v>5.4543997049331668E-2</c:v>
                </c:pt>
                <c:pt idx="602">
                  <c:v>0.15389528073370456</c:v>
                </c:pt>
                <c:pt idx="603">
                  <c:v>0.14194693408906461</c:v>
                </c:pt>
                <c:pt idx="604">
                  <c:v>9.2785956859588625E-2</c:v>
                </c:pt>
                <c:pt idx="605">
                  <c:v>-3.4583941698074341E-2</c:v>
                </c:pt>
                <c:pt idx="606">
                  <c:v>-0.26948179721832277</c:v>
                </c:pt>
                <c:pt idx="607">
                  <c:v>-0.57099464178085335</c:v>
                </c:pt>
                <c:pt idx="608">
                  <c:v>-0.91101490974426269</c:v>
                </c:pt>
                <c:pt idx="609">
                  <c:v>-1.1945768022537233</c:v>
                </c:pt>
                <c:pt idx="610">
                  <c:v>-1.3390813815593721</c:v>
                </c:pt>
                <c:pt idx="611">
                  <c:v>-1.421991391181946</c:v>
                </c:pt>
                <c:pt idx="612">
                  <c:v>-1.4469835603237153</c:v>
                </c:pt>
                <c:pt idx="613">
                  <c:v>-1.4950476729869844</c:v>
                </c:pt>
                <c:pt idx="614">
                  <c:v>-1.6236677062511444</c:v>
                </c:pt>
                <c:pt idx="615">
                  <c:v>-1.7333263885974886</c:v>
                </c:pt>
                <c:pt idx="616">
                  <c:v>-1.770279622077942</c:v>
                </c:pt>
                <c:pt idx="617">
                  <c:v>-1.8629977512359621</c:v>
                </c:pt>
                <c:pt idx="618">
                  <c:v>-2.0887324351072314</c:v>
                </c:pt>
                <c:pt idx="619">
                  <c:v>-2.2902514600753787</c:v>
                </c:pt>
                <c:pt idx="620">
                  <c:v>-2.3774264287948608</c:v>
                </c:pt>
                <c:pt idx="621">
                  <c:v>-2.2604575574398043</c:v>
                </c:pt>
                <c:pt idx="622">
                  <c:v>-1.9780639386177064</c:v>
                </c:pt>
                <c:pt idx="623">
                  <c:v>-1.6548205018043518</c:v>
                </c:pt>
                <c:pt idx="624">
                  <c:v>-1.3088840210437775</c:v>
                </c:pt>
                <c:pt idx="625">
                  <c:v>-0.98954769372940066</c:v>
                </c:pt>
                <c:pt idx="626">
                  <c:v>-0.82079704999923708</c:v>
                </c:pt>
                <c:pt idx="627">
                  <c:v>-0.87214729785919198</c:v>
                </c:pt>
                <c:pt idx="628">
                  <c:v>-1.0096410655975343</c:v>
                </c:pt>
                <c:pt idx="629">
                  <c:v>-1.0774675977230073</c:v>
                </c:pt>
                <c:pt idx="630">
                  <c:v>-0.97067522048950206</c:v>
                </c:pt>
                <c:pt idx="631">
                  <c:v>-0.84652721084654337</c:v>
                </c:pt>
                <c:pt idx="632">
                  <c:v>-0.75783196605741987</c:v>
                </c:pt>
                <c:pt idx="633">
                  <c:v>-0.62212145291268828</c:v>
                </c:pt>
                <c:pt idx="634">
                  <c:v>-0.31075378417968752</c:v>
                </c:pt>
                <c:pt idx="635">
                  <c:v>0.15763391733169557</c:v>
                </c:pt>
                <c:pt idx="636">
                  <c:v>0.63161374971270567</c:v>
                </c:pt>
                <c:pt idx="637">
                  <c:v>1.1737595450878144</c:v>
                </c:pt>
                <c:pt idx="638">
                  <c:v>1.7187519112229348</c:v>
                </c:pt>
                <c:pt idx="639">
                  <c:v>2.2442058062553407</c:v>
                </c:pt>
                <c:pt idx="640">
                  <c:v>2.6986867824196819</c:v>
                </c:pt>
                <c:pt idx="641">
                  <c:v>2.9373829892277721</c:v>
                </c:pt>
                <c:pt idx="642">
                  <c:v>2.9747838270664215</c:v>
                </c:pt>
                <c:pt idx="643">
                  <c:v>2.7137921869754793</c:v>
                </c:pt>
                <c:pt idx="644">
                  <c:v>2.4074330238997939</c:v>
                </c:pt>
                <c:pt idx="645">
                  <c:v>2.1297209782898427</c:v>
                </c:pt>
                <c:pt idx="646">
                  <c:v>1.8167009595036507</c:v>
                </c:pt>
                <c:pt idx="647">
                  <c:v>1.6185069537162782</c:v>
                </c:pt>
                <c:pt idx="648">
                  <c:v>1.4511245584487915</c:v>
                </c:pt>
                <c:pt idx="649">
                  <c:v>1.2833061070740224</c:v>
                </c:pt>
                <c:pt idx="650">
                  <c:v>1.2186509585380554</c:v>
                </c:pt>
                <c:pt idx="651">
                  <c:v>1.164866953343153</c:v>
                </c:pt>
                <c:pt idx="652">
                  <c:v>1.0573882591724397</c:v>
                </c:pt>
                <c:pt idx="653">
                  <c:v>0.94082153007388125</c:v>
                </c:pt>
                <c:pt idx="654">
                  <c:v>0.81118773579597481</c:v>
                </c:pt>
                <c:pt idx="655">
                  <c:v>0.66250247038900856</c:v>
                </c:pt>
                <c:pt idx="656">
                  <c:v>0.52037865802645689</c:v>
                </c:pt>
                <c:pt idx="657">
                  <c:v>0.38431175708770754</c:v>
                </c:pt>
                <c:pt idx="658">
                  <c:v>0.31175161153078079</c:v>
                </c:pt>
                <c:pt idx="659">
                  <c:v>0.38458672240376474</c:v>
                </c:pt>
                <c:pt idx="660">
                  <c:v>0.58704407930374147</c:v>
                </c:pt>
                <c:pt idx="661">
                  <c:v>0.89022454977035526</c:v>
                </c:pt>
                <c:pt idx="662">
                  <c:v>1.3002946074306965</c:v>
                </c:pt>
                <c:pt idx="663">
                  <c:v>1.5656796991825104</c:v>
                </c:pt>
                <c:pt idx="664">
                  <c:v>1.7587594377994538</c:v>
                </c:pt>
                <c:pt idx="665">
                  <c:v>1.8314052450656892</c:v>
                </c:pt>
                <c:pt idx="666">
                  <c:v>1.662126159220934</c:v>
                </c:pt>
                <c:pt idx="667">
                  <c:v>1.5193066012859344</c:v>
                </c:pt>
                <c:pt idx="668">
                  <c:v>1.3733542513847352</c:v>
                </c:pt>
                <c:pt idx="669">
                  <c:v>1.1259888164699079</c:v>
                </c:pt>
                <c:pt idx="670">
                  <c:v>0.88035108759999281</c:v>
                </c:pt>
                <c:pt idx="671">
                  <c:v>0.55702564358711248</c:v>
                </c:pt>
                <c:pt idx="672">
                  <c:v>0.26357742503285408</c:v>
                </c:pt>
                <c:pt idx="673">
                  <c:v>6.1540775299072266E-2</c:v>
                </c:pt>
                <c:pt idx="674">
                  <c:v>-3.8057333976030353E-2</c:v>
                </c:pt>
                <c:pt idx="675">
                  <c:v>5.2424819916486745E-2</c:v>
                </c:pt>
                <c:pt idx="676">
                  <c:v>0.36133000686764721</c:v>
                </c:pt>
                <c:pt idx="677">
                  <c:v>0.79508099555969247</c:v>
                </c:pt>
                <c:pt idx="678">
                  <c:v>1.2540583343803884</c:v>
                </c:pt>
                <c:pt idx="679">
                  <c:v>1.6200273759663106</c:v>
                </c:pt>
                <c:pt idx="680">
                  <c:v>1.9098386263847351</c:v>
                </c:pt>
                <c:pt idx="681">
                  <c:v>1.9703761656582357</c:v>
                </c:pt>
                <c:pt idx="682">
                  <c:v>1.7089715659618379</c:v>
                </c:pt>
                <c:pt idx="683">
                  <c:v>1.2724794025719166</c:v>
                </c:pt>
                <c:pt idx="684">
                  <c:v>0.69567730620503432</c:v>
                </c:pt>
                <c:pt idx="685">
                  <c:v>0.15809818625450134</c:v>
                </c:pt>
                <c:pt idx="686">
                  <c:v>-0.25470953777432442</c:v>
                </c:pt>
                <c:pt idx="687">
                  <c:v>-0.53387885570526128</c:v>
                </c:pt>
                <c:pt idx="688">
                  <c:v>-0.59549929931759837</c:v>
                </c:pt>
                <c:pt idx="689">
                  <c:v>-0.49682490393519402</c:v>
                </c:pt>
                <c:pt idx="690">
                  <c:v>-0.17848289564251901</c:v>
                </c:pt>
                <c:pt idx="691">
                  <c:v>0.19441758155822755</c:v>
                </c:pt>
                <c:pt idx="692">
                  <c:v>0.49463351368904118</c:v>
                </c:pt>
                <c:pt idx="693">
                  <c:v>0.69714744240045556</c:v>
                </c:pt>
                <c:pt idx="694">
                  <c:v>0.83037011146545414</c:v>
                </c:pt>
                <c:pt idx="695">
                  <c:v>0.80380504131317143</c:v>
                </c:pt>
                <c:pt idx="696">
                  <c:v>0.64336796879768376</c:v>
                </c:pt>
                <c:pt idx="697">
                  <c:v>0.44587241291999818</c:v>
                </c:pt>
                <c:pt idx="698">
                  <c:v>0.24565548978745938</c:v>
                </c:pt>
                <c:pt idx="699">
                  <c:v>9.3116909265518188E-2</c:v>
                </c:pt>
                <c:pt idx="700">
                  <c:v>-7.7930593863129616E-2</c:v>
                </c:pt>
                <c:pt idx="701">
                  <c:v>-0.22639600396156312</c:v>
                </c:pt>
                <c:pt idx="702">
                  <c:v>-0.35896404068917037</c:v>
                </c:pt>
                <c:pt idx="703">
                  <c:v>-0.42781262956559662</c:v>
                </c:pt>
                <c:pt idx="704">
                  <c:v>-0.4178011000156403</c:v>
                </c:pt>
                <c:pt idx="705">
                  <c:v>-0.39774515032768254</c:v>
                </c:pt>
                <c:pt idx="706">
                  <c:v>-0.42323663514107468</c:v>
                </c:pt>
                <c:pt idx="707">
                  <c:v>-0.4802154127880931</c:v>
                </c:pt>
                <c:pt idx="708">
                  <c:v>-0.58854326885193586</c:v>
                </c:pt>
                <c:pt idx="709">
                  <c:v>-0.68002533316612246</c:v>
                </c:pt>
                <c:pt idx="710">
                  <c:v>-0.7462696087360382</c:v>
                </c:pt>
                <c:pt idx="711">
                  <c:v>-0.82150456309318542</c:v>
                </c:pt>
                <c:pt idx="712">
                  <c:v>-0.97777958750724803</c:v>
                </c:pt>
                <c:pt idx="713">
                  <c:v>-1.1817784166336061</c:v>
                </c:pt>
                <c:pt idx="714">
                  <c:v>-1.3556184768676758</c:v>
                </c:pt>
                <c:pt idx="715">
                  <c:v>-1.4813534939289095</c:v>
                </c:pt>
                <c:pt idx="716">
                  <c:v>-1.4995009124279024</c:v>
                </c:pt>
                <c:pt idx="717">
                  <c:v>-1.4173545491695405</c:v>
                </c:pt>
                <c:pt idx="718">
                  <c:v>-1.3302731359004976</c:v>
                </c:pt>
                <c:pt idx="719">
                  <c:v>-1.3303912496566772</c:v>
                </c:pt>
                <c:pt idx="720">
                  <c:v>-1.4307885271310807</c:v>
                </c:pt>
                <c:pt idx="721">
                  <c:v>-1.7029173588752748</c:v>
                </c:pt>
                <c:pt idx="722">
                  <c:v>-2.1101180416345597</c:v>
                </c:pt>
                <c:pt idx="723">
                  <c:v>-2.5326331669092181</c:v>
                </c:pt>
                <c:pt idx="724">
                  <c:v>-2.9893387162685396</c:v>
                </c:pt>
                <c:pt idx="725">
                  <c:v>-3.3357687020301823</c:v>
                </c:pt>
                <c:pt idx="726">
                  <c:v>-3.2786630398035053</c:v>
                </c:pt>
                <c:pt idx="727">
                  <c:v>-2.8744081842899325</c:v>
                </c:pt>
                <c:pt idx="728">
                  <c:v>-2.2954812097549442</c:v>
                </c:pt>
                <c:pt idx="729">
                  <c:v>-1.686169763803482</c:v>
                </c:pt>
                <c:pt idx="730">
                  <c:v>-1.0756631469726563</c:v>
                </c:pt>
                <c:pt idx="731">
                  <c:v>-0.51601904712617397</c:v>
                </c:pt>
                <c:pt idx="732">
                  <c:v>-1.1402033977210521E-2</c:v>
                </c:pt>
                <c:pt idx="733">
                  <c:v>0.3739201219752431</c:v>
                </c:pt>
                <c:pt idx="734">
                  <c:v>0.68123702242970474</c:v>
                </c:pt>
                <c:pt idx="735">
                  <c:v>0.95791900791227824</c:v>
                </c:pt>
                <c:pt idx="736">
                  <c:v>1.067488739490509</c:v>
                </c:pt>
                <c:pt idx="737">
                  <c:v>1.0461125615984201</c:v>
                </c:pt>
                <c:pt idx="738">
                  <c:v>0.87165620483458051</c:v>
                </c:pt>
                <c:pt idx="739">
                  <c:v>0.5781493679434061</c:v>
                </c:pt>
                <c:pt idx="740">
                  <c:v>0.31561764433979989</c:v>
                </c:pt>
                <c:pt idx="741">
                  <c:v>0.2952563238143921</c:v>
                </c:pt>
                <c:pt idx="742">
                  <c:v>0.40043728150427343</c:v>
                </c:pt>
                <c:pt idx="743">
                  <c:v>0.62238465070724491</c:v>
                </c:pt>
                <c:pt idx="744">
                  <c:v>0.98456952050328261</c:v>
                </c:pt>
                <c:pt idx="745">
                  <c:v>1.4244004440307618</c:v>
                </c:pt>
                <c:pt idx="746">
                  <c:v>1.9092211604118348</c:v>
                </c:pt>
                <c:pt idx="747">
                  <c:v>2.3136007077991962</c:v>
                </c:pt>
                <c:pt idx="748">
                  <c:v>2.6206156361103061</c:v>
                </c:pt>
                <c:pt idx="749">
                  <c:v>2.8039208766818047</c:v>
                </c:pt>
                <c:pt idx="750">
                  <c:v>2.9016772592067719</c:v>
                </c:pt>
                <c:pt idx="751">
                  <c:v>2.8296664595603946</c:v>
                </c:pt>
                <c:pt idx="752">
                  <c:v>2.498681309223175</c:v>
                </c:pt>
                <c:pt idx="753">
                  <c:v>2.0371732954680919</c:v>
                </c:pt>
                <c:pt idx="754">
                  <c:v>1.6125404548645019</c:v>
                </c:pt>
                <c:pt idx="755">
                  <c:v>1.217216124907136</c:v>
                </c:pt>
                <c:pt idx="756">
                  <c:v>0.86843431591987619</c:v>
                </c:pt>
                <c:pt idx="757">
                  <c:v>0.56152792654931549</c:v>
                </c:pt>
                <c:pt idx="758">
                  <c:v>0.40163354873657231</c:v>
                </c:pt>
                <c:pt idx="759">
                  <c:v>0.28741060294210913</c:v>
                </c:pt>
                <c:pt idx="760">
                  <c:v>0.1968032455444336</c:v>
                </c:pt>
                <c:pt idx="761">
                  <c:v>0.27551268853247168</c:v>
                </c:pt>
                <c:pt idx="762">
                  <c:v>0.50566728271543981</c:v>
                </c:pt>
                <c:pt idx="763">
                  <c:v>0.73288635537028313</c:v>
                </c:pt>
                <c:pt idx="764">
                  <c:v>0.95893518090248109</c:v>
                </c:pt>
                <c:pt idx="765">
                  <c:v>1.0121283249557018</c:v>
                </c:pt>
                <c:pt idx="766">
                  <c:v>0.94610507413744926</c:v>
                </c:pt>
                <c:pt idx="767">
                  <c:v>0.83268802084028726</c:v>
                </c:pt>
                <c:pt idx="768">
                  <c:v>0.68847923755645757</c:v>
                </c:pt>
                <c:pt idx="769">
                  <c:v>0.62453759551048282</c:v>
                </c:pt>
                <c:pt idx="770">
                  <c:v>0.52601303502917296</c:v>
                </c:pt>
                <c:pt idx="771">
                  <c:v>0.48742857456207278</c:v>
                </c:pt>
                <c:pt idx="772">
                  <c:v>0.51270024061203001</c:v>
                </c:pt>
                <c:pt idx="773">
                  <c:v>0.52431631922721866</c:v>
                </c:pt>
                <c:pt idx="774">
                  <c:v>0.49891002103686333</c:v>
                </c:pt>
                <c:pt idx="775">
                  <c:v>0.3259623920917511</c:v>
                </c:pt>
                <c:pt idx="776">
                  <c:v>1.5027198046445847E-2</c:v>
                </c:pt>
                <c:pt idx="777">
                  <c:v>-0.31857852816581728</c:v>
                </c:pt>
                <c:pt idx="778">
                  <c:v>-0.5969082590192557</c:v>
                </c:pt>
                <c:pt idx="779">
                  <c:v>-0.78060782119631766</c:v>
                </c:pt>
                <c:pt idx="780">
                  <c:v>-0.76224997602403166</c:v>
                </c:pt>
                <c:pt idx="781">
                  <c:v>-0.57857365652918824</c:v>
                </c:pt>
                <c:pt idx="782">
                  <c:v>-0.33888590812683106</c:v>
                </c:pt>
                <c:pt idx="783">
                  <c:v>4.2522414028644566E-3</c:v>
                </c:pt>
                <c:pt idx="784">
                  <c:v>0.27952855624258521</c:v>
                </c:pt>
                <c:pt idx="785">
                  <c:v>0.38848206438124183</c:v>
                </c:pt>
                <c:pt idx="786">
                  <c:v>0.2071142987161875</c:v>
                </c:pt>
                <c:pt idx="787">
                  <c:v>-0.24460299097001553</c:v>
                </c:pt>
                <c:pt idx="788">
                  <c:v>-0.74631989479064942</c:v>
                </c:pt>
                <c:pt idx="789">
                  <c:v>-1.1613540923595429</c:v>
                </c:pt>
                <c:pt idx="790">
                  <c:v>-1.4118581664562226</c:v>
                </c:pt>
                <c:pt idx="791">
                  <c:v>-1.3551331579685213</c:v>
                </c:pt>
                <c:pt idx="792">
                  <c:v>-1.0282843279838563</c:v>
                </c:pt>
                <c:pt idx="793">
                  <c:v>-0.52735804080963133</c:v>
                </c:pt>
                <c:pt idx="794">
                  <c:v>7.2846074402332312E-3</c:v>
                </c:pt>
                <c:pt idx="795">
                  <c:v>0.54053430274128922</c:v>
                </c:pt>
                <c:pt idx="796">
                  <c:v>1.0883776250481607</c:v>
                </c:pt>
                <c:pt idx="797">
                  <c:v>1.6118235862255097</c:v>
                </c:pt>
                <c:pt idx="798">
                  <c:v>1.9920152489840985</c:v>
                </c:pt>
                <c:pt idx="799">
                  <c:v>2.1656893944740299</c:v>
                </c:pt>
                <c:pt idx="800">
                  <c:v>2.0010296089947226</c:v>
                </c:pt>
                <c:pt idx="801">
                  <c:v>1.617689805328846</c:v>
                </c:pt>
                <c:pt idx="802">
                  <c:v>1.2029313039779663</c:v>
                </c:pt>
                <c:pt idx="803">
                  <c:v>0.77838500216603279</c:v>
                </c:pt>
                <c:pt idx="804">
                  <c:v>0.35317774571478366</c:v>
                </c:pt>
                <c:pt idx="805">
                  <c:v>-0.12885735712945462</c:v>
                </c:pt>
                <c:pt idx="806">
                  <c:v>-0.57262952327728278</c:v>
                </c:pt>
                <c:pt idx="807">
                  <c:v>-0.76300667881965645</c:v>
                </c:pt>
                <c:pt idx="808">
                  <c:v>-0.87979414030909542</c:v>
                </c:pt>
                <c:pt idx="809">
                  <c:v>-0.92185798645019534</c:v>
                </c:pt>
                <c:pt idx="810">
                  <c:v>-0.85779238343238839</c:v>
                </c:pt>
                <c:pt idx="811">
                  <c:v>-0.67058675765991216</c:v>
                </c:pt>
                <c:pt idx="812">
                  <c:v>-0.4200687233358622</c:v>
                </c:pt>
                <c:pt idx="813">
                  <c:v>-0.19387620247900486</c:v>
                </c:pt>
                <c:pt idx="814">
                  <c:v>2.6050478629767896E-2</c:v>
                </c:pt>
                <c:pt idx="815">
                  <c:v>7.2030716724693786E-2</c:v>
                </c:pt>
                <c:pt idx="816">
                  <c:v>-6.8718817234039303E-2</c:v>
                </c:pt>
                <c:pt idx="817">
                  <c:v>-0.34869629345834258</c:v>
                </c:pt>
                <c:pt idx="818">
                  <c:v>-0.68920195341110235</c:v>
                </c:pt>
                <c:pt idx="819">
                  <c:v>-0.89486723899841314</c:v>
                </c:pt>
                <c:pt idx="820">
                  <c:v>-1.0476199007034301</c:v>
                </c:pt>
                <c:pt idx="821">
                  <c:v>-1.1176087331771851</c:v>
                </c:pt>
                <c:pt idx="822">
                  <c:v>-1.1227507746219636</c:v>
                </c:pt>
                <c:pt idx="823">
                  <c:v>-1.0745790731906892</c:v>
                </c:pt>
                <c:pt idx="824">
                  <c:v>-0.96356734514236453</c:v>
                </c:pt>
                <c:pt idx="825">
                  <c:v>-0.99137202501297006</c:v>
                </c:pt>
                <c:pt idx="826">
                  <c:v>-1.3445578837394716</c:v>
                </c:pt>
                <c:pt idx="827">
                  <c:v>-1.929436739087105</c:v>
                </c:pt>
                <c:pt idx="828">
                  <c:v>-2.6604994940757751</c:v>
                </c:pt>
                <c:pt idx="829">
                  <c:v>-3.4434978032112125</c:v>
                </c:pt>
                <c:pt idx="830">
                  <c:v>-4.00368912935257</c:v>
                </c:pt>
                <c:pt idx="831">
                  <c:v>-4.2862300980091099</c:v>
                </c:pt>
                <c:pt idx="832">
                  <c:v>-4.1934464800357825</c:v>
                </c:pt>
                <c:pt idx="833">
                  <c:v>-3.6673239558935169</c:v>
                </c:pt>
                <c:pt idx="834">
                  <c:v>-2.7709013575315478</c:v>
                </c:pt>
                <c:pt idx="835">
                  <c:v>-1.9251074606180192</c:v>
                </c:pt>
                <c:pt idx="836">
                  <c:v>-1.2362054693698883</c:v>
                </c:pt>
                <c:pt idx="837">
                  <c:v>-0.61125739932060241</c:v>
                </c:pt>
                <c:pt idx="838">
                  <c:v>-0.14968283694237472</c:v>
                </c:pt>
                <c:pt idx="839">
                  <c:v>0.17615910250693562</c:v>
                </c:pt>
                <c:pt idx="840">
                  <c:v>0.30887799739837646</c:v>
                </c:pt>
                <c:pt idx="841">
                  <c:v>0.19317336715757849</c:v>
                </c:pt>
                <c:pt idx="842">
                  <c:v>9.065523147583009E-3</c:v>
                </c:pt>
                <c:pt idx="843">
                  <c:v>-0.11689629279077053</c:v>
                </c:pt>
                <c:pt idx="844">
                  <c:v>-0.15650416217744351</c:v>
                </c:pt>
                <c:pt idx="845">
                  <c:v>-0.10509412653744221</c:v>
                </c:pt>
                <c:pt idx="846">
                  <c:v>4.7971288114786147E-3</c:v>
                </c:pt>
                <c:pt idx="847">
                  <c:v>0.22293810680508613</c:v>
                </c:pt>
                <c:pt idx="848">
                  <c:v>0.53348139122128491</c:v>
                </c:pt>
                <c:pt idx="849">
                  <c:v>1.0043657807260753</c:v>
                </c:pt>
                <c:pt idx="850">
                  <c:v>1.5381673800945284</c:v>
                </c:pt>
                <c:pt idx="851">
                  <c:v>1.997220586538315</c:v>
                </c:pt>
                <c:pt idx="852">
                  <c:v>2.4392888009548188</c:v>
                </c:pt>
                <c:pt idx="853">
                  <c:v>2.7719333910942079</c:v>
                </c:pt>
                <c:pt idx="854">
                  <c:v>3.0187057721614838</c:v>
                </c:pt>
                <c:pt idx="855">
                  <c:v>3.2420097684860232</c:v>
                </c:pt>
                <c:pt idx="856">
                  <c:v>3.2628948533535005</c:v>
                </c:pt>
                <c:pt idx="857">
                  <c:v>3.0500807619094852</c:v>
                </c:pt>
                <c:pt idx="858">
                  <c:v>2.5944399905204776</c:v>
                </c:pt>
                <c:pt idx="859">
                  <c:v>2.0578971433639528</c:v>
                </c:pt>
                <c:pt idx="860">
                  <c:v>1.7056667196750641</c:v>
                </c:pt>
                <c:pt idx="861">
                  <c:v>1.4180842816829682</c:v>
                </c:pt>
                <c:pt idx="862">
                  <c:v>1.1590842032432558</c:v>
                </c:pt>
                <c:pt idx="863">
                  <c:v>0.9613641142845154</c:v>
                </c:pt>
                <c:pt idx="864">
                  <c:v>0.86400548860430726</c:v>
                </c:pt>
                <c:pt idx="865">
                  <c:v>0.79327055141329772</c:v>
                </c:pt>
                <c:pt idx="866">
                  <c:v>0.78530357390642169</c:v>
                </c:pt>
                <c:pt idx="867">
                  <c:v>0.78669959664344791</c:v>
                </c:pt>
                <c:pt idx="868">
                  <c:v>0.76421836808323862</c:v>
                </c:pt>
                <c:pt idx="869">
                  <c:v>0.80849918603897097</c:v>
                </c:pt>
                <c:pt idx="870">
                  <c:v>0.87807754397392279</c:v>
                </c:pt>
                <c:pt idx="871">
                  <c:v>0.97971165373921398</c:v>
                </c:pt>
                <c:pt idx="872">
                  <c:v>1.1201980264484883</c:v>
                </c:pt>
                <c:pt idx="873">
                  <c:v>1.2915109200775623</c:v>
                </c:pt>
                <c:pt idx="874">
                  <c:v>1.4420974807441236</c:v>
                </c:pt>
                <c:pt idx="875">
                  <c:v>1.5130769777297974</c:v>
                </c:pt>
                <c:pt idx="876">
                  <c:v>1.4463791044056415</c:v>
                </c:pt>
                <c:pt idx="877">
                  <c:v>1.2916347348690034</c:v>
                </c:pt>
                <c:pt idx="878">
                  <c:v>1.115452426224947</c:v>
                </c:pt>
                <c:pt idx="879">
                  <c:v>0.91841996982693674</c:v>
                </c:pt>
                <c:pt idx="880">
                  <c:v>0.72772911116480832</c:v>
                </c:pt>
                <c:pt idx="881">
                  <c:v>0.53233855292201049</c:v>
                </c:pt>
                <c:pt idx="882">
                  <c:v>0.43504439279437068</c:v>
                </c:pt>
                <c:pt idx="883">
                  <c:v>0.34564046546816829</c:v>
                </c:pt>
                <c:pt idx="884">
                  <c:v>0.21538116529583931</c:v>
                </c:pt>
                <c:pt idx="885">
                  <c:v>0.20729066535830498</c:v>
                </c:pt>
                <c:pt idx="886">
                  <c:v>0.38250511363148693</c:v>
                </c:pt>
                <c:pt idx="887">
                  <c:v>0.65398665860295302</c:v>
                </c:pt>
                <c:pt idx="888">
                  <c:v>0.87199673205614092</c:v>
                </c:pt>
                <c:pt idx="889">
                  <c:v>0.95680226281285286</c:v>
                </c:pt>
                <c:pt idx="890">
                  <c:v>0.90054386213421822</c:v>
                </c:pt>
                <c:pt idx="891">
                  <c:v>0.63068652749061582</c:v>
                </c:pt>
                <c:pt idx="892">
                  <c:v>0.20053493857383728</c:v>
                </c:pt>
                <c:pt idx="893">
                  <c:v>-0.20194046303629876</c:v>
                </c:pt>
                <c:pt idx="894">
                  <c:v>-0.52843729063868528</c:v>
                </c:pt>
                <c:pt idx="895">
                  <c:v>-0.79385191082954409</c:v>
                </c:pt>
                <c:pt idx="896">
                  <c:v>-0.9114955508708954</c:v>
                </c:pt>
                <c:pt idx="897">
                  <c:v>-0.86458450913429263</c:v>
                </c:pt>
                <c:pt idx="898">
                  <c:v>-0.7742027811706067</c:v>
                </c:pt>
                <c:pt idx="899">
                  <c:v>-0.48850928619503975</c:v>
                </c:pt>
                <c:pt idx="900">
                  <c:v>-0.10341604873538018</c:v>
                </c:pt>
                <c:pt idx="901">
                  <c:v>0.31999720886349681</c:v>
                </c:pt>
                <c:pt idx="902">
                  <c:v>0.82113384962081915</c:v>
                </c:pt>
                <c:pt idx="903">
                  <c:v>1.2142235930263996</c:v>
                </c:pt>
                <c:pt idx="904">
                  <c:v>1.44011775970459</c:v>
                </c:pt>
                <c:pt idx="905">
                  <c:v>1.5468282759189607</c:v>
                </c:pt>
                <c:pt idx="906">
                  <c:v>1.4725195205211641</c:v>
                </c:pt>
                <c:pt idx="907">
                  <c:v>1.2832825720310213</c:v>
                </c:pt>
                <c:pt idx="908">
                  <c:v>1.0432135120779276</c:v>
                </c:pt>
                <c:pt idx="909">
                  <c:v>0.67733568705618385</c:v>
                </c:pt>
                <c:pt idx="910">
                  <c:v>0.23643589250743391</c:v>
                </c:pt>
                <c:pt idx="911">
                  <c:v>-0.12030631586909295</c:v>
                </c:pt>
                <c:pt idx="912">
                  <c:v>-0.39140559911727907</c:v>
                </c:pt>
                <c:pt idx="913">
                  <c:v>-0.65295279778540138</c:v>
                </c:pt>
                <c:pt idx="914">
                  <c:v>-0.77540511488914499</c:v>
                </c:pt>
                <c:pt idx="915">
                  <c:v>-0.76168864332139496</c:v>
                </c:pt>
                <c:pt idx="916">
                  <c:v>-0.71790118418633941</c:v>
                </c:pt>
                <c:pt idx="917">
                  <c:v>-0.52320308245718483</c:v>
                </c:pt>
                <c:pt idx="918">
                  <c:v>-0.27128982938826085</c:v>
                </c:pt>
                <c:pt idx="919">
                  <c:v>-6.6696703881025318E-2</c:v>
                </c:pt>
                <c:pt idx="920">
                  <c:v>5.51544463634491E-2</c:v>
                </c:pt>
                <c:pt idx="921">
                  <c:v>0.13710090793669225</c:v>
                </c:pt>
                <c:pt idx="922">
                  <c:v>2.0802054405212402E-2</c:v>
                </c:pt>
                <c:pt idx="923">
                  <c:v>-0.35362556934356693</c:v>
                </c:pt>
                <c:pt idx="924">
                  <c:v>-0.94185656033456333</c:v>
                </c:pt>
                <c:pt idx="925">
                  <c:v>-1.4772499179840088</c:v>
                </c:pt>
                <c:pt idx="926">
                  <c:v>-1.7891099953651428</c:v>
                </c:pt>
                <c:pt idx="927">
                  <c:v>-1.9575799727439882</c:v>
                </c:pt>
                <c:pt idx="928">
                  <c:v>-2.1219147992134095</c:v>
                </c:pt>
                <c:pt idx="929">
                  <c:v>-2.256537584066391</c:v>
                </c:pt>
                <c:pt idx="930">
                  <c:v>-2.3412578916549682</c:v>
                </c:pt>
                <c:pt idx="931">
                  <c:v>-2.3508414781093601</c:v>
                </c:pt>
                <c:pt idx="932">
                  <c:v>-2.330483812093735</c:v>
                </c:pt>
                <c:pt idx="933">
                  <c:v>-2.3076024878025057</c:v>
                </c:pt>
                <c:pt idx="934">
                  <c:v>-2.3875187230110169</c:v>
                </c:pt>
                <c:pt idx="935">
                  <c:v>-2.4951788270473481</c:v>
                </c:pt>
                <c:pt idx="936">
                  <c:v>-2.3466724133491517</c:v>
                </c:pt>
                <c:pt idx="937">
                  <c:v>-1.8486896145343781</c:v>
                </c:pt>
                <c:pt idx="938">
                  <c:v>-1.189125954732299</c:v>
                </c:pt>
                <c:pt idx="939">
                  <c:v>-0.62496795058250432</c:v>
                </c:pt>
                <c:pt idx="940">
                  <c:v>-0.14884781800210475</c:v>
                </c:pt>
                <c:pt idx="941">
                  <c:v>0.27562027730047706</c:v>
                </c:pt>
                <c:pt idx="942">
                  <c:v>0.6321892619132996</c:v>
                </c:pt>
                <c:pt idx="943">
                  <c:v>0.80110720910131938</c:v>
                </c:pt>
                <c:pt idx="944">
                  <c:v>0.71005305133759977</c:v>
                </c:pt>
                <c:pt idx="945">
                  <c:v>0.47282113350927835</c:v>
                </c:pt>
                <c:pt idx="946">
                  <c:v>0.16045351780951023</c:v>
                </c:pt>
                <c:pt idx="947">
                  <c:v>-6.3582623004913338E-2</c:v>
                </c:pt>
                <c:pt idx="948">
                  <c:v>-0.15088155269622802</c:v>
                </c:pt>
                <c:pt idx="949">
                  <c:v>-0.21778656363487245</c:v>
                </c:pt>
                <c:pt idx="950">
                  <c:v>-0.27309530340135096</c:v>
                </c:pt>
                <c:pt idx="951">
                  <c:v>-0.25603086233139039</c:v>
                </c:pt>
                <c:pt idx="952">
                  <c:v>-8.7012269943952558E-2</c:v>
                </c:pt>
                <c:pt idx="953">
                  <c:v>0.29061261132359506</c:v>
                </c:pt>
                <c:pt idx="954">
                  <c:v>0.71083650514483454</c:v>
                </c:pt>
                <c:pt idx="955">
                  <c:v>1.0871621350944043</c:v>
                </c:pt>
                <c:pt idx="956">
                  <c:v>1.5087535464763642</c:v>
                </c:pt>
                <c:pt idx="957">
                  <c:v>1.967803098410368</c:v>
                </c:pt>
                <c:pt idx="958">
                  <c:v>2.4016150443255904</c:v>
                </c:pt>
                <c:pt idx="959">
                  <c:v>2.741863499879837</c:v>
                </c:pt>
                <c:pt idx="960">
                  <c:v>2.9029659855365755</c:v>
                </c:pt>
                <c:pt idx="961">
                  <c:v>2.873838665485382</c:v>
                </c:pt>
                <c:pt idx="962">
                  <c:v>2.6825481748580935</c:v>
                </c:pt>
                <c:pt idx="963">
                  <c:v>2.3435641796886921</c:v>
                </c:pt>
                <c:pt idx="964">
                  <c:v>2.0452031305432321</c:v>
                </c:pt>
                <c:pt idx="965">
                  <c:v>1.7517731845378877</c:v>
                </c:pt>
                <c:pt idx="966">
                  <c:v>1.4892589294910432</c:v>
                </c:pt>
                <c:pt idx="967">
                  <c:v>1.281852343082428</c:v>
                </c:pt>
                <c:pt idx="968">
                  <c:v>1.1058686935901643</c:v>
                </c:pt>
                <c:pt idx="969">
                  <c:v>0.88817568540573122</c:v>
                </c:pt>
                <c:pt idx="970">
                  <c:v>0.63414340138435366</c:v>
                </c:pt>
                <c:pt idx="971">
                  <c:v>0.38930776432156566</c:v>
                </c:pt>
                <c:pt idx="972">
                  <c:v>0.1856784061342478</c:v>
                </c:pt>
                <c:pt idx="973">
                  <c:v>6.6595108509063722E-2</c:v>
                </c:pt>
                <c:pt idx="974">
                  <c:v>4.0098743140697477E-3</c:v>
                </c:pt>
                <c:pt idx="975">
                  <c:v>-2.7164921388030054E-2</c:v>
                </c:pt>
                <c:pt idx="976">
                  <c:v>5.7067655324935913E-2</c:v>
                </c:pt>
                <c:pt idx="977">
                  <c:v>0.29359922289848328</c:v>
                </c:pt>
                <c:pt idx="978">
                  <c:v>0.60654220461845398</c:v>
                </c:pt>
                <c:pt idx="979">
                  <c:v>1.0028515711426735</c:v>
                </c:pt>
                <c:pt idx="980">
                  <c:v>1.4102444811165333</c:v>
                </c:pt>
                <c:pt idx="981">
                  <c:v>1.7067354445159437</c:v>
                </c:pt>
                <c:pt idx="982">
                  <c:v>1.7910268588364124</c:v>
                </c:pt>
                <c:pt idx="983">
                  <c:v>1.5571850104629994</c:v>
                </c:pt>
                <c:pt idx="984">
                  <c:v>1.1813689653575421</c:v>
                </c:pt>
                <c:pt idx="985">
                  <c:v>0.73987728640437134</c:v>
                </c:pt>
                <c:pt idx="986">
                  <c:v>0.28715325236320499</c:v>
                </c:pt>
                <c:pt idx="987">
                  <c:v>-5.1868457347154617E-2</c:v>
                </c:pt>
                <c:pt idx="988">
                  <c:v>-0.30864410877227783</c:v>
                </c:pt>
                <c:pt idx="989">
                  <c:v>-0.46042262434959413</c:v>
                </c:pt>
                <c:pt idx="990">
                  <c:v>-0.42819043278694158</c:v>
                </c:pt>
                <c:pt idx="991">
                  <c:v>-0.16825363039970398</c:v>
                </c:pt>
                <c:pt idx="992">
                  <c:v>0.30957060009241105</c:v>
                </c:pt>
                <c:pt idx="993">
                  <c:v>0.85830576896667488</c:v>
                </c:pt>
                <c:pt idx="994">
                  <c:v>1.3201214924454689</c:v>
                </c:pt>
                <c:pt idx="995">
                  <c:v>1.7529521293938162</c:v>
                </c:pt>
                <c:pt idx="996">
                  <c:v>1.915780566930771</c:v>
                </c:pt>
                <c:pt idx="997">
                  <c:v>1.646828673630953</c:v>
                </c:pt>
                <c:pt idx="998">
                  <c:v>0.92907929778099063</c:v>
                </c:pt>
                <c:pt idx="999">
                  <c:v>-2.9421727359294895E-3</c:v>
                </c:pt>
                <c:pt idx="1000">
                  <c:v>-0.88505093336105356</c:v>
                </c:pt>
                <c:pt idx="1001">
                  <c:v>-1.5910402429103851</c:v>
                </c:pt>
                <c:pt idx="1002">
                  <c:v>-2.0360354273021222</c:v>
                </c:pt>
                <c:pt idx="1003">
                  <c:v>-2.0733592280745508</c:v>
                </c:pt>
                <c:pt idx="1004">
                  <c:v>-1.7978385727107526</c:v>
                </c:pt>
                <c:pt idx="1005">
                  <c:v>-1.2374215440452099</c:v>
                </c:pt>
                <c:pt idx="1006">
                  <c:v>-0.570931199491024</c:v>
                </c:pt>
                <c:pt idx="1007">
                  <c:v>0.11187024548649789</c:v>
                </c:pt>
                <c:pt idx="1008">
                  <c:v>0.81501064538955692</c:v>
                </c:pt>
                <c:pt idx="1009">
                  <c:v>1.427174509316683</c:v>
                </c:pt>
                <c:pt idx="1010">
                  <c:v>1.8796096909046174</c:v>
                </c:pt>
                <c:pt idx="1011">
                  <c:v>2.0845513835549356</c:v>
                </c:pt>
                <c:pt idx="1012">
                  <c:v>1.8630375123023988</c:v>
                </c:pt>
                <c:pt idx="1013">
                  <c:v>1.3907929873466491</c:v>
                </c:pt>
                <c:pt idx="1014">
                  <c:v>0.96030927658081056</c:v>
                </c:pt>
                <c:pt idx="1015">
                  <c:v>0.56922761321067816</c:v>
                </c:pt>
                <c:pt idx="1016">
                  <c:v>0.17303921096026897</c:v>
                </c:pt>
                <c:pt idx="1017">
                  <c:v>-0.17258634410798551</c:v>
                </c:pt>
                <c:pt idx="1018">
                  <c:v>-0.47278473459184173</c:v>
                </c:pt>
                <c:pt idx="1019">
                  <c:v>-0.72450510263443002</c:v>
                </c:pt>
                <c:pt idx="1020">
                  <c:v>-0.85857591032981873</c:v>
                </c:pt>
                <c:pt idx="1021">
                  <c:v>-0.95389721989631659</c:v>
                </c:pt>
                <c:pt idx="1022">
                  <c:v>-0.98220717228949073</c:v>
                </c:pt>
                <c:pt idx="1023">
                  <c:v>-1.0188948690891266</c:v>
                </c:pt>
                <c:pt idx="1024">
                  <c:v>-1.0558878636360169</c:v>
                </c:pt>
                <c:pt idx="1025">
                  <c:v>-1.0563778603076934</c:v>
                </c:pt>
                <c:pt idx="1026">
                  <c:v>-1.0446389901638031</c:v>
                </c:pt>
                <c:pt idx="1027">
                  <c:v>-1.0058076310157777</c:v>
                </c:pt>
                <c:pt idx="1028">
                  <c:v>-0.98568502306938177</c:v>
                </c:pt>
                <c:pt idx="1029">
                  <c:v>-1.006325694322586</c:v>
                </c:pt>
                <c:pt idx="1030">
                  <c:v>-1.1569323547929526</c:v>
                </c:pt>
                <c:pt idx="1031">
                  <c:v>-1.3275553500652313</c:v>
                </c:pt>
                <c:pt idx="1032">
                  <c:v>-1.4765248632431032</c:v>
                </c:pt>
                <c:pt idx="1033">
                  <c:v>-1.4881479585170747</c:v>
                </c:pt>
                <c:pt idx="1034">
                  <c:v>-1.3559283792972565</c:v>
                </c:pt>
                <c:pt idx="1035">
                  <c:v>-1.2499136817455292</c:v>
                </c:pt>
                <c:pt idx="1036">
                  <c:v>-1.1838600254058838</c:v>
                </c:pt>
                <c:pt idx="1037">
                  <c:v>-1.2046246576309205</c:v>
                </c:pt>
                <c:pt idx="1038">
                  <c:v>-1.3823168635368348</c:v>
                </c:pt>
                <c:pt idx="1039">
                  <c:v>-1.684298654794693</c:v>
                </c:pt>
                <c:pt idx="1040">
                  <c:v>-2.1447674721479415</c:v>
                </c:pt>
                <c:pt idx="1041">
                  <c:v>-2.6087621605396274</c:v>
                </c:pt>
                <c:pt idx="1042">
                  <c:v>-2.8532009178400042</c:v>
                </c:pt>
                <c:pt idx="1043">
                  <c:v>-2.8442657876014712</c:v>
                </c:pt>
                <c:pt idx="1044">
                  <c:v>-2.6704689967632294</c:v>
                </c:pt>
                <c:pt idx="1045">
                  <c:v>-2.306401469707489</c:v>
                </c:pt>
                <c:pt idx="1046">
                  <c:v>-1.8504718458652498</c:v>
                </c:pt>
                <c:pt idx="1047">
                  <c:v>-1.4954932308197022</c:v>
                </c:pt>
                <c:pt idx="1048">
                  <c:v>-1.2174160265922547</c:v>
                </c:pt>
                <c:pt idx="1049">
                  <c:v>-1.0093791103363037</c:v>
                </c:pt>
                <c:pt idx="1050">
                  <c:v>-0.92142178416252141</c:v>
                </c:pt>
                <c:pt idx="1051">
                  <c:v>-0.88074270486831674</c:v>
                </c:pt>
                <c:pt idx="1052">
                  <c:v>-0.78865373611450196</c:v>
                </c:pt>
                <c:pt idx="1053">
                  <c:v>-0.71254988551139831</c:v>
                </c:pt>
                <c:pt idx="1054">
                  <c:v>-0.60406305827200413</c:v>
                </c:pt>
                <c:pt idx="1055">
                  <c:v>-0.5163336273282767</c:v>
                </c:pt>
                <c:pt idx="1056">
                  <c:v>-0.31822535634040833</c:v>
                </c:pt>
                <c:pt idx="1057">
                  <c:v>6.2534801959991462E-2</c:v>
                </c:pt>
                <c:pt idx="1058">
                  <c:v>0.53869345307350158</c:v>
                </c:pt>
                <c:pt idx="1059">
                  <c:v>0.97489691019058233</c:v>
                </c:pt>
                <c:pt idx="1060">
                  <c:v>1.3869690544903279</c:v>
                </c:pt>
                <c:pt idx="1061">
                  <c:v>1.797328841686249</c:v>
                </c:pt>
                <c:pt idx="1062">
                  <c:v>2.1854120528697969</c:v>
                </c:pt>
                <c:pt idx="1063">
                  <c:v>2.51230415225029</c:v>
                </c:pt>
                <c:pt idx="1064">
                  <c:v>2.7102932131290438</c:v>
                </c:pt>
                <c:pt idx="1065">
                  <c:v>2.7354771709442138</c:v>
                </c:pt>
                <c:pt idx="1066">
                  <c:v>2.6077938616275786</c:v>
                </c:pt>
                <c:pt idx="1067">
                  <c:v>2.3932082100212577</c:v>
                </c:pt>
                <c:pt idx="1068">
                  <c:v>2.1015770137310028</c:v>
                </c:pt>
                <c:pt idx="1069">
                  <c:v>1.846596603691578</c:v>
                </c:pt>
                <c:pt idx="1070">
                  <c:v>1.5875130562484265</c:v>
                </c:pt>
                <c:pt idx="1071">
                  <c:v>1.409222241640091</c:v>
                </c:pt>
                <c:pt idx="1072">
                  <c:v>1.2588108050823212</c:v>
                </c:pt>
                <c:pt idx="1073">
                  <c:v>1.0675379291921854</c:v>
                </c:pt>
                <c:pt idx="1074">
                  <c:v>0.88249453067779549</c:v>
                </c:pt>
                <c:pt idx="1075">
                  <c:v>0.70414158940315252</c:v>
                </c:pt>
                <c:pt idx="1076">
                  <c:v>0.59369704127311707</c:v>
                </c:pt>
                <c:pt idx="1077">
                  <c:v>0.53650454789400104</c:v>
                </c:pt>
                <c:pt idx="1078">
                  <c:v>0.53157607600092893</c:v>
                </c:pt>
                <c:pt idx="1079">
                  <c:v>0.62802706763148308</c:v>
                </c:pt>
                <c:pt idx="1080">
                  <c:v>0.85130884453654299</c:v>
                </c:pt>
                <c:pt idx="1081">
                  <c:v>1.135192333906889</c:v>
                </c:pt>
                <c:pt idx="1082">
                  <c:v>1.4190606205165386</c:v>
                </c:pt>
                <c:pt idx="1083">
                  <c:v>1.6291808997094632</c:v>
                </c:pt>
                <c:pt idx="1084">
                  <c:v>1.8195017758011818</c:v>
                </c:pt>
                <c:pt idx="1085">
                  <c:v>1.9269417321681976</c:v>
                </c:pt>
                <c:pt idx="1086">
                  <c:v>1.9597609841823578</c:v>
                </c:pt>
                <c:pt idx="1087">
                  <c:v>1.9919276869297029</c:v>
                </c:pt>
                <c:pt idx="1088">
                  <c:v>2.0181571269035339</c:v>
                </c:pt>
                <c:pt idx="1089">
                  <c:v>2.0227144467830658</c:v>
                </c:pt>
                <c:pt idx="1090">
                  <c:v>1.9174565251171589</c:v>
                </c:pt>
                <c:pt idx="1091">
                  <c:v>1.6967042537033559</c:v>
                </c:pt>
                <c:pt idx="1092">
                  <c:v>1.3264442329108717</c:v>
                </c:pt>
                <c:pt idx="1093">
                  <c:v>0.92526822879910475</c:v>
                </c:pt>
                <c:pt idx="1094">
                  <c:v>0.66784675240516667</c:v>
                </c:pt>
                <c:pt idx="1095">
                  <c:v>0.64296100258827216</c:v>
                </c:pt>
                <c:pt idx="1096">
                  <c:v>0.79888767912983893</c:v>
                </c:pt>
                <c:pt idx="1097">
                  <c:v>1.0017693977057935</c:v>
                </c:pt>
                <c:pt idx="1098">
                  <c:v>1.324291434288025</c:v>
                </c:pt>
                <c:pt idx="1099">
                  <c:v>1.6346945317089558</c:v>
                </c:pt>
                <c:pt idx="1100">
                  <c:v>1.8274949195981027</c:v>
                </c:pt>
                <c:pt idx="1101">
                  <c:v>1.9505643372237684</c:v>
                </c:pt>
                <c:pt idx="1102">
                  <c:v>1.7895261709392072</c:v>
                </c:pt>
                <c:pt idx="1103">
                  <c:v>1.3472673372924329</c:v>
                </c:pt>
                <c:pt idx="1104">
                  <c:v>0.74773155882954601</c:v>
                </c:pt>
                <c:pt idx="1105">
                  <c:v>9.7287435829639446E-2</c:v>
                </c:pt>
                <c:pt idx="1106">
                  <c:v>-0.56527138710021974</c:v>
                </c:pt>
                <c:pt idx="1107">
                  <c:v>-1.138048406392336</c:v>
                </c:pt>
                <c:pt idx="1108">
                  <c:v>-1.4346576297283173</c:v>
                </c:pt>
                <c:pt idx="1109">
                  <c:v>-1.5224886560440065</c:v>
                </c:pt>
                <c:pt idx="1110">
                  <c:v>-1.3802131815254688</c:v>
                </c:pt>
                <c:pt idx="1111">
                  <c:v>-1.0030416056513787</c:v>
                </c:pt>
                <c:pt idx="1112">
                  <c:v>-0.51050417259335523</c:v>
                </c:pt>
                <c:pt idx="1113">
                  <c:v>-3.784917309880257E-2</c:v>
                </c:pt>
                <c:pt idx="1114">
                  <c:v>0.35276252031326294</c:v>
                </c:pt>
                <c:pt idx="1115">
                  <c:v>0.72704864144325265</c:v>
                </c:pt>
                <c:pt idx="1116">
                  <c:v>0.94263650581240654</c:v>
                </c:pt>
                <c:pt idx="1117">
                  <c:v>0.95938541650772102</c:v>
                </c:pt>
                <c:pt idx="1118">
                  <c:v>0.78953900456428527</c:v>
                </c:pt>
                <c:pt idx="1119">
                  <c:v>0.51298456147313121</c:v>
                </c:pt>
                <c:pt idx="1120">
                  <c:v>0.25603188559412959</c:v>
                </c:pt>
                <c:pt idx="1121">
                  <c:v>0.10140826106071472</c:v>
                </c:pt>
                <c:pt idx="1122">
                  <c:v>-3.5867917165160183E-2</c:v>
                </c:pt>
                <c:pt idx="1123">
                  <c:v>-0.16364134669303895</c:v>
                </c:pt>
                <c:pt idx="1124">
                  <c:v>-0.28222638845443726</c:v>
                </c:pt>
                <c:pt idx="1125">
                  <c:v>-0.2537877242267132</c:v>
                </c:pt>
                <c:pt idx="1126">
                  <c:v>-0.16541999660432338</c:v>
                </c:pt>
                <c:pt idx="1127">
                  <c:v>-0.10721096478402616</c:v>
                </c:pt>
                <c:pt idx="1128">
                  <c:v>-4.4897260665893557E-2</c:v>
                </c:pt>
                <c:pt idx="1129">
                  <c:v>8.4335560798645029E-2</c:v>
                </c:pt>
                <c:pt idx="1130">
                  <c:v>0.15202643752098086</c:v>
                </c:pt>
                <c:pt idx="1131">
                  <c:v>9.4858283177018166E-2</c:v>
                </c:pt>
                <c:pt idx="1132">
                  <c:v>-0.13884326856583357</c:v>
                </c:pt>
                <c:pt idx="1133">
                  <c:v>-0.47261637132614853</c:v>
                </c:pt>
                <c:pt idx="1134">
                  <c:v>-0.79823381423950202</c:v>
                </c:pt>
                <c:pt idx="1135">
                  <c:v>-1.1452988076210022</c:v>
                </c:pt>
                <c:pt idx="1136">
                  <c:v>-1.5146814537048341</c:v>
                </c:pt>
                <c:pt idx="1137">
                  <c:v>-1.7823295640945436</c:v>
                </c:pt>
                <c:pt idx="1138">
                  <c:v>-1.9527431559562685</c:v>
                </c:pt>
                <c:pt idx="1139">
                  <c:v>-2.0497730219364168</c:v>
                </c:pt>
                <c:pt idx="1140">
                  <c:v>-1.9666536819934846</c:v>
                </c:pt>
                <c:pt idx="1141">
                  <c:v>-1.8201996409893038</c:v>
                </c:pt>
                <c:pt idx="1142">
                  <c:v>-1.7790913760662079</c:v>
                </c:pt>
                <c:pt idx="1143">
                  <c:v>-1.8132566571235658</c:v>
                </c:pt>
                <c:pt idx="1144">
                  <c:v>-2.071684877872467</c:v>
                </c:pt>
                <c:pt idx="1145">
                  <c:v>-2.5100348478555681</c:v>
                </c:pt>
                <c:pt idx="1146">
                  <c:v>-2.9566907876729966</c:v>
                </c:pt>
                <c:pt idx="1147">
                  <c:v>-3.2876010936498643</c:v>
                </c:pt>
                <c:pt idx="1148">
                  <c:v>-3.5131831651926042</c:v>
                </c:pt>
                <c:pt idx="1149">
                  <c:v>-3.5308692383766176</c:v>
                </c:pt>
                <c:pt idx="1150">
                  <c:v>-3.2187495446205139</c:v>
                </c:pt>
                <c:pt idx="1151">
                  <c:v>-2.5964385688304903</c:v>
                </c:pt>
                <c:pt idx="1152">
                  <c:v>-1.922185606956482</c:v>
                </c:pt>
                <c:pt idx="1153">
                  <c:v>-1.3134577131271363</c:v>
                </c:pt>
                <c:pt idx="1154">
                  <c:v>-0.71661019206047061</c:v>
                </c:pt>
                <c:pt idx="1155">
                  <c:v>-0.21720421750098468</c:v>
                </c:pt>
                <c:pt idx="1156">
                  <c:v>5.4497255869209768E-2</c:v>
                </c:pt>
                <c:pt idx="1157">
                  <c:v>0.15152715839445591</c:v>
                </c:pt>
                <c:pt idx="1158">
                  <c:v>1.2197218760848045E-2</c:v>
                </c:pt>
                <c:pt idx="1159">
                  <c:v>-7.0986367464065558E-2</c:v>
                </c:pt>
                <c:pt idx="1160">
                  <c:v>-7.1189850568771362E-2</c:v>
                </c:pt>
                <c:pt idx="1161">
                  <c:v>-4.2357157096266751E-2</c:v>
                </c:pt>
                <c:pt idx="1162">
                  <c:v>1.2661633864045143E-2</c:v>
                </c:pt>
                <c:pt idx="1163">
                  <c:v>0.12833607785403728</c:v>
                </c:pt>
                <c:pt idx="1164">
                  <c:v>0.25417861059308056</c:v>
                </c:pt>
                <c:pt idx="1165">
                  <c:v>0.50687524437904363</c:v>
                </c:pt>
                <c:pt idx="1166">
                  <c:v>0.78586461424827581</c:v>
                </c:pt>
                <c:pt idx="1167">
                  <c:v>1.1070042228698731</c:v>
                </c:pt>
                <c:pt idx="1168">
                  <c:v>1.44714011952281</c:v>
                </c:pt>
                <c:pt idx="1169">
                  <c:v>1.8340269903838635</c:v>
                </c:pt>
                <c:pt idx="1170">
                  <c:v>2.2569378259778023</c:v>
                </c:pt>
                <c:pt idx="1171">
                  <c:v>2.4994461250305178</c:v>
                </c:pt>
                <c:pt idx="1172">
                  <c:v>2.6622255921363833</c:v>
                </c:pt>
                <c:pt idx="1173">
                  <c:v>2.7826840817928318</c:v>
                </c:pt>
                <c:pt idx="1174">
                  <c:v>2.6852133357524872</c:v>
                </c:pt>
                <c:pt idx="1175">
                  <c:v>2.3956302729249002</c:v>
                </c:pt>
                <c:pt idx="1176">
                  <c:v>2.0394165797531607</c:v>
                </c:pt>
                <c:pt idx="1177">
                  <c:v>1.6923702974617483</c:v>
                </c:pt>
                <c:pt idx="1178">
                  <c:v>1.4830538642406463</c:v>
                </c:pt>
                <c:pt idx="1179">
                  <c:v>1.2930509305000306</c:v>
                </c:pt>
                <c:pt idx="1180">
                  <c:v>1.0549676580727101</c:v>
                </c:pt>
                <c:pt idx="1181">
                  <c:v>0.82541284203529364</c:v>
                </c:pt>
                <c:pt idx="1182">
                  <c:v>0.62650825336575511</c:v>
                </c:pt>
                <c:pt idx="1183">
                  <c:v>0.52324072390794751</c:v>
                </c:pt>
                <c:pt idx="1184">
                  <c:v>0.50299503207206731</c:v>
                </c:pt>
                <c:pt idx="1185">
                  <c:v>0.56220963880419739</c:v>
                </c:pt>
                <c:pt idx="1186">
                  <c:v>0.73295769140124323</c:v>
                </c:pt>
                <c:pt idx="1187">
                  <c:v>0.93164023205637936</c:v>
                </c:pt>
                <c:pt idx="1188">
                  <c:v>1.1488422203063966</c:v>
                </c:pt>
                <c:pt idx="1189">
                  <c:v>1.3849681372940541</c:v>
                </c:pt>
                <c:pt idx="1190">
                  <c:v>1.6455623129010202</c:v>
                </c:pt>
                <c:pt idx="1191">
                  <c:v>1.8557800944149496</c:v>
                </c:pt>
                <c:pt idx="1192">
                  <c:v>2.0343338875472545</c:v>
                </c:pt>
                <c:pt idx="1193">
                  <c:v>2.131597788333893</c:v>
                </c:pt>
                <c:pt idx="1194">
                  <c:v>2.0365137295424938</c:v>
                </c:pt>
                <c:pt idx="1195">
                  <c:v>1.8223445458710195</c:v>
                </c:pt>
                <c:pt idx="1196">
                  <c:v>1.5795634742081166</c:v>
                </c:pt>
                <c:pt idx="1197">
                  <c:v>1.2635376942157746</c:v>
                </c:pt>
                <c:pt idx="1198">
                  <c:v>0.90765977740287784</c:v>
                </c:pt>
                <c:pt idx="1199">
                  <c:v>0.61952872440218931</c:v>
                </c:pt>
                <c:pt idx="1200">
                  <c:v>0.3441472327709198</c:v>
                </c:pt>
                <c:pt idx="1201">
                  <c:v>8.4225779324769975E-2</c:v>
                </c:pt>
                <c:pt idx="1202">
                  <c:v>-0.14030847117304804</c:v>
                </c:pt>
                <c:pt idx="1203">
                  <c:v>-0.21884827181696892</c:v>
                </c:pt>
                <c:pt idx="1204">
                  <c:v>-0.17754821822047234</c:v>
                </c:pt>
                <c:pt idx="1205">
                  <c:v>-0.15662600353360176</c:v>
                </c:pt>
                <c:pt idx="1206">
                  <c:v>-5.24004077911377E-2</c:v>
                </c:pt>
                <c:pt idx="1207">
                  <c:v>0.12354143410921098</c:v>
                </c:pt>
                <c:pt idx="1208">
                  <c:v>0.38052056863903999</c:v>
                </c:pt>
                <c:pt idx="1209">
                  <c:v>0.64586692258715628</c:v>
                </c:pt>
                <c:pt idx="1210">
                  <c:v>0.81256402418017393</c:v>
                </c:pt>
                <c:pt idx="1211">
                  <c:v>0.77929585218429565</c:v>
                </c:pt>
                <c:pt idx="1212">
                  <c:v>0.40913669586181645</c:v>
                </c:pt>
                <c:pt idx="1213">
                  <c:v>-3.1525701731443409E-2</c:v>
                </c:pt>
                <c:pt idx="1214">
                  <c:v>-0.30326364710927012</c:v>
                </c:pt>
                <c:pt idx="1215">
                  <c:v>-0.41790137976408009</c:v>
                </c:pt>
                <c:pt idx="1216">
                  <c:v>-0.42679382532835008</c:v>
                </c:pt>
                <c:pt idx="1217">
                  <c:v>-0.42643612191081048</c:v>
                </c:pt>
                <c:pt idx="1218">
                  <c:v>-0.31040061235427857</c:v>
                </c:pt>
                <c:pt idx="1219">
                  <c:v>-0.14467868015170099</c:v>
                </c:pt>
                <c:pt idx="1220">
                  <c:v>1.8729654997587206E-2</c:v>
                </c:pt>
                <c:pt idx="1221">
                  <c:v>0.20642673924565316</c:v>
                </c:pt>
                <c:pt idx="1222">
                  <c:v>0.31240152955055239</c:v>
                </c:pt>
                <c:pt idx="1223">
                  <c:v>0.38003378793597226</c:v>
                </c:pt>
                <c:pt idx="1224">
                  <c:v>0.40728312849998477</c:v>
                </c:pt>
                <c:pt idx="1225">
                  <c:v>0.31032591417431832</c:v>
                </c:pt>
                <c:pt idx="1226">
                  <c:v>0.18937391951680185</c:v>
                </c:pt>
                <c:pt idx="1227">
                  <c:v>6.1363019943237306E-2</c:v>
                </c:pt>
                <c:pt idx="1228">
                  <c:v>-0.1590151758491993</c:v>
                </c:pt>
                <c:pt idx="1229">
                  <c:v>-0.28149650976061824</c:v>
                </c:pt>
                <c:pt idx="1230">
                  <c:v>-0.3708748555183411</c:v>
                </c:pt>
                <c:pt idx="1231">
                  <c:v>-0.45674706459045411</c:v>
                </c:pt>
                <c:pt idx="1232">
                  <c:v>-0.51246854469180114</c:v>
                </c:pt>
                <c:pt idx="1233">
                  <c:v>-0.5199999046325684</c:v>
                </c:pt>
                <c:pt idx="1234">
                  <c:v>-0.48668130040168767</c:v>
                </c:pt>
                <c:pt idx="1235">
                  <c:v>-0.37717245295643809</c:v>
                </c:pt>
                <c:pt idx="1236">
                  <c:v>-0.23035815037786961</c:v>
                </c:pt>
                <c:pt idx="1237">
                  <c:v>-0.15748532496392728</c:v>
                </c:pt>
                <c:pt idx="1238">
                  <c:v>-0.14743622705340387</c:v>
                </c:pt>
                <c:pt idx="1239">
                  <c:v>-0.25505898199975491</c:v>
                </c:pt>
                <c:pt idx="1240">
                  <c:v>-0.43556603752076628</c:v>
                </c:pt>
                <c:pt idx="1241">
                  <c:v>-0.62883873425424097</c:v>
                </c:pt>
                <c:pt idx="1242">
                  <c:v>-0.86937579073011884</c:v>
                </c:pt>
                <c:pt idx="1243">
                  <c:v>-1.1177723821252585</c:v>
                </c:pt>
                <c:pt idx="1244">
                  <c:v>-1.3153557193279266</c:v>
                </c:pt>
                <c:pt idx="1245">
                  <c:v>-1.489320763796568</c:v>
                </c:pt>
                <c:pt idx="1246">
                  <c:v>-1.5629338467121126</c:v>
                </c:pt>
                <c:pt idx="1247">
                  <c:v>-1.5593413174152375</c:v>
                </c:pt>
                <c:pt idx="1248">
                  <c:v>-1.5023087453842163</c:v>
                </c:pt>
                <c:pt idx="1249">
                  <c:v>-1.372628027200699</c:v>
                </c:pt>
                <c:pt idx="1250">
                  <c:v>-1.3389246761798859</c:v>
                </c:pt>
                <c:pt idx="1251">
                  <c:v>-1.535378258228302</c:v>
                </c:pt>
                <c:pt idx="1252">
                  <c:v>-1.8739566028118135</c:v>
                </c:pt>
                <c:pt idx="1253">
                  <c:v>-2.3212686002254488</c:v>
                </c:pt>
                <c:pt idx="1254">
                  <c:v>-2.7534865951538086</c:v>
                </c:pt>
                <c:pt idx="1255">
                  <c:v>-2.9659194481372833</c:v>
                </c:pt>
                <c:pt idx="1256">
                  <c:v>-2.9305379462242129</c:v>
                </c:pt>
                <c:pt idx="1257">
                  <c:v>-2.6845596170425416</c:v>
                </c:pt>
                <c:pt idx="1258">
                  <c:v>-2.1617857933044435</c:v>
                </c:pt>
                <c:pt idx="1259">
                  <c:v>-1.4331806230545046</c:v>
                </c:pt>
                <c:pt idx="1260">
                  <c:v>-0.7020786917209626</c:v>
                </c:pt>
                <c:pt idx="1261">
                  <c:v>-1.3698820285499097E-2</c:v>
                </c:pt>
                <c:pt idx="1262">
                  <c:v>0.48021080810576677</c:v>
                </c:pt>
                <c:pt idx="1263">
                  <c:v>0.65251060210168366</c:v>
                </c:pt>
                <c:pt idx="1264">
                  <c:v>0.62186190962791443</c:v>
                </c:pt>
                <c:pt idx="1265">
                  <c:v>0.35642174441367391</c:v>
                </c:pt>
                <c:pt idx="1266">
                  <c:v>-4.2410951480269438E-2</c:v>
                </c:pt>
                <c:pt idx="1267">
                  <c:v>-0.43166484832763674</c:v>
                </c:pt>
                <c:pt idx="1268">
                  <c:v>-0.7035440039634705</c:v>
                </c:pt>
                <c:pt idx="1269">
                  <c:v>-0.86601948894560343</c:v>
                </c:pt>
                <c:pt idx="1270">
                  <c:v>-0.84103769861161715</c:v>
                </c:pt>
                <c:pt idx="1271">
                  <c:v>-0.77987129129469401</c:v>
                </c:pt>
                <c:pt idx="1272">
                  <c:v>-0.65230361066758635</c:v>
                </c:pt>
                <c:pt idx="1273">
                  <c:v>-0.40409398399293422</c:v>
                </c:pt>
                <c:pt idx="1274">
                  <c:v>-5.032698512077332E-2</c:v>
                </c:pt>
                <c:pt idx="1275">
                  <c:v>0.37328390836715702</c:v>
                </c:pt>
                <c:pt idx="1276">
                  <c:v>0.86169130682945261</c:v>
                </c:pt>
                <c:pt idx="1277">
                  <c:v>1.3385589328408243</c:v>
                </c:pt>
                <c:pt idx="1278">
                  <c:v>1.7943049541115761</c:v>
                </c:pt>
                <c:pt idx="1279">
                  <c:v>2.1948142294585704</c:v>
                </c:pt>
                <c:pt idx="1280">
                  <c:v>2.4528590190410617</c:v>
                </c:pt>
                <c:pt idx="1281">
                  <c:v>2.4801070439815525</c:v>
                </c:pt>
                <c:pt idx="1282">
                  <c:v>2.346974129676819</c:v>
                </c:pt>
                <c:pt idx="1283">
                  <c:v>2.1153822898864747</c:v>
                </c:pt>
                <c:pt idx="1284">
                  <c:v>1.9065713484585287</c:v>
                </c:pt>
                <c:pt idx="1285">
                  <c:v>1.7419089317321779</c:v>
                </c:pt>
                <c:pt idx="1286">
                  <c:v>1.5491974215209485</c:v>
                </c:pt>
                <c:pt idx="1287">
                  <c:v>1.3318015980720521</c:v>
                </c:pt>
                <c:pt idx="1288">
                  <c:v>1.1158709406852723</c:v>
                </c:pt>
                <c:pt idx="1289">
                  <c:v>0.89891117334365844</c:v>
                </c:pt>
                <c:pt idx="1290">
                  <c:v>0.68443881154060371</c:v>
                </c:pt>
                <c:pt idx="1291">
                  <c:v>0.56807571172714233</c:v>
                </c:pt>
                <c:pt idx="1292">
                  <c:v>0.6140067601203919</c:v>
                </c:pt>
                <c:pt idx="1293">
                  <c:v>0.88995806291699409</c:v>
                </c:pt>
                <c:pt idx="1294">
                  <c:v>1.2044819855690003</c:v>
                </c:pt>
                <c:pt idx="1295">
                  <c:v>1.4642866408824922</c:v>
                </c:pt>
                <c:pt idx="1296">
                  <c:v>1.6553621001541616</c:v>
                </c:pt>
                <c:pt idx="1297">
                  <c:v>1.8064832425117494</c:v>
                </c:pt>
                <c:pt idx="1298">
                  <c:v>1.9129003746807576</c:v>
                </c:pt>
                <c:pt idx="1299">
                  <c:v>1.9076691631972791</c:v>
                </c:pt>
                <c:pt idx="1300">
                  <c:v>1.7780492560565473</c:v>
                </c:pt>
                <c:pt idx="1301">
                  <c:v>1.5713023817539216</c:v>
                </c:pt>
                <c:pt idx="1302">
                  <c:v>1.3584896059334279</c:v>
                </c:pt>
                <c:pt idx="1303">
                  <c:v>1.2422959291934967</c:v>
                </c:pt>
                <c:pt idx="1304">
                  <c:v>1.1267419378459453</c:v>
                </c:pt>
                <c:pt idx="1305">
                  <c:v>0.953598134815693</c:v>
                </c:pt>
                <c:pt idx="1306">
                  <c:v>0.71275117591023451</c:v>
                </c:pt>
                <c:pt idx="1307">
                  <c:v>0.51109357193112381</c:v>
                </c:pt>
                <c:pt idx="1308">
                  <c:v>0.41937049269676213</c:v>
                </c:pt>
                <c:pt idx="1309">
                  <c:v>0.45266790077090263</c:v>
                </c:pt>
                <c:pt idx="1310">
                  <c:v>0.50095069929957392</c:v>
                </c:pt>
                <c:pt idx="1311">
                  <c:v>0.58475913360714915</c:v>
                </c:pt>
                <c:pt idx="1312">
                  <c:v>0.72613399073481566</c:v>
                </c:pt>
                <c:pt idx="1313">
                  <c:v>0.96150664016604426</c:v>
                </c:pt>
                <c:pt idx="1314">
                  <c:v>1.0396877141296863</c:v>
                </c:pt>
                <c:pt idx="1315">
                  <c:v>1.0589576518535615</c:v>
                </c:pt>
                <c:pt idx="1316">
                  <c:v>0.92612177610397339</c:v>
                </c:pt>
                <c:pt idx="1317">
                  <c:v>0.43479076981544496</c:v>
                </c:pt>
                <c:pt idx="1318">
                  <c:v>-0.22879116967320443</c:v>
                </c:pt>
                <c:pt idx="1319">
                  <c:v>-0.84550621390342717</c:v>
                </c:pt>
                <c:pt idx="1320">
                  <c:v>-1.2991878756880761</c:v>
                </c:pt>
                <c:pt idx="1321">
                  <c:v>-1.5341411335766317</c:v>
                </c:pt>
                <c:pt idx="1322">
                  <c:v>-1.5955380673706532</c:v>
                </c:pt>
                <c:pt idx="1323">
                  <c:v>-1.3474614648520946</c:v>
                </c:pt>
                <c:pt idx="1324">
                  <c:v>-0.8818465130031109</c:v>
                </c:pt>
                <c:pt idx="1325">
                  <c:v>-0.35779697299003604</c:v>
                </c:pt>
                <c:pt idx="1326">
                  <c:v>0.17412642762064934</c:v>
                </c:pt>
                <c:pt idx="1327">
                  <c:v>0.66279592752456673</c:v>
                </c:pt>
                <c:pt idx="1328">
                  <c:v>1.1201325376331808</c:v>
                </c:pt>
                <c:pt idx="1329">
                  <c:v>1.429269859045744</c:v>
                </c:pt>
                <c:pt idx="1330">
                  <c:v>1.5510113739967346</c:v>
                </c:pt>
                <c:pt idx="1331">
                  <c:v>1.4075687952339651</c:v>
                </c:pt>
                <c:pt idx="1332">
                  <c:v>1.0494288830459118</c:v>
                </c:pt>
                <c:pt idx="1333">
                  <c:v>0.65364620447158817</c:v>
                </c:pt>
                <c:pt idx="1334">
                  <c:v>0.30837762191891671</c:v>
                </c:pt>
                <c:pt idx="1335">
                  <c:v>2.0052441358566285E-2</c:v>
                </c:pt>
                <c:pt idx="1336">
                  <c:v>-0.33408527098596097</c:v>
                </c:pt>
                <c:pt idx="1337">
                  <c:v>-0.51384863376617429</c:v>
                </c:pt>
                <c:pt idx="1338">
                  <c:v>-0.49985390782356265</c:v>
                </c:pt>
                <c:pt idx="1339">
                  <c:v>-0.51179859995841981</c:v>
                </c:pt>
                <c:pt idx="1340">
                  <c:v>-0.40372100472450256</c:v>
                </c:pt>
                <c:pt idx="1341">
                  <c:v>-0.22335428237915039</c:v>
                </c:pt>
                <c:pt idx="1342">
                  <c:v>-1.9086408242583276E-2</c:v>
                </c:pt>
                <c:pt idx="1343">
                  <c:v>0.23909169785678389</c:v>
                </c:pt>
                <c:pt idx="1344">
                  <c:v>0.49664035119116307</c:v>
                </c:pt>
                <c:pt idx="1345">
                  <c:v>0.59985766768455506</c:v>
                </c:pt>
                <c:pt idx="1346">
                  <c:v>0.61009263396263125</c:v>
                </c:pt>
                <c:pt idx="1347">
                  <c:v>0.50226529955863952</c:v>
                </c:pt>
                <c:pt idx="1348">
                  <c:v>0.22290762819349766</c:v>
                </c:pt>
                <c:pt idx="1349">
                  <c:v>-0.22124584950506687</c:v>
                </c:pt>
                <c:pt idx="1350">
                  <c:v>-0.71946487583220009</c:v>
                </c:pt>
                <c:pt idx="1351">
                  <c:v>-1.0871120683103801</c:v>
                </c:pt>
                <c:pt idx="1352">
                  <c:v>-1.2978433084487915</c:v>
                </c:pt>
                <c:pt idx="1353">
                  <c:v>-1.3975697641074658</c:v>
                </c:pt>
                <c:pt idx="1354">
                  <c:v>-1.445242259502411</c:v>
                </c:pt>
                <c:pt idx="1355">
                  <c:v>-1.5402805638313295</c:v>
                </c:pt>
                <c:pt idx="1356">
                  <c:v>-1.6316772222518923</c:v>
                </c:pt>
                <c:pt idx="1357">
                  <c:v>-1.7505230498313904</c:v>
                </c:pt>
                <c:pt idx="1358">
                  <c:v>-1.8504870486259462</c:v>
                </c:pt>
                <c:pt idx="1359">
                  <c:v>-1.9815430319309235</c:v>
                </c:pt>
                <c:pt idx="1360">
                  <c:v>-2.2384954154491425</c:v>
                </c:pt>
                <c:pt idx="1361">
                  <c:v>-2.627814728021622</c:v>
                </c:pt>
                <c:pt idx="1362">
                  <c:v>-2.9426896297931671</c:v>
                </c:pt>
                <c:pt idx="1363">
                  <c:v>-2.9385158872604373</c:v>
                </c:pt>
                <c:pt idx="1364">
                  <c:v>-2.5204575097560884</c:v>
                </c:pt>
                <c:pt idx="1365">
                  <c:v>-1.8951621150970459</c:v>
                </c:pt>
                <c:pt idx="1366">
                  <c:v>-1.1962701559066773</c:v>
                </c:pt>
                <c:pt idx="1367">
                  <c:v>-0.65982905030250549</c:v>
                </c:pt>
                <c:pt idx="1368">
                  <c:v>-0.33746620416641238</c:v>
                </c:pt>
                <c:pt idx="1369">
                  <c:v>-0.12685413759201766</c:v>
                </c:pt>
                <c:pt idx="1370">
                  <c:v>-0.14153653264045715</c:v>
                </c:pt>
                <c:pt idx="1371">
                  <c:v>-0.46248778782784944</c:v>
                </c:pt>
                <c:pt idx="1372">
                  <c:v>-0.79789584517478951</c:v>
                </c:pt>
                <c:pt idx="1373">
                  <c:v>-0.9995698213577271</c:v>
                </c:pt>
                <c:pt idx="1374">
                  <c:v>-1.1273443472385407</c:v>
                </c:pt>
                <c:pt idx="1375">
                  <c:v>-1.2681195724010468</c:v>
                </c:pt>
                <c:pt idx="1376">
                  <c:v>-1.3547834944725037</c:v>
                </c:pt>
                <c:pt idx="1377">
                  <c:v>-1.2754695224761963</c:v>
                </c:pt>
                <c:pt idx="1378">
                  <c:v>-1.089374794587493</c:v>
                </c:pt>
                <c:pt idx="1379">
                  <c:v>-0.70069757938385013</c:v>
                </c:pt>
                <c:pt idx="1380">
                  <c:v>-0.12464853130280971</c:v>
                </c:pt>
                <c:pt idx="1381">
                  <c:v>0.54343086719512945</c:v>
                </c:pt>
                <c:pt idx="1382">
                  <c:v>1.3224709036946298</c:v>
                </c:pt>
                <c:pt idx="1383">
                  <c:v>1.9955845355987549</c:v>
                </c:pt>
                <c:pt idx="1384">
                  <c:v>2.4958734762668611</c:v>
                </c:pt>
                <c:pt idx="1385">
                  <c:v>2.9287545454502109</c:v>
                </c:pt>
                <c:pt idx="1386">
                  <c:v>3.1691721725463871</c:v>
                </c:pt>
                <c:pt idx="1387">
                  <c:v>3.1659576657414439</c:v>
                </c:pt>
                <c:pt idx="1388">
                  <c:v>2.9090435814857485</c:v>
                </c:pt>
                <c:pt idx="1389">
                  <c:v>2.4382281160354617</c:v>
                </c:pt>
                <c:pt idx="1390">
                  <c:v>1.9794168381392956</c:v>
                </c:pt>
                <c:pt idx="1391">
                  <c:v>1.5697856140136719</c:v>
                </c:pt>
                <c:pt idx="1392">
                  <c:v>1.3005707421898842</c:v>
                </c:pt>
                <c:pt idx="1393">
                  <c:v>1.030101788789034</c:v>
                </c:pt>
                <c:pt idx="1394">
                  <c:v>0.89883048176765445</c:v>
                </c:pt>
                <c:pt idx="1395">
                  <c:v>0.80790861725807195</c:v>
                </c:pt>
                <c:pt idx="1396">
                  <c:v>0.68848961636424066</c:v>
                </c:pt>
                <c:pt idx="1397">
                  <c:v>0.67335833787918098</c:v>
                </c:pt>
                <c:pt idx="1398">
                  <c:v>0.70034426137804984</c:v>
                </c:pt>
                <c:pt idx="1399">
                  <c:v>0.72850956827402114</c:v>
                </c:pt>
                <c:pt idx="1400">
                  <c:v>0.85977225065231333</c:v>
                </c:pt>
                <c:pt idx="1401">
                  <c:v>1.0395928430557251</c:v>
                </c:pt>
                <c:pt idx="1402">
                  <c:v>1.1139051067829133</c:v>
                </c:pt>
                <c:pt idx="1403">
                  <c:v>1.1267302434146405</c:v>
                </c:pt>
                <c:pt idx="1404">
                  <c:v>1.1263630382716656</c:v>
                </c:pt>
                <c:pt idx="1405">
                  <c:v>1.1366893672943115</c:v>
                </c:pt>
                <c:pt idx="1406">
                  <c:v>1.2136235225200653</c:v>
                </c:pt>
                <c:pt idx="1407">
                  <c:v>1.2854039418697358</c:v>
                </c:pt>
                <c:pt idx="1408">
                  <c:v>1.3766823403537274</c:v>
                </c:pt>
                <c:pt idx="1409">
                  <c:v>1.3317618370056152</c:v>
                </c:pt>
                <c:pt idx="1410">
                  <c:v>1.2464217245578766</c:v>
                </c:pt>
                <c:pt idx="1411">
                  <c:v>1.1719493933022023</c:v>
                </c:pt>
                <c:pt idx="1412">
                  <c:v>1.0903956453502179</c:v>
                </c:pt>
                <c:pt idx="1413">
                  <c:v>0.80855780437588698</c:v>
                </c:pt>
                <c:pt idx="1414">
                  <c:v>0.43057141900062562</c:v>
                </c:pt>
                <c:pt idx="1415">
                  <c:v>0.10824014782905579</c:v>
                </c:pt>
                <c:pt idx="1416">
                  <c:v>-0.18222160533070564</c:v>
                </c:pt>
                <c:pt idx="1417">
                  <c:v>-0.39523771807551383</c:v>
                </c:pt>
                <c:pt idx="1418">
                  <c:v>-0.32601501703262331</c:v>
                </c:pt>
                <c:pt idx="1419">
                  <c:v>-1.8417267501354218E-3</c:v>
                </c:pt>
                <c:pt idx="1420">
                  <c:v>0.43234882637858391</c:v>
                </c:pt>
                <c:pt idx="1421">
                  <c:v>1.0817081446945669</c:v>
                </c:pt>
                <c:pt idx="1422">
                  <c:v>1.5687095801532269</c:v>
                </c:pt>
                <c:pt idx="1423">
                  <c:v>1.7251543200016022</c:v>
                </c:pt>
                <c:pt idx="1424">
                  <c:v>1.5717303979396822</c:v>
                </c:pt>
                <c:pt idx="1425">
                  <c:v>1.0584967450797558</c:v>
                </c:pt>
                <c:pt idx="1426">
                  <c:v>0.37728355005383496</c:v>
                </c:pt>
                <c:pt idx="1427">
                  <c:v>-0.30686772465705875</c:v>
                </c:pt>
                <c:pt idx="1428">
                  <c:v>-1.0014021925628185</c:v>
                </c:pt>
                <c:pt idx="1429">
                  <c:v>-1.4741193187236787</c:v>
                </c:pt>
                <c:pt idx="1430">
                  <c:v>-1.7942438507080078</c:v>
                </c:pt>
                <c:pt idx="1431">
                  <c:v>-1.7546687257289888</c:v>
                </c:pt>
                <c:pt idx="1432">
                  <c:v>-1.3501140542328358</c:v>
                </c:pt>
                <c:pt idx="1433">
                  <c:v>-0.84187260791659357</c:v>
                </c:pt>
                <c:pt idx="1434">
                  <c:v>-0.24813346669077874</c:v>
                </c:pt>
                <c:pt idx="1435">
                  <c:v>0.51774068668484685</c:v>
                </c:pt>
                <c:pt idx="1436">
                  <c:v>1.2350981529057026</c:v>
                </c:pt>
                <c:pt idx="1437">
                  <c:v>1.8375297649204732</c:v>
                </c:pt>
                <c:pt idx="1438">
                  <c:v>2.2123817503452301</c:v>
                </c:pt>
                <c:pt idx="1439">
                  <c:v>2.3303095650672914</c:v>
                </c:pt>
                <c:pt idx="1440">
                  <c:v>2.1859127207100393</c:v>
                </c:pt>
                <c:pt idx="1441">
                  <c:v>1.783174048215151</c:v>
                </c:pt>
                <c:pt idx="1442">
                  <c:v>1.2390273356437684</c:v>
                </c:pt>
                <c:pt idx="1443">
                  <c:v>0.68730628609657296</c:v>
                </c:pt>
                <c:pt idx="1444">
                  <c:v>0.16437692642211915</c:v>
                </c:pt>
                <c:pt idx="1445">
                  <c:v>-0.25665994964540007</c:v>
                </c:pt>
                <c:pt idx="1446">
                  <c:v>-0.62472229443490512</c:v>
                </c:pt>
                <c:pt idx="1447">
                  <c:v>-1.0109204363822937</c:v>
                </c:pt>
                <c:pt idx="1448">
                  <c:v>-1.2280731618404388</c:v>
                </c:pt>
                <c:pt idx="1449">
                  <c:v>-1.2474297845363618</c:v>
                </c:pt>
                <c:pt idx="1450">
                  <c:v>-1.1561967019736767</c:v>
                </c:pt>
                <c:pt idx="1451">
                  <c:v>-1.0301285398006439</c:v>
                </c:pt>
                <c:pt idx="1452">
                  <c:v>-0.8747025310993195</c:v>
                </c:pt>
                <c:pt idx="1453">
                  <c:v>-0.77200905203819281</c:v>
                </c:pt>
                <c:pt idx="1454">
                  <c:v>-0.77110397614538673</c:v>
                </c:pt>
                <c:pt idx="1455">
                  <c:v>-0.83020638942718505</c:v>
                </c:pt>
                <c:pt idx="1456">
                  <c:v>-0.97987289071083072</c:v>
                </c:pt>
                <c:pt idx="1457">
                  <c:v>-1.250719428062439</c:v>
                </c:pt>
                <c:pt idx="1458">
                  <c:v>-1.7011865830421449</c:v>
                </c:pt>
                <c:pt idx="1459">
                  <c:v>-2.1107226437330247</c:v>
                </c:pt>
                <c:pt idx="1460">
                  <c:v>-2.2672929525375367</c:v>
                </c:pt>
                <c:pt idx="1461">
                  <c:v>-2.2643681752681735</c:v>
                </c:pt>
                <c:pt idx="1462">
                  <c:v>-2.1857120150327685</c:v>
                </c:pt>
                <c:pt idx="1463">
                  <c:v>-2.1102718234062197</c:v>
                </c:pt>
                <c:pt idx="1464">
                  <c:v>-2.0855322539806367</c:v>
                </c:pt>
                <c:pt idx="1465">
                  <c:v>-2.1726195144653322</c:v>
                </c:pt>
                <c:pt idx="1466">
                  <c:v>-2.3084667062759401</c:v>
                </c:pt>
                <c:pt idx="1467">
                  <c:v>-2.5712166041135789</c:v>
                </c:pt>
                <c:pt idx="1468">
                  <c:v>-2.97705605506897</c:v>
                </c:pt>
                <c:pt idx="1469">
                  <c:v>-3.2941365265846252</c:v>
                </c:pt>
                <c:pt idx="1470">
                  <c:v>-3.3145193356275562</c:v>
                </c:pt>
                <c:pt idx="1471">
                  <c:v>-3.1348151028156281</c:v>
                </c:pt>
                <c:pt idx="1472">
                  <c:v>-2.7755504786968235</c:v>
                </c:pt>
                <c:pt idx="1473">
                  <c:v>-2.2926242601871492</c:v>
                </c:pt>
                <c:pt idx="1474">
                  <c:v>-1.7722770309448244</c:v>
                </c:pt>
                <c:pt idx="1475">
                  <c:v>-1.2760869884490968</c:v>
                </c:pt>
                <c:pt idx="1476">
                  <c:v>-0.85421154856681825</c:v>
                </c:pt>
                <c:pt idx="1477">
                  <c:v>-0.55948907554149629</c:v>
                </c:pt>
                <c:pt idx="1478">
                  <c:v>-0.33739369869232178</c:v>
                </c:pt>
                <c:pt idx="1479">
                  <c:v>-0.19402581810951233</c:v>
                </c:pt>
                <c:pt idx="1480">
                  <c:v>-0.10503587365150452</c:v>
                </c:pt>
                <c:pt idx="1481">
                  <c:v>2.9399800300598147E-2</c:v>
                </c:pt>
                <c:pt idx="1482">
                  <c:v>9.6233475208282473E-2</c:v>
                </c:pt>
                <c:pt idx="1483">
                  <c:v>0.10771389842033387</c:v>
                </c:pt>
                <c:pt idx="1484">
                  <c:v>0.20594120107591155</c:v>
                </c:pt>
                <c:pt idx="1485">
                  <c:v>0.36759105920791629</c:v>
                </c:pt>
                <c:pt idx="1486">
                  <c:v>0.59011277116835126</c:v>
                </c:pt>
                <c:pt idx="1487">
                  <c:v>0.88121055521070957</c:v>
                </c:pt>
                <c:pt idx="1488">
                  <c:v>1.205347446575761</c:v>
                </c:pt>
                <c:pt idx="1489">
                  <c:v>1.5636659181118013</c:v>
                </c:pt>
                <c:pt idx="1490">
                  <c:v>1.8768182301521301</c:v>
                </c:pt>
                <c:pt idx="1491">
                  <c:v>2.1449341177940369</c:v>
                </c:pt>
                <c:pt idx="1492">
                  <c:v>2.3730117809772491</c:v>
                </c:pt>
                <c:pt idx="1493">
                  <c:v>2.4510707943141461</c:v>
                </c:pt>
                <c:pt idx="1494">
                  <c:v>2.3745272330939771</c:v>
                </c:pt>
                <c:pt idx="1495">
                  <c:v>2.3021949827671051</c:v>
                </c:pt>
                <c:pt idx="1496">
                  <c:v>2.0711913728713989</c:v>
                </c:pt>
                <c:pt idx="1497">
                  <c:v>1.8130215990543366</c:v>
                </c:pt>
                <c:pt idx="1498">
                  <c:v>1.5876209373772145</c:v>
                </c:pt>
                <c:pt idx="1499">
                  <c:v>1.4118207442760469</c:v>
                </c:pt>
                <c:pt idx="1500">
                  <c:v>1.2310762917995453</c:v>
                </c:pt>
                <c:pt idx="1501">
                  <c:v>1.0265314058214428</c:v>
                </c:pt>
                <c:pt idx="1502">
                  <c:v>0.86790580071508894</c:v>
                </c:pt>
                <c:pt idx="1503">
                  <c:v>0.73927502319216731</c:v>
                </c:pt>
                <c:pt idx="1504">
                  <c:v>0.6324769449234009</c:v>
                </c:pt>
                <c:pt idx="1505">
                  <c:v>0.60613765038549905</c:v>
                </c:pt>
                <c:pt idx="1506">
                  <c:v>0.63363118529319762</c:v>
                </c:pt>
                <c:pt idx="1507">
                  <c:v>0.71819624930620196</c:v>
                </c:pt>
                <c:pt idx="1508">
                  <c:v>0.85946366384625439</c:v>
                </c:pt>
                <c:pt idx="1509">
                  <c:v>1.0237946896255017</c:v>
                </c:pt>
                <c:pt idx="1510">
                  <c:v>1.2296614117920399</c:v>
                </c:pt>
                <c:pt idx="1511">
                  <c:v>1.3815730977058411</c:v>
                </c:pt>
                <c:pt idx="1512">
                  <c:v>1.5001267106831075</c:v>
                </c:pt>
                <c:pt idx="1513">
                  <c:v>1.6525248849391938</c:v>
                </c:pt>
                <c:pt idx="1514">
                  <c:v>1.7637153916060926</c:v>
                </c:pt>
                <c:pt idx="1515">
                  <c:v>1.8328287497162821</c:v>
                </c:pt>
                <c:pt idx="1516">
                  <c:v>1.7371633315086366</c:v>
                </c:pt>
                <c:pt idx="1517">
                  <c:v>1.6626138170063496</c:v>
                </c:pt>
                <c:pt idx="1518">
                  <c:v>1.6314481575787068</c:v>
                </c:pt>
                <c:pt idx="1519">
                  <c:v>1.5768385255336763</c:v>
                </c:pt>
                <c:pt idx="1520">
                  <c:v>1.4319095845520498</c:v>
                </c:pt>
                <c:pt idx="1521">
                  <c:v>1.203660013228655</c:v>
                </c:pt>
                <c:pt idx="1522">
                  <c:v>1.0147867615520956</c:v>
                </c:pt>
                <c:pt idx="1523">
                  <c:v>0.85204822495579724</c:v>
                </c:pt>
                <c:pt idx="1524">
                  <c:v>0.75825186923146248</c:v>
                </c:pt>
                <c:pt idx="1525">
                  <c:v>0.90212714195251464</c:v>
                </c:pt>
                <c:pt idx="1526">
                  <c:v>1.2098507528007032</c:v>
                </c:pt>
                <c:pt idx="1527">
                  <c:v>1.4883293683826924</c:v>
                </c:pt>
                <c:pt idx="1528">
                  <c:v>1.8045219402015209</c:v>
                </c:pt>
                <c:pt idx="1529">
                  <c:v>1.905074315071106</c:v>
                </c:pt>
                <c:pt idx="1530">
                  <c:v>1.8753223662078382</c:v>
                </c:pt>
                <c:pt idx="1531">
                  <c:v>1.776877474039793</c:v>
                </c:pt>
                <c:pt idx="1532">
                  <c:v>1.3615978395938875</c:v>
                </c:pt>
                <c:pt idx="1533">
                  <c:v>0.78255874469876296</c:v>
                </c:pt>
                <c:pt idx="1534">
                  <c:v>0.19961941078305245</c:v>
                </c:pt>
                <c:pt idx="1535">
                  <c:v>-0.30067888543009758</c:v>
                </c:pt>
                <c:pt idx="1536">
                  <c:v>-0.62411542654037477</c:v>
                </c:pt>
                <c:pt idx="1537">
                  <c:v>-0.8571423192322255</c:v>
                </c:pt>
                <c:pt idx="1538">
                  <c:v>-0.82501976296305657</c:v>
                </c:pt>
                <c:pt idx="1539">
                  <c:v>-0.62199639558792119</c:v>
                </c:pt>
                <c:pt idx="1540">
                  <c:v>-0.29431945368647577</c:v>
                </c:pt>
                <c:pt idx="1541">
                  <c:v>0.11582632541656494</c:v>
                </c:pt>
                <c:pt idx="1542">
                  <c:v>0.47401301532983781</c:v>
                </c:pt>
                <c:pt idx="1543">
                  <c:v>0.77463796019554143</c:v>
                </c:pt>
                <c:pt idx="1544">
                  <c:v>1.0330335827171804</c:v>
                </c:pt>
                <c:pt idx="1545">
                  <c:v>1.1342909856140615</c:v>
                </c:pt>
                <c:pt idx="1546">
                  <c:v>1.1132059259712697</c:v>
                </c:pt>
                <c:pt idx="1547">
                  <c:v>1.0595847657322883</c:v>
                </c:pt>
                <c:pt idx="1548">
                  <c:v>0.92210824728012086</c:v>
                </c:pt>
                <c:pt idx="1549">
                  <c:v>0.6999197535216809</c:v>
                </c:pt>
                <c:pt idx="1550">
                  <c:v>0.50354920193552977</c:v>
                </c:pt>
                <c:pt idx="1551">
                  <c:v>0.14548691153526308</c:v>
                </c:pt>
                <c:pt idx="1552">
                  <c:v>-0.1306338143348694</c:v>
                </c:pt>
                <c:pt idx="1553">
                  <c:v>-0.32997226640582089</c:v>
                </c:pt>
                <c:pt idx="1554">
                  <c:v>-0.57520924173295496</c:v>
                </c:pt>
                <c:pt idx="1555">
                  <c:v>-0.7415566798299551</c:v>
                </c:pt>
                <c:pt idx="1556">
                  <c:v>-0.79166724488139162</c:v>
                </c:pt>
                <c:pt idx="1557">
                  <c:v>-0.75405459165573119</c:v>
                </c:pt>
                <c:pt idx="1558">
                  <c:v>-0.59048575043678286</c:v>
                </c:pt>
                <c:pt idx="1559">
                  <c:v>-0.4246833459287882</c:v>
                </c:pt>
                <c:pt idx="1560">
                  <c:v>-0.30791196428239348</c:v>
                </c:pt>
                <c:pt idx="1561">
                  <c:v>-0.1641101472079754</c:v>
                </c:pt>
                <c:pt idx="1562">
                  <c:v>-0.13940112948417666</c:v>
                </c:pt>
                <c:pt idx="1563">
                  <c:v>-0.28154336057603363</c:v>
                </c:pt>
                <c:pt idx="1564">
                  <c:v>-0.52496060930192479</c:v>
                </c:pt>
                <c:pt idx="1565">
                  <c:v>-0.83987066745758066</c:v>
                </c:pt>
                <c:pt idx="1566">
                  <c:v>-1.2049591183662416</c:v>
                </c:pt>
                <c:pt idx="1567">
                  <c:v>-1.4603198897838594</c:v>
                </c:pt>
                <c:pt idx="1568">
                  <c:v>-1.6379781818389894</c:v>
                </c:pt>
                <c:pt idx="1569">
                  <c:v>-1.7921563947200776</c:v>
                </c:pt>
                <c:pt idx="1570">
                  <c:v>-1.8239535534381868</c:v>
                </c:pt>
                <c:pt idx="1571">
                  <c:v>-1.8116428256034851</c:v>
                </c:pt>
                <c:pt idx="1572">
                  <c:v>-1.8350796353816987</c:v>
                </c:pt>
                <c:pt idx="1573">
                  <c:v>-1.9369428098201753</c:v>
                </c:pt>
                <c:pt idx="1574">
                  <c:v>-2.2218577480316162</c:v>
                </c:pt>
                <c:pt idx="1575">
                  <c:v>-2.5844681489467622</c:v>
                </c:pt>
                <c:pt idx="1576">
                  <c:v>-2.8346319150924684</c:v>
                </c:pt>
                <c:pt idx="1577">
                  <c:v>-2.8493142735958101</c:v>
                </c:pt>
                <c:pt idx="1578">
                  <c:v>-2.6794234228134157</c:v>
                </c:pt>
                <c:pt idx="1579">
                  <c:v>-2.4164016294479373</c:v>
                </c:pt>
                <c:pt idx="1580">
                  <c:v>-2.1050771570205691</c:v>
                </c:pt>
                <c:pt idx="1581">
                  <c:v>-1.7735166406631471</c:v>
                </c:pt>
                <c:pt idx="1582">
                  <c:v>-1.4977970337867739</c:v>
                </c:pt>
                <c:pt idx="1583">
                  <c:v>-1.3238680958747864</c:v>
                </c:pt>
                <c:pt idx="1584">
                  <c:v>-1.2757384943962098</c:v>
                </c:pt>
                <c:pt idx="1585">
                  <c:v>-1.2068922078609468</c:v>
                </c:pt>
                <c:pt idx="1586">
                  <c:v>-1.0758537662029266</c:v>
                </c:pt>
                <c:pt idx="1587">
                  <c:v>-0.92611600197851662</c:v>
                </c:pt>
                <c:pt idx="1588">
                  <c:v>-0.77587881244719037</c:v>
                </c:pt>
                <c:pt idx="1589">
                  <c:v>-0.5797970402240753</c:v>
                </c:pt>
                <c:pt idx="1590">
                  <c:v>-0.37458776436746122</c:v>
                </c:pt>
                <c:pt idx="1591">
                  <c:v>-0.16772153377532961</c:v>
                </c:pt>
                <c:pt idx="1592">
                  <c:v>1.7678544893860816E-2</c:v>
                </c:pt>
                <c:pt idx="1593">
                  <c:v>0.14274573683738709</c:v>
                </c:pt>
                <c:pt idx="1594">
                  <c:v>0.36334956206381325</c:v>
                </c:pt>
                <c:pt idx="1595">
                  <c:v>0.66834025740623482</c:v>
                </c:pt>
                <c:pt idx="1596">
                  <c:v>0.98175803303718567</c:v>
                </c:pt>
                <c:pt idx="1597">
                  <c:v>1.3138528387248516</c:v>
                </c:pt>
                <c:pt idx="1598">
                  <c:v>1.5848515498638154</c:v>
                </c:pt>
                <c:pt idx="1599">
                  <c:v>1.8220214872062208</c:v>
                </c:pt>
                <c:pt idx="1600">
                  <c:v>2.0167092101275923</c:v>
                </c:pt>
                <c:pt idx="1601">
                  <c:v>2.0580993108451366</c:v>
                </c:pt>
                <c:pt idx="1602">
                  <c:v>1.905705668181181</c:v>
                </c:pt>
                <c:pt idx="1603">
                  <c:v>1.6773042154312134</c:v>
                </c:pt>
                <c:pt idx="1604">
                  <c:v>1.4642761158943176</c:v>
                </c:pt>
                <c:pt idx="1605">
                  <c:v>1.2788680703938009</c:v>
                </c:pt>
                <c:pt idx="1606">
                  <c:v>1.1316829812526703</c:v>
                </c:pt>
                <c:pt idx="1607">
                  <c:v>0.97341412939131267</c:v>
                </c:pt>
                <c:pt idx="1608">
                  <c:v>0.88994863428175452</c:v>
                </c:pt>
                <c:pt idx="1609">
                  <c:v>0.84317200541496284</c:v>
                </c:pt>
                <c:pt idx="1610">
                  <c:v>0.78603864200413232</c:v>
                </c:pt>
                <c:pt idx="1611">
                  <c:v>0.75934997633099555</c:v>
                </c:pt>
                <c:pt idx="1612">
                  <c:v>0.75503575444221505</c:v>
                </c:pt>
                <c:pt idx="1613">
                  <c:v>0.7670460815727711</c:v>
                </c:pt>
                <c:pt idx="1614">
                  <c:v>0.86064714029431344</c:v>
                </c:pt>
                <c:pt idx="1615">
                  <c:v>0.92721637487411501</c:v>
                </c:pt>
                <c:pt idx="1616">
                  <c:v>0.94343085005879412</c:v>
                </c:pt>
                <c:pt idx="1617">
                  <c:v>0.93413713932037357</c:v>
                </c:pt>
                <c:pt idx="1618">
                  <c:v>1.0121613617241383</c:v>
                </c:pt>
                <c:pt idx="1619">
                  <c:v>1.2162617862224578</c:v>
                </c:pt>
                <c:pt idx="1620">
                  <c:v>1.4988109409809114</c:v>
                </c:pt>
                <c:pt idx="1621">
                  <c:v>1.7546981079876425</c:v>
                </c:pt>
                <c:pt idx="1622">
                  <c:v>1.888381830006838</c:v>
                </c:pt>
                <c:pt idx="1623">
                  <c:v>1.9858639781177045</c:v>
                </c:pt>
                <c:pt idx="1624">
                  <c:v>2.0302887837588788</c:v>
                </c:pt>
                <c:pt idx="1625">
                  <c:v>1.9933335037529469</c:v>
                </c:pt>
                <c:pt idx="1626">
                  <c:v>1.8576672832667829</c:v>
                </c:pt>
                <c:pt idx="1627">
                  <c:v>1.5418803620338442</c:v>
                </c:pt>
                <c:pt idx="1628">
                  <c:v>1.1661007158458234</c:v>
                </c:pt>
                <c:pt idx="1629">
                  <c:v>0.8357529120147229</c:v>
                </c:pt>
                <c:pt idx="1630">
                  <c:v>0.52105708122253425</c:v>
                </c:pt>
                <c:pt idx="1631">
                  <c:v>0.4824340291321278</c:v>
                </c:pt>
                <c:pt idx="1632">
                  <c:v>0.78925833821296698</c:v>
                </c:pt>
                <c:pt idx="1633">
                  <c:v>1.2446998657286168</c:v>
                </c:pt>
                <c:pt idx="1634">
                  <c:v>1.6288015615940095</c:v>
                </c:pt>
                <c:pt idx="1635">
                  <c:v>1.8485084970295431</c:v>
                </c:pt>
                <c:pt idx="1636">
                  <c:v>1.958074793368578</c:v>
                </c:pt>
                <c:pt idx="1637">
                  <c:v>1.8880298276245595</c:v>
                </c:pt>
                <c:pt idx="1638">
                  <c:v>1.5750011841952802</c:v>
                </c:pt>
                <c:pt idx="1639">
                  <c:v>1.0313130395114423</c:v>
                </c:pt>
                <c:pt idx="1640">
                  <c:v>0.43887314960360529</c:v>
                </c:pt>
                <c:pt idx="1641">
                  <c:v>-0.14186163783073427</c:v>
                </c:pt>
                <c:pt idx="1642">
                  <c:v>-0.73666818827390679</c:v>
                </c:pt>
                <c:pt idx="1643">
                  <c:v>-1.138946246355772</c:v>
                </c:pt>
                <c:pt idx="1644">
                  <c:v>-1.2371443860232831</c:v>
                </c:pt>
                <c:pt idx="1645">
                  <c:v>-1.1299791026115418</c:v>
                </c:pt>
                <c:pt idx="1646">
                  <c:v>-0.78455703064799309</c:v>
                </c:pt>
                <c:pt idx="1647">
                  <c:v>-0.33187041878700257</c:v>
                </c:pt>
                <c:pt idx="1648">
                  <c:v>3.986777812242508E-3</c:v>
                </c:pt>
                <c:pt idx="1649">
                  <c:v>0.37172021672129635</c:v>
                </c:pt>
                <c:pt idx="1650">
                  <c:v>0.81329960390925415</c:v>
                </c:pt>
                <c:pt idx="1651">
                  <c:v>1.1338406038284303</c:v>
                </c:pt>
                <c:pt idx="1652">
                  <c:v>1.2230796396732331</c:v>
                </c:pt>
                <c:pt idx="1653">
                  <c:v>1.068335416316986</c:v>
                </c:pt>
                <c:pt idx="1654">
                  <c:v>0.78444154813885691</c:v>
                </c:pt>
                <c:pt idx="1655">
                  <c:v>0.50447905540466309</c:v>
                </c:pt>
                <c:pt idx="1656">
                  <c:v>0.22729647517204285</c:v>
                </c:pt>
                <c:pt idx="1657">
                  <c:v>-0.10524754285812378</c:v>
                </c:pt>
                <c:pt idx="1658">
                  <c:v>-0.38973329544067387</c:v>
                </c:pt>
                <c:pt idx="1659">
                  <c:v>-0.5996389087289572</c:v>
                </c:pt>
                <c:pt idx="1660">
                  <c:v>-0.78375018797814855</c:v>
                </c:pt>
                <c:pt idx="1661">
                  <c:v>-0.84563134431838993</c:v>
                </c:pt>
                <c:pt idx="1662">
                  <c:v>-0.80694382667541509</c:v>
                </c:pt>
                <c:pt idx="1663">
                  <c:v>-0.72925655007362367</c:v>
                </c:pt>
                <c:pt idx="1664">
                  <c:v>-0.62890181109309196</c:v>
                </c:pt>
                <c:pt idx="1665">
                  <c:v>-0.51444267433136703</c:v>
                </c:pt>
                <c:pt idx="1666">
                  <c:v>-0.42924293160438542</c:v>
                </c:pt>
                <c:pt idx="1667">
                  <c:v>-0.39111323833465578</c:v>
                </c:pt>
                <c:pt idx="1668">
                  <c:v>-0.42131527662277224</c:v>
                </c:pt>
                <c:pt idx="1669">
                  <c:v>-0.58494960665702822</c:v>
                </c:pt>
                <c:pt idx="1670">
                  <c:v>-0.88421595096588135</c:v>
                </c:pt>
                <c:pt idx="1671">
                  <c:v>-1.2637072634696962</c:v>
                </c:pt>
                <c:pt idx="1672">
                  <c:v>-1.6351060295104982</c:v>
                </c:pt>
                <c:pt idx="1673">
                  <c:v>-1.8177753853797913</c:v>
                </c:pt>
                <c:pt idx="1674">
                  <c:v>-1.8240319061279298</c:v>
                </c:pt>
                <c:pt idx="1675">
                  <c:v>-1.7235650467872621</c:v>
                </c:pt>
                <c:pt idx="1676">
                  <c:v>-1.5694195783138276</c:v>
                </c:pt>
                <c:pt idx="1677">
                  <c:v>-1.3989323115348817</c:v>
                </c:pt>
                <c:pt idx="1678">
                  <c:v>-1.2620267736911774</c:v>
                </c:pt>
                <c:pt idx="1679">
                  <c:v>-1.2689387673139574</c:v>
                </c:pt>
                <c:pt idx="1680">
                  <c:v>-1.5042991375923158</c:v>
                </c:pt>
                <c:pt idx="1681">
                  <c:v>-1.9379403448104859</c:v>
                </c:pt>
                <c:pt idx="1682">
                  <c:v>-2.4582519060373307</c:v>
                </c:pt>
                <c:pt idx="1683">
                  <c:v>-2.789718282222748</c:v>
                </c:pt>
                <c:pt idx="1684">
                  <c:v>-2.790794754624367</c:v>
                </c:pt>
                <c:pt idx="1685">
                  <c:v>-2.6187977367639541</c:v>
                </c:pt>
                <c:pt idx="1686">
                  <c:v>-2.1989553737640382</c:v>
                </c:pt>
                <c:pt idx="1687">
                  <c:v>-1.5513481736183168</c:v>
                </c:pt>
                <c:pt idx="1688">
                  <c:v>-0.88206651449203499</c:v>
                </c:pt>
                <c:pt idx="1689">
                  <c:v>-0.36241627335548404</c:v>
                </c:pt>
                <c:pt idx="1690">
                  <c:v>3.8595131635665893E-2</c:v>
                </c:pt>
                <c:pt idx="1691">
                  <c:v>0.1579379908181727</c:v>
                </c:pt>
                <c:pt idx="1692">
                  <c:v>0.128221253156662</c:v>
                </c:pt>
                <c:pt idx="1693">
                  <c:v>3.8358904123306274E-2</c:v>
                </c:pt>
                <c:pt idx="1694">
                  <c:v>-0.16089662712067365</c:v>
                </c:pt>
                <c:pt idx="1695">
                  <c:v>-0.4596519247815013</c:v>
                </c:pt>
                <c:pt idx="1696">
                  <c:v>-0.75422299146652227</c:v>
                </c:pt>
                <c:pt idx="1697">
                  <c:v>-0.88310264110565195</c:v>
                </c:pt>
                <c:pt idx="1698">
                  <c:v>-0.91945463463664057</c:v>
                </c:pt>
                <c:pt idx="1699">
                  <c:v>-0.84471442781388761</c:v>
                </c:pt>
                <c:pt idx="1700">
                  <c:v>-0.55080537557601927</c:v>
                </c:pt>
                <c:pt idx="1701">
                  <c:v>-8.3809311389923105E-2</c:v>
                </c:pt>
                <c:pt idx="1702">
                  <c:v>0.47034067153930664</c:v>
                </c:pt>
                <c:pt idx="1703">
                  <c:v>1.048680512532592</c:v>
                </c:pt>
                <c:pt idx="1704">
                  <c:v>1.62377529501915</c:v>
                </c:pt>
                <c:pt idx="1705">
                  <c:v>2.0602500629425049</c:v>
                </c:pt>
                <c:pt idx="1706">
                  <c:v>2.3860662746429444</c:v>
                </c:pt>
                <c:pt idx="1707">
                  <c:v>2.5840775549411776</c:v>
                </c:pt>
                <c:pt idx="1708">
                  <c:v>2.5826449871063235</c:v>
                </c:pt>
                <c:pt idx="1709">
                  <c:v>2.2797580468654632</c:v>
                </c:pt>
                <c:pt idx="1710">
                  <c:v>1.8426997268199921</c:v>
                </c:pt>
                <c:pt idx="1711">
                  <c:v>1.4738396756350995</c:v>
                </c:pt>
                <c:pt idx="1712">
                  <c:v>1.1891458352655173</c:v>
                </c:pt>
                <c:pt idx="1713">
                  <c:v>0.93506443463265898</c:v>
                </c:pt>
                <c:pt idx="1714">
                  <c:v>0.79094942606985574</c:v>
                </c:pt>
                <c:pt idx="1715">
                  <c:v>0.77647983312606816</c:v>
                </c:pt>
                <c:pt idx="1716">
                  <c:v>0.79568333186209206</c:v>
                </c:pt>
                <c:pt idx="1717">
                  <c:v>0.93212087318301207</c:v>
                </c:pt>
                <c:pt idx="1718">
                  <c:v>1.1157365278154612</c:v>
                </c:pt>
                <c:pt idx="1719">
                  <c:v>1.2878248353302479</c:v>
                </c:pt>
                <c:pt idx="1720">
                  <c:v>1.367809921503067</c:v>
                </c:pt>
                <c:pt idx="1721">
                  <c:v>1.2773371231555939</c:v>
                </c:pt>
                <c:pt idx="1722">
                  <c:v>1.0549230730533601</c:v>
                </c:pt>
                <c:pt idx="1723">
                  <c:v>0.82172690346837052</c:v>
                </c:pt>
                <c:pt idx="1724">
                  <c:v>0.64122540280222895</c:v>
                </c:pt>
                <c:pt idx="1725">
                  <c:v>0.56177577540278434</c:v>
                </c:pt>
                <c:pt idx="1726">
                  <c:v>0.69382593154907235</c:v>
                </c:pt>
                <c:pt idx="1727">
                  <c:v>1.0708801245689392</c:v>
                </c:pt>
                <c:pt idx="1728">
                  <c:v>1.4078892226517201</c:v>
                </c:pt>
                <c:pt idx="1729">
                  <c:v>1.5259746198356152</c:v>
                </c:pt>
                <c:pt idx="1730">
                  <c:v>1.6046459828317166</c:v>
                </c:pt>
                <c:pt idx="1731">
                  <c:v>1.6002977009117605</c:v>
                </c:pt>
                <c:pt idx="1732">
                  <c:v>1.5333704705536366</c:v>
                </c:pt>
                <c:pt idx="1733">
                  <c:v>1.4102513515949251</c:v>
                </c:pt>
                <c:pt idx="1734">
                  <c:v>1.2062959380447864</c:v>
                </c:pt>
                <c:pt idx="1735">
                  <c:v>0.92242399692535404</c:v>
                </c:pt>
                <c:pt idx="1736">
                  <c:v>0.65132982999086386</c:v>
                </c:pt>
                <c:pt idx="1737">
                  <c:v>0.58171726584434513</c:v>
                </c:pt>
                <c:pt idx="1738">
                  <c:v>0.70384718209505082</c:v>
                </c:pt>
                <c:pt idx="1739">
                  <c:v>1.0153362536430359</c:v>
                </c:pt>
                <c:pt idx="1740">
                  <c:v>1.5030630362033846</c:v>
                </c:pt>
                <c:pt idx="1741">
                  <c:v>2.0046908430755139</c:v>
                </c:pt>
                <c:pt idx="1742">
                  <c:v>2.5096436691284181</c:v>
                </c:pt>
                <c:pt idx="1743">
                  <c:v>2.84744082570076</c:v>
                </c:pt>
                <c:pt idx="1744">
                  <c:v>2.8559847772121429</c:v>
                </c:pt>
                <c:pt idx="1745">
                  <c:v>2.6170500040054323</c:v>
                </c:pt>
                <c:pt idx="1746">
                  <c:v>2.0897046808898452</c:v>
                </c:pt>
                <c:pt idx="1747">
                  <c:v>1.3539344787597658</c:v>
                </c:pt>
                <c:pt idx="1748">
                  <c:v>0.58631186172366145</c:v>
                </c:pt>
                <c:pt idx="1749">
                  <c:v>-0.1412886106967926</c:v>
                </c:pt>
                <c:pt idx="1750">
                  <c:v>-0.67306831598281869</c:v>
                </c:pt>
                <c:pt idx="1751">
                  <c:v>-1.0063513489812612</c:v>
                </c:pt>
                <c:pt idx="1752">
                  <c:v>-1.143705952987075</c:v>
                </c:pt>
                <c:pt idx="1753">
                  <c:v>-1.0944921315461398</c:v>
                </c:pt>
                <c:pt idx="1754">
                  <c:v>-0.85056624814867976</c:v>
                </c:pt>
                <c:pt idx="1755">
                  <c:v>-0.43155258178710942</c:v>
                </c:pt>
                <c:pt idx="1756">
                  <c:v>-2.0337785482406619E-2</c:v>
                </c:pt>
                <c:pt idx="1757">
                  <c:v>0.36217427171766758</c:v>
                </c:pt>
                <c:pt idx="1758">
                  <c:v>0.63830778837203983</c:v>
                </c:pt>
                <c:pt idx="1759">
                  <c:v>0.75955228999257096</c:v>
                </c:pt>
                <c:pt idx="1760">
                  <c:v>0.75262092746794229</c:v>
                </c:pt>
                <c:pt idx="1761">
                  <c:v>0.5500733041763306</c:v>
                </c:pt>
                <c:pt idx="1762">
                  <c:v>0.27896027997136119</c:v>
                </c:pt>
                <c:pt idx="1763">
                  <c:v>3.8375349417328834E-2</c:v>
                </c:pt>
                <c:pt idx="1764">
                  <c:v>-0.1248566921800375</c:v>
                </c:pt>
                <c:pt idx="1765">
                  <c:v>-0.33315556369721894</c:v>
                </c:pt>
                <c:pt idx="1766">
                  <c:v>-0.4663948973268271</c:v>
                </c:pt>
                <c:pt idx="1767">
                  <c:v>-0.46937003374099734</c:v>
                </c:pt>
                <c:pt idx="1768">
                  <c:v>-0.48779804550111294</c:v>
                </c:pt>
                <c:pt idx="1769">
                  <c:v>-0.41271292604506016</c:v>
                </c:pt>
                <c:pt idx="1770">
                  <c:v>-0.22111129045486452</c:v>
                </c:pt>
                <c:pt idx="1771">
                  <c:v>4.4532394409179691E-3</c:v>
                </c:pt>
                <c:pt idx="1772">
                  <c:v>0.20539982199668885</c:v>
                </c:pt>
                <c:pt idx="1773">
                  <c:v>0.3521054394543171</c:v>
                </c:pt>
                <c:pt idx="1774">
                  <c:v>0.37573389172554017</c:v>
                </c:pt>
                <c:pt idx="1775">
                  <c:v>0.26629148326814178</c:v>
                </c:pt>
                <c:pt idx="1776">
                  <c:v>4.0208890065550805E-2</c:v>
                </c:pt>
                <c:pt idx="1777">
                  <c:v>-0.31606897629797459</c:v>
                </c:pt>
                <c:pt idx="1778">
                  <c:v>-0.72093596220016487</c:v>
                </c:pt>
                <c:pt idx="1779">
                  <c:v>-1.0996460136026145</c:v>
                </c:pt>
                <c:pt idx="1780">
                  <c:v>-1.4273298990726471</c:v>
                </c:pt>
                <c:pt idx="1781">
                  <c:v>-1.6205277514457703</c:v>
                </c:pt>
                <c:pt idx="1782">
                  <c:v>-1.657976828813553</c:v>
                </c:pt>
                <c:pt idx="1783">
                  <c:v>-1.6900499761104584</c:v>
                </c:pt>
                <c:pt idx="1784">
                  <c:v>-1.7295900177955628</c:v>
                </c:pt>
                <c:pt idx="1785">
                  <c:v>-1.8002875328063965</c:v>
                </c:pt>
                <c:pt idx="1786">
                  <c:v>-1.977086284160614</c:v>
                </c:pt>
                <c:pt idx="1787">
                  <c:v>-2.162562303543091</c:v>
                </c:pt>
                <c:pt idx="1788">
                  <c:v>-2.3248482656478884</c:v>
                </c:pt>
                <c:pt idx="1789">
                  <c:v>-2.4867576670646669</c:v>
                </c:pt>
                <c:pt idx="1790">
                  <c:v>-2.4708836460113526</c:v>
                </c:pt>
                <c:pt idx="1791">
                  <c:v>-2.2472171223163606</c:v>
                </c:pt>
                <c:pt idx="1792">
                  <c:v>-1.8610447812080384</c:v>
                </c:pt>
                <c:pt idx="1793">
                  <c:v>-1.408453917503357</c:v>
                </c:pt>
                <c:pt idx="1794">
                  <c:v>-1.0015216219425203</c:v>
                </c:pt>
                <c:pt idx="1795">
                  <c:v>-0.71519516587257392</c:v>
                </c:pt>
                <c:pt idx="1796">
                  <c:v>-0.54680120229721074</c:v>
                </c:pt>
                <c:pt idx="1797">
                  <c:v>-0.47196272570639852</c:v>
                </c:pt>
                <c:pt idx="1798">
                  <c:v>-0.57417665999382739</c:v>
                </c:pt>
                <c:pt idx="1799">
                  <c:v>-0.74419267773628239</c:v>
                </c:pt>
                <c:pt idx="1800">
                  <c:v>-0.89495143890380868</c:v>
                </c:pt>
                <c:pt idx="1801">
                  <c:v>-0.94769449353218083</c:v>
                </c:pt>
                <c:pt idx="1802">
                  <c:v>-0.89375049389898786</c:v>
                </c:pt>
                <c:pt idx="1803">
                  <c:v>-0.8722548866271973</c:v>
                </c:pt>
                <c:pt idx="1804">
                  <c:v>-0.81676714897155767</c:v>
                </c:pt>
                <c:pt idx="1805">
                  <c:v>-0.68784422993659977</c:v>
                </c:pt>
                <c:pt idx="1806">
                  <c:v>-0.5767037900537253</c:v>
                </c:pt>
                <c:pt idx="1807">
                  <c:v>-0.40596406973898413</c:v>
                </c:pt>
                <c:pt idx="1808">
                  <c:v>-0.15160777688026428</c:v>
                </c:pt>
                <c:pt idx="1809">
                  <c:v>0.19872705258429052</c:v>
                </c:pt>
                <c:pt idx="1810">
                  <c:v>0.60844956636428837</c:v>
                </c:pt>
                <c:pt idx="1811">
                  <c:v>1.1456883052736522</c:v>
                </c:pt>
                <c:pt idx="1812">
                  <c:v>1.6924847567081451</c:v>
                </c:pt>
                <c:pt idx="1813">
                  <c:v>2.0300328218936921</c:v>
                </c:pt>
                <c:pt idx="1814">
                  <c:v>2.4130685703456405</c:v>
                </c:pt>
                <c:pt idx="1815">
                  <c:v>2.5484984171390535</c:v>
                </c:pt>
                <c:pt idx="1816">
                  <c:v>2.5459782671928406</c:v>
                </c:pt>
                <c:pt idx="1817">
                  <c:v>2.3498170459270478</c:v>
                </c:pt>
                <c:pt idx="1818">
                  <c:v>2.0197580945491791</c:v>
                </c:pt>
                <c:pt idx="1819">
                  <c:v>1.7618374121189118</c:v>
                </c:pt>
                <c:pt idx="1820">
                  <c:v>1.4009928703308105</c:v>
                </c:pt>
                <c:pt idx="1821">
                  <c:v>1.1294129459559918</c:v>
                </c:pt>
                <c:pt idx="1822">
                  <c:v>0.78173750326037406</c:v>
                </c:pt>
                <c:pt idx="1823">
                  <c:v>0.42253836795687677</c:v>
                </c:pt>
                <c:pt idx="1824">
                  <c:v>0.20824156880378725</c:v>
                </c:pt>
                <c:pt idx="1825">
                  <c:v>5.4476315528154379E-2</c:v>
                </c:pt>
                <c:pt idx="1826">
                  <c:v>4.4605046063661578E-2</c:v>
                </c:pt>
                <c:pt idx="1827">
                  <c:v>0.14020585253834725</c:v>
                </c:pt>
                <c:pt idx="1828">
                  <c:v>0.33892932370305062</c:v>
                </c:pt>
                <c:pt idx="1829">
                  <c:v>0.63486728668212888</c:v>
                </c:pt>
                <c:pt idx="1830">
                  <c:v>0.85388191178441053</c:v>
                </c:pt>
                <c:pt idx="1831">
                  <c:v>1.0301400880515577</c:v>
                </c:pt>
                <c:pt idx="1832">
                  <c:v>1.2443578036129475</c:v>
                </c:pt>
                <c:pt idx="1833">
                  <c:v>1.49378335878253</c:v>
                </c:pt>
                <c:pt idx="1834">
                  <c:v>1.7828359329700472</c:v>
                </c:pt>
                <c:pt idx="1835">
                  <c:v>1.9349220120906832</c:v>
                </c:pt>
                <c:pt idx="1836">
                  <c:v>1.8322133302688599</c:v>
                </c:pt>
                <c:pt idx="1837">
                  <c:v>1.7747004094719887</c:v>
                </c:pt>
                <c:pt idx="1838">
                  <c:v>1.8035736680030823</c:v>
                </c:pt>
                <c:pt idx="1839">
                  <c:v>1.8538002271950247</c:v>
                </c:pt>
                <c:pt idx="1840">
                  <c:v>1.7958144128322602</c:v>
                </c:pt>
                <c:pt idx="1841">
                  <c:v>1.4996086473762991</c:v>
                </c:pt>
                <c:pt idx="1842">
                  <c:v>1.0862732121348382</c:v>
                </c:pt>
                <c:pt idx="1843">
                  <c:v>0.7327777433395386</c:v>
                </c:pt>
                <c:pt idx="1844">
                  <c:v>0.50032183125615126</c:v>
                </c:pt>
                <c:pt idx="1845">
                  <c:v>0.40546347498893742</c:v>
                </c:pt>
                <c:pt idx="1846">
                  <c:v>0.47329234600067144</c:v>
                </c:pt>
                <c:pt idx="1847">
                  <c:v>0.72427121400833139</c:v>
                </c:pt>
                <c:pt idx="1848">
                  <c:v>1.1065202195942403</c:v>
                </c:pt>
                <c:pt idx="1849">
                  <c:v>1.5037753732502461</c:v>
                </c:pt>
                <c:pt idx="1850">
                  <c:v>1.849684372097254</c:v>
                </c:pt>
                <c:pt idx="1851">
                  <c:v>2.0719000554084781</c:v>
                </c:pt>
                <c:pt idx="1852">
                  <c:v>2.0839140370488169</c:v>
                </c:pt>
                <c:pt idx="1853">
                  <c:v>1.8533302572369577</c:v>
                </c:pt>
                <c:pt idx="1854">
                  <c:v>1.3751421837508679</c:v>
                </c:pt>
                <c:pt idx="1855">
                  <c:v>0.80220860525965698</c:v>
                </c:pt>
                <c:pt idx="1856">
                  <c:v>0.1839921422302723</c:v>
                </c:pt>
                <c:pt idx="1857">
                  <c:v>-0.33573323562741281</c:v>
                </c:pt>
                <c:pt idx="1858">
                  <c:v>-0.72992284029722221</c:v>
                </c:pt>
                <c:pt idx="1859">
                  <c:v>-1.0021624767780304</c:v>
                </c:pt>
                <c:pt idx="1860">
                  <c:v>-1.0345617525279522</c:v>
                </c:pt>
                <c:pt idx="1861">
                  <c:v>-0.9466172902286053</c:v>
                </c:pt>
                <c:pt idx="1862">
                  <c:v>-0.72395882651209831</c:v>
                </c:pt>
                <c:pt idx="1863">
                  <c:v>-0.26208375379443172</c:v>
                </c:pt>
                <c:pt idx="1864">
                  <c:v>0.22031840801239014</c:v>
                </c:pt>
                <c:pt idx="1865">
                  <c:v>0.57887098744511611</c:v>
                </c:pt>
                <c:pt idx="1866">
                  <c:v>0.81222751691937456</c:v>
                </c:pt>
                <c:pt idx="1867">
                  <c:v>0.86461023688316352</c:v>
                </c:pt>
                <c:pt idx="1868">
                  <c:v>0.70702207401394845</c:v>
                </c:pt>
                <c:pt idx="1869">
                  <c:v>0.46644883789122105</c:v>
                </c:pt>
                <c:pt idx="1870">
                  <c:v>0.25526955485343933</c:v>
                </c:pt>
                <c:pt idx="1871">
                  <c:v>8.6457953900098805E-2</c:v>
                </c:pt>
                <c:pt idx="1872">
                  <c:v>-0.11375538781285287</c:v>
                </c:pt>
                <c:pt idx="1873">
                  <c:v>-0.21084942698478701</c:v>
                </c:pt>
                <c:pt idx="1874">
                  <c:v>-0.32459063529968263</c:v>
                </c:pt>
                <c:pt idx="1875">
                  <c:v>-0.44651794552803042</c:v>
                </c:pt>
                <c:pt idx="1876">
                  <c:v>-0.39446135401725774</c:v>
                </c:pt>
                <c:pt idx="1877">
                  <c:v>-0.37916620731353762</c:v>
                </c:pt>
                <c:pt idx="1878">
                  <c:v>-0.32972573317587378</c:v>
                </c:pt>
                <c:pt idx="1879">
                  <c:v>-0.21272411741316319</c:v>
                </c:pt>
                <c:pt idx="1880">
                  <c:v>-0.17912360429763796</c:v>
                </c:pt>
                <c:pt idx="1881">
                  <c:v>-0.20991738080978395</c:v>
                </c:pt>
                <c:pt idx="1882">
                  <c:v>-0.29269297756254675</c:v>
                </c:pt>
                <c:pt idx="1883">
                  <c:v>-0.52363460697233677</c:v>
                </c:pt>
                <c:pt idx="1884">
                  <c:v>-0.90938704490661626</c:v>
                </c:pt>
                <c:pt idx="1885">
                  <c:v>-1.3179436969757081</c:v>
                </c:pt>
                <c:pt idx="1886">
                  <c:v>-1.7097293651103975</c:v>
                </c:pt>
                <c:pt idx="1887">
                  <c:v>-1.9702754473686219</c:v>
                </c:pt>
                <c:pt idx="1888">
                  <c:v>-2.061535280942917</c:v>
                </c:pt>
                <c:pt idx="1889">
                  <c:v>-2.039318200349808</c:v>
                </c:pt>
                <c:pt idx="1890">
                  <c:v>-2.0314408314228061</c:v>
                </c:pt>
                <c:pt idx="1891">
                  <c:v>-1.9804858553409577</c:v>
                </c:pt>
                <c:pt idx="1892">
                  <c:v>-1.9226662480831147</c:v>
                </c:pt>
                <c:pt idx="1893">
                  <c:v>-1.7933480572700502</c:v>
                </c:pt>
                <c:pt idx="1894">
                  <c:v>-1.5802205550670625</c:v>
                </c:pt>
                <c:pt idx="1895">
                  <c:v>-1.4528436398506166</c:v>
                </c:pt>
                <c:pt idx="1896">
                  <c:v>-1.5327797555923464</c:v>
                </c:pt>
                <c:pt idx="1897">
                  <c:v>-1.8775690126419069</c:v>
                </c:pt>
                <c:pt idx="1898">
                  <c:v>-2.2411629152297974</c:v>
                </c:pt>
                <c:pt idx="1899">
                  <c:v>-2.3074106991291048</c:v>
                </c:pt>
                <c:pt idx="1900">
                  <c:v>-2.151495863199234</c:v>
                </c:pt>
                <c:pt idx="1901">
                  <c:v>-1.8394732332229615</c:v>
                </c:pt>
                <c:pt idx="1902">
                  <c:v>-1.4659495890140535</c:v>
                </c:pt>
                <c:pt idx="1903">
                  <c:v>-1.0461499106884002</c:v>
                </c:pt>
                <c:pt idx="1904">
                  <c:v>-0.64477246999740601</c:v>
                </c:pt>
                <c:pt idx="1905">
                  <c:v>-0.3610702443122864</c:v>
                </c:pt>
                <c:pt idx="1906">
                  <c:v>-0.3134154732897878</c:v>
                </c:pt>
                <c:pt idx="1907">
                  <c:v>-0.4284360158443451</c:v>
                </c:pt>
                <c:pt idx="1908">
                  <c:v>-0.58522910356521607</c:v>
                </c:pt>
                <c:pt idx="1909">
                  <c:v>-0.71610031485557557</c:v>
                </c:pt>
                <c:pt idx="1910">
                  <c:v>-0.94402010321617136</c:v>
                </c:pt>
                <c:pt idx="1911">
                  <c:v>-1.1597941283136606</c:v>
                </c:pt>
                <c:pt idx="1912">
                  <c:v>-1.2142420848459006</c:v>
                </c:pt>
                <c:pt idx="1913">
                  <c:v>-1.1069551062583924</c:v>
                </c:pt>
                <c:pt idx="1914">
                  <c:v>-0.82478126965463161</c:v>
                </c:pt>
                <c:pt idx="1915">
                  <c:v>-0.39355518177151683</c:v>
                </c:pt>
                <c:pt idx="1916">
                  <c:v>0.12984312459826469</c:v>
                </c:pt>
                <c:pt idx="1917">
                  <c:v>0.67204863466322429</c:v>
                </c:pt>
                <c:pt idx="1918">
                  <c:v>1.2587556950747967</c:v>
                </c:pt>
                <c:pt idx="1919">
                  <c:v>1.7279503123462201</c:v>
                </c:pt>
                <c:pt idx="1920">
                  <c:v>2.036011015176773</c:v>
                </c:pt>
                <c:pt idx="1921">
                  <c:v>2.2487281890213491</c:v>
                </c:pt>
                <c:pt idx="1922">
                  <c:v>2.3997477360069754</c:v>
                </c:pt>
                <c:pt idx="1923">
                  <c:v>2.2113223810493947</c:v>
                </c:pt>
                <c:pt idx="1924">
                  <c:v>2.0441177411377431</c:v>
                </c:pt>
                <c:pt idx="1925">
                  <c:v>1.8318288758397103</c:v>
                </c:pt>
                <c:pt idx="1926">
                  <c:v>1.4959751875698568</c:v>
                </c:pt>
                <c:pt idx="1927">
                  <c:v>1.3098477883636952</c:v>
                </c:pt>
                <c:pt idx="1928">
                  <c:v>1.1830858540534974</c:v>
                </c:pt>
                <c:pt idx="1929">
                  <c:v>1.0822962284088136</c:v>
                </c:pt>
                <c:pt idx="1930">
                  <c:v>1.0820917220413686</c:v>
                </c:pt>
                <c:pt idx="1931">
                  <c:v>1.1410199613869192</c:v>
                </c:pt>
                <c:pt idx="1932">
                  <c:v>1.2057660341262817</c:v>
                </c:pt>
                <c:pt idx="1933">
                  <c:v>1.3311934876441955</c:v>
                </c:pt>
                <c:pt idx="1934">
                  <c:v>1.3893194890022278</c:v>
                </c:pt>
                <c:pt idx="1935">
                  <c:v>1.3327826146781445</c:v>
                </c:pt>
                <c:pt idx="1936">
                  <c:v>1.2350443585216999</c:v>
                </c:pt>
                <c:pt idx="1937">
                  <c:v>1.1506327839195729</c:v>
                </c:pt>
                <c:pt idx="1938">
                  <c:v>1.0471977317333221</c:v>
                </c:pt>
                <c:pt idx="1939">
                  <c:v>0.96073159173130995</c:v>
                </c:pt>
                <c:pt idx="1940">
                  <c:v>0.94148708939552317</c:v>
                </c:pt>
                <c:pt idx="1941">
                  <c:v>1.0716101494431496</c:v>
                </c:pt>
                <c:pt idx="1942">
                  <c:v>1.2947501313686371</c:v>
                </c:pt>
                <c:pt idx="1943">
                  <c:v>1.4643717178702356</c:v>
                </c:pt>
                <c:pt idx="1944">
                  <c:v>1.5398674580454828</c:v>
                </c:pt>
                <c:pt idx="1945">
                  <c:v>1.6429401290416719</c:v>
                </c:pt>
                <c:pt idx="1946">
                  <c:v>1.7171999140083791</c:v>
                </c:pt>
                <c:pt idx="1947">
                  <c:v>1.6962266823649408</c:v>
                </c:pt>
                <c:pt idx="1948">
                  <c:v>1.5268519945442678</c:v>
                </c:pt>
                <c:pt idx="1949">
                  <c:v>1.2334128391742707</c:v>
                </c:pt>
                <c:pt idx="1950">
                  <c:v>0.86316100448369981</c:v>
                </c:pt>
                <c:pt idx="1951">
                  <c:v>0.54918949753046042</c:v>
                </c:pt>
                <c:pt idx="1952">
                  <c:v>0.34950211286544802</c:v>
                </c:pt>
                <c:pt idx="1953">
                  <c:v>0.35954543665051464</c:v>
                </c:pt>
                <c:pt idx="1954">
                  <c:v>0.61643934801220901</c:v>
                </c:pt>
                <c:pt idx="1955">
                  <c:v>1.0207497520744802</c:v>
                </c:pt>
                <c:pt idx="1956">
                  <c:v>1.3998468160629274</c:v>
                </c:pt>
                <c:pt idx="1957">
                  <c:v>1.7415580987930299</c:v>
                </c:pt>
                <c:pt idx="1958">
                  <c:v>1.9555743777751924</c:v>
                </c:pt>
                <c:pt idx="1959">
                  <c:v>1.9034208686649801</c:v>
                </c:pt>
                <c:pt idx="1960">
                  <c:v>1.5663440890610218</c:v>
                </c:pt>
                <c:pt idx="1961">
                  <c:v>1.1084486313164235</c:v>
                </c:pt>
                <c:pt idx="1962">
                  <c:v>0.61452833175659183</c:v>
                </c:pt>
                <c:pt idx="1963">
                  <c:v>0.1649312424659729</c:v>
                </c:pt>
                <c:pt idx="1964">
                  <c:v>-0.2006143145263195</c:v>
                </c:pt>
                <c:pt idx="1965">
                  <c:v>-0.3590390677750111</c:v>
                </c:pt>
                <c:pt idx="1966">
                  <c:v>-0.3275841173529625</c:v>
                </c:pt>
                <c:pt idx="1967">
                  <c:v>-0.22675253793597222</c:v>
                </c:pt>
                <c:pt idx="1968">
                  <c:v>-3.1626273840665818E-2</c:v>
                </c:pt>
                <c:pt idx="1969">
                  <c:v>0.16932937189936639</c:v>
                </c:pt>
                <c:pt idx="1970">
                  <c:v>0.30072580933570864</c:v>
                </c:pt>
                <c:pt idx="1971">
                  <c:v>0.36687769889831545</c:v>
                </c:pt>
                <c:pt idx="1972">
                  <c:v>0.33130791664123538</c:v>
                </c:pt>
                <c:pt idx="1973">
                  <c:v>0.2596513120830059</c:v>
                </c:pt>
                <c:pt idx="1974">
                  <c:v>0.17540959909558296</c:v>
                </c:pt>
                <c:pt idx="1975">
                  <c:v>0.11413764953613281</c:v>
                </c:pt>
                <c:pt idx="1976">
                  <c:v>0.13730212524533272</c:v>
                </c:pt>
                <c:pt idx="1977">
                  <c:v>0.12592212796211244</c:v>
                </c:pt>
                <c:pt idx="1978">
                  <c:v>9.588615059852601E-2</c:v>
                </c:pt>
                <c:pt idx="1979">
                  <c:v>0.17062277600169182</c:v>
                </c:pt>
                <c:pt idx="1980">
                  <c:v>0.2104366135597229</c:v>
                </c:pt>
                <c:pt idx="1981">
                  <c:v>0.20668620944023133</c:v>
                </c:pt>
                <c:pt idx="1982">
                  <c:v>0.24983866095542909</c:v>
                </c:pt>
                <c:pt idx="1983">
                  <c:v>0.17446922063827516</c:v>
                </c:pt>
                <c:pt idx="1984">
                  <c:v>8.8699922561645508E-2</c:v>
                </c:pt>
                <c:pt idx="1985">
                  <c:v>0.11809263311326504</c:v>
                </c:pt>
                <c:pt idx="1986">
                  <c:v>0.12753720201551916</c:v>
                </c:pt>
                <c:pt idx="1987">
                  <c:v>0.12781209424138071</c:v>
                </c:pt>
                <c:pt idx="1988">
                  <c:v>0.10173219680786133</c:v>
                </c:pt>
                <c:pt idx="1989">
                  <c:v>1.7086295038461687E-3</c:v>
                </c:pt>
                <c:pt idx="1990">
                  <c:v>-9.7946709394454962E-2</c:v>
                </c:pt>
                <c:pt idx="1991">
                  <c:v>-0.19146934233605864</c:v>
                </c:pt>
                <c:pt idx="1992">
                  <c:v>-0.38041868090629577</c:v>
                </c:pt>
                <c:pt idx="1993">
                  <c:v>-0.66265325546264653</c:v>
                </c:pt>
                <c:pt idx="1994">
                  <c:v>-0.95119463682174688</c:v>
                </c:pt>
                <c:pt idx="1995">
                  <c:v>-1.2013175455480816</c:v>
                </c:pt>
                <c:pt idx="1996">
                  <c:v>-1.3208871853351594</c:v>
                </c:pt>
                <c:pt idx="1997">
                  <c:v>-1.3500378942489624</c:v>
                </c:pt>
                <c:pt idx="1998">
                  <c:v>-1.4140649056434631</c:v>
                </c:pt>
                <c:pt idx="1999">
                  <c:v>-1.586622086763382</c:v>
                </c:pt>
                <c:pt idx="2000">
                  <c:v>-1.7191843128204347</c:v>
                </c:pt>
                <c:pt idx="2001">
                  <c:v>-1.9052052927017213</c:v>
                </c:pt>
                <c:pt idx="2002">
                  <c:v>-2.252728707790375</c:v>
                </c:pt>
                <c:pt idx="2003">
                  <c:v>-2.6752929496765137</c:v>
                </c:pt>
                <c:pt idx="2004">
                  <c:v>-2.9983024978637696</c:v>
                </c:pt>
                <c:pt idx="2005">
                  <c:v>-2.9361968815326693</c:v>
                </c:pt>
                <c:pt idx="2006">
                  <c:v>-2.5762878942489627</c:v>
                </c:pt>
                <c:pt idx="2007">
                  <c:v>-2.0990872693061831</c:v>
                </c:pt>
                <c:pt idx="2008">
                  <c:v>-1.4877398228645324</c:v>
                </c:pt>
                <c:pt idx="2009">
                  <c:v>-0.76882802054286004</c:v>
                </c:pt>
                <c:pt idx="2010">
                  <c:v>-3.809566978365183E-2</c:v>
                </c:pt>
                <c:pt idx="2011">
                  <c:v>0.48580198880285025</c:v>
                </c:pt>
                <c:pt idx="2012">
                  <c:v>0.7263821319490672</c:v>
                </c:pt>
                <c:pt idx="2013">
                  <c:v>0.65544831633567813</c:v>
                </c:pt>
                <c:pt idx="2014">
                  <c:v>0.42578488826751709</c:v>
                </c:pt>
                <c:pt idx="2015">
                  <c:v>0.19842657878994943</c:v>
                </c:pt>
                <c:pt idx="2016">
                  <c:v>8.4346085786819456E-5</c:v>
                </c:pt>
                <c:pt idx="2017">
                  <c:v>-0.1537524624913931</c:v>
                </c:pt>
                <c:pt idx="2018">
                  <c:v>-0.31630732342600826</c:v>
                </c:pt>
                <c:pt idx="2019">
                  <c:v>-0.48817577563226228</c:v>
                </c:pt>
                <c:pt idx="2020">
                  <c:v>-0.59277084231376653</c:v>
                </c:pt>
                <c:pt idx="2021">
                  <c:v>-0.63447903156280516</c:v>
                </c:pt>
                <c:pt idx="2022">
                  <c:v>-0.55415224872529512</c:v>
                </c:pt>
                <c:pt idx="2023">
                  <c:v>-0.38125600218772893</c:v>
                </c:pt>
                <c:pt idx="2024">
                  <c:v>7.7445201873779304E-2</c:v>
                </c:pt>
                <c:pt idx="2025">
                  <c:v>0.63451879262924193</c:v>
                </c:pt>
                <c:pt idx="2026">
                  <c:v>1.1177408802509308</c:v>
                </c:pt>
                <c:pt idx="2027">
                  <c:v>1.5506465077400209</c:v>
                </c:pt>
                <c:pt idx="2028">
                  <c:v>1.883606847524643</c:v>
                </c:pt>
                <c:pt idx="2029">
                  <c:v>2.0955836176872253</c:v>
                </c:pt>
                <c:pt idx="2030">
                  <c:v>2.0645044970512392</c:v>
                </c:pt>
                <c:pt idx="2031">
                  <c:v>1.9714203321933748</c:v>
                </c:pt>
                <c:pt idx="2032">
                  <c:v>1.7437123592197896</c:v>
                </c:pt>
                <c:pt idx="2033">
                  <c:v>1.5117461514472963</c:v>
                </c:pt>
                <c:pt idx="2034">
                  <c:v>1.3518598866462708</c:v>
                </c:pt>
                <c:pt idx="2035">
                  <c:v>1.1888466770946979</c:v>
                </c:pt>
                <c:pt idx="2036">
                  <c:v>1.0349139010906221</c:v>
                </c:pt>
                <c:pt idx="2037">
                  <c:v>0.84173132456839084</c:v>
                </c:pt>
                <c:pt idx="2038">
                  <c:v>0.85458810925483708</c:v>
                </c:pt>
                <c:pt idx="2039">
                  <c:v>0.91806570164859302</c:v>
                </c:pt>
                <c:pt idx="2040">
                  <c:v>0.9143935040384531</c:v>
                </c:pt>
                <c:pt idx="2041">
                  <c:v>0.91595931529998786</c:v>
                </c:pt>
                <c:pt idx="2042">
                  <c:v>0.8812851803004742</c:v>
                </c:pt>
                <c:pt idx="2043">
                  <c:v>0.84171575635671625</c:v>
                </c:pt>
                <c:pt idx="2044">
                  <c:v>0.8051838147640229</c:v>
                </c:pt>
                <c:pt idx="2045">
                  <c:v>0.7623715250194073</c:v>
                </c:pt>
                <c:pt idx="2046">
                  <c:v>0.66808414936065674</c:v>
                </c:pt>
                <c:pt idx="2047">
                  <c:v>0.62660049319267275</c:v>
                </c:pt>
                <c:pt idx="2048">
                  <c:v>0.67327574595808981</c:v>
                </c:pt>
                <c:pt idx="2049">
                  <c:v>0.78248273089528086</c:v>
                </c:pt>
                <c:pt idx="2050">
                  <c:v>0.90625279113650326</c:v>
                </c:pt>
                <c:pt idx="2051">
                  <c:v>0.98978611394762994</c:v>
                </c:pt>
                <c:pt idx="2052">
                  <c:v>1.0476842200756074</c:v>
                </c:pt>
                <c:pt idx="2053">
                  <c:v>1.1811878478527069</c:v>
                </c:pt>
                <c:pt idx="2054">
                  <c:v>1.2977943380177022</c:v>
                </c:pt>
                <c:pt idx="2055">
                  <c:v>1.2721235994994642</c:v>
                </c:pt>
                <c:pt idx="2056">
                  <c:v>1.142900425940752</c:v>
                </c:pt>
                <c:pt idx="2057">
                  <c:v>0.99468856573104858</c:v>
                </c:pt>
                <c:pt idx="2058">
                  <c:v>0.8044108128547669</c:v>
                </c:pt>
                <c:pt idx="2059">
                  <c:v>0.5986905634403229</c:v>
                </c:pt>
                <c:pt idx="2060">
                  <c:v>0.51774170994758606</c:v>
                </c:pt>
                <c:pt idx="2061">
                  <c:v>0.63407542750239376</c:v>
                </c:pt>
                <c:pt idx="2062">
                  <c:v>0.94769800186157227</c:v>
                </c:pt>
                <c:pt idx="2063">
                  <c:v>1.4080985529720784</c:v>
                </c:pt>
                <c:pt idx="2064">
                  <c:v>1.8782614691555501</c:v>
                </c:pt>
                <c:pt idx="2065">
                  <c:v>2.181541488468647</c:v>
                </c:pt>
                <c:pt idx="2066">
                  <c:v>2.4197944763302806</c:v>
                </c:pt>
                <c:pt idx="2067">
                  <c:v>2.3729723122715951</c:v>
                </c:pt>
                <c:pt idx="2068">
                  <c:v>1.887083455771208</c:v>
                </c:pt>
                <c:pt idx="2069">
                  <c:v>1.1964341703057291</c:v>
                </c:pt>
                <c:pt idx="2070">
                  <c:v>0.45035971239209177</c:v>
                </c:pt>
                <c:pt idx="2071">
                  <c:v>-0.29970503166317941</c:v>
                </c:pt>
                <c:pt idx="2072">
                  <c:v>-0.88964903756976133</c:v>
                </c:pt>
                <c:pt idx="2073">
                  <c:v>-1.2790221445262433</c:v>
                </c:pt>
                <c:pt idx="2074">
                  <c:v>-1.471329027414322</c:v>
                </c:pt>
                <c:pt idx="2075">
                  <c:v>-1.3995850069820881</c:v>
                </c:pt>
                <c:pt idx="2076">
                  <c:v>-1.0510520701110364</c:v>
                </c:pt>
                <c:pt idx="2077">
                  <c:v>-0.50676063895225532</c:v>
                </c:pt>
                <c:pt idx="2078">
                  <c:v>2.7643296718597412E-2</c:v>
                </c:pt>
                <c:pt idx="2079">
                  <c:v>0.48015259176492692</c:v>
                </c:pt>
                <c:pt idx="2080">
                  <c:v>0.8448280830681324</c:v>
                </c:pt>
                <c:pt idx="2081">
                  <c:v>1.0620730483531953</c:v>
                </c:pt>
                <c:pt idx="2082">
                  <c:v>1.146896266937256</c:v>
                </c:pt>
                <c:pt idx="2083">
                  <c:v>1.0742317485809327</c:v>
                </c:pt>
                <c:pt idx="2084">
                  <c:v>0.79883841633796693</c:v>
                </c:pt>
                <c:pt idx="2085">
                  <c:v>0.47976506754755976</c:v>
                </c:pt>
                <c:pt idx="2086">
                  <c:v>0.23610852152109146</c:v>
                </c:pt>
                <c:pt idx="2087">
                  <c:v>0.10214976109564305</c:v>
                </c:pt>
                <c:pt idx="2088">
                  <c:v>5.1643339544534686E-3</c:v>
                </c:pt>
                <c:pt idx="2089">
                  <c:v>-9.6279229670763022E-2</c:v>
                </c:pt>
                <c:pt idx="2090">
                  <c:v>-0.1799525932967663</c:v>
                </c:pt>
                <c:pt idx="2091">
                  <c:v>-0.16206705696880819</c:v>
                </c:pt>
                <c:pt idx="2092">
                  <c:v>-0.13953678488731386</c:v>
                </c:pt>
                <c:pt idx="2093">
                  <c:v>-9.5279063433408737E-2</c:v>
                </c:pt>
                <c:pt idx="2094">
                  <c:v>-8.4716799259185793E-2</c:v>
                </c:pt>
                <c:pt idx="2095">
                  <c:v>-0.18000529132783413</c:v>
                </c:pt>
                <c:pt idx="2096">
                  <c:v>-0.3190392887592316</c:v>
                </c:pt>
                <c:pt idx="2097">
                  <c:v>-0.52972389735281467</c:v>
                </c:pt>
                <c:pt idx="2098">
                  <c:v>-0.76392578803002842</c:v>
                </c:pt>
                <c:pt idx="2099">
                  <c:v>-1.0576676829904319</c:v>
                </c:pt>
                <c:pt idx="2100">
                  <c:v>-1.3625556135177612</c:v>
                </c:pt>
                <c:pt idx="2101">
                  <c:v>-1.6377150571346284</c:v>
                </c:pt>
                <c:pt idx="2102">
                  <c:v>-1.8451473712921143</c:v>
                </c:pt>
                <c:pt idx="2103">
                  <c:v>-1.8940031969547273</c:v>
                </c:pt>
                <c:pt idx="2104">
                  <c:v>-1.7868670034408569</c:v>
                </c:pt>
                <c:pt idx="2105">
                  <c:v>-1.6743700826168062</c:v>
                </c:pt>
                <c:pt idx="2106">
                  <c:v>-1.4941132879257204</c:v>
                </c:pt>
                <c:pt idx="2107">
                  <c:v>-1.355016213655472</c:v>
                </c:pt>
                <c:pt idx="2108">
                  <c:v>-1.3371927309036256</c:v>
                </c:pt>
                <c:pt idx="2109">
                  <c:v>-1.4467718911170959</c:v>
                </c:pt>
                <c:pt idx="2110">
                  <c:v>-1.6531844508647919</c:v>
                </c:pt>
                <c:pt idx="2111">
                  <c:v>-2.0563827145099642</c:v>
                </c:pt>
                <c:pt idx="2112">
                  <c:v>-2.4338567376136782</c:v>
                </c:pt>
                <c:pt idx="2113">
                  <c:v>-2.4606019020080567</c:v>
                </c:pt>
                <c:pt idx="2114">
                  <c:v>-2.2152281749248504</c:v>
                </c:pt>
                <c:pt idx="2115">
                  <c:v>-1.8187214648723604</c:v>
                </c:pt>
                <c:pt idx="2116">
                  <c:v>-1.308873496055603</c:v>
                </c:pt>
                <c:pt idx="2117">
                  <c:v>-0.73617146730422978</c:v>
                </c:pt>
                <c:pt idx="2118">
                  <c:v>-0.19577877681702377</c:v>
                </c:pt>
                <c:pt idx="2119">
                  <c:v>0.23198133744299412</c:v>
                </c:pt>
                <c:pt idx="2120">
                  <c:v>0.50389089860022074</c:v>
                </c:pt>
                <c:pt idx="2121">
                  <c:v>0.53260423578321936</c:v>
                </c:pt>
                <c:pt idx="2122">
                  <c:v>0.39053436398506164</c:v>
                </c:pt>
                <c:pt idx="2123">
                  <c:v>0.15818947590887547</c:v>
                </c:pt>
                <c:pt idx="2124">
                  <c:v>-0.14399112068116665</c:v>
                </c:pt>
                <c:pt idx="2125">
                  <c:v>-0.40374680556356907</c:v>
                </c:pt>
                <c:pt idx="2126">
                  <c:v>-0.61585331082344064</c:v>
                </c:pt>
                <c:pt idx="2127">
                  <c:v>-0.77028171144425872</c:v>
                </c:pt>
                <c:pt idx="2128">
                  <c:v>-0.86442773066461087</c:v>
                </c:pt>
                <c:pt idx="2129">
                  <c:v>-0.83790132522583016</c:v>
                </c:pt>
                <c:pt idx="2130">
                  <c:v>-0.69740917839109906</c:v>
                </c:pt>
                <c:pt idx="2131">
                  <c:v>-0.50014151774346827</c:v>
                </c:pt>
                <c:pt idx="2132">
                  <c:v>-0.18499998293817044</c:v>
                </c:pt>
                <c:pt idx="2133">
                  <c:v>0.35350365489721303</c:v>
                </c:pt>
                <c:pt idx="2134">
                  <c:v>0.58917495086789129</c:v>
                </c:pt>
                <c:pt idx="2135">
                  <c:v>1.2687099950015546</c:v>
                </c:pt>
                <c:pt idx="2136">
                  <c:v>1.6576109392940999</c:v>
                </c:pt>
                <c:pt idx="2137">
                  <c:v>1.8565741463005543</c:v>
                </c:pt>
                <c:pt idx="2138">
                  <c:v>2.189620878696442</c:v>
                </c:pt>
                <c:pt idx="2139">
                  <c:v>2.1829937906563281</c:v>
                </c:pt>
                <c:pt idx="2140">
                  <c:v>2.1173413994908334</c:v>
                </c:pt>
                <c:pt idx="2141">
                  <c:v>1.9448375742137434</c:v>
                </c:pt>
                <c:pt idx="2142">
                  <c:v>1.6932041104137898</c:v>
                </c:pt>
                <c:pt idx="2143">
                  <c:v>1.5127906103432178</c:v>
                </c:pt>
                <c:pt idx="2144">
                  <c:v>1.3514625683426857</c:v>
                </c:pt>
                <c:pt idx="2145">
                  <c:v>1.2697076761722565</c:v>
                </c:pt>
                <c:pt idx="2146">
                  <c:v>1.1887519522011281</c:v>
                </c:pt>
                <c:pt idx="2147">
                  <c:v>1.0871060018241405</c:v>
                </c:pt>
                <c:pt idx="2148">
                  <c:v>1.0211393228173256</c:v>
                </c:pt>
                <c:pt idx="2149">
                  <c:v>0.97819970995187766</c:v>
                </c:pt>
                <c:pt idx="2150">
                  <c:v>0.96169258162379267</c:v>
                </c:pt>
                <c:pt idx="2151">
                  <c:v>0.9623511242866517</c:v>
                </c:pt>
                <c:pt idx="2152">
                  <c:v>0.87064105510711676</c:v>
                </c:pt>
                <c:pt idx="2153">
                  <c:v>0.83473929718136797</c:v>
                </c:pt>
                <c:pt idx="2154">
                  <c:v>0.85573547914624215</c:v>
                </c:pt>
                <c:pt idx="2155">
                  <c:v>0.90709610581398015</c:v>
                </c:pt>
                <c:pt idx="2156">
                  <c:v>1.0626802816987038</c:v>
                </c:pt>
                <c:pt idx="2157">
                  <c:v>1.2551320293545725</c:v>
                </c:pt>
                <c:pt idx="2158">
                  <c:v>1.3658101737499238</c:v>
                </c:pt>
                <c:pt idx="2159">
                  <c:v>1.4202188077569009</c:v>
                </c:pt>
                <c:pt idx="2160">
                  <c:v>1.4552839753031732</c:v>
                </c:pt>
                <c:pt idx="2161">
                  <c:v>1.4336098086833955</c:v>
                </c:pt>
                <c:pt idx="2162">
                  <c:v>1.3410298199951649</c:v>
                </c:pt>
                <c:pt idx="2163">
                  <c:v>1.1774503076076508</c:v>
                </c:pt>
                <c:pt idx="2164">
                  <c:v>0.9757086499035359</c:v>
                </c:pt>
                <c:pt idx="2165">
                  <c:v>0.74735134363174438</c:v>
                </c:pt>
                <c:pt idx="2166">
                  <c:v>0.49993459939956669</c:v>
                </c:pt>
                <c:pt idx="2167">
                  <c:v>0.33763694286346435</c:v>
                </c:pt>
                <c:pt idx="2168">
                  <c:v>0.4056042467057705</c:v>
                </c:pt>
                <c:pt idx="2169">
                  <c:v>0.71726771146059043</c:v>
                </c:pt>
                <c:pt idx="2170">
                  <c:v>1.2036817941069604</c:v>
                </c:pt>
                <c:pt idx="2171">
                  <c:v>1.648874760568142</c:v>
                </c:pt>
                <c:pt idx="2172">
                  <c:v>2.0063586151599884</c:v>
                </c:pt>
                <c:pt idx="2173">
                  <c:v>2.2625321495532988</c:v>
                </c:pt>
                <c:pt idx="2174">
                  <c:v>2.2999891206622123</c:v>
                </c:pt>
                <c:pt idx="2175">
                  <c:v>2.0328160965442659</c:v>
                </c:pt>
                <c:pt idx="2176">
                  <c:v>1.4982800137996675</c:v>
                </c:pt>
                <c:pt idx="2177">
                  <c:v>0.89228393912315374</c:v>
                </c:pt>
                <c:pt idx="2178">
                  <c:v>0.32307050541043281</c:v>
                </c:pt>
                <c:pt idx="2179">
                  <c:v>-0.13963034033775329</c:v>
                </c:pt>
                <c:pt idx="2180">
                  <c:v>-0.49890534326434138</c:v>
                </c:pt>
                <c:pt idx="2181">
                  <c:v>-0.69262710615992551</c:v>
                </c:pt>
                <c:pt idx="2182">
                  <c:v>-0.66209543108940128</c:v>
                </c:pt>
                <c:pt idx="2183">
                  <c:v>-0.5542220498621464</c:v>
                </c:pt>
                <c:pt idx="2184">
                  <c:v>-0.40892137214541435</c:v>
                </c:pt>
                <c:pt idx="2185">
                  <c:v>-0.19833609312772751</c:v>
                </c:pt>
                <c:pt idx="2186">
                  <c:v>3.3290683776140216E-2</c:v>
                </c:pt>
                <c:pt idx="2187">
                  <c:v>0.25994542703032497</c:v>
                </c:pt>
                <c:pt idx="2188">
                  <c:v>0.35794783115386963</c:v>
                </c:pt>
                <c:pt idx="2189">
                  <c:v>0.35045520901679994</c:v>
                </c:pt>
                <c:pt idx="2190">
                  <c:v>0.27435954451560973</c:v>
                </c:pt>
                <c:pt idx="2191">
                  <c:v>0.12609418228268623</c:v>
                </c:pt>
                <c:pt idx="2192">
                  <c:v>-9.3916954547166823E-2</c:v>
                </c:pt>
                <c:pt idx="2193">
                  <c:v>-0.29539329484105109</c:v>
                </c:pt>
                <c:pt idx="2194">
                  <c:v>-0.48456811666488647</c:v>
                </c:pt>
                <c:pt idx="2195">
                  <c:v>-0.65642597079277043</c:v>
                </c:pt>
                <c:pt idx="2196">
                  <c:v>-0.85972189150750644</c:v>
                </c:pt>
                <c:pt idx="2197">
                  <c:v>-0.97280104883015162</c:v>
                </c:pt>
                <c:pt idx="2198">
                  <c:v>-0.98400212131440645</c:v>
                </c:pt>
                <c:pt idx="2199">
                  <c:v>-0.93999604940414438</c:v>
                </c:pt>
                <c:pt idx="2200">
                  <c:v>-0.80237130403518686</c:v>
                </c:pt>
                <c:pt idx="2201">
                  <c:v>-0.5926609146595001</c:v>
                </c:pt>
                <c:pt idx="2202">
                  <c:v>-0.38350973837077618</c:v>
                </c:pt>
                <c:pt idx="2203">
                  <c:v>-0.1829827666282654</c:v>
                </c:pt>
                <c:pt idx="2204">
                  <c:v>3.158432006835938E-2</c:v>
                </c:pt>
                <c:pt idx="2205">
                  <c:v>0.11559484876692296</c:v>
                </c:pt>
                <c:pt idx="2206">
                  <c:v>1.5250707864761353E-2</c:v>
                </c:pt>
                <c:pt idx="2207">
                  <c:v>-0.21567688822746278</c:v>
                </c:pt>
                <c:pt idx="2208">
                  <c:v>-0.57244592070579536</c:v>
                </c:pt>
                <c:pt idx="2209">
                  <c:v>-0.96533897839486604</c:v>
                </c:pt>
                <c:pt idx="2210">
                  <c:v>-1.2279994869232178</c:v>
                </c:pt>
                <c:pt idx="2211">
                  <c:v>-1.4347979629039764</c:v>
                </c:pt>
                <c:pt idx="2212">
                  <c:v>-1.5740470647811891</c:v>
                </c:pt>
                <c:pt idx="2213">
                  <c:v>-1.6622534823417665</c:v>
                </c:pt>
                <c:pt idx="2214">
                  <c:v>-1.6842904686927795</c:v>
                </c:pt>
                <c:pt idx="2215">
                  <c:v>-1.6818627047538759</c:v>
                </c:pt>
                <c:pt idx="2216">
                  <c:v>-1.7478742611408236</c:v>
                </c:pt>
                <c:pt idx="2217">
                  <c:v>-1.9133492946624757</c:v>
                </c:pt>
                <c:pt idx="2218">
                  <c:v>-2.191648693084717</c:v>
                </c:pt>
                <c:pt idx="2219">
                  <c:v>-2.5227484488487244</c:v>
                </c:pt>
                <c:pt idx="2220">
                  <c:v>-2.7504460430145263</c:v>
                </c:pt>
                <c:pt idx="2221">
                  <c:v>-2.699738988876343</c:v>
                </c:pt>
                <c:pt idx="2222">
                  <c:v>-2.4678910410404207</c:v>
                </c:pt>
                <c:pt idx="2223">
                  <c:v>-2.1309253585338594</c:v>
                </c:pt>
                <c:pt idx="2224">
                  <c:v>-1.6199535548686983</c:v>
                </c:pt>
                <c:pt idx="2225">
                  <c:v>-1.1114527114480734</c:v>
                </c:pt>
                <c:pt idx="2226">
                  <c:v>-0.71976534962654115</c:v>
                </c:pt>
                <c:pt idx="2227">
                  <c:v>-0.42604680698364977</c:v>
                </c:pt>
                <c:pt idx="2228">
                  <c:v>-0.24928909577429295</c:v>
                </c:pt>
                <c:pt idx="2229">
                  <c:v>-0.29195962708443407</c:v>
                </c:pt>
                <c:pt idx="2230">
                  <c:v>-0.45566189445555211</c:v>
                </c:pt>
                <c:pt idx="2231">
                  <c:v>-0.6423715301603079</c:v>
                </c:pt>
                <c:pt idx="2232">
                  <c:v>-0.78838936887681488</c:v>
                </c:pt>
                <c:pt idx="2233">
                  <c:v>-0.83246341466903695</c:v>
                </c:pt>
                <c:pt idx="2234">
                  <c:v>-0.8541483986377717</c:v>
                </c:pt>
                <c:pt idx="2235">
                  <c:v>-0.79869684062898161</c:v>
                </c:pt>
                <c:pt idx="2236">
                  <c:v>-0.64390708208084113</c:v>
                </c:pt>
                <c:pt idx="2237">
                  <c:v>-0.38532785698771477</c:v>
                </c:pt>
                <c:pt idx="2238">
                  <c:v>-6.7750372141599652E-2</c:v>
                </c:pt>
                <c:pt idx="2239">
                  <c:v>0.24116965211927893</c:v>
                </c:pt>
                <c:pt idx="2240">
                  <c:v>0.51244895651936528</c:v>
                </c:pt>
                <c:pt idx="2241">
                  <c:v>0.79285656854510311</c:v>
                </c:pt>
                <c:pt idx="2242">
                  <c:v>1.1004879395663738</c:v>
                </c:pt>
                <c:pt idx="2243">
                  <c:v>1.383696952611208</c:v>
                </c:pt>
                <c:pt idx="2244">
                  <c:v>1.5230533508956434</c:v>
                </c:pt>
                <c:pt idx="2245">
                  <c:v>1.5887457954883577</c:v>
                </c:pt>
                <c:pt idx="2246">
                  <c:v>1.5040079462528229</c:v>
                </c:pt>
                <c:pt idx="2247">
                  <c:v>1.4000292491912842</c:v>
                </c:pt>
                <c:pt idx="2248">
                  <c:v>1.2552345018088817</c:v>
                </c:pt>
                <c:pt idx="2249">
                  <c:v>1.1040139567852021</c:v>
                </c:pt>
                <c:pt idx="2250">
                  <c:v>1.0389017021656037</c:v>
                </c:pt>
                <c:pt idx="2251">
                  <c:v>1.0452845227718355</c:v>
                </c:pt>
                <c:pt idx="2252">
                  <c:v>1.0529712724685669</c:v>
                </c:pt>
                <c:pt idx="2253">
                  <c:v>1.0862385673820973</c:v>
                </c:pt>
                <c:pt idx="2254">
                  <c:v>1.0557837831974031</c:v>
                </c:pt>
                <c:pt idx="2255">
                  <c:v>1.0058310198783875</c:v>
                </c:pt>
                <c:pt idx="2256">
                  <c:v>0.97962716147303586</c:v>
                </c:pt>
                <c:pt idx="2257">
                  <c:v>0.93283891126513485</c:v>
                </c:pt>
                <c:pt idx="2258">
                  <c:v>0.89278212189674377</c:v>
                </c:pt>
                <c:pt idx="2259">
                  <c:v>0.88769255921244627</c:v>
                </c:pt>
                <c:pt idx="2260">
                  <c:v>0.76801101833581931</c:v>
                </c:pt>
                <c:pt idx="2261">
                  <c:v>0.66389754295349124</c:v>
                </c:pt>
                <c:pt idx="2262">
                  <c:v>0.6533164215087891</c:v>
                </c:pt>
                <c:pt idx="2263">
                  <c:v>0.66799775674939155</c:v>
                </c:pt>
                <c:pt idx="2264">
                  <c:v>0.87046198412775999</c:v>
                </c:pt>
                <c:pt idx="2265">
                  <c:v>1.1484596662223339</c:v>
                </c:pt>
                <c:pt idx="2266">
                  <c:v>1.4023343677818776</c:v>
                </c:pt>
                <c:pt idx="2267">
                  <c:v>1.6727680917084218</c:v>
                </c:pt>
                <c:pt idx="2268">
                  <c:v>1.8021631734073162</c:v>
                </c:pt>
                <c:pt idx="2269">
                  <c:v>1.8164271636307241</c:v>
                </c:pt>
                <c:pt idx="2270">
                  <c:v>1.7280264723300935</c:v>
                </c:pt>
                <c:pt idx="2271">
                  <c:v>1.4726298867166043</c:v>
                </c:pt>
                <c:pt idx="2272">
                  <c:v>1.1064734418690205</c:v>
                </c:pt>
                <c:pt idx="2273">
                  <c:v>0.66852868393063547</c:v>
                </c:pt>
                <c:pt idx="2274">
                  <c:v>0.25305813789367676</c:v>
                </c:pt>
                <c:pt idx="2275">
                  <c:v>-1.3667866587638856E-4</c:v>
                </c:pt>
                <c:pt idx="2276">
                  <c:v>2.0921483784914017E-2</c:v>
                </c:pt>
                <c:pt idx="2277">
                  <c:v>0.27509527042508125</c:v>
                </c:pt>
                <c:pt idx="2278">
                  <c:v>0.78459021359682091</c:v>
                </c:pt>
                <c:pt idx="2279">
                  <c:v>1.4426175905764103</c:v>
                </c:pt>
                <c:pt idx="2280">
                  <c:v>1.9766559290885926</c:v>
                </c:pt>
                <c:pt idx="2281">
                  <c:v>2.3931248871982098</c:v>
                </c:pt>
                <c:pt idx="2282">
                  <c:v>2.4731348240375519</c:v>
                </c:pt>
                <c:pt idx="2283">
                  <c:v>2.1435728859901428</c:v>
                </c:pt>
                <c:pt idx="2284">
                  <c:v>1.5714321899414063</c:v>
                </c:pt>
                <c:pt idx="2285">
                  <c:v>0.91763527348637586</c:v>
                </c:pt>
                <c:pt idx="2286">
                  <c:v>0.26660847544670108</c:v>
                </c:pt>
                <c:pt idx="2287">
                  <c:v>-0.40086507841944696</c:v>
                </c:pt>
                <c:pt idx="2288">
                  <c:v>-0.9999148070812226</c:v>
                </c:pt>
                <c:pt idx="2289">
                  <c:v>-1.2863908056914808</c:v>
                </c:pt>
                <c:pt idx="2290">
                  <c:v>-1.3497642445564271</c:v>
                </c:pt>
                <c:pt idx="2291">
                  <c:v>-1.2421332304179669</c:v>
                </c:pt>
                <c:pt idx="2292">
                  <c:v>-0.91671959951519966</c:v>
                </c:pt>
                <c:pt idx="2293">
                  <c:v>-0.39194953635334973</c:v>
                </c:pt>
                <c:pt idx="2294">
                  <c:v>0.17195842623710633</c:v>
                </c:pt>
                <c:pt idx="2295">
                  <c:v>0.68609825134277347</c:v>
                </c:pt>
                <c:pt idx="2296">
                  <c:v>1.1510350723564626</c:v>
                </c:pt>
                <c:pt idx="2297">
                  <c:v>1.4291415126621725</c:v>
                </c:pt>
                <c:pt idx="2298">
                  <c:v>1.4632411587238312</c:v>
                </c:pt>
                <c:pt idx="2299">
                  <c:v>1.2367445826530457</c:v>
                </c:pt>
                <c:pt idx="2300">
                  <c:v>0.80805231258273125</c:v>
                </c:pt>
                <c:pt idx="2301">
                  <c:v>0.29718575879931453</c:v>
                </c:pt>
                <c:pt idx="2302">
                  <c:v>-0.22550737336277962</c:v>
                </c:pt>
                <c:pt idx="2303">
                  <c:v>-0.70475437760353088</c:v>
                </c:pt>
                <c:pt idx="2304">
                  <c:v>-1.0326299786567688</c:v>
                </c:pt>
                <c:pt idx="2305">
                  <c:v>-1.2896079437434673</c:v>
                </c:pt>
                <c:pt idx="2306">
                  <c:v>-1.4312007558345796</c:v>
                </c:pt>
                <c:pt idx="2307">
                  <c:v>-1.328823026418686</c:v>
                </c:pt>
                <c:pt idx="2308">
                  <c:v>-1.2056106443703176</c:v>
                </c:pt>
                <c:pt idx="2309">
                  <c:v>-0.99303029537200938</c:v>
                </c:pt>
                <c:pt idx="2310">
                  <c:v>-0.69613200031220912</c:v>
                </c:pt>
                <c:pt idx="2311">
                  <c:v>-0.44934083506464961</c:v>
                </c:pt>
                <c:pt idx="2312">
                  <c:v>-0.25848201513290409</c:v>
                </c:pt>
                <c:pt idx="2313">
                  <c:v>-0.21460560522973537</c:v>
                </c:pt>
                <c:pt idx="2314">
                  <c:v>-0.37362648211419586</c:v>
                </c:pt>
                <c:pt idx="2315">
                  <c:v>-0.71231833577156067</c:v>
                </c:pt>
                <c:pt idx="2316">
                  <c:v>-1.1326805893331766</c:v>
                </c:pt>
                <c:pt idx="2317">
                  <c:v>-1.5260940492153168</c:v>
                </c:pt>
                <c:pt idx="2318">
                  <c:v>-1.8905966091156008</c:v>
                </c:pt>
                <c:pt idx="2319">
                  <c:v>-2.044936205148697</c:v>
                </c:pt>
                <c:pt idx="2320">
                  <c:v>-2.0891809165477753</c:v>
                </c:pt>
                <c:pt idx="2321">
                  <c:v>-2.1590960741043093</c:v>
                </c:pt>
                <c:pt idx="2322">
                  <c:v>-2.2456290185451508</c:v>
                </c:pt>
                <c:pt idx="2323">
                  <c:v>-2.321480269432068</c:v>
                </c:pt>
                <c:pt idx="2324">
                  <c:v>-2.425651924610138</c:v>
                </c:pt>
                <c:pt idx="2325">
                  <c:v>-2.5269233608245849</c:v>
                </c:pt>
                <c:pt idx="2326">
                  <c:v>-2.5477569901943209</c:v>
                </c:pt>
                <c:pt idx="2327">
                  <c:v>-2.5414022362232211</c:v>
                </c:pt>
                <c:pt idx="2328">
                  <c:v>-2.4326837861537935</c:v>
                </c:pt>
                <c:pt idx="2329">
                  <c:v>-2.2082302272319794</c:v>
                </c:pt>
                <c:pt idx="2330">
                  <c:v>-1.9415890073776245</c:v>
                </c:pt>
                <c:pt idx="2331">
                  <c:v>-1.5629665911197663</c:v>
                </c:pt>
                <c:pt idx="2332">
                  <c:v>-1.133244114741683</c:v>
                </c:pt>
                <c:pt idx="2333">
                  <c:v>-0.73715131446719173</c:v>
                </c:pt>
                <c:pt idx="2334">
                  <c:v>-0.4274161883443594</c:v>
                </c:pt>
                <c:pt idx="2335">
                  <c:v>-0.23868100404739381</c:v>
                </c:pt>
                <c:pt idx="2336">
                  <c:v>-0.23073924265801907</c:v>
                </c:pt>
                <c:pt idx="2337">
                  <c:v>-0.37487661682069301</c:v>
                </c:pt>
                <c:pt idx="2338">
                  <c:v>-0.57226458393037327</c:v>
                </c:pt>
                <c:pt idx="2339">
                  <c:v>-0.76745407104492191</c:v>
                </c:pt>
                <c:pt idx="2340">
                  <c:v>-0.92808424785733223</c:v>
                </c:pt>
                <c:pt idx="2341">
                  <c:v>-1.0960313379764557</c:v>
                </c:pt>
                <c:pt idx="2342">
                  <c:v>-1.1617179353535176</c:v>
                </c:pt>
                <c:pt idx="2343">
                  <c:v>-1.1787378644943238</c:v>
                </c:pt>
                <c:pt idx="2344">
                  <c:v>-1.0774488866329193</c:v>
                </c:pt>
                <c:pt idx="2345">
                  <c:v>-0.79670630224049099</c:v>
                </c:pt>
                <c:pt idx="2346">
                  <c:v>-0.37514449238777164</c:v>
                </c:pt>
                <c:pt idx="2347">
                  <c:v>0.16677194595336914</c:v>
                </c:pt>
                <c:pt idx="2348">
                  <c:v>0.77362200647592549</c:v>
                </c:pt>
                <c:pt idx="2349">
                  <c:v>1.3545509214699269</c:v>
                </c:pt>
                <c:pt idx="2350">
                  <c:v>1.84328459456563</c:v>
                </c:pt>
                <c:pt idx="2351">
                  <c:v>2.3240435425937176</c:v>
                </c:pt>
                <c:pt idx="2352">
                  <c:v>2.6082978916168216</c:v>
                </c:pt>
                <c:pt idx="2353">
                  <c:v>2.7388697254657748</c:v>
                </c:pt>
                <c:pt idx="2354">
                  <c:v>2.745844284296036</c:v>
                </c:pt>
                <c:pt idx="2355">
                  <c:v>2.5799938595294956</c:v>
                </c:pt>
                <c:pt idx="2356">
                  <c:v>2.3056107799708845</c:v>
                </c:pt>
                <c:pt idx="2357">
                  <c:v>1.9964581096172334</c:v>
                </c:pt>
                <c:pt idx="2358">
                  <c:v>1.6510234661400318</c:v>
                </c:pt>
                <c:pt idx="2359">
                  <c:v>1.2885893587768078</c:v>
                </c:pt>
                <c:pt idx="2360">
                  <c:v>0.95837165549397474</c:v>
                </c:pt>
                <c:pt idx="2361">
                  <c:v>0.60588994771242144</c:v>
                </c:pt>
                <c:pt idx="2362">
                  <c:v>0.33172189950942993</c:v>
                </c:pt>
                <c:pt idx="2363">
                  <c:v>9.3104191571474079E-2</c:v>
                </c:pt>
                <c:pt idx="2364">
                  <c:v>-8.2285380810499201E-2</c:v>
                </c:pt>
                <c:pt idx="2365">
                  <c:v>-9.7227209508419038E-2</c:v>
                </c:pt>
                <c:pt idx="2366">
                  <c:v>-4.7341104447841648E-2</c:v>
                </c:pt>
                <c:pt idx="2367">
                  <c:v>0.10701705649495126</c:v>
                </c:pt>
                <c:pt idx="2368">
                  <c:v>0.40689516574144363</c:v>
                </c:pt>
                <c:pt idx="2369">
                  <c:v>0.72311375766992569</c:v>
                </c:pt>
                <c:pt idx="2370">
                  <c:v>1.0648890674114229</c:v>
                </c:pt>
                <c:pt idx="2371">
                  <c:v>1.3435881230235101</c:v>
                </c:pt>
                <c:pt idx="2372">
                  <c:v>1.574482389986515</c:v>
                </c:pt>
                <c:pt idx="2373">
                  <c:v>1.6534174624085427</c:v>
                </c:pt>
                <c:pt idx="2374">
                  <c:v>1.598385661393404</c:v>
                </c:pt>
                <c:pt idx="2375">
                  <c:v>1.5851089735329151</c:v>
                </c:pt>
                <c:pt idx="2376">
                  <c:v>1.506092040091753</c:v>
                </c:pt>
                <c:pt idx="2377">
                  <c:v>1.278347960561514</c:v>
                </c:pt>
                <c:pt idx="2378">
                  <c:v>0.91822818115353588</c:v>
                </c:pt>
                <c:pt idx="2379">
                  <c:v>0.52680518656969078</c:v>
                </c:pt>
                <c:pt idx="2380">
                  <c:v>0.22599810093641282</c:v>
                </c:pt>
                <c:pt idx="2381">
                  <c:v>0.15019304305315018</c:v>
                </c:pt>
                <c:pt idx="2382">
                  <c:v>0.39729140639305116</c:v>
                </c:pt>
                <c:pt idx="2383">
                  <c:v>0.93117537841200837</c:v>
                </c:pt>
                <c:pt idx="2384">
                  <c:v>1.6565492311120034</c:v>
                </c:pt>
                <c:pt idx="2385">
                  <c:v>2.3420487275719646</c:v>
                </c:pt>
                <c:pt idx="2386">
                  <c:v>3.0541387295722964</c:v>
                </c:pt>
                <c:pt idx="2387">
                  <c:v>3.4404850253462795</c:v>
                </c:pt>
                <c:pt idx="2388">
                  <c:v>3.4684034335613254</c:v>
                </c:pt>
                <c:pt idx="2389">
                  <c:v>3.0616389530897141</c:v>
                </c:pt>
                <c:pt idx="2390">
                  <c:v>2.1809573516249658</c:v>
                </c:pt>
                <c:pt idx="2391">
                  <c:v>1.1956645305454732</c:v>
                </c:pt>
                <c:pt idx="2392">
                  <c:v>0.27559813097119334</c:v>
                </c:pt>
                <c:pt idx="2393">
                  <c:v>-0.6417762105166912</c:v>
                </c:pt>
                <c:pt idx="2394">
                  <c:v>-1.2635587441921234</c:v>
                </c:pt>
                <c:pt idx="2395">
                  <c:v>-1.5030772157013417</c:v>
                </c:pt>
                <c:pt idx="2396">
                  <c:v>-1.5880489535629749</c:v>
                </c:pt>
                <c:pt idx="2397">
                  <c:v>-1.3746207582950594</c:v>
                </c:pt>
                <c:pt idx="2398">
                  <c:v>-0.76032631516456606</c:v>
                </c:pt>
                <c:pt idx="2399">
                  <c:v>-0.10017552182078363</c:v>
                </c:pt>
                <c:pt idx="2400">
                  <c:v>0.39088402748107914</c:v>
                </c:pt>
                <c:pt idx="2401">
                  <c:v>0.79772057488560677</c:v>
                </c:pt>
                <c:pt idx="2402">
                  <c:v>1.1106028917431832</c:v>
                </c:pt>
                <c:pt idx="2403">
                  <c:v>1.2522209930419923</c:v>
                </c:pt>
                <c:pt idx="2404">
                  <c:v>1.1796418440341949</c:v>
                </c:pt>
                <c:pt idx="2405">
                  <c:v>0.88599701285362253</c:v>
                </c:pt>
                <c:pt idx="2406">
                  <c:v>0.4597126261889935</c:v>
                </c:pt>
                <c:pt idx="2407">
                  <c:v>0.1025250792503357</c:v>
                </c:pt>
                <c:pt idx="2408">
                  <c:v>-0.18534504175186159</c:v>
                </c:pt>
                <c:pt idx="2409">
                  <c:v>-0.4403327608108521</c:v>
                </c:pt>
                <c:pt idx="2410">
                  <c:v>-0.57329961419105535</c:v>
                </c:pt>
                <c:pt idx="2411">
                  <c:v>-0.67398530557751657</c:v>
                </c:pt>
                <c:pt idx="2412">
                  <c:v>-0.69174549221992498</c:v>
                </c:pt>
                <c:pt idx="2413">
                  <c:v>-0.61077324986457826</c:v>
                </c:pt>
                <c:pt idx="2414">
                  <c:v>-0.47195216417312624</c:v>
                </c:pt>
                <c:pt idx="2415">
                  <c:v>-0.39248499512672425</c:v>
                </c:pt>
                <c:pt idx="2416">
                  <c:v>-0.25779555201530457</c:v>
                </c:pt>
                <c:pt idx="2417">
                  <c:v>-6.9488091543316838E-2</c:v>
                </c:pt>
                <c:pt idx="2418">
                  <c:v>-2.9011399000883103E-2</c:v>
                </c:pt>
                <c:pt idx="2419">
                  <c:v>-0.15605626545846463</c:v>
                </c:pt>
                <c:pt idx="2420">
                  <c:v>-0.41973894037306309</c:v>
                </c:pt>
                <c:pt idx="2421">
                  <c:v>-0.80299702920019633</c:v>
                </c:pt>
                <c:pt idx="2422">
                  <c:v>-1.2059776302427054</c:v>
                </c:pt>
                <c:pt idx="2423">
                  <c:v>-1.5633618628978729</c:v>
                </c:pt>
                <c:pt idx="2424">
                  <c:v>-1.8542549943923952</c:v>
                </c:pt>
                <c:pt idx="2425">
                  <c:v>-2.0995503687858581</c:v>
                </c:pt>
                <c:pt idx="2426">
                  <c:v>-2.2436491513252261</c:v>
                </c:pt>
                <c:pt idx="2427">
                  <c:v>-2.3339851248264316</c:v>
                </c:pt>
                <c:pt idx="2428">
                  <c:v>-2.4533653879165649</c:v>
                </c:pt>
                <c:pt idx="2429">
                  <c:v>-2.5772433292865755</c:v>
                </c:pt>
                <c:pt idx="2430">
                  <c:v>-2.7834629309177399</c:v>
                </c:pt>
                <c:pt idx="2431">
                  <c:v>-3.0651350033283236</c:v>
                </c:pt>
                <c:pt idx="2432">
                  <c:v>-3.2667201018333438</c:v>
                </c:pt>
                <c:pt idx="2433">
                  <c:v>-3.1038038098812106</c:v>
                </c:pt>
                <c:pt idx="2434">
                  <c:v>-2.6390331959724427</c:v>
                </c:pt>
                <c:pt idx="2435">
                  <c:v>-2.0434439957141879</c:v>
                </c:pt>
                <c:pt idx="2436">
                  <c:v>-1.5225751948356629</c:v>
                </c:pt>
                <c:pt idx="2437">
                  <c:v>-1.0611257994174959</c:v>
                </c:pt>
                <c:pt idx="2438">
                  <c:v>-0.67956691145896919</c:v>
                </c:pt>
                <c:pt idx="2439">
                  <c:v>-0.30201680146157744</c:v>
                </c:pt>
                <c:pt idx="2440">
                  <c:v>-3.9074530228972434E-2</c:v>
                </c:pt>
                <c:pt idx="2441">
                  <c:v>-6.2930073738098141E-2</c:v>
                </c:pt>
                <c:pt idx="2442">
                  <c:v>-0.31094787519425154</c:v>
                </c:pt>
                <c:pt idx="2443">
                  <c:v>-0.58712118946015834</c:v>
                </c:pt>
                <c:pt idx="2444">
                  <c:v>-0.69909317649900915</c:v>
                </c:pt>
                <c:pt idx="2445">
                  <c:v>-0.72256967425346375</c:v>
                </c:pt>
                <c:pt idx="2446">
                  <c:v>-0.70095485687255865</c:v>
                </c:pt>
                <c:pt idx="2447">
                  <c:v>-0.66947819866240033</c:v>
                </c:pt>
                <c:pt idx="2448">
                  <c:v>-0.63695350013673313</c:v>
                </c:pt>
                <c:pt idx="2449">
                  <c:v>-0.47217545472085476</c:v>
                </c:pt>
                <c:pt idx="2450">
                  <c:v>-0.2435656949132681</c:v>
                </c:pt>
                <c:pt idx="2451">
                  <c:v>2.6987385302782059E-2</c:v>
                </c:pt>
                <c:pt idx="2452">
                  <c:v>0.36832905091345314</c:v>
                </c:pt>
                <c:pt idx="2453">
                  <c:v>0.77504046790301806</c:v>
                </c:pt>
                <c:pt idx="2454">
                  <c:v>1.1960080544650555</c:v>
                </c:pt>
                <c:pt idx="2455">
                  <c:v>1.5883785903453829</c:v>
                </c:pt>
                <c:pt idx="2456">
                  <c:v>1.8983276514708998</c:v>
                </c:pt>
                <c:pt idx="2457">
                  <c:v>2.1041918885707855</c:v>
                </c:pt>
                <c:pt idx="2458">
                  <c:v>2.2068258722126486</c:v>
                </c:pt>
                <c:pt idx="2459">
                  <c:v>2.1792492337524894</c:v>
                </c:pt>
                <c:pt idx="2460">
                  <c:v>2.0243925976753236</c:v>
                </c:pt>
                <c:pt idx="2461">
                  <c:v>1.7252854438126088</c:v>
                </c:pt>
                <c:pt idx="2462">
                  <c:v>1.4345617353916169</c:v>
                </c:pt>
                <c:pt idx="2463">
                  <c:v>1.2156617157161236</c:v>
                </c:pt>
                <c:pt idx="2464">
                  <c:v>1.0409283471107484</c:v>
                </c:pt>
                <c:pt idx="2465">
                  <c:v>0.93244860962033271</c:v>
                </c:pt>
                <c:pt idx="2466">
                  <c:v>0.87276710271835334</c:v>
                </c:pt>
                <c:pt idx="2467">
                  <c:v>0.86676215842366222</c:v>
                </c:pt>
                <c:pt idx="2468">
                  <c:v>0.89041049122810367</c:v>
                </c:pt>
                <c:pt idx="2469">
                  <c:v>0.90172499969601638</c:v>
                </c:pt>
                <c:pt idx="2470">
                  <c:v>0.95828131601214417</c:v>
                </c:pt>
                <c:pt idx="2471">
                  <c:v>1.035086978673935</c:v>
                </c:pt>
                <c:pt idx="2472">
                  <c:v>1.1488081602752209</c:v>
                </c:pt>
                <c:pt idx="2473">
                  <c:v>1.2986633804440499</c:v>
                </c:pt>
                <c:pt idx="2474">
                  <c:v>1.3977454729378225</c:v>
                </c:pt>
                <c:pt idx="2475">
                  <c:v>1.4179476030170919</c:v>
                </c:pt>
                <c:pt idx="2476">
                  <c:v>1.4835754358768465</c:v>
                </c:pt>
                <c:pt idx="2477">
                  <c:v>1.6359489056468011</c:v>
                </c:pt>
                <c:pt idx="2478">
                  <c:v>1.6986141005158426</c:v>
                </c:pt>
                <c:pt idx="2479">
                  <c:v>1.6617589540779591</c:v>
                </c:pt>
                <c:pt idx="2480">
                  <c:v>1.7334371933341026</c:v>
                </c:pt>
                <c:pt idx="2481">
                  <c:v>1.8127467799186707</c:v>
                </c:pt>
                <c:pt idx="2482">
                  <c:v>1.8506744518876077</c:v>
                </c:pt>
                <c:pt idx="2483">
                  <c:v>1.7786496189236642</c:v>
                </c:pt>
                <c:pt idx="2484">
                  <c:v>1.5167174541950226</c:v>
                </c:pt>
                <c:pt idx="2485">
                  <c:v>1.197641035616398</c:v>
                </c:pt>
                <c:pt idx="2486">
                  <c:v>0.89188442811369906</c:v>
                </c:pt>
                <c:pt idx="2487">
                  <c:v>0.67504482105374342</c:v>
                </c:pt>
                <c:pt idx="2488">
                  <c:v>0.68317625150084504</c:v>
                </c:pt>
                <c:pt idx="2489">
                  <c:v>0.96322031289339072</c:v>
                </c:pt>
                <c:pt idx="2490">
                  <c:v>1.40914856672287</c:v>
                </c:pt>
                <c:pt idx="2491">
                  <c:v>1.8295611794292927</c:v>
                </c:pt>
                <c:pt idx="2492">
                  <c:v>2.1917901957035064</c:v>
                </c:pt>
                <c:pt idx="2493">
                  <c:v>2.5595005381107332</c:v>
                </c:pt>
                <c:pt idx="2494">
                  <c:v>2.8081288254261016</c:v>
                </c:pt>
                <c:pt idx="2495">
                  <c:v>2.6834240877628326</c:v>
                </c:pt>
                <c:pt idx="2496">
                  <c:v>2.1602351117134093</c:v>
                </c:pt>
                <c:pt idx="2497">
                  <c:v>1.4820200765132905</c:v>
                </c:pt>
                <c:pt idx="2498">
                  <c:v>0.7471842594444752</c:v>
                </c:pt>
                <c:pt idx="2499">
                  <c:v>-1.6105570793151856E-2</c:v>
                </c:pt>
                <c:pt idx="2500">
                  <c:v>-0.72579967617988594</c:v>
                </c:pt>
                <c:pt idx="2501">
                  <c:v>-1.1680583636462689</c:v>
                </c:pt>
                <c:pt idx="2502">
                  <c:v>-1.3620325800776483</c:v>
                </c:pt>
                <c:pt idx="2503">
                  <c:v>-1.3517957134544849</c:v>
                </c:pt>
                <c:pt idx="2504">
                  <c:v>-1.0603738474845887</c:v>
                </c:pt>
                <c:pt idx="2505">
                  <c:v>-0.57707209154963501</c:v>
                </c:pt>
                <c:pt idx="2506">
                  <c:v>-0.11864015176892281</c:v>
                </c:pt>
                <c:pt idx="2507">
                  <c:v>0.26946907952427868</c:v>
                </c:pt>
                <c:pt idx="2508">
                  <c:v>0.61549896955490113</c:v>
                </c:pt>
                <c:pt idx="2509">
                  <c:v>0.85139421388506897</c:v>
                </c:pt>
                <c:pt idx="2510">
                  <c:v>0.99633908852934838</c:v>
                </c:pt>
                <c:pt idx="2511">
                  <c:v>1.0074309642612935</c:v>
                </c:pt>
                <c:pt idx="2512">
                  <c:v>0.83487349078059203</c:v>
                </c:pt>
                <c:pt idx="2513">
                  <c:v>0.49592443272471431</c:v>
                </c:pt>
                <c:pt idx="2514">
                  <c:v>0.14073531791567803</c:v>
                </c:pt>
                <c:pt idx="2515">
                  <c:v>-0.16606107071042062</c:v>
                </c:pt>
                <c:pt idx="2516">
                  <c:v>-0.37191697552800179</c:v>
                </c:pt>
                <c:pt idx="2517">
                  <c:v>-0.56509494736790655</c:v>
                </c:pt>
                <c:pt idx="2518">
                  <c:v>-0.73249349556863308</c:v>
                </c:pt>
                <c:pt idx="2519">
                  <c:v>-0.80933891929686075</c:v>
                </c:pt>
                <c:pt idx="2520">
                  <c:v>-0.85527698434889321</c:v>
                </c:pt>
                <c:pt idx="2521">
                  <c:v>-0.85500326156616213</c:v>
                </c:pt>
                <c:pt idx="2522">
                  <c:v>-0.7535552394390107</c:v>
                </c:pt>
                <c:pt idx="2523">
                  <c:v>-0.59381405867636206</c:v>
                </c:pt>
                <c:pt idx="2524">
                  <c:v>-0.43355349898338319</c:v>
                </c:pt>
                <c:pt idx="2525">
                  <c:v>-0.26437827430665495</c:v>
                </c:pt>
                <c:pt idx="2526">
                  <c:v>-0.27111536309123041</c:v>
                </c:pt>
                <c:pt idx="2527">
                  <c:v>-0.44311493910849098</c:v>
                </c:pt>
                <c:pt idx="2528">
                  <c:v>-0.81498959541320803</c:v>
                </c:pt>
                <c:pt idx="2529">
                  <c:v>-1.3261461710929872</c:v>
                </c:pt>
                <c:pt idx="2530">
                  <c:v>-1.803129279613495</c:v>
                </c:pt>
                <c:pt idx="2531">
                  <c:v>-2.1166885578632355</c:v>
                </c:pt>
                <c:pt idx="2532">
                  <c:v>-2.2545775973796847</c:v>
                </c:pt>
                <c:pt idx="2533">
                  <c:v>-2.2852006351947787</c:v>
                </c:pt>
                <c:pt idx="2534">
                  <c:v>-2.2978224349021912</c:v>
                </c:pt>
                <c:pt idx="2535">
                  <c:v>-2.3446422600746155</c:v>
                </c:pt>
                <c:pt idx="2536">
                  <c:v>-2.4643429505825045</c:v>
                </c:pt>
                <c:pt idx="2537">
                  <c:v>-2.6856284880638124</c:v>
                </c:pt>
                <c:pt idx="2538">
                  <c:v>-2.9691202139854433</c:v>
                </c:pt>
                <c:pt idx="2539">
                  <c:v>-3.1154421079158783</c:v>
                </c:pt>
                <c:pt idx="2540">
                  <c:v>-3.0012015473842624</c:v>
                </c:pt>
                <c:pt idx="2541">
                  <c:v>-2.5217813193798064</c:v>
                </c:pt>
                <c:pt idx="2542">
                  <c:v>-1.8294090056419374</c:v>
                </c:pt>
                <c:pt idx="2543">
                  <c:v>-1.1550601494312287</c:v>
                </c:pt>
                <c:pt idx="2544">
                  <c:v>-0.60861913561820991</c:v>
                </c:pt>
                <c:pt idx="2545">
                  <c:v>-8.0727828741073607E-2</c:v>
                </c:pt>
                <c:pt idx="2546">
                  <c:v>0.4112264907360077</c:v>
                </c:pt>
                <c:pt idx="2547">
                  <c:v>0.65591843247413639</c:v>
                </c:pt>
                <c:pt idx="2548">
                  <c:v>0.52185113310813902</c:v>
                </c:pt>
                <c:pt idx="2549">
                  <c:v>0.14268960356712343</c:v>
                </c:pt>
                <c:pt idx="2550">
                  <c:v>-0.29827589906752111</c:v>
                </c:pt>
                <c:pt idx="2551">
                  <c:v>-0.54797411721199751</c:v>
                </c:pt>
                <c:pt idx="2552">
                  <c:v>-0.61656667113304142</c:v>
                </c:pt>
                <c:pt idx="2553">
                  <c:v>-0.70796449899673464</c:v>
                </c:pt>
                <c:pt idx="2554">
                  <c:v>-0.78252592720091352</c:v>
                </c:pt>
                <c:pt idx="2555">
                  <c:v>-0.78214468874037268</c:v>
                </c:pt>
                <c:pt idx="2556">
                  <c:v>-0.71655413188040262</c:v>
                </c:pt>
                <c:pt idx="2557">
                  <c:v>-0.55417695321142679</c:v>
                </c:pt>
                <c:pt idx="2558">
                  <c:v>-0.24202795028686525</c:v>
                </c:pt>
                <c:pt idx="2559">
                  <c:v>0.19763128437101843</c:v>
                </c:pt>
                <c:pt idx="2560">
                  <c:v>0.63730681814253332</c:v>
                </c:pt>
                <c:pt idx="2561">
                  <c:v>1.0744937038421631</c:v>
                </c:pt>
                <c:pt idx="2562">
                  <c:v>1.5568163435161115</c:v>
                </c:pt>
                <c:pt idx="2563">
                  <c:v>1.8859993819892407</c:v>
                </c:pt>
                <c:pt idx="2564">
                  <c:v>2.0309941041469575</c:v>
                </c:pt>
                <c:pt idx="2565">
                  <c:v>2.003575340509415</c:v>
                </c:pt>
                <c:pt idx="2566">
                  <c:v>1.8432800629734993</c:v>
                </c:pt>
                <c:pt idx="2567">
                  <c:v>1.6365013213455677</c:v>
                </c:pt>
                <c:pt idx="2568">
                  <c:v>1.4073745214939117</c:v>
                </c:pt>
                <c:pt idx="2569">
                  <c:v>1.225250199213624</c:v>
                </c:pt>
                <c:pt idx="2570">
                  <c:v>1.0935030019283296</c:v>
                </c:pt>
                <c:pt idx="2571">
                  <c:v>0.98182220622897154</c:v>
                </c:pt>
                <c:pt idx="2572">
                  <c:v>0.90801061034202579</c:v>
                </c:pt>
                <c:pt idx="2573">
                  <c:v>0.8124564354121685</c:v>
                </c:pt>
                <c:pt idx="2574">
                  <c:v>0.65197507023811341</c:v>
                </c:pt>
                <c:pt idx="2575">
                  <c:v>0.53022902369499214</c:v>
                </c:pt>
                <c:pt idx="2576">
                  <c:v>0.5033493733406067</c:v>
                </c:pt>
                <c:pt idx="2577">
                  <c:v>0.58883340038359167</c:v>
                </c:pt>
                <c:pt idx="2578">
                  <c:v>0.78853101767599587</c:v>
                </c:pt>
                <c:pt idx="2579">
                  <c:v>0.98754107549786574</c:v>
                </c:pt>
                <c:pt idx="2580">
                  <c:v>1.2179843759536744</c:v>
                </c:pt>
                <c:pt idx="2581">
                  <c:v>1.4649986855685713</c:v>
                </c:pt>
                <c:pt idx="2582">
                  <c:v>1.6581594081223012</c:v>
                </c:pt>
                <c:pt idx="2583">
                  <c:v>1.8290137338638306</c:v>
                </c:pt>
                <c:pt idx="2584">
                  <c:v>1.9113988097012045</c:v>
                </c:pt>
                <c:pt idx="2585">
                  <c:v>1.8430460281670094</c:v>
                </c:pt>
                <c:pt idx="2586">
                  <c:v>1.7779498533904554</c:v>
                </c:pt>
                <c:pt idx="2587">
                  <c:v>1.7136154246330262</c:v>
                </c:pt>
                <c:pt idx="2588">
                  <c:v>1.6964889299869539</c:v>
                </c:pt>
                <c:pt idx="2589">
                  <c:v>1.5057458849251271</c:v>
                </c:pt>
                <c:pt idx="2590">
                  <c:v>1.1805412919819356</c:v>
                </c:pt>
                <c:pt idx="2591">
                  <c:v>0.81779976725578307</c:v>
                </c:pt>
                <c:pt idx="2592">
                  <c:v>0.48868587210774422</c:v>
                </c:pt>
                <c:pt idx="2593">
                  <c:v>0.2054442608356476</c:v>
                </c:pt>
                <c:pt idx="2594">
                  <c:v>5.7987860888242725E-2</c:v>
                </c:pt>
                <c:pt idx="2595">
                  <c:v>7.9204044342041022E-2</c:v>
                </c:pt>
                <c:pt idx="2596">
                  <c:v>0.28552407190203666</c:v>
                </c:pt>
                <c:pt idx="2597">
                  <c:v>0.78968182280659682</c:v>
                </c:pt>
                <c:pt idx="2598">
                  <c:v>1.3665830294787884</c:v>
                </c:pt>
                <c:pt idx="2599">
                  <c:v>1.8667713980376721</c:v>
                </c:pt>
                <c:pt idx="2600">
                  <c:v>2.3997091443836691</c:v>
                </c:pt>
                <c:pt idx="2601">
                  <c:v>2.6521604874730111</c:v>
                </c:pt>
                <c:pt idx="2602">
                  <c:v>2.684942024946213</c:v>
                </c:pt>
                <c:pt idx="2603">
                  <c:v>2.4076131181418896</c:v>
                </c:pt>
                <c:pt idx="2604">
                  <c:v>1.7679324035346509</c:v>
                </c:pt>
                <c:pt idx="2605">
                  <c:v>0.94049905613064766</c:v>
                </c:pt>
                <c:pt idx="2606">
                  <c:v>0.15010752752423287</c:v>
                </c:pt>
                <c:pt idx="2607">
                  <c:v>-0.50348839089274411</c:v>
                </c:pt>
                <c:pt idx="2608">
                  <c:v>-0.99393880650401123</c:v>
                </c:pt>
                <c:pt idx="2609">
                  <c:v>-1.1923734252154827</c:v>
                </c:pt>
                <c:pt idx="2610">
                  <c:v>-1.156057538241148</c:v>
                </c:pt>
                <c:pt idx="2611">
                  <c:v>-0.81791422650218015</c:v>
                </c:pt>
                <c:pt idx="2612">
                  <c:v>-0.36992629095911983</c:v>
                </c:pt>
                <c:pt idx="2613">
                  <c:v>0.13741292998194696</c:v>
                </c:pt>
                <c:pt idx="2614">
                  <c:v>0.61908462837338452</c:v>
                </c:pt>
                <c:pt idx="2615">
                  <c:v>1.0105988395214081</c:v>
                </c:pt>
                <c:pt idx="2616">
                  <c:v>1.3188101081550121</c:v>
                </c:pt>
                <c:pt idx="2617">
                  <c:v>1.4956019890308381</c:v>
                </c:pt>
                <c:pt idx="2618">
                  <c:v>1.481147818118334</c:v>
                </c:pt>
                <c:pt idx="2619">
                  <c:v>1.2657292306423187</c:v>
                </c:pt>
                <c:pt idx="2620">
                  <c:v>0.90295276880264286</c:v>
                </c:pt>
                <c:pt idx="2621">
                  <c:v>0.41861269354820252</c:v>
                </c:pt>
                <c:pt idx="2622">
                  <c:v>-5.9457997083663942E-2</c:v>
                </c:pt>
                <c:pt idx="2623">
                  <c:v>-0.42738227449357513</c:v>
                </c:pt>
                <c:pt idx="2624">
                  <c:v>-0.88360075078904632</c:v>
                </c:pt>
                <c:pt idx="2625">
                  <c:v>-1.1533527624607087</c:v>
                </c:pt>
                <c:pt idx="2626">
                  <c:v>-1.2313090109825136</c:v>
                </c:pt>
                <c:pt idx="2627">
                  <c:v>-1.3103528416156769</c:v>
                </c:pt>
                <c:pt idx="2628">
                  <c:v>-1.2566695547103883</c:v>
                </c:pt>
                <c:pt idx="2629">
                  <c:v>-1.1356425695121288</c:v>
                </c:pt>
                <c:pt idx="2630">
                  <c:v>-0.91902442574501042</c:v>
                </c:pt>
                <c:pt idx="2631">
                  <c:v>-0.62219644345343117</c:v>
                </c:pt>
                <c:pt idx="2632">
                  <c:v>-0.39016825519502163</c:v>
                </c:pt>
                <c:pt idx="2633">
                  <c:v>-0.29820909462869166</c:v>
                </c:pt>
                <c:pt idx="2634">
                  <c:v>-0.44500234723091125</c:v>
                </c:pt>
                <c:pt idx="2635">
                  <c:v>-0.68921942196786412</c:v>
                </c:pt>
                <c:pt idx="2636">
                  <c:v>-1.1243704533576966</c:v>
                </c:pt>
                <c:pt idx="2637">
                  <c:v>-1.6324326825141908</c:v>
                </c:pt>
                <c:pt idx="2638">
                  <c:v>-1.9338660049438479</c:v>
                </c:pt>
                <c:pt idx="2639">
                  <c:v>-1.9899829030036926</c:v>
                </c:pt>
                <c:pt idx="2640">
                  <c:v>-1.876521191596985</c:v>
                </c:pt>
                <c:pt idx="2641">
                  <c:v>-1.7633272826671602</c:v>
                </c:pt>
                <c:pt idx="2642">
                  <c:v>-1.693978135585785</c:v>
                </c:pt>
                <c:pt idx="2643">
                  <c:v>-1.7137487411499024</c:v>
                </c:pt>
                <c:pt idx="2644">
                  <c:v>-1.8403678572177888</c:v>
                </c:pt>
                <c:pt idx="2645">
                  <c:v>-2.0315940284729006</c:v>
                </c:pt>
                <c:pt idx="2646">
                  <c:v>-2.3571342515945437</c:v>
                </c:pt>
                <c:pt idx="2647">
                  <c:v>-2.5065996086597444</c:v>
                </c:pt>
                <c:pt idx="2648">
                  <c:v>-2.3472126960754394</c:v>
                </c:pt>
                <c:pt idx="2649">
                  <c:v>-2.0009709906578066</c:v>
                </c:pt>
                <c:pt idx="2650">
                  <c:v>-1.5439713263511659</c:v>
                </c:pt>
                <c:pt idx="2651">
                  <c:v>-1.0901361751556398</c:v>
                </c:pt>
                <c:pt idx="2652">
                  <c:v>-0.59286202233284713</c:v>
                </c:pt>
                <c:pt idx="2653">
                  <c:v>-3.3692826032638554E-2</c:v>
                </c:pt>
                <c:pt idx="2654">
                  <c:v>0.27495245218276981</c:v>
                </c:pt>
                <c:pt idx="2655">
                  <c:v>0.36359035771340131</c:v>
                </c:pt>
                <c:pt idx="2656">
                  <c:v>0.31633085846900943</c:v>
                </c:pt>
                <c:pt idx="2657">
                  <c:v>0.14785740930587055</c:v>
                </c:pt>
                <c:pt idx="2658">
                  <c:v>-5.7903807163238528E-2</c:v>
                </c:pt>
                <c:pt idx="2659">
                  <c:v>-0.30293488740921021</c:v>
                </c:pt>
                <c:pt idx="2660">
                  <c:v>-0.49091585397720339</c:v>
                </c:pt>
                <c:pt idx="2661">
                  <c:v>-0.68823365449905394</c:v>
                </c:pt>
                <c:pt idx="2662">
                  <c:v>-0.84257895156741147</c:v>
                </c:pt>
                <c:pt idx="2663">
                  <c:v>-0.83782070674002174</c:v>
                </c:pt>
                <c:pt idx="2664">
                  <c:v>-0.71279188714921482</c:v>
                </c:pt>
                <c:pt idx="2665">
                  <c:v>-0.47462894640862946</c:v>
                </c:pt>
                <c:pt idx="2666">
                  <c:v>-0.16886400662362577</c:v>
                </c:pt>
                <c:pt idx="2667">
                  <c:v>0.14380766429007055</c:v>
                </c:pt>
                <c:pt idx="2668">
                  <c:v>0.57461172938346861</c:v>
                </c:pt>
                <c:pt idx="2669">
                  <c:v>1.1929233558475971</c:v>
                </c:pt>
                <c:pt idx="2670">
                  <c:v>1.4307321015000345</c:v>
                </c:pt>
                <c:pt idx="2671">
                  <c:v>1.7947502195835114</c:v>
                </c:pt>
                <c:pt idx="2672">
                  <c:v>2.0034700906276703</c:v>
                </c:pt>
                <c:pt idx="2673">
                  <c:v>2.0526627159118656</c:v>
                </c:pt>
                <c:pt idx="2674">
                  <c:v>2.0603960971534252</c:v>
                </c:pt>
                <c:pt idx="2675">
                  <c:v>1.8995580518245698</c:v>
                </c:pt>
                <c:pt idx="2676">
                  <c:v>1.6413800919055939</c:v>
                </c:pt>
                <c:pt idx="2677">
                  <c:v>1.3706341266632081</c:v>
                </c:pt>
                <c:pt idx="2678">
                  <c:v>1.1104251363873483</c:v>
                </c:pt>
                <c:pt idx="2679">
                  <c:v>0.94626082934439182</c:v>
                </c:pt>
                <c:pt idx="2680">
                  <c:v>0.81969894289970402</c:v>
                </c:pt>
                <c:pt idx="2681">
                  <c:v>0.6948633737862111</c:v>
                </c:pt>
                <c:pt idx="2682">
                  <c:v>0.62181169666349889</c:v>
                </c:pt>
                <c:pt idx="2683">
                  <c:v>0.58691661000251771</c:v>
                </c:pt>
                <c:pt idx="2684">
                  <c:v>0.61074854537844658</c:v>
                </c:pt>
                <c:pt idx="2685">
                  <c:v>0.69676839664578438</c:v>
                </c:pt>
                <c:pt idx="2686">
                  <c:v>0.82159724146127699</c:v>
                </c:pt>
                <c:pt idx="2687">
                  <c:v>0.93580958917737012</c:v>
                </c:pt>
                <c:pt idx="2688">
                  <c:v>1.0135880823433401</c:v>
                </c:pt>
                <c:pt idx="2689">
                  <c:v>1.1577734036743641</c:v>
                </c:pt>
                <c:pt idx="2690">
                  <c:v>1.3159145669639112</c:v>
                </c:pt>
                <c:pt idx="2691">
                  <c:v>1.4278045468032361</c:v>
                </c:pt>
                <c:pt idx="2692">
                  <c:v>1.473712352514267</c:v>
                </c:pt>
                <c:pt idx="2693">
                  <c:v>1.3713065564632416</c:v>
                </c:pt>
                <c:pt idx="2694">
                  <c:v>1.2238163888454439</c:v>
                </c:pt>
                <c:pt idx="2695">
                  <c:v>1.1088425874710084</c:v>
                </c:pt>
                <c:pt idx="2696">
                  <c:v>1.0432124157249929</c:v>
                </c:pt>
                <c:pt idx="2697">
                  <c:v>1.0256120042502881</c:v>
                </c:pt>
                <c:pt idx="2698">
                  <c:v>0.92895782187581066</c:v>
                </c:pt>
                <c:pt idx="2699">
                  <c:v>0.74117916896939284</c:v>
                </c:pt>
                <c:pt idx="2700">
                  <c:v>0.523621816188097</c:v>
                </c:pt>
                <c:pt idx="2701">
                  <c:v>0.27131913855671885</c:v>
                </c:pt>
                <c:pt idx="2702">
                  <c:v>0.14255058601498605</c:v>
                </c:pt>
                <c:pt idx="2703">
                  <c:v>0.36111482933163647</c:v>
                </c:pt>
                <c:pt idx="2704">
                  <c:v>0.88847491666674616</c:v>
                </c:pt>
                <c:pt idx="2705">
                  <c:v>1.3199352586269379</c:v>
                </c:pt>
                <c:pt idx="2706">
                  <c:v>1.7716395382583143</c:v>
                </c:pt>
                <c:pt idx="2707">
                  <c:v>2.1402274015545846</c:v>
                </c:pt>
                <c:pt idx="2708">
                  <c:v>2.2912608356773854</c:v>
                </c:pt>
                <c:pt idx="2709">
                  <c:v>2.1670449252426627</c:v>
                </c:pt>
                <c:pt idx="2710">
                  <c:v>1.6330150651931763</c:v>
                </c:pt>
                <c:pt idx="2711">
                  <c:v>0.89171690538525583</c:v>
                </c:pt>
                <c:pt idx="2712">
                  <c:v>0.21172300100326538</c:v>
                </c:pt>
                <c:pt idx="2713">
                  <c:v>-0.39567041203379633</c:v>
                </c:pt>
                <c:pt idx="2714">
                  <c:v>-0.88563565492630014</c:v>
                </c:pt>
                <c:pt idx="2715">
                  <c:v>-1.2303022666275503</c:v>
                </c:pt>
                <c:pt idx="2716">
                  <c:v>-1.2767734515666962</c:v>
                </c:pt>
                <c:pt idx="2717">
                  <c:v>-1.1155247855186463</c:v>
                </c:pt>
                <c:pt idx="2718">
                  <c:v>-0.81146138548851021</c:v>
                </c:pt>
                <c:pt idx="2719">
                  <c:v>-0.5774873900413513</c:v>
                </c:pt>
                <c:pt idx="2720">
                  <c:v>-0.38257966563105583</c:v>
                </c:pt>
                <c:pt idx="2721">
                  <c:v>-9.4353010654449468E-2</c:v>
                </c:pt>
                <c:pt idx="2722">
                  <c:v>0.16595567464828492</c:v>
                </c:pt>
                <c:pt idx="2723">
                  <c:v>0.3585410311818123</c:v>
                </c:pt>
                <c:pt idx="2724">
                  <c:v>0.45277329683303835</c:v>
                </c:pt>
                <c:pt idx="2725">
                  <c:v>0.43580248430371288</c:v>
                </c:pt>
                <c:pt idx="2726">
                  <c:v>0.30144750192761421</c:v>
                </c:pt>
                <c:pt idx="2727">
                  <c:v>0.10585097551345826</c:v>
                </c:pt>
                <c:pt idx="2728">
                  <c:v>-0.13645976074039937</c:v>
                </c:pt>
                <c:pt idx="2729">
                  <c:v>-0.31393101498484616</c:v>
                </c:pt>
                <c:pt idx="2730">
                  <c:v>-0.36973347902297976</c:v>
                </c:pt>
                <c:pt idx="2731">
                  <c:v>-0.35990547895431518</c:v>
                </c:pt>
                <c:pt idx="2732">
                  <c:v>-0.3655947466939688</c:v>
                </c:pt>
                <c:pt idx="2733">
                  <c:v>-0.28052850320935252</c:v>
                </c:pt>
                <c:pt idx="2734">
                  <c:v>-0.13413629651069642</c:v>
                </c:pt>
                <c:pt idx="2735">
                  <c:v>7.1040015667676926E-2</c:v>
                </c:pt>
                <c:pt idx="2736">
                  <c:v>0.32849080123007302</c:v>
                </c:pt>
                <c:pt idx="2737">
                  <c:v>0.47673379786312581</c:v>
                </c:pt>
                <c:pt idx="2738">
                  <c:v>0.58913979448378084</c:v>
                </c:pt>
                <c:pt idx="2739">
                  <c:v>0.65553251624107367</c:v>
                </c:pt>
                <c:pt idx="2740">
                  <c:v>0.63481473483145245</c:v>
                </c:pt>
                <c:pt idx="2741">
                  <c:v>0.43144623555243017</c:v>
                </c:pt>
                <c:pt idx="2742">
                  <c:v>0.11296002030372621</c:v>
                </c:pt>
                <c:pt idx="2743">
                  <c:v>-0.29519785165786744</c:v>
                </c:pt>
                <c:pt idx="2744">
                  <c:v>-0.8211876440048218</c:v>
                </c:pt>
                <c:pt idx="2745">
                  <c:v>-1.198954027891159</c:v>
                </c:pt>
                <c:pt idx="2746">
                  <c:v>-1.4035317313671112</c:v>
                </c:pt>
                <c:pt idx="2747">
                  <c:v>-1.5172694313526154</c:v>
                </c:pt>
                <c:pt idx="2748">
                  <c:v>-1.5674315249919892</c:v>
                </c:pt>
                <c:pt idx="2749">
                  <c:v>-1.5371382701396943</c:v>
                </c:pt>
                <c:pt idx="2750">
                  <c:v>-1.5147937202453614</c:v>
                </c:pt>
                <c:pt idx="2751">
                  <c:v>-1.6311369395256043</c:v>
                </c:pt>
                <c:pt idx="2752">
                  <c:v>-1.7453447556495667</c:v>
                </c:pt>
                <c:pt idx="2753">
                  <c:v>-1.8143114948272705</c:v>
                </c:pt>
                <c:pt idx="2754">
                  <c:v>-1.6199640798568726</c:v>
                </c:pt>
                <c:pt idx="2755">
                  <c:v>-1.0520544290542604</c:v>
                </c:pt>
                <c:pt idx="2756">
                  <c:v>-0.4783512838929892</c:v>
                </c:pt>
                <c:pt idx="2757">
                  <c:v>4.0148225203156473E-2</c:v>
                </c:pt>
                <c:pt idx="2758">
                  <c:v>0.55148489512503152</c:v>
                </c:pt>
                <c:pt idx="2759">
                  <c:v>0.93576858557760723</c:v>
                </c:pt>
                <c:pt idx="2760">
                  <c:v>1.237117635011673</c:v>
                </c:pt>
                <c:pt idx="2761">
                  <c:v>1.2511626470088959</c:v>
                </c:pt>
                <c:pt idx="2762">
                  <c:v>0.81355132654309281</c:v>
                </c:pt>
                <c:pt idx="2763">
                  <c:v>-8.4951820783317089E-2</c:v>
                </c:pt>
                <c:pt idx="2764">
                  <c:v>-0.9345090222358704</c:v>
                </c:pt>
                <c:pt idx="2765">
                  <c:v>-1.3073426949977875</c:v>
                </c:pt>
                <c:pt idx="2766">
                  <c:v>-1.4505538702011109</c:v>
                </c:pt>
                <c:pt idx="2767">
                  <c:v>-1.6180928246676922</c:v>
                </c:pt>
                <c:pt idx="2768">
                  <c:v>-1.7514878404140473</c:v>
                </c:pt>
                <c:pt idx="2769">
                  <c:v>-1.5960980844497681</c:v>
                </c:pt>
                <c:pt idx="2770">
                  <c:v>-1.0491261434555055</c:v>
                </c:pt>
                <c:pt idx="2771">
                  <c:v>-0.50014619551599027</c:v>
                </c:pt>
                <c:pt idx="2772">
                  <c:v>-8.2822155207395554E-2</c:v>
                </c:pt>
                <c:pt idx="2773">
                  <c:v>0.41919865764677527</c:v>
                </c:pt>
                <c:pt idx="2774">
                  <c:v>1.0261512637138368</c:v>
                </c:pt>
                <c:pt idx="2775">
                  <c:v>1.6470600771903992</c:v>
                </c:pt>
                <c:pt idx="2776">
                  <c:v>2.1737562131881716</c:v>
                </c:pt>
                <c:pt idx="2777">
                  <c:v>2.5783051836490634</c:v>
                </c:pt>
                <c:pt idx="2778">
                  <c:v>2.8821019506454468</c:v>
                </c:pt>
                <c:pt idx="2779">
                  <c:v>2.9997806739807129</c:v>
                </c:pt>
                <c:pt idx="2780">
                  <c:v>2.9213323822617534</c:v>
                </c:pt>
                <c:pt idx="2781">
                  <c:v>2.7134694206714634</c:v>
                </c:pt>
                <c:pt idx="2782">
                  <c:v>2.4226873862743381</c:v>
                </c:pt>
                <c:pt idx="2783">
                  <c:v>2.1449038584530356</c:v>
                </c:pt>
                <c:pt idx="2784">
                  <c:v>1.8988704192638399</c:v>
                </c:pt>
                <c:pt idx="2785">
                  <c:v>1.6063906458020212</c:v>
                </c:pt>
                <c:pt idx="2786">
                  <c:v>1.3042939567565919</c:v>
                </c:pt>
                <c:pt idx="2787">
                  <c:v>1.0440343880653382</c:v>
                </c:pt>
                <c:pt idx="2788">
                  <c:v>0.81269763305783271</c:v>
                </c:pt>
                <c:pt idx="2789">
                  <c:v>0.6868807549774647</c:v>
                </c:pt>
                <c:pt idx="2790">
                  <c:v>0.587928032130003</c:v>
                </c:pt>
                <c:pt idx="2791">
                  <c:v>0.5711957859992981</c:v>
                </c:pt>
                <c:pt idx="2792">
                  <c:v>0.7217194890975952</c:v>
                </c:pt>
                <c:pt idx="2793">
                  <c:v>1.0234030723571779</c:v>
                </c:pt>
                <c:pt idx="2794">
                  <c:v>1.2789205491542817</c:v>
                </c:pt>
                <c:pt idx="2795">
                  <c:v>1.5159796817600728</c:v>
                </c:pt>
                <c:pt idx="2796">
                  <c:v>1.8077450716495516</c:v>
                </c:pt>
                <c:pt idx="2797">
                  <c:v>2.0803763253986838</c:v>
                </c:pt>
                <c:pt idx="2798">
                  <c:v>2.2299307063221931</c:v>
                </c:pt>
                <c:pt idx="2799">
                  <c:v>2.1826343330740929</c:v>
                </c:pt>
                <c:pt idx="2800">
                  <c:v>1.8933293053507805</c:v>
                </c:pt>
                <c:pt idx="2801">
                  <c:v>1.5616592998802663</c:v>
                </c:pt>
                <c:pt idx="2802">
                  <c:v>1.4090482869744301</c:v>
                </c:pt>
                <c:pt idx="2803">
                  <c:v>1.3249290731549264</c:v>
                </c:pt>
                <c:pt idx="2804">
                  <c:v>1.1294905677437783</c:v>
                </c:pt>
                <c:pt idx="2805">
                  <c:v>0.90454555034637452</c:v>
                </c:pt>
                <c:pt idx="2806">
                  <c:v>0.60961433172225954</c:v>
                </c:pt>
                <c:pt idx="2807">
                  <c:v>0.21703139573335647</c:v>
                </c:pt>
                <c:pt idx="2808">
                  <c:v>-8.5433521717786787E-2</c:v>
                </c:pt>
                <c:pt idx="2809">
                  <c:v>-0.15269521281123163</c:v>
                </c:pt>
                <c:pt idx="2810">
                  <c:v>3.1534180194139484E-2</c:v>
                </c:pt>
                <c:pt idx="2811">
                  <c:v>0.42372769162058832</c:v>
                </c:pt>
                <c:pt idx="2812">
                  <c:v>0.81248245552182197</c:v>
                </c:pt>
                <c:pt idx="2813">
                  <c:v>1.2178158299624922</c:v>
                </c:pt>
                <c:pt idx="2814">
                  <c:v>1.5533854897320272</c:v>
                </c:pt>
                <c:pt idx="2815">
                  <c:v>1.6946914958953858</c:v>
                </c:pt>
                <c:pt idx="2816">
                  <c:v>1.5580713021755219</c:v>
                </c:pt>
                <c:pt idx="2817">
                  <c:v>1.0867694945633413</c:v>
                </c:pt>
                <c:pt idx="2818">
                  <c:v>0.4566979479789734</c:v>
                </c:pt>
                <c:pt idx="2819">
                  <c:v>-0.12038920015096664</c:v>
                </c:pt>
                <c:pt idx="2820">
                  <c:v>-0.65231172367930412</c:v>
                </c:pt>
                <c:pt idx="2821">
                  <c:v>-0.9998458099365235</c:v>
                </c:pt>
                <c:pt idx="2822">
                  <c:v>-1.1194538220763206</c:v>
                </c:pt>
                <c:pt idx="2823">
                  <c:v>-1.010302824229002</c:v>
                </c:pt>
                <c:pt idx="2824">
                  <c:v>-0.68981824994087226</c:v>
                </c:pt>
                <c:pt idx="2825">
                  <c:v>-0.2360800163447857</c:v>
                </c:pt>
                <c:pt idx="2826">
                  <c:v>0.22079217866063119</c:v>
                </c:pt>
                <c:pt idx="2827">
                  <c:v>0.69259348466992376</c:v>
                </c:pt>
                <c:pt idx="2828">
                  <c:v>1.0811362870037555</c:v>
                </c:pt>
                <c:pt idx="2829">
                  <c:v>1.2582636518776418</c:v>
                </c:pt>
                <c:pt idx="2830">
                  <c:v>1.2383363409340382</c:v>
                </c:pt>
                <c:pt idx="2831">
                  <c:v>1.0020969879627228</c:v>
                </c:pt>
                <c:pt idx="2832">
                  <c:v>0.63206062316894529</c:v>
                </c:pt>
                <c:pt idx="2833">
                  <c:v>0.18605255484580996</c:v>
                </c:pt>
                <c:pt idx="2834">
                  <c:v>-0.13470347642898561</c:v>
                </c:pt>
                <c:pt idx="2835">
                  <c:v>-0.50633496165275571</c:v>
                </c:pt>
                <c:pt idx="2836">
                  <c:v>-0.92365637071430684</c:v>
                </c:pt>
                <c:pt idx="2837">
                  <c:v>-1.070848549604416</c:v>
                </c:pt>
                <c:pt idx="2838">
                  <c:v>-1.1905480706691742</c:v>
                </c:pt>
                <c:pt idx="2839">
                  <c:v>-1.200474157780409</c:v>
                </c:pt>
                <c:pt idx="2840">
                  <c:v>-1.0286035859584808</c:v>
                </c:pt>
                <c:pt idx="2841">
                  <c:v>-0.75016019985079774</c:v>
                </c:pt>
                <c:pt idx="2842">
                  <c:v>-0.30775182366371157</c:v>
                </c:pt>
                <c:pt idx="2843">
                  <c:v>0.16672070972621442</c:v>
                </c:pt>
                <c:pt idx="2844">
                  <c:v>0.4977592889964581</c:v>
                </c:pt>
                <c:pt idx="2845">
                  <c:v>0.76298197433352477</c:v>
                </c:pt>
                <c:pt idx="2846">
                  <c:v>0.95816100955009464</c:v>
                </c:pt>
                <c:pt idx="2847">
                  <c:v>0.87518551111221321</c:v>
                </c:pt>
                <c:pt idx="2848">
                  <c:v>0.46265874579548838</c:v>
                </c:pt>
                <c:pt idx="2849">
                  <c:v>-0.13722823105752469</c:v>
                </c:pt>
                <c:pt idx="2850">
                  <c:v>-0.65093536220490933</c:v>
                </c:pt>
                <c:pt idx="2851">
                  <c:v>-0.93766527615487583</c:v>
                </c:pt>
                <c:pt idx="2852">
                  <c:v>-1.1340159472078086</c:v>
                </c:pt>
                <c:pt idx="2853">
                  <c:v>-1.236773818731308</c:v>
                </c:pt>
                <c:pt idx="2854">
                  <c:v>-1.2677675700187683</c:v>
                </c:pt>
                <c:pt idx="2855">
                  <c:v>-1.2839433073997497</c:v>
                </c:pt>
                <c:pt idx="2856">
                  <c:v>-1.2979918277263642</c:v>
                </c:pt>
                <c:pt idx="2857">
                  <c:v>-1.4032779622077942</c:v>
                </c:pt>
                <c:pt idx="2858">
                  <c:v>-1.6532170490920544</c:v>
                </c:pt>
                <c:pt idx="2859">
                  <c:v>-2.0654574470221996</c:v>
                </c:pt>
                <c:pt idx="2860">
                  <c:v>-2.452507016658783</c:v>
                </c:pt>
                <c:pt idx="2861">
                  <c:v>-2.6679897773265839</c:v>
                </c:pt>
                <c:pt idx="2862">
                  <c:v>-2.6004064893722534</c:v>
                </c:pt>
                <c:pt idx="2863">
                  <c:v>-2.3760043859481814</c:v>
                </c:pt>
                <c:pt idx="2864">
                  <c:v>-1.9950793361663819</c:v>
                </c:pt>
                <c:pt idx="2865">
                  <c:v>-1.4386851918697359</c:v>
                </c:pt>
                <c:pt idx="2866">
                  <c:v>-0.82650042414665226</c:v>
                </c:pt>
                <c:pt idx="2867">
                  <c:v>-0.19466082572937013</c:v>
                </c:pt>
                <c:pt idx="2868">
                  <c:v>0.36470721244812015</c:v>
                </c:pt>
                <c:pt idx="2869">
                  <c:v>0.61847074382007128</c:v>
                </c:pt>
                <c:pt idx="2870">
                  <c:v>0.33215927124023437</c:v>
                </c:pt>
                <c:pt idx="2871">
                  <c:v>-0.12474091731011869</c:v>
                </c:pt>
                <c:pt idx="2872">
                  <c:v>-0.49350383162498479</c:v>
                </c:pt>
                <c:pt idx="2873">
                  <c:v>-0.73619032457470901</c:v>
                </c:pt>
                <c:pt idx="2874">
                  <c:v>-0.86886247828602792</c:v>
                </c:pt>
                <c:pt idx="2875">
                  <c:v>-0.92565392576158056</c:v>
                </c:pt>
                <c:pt idx="2876">
                  <c:v>-0.92415813490748411</c:v>
                </c:pt>
                <c:pt idx="2877">
                  <c:v>-0.84884365841746334</c:v>
                </c:pt>
                <c:pt idx="2878">
                  <c:v>-0.63266288638114931</c:v>
                </c:pt>
                <c:pt idx="2879">
                  <c:v>-0.3510363491624594</c:v>
                </c:pt>
                <c:pt idx="2880">
                  <c:v>3.165565609931946E-2</c:v>
                </c:pt>
                <c:pt idx="2881">
                  <c:v>0.50228985786437996</c:v>
                </c:pt>
                <c:pt idx="2882">
                  <c:v>0.99071143582463272</c:v>
                </c:pt>
                <c:pt idx="2883">
                  <c:v>1.4474406664073467</c:v>
                </c:pt>
                <c:pt idx="2884">
                  <c:v>1.914551628381014</c:v>
                </c:pt>
                <c:pt idx="2885">
                  <c:v>2.2693957574665546</c:v>
                </c:pt>
                <c:pt idx="2886">
                  <c:v>2.4704755103588107</c:v>
                </c:pt>
                <c:pt idx="2887">
                  <c:v>2.5473020768165591</c:v>
                </c:pt>
                <c:pt idx="2888">
                  <c:v>2.4316008818149566</c:v>
                </c:pt>
                <c:pt idx="2889">
                  <c:v>2.1295571100711825</c:v>
                </c:pt>
                <c:pt idx="2890">
                  <c:v>1.7289034084975721</c:v>
                </c:pt>
                <c:pt idx="2891">
                  <c:v>1.4334764921665193</c:v>
                </c:pt>
                <c:pt idx="2892">
                  <c:v>1.2559925933182241</c:v>
                </c:pt>
                <c:pt idx="2893">
                  <c:v>1.0713455629348756</c:v>
                </c:pt>
                <c:pt idx="2894">
                  <c:v>0.90791705489158636</c:v>
                </c:pt>
                <c:pt idx="2895">
                  <c:v>0.82472389385104183</c:v>
                </c:pt>
                <c:pt idx="2896">
                  <c:v>0.78293048143386845</c:v>
                </c:pt>
                <c:pt idx="2897">
                  <c:v>0.71169867709279067</c:v>
                </c:pt>
                <c:pt idx="2898">
                  <c:v>0.70305386111140256</c:v>
                </c:pt>
                <c:pt idx="2899">
                  <c:v>0.70378739431500437</c:v>
                </c:pt>
                <c:pt idx="2900">
                  <c:v>0.77052751377224926</c:v>
                </c:pt>
                <c:pt idx="2901">
                  <c:v>0.98137211680412295</c:v>
                </c:pt>
                <c:pt idx="2902">
                  <c:v>1.3281609754264356</c:v>
                </c:pt>
                <c:pt idx="2903">
                  <c:v>1.700936176031828</c:v>
                </c:pt>
                <c:pt idx="2904">
                  <c:v>1.9741055198013784</c:v>
                </c:pt>
                <c:pt idx="2905">
                  <c:v>2.0544532795250419</c:v>
                </c:pt>
                <c:pt idx="2906">
                  <c:v>2.0310714335739615</c:v>
                </c:pt>
                <c:pt idx="2907">
                  <c:v>1.763957612514496</c:v>
                </c:pt>
                <c:pt idx="2908">
                  <c:v>1.3668439614772798</c:v>
                </c:pt>
                <c:pt idx="2909">
                  <c:v>0.96695039793848991</c:v>
                </c:pt>
                <c:pt idx="2910">
                  <c:v>0.64412006691098211</c:v>
                </c:pt>
                <c:pt idx="2911">
                  <c:v>0.39832519412040712</c:v>
                </c:pt>
                <c:pt idx="2912">
                  <c:v>0.18863950923085213</c:v>
                </c:pt>
                <c:pt idx="2913">
                  <c:v>-3.6203474253416065E-2</c:v>
                </c:pt>
                <c:pt idx="2914">
                  <c:v>-0.15599523514509203</c:v>
                </c:pt>
                <c:pt idx="2915">
                  <c:v>-0.23894149750471116</c:v>
                </c:pt>
                <c:pt idx="2916">
                  <c:v>-0.25845175579190255</c:v>
                </c:pt>
                <c:pt idx="2917">
                  <c:v>-5.7128758728504188E-3</c:v>
                </c:pt>
                <c:pt idx="2918">
                  <c:v>0.50921866223216061</c:v>
                </c:pt>
                <c:pt idx="2919">
                  <c:v>1.0561229217052461</c:v>
                </c:pt>
                <c:pt idx="2920">
                  <c:v>1.4005322559177875</c:v>
                </c:pt>
                <c:pt idx="2921">
                  <c:v>1.7393715324997903</c:v>
                </c:pt>
                <c:pt idx="2922">
                  <c:v>2.0869287152588369</c:v>
                </c:pt>
                <c:pt idx="2923">
                  <c:v>2.0967822968959808</c:v>
                </c:pt>
                <c:pt idx="2924">
                  <c:v>1.8724610312283041</c:v>
                </c:pt>
                <c:pt idx="2925">
                  <c:v>1.3085809890925886</c:v>
                </c:pt>
                <c:pt idx="2926">
                  <c:v>0.56896112635731699</c:v>
                </c:pt>
                <c:pt idx="2927">
                  <c:v>-0.11860492229461671</c:v>
                </c:pt>
                <c:pt idx="2928">
                  <c:v>-0.69241660639643676</c:v>
                </c:pt>
                <c:pt idx="2929">
                  <c:v>-1.1125485527515413</c:v>
                </c:pt>
                <c:pt idx="2930">
                  <c:v>-1.3454035373032094</c:v>
                </c:pt>
                <c:pt idx="2931">
                  <c:v>-1.2237098233401775</c:v>
                </c:pt>
                <c:pt idx="2932">
                  <c:v>-0.92785138249397281</c:v>
                </c:pt>
                <c:pt idx="2933">
                  <c:v>-0.53628995507955557</c:v>
                </c:pt>
                <c:pt idx="2934">
                  <c:v>-0.1395962803065777</c:v>
                </c:pt>
                <c:pt idx="2935">
                  <c:v>0.23301052048802376</c:v>
                </c:pt>
                <c:pt idx="2936">
                  <c:v>0.54827236175537108</c:v>
                </c:pt>
                <c:pt idx="2937">
                  <c:v>0.71216279983520514</c:v>
                </c:pt>
                <c:pt idx="2938">
                  <c:v>0.69833164975047113</c:v>
                </c:pt>
                <c:pt idx="2939">
                  <c:v>0.56868513777852059</c:v>
                </c:pt>
                <c:pt idx="2940">
                  <c:v>0.32811884522438051</c:v>
                </c:pt>
                <c:pt idx="2941">
                  <c:v>2.7315852642059327E-2</c:v>
                </c:pt>
                <c:pt idx="2942">
                  <c:v>-0.24553160190582277</c:v>
                </c:pt>
                <c:pt idx="2943">
                  <c:v>-0.45324809074401856</c:v>
                </c:pt>
                <c:pt idx="2944">
                  <c:v>-0.62752201437950139</c:v>
                </c:pt>
                <c:pt idx="2945">
                  <c:v>-0.68123921513557439</c:v>
                </c:pt>
                <c:pt idx="2946">
                  <c:v>-0.66981010124087337</c:v>
                </c:pt>
                <c:pt idx="2947">
                  <c:v>-0.60168908871710303</c:v>
                </c:pt>
                <c:pt idx="2948">
                  <c:v>-0.43500821314752103</c:v>
                </c:pt>
                <c:pt idx="2949">
                  <c:v>-0.189038143157959</c:v>
                </c:pt>
                <c:pt idx="2950">
                  <c:v>8.3587117195129401E-2</c:v>
                </c:pt>
                <c:pt idx="2951">
                  <c:v>0.31012579321861267</c:v>
                </c:pt>
                <c:pt idx="2952">
                  <c:v>0.4926396131515503</c:v>
                </c:pt>
                <c:pt idx="2953">
                  <c:v>0.58056653380393985</c:v>
                </c:pt>
                <c:pt idx="2954">
                  <c:v>0.53110603295266634</c:v>
                </c:pt>
                <c:pt idx="2955">
                  <c:v>0.2762996506690979</c:v>
                </c:pt>
                <c:pt idx="2956">
                  <c:v>-0.12872404061257839</c:v>
                </c:pt>
                <c:pt idx="2957">
                  <c:v>-0.5737544544786215</c:v>
                </c:pt>
                <c:pt idx="2958">
                  <c:v>-0.93340850315988066</c:v>
                </c:pt>
                <c:pt idx="2959">
                  <c:v>-1.1232921537011862</c:v>
                </c:pt>
                <c:pt idx="2960">
                  <c:v>-1.2055426704883576</c:v>
                </c:pt>
                <c:pt idx="2961">
                  <c:v>-1.2086544855684043</c:v>
                </c:pt>
                <c:pt idx="2962">
                  <c:v>-1.1908720795065164</c:v>
                </c:pt>
                <c:pt idx="2963">
                  <c:v>-1.2227907872200012</c:v>
                </c:pt>
                <c:pt idx="2964">
                  <c:v>-1.374826580286026</c:v>
                </c:pt>
                <c:pt idx="2965">
                  <c:v>-1.6689122915267944</c:v>
                </c:pt>
                <c:pt idx="2966">
                  <c:v>-2.152657120227814</c:v>
                </c:pt>
                <c:pt idx="2967">
                  <c:v>-2.6259822106361392</c:v>
                </c:pt>
                <c:pt idx="2968">
                  <c:v>-3.0196635460853578</c:v>
                </c:pt>
                <c:pt idx="2969">
                  <c:v>-3.2144495022296908</c:v>
                </c:pt>
                <c:pt idx="2970">
                  <c:v>-2.9996906268596653</c:v>
                </c:pt>
                <c:pt idx="2971">
                  <c:v>-2.4817267227172852</c:v>
                </c:pt>
                <c:pt idx="2972">
                  <c:v>-1.7731506049633028</c:v>
                </c:pt>
                <c:pt idx="2973">
                  <c:v>-1.1232863795757295</c:v>
                </c:pt>
                <c:pt idx="2974">
                  <c:v>-0.55473821282386782</c:v>
                </c:pt>
                <c:pt idx="2975">
                  <c:v>-2.8812812939286232E-2</c:v>
                </c:pt>
                <c:pt idx="2976">
                  <c:v>0.27255977153778077</c:v>
                </c:pt>
                <c:pt idx="2977">
                  <c:v>0.23163043141365053</c:v>
                </c:pt>
                <c:pt idx="2978">
                  <c:v>-7.3286662101745614E-2</c:v>
                </c:pt>
                <c:pt idx="2979">
                  <c:v>-0.50764714993536475</c:v>
                </c:pt>
                <c:pt idx="2980">
                  <c:v>-0.94141458392143251</c:v>
                </c:pt>
                <c:pt idx="2981">
                  <c:v>-1.0881458560377359</c:v>
                </c:pt>
                <c:pt idx="2982">
                  <c:v>-1.1030384950339795</c:v>
                </c:pt>
                <c:pt idx="2983">
                  <c:v>-1.1339166176319122</c:v>
                </c:pt>
                <c:pt idx="2984">
                  <c:v>-1.1458284922689199</c:v>
                </c:pt>
                <c:pt idx="2985">
                  <c:v>-1.0924505031108858</c:v>
                </c:pt>
                <c:pt idx="2986">
                  <c:v>-0.87767642498016363</c:v>
                </c:pt>
                <c:pt idx="2987">
                  <c:v>-0.56132458962500098</c:v>
                </c:pt>
                <c:pt idx="2988">
                  <c:v>-0.22017690539360046</c:v>
                </c:pt>
                <c:pt idx="2989">
                  <c:v>0.131442995890975</c:v>
                </c:pt>
                <c:pt idx="2990">
                  <c:v>0.56269861221313477</c:v>
                </c:pt>
                <c:pt idx="2991">
                  <c:v>1.040171571224928</c:v>
                </c:pt>
                <c:pt idx="2992">
                  <c:v>1.4455147397518158</c:v>
                </c:pt>
                <c:pt idx="2993">
                  <c:v>1.755600918084383</c:v>
                </c:pt>
                <c:pt idx="2994">
                  <c:v>1.9085651028156281</c:v>
                </c:pt>
                <c:pt idx="2995">
                  <c:v>1.9530879954993725</c:v>
                </c:pt>
                <c:pt idx="2996">
                  <c:v>1.8551494722068311</c:v>
                </c:pt>
                <c:pt idx="2997">
                  <c:v>1.6536300086975098</c:v>
                </c:pt>
                <c:pt idx="2998">
                  <c:v>1.4207552897930147</c:v>
                </c:pt>
                <c:pt idx="2999">
                  <c:v>1.2118354439735413</c:v>
                </c:pt>
              </c:numCache>
            </c:numRef>
          </c:yVal>
          <c:smooth val="0"/>
          <c:extLst>
            <c:ext xmlns:c16="http://schemas.microsoft.com/office/drawing/2014/chart" uri="{C3380CC4-5D6E-409C-BE32-E72D297353CC}">
              <c16:uniqueId val="{00000005-5E9C-4931-A519-5B83AA572017}"/>
            </c:ext>
          </c:extLst>
        </c:ser>
        <c:dLbls>
          <c:showLegendKey val="0"/>
          <c:showVal val="0"/>
          <c:showCatName val="0"/>
          <c:showSerName val="0"/>
          <c:showPercent val="0"/>
          <c:showBubbleSize val="0"/>
        </c:dLbls>
        <c:axId val="335659359"/>
        <c:axId val="335659775"/>
      </c:scatterChart>
      <c:scatterChart>
        <c:scatterStyle val="lineMarker"/>
        <c:varyColors val="0"/>
        <c:ser>
          <c:idx val="6"/>
          <c:order val="6"/>
          <c:tx>
            <c:strRef>
              <c:f>'Combined Sensor Data'!$H$1</c:f>
              <c:strCache>
                <c:ptCount val="1"/>
                <c:pt idx="0">
                  <c:v>x Angular Velocity</c:v>
                </c:pt>
              </c:strCache>
            </c:strRef>
          </c:tx>
          <c:spPr>
            <a:ln w="19050" cap="rnd">
              <a:noFill/>
              <a:round/>
            </a:ln>
            <a:effectLst/>
          </c:spPr>
          <c:marker>
            <c:symbol val="circle"/>
            <c:size val="5"/>
            <c:spPr>
              <a:solidFill>
                <a:schemeClr val="accent1">
                  <a:lumMod val="60000"/>
                </a:schemeClr>
              </a:solidFill>
              <a:ln w="9525">
                <a:solidFill>
                  <a:schemeClr val="accent1">
                    <a:lumMod val="60000"/>
                  </a:schemeClr>
                </a:solidFill>
              </a:ln>
              <a:effectLst/>
            </c:spPr>
          </c:marker>
          <c:xVal>
            <c:numRef>
              <c:f>'Combined Sensor Data'!$A$2:$A$3001</c:f>
              <c:numCache>
                <c:formatCode>General</c:formatCode>
                <c:ptCount val="3000"/>
                <c:pt idx="0">
                  <c:v>3.085333330091089E-3</c:v>
                </c:pt>
                <c:pt idx="1">
                  <c:v>1.3085333339404315E-2</c:v>
                </c:pt>
                <c:pt idx="2">
                  <c:v>2.3086333327228203E-2</c:v>
                </c:pt>
                <c:pt idx="3">
                  <c:v>3.3086333336541429E-2</c:v>
                </c:pt>
                <c:pt idx="4">
                  <c:v>4.3087333324365318E-2</c:v>
                </c:pt>
                <c:pt idx="5">
                  <c:v>5.3087333333678544E-2</c:v>
                </c:pt>
                <c:pt idx="6">
                  <c:v>6.3088333350606263E-2</c:v>
                </c:pt>
                <c:pt idx="7">
                  <c:v>7.3088333330815658E-2</c:v>
                </c:pt>
                <c:pt idx="8">
                  <c:v>8.3089333347743377E-2</c:v>
                </c:pt>
                <c:pt idx="9">
                  <c:v>9.3089333327952772E-2</c:v>
                </c:pt>
                <c:pt idx="10">
                  <c:v>0.10309033334488049</c:v>
                </c:pt>
                <c:pt idx="11">
                  <c:v>0.11309033332508989</c:v>
                </c:pt>
                <c:pt idx="12">
                  <c:v>0.12309133334201761</c:v>
                </c:pt>
                <c:pt idx="13">
                  <c:v>0.13309133335133083</c:v>
                </c:pt>
                <c:pt idx="14">
                  <c:v>0.14309233333915472</c:v>
                </c:pt>
                <c:pt idx="15">
                  <c:v>0.15309233334846795</c:v>
                </c:pt>
                <c:pt idx="16">
                  <c:v>0.16309233332867734</c:v>
                </c:pt>
                <c:pt idx="17">
                  <c:v>0.17309333334560506</c:v>
                </c:pt>
                <c:pt idx="18">
                  <c:v>0.18309333332581446</c:v>
                </c:pt>
                <c:pt idx="19">
                  <c:v>0.19309433334274217</c:v>
                </c:pt>
                <c:pt idx="20">
                  <c:v>0.2030943333520554</c:v>
                </c:pt>
                <c:pt idx="21">
                  <c:v>0.21309533333987929</c:v>
                </c:pt>
                <c:pt idx="22">
                  <c:v>0.22309533334919252</c:v>
                </c:pt>
                <c:pt idx="23">
                  <c:v>0.2330963333370164</c:v>
                </c:pt>
                <c:pt idx="24">
                  <c:v>0.24309633334632963</c:v>
                </c:pt>
                <c:pt idx="25">
                  <c:v>0.25309733333415352</c:v>
                </c:pt>
                <c:pt idx="26">
                  <c:v>0.26309733334346674</c:v>
                </c:pt>
                <c:pt idx="27">
                  <c:v>0.27309833333129063</c:v>
                </c:pt>
                <c:pt idx="28">
                  <c:v>0.28309833334060386</c:v>
                </c:pt>
                <c:pt idx="29">
                  <c:v>0.29309933332842775</c:v>
                </c:pt>
                <c:pt idx="30">
                  <c:v>0.30309933333774097</c:v>
                </c:pt>
                <c:pt idx="31">
                  <c:v>0.31310033332556486</c:v>
                </c:pt>
                <c:pt idx="32">
                  <c:v>0.32310033333487809</c:v>
                </c:pt>
                <c:pt idx="33">
                  <c:v>0.33310133335180581</c:v>
                </c:pt>
                <c:pt idx="34">
                  <c:v>0.3431013333320152</c:v>
                </c:pt>
                <c:pt idx="35">
                  <c:v>0.35310233334894292</c:v>
                </c:pt>
                <c:pt idx="36">
                  <c:v>0.36310233332915232</c:v>
                </c:pt>
                <c:pt idx="37">
                  <c:v>0.37310333334608003</c:v>
                </c:pt>
                <c:pt idx="38">
                  <c:v>0.38310333332628943</c:v>
                </c:pt>
                <c:pt idx="39">
                  <c:v>0.39310433334321715</c:v>
                </c:pt>
                <c:pt idx="40">
                  <c:v>0.40310445832437836</c:v>
                </c:pt>
                <c:pt idx="41">
                  <c:v>0.41310545834130608</c:v>
                </c:pt>
                <c:pt idx="42">
                  <c:v>0.4231054583506193</c:v>
                </c:pt>
                <c:pt idx="43">
                  <c:v>0.4331054583308287</c:v>
                </c:pt>
                <c:pt idx="44">
                  <c:v>0.44310645834775642</c:v>
                </c:pt>
                <c:pt idx="45">
                  <c:v>0.45310645832796581</c:v>
                </c:pt>
                <c:pt idx="46">
                  <c:v>0.46310745834489353</c:v>
                </c:pt>
                <c:pt idx="47">
                  <c:v>0.47310745832510293</c:v>
                </c:pt>
                <c:pt idx="48">
                  <c:v>0.48310845834203064</c:v>
                </c:pt>
                <c:pt idx="49">
                  <c:v>0.49310845835134387</c:v>
                </c:pt>
                <c:pt idx="50">
                  <c:v>0.50310945833916776</c:v>
                </c:pt>
                <c:pt idx="51">
                  <c:v>0.51310945834848098</c:v>
                </c:pt>
                <c:pt idx="52">
                  <c:v>0.52311045833630487</c:v>
                </c:pt>
                <c:pt idx="53">
                  <c:v>0.5331104583456181</c:v>
                </c:pt>
                <c:pt idx="54">
                  <c:v>0.54311145833344199</c:v>
                </c:pt>
                <c:pt idx="55">
                  <c:v>0.55311145834275521</c:v>
                </c:pt>
                <c:pt idx="56">
                  <c:v>0.5631124583305791</c:v>
                </c:pt>
                <c:pt idx="57">
                  <c:v>0.57311245833989233</c:v>
                </c:pt>
                <c:pt idx="58">
                  <c:v>0.58311345832771622</c:v>
                </c:pt>
                <c:pt idx="59">
                  <c:v>0.59311345833702944</c:v>
                </c:pt>
                <c:pt idx="60">
                  <c:v>0.60311445832485333</c:v>
                </c:pt>
                <c:pt idx="61">
                  <c:v>0.61311445833416656</c:v>
                </c:pt>
                <c:pt idx="62">
                  <c:v>0.62311545835109428</c:v>
                </c:pt>
                <c:pt idx="63">
                  <c:v>0.63311545833130367</c:v>
                </c:pt>
                <c:pt idx="64">
                  <c:v>0.64311645834823139</c:v>
                </c:pt>
                <c:pt idx="65">
                  <c:v>0.65311645832844079</c:v>
                </c:pt>
                <c:pt idx="66">
                  <c:v>0.6631174583453685</c:v>
                </c:pt>
                <c:pt idx="67">
                  <c:v>0.6731174583255779</c:v>
                </c:pt>
                <c:pt idx="68">
                  <c:v>0.68311745833489113</c:v>
                </c:pt>
                <c:pt idx="69">
                  <c:v>0.69311845835181884</c:v>
                </c:pt>
                <c:pt idx="70">
                  <c:v>0.70311845833202824</c:v>
                </c:pt>
                <c:pt idx="71">
                  <c:v>0.71311945834895596</c:v>
                </c:pt>
                <c:pt idx="72">
                  <c:v>0.72311945832916535</c:v>
                </c:pt>
                <c:pt idx="73">
                  <c:v>0.73312045834609307</c:v>
                </c:pt>
                <c:pt idx="74">
                  <c:v>0.74312045832630247</c:v>
                </c:pt>
                <c:pt idx="75">
                  <c:v>0.75312145834323019</c:v>
                </c:pt>
                <c:pt idx="76">
                  <c:v>0.76312145832343958</c:v>
                </c:pt>
                <c:pt idx="77">
                  <c:v>0.7731224583403673</c:v>
                </c:pt>
                <c:pt idx="78">
                  <c:v>0.78312245834968053</c:v>
                </c:pt>
                <c:pt idx="79">
                  <c:v>0.79312345833750442</c:v>
                </c:pt>
                <c:pt idx="80">
                  <c:v>0.80312345834681764</c:v>
                </c:pt>
                <c:pt idx="81">
                  <c:v>0.81312445833464153</c:v>
                </c:pt>
                <c:pt idx="82">
                  <c:v>0.82312445834395476</c:v>
                </c:pt>
                <c:pt idx="83">
                  <c:v>0.83312545833177865</c:v>
                </c:pt>
                <c:pt idx="84">
                  <c:v>0.84312545834109187</c:v>
                </c:pt>
                <c:pt idx="85">
                  <c:v>0.85312645832891576</c:v>
                </c:pt>
                <c:pt idx="86">
                  <c:v>0.86312645833822899</c:v>
                </c:pt>
                <c:pt idx="87">
                  <c:v>0.87312745832605287</c:v>
                </c:pt>
                <c:pt idx="88">
                  <c:v>0.8831274583353661</c:v>
                </c:pt>
                <c:pt idx="89">
                  <c:v>0.89312845832318999</c:v>
                </c:pt>
                <c:pt idx="90">
                  <c:v>0.90312845833250321</c:v>
                </c:pt>
                <c:pt idx="91">
                  <c:v>0.91312945834943093</c:v>
                </c:pt>
                <c:pt idx="92">
                  <c:v>0.92312945832964033</c:v>
                </c:pt>
                <c:pt idx="93">
                  <c:v>0.93313045834656805</c:v>
                </c:pt>
                <c:pt idx="94">
                  <c:v>0.94313045832677744</c:v>
                </c:pt>
                <c:pt idx="95">
                  <c:v>0.95313145834370516</c:v>
                </c:pt>
                <c:pt idx="96">
                  <c:v>0.96313145832391456</c:v>
                </c:pt>
                <c:pt idx="97">
                  <c:v>0.97313145833322778</c:v>
                </c:pt>
                <c:pt idx="98">
                  <c:v>0.9831324583501555</c:v>
                </c:pt>
                <c:pt idx="99">
                  <c:v>0.9931324583303649</c:v>
                </c:pt>
                <c:pt idx="100">
                  <c:v>1.0031334583472926</c:v>
                </c:pt>
                <c:pt idx="101">
                  <c:v>1.013133458327502</c:v>
                </c:pt>
                <c:pt idx="102">
                  <c:v>1.0231344583444297</c:v>
                </c:pt>
                <c:pt idx="103">
                  <c:v>1.0331344583246391</c:v>
                </c:pt>
                <c:pt idx="104">
                  <c:v>1.0431354583415668</c:v>
                </c:pt>
                <c:pt idx="105">
                  <c:v>1.0531354583508801</c:v>
                </c:pt>
                <c:pt idx="106">
                  <c:v>1.063136458338704</c:v>
                </c:pt>
                <c:pt idx="107">
                  <c:v>1.0731364583480172</c:v>
                </c:pt>
                <c:pt idx="108">
                  <c:v>1.0831374583358411</c:v>
                </c:pt>
                <c:pt idx="109">
                  <c:v>1.0931374583451543</c:v>
                </c:pt>
                <c:pt idx="110">
                  <c:v>1.1031384583329782</c:v>
                </c:pt>
                <c:pt idx="111">
                  <c:v>1.1131384583422914</c:v>
                </c:pt>
                <c:pt idx="112">
                  <c:v>1.1231394583301153</c:v>
                </c:pt>
                <c:pt idx="113">
                  <c:v>1.1331394583394285</c:v>
                </c:pt>
                <c:pt idx="114">
                  <c:v>1.1431404583272524</c:v>
                </c:pt>
                <c:pt idx="115">
                  <c:v>1.1531404583365656</c:v>
                </c:pt>
                <c:pt idx="116">
                  <c:v>1.1631414583243895</c:v>
                </c:pt>
                <c:pt idx="117">
                  <c:v>1.1731414583337028</c:v>
                </c:pt>
                <c:pt idx="118">
                  <c:v>1.1831424583506305</c:v>
                </c:pt>
                <c:pt idx="119">
                  <c:v>1.1931424583308399</c:v>
                </c:pt>
                <c:pt idx="120">
                  <c:v>1.2031434583477676</c:v>
                </c:pt>
                <c:pt idx="121">
                  <c:v>1.213143458327977</c:v>
                </c:pt>
                <c:pt idx="122">
                  <c:v>1.2231444583449047</c:v>
                </c:pt>
                <c:pt idx="123">
                  <c:v>1.2331444583251141</c:v>
                </c:pt>
                <c:pt idx="124">
                  <c:v>1.2431444583344273</c:v>
                </c:pt>
                <c:pt idx="125">
                  <c:v>1.253145458351355</c:v>
                </c:pt>
                <c:pt idx="126">
                  <c:v>1.2631454583315644</c:v>
                </c:pt>
                <c:pt idx="127">
                  <c:v>1.2731464583484922</c:v>
                </c:pt>
                <c:pt idx="128">
                  <c:v>1.2831464583287016</c:v>
                </c:pt>
                <c:pt idx="129">
                  <c:v>1.2931474583456293</c:v>
                </c:pt>
                <c:pt idx="130">
                  <c:v>1.3031474583258387</c:v>
                </c:pt>
                <c:pt idx="131">
                  <c:v>1.3131484583427664</c:v>
                </c:pt>
                <c:pt idx="132">
                  <c:v>1.3231484583520796</c:v>
                </c:pt>
                <c:pt idx="133">
                  <c:v>1.3331494583399035</c:v>
                </c:pt>
                <c:pt idx="134">
                  <c:v>1.3431494583492167</c:v>
                </c:pt>
                <c:pt idx="135">
                  <c:v>1.3531504583370406</c:v>
                </c:pt>
                <c:pt idx="136">
                  <c:v>1.3631504583463538</c:v>
                </c:pt>
                <c:pt idx="137">
                  <c:v>1.3731514583341777</c:v>
                </c:pt>
                <c:pt idx="138">
                  <c:v>1.383151458343491</c:v>
                </c:pt>
                <c:pt idx="139">
                  <c:v>1.3931524583313148</c:v>
                </c:pt>
                <c:pt idx="140">
                  <c:v>1.4031530833453871</c:v>
                </c:pt>
                <c:pt idx="141">
                  <c:v>1.413154083333211</c:v>
                </c:pt>
                <c:pt idx="142">
                  <c:v>1.4231540833425242</c:v>
                </c:pt>
                <c:pt idx="143">
                  <c:v>1.4331550833303481</c:v>
                </c:pt>
                <c:pt idx="144">
                  <c:v>1.4431550833396614</c:v>
                </c:pt>
                <c:pt idx="145">
                  <c:v>1.4531560833274852</c:v>
                </c:pt>
                <c:pt idx="146">
                  <c:v>1.4631560833367985</c:v>
                </c:pt>
                <c:pt idx="147">
                  <c:v>1.4731570833246224</c:v>
                </c:pt>
                <c:pt idx="148">
                  <c:v>1.4831570833339356</c:v>
                </c:pt>
                <c:pt idx="149">
                  <c:v>1.4931580833508633</c:v>
                </c:pt>
                <c:pt idx="150">
                  <c:v>1.5031580833310727</c:v>
                </c:pt>
                <c:pt idx="151">
                  <c:v>1.5131590833480004</c:v>
                </c:pt>
                <c:pt idx="152">
                  <c:v>1.5231590833282098</c:v>
                </c:pt>
                <c:pt idx="153">
                  <c:v>1.5331600833451375</c:v>
                </c:pt>
                <c:pt idx="154">
                  <c:v>1.5431600833253469</c:v>
                </c:pt>
                <c:pt idx="155">
                  <c:v>1.5531600833346602</c:v>
                </c:pt>
                <c:pt idx="156">
                  <c:v>1.5631610833515879</c:v>
                </c:pt>
                <c:pt idx="157">
                  <c:v>1.5731610833317973</c:v>
                </c:pt>
                <c:pt idx="158">
                  <c:v>1.583162083348725</c:v>
                </c:pt>
                <c:pt idx="159">
                  <c:v>1.5931620833289344</c:v>
                </c:pt>
                <c:pt idx="160">
                  <c:v>1.6031630833458621</c:v>
                </c:pt>
                <c:pt idx="161">
                  <c:v>1.6131630833260715</c:v>
                </c:pt>
                <c:pt idx="162">
                  <c:v>1.6231640833429992</c:v>
                </c:pt>
                <c:pt idx="163">
                  <c:v>1.6331640833232086</c:v>
                </c:pt>
                <c:pt idx="164">
                  <c:v>1.6431650833401363</c:v>
                </c:pt>
                <c:pt idx="165">
                  <c:v>1.6531650833494496</c:v>
                </c:pt>
                <c:pt idx="166">
                  <c:v>1.6631660833372734</c:v>
                </c:pt>
                <c:pt idx="167">
                  <c:v>1.6731660833465867</c:v>
                </c:pt>
                <c:pt idx="168">
                  <c:v>1.6831670833344106</c:v>
                </c:pt>
                <c:pt idx="169">
                  <c:v>1.6931670833437238</c:v>
                </c:pt>
                <c:pt idx="170">
                  <c:v>1.7031680833315477</c:v>
                </c:pt>
                <c:pt idx="171">
                  <c:v>1.7131680833408609</c:v>
                </c:pt>
                <c:pt idx="172">
                  <c:v>1.7231690833286848</c:v>
                </c:pt>
                <c:pt idx="173">
                  <c:v>1.733169083337998</c:v>
                </c:pt>
                <c:pt idx="174">
                  <c:v>1.7431700833258219</c:v>
                </c:pt>
                <c:pt idx="175">
                  <c:v>1.7531700833351351</c:v>
                </c:pt>
                <c:pt idx="176">
                  <c:v>1.7631710833520629</c:v>
                </c:pt>
                <c:pt idx="177">
                  <c:v>1.7731710833322722</c:v>
                </c:pt>
                <c:pt idx="178">
                  <c:v>1.7831720833492</c:v>
                </c:pt>
                <c:pt idx="179">
                  <c:v>1.7931720833294094</c:v>
                </c:pt>
                <c:pt idx="180">
                  <c:v>1.8031730833463371</c:v>
                </c:pt>
                <c:pt idx="181">
                  <c:v>1.8131730833265465</c:v>
                </c:pt>
                <c:pt idx="182">
                  <c:v>1.8231740833434742</c:v>
                </c:pt>
                <c:pt idx="183">
                  <c:v>1.8331740833236836</c:v>
                </c:pt>
                <c:pt idx="184">
                  <c:v>1.8431740833329968</c:v>
                </c:pt>
                <c:pt idx="185">
                  <c:v>1.8531750833499245</c:v>
                </c:pt>
                <c:pt idx="186">
                  <c:v>1.8631750833301339</c:v>
                </c:pt>
                <c:pt idx="187">
                  <c:v>1.8731760833470616</c:v>
                </c:pt>
                <c:pt idx="188">
                  <c:v>1.883176083327271</c:v>
                </c:pt>
                <c:pt idx="189">
                  <c:v>1.8931770833441988</c:v>
                </c:pt>
                <c:pt idx="190">
                  <c:v>1.9031770833244082</c:v>
                </c:pt>
                <c:pt idx="191">
                  <c:v>1.9131780833413359</c:v>
                </c:pt>
                <c:pt idx="192">
                  <c:v>1.9231780833506491</c:v>
                </c:pt>
                <c:pt idx="193">
                  <c:v>1.933179083338473</c:v>
                </c:pt>
                <c:pt idx="194">
                  <c:v>1.9431790833477862</c:v>
                </c:pt>
                <c:pt idx="195">
                  <c:v>1.9531800833356101</c:v>
                </c:pt>
                <c:pt idx="196">
                  <c:v>1.9631800833449233</c:v>
                </c:pt>
                <c:pt idx="197">
                  <c:v>1.9731810833327472</c:v>
                </c:pt>
                <c:pt idx="198">
                  <c:v>1.9831810833420604</c:v>
                </c:pt>
                <c:pt idx="199">
                  <c:v>1.9931820833298843</c:v>
                </c:pt>
                <c:pt idx="200">
                  <c:v>2.0031820833391976</c:v>
                </c:pt>
                <c:pt idx="201">
                  <c:v>2.0131830833270214</c:v>
                </c:pt>
                <c:pt idx="202">
                  <c:v>2.0231830833363347</c:v>
                </c:pt>
                <c:pt idx="203">
                  <c:v>2.0331840833241586</c:v>
                </c:pt>
                <c:pt idx="204">
                  <c:v>2.0431840833334718</c:v>
                </c:pt>
                <c:pt idx="205">
                  <c:v>2.0531850833503995</c:v>
                </c:pt>
                <c:pt idx="206">
                  <c:v>2.0631850833306089</c:v>
                </c:pt>
                <c:pt idx="207">
                  <c:v>2.0731860833475366</c:v>
                </c:pt>
                <c:pt idx="208">
                  <c:v>2.083186083327746</c:v>
                </c:pt>
                <c:pt idx="209">
                  <c:v>2.0931870833446737</c:v>
                </c:pt>
                <c:pt idx="210">
                  <c:v>2.1031870833248831</c:v>
                </c:pt>
                <c:pt idx="211">
                  <c:v>2.1131870833341964</c:v>
                </c:pt>
                <c:pt idx="212">
                  <c:v>2.1231880833511241</c:v>
                </c:pt>
                <c:pt idx="213">
                  <c:v>2.1331880833313335</c:v>
                </c:pt>
                <c:pt idx="214">
                  <c:v>2.1431890833482612</c:v>
                </c:pt>
                <c:pt idx="215">
                  <c:v>2.1531890833284706</c:v>
                </c:pt>
                <c:pt idx="216">
                  <c:v>2.1631900833453983</c:v>
                </c:pt>
                <c:pt idx="217">
                  <c:v>2.1731900833256077</c:v>
                </c:pt>
                <c:pt idx="218">
                  <c:v>2.1831910833425354</c:v>
                </c:pt>
                <c:pt idx="219">
                  <c:v>2.1931910833518486</c:v>
                </c:pt>
                <c:pt idx="220">
                  <c:v>2.2031920833396725</c:v>
                </c:pt>
                <c:pt idx="221">
                  <c:v>2.2131920833489858</c:v>
                </c:pt>
                <c:pt idx="222">
                  <c:v>2.2231930833368097</c:v>
                </c:pt>
                <c:pt idx="223">
                  <c:v>2.2331930833461229</c:v>
                </c:pt>
                <c:pt idx="224">
                  <c:v>2.2431940833339468</c:v>
                </c:pt>
                <c:pt idx="225">
                  <c:v>2.25319408334326</c:v>
                </c:pt>
                <c:pt idx="226">
                  <c:v>2.2631950833310839</c:v>
                </c:pt>
                <c:pt idx="227">
                  <c:v>2.2731950833403971</c:v>
                </c:pt>
                <c:pt idx="228">
                  <c:v>2.283196083328221</c:v>
                </c:pt>
                <c:pt idx="229">
                  <c:v>2.2931960833375342</c:v>
                </c:pt>
                <c:pt idx="230">
                  <c:v>2.3031970833253581</c:v>
                </c:pt>
                <c:pt idx="231">
                  <c:v>2.3131970833346713</c:v>
                </c:pt>
                <c:pt idx="232">
                  <c:v>2.3231980833515991</c:v>
                </c:pt>
                <c:pt idx="233">
                  <c:v>2.3331980833318084</c:v>
                </c:pt>
                <c:pt idx="234">
                  <c:v>2.3431990833487362</c:v>
                </c:pt>
                <c:pt idx="235">
                  <c:v>2.3531990833289456</c:v>
                </c:pt>
                <c:pt idx="236">
                  <c:v>2.3632000833458733</c:v>
                </c:pt>
                <c:pt idx="237">
                  <c:v>2.3732000833260827</c:v>
                </c:pt>
                <c:pt idx="238">
                  <c:v>2.3832010833430104</c:v>
                </c:pt>
                <c:pt idx="239">
                  <c:v>2.3932010833232198</c:v>
                </c:pt>
                <c:pt idx="240">
                  <c:v>2.4032014583353885</c:v>
                </c:pt>
                <c:pt idx="241">
                  <c:v>2.4132014583447017</c:v>
                </c:pt>
                <c:pt idx="242">
                  <c:v>2.4232024583325256</c:v>
                </c:pt>
                <c:pt idx="243">
                  <c:v>2.4332024583418388</c:v>
                </c:pt>
                <c:pt idx="244">
                  <c:v>2.443202458351152</c:v>
                </c:pt>
                <c:pt idx="245">
                  <c:v>2.4532034583389759</c:v>
                </c:pt>
                <c:pt idx="246">
                  <c:v>2.4632034583482891</c:v>
                </c:pt>
                <c:pt idx="247">
                  <c:v>2.473204458336113</c:v>
                </c:pt>
                <c:pt idx="248">
                  <c:v>2.4832044583454262</c:v>
                </c:pt>
                <c:pt idx="249">
                  <c:v>2.4932054583332501</c:v>
                </c:pt>
                <c:pt idx="250">
                  <c:v>2.5032054583425634</c:v>
                </c:pt>
                <c:pt idx="251">
                  <c:v>2.5132064583303872</c:v>
                </c:pt>
                <c:pt idx="252">
                  <c:v>2.5232064583397005</c:v>
                </c:pt>
                <c:pt idx="253">
                  <c:v>2.5332074583275244</c:v>
                </c:pt>
                <c:pt idx="254">
                  <c:v>2.5432074583368376</c:v>
                </c:pt>
                <c:pt idx="255">
                  <c:v>2.5532084583246615</c:v>
                </c:pt>
                <c:pt idx="256">
                  <c:v>2.5632084583339747</c:v>
                </c:pt>
                <c:pt idx="257">
                  <c:v>2.5732094583509024</c:v>
                </c:pt>
                <c:pt idx="258">
                  <c:v>2.5832094583311118</c:v>
                </c:pt>
                <c:pt idx="259">
                  <c:v>2.5932104583480395</c:v>
                </c:pt>
                <c:pt idx="260">
                  <c:v>2.6032104583282489</c:v>
                </c:pt>
                <c:pt idx="261">
                  <c:v>2.6132114583451767</c:v>
                </c:pt>
                <c:pt idx="262">
                  <c:v>2.623211458325386</c:v>
                </c:pt>
                <c:pt idx="263">
                  <c:v>2.6332124583423138</c:v>
                </c:pt>
                <c:pt idx="264">
                  <c:v>2.643212458351627</c:v>
                </c:pt>
                <c:pt idx="265">
                  <c:v>2.6532134583394509</c:v>
                </c:pt>
                <c:pt idx="266">
                  <c:v>2.6632134583487641</c:v>
                </c:pt>
                <c:pt idx="267">
                  <c:v>2.673214458336588</c:v>
                </c:pt>
                <c:pt idx="268">
                  <c:v>2.6832144583459012</c:v>
                </c:pt>
                <c:pt idx="269">
                  <c:v>2.6932154583337251</c:v>
                </c:pt>
                <c:pt idx="270">
                  <c:v>2.7032154583430383</c:v>
                </c:pt>
                <c:pt idx="271">
                  <c:v>2.7132164583308622</c:v>
                </c:pt>
                <c:pt idx="272">
                  <c:v>2.7232164583401754</c:v>
                </c:pt>
                <c:pt idx="273">
                  <c:v>2.7332164583494887</c:v>
                </c:pt>
                <c:pt idx="274">
                  <c:v>2.7432174583373126</c:v>
                </c:pt>
                <c:pt idx="275">
                  <c:v>2.7532174583466258</c:v>
                </c:pt>
                <c:pt idx="276">
                  <c:v>2.7632184583344497</c:v>
                </c:pt>
                <c:pt idx="277">
                  <c:v>2.7732184583437629</c:v>
                </c:pt>
                <c:pt idx="278">
                  <c:v>2.7832194583315868</c:v>
                </c:pt>
                <c:pt idx="279">
                  <c:v>2.7932194583409</c:v>
                </c:pt>
                <c:pt idx="280">
                  <c:v>2.8032204583287239</c:v>
                </c:pt>
                <c:pt idx="281">
                  <c:v>2.8132204583380371</c:v>
                </c:pt>
                <c:pt idx="282">
                  <c:v>2.823221458325861</c:v>
                </c:pt>
                <c:pt idx="283">
                  <c:v>2.8332214583351742</c:v>
                </c:pt>
                <c:pt idx="284">
                  <c:v>2.843222458352102</c:v>
                </c:pt>
                <c:pt idx="285">
                  <c:v>2.8532224583323114</c:v>
                </c:pt>
                <c:pt idx="286">
                  <c:v>2.8632234583492391</c:v>
                </c:pt>
                <c:pt idx="287">
                  <c:v>2.8732234583294485</c:v>
                </c:pt>
                <c:pt idx="288">
                  <c:v>2.8832244583463762</c:v>
                </c:pt>
                <c:pt idx="289">
                  <c:v>2.8932244583265856</c:v>
                </c:pt>
                <c:pt idx="290">
                  <c:v>2.9032254583435133</c:v>
                </c:pt>
                <c:pt idx="291">
                  <c:v>2.9132254583237227</c:v>
                </c:pt>
                <c:pt idx="292">
                  <c:v>2.9232264583406504</c:v>
                </c:pt>
                <c:pt idx="293">
                  <c:v>2.9332264583499637</c:v>
                </c:pt>
                <c:pt idx="294">
                  <c:v>2.9432274583377875</c:v>
                </c:pt>
                <c:pt idx="295">
                  <c:v>2.9532274583471008</c:v>
                </c:pt>
                <c:pt idx="296">
                  <c:v>2.9632284583349247</c:v>
                </c:pt>
                <c:pt idx="297">
                  <c:v>2.9732284583442379</c:v>
                </c:pt>
                <c:pt idx="298">
                  <c:v>2.9832294583320618</c:v>
                </c:pt>
                <c:pt idx="299">
                  <c:v>2.993229458341375</c:v>
                </c:pt>
                <c:pt idx="300">
                  <c:v>3.0032304583291989</c:v>
                </c:pt>
                <c:pt idx="301">
                  <c:v>3.0132304583385121</c:v>
                </c:pt>
                <c:pt idx="302">
                  <c:v>3.023231458326336</c:v>
                </c:pt>
                <c:pt idx="303">
                  <c:v>3.0332314583356492</c:v>
                </c:pt>
                <c:pt idx="304">
                  <c:v>3.0432324583234731</c:v>
                </c:pt>
                <c:pt idx="305">
                  <c:v>3.0532324583327863</c:v>
                </c:pt>
                <c:pt idx="306">
                  <c:v>3.0632324583420996</c:v>
                </c:pt>
                <c:pt idx="307">
                  <c:v>3.0732334583299235</c:v>
                </c:pt>
                <c:pt idx="308">
                  <c:v>3.0832334583392367</c:v>
                </c:pt>
                <c:pt idx="309">
                  <c:v>3.0932344583270606</c:v>
                </c:pt>
                <c:pt idx="310">
                  <c:v>3.1032344583363738</c:v>
                </c:pt>
                <c:pt idx="311">
                  <c:v>3.1132354583241977</c:v>
                </c:pt>
                <c:pt idx="312">
                  <c:v>3.1232354583335109</c:v>
                </c:pt>
                <c:pt idx="313">
                  <c:v>3.1332364583504386</c:v>
                </c:pt>
                <c:pt idx="314">
                  <c:v>3.143236458330648</c:v>
                </c:pt>
                <c:pt idx="315">
                  <c:v>3.1532374583475757</c:v>
                </c:pt>
                <c:pt idx="316">
                  <c:v>3.1632374583277851</c:v>
                </c:pt>
                <c:pt idx="317">
                  <c:v>3.1732384583447129</c:v>
                </c:pt>
                <c:pt idx="318">
                  <c:v>3.1832384583249222</c:v>
                </c:pt>
                <c:pt idx="319">
                  <c:v>3.19323945834185</c:v>
                </c:pt>
                <c:pt idx="320">
                  <c:v>3.2032394583511632</c:v>
                </c:pt>
                <c:pt idx="321">
                  <c:v>3.2132404583389871</c:v>
                </c:pt>
                <c:pt idx="322">
                  <c:v>3.2232404583483003</c:v>
                </c:pt>
                <c:pt idx="323">
                  <c:v>3.2332414583361242</c:v>
                </c:pt>
                <c:pt idx="324">
                  <c:v>3.2432414583454374</c:v>
                </c:pt>
                <c:pt idx="325">
                  <c:v>3.2532424583332613</c:v>
                </c:pt>
                <c:pt idx="326">
                  <c:v>3.2632424583425745</c:v>
                </c:pt>
                <c:pt idx="327">
                  <c:v>3.2732434583303984</c:v>
                </c:pt>
                <c:pt idx="328">
                  <c:v>3.2832434583397117</c:v>
                </c:pt>
                <c:pt idx="329">
                  <c:v>3.2932444583275355</c:v>
                </c:pt>
                <c:pt idx="330">
                  <c:v>3.3032444583368488</c:v>
                </c:pt>
                <c:pt idx="331">
                  <c:v>3.3132454583246727</c:v>
                </c:pt>
                <c:pt idx="332">
                  <c:v>3.3232454583339859</c:v>
                </c:pt>
                <c:pt idx="333">
                  <c:v>3.3332464583509136</c:v>
                </c:pt>
                <c:pt idx="334">
                  <c:v>3.343246458331123</c:v>
                </c:pt>
                <c:pt idx="335">
                  <c:v>3.3532474583480507</c:v>
                </c:pt>
                <c:pt idx="336">
                  <c:v>3.3632474583282601</c:v>
                </c:pt>
                <c:pt idx="337">
                  <c:v>3.3732484583451878</c:v>
                </c:pt>
                <c:pt idx="338">
                  <c:v>3.3832484583253972</c:v>
                </c:pt>
                <c:pt idx="339">
                  <c:v>3.3932484583347104</c:v>
                </c:pt>
                <c:pt idx="340">
                  <c:v>3.4032495833234861</c:v>
                </c:pt>
                <c:pt idx="341">
                  <c:v>3.4132495833327994</c:v>
                </c:pt>
                <c:pt idx="342">
                  <c:v>3.4232505833497271</c:v>
                </c:pt>
                <c:pt idx="343">
                  <c:v>3.4332505833299365</c:v>
                </c:pt>
                <c:pt idx="344">
                  <c:v>3.4432515833468642</c:v>
                </c:pt>
                <c:pt idx="345">
                  <c:v>3.4532515833270736</c:v>
                </c:pt>
                <c:pt idx="346">
                  <c:v>3.4632525833440013</c:v>
                </c:pt>
                <c:pt idx="347">
                  <c:v>3.4732525833242107</c:v>
                </c:pt>
                <c:pt idx="348">
                  <c:v>3.4832535833411384</c:v>
                </c:pt>
                <c:pt idx="349">
                  <c:v>3.4932535833504517</c:v>
                </c:pt>
                <c:pt idx="350">
                  <c:v>3.5032545833382756</c:v>
                </c:pt>
                <c:pt idx="351">
                  <c:v>3.5132545833475888</c:v>
                </c:pt>
                <c:pt idx="352">
                  <c:v>3.5232555833354127</c:v>
                </c:pt>
                <c:pt idx="353">
                  <c:v>3.5332555833447259</c:v>
                </c:pt>
                <c:pt idx="354">
                  <c:v>3.5432565833325498</c:v>
                </c:pt>
                <c:pt idx="355">
                  <c:v>3.553256583341863</c:v>
                </c:pt>
                <c:pt idx="356">
                  <c:v>3.5632575833296869</c:v>
                </c:pt>
                <c:pt idx="357">
                  <c:v>3.5732575833390001</c:v>
                </c:pt>
                <c:pt idx="358">
                  <c:v>3.583258583326824</c:v>
                </c:pt>
                <c:pt idx="359">
                  <c:v>3.5932585833361372</c:v>
                </c:pt>
                <c:pt idx="360">
                  <c:v>3.6032595833239611</c:v>
                </c:pt>
                <c:pt idx="361">
                  <c:v>3.6132595833332743</c:v>
                </c:pt>
                <c:pt idx="362">
                  <c:v>3.6232605833502021</c:v>
                </c:pt>
                <c:pt idx="363">
                  <c:v>3.6332605833304115</c:v>
                </c:pt>
                <c:pt idx="364">
                  <c:v>3.6432615833473392</c:v>
                </c:pt>
                <c:pt idx="365">
                  <c:v>3.6532615833275486</c:v>
                </c:pt>
                <c:pt idx="366">
                  <c:v>3.6632625833444763</c:v>
                </c:pt>
                <c:pt idx="367">
                  <c:v>3.6732625833246857</c:v>
                </c:pt>
                <c:pt idx="368">
                  <c:v>3.6832635833416134</c:v>
                </c:pt>
                <c:pt idx="369">
                  <c:v>3.6932635833509266</c:v>
                </c:pt>
                <c:pt idx="370">
                  <c:v>3.703263583331136</c:v>
                </c:pt>
                <c:pt idx="371">
                  <c:v>3.7132645833480638</c:v>
                </c:pt>
                <c:pt idx="372">
                  <c:v>3.7232645833282731</c:v>
                </c:pt>
                <c:pt idx="373">
                  <c:v>3.7332655833452009</c:v>
                </c:pt>
                <c:pt idx="374">
                  <c:v>3.7432655833254103</c:v>
                </c:pt>
                <c:pt idx="375">
                  <c:v>3.753266583342338</c:v>
                </c:pt>
                <c:pt idx="376">
                  <c:v>3.7632665833516512</c:v>
                </c:pt>
                <c:pt idx="377">
                  <c:v>3.7732675833394751</c:v>
                </c:pt>
                <c:pt idx="378">
                  <c:v>3.7832675833487883</c:v>
                </c:pt>
                <c:pt idx="379">
                  <c:v>3.7932685833366122</c:v>
                </c:pt>
                <c:pt idx="380">
                  <c:v>3.8032685833459254</c:v>
                </c:pt>
                <c:pt idx="381">
                  <c:v>3.8132695833337493</c:v>
                </c:pt>
                <c:pt idx="382">
                  <c:v>3.8232695833430625</c:v>
                </c:pt>
                <c:pt idx="383">
                  <c:v>3.8332705833308864</c:v>
                </c:pt>
                <c:pt idx="384">
                  <c:v>3.8432705833401997</c:v>
                </c:pt>
                <c:pt idx="385">
                  <c:v>3.8532715833280236</c:v>
                </c:pt>
                <c:pt idx="386">
                  <c:v>3.8632715833373368</c:v>
                </c:pt>
                <c:pt idx="387">
                  <c:v>3.8732725833251607</c:v>
                </c:pt>
                <c:pt idx="388">
                  <c:v>3.8832725833344739</c:v>
                </c:pt>
                <c:pt idx="389">
                  <c:v>3.8932735833514016</c:v>
                </c:pt>
                <c:pt idx="390">
                  <c:v>3.903273583331611</c:v>
                </c:pt>
                <c:pt idx="391">
                  <c:v>3.9132745833485387</c:v>
                </c:pt>
                <c:pt idx="392">
                  <c:v>3.9232745833287481</c:v>
                </c:pt>
                <c:pt idx="393">
                  <c:v>3.9332755833456758</c:v>
                </c:pt>
                <c:pt idx="394">
                  <c:v>3.9432755833258852</c:v>
                </c:pt>
                <c:pt idx="395">
                  <c:v>3.953276583342813</c:v>
                </c:pt>
                <c:pt idx="396">
                  <c:v>3.9632765833230224</c:v>
                </c:pt>
                <c:pt idx="397">
                  <c:v>3.9732775833399501</c:v>
                </c:pt>
                <c:pt idx="398">
                  <c:v>3.9832775833492633</c:v>
                </c:pt>
                <c:pt idx="399">
                  <c:v>3.9932785833370872</c:v>
                </c:pt>
                <c:pt idx="400">
                  <c:v>4.0032785833464004</c:v>
                </c:pt>
                <c:pt idx="401">
                  <c:v>4.0132795833342243</c:v>
                </c:pt>
                <c:pt idx="402">
                  <c:v>4.0232795833435375</c:v>
                </c:pt>
                <c:pt idx="403">
                  <c:v>4.0332805833313614</c:v>
                </c:pt>
                <c:pt idx="404">
                  <c:v>4.0432805833406746</c:v>
                </c:pt>
                <c:pt idx="405">
                  <c:v>4.0532805833499879</c:v>
                </c:pt>
                <c:pt idx="406">
                  <c:v>4.0632815833378118</c:v>
                </c:pt>
                <c:pt idx="407">
                  <c:v>4.073281583347125</c:v>
                </c:pt>
                <c:pt idx="408">
                  <c:v>4.0832825833349489</c:v>
                </c:pt>
                <c:pt idx="409">
                  <c:v>4.0932825833442621</c:v>
                </c:pt>
                <c:pt idx="410">
                  <c:v>4.103283583332086</c:v>
                </c:pt>
                <c:pt idx="411">
                  <c:v>4.1132835833413992</c:v>
                </c:pt>
                <c:pt idx="412">
                  <c:v>4.1232845833292231</c:v>
                </c:pt>
                <c:pt idx="413">
                  <c:v>4.1332845833385363</c:v>
                </c:pt>
                <c:pt idx="414">
                  <c:v>4.1432855833263602</c:v>
                </c:pt>
                <c:pt idx="415">
                  <c:v>4.1532855833356734</c:v>
                </c:pt>
                <c:pt idx="416">
                  <c:v>4.1632865833234973</c:v>
                </c:pt>
                <c:pt idx="417">
                  <c:v>4.1732865833328106</c:v>
                </c:pt>
                <c:pt idx="418">
                  <c:v>4.1832875833497383</c:v>
                </c:pt>
                <c:pt idx="419">
                  <c:v>4.1932875833299477</c:v>
                </c:pt>
                <c:pt idx="420">
                  <c:v>4.2032885833468754</c:v>
                </c:pt>
                <c:pt idx="421">
                  <c:v>4.2132885833270848</c:v>
                </c:pt>
                <c:pt idx="422">
                  <c:v>4.2232895833440125</c:v>
                </c:pt>
                <c:pt idx="423">
                  <c:v>4.2332895833242219</c:v>
                </c:pt>
                <c:pt idx="424">
                  <c:v>4.2432905833411496</c:v>
                </c:pt>
                <c:pt idx="425">
                  <c:v>4.2532905833504628</c:v>
                </c:pt>
                <c:pt idx="426">
                  <c:v>4.2632915833382867</c:v>
                </c:pt>
                <c:pt idx="427">
                  <c:v>4.2732915833476</c:v>
                </c:pt>
                <c:pt idx="428">
                  <c:v>4.2832925833354238</c:v>
                </c:pt>
                <c:pt idx="429">
                  <c:v>4.2932925833447371</c:v>
                </c:pt>
                <c:pt idx="430">
                  <c:v>4.303293583332561</c:v>
                </c:pt>
                <c:pt idx="431">
                  <c:v>4.3132935833418742</c:v>
                </c:pt>
                <c:pt idx="432">
                  <c:v>4.3232945833296981</c:v>
                </c:pt>
                <c:pt idx="433">
                  <c:v>4.3332945833390113</c:v>
                </c:pt>
                <c:pt idx="434">
                  <c:v>4.3432945833483245</c:v>
                </c:pt>
                <c:pt idx="435">
                  <c:v>4.3532955833361484</c:v>
                </c:pt>
                <c:pt idx="436">
                  <c:v>4.3632955833454616</c:v>
                </c:pt>
                <c:pt idx="437">
                  <c:v>4.3732965833332855</c:v>
                </c:pt>
                <c:pt idx="438">
                  <c:v>4.3832965833425988</c:v>
                </c:pt>
                <c:pt idx="439">
                  <c:v>4.3932975833304226</c:v>
                </c:pt>
                <c:pt idx="440">
                  <c:v>4.4032969583349768</c:v>
                </c:pt>
                <c:pt idx="441">
                  <c:v>4.4132979583519045</c:v>
                </c:pt>
                <c:pt idx="442">
                  <c:v>4.4232979583321139</c:v>
                </c:pt>
                <c:pt idx="443">
                  <c:v>4.4332989583490416</c:v>
                </c:pt>
                <c:pt idx="444">
                  <c:v>4.443298958329251</c:v>
                </c:pt>
                <c:pt idx="445">
                  <c:v>4.4532999583461788</c:v>
                </c:pt>
                <c:pt idx="446">
                  <c:v>4.4632999583263882</c:v>
                </c:pt>
                <c:pt idx="447">
                  <c:v>4.4733009583433159</c:v>
                </c:pt>
                <c:pt idx="448">
                  <c:v>4.4833009583235253</c:v>
                </c:pt>
                <c:pt idx="449">
                  <c:v>4.493301958340453</c:v>
                </c:pt>
                <c:pt idx="450">
                  <c:v>4.5033019583497662</c:v>
                </c:pt>
                <c:pt idx="451">
                  <c:v>4.5133029583375901</c:v>
                </c:pt>
                <c:pt idx="452">
                  <c:v>4.5233029583469033</c:v>
                </c:pt>
                <c:pt idx="453">
                  <c:v>4.5333039583347272</c:v>
                </c:pt>
                <c:pt idx="454">
                  <c:v>4.5433039583440404</c:v>
                </c:pt>
                <c:pt idx="455">
                  <c:v>4.5533049583318643</c:v>
                </c:pt>
                <c:pt idx="456">
                  <c:v>4.5633049583411776</c:v>
                </c:pt>
                <c:pt idx="457">
                  <c:v>4.5733059583290014</c:v>
                </c:pt>
                <c:pt idx="458">
                  <c:v>4.5833059583383147</c:v>
                </c:pt>
                <c:pt idx="459">
                  <c:v>4.5933069583261386</c:v>
                </c:pt>
                <c:pt idx="460">
                  <c:v>4.6033069583354518</c:v>
                </c:pt>
                <c:pt idx="461">
                  <c:v>4.6133079583232757</c:v>
                </c:pt>
                <c:pt idx="462">
                  <c:v>4.6233079583325889</c:v>
                </c:pt>
                <c:pt idx="463">
                  <c:v>4.6333089583495166</c:v>
                </c:pt>
                <c:pt idx="464">
                  <c:v>4.643308958329726</c:v>
                </c:pt>
                <c:pt idx="465">
                  <c:v>4.6533099583466537</c:v>
                </c:pt>
                <c:pt idx="466">
                  <c:v>4.6633099583268631</c:v>
                </c:pt>
                <c:pt idx="467">
                  <c:v>4.6733099583361764</c:v>
                </c:pt>
                <c:pt idx="468">
                  <c:v>4.6833109583240002</c:v>
                </c:pt>
                <c:pt idx="469">
                  <c:v>4.6933109583333135</c:v>
                </c:pt>
                <c:pt idx="470">
                  <c:v>4.7033119583502412</c:v>
                </c:pt>
                <c:pt idx="471">
                  <c:v>4.7133119583304506</c:v>
                </c:pt>
                <c:pt idx="472">
                  <c:v>4.7233129583473783</c:v>
                </c:pt>
                <c:pt idx="473">
                  <c:v>4.7333129583275877</c:v>
                </c:pt>
                <c:pt idx="474">
                  <c:v>4.7433139583445154</c:v>
                </c:pt>
                <c:pt idx="475">
                  <c:v>4.7533139583247248</c:v>
                </c:pt>
                <c:pt idx="476">
                  <c:v>4.7633149583416525</c:v>
                </c:pt>
                <c:pt idx="477">
                  <c:v>4.7733149583509658</c:v>
                </c:pt>
                <c:pt idx="478">
                  <c:v>4.7833159583387896</c:v>
                </c:pt>
                <c:pt idx="479">
                  <c:v>4.7933159583481029</c:v>
                </c:pt>
                <c:pt idx="480">
                  <c:v>4.8033169583359268</c:v>
                </c:pt>
                <c:pt idx="481">
                  <c:v>4.81331695834524</c:v>
                </c:pt>
                <c:pt idx="482">
                  <c:v>4.8233179583330639</c:v>
                </c:pt>
                <c:pt idx="483">
                  <c:v>4.8333179583423771</c:v>
                </c:pt>
                <c:pt idx="484">
                  <c:v>4.843318958330201</c:v>
                </c:pt>
                <c:pt idx="485">
                  <c:v>4.8533189583395142</c:v>
                </c:pt>
                <c:pt idx="486">
                  <c:v>4.8633199583273381</c:v>
                </c:pt>
                <c:pt idx="487">
                  <c:v>4.8733199583366513</c:v>
                </c:pt>
                <c:pt idx="488">
                  <c:v>4.8833209583244752</c:v>
                </c:pt>
                <c:pt idx="489">
                  <c:v>4.8933209583337884</c:v>
                </c:pt>
                <c:pt idx="490">
                  <c:v>4.9033219583507162</c:v>
                </c:pt>
                <c:pt idx="491">
                  <c:v>4.9133219583309256</c:v>
                </c:pt>
                <c:pt idx="492">
                  <c:v>4.9233229583478533</c:v>
                </c:pt>
                <c:pt idx="493">
                  <c:v>4.9333229583280627</c:v>
                </c:pt>
                <c:pt idx="494">
                  <c:v>4.9433239583449904</c:v>
                </c:pt>
                <c:pt idx="495">
                  <c:v>4.9533239583251998</c:v>
                </c:pt>
                <c:pt idx="496">
                  <c:v>4.9633249583421275</c:v>
                </c:pt>
                <c:pt idx="497">
                  <c:v>4.9733249583514407</c:v>
                </c:pt>
                <c:pt idx="498">
                  <c:v>4.9833249583316501</c:v>
                </c:pt>
                <c:pt idx="499">
                  <c:v>4.9933259583485778</c:v>
                </c:pt>
                <c:pt idx="500">
                  <c:v>5.0033259583287872</c:v>
                </c:pt>
                <c:pt idx="501">
                  <c:v>5.013326958345715</c:v>
                </c:pt>
                <c:pt idx="502">
                  <c:v>5.0233269583259244</c:v>
                </c:pt>
                <c:pt idx="503">
                  <c:v>5.0333279583428521</c:v>
                </c:pt>
                <c:pt idx="504">
                  <c:v>5.0433279583230615</c:v>
                </c:pt>
                <c:pt idx="505">
                  <c:v>5.0533289583399892</c:v>
                </c:pt>
                <c:pt idx="506">
                  <c:v>5.0633289583493024</c:v>
                </c:pt>
                <c:pt idx="507">
                  <c:v>5.0733299583371263</c:v>
                </c:pt>
                <c:pt idx="508">
                  <c:v>5.0833299583464395</c:v>
                </c:pt>
                <c:pt idx="509">
                  <c:v>5.0933309583342634</c:v>
                </c:pt>
                <c:pt idx="510">
                  <c:v>5.1033309583435766</c:v>
                </c:pt>
                <c:pt idx="511">
                  <c:v>5.1133319583314005</c:v>
                </c:pt>
                <c:pt idx="512">
                  <c:v>5.1233319583407138</c:v>
                </c:pt>
                <c:pt idx="513">
                  <c:v>5.1333329583285376</c:v>
                </c:pt>
                <c:pt idx="514">
                  <c:v>5.1433329583378509</c:v>
                </c:pt>
                <c:pt idx="515">
                  <c:v>5.1533339583256748</c:v>
                </c:pt>
                <c:pt idx="516">
                  <c:v>5.163333958334988</c:v>
                </c:pt>
                <c:pt idx="517">
                  <c:v>5.1733349583519157</c:v>
                </c:pt>
                <c:pt idx="518">
                  <c:v>5.1833349583321251</c:v>
                </c:pt>
                <c:pt idx="519">
                  <c:v>5.1933359583490528</c:v>
                </c:pt>
                <c:pt idx="520">
                  <c:v>5.2033359583292622</c:v>
                </c:pt>
                <c:pt idx="521">
                  <c:v>5.2133369583461899</c:v>
                </c:pt>
                <c:pt idx="522">
                  <c:v>5.2233369583263993</c:v>
                </c:pt>
                <c:pt idx="523">
                  <c:v>5.233337958343327</c:v>
                </c:pt>
                <c:pt idx="524">
                  <c:v>5.2433379583235364</c:v>
                </c:pt>
                <c:pt idx="525">
                  <c:v>5.2533389583404642</c:v>
                </c:pt>
                <c:pt idx="526">
                  <c:v>5.2633389583497774</c:v>
                </c:pt>
                <c:pt idx="527">
                  <c:v>5.2733399583376013</c:v>
                </c:pt>
                <c:pt idx="528">
                  <c:v>5.2833399583469145</c:v>
                </c:pt>
                <c:pt idx="529">
                  <c:v>5.2933409583347384</c:v>
                </c:pt>
                <c:pt idx="530">
                  <c:v>5.3033409583440516</c:v>
                </c:pt>
                <c:pt idx="531">
                  <c:v>5.313340958324261</c:v>
                </c:pt>
                <c:pt idx="532">
                  <c:v>5.3233419583411887</c:v>
                </c:pt>
                <c:pt idx="533">
                  <c:v>5.333341958350502</c:v>
                </c:pt>
                <c:pt idx="534">
                  <c:v>5.3433429583383258</c:v>
                </c:pt>
                <c:pt idx="535">
                  <c:v>5.3533429583476391</c:v>
                </c:pt>
                <c:pt idx="536">
                  <c:v>5.363343958335463</c:v>
                </c:pt>
                <c:pt idx="537">
                  <c:v>5.3733439583447762</c:v>
                </c:pt>
                <c:pt idx="538">
                  <c:v>5.3833449583326001</c:v>
                </c:pt>
                <c:pt idx="539">
                  <c:v>5.3933449583419133</c:v>
                </c:pt>
                <c:pt idx="540">
                  <c:v>5.4033459583297372</c:v>
                </c:pt>
                <c:pt idx="541">
                  <c:v>5.4133467499923427</c:v>
                </c:pt>
                <c:pt idx="542">
                  <c:v>5.4233477500092704</c:v>
                </c:pt>
                <c:pt idx="543">
                  <c:v>5.4333477500185836</c:v>
                </c:pt>
                <c:pt idx="544">
                  <c:v>5.4433487500064075</c:v>
                </c:pt>
                <c:pt idx="545">
                  <c:v>5.4533487500157207</c:v>
                </c:pt>
                <c:pt idx="546">
                  <c:v>5.4633497500035446</c:v>
                </c:pt>
                <c:pt idx="547">
                  <c:v>5.4733497500128578</c:v>
                </c:pt>
                <c:pt idx="548">
                  <c:v>5.4833507500006817</c:v>
                </c:pt>
                <c:pt idx="549">
                  <c:v>5.493350750009995</c:v>
                </c:pt>
                <c:pt idx="550">
                  <c:v>5.5033517499978188</c:v>
                </c:pt>
                <c:pt idx="551">
                  <c:v>5.5133517500071321</c:v>
                </c:pt>
                <c:pt idx="552">
                  <c:v>5.523352749994956</c:v>
                </c:pt>
                <c:pt idx="553">
                  <c:v>5.5333527500042692</c:v>
                </c:pt>
                <c:pt idx="554">
                  <c:v>5.5433537499920931</c:v>
                </c:pt>
                <c:pt idx="555">
                  <c:v>5.5533537500014063</c:v>
                </c:pt>
                <c:pt idx="556">
                  <c:v>5.563354750018334</c:v>
                </c:pt>
                <c:pt idx="557">
                  <c:v>5.5733547499985434</c:v>
                </c:pt>
                <c:pt idx="558">
                  <c:v>5.5833557500154711</c:v>
                </c:pt>
                <c:pt idx="559">
                  <c:v>5.5933557499956805</c:v>
                </c:pt>
                <c:pt idx="560">
                  <c:v>5.6033567500126082</c:v>
                </c:pt>
                <c:pt idx="561">
                  <c:v>5.6133567499928176</c:v>
                </c:pt>
                <c:pt idx="562">
                  <c:v>5.6233577500097454</c:v>
                </c:pt>
                <c:pt idx="563">
                  <c:v>5.6333577499899548</c:v>
                </c:pt>
                <c:pt idx="564">
                  <c:v>5.6433587500068825</c:v>
                </c:pt>
                <c:pt idx="565">
                  <c:v>5.6533587500161957</c:v>
                </c:pt>
                <c:pt idx="566">
                  <c:v>5.6633587499964051</c:v>
                </c:pt>
                <c:pt idx="567">
                  <c:v>5.6733597500133328</c:v>
                </c:pt>
                <c:pt idx="568">
                  <c:v>5.6833597499935422</c:v>
                </c:pt>
                <c:pt idx="569">
                  <c:v>5.6933607500104699</c:v>
                </c:pt>
                <c:pt idx="570">
                  <c:v>5.7033607499906793</c:v>
                </c:pt>
                <c:pt idx="571">
                  <c:v>5.713361750007607</c:v>
                </c:pt>
                <c:pt idx="572">
                  <c:v>5.7233617500169203</c:v>
                </c:pt>
                <c:pt idx="573">
                  <c:v>5.7333627500047442</c:v>
                </c:pt>
                <c:pt idx="574">
                  <c:v>5.7433627500140574</c:v>
                </c:pt>
                <c:pt idx="575">
                  <c:v>5.7533637500018813</c:v>
                </c:pt>
                <c:pt idx="576">
                  <c:v>5.7633637500111945</c:v>
                </c:pt>
                <c:pt idx="577">
                  <c:v>5.7733647499990184</c:v>
                </c:pt>
                <c:pt idx="578">
                  <c:v>5.7833647500083316</c:v>
                </c:pt>
                <c:pt idx="579">
                  <c:v>5.7933657499961555</c:v>
                </c:pt>
                <c:pt idx="580">
                  <c:v>5.8033657500054687</c:v>
                </c:pt>
                <c:pt idx="581">
                  <c:v>5.8133667499932926</c:v>
                </c:pt>
                <c:pt idx="582">
                  <c:v>5.8233667500026058</c:v>
                </c:pt>
                <c:pt idx="583">
                  <c:v>5.8333677499904297</c:v>
                </c:pt>
                <c:pt idx="584">
                  <c:v>5.843367749999743</c:v>
                </c:pt>
                <c:pt idx="585">
                  <c:v>5.8533687500166707</c:v>
                </c:pt>
                <c:pt idx="586">
                  <c:v>5.8633687499968801</c:v>
                </c:pt>
                <c:pt idx="587">
                  <c:v>5.8733697500138078</c:v>
                </c:pt>
                <c:pt idx="588">
                  <c:v>5.8833697499940172</c:v>
                </c:pt>
                <c:pt idx="589">
                  <c:v>5.8933707500109449</c:v>
                </c:pt>
                <c:pt idx="590">
                  <c:v>5.9033707499911543</c:v>
                </c:pt>
                <c:pt idx="591">
                  <c:v>5.913371750008082</c:v>
                </c:pt>
                <c:pt idx="592">
                  <c:v>5.9233717500173952</c:v>
                </c:pt>
                <c:pt idx="593">
                  <c:v>5.9333727500052191</c:v>
                </c:pt>
                <c:pt idx="594">
                  <c:v>5.9433727500145324</c:v>
                </c:pt>
                <c:pt idx="595">
                  <c:v>5.9533727499947418</c:v>
                </c:pt>
                <c:pt idx="596">
                  <c:v>5.9633737500116695</c:v>
                </c:pt>
                <c:pt idx="597">
                  <c:v>5.9733737499918789</c:v>
                </c:pt>
                <c:pt idx="598">
                  <c:v>5.9833747500088066</c:v>
                </c:pt>
                <c:pt idx="599">
                  <c:v>5.9933747500181198</c:v>
                </c:pt>
                <c:pt idx="600">
                  <c:v>6.0033757500059437</c:v>
                </c:pt>
                <c:pt idx="601">
                  <c:v>6.0133757500152569</c:v>
                </c:pt>
                <c:pt idx="602">
                  <c:v>6.0233767500030808</c:v>
                </c:pt>
                <c:pt idx="603">
                  <c:v>6.033376750012394</c:v>
                </c:pt>
                <c:pt idx="604">
                  <c:v>6.0433777500002179</c:v>
                </c:pt>
                <c:pt idx="605">
                  <c:v>6.0533777500095312</c:v>
                </c:pt>
                <c:pt idx="606">
                  <c:v>6.063378749997355</c:v>
                </c:pt>
                <c:pt idx="607">
                  <c:v>6.0733787500066683</c:v>
                </c:pt>
                <c:pt idx="608">
                  <c:v>6.0833797499944922</c:v>
                </c:pt>
                <c:pt idx="609">
                  <c:v>6.0933797500038054</c:v>
                </c:pt>
                <c:pt idx="610">
                  <c:v>6.1033807499916293</c:v>
                </c:pt>
                <c:pt idx="611">
                  <c:v>6.1133807500009425</c:v>
                </c:pt>
                <c:pt idx="612">
                  <c:v>6.1233817500178702</c:v>
                </c:pt>
                <c:pt idx="613">
                  <c:v>6.1333817499980796</c:v>
                </c:pt>
                <c:pt idx="614">
                  <c:v>6.1433827500150073</c:v>
                </c:pt>
                <c:pt idx="615">
                  <c:v>6.1533827499952167</c:v>
                </c:pt>
                <c:pt idx="616">
                  <c:v>6.1633837500121444</c:v>
                </c:pt>
                <c:pt idx="617">
                  <c:v>6.1733837499923538</c:v>
                </c:pt>
                <c:pt idx="618">
                  <c:v>6.1833847500092816</c:v>
                </c:pt>
                <c:pt idx="619">
                  <c:v>6.1933847500185948</c:v>
                </c:pt>
                <c:pt idx="620">
                  <c:v>6.2033857500064187</c:v>
                </c:pt>
                <c:pt idx="621">
                  <c:v>6.2133857500157319</c:v>
                </c:pt>
                <c:pt idx="622">
                  <c:v>6.2233867500035558</c:v>
                </c:pt>
                <c:pt idx="623">
                  <c:v>6.233386750012869</c:v>
                </c:pt>
                <c:pt idx="624">
                  <c:v>6.2433867499930784</c:v>
                </c:pt>
                <c:pt idx="625">
                  <c:v>6.2533877500100061</c:v>
                </c:pt>
                <c:pt idx="626">
                  <c:v>6.2633877499902155</c:v>
                </c:pt>
                <c:pt idx="627">
                  <c:v>6.2733887500071432</c:v>
                </c:pt>
                <c:pt idx="628">
                  <c:v>6.2833887500164565</c:v>
                </c:pt>
                <c:pt idx="629">
                  <c:v>6.2933897500042804</c:v>
                </c:pt>
                <c:pt idx="630">
                  <c:v>6.3033897500135936</c:v>
                </c:pt>
                <c:pt idx="631">
                  <c:v>6.3133907500014175</c:v>
                </c:pt>
                <c:pt idx="632">
                  <c:v>6.3233907500107307</c:v>
                </c:pt>
                <c:pt idx="633">
                  <c:v>6.3333917499985546</c:v>
                </c:pt>
                <c:pt idx="634">
                  <c:v>6.3433917500078678</c:v>
                </c:pt>
                <c:pt idx="635">
                  <c:v>6.3533927499956917</c:v>
                </c:pt>
                <c:pt idx="636">
                  <c:v>6.3633927500050049</c:v>
                </c:pt>
                <c:pt idx="637">
                  <c:v>6.3733937499928288</c:v>
                </c:pt>
                <c:pt idx="638">
                  <c:v>6.383393750002142</c:v>
                </c:pt>
                <c:pt idx="639">
                  <c:v>6.3933947499899659</c:v>
                </c:pt>
                <c:pt idx="640">
                  <c:v>6.4033947499992792</c:v>
                </c:pt>
                <c:pt idx="641">
                  <c:v>6.4133952083357144</c:v>
                </c:pt>
                <c:pt idx="642">
                  <c:v>6.4233952083450276</c:v>
                </c:pt>
                <c:pt idx="643">
                  <c:v>6.4333962083328515</c:v>
                </c:pt>
                <c:pt idx="644">
                  <c:v>6.4433962083421648</c:v>
                </c:pt>
                <c:pt idx="645">
                  <c:v>6.4533972083299886</c:v>
                </c:pt>
                <c:pt idx="646">
                  <c:v>6.4633972083393019</c:v>
                </c:pt>
                <c:pt idx="647">
                  <c:v>6.4733982083271258</c:v>
                </c:pt>
                <c:pt idx="648">
                  <c:v>6.483398208336439</c:v>
                </c:pt>
                <c:pt idx="649">
                  <c:v>6.4933992083242629</c:v>
                </c:pt>
                <c:pt idx="650">
                  <c:v>6.5033992083335761</c:v>
                </c:pt>
                <c:pt idx="651">
                  <c:v>6.5134002083505038</c:v>
                </c:pt>
                <c:pt idx="652">
                  <c:v>6.5234002083307132</c:v>
                </c:pt>
                <c:pt idx="653">
                  <c:v>6.5334012083476409</c:v>
                </c:pt>
                <c:pt idx="654">
                  <c:v>6.5434012083278503</c:v>
                </c:pt>
                <c:pt idx="655">
                  <c:v>6.5534012083371636</c:v>
                </c:pt>
                <c:pt idx="656">
                  <c:v>6.5634022083249874</c:v>
                </c:pt>
                <c:pt idx="657">
                  <c:v>6.5734022083343007</c:v>
                </c:pt>
                <c:pt idx="658">
                  <c:v>6.5834032083512284</c:v>
                </c:pt>
                <c:pt idx="659">
                  <c:v>6.5934032083314378</c:v>
                </c:pt>
                <c:pt idx="660">
                  <c:v>6.6034042083483655</c:v>
                </c:pt>
                <c:pt idx="661">
                  <c:v>6.6134042083285749</c:v>
                </c:pt>
                <c:pt idx="662">
                  <c:v>6.6234052083455026</c:v>
                </c:pt>
                <c:pt idx="663">
                  <c:v>6.633405208325712</c:v>
                </c:pt>
                <c:pt idx="664">
                  <c:v>6.6434062083426397</c:v>
                </c:pt>
                <c:pt idx="665">
                  <c:v>6.653406208351953</c:v>
                </c:pt>
                <c:pt idx="666">
                  <c:v>6.6634072083397768</c:v>
                </c:pt>
                <c:pt idx="667">
                  <c:v>6.6734072083490901</c:v>
                </c:pt>
                <c:pt idx="668">
                  <c:v>6.683408208336914</c:v>
                </c:pt>
                <c:pt idx="669">
                  <c:v>6.6934082083462272</c:v>
                </c:pt>
                <c:pt idx="670">
                  <c:v>6.7034092083340511</c:v>
                </c:pt>
                <c:pt idx="671">
                  <c:v>6.7134092083433643</c:v>
                </c:pt>
                <c:pt idx="672">
                  <c:v>6.7234102083311882</c:v>
                </c:pt>
                <c:pt idx="673">
                  <c:v>6.7334102083405014</c:v>
                </c:pt>
                <c:pt idx="674">
                  <c:v>6.7434112083283253</c:v>
                </c:pt>
                <c:pt idx="675">
                  <c:v>6.7534112083376385</c:v>
                </c:pt>
                <c:pt idx="676">
                  <c:v>6.7634122083254624</c:v>
                </c:pt>
                <c:pt idx="677">
                  <c:v>6.7734122083347756</c:v>
                </c:pt>
                <c:pt idx="678">
                  <c:v>6.7834132083517034</c:v>
                </c:pt>
                <c:pt idx="679">
                  <c:v>6.7934132083319128</c:v>
                </c:pt>
                <c:pt idx="680">
                  <c:v>6.8034142083488405</c:v>
                </c:pt>
                <c:pt idx="681">
                  <c:v>6.8134142083290499</c:v>
                </c:pt>
                <c:pt idx="682">
                  <c:v>6.8234152083459776</c:v>
                </c:pt>
                <c:pt idx="683">
                  <c:v>6.833415208326187</c:v>
                </c:pt>
                <c:pt idx="684">
                  <c:v>6.8434162083431147</c:v>
                </c:pt>
                <c:pt idx="685">
                  <c:v>6.8534162083233241</c:v>
                </c:pt>
                <c:pt idx="686">
                  <c:v>6.8634162083326373</c:v>
                </c:pt>
                <c:pt idx="687">
                  <c:v>6.873417208349565</c:v>
                </c:pt>
                <c:pt idx="688">
                  <c:v>6.8834172083297744</c:v>
                </c:pt>
                <c:pt idx="689">
                  <c:v>6.8934182083467022</c:v>
                </c:pt>
                <c:pt idx="690">
                  <c:v>6.9034182083269116</c:v>
                </c:pt>
                <c:pt idx="691">
                  <c:v>6.9134192083438393</c:v>
                </c:pt>
                <c:pt idx="692">
                  <c:v>6.9234192083240487</c:v>
                </c:pt>
                <c:pt idx="693">
                  <c:v>6.9334202083409764</c:v>
                </c:pt>
                <c:pt idx="694">
                  <c:v>6.9434202083502896</c:v>
                </c:pt>
                <c:pt idx="695">
                  <c:v>6.9534212083381135</c:v>
                </c:pt>
                <c:pt idx="696">
                  <c:v>6.9634212083474267</c:v>
                </c:pt>
                <c:pt idx="697">
                  <c:v>6.9734222083352506</c:v>
                </c:pt>
                <c:pt idx="698">
                  <c:v>6.9834222083445638</c:v>
                </c:pt>
                <c:pt idx="699">
                  <c:v>6.9934232083323877</c:v>
                </c:pt>
                <c:pt idx="700">
                  <c:v>7.003423208341701</c:v>
                </c:pt>
                <c:pt idx="701">
                  <c:v>7.0134242083295248</c:v>
                </c:pt>
                <c:pt idx="702">
                  <c:v>7.0234242083388381</c:v>
                </c:pt>
                <c:pt idx="703">
                  <c:v>7.033425208326662</c:v>
                </c:pt>
                <c:pt idx="704">
                  <c:v>7.0434252083359752</c:v>
                </c:pt>
                <c:pt idx="705">
                  <c:v>7.0534262083237991</c:v>
                </c:pt>
                <c:pt idx="706">
                  <c:v>7.0634262083331123</c:v>
                </c:pt>
                <c:pt idx="707">
                  <c:v>7.07342720835004</c:v>
                </c:pt>
                <c:pt idx="708">
                  <c:v>7.0834272083302494</c:v>
                </c:pt>
                <c:pt idx="709">
                  <c:v>7.0934282083471771</c:v>
                </c:pt>
                <c:pt idx="710">
                  <c:v>7.1034282083273865</c:v>
                </c:pt>
                <c:pt idx="711">
                  <c:v>7.1134292083443142</c:v>
                </c:pt>
                <c:pt idx="712">
                  <c:v>7.1234292083245236</c:v>
                </c:pt>
                <c:pt idx="713">
                  <c:v>7.1334302083414514</c:v>
                </c:pt>
                <c:pt idx="714">
                  <c:v>7.1434302083507646</c:v>
                </c:pt>
                <c:pt idx="715">
                  <c:v>7.1534312083385885</c:v>
                </c:pt>
                <c:pt idx="716">
                  <c:v>7.1634312083479017</c:v>
                </c:pt>
                <c:pt idx="717">
                  <c:v>7.1734312083281111</c:v>
                </c:pt>
                <c:pt idx="718">
                  <c:v>7.1834322083450388</c:v>
                </c:pt>
                <c:pt idx="719">
                  <c:v>7.1934322083252482</c:v>
                </c:pt>
                <c:pt idx="720">
                  <c:v>7.2034332083421759</c:v>
                </c:pt>
                <c:pt idx="721">
                  <c:v>7.2134332083514892</c:v>
                </c:pt>
                <c:pt idx="722">
                  <c:v>7.223434208339313</c:v>
                </c:pt>
                <c:pt idx="723">
                  <c:v>7.2334342083486263</c:v>
                </c:pt>
                <c:pt idx="724">
                  <c:v>7.2434352083364502</c:v>
                </c:pt>
                <c:pt idx="725">
                  <c:v>7.2534352083457634</c:v>
                </c:pt>
                <c:pt idx="726">
                  <c:v>7.2634362083335873</c:v>
                </c:pt>
                <c:pt idx="727">
                  <c:v>7.2734362083429005</c:v>
                </c:pt>
                <c:pt idx="728">
                  <c:v>7.2834372083307244</c:v>
                </c:pt>
                <c:pt idx="729">
                  <c:v>7.2934372083400376</c:v>
                </c:pt>
                <c:pt idx="730">
                  <c:v>7.3034382083278615</c:v>
                </c:pt>
                <c:pt idx="731">
                  <c:v>7.3134382083371747</c:v>
                </c:pt>
                <c:pt idx="732">
                  <c:v>7.3234392083249986</c:v>
                </c:pt>
                <c:pt idx="733">
                  <c:v>7.3334392083343118</c:v>
                </c:pt>
                <c:pt idx="734">
                  <c:v>7.3434402083512396</c:v>
                </c:pt>
                <c:pt idx="735">
                  <c:v>7.353440208331449</c:v>
                </c:pt>
                <c:pt idx="736">
                  <c:v>7.3634412083483767</c:v>
                </c:pt>
                <c:pt idx="737">
                  <c:v>7.3734412083285861</c:v>
                </c:pt>
                <c:pt idx="738">
                  <c:v>7.3834422083455138</c:v>
                </c:pt>
                <c:pt idx="739">
                  <c:v>7.3934422083257232</c:v>
                </c:pt>
                <c:pt idx="740">
                  <c:v>7.4034432083426509</c:v>
                </c:pt>
                <c:pt idx="741">
                  <c:v>7.4134436250024009</c:v>
                </c:pt>
                <c:pt idx="742">
                  <c:v>7.4234446249902248</c:v>
                </c:pt>
                <c:pt idx="743">
                  <c:v>7.4334446249995381</c:v>
                </c:pt>
                <c:pt idx="744">
                  <c:v>7.4434456250164658</c:v>
                </c:pt>
                <c:pt idx="745">
                  <c:v>7.4534456249966752</c:v>
                </c:pt>
                <c:pt idx="746">
                  <c:v>7.4634456250059884</c:v>
                </c:pt>
                <c:pt idx="747">
                  <c:v>7.4734466249938123</c:v>
                </c:pt>
                <c:pt idx="748">
                  <c:v>7.4834466250031255</c:v>
                </c:pt>
                <c:pt idx="749">
                  <c:v>7.4934476249909494</c:v>
                </c:pt>
                <c:pt idx="750">
                  <c:v>7.5034476250002626</c:v>
                </c:pt>
                <c:pt idx="751">
                  <c:v>7.5134486250171904</c:v>
                </c:pt>
                <c:pt idx="752">
                  <c:v>7.5234486249973997</c:v>
                </c:pt>
                <c:pt idx="753">
                  <c:v>7.5334496250143275</c:v>
                </c:pt>
                <c:pt idx="754">
                  <c:v>7.5434496249945369</c:v>
                </c:pt>
                <c:pt idx="755">
                  <c:v>7.5534506250114646</c:v>
                </c:pt>
                <c:pt idx="756">
                  <c:v>7.563450624991674</c:v>
                </c:pt>
                <c:pt idx="757">
                  <c:v>7.5734516250086017</c:v>
                </c:pt>
                <c:pt idx="758">
                  <c:v>7.5834516250179149</c:v>
                </c:pt>
                <c:pt idx="759">
                  <c:v>7.5934526250057388</c:v>
                </c:pt>
                <c:pt idx="760">
                  <c:v>7.603452625015052</c:v>
                </c:pt>
                <c:pt idx="761">
                  <c:v>7.6134536250028759</c:v>
                </c:pt>
                <c:pt idx="762">
                  <c:v>7.6234536250121891</c:v>
                </c:pt>
                <c:pt idx="763">
                  <c:v>7.633454625000013</c:v>
                </c:pt>
                <c:pt idx="764">
                  <c:v>7.6434546250093263</c:v>
                </c:pt>
                <c:pt idx="765">
                  <c:v>7.6534556249971502</c:v>
                </c:pt>
                <c:pt idx="766">
                  <c:v>7.6634556250064634</c:v>
                </c:pt>
                <c:pt idx="767">
                  <c:v>7.6734566249942873</c:v>
                </c:pt>
                <c:pt idx="768">
                  <c:v>7.6834566250036005</c:v>
                </c:pt>
                <c:pt idx="769">
                  <c:v>7.6934576249914244</c:v>
                </c:pt>
                <c:pt idx="770">
                  <c:v>7.7034576250007376</c:v>
                </c:pt>
                <c:pt idx="771">
                  <c:v>7.7134586250176653</c:v>
                </c:pt>
                <c:pt idx="772">
                  <c:v>7.7234586249978747</c:v>
                </c:pt>
                <c:pt idx="773">
                  <c:v>7.7334596250148024</c:v>
                </c:pt>
                <c:pt idx="774">
                  <c:v>7.7434596249950118</c:v>
                </c:pt>
                <c:pt idx="775">
                  <c:v>7.7534606250119396</c:v>
                </c:pt>
                <c:pt idx="776">
                  <c:v>7.763460624992149</c:v>
                </c:pt>
                <c:pt idx="777">
                  <c:v>7.7734616250090767</c:v>
                </c:pt>
                <c:pt idx="778">
                  <c:v>7.7834616250183899</c:v>
                </c:pt>
                <c:pt idx="779">
                  <c:v>7.7934626250062138</c:v>
                </c:pt>
                <c:pt idx="780">
                  <c:v>7.803462625015527</c:v>
                </c:pt>
                <c:pt idx="781">
                  <c:v>7.8134626249957364</c:v>
                </c:pt>
                <c:pt idx="782">
                  <c:v>7.8234636250126641</c:v>
                </c:pt>
                <c:pt idx="783">
                  <c:v>7.8334636249928735</c:v>
                </c:pt>
                <c:pt idx="784">
                  <c:v>7.8434646250098012</c:v>
                </c:pt>
                <c:pt idx="785">
                  <c:v>7.8534646249900106</c:v>
                </c:pt>
                <c:pt idx="786">
                  <c:v>7.8634656250069384</c:v>
                </c:pt>
                <c:pt idx="787">
                  <c:v>7.8734656250162516</c:v>
                </c:pt>
                <c:pt idx="788">
                  <c:v>7.8834666250040755</c:v>
                </c:pt>
                <c:pt idx="789">
                  <c:v>7.8934666250133887</c:v>
                </c:pt>
                <c:pt idx="790">
                  <c:v>7.9034676250012126</c:v>
                </c:pt>
                <c:pt idx="791">
                  <c:v>7.9134676250105258</c:v>
                </c:pt>
                <c:pt idx="792">
                  <c:v>7.9234686249983497</c:v>
                </c:pt>
                <c:pt idx="793">
                  <c:v>7.9334686250076629</c:v>
                </c:pt>
                <c:pt idx="794">
                  <c:v>7.9434696249954868</c:v>
                </c:pt>
                <c:pt idx="795">
                  <c:v>7.9534696250048</c:v>
                </c:pt>
                <c:pt idx="796">
                  <c:v>7.9634706249926239</c:v>
                </c:pt>
                <c:pt idx="797">
                  <c:v>7.9734706250019372</c:v>
                </c:pt>
                <c:pt idx="798">
                  <c:v>7.983471624989761</c:v>
                </c:pt>
                <c:pt idx="799">
                  <c:v>7.9934716249990743</c:v>
                </c:pt>
                <c:pt idx="800">
                  <c:v>8.003472625016002</c:v>
                </c:pt>
                <c:pt idx="801">
                  <c:v>8.0134726249962114</c:v>
                </c:pt>
                <c:pt idx="802">
                  <c:v>8.0234736250131391</c:v>
                </c:pt>
                <c:pt idx="803">
                  <c:v>8.0334736249933485</c:v>
                </c:pt>
                <c:pt idx="804">
                  <c:v>8.0434746250102762</c:v>
                </c:pt>
                <c:pt idx="805">
                  <c:v>8.0534746249904856</c:v>
                </c:pt>
                <c:pt idx="806">
                  <c:v>8.0634756250074133</c:v>
                </c:pt>
                <c:pt idx="807">
                  <c:v>8.0734756250167266</c:v>
                </c:pt>
                <c:pt idx="808">
                  <c:v>8.0834766250045504</c:v>
                </c:pt>
                <c:pt idx="809">
                  <c:v>8.0934766250138637</c:v>
                </c:pt>
                <c:pt idx="810">
                  <c:v>8.1034776250016876</c:v>
                </c:pt>
                <c:pt idx="811">
                  <c:v>8.1134776250110008</c:v>
                </c:pt>
                <c:pt idx="812">
                  <c:v>8.1234786249988247</c:v>
                </c:pt>
                <c:pt idx="813">
                  <c:v>8.1334786250081379</c:v>
                </c:pt>
                <c:pt idx="814">
                  <c:v>8.1434796249959618</c:v>
                </c:pt>
                <c:pt idx="815">
                  <c:v>8.153479625005275</c:v>
                </c:pt>
                <c:pt idx="816">
                  <c:v>8.1634806249930989</c:v>
                </c:pt>
                <c:pt idx="817">
                  <c:v>8.1734806250024121</c:v>
                </c:pt>
                <c:pt idx="818">
                  <c:v>8.1834806250117254</c:v>
                </c:pt>
                <c:pt idx="819">
                  <c:v>8.1934816249995492</c:v>
                </c:pt>
                <c:pt idx="820">
                  <c:v>8.2034816250088625</c:v>
                </c:pt>
                <c:pt idx="821">
                  <c:v>8.2134826249966864</c:v>
                </c:pt>
                <c:pt idx="822">
                  <c:v>8.2234826250059996</c:v>
                </c:pt>
                <c:pt idx="823">
                  <c:v>8.2334836249938235</c:v>
                </c:pt>
                <c:pt idx="824">
                  <c:v>8.2434836250031367</c:v>
                </c:pt>
                <c:pt idx="825">
                  <c:v>8.2534846249909606</c:v>
                </c:pt>
                <c:pt idx="826">
                  <c:v>8.2634846250002738</c:v>
                </c:pt>
                <c:pt idx="827">
                  <c:v>8.2734856250172015</c:v>
                </c:pt>
                <c:pt idx="828">
                  <c:v>8.2834856249974109</c:v>
                </c:pt>
                <c:pt idx="829">
                  <c:v>8.2934866250143386</c:v>
                </c:pt>
                <c:pt idx="830">
                  <c:v>8.303486624994548</c:v>
                </c:pt>
                <c:pt idx="831">
                  <c:v>8.3134876250114758</c:v>
                </c:pt>
                <c:pt idx="832">
                  <c:v>8.3234876249916852</c:v>
                </c:pt>
                <c:pt idx="833">
                  <c:v>8.3334886250086129</c:v>
                </c:pt>
                <c:pt idx="834">
                  <c:v>8.3434886250179261</c:v>
                </c:pt>
                <c:pt idx="835">
                  <c:v>8.35348962500575</c:v>
                </c:pt>
                <c:pt idx="836">
                  <c:v>8.3634896250150632</c:v>
                </c:pt>
                <c:pt idx="837">
                  <c:v>8.3734906250028871</c:v>
                </c:pt>
                <c:pt idx="838">
                  <c:v>8.3834906250122003</c:v>
                </c:pt>
                <c:pt idx="839">
                  <c:v>8.3934916250000242</c:v>
                </c:pt>
                <c:pt idx="840">
                  <c:v>8.4034916250093374</c:v>
                </c:pt>
                <c:pt idx="841">
                  <c:v>8.4134925833495799</c:v>
                </c:pt>
                <c:pt idx="842">
                  <c:v>8.4234925833297893</c:v>
                </c:pt>
                <c:pt idx="843">
                  <c:v>8.4334935833467171</c:v>
                </c:pt>
                <c:pt idx="844">
                  <c:v>8.4434935833269265</c:v>
                </c:pt>
                <c:pt idx="845">
                  <c:v>8.4534945833438542</c:v>
                </c:pt>
                <c:pt idx="846">
                  <c:v>8.4634945833240636</c:v>
                </c:pt>
                <c:pt idx="847">
                  <c:v>8.4734955833409913</c:v>
                </c:pt>
                <c:pt idx="848">
                  <c:v>8.4834955833503045</c:v>
                </c:pt>
                <c:pt idx="849">
                  <c:v>8.4934965833381284</c:v>
                </c:pt>
                <c:pt idx="850">
                  <c:v>8.5034965833474416</c:v>
                </c:pt>
                <c:pt idx="851">
                  <c:v>8.5134975833352655</c:v>
                </c:pt>
                <c:pt idx="852">
                  <c:v>8.5234975833445787</c:v>
                </c:pt>
                <c:pt idx="853">
                  <c:v>8.5334985833324026</c:v>
                </c:pt>
                <c:pt idx="854">
                  <c:v>8.5434985833417159</c:v>
                </c:pt>
                <c:pt idx="855">
                  <c:v>8.5534995833295397</c:v>
                </c:pt>
                <c:pt idx="856">
                  <c:v>8.563499583338853</c:v>
                </c:pt>
                <c:pt idx="857">
                  <c:v>8.5734995833481662</c:v>
                </c:pt>
                <c:pt idx="858">
                  <c:v>8.5835005833359901</c:v>
                </c:pt>
                <c:pt idx="859">
                  <c:v>8.5935005833453033</c:v>
                </c:pt>
                <c:pt idx="860">
                  <c:v>8.6035015833331272</c:v>
                </c:pt>
                <c:pt idx="861">
                  <c:v>8.6135015833424404</c:v>
                </c:pt>
                <c:pt idx="862">
                  <c:v>8.6235025833302643</c:v>
                </c:pt>
                <c:pt idx="863">
                  <c:v>8.6335025833395775</c:v>
                </c:pt>
                <c:pt idx="864">
                  <c:v>8.6435035833274014</c:v>
                </c:pt>
                <c:pt idx="865">
                  <c:v>8.6535035833367147</c:v>
                </c:pt>
                <c:pt idx="866">
                  <c:v>8.6635045833245385</c:v>
                </c:pt>
                <c:pt idx="867">
                  <c:v>8.6735045833338518</c:v>
                </c:pt>
                <c:pt idx="868">
                  <c:v>8.6835055833507795</c:v>
                </c:pt>
                <c:pt idx="869">
                  <c:v>8.6935055833309889</c:v>
                </c:pt>
                <c:pt idx="870">
                  <c:v>8.7035065833479166</c:v>
                </c:pt>
                <c:pt idx="871">
                  <c:v>8.713506583328126</c:v>
                </c:pt>
                <c:pt idx="872">
                  <c:v>8.7235075833450537</c:v>
                </c:pt>
                <c:pt idx="873">
                  <c:v>8.7335075833252631</c:v>
                </c:pt>
                <c:pt idx="874">
                  <c:v>8.7435085833421908</c:v>
                </c:pt>
                <c:pt idx="875">
                  <c:v>8.7535085833515041</c:v>
                </c:pt>
                <c:pt idx="876">
                  <c:v>8.7635095833393279</c:v>
                </c:pt>
                <c:pt idx="877">
                  <c:v>8.7735095833486412</c:v>
                </c:pt>
                <c:pt idx="878">
                  <c:v>8.7835105833364651</c:v>
                </c:pt>
                <c:pt idx="879">
                  <c:v>8.7935105833457783</c:v>
                </c:pt>
                <c:pt idx="880">
                  <c:v>8.8035115833336022</c:v>
                </c:pt>
                <c:pt idx="881">
                  <c:v>8.8135115833429154</c:v>
                </c:pt>
                <c:pt idx="882">
                  <c:v>8.8235125833307393</c:v>
                </c:pt>
                <c:pt idx="883">
                  <c:v>8.8335125833400525</c:v>
                </c:pt>
                <c:pt idx="884">
                  <c:v>8.8435135833278764</c:v>
                </c:pt>
                <c:pt idx="885">
                  <c:v>8.8535135833371896</c:v>
                </c:pt>
                <c:pt idx="886">
                  <c:v>8.8635145833250135</c:v>
                </c:pt>
                <c:pt idx="887">
                  <c:v>8.8735145833343267</c:v>
                </c:pt>
                <c:pt idx="888">
                  <c:v>8.8835155833512545</c:v>
                </c:pt>
                <c:pt idx="889">
                  <c:v>8.8935155833314639</c:v>
                </c:pt>
                <c:pt idx="890">
                  <c:v>8.9035165833483916</c:v>
                </c:pt>
                <c:pt idx="891">
                  <c:v>8.913516583328601</c:v>
                </c:pt>
                <c:pt idx="892">
                  <c:v>8.9235175833455287</c:v>
                </c:pt>
                <c:pt idx="893">
                  <c:v>8.9335175833257381</c:v>
                </c:pt>
                <c:pt idx="894">
                  <c:v>8.9435185833426658</c:v>
                </c:pt>
                <c:pt idx="895">
                  <c:v>8.953518583351979</c:v>
                </c:pt>
                <c:pt idx="896">
                  <c:v>8.9635195833398029</c:v>
                </c:pt>
                <c:pt idx="897">
                  <c:v>8.9735195833491161</c:v>
                </c:pt>
                <c:pt idx="898">
                  <c:v>8.98352058333694</c:v>
                </c:pt>
                <c:pt idx="899">
                  <c:v>8.9935205833462533</c:v>
                </c:pt>
                <c:pt idx="900">
                  <c:v>9.0035205833264627</c:v>
                </c:pt>
                <c:pt idx="901">
                  <c:v>9.0135215833433904</c:v>
                </c:pt>
                <c:pt idx="902">
                  <c:v>9.0235215833235998</c:v>
                </c:pt>
                <c:pt idx="903">
                  <c:v>9.0335225833405275</c:v>
                </c:pt>
                <c:pt idx="904">
                  <c:v>9.0435225833498407</c:v>
                </c:pt>
                <c:pt idx="905">
                  <c:v>9.0535235833376646</c:v>
                </c:pt>
                <c:pt idx="906">
                  <c:v>9.0635235833469778</c:v>
                </c:pt>
                <c:pt idx="907">
                  <c:v>9.0735245833348017</c:v>
                </c:pt>
                <c:pt idx="908">
                  <c:v>9.0835245833441149</c:v>
                </c:pt>
                <c:pt idx="909">
                  <c:v>9.0935255833319388</c:v>
                </c:pt>
                <c:pt idx="910">
                  <c:v>9.1035255833412521</c:v>
                </c:pt>
                <c:pt idx="911">
                  <c:v>9.1135265833290759</c:v>
                </c:pt>
                <c:pt idx="912">
                  <c:v>9.1235265833383892</c:v>
                </c:pt>
                <c:pt idx="913">
                  <c:v>9.1335275833262131</c:v>
                </c:pt>
                <c:pt idx="914">
                  <c:v>9.1435275833355263</c:v>
                </c:pt>
                <c:pt idx="915">
                  <c:v>9.1535285833233502</c:v>
                </c:pt>
                <c:pt idx="916">
                  <c:v>9.1635285833326634</c:v>
                </c:pt>
                <c:pt idx="917">
                  <c:v>9.1735295833495911</c:v>
                </c:pt>
                <c:pt idx="918">
                  <c:v>9.1835295833298005</c:v>
                </c:pt>
                <c:pt idx="919">
                  <c:v>9.1935305833467282</c:v>
                </c:pt>
                <c:pt idx="920">
                  <c:v>9.2035305833269376</c:v>
                </c:pt>
                <c:pt idx="921">
                  <c:v>9.2135315833438653</c:v>
                </c:pt>
                <c:pt idx="922">
                  <c:v>9.2235315833240747</c:v>
                </c:pt>
                <c:pt idx="923">
                  <c:v>9.2335325833410025</c:v>
                </c:pt>
                <c:pt idx="924">
                  <c:v>9.2435325833503157</c:v>
                </c:pt>
                <c:pt idx="925">
                  <c:v>9.2535335833381396</c:v>
                </c:pt>
                <c:pt idx="926">
                  <c:v>9.2635335833474528</c:v>
                </c:pt>
                <c:pt idx="927">
                  <c:v>9.2735345833352767</c:v>
                </c:pt>
                <c:pt idx="928">
                  <c:v>9.2835345833445899</c:v>
                </c:pt>
                <c:pt idx="929">
                  <c:v>9.2935355833324138</c:v>
                </c:pt>
                <c:pt idx="930">
                  <c:v>9.303535583341727</c:v>
                </c:pt>
                <c:pt idx="931">
                  <c:v>9.3135365833295509</c:v>
                </c:pt>
                <c:pt idx="932">
                  <c:v>9.3235365833388641</c:v>
                </c:pt>
                <c:pt idx="933">
                  <c:v>9.333537583326688</c:v>
                </c:pt>
                <c:pt idx="934">
                  <c:v>9.3435375833360013</c:v>
                </c:pt>
                <c:pt idx="935">
                  <c:v>9.3535385833238252</c:v>
                </c:pt>
                <c:pt idx="936">
                  <c:v>9.3635385833331384</c:v>
                </c:pt>
                <c:pt idx="937">
                  <c:v>9.3735395833500661</c:v>
                </c:pt>
                <c:pt idx="938">
                  <c:v>9.3835395833302755</c:v>
                </c:pt>
                <c:pt idx="939">
                  <c:v>9.3935405833472032</c:v>
                </c:pt>
                <c:pt idx="940">
                  <c:v>9.4035405833274126</c:v>
                </c:pt>
                <c:pt idx="941">
                  <c:v>9.4135420833481476</c:v>
                </c:pt>
                <c:pt idx="942">
                  <c:v>9.423542083328357</c:v>
                </c:pt>
                <c:pt idx="943">
                  <c:v>9.4335430833452847</c:v>
                </c:pt>
                <c:pt idx="944">
                  <c:v>9.4435430833254941</c:v>
                </c:pt>
                <c:pt idx="945">
                  <c:v>9.4535440833424218</c:v>
                </c:pt>
                <c:pt idx="946">
                  <c:v>9.463544083351735</c:v>
                </c:pt>
                <c:pt idx="947">
                  <c:v>9.4735440833319444</c:v>
                </c:pt>
                <c:pt idx="948">
                  <c:v>9.4835450833488721</c:v>
                </c:pt>
                <c:pt idx="949">
                  <c:v>9.4935450833290815</c:v>
                </c:pt>
                <c:pt idx="950">
                  <c:v>9.5035460833460093</c:v>
                </c:pt>
                <c:pt idx="951">
                  <c:v>9.5135460833262186</c:v>
                </c:pt>
                <c:pt idx="952">
                  <c:v>9.5235470833431464</c:v>
                </c:pt>
                <c:pt idx="953">
                  <c:v>9.5335470833233558</c:v>
                </c:pt>
                <c:pt idx="954">
                  <c:v>9.5435480833402835</c:v>
                </c:pt>
                <c:pt idx="955">
                  <c:v>9.5535480833495967</c:v>
                </c:pt>
                <c:pt idx="956">
                  <c:v>9.5635490833374206</c:v>
                </c:pt>
                <c:pt idx="957">
                  <c:v>9.5735490833467338</c:v>
                </c:pt>
                <c:pt idx="958">
                  <c:v>9.5835500833345577</c:v>
                </c:pt>
                <c:pt idx="959">
                  <c:v>9.5935500833438709</c:v>
                </c:pt>
                <c:pt idx="960">
                  <c:v>9.6035510833316948</c:v>
                </c:pt>
                <c:pt idx="961">
                  <c:v>9.6135510833410081</c:v>
                </c:pt>
                <c:pt idx="962">
                  <c:v>9.6235520833288319</c:v>
                </c:pt>
                <c:pt idx="963">
                  <c:v>9.6335520833381452</c:v>
                </c:pt>
                <c:pt idx="964">
                  <c:v>9.6435530833259691</c:v>
                </c:pt>
                <c:pt idx="965">
                  <c:v>9.6535530833352823</c:v>
                </c:pt>
                <c:pt idx="966">
                  <c:v>9.6635540833231062</c:v>
                </c:pt>
                <c:pt idx="967">
                  <c:v>9.6735540833324194</c:v>
                </c:pt>
                <c:pt idx="968">
                  <c:v>9.6835550833493471</c:v>
                </c:pt>
                <c:pt idx="969">
                  <c:v>9.6935550833295565</c:v>
                </c:pt>
                <c:pt idx="970">
                  <c:v>9.7035560833464842</c:v>
                </c:pt>
                <c:pt idx="971">
                  <c:v>9.7135560833266936</c:v>
                </c:pt>
                <c:pt idx="972">
                  <c:v>9.7235570833436213</c:v>
                </c:pt>
                <c:pt idx="973">
                  <c:v>9.7335570833238307</c:v>
                </c:pt>
                <c:pt idx="974">
                  <c:v>9.7435580833407585</c:v>
                </c:pt>
                <c:pt idx="975">
                  <c:v>9.7535580833500717</c:v>
                </c:pt>
                <c:pt idx="976">
                  <c:v>9.7635590833378956</c:v>
                </c:pt>
                <c:pt idx="977">
                  <c:v>9.7735590833472088</c:v>
                </c:pt>
                <c:pt idx="978">
                  <c:v>9.7835600833350327</c:v>
                </c:pt>
                <c:pt idx="979">
                  <c:v>9.7935600833443459</c:v>
                </c:pt>
                <c:pt idx="980">
                  <c:v>9.8035610833321698</c:v>
                </c:pt>
                <c:pt idx="981">
                  <c:v>9.813561083341483</c:v>
                </c:pt>
                <c:pt idx="982">
                  <c:v>9.8235620833293069</c:v>
                </c:pt>
                <c:pt idx="983">
                  <c:v>9.8335620833386201</c:v>
                </c:pt>
                <c:pt idx="984">
                  <c:v>9.843563083326444</c:v>
                </c:pt>
                <c:pt idx="985">
                  <c:v>9.8535630833357573</c:v>
                </c:pt>
                <c:pt idx="986">
                  <c:v>9.8635640833235811</c:v>
                </c:pt>
                <c:pt idx="987">
                  <c:v>9.8735640833328944</c:v>
                </c:pt>
                <c:pt idx="988">
                  <c:v>9.8835650833498221</c:v>
                </c:pt>
                <c:pt idx="989">
                  <c:v>9.8935650833300315</c:v>
                </c:pt>
                <c:pt idx="990">
                  <c:v>9.9035660833469592</c:v>
                </c:pt>
                <c:pt idx="991">
                  <c:v>9.9135660833271686</c:v>
                </c:pt>
                <c:pt idx="992">
                  <c:v>9.9235670833440963</c:v>
                </c:pt>
                <c:pt idx="993">
                  <c:v>9.9335670833243057</c:v>
                </c:pt>
                <c:pt idx="994">
                  <c:v>9.9435680833412334</c:v>
                </c:pt>
                <c:pt idx="995">
                  <c:v>9.9535680833505467</c:v>
                </c:pt>
                <c:pt idx="996">
                  <c:v>9.9635680833307561</c:v>
                </c:pt>
                <c:pt idx="997">
                  <c:v>9.9735690833476838</c:v>
                </c:pt>
                <c:pt idx="998">
                  <c:v>9.9835700833355077</c:v>
                </c:pt>
                <c:pt idx="999">
                  <c:v>9.9935700833448209</c:v>
                </c:pt>
                <c:pt idx="1000">
                  <c:v>10.00357008332503</c:v>
                </c:pt>
                <c:pt idx="1001">
                  <c:v>10.013571083341958</c:v>
                </c:pt>
                <c:pt idx="1002">
                  <c:v>10.023571083351271</c:v>
                </c:pt>
                <c:pt idx="1003">
                  <c:v>10.033572083339095</c:v>
                </c:pt>
                <c:pt idx="1004">
                  <c:v>10.043572083348408</c:v>
                </c:pt>
                <c:pt idx="1005">
                  <c:v>10.053573083336232</c:v>
                </c:pt>
                <c:pt idx="1006">
                  <c:v>10.063573083345545</c:v>
                </c:pt>
                <c:pt idx="1007">
                  <c:v>10.073574083333369</c:v>
                </c:pt>
                <c:pt idx="1008">
                  <c:v>10.083574083342683</c:v>
                </c:pt>
                <c:pt idx="1009">
                  <c:v>10.093575083330506</c:v>
                </c:pt>
                <c:pt idx="1010">
                  <c:v>10.10357508333982</c:v>
                </c:pt>
                <c:pt idx="1011">
                  <c:v>10.113576083327644</c:v>
                </c:pt>
                <c:pt idx="1012">
                  <c:v>10.123576083336957</c:v>
                </c:pt>
                <c:pt idx="1013">
                  <c:v>10.133577083324781</c:v>
                </c:pt>
                <c:pt idx="1014">
                  <c:v>10.143577083334094</c:v>
                </c:pt>
                <c:pt idx="1015">
                  <c:v>10.153578083351022</c:v>
                </c:pt>
                <c:pt idx="1016">
                  <c:v>10.163578083331231</c:v>
                </c:pt>
                <c:pt idx="1017">
                  <c:v>10.173579083348159</c:v>
                </c:pt>
                <c:pt idx="1018">
                  <c:v>10.183579083328368</c:v>
                </c:pt>
                <c:pt idx="1019">
                  <c:v>10.193580083345296</c:v>
                </c:pt>
                <c:pt idx="1020">
                  <c:v>10.203580083325505</c:v>
                </c:pt>
                <c:pt idx="1021">
                  <c:v>10.213581083342433</c:v>
                </c:pt>
                <c:pt idx="1022">
                  <c:v>10.223581083351746</c:v>
                </c:pt>
                <c:pt idx="1023">
                  <c:v>10.23358208333957</c:v>
                </c:pt>
                <c:pt idx="1024">
                  <c:v>10.243582083348883</c:v>
                </c:pt>
                <c:pt idx="1025">
                  <c:v>10.253583083336707</c:v>
                </c:pt>
                <c:pt idx="1026">
                  <c:v>10.26358308334602</c:v>
                </c:pt>
                <c:pt idx="1027">
                  <c:v>10.273584083333844</c:v>
                </c:pt>
                <c:pt idx="1028">
                  <c:v>10.283584083343158</c:v>
                </c:pt>
                <c:pt idx="1029">
                  <c:v>10.293585083330981</c:v>
                </c:pt>
                <c:pt idx="1030">
                  <c:v>10.303585083340295</c:v>
                </c:pt>
                <c:pt idx="1031">
                  <c:v>10.313586083328119</c:v>
                </c:pt>
                <c:pt idx="1032">
                  <c:v>10.323586083337432</c:v>
                </c:pt>
                <c:pt idx="1033">
                  <c:v>10.333587083325256</c:v>
                </c:pt>
                <c:pt idx="1034">
                  <c:v>10.343587083334569</c:v>
                </c:pt>
                <c:pt idx="1035">
                  <c:v>10.353588083351497</c:v>
                </c:pt>
                <c:pt idx="1036">
                  <c:v>10.363588083331706</c:v>
                </c:pt>
                <c:pt idx="1037">
                  <c:v>10.373589083348634</c:v>
                </c:pt>
                <c:pt idx="1038">
                  <c:v>10.383589083328843</c:v>
                </c:pt>
                <c:pt idx="1039">
                  <c:v>10.393590083345771</c:v>
                </c:pt>
                <c:pt idx="1040">
                  <c:v>10.40359008332598</c:v>
                </c:pt>
                <c:pt idx="1041">
                  <c:v>10.41359120834386</c:v>
                </c:pt>
                <c:pt idx="1042">
                  <c:v>10.423591208324069</c:v>
                </c:pt>
                <c:pt idx="1043">
                  <c:v>10.433592208340997</c:v>
                </c:pt>
                <c:pt idx="1044">
                  <c:v>10.44359220835031</c:v>
                </c:pt>
                <c:pt idx="1045">
                  <c:v>10.453593208338134</c:v>
                </c:pt>
                <c:pt idx="1046">
                  <c:v>10.463593208347447</c:v>
                </c:pt>
                <c:pt idx="1047">
                  <c:v>10.473594208335271</c:v>
                </c:pt>
                <c:pt idx="1048">
                  <c:v>10.483594208344584</c:v>
                </c:pt>
                <c:pt idx="1049">
                  <c:v>10.493595208332408</c:v>
                </c:pt>
                <c:pt idx="1050">
                  <c:v>10.503595208341721</c:v>
                </c:pt>
                <c:pt idx="1051">
                  <c:v>10.513596208329545</c:v>
                </c:pt>
                <c:pt idx="1052">
                  <c:v>10.523596208338859</c:v>
                </c:pt>
                <c:pt idx="1053">
                  <c:v>10.533597208326682</c:v>
                </c:pt>
                <c:pt idx="1054">
                  <c:v>10.543597208335996</c:v>
                </c:pt>
                <c:pt idx="1055">
                  <c:v>10.55359820832382</c:v>
                </c:pt>
                <c:pt idx="1056">
                  <c:v>10.563598208333133</c:v>
                </c:pt>
                <c:pt idx="1057">
                  <c:v>10.573599208350061</c:v>
                </c:pt>
                <c:pt idx="1058">
                  <c:v>10.58359920833027</c:v>
                </c:pt>
                <c:pt idx="1059">
                  <c:v>10.593600208347198</c:v>
                </c:pt>
                <c:pt idx="1060">
                  <c:v>10.603600208327407</c:v>
                </c:pt>
                <c:pt idx="1061">
                  <c:v>10.613601208344335</c:v>
                </c:pt>
                <c:pt idx="1062">
                  <c:v>10.623601208324544</c:v>
                </c:pt>
                <c:pt idx="1063">
                  <c:v>10.633602208341472</c:v>
                </c:pt>
                <c:pt idx="1064">
                  <c:v>10.643602208350785</c:v>
                </c:pt>
                <c:pt idx="1065">
                  <c:v>10.653602208330994</c:v>
                </c:pt>
                <c:pt idx="1066">
                  <c:v>10.663603208347922</c:v>
                </c:pt>
                <c:pt idx="1067">
                  <c:v>10.673603208328132</c:v>
                </c:pt>
                <c:pt idx="1068">
                  <c:v>10.683604208345059</c:v>
                </c:pt>
                <c:pt idx="1069">
                  <c:v>10.693604208325269</c:v>
                </c:pt>
                <c:pt idx="1070">
                  <c:v>10.703605208342196</c:v>
                </c:pt>
                <c:pt idx="1071">
                  <c:v>10.71360520835151</c:v>
                </c:pt>
                <c:pt idx="1072">
                  <c:v>10.723606208339334</c:v>
                </c:pt>
                <c:pt idx="1073">
                  <c:v>10.733606208348647</c:v>
                </c:pt>
                <c:pt idx="1074">
                  <c:v>10.743607208336471</c:v>
                </c:pt>
                <c:pt idx="1075">
                  <c:v>10.753607208345784</c:v>
                </c:pt>
                <c:pt idx="1076">
                  <c:v>10.763608208333608</c:v>
                </c:pt>
                <c:pt idx="1077">
                  <c:v>10.773608208342921</c:v>
                </c:pt>
                <c:pt idx="1078">
                  <c:v>10.783609208330745</c:v>
                </c:pt>
                <c:pt idx="1079">
                  <c:v>10.793609208340058</c:v>
                </c:pt>
                <c:pt idx="1080">
                  <c:v>10.803610208327882</c:v>
                </c:pt>
                <c:pt idx="1081">
                  <c:v>10.813610208337195</c:v>
                </c:pt>
                <c:pt idx="1082">
                  <c:v>10.823611208325019</c:v>
                </c:pt>
                <c:pt idx="1083">
                  <c:v>10.833611208334332</c:v>
                </c:pt>
                <c:pt idx="1084">
                  <c:v>10.84361220835126</c:v>
                </c:pt>
                <c:pt idx="1085">
                  <c:v>10.853612208331469</c:v>
                </c:pt>
                <c:pt idx="1086">
                  <c:v>10.863613208348397</c:v>
                </c:pt>
                <c:pt idx="1087">
                  <c:v>10.873613208328607</c:v>
                </c:pt>
                <c:pt idx="1088">
                  <c:v>10.883614208345534</c:v>
                </c:pt>
                <c:pt idx="1089">
                  <c:v>10.893614208325744</c:v>
                </c:pt>
                <c:pt idx="1090">
                  <c:v>10.903615208342671</c:v>
                </c:pt>
                <c:pt idx="1091">
                  <c:v>10.913615208351985</c:v>
                </c:pt>
                <c:pt idx="1092">
                  <c:v>10.923616208339809</c:v>
                </c:pt>
                <c:pt idx="1093">
                  <c:v>10.933616208349122</c:v>
                </c:pt>
                <c:pt idx="1094">
                  <c:v>10.943617208336946</c:v>
                </c:pt>
                <c:pt idx="1095">
                  <c:v>10.953617208346259</c:v>
                </c:pt>
                <c:pt idx="1096">
                  <c:v>10.963618208334083</c:v>
                </c:pt>
                <c:pt idx="1097">
                  <c:v>10.973618208343396</c:v>
                </c:pt>
                <c:pt idx="1098">
                  <c:v>10.98361920833122</c:v>
                </c:pt>
                <c:pt idx="1099">
                  <c:v>10.993619208340533</c:v>
                </c:pt>
                <c:pt idx="1100">
                  <c:v>11.003620208328357</c:v>
                </c:pt>
                <c:pt idx="1101">
                  <c:v>11.01362020833767</c:v>
                </c:pt>
                <c:pt idx="1102">
                  <c:v>11.023621208325494</c:v>
                </c:pt>
                <c:pt idx="1103">
                  <c:v>11.033621208334807</c:v>
                </c:pt>
                <c:pt idx="1104">
                  <c:v>11.043622208351735</c:v>
                </c:pt>
                <c:pt idx="1105">
                  <c:v>11.053622208331944</c:v>
                </c:pt>
                <c:pt idx="1106">
                  <c:v>11.063623208348872</c:v>
                </c:pt>
                <c:pt idx="1107">
                  <c:v>11.073623208329082</c:v>
                </c:pt>
                <c:pt idx="1108">
                  <c:v>11.083624208346009</c:v>
                </c:pt>
                <c:pt idx="1109">
                  <c:v>11.093624208326219</c:v>
                </c:pt>
                <c:pt idx="1110">
                  <c:v>11.103625208343146</c:v>
                </c:pt>
                <c:pt idx="1111">
                  <c:v>11.113625208323356</c:v>
                </c:pt>
                <c:pt idx="1112">
                  <c:v>11.123626208340283</c:v>
                </c:pt>
                <c:pt idx="1113">
                  <c:v>11.133626208349597</c:v>
                </c:pt>
                <c:pt idx="1114">
                  <c:v>11.143627208337421</c:v>
                </c:pt>
                <c:pt idx="1115">
                  <c:v>11.153627208346734</c:v>
                </c:pt>
                <c:pt idx="1116">
                  <c:v>11.163628208334558</c:v>
                </c:pt>
                <c:pt idx="1117">
                  <c:v>11.173628208343871</c:v>
                </c:pt>
                <c:pt idx="1118">
                  <c:v>11.183629208331695</c:v>
                </c:pt>
                <c:pt idx="1119">
                  <c:v>11.193629208341008</c:v>
                </c:pt>
                <c:pt idx="1120">
                  <c:v>11.203630208328832</c:v>
                </c:pt>
                <c:pt idx="1121">
                  <c:v>11.213630208338145</c:v>
                </c:pt>
                <c:pt idx="1122">
                  <c:v>11.223631208325969</c:v>
                </c:pt>
                <c:pt idx="1123">
                  <c:v>11.233631208335282</c:v>
                </c:pt>
                <c:pt idx="1124">
                  <c:v>11.243632208323106</c:v>
                </c:pt>
                <c:pt idx="1125">
                  <c:v>11.253632208332419</c:v>
                </c:pt>
                <c:pt idx="1126">
                  <c:v>11.263633208349347</c:v>
                </c:pt>
                <c:pt idx="1127">
                  <c:v>11.273633208329557</c:v>
                </c:pt>
                <c:pt idx="1128">
                  <c:v>11.283634208346484</c:v>
                </c:pt>
                <c:pt idx="1129">
                  <c:v>11.293634208326694</c:v>
                </c:pt>
                <c:pt idx="1130">
                  <c:v>11.303634208336007</c:v>
                </c:pt>
                <c:pt idx="1131">
                  <c:v>11.313635208323831</c:v>
                </c:pt>
                <c:pt idx="1132">
                  <c:v>11.323635208333144</c:v>
                </c:pt>
                <c:pt idx="1133">
                  <c:v>11.333636208350072</c:v>
                </c:pt>
                <c:pt idx="1134">
                  <c:v>11.343636208330281</c:v>
                </c:pt>
                <c:pt idx="1135">
                  <c:v>11.353637208347209</c:v>
                </c:pt>
                <c:pt idx="1136">
                  <c:v>11.363637208327418</c:v>
                </c:pt>
                <c:pt idx="1137">
                  <c:v>11.373638208344346</c:v>
                </c:pt>
                <c:pt idx="1138">
                  <c:v>11.383638208324555</c:v>
                </c:pt>
                <c:pt idx="1139">
                  <c:v>11.393639208341483</c:v>
                </c:pt>
                <c:pt idx="1140">
                  <c:v>11.403639208350796</c:v>
                </c:pt>
                <c:pt idx="1141">
                  <c:v>11.413639125006739</c:v>
                </c:pt>
                <c:pt idx="1142">
                  <c:v>11.423639125016052</c:v>
                </c:pt>
                <c:pt idx="1143">
                  <c:v>11.433640125003876</c:v>
                </c:pt>
                <c:pt idx="1144">
                  <c:v>11.443640125013189</c:v>
                </c:pt>
                <c:pt idx="1145">
                  <c:v>11.453641125001013</c:v>
                </c:pt>
                <c:pt idx="1146">
                  <c:v>11.463641125010327</c:v>
                </c:pt>
                <c:pt idx="1147">
                  <c:v>11.47364212499815</c:v>
                </c:pt>
                <c:pt idx="1148">
                  <c:v>11.483642125007464</c:v>
                </c:pt>
                <c:pt idx="1149">
                  <c:v>11.493643124995288</c:v>
                </c:pt>
                <c:pt idx="1150">
                  <c:v>11.503643125004601</c:v>
                </c:pt>
                <c:pt idx="1151">
                  <c:v>11.513644124992425</c:v>
                </c:pt>
                <c:pt idx="1152">
                  <c:v>11.523644125001738</c:v>
                </c:pt>
                <c:pt idx="1153">
                  <c:v>11.533645125018666</c:v>
                </c:pt>
                <c:pt idx="1154">
                  <c:v>11.543645124998875</c:v>
                </c:pt>
                <c:pt idx="1155">
                  <c:v>11.553646125015803</c:v>
                </c:pt>
                <c:pt idx="1156">
                  <c:v>11.563646124996012</c:v>
                </c:pt>
                <c:pt idx="1157">
                  <c:v>11.57364712501294</c:v>
                </c:pt>
                <c:pt idx="1158">
                  <c:v>11.583647124993149</c:v>
                </c:pt>
                <c:pt idx="1159">
                  <c:v>11.593648125010077</c:v>
                </c:pt>
                <c:pt idx="1160">
                  <c:v>11.603648124990286</c:v>
                </c:pt>
                <c:pt idx="1161">
                  <c:v>11.613649125007214</c:v>
                </c:pt>
                <c:pt idx="1162">
                  <c:v>11.623649125016527</c:v>
                </c:pt>
                <c:pt idx="1163">
                  <c:v>11.633650125004351</c:v>
                </c:pt>
                <c:pt idx="1164">
                  <c:v>11.643650125013664</c:v>
                </c:pt>
                <c:pt idx="1165">
                  <c:v>11.653651125001488</c:v>
                </c:pt>
                <c:pt idx="1166">
                  <c:v>11.663651125010801</c:v>
                </c:pt>
                <c:pt idx="1167">
                  <c:v>11.673652124998625</c:v>
                </c:pt>
                <c:pt idx="1168">
                  <c:v>11.683652125007939</c:v>
                </c:pt>
                <c:pt idx="1169">
                  <c:v>11.693653124995762</c:v>
                </c:pt>
                <c:pt idx="1170">
                  <c:v>11.703653125005076</c:v>
                </c:pt>
                <c:pt idx="1171">
                  <c:v>11.7136541249929</c:v>
                </c:pt>
                <c:pt idx="1172">
                  <c:v>11.723654125002213</c:v>
                </c:pt>
                <c:pt idx="1173">
                  <c:v>11.733655124990037</c:v>
                </c:pt>
                <c:pt idx="1174">
                  <c:v>11.74365512499935</c:v>
                </c:pt>
                <c:pt idx="1175">
                  <c:v>11.753656125016278</c:v>
                </c:pt>
                <c:pt idx="1176">
                  <c:v>11.763656124996487</c:v>
                </c:pt>
                <c:pt idx="1177">
                  <c:v>11.773657125013415</c:v>
                </c:pt>
                <c:pt idx="1178">
                  <c:v>11.783657124993624</c:v>
                </c:pt>
                <c:pt idx="1179">
                  <c:v>11.793658125010552</c:v>
                </c:pt>
                <c:pt idx="1180">
                  <c:v>11.803658124990761</c:v>
                </c:pt>
                <c:pt idx="1181">
                  <c:v>11.813659125007689</c:v>
                </c:pt>
                <c:pt idx="1182">
                  <c:v>11.823659125017002</c:v>
                </c:pt>
                <c:pt idx="1183">
                  <c:v>11.833660125004826</c:v>
                </c:pt>
                <c:pt idx="1184">
                  <c:v>11.843660125014139</c:v>
                </c:pt>
                <c:pt idx="1185">
                  <c:v>11.853661125001963</c:v>
                </c:pt>
                <c:pt idx="1186">
                  <c:v>11.863661125011276</c:v>
                </c:pt>
                <c:pt idx="1187">
                  <c:v>11.8736621249991</c:v>
                </c:pt>
                <c:pt idx="1188">
                  <c:v>11.883662125008414</c:v>
                </c:pt>
                <c:pt idx="1189">
                  <c:v>11.893663124996237</c:v>
                </c:pt>
                <c:pt idx="1190">
                  <c:v>11.903663125005551</c:v>
                </c:pt>
                <c:pt idx="1191">
                  <c:v>11.913664124993375</c:v>
                </c:pt>
                <c:pt idx="1192">
                  <c:v>11.923664125002688</c:v>
                </c:pt>
                <c:pt idx="1193">
                  <c:v>11.933665124990512</c:v>
                </c:pt>
                <c:pt idx="1194">
                  <c:v>11.943665124999825</c:v>
                </c:pt>
                <c:pt idx="1195">
                  <c:v>11.953666125016753</c:v>
                </c:pt>
                <c:pt idx="1196">
                  <c:v>11.963666124996962</c:v>
                </c:pt>
                <c:pt idx="1197">
                  <c:v>11.97366712501389</c:v>
                </c:pt>
                <c:pt idx="1198">
                  <c:v>11.983667124994099</c:v>
                </c:pt>
                <c:pt idx="1199">
                  <c:v>11.993668125011027</c:v>
                </c:pt>
                <c:pt idx="1200">
                  <c:v>12.003668124991236</c:v>
                </c:pt>
                <c:pt idx="1201">
                  <c:v>12.013669125008164</c:v>
                </c:pt>
                <c:pt idx="1202">
                  <c:v>12.023669125017477</c:v>
                </c:pt>
                <c:pt idx="1203">
                  <c:v>12.033670125005301</c:v>
                </c:pt>
                <c:pt idx="1204">
                  <c:v>12.043670125014614</c:v>
                </c:pt>
                <c:pt idx="1205">
                  <c:v>12.053671125002438</c:v>
                </c:pt>
                <c:pt idx="1206">
                  <c:v>12.063671125011751</c:v>
                </c:pt>
                <c:pt idx="1207">
                  <c:v>12.073672124999575</c:v>
                </c:pt>
                <c:pt idx="1208">
                  <c:v>12.083672125008889</c:v>
                </c:pt>
                <c:pt idx="1209">
                  <c:v>12.093673124996712</c:v>
                </c:pt>
                <c:pt idx="1210">
                  <c:v>12.103673125006026</c:v>
                </c:pt>
                <c:pt idx="1211">
                  <c:v>12.113673125015339</c:v>
                </c:pt>
                <c:pt idx="1212">
                  <c:v>12.123674125003163</c:v>
                </c:pt>
                <c:pt idx="1213">
                  <c:v>12.133674125012476</c:v>
                </c:pt>
                <c:pt idx="1214">
                  <c:v>12.1436751250003</c:v>
                </c:pt>
                <c:pt idx="1215">
                  <c:v>12.153675125009613</c:v>
                </c:pt>
                <c:pt idx="1216">
                  <c:v>12.163676124997437</c:v>
                </c:pt>
                <c:pt idx="1217">
                  <c:v>12.17367612500675</c:v>
                </c:pt>
                <c:pt idx="1218">
                  <c:v>12.183677124994574</c:v>
                </c:pt>
                <c:pt idx="1219">
                  <c:v>12.193677125003887</c:v>
                </c:pt>
                <c:pt idx="1220">
                  <c:v>12.203678124991711</c:v>
                </c:pt>
                <c:pt idx="1221">
                  <c:v>12.213678125001024</c:v>
                </c:pt>
                <c:pt idx="1222">
                  <c:v>12.223679125017952</c:v>
                </c:pt>
                <c:pt idx="1223">
                  <c:v>12.233679124998162</c:v>
                </c:pt>
                <c:pt idx="1224">
                  <c:v>12.243680125015089</c:v>
                </c:pt>
                <c:pt idx="1225">
                  <c:v>12.253680124995299</c:v>
                </c:pt>
                <c:pt idx="1226">
                  <c:v>12.263681125012226</c:v>
                </c:pt>
                <c:pt idx="1227">
                  <c:v>12.273681124992436</c:v>
                </c:pt>
                <c:pt idx="1228">
                  <c:v>12.283682125009364</c:v>
                </c:pt>
                <c:pt idx="1229">
                  <c:v>12.293682125018677</c:v>
                </c:pt>
                <c:pt idx="1230">
                  <c:v>12.303683125006501</c:v>
                </c:pt>
                <c:pt idx="1231">
                  <c:v>12.313683125015814</c:v>
                </c:pt>
                <c:pt idx="1232">
                  <c:v>12.323684125003638</c:v>
                </c:pt>
                <c:pt idx="1233">
                  <c:v>12.333684125012951</c:v>
                </c:pt>
                <c:pt idx="1234">
                  <c:v>12.343685125000775</c:v>
                </c:pt>
                <c:pt idx="1235">
                  <c:v>12.353685125010088</c:v>
                </c:pt>
                <c:pt idx="1236">
                  <c:v>12.363686124997912</c:v>
                </c:pt>
                <c:pt idx="1237">
                  <c:v>12.373686125007225</c:v>
                </c:pt>
                <c:pt idx="1238">
                  <c:v>12.383687124995049</c:v>
                </c:pt>
                <c:pt idx="1239">
                  <c:v>12.393687125004362</c:v>
                </c:pt>
                <c:pt idx="1240">
                  <c:v>12.403688124992186</c:v>
                </c:pt>
                <c:pt idx="1241">
                  <c:v>12.41368845832767</c:v>
                </c:pt>
                <c:pt idx="1242">
                  <c:v>12.423689458344597</c:v>
                </c:pt>
                <c:pt idx="1243">
                  <c:v>12.433689458324807</c:v>
                </c:pt>
                <c:pt idx="1244">
                  <c:v>12.443690458341734</c:v>
                </c:pt>
                <c:pt idx="1245">
                  <c:v>12.453690458351048</c:v>
                </c:pt>
                <c:pt idx="1246">
                  <c:v>12.463691458338872</c:v>
                </c:pt>
                <c:pt idx="1247">
                  <c:v>12.473691458348185</c:v>
                </c:pt>
                <c:pt idx="1248">
                  <c:v>12.483692458336009</c:v>
                </c:pt>
                <c:pt idx="1249">
                  <c:v>12.493692458345322</c:v>
                </c:pt>
                <c:pt idx="1250">
                  <c:v>12.503693458333146</c:v>
                </c:pt>
                <c:pt idx="1251">
                  <c:v>12.513693458342459</c:v>
                </c:pt>
                <c:pt idx="1252">
                  <c:v>12.523694458330283</c:v>
                </c:pt>
                <c:pt idx="1253">
                  <c:v>12.533694458339596</c:v>
                </c:pt>
                <c:pt idx="1254">
                  <c:v>12.54369545832742</c:v>
                </c:pt>
                <c:pt idx="1255">
                  <c:v>12.553695458336733</c:v>
                </c:pt>
                <c:pt idx="1256">
                  <c:v>12.563696458324557</c:v>
                </c:pt>
                <c:pt idx="1257">
                  <c:v>12.57369645833387</c:v>
                </c:pt>
                <c:pt idx="1258">
                  <c:v>12.583697458350798</c:v>
                </c:pt>
                <c:pt idx="1259">
                  <c:v>12.593697458331008</c:v>
                </c:pt>
                <c:pt idx="1260">
                  <c:v>12.603698458347935</c:v>
                </c:pt>
                <c:pt idx="1261">
                  <c:v>12.613698458328145</c:v>
                </c:pt>
                <c:pt idx="1262">
                  <c:v>12.623699458345072</c:v>
                </c:pt>
                <c:pt idx="1263">
                  <c:v>12.633699458325282</c:v>
                </c:pt>
                <c:pt idx="1264">
                  <c:v>12.643700458342209</c:v>
                </c:pt>
                <c:pt idx="1265">
                  <c:v>12.653700458351523</c:v>
                </c:pt>
                <c:pt idx="1266">
                  <c:v>12.663701458339347</c:v>
                </c:pt>
                <c:pt idx="1267">
                  <c:v>12.67370145834866</c:v>
                </c:pt>
                <c:pt idx="1268">
                  <c:v>12.683702458336484</c:v>
                </c:pt>
                <c:pt idx="1269">
                  <c:v>12.693702458345797</c:v>
                </c:pt>
                <c:pt idx="1270">
                  <c:v>12.703703458333621</c:v>
                </c:pt>
                <c:pt idx="1271">
                  <c:v>12.713703458342934</c:v>
                </c:pt>
                <c:pt idx="1272">
                  <c:v>12.723704458330758</c:v>
                </c:pt>
                <c:pt idx="1273">
                  <c:v>12.733704458340071</c:v>
                </c:pt>
                <c:pt idx="1274">
                  <c:v>12.743705458327895</c:v>
                </c:pt>
                <c:pt idx="1275">
                  <c:v>12.753705458337208</c:v>
                </c:pt>
                <c:pt idx="1276">
                  <c:v>12.763706458325032</c:v>
                </c:pt>
                <c:pt idx="1277">
                  <c:v>12.773706458334345</c:v>
                </c:pt>
                <c:pt idx="1278">
                  <c:v>12.783707458351273</c:v>
                </c:pt>
                <c:pt idx="1279">
                  <c:v>12.793707458331482</c:v>
                </c:pt>
                <c:pt idx="1280">
                  <c:v>12.80370845834841</c:v>
                </c:pt>
                <c:pt idx="1281">
                  <c:v>12.81370845832862</c:v>
                </c:pt>
                <c:pt idx="1282">
                  <c:v>12.823709458345547</c:v>
                </c:pt>
                <c:pt idx="1283">
                  <c:v>12.833709458325757</c:v>
                </c:pt>
                <c:pt idx="1284">
                  <c:v>12.843710458342684</c:v>
                </c:pt>
                <c:pt idx="1285">
                  <c:v>12.853710458351998</c:v>
                </c:pt>
                <c:pt idx="1286">
                  <c:v>12.863711458339822</c:v>
                </c:pt>
                <c:pt idx="1287">
                  <c:v>12.873711458349135</c:v>
                </c:pt>
                <c:pt idx="1288">
                  <c:v>12.883712458336959</c:v>
                </c:pt>
                <c:pt idx="1289">
                  <c:v>12.893712458346272</c:v>
                </c:pt>
                <c:pt idx="1290">
                  <c:v>12.903713458334096</c:v>
                </c:pt>
                <c:pt idx="1291">
                  <c:v>12.913713458343409</c:v>
                </c:pt>
                <c:pt idx="1292">
                  <c:v>12.923714458331233</c:v>
                </c:pt>
                <c:pt idx="1293">
                  <c:v>12.933714458340546</c:v>
                </c:pt>
                <c:pt idx="1294">
                  <c:v>12.94371545832837</c:v>
                </c:pt>
                <c:pt idx="1295">
                  <c:v>12.953715458337683</c:v>
                </c:pt>
                <c:pt idx="1296">
                  <c:v>12.963716458325507</c:v>
                </c:pt>
                <c:pt idx="1297">
                  <c:v>12.97371645833482</c:v>
                </c:pt>
                <c:pt idx="1298">
                  <c:v>12.983717458351748</c:v>
                </c:pt>
                <c:pt idx="1299">
                  <c:v>12.993717458331957</c:v>
                </c:pt>
                <c:pt idx="1300">
                  <c:v>13.003718458348885</c:v>
                </c:pt>
                <c:pt idx="1301">
                  <c:v>13.013718458329095</c:v>
                </c:pt>
                <c:pt idx="1302">
                  <c:v>13.023719458346022</c:v>
                </c:pt>
                <c:pt idx="1303">
                  <c:v>13.033719458326232</c:v>
                </c:pt>
                <c:pt idx="1304">
                  <c:v>13.043720458343159</c:v>
                </c:pt>
                <c:pt idx="1305">
                  <c:v>13.053720458323369</c:v>
                </c:pt>
                <c:pt idx="1306">
                  <c:v>13.063721458340297</c:v>
                </c:pt>
                <c:pt idx="1307">
                  <c:v>13.07372145834961</c:v>
                </c:pt>
                <c:pt idx="1308">
                  <c:v>13.083722458337434</c:v>
                </c:pt>
                <c:pt idx="1309">
                  <c:v>13.093722458346747</c:v>
                </c:pt>
                <c:pt idx="1310">
                  <c:v>13.103723458334571</c:v>
                </c:pt>
                <c:pt idx="1311">
                  <c:v>13.113723458343884</c:v>
                </c:pt>
                <c:pt idx="1312">
                  <c:v>13.123724458331708</c:v>
                </c:pt>
                <c:pt idx="1313">
                  <c:v>13.133724458341021</c:v>
                </c:pt>
                <c:pt idx="1314">
                  <c:v>13.143725458328845</c:v>
                </c:pt>
                <c:pt idx="1315">
                  <c:v>13.153725458338158</c:v>
                </c:pt>
                <c:pt idx="1316">
                  <c:v>13.163726458325982</c:v>
                </c:pt>
                <c:pt idx="1317">
                  <c:v>13.173726458335295</c:v>
                </c:pt>
                <c:pt idx="1318">
                  <c:v>13.183727458323119</c:v>
                </c:pt>
                <c:pt idx="1319">
                  <c:v>13.193727458332432</c:v>
                </c:pt>
                <c:pt idx="1320">
                  <c:v>13.20372845834936</c:v>
                </c:pt>
                <c:pt idx="1321">
                  <c:v>13.21372845832957</c:v>
                </c:pt>
                <c:pt idx="1322">
                  <c:v>13.223729458346497</c:v>
                </c:pt>
                <c:pt idx="1323">
                  <c:v>13.233729458326707</c:v>
                </c:pt>
                <c:pt idx="1324">
                  <c:v>13.243730458343634</c:v>
                </c:pt>
                <c:pt idx="1325">
                  <c:v>13.253730458323844</c:v>
                </c:pt>
                <c:pt idx="1326">
                  <c:v>13.263731458340771</c:v>
                </c:pt>
                <c:pt idx="1327">
                  <c:v>13.273731458350085</c:v>
                </c:pt>
                <c:pt idx="1328">
                  <c:v>13.283732458337909</c:v>
                </c:pt>
                <c:pt idx="1329">
                  <c:v>13.293732458347222</c:v>
                </c:pt>
                <c:pt idx="1330">
                  <c:v>13.303733458335046</c:v>
                </c:pt>
                <c:pt idx="1331">
                  <c:v>13.313733458344359</c:v>
                </c:pt>
                <c:pt idx="1332">
                  <c:v>13.323734458332183</c:v>
                </c:pt>
                <c:pt idx="1333">
                  <c:v>13.333734458341496</c:v>
                </c:pt>
                <c:pt idx="1334">
                  <c:v>13.34373545832932</c:v>
                </c:pt>
                <c:pt idx="1335">
                  <c:v>13.353735458338633</c:v>
                </c:pt>
                <c:pt idx="1336">
                  <c:v>13.363736458326457</c:v>
                </c:pt>
                <c:pt idx="1337">
                  <c:v>13.37373645833577</c:v>
                </c:pt>
                <c:pt idx="1338">
                  <c:v>13.383737458323594</c:v>
                </c:pt>
                <c:pt idx="1339">
                  <c:v>13.393737458332907</c:v>
                </c:pt>
                <c:pt idx="1340">
                  <c:v>13.403738458349835</c:v>
                </c:pt>
                <c:pt idx="1341">
                  <c:v>13.413738750008633</c:v>
                </c:pt>
                <c:pt idx="1342">
                  <c:v>13.423739749996457</c:v>
                </c:pt>
                <c:pt idx="1343">
                  <c:v>13.43373975000577</c:v>
                </c:pt>
                <c:pt idx="1344">
                  <c:v>13.443740749993594</c:v>
                </c:pt>
                <c:pt idx="1345">
                  <c:v>13.453740750002908</c:v>
                </c:pt>
                <c:pt idx="1346">
                  <c:v>13.463741749990731</c:v>
                </c:pt>
                <c:pt idx="1347">
                  <c:v>13.473741750000045</c:v>
                </c:pt>
                <c:pt idx="1348">
                  <c:v>13.483742750016972</c:v>
                </c:pt>
                <c:pt idx="1349">
                  <c:v>13.493742749997182</c:v>
                </c:pt>
                <c:pt idx="1350">
                  <c:v>13.50374375001411</c:v>
                </c:pt>
                <c:pt idx="1351">
                  <c:v>13.513743749994319</c:v>
                </c:pt>
                <c:pt idx="1352">
                  <c:v>13.523744750011247</c:v>
                </c:pt>
                <c:pt idx="1353">
                  <c:v>13.533744749991456</c:v>
                </c:pt>
                <c:pt idx="1354">
                  <c:v>13.543745750008384</c:v>
                </c:pt>
                <c:pt idx="1355">
                  <c:v>13.553745750017697</c:v>
                </c:pt>
                <c:pt idx="1356">
                  <c:v>13.563746750005521</c:v>
                </c:pt>
                <c:pt idx="1357">
                  <c:v>13.573746750014834</c:v>
                </c:pt>
                <c:pt idx="1358">
                  <c:v>13.583747750002658</c:v>
                </c:pt>
                <c:pt idx="1359">
                  <c:v>13.593747750011971</c:v>
                </c:pt>
                <c:pt idx="1360">
                  <c:v>13.603748749999795</c:v>
                </c:pt>
                <c:pt idx="1361">
                  <c:v>13.613748750009108</c:v>
                </c:pt>
                <c:pt idx="1362">
                  <c:v>13.623749749996932</c:v>
                </c:pt>
                <c:pt idx="1363">
                  <c:v>13.633749750006245</c:v>
                </c:pt>
                <c:pt idx="1364">
                  <c:v>13.643750749994069</c:v>
                </c:pt>
                <c:pt idx="1365">
                  <c:v>13.653750750003383</c:v>
                </c:pt>
                <c:pt idx="1366">
                  <c:v>13.663751749991206</c:v>
                </c:pt>
                <c:pt idx="1367">
                  <c:v>13.67375175000052</c:v>
                </c:pt>
                <c:pt idx="1368">
                  <c:v>13.683752750017447</c:v>
                </c:pt>
                <c:pt idx="1369">
                  <c:v>13.693752749997657</c:v>
                </c:pt>
                <c:pt idx="1370">
                  <c:v>13.703753750014585</c:v>
                </c:pt>
                <c:pt idx="1371">
                  <c:v>13.713753749994794</c:v>
                </c:pt>
                <c:pt idx="1372">
                  <c:v>13.723754750011722</c:v>
                </c:pt>
                <c:pt idx="1373">
                  <c:v>13.733754749991931</c:v>
                </c:pt>
                <c:pt idx="1374">
                  <c:v>13.743755750008859</c:v>
                </c:pt>
                <c:pt idx="1375">
                  <c:v>13.753755750018172</c:v>
                </c:pt>
                <c:pt idx="1376">
                  <c:v>13.763756750005996</c:v>
                </c:pt>
                <c:pt idx="1377">
                  <c:v>13.773756750015309</c:v>
                </c:pt>
                <c:pt idx="1378">
                  <c:v>13.783757750003133</c:v>
                </c:pt>
                <c:pt idx="1379">
                  <c:v>13.793757750012446</c:v>
                </c:pt>
                <c:pt idx="1380">
                  <c:v>13.80375875000027</c:v>
                </c:pt>
                <c:pt idx="1381">
                  <c:v>13.813758750009583</c:v>
                </c:pt>
                <c:pt idx="1382">
                  <c:v>13.823758749989793</c:v>
                </c:pt>
                <c:pt idx="1383">
                  <c:v>13.83375975000672</c:v>
                </c:pt>
                <c:pt idx="1384">
                  <c:v>13.843760749994544</c:v>
                </c:pt>
                <c:pt idx="1385">
                  <c:v>13.853760750003858</c:v>
                </c:pt>
                <c:pt idx="1386">
                  <c:v>13.863761749991681</c:v>
                </c:pt>
                <c:pt idx="1387">
                  <c:v>13.873761750000995</c:v>
                </c:pt>
                <c:pt idx="1388">
                  <c:v>13.883762750017922</c:v>
                </c:pt>
                <c:pt idx="1389">
                  <c:v>13.893762749998132</c:v>
                </c:pt>
                <c:pt idx="1390">
                  <c:v>13.903763750015059</c:v>
                </c:pt>
                <c:pt idx="1391">
                  <c:v>13.913763749995269</c:v>
                </c:pt>
                <c:pt idx="1392">
                  <c:v>13.923764750012197</c:v>
                </c:pt>
                <c:pt idx="1393">
                  <c:v>13.933764749992406</c:v>
                </c:pt>
                <c:pt idx="1394">
                  <c:v>13.943764750001719</c:v>
                </c:pt>
                <c:pt idx="1395">
                  <c:v>13.953765750018647</c:v>
                </c:pt>
                <c:pt idx="1396">
                  <c:v>13.963766750006471</c:v>
                </c:pt>
                <c:pt idx="1397">
                  <c:v>13.973766750015784</c:v>
                </c:pt>
                <c:pt idx="1398">
                  <c:v>13.983767750003608</c:v>
                </c:pt>
                <c:pt idx="1399">
                  <c:v>13.993767750012921</c:v>
                </c:pt>
                <c:pt idx="1400">
                  <c:v>14.003768750000745</c:v>
                </c:pt>
                <c:pt idx="1401">
                  <c:v>14.013768750010058</c:v>
                </c:pt>
                <c:pt idx="1402">
                  <c:v>14.023768749990268</c:v>
                </c:pt>
                <c:pt idx="1403">
                  <c:v>14.033769750007195</c:v>
                </c:pt>
                <c:pt idx="1404">
                  <c:v>14.043770749995019</c:v>
                </c:pt>
                <c:pt idx="1405">
                  <c:v>14.053770750004333</c:v>
                </c:pt>
                <c:pt idx="1406">
                  <c:v>14.063771749992156</c:v>
                </c:pt>
                <c:pt idx="1407">
                  <c:v>14.07377175000147</c:v>
                </c:pt>
                <c:pt idx="1408">
                  <c:v>14.083772750018397</c:v>
                </c:pt>
                <c:pt idx="1409">
                  <c:v>14.093772749998607</c:v>
                </c:pt>
                <c:pt idx="1410">
                  <c:v>14.103773750015534</c:v>
                </c:pt>
                <c:pt idx="1411">
                  <c:v>14.113773749995744</c:v>
                </c:pt>
                <c:pt idx="1412">
                  <c:v>14.123774750012672</c:v>
                </c:pt>
                <c:pt idx="1413">
                  <c:v>14.133774749992881</c:v>
                </c:pt>
                <c:pt idx="1414">
                  <c:v>14.143775750009809</c:v>
                </c:pt>
                <c:pt idx="1415">
                  <c:v>14.153775749990018</c:v>
                </c:pt>
                <c:pt idx="1416">
                  <c:v>14.163776750006946</c:v>
                </c:pt>
                <c:pt idx="1417">
                  <c:v>14.173776750016259</c:v>
                </c:pt>
                <c:pt idx="1418">
                  <c:v>14.183776749996468</c:v>
                </c:pt>
                <c:pt idx="1419">
                  <c:v>14.193777750013396</c:v>
                </c:pt>
                <c:pt idx="1420">
                  <c:v>14.203777749993606</c:v>
                </c:pt>
                <c:pt idx="1421">
                  <c:v>14.213778750010533</c:v>
                </c:pt>
                <c:pt idx="1422">
                  <c:v>14.223779749998357</c:v>
                </c:pt>
                <c:pt idx="1423">
                  <c:v>14.23377975000767</c:v>
                </c:pt>
                <c:pt idx="1424">
                  <c:v>14.243779750016984</c:v>
                </c:pt>
                <c:pt idx="1425">
                  <c:v>14.253780750004807</c:v>
                </c:pt>
                <c:pt idx="1426">
                  <c:v>14.263781749992631</c:v>
                </c:pt>
                <c:pt idx="1427">
                  <c:v>14.273781750001945</c:v>
                </c:pt>
                <c:pt idx="1428">
                  <c:v>14.283782749989768</c:v>
                </c:pt>
                <c:pt idx="1429">
                  <c:v>14.293782749999082</c:v>
                </c:pt>
                <c:pt idx="1430">
                  <c:v>14.303782750008395</c:v>
                </c:pt>
                <c:pt idx="1431">
                  <c:v>14.313783749996219</c:v>
                </c:pt>
                <c:pt idx="1432">
                  <c:v>14.323784750013147</c:v>
                </c:pt>
                <c:pt idx="1433">
                  <c:v>14.333784749993356</c:v>
                </c:pt>
                <c:pt idx="1434">
                  <c:v>14.343784750002669</c:v>
                </c:pt>
                <c:pt idx="1435">
                  <c:v>14.353785749990493</c:v>
                </c:pt>
                <c:pt idx="1436">
                  <c:v>14.363785749999806</c:v>
                </c:pt>
                <c:pt idx="1437">
                  <c:v>14.373786750016734</c:v>
                </c:pt>
                <c:pt idx="1438">
                  <c:v>14.383786749996943</c:v>
                </c:pt>
                <c:pt idx="1439">
                  <c:v>14.393787750013871</c:v>
                </c:pt>
                <c:pt idx="1440">
                  <c:v>14.403787749994081</c:v>
                </c:pt>
                <c:pt idx="1441">
                  <c:v>14.413788250007201</c:v>
                </c:pt>
                <c:pt idx="1442">
                  <c:v>14.423788250016514</c:v>
                </c:pt>
                <c:pt idx="1443">
                  <c:v>14.433789250004338</c:v>
                </c:pt>
                <c:pt idx="1444">
                  <c:v>14.443790249992162</c:v>
                </c:pt>
                <c:pt idx="1445">
                  <c:v>14.453790250001475</c:v>
                </c:pt>
                <c:pt idx="1446">
                  <c:v>14.463791250018403</c:v>
                </c:pt>
                <c:pt idx="1447">
                  <c:v>14.473791249998612</c:v>
                </c:pt>
                <c:pt idx="1448">
                  <c:v>14.48379225001554</c:v>
                </c:pt>
                <c:pt idx="1449">
                  <c:v>14.493792249995749</c:v>
                </c:pt>
                <c:pt idx="1450">
                  <c:v>14.503792250005063</c:v>
                </c:pt>
                <c:pt idx="1451">
                  <c:v>14.513793249992887</c:v>
                </c:pt>
                <c:pt idx="1452">
                  <c:v>14.523794250009814</c:v>
                </c:pt>
                <c:pt idx="1453">
                  <c:v>14.533794249990024</c:v>
                </c:pt>
                <c:pt idx="1454">
                  <c:v>14.543795250006951</c:v>
                </c:pt>
                <c:pt idx="1455">
                  <c:v>14.553795250016265</c:v>
                </c:pt>
                <c:pt idx="1456">
                  <c:v>14.563796250004089</c:v>
                </c:pt>
                <c:pt idx="1457">
                  <c:v>14.573796250013402</c:v>
                </c:pt>
                <c:pt idx="1458">
                  <c:v>14.583797250001226</c:v>
                </c:pt>
                <c:pt idx="1459">
                  <c:v>14.593797250010539</c:v>
                </c:pt>
                <c:pt idx="1460">
                  <c:v>14.603797249990748</c:v>
                </c:pt>
                <c:pt idx="1461">
                  <c:v>14.613798250007676</c:v>
                </c:pt>
                <c:pt idx="1462">
                  <c:v>14.6237992499955</c:v>
                </c:pt>
                <c:pt idx="1463">
                  <c:v>14.633799250004813</c:v>
                </c:pt>
                <c:pt idx="1464">
                  <c:v>14.643800249992637</c:v>
                </c:pt>
                <c:pt idx="1465">
                  <c:v>14.65380025000195</c:v>
                </c:pt>
                <c:pt idx="1466">
                  <c:v>14.663801249989774</c:v>
                </c:pt>
                <c:pt idx="1467">
                  <c:v>14.673801249999087</c:v>
                </c:pt>
                <c:pt idx="1468">
                  <c:v>14.683802250016015</c:v>
                </c:pt>
                <c:pt idx="1469">
                  <c:v>14.693802249996224</c:v>
                </c:pt>
                <c:pt idx="1470">
                  <c:v>14.703803250013152</c:v>
                </c:pt>
                <c:pt idx="1471">
                  <c:v>14.713803249993362</c:v>
                </c:pt>
                <c:pt idx="1472">
                  <c:v>14.723804250010289</c:v>
                </c:pt>
                <c:pt idx="1473">
                  <c:v>14.733804249990499</c:v>
                </c:pt>
                <c:pt idx="1474">
                  <c:v>14.743804249999812</c:v>
                </c:pt>
                <c:pt idx="1475">
                  <c:v>14.75380525001674</c:v>
                </c:pt>
                <c:pt idx="1476">
                  <c:v>14.763806250004563</c:v>
                </c:pt>
                <c:pt idx="1477">
                  <c:v>14.773806250013877</c:v>
                </c:pt>
                <c:pt idx="1478">
                  <c:v>14.783806249994086</c:v>
                </c:pt>
                <c:pt idx="1479">
                  <c:v>14.793807250011014</c:v>
                </c:pt>
                <c:pt idx="1480">
                  <c:v>14.803807249991223</c:v>
                </c:pt>
                <c:pt idx="1481">
                  <c:v>14.813808250008151</c:v>
                </c:pt>
                <c:pt idx="1482">
                  <c:v>14.823809249995975</c:v>
                </c:pt>
                <c:pt idx="1483">
                  <c:v>14.833809250005288</c:v>
                </c:pt>
                <c:pt idx="1484">
                  <c:v>14.843809250014601</c:v>
                </c:pt>
                <c:pt idx="1485">
                  <c:v>14.853810250002425</c:v>
                </c:pt>
                <c:pt idx="1486">
                  <c:v>14.863810250011738</c:v>
                </c:pt>
                <c:pt idx="1487">
                  <c:v>14.873811249999562</c:v>
                </c:pt>
                <c:pt idx="1488">
                  <c:v>14.88381225001649</c:v>
                </c:pt>
                <c:pt idx="1489">
                  <c:v>14.893812249996699</c:v>
                </c:pt>
                <c:pt idx="1490">
                  <c:v>14.903813250013627</c:v>
                </c:pt>
                <c:pt idx="1491">
                  <c:v>14.913813249993837</c:v>
                </c:pt>
                <c:pt idx="1492">
                  <c:v>14.923814250010764</c:v>
                </c:pt>
                <c:pt idx="1493">
                  <c:v>14.933814249990974</c:v>
                </c:pt>
                <c:pt idx="1494">
                  <c:v>14.943815250007901</c:v>
                </c:pt>
                <c:pt idx="1495">
                  <c:v>14.953815250017215</c:v>
                </c:pt>
                <c:pt idx="1496">
                  <c:v>14.963816250005038</c:v>
                </c:pt>
                <c:pt idx="1497">
                  <c:v>14.973816250014352</c:v>
                </c:pt>
                <c:pt idx="1498">
                  <c:v>14.983817250002176</c:v>
                </c:pt>
                <c:pt idx="1499">
                  <c:v>14.993817250011489</c:v>
                </c:pt>
                <c:pt idx="1500">
                  <c:v>15.003817249991698</c:v>
                </c:pt>
                <c:pt idx="1501">
                  <c:v>15.013818250008626</c:v>
                </c:pt>
                <c:pt idx="1502">
                  <c:v>15.02381924999645</c:v>
                </c:pt>
                <c:pt idx="1503">
                  <c:v>15.033819250005763</c:v>
                </c:pt>
                <c:pt idx="1504">
                  <c:v>15.043820249993587</c:v>
                </c:pt>
                <c:pt idx="1505">
                  <c:v>15.0538202500029</c:v>
                </c:pt>
                <c:pt idx="1506">
                  <c:v>15.063821249990724</c:v>
                </c:pt>
                <c:pt idx="1507">
                  <c:v>15.073821250000037</c:v>
                </c:pt>
                <c:pt idx="1508">
                  <c:v>15.083822250016965</c:v>
                </c:pt>
                <c:pt idx="1509">
                  <c:v>15.093822249997174</c:v>
                </c:pt>
                <c:pt idx="1510">
                  <c:v>15.103823250014102</c:v>
                </c:pt>
                <c:pt idx="1511">
                  <c:v>15.113823249994311</c:v>
                </c:pt>
                <c:pt idx="1512">
                  <c:v>15.123824250011239</c:v>
                </c:pt>
                <c:pt idx="1513">
                  <c:v>15.133824249991449</c:v>
                </c:pt>
                <c:pt idx="1514">
                  <c:v>15.143825250008376</c:v>
                </c:pt>
                <c:pt idx="1515">
                  <c:v>15.15382525001769</c:v>
                </c:pt>
                <c:pt idx="1516">
                  <c:v>15.163826250005513</c:v>
                </c:pt>
                <c:pt idx="1517">
                  <c:v>15.173826250014827</c:v>
                </c:pt>
                <c:pt idx="1518">
                  <c:v>15.183827250002651</c:v>
                </c:pt>
                <c:pt idx="1519">
                  <c:v>15.193827250011964</c:v>
                </c:pt>
                <c:pt idx="1520">
                  <c:v>15.203828249999788</c:v>
                </c:pt>
                <c:pt idx="1521">
                  <c:v>15.213828250009101</c:v>
                </c:pt>
                <c:pt idx="1522">
                  <c:v>15.223829249996925</c:v>
                </c:pt>
                <c:pt idx="1523">
                  <c:v>15.233829250006238</c:v>
                </c:pt>
                <c:pt idx="1524">
                  <c:v>15.243830249994062</c:v>
                </c:pt>
                <c:pt idx="1525">
                  <c:v>15.253830250003375</c:v>
                </c:pt>
                <c:pt idx="1526">
                  <c:v>15.263831249991199</c:v>
                </c:pt>
                <c:pt idx="1527">
                  <c:v>15.273831250000512</c:v>
                </c:pt>
                <c:pt idx="1528">
                  <c:v>15.28383225001744</c:v>
                </c:pt>
                <c:pt idx="1529">
                  <c:v>15.293832249997649</c:v>
                </c:pt>
                <c:pt idx="1530">
                  <c:v>15.303833250014577</c:v>
                </c:pt>
                <c:pt idx="1531">
                  <c:v>15.313833249994786</c:v>
                </c:pt>
                <c:pt idx="1532">
                  <c:v>15.323834250011714</c:v>
                </c:pt>
                <c:pt idx="1533">
                  <c:v>15.333834249991924</c:v>
                </c:pt>
                <c:pt idx="1534">
                  <c:v>15.343835250008851</c:v>
                </c:pt>
                <c:pt idx="1535">
                  <c:v>15.353835250018165</c:v>
                </c:pt>
                <c:pt idx="1536">
                  <c:v>15.363836250005988</c:v>
                </c:pt>
                <c:pt idx="1537">
                  <c:v>15.373836250015302</c:v>
                </c:pt>
                <c:pt idx="1538">
                  <c:v>15.383837250003126</c:v>
                </c:pt>
                <c:pt idx="1539">
                  <c:v>15.393837250012439</c:v>
                </c:pt>
                <c:pt idx="1540">
                  <c:v>15.403838250000263</c:v>
                </c:pt>
                <c:pt idx="1541">
                  <c:v>15.413838958338602</c:v>
                </c:pt>
                <c:pt idx="1542">
                  <c:v>15.423839958326425</c:v>
                </c:pt>
                <c:pt idx="1543">
                  <c:v>15.433839958335739</c:v>
                </c:pt>
                <c:pt idx="1544">
                  <c:v>15.443840958323563</c:v>
                </c:pt>
                <c:pt idx="1545">
                  <c:v>15.453840958332876</c:v>
                </c:pt>
                <c:pt idx="1546">
                  <c:v>15.463841958349803</c:v>
                </c:pt>
                <c:pt idx="1547">
                  <c:v>15.473841958330013</c:v>
                </c:pt>
                <c:pt idx="1548">
                  <c:v>15.483842958346941</c:v>
                </c:pt>
                <c:pt idx="1549">
                  <c:v>15.49384295832715</c:v>
                </c:pt>
                <c:pt idx="1550">
                  <c:v>15.503843958344078</c:v>
                </c:pt>
                <c:pt idx="1551">
                  <c:v>15.513843958324287</c:v>
                </c:pt>
                <c:pt idx="1552">
                  <c:v>15.523844958341215</c:v>
                </c:pt>
                <c:pt idx="1553">
                  <c:v>15.533844958350528</c:v>
                </c:pt>
                <c:pt idx="1554">
                  <c:v>15.543845958338352</c:v>
                </c:pt>
                <c:pt idx="1555">
                  <c:v>15.553845958347665</c:v>
                </c:pt>
                <c:pt idx="1556">
                  <c:v>15.563846958335489</c:v>
                </c:pt>
                <c:pt idx="1557">
                  <c:v>15.573846958344802</c:v>
                </c:pt>
                <c:pt idx="1558">
                  <c:v>15.583847958332626</c:v>
                </c:pt>
                <c:pt idx="1559">
                  <c:v>15.593847958341939</c:v>
                </c:pt>
                <c:pt idx="1560">
                  <c:v>15.603848958329763</c:v>
                </c:pt>
                <c:pt idx="1561">
                  <c:v>15.613848958339076</c:v>
                </c:pt>
                <c:pt idx="1562">
                  <c:v>15.6238499583269</c:v>
                </c:pt>
                <c:pt idx="1563">
                  <c:v>15.633849958336214</c:v>
                </c:pt>
                <c:pt idx="1564">
                  <c:v>15.643850958324037</c:v>
                </c:pt>
                <c:pt idx="1565">
                  <c:v>15.653850958333351</c:v>
                </c:pt>
                <c:pt idx="1566">
                  <c:v>15.663851958350278</c:v>
                </c:pt>
                <c:pt idx="1567">
                  <c:v>15.673851958330488</c:v>
                </c:pt>
                <c:pt idx="1568">
                  <c:v>15.683852958347416</c:v>
                </c:pt>
                <c:pt idx="1569">
                  <c:v>15.693852958327625</c:v>
                </c:pt>
                <c:pt idx="1570">
                  <c:v>15.703853958344553</c:v>
                </c:pt>
                <c:pt idx="1571">
                  <c:v>15.713853958324762</c:v>
                </c:pt>
                <c:pt idx="1572">
                  <c:v>15.72385495834169</c:v>
                </c:pt>
                <c:pt idx="1573">
                  <c:v>15.733854958351003</c:v>
                </c:pt>
                <c:pt idx="1574">
                  <c:v>15.743855958338827</c:v>
                </c:pt>
                <c:pt idx="1575">
                  <c:v>15.75385595834814</c:v>
                </c:pt>
                <c:pt idx="1576">
                  <c:v>15.763856958335964</c:v>
                </c:pt>
                <c:pt idx="1577">
                  <c:v>15.773856958345277</c:v>
                </c:pt>
                <c:pt idx="1578">
                  <c:v>15.783857958333101</c:v>
                </c:pt>
                <c:pt idx="1579">
                  <c:v>15.793857958342414</c:v>
                </c:pt>
                <c:pt idx="1580">
                  <c:v>15.803858958330238</c:v>
                </c:pt>
                <c:pt idx="1581">
                  <c:v>15.813858958339551</c:v>
                </c:pt>
                <c:pt idx="1582">
                  <c:v>15.823859958327375</c:v>
                </c:pt>
                <c:pt idx="1583">
                  <c:v>15.833859958336689</c:v>
                </c:pt>
                <c:pt idx="1584">
                  <c:v>15.843860958324512</c:v>
                </c:pt>
                <c:pt idx="1585">
                  <c:v>15.853860958333826</c:v>
                </c:pt>
                <c:pt idx="1586">
                  <c:v>15.863861958350753</c:v>
                </c:pt>
                <c:pt idx="1587">
                  <c:v>15.873861958330963</c:v>
                </c:pt>
                <c:pt idx="1588">
                  <c:v>15.883862958347891</c:v>
                </c:pt>
                <c:pt idx="1589">
                  <c:v>15.8938629583281</c:v>
                </c:pt>
                <c:pt idx="1590">
                  <c:v>15.903863958345028</c:v>
                </c:pt>
                <c:pt idx="1591">
                  <c:v>15.913863958325237</c:v>
                </c:pt>
                <c:pt idx="1592">
                  <c:v>15.923864958342165</c:v>
                </c:pt>
                <c:pt idx="1593">
                  <c:v>15.933864958351478</c:v>
                </c:pt>
                <c:pt idx="1594">
                  <c:v>15.943865958339302</c:v>
                </c:pt>
                <c:pt idx="1595">
                  <c:v>15.953865958348615</c:v>
                </c:pt>
                <c:pt idx="1596">
                  <c:v>15.963866958336439</c:v>
                </c:pt>
                <c:pt idx="1597">
                  <c:v>15.973866958345752</c:v>
                </c:pt>
                <c:pt idx="1598">
                  <c:v>15.983867958333576</c:v>
                </c:pt>
                <c:pt idx="1599">
                  <c:v>15.993867958342889</c:v>
                </c:pt>
                <c:pt idx="1600">
                  <c:v>16.003868958330713</c:v>
                </c:pt>
                <c:pt idx="1601">
                  <c:v>16.013868958340026</c:v>
                </c:pt>
                <c:pt idx="1602">
                  <c:v>16.02386995832785</c:v>
                </c:pt>
                <c:pt idx="1603">
                  <c:v>16.033869958337164</c:v>
                </c:pt>
                <c:pt idx="1604">
                  <c:v>16.043870958324987</c:v>
                </c:pt>
                <c:pt idx="1605">
                  <c:v>16.053870958334301</c:v>
                </c:pt>
                <c:pt idx="1606">
                  <c:v>16.063871958351228</c:v>
                </c:pt>
                <c:pt idx="1607">
                  <c:v>16.073871958331438</c:v>
                </c:pt>
                <c:pt idx="1608">
                  <c:v>16.083872958348366</c:v>
                </c:pt>
                <c:pt idx="1609">
                  <c:v>16.093872958328575</c:v>
                </c:pt>
                <c:pt idx="1610">
                  <c:v>16.103873958345503</c:v>
                </c:pt>
                <c:pt idx="1611">
                  <c:v>16.113873958325712</c:v>
                </c:pt>
                <c:pt idx="1612">
                  <c:v>16.12387495834264</c:v>
                </c:pt>
                <c:pt idx="1613">
                  <c:v>16.133874958351953</c:v>
                </c:pt>
                <c:pt idx="1614">
                  <c:v>16.143875958339777</c:v>
                </c:pt>
                <c:pt idx="1615">
                  <c:v>16.15387595834909</c:v>
                </c:pt>
                <c:pt idx="1616">
                  <c:v>16.163876958336914</c:v>
                </c:pt>
                <c:pt idx="1617">
                  <c:v>16.173876958346227</c:v>
                </c:pt>
                <c:pt idx="1618">
                  <c:v>16.183877958334051</c:v>
                </c:pt>
                <c:pt idx="1619">
                  <c:v>16.193877958343364</c:v>
                </c:pt>
                <c:pt idx="1620">
                  <c:v>16.203878958331188</c:v>
                </c:pt>
                <c:pt idx="1621">
                  <c:v>16.213878958340501</c:v>
                </c:pt>
                <c:pt idx="1622">
                  <c:v>16.223879958328325</c:v>
                </c:pt>
                <c:pt idx="1623">
                  <c:v>16.233879958337639</c:v>
                </c:pt>
                <c:pt idx="1624">
                  <c:v>16.243880958325462</c:v>
                </c:pt>
                <c:pt idx="1625">
                  <c:v>16.253880958334776</c:v>
                </c:pt>
                <c:pt idx="1626">
                  <c:v>16.263881958351703</c:v>
                </c:pt>
                <c:pt idx="1627">
                  <c:v>16.273881958331913</c:v>
                </c:pt>
                <c:pt idx="1628">
                  <c:v>16.28388295834884</c:v>
                </c:pt>
                <c:pt idx="1629">
                  <c:v>16.29388295832905</c:v>
                </c:pt>
                <c:pt idx="1630">
                  <c:v>16.303883958345978</c:v>
                </c:pt>
                <c:pt idx="1631">
                  <c:v>16.313883958326187</c:v>
                </c:pt>
                <c:pt idx="1632">
                  <c:v>16.323884958343115</c:v>
                </c:pt>
                <c:pt idx="1633">
                  <c:v>16.333884958323324</c:v>
                </c:pt>
                <c:pt idx="1634">
                  <c:v>16.343885958340252</c:v>
                </c:pt>
                <c:pt idx="1635">
                  <c:v>16.353885958349565</c:v>
                </c:pt>
                <c:pt idx="1636">
                  <c:v>16.363886958337389</c:v>
                </c:pt>
                <c:pt idx="1637">
                  <c:v>16.373886958346702</c:v>
                </c:pt>
                <c:pt idx="1638">
                  <c:v>16.383887958334526</c:v>
                </c:pt>
                <c:pt idx="1639">
                  <c:v>16.393887958343839</c:v>
                </c:pt>
                <c:pt idx="1640">
                  <c:v>16.403888958331663</c:v>
                </c:pt>
                <c:pt idx="1641">
                  <c:v>16.413889333343832</c:v>
                </c:pt>
                <c:pt idx="1642">
                  <c:v>16.423890333331656</c:v>
                </c:pt>
                <c:pt idx="1643">
                  <c:v>16.433890333340969</c:v>
                </c:pt>
                <c:pt idx="1644">
                  <c:v>16.443891333328793</c:v>
                </c:pt>
                <c:pt idx="1645">
                  <c:v>16.453891333338106</c:v>
                </c:pt>
                <c:pt idx="1646">
                  <c:v>16.46389233332593</c:v>
                </c:pt>
                <c:pt idx="1647">
                  <c:v>16.473892333335243</c:v>
                </c:pt>
                <c:pt idx="1648">
                  <c:v>16.483893333323067</c:v>
                </c:pt>
                <c:pt idx="1649">
                  <c:v>16.49389333333238</c:v>
                </c:pt>
                <c:pt idx="1650">
                  <c:v>16.503894333349308</c:v>
                </c:pt>
                <c:pt idx="1651">
                  <c:v>16.513894333329517</c:v>
                </c:pt>
                <c:pt idx="1652">
                  <c:v>16.523895333346445</c:v>
                </c:pt>
                <c:pt idx="1653">
                  <c:v>16.533895333326655</c:v>
                </c:pt>
                <c:pt idx="1654">
                  <c:v>16.543896333343582</c:v>
                </c:pt>
                <c:pt idx="1655">
                  <c:v>16.553896333323792</c:v>
                </c:pt>
                <c:pt idx="1656">
                  <c:v>16.563897333340719</c:v>
                </c:pt>
                <c:pt idx="1657">
                  <c:v>16.573897333350033</c:v>
                </c:pt>
                <c:pt idx="1658">
                  <c:v>16.583898333337856</c:v>
                </c:pt>
                <c:pt idx="1659">
                  <c:v>16.59389833334717</c:v>
                </c:pt>
                <c:pt idx="1660">
                  <c:v>16.603899333334994</c:v>
                </c:pt>
                <c:pt idx="1661">
                  <c:v>16.613899333344307</c:v>
                </c:pt>
                <c:pt idx="1662">
                  <c:v>16.623900333332131</c:v>
                </c:pt>
                <c:pt idx="1663">
                  <c:v>16.633900333341444</c:v>
                </c:pt>
                <c:pt idx="1664">
                  <c:v>16.643901333329268</c:v>
                </c:pt>
                <c:pt idx="1665">
                  <c:v>16.653901333338581</c:v>
                </c:pt>
                <c:pt idx="1666">
                  <c:v>16.663902333326405</c:v>
                </c:pt>
                <c:pt idx="1667">
                  <c:v>16.673902333335718</c:v>
                </c:pt>
                <c:pt idx="1668">
                  <c:v>16.683903333323542</c:v>
                </c:pt>
                <c:pt idx="1669">
                  <c:v>16.693903333332855</c:v>
                </c:pt>
                <c:pt idx="1670">
                  <c:v>16.703904333349783</c:v>
                </c:pt>
                <c:pt idx="1671">
                  <c:v>16.713904333329992</c:v>
                </c:pt>
                <c:pt idx="1672">
                  <c:v>16.72390533334692</c:v>
                </c:pt>
                <c:pt idx="1673">
                  <c:v>16.733905333327129</c:v>
                </c:pt>
                <c:pt idx="1674">
                  <c:v>16.743906333344057</c:v>
                </c:pt>
                <c:pt idx="1675">
                  <c:v>16.753906333324267</c:v>
                </c:pt>
                <c:pt idx="1676">
                  <c:v>16.763907333341194</c:v>
                </c:pt>
                <c:pt idx="1677">
                  <c:v>16.773907333350508</c:v>
                </c:pt>
                <c:pt idx="1678">
                  <c:v>16.783908333338331</c:v>
                </c:pt>
                <c:pt idx="1679">
                  <c:v>16.793908333347645</c:v>
                </c:pt>
                <c:pt idx="1680">
                  <c:v>16.803909333335469</c:v>
                </c:pt>
                <c:pt idx="1681">
                  <c:v>16.813909333344782</c:v>
                </c:pt>
                <c:pt idx="1682">
                  <c:v>16.823910333332606</c:v>
                </c:pt>
                <c:pt idx="1683">
                  <c:v>16.833910333341919</c:v>
                </c:pt>
                <c:pt idx="1684">
                  <c:v>16.843911333329743</c:v>
                </c:pt>
                <c:pt idx="1685">
                  <c:v>16.853911333339056</c:v>
                </c:pt>
                <c:pt idx="1686">
                  <c:v>16.86391233332688</c:v>
                </c:pt>
                <c:pt idx="1687">
                  <c:v>16.873912333336193</c:v>
                </c:pt>
                <c:pt idx="1688">
                  <c:v>16.883913333324017</c:v>
                </c:pt>
                <c:pt idx="1689">
                  <c:v>16.89391333333333</c:v>
                </c:pt>
                <c:pt idx="1690">
                  <c:v>16.903914333350258</c:v>
                </c:pt>
                <c:pt idx="1691">
                  <c:v>16.913914333330467</c:v>
                </c:pt>
                <c:pt idx="1692">
                  <c:v>16.923915333347395</c:v>
                </c:pt>
                <c:pt idx="1693">
                  <c:v>16.933915333327604</c:v>
                </c:pt>
                <c:pt idx="1694">
                  <c:v>16.943916333344532</c:v>
                </c:pt>
                <c:pt idx="1695">
                  <c:v>16.953916333324742</c:v>
                </c:pt>
                <c:pt idx="1696">
                  <c:v>16.963917333341669</c:v>
                </c:pt>
                <c:pt idx="1697">
                  <c:v>16.973917333350983</c:v>
                </c:pt>
                <c:pt idx="1698">
                  <c:v>16.983918333338806</c:v>
                </c:pt>
                <c:pt idx="1699">
                  <c:v>16.99391833334812</c:v>
                </c:pt>
                <c:pt idx="1700">
                  <c:v>17.003919333335944</c:v>
                </c:pt>
                <c:pt idx="1701">
                  <c:v>17.013919333345257</c:v>
                </c:pt>
                <c:pt idx="1702">
                  <c:v>17.023920333333081</c:v>
                </c:pt>
                <c:pt idx="1703">
                  <c:v>17.033920333342394</c:v>
                </c:pt>
                <c:pt idx="1704">
                  <c:v>17.043921333330218</c:v>
                </c:pt>
                <c:pt idx="1705">
                  <c:v>17.053921333339531</c:v>
                </c:pt>
                <c:pt idx="1706">
                  <c:v>17.063922333327355</c:v>
                </c:pt>
                <c:pt idx="1707">
                  <c:v>17.073922333336668</c:v>
                </c:pt>
                <c:pt idx="1708">
                  <c:v>17.083923333324492</c:v>
                </c:pt>
                <c:pt idx="1709">
                  <c:v>17.093923333333805</c:v>
                </c:pt>
                <c:pt idx="1710">
                  <c:v>17.103924333350733</c:v>
                </c:pt>
                <c:pt idx="1711">
                  <c:v>17.113924333330942</c:v>
                </c:pt>
                <c:pt idx="1712">
                  <c:v>17.12392533334787</c:v>
                </c:pt>
                <c:pt idx="1713">
                  <c:v>17.133925333328079</c:v>
                </c:pt>
                <c:pt idx="1714">
                  <c:v>17.143926333345007</c:v>
                </c:pt>
                <c:pt idx="1715">
                  <c:v>17.153926333325217</c:v>
                </c:pt>
                <c:pt idx="1716">
                  <c:v>17.163927333342144</c:v>
                </c:pt>
                <c:pt idx="1717">
                  <c:v>17.173927333351457</c:v>
                </c:pt>
                <c:pt idx="1718">
                  <c:v>17.183928333339281</c:v>
                </c:pt>
                <c:pt idx="1719">
                  <c:v>17.193928333348595</c:v>
                </c:pt>
                <c:pt idx="1720">
                  <c:v>17.203929333336418</c:v>
                </c:pt>
                <c:pt idx="1721">
                  <c:v>17.213929333345732</c:v>
                </c:pt>
                <c:pt idx="1722">
                  <c:v>17.223930333333556</c:v>
                </c:pt>
                <c:pt idx="1723">
                  <c:v>17.233930333342869</c:v>
                </c:pt>
                <c:pt idx="1724">
                  <c:v>17.243931333330693</c:v>
                </c:pt>
                <c:pt idx="1725">
                  <c:v>17.253931333340006</c:v>
                </c:pt>
                <c:pt idx="1726">
                  <c:v>17.26393233332783</c:v>
                </c:pt>
                <c:pt idx="1727">
                  <c:v>17.273932333337143</c:v>
                </c:pt>
                <c:pt idx="1728">
                  <c:v>17.283933333324967</c:v>
                </c:pt>
                <c:pt idx="1729">
                  <c:v>17.29393333333428</c:v>
                </c:pt>
                <c:pt idx="1730">
                  <c:v>17.303934333351208</c:v>
                </c:pt>
                <c:pt idx="1731">
                  <c:v>17.313934333331417</c:v>
                </c:pt>
                <c:pt idx="1732">
                  <c:v>17.323935333348345</c:v>
                </c:pt>
                <c:pt idx="1733">
                  <c:v>17.333935333328554</c:v>
                </c:pt>
                <c:pt idx="1734">
                  <c:v>17.343936333345482</c:v>
                </c:pt>
                <c:pt idx="1735">
                  <c:v>17.353936333325692</c:v>
                </c:pt>
                <c:pt idx="1736">
                  <c:v>17.363937333342619</c:v>
                </c:pt>
                <c:pt idx="1737">
                  <c:v>17.373937333351932</c:v>
                </c:pt>
                <c:pt idx="1738">
                  <c:v>17.383938333339756</c:v>
                </c:pt>
                <c:pt idx="1739">
                  <c:v>17.39393833334907</c:v>
                </c:pt>
                <c:pt idx="1740">
                  <c:v>17.403939333336893</c:v>
                </c:pt>
                <c:pt idx="1741">
                  <c:v>17.413939333346207</c:v>
                </c:pt>
                <c:pt idx="1742">
                  <c:v>17.423939375003101</c:v>
                </c:pt>
                <c:pt idx="1743">
                  <c:v>17.433939375012415</c:v>
                </c:pt>
                <c:pt idx="1744">
                  <c:v>17.443940375000238</c:v>
                </c:pt>
                <c:pt idx="1745">
                  <c:v>17.453940375009552</c:v>
                </c:pt>
                <c:pt idx="1746">
                  <c:v>17.463941374997376</c:v>
                </c:pt>
                <c:pt idx="1747">
                  <c:v>17.473941375006689</c:v>
                </c:pt>
                <c:pt idx="1748">
                  <c:v>17.483942374994513</c:v>
                </c:pt>
                <c:pt idx="1749">
                  <c:v>17.493942375003826</c:v>
                </c:pt>
                <c:pt idx="1750">
                  <c:v>17.50394337499165</c:v>
                </c:pt>
                <c:pt idx="1751">
                  <c:v>17.513943375000963</c:v>
                </c:pt>
                <c:pt idx="1752">
                  <c:v>17.523944375017891</c:v>
                </c:pt>
                <c:pt idx="1753">
                  <c:v>17.5339443749981</c:v>
                </c:pt>
                <c:pt idx="1754">
                  <c:v>17.543945375015028</c:v>
                </c:pt>
                <c:pt idx="1755">
                  <c:v>17.553945374995237</c:v>
                </c:pt>
                <c:pt idx="1756">
                  <c:v>17.563946375012165</c:v>
                </c:pt>
                <c:pt idx="1757">
                  <c:v>17.573946374992374</c:v>
                </c:pt>
                <c:pt idx="1758">
                  <c:v>17.583947375009302</c:v>
                </c:pt>
                <c:pt idx="1759">
                  <c:v>17.593947375018615</c:v>
                </c:pt>
                <c:pt idx="1760">
                  <c:v>17.603948375006439</c:v>
                </c:pt>
                <c:pt idx="1761">
                  <c:v>17.613948375015752</c:v>
                </c:pt>
                <c:pt idx="1762">
                  <c:v>17.623949375003576</c:v>
                </c:pt>
                <c:pt idx="1763">
                  <c:v>17.63394937501289</c:v>
                </c:pt>
                <c:pt idx="1764">
                  <c:v>17.643950375000713</c:v>
                </c:pt>
                <c:pt idx="1765">
                  <c:v>17.653950375010027</c:v>
                </c:pt>
                <c:pt idx="1766">
                  <c:v>17.663951374997851</c:v>
                </c:pt>
                <c:pt idx="1767">
                  <c:v>17.673951375007164</c:v>
                </c:pt>
                <c:pt idx="1768">
                  <c:v>17.683952374994988</c:v>
                </c:pt>
                <c:pt idx="1769">
                  <c:v>17.693952375004301</c:v>
                </c:pt>
                <c:pt idx="1770">
                  <c:v>17.703953374992125</c:v>
                </c:pt>
                <c:pt idx="1771">
                  <c:v>17.713953375001438</c:v>
                </c:pt>
                <c:pt idx="1772">
                  <c:v>17.723954375018366</c:v>
                </c:pt>
                <c:pt idx="1773">
                  <c:v>17.733954374998575</c:v>
                </c:pt>
                <c:pt idx="1774">
                  <c:v>17.743955375015503</c:v>
                </c:pt>
                <c:pt idx="1775">
                  <c:v>17.753955374995712</c:v>
                </c:pt>
                <c:pt idx="1776">
                  <c:v>17.76395637501264</c:v>
                </c:pt>
                <c:pt idx="1777">
                  <c:v>17.773956374992849</c:v>
                </c:pt>
                <c:pt idx="1778">
                  <c:v>17.783957375009777</c:v>
                </c:pt>
                <c:pt idx="1779">
                  <c:v>17.793957374989986</c:v>
                </c:pt>
                <c:pt idx="1780">
                  <c:v>17.803958375006914</c:v>
                </c:pt>
                <c:pt idx="1781">
                  <c:v>17.813958375016227</c:v>
                </c:pt>
                <c:pt idx="1782">
                  <c:v>17.823959375004051</c:v>
                </c:pt>
                <c:pt idx="1783">
                  <c:v>17.833959375013364</c:v>
                </c:pt>
                <c:pt idx="1784">
                  <c:v>17.843960375001188</c:v>
                </c:pt>
                <c:pt idx="1785">
                  <c:v>17.853960375010502</c:v>
                </c:pt>
                <c:pt idx="1786">
                  <c:v>17.863961374998325</c:v>
                </c:pt>
                <c:pt idx="1787">
                  <c:v>17.873961375007639</c:v>
                </c:pt>
                <c:pt idx="1788">
                  <c:v>17.883962374995463</c:v>
                </c:pt>
                <c:pt idx="1789">
                  <c:v>17.893962375004776</c:v>
                </c:pt>
                <c:pt idx="1790">
                  <c:v>17.9039633749926</c:v>
                </c:pt>
                <c:pt idx="1791">
                  <c:v>17.913963375001913</c:v>
                </c:pt>
                <c:pt idx="1792">
                  <c:v>17.923964374989737</c:v>
                </c:pt>
                <c:pt idx="1793">
                  <c:v>17.933965375006665</c:v>
                </c:pt>
                <c:pt idx="1794">
                  <c:v>17.943965375015978</c:v>
                </c:pt>
                <c:pt idx="1795">
                  <c:v>17.953965374996187</c:v>
                </c:pt>
                <c:pt idx="1796">
                  <c:v>17.963966375013115</c:v>
                </c:pt>
                <c:pt idx="1797">
                  <c:v>17.973967375000939</c:v>
                </c:pt>
                <c:pt idx="1798">
                  <c:v>17.983967375010252</c:v>
                </c:pt>
                <c:pt idx="1799">
                  <c:v>17.993967374990461</c:v>
                </c:pt>
                <c:pt idx="1800">
                  <c:v>18.003968375007389</c:v>
                </c:pt>
                <c:pt idx="1801">
                  <c:v>18.013968375016702</c:v>
                </c:pt>
                <c:pt idx="1802">
                  <c:v>18.023969375004526</c:v>
                </c:pt>
                <c:pt idx="1803">
                  <c:v>18.033969375013839</c:v>
                </c:pt>
                <c:pt idx="1804">
                  <c:v>18.043970375001663</c:v>
                </c:pt>
                <c:pt idx="1805">
                  <c:v>18.053971375018591</c:v>
                </c:pt>
                <c:pt idx="1806">
                  <c:v>18.0639713749988</c:v>
                </c:pt>
                <c:pt idx="1807">
                  <c:v>18.073972375015728</c:v>
                </c:pt>
                <c:pt idx="1808">
                  <c:v>18.083972374995938</c:v>
                </c:pt>
                <c:pt idx="1809">
                  <c:v>18.093973375012865</c:v>
                </c:pt>
                <c:pt idx="1810">
                  <c:v>18.103973374993075</c:v>
                </c:pt>
                <c:pt idx="1811">
                  <c:v>18.113974375010002</c:v>
                </c:pt>
                <c:pt idx="1812">
                  <c:v>18.123974374990212</c:v>
                </c:pt>
                <c:pt idx="1813">
                  <c:v>18.13397537500714</c:v>
                </c:pt>
                <c:pt idx="1814">
                  <c:v>18.143975375016453</c:v>
                </c:pt>
                <c:pt idx="1815">
                  <c:v>18.153976375004277</c:v>
                </c:pt>
                <c:pt idx="1816">
                  <c:v>18.16397637501359</c:v>
                </c:pt>
                <c:pt idx="1817">
                  <c:v>18.173977375001414</c:v>
                </c:pt>
                <c:pt idx="1818">
                  <c:v>18.183977375010727</c:v>
                </c:pt>
                <c:pt idx="1819">
                  <c:v>18.193978374998551</c:v>
                </c:pt>
                <c:pt idx="1820">
                  <c:v>18.203978375007864</c:v>
                </c:pt>
                <c:pt idx="1821">
                  <c:v>18.213979374995688</c:v>
                </c:pt>
                <c:pt idx="1822">
                  <c:v>18.223979375005001</c:v>
                </c:pt>
                <c:pt idx="1823">
                  <c:v>18.233980374992825</c:v>
                </c:pt>
                <c:pt idx="1824">
                  <c:v>18.243980375002138</c:v>
                </c:pt>
                <c:pt idx="1825">
                  <c:v>18.253981374989962</c:v>
                </c:pt>
                <c:pt idx="1826">
                  <c:v>18.263981374999275</c:v>
                </c:pt>
                <c:pt idx="1827">
                  <c:v>18.273982375016203</c:v>
                </c:pt>
                <c:pt idx="1828">
                  <c:v>18.283982374996413</c:v>
                </c:pt>
                <c:pt idx="1829">
                  <c:v>18.29398337501334</c:v>
                </c:pt>
                <c:pt idx="1830">
                  <c:v>18.30398337499355</c:v>
                </c:pt>
                <c:pt idx="1831">
                  <c:v>18.313984375010477</c:v>
                </c:pt>
                <c:pt idx="1832">
                  <c:v>18.323984374990687</c:v>
                </c:pt>
                <c:pt idx="1833">
                  <c:v>18.333985375007614</c:v>
                </c:pt>
                <c:pt idx="1834">
                  <c:v>18.343985375016928</c:v>
                </c:pt>
                <c:pt idx="1835">
                  <c:v>18.353986375004752</c:v>
                </c:pt>
                <c:pt idx="1836">
                  <c:v>18.363986375014065</c:v>
                </c:pt>
                <c:pt idx="1837">
                  <c:v>18.373987375001889</c:v>
                </c:pt>
                <c:pt idx="1838">
                  <c:v>18.383987375011202</c:v>
                </c:pt>
                <c:pt idx="1839">
                  <c:v>18.393988374999026</c:v>
                </c:pt>
                <c:pt idx="1840">
                  <c:v>18.403988375008339</c:v>
                </c:pt>
                <c:pt idx="1841">
                  <c:v>18.413989374996163</c:v>
                </c:pt>
                <c:pt idx="1842">
                  <c:v>18.423989458329743</c:v>
                </c:pt>
                <c:pt idx="1843">
                  <c:v>18.43399045834667</c:v>
                </c:pt>
                <c:pt idx="1844">
                  <c:v>18.44399045832688</c:v>
                </c:pt>
                <c:pt idx="1845">
                  <c:v>18.453991458343808</c:v>
                </c:pt>
                <c:pt idx="1846">
                  <c:v>18.463991458324017</c:v>
                </c:pt>
                <c:pt idx="1847">
                  <c:v>18.473992458340945</c:v>
                </c:pt>
                <c:pt idx="1848">
                  <c:v>18.483992458350258</c:v>
                </c:pt>
                <c:pt idx="1849">
                  <c:v>18.493993458338082</c:v>
                </c:pt>
                <c:pt idx="1850">
                  <c:v>18.503993458347395</c:v>
                </c:pt>
                <c:pt idx="1851">
                  <c:v>18.513994458335219</c:v>
                </c:pt>
                <c:pt idx="1852">
                  <c:v>18.523994458344532</c:v>
                </c:pt>
                <c:pt idx="1853">
                  <c:v>18.533995458332356</c:v>
                </c:pt>
                <c:pt idx="1854">
                  <c:v>18.543995458341669</c:v>
                </c:pt>
                <c:pt idx="1855">
                  <c:v>18.553996458329493</c:v>
                </c:pt>
                <c:pt idx="1856">
                  <c:v>18.563996458338806</c:v>
                </c:pt>
                <c:pt idx="1857">
                  <c:v>18.57399745832663</c:v>
                </c:pt>
                <c:pt idx="1858">
                  <c:v>18.583997458335944</c:v>
                </c:pt>
                <c:pt idx="1859">
                  <c:v>18.593998458323767</c:v>
                </c:pt>
                <c:pt idx="1860">
                  <c:v>18.603998458333081</c:v>
                </c:pt>
                <c:pt idx="1861">
                  <c:v>18.613999458350008</c:v>
                </c:pt>
                <c:pt idx="1862">
                  <c:v>18.623999458330218</c:v>
                </c:pt>
                <c:pt idx="1863">
                  <c:v>18.634000458347145</c:v>
                </c:pt>
                <c:pt idx="1864">
                  <c:v>18.644000458327355</c:v>
                </c:pt>
                <c:pt idx="1865">
                  <c:v>18.654001458344283</c:v>
                </c:pt>
                <c:pt idx="1866">
                  <c:v>18.664001458324492</c:v>
                </c:pt>
                <c:pt idx="1867">
                  <c:v>18.67400245834142</c:v>
                </c:pt>
                <c:pt idx="1868">
                  <c:v>18.684002458350733</c:v>
                </c:pt>
                <c:pt idx="1869">
                  <c:v>18.694003458338557</c:v>
                </c:pt>
                <c:pt idx="1870">
                  <c:v>18.70400345834787</c:v>
                </c:pt>
                <c:pt idx="1871">
                  <c:v>18.714004458335694</c:v>
                </c:pt>
                <c:pt idx="1872">
                  <c:v>18.724004458345007</c:v>
                </c:pt>
                <c:pt idx="1873">
                  <c:v>18.734005458332831</c:v>
                </c:pt>
                <c:pt idx="1874">
                  <c:v>18.744005458342144</c:v>
                </c:pt>
                <c:pt idx="1875">
                  <c:v>18.754006458329968</c:v>
                </c:pt>
                <c:pt idx="1876">
                  <c:v>18.764006458339281</c:v>
                </c:pt>
                <c:pt idx="1877">
                  <c:v>18.774007458327105</c:v>
                </c:pt>
                <c:pt idx="1878">
                  <c:v>18.784007458336418</c:v>
                </c:pt>
                <c:pt idx="1879">
                  <c:v>18.794008458324242</c:v>
                </c:pt>
                <c:pt idx="1880">
                  <c:v>18.804008458333556</c:v>
                </c:pt>
                <c:pt idx="1881">
                  <c:v>18.814009458350483</c:v>
                </c:pt>
                <c:pt idx="1882">
                  <c:v>18.824009458330693</c:v>
                </c:pt>
                <c:pt idx="1883">
                  <c:v>18.83401045834762</c:v>
                </c:pt>
                <c:pt idx="1884">
                  <c:v>18.84401045832783</c:v>
                </c:pt>
                <c:pt idx="1885">
                  <c:v>18.854011458344758</c:v>
                </c:pt>
                <c:pt idx="1886">
                  <c:v>18.864011458324967</c:v>
                </c:pt>
                <c:pt idx="1887">
                  <c:v>18.874012458341895</c:v>
                </c:pt>
                <c:pt idx="1888">
                  <c:v>18.884012458351208</c:v>
                </c:pt>
                <c:pt idx="1889">
                  <c:v>18.894013458339032</c:v>
                </c:pt>
                <c:pt idx="1890">
                  <c:v>18.904013458348345</c:v>
                </c:pt>
                <c:pt idx="1891">
                  <c:v>18.914014458336169</c:v>
                </c:pt>
                <c:pt idx="1892">
                  <c:v>18.924014458345482</c:v>
                </c:pt>
                <c:pt idx="1893">
                  <c:v>18.934015458333306</c:v>
                </c:pt>
                <c:pt idx="1894">
                  <c:v>18.944015458342619</c:v>
                </c:pt>
                <c:pt idx="1895">
                  <c:v>18.954016458330443</c:v>
                </c:pt>
                <c:pt idx="1896">
                  <c:v>18.964016458339756</c:v>
                </c:pt>
                <c:pt idx="1897">
                  <c:v>18.97401745832758</c:v>
                </c:pt>
                <c:pt idx="1898">
                  <c:v>18.984017458336893</c:v>
                </c:pt>
                <c:pt idx="1899">
                  <c:v>18.994018458324717</c:v>
                </c:pt>
                <c:pt idx="1900">
                  <c:v>19.004018458334031</c:v>
                </c:pt>
                <c:pt idx="1901">
                  <c:v>19.014019458350958</c:v>
                </c:pt>
                <c:pt idx="1902">
                  <c:v>19.024019458331168</c:v>
                </c:pt>
                <c:pt idx="1903">
                  <c:v>19.034020458348095</c:v>
                </c:pt>
                <c:pt idx="1904">
                  <c:v>19.044020458328305</c:v>
                </c:pt>
                <c:pt idx="1905">
                  <c:v>19.054021458345233</c:v>
                </c:pt>
                <c:pt idx="1906">
                  <c:v>19.064021458325442</c:v>
                </c:pt>
                <c:pt idx="1907">
                  <c:v>19.07402245834237</c:v>
                </c:pt>
                <c:pt idx="1908">
                  <c:v>19.084022458351683</c:v>
                </c:pt>
                <c:pt idx="1909">
                  <c:v>19.094023458339507</c:v>
                </c:pt>
                <c:pt idx="1910">
                  <c:v>19.10402345834882</c:v>
                </c:pt>
                <c:pt idx="1911">
                  <c:v>19.114024458336644</c:v>
                </c:pt>
                <c:pt idx="1912">
                  <c:v>19.124024458345957</c:v>
                </c:pt>
                <c:pt idx="1913">
                  <c:v>19.134025458333781</c:v>
                </c:pt>
                <c:pt idx="1914">
                  <c:v>19.144025458343094</c:v>
                </c:pt>
                <c:pt idx="1915">
                  <c:v>19.154026458330918</c:v>
                </c:pt>
                <c:pt idx="1916">
                  <c:v>19.164026458340231</c:v>
                </c:pt>
                <c:pt idx="1917">
                  <c:v>19.174027458328055</c:v>
                </c:pt>
                <c:pt idx="1918">
                  <c:v>19.184027458337368</c:v>
                </c:pt>
                <c:pt idx="1919">
                  <c:v>19.194028458325192</c:v>
                </c:pt>
                <c:pt idx="1920">
                  <c:v>19.204028458334506</c:v>
                </c:pt>
                <c:pt idx="1921">
                  <c:v>19.214029458351433</c:v>
                </c:pt>
                <c:pt idx="1922">
                  <c:v>19.224029458331643</c:v>
                </c:pt>
                <c:pt idx="1923">
                  <c:v>19.23403045834857</c:v>
                </c:pt>
                <c:pt idx="1924">
                  <c:v>19.24403045832878</c:v>
                </c:pt>
                <c:pt idx="1925">
                  <c:v>19.254031458345708</c:v>
                </c:pt>
                <c:pt idx="1926">
                  <c:v>19.264031458325917</c:v>
                </c:pt>
                <c:pt idx="1927">
                  <c:v>19.274032458342845</c:v>
                </c:pt>
                <c:pt idx="1928">
                  <c:v>19.284032458323054</c:v>
                </c:pt>
                <c:pt idx="1929">
                  <c:v>19.294033458339982</c:v>
                </c:pt>
                <c:pt idx="1930">
                  <c:v>19.304033458349295</c:v>
                </c:pt>
                <c:pt idx="1931">
                  <c:v>19.314034458337119</c:v>
                </c:pt>
                <c:pt idx="1932">
                  <c:v>19.324034458346432</c:v>
                </c:pt>
                <c:pt idx="1933">
                  <c:v>19.334035458334256</c:v>
                </c:pt>
                <c:pt idx="1934">
                  <c:v>19.344035458343569</c:v>
                </c:pt>
                <c:pt idx="1935">
                  <c:v>19.354036458331393</c:v>
                </c:pt>
                <c:pt idx="1936">
                  <c:v>19.364036458340706</c:v>
                </c:pt>
                <c:pt idx="1937">
                  <c:v>19.37403745832853</c:v>
                </c:pt>
                <c:pt idx="1938">
                  <c:v>19.384037458337843</c:v>
                </c:pt>
                <c:pt idx="1939">
                  <c:v>19.394038458325667</c:v>
                </c:pt>
                <c:pt idx="1940">
                  <c:v>19.404038458334981</c:v>
                </c:pt>
                <c:pt idx="1941">
                  <c:v>19.414039458351908</c:v>
                </c:pt>
                <c:pt idx="1942">
                  <c:v>19.424040125013562</c:v>
                </c:pt>
                <c:pt idx="1943">
                  <c:v>19.434041125001386</c:v>
                </c:pt>
                <c:pt idx="1944">
                  <c:v>19.444042125018314</c:v>
                </c:pt>
                <c:pt idx="1945">
                  <c:v>19.454042124998523</c:v>
                </c:pt>
                <c:pt idx="1946">
                  <c:v>19.464043125015451</c:v>
                </c:pt>
                <c:pt idx="1947">
                  <c:v>19.47404312499566</c:v>
                </c:pt>
                <c:pt idx="1948">
                  <c:v>19.484044125012588</c:v>
                </c:pt>
                <c:pt idx="1949">
                  <c:v>19.494044124992797</c:v>
                </c:pt>
                <c:pt idx="1950">
                  <c:v>19.504045125009725</c:v>
                </c:pt>
                <c:pt idx="1951">
                  <c:v>19.514045124989934</c:v>
                </c:pt>
                <c:pt idx="1952">
                  <c:v>19.524046125006862</c:v>
                </c:pt>
                <c:pt idx="1953">
                  <c:v>19.534046125016175</c:v>
                </c:pt>
                <c:pt idx="1954">
                  <c:v>19.544047125003999</c:v>
                </c:pt>
                <c:pt idx="1955">
                  <c:v>19.554047125013312</c:v>
                </c:pt>
                <c:pt idx="1956">
                  <c:v>19.564048125001136</c:v>
                </c:pt>
                <c:pt idx="1957">
                  <c:v>19.574048125010449</c:v>
                </c:pt>
                <c:pt idx="1958">
                  <c:v>19.584049124998273</c:v>
                </c:pt>
                <c:pt idx="1959">
                  <c:v>19.594049125007587</c:v>
                </c:pt>
                <c:pt idx="1960">
                  <c:v>19.60405012499541</c:v>
                </c:pt>
                <c:pt idx="1961">
                  <c:v>19.614050125004724</c:v>
                </c:pt>
                <c:pt idx="1962">
                  <c:v>19.624051124992548</c:v>
                </c:pt>
                <c:pt idx="1963">
                  <c:v>19.634051125001861</c:v>
                </c:pt>
                <c:pt idx="1964">
                  <c:v>19.644052124989685</c:v>
                </c:pt>
                <c:pt idx="1965">
                  <c:v>19.654052124998998</c:v>
                </c:pt>
                <c:pt idx="1966">
                  <c:v>19.664053125015926</c:v>
                </c:pt>
                <c:pt idx="1967">
                  <c:v>19.674053124996135</c:v>
                </c:pt>
                <c:pt idx="1968">
                  <c:v>19.684054125013063</c:v>
                </c:pt>
                <c:pt idx="1969">
                  <c:v>19.694054124993272</c:v>
                </c:pt>
                <c:pt idx="1970">
                  <c:v>19.7040551250102</c:v>
                </c:pt>
                <c:pt idx="1971">
                  <c:v>19.714055124990409</c:v>
                </c:pt>
                <c:pt idx="1972">
                  <c:v>19.724056125007337</c:v>
                </c:pt>
                <c:pt idx="1973">
                  <c:v>19.73405612501665</c:v>
                </c:pt>
                <c:pt idx="1974">
                  <c:v>19.744057125004474</c:v>
                </c:pt>
                <c:pt idx="1975">
                  <c:v>19.754057125013787</c:v>
                </c:pt>
                <c:pt idx="1976">
                  <c:v>19.764058125001611</c:v>
                </c:pt>
                <c:pt idx="1977">
                  <c:v>19.774058125010924</c:v>
                </c:pt>
                <c:pt idx="1978">
                  <c:v>19.784059124998748</c:v>
                </c:pt>
                <c:pt idx="1979">
                  <c:v>19.794059125008062</c:v>
                </c:pt>
                <c:pt idx="1980">
                  <c:v>19.804060124995885</c:v>
                </c:pt>
                <c:pt idx="1981">
                  <c:v>19.814060125005199</c:v>
                </c:pt>
                <c:pt idx="1982">
                  <c:v>19.824061124993023</c:v>
                </c:pt>
                <c:pt idx="1983">
                  <c:v>19.834061125002336</c:v>
                </c:pt>
                <c:pt idx="1984">
                  <c:v>19.84406212499016</c:v>
                </c:pt>
                <c:pt idx="1985">
                  <c:v>19.854062124999473</c:v>
                </c:pt>
                <c:pt idx="1986">
                  <c:v>19.864063125016401</c:v>
                </c:pt>
                <c:pt idx="1987">
                  <c:v>19.87406312499661</c:v>
                </c:pt>
                <c:pt idx="1988">
                  <c:v>19.884064125013538</c:v>
                </c:pt>
                <c:pt idx="1989">
                  <c:v>19.894064124993747</c:v>
                </c:pt>
                <c:pt idx="1990">
                  <c:v>19.904065125010675</c:v>
                </c:pt>
                <c:pt idx="1991">
                  <c:v>19.914065124990884</c:v>
                </c:pt>
                <c:pt idx="1992">
                  <c:v>19.924066125007812</c:v>
                </c:pt>
                <c:pt idx="1993">
                  <c:v>19.934066125017125</c:v>
                </c:pt>
                <c:pt idx="1994">
                  <c:v>19.944067125004949</c:v>
                </c:pt>
                <c:pt idx="1995">
                  <c:v>19.954067125014262</c:v>
                </c:pt>
                <c:pt idx="1996">
                  <c:v>19.964068125002086</c:v>
                </c:pt>
                <c:pt idx="1997">
                  <c:v>19.974068125011399</c:v>
                </c:pt>
                <c:pt idx="1998">
                  <c:v>19.984069124999223</c:v>
                </c:pt>
                <c:pt idx="1999">
                  <c:v>19.994069125008537</c:v>
                </c:pt>
                <c:pt idx="2000">
                  <c:v>20.00407012499636</c:v>
                </c:pt>
                <c:pt idx="2001">
                  <c:v>20.014070125005674</c:v>
                </c:pt>
                <c:pt idx="2002">
                  <c:v>20.024071124993498</c:v>
                </c:pt>
                <c:pt idx="2003">
                  <c:v>20.034071125002811</c:v>
                </c:pt>
                <c:pt idx="2004">
                  <c:v>20.044072124990635</c:v>
                </c:pt>
                <c:pt idx="2005">
                  <c:v>20.054072124999948</c:v>
                </c:pt>
                <c:pt idx="2006">
                  <c:v>20.064073125016876</c:v>
                </c:pt>
                <c:pt idx="2007">
                  <c:v>20.074073124997085</c:v>
                </c:pt>
                <c:pt idx="2008">
                  <c:v>20.084074125014013</c:v>
                </c:pt>
                <c:pt idx="2009">
                  <c:v>20.094074124994222</c:v>
                </c:pt>
                <c:pt idx="2010">
                  <c:v>20.10407512501115</c:v>
                </c:pt>
                <c:pt idx="2011">
                  <c:v>20.114075124991359</c:v>
                </c:pt>
                <c:pt idx="2012">
                  <c:v>20.124076125008287</c:v>
                </c:pt>
                <c:pt idx="2013">
                  <c:v>20.134077124996111</c:v>
                </c:pt>
                <c:pt idx="2014">
                  <c:v>20.144077125005424</c:v>
                </c:pt>
                <c:pt idx="2015">
                  <c:v>20.154078124993248</c:v>
                </c:pt>
                <c:pt idx="2016">
                  <c:v>20.164078125002561</c:v>
                </c:pt>
                <c:pt idx="2017">
                  <c:v>20.174079124990385</c:v>
                </c:pt>
                <c:pt idx="2018">
                  <c:v>20.184079124999698</c:v>
                </c:pt>
                <c:pt idx="2019">
                  <c:v>20.194080125016626</c:v>
                </c:pt>
                <c:pt idx="2020">
                  <c:v>20.204080124996835</c:v>
                </c:pt>
                <c:pt idx="2021">
                  <c:v>20.214081125013763</c:v>
                </c:pt>
                <c:pt idx="2022">
                  <c:v>20.224081124993972</c:v>
                </c:pt>
                <c:pt idx="2023">
                  <c:v>20.2340821250109</c:v>
                </c:pt>
                <c:pt idx="2024">
                  <c:v>20.24408212499111</c:v>
                </c:pt>
                <c:pt idx="2025">
                  <c:v>20.254083125008037</c:v>
                </c:pt>
                <c:pt idx="2026">
                  <c:v>20.264083125017351</c:v>
                </c:pt>
                <c:pt idx="2027">
                  <c:v>20.274084125005174</c:v>
                </c:pt>
                <c:pt idx="2028">
                  <c:v>20.284084125014488</c:v>
                </c:pt>
                <c:pt idx="2029">
                  <c:v>20.294085125002312</c:v>
                </c:pt>
                <c:pt idx="2030">
                  <c:v>20.304085125011625</c:v>
                </c:pt>
                <c:pt idx="2031">
                  <c:v>20.314086124999449</c:v>
                </c:pt>
                <c:pt idx="2032">
                  <c:v>20.324086125008762</c:v>
                </c:pt>
                <c:pt idx="2033">
                  <c:v>20.334087124996586</c:v>
                </c:pt>
                <c:pt idx="2034">
                  <c:v>20.344087125005899</c:v>
                </c:pt>
                <c:pt idx="2035">
                  <c:v>20.354088124993723</c:v>
                </c:pt>
                <c:pt idx="2036">
                  <c:v>20.364088125003036</c:v>
                </c:pt>
                <c:pt idx="2037">
                  <c:v>20.37408912499086</c:v>
                </c:pt>
                <c:pt idx="2038">
                  <c:v>20.384089125000173</c:v>
                </c:pt>
                <c:pt idx="2039">
                  <c:v>20.394090125017101</c:v>
                </c:pt>
                <c:pt idx="2040">
                  <c:v>20.40409012499731</c:v>
                </c:pt>
                <c:pt idx="2041">
                  <c:v>20.414091125014238</c:v>
                </c:pt>
                <c:pt idx="2042">
                  <c:v>20.424090749991592</c:v>
                </c:pt>
                <c:pt idx="2043">
                  <c:v>20.43409175000852</c:v>
                </c:pt>
                <c:pt idx="2044">
                  <c:v>20.444091750017833</c:v>
                </c:pt>
                <c:pt idx="2045">
                  <c:v>20.454092750005657</c:v>
                </c:pt>
                <c:pt idx="2046">
                  <c:v>20.46409275001497</c:v>
                </c:pt>
                <c:pt idx="2047">
                  <c:v>20.474093750002794</c:v>
                </c:pt>
                <c:pt idx="2048">
                  <c:v>20.484093750012107</c:v>
                </c:pt>
                <c:pt idx="2049">
                  <c:v>20.494094749999931</c:v>
                </c:pt>
                <c:pt idx="2050">
                  <c:v>20.504094750009244</c:v>
                </c:pt>
                <c:pt idx="2051">
                  <c:v>20.514095749997068</c:v>
                </c:pt>
                <c:pt idx="2052">
                  <c:v>20.524095750006381</c:v>
                </c:pt>
                <c:pt idx="2053">
                  <c:v>20.534096749994205</c:v>
                </c:pt>
                <c:pt idx="2054">
                  <c:v>20.544096750003519</c:v>
                </c:pt>
                <c:pt idx="2055">
                  <c:v>20.554097749991342</c:v>
                </c:pt>
                <c:pt idx="2056">
                  <c:v>20.564097750000656</c:v>
                </c:pt>
                <c:pt idx="2057">
                  <c:v>20.574098750017583</c:v>
                </c:pt>
                <c:pt idx="2058">
                  <c:v>20.584098749997793</c:v>
                </c:pt>
                <c:pt idx="2059">
                  <c:v>20.59409975001472</c:v>
                </c:pt>
                <c:pt idx="2060">
                  <c:v>20.60409974999493</c:v>
                </c:pt>
                <c:pt idx="2061">
                  <c:v>20.614100750011858</c:v>
                </c:pt>
                <c:pt idx="2062">
                  <c:v>20.624100749992067</c:v>
                </c:pt>
                <c:pt idx="2063">
                  <c:v>20.634101750008995</c:v>
                </c:pt>
                <c:pt idx="2064">
                  <c:v>20.644101750018308</c:v>
                </c:pt>
                <c:pt idx="2065">
                  <c:v>20.654102750006132</c:v>
                </c:pt>
                <c:pt idx="2066">
                  <c:v>20.664102750015445</c:v>
                </c:pt>
                <c:pt idx="2067">
                  <c:v>20.674103750003269</c:v>
                </c:pt>
                <c:pt idx="2068">
                  <c:v>20.684104749991093</c:v>
                </c:pt>
                <c:pt idx="2069">
                  <c:v>20.694104750000406</c:v>
                </c:pt>
                <c:pt idx="2070">
                  <c:v>20.704105750017334</c:v>
                </c:pt>
                <c:pt idx="2071">
                  <c:v>20.714105749997543</c:v>
                </c:pt>
                <c:pt idx="2072">
                  <c:v>20.724106750014471</c:v>
                </c:pt>
                <c:pt idx="2073">
                  <c:v>20.73410674999468</c:v>
                </c:pt>
                <c:pt idx="2074">
                  <c:v>20.744107750011608</c:v>
                </c:pt>
                <c:pt idx="2075">
                  <c:v>20.754107749991817</c:v>
                </c:pt>
                <c:pt idx="2076">
                  <c:v>20.764108750008745</c:v>
                </c:pt>
                <c:pt idx="2077">
                  <c:v>20.774108750018058</c:v>
                </c:pt>
                <c:pt idx="2078">
                  <c:v>20.784109750005882</c:v>
                </c:pt>
                <c:pt idx="2079">
                  <c:v>20.794109750015195</c:v>
                </c:pt>
                <c:pt idx="2080">
                  <c:v>20.804110750003019</c:v>
                </c:pt>
                <c:pt idx="2081">
                  <c:v>20.814110750012333</c:v>
                </c:pt>
                <c:pt idx="2082">
                  <c:v>20.824111750000156</c:v>
                </c:pt>
                <c:pt idx="2083">
                  <c:v>20.83411175000947</c:v>
                </c:pt>
                <c:pt idx="2084">
                  <c:v>20.844112749997294</c:v>
                </c:pt>
                <c:pt idx="2085">
                  <c:v>20.854112750006607</c:v>
                </c:pt>
                <c:pt idx="2086">
                  <c:v>20.864113749994431</c:v>
                </c:pt>
                <c:pt idx="2087">
                  <c:v>20.874113750003744</c:v>
                </c:pt>
                <c:pt idx="2088">
                  <c:v>20.884114749991568</c:v>
                </c:pt>
                <c:pt idx="2089">
                  <c:v>20.894114750000881</c:v>
                </c:pt>
                <c:pt idx="2090">
                  <c:v>20.904115750017809</c:v>
                </c:pt>
                <c:pt idx="2091">
                  <c:v>20.914115749998018</c:v>
                </c:pt>
                <c:pt idx="2092">
                  <c:v>20.924116750014946</c:v>
                </c:pt>
                <c:pt idx="2093">
                  <c:v>20.934116749995155</c:v>
                </c:pt>
                <c:pt idx="2094">
                  <c:v>20.944117750012083</c:v>
                </c:pt>
                <c:pt idx="2095">
                  <c:v>20.954117749992292</c:v>
                </c:pt>
                <c:pt idx="2096">
                  <c:v>20.96411875000922</c:v>
                </c:pt>
                <c:pt idx="2097">
                  <c:v>20.974118750018533</c:v>
                </c:pt>
                <c:pt idx="2098">
                  <c:v>20.984119750006357</c:v>
                </c:pt>
                <c:pt idx="2099">
                  <c:v>20.99411975001567</c:v>
                </c:pt>
                <c:pt idx="2100">
                  <c:v>21.004120750003494</c:v>
                </c:pt>
                <c:pt idx="2101">
                  <c:v>21.014120750012808</c:v>
                </c:pt>
                <c:pt idx="2102">
                  <c:v>21.024121750000631</c:v>
                </c:pt>
                <c:pt idx="2103">
                  <c:v>21.034121750009945</c:v>
                </c:pt>
                <c:pt idx="2104">
                  <c:v>21.044122749997769</c:v>
                </c:pt>
                <c:pt idx="2105">
                  <c:v>21.054122750007082</c:v>
                </c:pt>
                <c:pt idx="2106">
                  <c:v>21.064123749994906</c:v>
                </c:pt>
                <c:pt idx="2107">
                  <c:v>21.074123750004219</c:v>
                </c:pt>
                <c:pt idx="2108">
                  <c:v>21.084124749992043</c:v>
                </c:pt>
                <c:pt idx="2109">
                  <c:v>21.094124750001356</c:v>
                </c:pt>
                <c:pt idx="2110">
                  <c:v>21.104125750018284</c:v>
                </c:pt>
                <c:pt idx="2111">
                  <c:v>21.114125749998493</c:v>
                </c:pt>
                <c:pt idx="2112">
                  <c:v>21.124126750015421</c:v>
                </c:pt>
                <c:pt idx="2113">
                  <c:v>21.134127750003245</c:v>
                </c:pt>
                <c:pt idx="2114">
                  <c:v>21.144127750012558</c:v>
                </c:pt>
                <c:pt idx="2115">
                  <c:v>21.154128750000382</c:v>
                </c:pt>
                <c:pt idx="2116">
                  <c:v>21.164128750009695</c:v>
                </c:pt>
                <c:pt idx="2117">
                  <c:v>21.174129749997519</c:v>
                </c:pt>
                <c:pt idx="2118">
                  <c:v>21.184129750006832</c:v>
                </c:pt>
                <c:pt idx="2119">
                  <c:v>21.194130749994656</c:v>
                </c:pt>
                <c:pt idx="2120">
                  <c:v>21.204130750003969</c:v>
                </c:pt>
                <c:pt idx="2121">
                  <c:v>21.214131749991793</c:v>
                </c:pt>
                <c:pt idx="2122">
                  <c:v>21.224131750001106</c:v>
                </c:pt>
                <c:pt idx="2123">
                  <c:v>21.234132750018034</c:v>
                </c:pt>
                <c:pt idx="2124">
                  <c:v>21.244132749998244</c:v>
                </c:pt>
                <c:pt idx="2125">
                  <c:v>21.254133750015171</c:v>
                </c:pt>
                <c:pt idx="2126">
                  <c:v>21.264133749995381</c:v>
                </c:pt>
                <c:pt idx="2127">
                  <c:v>21.274134750012308</c:v>
                </c:pt>
                <c:pt idx="2128">
                  <c:v>21.284134749992518</c:v>
                </c:pt>
                <c:pt idx="2129">
                  <c:v>21.294135750009445</c:v>
                </c:pt>
                <c:pt idx="2130">
                  <c:v>21.304135750018759</c:v>
                </c:pt>
                <c:pt idx="2131">
                  <c:v>21.314136750006583</c:v>
                </c:pt>
                <c:pt idx="2132">
                  <c:v>21.324136750015896</c:v>
                </c:pt>
                <c:pt idx="2133">
                  <c:v>21.33413775000372</c:v>
                </c:pt>
                <c:pt idx="2134">
                  <c:v>21.344137750013033</c:v>
                </c:pt>
                <c:pt idx="2135">
                  <c:v>21.354138750000857</c:v>
                </c:pt>
                <c:pt idx="2136">
                  <c:v>21.36413875001017</c:v>
                </c:pt>
                <c:pt idx="2137">
                  <c:v>21.374139749997994</c:v>
                </c:pt>
                <c:pt idx="2138">
                  <c:v>21.384139750007307</c:v>
                </c:pt>
                <c:pt idx="2139">
                  <c:v>21.394140749995131</c:v>
                </c:pt>
                <c:pt idx="2140">
                  <c:v>21.404140750004444</c:v>
                </c:pt>
                <c:pt idx="2141">
                  <c:v>21.414141749992268</c:v>
                </c:pt>
                <c:pt idx="2142">
                  <c:v>21.424141208350193</c:v>
                </c:pt>
                <c:pt idx="2143">
                  <c:v>21.434142208338017</c:v>
                </c:pt>
                <c:pt idx="2144">
                  <c:v>21.44414220834733</c:v>
                </c:pt>
                <c:pt idx="2145">
                  <c:v>21.454143208335154</c:v>
                </c:pt>
                <c:pt idx="2146">
                  <c:v>21.464143208344467</c:v>
                </c:pt>
                <c:pt idx="2147">
                  <c:v>21.474144208332291</c:v>
                </c:pt>
                <c:pt idx="2148">
                  <c:v>21.484144208341604</c:v>
                </c:pt>
                <c:pt idx="2149">
                  <c:v>21.494145208329428</c:v>
                </c:pt>
                <c:pt idx="2150">
                  <c:v>21.504145208338741</c:v>
                </c:pt>
                <c:pt idx="2151">
                  <c:v>21.514146208326565</c:v>
                </c:pt>
                <c:pt idx="2152">
                  <c:v>21.524146208335878</c:v>
                </c:pt>
                <c:pt idx="2153">
                  <c:v>21.534147208323702</c:v>
                </c:pt>
                <c:pt idx="2154">
                  <c:v>21.54414820834063</c:v>
                </c:pt>
                <c:pt idx="2155">
                  <c:v>21.554148208349943</c:v>
                </c:pt>
                <c:pt idx="2156">
                  <c:v>21.564149208337767</c:v>
                </c:pt>
                <c:pt idx="2157">
                  <c:v>21.57414920834708</c:v>
                </c:pt>
                <c:pt idx="2158">
                  <c:v>21.584150208334904</c:v>
                </c:pt>
                <c:pt idx="2159">
                  <c:v>21.594150208344217</c:v>
                </c:pt>
                <c:pt idx="2160">
                  <c:v>21.604151208332041</c:v>
                </c:pt>
                <c:pt idx="2161">
                  <c:v>21.614151208341355</c:v>
                </c:pt>
                <c:pt idx="2162">
                  <c:v>21.624152208329178</c:v>
                </c:pt>
                <c:pt idx="2163">
                  <c:v>21.634152208338492</c:v>
                </c:pt>
                <c:pt idx="2164">
                  <c:v>21.644153208326316</c:v>
                </c:pt>
                <c:pt idx="2165">
                  <c:v>21.654153208335629</c:v>
                </c:pt>
                <c:pt idx="2166">
                  <c:v>21.664154208323453</c:v>
                </c:pt>
                <c:pt idx="2167">
                  <c:v>21.674154208332766</c:v>
                </c:pt>
                <c:pt idx="2168">
                  <c:v>21.684155208349694</c:v>
                </c:pt>
                <c:pt idx="2169">
                  <c:v>21.694155208329903</c:v>
                </c:pt>
                <c:pt idx="2170">
                  <c:v>21.704156208346831</c:v>
                </c:pt>
                <c:pt idx="2171">
                  <c:v>21.71415620832704</c:v>
                </c:pt>
                <c:pt idx="2172">
                  <c:v>21.724157208343968</c:v>
                </c:pt>
                <c:pt idx="2173">
                  <c:v>21.734157208324177</c:v>
                </c:pt>
                <c:pt idx="2174">
                  <c:v>21.744158208341105</c:v>
                </c:pt>
                <c:pt idx="2175">
                  <c:v>21.754158208350418</c:v>
                </c:pt>
                <c:pt idx="2176">
                  <c:v>21.764159208338242</c:v>
                </c:pt>
                <c:pt idx="2177">
                  <c:v>21.774159208347555</c:v>
                </c:pt>
                <c:pt idx="2178">
                  <c:v>21.784160208335379</c:v>
                </c:pt>
                <c:pt idx="2179">
                  <c:v>21.794160208344692</c:v>
                </c:pt>
                <c:pt idx="2180">
                  <c:v>21.804161208332516</c:v>
                </c:pt>
                <c:pt idx="2181">
                  <c:v>21.814161208341829</c:v>
                </c:pt>
                <c:pt idx="2182">
                  <c:v>21.824162208329653</c:v>
                </c:pt>
                <c:pt idx="2183">
                  <c:v>21.834162208338967</c:v>
                </c:pt>
                <c:pt idx="2184">
                  <c:v>21.84416320832679</c:v>
                </c:pt>
                <c:pt idx="2185">
                  <c:v>21.854163208336104</c:v>
                </c:pt>
                <c:pt idx="2186">
                  <c:v>21.864164208323928</c:v>
                </c:pt>
                <c:pt idx="2187">
                  <c:v>21.874164208333241</c:v>
                </c:pt>
                <c:pt idx="2188">
                  <c:v>21.884165208350169</c:v>
                </c:pt>
                <c:pt idx="2189">
                  <c:v>21.894165208330378</c:v>
                </c:pt>
                <c:pt idx="2190">
                  <c:v>21.904166208347306</c:v>
                </c:pt>
                <c:pt idx="2191">
                  <c:v>21.91416720833513</c:v>
                </c:pt>
                <c:pt idx="2192">
                  <c:v>21.924167208344443</c:v>
                </c:pt>
                <c:pt idx="2193">
                  <c:v>21.934168208332267</c:v>
                </c:pt>
                <c:pt idx="2194">
                  <c:v>21.94416820834158</c:v>
                </c:pt>
                <c:pt idx="2195">
                  <c:v>21.954169208329404</c:v>
                </c:pt>
                <c:pt idx="2196">
                  <c:v>21.964169208338717</c:v>
                </c:pt>
                <c:pt idx="2197">
                  <c:v>21.974170208326541</c:v>
                </c:pt>
                <c:pt idx="2198">
                  <c:v>21.984170208335854</c:v>
                </c:pt>
                <c:pt idx="2199">
                  <c:v>21.994171208323678</c:v>
                </c:pt>
                <c:pt idx="2200">
                  <c:v>22.004171208332991</c:v>
                </c:pt>
                <c:pt idx="2201">
                  <c:v>22.014172208349919</c:v>
                </c:pt>
                <c:pt idx="2202">
                  <c:v>22.024172208330128</c:v>
                </c:pt>
                <c:pt idx="2203">
                  <c:v>22.034173208347056</c:v>
                </c:pt>
                <c:pt idx="2204">
                  <c:v>22.044173208327265</c:v>
                </c:pt>
                <c:pt idx="2205">
                  <c:v>22.054174208344193</c:v>
                </c:pt>
                <c:pt idx="2206">
                  <c:v>22.064174208324403</c:v>
                </c:pt>
                <c:pt idx="2207">
                  <c:v>22.07417520834133</c:v>
                </c:pt>
                <c:pt idx="2208">
                  <c:v>22.084175208350644</c:v>
                </c:pt>
                <c:pt idx="2209">
                  <c:v>22.094176208338467</c:v>
                </c:pt>
                <c:pt idx="2210">
                  <c:v>22.104176208347781</c:v>
                </c:pt>
                <c:pt idx="2211">
                  <c:v>22.114177208335605</c:v>
                </c:pt>
                <c:pt idx="2212">
                  <c:v>22.124177208344918</c:v>
                </c:pt>
                <c:pt idx="2213">
                  <c:v>22.134178208332742</c:v>
                </c:pt>
                <c:pt idx="2214">
                  <c:v>22.144178208342055</c:v>
                </c:pt>
                <c:pt idx="2215">
                  <c:v>22.154179208329879</c:v>
                </c:pt>
                <c:pt idx="2216">
                  <c:v>22.164179208339192</c:v>
                </c:pt>
                <c:pt idx="2217">
                  <c:v>22.174180208327016</c:v>
                </c:pt>
                <c:pt idx="2218">
                  <c:v>22.184180208336329</c:v>
                </c:pt>
                <c:pt idx="2219">
                  <c:v>22.194181208324153</c:v>
                </c:pt>
                <c:pt idx="2220">
                  <c:v>22.204181208333466</c:v>
                </c:pt>
                <c:pt idx="2221">
                  <c:v>22.214182208350394</c:v>
                </c:pt>
                <c:pt idx="2222">
                  <c:v>22.224182208330603</c:v>
                </c:pt>
                <c:pt idx="2223">
                  <c:v>22.234183208347531</c:v>
                </c:pt>
                <c:pt idx="2224">
                  <c:v>22.24418320832774</c:v>
                </c:pt>
                <c:pt idx="2225">
                  <c:v>22.254184208344668</c:v>
                </c:pt>
                <c:pt idx="2226">
                  <c:v>22.264185208332492</c:v>
                </c:pt>
                <c:pt idx="2227">
                  <c:v>22.274185208341805</c:v>
                </c:pt>
                <c:pt idx="2228">
                  <c:v>22.284186208329629</c:v>
                </c:pt>
                <c:pt idx="2229">
                  <c:v>22.294186208338942</c:v>
                </c:pt>
                <c:pt idx="2230">
                  <c:v>22.304187208326766</c:v>
                </c:pt>
                <c:pt idx="2231">
                  <c:v>22.314187208336079</c:v>
                </c:pt>
                <c:pt idx="2232">
                  <c:v>22.324188208323903</c:v>
                </c:pt>
                <c:pt idx="2233">
                  <c:v>22.334188208333217</c:v>
                </c:pt>
                <c:pt idx="2234">
                  <c:v>22.344189208350144</c:v>
                </c:pt>
                <c:pt idx="2235">
                  <c:v>22.354189208330354</c:v>
                </c:pt>
                <c:pt idx="2236">
                  <c:v>22.364190208347281</c:v>
                </c:pt>
                <c:pt idx="2237">
                  <c:v>22.374190208327491</c:v>
                </c:pt>
                <c:pt idx="2238">
                  <c:v>22.384191208344419</c:v>
                </c:pt>
                <c:pt idx="2239">
                  <c:v>22.394191208324628</c:v>
                </c:pt>
                <c:pt idx="2240">
                  <c:v>22.404192208341556</c:v>
                </c:pt>
                <c:pt idx="2241">
                  <c:v>22.414192208350869</c:v>
                </c:pt>
                <c:pt idx="2242">
                  <c:v>22.424193958344404</c:v>
                </c:pt>
                <c:pt idx="2243">
                  <c:v>22.434193958324613</c:v>
                </c:pt>
                <c:pt idx="2244">
                  <c:v>22.444194958341541</c:v>
                </c:pt>
                <c:pt idx="2245">
                  <c:v>22.454194958350854</c:v>
                </c:pt>
                <c:pt idx="2246">
                  <c:v>22.464195958338678</c:v>
                </c:pt>
                <c:pt idx="2247">
                  <c:v>22.474195958347991</c:v>
                </c:pt>
                <c:pt idx="2248">
                  <c:v>22.484196958335815</c:v>
                </c:pt>
                <c:pt idx="2249">
                  <c:v>22.494196958345128</c:v>
                </c:pt>
                <c:pt idx="2250">
                  <c:v>22.504197958332952</c:v>
                </c:pt>
                <c:pt idx="2251">
                  <c:v>22.514197958342265</c:v>
                </c:pt>
                <c:pt idx="2252">
                  <c:v>22.524198958330089</c:v>
                </c:pt>
                <c:pt idx="2253">
                  <c:v>22.534198958339402</c:v>
                </c:pt>
                <c:pt idx="2254">
                  <c:v>22.544199958327226</c:v>
                </c:pt>
                <c:pt idx="2255">
                  <c:v>22.55419995833654</c:v>
                </c:pt>
                <c:pt idx="2256">
                  <c:v>22.564200958324363</c:v>
                </c:pt>
                <c:pt idx="2257">
                  <c:v>22.574201958341291</c:v>
                </c:pt>
                <c:pt idx="2258">
                  <c:v>22.584201958350604</c:v>
                </c:pt>
                <c:pt idx="2259">
                  <c:v>22.594202958338428</c:v>
                </c:pt>
                <c:pt idx="2260">
                  <c:v>22.604202958347742</c:v>
                </c:pt>
                <c:pt idx="2261">
                  <c:v>22.614203958335565</c:v>
                </c:pt>
                <c:pt idx="2262">
                  <c:v>22.624203958344879</c:v>
                </c:pt>
                <c:pt idx="2263">
                  <c:v>22.634204958332703</c:v>
                </c:pt>
                <c:pt idx="2264">
                  <c:v>22.644204958342016</c:v>
                </c:pt>
                <c:pt idx="2265">
                  <c:v>22.65420595832984</c:v>
                </c:pt>
                <c:pt idx="2266">
                  <c:v>22.664205958339153</c:v>
                </c:pt>
                <c:pt idx="2267">
                  <c:v>22.674206958326977</c:v>
                </c:pt>
                <c:pt idx="2268">
                  <c:v>22.68420695833629</c:v>
                </c:pt>
                <c:pt idx="2269">
                  <c:v>22.694207958324114</c:v>
                </c:pt>
                <c:pt idx="2270">
                  <c:v>22.704207958333427</c:v>
                </c:pt>
                <c:pt idx="2271">
                  <c:v>22.714208958350355</c:v>
                </c:pt>
                <c:pt idx="2272">
                  <c:v>22.724208958330564</c:v>
                </c:pt>
                <c:pt idx="2273">
                  <c:v>22.734209958347492</c:v>
                </c:pt>
                <c:pt idx="2274">
                  <c:v>22.744209958327701</c:v>
                </c:pt>
                <c:pt idx="2275">
                  <c:v>22.754210958344629</c:v>
                </c:pt>
                <c:pt idx="2276">
                  <c:v>22.764210958324838</c:v>
                </c:pt>
                <c:pt idx="2277">
                  <c:v>22.774211958341766</c:v>
                </c:pt>
                <c:pt idx="2278">
                  <c:v>22.784211958351079</c:v>
                </c:pt>
                <c:pt idx="2279">
                  <c:v>22.794212958338903</c:v>
                </c:pt>
                <c:pt idx="2280">
                  <c:v>22.804212958348216</c:v>
                </c:pt>
                <c:pt idx="2281">
                  <c:v>22.81421395833604</c:v>
                </c:pt>
                <c:pt idx="2282">
                  <c:v>22.824213958345354</c:v>
                </c:pt>
                <c:pt idx="2283">
                  <c:v>22.834214958333177</c:v>
                </c:pt>
                <c:pt idx="2284">
                  <c:v>22.844214958342491</c:v>
                </c:pt>
                <c:pt idx="2285">
                  <c:v>22.854215958330315</c:v>
                </c:pt>
                <c:pt idx="2286">
                  <c:v>22.864215958339628</c:v>
                </c:pt>
                <c:pt idx="2287">
                  <c:v>22.874216958327452</c:v>
                </c:pt>
                <c:pt idx="2288">
                  <c:v>22.884216958336765</c:v>
                </c:pt>
                <c:pt idx="2289">
                  <c:v>22.894217958324589</c:v>
                </c:pt>
                <c:pt idx="2290">
                  <c:v>22.904218958341517</c:v>
                </c:pt>
                <c:pt idx="2291">
                  <c:v>22.91421895835083</c:v>
                </c:pt>
                <c:pt idx="2292">
                  <c:v>22.924219958338654</c:v>
                </c:pt>
                <c:pt idx="2293">
                  <c:v>22.934219958347967</c:v>
                </c:pt>
                <c:pt idx="2294">
                  <c:v>22.944220958335791</c:v>
                </c:pt>
                <c:pt idx="2295">
                  <c:v>22.954220958345104</c:v>
                </c:pt>
                <c:pt idx="2296">
                  <c:v>22.964221958332928</c:v>
                </c:pt>
                <c:pt idx="2297">
                  <c:v>22.974221958342241</c:v>
                </c:pt>
                <c:pt idx="2298">
                  <c:v>22.984222958330065</c:v>
                </c:pt>
                <c:pt idx="2299">
                  <c:v>22.994222958339378</c:v>
                </c:pt>
                <c:pt idx="2300">
                  <c:v>23.004223958327202</c:v>
                </c:pt>
                <c:pt idx="2301">
                  <c:v>23.014223958336515</c:v>
                </c:pt>
                <c:pt idx="2302">
                  <c:v>23.024224958324339</c:v>
                </c:pt>
                <c:pt idx="2303">
                  <c:v>23.034224958333652</c:v>
                </c:pt>
                <c:pt idx="2304">
                  <c:v>23.04422595835058</c:v>
                </c:pt>
                <c:pt idx="2305">
                  <c:v>23.05422595833079</c:v>
                </c:pt>
                <c:pt idx="2306">
                  <c:v>23.064226958347717</c:v>
                </c:pt>
                <c:pt idx="2307">
                  <c:v>23.074226958327927</c:v>
                </c:pt>
                <c:pt idx="2308">
                  <c:v>23.084227958344854</c:v>
                </c:pt>
                <c:pt idx="2309">
                  <c:v>23.094227958325064</c:v>
                </c:pt>
                <c:pt idx="2310">
                  <c:v>23.104228958341992</c:v>
                </c:pt>
                <c:pt idx="2311">
                  <c:v>23.114228958351305</c:v>
                </c:pt>
                <c:pt idx="2312">
                  <c:v>23.124229958339129</c:v>
                </c:pt>
                <c:pt idx="2313">
                  <c:v>23.134229958348442</c:v>
                </c:pt>
                <c:pt idx="2314">
                  <c:v>23.144230958336266</c:v>
                </c:pt>
                <c:pt idx="2315">
                  <c:v>23.154230958345579</c:v>
                </c:pt>
                <c:pt idx="2316">
                  <c:v>23.164231958333403</c:v>
                </c:pt>
                <c:pt idx="2317">
                  <c:v>23.174231958342716</c:v>
                </c:pt>
                <c:pt idx="2318">
                  <c:v>23.18423295833054</c:v>
                </c:pt>
                <c:pt idx="2319">
                  <c:v>23.194233958347468</c:v>
                </c:pt>
                <c:pt idx="2320">
                  <c:v>23.204233958327677</c:v>
                </c:pt>
                <c:pt idx="2321">
                  <c:v>23.214234958344605</c:v>
                </c:pt>
                <c:pt idx="2322">
                  <c:v>23.224234958324814</c:v>
                </c:pt>
                <c:pt idx="2323">
                  <c:v>23.234235958341742</c:v>
                </c:pt>
                <c:pt idx="2324">
                  <c:v>23.244235958351055</c:v>
                </c:pt>
                <c:pt idx="2325">
                  <c:v>23.254236958338879</c:v>
                </c:pt>
                <c:pt idx="2326">
                  <c:v>23.264236958348192</c:v>
                </c:pt>
                <c:pt idx="2327">
                  <c:v>23.274237958336016</c:v>
                </c:pt>
                <c:pt idx="2328">
                  <c:v>23.284237958345329</c:v>
                </c:pt>
                <c:pt idx="2329">
                  <c:v>23.294238958333153</c:v>
                </c:pt>
                <c:pt idx="2330">
                  <c:v>23.304238958342467</c:v>
                </c:pt>
                <c:pt idx="2331">
                  <c:v>23.31423995833029</c:v>
                </c:pt>
                <c:pt idx="2332">
                  <c:v>23.324239958339604</c:v>
                </c:pt>
                <c:pt idx="2333">
                  <c:v>23.334240958327428</c:v>
                </c:pt>
                <c:pt idx="2334">
                  <c:v>23.344240958336741</c:v>
                </c:pt>
                <c:pt idx="2335">
                  <c:v>23.354241958324565</c:v>
                </c:pt>
                <c:pt idx="2336">
                  <c:v>23.364241958333878</c:v>
                </c:pt>
                <c:pt idx="2337">
                  <c:v>23.374242958350806</c:v>
                </c:pt>
                <c:pt idx="2338">
                  <c:v>23.384242958331015</c:v>
                </c:pt>
                <c:pt idx="2339">
                  <c:v>23.394243958347943</c:v>
                </c:pt>
                <c:pt idx="2340">
                  <c:v>23.404243958328152</c:v>
                </c:pt>
                <c:pt idx="2341">
                  <c:v>23.41424495834508</c:v>
                </c:pt>
                <c:pt idx="2342">
                  <c:v>23.424244499998167</c:v>
                </c:pt>
                <c:pt idx="2343">
                  <c:v>23.434245500015095</c:v>
                </c:pt>
                <c:pt idx="2344">
                  <c:v>23.444245499995304</c:v>
                </c:pt>
                <c:pt idx="2345">
                  <c:v>23.454246500012232</c:v>
                </c:pt>
                <c:pt idx="2346">
                  <c:v>23.464246499992441</c:v>
                </c:pt>
                <c:pt idx="2347">
                  <c:v>23.474247500009369</c:v>
                </c:pt>
                <c:pt idx="2348">
                  <c:v>23.484248499997193</c:v>
                </c:pt>
                <c:pt idx="2349">
                  <c:v>23.494248500006506</c:v>
                </c:pt>
                <c:pt idx="2350">
                  <c:v>23.50424949999433</c:v>
                </c:pt>
                <c:pt idx="2351">
                  <c:v>23.514249500003643</c:v>
                </c:pt>
                <c:pt idx="2352">
                  <c:v>23.524250499991467</c:v>
                </c:pt>
                <c:pt idx="2353">
                  <c:v>23.53425050000078</c:v>
                </c:pt>
                <c:pt idx="2354">
                  <c:v>23.544251500017708</c:v>
                </c:pt>
                <c:pt idx="2355">
                  <c:v>23.554251499997918</c:v>
                </c:pt>
                <c:pt idx="2356">
                  <c:v>23.564252500014845</c:v>
                </c:pt>
                <c:pt idx="2357">
                  <c:v>23.574252499995055</c:v>
                </c:pt>
                <c:pt idx="2358">
                  <c:v>23.584253500011982</c:v>
                </c:pt>
                <c:pt idx="2359">
                  <c:v>23.594253499992192</c:v>
                </c:pt>
                <c:pt idx="2360">
                  <c:v>23.60425450000912</c:v>
                </c:pt>
                <c:pt idx="2361">
                  <c:v>23.614254500018433</c:v>
                </c:pt>
                <c:pt idx="2362">
                  <c:v>23.624255500006257</c:v>
                </c:pt>
                <c:pt idx="2363">
                  <c:v>23.63425550001557</c:v>
                </c:pt>
                <c:pt idx="2364">
                  <c:v>23.644256500003394</c:v>
                </c:pt>
                <c:pt idx="2365">
                  <c:v>23.654256500012707</c:v>
                </c:pt>
                <c:pt idx="2366">
                  <c:v>23.664257500000531</c:v>
                </c:pt>
                <c:pt idx="2367">
                  <c:v>23.674257500009844</c:v>
                </c:pt>
                <c:pt idx="2368">
                  <c:v>23.684258499997668</c:v>
                </c:pt>
                <c:pt idx="2369">
                  <c:v>23.694258500006981</c:v>
                </c:pt>
                <c:pt idx="2370">
                  <c:v>23.704259499994805</c:v>
                </c:pt>
                <c:pt idx="2371">
                  <c:v>23.714259500004118</c:v>
                </c:pt>
                <c:pt idx="2372">
                  <c:v>23.724260499991942</c:v>
                </c:pt>
                <c:pt idx="2373">
                  <c:v>23.734260500001255</c:v>
                </c:pt>
                <c:pt idx="2374">
                  <c:v>23.744261500018183</c:v>
                </c:pt>
                <c:pt idx="2375">
                  <c:v>23.754262500006007</c:v>
                </c:pt>
                <c:pt idx="2376">
                  <c:v>23.76426250001532</c:v>
                </c:pt>
                <c:pt idx="2377">
                  <c:v>23.774263500003144</c:v>
                </c:pt>
                <c:pt idx="2378">
                  <c:v>23.784263500012457</c:v>
                </c:pt>
                <c:pt idx="2379">
                  <c:v>23.794264500000281</c:v>
                </c:pt>
                <c:pt idx="2380">
                  <c:v>23.804264500009594</c:v>
                </c:pt>
                <c:pt idx="2381">
                  <c:v>23.814265499997418</c:v>
                </c:pt>
                <c:pt idx="2382">
                  <c:v>23.824265500006732</c:v>
                </c:pt>
                <c:pt idx="2383">
                  <c:v>23.834266499994555</c:v>
                </c:pt>
                <c:pt idx="2384">
                  <c:v>23.844266500003869</c:v>
                </c:pt>
                <c:pt idx="2385">
                  <c:v>23.854267499991693</c:v>
                </c:pt>
                <c:pt idx="2386">
                  <c:v>23.864267500001006</c:v>
                </c:pt>
                <c:pt idx="2387">
                  <c:v>23.874268500017934</c:v>
                </c:pt>
                <c:pt idx="2388">
                  <c:v>23.884268499998143</c:v>
                </c:pt>
                <c:pt idx="2389">
                  <c:v>23.894269500015071</c:v>
                </c:pt>
                <c:pt idx="2390">
                  <c:v>23.90426949999528</c:v>
                </c:pt>
                <c:pt idx="2391">
                  <c:v>23.914270500012208</c:v>
                </c:pt>
                <c:pt idx="2392">
                  <c:v>23.924270499992417</c:v>
                </c:pt>
                <c:pt idx="2393">
                  <c:v>23.934271500009345</c:v>
                </c:pt>
                <c:pt idx="2394">
                  <c:v>23.944271500018658</c:v>
                </c:pt>
                <c:pt idx="2395">
                  <c:v>23.954272500006482</c:v>
                </c:pt>
                <c:pt idx="2396">
                  <c:v>23.964272500015795</c:v>
                </c:pt>
                <c:pt idx="2397">
                  <c:v>23.974273500003619</c:v>
                </c:pt>
                <c:pt idx="2398">
                  <c:v>23.984273500012932</c:v>
                </c:pt>
                <c:pt idx="2399">
                  <c:v>23.994274500000756</c:v>
                </c:pt>
                <c:pt idx="2400">
                  <c:v>24.004275500017684</c:v>
                </c:pt>
                <c:pt idx="2401">
                  <c:v>24.014275499997893</c:v>
                </c:pt>
                <c:pt idx="2402">
                  <c:v>24.024276500014821</c:v>
                </c:pt>
                <c:pt idx="2403">
                  <c:v>24.03427649999503</c:v>
                </c:pt>
                <c:pt idx="2404">
                  <c:v>24.044277500011958</c:v>
                </c:pt>
                <c:pt idx="2405">
                  <c:v>24.054277499992168</c:v>
                </c:pt>
                <c:pt idx="2406">
                  <c:v>24.064278500009095</c:v>
                </c:pt>
                <c:pt idx="2407">
                  <c:v>24.074278500018409</c:v>
                </c:pt>
                <c:pt idx="2408">
                  <c:v>24.084279500006232</c:v>
                </c:pt>
                <c:pt idx="2409">
                  <c:v>24.094279500015546</c:v>
                </c:pt>
                <c:pt idx="2410">
                  <c:v>24.10428050000337</c:v>
                </c:pt>
                <c:pt idx="2411">
                  <c:v>24.114280500012683</c:v>
                </c:pt>
                <c:pt idx="2412">
                  <c:v>24.124281500000507</c:v>
                </c:pt>
                <c:pt idx="2413">
                  <c:v>24.13428150000982</c:v>
                </c:pt>
                <c:pt idx="2414">
                  <c:v>24.144282499997644</c:v>
                </c:pt>
                <c:pt idx="2415">
                  <c:v>24.154282500006957</c:v>
                </c:pt>
                <c:pt idx="2416">
                  <c:v>24.164283499994781</c:v>
                </c:pt>
                <c:pt idx="2417">
                  <c:v>24.174283500004094</c:v>
                </c:pt>
                <c:pt idx="2418">
                  <c:v>24.184284499991918</c:v>
                </c:pt>
                <c:pt idx="2419">
                  <c:v>24.194284500001231</c:v>
                </c:pt>
                <c:pt idx="2420">
                  <c:v>24.204285500018159</c:v>
                </c:pt>
                <c:pt idx="2421">
                  <c:v>24.214285499998368</c:v>
                </c:pt>
                <c:pt idx="2422">
                  <c:v>24.224286500015296</c:v>
                </c:pt>
                <c:pt idx="2423">
                  <c:v>24.234286499995505</c:v>
                </c:pt>
                <c:pt idx="2424">
                  <c:v>24.244287500012433</c:v>
                </c:pt>
                <c:pt idx="2425">
                  <c:v>24.254288500000257</c:v>
                </c:pt>
                <c:pt idx="2426">
                  <c:v>24.26428850000957</c:v>
                </c:pt>
                <c:pt idx="2427">
                  <c:v>24.274289499997394</c:v>
                </c:pt>
                <c:pt idx="2428">
                  <c:v>24.284289500006707</c:v>
                </c:pt>
                <c:pt idx="2429">
                  <c:v>24.294290499994531</c:v>
                </c:pt>
                <c:pt idx="2430">
                  <c:v>24.304290500003844</c:v>
                </c:pt>
                <c:pt idx="2431">
                  <c:v>24.314291499991668</c:v>
                </c:pt>
                <c:pt idx="2432">
                  <c:v>24.324291500000982</c:v>
                </c:pt>
                <c:pt idx="2433">
                  <c:v>24.334292500017909</c:v>
                </c:pt>
                <c:pt idx="2434">
                  <c:v>24.344292499998119</c:v>
                </c:pt>
                <c:pt idx="2435">
                  <c:v>24.354293500015046</c:v>
                </c:pt>
                <c:pt idx="2436">
                  <c:v>24.364293499995256</c:v>
                </c:pt>
                <c:pt idx="2437">
                  <c:v>24.374294500012184</c:v>
                </c:pt>
                <c:pt idx="2438">
                  <c:v>24.384294499992393</c:v>
                </c:pt>
                <c:pt idx="2439">
                  <c:v>24.394295500009321</c:v>
                </c:pt>
                <c:pt idx="2440">
                  <c:v>24.404295500018634</c:v>
                </c:pt>
                <c:pt idx="2441">
                  <c:v>24.414296500006458</c:v>
                </c:pt>
                <c:pt idx="2442">
                  <c:v>24.424296999990474</c:v>
                </c:pt>
                <c:pt idx="2443">
                  <c:v>24.434298000007402</c:v>
                </c:pt>
                <c:pt idx="2444">
                  <c:v>24.444298000016715</c:v>
                </c:pt>
                <c:pt idx="2445">
                  <c:v>24.454299000004539</c:v>
                </c:pt>
                <c:pt idx="2446">
                  <c:v>24.464299000013852</c:v>
                </c:pt>
                <c:pt idx="2447">
                  <c:v>24.474300000001676</c:v>
                </c:pt>
                <c:pt idx="2448">
                  <c:v>24.484301000018604</c:v>
                </c:pt>
                <c:pt idx="2449">
                  <c:v>24.494300999998813</c:v>
                </c:pt>
                <c:pt idx="2450">
                  <c:v>24.504302000015741</c:v>
                </c:pt>
                <c:pt idx="2451">
                  <c:v>24.514301999995951</c:v>
                </c:pt>
                <c:pt idx="2452">
                  <c:v>24.524303000012878</c:v>
                </c:pt>
                <c:pt idx="2453">
                  <c:v>24.534302999993088</c:v>
                </c:pt>
                <c:pt idx="2454">
                  <c:v>24.544304000010015</c:v>
                </c:pt>
                <c:pt idx="2455">
                  <c:v>24.554303999990225</c:v>
                </c:pt>
                <c:pt idx="2456">
                  <c:v>24.564305000007153</c:v>
                </c:pt>
                <c:pt idx="2457">
                  <c:v>24.574305000016466</c:v>
                </c:pt>
                <c:pt idx="2458">
                  <c:v>24.58430600000429</c:v>
                </c:pt>
                <c:pt idx="2459">
                  <c:v>24.594306000013603</c:v>
                </c:pt>
                <c:pt idx="2460">
                  <c:v>24.604307000001427</c:v>
                </c:pt>
                <c:pt idx="2461">
                  <c:v>24.61430700001074</c:v>
                </c:pt>
                <c:pt idx="2462">
                  <c:v>24.624307999998564</c:v>
                </c:pt>
                <c:pt idx="2463">
                  <c:v>24.634308000007877</c:v>
                </c:pt>
                <c:pt idx="2464">
                  <c:v>24.644308999995701</c:v>
                </c:pt>
                <c:pt idx="2465">
                  <c:v>24.654309000005014</c:v>
                </c:pt>
                <c:pt idx="2466">
                  <c:v>24.664309999992838</c:v>
                </c:pt>
                <c:pt idx="2467">
                  <c:v>24.674310000002151</c:v>
                </c:pt>
                <c:pt idx="2468">
                  <c:v>24.684310999989975</c:v>
                </c:pt>
                <c:pt idx="2469">
                  <c:v>24.694312000006903</c:v>
                </c:pt>
                <c:pt idx="2470">
                  <c:v>24.704312000016216</c:v>
                </c:pt>
                <c:pt idx="2471">
                  <c:v>24.71431300000404</c:v>
                </c:pt>
                <c:pt idx="2472">
                  <c:v>24.724313000013353</c:v>
                </c:pt>
                <c:pt idx="2473">
                  <c:v>24.734314000001177</c:v>
                </c:pt>
                <c:pt idx="2474">
                  <c:v>24.74431400001049</c:v>
                </c:pt>
                <c:pt idx="2475">
                  <c:v>24.754314999998314</c:v>
                </c:pt>
                <c:pt idx="2476">
                  <c:v>24.764315000007628</c:v>
                </c:pt>
                <c:pt idx="2477">
                  <c:v>24.774315999995451</c:v>
                </c:pt>
                <c:pt idx="2478">
                  <c:v>24.784316000004765</c:v>
                </c:pt>
                <c:pt idx="2479">
                  <c:v>24.794316999992589</c:v>
                </c:pt>
                <c:pt idx="2480">
                  <c:v>24.804317000001902</c:v>
                </c:pt>
                <c:pt idx="2481">
                  <c:v>24.814317999989726</c:v>
                </c:pt>
                <c:pt idx="2482">
                  <c:v>24.824317999999039</c:v>
                </c:pt>
                <c:pt idx="2483">
                  <c:v>24.834319000015967</c:v>
                </c:pt>
                <c:pt idx="2484">
                  <c:v>24.844318999996176</c:v>
                </c:pt>
                <c:pt idx="2485">
                  <c:v>24.854320000013104</c:v>
                </c:pt>
                <c:pt idx="2486">
                  <c:v>24.864319999993313</c:v>
                </c:pt>
                <c:pt idx="2487">
                  <c:v>24.874321000010241</c:v>
                </c:pt>
                <c:pt idx="2488">
                  <c:v>24.88432099999045</c:v>
                </c:pt>
                <c:pt idx="2489">
                  <c:v>24.894322000007378</c:v>
                </c:pt>
                <c:pt idx="2490">
                  <c:v>24.904322999995202</c:v>
                </c:pt>
                <c:pt idx="2491">
                  <c:v>24.914323000004515</c:v>
                </c:pt>
                <c:pt idx="2492">
                  <c:v>24.924323999992339</c:v>
                </c:pt>
                <c:pt idx="2493">
                  <c:v>24.934324000001652</c:v>
                </c:pt>
                <c:pt idx="2494">
                  <c:v>24.94432500001858</c:v>
                </c:pt>
                <c:pt idx="2495">
                  <c:v>24.954324999998789</c:v>
                </c:pt>
                <c:pt idx="2496">
                  <c:v>24.964326000015717</c:v>
                </c:pt>
                <c:pt idx="2497">
                  <c:v>24.974325999995926</c:v>
                </c:pt>
                <c:pt idx="2498">
                  <c:v>24.984327000012854</c:v>
                </c:pt>
                <c:pt idx="2499">
                  <c:v>24.994326999993064</c:v>
                </c:pt>
                <c:pt idx="2500">
                  <c:v>25.004328000009991</c:v>
                </c:pt>
                <c:pt idx="2501">
                  <c:v>25.014327999990201</c:v>
                </c:pt>
                <c:pt idx="2502">
                  <c:v>25.024329000007128</c:v>
                </c:pt>
                <c:pt idx="2503">
                  <c:v>25.034329000016442</c:v>
                </c:pt>
                <c:pt idx="2504">
                  <c:v>25.044330000004265</c:v>
                </c:pt>
                <c:pt idx="2505">
                  <c:v>25.054330000013579</c:v>
                </c:pt>
                <c:pt idx="2506">
                  <c:v>25.064331000001403</c:v>
                </c:pt>
                <c:pt idx="2507">
                  <c:v>25.074331000010716</c:v>
                </c:pt>
                <c:pt idx="2508">
                  <c:v>25.08433199999854</c:v>
                </c:pt>
                <c:pt idx="2509">
                  <c:v>25.094332000007853</c:v>
                </c:pt>
                <c:pt idx="2510">
                  <c:v>25.104332999995677</c:v>
                </c:pt>
                <c:pt idx="2511">
                  <c:v>25.11433300000499</c:v>
                </c:pt>
                <c:pt idx="2512">
                  <c:v>25.124333999992814</c:v>
                </c:pt>
                <c:pt idx="2513">
                  <c:v>25.134335000009742</c:v>
                </c:pt>
                <c:pt idx="2514">
                  <c:v>25.144334999989951</c:v>
                </c:pt>
                <c:pt idx="2515">
                  <c:v>25.154336000006879</c:v>
                </c:pt>
                <c:pt idx="2516">
                  <c:v>25.164336000016192</c:v>
                </c:pt>
                <c:pt idx="2517">
                  <c:v>25.174337000004016</c:v>
                </c:pt>
                <c:pt idx="2518">
                  <c:v>25.184337000013329</c:v>
                </c:pt>
                <c:pt idx="2519">
                  <c:v>25.194338000001153</c:v>
                </c:pt>
                <c:pt idx="2520">
                  <c:v>25.204338000010466</c:v>
                </c:pt>
                <c:pt idx="2521">
                  <c:v>25.21433899999829</c:v>
                </c:pt>
                <c:pt idx="2522">
                  <c:v>25.224339000007603</c:v>
                </c:pt>
                <c:pt idx="2523">
                  <c:v>25.234339999995427</c:v>
                </c:pt>
                <c:pt idx="2524">
                  <c:v>25.24434000000474</c:v>
                </c:pt>
                <c:pt idx="2525">
                  <c:v>25.254340999992564</c:v>
                </c:pt>
                <c:pt idx="2526">
                  <c:v>25.264341000001878</c:v>
                </c:pt>
                <c:pt idx="2527">
                  <c:v>25.274341999989701</c:v>
                </c:pt>
                <c:pt idx="2528">
                  <c:v>25.284341999999015</c:v>
                </c:pt>
                <c:pt idx="2529">
                  <c:v>25.294343000015942</c:v>
                </c:pt>
                <c:pt idx="2530">
                  <c:v>25.304342999996152</c:v>
                </c:pt>
                <c:pt idx="2531">
                  <c:v>25.314344000013079</c:v>
                </c:pt>
                <c:pt idx="2532">
                  <c:v>25.324343999993289</c:v>
                </c:pt>
                <c:pt idx="2533">
                  <c:v>25.334345000010217</c:v>
                </c:pt>
                <c:pt idx="2534">
                  <c:v>25.34434599999804</c:v>
                </c:pt>
                <c:pt idx="2535">
                  <c:v>25.354346000007354</c:v>
                </c:pt>
                <c:pt idx="2536">
                  <c:v>25.364346999995178</c:v>
                </c:pt>
                <c:pt idx="2537">
                  <c:v>25.374347000004491</c:v>
                </c:pt>
                <c:pt idx="2538">
                  <c:v>25.384347999992315</c:v>
                </c:pt>
                <c:pt idx="2539">
                  <c:v>25.394348000001628</c:v>
                </c:pt>
                <c:pt idx="2540">
                  <c:v>25.404349000018556</c:v>
                </c:pt>
                <c:pt idx="2541">
                  <c:v>25.414348999998765</c:v>
                </c:pt>
                <c:pt idx="2542">
                  <c:v>25.424352708330844</c:v>
                </c:pt>
                <c:pt idx="2543">
                  <c:v>25.434352708340157</c:v>
                </c:pt>
                <c:pt idx="2544">
                  <c:v>25.444353708327981</c:v>
                </c:pt>
                <c:pt idx="2545">
                  <c:v>25.454353708337294</c:v>
                </c:pt>
                <c:pt idx="2546">
                  <c:v>25.464354708325118</c:v>
                </c:pt>
                <c:pt idx="2547">
                  <c:v>25.474354708334431</c:v>
                </c:pt>
                <c:pt idx="2548">
                  <c:v>25.484355708351359</c:v>
                </c:pt>
                <c:pt idx="2549">
                  <c:v>25.494355708331568</c:v>
                </c:pt>
                <c:pt idx="2550">
                  <c:v>25.504356708348496</c:v>
                </c:pt>
                <c:pt idx="2551">
                  <c:v>25.514356708328705</c:v>
                </c:pt>
                <c:pt idx="2552">
                  <c:v>25.524357708345633</c:v>
                </c:pt>
                <c:pt idx="2553">
                  <c:v>25.534358708333457</c:v>
                </c:pt>
                <c:pt idx="2554">
                  <c:v>25.54435870834277</c:v>
                </c:pt>
                <c:pt idx="2555">
                  <c:v>25.554359708330594</c:v>
                </c:pt>
                <c:pt idx="2556">
                  <c:v>25.564359708339907</c:v>
                </c:pt>
                <c:pt idx="2557">
                  <c:v>25.574360708327731</c:v>
                </c:pt>
                <c:pt idx="2558">
                  <c:v>25.584360708337044</c:v>
                </c:pt>
                <c:pt idx="2559">
                  <c:v>25.594361708324868</c:v>
                </c:pt>
                <c:pt idx="2560">
                  <c:v>25.604361708334181</c:v>
                </c:pt>
                <c:pt idx="2561">
                  <c:v>25.614362708351109</c:v>
                </c:pt>
                <c:pt idx="2562">
                  <c:v>25.624362708331319</c:v>
                </c:pt>
                <c:pt idx="2563">
                  <c:v>25.634363708348246</c:v>
                </c:pt>
                <c:pt idx="2564">
                  <c:v>25.644363708328456</c:v>
                </c:pt>
                <c:pt idx="2565">
                  <c:v>25.654364708345383</c:v>
                </c:pt>
                <c:pt idx="2566">
                  <c:v>25.664364708325593</c:v>
                </c:pt>
                <c:pt idx="2567">
                  <c:v>25.674365708342521</c:v>
                </c:pt>
                <c:pt idx="2568">
                  <c:v>25.684365708351834</c:v>
                </c:pt>
                <c:pt idx="2569">
                  <c:v>25.694366708339658</c:v>
                </c:pt>
                <c:pt idx="2570">
                  <c:v>25.704366708348971</c:v>
                </c:pt>
                <c:pt idx="2571">
                  <c:v>25.714367708336795</c:v>
                </c:pt>
                <c:pt idx="2572">
                  <c:v>25.724368708324619</c:v>
                </c:pt>
                <c:pt idx="2573">
                  <c:v>25.734368708333932</c:v>
                </c:pt>
                <c:pt idx="2574">
                  <c:v>25.74436970835086</c:v>
                </c:pt>
                <c:pt idx="2575">
                  <c:v>25.754369708331069</c:v>
                </c:pt>
                <c:pt idx="2576">
                  <c:v>25.764370708347997</c:v>
                </c:pt>
                <c:pt idx="2577">
                  <c:v>25.774370708328206</c:v>
                </c:pt>
                <c:pt idx="2578">
                  <c:v>25.784371708345134</c:v>
                </c:pt>
                <c:pt idx="2579">
                  <c:v>25.794371708325343</c:v>
                </c:pt>
                <c:pt idx="2580">
                  <c:v>25.804372708342271</c:v>
                </c:pt>
                <c:pt idx="2581">
                  <c:v>25.814372708351584</c:v>
                </c:pt>
                <c:pt idx="2582">
                  <c:v>25.824373708339408</c:v>
                </c:pt>
                <c:pt idx="2583">
                  <c:v>25.834373708348721</c:v>
                </c:pt>
                <c:pt idx="2584">
                  <c:v>25.844374708336545</c:v>
                </c:pt>
                <c:pt idx="2585">
                  <c:v>25.854374708345858</c:v>
                </c:pt>
                <c:pt idx="2586">
                  <c:v>25.864375708333682</c:v>
                </c:pt>
                <c:pt idx="2587">
                  <c:v>25.874375708342995</c:v>
                </c:pt>
                <c:pt idx="2588">
                  <c:v>25.884376708330819</c:v>
                </c:pt>
                <c:pt idx="2589">
                  <c:v>25.894377708347747</c:v>
                </c:pt>
                <c:pt idx="2590">
                  <c:v>25.904377708327956</c:v>
                </c:pt>
                <c:pt idx="2591">
                  <c:v>25.914378708344884</c:v>
                </c:pt>
                <c:pt idx="2592">
                  <c:v>25.924378708325094</c:v>
                </c:pt>
                <c:pt idx="2593">
                  <c:v>25.934379708342021</c:v>
                </c:pt>
                <c:pt idx="2594">
                  <c:v>25.944379708351335</c:v>
                </c:pt>
                <c:pt idx="2595">
                  <c:v>25.954380708339158</c:v>
                </c:pt>
                <c:pt idx="2596">
                  <c:v>25.964380708348472</c:v>
                </c:pt>
                <c:pt idx="2597">
                  <c:v>25.974381708336296</c:v>
                </c:pt>
                <c:pt idx="2598">
                  <c:v>25.984381708345609</c:v>
                </c:pt>
                <c:pt idx="2599">
                  <c:v>25.994382708333433</c:v>
                </c:pt>
                <c:pt idx="2600">
                  <c:v>26.004382708342746</c:v>
                </c:pt>
                <c:pt idx="2601">
                  <c:v>26.01438370833057</c:v>
                </c:pt>
                <c:pt idx="2602">
                  <c:v>26.024383708339883</c:v>
                </c:pt>
                <c:pt idx="2603">
                  <c:v>26.034384708327707</c:v>
                </c:pt>
                <c:pt idx="2604">
                  <c:v>26.04438470833702</c:v>
                </c:pt>
                <c:pt idx="2605">
                  <c:v>26.054385708324844</c:v>
                </c:pt>
                <c:pt idx="2606">
                  <c:v>26.064385708334157</c:v>
                </c:pt>
                <c:pt idx="2607">
                  <c:v>26.074386708351085</c:v>
                </c:pt>
                <c:pt idx="2608">
                  <c:v>26.084386708331294</c:v>
                </c:pt>
                <c:pt idx="2609">
                  <c:v>26.094387708348222</c:v>
                </c:pt>
                <c:pt idx="2610">
                  <c:v>26.104388708336046</c:v>
                </c:pt>
                <c:pt idx="2611">
                  <c:v>26.114388708345359</c:v>
                </c:pt>
                <c:pt idx="2612">
                  <c:v>26.124389708333183</c:v>
                </c:pt>
                <c:pt idx="2613">
                  <c:v>26.134389708342496</c:v>
                </c:pt>
                <c:pt idx="2614">
                  <c:v>26.14439070833032</c:v>
                </c:pt>
                <c:pt idx="2615">
                  <c:v>26.154390708339633</c:v>
                </c:pt>
                <c:pt idx="2616">
                  <c:v>26.164391708327457</c:v>
                </c:pt>
                <c:pt idx="2617">
                  <c:v>26.174391708336771</c:v>
                </c:pt>
                <c:pt idx="2618">
                  <c:v>26.184392708324594</c:v>
                </c:pt>
                <c:pt idx="2619">
                  <c:v>26.194392708333908</c:v>
                </c:pt>
                <c:pt idx="2620">
                  <c:v>26.204393708350835</c:v>
                </c:pt>
                <c:pt idx="2621">
                  <c:v>26.214393708331045</c:v>
                </c:pt>
                <c:pt idx="2622">
                  <c:v>26.224394708347972</c:v>
                </c:pt>
                <c:pt idx="2623">
                  <c:v>26.234394708328182</c:v>
                </c:pt>
                <c:pt idx="2624">
                  <c:v>26.24439570834511</c:v>
                </c:pt>
                <c:pt idx="2625">
                  <c:v>26.254395708325319</c:v>
                </c:pt>
                <c:pt idx="2626">
                  <c:v>26.264396708342247</c:v>
                </c:pt>
                <c:pt idx="2627">
                  <c:v>26.274397708330071</c:v>
                </c:pt>
                <c:pt idx="2628">
                  <c:v>26.284397708339384</c:v>
                </c:pt>
                <c:pt idx="2629">
                  <c:v>26.294398708327208</c:v>
                </c:pt>
                <c:pt idx="2630">
                  <c:v>26.304398708336521</c:v>
                </c:pt>
                <c:pt idx="2631">
                  <c:v>26.314399708324345</c:v>
                </c:pt>
                <c:pt idx="2632">
                  <c:v>26.324399708333658</c:v>
                </c:pt>
                <c:pt idx="2633">
                  <c:v>26.334400708350586</c:v>
                </c:pt>
                <c:pt idx="2634">
                  <c:v>26.344400708330795</c:v>
                </c:pt>
                <c:pt idx="2635">
                  <c:v>26.354401708347723</c:v>
                </c:pt>
                <c:pt idx="2636">
                  <c:v>26.364401708327932</c:v>
                </c:pt>
                <c:pt idx="2637">
                  <c:v>26.37440270834486</c:v>
                </c:pt>
                <c:pt idx="2638">
                  <c:v>26.384402708325069</c:v>
                </c:pt>
                <c:pt idx="2639">
                  <c:v>26.394403708341997</c:v>
                </c:pt>
                <c:pt idx="2640">
                  <c:v>26.40440370835131</c:v>
                </c:pt>
                <c:pt idx="2641">
                  <c:v>26.414404708339134</c:v>
                </c:pt>
                <c:pt idx="2642">
                  <c:v>26.42440283333417</c:v>
                </c:pt>
                <c:pt idx="2643">
                  <c:v>26.434402833343484</c:v>
                </c:pt>
                <c:pt idx="2644">
                  <c:v>26.444403833331307</c:v>
                </c:pt>
                <c:pt idx="2645">
                  <c:v>26.454403833340621</c:v>
                </c:pt>
                <c:pt idx="2646">
                  <c:v>26.464404833328445</c:v>
                </c:pt>
                <c:pt idx="2647">
                  <c:v>26.474404833337758</c:v>
                </c:pt>
                <c:pt idx="2648">
                  <c:v>26.484405833325582</c:v>
                </c:pt>
                <c:pt idx="2649">
                  <c:v>26.494405833334895</c:v>
                </c:pt>
                <c:pt idx="2650">
                  <c:v>26.504406833351823</c:v>
                </c:pt>
                <c:pt idx="2651">
                  <c:v>26.514406833332032</c:v>
                </c:pt>
                <c:pt idx="2652">
                  <c:v>26.52440783334896</c:v>
                </c:pt>
                <c:pt idx="2653">
                  <c:v>26.534407833329169</c:v>
                </c:pt>
                <c:pt idx="2654">
                  <c:v>26.544408833346097</c:v>
                </c:pt>
                <c:pt idx="2655">
                  <c:v>26.554408833326306</c:v>
                </c:pt>
                <c:pt idx="2656">
                  <c:v>26.564409833343234</c:v>
                </c:pt>
                <c:pt idx="2657">
                  <c:v>26.574409833323443</c:v>
                </c:pt>
                <c:pt idx="2658">
                  <c:v>26.584410833340371</c:v>
                </c:pt>
                <c:pt idx="2659">
                  <c:v>26.594411833328195</c:v>
                </c:pt>
                <c:pt idx="2660">
                  <c:v>26.604411833337508</c:v>
                </c:pt>
                <c:pt idx="2661">
                  <c:v>26.614412833325332</c:v>
                </c:pt>
                <c:pt idx="2662">
                  <c:v>26.624412833334645</c:v>
                </c:pt>
                <c:pt idx="2663">
                  <c:v>26.634413833351573</c:v>
                </c:pt>
                <c:pt idx="2664">
                  <c:v>26.644413833331782</c:v>
                </c:pt>
                <c:pt idx="2665">
                  <c:v>26.65441483334871</c:v>
                </c:pt>
                <c:pt idx="2666">
                  <c:v>26.664414833328919</c:v>
                </c:pt>
                <c:pt idx="2667">
                  <c:v>26.674415833345847</c:v>
                </c:pt>
                <c:pt idx="2668">
                  <c:v>26.684415833326057</c:v>
                </c:pt>
                <c:pt idx="2669">
                  <c:v>26.694416833342984</c:v>
                </c:pt>
                <c:pt idx="2670">
                  <c:v>26.704416833323194</c:v>
                </c:pt>
                <c:pt idx="2671">
                  <c:v>26.714417833340121</c:v>
                </c:pt>
                <c:pt idx="2672">
                  <c:v>26.724417833349435</c:v>
                </c:pt>
                <c:pt idx="2673">
                  <c:v>26.734418833337259</c:v>
                </c:pt>
                <c:pt idx="2674">
                  <c:v>26.744418833346572</c:v>
                </c:pt>
                <c:pt idx="2675">
                  <c:v>26.754419833334396</c:v>
                </c:pt>
                <c:pt idx="2676">
                  <c:v>26.764420833351323</c:v>
                </c:pt>
                <c:pt idx="2677">
                  <c:v>26.774420833331533</c:v>
                </c:pt>
                <c:pt idx="2678">
                  <c:v>26.78442183334846</c:v>
                </c:pt>
                <c:pt idx="2679">
                  <c:v>26.79442183332867</c:v>
                </c:pt>
                <c:pt idx="2680">
                  <c:v>26.804422833345598</c:v>
                </c:pt>
                <c:pt idx="2681">
                  <c:v>26.814422833325807</c:v>
                </c:pt>
                <c:pt idx="2682">
                  <c:v>26.824423833342735</c:v>
                </c:pt>
                <c:pt idx="2683">
                  <c:v>26.834423833352048</c:v>
                </c:pt>
                <c:pt idx="2684">
                  <c:v>26.844424833339872</c:v>
                </c:pt>
                <c:pt idx="2685">
                  <c:v>26.854424833349185</c:v>
                </c:pt>
                <c:pt idx="2686">
                  <c:v>26.864425833337009</c:v>
                </c:pt>
                <c:pt idx="2687">
                  <c:v>26.874425833346322</c:v>
                </c:pt>
                <c:pt idx="2688">
                  <c:v>26.884426833334146</c:v>
                </c:pt>
                <c:pt idx="2689">
                  <c:v>26.894426833343459</c:v>
                </c:pt>
                <c:pt idx="2690">
                  <c:v>26.904427833331283</c:v>
                </c:pt>
                <c:pt idx="2691">
                  <c:v>26.914428833348211</c:v>
                </c:pt>
                <c:pt idx="2692">
                  <c:v>26.92442883332842</c:v>
                </c:pt>
                <c:pt idx="2693">
                  <c:v>26.934429833345348</c:v>
                </c:pt>
                <c:pt idx="2694">
                  <c:v>26.944429833325557</c:v>
                </c:pt>
                <c:pt idx="2695">
                  <c:v>26.954430833342485</c:v>
                </c:pt>
                <c:pt idx="2696">
                  <c:v>26.964430833351798</c:v>
                </c:pt>
                <c:pt idx="2697">
                  <c:v>26.974431833339622</c:v>
                </c:pt>
                <c:pt idx="2698">
                  <c:v>26.984431833348935</c:v>
                </c:pt>
                <c:pt idx="2699">
                  <c:v>26.994432833336759</c:v>
                </c:pt>
                <c:pt idx="2700">
                  <c:v>27.004432833346073</c:v>
                </c:pt>
                <c:pt idx="2701">
                  <c:v>27.014433833333896</c:v>
                </c:pt>
                <c:pt idx="2702">
                  <c:v>27.02443383334321</c:v>
                </c:pt>
                <c:pt idx="2703">
                  <c:v>27.034434833331034</c:v>
                </c:pt>
                <c:pt idx="2704">
                  <c:v>27.044434833340347</c:v>
                </c:pt>
                <c:pt idx="2705">
                  <c:v>27.054435833328171</c:v>
                </c:pt>
                <c:pt idx="2706">
                  <c:v>27.064436833345098</c:v>
                </c:pt>
                <c:pt idx="2707">
                  <c:v>27.074436833325308</c:v>
                </c:pt>
                <c:pt idx="2708">
                  <c:v>27.084437833342236</c:v>
                </c:pt>
                <c:pt idx="2709">
                  <c:v>27.094437833351549</c:v>
                </c:pt>
                <c:pt idx="2710">
                  <c:v>27.104438833339373</c:v>
                </c:pt>
                <c:pt idx="2711">
                  <c:v>27.114438833348686</c:v>
                </c:pt>
                <c:pt idx="2712">
                  <c:v>27.12443983333651</c:v>
                </c:pt>
                <c:pt idx="2713">
                  <c:v>27.134439833345823</c:v>
                </c:pt>
                <c:pt idx="2714">
                  <c:v>27.144440833333647</c:v>
                </c:pt>
                <c:pt idx="2715">
                  <c:v>27.15444083334296</c:v>
                </c:pt>
                <c:pt idx="2716">
                  <c:v>27.164441833330784</c:v>
                </c:pt>
                <c:pt idx="2717">
                  <c:v>27.174441833340097</c:v>
                </c:pt>
                <c:pt idx="2718">
                  <c:v>27.184442833327921</c:v>
                </c:pt>
                <c:pt idx="2719">
                  <c:v>27.194442833337234</c:v>
                </c:pt>
                <c:pt idx="2720">
                  <c:v>27.204443833325058</c:v>
                </c:pt>
                <c:pt idx="2721">
                  <c:v>27.214443833334371</c:v>
                </c:pt>
                <c:pt idx="2722">
                  <c:v>27.224444833351299</c:v>
                </c:pt>
                <c:pt idx="2723">
                  <c:v>27.234444833331509</c:v>
                </c:pt>
                <c:pt idx="2724">
                  <c:v>27.244445833348436</c:v>
                </c:pt>
                <c:pt idx="2725">
                  <c:v>27.25444683333626</c:v>
                </c:pt>
                <c:pt idx="2726">
                  <c:v>27.264446833345573</c:v>
                </c:pt>
                <c:pt idx="2727">
                  <c:v>27.274447833333397</c:v>
                </c:pt>
                <c:pt idx="2728">
                  <c:v>27.284447833342711</c:v>
                </c:pt>
                <c:pt idx="2729">
                  <c:v>27.294448833330534</c:v>
                </c:pt>
                <c:pt idx="2730">
                  <c:v>27.304448833339848</c:v>
                </c:pt>
                <c:pt idx="2731">
                  <c:v>27.314449833327672</c:v>
                </c:pt>
                <c:pt idx="2732">
                  <c:v>27.324449833336985</c:v>
                </c:pt>
                <c:pt idx="2733">
                  <c:v>27.334450833324809</c:v>
                </c:pt>
                <c:pt idx="2734">
                  <c:v>27.344450833334122</c:v>
                </c:pt>
                <c:pt idx="2735">
                  <c:v>27.35445183335105</c:v>
                </c:pt>
                <c:pt idx="2736">
                  <c:v>27.364451833331259</c:v>
                </c:pt>
                <c:pt idx="2737">
                  <c:v>27.374452833348187</c:v>
                </c:pt>
                <c:pt idx="2738">
                  <c:v>27.384453833336011</c:v>
                </c:pt>
                <c:pt idx="2739">
                  <c:v>27.394453833345324</c:v>
                </c:pt>
                <c:pt idx="2740">
                  <c:v>27.404454833333148</c:v>
                </c:pt>
                <c:pt idx="2741">
                  <c:v>27.414454833342461</c:v>
                </c:pt>
                <c:pt idx="2742">
                  <c:v>27.424457958346466</c:v>
                </c:pt>
                <c:pt idx="2743">
                  <c:v>27.434457958326675</c:v>
                </c:pt>
                <c:pt idx="2744">
                  <c:v>27.444458958343603</c:v>
                </c:pt>
                <c:pt idx="2745">
                  <c:v>27.454458958323812</c:v>
                </c:pt>
                <c:pt idx="2746">
                  <c:v>27.46445995834074</c:v>
                </c:pt>
                <c:pt idx="2747">
                  <c:v>27.474459958350053</c:v>
                </c:pt>
                <c:pt idx="2748">
                  <c:v>27.484460958337877</c:v>
                </c:pt>
                <c:pt idx="2749">
                  <c:v>27.49446095834719</c:v>
                </c:pt>
                <c:pt idx="2750">
                  <c:v>27.504461958335014</c:v>
                </c:pt>
                <c:pt idx="2751">
                  <c:v>27.514461958344327</c:v>
                </c:pt>
                <c:pt idx="2752">
                  <c:v>27.524462958332151</c:v>
                </c:pt>
                <c:pt idx="2753">
                  <c:v>27.534463958349079</c:v>
                </c:pt>
                <c:pt idx="2754">
                  <c:v>27.544463958329288</c:v>
                </c:pt>
                <c:pt idx="2755">
                  <c:v>27.554464958346216</c:v>
                </c:pt>
                <c:pt idx="2756">
                  <c:v>27.564464958326425</c:v>
                </c:pt>
                <c:pt idx="2757">
                  <c:v>27.574465958343353</c:v>
                </c:pt>
                <c:pt idx="2758">
                  <c:v>27.584465958323563</c:v>
                </c:pt>
                <c:pt idx="2759">
                  <c:v>27.59446695834049</c:v>
                </c:pt>
                <c:pt idx="2760">
                  <c:v>27.604466958349803</c:v>
                </c:pt>
                <c:pt idx="2761">
                  <c:v>27.614467958337627</c:v>
                </c:pt>
                <c:pt idx="2762">
                  <c:v>27.624467958346941</c:v>
                </c:pt>
                <c:pt idx="2763">
                  <c:v>27.634468958334764</c:v>
                </c:pt>
                <c:pt idx="2764">
                  <c:v>27.644468958344078</c:v>
                </c:pt>
                <c:pt idx="2765">
                  <c:v>27.654469958331902</c:v>
                </c:pt>
                <c:pt idx="2766">
                  <c:v>27.664469958341215</c:v>
                </c:pt>
                <c:pt idx="2767">
                  <c:v>27.674470958329039</c:v>
                </c:pt>
                <c:pt idx="2768">
                  <c:v>27.684471958345966</c:v>
                </c:pt>
                <c:pt idx="2769">
                  <c:v>27.694471958326176</c:v>
                </c:pt>
                <c:pt idx="2770">
                  <c:v>27.704472958343104</c:v>
                </c:pt>
                <c:pt idx="2771">
                  <c:v>27.714472958323313</c:v>
                </c:pt>
                <c:pt idx="2772">
                  <c:v>27.724473958340241</c:v>
                </c:pt>
                <c:pt idx="2773">
                  <c:v>27.734473958349554</c:v>
                </c:pt>
                <c:pt idx="2774">
                  <c:v>27.744474958337378</c:v>
                </c:pt>
                <c:pt idx="2775">
                  <c:v>27.754474958346691</c:v>
                </c:pt>
                <c:pt idx="2776">
                  <c:v>27.764475958334515</c:v>
                </c:pt>
                <c:pt idx="2777">
                  <c:v>27.774475958343828</c:v>
                </c:pt>
                <c:pt idx="2778">
                  <c:v>27.784476958331652</c:v>
                </c:pt>
                <c:pt idx="2779">
                  <c:v>27.794476958340965</c:v>
                </c:pt>
                <c:pt idx="2780">
                  <c:v>27.804477958328789</c:v>
                </c:pt>
                <c:pt idx="2781">
                  <c:v>27.814477958338102</c:v>
                </c:pt>
                <c:pt idx="2782">
                  <c:v>27.824478958325926</c:v>
                </c:pt>
                <c:pt idx="2783">
                  <c:v>27.834479958342854</c:v>
                </c:pt>
                <c:pt idx="2784">
                  <c:v>27.844479958323063</c:v>
                </c:pt>
                <c:pt idx="2785">
                  <c:v>27.854480958339991</c:v>
                </c:pt>
                <c:pt idx="2786">
                  <c:v>27.864480958349304</c:v>
                </c:pt>
                <c:pt idx="2787">
                  <c:v>27.874481958337128</c:v>
                </c:pt>
                <c:pt idx="2788">
                  <c:v>27.884481958346441</c:v>
                </c:pt>
                <c:pt idx="2789">
                  <c:v>27.894482958334265</c:v>
                </c:pt>
                <c:pt idx="2790">
                  <c:v>27.904482958343579</c:v>
                </c:pt>
                <c:pt idx="2791">
                  <c:v>27.914483958331402</c:v>
                </c:pt>
                <c:pt idx="2792">
                  <c:v>27.924483958340716</c:v>
                </c:pt>
                <c:pt idx="2793">
                  <c:v>27.93448495832854</c:v>
                </c:pt>
                <c:pt idx="2794">
                  <c:v>27.944484958337853</c:v>
                </c:pt>
                <c:pt idx="2795">
                  <c:v>27.954485958325677</c:v>
                </c:pt>
                <c:pt idx="2796">
                  <c:v>27.96448595833499</c:v>
                </c:pt>
                <c:pt idx="2797">
                  <c:v>27.974486958351918</c:v>
                </c:pt>
                <c:pt idx="2798">
                  <c:v>27.984487958339741</c:v>
                </c:pt>
                <c:pt idx="2799">
                  <c:v>27.994487958349055</c:v>
                </c:pt>
                <c:pt idx="2800">
                  <c:v>28.004488958336879</c:v>
                </c:pt>
                <c:pt idx="2801">
                  <c:v>28.014488958346192</c:v>
                </c:pt>
                <c:pt idx="2802">
                  <c:v>28.024489958334016</c:v>
                </c:pt>
                <c:pt idx="2803">
                  <c:v>28.034489958343329</c:v>
                </c:pt>
                <c:pt idx="2804">
                  <c:v>28.044490958331153</c:v>
                </c:pt>
                <c:pt idx="2805">
                  <c:v>28.054490958340466</c:v>
                </c:pt>
                <c:pt idx="2806">
                  <c:v>28.06449195832829</c:v>
                </c:pt>
                <c:pt idx="2807">
                  <c:v>28.074491958337603</c:v>
                </c:pt>
                <c:pt idx="2808">
                  <c:v>28.084492958325427</c:v>
                </c:pt>
                <c:pt idx="2809">
                  <c:v>28.09449295833474</c:v>
                </c:pt>
                <c:pt idx="2810">
                  <c:v>28.104493958351668</c:v>
                </c:pt>
                <c:pt idx="2811">
                  <c:v>28.114494958339492</c:v>
                </c:pt>
                <c:pt idx="2812">
                  <c:v>28.124494958348805</c:v>
                </c:pt>
                <c:pt idx="2813">
                  <c:v>28.134495958336629</c:v>
                </c:pt>
                <c:pt idx="2814">
                  <c:v>28.144495958345942</c:v>
                </c:pt>
                <c:pt idx="2815">
                  <c:v>28.154496958333766</c:v>
                </c:pt>
                <c:pt idx="2816">
                  <c:v>28.164496958343079</c:v>
                </c:pt>
                <c:pt idx="2817">
                  <c:v>28.174497958330903</c:v>
                </c:pt>
                <c:pt idx="2818">
                  <c:v>28.184497958340216</c:v>
                </c:pt>
                <c:pt idx="2819">
                  <c:v>28.19449895832804</c:v>
                </c:pt>
                <c:pt idx="2820">
                  <c:v>28.204498958337354</c:v>
                </c:pt>
                <c:pt idx="2821">
                  <c:v>28.214499958325177</c:v>
                </c:pt>
                <c:pt idx="2822">
                  <c:v>28.224499958334491</c:v>
                </c:pt>
                <c:pt idx="2823">
                  <c:v>28.234500958351418</c:v>
                </c:pt>
                <c:pt idx="2824">
                  <c:v>28.244500958331628</c:v>
                </c:pt>
                <c:pt idx="2825">
                  <c:v>28.254501958348555</c:v>
                </c:pt>
                <c:pt idx="2826">
                  <c:v>28.264502958336379</c:v>
                </c:pt>
                <c:pt idx="2827">
                  <c:v>28.274502958345693</c:v>
                </c:pt>
                <c:pt idx="2828">
                  <c:v>28.284503958333516</c:v>
                </c:pt>
                <c:pt idx="2829">
                  <c:v>28.29450395834283</c:v>
                </c:pt>
                <c:pt idx="2830">
                  <c:v>28.304504958330654</c:v>
                </c:pt>
                <c:pt idx="2831">
                  <c:v>28.314504958339967</c:v>
                </c:pt>
                <c:pt idx="2832">
                  <c:v>28.324505958327791</c:v>
                </c:pt>
                <c:pt idx="2833">
                  <c:v>28.334505958337104</c:v>
                </c:pt>
                <c:pt idx="2834">
                  <c:v>28.344506958324928</c:v>
                </c:pt>
                <c:pt idx="2835">
                  <c:v>28.354506958334241</c:v>
                </c:pt>
                <c:pt idx="2836">
                  <c:v>28.364507958351169</c:v>
                </c:pt>
                <c:pt idx="2837">
                  <c:v>28.374507958331378</c:v>
                </c:pt>
                <c:pt idx="2838">
                  <c:v>28.384508958348306</c:v>
                </c:pt>
                <c:pt idx="2839">
                  <c:v>28.39450995833613</c:v>
                </c:pt>
                <c:pt idx="2840">
                  <c:v>28.404509958345443</c:v>
                </c:pt>
                <c:pt idx="2841">
                  <c:v>28.414510958333267</c:v>
                </c:pt>
                <c:pt idx="2842">
                  <c:v>28.42451095834258</c:v>
                </c:pt>
                <c:pt idx="2843">
                  <c:v>28.434509458340472</c:v>
                </c:pt>
                <c:pt idx="2844">
                  <c:v>28.444509458349785</c:v>
                </c:pt>
                <c:pt idx="2845">
                  <c:v>28.454510458337609</c:v>
                </c:pt>
                <c:pt idx="2846">
                  <c:v>28.464510458346922</c:v>
                </c:pt>
                <c:pt idx="2847">
                  <c:v>28.474511458334746</c:v>
                </c:pt>
                <c:pt idx="2848">
                  <c:v>28.484511458344059</c:v>
                </c:pt>
                <c:pt idx="2849">
                  <c:v>28.494512458331883</c:v>
                </c:pt>
                <c:pt idx="2850">
                  <c:v>28.504512458341196</c:v>
                </c:pt>
                <c:pt idx="2851">
                  <c:v>28.51451345832902</c:v>
                </c:pt>
                <c:pt idx="2852">
                  <c:v>28.524513458338333</c:v>
                </c:pt>
                <c:pt idx="2853">
                  <c:v>28.534514458326157</c:v>
                </c:pt>
                <c:pt idx="2854">
                  <c:v>28.544515458343085</c:v>
                </c:pt>
                <c:pt idx="2855">
                  <c:v>28.554515458323294</c:v>
                </c:pt>
                <c:pt idx="2856">
                  <c:v>28.564516458340222</c:v>
                </c:pt>
                <c:pt idx="2857">
                  <c:v>28.574516458349535</c:v>
                </c:pt>
                <c:pt idx="2858">
                  <c:v>28.584517458337359</c:v>
                </c:pt>
                <c:pt idx="2859">
                  <c:v>28.594517458346672</c:v>
                </c:pt>
                <c:pt idx="2860">
                  <c:v>28.604518458334496</c:v>
                </c:pt>
                <c:pt idx="2861">
                  <c:v>28.614518458343809</c:v>
                </c:pt>
                <c:pt idx="2862">
                  <c:v>28.624519458331633</c:v>
                </c:pt>
                <c:pt idx="2863">
                  <c:v>28.634519458340947</c:v>
                </c:pt>
                <c:pt idx="2864">
                  <c:v>28.64452045832877</c:v>
                </c:pt>
                <c:pt idx="2865">
                  <c:v>28.654520458338084</c:v>
                </c:pt>
                <c:pt idx="2866">
                  <c:v>28.664521458325908</c:v>
                </c:pt>
                <c:pt idx="2867">
                  <c:v>28.674522458342835</c:v>
                </c:pt>
                <c:pt idx="2868">
                  <c:v>28.684522458323045</c:v>
                </c:pt>
                <c:pt idx="2869">
                  <c:v>28.694523458339972</c:v>
                </c:pt>
                <c:pt idx="2870">
                  <c:v>28.704523458349286</c:v>
                </c:pt>
                <c:pt idx="2871">
                  <c:v>28.71452445833711</c:v>
                </c:pt>
                <c:pt idx="2872">
                  <c:v>28.724524458346423</c:v>
                </c:pt>
                <c:pt idx="2873">
                  <c:v>28.734525458334247</c:v>
                </c:pt>
                <c:pt idx="2874">
                  <c:v>28.74452545834356</c:v>
                </c:pt>
                <c:pt idx="2875">
                  <c:v>28.754526458331384</c:v>
                </c:pt>
                <c:pt idx="2876">
                  <c:v>28.764526458340697</c:v>
                </c:pt>
                <c:pt idx="2877">
                  <c:v>28.774527458328521</c:v>
                </c:pt>
                <c:pt idx="2878">
                  <c:v>28.784527458337834</c:v>
                </c:pt>
                <c:pt idx="2879">
                  <c:v>28.794528458325658</c:v>
                </c:pt>
                <c:pt idx="2880">
                  <c:v>28.804529458342586</c:v>
                </c:pt>
                <c:pt idx="2881">
                  <c:v>28.814529458351899</c:v>
                </c:pt>
                <c:pt idx="2882">
                  <c:v>28.824530458339723</c:v>
                </c:pt>
                <c:pt idx="2883">
                  <c:v>28.834530458349036</c:v>
                </c:pt>
                <c:pt idx="2884">
                  <c:v>28.84453145833686</c:v>
                </c:pt>
                <c:pt idx="2885">
                  <c:v>28.854531458346173</c:v>
                </c:pt>
                <c:pt idx="2886">
                  <c:v>28.864532458333997</c:v>
                </c:pt>
                <c:pt idx="2887">
                  <c:v>28.87453245834331</c:v>
                </c:pt>
                <c:pt idx="2888">
                  <c:v>28.884533458331134</c:v>
                </c:pt>
                <c:pt idx="2889">
                  <c:v>28.894533458340447</c:v>
                </c:pt>
                <c:pt idx="2890">
                  <c:v>28.904534458328271</c:v>
                </c:pt>
                <c:pt idx="2891">
                  <c:v>28.914534458337585</c:v>
                </c:pt>
                <c:pt idx="2892">
                  <c:v>28.924535458325408</c:v>
                </c:pt>
                <c:pt idx="2893">
                  <c:v>28.934536458342336</c:v>
                </c:pt>
                <c:pt idx="2894">
                  <c:v>28.944536458351649</c:v>
                </c:pt>
                <c:pt idx="2895">
                  <c:v>28.954537458339473</c:v>
                </c:pt>
                <c:pt idx="2896">
                  <c:v>28.964537458348786</c:v>
                </c:pt>
                <c:pt idx="2897">
                  <c:v>28.97453845833661</c:v>
                </c:pt>
                <c:pt idx="2898">
                  <c:v>28.984538458345924</c:v>
                </c:pt>
                <c:pt idx="2899">
                  <c:v>28.994539458333747</c:v>
                </c:pt>
                <c:pt idx="2900">
                  <c:v>29.004539458343061</c:v>
                </c:pt>
                <c:pt idx="2901">
                  <c:v>29.014540458330885</c:v>
                </c:pt>
                <c:pt idx="2902">
                  <c:v>29.024540458340198</c:v>
                </c:pt>
                <c:pt idx="2903">
                  <c:v>29.034541458328022</c:v>
                </c:pt>
                <c:pt idx="2904">
                  <c:v>29.044541458337335</c:v>
                </c:pt>
                <c:pt idx="2905">
                  <c:v>29.054542458325159</c:v>
                </c:pt>
                <c:pt idx="2906">
                  <c:v>29.064543458342087</c:v>
                </c:pt>
                <c:pt idx="2907">
                  <c:v>29.0745434583514</c:v>
                </c:pt>
                <c:pt idx="2908">
                  <c:v>29.084544458339224</c:v>
                </c:pt>
                <c:pt idx="2909">
                  <c:v>29.094544458348537</c:v>
                </c:pt>
                <c:pt idx="2910">
                  <c:v>29.104545458336361</c:v>
                </c:pt>
                <c:pt idx="2911">
                  <c:v>29.114545458345674</c:v>
                </c:pt>
                <c:pt idx="2912">
                  <c:v>29.124546458333498</c:v>
                </c:pt>
                <c:pt idx="2913">
                  <c:v>29.134546458342811</c:v>
                </c:pt>
                <c:pt idx="2914">
                  <c:v>29.144547458330635</c:v>
                </c:pt>
                <c:pt idx="2915">
                  <c:v>29.154547458339948</c:v>
                </c:pt>
                <c:pt idx="2916">
                  <c:v>29.164548458327772</c:v>
                </c:pt>
                <c:pt idx="2917">
                  <c:v>29.174548458337085</c:v>
                </c:pt>
                <c:pt idx="2918">
                  <c:v>29.184549458324909</c:v>
                </c:pt>
                <c:pt idx="2919">
                  <c:v>29.194550458341837</c:v>
                </c:pt>
                <c:pt idx="2920">
                  <c:v>29.20455045835115</c:v>
                </c:pt>
                <c:pt idx="2921">
                  <c:v>29.214551458338974</c:v>
                </c:pt>
                <c:pt idx="2922">
                  <c:v>29.224551458348287</c:v>
                </c:pt>
                <c:pt idx="2923">
                  <c:v>29.234552458336111</c:v>
                </c:pt>
                <c:pt idx="2924">
                  <c:v>29.244552458345424</c:v>
                </c:pt>
                <c:pt idx="2925">
                  <c:v>29.254553458333248</c:v>
                </c:pt>
                <c:pt idx="2926">
                  <c:v>29.264553458342561</c:v>
                </c:pt>
                <c:pt idx="2927">
                  <c:v>29.274554458330385</c:v>
                </c:pt>
                <c:pt idx="2928">
                  <c:v>29.284554458339699</c:v>
                </c:pt>
                <c:pt idx="2929">
                  <c:v>29.294555458327523</c:v>
                </c:pt>
                <c:pt idx="2930">
                  <c:v>29.304555458336836</c:v>
                </c:pt>
                <c:pt idx="2931">
                  <c:v>29.31455645832466</c:v>
                </c:pt>
                <c:pt idx="2932">
                  <c:v>29.324557458341587</c:v>
                </c:pt>
                <c:pt idx="2933">
                  <c:v>29.334557458350901</c:v>
                </c:pt>
                <c:pt idx="2934">
                  <c:v>29.344558458338724</c:v>
                </c:pt>
                <c:pt idx="2935">
                  <c:v>29.354558458348038</c:v>
                </c:pt>
                <c:pt idx="2936">
                  <c:v>29.364559458335862</c:v>
                </c:pt>
                <c:pt idx="2937">
                  <c:v>29.374559458345175</c:v>
                </c:pt>
                <c:pt idx="2938">
                  <c:v>29.384560458332999</c:v>
                </c:pt>
                <c:pt idx="2939">
                  <c:v>29.394560458342312</c:v>
                </c:pt>
                <c:pt idx="2940">
                  <c:v>29.404561458330136</c:v>
                </c:pt>
                <c:pt idx="2941">
                  <c:v>29.414561458339449</c:v>
                </c:pt>
                <c:pt idx="2942">
                  <c:v>29.424562458327273</c:v>
                </c:pt>
                <c:pt idx="2943">
                  <c:v>29.434563583345152</c:v>
                </c:pt>
                <c:pt idx="2944">
                  <c:v>29.444563583325362</c:v>
                </c:pt>
                <c:pt idx="2945">
                  <c:v>29.45456458334229</c:v>
                </c:pt>
                <c:pt idx="2946">
                  <c:v>29.464564583351603</c:v>
                </c:pt>
                <c:pt idx="2947">
                  <c:v>29.474565583339427</c:v>
                </c:pt>
                <c:pt idx="2948">
                  <c:v>29.48456558334874</c:v>
                </c:pt>
                <c:pt idx="2949">
                  <c:v>29.494566583336564</c:v>
                </c:pt>
                <c:pt idx="2950">
                  <c:v>29.504566583345877</c:v>
                </c:pt>
                <c:pt idx="2951">
                  <c:v>29.514567583333701</c:v>
                </c:pt>
                <c:pt idx="2952">
                  <c:v>29.524567583343014</c:v>
                </c:pt>
                <c:pt idx="2953">
                  <c:v>29.534568583330838</c:v>
                </c:pt>
                <c:pt idx="2954">
                  <c:v>29.544568583340151</c:v>
                </c:pt>
                <c:pt idx="2955">
                  <c:v>29.554569583327975</c:v>
                </c:pt>
                <c:pt idx="2956">
                  <c:v>29.564569583337288</c:v>
                </c:pt>
                <c:pt idx="2957">
                  <c:v>29.574570583325112</c:v>
                </c:pt>
                <c:pt idx="2958">
                  <c:v>29.58457158334204</c:v>
                </c:pt>
                <c:pt idx="2959">
                  <c:v>29.594571583351353</c:v>
                </c:pt>
                <c:pt idx="2960">
                  <c:v>29.604572583339177</c:v>
                </c:pt>
                <c:pt idx="2961">
                  <c:v>29.61457258334849</c:v>
                </c:pt>
                <c:pt idx="2962">
                  <c:v>29.624573583336314</c:v>
                </c:pt>
                <c:pt idx="2963">
                  <c:v>29.634573583345627</c:v>
                </c:pt>
                <c:pt idx="2964">
                  <c:v>29.644574583333451</c:v>
                </c:pt>
                <c:pt idx="2965">
                  <c:v>29.654574583342765</c:v>
                </c:pt>
                <c:pt idx="2966">
                  <c:v>29.664575583330588</c:v>
                </c:pt>
                <c:pt idx="2967">
                  <c:v>29.674575583339902</c:v>
                </c:pt>
                <c:pt idx="2968">
                  <c:v>29.684576583327726</c:v>
                </c:pt>
                <c:pt idx="2969">
                  <c:v>29.694577583344653</c:v>
                </c:pt>
                <c:pt idx="2970">
                  <c:v>29.704577583324863</c:v>
                </c:pt>
                <c:pt idx="2971">
                  <c:v>29.71457858334179</c:v>
                </c:pt>
                <c:pt idx="2972">
                  <c:v>29.724578583351104</c:v>
                </c:pt>
                <c:pt idx="2973">
                  <c:v>29.734579583338927</c:v>
                </c:pt>
                <c:pt idx="2974">
                  <c:v>29.744579583348241</c:v>
                </c:pt>
                <c:pt idx="2975">
                  <c:v>29.754580583336065</c:v>
                </c:pt>
                <c:pt idx="2976">
                  <c:v>29.764580583345378</c:v>
                </c:pt>
                <c:pt idx="2977">
                  <c:v>29.774581583333202</c:v>
                </c:pt>
                <c:pt idx="2978">
                  <c:v>29.784581583342515</c:v>
                </c:pt>
                <c:pt idx="2979">
                  <c:v>29.794582583330339</c:v>
                </c:pt>
                <c:pt idx="2980">
                  <c:v>29.804582583339652</c:v>
                </c:pt>
                <c:pt idx="2981">
                  <c:v>29.814583583327476</c:v>
                </c:pt>
                <c:pt idx="2982">
                  <c:v>29.824584583344404</c:v>
                </c:pt>
                <c:pt idx="2983">
                  <c:v>29.834584583324613</c:v>
                </c:pt>
                <c:pt idx="2984">
                  <c:v>29.844585583341541</c:v>
                </c:pt>
                <c:pt idx="2985">
                  <c:v>29.854585583350854</c:v>
                </c:pt>
                <c:pt idx="2986">
                  <c:v>29.864586583338678</c:v>
                </c:pt>
                <c:pt idx="2987">
                  <c:v>29.874586583347991</c:v>
                </c:pt>
                <c:pt idx="2988">
                  <c:v>29.884587583335815</c:v>
                </c:pt>
                <c:pt idx="2989">
                  <c:v>29.894587583345128</c:v>
                </c:pt>
                <c:pt idx="2990">
                  <c:v>29.904588583332952</c:v>
                </c:pt>
                <c:pt idx="2991">
                  <c:v>29.914588583342265</c:v>
                </c:pt>
                <c:pt idx="2992">
                  <c:v>29.924589583330089</c:v>
                </c:pt>
                <c:pt idx="2993">
                  <c:v>29.934589583339402</c:v>
                </c:pt>
                <c:pt idx="2994">
                  <c:v>29.944590583327226</c:v>
                </c:pt>
                <c:pt idx="2995">
                  <c:v>29.954591583344154</c:v>
                </c:pt>
                <c:pt idx="2996">
                  <c:v>29.964591583324363</c:v>
                </c:pt>
                <c:pt idx="2997">
                  <c:v>29.974592583341291</c:v>
                </c:pt>
                <c:pt idx="2998">
                  <c:v>29.984592583350604</c:v>
                </c:pt>
                <c:pt idx="2999">
                  <c:v>29.994593583338428</c:v>
                </c:pt>
              </c:numCache>
            </c:numRef>
          </c:xVal>
          <c:yVal>
            <c:numRef>
              <c:f>'Combined Sensor Data'!$H$2:$H$3001</c:f>
              <c:numCache>
                <c:formatCode>General</c:formatCode>
                <c:ptCount val="3000"/>
                <c:pt idx="0">
                  <c:v>0.61486268043518066</c:v>
                </c:pt>
                <c:pt idx="1">
                  <c:v>0.67670160531997681</c:v>
                </c:pt>
                <c:pt idx="2">
                  <c:v>0.69862526655197144</c:v>
                </c:pt>
                <c:pt idx="3">
                  <c:v>0.70570427179336548</c:v>
                </c:pt>
                <c:pt idx="4">
                  <c:v>0.70588541030883789</c:v>
                </c:pt>
                <c:pt idx="5">
                  <c:v>0.70104986429214478</c:v>
                </c:pt>
                <c:pt idx="6">
                  <c:v>0.69074422121047974</c:v>
                </c:pt>
                <c:pt idx="7">
                  <c:v>0.66386240720748901</c:v>
                </c:pt>
                <c:pt idx="8">
                  <c:v>0.63949286937713623</c:v>
                </c:pt>
                <c:pt idx="9">
                  <c:v>0.62083339691162109</c:v>
                </c:pt>
                <c:pt idx="10">
                  <c:v>0.61003398895263672</c:v>
                </c:pt>
                <c:pt idx="11">
                  <c:v>0.61089569330215454</c:v>
                </c:pt>
                <c:pt idx="12">
                  <c:v>0.64007115364074707</c:v>
                </c:pt>
                <c:pt idx="13">
                  <c:v>0.6902889609336853</c:v>
                </c:pt>
                <c:pt idx="14">
                  <c:v>0.74168187379837036</c:v>
                </c:pt>
                <c:pt idx="15">
                  <c:v>0.77063071727752686</c:v>
                </c:pt>
                <c:pt idx="16">
                  <c:v>0.76577019691467285</c:v>
                </c:pt>
                <c:pt idx="17">
                  <c:v>0.72899717092514038</c:v>
                </c:pt>
                <c:pt idx="18">
                  <c:v>0.65078222751617432</c:v>
                </c:pt>
                <c:pt idx="19">
                  <c:v>0.55010533332824707</c:v>
                </c:pt>
                <c:pt idx="20">
                  <c:v>0.43785226345062256</c:v>
                </c:pt>
                <c:pt idx="21">
                  <c:v>0.32031440734863281</c:v>
                </c:pt>
                <c:pt idx="22">
                  <c:v>0.2122526615858078</c:v>
                </c:pt>
                <c:pt idx="23">
                  <c:v>0.10904866456985474</c:v>
                </c:pt>
                <c:pt idx="24">
                  <c:v>1.9741423428058624E-2</c:v>
                </c:pt>
                <c:pt idx="25">
                  <c:v>-3.4222442656755447E-2</c:v>
                </c:pt>
                <c:pt idx="26">
                  <c:v>-4.3417006731033325E-2</c:v>
                </c:pt>
                <c:pt idx="27">
                  <c:v>-9.0775471180677414E-3</c:v>
                </c:pt>
                <c:pt idx="28">
                  <c:v>6.3458703458309174E-2</c:v>
                </c:pt>
                <c:pt idx="29">
                  <c:v>0.14668382704257965</c:v>
                </c:pt>
                <c:pt idx="30">
                  <c:v>0.21573907136917114</c:v>
                </c:pt>
                <c:pt idx="31">
                  <c:v>0.25125780701637268</c:v>
                </c:pt>
                <c:pt idx="32">
                  <c:v>0.23060125112533569</c:v>
                </c:pt>
                <c:pt idx="33">
                  <c:v>0.1539955735206604</c:v>
                </c:pt>
                <c:pt idx="34">
                  <c:v>1.249729935079813E-2</c:v>
                </c:pt>
                <c:pt idx="35">
                  <c:v>-0.19528412818908691</c:v>
                </c:pt>
                <c:pt idx="36">
                  <c:v>-0.45097237825393677</c:v>
                </c:pt>
                <c:pt idx="37">
                  <c:v>-0.73762273788452148</c:v>
                </c:pt>
                <c:pt idx="38">
                  <c:v>-1.0088609457015991</c:v>
                </c:pt>
                <c:pt idx="39">
                  <c:v>-1.2010065317153931</c:v>
                </c:pt>
                <c:pt idx="40">
                  <c:v>-1.2493267059326172</c:v>
                </c:pt>
                <c:pt idx="41">
                  <c:v>-1.1362758874893188</c:v>
                </c:pt>
                <c:pt idx="42">
                  <c:v>-0.88179820775985718</c:v>
                </c:pt>
                <c:pt idx="43">
                  <c:v>-0.5358128547668457</c:v>
                </c:pt>
                <c:pt idx="44">
                  <c:v>-0.16951662302017212</c:v>
                </c:pt>
                <c:pt idx="45">
                  <c:v>0.16676667332649231</c:v>
                </c:pt>
                <c:pt idx="46">
                  <c:v>0.41383317112922668</c:v>
                </c:pt>
                <c:pt idx="47">
                  <c:v>0.54552674293518066</c:v>
                </c:pt>
                <c:pt idx="48">
                  <c:v>0.55411732196807861</c:v>
                </c:pt>
                <c:pt idx="49">
                  <c:v>0.4553198516368866</c:v>
                </c:pt>
                <c:pt idx="50">
                  <c:v>0.28428554534912109</c:v>
                </c:pt>
                <c:pt idx="51">
                  <c:v>8.4495373070240021E-2</c:v>
                </c:pt>
                <c:pt idx="52">
                  <c:v>-9.1541171073913574E-2</c:v>
                </c:pt>
                <c:pt idx="53">
                  <c:v>-0.21362863481044769</c:v>
                </c:pt>
                <c:pt idx="54">
                  <c:v>-0.27441743016242981</c:v>
                </c:pt>
                <c:pt idx="55">
                  <c:v>-0.29982134699821472</c:v>
                </c:pt>
                <c:pt idx="56">
                  <c:v>-0.32226541638374329</c:v>
                </c:pt>
                <c:pt idx="57">
                  <c:v>-0.37313267588615417</c:v>
                </c:pt>
                <c:pt idx="58">
                  <c:v>-0.42659136652946472</c:v>
                </c:pt>
                <c:pt idx="59">
                  <c:v>-0.46782228350639343</c:v>
                </c:pt>
                <c:pt idx="60">
                  <c:v>-0.49027219414710999</c:v>
                </c:pt>
                <c:pt idx="61">
                  <c:v>-0.4763934314250946</c:v>
                </c:pt>
                <c:pt idx="62">
                  <c:v>-0.43141451478004456</c:v>
                </c:pt>
                <c:pt idx="63">
                  <c:v>-0.35746541619300842</c:v>
                </c:pt>
                <c:pt idx="64">
                  <c:v>-0.27443230152130127</c:v>
                </c:pt>
                <c:pt idx="65">
                  <c:v>-0.18957388401031494</c:v>
                </c:pt>
                <c:pt idx="66">
                  <c:v>-0.11115683615207672</c:v>
                </c:pt>
                <c:pt idx="67">
                  <c:v>-3.2671593129634857E-2</c:v>
                </c:pt>
                <c:pt idx="68">
                  <c:v>5.2054215222597122E-2</c:v>
                </c:pt>
                <c:pt idx="69">
                  <c:v>0.13382348418235779</c:v>
                </c:pt>
                <c:pt idx="70">
                  <c:v>0.17831665277481079</c:v>
                </c:pt>
                <c:pt idx="71">
                  <c:v>0.17889997363090515</c:v>
                </c:pt>
                <c:pt idx="72">
                  <c:v>0.11360006779432297</c:v>
                </c:pt>
                <c:pt idx="73">
                  <c:v>-1.4309152960777283E-2</c:v>
                </c:pt>
                <c:pt idx="74">
                  <c:v>-0.1786685436964035</c:v>
                </c:pt>
                <c:pt idx="75">
                  <c:v>-0.33088031411170959</c:v>
                </c:pt>
                <c:pt idx="76">
                  <c:v>-0.43270495533943176</c:v>
                </c:pt>
                <c:pt idx="77">
                  <c:v>-0.44915765523910522</c:v>
                </c:pt>
                <c:pt idx="78">
                  <c:v>-0.3722815215587616</c:v>
                </c:pt>
                <c:pt idx="79">
                  <c:v>-0.21137979626655579</c:v>
                </c:pt>
                <c:pt idx="80">
                  <c:v>1.1484179645776749E-2</c:v>
                </c:pt>
                <c:pt idx="81">
                  <c:v>0.25200504064559937</c:v>
                </c:pt>
                <c:pt idx="82">
                  <c:v>0.47470924258232117</c:v>
                </c:pt>
                <c:pt idx="83">
                  <c:v>0.63337719440460205</c:v>
                </c:pt>
                <c:pt idx="84">
                  <c:v>0.69410550594329834</c:v>
                </c:pt>
                <c:pt idx="85">
                  <c:v>0.65458512306213379</c:v>
                </c:pt>
                <c:pt idx="86">
                  <c:v>0.54646265506744385</c:v>
                </c:pt>
                <c:pt idx="87">
                  <c:v>0.41700807213783264</c:v>
                </c:pt>
                <c:pt idx="88">
                  <c:v>0.31000787019729614</c:v>
                </c:pt>
                <c:pt idx="89">
                  <c:v>0.23290826380252838</c:v>
                </c:pt>
                <c:pt idx="90">
                  <c:v>0.17752943933010101</c:v>
                </c:pt>
                <c:pt idx="91">
                  <c:v>0.1582617461681366</c:v>
                </c:pt>
                <c:pt idx="92">
                  <c:v>0.19185379147529602</c:v>
                </c:pt>
                <c:pt idx="93">
                  <c:v>0.29608777165412903</c:v>
                </c:pt>
                <c:pt idx="94">
                  <c:v>0.43097847700119019</c:v>
                </c:pt>
                <c:pt idx="95">
                  <c:v>0.55660653114318848</c:v>
                </c:pt>
                <c:pt idx="96">
                  <c:v>0.63488191366195679</c:v>
                </c:pt>
                <c:pt idx="97">
                  <c:v>0.65091133117675781</c:v>
                </c:pt>
                <c:pt idx="98">
                  <c:v>0.62813651561737061</c:v>
                </c:pt>
                <c:pt idx="99">
                  <c:v>0.56306177377700806</c:v>
                </c:pt>
                <c:pt idx="100">
                  <c:v>0.46103823184967041</c:v>
                </c:pt>
                <c:pt idx="101">
                  <c:v>0.32758036255836487</c:v>
                </c:pt>
                <c:pt idx="102">
                  <c:v>0.14191757142543793</c:v>
                </c:pt>
                <c:pt idx="103">
                  <c:v>-7.8654378652572632E-2</c:v>
                </c:pt>
                <c:pt idx="104">
                  <c:v>-0.30880874395370483</c:v>
                </c:pt>
                <c:pt idx="105">
                  <c:v>-0.52162468433380127</c:v>
                </c:pt>
                <c:pt idx="106">
                  <c:v>-0.67657005786895752</c:v>
                </c:pt>
                <c:pt idx="107">
                  <c:v>-0.74646425247192383</c:v>
                </c:pt>
                <c:pt idx="108">
                  <c:v>-0.76632159948348999</c:v>
                </c:pt>
                <c:pt idx="109">
                  <c:v>-0.76832258701324463</c:v>
                </c:pt>
                <c:pt idx="110">
                  <c:v>-0.73717349767684937</c:v>
                </c:pt>
                <c:pt idx="111">
                  <c:v>-0.66397589445114136</c:v>
                </c:pt>
                <c:pt idx="112">
                  <c:v>-0.53251880407333374</c:v>
                </c:pt>
                <c:pt idx="113">
                  <c:v>-0.34069591760635376</c:v>
                </c:pt>
                <c:pt idx="114">
                  <c:v>-8.9654900133609772E-2</c:v>
                </c:pt>
                <c:pt idx="115">
                  <c:v>0.19994260370731354</c:v>
                </c:pt>
                <c:pt idx="116">
                  <c:v>0.52857929468154907</c:v>
                </c:pt>
                <c:pt idx="117">
                  <c:v>0.86974591016769409</c:v>
                </c:pt>
                <c:pt idx="118">
                  <c:v>1.1950664520263672</c:v>
                </c:pt>
                <c:pt idx="119">
                  <c:v>1.4536476135253906</c:v>
                </c:pt>
                <c:pt idx="120">
                  <c:v>1.6030011177062988</c:v>
                </c:pt>
                <c:pt idx="121">
                  <c:v>1.6383622884750366</c:v>
                </c:pt>
                <c:pt idx="122">
                  <c:v>1.5735925436019897</c:v>
                </c:pt>
                <c:pt idx="123">
                  <c:v>1.4212445020675659</c:v>
                </c:pt>
                <c:pt idx="124">
                  <c:v>1.1973974704742432</c:v>
                </c:pt>
                <c:pt idx="125">
                  <c:v>0.91946607828140259</c:v>
                </c:pt>
                <c:pt idx="126">
                  <c:v>0.62144958972930908</c:v>
                </c:pt>
                <c:pt idx="127">
                  <c:v>0.32836231589317322</c:v>
                </c:pt>
                <c:pt idx="128">
                  <c:v>7.7235035598278046E-2</c:v>
                </c:pt>
                <c:pt idx="129">
                  <c:v>-0.10329615324735641</c:v>
                </c:pt>
                <c:pt idx="130">
                  <c:v>-0.21318963170051575</c:v>
                </c:pt>
                <c:pt idx="131">
                  <c:v>-0.259381502866745</c:v>
                </c:pt>
                <c:pt idx="132">
                  <c:v>-0.25060105323791504</c:v>
                </c:pt>
                <c:pt idx="133">
                  <c:v>-0.20057862997055054</c:v>
                </c:pt>
                <c:pt idx="134">
                  <c:v>-0.12078313529491425</c:v>
                </c:pt>
                <c:pt idx="135">
                  <c:v>-3.7930309772491455E-2</c:v>
                </c:pt>
                <c:pt idx="136">
                  <c:v>1.5786448493599892E-2</c:v>
                </c:pt>
                <c:pt idx="137">
                  <c:v>1.7721359618008137E-3</c:v>
                </c:pt>
                <c:pt idx="138">
                  <c:v>-8.7256267666816711E-2</c:v>
                </c:pt>
                <c:pt idx="139">
                  <c:v>-0.24681365489959717</c:v>
                </c:pt>
                <c:pt idx="140">
                  <c:v>-0.45833095908164978</c:v>
                </c:pt>
                <c:pt idx="141">
                  <c:v>-0.69776946306228638</c:v>
                </c:pt>
                <c:pt idx="142">
                  <c:v>-0.9175572395324707</c:v>
                </c:pt>
                <c:pt idx="143">
                  <c:v>-1.0664845705032349</c:v>
                </c:pt>
                <c:pt idx="144">
                  <c:v>-1.1037940979003906</c:v>
                </c:pt>
                <c:pt idx="145">
                  <c:v>-1.0187115669250488</c:v>
                </c:pt>
                <c:pt idx="146">
                  <c:v>-0.8373604416847229</c:v>
                </c:pt>
                <c:pt idx="147">
                  <c:v>-0.5917590856552124</c:v>
                </c:pt>
                <c:pt idx="148">
                  <c:v>-0.34017959237098694</c:v>
                </c:pt>
                <c:pt idx="149">
                  <c:v>-0.12262682616710663</c:v>
                </c:pt>
                <c:pt idx="150">
                  <c:v>3.659612312912941E-2</c:v>
                </c:pt>
                <c:pt idx="151">
                  <c:v>0.12297055870294571</c:v>
                </c:pt>
                <c:pt idx="152">
                  <c:v>0.15557083487510681</c:v>
                </c:pt>
                <c:pt idx="153">
                  <c:v>0.15368154644966125</c:v>
                </c:pt>
                <c:pt idx="154">
                  <c:v>0.13674570620059967</c:v>
                </c:pt>
                <c:pt idx="155">
                  <c:v>0.10449886322021484</c:v>
                </c:pt>
                <c:pt idx="156">
                  <c:v>7.0031970739364624E-2</c:v>
                </c:pt>
                <c:pt idx="157">
                  <c:v>4.5755166560411453E-2</c:v>
                </c:pt>
                <c:pt idx="158">
                  <c:v>2.323121577501297E-2</c:v>
                </c:pt>
                <c:pt idx="159">
                  <c:v>-1.4161788858473301E-3</c:v>
                </c:pt>
                <c:pt idx="160">
                  <c:v>-3.2108046114444733E-2</c:v>
                </c:pt>
                <c:pt idx="161">
                  <c:v>-8.7714627385139465E-2</c:v>
                </c:pt>
                <c:pt idx="162">
                  <c:v>-0.16628986597061157</c:v>
                </c:pt>
                <c:pt idx="163">
                  <c:v>-0.2361615002155304</c:v>
                </c:pt>
                <c:pt idx="164">
                  <c:v>-0.28303954005241394</c:v>
                </c:pt>
                <c:pt idx="165">
                  <c:v>-0.30353084206581116</c:v>
                </c:pt>
                <c:pt idx="166">
                  <c:v>-0.30272656679153442</c:v>
                </c:pt>
                <c:pt idx="167">
                  <c:v>-0.29291406273841858</c:v>
                </c:pt>
                <c:pt idx="168">
                  <c:v>-0.28298500180244446</c:v>
                </c:pt>
                <c:pt idx="169">
                  <c:v>-0.26903977990150452</c:v>
                </c:pt>
                <c:pt idx="170">
                  <c:v>-0.24535553157329559</c:v>
                </c:pt>
                <c:pt idx="171">
                  <c:v>-0.22253301739692688</c:v>
                </c:pt>
                <c:pt idx="172">
                  <c:v>-0.20230443775653839</c:v>
                </c:pt>
                <c:pt idx="173">
                  <c:v>-0.19308094680309296</c:v>
                </c:pt>
                <c:pt idx="174">
                  <c:v>-0.19584530591964722</c:v>
                </c:pt>
                <c:pt idx="175">
                  <c:v>-0.19636255502700806</c:v>
                </c:pt>
                <c:pt idx="176">
                  <c:v>-0.20128487050533295</c:v>
                </c:pt>
                <c:pt idx="177">
                  <c:v>-0.212718665599823</c:v>
                </c:pt>
                <c:pt idx="178">
                  <c:v>-0.23773027956485748</c:v>
                </c:pt>
                <c:pt idx="179">
                  <c:v>-0.26677468419075012</c:v>
                </c:pt>
                <c:pt idx="180">
                  <c:v>-0.28998628258705139</c:v>
                </c:pt>
                <c:pt idx="181">
                  <c:v>-0.28579235076904297</c:v>
                </c:pt>
                <c:pt idx="182">
                  <c:v>-0.23644423484802246</c:v>
                </c:pt>
                <c:pt idx="183">
                  <c:v>-0.12431948632001877</c:v>
                </c:pt>
                <c:pt idx="184">
                  <c:v>2.237355150282383E-2</c:v>
                </c:pt>
                <c:pt idx="185">
                  <c:v>0.19712550938129425</c:v>
                </c:pt>
                <c:pt idx="186">
                  <c:v>0.36774304509162903</c:v>
                </c:pt>
                <c:pt idx="187">
                  <c:v>0.50559931993484497</c:v>
                </c:pt>
                <c:pt idx="188">
                  <c:v>0.58941537141799927</c:v>
                </c:pt>
                <c:pt idx="189">
                  <c:v>0.60613030195236206</c:v>
                </c:pt>
                <c:pt idx="190">
                  <c:v>0.54629999399185181</c:v>
                </c:pt>
                <c:pt idx="191">
                  <c:v>0.41738080978393555</c:v>
                </c:pt>
                <c:pt idx="192">
                  <c:v>0.26368552446365356</c:v>
                </c:pt>
                <c:pt idx="193">
                  <c:v>0.12135667353868484</c:v>
                </c:pt>
                <c:pt idx="194">
                  <c:v>1.0473302565515041E-2</c:v>
                </c:pt>
                <c:pt idx="195">
                  <c:v>-8.3999454975128174E-2</c:v>
                </c:pt>
                <c:pt idx="196">
                  <c:v>-0.15691253542900085</c:v>
                </c:pt>
                <c:pt idx="197">
                  <c:v>-0.21571692824363708</c:v>
                </c:pt>
                <c:pt idx="198">
                  <c:v>-0.22104032337665558</c:v>
                </c:pt>
                <c:pt idx="199">
                  <c:v>-0.16690142452716827</c:v>
                </c:pt>
                <c:pt idx="200">
                  <c:v>-4.5218136161565781E-2</c:v>
                </c:pt>
                <c:pt idx="201">
                  <c:v>0.12651516497135162</c:v>
                </c:pt>
                <c:pt idx="202">
                  <c:v>0.32525622844696045</c:v>
                </c:pt>
                <c:pt idx="203">
                  <c:v>0.50413358211517334</c:v>
                </c:pt>
                <c:pt idx="204">
                  <c:v>0.61919677257537842</c:v>
                </c:pt>
                <c:pt idx="205">
                  <c:v>0.63749575614929199</c:v>
                </c:pt>
                <c:pt idx="206">
                  <c:v>0.56017863750457764</c:v>
                </c:pt>
                <c:pt idx="207">
                  <c:v>0.40240487456321716</c:v>
                </c:pt>
                <c:pt idx="208">
                  <c:v>0.19156000018119812</c:v>
                </c:pt>
                <c:pt idx="209">
                  <c:v>-5.6280568242073059E-2</c:v>
                </c:pt>
                <c:pt idx="210">
                  <c:v>-0.29397860169410706</c:v>
                </c:pt>
                <c:pt idx="211">
                  <c:v>-0.48976954817771912</c:v>
                </c:pt>
                <c:pt idx="212">
                  <c:v>-0.62682646512985229</c:v>
                </c:pt>
                <c:pt idx="213">
                  <c:v>-0.69648337364196777</c:v>
                </c:pt>
                <c:pt idx="214">
                  <c:v>-0.70915257930755615</c:v>
                </c:pt>
                <c:pt idx="215">
                  <c:v>-0.66869640350341797</c:v>
                </c:pt>
                <c:pt idx="216">
                  <c:v>-0.58854460716247559</c:v>
                </c:pt>
                <c:pt idx="217">
                  <c:v>-0.47715955972671509</c:v>
                </c:pt>
                <c:pt idx="218">
                  <c:v>-0.33842536807060242</c:v>
                </c:pt>
                <c:pt idx="219">
                  <c:v>-0.17385458946228027</c:v>
                </c:pt>
                <c:pt idx="220">
                  <c:v>2.1194262430071831E-2</c:v>
                </c:pt>
                <c:pt idx="221">
                  <c:v>0.24378617107868195</c:v>
                </c:pt>
                <c:pt idx="222">
                  <c:v>0.48322057723999023</c:v>
                </c:pt>
                <c:pt idx="223">
                  <c:v>0.72562140226364136</c:v>
                </c:pt>
                <c:pt idx="224">
                  <c:v>0.92381381988525391</c:v>
                </c:pt>
                <c:pt idx="225">
                  <c:v>1.053309440612793</c:v>
                </c:pt>
                <c:pt idx="226">
                  <c:v>1.1047487258911133</c:v>
                </c:pt>
                <c:pt idx="227">
                  <c:v>1.07763671875</c:v>
                </c:pt>
                <c:pt idx="228">
                  <c:v>0.99657440185546875</c:v>
                </c:pt>
                <c:pt idx="229">
                  <c:v>0.87695878744125366</c:v>
                </c:pt>
                <c:pt idx="230">
                  <c:v>0.73421657085418701</c:v>
                </c:pt>
                <c:pt idx="231">
                  <c:v>0.58430832624435425</c:v>
                </c:pt>
                <c:pt idx="232">
                  <c:v>0.43414252996444702</c:v>
                </c:pt>
                <c:pt idx="233">
                  <c:v>0.2948281466960907</c:v>
                </c:pt>
                <c:pt idx="234">
                  <c:v>0.1860521137714386</c:v>
                </c:pt>
                <c:pt idx="235">
                  <c:v>0.10783641040325165</c:v>
                </c:pt>
                <c:pt idx="236">
                  <c:v>5.5460292845964432E-2</c:v>
                </c:pt>
                <c:pt idx="237">
                  <c:v>9.0504158288240433E-3</c:v>
                </c:pt>
                <c:pt idx="238">
                  <c:v>-4.5649312436580658E-2</c:v>
                </c:pt>
                <c:pt idx="239">
                  <c:v>-0.11702529340982437</c:v>
                </c:pt>
                <c:pt idx="240">
                  <c:v>-0.18079175055027008</c:v>
                </c:pt>
                <c:pt idx="241">
                  <c:v>-0.22551438212394714</c:v>
                </c:pt>
                <c:pt idx="242">
                  <c:v>-0.24520154297351837</c:v>
                </c:pt>
                <c:pt idx="243">
                  <c:v>-0.25644338130950928</c:v>
                </c:pt>
                <c:pt idx="244">
                  <c:v>-0.27579471468925476</c:v>
                </c:pt>
                <c:pt idx="245">
                  <c:v>-0.32875949144363403</c:v>
                </c:pt>
                <c:pt idx="246">
                  <c:v>-0.4209035336971283</c:v>
                </c:pt>
                <c:pt idx="247">
                  <c:v>-0.56327486038208008</c:v>
                </c:pt>
                <c:pt idx="248">
                  <c:v>-0.72034198045730591</c:v>
                </c:pt>
                <c:pt idx="249">
                  <c:v>-0.85758906602859497</c:v>
                </c:pt>
                <c:pt idx="250">
                  <c:v>-0.92674547433853149</c:v>
                </c:pt>
                <c:pt idx="251">
                  <c:v>-0.89638048410415649</c:v>
                </c:pt>
                <c:pt idx="252">
                  <c:v>-0.76812022924423218</c:v>
                </c:pt>
                <c:pt idx="253">
                  <c:v>-0.58353704214096069</c:v>
                </c:pt>
                <c:pt idx="254">
                  <c:v>-0.37698599696159363</c:v>
                </c:pt>
                <c:pt idx="255">
                  <c:v>-0.18267455697059631</c:v>
                </c:pt>
                <c:pt idx="256">
                  <c:v>-2.7494026347994804E-2</c:v>
                </c:pt>
                <c:pt idx="257">
                  <c:v>7.3556654155254364E-2</c:v>
                </c:pt>
                <c:pt idx="258">
                  <c:v>0.11629372835159302</c:v>
                </c:pt>
                <c:pt idx="259">
                  <c:v>9.9246621131896973E-2</c:v>
                </c:pt>
                <c:pt idx="260">
                  <c:v>3.3974140882492065E-2</c:v>
                </c:pt>
                <c:pt idx="261">
                  <c:v>-5.793481320142746E-2</c:v>
                </c:pt>
                <c:pt idx="262">
                  <c:v>-0.1397939920425415</c:v>
                </c:pt>
                <c:pt idx="263">
                  <c:v>-0.19911317527294159</c:v>
                </c:pt>
                <c:pt idx="264">
                  <c:v>-0.21886929869651794</c:v>
                </c:pt>
                <c:pt idx="265">
                  <c:v>-0.19975645840167999</c:v>
                </c:pt>
                <c:pt idx="266">
                  <c:v>-0.16535668075084686</c:v>
                </c:pt>
                <c:pt idx="267">
                  <c:v>-0.13476034998893738</c:v>
                </c:pt>
                <c:pt idx="268">
                  <c:v>-0.11508544534444809</c:v>
                </c:pt>
                <c:pt idx="269">
                  <c:v>-0.1094646081328392</c:v>
                </c:pt>
                <c:pt idx="270">
                  <c:v>-0.1164543405175209</c:v>
                </c:pt>
                <c:pt idx="271">
                  <c:v>-0.13085126876831055</c:v>
                </c:pt>
                <c:pt idx="272">
                  <c:v>-0.1456453949213028</c:v>
                </c:pt>
                <c:pt idx="273">
                  <c:v>-0.1617436558008194</c:v>
                </c:pt>
                <c:pt idx="274">
                  <c:v>-0.16846653819084167</c:v>
                </c:pt>
                <c:pt idx="275">
                  <c:v>-0.1552833765745163</c:v>
                </c:pt>
                <c:pt idx="276">
                  <c:v>-0.12697984278202057</c:v>
                </c:pt>
                <c:pt idx="277">
                  <c:v>-9.0978965163230896E-2</c:v>
                </c:pt>
                <c:pt idx="278">
                  <c:v>-5.4217487573623657E-2</c:v>
                </c:pt>
                <c:pt idx="279">
                  <c:v>-1.9807036966085434E-2</c:v>
                </c:pt>
                <c:pt idx="280">
                  <c:v>1.5465997159481049E-2</c:v>
                </c:pt>
                <c:pt idx="281">
                  <c:v>5.0052229315042496E-2</c:v>
                </c:pt>
                <c:pt idx="282">
                  <c:v>7.0669360458850861E-2</c:v>
                </c:pt>
                <c:pt idx="283">
                  <c:v>8.4463246166706085E-2</c:v>
                </c:pt>
                <c:pt idx="284">
                  <c:v>9.7854688763618469E-2</c:v>
                </c:pt>
                <c:pt idx="285">
                  <c:v>0.10744649171829224</c:v>
                </c:pt>
                <c:pt idx="286">
                  <c:v>0.12784230709075928</c:v>
                </c:pt>
                <c:pt idx="287">
                  <c:v>0.1604439914226532</c:v>
                </c:pt>
                <c:pt idx="288">
                  <c:v>0.21925723552703857</c:v>
                </c:pt>
                <c:pt idx="289">
                  <c:v>0.30153954029083252</c:v>
                </c:pt>
                <c:pt idx="290">
                  <c:v>0.41102582216262817</c:v>
                </c:pt>
                <c:pt idx="291">
                  <c:v>0.5462689995765686</c:v>
                </c:pt>
                <c:pt idx="292">
                  <c:v>0.67513668537139893</c:v>
                </c:pt>
                <c:pt idx="293">
                  <c:v>0.75527900457382202</c:v>
                </c:pt>
                <c:pt idx="294">
                  <c:v>0.75810408592224121</c:v>
                </c:pt>
                <c:pt idx="295">
                  <c:v>0.67884939908981323</c:v>
                </c:pt>
                <c:pt idx="296">
                  <c:v>0.51358002424240112</c:v>
                </c:pt>
                <c:pt idx="297">
                  <c:v>0.29319164156913757</c:v>
                </c:pt>
                <c:pt idx="298">
                  <c:v>6.8343080580234528E-2</c:v>
                </c:pt>
                <c:pt idx="299">
                  <c:v>-0.11533883213996887</c:v>
                </c:pt>
                <c:pt idx="300">
                  <c:v>-0.24280731379985809</c:v>
                </c:pt>
                <c:pt idx="301">
                  <c:v>-0.32018154859542847</c:v>
                </c:pt>
                <c:pt idx="302">
                  <c:v>-0.34772849082946777</c:v>
                </c:pt>
                <c:pt idx="303">
                  <c:v>-0.34335705637931824</c:v>
                </c:pt>
                <c:pt idx="304">
                  <c:v>-0.30445253849029541</c:v>
                </c:pt>
                <c:pt idx="305">
                  <c:v>-0.24411554634571075</c:v>
                </c:pt>
                <c:pt idx="306">
                  <c:v>-0.1714722216129303</c:v>
                </c:pt>
                <c:pt idx="307">
                  <c:v>-7.1184813976287842E-2</c:v>
                </c:pt>
                <c:pt idx="308">
                  <c:v>5.1461745053529739E-2</c:v>
                </c:pt>
                <c:pt idx="309">
                  <c:v>0.17048443853855133</c:v>
                </c:pt>
                <c:pt idx="310">
                  <c:v>0.26098343729972839</c:v>
                </c:pt>
                <c:pt idx="311">
                  <c:v>0.32904791831970215</c:v>
                </c:pt>
                <c:pt idx="312">
                  <c:v>0.37076634168624878</c:v>
                </c:pt>
                <c:pt idx="313">
                  <c:v>0.40031200647354126</c:v>
                </c:pt>
                <c:pt idx="314">
                  <c:v>0.4121452271938324</c:v>
                </c:pt>
                <c:pt idx="315">
                  <c:v>0.38672870397567749</c:v>
                </c:pt>
                <c:pt idx="316">
                  <c:v>0.30134722590446472</c:v>
                </c:pt>
                <c:pt idx="317">
                  <c:v>0.15814878046512604</c:v>
                </c:pt>
                <c:pt idx="318">
                  <c:v>-2.5863664224743843E-2</c:v>
                </c:pt>
                <c:pt idx="319">
                  <c:v>-0.21414387226104736</c:v>
                </c:pt>
                <c:pt idx="320">
                  <c:v>-0.36319807171821594</c:v>
                </c:pt>
                <c:pt idx="321">
                  <c:v>-0.45444312691688538</c:v>
                </c:pt>
                <c:pt idx="322">
                  <c:v>-0.46361052989959717</c:v>
                </c:pt>
                <c:pt idx="323">
                  <c:v>-0.37357297539710999</c:v>
                </c:pt>
                <c:pt idx="324">
                  <c:v>-0.19746719300746918</c:v>
                </c:pt>
                <c:pt idx="325">
                  <c:v>4.0864970535039902E-2</c:v>
                </c:pt>
                <c:pt idx="326">
                  <c:v>0.30739438533782959</c:v>
                </c:pt>
                <c:pt idx="327">
                  <c:v>0.57731837034225464</c:v>
                </c:pt>
                <c:pt idx="328">
                  <c:v>0.82045304775238037</c:v>
                </c:pt>
                <c:pt idx="329">
                  <c:v>0.99365609884262085</c:v>
                </c:pt>
                <c:pt idx="330">
                  <c:v>1.0958788394927979</c:v>
                </c:pt>
                <c:pt idx="331">
                  <c:v>1.1305863857269287</c:v>
                </c:pt>
                <c:pt idx="332">
                  <c:v>1.1101884841918945</c:v>
                </c:pt>
                <c:pt idx="333">
                  <c:v>1.0454797744750977</c:v>
                </c:pt>
                <c:pt idx="334">
                  <c:v>0.95328223705291748</c:v>
                </c:pt>
                <c:pt idx="335">
                  <c:v>0.84251761436462402</c:v>
                </c:pt>
                <c:pt idx="336">
                  <c:v>0.72224289178848267</c:v>
                </c:pt>
                <c:pt idx="337">
                  <c:v>0.61914616823196411</c:v>
                </c:pt>
                <c:pt idx="338">
                  <c:v>0.5376361608505249</c:v>
                </c:pt>
                <c:pt idx="339">
                  <c:v>0.47639545798301697</c:v>
                </c:pt>
                <c:pt idx="340">
                  <c:v>0.43473538756370544</c:v>
                </c:pt>
                <c:pt idx="341">
                  <c:v>0.39515441656112671</c:v>
                </c:pt>
                <c:pt idx="342">
                  <c:v>0.34195882081985474</c:v>
                </c:pt>
                <c:pt idx="343">
                  <c:v>0.24970720708370209</c:v>
                </c:pt>
                <c:pt idx="344">
                  <c:v>0.12345925718545914</c:v>
                </c:pt>
                <c:pt idx="345">
                  <c:v>-2.9497727751731873E-2</c:v>
                </c:pt>
                <c:pt idx="346">
                  <c:v>-0.17704564332962036</c:v>
                </c:pt>
                <c:pt idx="347">
                  <c:v>-0.30730962753295898</c:v>
                </c:pt>
                <c:pt idx="348">
                  <c:v>-0.38768196105957031</c:v>
                </c:pt>
                <c:pt idx="349">
                  <c:v>-0.41965687274932861</c:v>
                </c:pt>
                <c:pt idx="350">
                  <c:v>-0.405621737241745</c:v>
                </c:pt>
                <c:pt idx="351">
                  <c:v>-0.36523646116256714</c:v>
                </c:pt>
                <c:pt idx="352">
                  <c:v>-0.33922776579856873</c:v>
                </c:pt>
                <c:pt idx="353">
                  <c:v>-0.35399651527404785</c:v>
                </c:pt>
                <c:pt idx="354">
                  <c:v>-0.43899238109588623</c:v>
                </c:pt>
                <c:pt idx="355">
                  <c:v>-0.60352814197540283</c:v>
                </c:pt>
                <c:pt idx="356">
                  <c:v>-0.80494356155395508</c:v>
                </c:pt>
                <c:pt idx="357">
                  <c:v>-1.0085384845733643</c:v>
                </c:pt>
                <c:pt idx="358">
                  <c:v>-1.1639631986618042</c:v>
                </c:pt>
                <c:pt idx="359">
                  <c:v>-1.2245527505874634</c:v>
                </c:pt>
                <c:pt idx="360">
                  <c:v>-1.1908516883850098</c:v>
                </c:pt>
                <c:pt idx="361">
                  <c:v>-1.0700069665908813</c:v>
                </c:pt>
                <c:pt idx="362">
                  <c:v>-0.90136969089508057</c:v>
                </c:pt>
                <c:pt idx="363">
                  <c:v>-0.69990366697311401</c:v>
                </c:pt>
                <c:pt idx="364">
                  <c:v>-0.4846147894859314</c:v>
                </c:pt>
                <c:pt idx="365">
                  <c:v>-0.27671831846237183</c:v>
                </c:pt>
                <c:pt idx="366">
                  <c:v>-9.0869620442390442E-2</c:v>
                </c:pt>
                <c:pt idx="367">
                  <c:v>7.006797194480896E-2</c:v>
                </c:pt>
                <c:pt idx="368">
                  <c:v>0.19191452860832214</c:v>
                </c:pt>
                <c:pt idx="369">
                  <c:v>0.28252071142196655</c:v>
                </c:pt>
                <c:pt idx="370">
                  <c:v>0.35966795682907104</c:v>
                </c:pt>
                <c:pt idx="371">
                  <c:v>0.42837941646575928</c:v>
                </c:pt>
                <c:pt idx="372">
                  <c:v>0.5025327205657959</c:v>
                </c:pt>
                <c:pt idx="373">
                  <c:v>0.55509543418884277</c:v>
                </c:pt>
                <c:pt idx="374">
                  <c:v>0.57251596450805664</c:v>
                </c:pt>
                <c:pt idx="375">
                  <c:v>0.54298108816146851</c:v>
                </c:pt>
                <c:pt idx="376">
                  <c:v>0.47289997339248657</c:v>
                </c:pt>
                <c:pt idx="377">
                  <c:v>0.37047660350799561</c:v>
                </c:pt>
                <c:pt idx="378">
                  <c:v>0.24798506498336792</c:v>
                </c:pt>
                <c:pt idx="379">
                  <c:v>0.12048760801553726</c:v>
                </c:pt>
                <c:pt idx="380">
                  <c:v>-5.1046712324023247E-3</c:v>
                </c:pt>
                <c:pt idx="381">
                  <c:v>-0.11219112575054169</c:v>
                </c:pt>
                <c:pt idx="382">
                  <c:v>-0.19047553837299347</c:v>
                </c:pt>
                <c:pt idx="383">
                  <c:v>-0.23633153736591339</c:v>
                </c:pt>
                <c:pt idx="384">
                  <c:v>-0.25185775756835938</c:v>
                </c:pt>
                <c:pt idx="385">
                  <c:v>-0.24194961786270142</c:v>
                </c:pt>
                <c:pt idx="386">
                  <c:v>-0.21308574080467224</c:v>
                </c:pt>
                <c:pt idx="387">
                  <c:v>-0.1576862633228302</c:v>
                </c:pt>
                <c:pt idx="388">
                  <c:v>-7.602015882730484E-2</c:v>
                </c:pt>
                <c:pt idx="389">
                  <c:v>2.3159505799412727E-2</c:v>
                </c:pt>
                <c:pt idx="390">
                  <c:v>0.12499399483203888</c:v>
                </c:pt>
                <c:pt idx="391">
                  <c:v>0.20253126323223114</c:v>
                </c:pt>
                <c:pt idx="392">
                  <c:v>0.22753994166851044</c:v>
                </c:pt>
                <c:pt idx="393">
                  <c:v>0.21542899310588837</c:v>
                </c:pt>
                <c:pt idx="394">
                  <c:v>0.20278961956501007</c:v>
                </c:pt>
                <c:pt idx="395">
                  <c:v>0.21933400630950928</c:v>
                </c:pt>
                <c:pt idx="396">
                  <c:v>0.27592536807060242</c:v>
                </c:pt>
                <c:pt idx="397">
                  <c:v>0.36161342263221741</c:v>
                </c:pt>
                <c:pt idx="398">
                  <c:v>0.4537406861782074</c:v>
                </c:pt>
                <c:pt idx="399">
                  <c:v>0.53032386302947998</c:v>
                </c:pt>
                <c:pt idx="400">
                  <c:v>0.5693090558052063</c:v>
                </c:pt>
                <c:pt idx="401">
                  <c:v>0.56537842750549316</c:v>
                </c:pt>
                <c:pt idx="402">
                  <c:v>0.50259417295455933</c:v>
                </c:pt>
                <c:pt idx="403">
                  <c:v>0.37303465604782104</c:v>
                </c:pt>
                <c:pt idx="404">
                  <c:v>0.19878271222114563</c:v>
                </c:pt>
                <c:pt idx="405">
                  <c:v>8.6667276918888092E-3</c:v>
                </c:pt>
                <c:pt idx="406">
                  <c:v>-0.14904221892356873</c:v>
                </c:pt>
                <c:pt idx="407">
                  <c:v>-0.25761601328849792</c:v>
                </c:pt>
                <c:pt idx="408">
                  <c:v>-0.29983589053153992</c:v>
                </c:pt>
                <c:pt idx="409">
                  <c:v>-0.2902982234954834</c:v>
                </c:pt>
                <c:pt idx="410">
                  <c:v>-0.24560904502868652</c:v>
                </c:pt>
                <c:pt idx="411">
                  <c:v>-0.19945903122425079</c:v>
                </c:pt>
                <c:pt idx="412">
                  <c:v>-0.18554109334945679</c:v>
                </c:pt>
                <c:pt idx="413">
                  <c:v>-0.20946916937828064</c:v>
                </c:pt>
                <c:pt idx="414">
                  <c:v>-0.28380119800567627</c:v>
                </c:pt>
                <c:pt idx="415">
                  <c:v>-0.38519012928009033</c:v>
                </c:pt>
                <c:pt idx="416">
                  <c:v>-0.48226901888847351</c:v>
                </c:pt>
                <c:pt idx="417">
                  <c:v>-0.56467300653457642</c:v>
                </c:pt>
                <c:pt idx="418">
                  <c:v>-0.62387293577194214</c:v>
                </c:pt>
                <c:pt idx="419">
                  <c:v>-0.64824861288070679</c:v>
                </c:pt>
                <c:pt idx="420">
                  <c:v>-0.61989659070968628</c:v>
                </c:pt>
                <c:pt idx="421">
                  <c:v>-0.53802335262298584</c:v>
                </c:pt>
                <c:pt idx="422">
                  <c:v>-0.44203928112983704</c:v>
                </c:pt>
                <c:pt idx="423">
                  <c:v>-0.34174919128417969</c:v>
                </c:pt>
                <c:pt idx="424">
                  <c:v>-0.23896610736846924</c:v>
                </c:pt>
                <c:pt idx="425">
                  <c:v>-0.13315637409687042</c:v>
                </c:pt>
                <c:pt idx="426">
                  <c:v>-1.6848679631948471E-2</c:v>
                </c:pt>
                <c:pt idx="427">
                  <c:v>0.10437246412038803</c:v>
                </c:pt>
                <c:pt idx="428">
                  <c:v>0.23234774172306061</c:v>
                </c:pt>
                <c:pt idx="429">
                  <c:v>0.37674212455749512</c:v>
                </c:pt>
                <c:pt idx="430">
                  <c:v>0.52949541807174683</c:v>
                </c:pt>
                <c:pt idx="431">
                  <c:v>0.68386882543563843</c:v>
                </c:pt>
                <c:pt idx="432">
                  <c:v>0.83177119493484497</c:v>
                </c:pt>
                <c:pt idx="433">
                  <c:v>0.96653884649276733</c:v>
                </c:pt>
                <c:pt idx="434">
                  <c:v>1.0802102088928223</c:v>
                </c:pt>
                <c:pt idx="435">
                  <c:v>1.1611371040344238</c:v>
                </c:pt>
                <c:pt idx="436">
                  <c:v>1.2015299797058105</c:v>
                </c:pt>
                <c:pt idx="437">
                  <c:v>1.1952650547027588</c:v>
                </c:pt>
                <c:pt idx="438">
                  <c:v>1.1348350048065186</c:v>
                </c:pt>
                <c:pt idx="439">
                  <c:v>1.0241414308547974</c:v>
                </c:pt>
                <c:pt idx="440">
                  <c:v>0.87917482852935791</c:v>
                </c:pt>
                <c:pt idx="441">
                  <c:v>0.7136615514755249</c:v>
                </c:pt>
                <c:pt idx="442">
                  <c:v>0.5416378378868103</c:v>
                </c:pt>
                <c:pt idx="443">
                  <c:v>0.3700830340385437</c:v>
                </c:pt>
                <c:pt idx="444">
                  <c:v>0.20258325338363647</c:v>
                </c:pt>
                <c:pt idx="445">
                  <c:v>3.7305854260921478E-2</c:v>
                </c:pt>
                <c:pt idx="446">
                  <c:v>-0.11621872335672379</c:v>
                </c:pt>
                <c:pt idx="447">
                  <c:v>-0.25535887479782104</c:v>
                </c:pt>
                <c:pt idx="448">
                  <c:v>-0.35764822363853455</c:v>
                </c:pt>
                <c:pt idx="449">
                  <c:v>-0.42912214994430542</c:v>
                </c:pt>
                <c:pt idx="450">
                  <c:v>-0.47414633631706238</c:v>
                </c:pt>
                <c:pt idx="451">
                  <c:v>-0.48682472109794617</c:v>
                </c:pt>
                <c:pt idx="452">
                  <c:v>-0.48346754908561707</c:v>
                </c:pt>
                <c:pt idx="453">
                  <c:v>-0.45815479755401611</c:v>
                </c:pt>
                <c:pt idx="454">
                  <c:v>-0.40482714772224426</c:v>
                </c:pt>
                <c:pt idx="455">
                  <c:v>-0.3339463472366333</c:v>
                </c:pt>
                <c:pt idx="456">
                  <c:v>-0.25105360150337219</c:v>
                </c:pt>
                <c:pt idx="457">
                  <c:v>-0.18203109502792358</c:v>
                </c:pt>
                <c:pt idx="458">
                  <c:v>-0.15371236205101013</c:v>
                </c:pt>
                <c:pt idx="459">
                  <c:v>-0.18320651352405548</c:v>
                </c:pt>
                <c:pt idx="460">
                  <c:v>-0.28005877137184143</c:v>
                </c:pt>
                <c:pt idx="461">
                  <c:v>-0.40254983305931091</c:v>
                </c:pt>
                <c:pt idx="462">
                  <c:v>-0.50340425968170166</c:v>
                </c:pt>
                <c:pt idx="463">
                  <c:v>-0.55325281620025635</c:v>
                </c:pt>
                <c:pt idx="464">
                  <c:v>-0.52654880285263062</c:v>
                </c:pt>
                <c:pt idx="465">
                  <c:v>-0.41699817776679993</c:v>
                </c:pt>
                <c:pt idx="466">
                  <c:v>-0.26642888784408569</c:v>
                </c:pt>
                <c:pt idx="467">
                  <c:v>-0.14670495688915253</c:v>
                </c:pt>
                <c:pt idx="468">
                  <c:v>-6.5444447100162506E-2</c:v>
                </c:pt>
                <c:pt idx="469">
                  <c:v>-3.0771428719162941E-2</c:v>
                </c:pt>
                <c:pt idx="470">
                  <c:v>-3.0505647882819176E-2</c:v>
                </c:pt>
                <c:pt idx="471">
                  <c:v>-6.026066467165947E-2</c:v>
                </c:pt>
                <c:pt idx="472">
                  <c:v>-9.7713761031627655E-2</c:v>
                </c:pt>
                <c:pt idx="473">
                  <c:v>-0.11752123385667801</c:v>
                </c:pt>
                <c:pt idx="474">
                  <c:v>-0.11881420761346817</c:v>
                </c:pt>
                <c:pt idx="475">
                  <c:v>-8.4237471222877502E-2</c:v>
                </c:pt>
                <c:pt idx="476">
                  <c:v>-3.4437157213687897E-2</c:v>
                </c:pt>
                <c:pt idx="477">
                  <c:v>3.4850087016820908E-2</c:v>
                </c:pt>
                <c:pt idx="478">
                  <c:v>0.11756253987550735</c:v>
                </c:pt>
                <c:pt idx="479">
                  <c:v>0.18299932777881622</c:v>
                </c:pt>
                <c:pt idx="480">
                  <c:v>0.21267625689506531</c:v>
                </c:pt>
                <c:pt idx="481">
                  <c:v>0.20113776624202728</c:v>
                </c:pt>
                <c:pt idx="482">
                  <c:v>0.15092839300632477</c:v>
                </c:pt>
                <c:pt idx="483">
                  <c:v>9.7262762486934662E-2</c:v>
                </c:pt>
                <c:pt idx="484">
                  <c:v>4.3947078287601471E-2</c:v>
                </c:pt>
                <c:pt idx="485">
                  <c:v>7.2245858609676361E-3</c:v>
                </c:pt>
                <c:pt idx="486">
                  <c:v>-2.4677418172359467E-2</c:v>
                </c:pt>
                <c:pt idx="487">
                  <c:v>-4.1468683630228043E-2</c:v>
                </c:pt>
                <c:pt idx="488">
                  <c:v>-4.806932806968689E-2</c:v>
                </c:pt>
                <c:pt idx="489">
                  <c:v>-3.9584632962942123E-2</c:v>
                </c:pt>
                <c:pt idx="490">
                  <c:v>-2.1287115290760994E-2</c:v>
                </c:pt>
                <c:pt idx="491">
                  <c:v>6.5845414064824581E-3</c:v>
                </c:pt>
                <c:pt idx="492">
                  <c:v>4.1201371699571609E-2</c:v>
                </c:pt>
                <c:pt idx="493">
                  <c:v>6.5533362329006195E-2</c:v>
                </c:pt>
                <c:pt idx="494">
                  <c:v>6.831822544336319E-2</c:v>
                </c:pt>
                <c:pt idx="495">
                  <c:v>5.0185170024633408E-2</c:v>
                </c:pt>
                <c:pt idx="496">
                  <c:v>8.9120306074619293E-3</c:v>
                </c:pt>
                <c:pt idx="497">
                  <c:v>-6.5784938633441925E-2</c:v>
                </c:pt>
                <c:pt idx="498">
                  <c:v>-0.17840574681758881</c:v>
                </c:pt>
                <c:pt idx="499">
                  <c:v>-0.29802209138870239</c:v>
                </c:pt>
                <c:pt idx="500">
                  <c:v>-0.37568333745002747</c:v>
                </c:pt>
                <c:pt idx="501">
                  <c:v>-0.36230951547622681</c:v>
                </c:pt>
                <c:pt idx="502">
                  <c:v>-0.24463853240013123</c:v>
                </c:pt>
                <c:pt idx="503">
                  <c:v>-4.4052749872207642E-2</c:v>
                </c:pt>
                <c:pt idx="504">
                  <c:v>0.19801154732704163</c:v>
                </c:pt>
                <c:pt idx="505">
                  <c:v>0.44677963852882385</c:v>
                </c:pt>
                <c:pt idx="506">
                  <c:v>0.67538487911224365</c:v>
                </c:pt>
                <c:pt idx="507">
                  <c:v>0.84158205986022949</c:v>
                </c:pt>
                <c:pt idx="508">
                  <c:v>0.91966837644577026</c:v>
                </c:pt>
                <c:pt idx="509">
                  <c:v>0.88941192626953125</c:v>
                </c:pt>
                <c:pt idx="510">
                  <c:v>0.7403111457824707</c:v>
                </c:pt>
                <c:pt idx="511">
                  <c:v>0.47862833738327026</c:v>
                </c:pt>
                <c:pt idx="512">
                  <c:v>0.16359476745128632</c:v>
                </c:pt>
                <c:pt idx="513">
                  <c:v>-0.14620183408260345</c:v>
                </c:pt>
                <c:pt idx="514">
                  <c:v>-0.41205403208732605</c:v>
                </c:pt>
                <c:pt idx="515">
                  <c:v>-0.61890417337417603</c:v>
                </c:pt>
                <c:pt idx="516">
                  <c:v>-0.782612144947052</c:v>
                </c:pt>
                <c:pt idx="517">
                  <c:v>-0.9035414457321167</c:v>
                </c:pt>
                <c:pt idx="518">
                  <c:v>-0.9581676721572876</c:v>
                </c:pt>
                <c:pt idx="519">
                  <c:v>-0.92735713720321655</c:v>
                </c:pt>
                <c:pt idx="520">
                  <c:v>-0.8084520697593689</c:v>
                </c:pt>
                <c:pt idx="521">
                  <c:v>-0.61982071399688721</c:v>
                </c:pt>
                <c:pt idx="522">
                  <c:v>-0.3712063729763031</c:v>
                </c:pt>
                <c:pt idx="523">
                  <c:v>-9.2770121991634369E-2</c:v>
                </c:pt>
                <c:pt idx="524">
                  <c:v>0.18783783912658691</c:v>
                </c:pt>
                <c:pt idx="525">
                  <c:v>0.42310896515846252</c:v>
                </c:pt>
                <c:pt idx="526">
                  <c:v>0.57173311710357666</c:v>
                </c:pt>
                <c:pt idx="527">
                  <c:v>0.63149213790893555</c:v>
                </c:pt>
                <c:pt idx="528">
                  <c:v>0.61509424448013306</c:v>
                </c:pt>
                <c:pt idx="529">
                  <c:v>0.53611475229263306</c:v>
                </c:pt>
                <c:pt idx="530">
                  <c:v>0.42381325364112854</c:v>
                </c:pt>
                <c:pt idx="531">
                  <c:v>0.27951180934906006</c:v>
                </c:pt>
                <c:pt idx="532">
                  <c:v>0.10493918508291245</c:v>
                </c:pt>
                <c:pt idx="533">
                  <c:v>-8.4188520908355713E-2</c:v>
                </c:pt>
                <c:pt idx="534">
                  <c:v>-0.26756075024604797</c:v>
                </c:pt>
                <c:pt idx="535">
                  <c:v>-0.40697476267814636</c:v>
                </c:pt>
                <c:pt idx="536">
                  <c:v>-0.48818251490592957</c:v>
                </c:pt>
                <c:pt idx="537">
                  <c:v>-0.47591167688369751</c:v>
                </c:pt>
                <c:pt idx="538">
                  <c:v>-0.37209847569465637</c:v>
                </c:pt>
                <c:pt idx="539">
                  <c:v>-0.19930340349674225</c:v>
                </c:pt>
                <c:pt idx="540">
                  <c:v>2.2031115368008614E-2</c:v>
                </c:pt>
                <c:pt idx="541">
                  <c:v>0.26997596025466919</c:v>
                </c:pt>
                <c:pt idx="542">
                  <c:v>0.51002800464630127</c:v>
                </c:pt>
                <c:pt idx="543">
                  <c:v>0.70682919025421143</c:v>
                </c:pt>
                <c:pt idx="544">
                  <c:v>0.84405708312988281</c:v>
                </c:pt>
                <c:pt idx="545">
                  <c:v>0.9200473427772522</c:v>
                </c:pt>
                <c:pt idx="546">
                  <c:v>0.93792140483856201</c:v>
                </c:pt>
                <c:pt idx="547">
                  <c:v>0.91500502824783325</c:v>
                </c:pt>
                <c:pt idx="548">
                  <c:v>0.85427373647689819</c:v>
                </c:pt>
                <c:pt idx="549">
                  <c:v>0.76880186796188354</c:v>
                </c:pt>
                <c:pt idx="550">
                  <c:v>0.65761488676071167</c:v>
                </c:pt>
                <c:pt idx="551">
                  <c:v>0.53393429517745972</c:v>
                </c:pt>
                <c:pt idx="552">
                  <c:v>0.40396320819854736</c:v>
                </c:pt>
                <c:pt idx="553">
                  <c:v>0.2782846987247467</c:v>
                </c:pt>
                <c:pt idx="554">
                  <c:v>0.16609746217727661</c:v>
                </c:pt>
                <c:pt idx="555">
                  <c:v>8.1614606082439423E-2</c:v>
                </c:pt>
                <c:pt idx="556">
                  <c:v>1.4520255848765373E-2</c:v>
                </c:pt>
                <c:pt idx="557">
                  <c:v>-3.2136194407939911E-2</c:v>
                </c:pt>
                <c:pt idx="558">
                  <c:v>-6.9604739546775818E-2</c:v>
                </c:pt>
                <c:pt idx="559">
                  <c:v>-0.12117688357830048</c:v>
                </c:pt>
                <c:pt idx="560">
                  <c:v>-0.20009912550449371</c:v>
                </c:pt>
                <c:pt idx="561">
                  <c:v>-0.29077261686325073</c:v>
                </c:pt>
                <c:pt idx="562">
                  <c:v>-0.38345915079116821</c:v>
                </c:pt>
                <c:pt idx="563">
                  <c:v>-0.46450096368789673</c:v>
                </c:pt>
                <c:pt idx="564">
                  <c:v>-0.52706259489059448</c:v>
                </c:pt>
                <c:pt idx="565">
                  <c:v>-0.57972657680511475</c:v>
                </c:pt>
                <c:pt idx="566">
                  <c:v>-0.6551784873008728</c:v>
                </c:pt>
                <c:pt idx="567">
                  <c:v>-0.76028615236282349</c:v>
                </c:pt>
                <c:pt idx="568">
                  <c:v>-0.87289363145828247</c:v>
                </c:pt>
                <c:pt idx="569">
                  <c:v>-0.97791951894760132</c:v>
                </c:pt>
                <c:pt idx="570">
                  <c:v>-1.0478346347808838</c:v>
                </c:pt>
                <c:pt idx="571">
                  <c:v>-1.0495513677597046</c:v>
                </c:pt>
                <c:pt idx="572">
                  <c:v>-0.97416341304779053</c:v>
                </c:pt>
                <c:pt idx="573">
                  <c:v>-0.82022488117218018</c:v>
                </c:pt>
                <c:pt idx="574">
                  <c:v>-0.60298097133636475</c:v>
                </c:pt>
                <c:pt idx="575">
                  <c:v>-0.34682086110115051</c:v>
                </c:pt>
                <c:pt idx="576">
                  <c:v>-8.6028978228569031E-2</c:v>
                </c:pt>
                <c:pt idx="577">
                  <c:v>0.1443248987197876</c:v>
                </c:pt>
                <c:pt idx="578">
                  <c:v>0.3257274329662323</c:v>
                </c:pt>
                <c:pt idx="579">
                  <c:v>0.44015511870384216</c:v>
                </c:pt>
                <c:pt idx="580">
                  <c:v>0.48749011754989624</c:v>
                </c:pt>
                <c:pt idx="581">
                  <c:v>0.47672447562217712</c:v>
                </c:pt>
                <c:pt idx="582">
                  <c:v>0.43090906739234924</c:v>
                </c:pt>
                <c:pt idx="583">
                  <c:v>0.39063382148742676</c:v>
                </c:pt>
                <c:pt idx="584">
                  <c:v>0.36342376470565796</c:v>
                </c:pt>
                <c:pt idx="585">
                  <c:v>0.36777177453041077</c:v>
                </c:pt>
                <c:pt idx="586">
                  <c:v>0.39128509163856506</c:v>
                </c:pt>
                <c:pt idx="587">
                  <c:v>0.40916851162910461</c:v>
                </c:pt>
                <c:pt idx="588">
                  <c:v>0.40436974167823792</c:v>
                </c:pt>
                <c:pt idx="589">
                  <c:v>0.37508925795555115</c:v>
                </c:pt>
                <c:pt idx="590">
                  <c:v>0.32820990681648254</c:v>
                </c:pt>
                <c:pt idx="591">
                  <c:v>0.26182067394256592</c:v>
                </c:pt>
                <c:pt idx="592">
                  <c:v>0.17559441924095154</c:v>
                </c:pt>
                <c:pt idx="593">
                  <c:v>7.3455475270748138E-2</c:v>
                </c:pt>
                <c:pt idx="594">
                  <c:v>-2.0967168733477592E-2</c:v>
                </c:pt>
                <c:pt idx="595">
                  <c:v>-9.5561787486076355E-2</c:v>
                </c:pt>
                <c:pt idx="596">
                  <c:v>-0.14331385493278503</c:v>
                </c:pt>
                <c:pt idx="597">
                  <c:v>-0.15431560575962067</c:v>
                </c:pt>
                <c:pt idx="598">
                  <c:v>-0.13940855860710144</c:v>
                </c:pt>
                <c:pt idx="599">
                  <c:v>-0.10821810364723206</c:v>
                </c:pt>
                <c:pt idx="600">
                  <c:v>-7.0411868393421173E-2</c:v>
                </c:pt>
                <c:pt idx="601">
                  <c:v>-3.2428748905658722E-2</c:v>
                </c:pt>
                <c:pt idx="602">
                  <c:v>1.324739120900631E-2</c:v>
                </c:pt>
                <c:pt idx="603">
                  <c:v>5.8754585683345795E-2</c:v>
                </c:pt>
                <c:pt idx="604">
                  <c:v>0.11328120529651642</c:v>
                </c:pt>
                <c:pt idx="605">
                  <c:v>0.15846942365169525</c:v>
                </c:pt>
                <c:pt idx="606">
                  <c:v>0.19097650051116943</c:v>
                </c:pt>
                <c:pt idx="607">
                  <c:v>0.21311451494693756</c:v>
                </c:pt>
                <c:pt idx="608">
                  <c:v>0.24448868632316589</c:v>
                </c:pt>
                <c:pt idx="609">
                  <c:v>0.29462996125221252</c:v>
                </c:pt>
                <c:pt idx="610">
                  <c:v>0.36402928829193115</c:v>
                </c:pt>
                <c:pt idx="611">
                  <c:v>0.44262555241584778</c:v>
                </c:pt>
                <c:pt idx="612">
                  <c:v>0.49577215313911438</c:v>
                </c:pt>
                <c:pt idx="613">
                  <c:v>0.49889141321182251</c:v>
                </c:pt>
                <c:pt idx="614">
                  <c:v>0.44339275360107422</c:v>
                </c:pt>
                <c:pt idx="615">
                  <c:v>0.34538936614990234</c:v>
                </c:pt>
                <c:pt idx="616">
                  <c:v>0.21920615434646606</c:v>
                </c:pt>
                <c:pt idx="617">
                  <c:v>7.3988988995552063E-2</c:v>
                </c:pt>
                <c:pt idx="618">
                  <c:v>-6.5648533403873444E-2</c:v>
                </c:pt>
                <c:pt idx="619">
                  <c:v>-0.17338851094245911</c:v>
                </c:pt>
                <c:pt idx="620">
                  <c:v>-0.24590584635734558</c:v>
                </c:pt>
                <c:pt idx="621">
                  <c:v>-0.30376949906349182</c:v>
                </c:pt>
                <c:pt idx="622">
                  <c:v>-0.35072982311248779</c:v>
                </c:pt>
                <c:pt idx="623">
                  <c:v>-0.39130324125289917</c:v>
                </c:pt>
                <c:pt idx="624">
                  <c:v>-0.41886135935783386</c:v>
                </c:pt>
                <c:pt idx="625">
                  <c:v>-0.43551430106163025</c:v>
                </c:pt>
                <c:pt idx="626">
                  <c:v>-0.46283087134361267</c:v>
                </c:pt>
                <c:pt idx="627">
                  <c:v>-0.5139462947845459</c:v>
                </c:pt>
                <c:pt idx="628">
                  <c:v>-0.574596107006073</c:v>
                </c:pt>
                <c:pt idx="629">
                  <c:v>-0.62375420331954956</c:v>
                </c:pt>
                <c:pt idx="630">
                  <c:v>-0.65206623077392578</c:v>
                </c:pt>
                <c:pt idx="631">
                  <c:v>-0.67038100957870483</c:v>
                </c:pt>
                <c:pt idx="632">
                  <c:v>-0.677010178565979</c:v>
                </c:pt>
                <c:pt idx="633">
                  <c:v>-0.67329657077789307</c:v>
                </c:pt>
                <c:pt idx="634">
                  <c:v>-0.64273148775100708</c:v>
                </c:pt>
                <c:pt idx="635">
                  <c:v>-0.58735424280166626</c:v>
                </c:pt>
                <c:pt idx="636">
                  <c:v>-0.4941481351852417</c:v>
                </c:pt>
                <c:pt idx="637">
                  <c:v>-0.35419991612434387</c:v>
                </c:pt>
                <c:pt idx="638">
                  <c:v>-0.15795956552028656</c:v>
                </c:pt>
                <c:pt idx="639">
                  <c:v>6.309925764799118E-2</c:v>
                </c:pt>
                <c:pt idx="640">
                  <c:v>0.26268002390861511</c:v>
                </c:pt>
                <c:pt idx="641">
                  <c:v>0.40269836783409119</c:v>
                </c:pt>
                <c:pt idx="642">
                  <c:v>0.46041971445083618</c:v>
                </c:pt>
                <c:pt idx="643">
                  <c:v>0.45425313711166382</c:v>
                </c:pt>
                <c:pt idx="644">
                  <c:v>0.40706166625022888</c:v>
                </c:pt>
                <c:pt idx="645">
                  <c:v>0.35383918881416321</c:v>
                </c:pt>
                <c:pt idx="646">
                  <c:v>0.33279836177825928</c:v>
                </c:pt>
                <c:pt idx="647">
                  <c:v>0.37013527750968933</c:v>
                </c:pt>
                <c:pt idx="648">
                  <c:v>0.45185890793800354</c:v>
                </c:pt>
                <c:pt idx="649">
                  <c:v>0.56186479330062866</c:v>
                </c:pt>
                <c:pt idx="650">
                  <c:v>0.67790645360946655</c:v>
                </c:pt>
                <c:pt idx="651">
                  <c:v>0.76313751935958862</c:v>
                </c:pt>
                <c:pt idx="652">
                  <c:v>0.81636637449264526</c:v>
                </c:pt>
                <c:pt idx="653">
                  <c:v>0.83166348934173584</c:v>
                </c:pt>
                <c:pt idx="654">
                  <c:v>0.79957902431488037</c:v>
                </c:pt>
                <c:pt idx="655">
                  <c:v>0.7134050726890564</c:v>
                </c:pt>
                <c:pt idx="656">
                  <c:v>0.58967137336730957</c:v>
                </c:pt>
                <c:pt idx="657">
                  <c:v>0.42645522952079773</c:v>
                </c:pt>
                <c:pt idx="658">
                  <c:v>0.25008311867713928</c:v>
                </c:pt>
                <c:pt idx="659">
                  <c:v>7.7626287937164307E-2</c:v>
                </c:pt>
                <c:pt idx="660">
                  <c:v>-5.8826889842748642E-2</c:v>
                </c:pt>
                <c:pt idx="661">
                  <c:v>-0.14966423809528351</c:v>
                </c:pt>
                <c:pt idx="662">
                  <c:v>-0.19929571449756622</c:v>
                </c:pt>
                <c:pt idx="663">
                  <c:v>-0.20973816514015198</c:v>
                </c:pt>
                <c:pt idx="664">
                  <c:v>-0.20643104612827301</c:v>
                </c:pt>
                <c:pt idx="665">
                  <c:v>-0.19441127777099609</c:v>
                </c:pt>
                <c:pt idx="666">
                  <c:v>-0.19967235624790192</c:v>
                </c:pt>
                <c:pt idx="667">
                  <c:v>-0.22747534513473511</c:v>
                </c:pt>
                <c:pt idx="668">
                  <c:v>-0.27811029553413391</c:v>
                </c:pt>
                <c:pt idx="669">
                  <c:v>-0.34286493062973022</c:v>
                </c:pt>
                <c:pt idx="670">
                  <c:v>-0.41403418779373169</c:v>
                </c:pt>
                <c:pt idx="671">
                  <c:v>-0.48640149831771851</c:v>
                </c:pt>
                <c:pt idx="672">
                  <c:v>-0.572284996509552</c:v>
                </c:pt>
                <c:pt idx="673">
                  <c:v>-0.67882174253463745</c:v>
                </c:pt>
                <c:pt idx="674">
                  <c:v>-0.80610591173171997</c:v>
                </c:pt>
                <c:pt idx="675">
                  <c:v>-0.93013876676559448</c:v>
                </c:pt>
                <c:pt idx="676">
                  <c:v>-1.0256410837173462</c:v>
                </c:pt>
                <c:pt idx="677">
                  <c:v>-1.0421028137207031</c:v>
                </c:pt>
                <c:pt idx="678">
                  <c:v>-0.94529706239700317</c:v>
                </c:pt>
                <c:pt idx="679">
                  <c:v>-0.72957849502563477</c:v>
                </c:pt>
                <c:pt idx="680">
                  <c:v>-0.43246987462043762</c:v>
                </c:pt>
                <c:pt idx="681">
                  <c:v>-0.10592528432607651</c:v>
                </c:pt>
                <c:pt idx="682">
                  <c:v>0.196146160364151</c:v>
                </c:pt>
                <c:pt idx="683">
                  <c:v>0.43718448281288147</c:v>
                </c:pt>
                <c:pt idx="684">
                  <c:v>0.59829854965209961</c:v>
                </c:pt>
                <c:pt idx="685">
                  <c:v>0.67295444011688232</c:v>
                </c:pt>
                <c:pt idx="686">
                  <c:v>0.66790640354156494</c:v>
                </c:pt>
                <c:pt idx="687">
                  <c:v>0.60459953546524048</c:v>
                </c:pt>
                <c:pt idx="688">
                  <c:v>0.51772749423980713</c:v>
                </c:pt>
                <c:pt idx="689">
                  <c:v>0.43464294075965881</c:v>
                </c:pt>
                <c:pt idx="690">
                  <c:v>0.37673860788345337</c:v>
                </c:pt>
                <c:pt idx="691">
                  <c:v>0.34847980737686157</c:v>
                </c:pt>
                <c:pt idx="692">
                  <c:v>0.32402026653289795</c:v>
                </c:pt>
                <c:pt idx="693">
                  <c:v>0.29105764627456665</c:v>
                </c:pt>
                <c:pt idx="694">
                  <c:v>0.23232321441173553</c:v>
                </c:pt>
                <c:pt idx="695">
                  <c:v>0.14363116025924683</c:v>
                </c:pt>
                <c:pt idx="696">
                  <c:v>3.2792795449495316E-2</c:v>
                </c:pt>
                <c:pt idx="697">
                  <c:v>-7.339988648891449E-2</c:v>
                </c:pt>
                <c:pt idx="698">
                  <c:v>-0.15913023054599762</c:v>
                </c:pt>
                <c:pt idx="699">
                  <c:v>-0.21775147318840027</c:v>
                </c:pt>
                <c:pt idx="700">
                  <c:v>-0.24800978600978851</c:v>
                </c:pt>
                <c:pt idx="701">
                  <c:v>-0.25030413269996643</c:v>
                </c:pt>
                <c:pt idx="702">
                  <c:v>-0.21830493211746216</c:v>
                </c:pt>
                <c:pt idx="703">
                  <c:v>-0.15094844996929169</c:v>
                </c:pt>
                <c:pt idx="704">
                  <c:v>-4.468059167265892E-2</c:v>
                </c:pt>
                <c:pt idx="705">
                  <c:v>8.473687618970871E-2</c:v>
                </c:pt>
                <c:pt idx="706">
                  <c:v>0.21634258329868317</c:v>
                </c:pt>
                <c:pt idx="707">
                  <c:v>0.32409656047821045</c:v>
                </c:pt>
                <c:pt idx="708">
                  <c:v>0.40593364834785461</c:v>
                </c:pt>
                <c:pt idx="709">
                  <c:v>0.44581201672554016</c:v>
                </c:pt>
                <c:pt idx="710">
                  <c:v>0.45304012298583984</c:v>
                </c:pt>
                <c:pt idx="711">
                  <c:v>0.42269653081893921</c:v>
                </c:pt>
                <c:pt idx="712">
                  <c:v>0.37151163816452026</c:v>
                </c:pt>
                <c:pt idx="713">
                  <c:v>0.32311585545539856</c:v>
                </c:pt>
                <c:pt idx="714">
                  <c:v>0.30832946300506592</c:v>
                </c:pt>
                <c:pt idx="715">
                  <c:v>0.33834359049797058</c:v>
                </c:pt>
                <c:pt idx="716">
                  <c:v>0.41799315810203552</c:v>
                </c:pt>
                <c:pt idx="717">
                  <c:v>0.52192699909210205</c:v>
                </c:pt>
                <c:pt idx="718">
                  <c:v>0.61342388391494751</c:v>
                </c:pt>
                <c:pt idx="719">
                  <c:v>0.6636582612991333</c:v>
                </c:pt>
                <c:pt idx="720">
                  <c:v>0.65844511985778809</c:v>
                </c:pt>
                <c:pt idx="721">
                  <c:v>0.59167218208312988</c:v>
                </c:pt>
                <c:pt idx="722">
                  <c:v>0.46687167882919312</c:v>
                </c:pt>
                <c:pt idx="723">
                  <c:v>0.30003714561462402</c:v>
                </c:pt>
                <c:pt idx="724">
                  <c:v>0.10595047473907471</c:v>
                </c:pt>
                <c:pt idx="725">
                  <c:v>-8.8890358805656433E-2</c:v>
                </c:pt>
                <c:pt idx="726">
                  <c:v>-0.27315077185630798</c:v>
                </c:pt>
                <c:pt idx="727">
                  <c:v>-0.43539625406265259</c:v>
                </c:pt>
                <c:pt idx="728">
                  <c:v>-0.59747648239135742</c:v>
                </c:pt>
                <c:pt idx="729">
                  <c:v>-0.75231069326400757</c:v>
                </c:pt>
                <c:pt idx="730">
                  <c:v>-0.88007265329360962</c:v>
                </c:pt>
                <c:pt idx="731">
                  <c:v>-0.967204749584198</c:v>
                </c:pt>
                <c:pt idx="732">
                  <c:v>-0.99019873142242432</c:v>
                </c:pt>
                <c:pt idx="733">
                  <c:v>-0.92169725894927979</c:v>
                </c:pt>
                <c:pt idx="734">
                  <c:v>-0.76092833280563354</c:v>
                </c:pt>
                <c:pt idx="735">
                  <c:v>-0.52547508478164673</c:v>
                </c:pt>
                <c:pt idx="736">
                  <c:v>-0.24582506716251373</c:v>
                </c:pt>
                <c:pt idx="737">
                  <c:v>3.673158586025238E-2</c:v>
                </c:pt>
                <c:pt idx="738">
                  <c:v>0.26630458235740662</c:v>
                </c:pt>
                <c:pt idx="739">
                  <c:v>0.39530926942825317</c:v>
                </c:pt>
                <c:pt idx="740">
                  <c:v>0.41624888777732849</c:v>
                </c:pt>
                <c:pt idx="741">
                  <c:v>0.34258750081062317</c:v>
                </c:pt>
                <c:pt idx="742">
                  <c:v>0.20772582292556763</c:v>
                </c:pt>
                <c:pt idx="743">
                  <c:v>3.8185372948646545E-2</c:v>
                </c:pt>
                <c:pt idx="744">
                  <c:v>-0.12163598090410233</c:v>
                </c:pt>
                <c:pt idx="745">
                  <c:v>-0.25168681144714355</c:v>
                </c:pt>
                <c:pt idx="746">
                  <c:v>-0.31256213784217834</c:v>
                </c:pt>
                <c:pt idx="747">
                  <c:v>-0.2981114387512207</c:v>
                </c:pt>
                <c:pt idx="748">
                  <c:v>-0.21811914443969727</c:v>
                </c:pt>
                <c:pt idx="749">
                  <c:v>-7.9361289739608765E-2</c:v>
                </c:pt>
                <c:pt idx="750">
                  <c:v>8.6079336702823639E-2</c:v>
                </c:pt>
                <c:pt idx="751">
                  <c:v>0.24020682275295258</c:v>
                </c:pt>
                <c:pt idx="752">
                  <c:v>0.34687203168869019</c:v>
                </c:pt>
                <c:pt idx="753">
                  <c:v>0.40879201889038086</c:v>
                </c:pt>
                <c:pt idx="754">
                  <c:v>0.44065567851066589</c:v>
                </c:pt>
                <c:pt idx="755">
                  <c:v>0.46469384431838989</c:v>
                </c:pt>
                <c:pt idx="756">
                  <c:v>0.48476743698120117</c:v>
                </c:pt>
                <c:pt idx="757">
                  <c:v>0.51683282852172852</c:v>
                </c:pt>
                <c:pt idx="758">
                  <c:v>0.55166506767272949</c:v>
                </c:pt>
                <c:pt idx="759">
                  <c:v>0.5748104453086853</c:v>
                </c:pt>
                <c:pt idx="760">
                  <c:v>0.59143924713134766</c:v>
                </c:pt>
                <c:pt idx="761">
                  <c:v>0.60453104972839355</c:v>
                </c:pt>
                <c:pt idx="762">
                  <c:v>0.6156545877456665</c:v>
                </c:pt>
                <c:pt idx="763">
                  <c:v>0.6134302020072937</c:v>
                </c:pt>
                <c:pt idx="764">
                  <c:v>0.58591735363006592</c:v>
                </c:pt>
                <c:pt idx="765">
                  <c:v>0.51740789413452148</c:v>
                </c:pt>
                <c:pt idx="766">
                  <c:v>0.39558690786361694</c:v>
                </c:pt>
                <c:pt idx="767">
                  <c:v>0.23111520707607269</c:v>
                </c:pt>
                <c:pt idx="768">
                  <c:v>3.4839969128370285E-2</c:v>
                </c:pt>
                <c:pt idx="769">
                  <c:v>-0.17418839037418365</c:v>
                </c:pt>
                <c:pt idx="770">
                  <c:v>-0.38362416625022888</c:v>
                </c:pt>
                <c:pt idx="771">
                  <c:v>-0.53721654415130615</c:v>
                </c:pt>
                <c:pt idx="772">
                  <c:v>-0.62247312068939209</c:v>
                </c:pt>
                <c:pt idx="773">
                  <c:v>-0.625374436378479</c:v>
                </c:pt>
                <c:pt idx="774">
                  <c:v>-0.56885313987731934</c:v>
                </c:pt>
                <c:pt idx="775">
                  <c:v>-0.47694435715675354</c:v>
                </c:pt>
                <c:pt idx="776">
                  <c:v>-0.4035489559173584</c:v>
                </c:pt>
                <c:pt idx="777">
                  <c:v>-0.3711392879486084</c:v>
                </c:pt>
                <c:pt idx="778">
                  <c:v>-0.41639092564582825</c:v>
                </c:pt>
                <c:pt idx="779">
                  <c:v>-0.5247768759727478</c:v>
                </c:pt>
                <c:pt idx="780">
                  <c:v>-0.64666306972503662</c:v>
                </c:pt>
                <c:pt idx="781">
                  <c:v>-0.72682303190231323</c:v>
                </c:pt>
                <c:pt idx="782">
                  <c:v>-0.71493339538574219</c:v>
                </c:pt>
                <c:pt idx="783">
                  <c:v>-0.5985446572303772</c:v>
                </c:pt>
                <c:pt idx="784">
                  <c:v>-0.41342109441757202</c:v>
                </c:pt>
                <c:pt idx="785">
                  <c:v>-0.23838694393634796</c:v>
                </c:pt>
                <c:pt idx="786">
                  <c:v>-0.12775205075740814</c:v>
                </c:pt>
                <c:pt idx="787">
                  <c:v>-0.1004837304353714</c:v>
                </c:pt>
                <c:pt idx="788">
                  <c:v>-0.13568699359893799</c:v>
                </c:pt>
                <c:pt idx="789">
                  <c:v>-0.20272353291511536</c:v>
                </c:pt>
                <c:pt idx="790">
                  <c:v>-0.26049122214317322</c:v>
                </c:pt>
                <c:pt idx="791">
                  <c:v>-0.29111546277999878</c:v>
                </c:pt>
                <c:pt idx="792">
                  <c:v>-0.2766643762588501</c:v>
                </c:pt>
                <c:pt idx="793">
                  <c:v>-0.22593885660171509</c:v>
                </c:pt>
                <c:pt idx="794">
                  <c:v>-0.13790701329708099</c:v>
                </c:pt>
                <c:pt idx="795">
                  <c:v>-2.3947868496179581E-2</c:v>
                </c:pt>
                <c:pt idx="796">
                  <c:v>0.11729181557893753</c:v>
                </c:pt>
                <c:pt idx="797">
                  <c:v>0.25783151388168335</c:v>
                </c:pt>
                <c:pt idx="798">
                  <c:v>0.37884208559989929</c:v>
                </c:pt>
                <c:pt idx="799">
                  <c:v>0.45518061518669128</c:v>
                </c:pt>
                <c:pt idx="800">
                  <c:v>0.49213862419128418</c:v>
                </c:pt>
                <c:pt idx="801">
                  <c:v>0.50428789854049683</c:v>
                </c:pt>
                <c:pt idx="802">
                  <c:v>0.49401450157165527</c:v>
                </c:pt>
                <c:pt idx="803">
                  <c:v>0.45203310251235962</c:v>
                </c:pt>
                <c:pt idx="804">
                  <c:v>0.390735924243927</c:v>
                </c:pt>
                <c:pt idx="805">
                  <c:v>0.29780027270317078</c:v>
                </c:pt>
                <c:pt idx="806">
                  <c:v>0.18961493670940399</c:v>
                </c:pt>
                <c:pt idx="807">
                  <c:v>8.6615495383739471E-2</c:v>
                </c:pt>
                <c:pt idx="808">
                  <c:v>-2.4320883676409721E-3</c:v>
                </c:pt>
                <c:pt idx="809">
                  <c:v>-6.9613002240657806E-2</c:v>
                </c:pt>
                <c:pt idx="810">
                  <c:v>-9.9716842174530029E-2</c:v>
                </c:pt>
                <c:pt idx="811">
                  <c:v>-8.8507398962974548E-2</c:v>
                </c:pt>
                <c:pt idx="812">
                  <c:v>-5.6330021470785141E-2</c:v>
                </c:pt>
                <c:pt idx="813">
                  <c:v>-1.4494491741061211E-2</c:v>
                </c:pt>
                <c:pt idx="814">
                  <c:v>2.9096394777297974E-2</c:v>
                </c:pt>
                <c:pt idx="815">
                  <c:v>5.0034277141094208E-2</c:v>
                </c:pt>
                <c:pt idx="816">
                  <c:v>4.6236343681812286E-2</c:v>
                </c:pt>
                <c:pt idx="817">
                  <c:v>1.9595427438616753E-2</c:v>
                </c:pt>
                <c:pt idx="818">
                  <c:v>-5.0353496335446835E-3</c:v>
                </c:pt>
                <c:pt idx="819">
                  <c:v>-3.5722739994525909E-4</c:v>
                </c:pt>
                <c:pt idx="820">
                  <c:v>5.0284907221794128E-2</c:v>
                </c:pt>
                <c:pt idx="821">
                  <c:v>0.15127289295196533</c:v>
                </c:pt>
                <c:pt idx="822">
                  <c:v>0.29620078206062317</c:v>
                </c:pt>
                <c:pt idx="823">
                  <c:v>0.4696887731552124</c:v>
                </c:pt>
                <c:pt idx="824">
                  <c:v>0.62406450510025024</c:v>
                </c:pt>
                <c:pt idx="825">
                  <c:v>0.72345495223999023</c:v>
                </c:pt>
                <c:pt idx="826">
                  <c:v>0.73201113939285278</c:v>
                </c:pt>
                <c:pt idx="827">
                  <c:v>0.66074675321578979</c:v>
                </c:pt>
                <c:pt idx="828">
                  <c:v>0.5134395956993103</c:v>
                </c:pt>
                <c:pt idx="829">
                  <c:v>0.32750710844993591</c:v>
                </c:pt>
                <c:pt idx="830">
                  <c:v>0.12401178479194641</c:v>
                </c:pt>
                <c:pt idx="831">
                  <c:v>-8.9213937520980835E-2</c:v>
                </c:pt>
                <c:pt idx="832">
                  <c:v>-0.30445381999015808</c:v>
                </c:pt>
                <c:pt idx="833">
                  <c:v>-0.49485373497009277</c:v>
                </c:pt>
                <c:pt idx="834">
                  <c:v>-0.66264432668685913</c:v>
                </c:pt>
                <c:pt idx="835">
                  <c:v>-0.80602926015853882</c:v>
                </c:pt>
                <c:pt idx="836">
                  <c:v>-0.91834729909896851</c:v>
                </c:pt>
                <c:pt idx="837">
                  <c:v>-0.97729587554931641</c:v>
                </c:pt>
                <c:pt idx="838">
                  <c:v>-0.96845495700836182</c:v>
                </c:pt>
                <c:pt idx="839">
                  <c:v>-0.87456691265106201</c:v>
                </c:pt>
                <c:pt idx="840">
                  <c:v>-0.71350878477096558</c:v>
                </c:pt>
                <c:pt idx="841">
                  <c:v>-0.49656623601913452</c:v>
                </c:pt>
                <c:pt idx="842">
                  <c:v>-0.24344506859779358</c:v>
                </c:pt>
                <c:pt idx="843">
                  <c:v>1.5775643289089203E-2</c:v>
                </c:pt>
                <c:pt idx="844">
                  <c:v>0.2084881067276001</c:v>
                </c:pt>
                <c:pt idx="845">
                  <c:v>0.28720551729202271</c:v>
                </c:pt>
                <c:pt idx="846">
                  <c:v>0.26502725481987</c:v>
                </c:pt>
                <c:pt idx="847">
                  <c:v>0.15057764947414398</c:v>
                </c:pt>
                <c:pt idx="848">
                  <c:v>-3.0579790472984314E-3</c:v>
                </c:pt>
                <c:pt idx="849">
                  <c:v>-0.14664334058761597</c:v>
                </c:pt>
                <c:pt idx="850">
                  <c:v>-0.25891983509063721</c:v>
                </c:pt>
                <c:pt idx="851">
                  <c:v>-0.31735146045684814</c:v>
                </c:pt>
                <c:pt idx="852">
                  <c:v>-0.30730441212654114</c:v>
                </c:pt>
                <c:pt idx="853">
                  <c:v>-0.22147724032402039</c:v>
                </c:pt>
                <c:pt idx="854">
                  <c:v>-7.2756730020046234E-2</c:v>
                </c:pt>
                <c:pt idx="855">
                  <c:v>0.10678740590810776</c:v>
                </c:pt>
                <c:pt idx="856">
                  <c:v>0.27859112620353699</c:v>
                </c:pt>
                <c:pt idx="857">
                  <c:v>0.40123483538627625</c:v>
                </c:pt>
                <c:pt idx="858">
                  <c:v>0.46950897574424744</c:v>
                </c:pt>
                <c:pt idx="859">
                  <c:v>0.50632476806640625</c:v>
                </c:pt>
                <c:pt idx="860">
                  <c:v>0.52422571182250977</c:v>
                </c:pt>
                <c:pt idx="861">
                  <c:v>0.53727394342422485</c:v>
                </c:pt>
                <c:pt idx="862">
                  <c:v>0.55545777082443237</c:v>
                </c:pt>
                <c:pt idx="863">
                  <c:v>0.57311898469924927</c:v>
                </c:pt>
                <c:pt idx="864">
                  <c:v>0.57995158433914185</c:v>
                </c:pt>
                <c:pt idx="865">
                  <c:v>0.58581554889678955</c:v>
                </c:pt>
                <c:pt idx="866">
                  <c:v>0.56960302591323853</c:v>
                </c:pt>
                <c:pt idx="867">
                  <c:v>0.5341302752494812</c:v>
                </c:pt>
                <c:pt idx="868">
                  <c:v>0.46866685152053833</c:v>
                </c:pt>
                <c:pt idx="869">
                  <c:v>0.39109069108963013</c:v>
                </c:pt>
                <c:pt idx="870">
                  <c:v>0.29844224452972412</c:v>
                </c:pt>
                <c:pt idx="871">
                  <c:v>0.1915571540594101</c:v>
                </c:pt>
                <c:pt idx="872">
                  <c:v>6.7821897566318512E-2</c:v>
                </c:pt>
                <c:pt idx="873">
                  <c:v>-7.3104158043861389E-2</c:v>
                </c:pt>
                <c:pt idx="874">
                  <c:v>-0.21929626166820526</c:v>
                </c:pt>
                <c:pt idx="875">
                  <c:v>-0.3554033637046814</c:v>
                </c:pt>
                <c:pt idx="876">
                  <c:v>-0.48522579669952393</c:v>
                </c:pt>
                <c:pt idx="877">
                  <c:v>-0.58462327718734741</c:v>
                </c:pt>
                <c:pt idx="878">
                  <c:v>-0.64956259727478027</c:v>
                </c:pt>
                <c:pt idx="879">
                  <c:v>-0.6680837869644165</c:v>
                </c:pt>
                <c:pt idx="880">
                  <c:v>-0.64895939826965332</c:v>
                </c:pt>
                <c:pt idx="881">
                  <c:v>-0.60286039113998413</c:v>
                </c:pt>
                <c:pt idx="882">
                  <c:v>-0.54743444919586182</c:v>
                </c:pt>
                <c:pt idx="883">
                  <c:v>-0.51622676849365234</c:v>
                </c:pt>
                <c:pt idx="884">
                  <c:v>-0.53225767612457275</c:v>
                </c:pt>
                <c:pt idx="885">
                  <c:v>-0.5777355432510376</c:v>
                </c:pt>
                <c:pt idx="886">
                  <c:v>-0.62109982967376709</c:v>
                </c:pt>
                <c:pt idx="887">
                  <c:v>-0.64518523216247559</c:v>
                </c:pt>
                <c:pt idx="888">
                  <c:v>-0.61429017782211304</c:v>
                </c:pt>
                <c:pt idx="889">
                  <c:v>-0.53341102600097656</c:v>
                </c:pt>
                <c:pt idx="890">
                  <c:v>-0.41845300793647766</c:v>
                </c:pt>
                <c:pt idx="891">
                  <c:v>-0.30259892344474792</c:v>
                </c:pt>
                <c:pt idx="892">
                  <c:v>-0.1939786821603775</c:v>
                </c:pt>
                <c:pt idx="893">
                  <c:v>-0.10434188693761826</c:v>
                </c:pt>
                <c:pt idx="894">
                  <c:v>-3.6321293562650681E-2</c:v>
                </c:pt>
                <c:pt idx="895">
                  <c:v>1.3938061892986298E-2</c:v>
                </c:pt>
                <c:pt idx="896">
                  <c:v>3.3039316534996033E-2</c:v>
                </c:pt>
                <c:pt idx="897">
                  <c:v>2.3995598778128624E-2</c:v>
                </c:pt>
                <c:pt idx="898">
                  <c:v>1.4950847253203392E-3</c:v>
                </c:pt>
                <c:pt idx="899">
                  <c:v>-3.3811073750257492E-2</c:v>
                </c:pt>
                <c:pt idx="900">
                  <c:v>-4.9604684114456177E-2</c:v>
                </c:pt>
                <c:pt idx="901">
                  <c:v>-4.8668861389160156E-2</c:v>
                </c:pt>
                <c:pt idx="902">
                  <c:v>-1.4643514528870583E-2</c:v>
                </c:pt>
                <c:pt idx="903">
                  <c:v>3.8144595921039581E-2</c:v>
                </c:pt>
                <c:pt idx="904">
                  <c:v>0.10017600655555725</c:v>
                </c:pt>
                <c:pt idx="905">
                  <c:v>0.16159403324127197</c:v>
                </c:pt>
                <c:pt idx="906">
                  <c:v>0.21105238795280457</c:v>
                </c:pt>
                <c:pt idx="907">
                  <c:v>0.25181594491004944</c:v>
                </c:pt>
                <c:pt idx="908">
                  <c:v>0.26898801326751709</c:v>
                </c:pt>
                <c:pt idx="909">
                  <c:v>0.25059729814529419</c:v>
                </c:pt>
                <c:pt idx="910">
                  <c:v>0.21013456583023071</c:v>
                </c:pt>
                <c:pt idx="911">
                  <c:v>0.1466808021068573</c:v>
                </c:pt>
                <c:pt idx="912">
                  <c:v>7.0226512849330902E-2</c:v>
                </c:pt>
                <c:pt idx="913">
                  <c:v>-6.7078936845064163E-3</c:v>
                </c:pt>
                <c:pt idx="914">
                  <c:v>-7.1646146476268768E-2</c:v>
                </c:pt>
                <c:pt idx="915">
                  <c:v>-0.11205478757619858</c:v>
                </c:pt>
                <c:pt idx="916">
                  <c:v>-0.11436720937490463</c:v>
                </c:pt>
                <c:pt idx="917">
                  <c:v>-8.0650225281715393E-2</c:v>
                </c:pt>
                <c:pt idx="918">
                  <c:v>-9.7121391445398331E-3</c:v>
                </c:pt>
                <c:pt idx="919">
                  <c:v>8.218267560005188E-2</c:v>
                </c:pt>
                <c:pt idx="920">
                  <c:v>0.18728965520858765</c:v>
                </c:pt>
                <c:pt idx="921">
                  <c:v>0.29268759489059448</c:v>
                </c:pt>
                <c:pt idx="922">
                  <c:v>0.36777114868164062</c:v>
                </c:pt>
                <c:pt idx="923">
                  <c:v>0.39521691203117371</c:v>
                </c:pt>
                <c:pt idx="924">
                  <c:v>0.39435431361198425</c:v>
                </c:pt>
                <c:pt idx="925">
                  <c:v>0.39391297101974487</c:v>
                </c:pt>
                <c:pt idx="926">
                  <c:v>0.40071895718574524</c:v>
                </c:pt>
                <c:pt idx="927">
                  <c:v>0.40287542343139648</c:v>
                </c:pt>
                <c:pt idx="928">
                  <c:v>0.36814007163047791</c:v>
                </c:pt>
                <c:pt idx="929">
                  <c:v>0.28316465020179749</c:v>
                </c:pt>
                <c:pt idx="930">
                  <c:v>0.13076020777225494</c:v>
                </c:pt>
                <c:pt idx="931">
                  <c:v>-6.2768712639808655E-2</c:v>
                </c:pt>
                <c:pt idx="932">
                  <c:v>-0.27428814768791199</c:v>
                </c:pt>
                <c:pt idx="933">
                  <c:v>-0.46279782056808472</c:v>
                </c:pt>
                <c:pt idx="934">
                  <c:v>-0.59597373008728027</c:v>
                </c:pt>
                <c:pt idx="935">
                  <c:v>-0.64245015382766724</c:v>
                </c:pt>
                <c:pt idx="936">
                  <c:v>-0.59315717220306396</c:v>
                </c:pt>
                <c:pt idx="937">
                  <c:v>-0.47944545745849609</c:v>
                </c:pt>
                <c:pt idx="938">
                  <c:v>-0.34638085961341858</c:v>
                </c:pt>
                <c:pt idx="939">
                  <c:v>-0.23411878943443298</c:v>
                </c:pt>
                <c:pt idx="940">
                  <c:v>-0.15933296084403992</c:v>
                </c:pt>
                <c:pt idx="941">
                  <c:v>-0.11223037540912628</c:v>
                </c:pt>
                <c:pt idx="942">
                  <c:v>-9.9648274481296539E-2</c:v>
                </c:pt>
                <c:pt idx="943">
                  <c:v>-0.12272491306066513</c:v>
                </c:pt>
                <c:pt idx="944">
                  <c:v>-0.16424199938774109</c:v>
                </c:pt>
                <c:pt idx="945">
                  <c:v>-0.19354163110256195</c:v>
                </c:pt>
                <c:pt idx="946">
                  <c:v>-0.1945997029542923</c:v>
                </c:pt>
                <c:pt idx="947">
                  <c:v>-0.15052832663059235</c:v>
                </c:pt>
                <c:pt idx="948">
                  <c:v>-9.478490799665451E-2</c:v>
                </c:pt>
                <c:pt idx="949">
                  <c:v>-6.1551067978143692E-2</c:v>
                </c:pt>
                <c:pt idx="950">
                  <c:v>-4.065990075469017E-2</c:v>
                </c:pt>
                <c:pt idx="951">
                  <c:v>-1.9131198525428772E-2</c:v>
                </c:pt>
                <c:pt idx="952">
                  <c:v>2.6685824617743492E-2</c:v>
                </c:pt>
                <c:pt idx="953">
                  <c:v>9.5637843012809753E-2</c:v>
                </c:pt>
                <c:pt idx="954">
                  <c:v>0.1648147851228714</c:v>
                </c:pt>
                <c:pt idx="955">
                  <c:v>0.23311814665794373</c:v>
                </c:pt>
                <c:pt idx="956">
                  <c:v>0.29233965277671814</c:v>
                </c:pt>
                <c:pt idx="957">
                  <c:v>0.34289354085922241</c:v>
                </c:pt>
                <c:pt idx="958">
                  <c:v>0.37448528409004211</c:v>
                </c:pt>
                <c:pt idx="959">
                  <c:v>0.39278349280357361</c:v>
                </c:pt>
                <c:pt idx="960">
                  <c:v>0.39836493134498596</c:v>
                </c:pt>
                <c:pt idx="961">
                  <c:v>0.3968677818775177</c:v>
                </c:pt>
                <c:pt idx="962">
                  <c:v>0.39237263798713684</c:v>
                </c:pt>
                <c:pt idx="963">
                  <c:v>0.38963234424591064</c:v>
                </c:pt>
                <c:pt idx="964">
                  <c:v>0.40159660577774048</c:v>
                </c:pt>
                <c:pt idx="965">
                  <c:v>0.43637374043464661</c:v>
                </c:pt>
                <c:pt idx="966">
                  <c:v>0.48839271068572998</c:v>
                </c:pt>
                <c:pt idx="967">
                  <c:v>0.56119918823242188</c:v>
                </c:pt>
                <c:pt idx="968">
                  <c:v>0.63907188177108765</c:v>
                </c:pt>
                <c:pt idx="969">
                  <c:v>0.69001424312591553</c:v>
                </c:pt>
                <c:pt idx="970">
                  <c:v>0.7178080677986145</c:v>
                </c:pt>
                <c:pt idx="971">
                  <c:v>0.70593768358230591</c:v>
                </c:pt>
                <c:pt idx="972">
                  <c:v>0.66279476881027222</c:v>
                </c:pt>
                <c:pt idx="973">
                  <c:v>0.58203309774398804</c:v>
                </c:pt>
                <c:pt idx="974">
                  <c:v>0.46870574355125427</c:v>
                </c:pt>
                <c:pt idx="975">
                  <c:v>0.34303081035614014</c:v>
                </c:pt>
                <c:pt idx="976">
                  <c:v>0.2277713268995285</c:v>
                </c:pt>
                <c:pt idx="977">
                  <c:v>0.13922399282455444</c:v>
                </c:pt>
                <c:pt idx="978">
                  <c:v>8.4365278482437134E-2</c:v>
                </c:pt>
                <c:pt idx="979">
                  <c:v>5.7380087673664093E-2</c:v>
                </c:pt>
                <c:pt idx="980">
                  <c:v>5.0844423472881317E-2</c:v>
                </c:pt>
                <c:pt idx="981">
                  <c:v>3.5749386996030807E-2</c:v>
                </c:pt>
                <c:pt idx="982">
                  <c:v>-6.8129878491163254E-3</c:v>
                </c:pt>
                <c:pt idx="983">
                  <c:v>-9.3866713345050812E-2</c:v>
                </c:pt>
                <c:pt idx="984">
                  <c:v>-0.21796602010726929</c:v>
                </c:pt>
                <c:pt idx="985">
                  <c:v>-0.37293589115142822</c:v>
                </c:pt>
                <c:pt idx="986">
                  <c:v>-0.53227043151855469</c:v>
                </c:pt>
                <c:pt idx="987">
                  <c:v>-0.68796151876449585</c:v>
                </c:pt>
                <c:pt idx="988">
                  <c:v>-0.83279943466186523</c:v>
                </c:pt>
                <c:pt idx="989">
                  <c:v>-0.95777767896652222</c:v>
                </c:pt>
                <c:pt idx="990">
                  <c:v>-1.0503249168395996</c:v>
                </c:pt>
                <c:pt idx="991">
                  <c:v>-1.0805087089538574</c:v>
                </c:pt>
                <c:pt idx="992">
                  <c:v>-1.010906457901001</c:v>
                </c:pt>
                <c:pt idx="993">
                  <c:v>-0.82960724830627441</c:v>
                </c:pt>
                <c:pt idx="994">
                  <c:v>-0.52869135141372681</c:v>
                </c:pt>
                <c:pt idx="995">
                  <c:v>-0.15489386022090912</c:v>
                </c:pt>
                <c:pt idx="996">
                  <c:v>0.21499045193195343</c:v>
                </c:pt>
                <c:pt idx="997">
                  <c:v>0.49703583121299744</c:v>
                </c:pt>
                <c:pt idx="998">
                  <c:v>0.63541710376739502</c:v>
                </c:pt>
                <c:pt idx="999">
                  <c:v>0.62937146425247192</c:v>
                </c:pt>
                <c:pt idx="1000">
                  <c:v>0.50555336475372314</c:v>
                </c:pt>
                <c:pt idx="1001">
                  <c:v>0.30811747908592224</c:v>
                </c:pt>
                <c:pt idx="1002">
                  <c:v>9.4674192368984222E-2</c:v>
                </c:pt>
                <c:pt idx="1003">
                  <c:v>-9.1805726289749146E-2</c:v>
                </c:pt>
                <c:pt idx="1004">
                  <c:v>-0.22167503833770752</c:v>
                </c:pt>
                <c:pt idx="1005">
                  <c:v>-0.27568173408508301</c:v>
                </c:pt>
                <c:pt idx="1006">
                  <c:v>-0.26957511901855469</c:v>
                </c:pt>
                <c:pt idx="1007">
                  <c:v>-0.21726560592651367</c:v>
                </c:pt>
                <c:pt idx="1008">
                  <c:v>-0.13990157842636108</c:v>
                </c:pt>
                <c:pt idx="1009">
                  <c:v>-5.4172210395336151E-2</c:v>
                </c:pt>
                <c:pt idx="1010">
                  <c:v>1.6741110011935234E-2</c:v>
                </c:pt>
                <c:pt idx="1011">
                  <c:v>5.2721496671438217E-2</c:v>
                </c:pt>
                <c:pt idx="1012">
                  <c:v>5.0286836922168732E-2</c:v>
                </c:pt>
                <c:pt idx="1013">
                  <c:v>3.1731374561786652E-2</c:v>
                </c:pt>
                <c:pt idx="1014">
                  <c:v>2.5301706045866013E-2</c:v>
                </c:pt>
                <c:pt idx="1015">
                  <c:v>4.0354575961828232E-2</c:v>
                </c:pt>
                <c:pt idx="1016">
                  <c:v>7.7370911836624146E-2</c:v>
                </c:pt>
                <c:pt idx="1017">
                  <c:v>0.12681664526462555</c:v>
                </c:pt>
                <c:pt idx="1018">
                  <c:v>0.18901130557060242</c:v>
                </c:pt>
                <c:pt idx="1019">
                  <c:v>0.24804331362247467</c:v>
                </c:pt>
                <c:pt idx="1020">
                  <c:v>0.30641716718673706</c:v>
                </c:pt>
                <c:pt idx="1021">
                  <c:v>0.37052255868911743</c:v>
                </c:pt>
                <c:pt idx="1022">
                  <c:v>0.43766298890113831</c:v>
                </c:pt>
                <c:pt idx="1023">
                  <c:v>0.50320917367935181</c:v>
                </c:pt>
                <c:pt idx="1024">
                  <c:v>0.55270910263061523</c:v>
                </c:pt>
                <c:pt idx="1025">
                  <c:v>0.58635735511779785</c:v>
                </c:pt>
                <c:pt idx="1026">
                  <c:v>0.59861427545547485</c:v>
                </c:pt>
                <c:pt idx="1027">
                  <c:v>0.5726921558380127</c:v>
                </c:pt>
                <c:pt idx="1028">
                  <c:v>0.51031482219696045</c:v>
                </c:pt>
                <c:pt idx="1029">
                  <c:v>0.41000595688819885</c:v>
                </c:pt>
                <c:pt idx="1030">
                  <c:v>0.29134029150009155</c:v>
                </c:pt>
                <c:pt idx="1031">
                  <c:v>0.1875254213809967</c:v>
                </c:pt>
                <c:pt idx="1032">
                  <c:v>0.11608586460351944</c:v>
                </c:pt>
                <c:pt idx="1033">
                  <c:v>8.3826549351215363E-2</c:v>
                </c:pt>
                <c:pt idx="1034">
                  <c:v>8.3763435482978821E-2</c:v>
                </c:pt>
                <c:pt idx="1035">
                  <c:v>9.5348253846168518E-2</c:v>
                </c:pt>
                <c:pt idx="1036">
                  <c:v>9.6453465521335602E-2</c:v>
                </c:pt>
                <c:pt idx="1037">
                  <c:v>8.1167228519916534E-2</c:v>
                </c:pt>
                <c:pt idx="1038">
                  <c:v>4.7707535326480865E-2</c:v>
                </c:pt>
                <c:pt idx="1039">
                  <c:v>-9.3004582449793816E-3</c:v>
                </c:pt>
                <c:pt idx="1040">
                  <c:v>-6.7429535090923309E-2</c:v>
                </c:pt>
                <c:pt idx="1041">
                  <c:v>-9.1087065637111664E-2</c:v>
                </c:pt>
                <c:pt idx="1042">
                  <c:v>-7.589026540517807E-2</c:v>
                </c:pt>
                <c:pt idx="1043">
                  <c:v>-5.4868943989276886E-2</c:v>
                </c:pt>
                <c:pt idx="1044">
                  <c:v>-3.7888627499341965E-2</c:v>
                </c:pt>
                <c:pt idx="1045">
                  <c:v>-4.0788289159536362E-2</c:v>
                </c:pt>
                <c:pt idx="1046">
                  <c:v>-6.4233966171741486E-2</c:v>
                </c:pt>
                <c:pt idx="1047">
                  <c:v>-0.10619454830884933</c:v>
                </c:pt>
                <c:pt idx="1048">
                  <c:v>-0.17362472414970398</c:v>
                </c:pt>
                <c:pt idx="1049">
                  <c:v>-0.26122111082077026</c:v>
                </c:pt>
                <c:pt idx="1050">
                  <c:v>-0.36848527193069458</c:v>
                </c:pt>
                <c:pt idx="1051">
                  <c:v>-0.46419855952262878</c:v>
                </c:pt>
                <c:pt idx="1052">
                  <c:v>-0.53759634494781494</c:v>
                </c:pt>
                <c:pt idx="1053">
                  <c:v>-0.56967335939407349</c:v>
                </c:pt>
                <c:pt idx="1054">
                  <c:v>-0.5707244873046875</c:v>
                </c:pt>
                <c:pt idx="1055">
                  <c:v>-0.53785538673400879</c:v>
                </c:pt>
                <c:pt idx="1056">
                  <c:v>-0.48758557438850403</c:v>
                </c:pt>
                <c:pt idx="1057">
                  <c:v>-0.44664084911346436</c:v>
                </c:pt>
                <c:pt idx="1058">
                  <c:v>-0.42550042271614075</c:v>
                </c:pt>
                <c:pt idx="1059">
                  <c:v>-0.41734564304351807</c:v>
                </c:pt>
                <c:pt idx="1060">
                  <c:v>-0.39745131134986877</c:v>
                </c:pt>
                <c:pt idx="1061">
                  <c:v>-0.34857660531997681</c:v>
                </c:pt>
                <c:pt idx="1062">
                  <c:v>-0.26622074842453003</c:v>
                </c:pt>
                <c:pt idx="1063">
                  <c:v>-0.15517200529575348</c:v>
                </c:pt>
                <c:pt idx="1064">
                  <c:v>-3.5385943949222565E-2</c:v>
                </c:pt>
                <c:pt idx="1065">
                  <c:v>8.2442224025726318E-2</c:v>
                </c:pt>
                <c:pt idx="1066">
                  <c:v>0.18653453886508942</c:v>
                </c:pt>
                <c:pt idx="1067">
                  <c:v>0.27719578146934509</c:v>
                </c:pt>
                <c:pt idx="1068">
                  <c:v>0.35854735970497131</c:v>
                </c:pt>
                <c:pt idx="1069">
                  <c:v>0.44931086897850037</c:v>
                </c:pt>
                <c:pt idx="1070">
                  <c:v>0.53290510177612305</c:v>
                </c:pt>
                <c:pt idx="1071">
                  <c:v>0.61298453807830811</c:v>
                </c:pt>
                <c:pt idx="1072">
                  <c:v>0.6677020788192749</c:v>
                </c:pt>
                <c:pt idx="1073">
                  <c:v>0.68118846416473389</c:v>
                </c:pt>
                <c:pt idx="1074">
                  <c:v>0.65144097805023193</c:v>
                </c:pt>
                <c:pt idx="1075">
                  <c:v>0.57784676551818848</c:v>
                </c:pt>
                <c:pt idx="1076">
                  <c:v>0.46156734228134155</c:v>
                </c:pt>
                <c:pt idx="1077">
                  <c:v>0.30979511141777039</c:v>
                </c:pt>
                <c:pt idx="1078">
                  <c:v>0.14587514102458954</c:v>
                </c:pt>
                <c:pt idx="1079">
                  <c:v>-1.0080659762024879E-2</c:v>
                </c:pt>
                <c:pt idx="1080">
                  <c:v>-0.13933397829532623</c:v>
                </c:pt>
                <c:pt idx="1081">
                  <c:v>-0.24403029680252075</c:v>
                </c:pt>
                <c:pt idx="1082">
                  <c:v>-0.32631877064704895</c:v>
                </c:pt>
                <c:pt idx="1083">
                  <c:v>-0.39886549115180969</c:v>
                </c:pt>
                <c:pt idx="1084">
                  <c:v>-0.45742839574813843</c:v>
                </c:pt>
                <c:pt idx="1085">
                  <c:v>-0.49624872207641602</c:v>
                </c:pt>
                <c:pt idx="1086">
                  <c:v>-0.50187522172927856</c:v>
                </c:pt>
                <c:pt idx="1087">
                  <c:v>-0.46592861413955688</c:v>
                </c:pt>
                <c:pt idx="1088">
                  <c:v>-0.37332889437675476</c:v>
                </c:pt>
                <c:pt idx="1089">
                  <c:v>-0.24117209017276764</c:v>
                </c:pt>
                <c:pt idx="1090">
                  <c:v>-9.1910704970359802E-2</c:v>
                </c:pt>
                <c:pt idx="1091">
                  <c:v>3.9745472371578217E-2</c:v>
                </c:pt>
                <c:pt idx="1092">
                  <c:v>0.1290694922208786</c:v>
                </c:pt>
                <c:pt idx="1093">
                  <c:v>0.15871897339820862</c:v>
                </c:pt>
                <c:pt idx="1094">
                  <c:v>0.12660257518291473</c:v>
                </c:pt>
                <c:pt idx="1095">
                  <c:v>3.6194704473018646E-2</c:v>
                </c:pt>
                <c:pt idx="1096">
                  <c:v>-0.10031387954950333</c:v>
                </c:pt>
                <c:pt idx="1097">
                  <c:v>-0.23399487137794495</c:v>
                </c:pt>
                <c:pt idx="1098">
                  <c:v>-0.31062254309654236</c:v>
                </c:pt>
                <c:pt idx="1099">
                  <c:v>-0.28647375106811523</c:v>
                </c:pt>
                <c:pt idx="1100">
                  <c:v>-0.14178606867790222</c:v>
                </c:pt>
                <c:pt idx="1101">
                  <c:v>7.1597397327423096E-2</c:v>
                </c:pt>
                <c:pt idx="1102">
                  <c:v>0.26762762665748596</c:v>
                </c:pt>
                <c:pt idx="1103">
                  <c:v>0.3861241340637207</c:v>
                </c:pt>
                <c:pt idx="1104">
                  <c:v>0.40088498592376709</c:v>
                </c:pt>
                <c:pt idx="1105">
                  <c:v>0.32757171988487244</c:v>
                </c:pt>
                <c:pt idx="1106">
                  <c:v>0.19393111765384674</c:v>
                </c:pt>
                <c:pt idx="1107">
                  <c:v>3.0083369463682175E-2</c:v>
                </c:pt>
                <c:pt idx="1108">
                  <c:v>-0.1144288033246994</c:v>
                </c:pt>
                <c:pt idx="1109">
                  <c:v>-0.23328603804111481</c:v>
                </c:pt>
                <c:pt idx="1110">
                  <c:v>-0.31448981165885925</c:v>
                </c:pt>
                <c:pt idx="1111">
                  <c:v>-0.34779736399650574</c:v>
                </c:pt>
                <c:pt idx="1112">
                  <c:v>-0.33488130569458008</c:v>
                </c:pt>
                <c:pt idx="1113">
                  <c:v>-0.28364437818527222</c:v>
                </c:pt>
                <c:pt idx="1114">
                  <c:v>-0.20501825213432312</c:v>
                </c:pt>
                <c:pt idx="1115">
                  <c:v>-0.11362950503826141</c:v>
                </c:pt>
                <c:pt idx="1116">
                  <c:v>-4.3120723217725754E-2</c:v>
                </c:pt>
                <c:pt idx="1117">
                  <c:v>7.195428479462862E-3</c:v>
                </c:pt>
                <c:pt idx="1118">
                  <c:v>2.9187813401222229E-2</c:v>
                </c:pt>
                <c:pt idx="1119">
                  <c:v>2.9746228829026222E-2</c:v>
                </c:pt>
                <c:pt idx="1120">
                  <c:v>1.4596836641430855E-2</c:v>
                </c:pt>
                <c:pt idx="1121">
                  <c:v>-7.0848967880010605E-3</c:v>
                </c:pt>
                <c:pt idx="1122">
                  <c:v>-2.8694052249193192E-2</c:v>
                </c:pt>
                <c:pt idx="1123">
                  <c:v>-5.0217442214488983E-2</c:v>
                </c:pt>
                <c:pt idx="1124">
                  <c:v>-4.8540715128183365E-2</c:v>
                </c:pt>
                <c:pt idx="1125">
                  <c:v>-1.8827255815267563E-2</c:v>
                </c:pt>
                <c:pt idx="1126">
                  <c:v>4.0688004344701767E-2</c:v>
                </c:pt>
                <c:pt idx="1127">
                  <c:v>0.12548571825027466</c:v>
                </c:pt>
                <c:pt idx="1128">
                  <c:v>0.22435130178928375</c:v>
                </c:pt>
                <c:pt idx="1129">
                  <c:v>0.32455846667289734</c:v>
                </c:pt>
                <c:pt idx="1130">
                  <c:v>0.41044327616691589</c:v>
                </c:pt>
                <c:pt idx="1131">
                  <c:v>0.46632573008537292</c:v>
                </c:pt>
                <c:pt idx="1132">
                  <c:v>0.48762622475624084</c:v>
                </c:pt>
                <c:pt idx="1133">
                  <c:v>0.47741013765335083</c:v>
                </c:pt>
                <c:pt idx="1134">
                  <c:v>0.4512709379196167</c:v>
                </c:pt>
                <c:pt idx="1135">
                  <c:v>0.41538095474243164</c:v>
                </c:pt>
                <c:pt idx="1136">
                  <c:v>0.37817955017089844</c:v>
                </c:pt>
                <c:pt idx="1137">
                  <c:v>0.36164760589599609</c:v>
                </c:pt>
                <c:pt idx="1138">
                  <c:v>0.37583985924720764</c:v>
                </c:pt>
                <c:pt idx="1139">
                  <c:v>0.42449337244033813</c:v>
                </c:pt>
                <c:pt idx="1140">
                  <c:v>0.49144789576530457</c:v>
                </c:pt>
                <c:pt idx="1141">
                  <c:v>0.55631101131439209</c:v>
                </c:pt>
                <c:pt idx="1142">
                  <c:v>0.58726441860198975</c:v>
                </c:pt>
                <c:pt idx="1143">
                  <c:v>0.57043904066085815</c:v>
                </c:pt>
                <c:pt idx="1144">
                  <c:v>0.49044060707092285</c:v>
                </c:pt>
                <c:pt idx="1145">
                  <c:v>0.37830916047096252</c:v>
                </c:pt>
                <c:pt idx="1146">
                  <c:v>0.24028392136096954</c:v>
                </c:pt>
                <c:pt idx="1147">
                  <c:v>0.10624787211418152</c:v>
                </c:pt>
                <c:pt idx="1148">
                  <c:v>-2.4512002244591713E-2</c:v>
                </c:pt>
                <c:pt idx="1149">
                  <c:v>-0.13761383295059204</c:v>
                </c:pt>
                <c:pt idx="1150">
                  <c:v>-0.23408950865268707</c:v>
                </c:pt>
                <c:pt idx="1151">
                  <c:v>-0.33734378218650818</c:v>
                </c:pt>
                <c:pt idx="1152">
                  <c:v>-0.46062231063842773</c:v>
                </c:pt>
                <c:pt idx="1153">
                  <c:v>-0.60671865940093994</c:v>
                </c:pt>
                <c:pt idx="1154">
                  <c:v>-0.7590714693069458</c:v>
                </c:pt>
                <c:pt idx="1155">
                  <c:v>-0.90397334098815918</c:v>
                </c:pt>
                <c:pt idx="1156">
                  <c:v>-1.0065599679946899</c:v>
                </c:pt>
                <c:pt idx="1157">
                  <c:v>-1.0414230823516846</c:v>
                </c:pt>
                <c:pt idx="1158">
                  <c:v>-0.99283760786056519</c:v>
                </c:pt>
                <c:pt idx="1159">
                  <c:v>-0.85246551036834717</c:v>
                </c:pt>
                <c:pt idx="1160">
                  <c:v>-0.64228487014770508</c:v>
                </c:pt>
                <c:pt idx="1161">
                  <c:v>-0.40730047225952148</c:v>
                </c:pt>
                <c:pt idx="1162">
                  <c:v>-0.19018736481666565</c:v>
                </c:pt>
                <c:pt idx="1163">
                  <c:v>-2.9217656701803207E-2</c:v>
                </c:pt>
                <c:pt idx="1164">
                  <c:v>7.6388396322727203E-2</c:v>
                </c:pt>
                <c:pt idx="1165">
                  <c:v>0.13587005436420441</c:v>
                </c:pt>
                <c:pt idx="1166">
                  <c:v>0.17433382570743561</c:v>
                </c:pt>
                <c:pt idx="1167">
                  <c:v>0.2010100781917572</c:v>
                </c:pt>
                <c:pt idx="1168">
                  <c:v>0.24598820507526398</c:v>
                </c:pt>
                <c:pt idx="1169">
                  <c:v>0.31195160746574402</c:v>
                </c:pt>
                <c:pt idx="1170">
                  <c:v>0.37789121270179749</c:v>
                </c:pt>
                <c:pt idx="1171">
                  <c:v>0.42991730570793152</c:v>
                </c:pt>
                <c:pt idx="1172">
                  <c:v>0.46409553289413452</c:v>
                </c:pt>
                <c:pt idx="1173">
                  <c:v>0.45879819989204407</c:v>
                </c:pt>
                <c:pt idx="1174">
                  <c:v>0.41695648431777954</c:v>
                </c:pt>
                <c:pt idx="1175">
                  <c:v>0.35307446122169495</c:v>
                </c:pt>
                <c:pt idx="1176">
                  <c:v>0.2836647629737854</c:v>
                </c:pt>
                <c:pt idx="1177">
                  <c:v>0.23968079686164856</c:v>
                </c:pt>
                <c:pt idx="1178">
                  <c:v>0.23723362386226654</c:v>
                </c:pt>
                <c:pt idx="1179">
                  <c:v>0.26570090651512146</c:v>
                </c:pt>
                <c:pt idx="1180">
                  <c:v>0.30466693639755249</c:v>
                </c:pt>
                <c:pt idx="1181">
                  <c:v>0.33039897680282593</c:v>
                </c:pt>
                <c:pt idx="1182">
                  <c:v>0.33002293109893799</c:v>
                </c:pt>
                <c:pt idx="1183">
                  <c:v>0.30708009004592896</c:v>
                </c:pt>
                <c:pt idx="1184">
                  <c:v>0.25842547416687012</c:v>
                </c:pt>
                <c:pt idx="1185">
                  <c:v>0.19599874317646027</c:v>
                </c:pt>
                <c:pt idx="1186">
                  <c:v>0.12361028790473938</c:v>
                </c:pt>
                <c:pt idx="1187">
                  <c:v>5.3783528506755829E-2</c:v>
                </c:pt>
                <c:pt idx="1188">
                  <c:v>-1.026869285851717E-2</c:v>
                </c:pt>
                <c:pt idx="1189">
                  <c:v>-6.5384164452552795E-2</c:v>
                </c:pt>
                <c:pt idx="1190">
                  <c:v>-0.12371725589036942</c:v>
                </c:pt>
                <c:pt idx="1191">
                  <c:v>-0.19623354077339172</c:v>
                </c:pt>
                <c:pt idx="1192">
                  <c:v>-0.27982455492019653</c:v>
                </c:pt>
                <c:pt idx="1193">
                  <c:v>-0.37077608704566956</c:v>
                </c:pt>
                <c:pt idx="1194">
                  <c:v>-0.45489150285720825</c:v>
                </c:pt>
                <c:pt idx="1195">
                  <c:v>-0.51479548215866089</c:v>
                </c:pt>
                <c:pt idx="1196">
                  <c:v>-0.54571932554244995</c:v>
                </c:pt>
                <c:pt idx="1197">
                  <c:v>-0.53948700428009033</c:v>
                </c:pt>
                <c:pt idx="1198">
                  <c:v>-0.50651496648788452</c:v>
                </c:pt>
                <c:pt idx="1199">
                  <c:v>-0.462248295545578</c:v>
                </c:pt>
                <c:pt idx="1200">
                  <c:v>-0.42898353934288025</c:v>
                </c:pt>
                <c:pt idx="1201">
                  <c:v>-0.42784979939460754</c:v>
                </c:pt>
                <c:pt idx="1202">
                  <c:v>-0.48127093911170959</c:v>
                </c:pt>
                <c:pt idx="1203">
                  <c:v>-0.57816582918167114</c:v>
                </c:pt>
                <c:pt idx="1204">
                  <c:v>-0.68359959125518799</c:v>
                </c:pt>
                <c:pt idx="1205">
                  <c:v>-0.75350052118301392</c:v>
                </c:pt>
                <c:pt idx="1206">
                  <c:v>-0.74718612432479858</c:v>
                </c:pt>
                <c:pt idx="1207">
                  <c:v>-0.64084738492965698</c:v>
                </c:pt>
                <c:pt idx="1208">
                  <c:v>-0.45435422658920288</c:v>
                </c:pt>
                <c:pt idx="1209">
                  <c:v>-0.22446313500404358</c:v>
                </c:pt>
                <c:pt idx="1210">
                  <c:v>-3.768575843423605E-3</c:v>
                </c:pt>
                <c:pt idx="1211">
                  <c:v>0.15079778432846069</c:v>
                </c:pt>
                <c:pt idx="1212">
                  <c:v>0.22264000773429871</c:v>
                </c:pt>
                <c:pt idx="1213">
                  <c:v>0.23681187629699707</c:v>
                </c:pt>
                <c:pt idx="1214">
                  <c:v>0.20531520247459412</c:v>
                </c:pt>
                <c:pt idx="1215">
                  <c:v>0.14783886075019836</c:v>
                </c:pt>
                <c:pt idx="1216">
                  <c:v>8.399064838886261E-2</c:v>
                </c:pt>
                <c:pt idx="1217">
                  <c:v>3.1813055276870728E-2</c:v>
                </c:pt>
                <c:pt idx="1218">
                  <c:v>1.7838649451732635E-2</c:v>
                </c:pt>
                <c:pt idx="1219">
                  <c:v>5.9564389288425446E-2</c:v>
                </c:pt>
                <c:pt idx="1220">
                  <c:v>0.14959920942783356</c:v>
                </c:pt>
                <c:pt idx="1221">
                  <c:v>0.26362037658691406</c:v>
                </c:pt>
                <c:pt idx="1222">
                  <c:v>0.37658792734146118</c:v>
                </c:pt>
                <c:pt idx="1223">
                  <c:v>0.45093125104904175</c:v>
                </c:pt>
                <c:pt idx="1224">
                  <c:v>0.47393324971199036</c:v>
                </c:pt>
                <c:pt idx="1225">
                  <c:v>0.45075821876525879</c:v>
                </c:pt>
                <c:pt idx="1226">
                  <c:v>0.39622867107391357</c:v>
                </c:pt>
                <c:pt idx="1227">
                  <c:v>0.31575226783752441</c:v>
                </c:pt>
                <c:pt idx="1228">
                  <c:v>0.21487228572368622</c:v>
                </c:pt>
                <c:pt idx="1229">
                  <c:v>0.12071710824966431</c:v>
                </c:pt>
                <c:pt idx="1230">
                  <c:v>3.8996145129203796E-2</c:v>
                </c:pt>
                <c:pt idx="1231">
                  <c:v>-1.0494200512766838E-2</c:v>
                </c:pt>
                <c:pt idx="1232">
                  <c:v>-2.7340291067957878E-2</c:v>
                </c:pt>
                <c:pt idx="1233">
                  <c:v>-1.7360270023345947E-2</c:v>
                </c:pt>
                <c:pt idx="1234">
                  <c:v>2.3190617561340332E-2</c:v>
                </c:pt>
                <c:pt idx="1235">
                  <c:v>7.7009551227092743E-2</c:v>
                </c:pt>
                <c:pt idx="1236">
                  <c:v>0.14158189296722412</c:v>
                </c:pt>
                <c:pt idx="1237">
                  <c:v>0.20240648090839386</c:v>
                </c:pt>
                <c:pt idx="1238">
                  <c:v>0.25202277302742004</c:v>
                </c:pt>
                <c:pt idx="1239">
                  <c:v>0.28979837894439697</c:v>
                </c:pt>
                <c:pt idx="1240">
                  <c:v>0.31161049008369446</c:v>
                </c:pt>
                <c:pt idx="1241">
                  <c:v>0.31980597972869873</c:v>
                </c:pt>
                <c:pt idx="1242">
                  <c:v>0.3075416088104248</c:v>
                </c:pt>
                <c:pt idx="1243">
                  <c:v>0.29048842191696167</c:v>
                </c:pt>
                <c:pt idx="1244">
                  <c:v>0.29125088453292847</c:v>
                </c:pt>
                <c:pt idx="1245">
                  <c:v>0.33024615049362183</c:v>
                </c:pt>
                <c:pt idx="1246">
                  <c:v>0.40384021401405334</c:v>
                </c:pt>
                <c:pt idx="1247">
                  <c:v>0.50917387008666992</c:v>
                </c:pt>
                <c:pt idx="1248">
                  <c:v>0.60191529989242554</c:v>
                </c:pt>
                <c:pt idx="1249">
                  <c:v>0.65225982666015625</c:v>
                </c:pt>
                <c:pt idx="1250">
                  <c:v>0.62646311521530151</c:v>
                </c:pt>
                <c:pt idx="1251">
                  <c:v>0.51655334234237671</c:v>
                </c:pt>
                <c:pt idx="1252">
                  <c:v>0.33660835027694702</c:v>
                </c:pt>
                <c:pt idx="1253">
                  <c:v>0.11673850566148758</c:v>
                </c:pt>
                <c:pt idx="1254">
                  <c:v>-9.722437709569931E-2</c:v>
                </c:pt>
                <c:pt idx="1255">
                  <c:v>-0.26147383451461792</c:v>
                </c:pt>
                <c:pt idx="1256">
                  <c:v>-0.37243470549583435</c:v>
                </c:pt>
                <c:pt idx="1257">
                  <c:v>-0.4408414363861084</c:v>
                </c:pt>
                <c:pt idx="1258">
                  <c:v>-0.46496701240539551</c:v>
                </c:pt>
                <c:pt idx="1259">
                  <c:v>-0.46330064535140991</c:v>
                </c:pt>
                <c:pt idx="1260">
                  <c:v>-0.44652512669563293</c:v>
                </c:pt>
                <c:pt idx="1261">
                  <c:v>-0.44185182452201843</c:v>
                </c:pt>
                <c:pt idx="1262">
                  <c:v>-0.44128164649009705</c:v>
                </c:pt>
                <c:pt idx="1263">
                  <c:v>-0.4406084418296814</c:v>
                </c:pt>
                <c:pt idx="1264">
                  <c:v>-0.42446810007095337</c:v>
                </c:pt>
                <c:pt idx="1265">
                  <c:v>-0.37105405330657959</c:v>
                </c:pt>
                <c:pt idx="1266">
                  <c:v>-0.27293252944946289</c:v>
                </c:pt>
                <c:pt idx="1267">
                  <c:v>-0.14226514101028442</c:v>
                </c:pt>
                <c:pt idx="1268">
                  <c:v>2.2372812032699585E-2</c:v>
                </c:pt>
                <c:pt idx="1269">
                  <c:v>0.19743300974369049</c:v>
                </c:pt>
                <c:pt idx="1270">
                  <c:v>0.34478810429573059</c:v>
                </c:pt>
                <c:pt idx="1271">
                  <c:v>0.4121832549571991</c:v>
                </c:pt>
                <c:pt idx="1272">
                  <c:v>0.38669654726982117</c:v>
                </c:pt>
                <c:pt idx="1273">
                  <c:v>0.28727009892463684</c:v>
                </c:pt>
                <c:pt idx="1274">
                  <c:v>0.14891250431537628</c:v>
                </c:pt>
                <c:pt idx="1275">
                  <c:v>4.6530985273420811E-3</c:v>
                </c:pt>
                <c:pt idx="1276">
                  <c:v>-0.12066567689180374</c:v>
                </c:pt>
                <c:pt idx="1277">
                  <c:v>-0.20864295959472656</c:v>
                </c:pt>
                <c:pt idx="1278">
                  <c:v>-0.24290665984153748</c:v>
                </c:pt>
                <c:pt idx="1279">
                  <c:v>-0.22261835634708405</c:v>
                </c:pt>
                <c:pt idx="1280">
                  <c:v>-0.15428990125656128</c:v>
                </c:pt>
                <c:pt idx="1281">
                  <c:v>-4.9990199506282806E-2</c:v>
                </c:pt>
                <c:pt idx="1282">
                  <c:v>8.0810688436031342E-2</c:v>
                </c:pt>
                <c:pt idx="1283">
                  <c:v>0.2224397212266922</c:v>
                </c:pt>
                <c:pt idx="1284">
                  <c:v>0.37263506650924683</c:v>
                </c:pt>
                <c:pt idx="1285">
                  <c:v>0.51649534702301025</c:v>
                </c:pt>
                <c:pt idx="1286">
                  <c:v>0.64775216579437256</c:v>
                </c:pt>
                <c:pt idx="1287">
                  <c:v>0.74978691339492798</c:v>
                </c:pt>
                <c:pt idx="1288">
                  <c:v>0.82399487495422363</c:v>
                </c:pt>
                <c:pt idx="1289">
                  <c:v>0.85112971067428589</c:v>
                </c:pt>
                <c:pt idx="1290">
                  <c:v>0.83045667409896851</c:v>
                </c:pt>
                <c:pt idx="1291">
                  <c:v>0.7733033299446106</c:v>
                </c:pt>
                <c:pt idx="1292">
                  <c:v>0.68821531534194946</c:v>
                </c:pt>
                <c:pt idx="1293">
                  <c:v>0.59755450487136841</c:v>
                </c:pt>
                <c:pt idx="1294">
                  <c:v>0.49788305163383484</c:v>
                </c:pt>
                <c:pt idx="1295">
                  <c:v>0.39605289697647095</c:v>
                </c:pt>
                <c:pt idx="1296">
                  <c:v>0.2700161337852478</c:v>
                </c:pt>
                <c:pt idx="1297">
                  <c:v>0.1302456259727478</c:v>
                </c:pt>
                <c:pt idx="1298">
                  <c:v>-2.4537023156881332E-2</c:v>
                </c:pt>
                <c:pt idx="1299">
                  <c:v>-0.18845367431640625</c:v>
                </c:pt>
                <c:pt idx="1300">
                  <c:v>-0.35089102387428284</c:v>
                </c:pt>
                <c:pt idx="1301">
                  <c:v>-0.48065090179443359</c:v>
                </c:pt>
                <c:pt idx="1302">
                  <c:v>-0.55636942386627197</c:v>
                </c:pt>
                <c:pt idx="1303">
                  <c:v>-0.5742153525352478</c:v>
                </c:pt>
                <c:pt idx="1304">
                  <c:v>-0.5309179425239563</c:v>
                </c:pt>
                <c:pt idx="1305">
                  <c:v>-0.45470091700553894</c:v>
                </c:pt>
                <c:pt idx="1306">
                  <c:v>-0.35183924436569214</c:v>
                </c:pt>
                <c:pt idx="1307">
                  <c:v>-0.24407167732715607</c:v>
                </c:pt>
                <c:pt idx="1308">
                  <c:v>-0.16015440225601196</c:v>
                </c:pt>
                <c:pt idx="1309">
                  <c:v>-0.1276421844959259</c:v>
                </c:pt>
                <c:pt idx="1310">
                  <c:v>-0.16309686005115509</c:v>
                </c:pt>
                <c:pt idx="1311">
                  <c:v>-0.23685476183891296</c:v>
                </c:pt>
                <c:pt idx="1312">
                  <c:v>-0.30530411005020142</c:v>
                </c:pt>
                <c:pt idx="1313">
                  <c:v>-0.31933227181434631</c:v>
                </c:pt>
                <c:pt idx="1314">
                  <c:v>-0.26998788118362427</c:v>
                </c:pt>
                <c:pt idx="1315">
                  <c:v>-0.18029813468456268</c:v>
                </c:pt>
                <c:pt idx="1316">
                  <c:v>-0.11939271539449692</c:v>
                </c:pt>
                <c:pt idx="1317">
                  <c:v>-0.14722038805484772</c:v>
                </c:pt>
                <c:pt idx="1318">
                  <c:v>-0.24822157621383667</c:v>
                </c:pt>
                <c:pt idx="1319">
                  <c:v>-0.38570141792297363</c:v>
                </c:pt>
                <c:pt idx="1320">
                  <c:v>-0.51380640268325806</c:v>
                </c:pt>
                <c:pt idx="1321">
                  <c:v>-0.59911888837814331</c:v>
                </c:pt>
                <c:pt idx="1322">
                  <c:v>-0.63337540626525879</c:v>
                </c:pt>
                <c:pt idx="1323">
                  <c:v>-0.61825442314147949</c:v>
                </c:pt>
                <c:pt idx="1324">
                  <c:v>-0.5671965479850769</c:v>
                </c:pt>
                <c:pt idx="1325">
                  <c:v>-0.476491779088974</c:v>
                </c:pt>
                <c:pt idx="1326">
                  <c:v>-0.35238128900527954</c:v>
                </c:pt>
                <c:pt idx="1327">
                  <c:v>-0.20448888838291168</c:v>
                </c:pt>
                <c:pt idx="1328">
                  <c:v>-4.3880831450223923E-2</c:v>
                </c:pt>
                <c:pt idx="1329">
                  <c:v>0.10355270653963089</c:v>
                </c:pt>
                <c:pt idx="1330">
                  <c:v>0.22078186273574829</c:v>
                </c:pt>
                <c:pt idx="1331">
                  <c:v>0.28928461670875549</c:v>
                </c:pt>
                <c:pt idx="1332">
                  <c:v>0.30780237913131714</c:v>
                </c:pt>
                <c:pt idx="1333">
                  <c:v>0.28711032867431641</c:v>
                </c:pt>
                <c:pt idx="1334">
                  <c:v>0.23067474365234375</c:v>
                </c:pt>
                <c:pt idx="1335">
                  <c:v>0.14651866257190704</c:v>
                </c:pt>
                <c:pt idx="1336">
                  <c:v>5.3597241640090942E-2</c:v>
                </c:pt>
                <c:pt idx="1337">
                  <c:v>-2.4274051189422607E-2</c:v>
                </c:pt>
                <c:pt idx="1338">
                  <c:v>-9.541533887386322E-2</c:v>
                </c:pt>
                <c:pt idx="1339">
                  <c:v>-0.13941274583339691</c:v>
                </c:pt>
                <c:pt idx="1340">
                  <c:v>-0.15736405551433563</c:v>
                </c:pt>
                <c:pt idx="1341">
                  <c:v>-0.1490246057510376</c:v>
                </c:pt>
                <c:pt idx="1342">
                  <c:v>-0.10971314460039139</c:v>
                </c:pt>
                <c:pt idx="1343">
                  <c:v>-4.2682215571403503E-2</c:v>
                </c:pt>
                <c:pt idx="1344">
                  <c:v>4.1953571140766144E-2</c:v>
                </c:pt>
                <c:pt idx="1345">
                  <c:v>0.13648153841495514</c:v>
                </c:pt>
                <c:pt idx="1346">
                  <c:v>0.22446012496948242</c:v>
                </c:pt>
                <c:pt idx="1347">
                  <c:v>0.28916293382644653</c:v>
                </c:pt>
                <c:pt idx="1348">
                  <c:v>0.32108569145202637</c:v>
                </c:pt>
                <c:pt idx="1349">
                  <c:v>0.32397595047950745</c:v>
                </c:pt>
                <c:pt idx="1350">
                  <c:v>0.32781407237052917</c:v>
                </c:pt>
                <c:pt idx="1351">
                  <c:v>0.35124033689498901</c:v>
                </c:pt>
                <c:pt idx="1352">
                  <c:v>0.39653405547142029</c:v>
                </c:pt>
                <c:pt idx="1353">
                  <c:v>0.44166162610054016</c:v>
                </c:pt>
                <c:pt idx="1354">
                  <c:v>0.4619024395942688</c:v>
                </c:pt>
                <c:pt idx="1355">
                  <c:v>0.43930196762084961</c:v>
                </c:pt>
                <c:pt idx="1356">
                  <c:v>0.35885000228881836</c:v>
                </c:pt>
                <c:pt idx="1357">
                  <c:v>0.23883417248725891</c:v>
                </c:pt>
                <c:pt idx="1358">
                  <c:v>8.7809503078460693E-2</c:v>
                </c:pt>
                <c:pt idx="1359">
                  <c:v>-8.5069097578525543E-2</c:v>
                </c:pt>
                <c:pt idx="1360">
                  <c:v>-0.27484488487243652</c:v>
                </c:pt>
                <c:pt idx="1361">
                  <c:v>-0.43646535277366638</c:v>
                </c:pt>
                <c:pt idx="1362">
                  <c:v>-0.537617027759552</c:v>
                </c:pt>
                <c:pt idx="1363">
                  <c:v>-0.5613829493522644</c:v>
                </c:pt>
                <c:pt idx="1364">
                  <c:v>-0.50159740447998047</c:v>
                </c:pt>
                <c:pt idx="1365">
                  <c:v>-0.40854412317276001</c:v>
                </c:pt>
                <c:pt idx="1366">
                  <c:v>-0.30143791437149048</c:v>
                </c:pt>
                <c:pt idx="1367">
                  <c:v>-0.19548991322517395</c:v>
                </c:pt>
                <c:pt idx="1368">
                  <c:v>-7.7928125858306885E-2</c:v>
                </c:pt>
                <c:pt idx="1369">
                  <c:v>5.3016331046819687E-2</c:v>
                </c:pt>
                <c:pt idx="1370">
                  <c:v>0.17886772751808167</c:v>
                </c:pt>
                <c:pt idx="1371">
                  <c:v>0.28653252124786377</c:v>
                </c:pt>
                <c:pt idx="1372">
                  <c:v>0.37149643898010254</c:v>
                </c:pt>
                <c:pt idx="1373">
                  <c:v>0.40926030278205872</c:v>
                </c:pt>
                <c:pt idx="1374">
                  <c:v>0.39259317517280579</c:v>
                </c:pt>
                <c:pt idx="1375">
                  <c:v>0.31166186928749084</c:v>
                </c:pt>
                <c:pt idx="1376">
                  <c:v>0.18923638761043549</c:v>
                </c:pt>
                <c:pt idx="1377">
                  <c:v>4.7191847115755081E-2</c:v>
                </c:pt>
                <c:pt idx="1378">
                  <c:v>-9.6431359648704529E-2</c:v>
                </c:pt>
                <c:pt idx="1379">
                  <c:v>-0.2145237922668457</c:v>
                </c:pt>
                <c:pt idx="1380">
                  <c:v>-0.29868528246879578</c:v>
                </c:pt>
                <c:pt idx="1381">
                  <c:v>-0.33660426735877991</c:v>
                </c:pt>
                <c:pt idx="1382">
                  <c:v>-0.35645842552185059</c:v>
                </c:pt>
                <c:pt idx="1383">
                  <c:v>-0.37390780448913574</c:v>
                </c:pt>
                <c:pt idx="1384">
                  <c:v>-0.37146541476249695</c:v>
                </c:pt>
                <c:pt idx="1385">
                  <c:v>-0.34789475798606873</c:v>
                </c:pt>
                <c:pt idx="1386">
                  <c:v>-0.29590106010437012</c:v>
                </c:pt>
                <c:pt idx="1387">
                  <c:v>-0.21781957149505615</c:v>
                </c:pt>
                <c:pt idx="1388">
                  <c:v>-0.13089399039745331</c:v>
                </c:pt>
                <c:pt idx="1389">
                  <c:v>-4.0963821113109589E-2</c:v>
                </c:pt>
                <c:pt idx="1390">
                  <c:v>5.2692897617816925E-2</c:v>
                </c:pt>
                <c:pt idx="1391">
                  <c:v>0.15092512965202332</c:v>
                </c:pt>
                <c:pt idx="1392">
                  <c:v>0.24755394458770752</c:v>
                </c:pt>
                <c:pt idx="1393">
                  <c:v>0.35974404215812683</c:v>
                </c:pt>
                <c:pt idx="1394">
                  <c:v>0.47323596477508545</c:v>
                </c:pt>
                <c:pt idx="1395">
                  <c:v>0.56242948770523071</c:v>
                </c:pt>
                <c:pt idx="1396">
                  <c:v>0.61810922622680664</c:v>
                </c:pt>
                <c:pt idx="1397">
                  <c:v>0.62606710195541382</c:v>
                </c:pt>
                <c:pt idx="1398">
                  <c:v>0.58888161182403564</c:v>
                </c:pt>
                <c:pt idx="1399">
                  <c:v>0.52488398551940918</c:v>
                </c:pt>
                <c:pt idx="1400">
                  <c:v>0.44271427392959595</c:v>
                </c:pt>
                <c:pt idx="1401">
                  <c:v>0.33990061283111572</c:v>
                </c:pt>
                <c:pt idx="1402">
                  <c:v>0.21903757750988007</c:v>
                </c:pt>
                <c:pt idx="1403">
                  <c:v>7.9821139574050903E-2</c:v>
                </c:pt>
                <c:pt idx="1404">
                  <c:v>-6.6563770174980164E-2</c:v>
                </c:pt>
                <c:pt idx="1405">
                  <c:v>-0.20593717694282532</c:v>
                </c:pt>
                <c:pt idx="1406">
                  <c:v>-0.32654723525047302</c:v>
                </c:pt>
                <c:pt idx="1407">
                  <c:v>-0.41604834794998169</c:v>
                </c:pt>
                <c:pt idx="1408">
                  <c:v>-0.47170975804328918</c:v>
                </c:pt>
                <c:pt idx="1409">
                  <c:v>-0.50382858514785767</c:v>
                </c:pt>
                <c:pt idx="1410">
                  <c:v>-0.50300276279449463</c:v>
                </c:pt>
                <c:pt idx="1411">
                  <c:v>-0.48591235280036926</c:v>
                </c:pt>
                <c:pt idx="1412">
                  <c:v>-0.46544331312179565</c:v>
                </c:pt>
                <c:pt idx="1413">
                  <c:v>-0.44955950975418091</c:v>
                </c:pt>
                <c:pt idx="1414">
                  <c:v>-0.44929054379463196</c:v>
                </c:pt>
                <c:pt idx="1415">
                  <c:v>-0.48093512654304504</c:v>
                </c:pt>
                <c:pt idx="1416">
                  <c:v>-0.55798012018203735</c:v>
                </c:pt>
                <c:pt idx="1417">
                  <c:v>-0.6661568284034729</c:v>
                </c:pt>
                <c:pt idx="1418">
                  <c:v>-0.76821261644363403</c:v>
                </c:pt>
                <c:pt idx="1419">
                  <c:v>-0.81803935766220093</c:v>
                </c:pt>
                <c:pt idx="1420">
                  <c:v>-0.77560347318649292</c:v>
                </c:pt>
                <c:pt idx="1421">
                  <c:v>-0.62522488832473755</c:v>
                </c:pt>
                <c:pt idx="1422">
                  <c:v>-0.39279165863990784</c:v>
                </c:pt>
                <c:pt idx="1423">
                  <c:v>-0.12034548819065094</c:v>
                </c:pt>
                <c:pt idx="1424">
                  <c:v>0.13696354627609253</c:v>
                </c:pt>
                <c:pt idx="1425">
                  <c:v>0.34083265066146851</c:v>
                </c:pt>
                <c:pt idx="1426">
                  <c:v>0.46652159094810486</c:v>
                </c:pt>
                <c:pt idx="1427">
                  <c:v>0.49803823232650757</c:v>
                </c:pt>
                <c:pt idx="1428">
                  <c:v>0.43071085214614868</c:v>
                </c:pt>
                <c:pt idx="1429">
                  <c:v>0.28955164551734924</c:v>
                </c:pt>
                <c:pt idx="1430">
                  <c:v>0.11649330705404282</c:v>
                </c:pt>
                <c:pt idx="1431">
                  <c:v>-4.6719163656234741E-2</c:v>
                </c:pt>
                <c:pt idx="1432">
                  <c:v>-0.15687762200832367</c:v>
                </c:pt>
                <c:pt idx="1433">
                  <c:v>-0.1934792697429657</c:v>
                </c:pt>
                <c:pt idx="1434">
                  <c:v>-0.14255324006080627</c:v>
                </c:pt>
                <c:pt idx="1435">
                  <c:v>-2.7317438274621964E-2</c:v>
                </c:pt>
                <c:pt idx="1436">
                  <c:v>0.11952846497297287</c:v>
                </c:pt>
                <c:pt idx="1437">
                  <c:v>0.26490437984466553</c:v>
                </c:pt>
                <c:pt idx="1438">
                  <c:v>0.38598045706748962</c:v>
                </c:pt>
                <c:pt idx="1439">
                  <c:v>0.47886955738067627</c:v>
                </c:pt>
                <c:pt idx="1440">
                  <c:v>0.53539144992828369</c:v>
                </c:pt>
                <c:pt idx="1441">
                  <c:v>0.56380397081375122</c:v>
                </c:pt>
                <c:pt idx="1442">
                  <c:v>0.56878221035003662</c:v>
                </c:pt>
                <c:pt idx="1443">
                  <c:v>0.56922823190689087</c:v>
                </c:pt>
                <c:pt idx="1444">
                  <c:v>0.5777047872543335</c:v>
                </c:pt>
                <c:pt idx="1445">
                  <c:v>0.58235067129135132</c:v>
                </c:pt>
                <c:pt idx="1446">
                  <c:v>0.59134572744369507</c:v>
                </c:pt>
                <c:pt idx="1447">
                  <c:v>0.61189013719558716</c:v>
                </c:pt>
                <c:pt idx="1448">
                  <c:v>0.65501284599304199</c:v>
                </c:pt>
                <c:pt idx="1449">
                  <c:v>0.71628987789154053</c:v>
                </c:pt>
                <c:pt idx="1450">
                  <c:v>0.78262442350387573</c:v>
                </c:pt>
                <c:pt idx="1451">
                  <c:v>0.85069411993026733</c:v>
                </c:pt>
                <c:pt idx="1452">
                  <c:v>0.89204025268554688</c:v>
                </c:pt>
                <c:pt idx="1453">
                  <c:v>0.8994978666305542</c:v>
                </c:pt>
                <c:pt idx="1454">
                  <c:v>0.8687247633934021</c:v>
                </c:pt>
                <c:pt idx="1455">
                  <c:v>0.7937132716178894</c:v>
                </c:pt>
                <c:pt idx="1456">
                  <c:v>0.66852051019668579</c:v>
                </c:pt>
                <c:pt idx="1457">
                  <c:v>0.51674902439117432</c:v>
                </c:pt>
                <c:pt idx="1458">
                  <c:v>0.36887109279632568</c:v>
                </c:pt>
                <c:pt idx="1459">
                  <c:v>0.26920568943023682</c:v>
                </c:pt>
                <c:pt idx="1460">
                  <c:v>0.22414074838161469</c:v>
                </c:pt>
                <c:pt idx="1461">
                  <c:v>0.22525709867477417</c:v>
                </c:pt>
                <c:pt idx="1462">
                  <c:v>0.25030094385147095</c:v>
                </c:pt>
                <c:pt idx="1463">
                  <c:v>0.27022883296012878</c:v>
                </c:pt>
                <c:pt idx="1464">
                  <c:v>0.26787936687469482</c:v>
                </c:pt>
                <c:pt idx="1465">
                  <c:v>0.24528700113296509</c:v>
                </c:pt>
                <c:pt idx="1466">
                  <c:v>0.19877542555332184</c:v>
                </c:pt>
                <c:pt idx="1467">
                  <c:v>0.13177832961082458</c:v>
                </c:pt>
                <c:pt idx="1468">
                  <c:v>5.535704642534256E-2</c:v>
                </c:pt>
                <c:pt idx="1469">
                  <c:v>-1.7024625092744827E-2</c:v>
                </c:pt>
                <c:pt idx="1470">
                  <c:v>-9.8316818475723267E-2</c:v>
                </c:pt>
                <c:pt idx="1471">
                  <c:v>-0.20583243668079376</c:v>
                </c:pt>
                <c:pt idx="1472">
                  <c:v>-0.34882074594497681</c:v>
                </c:pt>
                <c:pt idx="1473">
                  <c:v>-0.51553958654403687</c:v>
                </c:pt>
                <c:pt idx="1474">
                  <c:v>-0.68933564424514771</c:v>
                </c:pt>
                <c:pt idx="1475">
                  <c:v>-0.86129063367843628</c:v>
                </c:pt>
                <c:pt idx="1476">
                  <c:v>-1.0169081687927246</c:v>
                </c:pt>
                <c:pt idx="1477">
                  <c:v>-1.1352070569992065</c:v>
                </c:pt>
                <c:pt idx="1478">
                  <c:v>-1.1863431930541992</c:v>
                </c:pt>
                <c:pt idx="1479">
                  <c:v>-1.1480182409286499</c:v>
                </c:pt>
                <c:pt idx="1480">
                  <c:v>-1.0123136043548584</c:v>
                </c:pt>
                <c:pt idx="1481">
                  <c:v>-0.80486023426055908</c:v>
                </c:pt>
                <c:pt idx="1482">
                  <c:v>-0.5512993335723877</c:v>
                </c:pt>
                <c:pt idx="1483">
                  <c:v>-0.27522969245910645</c:v>
                </c:pt>
                <c:pt idx="1484">
                  <c:v>2.3145652376115322E-3</c:v>
                </c:pt>
                <c:pt idx="1485">
                  <c:v>0.25752916932106018</c:v>
                </c:pt>
                <c:pt idx="1486">
                  <c:v>0.45057320594787598</c:v>
                </c:pt>
                <c:pt idx="1487">
                  <c:v>0.58345019817352295</c:v>
                </c:pt>
                <c:pt idx="1488">
                  <c:v>0.66028982400894165</c:v>
                </c:pt>
                <c:pt idx="1489">
                  <c:v>0.67718225717544556</c:v>
                </c:pt>
                <c:pt idx="1490">
                  <c:v>0.64548557996749878</c:v>
                </c:pt>
                <c:pt idx="1491">
                  <c:v>0.58048111200332642</c:v>
                </c:pt>
                <c:pt idx="1492">
                  <c:v>0.48743587732315063</c:v>
                </c:pt>
                <c:pt idx="1493">
                  <c:v>0.39255580306053162</c:v>
                </c:pt>
                <c:pt idx="1494">
                  <c:v>0.32078945636749268</c:v>
                </c:pt>
                <c:pt idx="1495">
                  <c:v>0.28846660256385803</c:v>
                </c:pt>
                <c:pt idx="1496">
                  <c:v>0.29003015160560608</c:v>
                </c:pt>
                <c:pt idx="1497">
                  <c:v>0.3170795738697052</c:v>
                </c:pt>
                <c:pt idx="1498">
                  <c:v>0.37589547038078308</c:v>
                </c:pt>
                <c:pt idx="1499">
                  <c:v>0.4614681601524353</c:v>
                </c:pt>
                <c:pt idx="1500">
                  <c:v>0.55596458911895752</c:v>
                </c:pt>
                <c:pt idx="1501">
                  <c:v>0.65444129705429077</c:v>
                </c:pt>
                <c:pt idx="1502">
                  <c:v>0.74142897129058838</c:v>
                </c:pt>
                <c:pt idx="1503">
                  <c:v>0.79899150133132935</c:v>
                </c:pt>
                <c:pt idx="1504">
                  <c:v>0.81845307350158691</c:v>
                </c:pt>
                <c:pt idx="1505">
                  <c:v>0.79375547170639038</c:v>
                </c:pt>
                <c:pt idx="1506">
                  <c:v>0.72189640998840332</c:v>
                </c:pt>
                <c:pt idx="1507">
                  <c:v>0.61723297834396362</c:v>
                </c:pt>
                <c:pt idx="1508">
                  <c:v>0.48450610041618347</c:v>
                </c:pt>
                <c:pt idx="1509">
                  <c:v>0.33373767137527466</c:v>
                </c:pt>
                <c:pt idx="1510">
                  <c:v>0.1676565557718277</c:v>
                </c:pt>
                <c:pt idx="1511">
                  <c:v>-1.2273941189050674E-2</c:v>
                </c:pt>
                <c:pt idx="1512">
                  <c:v>-0.1845727413892746</c:v>
                </c:pt>
                <c:pt idx="1513">
                  <c:v>-0.35624882578849792</c:v>
                </c:pt>
                <c:pt idx="1514">
                  <c:v>-0.51223075389862061</c:v>
                </c:pt>
                <c:pt idx="1515">
                  <c:v>-0.64919173717498779</c:v>
                </c:pt>
                <c:pt idx="1516">
                  <c:v>-0.76305997371673584</c:v>
                </c:pt>
                <c:pt idx="1517">
                  <c:v>-0.8277280330657959</c:v>
                </c:pt>
                <c:pt idx="1518">
                  <c:v>-0.83875429630279541</c:v>
                </c:pt>
                <c:pt idx="1519">
                  <c:v>-0.79973691701889038</c:v>
                </c:pt>
                <c:pt idx="1520">
                  <c:v>-0.73297309875488281</c:v>
                </c:pt>
                <c:pt idx="1521">
                  <c:v>-0.6577153205871582</c:v>
                </c:pt>
                <c:pt idx="1522">
                  <c:v>-0.60988205671310425</c:v>
                </c:pt>
                <c:pt idx="1523">
                  <c:v>-0.61662167310714722</c:v>
                </c:pt>
                <c:pt idx="1524">
                  <c:v>-0.6799929141998291</c:v>
                </c:pt>
                <c:pt idx="1525">
                  <c:v>-0.76637423038482666</c:v>
                </c:pt>
                <c:pt idx="1526">
                  <c:v>-0.85006856918334961</c:v>
                </c:pt>
                <c:pt idx="1527">
                  <c:v>-0.8765949010848999</c:v>
                </c:pt>
                <c:pt idx="1528">
                  <c:v>-0.82106399536132812</c:v>
                </c:pt>
                <c:pt idx="1529">
                  <c:v>-0.66306400299072266</c:v>
                </c:pt>
                <c:pt idx="1530">
                  <c:v>-0.42194274067878723</c:v>
                </c:pt>
                <c:pt idx="1531">
                  <c:v>-0.16333037614822388</c:v>
                </c:pt>
                <c:pt idx="1532">
                  <c:v>5.3537487983703613E-2</c:v>
                </c:pt>
                <c:pt idx="1533">
                  <c:v>0.18879404664039612</c:v>
                </c:pt>
                <c:pt idx="1534">
                  <c:v>0.23818768560886383</c:v>
                </c:pt>
                <c:pt idx="1535">
                  <c:v>0.21508307754993439</c:v>
                </c:pt>
                <c:pt idx="1536">
                  <c:v>0.14311595261096954</c:v>
                </c:pt>
                <c:pt idx="1537">
                  <c:v>4.8640847206115723E-2</c:v>
                </c:pt>
                <c:pt idx="1538">
                  <c:v>-5.7036314159631729E-2</c:v>
                </c:pt>
                <c:pt idx="1539">
                  <c:v>-0.14482124149799347</c:v>
                </c:pt>
                <c:pt idx="1540">
                  <c:v>-0.21387088298797607</c:v>
                </c:pt>
                <c:pt idx="1541">
                  <c:v>-0.24723011255264282</c:v>
                </c:pt>
                <c:pt idx="1542">
                  <c:v>-0.24123746156692505</c:v>
                </c:pt>
                <c:pt idx="1543">
                  <c:v>-0.19989606738090515</c:v>
                </c:pt>
                <c:pt idx="1544">
                  <c:v>-0.14295528829097748</c:v>
                </c:pt>
                <c:pt idx="1545">
                  <c:v>-8.1321932375431061E-2</c:v>
                </c:pt>
                <c:pt idx="1546">
                  <c:v>-1.0467733256518841E-2</c:v>
                </c:pt>
                <c:pt idx="1547">
                  <c:v>6.3785016536712646E-2</c:v>
                </c:pt>
                <c:pt idx="1548">
                  <c:v>0.13027988374233246</c:v>
                </c:pt>
                <c:pt idx="1549">
                  <c:v>0.18467816710472107</c:v>
                </c:pt>
                <c:pt idx="1550">
                  <c:v>0.22035467624664307</c:v>
                </c:pt>
                <c:pt idx="1551">
                  <c:v>0.23905849456787109</c:v>
                </c:pt>
                <c:pt idx="1552">
                  <c:v>0.24175547063350677</c:v>
                </c:pt>
                <c:pt idx="1553">
                  <c:v>0.22923983633518219</c:v>
                </c:pt>
                <c:pt idx="1554">
                  <c:v>0.20553956925868988</c:v>
                </c:pt>
                <c:pt idx="1555">
                  <c:v>0.17062003910541534</c:v>
                </c:pt>
                <c:pt idx="1556">
                  <c:v>0.1418222188949585</c:v>
                </c:pt>
                <c:pt idx="1557">
                  <c:v>0.12418197840452194</c:v>
                </c:pt>
                <c:pt idx="1558">
                  <c:v>0.13520480692386627</c:v>
                </c:pt>
                <c:pt idx="1559">
                  <c:v>0.16713947057723999</c:v>
                </c:pt>
                <c:pt idx="1560">
                  <c:v>0.22169512510299683</c:v>
                </c:pt>
                <c:pt idx="1561">
                  <c:v>0.27710738778114319</c:v>
                </c:pt>
                <c:pt idx="1562">
                  <c:v>0.32443362474441528</c:v>
                </c:pt>
                <c:pt idx="1563">
                  <c:v>0.34661030769348145</c:v>
                </c:pt>
                <c:pt idx="1564">
                  <c:v>0.34468510746955872</c:v>
                </c:pt>
                <c:pt idx="1565">
                  <c:v>0.34128552675247192</c:v>
                </c:pt>
                <c:pt idx="1566">
                  <c:v>0.36183208227157593</c:v>
                </c:pt>
                <c:pt idx="1567">
                  <c:v>0.41687315702438354</c:v>
                </c:pt>
                <c:pt idx="1568">
                  <c:v>0.48913431167602539</c:v>
                </c:pt>
                <c:pt idx="1569">
                  <c:v>0.5642504096031189</c:v>
                </c:pt>
                <c:pt idx="1570">
                  <c:v>0.6129995584487915</c:v>
                </c:pt>
                <c:pt idx="1571">
                  <c:v>0.62534964084625244</c:v>
                </c:pt>
                <c:pt idx="1572">
                  <c:v>0.58664458990097046</c:v>
                </c:pt>
                <c:pt idx="1573">
                  <c:v>0.49777364730834961</c:v>
                </c:pt>
                <c:pt idx="1574">
                  <c:v>0.37700247764587402</c:v>
                </c:pt>
                <c:pt idx="1575">
                  <c:v>0.23842114210128784</c:v>
                </c:pt>
                <c:pt idx="1576">
                  <c:v>9.9260061979293823E-2</c:v>
                </c:pt>
                <c:pt idx="1577">
                  <c:v>-3.9427325129508972E-2</c:v>
                </c:pt>
                <c:pt idx="1578">
                  <c:v>-0.17812129855155945</c:v>
                </c:pt>
                <c:pt idx="1579">
                  <c:v>-0.33097100257873535</c:v>
                </c:pt>
                <c:pt idx="1580">
                  <c:v>-0.47023728489875793</c:v>
                </c:pt>
                <c:pt idx="1581">
                  <c:v>-0.59669733047485352</c:v>
                </c:pt>
                <c:pt idx="1582">
                  <c:v>-0.69928151369094849</c:v>
                </c:pt>
                <c:pt idx="1583">
                  <c:v>-0.77330696582794189</c:v>
                </c:pt>
                <c:pt idx="1584">
                  <c:v>-0.79771506786346436</c:v>
                </c:pt>
                <c:pt idx="1585">
                  <c:v>-0.76522564888000488</c:v>
                </c:pt>
                <c:pt idx="1586">
                  <c:v>-0.67195802927017212</c:v>
                </c:pt>
                <c:pt idx="1587">
                  <c:v>-0.53834974765777588</c:v>
                </c:pt>
                <c:pt idx="1588">
                  <c:v>-0.37006595730781555</c:v>
                </c:pt>
                <c:pt idx="1589">
                  <c:v>-0.1880253404378891</c:v>
                </c:pt>
                <c:pt idx="1590">
                  <c:v>-1.8784660845994949E-2</c:v>
                </c:pt>
                <c:pt idx="1591">
                  <c:v>0.11236270517110825</c:v>
                </c:pt>
                <c:pt idx="1592">
                  <c:v>0.18473118543624878</c:v>
                </c:pt>
                <c:pt idx="1593">
                  <c:v>0.21013972163200378</c:v>
                </c:pt>
                <c:pt idx="1594">
                  <c:v>0.18881684541702271</c:v>
                </c:pt>
                <c:pt idx="1595">
                  <c:v>0.14273495972156525</c:v>
                </c:pt>
                <c:pt idx="1596">
                  <c:v>8.0542966723442078E-2</c:v>
                </c:pt>
                <c:pt idx="1597">
                  <c:v>1.0048345662653446E-2</c:v>
                </c:pt>
                <c:pt idx="1598">
                  <c:v>-5.2488002926111221E-2</c:v>
                </c:pt>
                <c:pt idx="1599">
                  <c:v>-9.3790344893932343E-2</c:v>
                </c:pt>
                <c:pt idx="1600">
                  <c:v>-0.10836529731750488</c:v>
                </c:pt>
                <c:pt idx="1601">
                  <c:v>-8.92830491065979E-2</c:v>
                </c:pt>
                <c:pt idx="1602">
                  <c:v>-4.9959875643253326E-2</c:v>
                </c:pt>
                <c:pt idx="1603">
                  <c:v>2.608647383749485E-2</c:v>
                </c:pt>
                <c:pt idx="1604">
                  <c:v>0.13711871206760406</c:v>
                </c:pt>
                <c:pt idx="1605">
                  <c:v>0.27812132239341736</c:v>
                </c:pt>
                <c:pt idx="1606">
                  <c:v>0.43389785289764404</c:v>
                </c:pt>
                <c:pt idx="1607">
                  <c:v>0.59792155027389526</c:v>
                </c:pt>
                <c:pt idx="1608">
                  <c:v>0.75480383634567261</c:v>
                </c:pt>
                <c:pt idx="1609">
                  <c:v>0.8821340799331665</c:v>
                </c:pt>
                <c:pt idx="1610">
                  <c:v>0.9580080509185791</c:v>
                </c:pt>
                <c:pt idx="1611">
                  <c:v>0.97337210178375244</c:v>
                </c:pt>
                <c:pt idx="1612">
                  <c:v>0.93566679954528809</c:v>
                </c:pt>
                <c:pt idx="1613">
                  <c:v>0.85573315620422363</c:v>
                </c:pt>
                <c:pt idx="1614">
                  <c:v>0.74470382928848267</c:v>
                </c:pt>
                <c:pt idx="1615">
                  <c:v>0.6043352484703064</c:v>
                </c:pt>
                <c:pt idx="1616">
                  <c:v>0.4306337833404541</c:v>
                </c:pt>
                <c:pt idx="1617">
                  <c:v>0.24652954936027527</c:v>
                </c:pt>
                <c:pt idx="1618">
                  <c:v>6.1205234378576279E-2</c:v>
                </c:pt>
                <c:pt idx="1619">
                  <c:v>-0.10966529697179794</c:v>
                </c:pt>
                <c:pt idx="1620">
                  <c:v>-0.25617349147796631</c:v>
                </c:pt>
                <c:pt idx="1621">
                  <c:v>-0.36739411950111389</c:v>
                </c:pt>
                <c:pt idx="1622">
                  <c:v>-0.4345497190952301</c:v>
                </c:pt>
                <c:pt idx="1623">
                  <c:v>-0.46903082728385925</c:v>
                </c:pt>
                <c:pt idx="1624">
                  <c:v>-0.46490773558616638</c:v>
                </c:pt>
                <c:pt idx="1625">
                  <c:v>-0.43948706984519958</c:v>
                </c:pt>
                <c:pt idx="1626">
                  <c:v>-0.41834235191345215</c:v>
                </c:pt>
                <c:pt idx="1627">
                  <c:v>-0.41387665271759033</c:v>
                </c:pt>
                <c:pt idx="1628">
                  <c:v>-0.4379284679889679</c:v>
                </c:pt>
                <c:pt idx="1629">
                  <c:v>-0.49478054046630859</c:v>
                </c:pt>
                <c:pt idx="1630">
                  <c:v>-0.58434158563613892</c:v>
                </c:pt>
                <c:pt idx="1631">
                  <c:v>-0.68446141481399536</c:v>
                </c:pt>
                <c:pt idx="1632">
                  <c:v>-0.76324433088302612</c:v>
                </c:pt>
                <c:pt idx="1633">
                  <c:v>-0.78820735216140747</c:v>
                </c:pt>
                <c:pt idx="1634">
                  <c:v>-0.73486584424972534</c:v>
                </c:pt>
                <c:pt idx="1635">
                  <c:v>-0.59282225370407104</c:v>
                </c:pt>
                <c:pt idx="1636">
                  <c:v>-0.3897700309753418</c:v>
                </c:pt>
                <c:pt idx="1637">
                  <c:v>-0.17178913950920105</c:v>
                </c:pt>
                <c:pt idx="1638">
                  <c:v>7.7254986390471458E-3</c:v>
                </c:pt>
                <c:pt idx="1639">
                  <c:v>0.13223335146903992</c:v>
                </c:pt>
                <c:pt idx="1640">
                  <c:v>0.19321867823600769</c:v>
                </c:pt>
                <c:pt idx="1641">
                  <c:v>0.19096057116985321</c:v>
                </c:pt>
                <c:pt idx="1642">
                  <c:v>0.14177438616752625</c:v>
                </c:pt>
                <c:pt idx="1643">
                  <c:v>7.1193903684616089E-2</c:v>
                </c:pt>
                <c:pt idx="1644">
                  <c:v>-1.0030628181993961E-3</c:v>
                </c:pt>
                <c:pt idx="1645">
                  <c:v>-4.693930596113205E-2</c:v>
                </c:pt>
                <c:pt idx="1646">
                  <c:v>-5.609605461359024E-2</c:v>
                </c:pt>
                <c:pt idx="1647">
                  <c:v>-4.2392514646053314E-2</c:v>
                </c:pt>
                <c:pt idx="1648">
                  <c:v>-1.0567209683358669E-2</c:v>
                </c:pt>
                <c:pt idx="1649">
                  <c:v>3.2042581588029861E-2</c:v>
                </c:pt>
                <c:pt idx="1650">
                  <c:v>6.1707265675067902E-2</c:v>
                </c:pt>
                <c:pt idx="1651">
                  <c:v>5.574442446231842E-2</c:v>
                </c:pt>
                <c:pt idx="1652">
                  <c:v>5.1824459806084633E-3</c:v>
                </c:pt>
                <c:pt idx="1653">
                  <c:v>-7.5808897614479065E-2</c:v>
                </c:pt>
                <c:pt idx="1654">
                  <c:v>-0.16883017122745514</c:v>
                </c:pt>
                <c:pt idx="1655">
                  <c:v>-0.25381246209144592</c:v>
                </c:pt>
                <c:pt idx="1656">
                  <c:v>-0.32365173101425171</c:v>
                </c:pt>
                <c:pt idx="1657">
                  <c:v>-0.36935442686080933</c:v>
                </c:pt>
                <c:pt idx="1658">
                  <c:v>-0.38943785429000854</c:v>
                </c:pt>
                <c:pt idx="1659">
                  <c:v>-0.38319486379623413</c:v>
                </c:pt>
                <c:pt idx="1660">
                  <c:v>-0.34273052215576172</c:v>
                </c:pt>
                <c:pt idx="1661">
                  <c:v>-0.26169401407241821</c:v>
                </c:pt>
                <c:pt idx="1662">
                  <c:v>-0.14091219007968903</c:v>
                </c:pt>
                <c:pt idx="1663">
                  <c:v>1.3849805109202862E-2</c:v>
                </c:pt>
                <c:pt idx="1664">
                  <c:v>0.18989673256874084</c:v>
                </c:pt>
                <c:pt idx="1665">
                  <c:v>0.36787685751914978</c:v>
                </c:pt>
                <c:pt idx="1666">
                  <c:v>0.52484732866287231</c:v>
                </c:pt>
                <c:pt idx="1667">
                  <c:v>0.63899147510528564</c:v>
                </c:pt>
                <c:pt idx="1668">
                  <c:v>0.67647600173950195</c:v>
                </c:pt>
                <c:pt idx="1669">
                  <c:v>0.63872826099395752</c:v>
                </c:pt>
                <c:pt idx="1670">
                  <c:v>0.52885818481445312</c:v>
                </c:pt>
                <c:pt idx="1671">
                  <c:v>0.37682637572288513</c:v>
                </c:pt>
                <c:pt idx="1672">
                  <c:v>0.23314084112644196</c:v>
                </c:pt>
                <c:pt idx="1673">
                  <c:v>0.13491161167621613</c:v>
                </c:pt>
                <c:pt idx="1674">
                  <c:v>0.10601124167442322</c:v>
                </c:pt>
                <c:pt idx="1675">
                  <c:v>0.13022559881210327</c:v>
                </c:pt>
                <c:pt idx="1676">
                  <c:v>0.18566195666790009</c:v>
                </c:pt>
                <c:pt idx="1677">
                  <c:v>0.25486588478088379</c:v>
                </c:pt>
                <c:pt idx="1678">
                  <c:v>0.2969033420085907</c:v>
                </c:pt>
                <c:pt idx="1679">
                  <c:v>0.29764023423194885</c:v>
                </c:pt>
                <c:pt idx="1680">
                  <c:v>0.24455784261226654</c:v>
                </c:pt>
                <c:pt idx="1681">
                  <c:v>0.14489512145519257</c:v>
                </c:pt>
                <c:pt idx="1682">
                  <c:v>2.692427858710289E-2</c:v>
                </c:pt>
                <c:pt idx="1683">
                  <c:v>-8.3460427820682526E-2</c:v>
                </c:pt>
                <c:pt idx="1684">
                  <c:v>-0.17567797005176544</c:v>
                </c:pt>
                <c:pt idx="1685">
                  <c:v>-0.24915421009063721</c:v>
                </c:pt>
                <c:pt idx="1686">
                  <c:v>-0.30088531970977783</c:v>
                </c:pt>
                <c:pt idx="1687">
                  <c:v>-0.31360667943954468</c:v>
                </c:pt>
                <c:pt idx="1688">
                  <c:v>-0.29347610473632812</c:v>
                </c:pt>
                <c:pt idx="1689">
                  <c:v>-0.25675016641616821</c:v>
                </c:pt>
                <c:pt idx="1690">
                  <c:v>-0.21782088279724121</c:v>
                </c:pt>
                <c:pt idx="1691">
                  <c:v>-0.18687790632247925</c:v>
                </c:pt>
                <c:pt idx="1692">
                  <c:v>-0.15213590860366821</c:v>
                </c:pt>
                <c:pt idx="1693">
                  <c:v>-0.11273513734340668</c:v>
                </c:pt>
                <c:pt idx="1694">
                  <c:v>-6.7688561975955963E-2</c:v>
                </c:pt>
                <c:pt idx="1695">
                  <c:v>-2.9121337458491325E-2</c:v>
                </c:pt>
                <c:pt idx="1696">
                  <c:v>-1.4550895430147648E-3</c:v>
                </c:pt>
                <c:pt idx="1697">
                  <c:v>2.1307555958628654E-2</c:v>
                </c:pt>
                <c:pt idx="1698">
                  <c:v>2.8469329699873924E-2</c:v>
                </c:pt>
                <c:pt idx="1699">
                  <c:v>3.3196110278367996E-2</c:v>
                </c:pt>
                <c:pt idx="1700">
                  <c:v>3.755250945687294E-2</c:v>
                </c:pt>
                <c:pt idx="1701">
                  <c:v>4.7316316515207291E-2</c:v>
                </c:pt>
                <c:pt idx="1702">
                  <c:v>6.0078717768192291E-2</c:v>
                </c:pt>
                <c:pt idx="1703">
                  <c:v>7.4269764125347137E-2</c:v>
                </c:pt>
                <c:pt idx="1704">
                  <c:v>8.4939181804656982E-2</c:v>
                </c:pt>
                <c:pt idx="1705">
                  <c:v>9.1249659657478333E-2</c:v>
                </c:pt>
                <c:pt idx="1706">
                  <c:v>9.9886827170848846E-2</c:v>
                </c:pt>
                <c:pt idx="1707">
                  <c:v>0.11526187509298325</c:v>
                </c:pt>
                <c:pt idx="1708">
                  <c:v>0.12295814603567123</c:v>
                </c:pt>
                <c:pt idx="1709">
                  <c:v>0.11276648938655853</c:v>
                </c:pt>
                <c:pt idx="1710">
                  <c:v>9.5993369817733765E-2</c:v>
                </c:pt>
                <c:pt idx="1711">
                  <c:v>9.2705689370632172E-2</c:v>
                </c:pt>
                <c:pt idx="1712">
                  <c:v>0.12164226919412613</c:v>
                </c:pt>
                <c:pt idx="1713">
                  <c:v>0.18943546712398529</c:v>
                </c:pt>
                <c:pt idx="1714">
                  <c:v>0.30188852548599243</c:v>
                </c:pt>
                <c:pt idx="1715">
                  <c:v>0.44837680459022522</c:v>
                </c:pt>
                <c:pt idx="1716">
                  <c:v>0.61547845602035522</c:v>
                </c:pt>
                <c:pt idx="1717">
                  <c:v>0.78360414505004883</c:v>
                </c:pt>
                <c:pt idx="1718">
                  <c:v>0.93203514814376831</c:v>
                </c:pt>
                <c:pt idx="1719">
                  <c:v>1.0325484275817871</c:v>
                </c:pt>
                <c:pt idx="1720">
                  <c:v>1.0568321943283081</c:v>
                </c:pt>
                <c:pt idx="1721">
                  <c:v>0.99905472993850708</c:v>
                </c:pt>
                <c:pt idx="1722">
                  <c:v>0.85658305883407593</c:v>
                </c:pt>
                <c:pt idx="1723">
                  <c:v>0.64745873212814331</c:v>
                </c:pt>
                <c:pt idx="1724">
                  <c:v>0.39211729168891907</c:v>
                </c:pt>
                <c:pt idx="1725">
                  <c:v>0.12441219389438629</c:v>
                </c:pt>
                <c:pt idx="1726">
                  <c:v>-9.9952735006809235E-2</c:v>
                </c:pt>
                <c:pt idx="1727">
                  <c:v>-0.24920383095741272</c:v>
                </c:pt>
                <c:pt idx="1728">
                  <c:v>-0.33617892861366272</c:v>
                </c:pt>
                <c:pt idx="1729">
                  <c:v>-0.36397400498390198</c:v>
                </c:pt>
                <c:pt idx="1730">
                  <c:v>-0.36780816316604614</c:v>
                </c:pt>
                <c:pt idx="1731">
                  <c:v>-0.35994657874107361</c:v>
                </c:pt>
                <c:pt idx="1732">
                  <c:v>-0.3599439263343811</c:v>
                </c:pt>
                <c:pt idx="1733">
                  <c:v>-0.37437263131141663</c:v>
                </c:pt>
                <c:pt idx="1734">
                  <c:v>-0.4106997549533844</c:v>
                </c:pt>
                <c:pt idx="1735">
                  <c:v>-0.47524893283843994</c:v>
                </c:pt>
                <c:pt idx="1736">
                  <c:v>-0.58715951442718506</c:v>
                </c:pt>
                <c:pt idx="1737">
                  <c:v>-0.73732757568359375</c:v>
                </c:pt>
                <c:pt idx="1738">
                  <c:v>-0.90398710966110229</c:v>
                </c:pt>
                <c:pt idx="1739">
                  <c:v>-1.0403013229370117</c:v>
                </c:pt>
                <c:pt idx="1740">
                  <c:v>-1.0889519453048706</c:v>
                </c:pt>
                <c:pt idx="1741">
                  <c:v>-1.0164484977722168</c:v>
                </c:pt>
                <c:pt idx="1742">
                  <c:v>-0.82515919208526611</c:v>
                </c:pt>
                <c:pt idx="1743">
                  <c:v>-0.55753707885742188</c:v>
                </c:pt>
                <c:pt idx="1744">
                  <c:v>-0.27093490958213806</c:v>
                </c:pt>
                <c:pt idx="1745">
                  <c:v>-3.835798054933548E-2</c:v>
                </c:pt>
                <c:pt idx="1746">
                  <c:v>0.11772909015417099</c:v>
                </c:pt>
                <c:pt idx="1747">
                  <c:v>0.18500243127346039</c:v>
                </c:pt>
                <c:pt idx="1748">
                  <c:v>0.18324634432792664</c:v>
                </c:pt>
                <c:pt idx="1749">
                  <c:v>0.14095906913280487</c:v>
                </c:pt>
                <c:pt idx="1750">
                  <c:v>8.1808663904666901E-2</c:v>
                </c:pt>
                <c:pt idx="1751">
                  <c:v>1.4725415036082268E-2</c:v>
                </c:pt>
                <c:pt idx="1752">
                  <c:v>-6.2985889613628387E-2</c:v>
                </c:pt>
                <c:pt idx="1753">
                  <c:v>-0.14470228552818298</c:v>
                </c:pt>
                <c:pt idx="1754">
                  <c:v>-0.20595924556255341</c:v>
                </c:pt>
                <c:pt idx="1755">
                  <c:v>-0.22796471416950226</c:v>
                </c:pt>
                <c:pt idx="1756">
                  <c:v>-0.2182638943195343</c:v>
                </c:pt>
                <c:pt idx="1757">
                  <c:v>-0.18833157420158386</c:v>
                </c:pt>
                <c:pt idx="1758">
                  <c:v>-0.16680684685707092</c:v>
                </c:pt>
                <c:pt idx="1759">
                  <c:v>-0.16384322941303253</c:v>
                </c:pt>
                <c:pt idx="1760">
                  <c:v>-0.18922156095504761</c:v>
                </c:pt>
                <c:pt idx="1761">
                  <c:v>-0.23168669641017914</c:v>
                </c:pt>
                <c:pt idx="1762">
                  <c:v>-0.28526443243026733</c:v>
                </c:pt>
                <c:pt idx="1763">
                  <c:v>-0.33541864156723022</c:v>
                </c:pt>
                <c:pt idx="1764">
                  <c:v>-0.37496843934059143</c:v>
                </c:pt>
                <c:pt idx="1765">
                  <c:v>-0.39425253868103027</c:v>
                </c:pt>
                <c:pt idx="1766">
                  <c:v>-0.38502389192581177</c:v>
                </c:pt>
                <c:pt idx="1767">
                  <c:v>-0.34110036492347717</c:v>
                </c:pt>
                <c:pt idx="1768">
                  <c:v>-0.26165509223937988</c:v>
                </c:pt>
                <c:pt idx="1769">
                  <c:v>-0.14330893754959106</c:v>
                </c:pt>
                <c:pt idx="1770">
                  <c:v>1.1167977005243301E-2</c:v>
                </c:pt>
                <c:pt idx="1771">
                  <c:v>0.18842676281929016</c:v>
                </c:pt>
                <c:pt idx="1772">
                  <c:v>0.36653444170951843</c:v>
                </c:pt>
                <c:pt idx="1773">
                  <c:v>0.53089112043380737</c:v>
                </c:pt>
                <c:pt idx="1774">
                  <c:v>0.65514034032821655</c:v>
                </c:pt>
                <c:pt idx="1775">
                  <c:v>0.72751146554946899</c:v>
                </c:pt>
                <c:pt idx="1776">
                  <c:v>0.74723881483078003</c:v>
                </c:pt>
                <c:pt idx="1777">
                  <c:v>0.7320062518119812</c:v>
                </c:pt>
                <c:pt idx="1778">
                  <c:v>0.68358224630355835</c:v>
                </c:pt>
                <c:pt idx="1779">
                  <c:v>0.62584084272384644</c:v>
                </c:pt>
                <c:pt idx="1780">
                  <c:v>0.5723259449005127</c:v>
                </c:pt>
                <c:pt idx="1781">
                  <c:v>0.52096110582351685</c:v>
                </c:pt>
                <c:pt idx="1782">
                  <c:v>0.46149483323097229</c:v>
                </c:pt>
                <c:pt idx="1783">
                  <c:v>0.37565749883651733</c:v>
                </c:pt>
                <c:pt idx="1784">
                  <c:v>0.25792527198791504</c:v>
                </c:pt>
                <c:pt idx="1785">
                  <c:v>0.11884864419698715</c:v>
                </c:pt>
                <c:pt idx="1786">
                  <c:v>-2.3081060498952866E-2</c:v>
                </c:pt>
                <c:pt idx="1787">
                  <c:v>-0.14166302978992462</c:v>
                </c:pt>
                <c:pt idx="1788">
                  <c:v>-0.20820103585720062</c:v>
                </c:pt>
                <c:pt idx="1789">
                  <c:v>-0.2218889445066452</c:v>
                </c:pt>
                <c:pt idx="1790">
                  <c:v>-0.18559537827968597</c:v>
                </c:pt>
                <c:pt idx="1791">
                  <c:v>-0.11392591893672943</c:v>
                </c:pt>
                <c:pt idx="1792">
                  <c:v>-2.704189158976078E-2</c:v>
                </c:pt>
                <c:pt idx="1793">
                  <c:v>4.3787084519863129E-2</c:v>
                </c:pt>
                <c:pt idx="1794">
                  <c:v>7.8613504767417908E-2</c:v>
                </c:pt>
                <c:pt idx="1795">
                  <c:v>8.0743446946144104E-2</c:v>
                </c:pt>
                <c:pt idx="1796">
                  <c:v>5.061696469783783E-2</c:v>
                </c:pt>
                <c:pt idx="1797">
                  <c:v>-8.6277816444635391E-3</c:v>
                </c:pt>
                <c:pt idx="1798">
                  <c:v>-8.0644719302654266E-2</c:v>
                </c:pt>
                <c:pt idx="1799">
                  <c:v>-0.15002129971981049</c:v>
                </c:pt>
                <c:pt idx="1800">
                  <c:v>-0.19061852991580963</c:v>
                </c:pt>
                <c:pt idx="1801">
                  <c:v>-0.19195032119750977</c:v>
                </c:pt>
                <c:pt idx="1802">
                  <c:v>-0.15045161545276642</c:v>
                </c:pt>
                <c:pt idx="1803">
                  <c:v>-8.1343717873096466E-2</c:v>
                </c:pt>
                <c:pt idx="1804">
                  <c:v>1.0808843187987804E-2</c:v>
                </c:pt>
                <c:pt idx="1805">
                  <c:v>0.10039518773555756</c:v>
                </c:pt>
                <c:pt idx="1806">
                  <c:v>0.14631207287311554</c:v>
                </c:pt>
                <c:pt idx="1807">
                  <c:v>0.12067458778619766</c:v>
                </c:pt>
                <c:pt idx="1808">
                  <c:v>4.868268221616745E-2</c:v>
                </c:pt>
                <c:pt idx="1809">
                  <c:v>-4.7134567052125931E-2</c:v>
                </c:pt>
                <c:pt idx="1810">
                  <c:v>-0.13006727397441864</c:v>
                </c:pt>
                <c:pt idx="1811">
                  <c:v>-0.17075897753238678</c:v>
                </c:pt>
                <c:pt idx="1812">
                  <c:v>-0.16086532175540924</c:v>
                </c:pt>
                <c:pt idx="1813">
                  <c:v>-9.1256707906723022E-2</c:v>
                </c:pt>
                <c:pt idx="1814">
                  <c:v>2.081071212887764E-2</c:v>
                </c:pt>
                <c:pt idx="1815">
                  <c:v>0.18122890591621399</c:v>
                </c:pt>
                <c:pt idx="1816">
                  <c:v>0.36112943291664124</c:v>
                </c:pt>
                <c:pt idx="1817">
                  <c:v>0.54593920707702637</c:v>
                </c:pt>
                <c:pt idx="1818">
                  <c:v>0.71389120817184448</c:v>
                </c:pt>
                <c:pt idx="1819">
                  <c:v>0.84655493497848511</c:v>
                </c:pt>
                <c:pt idx="1820">
                  <c:v>0.92946738004684448</c:v>
                </c:pt>
                <c:pt idx="1821">
                  <c:v>0.93352675437927246</c:v>
                </c:pt>
                <c:pt idx="1822">
                  <c:v>0.86990517377853394</c:v>
                </c:pt>
                <c:pt idx="1823">
                  <c:v>0.76118326187133789</c:v>
                </c:pt>
                <c:pt idx="1824">
                  <c:v>0.62231117486953735</c:v>
                </c:pt>
                <c:pt idx="1825">
                  <c:v>0.48087191581726074</c:v>
                </c:pt>
                <c:pt idx="1826">
                  <c:v>0.34136328101158142</c:v>
                </c:pt>
                <c:pt idx="1827">
                  <c:v>0.2026740163564682</c:v>
                </c:pt>
                <c:pt idx="1828">
                  <c:v>8.3776138722896576E-2</c:v>
                </c:pt>
                <c:pt idx="1829">
                  <c:v>-3.2011311501264572E-2</c:v>
                </c:pt>
                <c:pt idx="1830">
                  <c:v>-0.14215672016143799</c:v>
                </c:pt>
                <c:pt idx="1831">
                  <c:v>-0.2557826042175293</c:v>
                </c:pt>
                <c:pt idx="1832">
                  <c:v>-0.35779550671577454</c:v>
                </c:pt>
                <c:pt idx="1833">
                  <c:v>-0.44516107439994812</c:v>
                </c:pt>
                <c:pt idx="1834">
                  <c:v>-0.51508766412734985</c:v>
                </c:pt>
                <c:pt idx="1835">
                  <c:v>-0.57563924789428711</c:v>
                </c:pt>
                <c:pt idx="1836">
                  <c:v>-0.60382425785064697</c:v>
                </c:pt>
                <c:pt idx="1837">
                  <c:v>-0.59287631511688232</c:v>
                </c:pt>
                <c:pt idx="1838">
                  <c:v>-0.54862761497497559</c:v>
                </c:pt>
                <c:pt idx="1839">
                  <c:v>-0.48418128490447998</c:v>
                </c:pt>
                <c:pt idx="1840">
                  <c:v>-0.42313018441200256</c:v>
                </c:pt>
                <c:pt idx="1841">
                  <c:v>-0.37772455811500549</c:v>
                </c:pt>
                <c:pt idx="1842">
                  <c:v>-0.36140868067741394</c:v>
                </c:pt>
                <c:pt idx="1843">
                  <c:v>-0.38026493787765503</c:v>
                </c:pt>
                <c:pt idx="1844">
                  <c:v>-0.45010846853256226</c:v>
                </c:pt>
                <c:pt idx="1845">
                  <c:v>-0.5666351318359375</c:v>
                </c:pt>
                <c:pt idx="1846">
                  <c:v>-0.695995032787323</c:v>
                </c:pt>
                <c:pt idx="1847">
                  <c:v>-0.78948873281478882</c:v>
                </c:pt>
                <c:pt idx="1848">
                  <c:v>-0.80212432146072388</c:v>
                </c:pt>
                <c:pt idx="1849">
                  <c:v>-0.69754475355148315</c:v>
                </c:pt>
                <c:pt idx="1850">
                  <c:v>-0.50084954500198364</c:v>
                </c:pt>
                <c:pt idx="1851">
                  <c:v>-0.2571195662021637</c:v>
                </c:pt>
                <c:pt idx="1852">
                  <c:v>-8.8780671358108521E-3</c:v>
                </c:pt>
                <c:pt idx="1853">
                  <c:v>0.1913161426782608</c:v>
                </c:pt>
                <c:pt idx="1854">
                  <c:v>0.32124724984169006</c:v>
                </c:pt>
                <c:pt idx="1855">
                  <c:v>0.38659662008285522</c:v>
                </c:pt>
                <c:pt idx="1856">
                  <c:v>0.39739227294921875</c:v>
                </c:pt>
                <c:pt idx="1857">
                  <c:v>0.36052089929580688</c:v>
                </c:pt>
                <c:pt idx="1858">
                  <c:v>0.27828994393348694</c:v>
                </c:pt>
                <c:pt idx="1859">
                  <c:v>0.1521427184343338</c:v>
                </c:pt>
                <c:pt idx="1860">
                  <c:v>6.5825837664306164E-3</c:v>
                </c:pt>
                <c:pt idx="1861">
                  <c:v>-0.13851979374885559</c:v>
                </c:pt>
                <c:pt idx="1862">
                  <c:v>-0.24423369765281677</c:v>
                </c:pt>
                <c:pt idx="1863">
                  <c:v>-0.28704917430877686</c:v>
                </c:pt>
                <c:pt idx="1864">
                  <c:v>-0.27827060222625732</c:v>
                </c:pt>
                <c:pt idx="1865">
                  <c:v>-0.24717795848846436</c:v>
                </c:pt>
                <c:pt idx="1866">
                  <c:v>-0.20466484129428864</c:v>
                </c:pt>
                <c:pt idx="1867">
                  <c:v>-0.16794343292713165</c:v>
                </c:pt>
                <c:pt idx="1868">
                  <c:v>-0.14387618005275726</c:v>
                </c:pt>
                <c:pt idx="1869">
                  <c:v>-0.1243940070271492</c:v>
                </c:pt>
                <c:pt idx="1870">
                  <c:v>-0.10710929334163666</c:v>
                </c:pt>
                <c:pt idx="1871">
                  <c:v>-8.7696120142936707E-2</c:v>
                </c:pt>
                <c:pt idx="1872">
                  <c:v>-6.6411338746547699E-2</c:v>
                </c:pt>
                <c:pt idx="1873">
                  <c:v>-3.4971430897712708E-2</c:v>
                </c:pt>
                <c:pt idx="1874">
                  <c:v>3.7296281661838293E-3</c:v>
                </c:pt>
                <c:pt idx="1875">
                  <c:v>6.4390905201435089E-2</c:v>
                </c:pt>
                <c:pt idx="1876">
                  <c:v>0.14143615961074829</c:v>
                </c:pt>
                <c:pt idx="1877">
                  <c:v>0.2396281361579895</c:v>
                </c:pt>
                <c:pt idx="1878">
                  <c:v>0.35315442085266113</c:v>
                </c:pt>
                <c:pt idx="1879">
                  <c:v>0.47361177206039429</c:v>
                </c:pt>
                <c:pt idx="1880">
                  <c:v>0.59032928943634033</c:v>
                </c:pt>
                <c:pt idx="1881">
                  <c:v>0.68644034862518311</c:v>
                </c:pt>
                <c:pt idx="1882">
                  <c:v>0.74125486612319946</c:v>
                </c:pt>
                <c:pt idx="1883">
                  <c:v>0.7431786060333252</c:v>
                </c:pt>
                <c:pt idx="1884">
                  <c:v>0.69063496589660645</c:v>
                </c:pt>
                <c:pt idx="1885">
                  <c:v>0.59649497270584106</c:v>
                </c:pt>
                <c:pt idx="1886">
                  <c:v>0.48310160636901855</c:v>
                </c:pt>
                <c:pt idx="1887">
                  <c:v>0.37080672383308411</c:v>
                </c:pt>
                <c:pt idx="1888">
                  <c:v>0.26726061105728149</c:v>
                </c:pt>
                <c:pt idx="1889">
                  <c:v>0.18841655552387238</c:v>
                </c:pt>
                <c:pt idx="1890">
                  <c:v>0.11685288697481155</c:v>
                </c:pt>
                <c:pt idx="1891">
                  <c:v>4.7428388148546219E-2</c:v>
                </c:pt>
                <c:pt idx="1892">
                  <c:v>-1.8883258104324341E-2</c:v>
                </c:pt>
                <c:pt idx="1893">
                  <c:v>-6.6652275621891022E-2</c:v>
                </c:pt>
                <c:pt idx="1894">
                  <c:v>-0.10784418880939484</c:v>
                </c:pt>
                <c:pt idx="1895">
                  <c:v>-0.15577135980129242</c:v>
                </c:pt>
                <c:pt idx="1896">
                  <c:v>-0.20370025932788849</c:v>
                </c:pt>
                <c:pt idx="1897">
                  <c:v>-0.25115177035331726</c:v>
                </c:pt>
                <c:pt idx="1898">
                  <c:v>-0.27859458327293396</c:v>
                </c:pt>
                <c:pt idx="1899">
                  <c:v>-0.291026771068573</c:v>
                </c:pt>
                <c:pt idx="1900">
                  <c:v>-0.30700361728668213</c:v>
                </c:pt>
                <c:pt idx="1901">
                  <c:v>-0.31077209115028381</c:v>
                </c:pt>
                <c:pt idx="1902">
                  <c:v>-0.28690138459205627</c:v>
                </c:pt>
                <c:pt idx="1903">
                  <c:v>-0.21846702694892883</c:v>
                </c:pt>
                <c:pt idx="1904">
                  <c:v>-0.11420507729053497</c:v>
                </c:pt>
                <c:pt idx="1905">
                  <c:v>6.6348817199468613E-5</c:v>
                </c:pt>
                <c:pt idx="1906">
                  <c:v>0.1039019301533699</c:v>
                </c:pt>
                <c:pt idx="1907">
                  <c:v>0.19054006040096283</c:v>
                </c:pt>
                <c:pt idx="1908">
                  <c:v>0.26138651371002197</c:v>
                </c:pt>
                <c:pt idx="1909">
                  <c:v>0.31771555542945862</c:v>
                </c:pt>
                <c:pt idx="1910">
                  <c:v>0.3325192928314209</c:v>
                </c:pt>
                <c:pt idx="1911">
                  <c:v>0.32243293523788452</c:v>
                </c:pt>
                <c:pt idx="1912">
                  <c:v>0.28512179851531982</c:v>
                </c:pt>
                <c:pt idx="1913">
                  <c:v>0.23166841268539429</c:v>
                </c:pt>
                <c:pt idx="1914">
                  <c:v>0.18225319683551788</c:v>
                </c:pt>
                <c:pt idx="1915">
                  <c:v>0.15544231235980988</c:v>
                </c:pt>
                <c:pt idx="1916">
                  <c:v>0.15465986728668213</c:v>
                </c:pt>
                <c:pt idx="1917">
                  <c:v>0.17737492918968201</c:v>
                </c:pt>
                <c:pt idx="1918">
                  <c:v>0.20069970190525055</c:v>
                </c:pt>
                <c:pt idx="1919">
                  <c:v>0.19598871469497681</c:v>
                </c:pt>
                <c:pt idx="1920">
                  <c:v>0.1604810506105423</c:v>
                </c:pt>
                <c:pt idx="1921">
                  <c:v>9.1040872037410736E-2</c:v>
                </c:pt>
                <c:pt idx="1922">
                  <c:v>-9.3176905065774918E-3</c:v>
                </c:pt>
                <c:pt idx="1923">
                  <c:v>-0.10699532181024551</c:v>
                </c:pt>
                <c:pt idx="1924">
                  <c:v>-0.1957709938287735</c:v>
                </c:pt>
                <c:pt idx="1925">
                  <c:v>-0.2502865195274353</c:v>
                </c:pt>
                <c:pt idx="1926">
                  <c:v>-0.26762154698371887</c:v>
                </c:pt>
                <c:pt idx="1927">
                  <c:v>-0.235125333070755</c:v>
                </c:pt>
                <c:pt idx="1928">
                  <c:v>-0.15250343084335327</c:v>
                </c:pt>
                <c:pt idx="1929">
                  <c:v>-2.2871632128953934E-2</c:v>
                </c:pt>
                <c:pt idx="1930">
                  <c:v>0.15396945178508759</c:v>
                </c:pt>
                <c:pt idx="1931">
                  <c:v>0.35157904028892517</c:v>
                </c:pt>
                <c:pt idx="1932">
                  <c:v>0.54477804899215698</c:v>
                </c:pt>
                <c:pt idx="1933">
                  <c:v>0.70332050323486328</c:v>
                </c:pt>
                <c:pt idx="1934">
                  <c:v>0.80557602643966675</c:v>
                </c:pt>
                <c:pt idx="1935">
                  <c:v>0.83487451076507568</c:v>
                </c:pt>
                <c:pt idx="1936">
                  <c:v>0.7992216944694519</c:v>
                </c:pt>
                <c:pt idx="1937">
                  <c:v>0.69982028007507324</c:v>
                </c:pt>
                <c:pt idx="1938">
                  <c:v>0.54508501291275024</c:v>
                </c:pt>
                <c:pt idx="1939">
                  <c:v>0.34565544128417969</c:v>
                </c:pt>
                <c:pt idx="1940">
                  <c:v>0.11712824553251266</c:v>
                </c:pt>
                <c:pt idx="1941">
                  <c:v>-0.11623219400644302</c:v>
                </c:pt>
                <c:pt idx="1942">
                  <c:v>-0.3376825749874115</c:v>
                </c:pt>
                <c:pt idx="1943">
                  <c:v>-0.52778780460357666</c:v>
                </c:pt>
                <c:pt idx="1944">
                  <c:v>-0.64965617656707764</c:v>
                </c:pt>
                <c:pt idx="1945">
                  <c:v>-0.7090221643447876</c:v>
                </c:pt>
                <c:pt idx="1946">
                  <c:v>-0.70983761548995972</c:v>
                </c:pt>
                <c:pt idx="1947">
                  <c:v>-0.67588269710540771</c:v>
                </c:pt>
                <c:pt idx="1948">
                  <c:v>-0.63884878158569336</c:v>
                </c:pt>
                <c:pt idx="1949">
                  <c:v>-0.62451177835464478</c:v>
                </c:pt>
                <c:pt idx="1950">
                  <c:v>-0.66168898344039917</c:v>
                </c:pt>
                <c:pt idx="1951">
                  <c:v>-0.76093000173568726</c:v>
                </c:pt>
                <c:pt idx="1952">
                  <c:v>-0.91908419132232666</c:v>
                </c:pt>
                <c:pt idx="1953">
                  <c:v>-1.0926986932754517</c:v>
                </c:pt>
                <c:pt idx="1954">
                  <c:v>-1.2343202829360962</c:v>
                </c:pt>
                <c:pt idx="1955">
                  <c:v>-1.2960441112518311</c:v>
                </c:pt>
                <c:pt idx="1956">
                  <c:v>-1.2391254901885986</c:v>
                </c:pt>
                <c:pt idx="1957">
                  <c:v>-1.0716134309768677</c:v>
                </c:pt>
                <c:pt idx="1958">
                  <c:v>-0.83685922622680664</c:v>
                </c:pt>
                <c:pt idx="1959">
                  <c:v>-0.59003019332885742</c:v>
                </c:pt>
                <c:pt idx="1960">
                  <c:v>-0.36631426215171814</c:v>
                </c:pt>
                <c:pt idx="1961">
                  <c:v>-0.18125684559345245</c:v>
                </c:pt>
                <c:pt idx="1962">
                  <c:v>-3.6878619343042374E-2</c:v>
                </c:pt>
                <c:pt idx="1963">
                  <c:v>7.9521432518959045E-2</c:v>
                </c:pt>
                <c:pt idx="1964">
                  <c:v>0.17275550961494446</c:v>
                </c:pt>
                <c:pt idx="1965">
                  <c:v>0.24639217555522919</c:v>
                </c:pt>
                <c:pt idx="1966">
                  <c:v>0.28992024064064026</c:v>
                </c:pt>
                <c:pt idx="1967">
                  <c:v>0.31193467974662781</c:v>
                </c:pt>
                <c:pt idx="1968">
                  <c:v>0.29851314425468445</c:v>
                </c:pt>
                <c:pt idx="1969">
                  <c:v>0.27404570579528809</c:v>
                </c:pt>
                <c:pt idx="1970">
                  <c:v>0.22754557430744171</c:v>
                </c:pt>
                <c:pt idx="1971">
                  <c:v>0.15200510621070862</c:v>
                </c:pt>
                <c:pt idx="1972">
                  <c:v>5.3664162755012512E-2</c:v>
                </c:pt>
                <c:pt idx="1973">
                  <c:v>-6.8603299558162689E-2</c:v>
                </c:pt>
                <c:pt idx="1974">
                  <c:v>-0.18339751660823822</c:v>
                </c:pt>
                <c:pt idx="1975">
                  <c:v>-0.27671927213668823</c:v>
                </c:pt>
                <c:pt idx="1976">
                  <c:v>-0.34083431959152222</c:v>
                </c:pt>
                <c:pt idx="1977">
                  <c:v>-0.37020134925842285</c:v>
                </c:pt>
                <c:pt idx="1978">
                  <c:v>-0.35712149739265442</c:v>
                </c:pt>
                <c:pt idx="1979">
                  <c:v>-0.3115343451499939</c:v>
                </c:pt>
                <c:pt idx="1980">
                  <c:v>-0.24675986170768738</c:v>
                </c:pt>
                <c:pt idx="1981">
                  <c:v>-0.15544125437736511</c:v>
                </c:pt>
                <c:pt idx="1982">
                  <c:v>-5.8402322232723236E-2</c:v>
                </c:pt>
                <c:pt idx="1983">
                  <c:v>5.3457096219062805E-2</c:v>
                </c:pt>
                <c:pt idx="1984">
                  <c:v>0.17468073964118958</c:v>
                </c:pt>
                <c:pt idx="1985">
                  <c:v>0.30558857321739197</c:v>
                </c:pt>
                <c:pt idx="1986">
                  <c:v>0.43618917465209961</c:v>
                </c:pt>
                <c:pt idx="1987">
                  <c:v>0.54923629760742188</c:v>
                </c:pt>
                <c:pt idx="1988">
                  <c:v>0.63499748706817627</c:v>
                </c:pt>
                <c:pt idx="1989">
                  <c:v>0.68301975727081299</c:v>
                </c:pt>
                <c:pt idx="1990">
                  <c:v>0.68628025054931641</c:v>
                </c:pt>
                <c:pt idx="1991">
                  <c:v>0.6530725359916687</c:v>
                </c:pt>
                <c:pt idx="1992">
                  <c:v>0.5975421667098999</c:v>
                </c:pt>
                <c:pt idx="1993">
                  <c:v>0.54385125637054443</c:v>
                </c:pt>
                <c:pt idx="1994">
                  <c:v>0.49792537093162537</c:v>
                </c:pt>
                <c:pt idx="1995">
                  <c:v>0.4651244580745697</c:v>
                </c:pt>
                <c:pt idx="1996">
                  <c:v>0.44051498174667358</c:v>
                </c:pt>
                <c:pt idx="1997">
                  <c:v>0.4006427526473999</c:v>
                </c:pt>
                <c:pt idx="1998">
                  <c:v>0.32580366730690002</c:v>
                </c:pt>
                <c:pt idx="1999">
                  <c:v>0.22338692843914032</c:v>
                </c:pt>
                <c:pt idx="2000">
                  <c:v>9.6660144627094269E-2</c:v>
                </c:pt>
                <c:pt idx="2001">
                  <c:v>-5.2225846797227859E-2</c:v>
                </c:pt>
                <c:pt idx="2002">
                  <c:v>-0.21965877711772919</c:v>
                </c:pt>
                <c:pt idx="2003">
                  <c:v>-0.39941161870956421</c:v>
                </c:pt>
                <c:pt idx="2004">
                  <c:v>-0.54675948619842529</c:v>
                </c:pt>
                <c:pt idx="2005">
                  <c:v>-0.65533876419067383</c:v>
                </c:pt>
                <c:pt idx="2006">
                  <c:v>-0.73907226324081421</c:v>
                </c:pt>
                <c:pt idx="2007">
                  <c:v>-0.79855042695999146</c:v>
                </c:pt>
                <c:pt idx="2008">
                  <c:v>-0.81431955099105835</c:v>
                </c:pt>
                <c:pt idx="2009">
                  <c:v>-0.77032750844955444</c:v>
                </c:pt>
                <c:pt idx="2010">
                  <c:v>-0.67597991228103638</c:v>
                </c:pt>
                <c:pt idx="2011">
                  <c:v>-0.54319792985916138</c:v>
                </c:pt>
                <c:pt idx="2012">
                  <c:v>-0.37720414996147156</c:v>
                </c:pt>
                <c:pt idx="2013">
                  <c:v>-0.18618683516979218</c:v>
                </c:pt>
                <c:pt idx="2014">
                  <c:v>3.2093040645122528E-2</c:v>
                </c:pt>
                <c:pt idx="2015">
                  <c:v>0.26253959536552429</c:v>
                </c:pt>
                <c:pt idx="2016">
                  <c:v>0.48575404286384583</c:v>
                </c:pt>
                <c:pt idx="2017">
                  <c:v>0.66187894344329834</c:v>
                </c:pt>
                <c:pt idx="2018">
                  <c:v>0.75704056024551392</c:v>
                </c:pt>
                <c:pt idx="2019">
                  <c:v>0.77181380987167358</c:v>
                </c:pt>
                <c:pt idx="2020">
                  <c:v>0.71345329284667969</c:v>
                </c:pt>
                <c:pt idx="2021">
                  <c:v>0.61039912700653076</c:v>
                </c:pt>
                <c:pt idx="2022">
                  <c:v>0.47302019596099854</c:v>
                </c:pt>
                <c:pt idx="2023">
                  <c:v>0.33022165298461914</c:v>
                </c:pt>
                <c:pt idx="2024">
                  <c:v>0.19484865665435791</c:v>
                </c:pt>
                <c:pt idx="2025">
                  <c:v>7.0360720157623291E-2</c:v>
                </c:pt>
                <c:pt idx="2026">
                  <c:v>-5.9055585414171219E-2</c:v>
                </c:pt>
                <c:pt idx="2027">
                  <c:v>-0.18307232856750488</c:v>
                </c:pt>
                <c:pt idx="2028">
                  <c:v>-0.29234686493873596</c:v>
                </c:pt>
                <c:pt idx="2029">
                  <c:v>-0.36120152473449707</c:v>
                </c:pt>
                <c:pt idx="2030">
                  <c:v>-0.37422651052474976</c:v>
                </c:pt>
                <c:pt idx="2031">
                  <c:v>-0.33666187524795532</c:v>
                </c:pt>
                <c:pt idx="2032">
                  <c:v>-0.24930033087730408</c:v>
                </c:pt>
                <c:pt idx="2033">
                  <c:v>-0.12132669985294342</c:v>
                </c:pt>
                <c:pt idx="2034">
                  <c:v>4.5238837599754333E-2</c:v>
                </c:pt>
                <c:pt idx="2035">
                  <c:v>0.2377517968416214</c:v>
                </c:pt>
                <c:pt idx="2036">
                  <c:v>0.4490363597869873</c:v>
                </c:pt>
                <c:pt idx="2037">
                  <c:v>0.65978217124938965</c:v>
                </c:pt>
                <c:pt idx="2038">
                  <c:v>0.86573612689971924</c:v>
                </c:pt>
                <c:pt idx="2039">
                  <c:v>1.0348763465881348</c:v>
                </c:pt>
                <c:pt idx="2040">
                  <c:v>1.144695520401001</c:v>
                </c:pt>
                <c:pt idx="2041">
                  <c:v>1.1831022500991821</c:v>
                </c:pt>
                <c:pt idx="2042">
                  <c:v>1.1478207111358643</c:v>
                </c:pt>
                <c:pt idx="2043">
                  <c:v>1.0492076873779297</c:v>
                </c:pt>
                <c:pt idx="2044">
                  <c:v>0.90699195861816406</c:v>
                </c:pt>
                <c:pt idx="2045">
                  <c:v>0.73112869262695312</c:v>
                </c:pt>
                <c:pt idx="2046">
                  <c:v>0.5283050537109375</c:v>
                </c:pt>
                <c:pt idx="2047">
                  <c:v>0.31679210066795349</c:v>
                </c:pt>
                <c:pt idx="2048">
                  <c:v>0.11262644082307816</c:v>
                </c:pt>
                <c:pt idx="2049">
                  <c:v>-7.6970942318439484E-2</c:v>
                </c:pt>
                <c:pt idx="2050">
                  <c:v>-0.23167848587036133</c:v>
                </c:pt>
                <c:pt idx="2051">
                  <c:v>-0.34964719414710999</c:v>
                </c:pt>
                <c:pt idx="2052">
                  <c:v>-0.42972764372825623</c:v>
                </c:pt>
                <c:pt idx="2053">
                  <c:v>-0.47902610898017883</c:v>
                </c:pt>
                <c:pt idx="2054">
                  <c:v>-0.50087869167327881</c:v>
                </c:pt>
                <c:pt idx="2055">
                  <c:v>-0.51143050193786621</c:v>
                </c:pt>
                <c:pt idx="2056">
                  <c:v>-0.51654595136642456</c:v>
                </c:pt>
                <c:pt idx="2057">
                  <c:v>-0.53689271211624146</c:v>
                </c:pt>
                <c:pt idx="2058">
                  <c:v>-0.60849845409393311</c:v>
                </c:pt>
                <c:pt idx="2059">
                  <c:v>-0.73766410350799561</c:v>
                </c:pt>
                <c:pt idx="2060">
                  <c:v>-0.9038621187210083</c:v>
                </c:pt>
                <c:pt idx="2061">
                  <c:v>-1.0592344999313354</c:v>
                </c:pt>
                <c:pt idx="2062">
                  <c:v>-1.1552917957305908</c:v>
                </c:pt>
                <c:pt idx="2063">
                  <c:v>-1.1357103586196899</c:v>
                </c:pt>
                <c:pt idx="2064">
                  <c:v>-0.99969613552093506</c:v>
                </c:pt>
                <c:pt idx="2065">
                  <c:v>-0.7607300877571106</c:v>
                </c:pt>
                <c:pt idx="2066">
                  <c:v>-0.47960016131401062</c:v>
                </c:pt>
                <c:pt idx="2067">
                  <c:v>-0.22064284980297089</c:v>
                </c:pt>
                <c:pt idx="2068">
                  <c:v>-1.967698335647583E-2</c:v>
                </c:pt>
                <c:pt idx="2069">
                  <c:v>0.11462079733610153</c:v>
                </c:pt>
                <c:pt idx="2070">
                  <c:v>0.17543275654315948</c:v>
                </c:pt>
                <c:pt idx="2071">
                  <c:v>0.17998595535755157</c:v>
                </c:pt>
                <c:pt idx="2072">
                  <c:v>0.13693062961101532</c:v>
                </c:pt>
                <c:pt idx="2073">
                  <c:v>6.2251437455415726E-2</c:v>
                </c:pt>
                <c:pt idx="2074">
                  <c:v>-3.0379960313439369E-2</c:v>
                </c:pt>
                <c:pt idx="2075">
                  <c:v>-0.11377156525850296</c:v>
                </c:pt>
                <c:pt idx="2076">
                  <c:v>-0.15653127431869507</c:v>
                </c:pt>
                <c:pt idx="2077">
                  <c:v>-0.14577765762805939</c:v>
                </c:pt>
                <c:pt idx="2078">
                  <c:v>-0.10619429498910904</c:v>
                </c:pt>
                <c:pt idx="2079">
                  <c:v>-4.9494065344333649E-2</c:v>
                </c:pt>
                <c:pt idx="2080">
                  <c:v>-8.5990950465202332E-3</c:v>
                </c:pt>
                <c:pt idx="2081">
                  <c:v>1.4175573363900185E-2</c:v>
                </c:pt>
                <c:pt idx="2082">
                  <c:v>1.4674116857349873E-2</c:v>
                </c:pt>
                <c:pt idx="2083">
                  <c:v>-6.0273827984929085E-3</c:v>
                </c:pt>
                <c:pt idx="2084">
                  <c:v>-4.4303666800260544E-2</c:v>
                </c:pt>
                <c:pt idx="2085">
                  <c:v>-7.5132474303245544E-2</c:v>
                </c:pt>
                <c:pt idx="2086">
                  <c:v>-9.9782958626747131E-2</c:v>
                </c:pt>
                <c:pt idx="2087">
                  <c:v>-9.6310913562774658E-2</c:v>
                </c:pt>
                <c:pt idx="2088">
                  <c:v>-6.6280044615268707E-2</c:v>
                </c:pt>
                <c:pt idx="2089">
                  <c:v>-1.523251086473465E-2</c:v>
                </c:pt>
                <c:pt idx="2090">
                  <c:v>6.4360320568084717E-2</c:v>
                </c:pt>
                <c:pt idx="2091">
                  <c:v>0.17065133154392242</c:v>
                </c:pt>
                <c:pt idx="2092">
                  <c:v>0.29289016127586365</c:v>
                </c:pt>
                <c:pt idx="2093">
                  <c:v>0.42952096462249756</c:v>
                </c:pt>
                <c:pt idx="2094">
                  <c:v>0.55917030572891235</c:v>
                </c:pt>
                <c:pt idx="2095">
                  <c:v>0.66001582145690918</c:v>
                </c:pt>
                <c:pt idx="2096">
                  <c:v>0.7087026834487915</c:v>
                </c:pt>
                <c:pt idx="2097">
                  <c:v>0.7050626277923584</c:v>
                </c:pt>
                <c:pt idx="2098">
                  <c:v>0.64410156011581421</c:v>
                </c:pt>
                <c:pt idx="2099">
                  <c:v>0.54083234071731567</c:v>
                </c:pt>
                <c:pt idx="2100">
                  <c:v>0.41661497950553894</c:v>
                </c:pt>
                <c:pt idx="2101">
                  <c:v>0.29608011245727539</c:v>
                </c:pt>
                <c:pt idx="2102">
                  <c:v>0.19970777630805969</c:v>
                </c:pt>
                <c:pt idx="2103">
                  <c:v>0.13801829516887665</c:v>
                </c:pt>
                <c:pt idx="2104">
                  <c:v>0.10357270389795303</c:v>
                </c:pt>
                <c:pt idx="2105">
                  <c:v>8.2676894962787628E-2</c:v>
                </c:pt>
                <c:pt idx="2106">
                  <c:v>5.1300331950187683E-2</c:v>
                </c:pt>
                <c:pt idx="2107">
                  <c:v>-2.2842702455818653E-3</c:v>
                </c:pt>
                <c:pt idx="2108">
                  <c:v>-7.5675666332244873E-2</c:v>
                </c:pt>
                <c:pt idx="2109">
                  <c:v>-0.16833502054214478</c:v>
                </c:pt>
                <c:pt idx="2110">
                  <c:v>-0.28089430928230286</c:v>
                </c:pt>
                <c:pt idx="2111">
                  <c:v>-0.38609987497329712</c:v>
                </c:pt>
                <c:pt idx="2112">
                  <c:v>-0.46788954734802246</c:v>
                </c:pt>
                <c:pt idx="2113">
                  <c:v>-0.52562797069549561</c:v>
                </c:pt>
                <c:pt idx="2114">
                  <c:v>-0.56720763444900513</c:v>
                </c:pt>
                <c:pt idx="2115">
                  <c:v>-0.59368860721588135</c:v>
                </c:pt>
                <c:pt idx="2116">
                  <c:v>-0.60942018032073975</c:v>
                </c:pt>
                <c:pt idx="2117">
                  <c:v>-0.60499399900436401</c:v>
                </c:pt>
                <c:pt idx="2118">
                  <c:v>-0.57854855060577393</c:v>
                </c:pt>
                <c:pt idx="2119">
                  <c:v>-0.5507691502571106</c:v>
                </c:pt>
                <c:pt idx="2120">
                  <c:v>-0.49897679686546326</c:v>
                </c:pt>
                <c:pt idx="2121">
                  <c:v>-0.41884332895278931</c:v>
                </c:pt>
                <c:pt idx="2122">
                  <c:v>-0.29774379730224609</c:v>
                </c:pt>
                <c:pt idx="2123">
                  <c:v>-0.14538899064064026</c:v>
                </c:pt>
                <c:pt idx="2124">
                  <c:v>1.7898205667734146E-2</c:v>
                </c:pt>
                <c:pt idx="2125">
                  <c:v>0.16121336817741394</c:v>
                </c:pt>
                <c:pt idx="2126">
                  <c:v>0.26869404315948486</c:v>
                </c:pt>
                <c:pt idx="2127">
                  <c:v>0.32153129577636719</c:v>
                </c:pt>
                <c:pt idx="2128">
                  <c:v>0.3284376859664917</c:v>
                </c:pt>
                <c:pt idx="2129">
                  <c:v>0.30058148503303528</c:v>
                </c:pt>
                <c:pt idx="2130">
                  <c:v>0.24630226194858551</c:v>
                </c:pt>
                <c:pt idx="2131">
                  <c:v>0.19104483723640442</c:v>
                </c:pt>
                <c:pt idx="2132">
                  <c:v>0.13593924045562744</c:v>
                </c:pt>
                <c:pt idx="2133">
                  <c:v>8.4394633769989014E-2</c:v>
                </c:pt>
                <c:pt idx="2134">
                  <c:v>4.9393504858016968E-2</c:v>
                </c:pt>
                <c:pt idx="2135">
                  <c:v>7.0225931704044342E-3</c:v>
                </c:pt>
                <c:pt idx="2136">
                  <c:v>-2.7335913851857185E-2</c:v>
                </c:pt>
                <c:pt idx="2137">
                  <c:v>-4.3142460286617279E-2</c:v>
                </c:pt>
                <c:pt idx="2138">
                  <c:v>-4.200662299990654E-2</c:v>
                </c:pt>
                <c:pt idx="2139">
                  <c:v>-1.2446524575352669E-2</c:v>
                </c:pt>
                <c:pt idx="2140">
                  <c:v>3.3987820148468018E-2</c:v>
                </c:pt>
                <c:pt idx="2141">
                  <c:v>0.10738181322813034</c:v>
                </c:pt>
                <c:pt idx="2142">
                  <c:v>0.20998647809028625</c:v>
                </c:pt>
                <c:pt idx="2143">
                  <c:v>0.3419710099697113</c:v>
                </c:pt>
                <c:pt idx="2144">
                  <c:v>0.48987257480621338</c:v>
                </c:pt>
                <c:pt idx="2145">
                  <c:v>0.63490027189254761</c:v>
                </c:pt>
                <c:pt idx="2146">
                  <c:v>0.75753188133239746</c:v>
                </c:pt>
                <c:pt idx="2147">
                  <c:v>0.83175146579742432</c:v>
                </c:pt>
                <c:pt idx="2148">
                  <c:v>0.8579031229019165</c:v>
                </c:pt>
                <c:pt idx="2149">
                  <c:v>0.8379095196723938</c:v>
                </c:pt>
                <c:pt idx="2150">
                  <c:v>0.7744290828704834</c:v>
                </c:pt>
                <c:pt idx="2151">
                  <c:v>0.65940088033676147</c:v>
                </c:pt>
                <c:pt idx="2152">
                  <c:v>0.51254111528396606</c:v>
                </c:pt>
                <c:pt idx="2153">
                  <c:v>0.33773079514503479</c:v>
                </c:pt>
                <c:pt idx="2154">
                  <c:v>0.1494000256061554</c:v>
                </c:pt>
                <c:pt idx="2155">
                  <c:v>-2.820938266813755E-2</c:v>
                </c:pt>
                <c:pt idx="2156">
                  <c:v>-0.18496276438236237</c:v>
                </c:pt>
                <c:pt idx="2157">
                  <c:v>-0.3150450587272644</c:v>
                </c:pt>
                <c:pt idx="2158">
                  <c:v>-0.41065493226051331</c:v>
                </c:pt>
                <c:pt idx="2159">
                  <c:v>-0.47278517484664917</c:v>
                </c:pt>
                <c:pt idx="2160">
                  <c:v>-0.51085746288299561</c:v>
                </c:pt>
                <c:pt idx="2161">
                  <c:v>-0.52696675062179565</c:v>
                </c:pt>
                <c:pt idx="2162">
                  <c:v>-0.53733015060424805</c:v>
                </c:pt>
                <c:pt idx="2163">
                  <c:v>-0.54365867376327515</c:v>
                </c:pt>
                <c:pt idx="2164">
                  <c:v>-0.54474949836730957</c:v>
                </c:pt>
                <c:pt idx="2165">
                  <c:v>-0.55512231588363647</c:v>
                </c:pt>
                <c:pt idx="2166">
                  <c:v>-0.58681446313858032</c:v>
                </c:pt>
                <c:pt idx="2167">
                  <c:v>-0.65588641166687012</c:v>
                </c:pt>
                <c:pt idx="2168">
                  <c:v>-0.74884748458862305</c:v>
                </c:pt>
                <c:pt idx="2169">
                  <c:v>-0.82776683568954468</c:v>
                </c:pt>
                <c:pt idx="2170">
                  <c:v>-0.86161589622497559</c:v>
                </c:pt>
                <c:pt idx="2171">
                  <c:v>-0.79980134963989258</c:v>
                </c:pt>
                <c:pt idx="2172">
                  <c:v>-0.63526755571365356</c:v>
                </c:pt>
                <c:pt idx="2173">
                  <c:v>-0.38890513777732849</c:v>
                </c:pt>
                <c:pt idx="2174">
                  <c:v>-0.12288917601108551</c:v>
                </c:pt>
                <c:pt idx="2175">
                  <c:v>0.10119597613811493</c:v>
                </c:pt>
                <c:pt idx="2176">
                  <c:v>0.25606542825698853</c:v>
                </c:pt>
                <c:pt idx="2177">
                  <c:v>0.35212993621826172</c:v>
                </c:pt>
                <c:pt idx="2178">
                  <c:v>0.39919489622116089</c:v>
                </c:pt>
                <c:pt idx="2179">
                  <c:v>0.41137242317199707</c:v>
                </c:pt>
                <c:pt idx="2180">
                  <c:v>0.41044723987579346</c:v>
                </c:pt>
                <c:pt idx="2181">
                  <c:v>0.39787060022354126</c:v>
                </c:pt>
                <c:pt idx="2182">
                  <c:v>0.37453040480613708</c:v>
                </c:pt>
                <c:pt idx="2183">
                  <c:v>0.3434520959854126</c:v>
                </c:pt>
                <c:pt idx="2184">
                  <c:v>0.31723088026046753</c:v>
                </c:pt>
                <c:pt idx="2185">
                  <c:v>0.30538320541381836</c:v>
                </c:pt>
                <c:pt idx="2186">
                  <c:v>0.30377012491226196</c:v>
                </c:pt>
                <c:pt idx="2187">
                  <c:v>0.29434388875961304</c:v>
                </c:pt>
                <c:pt idx="2188">
                  <c:v>0.27234324812889099</c:v>
                </c:pt>
                <c:pt idx="2189">
                  <c:v>0.24117513000965118</c:v>
                </c:pt>
                <c:pt idx="2190">
                  <c:v>0.19896696507930756</c:v>
                </c:pt>
                <c:pt idx="2191">
                  <c:v>0.16092301905155182</c:v>
                </c:pt>
                <c:pt idx="2192">
                  <c:v>0.11030671000480652</c:v>
                </c:pt>
                <c:pt idx="2193">
                  <c:v>5.5279511958360672E-2</c:v>
                </c:pt>
                <c:pt idx="2194">
                  <c:v>-1.0872608050704002E-2</c:v>
                </c:pt>
                <c:pt idx="2195">
                  <c:v>-8.2784421741962433E-2</c:v>
                </c:pt>
                <c:pt idx="2196">
                  <c:v>-0.15518219769001007</c:v>
                </c:pt>
                <c:pt idx="2197">
                  <c:v>-0.22360388934612274</c:v>
                </c:pt>
                <c:pt idx="2198">
                  <c:v>-0.26978680491447449</c:v>
                </c:pt>
                <c:pt idx="2199">
                  <c:v>-0.27787390351295471</c:v>
                </c:pt>
                <c:pt idx="2200">
                  <c:v>-0.2312036007642746</c:v>
                </c:pt>
                <c:pt idx="2201">
                  <c:v>-0.13697656989097595</c:v>
                </c:pt>
                <c:pt idx="2202">
                  <c:v>-2.4374020285904408E-3</c:v>
                </c:pt>
                <c:pt idx="2203">
                  <c:v>0.15853936970233917</c:v>
                </c:pt>
                <c:pt idx="2204">
                  <c:v>0.31512606143951416</c:v>
                </c:pt>
                <c:pt idx="2205">
                  <c:v>0.44312566518783569</c:v>
                </c:pt>
                <c:pt idx="2206">
                  <c:v>0.52018266916275024</c:v>
                </c:pt>
                <c:pt idx="2207">
                  <c:v>0.54229003190994263</c:v>
                </c:pt>
                <c:pt idx="2208">
                  <c:v>0.51886516809463501</c:v>
                </c:pt>
                <c:pt idx="2209">
                  <c:v>0.48067322373390198</c:v>
                </c:pt>
                <c:pt idx="2210">
                  <c:v>0.45715752243995667</c:v>
                </c:pt>
                <c:pt idx="2211">
                  <c:v>0.45015090703964233</c:v>
                </c:pt>
                <c:pt idx="2212">
                  <c:v>0.44774526357650757</c:v>
                </c:pt>
                <c:pt idx="2213">
                  <c:v>0.43997883796691895</c:v>
                </c:pt>
                <c:pt idx="2214">
                  <c:v>0.39851394295692444</c:v>
                </c:pt>
                <c:pt idx="2215">
                  <c:v>0.31358686089515686</c:v>
                </c:pt>
                <c:pt idx="2216">
                  <c:v>0.17538611590862274</c:v>
                </c:pt>
                <c:pt idx="2217">
                  <c:v>-1.428917795419693E-2</c:v>
                </c:pt>
                <c:pt idx="2218">
                  <c:v>-0.21760554611682892</c:v>
                </c:pt>
                <c:pt idx="2219">
                  <c:v>-0.40565207600593567</c:v>
                </c:pt>
                <c:pt idx="2220">
                  <c:v>-0.53367561101913452</c:v>
                </c:pt>
                <c:pt idx="2221">
                  <c:v>-0.59292376041412354</c:v>
                </c:pt>
                <c:pt idx="2222">
                  <c:v>-0.60126662254333496</c:v>
                </c:pt>
                <c:pt idx="2223">
                  <c:v>-0.57112187147140503</c:v>
                </c:pt>
                <c:pt idx="2224">
                  <c:v>-0.51185083389282227</c:v>
                </c:pt>
                <c:pt idx="2225">
                  <c:v>-0.4479537308216095</c:v>
                </c:pt>
                <c:pt idx="2226">
                  <c:v>-0.38716283440589905</c:v>
                </c:pt>
                <c:pt idx="2227">
                  <c:v>-0.35073551535606384</c:v>
                </c:pt>
                <c:pt idx="2228">
                  <c:v>-0.34138008952140808</c:v>
                </c:pt>
                <c:pt idx="2229">
                  <c:v>-0.36410149931907654</c:v>
                </c:pt>
                <c:pt idx="2230">
                  <c:v>-0.38881725072860718</c:v>
                </c:pt>
                <c:pt idx="2231">
                  <c:v>-0.39313521981239319</c:v>
                </c:pt>
                <c:pt idx="2232">
                  <c:v>-0.36637392640113831</c:v>
                </c:pt>
                <c:pt idx="2233">
                  <c:v>-0.32682457566261292</c:v>
                </c:pt>
                <c:pt idx="2234">
                  <c:v>-0.27338558435440063</c:v>
                </c:pt>
                <c:pt idx="2235">
                  <c:v>-0.20696406066417694</c:v>
                </c:pt>
                <c:pt idx="2236">
                  <c:v>-0.13921883702278137</c:v>
                </c:pt>
                <c:pt idx="2237">
                  <c:v>-7.6368898153305054E-2</c:v>
                </c:pt>
                <c:pt idx="2238">
                  <c:v>-8.8841281831264496E-3</c:v>
                </c:pt>
                <c:pt idx="2239">
                  <c:v>4.9948498606681824E-2</c:v>
                </c:pt>
                <c:pt idx="2240">
                  <c:v>9.4257906079292297E-2</c:v>
                </c:pt>
                <c:pt idx="2241">
                  <c:v>0.14072467386722565</c:v>
                </c:pt>
                <c:pt idx="2242">
                  <c:v>0.17296889424324036</c:v>
                </c:pt>
                <c:pt idx="2243">
                  <c:v>0.20022124052047729</c:v>
                </c:pt>
                <c:pt idx="2244">
                  <c:v>0.21563482284545898</c:v>
                </c:pt>
                <c:pt idx="2245">
                  <c:v>0.22232510149478912</c:v>
                </c:pt>
                <c:pt idx="2246">
                  <c:v>0.21647360920906067</c:v>
                </c:pt>
                <c:pt idx="2247">
                  <c:v>0.21019716560840607</c:v>
                </c:pt>
                <c:pt idx="2248">
                  <c:v>0.20183403789997101</c:v>
                </c:pt>
                <c:pt idx="2249">
                  <c:v>0.20850476622581482</c:v>
                </c:pt>
                <c:pt idx="2250">
                  <c:v>0.24553149938583374</c:v>
                </c:pt>
                <c:pt idx="2251">
                  <c:v>0.31142273545265198</c:v>
                </c:pt>
                <c:pt idx="2252">
                  <c:v>0.39821621775627136</c:v>
                </c:pt>
                <c:pt idx="2253">
                  <c:v>0.49217674136161804</c:v>
                </c:pt>
                <c:pt idx="2254">
                  <c:v>0.57428276538848877</c:v>
                </c:pt>
                <c:pt idx="2255">
                  <c:v>0.63467973470687866</c:v>
                </c:pt>
                <c:pt idx="2256">
                  <c:v>0.66130632162094116</c:v>
                </c:pt>
                <c:pt idx="2257">
                  <c:v>0.64265340566635132</c:v>
                </c:pt>
                <c:pt idx="2258">
                  <c:v>0.58500874042510986</c:v>
                </c:pt>
                <c:pt idx="2259">
                  <c:v>0.48225411772727966</c:v>
                </c:pt>
                <c:pt idx="2260">
                  <c:v>0.33595868945121765</c:v>
                </c:pt>
                <c:pt idx="2261">
                  <c:v>0.1659528911113739</c:v>
                </c:pt>
                <c:pt idx="2262">
                  <c:v>-2.1596500650048256E-2</c:v>
                </c:pt>
                <c:pt idx="2263">
                  <c:v>-0.19222141802310944</c:v>
                </c:pt>
                <c:pt idx="2264">
                  <c:v>-0.32718989253044128</c:v>
                </c:pt>
                <c:pt idx="2265">
                  <c:v>-0.41402387619018555</c:v>
                </c:pt>
                <c:pt idx="2266">
                  <c:v>-0.44821035861968994</c:v>
                </c:pt>
                <c:pt idx="2267">
                  <c:v>-0.45071291923522949</c:v>
                </c:pt>
                <c:pt idx="2268">
                  <c:v>-0.43131232261657715</c:v>
                </c:pt>
                <c:pt idx="2269">
                  <c:v>-0.40123531222343445</c:v>
                </c:pt>
                <c:pt idx="2270">
                  <c:v>-0.37175437808036804</c:v>
                </c:pt>
                <c:pt idx="2271">
                  <c:v>-0.35380598902702332</c:v>
                </c:pt>
                <c:pt idx="2272">
                  <c:v>-0.35283875465393066</c:v>
                </c:pt>
                <c:pt idx="2273">
                  <c:v>-0.39390423893928528</c:v>
                </c:pt>
                <c:pt idx="2274">
                  <c:v>-0.48396569490432739</c:v>
                </c:pt>
                <c:pt idx="2275">
                  <c:v>-0.61735391616821289</c:v>
                </c:pt>
                <c:pt idx="2276">
                  <c:v>-0.76396441459655762</c:v>
                </c:pt>
                <c:pt idx="2277">
                  <c:v>-0.89039236307144165</c:v>
                </c:pt>
                <c:pt idx="2278">
                  <c:v>-0.9285043478012085</c:v>
                </c:pt>
                <c:pt idx="2279">
                  <c:v>-0.8452681303024292</c:v>
                </c:pt>
                <c:pt idx="2280">
                  <c:v>-0.64087313413619995</c:v>
                </c:pt>
                <c:pt idx="2281">
                  <c:v>-0.36293259263038635</c:v>
                </c:pt>
                <c:pt idx="2282">
                  <c:v>-8.3662331104278564E-2</c:v>
                </c:pt>
                <c:pt idx="2283">
                  <c:v>0.15234111249446869</c:v>
                </c:pt>
                <c:pt idx="2284">
                  <c:v>0.31550553441047668</c:v>
                </c:pt>
                <c:pt idx="2285">
                  <c:v>0.39738816022872925</c:v>
                </c:pt>
                <c:pt idx="2286">
                  <c:v>0.39697003364562988</c:v>
                </c:pt>
                <c:pt idx="2287">
                  <c:v>0.33414217829704285</c:v>
                </c:pt>
                <c:pt idx="2288">
                  <c:v>0.22914597392082214</c:v>
                </c:pt>
                <c:pt idx="2289">
                  <c:v>9.5935024321079254E-2</c:v>
                </c:pt>
                <c:pt idx="2290">
                  <c:v>-4.3749906122684479E-2</c:v>
                </c:pt>
                <c:pt idx="2291">
                  <c:v>-0.15648737549781799</c:v>
                </c:pt>
                <c:pt idx="2292">
                  <c:v>-0.20407114923000336</c:v>
                </c:pt>
                <c:pt idx="2293">
                  <c:v>-0.17617011070251465</c:v>
                </c:pt>
                <c:pt idx="2294">
                  <c:v>-7.1138501167297363E-2</c:v>
                </c:pt>
                <c:pt idx="2295">
                  <c:v>9.0829774737358093E-2</c:v>
                </c:pt>
                <c:pt idx="2296">
                  <c:v>0.27390426397323608</c:v>
                </c:pt>
                <c:pt idx="2297">
                  <c:v>0.44874289631843567</c:v>
                </c:pt>
                <c:pt idx="2298">
                  <c:v>0.59347212314605713</c:v>
                </c:pt>
                <c:pt idx="2299">
                  <c:v>0.68228739500045776</c:v>
                </c:pt>
                <c:pt idx="2300">
                  <c:v>0.71049529314041138</c:v>
                </c:pt>
                <c:pt idx="2301">
                  <c:v>0.68337154388427734</c:v>
                </c:pt>
                <c:pt idx="2302">
                  <c:v>0.60338670015335083</c:v>
                </c:pt>
                <c:pt idx="2303">
                  <c:v>0.4965762197971344</c:v>
                </c:pt>
                <c:pt idx="2304">
                  <c:v>0.3832123875617981</c:v>
                </c:pt>
                <c:pt idx="2305">
                  <c:v>0.26838299632072449</c:v>
                </c:pt>
                <c:pt idx="2306">
                  <c:v>0.18224039673805237</c:v>
                </c:pt>
                <c:pt idx="2307">
                  <c:v>0.13194748759269714</c:v>
                </c:pt>
                <c:pt idx="2308">
                  <c:v>0.13366283476352692</c:v>
                </c:pt>
                <c:pt idx="2309">
                  <c:v>0.19640037417411804</c:v>
                </c:pt>
                <c:pt idx="2310">
                  <c:v>0.31520134210586548</c:v>
                </c:pt>
                <c:pt idx="2311">
                  <c:v>0.46508163213729858</c:v>
                </c:pt>
                <c:pt idx="2312">
                  <c:v>0.61959582567214966</c:v>
                </c:pt>
                <c:pt idx="2313">
                  <c:v>0.73370122909545898</c:v>
                </c:pt>
                <c:pt idx="2314">
                  <c:v>0.79349744319915771</c:v>
                </c:pt>
                <c:pt idx="2315">
                  <c:v>0.79553109407424927</c:v>
                </c:pt>
                <c:pt idx="2316">
                  <c:v>0.75869983434677124</c:v>
                </c:pt>
                <c:pt idx="2317">
                  <c:v>0.69331032037734985</c:v>
                </c:pt>
                <c:pt idx="2318">
                  <c:v>0.62490594387054443</c:v>
                </c:pt>
                <c:pt idx="2319">
                  <c:v>0.55040442943572998</c:v>
                </c:pt>
                <c:pt idx="2320">
                  <c:v>0.45853599905967712</c:v>
                </c:pt>
                <c:pt idx="2321">
                  <c:v>0.33562257885932922</c:v>
                </c:pt>
                <c:pt idx="2322">
                  <c:v>0.19240976870059967</c:v>
                </c:pt>
                <c:pt idx="2323">
                  <c:v>4.2274929583072662E-2</c:v>
                </c:pt>
                <c:pt idx="2324">
                  <c:v>-0.10351156443357468</c:v>
                </c:pt>
                <c:pt idx="2325">
                  <c:v>-0.22901633381843567</c:v>
                </c:pt>
                <c:pt idx="2326">
                  <c:v>-0.33710470795631409</c:v>
                </c:pt>
                <c:pt idx="2327">
                  <c:v>-0.42582818865776062</c:v>
                </c:pt>
                <c:pt idx="2328">
                  <c:v>-0.48709127306938171</c:v>
                </c:pt>
                <c:pt idx="2329">
                  <c:v>-0.54183584451675415</c:v>
                </c:pt>
                <c:pt idx="2330">
                  <c:v>-0.5867689847946167</c:v>
                </c:pt>
                <c:pt idx="2331">
                  <c:v>-0.62100321054458618</c:v>
                </c:pt>
                <c:pt idx="2332">
                  <c:v>-0.63064569234848022</c:v>
                </c:pt>
                <c:pt idx="2333">
                  <c:v>-0.61844485998153687</c:v>
                </c:pt>
                <c:pt idx="2334">
                  <c:v>-0.57240974903106689</c:v>
                </c:pt>
                <c:pt idx="2335">
                  <c:v>-0.49939838051795959</c:v>
                </c:pt>
                <c:pt idx="2336">
                  <c:v>-0.39536759257316589</c:v>
                </c:pt>
                <c:pt idx="2337">
                  <c:v>-0.26890420913696289</c:v>
                </c:pt>
                <c:pt idx="2338">
                  <c:v>-0.13466918468475342</c:v>
                </c:pt>
                <c:pt idx="2339">
                  <c:v>-8.3437319844961166E-3</c:v>
                </c:pt>
                <c:pt idx="2340">
                  <c:v>8.3263948559761047E-2</c:v>
                </c:pt>
                <c:pt idx="2341">
                  <c:v>0.10689627379179001</c:v>
                </c:pt>
                <c:pt idx="2342">
                  <c:v>6.0937568545341492E-2</c:v>
                </c:pt>
                <c:pt idx="2343">
                  <c:v>-4.182790219783783E-2</c:v>
                </c:pt>
                <c:pt idx="2344">
                  <c:v>-0.16671790182590485</c:v>
                </c:pt>
                <c:pt idx="2345">
                  <c:v>-0.28024446964263916</c:v>
                </c:pt>
                <c:pt idx="2346">
                  <c:v>-0.36333617568016052</c:v>
                </c:pt>
                <c:pt idx="2347">
                  <c:v>-0.39745235443115234</c:v>
                </c:pt>
                <c:pt idx="2348">
                  <c:v>-0.3852154016494751</c:v>
                </c:pt>
                <c:pt idx="2349">
                  <c:v>-0.33210450410842896</c:v>
                </c:pt>
                <c:pt idx="2350">
                  <c:v>-0.2453608363866806</c:v>
                </c:pt>
                <c:pt idx="2351">
                  <c:v>-0.1374538242816925</c:v>
                </c:pt>
                <c:pt idx="2352">
                  <c:v>-1.9728520885109901E-2</c:v>
                </c:pt>
                <c:pt idx="2353">
                  <c:v>0.10892479866743088</c:v>
                </c:pt>
                <c:pt idx="2354">
                  <c:v>0.23521269857883453</c:v>
                </c:pt>
                <c:pt idx="2355">
                  <c:v>0.36357739567756653</c:v>
                </c:pt>
                <c:pt idx="2356">
                  <c:v>0.48948684334754944</c:v>
                </c:pt>
                <c:pt idx="2357">
                  <c:v>0.6050267219543457</c:v>
                </c:pt>
                <c:pt idx="2358">
                  <c:v>0.71543151140213013</c:v>
                </c:pt>
                <c:pt idx="2359">
                  <c:v>0.8088652491569519</c:v>
                </c:pt>
                <c:pt idx="2360">
                  <c:v>0.88266938924789429</c:v>
                </c:pt>
                <c:pt idx="2361">
                  <c:v>0.91262203454971313</c:v>
                </c:pt>
                <c:pt idx="2362">
                  <c:v>0.89883005619049072</c:v>
                </c:pt>
                <c:pt idx="2363">
                  <c:v>0.83246004581451416</c:v>
                </c:pt>
                <c:pt idx="2364">
                  <c:v>0.72384142875671387</c:v>
                </c:pt>
                <c:pt idx="2365">
                  <c:v>0.58711540699005127</c:v>
                </c:pt>
                <c:pt idx="2366">
                  <c:v>0.43903008103370667</c:v>
                </c:pt>
                <c:pt idx="2367">
                  <c:v>0.292051762342453</c:v>
                </c:pt>
                <c:pt idx="2368">
                  <c:v>0.16185992956161499</c:v>
                </c:pt>
                <c:pt idx="2369">
                  <c:v>5.2435271441936493E-2</c:v>
                </c:pt>
                <c:pt idx="2370">
                  <c:v>-3.8414474576711655E-2</c:v>
                </c:pt>
                <c:pt idx="2371">
                  <c:v>-0.1192602813243866</c:v>
                </c:pt>
                <c:pt idx="2372">
                  <c:v>-0.19958947598934174</c:v>
                </c:pt>
                <c:pt idx="2373">
                  <c:v>-0.27618849277496338</c:v>
                </c:pt>
                <c:pt idx="2374">
                  <c:v>-0.34710022807121277</c:v>
                </c:pt>
                <c:pt idx="2375">
                  <c:v>-0.39915037155151367</c:v>
                </c:pt>
                <c:pt idx="2376">
                  <c:v>-0.43447986245155334</c:v>
                </c:pt>
                <c:pt idx="2377">
                  <c:v>-0.47286549210548401</c:v>
                </c:pt>
                <c:pt idx="2378">
                  <c:v>-0.52712392807006836</c:v>
                </c:pt>
                <c:pt idx="2379">
                  <c:v>-0.6237754225730896</c:v>
                </c:pt>
                <c:pt idx="2380">
                  <c:v>-0.77738392353057861</c:v>
                </c:pt>
                <c:pt idx="2381">
                  <c:v>-0.97648811340332031</c:v>
                </c:pt>
                <c:pt idx="2382">
                  <c:v>-1.1765751838684082</c:v>
                </c:pt>
                <c:pt idx="2383">
                  <c:v>-1.3414109945297241</c:v>
                </c:pt>
                <c:pt idx="2384">
                  <c:v>-1.4095163345336914</c:v>
                </c:pt>
                <c:pt idx="2385">
                  <c:v>-1.3409355878829956</c:v>
                </c:pt>
                <c:pt idx="2386">
                  <c:v>-1.1338052749633789</c:v>
                </c:pt>
                <c:pt idx="2387">
                  <c:v>-0.82435232400894165</c:v>
                </c:pt>
                <c:pt idx="2388">
                  <c:v>-0.47326010465621948</c:v>
                </c:pt>
                <c:pt idx="2389">
                  <c:v>-0.16153432428836823</c:v>
                </c:pt>
                <c:pt idx="2390">
                  <c:v>7.1339935064315796E-2</c:v>
                </c:pt>
                <c:pt idx="2391">
                  <c:v>0.20787402987480164</c:v>
                </c:pt>
                <c:pt idx="2392">
                  <c:v>0.2479412853717804</c:v>
                </c:pt>
                <c:pt idx="2393">
                  <c:v>0.22127583622932434</c:v>
                </c:pt>
                <c:pt idx="2394">
                  <c:v>0.15562120079994202</c:v>
                </c:pt>
                <c:pt idx="2395">
                  <c:v>8.1625506281852722E-2</c:v>
                </c:pt>
                <c:pt idx="2396">
                  <c:v>4.455887246876955E-3</c:v>
                </c:pt>
                <c:pt idx="2397">
                  <c:v>-2.8216136619448662E-2</c:v>
                </c:pt>
                <c:pt idx="2398">
                  <c:v>-1.3679005205631256E-2</c:v>
                </c:pt>
                <c:pt idx="2399">
                  <c:v>4.6929199248552322E-2</c:v>
                </c:pt>
                <c:pt idx="2400">
                  <c:v>0.12478511035442352</c:v>
                </c:pt>
                <c:pt idx="2401">
                  <c:v>0.20022036135196686</c:v>
                </c:pt>
                <c:pt idx="2402">
                  <c:v>0.25408118963241577</c:v>
                </c:pt>
                <c:pt idx="2403">
                  <c:v>0.27244877815246582</c:v>
                </c:pt>
                <c:pt idx="2404">
                  <c:v>0.2568727433681488</c:v>
                </c:pt>
                <c:pt idx="2405">
                  <c:v>0.20625582337379456</c:v>
                </c:pt>
                <c:pt idx="2406">
                  <c:v>0.13414673507213593</c:v>
                </c:pt>
                <c:pt idx="2407">
                  <c:v>5.548100546002388E-2</c:v>
                </c:pt>
                <c:pt idx="2408">
                  <c:v>-1.8870722502470016E-2</c:v>
                </c:pt>
                <c:pt idx="2409">
                  <c:v>-7.3197498917579651E-2</c:v>
                </c:pt>
                <c:pt idx="2410">
                  <c:v>-0.10565477609634399</c:v>
                </c:pt>
                <c:pt idx="2411">
                  <c:v>-0.11058620363473892</c:v>
                </c:pt>
                <c:pt idx="2412">
                  <c:v>-8.4124498069286346E-2</c:v>
                </c:pt>
                <c:pt idx="2413">
                  <c:v>-2.1386779844760895E-2</c:v>
                </c:pt>
                <c:pt idx="2414">
                  <c:v>6.9663234055042267E-2</c:v>
                </c:pt>
                <c:pt idx="2415">
                  <c:v>0.18205752968788147</c:v>
                </c:pt>
                <c:pt idx="2416">
                  <c:v>0.31688511371612549</c:v>
                </c:pt>
                <c:pt idx="2417">
                  <c:v>0.45018395781517029</c:v>
                </c:pt>
                <c:pt idx="2418">
                  <c:v>0.56156748533248901</c:v>
                </c:pt>
                <c:pt idx="2419">
                  <c:v>0.62940895557403564</c:v>
                </c:pt>
                <c:pt idx="2420">
                  <c:v>0.65734076499938965</c:v>
                </c:pt>
                <c:pt idx="2421">
                  <c:v>0.6524624228477478</c:v>
                </c:pt>
                <c:pt idx="2422">
                  <c:v>0.63564646244049072</c:v>
                </c:pt>
                <c:pt idx="2423">
                  <c:v>0.60612595081329346</c:v>
                </c:pt>
                <c:pt idx="2424">
                  <c:v>0.5584833025932312</c:v>
                </c:pt>
                <c:pt idx="2425">
                  <c:v>0.47938740253448486</c:v>
                </c:pt>
                <c:pt idx="2426">
                  <c:v>0.35718798637390137</c:v>
                </c:pt>
                <c:pt idx="2427">
                  <c:v>0.18497453629970551</c:v>
                </c:pt>
                <c:pt idx="2428">
                  <c:v>-2.6407754048705101E-2</c:v>
                </c:pt>
                <c:pt idx="2429">
                  <c:v>-0.2575625479221344</c:v>
                </c:pt>
                <c:pt idx="2430">
                  <c:v>-0.46990412473678589</c:v>
                </c:pt>
                <c:pt idx="2431">
                  <c:v>-0.62389421463012695</c:v>
                </c:pt>
                <c:pt idx="2432">
                  <c:v>-0.67568308115005493</c:v>
                </c:pt>
                <c:pt idx="2433">
                  <c:v>-0.63983196020126343</c:v>
                </c:pt>
                <c:pt idx="2434">
                  <c:v>-0.54879045486450195</c:v>
                </c:pt>
                <c:pt idx="2435">
                  <c:v>-0.45976170897483826</c:v>
                </c:pt>
                <c:pt idx="2436">
                  <c:v>-0.39440321922302246</c:v>
                </c:pt>
                <c:pt idx="2437">
                  <c:v>-0.3528171181678772</c:v>
                </c:pt>
                <c:pt idx="2438">
                  <c:v>-0.30982863903045654</c:v>
                </c:pt>
                <c:pt idx="2439">
                  <c:v>-0.26571285724639893</c:v>
                </c:pt>
                <c:pt idx="2440">
                  <c:v>-0.233859583735466</c:v>
                </c:pt>
                <c:pt idx="2441">
                  <c:v>-0.21739852428436279</c:v>
                </c:pt>
                <c:pt idx="2442">
                  <c:v>-0.21264904737472534</c:v>
                </c:pt>
                <c:pt idx="2443">
                  <c:v>-0.19295264780521393</c:v>
                </c:pt>
                <c:pt idx="2444">
                  <c:v>-0.15908575057983398</c:v>
                </c:pt>
                <c:pt idx="2445">
                  <c:v>-0.11505959928035736</c:v>
                </c:pt>
                <c:pt idx="2446">
                  <c:v>-8.2003645598888397E-2</c:v>
                </c:pt>
                <c:pt idx="2447">
                  <c:v>-5.4473895579576492E-2</c:v>
                </c:pt>
                <c:pt idx="2448">
                  <c:v>-3.279336541891098E-2</c:v>
                </c:pt>
                <c:pt idx="2449">
                  <c:v>-1.6481414437294006E-2</c:v>
                </c:pt>
                <c:pt idx="2450">
                  <c:v>-3.9693503640592098E-3</c:v>
                </c:pt>
                <c:pt idx="2451">
                  <c:v>6.8640075623989105E-3</c:v>
                </c:pt>
                <c:pt idx="2452">
                  <c:v>1.6894005239009857E-2</c:v>
                </c:pt>
                <c:pt idx="2453">
                  <c:v>3.8599207997322083E-2</c:v>
                </c:pt>
                <c:pt idx="2454">
                  <c:v>7.7284552156925201E-2</c:v>
                </c:pt>
                <c:pt idx="2455">
                  <c:v>0.13752655684947968</c:v>
                </c:pt>
                <c:pt idx="2456">
                  <c:v>0.2017633318901062</c:v>
                </c:pt>
                <c:pt idx="2457">
                  <c:v>0.26509597897529602</c:v>
                </c:pt>
                <c:pt idx="2458">
                  <c:v>0.31264564394950867</c:v>
                </c:pt>
                <c:pt idx="2459">
                  <c:v>0.35174134373664856</c:v>
                </c:pt>
                <c:pt idx="2460">
                  <c:v>0.37067723274230957</c:v>
                </c:pt>
                <c:pt idx="2461">
                  <c:v>0.38258439302444458</c:v>
                </c:pt>
                <c:pt idx="2462">
                  <c:v>0.39065033197402954</c:v>
                </c:pt>
                <c:pt idx="2463">
                  <c:v>0.41410079598426819</c:v>
                </c:pt>
                <c:pt idx="2464">
                  <c:v>0.44728377461433411</c:v>
                </c:pt>
                <c:pt idx="2465">
                  <c:v>0.49369224905967712</c:v>
                </c:pt>
                <c:pt idx="2466">
                  <c:v>0.54092133045196533</c:v>
                </c:pt>
                <c:pt idx="2467">
                  <c:v>0.58844584226608276</c:v>
                </c:pt>
                <c:pt idx="2468">
                  <c:v>0.61974704265594482</c:v>
                </c:pt>
                <c:pt idx="2469">
                  <c:v>0.62580597400665283</c:v>
                </c:pt>
                <c:pt idx="2470">
                  <c:v>0.60597634315490723</c:v>
                </c:pt>
                <c:pt idx="2471">
                  <c:v>0.56321609020233154</c:v>
                </c:pt>
                <c:pt idx="2472">
                  <c:v>0.50912356376647949</c:v>
                </c:pt>
                <c:pt idx="2473">
                  <c:v>0.43687707185745239</c:v>
                </c:pt>
                <c:pt idx="2474">
                  <c:v>0.3418392539024353</c:v>
                </c:pt>
                <c:pt idx="2475">
                  <c:v>0.23876370489597321</c:v>
                </c:pt>
                <c:pt idx="2476">
                  <c:v>0.12680226564407349</c:v>
                </c:pt>
                <c:pt idx="2477">
                  <c:v>1.9213097169995308E-2</c:v>
                </c:pt>
                <c:pt idx="2478">
                  <c:v>-8.7359152734279633E-2</c:v>
                </c:pt>
                <c:pt idx="2479">
                  <c:v>-0.18002621829509735</c:v>
                </c:pt>
                <c:pt idx="2480">
                  <c:v>-0.25928616523742676</c:v>
                </c:pt>
                <c:pt idx="2481">
                  <c:v>-0.31878790259361267</c:v>
                </c:pt>
                <c:pt idx="2482">
                  <c:v>-0.36766090989112854</c:v>
                </c:pt>
                <c:pt idx="2483">
                  <c:v>-0.417000412940979</c:v>
                </c:pt>
                <c:pt idx="2484">
                  <c:v>-0.46955975890159607</c:v>
                </c:pt>
                <c:pt idx="2485">
                  <c:v>-0.54220873117446899</c:v>
                </c:pt>
                <c:pt idx="2486">
                  <c:v>-0.64311087131500244</c:v>
                </c:pt>
                <c:pt idx="2487">
                  <c:v>-0.78034728765487671</c:v>
                </c:pt>
                <c:pt idx="2488">
                  <c:v>-0.93311631679534912</c:v>
                </c:pt>
                <c:pt idx="2489">
                  <c:v>-1.070838451385498</c:v>
                </c:pt>
                <c:pt idx="2490">
                  <c:v>-1.1588215827941895</c:v>
                </c:pt>
                <c:pt idx="2491">
                  <c:v>-1.1590119600296021</c:v>
                </c:pt>
                <c:pt idx="2492">
                  <c:v>-1.0358256101608276</c:v>
                </c:pt>
                <c:pt idx="2493">
                  <c:v>-0.80380266904830933</c:v>
                </c:pt>
                <c:pt idx="2494">
                  <c:v>-0.51584863662719727</c:v>
                </c:pt>
                <c:pt idx="2495">
                  <c:v>-0.23352357745170593</c:v>
                </c:pt>
                <c:pt idx="2496">
                  <c:v>-3.5862606018781662E-3</c:v>
                </c:pt>
                <c:pt idx="2497">
                  <c:v>0.16396324336528778</c:v>
                </c:pt>
                <c:pt idx="2498">
                  <c:v>0.2563948929309845</c:v>
                </c:pt>
                <c:pt idx="2499">
                  <c:v>0.277677983045578</c:v>
                </c:pt>
                <c:pt idx="2500">
                  <c:v>0.23952288925647736</c:v>
                </c:pt>
                <c:pt idx="2501">
                  <c:v>0.16670460999011993</c:v>
                </c:pt>
                <c:pt idx="2502">
                  <c:v>8.3017706871032715E-2</c:v>
                </c:pt>
                <c:pt idx="2503">
                  <c:v>1.0090633295476437E-2</c:v>
                </c:pt>
                <c:pt idx="2504">
                  <c:v>-2.0629461854696274E-2</c:v>
                </c:pt>
                <c:pt idx="2505">
                  <c:v>-2.1834587678313255E-3</c:v>
                </c:pt>
                <c:pt idx="2506">
                  <c:v>5.7258829474449158E-2</c:v>
                </c:pt>
                <c:pt idx="2507">
                  <c:v>0.12960055470466614</c:v>
                </c:pt>
                <c:pt idx="2508">
                  <c:v>0.19093900918960571</c:v>
                </c:pt>
                <c:pt idx="2509">
                  <c:v>0.22528597712516785</c:v>
                </c:pt>
                <c:pt idx="2510">
                  <c:v>0.23644116520881653</c:v>
                </c:pt>
                <c:pt idx="2511">
                  <c:v>0.21933209896087646</c:v>
                </c:pt>
                <c:pt idx="2512">
                  <c:v>0.17457635700702667</c:v>
                </c:pt>
                <c:pt idx="2513">
                  <c:v>0.10801620036363602</c:v>
                </c:pt>
                <c:pt idx="2514">
                  <c:v>2.4992685765028E-2</c:v>
                </c:pt>
                <c:pt idx="2515">
                  <c:v>-5.2145510911941528E-2</c:v>
                </c:pt>
                <c:pt idx="2516">
                  <c:v>-0.12092004716396332</c:v>
                </c:pt>
                <c:pt idx="2517">
                  <c:v>-0.17564699053764343</c:v>
                </c:pt>
                <c:pt idx="2518">
                  <c:v>-0.20090226829051971</c:v>
                </c:pt>
                <c:pt idx="2519">
                  <c:v>-0.2013402134180069</c:v>
                </c:pt>
                <c:pt idx="2520">
                  <c:v>-0.15525421500205994</c:v>
                </c:pt>
                <c:pt idx="2521">
                  <c:v>-7.2105564177036285E-2</c:v>
                </c:pt>
                <c:pt idx="2522">
                  <c:v>6.2923364341259003E-2</c:v>
                </c:pt>
                <c:pt idx="2523">
                  <c:v>0.23010842502117157</c:v>
                </c:pt>
                <c:pt idx="2524">
                  <c:v>0.42176121473312378</c:v>
                </c:pt>
                <c:pt idx="2525">
                  <c:v>0.60841375589370728</c:v>
                </c:pt>
                <c:pt idx="2526">
                  <c:v>0.76810407638549805</c:v>
                </c:pt>
                <c:pt idx="2527">
                  <c:v>0.8746720552444458</c:v>
                </c:pt>
                <c:pt idx="2528">
                  <c:v>0.91392946243286133</c:v>
                </c:pt>
                <c:pt idx="2529">
                  <c:v>0.90553361177444458</c:v>
                </c:pt>
                <c:pt idx="2530">
                  <c:v>0.85275483131408691</c:v>
                </c:pt>
                <c:pt idx="2531">
                  <c:v>0.77065157890319824</c:v>
                </c:pt>
                <c:pt idx="2532">
                  <c:v>0.65531724691390991</c:v>
                </c:pt>
                <c:pt idx="2533">
                  <c:v>0.49711734056472778</c:v>
                </c:pt>
                <c:pt idx="2534">
                  <c:v>0.29237911105155945</c:v>
                </c:pt>
                <c:pt idx="2535">
                  <c:v>4.3381247669458389E-2</c:v>
                </c:pt>
                <c:pt idx="2536">
                  <c:v>-0.22739139199256897</c:v>
                </c:pt>
                <c:pt idx="2537">
                  <c:v>-0.48623186349868774</c:v>
                </c:pt>
                <c:pt idx="2538">
                  <c:v>-0.6876683235168457</c:v>
                </c:pt>
                <c:pt idx="2539">
                  <c:v>-0.78053092956542969</c:v>
                </c:pt>
                <c:pt idx="2540">
                  <c:v>-0.76782023906707764</c:v>
                </c:pt>
                <c:pt idx="2541">
                  <c:v>-0.67131221294403076</c:v>
                </c:pt>
                <c:pt idx="2542">
                  <c:v>-0.5400812029838562</c:v>
                </c:pt>
                <c:pt idx="2543">
                  <c:v>-0.41602849960327148</c:v>
                </c:pt>
                <c:pt idx="2544">
                  <c:v>-0.30446255207061768</c:v>
                </c:pt>
                <c:pt idx="2545">
                  <c:v>-0.20051416754722595</c:v>
                </c:pt>
                <c:pt idx="2546">
                  <c:v>-0.10970144718885422</c:v>
                </c:pt>
                <c:pt idx="2547">
                  <c:v>-5.7477343827486038E-2</c:v>
                </c:pt>
                <c:pt idx="2548">
                  <c:v>-5.0822101533412933E-2</c:v>
                </c:pt>
                <c:pt idx="2549">
                  <c:v>-7.2159335017204285E-2</c:v>
                </c:pt>
                <c:pt idx="2550">
                  <c:v>-0.1048019677400589</c:v>
                </c:pt>
                <c:pt idx="2551">
                  <c:v>-0.11305689066648483</c:v>
                </c:pt>
                <c:pt idx="2552">
                  <c:v>-0.10887572169303894</c:v>
                </c:pt>
                <c:pt idx="2553">
                  <c:v>-8.9934691786766052E-2</c:v>
                </c:pt>
                <c:pt idx="2554">
                  <c:v>-6.5691135823726654E-2</c:v>
                </c:pt>
                <c:pt idx="2555">
                  <c:v>-4.9489736557006836E-2</c:v>
                </c:pt>
                <c:pt idx="2556">
                  <c:v>-4.0840588510036469E-2</c:v>
                </c:pt>
                <c:pt idx="2557">
                  <c:v>-3.6315795034170151E-2</c:v>
                </c:pt>
                <c:pt idx="2558">
                  <c:v>-2.1671870723366737E-2</c:v>
                </c:pt>
                <c:pt idx="2559">
                  <c:v>6.4710034057497978E-3</c:v>
                </c:pt>
                <c:pt idx="2560">
                  <c:v>5.0538327544927597E-2</c:v>
                </c:pt>
                <c:pt idx="2561">
                  <c:v>0.11499468237161636</c:v>
                </c:pt>
                <c:pt idx="2562">
                  <c:v>0.20068775117397308</c:v>
                </c:pt>
                <c:pt idx="2563">
                  <c:v>0.28199204802513123</c:v>
                </c:pt>
                <c:pt idx="2564">
                  <c:v>0.35601222515106201</c:v>
                </c:pt>
                <c:pt idx="2565">
                  <c:v>0.414878249168396</c:v>
                </c:pt>
                <c:pt idx="2566">
                  <c:v>0.46687087416648865</c:v>
                </c:pt>
                <c:pt idx="2567">
                  <c:v>0.50122290849685669</c:v>
                </c:pt>
                <c:pt idx="2568">
                  <c:v>0.52591574192047119</c:v>
                </c:pt>
                <c:pt idx="2569">
                  <c:v>0.5484578013420105</c:v>
                </c:pt>
                <c:pt idx="2570">
                  <c:v>0.57295405864715576</c:v>
                </c:pt>
                <c:pt idx="2571">
                  <c:v>0.59458059072494507</c:v>
                </c:pt>
                <c:pt idx="2572">
                  <c:v>0.6104314923286438</c:v>
                </c:pt>
                <c:pt idx="2573">
                  <c:v>0.60275840759277344</c:v>
                </c:pt>
                <c:pt idx="2574">
                  <c:v>0.55269813537597656</c:v>
                </c:pt>
                <c:pt idx="2575">
                  <c:v>0.47076258063316345</c:v>
                </c:pt>
                <c:pt idx="2576">
                  <c:v>0.36782395839691162</c:v>
                </c:pt>
                <c:pt idx="2577">
                  <c:v>0.26038652658462524</c:v>
                </c:pt>
                <c:pt idx="2578">
                  <c:v>0.15938189625740051</c:v>
                </c:pt>
                <c:pt idx="2579">
                  <c:v>7.0358492434024811E-2</c:v>
                </c:pt>
                <c:pt idx="2580">
                  <c:v>-5.8377380482852459E-3</c:v>
                </c:pt>
                <c:pt idx="2581">
                  <c:v>-5.8409586548805237E-2</c:v>
                </c:pt>
                <c:pt idx="2582">
                  <c:v>-8.8980540633201599E-2</c:v>
                </c:pt>
                <c:pt idx="2583">
                  <c:v>-0.1056968942284584</c:v>
                </c:pt>
                <c:pt idx="2584">
                  <c:v>-0.10893955826759338</c:v>
                </c:pt>
                <c:pt idx="2585">
                  <c:v>-9.9748916923999786E-2</c:v>
                </c:pt>
                <c:pt idx="2586">
                  <c:v>-6.7798174917697906E-2</c:v>
                </c:pt>
                <c:pt idx="2587">
                  <c:v>-3.4621678292751312E-2</c:v>
                </c:pt>
                <c:pt idx="2588">
                  <c:v>-1.8975075334310532E-2</c:v>
                </c:pt>
                <c:pt idx="2589">
                  <c:v>-3.3421438187360764E-2</c:v>
                </c:pt>
                <c:pt idx="2590">
                  <c:v>-8.1702947616577148E-2</c:v>
                </c:pt>
                <c:pt idx="2591">
                  <c:v>-0.1700555682182312</c:v>
                </c:pt>
                <c:pt idx="2592">
                  <c:v>-0.30952370166778564</c:v>
                </c:pt>
                <c:pt idx="2593">
                  <c:v>-0.49909219145774841</c:v>
                </c:pt>
                <c:pt idx="2594">
                  <c:v>-0.73286551237106323</c:v>
                </c:pt>
                <c:pt idx="2595">
                  <c:v>-0.98017346858978271</c:v>
                </c:pt>
                <c:pt idx="2596">
                  <c:v>-1.1885168552398682</c:v>
                </c:pt>
                <c:pt idx="2597">
                  <c:v>-1.3151530027389526</c:v>
                </c:pt>
                <c:pt idx="2598">
                  <c:v>-1.3212889432907104</c:v>
                </c:pt>
                <c:pt idx="2599">
                  <c:v>-1.2008570432662964</c:v>
                </c:pt>
                <c:pt idx="2600">
                  <c:v>-0.97047978639602661</c:v>
                </c:pt>
                <c:pt idx="2601">
                  <c:v>-0.66599541902542114</c:v>
                </c:pt>
                <c:pt idx="2602">
                  <c:v>-0.33352509140968323</c:v>
                </c:pt>
                <c:pt idx="2603">
                  <c:v>-5.6290693581104279E-2</c:v>
                </c:pt>
                <c:pt idx="2604">
                  <c:v>0.14445331692695618</c:v>
                </c:pt>
                <c:pt idx="2605">
                  <c:v>0.25718596577644348</c:v>
                </c:pt>
                <c:pt idx="2606">
                  <c:v>0.28728660941123962</c:v>
                </c:pt>
                <c:pt idx="2607">
                  <c:v>0.24265052378177643</c:v>
                </c:pt>
                <c:pt idx="2608">
                  <c:v>0.1578243225812912</c:v>
                </c:pt>
                <c:pt idx="2609">
                  <c:v>4.9561768770217896E-2</c:v>
                </c:pt>
                <c:pt idx="2610">
                  <c:v>-2.93562151491642E-2</c:v>
                </c:pt>
                <c:pt idx="2611">
                  <c:v>-6.5095528960227966E-2</c:v>
                </c:pt>
                <c:pt idx="2612">
                  <c:v>-4.2311392724514008E-2</c:v>
                </c:pt>
                <c:pt idx="2613">
                  <c:v>2.1160650998353958E-2</c:v>
                </c:pt>
                <c:pt idx="2614">
                  <c:v>0.10099023580551147</c:v>
                </c:pt>
                <c:pt idx="2615">
                  <c:v>0.17933300137519836</c:v>
                </c:pt>
                <c:pt idx="2616">
                  <c:v>0.23576538264751434</c:v>
                </c:pt>
                <c:pt idx="2617">
                  <c:v>0.2674698531627655</c:v>
                </c:pt>
                <c:pt idx="2618">
                  <c:v>0.27365529537200928</c:v>
                </c:pt>
                <c:pt idx="2619">
                  <c:v>0.26499822735786438</c:v>
                </c:pt>
                <c:pt idx="2620">
                  <c:v>0.23141098022460938</c:v>
                </c:pt>
                <c:pt idx="2621">
                  <c:v>0.1803191751241684</c:v>
                </c:pt>
                <c:pt idx="2622">
                  <c:v>0.1230207234621048</c:v>
                </c:pt>
                <c:pt idx="2623">
                  <c:v>5.5487710982561111E-2</c:v>
                </c:pt>
                <c:pt idx="2624">
                  <c:v>3.1235734932124615E-3</c:v>
                </c:pt>
                <c:pt idx="2625">
                  <c:v>-3.0468372628092766E-2</c:v>
                </c:pt>
                <c:pt idx="2626">
                  <c:v>-3.1351745128631592E-2</c:v>
                </c:pt>
                <c:pt idx="2627">
                  <c:v>1.1035304516553879E-2</c:v>
                </c:pt>
                <c:pt idx="2628">
                  <c:v>8.536732941865921E-2</c:v>
                </c:pt>
                <c:pt idx="2629">
                  <c:v>0.18955771625041962</c:v>
                </c:pt>
                <c:pt idx="2630">
                  <c:v>0.31720858812332153</c:v>
                </c:pt>
                <c:pt idx="2631">
                  <c:v>0.44624504446983337</c:v>
                </c:pt>
                <c:pt idx="2632">
                  <c:v>0.54916447401046753</c:v>
                </c:pt>
                <c:pt idx="2633">
                  <c:v>0.5918508768081665</c:v>
                </c:pt>
                <c:pt idx="2634">
                  <c:v>0.56006550788879395</c:v>
                </c:pt>
                <c:pt idx="2635">
                  <c:v>0.46087336540222168</c:v>
                </c:pt>
                <c:pt idx="2636">
                  <c:v>0.32673099637031555</c:v>
                </c:pt>
                <c:pt idx="2637">
                  <c:v>0.2076147049665451</c:v>
                </c:pt>
                <c:pt idx="2638">
                  <c:v>0.13950996100902557</c:v>
                </c:pt>
                <c:pt idx="2639">
                  <c:v>0.11349505186080933</c:v>
                </c:pt>
                <c:pt idx="2640">
                  <c:v>0.10629839450120926</c:v>
                </c:pt>
                <c:pt idx="2641">
                  <c:v>9.5780521631240845E-2</c:v>
                </c:pt>
                <c:pt idx="2642">
                  <c:v>6.6385619342327118E-2</c:v>
                </c:pt>
                <c:pt idx="2643">
                  <c:v>2.4147339165210724E-2</c:v>
                </c:pt>
                <c:pt idx="2644">
                  <c:v>-2.485322579741478E-2</c:v>
                </c:pt>
                <c:pt idx="2645">
                  <c:v>-7.4384935200214386E-2</c:v>
                </c:pt>
                <c:pt idx="2646">
                  <c:v>-0.1251051127910614</c:v>
                </c:pt>
                <c:pt idx="2647">
                  <c:v>-0.16189363598823547</c:v>
                </c:pt>
                <c:pt idx="2648">
                  <c:v>-0.18509297072887421</c:v>
                </c:pt>
                <c:pt idx="2649">
                  <c:v>-0.2245979905128479</c:v>
                </c:pt>
                <c:pt idx="2650">
                  <c:v>-0.28742167353630066</c:v>
                </c:pt>
                <c:pt idx="2651">
                  <c:v>-0.35630711913108826</c:v>
                </c:pt>
                <c:pt idx="2652">
                  <c:v>-0.41850098967552185</c:v>
                </c:pt>
                <c:pt idx="2653">
                  <c:v>-0.46812507510185242</c:v>
                </c:pt>
                <c:pt idx="2654">
                  <c:v>-0.50669854879379272</c:v>
                </c:pt>
                <c:pt idx="2655">
                  <c:v>-0.50927340984344482</c:v>
                </c:pt>
                <c:pt idx="2656">
                  <c:v>-0.46759739518165588</c:v>
                </c:pt>
                <c:pt idx="2657">
                  <c:v>-0.38630813360214233</c:v>
                </c:pt>
                <c:pt idx="2658">
                  <c:v>-0.26944968104362488</c:v>
                </c:pt>
                <c:pt idx="2659">
                  <c:v>-0.13261330127716064</c:v>
                </c:pt>
                <c:pt idx="2660">
                  <c:v>-1.2066913768649101E-2</c:v>
                </c:pt>
                <c:pt idx="2661">
                  <c:v>9.3791306018829346E-2</c:v>
                </c:pt>
                <c:pt idx="2662">
                  <c:v>0.17733307182788849</c:v>
                </c:pt>
                <c:pt idx="2663">
                  <c:v>0.23333407938480377</c:v>
                </c:pt>
                <c:pt idx="2664">
                  <c:v>0.2633921205997467</c:v>
                </c:pt>
                <c:pt idx="2665">
                  <c:v>0.26732352375984192</c:v>
                </c:pt>
                <c:pt idx="2666">
                  <c:v>0.26604121923446655</c:v>
                </c:pt>
                <c:pt idx="2667">
                  <c:v>0.26552087068557739</c:v>
                </c:pt>
                <c:pt idx="2668">
                  <c:v>0.27237612009048462</c:v>
                </c:pt>
                <c:pt idx="2669">
                  <c:v>0.27427881956100464</c:v>
                </c:pt>
                <c:pt idx="2670">
                  <c:v>0.29018667340278625</c:v>
                </c:pt>
                <c:pt idx="2671">
                  <c:v>0.31201815605163574</c:v>
                </c:pt>
                <c:pt idx="2672">
                  <c:v>0.34423762559890747</c:v>
                </c:pt>
                <c:pt idx="2673">
                  <c:v>0.38449099659919739</c:v>
                </c:pt>
                <c:pt idx="2674">
                  <c:v>0.42704913020133972</c:v>
                </c:pt>
                <c:pt idx="2675">
                  <c:v>0.47074666619300842</c:v>
                </c:pt>
                <c:pt idx="2676">
                  <c:v>0.50984209775924683</c:v>
                </c:pt>
                <c:pt idx="2677">
                  <c:v>0.54757982492446899</c:v>
                </c:pt>
                <c:pt idx="2678">
                  <c:v>0.59232407808303833</c:v>
                </c:pt>
                <c:pt idx="2679">
                  <c:v>0.65151655673980713</c:v>
                </c:pt>
                <c:pt idx="2680">
                  <c:v>0.7105223536491394</c:v>
                </c:pt>
                <c:pt idx="2681">
                  <c:v>0.77211087942123413</c:v>
                </c:pt>
                <c:pt idx="2682">
                  <c:v>0.8139835000038147</c:v>
                </c:pt>
                <c:pt idx="2683">
                  <c:v>0.83891183137893677</c:v>
                </c:pt>
                <c:pt idx="2684">
                  <c:v>0.83984071016311646</c:v>
                </c:pt>
                <c:pt idx="2685">
                  <c:v>0.81470787525177002</c:v>
                </c:pt>
                <c:pt idx="2686">
                  <c:v>0.76363062858581543</c:v>
                </c:pt>
                <c:pt idx="2687">
                  <c:v>0.67660075426101685</c:v>
                </c:pt>
                <c:pt idx="2688">
                  <c:v>0.56535494327545166</c:v>
                </c:pt>
                <c:pt idx="2689">
                  <c:v>0.43666180968284607</c:v>
                </c:pt>
                <c:pt idx="2690">
                  <c:v>0.28149300813674927</c:v>
                </c:pt>
                <c:pt idx="2691">
                  <c:v>0.1050732359290123</c:v>
                </c:pt>
                <c:pt idx="2692">
                  <c:v>-8.6157441139221191E-2</c:v>
                </c:pt>
                <c:pt idx="2693">
                  <c:v>-0.27960696816444397</c:v>
                </c:pt>
                <c:pt idx="2694">
                  <c:v>-0.4531707763671875</c:v>
                </c:pt>
                <c:pt idx="2695">
                  <c:v>-0.58404803276062012</c:v>
                </c:pt>
                <c:pt idx="2696">
                  <c:v>-0.66041022539138794</c:v>
                </c:pt>
                <c:pt idx="2697">
                  <c:v>-0.69247972965240479</c:v>
                </c:pt>
                <c:pt idx="2698">
                  <c:v>-0.69170314073562622</c:v>
                </c:pt>
                <c:pt idx="2699">
                  <c:v>-0.6906164288520813</c:v>
                </c:pt>
                <c:pt idx="2700">
                  <c:v>-0.72605115175247192</c:v>
                </c:pt>
                <c:pt idx="2701">
                  <c:v>-0.81552970409393311</c:v>
                </c:pt>
                <c:pt idx="2702">
                  <c:v>-0.94477880001068115</c:v>
                </c:pt>
                <c:pt idx="2703">
                  <c:v>-1.0655750036239624</c:v>
                </c:pt>
                <c:pt idx="2704">
                  <c:v>-1.1493515968322754</c:v>
                </c:pt>
                <c:pt idx="2705">
                  <c:v>-1.1507893800735474</c:v>
                </c:pt>
                <c:pt idx="2706">
                  <c:v>-1.0546000003814697</c:v>
                </c:pt>
                <c:pt idx="2707">
                  <c:v>-0.86346894502639771</c:v>
                </c:pt>
                <c:pt idx="2708">
                  <c:v>-0.62114155292510986</c:v>
                </c:pt>
                <c:pt idx="2709">
                  <c:v>-0.38084739446640015</c:v>
                </c:pt>
                <c:pt idx="2710">
                  <c:v>-0.19433049857616425</c:v>
                </c:pt>
                <c:pt idx="2711">
                  <c:v>-5.7038627564907074E-2</c:v>
                </c:pt>
                <c:pt idx="2712">
                  <c:v>1.8229762092232704E-2</c:v>
                </c:pt>
                <c:pt idx="2713">
                  <c:v>4.8899106681346893E-2</c:v>
                </c:pt>
                <c:pt idx="2714">
                  <c:v>3.6998506635427475E-2</c:v>
                </c:pt>
                <c:pt idx="2715">
                  <c:v>-5.2803698927164078E-3</c:v>
                </c:pt>
                <c:pt idx="2716">
                  <c:v>-6.053910031914711E-2</c:v>
                </c:pt>
                <c:pt idx="2717">
                  <c:v>-0.12448702752590179</c:v>
                </c:pt>
                <c:pt idx="2718">
                  <c:v>-0.17890553176403046</c:v>
                </c:pt>
                <c:pt idx="2719">
                  <c:v>-0.2315707802772522</c:v>
                </c:pt>
                <c:pt idx="2720">
                  <c:v>-0.26141363382339478</c:v>
                </c:pt>
                <c:pt idx="2721">
                  <c:v>-0.27791562676429749</c:v>
                </c:pt>
                <c:pt idx="2722">
                  <c:v>-0.28895735740661621</c:v>
                </c:pt>
                <c:pt idx="2723">
                  <c:v>-0.29596227407455444</c:v>
                </c:pt>
                <c:pt idx="2724">
                  <c:v>-0.30797794461250305</c:v>
                </c:pt>
                <c:pt idx="2725">
                  <c:v>-0.34254568815231323</c:v>
                </c:pt>
                <c:pt idx="2726">
                  <c:v>-0.39398863911628723</c:v>
                </c:pt>
                <c:pt idx="2727">
                  <c:v>-0.46163356304168701</c:v>
                </c:pt>
                <c:pt idx="2728">
                  <c:v>-0.52031099796295166</c:v>
                </c:pt>
                <c:pt idx="2729">
                  <c:v>-0.54774540662765503</c:v>
                </c:pt>
                <c:pt idx="2730">
                  <c:v>-0.538474440574646</c:v>
                </c:pt>
                <c:pt idx="2731">
                  <c:v>-0.48638305068016052</c:v>
                </c:pt>
                <c:pt idx="2732">
                  <c:v>-0.39257267117500305</c:v>
                </c:pt>
                <c:pt idx="2733">
                  <c:v>-0.25848940014839172</c:v>
                </c:pt>
                <c:pt idx="2734">
                  <c:v>-9.4902336597442627E-2</c:v>
                </c:pt>
                <c:pt idx="2735">
                  <c:v>8.8719926774501801E-2</c:v>
                </c:pt>
                <c:pt idx="2736">
                  <c:v>0.27754735946655273</c:v>
                </c:pt>
                <c:pt idx="2737">
                  <c:v>0.44941112399101257</c:v>
                </c:pt>
                <c:pt idx="2738">
                  <c:v>0.59892231225967407</c:v>
                </c:pt>
                <c:pt idx="2739">
                  <c:v>0.70164138078689575</c:v>
                </c:pt>
                <c:pt idx="2740">
                  <c:v>0.74821901321411133</c:v>
                </c:pt>
                <c:pt idx="2741">
                  <c:v>0.72679978609085083</c:v>
                </c:pt>
                <c:pt idx="2742">
                  <c:v>0.63643580675125122</c:v>
                </c:pt>
                <c:pt idx="2743">
                  <c:v>0.49027290940284729</c:v>
                </c:pt>
                <c:pt idx="2744">
                  <c:v>0.32572337985038757</c:v>
                </c:pt>
                <c:pt idx="2745">
                  <c:v>0.15018460154533386</c:v>
                </c:pt>
                <c:pt idx="2746">
                  <c:v>-2.106437087059021E-2</c:v>
                </c:pt>
                <c:pt idx="2747">
                  <c:v>-0.20473663508892059</c:v>
                </c:pt>
                <c:pt idx="2748">
                  <c:v>-0.40386119484901428</c:v>
                </c:pt>
                <c:pt idx="2749">
                  <c:v>-0.60639190673828125</c:v>
                </c:pt>
                <c:pt idx="2750">
                  <c:v>-0.79831075668334961</c:v>
                </c:pt>
                <c:pt idx="2751">
                  <c:v>-0.9351879358291626</c:v>
                </c:pt>
                <c:pt idx="2752">
                  <c:v>-0.97415369749069214</c:v>
                </c:pt>
                <c:pt idx="2753">
                  <c:v>-0.89077985286712646</c:v>
                </c:pt>
                <c:pt idx="2754">
                  <c:v>-0.69654512405395508</c:v>
                </c:pt>
                <c:pt idx="2755">
                  <c:v>-0.41529828310012817</c:v>
                </c:pt>
                <c:pt idx="2756">
                  <c:v>-0.11040710657835007</c:v>
                </c:pt>
                <c:pt idx="2757">
                  <c:v>0.18304815888404846</c:v>
                </c:pt>
                <c:pt idx="2758">
                  <c:v>0.4332558810710907</c:v>
                </c:pt>
                <c:pt idx="2759">
                  <c:v>0.62738633155822754</c:v>
                </c:pt>
                <c:pt idx="2760">
                  <c:v>0.75971698760986328</c:v>
                </c:pt>
                <c:pt idx="2761">
                  <c:v>0.80239993333816528</c:v>
                </c:pt>
                <c:pt idx="2762">
                  <c:v>0.74100714921951294</c:v>
                </c:pt>
                <c:pt idx="2763">
                  <c:v>0.61305743455886841</c:v>
                </c:pt>
                <c:pt idx="2764">
                  <c:v>0.48093825578689575</c:v>
                </c:pt>
                <c:pt idx="2765">
                  <c:v>0.37999895215034485</c:v>
                </c:pt>
                <c:pt idx="2766">
                  <c:v>0.30835697054862976</c:v>
                </c:pt>
                <c:pt idx="2767">
                  <c:v>0.26238536834716797</c:v>
                </c:pt>
                <c:pt idx="2768">
                  <c:v>0.24962429702281952</c:v>
                </c:pt>
                <c:pt idx="2769">
                  <c:v>0.26061254739761353</c:v>
                </c:pt>
                <c:pt idx="2770">
                  <c:v>0.26848965883255005</c:v>
                </c:pt>
                <c:pt idx="2771">
                  <c:v>0.23612964153289795</c:v>
                </c:pt>
                <c:pt idx="2772">
                  <c:v>0.15230292081832886</c:v>
                </c:pt>
                <c:pt idx="2773">
                  <c:v>4.4722422957420349E-2</c:v>
                </c:pt>
                <c:pt idx="2774">
                  <c:v>-4.0990881621837616E-2</c:v>
                </c:pt>
                <c:pt idx="2775">
                  <c:v>-9.0266495943069458E-2</c:v>
                </c:pt>
                <c:pt idx="2776">
                  <c:v>-9.1163977980613708E-2</c:v>
                </c:pt>
                <c:pt idx="2777">
                  <c:v>-4.2330566793680191E-2</c:v>
                </c:pt>
                <c:pt idx="2778">
                  <c:v>5.9989679604768753E-2</c:v>
                </c:pt>
                <c:pt idx="2779">
                  <c:v>0.19543614983558655</c:v>
                </c:pt>
                <c:pt idx="2780">
                  <c:v>0.35021612048149109</c:v>
                </c:pt>
                <c:pt idx="2781">
                  <c:v>0.50463336706161499</c:v>
                </c:pt>
                <c:pt idx="2782">
                  <c:v>0.63703268766403198</c:v>
                </c:pt>
                <c:pt idx="2783">
                  <c:v>0.72843271493911743</c:v>
                </c:pt>
                <c:pt idx="2784">
                  <c:v>0.77394431829452515</c:v>
                </c:pt>
                <c:pt idx="2785">
                  <c:v>0.78274106979370117</c:v>
                </c:pt>
                <c:pt idx="2786">
                  <c:v>0.7583499550819397</c:v>
                </c:pt>
                <c:pt idx="2787">
                  <c:v>0.71365690231323242</c:v>
                </c:pt>
                <c:pt idx="2788">
                  <c:v>0.66075396537780762</c:v>
                </c:pt>
                <c:pt idx="2789">
                  <c:v>0.59760904312133789</c:v>
                </c:pt>
                <c:pt idx="2790">
                  <c:v>0.51941835880279541</c:v>
                </c:pt>
                <c:pt idx="2791">
                  <c:v>0.44415786862373352</c:v>
                </c:pt>
                <c:pt idx="2792">
                  <c:v>0.38697421550750732</c:v>
                </c:pt>
                <c:pt idx="2793">
                  <c:v>0.34270644187927246</c:v>
                </c:pt>
                <c:pt idx="2794">
                  <c:v>0.29956027865409851</c:v>
                </c:pt>
                <c:pt idx="2795">
                  <c:v>0.25939014554023743</c:v>
                </c:pt>
                <c:pt idx="2796">
                  <c:v>0.21888080239295959</c:v>
                </c:pt>
                <c:pt idx="2797">
                  <c:v>0.16685652732849121</c:v>
                </c:pt>
                <c:pt idx="2798">
                  <c:v>9.3008928000926971E-2</c:v>
                </c:pt>
                <c:pt idx="2799">
                  <c:v>-1.2207159772515297E-2</c:v>
                </c:pt>
                <c:pt idx="2800">
                  <c:v>-0.13480737805366516</c:v>
                </c:pt>
                <c:pt idx="2801">
                  <c:v>-0.23285345733165741</c:v>
                </c:pt>
                <c:pt idx="2802">
                  <c:v>-0.29792353510856628</c:v>
                </c:pt>
                <c:pt idx="2803">
                  <c:v>-0.3302578330039978</c:v>
                </c:pt>
                <c:pt idx="2804">
                  <c:v>-0.32624363899230957</c:v>
                </c:pt>
                <c:pt idx="2805">
                  <c:v>-0.32052010297775269</c:v>
                </c:pt>
                <c:pt idx="2806">
                  <c:v>-0.35685732960700989</c:v>
                </c:pt>
                <c:pt idx="2807">
                  <c:v>-0.46682384610176086</c:v>
                </c:pt>
                <c:pt idx="2808">
                  <c:v>-0.65289652347564697</c:v>
                </c:pt>
                <c:pt idx="2809">
                  <c:v>-0.86984831094741821</c:v>
                </c:pt>
                <c:pt idx="2810">
                  <c:v>-1.0569194555282593</c:v>
                </c:pt>
                <c:pt idx="2811">
                  <c:v>-1.1656594276428223</c:v>
                </c:pt>
                <c:pt idx="2812">
                  <c:v>-1.150352954864502</c:v>
                </c:pt>
                <c:pt idx="2813">
                  <c:v>-0.9991491436958313</c:v>
                </c:pt>
                <c:pt idx="2814">
                  <c:v>-0.74375462532043457</c:v>
                </c:pt>
                <c:pt idx="2815">
                  <c:v>-0.44827529788017273</c:v>
                </c:pt>
                <c:pt idx="2816">
                  <c:v>-0.19240385293960571</c:v>
                </c:pt>
                <c:pt idx="2817">
                  <c:v>-1.5837488695979118E-2</c:v>
                </c:pt>
                <c:pt idx="2818">
                  <c:v>7.8469835221767426E-2</c:v>
                </c:pt>
                <c:pt idx="2819">
                  <c:v>9.1222383081912994E-2</c:v>
                </c:pt>
                <c:pt idx="2820">
                  <c:v>3.0379008501768112E-2</c:v>
                </c:pt>
                <c:pt idx="2821">
                  <c:v>-7.7484473586082458E-2</c:v>
                </c:pt>
                <c:pt idx="2822">
                  <c:v>-0.1958947479724884</c:v>
                </c:pt>
                <c:pt idx="2823">
                  <c:v>-0.2884870171546936</c:v>
                </c:pt>
                <c:pt idx="2824">
                  <c:v>-0.32192674279212952</c:v>
                </c:pt>
                <c:pt idx="2825">
                  <c:v>-0.2863743007183075</c:v>
                </c:pt>
                <c:pt idx="2826">
                  <c:v>-0.18350225687026978</c:v>
                </c:pt>
                <c:pt idx="2827">
                  <c:v>-3.1963497400283813E-2</c:v>
                </c:pt>
                <c:pt idx="2828">
                  <c:v>0.13355515897274017</c:v>
                </c:pt>
                <c:pt idx="2829">
                  <c:v>0.27809521555900574</c:v>
                </c:pt>
                <c:pt idx="2830">
                  <c:v>0.39028006792068481</c:v>
                </c:pt>
                <c:pt idx="2831">
                  <c:v>0.44827285408973694</c:v>
                </c:pt>
                <c:pt idx="2832">
                  <c:v>0.44736337661743164</c:v>
                </c:pt>
                <c:pt idx="2833">
                  <c:v>0.40305712819099426</c:v>
                </c:pt>
                <c:pt idx="2834">
                  <c:v>0.31903678178787231</c:v>
                </c:pt>
                <c:pt idx="2835">
                  <c:v>0.20393776893615723</c:v>
                </c:pt>
                <c:pt idx="2836">
                  <c:v>7.4983254075050354E-2</c:v>
                </c:pt>
                <c:pt idx="2837">
                  <c:v>-4.6329095959663391E-2</c:v>
                </c:pt>
                <c:pt idx="2838">
                  <c:v>-0.14298906922340393</c:v>
                </c:pt>
                <c:pt idx="2839">
                  <c:v>-0.1929384171962738</c:v>
                </c:pt>
                <c:pt idx="2840">
                  <c:v>-0.18964248895645142</c:v>
                </c:pt>
                <c:pt idx="2841">
                  <c:v>-0.11473384499549866</c:v>
                </c:pt>
                <c:pt idx="2842">
                  <c:v>1.8698245286941528E-2</c:v>
                </c:pt>
                <c:pt idx="2843">
                  <c:v>0.17631542682647705</c:v>
                </c:pt>
                <c:pt idx="2844">
                  <c:v>0.34339255094528198</c:v>
                </c:pt>
                <c:pt idx="2845">
                  <c:v>0.49675923585891724</c:v>
                </c:pt>
                <c:pt idx="2846">
                  <c:v>0.60734677314758301</c:v>
                </c:pt>
                <c:pt idx="2847">
                  <c:v>0.64946103096008301</c:v>
                </c:pt>
                <c:pt idx="2848">
                  <c:v>0.61517119407653809</c:v>
                </c:pt>
                <c:pt idx="2849">
                  <c:v>0.5339234471321106</c:v>
                </c:pt>
                <c:pt idx="2850">
                  <c:v>0.46314725279808044</c:v>
                </c:pt>
                <c:pt idx="2851">
                  <c:v>0.42399141192436218</c:v>
                </c:pt>
                <c:pt idx="2852">
                  <c:v>0.41875723004341125</c:v>
                </c:pt>
                <c:pt idx="2853">
                  <c:v>0.42430660128593445</c:v>
                </c:pt>
                <c:pt idx="2854">
                  <c:v>0.40458774566650391</c:v>
                </c:pt>
                <c:pt idx="2855">
                  <c:v>0.34698987007141113</c:v>
                </c:pt>
                <c:pt idx="2856">
                  <c:v>0.23961679637432098</c:v>
                </c:pt>
                <c:pt idx="2857">
                  <c:v>9.2805430293083191E-2</c:v>
                </c:pt>
                <c:pt idx="2858">
                  <c:v>-0.10517050325870514</c:v>
                </c:pt>
                <c:pt idx="2859">
                  <c:v>-0.30784261226654053</c:v>
                </c:pt>
                <c:pt idx="2860">
                  <c:v>-0.49496853351593018</c:v>
                </c:pt>
                <c:pt idx="2861">
                  <c:v>-0.64507037401199341</c:v>
                </c:pt>
                <c:pt idx="2862">
                  <c:v>-0.74349123239517212</c:v>
                </c:pt>
                <c:pt idx="2863">
                  <c:v>-0.7966611385345459</c:v>
                </c:pt>
                <c:pt idx="2864">
                  <c:v>-0.80492305755615234</c:v>
                </c:pt>
                <c:pt idx="2865">
                  <c:v>-0.78463369607925415</c:v>
                </c:pt>
                <c:pt idx="2866">
                  <c:v>-0.73813974857330322</c:v>
                </c:pt>
                <c:pt idx="2867">
                  <c:v>-0.68152612447738647</c:v>
                </c:pt>
                <c:pt idx="2868">
                  <c:v>-0.61234229803085327</c:v>
                </c:pt>
                <c:pt idx="2869">
                  <c:v>-0.55358982086181641</c:v>
                </c:pt>
                <c:pt idx="2870">
                  <c:v>-0.48666515946388245</c:v>
                </c:pt>
                <c:pt idx="2871">
                  <c:v>-0.40111851692199707</c:v>
                </c:pt>
                <c:pt idx="2872">
                  <c:v>-0.29172146320343018</c:v>
                </c:pt>
                <c:pt idx="2873">
                  <c:v>-0.17905429005622864</c:v>
                </c:pt>
                <c:pt idx="2874">
                  <c:v>-7.3091372847557068E-2</c:v>
                </c:pt>
                <c:pt idx="2875">
                  <c:v>2.0095501095056534E-2</c:v>
                </c:pt>
                <c:pt idx="2876">
                  <c:v>8.4992475807666779E-2</c:v>
                </c:pt>
                <c:pt idx="2877">
                  <c:v>0.11736259609460831</c:v>
                </c:pt>
                <c:pt idx="2878">
                  <c:v>0.12840618193149567</c:v>
                </c:pt>
                <c:pt idx="2879">
                  <c:v>0.14298979938030243</c:v>
                </c:pt>
                <c:pt idx="2880">
                  <c:v>0.1749860942363739</c:v>
                </c:pt>
                <c:pt idx="2881">
                  <c:v>0.23754377663135529</c:v>
                </c:pt>
                <c:pt idx="2882">
                  <c:v>0.31003448367118835</c:v>
                </c:pt>
                <c:pt idx="2883">
                  <c:v>0.38126197457313538</c:v>
                </c:pt>
                <c:pt idx="2884">
                  <c:v>0.43788424134254456</c:v>
                </c:pt>
                <c:pt idx="2885">
                  <c:v>0.47782644629478455</c:v>
                </c:pt>
                <c:pt idx="2886">
                  <c:v>0.50318586826324463</c:v>
                </c:pt>
                <c:pt idx="2887">
                  <c:v>0.51771056652069092</c:v>
                </c:pt>
                <c:pt idx="2888">
                  <c:v>0.5235481858253479</c:v>
                </c:pt>
                <c:pt idx="2889">
                  <c:v>0.52897483110427856</c:v>
                </c:pt>
                <c:pt idx="2890">
                  <c:v>0.54813623428344727</c:v>
                </c:pt>
                <c:pt idx="2891">
                  <c:v>0.58495032787322998</c:v>
                </c:pt>
                <c:pt idx="2892">
                  <c:v>0.63350450992584229</c:v>
                </c:pt>
                <c:pt idx="2893">
                  <c:v>0.68535244464874268</c:v>
                </c:pt>
                <c:pt idx="2894">
                  <c:v>0.73171299695968628</c:v>
                </c:pt>
                <c:pt idx="2895">
                  <c:v>0.76642239093780518</c:v>
                </c:pt>
                <c:pt idx="2896">
                  <c:v>0.78021329641342163</c:v>
                </c:pt>
                <c:pt idx="2897">
                  <c:v>0.77234554290771484</c:v>
                </c:pt>
                <c:pt idx="2898">
                  <c:v>0.73702859878540039</c:v>
                </c:pt>
                <c:pt idx="2899">
                  <c:v>0.68704891204833984</c:v>
                </c:pt>
                <c:pt idx="2900">
                  <c:v>0.624431312084198</c:v>
                </c:pt>
                <c:pt idx="2901">
                  <c:v>0.56968492269515991</c:v>
                </c:pt>
                <c:pt idx="2902">
                  <c:v>0.52460294961929321</c:v>
                </c:pt>
                <c:pt idx="2903">
                  <c:v>0.49039316177368164</c:v>
                </c:pt>
                <c:pt idx="2904">
                  <c:v>0.44216969609260559</c:v>
                </c:pt>
                <c:pt idx="2905">
                  <c:v>0.37295815348625183</c:v>
                </c:pt>
                <c:pt idx="2906">
                  <c:v>0.26320555806159973</c:v>
                </c:pt>
                <c:pt idx="2907">
                  <c:v>0.12267497181892395</c:v>
                </c:pt>
                <c:pt idx="2908">
                  <c:v>-4.1795991361141205E-2</c:v>
                </c:pt>
                <c:pt idx="2909">
                  <c:v>-0.19066490232944489</c:v>
                </c:pt>
                <c:pt idx="2910">
                  <c:v>-0.3022519052028656</c:v>
                </c:pt>
                <c:pt idx="2911">
                  <c:v>-0.37229377031326294</c:v>
                </c:pt>
                <c:pt idx="2912">
                  <c:v>-0.40730077028274536</c:v>
                </c:pt>
                <c:pt idx="2913">
                  <c:v>-0.44030278921127319</c:v>
                </c:pt>
                <c:pt idx="2914">
                  <c:v>-0.50333529710769653</c:v>
                </c:pt>
                <c:pt idx="2915">
                  <c:v>-0.61482101678848267</c:v>
                </c:pt>
                <c:pt idx="2916">
                  <c:v>-0.77240985631942749</c:v>
                </c:pt>
                <c:pt idx="2917">
                  <c:v>-0.93717247247695923</c:v>
                </c:pt>
                <c:pt idx="2918">
                  <c:v>-1.0637940168380737</c:v>
                </c:pt>
                <c:pt idx="2919">
                  <c:v>-1.1310430765151978</c:v>
                </c:pt>
                <c:pt idx="2920">
                  <c:v>-1.0993916988372803</c:v>
                </c:pt>
                <c:pt idx="2921">
                  <c:v>-0.95520126819610596</c:v>
                </c:pt>
                <c:pt idx="2922">
                  <c:v>-0.73933160305023193</c:v>
                </c:pt>
                <c:pt idx="2923">
                  <c:v>-0.49072933197021484</c:v>
                </c:pt>
                <c:pt idx="2924">
                  <c:v>-0.27858591079711914</c:v>
                </c:pt>
                <c:pt idx="2925">
                  <c:v>-0.10725168138742447</c:v>
                </c:pt>
                <c:pt idx="2926">
                  <c:v>6.7529138177633286E-3</c:v>
                </c:pt>
                <c:pt idx="2927">
                  <c:v>7.989976555109024E-2</c:v>
                </c:pt>
                <c:pt idx="2928">
                  <c:v>0.11751239001750946</c:v>
                </c:pt>
                <c:pt idx="2929">
                  <c:v>0.12649337947368622</c:v>
                </c:pt>
                <c:pt idx="2930">
                  <c:v>0.12789526581764221</c:v>
                </c:pt>
                <c:pt idx="2931">
                  <c:v>0.13527384400367737</c:v>
                </c:pt>
                <c:pt idx="2932">
                  <c:v>0.15212553739547729</c:v>
                </c:pt>
                <c:pt idx="2933">
                  <c:v>0.19036982953548431</c:v>
                </c:pt>
                <c:pt idx="2934">
                  <c:v>0.23796212673187256</c:v>
                </c:pt>
                <c:pt idx="2935">
                  <c:v>0.28293752670288086</c:v>
                </c:pt>
                <c:pt idx="2936">
                  <c:v>0.29836735129356384</c:v>
                </c:pt>
                <c:pt idx="2937">
                  <c:v>0.27136898040771484</c:v>
                </c:pt>
                <c:pt idx="2938">
                  <c:v>0.2018493115901947</c:v>
                </c:pt>
                <c:pt idx="2939">
                  <c:v>9.5200546085834503E-2</c:v>
                </c:pt>
                <c:pt idx="2940">
                  <c:v>-4.1396979242563248E-2</c:v>
                </c:pt>
                <c:pt idx="2941">
                  <c:v>-0.19107209146022797</c:v>
                </c:pt>
                <c:pt idx="2942">
                  <c:v>-0.34189543128013611</c:v>
                </c:pt>
                <c:pt idx="2943">
                  <c:v>-0.48030498623847961</c:v>
                </c:pt>
                <c:pt idx="2944">
                  <c:v>-0.58051598072052002</c:v>
                </c:pt>
                <c:pt idx="2945">
                  <c:v>-0.63586223125457764</c:v>
                </c:pt>
                <c:pt idx="2946">
                  <c:v>-0.63384276628494263</c:v>
                </c:pt>
                <c:pt idx="2947">
                  <c:v>-0.57099819183349609</c:v>
                </c:pt>
                <c:pt idx="2948">
                  <c:v>-0.43991130590438843</c:v>
                </c:pt>
                <c:pt idx="2949">
                  <c:v>-0.24647091329097748</c:v>
                </c:pt>
                <c:pt idx="2950">
                  <c:v>-7.4809645302593708E-3</c:v>
                </c:pt>
                <c:pt idx="2951">
                  <c:v>0.25745189189910889</c:v>
                </c:pt>
                <c:pt idx="2952">
                  <c:v>0.51633268594741821</c:v>
                </c:pt>
                <c:pt idx="2953">
                  <c:v>0.74131709337234497</c:v>
                </c:pt>
                <c:pt idx="2954">
                  <c:v>0.89425152540206909</c:v>
                </c:pt>
                <c:pt idx="2955">
                  <c:v>0.96112668514251709</c:v>
                </c:pt>
                <c:pt idx="2956">
                  <c:v>0.95659822225570679</c:v>
                </c:pt>
                <c:pt idx="2957">
                  <c:v>0.90826189517974854</c:v>
                </c:pt>
                <c:pt idx="2958">
                  <c:v>0.85035651922225952</c:v>
                </c:pt>
                <c:pt idx="2959">
                  <c:v>0.80597901344299316</c:v>
                </c:pt>
                <c:pt idx="2960">
                  <c:v>0.76602685451507568</c:v>
                </c:pt>
                <c:pt idx="2961">
                  <c:v>0.70424401760101318</c:v>
                </c:pt>
                <c:pt idx="2962">
                  <c:v>0.60591346025466919</c:v>
                </c:pt>
                <c:pt idx="2963">
                  <c:v>0.46605560183525085</c:v>
                </c:pt>
                <c:pt idx="2964">
                  <c:v>0.27801460027694702</c:v>
                </c:pt>
                <c:pt idx="2965">
                  <c:v>5.6837372481822968E-2</c:v>
                </c:pt>
                <c:pt idx="2966">
                  <c:v>-0.17615325748920441</c:v>
                </c:pt>
                <c:pt idx="2967">
                  <c:v>-0.38831803202629089</c:v>
                </c:pt>
                <c:pt idx="2968">
                  <c:v>-0.54225325584411621</c:v>
                </c:pt>
                <c:pt idx="2969">
                  <c:v>-0.62376433610916138</c:v>
                </c:pt>
                <c:pt idx="2970">
                  <c:v>-0.63239699602127075</c:v>
                </c:pt>
                <c:pt idx="2971">
                  <c:v>-0.58154982328414917</c:v>
                </c:pt>
                <c:pt idx="2972">
                  <c:v>-0.49838945269584656</c:v>
                </c:pt>
                <c:pt idx="2973">
                  <c:v>-0.39133045077323914</c:v>
                </c:pt>
                <c:pt idx="2974">
                  <c:v>-0.26212772727012634</c:v>
                </c:pt>
                <c:pt idx="2975">
                  <c:v>-0.14263978600502014</c:v>
                </c:pt>
                <c:pt idx="2976">
                  <c:v>-4.1004776954650879E-2</c:v>
                </c:pt>
                <c:pt idx="2977">
                  <c:v>2.1258758381009102E-2</c:v>
                </c:pt>
                <c:pt idx="2978">
                  <c:v>4.9047511070966721E-2</c:v>
                </c:pt>
                <c:pt idx="2979">
                  <c:v>4.5533157885074615E-2</c:v>
                </c:pt>
                <c:pt idx="2980">
                  <c:v>2.5817511603236198E-2</c:v>
                </c:pt>
                <c:pt idx="2981">
                  <c:v>-5.673430860042572E-3</c:v>
                </c:pt>
                <c:pt idx="2982">
                  <c:v>-5.0286170095205307E-2</c:v>
                </c:pt>
                <c:pt idx="2983">
                  <c:v>-0.12191402167081833</c:v>
                </c:pt>
                <c:pt idx="2984">
                  <c:v>-0.19789241254329681</c:v>
                </c:pt>
                <c:pt idx="2985">
                  <c:v>-0.26984372735023499</c:v>
                </c:pt>
                <c:pt idx="2986">
                  <c:v>-0.32788068056106567</c:v>
                </c:pt>
                <c:pt idx="2987">
                  <c:v>-0.34805792570114136</c:v>
                </c:pt>
                <c:pt idx="2988">
                  <c:v>-0.32958465814590454</c:v>
                </c:pt>
                <c:pt idx="2989">
                  <c:v>-0.25527670979499817</c:v>
                </c:pt>
                <c:pt idx="2990">
                  <c:v>-0.12604176998138428</c:v>
                </c:pt>
                <c:pt idx="2991">
                  <c:v>4.1143529117107391E-2</c:v>
                </c:pt>
                <c:pt idx="2992">
                  <c:v>0.22207656502723694</c:v>
                </c:pt>
                <c:pt idx="2993">
                  <c:v>0.38239973783493042</c:v>
                </c:pt>
                <c:pt idx="2994">
                  <c:v>0.50274348258972168</c:v>
                </c:pt>
                <c:pt idx="2995">
                  <c:v>0.57836771011352539</c:v>
                </c:pt>
                <c:pt idx="2996">
                  <c:v>0.61209988594055176</c:v>
                </c:pt>
                <c:pt idx="2997">
                  <c:v>0.6085054874420166</c:v>
                </c:pt>
                <c:pt idx="2998">
                  <c:v>0.58581936359405518</c:v>
                </c:pt>
                <c:pt idx="2999">
                  <c:v>0.54828566312789917</c:v>
                </c:pt>
              </c:numCache>
            </c:numRef>
          </c:yVal>
          <c:smooth val="0"/>
          <c:extLst>
            <c:ext xmlns:c16="http://schemas.microsoft.com/office/drawing/2014/chart" uri="{C3380CC4-5D6E-409C-BE32-E72D297353CC}">
              <c16:uniqueId val="{00000006-5E9C-4931-A519-5B83AA572017}"/>
            </c:ext>
          </c:extLst>
        </c:ser>
        <c:ser>
          <c:idx val="7"/>
          <c:order val="7"/>
          <c:tx>
            <c:strRef>
              <c:f>'Combined Sensor Data'!$I$1</c:f>
              <c:strCache>
                <c:ptCount val="1"/>
                <c:pt idx="0">
                  <c:v>y Angular Velocity</c:v>
                </c:pt>
              </c:strCache>
            </c:strRef>
          </c:tx>
          <c:spPr>
            <a:ln w="19050" cap="rnd">
              <a:noFill/>
              <a:round/>
            </a:ln>
            <a:effectLst/>
          </c:spPr>
          <c:marker>
            <c:symbol val="circle"/>
            <c:size val="5"/>
            <c:spPr>
              <a:solidFill>
                <a:schemeClr val="accent2">
                  <a:lumMod val="60000"/>
                </a:schemeClr>
              </a:solidFill>
              <a:ln w="9525">
                <a:solidFill>
                  <a:schemeClr val="accent2">
                    <a:lumMod val="60000"/>
                  </a:schemeClr>
                </a:solidFill>
              </a:ln>
              <a:effectLst/>
            </c:spPr>
          </c:marker>
          <c:xVal>
            <c:numRef>
              <c:f>'Combined Sensor Data'!$A$2:$A$3001</c:f>
              <c:numCache>
                <c:formatCode>General</c:formatCode>
                <c:ptCount val="3000"/>
                <c:pt idx="0">
                  <c:v>3.085333330091089E-3</c:v>
                </c:pt>
                <c:pt idx="1">
                  <c:v>1.3085333339404315E-2</c:v>
                </c:pt>
                <c:pt idx="2">
                  <c:v>2.3086333327228203E-2</c:v>
                </c:pt>
                <c:pt idx="3">
                  <c:v>3.3086333336541429E-2</c:v>
                </c:pt>
                <c:pt idx="4">
                  <c:v>4.3087333324365318E-2</c:v>
                </c:pt>
                <c:pt idx="5">
                  <c:v>5.3087333333678544E-2</c:v>
                </c:pt>
                <c:pt idx="6">
                  <c:v>6.3088333350606263E-2</c:v>
                </c:pt>
                <c:pt idx="7">
                  <c:v>7.3088333330815658E-2</c:v>
                </c:pt>
                <c:pt idx="8">
                  <c:v>8.3089333347743377E-2</c:v>
                </c:pt>
                <c:pt idx="9">
                  <c:v>9.3089333327952772E-2</c:v>
                </c:pt>
                <c:pt idx="10">
                  <c:v>0.10309033334488049</c:v>
                </c:pt>
                <c:pt idx="11">
                  <c:v>0.11309033332508989</c:v>
                </c:pt>
                <c:pt idx="12">
                  <c:v>0.12309133334201761</c:v>
                </c:pt>
                <c:pt idx="13">
                  <c:v>0.13309133335133083</c:v>
                </c:pt>
                <c:pt idx="14">
                  <c:v>0.14309233333915472</c:v>
                </c:pt>
                <c:pt idx="15">
                  <c:v>0.15309233334846795</c:v>
                </c:pt>
                <c:pt idx="16">
                  <c:v>0.16309233332867734</c:v>
                </c:pt>
                <c:pt idx="17">
                  <c:v>0.17309333334560506</c:v>
                </c:pt>
                <c:pt idx="18">
                  <c:v>0.18309333332581446</c:v>
                </c:pt>
                <c:pt idx="19">
                  <c:v>0.19309433334274217</c:v>
                </c:pt>
                <c:pt idx="20">
                  <c:v>0.2030943333520554</c:v>
                </c:pt>
                <c:pt idx="21">
                  <c:v>0.21309533333987929</c:v>
                </c:pt>
                <c:pt idx="22">
                  <c:v>0.22309533334919252</c:v>
                </c:pt>
                <c:pt idx="23">
                  <c:v>0.2330963333370164</c:v>
                </c:pt>
                <c:pt idx="24">
                  <c:v>0.24309633334632963</c:v>
                </c:pt>
                <c:pt idx="25">
                  <c:v>0.25309733333415352</c:v>
                </c:pt>
                <c:pt idx="26">
                  <c:v>0.26309733334346674</c:v>
                </c:pt>
                <c:pt idx="27">
                  <c:v>0.27309833333129063</c:v>
                </c:pt>
                <c:pt idx="28">
                  <c:v>0.28309833334060386</c:v>
                </c:pt>
                <c:pt idx="29">
                  <c:v>0.29309933332842775</c:v>
                </c:pt>
                <c:pt idx="30">
                  <c:v>0.30309933333774097</c:v>
                </c:pt>
                <c:pt idx="31">
                  <c:v>0.31310033332556486</c:v>
                </c:pt>
                <c:pt idx="32">
                  <c:v>0.32310033333487809</c:v>
                </c:pt>
                <c:pt idx="33">
                  <c:v>0.33310133335180581</c:v>
                </c:pt>
                <c:pt idx="34">
                  <c:v>0.3431013333320152</c:v>
                </c:pt>
                <c:pt idx="35">
                  <c:v>0.35310233334894292</c:v>
                </c:pt>
                <c:pt idx="36">
                  <c:v>0.36310233332915232</c:v>
                </c:pt>
                <c:pt idx="37">
                  <c:v>0.37310333334608003</c:v>
                </c:pt>
                <c:pt idx="38">
                  <c:v>0.38310333332628943</c:v>
                </c:pt>
                <c:pt idx="39">
                  <c:v>0.39310433334321715</c:v>
                </c:pt>
                <c:pt idx="40">
                  <c:v>0.40310445832437836</c:v>
                </c:pt>
                <c:pt idx="41">
                  <c:v>0.41310545834130608</c:v>
                </c:pt>
                <c:pt idx="42">
                  <c:v>0.4231054583506193</c:v>
                </c:pt>
                <c:pt idx="43">
                  <c:v>0.4331054583308287</c:v>
                </c:pt>
                <c:pt idx="44">
                  <c:v>0.44310645834775642</c:v>
                </c:pt>
                <c:pt idx="45">
                  <c:v>0.45310645832796581</c:v>
                </c:pt>
                <c:pt idx="46">
                  <c:v>0.46310745834489353</c:v>
                </c:pt>
                <c:pt idx="47">
                  <c:v>0.47310745832510293</c:v>
                </c:pt>
                <c:pt idx="48">
                  <c:v>0.48310845834203064</c:v>
                </c:pt>
                <c:pt idx="49">
                  <c:v>0.49310845835134387</c:v>
                </c:pt>
                <c:pt idx="50">
                  <c:v>0.50310945833916776</c:v>
                </c:pt>
                <c:pt idx="51">
                  <c:v>0.51310945834848098</c:v>
                </c:pt>
                <c:pt idx="52">
                  <c:v>0.52311045833630487</c:v>
                </c:pt>
                <c:pt idx="53">
                  <c:v>0.5331104583456181</c:v>
                </c:pt>
                <c:pt idx="54">
                  <c:v>0.54311145833344199</c:v>
                </c:pt>
                <c:pt idx="55">
                  <c:v>0.55311145834275521</c:v>
                </c:pt>
                <c:pt idx="56">
                  <c:v>0.5631124583305791</c:v>
                </c:pt>
                <c:pt idx="57">
                  <c:v>0.57311245833989233</c:v>
                </c:pt>
                <c:pt idx="58">
                  <c:v>0.58311345832771622</c:v>
                </c:pt>
                <c:pt idx="59">
                  <c:v>0.59311345833702944</c:v>
                </c:pt>
                <c:pt idx="60">
                  <c:v>0.60311445832485333</c:v>
                </c:pt>
                <c:pt idx="61">
                  <c:v>0.61311445833416656</c:v>
                </c:pt>
                <c:pt idx="62">
                  <c:v>0.62311545835109428</c:v>
                </c:pt>
                <c:pt idx="63">
                  <c:v>0.63311545833130367</c:v>
                </c:pt>
                <c:pt idx="64">
                  <c:v>0.64311645834823139</c:v>
                </c:pt>
                <c:pt idx="65">
                  <c:v>0.65311645832844079</c:v>
                </c:pt>
                <c:pt idx="66">
                  <c:v>0.6631174583453685</c:v>
                </c:pt>
                <c:pt idx="67">
                  <c:v>0.6731174583255779</c:v>
                </c:pt>
                <c:pt idx="68">
                  <c:v>0.68311745833489113</c:v>
                </c:pt>
                <c:pt idx="69">
                  <c:v>0.69311845835181884</c:v>
                </c:pt>
                <c:pt idx="70">
                  <c:v>0.70311845833202824</c:v>
                </c:pt>
                <c:pt idx="71">
                  <c:v>0.71311945834895596</c:v>
                </c:pt>
                <c:pt idx="72">
                  <c:v>0.72311945832916535</c:v>
                </c:pt>
                <c:pt idx="73">
                  <c:v>0.73312045834609307</c:v>
                </c:pt>
                <c:pt idx="74">
                  <c:v>0.74312045832630247</c:v>
                </c:pt>
                <c:pt idx="75">
                  <c:v>0.75312145834323019</c:v>
                </c:pt>
                <c:pt idx="76">
                  <c:v>0.76312145832343958</c:v>
                </c:pt>
                <c:pt idx="77">
                  <c:v>0.7731224583403673</c:v>
                </c:pt>
                <c:pt idx="78">
                  <c:v>0.78312245834968053</c:v>
                </c:pt>
                <c:pt idx="79">
                  <c:v>0.79312345833750442</c:v>
                </c:pt>
                <c:pt idx="80">
                  <c:v>0.80312345834681764</c:v>
                </c:pt>
                <c:pt idx="81">
                  <c:v>0.81312445833464153</c:v>
                </c:pt>
                <c:pt idx="82">
                  <c:v>0.82312445834395476</c:v>
                </c:pt>
                <c:pt idx="83">
                  <c:v>0.83312545833177865</c:v>
                </c:pt>
                <c:pt idx="84">
                  <c:v>0.84312545834109187</c:v>
                </c:pt>
                <c:pt idx="85">
                  <c:v>0.85312645832891576</c:v>
                </c:pt>
                <c:pt idx="86">
                  <c:v>0.86312645833822899</c:v>
                </c:pt>
                <c:pt idx="87">
                  <c:v>0.87312745832605287</c:v>
                </c:pt>
                <c:pt idx="88">
                  <c:v>0.8831274583353661</c:v>
                </c:pt>
                <c:pt idx="89">
                  <c:v>0.89312845832318999</c:v>
                </c:pt>
                <c:pt idx="90">
                  <c:v>0.90312845833250321</c:v>
                </c:pt>
                <c:pt idx="91">
                  <c:v>0.91312945834943093</c:v>
                </c:pt>
                <c:pt idx="92">
                  <c:v>0.92312945832964033</c:v>
                </c:pt>
                <c:pt idx="93">
                  <c:v>0.93313045834656805</c:v>
                </c:pt>
                <c:pt idx="94">
                  <c:v>0.94313045832677744</c:v>
                </c:pt>
                <c:pt idx="95">
                  <c:v>0.95313145834370516</c:v>
                </c:pt>
                <c:pt idx="96">
                  <c:v>0.96313145832391456</c:v>
                </c:pt>
                <c:pt idx="97">
                  <c:v>0.97313145833322778</c:v>
                </c:pt>
                <c:pt idx="98">
                  <c:v>0.9831324583501555</c:v>
                </c:pt>
                <c:pt idx="99">
                  <c:v>0.9931324583303649</c:v>
                </c:pt>
                <c:pt idx="100">
                  <c:v>1.0031334583472926</c:v>
                </c:pt>
                <c:pt idx="101">
                  <c:v>1.013133458327502</c:v>
                </c:pt>
                <c:pt idx="102">
                  <c:v>1.0231344583444297</c:v>
                </c:pt>
                <c:pt idx="103">
                  <c:v>1.0331344583246391</c:v>
                </c:pt>
                <c:pt idx="104">
                  <c:v>1.0431354583415668</c:v>
                </c:pt>
                <c:pt idx="105">
                  <c:v>1.0531354583508801</c:v>
                </c:pt>
                <c:pt idx="106">
                  <c:v>1.063136458338704</c:v>
                </c:pt>
                <c:pt idx="107">
                  <c:v>1.0731364583480172</c:v>
                </c:pt>
                <c:pt idx="108">
                  <c:v>1.0831374583358411</c:v>
                </c:pt>
                <c:pt idx="109">
                  <c:v>1.0931374583451543</c:v>
                </c:pt>
                <c:pt idx="110">
                  <c:v>1.1031384583329782</c:v>
                </c:pt>
                <c:pt idx="111">
                  <c:v>1.1131384583422914</c:v>
                </c:pt>
                <c:pt idx="112">
                  <c:v>1.1231394583301153</c:v>
                </c:pt>
                <c:pt idx="113">
                  <c:v>1.1331394583394285</c:v>
                </c:pt>
                <c:pt idx="114">
                  <c:v>1.1431404583272524</c:v>
                </c:pt>
                <c:pt idx="115">
                  <c:v>1.1531404583365656</c:v>
                </c:pt>
                <c:pt idx="116">
                  <c:v>1.1631414583243895</c:v>
                </c:pt>
                <c:pt idx="117">
                  <c:v>1.1731414583337028</c:v>
                </c:pt>
                <c:pt idx="118">
                  <c:v>1.1831424583506305</c:v>
                </c:pt>
                <c:pt idx="119">
                  <c:v>1.1931424583308399</c:v>
                </c:pt>
                <c:pt idx="120">
                  <c:v>1.2031434583477676</c:v>
                </c:pt>
                <c:pt idx="121">
                  <c:v>1.213143458327977</c:v>
                </c:pt>
                <c:pt idx="122">
                  <c:v>1.2231444583449047</c:v>
                </c:pt>
                <c:pt idx="123">
                  <c:v>1.2331444583251141</c:v>
                </c:pt>
                <c:pt idx="124">
                  <c:v>1.2431444583344273</c:v>
                </c:pt>
                <c:pt idx="125">
                  <c:v>1.253145458351355</c:v>
                </c:pt>
                <c:pt idx="126">
                  <c:v>1.2631454583315644</c:v>
                </c:pt>
                <c:pt idx="127">
                  <c:v>1.2731464583484922</c:v>
                </c:pt>
                <c:pt idx="128">
                  <c:v>1.2831464583287016</c:v>
                </c:pt>
                <c:pt idx="129">
                  <c:v>1.2931474583456293</c:v>
                </c:pt>
                <c:pt idx="130">
                  <c:v>1.3031474583258387</c:v>
                </c:pt>
                <c:pt idx="131">
                  <c:v>1.3131484583427664</c:v>
                </c:pt>
                <c:pt idx="132">
                  <c:v>1.3231484583520796</c:v>
                </c:pt>
                <c:pt idx="133">
                  <c:v>1.3331494583399035</c:v>
                </c:pt>
                <c:pt idx="134">
                  <c:v>1.3431494583492167</c:v>
                </c:pt>
                <c:pt idx="135">
                  <c:v>1.3531504583370406</c:v>
                </c:pt>
                <c:pt idx="136">
                  <c:v>1.3631504583463538</c:v>
                </c:pt>
                <c:pt idx="137">
                  <c:v>1.3731514583341777</c:v>
                </c:pt>
                <c:pt idx="138">
                  <c:v>1.383151458343491</c:v>
                </c:pt>
                <c:pt idx="139">
                  <c:v>1.3931524583313148</c:v>
                </c:pt>
                <c:pt idx="140">
                  <c:v>1.4031530833453871</c:v>
                </c:pt>
                <c:pt idx="141">
                  <c:v>1.413154083333211</c:v>
                </c:pt>
                <c:pt idx="142">
                  <c:v>1.4231540833425242</c:v>
                </c:pt>
                <c:pt idx="143">
                  <c:v>1.4331550833303481</c:v>
                </c:pt>
                <c:pt idx="144">
                  <c:v>1.4431550833396614</c:v>
                </c:pt>
                <c:pt idx="145">
                  <c:v>1.4531560833274852</c:v>
                </c:pt>
                <c:pt idx="146">
                  <c:v>1.4631560833367985</c:v>
                </c:pt>
                <c:pt idx="147">
                  <c:v>1.4731570833246224</c:v>
                </c:pt>
                <c:pt idx="148">
                  <c:v>1.4831570833339356</c:v>
                </c:pt>
                <c:pt idx="149">
                  <c:v>1.4931580833508633</c:v>
                </c:pt>
                <c:pt idx="150">
                  <c:v>1.5031580833310727</c:v>
                </c:pt>
                <c:pt idx="151">
                  <c:v>1.5131590833480004</c:v>
                </c:pt>
                <c:pt idx="152">
                  <c:v>1.5231590833282098</c:v>
                </c:pt>
                <c:pt idx="153">
                  <c:v>1.5331600833451375</c:v>
                </c:pt>
                <c:pt idx="154">
                  <c:v>1.5431600833253469</c:v>
                </c:pt>
                <c:pt idx="155">
                  <c:v>1.5531600833346602</c:v>
                </c:pt>
                <c:pt idx="156">
                  <c:v>1.5631610833515879</c:v>
                </c:pt>
                <c:pt idx="157">
                  <c:v>1.5731610833317973</c:v>
                </c:pt>
                <c:pt idx="158">
                  <c:v>1.583162083348725</c:v>
                </c:pt>
                <c:pt idx="159">
                  <c:v>1.5931620833289344</c:v>
                </c:pt>
                <c:pt idx="160">
                  <c:v>1.6031630833458621</c:v>
                </c:pt>
                <c:pt idx="161">
                  <c:v>1.6131630833260715</c:v>
                </c:pt>
                <c:pt idx="162">
                  <c:v>1.6231640833429992</c:v>
                </c:pt>
                <c:pt idx="163">
                  <c:v>1.6331640833232086</c:v>
                </c:pt>
                <c:pt idx="164">
                  <c:v>1.6431650833401363</c:v>
                </c:pt>
                <c:pt idx="165">
                  <c:v>1.6531650833494496</c:v>
                </c:pt>
                <c:pt idx="166">
                  <c:v>1.6631660833372734</c:v>
                </c:pt>
                <c:pt idx="167">
                  <c:v>1.6731660833465867</c:v>
                </c:pt>
                <c:pt idx="168">
                  <c:v>1.6831670833344106</c:v>
                </c:pt>
                <c:pt idx="169">
                  <c:v>1.6931670833437238</c:v>
                </c:pt>
                <c:pt idx="170">
                  <c:v>1.7031680833315477</c:v>
                </c:pt>
                <c:pt idx="171">
                  <c:v>1.7131680833408609</c:v>
                </c:pt>
                <c:pt idx="172">
                  <c:v>1.7231690833286848</c:v>
                </c:pt>
                <c:pt idx="173">
                  <c:v>1.733169083337998</c:v>
                </c:pt>
                <c:pt idx="174">
                  <c:v>1.7431700833258219</c:v>
                </c:pt>
                <c:pt idx="175">
                  <c:v>1.7531700833351351</c:v>
                </c:pt>
                <c:pt idx="176">
                  <c:v>1.7631710833520629</c:v>
                </c:pt>
                <c:pt idx="177">
                  <c:v>1.7731710833322722</c:v>
                </c:pt>
                <c:pt idx="178">
                  <c:v>1.7831720833492</c:v>
                </c:pt>
                <c:pt idx="179">
                  <c:v>1.7931720833294094</c:v>
                </c:pt>
                <c:pt idx="180">
                  <c:v>1.8031730833463371</c:v>
                </c:pt>
                <c:pt idx="181">
                  <c:v>1.8131730833265465</c:v>
                </c:pt>
                <c:pt idx="182">
                  <c:v>1.8231740833434742</c:v>
                </c:pt>
                <c:pt idx="183">
                  <c:v>1.8331740833236836</c:v>
                </c:pt>
                <c:pt idx="184">
                  <c:v>1.8431740833329968</c:v>
                </c:pt>
                <c:pt idx="185">
                  <c:v>1.8531750833499245</c:v>
                </c:pt>
                <c:pt idx="186">
                  <c:v>1.8631750833301339</c:v>
                </c:pt>
                <c:pt idx="187">
                  <c:v>1.8731760833470616</c:v>
                </c:pt>
                <c:pt idx="188">
                  <c:v>1.883176083327271</c:v>
                </c:pt>
                <c:pt idx="189">
                  <c:v>1.8931770833441988</c:v>
                </c:pt>
                <c:pt idx="190">
                  <c:v>1.9031770833244082</c:v>
                </c:pt>
                <c:pt idx="191">
                  <c:v>1.9131780833413359</c:v>
                </c:pt>
                <c:pt idx="192">
                  <c:v>1.9231780833506491</c:v>
                </c:pt>
                <c:pt idx="193">
                  <c:v>1.933179083338473</c:v>
                </c:pt>
                <c:pt idx="194">
                  <c:v>1.9431790833477862</c:v>
                </c:pt>
                <c:pt idx="195">
                  <c:v>1.9531800833356101</c:v>
                </c:pt>
                <c:pt idx="196">
                  <c:v>1.9631800833449233</c:v>
                </c:pt>
                <c:pt idx="197">
                  <c:v>1.9731810833327472</c:v>
                </c:pt>
                <c:pt idx="198">
                  <c:v>1.9831810833420604</c:v>
                </c:pt>
                <c:pt idx="199">
                  <c:v>1.9931820833298843</c:v>
                </c:pt>
                <c:pt idx="200">
                  <c:v>2.0031820833391976</c:v>
                </c:pt>
                <c:pt idx="201">
                  <c:v>2.0131830833270214</c:v>
                </c:pt>
                <c:pt idx="202">
                  <c:v>2.0231830833363347</c:v>
                </c:pt>
                <c:pt idx="203">
                  <c:v>2.0331840833241586</c:v>
                </c:pt>
                <c:pt idx="204">
                  <c:v>2.0431840833334718</c:v>
                </c:pt>
                <c:pt idx="205">
                  <c:v>2.0531850833503995</c:v>
                </c:pt>
                <c:pt idx="206">
                  <c:v>2.0631850833306089</c:v>
                </c:pt>
                <c:pt idx="207">
                  <c:v>2.0731860833475366</c:v>
                </c:pt>
                <c:pt idx="208">
                  <c:v>2.083186083327746</c:v>
                </c:pt>
                <c:pt idx="209">
                  <c:v>2.0931870833446737</c:v>
                </c:pt>
                <c:pt idx="210">
                  <c:v>2.1031870833248831</c:v>
                </c:pt>
                <c:pt idx="211">
                  <c:v>2.1131870833341964</c:v>
                </c:pt>
                <c:pt idx="212">
                  <c:v>2.1231880833511241</c:v>
                </c:pt>
                <c:pt idx="213">
                  <c:v>2.1331880833313335</c:v>
                </c:pt>
                <c:pt idx="214">
                  <c:v>2.1431890833482612</c:v>
                </c:pt>
                <c:pt idx="215">
                  <c:v>2.1531890833284706</c:v>
                </c:pt>
                <c:pt idx="216">
                  <c:v>2.1631900833453983</c:v>
                </c:pt>
                <c:pt idx="217">
                  <c:v>2.1731900833256077</c:v>
                </c:pt>
                <c:pt idx="218">
                  <c:v>2.1831910833425354</c:v>
                </c:pt>
                <c:pt idx="219">
                  <c:v>2.1931910833518486</c:v>
                </c:pt>
                <c:pt idx="220">
                  <c:v>2.2031920833396725</c:v>
                </c:pt>
                <c:pt idx="221">
                  <c:v>2.2131920833489858</c:v>
                </c:pt>
                <c:pt idx="222">
                  <c:v>2.2231930833368097</c:v>
                </c:pt>
                <c:pt idx="223">
                  <c:v>2.2331930833461229</c:v>
                </c:pt>
                <c:pt idx="224">
                  <c:v>2.2431940833339468</c:v>
                </c:pt>
                <c:pt idx="225">
                  <c:v>2.25319408334326</c:v>
                </c:pt>
                <c:pt idx="226">
                  <c:v>2.2631950833310839</c:v>
                </c:pt>
                <c:pt idx="227">
                  <c:v>2.2731950833403971</c:v>
                </c:pt>
                <c:pt idx="228">
                  <c:v>2.283196083328221</c:v>
                </c:pt>
                <c:pt idx="229">
                  <c:v>2.2931960833375342</c:v>
                </c:pt>
                <c:pt idx="230">
                  <c:v>2.3031970833253581</c:v>
                </c:pt>
                <c:pt idx="231">
                  <c:v>2.3131970833346713</c:v>
                </c:pt>
                <c:pt idx="232">
                  <c:v>2.3231980833515991</c:v>
                </c:pt>
                <c:pt idx="233">
                  <c:v>2.3331980833318084</c:v>
                </c:pt>
                <c:pt idx="234">
                  <c:v>2.3431990833487362</c:v>
                </c:pt>
                <c:pt idx="235">
                  <c:v>2.3531990833289456</c:v>
                </c:pt>
                <c:pt idx="236">
                  <c:v>2.3632000833458733</c:v>
                </c:pt>
                <c:pt idx="237">
                  <c:v>2.3732000833260827</c:v>
                </c:pt>
                <c:pt idx="238">
                  <c:v>2.3832010833430104</c:v>
                </c:pt>
                <c:pt idx="239">
                  <c:v>2.3932010833232198</c:v>
                </c:pt>
                <c:pt idx="240">
                  <c:v>2.4032014583353885</c:v>
                </c:pt>
                <c:pt idx="241">
                  <c:v>2.4132014583447017</c:v>
                </c:pt>
                <c:pt idx="242">
                  <c:v>2.4232024583325256</c:v>
                </c:pt>
                <c:pt idx="243">
                  <c:v>2.4332024583418388</c:v>
                </c:pt>
                <c:pt idx="244">
                  <c:v>2.443202458351152</c:v>
                </c:pt>
                <c:pt idx="245">
                  <c:v>2.4532034583389759</c:v>
                </c:pt>
                <c:pt idx="246">
                  <c:v>2.4632034583482891</c:v>
                </c:pt>
                <c:pt idx="247">
                  <c:v>2.473204458336113</c:v>
                </c:pt>
                <c:pt idx="248">
                  <c:v>2.4832044583454262</c:v>
                </c:pt>
                <c:pt idx="249">
                  <c:v>2.4932054583332501</c:v>
                </c:pt>
                <c:pt idx="250">
                  <c:v>2.5032054583425634</c:v>
                </c:pt>
                <c:pt idx="251">
                  <c:v>2.5132064583303872</c:v>
                </c:pt>
                <c:pt idx="252">
                  <c:v>2.5232064583397005</c:v>
                </c:pt>
                <c:pt idx="253">
                  <c:v>2.5332074583275244</c:v>
                </c:pt>
                <c:pt idx="254">
                  <c:v>2.5432074583368376</c:v>
                </c:pt>
                <c:pt idx="255">
                  <c:v>2.5532084583246615</c:v>
                </c:pt>
                <c:pt idx="256">
                  <c:v>2.5632084583339747</c:v>
                </c:pt>
                <c:pt idx="257">
                  <c:v>2.5732094583509024</c:v>
                </c:pt>
                <c:pt idx="258">
                  <c:v>2.5832094583311118</c:v>
                </c:pt>
                <c:pt idx="259">
                  <c:v>2.5932104583480395</c:v>
                </c:pt>
                <c:pt idx="260">
                  <c:v>2.6032104583282489</c:v>
                </c:pt>
                <c:pt idx="261">
                  <c:v>2.6132114583451767</c:v>
                </c:pt>
                <c:pt idx="262">
                  <c:v>2.623211458325386</c:v>
                </c:pt>
                <c:pt idx="263">
                  <c:v>2.6332124583423138</c:v>
                </c:pt>
                <c:pt idx="264">
                  <c:v>2.643212458351627</c:v>
                </c:pt>
                <c:pt idx="265">
                  <c:v>2.6532134583394509</c:v>
                </c:pt>
                <c:pt idx="266">
                  <c:v>2.6632134583487641</c:v>
                </c:pt>
                <c:pt idx="267">
                  <c:v>2.673214458336588</c:v>
                </c:pt>
                <c:pt idx="268">
                  <c:v>2.6832144583459012</c:v>
                </c:pt>
                <c:pt idx="269">
                  <c:v>2.6932154583337251</c:v>
                </c:pt>
                <c:pt idx="270">
                  <c:v>2.7032154583430383</c:v>
                </c:pt>
                <c:pt idx="271">
                  <c:v>2.7132164583308622</c:v>
                </c:pt>
                <c:pt idx="272">
                  <c:v>2.7232164583401754</c:v>
                </c:pt>
                <c:pt idx="273">
                  <c:v>2.7332164583494887</c:v>
                </c:pt>
                <c:pt idx="274">
                  <c:v>2.7432174583373126</c:v>
                </c:pt>
                <c:pt idx="275">
                  <c:v>2.7532174583466258</c:v>
                </c:pt>
                <c:pt idx="276">
                  <c:v>2.7632184583344497</c:v>
                </c:pt>
                <c:pt idx="277">
                  <c:v>2.7732184583437629</c:v>
                </c:pt>
                <c:pt idx="278">
                  <c:v>2.7832194583315868</c:v>
                </c:pt>
                <c:pt idx="279">
                  <c:v>2.7932194583409</c:v>
                </c:pt>
                <c:pt idx="280">
                  <c:v>2.8032204583287239</c:v>
                </c:pt>
                <c:pt idx="281">
                  <c:v>2.8132204583380371</c:v>
                </c:pt>
                <c:pt idx="282">
                  <c:v>2.823221458325861</c:v>
                </c:pt>
                <c:pt idx="283">
                  <c:v>2.8332214583351742</c:v>
                </c:pt>
                <c:pt idx="284">
                  <c:v>2.843222458352102</c:v>
                </c:pt>
                <c:pt idx="285">
                  <c:v>2.8532224583323114</c:v>
                </c:pt>
                <c:pt idx="286">
                  <c:v>2.8632234583492391</c:v>
                </c:pt>
                <c:pt idx="287">
                  <c:v>2.8732234583294485</c:v>
                </c:pt>
                <c:pt idx="288">
                  <c:v>2.8832244583463762</c:v>
                </c:pt>
                <c:pt idx="289">
                  <c:v>2.8932244583265856</c:v>
                </c:pt>
                <c:pt idx="290">
                  <c:v>2.9032254583435133</c:v>
                </c:pt>
                <c:pt idx="291">
                  <c:v>2.9132254583237227</c:v>
                </c:pt>
                <c:pt idx="292">
                  <c:v>2.9232264583406504</c:v>
                </c:pt>
                <c:pt idx="293">
                  <c:v>2.9332264583499637</c:v>
                </c:pt>
                <c:pt idx="294">
                  <c:v>2.9432274583377875</c:v>
                </c:pt>
                <c:pt idx="295">
                  <c:v>2.9532274583471008</c:v>
                </c:pt>
                <c:pt idx="296">
                  <c:v>2.9632284583349247</c:v>
                </c:pt>
                <c:pt idx="297">
                  <c:v>2.9732284583442379</c:v>
                </c:pt>
                <c:pt idx="298">
                  <c:v>2.9832294583320618</c:v>
                </c:pt>
                <c:pt idx="299">
                  <c:v>2.993229458341375</c:v>
                </c:pt>
                <c:pt idx="300">
                  <c:v>3.0032304583291989</c:v>
                </c:pt>
                <c:pt idx="301">
                  <c:v>3.0132304583385121</c:v>
                </c:pt>
                <c:pt idx="302">
                  <c:v>3.023231458326336</c:v>
                </c:pt>
                <c:pt idx="303">
                  <c:v>3.0332314583356492</c:v>
                </c:pt>
                <c:pt idx="304">
                  <c:v>3.0432324583234731</c:v>
                </c:pt>
                <c:pt idx="305">
                  <c:v>3.0532324583327863</c:v>
                </c:pt>
                <c:pt idx="306">
                  <c:v>3.0632324583420996</c:v>
                </c:pt>
                <c:pt idx="307">
                  <c:v>3.0732334583299235</c:v>
                </c:pt>
                <c:pt idx="308">
                  <c:v>3.0832334583392367</c:v>
                </c:pt>
                <c:pt idx="309">
                  <c:v>3.0932344583270606</c:v>
                </c:pt>
                <c:pt idx="310">
                  <c:v>3.1032344583363738</c:v>
                </c:pt>
                <c:pt idx="311">
                  <c:v>3.1132354583241977</c:v>
                </c:pt>
                <c:pt idx="312">
                  <c:v>3.1232354583335109</c:v>
                </c:pt>
                <c:pt idx="313">
                  <c:v>3.1332364583504386</c:v>
                </c:pt>
                <c:pt idx="314">
                  <c:v>3.143236458330648</c:v>
                </c:pt>
                <c:pt idx="315">
                  <c:v>3.1532374583475757</c:v>
                </c:pt>
                <c:pt idx="316">
                  <c:v>3.1632374583277851</c:v>
                </c:pt>
                <c:pt idx="317">
                  <c:v>3.1732384583447129</c:v>
                </c:pt>
                <c:pt idx="318">
                  <c:v>3.1832384583249222</c:v>
                </c:pt>
                <c:pt idx="319">
                  <c:v>3.19323945834185</c:v>
                </c:pt>
                <c:pt idx="320">
                  <c:v>3.2032394583511632</c:v>
                </c:pt>
                <c:pt idx="321">
                  <c:v>3.2132404583389871</c:v>
                </c:pt>
                <c:pt idx="322">
                  <c:v>3.2232404583483003</c:v>
                </c:pt>
                <c:pt idx="323">
                  <c:v>3.2332414583361242</c:v>
                </c:pt>
                <c:pt idx="324">
                  <c:v>3.2432414583454374</c:v>
                </c:pt>
                <c:pt idx="325">
                  <c:v>3.2532424583332613</c:v>
                </c:pt>
                <c:pt idx="326">
                  <c:v>3.2632424583425745</c:v>
                </c:pt>
                <c:pt idx="327">
                  <c:v>3.2732434583303984</c:v>
                </c:pt>
                <c:pt idx="328">
                  <c:v>3.2832434583397117</c:v>
                </c:pt>
                <c:pt idx="329">
                  <c:v>3.2932444583275355</c:v>
                </c:pt>
                <c:pt idx="330">
                  <c:v>3.3032444583368488</c:v>
                </c:pt>
                <c:pt idx="331">
                  <c:v>3.3132454583246727</c:v>
                </c:pt>
                <c:pt idx="332">
                  <c:v>3.3232454583339859</c:v>
                </c:pt>
                <c:pt idx="333">
                  <c:v>3.3332464583509136</c:v>
                </c:pt>
                <c:pt idx="334">
                  <c:v>3.343246458331123</c:v>
                </c:pt>
                <c:pt idx="335">
                  <c:v>3.3532474583480507</c:v>
                </c:pt>
                <c:pt idx="336">
                  <c:v>3.3632474583282601</c:v>
                </c:pt>
                <c:pt idx="337">
                  <c:v>3.3732484583451878</c:v>
                </c:pt>
                <c:pt idx="338">
                  <c:v>3.3832484583253972</c:v>
                </c:pt>
                <c:pt idx="339">
                  <c:v>3.3932484583347104</c:v>
                </c:pt>
                <c:pt idx="340">
                  <c:v>3.4032495833234861</c:v>
                </c:pt>
                <c:pt idx="341">
                  <c:v>3.4132495833327994</c:v>
                </c:pt>
                <c:pt idx="342">
                  <c:v>3.4232505833497271</c:v>
                </c:pt>
                <c:pt idx="343">
                  <c:v>3.4332505833299365</c:v>
                </c:pt>
                <c:pt idx="344">
                  <c:v>3.4432515833468642</c:v>
                </c:pt>
                <c:pt idx="345">
                  <c:v>3.4532515833270736</c:v>
                </c:pt>
                <c:pt idx="346">
                  <c:v>3.4632525833440013</c:v>
                </c:pt>
                <c:pt idx="347">
                  <c:v>3.4732525833242107</c:v>
                </c:pt>
                <c:pt idx="348">
                  <c:v>3.4832535833411384</c:v>
                </c:pt>
                <c:pt idx="349">
                  <c:v>3.4932535833504517</c:v>
                </c:pt>
                <c:pt idx="350">
                  <c:v>3.5032545833382756</c:v>
                </c:pt>
                <c:pt idx="351">
                  <c:v>3.5132545833475888</c:v>
                </c:pt>
                <c:pt idx="352">
                  <c:v>3.5232555833354127</c:v>
                </c:pt>
                <c:pt idx="353">
                  <c:v>3.5332555833447259</c:v>
                </c:pt>
                <c:pt idx="354">
                  <c:v>3.5432565833325498</c:v>
                </c:pt>
                <c:pt idx="355">
                  <c:v>3.553256583341863</c:v>
                </c:pt>
                <c:pt idx="356">
                  <c:v>3.5632575833296869</c:v>
                </c:pt>
                <c:pt idx="357">
                  <c:v>3.5732575833390001</c:v>
                </c:pt>
                <c:pt idx="358">
                  <c:v>3.583258583326824</c:v>
                </c:pt>
                <c:pt idx="359">
                  <c:v>3.5932585833361372</c:v>
                </c:pt>
                <c:pt idx="360">
                  <c:v>3.6032595833239611</c:v>
                </c:pt>
                <c:pt idx="361">
                  <c:v>3.6132595833332743</c:v>
                </c:pt>
                <c:pt idx="362">
                  <c:v>3.6232605833502021</c:v>
                </c:pt>
                <c:pt idx="363">
                  <c:v>3.6332605833304115</c:v>
                </c:pt>
                <c:pt idx="364">
                  <c:v>3.6432615833473392</c:v>
                </c:pt>
                <c:pt idx="365">
                  <c:v>3.6532615833275486</c:v>
                </c:pt>
                <c:pt idx="366">
                  <c:v>3.6632625833444763</c:v>
                </c:pt>
                <c:pt idx="367">
                  <c:v>3.6732625833246857</c:v>
                </c:pt>
                <c:pt idx="368">
                  <c:v>3.6832635833416134</c:v>
                </c:pt>
                <c:pt idx="369">
                  <c:v>3.6932635833509266</c:v>
                </c:pt>
                <c:pt idx="370">
                  <c:v>3.703263583331136</c:v>
                </c:pt>
                <c:pt idx="371">
                  <c:v>3.7132645833480638</c:v>
                </c:pt>
                <c:pt idx="372">
                  <c:v>3.7232645833282731</c:v>
                </c:pt>
                <c:pt idx="373">
                  <c:v>3.7332655833452009</c:v>
                </c:pt>
                <c:pt idx="374">
                  <c:v>3.7432655833254103</c:v>
                </c:pt>
                <c:pt idx="375">
                  <c:v>3.753266583342338</c:v>
                </c:pt>
                <c:pt idx="376">
                  <c:v>3.7632665833516512</c:v>
                </c:pt>
                <c:pt idx="377">
                  <c:v>3.7732675833394751</c:v>
                </c:pt>
                <c:pt idx="378">
                  <c:v>3.7832675833487883</c:v>
                </c:pt>
                <c:pt idx="379">
                  <c:v>3.7932685833366122</c:v>
                </c:pt>
                <c:pt idx="380">
                  <c:v>3.8032685833459254</c:v>
                </c:pt>
                <c:pt idx="381">
                  <c:v>3.8132695833337493</c:v>
                </c:pt>
                <c:pt idx="382">
                  <c:v>3.8232695833430625</c:v>
                </c:pt>
                <c:pt idx="383">
                  <c:v>3.8332705833308864</c:v>
                </c:pt>
                <c:pt idx="384">
                  <c:v>3.8432705833401997</c:v>
                </c:pt>
                <c:pt idx="385">
                  <c:v>3.8532715833280236</c:v>
                </c:pt>
                <c:pt idx="386">
                  <c:v>3.8632715833373368</c:v>
                </c:pt>
                <c:pt idx="387">
                  <c:v>3.8732725833251607</c:v>
                </c:pt>
                <c:pt idx="388">
                  <c:v>3.8832725833344739</c:v>
                </c:pt>
                <c:pt idx="389">
                  <c:v>3.8932735833514016</c:v>
                </c:pt>
                <c:pt idx="390">
                  <c:v>3.903273583331611</c:v>
                </c:pt>
                <c:pt idx="391">
                  <c:v>3.9132745833485387</c:v>
                </c:pt>
                <c:pt idx="392">
                  <c:v>3.9232745833287481</c:v>
                </c:pt>
                <c:pt idx="393">
                  <c:v>3.9332755833456758</c:v>
                </c:pt>
                <c:pt idx="394">
                  <c:v>3.9432755833258852</c:v>
                </c:pt>
                <c:pt idx="395">
                  <c:v>3.953276583342813</c:v>
                </c:pt>
                <c:pt idx="396">
                  <c:v>3.9632765833230224</c:v>
                </c:pt>
                <c:pt idx="397">
                  <c:v>3.9732775833399501</c:v>
                </c:pt>
                <c:pt idx="398">
                  <c:v>3.9832775833492633</c:v>
                </c:pt>
                <c:pt idx="399">
                  <c:v>3.9932785833370872</c:v>
                </c:pt>
                <c:pt idx="400">
                  <c:v>4.0032785833464004</c:v>
                </c:pt>
                <c:pt idx="401">
                  <c:v>4.0132795833342243</c:v>
                </c:pt>
                <c:pt idx="402">
                  <c:v>4.0232795833435375</c:v>
                </c:pt>
                <c:pt idx="403">
                  <c:v>4.0332805833313614</c:v>
                </c:pt>
                <c:pt idx="404">
                  <c:v>4.0432805833406746</c:v>
                </c:pt>
                <c:pt idx="405">
                  <c:v>4.0532805833499879</c:v>
                </c:pt>
                <c:pt idx="406">
                  <c:v>4.0632815833378118</c:v>
                </c:pt>
                <c:pt idx="407">
                  <c:v>4.073281583347125</c:v>
                </c:pt>
                <c:pt idx="408">
                  <c:v>4.0832825833349489</c:v>
                </c:pt>
                <c:pt idx="409">
                  <c:v>4.0932825833442621</c:v>
                </c:pt>
                <c:pt idx="410">
                  <c:v>4.103283583332086</c:v>
                </c:pt>
                <c:pt idx="411">
                  <c:v>4.1132835833413992</c:v>
                </c:pt>
                <c:pt idx="412">
                  <c:v>4.1232845833292231</c:v>
                </c:pt>
                <c:pt idx="413">
                  <c:v>4.1332845833385363</c:v>
                </c:pt>
                <c:pt idx="414">
                  <c:v>4.1432855833263602</c:v>
                </c:pt>
                <c:pt idx="415">
                  <c:v>4.1532855833356734</c:v>
                </c:pt>
                <c:pt idx="416">
                  <c:v>4.1632865833234973</c:v>
                </c:pt>
                <c:pt idx="417">
                  <c:v>4.1732865833328106</c:v>
                </c:pt>
                <c:pt idx="418">
                  <c:v>4.1832875833497383</c:v>
                </c:pt>
                <c:pt idx="419">
                  <c:v>4.1932875833299477</c:v>
                </c:pt>
                <c:pt idx="420">
                  <c:v>4.2032885833468754</c:v>
                </c:pt>
                <c:pt idx="421">
                  <c:v>4.2132885833270848</c:v>
                </c:pt>
                <c:pt idx="422">
                  <c:v>4.2232895833440125</c:v>
                </c:pt>
                <c:pt idx="423">
                  <c:v>4.2332895833242219</c:v>
                </c:pt>
                <c:pt idx="424">
                  <c:v>4.2432905833411496</c:v>
                </c:pt>
                <c:pt idx="425">
                  <c:v>4.2532905833504628</c:v>
                </c:pt>
                <c:pt idx="426">
                  <c:v>4.2632915833382867</c:v>
                </c:pt>
                <c:pt idx="427">
                  <c:v>4.2732915833476</c:v>
                </c:pt>
                <c:pt idx="428">
                  <c:v>4.2832925833354238</c:v>
                </c:pt>
                <c:pt idx="429">
                  <c:v>4.2932925833447371</c:v>
                </c:pt>
                <c:pt idx="430">
                  <c:v>4.303293583332561</c:v>
                </c:pt>
                <c:pt idx="431">
                  <c:v>4.3132935833418742</c:v>
                </c:pt>
                <c:pt idx="432">
                  <c:v>4.3232945833296981</c:v>
                </c:pt>
                <c:pt idx="433">
                  <c:v>4.3332945833390113</c:v>
                </c:pt>
                <c:pt idx="434">
                  <c:v>4.3432945833483245</c:v>
                </c:pt>
                <c:pt idx="435">
                  <c:v>4.3532955833361484</c:v>
                </c:pt>
                <c:pt idx="436">
                  <c:v>4.3632955833454616</c:v>
                </c:pt>
                <c:pt idx="437">
                  <c:v>4.3732965833332855</c:v>
                </c:pt>
                <c:pt idx="438">
                  <c:v>4.3832965833425988</c:v>
                </c:pt>
                <c:pt idx="439">
                  <c:v>4.3932975833304226</c:v>
                </c:pt>
                <c:pt idx="440">
                  <c:v>4.4032969583349768</c:v>
                </c:pt>
                <c:pt idx="441">
                  <c:v>4.4132979583519045</c:v>
                </c:pt>
                <c:pt idx="442">
                  <c:v>4.4232979583321139</c:v>
                </c:pt>
                <c:pt idx="443">
                  <c:v>4.4332989583490416</c:v>
                </c:pt>
                <c:pt idx="444">
                  <c:v>4.443298958329251</c:v>
                </c:pt>
                <c:pt idx="445">
                  <c:v>4.4532999583461788</c:v>
                </c:pt>
                <c:pt idx="446">
                  <c:v>4.4632999583263882</c:v>
                </c:pt>
                <c:pt idx="447">
                  <c:v>4.4733009583433159</c:v>
                </c:pt>
                <c:pt idx="448">
                  <c:v>4.4833009583235253</c:v>
                </c:pt>
                <c:pt idx="449">
                  <c:v>4.493301958340453</c:v>
                </c:pt>
                <c:pt idx="450">
                  <c:v>4.5033019583497662</c:v>
                </c:pt>
                <c:pt idx="451">
                  <c:v>4.5133029583375901</c:v>
                </c:pt>
                <c:pt idx="452">
                  <c:v>4.5233029583469033</c:v>
                </c:pt>
                <c:pt idx="453">
                  <c:v>4.5333039583347272</c:v>
                </c:pt>
                <c:pt idx="454">
                  <c:v>4.5433039583440404</c:v>
                </c:pt>
                <c:pt idx="455">
                  <c:v>4.5533049583318643</c:v>
                </c:pt>
                <c:pt idx="456">
                  <c:v>4.5633049583411776</c:v>
                </c:pt>
                <c:pt idx="457">
                  <c:v>4.5733059583290014</c:v>
                </c:pt>
                <c:pt idx="458">
                  <c:v>4.5833059583383147</c:v>
                </c:pt>
                <c:pt idx="459">
                  <c:v>4.5933069583261386</c:v>
                </c:pt>
                <c:pt idx="460">
                  <c:v>4.6033069583354518</c:v>
                </c:pt>
                <c:pt idx="461">
                  <c:v>4.6133079583232757</c:v>
                </c:pt>
                <c:pt idx="462">
                  <c:v>4.6233079583325889</c:v>
                </c:pt>
                <c:pt idx="463">
                  <c:v>4.6333089583495166</c:v>
                </c:pt>
                <c:pt idx="464">
                  <c:v>4.643308958329726</c:v>
                </c:pt>
                <c:pt idx="465">
                  <c:v>4.6533099583466537</c:v>
                </c:pt>
                <c:pt idx="466">
                  <c:v>4.6633099583268631</c:v>
                </c:pt>
                <c:pt idx="467">
                  <c:v>4.6733099583361764</c:v>
                </c:pt>
                <c:pt idx="468">
                  <c:v>4.6833109583240002</c:v>
                </c:pt>
                <c:pt idx="469">
                  <c:v>4.6933109583333135</c:v>
                </c:pt>
                <c:pt idx="470">
                  <c:v>4.7033119583502412</c:v>
                </c:pt>
                <c:pt idx="471">
                  <c:v>4.7133119583304506</c:v>
                </c:pt>
                <c:pt idx="472">
                  <c:v>4.7233129583473783</c:v>
                </c:pt>
                <c:pt idx="473">
                  <c:v>4.7333129583275877</c:v>
                </c:pt>
                <c:pt idx="474">
                  <c:v>4.7433139583445154</c:v>
                </c:pt>
                <c:pt idx="475">
                  <c:v>4.7533139583247248</c:v>
                </c:pt>
                <c:pt idx="476">
                  <c:v>4.7633149583416525</c:v>
                </c:pt>
                <c:pt idx="477">
                  <c:v>4.7733149583509658</c:v>
                </c:pt>
                <c:pt idx="478">
                  <c:v>4.7833159583387896</c:v>
                </c:pt>
                <c:pt idx="479">
                  <c:v>4.7933159583481029</c:v>
                </c:pt>
                <c:pt idx="480">
                  <c:v>4.8033169583359268</c:v>
                </c:pt>
                <c:pt idx="481">
                  <c:v>4.81331695834524</c:v>
                </c:pt>
                <c:pt idx="482">
                  <c:v>4.8233179583330639</c:v>
                </c:pt>
                <c:pt idx="483">
                  <c:v>4.8333179583423771</c:v>
                </c:pt>
                <c:pt idx="484">
                  <c:v>4.843318958330201</c:v>
                </c:pt>
                <c:pt idx="485">
                  <c:v>4.8533189583395142</c:v>
                </c:pt>
                <c:pt idx="486">
                  <c:v>4.8633199583273381</c:v>
                </c:pt>
                <c:pt idx="487">
                  <c:v>4.8733199583366513</c:v>
                </c:pt>
                <c:pt idx="488">
                  <c:v>4.8833209583244752</c:v>
                </c:pt>
                <c:pt idx="489">
                  <c:v>4.8933209583337884</c:v>
                </c:pt>
                <c:pt idx="490">
                  <c:v>4.9033219583507162</c:v>
                </c:pt>
                <c:pt idx="491">
                  <c:v>4.9133219583309256</c:v>
                </c:pt>
                <c:pt idx="492">
                  <c:v>4.9233229583478533</c:v>
                </c:pt>
                <c:pt idx="493">
                  <c:v>4.9333229583280627</c:v>
                </c:pt>
                <c:pt idx="494">
                  <c:v>4.9433239583449904</c:v>
                </c:pt>
                <c:pt idx="495">
                  <c:v>4.9533239583251998</c:v>
                </c:pt>
                <c:pt idx="496">
                  <c:v>4.9633249583421275</c:v>
                </c:pt>
                <c:pt idx="497">
                  <c:v>4.9733249583514407</c:v>
                </c:pt>
                <c:pt idx="498">
                  <c:v>4.9833249583316501</c:v>
                </c:pt>
                <c:pt idx="499">
                  <c:v>4.9933259583485778</c:v>
                </c:pt>
                <c:pt idx="500">
                  <c:v>5.0033259583287872</c:v>
                </c:pt>
                <c:pt idx="501">
                  <c:v>5.013326958345715</c:v>
                </c:pt>
                <c:pt idx="502">
                  <c:v>5.0233269583259244</c:v>
                </c:pt>
                <c:pt idx="503">
                  <c:v>5.0333279583428521</c:v>
                </c:pt>
                <c:pt idx="504">
                  <c:v>5.0433279583230615</c:v>
                </c:pt>
                <c:pt idx="505">
                  <c:v>5.0533289583399892</c:v>
                </c:pt>
                <c:pt idx="506">
                  <c:v>5.0633289583493024</c:v>
                </c:pt>
                <c:pt idx="507">
                  <c:v>5.0733299583371263</c:v>
                </c:pt>
                <c:pt idx="508">
                  <c:v>5.0833299583464395</c:v>
                </c:pt>
                <c:pt idx="509">
                  <c:v>5.0933309583342634</c:v>
                </c:pt>
                <c:pt idx="510">
                  <c:v>5.1033309583435766</c:v>
                </c:pt>
                <c:pt idx="511">
                  <c:v>5.1133319583314005</c:v>
                </c:pt>
                <c:pt idx="512">
                  <c:v>5.1233319583407138</c:v>
                </c:pt>
                <c:pt idx="513">
                  <c:v>5.1333329583285376</c:v>
                </c:pt>
                <c:pt idx="514">
                  <c:v>5.1433329583378509</c:v>
                </c:pt>
                <c:pt idx="515">
                  <c:v>5.1533339583256748</c:v>
                </c:pt>
                <c:pt idx="516">
                  <c:v>5.163333958334988</c:v>
                </c:pt>
                <c:pt idx="517">
                  <c:v>5.1733349583519157</c:v>
                </c:pt>
                <c:pt idx="518">
                  <c:v>5.1833349583321251</c:v>
                </c:pt>
                <c:pt idx="519">
                  <c:v>5.1933359583490528</c:v>
                </c:pt>
                <c:pt idx="520">
                  <c:v>5.2033359583292622</c:v>
                </c:pt>
                <c:pt idx="521">
                  <c:v>5.2133369583461899</c:v>
                </c:pt>
                <c:pt idx="522">
                  <c:v>5.2233369583263993</c:v>
                </c:pt>
                <c:pt idx="523">
                  <c:v>5.233337958343327</c:v>
                </c:pt>
                <c:pt idx="524">
                  <c:v>5.2433379583235364</c:v>
                </c:pt>
                <c:pt idx="525">
                  <c:v>5.2533389583404642</c:v>
                </c:pt>
                <c:pt idx="526">
                  <c:v>5.2633389583497774</c:v>
                </c:pt>
                <c:pt idx="527">
                  <c:v>5.2733399583376013</c:v>
                </c:pt>
                <c:pt idx="528">
                  <c:v>5.2833399583469145</c:v>
                </c:pt>
                <c:pt idx="529">
                  <c:v>5.2933409583347384</c:v>
                </c:pt>
                <c:pt idx="530">
                  <c:v>5.3033409583440516</c:v>
                </c:pt>
                <c:pt idx="531">
                  <c:v>5.313340958324261</c:v>
                </c:pt>
                <c:pt idx="532">
                  <c:v>5.3233419583411887</c:v>
                </c:pt>
                <c:pt idx="533">
                  <c:v>5.333341958350502</c:v>
                </c:pt>
                <c:pt idx="534">
                  <c:v>5.3433429583383258</c:v>
                </c:pt>
                <c:pt idx="535">
                  <c:v>5.3533429583476391</c:v>
                </c:pt>
                <c:pt idx="536">
                  <c:v>5.363343958335463</c:v>
                </c:pt>
                <c:pt idx="537">
                  <c:v>5.3733439583447762</c:v>
                </c:pt>
                <c:pt idx="538">
                  <c:v>5.3833449583326001</c:v>
                </c:pt>
                <c:pt idx="539">
                  <c:v>5.3933449583419133</c:v>
                </c:pt>
                <c:pt idx="540">
                  <c:v>5.4033459583297372</c:v>
                </c:pt>
                <c:pt idx="541">
                  <c:v>5.4133467499923427</c:v>
                </c:pt>
                <c:pt idx="542">
                  <c:v>5.4233477500092704</c:v>
                </c:pt>
                <c:pt idx="543">
                  <c:v>5.4333477500185836</c:v>
                </c:pt>
                <c:pt idx="544">
                  <c:v>5.4433487500064075</c:v>
                </c:pt>
                <c:pt idx="545">
                  <c:v>5.4533487500157207</c:v>
                </c:pt>
                <c:pt idx="546">
                  <c:v>5.4633497500035446</c:v>
                </c:pt>
                <c:pt idx="547">
                  <c:v>5.4733497500128578</c:v>
                </c:pt>
                <c:pt idx="548">
                  <c:v>5.4833507500006817</c:v>
                </c:pt>
                <c:pt idx="549">
                  <c:v>5.493350750009995</c:v>
                </c:pt>
                <c:pt idx="550">
                  <c:v>5.5033517499978188</c:v>
                </c:pt>
                <c:pt idx="551">
                  <c:v>5.5133517500071321</c:v>
                </c:pt>
                <c:pt idx="552">
                  <c:v>5.523352749994956</c:v>
                </c:pt>
                <c:pt idx="553">
                  <c:v>5.5333527500042692</c:v>
                </c:pt>
                <c:pt idx="554">
                  <c:v>5.5433537499920931</c:v>
                </c:pt>
                <c:pt idx="555">
                  <c:v>5.5533537500014063</c:v>
                </c:pt>
                <c:pt idx="556">
                  <c:v>5.563354750018334</c:v>
                </c:pt>
                <c:pt idx="557">
                  <c:v>5.5733547499985434</c:v>
                </c:pt>
                <c:pt idx="558">
                  <c:v>5.5833557500154711</c:v>
                </c:pt>
                <c:pt idx="559">
                  <c:v>5.5933557499956805</c:v>
                </c:pt>
                <c:pt idx="560">
                  <c:v>5.6033567500126082</c:v>
                </c:pt>
                <c:pt idx="561">
                  <c:v>5.6133567499928176</c:v>
                </c:pt>
                <c:pt idx="562">
                  <c:v>5.6233577500097454</c:v>
                </c:pt>
                <c:pt idx="563">
                  <c:v>5.6333577499899548</c:v>
                </c:pt>
                <c:pt idx="564">
                  <c:v>5.6433587500068825</c:v>
                </c:pt>
                <c:pt idx="565">
                  <c:v>5.6533587500161957</c:v>
                </c:pt>
                <c:pt idx="566">
                  <c:v>5.6633587499964051</c:v>
                </c:pt>
                <c:pt idx="567">
                  <c:v>5.6733597500133328</c:v>
                </c:pt>
                <c:pt idx="568">
                  <c:v>5.6833597499935422</c:v>
                </c:pt>
                <c:pt idx="569">
                  <c:v>5.6933607500104699</c:v>
                </c:pt>
                <c:pt idx="570">
                  <c:v>5.7033607499906793</c:v>
                </c:pt>
                <c:pt idx="571">
                  <c:v>5.713361750007607</c:v>
                </c:pt>
                <c:pt idx="572">
                  <c:v>5.7233617500169203</c:v>
                </c:pt>
                <c:pt idx="573">
                  <c:v>5.7333627500047442</c:v>
                </c:pt>
                <c:pt idx="574">
                  <c:v>5.7433627500140574</c:v>
                </c:pt>
                <c:pt idx="575">
                  <c:v>5.7533637500018813</c:v>
                </c:pt>
                <c:pt idx="576">
                  <c:v>5.7633637500111945</c:v>
                </c:pt>
                <c:pt idx="577">
                  <c:v>5.7733647499990184</c:v>
                </c:pt>
                <c:pt idx="578">
                  <c:v>5.7833647500083316</c:v>
                </c:pt>
                <c:pt idx="579">
                  <c:v>5.7933657499961555</c:v>
                </c:pt>
                <c:pt idx="580">
                  <c:v>5.8033657500054687</c:v>
                </c:pt>
                <c:pt idx="581">
                  <c:v>5.8133667499932926</c:v>
                </c:pt>
                <c:pt idx="582">
                  <c:v>5.8233667500026058</c:v>
                </c:pt>
                <c:pt idx="583">
                  <c:v>5.8333677499904297</c:v>
                </c:pt>
                <c:pt idx="584">
                  <c:v>5.843367749999743</c:v>
                </c:pt>
                <c:pt idx="585">
                  <c:v>5.8533687500166707</c:v>
                </c:pt>
                <c:pt idx="586">
                  <c:v>5.8633687499968801</c:v>
                </c:pt>
                <c:pt idx="587">
                  <c:v>5.8733697500138078</c:v>
                </c:pt>
                <c:pt idx="588">
                  <c:v>5.8833697499940172</c:v>
                </c:pt>
                <c:pt idx="589">
                  <c:v>5.8933707500109449</c:v>
                </c:pt>
                <c:pt idx="590">
                  <c:v>5.9033707499911543</c:v>
                </c:pt>
                <c:pt idx="591">
                  <c:v>5.913371750008082</c:v>
                </c:pt>
                <c:pt idx="592">
                  <c:v>5.9233717500173952</c:v>
                </c:pt>
                <c:pt idx="593">
                  <c:v>5.9333727500052191</c:v>
                </c:pt>
                <c:pt idx="594">
                  <c:v>5.9433727500145324</c:v>
                </c:pt>
                <c:pt idx="595">
                  <c:v>5.9533727499947418</c:v>
                </c:pt>
                <c:pt idx="596">
                  <c:v>5.9633737500116695</c:v>
                </c:pt>
                <c:pt idx="597">
                  <c:v>5.9733737499918789</c:v>
                </c:pt>
                <c:pt idx="598">
                  <c:v>5.9833747500088066</c:v>
                </c:pt>
                <c:pt idx="599">
                  <c:v>5.9933747500181198</c:v>
                </c:pt>
                <c:pt idx="600">
                  <c:v>6.0033757500059437</c:v>
                </c:pt>
                <c:pt idx="601">
                  <c:v>6.0133757500152569</c:v>
                </c:pt>
                <c:pt idx="602">
                  <c:v>6.0233767500030808</c:v>
                </c:pt>
                <c:pt idx="603">
                  <c:v>6.033376750012394</c:v>
                </c:pt>
                <c:pt idx="604">
                  <c:v>6.0433777500002179</c:v>
                </c:pt>
                <c:pt idx="605">
                  <c:v>6.0533777500095312</c:v>
                </c:pt>
                <c:pt idx="606">
                  <c:v>6.063378749997355</c:v>
                </c:pt>
                <c:pt idx="607">
                  <c:v>6.0733787500066683</c:v>
                </c:pt>
                <c:pt idx="608">
                  <c:v>6.0833797499944922</c:v>
                </c:pt>
                <c:pt idx="609">
                  <c:v>6.0933797500038054</c:v>
                </c:pt>
                <c:pt idx="610">
                  <c:v>6.1033807499916293</c:v>
                </c:pt>
                <c:pt idx="611">
                  <c:v>6.1133807500009425</c:v>
                </c:pt>
                <c:pt idx="612">
                  <c:v>6.1233817500178702</c:v>
                </c:pt>
                <c:pt idx="613">
                  <c:v>6.1333817499980796</c:v>
                </c:pt>
                <c:pt idx="614">
                  <c:v>6.1433827500150073</c:v>
                </c:pt>
                <c:pt idx="615">
                  <c:v>6.1533827499952167</c:v>
                </c:pt>
                <c:pt idx="616">
                  <c:v>6.1633837500121444</c:v>
                </c:pt>
                <c:pt idx="617">
                  <c:v>6.1733837499923538</c:v>
                </c:pt>
                <c:pt idx="618">
                  <c:v>6.1833847500092816</c:v>
                </c:pt>
                <c:pt idx="619">
                  <c:v>6.1933847500185948</c:v>
                </c:pt>
                <c:pt idx="620">
                  <c:v>6.2033857500064187</c:v>
                </c:pt>
                <c:pt idx="621">
                  <c:v>6.2133857500157319</c:v>
                </c:pt>
                <c:pt idx="622">
                  <c:v>6.2233867500035558</c:v>
                </c:pt>
                <c:pt idx="623">
                  <c:v>6.233386750012869</c:v>
                </c:pt>
                <c:pt idx="624">
                  <c:v>6.2433867499930784</c:v>
                </c:pt>
                <c:pt idx="625">
                  <c:v>6.2533877500100061</c:v>
                </c:pt>
                <c:pt idx="626">
                  <c:v>6.2633877499902155</c:v>
                </c:pt>
                <c:pt idx="627">
                  <c:v>6.2733887500071432</c:v>
                </c:pt>
                <c:pt idx="628">
                  <c:v>6.2833887500164565</c:v>
                </c:pt>
                <c:pt idx="629">
                  <c:v>6.2933897500042804</c:v>
                </c:pt>
                <c:pt idx="630">
                  <c:v>6.3033897500135936</c:v>
                </c:pt>
                <c:pt idx="631">
                  <c:v>6.3133907500014175</c:v>
                </c:pt>
                <c:pt idx="632">
                  <c:v>6.3233907500107307</c:v>
                </c:pt>
                <c:pt idx="633">
                  <c:v>6.3333917499985546</c:v>
                </c:pt>
                <c:pt idx="634">
                  <c:v>6.3433917500078678</c:v>
                </c:pt>
                <c:pt idx="635">
                  <c:v>6.3533927499956917</c:v>
                </c:pt>
                <c:pt idx="636">
                  <c:v>6.3633927500050049</c:v>
                </c:pt>
                <c:pt idx="637">
                  <c:v>6.3733937499928288</c:v>
                </c:pt>
                <c:pt idx="638">
                  <c:v>6.383393750002142</c:v>
                </c:pt>
                <c:pt idx="639">
                  <c:v>6.3933947499899659</c:v>
                </c:pt>
                <c:pt idx="640">
                  <c:v>6.4033947499992792</c:v>
                </c:pt>
                <c:pt idx="641">
                  <c:v>6.4133952083357144</c:v>
                </c:pt>
                <c:pt idx="642">
                  <c:v>6.4233952083450276</c:v>
                </c:pt>
                <c:pt idx="643">
                  <c:v>6.4333962083328515</c:v>
                </c:pt>
                <c:pt idx="644">
                  <c:v>6.4433962083421648</c:v>
                </c:pt>
                <c:pt idx="645">
                  <c:v>6.4533972083299886</c:v>
                </c:pt>
                <c:pt idx="646">
                  <c:v>6.4633972083393019</c:v>
                </c:pt>
                <c:pt idx="647">
                  <c:v>6.4733982083271258</c:v>
                </c:pt>
                <c:pt idx="648">
                  <c:v>6.483398208336439</c:v>
                </c:pt>
                <c:pt idx="649">
                  <c:v>6.4933992083242629</c:v>
                </c:pt>
                <c:pt idx="650">
                  <c:v>6.5033992083335761</c:v>
                </c:pt>
                <c:pt idx="651">
                  <c:v>6.5134002083505038</c:v>
                </c:pt>
                <c:pt idx="652">
                  <c:v>6.5234002083307132</c:v>
                </c:pt>
                <c:pt idx="653">
                  <c:v>6.5334012083476409</c:v>
                </c:pt>
                <c:pt idx="654">
                  <c:v>6.5434012083278503</c:v>
                </c:pt>
                <c:pt idx="655">
                  <c:v>6.5534012083371636</c:v>
                </c:pt>
                <c:pt idx="656">
                  <c:v>6.5634022083249874</c:v>
                </c:pt>
                <c:pt idx="657">
                  <c:v>6.5734022083343007</c:v>
                </c:pt>
                <c:pt idx="658">
                  <c:v>6.5834032083512284</c:v>
                </c:pt>
                <c:pt idx="659">
                  <c:v>6.5934032083314378</c:v>
                </c:pt>
                <c:pt idx="660">
                  <c:v>6.6034042083483655</c:v>
                </c:pt>
                <c:pt idx="661">
                  <c:v>6.6134042083285749</c:v>
                </c:pt>
                <c:pt idx="662">
                  <c:v>6.6234052083455026</c:v>
                </c:pt>
                <c:pt idx="663">
                  <c:v>6.633405208325712</c:v>
                </c:pt>
                <c:pt idx="664">
                  <c:v>6.6434062083426397</c:v>
                </c:pt>
                <c:pt idx="665">
                  <c:v>6.653406208351953</c:v>
                </c:pt>
                <c:pt idx="666">
                  <c:v>6.6634072083397768</c:v>
                </c:pt>
                <c:pt idx="667">
                  <c:v>6.6734072083490901</c:v>
                </c:pt>
                <c:pt idx="668">
                  <c:v>6.683408208336914</c:v>
                </c:pt>
                <c:pt idx="669">
                  <c:v>6.6934082083462272</c:v>
                </c:pt>
                <c:pt idx="670">
                  <c:v>6.7034092083340511</c:v>
                </c:pt>
                <c:pt idx="671">
                  <c:v>6.7134092083433643</c:v>
                </c:pt>
                <c:pt idx="672">
                  <c:v>6.7234102083311882</c:v>
                </c:pt>
                <c:pt idx="673">
                  <c:v>6.7334102083405014</c:v>
                </c:pt>
                <c:pt idx="674">
                  <c:v>6.7434112083283253</c:v>
                </c:pt>
                <c:pt idx="675">
                  <c:v>6.7534112083376385</c:v>
                </c:pt>
                <c:pt idx="676">
                  <c:v>6.7634122083254624</c:v>
                </c:pt>
                <c:pt idx="677">
                  <c:v>6.7734122083347756</c:v>
                </c:pt>
                <c:pt idx="678">
                  <c:v>6.7834132083517034</c:v>
                </c:pt>
                <c:pt idx="679">
                  <c:v>6.7934132083319128</c:v>
                </c:pt>
                <c:pt idx="680">
                  <c:v>6.8034142083488405</c:v>
                </c:pt>
                <c:pt idx="681">
                  <c:v>6.8134142083290499</c:v>
                </c:pt>
                <c:pt idx="682">
                  <c:v>6.8234152083459776</c:v>
                </c:pt>
                <c:pt idx="683">
                  <c:v>6.833415208326187</c:v>
                </c:pt>
                <c:pt idx="684">
                  <c:v>6.8434162083431147</c:v>
                </c:pt>
                <c:pt idx="685">
                  <c:v>6.8534162083233241</c:v>
                </c:pt>
                <c:pt idx="686">
                  <c:v>6.8634162083326373</c:v>
                </c:pt>
                <c:pt idx="687">
                  <c:v>6.873417208349565</c:v>
                </c:pt>
                <c:pt idx="688">
                  <c:v>6.8834172083297744</c:v>
                </c:pt>
                <c:pt idx="689">
                  <c:v>6.8934182083467022</c:v>
                </c:pt>
                <c:pt idx="690">
                  <c:v>6.9034182083269116</c:v>
                </c:pt>
                <c:pt idx="691">
                  <c:v>6.9134192083438393</c:v>
                </c:pt>
                <c:pt idx="692">
                  <c:v>6.9234192083240487</c:v>
                </c:pt>
                <c:pt idx="693">
                  <c:v>6.9334202083409764</c:v>
                </c:pt>
                <c:pt idx="694">
                  <c:v>6.9434202083502896</c:v>
                </c:pt>
                <c:pt idx="695">
                  <c:v>6.9534212083381135</c:v>
                </c:pt>
                <c:pt idx="696">
                  <c:v>6.9634212083474267</c:v>
                </c:pt>
                <c:pt idx="697">
                  <c:v>6.9734222083352506</c:v>
                </c:pt>
                <c:pt idx="698">
                  <c:v>6.9834222083445638</c:v>
                </c:pt>
                <c:pt idx="699">
                  <c:v>6.9934232083323877</c:v>
                </c:pt>
                <c:pt idx="700">
                  <c:v>7.003423208341701</c:v>
                </c:pt>
                <c:pt idx="701">
                  <c:v>7.0134242083295248</c:v>
                </c:pt>
                <c:pt idx="702">
                  <c:v>7.0234242083388381</c:v>
                </c:pt>
                <c:pt idx="703">
                  <c:v>7.033425208326662</c:v>
                </c:pt>
                <c:pt idx="704">
                  <c:v>7.0434252083359752</c:v>
                </c:pt>
                <c:pt idx="705">
                  <c:v>7.0534262083237991</c:v>
                </c:pt>
                <c:pt idx="706">
                  <c:v>7.0634262083331123</c:v>
                </c:pt>
                <c:pt idx="707">
                  <c:v>7.07342720835004</c:v>
                </c:pt>
                <c:pt idx="708">
                  <c:v>7.0834272083302494</c:v>
                </c:pt>
                <c:pt idx="709">
                  <c:v>7.0934282083471771</c:v>
                </c:pt>
                <c:pt idx="710">
                  <c:v>7.1034282083273865</c:v>
                </c:pt>
                <c:pt idx="711">
                  <c:v>7.1134292083443142</c:v>
                </c:pt>
                <c:pt idx="712">
                  <c:v>7.1234292083245236</c:v>
                </c:pt>
                <c:pt idx="713">
                  <c:v>7.1334302083414514</c:v>
                </c:pt>
                <c:pt idx="714">
                  <c:v>7.1434302083507646</c:v>
                </c:pt>
                <c:pt idx="715">
                  <c:v>7.1534312083385885</c:v>
                </c:pt>
                <c:pt idx="716">
                  <c:v>7.1634312083479017</c:v>
                </c:pt>
                <c:pt idx="717">
                  <c:v>7.1734312083281111</c:v>
                </c:pt>
                <c:pt idx="718">
                  <c:v>7.1834322083450388</c:v>
                </c:pt>
                <c:pt idx="719">
                  <c:v>7.1934322083252482</c:v>
                </c:pt>
                <c:pt idx="720">
                  <c:v>7.2034332083421759</c:v>
                </c:pt>
                <c:pt idx="721">
                  <c:v>7.2134332083514892</c:v>
                </c:pt>
                <c:pt idx="722">
                  <c:v>7.223434208339313</c:v>
                </c:pt>
                <c:pt idx="723">
                  <c:v>7.2334342083486263</c:v>
                </c:pt>
                <c:pt idx="724">
                  <c:v>7.2434352083364502</c:v>
                </c:pt>
                <c:pt idx="725">
                  <c:v>7.2534352083457634</c:v>
                </c:pt>
                <c:pt idx="726">
                  <c:v>7.2634362083335873</c:v>
                </c:pt>
                <c:pt idx="727">
                  <c:v>7.2734362083429005</c:v>
                </c:pt>
                <c:pt idx="728">
                  <c:v>7.2834372083307244</c:v>
                </c:pt>
                <c:pt idx="729">
                  <c:v>7.2934372083400376</c:v>
                </c:pt>
                <c:pt idx="730">
                  <c:v>7.3034382083278615</c:v>
                </c:pt>
                <c:pt idx="731">
                  <c:v>7.3134382083371747</c:v>
                </c:pt>
                <c:pt idx="732">
                  <c:v>7.3234392083249986</c:v>
                </c:pt>
                <c:pt idx="733">
                  <c:v>7.3334392083343118</c:v>
                </c:pt>
                <c:pt idx="734">
                  <c:v>7.3434402083512396</c:v>
                </c:pt>
                <c:pt idx="735">
                  <c:v>7.353440208331449</c:v>
                </c:pt>
                <c:pt idx="736">
                  <c:v>7.3634412083483767</c:v>
                </c:pt>
                <c:pt idx="737">
                  <c:v>7.3734412083285861</c:v>
                </c:pt>
                <c:pt idx="738">
                  <c:v>7.3834422083455138</c:v>
                </c:pt>
                <c:pt idx="739">
                  <c:v>7.3934422083257232</c:v>
                </c:pt>
                <c:pt idx="740">
                  <c:v>7.4034432083426509</c:v>
                </c:pt>
                <c:pt idx="741">
                  <c:v>7.4134436250024009</c:v>
                </c:pt>
                <c:pt idx="742">
                  <c:v>7.4234446249902248</c:v>
                </c:pt>
                <c:pt idx="743">
                  <c:v>7.4334446249995381</c:v>
                </c:pt>
                <c:pt idx="744">
                  <c:v>7.4434456250164658</c:v>
                </c:pt>
                <c:pt idx="745">
                  <c:v>7.4534456249966752</c:v>
                </c:pt>
                <c:pt idx="746">
                  <c:v>7.4634456250059884</c:v>
                </c:pt>
                <c:pt idx="747">
                  <c:v>7.4734466249938123</c:v>
                </c:pt>
                <c:pt idx="748">
                  <c:v>7.4834466250031255</c:v>
                </c:pt>
                <c:pt idx="749">
                  <c:v>7.4934476249909494</c:v>
                </c:pt>
                <c:pt idx="750">
                  <c:v>7.5034476250002626</c:v>
                </c:pt>
                <c:pt idx="751">
                  <c:v>7.5134486250171904</c:v>
                </c:pt>
                <c:pt idx="752">
                  <c:v>7.5234486249973997</c:v>
                </c:pt>
                <c:pt idx="753">
                  <c:v>7.5334496250143275</c:v>
                </c:pt>
                <c:pt idx="754">
                  <c:v>7.5434496249945369</c:v>
                </c:pt>
                <c:pt idx="755">
                  <c:v>7.5534506250114646</c:v>
                </c:pt>
                <c:pt idx="756">
                  <c:v>7.563450624991674</c:v>
                </c:pt>
                <c:pt idx="757">
                  <c:v>7.5734516250086017</c:v>
                </c:pt>
                <c:pt idx="758">
                  <c:v>7.5834516250179149</c:v>
                </c:pt>
                <c:pt idx="759">
                  <c:v>7.5934526250057388</c:v>
                </c:pt>
                <c:pt idx="760">
                  <c:v>7.603452625015052</c:v>
                </c:pt>
                <c:pt idx="761">
                  <c:v>7.6134536250028759</c:v>
                </c:pt>
                <c:pt idx="762">
                  <c:v>7.6234536250121891</c:v>
                </c:pt>
                <c:pt idx="763">
                  <c:v>7.633454625000013</c:v>
                </c:pt>
                <c:pt idx="764">
                  <c:v>7.6434546250093263</c:v>
                </c:pt>
                <c:pt idx="765">
                  <c:v>7.6534556249971502</c:v>
                </c:pt>
                <c:pt idx="766">
                  <c:v>7.6634556250064634</c:v>
                </c:pt>
                <c:pt idx="767">
                  <c:v>7.6734566249942873</c:v>
                </c:pt>
                <c:pt idx="768">
                  <c:v>7.6834566250036005</c:v>
                </c:pt>
                <c:pt idx="769">
                  <c:v>7.6934576249914244</c:v>
                </c:pt>
                <c:pt idx="770">
                  <c:v>7.7034576250007376</c:v>
                </c:pt>
                <c:pt idx="771">
                  <c:v>7.7134586250176653</c:v>
                </c:pt>
                <c:pt idx="772">
                  <c:v>7.7234586249978747</c:v>
                </c:pt>
                <c:pt idx="773">
                  <c:v>7.7334596250148024</c:v>
                </c:pt>
                <c:pt idx="774">
                  <c:v>7.7434596249950118</c:v>
                </c:pt>
                <c:pt idx="775">
                  <c:v>7.7534606250119396</c:v>
                </c:pt>
                <c:pt idx="776">
                  <c:v>7.763460624992149</c:v>
                </c:pt>
                <c:pt idx="777">
                  <c:v>7.7734616250090767</c:v>
                </c:pt>
                <c:pt idx="778">
                  <c:v>7.7834616250183899</c:v>
                </c:pt>
                <c:pt idx="779">
                  <c:v>7.7934626250062138</c:v>
                </c:pt>
                <c:pt idx="780">
                  <c:v>7.803462625015527</c:v>
                </c:pt>
                <c:pt idx="781">
                  <c:v>7.8134626249957364</c:v>
                </c:pt>
                <c:pt idx="782">
                  <c:v>7.8234636250126641</c:v>
                </c:pt>
                <c:pt idx="783">
                  <c:v>7.8334636249928735</c:v>
                </c:pt>
                <c:pt idx="784">
                  <c:v>7.8434646250098012</c:v>
                </c:pt>
                <c:pt idx="785">
                  <c:v>7.8534646249900106</c:v>
                </c:pt>
                <c:pt idx="786">
                  <c:v>7.8634656250069384</c:v>
                </c:pt>
                <c:pt idx="787">
                  <c:v>7.8734656250162516</c:v>
                </c:pt>
                <c:pt idx="788">
                  <c:v>7.8834666250040755</c:v>
                </c:pt>
                <c:pt idx="789">
                  <c:v>7.8934666250133887</c:v>
                </c:pt>
                <c:pt idx="790">
                  <c:v>7.9034676250012126</c:v>
                </c:pt>
                <c:pt idx="791">
                  <c:v>7.9134676250105258</c:v>
                </c:pt>
                <c:pt idx="792">
                  <c:v>7.9234686249983497</c:v>
                </c:pt>
                <c:pt idx="793">
                  <c:v>7.9334686250076629</c:v>
                </c:pt>
                <c:pt idx="794">
                  <c:v>7.9434696249954868</c:v>
                </c:pt>
                <c:pt idx="795">
                  <c:v>7.9534696250048</c:v>
                </c:pt>
                <c:pt idx="796">
                  <c:v>7.9634706249926239</c:v>
                </c:pt>
                <c:pt idx="797">
                  <c:v>7.9734706250019372</c:v>
                </c:pt>
                <c:pt idx="798">
                  <c:v>7.983471624989761</c:v>
                </c:pt>
                <c:pt idx="799">
                  <c:v>7.9934716249990743</c:v>
                </c:pt>
                <c:pt idx="800">
                  <c:v>8.003472625016002</c:v>
                </c:pt>
                <c:pt idx="801">
                  <c:v>8.0134726249962114</c:v>
                </c:pt>
                <c:pt idx="802">
                  <c:v>8.0234736250131391</c:v>
                </c:pt>
                <c:pt idx="803">
                  <c:v>8.0334736249933485</c:v>
                </c:pt>
                <c:pt idx="804">
                  <c:v>8.0434746250102762</c:v>
                </c:pt>
                <c:pt idx="805">
                  <c:v>8.0534746249904856</c:v>
                </c:pt>
                <c:pt idx="806">
                  <c:v>8.0634756250074133</c:v>
                </c:pt>
                <c:pt idx="807">
                  <c:v>8.0734756250167266</c:v>
                </c:pt>
                <c:pt idx="808">
                  <c:v>8.0834766250045504</c:v>
                </c:pt>
                <c:pt idx="809">
                  <c:v>8.0934766250138637</c:v>
                </c:pt>
                <c:pt idx="810">
                  <c:v>8.1034776250016876</c:v>
                </c:pt>
                <c:pt idx="811">
                  <c:v>8.1134776250110008</c:v>
                </c:pt>
                <c:pt idx="812">
                  <c:v>8.1234786249988247</c:v>
                </c:pt>
                <c:pt idx="813">
                  <c:v>8.1334786250081379</c:v>
                </c:pt>
                <c:pt idx="814">
                  <c:v>8.1434796249959618</c:v>
                </c:pt>
                <c:pt idx="815">
                  <c:v>8.153479625005275</c:v>
                </c:pt>
                <c:pt idx="816">
                  <c:v>8.1634806249930989</c:v>
                </c:pt>
                <c:pt idx="817">
                  <c:v>8.1734806250024121</c:v>
                </c:pt>
                <c:pt idx="818">
                  <c:v>8.1834806250117254</c:v>
                </c:pt>
                <c:pt idx="819">
                  <c:v>8.1934816249995492</c:v>
                </c:pt>
                <c:pt idx="820">
                  <c:v>8.2034816250088625</c:v>
                </c:pt>
                <c:pt idx="821">
                  <c:v>8.2134826249966864</c:v>
                </c:pt>
                <c:pt idx="822">
                  <c:v>8.2234826250059996</c:v>
                </c:pt>
                <c:pt idx="823">
                  <c:v>8.2334836249938235</c:v>
                </c:pt>
                <c:pt idx="824">
                  <c:v>8.2434836250031367</c:v>
                </c:pt>
                <c:pt idx="825">
                  <c:v>8.2534846249909606</c:v>
                </c:pt>
                <c:pt idx="826">
                  <c:v>8.2634846250002738</c:v>
                </c:pt>
                <c:pt idx="827">
                  <c:v>8.2734856250172015</c:v>
                </c:pt>
                <c:pt idx="828">
                  <c:v>8.2834856249974109</c:v>
                </c:pt>
                <c:pt idx="829">
                  <c:v>8.2934866250143386</c:v>
                </c:pt>
                <c:pt idx="830">
                  <c:v>8.303486624994548</c:v>
                </c:pt>
                <c:pt idx="831">
                  <c:v>8.3134876250114758</c:v>
                </c:pt>
                <c:pt idx="832">
                  <c:v>8.3234876249916852</c:v>
                </c:pt>
                <c:pt idx="833">
                  <c:v>8.3334886250086129</c:v>
                </c:pt>
                <c:pt idx="834">
                  <c:v>8.3434886250179261</c:v>
                </c:pt>
                <c:pt idx="835">
                  <c:v>8.35348962500575</c:v>
                </c:pt>
                <c:pt idx="836">
                  <c:v>8.3634896250150632</c:v>
                </c:pt>
                <c:pt idx="837">
                  <c:v>8.3734906250028871</c:v>
                </c:pt>
                <c:pt idx="838">
                  <c:v>8.3834906250122003</c:v>
                </c:pt>
                <c:pt idx="839">
                  <c:v>8.3934916250000242</c:v>
                </c:pt>
                <c:pt idx="840">
                  <c:v>8.4034916250093374</c:v>
                </c:pt>
                <c:pt idx="841">
                  <c:v>8.4134925833495799</c:v>
                </c:pt>
                <c:pt idx="842">
                  <c:v>8.4234925833297893</c:v>
                </c:pt>
                <c:pt idx="843">
                  <c:v>8.4334935833467171</c:v>
                </c:pt>
                <c:pt idx="844">
                  <c:v>8.4434935833269265</c:v>
                </c:pt>
                <c:pt idx="845">
                  <c:v>8.4534945833438542</c:v>
                </c:pt>
                <c:pt idx="846">
                  <c:v>8.4634945833240636</c:v>
                </c:pt>
                <c:pt idx="847">
                  <c:v>8.4734955833409913</c:v>
                </c:pt>
                <c:pt idx="848">
                  <c:v>8.4834955833503045</c:v>
                </c:pt>
                <c:pt idx="849">
                  <c:v>8.4934965833381284</c:v>
                </c:pt>
                <c:pt idx="850">
                  <c:v>8.5034965833474416</c:v>
                </c:pt>
                <c:pt idx="851">
                  <c:v>8.5134975833352655</c:v>
                </c:pt>
                <c:pt idx="852">
                  <c:v>8.5234975833445787</c:v>
                </c:pt>
                <c:pt idx="853">
                  <c:v>8.5334985833324026</c:v>
                </c:pt>
                <c:pt idx="854">
                  <c:v>8.5434985833417159</c:v>
                </c:pt>
                <c:pt idx="855">
                  <c:v>8.5534995833295397</c:v>
                </c:pt>
                <c:pt idx="856">
                  <c:v>8.563499583338853</c:v>
                </c:pt>
                <c:pt idx="857">
                  <c:v>8.5734995833481662</c:v>
                </c:pt>
                <c:pt idx="858">
                  <c:v>8.5835005833359901</c:v>
                </c:pt>
                <c:pt idx="859">
                  <c:v>8.5935005833453033</c:v>
                </c:pt>
                <c:pt idx="860">
                  <c:v>8.6035015833331272</c:v>
                </c:pt>
                <c:pt idx="861">
                  <c:v>8.6135015833424404</c:v>
                </c:pt>
                <c:pt idx="862">
                  <c:v>8.6235025833302643</c:v>
                </c:pt>
                <c:pt idx="863">
                  <c:v>8.6335025833395775</c:v>
                </c:pt>
                <c:pt idx="864">
                  <c:v>8.6435035833274014</c:v>
                </c:pt>
                <c:pt idx="865">
                  <c:v>8.6535035833367147</c:v>
                </c:pt>
                <c:pt idx="866">
                  <c:v>8.6635045833245385</c:v>
                </c:pt>
                <c:pt idx="867">
                  <c:v>8.6735045833338518</c:v>
                </c:pt>
                <c:pt idx="868">
                  <c:v>8.6835055833507795</c:v>
                </c:pt>
                <c:pt idx="869">
                  <c:v>8.6935055833309889</c:v>
                </c:pt>
                <c:pt idx="870">
                  <c:v>8.7035065833479166</c:v>
                </c:pt>
                <c:pt idx="871">
                  <c:v>8.713506583328126</c:v>
                </c:pt>
                <c:pt idx="872">
                  <c:v>8.7235075833450537</c:v>
                </c:pt>
                <c:pt idx="873">
                  <c:v>8.7335075833252631</c:v>
                </c:pt>
                <c:pt idx="874">
                  <c:v>8.7435085833421908</c:v>
                </c:pt>
                <c:pt idx="875">
                  <c:v>8.7535085833515041</c:v>
                </c:pt>
                <c:pt idx="876">
                  <c:v>8.7635095833393279</c:v>
                </c:pt>
                <c:pt idx="877">
                  <c:v>8.7735095833486412</c:v>
                </c:pt>
                <c:pt idx="878">
                  <c:v>8.7835105833364651</c:v>
                </c:pt>
                <c:pt idx="879">
                  <c:v>8.7935105833457783</c:v>
                </c:pt>
                <c:pt idx="880">
                  <c:v>8.8035115833336022</c:v>
                </c:pt>
                <c:pt idx="881">
                  <c:v>8.8135115833429154</c:v>
                </c:pt>
                <c:pt idx="882">
                  <c:v>8.8235125833307393</c:v>
                </c:pt>
                <c:pt idx="883">
                  <c:v>8.8335125833400525</c:v>
                </c:pt>
                <c:pt idx="884">
                  <c:v>8.8435135833278764</c:v>
                </c:pt>
                <c:pt idx="885">
                  <c:v>8.8535135833371896</c:v>
                </c:pt>
                <c:pt idx="886">
                  <c:v>8.8635145833250135</c:v>
                </c:pt>
                <c:pt idx="887">
                  <c:v>8.8735145833343267</c:v>
                </c:pt>
                <c:pt idx="888">
                  <c:v>8.8835155833512545</c:v>
                </c:pt>
                <c:pt idx="889">
                  <c:v>8.8935155833314639</c:v>
                </c:pt>
                <c:pt idx="890">
                  <c:v>8.9035165833483916</c:v>
                </c:pt>
                <c:pt idx="891">
                  <c:v>8.913516583328601</c:v>
                </c:pt>
                <c:pt idx="892">
                  <c:v>8.9235175833455287</c:v>
                </c:pt>
                <c:pt idx="893">
                  <c:v>8.9335175833257381</c:v>
                </c:pt>
                <c:pt idx="894">
                  <c:v>8.9435185833426658</c:v>
                </c:pt>
                <c:pt idx="895">
                  <c:v>8.953518583351979</c:v>
                </c:pt>
                <c:pt idx="896">
                  <c:v>8.9635195833398029</c:v>
                </c:pt>
                <c:pt idx="897">
                  <c:v>8.9735195833491161</c:v>
                </c:pt>
                <c:pt idx="898">
                  <c:v>8.98352058333694</c:v>
                </c:pt>
                <c:pt idx="899">
                  <c:v>8.9935205833462533</c:v>
                </c:pt>
                <c:pt idx="900">
                  <c:v>9.0035205833264627</c:v>
                </c:pt>
                <c:pt idx="901">
                  <c:v>9.0135215833433904</c:v>
                </c:pt>
                <c:pt idx="902">
                  <c:v>9.0235215833235998</c:v>
                </c:pt>
                <c:pt idx="903">
                  <c:v>9.0335225833405275</c:v>
                </c:pt>
                <c:pt idx="904">
                  <c:v>9.0435225833498407</c:v>
                </c:pt>
                <c:pt idx="905">
                  <c:v>9.0535235833376646</c:v>
                </c:pt>
                <c:pt idx="906">
                  <c:v>9.0635235833469778</c:v>
                </c:pt>
                <c:pt idx="907">
                  <c:v>9.0735245833348017</c:v>
                </c:pt>
                <c:pt idx="908">
                  <c:v>9.0835245833441149</c:v>
                </c:pt>
                <c:pt idx="909">
                  <c:v>9.0935255833319388</c:v>
                </c:pt>
                <c:pt idx="910">
                  <c:v>9.1035255833412521</c:v>
                </c:pt>
                <c:pt idx="911">
                  <c:v>9.1135265833290759</c:v>
                </c:pt>
                <c:pt idx="912">
                  <c:v>9.1235265833383892</c:v>
                </c:pt>
                <c:pt idx="913">
                  <c:v>9.1335275833262131</c:v>
                </c:pt>
                <c:pt idx="914">
                  <c:v>9.1435275833355263</c:v>
                </c:pt>
                <c:pt idx="915">
                  <c:v>9.1535285833233502</c:v>
                </c:pt>
                <c:pt idx="916">
                  <c:v>9.1635285833326634</c:v>
                </c:pt>
                <c:pt idx="917">
                  <c:v>9.1735295833495911</c:v>
                </c:pt>
                <c:pt idx="918">
                  <c:v>9.1835295833298005</c:v>
                </c:pt>
                <c:pt idx="919">
                  <c:v>9.1935305833467282</c:v>
                </c:pt>
                <c:pt idx="920">
                  <c:v>9.2035305833269376</c:v>
                </c:pt>
                <c:pt idx="921">
                  <c:v>9.2135315833438653</c:v>
                </c:pt>
                <c:pt idx="922">
                  <c:v>9.2235315833240747</c:v>
                </c:pt>
                <c:pt idx="923">
                  <c:v>9.2335325833410025</c:v>
                </c:pt>
                <c:pt idx="924">
                  <c:v>9.2435325833503157</c:v>
                </c:pt>
                <c:pt idx="925">
                  <c:v>9.2535335833381396</c:v>
                </c:pt>
                <c:pt idx="926">
                  <c:v>9.2635335833474528</c:v>
                </c:pt>
                <c:pt idx="927">
                  <c:v>9.2735345833352767</c:v>
                </c:pt>
                <c:pt idx="928">
                  <c:v>9.2835345833445899</c:v>
                </c:pt>
                <c:pt idx="929">
                  <c:v>9.2935355833324138</c:v>
                </c:pt>
                <c:pt idx="930">
                  <c:v>9.303535583341727</c:v>
                </c:pt>
                <c:pt idx="931">
                  <c:v>9.3135365833295509</c:v>
                </c:pt>
                <c:pt idx="932">
                  <c:v>9.3235365833388641</c:v>
                </c:pt>
                <c:pt idx="933">
                  <c:v>9.333537583326688</c:v>
                </c:pt>
                <c:pt idx="934">
                  <c:v>9.3435375833360013</c:v>
                </c:pt>
                <c:pt idx="935">
                  <c:v>9.3535385833238252</c:v>
                </c:pt>
                <c:pt idx="936">
                  <c:v>9.3635385833331384</c:v>
                </c:pt>
                <c:pt idx="937">
                  <c:v>9.3735395833500661</c:v>
                </c:pt>
                <c:pt idx="938">
                  <c:v>9.3835395833302755</c:v>
                </c:pt>
                <c:pt idx="939">
                  <c:v>9.3935405833472032</c:v>
                </c:pt>
                <c:pt idx="940">
                  <c:v>9.4035405833274126</c:v>
                </c:pt>
                <c:pt idx="941">
                  <c:v>9.4135420833481476</c:v>
                </c:pt>
                <c:pt idx="942">
                  <c:v>9.423542083328357</c:v>
                </c:pt>
                <c:pt idx="943">
                  <c:v>9.4335430833452847</c:v>
                </c:pt>
                <c:pt idx="944">
                  <c:v>9.4435430833254941</c:v>
                </c:pt>
                <c:pt idx="945">
                  <c:v>9.4535440833424218</c:v>
                </c:pt>
                <c:pt idx="946">
                  <c:v>9.463544083351735</c:v>
                </c:pt>
                <c:pt idx="947">
                  <c:v>9.4735440833319444</c:v>
                </c:pt>
                <c:pt idx="948">
                  <c:v>9.4835450833488721</c:v>
                </c:pt>
                <c:pt idx="949">
                  <c:v>9.4935450833290815</c:v>
                </c:pt>
                <c:pt idx="950">
                  <c:v>9.5035460833460093</c:v>
                </c:pt>
                <c:pt idx="951">
                  <c:v>9.5135460833262186</c:v>
                </c:pt>
                <c:pt idx="952">
                  <c:v>9.5235470833431464</c:v>
                </c:pt>
                <c:pt idx="953">
                  <c:v>9.5335470833233558</c:v>
                </c:pt>
                <c:pt idx="954">
                  <c:v>9.5435480833402835</c:v>
                </c:pt>
                <c:pt idx="955">
                  <c:v>9.5535480833495967</c:v>
                </c:pt>
                <c:pt idx="956">
                  <c:v>9.5635490833374206</c:v>
                </c:pt>
                <c:pt idx="957">
                  <c:v>9.5735490833467338</c:v>
                </c:pt>
                <c:pt idx="958">
                  <c:v>9.5835500833345577</c:v>
                </c:pt>
                <c:pt idx="959">
                  <c:v>9.5935500833438709</c:v>
                </c:pt>
                <c:pt idx="960">
                  <c:v>9.6035510833316948</c:v>
                </c:pt>
                <c:pt idx="961">
                  <c:v>9.6135510833410081</c:v>
                </c:pt>
                <c:pt idx="962">
                  <c:v>9.6235520833288319</c:v>
                </c:pt>
                <c:pt idx="963">
                  <c:v>9.6335520833381452</c:v>
                </c:pt>
                <c:pt idx="964">
                  <c:v>9.6435530833259691</c:v>
                </c:pt>
                <c:pt idx="965">
                  <c:v>9.6535530833352823</c:v>
                </c:pt>
                <c:pt idx="966">
                  <c:v>9.6635540833231062</c:v>
                </c:pt>
                <c:pt idx="967">
                  <c:v>9.6735540833324194</c:v>
                </c:pt>
                <c:pt idx="968">
                  <c:v>9.6835550833493471</c:v>
                </c:pt>
                <c:pt idx="969">
                  <c:v>9.6935550833295565</c:v>
                </c:pt>
                <c:pt idx="970">
                  <c:v>9.7035560833464842</c:v>
                </c:pt>
                <c:pt idx="971">
                  <c:v>9.7135560833266936</c:v>
                </c:pt>
                <c:pt idx="972">
                  <c:v>9.7235570833436213</c:v>
                </c:pt>
                <c:pt idx="973">
                  <c:v>9.7335570833238307</c:v>
                </c:pt>
                <c:pt idx="974">
                  <c:v>9.7435580833407585</c:v>
                </c:pt>
                <c:pt idx="975">
                  <c:v>9.7535580833500717</c:v>
                </c:pt>
                <c:pt idx="976">
                  <c:v>9.7635590833378956</c:v>
                </c:pt>
                <c:pt idx="977">
                  <c:v>9.7735590833472088</c:v>
                </c:pt>
                <c:pt idx="978">
                  <c:v>9.7835600833350327</c:v>
                </c:pt>
                <c:pt idx="979">
                  <c:v>9.7935600833443459</c:v>
                </c:pt>
                <c:pt idx="980">
                  <c:v>9.8035610833321698</c:v>
                </c:pt>
                <c:pt idx="981">
                  <c:v>9.813561083341483</c:v>
                </c:pt>
                <c:pt idx="982">
                  <c:v>9.8235620833293069</c:v>
                </c:pt>
                <c:pt idx="983">
                  <c:v>9.8335620833386201</c:v>
                </c:pt>
                <c:pt idx="984">
                  <c:v>9.843563083326444</c:v>
                </c:pt>
                <c:pt idx="985">
                  <c:v>9.8535630833357573</c:v>
                </c:pt>
                <c:pt idx="986">
                  <c:v>9.8635640833235811</c:v>
                </c:pt>
                <c:pt idx="987">
                  <c:v>9.8735640833328944</c:v>
                </c:pt>
                <c:pt idx="988">
                  <c:v>9.8835650833498221</c:v>
                </c:pt>
                <c:pt idx="989">
                  <c:v>9.8935650833300315</c:v>
                </c:pt>
                <c:pt idx="990">
                  <c:v>9.9035660833469592</c:v>
                </c:pt>
                <c:pt idx="991">
                  <c:v>9.9135660833271686</c:v>
                </c:pt>
                <c:pt idx="992">
                  <c:v>9.9235670833440963</c:v>
                </c:pt>
                <c:pt idx="993">
                  <c:v>9.9335670833243057</c:v>
                </c:pt>
                <c:pt idx="994">
                  <c:v>9.9435680833412334</c:v>
                </c:pt>
                <c:pt idx="995">
                  <c:v>9.9535680833505467</c:v>
                </c:pt>
                <c:pt idx="996">
                  <c:v>9.9635680833307561</c:v>
                </c:pt>
                <c:pt idx="997">
                  <c:v>9.9735690833476838</c:v>
                </c:pt>
                <c:pt idx="998">
                  <c:v>9.9835700833355077</c:v>
                </c:pt>
                <c:pt idx="999">
                  <c:v>9.9935700833448209</c:v>
                </c:pt>
                <c:pt idx="1000">
                  <c:v>10.00357008332503</c:v>
                </c:pt>
                <c:pt idx="1001">
                  <c:v>10.013571083341958</c:v>
                </c:pt>
                <c:pt idx="1002">
                  <c:v>10.023571083351271</c:v>
                </c:pt>
                <c:pt idx="1003">
                  <c:v>10.033572083339095</c:v>
                </c:pt>
                <c:pt idx="1004">
                  <c:v>10.043572083348408</c:v>
                </c:pt>
                <c:pt idx="1005">
                  <c:v>10.053573083336232</c:v>
                </c:pt>
                <c:pt idx="1006">
                  <c:v>10.063573083345545</c:v>
                </c:pt>
                <c:pt idx="1007">
                  <c:v>10.073574083333369</c:v>
                </c:pt>
                <c:pt idx="1008">
                  <c:v>10.083574083342683</c:v>
                </c:pt>
                <c:pt idx="1009">
                  <c:v>10.093575083330506</c:v>
                </c:pt>
                <c:pt idx="1010">
                  <c:v>10.10357508333982</c:v>
                </c:pt>
                <c:pt idx="1011">
                  <c:v>10.113576083327644</c:v>
                </c:pt>
                <c:pt idx="1012">
                  <c:v>10.123576083336957</c:v>
                </c:pt>
                <c:pt idx="1013">
                  <c:v>10.133577083324781</c:v>
                </c:pt>
                <c:pt idx="1014">
                  <c:v>10.143577083334094</c:v>
                </c:pt>
                <c:pt idx="1015">
                  <c:v>10.153578083351022</c:v>
                </c:pt>
                <c:pt idx="1016">
                  <c:v>10.163578083331231</c:v>
                </c:pt>
                <c:pt idx="1017">
                  <c:v>10.173579083348159</c:v>
                </c:pt>
                <c:pt idx="1018">
                  <c:v>10.183579083328368</c:v>
                </c:pt>
                <c:pt idx="1019">
                  <c:v>10.193580083345296</c:v>
                </c:pt>
                <c:pt idx="1020">
                  <c:v>10.203580083325505</c:v>
                </c:pt>
                <c:pt idx="1021">
                  <c:v>10.213581083342433</c:v>
                </c:pt>
                <c:pt idx="1022">
                  <c:v>10.223581083351746</c:v>
                </c:pt>
                <c:pt idx="1023">
                  <c:v>10.23358208333957</c:v>
                </c:pt>
                <c:pt idx="1024">
                  <c:v>10.243582083348883</c:v>
                </c:pt>
                <c:pt idx="1025">
                  <c:v>10.253583083336707</c:v>
                </c:pt>
                <c:pt idx="1026">
                  <c:v>10.26358308334602</c:v>
                </c:pt>
                <c:pt idx="1027">
                  <c:v>10.273584083333844</c:v>
                </c:pt>
                <c:pt idx="1028">
                  <c:v>10.283584083343158</c:v>
                </c:pt>
                <c:pt idx="1029">
                  <c:v>10.293585083330981</c:v>
                </c:pt>
                <c:pt idx="1030">
                  <c:v>10.303585083340295</c:v>
                </c:pt>
                <c:pt idx="1031">
                  <c:v>10.313586083328119</c:v>
                </c:pt>
                <c:pt idx="1032">
                  <c:v>10.323586083337432</c:v>
                </c:pt>
                <c:pt idx="1033">
                  <c:v>10.333587083325256</c:v>
                </c:pt>
                <c:pt idx="1034">
                  <c:v>10.343587083334569</c:v>
                </c:pt>
                <c:pt idx="1035">
                  <c:v>10.353588083351497</c:v>
                </c:pt>
                <c:pt idx="1036">
                  <c:v>10.363588083331706</c:v>
                </c:pt>
                <c:pt idx="1037">
                  <c:v>10.373589083348634</c:v>
                </c:pt>
                <c:pt idx="1038">
                  <c:v>10.383589083328843</c:v>
                </c:pt>
                <c:pt idx="1039">
                  <c:v>10.393590083345771</c:v>
                </c:pt>
                <c:pt idx="1040">
                  <c:v>10.40359008332598</c:v>
                </c:pt>
                <c:pt idx="1041">
                  <c:v>10.41359120834386</c:v>
                </c:pt>
                <c:pt idx="1042">
                  <c:v>10.423591208324069</c:v>
                </c:pt>
                <c:pt idx="1043">
                  <c:v>10.433592208340997</c:v>
                </c:pt>
                <c:pt idx="1044">
                  <c:v>10.44359220835031</c:v>
                </c:pt>
                <c:pt idx="1045">
                  <c:v>10.453593208338134</c:v>
                </c:pt>
                <c:pt idx="1046">
                  <c:v>10.463593208347447</c:v>
                </c:pt>
                <c:pt idx="1047">
                  <c:v>10.473594208335271</c:v>
                </c:pt>
                <c:pt idx="1048">
                  <c:v>10.483594208344584</c:v>
                </c:pt>
                <c:pt idx="1049">
                  <c:v>10.493595208332408</c:v>
                </c:pt>
                <c:pt idx="1050">
                  <c:v>10.503595208341721</c:v>
                </c:pt>
                <c:pt idx="1051">
                  <c:v>10.513596208329545</c:v>
                </c:pt>
                <c:pt idx="1052">
                  <c:v>10.523596208338859</c:v>
                </c:pt>
                <c:pt idx="1053">
                  <c:v>10.533597208326682</c:v>
                </c:pt>
                <c:pt idx="1054">
                  <c:v>10.543597208335996</c:v>
                </c:pt>
                <c:pt idx="1055">
                  <c:v>10.55359820832382</c:v>
                </c:pt>
                <c:pt idx="1056">
                  <c:v>10.563598208333133</c:v>
                </c:pt>
                <c:pt idx="1057">
                  <c:v>10.573599208350061</c:v>
                </c:pt>
                <c:pt idx="1058">
                  <c:v>10.58359920833027</c:v>
                </c:pt>
                <c:pt idx="1059">
                  <c:v>10.593600208347198</c:v>
                </c:pt>
                <c:pt idx="1060">
                  <c:v>10.603600208327407</c:v>
                </c:pt>
                <c:pt idx="1061">
                  <c:v>10.613601208344335</c:v>
                </c:pt>
                <c:pt idx="1062">
                  <c:v>10.623601208324544</c:v>
                </c:pt>
                <c:pt idx="1063">
                  <c:v>10.633602208341472</c:v>
                </c:pt>
                <c:pt idx="1064">
                  <c:v>10.643602208350785</c:v>
                </c:pt>
                <c:pt idx="1065">
                  <c:v>10.653602208330994</c:v>
                </c:pt>
                <c:pt idx="1066">
                  <c:v>10.663603208347922</c:v>
                </c:pt>
                <c:pt idx="1067">
                  <c:v>10.673603208328132</c:v>
                </c:pt>
                <c:pt idx="1068">
                  <c:v>10.683604208345059</c:v>
                </c:pt>
                <c:pt idx="1069">
                  <c:v>10.693604208325269</c:v>
                </c:pt>
                <c:pt idx="1070">
                  <c:v>10.703605208342196</c:v>
                </c:pt>
                <c:pt idx="1071">
                  <c:v>10.71360520835151</c:v>
                </c:pt>
                <c:pt idx="1072">
                  <c:v>10.723606208339334</c:v>
                </c:pt>
                <c:pt idx="1073">
                  <c:v>10.733606208348647</c:v>
                </c:pt>
                <c:pt idx="1074">
                  <c:v>10.743607208336471</c:v>
                </c:pt>
                <c:pt idx="1075">
                  <c:v>10.753607208345784</c:v>
                </c:pt>
                <c:pt idx="1076">
                  <c:v>10.763608208333608</c:v>
                </c:pt>
                <c:pt idx="1077">
                  <c:v>10.773608208342921</c:v>
                </c:pt>
                <c:pt idx="1078">
                  <c:v>10.783609208330745</c:v>
                </c:pt>
                <c:pt idx="1079">
                  <c:v>10.793609208340058</c:v>
                </c:pt>
                <c:pt idx="1080">
                  <c:v>10.803610208327882</c:v>
                </c:pt>
                <c:pt idx="1081">
                  <c:v>10.813610208337195</c:v>
                </c:pt>
                <c:pt idx="1082">
                  <c:v>10.823611208325019</c:v>
                </c:pt>
                <c:pt idx="1083">
                  <c:v>10.833611208334332</c:v>
                </c:pt>
                <c:pt idx="1084">
                  <c:v>10.84361220835126</c:v>
                </c:pt>
                <c:pt idx="1085">
                  <c:v>10.853612208331469</c:v>
                </c:pt>
                <c:pt idx="1086">
                  <c:v>10.863613208348397</c:v>
                </c:pt>
                <c:pt idx="1087">
                  <c:v>10.873613208328607</c:v>
                </c:pt>
                <c:pt idx="1088">
                  <c:v>10.883614208345534</c:v>
                </c:pt>
                <c:pt idx="1089">
                  <c:v>10.893614208325744</c:v>
                </c:pt>
                <c:pt idx="1090">
                  <c:v>10.903615208342671</c:v>
                </c:pt>
                <c:pt idx="1091">
                  <c:v>10.913615208351985</c:v>
                </c:pt>
                <c:pt idx="1092">
                  <c:v>10.923616208339809</c:v>
                </c:pt>
                <c:pt idx="1093">
                  <c:v>10.933616208349122</c:v>
                </c:pt>
                <c:pt idx="1094">
                  <c:v>10.943617208336946</c:v>
                </c:pt>
                <c:pt idx="1095">
                  <c:v>10.953617208346259</c:v>
                </c:pt>
                <c:pt idx="1096">
                  <c:v>10.963618208334083</c:v>
                </c:pt>
                <c:pt idx="1097">
                  <c:v>10.973618208343396</c:v>
                </c:pt>
                <c:pt idx="1098">
                  <c:v>10.98361920833122</c:v>
                </c:pt>
                <c:pt idx="1099">
                  <c:v>10.993619208340533</c:v>
                </c:pt>
                <c:pt idx="1100">
                  <c:v>11.003620208328357</c:v>
                </c:pt>
                <c:pt idx="1101">
                  <c:v>11.01362020833767</c:v>
                </c:pt>
                <c:pt idx="1102">
                  <c:v>11.023621208325494</c:v>
                </c:pt>
                <c:pt idx="1103">
                  <c:v>11.033621208334807</c:v>
                </c:pt>
                <c:pt idx="1104">
                  <c:v>11.043622208351735</c:v>
                </c:pt>
                <c:pt idx="1105">
                  <c:v>11.053622208331944</c:v>
                </c:pt>
                <c:pt idx="1106">
                  <c:v>11.063623208348872</c:v>
                </c:pt>
                <c:pt idx="1107">
                  <c:v>11.073623208329082</c:v>
                </c:pt>
                <c:pt idx="1108">
                  <c:v>11.083624208346009</c:v>
                </c:pt>
                <c:pt idx="1109">
                  <c:v>11.093624208326219</c:v>
                </c:pt>
                <c:pt idx="1110">
                  <c:v>11.103625208343146</c:v>
                </c:pt>
                <c:pt idx="1111">
                  <c:v>11.113625208323356</c:v>
                </c:pt>
                <c:pt idx="1112">
                  <c:v>11.123626208340283</c:v>
                </c:pt>
                <c:pt idx="1113">
                  <c:v>11.133626208349597</c:v>
                </c:pt>
                <c:pt idx="1114">
                  <c:v>11.143627208337421</c:v>
                </c:pt>
                <c:pt idx="1115">
                  <c:v>11.153627208346734</c:v>
                </c:pt>
                <c:pt idx="1116">
                  <c:v>11.163628208334558</c:v>
                </c:pt>
                <c:pt idx="1117">
                  <c:v>11.173628208343871</c:v>
                </c:pt>
                <c:pt idx="1118">
                  <c:v>11.183629208331695</c:v>
                </c:pt>
                <c:pt idx="1119">
                  <c:v>11.193629208341008</c:v>
                </c:pt>
                <c:pt idx="1120">
                  <c:v>11.203630208328832</c:v>
                </c:pt>
                <c:pt idx="1121">
                  <c:v>11.213630208338145</c:v>
                </c:pt>
                <c:pt idx="1122">
                  <c:v>11.223631208325969</c:v>
                </c:pt>
                <c:pt idx="1123">
                  <c:v>11.233631208335282</c:v>
                </c:pt>
                <c:pt idx="1124">
                  <c:v>11.243632208323106</c:v>
                </c:pt>
                <c:pt idx="1125">
                  <c:v>11.253632208332419</c:v>
                </c:pt>
                <c:pt idx="1126">
                  <c:v>11.263633208349347</c:v>
                </c:pt>
                <c:pt idx="1127">
                  <c:v>11.273633208329557</c:v>
                </c:pt>
                <c:pt idx="1128">
                  <c:v>11.283634208346484</c:v>
                </c:pt>
                <c:pt idx="1129">
                  <c:v>11.293634208326694</c:v>
                </c:pt>
                <c:pt idx="1130">
                  <c:v>11.303634208336007</c:v>
                </c:pt>
                <c:pt idx="1131">
                  <c:v>11.313635208323831</c:v>
                </c:pt>
                <c:pt idx="1132">
                  <c:v>11.323635208333144</c:v>
                </c:pt>
                <c:pt idx="1133">
                  <c:v>11.333636208350072</c:v>
                </c:pt>
                <c:pt idx="1134">
                  <c:v>11.343636208330281</c:v>
                </c:pt>
                <c:pt idx="1135">
                  <c:v>11.353637208347209</c:v>
                </c:pt>
                <c:pt idx="1136">
                  <c:v>11.363637208327418</c:v>
                </c:pt>
                <c:pt idx="1137">
                  <c:v>11.373638208344346</c:v>
                </c:pt>
                <c:pt idx="1138">
                  <c:v>11.383638208324555</c:v>
                </c:pt>
                <c:pt idx="1139">
                  <c:v>11.393639208341483</c:v>
                </c:pt>
                <c:pt idx="1140">
                  <c:v>11.403639208350796</c:v>
                </c:pt>
                <c:pt idx="1141">
                  <c:v>11.413639125006739</c:v>
                </c:pt>
                <c:pt idx="1142">
                  <c:v>11.423639125016052</c:v>
                </c:pt>
                <c:pt idx="1143">
                  <c:v>11.433640125003876</c:v>
                </c:pt>
                <c:pt idx="1144">
                  <c:v>11.443640125013189</c:v>
                </c:pt>
                <c:pt idx="1145">
                  <c:v>11.453641125001013</c:v>
                </c:pt>
                <c:pt idx="1146">
                  <c:v>11.463641125010327</c:v>
                </c:pt>
                <c:pt idx="1147">
                  <c:v>11.47364212499815</c:v>
                </c:pt>
                <c:pt idx="1148">
                  <c:v>11.483642125007464</c:v>
                </c:pt>
                <c:pt idx="1149">
                  <c:v>11.493643124995288</c:v>
                </c:pt>
                <c:pt idx="1150">
                  <c:v>11.503643125004601</c:v>
                </c:pt>
                <c:pt idx="1151">
                  <c:v>11.513644124992425</c:v>
                </c:pt>
                <c:pt idx="1152">
                  <c:v>11.523644125001738</c:v>
                </c:pt>
                <c:pt idx="1153">
                  <c:v>11.533645125018666</c:v>
                </c:pt>
                <c:pt idx="1154">
                  <c:v>11.543645124998875</c:v>
                </c:pt>
                <c:pt idx="1155">
                  <c:v>11.553646125015803</c:v>
                </c:pt>
                <c:pt idx="1156">
                  <c:v>11.563646124996012</c:v>
                </c:pt>
                <c:pt idx="1157">
                  <c:v>11.57364712501294</c:v>
                </c:pt>
                <c:pt idx="1158">
                  <c:v>11.583647124993149</c:v>
                </c:pt>
                <c:pt idx="1159">
                  <c:v>11.593648125010077</c:v>
                </c:pt>
                <c:pt idx="1160">
                  <c:v>11.603648124990286</c:v>
                </c:pt>
                <c:pt idx="1161">
                  <c:v>11.613649125007214</c:v>
                </c:pt>
                <c:pt idx="1162">
                  <c:v>11.623649125016527</c:v>
                </c:pt>
                <c:pt idx="1163">
                  <c:v>11.633650125004351</c:v>
                </c:pt>
                <c:pt idx="1164">
                  <c:v>11.643650125013664</c:v>
                </c:pt>
                <c:pt idx="1165">
                  <c:v>11.653651125001488</c:v>
                </c:pt>
                <c:pt idx="1166">
                  <c:v>11.663651125010801</c:v>
                </c:pt>
                <c:pt idx="1167">
                  <c:v>11.673652124998625</c:v>
                </c:pt>
                <c:pt idx="1168">
                  <c:v>11.683652125007939</c:v>
                </c:pt>
                <c:pt idx="1169">
                  <c:v>11.693653124995762</c:v>
                </c:pt>
                <c:pt idx="1170">
                  <c:v>11.703653125005076</c:v>
                </c:pt>
                <c:pt idx="1171">
                  <c:v>11.7136541249929</c:v>
                </c:pt>
                <c:pt idx="1172">
                  <c:v>11.723654125002213</c:v>
                </c:pt>
                <c:pt idx="1173">
                  <c:v>11.733655124990037</c:v>
                </c:pt>
                <c:pt idx="1174">
                  <c:v>11.74365512499935</c:v>
                </c:pt>
                <c:pt idx="1175">
                  <c:v>11.753656125016278</c:v>
                </c:pt>
                <c:pt idx="1176">
                  <c:v>11.763656124996487</c:v>
                </c:pt>
                <c:pt idx="1177">
                  <c:v>11.773657125013415</c:v>
                </c:pt>
                <c:pt idx="1178">
                  <c:v>11.783657124993624</c:v>
                </c:pt>
                <c:pt idx="1179">
                  <c:v>11.793658125010552</c:v>
                </c:pt>
                <c:pt idx="1180">
                  <c:v>11.803658124990761</c:v>
                </c:pt>
                <c:pt idx="1181">
                  <c:v>11.813659125007689</c:v>
                </c:pt>
                <c:pt idx="1182">
                  <c:v>11.823659125017002</c:v>
                </c:pt>
                <c:pt idx="1183">
                  <c:v>11.833660125004826</c:v>
                </c:pt>
                <c:pt idx="1184">
                  <c:v>11.843660125014139</c:v>
                </c:pt>
                <c:pt idx="1185">
                  <c:v>11.853661125001963</c:v>
                </c:pt>
                <c:pt idx="1186">
                  <c:v>11.863661125011276</c:v>
                </c:pt>
                <c:pt idx="1187">
                  <c:v>11.8736621249991</c:v>
                </c:pt>
                <c:pt idx="1188">
                  <c:v>11.883662125008414</c:v>
                </c:pt>
                <c:pt idx="1189">
                  <c:v>11.893663124996237</c:v>
                </c:pt>
                <c:pt idx="1190">
                  <c:v>11.903663125005551</c:v>
                </c:pt>
                <c:pt idx="1191">
                  <c:v>11.913664124993375</c:v>
                </c:pt>
                <c:pt idx="1192">
                  <c:v>11.923664125002688</c:v>
                </c:pt>
                <c:pt idx="1193">
                  <c:v>11.933665124990512</c:v>
                </c:pt>
                <c:pt idx="1194">
                  <c:v>11.943665124999825</c:v>
                </c:pt>
                <c:pt idx="1195">
                  <c:v>11.953666125016753</c:v>
                </c:pt>
                <c:pt idx="1196">
                  <c:v>11.963666124996962</c:v>
                </c:pt>
                <c:pt idx="1197">
                  <c:v>11.97366712501389</c:v>
                </c:pt>
                <c:pt idx="1198">
                  <c:v>11.983667124994099</c:v>
                </c:pt>
                <c:pt idx="1199">
                  <c:v>11.993668125011027</c:v>
                </c:pt>
                <c:pt idx="1200">
                  <c:v>12.003668124991236</c:v>
                </c:pt>
                <c:pt idx="1201">
                  <c:v>12.013669125008164</c:v>
                </c:pt>
                <c:pt idx="1202">
                  <c:v>12.023669125017477</c:v>
                </c:pt>
                <c:pt idx="1203">
                  <c:v>12.033670125005301</c:v>
                </c:pt>
                <c:pt idx="1204">
                  <c:v>12.043670125014614</c:v>
                </c:pt>
                <c:pt idx="1205">
                  <c:v>12.053671125002438</c:v>
                </c:pt>
                <c:pt idx="1206">
                  <c:v>12.063671125011751</c:v>
                </c:pt>
                <c:pt idx="1207">
                  <c:v>12.073672124999575</c:v>
                </c:pt>
                <c:pt idx="1208">
                  <c:v>12.083672125008889</c:v>
                </c:pt>
                <c:pt idx="1209">
                  <c:v>12.093673124996712</c:v>
                </c:pt>
                <c:pt idx="1210">
                  <c:v>12.103673125006026</c:v>
                </c:pt>
                <c:pt idx="1211">
                  <c:v>12.113673125015339</c:v>
                </c:pt>
                <c:pt idx="1212">
                  <c:v>12.123674125003163</c:v>
                </c:pt>
                <c:pt idx="1213">
                  <c:v>12.133674125012476</c:v>
                </c:pt>
                <c:pt idx="1214">
                  <c:v>12.1436751250003</c:v>
                </c:pt>
                <c:pt idx="1215">
                  <c:v>12.153675125009613</c:v>
                </c:pt>
                <c:pt idx="1216">
                  <c:v>12.163676124997437</c:v>
                </c:pt>
                <c:pt idx="1217">
                  <c:v>12.17367612500675</c:v>
                </c:pt>
                <c:pt idx="1218">
                  <c:v>12.183677124994574</c:v>
                </c:pt>
                <c:pt idx="1219">
                  <c:v>12.193677125003887</c:v>
                </c:pt>
                <c:pt idx="1220">
                  <c:v>12.203678124991711</c:v>
                </c:pt>
                <c:pt idx="1221">
                  <c:v>12.213678125001024</c:v>
                </c:pt>
                <c:pt idx="1222">
                  <c:v>12.223679125017952</c:v>
                </c:pt>
                <c:pt idx="1223">
                  <c:v>12.233679124998162</c:v>
                </c:pt>
                <c:pt idx="1224">
                  <c:v>12.243680125015089</c:v>
                </c:pt>
                <c:pt idx="1225">
                  <c:v>12.253680124995299</c:v>
                </c:pt>
                <c:pt idx="1226">
                  <c:v>12.263681125012226</c:v>
                </c:pt>
                <c:pt idx="1227">
                  <c:v>12.273681124992436</c:v>
                </c:pt>
                <c:pt idx="1228">
                  <c:v>12.283682125009364</c:v>
                </c:pt>
                <c:pt idx="1229">
                  <c:v>12.293682125018677</c:v>
                </c:pt>
                <c:pt idx="1230">
                  <c:v>12.303683125006501</c:v>
                </c:pt>
                <c:pt idx="1231">
                  <c:v>12.313683125015814</c:v>
                </c:pt>
                <c:pt idx="1232">
                  <c:v>12.323684125003638</c:v>
                </c:pt>
                <c:pt idx="1233">
                  <c:v>12.333684125012951</c:v>
                </c:pt>
                <c:pt idx="1234">
                  <c:v>12.343685125000775</c:v>
                </c:pt>
                <c:pt idx="1235">
                  <c:v>12.353685125010088</c:v>
                </c:pt>
                <c:pt idx="1236">
                  <c:v>12.363686124997912</c:v>
                </c:pt>
                <c:pt idx="1237">
                  <c:v>12.373686125007225</c:v>
                </c:pt>
                <c:pt idx="1238">
                  <c:v>12.383687124995049</c:v>
                </c:pt>
                <c:pt idx="1239">
                  <c:v>12.393687125004362</c:v>
                </c:pt>
                <c:pt idx="1240">
                  <c:v>12.403688124992186</c:v>
                </c:pt>
                <c:pt idx="1241">
                  <c:v>12.41368845832767</c:v>
                </c:pt>
                <c:pt idx="1242">
                  <c:v>12.423689458344597</c:v>
                </c:pt>
                <c:pt idx="1243">
                  <c:v>12.433689458324807</c:v>
                </c:pt>
                <c:pt idx="1244">
                  <c:v>12.443690458341734</c:v>
                </c:pt>
                <c:pt idx="1245">
                  <c:v>12.453690458351048</c:v>
                </c:pt>
                <c:pt idx="1246">
                  <c:v>12.463691458338872</c:v>
                </c:pt>
                <c:pt idx="1247">
                  <c:v>12.473691458348185</c:v>
                </c:pt>
                <c:pt idx="1248">
                  <c:v>12.483692458336009</c:v>
                </c:pt>
                <c:pt idx="1249">
                  <c:v>12.493692458345322</c:v>
                </c:pt>
                <c:pt idx="1250">
                  <c:v>12.503693458333146</c:v>
                </c:pt>
                <c:pt idx="1251">
                  <c:v>12.513693458342459</c:v>
                </c:pt>
                <c:pt idx="1252">
                  <c:v>12.523694458330283</c:v>
                </c:pt>
                <c:pt idx="1253">
                  <c:v>12.533694458339596</c:v>
                </c:pt>
                <c:pt idx="1254">
                  <c:v>12.54369545832742</c:v>
                </c:pt>
                <c:pt idx="1255">
                  <c:v>12.553695458336733</c:v>
                </c:pt>
                <c:pt idx="1256">
                  <c:v>12.563696458324557</c:v>
                </c:pt>
                <c:pt idx="1257">
                  <c:v>12.57369645833387</c:v>
                </c:pt>
                <c:pt idx="1258">
                  <c:v>12.583697458350798</c:v>
                </c:pt>
                <c:pt idx="1259">
                  <c:v>12.593697458331008</c:v>
                </c:pt>
                <c:pt idx="1260">
                  <c:v>12.603698458347935</c:v>
                </c:pt>
                <c:pt idx="1261">
                  <c:v>12.613698458328145</c:v>
                </c:pt>
                <c:pt idx="1262">
                  <c:v>12.623699458345072</c:v>
                </c:pt>
                <c:pt idx="1263">
                  <c:v>12.633699458325282</c:v>
                </c:pt>
                <c:pt idx="1264">
                  <c:v>12.643700458342209</c:v>
                </c:pt>
                <c:pt idx="1265">
                  <c:v>12.653700458351523</c:v>
                </c:pt>
                <c:pt idx="1266">
                  <c:v>12.663701458339347</c:v>
                </c:pt>
                <c:pt idx="1267">
                  <c:v>12.67370145834866</c:v>
                </c:pt>
                <c:pt idx="1268">
                  <c:v>12.683702458336484</c:v>
                </c:pt>
                <c:pt idx="1269">
                  <c:v>12.693702458345797</c:v>
                </c:pt>
                <c:pt idx="1270">
                  <c:v>12.703703458333621</c:v>
                </c:pt>
                <c:pt idx="1271">
                  <c:v>12.713703458342934</c:v>
                </c:pt>
                <c:pt idx="1272">
                  <c:v>12.723704458330758</c:v>
                </c:pt>
                <c:pt idx="1273">
                  <c:v>12.733704458340071</c:v>
                </c:pt>
                <c:pt idx="1274">
                  <c:v>12.743705458327895</c:v>
                </c:pt>
                <c:pt idx="1275">
                  <c:v>12.753705458337208</c:v>
                </c:pt>
                <c:pt idx="1276">
                  <c:v>12.763706458325032</c:v>
                </c:pt>
                <c:pt idx="1277">
                  <c:v>12.773706458334345</c:v>
                </c:pt>
                <c:pt idx="1278">
                  <c:v>12.783707458351273</c:v>
                </c:pt>
                <c:pt idx="1279">
                  <c:v>12.793707458331482</c:v>
                </c:pt>
                <c:pt idx="1280">
                  <c:v>12.80370845834841</c:v>
                </c:pt>
                <c:pt idx="1281">
                  <c:v>12.81370845832862</c:v>
                </c:pt>
                <c:pt idx="1282">
                  <c:v>12.823709458345547</c:v>
                </c:pt>
                <c:pt idx="1283">
                  <c:v>12.833709458325757</c:v>
                </c:pt>
                <c:pt idx="1284">
                  <c:v>12.843710458342684</c:v>
                </c:pt>
                <c:pt idx="1285">
                  <c:v>12.853710458351998</c:v>
                </c:pt>
                <c:pt idx="1286">
                  <c:v>12.863711458339822</c:v>
                </c:pt>
                <c:pt idx="1287">
                  <c:v>12.873711458349135</c:v>
                </c:pt>
                <c:pt idx="1288">
                  <c:v>12.883712458336959</c:v>
                </c:pt>
                <c:pt idx="1289">
                  <c:v>12.893712458346272</c:v>
                </c:pt>
                <c:pt idx="1290">
                  <c:v>12.903713458334096</c:v>
                </c:pt>
                <c:pt idx="1291">
                  <c:v>12.913713458343409</c:v>
                </c:pt>
                <c:pt idx="1292">
                  <c:v>12.923714458331233</c:v>
                </c:pt>
                <c:pt idx="1293">
                  <c:v>12.933714458340546</c:v>
                </c:pt>
                <c:pt idx="1294">
                  <c:v>12.94371545832837</c:v>
                </c:pt>
                <c:pt idx="1295">
                  <c:v>12.953715458337683</c:v>
                </c:pt>
                <c:pt idx="1296">
                  <c:v>12.963716458325507</c:v>
                </c:pt>
                <c:pt idx="1297">
                  <c:v>12.97371645833482</c:v>
                </c:pt>
                <c:pt idx="1298">
                  <c:v>12.983717458351748</c:v>
                </c:pt>
                <c:pt idx="1299">
                  <c:v>12.993717458331957</c:v>
                </c:pt>
                <c:pt idx="1300">
                  <c:v>13.003718458348885</c:v>
                </c:pt>
                <c:pt idx="1301">
                  <c:v>13.013718458329095</c:v>
                </c:pt>
                <c:pt idx="1302">
                  <c:v>13.023719458346022</c:v>
                </c:pt>
                <c:pt idx="1303">
                  <c:v>13.033719458326232</c:v>
                </c:pt>
                <c:pt idx="1304">
                  <c:v>13.043720458343159</c:v>
                </c:pt>
                <c:pt idx="1305">
                  <c:v>13.053720458323369</c:v>
                </c:pt>
                <c:pt idx="1306">
                  <c:v>13.063721458340297</c:v>
                </c:pt>
                <c:pt idx="1307">
                  <c:v>13.07372145834961</c:v>
                </c:pt>
                <c:pt idx="1308">
                  <c:v>13.083722458337434</c:v>
                </c:pt>
                <c:pt idx="1309">
                  <c:v>13.093722458346747</c:v>
                </c:pt>
                <c:pt idx="1310">
                  <c:v>13.103723458334571</c:v>
                </c:pt>
                <c:pt idx="1311">
                  <c:v>13.113723458343884</c:v>
                </c:pt>
                <c:pt idx="1312">
                  <c:v>13.123724458331708</c:v>
                </c:pt>
                <c:pt idx="1313">
                  <c:v>13.133724458341021</c:v>
                </c:pt>
                <c:pt idx="1314">
                  <c:v>13.143725458328845</c:v>
                </c:pt>
                <c:pt idx="1315">
                  <c:v>13.153725458338158</c:v>
                </c:pt>
                <c:pt idx="1316">
                  <c:v>13.163726458325982</c:v>
                </c:pt>
                <c:pt idx="1317">
                  <c:v>13.173726458335295</c:v>
                </c:pt>
                <c:pt idx="1318">
                  <c:v>13.183727458323119</c:v>
                </c:pt>
                <c:pt idx="1319">
                  <c:v>13.193727458332432</c:v>
                </c:pt>
                <c:pt idx="1320">
                  <c:v>13.20372845834936</c:v>
                </c:pt>
                <c:pt idx="1321">
                  <c:v>13.21372845832957</c:v>
                </c:pt>
                <c:pt idx="1322">
                  <c:v>13.223729458346497</c:v>
                </c:pt>
                <c:pt idx="1323">
                  <c:v>13.233729458326707</c:v>
                </c:pt>
                <c:pt idx="1324">
                  <c:v>13.243730458343634</c:v>
                </c:pt>
                <c:pt idx="1325">
                  <c:v>13.253730458323844</c:v>
                </c:pt>
                <c:pt idx="1326">
                  <c:v>13.263731458340771</c:v>
                </c:pt>
                <c:pt idx="1327">
                  <c:v>13.273731458350085</c:v>
                </c:pt>
                <c:pt idx="1328">
                  <c:v>13.283732458337909</c:v>
                </c:pt>
                <c:pt idx="1329">
                  <c:v>13.293732458347222</c:v>
                </c:pt>
                <c:pt idx="1330">
                  <c:v>13.303733458335046</c:v>
                </c:pt>
                <c:pt idx="1331">
                  <c:v>13.313733458344359</c:v>
                </c:pt>
                <c:pt idx="1332">
                  <c:v>13.323734458332183</c:v>
                </c:pt>
                <c:pt idx="1333">
                  <c:v>13.333734458341496</c:v>
                </c:pt>
                <c:pt idx="1334">
                  <c:v>13.34373545832932</c:v>
                </c:pt>
                <c:pt idx="1335">
                  <c:v>13.353735458338633</c:v>
                </c:pt>
                <c:pt idx="1336">
                  <c:v>13.363736458326457</c:v>
                </c:pt>
                <c:pt idx="1337">
                  <c:v>13.37373645833577</c:v>
                </c:pt>
                <c:pt idx="1338">
                  <c:v>13.383737458323594</c:v>
                </c:pt>
                <c:pt idx="1339">
                  <c:v>13.393737458332907</c:v>
                </c:pt>
                <c:pt idx="1340">
                  <c:v>13.403738458349835</c:v>
                </c:pt>
                <c:pt idx="1341">
                  <c:v>13.413738750008633</c:v>
                </c:pt>
                <c:pt idx="1342">
                  <c:v>13.423739749996457</c:v>
                </c:pt>
                <c:pt idx="1343">
                  <c:v>13.43373975000577</c:v>
                </c:pt>
                <c:pt idx="1344">
                  <c:v>13.443740749993594</c:v>
                </c:pt>
                <c:pt idx="1345">
                  <c:v>13.453740750002908</c:v>
                </c:pt>
                <c:pt idx="1346">
                  <c:v>13.463741749990731</c:v>
                </c:pt>
                <c:pt idx="1347">
                  <c:v>13.473741750000045</c:v>
                </c:pt>
                <c:pt idx="1348">
                  <c:v>13.483742750016972</c:v>
                </c:pt>
                <c:pt idx="1349">
                  <c:v>13.493742749997182</c:v>
                </c:pt>
                <c:pt idx="1350">
                  <c:v>13.50374375001411</c:v>
                </c:pt>
                <c:pt idx="1351">
                  <c:v>13.513743749994319</c:v>
                </c:pt>
                <c:pt idx="1352">
                  <c:v>13.523744750011247</c:v>
                </c:pt>
                <c:pt idx="1353">
                  <c:v>13.533744749991456</c:v>
                </c:pt>
                <c:pt idx="1354">
                  <c:v>13.543745750008384</c:v>
                </c:pt>
                <c:pt idx="1355">
                  <c:v>13.553745750017697</c:v>
                </c:pt>
                <c:pt idx="1356">
                  <c:v>13.563746750005521</c:v>
                </c:pt>
                <c:pt idx="1357">
                  <c:v>13.573746750014834</c:v>
                </c:pt>
                <c:pt idx="1358">
                  <c:v>13.583747750002658</c:v>
                </c:pt>
                <c:pt idx="1359">
                  <c:v>13.593747750011971</c:v>
                </c:pt>
                <c:pt idx="1360">
                  <c:v>13.603748749999795</c:v>
                </c:pt>
                <c:pt idx="1361">
                  <c:v>13.613748750009108</c:v>
                </c:pt>
                <c:pt idx="1362">
                  <c:v>13.623749749996932</c:v>
                </c:pt>
                <c:pt idx="1363">
                  <c:v>13.633749750006245</c:v>
                </c:pt>
                <c:pt idx="1364">
                  <c:v>13.643750749994069</c:v>
                </c:pt>
                <c:pt idx="1365">
                  <c:v>13.653750750003383</c:v>
                </c:pt>
                <c:pt idx="1366">
                  <c:v>13.663751749991206</c:v>
                </c:pt>
                <c:pt idx="1367">
                  <c:v>13.67375175000052</c:v>
                </c:pt>
                <c:pt idx="1368">
                  <c:v>13.683752750017447</c:v>
                </c:pt>
                <c:pt idx="1369">
                  <c:v>13.693752749997657</c:v>
                </c:pt>
                <c:pt idx="1370">
                  <c:v>13.703753750014585</c:v>
                </c:pt>
                <c:pt idx="1371">
                  <c:v>13.713753749994794</c:v>
                </c:pt>
                <c:pt idx="1372">
                  <c:v>13.723754750011722</c:v>
                </c:pt>
                <c:pt idx="1373">
                  <c:v>13.733754749991931</c:v>
                </c:pt>
                <c:pt idx="1374">
                  <c:v>13.743755750008859</c:v>
                </c:pt>
                <c:pt idx="1375">
                  <c:v>13.753755750018172</c:v>
                </c:pt>
                <c:pt idx="1376">
                  <c:v>13.763756750005996</c:v>
                </c:pt>
                <c:pt idx="1377">
                  <c:v>13.773756750015309</c:v>
                </c:pt>
                <c:pt idx="1378">
                  <c:v>13.783757750003133</c:v>
                </c:pt>
                <c:pt idx="1379">
                  <c:v>13.793757750012446</c:v>
                </c:pt>
                <c:pt idx="1380">
                  <c:v>13.80375875000027</c:v>
                </c:pt>
                <c:pt idx="1381">
                  <c:v>13.813758750009583</c:v>
                </c:pt>
                <c:pt idx="1382">
                  <c:v>13.823758749989793</c:v>
                </c:pt>
                <c:pt idx="1383">
                  <c:v>13.83375975000672</c:v>
                </c:pt>
                <c:pt idx="1384">
                  <c:v>13.843760749994544</c:v>
                </c:pt>
                <c:pt idx="1385">
                  <c:v>13.853760750003858</c:v>
                </c:pt>
                <c:pt idx="1386">
                  <c:v>13.863761749991681</c:v>
                </c:pt>
                <c:pt idx="1387">
                  <c:v>13.873761750000995</c:v>
                </c:pt>
                <c:pt idx="1388">
                  <c:v>13.883762750017922</c:v>
                </c:pt>
                <c:pt idx="1389">
                  <c:v>13.893762749998132</c:v>
                </c:pt>
                <c:pt idx="1390">
                  <c:v>13.903763750015059</c:v>
                </c:pt>
                <c:pt idx="1391">
                  <c:v>13.913763749995269</c:v>
                </c:pt>
                <c:pt idx="1392">
                  <c:v>13.923764750012197</c:v>
                </c:pt>
                <c:pt idx="1393">
                  <c:v>13.933764749992406</c:v>
                </c:pt>
                <c:pt idx="1394">
                  <c:v>13.943764750001719</c:v>
                </c:pt>
                <c:pt idx="1395">
                  <c:v>13.953765750018647</c:v>
                </c:pt>
                <c:pt idx="1396">
                  <c:v>13.963766750006471</c:v>
                </c:pt>
                <c:pt idx="1397">
                  <c:v>13.973766750015784</c:v>
                </c:pt>
                <c:pt idx="1398">
                  <c:v>13.983767750003608</c:v>
                </c:pt>
                <c:pt idx="1399">
                  <c:v>13.993767750012921</c:v>
                </c:pt>
                <c:pt idx="1400">
                  <c:v>14.003768750000745</c:v>
                </c:pt>
                <c:pt idx="1401">
                  <c:v>14.013768750010058</c:v>
                </c:pt>
                <c:pt idx="1402">
                  <c:v>14.023768749990268</c:v>
                </c:pt>
                <c:pt idx="1403">
                  <c:v>14.033769750007195</c:v>
                </c:pt>
                <c:pt idx="1404">
                  <c:v>14.043770749995019</c:v>
                </c:pt>
                <c:pt idx="1405">
                  <c:v>14.053770750004333</c:v>
                </c:pt>
                <c:pt idx="1406">
                  <c:v>14.063771749992156</c:v>
                </c:pt>
                <c:pt idx="1407">
                  <c:v>14.07377175000147</c:v>
                </c:pt>
                <c:pt idx="1408">
                  <c:v>14.083772750018397</c:v>
                </c:pt>
                <c:pt idx="1409">
                  <c:v>14.093772749998607</c:v>
                </c:pt>
                <c:pt idx="1410">
                  <c:v>14.103773750015534</c:v>
                </c:pt>
                <c:pt idx="1411">
                  <c:v>14.113773749995744</c:v>
                </c:pt>
                <c:pt idx="1412">
                  <c:v>14.123774750012672</c:v>
                </c:pt>
                <c:pt idx="1413">
                  <c:v>14.133774749992881</c:v>
                </c:pt>
                <c:pt idx="1414">
                  <c:v>14.143775750009809</c:v>
                </c:pt>
                <c:pt idx="1415">
                  <c:v>14.153775749990018</c:v>
                </c:pt>
                <c:pt idx="1416">
                  <c:v>14.163776750006946</c:v>
                </c:pt>
                <c:pt idx="1417">
                  <c:v>14.173776750016259</c:v>
                </c:pt>
                <c:pt idx="1418">
                  <c:v>14.183776749996468</c:v>
                </c:pt>
                <c:pt idx="1419">
                  <c:v>14.193777750013396</c:v>
                </c:pt>
                <c:pt idx="1420">
                  <c:v>14.203777749993606</c:v>
                </c:pt>
                <c:pt idx="1421">
                  <c:v>14.213778750010533</c:v>
                </c:pt>
                <c:pt idx="1422">
                  <c:v>14.223779749998357</c:v>
                </c:pt>
                <c:pt idx="1423">
                  <c:v>14.23377975000767</c:v>
                </c:pt>
                <c:pt idx="1424">
                  <c:v>14.243779750016984</c:v>
                </c:pt>
                <c:pt idx="1425">
                  <c:v>14.253780750004807</c:v>
                </c:pt>
                <c:pt idx="1426">
                  <c:v>14.263781749992631</c:v>
                </c:pt>
                <c:pt idx="1427">
                  <c:v>14.273781750001945</c:v>
                </c:pt>
                <c:pt idx="1428">
                  <c:v>14.283782749989768</c:v>
                </c:pt>
                <c:pt idx="1429">
                  <c:v>14.293782749999082</c:v>
                </c:pt>
                <c:pt idx="1430">
                  <c:v>14.303782750008395</c:v>
                </c:pt>
                <c:pt idx="1431">
                  <c:v>14.313783749996219</c:v>
                </c:pt>
                <c:pt idx="1432">
                  <c:v>14.323784750013147</c:v>
                </c:pt>
                <c:pt idx="1433">
                  <c:v>14.333784749993356</c:v>
                </c:pt>
                <c:pt idx="1434">
                  <c:v>14.343784750002669</c:v>
                </c:pt>
                <c:pt idx="1435">
                  <c:v>14.353785749990493</c:v>
                </c:pt>
                <c:pt idx="1436">
                  <c:v>14.363785749999806</c:v>
                </c:pt>
                <c:pt idx="1437">
                  <c:v>14.373786750016734</c:v>
                </c:pt>
                <c:pt idx="1438">
                  <c:v>14.383786749996943</c:v>
                </c:pt>
                <c:pt idx="1439">
                  <c:v>14.393787750013871</c:v>
                </c:pt>
                <c:pt idx="1440">
                  <c:v>14.403787749994081</c:v>
                </c:pt>
                <c:pt idx="1441">
                  <c:v>14.413788250007201</c:v>
                </c:pt>
                <c:pt idx="1442">
                  <c:v>14.423788250016514</c:v>
                </c:pt>
                <c:pt idx="1443">
                  <c:v>14.433789250004338</c:v>
                </c:pt>
                <c:pt idx="1444">
                  <c:v>14.443790249992162</c:v>
                </c:pt>
                <c:pt idx="1445">
                  <c:v>14.453790250001475</c:v>
                </c:pt>
                <c:pt idx="1446">
                  <c:v>14.463791250018403</c:v>
                </c:pt>
                <c:pt idx="1447">
                  <c:v>14.473791249998612</c:v>
                </c:pt>
                <c:pt idx="1448">
                  <c:v>14.48379225001554</c:v>
                </c:pt>
                <c:pt idx="1449">
                  <c:v>14.493792249995749</c:v>
                </c:pt>
                <c:pt idx="1450">
                  <c:v>14.503792250005063</c:v>
                </c:pt>
                <c:pt idx="1451">
                  <c:v>14.513793249992887</c:v>
                </c:pt>
                <c:pt idx="1452">
                  <c:v>14.523794250009814</c:v>
                </c:pt>
                <c:pt idx="1453">
                  <c:v>14.533794249990024</c:v>
                </c:pt>
                <c:pt idx="1454">
                  <c:v>14.543795250006951</c:v>
                </c:pt>
                <c:pt idx="1455">
                  <c:v>14.553795250016265</c:v>
                </c:pt>
                <c:pt idx="1456">
                  <c:v>14.563796250004089</c:v>
                </c:pt>
                <c:pt idx="1457">
                  <c:v>14.573796250013402</c:v>
                </c:pt>
                <c:pt idx="1458">
                  <c:v>14.583797250001226</c:v>
                </c:pt>
                <c:pt idx="1459">
                  <c:v>14.593797250010539</c:v>
                </c:pt>
                <c:pt idx="1460">
                  <c:v>14.603797249990748</c:v>
                </c:pt>
                <c:pt idx="1461">
                  <c:v>14.613798250007676</c:v>
                </c:pt>
                <c:pt idx="1462">
                  <c:v>14.6237992499955</c:v>
                </c:pt>
                <c:pt idx="1463">
                  <c:v>14.633799250004813</c:v>
                </c:pt>
                <c:pt idx="1464">
                  <c:v>14.643800249992637</c:v>
                </c:pt>
                <c:pt idx="1465">
                  <c:v>14.65380025000195</c:v>
                </c:pt>
                <c:pt idx="1466">
                  <c:v>14.663801249989774</c:v>
                </c:pt>
                <c:pt idx="1467">
                  <c:v>14.673801249999087</c:v>
                </c:pt>
                <c:pt idx="1468">
                  <c:v>14.683802250016015</c:v>
                </c:pt>
                <c:pt idx="1469">
                  <c:v>14.693802249996224</c:v>
                </c:pt>
                <c:pt idx="1470">
                  <c:v>14.703803250013152</c:v>
                </c:pt>
                <c:pt idx="1471">
                  <c:v>14.713803249993362</c:v>
                </c:pt>
                <c:pt idx="1472">
                  <c:v>14.723804250010289</c:v>
                </c:pt>
                <c:pt idx="1473">
                  <c:v>14.733804249990499</c:v>
                </c:pt>
                <c:pt idx="1474">
                  <c:v>14.743804249999812</c:v>
                </c:pt>
                <c:pt idx="1475">
                  <c:v>14.75380525001674</c:v>
                </c:pt>
                <c:pt idx="1476">
                  <c:v>14.763806250004563</c:v>
                </c:pt>
                <c:pt idx="1477">
                  <c:v>14.773806250013877</c:v>
                </c:pt>
                <c:pt idx="1478">
                  <c:v>14.783806249994086</c:v>
                </c:pt>
                <c:pt idx="1479">
                  <c:v>14.793807250011014</c:v>
                </c:pt>
                <c:pt idx="1480">
                  <c:v>14.803807249991223</c:v>
                </c:pt>
                <c:pt idx="1481">
                  <c:v>14.813808250008151</c:v>
                </c:pt>
                <c:pt idx="1482">
                  <c:v>14.823809249995975</c:v>
                </c:pt>
                <c:pt idx="1483">
                  <c:v>14.833809250005288</c:v>
                </c:pt>
                <c:pt idx="1484">
                  <c:v>14.843809250014601</c:v>
                </c:pt>
                <c:pt idx="1485">
                  <c:v>14.853810250002425</c:v>
                </c:pt>
                <c:pt idx="1486">
                  <c:v>14.863810250011738</c:v>
                </c:pt>
                <c:pt idx="1487">
                  <c:v>14.873811249999562</c:v>
                </c:pt>
                <c:pt idx="1488">
                  <c:v>14.88381225001649</c:v>
                </c:pt>
                <c:pt idx="1489">
                  <c:v>14.893812249996699</c:v>
                </c:pt>
                <c:pt idx="1490">
                  <c:v>14.903813250013627</c:v>
                </c:pt>
                <c:pt idx="1491">
                  <c:v>14.913813249993837</c:v>
                </c:pt>
                <c:pt idx="1492">
                  <c:v>14.923814250010764</c:v>
                </c:pt>
                <c:pt idx="1493">
                  <c:v>14.933814249990974</c:v>
                </c:pt>
                <c:pt idx="1494">
                  <c:v>14.943815250007901</c:v>
                </c:pt>
                <c:pt idx="1495">
                  <c:v>14.953815250017215</c:v>
                </c:pt>
                <c:pt idx="1496">
                  <c:v>14.963816250005038</c:v>
                </c:pt>
                <c:pt idx="1497">
                  <c:v>14.973816250014352</c:v>
                </c:pt>
                <c:pt idx="1498">
                  <c:v>14.983817250002176</c:v>
                </c:pt>
                <c:pt idx="1499">
                  <c:v>14.993817250011489</c:v>
                </c:pt>
                <c:pt idx="1500">
                  <c:v>15.003817249991698</c:v>
                </c:pt>
                <c:pt idx="1501">
                  <c:v>15.013818250008626</c:v>
                </c:pt>
                <c:pt idx="1502">
                  <c:v>15.02381924999645</c:v>
                </c:pt>
                <c:pt idx="1503">
                  <c:v>15.033819250005763</c:v>
                </c:pt>
                <c:pt idx="1504">
                  <c:v>15.043820249993587</c:v>
                </c:pt>
                <c:pt idx="1505">
                  <c:v>15.0538202500029</c:v>
                </c:pt>
                <c:pt idx="1506">
                  <c:v>15.063821249990724</c:v>
                </c:pt>
                <c:pt idx="1507">
                  <c:v>15.073821250000037</c:v>
                </c:pt>
                <c:pt idx="1508">
                  <c:v>15.083822250016965</c:v>
                </c:pt>
                <c:pt idx="1509">
                  <c:v>15.093822249997174</c:v>
                </c:pt>
                <c:pt idx="1510">
                  <c:v>15.103823250014102</c:v>
                </c:pt>
                <c:pt idx="1511">
                  <c:v>15.113823249994311</c:v>
                </c:pt>
                <c:pt idx="1512">
                  <c:v>15.123824250011239</c:v>
                </c:pt>
                <c:pt idx="1513">
                  <c:v>15.133824249991449</c:v>
                </c:pt>
                <c:pt idx="1514">
                  <c:v>15.143825250008376</c:v>
                </c:pt>
                <c:pt idx="1515">
                  <c:v>15.15382525001769</c:v>
                </c:pt>
                <c:pt idx="1516">
                  <c:v>15.163826250005513</c:v>
                </c:pt>
                <c:pt idx="1517">
                  <c:v>15.173826250014827</c:v>
                </c:pt>
                <c:pt idx="1518">
                  <c:v>15.183827250002651</c:v>
                </c:pt>
                <c:pt idx="1519">
                  <c:v>15.193827250011964</c:v>
                </c:pt>
                <c:pt idx="1520">
                  <c:v>15.203828249999788</c:v>
                </c:pt>
                <c:pt idx="1521">
                  <c:v>15.213828250009101</c:v>
                </c:pt>
                <c:pt idx="1522">
                  <c:v>15.223829249996925</c:v>
                </c:pt>
                <c:pt idx="1523">
                  <c:v>15.233829250006238</c:v>
                </c:pt>
                <c:pt idx="1524">
                  <c:v>15.243830249994062</c:v>
                </c:pt>
                <c:pt idx="1525">
                  <c:v>15.253830250003375</c:v>
                </c:pt>
                <c:pt idx="1526">
                  <c:v>15.263831249991199</c:v>
                </c:pt>
                <c:pt idx="1527">
                  <c:v>15.273831250000512</c:v>
                </c:pt>
                <c:pt idx="1528">
                  <c:v>15.28383225001744</c:v>
                </c:pt>
                <c:pt idx="1529">
                  <c:v>15.293832249997649</c:v>
                </c:pt>
                <c:pt idx="1530">
                  <c:v>15.303833250014577</c:v>
                </c:pt>
                <c:pt idx="1531">
                  <c:v>15.313833249994786</c:v>
                </c:pt>
                <c:pt idx="1532">
                  <c:v>15.323834250011714</c:v>
                </c:pt>
                <c:pt idx="1533">
                  <c:v>15.333834249991924</c:v>
                </c:pt>
                <c:pt idx="1534">
                  <c:v>15.343835250008851</c:v>
                </c:pt>
                <c:pt idx="1535">
                  <c:v>15.353835250018165</c:v>
                </c:pt>
                <c:pt idx="1536">
                  <c:v>15.363836250005988</c:v>
                </c:pt>
                <c:pt idx="1537">
                  <c:v>15.373836250015302</c:v>
                </c:pt>
                <c:pt idx="1538">
                  <c:v>15.383837250003126</c:v>
                </c:pt>
                <c:pt idx="1539">
                  <c:v>15.393837250012439</c:v>
                </c:pt>
                <c:pt idx="1540">
                  <c:v>15.403838250000263</c:v>
                </c:pt>
                <c:pt idx="1541">
                  <c:v>15.413838958338602</c:v>
                </c:pt>
                <c:pt idx="1542">
                  <c:v>15.423839958326425</c:v>
                </c:pt>
                <c:pt idx="1543">
                  <c:v>15.433839958335739</c:v>
                </c:pt>
                <c:pt idx="1544">
                  <c:v>15.443840958323563</c:v>
                </c:pt>
                <c:pt idx="1545">
                  <c:v>15.453840958332876</c:v>
                </c:pt>
                <c:pt idx="1546">
                  <c:v>15.463841958349803</c:v>
                </c:pt>
                <c:pt idx="1547">
                  <c:v>15.473841958330013</c:v>
                </c:pt>
                <c:pt idx="1548">
                  <c:v>15.483842958346941</c:v>
                </c:pt>
                <c:pt idx="1549">
                  <c:v>15.49384295832715</c:v>
                </c:pt>
                <c:pt idx="1550">
                  <c:v>15.503843958344078</c:v>
                </c:pt>
                <c:pt idx="1551">
                  <c:v>15.513843958324287</c:v>
                </c:pt>
                <c:pt idx="1552">
                  <c:v>15.523844958341215</c:v>
                </c:pt>
                <c:pt idx="1553">
                  <c:v>15.533844958350528</c:v>
                </c:pt>
                <c:pt idx="1554">
                  <c:v>15.543845958338352</c:v>
                </c:pt>
                <c:pt idx="1555">
                  <c:v>15.553845958347665</c:v>
                </c:pt>
                <c:pt idx="1556">
                  <c:v>15.563846958335489</c:v>
                </c:pt>
                <c:pt idx="1557">
                  <c:v>15.573846958344802</c:v>
                </c:pt>
                <c:pt idx="1558">
                  <c:v>15.583847958332626</c:v>
                </c:pt>
                <c:pt idx="1559">
                  <c:v>15.593847958341939</c:v>
                </c:pt>
                <c:pt idx="1560">
                  <c:v>15.603848958329763</c:v>
                </c:pt>
                <c:pt idx="1561">
                  <c:v>15.613848958339076</c:v>
                </c:pt>
                <c:pt idx="1562">
                  <c:v>15.6238499583269</c:v>
                </c:pt>
                <c:pt idx="1563">
                  <c:v>15.633849958336214</c:v>
                </c:pt>
                <c:pt idx="1564">
                  <c:v>15.643850958324037</c:v>
                </c:pt>
                <c:pt idx="1565">
                  <c:v>15.653850958333351</c:v>
                </c:pt>
                <c:pt idx="1566">
                  <c:v>15.663851958350278</c:v>
                </c:pt>
                <c:pt idx="1567">
                  <c:v>15.673851958330488</c:v>
                </c:pt>
                <c:pt idx="1568">
                  <c:v>15.683852958347416</c:v>
                </c:pt>
                <c:pt idx="1569">
                  <c:v>15.693852958327625</c:v>
                </c:pt>
                <c:pt idx="1570">
                  <c:v>15.703853958344553</c:v>
                </c:pt>
                <c:pt idx="1571">
                  <c:v>15.713853958324762</c:v>
                </c:pt>
                <c:pt idx="1572">
                  <c:v>15.72385495834169</c:v>
                </c:pt>
                <c:pt idx="1573">
                  <c:v>15.733854958351003</c:v>
                </c:pt>
                <c:pt idx="1574">
                  <c:v>15.743855958338827</c:v>
                </c:pt>
                <c:pt idx="1575">
                  <c:v>15.75385595834814</c:v>
                </c:pt>
                <c:pt idx="1576">
                  <c:v>15.763856958335964</c:v>
                </c:pt>
                <c:pt idx="1577">
                  <c:v>15.773856958345277</c:v>
                </c:pt>
                <c:pt idx="1578">
                  <c:v>15.783857958333101</c:v>
                </c:pt>
                <c:pt idx="1579">
                  <c:v>15.793857958342414</c:v>
                </c:pt>
                <c:pt idx="1580">
                  <c:v>15.803858958330238</c:v>
                </c:pt>
                <c:pt idx="1581">
                  <c:v>15.813858958339551</c:v>
                </c:pt>
                <c:pt idx="1582">
                  <c:v>15.823859958327375</c:v>
                </c:pt>
                <c:pt idx="1583">
                  <c:v>15.833859958336689</c:v>
                </c:pt>
                <c:pt idx="1584">
                  <c:v>15.843860958324512</c:v>
                </c:pt>
                <c:pt idx="1585">
                  <c:v>15.853860958333826</c:v>
                </c:pt>
                <c:pt idx="1586">
                  <c:v>15.863861958350753</c:v>
                </c:pt>
                <c:pt idx="1587">
                  <c:v>15.873861958330963</c:v>
                </c:pt>
                <c:pt idx="1588">
                  <c:v>15.883862958347891</c:v>
                </c:pt>
                <c:pt idx="1589">
                  <c:v>15.8938629583281</c:v>
                </c:pt>
                <c:pt idx="1590">
                  <c:v>15.903863958345028</c:v>
                </c:pt>
                <c:pt idx="1591">
                  <c:v>15.913863958325237</c:v>
                </c:pt>
                <c:pt idx="1592">
                  <c:v>15.923864958342165</c:v>
                </c:pt>
                <c:pt idx="1593">
                  <c:v>15.933864958351478</c:v>
                </c:pt>
                <c:pt idx="1594">
                  <c:v>15.943865958339302</c:v>
                </c:pt>
                <c:pt idx="1595">
                  <c:v>15.953865958348615</c:v>
                </c:pt>
                <c:pt idx="1596">
                  <c:v>15.963866958336439</c:v>
                </c:pt>
                <c:pt idx="1597">
                  <c:v>15.973866958345752</c:v>
                </c:pt>
                <c:pt idx="1598">
                  <c:v>15.983867958333576</c:v>
                </c:pt>
                <c:pt idx="1599">
                  <c:v>15.993867958342889</c:v>
                </c:pt>
                <c:pt idx="1600">
                  <c:v>16.003868958330713</c:v>
                </c:pt>
                <c:pt idx="1601">
                  <c:v>16.013868958340026</c:v>
                </c:pt>
                <c:pt idx="1602">
                  <c:v>16.02386995832785</c:v>
                </c:pt>
                <c:pt idx="1603">
                  <c:v>16.033869958337164</c:v>
                </c:pt>
                <c:pt idx="1604">
                  <c:v>16.043870958324987</c:v>
                </c:pt>
                <c:pt idx="1605">
                  <c:v>16.053870958334301</c:v>
                </c:pt>
                <c:pt idx="1606">
                  <c:v>16.063871958351228</c:v>
                </c:pt>
                <c:pt idx="1607">
                  <c:v>16.073871958331438</c:v>
                </c:pt>
                <c:pt idx="1608">
                  <c:v>16.083872958348366</c:v>
                </c:pt>
                <c:pt idx="1609">
                  <c:v>16.093872958328575</c:v>
                </c:pt>
                <c:pt idx="1610">
                  <c:v>16.103873958345503</c:v>
                </c:pt>
                <c:pt idx="1611">
                  <c:v>16.113873958325712</c:v>
                </c:pt>
                <c:pt idx="1612">
                  <c:v>16.12387495834264</c:v>
                </c:pt>
                <c:pt idx="1613">
                  <c:v>16.133874958351953</c:v>
                </c:pt>
                <c:pt idx="1614">
                  <c:v>16.143875958339777</c:v>
                </c:pt>
                <c:pt idx="1615">
                  <c:v>16.15387595834909</c:v>
                </c:pt>
                <c:pt idx="1616">
                  <c:v>16.163876958336914</c:v>
                </c:pt>
                <c:pt idx="1617">
                  <c:v>16.173876958346227</c:v>
                </c:pt>
                <c:pt idx="1618">
                  <c:v>16.183877958334051</c:v>
                </c:pt>
                <c:pt idx="1619">
                  <c:v>16.193877958343364</c:v>
                </c:pt>
                <c:pt idx="1620">
                  <c:v>16.203878958331188</c:v>
                </c:pt>
                <c:pt idx="1621">
                  <c:v>16.213878958340501</c:v>
                </c:pt>
                <c:pt idx="1622">
                  <c:v>16.223879958328325</c:v>
                </c:pt>
                <c:pt idx="1623">
                  <c:v>16.233879958337639</c:v>
                </c:pt>
                <c:pt idx="1624">
                  <c:v>16.243880958325462</c:v>
                </c:pt>
                <c:pt idx="1625">
                  <c:v>16.253880958334776</c:v>
                </c:pt>
                <c:pt idx="1626">
                  <c:v>16.263881958351703</c:v>
                </c:pt>
                <c:pt idx="1627">
                  <c:v>16.273881958331913</c:v>
                </c:pt>
                <c:pt idx="1628">
                  <c:v>16.28388295834884</c:v>
                </c:pt>
                <c:pt idx="1629">
                  <c:v>16.29388295832905</c:v>
                </c:pt>
                <c:pt idx="1630">
                  <c:v>16.303883958345978</c:v>
                </c:pt>
                <c:pt idx="1631">
                  <c:v>16.313883958326187</c:v>
                </c:pt>
                <c:pt idx="1632">
                  <c:v>16.323884958343115</c:v>
                </c:pt>
                <c:pt idx="1633">
                  <c:v>16.333884958323324</c:v>
                </c:pt>
                <c:pt idx="1634">
                  <c:v>16.343885958340252</c:v>
                </c:pt>
                <c:pt idx="1635">
                  <c:v>16.353885958349565</c:v>
                </c:pt>
                <c:pt idx="1636">
                  <c:v>16.363886958337389</c:v>
                </c:pt>
                <c:pt idx="1637">
                  <c:v>16.373886958346702</c:v>
                </c:pt>
                <c:pt idx="1638">
                  <c:v>16.383887958334526</c:v>
                </c:pt>
                <c:pt idx="1639">
                  <c:v>16.393887958343839</c:v>
                </c:pt>
                <c:pt idx="1640">
                  <c:v>16.403888958331663</c:v>
                </c:pt>
                <c:pt idx="1641">
                  <c:v>16.413889333343832</c:v>
                </c:pt>
                <c:pt idx="1642">
                  <c:v>16.423890333331656</c:v>
                </c:pt>
                <c:pt idx="1643">
                  <c:v>16.433890333340969</c:v>
                </c:pt>
                <c:pt idx="1644">
                  <c:v>16.443891333328793</c:v>
                </c:pt>
                <c:pt idx="1645">
                  <c:v>16.453891333338106</c:v>
                </c:pt>
                <c:pt idx="1646">
                  <c:v>16.46389233332593</c:v>
                </c:pt>
                <c:pt idx="1647">
                  <c:v>16.473892333335243</c:v>
                </c:pt>
                <c:pt idx="1648">
                  <c:v>16.483893333323067</c:v>
                </c:pt>
                <c:pt idx="1649">
                  <c:v>16.49389333333238</c:v>
                </c:pt>
                <c:pt idx="1650">
                  <c:v>16.503894333349308</c:v>
                </c:pt>
                <c:pt idx="1651">
                  <c:v>16.513894333329517</c:v>
                </c:pt>
                <c:pt idx="1652">
                  <c:v>16.523895333346445</c:v>
                </c:pt>
                <c:pt idx="1653">
                  <c:v>16.533895333326655</c:v>
                </c:pt>
                <c:pt idx="1654">
                  <c:v>16.543896333343582</c:v>
                </c:pt>
                <c:pt idx="1655">
                  <c:v>16.553896333323792</c:v>
                </c:pt>
                <c:pt idx="1656">
                  <c:v>16.563897333340719</c:v>
                </c:pt>
                <c:pt idx="1657">
                  <c:v>16.573897333350033</c:v>
                </c:pt>
                <c:pt idx="1658">
                  <c:v>16.583898333337856</c:v>
                </c:pt>
                <c:pt idx="1659">
                  <c:v>16.59389833334717</c:v>
                </c:pt>
                <c:pt idx="1660">
                  <c:v>16.603899333334994</c:v>
                </c:pt>
                <c:pt idx="1661">
                  <c:v>16.613899333344307</c:v>
                </c:pt>
                <c:pt idx="1662">
                  <c:v>16.623900333332131</c:v>
                </c:pt>
                <c:pt idx="1663">
                  <c:v>16.633900333341444</c:v>
                </c:pt>
                <c:pt idx="1664">
                  <c:v>16.643901333329268</c:v>
                </c:pt>
                <c:pt idx="1665">
                  <c:v>16.653901333338581</c:v>
                </c:pt>
                <c:pt idx="1666">
                  <c:v>16.663902333326405</c:v>
                </c:pt>
                <c:pt idx="1667">
                  <c:v>16.673902333335718</c:v>
                </c:pt>
                <c:pt idx="1668">
                  <c:v>16.683903333323542</c:v>
                </c:pt>
                <c:pt idx="1669">
                  <c:v>16.693903333332855</c:v>
                </c:pt>
                <c:pt idx="1670">
                  <c:v>16.703904333349783</c:v>
                </c:pt>
                <c:pt idx="1671">
                  <c:v>16.713904333329992</c:v>
                </c:pt>
                <c:pt idx="1672">
                  <c:v>16.72390533334692</c:v>
                </c:pt>
                <c:pt idx="1673">
                  <c:v>16.733905333327129</c:v>
                </c:pt>
                <c:pt idx="1674">
                  <c:v>16.743906333344057</c:v>
                </c:pt>
                <c:pt idx="1675">
                  <c:v>16.753906333324267</c:v>
                </c:pt>
                <c:pt idx="1676">
                  <c:v>16.763907333341194</c:v>
                </c:pt>
                <c:pt idx="1677">
                  <c:v>16.773907333350508</c:v>
                </c:pt>
                <c:pt idx="1678">
                  <c:v>16.783908333338331</c:v>
                </c:pt>
                <c:pt idx="1679">
                  <c:v>16.793908333347645</c:v>
                </c:pt>
                <c:pt idx="1680">
                  <c:v>16.803909333335469</c:v>
                </c:pt>
                <c:pt idx="1681">
                  <c:v>16.813909333344782</c:v>
                </c:pt>
                <c:pt idx="1682">
                  <c:v>16.823910333332606</c:v>
                </c:pt>
                <c:pt idx="1683">
                  <c:v>16.833910333341919</c:v>
                </c:pt>
                <c:pt idx="1684">
                  <c:v>16.843911333329743</c:v>
                </c:pt>
                <c:pt idx="1685">
                  <c:v>16.853911333339056</c:v>
                </c:pt>
                <c:pt idx="1686">
                  <c:v>16.86391233332688</c:v>
                </c:pt>
                <c:pt idx="1687">
                  <c:v>16.873912333336193</c:v>
                </c:pt>
                <c:pt idx="1688">
                  <c:v>16.883913333324017</c:v>
                </c:pt>
                <c:pt idx="1689">
                  <c:v>16.89391333333333</c:v>
                </c:pt>
                <c:pt idx="1690">
                  <c:v>16.903914333350258</c:v>
                </c:pt>
                <c:pt idx="1691">
                  <c:v>16.913914333330467</c:v>
                </c:pt>
                <c:pt idx="1692">
                  <c:v>16.923915333347395</c:v>
                </c:pt>
                <c:pt idx="1693">
                  <c:v>16.933915333327604</c:v>
                </c:pt>
                <c:pt idx="1694">
                  <c:v>16.943916333344532</c:v>
                </c:pt>
                <c:pt idx="1695">
                  <c:v>16.953916333324742</c:v>
                </c:pt>
                <c:pt idx="1696">
                  <c:v>16.963917333341669</c:v>
                </c:pt>
                <c:pt idx="1697">
                  <c:v>16.973917333350983</c:v>
                </c:pt>
                <c:pt idx="1698">
                  <c:v>16.983918333338806</c:v>
                </c:pt>
                <c:pt idx="1699">
                  <c:v>16.99391833334812</c:v>
                </c:pt>
                <c:pt idx="1700">
                  <c:v>17.003919333335944</c:v>
                </c:pt>
                <c:pt idx="1701">
                  <c:v>17.013919333345257</c:v>
                </c:pt>
                <c:pt idx="1702">
                  <c:v>17.023920333333081</c:v>
                </c:pt>
                <c:pt idx="1703">
                  <c:v>17.033920333342394</c:v>
                </c:pt>
                <c:pt idx="1704">
                  <c:v>17.043921333330218</c:v>
                </c:pt>
                <c:pt idx="1705">
                  <c:v>17.053921333339531</c:v>
                </c:pt>
                <c:pt idx="1706">
                  <c:v>17.063922333327355</c:v>
                </c:pt>
                <c:pt idx="1707">
                  <c:v>17.073922333336668</c:v>
                </c:pt>
                <c:pt idx="1708">
                  <c:v>17.083923333324492</c:v>
                </c:pt>
                <c:pt idx="1709">
                  <c:v>17.093923333333805</c:v>
                </c:pt>
                <c:pt idx="1710">
                  <c:v>17.103924333350733</c:v>
                </c:pt>
                <c:pt idx="1711">
                  <c:v>17.113924333330942</c:v>
                </c:pt>
                <c:pt idx="1712">
                  <c:v>17.12392533334787</c:v>
                </c:pt>
                <c:pt idx="1713">
                  <c:v>17.133925333328079</c:v>
                </c:pt>
                <c:pt idx="1714">
                  <c:v>17.143926333345007</c:v>
                </c:pt>
                <c:pt idx="1715">
                  <c:v>17.153926333325217</c:v>
                </c:pt>
                <c:pt idx="1716">
                  <c:v>17.163927333342144</c:v>
                </c:pt>
                <c:pt idx="1717">
                  <c:v>17.173927333351457</c:v>
                </c:pt>
                <c:pt idx="1718">
                  <c:v>17.183928333339281</c:v>
                </c:pt>
                <c:pt idx="1719">
                  <c:v>17.193928333348595</c:v>
                </c:pt>
                <c:pt idx="1720">
                  <c:v>17.203929333336418</c:v>
                </c:pt>
                <c:pt idx="1721">
                  <c:v>17.213929333345732</c:v>
                </c:pt>
                <c:pt idx="1722">
                  <c:v>17.223930333333556</c:v>
                </c:pt>
                <c:pt idx="1723">
                  <c:v>17.233930333342869</c:v>
                </c:pt>
                <c:pt idx="1724">
                  <c:v>17.243931333330693</c:v>
                </c:pt>
                <c:pt idx="1725">
                  <c:v>17.253931333340006</c:v>
                </c:pt>
                <c:pt idx="1726">
                  <c:v>17.26393233332783</c:v>
                </c:pt>
                <c:pt idx="1727">
                  <c:v>17.273932333337143</c:v>
                </c:pt>
                <c:pt idx="1728">
                  <c:v>17.283933333324967</c:v>
                </c:pt>
                <c:pt idx="1729">
                  <c:v>17.29393333333428</c:v>
                </c:pt>
                <c:pt idx="1730">
                  <c:v>17.303934333351208</c:v>
                </c:pt>
                <c:pt idx="1731">
                  <c:v>17.313934333331417</c:v>
                </c:pt>
                <c:pt idx="1732">
                  <c:v>17.323935333348345</c:v>
                </c:pt>
                <c:pt idx="1733">
                  <c:v>17.333935333328554</c:v>
                </c:pt>
                <c:pt idx="1734">
                  <c:v>17.343936333345482</c:v>
                </c:pt>
                <c:pt idx="1735">
                  <c:v>17.353936333325692</c:v>
                </c:pt>
                <c:pt idx="1736">
                  <c:v>17.363937333342619</c:v>
                </c:pt>
                <c:pt idx="1737">
                  <c:v>17.373937333351932</c:v>
                </c:pt>
                <c:pt idx="1738">
                  <c:v>17.383938333339756</c:v>
                </c:pt>
                <c:pt idx="1739">
                  <c:v>17.39393833334907</c:v>
                </c:pt>
                <c:pt idx="1740">
                  <c:v>17.403939333336893</c:v>
                </c:pt>
                <c:pt idx="1741">
                  <c:v>17.413939333346207</c:v>
                </c:pt>
                <c:pt idx="1742">
                  <c:v>17.423939375003101</c:v>
                </c:pt>
                <c:pt idx="1743">
                  <c:v>17.433939375012415</c:v>
                </c:pt>
                <c:pt idx="1744">
                  <c:v>17.443940375000238</c:v>
                </c:pt>
                <c:pt idx="1745">
                  <c:v>17.453940375009552</c:v>
                </c:pt>
                <c:pt idx="1746">
                  <c:v>17.463941374997376</c:v>
                </c:pt>
                <c:pt idx="1747">
                  <c:v>17.473941375006689</c:v>
                </c:pt>
                <c:pt idx="1748">
                  <c:v>17.483942374994513</c:v>
                </c:pt>
                <c:pt idx="1749">
                  <c:v>17.493942375003826</c:v>
                </c:pt>
                <c:pt idx="1750">
                  <c:v>17.50394337499165</c:v>
                </c:pt>
                <c:pt idx="1751">
                  <c:v>17.513943375000963</c:v>
                </c:pt>
                <c:pt idx="1752">
                  <c:v>17.523944375017891</c:v>
                </c:pt>
                <c:pt idx="1753">
                  <c:v>17.5339443749981</c:v>
                </c:pt>
                <c:pt idx="1754">
                  <c:v>17.543945375015028</c:v>
                </c:pt>
                <c:pt idx="1755">
                  <c:v>17.553945374995237</c:v>
                </c:pt>
                <c:pt idx="1756">
                  <c:v>17.563946375012165</c:v>
                </c:pt>
                <c:pt idx="1757">
                  <c:v>17.573946374992374</c:v>
                </c:pt>
                <c:pt idx="1758">
                  <c:v>17.583947375009302</c:v>
                </c:pt>
                <c:pt idx="1759">
                  <c:v>17.593947375018615</c:v>
                </c:pt>
                <c:pt idx="1760">
                  <c:v>17.603948375006439</c:v>
                </c:pt>
                <c:pt idx="1761">
                  <c:v>17.613948375015752</c:v>
                </c:pt>
                <c:pt idx="1762">
                  <c:v>17.623949375003576</c:v>
                </c:pt>
                <c:pt idx="1763">
                  <c:v>17.63394937501289</c:v>
                </c:pt>
                <c:pt idx="1764">
                  <c:v>17.643950375000713</c:v>
                </c:pt>
                <c:pt idx="1765">
                  <c:v>17.653950375010027</c:v>
                </c:pt>
                <c:pt idx="1766">
                  <c:v>17.663951374997851</c:v>
                </c:pt>
                <c:pt idx="1767">
                  <c:v>17.673951375007164</c:v>
                </c:pt>
                <c:pt idx="1768">
                  <c:v>17.683952374994988</c:v>
                </c:pt>
                <c:pt idx="1769">
                  <c:v>17.693952375004301</c:v>
                </c:pt>
                <c:pt idx="1770">
                  <c:v>17.703953374992125</c:v>
                </c:pt>
                <c:pt idx="1771">
                  <c:v>17.713953375001438</c:v>
                </c:pt>
                <c:pt idx="1772">
                  <c:v>17.723954375018366</c:v>
                </c:pt>
                <c:pt idx="1773">
                  <c:v>17.733954374998575</c:v>
                </c:pt>
                <c:pt idx="1774">
                  <c:v>17.743955375015503</c:v>
                </c:pt>
                <c:pt idx="1775">
                  <c:v>17.753955374995712</c:v>
                </c:pt>
                <c:pt idx="1776">
                  <c:v>17.76395637501264</c:v>
                </c:pt>
                <c:pt idx="1777">
                  <c:v>17.773956374992849</c:v>
                </c:pt>
                <c:pt idx="1778">
                  <c:v>17.783957375009777</c:v>
                </c:pt>
                <c:pt idx="1779">
                  <c:v>17.793957374989986</c:v>
                </c:pt>
                <c:pt idx="1780">
                  <c:v>17.803958375006914</c:v>
                </c:pt>
                <c:pt idx="1781">
                  <c:v>17.813958375016227</c:v>
                </c:pt>
                <c:pt idx="1782">
                  <c:v>17.823959375004051</c:v>
                </c:pt>
                <c:pt idx="1783">
                  <c:v>17.833959375013364</c:v>
                </c:pt>
                <c:pt idx="1784">
                  <c:v>17.843960375001188</c:v>
                </c:pt>
                <c:pt idx="1785">
                  <c:v>17.853960375010502</c:v>
                </c:pt>
                <c:pt idx="1786">
                  <c:v>17.863961374998325</c:v>
                </c:pt>
                <c:pt idx="1787">
                  <c:v>17.873961375007639</c:v>
                </c:pt>
                <c:pt idx="1788">
                  <c:v>17.883962374995463</c:v>
                </c:pt>
                <c:pt idx="1789">
                  <c:v>17.893962375004776</c:v>
                </c:pt>
                <c:pt idx="1790">
                  <c:v>17.9039633749926</c:v>
                </c:pt>
                <c:pt idx="1791">
                  <c:v>17.913963375001913</c:v>
                </c:pt>
                <c:pt idx="1792">
                  <c:v>17.923964374989737</c:v>
                </c:pt>
                <c:pt idx="1793">
                  <c:v>17.933965375006665</c:v>
                </c:pt>
                <c:pt idx="1794">
                  <c:v>17.943965375015978</c:v>
                </c:pt>
                <c:pt idx="1795">
                  <c:v>17.953965374996187</c:v>
                </c:pt>
                <c:pt idx="1796">
                  <c:v>17.963966375013115</c:v>
                </c:pt>
                <c:pt idx="1797">
                  <c:v>17.973967375000939</c:v>
                </c:pt>
                <c:pt idx="1798">
                  <c:v>17.983967375010252</c:v>
                </c:pt>
                <c:pt idx="1799">
                  <c:v>17.993967374990461</c:v>
                </c:pt>
                <c:pt idx="1800">
                  <c:v>18.003968375007389</c:v>
                </c:pt>
                <c:pt idx="1801">
                  <c:v>18.013968375016702</c:v>
                </c:pt>
                <c:pt idx="1802">
                  <c:v>18.023969375004526</c:v>
                </c:pt>
                <c:pt idx="1803">
                  <c:v>18.033969375013839</c:v>
                </c:pt>
                <c:pt idx="1804">
                  <c:v>18.043970375001663</c:v>
                </c:pt>
                <c:pt idx="1805">
                  <c:v>18.053971375018591</c:v>
                </c:pt>
                <c:pt idx="1806">
                  <c:v>18.0639713749988</c:v>
                </c:pt>
                <c:pt idx="1807">
                  <c:v>18.073972375015728</c:v>
                </c:pt>
                <c:pt idx="1808">
                  <c:v>18.083972374995938</c:v>
                </c:pt>
                <c:pt idx="1809">
                  <c:v>18.093973375012865</c:v>
                </c:pt>
                <c:pt idx="1810">
                  <c:v>18.103973374993075</c:v>
                </c:pt>
                <c:pt idx="1811">
                  <c:v>18.113974375010002</c:v>
                </c:pt>
                <c:pt idx="1812">
                  <c:v>18.123974374990212</c:v>
                </c:pt>
                <c:pt idx="1813">
                  <c:v>18.13397537500714</c:v>
                </c:pt>
                <c:pt idx="1814">
                  <c:v>18.143975375016453</c:v>
                </c:pt>
                <c:pt idx="1815">
                  <c:v>18.153976375004277</c:v>
                </c:pt>
                <c:pt idx="1816">
                  <c:v>18.16397637501359</c:v>
                </c:pt>
                <c:pt idx="1817">
                  <c:v>18.173977375001414</c:v>
                </c:pt>
                <c:pt idx="1818">
                  <c:v>18.183977375010727</c:v>
                </c:pt>
                <c:pt idx="1819">
                  <c:v>18.193978374998551</c:v>
                </c:pt>
                <c:pt idx="1820">
                  <c:v>18.203978375007864</c:v>
                </c:pt>
                <c:pt idx="1821">
                  <c:v>18.213979374995688</c:v>
                </c:pt>
                <c:pt idx="1822">
                  <c:v>18.223979375005001</c:v>
                </c:pt>
                <c:pt idx="1823">
                  <c:v>18.233980374992825</c:v>
                </c:pt>
                <c:pt idx="1824">
                  <c:v>18.243980375002138</c:v>
                </c:pt>
                <c:pt idx="1825">
                  <c:v>18.253981374989962</c:v>
                </c:pt>
                <c:pt idx="1826">
                  <c:v>18.263981374999275</c:v>
                </c:pt>
                <c:pt idx="1827">
                  <c:v>18.273982375016203</c:v>
                </c:pt>
                <c:pt idx="1828">
                  <c:v>18.283982374996413</c:v>
                </c:pt>
                <c:pt idx="1829">
                  <c:v>18.29398337501334</c:v>
                </c:pt>
                <c:pt idx="1830">
                  <c:v>18.30398337499355</c:v>
                </c:pt>
                <c:pt idx="1831">
                  <c:v>18.313984375010477</c:v>
                </c:pt>
                <c:pt idx="1832">
                  <c:v>18.323984374990687</c:v>
                </c:pt>
                <c:pt idx="1833">
                  <c:v>18.333985375007614</c:v>
                </c:pt>
                <c:pt idx="1834">
                  <c:v>18.343985375016928</c:v>
                </c:pt>
                <c:pt idx="1835">
                  <c:v>18.353986375004752</c:v>
                </c:pt>
                <c:pt idx="1836">
                  <c:v>18.363986375014065</c:v>
                </c:pt>
                <c:pt idx="1837">
                  <c:v>18.373987375001889</c:v>
                </c:pt>
                <c:pt idx="1838">
                  <c:v>18.383987375011202</c:v>
                </c:pt>
                <c:pt idx="1839">
                  <c:v>18.393988374999026</c:v>
                </c:pt>
                <c:pt idx="1840">
                  <c:v>18.403988375008339</c:v>
                </c:pt>
                <c:pt idx="1841">
                  <c:v>18.413989374996163</c:v>
                </c:pt>
                <c:pt idx="1842">
                  <c:v>18.423989458329743</c:v>
                </c:pt>
                <c:pt idx="1843">
                  <c:v>18.43399045834667</c:v>
                </c:pt>
                <c:pt idx="1844">
                  <c:v>18.44399045832688</c:v>
                </c:pt>
                <c:pt idx="1845">
                  <c:v>18.453991458343808</c:v>
                </c:pt>
                <c:pt idx="1846">
                  <c:v>18.463991458324017</c:v>
                </c:pt>
                <c:pt idx="1847">
                  <c:v>18.473992458340945</c:v>
                </c:pt>
                <c:pt idx="1848">
                  <c:v>18.483992458350258</c:v>
                </c:pt>
                <c:pt idx="1849">
                  <c:v>18.493993458338082</c:v>
                </c:pt>
                <c:pt idx="1850">
                  <c:v>18.503993458347395</c:v>
                </c:pt>
                <c:pt idx="1851">
                  <c:v>18.513994458335219</c:v>
                </c:pt>
                <c:pt idx="1852">
                  <c:v>18.523994458344532</c:v>
                </c:pt>
                <c:pt idx="1853">
                  <c:v>18.533995458332356</c:v>
                </c:pt>
                <c:pt idx="1854">
                  <c:v>18.543995458341669</c:v>
                </c:pt>
                <c:pt idx="1855">
                  <c:v>18.553996458329493</c:v>
                </c:pt>
                <c:pt idx="1856">
                  <c:v>18.563996458338806</c:v>
                </c:pt>
                <c:pt idx="1857">
                  <c:v>18.57399745832663</c:v>
                </c:pt>
                <c:pt idx="1858">
                  <c:v>18.583997458335944</c:v>
                </c:pt>
                <c:pt idx="1859">
                  <c:v>18.593998458323767</c:v>
                </c:pt>
                <c:pt idx="1860">
                  <c:v>18.603998458333081</c:v>
                </c:pt>
                <c:pt idx="1861">
                  <c:v>18.613999458350008</c:v>
                </c:pt>
                <c:pt idx="1862">
                  <c:v>18.623999458330218</c:v>
                </c:pt>
                <c:pt idx="1863">
                  <c:v>18.634000458347145</c:v>
                </c:pt>
                <c:pt idx="1864">
                  <c:v>18.644000458327355</c:v>
                </c:pt>
                <c:pt idx="1865">
                  <c:v>18.654001458344283</c:v>
                </c:pt>
                <c:pt idx="1866">
                  <c:v>18.664001458324492</c:v>
                </c:pt>
                <c:pt idx="1867">
                  <c:v>18.67400245834142</c:v>
                </c:pt>
                <c:pt idx="1868">
                  <c:v>18.684002458350733</c:v>
                </c:pt>
                <c:pt idx="1869">
                  <c:v>18.694003458338557</c:v>
                </c:pt>
                <c:pt idx="1870">
                  <c:v>18.70400345834787</c:v>
                </c:pt>
                <c:pt idx="1871">
                  <c:v>18.714004458335694</c:v>
                </c:pt>
                <c:pt idx="1872">
                  <c:v>18.724004458345007</c:v>
                </c:pt>
                <c:pt idx="1873">
                  <c:v>18.734005458332831</c:v>
                </c:pt>
                <c:pt idx="1874">
                  <c:v>18.744005458342144</c:v>
                </c:pt>
                <c:pt idx="1875">
                  <c:v>18.754006458329968</c:v>
                </c:pt>
                <c:pt idx="1876">
                  <c:v>18.764006458339281</c:v>
                </c:pt>
                <c:pt idx="1877">
                  <c:v>18.774007458327105</c:v>
                </c:pt>
                <c:pt idx="1878">
                  <c:v>18.784007458336418</c:v>
                </c:pt>
                <c:pt idx="1879">
                  <c:v>18.794008458324242</c:v>
                </c:pt>
                <c:pt idx="1880">
                  <c:v>18.804008458333556</c:v>
                </c:pt>
                <c:pt idx="1881">
                  <c:v>18.814009458350483</c:v>
                </c:pt>
                <c:pt idx="1882">
                  <c:v>18.824009458330693</c:v>
                </c:pt>
                <c:pt idx="1883">
                  <c:v>18.83401045834762</c:v>
                </c:pt>
                <c:pt idx="1884">
                  <c:v>18.84401045832783</c:v>
                </c:pt>
                <c:pt idx="1885">
                  <c:v>18.854011458344758</c:v>
                </c:pt>
                <c:pt idx="1886">
                  <c:v>18.864011458324967</c:v>
                </c:pt>
                <c:pt idx="1887">
                  <c:v>18.874012458341895</c:v>
                </c:pt>
                <c:pt idx="1888">
                  <c:v>18.884012458351208</c:v>
                </c:pt>
                <c:pt idx="1889">
                  <c:v>18.894013458339032</c:v>
                </c:pt>
                <c:pt idx="1890">
                  <c:v>18.904013458348345</c:v>
                </c:pt>
                <c:pt idx="1891">
                  <c:v>18.914014458336169</c:v>
                </c:pt>
                <c:pt idx="1892">
                  <c:v>18.924014458345482</c:v>
                </c:pt>
                <c:pt idx="1893">
                  <c:v>18.934015458333306</c:v>
                </c:pt>
                <c:pt idx="1894">
                  <c:v>18.944015458342619</c:v>
                </c:pt>
                <c:pt idx="1895">
                  <c:v>18.954016458330443</c:v>
                </c:pt>
                <c:pt idx="1896">
                  <c:v>18.964016458339756</c:v>
                </c:pt>
                <c:pt idx="1897">
                  <c:v>18.97401745832758</c:v>
                </c:pt>
                <c:pt idx="1898">
                  <c:v>18.984017458336893</c:v>
                </c:pt>
                <c:pt idx="1899">
                  <c:v>18.994018458324717</c:v>
                </c:pt>
                <c:pt idx="1900">
                  <c:v>19.004018458334031</c:v>
                </c:pt>
                <c:pt idx="1901">
                  <c:v>19.014019458350958</c:v>
                </c:pt>
                <c:pt idx="1902">
                  <c:v>19.024019458331168</c:v>
                </c:pt>
                <c:pt idx="1903">
                  <c:v>19.034020458348095</c:v>
                </c:pt>
                <c:pt idx="1904">
                  <c:v>19.044020458328305</c:v>
                </c:pt>
                <c:pt idx="1905">
                  <c:v>19.054021458345233</c:v>
                </c:pt>
                <c:pt idx="1906">
                  <c:v>19.064021458325442</c:v>
                </c:pt>
                <c:pt idx="1907">
                  <c:v>19.07402245834237</c:v>
                </c:pt>
                <c:pt idx="1908">
                  <c:v>19.084022458351683</c:v>
                </c:pt>
                <c:pt idx="1909">
                  <c:v>19.094023458339507</c:v>
                </c:pt>
                <c:pt idx="1910">
                  <c:v>19.10402345834882</c:v>
                </c:pt>
                <c:pt idx="1911">
                  <c:v>19.114024458336644</c:v>
                </c:pt>
                <c:pt idx="1912">
                  <c:v>19.124024458345957</c:v>
                </c:pt>
                <c:pt idx="1913">
                  <c:v>19.134025458333781</c:v>
                </c:pt>
                <c:pt idx="1914">
                  <c:v>19.144025458343094</c:v>
                </c:pt>
                <c:pt idx="1915">
                  <c:v>19.154026458330918</c:v>
                </c:pt>
                <c:pt idx="1916">
                  <c:v>19.164026458340231</c:v>
                </c:pt>
                <c:pt idx="1917">
                  <c:v>19.174027458328055</c:v>
                </c:pt>
                <c:pt idx="1918">
                  <c:v>19.184027458337368</c:v>
                </c:pt>
                <c:pt idx="1919">
                  <c:v>19.194028458325192</c:v>
                </c:pt>
                <c:pt idx="1920">
                  <c:v>19.204028458334506</c:v>
                </c:pt>
                <c:pt idx="1921">
                  <c:v>19.214029458351433</c:v>
                </c:pt>
                <c:pt idx="1922">
                  <c:v>19.224029458331643</c:v>
                </c:pt>
                <c:pt idx="1923">
                  <c:v>19.23403045834857</c:v>
                </c:pt>
                <c:pt idx="1924">
                  <c:v>19.24403045832878</c:v>
                </c:pt>
                <c:pt idx="1925">
                  <c:v>19.254031458345708</c:v>
                </c:pt>
                <c:pt idx="1926">
                  <c:v>19.264031458325917</c:v>
                </c:pt>
                <c:pt idx="1927">
                  <c:v>19.274032458342845</c:v>
                </c:pt>
                <c:pt idx="1928">
                  <c:v>19.284032458323054</c:v>
                </c:pt>
                <c:pt idx="1929">
                  <c:v>19.294033458339982</c:v>
                </c:pt>
                <c:pt idx="1930">
                  <c:v>19.304033458349295</c:v>
                </c:pt>
                <c:pt idx="1931">
                  <c:v>19.314034458337119</c:v>
                </c:pt>
                <c:pt idx="1932">
                  <c:v>19.324034458346432</c:v>
                </c:pt>
                <c:pt idx="1933">
                  <c:v>19.334035458334256</c:v>
                </c:pt>
                <c:pt idx="1934">
                  <c:v>19.344035458343569</c:v>
                </c:pt>
                <c:pt idx="1935">
                  <c:v>19.354036458331393</c:v>
                </c:pt>
                <c:pt idx="1936">
                  <c:v>19.364036458340706</c:v>
                </c:pt>
                <c:pt idx="1937">
                  <c:v>19.37403745832853</c:v>
                </c:pt>
                <c:pt idx="1938">
                  <c:v>19.384037458337843</c:v>
                </c:pt>
                <c:pt idx="1939">
                  <c:v>19.394038458325667</c:v>
                </c:pt>
                <c:pt idx="1940">
                  <c:v>19.404038458334981</c:v>
                </c:pt>
                <c:pt idx="1941">
                  <c:v>19.414039458351908</c:v>
                </c:pt>
                <c:pt idx="1942">
                  <c:v>19.424040125013562</c:v>
                </c:pt>
                <c:pt idx="1943">
                  <c:v>19.434041125001386</c:v>
                </c:pt>
                <c:pt idx="1944">
                  <c:v>19.444042125018314</c:v>
                </c:pt>
                <c:pt idx="1945">
                  <c:v>19.454042124998523</c:v>
                </c:pt>
                <c:pt idx="1946">
                  <c:v>19.464043125015451</c:v>
                </c:pt>
                <c:pt idx="1947">
                  <c:v>19.47404312499566</c:v>
                </c:pt>
                <c:pt idx="1948">
                  <c:v>19.484044125012588</c:v>
                </c:pt>
                <c:pt idx="1949">
                  <c:v>19.494044124992797</c:v>
                </c:pt>
                <c:pt idx="1950">
                  <c:v>19.504045125009725</c:v>
                </c:pt>
                <c:pt idx="1951">
                  <c:v>19.514045124989934</c:v>
                </c:pt>
                <c:pt idx="1952">
                  <c:v>19.524046125006862</c:v>
                </c:pt>
                <c:pt idx="1953">
                  <c:v>19.534046125016175</c:v>
                </c:pt>
                <c:pt idx="1954">
                  <c:v>19.544047125003999</c:v>
                </c:pt>
                <c:pt idx="1955">
                  <c:v>19.554047125013312</c:v>
                </c:pt>
                <c:pt idx="1956">
                  <c:v>19.564048125001136</c:v>
                </c:pt>
                <c:pt idx="1957">
                  <c:v>19.574048125010449</c:v>
                </c:pt>
                <c:pt idx="1958">
                  <c:v>19.584049124998273</c:v>
                </c:pt>
                <c:pt idx="1959">
                  <c:v>19.594049125007587</c:v>
                </c:pt>
                <c:pt idx="1960">
                  <c:v>19.60405012499541</c:v>
                </c:pt>
                <c:pt idx="1961">
                  <c:v>19.614050125004724</c:v>
                </c:pt>
                <c:pt idx="1962">
                  <c:v>19.624051124992548</c:v>
                </c:pt>
                <c:pt idx="1963">
                  <c:v>19.634051125001861</c:v>
                </c:pt>
                <c:pt idx="1964">
                  <c:v>19.644052124989685</c:v>
                </c:pt>
                <c:pt idx="1965">
                  <c:v>19.654052124998998</c:v>
                </c:pt>
                <c:pt idx="1966">
                  <c:v>19.664053125015926</c:v>
                </c:pt>
                <c:pt idx="1967">
                  <c:v>19.674053124996135</c:v>
                </c:pt>
                <c:pt idx="1968">
                  <c:v>19.684054125013063</c:v>
                </c:pt>
                <c:pt idx="1969">
                  <c:v>19.694054124993272</c:v>
                </c:pt>
                <c:pt idx="1970">
                  <c:v>19.7040551250102</c:v>
                </c:pt>
                <c:pt idx="1971">
                  <c:v>19.714055124990409</c:v>
                </c:pt>
                <c:pt idx="1972">
                  <c:v>19.724056125007337</c:v>
                </c:pt>
                <c:pt idx="1973">
                  <c:v>19.73405612501665</c:v>
                </c:pt>
                <c:pt idx="1974">
                  <c:v>19.744057125004474</c:v>
                </c:pt>
                <c:pt idx="1975">
                  <c:v>19.754057125013787</c:v>
                </c:pt>
                <c:pt idx="1976">
                  <c:v>19.764058125001611</c:v>
                </c:pt>
                <c:pt idx="1977">
                  <c:v>19.774058125010924</c:v>
                </c:pt>
                <c:pt idx="1978">
                  <c:v>19.784059124998748</c:v>
                </c:pt>
                <c:pt idx="1979">
                  <c:v>19.794059125008062</c:v>
                </c:pt>
                <c:pt idx="1980">
                  <c:v>19.804060124995885</c:v>
                </c:pt>
                <c:pt idx="1981">
                  <c:v>19.814060125005199</c:v>
                </c:pt>
                <c:pt idx="1982">
                  <c:v>19.824061124993023</c:v>
                </c:pt>
                <c:pt idx="1983">
                  <c:v>19.834061125002336</c:v>
                </c:pt>
                <c:pt idx="1984">
                  <c:v>19.84406212499016</c:v>
                </c:pt>
                <c:pt idx="1985">
                  <c:v>19.854062124999473</c:v>
                </c:pt>
                <c:pt idx="1986">
                  <c:v>19.864063125016401</c:v>
                </c:pt>
                <c:pt idx="1987">
                  <c:v>19.87406312499661</c:v>
                </c:pt>
                <c:pt idx="1988">
                  <c:v>19.884064125013538</c:v>
                </c:pt>
                <c:pt idx="1989">
                  <c:v>19.894064124993747</c:v>
                </c:pt>
                <c:pt idx="1990">
                  <c:v>19.904065125010675</c:v>
                </c:pt>
                <c:pt idx="1991">
                  <c:v>19.914065124990884</c:v>
                </c:pt>
                <c:pt idx="1992">
                  <c:v>19.924066125007812</c:v>
                </c:pt>
                <c:pt idx="1993">
                  <c:v>19.934066125017125</c:v>
                </c:pt>
                <c:pt idx="1994">
                  <c:v>19.944067125004949</c:v>
                </c:pt>
                <c:pt idx="1995">
                  <c:v>19.954067125014262</c:v>
                </c:pt>
                <c:pt idx="1996">
                  <c:v>19.964068125002086</c:v>
                </c:pt>
                <c:pt idx="1997">
                  <c:v>19.974068125011399</c:v>
                </c:pt>
                <c:pt idx="1998">
                  <c:v>19.984069124999223</c:v>
                </c:pt>
                <c:pt idx="1999">
                  <c:v>19.994069125008537</c:v>
                </c:pt>
                <c:pt idx="2000">
                  <c:v>20.00407012499636</c:v>
                </c:pt>
                <c:pt idx="2001">
                  <c:v>20.014070125005674</c:v>
                </c:pt>
                <c:pt idx="2002">
                  <c:v>20.024071124993498</c:v>
                </c:pt>
                <c:pt idx="2003">
                  <c:v>20.034071125002811</c:v>
                </c:pt>
                <c:pt idx="2004">
                  <c:v>20.044072124990635</c:v>
                </c:pt>
                <c:pt idx="2005">
                  <c:v>20.054072124999948</c:v>
                </c:pt>
                <c:pt idx="2006">
                  <c:v>20.064073125016876</c:v>
                </c:pt>
                <c:pt idx="2007">
                  <c:v>20.074073124997085</c:v>
                </c:pt>
                <c:pt idx="2008">
                  <c:v>20.084074125014013</c:v>
                </c:pt>
                <c:pt idx="2009">
                  <c:v>20.094074124994222</c:v>
                </c:pt>
                <c:pt idx="2010">
                  <c:v>20.10407512501115</c:v>
                </c:pt>
                <c:pt idx="2011">
                  <c:v>20.114075124991359</c:v>
                </c:pt>
                <c:pt idx="2012">
                  <c:v>20.124076125008287</c:v>
                </c:pt>
                <c:pt idx="2013">
                  <c:v>20.134077124996111</c:v>
                </c:pt>
                <c:pt idx="2014">
                  <c:v>20.144077125005424</c:v>
                </c:pt>
                <c:pt idx="2015">
                  <c:v>20.154078124993248</c:v>
                </c:pt>
                <c:pt idx="2016">
                  <c:v>20.164078125002561</c:v>
                </c:pt>
                <c:pt idx="2017">
                  <c:v>20.174079124990385</c:v>
                </c:pt>
                <c:pt idx="2018">
                  <c:v>20.184079124999698</c:v>
                </c:pt>
                <c:pt idx="2019">
                  <c:v>20.194080125016626</c:v>
                </c:pt>
                <c:pt idx="2020">
                  <c:v>20.204080124996835</c:v>
                </c:pt>
                <c:pt idx="2021">
                  <c:v>20.214081125013763</c:v>
                </c:pt>
                <c:pt idx="2022">
                  <c:v>20.224081124993972</c:v>
                </c:pt>
                <c:pt idx="2023">
                  <c:v>20.2340821250109</c:v>
                </c:pt>
                <c:pt idx="2024">
                  <c:v>20.24408212499111</c:v>
                </c:pt>
                <c:pt idx="2025">
                  <c:v>20.254083125008037</c:v>
                </c:pt>
                <c:pt idx="2026">
                  <c:v>20.264083125017351</c:v>
                </c:pt>
                <c:pt idx="2027">
                  <c:v>20.274084125005174</c:v>
                </c:pt>
                <c:pt idx="2028">
                  <c:v>20.284084125014488</c:v>
                </c:pt>
                <c:pt idx="2029">
                  <c:v>20.294085125002312</c:v>
                </c:pt>
                <c:pt idx="2030">
                  <c:v>20.304085125011625</c:v>
                </c:pt>
                <c:pt idx="2031">
                  <c:v>20.314086124999449</c:v>
                </c:pt>
                <c:pt idx="2032">
                  <c:v>20.324086125008762</c:v>
                </c:pt>
                <c:pt idx="2033">
                  <c:v>20.334087124996586</c:v>
                </c:pt>
                <c:pt idx="2034">
                  <c:v>20.344087125005899</c:v>
                </c:pt>
                <c:pt idx="2035">
                  <c:v>20.354088124993723</c:v>
                </c:pt>
                <c:pt idx="2036">
                  <c:v>20.364088125003036</c:v>
                </c:pt>
                <c:pt idx="2037">
                  <c:v>20.37408912499086</c:v>
                </c:pt>
                <c:pt idx="2038">
                  <c:v>20.384089125000173</c:v>
                </c:pt>
                <c:pt idx="2039">
                  <c:v>20.394090125017101</c:v>
                </c:pt>
                <c:pt idx="2040">
                  <c:v>20.40409012499731</c:v>
                </c:pt>
                <c:pt idx="2041">
                  <c:v>20.414091125014238</c:v>
                </c:pt>
                <c:pt idx="2042">
                  <c:v>20.424090749991592</c:v>
                </c:pt>
                <c:pt idx="2043">
                  <c:v>20.43409175000852</c:v>
                </c:pt>
                <c:pt idx="2044">
                  <c:v>20.444091750017833</c:v>
                </c:pt>
                <c:pt idx="2045">
                  <c:v>20.454092750005657</c:v>
                </c:pt>
                <c:pt idx="2046">
                  <c:v>20.46409275001497</c:v>
                </c:pt>
                <c:pt idx="2047">
                  <c:v>20.474093750002794</c:v>
                </c:pt>
                <c:pt idx="2048">
                  <c:v>20.484093750012107</c:v>
                </c:pt>
                <c:pt idx="2049">
                  <c:v>20.494094749999931</c:v>
                </c:pt>
                <c:pt idx="2050">
                  <c:v>20.504094750009244</c:v>
                </c:pt>
                <c:pt idx="2051">
                  <c:v>20.514095749997068</c:v>
                </c:pt>
                <c:pt idx="2052">
                  <c:v>20.524095750006381</c:v>
                </c:pt>
                <c:pt idx="2053">
                  <c:v>20.534096749994205</c:v>
                </c:pt>
                <c:pt idx="2054">
                  <c:v>20.544096750003519</c:v>
                </c:pt>
                <c:pt idx="2055">
                  <c:v>20.554097749991342</c:v>
                </c:pt>
                <c:pt idx="2056">
                  <c:v>20.564097750000656</c:v>
                </c:pt>
                <c:pt idx="2057">
                  <c:v>20.574098750017583</c:v>
                </c:pt>
                <c:pt idx="2058">
                  <c:v>20.584098749997793</c:v>
                </c:pt>
                <c:pt idx="2059">
                  <c:v>20.59409975001472</c:v>
                </c:pt>
                <c:pt idx="2060">
                  <c:v>20.60409974999493</c:v>
                </c:pt>
                <c:pt idx="2061">
                  <c:v>20.614100750011858</c:v>
                </c:pt>
                <c:pt idx="2062">
                  <c:v>20.624100749992067</c:v>
                </c:pt>
                <c:pt idx="2063">
                  <c:v>20.634101750008995</c:v>
                </c:pt>
                <c:pt idx="2064">
                  <c:v>20.644101750018308</c:v>
                </c:pt>
                <c:pt idx="2065">
                  <c:v>20.654102750006132</c:v>
                </c:pt>
                <c:pt idx="2066">
                  <c:v>20.664102750015445</c:v>
                </c:pt>
                <c:pt idx="2067">
                  <c:v>20.674103750003269</c:v>
                </c:pt>
                <c:pt idx="2068">
                  <c:v>20.684104749991093</c:v>
                </c:pt>
                <c:pt idx="2069">
                  <c:v>20.694104750000406</c:v>
                </c:pt>
                <c:pt idx="2070">
                  <c:v>20.704105750017334</c:v>
                </c:pt>
                <c:pt idx="2071">
                  <c:v>20.714105749997543</c:v>
                </c:pt>
                <c:pt idx="2072">
                  <c:v>20.724106750014471</c:v>
                </c:pt>
                <c:pt idx="2073">
                  <c:v>20.73410674999468</c:v>
                </c:pt>
                <c:pt idx="2074">
                  <c:v>20.744107750011608</c:v>
                </c:pt>
                <c:pt idx="2075">
                  <c:v>20.754107749991817</c:v>
                </c:pt>
                <c:pt idx="2076">
                  <c:v>20.764108750008745</c:v>
                </c:pt>
                <c:pt idx="2077">
                  <c:v>20.774108750018058</c:v>
                </c:pt>
                <c:pt idx="2078">
                  <c:v>20.784109750005882</c:v>
                </c:pt>
                <c:pt idx="2079">
                  <c:v>20.794109750015195</c:v>
                </c:pt>
                <c:pt idx="2080">
                  <c:v>20.804110750003019</c:v>
                </c:pt>
                <c:pt idx="2081">
                  <c:v>20.814110750012333</c:v>
                </c:pt>
                <c:pt idx="2082">
                  <c:v>20.824111750000156</c:v>
                </c:pt>
                <c:pt idx="2083">
                  <c:v>20.83411175000947</c:v>
                </c:pt>
                <c:pt idx="2084">
                  <c:v>20.844112749997294</c:v>
                </c:pt>
                <c:pt idx="2085">
                  <c:v>20.854112750006607</c:v>
                </c:pt>
                <c:pt idx="2086">
                  <c:v>20.864113749994431</c:v>
                </c:pt>
                <c:pt idx="2087">
                  <c:v>20.874113750003744</c:v>
                </c:pt>
                <c:pt idx="2088">
                  <c:v>20.884114749991568</c:v>
                </c:pt>
                <c:pt idx="2089">
                  <c:v>20.894114750000881</c:v>
                </c:pt>
                <c:pt idx="2090">
                  <c:v>20.904115750017809</c:v>
                </c:pt>
                <c:pt idx="2091">
                  <c:v>20.914115749998018</c:v>
                </c:pt>
                <c:pt idx="2092">
                  <c:v>20.924116750014946</c:v>
                </c:pt>
                <c:pt idx="2093">
                  <c:v>20.934116749995155</c:v>
                </c:pt>
                <c:pt idx="2094">
                  <c:v>20.944117750012083</c:v>
                </c:pt>
                <c:pt idx="2095">
                  <c:v>20.954117749992292</c:v>
                </c:pt>
                <c:pt idx="2096">
                  <c:v>20.96411875000922</c:v>
                </c:pt>
                <c:pt idx="2097">
                  <c:v>20.974118750018533</c:v>
                </c:pt>
                <c:pt idx="2098">
                  <c:v>20.984119750006357</c:v>
                </c:pt>
                <c:pt idx="2099">
                  <c:v>20.99411975001567</c:v>
                </c:pt>
                <c:pt idx="2100">
                  <c:v>21.004120750003494</c:v>
                </c:pt>
                <c:pt idx="2101">
                  <c:v>21.014120750012808</c:v>
                </c:pt>
                <c:pt idx="2102">
                  <c:v>21.024121750000631</c:v>
                </c:pt>
                <c:pt idx="2103">
                  <c:v>21.034121750009945</c:v>
                </c:pt>
                <c:pt idx="2104">
                  <c:v>21.044122749997769</c:v>
                </c:pt>
                <c:pt idx="2105">
                  <c:v>21.054122750007082</c:v>
                </c:pt>
                <c:pt idx="2106">
                  <c:v>21.064123749994906</c:v>
                </c:pt>
                <c:pt idx="2107">
                  <c:v>21.074123750004219</c:v>
                </c:pt>
                <c:pt idx="2108">
                  <c:v>21.084124749992043</c:v>
                </c:pt>
                <c:pt idx="2109">
                  <c:v>21.094124750001356</c:v>
                </c:pt>
                <c:pt idx="2110">
                  <c:v>21.104125750018284</c:v>
                </c:pt>
                <c:pt idx="2111">
                  <c:v>21.114125749998493</c:v>
                </c:pt>
                <c:pt idx="2112">
                  <c:v>21.124126750015421</c:v>
                </c:pt>
                <c:pt idx="2113">
                  <c:v>21.134127750003245</c:v>
                </c:pt>
                <c:pt idx="2114">
                  <c:v>21.144127750012558</c:v>
                </c:pt>
                <c:pt idx="2115">
                  <c:v>21.154128750000382</c:v>
                </c:pt>
                <c:pt idx="2116">
                  <c:v>21.164128750009695</c:v>
                </c:pt>
                <c:pt idx="2117">
                  <c:v>21.174129749997519</c:v>
                </c:pt>
                <c:pt idx="2118">
                  <c:v>21.184129750006832</c:v>
                </c:pt>
                <c:pt idx="2119">
                  <c:v>21.194130749994656</c:v>
                </c:pt>
                <c:pt idx="2120">
                  <c:v>21.204130750003969</c:v>
                </c:pt>
                <c:pt idx="2121">
                  <c:v>21.214131749991793</c:v>
                </c:pt>
                <c:pt idx="2122">
                  <c:v>21.224131750001106</c:v>
                </c:pt>
                <c:pt idx="2123">
                  <c:v>21.234132750018034</c:v>
                </c:pt>
                <c:pt idx="2124">
                  <c:v>21.244132749998244</c:v>
                </c:pt>
                <c:pt idx="2125">
                  <c:v>21.254133750015171</c:v>
                </c:pt>
                <c:pt idx="2126">
                  <c:v>21.264133749995381</c:v>
                </c:pt>
                <c:pt idx="2127">
                  <c:v>21.274134750012308</c:v>
                </c:pt>
                <c:pt idx="2128">
                  <c:v>21.284134749992518</c:v>
                </c:pt>
                <c:pt idx="2129">
                  <c:v>21.294135750009445</c:v>
                </c:pt>
                <c:pt idx="2130">
                  <c:v>21.304135750018759</c:v>
                </c:pt>
                <c:pt idx="2131">
                  <c:v>21.314136750006583</c:v>
                </c:pt>
                <c:pt idx="2132">
                  <c:v>21.324136750015896</c:v>
                </c:pt>
                <c:pt idx="2133">
                  <c:v>21.33413775000372</c:v>
                </c:pt>
                <c:pt idx="2134">
                  <c:v>21.344137750013033</c:v>
                </c:pt>
                <c:pt idx="2135">
                  <c:v>21.354138750000857</c:v>
                </c:pt>
                <c:pt idx="2136">
                  <c:v>21.36413875001017</c:v>
                </c:pt>
                <c:pt idx="2137">
                  <c:v>21.374139749997994</c:v>
                </c:pt>
                <c:pt idx="2138">
                  <c:v>21.384139750007307</c:v>
                </c:pt>
                <c:pt idx="2139">
                  <c:v>21.394140749995131</c:v>
                </c:pt>
                <c:pt idx="2140">
                  <c:v>21.404140750004444</c:v>
                </c:pt>
                <c:pt idx="2141">
                  <c:v>21.414141749992268</c:v>
                </c:pt>
                <c:pt idx="2142">
                  <c:v>21.424141208350193</c:v>
                </c:pt>
                <c:pt idx="2143">
                  <c:v>21.434142208338017</c:v>
                </c:pt>
                <c:pt idx="2144">
                  <c:v>21.44414220834733</c:v>
                </c:pt>
                <c:pt idx="2145">
                  <c:v>21.454143208335154</c:v>
                </c:pt>
                <c:pt idx="2146">
                  <c:v>21.464143208344467</c:v>
                </c:pt>
                <c:pt idx="2147">
                  <c:v>21.474144208332291</c:v>
                </c:pt>
                <c:pt idx="2148">
                  <c:v>21.484144208341604</c:v>
                </c:pt>
                <c:pt idx="2149">
                  <c:v>21.494145208329428</c:v>
                </c:pt>
                <c:pt idx="2150">
                  <c:v>21.504145208338741</c:v>
                </c:pt>
                <c:pt idx="2151">
                  <c:v>21.514146208326565</c:v>
                </c:pt>
                <c:pt idx="2152">
                  <c:v>21.524146208335878</c:v>
                </c:pt>
                <c:pt idx="2153">
                  <c:v>21.534147208323702</c:v>
                </c:pt>
                <c:pt idx="2154">
                  <c:v>21.54414820834063</c:v>
                </c:pt>
                <c:pt idx="2155">
                  <c:v>21.554148208349943</c:v>
                </c:pt>
                <c:pt idx="2156">
                  <c:v>21.564149208337767</c:v>
                </c:pt>
                <c:pt idx="2157">
                  <c:v>21.57414920834708</c:v>
                </c:pt>
                <c:pt idx="2158">
                  <c:v>21.584150208334904</c:v>
                </c:pt>
                <c:pt idx="2159">
                  <c:v>21.594150208344217</c:v>
                </c:pt>
                <c:pt idx="2160">
                  <c:v>21.604151208332041</c:v>
                </c:pt>
                <c:pt idx="2161">
                  <c:v>21.614151208341355</c:v>
                </c:pt>
                <c:pt idx="2162">
                  <c:v>21.624152208329178</c:v>
                </c:pt>
                <c:pt idx="2163">
                  <c:v>21.634152208338492</c:v>
                </c:pt>
                <c:pt idx="2164">
                  <c:v>21.644153208326316</c:v>
                </c:pt>
                <c:pt idx="2165">
                  <c:v>21.654153208335629</c:v>
                </c:pt>
                <c:pt idx="2166">
                  <c:v>21.664154208323453</c:v>
                </c:pt>
                <c:pt idx="2167">
                  <c:v>21.674154208332766</c:v>
                </c:pt>
                <c:pt idx="2168">
                  <c:v>21.684155208349694</c:v>
                </c:pt>
                <c:pt idx="2169">
                  <c:v>21.694155208329903</c:v>
                </c:pt>
                <c:pt idx="2170">
                  <c:v>21.704156208346831</c:v>
                </c:pt>
                <c:pt idx="2171">
                  <c:v>21.71415620832704</c:v>
                </c:pt>
                <c:pt idx="2172">
                  <c:v>21.724157208343968</c:v>
                </c:pt>
                <c:pt idx="2173">
                  <c:v>21.734157208324177</c:v>
                </c:pt>
                <c:pt idx="2174">
                  <c:v>21.744158208341105</c:v>
                </c:pt>
                <c:pt idx="2175">
                  <c:v>21.754158208350418</c:v>
                </c:pt>
                <c:pt idx="2176">
                  <c:v>21.764159208338242</c:v>
                </c:pt>
                <c:pt idx="2177">
                  <c:v>21.774159208347555</c:v>
                </c:pt>
                <c:pt idx="2178">
                  <c:v>21.784160208335379</c:v>
                </c:pt>
                <c:pt idx="2179">
                  <c:v>21.794160208344692</c:v>
                </c:pt>
                <c:pt idx="2180">
                  <c:v>21.804161208332516</c:v>
                </c:pt>
                <c:pt idx="2181">
                  <c:v>21.814161208341829</c:v>
                </c:pt>
                <c:pt idx="2182">
                  <c:v>21.824162208329653</c:v>
                </c:pt>
                <c:pt idx="2183">
                  <c:v>21.834162208338967</c:v>
                </c:pt>
                <c:pt idx="2184">
                  <c:v>21.84416320832679</c:v>
                </c:pt>
                <c:pt idx="2185">
                  <c:v>21.854163208336104</c:v>
                </c:pt>
                <c:pt idx="2186">
                  <c:v>21.864164208323928</c:v>
                </c:pt>
                <c:pt idx="2187">
                  <c:v>21.874164208333241</c:v>
                </c:pt>
                <c:pt idx="2188">
                  <c:v>21.884165208350169</c:v>
                </c:pt>
                <c:pt idx="2189">
                  <c:v>21.894165208330378</c:v>
                </c:pt>
                <c:pt idx="2190">
                  <c:v>21.904166208347306</c:v>
                </c:pt>
                <c:pt idx="2191">
                  <c:v>21.91416720833513</c:v>
                </c:pt>
                <c:pt idx="2192">
                  <c:v>21.924167208344443</c:v>
                </c:pt>
                <c:pt idx="2193">
                  <c:v>21.934168208332267</c:v>
                </c:pt>
                <c:pt idx="2194">
                  <c:v>21.94416820834158</c:v>
                </c:pt>
                <c:pt idx="2195">
                  <c:v>21.954169208329404</c:v>
                </c:pt>
                <c:pt idx="2196">
                  <c:v>21.964169208338717</c:v>
                </c:pt>
                <c:pt idx="2197">
                  <c:v>21.974170208326541</c:v>
                </c:pt>
                <c:pt idx="2198">
                  <c:v>21.984170208335854</c:v>
                </c:pt>
                <c:pt idx="2199">
                  <c:v>21.994171208323678</c:v>
                </c:pt>
                <c:pt idx="2200">
                  <c:v>22.004171208332991</c:v>
                </c:pt>
                <c:pt idx="2201">
                  <c:v>22.014172208349919</c:v>
                </c:pt>
                <c:pt idx="2202">
                  <c:v>22.024172208330128</c:v>
                </c:pt>
                <c:pt idx="2203">
                  <c:v>22.034173208347056</c:v>
                </c:pt>
                <c:pt idx="2204">
                  <c:v>22.044173208327265</c:v>
                </c:pt>
                <c:pt idx="2205">
                  <c:v>22.054174208344193</c:v>
                </c:pt>
                <c:pt idx="2206">
                  <c:v>22.064174208324403</c:v>
                </c:pt>
                <c:pt idx="2207">
                  <c:v>22.07417520834133</c:v>
                </c:pt>
                <c:pt idx="2208">
                  <c:v>22.084175208350644</c:v>
                </c:pt>
                <c:pt idx="2209">
                  <c:v>22.094176208338467</c:v>
                </c:pt>
                <c:pt idx="2210">
                  <c:v>22.104176208347781</c:v>
                </c:pt>
                <c:pt idx="2211">
                  <c:v>22.114177208335605</c:v>
                </c:pt>
                <c:pt idx="2212">
                  <c:v>22.124177208344918</c:v>
                </c:pt>
                <c:pt idx="2213">
                  <c:v>22.134178208332742</c:v>
                </c:pt>
                <c:pt idx="2214">
                  <c:v>22.144178208342055</c:v>
                </c:pt>
                <c:pt idx="2215">
                  <c:v>22.154179208329879</c:v>
                </c:pt>
                <c:pt idx="2216">
                  <c:v>22.164179208339192</c:v>
                </c:pt>
                <c:pt idx="2217">
                  <c:v>22.174180208327016</c:v>
                </c:pt>
                <c:pt idx="2218">
                  <c:v>22.184180208336329</c:v>
                </c:pt>
                <c:pt idx="2219">
                  <c:v>22.194181208324153</c:v>
                </c:pt>
                <c:pt idx="2220">
                  <c:v>22.204181208333466</c:v>
                </c:pt>
                <c:pt idx="2221">
                  <c:v>22.214182208350394</c:v>
                </c:pt>
                <c:pt idx="2222">
                  <c:v>22.224182208330603</c:v>
                </c:pt>
                <c:pt idx="2223">
                  <c:v>22.234183208347531</c:v>
                </c:pt>
                <c:pt idx="2224">
                  <c:v>22.24418320832774</c:v>
                </c:pt>
                <c:pt idx="2225">
                  <c:v>22.254184208344668</c:v>
                </c:pt>
                <c:pt idx="2226">
                  <c:v>22.264185208332492</c:v>
                </c:pt>
                <c:pt idx="2227">
                  <c:v>22.274185208341805</c:v>
                </c:pt>
                <c:pt idx="2228">
                  <c:v>22.284186208329629</c:v>
                </c:pt>
                <c:pt idx="2229">
                  <c:v>22.294186208338942</c:v>
                </c:pt>
                <c:pt idx="2230">
                  <c:v>22.304187208326766</c:v>
                </c:pt>
                <c:pt idx="2231">
                  <c:v>22.314187208336079</c:v>
                </c:pt>
                <c:pt idx="2232">
                  <c:v>22.324188208323903</c:v>
                </c:pt>
                <c:pt idx="2233">
                  <c:v>22.334188208333217</c:v>
                </c:pt>
                <c:pt idx="2234">
                  <c:v>22.344189208350144</c:v>
                </c:pt>
                <c:pt idx="2235">
                  <c:v>22.354189208330354</c:v>
                </c:pt>
                <c:pt idx="2236">
                  <c:v>22.364190208347281</c:v>
                </c:pt>
                <c:pt idx="2237">
                  <c:v>22.374190208327491</c:v>
                </c:pt>
                <c:pt idx="2238">
                  <c:v>22.384191208344419</c:v>
                </c:pt>
                <c:pt idx="2239">
                  <c:v>22.394191208324628</c:v>
                </c:pt>
                <c:pt idx="2240">
                  <c:v>22.404192208341556</c:v>
                </c:pt>
                <c:pt idx="2241">
                  <c:v>22.414192208350869</c:v>
                </c:pt>
                <c:pt idx="2242">
                  <c:v>22.424193958344404</c:v>
                </c:pt>
                <c:pt idx="2243">
                  <c:v>22.434193958324613</c:v>
                </c:pt>
                <c:pt idx="2244">
                  <c:v>22.444194958341541</c:v>
                </c:pt>
                <c:pt idx="2245">
                  <c:v>22.454194958350854</c:v>
                </c:pt>
                <c:pt idx="2246">
                  <c:v>22.464195958338678</c:v>
                </c:pt>
                <c:pt idx="2247">
                  <c:v>22.474195958347991</c:v>
                </c:pt>
                <c:pt idx="2248">
                  <c:v>22.484196958335815</c:v>
                </c:pt>
                <c:pt idx="2249">
                  <c:v>22.494196958345128</c:v>
                </c:pt>
                <c:pt idx="2250">
                  <c:v>22.504197958332952</c:v>
                </c:pt>
                <c:pt idx="2251">
                  <c:v>22.514197958342265</c:v>
                </c:pt>
                <c:pt idx="2252">
                  <c:v>22.524198958330089</c:v>
                </c:pt>
                <c:pt idx="2253">
                  <c:v>22.534198958339402</c:v>
                </c:pt>
                <c:pt idx="2254">
                  <c:v>22.544199958327226</c:v>
                </c:pt>
                <c:pt idx="2255">
                  <c:v>22.55419995833654</c:v>
                </c:pt>
                <c:pt idx="2256">
                  <c:v>22.564200958324363</c:v>
                </c:pt>
                <c:pt idx="2257">
                  <c:v>22.574201958341291</c:v>
                </c:pt>
                <c:pt idx="2258">
                  <c:v>22.584201958350604</c:v>
                </c:pt>
                <c:pt idx="2259">
                  <c:v>22.594202958338428</c:v>
                </c:pt>
                <c:pt idx="2260">
                  <c:v>22.604202958347742</c:v>
                </c:pt>
                <c:pt idx="2261">
                  <c:v>22.614203958335565</c:v>
                </c:pt>
                <c:pt idx="2262">
                  <c:v>22.624203958344879</c:v>
                </c:pt>
                <c:pt idx="2263">
                  <c:v>22.634204958332703</c:v>
                </c:pt>
                <c:pt idx="2264">
                  <c:v>22.644204958342016</c:v>
                </c:pt>
                <c:pt idx="2265">
                  <c:v>22.65420595832984</c:v>
                </c:pt>
                <c:pt idx="2266">
                  <c:v>22.664205958339153</c:v>
                </c:pt>
                <c:pt idx="2267">
                  <c:v>22.674206958326977</c:v>
                </c:pt>
                <c:pt idx="2268">
                  <c:v>22.68420695833629</c:v>
                </c:pt>
                <c:pt idx="2269">
                  <c:v>22.694207958324114</c:v>
                </c:pt>
                <c:pt idx="2270">
                  <c:v>22.704207958333427</c:v>
                </c:pt>
                <c:pt idx="2271">
                  <c:v>22.714208958350355</c:v>
                </c:pt>
                <c:pt idx="2272">
                  <c:v>22.724208958330564</c:v>
                </c:pt>
                <c:pt idx="2273">
                  <c:v>22.734209958347492</c:v>
                </c:pt>
                <c:pt idx="2274">
                  <c:v>22.744209958327701</c:v>
                </c:pt>
                <c:pt idx="2275">
                  <c:v>22.754210958344629</c:v>
                </c:pt>
                <c:pt idx="2276">
                  <c:v>22.764210958324838</c:v>
                </c:pt>
                <c:pt idx="2277">
                  <c:v>22.774211958341766</c:v>
                </c:pt>
                <c:pt idx="2278">
                  <c:v>22.784211958351079</c:v>
                </c:pt>
                <c:pt idx="2279">
                  <c:v>22.794212958338903</c:v>
                </c:pt>
                <c:pt idx="2280">
                  <c:v>22.804212958348216</c:v>
                </c:pt>
                <c:pt idx="2281">
                  <c:v>22.81421395833604</c:v>
                </c:pt>
                <c:pt idx="2282">
                  <c:v>22.824213958345354</c:v>
                </c:pt>
                <c:pt idx="2283">
                  <c:v>22.834214958333177</c:v>
                </c:pt>
                <c:pt idx="2284">
                  <c:v>22.844214958342491</c:v>
                </c:pt>
                <c:pt idx="2285">
                  <c:v>22.854215958330315</c:v>
                </c:pt>
                <c:pt idx="2286">
                  <c:v>22.864215958339628</c:v>
                </c:pt>
                <c:pt idx="2287">
                  <c:v>22.874216958327452</c:v>
                </c:pt>
                <c:pt idx="2288">
                  <c:v>22.884216958336765</c:v>
                </c:pt>
                <c:pt idx="2289">
                  <c:v>22.894217958324589</c:v>
                </c:pt>
                <c:pt idx="2290">
                  <c:v>22.904218958341517</c:v>
                </c:pt>
                <c:pt idx="2291">
                  <c:v>22.91421895835083</c:v>
                </c:pt>
                <c:pt idx="2292">
                  <c:v>22.924219958338654</c:v>
                </c:pt>
                <c:pt idx="2293">
                  <c:v>22.934219958347967</c:v>
                </c:pt>
                <c:pt idx="2294">
                  <c:v>22.944220958335791</c:v>
                </c:pt>
                <c:pt idx="2295">
                  <c:v>22.954220958345104</c:v>
                </c:pt>
                <c:pt idx="2296">
                  <c:v>22.964221958332928</c:v>
                </c:pt>
                <c:pt idx="2297">
                  <c:v>22.974221958342241</c:v>
                </c:pt>
                <c:pt idx="2298">
                  <c:v>22.984222958330065</c:v>
                </c:pt>
                <c:pt idx="2299">
                  <c:v>22.994222958339378</c:v>
                </c:pt>
                <c:pt idx="2300">
                  <c:v>23.004223958327202</c:v>
                </c:pt>
                <c:pt idx="2301">
                  <c:v>23.014223958336515</c:v>
                </c:pt>
                <c:pt idx="2302">
                  <c:v>23.024224958324339</c:v>
                </c:pt>
                <c:pt idx="2303">
                  <c:v>23.034224958333652</c:v>
                </c:pt>
                <c:pt idx="2304">
                  <c:v>23.04422595835058</c:v>
                </c:pt>
                <c:pt idx="2305">
                  <c:v>23.05422595833079</c:v>
                </c:pt>
                <c:pt idx="2306">
                  <c:v>23.064226958347717</c:v>
                </c:pt>
                <c:pt idx="2307">
                  <c:v>23.074226958327927</c:v>
                </c:pt>
                <c:pt idx="2308">
                  <c:v>23.084227958344854</c:v>
                </c:pt>
                <c:pt idx="2309">
                  <c:v>23.094227958325064</c:v>
                </c:pt>
                <c:pt idx="2310">
                  <c:v>23.104228958341992</c:v>
                </c:pt>
                <c:pt idx="2311">
                  <c:v>23.114228958351305</c:v>
                </c:pt>
                <c:pt idx="2312">
                  <c:v>23.124229958339129</c:v>
                </c:pt>
                <c:pt idx="2313">
                  <c:v>23.134229958348442</c:v>
                </c:pt>
                <c:pt idx="2314">
                  <c:v>23.144230958336266</c:v>
                </c:pt>
                <c:pt idx="2315">
                  <c:v>23.154230958345579</c:v>
                </c:pt>
                <c:pt idx="2316">
                  <c:v>23.164231958333403</c:v>
                </c:pt>
                <c:pt idx="2317">
                  <c:v>23.174231958342716</c:v>
                </c:pt>
                <c:pt idx="2318">
                  <c:v>23.18423295833054</c:v>
                </c:pt>
                <c:pt idx="2319">
                  <c:v>23.194233958347468</c:v>
                </c:pt>
                <c:pt idx="2320">
                  <c:v>23.204233958327677</c:v>
                </c:pt>
                <c:pt idx="2321">
                  <c:v>23.214234958344605</c:v>
                </c:pt>
                <c:pt idx="2322">
                  <c:v>23.224234958324814</c:v>
                </c:pt>
                <c:pt idx="2323">
                  <c:v>23.234235958341742</c:v>
                </c:pt>
                <c:pt idx="2324">
                  <c:v>23.244235958351055</c:v>
                </c:pt>
                <c:pt idx="2325">
                  <c:v>23.254236958338879</c:v>
                </c:pt>
                <c:pt idx="2326">
                  <c:v>23.264236958348192</c:v>
                </c:pt>
                <c:pt idx="2327">
                  <c:v>23.274237958336016</c:v>
                </c:pt>
                <c:pt idx="2328">
                  <c:v>23.284237958345329</c:v>
                </c:pt>
                <c:pt idx="2329">
                  <c:v>23.294238958333153</c:v>
                </c:pt>
                <c:pt idx="2330">
                  <c:v>23.304238958342467</c:v>
                </c:pt>
                <c:pt idx="2331">
                  <c:v>23.31423995833029</c:v>
                </c:pt>
                <c:pt idx="2332">
                  <c:v>23.324239958339604</c:v>
                </c:pt>
                <c:pt idx="2333">
                  <c:v>23.334240958327428</c:v>
                </c:pt>
                <c:pt idx="2334">
                  <c:v>23.344240958336741</c:v>
                </c:pt>
                <c:pt idx="2335">
                  <c:v>23.354241958324565</c:v>
                </c:pt>
                <c:pt idx="2336">
                  <c:v>23.364241958333878</c:v>
                </c:pt>
                <c:pt idx="2337">
                  <c:v>23.374242958350806</c:v>
                </c:pt>
                <c:pt idx="2338">
                  <c:v>23.384242958331015</c:v>
                </c:pt>
                <c:pt idx="2339">
                  <c:v>23.394243958347943</c:v>
                </c:pt>
                <c:pt idx="2340">
                  <c:v>23.404243958328152</c:v>
                </c:pt>
                <c:pt idx="2341">
                  <c:v>23.41424495834508</c:v>
                </c:pt>
                <c:pt idx="2342">
                  <c:v>23.424244499998167</c:v>
                </c:pt>
                <c:pt idx="2343">
                  <c:v>23.434245500015095</c:v>
                </c:pt>
                <c:pt idx="2344">
                  <c:v>23.444245499995304</c:v>
                </c:pt>
                <c:pt idx="2345">
                  <c:v>23.454246500012232</c:v>
                </c:pt>
                <c:pt idx="2346">
                  <c:v>23.464246499992441</c:v>
                </c:pt>
                <c:pt idx="2347">
                  <c:v>23.474247500009369</c:v>
                </c:pt>
                <c:pt idx="2348">
                  <c:v>23.484248499997193</c:v>
                </c:pt>
                <c:pt idx="2349">
                  <c:v>23.494248500006506</c:v>
                </c:pt>
                <c:pt idx="2350">
                  <c:v>23.50424949999433</c:v>
                </c:pt>
                <c:pt idx="2351">
                  <c:v>23.514249500003643</c:v>
                </c:pt>
                <c:pt idx="2352">
                  <c:v>23.524250499991467</c:v>
                </c:pt>
                <c:pt idx="2353">
                  <c:v>23.53425050000078</c:v>
                </c:pt>
                <c:pt idx="2354">
                  <c:v>23.544251500017708</c:v>
                </c:pt>
                <c:pt idx="2355">
                  <c:v>23.554251499997918</c:v>
                </c:pt>
                <c:pt idx="2356">
                  <c:v>23.564252500014845</c:v>
                </c:pt>
                <c:pt idx="2357">
                  <c:v>23.574252499995055</c:v>
                </c:pt>
                <c:pt idx="2358">
                  <c:v>23.584253500011982</c:v>
                </c:pt>
                <c:pt idx="2359">
                  <c:v>23.594253499992192</c:v>
                </c:pt>
                <c:pt idx="2360">
                  <c:v>23.60425450000912</c:v>
                </c:pt>
                <c:pt idx="2361">
                  <c:v>23.614254500018433</c:v>
                </c:pt>
                <c:pt idx="2362">
                  <c:v>23.624255500006257</c:v>
                </c:pt>
                <c:pt idx="2363">
                  <c:v>23.63425550001557</c:v>
                </c:pt>
                <c:pt idx="2364">
                  <c:v>23.644256500003394</c:v>
                </c:pt>
                <c:pt idx="2365">
                  <c:v>23.654256500012707</c:v>
                </c:pt>
                <c:pt idx="2366">
                  <c:v>23.664257500000531</c:v>
                </c:pt>
                <c:pt idx="2367">
                  <c:v>23.674257500009844</c:v>
                </c:pt>
                <c:pt idx="2368">
                  <c:v>23.684258499997668</c:v>
                </c:pt>
                <c:pt idx="2369">
                  <c:v>23.694258500006981</c:v>
                </c:pt>
                <c:pt idx="2370">
                  <c:v>23.704259499994805</c:v>
                </c:pt>
                <c:pt idx="2371">
                  <c:v>23.714259500004118</c:v>
                </c:pt>
                <c:pt idx="2372">
                  <c:v>23.724260499991942</c:v>
                </c:pt>
                <c:pt idx="2373">
                  <c:v>23.734260500001255</c:v>
                </c:pt>
                <c:pt idx="2374">
                  <c:v>23.744261500018183</c:v>
                </c:pt>
                <c:pt idx="2375">
                  <c:v>23.754262500006007</c:v>
                </c:pt>
                <c:pt idx="2376">
                  <c:v>23.76426250001532</c:v>
                </c:pt>
                <c:pt idx="2377">
                  <c:v>23.774263500003144</c:v>
                </c:pt>
                <c:pt idx="2378">
                  <c:v>23.784263500012457</c:v>
                </c:pt>
                <c:pt idx="2379">
                  <c:v>23.794264500000281</c:v>
                </c:pt>
                <c:pt idx="2380">
                  <c:v>23.804264500009594</c:v>
                </c:pt>
                <c:pt idx="2381">
                  <c:v>23.814265499997418</c:v>
                </c:pt>
                <c:pt idx="2382">
                  <c:v>23.824265500006732</c:v>
                </c:pt>
                <c:pt idx="2383">
                  <c:v>23.834266499994555</c:v>
                </c:pt>
                <c:pt idx="2384">
                  <c:v>23.844266500003869</c:v>
                </c:pt>
                <c:pt idx="2385">
                  <c:v>23.854267499991693</c:v>
                </c:pt>
                <c:pt idx="2386">
                  <c:v>23.864267500001006</c:v>
                </c:pt>
                <c:pt idx="2387">
                  <c:v>23.874268500017934</c:v>
                </c:pt>
                <c:pt idx="2388">
                  <c:v>23.884268499998143</c:v>
                </c:pt>
                <c:pt idx="2389">
                  <c:v>23.894269500015071</c:v>
                </c:pt>
                <c:pt idx="2390">
                  <c:v>23.90426949999528</c:v>
                </c:pt>
                <c:pt idx="2391">
                  <c:v>23.914270500012208</c:v>
                </c:pt>
                <c:pt idx="2392">
                  <c:v>23.924270499992417</c:v>
                </c:pt>
                <c:pt idx="2393">
                  <c:v>23.934271500009345</c:v>
                </c:pt>
                <c:pt idx="2394">
                  <c:v>23.944271500018658</c:v>
                </c:pt>
                <c:pt idx="2395">
                  <c:v>23.954272500006482</c:v>
                </c:pt>
                <c:pt idx="2396">
                  <c:v>23.964272500015795</c:v>
                </c:pt>
                <c:pt idx="2397">
                  <c:v>23.974273500003619</c:v>
                </c:pt>
                <c:pt idx="2398">
                  <c:v>23.984273500012932</c:v>
                </c:pt>
                <c:pt idx="2399">
                  <c:v>23.994274500000756</c:v>
                </c:pt>
                <c:pt idx="2400">
                  <c:v>24.004275500017684</c:v>
                </c:pt>
                <c:pt idx="2401">
                  <c:v>24.014275499997893</c:v>
                </c:pt>
                <c:pt idx="2402">
                  <c:v>24.024276500014821</c:v>
                </c:pt>
                <c:pt idx="2403">
                  <c:v>24.03427649999503</c:v>
                </c:pt>
                <c:pt idx="2404">
                  <c:v>24.044277500011958</c:v>
                </c:pt>
                <c:pt idx="2405">
                  <c:v>24.054277499992168</c:v>
                </c:pt>
                <c:pt idx="2406">
                  <c:v>24.064278500009095</c:v>
                </c:pt>
                <c:pt idx="2407">
                  <c:v>24.074278500018409</c:v>
                </c:pt>
                <c:pt idx="2408">
                  <c:v>24.084279500006232</c:v>
                </c:pt>
                <c:pt idx="2409">
                  <c:v>24.094279500015546</c:v>
                </c:pt>
                <c:pt idx="2410">
                  <c:v>24.10428050000337</c:v>
                </c:pt>
                <c:pt idx="2411">
                  <c:v>24.114280500012683</c:v>
                </c:pt>
                <c:pt idx="2412">
                  <c:v>24.124281500000507</c:v>
                </c:pt>
                <c:pt idx="2413">
                  <c:v>24.13428150000982</c:v>
                </c:pt>
                <c:pt idx="2414">
                  <c:v>24.144282499997644</c:v>
                </c:pt>
                <c:pt idx="2415">
                  <c:v>24.154282500006957</c:v>
                </c:pt>
                <c:pt idx="2416">
                  <c:v>24.164283499994781</c:v>
                </c:pt>
                <c:pt idx="2417">
                  <c:v>24.174283500004094</c:v>
                </c:pt>
                <c:pt idx="2418">
                  <c:v>24.184284499991918</c:v>
                </c:pt>
                <c:pt idx="2419">
                  <c:v>24.194284500001231</c:v>
                </c:pt>
                <c:pt idx="2420">
                  <c:v>24.204285500018159</c:v>
                </c:pt>
                <c:pt idx="2421">
                  <c:v>24.214285499998368</c:v>
                </c:pt>
                <c:pt idx="2422">
                  <c:v>24.224286500015296</c:v>
                </c:pt>
                <c:pt idx="2423">
                  <c:v>24.234286499995505</c:v>
                </c:pt>
                <c:pt idx="2424">
                  <c:v>24.244287500012433</c:v>
                </c:pt>
                <c:pt idx="2425">
                  <c:v>24.254288500000257</c:v>
                </c:pt>
                <c:pt idx="2426">
                  <c:v>24.26428850000957</c:v>
                </c:pt>
                <c:pt idx="2427">
                  <c:v>24.274289499997394</c:v>
                </c:pt>
                <c:pt idx="2428">
                  <c:v>24.284289500006707</c:v>
                </c:pt>
                <c:pt idx="2429">
                  <c:v>24.294290499994531</c:v>
                </c:pt>
                <c:pt idx="2430">
                  <c:v>24.304290500003844</c:v>
                </c:pt>
                <c:pt idx="2431">
                  <c:v>24.314291499991668</c:v>
                </c:pt>
                <c:pt idx="2432">
                  <c:v>24.324291500000982</c:v>
                </c:pt>
                <c:pt idx="2433">
                  <c:v>24.334292500017909</c:v>
                </c:pt>
                <c:pt idx="2434">
                  <c:v>24.344292499998119</c:v>
                </c:pt>
                <c:pt idx="2435">
                  <c:v>24.354293500015046</c:v>
                </c:pt>
                <c:pt idx="2436">
                  <c:v>24.364293499995256</c:v>
                </c:pt>
                <c:pt idx="2437">
                  <c:v>24.374294500012184</c:v>
                </c:pt>
                <c:pt idx="2438">
                  <c:v>24.384294499992393</c:v>
                </c:pt>
                <c:pt idx="2439">
                  <c:v>24.394295500009321</c:v>
                </c:pt>
                <c:pt idx="2440">
                  <c:v>24.404295500018634</c:v>
                </c:pt>
                <c:pt idx="2441">
                  <c:v>24.414296500006458</c:v>
                </c:pt>
                <c:pt idx="2442">
                  <c:v>24.424296999990474</c:v>
                </c:pt>
                <c:pt idx="2443">
                  <c:v>24.434298000007402</c:v>
                </c:pt>
                <c:pt idx="2444">
                  <c:v>24.444298000016715</c:v>
                </c:pt>
                <c:pt idx="2445">
                  <c:v>24.454299000004539</c:v>
                </c:pt>
                <c:pt idx="2446">
                  <c:v>24.464299000013852</c:v>
                </c:pt>
                <c:pt idx="2447">
                  <c:v>24.474300000001676</c:v>
                </c:pt>
                <c:pt idx="2448">
                  <c:v>24.484301000018604</c:v>
                </c:pt>
                <c:pt idx="2449">
                  <c:v>24.494300999998813</c:v>
                </c:pt>
                <c:pt idx="2450">
                  <c:v>24.504302000015741</c:v>
                </c:pt>
                <c:pt idx="2451">
                  <c:v>24.514301999995951</c:v>
                </c:pt>
                <c:pt idx="2452">
                  <c:v>24.524303000012878</c:v>
                </c:pt>
                <c:pt idx="2453">
                  <c:v>24.534302999993088</c:v>
                </c:pt>
                <c:pt idx="2454">
                  <c:v>24.544304000010015</c:v>
                </c:pt>
                <c:pt idx="2455">
                  <c:v>24.554303999990225</c:v>
                </c:pt>
                <c:pt idx="2456">
                  <c:v>24.564305000007153</c:v>
                </c:pt>
                <c:pt idx="2457">
                  <c:v>24.574305000016466</c:v>
                </c:pt>
                <c:pt idx="2458">
                  <c:v>24.58430600000429</c:v>
                </c:pt>
                <c:pt idx="2459">
                  <c:v>24.594306000013603</c:v>
                </c:pt>
                <c:pt idx="2460">
                  <c:v>24.604307000001427</c:v>
                </c:pt>
                <c:pt idx="2461">
                  <c:v>24.61430700001074</c:v>
                </c:pt>
                <c:pt idx="2462">
                  <c:v>24.624307999998564</c:v>
                </c:pt>
                <c:pt idx="2463">
                  <c:v>24.634308000007877</c:v>
                </c:pt>
                <c:pt idx="2464">
                  <c:v>24.644308999995701</c:v>
                </c:pt>
                <c:pt idx="2465">
                  <c:v>24.654309000005014</c:v>
                </c:pt>
                <c:pt idx="2466">
                  <c:v>24.664309999992838</c:v>
                </c:pt>
                <c:pt idx="2467">
                  <c:v>24.674310000002151</c:v>
                </c:pt>
                <c:pt idx="2468">
                  <c:v>24.684310999989975</c:v>
                </c:pt>
                <c:pt idx="2469">
                  <c:v>24.694312000006903</c:v>
                </c:pt>
                <c:pt idx="2470">
                  <c:v>24.704312000016216</c:v>
                </c:pt>
                <c:pt idx="2471">
                  <c:v>24.71431300000404</c:v>
                </c:pt>
                <c:pt idx="2472">
                  <c:v>24.724313000013353</c:v>
                </c:pt>
                <c:pt idx="2473">
                  <c:v>24.734314000001177</c:v>
                </c:pt>
                <c:pt idx="2474">
                  <c:v>24.74431400001049</c:v>
                </c:pt>
                <c:pt idx="2475">
                  <c:v>24.754314999998314</c:v>
                </c:pt>
                <c:pt idx="2476">
                  <c:v>24.764315000007628</c:v>
                </c:pt>
                <c:pt idx="2477">
                  <c:v>24.774315999995451</c:v>
                </c:pt>
                <c:pt idx="2478">
                  <c:v>24.784316000004765</c:v>
                </c:pt>
                <c:pt idx="2479">
                  <c:v>24.794316999992589</c:v>
                </c:pt>
                <c:pt idx="2480">
                  <c:v>24.804317000001902</c:v>
                </c:pt>
                <c:pt idx="2481">
                  <c:v>24.814317999989726</c:v>
                </c:pt>
                <c:pt idx="2482">
                  <c:v>24.824317999999039</c:v>
                </c:pt>
                <c:pt idx="2483">
                  <c:v>24.834319000015967</c:v>
                </c:pt>
                <c:pt idx="2484">
                  <c:v>24.844318999996176</c:v>
                </c:pt>
                <c:pt idx="2485">
                  <c:v>24.854320000013104</c:v>
                </c:pt>
                <c:pt idx="2486">
                  <c:v>24.864319999993313</c:v>
                </c:pt>
                <c:pt idx="2487">
                  <c:v>24.874321000010241</c:v>
                </c:pt>
                <c:pt idx="2488">
                  <c:v>24.88432099999045</c:v>
                </c:pt>
                <c:pt idx="2489">
                  <c:v>24.894322000007378</c:v>
                </c:pt>
                <c:pt idx="2490">
                  <c:v>24.904322999995202</c:v>
                </c:pt>
                <c:pt idx="2491">
                  <c:v>24.914323000004515</c:v>
                </c:pt>
                <c:pt idx="2492">
                  <c:v>24.924323999992339</c:v>
                </c:pt>
                <c:pt idx="2493">
                  <c:v>24.934324000001652</c:v>
                </c:pt>
                <c:pt idx="2494">
                  <c:v>24.94432500001858</c:v>
                </c:pt>
                <c:pt idx="2495">
                  <c:v>24.954324999998789</c:v>
                </c:pt>
                <c:pt idx="2496">
                  <c:v>24.964326000015717</c:v>
                </c:pt>
                <c:pt idx="2497">
                  <c:v>24.974325999995926</c:v>
                </c:pt>
                <c:pt idx="2498">
                  <c:v>24.984327000012854</c:v>
                </c:pt>
                <c:pt idx="2499">
                  <c:v>24.994326999993064</c:v>
                </c:pt>
                <c:pt idx="2500">
                  <c:v>25.004328000009991</c:v>
                </c:pt>
                <c:pt idx="2501">
                  <c:v>25.014327999990201</c:v>
                </c:pt>
                <c:pt idx="2502">
                  <c:v>25.024329000007128</c:v>
                </c:pt>
                <c:pt idx="2503">
                  <c:v>25.034329000016442</c:v>
                </c:pt>
                <c:pt idx="2504">
                  <c:v>25.044330000004265</c:v>
                </c:pt>
                <c:pt idx="2505">
                  <c:v>25.054330000013579</c:v>
                </c:pt>
                <c:pt idx="2506">
                  <c:v>25.064331000001403</c:v>
                </c:pt>
                <c:pt idx="2507">
                  <c:v>25.074331000010716</c:v>
                </c:pt>
                <c:pt idx="2508">
                  <c:v>25.08433199999854</c:v>
                </c:pt>
                <c:pt idx="2509">
                  <c:v>25.094332000007853</c:v>
                </c:pt>
                <c:pt idx="2510">
                  <c:v>25.104332999995677</c:v>
                </c:pt>
                <c:pt idx="2511">
                  <c:v>25.11433300000499</c:v>
                </c:pt>
                <c:pt idx="2512">
                  <c:v>25.124333999992814</c:v>
                </c:pt>
                <c:pt idx="2513">
                  <c:v>25.134335000009742</c:v>
                </c:pt>
                <c:pt idx="2514">
                  <c:v>25.144334999989951</c:v>
                </c:pt>
                <c:pt idx="2515">
                  <c:v>25.154336000006879</c:v>
                </c:pt>
                <c:pt idx="2516">
                  <c:v>25.164336000016192</c:v>
                </c:pt>
                <c:pt idx="2517">
                  <c:v>25.174337000004016</c:v>
                </c:pt>
                <c:pt idx="2518">
                  <c:v>25.184337000013329</c:v>
                </c:pt>
                <c:pt idx="2519">
                  <c:v>25.194338000001153</c:v>
                </c:pt>
                <c:pt idx="2520">
                  <c:v>25.204338000010466</c:v>
                </c:pt>
                <c:pt idx="2521">
                  <c:v>25.21433899999829</c:v>
                </c:pt>
                <c:pt idx="2522">
                  <c:v>25.224339000007603</c:v>
                </c:pt>
                <c:pt idx="2523">
                  <c:v>25.234339999995427</c:v>
                </c:pt>
                <c:pt idx="2524">
                  <c:v>25.24434000000474</c:v>
                </c:pt>
                <c:pt idx="2525">
                  <c:v>25.254340999992564</c:v>
                </c:pt>
                <c:pt idx="2526">
                  <c:v>25.264341000001878</c:v>
                </c:pt>
                <c:pt idx="2527">
                  <c:v>25.274341999989701</c:v>
                </c:pt>
                <c:pt idx="2528">
                  <c:v>25.284341999999015</c:v>
                </c:pt>
                <c:pt idx="2529">
                  <c:v>25.294343000015942</c:v>
                </c:pt>
                <c:pt idx="2530">
                  <c:v>25.304342999996152</c:v>
                </c:pt>
                <c:pt idx="2531">
                  <c:v>25.314344000013079</c:v>
                </c:pt>
                <c:pt idx="2532">
                  <c:v>25.324343999993289</c:v>
                </c:pt>
                <c:pt idx="2533">
                  <c:v>25.334345000010217</c:v>
                </c:pt>
                <c:pt idx="2534">
                  <c:v>25.34434599999804</c:v>
                </c:pt>
                <c:pt idx="2535">
                  <c:v>25.354346000007354</c:v>
                </c:pt>
                <c:pt idx="2536">
                  <c:v>25.364346999995178</c:v>
                </c:pt>
                <c:pt idx="2537">
                  <c:v>25.374347000004491</c:v>
                </c:pt>
                <c:pt idx="2538">
                  <c:v>25.384347999992315</c:v>
                </c:pt>
                <c:pt idx="2539">
                  <c:v>25.394348000001628</c:v>
                </c:pt>
                <c:pt idx="2540">
                  <c:v>25.404349000018556</c:v>
                </c:pt>
                <c:pt idx="2541">
                  <c:v>25.414348999998765</c:v>
                </c:pt>
                <c:pt idx="2542">
                  <c:v>25.424352708330844</c:v>
                </c:pt>
                <c:pt idx="2543">
                  <c:v>25.434352708340157</c:v>
                </c:pt>
                <c:pt idx="2544">
                  <c:v>25.444353708327981</c:v>
                </c:pt>
                <c:pt idx="2545">
                  <c:v>25.454353708337294</c:v>
                </c:pt>
                <c:pt idx="2546">
                  <c:v>25.464354708325118</c:v>
                </c:pt>
                <c:pt idx="2547">
                  <c:v>25.474354708334431</c:v>
                </c:pt>
                <c:pt idx="2548">
                  <c:v>25.484355708351359</c:v>
                </c:pt>
                <c:pt idx="2549">
                  <c:v>25.494355708331568</c:v>
                </c:pt>
                <c:pt idx="2550">
                  <c:v>25.504356708348496</c:v>
                </c:pt>
                <c:pt idx="2551">
                  <c:v>25.514356708328705</c:v>
                </c:pt>
                <c:pt idx="2552">
                  <c:v>25.524357708345633</c:v>
                </c:pt>
                <c:pt idx="2553">
                  <c:v>25.534358708333457</c:v>
                </c:pt>
                <c:pt idx="2554">
                  <c:v>25.54435870834277</c:v>
                </c:pt>
                <c:pt idx="2555">
                  <c:v>25.554359708330594</c:v>
                </c:pt>
                <c:pt idx="2556">
                  <c:v>25.564359708339907</c:v>
                </c:pt>
                <c:pt idx="2557">
                  <c:v>25.574360708327731</c:v>
                </c:pt>
                <c:pt idx="2558">
                  <c:v>25.584360708337044</c:v>
                </c:pt>
                <c:pt idx="2559">
                  <c:v>25.594361708324868</c:v>
                </c:pt>
                <c:pt idx="2560">
                  <c:v>25.604361708334181</c:v>
                </c:pt>
                <c:pt idx="2561">
                  <c:v>25.614362708351109</c:v>
                </c:pt>
                <c:pt idx="2562">
                  <c:v>25.624362708331319</c:v>
                </c:pt>
                <c:pt idx="2563">
                  <c:v>25.634363708348246</c:v>
                </c:pt>
                <c:pt idx="2564">
                  <c:v>25.644363708328456</c:v>
                </c:pt>
                <c:pt idx="2565">
                  <c:v>25.654364708345383</c:v>
                </c:pt>
                <c:pt idx="2566">
                  <c:v>25.664364708325593</c:v>
                </c:pt>
                <c:pt idx="2567">
                  <c:v>25.674365708342521</c:v>
                </c:pt>
                <c:pt idx="2568">
                  <c:v>25.684365708351834</c:v>
                </c:pt>
                <c:pt idx="2569">
                  <c:v>25.694366708339658</c:v>
                </c:pt>
                <c:pt idx="2570">
                  <c:v>25.704366708348971</c:v>
                </c:pt>
                <c:pt idx="2571">
                  <c:v>25.714367708336795</c:v>
                </c:pt>
                <c:pt idx="2572">
                  <c:v>25.724368708324619</c:v>
                </c:pt>
                <c:pt idx="2573">
                  <c:v>25.734368708333932</c:v>
                </c:pt>
                <c:pt idx="2574">
                  <c:v>25.74436970835086</c:v>
                </c:pt>
                <c:pt idx="2575">
                  <c:v>25.754369708331069</c:v>
                </c:pt>
                <c:pt idx="2576">
                  <c:v>25.764370708347997</c:v>
                </c:pt>
                <c:pt idx="2577">
                  <c:v>25.774370708328206</c:v>
                </c:pt>
                <c:pt idx="2578">
                  <c:v>25.784371708345134</c:v>
                </c:pt>
                <c:pt idx="2579">
                  <c:v>25.794371708325343</c:v>
                </c:pt>
                <c:pt idx="2580">
                  <c:v>25.804372708342271</c:v>
                </c:pt>
                <c:pt idx="2581">
                  <c:v>25.814372708351584</c:v>
                </c:pt>
                <c:pt idx="2582">
                  <c:v>25.824373708339408</c:v>
                </c:pt>
                <c:pt idx="2583">
                  <c:v>25.834373708348721</c:v>
                </c:pt>
                <c:pt idx="2584">
                  <c:v>25.844374708336545</c:v>
                </c:pt>
                <c:pt idx="2585">
                  <c:v>25.854374708345858</c:v>
                </c:pt>
                <c:pt idx="2586">
                  <c:v>25.864375708333682</c:v>
                </c:pt>
                <c:pt idx="2587">
                  <c:v>25.874375708342995</c:v>
                </c:pt>
                <c:pt idx="2588">
                  <c:v>25.884376708330819</c:v>
                </c:pt>
                <c:pt idx="2589">
                  <c:v>25.894377708347747</c:v>
                </c:pt>
                <c:pt idx="2590">
                  <c:v>25.904377708327956</c:v>
                </c:pt>
                <c:pt idx="2591">
                  <c:v>25.914378708344884</c:v>
                </c:pt>
                <c:pt idx="2592">
                  <c:v>25.924378708325094</c:v>
                </c:pt>
                <c:pt idx="2593">
                  <c:v>25.934379708342021</c:v>
                </c:pt>
                <c:pt idx="2594">
                  <c:v>25.944379708351335</c:v>
                </c:pt>
                <c:pt idx="2595">
                  <c:v>25.954380708339158</c:v>
                </c:pt>
                <c:pt idx="2596">
                  <c:v>25.964380708348472</c:v>
                </c:pt>
                <c:pt idx="2597">
                  <c:v>25.974381708336296</c:v>
                </c:pt>
                <c:pt idx="2598">
                  <c:v>25.984381708345609</c:v>
                </c:pt>
                <c:pt idx="2599">
                  <c:v>25.994382708333433</c:v>
                </c:pt>
                <c:pt idx="2600">
                  <c:v>26.004382708342746</c:v>
                </c:pt>
                <c:pt idx="2601">
                  <c:v>26.01438370833057</c:v>
                </c:pt>
                <c:pt idx="2602">
                  <c:v>26.024383708339883</c:v>
                </c:pt>
                <c:pt idx="2603">
                  <c:v>26.034384708327707</c:v>
                </c:pt>
                <c:pt idx="2604">
                  <c:v>26.04438470833702</c:v>
                </c:pt>
                <c:pt idx="2605">
                  <c:v>26.054385708324844</c:v>
                </c:pt>
                <c:pt idx="2606">
                  <c:v>26.064385708334157</c:v>
                </c:pt>
                <c:pt idx="2607">
                  <c:v>26.074386708351085</c:v>
                </c:pt>
                <c:pt idx="2608">
                  <c:v>26.084386708331294</c:v>
                </c:pt>
                <c:pt idx="2609">
                  <c:v>26.094387708348222</c:v>
                </c:pt>
                <c:pt idx="2610">
                  <c:v>26.104388708336046</c:v>
                </c:pt>
                <c:pt idx="2611">
                  <c:v>26.114388708345359</c:v>
                </c:pt>
                <c:pt idx="2612">
                  <c:v>26.124389708333183</c:v>
                </c:pt>
                <c:pt idx="2613">
                  <c:v>26.134389708342496</c:v>
                </c:pt>
                <c:pt idx="2614">
                  <c:v>26.14439070833032</c:v>
                </c:pt>
                <c:pt idx="2615">
                  <c:v>26.154390708339633</c:v>
                </c:pt>
                <c:pt idx="2616">
                  <c:v>26.164391708327457</c:v>
                </c:pt>
                <c:pt idx="2617">
                  <c:v>26.174391708336771</c:v>
                </c:pt>
                <c:pt idx="2618">
                  <c:v>26.184392708324594</c:v>
                </c:pt>
                <c:pt idx="2619">
                  <c:v>26.194392708333908</c:v>
                </c:pt>
                <c:pt idx="2620">
                  <c:v>26.204393708350835</c:v>
                </c:pt>
                <c:pt idx="2621">
                  <c:v>26.214393708331045</c:v>
                </c:pt>
                <c:pt idx="2622">
                  <c:v>26.224394708347972</c:v>
                </c:pt>
                <c:pt idx="2623">
                  <c:v>26.234394708328182</c:v>
                </c:pt>
                <c:pt idx="2624">
                  <c:v>26.24439570834511</c:v>
                </c:pt>
                <c:pt idx="2625">
                  <c:v>26.254395708325319</c:v>
                </c:pt>
                <c:pt idx="2626">
                  <c:v>26.264396708342247</c:v>
                </c:pt>
                <c:pt idx="2627">
                  <c:v>26.274397708330071</c:v>
                </c:pt>
                <c:pt idx="2628">
                  <c:v>26.284397708339384</c:v>
                </c:pt>
                <c:pt idx="2629">
                  <c:v>26.294398708327208</c:v>
                </c:pt>
                <c:pt idx="2630">
                  <c:v>26.304398708336521</c:v>
                </c:pt>
                <c:pt idx="2631">
                  <c:v>26.314399708324345</c:v>
                </c:pt>
                <c:pt idx="2632">
                  <c:v>26.324399708333658</c:v>
                </c:pt>
                <c:pt idx="2633">
                  <c:v>26.334400708350586</c:v>
                </c:pt>
                <c:pt idx="2634">
                  <c:v>26.344400708330795</c:v>
                </c:pt>
                <c:pt idx="2635">
                  <c:v>26.354401708347723</c:v>
                </c:pt>
                <c:pt idx="2636">
                  <c:v>26.364401708327932</c:v>
                </c:pt>
                <c:pt idx="2637">
                  <c:v>26.37440270834486</c:v>
                </c:pt>
                <c:pt idx="2638">
                  <c:v>26.384402708325069</c:v>
                </c:pt>
                <c:pt idx="2639">
                  <c:v>26.394403708341997</c:v>
                </c:pt>
                <c:pt idx="2640">
                  <c:v>26.40440370835131</c:v>
                </c:pt>
                <c:pt idx="2641">
                  <c:v>26.414404708339134</c:v>
                </c:pt>
                <c:pt idx="2642">
                  <c:v>26.42440283333417</c:v>
                </c:pt>
                <c:pt idx="2643">
                  <c:v>26.434402833343484</c:v>
                </c:pt>
                <c:pt idx="2644">
                  <c:v>26.444403833331307</c:v>
                </c:pt>
                <c:pt idx="2645">
                  <c:v>26.454403833340621</c:v>
                </c:pt>
                <c:pt idx="2646">
                  <c:v>26.464404833328445</c:v>
                </c:pt>
                <c:pt idx="2647">
                  <c:v>26.474404833337758</c:v>
                </c:pt>
                <c:pt idx="2648">
                  <c:v>26.484405833325582</c:v>
                </c:pt>
                <c:pt idx="2649">
                  <c:v>26.494405833334895</c:v>
                </c:pt>
                <c:pt idx="2650">
                  <c:v>26.504406833351823</c:v>
                </c:pt>
                <c:pt idx="2651">
                  <c:v>26.514406833332032</c:v>
                </c:pt>
                <c:pt idx="2652">
                  <c:v>26.52440783334896</c:v>
                </c:pt>
                <c:pt idx="2653">
                  <c:v>26.534407833329169</c:v>
                </c:pt>
                <c:pt idx="2654">
                  <c:v>26.544408833346097</c:v>
                </c:pt>
                <c:pt idx="2655">
                  <c:v>26.554408833326306</c:v>
                </c:pt>
                <c:pt idx="2656">
                  <c:v>26.564409833343234</c:v>
                </c:pt>
                <c:pt idx="2657">
                  <c:v>26.574409833323443</c:v>
                </c:pt>
                <c:pt idx="2658">
                  <c:v>26.584410833340371</c:v>
                </c:pt>
                <c:pt idx="2659">
                  <c:v>26.594411833328195</c:v>
                </c:pt>
                <c:pt idx="2660">
                  <c:v>26.604411833337508</c:v>
                </c:pt>
                <c:pt idx="2661">
                  <c:v>26.614412833325332</c:v>
                </c:pt>
                <c:pt idx="2662">
                  <c:v>26.624412833334645</c:v>
                </c:pt>
                <c:pt idx="2663">
                  <c:v>26.634413833351573</c:v>
                </c:pt>
                <c:pt idx="2664">
                  <c:v>26.644413833331782</c:v>
                </c:pt>
                <c:pt idx="2665">
                  <c:v>26.65441483334871</c:v>
                </c:pt>
                <c:pt idx="2666">
                  <c:v>26.664414833328919</c:v>
                </c:pt>
                <c:pt idx="2667">
                  <c:v>26.674415833345847</c:v>
                </c:pt>
                <c:pt idx="2668">
                  <c:v>26.684415833326057</c:v>
                </c:pt>
                <c:pt idx="2669">
                  <c:v>26.694416833342984</c:v>
                </c:pt>
                <c:pt idx="2670">
                  <c:v>26.704416833323194</c:v>
                </c:pt>
                <c:pt idx="2671">
                  <c:v>26.714417833340121</c:v>
                </c:pt>
                <c:pt idx="2672">
                  <c:v>26.724417833349435</c:v>
                </c:pt>
                <c:pt idx="2673">
                  <c:v>26.734418833337259</c:v>
                </c:pt>
                <c:pt idx="2674">
                  <c:v>26.744418833346572</c:v>
                </c:pt>
                <c:pt idx="2675">
                  <c:v>26.754419833334396</c:v>
                </c:pt>
                <c:pt idx="2676">
                  <c:v>26.764420833351323</c:v>
                </c:pt>
                <c:pt idx="2677">
                  <c:v>26.774420833331533</c:v>
                </c:pt>
                <c:pt idx="2678">
                  <c:v>26.78442183334846</c:v>
                </c:pt>
                <c:pt idx="2679">
                  <c:v>26.79442183332867</c:v>
                </c:pt>
                <c:pt idx="2680">
                  <c:v>26.804422833345598</c:v>
                </c:pt>
                <c:pt idx="2681">
                  <c:v>26.814422833325807</c:v>
                </c:pt>
                <c:pt idx="2682">
                  <c:v>26.824423833342735</c:v>
                </c:pt>
                <c:pt idx="2683">
                  <c:v>26.834423833352048</c:v>
                </c:pt>
                <c:pt idx="2684">
                  <c:v>26.844424833339872</c:v>
                </c:pt>
                <c:pt idx="2685">
                  <c:v>26.854424833349185</c:v>
                </c:pt>
                <c:pt idx="2686">
                  <c:v>26.864425833337009</c:v>
                </c:pt>
                <c:pt idx="2687">
                  <c:v>26.874425833346322</c:v>
                </c:pt>
                <c:pt idx="2688">
                  <c:v>26.884426833334146</c:v>
                </c:pt>
                <c:pt idx="2689">
                  <c:v>26.894426833343459</c:v>
                </c:pt>
                <c:pt idx="2690">
                  <c:v>26.904427833331283</c:v>
                </c:pt>
                <c:pt idx="2691">
                  <c:v>26.914428833348211</c:v>
                </c:pt>
                <c:pt idx="2692">
                  <c:v>26.92442883332842</c:v>
                </c:pt>
                <c:pt idx="2693">
                  <c:v>26.934429833345348</c:v>
                </c:pt>
                <c:pt idx="2694">
                  <c:v>26.944429833325557</c:v>
                </c:pt>
                <c:pt idx="2695">
                  <c:v>26.954430833342485</c:v>
                </c:pt>
                <c:pt idx="2696">
                  <c:v>26.964430833351798</c:v>
                </c:pt>
                <c:pt idx="2697">
                  <c:v>26.974431833339622</c:v>
                </c:pt>
                <c:pt idx="2698">
                  <c:v>26.984431833348935</c:v>
                </c:pt>
                <c:pt idx="2699">
                  <c:v>26.994432833336759</c:v>
                </c:pt>
                <c:pt idx="2700">
                  <c:v>27.004432833346073</c:v>
                </c:pt>
                <c:pt idx="2701">
                  <c:v>27.014433833333896</c:v>
                </c:pt>
                <c:pt idx="2702">
                  <c:v>27.02443383334321</c:v>
                </c:pt>
                <c:pt idx="2703">
                  <c:v>27.034434833331034</c:v>
                </c:pt>
                <c:pt idx="2704">
                  <c:v>27.044434833340347</c:v>
                </c:pt>
                <c:pt idx="2705">
                  <c:v>27.054435833328171</c:v>
                </c:pt>
                <c:pt idx="2706">
                  <c:v>27.064436833345098</c:v>
                </c:pt>
                <c:pt idx="2707">
                  <c:v>27.074436833325308</c:v>
                </c:pt>
                <c:pt idx="2708">
                  <c:v>27.084437833342236</c:v>
                </c:pt>
                <c:pt idx="2709">
                  <c:v>27.094437833351549</c:v>
                </c:pt>
                <c:pt idx="2710">
                  <c:v>27.104438833339373</c:v>
                </c:pt>
                <c:pt idx="2711">
                  <c:v>27.114438833348686</c:v>
                </c:pt>
                <c:pt idx="2712">
                  <c:v>27.12443983333651</c:v>
                </c:pt>
                <c:pt idx="2713">
                  <c:v>27.134439833345823</c:v>
                </c:pt>
                <c:pt idx="2714">
                  <c:v>27.144440833333647</c:v>
                </c:pt>
                <c:pt idx="2715">
                  <c:v>27.15444083334296</c:v>
                </c:pt>
                <c:pt idx="2716">
                  <c:v>27.164441833330784</c:v>
                </c:pt>
                <c:pt idx="2717">
                  <c:v>27.174441833340097</c:v>
                </c:pt>
                <c:pt idx="2718">
                  <c:v>27.184442833327921</c:v>
                </c:pt>
                <c:pt idx="2719">
                  <c:v>27.194442833337234</c:v>
                </c:pt>
                <c:pt idx="2720">
                  <c:v>27.204443833325058</c:v>
                </c:pt>
                <c:pt idx="2721">
                  <c:v>27.214443833334371</c:v>
                </c:pt>
                <c:pt idx="2722">
                  <c:v>27.224444833351299</c:v>
                </c:pt>
                <c:pt idx="2723">
                  <c:v>27.234444833331509</c:v>
                </c:pt>
                <c:pt idx="2724">
                  <c:v>27.244445833348436</c:v>
                </c:pt>
                <c:pt idx="2725">
                  <c:v>27.25444683333626</c:v>
                </c:pt>
                <c:pt idx="2726">
                  <c:v>27.264446833345573</c:v>
                </c:pt>
                <c:pt idx="2727">
                  <c:v>27.274447833333397</c:v>
                </c:pt>
                <c:pt idx="2728">
                  <c:v>27.284447833342711</c:v>
                </c:pt>
                <c:pt idx="2729">
                  <c:v>27.294448833330534</c:v>
                </c:pt>
                <c:pt idx="2730">
                  <c:v>27.304448833339848</c:v>
                </c:pt>
                <c:pt idx="2731">
                  <c:v>27.314449833327672</c:v>
                </c:pt>
                <c:pt idx="2732">
                  <c:v>27.324449833336985</c:v>
                </c:pt>
                <c:pt idx="2733">
                  <c:v>27.334450833324809</c:v>
                </c:pt>
                <c:pt idx="2734">
                  <c:v>27.344450833334122</c:v>
                </c:pt>
                <c:pt idx="2735">
                  <c:v>27.35445183335105</c:v>
                </c:pt>
                <c:pt idx="2736">
                  <c:v>27.364451833331259</c:v>
                </c:pt>
                <c:pt idx="2737">
                  <c:v>27.374452833348187</c:v>
                </c:pt>
                <c:pt idx="2738">
                  <c:v>27.384453833336011</c:v>
                </c:pt>
                <c:pt idx="2739">
                  <c:v>27.394453833345324</c:v>
                </c:pt>
                <c:pt idx="2740">
                  <c:v>27.404454833333148</c:v>
                </c:pt>
                <c:pt idx="2741">
                  <c:v>27.414454833342461</c:v>
                </c:pt>
                <c:pt idx="2742">
                  <c:v>27.424457958346466</c:v>
                </c:pt>
                <c:pt idx="2743">
                  <c:v>27.434457958326675</c:v>
                </c:pt>
                <c:pt idx="2744">
                  <c:v>27.444458958343603</c:v>
                </c:pt>
                <c:pt idx="2745">
                  <c:v>27.454458958323812</c:v>
                </c:pt>
                <c:pt idx="2746">
                  <c:v>27.46445995834074</c:v>
                </c:pt>
                <c:pt idx="2747">
                  <c:v>27.474459958350053</c:v>
                </c:pt>
                <c:pt idx="2748">
                  <c:v>27.484460958337877</c:v>
                </c:pt>
                <c:pt idx="2749">
                  <c:v>27.49446095834719</c:v>
                </c:pt>
                <c:pt idx="2750">
                  <c:v>27.504461958335014</c:v>
                </c:pt>
                <c:pt idx="2751">
                  <c:v>27.514461958344327</c:v>
                </c:pt>
                <c:pt idx="2752">
                  <c:v>27.524462958332151</c:v>
                </c:pt>
                <c:pt idx="2753">
                  <c:v>27.534463958349079</c:v>
                </c:pt>
                <c:pt idx="2754">
                  <c:v>27.544463958329288</c:v>
                </c:pt>
                <c:pt idx="2755">
                  <c:v>27.554464958346216</c:v>
                </c:pt>
                <c:pt idx="2756">
                  <c:v>27.564464958326425</c:v>
                </c:pt>
                <c:pt idx="2757">
                  <c:v>27.574465958343353</c:v>
                </c:pt>
                <c:pt idx="2758">
                  <c:v>27.584465958323563</c:v>
                </c:pt>
                <c:pt idx="2759">
                  <c:v>27.59446695834049</c:v>
                </c:pt>
                <c:pt idx="2760">
                  <c:v>27.604466958349803</c:v>
                </c:pt>
                <c:pt idx="2761">
                  <c:v>27.614467958337627</c:v>
                </c:pt>
                <c:pt idx="2762">
                  <c:v>27.624467958346941</c:v>
                </c:pt>
                <c:pt idx="2763">
                  <c:v>27.634468958334764</c:v>
                </c:pt>
                <c:pt idx="2764">
                  <c:v>27.644468958344078</c:v>
                </c:pt>
                <c:pt idx="2765">
                  <c:v>27.654469958331902</c:v>
                </c:pt>
                <c:pt idx="2766">
                  <c:v>27.664469958341215</c:v>
                </c:pt>
                <c:pt idx="2767">
                  <c:v>27.674470958329039</c:v>
                </c:pt>
                <c:pt idx="2768">
                  <c:v>27.684471958345966</c:v>
                </c:pt>
                <c:pt idx="2769">
                  <c:v>27.694471958326176</c:v>
                </c:pt>
                <c:pt idx="2770">
                  <c:v>27.704472958343104</c:v>
                </c:pt>
                <c:pt idx="2771">
                  <c:v>27.714472958323313</c:v>
                </c:pt>
                <c:pt idx="2772">
                  <c:v>27.724473958340241</c:v>
                </c:pt>
                <c:pt idx="2773">
                  <c:v>27.734473958349554</c:v>
                </c:pt>
                <c:pt idx="2774">
                  <c:v>27.744474958337378</c:v>
                </c:pt>
                <c:pt idx="2775">
                  <c:v>27.754474958346691</c:v>
                </c:pt>
                <c:pt idx="2776">
                  <c:v>27.764475958334515</c:v>
                </c:pt>
                <c:pt idx="2777">
                  <c:v>27.774475958343828</c:v>
                </c:pt>
                <c:pt idx="2778">
                  <c:v>27.784476958331652</c:v>
                </c:pt>
                <c:pt idx="2779">
                  <c:v>27.794476958340965</c:v>
                </c:pt>
                <c:pt idx="2780">
                  <c:v>27.804477958328789</c:v>
                </c:pt>
                <c:pt idx="2781">
                  <c:v>27.814477958338102</c:v>
                </c:pt>
                <c:pt idx="2782">
                  <c:v>27.824478958325926</c:v>
                </c:pt>
                <c:pt idx="2783">
                  <c:v>27.834479958342854</c:v>
                </c:pt>
                <c:pt idx="2784">
                  <c:v>27.844479958323063</c:v>
                </c:pt>
                <c:pt idx="2785">
                  <c:v>27.854480958339991</c:v>
                </c:pt>
                <c:pt idx="2786">
                  <c:v>27.864480958349304</c:v>
                </c:pt>
                <c:pt idx="2787">
                  <c:v>27.874481958337128</c:v>
                </c:pt>
                <c:pt idx="2788">
                  <c:v>27.884481958346441</c:v>
                </c:pt>
                <c:pt idx="2789">
                  <c:v>27.894482958334265</c:v>
                </c:pt>
                <c:pt idx="2790">
                  <c:v>27.904482958343579</c:v>
                </c:pt>
                <c:pt idx="2791">
                  <c:v>27.914483958331402</c:v>
                </c:pt>
                <c:pt idx="2792">
                  <c:v>27.924483958340716</c:v>
                </c:pt>
                <c:pt idx="2793">
                  <c:v>27.93448495832854</c:v>
                </c:pt>
                <c:pt idx="2794">
                  <c:v>27.944484958337853</c:v>
                </c:pt>
                <c:pt idx="2795">
                  <c:v>27.954485958325677</c:v>
                </c:pt>
                <c:pt idx="2796">
                  <c:v>27.96448595833499</c:v>
                </c:pt>
                <c:pt idx="2797">
                  <c:v>27.974486958351918</c:v>
                </c:pt>
                <c:pt idx="2798">
                  <c:v>27.984487958339741</c:v>
                </c:pt>
                <c:pt idx="2799">
                  <c:v>27.994487958349055</c:v>
                </c:pt>
                <c:pt idx="2800">
                  <c:v>28.004488958336879</c:v>
                </c:pt>
                <c:pt idx="2801">
                  <c:v>28.014488958346192</c:v>
                </c:pt>
                <c:pt idx="2802">
                  <c:v>28.024489958334016</c:v>
                </c:pt>
                <c:pt idx="2803">
                  <c:v>28.034489958343329</c:v>
                </c:pt>
                <c:pt idx="2804">
                  <c:v>28.044490958331153</c:v>
                </c:pt>
                <c:pt idx="2805">
                  <c:v>28.054490958340466</c:v>
                </c:pt>
                <c:pt idx="2806">
                  <c:v>28.06449195832829</c:v>
                </c:pt>
                <c:pt idx="2807">
                  <c:v>28.074491958337603</c:v>
                </c:pt>
                <c:pt idx="2808">
                  <c:v>28.084492958325427</c:v>
                </c:pt>
                <c:pt idx="2809">
                  <c:v>28.09449295833474</c:v>
                </c:pt>
                <c:pt idx="2810">
                  <c:v>28.104493958351668</c:v>
                </c:pt>
                <c:pt idx="2811">
                  <c:v>28.114494958339492</c:v>
                </c:pt>
                <c:pt idx="2812">
                  <c:v>28.124494958348805</c:v>
                </c:pt>
                <c:pt idx="2813">
                  <c:v>28.134495958336629</c:v>
                </c:pt>
                <c:pt idx="2814">
                  <c:v>28.144495958345942</c:v>
                </c:pt>
                <c:pt idx="2815">
                  <c:v>28.154496958333766</c:v>
                </c:pt>
                <c:pt idx="2816">
                  <c:v>28.164496958343079</c:v>
                </c:pt>
                <c:pt idx="2817">
                  <c:v>28.174497958330903</c:v>
                </c:pt>
                <c:pt idx="2818">
                  <c:v>28.184497958340216</c:v>
                </c:pt>
                <c:pt idx="2819">
                  <c:v>28.19449895832804</c:v>
                </c:pt>
                <c:pt idx="2820">
                  <c:v>28.204498958337354</c:v>
                </c:pt>
                <c:pt idx="2821">
                  <c:v>28.214499958325177</c:v>
                </c:pt>
                <c:pt idx="2822">
                  <c:v>28.224499958334491</c:v>
                </c:pt>
                <c:pt idx="2823">
                  <c:v>28.234500958351418</c:v>
                </c:pt>
                <c:pt idx="2824">
                  <c:v>28.244500958331628</c:v>
                </c:pt>
                <c:pt idx="2825">
                  <c:v>28.254501958348555</c:v>
                </c:pt>
                <c:pt idx="2826">
                  <c:v>28.264502958336379</c:v>
                </c:pt>
                <c:pt idx="2827">
                  <c:v>28.274502958345693</c:v>
                </c:pt>
                <c:pt idx="2828">
                  <c:v>28.284503958333516</c:v>
                </c:pt>
                <c:pt idx="2829">
                  <c:v>28.29450395834283</c:v>
                </c:pt>
                <c:pt idx="2830">
                  <c:v>28.304504958330654</c:v>
                </c:pt>
                <c:pt idx="2831">
                  <c:v>28.314504958339967</c:v>
                </c:pt>
                <c:pt idx="2832">
                  <c:v>28.324505958327791</c:v>
                </c:pt>
                <c:pt idx="2833">
                  <c:v>28.334505958337104</c:v>
                </c:pt>
                <c:pt idx="2834">
                  <c:v>28.344506958324928</c:v>
                </c:pt>
                <c:pt idx="2835">
                  <c:v>28.354506958334241</c:v>
                </c:pt>
                <c:pt idx="2836">
                  <c:v>28.364507958351169</c:v>
                </c:pt>
                <c:pt idx="2837">
                  <c:v>28.374507958331378</c:v>
                </c:pt>
                <c:pt idx="2838">
                  <c:v>28.384508958348306</c:v>
                </c:pt>
                <c:pt idx="2839">
                  <c:v>28.39450995833613</c:v>
                </c:pt>
                <c:pt idx="2840">
                  <c:v>28.404509958345443</c:v>
                </c:pt>
                <c:pt idx="2841">
                  <c:v>28.414510958333267</c:v>
                </c:pt>
                <c:pt idx="2842">
                  <c:v>28.42451095834258</c:v>
                </c:pt>
                <c:pt idx="2843">
                  <c:v>28.434509458340472</c:v>
                </c:pt>
                <c:pt idx="2844">
                  <c:v>28.444509458349785</c:v>
                </c:pt>
                <c:pt idx="2845">
                  <c:v>28.454510458337609</c:v>
                </c:pt>
                <c:pt idx="2846">
                  <c:v>28.464510458346922</c:v>
                </c:pt>
                <c:pt idx="2847">
                  <c:v>28.474511458334746</c:v>
                </c:pt>
                <c:pt idx="2848">
                  <c:v>28.484511458344059</c:v>
                </c:pt>
                <c:pt idx="2849">
                  <c:v>28.494512458331883</c:v>
                </c:pt>
                <c:pt idx="2850">
                  <c:v>28.504512458341196</c:v>
                </c:pt>
                <c:pt idx="2851">
                  <c:v>28.51451345832902</c:v>
                </c:pt>
                <c:pt idx="2852">
                  <c:v>28.524513458338333</c:v>
                </c:pt>
                <c:pt idx="2853">
                  <c:v>28.534514458326157</c:v>
                </c:pt>
                <c:pt idx="2854">
                  <c:v>28.544515458343085</c:v>
                </c:pt>
                <c:pt idx="2855">
                  <c:v>28.554515458323294</c:v>
                </c:pt>
                <c:pt idx="2856">
                  <c:v>28.564516458340222</c:v>
                </c:pt>
                <c:pt idx="2857">
                  <c:v>28.574516458349535</c:v>
                </c:pt>
                <c:pt idx="2858">
                  <c:v>28.584517458337359</c:v>
                </c:pt>
                <c:pt idx="2859">
                  <c:v>28.594517458346672</c:v>
                </c:pt>
                <c:pt idx="2860">
                  <c:v>28.604518458334496</c:v>
                </c:pt>
                <c:pt idx="2861">
                  <c:v>28.614518458343809</c:v>
                </c:pt>
                <c:pt idx="2862">
                  <c:v>28.624519458331633</c:v>
                </c:pt>
                <c:pt idx="2863">
                  <c:v>28.634519458340947</c:v>
                </c:pt>
                <c:pt idx="2864">
                  <c:v>28.64452045832877</c:v>
                </c:pt>
                <c:pt idx="2865">
                  <c:v>28.654520458338084</c:v>
                </c:pt>
                <c:pt idx="2866">
                  <c:v>28.664521458325908</c:v>
                </c:pt>
                <c:pt idx="2867">
                  <c:v>28.674522458342835</c:v>
                </c:pt>
                <c:pt idx="2868">
                  <c:v>28.684522458323045</c:v>
                </c:pt>
                <c:pt idx="2869">
                  <c:v>28.694523458339972</c:v>
                </c:pt>
                <c:pt idx="2870">
                  <c:v>28.704523458349286</c:v>
                </c:pt>
                <c:pt idx="2871">
                  <c:v>28.71452445833711</c:v>
                </c:pt>
                <c:pt idx="2872">
                  <c:v>28.724524458346423</c:v>
                </c:pt>
                <c:pt idx="2873">
                  <c:v>28.734525458334247</c:v>
                </c:pt>
                <c:pt idx="2874">
                  <c:v>28.74452545834356</c:v>
                </c:pt>
                <c:pt idx="2875">
                  <c:v>28.754526458331384</c:v>
                </c:pt>
                <c:pt idx="2876">
                  <c:v>28.764526458340697</c:v>
                </c:pt>
                <c:pt idx="2877">
                  <c:v>28.774527458328521</c:v>
                </c:pt>
                <c:pt idx="2878">
                  <c:v>28.784527458337834</c:v>
                </c:pt>
                <c:pt idx="2879">
                  <c:v>28.794528458325658</c:v>
                </c:pt>
                <c:pt idx="2880">
                  <c:v>28.804529458342586</c:v>
                </c:pt>
                <c:pt idx="2881">
                  <c:v>28.814529458351899</c:v>
                </c:pt>
                <c:pt idx="2882">
                  <c:v>28.824530458339723</c:v>
                </c:pt>
                <c:pt idx="2883">
                  <c:v>28.834530458349036</c:v>
                </c:pt>
                <c:pt idx="2884">
                  <c:v>28.84453145833686</c:v>
                </c:pt>
                <c:pt idx="2885">
                  <c:v>28.854531458346173</c:v>
                </c:pt>
                <c:pt idx="2886">
                  <c:v>28.864532458333997</c:v>
                </c:pt>
                <c:pt idx="2887">
                  <c:v>28.87453245834331</c:v>
                </c:pt>
                <c:pt idx="2888">
                  <c:v>28.884533458331134</c:v>
                </c:pt>
                <c:pt idx="2889">
                  <c:v>28.894533458340447</c:v>
                </c:pt>
                <c:pt idx="2890">
                  <c:v>28.904534458328271</c:v>
                </c:pt>
                <c:pt idx="2891">
                  <c:v>28.914534458337585</c:v>
                </c:pt>
                <c:pt idx="2892">
                  <c:v>28.924535458325408</c:v>
                </c:pt>
                <c:pt idx="2893">
                  <c:v>28.934536458342336</c:v>
                </c:pt>
                <c:pt idx="2894">
                  <c:v>28.944536458351649</c:v>
                </c:pt>
                <c:pt idx="2895">
                  <c:v>28.954537458339473</c:v>
                </c:pt>
                <c:pt idx="2896">
                  <c:v>28.964537458348786</c:v>
                </c:pt>
                <c:pt idx="2897">
                  <c:v>28.97453845833661</c:v>
                </c:pt>
                <c:pt idx="2898">
                  <c:v>28.984538458345924</c:v>
                </c:pt>
                <c:pt idx="2899">
                  <c:v>28.994539458333747</c:v>
                </c:pt>
                <c:pt idx="2900">
                  <c:v>29.004539458343061</c:v>
                </c:pt>
                <c:pt idx="2901">
                  <c:v>29.014540458330885</c:v>
                </c:pt>
                <c:pt idx="2902">
                  <c:v>29.024540458340198</c:v>
                </c:pt>
                <c:pt idx="2903">
                  <c:v>29.034541458328022</c:v>
                </c:pt>
                <c:pt idx="2904">
                  <c:v>29.044541458337335</c:v>
                </c:pt>
                <c:pt idx="2905">
                  <c:v>29.054542458325159</c:v>
                </c:pt>
                <c:pt idx="2906">
                  <c:v>29.064543458342087</c:v>
                </c:pt>
                <c:pt idx="2907">
                  <c:v>29.0745434583514</c:v>
                </c:pt>
                <c:pt idx="2908">
                  <c:v>29.084544458339224</c:v>
                </c:pt>
                <c:pt idx="2909">
                  <c:v>29.094544458348537</c:v>
                </c:pt>
                <c:pt idx="2910">
                  <c:v>29.104545458336361</c:v>
                </c:pt>
                <c:pt idx="2911">
                  <c:v>29.114545458345674</c:v>
                </c:pt>
                <c:pt idx="2912">
                  <c:v>29.124546458333498</c:v>
                </c:pt>
                <c:pt idx="2913">
                  <c:v>29.134546458342811</c:v>
                </c:pt>
                <c:pt idx="2914">
                  <c:v>29.144547458330635</c:v>
                </c:pt>
                <c:pt idx="2915">
                  <c:v>29.154547458339948</c:v>
                </c:pt>
                <c:pt idx="2916">
                  <c:v>29.164548458327772</c:v>
                </c:pt>
                <c:pt idx="2917">
                  <c:v>29.174548458337085</c:v>
                </c:pt>
                <c:pt idx="2918">
                  <c:v>29.184549458324909</c:v>
                </c:pt>
                <c:pt idx="2919">
                  <c:v>29.194550458341837</c:v>
                </c:pt>
                <c:pt idx="2920">
                  <c:v>29.20455045835115</c:v>
                </c:pt>
                <c:pt idx="2921">
                  <c:v>29.214551458338974</c:v>
                </c:pt>
                <c:pt idx="2922">
                  <c:v>29.224551458348287</c:v>
                </c:pt>
                <c:pt idx="2923">
                  <c:v>29.234552458336111</c:v>
                </c:pt>
                <c:pt idx="2924">
                  <c:v>29.244552458345424</c:v>
                </c:pt>
                <c:pt idx="2925">
                  <c:v>29.254553458333248</c:v>
                </c:pt>
                <c:pt idx="2926">
                  <c:v>29.264553458342561</c:v>
                </c:pt>
                <c:pt idx="2927">
                  <c:v>29.274554458330385</c:v>
                </c:pt>
                <c:pt idx="2928">
                  <c:v>29.284554458339699</c:v>
                </c:pt>
                <c:pt idx="2929">
                  <c:v>29.294555458327523</c:v>
                </c:pt>
                <c:pt idx="2930">
                  <c:v>29.304555458336836</c:v>
                </c:pt>
                <c:pt idx="2931">
                  <c:v>29.31455645832466</c:v>
                </c:pt>
                <c:pt idx="2932">
                  <c:v>29.324557458341587</c:v>
                </c:pt>
                <c:pt idx="2933">
                  <c:v>29.334557458350901</c:v>
                </c:pt>
                <c:pt idx="2934">
                  <c:v>29.344558458338724</c:v>
                </c:pt>
                <c:pt idx="2935">
                  <c:v>29.354558458348038</c:v>
                </c:pt>
                <c:pt idx="2936">
                  <c:v>29.364559458335862</c:v>
                </c:pt>
                <c:pt idx="2937">
                  <c:v>29.374559458345175</c:v>
                </c:pt>
                <c:pt idx="2938">
                  <c:v>29.384560458332999</c:v>
                </c:pt>
                <c:pt idx="2939">
                  <c:v>29.394560458342312</c:v>
                </c:pt>
                <c:pt idx="2940">
                  <c:v>29.404561458330136</c:v>
                </c:pt>
                <c:pt idx="2941">
                  <c:v>29.414561458339449</c:v>
                </c:pt>
                <c:pt idx="2942">
                  <c:v>29.424562458327273</c:v>
                </c:pt>
                <c:pt idx="2943">
                  <c:v>29.434563583345152</c:v>
                </c:pt>
                <c:pt idx="2944">
                  <c:v>29.444563583325362</c:v>
                </c:pt>
                <c:pt idx="2945">
                  <c:v>29.45456458334229</c:v>
                </c:pt>
                <c:pt idx="2946">
                  <c:v>29.464564583351603</c:v>
                </c:pt>
                <c:pt idx="2947">
                  <c:v>29.474565583339427</c:v>
                </c:pt>
                <c:pt idx="2948">
                  <c:v>29.48456558334874</c:v>
                </c:pt>
                <c:pt idx="2949">
                  <c:v>29.494566583336564</c:v>
                </c:pt>
                <c:pt idx="2950">
                  <c:v>29.504566583345877</c:v>
                </c:pt>
                <c:pt idx="2951">
                  <c:v>29.514567583333701</c:v>
                </c:pt>
                <c:pt idx="2952">
                  <c:v>29.524567583343014</c:v>
                </c:pt>
                <c:pt idx="2953">
                  <c:v>29.534568583330838</c:v>
                </c:pt>
                <c:pt idx="2954">
                  <c:v>29.544568583340151</c:v>
                </c:pt>
                <c:pt idx="2955">
                  <c:v>29.554569583327975</c:v>
                </c:pt>
                <c:pt idx="2956">
                  <c:v>29.564569583337288</c:v>
                </c:pt>
                <c:pt idx="2957">
                  <c:v>29.574570583325112</c:v>
                </c:pt>
                <c:pt idx="2958">
                  <c:v>29.58457158334204</c:v>
                </c:pt>
                <c:pt idx="2959">
                  <c:v>29.594571583351353</c:v>
                </c:pt>
                <c:pt idx="2960">
                  <c:v>29.604572583339177</c:v>
                </c:pt>
                <c:pt idx="2961">
                  <c:v>29.61457258334849</c:v>
                </c:pt>
                <c:pt idx="2962">
                  <c:v>29.624573583336314</c:v>
                </c:pt>
                <c:pt idx="2963">
                  <c:v>29.634573583345627</c:v>
                </c:pt>
                <c:pt idx="2964">
                  <c:v>29.644574583333451</c:v>
                </c:pt>
                <c:pt idx="2965">
                  <c:v>29.654574583342765</c:v>
                </c:pt>
                <c:pt idx="2966">
                  <c:v>29.664575583330588</c:v>
                </c:pt>
                <c:pt idx="2967">
                  <c:v>29.674575583339902</c:v>
                </c:pt>
                <c:pt idx="2968">
                  <c:v>29.684576583327726</c:v>
                </c:pt>
                <c:pt idx="2969">
                  <c:v>29.694577583344653</c:v>
                </c:pt>
                <c:pt idx="2970">
                  <c:v>29.704577583324863</c:v>
                </c:pt>
                <c:pt idx="2971">
                  <c:v>29.71457858334179</c:v>
                </c:pt>
                <c:pt idx="2972">
                  <c:v>29.724578583351104</c:v>
                </c:pt>
                <c:pt idx="2973">
                  <c:v>29.734579583338927</c:v>
                </c:pt>
                <c:pt idx="2974">
                  <c:v>29.744579583348241</c:v>
                </c:pt>
                <c:pt idx="2975">
                  <c:v>29.754580583336065</c:v>
                </c:pt>
                <c:pt idx="2976">
                  <c:v>29.764580583345378</c:v>
                </c:pt>
                <c:pt idx="2977">
                  <c:v>29.774581583333202</c:v>
                </c:pt>
                <c:pt idx="2978">
                  <c:v>29.784581583342515</c:v>
                </c:pt>
                <c:pt idx="2979">
                  <c:v>29.794582583330339</c:v>
                </c:pt>
                <c:pt idx="2980">
                  <c:v>29.804582583339652</c:v>
                </c:pt>
                <c:pt idx="2981">
                  <c:v>29.814583583327476</c:v>
                </c:pt>
                <c:pt idx="2982">
                  <c:v>29.824584583344404</c:v>
                </c:pt>
                <c:pt idx="2983">
                  <c:v>29.834584583324613</c:v>
                </c:pt>
                <c:pt idx="2984">
                  <c:v>29.844585583341541</c:v>
                </c:pt>
                <c:pt idx="2985">
                  <c:v>29.854585583350854</c:v>
                </c:pt>
                <c:pt idx="2986">
                  <c:v>29.864586583338678</c:v>
                </c:pt>
                <c:pt idx="2987">
                  <c:v>29.874586583347991</c:v>
                </c:pt>
                <c:pt idx="2988">
                  <c:v>29.884587583335815</c:v>
                </c:pt>
                <c:pt idx="2989">
                  <c:v>29.894587583345128</c:v>
                </c:pt>
                <c:pt idx="2990">
                  <c:v>29.904588583332952</c:v>
                </c:pt>
                <c:pt idx="2991">
                  <c:v>29.914588583342265</c:v>
                </c:pt>
                <c:pt idx="2992">
                  <c:v>29.924589583330089</c:v>
                </c:pt>
                <c:pt idx="2993">
                  <c:v>29.934589583339402</c:v>
                </c:pt>
                <c:pt idx="2994">
                  <c:v>29.944590583327226</c:v>
                </c:pt>
                <c:pt idx="2995">
                  <c:v>29.954591583344154</c:v>
                </c:pt>
                <c:pt idx="2996">
                  <c:v>29.964591583324363</c:v>
                </c:pt>
                <c:pt idx="2997">
                  <c:v>29.974592583341291</c:v>
                </c:pt>
                <c:pt idx="2998">
                  <c:v>29.984592583350604</c:v>
                </c:pt>
                <c:pt idx="2999">
                  <c:v>29.994593583338428</c:v>
                </c:pt>
              </c:numCache>
            </c:numRef>
          </c:xVal>
          <c:yVal>
            <c:numRef>
              <c:f>'Combined Sensor Data'!$I$2:$I$3001</c:f>
              <c:numCache>
                <c:formatCode>General</c:formatCode>
                <c:ptCount val="3000"/>
                <c:pt idx="0">
                  <c:v>-0.27892139554023743</c:v>
                </c:pt>
                <c:pt idx="1">
                  <c:v>-0.26803949475288391</c:v>
                </c:pt>
                <c:pt idx="2">
                  <c:v>-0.23498940467834473</c:v>
                </c:pt>
                <c:pt idx="3">
                  <c:v>-0.1573634147644043</c:v>
                </c:pt>
                <c:pt idx="4">
                  <c:v>-4.3638985604047775E-2</c:v>
                </c:pt>
                <c:pt idx="5">
                  <c:v>9.2806197702884674E-2</c:v>
                </c:pt>
                <c:pt idx="6">
                  <c:v>0.22264835238456726</c:v>
                </c:pt>
                <c:pt idx="7">
                  <c:v>0.32788163423538208</c:v>
                </c:pt>
                <c:pt idx="8">
                  <c:v>0.3938305675983429</c:v>
                </c:pt>
                <c:pt idx="9">
                  <c:v>0.43998503684997559</c:v>
                </c:pt>
                <c:pt idx="10">
                  <c:v>0.44149318337440491</c:v>
                </c:pt>
                <c:pt idx="11">
                  <c:v>0.41884779930114746</c:v>
                </c:pt>
                <c:pt idx="12">
                  <c:v>0.36504289507865906</c:v>
                </c:pt>
                <c:pt idx="13">
                  <c:v>0.30054232478141785</c:v>
                </c:pt>
                <c:pt idx="14">
                  <c:v>0.2200019508600235</c:v>
                </c:pt>
                <c:pt idx="15">
                  <c:v>0.12629109621047974</c:v>
                </c:pt>
                <c:pt idx="16">
                  <c:v>2.893604151904583E-2</c:v>
                </c:pt>
                <c:pt idx="17">
                  <c:v>-8.0604694783687592E-2</c:v>
                </c:pt>
                <c:pt idx="18">
                  <c:v>-0.21670341491699219</c:v>
                </c:pt>
                <c:pt idx="19">
                  <c:v>-0.33143293857574463</c:v>
                </c:pt>
                <c:pt idx="20">
                  <c:v>-0.41333019733428955</c:v>
                </c:pt>
                <c:pt idx="21">
                  <c:v>-0.47204235196113586</c:v>
                </c:pt>
                <c:pt idx="22">
                  <c:v>-0.47513878345489502</c:v>
                </c:pt>
                <c:pt idx="23">
                  <c:v>-0.44062000513076782</c:v>
                </c:pt>
                <c:pt idx="24">
                  <c:v>-0.41529041528701782</c:v>
                </c:pt>
                <c:pt idx="25">
                  <c:v>-0.40385857224464417</c:v>
                </c:pt>
                <c:pt idx="26">
                  <c:v>-0.38103210926055908</c:v>
                </c:pt>
                <c:pt idx="27">
                  <c:v>-0.33466443419456482</c:v>
                </c:pt>
                <c:pt idx="28">
                  <c:v>-0.26337665319442749</c:v>
                </c:pt>
                <c:pt idx="29">
                  <c:v>-0.18872907757759094</c:v>
                </c:pt>
                <c:pt idx="30">
                  <c:v>-0.13356675207614899</c:v>
                </c:pt>
                <c:pt idx="31">
                  <c:v>-0.10818323493003845</c:v>
                </c:pt>
                <c:pt idx="32">
                  <c:v>-7.4090778827667236E-2</c:v>
                </c:pt>
                <c:pt idx="33">
                  <c:v>-2.8531499207019806E-2</c:v>
                </c:pt>
                <c:pt idx="34">
                  <c:v>2.9807707294821739E-2</c:v>
                </c:pt>
                <c:pt idx="35">
                  <c:v>6.4256250858306885E-2</c:v>
                </c:pt>
                <c:pt idx="36">
                  <c:v>5.7671323418617249E-2</c:v>
                </c:pt>
                <c:pt idx="37">
                  <c:v>2.0110633224248886E-2</c:v>
                </c:pt>
                <c:pt idx="38">
                  <c:v>-3.0477443709969521E-2</c:v>
                </c:pt>
                <c:pt idx="39">
                  <c:v>-7.8323580324649811E-2</c:v>
                </c:pt>
                <c:pt idx="40">
                  <c:v>-9.6832282841205597E-2</c:v>
                </c:pt>
                <c:pt idx="41">
                  <c:v>-6.4728513360023499E-2</c:v>
                </c:pt>
                <c:pt idx="42">
                  <c:v>4.8399106599390507E-3</c:v>
                </c:pt>
                <c:pt idx="43">
                  <c:v>7.6268956065177917E-2</c:v>
                </c:pt>
                <c:pt idx="44">
                  <c:v>0.12436112016439438</c:v>
                </c:pt>
                <c:pt idx="45">
                  <c:v>0.14670504629611969</c:v>
                </c:pt>
                <c:pt idx="46">
                  <c:v>0.16393011808395386</c:v>
                </c:pt>
                <c:pt idx="47">
                  <c:v>0.13643084466457367</c:v>
                </c:pt>
                <c:pt idx="48">
                  <c:v>4.5405860990285873E-2</c:v>
                </c:pt>
                <c:pt idx="49">
                  <c:v>-9.2975214123725891E-2</c:v>
                </c:pt>
                <c:pt idx="50">
                  <c:v>-0.24712936580181122</c:v>
                </c:pt>
                <c:pt idx="51">
                  <c:v>-0.37174972891807556</c:v>
                </c:pt>
                <c:pt idx="52">
                  <c:v>-0.39940851926803589</c:v>
                </c:pt>
                <c:pt idx="53">
                  <c:v>-0.30782651901245117</c:v>
                </c:pt>
                <c:pt idx="54">
                  <c:v>-0.12344017624855042</c:v>
                </c:pt>
                <c:pt idx="55">
                  <c:v>0.11770205944776535</c:v>
                </c:pt>
                <c:pt idx="56">
                  <c:v>0.35929232835769653</c:v>
                </c:pt>
                <c:pt idx="57">
                  <c:v>0.54568159580230713</c:v>
                </c:pt>
                <c:pt idx="58">
                  <c:v>0.59753972291946411</c:v>
                </c:pt>
                <c:pt idx="59">
                  <c:v>0.61468327045440674</c:v>
                </c:pt>
                <c:pt idx="60">
                  <c:v>0.58168482780456543</c:v>
                </c:pt>
                <c:pt idx="61">
                  <c:v>0.52266025543212891</c:v>
                </c:pt>
                <c:pt idx="62">
                  <c:v>0.48719257116317749</c:v>
                </c:pt>
                <c:pt idx="63">
                  <c:v>0.46134486794471741</c:v>
                </c:pt>
                <c:pt idx="64">
                  <c:v>0.4014783501625061</c:v>
                </c:pt>
                <c:pt idx="65">
                  <c:v>0.32225516438484192</c:v>
                </c:pt>
                <c:pt idx="66">
                  <c:v>0.25121587514877319</c:v>
                </c:pt>
                <c:pt idx="67">
                  <c:v>0.20391575992107391</c:v>
                </c:pt>
                <c:pt idx="68">
                  <c:v>0.1887194961309433</c:v>
                </c:pt>
                <c:pt idx="69">
                  <c:v>0.19976349174976349</c:v>
                </c:pt>
                <c:pt idx="70">
                  <c:v>0.25506535172462463</c:v>
                </c:pt>
                <c:pt idx="71">
                  <c:v>0.34337952733039856</c:v>
                </c:pt>
                <c:pt idx="72">
                  <c:v>0.43878141045570374</c:v>
                </c:pt>
                <c:pt idx="73">
                  <c:v>0.50773763656616211</c:v>
                </c:pt>
                <c:pt idx="74">
                  <c:v>0.51634842157363892</c:v>
                </c:pt>
                <c:pt idx="75">
                  <c:v>0.48363912105560303</c:v>
                </c:pt>
                <c:pt idx="76">
                  <c:v>0.43732491135597229</c:v>
                </c:pt>
                <c:pt idx="77">
                  <c:v>0.36358866095542908</c:v>
                </c:pt>
                <c:pt idx="78">
                  <c:v>0.2862376868724823</c:v>
                </c:pt>
                <c:pt idx="79">
                  <c:v>0.22438511252403259</c:v>
                </c:pt>
                <c:pt idx="80">
                  <c:v>0.18377110362052917</c:v>
                </c:pt>
                <c:pt idx="81">
                  <c:v>0.15307800471782684</c:v>
                </c:pt>
                <c:pt idx="82">
                  <c:v>0.17096139490604401</c:v>
                </c:pt>
                <c:pt idx="83">
                  <c:v>0.21298715472221375</c:v>
                </c:pt>
                <c:pt idx="84">
                  <c:v>0.23405356705188751</c:v>
                </c:pt>
                <c:pt idx="85">
                  <c:v>0.2053070068359375</c:v>
                </c:pt>
                <c:pt idx="86">
                  <c:v>0.13401684165000916</c:v>
                </c:pt>
                <c:pt idx="87">
                  <c:v>8.0688677728176117E-2</c:v>
                </c:pt>
                <c:pt idx="88">
                  <c:v>6.8306572735309601E-2</c:v>
                </c:pt>
                <c:pt idx="89">
                  <c:v>4.0412329137325287E-2</c:v>
                </c:pt>
                <c:pt idx="90">
                  <c:v>4.7796149738132954E-4</c:v>
                </c:pt>
                <c:pt idx="91">
                  <c:v>-6.0493331402540207E-2</c:v>
                </c:pt>
                <c:pt idx="92">
                  <c:v>-0.15607604384422302</c:v>
                </c:pt>
                <c:pt idx="93">
                  <c:v>-0.26560738682746887</c:v>
                </c:pt>
                <c:pt idx="94">
                  <c:v>-0.33976870775222778</c:v>
                </c:pt>
                <c:pt idx="95">
                  <c:v>-0.38714569807052612</c:v>
                </c:pt>
                <c:pt idx="96">
                  <c:v>-0.41597974300384521</c:v>
                </c:pt>
                <c:pt idx="97">
                  <c:v>-0.45592772960662842</c:v>
                </c:pt>
                <c:pt idx="98">
                  <c:v>-0.51926946640014648</c:v>
                </c:pt>
                <c:pt idx="99">
                  <c:v>-0.56913548707962036</c:v>
                </c:pt>
                <c:pt idx="100">
                  <c:v>-0.59618443250656128</c:v>
                </c:pt>
                <c:pt idx="101">
                  <c:v>-0.61557304859161377</c:v>
                </c:pt>
                <c:pt idx="102">
                  <c:v>-0.6170036792755127</c:v>
                </c:pt>
                <c:pt idx="103">
                  <c:v>-0.60634118318557739</c:v>
                </c:pt>
                <c:pt idx="104">
                  <c:v>-0.63703495264053345</c:v>
                </c:pt>
                <c:pt idx="105">
                  <c:v>-0.62489509582519531</c:v>
                </c:pt>
                <c:pt idx="106">
                  <c:v>-0.49070298671722412</c:v>
                </c:pt>
                <c:pt idx="107">
                  <c:v>-0.26281812787055969</c:v>
                </c:pt>
                <c:pt idx="108">
                  <c:v>-2.3581843823194504E-2</c:v>
                </c:pt>
                <c:pt idx="109">
                  <c:v>0.18834415078163147</c:v>
                </c:pt>
                <c:pt idx="110">
                  <c:v>0.33567580580711365</c:v>
                </c:pt>
                <c:pt idx="111">
                  <c:v>0.41431218385696411</c:v>
                </c:pt>
                <c:pt idx="112">
                  <c:v>0.45126354694366455</c:v>
                </c:pt>
                <c:pt idx="113">
                  <c:v>0.42225104570388794</c:v>
                </c:pt>
                <c:pt idx="114">
                  <c:v>0.32949447631835938</c:v>
                </c:pt>
                <c:pt idx="115">
                  <c:v>0.18149958550930023</c:v>
                </c:pt>
                <c:pt idx="116">
                  <c:v>6.7744798958301544E-2</c:v>
                </c:pt>
                <c:pt idx="117">
                  <c:v>2.7521569281816483E-2</c:v>
                </c:pt>
                <c:pt idx="118">
                  <c:v>5.4673999547958374E-3</c:v>
                </c:pt>
                <c:pt idx="119">
                  <c:v>-2.1491445600986481E-2</c:v>
                </c:pt>
                <c:pt idx="120">
                  <c:v>-6.342770904302597E-2</c:v>
                </c:pt>
                <c:pt idx="121">
                  <c:v>-0.11341272294521332</c:v>
                </c:pt>
                <c:pt idx="122">
                  <c:v>-0.16112351417541504</c:v>
                </c:pt>
                <c:pt idx="123">
                  <c:v>-0.18979534506797791</c:v>
                </c:pt>
                <c:pt idx="124">
                  <c:v>-0.22643539309501648</c:v>
                </c:pt>
                <c:pt idx="125">
                  <c:v>-0.27854624390602112</c:v>
                </c:pt>
                <c:pt idx="126">
                  <c:v>-0.33023232221603394</c:v>
                </c:pt>
                <c:pt idx="127">
                  <c:v>-0.36807063221931458</c:v>
                </c:pt>
                <c:pt idx="128">
                  <c:v>-0.38178059458732605</c:v>
                </c:pt>
                <c:pt idx="129">
                  <c:v>-0.35224908590316772</c:v>
                </c:pt>
                <c:pt idx="130">
                  <c:v>-0.29260867834091187</c:v>
                </c:pt>
                <c:pt idx="131">
                  <c:v>-0.24056845903396606</c:v>
                </c:pt>
                <c:pt idx="132">
                  <c:v>-0.20508530735969543</c:v>
                </c:pt>
                <c:pt idx="133">
                  <c:v>-0.16518431901931763</c:v>
                </c:pt>
                <c:pt idx="134">
                  <c:v>-0.11114664375782013</c:v>
                </c:pt>
                <c:pt idx="135">
                  <c:v>-6.0915552079677582E-2</c:v>
                </c:pt>
                <c:pt idx="136">
                  <c:v>-1.8508972600102425E-2</c:v>
                </c:pt>
                <c:pt idx="137">
                  <c:v>-1.0358183644711971E-2</c:v>
                </c:pt>
                <c:pt idx="138">
                  <c:v>-4.0174402296543121E-2</c:v>
                </c:pt>
                <c:pt idx="139">
                  <c:v>-9.211113303899765E-2</c:v>
                </c:pt>
                <c:pt idx="140">
                  <c:v>-0.14372985064983368</c:v>
                </c:pt>
                <c:pt idx="141">
                  <c:v>-0.19741609692573547</c:v>
                </c:pt>
                <c:pt idx="142">
                  <c:v>-0.25501814484596252</c:v>
                </c:pt>
                <c:pt idx="143">
                  <c:v>-0.32971248030662537</c:v>
                </c:pt>
                <c:pt idx="144">
                  <c:v>-0.36506593227386475</c:v>
                </c:pt>
                <c:pt idx="145">
                  <c:v>-0.33642840385437012</c:v>
                </c:pt>
                <c:pt idx="146">
                  <c:v>-0.2351103276014328</c:v>
                </c:pt>
                <c:pt idx="147">
                  <c:v>-9.8635017871856689E-2</c:v>
                </c:pt>
                <c:pt idx="148">
                  <c:v>9.6794739365577698E-3</c:v>
                </c:pt>
                <c:pt idx="149">
                  <c:v>5.7077128440141678E-2</c:v>
                </c:pt>
                <c:pt idx="150">
                  <c:v>3.2486032694578171E-2</c:v>
                </c:pt>
                <c:pt idx="151">
                  <c:v>-3.3389296382665634E-2</c:v>
                </c:pt>
                <c:pt idx="152">
                  <c:v>-0.10966143012046814</c:v>
                </c:pt>
                <c:pt idx="153">
                  <c:v>-0.18752583861351013</c:v>
                </c:pt>
                <c:pt idx="154">
                  <c:v>-0.25453710556030273</c:v>
                </c:pt>
                <c:pt idx="155">
                  <c:v>-0.3021455705165863</c:v>
                </c:pt>
                <c:pt idx="156">
                  <c:v>-0.31059044599533081</c:v>
                </c:pt>
                <c:pt idx="157">
                  <c:v>-0.26415002346038818</c:v>
                </c:pt>
                <c:pt idx="158">
                  <c:v>-0.16465701162815094</c:v>
                </c:pt>
                <c:pt idx="159">
                  <c:v>-3.2964907586574554E-2</c:v>
                </c:pt>
                <c:pt idx="160">
                  <c:v>0.12080574035644531</c:v>
                </c:pt>
                <c:pt idx="161">
                  <c:v>0.30448892712593079</c:v>
                </c:pt>
                <c:pt idx="162">
                  <c:v>0.44874411821365356</c:v>
                </c:pt>
                <c:pt idx="163">
                  <c:v>0.46686935424804688</c:v>
                </c:pt>
                <c:pt idx="164">
                  <c:v>0.48876532912254333</c:v>
                </c:pt>
                <c:pt idx="165">
                  <c:v>0.54562854766845703</c:v>
                </c:pt>
                <c:pt idx="166">
                  <c:v>0.56496334075927734</c:v>
                </c:pt>
                <c:pt idx="167">
                  <c:v>0.54904890060424805</c:v>
                </c:pt>
                <c:pt idx="168">
                  <c:v>0.49582743644714355</c:v>
                </c:pt>
                <c:pt idx="169">
                  <c:v>0.43846544623374939</c:v>
                </c:pt>
                <c:pt idx="170">
                  <c:v>0.38579770922660828</c:v>
                </c:pt>
                <c:pt idx="171">
                  <c:v>0.36736026406288147</c:v>
                </c:pt>
                <c:pt idx="172">
                  <c:v>0.37028202414512634</c:v>
                </c:pt>
                <c:pt idx="173">
                  <c:v>0.35089033842086792</c:v>
                </c:pt>
                <c:pt idx="174">
                  <c:v>0.31696513295173645</c:v>
                </c:pt>
                <c:pt idx="175">
                  <c:v>0.29029536247253418</c:v>
                </c:pt>
                <c:pt idx="176">
                  <c:v>0.29720467329025269</c:v>
                </c:pt>
                <c:pt idx="177">
                  <c:v>0.32445767521858215</c:v>
                </c:pt>
                <c:pt idx="178">
                  <c:v>0.36176270246505737</c:v>
                </c:pt>
                <c:pt idx="179">
                  <c:v>0.39721259474754333</c:v>
                </c:pt>
                <c:pt idx="180">
                  <c:v>0.40155330300331116</c:v>
                </c:pt>
                <c:pt idx="181">
                  <c:v>0.37407302856445312</c:v>
                </c:pt>
                <c:pt idx="182">
                  <c:v>0.31999298930168152</c:v>
                </c:pt>
                <c:pt idx="183">
                  <c:v>0.2674872875213623</c:v>
                </c:pt>
                <c:pt idx="184">
                  <c:v>0.24155049026012421</c:v>
                </c:pt>
                <c:pt idx="185">
                  <c:v>0.21541468799114227</c:v>
                </c:pt>
                <c:pt idx="186">
                  <c:v>0.16494645178318024</c:v>
                </c:pt>
                <c:pt idx="187">
                  <c:v>9.1069221496582031E-2</c:v>
                </c:pt>
                <c:pt idx="188">
                  <c:v>1.7456518486142159E-2</c:v>
                </c:pt>
                <c:pt idx="189">
                  <c:v>-3.9839252829551697E-2</c:v>
                </c:pt>
                <c:pt idx="190">
                  <c:v>-0.1106516420841217</c:v>
                </c:pt>
                <c:pt idx="191">
                  <c:v>-0.19629102945327759</c:v>
                </c:pt>
                <c:pt idx="192">
                  <c:v>-0.28116065263748169</c:v>
                </c:pt>
                <c:pt idx="193">
                  <c:v>-0.33635175228118896</c:v>
                </c:pt>
                <c:pt idx="194">
                  <c:v>-0.35865253210067749</c:v>
                </c:pt>
                <c:pt idx="195">
                  <c:v>-0.3502066433429718</c:v>
                </c:pt>
                <c:pt idx="196">
                  <c:v>-0.34108293056488037</c:v>
                </c:pt>
                <c:pt idx="197">
                  <c:v>-0.36196598410606384</c:v>
                </c:pt>
                <c:pt idx="198">
                  <c:v>-0.42331269383430481</c:v>
                </c:pt>
                <c:pt idx="199">
                  <c:v>-0.48269712924957275</c:v>
                </c:pt>
                <c:pt idx="200">
                  <c:v>-0.53184390068054199</c:v>
                </c:pt>
                <c:pt idx="201">
                  <c:v>-0.56799060106277466</c:v>
                </c:pt>
                <c:pt idx="202">
                  <c:v>-0.57149475812911987</c:v>
                </c:pt>
                <c:pt idx="203">
                  <c:v>-0.5589861273765564</c:v>
                </c:pt>
                <c:pt idx="204">
                  <c:v>-0.55393654108047485</c:v>
                </c:pt>
                <c:pt idx="205">
                  <c:v>-0.5788910984992981</c:v>
                </c:pt>
                <c:pt idx="206">
                  <c:v>-0.64237099885940552</c:v>
                </c:pt>
                <c:pt idx="207">
                  <c:v>-0.74359726905822754</c:v>
                </c:pt>
                <c:pt idx="208">
                  <c:v>-0.88995820283889771</c:v>
                </c:pt>
                <c:pt idx="209">
                  <c:v>-0.97838771343231201</c:v>
                </c:pt>
                <c:pt idx="210">
                  <c:v>-0.96255093812942505</c:v>
                </c:pt>
                <c:pt idx="211">
                  <c:v>-0.8860662579536438</c:v>
                </c:pt>
                <c:pt idx="212">
                  <c:v>-0.71523642539978027</c:v>
                </c:pt>
                <c:pt idx="213">
                  <c:v>-0.44021260738372803</c:v>
                </c:pt>
                <c:pt idx="214">
                  <c:v>-0.13645884394645691</c:v>
                </c:pt>
                <c:pt idx="215">
                  <c:v>0.13226813077926636</c:v>
                </c:pt>
                <c:pt idx="216">
                  <c:v>0.33884716033935547</c:v>
                </c:pt>
                <c:pt idx="217">
                  <c:v>0.47900143265724182</c:v>
                </c:pt>
                <c:pt idx="218">
                  <c:v>0.54873847961425781</c:v>
                </c:pt>
                <c:pt idx="219">
                  <c:v>0.54647743701934814</c:v>
                </c:pt>
                <c:pt idx="220">
                  <c:v>0.4938105046749115</c:v>
                </c:pt>
                <c:pt idx="221">
                  <c:v>0.43745779991149902</c:v>
                </c:pt>
                <c:pt idx="222">
                  <c:v>0.37090885639190674</c:v>
                </c:pt>
                <c:pt idx="223">
                  <c:v>0.31252205371856689</c:v>
                </c:pt>
                <c:pt idx="224">
                  <c:v>0.27203989028930664</c:v>
                </c:pt>
                <c:pt idx="225">
                  <c:v>0.20772996544837952</c:v>
                </c:pt>
                <c:pt idx="226">
                  <c:v>0.11869249492883682</c:v>
                </c:pt>
                <c:pt idx="227">
                  <c:v>-6.0923391720280051E-4</c:v>
                </c:pt>
                <c:pt idx="228">
                  <c:v>-0.10545708984136581</c:v>
                </c:pt>
                <c:pt idx="229">
                  <c:v>-0.18632307648658752</c:v>
                </c:pt>
                <c:pt idx="230">
                  <c:v>-0.24922133982181549</c:v>
                </c:pt>
                <c:pt idx="231">
                  <c:v>-0.31128931045532227</c:v>
                </c:pt>
                <c:pt idx="232">
                  <c:v>-0.37500488758087158</c:v>
                </c:pt>
                <c:pt idx="233">
                  <c:v>-0.39299595355987549</c:v>
                </c:pt>
                <c:pt idx="234">
                  <c:v>-0.34932225942611694</c:v>
                </c:pt>
                <c:pt idx="235">
                  <c:v>-0.25834813714027405</c:v>
                </c:pt>
                <c:pt idx="236">
                  <c:v>-0.16033691167831421</c:v>
                </c:pt>
                <c:pt idx="237">
                  <c:v>-6.2171656638383865E-2</c:v>
                </c:pt>
                <c:pt idx="238">
                  <c:v>9.5403483137488365E-3</c:v>
                </c:pt>
                <c:pt idx="239">
                  <c:v>4.4770553708076477E-2</c:v>
                </c:pt>
                <c:pt idx="240">
                  <c:v>3.7743270397186279E-2</c:v>
                </c:pt>
                <c:pt idx="241">
                  <c:v>1.0441765189170837E-2</c:v>
                </c:pt>
                <c:pt idx="242">
                  <c:v>-1.5473188832402229E-2</c:v>
                </c:pt>
                <c:pt idx="243">
                  <c:v>-1.1815492995083332E-2</c:v>
                </c:pt>
                <c:pt idx="244">
                  <c:v>1.0370236821472645E-2</c:v>
                </c:pt>
                <c:pt idx="245">
                  <c:v>3.5762637853622437E-2</c:v>
                </c:pt>
                <c:pt idx="246">
                  <c:v>2.8934292495250702E-2</c:v>
                </c:pt>
                <c:pt idx="247">
                  <c:v>-2.6915280148386955E-2</c:v>
                </c:pt>
                <c:pt idx="248">
                  <c:v>-0.11673305183649063</c:v>
                </c:pt>
                <c:pt idx="249">
                  <c:v>-0.2023053914308548</c:v>
                </c:pt>
                <c:pt idx="250">
                  <c:v>-0.23897685110569</c:v>
                </c:pt>
                <c:pt idx="251">
                  <c:v>-0.21177171170711517</c:v>
                </c:pt>
                <c:pt idx="252">
                  <c:v>-0.12576466798782349</c:v>
                </c:pt>
                <c:pt idx="253">
                  <c:v>-6.0942568816244602E-3</c:v>
                </c:pt>
                <c:pt idx="254">
                  <c:v>7.4371561408042908E-2</c:v>
                </c:pt>
                <c:pt idx="255">
                  <c:v>0.11252037435770035</c:v>
                </c:pt>
                <c:pt idx="256">
                  <c:v>0.13229487836360931</c:v>
                </c:pt>
                <c:pt idx="257">
                  <c:v>0.13159482181072235</c:v>
                </c:pt>
                <c:pt idx="258">
                  <c:v>8.0821380019187927E-2</c:v>
                </c:pt>
                <c:pt idx="259">
                  <c:v>-4.1217640042304993E-2</c:v>
                </c:pt>
                <c:pt idx="260">
                  <c:v>-0.20635199546813965</c:v>
                </c:pt>
                <c:pt idx="261">
                  <c:v>-0.37773516774177551</c:v>
                </c:pt>
                <c:pt idx="262">
                  <c:v>-0.49611932039260864</c:v>
                </c:pt>
                <c:pt idx="263">
                  <c:v>-0.51406693458557129</c:v>
                </c:pt>
                <c:pt idx="264">
                  <c:v>-0.4378398060798645</c:v>
                </c:pt>
                <c:pt idx="265">
                  <c:v>-0.30491751432418823</c:v>
                </c:pt>
                <c:pt idx="266">
                  <c:v>-0.10612905770540237</c:v>
                </c:pt>
                <c:pt idx="267">
                  <c:v>9.9476411938667297E-2</c:v>
                </c:pt>
                <c:pt idx="268">
                  <c:v>0.24890798330307007</c:v>
                </c:pt>
                <c:pt idx="269">
                  <c:v>0.35715752840042114</c:v>
                </c:pt>
                <c:pt idx="270">
                  <c:v>0.4381120502948761</c:v>
                </c:pt>
                <c:pt idx="271">
                  <c:v>0.48325327038764954</c:v>
                </c:pt>
                <c:pt idx="272">
                  <c:v>0.49670940637588501</c:v>
                </c:pt>
                <c:pt idx="273">
                  <c:v>0.47960940003395081</c:v>
                </c:pt>
                <c:pt idx="274">
                  <c:v>0.42064142227172852</c:v>
                </c:pt>
                <c:pt idx="275">
                  <c:v>0.37091776728630066</c:v>
                </c:pt>
                <c:pt idx="276">
                  <c:v>0.34214603900909424</c:v>
                </c:pt>
                <c:pt idx="277">
                  <c:v>0.32469871640205383</c:v>
                </c:pt>
                <c:pt idx="278">
                  <c:v>0.29884076118469238</c:v>
                </c:pt>
                <c:pt idx="279">
                  <c:v>0.28010371327400208</c:v>
                </c:pt>
                <c:pt idx="280">
                  <c:v>0.25835579633712769</c:v>
                </c:pt>
                <c:pt idx="281">
                  <c:v>0.23609206080436707</c:v>
                </c:pt>
                <c:pt idx="282">
                  <c:v>0.23824389278888702</c:v>
                </c:pt>
                <c:pt idx="283">
                  <c:v>0.26738563179969788</c:v>
                </c:pt>
                <c:pt idx="284">
                  <c:v>0.29544335603713989</c:v>
                </c:pt>
                <c:pt idx="285">
                  <c:v>0.30832439661026001</c:v>
                </c:pt>
                <c:pt idx="286">
                  <c:v>0.29208844900131226</c:v>
                </c:pt>
                <c:pt idx="287">
                  <c:v>0.28751665353775024</c:v>
                </c:pt>
                <c:pt idx="288">
                  <c:v>0.27119600772857666</c:v>
                </c:pt>
                <c:pt idx="289">
                  <c:v>0.26893585920333862</c:v>
                </c:pt>
                <c:pt idx="290">
                  <c:v>0.27407282590866089</c:v>
                </c:pt>
                <c:pt idx="291">
                  <c:v>0.27391135692596436</c:v>
                </c:pt>
                <c:pt idx="292">
                  <c:v>0.25197967886924744</c:v>
                </c:pt>
                <c:pt idx="293">
                  <c:v>0.25328528881072998</c:v>
                </c:pt>
                <c:pt idx="294">
                  <c:v>0.27787238359451294</c:v>
                </c:pt>
                <c:pt idx="295">
                  <c:v>0.27296653389930725</c:v>
                </c:pt>
                <c:pt idx="296">
                  <c:v>0.21471120417118073</c:v>
                </c:pt>
                <c:pt idx="297">
                  <c:v>8.4882326424121857E-2</c:v>
                </c:pt>
                <c:pt idx="298">
                  <c:v>-0.10010616481304169</c:v>
                </c:pt>
                <c:pt idx="299">
                  <c:v>-0.28929001092910767</c:v>
                </c:pt>
                <c:pt idx="300">
                  <c:v>-0.40877407789230347</c:v>
                </c:pt>
                <c:pt idx="301">
                  <c:v>-0.45194754004478455</c:v>
                </c:pt>
                <c:pt idx="302">
                  <c:v>-0.43965783715248108</c:v>
                </c:pt>
                <c:pt idx="303">
                  <c:v>-0.41718590259552002</c:v>
                </c:pt>
                <c:pt idx="304">
                  <c:v>-0.43515956401824951</c:v>
                </c:pt>
                <c:pt idx="305">
                  <c:v>-0.4790266752243042</c:v>
                </c:pt>
                <c:pt idx="306">
                  <c:v>-0.49378803372383118</c:v>
                </c:pt>
                <c:pt idx="307">
                  <c:v>-0.45940220355987549</c:v>
                </c:pt>
                <c:pt idx="308">
                  <c:v>-0.39735692739486694</c:v>
                </c:pt>
                <c:pt idx="309">
                  <c:v>-0.37475064396858215</c:v>
                </c:pt>
                <c:pt idx="310">
                  <c:v>-0.41064819693565369</c:v>
                </c:pt>
                <c:pt idx="311">
                  <c:v>-0.53701972961425781</c:v>
                </c:pt>
                <c:pt idx="312">
                  <c:v>-0.73183208703994751</c:v>
                </c:pt>
                <c:pt idx="313">
                  <c:v>-0.85654634237289429</c:v>
                </c:pt>
                <c:pt idx="314">
                  <c:v>-0.90071970224380493</c:v>
                </c:pt>
                <c:pt idx="315">
                  <c:v>-0.9220881462097168</c:v>
                </c:pt>
                <c:pt idx="316">
                  <c:v>-0.93345534801483154</c:v>
                </c:pt>
                <c:pt idx="317">
                  <c:v>-0.92391270399093628</c:v>
                </c:pt>
                <c:pt idx="318">
                  <c:v>-0.86183309555053711</c:v>
                </c:pt>
                <c:pt idx="319">
                  <c:v>-0.77802848815917969</c:v>
                </c:pt>
                <c:pt idx="320">
                  <c:v>-0.65995007753372192</c:v>
                </c:pt>
                <c:pt idx="321">
                  <c:v>-0.49867653846740723</c:v>
                </c:pt>
                <c:pt idx="322">
                  <c:v>-0.31344115734100342</c:v>
                </c:pt>
                <c:pt idx="323">
                  <c:v>-0.10697457194328308</c:v>
                </c:pt>
                <c:pt idx="324">
                  <c:v>6.2368385493755341E-2</c:v>
                </c:pt>
                <c:pt idx="325">
                  <c:v>0.20194424688816071</c:v>
                </c:pt>
                <c:pt idx="326">
                  <c:v>0.34711822867393494</c:v>
                </c:pt>
                <c:pt idx="327">
                  <c:v>0.44365254044532776</c:v>
                </c:pt>
                <c:pt idx="328">
                  <c:v>0.46776691079139709</c:v>
                </c:pt>
                <c:pt idx="329">
                  <c:v>0.42441883683204651</c:v>
                </c:pt>
                <c:pt idx="330">
                  <c:v>0.36693105101585388</c:v>
                </c:pt>
                <c:pt idx="331">
                  <c:v>0.27543854713439941</c:v>
                </c:pt>
                <c:pt idx="332">
                  <c:v>0.15835320949554443</c:v>
                </c:pt>
                <c:pt idx="333">
                  <c:v>1.6815925016999245E-2</c:v>
                </c:pt>
                <c:pt idx="334">
                  <c:v>-0.14906039834022522</c:v>
                </c:pt>
                <c:pt idx="335">
                  <c:v>-0.32744693756103516</c:v>
                </c:pt>
                <c:pt idx="336">
                  <c:v>-0.47922927141189575</c:v>
                </c:pt>
                <c:pt idx="337">
                  <c:v>-0.57116645574569702</c:v>
                </c:pt>
                <c:pt idx="338">
                  <c:v>-0.5913851261138916</c:v>
                </c:pt>
                <c:pt idx="339">
                  <c:v>-0.56630527973175049</c:v>
                </c:pt>
                <c:pt idx="340">
                  <c:v>-0.5054890513420105</c:v>
                </c:pt>
                <c:pt idx="341">
                  <c:v>-0.42224812507629395</c:v>
                </c:pt>
                <c:pt idx="342">
                  <c:v>-0.31719681620597839</c:v>
                </c:pt>
                <c:pt idx="343">
                  <c:v>-0.18893735110759735</c:v>
                </c:pt>
                <c:pt idx="344">
                  <c:v>-4.2580410838127136E-2</c:v>
                </c:pt>
                <c:pt idx="345">
                  <c:v>7.6160743832588196E-2</c:v>
                </c:pt>
                <c:pt idx="346">
                  <c:v>0.13771437108516693</c:v>
                </c:pt>
                <c:pt idx="347">
                  <c:v>0.15983045101165771</c:v>
                </c:pt>
                <c:pt idx="348">
                  <c:v>0.14627975225448608</c:v>
                </c:pt>
                <c:pt idx="349">
                  <c:v>0.12844765186309814</c:v>
                </c:pt>
                <c:pt idx="350">
                  <c:v>0.10944120585918427</c:v>
                </c:pt>
                <c:pt idx="351">
                  <c:v>9.5742732286453247E-2</c:v>
                </c:pt>
                <c:pt idx="352">
                  <c:v>0.12672701478004456</c:v>
                </c:pt>
                <c:pt idx="353">
                  <c:v>0.19809596240520477</c:v>
                </c:pt>
                <c:pt idx="354">
                  <c:v>0.24534231424331665</c:v>
                </c:pt>
                <c:pt idx="355">
                  <c:v>0.22700861096382141</c:v>
                </c:pt>
                <c:pt idx="356">
                  <c:v>0.16003809869289398</c:v>
                </c:pt>
                <c:pt idx="357">
                  <c:v>9.1804422438144684E-2</c:v>
                </c:pt>
                <c:pt idx="358">
                  <c:v>4.2208373546600342E-2</c:v>
                </c:pt>
                <c:pt idx="359">
                  <c:v>2.4214679375290871E-2</c:v>
                </c:pt>
                <c:pt idx="360">
                  <c:v>5.0414588302373886E-2</c:v>
                </c:pt>
                <c:pt idx="361">
                  <c:v>8.2568079233169556E-2</c:v>
                </c:pt>
                <c:pt idx="362">
                  <c:v>8.9246220886707306E-2</c:v>
                </c:pt>
                <c:pt idx="363">
                  <c:v>5.6809492409229279E-2</c:v>
                </c:pt>
                <c:pt idx="364">
                  <c:v>8.8251885026693344E-3</c:v>
                </c:pt>
                <c:pt idx="365">
                  <c:v>-3.6848347634077072E-2</c:v>
                </c:pt>
                <c:pt idx="366">
                  <c:v>-6.753356009721756E-2</c:v>
                </c:pt>
                <c:pt idx="367">
                  <c:v>-0.11622115969657898</c:v>
                </c:pt>
                <c:pt idx="368">
                  <c:v>-0.16501399874687195</c:v>
                </c:pt>
                <c:pt idx="369">
                  <c:v>-0.21118660271167755</c:v>
                </c:pt>
                <c:pt idx="370">
                  <c:v>-0.21244548261165619</c:v>
                </c:pt>
                <c:pt idx="371">
                  <c:v>-0.15357106924057007</c:v>
                </c:pt>
                <c:pt idx="372">
                  <c:v>-3.9157669991254807E-2</c:v>
                </c:pt>
                <c:pt idx="373">
                  <c:v>0.10665594786405563</c:v>
                </c:pt>
                <c:pt idx="374">
                  <c:v>0.25871232151985168</c:v>
                </c:pt>
                <c:pt idx="375">
                  <c:v>0.37801831960678101</c:v>
                </c:pt>
                <c:pt idx="376">
                  <c:v>0.45933261513710022</c:v>
                </c:pt>
                <c:pt idx="377">
                  <c:v>0.52624779939651489</c:v>
                </c:pt>
                <c:pt idx="378">
                  <c:v>0.57759541273117065</c:v>
                </c:pt>
                <c:pt idx="379">
                  <c:v>0.59418278932571411</c:v>
                </c:pt>
                <c:pt idx="380">
                  <c:v>0.57262450456619263</c:v>
                </c:pt>
                <c:pt idx="381">
                  <c:v>0.53247076272964478</c:v>
                </c:pt>
                <c:pt idx="382">
                  <c:v>0.5043296217918396</c:v>
                </c:pt>
                <c:pt idx="383">
                  <c:v>0.48865985870361328</c:v>
                </c:pt>
                <c:pt idx="384">
                  <c:v>0.48808807134628296</c:v>
                </c:pt>
                <c:pt idx="385">
                  <c:v>0.48475140333175659</c:v>
                </c:pt>
                <c:pt idx="386">
                  <c:v>0.45961970090866089</c:v>
                </c:pt>
                <c:pt idx="387">
                  <c:v>0.42013299465179443</c:v>
                </c:pt>
                <c:pt idx="388">
                  <c:v>0.41263726353645325</c:v>
                </c:pt>
                <c:pt idx="389">
                  <c:v>0.43221095204353333</c:v>
                </c:pt>
                <c:pt idx="390">
                  <c:v>0.4718896746635437</c:v>
                </c:pt>
                <c:pt idx="391">
                  <c:v>0.52405279874801636</c:v>
                </c:pt>
                <c:pt idx="392">
                  <c:v>0.56930309534072876</c:v>
                </c:pt>
                <c:pt idx="393">
                  <c:v>0.56136691570281982</c:v>
                </c:pt>
                <c:pt idx="394">
                  <c:v>0.50058984756469727</c:v>
                </c:pt>
                <c:pt idx="395">
                  <c:v>0.4341442883014679</c:v>
                </c:pt>
                <c:pt idx="396">
                  <c:v>0.3896348774433136</c:v>
                </c:pt>
                <c:pt idx="397">
                  <c:v>0.37149065732955933</c:v>
                </c:pt>
                <c:pt idx="398">
                  <c:v>0.37100327014923096</c:v>
                </c:pt>
                <c:pt idx="399">
                  <c:v>0.35655447840690613</c:v>
                </c:pt>
                <c:pt idx="400">
                  <c:v>0.3308832049369812</c:v>
                </c:pt>
                <c:pt idx="401">
                  <c:v>0.30766472220420837</c:v>
                </c:pt>
                <c:pt idx="402">
                  <c:v>0.27533474564552307</c:v>
                </c:pt>
                <c:pt idx="403">
                  <c:v>0.23680786788463593</c:v>
                </c:pt>
                <c:pt idx="404">
                  <c:v>0.13137677311897278</c:v>
                </c:pt>
                <c:pt idx="405">
                  <c:v>-1.9420340657234192E-2</c:v>
                </c:pt>
                <c:pt idx="406">
                  <c:v>-0.18793052434921265</c:v>
                </c:pt>
                <c:pt idx="407">
                  <c:v>-0.34090051054954529</c:v>
                </c:pt>
                <c:pt idx="408">
                  <c:v>-0.4378821849822998</c:v>
                </c:pt>
                <c:pt idx="409">
                  <c:v>-0.48492199182510376</c:v>
                </c:pt>
                <c:pt idx="410">
                  <c:v>-0.48528310656547546</c:v>
                </c:pt>
                <c:pt idx="411">
                  <c:v>-0.47905063629150391</c:v>
                </c:pt>
                <c:pt idx="412">
                  <c:v>-0.47510462999343872</c:v>
                </c:pt>
                <c:pt idx="413">
                  <c:v>-0.45356717705726624</c:v>
                </c:pt>
                <c:pt idx="414">
                  <c:v>-0.40169864892959595</c:v>
                </c:pt>
                <c:pt idx="415">
                  <c:v>-0.33761924505233765</c:v>
                </c:pt>
                <c:pt idx="416">
                  <c:v>-0.3072802722454071</c:v>
                </c:pt>
                <c:pt idx="417">
                  <c:v>-0.36543446779251099</c:v>
                </c:pt>
                <c:pt idx="418">
                  <c:v>-0.4672819972038269</c:v>
                </c:pt>
                <c:pt idx="419">
                  <c:v>-0.50725018978118896</c:v>
                </c:pt>
                <c:pt idx="420">
                  <c:v>-0.52512907981872559</c:v>
                </c:pt>
                <c:pt idx="421">
                  <c:v>-0.5513882040977478</c:v>
                </c:pt>
                <c:pt idx="422">
                  <c:v>-0.5699344277381897</c:v>
                </c:pt>
                <c:pt idx="423">
                  <c:v>-0.57513189315795898</c:v>
                </c:pt>
                <c:pt idx="424">
                  <c:v>-0.5268479585647583</c:v>
                </c:pt>
                <c:pt idx="425">
                  <c:v>-0.42872411012649536</c:v>
                </c:pt>
                <c:pt idx="426">
                  <c:v>-0.30975565314292908</c:v>
                </c:pt>
                <c:pt idx="427">
                  <c:v>-0.14849990606307983</c:v>
                </c:pt>
                <c:pt idx="428">
                  <c:v>8.7232626974582672E-3</c:v>
                </c:pt>
                <c:pt idx="429">
                  <c:v>0.14597044885158539</c:v>
                </c:pt>
                <c:pt idx="430">
                  <c:v>0.26666781306266785</c:v>
                </c:pt>
                <c:pt idx="431">
                  <c:v>0.35499456524848938</c:v>
                </c:pt>
                <c:pt idx="432">
                  <c:v>0.40939843654632568</c:v>
                </c:pt>
                <c:pt idx="433">
                  <c:v>0.42099902033805847</c:v>
                </c:pt>
                <c:pt idx="434">
                  <c:v>0.39257723093032837</c:v>
                </c:pt>
                <c:pt idx="435">
                  <c:v>0.33312126994132996</c:v>
                </c:pt>
                <c:pt idx="436">
                  <c:v>0.2861042320728302</c:v>
                </c:pt>
                <c:pt idx="437">
                  <c:v>0.2157958596944809</c:v>
                </c:pt>
                <c:pt idx="438">
                  <c:v>0.14081908762454987</c:v>
                </c:pt>
                <c:pt idx="439">
                  <c:v>4.689522460103035E-2</c:v>
                </c:pt>
                <c:pt idx="440">
                  <c:v>-6.7198857665061951E-2</c:v>
                </c:pt>
                <c:pt idx="441">
                  <c:v>-0.1780703216791153</c:v>
                </c:pt>
                <c:pt idx="442">
                  <c:v>-0.27329593896865845</c:v>
                </c:pt>
                <c:pt idx="443">
                  <c:v>-0.35151576995849609</c:v>
                </c:pt>
                <c:pt idx="444">
                  <c:v>-0.42998340725898743</c:v>
                </c:pt>
                <c:pt idx="445">
                  <c:v>-0.48458454012870789</c:v>
                </c:pt>
                <c:pt idx="446">
                  <c:v>-0.51568198204040527</c:v>
                </c:pt>
                <c:pt idx="447">
                  <c:v>-0.51275455951690674</c:v>
                </c:pt>
                <c:pt idx="448">
                  <c:v>-0.49241062998771667</c:v>
                </c:pt>
                <c:pt idx="449">
                  <c:v>-0.45094442367553711</c:v>
                </c:pt>
                <c:pt idx="450">
                  <c:v>-0.37589654326438904</c:v>
                </c:pt>
                <c:pt idx="451">
                  <c:v>-0.27612492442131042</c:v>
                </c:pt>
                <c:pt idx="452">
                  <c:v>-0.16609321534633636</c:v>
                </c:pt>
                <c:pt idx="453">
                  <c:v>-5.8128207921981812E-2</c:v>
                </c:pt>
                <c:pt idx="454">
                  <c:v>-8.4402775391936302E-3</c:v>
                </c:pt>
                <c:pt idx="455">
                  <c:v>-2.4041414260864258E-2</c:v>
                </c:pt>
                <c:pt idx="456">
                  <c:v>-7.0960186421871185E-2</c:v>
                </c:pt>
                <c:pt idx="457">
                  <c:v>-7.7818609774112701E-2</c:v>
                </c:pt>
                <c:pt idx="458">
                  <c:v>-3.5412296652793884E-2</c:v>
                </c:pt>
                <c:pt idx="459">
                  <c:v>4.2825259268283844E-2</c:v>
                </c:pt>
                <c:pt idx="460">
                  <c:v>8.4286950528621674E-2</c:v>
                </c:pt>
                <c:pt idx="461">
                  <c:v>5.3448040038347244E-2</c:v>
                </c:pt>
                <c:pt idx="462">
                  <c:v>-2.0617928355932236E-2</c:v>
                </c:pt>
                <c:pt idx="463">
                  <c:v>-3.4698184579610825E-2</c:v>
                </c:pt>
                <c:pt idx="464">
                  <c:v>7.1388833224773407E-2</c:v>
                </c:pt>
                <c:pt idx="465">
                  <c:v>0.22640933096408844</c:v>
                </c:pt>
                <c:pt idx="466">
                  <c:v>0.35101276636123657</c:v>
                </c:pt>
                <c:pt idx="467">
                  <c:v>0.40980046987533569</c:v>
                </c:pt>
                <c:pt idx="468">
                  <c:v>0.39745301008224487</c:v>
                </c:pt>
                <c:pt idx="469">
                  <c:v>0.3159424364566803</c:v>
                </c:pt>
                <c:pt idx="470">
                  <c:v>0.16871145367622375</c:v>
                </c:pt>
                <c:pt idx="471">
                  <c:v>-4.1073020547628403E-2</c:v>
                </c:pt>
                <c:pt idx="472">
                  <c:v>-0.24727305769920349</c:v>
                </c:pt>
                <c:pt idx="473">
                  <c:v>-0.40712124109268188</c:v>
                </c:pt>
                <c:pt idx="474">
                  <c:v>-0.48857507109642029</c:v>
                </c:pt>
                <c:pt idx="475">
                  <c:v>-0.48150011897087097</c:v>
                </c:pt>
                <c:pt idx="476">
                  <c:v>-0.39201951026916504</c:v>
                </c:pt>
                <c:pt idx="477">
                  <c:v>-0.20666737854480743</c:v>
                </c:pt>
                <c:pt idx="478">
                  <c:v>5.8061480522155762E-2</c:v>
                </c:pt>
                <c:pt idx="479">
                  <c:v>0.33808189630508423</c:v>
                </c:pt>
                <c:pt idx="480">
                  <c:v>0.60087674856185913</c:v>
                </c:pt>
                <c:pt idx="481">
                  <c:v>0.79764991998672485</c:v>
                </c:pt>
                <c:pt idx="482">
                  <c:v>0.89608567953109741</c:v>
                </c:pt>
                <c:pt idx="483">
                  <c:v>0.91157650947570801</c:v>
                </c:pt>
                <c:pt idx="484">
                  <c:v>0.88277417421340942</c:v>
                </c:pt>
                <c:pt idx="485">
                  <c:v>0.83782464265823364</c:v>
                </c:pt>
                <c:pt idx="486">
                  <c:v>0.78401148319244385</c:v>
                </c:pt>
                <c:pt idx="487">
                  <c:v>0.7038077712059021</c:v>
                </c:pt>
                <c:pt idx="488">
                  <c:v>0.60294324159622192</c:v>
                </c:pt>
                <c:pt idx="489">
                  <c:v>0.49122610688209534</c:v>
                </c:pt>
                <c:pt idx="490">
                  <c:v>0.39167076349258423</c:v>
                </c:pt>
                <c:pt idx="491">
                  <c:v>0.33528003096580505</c:v>
                </c:pt>
                <c:pt idx="492">
                  <c:v>0.31087374687194824</c:v>
                </c:pt>
                <c:pt idx="493">
                  <c:v>0.31495785713195801</c:v>
                </c:pt>
                <c:pt idx="494">
                  <c:v>0.34421774744987488</c:v>
                </c:pt>
                <c:pt idx="495">
                  <c:v>0.40015831589698792</c:v>
                </c:pt>
                <c:pt idx="496">
                  <c:v>0.4598219096660614</c:v>
                </c:pt>
                <c:pt idx="497">
                  <c:v>0.4851326048374176</c:v>
                </c:pt>
                <c:pt idx="498">
                  <c:v>0.44897300004959106</c:v>
                </c:pt>
                <c:pt idx="499">
                  <c:v>0.35662934184074402</c:v>
                </c:pt>
                <c:pt idx="500">
                  <c:v>0.25300014019012451</c:v>
                </c:pt>
                <c:pt idx="501">
                  <c:v>0.22204257547855377</c:v>
                </c:pt>
                <c:pt idx="502">
                  <c:v>0.24086207151412964</c:v>
                </c:pt>
                <c:pt idx="503">
                  <c:v>0.23530316352844238</c:v>
                </c:pt>
                <c:pt idx="504">
                  <c:v>0.21727916598320007</c:v>
                </c:pt>
                <c:pt idx="505">
                  <c:v>0.22198726236820221</c:v>
                </c:pt>
                <c:pt idx="506">
                  <c:v>0.23983682692050934</c:v>
                </c:pt>
                <c:pt idx="507">
                  <c:v>0.26845264434814453</c:v>
                </c:pt>
                <c:pt idx="508">
                  <c:v>0.29755353927612305</c:v>
                </c:pt>
                <c:pt idx="509">
                  <c:v>0.283404141664505</c:v>
                </c:pt>
                <c:pt idx="510">
                  <c:v>0.23010309040546417</c:v>
                </c:pt>
                <c:pt idx="511">
                  <c:v>0.13862624764442444</c:v>
                </c:pt>
                <c:pt idx="512">
                  <c:v>-2.4136952124536037E-3</c:v>
                </c:pt>
                <c:pt idx="513">
                  <c:v>-0.12701043486595154</c:v>
                </c:pt>
                <c:pt idx="514">
                  <c:v>-0.20060662925243378</c:v>
                </c:pt>
                <c:pt idx="515">
                  <c:v>-0.24579675495624542</c:v>
                </c:pt>
                <c:pt idx="516">
                  <c:v>-0.27549633383750916</c:v>
                </c:pt>
                <c:pt idx="517">
                  <c:v>-0.26585471630096436</c:v>
                </c:pt>
                <c:pt idx="518">
                  <c:v>-0.26990509033203125</c:v>
                </c:pt>
                <c:pt idx="519">
                  <c:v>-0.31796476244926453</c:v>
                </c:pt>
                <c:pt idx="520">
                  <c:v>-0.41123318672180176</c:v>
                </c:pt>
                <c:pt idx="521">
                  <c:v>-0.51744472980499268</c:v>
                </c:pt>
                <c:pt idx="522">
                  <c:v>-0.57187014818191528</c:v>
                </c:pt>
                <c:pt idx="523">
                  <c:v>-0.58631223440170288</c:v>
                </c:pt>
                <c:pt idx="524">
                  <c:v>-0.59512728452682495</c:v>
                </c:pt>
                <c:pt idx="525">
                  <c:v>-0.63230562210083008</c:v>
                </c:pt>
                <c:pt idx="526">
                  <c:v>-0.72113639116287231</c:v>
                </c:pt>
                <c:pt idx="527">
                  <c:v>-0.88671404123306274</c:v>
                </c:pt>
                <c:pt idx="528">
                  <c:v>-1.0463569164276123</c:v>
                </c:pt>
                <c:pt idx="529">
                  <c:v>-1.1363333463668823</c:v>
                </c:pt>
                <c:pt idx="530">
                  <c:v>-1.1467117071151733</c:v>
                </c:pt>
                <c:pt idx="531">
                  <c:v>-1.107083797454834</c:v>
                </c:pt>
                <c:pt idx="532">
                  <c:v>-1.0141432285308838</c:v>
                </c:pt>
                <c:pt idx="533">
                  <c:v>-0.8638075590133667</c:v>
                </c:pt>
                <c:pt idx="534">
                  <c:v>-0.6783897876739502</c:v>
                </c:pt>
                <c:pt idx="535">
                  <c:v>-0.49084761738777161</c:v>
                </c:pt>
                <c:pt idx="536">
                  <c:v>-0.32223039865493774</c:v>
                </c:pt>
                <c:pt idx="537">
                  <c:v>-0.16314147412776947</c:v>
                </c:pt>
                <c:pt idx="538">
                  <c:v>-3.8533754646778107E-2</c:v>
                </c:pt>
                <c:pt idx="539">
                  <c:v>4.8036504536867142E-2</c:v>
                </c:pt>
                <c:pt idx="540">
                  <c:v>0.12695501744747162</c:v>
                </c:pt>
                <c:pt idx="541">
                  <c:v>0.22608910501003265</c:v>
                </c:pt>
                <c:pt idx="542">
                  <c:v>0.303794264793396</c:v>
                </c:pt>
                <c:pt idx="543">
                  <c:v>0.3314284086227417</c:v>
                </c:pt>
                <c:pt idx="544">
                  <c:v>0.30645141005516052</c:v>
                </c:pt>
                <c:pt idx="545">
                  <c:v>0.26463896036148071</c:v>
                </c:pt>
                <c:pt idx="546">
                  <c:v>0.20863348245620728</c:v>
                </c:pt>
                <c:pt idx="547">
                  <c:v>0.141073077917099</c:v>
                </c:pt>
                <c:pt idx="548">
                  <c:v>5.3349889814853668E-2</c:v>
                </c:pt>
                <c:pt idx="549">
                  <c:v>-5.2811618894338608E-2</c:v>
                </c:pt>
                <c:pt idx="550">
                  <c:v>-0.16045473515987396</c:v>
                </c:pt>
                <c:pt idx="551">
                  <c:v>-0.27222165465354919</c:v>
                </c:pt>
                <c:pt idx="552">
                  <c:v>-0.35653814673423767</c:v>
                </c:pt>
                <c:pt idx="553">
                  <c:v>-0.42116087675094604</c:v>
                </c:pt>
                <c:pt idx="554">
                  <c:v>-0.4597545862197876</c:v>
                </c:pt>
                <c:pt idx="555">
                  <c:v>-0.43437162041664124</c:v>
                </c:pt>
                <c:pt idx="556">
                  <c:v>-0.35188448429107666</c:v>
                </c:pt>
                <c:pt idx="557">
                  <c:v>-0.25216320157051086</c:v>
                </c:pt>
                <c:pt idx="558">
                  <c:v>-0.13961800932884216</c:v>
                </c:pt>
                <c:pt idx="559">
                  <c:v>-2.6304269209504128E-2</c:v>
                </c:pt>
                <c:pt idx="560">
                  <c:v>5.6905131787061691E-2</c:v>
                </c:pt>
                <c:pt idx="561">
                  <c:v>8.432374894618988E-2</c:v>
                </c:pt>
                <c:pt idx="562">
                  <c:v>3.9767201989889145E-2</c:v>
                </c:pt>
                <c:pt idx="563">
                  <c:v>-4.8799343407154083E-2</c:v>
                </c:pt>
                <c:pt idx="564">
                  <c:v>-0.1416962593793869</c:v>
                </c:pt>
                <c:pt idx="565">
                  <c:v>-0.2135784924030304</c:v>
                </c:pt>
                <c:pt idx="566">
                  <c:v>-0.2783752977848053</c:v>
                </c:pt>
                <c:pt idx="567">
                  <c:v>-0.31060487031936646</c:v>
                </c:pt>
                <c:pt idx="568">
                  <c:v>-0.29726135730743408</c:v>
                </c:pt>
                <c:pt idx="569">
                  <c:v>-0.28556379675865173</c:v>
                </c:pt>
                <c:pt idx="570">
                  <c:v>-0.28968852758407593</c:v>
                </c:pt>
                <c:pt idx="571">
                  <c:v>-0.27391111850738525</c:v>
                </c:pt>
                <c:pt idx="572">
                  <c:v>-0.20869243144989014</c:v>
                </c:pt>
                <c:pt idx="573">
                  <c:v>-0.11796280741691589</c:v>
                </c:pt>
                <c:pt idx="574">
                  <c:v>-1.8583228811621666E-2</c:v>
                </c:pt>
                <c:pt idx="575">
                  <c:v>4.3751697987318039E-2</c:v>
                </c:pt>
                <c:pt idx="576">
                  <c:v>7.0060268044471741E-2</c:v>
                </c:pt>
                <c:pt idx="577">
                  <c:v>7.3719479143619537E-2</c:v>
                </c:pt>
                <c:pt idx="578">
                  <c:v>4.5728594064712524E-2</c:v>
                </c:pt>
                <c:pt idx="579">
                  <c:v>-1.2944441987201571E-3</c:v>
                </c:pt>
                <c:pt idx="580">
                  <c:v>-8.2051873207092285E-2</c:v>
                </c:pt>
                <c:pt idx="581">
                  <c:v>-0.19465896487236023</c:v>
                </c:pt>
                <c:pt idx="582">
                  <c:v>-0.30635380744934082</c:v>
                </c:pt>
                <c:pt idx="583">
                  <c:v>-0.38617846369743347</c:v>
                </c:pt>
                <c:pt idx="584">
                  <c:v>-0.38771006464958191</c:v>
                </c:pt>
                <c:pt idx="585">
                  <c:v>-0.29075899720191956</c:v>
                </c:pt>
                <c:pt idx="586">
                  <c:v>-9.7134947776794434E-2</c:v>
                </c:pt>
                <c:pt idx="587">
                  <c:v>0.14475752413272858</c:v>
                </c:pt>
                <c:pt idx="588">
                  <c:v>0.38706949353218079</c:v>
                </c:pt>
                <c:pt idx="589">
                  <c:v>0.58889651298522949</c:v>
                </c:pt>
                <c:pt idx="590">
                  <c:v>0.7221112847328186</c:v>
                </c:pt>
                <c:pt idx="591">
                  <c:v>0.81059139966964722</c:v>
                </c:pt>
                <c:pt idx="592">
                  <c:v>0.84703570604324341</c:v>
                </c:pt>
                <c:pt idx="593">
                  <c:v>0.80321723222732544</c:v>
                </c:pt>
                <c:pt idx="594">
                  <c:v>0.70386534929275513</c:v>
                </c:pt>
                <c:pt idx="595">
                  <c:v>0.55643546581268311</c:v>
                </c:pt>
                <c:pt idx="596">
                  <c:v>0.41994285583496094</c:v>
                </c:pt>
                <c:pt idx="597">
                  <c:v>0.34171110391616821</c:v>
                </c:pt>
                <c:pt idx="598">
                  <c:v>0.32415184378623962</c:v>
                </c:pt>
                <c:pt idx="599">
                  <c:v>0.33673214912414551</c:v>
                </c:pt>
                <c:pt idx="600">
                  <c:v>0.3652612566947937</c:v>
                </c:pt>
                <c:pt idx="601">
                  <c:v>0.3966919481754303</c:v>
                </c:pt>
                <c:pt idx="602">
                  <c:v>0.4154970645904541</c:v>
                </c:pt>
                <c:pt idx="603">
                  <c:v>0.4267551600933075</c:v>
                </c:pt>
                <c:pt idx="604">
                  <c:v>0.45181417465209961</c:v>
                </c:pt>
                <c:pt idx="605">
                  <c:v>0.47606542706489563</c:v>
                </c:pt>
                <c:pt idx="606">
                  <c:v>0.48651087284088135</c:v>
                </c:pt>
                <c:pt idx="607">
                  <c:v>0.47221159934997559</c:v>
                </c:pt>
                <c:pt idx="608">
                  <c:v>0.45354762673377991</c:v>
                </c:pt>
                <c:pt idx="609">
                  <c:v>0.46320009231567383</c:v>
                </c:pt>
                <c:pt idx="610">
                  <c:v>0.49223172664642334</c:v>
                </c:pt>
                <c:pt idx="611">
                  <c:v>0.5214378833770752</c:v>
                </c:pt>
                <c:pt idx="612">
                  <c:v>0.51938271522521973</c:v>
                </c:pt>
                <c:pt idx="613">
                  <c:v>0.47057884931564331</c:v>
                </c:pt>
                <c:pt idx="614">
                  <c:v>0.375975102186203</c:v>
                </c:pt>
                <c:pt idx="615">
                  <c:v>0.27377268671989441</c:v>
                </c:pt>
                <c:pt idx="616">
                  <c:v>0.17080077528953552</c:v>
                </c:pt>
                <c:pt idx="617">
                  <c:v>7.3770172894001007E-2</c:v>
                </c:pt>
                <c:pt idx="618">
                  <c:v>-1.2973510660231113E-2</c:v>
                </c:pt>
                <c:pt idx="619">
                  <c:v>-8.9057236909866333E-2</c:v>
                </c:pt>
                <c:pt idx="620">
                  <c:v>-0.13159990310668945</c:v>
                </c:pt>
                <c:pt idx="621">
                  <c:v>-0.15322813391685486</c:v>
                </c:pt>
                <c:pt idx="622">
                  <c:v>-0.1760796457529068</c:v>
                </c:pt>
                <c:pt idx="623">
                  <c:v>-0.19980907440185547</c:v>
                </c:pt>
                <c:pt idx="624">
                  <c:v>-0.22769290208816528</c:v>
                </c:pt>
                <c:pt idx="625">
                  <c:v>-0.26773113012313843</c:v>
                </c:pt>
                <c:pt idx="626">
                  <c:v>-0.31646192073822021</c:v>
                </c:pt>
                <c:pt idx="627">
                  <c:v>-0.35555312037467957</c:v>
                </c:pt>
                <c:pt idx="628">
                  <c:v>-0.37077361345291138</c:v>
                </c:pt>
                <c:pt idx="629">
                  <c:v>-0.38374981284141541</c:v>
                </c:pt>
                <c:pt idx="630">
                  <c:v>-0.40922638773918152</c:v>
                </c:pt>
                <c:pt idx="631">
                  <c:v>-0.45043659210205078</c:v>
                </c:pt>
                <c:pt idx="632">
                  <c:v>-0.48681908845901489</c:v>
                </c:pt>
                <c:pt idx="633">
                  <c:v>-0.52549713850021362</c:v>
                </c:pt>
                <c:pt idx="634">
                  <c:v>-0.61514312028884888</c:v>
                </c:pt>
                <c:pt idx="635">
                  <c:v>-0.74948352575302124</c:v>
                </c:pt>
                <c:pt idx="636">
                  <c:v>-0.81517809629440308</c:v>
                </c:pt>
                <c:pt idx="637">
                  <c:v>-0.80050843954086304</c:v>
                </c:pt>
                <c:pt idx="638">
                  <c:v>-0.70696598291397095</c:v>
                </c:pt>
                <c:pt idx="639">
                  <c:v>-0.53912794589996338</c:v>
                </c:pt>
                <c:pt idx="640">
                  <c:v>-0.34111902117729187</c:v>
                </c:pt>
                <c:pt idx="641">
                  <c:v>-0.13062100112438202</c:v>
                </c:pt>
                <c:pt idx="642">
                  <c:v>5.493500828742981E-2</c:v>
                </c:pt>
                <c:pt idx="643">
                  <c:v>0.180122971534729</c:v>
                </c:pt>
                <c:pt idx="644">
                  <c:v>0.22773043811321259</c:v>
                </c:pt>
                <c:pt idx="645">
                  <c:v>0.20683501660823822</c:v>
                </c:pt>
                <c:pt idx="646">
                  <c:v>0.15332411229610443</c:v>
                </c:pt>
                <c:pt idx="647">
                  <c:v>0.11032753437757492</c:v>
                </c:pt>
                <c:pt idx="648">
                  <c:v>9.191364049911499E-2</c:v>
                </c:pt>
                <c:pt idx="649">
                  <c:v>0.10454783588647842</c:v>
                </c:pt>
                <c:pt idx="650">
                  <c:v>0.12500382959842682</c:v>
                </c:pt>
                <c:pt idx="651">
                  <c:v>0.11635027080774307</c:v>
                </c:pt>
                <c:pt idx="652">
                  <c:v>8.7947919964790344E-2</c:v>
                </c:pt>
                <c:pt idx="653">
                  <c:v>3.0511040240526199E-2</c:v>
                </c:pt>
                <c:pt idx="654">
                  <c:v>-6.214459240436554E-2</c:v>
                </c:pt>
                <c:pt idx="655">
                  <c:v>-0.15898419916629791</c:v>
                </c:pt>
                <c:pt idx="656">
                  <c:v>-0.26484805345535278</c:v>
                </c:pt>
                <c:pt idx="657">
                  <c:v>-0.36420366168022156</c:v>
                </c:pt>
                <c:pt idx="658">
                  <c:v>-0.46284794807434082</c:v>
                </c:pt>
                <c:pt idx="659">
                  <c:v>-0.53398030996322632</c:v>
                </c:pt>
                <c:pt idx="660">
                  <c:v>-0.57055670022964478</c:v>
                </c:pt>
                <c:pt idx="661">
                  <c:v>-0.5588831901550293</c:v>
                </c:pt>
                <c:pt idx="662">
                  <c:v>-0.50481647253036499</c:v>
                </c:pt>
                <c:pt idx="663">
                  <c:v>-0.4065418541431427</c:v>
                </c:pt>
                <c:pt idx="664">
                  <c:v>-0.3060261607170105</c:v>
                </c:pt>
                <c:pt idx="665">
                  <c:v>-0.20925696194171906</c:v>
                </c:pt>
                <c:pt idx="666">
                  <c:v>-0.1085098460316658</c:v>
                </c:pt>
                <c:pt idx="667">
                  <c:v>-2.2118162363767624E-2</c:v>
                </c:pt>
                <c:pt idx="668">
                  <c:v>3.7700161337852478E-2</c:v>
                </c:pt>
                <c:pt idx="669">
                  <c:v>5.5822249501943588E-2</c:v>
                </c:pt>
                <c:pt idx="670">
                  <c:v>4.6781081706285477E-2</c:v>
                </c:pt>
                <c:pt idx="671">
                  <c:v>3.1691163778305054E-2</c:v>
                </c:pt>
                <c:pt idx="672">
                  <c:v>4.4708162546157837E-2</c:v>
                </c:pt>
                <c:pt idx="673">
                  <c:v>8.118002861738205E-2</c:v>
                </c:pt>
                <c:pt idx="674">
                  <c:v>0.11573321372270584</c:v>
                </c:pt>
                <c:pt idx="675">
                  <c:v>9.4028159976005554E-2</c:v>
                </c:pt>
                <c:pt idx="676">
                  <c:v>3.2225511968135834E-2</c:v>
                </c:pt>
                <c:pt idx="677">
                  <c:v>-4.2159203439950943E-2</c:v>
                </c:pt>
                <c:pt idx="678">
                  <c:v>-7.1177802979946136E-2</c:v>
                </c:pt>
                <c:pt idx="679">
                  <c:v>-2.2670378908514977E-2</c:v>
                </c:pt>
                <c:pt idx="680">
                  <c:v>5.5571962147951126E-2</c:v>
                </c:pt>
                <c:pt idx="681">
                  <c:v>0.10138899832963943</c:v>
                </c:pt>
                <c:pt idx="682">
                  <c:v>0.12326314300298691</c:v>
                </c:pt>
                <c:pt idx="683">
                  <c:v>0.12913282215595245</c:v>
                </c:pt>
                <c:pt idx="684">
                  <c:v>0.12289196997880936</c:v>
                </c:pt>
                <c:pt idx="685">
                  <c:v>6.5832354128360748E-2</c:v>
                </c:pt>
                <c:pt idx="686">
                  <c:v>-2.640436589717865E-2</c:v>
                </c:pt>
                <c:pt idx="687">
                  <c:v>-0.13098335266113281</c:v>
                </c:pt>
                <c:pt idx="688">
                  <c:v>-0.21573100984096527</c:v>
                </c:pt>
                <c:pt idx="689">
                  <c:v>-0.23649467527866364</c:v>
                </c:pt>
                <c:pt idx="690">
                  <c:v>-0.17325897514820099</c:v>
                </c:pt>
                <c:pt idx="691">
                  <c:v>-1.6194412484765053E-2</c:v>
                </c:pt>
                <c:pt idx="692">
                  <c:v>0.2124459445476532</c:v>
                </c:pt>
                <c:pt idx="693">
                  <c:v>0.46477651596069336</c:v>
                </c:pt>
                <c:pt idx="694">
                  <c:v>0.69003516435623169</c:v>
                </c:pt>
                <c:pt idx="695">
                  <c:v>0.84877556562423706</c:v>
                </c:pt>
                <c:pt idx="696">
                  <c:v>0.934256911277771</c:v>
                </c:pt>
                <c:pt idx="697">
                  <c:v>0.95185261964797974</c:v>
                </c:pt>
                <c:pt idx="698">
                  <c:v>0.92441862821578979</c:v>
                </c:pt>
                <c:pt idx="699">
                  <c:v>0.87711584568023682</c:v>
                </c:pt>
                <c:pt idx="700">
                  <c:v>0.81558084487915039</c:v>
                </c:pt>
                <c:pt idx="701">
                  <c:v>0.71203172206878662</c:v>
                </c:pt>
                <c:pt idx="702">
                  <c:v>0.58821630477905273</c:v>
                </c:pt>
                <c:pt idx="703">
                  <c:v>0.45202890038490295</c:v>
                </c:pt>
                <c:pt idx="704">
                  <c:v>0.34155964851379395</c:v>
                </c:pt>
                <c:pt idx="705">
                  <c:v>0.26318147778511047</c:v>
                </c:pt>
                <c:pt idx="706">
                  <c:v>0.22275391221046448</c:v>
                </c:pt>
                <c:pt idx="707">
                  <c:v>0.20812079310417175</c:v>
                </c:pt>
                <c:pt idx="708">
                  <c:v>0.19064939022064209</c:v>
                </c:pt>
                <c:pt idx="709">
                  <c:v>0.19264625012874603</c:v>
                </c:pt>
                <c:pt idx="710">
                  <c:v>0.20294736325740814</c:v>
                </c:pt>
                <c:pt idx="711">
                  <c:v>0.19022426009178162</c:v>
                </c:pt>
                <c:pt idx="712">
                  <c:v>0.14273904263973236</c:v>
                </c:pt>
                <c:pt idx="713">
                  <c:v>8.9241765439510345E-2</c:v>
                </c:pt>
                <c:pt idx="714">
                  <c:v>5.6723769754171371E-2</c:v>
                </c:pt>
                <c:pt idx="715">
                  <c:v>7.0071421563625336E-2</c:v>
                </c:pt>
                <c:pt idx="716">
                  <c:v>0.12903647124767303</c:v>
                </c:pt>
                <c:pt idx="717">
                  <c:v>0.20046611130237579</c:v>
                </c:pt>
                <c:pt idx="718">
                  <c:v>0.23137874901294708</c:v>
                </c:pt>
                <c:pt idx="719">
                  <c:v>0.20494897663593292</c:v>
                </c:pt>
                <c:pt idx="720">
                  <c:v>0.14300651848316193</c:v>
                </c:pt>
                <c:pt idx="721">
                  <c:v>6.2584780156612396E-2</c:v>
                </c:pt>
                <c:pt idx="722">
                  <c:v>-2.2319452837109566E-2</c:v>
                </c:pt>
                <c:pt idx="723">
                  <c:v>-0.16537466645240784</c:v>
                </c:pt>
                <c:pt idx="724">
                  <c:v>-0.35244736075401306</c:v>
                </c:pt>
                <c:pt idx="725">
                  <c:v>-0.49726015329360962</c:v>
                </c:pt>
                <c:pt idx="726">
                  <c:v>-0.56293660402297974</c:v>
                </c:pt>
                <c:pt idx="727">
                  <c:v>-0.5784221887588501</c:v>
                </c:pt>
                <c:pt idx="728">
                  <c:v>-0.5604783296585083</c:v>
                </c:pt>
                <c:pt idx="729">
                  <c:v>-0.53572165966033936</c:v>
                </c:pt>
                <c:pt idx="730">
                  <c:v>-0.55124574899673462</c:v>
                </c:pt>
                <c:pt idx="731">
                  <c:v>-0.58058059215545654</c:v>
                </c:pt>
                <c:pt idx="732">
                  <c:v>-0.593242347240448</c:v>
                </c:pt>
                <c:pt idx="733">
                  <c:v>-0.59231090545654297</c:v>
                </c:pt>
                <c:pt idx="734">
                  <c:v>-0.62497401237487793</c:v>
                </c:pt>
                <c:pt idx="735">
                  <c:v>-0.65125793218612671</c:v>
                </c:pt>
                <c:pt idx="736">
                  <c:v>-0.61112058162689209</c:v>
                </c:pt>
                <c:pt idx="737">
                  <c:v>-0.50982916355133057</c:v>
                </c:pt>
                <c:pt idx="738">
                  <c:v>-0.38424301147460938</c:v>
                </c:pt>
                <c:pt idx="739">
                  <c:v>-0.31103616952896118</c:v>
                </c:pt>
                <c:pt idx="740">
                  <c:v>-0.312541663646698</c:v>
                </c:pt>
                <c:pt idx="741">
                  <c:v>-0.36323302984237671</c:v>
                </c:pt>
                <c:pt idx="742">
                  <c:v>-0.41196408867835999</c:v>
                </c:pt>
                <c:pt idx="743">
                  <c:v>-0.44187161326408386</c:v>
                </c:pt>
                <c:pt idx="744">
                  <c:v>-0.44967469573020935</c:v>
                </c:pt>
                <c:pt idx="745">
                  <c:v>-0.42021363973617554</c:v>
                </c:pt>
                <c:pt idx="746">
                  <c:v>-0.35085293650627136</c:v>
                </c:pt>
                <c:pt idx="747">
                  <c:v>-0.21629603207111359</c:v>
                </c:pt>
                <c:pt idx="748">
                  <c:v>-1.4277961105108261E-2</c:v>
                </c:pt>
                <c:pt idx="749">
                  <c:v>0.24103365838527679</c:v>
                </c:pt>
                <c:pt idx="750">
                  <c:v>0.47686484456062317</c:v>
                </c:pt>
                <c:pt idx="751">
                  <c:v>0.63604819774627686</c:v>
                </c:pt>
                <c:pt idx="752">
                  <c:v>0.70934504270553589</c:v>
                </c:pt>
                <c:pt idx="753">
                  <c:v>0.6956251859664917</c:v>
                </c:pt>
                <c:pt idx="754">
                  <c:v>0.62486022710800171</c:v>
                </c:pt>
                <c:pt idx="755">
                  <c:v>0.51221954822540283</c:v>
                </c:pt>
                <c:pt idx="756">
                  <c:v>0.37724998593330383</c:v>
                </c:pt>
                <c:pt idx="757">
                  <c:v>0.22274631261825562</c:v>
                </c:pt>
                <c:pt idx="758">
                  <c:v>5.7526454329490662E-2</c:v>
                </c:pt>
                <c:pt idx="759">
                  <c:v>-9.7862832248210907E-2</c:v>
                </c:pt>
                <c:pt idx="760">
                  <c:v>-0.23689821362495422</c:v>
                </c:pt>
                <c:pt idx="761">
                  <c:v>-0.3435513973236084</c:v>
                </c:pt>
                <c:pt idx="762">
                  <c:v>-0.40686964988708496</c:v>
                </c:pt>
                <c:pt idx="763">
                  <c:v>-0.40214666724205017</c:v>
                </c:pt>
                <c:pt idx="764">
                  <c:v>-0.35171785950660706</c:v>
                </c:pt>
                <c:pt idx="765">
                  <c:v>-0.28957077860832214</c:v>
                </c:pt>
                <c:pt idx="766">
                  <c:v>-0.22420427203178406</c:v>
                </c:pt>
                <c:pt idx="767">
                  <c:v>-0.15898828208446503</c:v>
                </c:pt>
                <c:pt idx="768">
                  <c:v>-8.5322305560112E-2</c:v>
                </c:pt>
                <c:pt idx="769">
                  <c:v>-1.7352135851979256E-2</c:v>
                </c:pt>
                <c:pt idx="770">
                  <c:v>2.4521278217434883E-2</c:v>
                </c:pt>
                <c:pt idx="771">
                  <c:v>2.5537999346852303E-2</c:v>
                </c:pt>
                <c:pt idx="772">
                  <c:v>-1.7002809909172356E-4</c:v>
                </c:pt>
                <c:pt idx="773">
                  <c:v>-1.8272740766406059E-2</c:v>
                </c:pt>
                <c:pt idx="774">
                  <c:v>-2.0695684477686882E-2</c:v>
                </c:pt>
                <c:pt idx="775">
                  <c:v>-5.3706783801317215E-3</c:v>
                </c:pt>
                <c:pt idx="776">
                  <c:v>2.7690336108207703E-2</c:v>
                </c:pt>
                <c:pt idx="777">
                  <c:v>8.3755970001220703E-2</c:v>
                </c:pt>
                <c:pt idx="778">
                  <c:v>9.3748413026332855E-2</c:v>
                </c:pt>
                <c:pt idx="779">
                  <c:v>9.4555197283625603E-3</c:v>
                </c:pt>
                <c:pt idx="780">
                  <c:v>-0.16693522036075592</c:v>
                </c:pt>
                <c:pt idx="781">
                  <c:v>-0.3297211229801178</c:v>
                </c:pt>
                <c:pt idx="782">
                  <c:v>-0.39484286308288574</c:v>
                </c:pt>
                <c:pt idx="783">
                  <c:v>-0.31133994460105896</c:v>
                </c:pt>
                <c:pt idx="784">
                  <c:v>-0.12009702622890472</c:v>
                </c:pt>
                <c:pt idx="785">
                  <c:v>5.6986518204212189E-2</c:v>
                </c:pt>
                <c:pt idx="786">
                  <c:v>0.14608018100261688</c:v>
                </c:pt>
                <c:pt idx="787">
                  <c:v>0.11016640812158585</c:v>
                </c:pt>
                <c:pt idx="788">
                  <c:v>-1.7951607704162598E-2</c:v>
                </c:pt>
                <c:pt idx="789">
                  <c:v>-0.19415269792079926</c:v>
                </c:pt>
                <c:pt idx="790">
                  <c:v>-0.37422123551368713</c:v>
                </c:pt>
                <c:pt idx="791">
                  <c:v>-0.53530740737915039</c:v>
                </c:pt>
                <c:pt idx="792">
                  <c:v>-0.64380514621734619</c:v>
                </c:pt>
                <c:pt idx="793">
                  <c:v>-0.69528764486312866</c:v>
                </c:pt>
                <c:pt idx="794">
                  <c:v>-0.67847353219985962</c:v>
                </c:pt>
                <c:pt idx="795">
                  <c:v>-0.55195331573486328</c:v>
                </c:pt>
                <c:pt idx="796">
                  <c:v>-0.33298400044441223</c:v>
                </c:pt>
                <c:pt idx="797">
                  <c:v>-4.6985577791929245E-2</c:v>
                </c:pt>
                <c:pt idx="798">
                  <c:v>0.24318845570087433</c:v>
                </c:pt>
                <c:pt idx="799">
                  <c:v>0.48080578446388245</c:v>
                </c:pt>
                <c:pt idx="800">
                  <c:v>0.66485124826431274</c:v>
                </c:pt>
                <c:pt idx="801">
                  <c:v>0.79315865039825439</c:v>
                </c:pt>
                <c:pt idx="802">
                  <c:v>0.88712239265441895</c:v>
                </c:pt>
                <c:pt idx="803">
                  <c:v>0.95059740543365479</c:v>
                </c:pt>
                <c:pt idx="804">
                  <c:v>0.95342248678207397</c:v>
                </c:pt>
                <c:pt idx="805">
                  <c:v>0.89788740873336792</c:v>
                </c:pt>
                <c:pt idx="806">
                  <c:v>0.78368890285491943</c:v>
                </c:pt>
                <c:pt idx="807">
                  <c:v>0.62596476078033447</c:v>
                </c:pt>
                <c:pt idx="808">
                  <c:v>0.45298847556114197</c:v>
                </c:pt>
                <c:pt idx="809">
                  <c:v>0.3017444908618927</c:v>
                </c:pt>
                <c:pt idx="810">
                  <c:v>0.19778399169445038</c:v>
                </c:pt>
                <c:pt idx="811">
                  <c:v>0.15831208229064941</c:v>
                </c:pt>
                <c:pt idx="812">
                  <c:v>0.18932007253170013</c:v>
                </c:pt>
                <c:pt idx="813">
                  <c:v>0.27446085214614868</c:v>
                </c:pt>
                <c:pt idx="814">
                  <c:v>0.36881878972053528</c:v>
                </c:pt>
                <c:pt idx="815">
                  <c:v>0.44068741798400879</c:v>
                </c:pt>
                <c:pt idx="816">
                  <c:v>0.46912252902984619</c:v>
                </c:pt>
                <c:pt idx="817">
                  <c:v>0.46565470099449158</c:v>
                </c:pt>
                <c:pt idx="818">
                  <c:v>0.44676142930984497</c:v>
                </c:pt>
                <c:pt idx="819">
                  <c:v>0.38526225090026855</c:v>
                </c:pt>
                <c:pt idx="820">
                  <c:v>0.3179926872253418</c:v>
                </c:pt>
                <c:pt idx="821">
                  <c:v>0.27580186724662781</c:v>
                </c:pt>
                <c:pt idx="822">
                  <c:v>0.27758857607841492</c:v>
                </c:pt>
                <c:pt idx="823">
                  <c:v>0.32520681619644165</c:v>
                </c:pt>
                <c:pt idx="824">
                  <c:v>0.37391284108161926</c:v>
                </c:pt>
                <c:pt idx="825">
                  <c:v>0.39732769131660461</c:v>
                </c:pt>
                <c:pt idx="826">
                  <c:v>0.43189924955368042</c:v>
                </c:pt>
                <c:pt idx="827">
                  <c:v>0.41780781745910645</c:v>
                </c:pt>
                <c:pt idx="828">
                  <c:v>0.3118228018283844</c:v>
                </c:pt>
                <c:pt idx="829">
                  <c:v>0.13882255554199219</c:v>
                </c:pt>
                <c:pt idx="830">
                  <c:v>-5.6369829922914505E-2</c:v>
                </c:pt>
                <c:pt idx="831">
                  <c:v>-0.23435874283313751</c:v>
                </c:pt>
                <c:pt idx="832">
                  <c:v>-0.39661023020744324</c:v>
                </c:pt>
                <c:pt idx="833">
                  <c:v>-0.52387046813964844</c:v>
                </c:pt>
                <c:pt idx="834">
                  <c:v>-0.61436891555786133</c:v>
                </c:pt>
                <c:pt idx="835">
                  <c:v>-0.65524452924728394</c:v>
                </c:pt>
                <c:pt idx="836">
                  <c:v>-0.64395672082901001</c:v>
                </c:pt>
                <c:pt idx="837">
                  <c:v>-0.60119163990020752</c:v>
                </c:pt>
                <c:pt idx="838">
                  <c:v>-0.56071799993515015</c:v>
                </c:pt>
                <c:pt idx="839">
                  <c:v>-0.57260590791702271</c:v>
                </c:pt>
                <c:pt idx="840">
                  <c:v>-0.66158849000930786</c:v>
                </c:pt>
                <c:pt idx="841">
                  <c:v>-0.75447088479995728</c:v>
                </c:pt>
                <c:pt idx="842">
                  <c:v>-0.78377765417098999</c:v>
                </c:pt>
                <c:pt idx="843">
                  <c:v>-0.75902348756790161</c:v>
                </c:pt>
                <c:pt idx="844">
                  <c:v>-0.71932005882263184</c:v>
                </c:pt>
                <c:pt idx="845">
                  <c:v>-0.72862249612808228</c:v>
                </c:pt>
                <c:pt idx="846">
                  <c:v>-0.78485143184661865</c:v>
                </c:pt>
                <c:pt idx="847">
                  <c:v>-0.84707707166671753</c:v>
                </c:pt>
                <c:pt idx="848">
                  <c:v>-0.88511151075363159</c:v>
                </c:pt>
                <c:pt idx="849">
                  <c:v>-0.88174152374267578</c:v>
                </c:pt>
                <c:pt idx="850">
                  <c:v>-0.85448592901229858</c:v>
                </c:pt>
                <c:pt idx="851">
                  <c:v>-0.77774965763092041</c:v>
                </c:pt>
                <c:pt idx="852">
                  <c:v>-0.65181571245193481</c:v>
                </c:pt>
                <c:pt idx="853">
                  <c:v>-0.45003160834312439</c:v>
                </c:pt>
                <c:pt idx="854">
                  <c:v>-0.1944991797208786</c:v>
                </c:pt>
                <c:pt idx="855">
                  <c:v>4.8401016741991043E-2</c:v>
                </c:pt>
                <c:pt idx="856">
                  <c:v>0.23275460302829742</c:v>
                </c:pt>
                <c:pt idx="857">
                  <c:v>0.36526152491569519</c:v>
                </c:pt>
                <c:pt idx="858">
                  <c:v>0.411865234375</c:v>
                </c:pt>
                <c:pt idx="859">
                  <c:v>0.38499271869659424</c:v>
                </c:pt>
                <c:pt idx="860">
                  <c:v>0.31191796064376831</c:v>
                </c:pt>
                <c:pt idx="861">
                  <c:v>0.20555266737937927</c:v>
                </c:pt>
                <c:pt idx="862">
                  <c:v>8.8283568620681763E-2</c:v>
                </c:pt>
                <c:pt idx="863">
                  <c:v>-2.7379428967833519E-2</c:v>
                </c:pt>
                <c:pt idx="864">
                  <c:v>-0.13193033635616302</c:v>
                </c:pt>
                <c:pt idx="865">
                  <c:v>-0.22834114730358124</c:v>
                </c:pt>
                <c:pt idx="866">
                  <c:v>-0.3137015700340271</c:v>
                </c:pt>
                <c:pt idx="867">
                  <c:v>-0.38943266868591309</c:v>
                </c:pt>
                <c:pt idx="868">
                  <c:v>-0.44176352024078369</c:v>
                </c:pt>
                <c:pt idx="869">
                  <c:v>-0.45985805988311768</c:v>
                </c:pt>
                <c:pt idx="870">
                  <c:v>-0.44525247812271118</c:v>
                </c:pt>
                <c:pt idx="871">
                  <c:v>-0.39547282457351685</c:v>
                </c:pt>
                <c:pt idx="872">
                  <c:v>-0.32466095685958862</c:v>
                </c:pt>
                <c:pt idx="873">
                  <c:v>-0.24364377558231354</c:v>
                </c:pt>
                <c:pt idx="874">
                  <c:v>-0.15998856723308563</c:v>
                </c:pt>
                <c:pt idx="875">
                  <c:v>-7.7214628458023071E-2</c:v>
                </c:pt>
                <c:pt idx="876">
                  <c:v>-4.4395140139386058E-4</c:v>
                </c:pt>
                <c:pt idx="877">
                  <c:v>3.6936413496732712E-2</c:v>
                </c:pt>
                <c:pt idx="878">
                  <c:v>1.5893181785941124E-2</c:v>
                </c:pt>
                <c:pt idx="879">
                  <c:v>-4.0410112589597702E-2</c:v>
                </c:pt>
                <c:pt idx="880">
                  <c:v>-0.10193632543087006</c:v>
                </c:pt>
                <c:pt idx="881">
                  <c:v>-0.11386123299598694</c:v>
                </c:pt>
                <c:pt idx="882">
                  <c:v>-6.2979944050312042E-2</c:v>
                </c:pt>
                <c:pt idx="883">
                  <c:v>3.1306527554988861E-2</c:v>
                </c:pt>
                <c:pt idx="884">
                  <c:v>0.10336154699325562</c:v>
                </c:pt>
                <c:pt idx="885">
                  <c:v>0.14832553267478943</c:v>
                </c:pt>
                <c:pt idx="886">
                  <c:v>0.15826018154621124</c:v>
                </c:pt>
                <c:pt idx="887">
                  <c:v>0.16556218266487122</c:v>
                </c:pt>
                <c:pt idx="888">
                  <c:v>0.19064649939537048</c:v>
                </c:pt>
                <c:pt idx="889">
                  <c:v>0.24295924603939056</c:v>
                </c:pt>
                <c:pt idx="890">
                  <c:v>0.29561364650726318</c:v>
                </c:pt>
                <c:pt idx="891">
                  <c:v>0.29545971751213074</c:v>
                </c:pt>
                <c:pt idx="892">
                  <c:v>0.23141789436340332</c:v>
                </c:pt>
                <c:pt idx="893">
                  <c:v>0.12768504023551941</c:v>
                </c:pt>
                <c:pt idx="894">
                  <c:v>1.0392230004072189E-2</c:v>
                </c:pt>
                <c:pt idx="895">
                  <c:v>-0.10593518614768982</c:v>
                </c:pt>
                <c:pt idx="896">
                  <c:v>-0.209035724401474</c:v>
                </c:pt>
                <c:pt idx="897">
                  <c:v>-0.2912762463092804</c:v>
                </c:pt>
                <c:pt idx="898">
                  <c:v>-0.34520018100738525</c:v>
                </c:pt>
                <c:pt idx="899">
                  <c:v>-0.36888998746871948</c:v>
                </c:pt>
                <c:pt idx="900">
                  <c:v>-0.34335079789161682</c:v>
                </c:pt>
                <c:pt idx="901">
                  <c:v>-0.25425168871879578</c:v>
                </c:pt>
                <c:pt idx="902">
                  <c:v>-0.11010356247425079</c:v>
                </c:pt>
                <c:pt idx="903">
                  <c:v>8.1340178847312927E-2</c:v>
                </c:pt>
                <c:pt idx="904">
                  <c:v>0.28479555249214172</c:v>
                </c:pt>
                <c:pt idx="905">
                  <c:v>0.46505272388458252</c:v>
                </c:pt>
                <c:pt idx="906">
                  <c:v>0.60475045442581177</c:v>
                </c:pt>
                <c:pt idx="907">
                  <c:v>0.69196265935897827</c:v>
                </c:pt>
                <c:pt idx="908">
                  <c:v>0.73691946268081665</c:v>
                </c:pt>
                <c:pt idx="909">
                  <c:v>0.73989850282669067</c:v>
                </c:pt>
                <c:pt idx="910">
                  <c:v>0.71312415599822998</c:v>
                </c:pt>
                <c:pt idx="911">
                  <c:v>0.64205694198608398</c:v>
                </c:pt>
                <c:pt idx="912">
                  <c:v>0.52615511417388916</c:v>
                </c:pt>
                <c:pt idx="913">
                  <c:v>0.40677717328071594</c:v>
                </c:pt>
                <c:pt idx="914">
                  <c:v>0.29787331819534302</c:v>
                </c:pt>
                <c:pt idx="915">
                  <c:v>0.2010742574930191</c:v>
                </c:pt>
                <c:pt idx="916">
                  <c:v>0.12214002758264542</c:v>
                </c:pt>
                <c:pt idx="917">
                  <c:v>7.6790951192378998E-2</c:v>
                </c:pt>
                <c:pt idx="918">
                  <c:v>7.2654001414775848E-2</c:v>
                </c:pt>
                <c:pt idx="919">
                  <c:v>9.9920332431793213E-2</c:v>
                </c:pt>
                <c:pt idx="920">
                  <c:v>0.16736088693141937</c:v>
                </c:pt>
                <c:pt idx="921">
                  <c:v>0.23774698376655579</c:v>
                </c:pt>
                <c:pt idx="922">
                  <c:v>0.2740141749382019</c:v>
                </c:pt>
                <c:pt idx="923">
                  <c:v>0.27729067206382751</c:v>
                </c:pt>
                <c:pt idx="924">
                  <c:v>0.26337671279907227</c:v>
                </c:pt>
                <c:pt idx="925">
                  <c:v>0.26661306619644165</c:v>
                </c:pt>
                <c:pt idx="926">
                  <c:v>0.31116402149200439</c:v>
                </c:pt>
                <c:pt idx="927">
                  <c:v>0.38278481364250183</c:v>
                </c:pt>
                <c:pt idx="928">
                  <c:v>0.45683187246322632</c:v>
                </c:pt>
                <c:pt idx="929">
                  <c:v>0.50375121831893921</c:v>
                </c:pt>
                <c:pt idx="930">
                  <c:v>0.49240189790725708</c:v>
                </c:pt>
                <c:pt idx="931">
                  <c:v>0.4144817590713501</c:v>
                </c:pt>
                <c:pt idx="932">
                  <c:v>0.28311493992805481</c:v>
                </c:pt>
                <c:pt idx="933">
                  <c:v>0.12696574628353119</c:v>
                </c:pt>
                <c:pt idx="934">
                  <c:v>-4.9676656723022461E-2</c:v>
                </c:pt>
                <c:pt idx="935">
                  <c:v>-0.22882777452468872</c:v>
                </c:pt>
                <c:pt idx="936">
                  <c:v>-0.37292689085006714</c:v>
                </c:pt>
                <c:pt idx="937">
                  <c:v>-0.46067991852760315</c:v>
                </c:pt>
                <c:pt idx="938">
                  <c:v>-0.48482784628868103</c:v>
                </c:pt>
                <c:pt idx="939">
                  <c:v>-0.44582468271255493</c:v>
                </c:pt>
                <c:pt idx="940">
                  <c:v>-0.37366899847984314</c:v>
                </c:pt>
                <c:pt idx="941">
                  <c:v>-0.29617464542388916</c:v>
                </c:pt>
                <c:pt idx="942">
                  <c:v>-0.25396567583084106</c:v>
                </c:pt>
                <c:pt idx="943">
                  <c:v>-0.25518277287483215</c:v>
                </c:pt>
                <c:pt idx="944">
                  <c:v>-0.27286243438720703</c:v>
                </c:pt>
                <c:pt idx="945">
                  <c:v>-0.26311522722244263</c:v>
                </c:pt>
                <c:pt idx="946">
                  <c:v>-0.21177372336387634</c:v>
                </c:pt>
                <c:pt idx="947">
                  <c:v>-0.15576790273189545</c:v>
                </c:pt>
                <c:pt idx="948">
                  <c:v>-0.14720290899276733</c:v>
                </c:pt>
                <c:pt idx="949">
                  <c:v>-0.19796237349510193</c:v>
                </c:pt>
                <c:pt idx="950">
                  <c:v>-0.30824494361877441</c:v>
                </c:pt>
                <c:pt idx="951">
                  <c:v>-0.44382891058921814</c:v>
                </c:pt>
                <c:pt idx="952">
                  <c:v>-0.58592748641967773</c:v>
                </c:pt>
                <c:pt idx="953">
                  <c:v>-0.70689857006072998</c:v>
                </c:pt>
                <c:pt idx="954">
                  <c:v>-0.77102512121200562</c:v>
                </c:pt>
                <c:pt idx="955">
                  <c:v>-0.73749667406082153</c:v>
                </c:pt>
                <c:pt idx="956">
                  <c:v>-0.61051267385482788</c:v>
                </c:pt>
                <c:pt idx="957">
                  <c:v>-0.43596518039703369</c:v>
                </c:pt>
                <c:pt idx="958">
                  <c:v>-0.24033765494823456</c:v>
                </c:pt>
                <c:pt idx="959">
                  <c:v>-5.6316036731004715E-2</c:v>
                </c:pt>
                <c:pt idx="960">
                  <c:v>0.10080940276384354</c:v>
                </c:pt>
                <c:pt idx="961">
                  <c:v>0.22392117977142334</c:v>
                </c:pt>
                <c:pt idx="962">
                  <c:v>0.30294594168663025</c:v>
                </c:pt>
                <c:pt idx="963">
                  <c:v>0.33779838681221008</c:v>
                </c:pt>
                <c:pt idx="964">
                  <c:v>0.34834584593772888</c:v>
                </c:pt>
                <c:pt idx="965">
                  <c:v>0.32797300815582275</c:v>
                </c:pt>
                <c:pt idx="966">
                  <c:v>0.30419844388961792</c:v>
                </c:pt>
                <c:pt idx="967">
                  <c:v>0.29346266388893127</c:v>
                </c:pt>
                <c:pt idx="968">
                  <c:v>0.26798713207244873</c:v>
                </c:pt>
                <c:pt idx="969">
                  <c:v>0.22146117687225342</c:v>
                </c:pt>
                <c:pt idx="970">
                  <c:v>0.15645341575145721</c:v>
                </c:pt>
                <c:pt idx="971">
                  <c:v>5.8905553072690964E-2</c:v>
                </c:pt>
                <c:pt idx="972">
                  <c:v>-6.9052942097187042E-2</c:v>
                </c:pt>
                <c:pt idx="973">
                  <c:v>-0.23673996329307556</c:v>
                </c:pt>
                <c:pt idx="974">
                  <c:v>-0.40882569551467896</c:v>
                </c:pt>
                <c:pt idx="975">
                  <c:v>-0.55652165412902832</c:v>
                </c:pt>
                <c:pt idx="976">
                  <c:v>-0.67692452669143677</c:v>
                </c:pt>
                <c:pt idx="977">
                  <c:v>-0.74161505699157715</c:v>
                </c:pt>
                <c:pt idx="978">
                  <c:v>-0.71552485227584839</c:v>
                </c:pt>
                <c:pt idx="979">
                  <c:v>-0.60298073291778564</c:v>
                </c:pt>
                <c:pt idx="980">
                  <c:v>-0.43066516518592834</c:v>
                </c:pt>
                <c:pt idx="981">
                  <c:v>-0.23818942904472351</c:v>
                </c:pt>
                <c:pt idx="982">
                  <c:v>-4.3098501861095428E-2</c:v>
                </c:pt>
                <c:pt idx="983">
                  <c:v>0.1083199679851532</c:v>
                </c:pt>
                <c:pt idx="984">
                  <c:v>0.20042353868484497</c:v>
                </c:pt>
                <c:pt idx="985">
                  <c:v>0.21892957389354706</c:v>
                </c:pt>
                <c:pt idx="986">
                  <c:v>0.18589279055595398</c:v>
                </c:pt>
                <c:pt idx="987">
                  <c:v>0.1545354425907135</c:v>
                </c:pt>
                <c:pt idx="988">
                  <c:v>0.12685933709144592</c:v>
                </c:pt>
                <c:pt idx="989">
                  <c:v>8.7436571717262268E-2</c:v>
                </c:pt>
                <c:pt idx="990">
                  <c:v>-4.2595299892127514E-3</c:v>
                </c:pt>
                <c:pt idx="991">
                  <c:v>-0.14070366322994232</c:v>
                </c:pt>
                <c:pt idx="992">
                  <c:v>-0.28071242570877075</c:v>
                </c:pt>
                <c:pt idx="993">
                  <c:v>-0.35454550385475159</c:v>
                </c:pt>
                <c:pt idx="994">
                  <c:v>-0.27986782789230347</c:v>
                </c:pt>
                <c:pt idx="995">
                  <c:v>-6.6918842494487762E-2</c:v>
                </c:pt>
                <c:pt idx="996">
                  <c:v>0.21863965690135956</c:v>
                </c:pt>
                <c:pt idx="997">
                  <c:v>0.45086070895195007</c:v>
                </c:pt>
                <c:pt idx="998">
                  <c:v>0.54996997117996216</c:v>
                </c:pt>
                <c:pt idx="999">
                  <c:v>0.48471322655677795</c:v>
                </c:pt>
                <c:pt idx="1000">
                  <c:v>0.27979418635368347</c:v>
                </c:pt>
                <c:pt idx="1001">
                  <c:v>-2.3707076907157898E-3</c:v>
                </c:pt>
                <c:pt idx="1002">
                  <c:v>-0.27926355600357056</c:v>
                </c:pt>
                <c:pt idx="1003">
                  <c:v>-0.52145254611968994</c:v>
                </c:pt>
                <c:pt idx="1004">
                  <c:v>-0.71290665864944458</c:v>
                </c:pt>
                <c:pt idx="1005">
                  <c:v>-0.79678195714950562</c:v>
                </c:pt>
                <c:pt idx="1006">
                  <c:v>-0.73100936412811279</c:v>
                </c:pt>
                <c:pt idx="1007">
                  <c:v>-0.51347953081130981</c:v>
                </c:pt>
                <c:pt idx="1008">
                  <c:v>-0.17946133017539978</c:v>
                </c:pt>
                <c:pt idx="1009">
                  <c:v>0.19397495687007904</c:v>
                </c:pt>
                <c:pt idx="1010">
                  <c:v>0.54691517353057861</c:v>
                </c:pt>
                <c:pt idx="1011">
                  <c:v>0.80720251798629761</c:v>
                </c:pt>
                <c:pt idx="1012">
                  <c:v>0.96832060813903809</c:v>
                </c:pt>
                <c:pt idx="1013">
                  <c:v>1.0529776811599731</c:v>
                </c:pt>
                <c:pt idx="1014">
                  <c:v>1.0802279710769653</c:v>
                </c:pt>
                <c:pt idx="1015">
                  <c:v>1.0767706632614136</c:v>
                </c:pt>
                <c:pt idx="1016">
                  <c:v>1.0491315126419067</c:v>
                </c:pt>
                <c:pt idx="1017">
                  <c:v>0.98093622922897339</c:v>
                </c:pt>
                <c:pt idx="1018">
                  <c:v>0.85369968414306641</c:v>
                </c:pt>
                <c:pt idx="1019">
                  <c:v>0.69229620695114136</c:v>
                </c:pt>
                <c:pt idx="1020">
                  <c:v>0.49858081340789795</c:v>
                </c:pt>
                <c:pt idx="1021">
                  <c:v>0.31957513093948364</c:v>
                </c:pt>
                <c:pt idx="1022">
                  <c:v>0.1721729040145874</c:v>
                </c:pt>
                <c:pt idx="1023">
                  <c:v>7.1309983730316162E-2</c:v>
                </c:pt>
                <c:pt idx="1024">
                  <c:v>9.2460811138153076E-3</c:v>
                </c:pt>
                <c:pt idx="1025">
                  <c:v>4.1423988295719028E-4</c:v>
                </c:pt>
                <c:pt idx="1026">
                  <c:v>3.6801807582378387E-2</c:v>
                </c:pt>
                <c:pt idx="1027">
                  <c:v>7.9517349600791931E-2</c:v>
                </c:pt>
                <c:pt idx="1028">
                  <c:v>0.11076049506664276</c:v>
                </c:pt>
                <c:pt idx="1029">
                  <c:v>0.11446243524551392</c:v>
                </c:pt>
                <c:pt idx="1030">
                  <c:v>0.11122323572635651</c:v>
                </c:pt>
                <c:pt idx="1031">
                  <c:v>0.12999339401721954</c:v>
                </c:pt>
                <c:pt idx="1032">
                  <c:v>0.18249706923961639</c:v>
                </c:pt>
                <c:pt idx="1033">
                  <c:v>0.2614867091178894</c:v>
                </c:pt>
                <c:pt idx="1034">
                  <c:v>0.33007454872131348</c:v>
                </c:pt>
                <c:pt idx="1035">
                  <c:v>0.39549654722213745</c:v>
                </c:pt>
                <c:pt idx="1036">
                  <c:v>0.41992545127868652</c:v>
                </c:pt>
                <c:pt idx="1037">
                  <c:v>0.38872191309928894</c:v>
                </c:pt>
                <c:pt idx="1038">
                  <c:v>0.33485284447669983</c:v>
                </c:pt>
                <c:pt idx="1039">
                  <c:v>0.26393058896064758</c:v>
                </c:pt>
                <c:pt idx="1040">
                  <c:v>0.1594875156879425</c:v>
                </c:pt>
                <c:pt idx="1041">
                  <c:v>3.5940084606409073E-2</c:v>
                </c:pt>
                <c:pt idx="1042">
                  <c:v>-8.1901594996452332E-2</c:v>
                </c:pt>
                <c:pt idx="1043">
                  <c:v>-0.18699483573436737</c:v>
                </c:pt>
                <c:pt idx="1044">
                  <c:v>-0.26016813516616821</c:v>
                </c:pt>
                <c:pt idx="1045">
                  <c:v>-0.31737136840820312</c:v>
                </c:pt>
                <c:pt idx="1046">
                  <c:v>-0.38860347867012024</c:v>
                </c:pt>
                <c:pt idx="1047">
                  <c:v>-0.46179619431495667</c:v>
                </c:pt>
                <c:pt idx="1048">
                  <c:v>-0.51077544689178467</c:v>
                </c:pt>
                <c:pt idx="1049">
                  <c:v>-0.553763747215271</c:v>
                </c:pt>
                <c:pt idx="1050">
                  <c:v>-0.5866234302520752</c:v>
                </c:pt>
                <c:pt idx="1051">
                  <c:v>-0.61510848999023438</c:v>
                </c:pt>
                <c:pt idx="1052">
                  <c:v>-0.64313292503356934</c:v>
                </c:pt>
                <c:pt idx="1053">
                  <c:v>-0.66110873222351074</c:v>
                </c:pt>
                <c:pt idx="1054">
                  <c:v>-0.6766514778137207</c:v>
                </c:pt>
                <c:pt idx="1055">
                  <c:v>-0.68577885627746582</c:v>
                </c:pt>
                <c:pt idx="1056">
                  <c:v>-0.67622131109237671</c:v>
                </c:pt>
                <c:pt idx="1057">
                  <c:v>-0.63477939367294312</c:v>
                </c:pt>
                <c:pt idx="1058">
                  <c:v>-0.58826273679733276</c:v>
                </c:pt>
                <c:pt idx="1059">
                  <c:v>-0.54662555456161499</c:v>
                </c:pt>
                <c:pt idx="1060">
                  <c:v>-0.49442541599273682</c:v>
                </c:pt>
                <c:pt idx="1061">
                  <c:v>-0.42141860723495483</c:v>
                </c:pt>
                <c:pt idx="1062">
                  <c:v>-0.31176719069480896</c:v>
                </c:pt>
                <c:pt idx="1063">
                  <c:v>-0.17518368363380432</c:v>
                </c:pt>
                <c:pt idx="1064">
                  <c:v>-4.6301864087581635E-2</c:v>
                </c:pt>
                <c:pt idx="1065">
                  <c:v>4.5970503240823746E-2</c:v>
                </c:pt>
                <c:pt idx="1066">
                  <c:v>8.6022049188613892E-2</c:v>
                </c:pt>
                <c:pt idx="1067">
                  <c:v>6.5648674964904785E-2</c:v>
                </c:pt>
                <c:pt idx="1068">
                  <c:v>3.349633514881134E-2</c:v>
                </c:pt>
                <c:pt idx="1069">
                  <c:v>-5.224740132689476E-3</c:v>
                </c:pt>
                <c:pt idx="1070">
                  <c:v>-4.3462939560413361E-2</c:v>
                </c:pt>
                <c:pt idx="1071">
                  <c:v>-8.7431572377681732E-2</c:v>
                </c:pt>
                <c:pt idx="1072">
                  <c:v>-0.14218296110630035</c:v>
                </c:pt>
                <c:pt idx="1073">
                  <c:v>-0.21069696545600891</c:v>
                </c:pt>
                <c:pt idx="1074">
                  <c:v>-0.2796989381313324</c:v>
                </c:pt>
                <c:pt idx="1075">
                  <c:v>-0.34581005573272705</c:v>
                </c:pt>
                <c:pt idx="1076">
                  <c:v>-0.40682601928710938</c:v>
                </c:pt>
                <c:pt idx="1077">
                  <c:v>-0.46723690629005432</c:v>
                </c:pt>
                <c:pt idx="1078">
                  <c:v>-0.52596497535705566</c:v>
                </c:pt>
                <c:pt idx="1079">
                  <c:v>-0.5612417459487915</c:v>
                </c:pt>
                <c:pt idx="1080">
                  <c:v>-0.55853837728500366</c:v>
                </c:pt>
                <c:pt idx="1081">
                  <c:v>-0.516743004322052</c:v>
                </c:pt>
                <c:pt idx="1082">
                  <c:v>-0.4408399760723114</c:v>
                </c:pt>
                <c:pt idx="1083">
                  <c:v>-0.36298438906669617</c:v>
                </c:pt>
                <c:pt idx="1084">
                  <c:v>-0.31061413884162903</c:v>
                </c:pt>
                <c:pt idx="1085">
                  <c:v>-0.29062110185623169</c:v>
                </c:pt>
                <c:pt idx="1086">
                  <c:v>-0.27442029118537903</c:v>
                </c:pt>
                <c:pt idx="1087">
                  <c:v>-0.24810753762722015</c:v>
                </c:pt>
                <c:pt idx="1088">
                  <c:v>-0.21209654211997986</c:v>
                </c:pt>
                <c:pt idx="1089">
                  <c:v>-0.18712820112705231</c:v>
                </c:pt>
                <c:pt idx="1090">
                  <c:v>-0.18747679889202118</c:v>
                </c:pt>
                <c:pt idx="1091">
                  <c:v>-0.20347124338150024</c:v>
                </c:pt>
                <c:pt idx="1092">
                  <c:v>-0.22120442986488342</c:v>
                </c:pt>
                <c:pt idx="1093">
                  <c:v>-0.21894611418247223</c:v>
                </c:pt>
                <c:pt idx="1094">
                  <c:v>-0.17363137006759644</c:v>
                </c:pt>
                <c:pt idx="1095">
                  <c:v>-0.12527227401733398</c:v>
                </c:pt>
                <c:pt idx="1096">
                  <c:v>-0.13370384275913239</c:v>
                </c:pt>
                <c:pt idx="1097">
                  <c:v>-0.19022119045257568</c:v>
                </c:pt>
                <c:pt idx="1098">
                  <c:v>-0.22294424474239349</c:v>
                </c:pt>
                <c:pt idx="1099">
                  <c:v>-0.16395434737205505</c:v>
                </c:pt>
                <c:pt idx="1100">
                  <c:v>3.2565634697675705E-2</c:v>
                </c:pt>
                <c:pt idx="1101">
                  <c:v>0.31227424740791321</c:v>
                </c:pt>
                <c:pt idx="1102">
                  <c:v>0.56959176063537598</c:v>
                </c:pt>
                <c:pt idx="1103">
                  <c:v>0.71795177459716797</c:v>
                </c:pt>
                <c:pt idx="1104">
                  <c:v>0.75435078144073486</c:v>
                </c:pt>
                <c:pt idx="1105">
                  <c:v>0.67749470472335815</c:v>
                </c:pt>
                <c:pt idx="1106">
                  <c:v>0.50807768106460571</c:v>
                </c:pt>
                <c:pt idx="1107">
                  <c:v>0.32717776298522949</c:v>
                </c:pt>
                <c:pt idx="1108">
                  <c:v>0.14556747674942017</c:v>
                </c:pt>
                <c:pt idx="1109">
                  <c:v>-1.0205610655248165E-2</c:v>
                </c:pt>
                <c:pt idx="1110">
                  <c:v>-0.13435259461402893</c:v>
                </c:pt>
                <c:pt idx="1111">
                  <c:v>-0.20793333649635315</c:v>
                </c:pt>
                <c:pt idx="1112">
                  <c:v>-0.19822850823402405</c:v>
                </c:pt>
                <c:pt idx="1113">
                  <c:v>-0.10356523841619492</c:v>
                </c:pt>
                <c:pt idx="1114">
                  <c:v>7.0269934833049774E-2</c:v>
                </c:pt>
                <c:pt idx="1115">
                  <c:v>0.29152879118919373</c:v>
                </c:pt>
                <c:pt idx="1116">
                  <c:v>0.50688213109970093</c:v>
                </c:pt>
                <c:pt idx="1117">
                  <c:v>0.68567836284637451</c:v>
                </c:pt>
                <c:pt idx="1118">
                  <c:v>0.79819744825363159</c:v>
                </c:pt>
                <c:pt idx="1119">
                  <c:v>0.83916527032852173</c:v>
                </c:pt>
                <c:pt idx="1120">
                  <c:v>0.83072942495346069</c:v>
                </c:pt>
                <c:pt idx="1121">
                  <c:v>0.79211568832397461</c:v>
                </c:pt>
                <c:pt idx="1122">
                  <c:v>0.72363859415054321</c:v>
                </c:pt>
                <c:pt idx="1123">
                  <c:v>0.61434584856033325</c:v>
                </c:pt>
                <c:pt idx="1124">
                  <c:v>0.49529188871383667</c:v>
                </c:pt>
                <c:pt idx="1125">
                  <c:v>0.38412347435951233</c:v>
                </c:pt>
                <c:pt idx="1126">
                  <c:v>0.30599352717399597</c:v>
                </c:pt>
                <c:pt idx="1127">
                  <c:v>0.26971462368965149</c:v>
                </c:pt>
                <c:pt idx="1128">
                  <c:v>0.2777366042137146</c:v>
                </c:pt>
                <c:pt idx="1129">
                  <c:v>0.33331665396690369</c:v>
                </c:pt>
                <c:pt idx="1130">
                  <c:v>0.39938810467720032</c:v>
                </c:pt>
                <c:pt idx="1131">
                  <c:v>0.45706471800804138</c:v>
                </c:pt>
                <c:pt idx="1132">
                  <c:v>0.49378329515457153</c:v>
                </c:pt>
                <c:pt idx="1133">
                  <c:v>0.49430432915687561</c:v>
                </c:pt>
                <c:pt idx="1134">
                  <c:v>0.45657479763031006</c:v>
                </c:pt>
                <c:pt idx="1135">
                  <c:v>0.37591063976287842</c:v>
                </c:pt>
                <c:pt idx="1136">
                  <c:v>0.30421328544616699</c:v>
                </c:pt>
                <c:pt idx="1137">
                  <c:v>0.24704612791538239</c:v>
                </c:pt>
                <c:pt idx="1138">
                  <c:v>0.19666871428489685</c:v>
                </c:pt>
                <c:pt idx="1139">
                  <c:v>0.21200565993785858</c:v>
                </c:pt>
                <c:pt idx="1140">
                  <c:v>0.26508459448814392</c:v>
                </c:pt>
                <c:pt idx="1141">
                  <c:v>0.29981863498687744</c:v>
                </c:pt>
                <c:pt idx="1142">
                  <c:v>0.30348128080368042</c:v>
                </c:pt>
                <c:pt idx="1143">
                  <c:v>0.29419666528701782</c:v>
                </c:pt>
                <c:pt idx="1144">
                  <c:v>0.26614853739738464</c:v>
                </c:pt>
                <c:pt idx="1145">
                  <c:v>0.19924919307231903</c:v>
                </c:pt>
                <c:pt idx="1146">
                  <c:v>5.4610520601272583E-2</c:v>
                </c:pt>
                <c:pt idx="1147">
                  <c:v>-0.14298301935195923</c:v>
                </c:pt>
                <c:pt idx="1148">
                  <c:v>-0.33308053016662598</c:v>
                </c:pt>
                <c:pt idx="1149">
                  <c:v>-0.49560302495956421</c:v>
                </c:pt>
                <c:pt idx="1150">
                  <c:v>-0.6113126277923584</c:v>
                </c:pt>
                <c:pt idx="1151">
                  <c:v>-0.67298042774200439</c:v>
                </c:pt>
                <c:pt idx="1152">
                  <c:v>-0.68802410364151001</c:v>
                </c:pt>
                <c:pt idx="1153">
                  <c:v>-0.65510022640228271</c:v>
                </c:pt>
                <c:pt idx="1154">
                  <c:v>-0.58386224508285522</c:v>
                </c:pt>
                <c:pt idx="1155">
                  <c:v>-0.49400725960731506</c:v>
                </c:pt>
                <c:pt idx="1156">
                  <c:v>-0.41174298524856567</c:v>
                </c:pt>
                <c:pt idx="1157">
                  <c:v>-0.35029903054237366</c:v>
                </c:pt>
                <c:pt idx="1158">
                  <c:v>-0.2854023277759552</c:v>
                </c:pt>
                <c:pt idx="1159">
                  <c:v>-0.24056296050548553</c:v>
                </c:pt>
                <c:pt idx="1160">
                  <c:v>-0.24140292406082153</c:v>
                </c:pt>
                <c:pt idx="1161">
                  <c:v>-0.27839693427085876</c:v>
                </c:pt>
                <c:pt idx="1162">
                  <c:v>-0.34630006551742554</c:v>
                </c:pt>
                <c:pt idx="1163">
                  <c:v>-0.47971954941749573</c:v>
                </c:pt>
                <c:pt idx="1164">
                  <c:v>-0.63804417848587036</c:v>
                </c:pt>
                <c:pt idx="1165">
                  <c:v>-0.81084215641021729</c:v>
                </c:pt>
                <c:pt idx="1166">
                  <c:v>-0.94574403762817383</c:v>
                </c:pt>
                <c:pt idx="1167">
                  <c:v>-1.0026601552963257</c:v>
                </c:pt>
                <c:pt idx="1168">
                  <c:v>-0.95351314544677734</c:v>
                </c:pt>
                <c:pt idx="1169">
                  <c:v>-0.7820093035697937</c:v>
                </c:pt>
                <c:pt idx="1170">
                  <c:v>-0.54706603288650513</c:v>
                </c:pt>
                <c:pt idx="1171">
                  <c:v>-0.31399917602539062</c:v>
                </c:pt>
                <c:pt idx="1172">
                  <c:v>-0.11647813022136688</c:v>
                </c:pt>
                <c:pt idx="1173">
                  <c:v>3.3577635884284973E-2</c:v>
                </c:pt>
                <c:pt idx="1174">
                  <c:v>0.1340901255607605</c:v>
                </c:pt>
                <c:pt idx="1175">
                  <c:v>0.17972300946712494</c:v>
                </c:pt>
                <c:pt idx="1176">
                  <c:v>0.17536342144012451</c:v>
                </c:pt>
                <c:pt idx="1177">
                  <c:v>0.16826187074184418</c:v>
                </c:pt>
                <c:pt idx="1178">
                  <c:v>0.16378936171531677</c:v>
                </c:pt>
                <c:pt idx="1179">
                  <c:v>0.13419532775878906</c:v>
                </c:pt>
                <c:pt idx="1180">
                  <c:v>8.1118255853652954E-2</c:v>
                </c:pt>
                <c:pt idx="1181">
                  <c:v>7.918916642665863E-3</c:v>
                </c:pt>
                <c:pt idx="1182">
                  <c:v>-7.0032872259616852E-2</c:v>
                </c:pt>
                <c:pt idx="1183">
                  <c:v>-0.15349513292312622</c:v>
                </c:pt>
                <c:pt idx="1184">
                  <c:v>-0.27144733071327209</c:v>
                </c:pt>
                <c:pt idx="1185">
                  <c:v>-0.40982639789581299</c:v>
                </c:pt>
                <c:pt idx="1186">
                  <c:v>-0.52232873439788818</c:v>
                </c:pt>
                <c:pt idx="1187">
                  <c:v>-0.58000969886779785</c:v>
                </c:pt>
                <c:pt idx="1188">
                  <c:v>-0.57633614540100098</c:v>
                </c:pt>
                <c:pt idx="1189">
                  <c:v>-0.51418358087539673</c:v>
                </c:pt>
                <c:pt idx="1190">
                  <c:v>-0.41524425148963928</c:v>
                </c:pt>
                <c:pt idx="1191">
                  <c:v>-0.28516721725463867</c:v>
                </c:pt>
                <c:pt idx="1192">
                  <c:v>-0.15188533067703247</c:v>
                </c:pt>
                <c:pt idx="1193">
                  <c:v>-3.5357337445020676E-2</c:v>
                </c:pt>
                <c:pt idx="1194">
                  <c:v>5.2465192973613739E-2</c:v>
                </c:pt>
                <c:pt idx="1195">
                  <c:v>0.12371772527694702</c:v>
                </c:pt>
                <c:pt idx="1196">
                  <c:v>0.17091666162014008</c:v>
                </c:pt>
                <c:pt idx="1197">
                  <c:v>0.18541310727596283</c:v>
                </c:pt>
                <c:pt idx="1198">
                  <c:v>0.1752140074968338</c:v>
                </c:pt>
                <c:pt idx="1199">
                  <c:v>0.16801393032073975</c:v>
                </c:pt>
                <c:pt idx="1200">
                  <c:v>0.17671447992324829</c:v>
                </c:pt>
                <c:pt idx="1201">
                  <c:v>0.20775248110294342</c:v>
                </c:pt>
                <c:pt idx="1202">
                  <c:v>0.21784159541130066</c:v>
                </c:pt>
                <c:pt idx="1203">
                  <c:v>0.1656506359577179</c:v>
                </c:pt>
                <c:pt idx="1204">
                  <c:v>4.3444838374853134E-2</c:v>
                </c:pt>
                <c:pt idx="1205">
                  <c:v>-8.1978403031826019E-2</c:v>
                </c:pt>
                <c:pt idx="1206">
                  <c:v>-0.17397545278072357</c:v>
                </c:pt>
                <c:pt idx="1207">
                  <c:v>-0.19717215001583099</c:v>
                </c:pt>
                <c:pt idx="1208">
                  <c:v>-0.16275984048843384</c:v>
                </c:pt>
                <c:pt idx="1209">
                  <c:v>-9.4331100583076477E-2</c:v>
                </c:pt>
                <c:pt idx="1210">
                  <c:v>-2.8838908299803734E-2</c:v>
                </c:pt>
                <c:pt idx="1211">
                  <c:v>1.1604567058384418E-2</c:v>
                </c:pt>
                <c:pt idx="1212">
                  <c:v>1.8908020108938217E-2</c:v>
                </c:pt>
                <c:pt idx="1213">
                  <c:v>-5.1768873818218708E-3</c:v>
                </c:pt>
                <c:pt idx="1214">
                  <c:v>-6.5129965543746948E-2</c:v>
                </c:pt>
                <c:pt idx="1215">
                  <c:v>-0.15432161092758179</c:v>
                </c:pt>
                <c:pt idx="1216">
                  <c:v>-0.24218834936618805</c:v>
                </c:pt>
                <c:pt idx="1217">
                  <c:v>-0.31114539504051208</c:v>
                </c:pt>
                <c:pt idx="1218">
                  <c:v>-0.33754906058311462</c:v>
                </c:pt>
                <c:pt idx="1219">
                  <c:v>-0.29763633012771606</c:v>
                </c:pt>
                <c:pt idx="1220">
                  <c:v>-0.17584623396396637</c:v>
                </c:pt>
                <c:pt idx="1221">
                  <c:v>-9.6245426684617996E-3</c:v>
                </c:pt>
                <c:pt idx="1222">
                  <c:v>0.16714596748352051</c:v>
                </c:pt>
                <c:pt idx="1223">
                  <c:v>0.33057913184165955</c:v>
                </c:pt>
                <c:pt idx="1224">
                  <c:v>0.45382833480834961</c:v>
                </c:pt>
                <c:pt idx="1225">
                  <c:v>0.55034905672073364</c:v>
                </c:pt>
                <c:pt idx="1226">
                  <c:v>0.60782510042190552</c:v>
                </c:pt>
                <c:pt idx="1227">
                  <c:v>0.62325549125671387</c:v>
                </c:pt>
                <c:pt idx="1228">
                  <c:v>0.60850369930267334</c:v>
                </c:pt>
                <c:pt idx="1229">
                  <c:v>0.56484860181808472</c:v>
                </c:pt>
                <c:pt idx="1230">
                  <c:v>0.50652885437011719</c:v>
                </c:pt>
                <c:pt idx="1231">
                  <c:v>0.44428777694702148</c:v>
                </c:pt>
                <c:pt idx="1232">
                  <c:v>0.38651981949806213</c:v>
                </c:pt>
                <c:pt idx="1233">
                  <c:v>0.3240300714969635</c:v>
                </c:pt>
                <c:pt idx="1234">
                  <c:v>0.2882544994354248</c:v>
                </c:pt>
                <c:pt idx="1235">
                  <c:v>0.26964032649993896</c:v>
                </c:pt>
                <c:pt idx="1236">
                  <c:v>0.28320354223251343</c:v>
                </c:pt>
                <c:pt idx="1237">
                  <c:v>0.32856696844100952</c:v>
                </c:pt>
                <c:pt idx="1238">
                  <c:v>0.37572917342185974</c:v>
                </c:pt>
                <c:pt idx="1239">
                  <c:v>0.40841934084892273</c:v>
                </c:pt>
                <c:pt idx="1240">
                  <c:v>0.42795094847679138</c:v>
                </c:pt>
                <c:pt idx="1241">
                  <c:v>0.42015480995178223</c:v>
                </c:pt>
                <c:pt idx="1242">
                  <c:v>0.38889622688293457</c:v>
                </c:pt>
                <c:pt idx="1243">
                  <c:v>0.35452505946159363</c:v>
                </c:pt>
                <c:pt idx="1244">
                  <c:v>0.30912989377975464</c:v>
                </c:pt>
                <c:pt idx="1245">
                  <c:v>0.26085296273231506</c:v>
                </c:pt>
                <c:pt idx="1246">
                  <c:v>0.23593428730964661</c:v>
                </c:pt>
                <c:pt idx="1247">
                  <c:v>0.25018522143363953</c:v>
                </c:pt>
                <c:pt idx="1248">
                  <c:v>0.30060473084449768</c:v>
                </c:pt>
                <c:pt idx="1249">
                  <c:v>0.35530394315719604</c:v>
                </c:pt>
                <c:pt idx="1250">
                  <c:v>0.38864484429359436</c:v>
                </c:pt>
                <c:pt idx="1251">
                  <c:v>0.38947045803070068</c:v>
                </c:pt>
                <c:pt idx="1252">
                  <c:v>0.33182072639465332</c:v>
                </c:pt>
                <c:pt idx="1253">
                  <c:v>0.19828003644943237</c:v>
                </c:pt>
                <c:pt idx="1254">
                  <c:v>2.4966305121779442E-2</c:v>
                </c:pt>
                <c:pt idx="1255">
                  <c:v>-0.15495683252811432</c:v>
                </c:pt>
                <c:pt idx="1256">
                  <c:v>-0.29880774021148682</c:v>
                </c:pt>
                <c:pt idx="1257">
                  <c:v>-0.38822343945503235</c:v>
                </c:pt>
                <c:pt idx="1258">
                  <c:v>-0.42298409342765808</c:v>
                </c:pt>
                <c:pt idx="1259">
                  <c:v>-0.40752264857292175</c:v>
                </c:pt>
                <c:pt idx="1260">
                  <c:v>-0.36370912194252014</c:v>
                </c:pt>
                <c:pt idx="1261">
                  <c:v>-0.28672558069229126</c:v>
                </c:pt>
                <c:pt idx="1262">
                  <c:v>-0.18665783107280731</c:v>
                </c:pt>
                <c:pt idx="1263">
                  <c:v>-7.7928237617015839E-2</c:v>
                </c:pt>
                <c:pt idx="1264">
                  <c:v>-3.0226226896047592E-2</c:v>
                </c:pt>
                <c:pt idx="1265">
                  <c:v>-7.5372517108917236E-2</c:v>
                </c:pt>
                <c:pt idx="1266">
                  <c:v>-0.1711357980966568</c:v>
                </c:pt>
                <c:pt idx="1267">
                  <c:v>-0.29888483881950378</c:v>
                </c:pt>
                <c:pt idx="1268">
                  <c:v>-0.42428669333457947</c:v>
                </c:pt>
                <c:pt idx="1269">
                  <c:v>-0.50571459531784058</c:v>
                </c:pt>
                <c:pt idx="1270">
                  <c:v>-0.53576385974884033</c:v>
                </c:pt>
                <c:pt idx="1271">
                  <c:v>-0.55169105529785156</c:v>
                </c:pt>
                <c:pt idx="1272">
                  <c:v>-0.59016227722167969</c:v>
                </c:pt>
                <c:pt idx="1273">
                  <c:v>-0.65171802043914795</c:v>
                </c:pt>
                <c:pt idx="1274">
                  <c:v>-0.69648683071136475</c:v>
                </c:pt>
                <c:pt idx="1275">
                  <c:v>-0.67748558521270752</c:v>
                </c:pt>
                <c:pt idx="1276">
                  <c:v>-0.59150034189224243</c:v>
                </c:pt>
                <c:pt idx="1277">
                  <c:v>-0.45545414090156555</c:v>
                </c:pt>
                <c:pt idx="1278">
                  <c:v>-0.2962128221988678</c:v>
                </c:pt>
                <c:pt idx="1279">
                  <c:v>-0.12788747251033783</c:v>
                </c:pt>
                <c:pt idx="1280">
                  <c:v>1.5308840200304985E-2</c:v>
                </c:pt>
                <c:pt idx="1281">
                  <c:v>0.13352660834789276</c:v>
                </c:pt>
                <c:pt idx="1282">
                  <c:v>0.22565414011478424</c:v>
                </c:pt>
                <c:pt idx="1283">
                  <c:v>0.26171129941940308</c:v>
                </c:pt>
                <c:pt idx="1284">
                  <c:v>0.23264318704605103</c:v>
                </c:pt>
                <c:pt idx="1285">
                  <c:v>0.14794167876243591</c:v>
                </c:pt>
                <c:pt idx="1286">
                  <c:v>3.5153079777956009E-2</c:v>
                </c:pt>
                <c:pt idx="1287">
                  <c:v>-8.8120654225349426E-2</c:v>
                </c:pt>
                <c:pt idx="1288">
                  <c:v>-0.210336834192276</c:v>
                </c:pt>
                <c:pt idx="1289">
                  <c:v>-0.34361967444419861</c:v>
                </c:pt>
                <c:pt idx="1290">
                  <c:v>-0.47944808006286621</c:v>
                </c:pt>
                <c:pt idx="1291">
                  <c:v>-0.61172264814376831</c:v>
                </c:pt>
                <c:pt idx="1292">
                  <c:v>-0.6970176100730896</c:v>
                </c:pt>
                <c:pt idx="1293">
                  <c:v>-0.73119306564331055</c:v>
                </c:pt>
                <c:pt idx="1294">
                  <c:v>-0.70415961742401123</c:v>
                </c:pt>
                <c:pt idx="1295">
                  <c:v>-0.61753809452056885</c:v>
                </c:pt>
                <c:pt idx="1296">
                  <c:v>-0.47503095865249634</c:v>
                </c:pt>
                <c:pt idx="1297">
                  <c:v>-0.31927937269210815</c:v>
                </c:pt>
                <c:pt idx="1298">
                  <c:v>-0.16814522445201874</c:v>
                </c:pt>
                <c:pt idx="1299">
                  <c:v>-5.4418470710515976E-2</c:v>
                </c:pt>
                <c:pt idx="1300">
                  <c:v>2.433493360877037E-2</c:v>
                </c:pt>
                <c:pt idx="1301">
                  <c:v>7.7381610870361328E-2</c:v>
                </c:pt>
                <c:pt idx="1302">
                  <c:v>8.6128495633602142E-2</c:v>
                </c:pt>
                <c:pt idx="1303">
                  <c:v>5.1492113620042801E-2</c:v>
                </c:pt>
                <c:pt idx="1304">
                  <c:v>-1.8457945436239243E-2</c:v>
                </c:pt>
                <c:pt idx="1305">
                  <c:v>-0.11131464689970016</c:v>
                </c:pt>
                <c:pt idx="1306">
                  <c:v>-0.19435042142868042</c:v>
                </c:pt>
                <c:pt idx="1307">
                  <c:v>-0.25467702746391296</c:v>
                </c:pt>
                <c:pt idx="1308">
                  <c:v>-0.25140690803527832</c:v>
                </c:pt>
                <c:pt idx="1309">
                  <c:v>-0.21462056040763855</c:v>
                </c:pt>
                <c:pt idx="1310">
                  <c:v>-0.1918201744556427</c:v>
                </c:pt>
                <c:pt idx="1311">
                  <c:v>-0.22029227018356323</c:v>
                </c:pt>
                <c:pt idx="1312">
                  <c:v>-0.24574968218803406</c:v>
                </c:pt>
                <c:pt idx="1313">
                  <c:v>-0.19050869345664978</c:v>
                </c:pt>
                <c:pt idx="1314">
                  <c:v>2.0893033593893051E-2</c:v>
                </c:pt>
                <c:pt idx="1315">
                  <c:v>0.31782293319702148</c:v>
                </c:pt>
                <c:pt idx="1316">
                  <c:v>0.56393015384674072</c:v>
                </c:pt>
                <c:pt idx="1317">
                  <c:v>0.65861070156097412</c:v>
                </c:pt>
                <c:pt idx="1318">
                  <c:v>0.59187537431716919</c:v>
                </c:pt>
                <c:pt idx="1319">
                  <c:v>0.41186797618865967</c:v>
                </c:pt>
                <c:pt idx="1320">
                  <c:v>0.18685510754585266</c:v>
                </c:pt>
                <c:pt idx="1321">
                  <c:v>-4.0356207638978958E-2</c:v>
                </c:pt>
                <c:pt idx="1322">
                  <c:v>-0.21280442178249359</c:v>
                </c:pt>
                <c:pt idx="1323">
                  <c:v>-0.338661789894104</c:v>
                </c:pt>
                <c:pt idx="1324">
                  <c:v>-0.41423138976097107</c:v>
                </c:pt>
                <c:pt idx="1325">
                  <c:v>-0.44267362356185913</c:v>
                </c:pt>
                <c:pt idx="1326">
                  <c:v>-0.39292949438095093</c:v>
                </c:pt>
                <c:pt idx="1327">
                  <c:v>-0.25628098845481873</c:v>
                </c:pt>
                <c:pt idx="1328">
                  <c:v>-5.8529812842607498E-2</c:v>
                </c:pt>
                <c:pt idx="1329">
                  <c:v>0.1719745546579361</c:v>
                </c:pt>
                <c:pt idx="1330">
                  <c:v>0.37925770878791809</c:v>
                </c:pt>
                <c:pt idx="1331">
                  <c:v>0.53313171863555908</c:v>
                </c:pt>
                <c:pt idx="1332">
                  <c:v>0.63481014966964722</c:v>
                </c:pt>
                <c:pt idx="1333">
                  <c:v>0.67871415615081787</c:v>
                </c:pt>
                <c:pt idx="1334">
                  <c:v>0.68669271469116211</c:v>
                </c:pt>
                <c:pt idx="1335">
                  <c:v>0.61667937040328979</c:v>
                </c:pt>
                <c:pt idx="1336">
                  <c:v>0.51746225357055664</c:v>
                </c:pt>
                <c:pt idx="1337">
                  <c:v>0.39606332778930664</c:v>
                </c:pt>
                <c:pt idx="1338">
                  <c:v>0.28719064593315125</c:v>
                </c:pt>
                <c:pt idx="1339">
                  <c:v>0.20207850635051727</c:v>
                </c:pt>
                <c:pt idx="1340">
                  <c:v>0.13181951642036438</c:v>
                </c:pt>
                <c:pt idx="1341">
                  <c:v>8.7745711207389832E-2</c:v>
                </c:pt>
                <c:pt idx="1342">
                  <c:v>8.9234150946140289E-2</c:v>
                </c:pt>
                <c:pt idx="1343">
                  <c:v>0.13400490581989288</c:v>
                </c:pt>
                <c:pt idx="1344">
                  <c:v>0.20367853343486786</c:v>
                </c:pt>
                <c:pt idx="1345">
                  <c:v>0.2865900993347168</c:v>
                </c:pt>
                <c:pt idx="1346">
                  <c:v>0.35647010803222656</c:v>
                </c:pt>
                <c:pt idx="1347">
                  <c:v>0.40474414825439453</c:v>
                </c:pt>
                <c:pt idx="1348">
                  <c:v>0.39721459150314331</c:v>
                </c:pt>
                <c:pt idx="1349">
                  <c:v>0.3385031521320343</c:v>
                </c:pt>
                <c:pt idx="1350">
                  <c:v>0.29011565446853638</c:v>
                </c:pt>
                <c:pt idx="1351">
                  <c:v>0.27299144864082336</c:v>
                </c:pt>
                <c:pt idx="1352">
                  <c:v>0.31134364008903503</c:v>
                </c:pt>
                <c:pt idx="1353">
                  <c:v>0.36922177672386169</c:v>
                </c:pt>
                <c:pt idx="1354">
                  <c:v>0.40088251233100891</c:v>
                </c:pt>
                <c:pt idx="1355">
                  <c:v>0.40753692388534546</c:v>
                </c:pt>
                <c:pt idx="1356">
                  <c:v>0.4076748788356781</c:v>
                </c:pt>
                <c:pt idx="1357">
                  <c:v>0.43284702301025391</c:v>
                </c:pt>
                <c:pt idx="1358">
                  <c:v>0.4641152024269104</c:v>
                </c:pt>
                <c:pt idx="1359">
                  <c:v>0.45124849677085876</c:v>
                </c:pt>
                <c:pt idx="1360">
                  <c:v>0.38617894053459167</c:v>
                </c:pt>
                <c:pt idx="1361">
                  <c:v>0.27719151973724365</c:v>
                </c:pt>
                <c:pt idx="1362">
                  <c:v>0.16474778950214386</c:v>
                </c:pt>
                <c:pt idx="1363">
                  <c:v>6.638549268245697E-2</c:v>
                </c:pt>
                <c:pt idx="1364">
                  <c:v>-5.1153171807527542E-3</c:v>
                </c:pt>
                <c:pt idx="1365">
                  <c:v>-3.8310330361127853E-2</c:v>
                </c:pt>
                <c:pt idx="1366">
                  <c:v>-5.2198182791471481E-2</c:v>
                </c:pt>
                <c:pt idx="1367">
                  <c:v>-9.2789553105831146E-2</c:v>
                </c:pt>
                <c:pt idx="1368">
                  <c:v>-0.17760324478149414</c:v>
                </c:pt>
                <c:pt idx="1369">
                  <c:v>-0.31319248676300049</c:v>
                </c:pt>
                <c:pt idx="1370">
                  <c:v>-0.46365734934806824</c:v>
                </c:pt>
                <c:pt idx="1371">
                  <c:v>-0.56625145673751831</c:v>
                </c:pt>
                <c:pt idx="1372">
                  <c:v>-0.61497503519058228</c:v>
                </c:pt>
                <c:pt idx="1373">
                  <c:v>-0.6423037052154541</c:v>
                </c:pt>
                <c:pt idx="1374">
                  <c:v>-0.67377775907516479</c:v>
                </c:pt>
                <c:pt idx="1375">
                  <c:v>-0.7335658073425293</c:v>
                </c:pt>
                <c:pt idx="1376">
                  <c:v>-0.82844787836074829</c:v>
                </c:pt>
                <c:pt idx="1377">
                  <c:v>-0.95031189918518066</c:v>
                </c:pt>
                <c:pt idx="1378">
                  <c:v>-1.0512790679931641</c:v>
                </c:pt>
                <c:pt idx="1379">
                  <c:v>-1.0852798223495483</c:v>
                </c:pt>
                <c:pt idx="1380">
                  <c:v>-1.0472975969314575</c:v>
                </c:pt>
                <c:pt idx="1381">
                  <c:v>-0.95279794931411743</c:v>
                </c:pt>
                <c:pt idx="1382">
                  <c:v>-0.79384666681289673</c:v>
                </c:pt>
                <c:pt idx="1383">
                  <c:v>-0.58449739217758179</c:v>
                </c:pt>
                <c:pt idx="1384">
                  <c:v>-0.35957401990890503</c:v>
                </c:pt>
                <c:pt idx="1385">
                  <c:v>-0.14910867810249329</c:v>
                </c:pt>
                <c:pt idx="1386">
                  <c:v>3.0796114355325699E-2</c:v>
                </c:pt>
                <c:pt idx="1387">
                  <c:v>0.18948030471801758</c:v>
                </c:pt>
                <c:pt idx="1388">
                  <c:v>0.31447684764862061</c:v>
                </c:pt>
                <c:pt idx="1389">
                  <c:v>0.38953036069869995</c:v>
                </c:pt>
                <c:pt idx="1390">
                  <c:v>0.39980083703994751</c:v>
                </c:pt>
                <c:pt idx="1391">
                  <c:v>0.36097556352615356</c:v>
                </c:pt>
                <c:pt idx="1392">
                  <c:v>0.26609566807746887</c:v>
                </c:pt>
                <c:pt idx="1393">
                  <c:v>0.16532933712005615</c:v>
                </c:pt>
                <c:pt idx="1394">
                  <c:v>2.0086668431758881E-2</c:v>
                </c:pt>
                <c:pt idx="1395">
                  <c:v>-0.12887944281101227</c:v>
                </c:pt>
                <c:pt idx="1396">
                  <c:v>-0.24248643219470978</c:v>
                </c:pt>
                <c:pt idx="1397">
                  <c:v>-0.33227896690368652</c:v>
                </c:pt>
                <c:pt idx="1398">
                  <c:v>-0.39919432997703552</c:v>
                </c:pt>
                <c:pt idx="1399">
                  <c:v>-0.43994110822677612</c:v>
                </c:pt>
                <c:pt idx="1400">
                  <c:v>-0.44653084874153137</c:v>
                </c:pt>
                <c:pt idx="1401">
                  <c:v>-0.42931017279624939</c:v>
                </c:pt>
                <c:pt idx="1402">
                  <c:v>-0.40627118945121765</c:v>
                </c:pt>
                <c:pt idx="1403">
                  <c:v>-0.39854118227958679</c:v>
                </c:pt>
                <c:pt idx="1404">
                  <c:v>-0.37795841693878174</c:v>
                </c:pt>
                <c:pt idx="1405">
                  <c:v>-0.35870227217674255</c:v>
                </c:pt>
                <c:pt idx="1406">
                  <c:v>-0.32009470462799072</c:v>
                </c:pt>
                <c:pt idx="1407">
                  <c:v>-0.25687262415885925</c:v>
                </c:pt>
                <c:pt idx="1408">
                  <c:v>-0.17323550581932068</c:v>
                </c:pt>
                <c:pt idx="1409">
                  <c:v>-8.2535281777381897E-2</c:v>
                </c:pt>
                <c:pt idx="1410">
                  <c:v>6.2353326939046383E-3</c:v>
                </c:pt>
                <c:pt idx="1411">
                  <c:v>7.4574530124664307E-2</c:v>
                </c:pt>
                <c:pt idx="1412">
                  <c:v>0.1071804091334343</c:v>
                </c:pt>
                <c:pt idx="1413">
                  <c:v>0.13500107824802399</c:v>
                </c:pt>
                <c:pt idx="1414">
                  <c:v>0.14975471794605255</c:v>
                </c:pt>
                <c:pt idx="1415">
                  <c:v>0.1403794139623642</c:v>
                </c:pt>
                <c:pt idx="1416">
                  <c:v>9.7279347479343414E-2</c:v>
                </c:pt>
                <c:pt idx="1417">
                  <c:v>3.5492401570081711E-2</c:v>
                </c:pt>
                <c:pt idx="1418">
                  <c:v>-2.9849322512745857E-2</c:v>
                </c:pt>
                <c:pt idx="1419">
                  <c:v>-8.9372254908084869E-2</c:v>
                </c:pt>
                <c:pt idx="1420">
                  <c:v>-0.10264492034912109</c:v>
                </c:pt>
                <c:pt idx="1421">
                  <c:v>-6.8452022969722748E-2</c:v>
                </c:pt>
                <c:pt idx="1422">
                  <c:v>5.6174330413341522E-2</c:v>
                </c:pt>
                <c:pt idx="1423">
                  <c:v>0.21659953892230988</c:v>
                </c:pt>
                <c:pt idx="1424">
                  <c:v>0.35342955589294434</c:v>
                </c:pt>
                <c:pt idx="1425">
                  <c:v>0.43191295862197876</c:v>
                </c:pt>
                <c:pt idx="1426">
                  <c:v>0.4571317732334137</c:v>
                </c:pt>
                <c:pt idx="1427">
                  <c:v>0.3914029598236084</c:v>
                </c:pt>
                <c:pt idx="1428">
                  <c:v>0.25710240006446838</c:v>
                </c:pt>
                <c:pt idx="1429">
                  <c:v>5.2840925753116608E-2</c:v>
                </c:pt>
                <c:pt idx="1430">
                  <c:v>-0.1747211217880249</c:v>
                </c:pt>
                <c:pt idx="1431">
                  <c:v>-0.39356535673141479</c:v>
                </c:pt>
                <c:pt idx="1432">
                  <c:v>-0.57398629188537598</c:v>
                </c:pt>
                <c:pt idx="1433">
                  <c:v>-0.66324084997177124</c:v>
                </c:pt>
                <c:pt idx="1434">
                  <c:v>-0.59898465871810913</c:v>
                </c:pt>
                <c:pt idx="1435">
                  <c:v>-0.40051811933517456</c:v>
                </c:pt>
                <c:pt idx="1436">
                  <c:v>-0.13380573689937592</c:v>
                </c:pt>
                <c:pt idx="1437">
                  <c:v>0.15162254869937897</c:v>
                </c:pt>
                <c:pt idx="1438">
                  <c:v>0.42378002405166626</c:v>
                </c:pt>
                <c:pt idx="1439">
                  <c:v>0.65418672561645508</c:v>
                </c:pt>
                <c:pt idx="1440">
                  <c:v>0.84165966510772705</c:v>
                </c:pt>
                <c:pt idx="1441">
                  <c:v>0.99089127779006958</c:v>
                </c:pt>
                <c:pt idx="1442">
                  <c:v>1.0839666128158569</c:v>
                </c:pt>
                <c:pt idx="1443">
                  <c:v>1.1058220863342285</c:v>
                </c:pt>
                <c:pt idx="1444">
                  <c:v>1.0555586814880371</c:v>
                </c:pt>
                <c:pt idx="1445">
                  <c:v>0.95219880342483521</c:v>
                </c:pt>
                <c:pt idx="1446">
                  <c:v>0.77661925554275513</c:v>
                </c:pt>
                <c:pt idx="1447">
                  <c:v>0.58659654855728149</c:v>
                </c:pt>
                <c:pt idx="1448">
                  <c:v>0.39503908157348633</c:v>
                </c:pt>
                <c:pt idx="1449">
                  <c:v>0.24340935051441193</c:v>
                </c:pt>
                <c:pt idx="1450">
                  <c:v>0.15445098280906677</c:v>
                </c:pt>
                <c:pt idx="1451">
                  <c:v>0.11934488266706467</c:v>
                </c:pt>
                <c:pt idx="1452">
                  <c:v>0.15733620524406433</c:v>
                </c:pt>
                <c:pt idx="1453">
                  <c:v>0.2566646933555603</c:v>
                </c:pt>
                <c:pt idx="1454">
                  <c:v>0.3857254683971405</c:v>
                </c:pt>
                <c:pt idx="1455">
                  <c:v>0.48779818415641785</c:v>
                </c:pt>
                <c:pt idx="1456">
                  <c:v>0.5412677526473999</c:v>
                </c:pt>
                <c:pt idx="1457">
                  <c:v>0.55167341232299805</c:v>
                </c:pt>
                <c:pt idx="1458">
                  <c:v>0.55886077880859375</c:v>
                </c:pt>
                <c:pt idx="1459">
                  <c:v>0.58766955137252808</c:v>
                </c:pt>
                <c:pt idx="1460">
                  <c:v>0.62914377450942993</c:v>
                </c:pt>
                <c:pt idx="1461">
                  <c:v>0.65860289335250854</c:v>
                </c:pt>
                <c:pt idx="1462">
                  <c:v>0.64748072624206543</c:v>
                </c:pt>
                <c:pt idx="1463">
                  <c:v>0.58582770824432373</c:v>
                </c:pt>
                <c:pt idx="1464">
                  <c:v>0.5010601282119751</c:v>
                </c:pt>
                <c:pt idx="1465">
                  <c:v>0.40194091200828552</c:v>
                </c:pt>
                <c:pt idx="1466">
                  <c:v>0.28551363945007324</c:v>
                </c:pt>
                <c:pt idx="1467">
                  <c:v>0.13082623481750488</c:v>
                </c:pt>
                <c:pt idx="1468">
                  <c:v>-3.2387454062700272E-2</c:v>
                </c:pt>
                <c:pt idx="1469">
                  <c:v>-0.13583499193191528</c:v>
                </c:pt>
                <c:pt idx="1470">
                  <c:v>-0.19932420551776886</c:v>
                </c:pt>
                <c:pt idx="1471">
                  <c:v>-0.2600657045841217</c:v>
                </c:pt>
                <c:pt idx="1472">
                  <c:v>-0.30805027484893799</c:v>
                </c:pt>
                <c:pt idx="1473">
                  <c:v>-0.32038292288780212</c:v>
                </c:pt>
                <c:pt idx="1474">
                  <c:v>-0.31042376160621643</c:v>
                </c:pt>
                <c:pt idx="1475">
                  <c:v>-0.29726132750511169</c:v>
                </c:pt>
                <c:pt idx="1476">
                  <c:v>-0.29750126600265503</c:v>
                </c:pt>
                <c:pt idx="1477">
                  <c:v>-0.30147865414619446</c:v>
                </c:pt>
                <c:pt idx="1478">
                  <c:v>-0.31942090392112732</c:v>
                </c:pt>
                <c:pt idx="1479">
                  <c:v>-0.34668838977813721</c:v>
                </c:pt>
                <c:pt idx="1480">
                  <c:v>-0.38187965750694275</c:v>
                </c:pt>
                <c:pt idx="1481">
                  <c:v>-0.4503515362739563</c:v>
                </c:pt>
                <c:pt idx="1482">
                  <c:v>-0.56677776575088501</c:v>
                </c:pt>
                <c:pt idx="1483">
                  <c:v>-0.67711067199707031</c:v>
                </c:pt>
                <c:pt idx="1484">
                  <c:v>-0.76071560382843018</c:v>
                </c:pt>
                <c:pt idx="1485">
                  <c:v>-0.83965539932250977</c:v>
                </c:pt>
                <c:pt idx="1486">
                  <c:v>-0.89796000719070435</c:v>
                </c:pt>
                <c:pt idx="1487">
                  <c:v>-0.90191918611526489</c:v>
                </c:pt>
                <c:pt idx="1488">
                  <c:v>-0.85194259881973267</c:v>
                </c:pt>
                <c:pt idx="1489">
                  <c:v>-0.75275701284408569</c:v>
                </c:pt>
                <c:pt idx="1490">
                  <c:v>-0.62385708093643188</c:v>
                </c:pt>
                <c:pt idx="1491">
                  <c:v>-0.48319375514984131</c:v>
                </c:pt>
                <c:pt idx="1492">
                  <c:v>-0.33981901407241821</c:v>
                </c:pt>
                <c:pt idx="1493">
                  <c:v>-0.21124063432216644</c:v>
                </c:pt>
                <c:pt idx="1494">
                  <c:v>-8.9042283594608307E-2</c:v>
                </c:pt>
                <c:pt idx="1495">
                  <c:v>5.740446038544178E-3</c:v>
                </c:pt>
                <c:pt idx="1496">
                  <c:v>7.2418279945850372E-2</c:v>
                </c:pt>
                <c:pt idx="1497">
                  <c:v>9.4868652522563934E-2</c:v>
                </c:pt>
                <c:pt idx="1498">
                  <c:v>7.4926897883415222E-2</c:v>
                </c:pt>
                <c:pt idx="1499">
                  <c:v>2.3605136666446924E-3</c:v>
                </c:pt>
                <c:pt idx="1500">
                  <c:v>-0.11524228751659393</c:v>
                </c:pt>
                <c:pt idx="1501">
                  <c:v>-0.23352855443954468</c:v>
                </c:pt>
                <c:pt idx="1502">
                  <c:v>-0.35591891407966614</c:v>
                </c:pt>
                <c:pt idx="1503">
                  <c:v>-0.46942991018295288</c:v>
                </c:pt>
                <c:pt idx="1504">
                  <c:v>-0.57151901721954346</c:v>
                </c:pt>
                <c:pt idx="1505">
                  <c:v>-0.66649800539016724</c:v>
                </c:pt>
                <c:pt idx="1506">
                  <c:v>-0.74498826265335083</c:v>
                </c:pt>
                <c:pt idx="1507">
                  <c:v>-0.82139027118682861</c:v>
                </c:pt>
                <c:pt idx="1508">
                  <c:v>-0.85055053234100342</c:v>
                </c:pt>
                <c:pt idx="1509">
                  <c:v>-0.83048772811889648</c:v>
                </c:pt>
                <c:pt idx="1510">
                  <c:v>-0.77456241846084595</c:v>
                </c:pt>
                <c:pt idx="1511">
                  <c:v>-0.69029515981674194</c:v>
                </c:pt>
                <c:pt idx="1512">
                  <c:v>-0.58863300085067749</c:v>
                </c:pt>
                <c:pt idx="1513">
                  <c:v>-0.47455945611000061</c:v>
                </c:pt>
                <c:pt idx="1514">
                  <c:v>-0.34470400214195251</c:v>
                </c:pt>
                <c:pt idx="1515">
                  <c:v>-0.23848976194858551</c:v>
                </c:pt>
                <c:pt idx="1516">
                  <c:v>-0.14816465973854065</c:v>
                </c:pt>
                <c:pt idx="1517">
                  <c:v>-8.8906064629554749E-2</c:v>
                </c:pt>
                <c:pt idx="1518">
                  <c:v>-5.7932700961828232E-2</c:v>
                </c:pt>
                <c:pt idx="1519">
                  <c:v>-4.614885151386261E-2</c:v>
                </c:pt>
                <c:pt idx="1520">
                  <c:v>-3.4512169659137726E-2</c:v>
                </c:pt>
                <c:pt idx="1521">
                  <c:v>3.6144847981631756E-3</c:v>
                </c:pt>
                <c:pt idx="1522">
                  <c:v>4.8193670809268951E-2</c:v>
                </c:pt>
                <c:pt idx="1523">
                  <c:v>9.4202667474746704E-2</c:v>
                </c:pt>
                <c:pt idx="1524">
                  <c:v>0.12350622564554214</c:v>
                </c:pt>
                <c:pt idx="1525">
                  <c:v>0.11067096889019012</c:v>
                </c:pt>
                <c:pt idx="1526">
                  <c:v>4.3754253536462784E-2</c:v>
                </c:pt>
                <c:pt idx="1527">
                  <c:v>-3.1452231109142303E-2</c:v>
                </c:pt>
                <c:pt idx="1528">
                  <c:v>-8.3543658256530762E-2</c:v>
                </c:pt>
                <c:pt idx="1529">
                  <c:v>-5.7987168431282043E-2</c:v>
                </c:pt>
                <c:pt idx="1530">
                  <c:v>4.7858834266662598E-2</c:v>
                </c:pt>
                <c:pt idx="1531">
                  <c:v>0.15435685217380524</c:v>
                </c:pt>
                <c:pt idx="1532">
                  <c:v>0.20138189196586609</c:v>
                </c:pt>
                <c:pt idx="1533">
                  <c:v>0.18546368181705475</c:v>
                </c:pt>
                <c:pt idx="1534">
                  <c:v>0.11792033165693283</c:v>
                </c:pt>
                <c:pt idx="1535">
                  <c:v>3.3711966127157211E-2</c:v>
                </c:pt>
                <c:pt idx="1536">
                  <c:v>-5.6499682366847992E-2</c:v>
                </c:pt>
                <c:pt idx="1537">
                  <c:v>-0.12137375771999359</c:v>
                </c:pt>
                <c:pt idx="1538">
                  <c:v>-0.16985872387886047</c:v>
                </c:pt>
                <c:pt idx="1539">
                  <c:v>-0.19609437882900238</c:v>
                </c:pt>
                <c:pt idx="1540">
                  <c:v>-0.17365378141403198</c:v>
                </c:pt>
                <c:pt idx="1541">
                  <c:v>-9.2944741249084473E-2</c:v>
                </c:pt>
                <c:pt idx="1542">
                  <c:v>2.2934192791581154E-2</c:v>
                </c:pt>
                <c:pt idx="1543">
                  <c:v>0.15940161049365997</c:v>
                </c:pt>
                <c:pt idx="1544">
                  <c:v>0.32368695735931396</c:v>
                </c:pt>
                <c:pt idx="1545">
                  <c:v>0.47954338788986206</c:v>
                </c:pt>
                <c:pt idx="1546">
                  <c:v>0.60081440210342407</c:v>
                </c:pt>
                <c:pt idx="1547">
                  <c:v>0.67591238021850586</c:v>
                </c:pt>
                <c:pt idx="1548">
                  <c:v>0.71022534370422363</c:v>
                </c:pt>
                <c:pt idx="1549">
                  <c:v>0.7325059175491333</c:v>
                </c:pt>
                <c:pt idx="1550">
                  <c:v>0.73344463109970093</c:v>
                </c:pt>
                <c:pt idx="1551">
                  <c:v>0.72032421827316284</c:v>
                </c:pt>
                <c:pt idx="1552">
                  <c:v>0.66134560108184814</c:v>
                </c:pt>
                <c:pt idx="1553">
                  <c:v>0.55739706754684448</c:v>
                </c:pt>
                <c:pt idx="1554">
                  <c:v>0.45332762598991394</c:v>
                </c:pt>
                <c:pt idx="1555">
                  <c:v>0.34817594289779663</c:v>
                </c:pt>
                <c:pt idx="1556">
                  <c:v>0.26041334867477417</c:v>
                </c:pt>
                <c:pt idx="1557">
                  <c:v>0.20081992447376251</c:v>
                </c:pt>
                <c:pt idx="1558">
                  <c:v>0.17582722008228302</c:v>
                </c:pt>
                <c:pt idx="1559">
                  <c:v>0.18503029644489288</c:v>
                </c:pt>
                <c:pt idx="1560">
                  <c:v>0.24349494278430939</c:v>
                </c:pt>
                <c:pt idx="1561">
                  <c:v>0.31579104065895081</c:v>
                </c:pt>
                <c:pt idx="1562">
                  <c:v>0.36444941163063049</c:v>
                </c:pt>
                <c:pt idx="1563">
                  <c:v>0.37607422471046448</c:v>
                </c:pt>
                <c:pt idx="1564">
                  <c:v>0.36307185888290405</c:v>
                </c:pt>
                <c:pt idx="1565">
                  <c:v>0.33820196986198425</c:v>
                </c:pt>
                <c:pt idx="1566">
                  <c:v>0.31167769432067871</c:v>
                </c:pt>
                <c:pt idx="1567">
                  <c:v>0.31306061148643494</c:v>
                </c:pt>
                <c:pt idx="1568">
                  <c:v>0.32383707165718079</c:v>
                </c:pt>
                <c:pt idx="1569">
                  <c:v>0.32319176197052002</c:v>
                </c:pt>
                <c:pt idx="1570">
                  <c:v>0.27252832055091858</c:v>
                </c:pt>
                <c:pt idx="1571">
                  <c:v>0.17926414310932159</c:v>
                </c:pt>
                <c:pt idx="1572">
                  <c:v>9.0266101062297821E-2</c:v>
                </c:pt>
                <c:pt idx="1573">
                  <c:v>3.4745898097753525E-2</c:v>
                </c:pt>
                <c:pt idx="1574">
                  <c:v>7.4450341053307056E-3</c:v>
                </c:pt>
                <c:pt idx="1575">
                  <c:v>-2.1698066964745522E-2</c:v>
                </c:pt>
                <c:pt idx="1576">
                  <c:v>-6.9063186645507812E-2</c:v>
                </c:pt>
                <c:pt idx="1577">
                  <c:v>-0.10267877578735352</c:v>
                </c:pt>
                <c:pt idx="1578">
                  <c:v>-0.10106010735034943</c:v>
                </c:pt>
                <c:pt idx="1579">
                  <c:v>-7.2657719254493713E-2</c:v>
                </c:pt>
                <c:pt idx="1580">
                  <c:v>-3.641929104924202E-2</c:v>
                </c:pt>
                <c:pt idx="1581">
                  <c:v>-4.0146660059690475E-2</c:v>
                </c:pt>
                <c:pt idx="1582">
                  <c:v>-8.4314383566379547E-2</c:v>
                </c:pt>
                <c:pt idx="1583">
                  <c:v>-0.14903068542480469</c:v>
                </c:pt>
                <c:pt idx="1584">
                  <c:v>-0.22832763195037842</c:v>
                </c:pt>
                <c:pt idx="1585">
                  <c:v>-0.30450135469436646</c:v>
                </c:pt>
                <c:pt idx="1586">
                  <c:v>-0.37216511368751526</c:v>
                </c:pt>
                <c:pt idx="1587">
                  <c:v>-0.44012948870658875</c:v>
                </c:pt>
                <c:pt idx="1588">
                  <c:v>-0.50870108604431152</c:v>
                </c:pt>
                <c:pt idx="1589">
                  <c:v>-0.5638434886932373</c:v>
                </c:pt>
                <c:pt idx="1590">
                  <c:v>-0.61740928888320923</c:v>
                </c:pt>
                <c:pt idx="1591">
                  <c:v>-0.68432414531707764</c:v>
                </c:pt>
                <c:pt idx="1592">
                  <c:v>-0.75700443983078003</c:v>
                </c:pt>
                <c:pt idx="1593">
                  <c:v>-0.77766549587249756</c:v>
                </c:pt>
                <c:pt idx="1594">
                  <c:v>-0.73402506113052368</c:v>
                </c:pt>
                <c:pt idx="1595">
                  <c:v>-0.63850659132003784</c:v>
                </c:pt>
                <c:pt idx="1596">
                  <c:v>-0.5110202431678772</c:v>
                </c:pt>
                <c:pt idx="1597">
                  <c:v>-0.36267948150634766</c:v>
                </c:pt>
                <c:pt idx="1598">
                  <c:v>-0.19199828803539276</c:v>
                </c:pt>
                <c:pt idx="1599">
                  <c:v>-3.1339887529611588E-2</c:v>
                </c:pt>
                <c:pt idx="1600">
                  <c:v>0.10486482828855515</c:v>
                </c:pt>
                <c:pt idx="1601">
                  <c:v>0.1998087614774704</c:v>
                </c:pt>
                <c:pt idx="1602">
                  <c:v>0.25899752974510193</c:v>
                </c:pt>
                <c:pt idx="1603">
                  <c:v>0.2716529369354248</c:v>
                </c:pt>
                <c:pt idx="1604">
                  <c:v>0.23379237949848175</c:v>
                </c:pt>
                <c:pt idx="1605">
                  <c:v>0.15013426542282104</c:v>
                </c:pt>
                <c:pt idx="1606">
                  <c:v>3.3468101173639297E-2</c:v>
                </c:pt>
                <c:pt idx="1607">
                  <c:v>-9.4184853136539459E-2</c:v>
                </c:pt>
                <c:pt idx="1608">
                  <c:v>-0.22511836886405945</c:v>
                </c:pt>
                <c:pt idx="1609">
                  <c:v>-0.35535341501235962</c:v>
                </c:pt>
                <c:pt idx="1610">
                  <c:v>-0.4504072368144989</c:v>
                </c:pt>
                <c:pt idx="1611">
                  <c:v>-0.52437347173690796</c:v>
                </c:pt>
                <c:pt idx="1612">
                  <c:v>-0.5994381308555603</c:v>
                </c:pt>
                <c:pt idx="1613">
                  <c:v>-0.66977065801620483</c:v>
                </c:pt>
                <c:pt idx="1614">
                  <c:v>-0.70668447017669678</c:v>
                </c:pt>
                <c:pt idx="1615">
                  <c:v>-0.70966386795043945</c:v>
                </c:pt>
                <c:pt idx="1616">
                  <c:v>-0.70136624574661255</c:v>
                </c:pt>
                <c:pt idx="1617">
                  <c:v>-0.70587646961212158</c:v>
                </c:pt>
                <c:pt idx="1618">
                  <c:v>-0.68778878450393677</c:v>
                </c:pt>
                <c:pt idx="1619">
                  <c:v>-0.61992782354354858</c:v>
                </c:pt>
                <c:pt idx="1620">
                  <c:v>-0.51611590385437012</c:v>
                </c:pt>
                <c:pt idx="1621">
                  <c:v>-0.40244844555854797</c:v>
                </c:pt>
                <c:pt idx="1622">
                  <c:v>-0.27769932150840759</c:v>
                </c:pt>
                <c:pt idx="1623">
                  <c:v>-0.15338487923145294</c:v>
                </c:pt>
                <c:pt idx="1624">
                  <c:v>-4.4358525425195694E-2</c:v>
                </c:pt>
                <c:pt idx="1625">
                  <c:v>3.0774051323533058E-2</c:v>
                </c:pt>
                <c:pt idx="1626">
                  <c:v>5.9384390711784363E-2</c:v>
                </c:pt>
                <c:pt idx="1627">
                  <c:v>4.1214045137166977E-2</c:v>
                </c:pt>
                <c:pt idx="1628">
                  <c:v>1.752922497689724E-2</c:v>
                </c:pt>
                <c:pt idx="1629">
                  <c:v>1.6442736610770226E-2</c:v>
                </c:pt>
                <c:pt idx="1630">
                  <c:v>1.7113853245973587E-2</c:v>
                </c:pt>
                <c:pt idx="1631">
                  <c:v>-5.2859578281641006E-3</c:v>
                </c:pt>
                <c:pt idx="1632">
                  <c:v>-4.0749676525592804E-2</c:v>
                </c:pt>
                <c:pt idx="1633">
                  <c:v>-3.8609020411968231E-2</c:v>
                </c:pt>
                <c:pt idx="1634">
                  <c:v>1.1169719509780407E-2</c:v>
                </c:pt>
                <c:pt idx="1635">
                  <c:v>0.12687337398529053</c:v>
                </c:pt>
                <c:pt idx="1636">
                  <c:v>0.26659905910491943</c:v>
                </c:pt>
                <c:pt idx="1637">
                  <c:v>0.38144722580909729</c:v>
                </c:pt>
                <c:pt idx="1638">
                  <c:v>0.44101095199584961</c:v>
                </c:pt>
                <c:pt idx="1639">
                  <c:v>0.44230449199676514</c:v>
                </c:pt>
                <c:pt idx="1640">
                  <c:v>0.40679815411567688</c:v>
                </c:pt>
                <c:pt idx="1641">
                  <c:v>0.29237568378448486</c:v>
                </c:pt>
                <c:pt idx="1642">
                  <c:v>0.12114240974187851</c:v>
                </c:pt>
                <c:pt idx="1643">
                  <c:v>-6.8094179034233093E-2</c:v>
                </c:pt>
                <c:pt idx="1644">
                  <c:v>-0.22307737171649933</c:v>
                </c:pt>
                <c:pt idx="1645">
                  <c:v>-0.33668303489685059</c:v>
                </c:pt>
                <c:pt idx="1646">
                  <c:v>-0.39579057693481445</c:v>
                </c:pt>
                <c:pt idx="1647">
                  <c:v>-0.35770097374916077</c:v>
                </c:pt>
                <c:pt idx="1648">
                  <c:v>-0.20749257504940033</c:v>
                </c:pt>
                <c:pt idx="1649">
                  <c:v>2.1558064967393875E-2</c:v>
                </c:pt>
                <c:pt idx="1650">
                  <c:v>0.29648736119270325</c:v>
                </c:pt>
                <c:pt idx="1651">
                  <c:v>0.57043415307998657</c:v>
                </c:pt>
                <c:pt idx="1652">
                  <c:v>0.80433082580566406</c:v>
                </c:pt>
                <c:pt idx="1653">
                  <c:v>0.97578537464141846</c:v>
                </c:pt>
                <c:pt idx="1654">
                  <c:v>1.0739871263504028</c:v>
                </c:pt>
                <c:pt idx="1655">
                  <c:v>1.1163036823272705</c:v>
                </c:pt>
                <c:pt idx="1656">
                  <c:v>1.1271587610244751</c:v>
                </c:pt>
                <c:pt idx="1657">
                  <c:v>1.1230385303497314</c:v>
                </c:pt>
                <c:pt idx="1658">
                  <c:v>1.0817264318466187</c:v>
                </c:pt>
                <c:pt idx="1659">
                  <c:v>0.96239632368087769</c:v>
                </c:pt>
                <c:pt idx="1660">
                  <c:v>0.78768229484558105</c:v>
                </c:pt>
                <c:pt idx="1661">
                  <c:v>0.59035903215408325</c:v>
                </c:pt>
                <c:pt idx="1662">
                  <c:v>0.3922579288482666</c:v>
                </c:pt>
                <c:pt idx="1663">
                  <c:v>0.22637604176998138</c:v>
                </c:pt>
                <c:pt idx="1664">
                  <c:v>0.11677683144807816</c:v>
                </c:pt>
                <c:pt idx="1665">
                  <c:v>6.1426114290952682E-2</c:v>
                </c:pt>
                <c:pt idx="1666">
                  <c:v>8.4672577679157257E-2</c:v>
                </c:pt>
                <c:pt idx="1667">
                  <c:v>0.18020884692668915</c:v>
                </c:pt>
                <c:pt idx="1668">
                  <c:v>0.29172205924987793</c:v>
                </c:pt>
                <c:pt idx="1669">
                  <c:v>0.36904546618461609</c:v>
                </c:pt>
                <c:pt idx="1670">
                  <c:v>0.38513946533203125</c:v>
                </c:pt>
                <c:pt idx="1671">
                  <c:v>0.35105490684509277</c:v>
                </c:pt>
                <c:pt idx="1672">
                  <c:v>0.30903580784797668</c:v>
                </c:pt>
                <c:pt idx="1673">
                  <c:v>0.26399984955787659</c:v>
                </c:pt>
                <c:pt idx="1674">
                  <c:v>0.24213767051696777</c:v>
                </c:pt>
                <c:pt idx="1675">
                  <c:v>0.25951150059700012</c:v>
                </c:pt>
                <c:pt idx="1676">
                  <c:v>0.29478082060813904</c:v>
                </c:pt>
                <c:pt idx="1677">
                  <c:v>0.33634409308433533</c:v>
                </c:pt>
                <c:pt idx="1678">
                  <c:v>0.34722974896430969</c:v>
                </c:pt>
                <c:pt idx="1679">
                  <c:v>0.3247220516204834</c:v>
                </c:pt>
                <c:pt idx="1680">
                  <c:v>0.28924715518951416</c:v>
                </c:pt>
                <c:pt idx="1681">
                  <c:v>0.20795221626758575</c:v>
                </c:pt>
                <c:pt idx="1682">
                  <c:v>7.5201094150543213E-2</c:v>
                </c:pt>
                <c:pt idx="1683">
                  <c:v>-4.6369090676307678E-2</c:v>
                </c:pt>
                <c:pt idx="1684">
                  <c:v>-0.16991500556468964</c:v>
                </c:pt>
                <c:pt idx="1685">
                  <c:v>-0.2973237931728363</c:v>
                </c:pt>
                <c:pt idx="1686">
                  <c:v>-0.39660990238189697</c:v>
                </c:pt>
                <c:pt idx="1687">
                  <c:v>-0.45429462194442749</c:v>
                </c:pt>
                <c:pt idx="1688">
                  <c:v>-0.49243426322937012</c:v>
                </c:pt>
                <c:pt idx="1689">
                  <c:v>-0.52761012315750122</c:v>
                </c:pt>
                <c:pt idx="1690">
                  <c:v>-0.54928880929946899</c:v>
                </c:pt>
                <c:pt idx="1691">
                  <c:v>-0.54266130924224854</c:v>
                </c:pt>
                <c:pt idx="1692">
                  <c:v>-0.49150460958480835</c:v>
                </c:pt>
                <c:pt idx="1693">
                  <c:v>-0.43399405479431152</c:v>
                </c:pt>
                <c:pt idx="1694">
                  <c:v>-0.38649097084999084</c:v>
                </c:pt>
                <c:pt idx="1695">
                  <c:v>-0.3816414475440979</c:v>
                </c:pt>
                <c:pt idx="1696">
                  <c:v>-0.40894123911857605</c:v>
                </c:pt>
                <c:pt idx="1697">
                  <c:v>-0.4981282651424408</c:v>
                </c:pt>
                <c:pt idx="1698">
                  <c:v>-0.63435029983520508</c:v>
                </c:pt>
                <c:pt idx="1699">
                  <c:v>-0.7506062388420105</c:v>
                </c:pt>
                <c:pt idx="1700">
                  <c:v>-0.8139420747756958</c:v>
                </c:pt>
                <c:pt idx="1701">
                  <c:v>-0.82054632902145386</c:v>
                </c:pt>
                <c:pt idx="1702">
                  <c:v>-0.78405088186264038</c:v>
                </c:pt>
                <c:pt idx="1703">
                  <c:v>-0.71218502521514893</c:v>
                </c:pt>
                <c:pt idx="1704">
                  <c:v>-0.60175967216491699</c:v>
                </c:pt>
                <c:pt idx="1705">
                  <c:v>-0.41488218307495117</c:v>
                </c:pt>
                <c:pt idx="1706">
                  <c:v>-0.17912584543228149</c:v>
                </c:pt>
                <c:pt idx="1707">
                  <c:v>3.8357477635145187E-2</c:v>
                </c:pt>
                <c:pt idx="1708">
                  <c:v>0.20654861629009247</c:v>
                </c:pt>
                <c:pt idx="1709">
                  <c:v>0.31130325794219971</c:v>
                </c:pt>
                <c:pt idx="1710">
                  <c:v>0.35810005664825439</c:v>
                </c:pt>
                <c:pt idx="1711">
                  <c:v>0.34268179535865784</c:v>
                </c:pt>
                <c:pt idx="1712">
                  <c:v>0.27793103456497192</c:v>
                </c:pt>
                <c:pt idx="1713">
                  <c:v>0.15570107102394104</c:v>
                </c:pt>
                <c:pt idx="1714">
                  <c:v>-1.9088030094280839E-3</c:v>
                </c:pt>
                <c:pt idx="1715">
                  <c:v>-0.18802760541439056</c:v>
                </c:pt>
                <c:pt idx="1716">
                  <c:v>-0.36725756525993347</c:v>
                </c:pt>
                <c:pt idx="1717">
                  <c:v>-0.49523547291755676</c:v>
                </c:pt>
                <c:pt idx="1718">
                  <c:v>-0.56238436698913574</c:v>
                </c:pt>
                <c:pt idx="1719">
                  <c:v>-0.58148610591888428</c:v>
                </c:pt>
                <c:pt idx="1720">
                  <c:v>-0.57098495960235596</c:v>
                </c:pt>
                <c:pt idx="1721">
                  <c:v>-0.56793177127838135</c:v>
                </c:pt>
                <c:pt idx="1722">
                  <c:v>-0.57428526878356934</c:v>
                </c:pt>
                <c:pt idx="1723">
                  <c:v>-0.59419876337051392</c:v>
                </c:pt>
                <c:pt idx="1724">
                  <c:v>-0.60127109289169312</c:v>
                </c:pt>
                <c:pt idx="1725">
                  <c:v>-0.61231499910354614</c:v>
                </c:pt>
                <c:pt idx="1726">
                  <c:v>-0.59856587648391724</c:v>
                </c:pt>
                <c:pt idx="1727">
                  <c:v>-0.56043374538421631</c:v>
                </c:pt>
                <c:pt idx="1728">
                  <c:v>-0.49057340621948242</c:v>
                </c:pt>
                <c:pt idx="1729">
                  <c:v>-0.35870698094367981</c:v>
                </c:pt>
                <c:pt idx="1730">
                  <c:v>-0.21123310923576355</c:v>
                </c:pt>
                <c:pt idx="1731">
                  <c:v>-0.11128637939691544</c:v>
                </c:pt>
                <c:pt idx="1732">
                  <c:v>-6.9672092795372009E-2</c:v>
                </c:pt>
                <c:pt idx="1733">
                  <c:v>-6.1219330877065659E-2</c:v>
                </c:pt>
                <c:pt idx="1734">
                  <c:v>-5.0206627696752548E-2</c:v>
                </c:pt>
                <c:pt idx="1735">
                  <c:v>-2.8632944449782372E-2</c:v>
                </c:pt>
                <c:pt idx="1736">
                  <c:v>-9.7021302208304405E-3</c:v>
                </c:pt>
                <c:pt idx="1737">
                  <c:v>-2.1453164517879486E-2</c:v>
                </c:pt>
                <c:pt idx="1738">
                  <c:v>-5.9377111494541168E-2</c:v>
                </c:pt>
                <c:pt idx="1739">
                  <c:v>-9.3231029808521271E-2</c:v>
                </c:pt>
                <c:pt idx="1740">
                  <c:v>-0.11935504525899887</c:v>
                </c:pt>
                <c:pt idx="1741">
                  <c:v>-5.0741076469421387E-2</c:v>
                </c:pt>
                <c:pt idx="1742">
                  <c:v>8.5754983127117157E-2</c:v>
                </c:pt>
                <c:pt idx="1743">
                  <c:v>0.28074538707733154</c:v>
                </c:pt>
                <c:pt idx="1744">
                  <c:v>0.48016902804374695</c:v>
                </c:pt>
                <c:pt idx="1745">
                  <c:v>0.62858474254608154</c:v>
                </c:pt>
                <c:pt idx="1746">
                  <c:v>0.68270367383956909</c:v>
                </c:pt>
                <c:pt idx="1747">
                  <c:v>0.63808667659759521</c:v>
                </c:pt>
                <c:pt idx="1748">
                  <c:v>0.51912409067153931</c:v>
                </c:pt>
                <c:pt idx="1749">
                  <c:v>0.38701742887496948</c:v>
                </c:pt>
                <c:pt idx="1750">
                  <c:v>0.2487458735704422</c:v>
                </c:pt>
                <c:pt idx="1751">
                  <c:v>0.14193740487098694</c:v>
                </c:pt>
                <c:pt idx="1752">
                  <c:v>5.1424544304609299E-2</c:v>
                </c:pt>
                <c:pt idx="1753">
                  <c:v>-2.4271504953503609E-2</c:v>
                </c:pt>
                <c:pt idx="1754">
                  <c:v>-6.0972262173891068E-2</c:v>
                </c:pt>
                <c:pt idx="1755">
                  <c:v>-3.8326114416122437E-2</c:v>
                </c:pt>
                <c:pt idx="1756">
                  <c:v>5.2792076021432877E-2</c:v>
                </c:pt>
                <c:pt idx="1757">
                  <c:v>0.20119418203830719</c:v>
                </c:pt>
                <c:pt idx="1758">
                  <c:v>0.37072968482971191</c:v>
                </c:pt>
                <c:pt idx="1759">
                  <c:v>0.51683902740478516</c:v>
                </c:pt>
                <c:pt idx="1760">
                  <c:v>0.61948549747467041</c:v>
                </c:pt>
                <c:pt idx="1761">
                  <c:v>0.68016910552978516</c:v>
                </c:pt>
                <c:pt idx="1762">
                  <c:v>0.69653743505477905</c:v>
                </c:pt>
                <c:pt idx="1763">
                  <c:v>0.68771594762802124</c:v>
                </c:pt>
                <c:pt idx="1764">
                  <c:v>0.63089501857757568</c:v>
                </c:pt>
                <c:pt idx="1765">
                  <c:v>0.54452288150787354</c:v>
                </c:pt>
                <c:pt idx="1766">
                  <c:v>0.44472807645797729</c:v>
                </c:pt>
                <c:pt idx="1767">
                  <c:v>0.32069975137710571</c:v>
                </c:pt>
                <c:pt idx="1768">
                  <c:v>0.18135358393192291</c:v>
                </c:pt>
                <c:pt idx="1769">
                  <c:v>6.6223606467247009E-2</c:v>
                </c:pt>
                <c:pt idx="1770">
                  <c:v>-2.2581633180379868E-2</c:v>
                </c:pt>
                <c:pt idx="1771">
                  <c:v>-8.6923293769359589E-2</c:v>
                </c:pt>
                <c:pt idx="1772">
                  <c:v>-0.10779687762260437</c:v>
                </c:pt>
                <c:pt idx="1773">
                  <c:v>-9.3835301697254181E-2</c:v>
                </c:pt>
                <c:pt idx="1774">
                  <c:v>-3.64106185734272E-2</c:v>
                </c:pt>
                <c:pt idx="1775">
                  <c:v>2.6241650804877281E-2</c:v>
                </c:pt>
                <c:pt idx="1776">
                  <c:v>7.3297575116157532E-2</c:v>
                </c:pt>
                <c:pt idx="1777">
                  <c:v>0.10355059057474136</c:v>
                </c:pt>
                <c:pt idx="1778">
                  <c:v>0.14207296073436737</c:v>
                </c:pt>
                <c:pt idx="1779">
                  <c:v>0.18931557238101959</c:v>
                </c:pt>
                <c:pt idx="1780">
                  <c:v>0.25226441025733948</c:v>
                </c:pt>
                <c:pt idx="1781">
                  <c:v>0.3201252818107605</c:v>
                </c:pt>
                <c:pt idx="1782">
                  <c:v>0.37778618931770325</c:v>
                </c:pt>
                <c:pt idx="1783">
                  <c:v>0.4075920581817627</c:v>
                </c:pt>
                <c:pt idx="1784">
                  <c:v>0.39811894297599792</c:v>
                </c:pt>
                <c:pt idx="1785">
                  <c:v>0.34600934386253357</c:v>
                </c:pt>
                <c:pt idx="1786">
                  <c:v>0.28682297468185425</c:v>
                </c:pt>
                <c:pt idx="1787">
                  <c:v>0.21072486042976379</c:v>
                </c:pt>
                <c:pt idx="1788">
                  <c:v>9.1653317213058472E-2</c:v>
                </c:pt>
                <c:pt idx="1789">
                  <c:v>-4.4305641204118729E-2</c:v>
                </c:pt>
                <c:pt idx="1790">
                  <c:v>-0.16324108839035034</c:v>
                </c:pt>
                <c:pt idx="1791">
                  <c:v>-0.21558023989200592</c:v>
                </c:pt>
                <c:pt idx="1792">
                  <c:v>-0.22288262844085693</c:v>
                </c:pt>
                <c:pt idx="1793">
                  <c:v>-0.21972905099391937</c:v>
                </c:pt>
                <c:pt idx="1794">
                  <c:v>-0.229954794049263</c:v>
                </c:pt>
                <c:pt idx="1795">
                  <c:v>-0.23632395267486572</c:v>
                </c:pt>
                <c:pt idx="1796">
                  <c:v>-0.24753905832767487</c:v>
                </c:pt>
                <c:pt idx="1797">
                  <c:v>-0.26355689764022827</c:v>
                </c:pt>
                <c:pt idx="1798">
                  <c:v>-0.2882760763168335</c:v>
                </c:pt>
                <c:pt idx="1799">
                  <c:v>-0.30695852637290955</c:v>
                </c:pt>
                <c:pt idx="1800">
                  <c:v>-0.3430723249912262</c:v>
                </c:pt>
                <c:pt idx="1801">
                  <c:v>-0.39972767233848572</c:v>
                </c:pt>
                <c:pt idx="1802">
                  <c:v>-0.50309884548187256</c:v>
                </c:pt>
                <c:pt idx="1803">
                  <c:v>-0.58808803558349609</c:v>
                </c:pt>
                <c:pt idx="1804">
                  <c:v>-0.61253905296325684</c:v>
                </c:pt>
                <c:pt idx="1805">
                  <c:v>-0.59824317693710327</c:v>
                </c:pt>
                <c:pt idx="1806">
                  <c:v>-0.55909311771392822</c:v>
                </c:pt>
                <c:pt idx="1807">
                  <c:v>-0.526866614818573</c:v>
                </c:pt>
                <c:pt idx="1808">
                  <c:v>-0.52910739183425903</c:v>
                </c:pt>
                <c:pt idx="1809">
                  <c:v>-0.52755475044250488</c:v>
                </c:pt>
                <c:pt idx="1810">
                  <c:v>-0.52079564332962036</c:v>
                </c:pt>
                <c:pt idx="1811">
                  <c:v>-0.46609440445899963</c:v>
                </c:pt>
                <c:pt idx="1812">
                  <c:v>-0.38917803764343262</c:v>
                </c:pt>
                <c:pt idx="1813">
                  <c:v>-0.29102817177772522</c:v>
                </c:pt>
                <c:pt idx="1814">
                  <c:v>-0.20079869031906128</c:v>
                </c:pt>
                <c:pt idx="1815">
                  <c:v>-0.13737174868583679</c:v>
                </c:pt>
                <c:pt idx="1816">
                  <c:v>-0.12399869412183762</c:v>
                </c:pt>
                <c:pt idx="1817">
                  <c:v>-0.11179929971694946</c:v>
                </c:pt>
                <c:pt idx="1818">
                  <c:v>-8.7868407368659973E-2</c:v>
                </c:pt>
                <c:pt idx="1819">
                  <c:v>-6.8392530083656311E-2</c:v>
                </c:pt>
                <c:pt idx="1820">
                  <c:v>-8.2754418253898621E-2</c:v>
                </c:pt>
                <c:pt idx="1821">
                  <c:v>-0.14401517808437347</c:v>
                </c:pt>
                <c:pt idx="1822">
                  <c:v>-0.23000386357307434</c:v>
                </c:pt>
                <c:pt idx="1823">
                  <c:v>-0.33756884932518005</c:v>
                </c:pt>
                <c:pt idx="1824">
                  <c:v>-0.4683510959148407</c:v>
                </c:pt>
                <c:pt idx="1825">
                  <c:v>-0.58994013071060181</c:v>
                </c:pt>
                <c:pt idx="1826">
                  <c:v>-0.68075603246688843</c:v>
                </c:pt>
                <c:pt idx="1827">
                  <c:v>-0.74950844049453735</c:v>
                </c:pt>
                <c:pt idx="1828">
                  <c:v>-0.79175364971160889</c:v>
                </c:pt>
                <c:pt idx="1829">
                  <c:v>-0.82016235589981079</c:v>
                </c:pt>
                <c:pt idx="1830">
                  <c:v>-0.79729962348937988</c:v>
                </c:pt>
                <c:pt idx="1831">
                  <c:v>-0.7233346700668335</c:v>
                </c:pt>
                <c:pt idx="1832">
                  <c:v>-0.64399933815002441</c:v>
                </c:pt>
                <c:pt idx="1833">
                  <c:v>-0.57544374465942383</c:v>
                </c:pt>
                <c:pt idx="1834">
                  <c:v>-0.52333450317382812</c:v>
                </c:pt>
                <c:pt idx="1835">
                  <c:v>-0.48399671912193298</c:v>
                </c:pt>
                <c:pt idx="1836">
                  <c:v>-0.44024151563644409</c:v>
                </c:pt>
                <c:pt idx="1837">
                  <c:v>-0.36697286367416382</c:v>
                </c:pt>
                <c:pt idx="1838">
                  <c:v>-0.27459952235221863</c:v>
                </c:pt>
                <c:pt idx="1839">
                  <c:v>-0.1972062885761261</c:v>
                </c:pt>
                <c:pt idx="1840">
                  <c:v>-0.14957724511623383</c:v>
                </c:pt>
                <c:pt idx="1841">
                  <c:v>-0.11699984967708588</c:v>
                </c:pt>
                <c:pt idx="1842">
                  <c:v>-8.1385664641857147E-2</c:v>
                </c:pt>
                <c:pt idx="1843">
                  <c:v>-3.8078799843788147E-2</c:v>
                </c:pt>
                <c:pt idx="1844">
                  <c:v>-3.8718264549970627E-3</c:v>
                </c:pt>
                <c:pt idx="1845">
                  <c:v>-2.0036939531564713E-2</c:v>
                </c:pt>
                <c:pt idx="1846">
                  <c:v>-7.1496941149234772E-2</c:v>
                </c:pt>
                <c:pt idx="1847">
                  <c:v>-0.11783738434314728</c:v>
                </c:pt>
                <c:pt idx="1848">
                  <c:v>-0.10813761502504349</c:v>
                </c:pt>
                <c:pt idx="1849">
                  <c:v>-3.3664774149656296E-2</c:v>
                </c:pt>
                <c:pt idx="1850">
                  <c:v>0.10604811459779739</c:v>
                </c:pt>
                <c:pt idx="1851">
                  <c:v>0.27725744247436523</c:v>
                </c:pt>
                <c:pt idx="1852">
                  <c:v>0.43680077791213989</c:v>
                </c:pt>
                <c:pt idx="1853">
                  <c:v>0.53403657674789429</c:v>
                </c:pt>
                <c:pt idx="1854">
                  <c:v>0.54942196607589722</c:v>
                </c:pt>
                <c:pt idx="1855">
                  <c:v>0.49932992458343506</c:v>
                </c:pt>
                <c:pt idx="1856">
                  <c:v>0.41706833243370056</c:v>
                </c:pt>
                <c:pt idx="1857">
                  <c:v>0.32979249954223633</c:v>
                </c:pt>
                <c:pt idx="1858">
                  <c:v>0.24568562209606171</c:v>
                </c:pt>
                <c:pt idx="1859">
                  <c:v>0.16643774509429932</c:v>
                </c:pt>
                <c:pt idx="1860">
                  <c:v>8.3513304591178894E-2</c:v>
                </c:pt>
                <c:pt idx="1861">
                  <c:v>-7.4984421953558922E-3</c:v>
                </c:pt>
                <c:pt idx="1862">
                  <c:v>-4.8118304461240768E-2</c:v>
                </c:pt>
                <c:pt idx="1863">
                  <c:v>2.930501289665699E-2</c:v>
                </c:pt>
                <c:pt idx="1864">
                  <c:v>0.21006254851818085</c:v>
                </c:pt>
                <c:pt idx="1865">
                  <c:v>0.4306490421295166</c:v>
                </c:pt>
                <c:pt idx="1866">
                  <c:v>0.60643231868743896</c:v>
                </c:pt>
                <c:pt idx="1867">
                  <c:v>0.72175514698028564</c:v>
                </c:pt>
                <c:pt idx="1868">
                  <c:v>0.79178428649902344</c:v>
                </c:pt>
                <c:pt idx="1869">
                  <c:v>0.82825136184692383</c:v>
                </c:pt>
                <c:pt idx="1870">
                  <c:v>0.84338903427124023</c:v>
                </c:pt>
                <c:pt idx="1871">
                  <c:v>0.82853251695632935</c:v>
                </c:pt>
                <c:pt idx="1872">
                  <c:v>0.77770531177520752</c:v>
                </c:pt>
                <c:pt idx="1873">
                  <c:v>0.68145495653152466</c:v>
                </c:pt>
                <c:pt idx="1874">
                  <c:v>0.56698590517044067</c:v>
                </c:pt>
                <c:pt idx="1875">
                  <c:v>0.43797385692596436</c:v>
                </c:pt>
                <c:pt idx="1876">
                  <c:v>0.30958846211433411</c:v>
                </c:pt>
                <c:pt idx="1877">
                  <c:v>0.21240772306919098</c:v>
                </c:pt>
                <c:pt idx="1878">
                  <c:v>0.14174766838550568</c:v>
                </c:pt>
                <c:pt idx="1879">
                  <c:v>0.11336818337440491</c:v>
                </c:pt>
                <c:pt idx="1880">
                  <c:v>0.12226980179548264</c:v>
                </c:pt>
                <c:pt idx="1881">
                  <c:v>0.17650830745697021</c:v>
                </c:pt>
                <c:pt idx="1882">
                  <c:v>0.24623599648475647</c:v>
                </c:pt>
                <c:pt idx="1883">
                  <c:v>0.29276961088180542</c:v>
                </c:pt>
                <c:pt idx="1884">
                  <c:v>0.31389355659484863</c:v>
                </c:pt>
                <c:pt idx="1885">
                  <c:v>0.32906332612037659</c:v>
                </c:pt>
                <c:pt idx="1886">
                  <c:v>0.36438083648681641</c:v>
                </c:pt>
                <c:pt idx="1887">
                  <c:v>0.43270927667617798</c:v>
                </c:pt>
                <c:pt idx="1888">
                  <c:v>0.48667794466018677</c:v>
                </c:pt>
                <c:pt idx="1889">
                  <c:v>0.47511288523674011</c:v>
                </c:pt>
                <c:pt idx="1890">
                  <c:v>0.42927002906799316</c:v>
                </c:pt>
                <c:pt idx="1891">
                  <c:v>0.33879208564758301</c:v>
                </c:pt>
                <c:pt idx="1892">
                  <c:v>0.25101751089096069</c:v>
                </c:pt>
                <c:pt idx="1893">
                  <c:v>0.19921329617500305</c:v>
                </c:pt>
                <c:pt idx="1894">
                  <c:v>0.17112201452255249</c:v>
                </c:pt>
                <c:pt idx="1895">
                  <c:v>0.14511018991470337</c:v>
                </c:pt>
                <c:pt idx="1896">
                  <c:v>9.5970615744590759E-2</c:v>
                </c:pt>
                <c:pt idx="1897">
                  <c:v>6.4697921276092529E-2</c:v>
                </c:pt>
                <c:pt idx="1898">
                  <c:v>3.888523206114769E-2</c:v>
                </c:pt>
                <c:pt idx="1899">
                  <c:v>-2.5060657411813736E-2</c:v>
                </c:pt>
                <c:pt idx="1900">
                  <c:v>-0.14929577708244324</c:v>
                </c:pt>
                <c:pt idx="1901">
                  <c:v>-0.27971935272216797</c:v>
                </c:pt>
                <c:pt idx="1902">
                  <c:v>-0.36451280117034912</c:v>
                </c:pt>
                <c:pt idx="1903">
                  <c:v>-0.40562987327575684</c:v>
                </c:pt>
                <c:pt idx="1904">
                  <c:v>-0.43829753994941711</c:v>
                </c:pt>
                <c:pt idx="1905">
                  <c:v>-0.50614160299301147</c:v>
                </c:pt>
                <c:pt idx="1906">
                  <c:v>-0.58393490314483643</c:v>
                </c:pt>
                <c:pt idx="1907">
                  <c:v>-0.64548951387405396</c:v>
                </c:pt>
                <c:pt idx="1908">
                  <c:v>-0.6815522313117981</c:v>
                </c:pt>
                <c:pt idx="1909">
                  <c:v>-0.71075373888015747</c:v>
                </c:pt>
                <c:pt idx="1910">
                  <c:v>-0.75144952535629272</c:v>
                </c:pt>
                <c:pt idx="1911">
                  <c:v>-0.81394112110137939</c:v>
                </c:pt>
                <c:pt idx="1912">
                  <c:v>-0.90656054019927979</c:v>
                </c:pt>
                <c:pt idx="1913">
                  <c:v>-1.0137070417404175</c:v>
                </c:pt>
                <c:pt idx="1914">
                  <c:v>-1.1170283555984497</c:v>
                </c:pt>
                <c:pt idx="1915">
                  <c:v>-1.2042608261108398</c:v>
                </c:pt>
                <c:pt idx="1916">
                  <c:v>-1.2392121553421021</c:v>
                </c:pt>
                <c:pt idx="1917">
                  <c:v>-1.1423313617706299</c:v>
                </c:pt>
                <c:pt idx="1918">
                  <c:v>-0.94498151540756226</c:v>
                </c:pt>
                <c:pt idx="1919">
                  <c:v>-0.70532262325286865</c:v>
                </c:pt>
                <c:pt idx="1920">
                  <c:v>-0.48454895615577698</c:v>
                </c:pt>
                <c:pt idx="1921">
                  <c:v>-0.27708518505096436</c:v>
                </c:pt>
                <c:pt idx="1922">
                  <c:v>-9.7735680639743805E-2</c:v>
                </c:pt>
                <c:pt idx="1923">
                  <c:v>1.3185429386794567E-2</c:v>
                </c:pt>
                <c:pt idx="1924">
                  <c:v>8.868870884180069E-2</c:v>
                </c:pt>
                <c:pt idx="1925">
                  <c:v>0.12888899445533752</c:v>
                </c:pt>
                <c:pt idx="1926">
                  <c:v>0.13043762743473053</c:v>
                </c:pt>
                <c:pt idx="1927">
                  <c:v>9.6560195088386536E-2</c:v>
                </c:pt>
                <c:pt idx="1928">
                  <c:v>3.3182822167873383E-2</c:v>
                </c:pt>
                <c:pt idx="1929">
                  <c:v>-4.8508040606975555E-2</c:v>
                </c:pt>
                <c:pt idx="1930">
                  <c:v>-0.14986209571361542</c:v>
                </c:pt>
                <c:pt idx="1931">
                  <c:v>-0.25833845138549805</c:v>
                </c:pt>
                <c:pt idx="1932">
                  <c:v>-0.34734901785850525</c:v>
                </c:pt>
                <c:pt idx="1933">
                  <c:v>-0.41345447301864624</c:v>
                </c:pt>
                <c:pt idx="1934">
                  <c:v>-0.4854317307472229</c:v>
                </c:pt>
                <c:pt idx="1935">
                  <c:v>-0.56856942176818848</c:v>
                </c:pt>
                <c:pt idx="1936">
                  <c:v>-0.59845119714736938</c:v>
                </c:pt>
                <c:pt idx="1937">
                  <c:v>-0.5939326286315918</c:v>
                </c:pt>
                <c:pt idx="1938">
                  <c:v>-0.57702237367630005</c:v>
                </c:pt>
                <c:pt idx="1939">
                  <c:v>-0.54944479465484619</c:v>
                </c:pt>
                <c:pt idx="1940">
                  <c:v>-0.49341157078742981</c:v>
                </c:pt>
                <c:pt idx="1941">
                  <c:v>-0.41928461194038391</c:v>
                </c:pt>
                <c:pt idx="1942">
                  <c:v>-0.34163668751716614</c:v>
                </c:pt>
                <c:pt idx="1943">
                  <c:v>-0.27395597100257874</c:v>
                </c:pt>
                <c:pt idx="1944">
                  <c:v>-0.18190674483776093</c:v>
                </c:pt>
                <c:pt idx="1945">
                  <c:v>-7.4959546327590942E-2</c:v>
                </c:pt>
                <c:pt idx="1946">
                  <c:v>3.9999792352318764E-3</c:v>
                </c:pt>
                <c:pt idx="1947">
                  <c:v>4.7074712812900543E-2</c:v>
                </c:pt>
                <c:pt idx="1948">
                  <c:v>7.034514844417572E-2</c:v>
                </c:pt>
                <c:pt idx="1949">
                  <c:v>8.3730533719062805E-2</c:v>
                </c:pt>
                <c:pt idx="1950">
                  <c:v>0.11576303839683533</c:v>
                </c:pt>
                <c:pt idx="1951">
                  <c:v>0.14601209759712219</c:v>
                </c:pt>
                <c:pt idx="1952">
                  <c:v>0.13029226660728455</c:v>
                </c:pt>
                <c:pt idx="1953">
                  <c:v>4.6763956546783447E-2</c:v>
                </c:pt>
                <c:pt idx="1954">
                  <c:v>-4.0425274521112442E-2</c:v>
                </c:pt>
                <c:pt idx="1955">
                  <c:v>-7.6990924775600433E-2</c:v>
                </c:pt>
                <c:pt idx="1956">
                  <c:v>-2.4325316771864891E-2</c:v>
                </c:pt>
                <c:pt idx="1957">
                  <c:v>0.10959839820861816</c:v>
                </c:pt>
                <c:pt idx="1958">
                  <c:v>0.27732136845588684</c:v>
                </c:pt>
                <c:pt idx="1959">
                  <c:v>0.40112790465354919</c:v>
                </c:pt>
                <c:pt idx="1960">
                  <c:v>0.44432118535041809</c:v>
                </c:pt>
                <c:pt idx="1961">
                  <c:v>0.37956932187080383</c:v>
                </c:pt>
                <c:pt idx="1962">
                  <c:v>0.25447931885719299</c:v>
                </c:pt>
                <c:pt idx="1963">
                  <c:v>0.13114860653877258</c:v>
                </c:pt>
                <c:pt idx="1964">
                  <c:v>3.312138095498085E-2</c:v>
                </c:pt>
                <c:pt idx="1965">
                  <c:v>-4.6252917498350143E-2</c:v>
                </c:pt>
                <c:pt idx="1966">
                  <c:v>-0.11537818610668182</c:v>
                </c:pt>
                <c:pt idx="1967">
                  <c:v>-0.14851514995098114</c:v>
                </c:pt>
                <c:pt idx="1968">
                  <c:v>-0.10061979293823242</c:v>
                </c:pt>
                <c:pt idx="1969">
                  <c:v>1.9775720313191414E-2</c:v>
                </c:pt>
                <c:pt idx="1970">
                  <c:v>0.18291272222995758</c:v>
                </c:pt>
                <c:pt idx="1971">
                  <c:v>0.34557634592056274</c:v>
                </c:pt>
                <c:pt idx="1972">
                  <c:v>0.48492571711540222</c:v>
                </c:pt>
                <c:pt idx="1973">
                  <c:v>0.57536178827285767</c:v>
                </c:pt>
                <c:pt idx="1974">
                  <c:v>0.624794602394104</c:v>
                </c:pt>
                <c:pt idx="1975">
                  <c:v>0.65885978937149048</c:v>
                </c:pt>
                <c:pt idx="1976">
                  <c:v>0.67987853288650513</c:v>
                </c:pt>
                <c:pt idx="1977">
                  <c:v>0.66530156135559082</c:v>
                </c:pt>
                <c:pt idx="1978">
                  <c:v>0.626198410987854</c:v>
                </c:pt>
                <c:pt idx="1979">
                  <c:v>0.55242294073104858</c:v>
                </c:pt>
                <c:pt idx="1980">
                  <c:v>0.46535784006118774</c:v>
                </c:pt>
                <c:pt idx="1981">
                  <c:v>0.39228355884552002</c:v>
                </c:pt>
                <c:pt idx="1982">
                  <c:v>0.31515443325042725</c:v>
                </c:pt>
                <c:pt idx="1983">
                  <c:v>0.23575204610824585</c:v>
                </c:pt>
                <c:pt idx="1984">
                  <c:v>0.17236162722110748</c:v>
                </c:pt>
                <c:pt idx="1985">
                  <c:v>0.11348637938499451</c:v>
                </c:pt>
                <c:pt idx="1986">
                  <c:v>5.9157893061637878E-2</c:v>
                </c:pt>
                <c:pt idx="1987">
                  <c:v>2.8114091604948044E-2</c:v>
                </c:pt>
                <c:pt idx="1988">
                  <c:v>3.7945952266454697E-2</c:v>
                </c:pt>
                <c:pt idx="1989">
                  <c:v>7.5066894292831421E-2</c:v>
                </c:pt>
                <c:pt idx="1990">
                  <c:v>9.6208401024341583E-2</c:v>
                </c:pt>
                <c:pt idx="1991">
                  <c:v>8.7153546512126923E-2</c:v>
                </c:pt>
                <c:pt idx="1992">
                  <c:v>8.0725207924842834E-2</c:v>
                </c:pt>
                <c:pt idx="1993">
                  <c:v>0.12089373171329498</c:v>
                </c:pt>
                <c:pt idx="1994">
                  <c:v>0.19621270895004272</c:v>
                </c:pt>
                <c:pt idx="1995">
                  <c:v>0.30107268691062927</c:v>
                </c:pt>
                <c:pt idx="1996">
                  <c:v>0.39063718914985657</c:v>
                </c:pt>
                <c:pt idx="1997">
                  <c:v>0.44385981559753418</c:v>
                </c:pt>
                <c:pt idx="1998">
                  <c:v>0.4534144401550293</c:v>
                </c:pt>
                <c:pt idx="1999">
                  <c:v>0.44893479347229004</c:v>
                </c:pt>
                <c:pt idx="2000">
                  <c:v>0.42881274223327637</c:v>
                </c:pt>
                <c:pt idx="2001">
                  <c:v>0.35556375980377197</c:v>
                </c:pt>
                <c:pt idx="2002">
                  <c:v>0.25521689653396606</c:v>
                </c:pt>
                <c:pt idx="2003">
                  <c:v>0.15648140013217926</c:v>
                </c:pt>
                <c:pt idx="2004">
                  <c:v>7.3159344494342804E-2</c:v>
                </c:pt>
                <c:pt idx="2005">
                  <c:v>-1.3236973434686661E-2</c:v>
                </c:pt>
                <c:pt idx="2006">
                  <c:v>-9.8651736974716187E-2</c:v>
                </c:pt>
                <c:pt idx="2007">
                  <c:v>-0.16224944591522217</c:v>
                </c:pt>
                <c:pt idx="2008">
                  <c:v>-0.16809003055095673</c:v>
                </c:pt>
                <c:pt idx="2009">
                  <c:v>-0.14889176189899445</c:v>
                </c:pt>
                <c:pt idx="2010">
                  <c:v>-0.14541420340538025</c:v>
                </c:pt>
                <c:pt idx="2011">
                  <c:v>-0.16109456121921539</c:v>
                </c:pt>
                <c:pt idx="2012">
                  <c:v>-0.22231051325798035</c:v>
                </c:pt>
                <c:pt idx="2013">
                  <c:v>-0.31904569268226624</c:v>
                </c:pt>
                <c:pt idx="2014">
                  <c:v>-0.39460331201553345</c:v>
                </c:pt>
                <c:pt idx="2015">
                  <c:v>-0.43028560280799866</c:v>
                </c:pt>
                <c:pt idx="2016">
                  <c:v>-0.44716259837150574</c:v>
                </c:pt>
                <c:pt idx="2017">
                  <c:v>-0.48796656727790833</c:v>
                </c:pt>
                <c:pt idx="2018">
                  <c:v>-0.57005608081817627</c:v>
                </c:pt>
                <c:pt idx="2019">
                  <c:v>-0.66907382011413574</c:v>
                </c:pt>
                <c:pt idx="2020">
                  <c:v>-0.78663986921310425</c:v>
                </c:pt>
                <c:pt idx="2021">
                  <c:v>-0.91385364532470703</c:v>
                </c:pt>
                <c:pt idx="2022">
                  <c:v>-1.0187081098556519</c:v>
                </c:pt>
                <c:pt idx="2023">
                  <c:v>-0.99308294057846069</c:v>
                </c:pt>
                <c:pt idx="2024">
                  <c:v>-0.85092425346374512</c:v>
                </c:pt>
                <c:pt idx="2025">
                  <c:v>-0.66481328010559082</c:v>
                </c:pt>
                <c:pt idx="2026">
                  <c:v>-0.46587812900543213</c:v>
                </c:pt>
                <c:pt idx="2027">
                  <c:v>-0.24743883311748505</c:v>
                </c:pt>
                <c:pt idx="2028">
                  <c:v>-2.1275198087096214E-2</c:v>
                </c:pt>
                <c:pt idx="2029">
                  <c:v>0.17476828396320343</c:v>
                </c:pt>
                <c:pt idx="2030">
                  <c:v>0.32238811254501343</c:v>
                </c:pt>
                <c:pt idx="2031">
                  <c:v>0.42459884285926819</c:v>
                </c:pt>
                <c:pt idx="2032">
                  <c:v>0.46615588665008545</c:v>
                </c:pt>
                <c:pt idx="2033">
                  <c:v>0.4332929253578186</c:v>
                </c:pt>
                <c:pt idx="2034">
                  <c:v>0.35648921132087708</c:v>
                </c:pt>
                <c:pt idx="2035">
                  <c:v>0.23773826658725739</c:v>
                </c:pt>
                <c:pt idx="2036">
                  <c:v>8.2565471529960632E-2</c:v>
                </c:pt>
                <c:pt idx="2037">
                  <c:v>-8.4112942218780518E-2</c:v>
                </c:pt>
                <c:pt idx="2038">
                  <c:v>-0.23945140838623047</c:v>
                </c:pt>
                <c:pt idx="2039">
                  <c:v>-0.37264543771743774</c:v>
                </c:pt>
                <c:pt idx="2040">
                  <c:v>-0.4873424768447876</c:v>
                </c:pt>
                <c:pt idx="2041">
                  <c:v>-0.57955551147460938</c:v>
                </c:pt>
                <c:pt idx="2042">
                  <c:v>-0.63996481895446777</c:v>
                </c:pt>
                <c:pt idx="2043">
                  <c:v>-0.66121548414230347</c:v>
                </c:pt>
                <c:pt idx="2044">
                  <c:v>-0.65263164043426514</c:v>
                </c:pt>
                <c:pt idx="2045">
                  <c:v>-0.61601859331130981</c:v>
                </c:pt>
                <c:pt idx="2046">
                  <c:v>-0.5485798716545105</c:v>
                </c:pt>
                <c:pt idx="2047">
                  <c:v>-0.47779399156570435</c:v>
                </c:pt>
                <c:pt idx="2048">
                  <c:v>-0.42863950133323669</c:v>
                </c:pt>
                <c:pt idx="2049">
                  <c:v>-0.39433363080024719</c:v>
                </c:pt>
                <c:pt idx="2050">
                  <c:v>-0.36414751410484314</c:v>
                </c:pt>
                <c:pt idx="2051">
                  <c:v>-0.3160366415977478</c:v>
                </c:pt>
                <c:pt idx="2052">
                  <c:v>-0.25481241941452026</c:v>
                </c:pt>
                <c:pt idx="2053">
                  <c:v>-0.19303661584854126</c:v>
                </c:pt>
                <c:pt idx="2054">
                  <c:v>-0.17399369180202484</c:v>
                </c:pt>
                <c:pt idx="2055">
                  <c:v>-0.19073963165283203</c:v>
                </c:pt>
                <c:pt idx="2056">
                  <c:v>-0.18234215676784515</c:v>
                </c:pt>
                <c:pt idx="2057">
                  <c:v>-0.14023877680301666</c:v>
                </c:pt>
                <c:pt idx="2058">
                  <c:v>-8.0652959644794464E-2</c:v>
                </c:pt>
                <c:pt idx="2059">
                  <c:v>-4.2592145502567291E-2</c:v>
                </c:pt>
                <c:pt idx="2060">
                  <c:v>-7.1675993502140045E-2</c:v>
                </c:pt>
                <c:pt idx="2061">
                  <c:v>-0.14406351745128632</c:v>
                </c:pt>
                <c:pt idx="2062">
                  <c:v>-0.18024656176567078</c:v>
                </c:pt>
                <c:pt idx="2063">
                  <c:v>-0.17284935712814331</c:v>
                </c:pt>
                <c:pt idx="2064">
                  <c:v>-6.3085578382015228E-2</c:v>
                </c:pt>
                <c:pt idx="2065">
                  <c:v>0.13976980745792389</c:v>
                </c:pt>
                <c:pt idx="2066">
                  <c:v>0.34861224889755249</c:v>
                </c:pt>
                <c:pt idx="2067">
                  <c:v>0.48640590906143188</c:v>
                </c:pt>
                <c:pt idx="2068">
                  <c:v>0.53568375110626221</c:v>
                </c:pt>
                <c:pt idx="2069">
                  <c:v>0.52547645568847656</c:v>
                </c:pt>
                <c:pt idx="2070">
                  <c:v>0.45206746459007263</c:v>
                </c:pt>
                <c:pt idx="2071">
                  <c:v>0.32347008585929871</c:v>
                </c:pt>
                <c:pt idx="2072">
                  <c:v>0.1450318843126297</c:v>
                </c:pt>
                <c:pt idx="2073">
                  <c:v>-2.8206592425704002E-2</c:v>
                </c:pt>
                <c:pt idx="2074">
                  <c:v>-0.19940391182899475</c:v>
                </c:pt>
                <c:pt idx="2075">
                  <c:v>-0.34198653697967529</c:v>
                </c:pt>
                <c:pt idx="2076">
                  <c:v>-0.40726462006568909</c:v>
                </c:pt>
                <c:pt idx="2077">
                  <c:v>-0.36236461997032166</c:v>
                </c:pt>
                <c:pt idx="2078">
                  <c:v>-0.21112687885761261</c:v>
                </c:pt>
                <c:pt idx="2079">
                  <c:v>-2.4260736536234617E-3</c:v>
                </c:pt>
                <c:pt idx="2080">
                  <c:v>0.21140338480472565</c:v>
                </c:pt>
                <c:pt idx="2081">
                  <c:v>0.38730254769325256</c:v>
                </c:pt>
                <c:pt idx="2082">
                  <c:v>0.53033483028411865</c:v>
                </c:pt>
                <c:pt idx="2083">
                  <c:v>0.62439799308776855</c:v>
                </c:pt>
                <c:pt idx="2084">
                  <c:v>0.68965744972229004</c:v>
                </c:pt>
                <c:pt idx="2085">
                  <c:v>0.71080738306045532</c:v>
                </c:pt>
                <c:pt idx="2086">
                  <c:v>0.68570947647094727</c:v>
                </c:pt>
                <c:pt idx="2087">
                  <c:v>0.63624483346939087</c:v>
                </c:pt>
                <c:pt idx="2088">
                  <c:v>0.56617224216461182</c:v>
                </c:pt>
                <c:pt idx="2089">
                  <c:v>0.46975782513618469</c:v>
                </c:pt>
                <c:pt idx="2090">
                  <c:v>0.37343659996986389</c:v>
                </c:pt>
                <c:pt idx="2091">
                  <c:v>0.28336915373802185</c:v>
                </c:pt>
                <c:pt idx="2092">
                  <c:v>0.2158135324716568</c:v>
                </c:pt>
                <c:pt idx="2093">
                  <c:v>0.16561652719974518</c:v>
                </c:pt>
                <c:pt idx="2094">
                  <c:v>0.15442965924739838</c:v>
                </c:pt>
                <c:pt idx="2095">
                  <c:v>0.17053771018981934</c:v>
                </c:pt>
                <c:pt idx="2096">
                  <c:v>0.20933383703231812</c:v>
                </c:pt>
                <c:pt idx="2097">
                  <c:v>0.2528565526008606</c:v>
                </c:pt>
                <c:pt idx="2098">
                  <c:v>0.28440114855766296</c:v>
                </c:pt>
                <c:pt idx="2099">
                  <c:v>0.29434290528297424</c:v>
                </c:pt>
                <c:pt idx="2100">
                  <c:v>0.28695183992385864</c:v>
                </c:pt>
                <c:pt idx="2101">
                  <c:v>0.28526949882507324</c:v>
                </c:pt>
                <c:pt idx="2102">
                  <c:v>0.30785682797431946</c:v>
                </c:pt>
                <c:pt idx="2103">
                  <c:v>0.33005106449127197</c:v>
                </c:pt>
                <c:pt idx="2104">
                  <c:v>0.33685356378555298</c:v>
                </c:pt>
                <c:pt idx="2105">
                  <c:v>0.34907370805740356</c:v>
                </c:pt>
                <c:pt idx="2106">
                  <c:v>0.37084853649139404</c:v>
                </c:pt>
                <c:pt idx="2107">
                  <c:v>0.37203517556190491</c:v>
                </c:pt>
                <c:pt idx="2108">
                  <c:v>0.34856340289115906</c:v>
                </c:pt>
                <c:pt idx="2109">
                  <c:v>0.30939015746116638</c:v>
                </c:pt>
                <c:pt idx="2110">
                  <c:v>0.22885936498641968</c:v>
                </c:pt>
                <c:pt idx="2111">
                  <c:v>0.10888847708702087</c:v>
                </c:pt>
                <c:pt idx="2112">
                  <c:v>8.18663090467453E-3</c:v>
                </c:pt>
                <c:pt idx="2113">
                  <c:v>-6.3777163624763489E-2</c:v>
                </c:pt>
                <c:pt idx="2114">
                  <c:v>-0.11016330868005753</c:v>
                </c:pt>
                <c:pt idx="2115">
                  <c:v>-0.12066679447889328</c:v>
                </c:pt>
                <c:pt idx="2116">
                  <c:v>-8.5657417774200439E-2</c:v>
                </c:pt>
                <c:pt idx="2117">
                  <c:v>-3.3553358167409897E-2</c:v>
                </c:pt>
                <c:pt idx="2118">
                  <c:v>-2.8476417064666748E-3</c:v>
                </c:pt>
                <c:pt idx="2119">
                  <c:v>1.6869123792275786E-3</c:v>
                </c:pt>
                <c:pt idx="2120">
                  <c:v>-2.2601649165153503E-2</c:v>
                </c:pt>
                <c:pt idx="2121">
                  <c:v>-7.847316563129425E-2</c:v>
                </c:pt>
                <c:pt idx="2122">
                  <c:v>-0.12847481667995453</c:v>
                </c:pt>
                <c:pt idx="2123">
                  <c:v>-0.15044060349464417</c:v>
                </c:pt>
                <c:pt idx="2124">
                  <c:v>-0.16901534795761108</c:v>
                </c:pt>
                <c:pt idx="2125">
                  <c:v>-0.20101639628410339</c:v>
                </c:pt>
                <c:pt idx="2126">
                  <c:v>-0.27150893211364746</c:v>
                </c:pt>
                <c:pt idx="2127">
                  <c:v>-0.37236380577087402</c:v>
                </c:pt>
                <c:pt idx="2128">
                  <c:v>-0.4889599084854126</c:v>
                </c:pt>
                <c:pt idx="2129">
                  <c:v>-0.60314071178436279</c:v>
                </c:pt>
                <c:pt idx="2130">
                  <c:v>-0.69926989078521729</c:v>
                </c:pt>
                <c:pt idx="2131">
                  <c:v>-0.80464816093444824</c:v>
                </c:pt>
                <c:pt idx="2132">
                  <c:v>-0.79989969730377197</c:v>
                </c:pt>
                <c:pt idx="2133">
                  <c:v>-0.72267389297485352</c:v>
                </c:pt>
                <c:pt idx="2134">
                  <c:v>-0.61509549617767334</c:v>
                </c:pt>
                <c:pt idx="2135">
                  <c:v>-0.45028430223464966</c:v>
                </c:pt>
                <c:pt idx="2136">
                  <c:v>-0.29791924357414246</c:v>
                </c:pt>
                <c:pt idx="2137">
                  <c:v>-0.1436915248632431</c:v>
                </c:pt>
                <c:pt idx="2138">
                  <c:v>-2.4004267528653145E-2</c:v>
                </c:pt>
                <c:pt idx="2139">
                  <c:v>5.226530134677887E-2</c:v>
                </c:pt>
                <c:pt idx="2140">
                  <c:v>7.6737888157367706E-2</c:v>
                </c:pt>
                <c:pt idx="2141">
                  <c:v>6.3303589820861816E-2</c:v>
                </c:pt>
                <c:pt idx="2142">
                  <c:v>5.9761162847280502E-3</c:v>
                </c:pt>
                <c:pt idx="2143">
                  <c:v>-7.496286928653717E-2</c:v>
                </c:pt>
                <c:pt idx="2144">
                  <c:v>-0.16532339155673981</c:v>
                </c:pt>
                <c:pt idx="2145">
                  <c:v>-0.25160267949104309</c:v>
                </c:pt>
                <c:pt idx="2146">
                  <c:v>-0.34215468168258667</c:v>
                </c:pt>
                <c:pt idx="2147">
                  <c:v>-0.43157544732093811</c:v>
                </c:pt>
                <c:pt idx="2148">
                  <c:v>-0.51979422569274902</c:v>
                </c:pt>
                <c:pt idx="2149">
                  <c:v>-0.58556282520294189</c:v>
                </c:pt>
                <c:pt idx="2150">
                  <c:v>-0.61030703783035278</c:v>
                </c:pt>
                <c:pt idx="2151">
                  <c:v>-0.5850791335105896</c:v>
                </c:pt>
                <c:pt idx="2152">
                  <c:v>-0.55332279205322266</c:v>
                </c:pt>
                <c:pt idx="2153">
                  <c:v>-0.54447668790817261</c:v>
                </c:pt>
                <c:pt idx="2154">
                  <c:v>-0.53601503372192383</c:v>
                </c:pt>
                <c:pt idx="2155">
                  <c:v>-0.51537477970123291</c:v>
                </c:pt>
                <c:pt idx="2156">
                  <c:v>-0.47990149259567261</c:v>
                </c:pt>
                <c:pt idx="2157">
                  <c:v>-0.42216837406158447</c:v>
                </c:pt>
                <c:pt idx="2158">
                  <c:v>-0.34686216711997986</c:v>
                </c:pt>
                <c:pt idx="2159">
                  <c:v>-0.24966281652450562</c:v>
                </c:pt>
                <c:pt idx="2160">
                  <c:v>-0.16000962257385254</c:v>
                </c:pt>
                <c:pt idx="2161">
                  <c:v>-0.10336033254861832</c:v>
                </c:pt>
                <c:pt idx="2162">
                  <c:v>-9.5634236931800842E-2</c:v>
                </c:pt>
                <c:pt idx="2163">
                  <c:v>-0.11159229278564453</c:v>
                </c:pt>
                <c:pt idx="2164">
                  <c:v>-0.15001824498176575</c:v>
                </c:pt>
                <c:pt idx="2165">
                  <c:v>-0.20415385067462921</c:v>
                </c:pt>
                <c:pt idx="2166">
                  <c:v>-0.23710940778255463</c:v>
                </c:pt>
                <c:pt idx="2167">
                  <c:v>-0.23020388185977936</c:v>
                </c:pt>
                <c:pt idx="2168">
                  <c:v>-0.21717861294746399</c:v>
                </c:pt>
                <c:pt idx="2169">
                  <c:v>-0.23682016134262085</c:v>
                </c:pt>
                <c:pt idx="2170">
                  <c:v>-0.27394917607307434</c:v>
                </c:pt>
                <c:pt idx="2171">
                  <c:v>-0.24337746202945709</c:v>
                </c:pt>
                <c:pt idx="2172">
                  <c:v>-9.1016165912151337E-2</c:v>
                </c:pt>
                <c:pt idx="2173">
                  <c:v>0.13542915880680084</c:v>
                </c:pt>
                <c:pt idx="2174">
                  <c:v>0.33317524194717407</c:v>
                </c:pt>
                <c:pt idx="2175">
                  <c:v>0.44908779859542847</c:v>
                </c:pt>
                <c:pt idx="2176">
                  <c:v>0.45045027136802673</c:v>
                </c:pt>
                <c:pt idx="2177">
                  <c:v>0.36637574434280396</c:v>
                </c:pt>
                <c:pt idx="2178">
                  <c:v>0.25447237491607666</c:v>
                </c:pt>
                <c:pt idx="2179">
                  <c:v>0.1431097686290741</c:v>
                </c:pt>
                <c:pt idx="2180">
                  <c:v>5.4823048412799835E-2</c:v>
                </c:pt>
                <c:pt idx="2181">
                  <c:v>-1.5051675029098988E-2</c:v>
                </c:pt>
                <c:pt idx="2182">
                  <c:v>-7.010534405708313E-2</c:v>
                </c:pt>
                <c:pt idx="2183">
                  <c:v>-0.10898604989051819</c:v>
                </c:pt>
                <c:pt idx="2184">
                  <c:v>-8.1780798733234406E-2</c:v>
                </c:pt>
                <c:pt idx="2185">
                  <c:v>1.1207747273147106E-2</c:v>
                </c:pt>
                <c:pt idx="2186">
                  <c:v>0.14913898706436157</c:v>
                </c:pt>
                <c:pt idx="2187">
                  <c:v>0.31006643176078796</c:v>
                </c:pt>
                <c:pt idx="2188">
                  <c:v>0.4755728542804718</c:v>
                </c:pt>
                <c:pt idx="2189">
                  <c:v>0.61405712366104126</c:v>
                </c:pt>
                <c:pt idx="2190">
                  <c:v>0.72041124105453491</c:v>
                </c:pt>
                <c:pt idx="2191">
                  <c:v>0.81784659624099731</c:v>
                </c:pt>
                <c:pt idx="2192">
                  <c:v>0.89466756582260132</c:v>
                </c:pt>
                <c:pt idx="2193">
                  <c:v>0.92399203777313232</c:v>
                </c:pt>
                <c:pt idx="2194">
                  <c:v>0.9130706787109375</c:v>
                </c:pt>
                <c:pt idx="2195">
                  <c:v>0.85823851823806763</c:v>
                </c:pt>
                <c:pt idx="2196">
                  <c:v>0.76975685358047485</c:v>
                </c:pt>
                <c:pt idx="2197">
                  <c:v>0.65947771072387695</c:v>
                </c:pt>
                <c:pt idx="2198">
                  <c:v>0.53544259071350098</c:v>
                </c:pt>
                <c:pt idx="2199">
                  <c:v>0.39488309621810913</c:v>
                </c:pt>
                <c:pt idx="2200">
                  <c:v>0.25249558687210083</c:v>
                </c:pt>
                <c:pt idx="2201">
                  <c:v>0.1596992015838623</c:v>
                </c:pt>
                <c:pt idx="2202">
                  <c:v>0.11499138921499252</c:v>
                </c:pt>
                <c:pt idx="2203">
                  <c:v>0.13060317933559418</c:v>
                </c:pt>
                <c:pt idx="2204">
                  <c:v>0.19811403751373291</c:v>
                </c:pt>
                <c:pt idx="2205">
                  <c:v>0.27930226922035217</c:v>
                </c:pt>
                <c:pt idx="2206">
                  <c:v>0.33944818377494812</c:v>
                </c:pt>
                <c:pt idx="2207">
                  <c:v>0.3534490168094635</c:v>
                </c:pt>
                <c:pt idx="2208">
                  <c:v>0.32815060019493103</c:v>
                </c:pt>
                <c:pt idx="2209">
                  <c:v>0.27216577529907227</c:v>
                </c:pt>
                <c:pt idx="2210">
                  <c:v>0.24209098517894745</c:v>
                </c:pt>
                <c:pt idx="2211">
                  <c:v>0.23828966915607452</c:v>
                </c:pt>
                <c:pt idx="2212">
                  <c:v>0.28077828884124756</c:v>
                </c:pt>
                <c:pt idx="2213">
                  <c:v>0.34667828679084778</c:v>
                </c:pt>
                <c:pt idx="2214">
                  <c:v>0.40515303611755371</c:v>
                </c:pt>
                <c:pt idx="2215">
                  <c:v>0.43169328570365906</c:v>
                </c:pt>
                <c:pt idx="2216">
                  <c:v>0.41668769717216492</c:v>
                </c:pt>
                <c:pt idx="2217">
                  <c:v>0.39124694466590881</c:v>
                </c:pt>
                <c:pt idx="2218">
                  <c:v>0.34016802906990051</c:v>
                </c:pt>
                <c:pt idx="2219">
                  <c:v>0.24018453061580658</c:v>
                </c:pt>
                <c:pt idx="2220">
                  <c:v>0.1153603196144104</c:v>
                </c:pt>
                <c:pt idx="2221">
                  <c:v>-1.3465886004269123E-2</c:v>
                </c:pt>
                <c:pt idx="2222">
                  <c:v>-0.12113695591688156</c:v>
                </c:pt>
                <c:pt idx="2223">
                  <c:v>-0.18127472698688507</c:v>
                </c:pt>
                <c:pt idx="2224">
                  <c:v>-0.21918056905269623</c:v>
                </c:pt>
                <c:pt idx="2225">
                  <c:v>-0.2401631772518158</c:v>
                </c:pt>
                <c:pt idx="2226">
                  <c:v>-0.24737395346164703</c:v>
                </c:pt>
                <c:pt idx="2227">
                  <c:v>-0.24317666888237</c:v>
                </c:pt>
                <c:pt idx="2228">
                  <c:v>-0.23796007037162781</c:v>
                </c:pt>
                <c:pt idx="2229">
                  <c:v>-0.26336896419525146</c:v>
                </c:pt>
                <c:pt idx="2230">
                  <c:v>-0.28720986843109131</c:v>
                </c:pt>
                <c:pt idx="2231">
                  <c:v>-0.30480420589447021</c:v>
                </c:pt>
                <c:pt idx="2232">
                  <c:v>-0.30766338109970093</c:v>
                </c:pt>
                <c:pt idx="2233">
                  <c:v>-0.31723490357398987</c:v>
                </c:pt>
                <c:pt idx="2234">
                  <c:v>-0.35539799928665161</c:v>
                </c:pt>
                <c:pt idx="2235">
                  <c:v>-0.42212504148483276</c:v>
                </c:pt>
                <c:pt idx="2236">
                  <c:v>-0.49100422859191895</c:v>
                </c:pt>
                <c:pt idx="2237">
                  <c:v>-0.55829983949661255</c:v>
                </c:pt>
                <c:pt idx="2238">
                  <c:v>-0.5953984260559082</c:v>
                </c:pt>
                <c:pt idx="2239">
                  <c:v>-0.58881163597106934</c:v>
                </c:pt>
                <c:pt idx="2240">
                  <c:v>-0.54146677255630493</c:v>
                </c:pt>
                <c:pt idx="2241">
                  <c:v>-0.46370628476142883</c:v>
                </c:pt>
                <c:pt idx="2242">
                  <c:v>-0.36212295293807983</c:v>
                </c:pt>
                <c:pt idx="2243">
                  <c:v>-0.23913699388504028</c:v>
                </c:pt>
                <c:pt idx="2244">
                  <c:v>-0.10650278627872467</c:v>
                </c:pt>
                <c:pt idx="2245">
                  <c:v>8.2678282633423805E-3</c:v>
                </c:pt>
                <c:pt idx="2246">
                  <c:v>6.8970061838626862E-2</c:v>
                </c:pt>
                <c:pt idx="2247">
                  <c:v>8.2975909113883972E-2</c:v>
                </c:pt>
                <c:pt idx="2248">
                  <c:v>5.1212918013334274E-2</c:v>
                </c:pt>
                <c:pt idx="2249">
                  <c:v>-3.2661345321685076E-3</c:v>
                </c:pt>
                <c:pt idx="2250">
                  <c:v>-7.1373820304870605E-2</c:v>
                </c:pt>
                <c:pt idx="2251">
                  <c:v>-0.14759665727615356</c:v>
                </c:pt>
                <c:pt idx="2252">
                  <c:v>-0.216939777135849</c:v>
                </c:pt>
                <c:pt idx="2253">
                  <c:v>-0.27500236034393311</c:v>
                </c:pt>
                <c:pt idx="2254">
                  <c:v>-0.33232396841049194</c:v>
                </c:pt>
                <c:pt idx="2255">
                  <c:v>-0.39020964503288269</c:v>
                </c:pt>
                <c:pt idx="2256">
                  <c:v>-0.44068321585655212</c:v>
                </c:pt>
                <c:pt idx="2257">
                  <c:v>-0.46102020144462585</c:v>
                </c:pt>
                <c:pt idx="2258">
                  <c:v>-0.46617686748504639</c:v>
                </c:pt>
                <c:pt idx="2259">
                  <c:v>-0.45825183391571045</c:v>
                </c:pt>
                <c:pt idx="2260">
                  <c:v>-0.45041388273239136</c:v>
                </c:pt>
                <c:pt idx="2261">
                  <c:v>-0.45645591616630554</c:v>
                </c:pt>
                <c:pt idx="2262">
                  <c:v>-0.47994634509086609</c:v>
                </c:pt>
                <c:pt idx="2263">
                  <c:v>-0.49293109774589539</c:v>
                </c:pt>
                <c:pt idx="2264">
                  <c:v>-0.47919267416000366</c:v>
                </c:pt>
                <c:pt idx="2265">
                  <c:v>-0.43520075082778931</c:v>
                </c:pt>
                <c:pt idx="2266">
                  <c:v>-0.34496220946311951</c:v>
                </c:pt>
                <c:pt idx="2267">
                  <c:v>-0.22891207039356232</c:v>
                </c:pt>
                <c:pt idx="2268">
                  <c:v>-0.11074495315551758</c:v>
                </c:pt>
                <c:pt idx="2269">
                  <c:v>-1.7095929011702538E-2</c:v>
                </c:pt>
                <c:pt idx="2270">
                  <c:v>4.0154043585062027E-2</c:v>
                </c:pt>
                <c:pt idx="2271">
                  <c:v>5.7711418718099594E-2</c:v>
                </c:pt>
                <c:pt idx="2272">
                  <c:v>3.4725409001111984E-2</c:v>
                </c:pt>
                <c:pt idx="2273">
                  <c:v>4.1765696369111538E-3</c:v>
                </c:pt>
                <c:pt idx="2274">
                  <c:v>-3.4563370048999786E-2</c:v>
                </c:pt>
                <c:pt idx="2275">
                  <c:v>-8.7391935288906097E-2</c:v>
                </c:pt>
                <c:pt idx="2276">
                  <c:v>-0.17656521499156952</c:v>
                </c:pt>
                <c:pt idx="2277">
                  <c:v>-0.27614188194274902</c:v>
                </c:pt>
                <c:pt idx="2278">
                  <c:v>-0.33895918726921082</c:v>
                </c:pt>
                <c:pt idx="2279">
                  <c:v>-0.30610790848731995</c:v>
                </c:pt>
                <c:pt idx="2280">
                  <c:v>-0.15339559316635132</c:v>
                </c:pt>
                <c:pt idx="2281">
                  <c:v>7.8806459903717041E-2</c:v>
                </c:pt>
                <c:pt idx="2282">
                  <c:v>0.28856155276298523</c:v>
                </c:pt>
                <c:pt idx="2283">
                  <c:v>0.42337027192115784</c:v>
                </c:pt>
                <c:pt idx="2284">
                  <c:v>0.48073744773864746</c:v>
                </c:pt>
                <c:pt idx="2285">
                  <c:v>0.48031863570213318</c:v>
                </c:pt>
                <c:pt idx="2286">
                  <c:v>0.43361851572990417</c:v>
                </c:pt>
                <c:pt idx="2287">
                  <c:v>0.33287385106086731</c:v>
                </c:pt>
                <c:pt idx="2288">
                  <c:v>0.2005818635225296</c:v>
                </c:pt>
                <c:pt idx="2289">
                  <c:v>5.7916209101676941E-2</c:v>
                </c:pt>
                <c:pt idx="2290">
                  <c:v>-7.711298018693924E-2</c:v>
                </c:pt>
                <c:pt idx="2291">
                  <c:v>-0.18885032832622528</c:v>
                </c:pt>
                <c:pt idx="2292">
                  <c:v>-0.26798641681671143</c:v>
                </c:pt>
                <c:pt idx="2293">
                  <c:v>-0.26070284843444824</c:v>
                </c:pt>
                <c:pt idx="2294">
                  <c:v>-0.183781698346138</c:v>
                </c:pt>
                <c:pt idx="2295">
                  <c:v>-7.0200741291046143E-2</c:v>
                </c:pt>
                <c:pt idx="2296">
                  <c:v>7.0394985377788544E-2</c:v>
                </c:pt>
                <c:pt idx="2297">
                  <c:v>0.24262732267379761</c:v>
                </c:pt>
                <c:pt idx="2298">
                  <c:v>0.4261404275894165</c:v>
                </c:pt>
                <c:pt idx="2299">
                  <c:v>0.59330266714096069</c:v>
                </c:pt>
                <c:pt idx="2300">
                  <c:v>0.72318559885025024</c:v>
                </c:pt>
                <c:pt idx="2301">
                  <c:v>0.79308825731277466</c:v>
                </c:pt>
                <c:pt idx="2302">
                  <c:v>0.79455190896987915</c:v>
                </c:pt>
                <c:pt idx="2303">
                  <c:v>0.75222212076187134</c:v>
                </c:pt>
                <c:pt idx="2304">
                  <c:v>0.65242362022399902</c:v>
                </c:pt>
                <c:pt idx="2305">
                  <c:v>0.50515848398208618</c:v>
                </c:pt>
                <c:pt idx="2306">
                  <c:v>0.33869493007659912</c:v>
                </c:pt>
                <c:pt idx="2307">
                  <c:v>0.1625429093837738</c:v>
                </c:pt>
                <c:pt idx="2308">
                  <c:v>1.8339137313887477E-3</c:v>
                </c:pt>
                <c:pt idx="2309">
                  <c:v>-0.10015751421451569</c:v>
                </c:pt>
                <c:pt idx="2310">
                  <c:v>-0.13175031542778015</c:v>
                </c:pt>
                <c:pt idx="2311">
                  <c:v>-9.3829154968261719E-2</c:v>
                </c:pt>
                <c:pt idx="2312">
                  <c:v>4.4119264930486679E-3</c:v>
                </c:pt>
                <c:pt idx="2313">
                  <c:v>0.11959703266620636</c:v>
                </c:pt>
                <c:pt idx="2314">
                  <c:v>0.21915584802627563</c:v>
                </c:pt>
                <c:pt idx="2315">
                  <c:v>0.299765944480896</c:v>
                </c:pt>
                <c:pt idx="2316">
                  <c:v>0.35519137978553772</c:v>
                </c:pt>
                <c:pt idx="2317">
                  <c:v>0.39050537347793579</c:v>
                </c:pt>
                <c:pt idx="2318">
                  <c:v>0.43302112817764282</c:v>
                </c:pt>
                <c:pt idx="2319">
                  <c:v>0.48559209704399109</c:v>
                </c:pt>
                <c:pt idx="2320">
                  <c:v>0.48762568831443787</c:v>
                </c:pt>
                <c:pt idx="2321">
                  <c:v>0.41799116134643555</c:v>
                </c:pt>
                <c:pt idx="2322">
                  <c:v>0.30656662583351135</c:v>
                </c:pt>
                <c:pt idx="2323">
                  <c:v>0.19691166281700134</c:v>
                </c:pt>
                <c:pt idx="2324">
                  <c:v>0.12875658273696899</c:v>
                </c:pt>
                <c:pt idx="2325">
                  <c:v>7.7158987522125244E-2</c:v>
                </c:pt>
                <c:pt idx="2326">
                  <c:v>3.683165181428194E-3</c:v>
                </c:pt>
                <c:pt idx="2327">
                  <c:v>-8.4921754896640778E-2</c:v>
                </c:pt>
                <c:pt idx="2328">
                  <c:v>-0.16666455566883087</c:v>
                </c:pt>
                <c:pt idx="2329">
                  <c:v>-0.22081704437732697</c:v>
                </c:pt>
                <c:pt idx="2330">
                  <c:v>-0.23177729547023773</c:v>
                </c:pt>
                <c:pt idx="2331">
                  <c:v>-0.20742249488830566</c:v>
                </c:pt>
                <c:pt idx="2332">
                  <c:v>-0.16817815601825714</c:v>
                </c:pt>
                <c:pt idx="2333">
                  <c:v>-0.1633559912443161</c:v>
                </c:pt>
                <c:pt idx="2334">
                  <c:v>-0.1737377941608429</c:v>
                </c:pt>
                <c:pt idx="2335">
                  <c:v>-0.21452148258686066</c:v>
                </c:pt>
                <c:pt idx="2336">
                  <c:v>-0.29314863681793213</c:v>
                </c:pt>
                <c:pt idx="2337">
                  <c:v>-0.35834255814552307</c:v>
                </c:pt>
                <c:pt idx="2338">
                  <c:v>-0.3741457462310791</c:v>
                </c:pt>
                <c:pt idx="2339">
                  <c:v>-0.34507259726524353</c:v>
                </c:pt>
                <c:pt idx="2340">
                  <c:v>-0.32747390866279602</c:v>
                </c:pt>
                <c:pt idx="2341">
                  <c:v>-0.36016520857810974</c:v>
                </c:pt>
                <c:pt idx="2342">
                  <c:v>-0.43723335862159729</c:v>
                </c:pt>
                <c:pt idx="2343">
                  <c:v>-0.53823983669281006</c:v>
                </c:pt>
                <c:pt idx="2344">
                  <c:v>-0.6453322172164917</c:v>
                </c:pt>
                <c:pt idx="2345">
                  <c:v>-0.72906893491744995</c:v>
                </c:pt>
                <c:pt idx="2346">
                  <c:v>-0.75949954986572266</c:v>
                </c:pt>
                <c:pt idx="2347">
                  <c:v>-0.71339261531829834</c:v>
                </c:pt>
                <c:pt idx="2348">
                  <c:v>-0.60853087902069092</c:v>
                </c:pt>
                <c:pt idx="2349">
                  <c:v>-0.46633395552635193</c:v>
                </c:pt>
                <c:pt idx="2350">
                  <c:v>-0.30998161435127258</c:v>
                </c:pt>
                <c:pt idx="2351">
                  <c:v>-0.15883125364780426</c:v>
                </c:pt>
                <c:pt idx="2352">
                  <c:v>-3.1300462782382965E-2</c:v>
                </c:pt>
                <c:pt idx="2353">
                  <c:v>6.1556238681077957E-2</c:v>
                </c:pt>
                <c:pt idx="2354">
                  <c:v>0.12121211737394333</c:v>
                </c:pt>
                <c:pt idx="2355">
                  <c:v>0.14373520016670227</c:v>
                </c:pt>
                <c:pt idx="2356">
                  <c:v>0.14970867335796356</c:v>
                </c:pt>
                <c:pt idx="2357">
                  <c:v>0.12600724399089813</c:v>
                </c:pt>
                <c:pt idx="2358">
                  <c:v>7.1234278380870819E-2</c:v>
                </c:pt>
                <c:pt idx="2359">
                  <c:v>1.8720487132668495E-2</c:v>
                </c:pt>
                <c:pt idx="2360">
                  <c:v>-4.8427660018205643E-2</c:v>
                </c:pt>
                <c:pt idx="2361">
                  <c:v>-0.1441497802734375</c:v>
                </c:pt>
                <c:pt idx="2362">
                  <c:v>-0.26108786463737488</c:v>
                </c:pt>
                <c:pt idx="2363">
                  <c:v>-0.38135889172554016</c:v>
                </c:pt>
                <c:pt idx="2364">
                  <c:v>-0.50723797082901001</c:v>
                </c:pt>
                <c:pt idx="2365">
                  <c:v>-0.62132823467254639</c:v>
                </c:pt>
                <c:pt idx="2366">
                  <c:v>-0.72171741724014282</c:v>
                </c:pt>
                <c:pt idx="2367">
                  <c:v>-0.78709208965301514</c:v>
                </c:pt>
                <c:pt idx="2368">
                  <c:v>-0.79622727632522583</c:v>
                </c:pt>
                <c:pt idx="2369">
                  <c:v>-0.75579768419265747</c:v>
                </c:pt>
                <c:pt idx="2370">
                  <c:v>-0.66228640079498291</c:v>
                </c:pt>
                <c:pt idx="2371">
                  <c:v>-0.5474962592124939</c:v>
                </c:pt>
                <c:pt idx="2372">
                  <c:v>-0.43714764714241028</c:v>
                </c:pt>
                <c:pt idx="2373">
                  <c:v>-0.34652188420295715</c:v>
                </c:pt>
                <c:pt idx="2374">
                  <c:v>-0.27163088321685791</c:v>
                </c:pt>
                <c:pt idx="2375">
                  <c:v>-0.24115933477878571</c:v>
                </c:pt>
                <c:pt idx="2376">
                  <c:v>-0.22954556345939636</c:v>
                </c:pt>
                <c:pt idx="2377">
                  <c:v>-0.22735488414764404</c:v>
                </c:pt>
                <c:pt idx="2378">
                  <c:v>-0.20973914861679077</c:v>
                </c:pt>
                <c:pt idx="2379">
                  <c:v>-0.18772315979003906</c:v>
                </c:pt>
                <c:pt idx="2380">
                  <c:v>-0.17776027321815491</c:v>
                </c:pt>
                <c:pt idx="2381">
                  <c:v>-0.20939882099628448</c:v>
                </c:pt>
                <c:pt idx="2382">
                  <c:v>-0.26821523904800415</c:v>
                </c:pt>
                <c:pt idx="2383">
                  <c:v>-0.32833477854728699</c:v>
                </c:pt>
                <c:pt idx="2384">
                  <c:v>-0.31902143359184265</c:v>
                </c:pt>
                <c:pt idx="2385">
                  <c:v>-0.24196276068687439</c:v>
                </c:pt>
                <c:pt idx="2386">
                  <c:v>-5.9874992817640305E-2</c:v>
                </c:pt>
                <c:pt idx="2387">
                  <c:v>0.217789426445961</c:v>
                </c:pt>
                <c:pt idx="2388">
                  <c:v>0.51547831296920776</c:v>
                </c:pt>
                <c:pt idx="2389">
                  <c:v>0.76343286037445068</c:v>
                </c:pt>
                <c:pt idx="2390">
                  <c:v>0.90742093324661255</c:v>
                </c:pt>
                <c:pt idx="2391">
                  <c:v>0.92168688774108887</c:v>
                </c:pt>
                <c:pt idx="2392">
                  <c:v>0.79891753196716309</c:v>
                </c:pt>
                <c:pt idx="2393">
                  <c:v>0.57811123132705688</c:v>
                </c:pt>
                <c:pt idx="2394">
                  <c:v>0.33950155973434448</c:v>
                </c:pt>
                <c:pt idx="2395">
                  <c:v>9.4820939004421234E-2</c:v>
                </c:pt>
                <c:pt idx="2396">
                  <c:v>-0.12321311980485916</c:v>
                </c:pt>
                <c:pt idx="2397">
                  <c:v>-0.29328039288520813</c:v>
                </c:pt>
                <c:pt idx="2398">
                  <c:v>-0.37753587961196899</c:v>
                </c:pt>
                <c:pt idx="2399">
                  <c:v>-0.33410996198654175</c:v>
                </c:pt>
                <c:pt idx="2400">
                  <c:v>-0.18746617436408997</c:v>
                </c:pt>
                <c:pt idx="2401">
                  <c:v>3.3435653895139694E-2</c:v>
                </c:pt>
                <c:pt idx="2402">
                  <c:v>0.27406477928161621</c:v>
                </c:pt>
                <c:pt idx="2403">
                  <c:v>0.50335347652435303</c:v>
                </c:pt>
                <c:pt idx="2404">
                  <c:v>0.68992948532104492</c:v>
                </c:pt>
                <c:pt idx="2405">
                  <c:v>0.83323967456817627</c:v>
                </c:pt>
                <c:pt idx="2406">
                  <c:v>0.91005295515060425</c:v>
                </c:pt>
                <c:pt idx="2407">
                  <c:v>0.92222070693969727</c:v>
                </c:pt>
                <c:pt idx="2408">
                  <c:v>0.88762414455413818</c:v>
                </c:pt>
                <c:pt idx="2409">
                  <c:v>0.80931395292282104</c:v>
                </c:pt>
                <c:pt idx="2410">
                  <c:v>0.67797482013702393</c:v>
                </c:pt>
                <c:pt idx="2411">
                  <c:v>0.51218843460083008</c:v>
                </c:pt>
                <c:pt idx="2412">
                  <c:v>0.36280855536460876</c:v>
                </c:pt>
                <c:pt idx="2413">
                  <c:v>0.23563374578952789</c:v>
                </c:pt>
                <c:pt idx="2414">
                  <c:v>0.14210513234138489</c:v>
                </c:pt>
                <c:pt idx="2415">
                  <c:v>8.2695409655570984E-2</c:v>
                </c:pt>
                <c:pt idx="2416">
                  <c:v>7.4032947421073914E-2</c:v>
                </c:pt>
                <c:pt idx="2417">
                  <c:v>0.12504641711711884</c:v>
                </c:pt>
                <c:pt idx="2418">
                  <c:v>0.2158876359462738</c:v>
                </c:pt>
                <c:pt idx="2419">
                  <c:v>0.28768143057823181</c:v>
                </c:pt>
                <c:pt idx="2420">
                  <c:v>0.33489635586738586</c:v>
                </c:pt>
                <c:pt idx="2421">
                  <c:v>0.36993777751922607</c:v>
                </c:pt>
                <c:pt idx="2422">
                  <c:v>0.41433611512184143</c:v>
                </c:pt>
                <c:pt idx="2423">
                  <c:v>0.50014114379882812</c:v>
                </c:pt>
                <c:pt idx="2424">
                  <c:v>0.59739285707473755</c:v>
                </c:pt>
                <c:pt idx="2425">
                  <c:v>0.65072488784790039</c:v>
                </c:pt>
                <c:pt idx="2426">
                  <c:v>0.66136741638183594</c:v>
                </c:pt>
                <c:pt idx="2427">
                  <c:v>0.61968976259231567</c:v>
                </c:pt>
                <c:pt idx="2428">
                  <c:v>0.53253173828125</c:v>
                </c:pt>
                <c:pt idx="2429">
                  <c:v>0.41267779469490051</c:v>
                </c:pt>
                <c:pt idx="2430">
                  <c:v>0.26665344834327698</c:v>
                </c:pt>
                <c:pt idx="2431">
                  <c:v>0.11329419910907745</c:v>
                </c:pt>
                <c:pt idx="2432">
                  <c:v>-2.7772784233093262E-3</c:v>
                </c:pt>
                <c:pt idx="2433">
                  <c:v>-7.9267136752605438E-2</c:v>
                </c:pt>
                <c:pt idx="2434">
                  <c:v>-0.11714101582765579</c:v>
                </c:pt>
                <c:pt idx="2435">
                  <c:v>-0.13590705394744873</c:v>
                </c:pt>
                <c:pt idx="2436">
                  <c:v>-0.11391226947307587</c:v>
                </c:pt>
                <c:pt idx="2437">
                  <c:v>-8.9678257703781128E-2</c:v>
                </c:pt>
                <c:pt idx="2438">
                  <c:v>-6.7470692098140717E-2</c:v>
                </c:pt>
                <c:pt idx="2439">
                  <c:v>-6.7505046725273132E-2</c:v>
                </c:pt>
                <c:pt idx="2440">
                  <c:v>-9.2315852642059326E-2</c:v>
                </c:pt>
                <c:pt idx="2441">
                  <c:v>-0.14540453255176544</c:v>
                </c:pt>
                <c:pt idx="2442">
                  <c:v>-0.20058949291706085</c:v>
                </c:pt>
                <c:pt idx="2443">
                  <c:v>-0.22147682309150696</c:v>
                </c:pt>
                <c:pt idx="2444">
                  <c:v>-0.23947446048259735</c:v>
                </c:pt>
                <c:pt idx="2445">
                  <c:v>-0.27428162097930908</c:v>
                </c:pt>
                <c:pt idx="2446">
                  <c:v>-0.31754416227340698</c:v>
                </c:pt>
                <c:pt idx="2447">
                  <c:v>-0.38404148817062378</c:v>
                </c:pt>
                <c:pt idx="2448">
                  <c:v>-0.47815892100334167</c:v>
                </c:pt>
                <c:pt idx="2449">
                  <c:v>-0.57100176811218262</c:v>
                </c:pt>
                <c:pt idx="2450">
                  <c:v>-0.64262640476226807</c:v>
                </c:pt>
                <c:pt idx="2451">
                  <c:v>-0.6868211030960083</c:v>
                </c:pt>
                <c:pt idx="2452">
                  <c:v>-0.71119487285614014</c:v>
                </c:pt>
                <c:pt idx="2453">
                  <c:v>-0.69769102334976196</c:v>
                </c:pt>
                <c:pt idx="2454">
                  <c:v>-0.62158644199371338</c:v>
                </c:pt>
                <c:pt idx="2455">
                  <c:v>-0.50125288963317871</c:v>
                </c:pt>
                <c:pt idx="2456">
                  <c:v>-0.35333505272865295</c:v>
                </c:pt>
                <c:pt idx="2457">
                  <c:v>-0.20964968204498291</c:v>
                </c:pt>
                <c:pt idx="2458">
                  <c:v>-9.1902002692222595E-2</c:v>
                </c:pt>
                <c:pt idx="2459">
                  <c:v>-2.215046901255846E-3</c:v>
                </c:pt>
                <c:pt idx="2460">
                  <c:v>4.5179899781942368E-2</c:v>
                </c:pt>
                <c:pt idx="2461">
                  <c:v>4.6409808099269867E-2</c:v>
                </c:pt>
                <c:pt idx="2462">
                  <c:v>5.6075179018080235E-3</c:v>
                </c:pt>
                <c:pt idx="2463">
                  <c:v>-5.2214127033948898E-2</c:v>
                </c:pt>
                <c:pt idx="2464">
                  <c:v>-0.11772043257951736</c:v>
                </c:pt>
                <c:pt idx="2465">
                  <c:v>-0.19657284021377563</c:v>
                </c:pt>
                <c:pt idx="2466">
                  <c:v>-0.27278557419776917</c:v>
                </c:pt>
                <c:pt idx="2467">
                  <c:v>-0.36436113715171814</c:v>
                </c:pt>
                <c:pt idx="2468">
                  <c:v>-0.44889199733734131</c:v>
                </c:pt>
                <c:pt idx="2469">
                  <c:v>-0.52341485023498535</c:v>
                </c:pt>
                <c:pt idx="2470">
                  <c:v>-0.58143073320388794</c:v>
                </c:pt>
                <c:pt idx="2471">
                  <c:v>-0.61261659860610962</c:v>
                </c:pt>
                <c:pt idx="2472">
                  <c:v>-0.60758990049362183</c:v>
                </c:pt>
                <c:pt idx="2473">
                  <c:v>-0.57283300161361694</c:v>
                </c:pt>
                <c:pt idx="2474">
                  <c:v>-0.50719457864761353</c:v>
                </c:pt>
                <c:pt idx="2475">
                  <c:v>-0.44155988097190857</c:v>
                </c:pt>
                <c:pt idx="2476">
                  <c:v>-0.38046669960021973</c:v>
                </c:pt>
                <c:pt idx="2477">
                  <c:v>-0.33060371875762939</c:v>
                </c:pt>
                <c:pt idx="2478">
                  <c:v>-0.29033860564231873</c:v>
                </c:pt>
                <c:pt idx="2479">
                  <c:v>-0.2423185408115387</c:v>
                </c:pt>
                <c:pt idx="2480">
                  <c:v>-0.18351408839225769</c:v>
                </c:pt>
                <c:pt idx="2481">
                  <c:v>-0.12688226997852325</c:v>
                </c:pt>
                <c:pt idx="2482">
                  <c:v>-7.6395928859710693E-2</c:v>
                </c:pt>
                <c:pt idx="2483">
                  <c:v>-3.9975728839635849E-2</c:v>
                </c:pt>
                <c:pt idx="2484">
                  <c:v>-1.8138602375984192E-2</c:v>
                </c:pt>
                <c:pt idx="2485">
                  <c:v>-3.3704524394124746E-3</c:v>
                </c:pt>
                <c:pt idx="2486">
                  <c:v>9.3940785154700279E-3</c:v>
                </c:pt>
                <c:pt idx="2487">
                  <c:v>7.3216543532907963E-3</c:v>
                </c:pt>
                <c:pt idx="2488">
                  <c:v>-1.0810477659106255E-2</c:v>
                </c:pt>
                <c:pt idx="2489">
                  <c:v>-4.4139359146356583E-2</c:v>
                </c:pt>
                <c:pt idx="2490">
                  <c:v>-7.5430966913700104E-2</c:v>
                </c:pt>
                <c:pt idx="2491">
                  <c:v>-6.2695592641830444E-2</c:v>
                </c:pt>
                <c:pt idx="2492">
                  <c:v>2.8164006769657135E-2</c:v>
                </c:pt>
                <c:pt idx="2493">
                  <c:v>0.19255077838897705</c:v>
                </c:pt>
                <c:pt idx="2494">
                  <c:v>0.39087316393852234</c:v>
                </c:pt>
                <c:pt idx="2495">
                  <c:v>0.54454165697097778</c:v>
                </c:pt>
                <c:pt idx="2496">
                  <c:v>0.62593638896942139</c:v>
                </c:pt>
                <c:pt idx="2497">
                  <c:v>0.63027495145797729</c:v>
                </c:pt>
                <c:pt idx="2498">
                  <c:v>0.58349388837814331</c:v>
                </c:pt>
                <c:pt idx="2499">
                  <c:v>0.45709654688835144</c:v>
                </c:pt>
                <c:pt idx="2500">
                  <c:v>0.30470037460327148</c:v>
                </c:pt>
                <c:pt idx="2501">
                  <c:v>0.11469192057847977</c:v>
                </c:pt>
                <c:pt idx="2502">
                  <c:v>-8.5123449563980103E-2</c:v>
                </c:pt>
                <c:pt idx="2503">
                  <c:v>-0.27288329601287842</c:v>
                </c:pt>
                <c:pt idx="2504">
                  <c:v>-0.38831588625907898</c:v>
                </c:pt>
                <c:pt idx="2505">
                  <c:v>-0.39720529317855835</c:v>
                </c:pt>
                <c:pt idx="2506">
                  <c:v>-0.29616442322731018</c:v>
                </c:pt>
                <c:pt idx="2507">
                  <c:v>-0.12940423190593719</c:v>
                </c:pt>
                <c:pt idx="2508">
                  <c:v>6.4072020351886749E-2</c:v>
                </c:pt>
                <c:pt idx="2509">
                  <c:v>0.26976600289344788</c:v>
                </c:pt>
                <c:pt idx="2510">
                  <c:v>0.46038174629211426</c:v>
                </c:pt>
                <c:pt idx="2511">
                  <c:v>0.62702322006225586</c:v>
                </c:pt>
                <c:pt idx="2512">
                  <c:v>0.7602880597114563</c:v>
                </c:pt>
                <c:pt idx="2513">
                  <c:v>0.84735351800918579</c:v>
                </c:pt>
                <c:pt idx="2514">
                  <c:v>0.88686919212341309</c:v>
                </c:pt>
                <c:pt idx="2515">
                  <c:v>0.87326443195343018</c:v>
                </c:pt>
                <c:pt idx="2516">
                  <c:v>0.83194392919540405</c:v>
                </c:pt>
                <c:pt idx="2517">
                  <c:v>0.7664337158203125</c:v>
                </c:pt>
                <c:pt idx="2518">
                  <c:v>0.67827302217483521</c:v>
                </c:pt>
                <c:pt idx="2519">
                  <c:v>0.56607639789581299</c:v>
                </c:pt>
                <c:pt idx="2520">
                  <c:v>0.42968335747718811</c:v>
                </c:pt>
                <c:pt idx="2521">
                  <c:v>0.27814316749572754</c:v>
                </c:pt>
                <c:pt idx="2522">
                  <c:v>0.1366499662399292</c:v>
                </c:pt>
                <c:pt idx="2523">
                  <c:v>3.805241733789444E-2</c:v>
                </c:pt>
                <c:pt idx="2524">
                  <c:v>4.2390613816678524E-3</c:v>
                </c:pt>
                <c:pt idx="2525">
                  <c:v>1.5782613307237625E-2</c:v>
                </c:pt>
                <c:pt idx="2526">
                  <c:v>6.1515748500823975E-2</c:v>
                </c:pt>
                <c:pt idx="2527">
                  <c:v>0.10897493362426758</c:v>
                </c:pt>
                <c:pt idx="2528">
                  <c:v>0.15683461725711823</c:v>
                </c:pt>
                <c:pt idx="2529">
                  <c:v>0.19760321080684662</c:v>
                </c:pt>
                <c:pt idx="2530">
                  <c:v>0.23228822648525238</c:v>
                </c:pt>
                <c:pt idx="2531">
                  <c:v>0.29638540744781494</c:v>
                </c:pt>
                <c:pt idx="2532">
                  <c:v>0.37599450349807739</c:v>
                </c:pt>
                <c:pt idx="2533">
                  <c:v>0.43278250098228455</c:v>
                </c:pt>
                <c:pt idx="2534">
                  <c:v>0.45854699611663818</c:v>
                </c:pt>
                <c:pt idx="2535">
                  <c:v>0.44304758310317993</c:v>
                </c:pt>
                <c:pt idx="2536">
                  <c:v>0.37787416577339172</c:v>
                </c:pt>
                <c:pt idx="2537">
                  <c:v>0.26591044664382935</c:v>
                </c:pt>
                <c:pt idx="2538">
                  <c:v>0.1192760169506073</c:v>
                </c:pt>
                <c:pt idx="2539">
                  <c:v>-2.4692380800843239E-2</c:v>
                </c:pt>
                <c:pt idx="2540">
                  <c:v>-0.12974104285240173</c:v>
                </c:pt>
                <c:pt idx="2541">
                  <c:v>-0.20285873115062714</c:v>
                </c:pt>
                <c:pt idx="2542">
                  <c:v>-0.23965215682983398</c:v>
                </c:pt>
                <c:pt idx="2543">
                  <c:v>-0.24077996611595154</c:v>
                </c:pt>
                <c:pt idx="2544">
                  <c:v>-0.22661700844764709</c:v>
                </c:pt>
                <c:pt idx="2545">
                  <c:v>-0.20043213665485382</c:v>
                </c:pt>
                <c:pt idx="2546">
                  <c:v>-0.17676809430122375</c:v>
                </c:pt>
                <c:pt idx="2547">
                  <c:v>-0.15855863690376282</c:v>
                </c:pt>
                <c:pt idx="2548">
                  <c:v>-0.16049422323703766</c:v>
                </c:pt>
                <c:pt idx="2549">
                  <c:v>-0.15757523477077484</c:v>
                </c:pt>
                <c:pt idx="2550">
                  <c:v>-0.1719062328338623</c:v>
                </c:pt>
                <c:pt idx="2551">
                  <c:v>-0.18857035040855408</c:v>
                </c:pt>
                <c:pt idx="2552">
                  <c:v>-0.19982060790061951</c:v>
                </c:pt>
                <c:pt idx="2553">
                  <c:v>-0.21182966232299805</c:v>
                </c:pt>
                <c:pt idx="2554">
                  <c:v>-0.24801775813102722</c:v>
                </c:pt>
                <c:pt idx="2555">
                  <c:v>-0.31573909521102905</c:v>
                </c:pt>
                <c:pt idx="2556">
                  <c:v>-0.38617411255836487</c:v>
                </c:pt>
                <c:pt idx="2557">
                  <c:v>-0.45273575186729431</c:v>
                </c:pt>
                <c:pt idx="2558">
                  <c:v>-0.4945436418056488</c:v>
                </c:pt>
                <c:pt idx="2559">
                  <c:v>-0.49692460894584656</c:v>
                </c:pt>
                <c:pt idx="2560">
                  <c:v>-0.45058026909828186</c:v>
                </c:pt>
                <c:pt idx="2561">
                  <c:v>-0.36005735397338867</c:v>
                </c:pt>
                <c:pt idx="2562">
                  <c:v>-0.25265631079673767</c:v>
                </c:pt>
                <c:pt idx="2563">
                  <c:v>-0.15308775007724762</c:v>
                </c:pt>
                <c:pt idx="2564">
                  <c:v>-8.5227206349372864E-2</c:v>
                </c:pt>
                <c:pt idx="2565">
                  <c:v>-4.1980724781751633E-2</c:v>
                </c:pt>
                <c:pt idx="2566">
                  <c:v>-2.9021518304944038E-2</c:v>
                </c:pt>
                <c:pt idx="2567">
                  <c:v>-3.4098982810974121E-2</c:v>
                </c:pt>
                <c:pt idx="2568">
                  <c:v>-6.754988431930542E-2</c:v>
                </c:pt>
                <c:pt idx="2569">
                  <c:v>-0.12216870486736298</c:v>
                </c:pt>
                <c:pt idx="2570">
                  <c:v>-0.18632319569587708</c:v>
                </c:pt>
                <c:pt idx="2571">
                  <c:v>-0.22767500579357147</c:v>
                </c:pt>
                <c:pt idx="2572">
                  <c:v>-0.24761089682579041</c:v>
                </c:pt>
                <c:pt idx="2573">
                  <c:v>-0.27267098426818848</c:v>
                </c:pt>
                <c:pt idx="2574">
                  <c:v>-0.3122309148311615</c:v>
                </c:pt>
                <c:pt idx="2575">
                  <c:v>-0.36790943145751953</c:v>
                </c:pt>
                <c:pt idx="2576">
                  <c:v>-0.40238162875175476</c:v>
                </c:pt>
                <c:pt idx="2577">
                  <c:v>-0.41594356298446655</c:v>
                </c:pt>
                <c:pt idx="2578">
                  <c:v>-0.42739996314048767</c:v>
                </c:pt>
                <c:pt idx="2579">
                  <c:v>-0.43456056714057922</c:v>
                </c:pt>
                <c:pt idx="2580">
                  <c:v>-0.42237529158592224</c:v>
                </c:pt>
                <c:pt idx="2581">
                  <c:v>-0.39883309602737427</c:v>
                </c:pt>
                <c:pt idx="2582">
                  <c:v>-0.37616133689880371</c:v>
                </c:pt>
                <c:pt idx="2583">
                  <c:v>-0.35835906863212585</c:v>
                </c:pt>
                <c:pt idx="2584">
                  <c:v>-0.33883625268936157</c:v>
                </c:pt>
                <c:pt idx="2585">
                  <c:v>-0.30680885910987854</c:v>
                </c:pt>
                <c:pt idx="2586">
                  <c:v>-0.26512345671653748</c:v>
                </c:pt>
                <c:pt idx="2587">
                  <c:v>-0.2224784791469574</c:v>
                </c:pt>
                <c:pt idx="2588">
                  <c:v>-0.17962342500686646</c:v>
                </c:pt>
                <c:pt idx="2589">
                  <c:v>-0.15833315253257751</c:v>
                </c:pt>
                <c:pt idx="2590">
                  <c:v>-0.1414409875869751</c:v>
                </c:pt>
                <c:pt idx="2591">
                  <c:v>-0.12347053736448288</c:v>
                </c:pt>
                <c:pt idx="2592">
                  <c:v>-9.9093824625015259E-2</c:v>
                </c:pt>
                <c:pt idx="2593">
                  <c:v>-7.7254585921764374E-2</c:v>
                </c:pt>
                <c:pt idx="2594">
                  <c:v>-6.9274157285690308E-2</c:v>
                </c:pt>
                <c:pt idx="2595">
                  <c:v>-8.5613787174224854E-2</c:v>
                </c:pt>
                <c:pt idx="2596">
                  <c:v>-9.9468082189559937E-2</c:v>
                </c:pt>
                <c:pt idx="2597">
                  <c:v>-0.10700123012065887</c:v>
                </c:pt>
                <c:pt idx="2598">
                  <c:v>-0.10534900426864624</c:v>
                </c:pt>
                <c:pt idx="2599">
                  <c:v>-2.8125520795583725E-2</c:v>
                </c:pt>
                <c:pt idx="2600">
                  <c:v>9.2337504029273987E-2</c:v>
                </c:pt>
                <c:pt idx="2601">
                  <c:v>0.25679773092269897</c:v>
                </c:pt>
                <c:pt idx="2602">
                  <c:v>0.38273224234580994</c:v>
                </c:pt>
                <c:pt idx="2603">
                  <c:v>0.45148289203643799</c:v>
                </c:pt>
                <c:pt idx="2604">
                  <c:v>0.46287775039672852</c:v>
                </c:pt>
                <c:pt idx="2605">
                  <c:v>0.41696834564208984</c:v>
                </c:pt>
                <c:pt idx="2606">
                  <c:v>0.30095836520195007</c:v>
                </c:pt>
                <c:pt idx="2607">
                  <c:v>0.13966710865497589</c:v>
                </c:pt>
                <c:pt idx="2608">
                  <c:v>-4.1775397956371307E-2</c:v>
                </c:pt>
                <c:pt idx="2609">
                  <c:v>-0.21583689749240875</c:v>
                </c:pt>
                <c:pt idx="2610">
                  <c:v>-0.3785666823387146</c:v>
                </c:pt>
                <c:pt idx="2611">
                  <c:v>-0.48371979594230652</c:v>
                </c:pt>
                <c:pt idx="2612">
                  <c:v>-0.48854571580886841</c:v>
                </c:pt>
                <c:pt idx="2613">
                  <c:v>-0.39449945092201233</c:v>
                </c:pt>
                <c:pt idx="2614">
                  <c:v>-0.24965545535087585</c:v>
                </c:pt>
                <c:pt idx="2615">
                  <c:v>-8.6154729127883911E-2</c:v>
                </c:pt>
                <c:pt idx="2616">
                  <c:v>9.5085896551609039E-2</c:v>
                </c:pt>
                <c:pt idx="2617">
                  <c:v>0.30343353748321533</c:v>
                </c:pt>
                <c:pt idx="2618">
                  <c:v>0.50778216123580933</c:v>
                </c:pt>
                <c:pt idx="2619">
                  <c:v>0.68872493505477905</c:v>
                </c:pt>
                <c:pt idx="2620">
                  <c:v>0.82579302787780762</c:v>
                </c:pt>
                <c:pt idx="2621">
                  <c:v>0.90208292007446289</c:v>
                </c:pt>
                <c:pt idx="2622">
                  <c:v>0.93223577737808228</c:v>
                </c:pt>
                <c:pt idx="2623">
                  <c:v>0.87637102603912354</c:v>
                </c:pt>
                <c:pt idx="2624">
                  <c:v>0.78075075149536133</c:v>
                </c:pt>
                <c:pt idx="2625">
                  <c:v>0.64309185743331909</c:v>
                </c:pt>
                <c:pt idx="2626">
                  <c:v>0.46953576803207397</c:v>
                </c:pt>
                <c:pt idx="2627">
                  <c:v>0.30351778864860535</c:v>
                </c:pt>
                <c:pt idx="2628">
                  <c:v>0.16776981949806213</c:v>
                </c:pt>
                <c:pt idx="2629">
                  <c:v>6.0376971960067749E-2</c:v>
                </c:pt>
                <c:pt idx="2630">
                  <c:v>3.152565797790885E-3</c:v>
                </c:pt>
                <c:pt idx="2631">
                  <c:v>2.5738539174199104E-2</c:v>
                </c:pt>
                <c:pt idx="2632">
                  <c:v>0.11456907540559769</c:v>
                </c:pt>
                <c:pt idx="2633">
                  <c:v>0.23047909140586853</c:v>
                </c:pt>
                <c:pt idx="2634">
                  <c:v>0.35678374767303467</c:v>
                </c:pt>
                <c:pt idx="2635">
                  <c:v>0.4254305362701416</c:v>
                </c:pt>
                <c:pt idx="2636">
                  <c:v>0.42799115180969238</c:v>
                </c:pt>
                <c:pt idx="2637">
                  <c:v>0.43105575442314148</c:v>
                </c:pt>
                <c:pt idx="2638">
                  <c:v>0.46635571122169495</c:v>
                </c:pt>
                <c:pt idx="2639">
                  <c:v>0.51597052812576294</c:v>
                </c:pt>
                <c:pt idx="2640">
                  <c:v>0.53861516714096069</c:v>
                </c:pt>
                <c:pt idx="2641">
                  <c:v>0.50364631414413452</c:v>
                </c:pt>
                <c:pt idx="2642">
                  <c:v>0.41018402576446533</c:v>
                </c:pt>
                <c:pt idx="2643">
                  <c:v>0.30430325865745544</c:v>
                </c:pt>
                <c:pt idx="2644">
                  <c:v>0.1952260434627533</c:v>
                </c:pt>
                <c:pt idx="2645">
                  <c:v>6.2623441219329834E-2</c:v>
                </c:pt>
                <c:pt idx="2646">
                  <c:v>-7.28350430727005E-2</c:v>
                </c:pt>
                <c:pt idx="2647">
                  <c:v>-0.1735929399728775</c:v>
                </c:pt>
                <c:pt idx="2648">
                  <c:v>-0.2454753965139389</c:v>
                </c:pt>
                <c:pt idx="2649">
                  <c:v>-0.28448399901390076</c:v>
                </c:pt>
                <c:pt idx="2650">
                  <c:v>-0.27786418795585632</c:v>
                </c:pt>
                <c:pt idx="2651">
                  <c:v>-0.21779017150402069</c:v>
                </c:pt>
                <c:pt idx="2652">
                  <c:v>-0.13342095911502838</c:v>
                </c:pt>
                <c:pt idx="2653">
                  <c:v>-9.2210084199905396E-2</c:v>
                </c:pt>
                <c:pt idx="2654">
                  <c:v>-8.5691198706626892E-2</c:v>
                </c:pt>
                <c:pt idx="2655">
                  <c:v>-9.3906529247760773E-2</c:v>
                </c:pt>
                <c:pt idx="2656">
                  <c:v>-9.8762005567550659E-2</c:v>
                </c:pt>
                <c:pt idx="2657">
                  <c:v>-0.1057196706533432</c:v>
                </c:pt>
                <c:pt idx="2658">
                  <c:v>-0.11267904192209244</c:v>
                </c:pt>
                <c:pt idx="2659">
                  <c:v>-0.12041477113962173</c:v>
                </c:pt>
                <c:pt idx="2660">
                  <c:v>-0.16725604236125946</c:v>
                </c:pt>
                <c:pt idx="2661">
                  <c:v>-0.25741279125213623</c:v>
                </c:pt>
                <c:pt idx="2662">
                  <c:v>-0.38063165545463562</c:v>
                </c:pt>
                <c:pt idx="2663">
                  <c:v>-0.5087888240814209</c:v>
                </c:pt>
                <c:pt idx="2664">
                  <c:v>-0.63168811798095703</c:v>
                </c:pt>
                <c:pt idx="2665">
                  <c:v>-0.72708922624588013</c:v>
                </c:pt>
                <c:pt idx="2666">
                  <c:v>-0.7704811692237854</c:v>
                </c:pt>
                <c:pt idx="2667">
                  <c:v>-0.80309766530990601</c:v>
                </c:pt>
                <c:pt idx="2668">
                  <c:v>-0.76544779539108276</c:v>
                </c:pt>
                <c:pt idx="2669">
                  <c:v>-0.67489701509475708</c:v>
                </c:pt>
                <c:pt idx="2670">
                  <c:v>-0.53872376680374146</c:v>
                </c:pt>
                <c:pt idx="2671">
                  <c:v>-0.38127517700195312</c:v>
                </c:pt>
                <c:pt idx="2672">
                  <c:v>-0.229143425822258</c:v>
                </c:pt>
                <c:pt idx="2673">
                  <c:v>-8.734053373336792E-2</c:v>
                </c:pt>
                <c:pt idx="2674">
                  <c:v>1.5943244099617004E-2</c:v>
                </c:pt>
                <c:pt idx="2675">
                  <c:v>6.8887539207935333E-2</c:v>
                </c:pt>
                <c:pt idx="2676">
                  <c:v>7.9850710928440094E-2</c:v>
                </c:pt>
                <c:pt idx="2677">
                  <c:v>4.809381440281868E-2</c:v>
                </c:pt>
                <c:pt idx="2678">
                  <c:v>-1.6890509054064751E-2</c:v>
                </c:pt>
                <c:pt idx="2679">
                  <c:v>-9.3487955629825592E-2</c:v>
                </c:pt>
                <c:pt idx="2680">
                  <c:v>-0.1770414412021637</c:v>
                </c:pt>
                <c:pt idx="2681">
                  <c:v>-0.27238205075263977</c:v>
                </c:pt>
                <c:pt idx="2682">
                  <c:v>-0.37206259369850159</c:v>
                </c:pt>
                <c:pt idx="2683">
                  <c:v>-0.47630739212036133</c:v>
                </c:pt>
                <c:pt idx="2684">
                  <c:v>-0.56802588701248169</c:v>
                </c:pt>
                <c:pt idx="2685">
                  <c:v>-0.62579649686813354</c:v>
                </c:pt>
                <c:pt idx="2686">
                  <c:v>-0.6452820897102356</c:v>
                </c:pt>
                <c:pt idx="2687">
                  <c:v>-0.61872947216033936</c:v>
                </c:pt>
                <c:pt idx="2688">
                  <c:v>-0.54279530048370361</c:v>
                </c:pt>
                <c:pt idx="2689">
                  <c:v>-0.44184684753417969</c:v>
                </c:pt>
                <c:pt idx="2690">
                  <c:v>-0.31857472658157349</c:v>
                </c:pt>
                <c:pt idx="2691">
                  <c:v>-0.20500665903091431</c:v>
                </c:pt>
                <c:pt idx="2692">
                  <c:v>-0.10503453016281128</c:v>
                </c:pt>
                <c:pt idx="2693">
                  <c:v>-1.5823975205421448E-2</c:v>
                </c:pt>
                <c:pt idx="2694">
                  <c:v>4.4916868209838867E-2</c:v>
                </c:pt>
                <c:pt idx="2695">
                  <c:v>7.2385810315608978E-2</c:v>
                </c:pt>
                <c:pt idx="2696">
                  <c:v>7.3704876005649567E-2</c:v>
                </c:pt>
                <c:pt idx="2697">
                  <c:v>5.7482194155454636E-2</c:v>
                </c:pt>
                <c:pt idx="2698">
                  <c:v>3.2372847199440002E-2</c:v>
                </c:pt>
                <c:pt idx="2699">
                  <c:v>1.5562240034341812E-2</c:v>
                </c:pt>
                <c:pt idx="2700">
                  <c:v>2.5726715102791786E-3</c:v>
                </c:pt>
                <c:pt idx="2701">
                  <c:v>-3.2937787473201752E-2</c:v>
                </c:pt>
                <c:pt idx="2702">
                  <c:v>-0.14208291471004486</c:v>
                </c:pt>
                <c:pt idx="2703">
                  <c:v>-0.23805493116378784</c:v>
                </c:pt>
                <c:pt idx="2704">
                  <c:v>-0.28802567720413208</c:v>
                </c:pt>
                <c:pt idx="2705">
                  <c:v>-0.24634473025798798</c:v>
                </c:pt>
                <c:pt idx="2706">
                  <c:v>-0.12216287106275558</c:v>
                </c:pt>
                <c:pt idx="2707">
                  <c:v>7.9770594835281372E-2</c:v>
                </c:pt>
                <c:pt idx="2708">
                  <c:v>0.29655295610427856</c:v>
                </c:pt>
                <c:pt idx="2709">
                  <c:v>0.47257855534553528</c:v>
                </c:pt>
                <c:pt idx="2710">
                  <c:v>0.55265611410140991</c:v>
                </c:pt>
                <c:pt idx="2711">
                  <c:v>0.53210288286209106</c:v>
                </c:pt>
                <c:pt idx="2712">
                  <c:v>0.42582756280899048</c:v>
                </c:pt>
                <c:pt idx="2713">
                  <c:v>0.26132068037986755</c:v>
                </c:pt>
                <c:pt idx="2714">
                  <c:v>8.9066356420516968E-2</c:v>
                </c:pt>
                <c:pt idx="2715">
                  <c:v>-6.9309353828430176E-2</c:v>
                </c:pt>
                <c:pt idx="2716">
                  <c:v>-0.1893681138753891</c:v>
                </c:pt>
                <c:pt idx="2717">
                  <c:v>-0.25783276557922363</c:v>
                </c:pt>
                <c:pt idx="2718">
                  <c:v>-0.28460791707038879</c:v>
                </c:pt>
                <c:pt idx="2719">
                  <c:v>-0.2562868595123291</c:v>
                </c:pt>
                <c:pt idx="2720">
                  <c:v>-0.18060620129108429</c:v>
                </c:pt>
                <c:pt idx="2721">
                  <c:v>-5.2690964192152023E-2</c:v>
                </c:pt>
                <c:pt idx="2722">
                  <c:v>0.12522125244140625</c:v>
                </c:pt>
                <c:pt idx="2723">
                  <c:v>0.31220120191574097</c:v>
                </c:pt>
                <c:pt idx="2724">
                  <c:v>0.48836129903793335</c:v>
                </c:pt>
                <c:pt idx="2725">
                  <c:v>0.61986643075942993</c:v>
                </c:pt>
                <c:pt idx="2726">
                  <c:v>0.69321632385253906</c:v>
                </c:pt>
                <c:pt idx="2727">
                  <c:v>0.70741140842437744</c:v>
                </c:pt>
                <c:pt idx="2728">
                  <c:v>0.67357754707336426</c:v>
                </c:pt>
                <c:pt idx="2729">
                  <c:v>0.59816557168960571</c:v>
                </c:pt>
                <c:pt idx="2730">
                  <c:v>0.50222015380859375</c:v>
                </c:pt>
                <c:pt idx="2731">
                  <c:v>0.39433300495147705</c:v>
                </c:pt>
                <c:pt idx="2732">
                  <c:v>0.28386989235877991</c:v>
                </c:pt>
                <c:pt idx="2733">
                  <c:v>0.17883975803852081</c:v>
                </c:pt>
                <c:pt idx="2734">
                  <c:v>8.2540400326251984E-2</c:v>
                </c:pt>
                <c:pt idx="2735">
                  <c:v>1.1708246544003487E-2</c:v>
                </c:pt>
                <c:pt idx="2736">
                  <c:v>-1.84139683842659E-2</c:v>
                </c:pt>
                <c:pt idx="2737">
                  <c:v>-3.1350355595350266E-2</c:v>
                </c:pt>
                <c:pt idx="2738">
                  <c:v>-4.0556164458394051E-3</c:v>
                </c:pt>
                <c:pt idx="2739">
                  <c:v>5.3818576037883759E-2</c:v>
                </c:pt>
                <c:pt idx="2740">
                  <c:v>0.12972426414489746</c:v>
                </c:pt>
                <c:pt idx="2741">
                  <c:v>0.19349087774753571</c:v>
                </c:pt>
                <c:pt idx="2742">
                  <c:v>0.25687569379806519</c:v>
                </c:pt>
                <c:pt idx="2743">
                  <c:v>0.31125789880752563</c:v>
                </c:pt>
                <c:pt idx="2744">
                  <c:v>0.3614201545715332</c:v>
                </c:pt>
                <c:pt idx="2745">
                  <c:v>0.40865278244018555</c:v>
                </c:pt>
                <c:pt idx="2746">
                  <c:v>0.46849372982978821</c:v>
                </c:pt>
                <c:pt idx="2747">
                  <c:v>0.51240551471710205</c:v>
                </c:pt>
                <c:pt idx="2748">
                  <c:v>0.51684367656707764</c:v>
                </c:pt>
                <c:pt idx="2749">
                  <c:v>0.47170999646186829</c:v>
                </c:pt>
                <c:pt idx="2750">
                  <c:v>0.35215404629707336</c:v>
                </c:pt>
                <c:pt idx="2751">
                  <c:v>0.20456956326961517</c:v>
                </c:pt>
                <c:pt idx="2752">
                  <c:v>3.9461579173803329E-2</c:v>
                </c:pt>
                <c:pt idx="2753">
                  <c:v>-0.10797031968832016</c:v>
                </c:pt>
                <c:pt idx="2754">
                  <c:v>-0.21249806880950928</c:v>
                </c:pt>
                <c:pt idx="2755">
                  <c:v>-0.28840315341949463</c:v>
                </c:pt>
                <c:pt idx="2756">
                  <c:v>-0.33962586522102356</c:v>
                </c:pt>
                <c:pt idx="2757">
                  <c:v>-0.32672619819641113</c:v>
                </c:pt>
                <c:pt idx="2758">
                  <c:v>-0.24463957548141479</c:v>
                </c:pt>
                <c:pt idx="2759">
                  <c:v>-0.11489080637693405</c:v>
                </c:pt>
                <c:pt idx="2760">
                  <c:v>2.3386136163026094E-3</c:v>
                </c:pt>
                <c:pt idx="2761">
                  <c:v>7.2780780494213104E-2</c:v>
                </c:pt>
                <c:pt idx="2762">
                  <c:v>8.3085350692272186E-2</c:v>
                </c:pt>
                <c:pt idx="2763">
                  <c:v>5.7456158101558685E-2</c:v>
                </c:pt>
                <c:pt idx="2764">
                  <c:v>-8.2613388076424599E-3</c:v>
                </c:pt>
                <c:pt idx="2765">
                  <c:v>-0.15682213008403778</c:v>
                </c:pt>
                <c:pt idx="2766">
                  <c:v>-0.35591152310371399</c:v>
                </c:pt>
                <c:pt idx="2767">
                  <c:v>-0.56995272636413574</c:v>
                </c:pt>
                <c:pt idx="2768">
                  <c:v>-0.71819466352462769</c:v>
                </c:pt>
                <c:pt idx="2769">
                  <c:v>-0.77435070276260376</c:v>
                </c:pt>
                <c:pt idx="2770">
                  <c:v>-0.78902524709701538</c:v>
                </c:pt>
                <c:pt idx="2771">
                  <c:v>-0.79015636444091797</c:v>
                </c:pt>
                <c:pt idx="2772">
                  <c:v>-0.77902567386627197</c:v>
                </c:pt>
                <c:pt idx="2773">
                  <c:v>-0.74327623844146729</c:v>
                </c:pt>
                <c:pt idx="2774">
                  <c:v>-0.68118757009506226</c:v>
                </c:pt>
                <c:pt idx="2775">
                  <c:v>-0.58290094137191772</c:v>
                </c:pt>
                <c:pt idx="2776">
                  <c:v>-0.47164285182952881</c:v>
                </c:pt>
                <c:pt idx="2777">
                  <c:v>-0.36281254887580872</c:v>
                </c:pt>
                <c:pt idx="2778">
                  <c:v>-0.26694220304489136</c:v>
                </c:pt>
                <c:pt idx="2779">
                  <c:v>-0.17584232985973358</c:v>
                </c:pt>
                <c:pt idx="2780">
                  <c:v>-6.9952666759490967E-2</c:v>
                </c:pt>
                <c:pt idx="2781">
                  <c:v>3.4213420003652573E-2</c:v>
                </c:pt>
                <c:pt idx="2782">
                  <c:v>8.4639579057693481E-2</c:v>
                </c:pt>
                <c:pt idx="2783">
                  <c:v>8.1867009401321411E-2</c:v>
                </c:pt>
                <c:pt idx="2784">
                  <c:v>3.7125375121831894E-2</c:v>
                </c:pt>
                <c:pt idx="2785">
                  <c:v>-2.5382824242115021E-2</c:v>
                </c:pt>
                <c:pt idx="2786">
                  <c:v>-9.452994167804718E-2</c:v>
                </c:pt>
                <c:pt idx="2787">
                  <c:v>-0.164804607629776</c:v>
                </c:pt>
                <c:pt idx="2788">
                  <c:v>-0.26244673132896423</c:v>
                </c:pt>
                <c:pt idx="2789">
                  <c:v>-0.36537545919418335</c:v>
                </c:pt>
                <c:pt idx="2790">
                  <c:v>-0.46386155486106873</c:v>
                </c:pt>
                <c:pt idx="2791">
                  <c:v>-0.54291963577270508</c:v>
                </c:pt>
                <c:pt idx="2792">
                  <c:v>-0.614574134349823</c:v>
                </c:pt>
                <c:pt idx="2793">
                  <c:v>-0.65647304058074951</c:v>
                </c:pt>
                <c:pt idx="2794">
                  <c:v>-0.65770637989044189</c:v>
                </c:pt>
                <c:pt idx="2795">
                  <c:v>-0.60063052177429199</c:v>
                </c:pt>
                <c:pt idx="2796">
                  <c:v>-0.49201855063438416</c:v>
                </c:pt>
                <c:pt idx="2797">
                  <c:v>-0.38473394513130188</c:v>
                </c:pt>
                <c:pt idx="2798">
                  <c:v>-0.28148052096366882</c:v>
                </c:pt>
                <c:pt idx="2799">
                  <c:v>-0.1934523731470108</c:v>
                </c:pt>
                <c:pt idx="2800">
                  <c:v>-0.11315938830375671</c:v>
                </c:pt>
                <c:pt idx="2801">
                  <c:v>-4.5895900577306747E-2</c:v>
                </c:pt>
                <c:pt idx="2802">
                  <c:v>8.5083174053579569E-4</c:v>
                </c:pt>
                <c:pt idx="2803">
                  <c:v>4.4918820261955261E-2</c:v>
                </c:pt>
                <c:pt idx="2804">
                  <c:v>9.4787843525409698E-2</c:v>
                </c:pt>
                <c:pt idx="2805">
                  <c:v>0.14228007197380066</c:v>
                </c:pt>
                <c:pt idx="2806">
                  <c:v>0.19305776059627533</c:v>
                </c:pt>
                <c:pt idx="2807">
                  <c:v>0.22759461402893066</c:v>
                </c:pt>
                <c:pt idx="2808">
                  <c:v>0.20420832931995392</c:v>
                </c:pt>
                <c:pt idx="2809">
                  <c:v>0.11101741343736649</c:v>
                </c:pt>
                <c:pt idx="2810">
                  <c:v>-3.3593565225601196E-2</c:v>
                </c:pt>
                <c:pt idx="2811">
                  <c:v>-0.16201041638851166</c:v>
                </c:pt>
                <c:pt idx="2812">
                  <c:v>-0.22203433513641357</c:v>
                </c:pt>
                <c:pt idx="2813">
                  <c:v>-0.17262639105319977</c:v>
                </c:pt>
                <c:pt idx="2814">
                  <c:v>-4.3721668422222137E-2</c:v>
                </c:pt>
                <c:pt idx="2815">
                  <c:v>9.9765613675117493E-2</c:v>
                </c:pt>
                <c:pt idx="2816">
                  <c:v>0.2120378315448761</c:v>
                </c:pt>
                <c:pt idx="2817">
                  <c:v>0.25596615672111511</c:v>
                </c:pt>
                <c:pt idx="2818">
                  <c:v>0.23402491211891174</c:v>
                </c:pt>
                <c:pt idx="2819">
                  <c:v>0.16018557548522949</c:v>
                </c:pt>
                <c:pt idx="2820">
                  <c:v>4.9341350793838501E-2</c:v>
                </c:pt>
                <c:pt idx="2821">
                  <c:v>-7.1634158492088318E-2</c:v>
                </c:pt>
                <c:pt idx="2822">
                  <c:v>-0.19211289286613464</c:v>
                </c:pt>
                <c:pt idx="2823">
                  <c:v>-0.30242389440536499</c:v>
                </c:pt>
                <c:pt idx="2824">
                  <c:v>-0.36834856867790222</c:v>
                </c:pt>
                <c:pt idx="2825">
                  <c:v>-0.36338648200035095</c:v>
                </c:pt>
                <c:pt idx="2826">
                  <c:v>-0.28049561381340027</c:v>
                </c:pt>
                <c:pt idx="2827">
                  <c:v>-0.12642829120159149</c:v>
                </c:pt>
                <c:pt idx="2828">
                  <c:v>6.5394140779972076E-2</c:v>
                </c:pt>
                <c:pt idx="2829">
                  <c:v>0.27168500423431396</c:v>
                </c:pt>
                <c:pt idx="2830">
                  <c:v>0.45840242505073547</c:v>
                </c:pt>
                <c:pt idx="2831">
                  <c:v>0.60573858022689819</c:v>
                </c:pt>
                <c:pt idx="2832">
                  <c:v>0.70363825559616089</c:v>
                </c:pt>
                <c:pt idx="2833">
                  <c:v>0.77145695686340332</c:v>
                </c:pt>
                <c:pt idx="2834">
                  <c:v>0.77392488718032837</c:v>
                </c:pt>
                <c:pt idx="2835">
                  <c:v>0.72655797004699707</c:v>
                </c:pt>
                <c:pt idx="2836">
                  <c:v>0.63522458076477051</c:v>
                </c:pt>
                <c:pt idx="2837">
                  <c:v>0.51365238428115845</c:v>
                </c:pt>
                <c:pt idx="2838">
                  <c:v>0.3470730185508728</c:v>
                </c:pt>
                <c:pt idx="2839">
                  <c:v>0.15470060706138611</c:v>
                </c:pt>
                <c:pt idx="2840">
                  <c:v>-2.2523706778883934E-2</c:v>
                </c:pt>
                <c:pt idx="2841">
                  <c:v>-0.16093739867210388</c:v>
                </c:pt>
                <c:pt idx="2842">
                  <c:v>-0.23270025849342346</c:v>
                </c:pt>
                <c:pt idx="2843">
                  <c:v>-0.20893020927906036</c:v>
                </c:pt>
                <c:pt idx="2844">
                  <c:v>-0.1156921312212944</c:v>
                </c:pt>
                <c:pt idx="2845">
                  <c:v>5.7656420394778252E-3</c:v>
                </c:pt>
                <c:pt idx="2846">
                  <c:v>0.15982179343700409</c:v>
                </c:pt>
                <c:pt idx="2847">
                  <c:v>0.28892931342124939</c:v>
                </c:pt>
                <c:pt idx="2848">
                  <c:v>0.33055397868156433</c:v>
                </c:pt>
                <c:pt idx="2849">
                  <c:v>0.32761853933334351</c:v>
                </c:pt>
                <c:pt idx="2850">
                  <c:v>0.29443103075027466</c:v>
                </c:pt>
                <c:pt idx="2851">
                  <c:v>0.26744511723518372</c:v>
                </c:pt>
                <c:pt idx="2852">
                  <c:v>0.29321226477622986</c:v>
                </c:pt>
                <c:pt idx="2853">
                  <c:v>0.34749969840049744</c:v>
                </c:pt>
                <c:pt idx="2854">
                  <c:v>0.38614112138748169</c:v>
                </c:pt>
                <c:pt idx="2855">
                  <c:v>0.39234578609466553</c:v>
                </c:pt>
                <c:pt idx="2856">
                  <c:v>0.38344764709472656</c:v>
                </c:pt>
                <c:pt idx="2857">
                  <c:v>0.35637509822845459</c:v>
                </c:pt>
                <c:pt idx="2858">
                  <c:v>0.33987253904342651</c:v>
                </c:pt>
                <c:pt idx="2859">
                  <c:v>0.30441564321517944</c:v>
                </c:pt>
                <c:pt idx="2860">
                  <c:v>0.20338118076324463</c:v>
                </c:pt>
                <c:pt idx="2861">
                  <c:v>9.0462185442447662E-2</c:v>
                </c:pt>
                <c:pt idx="2862">
                  <c:v>-1.2850359082221985E-2</c:v>
                </c:pt>
                <c:pt idx="2863">
                  <c:v>-9.4696126878261566E-2</c:v>
                </c:pt>
                <c:pt idx="2864">
                  <c:v>-0.14126043021678925</c:v>
                </c:pt>
                <c:pt idx="2865">
                  <c:v>-0.1241513192653656</c:v>
                </c:pt>
                <c:pt idx="2866">
                  <c:v>-6.8098701536655426E-2</c:v>
                </c:pt>
                <c:pt idx="2867">
                  <c:v>-1.7775876447558403E-2</c:v>
                </c:pt>
                <c:pt idx="2868">
                  <c:v>-8.4636006504297256E-3</c:v>
                </c:pt>
                <c:pt idx="2869">
                  <c:v>-1.31761459633708E-2</c:v>
                </c:pt>
                <c:pt idx="2870">
                  <c:v>-1.4064576476812363E-2</c:v>
                </c:pt>
                <c:pt idx="2871">
                  <c:v>-1.8770087510347366E-2</c:v>
                </c:pt>
                <c:pt idx="2872">
                  <c:v>-3.3985525369644165E-2</c:v>
                </c:pt>
                <c:pt idx="2873">
                  <c:v>-7.3303297162055969E-2</c:v>
                </c:pt>
                <c:pt idx="2874">
                  <c:v>-0.12117122113704681</c:v>
                </c:pt>
                <c:pt idx="2875">
                  <c:v>-0.18707700073719025</c:v>
                </c:pt>
                <c:pt idx="2876">
                  <c:v>-0.27274024486541748</c:v>
                </c:pt>
                <c:pt idx="2877">
                  <c:v>-0.38279739022254944</c:v>
                </c:pt>
                <c:pt idx="2878">
                  <c:v>-0.53890872001647949</c:v>
                </c:pt>
                <c:pt idx="2879">
                  <c:v>-0.66768532991409302</c:v>
                </c:pt>
                <c:pt idx="2880">
                  <c:v>-0.71776902675628662</c:v>
                </c:pt>
                <c:pt idx="2881">
                  <c:v>-0.70465797185897827</c:v>
                </c:pt>
                <c:pt idx="2882">
                  <c:v>-0.63668453693389893</c:v>
                </c:pt>
                <c:pt idx="2883">
                  <c:v>-0.50119870901107788</c:v>
                </c:pt>
                <c:pt idx="2884">
                  <c:v>-0.33798235654830933</c:v>
                </c:pt>
                <c:pt idx="2885">
                  <c:v>-0.19204263389110565</c:v>
                </c:pt>
                <c:pt idx="2886">
                  <c:v>-6.4559526741504669E-2</c:v>
                </c:pt>
                <c:pt idx="2887">
                  <c:v>2.8105141595005989E-2</c:v>
                </c:pt>
                <c:pt idx="2888">
                  <c:v>9.6786737442016602E-2</c:v>
                </c:pt>
                <c:pt idx="2889">
                  <c:v>0.12851859629154205</c:v>
                </c:pt>
                <c:pt idx="2890">
                  <c:v>0.13790996372699738</c:v>
                </c:pt>
                <c:pt idx="2891">
                  <c:v>0.12968927621841431</c:v>
                </c:pt>
                <c:pt idx="2892">
                  <c:v>9.0784765779972076E-2</c:v>
                </c:pt>
                <c:pt idx="2893">
                  <c:v>3.1610157340764999E-2</c:v>
                </c:pt>
                <c:pt idx="2894">
                  <c:v>-4.6670533716678619E-2</c:v>
                </c:pt>
                <c:pt idx="2895">
                  <c:v>-0.12973061203956604</c:v>
                </c:pt>
                <c:pt idx="2896">
                  <c:v>-0.21824662387371063</c:v>
                </c:pt>
                <c:pt idx="2897">
                  <c:v>-0.31744697690010071</c:v>
                </c:pt>
                <c:pt idx="2898">
                  <c:v>-0.42992746829986572</c:v>
                </c:pt>
                <c:pt idx="2899">
                  <c:v>-0.52282810211181641</c:v>
                </c:pt>
                <c:pt idx="2900">
                  <c:v>-0.58150076866149902</c:v>
                </c:pt>
                <c:pt idx="2901">
                  <c:v>-0.58852046728134155</c:v>
                </c:pt>
                <c:pt idx="2902">
                  <c:v>-0.51861435174942017</c:v>
                </c:pt>
                <c:pt idx="2903">
                  <c:v>-0.38652947545051575</c:v>
                </c:pt>
                <c:pt idx="2904">
                  <c:v>-0.22178180515766144</c:v>
                </c:pt>
                <c:pt idx="2905">
                  <c:v>-6.141749769449234E-2</c:v>
                </c:pt>
                <c:pt idx="2906">
                  <c:v>5.5178623646497726E-2</c:v>
                </c:pt>
                <c:pt idx="2907">
                  <c:v>0.12066711485385895</c:v>
                </c:pt>
                <c:pt idx="2908">
                  <c:v>0.14494609832763672</c:v>
                </c:pt>
                <c:pt idx="2909">
                  <c:v>0.14455319941043854</c:v>
                </c:pt>
                <c:pt idx="2910">
                  <c:v>0.11067165434360504</c:v>
                </c:pt>
                <c:pt idx="2911">
                  <c:v>4.0197592228651047E-2</c:v>
                </c:pt>
                <c:pt idx="2912">
                  <c:v>-5.6463971734046936E-2</c:v>
                </c:pt>
                <c:pt idx="2913">
                  <c:v>-0.14028142392635345</c:v>
                </c:pt>
                <c:pt idx="2914">
                  <c:v>-0.17011068761348724</c:v>
                </c:pt>
                <c:pt idx="2915">
                  <c:v>-0.15732315182685852</c:v>
                </c:pt>
                <c:pt idx="2916">
                  <c:v>-0.16531342267990112</c:v>
                </c:pt>
                <c:pt idx="2917">
                  <c:v>-0.21830692887306213</c:v>
                </c:pt>
                <c:pt idx="2918">
                  <c:v>-0.25574377179145813</c:v>
                </c:pt>
                <c:pt idx="2919">
                  <c:v>-0.21996591985225677</c:v>
                </c:pt>
                <c:pt idx="2920">
                  <c:v>-0.10365422070026398</c:v>
                </c:pt>
                <c:pt idx="2921">
                  <c:v>8.7964557111263275E-2</c:v>
                </c:pt>
                <c:pt idx="2922">
                  <c:v>0.31357237696647644</c:v>
                </c:pt>
                <c:pt idx="2923">
                  <c:v>0.49702724814414978</c:v>
                </c:pt>
                <c:pt idx="2924">
                  <c:v>0.61166626214981079</c:v>
                </c:pt>
                <c:pt idx="2925">
                  <c:v>0.63439315557479858</c:v>
                </c:pt>
                <c:pt idx="2926">
                  <c:v>0.57474076747894287</c:v>
                </c:pt>
                <c:pt idx="2927">
                  <c:v>0.45014184713363647</c:v>
                </c:pt>
                <c:pt idx="2928">
                  <c:v>0.27974614500999451</c:v>
                </c:pt>
                <c:pt idx="2929">
                  <c:v>0.1000080332159996</c:v>
                </c:pt>
                <c:pt idx="2930">
                  <c:v>-8.0626994371414185E-2</c:v>
                </c:pt>
                <c:pt idx="2931">
                  <c:v>-0.23212864995002747</c:v>
                </c:pt>
                <c:pt idx="2932">
                  <c:v>-0.33740076422691345</c:v>
                </c:pt>
                <c:pt idx="2933">
                  <c:v>-0.36847400665283203</c:v>
                </c:pt>
                <c:pt idx="2934">
                  <c:v>-0.31667447090148926</c:v>
                </c:pt>
                <c:pt idx="2935">
                  <c:v>-0.1736685186624527</c:v>
                </c:pt>
                <c:pt idx="2936">
                  <c:v>3.8223501294851303E-2</c:v>
                </c:pt>
                <c:pt idx="2937">
                  <c:v>0.2632540762424469</c:v>
                </c:pt>
                <c:pt idx="2938">
                  <c:v>0.47215694189071655</c:v>
                </c:pt>
                <c:pt idx="2939">
                  <c:v>0.64914822578430176</c:v>
                </c:pt>
                <c:pt idx="2940">
                  <c:v>0.77680575847625732</c:v>
                </c:pt>
                <c:pt idx="2941">
                  <c:v>0.85455077886581421</c:v>
                </c:pt>
                <c:pt idx="2942">
                  <c:v>0.89396184682846069</c:v>
                </c:pt>
                <c:pt idx="2943">
                  <c:v>0.88234138488769531</c:v>
                </c:pt>
                <c:pt idx="2944">
                  <c:v>0.82210147380828857</c:v>
                </c:pt>
                <c:pt idx="2945">
                  <c:v>0.7084805965423584</c:v>
                </c:pt>
                <c:pt idx="2946">
                  <c:v>0.5578112006187439</c:v>
                </c:pt>
                <c:pt idx="2947">
                  <c:v>0.39804080128669739</c:v>
                </c:pt>
                <c:pt idx="2948">
                  <c:v>0.23383907973766327</c:v>
                </c:pt>
                <c:pt idx="2949">
                  <c:v>7.2335906326770782E-2</c:v>
                </c:pt>
                <c:pt idx="2950">
                  <c:v>-6.2340684235095978E-2</c:v>
                </c:pt>
                <c:pt idx="2951">
                  <c:v>-0.1332356333732605</c:v>
                </c:pt>
                <c:pt idx="2952">
                  <c:v>-0.12938310205936432</c:v>
                </c:pt>
                <c:pt idx="2953">
                  <c:v>-7.2369448840618134E-2</c:v>
                </c:pt>
                <c:pt idx="2954">
                  <c:v>4.6851164661347866E-3</c:v>
                </c:pt>
                <c:pt idx="2955">
                  <c:v>4.6331979334354401E-2</c:v>
                </c:pt>
                <c:pt idx="2956">
                  <c:v>3.1184980645775795E-2</c:v>
                </c:pt>
                <c:pt idx="2957">
                  <c:v>5.1523121073842049E-3</c:v>
                </c:pt>
                <c:pt idx="2958">
                  <c:v>1.5302684158086777E-2</c:v>
                </c:pt>
                <c:pt idx="2959">
                  <c:v>7.7196121215820312E-2</c:v>
                </c:pt>
                <c:pt idx="2960">
                  <c:v>0.19946770370006561</c:v>
                </c:pt>
                <c:pt idx="2961">
                  <c:v>0.35327532887458801</c:v>
                </c:pt>
                <c:pt idx="2962">
                  <c:v>0.47792297601699829</c:v>
                </c:pt>
                <c:pt idx="2963">
                  <c:v>0.56009215116500854</c:v>
                </c:pt>
                <c:pt idx="2964">
                  <c:v>0.59113848209381104</c:v>
                </c:pt>
                <c:pt idx="2965">
                  <c:v>0.57232588529586792</c:v>
                </c:pt>
                <c:pt idx="2966">
                  <c:v>0.52087974548339844</c:v>
                </c:pt>
                <c:pt idx="2967">
                  <c:v>0.40591889619827271</c:v>
                </c:pt>
                <c:pt idx="2968">
                  <c:v>0.23871470987796783</c:v>
                </c:pt>
                <c:pt idx="2969">
                  <c:v>6.5040282905101776E-2</c:v>
                </c:pt>
                <c:pt idx="2970">
                  <c:v>-9.6420250833034515E-2</c:v>
                </c:pt>
                <c:pt idx="2971">
                  <c:v>-0.23537673056125641</c:v>
                </c:pt>
                <c:pt idx="2972">
                  <c:v>-0.3121572732925415</c:v>
                </c:pt>
                <c:pt idx="2973">
                  <c:v>-0.31567934155464172</c:v>
                </c:pt>
                <c:pt idx="2974">
                  <c:v>-0.26802101731300354</c:v>
                </c:pt>
                <c:pt idx="2975">
                  <c:v>-0.20963850617408752</c:v>
                </c:pt>
                <c:pt idx="2976">
                  <c:v>-0.17258620262145996</c:v>
                </c:pt>
                <c:pt idx="2977">
                  <c:v>-0.16512204706668854</c:v>
                </c:pt>
                <c:pt idx="2978">
                  <c:v>-0.17036502063274384</c:v>
                </c:pt>
                <c:pt idx="2979">
                  <c:v>-0.17975249886512756</c:v>
                </c:pt>
                <c:pt idx="2980">
                  <c:v>-0.17465254664421082</c:v>
                </c:pt>
                <c:pt idx="2981">
                  <c:v>-0.15909534692764282</c:v>
                </c:pt>
                <c:pt idx="2982">
                  <c:v>-0.1499716192483902</c:v>
                </c:pt>
                <c:pt idx="2983">
                  <c:v>-0.15609928965568542</c:v>
                </c:pt>
                <c:pt idx="2984">
                  <c:v>-0.18086029589176178</c:v>
                </c:pt>
                <c:pt idx="2985">
                  <c:v>-0.22704300284385681</c:v>
                </c:pt>
                <c:pt idx="2986">
                  <c:v>-0.30136942863464355</c:v>
                </c:pt>
                <c:pt idx="2987">
                  <c:v>-0.40657663345336914</c:v>
                </c:pt>
                <c:pt idx="2988">
                  <c:v>-0.50312125682830811</c:v>
                </c:pt>
                <c:pt idx="2989">
                  <c:v>-0.54856401681900024</c:v>
                </c:pt>
                <c:pt idx="2990">
                  <c:v>-0.5384640097618103</c:v>
                </c:pt>
                <c:pt idx="2991">
                  <c:v>-0.48490920662879944</c:v>
                </c:pt>
                <c:pt idx="2992">
                  <c:v>-0.3998640775680542</c:v>
                </c:pt>
                <c:pt idx="2993">
                  <c:v>-0.31447520852088928</c:v>
                </c:pt>
                <c:pt idx="2994">
                  <c:v>-0.23663924634456635</c:v>
                </c:pt>
                <c:pt idx="2995">
                  <c:v>-0.18117234110832214</c:v>
                </c:pt>
                <c:pt idx="2996">
                  <c:v>-0.15463420748710632</c:v>
                </c:pt>
                <c:pt idx="2997">
                  <c:v>-0.14292900264263153</c:v>
                </c:pt>
                <c:pt idx="2998">
                  <c:v>-0.13559572398662567</c:v>
                </c:pt>
                <c:pt idx="2999">
                  <c:v>-0.12501513957977295</c:v>
                </c:pt>
              </c:numCache>
            </c:numRef>
          </c:yVal>
          <c:smooth val="0"/>
          <c:extLst>
            <c:ext xmlns:c16="http://schemas.microsoft.com/office/drawing/2014/chart" uri="{C3380CC4-5D6E-409C-BE32-E72D297353CC}">
              <c16:uniqueId val="{00000007-5E9C-4931-A519-5B83AA572017}"/>
            </c:ext>
          </c:extLst>
        </c:ser>
        <c:ser>
          <c:idx val="8"/>
          <c:order val="8"/>
          <c:tx>
            <c:strRef>
              <c:f>'Combined Sensor Data'!$J$1</c:f>
              <c:strCache>
                <c:ptCount val="1"/>
                <c:pt idx="0">
                  <c:v>z Angular Velocity</c:v>
                </c:pt>
              </c:strCache>
            </c:strRef>
          </c:tx>
          <c:spPr>
            <a:ln w="19050" cap="rnd">
              <a:noFill/>
              <a:round/>
            </a:ln>
            <a:effectLst/>
          </c:spPr>
          <c:marker>
            <c:symbol val="circle"/>
            <c:size val="5"/>
            <c:spPr>
              <a:solidFill>
                <a:schemeClr val="accent3">
                  <a:lumMod val="60000"/>
                </a:schemeClr>
              </a:solidFill>
              <a:ln w="9525">
                <a:solidFill>
                  <a:schemeClr val="accent3">
                    <a:lumMod val="60000"/>
                  </a:schemeClr>
                </a:solidFill>
              </a:ln>
              <a:effectLst/>
            </c:spPr>
          </c:marker>
          <c:xVal>
            <c:numRef>
              <c:f>'Combined Sensor Data'!$A$2:$A$3001</c:f>
              <c:numCache>
                <c:formatCode>General</c:formatCode>
                <c:ptCount val="3000"/>
                <c:pt idx="0">
                  <c:v>3.085333330091089E-3</c:v>
                </c:pt>
                <c:pt idx="1">
                  <c:v>1.3085333339404315E-2</c:v>
                </c:pt>
                <c:pt idx="2">
                  <c:v>2.3086333327228203E-2</c:v>
                </c:pt>
                <c:pt idx="3">
                  <c:v>3.3086333336541429E-2</c:v>
                </c:pt>
                <c:pt idx="4">
                  <c:v>4.3087333324365318E-2</c:v>
                </c:pt>
                <c:pt idx="5">
                  <c:v>5.3087333333678544E-2</c:v>
                </c:pt>
                <c:pt idx="6">
                  <c:v>6.3088333350606263E-2</c:v>
                </c:pt>
                <c:pt idx="7">
                  <c:v>7.3088333330815658E-2</c:v>
                </c:pt>
                <c:pt idx="8">
                  <c:v>8.3089333347743377E-2</c:v>
                </c:pt>
                <c:pt idx="9">
                  <c:v>9.3089333327952772E-2</c:v>
                </c:pt>
                <c:pt idx="10">
                  <c:v>0.10309033334488049</c:v>
                </c:pt>
                <c:pt idx="11">
                  <c:v>0.11309033332508989</c:v>
                </c:pt>
                <c:pt idx="12">
                  <c:v>0.12309133334201761</c:v>
                </c:pt>
                <c:pt idx="13">
                  <c:v>0.13309133335133083</c:v>
                </c:pt>
                <c:pt idx="14">
                  <c:v>0.14309233333915472</c:v>
                </c:pt>
                <c:pt idx="15">
                  <c:v>0.15309233334846795</c:v>
                </c:pt>
                <c:pt idx="16">
                  <c:v>0.16309233332867734</c:v>
                </c:pt>
                <c:pt idx="17">
                  <c:v>0.17309333334560506</c:v>
                </c:pt>
                <c:pt idx="18">
                  <c:v>0.18309333332581446</c:v>
                </c:pt>
                <c:pt idx="19">
                  <c:v>0.19309433334274217</c:v>
                </c:pt>
                <c:pt idx="20">
                  <c:v>0.2030943333520554</c:v>
                </c:pt>
                <c:pt idx="21">
                  <c:v>0.21309533333987929</c:v>
                </c:pt>
                <c:pt idx="22">
                  <c:v>0.22309533334919252</c:v>
                </c:pt>
                <c:pt idx="23">
                  <c:v>0.2330963333370164</c:v>
                </c:pt>
                <c:pt idx="24">
                  <c:v>0.24309633334632963</c:v>
                </c:pt>
                <c:pt idx="25">
                  <c:v>0.25309733333415352</c:v>
                </c:pt>
                <c:pt idx="26">
                  <c:v>0.26309733334346674</c:v>
                </c:pt>
                <c:pt idx="27">
                  <c:v>0.27309833333129063</c:v>
                </c:pt>
                <c:pt idx="28">
                  <c:v>0.28309833334060386</c:v>
                </c:pt>
                <c:pt idx="29">
                  <c:v>0.29309933332842775</c:v>
                </c:pt>
                <c:pt idx="30">
                  <c:v>0.30309933333774097</c:v>
                </c:pt>
                <c:pt idx="31">
                  <c:v>0.31310033332556486</c:v>
                </c:pt>
                <c:pt idx="32">
                  <c:v>0.32310033333487809</c:v>
                </c:pt>
                <c:pt idx="33">
                  <c:v>0.33310133335180581</c:v>
                </c:pt>
                <c:pt idx="34">
                  <c:v>0.3431013333320152</c:v>
                </c:pt>
                <c:pt idx="35">
                  <c:v>0.35310233334894292</c:v>
                </c:pt>
                <c:pt idx="36">
                  <c:v>0.36310233332915232</c:v>
                </c:pt>
                <c:pt idx="37">
                  <c:v>0.37310333334608003</c:v>
                </c:pt>
                <c:pt idx="38">
                  <c:v>0.38310333332628943</c:v>
                </c:pt>
                <c:pt idx="39">
                  <c:v>0.39310433334321715</c:v>
                </c:pt>
                <c:pt idx="40">
                  <c:v>0.40310445832437836</c:v>
                </c:pt>
                <c:pt idx="41">
                  <c:v>0.41310545834130608</c:v>
                </c:pt>
                <c:pt idx="42">
                  <c:v>0.4231054583506193</c:v>
                </c:pt>
                <c:pt idx="43">
                  <c:v>0.4331054583308287</c:v>
                </c:pt>
                <c:pt idx="44">
                  <c:v>0.44310645834775642</c:v>
                </c:pt>
                <c:pt idx="45">
                  <c:v>0.45310645832796581</c:v>
                </c:pt>
                <c:pt idx="46">
                  <c:v>0.46310745834489353</c:v>
                </c:pt>
                <c:pt idx="47">
                  <c:v>0.47310745832510293</c:v>
                </c:pt>
                <c:pt idx="48">
                  <c:v>0.48310845834203064</c:v>
                </c:pt>
                <c:pt idx="49">
                  <c:v>0.49310845835134387</c:v>
                </c:pt>
                <c:pt idx="50">
                  <c:v>0.50310945833916776</c:v>
                </c:pt>
                <c:pt idx="51">
                  <c:v>0.51310945834848098</c:v>
                </c:pt>
                <c:pt idx="52">
                  <c:v>0.52311045833630487</c:v>
                </c:pt>
                <c:pt idx="53">
                  <c:v>0.5331104583456181</c:v>
                </c:pt>
                <c:pt idx="54">
                  <c:v>0.54311145833344199</c:v>
                </c:pt>
                <c:pt idx="55">
                  <c:v>0.55311145834275521</c:v>
                </c:pt>
                <c:pt idx="56">
                  <c:v>0.5631124583305791</c:v>
                </c:pt>
                <c:pt idx="57">
                  <c:v>0.57311245833989233</c:v>
                </c:pt>
                <c:pt idx="58">
                  <c:v>0.58311345832771622</c:v>
                </c:pt>
                <c:pt idx="59">
                  <c:v>0.59311345833702944</c:v>
                </c:pt>
                <c:pt idx="60">
                  <c:v>0.60311445832485333</c:v>
                </c:pt>
                <c:pt idx="61">
                  <c:v>0.61311445833416656</c:v>
                </c:pt>
                <c:pt idx="62">
                  <c:v>0.62311545835109428</c:v>
                </c:pt>
                <c:pt idx="63">
                  <c:v>0.63311545833130367</c:v>
                </c:pt>
                <c:pt idx="64">
                  <c:v>0.64311645834823139</c:v>
                </c:pt>
                <c:pt idx="65">
                  <c:v>0.65311645832844079</c:v>
                </c:pt>
                <c:pt idx="66">
                  <c:v>0.6631174583453685</c:v>
                </c:pt>
                <c:pt idx="67">
                  <c:v>0.6731174583255779</c:v>
                </c:pt>
                <c:pt idx="68">
                  <c:v>0.68311745833489113</c:v>
                </c:pt>
                <c:pt idx="69">
                  <c:v>0.69311845835181884</c:v>
                </c:pt>
                <c:pt idx="70">
                  <c:v>0.70311845833202824</c:v>
                </c:pt>
                <c:pt idx="71">
                  <c:v>0.71311945834895596</c:v>
                </c:pt>
                <c:pt idx="72">
                  <c:v>0.72311945832916535</c:v>
                </c:pt>
                <c:pt idx="73">
                  <c:v>0.73312045834609307</c:v>
                </c:pt>
                <c:pt idx="74">
                  <c:v>0.74312045832630247</c:v>
                </c:pt>
                <c:pt idx="75">
                  <c:v>0.75312145834323019</c:v>
                </c:pt>
                <c:pt idx="76">
                  <c:v>0.76312145832343958</c:v>
                </c:pt>
                <c:pt idx="77">
                  <c:v>0.7731224583403673</c:v>
                </c:pt>
                <c:pt idx="78">
                  <c:v>0.78312245834968053</c:v>
                </c:pt>
                <c:pt idx="79">
                  <c:v>0.79312345833750442</c:v>
                </c:pt>
                <c:pt idx="80">
                  <c:v>0.80312345834681764</c:v>
                </c:pt>
                <c:pt idx="81">
                  <c:v>0.81312445833464153</c:v>
                </c:pt>
                <c:pt idx="82">
                  <c:v>0.82312445834395476</c:v>
                </c:pt>
                <c:pt idx="83">
                  <c:v>0.83312545833177865</c:v>
                </c:pt>
                <c:pt idx="84">
                  <c:v>0.84312545834109187</c:v>
                </c:pt>
                <c:pt idx="85">
                  <c:v>0.85312645832891576</c:v>
                </c:pt>
                <c:pt idx="86">
                  <c:v>0.86312645833822899</c:v>
                </c:pt>
                <c:pt idx="87">
                  <c:v>0.87312745832605287</c:v>
                </c:pt>
                <c:pt idx="88">
                  <c:v>0.8831274583353661</c:v>
                </c:pt>
                <c:pt idx="89">
                  <c:v>0.89312845832318999</c:v>
                </c:pt>
                <c:pt idx="90">
                  <c:v>0.90312845833250321</c:v>
                </c:pt>
                <c:pt idx="91">
                  <c:v>0.91312945834943093</c:v>
                </c:pt>
                <c:pt idx="92">
                  <c:v>0.92312945832964033</c:v>
                </c:pt>
                <c:pt idx="93">
                  <c:v>0.93313045834656805</c:v>
                </c:pt>
                <c:pt idx="94">
                  <c:v>0.94313045832677744</c:v>
                </c:pt>
                <c:pt idx="95">
                  <c:v>0.95313145834370516</c:v>
                </c:pt>
                <c:pt idx="96">
                  <c:v>0.96313145832391456</c:v>
                </c:pt>
                <c:pt idx="97">
                  <c:v>0.97313145833322778</c:v>
                </c:pt>
                <c:pt idx="98">
                  <c:v>0.9831324583501555</c:v>
                </c:pt>
                <c:pt idx="99">
                  <c:v>0.9931324583303649</c:v>
                </c:pt>
                <c:pt idx="100">
                  <c:v>1.0031334583472926</c:v>
                </c:pt>
                <c:pt idx="101">
                  <c:v>1.013133458327502</c:v>
                </c:pt>
                <c:pt idx="102">
                  <c:v>1.0231344583444297</c:v>
                </c:pt>
                <c:pt idx="103">
                  <c:v>1.0331344583246391</c:v>
                </c:pt>
                <c:pt idx="104">
                  <c:v>1.0431354583415668</c:v>
                </c:pt>
                <c:pt idx="105">
                  <c:v>1.0531354583508801</c:v>
                </c:pt>
                <c:pt idx="106">
                  <c:v>1.063136458338704</c:v>
                </c:pt>
                <c:pt idx="107">
                  <c:v>1.0731364583480172</c:v>
                </c:pt>
                <c:pt idx="108">
                  <c:v>1.0831374583358411</c:v>
                </c:pt>
                <c:pt idx="109">
                  <c:v>1.0931374583451543</c:v>
                </c:pt>
                <c:pt idx="110">
                  <c:v>1.1031384583329782</c:v>
                </c:pt>
                <c:pt idx="111">
                  <c:v>1.1131384583422914</c:v>
                </c:pt>
                <c:pt idx="112">
                  <c:v>1.1231394583301153</c:v>
                </c:pt>
                <c:pt idx="113">
                  <c:v>1.1331394583394285</c:v>
                </c:pt>
                <c:pt idx="114">
                  <c:v>1.1431404583272524</c:v>
                </c:pt>
                <c:pt idx="115">
                  <c:v>1.1531404583365656</c:v>
                </c:pt>
                <c:pt idx="116">
                  <c:v>1.1631414583243895</c:v>
                </c:pt>
                <c:pt idx="117">
                  <c:v>1.1731414583337028</c:v>
                </c:pt>
                <c:pt idx="118">
                  <c:v>1.1831424583506305</c:v>
                </c:pt>
                <c:pt idx="119">
                  <c:v>1.1931424583308399</c:v>
                </c:pt>
                <c:pt idx="120">
                  <c:v>1.2031434583477676</c:v>
                </c:pt>
                <c:pt idx="121">
                  <c:v>1.213143458327977</c:v>
                </c:pt>
                <c:pt idx="122">
                  <c:v>1.2231444583449047</c:v>
                </c:pt>
                <c:pt idx="123">
                  <c:v>1.2331444583251141</c:v>
                </c:pt>
                <c:pt idx="124">
                  <c:v>1.2431444583344273</c:v>
                </c:pt>
                <c:pt idx="125">
                  <c:v>1.253145458351355</c:v>
                </c:pt>
                <c:pt idx="126">
                  <c:v>1.2631454583315644</c:v>
                </c:pt>
                <c:pt idx="127">
                  <c:v>1.2731464583484922</c:v>
                </c:pt>
                <c:pt idx="128">
                  <c:v>1.2831464583287016</c:v>
                </c:pt>
                <c:pt idx="129">
                  <c:v>1.2931474583456293</c:v>
                </c:pt>
                <c:pt idx="130">
                  <c:v>1.3031474583258387</c:v>
                </c:pt>
                <c:pt idx="131">
                  <c:v>1.3131484583427664</c:v>
                </c:pt>
                <c:pt idx="132">
                  <c:v>1.3231484583520796</c:v>
                </c:pt>
                <c:pt idx="133">
                  <c:v>1.3331494583399035</c:v>
                </c:pt>
                <c:pt idx="134">
                  <c:v>1.3431494583492167</c:v>
                </c:pt>
                <c:pt idx="135">
                  <c:v>1.3531504583370406</c:v>
                </c:pt>
                <c:pt idx="136">
                  <c:v>1.3631504583463538</c:v>
                </c:pt>
                <c:pt idx="137">
                  <c:v>1.3731514583341777</c:v>
                </c:pt>
                <c:pt idx="138">
                  <c:v>1.383151458343491</c:v>
                </c:pt>
                <c:pt idx="139">
                  <c:v>1.3931524583313148</c:v>
                </c:pt>
                <c:pt idx="140">
                  <c:v>1.4031530833453871</c:v>
                </c:pt>
                <c:pt idx="141">
                  <c:v>1.413154083333211</c:v>
                </c:pt>
                <c:pt idx="142">
                  <c:v>1.4231540833425242</c:v>
                </c:pt>
                <c:pt idx="143">
                  <c:v>1.4331550833303481</c:v>
                </c:pt>
                <c:pt idx="144">
                  <c:v>1.4431550833396614</c:v>
                </c:pt>
                <c:pt idx="145">
                  <c:v>1.4531560833274852</c:v>
                </c:pt>
                <c:pt idx="146">
                  <c:v>1.4631560833367985</c:v>
                </c:pt>
                <c:pt idx="147">
                  <c:v>1.4731570833246224</c:v>
                </c:pt>
                <c:pt idx="148">
                  <c:v>1.4831570833339356</c:v>
                </c:pt>
                <c:pt idx="149">
                  <c:v>1.4931580833508633</c:v>
                </c:pt>
                <c:pt idx="150">
                  <c:v>1.5031580833310727</c:v>
                </c:pt>
                <c:pt idx="151">
                  <c:v>1.5131590833480004</c:v>
                </c:pt>
                <c:pt idx="152">
                  <c:v>1.5231590833282098</c:v>
                </c:pt>
                <c:pt idx="153">
                  <c:v>1.5331600833451375</c:v>
                </c:pt>
                <c:pt idx="154">
                  <c:v>1.5431600833253469</c:v>
                </c:pt>
                <c:pt idx="155">
                  <c:v>1.5531600833346602</c:v>
                </c:pt>
                <c:pt idx="156">
                  <c:v>1.5631610833515879</c:v>
                </c:pt>
                <c:pt idx="157">
                  <c:v>1.5731610833317973</c:v>
                </c:pt>
                <c:pt idx="158">
                  <c:v>1.583162083348725</c:v>
                </c:pt>
                <c:pt idx="159">
                  <c:v>1.5931620833289344</c:v>
                </c:pt>
                <c:pt idx="160">
                  <c:v>1.6031630833458621</c:v>
                </c:pt>
                <c:pt idx="161">
                  <c:v>1.6131630833260715</c:v>
                </c:pt>
                <c:pt idx="162">
                  <c:v>1.6231640833429992</c:v>
                </c:pt>
                <c:pt idx="163">
                  <c:v>1.6331640833232086</c:v>
                </c:pt>
                <c:pt idx="164">
                  <c:v>1.6431650833401363</c:v>
                </c:pt>
                <c:pt idx="165">
                  <c:v>1.6531650833494496</c:v>
                </c:pt>
                <c:pt idx="166">
                  <c:v>1.6631660833372734</c:v>
                </c:pt>
                <c:pt idx="167">
                  <c:v>1.6731660833465867</c:v>
                </c:pt>
                <c:pt idx="168">
                  <c:v>1.6831670833344106</c:v>
                </c:pt>
                <c:pt idx="169">
                  <c:v>1.6931670833437238</c:v>
                </c:pt>
                <c:pt idx="170">
                  <c:v>1.7031680833315477</c:v>
                </c:pt>
                <c:pt idx="171">
                  <c:v>1.7131680833408609</c:v>
                </c:pt>
                <c:pt idx="172">
                  <c:v>1.7231690833286848</c:v>
                </c:pt>
                <c:pt idx="173">
                  <c:v>1.733169083337998</c:v>
                </c:pt>
                <c:pt idx="174">
                  <c:v>1.7431700833258219</c:v>
                </c:pt>
                <c:pt idx="175">
                  <c:v>1.7531700833351351</c:v>
                </c:pt>
                <c:pt idx="176">
                  <c:v>1.7631710833520629</c:v>
                </c:pt>
                <c:pt idx="177">
                  <c:v>1.7731710833322722</c:v>
                </c:pt>
                <c:pt idx="178">
                  <c:v>1.7831720833492</c:v>
                </c:pt>
                <c:pt idx="179">
                  <c:v>1.7931720833294094</c:v>
                </c:pt>
                <c:pt idx="180">
                  <c:v>1.8031730833463371</c:v>
                </c:pt>
                <c:pt idx="181">
                  <c:v>1.8131730833265465</c:v>
                </c:pt>
                <c:pt idx="182">
                  <c:v>1.8231740833434742</c:v>
                </c:pt>
                <c:pt idx="183">
                  <c:v>1.8331740833236836</c:v>
                </c:pt>
                <c:pt idx="184">
                  <c:v>1.8431740833329968</c:v>
                </c:pt>
                <c:pt idx="185">
                  <c:v>1.8531750833499245</c:v>
                </c:pt>
                <c:pt idx="186">
                  <c:v>1.8631750833301339</c:v>
                </c:pt>
                <c:pt idx="187">
                  <c:v>1.8731760833470616</c:v>
                </c:pt>
                <c:pt idx="188">
                  <c:v>1.883176083327271</c:v>
                </c:pt>
                <c:pt idx="189">
                  <c:v>1.8931770833441988</c:v>
                </c:pt>
                <c:pt idx="190">
                  <c:v>1.9031770833244082</c:v>
                </c:pt>
                <c:pt idx="191">
                  <c:v>1.9131780833413359</c:v>
                </c:pt>
                <c:pt idx="192">
                  <c:v>1.9231780833506491</c:v>
                </c:pt>
                <c:pt idx="193">
                  <c:v>1.933179083338473</c:v>
                </c:pt>
                <c:pt idx="194">
                  <c:v>1.9431790833477862</c:v>
                </c:pt>
                <c:pt idx="195">
                  <c:v>1.9531800833356101</c:v>
                </c:pt>
                <c:pt idx="196">
                  <c:v>1.9631800833449233</c:v>
                </c:pt>
                <c:pt idx="197">
                  <c:v>1.9731810833327472</c:v>
                </c:pt>
                <c:pt idx="198">
                  <c:v>1.9831810833420604</c:v>
                </c:pt>
                <c:pt idx="199">
                  <c:v>1.9931820833298843</c:v>
                </c:pt>
                <c:pt idx="200">
                  <c:v>2.0031820833391976</c:v>
                </c:pt>
                <c:pt idx="201">
                  <c:v>2.0131830833270214</c:v>
                </c:pt>
                <c:pt idx="202">
                  <c:v>2.0231830833363347</c:v>
                </c:pt>
                <c:pt idx="203">
                  <c:v>2.0331840833241586</c:v>
                </c:pt>
                <c:pt idx="204">
                  <c:v>2.0431840833334718</c:v>
                </c:pt>
                <c:pt idx="205">
                  <c:v>2.0531850833503995</c:v>
                </c:pt>
                <c:pt idx="206">
                  <c:v>2.0631850833306089</c:v>
                </c:pt>
                <c:pt idx="207">
                  <c:v>2.0731860833475366</c:v>
                </c:pt>
                <c:pt idx="208">
                  <c:v>2.083186083327746</c:v>
                </c:pt>
                <c:pt idx="209">
                  <c:v>2.0931870833446737</c:v>
                </c:pt>
                <c:pt idx="210">
                  <c:v>2.1031870833248831</c:v>
                </c:pt>
                <c:pt idx="211">
                  <c:v>2.1131870833341964</c:v>
                </c:pt>
                <c:pt idx="212">
                  <c:v>2.1231880833511241</c:v>
                </c:pt>
                <c:pt idx="213">
                  <c:v>2.1331880833313335</c:v>
                </c:pt>
                <c:pt idx="214">
                  <c:v>2.1431890833482612</c:v>
                </c:pt>
                <c:pt idx="215">
                  <c:v>2.1531890833284706</c:v>
                </c:pt>
                <c:pt idx="216">
                  <c:v>2.1631900833453983</c:v>
                </c:pt>
                <c:pt idx="217">
                  <c:v>2.1731900833256077</c:v>
                </c:pt>
                <c:pt idx="218">
                  <c:v>2.1831910833425354</c:v>
                </c:pt>
                <c:pt idx="219">
                  <c:v>2.1931910833518486</c:v>
                </c:pt>
                <c:pt idx="220">
                  <c:v>2.2031920833396725</c:v>
                </c:pt>
                <c:pt idx="221">
                  <c:v>2.2131920833489858</c:v>
                </c:pt>
                <c:pt idx="222">
                  <c:v>2.2231930833368097</c:v>
                </c:pt>
                <c:pt idx="223">
                  <c:v>2.2331930833461229</c:v>
                </c:pt>
                <c:pt idx="224">
                  <c:v>2.2431940833339468</c:v>
                </c:pt>
                <c:pt idx="225">
                  <c:v>2.25319408334326</c:v>
                </c:pt>
                <c:pt idx="226">
                  <c:v>2.2631950833310839</c:v>
                </c:pt>
                <c:pt idx="227">
                  <c:v>2.2731950833403971</c:v>
                </c:pt>
                <c:pt idx="228">
                  <c:v>2.283196083328221</c:v>
                </c:pt>
                <c:pt idx="229">
                  <c:v>2.2931960833375342</c:v>
                </c:pt>
                <c:pt idx="230">
                  <c:v>2.3031970833253581</c:v>
                </c:pt>
                <c:pt idx="231">
                  <c:v>2.3131970833346713</c:v>
                </c:pt>
                <c:pt idx="232">
                  <c:v>2.3231980833515991</c:v>
                </c:pt>
                <c:pt idx="233">
                  <c:v>2.3331980833318084</c:v>
                </c:pt>
                <c:pt idx="234">
                  <c:v>2.3431990833487362</c:v>
                </c:pt>
                <c:pt idx="235">
                  <c:v>2.3531990833289456</c:v>
                </c:pt>
                <c:pt idx="236">
                  <c:v>2.3632000833458733</c:v>
                </c:pt>
                <c:pt idx="237">
                  <c:v>2.3732000833260827</c:v>
                </c:pt>
                <c:pt idx="238">
                  <c:v>2.3832010833430104</c:v>
                </c:pt>
                <c:pt idx="239">
                  <c:v>2.3932010833232198</c:v>
                </c:pt>
                <c:pt idx="240">
                  <c:v>2.4032014583353885</c:v>
                </c:pt>
                <c:pt idx="241">
                  <c:v>2.4132014583447017</c:v>
                </c:pt>
                <c:pt idx="242">
                  <c:v>2.4232024583325256</c:v>
                </c:pt>
                <c:pt idx="243">
                  <c:v>2.4332024583418388</c:v>
                </c:pt>
                <c:pt idx="244">
                  <c:v>2.443202458351152</c:v>
                </c:pt>
                <c:pt idx="245">
                  <c:v>2.4532034583389759</c:v>
                </c:pt>
                <c:pt idx="246">
                  <c:v>2.4632034583482891</c:v>
                </c:pt>
                <c:pt idx="247">
                  <c:v>2.473204458336113</c:v>
                </c:pt>
                <c:pt idx="248">
                  <c:v>2.4832044583454262</c:v>
                </c:pt>
                <c:pt idx="249">
                  <c:v>2.4932054583332501</c:v>
                </c:pt>
                <c:pt idx="250">
                  <c:v>2.5032054583425634</c:v>
                </c:pt>
                <c:pt idx="251">
                  <c:v>2.5132064583303872</c:v>
                </c:pt>
                <c:pt idx="252">
                  <c:v>2.5232064583397005</c:v>
                </c:pt>
                <c:pt idx="253">
                  <c:v>2.5332074583275244</c:v>
                </c:pt>
                <c:pt idx="254">
                  <c:v>2.5432074583368376</c:v>
                </c:pt>
                <c:pt idx="255">
                  <c:v>2.5532084583246615</c:v>
                </c:pt>
                <c:pt idx="256">
                  <c:v>2.5632084583339747</c:v>
                </c:pt>
                <c:pt idx="257">
                  <c:v>2.5732094583509024</c:v>
                </c:pt>
                <c:pt idx="258">
                  <c:v>2.5832094583311118</c:v>
                </c:pt>
                <c:pt idx="259">
                  <c:v>2.5932104583480395</c:v>
                </c:pt>
                <c:pt idx="260">
                  <c:v>2.6032104583282489</c:v>
                </c:pt>
                <c:pt idx="261">
                  <c:v>2.6132114583451767</c:v>
                </c:pt>
                <c:pt idx="262">
                  <c:v>2.623211458325386</c:v>
                </c:pt>
                <c:pt idx="263">
                  <c:v>2.6332124583423138</c:v>
                </c:pt>
                <c:pt idx="264">
                  <c:v>2.643212458351627</c:v>
                </c:pt>
                <c:pt idx="265">
                  <c:v>2.6532134583394509</c:v>
                </c:pt>
                <c:pt idx="266">
                  <c:v>2.6632134583487641</c:v>
                </c:pt>
                <c:pt idx="267">
                  <c:v>2.673214458336588</c:v>
                </c:pt>
                <c:pt idx="268">
                  <c:v>2.6832144583459012</c:v>
                </c:pt>
                <c:pt idx="269">
                  <c:v>2.6932154583337251</c:v>
                </c:pt>
                <c:pt idx="270">
                  <c:v>2.7032154583430383</c:v>
                </c:pt>
                <c:pt idx="271">
                  <c:v>2.7132164583308622</c:v>
                </c:pt>
                <c:pt idx="272">
                  <c:v>2.7232164583401754</c:v>
                </c:pt>
                <c:pt idx="273">
                  <c:v>2.7332164583494887</c:v>
                </c:pt>
                <c:pt idx="274">
                  <c:v>2.7432174583373126</c:v>
                </c:pt>
                <c:pt idx="275">
                  <c:v>2.7532174583466258</c:v>
                </c:pt>
                <c:pt idx="276">
                  <c:v>2.7632184583344497</c:v>
                </c:pt>
                <c:pt idx="277">
                  <c:v>2.7732184583437629</c:v>
                </c:pt>
                <c:pt idx="278">
                  <c:v>2.7832194583315868</c:v>
                </c:pt>
                <c:pt idx="279">
                  <c:v>2.7932194583409</c:v>
                </c:pt>
                <c:pt idx="280">
                  <c:v>2.8032204583287239</c:v>
                </c:pt>
                <c:pt idx="281">
                  <c:v>2.8132204583380371</c:v>
                </c:pt>
                <c:pt idx="282">
                  <c:v>2.823221458325861</c:v>
                </c:pt>
                <c:pt idx="283">
                  <c:v>2.8332214583351742</c:v>
                </c:pt>
                <c:pt idx="284">
                  <c:v>2.843222458352102</c:v>
                </c:pt>
                <c:pt idx="285">
                  <c:v>2.8532224583323114</c:v>
                </c:pt>
                <c:pt idx="286">
                  <c:v>2.8632234583492391</c:v>
                </c:pt>
                <c:pt idx="287">
                  <c:v>2.8732234583294485</c:v>
                </c:pt>
                <c:pt idx="288">
                  <c:v>2.8832244583463762</c:v>
                </c:pt>
                <c:pt idx="289">
                  <c:v>2.8932244583265856</c:v>
                </c:pt>
                <c:pt idx="290">
                  <c:v>2.9032254583435133</c:v>
                </c:pt>
                <c:pt idx="291">
                  <c:v>2.9132254583237227</c:v>
                </c:pt>
                <c:pt idx="292">
                  <c:v>2.9232264583406504</c:v>
                </c:pt>
                <c:pt idx="293">
                  <c:v>2.9332264583499637</c:v>
                </c:pt>
                <c:pt idx="294">
                  <c:v>2.9432274583377875</c:v>
                </c:pt>
                <c:pt idx="295">
                  <c:v>2.9532274583471008</c:v>
                </c:pt>
                <c:pt idx="296">
                  <c:v>2.9632284583349247</c:v>
                </c:pt>
                <c:pt idx="297">
                  <c:v>2.9732284583442379</c:v>
                </c:pt>
                <c:pt idx="298">
                  <c:v>2.9832294583320618</c:v>
                </c:pt>
                <c:pt idx="299">
                  <c:v>2.993229458341375</c:v>
                </c:pt>
                <c:pt idx="300">
                  <c:v>3.0032304583291989</c:v>
                </c:pt>
                <c:pt idx="301">
                  <c:v>3.0132304583385121</c:v>
                </c:pt>
                <c:pt idx="302">
                  <c:v>3.023231458326336</c:v>
                </c:pt>
                <c:pt idx="303">
                  <c:v>3.0332314583356492</c:v>
                </c:pt>
                <c:pt idx="304">
                  <c:v>3.0432324583234731</c:v>
                </c:pt>
                <c:pt idx="305">
                  <c:v>3.0532324583327863</c:v>
                </c:pt>
                <c:pt idx="306">
                  <c:v>3.0632324583420996</c:v>
                </c:pt>
                <c:pt idx="307">
                  <c:v>3.0732334583299235</c:v>
                </c:pt>
                <c:pt idx="308">
                  <c:v>3.0832334583392367</c:v>
                </c:pt>
                <c:pt idx="309">
                  <c:v>3.0932344583270606</c:v>
                </c:pt>
                <c:pt idx="310">
                  <c:v>3.1032344583363738</c:v>
                </c:pt>
                <c:pt idx="311">
                  <c:v>3.1132354583241977</c:v>
                </c:pt>
                <c:pt idx="312">
                  <c:v>3.1232354583335109</c:v>
                </c:pt>
                <c:pt idx="313">
                  <c:v>3.1332364583504386</c:v>
                </c:pt>
                <c:pt idx="314">
                  <c:v>3.143236458330648</c:v>
                </c:pt>
                <c:pt idx="315">
                  <c:v>3.1532374583475757</c:v>
                </c:pt>
                <c:pt idx="316">
                  <c:v>3.1632374583277851</c:v>
                </c:pt>
                <c:pt idx="317">
                  <c:v>3.1732384583447129</c:v>
                </c:pt>
                <c:pt idx="318">
                  <c:v>3.1832384583249222</c:v>
                </c:pt>
                <c:pt idx="319">
                  <c:v>3.19323945834185</c:v>
                </c:pt>
                <c:pt idx="320">
                  <c:v>3.2032394583511632</c:v>
                </c:pt>
                <c:pt idx="321">
                  <c:v>3.2132404583389871</c:v>
                </c:pt>
                <c:pt idx="322">
                  <c:v>3.2232404583483003</c:v>
                </c:pt>
                <c:pt idx="323">
                  <c:v>3.2332414583361242</c:v>
                </c:pt>
                <c:pt idx="324">
                  <c:v>3.2432414583454374</c:v>
                </c:pt>
                <c:pt idx="325">
                  <c:v>3.2532424583332613</c:v>
                </c:pt>
                <c:pt idx="326">
                  <c:v>3.2632424583425745</c:v>
                </c:pt>
                <c:pt idx="327">
                  <c:v>3.2732434583303984</c:v>
                </c:pt>
                <c:pt idx="328">
                  <c:v>3.2832434583397117</c:v>
                </c:pt>
                <c:pt idx="329">
                  <c:v>3.2932444583275355</c:v>
                </c:pt>
                <c:pt idx="330">
                  <c:v>3.3032444583368488</c:v>
                </c:pt>
                <c:pt idx="331">
                  <c:v>3.3132454583246727</c:v>
                </c:pt>
                <c:pt idx="332">
                  <c:v>3.3232454583339859</c:v>
                </c:pt>
                <c:pt idx="333">
                  <c:v>3.3332464583509136</c:v>
                </c:pt>
                <c:pt idx="334">
                  <c:v>3.343246458331123</c:v>
                </c:pt>
                <c:pt idx="335">
                  <c:v>3.3532474583480507</c:v>
                </c:pt>
                <c:pt idx="336">
                  <c:v>3.3632474583282601</c:v>
                </c:pt>
                <c:pt idx="337">
                  <c:v>3.3732484583451878</c:v>
                </c:pt>
                <c:pt idx="338">
                  <c:v>3.3832484583253972</c:v>
                </c:pt>
                <c:pt idx="339">
                  <c:v>3.3932484583347104</c:v>
                </c:pt>
                <c:pt idx="340">
                  <c:v>3.4032495833234861</c:v>
                </c:pt>
                <c:pt idx="341">
                  <c:v>3.4132495833327994</c:v>
                </c:pt>
                <c:pt idx="342">
                  <c:v>3.4232505833497271</c:v>
                </c:pt>
                <c:pt idx="343">
                  <c:v>3.4332505833299365</c:v>
                </c:pt>
                <c:pt idx="344">
                  <c:v>3.4432515833468642</c:v>
                </c:pt>
                <c:pt idx="345">
                  <c:v>3.4532515833270736</c:v>
                </c:pt>
                <c:pt idx="346">
                  <c:v>3.4632525833440013</c:v>
                </c:pt>
                <c:pt idx="347">
                  <c:v>3.4732525833242107</c:v>
                </c:pt>
                <c:pt idx="348">
                  <c:v>3.4832535833411384</c:v>
                </c:pt>
                <c:pt idx="349">
                  <c:v>3.4932535833504517</c:v>
                </c:pt>
                <c:pt idx="350">
                  <c:v>3.5032545833382756</c:v>
                </c:pt>
                <c:pt idx="351">
                  <c:v>3.5132545833475888</c:v>
                </c:pt>
                <c:pt idx="352">
                  <c:v>3.5232555833354127</c:v>
                </c:pt>
                <c:pt idx="353">
                  <c:v>3.5332555833447259</c:v>
                </c:pt>
                <c:pt idx="354">
                  <c:v>3.5432565833325498</c:v>
                </c:pt>
                <c:pt idx="355">
                  <c:v>3.553256583341863</c:v>
                </c:pt>
                <c:pt idx="356">
                  <c:v>3.5632575833296869</c:v>
                </c:pt>
                <c:pt idx="357">
                  <c:v>3.5732575833390001</c:v>
                </c:pt>
                <c:pt idx="358">
                  <c:v>3.583258583326824</c:v>
                </c:pt>
                <c:pt idx="359">
                  <c:v>3.5932585833361372</c:v>
                </c:pt>
                <c:pt idx="360">
                  <c:v>3.6032595833239611</c:v>
                </c:pt>
                <c:pt idx="361">
                  <c:v>3.6132595833332743</c:v>
                </c:pt>
                <c:pt idx="362">
                  <c:v>3.6232605833502021</c:v>
                </c:pt>
                <c:pt idx="363">
                  <c:v>3.6332605833304115</c:v>
                </c:pt>
                <c:pt idx="364">
                  <c:v>3.6432615833473392</c:v>
                </c:pt>
                <c:pt idx="365">
                  <c:v>3.6532615833275486</c:v>
                </c:pt>
                <c:pt idx="366">
                  <c:v>3.6632625833444763</c:v>
                </c:pt>
                <c:pt idx="367">
                  <c:v>3.6732625833246857</c:v>
                </c:pt>
                <c:pt idx="368">
                  <c:v>3.6832635833416134</c:v>
                </c:pt>
                <c:pt idx="369">
                  <c:v>3.6932635833509266</c:v>
                </c:pt>
                <c:pt idx="370">
                  <c:v>3.703263583331136</c:v>
                </c:pt>
                <c:pt idx="371">
                  <c:v>3.7132645833480638</c:v>
                </c:pt>
                <c:pt idx="372">
                  <c:v>3.7232645833282731</c:v>
                </c:pt>
                <c:pt idx="373">
                  <c:v>3.7332655833452009</c:v>
                </c:pt>
                <c:pt idx="374">
                  <c:v>3.7432655833254103</c:v>
                </c:pt>
                <c:pt idx="375">
                  <c:v>3.753266583342338</c:v>
                </c:pt>
                <c:pt idx="376">
                  <c:v>3.7632665833516512</c:v>
                </c:pt>
                <c:pt idx="377">
                  <c:v>3.7732675833394751</c:v>
                </c:pt>
                <c:pt idx="378">
                  <c:v>3.7832675833487883</c:v>
                </c:pt>
                <c:pt idx="379">
                  <c:v>3.7932685833366122</c:v>
                </c:pt>
                <c:pt idx="380">
                  <c:v>3.8032685833459254</c:v>
                </c:pt>
                <c:pt idx="381">
                  <c:v>3.8132695833337493</c:v>
                </c:pt>
                <c:pt idx="382">
                  <c:v>3.8232695833430625</c:v>
                </c:pt>
                <c:pt idx="383">
                  <c:v>3.8332705833308864</c:v>
                </c:pt>
                <c:pt idx="384">
                  <c:v>3.8432705833401997</c:v>
                </c:pt>
                <c:pt idx="385">
                  <c:v>3.8532715833280236</c:v>
                </c:pt>
                <c:pt idx="386">
                  <c:v>3.8632715833373368</c:v>
                </c:pt>
                <c:pt idx="387">
                  <c:v>3.8732725833251607</c:v>
                </c:pt>
                <c:pt idx="388">
                  <c:v>3.8832725833344739</c:v>
                </c:pt>
                <c:pt idx="389">
                  <c:v>3.8932735833514016</c:v>
                </c:pt>
                <c:pt idx="390">
                  <c:v>3.903273583331611</c:v>
                </c:pt>
                <c:pt idx="391">
                  <c:v>3.9132745833485387</c:v>
                </c:pt>
                <c:pt idx="392">
                  <c:v>3.9232745833287481</c:v>
                </c:pt>
                <c:pt idx="393">
                  <c:v>3.9332755833456758</c:v>
                </c:pt>
                <c:pt idx="394">
                  <c:v>3.9432755833258852</c:v>
                </c:pt>
                <c:pt idx="395">
                  <c:v>3.953276583342813</c:v>
                </c:pt>
                <c:pt idx="396">
                  <c:v>3.9632765833230224</c:v>
                </c:pt>
                <c:pt idx="397">
                  <c:v>3.9732775833399501</c:v>
                </c:pt>
                <c:pt idx="398">
                  <c:v>3.9832775833492633</c:v>
                </c:pt>
                <c:pt idx="399">
                  <c:v>3.9932785833370872</c:v>
                </c:pt>
                <c:pt idx="400">
                  <c:v>4.0032785833464004</c:v>
                </c:pt>
                <c:pt idx="401">
                  <c:v>4.0132795833342243</c:v>
                </c:pt>
                <c:pt idx="402">
                  <c:v>4.0232795833435375</c:v>
                </c:pt>
                <c:pt idx="403">
                  <c:v>4.0332805833313614</c:v>
                </c:pt>
                <c:pt idx="404">
                  <c:v>4.0432805833406746</c:v>
                </c:pt>
                <c:pt idx="405">
                  <c:v>4.0532805833499879</c:v>
                </c:pt>
                <c:pt idx="406">
                  <c:v>4.0632815833378118</c:v>
                </c:pt>
                <c:pt idx="407">
                  <c:v>4.073281583347125</c:v>
                </c:pt>
                <c:pt idx="408">
                  <c:v>4.0832825833349489</c:v>
                </c:pt>
                <c:pt idx="409">
                  <c:v>4.0932825833442621</c:v>
                </c:pt>
                <c:pt idx="410">
                  <c:v>4.103283583332086</c:v>
                </c:pt>
                <c:pt idx="411">
                  <c:v>4.1132835833413992</c:v>
                </c:pt>
                <c:pt idx="412">
                  <c:v>4.1232845833292231</c:v>
                </c:pt>
                <c:pt idx="413">
                  <c:v>4.1332845833385363</c:v>
                </c:pt>
                <c:pt idx="414">
                  <c:v>4.1432855833263602</c:v>
                </c:pt>
                <c:pt idx="415">
                  <c:v>4.1532855833356734</c:v>
                </c:pt>
                <c:pt idx="416">
                  <c:v>4.1632865833234973</c:v>
                </c:pt>
                <c:pt idx="417">
                  <c:v>4.1732865833328106</c:v>
                </c:pt>
                <c:pt idx="418">
                  <c:v>4.1832875833497383</c:v>
                </c:pt>
                <c:pt idx="419">
                  <c:v>4.1932875833299477</c:v>
                </c:pt>
                <c:pt idx="420">
                  <c:v>4.2032885833468754</c:v>
                </c:pt>
                <c:pt idx="421">
                  <c:v>4.2132885833270848</c:v>
                </c:pt>
                <c:pt idx="422">
                  <c:v>4.2232895833440125</c:v>
                </c:pt>
                <c:pt idx="423">
                  <c:v>4.2332895833242219</c:v>
                </c:pt>
                <c:pt idx="424">
                  <c:v>4.2432905833411496</c:v>
                </c:pt>
                <c:pt idx="425">
                  <c:v>4.2532905833504628</c:v>
                </c:pt>
                <c:pt idx="426">
                  <c:v>4.2632915833382867</c:v>
                </c:pt>
                <c:pt idx="427">
                  <c:v>4.2732915833476</c:v>
                </c:pt>
                <c:pt idx="428">
                  <c:v>4.2832925833354238</c:v>
                </c:pt>
                <c:pt idx="429">
                  <c:v>4.2932925833447371</c:v>
                </c:pt>
                <c:pt idx="430">
                  <c:v>4.303293583332561</c:v>
                </c:pt>
                <c:pt idx="431">
                  <c:v>4.3132935833418742</c:v>
                </c:pt>
                <c:pt idx="432">
                  <c:v>4.3232945833296981</c:v>
                </c:pt>
                <c:pt idx="433">
                  <c:v>4.3332945833390113</c:v>
                </c:pt>
                <c:pt idx="434">
                  <c:v>4.3432945833483245</c:v>
                </c:pt>
                <c:pt idx="435">
                  <c:v>4.3532955833361484</c:v>
                </c:pt>
                <c:pt idx="436">
                  <c:v>4.3632955833454616</c:v>
                </c:pt>
                <c:pt idx="437">
                  <c:v>4.3732965833332855</c:v>
                </c:pt>
                <c:pt idx="438">
                  <c:v>4.3832965833425988</c:v>
                </c:pt>
                <c:pt idx="439">
                  <c:v>4.3932975833304226</c:v>
                </c:pt>
                <c:pt idx="440">
                  <c:v>4.4032969583349768</c:v>
                </c:pt>
                <c:pt idx="441">
                  <c:v>4.4132979583519045</c:v>
                </c:pt>
                <c:pt idx="442">
                  <c:v>4.4232979583321139</c:v>
                </c:pt>
                <c:pt idx="443">
                  <c:v>4.4332989583490416</c:v>
                </c:pt>
                <c:pt idx="444">
                  <c:v>4.443298958329251</c:v>
                </c:pt>
                <c:pt idx="445">
                  <c:v>4.4532999583461788</c:v>
                </c:pt>
                <c:pt idx="446">
                  <c:v>4.4632999583263882</c:v>
                </c:pt>
                <c:pt idx="447">
                  <c:v>4.4733009583433159</c:v>
                </c:pt>
                <c:pt idx="448">
                  <c:v>4.4833009583235253</c:v>
                </c:pt>
                <c:pt idx="449">
                  <c:v>4.493301958340453</c:v>
                </c:pt>
                <c:pt idx="450">
                  <c:v>4.5033019583497662</c:v>
                </c:pt>
                <c:pt idx="451">
                  <c:v>4.5133029583375901</c:v>
                </c:pt>
                <c:pt idx="452">
                  <c:v>4.5233029583469033</c:v>
                </c:pt>
                <c:pt idx="453">
                  <c:v>4.5333039583347272</c:v>
                </c:pt>
                <c:pt idx="454">
                  <c:v>4.5433039583440404</c:v>
                </c:pt>
                <c:pt idx="455">
                  <c:v>4.5533049583318643</c:v>
                </c:pt>
                <c:pt idx="456">
                  <c:v>4.5633049583411776</c:v>
                </c:pt>
                <c:pt idx="457">
                  <c:v>4.5733059583290014</c:v>
                </c:pt>
                <c:pt idx="458">
                  <c:v>4.5833059583383147</c:v>
                </c:pt>
                <c:pt idx="459">
                  <c:v>4.5933069583261386</c:v>
                </c:pt>
                <c:pt idx="460">
                  <c:v>4.6033069583354518</c:v>
                </c:pt>
                <c:pt idx="461">
                  <c:v>4.6133079583232757</c:v>
                </c:pt>
                <c:pt idx="462">
                  <c:v>4.6233079583325889</c:v>
                </c:pt>
                <c:pt idx="463">
                  <c:v>4.6333089583495166</c:v>
                </c:pt>
                <c:pt idx="464">
                  <c:v>4.643308958329726</c:v>
                </c:pt>
                <c:pt idx="465">
                  <c:v>4.6533099583466537</c:v>
                </c:pt>
                <c:pt idx="466">
                  <c:v>4.6633099583268631</c:v>
                </c:pt>
                <c:pt idx="467">
                  <c:v>4.6733099583361764</c:v>
                </c:pt>
                <c:pt idx="468">
                  <c:v>4.6833109583240002</c:v>
                </c:pt>
                <c:pt idx="469">
                  <c:v>4.6933109583333135</c:v>
                </c:pt>
                <c:pt idx="470">
                  <c:v>4.7033119583502412</c:v>
                </c:pt>
                <c:pt idx="471">
                  <c:v>4.7133119583304506</c:v>
                </c:pt>
                <c:pt idx="472">
                  <c:v>4.7233129583473783</c:v>
                </c:pt>
                <c:pt idx="473">
                  <c:v>4.7333129583275877</c:v>
                </c:pt>
                <c:pt idx="474">
                  <c:v>4.7433139583445154</c:v>
                </c:pt>
                <c:pt idx="475">
                  <c:v>4.7533139583247248</c:v>
                </c:pt>
                <c:pt idx="476">
                  <c:v>4.7633149583416525</c:v>
                </c:pt>
                <c:pt idx="477">
                  <c:v>4.7733149583509658</c:v>
                </c:pt>
                <c:pt idx="478">
                  <c:v>4.7833159583387896</c:v>
                </c:pt>
                <c:pt idx="479">
                  <c:v>4.7933159583481029</c:v>
                </c:pt>
                <c:pt idx="480">
                  <c:v>4.8033169583359268</c:v>
                </c:pt>
                <c:pt idx="481">
                  <c:v>4.81331695834524</c:v>
                </c:pt>
                <c:pt idx="482">
                  <c:v>4.8233179583330639</c:v>
                </c:pt>
                <c:pt idx="483">
                  <c:v>4.8333179583423771</c:v>
                </c:pt>
                <c:pt idx="484">
                  <c:v>4.843318958330201</c:v>
                </c:pt>
                <c:pt idx="485">
                  <c:v>4.8533189583395142</c:v>
                </c:pt>
                <c:pt idx="486">
                  <c:v>4.8633199583273381</c:v>
                </c:pt>
                <c:pt idx="487">
                  <c:v>4.8733199583366513</c:v>
                </c:pt>
                <c:pt idx="488">
                  <c:v>4.8833209583244752</c:v>
                </c:pt>
                <c:pt idx="489">
                  <c:v>4.8933209583337884</c:v>
                </c:pt>
                <c:pt idx="490">
                  <c:v>4.9033219583507162</c:v>
                </c:pt>
                <c:pt idx="491">
                  <c:v>4.9133219583309256</c:v>
                </c:pt>
                <c:pt idx="492">
                  <c:v>4.9233229583478533</c:v>
                </c:pt>
                <c:pt idx="493">
                  <c:v>4.9333229583280627</c:v>
                </c:pt>
                <c:pt idx="494">
                  <c:v>4.9433239583449904</c:v>
                </c:pt>
                <c:pt idx="495">
                  <c:v>4.9533239583251998</c:v>
                </c:pt>
                <c:pt idx="496">
                  <c:v>4.9633249583421275</c:v>
                </c:pt>
                <c:pt idx="497">
                  <c:v>4.9733249583514407</c:v>
                </c:pt>
                <c:pt idx="498">
                  <c:v>4.9833249583316501</c:v>
                </c:pt>
                <c:pt idx="499">
                  <c:v>4.9933259583485778</c:v>
                </c:pt>
                <c:pt idx="500">
                  <c:v>5.0033259583287872</c:v>
                </c:pt>
                <c:pt idx="501">
                  <c:v>5.013326958345715</c:v>
                </c:pt>
                <c:pt idx="502">
                  <c:v>5.0233269583259244</c:v>
                </c:pt>
                <c:pt idx="503">
                  <c:v>5.0333279583428521</c:v>
                </c:pt>
                <c:pt idx="504">
                  <c:v>5.0433279583230615</c:v>
                </c:pt>
                <c:pt idx="505">
                  <c:v>5.0533289583399892</c:v>
                </c:pt>
                <c:pt idx="506">
                  <c:v>5.0633289583493024</c:v>
                </c:pt>
                <c:pt idx="507">
                  <c:v>5.0733299583371263</c:v>
                </c:pt>
                <c:pt idx="508">
                  <c:v>5.0833299583464395</c:v>
                </c:pt>
                <c:pt idx="509">
                  <c:v>5.0933309583342634</c:v>
                </c:pt>
                <c:pt idx="510">
                  <c:v>5.1033309583435766</c:v>
                </c:pt>
                <c:pt idx="511">
                  <c:v>5.1133319583314005</c:v>
                </c:pt>
                <c:pt idx="512">
                  <c:v>5.1233319583407138</c:v>
                </c:pt>
                <c:pt idx="513">
                  <c:v>5.1333329583285376</c:v>
                </c:pt>
                <c:pt idx="514">
                  <c:v>5.1433329583378509</c:v>
                </c:pt>
                <c:pt idx="515">
                  <c:v>5.1533339583256748</c:v>
                </c:pt>
                <c:pt idx="516">
                  <c:v>5.163333958334988</c:v>
                </c:pt>
                <c:pt idx="517">
                  <c:v>5.1733349583519157</c:v>
                </c:pt>
                <c:pt idx="518">
                  <c:v>5.1833349583321251</c:v>
                </c:pt>
                <c:pt idx="519">
                  <c:v>5.1933359583490528</c:v>
                </c:pt>
                <c:pt idx="520">
                  <c:v>5.2033359583292622</c:v>
                </c:pt>
                <c:pt idx="521">
                  <c:v>5.2133369583461899</c:v>
                </c:pt>
                <c:pt idx="522">
                  <c:v>5.2233369583263993</c:v>
                </c:pt>
                <c:pt idx="523">
                  <c:v>5.233337958343327</c:v>
                </c:pt>
                <c:pt idx="524">
                  <c:v>5.2433379583235364</c:v>
                </c:pt>
                <c:pt idx="525">
                  <c:v>5.2533389583404642</c:v>
                </c:pt>
                <c:pt idx="526">
                  <c:v>5.2633389583497774</c:v>
                </c:pt>
                <c:pt idx="527">
                  <c:v>5.2733399583376013</c:v>
                </c:pt>
                <c:pt idx="528">
                  <c:v>5.2833399583469145</c:v>
                </c:pt>
                <c:pt idx="529">
                  <c:v>5.2933409583347384</c:v>
                </c:pt>
                <c:pt idx="530">
                  <c:v>5.3033409583440516</c:v>
                </c:pt>
                <c:pt idx="531">
                  <c:v>5.313340958324261</c:v>
                </c:pt>
                <c:pt idx="532">
                  <c:v>5.3233419583411887</c:v>
                </c:pt>
                <c:pt idx="533">
                  <c:v>5.333341958350502</c:v>
                </c:pt>
                <c:pt idx="534">
                  <c:v>5.3433429583383258</c:v>
                </c:pt>
                <c:pt idx="535">
                  <c:v>5.3533429583476391</c:v>
                </c:pt>
                <c:pt idx="536">
                  <c:v>5.363343958335463</c:v>
                </c:pt>
                <c:pt idx="537">
                  <c:v>5.3733439583447762</c:v>
                </c:pt>
                <c:pt idx="538">
                  <c:v>5.3833449583326001</c:v>
                </c:pt>
                <c:pt idx="539">
                  <c:v>5.3933449583419133</c:v>
                </c:pt>
                <c:pt idx="540">
                  <c:v>5.4033459583297372</c:v>
                </c:pt>
                <c:pt idx="541">
                  <c:v>5.4133467499923427</c:v>
                </c:pt>
                <c:pt idx="542">
                  <c:v>5.4233477500092704</c:v>
                </c:pt>
                <c:pt idx="543">
                  <c:v>5.4333477500185836</c:v>
                </c:pt>
                <c:pt idx="544">
                  <c:v>5.4433487500064075</c:v>
                </c:pt>
                <c:pt idx="545">
                  <c:v>5.4533487500157207</c:v>
                </c:pt>
                <c:pt idx="546">
                  <c:v>5.4633497500035446</c:v>
                </c:pt>
                <c:pt idx="547">
                  <c:v>5.4733497500128578</c:v>
                </c:pt>
                <c:pt idx="548">
                  <c:v>5.4833507500006817</c:v>
                </c:pt>
                <c:pt idx="549">
                  <c:v>5.493350750009995</c:v>
                </c:pt>
                <c:pt idx="550">
                  <c:v>5.5033517499978188</c:v>
                </c:pt>
                <c:pt idx="551">
                  <c:v>5.5133517500071321</c:v>
                </c:pt>
                <c:pt idx="552">
                  <c:v>5.523352749994956</c:v>
                </c:pt>
                <c:pt idx="553">
                  <c:v>5.5333527500042692</c:v>
                </c:pt>
                <c:pt idx="554">
                  <c:v>5.5433537499920931</c:v>
                </c:pt>
                <c:pt idx="555">
                  <c:v>5.5533537500014063</c:v>
                </c:pt>
                <c:pt idx="556">
                  <c:v>5.563354750018334</c:v>
                </c:pt>
                <c:pt idx="557">
                  <c:v>5.5733547499985434</c:v>
                </c:pt>
                <c:pt idx="558">
                  <c:v>5.5833557500154711</c:v>
                </c:pt>
                <c:pt idx="559">
                  <c:v>5.5933557499956805</c:v>
                </c:pt>
                <c:pt idx="560">
                  <c:v>5.6033567500126082</c:v>
                </c:pt>
                <c:pt idx="561">
                  <c:v>5.6133567499928176</c:v>
                </c:pt>
                <c:pt idx="562">
                  <c:v>5.6233577500097454</c:v>
                </c:pt>
                <c:pt idx="563">
                  <c:v>5.6333577499899548</c:v>
                </c:pt>
                <c:pt idx="564">
                  <c:v>5.6433587500068825</c:v>
                </c:pt>
                <c:pt idx="565">
                  <c:v>5.6533587500161957</c:v>
                </c:pt>
                <c:pt idx="566">
                  <c:v>5.6633587499964051</c:v>
                </c:pt>
                <c:pt idx="567">
                  <c:v>5.6733597500133328</c:v>
                </c:pt>
                <c:pt idx="568">
                  <c:v>5.6833597499935422</c:v>
                </c:pt>
                <c:pt idx="569">
                  <c:v>5.6933607500104699</c:v>
                </c:pt>
                <c:pt idx="570">
                  <c:v>5.7033607499906793</c:v>
                </c:pt>
                <c:pt idx="571">
                  <c:v>5.713361750007607</c:v>
                </c:pt>
                <c:pt idx="572">
                  <c:v>5.7233617500169203</c:v>
                </c:pt>
                <c:pt idx="573">
                  <c:v>5.7333627500047442</c:v>
                </c:pt>
                <c:pt idx="574">
                  <c:v>5.7433627500140574</c:v>
                </c:pt>
                <c:pt idx="575">
                  <c:v>5.7533637500018813</c:v>
                </c:pt>
                <c:pt idx="576">
                  <c:v>5.7633637500111945</c:v>
                </c:pt>
                <c:pt idx="577">
                  <c:v>5.7733647499990184</c:v>
                </c:pt>
                <c:pt idx="578">
                  <c:v>5.7833647500083316</c:v>
                </c:pt>
                <c:pt idx="579">
                  <c:v>5.7933657499961555</c:v>
                </c:pt>
                <c:pt idx="580">
                  <c:v>5.8033657500054687</c:v>
                </c:pt>
                <c:pt idx="581">
                  <c:v>5.8133667499932926</c:v>
                </c:pt>
                <c:pt idx="582">
                  <c:v>5.8233667500026058</c:v>
                </c:pt>
                <c:pt idx="583">
                  <c:v>5.8333677499904297</c:v>
                </c:pt>
                <c:pt idx="584">
                  <c:v>5.843367749999743</c:v>
                </c:pt>
                <c:pt idx="585">
                  <c:v>5.8533687500166707</c:v>
                </c:pt>
                <c:pt idx="586">
                  <c:v>5.8633687499968801</c:v>
                </c:pt>
                <c:pt idx="587">
                  <c:v>5.8733697500138078</c:v>
                </c:pt>
                <c:pt idx="588">
                  <c:v>5.8833697499940172</c:v>
                </c:pt>
                <c:pt idx="589">
                  <c:v>5.8933707500109449</c:v>
                </c:pt>
                <c:pt idx="590">
                  <c:v>5.9033707499911543</c:v>
                </c:pt>
                <c:pt idx="591">
                  <c:v>5.913371750008082</c:v>
                </c:pt>
                <c:pt idx="592">
                  <c:v>5.9233717500173952</c:v>
                </c:pt>
                <c:pt idx="593">
                  <c:v>5.9333727500052191</c:v>
                </c:pt>
                <c:pt idx="594">
                  <c:v>5.9433727500145324</c:v>
                </c:pt>
                <c:pt idx="595">
                  <c:v>5.9533727499947418</c:v>
                </c:pt>
                <c:pt idx="596">
                  <c:v>5.9633737500116695</c:v>
                </c:pt>
                <c:pt idx="597">
                  <c:v>5.9733737499918789</c:v>
                </c:pt>
                <c:pt idx="598">
                  <c:v>5.9833747500088066</c:v>
                </c:pt>
                <c:pt idx="599">
                  <c:v>5.9933747500181198</c:v>
                </c:pt>
                <c:pt idx="600">
                  <c:v>6.0033757500059437</c:v>
                </c:pt>
                <c:pt idx="601">
                  <c:v>6.0133757500152569</c:v>
                </c:pt>
                <c:pt idx="602">
                  <c:v>6.0233767500030808</c:v>
                </c:pt>
                <c:pt idx="603">
                  <c:v>6.033376750012394</c:v>
                </c:pt>
                <c:pt idx="604">
                  <c:v>6.0433777500002179</c:v>
                </c:pt>
                <c:pt idx="605">
                  <c:v>6.0533777500095312</c:v>
                </c:pt>
                <c:pt idx="606">
                  <c:v>6.063378749997355</c:v>
                </c:pt>
                <c:pt idx="607">
                  <c:v>6.0733787500066683</c:v>
                </c:pt>
                <c:pt idx="608">
                  <c:v>6.0833797499944922</c:v>
                </c:pt>
                <c:pt idx="609">
                  <c:v>6.0933797500038054</c:v>
                </c:pt>
                <c:pt idx="610">
                  <c:v>6.1033807499916293</c:v>
                </c:pt>
                <c:pt idx="611">
                  <c:v>6.1133807500009425</c:v>
                </c:pt>
                <c:pt idx="612">
                  <c:v>6.1233817500178702</c:v>
                </c:pt>
                <c:pt idx="613">
                  <c:v>6.1333817499980796</c:v>
                </c:pt>
                <c:pt idx="614">
                  <c:v>6.1433827500150073</c:v>
                </c:pt>
                <c:pt idx="615">
                  <c:v>6.1533827499952167</c:v>
                </c:pt>
                <c:pt idx="616">
                  <c:v>6.1633837500121444</c:v>
                </c:pt>
                <c:pt idx="617">
                  <c:v>6.1733837499923538</c:v>
                </c:pt>
                <c:pt idx="618">
                  <c:v>6.1833847500092816</c:v>
                </c:pt>
                <c:pt idx="619">
                  <c:v>6.1933847500185948</c:v>
                </c:pt>
                <c:pt idx="620">
                  <c:v>6.2033857500064187</c:v>
                </c:pt>
                <c:pt idx="621">
                  <c:v>6.2133857500157319</c:v>
                </c:pt>
                <c:pt idx="622">
                  <c:v>6.2233867500035558</c:v>
                </c:pt>
                <c:pt idx="623">
                  <c:v>6.233386750012869</c:v>
                </c:pt>
                <c:pt idx="624">
                  <c:v>6.2433867499930784</c:v>
                </c:pt>
                <c:pt idx="625">
                  <c:v>6.2533877500100061</c:v>
                </c:pt>
                <c:pt idx="626">
                  <c:v>6.2633877499902155</c:v>
                </c:pt>
                <c:pt idx="627">
                  <c:v>6.2733887500071432</c:v>
                </c:pt>
                <c:pt idx="628">
                  <c:v>6.2833887500164565</c:v>
                </c:pt>
                <c:pt idx="629">
                  <c:v>6.2933897500042804</c:v>
                </c:pt>
                <c:pt idx="630">
                  <c:v>6.3033897500135936</c:v>
                </c:pt>
                <c:pt idx="631">
                  <c:v>6.3133907500014175</c:v>
                </c:pt>
                <c:pt idx="632">
                  <c:v>6.3233907500107307</c:v>
                </c:pt>
                <c:pt idx="633">
                  <c:v>6.3333917499985546</c:v>
                </c:pt>
                <c:pt idx="634">
                  <c:v>6.3433917500078678</c:v>
                </c:pt>
                <c:pt idx="635">
                  <c:v>6.3533927499956917</c:v>
                </c:pt>
                <c:pt idx="636">
                  <c:v>6.3633927500050049</c:v>
                </c:pt>
                <c:pt idx="637">
                  <c:v>6.3733937499928288</c:v>
                </c:pt>
                <c:pt idx="638">
                  <c:v>6.383393750002142</c:v>
                </c:pt>
                <c:pt idx="639">
                  <c:v>6.3933947499899659</c:v>
                </c:pt>
                <c:pt idx="640">
                  <c:v>6.4033947499992792</c:v>
                </c:pt>
                <c:pt idx="641">
                  <c:v>6.4133952083357144</c:v>
                </c:pt>
                <c:pt idx="642">
                  <c:v>6.4233952083450276</c:v>
                </c:pt>
                <c:pt idx="643">
                  <c:v>6.4333962083328515</c:v>
                </c:pt>
                <c:pt idx="644">
                  <c:v>6.4433962083421648</c:v>
                </c:pt>
                <c:pt idx="645">
                  <c:v>6.4533972083299886</c:v>
                </c:pt>
                <c:pt idx="646">
                  <c:v>6.4633972083393019</c:v>
                </c:pt>
                <c:pt idx="647">
                  <c:v>6.4733982083271258</c:v>
                </c:pt>
                <c:pt idx="648">
                  <c:v>6.483398208336439</c:v>
                </c:pt>
                <c:pt idx="649">
                  <c:v>6.4933992083242629</c:v>
                </c:pt>
                <c:pt idx="650">
                  <c:v>6.5033992083335761</c:v>
                </c:pt>
                <c:pt idx="651">
                  <c:v>6.5134002083505038</c:v>
                </c:pt>
                <c:pt idx="652">
                  <c:v>6.5234002083307132</c:v>
                </c:pt>
                <c:pt idx="653">
                  <c:v>6.5334012083476409</c:v>
                </c:pt>
                <c:pt idx="654">
                  <c:v>6.5434012083278503</c:v>
                </c:pt>
                <c:pt idx="655">
                  <c:v>6.5534012083371636</c:v>
                </c:pt>
                <c:pt idx="656">
                  <c:v>6.5634022083249874</c:v>
                </c:pt>
                <c:pt idx="657">
                  <c:v>6.5734022083343007</c:v>
                </c:pt>
                <c:pt idx="658">
                  <c:v>6.5834032083512284</c:v>
                </c:pt>
                <c:pt idx="659">
                  <c:v>6.5934032083314378</c:v>
                </c:pt>
                <c:pt idx="660">
                  <c:v>6.6034042083483655</c:v>
                </c:pt>
                <c:pt idx="661">
                  <c:v>6.6134042083285749</c:v>
                </c:pt>
                <c:pt idx="662">
                  <c:v>6.6234052083455026</c:v>
                </c:pt>
                <c:pt idx="663">
                  <c:v>6.633405208325712</c:v>
                </c:pt>
                <c:pt idx="664">
                  <c:v>6.6434062083426397</c:v>
                </c:pt>
                <c:pt idx="665">
                  <c:v>6.653406208351953</c:v>
                </c:pt>
                <c:pt idx="666">
                  <c:v>6.6634072083397768</c:v>
                </c:pt>
                <c:pt idx="667">
                  <c:v>6.6734072083490901</c:v>
                </c:pt>
                <c:pt idx="668">
                  <c:v>6.683408208336914</c:v>
                </c:pt>
                <c:pt idx="669">
                  <c:v>6.6934082083462272</c:v>
                </c:pt>
                <c:pt idx="670">
                  <c:v>6.7034092083340511</c:v>
                </c:pt>
                <c:pt idx="671">
                  <c:v>6.7134092083433643</c:v>
                </c:pt>
                <c:pt idx="672">
                  <c:v>6.7234102083311882</c:v>
                </c:pt>
                <c:pt idx="673">
                  <c:v>6.7334102083405014</c:v>
                </c:pt>
                <c:pt idx="674">
                  <c:v>6.7434112083283253</c:v>
                </c:pt>
                <c:pt idx="675">
                  <c:v>6.7534112083376385</c:v>
                </c:pt>
                <c:pt idx="676">
                  <c:v>6.7634122083254624</c:v>
                </c:pt>
                <c:pt idx="677">
                  <c:v>6.7734122083347756</c:v>
                </c:pt>
                <c:pt idx="678">
                  <c:v>6.7834132083517034</c:v>
                </c:pt>
                <c:pt idx="679">
                  <c:v>6.7934132083319128</c:v>
                </c:pt>
                <c:pt idx="680">
                  <c:v>6.8034142083488405</c:v>
                </c:pt>
                <c:pt idx="681">
                  <c:v>6.8134142083290499</c:v>
                </c:pt>
                <c:pt idx="682">
                  <c:v>6.8234152083459776</c:v>
                </c:pt>
                <c:pt idx="683">
                  <c:v>6.833415208326187</c:v>
                </c:pt>
                <c:pt idx="684">
                  <c:v>6.8434162083431147</c:v>
                </c:pt>
                <c:pt idx="685">
                  <c:v>6.8534162083233241</c:v>
                </c:pt>
                <c:pt idx="686">
                  <c:v>6.8634162083326373</c:v>
                </c:pt>
                <c:pt idx="687">
                  <c:v>6.873417208349565</c:v>
                </c:pt>
                <c:pt idx="688">
                  <c:v>6.8834172083297744</c:v>
                </c:pt>
                <c:pt idx="689">
                  <c:v>6.8934182083467022</c:v>
                </c:pt>
                <c:pt idx="690">
                  <c:v>6.9034182083269116</c:v>
                </c:pt>
                <c:pt idx="691">
                  <c:v>6.9134192083438393</c:v>
                </c:pt>
                <c:pt idx="692">
                  <c:v>6.9234192083240487</c:v>
                </c:pt>
                <c:pt idx="693">
                  <c:v>6.9334202083409764</c:v>
                </c:pt>
                <c:pt idx="694">
                  <c:v>6.9434202083502896</c:v>
                </c:pt>
                <c:pt idx="695">
                  <c:v>6.9534212083381135</c:v>
                </c:pt>
                <c:pt idx="696">
                  <c:v>6.9634212083474267</c:v>
                </c:pt>
                <c:pt idx="697">
                  <c:v>6.9734222083352506</c:v>
                </c:pt>
                <c:pt idx="698">
                  <c:v>6.9834222083445638</c:v>
                </c:pt>
                <c:pt idx="699">
                  <c:v>6.9934232083323877</c:v>
                </c:pt>
                <c:pt idx="700">
                  <c:v>7.003423208341701</c:v>
                </c:pt>
                <c:pt idx="701">
                  <c:v>7.0134242083295248</c:v>
                </c:pt>
                <c:pt idx="702">
                  <c:v>7.0234242083388381</c:v>
                </c:pt>
                <c:pt idx="703">
                  <c:v>7.033425208326662</c:v>
                </c:pt>
                <c:pt idx="704">
                  <c:v>7.0434252083359752</c:v>
                </c:pt>
                <c:pt idx="705">
                  <c:v>7.0534262083237991</c:v>
                </c:pt>
                <c:pt idx="706">
                  <c:v>7.0634262083331123</c:v>
                </c:pt>
                <c:pt idx="707">
                  <c:v>7.07342720835004</c:v>
                </c:pt>
                <c:pt idx="708">
                  <c:v>7.0834272083302494</c:v>
                </c:pt>
                <c:pt idx="709">
                  <c:v>7.0934282083471771</c:v>
                </c:pt>
                <c:pt idx="710">
                  <c:v>7.1034282083273865</c:v>
                </c:pt>
                <c:pt idx="711">
                  <c:v>7.1134292083443142</c:v>
                </c:pt>
                <c:pt idx="712">
                  <c:v>7.1234292083245236</c:v>
                </c:pt>
                <c:pt idx="713">
                  <c:v>7.1334302083414514</c:v>
                </c:pt>
                <c:pt idx="714">
                  <c:v>7.1434302083507646</c:v>
                </c:pt>
                <c:pt idx="715">
                  <c:v>7.1534312083385885</c:v>
                </c:pt>
                <c:pt idx="716">
                  <c:v>7.1634312083479017</c:v>
                </c:pt>
                <c:pt idx="717">
                  <c:v>7.1734312083281111</c:v>
                </c:pt>
                <c:pt idx="718">
                  <c:v>7.1834322083450388</c:v>
                </c:pt>
                <c:pt idx="719">
                  <c:v>7.1934322083252482</c:v>
                </c:pt>
                <c:pt idx="720">
                  <c:v>7.2034332083421759</c:v>
                </c:pt>
                <c:pt idx="721">
                  <c:v>7.2134332083514892</c:v>
                </c:pt>
                <c:pt idx="722">
                  <c:v>7.223434208339313</c:v>
                </c:pt>
                <c:pt idx="723">
                  <c:v>7.2334342083486263</c:v>
                </c:pt>
                <c:pt idx="724">
                  <c:v>7.2434352083364502</c:v>
                </c:pt>
                <c:pt idx="725">
                  <c:v>7.2534352083457634</c:v>
                </c:pt>
                <c:pt idx="726">
                  <c:v>7.2634362083335873</c:v>
                </c:pt>
                <c:pt idx="727">
                  <c:v>7.2734362083429005</c:v>
                </c:pt>
                <c:pt idx="728">
                  <c:v>7.2834372083307244</c:v>
                </c:pt>
                <c:pt idx="729">
                  <c:v>7.2934372083400376</c:v>
                </c:pt>
                <c:pt idx="730">
                  <c:v>7.3034382083278615</c:v>
                </c:pt>
                <c:pt idx="731">
                  <c:v>7.3134382083371747</c:v>
                </c:pt>
                <c:pt idx="732">
                  <c:v>7.3234392083249986</c:v>
                </c:pt>
                <c:pt idx="733">
                  <c:v>7.3334392083343118</c:v>
                </c:pt>
                <c:pt idx="734">
                  <c:v>7.3434402083512396</c:v>
                </c:pt>
                <c:pt idx="735">
                  <c:v>7.353440208331449</c:v>
                </c:pt>
                <c:pt idx="736">
                  <c:v>7.3634412083483767</c:v>
                </c:pt>
                <c:pt idx="737">
                  <c:v>7.3734412083285861</c:v>
                </c:pt>
                <c:pt idx="738">
                  <c:v>7.3834422083455138</c:v>
                </c:pt>
                <c:pt idx="739">
                  <c:v>7.3934422083257232</c:v>
                </c:pt>
                <c:pt idx="740">
                  <c:v>7.4034432083426509</c:v>
                </c:pt>
                <c:pt idx="741">
                  <c:v>7.4134436250024009</c:v>
                </c:pt>
                <c:pt idx="742">
                  <c:v>7.4234446249902248</c:v>
                </c:pt>
                <c:pt idx="743">
                  <c:v>7.4334446249995381</c:v>
                </c:pt>
                <c:pt idx="744">
                  <c:v>7.4434456250164658</c:v>
                </c:pt>
                <c:pt idx="745">
                  <c:v>7.4534456249966752</c:v>
                </c:pt>
                <c:pt idx="746">
                  <c:v>7.4634456250059884</c:v>
                </c:pt>
                <c:pt idx="747">
                  <c:v>7.4734466249938123</c:v>
                </c:pt>
                <c:pt idx="748">
                  <c:v>7.4834466250031255</c:v>
                </c:pt>
                <c:pt idx="749">
                  <c:v>7.4934476249909494</c:v>
                </c:pt>
                <c:pt idx="750">
                  <c:v>7.5034476250002626</c:v>
                </c:pt>
                <c:pt idx="751">
                  <c:v>7.5134486250171904</c:v>
                </c:pt>
                <c:pt idx="752">
                  <c:v>7.5234486249973997</c:v>
                </c:pt>
                <c:pt idx="753">
                  <c:v>7.5334496250143275</c:v>
                </c:pt>
                <c:pt idx="754">
                  <c:v>7.5434496249945369</c:v>
                </c:pt>
                <c:pt idx="755">
                  <c:v>7.5534506250114646</c:v>
                </c:pt>
                <c:pt idx="756">
                  <c:v>7.563450624991674</c:v>
                </c:pt>
                <c:pt idx="757">
                  <c:v>7.5734516250086017</c:v>
                </c:pt>
                <c:pt idx="758">
                  <c:v>7.5834516250179149</c:v>
                </c:pt>
                <c:pt idx="759">
                  <c:v>7.5934526250057388</c:v>
                </c:pt>
                <c:pt idx="760">
                  <c:v>7.603452625015052</c:v>
                </c:pt>
                <c:pt idx="761">
                  <c:v>7.6134536250028759</c:v>
                </c:pt>
                <c:pt idx="762">
                  <c:v>7.6234536250121891</c:v>
                </c:pt>
                <c:pt idx="763">
                  <c:v>7.633454625000013</c:v>
                </c:pt>
                <c:pt idx="764">
                  <c:v>7.6434546250093263</c:v>
                </c:pt>
                <c:pt idx="765">
                  <c:v>7.6534556249971502</c:v>
                </c:pt>
                <c:pt idx="766">
                  <c:v>7.6634556250064634</c:v>
                </c:pt>
                <c:pt idx="767">
                  <c:v>7.6734566249942873</c:v>
                </c:pt>
                <c:pt idx="768">
                  <c:v>7.6834566250036005</c:v>
                </c:pt>
                <c:pt idx="769">
                  <c:v>7.6934576249914244</c:v>
                </c:pt>
                <c:pt idx="770">
                  <c:v>7.7034576250007376</c:v>
                </c:pt>
                <c:pt idx="771">
                  <c:v>7.7134586250176653</c:v>
                </c:pt>
                <c:pt idx="772">
                  <c:v>7.7234586249978747</c:v>
                </c:pt>
                <c:pt idx="773">
                  <c:v>7.7334596250148024</c:v>
                </c:pt>
                <c:pt idx="774">
                  <c:v>7.7434596249950118</c:v>
                </c:pt>
                <c:pt idx="775">
                  <c:v>7.7534606250119396</c:v>
                </c:pt>
                <c:pt idx="776">
                  <c:v>7.763460624992149</c:v>
                </c:pt>
                <c:pt idx="777">
                  <c:v>7.7734616250090767</c:v>
                </c:pt>
                <c:pt idx="778">
                  <c:v>7.7834616250183899</c:v>
                </c:pt>
                <c:pt idx="779">
                  <c:v>7.7934626250062138</c:v>
                </c:pt>
                <c:pt idx="780">
                  <c:v>7.803462625015527</c:v>
                </c:pt>
                <c:pt idx="781">
                  <c:v>7.8134626249957364</c:v>
                </c:pt>
                <c:pt idx="782">
                  <c:v>7.8234636250126641</c:v>
                </c:pt>
                <c:pt idx="783">
                  <c:v>7.8334636249928735</c:v>
                </c:pt>
                <c:pt idx="784">
                  <c:v>7.8434646250098012</c:v>
                </c:pt>
                <c:pt idx="785">
                  <c:v>7.8534646249900106</c:v>
                </c:pt>
                <c:pt idx="786">
                  <c:v>7.8634656250069384</c:v>
                </c:pt>
                <c:pt idx="787">
                  <c:v>7.8734656250162516</c:v>
                </c:pt>
                <c:pt idx="788">
                  <c:v>7.8834666250040755</c:v>
                </c:pt>
                <c:pt idx="789">
                  <c:v>7.8934666250133887</c:v>
                </c:pt>
                <c:pt idx="790">
                  <c:v>7.9034676250012126</c:v>
                </c:pt>
                <c:pt idx="791">
                  <c:v>7.9134676250105258</c:v>
                </c:pt>
                <c:pt idx="792">
                  <c:v>7.9234686249983497</c:v>
                </c:pt>
                <c:pt idx="793">
                  <c:v>7.9334686250076629</c:v>
                </c:pt>
                <c:pt idx="794">
                  <c:v>7.9434696249954868</c:v>
                </c:pt>
                <c:pt idx="795">
                  <c:v>7.9534696250048</c:v>
                </c:pt>
                <c:pt idx="796">
                  <c:v>7.9634706249926239</c:v>
                </c:pt>
                <c:pt idx="797">
                  <c:v>7.9734706250019372</c:v>
                </c:pt>
                <c:pt idx="798">
                  <c:v>7.983471624989761</c:v>
                </c:pt>
                <c:pt idx="799">
                  <c:v>7.9934716249990743</c:v>
                </c:pt>
                <c:pt idx="800">
                  <c:v>8.003472625016002</c:v>
                </c:pt>
                <c:pt idx="801">
                  <c:v>8.0134726249962114</c:v>
                </c:pt>
                <c:pt idx="802">
                  <c:v>8.0234736250131391</c:v>
                </c:pt>
                <c:pt idx="803">
                  <c:v>8.0334736249933485</c:v>
                </c:pt>
                <c:pt idx="804">
                  <c:v>8.0434746250102762</c:v>
                </c:pt>
                <c:pt idx="805">
                  <c:v>8.0534746249904856</c:v>
                </c:pt>
                <c:pt idx="806">
                  <c:v>8.0634756250074133</c:v>
                </c:pt>
                <c:pt idx="807">
                  <c:v>8.0734756250167266</c:v>
                </c:pt>
                <c:pt idx="808">
                  <c:v>8.0834766250045504</c:v>
                </c:pt>
                <c:pt idx="809">
                  <c:v>8.0934766250138637</c:v>
                </c:pt>
                <c:pt idx="810">
                  <c:v>8.1034776250016876</c:v>
                </c:pt>
                <c:pt idx="811">
                  <c:v>8.1134776250110008</c:v>
                </c:pt>
                <c:pt idx="812">
                  <c:v>8.1234786249988247</c:v>
                </c:pt>
                <c:pt idx="813">
                  <c:v>8.1334786250081379</c:v>
                </c:pt>
                <c:pt idx="814">
                  <c:v>8.1434796249959618</c:v>
                </c:pt>
                <c:pt idx="815">
                  <c:v>8.153479625005275</c:v>
                </c:pt>
                <c:pt idx="816">
                  <c:v>8.1634806249930989</c:v>
                </c:pt>
                <c:pt idx="817">
                  <c:v>8.1734806250024121</c:v>
                </c:pt>
                <c:pt idx="818">
                  <c:v>8.1834806250117254</c:v>
                </c:pt>
                <c:pt idx="819">
                  <c:v>8.1934816249995492</c:v>
                </c:pt>
                <c:pt idx="820">
                  <c:v>8.2034816250088625</c:v>
                </c:pt>
                <c:pt idx="821">
                  <c:v>8.2134826249966864</c:v>
                </c:pt>
                <c:pt idx="822">
                  <c:v>8.2234826250059996</c:v>
                </c:pt>
                <c:pt idx="823">
                  <c:v>8.2334836249938235</c:v>
                </c:pt>
                <c:pt idx="824">
                  <c:v>8.2434836250031367</c:v>
                </c:pt>
                <c:pt idx="825">
                  <c:v>8.2534846249909606</c:v>
                </c:pt>
                <c:pt idx="826">
                  <c:v>8.2634846250002738</c:v>
                </c:pt>
                <c:pt idx="827">
                  <c:v>8.2734856250172015</c:v>
                </c:pt>
                <c:pt idx="828">
                  <c:v>8.2834856249974109</c:v>
                </c:pt>
                <c:pt idx="829">
                  <c:v>8.2934866250143386</c:v>
                </c:pt>
                <c:pt idx="830">
                  <c:v>8.303486624994548</c:v>
                </c:pt>
                <c:pt idx="831">
                  <c:v>8.3134876250114758</c:v>
                </c:pt>
                <c:pt idx="832">
                  <c:v>8.3234876249916852</c:v>
                </c:pt>
                <c:pt idx="833">
                  <c:v>8.3334886250086129</c:v>
                </c:pt>
                <c:pt idx="834">
                  <c:v>8.3434886250179261</c:v>
                </c:pt>
                <c:pt idx="835">
                  <c:v>8.35348962500575</c:v>
                </c:pt>
                <c:pt idx="836">
                  <c:v>8.3634896250150632</c:v>
                </c:pt>
                <c:pt idx="837">
                  <c:v>8.3734906250028871</c:v>
                </c:pt>
                <c:pt idx="838">
                  <c:v>8.3834906250122003</c:v>
                </c:pt>
                <c:pt idx="839">
                  <c:v>8.3934916250000242</c:v>
                </c:pt>
                <c:pt idx="840">
                  <c:v>8.4034916250093374</c:v>
                </c:pt>
                <c:pt idx="841">
                  <c:v>8.4134925833495799</c:v>
                </c:pt>
                <c:pt idx="842">
                  <c:v>8.4234925833297893</c:v>
                </c:pt>
                <c:pt idx="843">
                  <c:v>8.4334935833467171</c:v>
                </c:pt>
                <c:pt idx="844">
                  <c:v>8.4434935833269265</c:v>
                </c:pt>
                <c:pt idx="845">
                  <c:v>8.4534945833438542</c:v>
                </c:pt>
                <c:pt idx="846">
                  <c:v>8.4634945833240636</c:v>
                </c:pt>
                <c:pt idx="847">
                  <c:v>8.4734955833409913</c:v>
                </c:pt>
                <c:pt idx="848">
                  <c:v>8.4834955833503045</c:v>
                </c:pt>
                <c:pt idx="849">
                  <c:v>8.4934965833381284</c:v>
                </c:pt>
                <c:pt idx="850">
                  <c:v>8.5034965833474416</c:v>
                </c:pt>
                <c:pt idx="851">
                  <c:v>8.5134975833352655</c:v>
                </c:pt>
                <c:pt idx="852">
                  <c:v>8.5234975833445787</c:v>
                </c:pt>
                <c:pt idx="853">
                  <c:v>8.5334985833324026</c:v>
                </c:pt>
                <c:pt idx="854">
                  <c:v>8.5434985833417159</c:v>
                </c:pt>
                <c:pt idx="855">
                  <c:v>8.5534995833295397</c:v>
                </c:pt>
                <c:pt idx="856">
                  <c:v>8.563499583338853</c:v>
                </c:pt>
                <c:pt idx="857">
                  <c:v>8.5734995833481662</c:v>
                </c:pt>
                <c:pt idx="858">
                  <c:v>8.5835005833359901</c:v>
                </c:pt>
                <c:pt idx="859">
                  <c:v>8.5935005833453033</c:v>
                </c:pt>
                <c:pt idx="860">
                  <c:v>8.6035015833331272</c:v>
                </c:pt>
                <c:pt idx="861">
                  <c:v>8.6135015833424404</c:v>
                </c:pt>
                <c:pt idx="862">
                  <c:v>8.6235025833302643</c:v>
                </c:pt>
                <c:pt idx="863">
                  <c:v>8.6335025833395775</c:v>
                </c:pt>
                <c:pt idx="864">
                  <c:v>8.6435035833274014</c:v>
                </c:pt>
                <c:pt idx="865">
                  <c:v>8.6535035833367147</c:v>
                </c:pt>
                <c:pt idx="866">
                  <c:v>8.6635045833245385</c:v>
                </c:pt>
                <c:pt idx="867">
                  <c:v>8.6735045833338518</c:v>
                </c:pt>
                <c:pt idx="868">
                  <c:v>8.6835055833507795</c:v>
                </c:pt>
                <c:pt idx="869">
                  <c:v>8.6935055833309889</c:v>
                </c:pt>
                <c:pt idx="870">
                  <c:v>8.7035065833479166</c:v>
                </c:pt>
                <c:pt idx="871">
                  <c:v>8.713506583328126</c:v>
                </c:pt>
                <c:pt idx="872">
                  <c:v>8.7235075833450537</c:v>
                </c:pt>
                <c:pt idx="873">
                  <c:v>8.7335075833252631</c:v>
                </c:pt>
                <c:pt idx="874">
                  <c:v>8.7435085833421908</c:v>
                </c:pt>
                <c:pt idx="875">
                  <c:v>8.7535085833515041</c:v>
                </c:pt>
                <c:pt idx="876">
                  <c:v>8.7635095833393279</c:v>
                </c:pt>
                <c:pt idx="877">
                  <c:v>8.7735095833486412</c:v>
                </c:pt>
                <c:pt idx="878">
                  <c:v>8.7835105833364651</c:v>
                </c:pt>
                <c:pt idx="879">
                  <c:v>8.7935105833457783</c:v>
                </c:pt>
                <c:pt idx="880">
                  <c:v>8.8035115833336022</c:v>
                </c:pt>
                <c:pt idx="881">
                  <c:v>8.8135115833429154</c:v>
                </c:pt>
                <c:pt idx="882">
                  <c:v>8.8235125833307393</c:v>
                </c:pt>
                <c:pt idx="883">
                  <c:v>8.8335125833400525</c:v>
                </c:pt>
                <c:pt idx="884">
                  <c:v>8.8435135833278764</c:v>
                </c:pt>
                <c:pt idx="885">
                  <c:v>8.8535135833371896</c:v>
                </c:pt>
                <c:pt idx="886">
                  <c:v>8.8635145833250135</c:v>
                </c:pt>
                <c:pt idx="887">
                  <c:v>8.8735145833343267</c:v>
                </c:pt>
                <c:pt idx="888">
                  <c:v>8.8835155833512545</c:v>
                </c:pt>
                <c:pt idx="889">
                  <c:v>8.8935155833314639</c:v>
                </c:pt>
                <c:pt idx="890">
                  <c:v>8.9035165833483916</c:v>
                </c:pt>
                <c:pt idx="891">
                  <c:v>8.913516583328601</c:v>
                </c:pt>
                <c:pt idx="892">
                  <c:v>8.9235175833455287</c:v>
                </c:pt>
                <c:pt idx="893">
                  <c:v>8.9335175833257381</c:v>
                </c:pt>
                <c:pt idx="894">
                  <c:v>8.9435185833426658</c:v>
                </c:pt>
                <c:pt idx="895">
                  <c:v>8.953518583351979</c:v>
                </c:pt>
                <c:pt idx="896">
                  <c:v>8.9635195833398029</c:v>
                </c:pt>
                <c:pt idx="897">
                  <c:v>8.9735195833491161</c:v>
                </c:pt>
                <c:pt idx="898">
                  <c:v>8.98352058333694</c:v>
                </c:pt>
                <c:pt idx="899">
                  <c:v>8.9935205833462533</c:v>
                </c:pt>
                <c:pt idx="900">
                  <c:v>9.0035205833264627</c:v>
                </c:pt>
                <c:pt idx="901">
                  <c:v>9.0135215833433904</c:v>
                </c:pt>
                <c:pt idx="902">
                  <c:v>9.0235215833235998</c:v>
                </c:pt>
                <c:pt idx="903">
                  <c:v>9.0335225833405275</c:v>
                </c:pt>
                <c:pt idx="904">
                  <c:v>9.0435225833498407</c:v>
                </c:pt>
                <c:pt idx="905">
                  <c:v>9.0535235833376646</c:v>
                </c:pt>
                <c:pt idx="906">
                  <c:v>9.0635235833469778</c:v>
                </c:pt>
                <c:pt idx="907">
                  <c:v>9.0735245833348017</c:v>
                </c:pt>
                <c:pt idx="908">
                  <c:v>9.0835245833441149</c:v>
                </c:pt>
                <c:pt idx="909">
                  <c:v>9.0935255833319388</c:v>
                </c:pt>
                <c:pt idx="910">
                  <c:v>9.1035255833412521</c:v>
                </c:pt>
                <c:pt idx="911">
                  <c:v>9.1135265833290759</c:v>
                </c:pt>
                <c:pt idx="912">
                  <c:v>9.1235265833383892</c:v>
                </c:pt>
                <c:pt idx="913">
                  <c:v>9.1335275833262131</c:v>
                </c:pt>
                <c:pt idx="914">
                  <c:v>9.1435275833355263</c:v>
                </c:pt>
                <c:pt idx="915">
                  <c:v>9.1535285833233502</c:v>
                </c:pt>
                <c:pt idx="916">
                  <c:v>9.1635285833326634</c:v>
                </c:pt>
                <c:pt idx="917">
                  <c:v>9.1735295833495911</c:v>
                </c:pt>
                <c:pt idx="918">
                  <c:v>9.1835295833298005</c:v>
                </c:pt>
                <c:pt idx="919">
                  <c:v>9.1935305833467282</c:v>
                </c:pt>
                <c:pt idx="920">
                  <c:v>9.2035305833269376</c:v>
                </c:pt>
                <c:pt idx="921">
                  <c:v>9.2135315833438653</c:v>
                </c:pt>
                <c:pt idx="922">
                  <c:v>9.2235315833240747</c:v>
                </c:pt>
                <c:pt idx="923">
                  <c:v>9.2335325833410025</c:v>
                </c:pt>
                <c:pt idx="924">
                  <c:v>9.2435325833503157</c:v>
                </c:pt>
                <c:pt idx="925">
                  <c:v>9.2535335833381396</c:v>
                </c:pt>
                <c:pt idx="926">
                  <c:v>9.2635335833474528</c:v>
                </c:pt>
                <c:pt idx="927">
                  <c:v>9.2735345833352767</c:v>
                </c:pt>
                <c:pt idx="928">
                  <c:v>9.2835345833445899</c:v>
                </c:pt>
                <c:pt idx="929">
                  <c:v>9.2935355833324138</c:v>
                </c:pt>
                <c:pt idx="930">
                  <c:v>9.303535583341727</c:v>
                </c:pt>
                <c:pt idx="931">
                  <c:v>9.3135365833295509</c:v>
                </c:pt>
                <c:pt idx="932">
                  <c:v>9.3235365833388641</c:v>
                </c:pt>
                <c:pt idx="933">
                  <c:v>9.333537583326688</c:v>
                </c:pt>
                <c:pt idx="934">
                  <c:v>9.3435375833360013</c:v>
                </c:pt>
                <c:pt idx="935">
                  <c:v>9.3535385833238252</c:v>
                </c:pt>
                <c:pt idx="936">
                  <c:v>9.3635385833331384</c:v>
                </c:pt>
                <c:pt idx="937">
                  <c:v>9.3735395833500661</c:v>
                </c:pt>
                <c:pt idx="938">
                  <c:v>9.3835395833302755</c:v>
                </c:pt>
                <c:pt idx="939">
                  <c:v>9.3935405833472032</c:v>
                </c:pt>
                <c:pt idx="940">
                  <c:v>9.4035405833274126</c:v>
                </c:pt>
                <c:pt idx="941">
                  <c:v>9.4135420833481476</c:v>
                </c:pt>
                <c:pt idx="942">
                  <c:v>9.423542083328357</c:v>
                </c:pt>
                <c:pt idx="943">
                  <c:v>9.4335430833452847</c:v>
                </c:pt>
                <c:pt idx="944">
                  <c:v>9.4435430833254941</c:v>
                </c:pt>
                <c:pt idx="945">
                  <c:v>9.4535440833424218</c:v>
                </c:pt>
                <c:pt idx="946">
                  <c:v>9.463544083351735</c:v>
                </c:pt>
                <c:pt idx="947">
                  <c:v>9.4735440833319444</c:v>
                </c:pt>
                <c:pt idx="948">
                  <c:v>9.4835450833488721</c:v>
                </c:pt>
                <c:pt idx="949">
                  <c:v>9.4935450833290815</c:v>
                </c:pt>
                <c:pt idx="950">
                  <c:v>9.5035460833460093</c:v>
                </c:pt>
                <c:pt idx="951">
                  <c:v>9.5135460833262186</c:v>
                </c:pt>
                <c:pt idx="952">
                  <c:v>9.5235470833431464</c:v>
                </c:pt>
                <c:pt idx="953">
                  <c:v>9.5335470833233558</c:v>
                </c:pt>
                <c:pt idx="954">
                  <c:v>9.5435480833402835</c:v>
                </c:pt>
                <c:pt idx="955">
                  <c:v>9.5535480833495967</c:v>
                </c:pt>
                <c:pt idx="956">
                  <c:v>9.5635490833374206</c:v>
                </c:pt>
                <c:pt idx="957">
                  <c:v>9.5735490833467338</c:v>
                </c:pt>
                <c:pt idx="958">
                  <c:v>9.5835500833345577</c:v>
                </c:pt>
                <c:pt idx="959">
                  <c:v>9.5935500833438709</c:v>
                </c:pt>
                <c:pt idx="960">
                  <c:v>9.6035510833316948</c:v>
                </c:pt>
                <c:pt idx="961">
                  <c:v>9.6135510833410081</c:v>
                </c:pt>
                <c:pt idx="962">
                  <c:v>9.6235520833288319</c:v>
                </c:pt>
                <c:pt idx="963">
                  <c:v>9.6335520833381452</c:v>
                </c:pt>
                <c:pt idx="964">
                  <c:v>9.6435530833259691</c:v>
                </c:pt>
                <c:pt idx="965">
                  <c:v>9.6535530833352823</c:v>
                </c:pt>
                <c:pt idx="966">
                  <c:v>9.6635540833231062</c:v>
                </c:pt>
                <c:pt idx="967">
                  <c:v>9.6735540833324194</c:v>
                </c:pt>
                <c:pt idx="968">
                  <c:v>9.6835550833493471</c:v>
                </c:pt>
                <c:pt idx="969">
                  <c:v>9.6935550833295565</c:v>
                </c:pt>
                <c:pt idx="970">
                  <c:v>9.7035560833464842</c:v>
                </c:pt>
                <c:pt idx="971">
                  <c:v>9.7135560833266936</c:v>
                </c:pt>
                <c:pt idx="972">
                  <c:v>9.7235570833436213</c:v>
                </c:pt>
                <c:pt idx="973">
                  <c:v>9.7335570833238307</c:v>
                </c:pt>
                <c:pt idx="974">
                  <c:v>9.7435580833407585</c:v>
                </c:pt>
                <c:pt idx="975">
                  <c:v>9.7535580833500717</c:v>
                </c:pt>
                <c:pt idx="976">
                  <c:v>9.7635590833378956</c:v>
                </c:pt>
                <c:pt idx="977">
                  <c:v>9.7735590833472088</c:v>
                </c:pt>
                <c:pt idx="978">
                  <c:v>9.7835600833350327</c:v>
                </c:pt>
                <c:pt idx="979">
                  <c:v>9.7935600833443459</c:v>
                </c:pt>
                <c:pt idx="980">
                  <c:v>9.8035610833321698</c:v>
                </c:pt>
                <c:pt idx="981">
                  <c:v>9.813561083341483</c:v>
                </c:pt>
                <c:pt idx="982">
                  <c:v>9.8235620833293069</c:v>
                </c:pt>
                <c:pt idx="983">
                  <c:v>9.8335620833386201</c:v>
                </c:pt>
                <c:pt idx="984">
                  <c:v>9.843563083326444</c:v>
                </c:pt>
                <c:pt idx="985">
                  <c:v>9.8535630833357573</c:v>
                </c:pt>
                <c:pt idx="986">
                  <c:v>9.8635640833235811</c:v>
                </c:pt>
                <c:pt idx="987">
                  <c:v>9.8735640833328944</c:v>
                </c:pt>
                <c:pt idx="988">
                  <c:v>9.8835650833498221</c:v>
                </c:pt>
                <c:pt idx="989">
                  <c:v>9.8935650833300315</c:v>
                </c:pt>
                <c:pt idx="990">
                  <c:v>9.9035660833469592</c:v>
                </c:pt>
                <c:pt idx="991">
                  <c:v>9.9135660833271686</c:v>
                </c:pt>
                <c:pt idx="992">
                  <c:v>9.9235670833440963</c:v>
                </c:pt>
                <c:pt idx="993">
                  <c:v>9.9335670833243057</c:v>
                </c:pt>
                <c:pt idx="994">
                  <c:v>9.9435680833412334</c:v>
                </c:pt>
                <c:pt idx="995">
                  <c:v>9.9535680833505467</c:v>
                </c:pt>
                <c:pt idx="996">
                  <c:v>9.9635680833307561</c:v>
                </c:pt>
                <c:pt idx="997">
                  <c:v>9.9735690833476838</c:v>
                </c:pt>
                <c:pt idx="998">
                  <c:v>9.9835700833355077</c:v>
                </c:pt>
                <c:pt idx="999">
                  <c:v>9.9935700833448209</c:v>
                </c:pt>
                <c:pt idx="1000">
                  <c:v>10.00357008332503</c:v>
                </c:pt>
                <c:pt idx="1001">
                  <c:v>10.013571083341958</c:v>
                </c:pt>
                <c:pt idx="1002">
                  <c:v>10.023571083351271</c:v>
                </c:pt>
                <c:pt idx="1003">
                  <c:v>10.033572083339095</c:v>
                </c:pt>
                <c:pt idx="1004">
                  <c:v>10.043572083348408</c:v>
                </c:pt>
                <c:pt idx="1005">
                  <c:v>10.053573083336232</c:v>
                </c:pt>
                <c:pt idx="1006">
                  <c:v>10.063573083345545</c:v>
                </c:pt>
                <c:pt idx="1007">
                  <c:v>10.073574083333369</c:v>
                </c:pt>
                <c:pt idx="1008">
                  <c:v>10.083574083342683</c:v>
                </c:pt>
                <c:pt idx="1009">
                  <c:v>10.093575083330506</c:v>
                </c:pt>
                <c:pt idx="1010">
                  <c:v>10.10357508333982</c:v>
                </c:pt>
                <c:pt idx="1011">
                  <c:v>10.113576083327644</c:v>
                </c:pt>
                <c:pt idx="1012">
                  <c:v>10.123576083336957</c:v>
                </c:pt>
                <c:pt idx="1013">
                  <c:v>10.133577083324781</c:v>
                </c:pt>
                <c:pt idx="1014">
                  <c:v>10.143577083334094</c:v>
                </c:pt>
                <c:pt idx="1015">
                  <c:v>10.153578083351022</c:v>
                </c:pt>
                <c:pt idx="1016">
                  <c:v>10.163578083331231</c:v>
                </c:pt>
                <c:pt idx="1017">
                  <c:v>10.173579083348159</c:v>
                </c:pt>
                <c:pt idx="1018">
                  <c:v>10.183579083328368</c:v>
                </c:pt>
                <c:pt idx="1019">
                  <c:v>10.193580083345296</c:v>
                </c:pt>
                <c:pt idx="1020">
                  <c:v>10.203580083325505</c:v>
                </c:pt>
                <c:pt idx="1021">
                  <c:v>10.213581083342433</c:v>
                </c:pt>
                <c:pt idx="1022">
                  <c:v>10.223581083351746</c:v>
                </c:pt>
                <c:pt idx="1023">
                  <c:v>10.23358208333957</c:v>
                </c:pt>
                <c:pt idx="1024">
                  <c:v>10.243582083348883</c:v>
                </c:pt>
                <c:pt idx="1025">
                  <c:v>10.253583083336707</c:v>
                </c:pt>
                <c:pt idx="1026">
                  <c:v>10.26358308334602</c:v>
                </c:pt>
                <c:pt idx="1027">
                  <c:v>10.273584083333844</c:v>
                </c:pt>
                <c:pt idx="1028">
                  <c:v>10.283584083343158</c:v>
                </c:pt>
                <c:pt idx="1029">
                  <c:v>10.293585083330981</c:v>
                </c:pt>
                <c:pt idx="1030">
                  <c:v>10.303585083340295</c:v>
                </c:pt>
                <c:pt idx="1031">
                  <c:v>10.313586083328119</c:v>
                </c:pt>
                <c:pt idx="1032">
                  <c:v>10.323586083337432</c:v>
                </c:pt>
                <c:pt idx="1033">
                  <c:v>10.333587083325256</c:v>
                </c:pt>
                <c:pt idx="1034">
                  <c:v>10.343587083334569</c:v>
                </c:pt>
                <c:pt idx="1035">
                  <c:v>10.353588083351497</c:v>
                </c:pt>
                <c:pt idx="1036">
                  <c:v>10.363588083331706</c:v>
                </c:pt>
                <c:pt idx="1037">
                  <c:v>10.373589083348634</c:v>
                </c:pt>
                <c:pt idx="1038">
                  <c:v>10.383589083328843</c:v>
                </c:pt>
                <c:pt idx="1039">
                  <c:v>10.393590083345771</c:v>
                </c:pt>
                <c:pt idx="1040">
                  <c:v>10.40359008332598</c:v>
                </c:pt>
                <c:pt idx="1041">
                  <c:v>10.41359120834386</c:v>
                </c:pt>
                <c:pt idx="1042">
                  <c:v>10.423591208324069</c:v>
                </c:pt>
                <c:pt idx="1043">
                  <c:v>10.433592208340997</c:v>
                </c:pt>
                <c:pt idx="1044">
                  <c:v>10.44359220835031</c:v>
                </c:pt>
                <c:pt idx="1045">
                  <c:v>10.453593208338134</c:v>
                </c:pt>
                <c:pt idx="1046">
                  <c:v>10.463593208347447</c:v>
                </c:pt>
                <c:pt idx="1047">
                  <c:v>10.473594208335271</c:v>
                </c:pt>
                <c:pt idx="1048">
                  <c:v>10.483594208344584</c:v>
                </c:pt>
                <c:pt idx="1049">
                  <c:v>10.493595208332408</c:v>
                </c:pt>
                <c:pt idx="1050">
                  <c:v>10.503595208341721</c:v>
                </c:pt>
                <c:pt idx="1051">
                  <c:v>10.513596208329545</c:v>
                </c:pt>
                <c:pt idx="1052">
                  <c:v>10.523596208338859</c:v>
                </c:pt>
                <c:pt idx="1053">
                  <c:v>10.533597208326682</c:v>
                </c:pt>
                <c:pt idx="1054">
                  <c:v>10.543597208335996</c:v>
                </c:pt>
                <c:pt idx="1055">
                  <c:v>10.55359820832382</c:v>
                </c:pt>
                <c:pt idx="1056">
                  <c:v>10.563598208333133</c:v>
                </c:pt>
                <c:pt idx="1057">
                  <c:v>10.573599208350061</c:v>
                </c:pt>
                <c:pt idx="1058">
                  <c:v>10.58359920833027</c:v>
                </c:pt>
                <c:pt idx="1059">
                  <c:v>10.593600208347198</c:v>
                </c:pt>
                <c:pt idx="1060">
                  <c:v>10.603600208327407</c:v>
                </c:pt>
                <c:pt idx="1061">
                  <c:v>10.613601208344335</c:v>
                </c:pt>
                <c:pt idx="1062">
                  <c:v>10.623601208324544</c:v>
                </c:pt>
                <c:pt idx="1063">
                  <c:v>10.633602208341472</c:v>
                </c:pt>
                <c:pt idx="1064">
                  <c:v>10.643602208350785</c:v>
                </c:pt>
                <c:pt idx="1065">
                  <c:v>10.653602208330994</c:v>
                </c:pt>
                <c:pt idx="1066">
                  <c:v>10.663603208347922</c:v>
                </c:pt>
                <c:pt idx="1067">
                  <c:v>10.673603208328132</c:v>
                </c:pt>
                <c:pt idx="1068">
                  <c:v>10.683604208345059</c:v>
                </c:pt>
                <c:pt idx="1069">
                  <c:v>10.693604208325269</c:v>
                </c:pt>
                <c:pt idx="1070">
                  <c:v>10.703605208342196</c:v>
                </c:pt>
                <c:pt idx="1071">
                  <c:v>10.71360520835151</c:v>
                </c:pt>
                <c:pt idx="1072">
                  <c:v>10.723606208339334</c:v>
                </c:pt>
                <c:pt idx="1073">
                  <c:v>10.733606208348647</c:v>
                </c:pt>
                <c:pt idx="1074">
                  <c:v>10.743607208336471</c:v>
                </c:pt>
                <c:pt idx="1075">
                  <c:v>10.753607208345784</c:v>
                </c:pt>
                <c:pt idx="1076">
                  <c:v>10.763608208333608</c:v>
                </c:pt>
                <c:pt idx="1077">
                  <c:v>10.773608208342921</c:v>
                </c:pt>
                <c:pt idx="1078">
                  <c:v>10.783609208330745</c:v>
                </c:pt>
                <c:pt idx="1079">
                  <c:v>10.793609208340058</c:v>
                </c:pt>
                <c:pt idx="1080">
                  <c:v>10.803610208327882</c:v>
                </c:pt>
                <c:pt idx="1081">
                  <c:v>10.813610208337195</c:v>
                </c:pt>
                <c:pt idx="1082">
                  <c:v>10.823611208325019</c:v>
                </c:pt>
                <c:pt idx="1083">
                  <c:v>10.833611208334332</c:v>
                </c:pt>
                <c:pt idx="1084">
                  <c:v>10.84361220835126</c:v>
                </c:pt>
                <c:pt idx="1085">
                  <c:v>10.853612208331469</c:v>
                </c:pt>
                <c:pt idx="1086">
                  <c:v>10.863613208348397</c:v>
                </c:pt>
                <c:pt idx="1087">
                  <c:v>10.873613208328607</c:v>
                </c:pt>
                <c:pt idx="1088">
                  <c:v>10.883614208345534</c:v>
                </c:pt>
                <c:pt idx="1089">
                  <c:v>10.893614208325744</c:v>
                </c:pt>
                <c:pt idx="1090">
                  <c:v>10.903615208342671</c:v>
                </c:pt>
                <c:pt idx="1091">
                  <c:v>10.913615208351985</c:v>
                </c:pt>
                <c:pt idx="1092">
                  <c:v>10.923616208339809</c:v>
                </c:pt>
                <c:pt idx="1093">
                  <c:v>10.933616208349122</c:v>
                </c:pt>
                <c:pt idx="1094">
                  <c:v>10.943617208336946</c:v>
                </c:pt>
                <c:pt idx="1095">
                  <c:v>10.953617208346259</c:v>
                </c:pt>
                <c:pt idx="1096">
                  <c:v>10.963618208334083</c:v>
                </c:pt>
                <c:pt idx="1097">
                  <c:v>10.973618208343396</c:v>
                </c:pt>
                <c:pt idx="1098">
                  <c:v>10.98361920833122</c:v>
                </c:pt>
                <c:pt idx="1099">
                  <c:v>10.993619208340533</c:v>
                </c:pt>
                <c:pt idx="1100">
                  <c:v>11.003620208328357</c:v>
                </c:pt>
                <c:pt idx="1101">
                  <c:v>11.01362020833767</c:v>
                </c:pt>
                <c:pt idx="1102">
                  <c:v>11.023621208325494</c:v>
                </c:pt>
                <c:pt idx="1103">
                  <c:v>11.033621208334807</c:v>
                </c:pt>
                <c:pt idx="1104">
                  <c:v>11.043622208351735</c:v>
                </c:pt>
                <c:pt idx="1105">
                  <c:v>11.053622208331944</c:v>
                </c:pt>
                <c:pt idx="1106">
                  <c:v>11.063623208348872</c:v>
                </c:pt>
                <c:pt idx="1107">
                  <c:v>11.073623208329082</c:v>
                </c:pt>
                <c:pt idx="1108">
                  <c:v>11.083624208346009</c:v>
                </c:pt>
                <c:pt idx="1109">
                  <c:v>11.093624208326219</c:v>
                </c:pt>
                <c:pt idx="1110">
                  <c:v>11.103625208343146</c:v>
                </c:pt>
                <c:pt idx="1111">
                  <c:v>11.113625208323356</c:v>
                </c:pt>
                <c:pt idx="1112">
                  <c:v>11.123626208340283</c:v>
                </c:pt>
                <c:pt idx="1113">
                  <c:v>11.133626208349597</c:v>
                </c:pt>
                <c:pt idx="1114">
                  <c:v>11.143627208337421</c:v>
                </c:pt>
                <c:pt idx="1115">
                  <c:v>11.153627208346734</c:v>
                </c:pt>
                <c:pt idx="1116">
                  <c:v>11.163628208334558</c:v>
                </c:pt>
                <c:pt idx="1117">
                  <c:v>11.173628208343871</c:v>
                </c:pt>
                <c:pt idx="1118">
                  <c:v>11.183629208331695</c:v>
                </c:pt>
                <c:pt idx="1119">
                  <c:v>11.193629208341008</c:v>
                </c:pt>
                <c:pt idx="1120">
                  <c:v>11.203630208328832</c:v>
                </c:pt>
                <c:pt idx="1121">
                  <c:v>11.213630208338145</c:v>
                </c:pt>
                <c:pt idx="1122">
                  <c:v>11.223631208325969</c:v>
                </c:pt>
                <c:pt idx="1123">
                  <c:v>11.233631208335282</c:v>
                </c:pt>
                <c:pt idx="1124">
                  <c:v>11.243632208323106</c:v>
                </c:pt>
                <c:pt idx="1125">
                  <c:v>11.253632208332419</c:v>
                </c:pt>
                <c:pt idx="1126">
                  <c:v>11.263633208349347</c:v>
                </c:pt>
                <c:pt idx="1127">
                  <c:v>11.273633208329557</c:v>
                </c:pt>
                <c:pt idx="1128">
                  <c:v>11.283634208346484</c:v>
                </c:pt>
                <c:pt idx="1129">
                  <c:v>11.293634208326694</c:v>
                </c:pt>
                <c:pt idx="1130">
                  <c:v>11.303634208336007</c:v>
                </c:pt>
                <c:pt idx="1131">
                  <c:v>11.313635208323831</c:v>
                </c:pt>
                <c:pt idx="1132">
                  <c:v>11.323635208333144</c:v>
                </c:pt>
                <c:pt idx="1133">
                  <c:v>11.333636208350072</c:v>
                </c:pt>
                <c:pt idx="1134">
                  <c:v>11.343636208330281</c:v>
                </c:pt>
                <c:pt idx="1135">
                  <c:v>11.353637208347209</c:v>
                </c:pt>
                <c:pt idx="1136">
                  <c:v>11.363637208327418</c:v>
                </c:pt>
                <c:pt idx="1137">
                  <c:v>11.373638208344346</c:v>
                </c:pt>
                <c:pt idx="1138">
                  <c:v>11.383638208324555</c:v>
                </c:pt>
                <c:pt idx="1139">
                  <c:v>11.393639208341483</c:v>
                </c:pt>
                <c:pt idx="1140">
                  <c:v>11.403639208350796</c:v>
                </c:pt>
                <c:pt idx="1141">
                  <c:v>11.413639125006739</c:v>
                </c:pt>
                <c:pt idx="1142">
                  <c:v>11.423639125016052</c:v>
                </c:pt>
                <c:pt idx="1143">
                  <c:v>11.433640125003876</c:v>
                </c:pt>
                <c:pt idx="1144">
                  <c:v>11.443640125013189</c:v>
                </c:pt>
                <c:pt idx="1145">
                  <c:v>11.453641125001013</c:v>
                </c:pt>
                <c:pt idx="1146">
                  <c:v>11.463641125010327</c:v>
                </c:pt>
                <c:pt idx="1147">
                  <c:v>11.47364212499815</c:v>
                </c:pt>
                <c:pt idx="1148">
                  <c:v>11.483642125007464</c:v>
                </c:pt>
                <c:pt idx="1149">
                  <c:v>11.493643124995288</c:v>
                </c:pt>
                <c:pt idx="1150">
                  <c:v>11.503643125004601</c:v>
                </c:pt>
                <c:pt idx="1151">
                  <c:v>11.513644124992425</c:v>
                </c:pt>
                <c:pt idx="1152">
                  <c:v>11.523644125001738</c:v>
                </c:pt>
                <c:pt idx="1153">
                  <c:v>11.533645125018666</c:v>
                </c:pt>
                <c:pt idx="1154">
                  <c:v>11.543645124998875</c:v>
                </c:pt>
                <c:pt idx="1155">
                  <c:v>11.553646125015803</c:v>
                </c:pt>
                <c:pt idx="1156">
                  <c:v>11.563646124996012</c:v>
                </c:pt>
                <c:pt idx="1157">
                  <c:v>11.57364712501294</c:v>
                </c:pt>
                <c:pt idx="1158">
                  <c:v>11.583647124993149</c:v>
                </c:pt>
                <c:pt idx="1159">
                  <c:v>11.593648125010077</c:v>
                </c:pt>
                <c:pt idx="1160">
                  <c:v>11.603648124990286</c:v>
                </c:pt>
                <c:pt idx="1161">
                  <c:v>11.613649125007214</c:v>
                </c:pt>
                <c:pt idx="1162">
                  <c:v>11.623649125016527</c:v>
                </c:pt>
                <c:pt idx="1163">
                  <c:v>11.633650125004351</c:v>
                </c:pt>
                <c:pt idx="1164">
                  <c:v>11.643650125013664</c:v>
                </c:pt>
                <c:pt idx="1165">
                  <c:v>11.653651125001488</c:v>
                </c:pt>
                <c:pt idx="1166">
                  <c:v>11.663651125010801</c:v>
                </c:pt>
                <c:pt idx="1167">
                  <c:v>11.673652124998625</c:v>
                </c:pt>
                <c:pt idx="1168">
                  <c:v>11.683652125007939</c:v>
                </c:pt>
                <c:pt idx="1169">
                  <c:v>11.693653124995762</c:v>
                </c:pt>
                <c:pt idx="1170">
                  <c:v>11.703653125005076</c:v>
                </c:pt>
                <c:pt idx="1171">
                  <c:v>11.7136541249929</c:v>
                </c:pt>
                <c:pt idx="1172">
                  <c:v>11.723654125002213</c:v>
                </c:pt>
                <c:pt idx="1173">
                  <c:v>11.733655124990037</c:v>
                </c:pt>
                <c:pt idx="1174">
                  <c:v>11.74365512499935</c:v>
                </c:pt>
                <c:pt idx="1175">
                  <c:v>11.753656125016278</c:v>
                </c:pt>
                <c:pt idx="1176">
                  <c:v>11.763656124996487</c:v>
                </c:pt>
                <c:pt idx="1177">
                  <c:v>11.773657125013415</c:v>
                </c:pt>
                <c:pt idx="1178">
                  <c:v>11.783657124993624</c:v>
                </c:pt>
                <c:pt idx="1179">
                  <c:v>11.793658125010552</c:v>
                </c:pt>
                <c:pt idx="1180">
                  <c:v>11.803658124990761</c:v>
                </c:pt>
                <c:pt idx="1181">
                  <c:v>11.813659125007689</c:v>
                </c:pt>
                <c:pt idx="1182">
                  <c:v>11.823659125017002</c:v>
                </c:pt>
                <c:pt idx="1183">
                  <c:v>11.833660125004826</c:v>
                </c:pt>
                <c:pt idx="1184">
                  <c:v>11.843660125014139</c:v>
                </c:pt>
                <c:pt idx="1185">
                  <c:v>11.853661125001963</c:v>
                </c:pt>
                <c:pt idx="1186">
                  <c:v>11.863661125011276</c:v>
                </c:pt>
                <c:pt idx="1187">
                  <c:v>11.8736621249991</c:v>
                </c:pt>
                <c:pt idx="1188">
                  <c:v>11.883662125008414</c:v>
                </c:pt>
                <c:pt idx="1189">
                  <c:v>11.893663124996237</c:v>
                </c:pt>
                <c:pt idx="1190">
                  <c:v>11.903663125005551</c:v>
                </c:pt>
                <c:pt idx="1191">
                  <c:v>11.913664124993375</c:v>
                </c:pt>
                <c:pt idx="1192">
                  <c:v>11.923664125002688</c:v>
                </c:pt>
                <c:pt idx="1193">
                  <c:v>11.933665124990512</c:v>
                </c:pt>
                <c:pt idx="1194">
                  <c:v>11.943665124999825</c:v>
                </c:pt>
                <c:pt idx="1195">
                  <c:v>11.953666125016753</c:v>
                </c:pt>
                <c:pt idx="1196">
                  <c:v>11.963666124996962</c:v>
                </c:pt>
                <c:pt idx="1197">
                  <c:v>11.97366712501389</c:v>
                </c:pt>
                <c:pt idx="1198">
                  <c:v>11.983667124994099</c:v>
                </c:pt>
                <c:pt idx="1199">
                  <c:v>11.993668125011027</c:v>
                </c:pt>
                <c:pt idx="1200">
                  <c:v>12.003668124991236</c:v>
                </c:pt>
                <c:pt idx="1201">
                  <c:v>12.013669125008164</c:v>
                </c:pt>
                <c:pt idx="1202">
                  <c:v>12.023669125017477</c:v>
                </c:pt>
                <c:pt idx="1203">
                  <c:v>12.033670125005301</c:v>
                </c:pt>
                <c:pt idx="1204">
                  <c:v>12.043670125014614</c:v>
                </c:pt>
                <c:pt idx="1205">
                  <c:v>12.053671125002438</c:v>
                </c:pt>
                <c:pt idx="1206">
                  <c:v>12.063671125011751</c:v>
                </c:pt>
                <c:pt idx="1207">
                  <c:v>12.073672124999575</c:v>
                </c:pt>
                <c:pt idx="1208">
                  <c:v>12.083672125008889</c:v>
                </c:pt>
                <c:pt idx="1209">
                  <c:v>12.093673124996712</c:v>
                </c:pt>
                <c:pt idx="1210">
                  <c:v>12.103673125006026</c:v>
                </c:pt>
                <c:pt idx="1211">
                  <c:v>12.113673125015339</c:v>
                </c:pt>
                <c:pt idx="1212">
                  <c:v>12.123674125003163</c:v>
                </c:pt>
                <c:pt idx="1213">
                  <c:v>12.133674125012476</c:v>
                </c:pt>
                <c:pt idx="1214">
                  <c:v>12.1436751250003</c:v>
                </c:pt>
                <c:pt idx="1215">
                  <c:v>12.153675125009613</c:v>
                </c:pt>
                <c:pt idx="1216">
                  <c:v>12.163676124997437</c:v>
                </c:pt>
                <c:pt idx="1217">
                  <c:v>12.17367612500675</c:v>
                </c:pt>
                <c:pt idx="1218">
                  <c:v>12.183677124994574</c:v>
                </c:pt>
                <c:pt idx="1219">
                  <c:v>12.193677125003887</c:v>
                </c:pt>
                <c:pt idx="1220">
                  <c:v>12.203678124991711</c:v>
                </c:pt>
                <c:pt idx="1221">
                  <c:v>12.213678125001024</c:v>
                </c:pt>
                <c:pt idx="1222">
                  <c:v>12.223679125017952</c:v>
                </c:pt>
                <c:pt idx="1223">
                  <c:v>12.233679124998162</c:v>
                </c:pt>
                <c:pt idx="1224">
                  <c:v>12.243680125015089</c:v>
                </c:pt>
                <c:pt idx="1225">
                  <c:v>12.253680124995299</c:v>
                </c:pt>
                <c:pt idx="1226">
                  <c:v>12.263681125012226</c:v>
                </c:pt>
                <c:pt idx="1227">
                  <c:v>12.273681124992436</c:v>
                </c:pt>
                <c:pt idx="1228">
                  <c:v>12.283682125009364</c:v>
                </c:pt>
                <c:pt idx="1229">
                  <c:v>12.293682125018677</c:v>
                </c:pt>
                <c:pt idx="1230">
                  <c:v>12.303683125006501</c:v>
                </c:pt>
                <c:pt idx="1231">
                  <c:v>12.313683125015814</c:v>
                </c:pt>
                <c:pt idx="1232">
                  <c:v>12.323684125003638</c:v>
                </c:pt>
                <c:pt idx="1233">
                  <c:v>12.333684125012951</c:v>
                </c:pt>
                <c:pt idx="1234">
                  <c:v>12.343685125000775</c:v>
                </c:pt>
                <c:pt idx="1235">
                  <c:v>12.353685125010088</c:v>
                </c:pt>
                <c:pt idx="1236">
                  <c:v>12.363686124997912</c:v>
                </c:pt>
                <c:pt idx="1237">
                  <c:v>12.373686125007225</c:v>
                </c:pt>
                <c:pt idx="1238">
                  <c:v>12.383687124995049</c:v>
                </c:pt>
                <c:pt idx="1239">
                  <c:v>12.393687125004362</c:v>
                </c:pt>
                <c:pt idx="1240">
                  <c:v>12.403688124992186</c:v>
                </c:pt>
                <c:pt idx="1241">
                  <c:v>12.41368845832767</c:v>
                </c:pt>
                <c:pt idx="1242">
                  <c:v>12.423689458344597</c:v>
                </c:pt>
                <c:pt idx="1243">
                  <c:v>12.433689458324807</c:v>
                </c:pt>
                <c:pt idx="1244">
                  <c:v>12.443690458341734</c:v>
                </c:pt>
                <c:pt idx="1245">
                  <c:v>12.453690458351048</c:v>
                </c:pt>
                <c:pt idx="1246">
                  <c:v>12.463691458338872</c:v>
                </c:pt>
                <c:pt idx="1247">
                  <c:v>12.473691458348185</c:v>
                </c:pt>
                <c:pt idx="1248">
                  <c:v>12.483692458336009</c:v>
                </c:pt>
                <c:pt idx="1249">
                  <c:v>12.493692458345322</c:v>
                </c:pt>
                <c:pt idx="1250">
                  <c:v>12.503693458333146</c:v>
                </c:pt>
                <c:pt idx="1251">
                  <c:v>12.513693458342459</c:v>
                </c:pt>
                <c:pt idx="1252">
                  <c:v>12.523694458330283</c:v>
                </c:pt>
                <c:pt idx="1253">
                  <c:v>12.533694458339596</c:v>
                </c:pt>
                <c:pt idx="1254">
                  <c:v>12.54369545832742</c:v>
                </c:pt>
                <c:pt idx="1255">
                  <c:v>12.553695458336733</c:v>
                </c:pt>
                <c:pt idx="1256">
                  <c:v>12.563696458324557</c:v>
                </c:pt>
                <c:pt idx="1257">
                  <c:v>12.57369645833387</c:v>
                </c:pt>
                <c:pt idx="1258">
                  <c:v>12.583697458350798</c:v>
                </c:pt>
                <c:pt idx="1259">
                  <c:v>12.593697458331008</c:v>
                </c:pt>
                <c:pt idx="1260">
                  <c:v>12.603698458347935</c:v>
                </c:pt>
                <c:pt idx="1261">
                  <c:v>12.613698458328145</c:v>
                </c:pt>
                <c:pt idx="1262">
                  <c:v>12.623699458345072</c:v>
                </c:pt>
                <c:pt idx="1263">
                  <c:v>12.633699458325282</c:v>
                </c:pt>
                <c:pt idx="1264">
                  <c:v>12.643700458342209</c:v>
                </c:pt>
                <c:pt idx="1265">
                  <c:v>12.653700458351523</c:v>
                </c:pt>
                <c:pt idx="1266">
                  <c:v>12.663701458339347</c:v>
                </c:pt>
                <c:pt idx="1267">
                  <c:v>12.67370145834866</c:v>
                </c:pt>
                <c:pt idx="1268">
                  <c:v>12.683702458336484</c:v>
                </c:pt>
                <c:pt idx="1269">
                  <c:v>12.693702458345797</c:v>
                </c:pt>
                <c:pt idx="1270">
                  <c:v>12.703703458333621</c:v>
                </c:pt>
                <c:pt idx="1271">
                  <c:v>12.713703458342934</c:v>
                </c:pt>
                <c:pt idx="1272">
                  <c:v>12.723704458330758</c:v>
                </c:pt>
                <c:pt idx="1273">
                  <c:v>12.733704458340071</c:v>
                </c:pt>
                <c:pt idx="1274">
                  <c:v>12.743705458327895</c:v>
                </c:pt>
                <c:pt idx="1275">
                  <c:v>12.753705458337208</c:v>
                </c:pt>
                <c:pt idx="1276">
                  <c:v>12.763706458325032</c:v>
                </c:pt>
                <c:pt idx="1277">
                  <c:v>12.773706458334345</c:v>
                </c:pt>
                <c:pt idx="1278">
                  <c:v>12.783707458351273</c:v>
                </c:pt>
                <c:pt idx="1279">
                  <c:v>12.793707458331482</c:v>
                </c:pt>
                <c:pt idx="1280">
                  <c:v>12.80370845834841</c:v>
                </c:pt>
                <c:pt idx="1281">
                  <c:v>12.81370845832862</c:v>
                </c:pt>
                <c:pt idx="1282">
                  <c:v>12.823709458345547</c:v>
                </c:pt>
                <c:pt idx="1283">
                  <c:v>12.833709458325757</c:v>
                </c:pt>
                <c:pt idx="1284">
                  <c:v>12.843710458342684</c:v>
                </c:pt>
                <c:pt idx="1285">
                  <c:v>12.853710458351998</c:v>
                </c:pt>
                <c:pt idx="1286">
                  <c:v>12.863711458339822</c:v>
                </c:pt>
                <c:pt idx="1287">
                  <c:v>12.873711458349135</c:v>
                </c:pt>
                <c:pt idx="1288">
                  <c:v>12.883712458336959</c:v>
                </c:pt>
                <c:pt idx="1289">
                  <c:v>12.893712458346272</c:v>
                </c:pt>
                <c:pt idx="1290">
                  <c:v>12.903713458334096</c:v>
                </c:pt>
                <c:pt idx="1291">
                  <c:v>12.913713458343409</c:v>
                </c:pt>
                <c:pt idx="1292">
                  <c:v>12.923714458331233</c:v>
                </c:pt>
                <c:pt idx="1293">
                  <c:v>12.933714458340546</c:v>
                </c:pt>
                <c:pt idx="1294">
                  <c:v>12.94371545832837</c:v>
                </c:pt>
                <c:pt idx="1295">
                  <c:v>12.953715458337683</c:v>
                </c:pt>
                <c:pt idx="1296">
                  <c:v>12.963716458325507</c:v>
                </c:pt>
                <c:pt idx="1297">
                  <c:v>12.97371645833482</c:v>
                </c:pt>
                <c:pt idx="1298">
                  <c:v>12.983717458351748</c:v>
                </c:pt>
                <c:pt idx="1299">
                  <c:v>12.993717458331957</c:v>
                </c:pt>
                <c:pt idx="1300">
                  <c:v>13.003718458348885</c:v>
                </c:pt>
                <c:pt idx="1301">
                  <c:v>13.013718458329095</c:v>
                </c:pt>
                <c:pt idx="1302">
                  <c:v>13.023719458346022</c:v>
                </c:pt>
                <c:pt idx="1303">
                  <c:v>13.033719458326232</c:v>
                </c:pt>
                <c:pt idx="1304">
                  <c:v>13.043720458343159</c:v>
                </c:pt>
                <c:pt idx="1305">
                  <c:v>13.053720458323369</c:v>
                </c:pt>
                <c:pt idx="1306">
                  <c:v>13.063721458340297</c:v>
                </c:pt>
                <c:pt idx="1307">
                  <c:v>13.07372145834961</c:v>
                </c:pt>
                <c:pt idx="1308">
                  <c:v>13.083722458337434</c:v>
                </c:pt>
                <c:pt idx="1309">
                  <c:v>13.093722458346747</c:v>
                </c:pt>
                <c:pt idx="1310">
                  <c:v>13.103723458334571</c:v>
                </c:pt>
                <c:pt idx="1311">
                  <c:v>13.113723458343884</c:v>
                </c:pt>
                <c:pt idx="1312">
                  <c:v>13.123724458331708</c:v>
                </c:pt>
                <c:pt idx="1313">
                  <c:v>13.133724458341021</c:v>
                </c:pt>
                <c:pt idx="1314">
                  <c:v>13.143725458328845</c:v>
                </c:pt>
                <c:pt idx="1315">
                  <c:v>13.153725458338158</c:v>
                </c:pt>
                <c:pt idx="1316">
                  <c:v>13.163726458325982</c:v>
                </c:pt>
                <c:pt idx="1317">
                  <c:v>13.173726458335295</c:v>
                </c:pt>
                <c:pt idx="1318">
                  <c:v>13.183727458323119</c:v>
                </c:pt>
                <c:pt idx="1319">
                  <c:v>13.193727458332432</c:v>
                </c:pt>
                <c:pt idx="1320">
                  <c:v>13.20372845834936</c:v>
                </c:pt>
                <c:pt idx="1321">
                  <c:v>13.21372845832957</c:v>
                </c:pt>
                <c:pt idx="1322">
                  <c:v>13.223729458346497</c:v>
                </c:pt>
                <c:pt idx="1323">
                  <c:v>13.233729458326707</c:v>
                </c:pt>
                <c:pt idx="1324">
                  <c:v>13.243730458343634</c:v>
                </c:pt>
                <c:pt idx="1325">
                  <c:v>13.253730458323844</c:v>
                </c:pt>
                <c:pt idx="1326">
                  <c:v>13.263731458340771</c:v>
                </c:pt>
                <c:pt idx="1327">
                  <c:v>13.273731458350085</c:v>
                </c:pt>
                <c:pt idx="1328">
                  <c:v>13.283732458337909</c:v>
                </c:pt>
                <c:pt idx="1329">
                  <c:v>13.293732458347222</c:v>
                </c:pt>
                <c:pt idx="1330">
                  <c:v>13.303733458335046</c:v>
                </c:pt>
                <c:pt idx="1331">
                  <c:v>13.313733458344359</c:v>
                </c:pt>
                <c:pt idx="1332">
                  <c:v>13.323734458332183</c:v>
                </c:pt>
                <c:pt idx="1333">
                  <c:v>13.333734458341496</c:v>
                </c:pt>
                <c:pt idx="1334">
                  <c:v>13.34373545832932</c:v>
                </c:pt>
                <c:pt idx="1335">
                  <c:v>13.353735458338633</c:v>
                </c:pt>
                <c:pt idx="1336">
                  <c:v>13.363736458326457</c:v>
                </c:pt>
                <c:pt idx="1337">
                  <c:v>13.37373645833577</c:v>
                </c:pt>
                <c:pt idx="1338">
                  <c:v>13.383737458323594</c:v>
                </c:pt>
                <c:pt idx="1339">
                  <c:v>13.393737458332907</c:v>
                </c:pt>
                <c:pt idx="1340">
                  <c:v>13.403738458349835</c:v>
                </c:pt>
                <c:pt idx="1341">
                  <c:v>13.413738750008633</c:v>
                </c:pt>
                <c:pt idx="1342">
                  <c:v>13.423739749996457</c:v>
                </c:pt>
                <c:pt idx="1343">
                  <c:v>13.43373975000577</c:v>
                </c:pt>
                <c:pt idx="1344">
                  <c:v>13.443740749993594</c:v>
                </c:pt>
                <c:pt idx="1345">
                  <c:v>13.453740750002908</c:v>
                </c:pt>
                <c:pt idx="1346">
                  <c:v>13.463741749990731</c:v>
                </c:pt>
                <c:pt idx="1347">
                  <c:v>13.473741750000045</c:v>
                </c:pt>
                <c:pt idx="1348">
                  <c:v>13.483742750016972</c:v>
                </c:pt>
                <c:pt idx="1349">
                  <c:v>13.493742749997182</c:v>
                </c:pt>
                <c:pt idx="1350">
                  <c:v>13.50374375001411</c:v>
                </c:pt>
                <c:pt idx="1351">
                  <c:v>13.513743749994319</c:v>
                </c:pt>
                <c:pt idx="1352">
                  <c:v>13.523744750011247</c:v>
                </c:pt>
                <c:pt idx="1353">
                  <c:v>13.533744749991456</c:v>
                </c:pt>
                <c:pt idx="1354">
                  <c:v>13.543745750008384</c:v>
                </c:pt>
                <c:pt idx="1355">
                  <c:v>13.553745750017697</c:v>
                </c:pt>
                <c:pt idx="1356">
                  <c:v>13.563746750005521</c:v>
                </c:pt>
                <c:pt idx="1357">
                  <c:v>13.573746750014834</c:v>
                </c:pt>
                <c:pt idx="1358">
                  <c:v>13.583747750002658</c:v>
                </c:pt>
                <c:pt idx="1359">
                  <c:v>13.593747750011971</c:v>
                </c:pt>
                <c:pt idx="1360">
                  <c:v>13.603748749999795</c:v>
                </c:pt>
                <c:pt idx="1361">
                  <c:v>13.613748750009108</c:v>
                </c:pt>
                <c:pt idx="1362">
                  <c:v>13.623749749996932</c:v>
                </c:pt>
                <c:pt idx="1363">
                  <c:v>13.633749750006245</c:v>
                </c:pt>
                <c:pt idx="1364">
                  <c:v>13.643750749994069</c:v>
                </c:pt>
                <c:pt idx="1365">
                  <c:v>13.653750750003383</c:v>
                </c:pt>
                <c:pt idx="1366">
                  <c:v>13.663751749991206</c:v>
                </c:pt>
                <c:pt idx="1367">
                  <c:v>13.67375175000052</c:v>
                </c:pt>
                <c:pt idx="1368">
                  <c:v>13.683752750017447</c:v>
                </c:pt>
                <c:pt idx="1369">
                  <c:v>13.693752749997657</c:v>
                </c:pt>
                <c:pt idx="1370">
                  <c:v>13.703753750014585</c:v>
                </c:pt>
                <c:pt idx="1371">
                  <c:v>13.713753749994794</c:v>
                </c:pt>
                <c:pt idx="1372">
                  <c:v>13.723754750011722</c:v>
                </c:pt>
                <c:pt idx="1373">
                  <c:v>13.733754749991931</c:v>
                </c:pt>
                <c:pt idx="1374">
                  <c:v>13.743755750008859</c:v>
                </c:pt>
                <c:pt idx="1375">
                  <c:v>13.753755750018172</c:v>
                </c:pt>
                <c:pt idx="1376">
                  <c:v>13.763756750005996</c:v>
                </c:pt>
                <c:pt idx="1377">
                  <c:v>13.773756750015309</c:v>
                </c:pt>
                <c:pt idx="1378">
                  <c:v>13.783757750003133</c:v>
                </c:pt>
                <c:pt idx="1379">
                  <c:v>13.793757750012446</c:v>
                </c:pt>
                <c:pt idx="1380">
                  <c:v>13.80375875000027</c:v>
                </c:pt>
                <c:pt idx="1381">
                  <c:v>13.813758750009583</c:v>
                </c:pt>
                <c:pt idx="1382">
                  <c:v>13.823758749989793</c:v>
                </c:pt>
                <c:pt idx="1383">
                  <c:v>13.83375975000672</c:v>
                </c:pt>
                <c:pt idx="1384">
                  <c:v>13.843760749994544</c:v>
                </c:pt>
                <c:pt idx="1385">
                  <c:v>13.853760750003858</c:v>
                </c:pt>
                <c:pt idx="1386">
                  <c:v>13.863761749991681</c:v>
                </c:pt>
                <c:pt idx="1387">
                  <c:v>13.873761750000995</c:v>
                </c:pt>
                <c:pt idx="1388">
                  <c:v>13.883762750017922</c:v>
                </c:pt>
                <c:pt idx="1389">
                  <c:v>13.893762749998132</c:v>
                </c:pt>
                <c:pt idx="1390">
                  <c:v>13.903763750015059</c:v>
                </c:pt>
                <c:pt idx="1391">
                  <c:v>13.913763749995269</c:v>
                </c:pt>
                <c:pt idx="1392">
                  <c:v>13.923764750012197</c:v>
                </c:pt>
                <c:pt idx="1393">
                  <c:v>13.933764749992406</c:v>
                </c:pt>
                <c:pt idx="1394">
                  <c:v>13.943764750001719</c:v>
                </c:pt>
                <c:pt idx="1395">
                  <c:v>13.953765750018647</c:v>
                </c:pt>
                <c:pt idx="1396">
                  <c:v>13.963766750006471</c:v>
                </c:pt>
                <c:pt idx="1397">
                  <c:v>13.973766750015784</c:v>
                </c:pt>
                <c:pt idx="1398">
                  <c:v>13.983767750003608</c:v>
                </c:pt>
                <c:pt idx="1399">
                  <c:v>13.993767750012921</c:v>
                </c:pt>
                <c:pt idx="1400">
                  <c:v>14.003768750000745</c:v>
                </c:pt>
                <c:pt idx="1401">
                  <c:v>14.013768750010058</c:v>
                </c:pt>
                <c:pt idx="1402">
                  <c:v>14.023768749990268</c:v>
                </c:pt>
                <c:pt idx="1403">
                  <c:v>14.033769750007195</c:v>
                </c:pt>
                <c:pt idx="1404">
                  <c:v>14.043770749995019</c:v>
                </c:pt>
                <c:pt idx="1405">
                  <c:v>14.053770750004333</c:v>
                </c:pt>
                <c:pt idx="1406">
                  <c:v>14.063771749992156</c:v>
                </c:pt>
                <c:pt idx="1407">
                  <c:v>14.07377175000147</c:v>
                </c:pt>
                <c:pt idx="1408">
                  <c:v>14.083772750018397</c:v>
                </c:pt>
                <c:pt idx="1409">
                  <c:v>14.093772749998607</c:v>
                </c:pt>
                <c:pt idx="1410">
                  <c:v>14.103773750015534</c:v>
                </c:pt>
                <c:pt idx="1411">
                  <c:v>14.113773749995744</c:v>
                </c:pt>
                <c:pt idx="1412">
                  <c:v>14.123774750012672</c:v>
                </c:pt>
                <c:pt idx="1413">
                  <c:v>14.133774749992881</c:v>
                </c:pt>
                <c:pt idx="1414">
                  <c:v>14.143775750009809</c:v>
                </c:pt>
                <c:pt idx="1415">
                  <c:v>14.153775749990018</c:v>
                </c:pt>
                <c:pt idx="1416">
                  <c:v>14.163776750006946</c:v>
                </c:pt>
                <c:pt idx="1417">
                  <c:v>14.173776750016259</c:v>
                </c:pt>
                <c:pt idx="1418">
                  <c:v>14.183776749996468</c:v>
                </c:pt>
                <c:pt idx="1419">
                  <c:v>14.193777750013396</c:v>
                </c:pt>
                <c:pt idx="1420">
                  <c:v>14.203777749993606</c:v>
                </c:pt>
                <c:pt idx="1421">
                  <c:v>14.213778750010533</c:v>
                </c:pt>
                <c:pt idx="1422">
                  <c:v>14.223779749998357</c:v>
                </c:pt>
                <c:pt idx="1423">
                  <c:v>14.23377975000767</c:v>
                </c:pt>
                <c:pt idx="1424">
                  <c:v>14.243779750016984</c:v>
                </c:pt>
                <c:pt idx="1425">
                  <c:v>14.253780750004807</c:v>
                </c:pt>
                <c:pt idx="1426">
                  <c:v>14.263781749992631</c:v>
                </c:pt>
                <c:pt idx="1427">
                  <c:v>14.273781750001945</c:v>
                </c:pt>
                <c:pt idx="1428">
                  <c:v>14.283782749989768</c:v>
                </c:pt>
                <c:pt idx="1429">
                  <c:v>14.293782749999082</c:v>
                </c:pt>
                <c:pt idx="1430">
                  <c:v>14.303782750008395</c:v>
                </c:pt>
                <c:pt idx="1431">
                  <c:v>14.313783749996219</c:v>
                </c:pt>
                <c:pt idx="1432">
                  <c:v>14.323784750013147</c:v>
                </c:pt>
                <c:pt idx="1433">
                  <c:v>14.333784749993356</c:v>
                </c:pt>
                <c:pt idx="1434">
                  <c:v>14.343784750002669</c:v>
                </c:pt>
                <c:pt idx="1435">
                  <c:v>14.353785749990493</c:v>
                </c:pt>
                <c:pt idx="1436">
                  <c:v>14.363785749999806</c:v>
                </c:pt>
                <c:pt idx="1437">
                  <c:v>14.373786750016734</c:v>
                </c:pt>
                <c:pt idx="1438">
                  <c:v>14.383786749996943</c:v>
                </c:pt>
                <c:pt idx="1439">
                  <c:v>14.393787750013871</c:v>
                </c:pt>
                <c:pt idx="1440">
                  <c:v>14.403787749994081</c:v>
                </c:pt>
                <c:pt idx="1441">
                  <c:v>14.413788250007201</c:v>
                </c:pt>
                <c:pt idx="1442">
                  <c:v>14.423788250016514</c:v>
                </c:pt>
                <c:pt idx="1443">
                  <c:v>14.433789250004338</c:v>
                </c:pt>
                <c:pt idx="1444">
                  <c:v>14.443790249992162</c:v>
                </c:pt>
                <c:pt idx="1445">
                  <c:v>14.453790250001475</c:v>
                </c:pt>
                <c:pt idx="1446">
                  <c:v>14.463791250018403</c:v>
                </c:pt>
                <c:pt idx="1447">
                  <c:v>14.473791249998612</c:v>
                </c:pt>
                <c:pt idx="1448">
                  <c:v>14.48379225001554</c:v>
                </c:pt>
                <c:pt idx="1449">
                  <c:v>14.493792249995749</c:v>
                </c:pt>
                <c:pt idx="1450">
                  <c:v>14.503792250005063</c:v>
                </c:pt>
                <c:pt idx="1451">
                  <c:v>14.513793249992887</c:v>
                </c:pt>
                <c:pt idx="1452">
                  <c:v>14.523794250009814</c:v>
                </c:pt>
                <c:pt idx="1453">
                  <c:v>14.533794249990024</c:v>
                </c:pt>
                <c:pt idx="1454">
                  <c:v>14.543795250006951</c:v>
                </c:pt>
                <c:pt idx="1455">
                  <c:v>14.553795250016265</c:v>
                </c:pt>
                <c:pt idx="1456">
                  <c:v>14.563796250004089</c:v>
                </c:pt>
                <c:pt idx="1457">
                  <c:v>14.573796250013402</c:v>
                </c:pt>
                <c:pt idx="1458">
                  <c:v>14.583797250001226</c:v>
                </c:pt>
                <c:pt idx="1459">
                  <c:v>14.593797250010539</c:v>
                </c:pt>
                <c:pt idx="1460">
                  <c:v>14.603797249990748</c:v>
                </c:pt>
                <c:pt idx="1461">
                  <c:v>14.613798250007676</c:v>
                </c:pt>
                <c:pt idx="1462">
                  <c:v>14.6237992499955</c:v>
                </c:pt>
                <c:pt idx="1463">
                  <c:v>14.633799250004813</c:v>
                </c:pt>
                <c:pt idx="1464">
                  <c:v>14.643800249992637</c:v>
                </c:pt>
                <c:pt idx="1465">
                  <c:v>14.65380025000195</c:v>
                </c:pt>
                <c:pt idx="1466">
                  <c:v>14.663801249989774</c:v>
                </c:pt>
                <c:pt idx="1467">
                  <c:v>14.673801249999087</c:v>
                </c:pt>
                <c:pt idx="1468">
                  <c:v>14.683802250016015</c:v>
                </c:pt>
                <c:pt idx="1469">
                  <c:v>14.693802249996224</c:v>
                </c:pt>
                <c:pt idx="1470">
                  <c:v>14.703803250013152</c:v>
                </c:pt>
                <c:pt idx="1471">
                  <c:v>14.713803249993362</c:v>
                </c:pt>
                <c:pt idx="1472">
                  <c:v>14.723804250010289</c:v>
                </c:pt>
                <c:pt idx="1473">
                  <c:v>14.733804249990499</c:v>
                </c:pt>
                <c:pt idx="1474">
                  <c:v>14.743804249999812</c:v>
                </c:pt>
                <c:pt idx="1475">
                  <c:v>14.75380525001674</c:v>
                </c:pt>
                <c:pt idx="1476">
                  <c:v>14.763806250004563</c:v>
                </c:pt>
                <c:pt idx="1477">
                  <c:v>14.773806250013877</c:v>
                </c:pt>
                <c:pt idx="1478">
                  <c:v>14.783806249994086</c:v>
                </c:pt>
                <c:pt idx="1479">
                  <c:v>14.793807250011014</c:v>
                </c:pt>
                <c:pt idx="1480">
                  <c:v>14.803807249991223</c:v>
                </c:pt>
                <c:pt idx="1481">
                  <c:v>14.813808250008151</c:v>
                </c:pt>
                <c:pt idx="1482">
                  <c:v>14.823809249995975</c:v>
                </c:pt>
                <c:pt idx="1483">
                  <c:v>14.833809250005288</c:v>
                </c:pt>
                <c:pt idx="1484">
                  <c:v>14.843809250014601</c:v>
                </c:pt>
                <c:pt idx="1485">
                  <c:v>14.853810250002425</c:v>
                </c:pt>
                <c:pt idx="1486">
                  <c:v>14.863810250011738</c:v>
                </c:pt>
                <c:pt idx="1487">
                  <c:v>14.873811249999562</c:v>
                </c:pt>
                <c:pt idx="1488">
                  <c:v>14.88381225001649</c:v>
                </c:pt>
                <c:pt idx="1489">
                  <c:v>14.893812249996699</c:v>
                </c:pt>
                <c:pt idx="1490">
                  <c:v>14.903813250013627</c:v>
                </c:pt>
                <c:pt idx="1491">
                  <c:v>14.913813249993837</c:v>
                </c:pt>
                <c:pt idx="1492">
                  <c:v>14.923814250010764</c:v>
                </c:pt>
                <c:pt idx="1493">
                  <c:v>14.933814249990974</c:v>
                </c:pt>
                <c:pt idx="1494">
                  <c:v>14.943815250007901</c:v>
                </c:pt>
                <c:pt idx="1495">
                  <c:v>14.953815250017215</c:v>
                </c:pt>
                <c:pt idx="1496">
                  <c:v>14.963816250005038</c:v>
                </c:pt>
                <c:pt idx="1497">
                  <c:v>14.973816250014352</c:v>
                </c:pt>
                <c:pt idx="1498">
                  <c:v>14.983817250002176</c:v>
                </c:pt>
                <c:pt idx="1499">
                  <c:v>14.993817250011489</c:v>
                </c:pt>
                <c:pt idx="1500">
                  <c:v>15.003817249991698</c:v>
                </c:pt>
                <c:pt idx="1501">
                  <c:v>15.013818250008626</c:v>
                </c:pt>
                <c:pt idx="1502">
                  <c:v>15.02381924999645</c:v>
                </c:pt>
                <c:pt idx="1503">
                  <c:v>15.033819250005763</c:v>
                </c:pt>
                <c:pt idx="1504">
                  <c:v>15.043820249993587</c:v>
                </c:pt>
                <c:pt idx="1505">
                  <c:v>15.0538202500029</c:v>
                </c:pt>
                <c:pt idx="1506">
                  <c:v>15.063821249990724</c:v>
                </c:pt>
                <c:pt idx="1507">
                  <c:v>15.073821250000037</c:v>
                </c:pt>
                <c:pt idx="1508">
                  <c:v>15.083822250016965</c:v>
                </c:pt>
                <c:pt idx="1509">
                  <c:v>15.093822249997174</c:v>
                </c:pt>
                <c:pt idx="1510">
                  <c:v>15.103823250014102</c:v>
                </c:pt>
                <c:pt idx="1511">
                  <c:v>15.113823249994311</c:v>
                </c:pt>
                <c:pt idx="1512">
                  <c:v>15.123824250011239</c:v>
                </c:pt>
                <c:pt idx="1513">
                  <c:v>15.133824249991449</c:v>
                </c:pt>
                <c:pt idx="1514">
                  <c:v>15.143825250008376</c:v>
                </c:pt>
                <c:pt idx="1515">
                  <c:v>15.15382525001769</c:v>
                </c:pt>
                <c:pt idx="1516">
                  <c:v>15.163826250005513</c:v>
                </c:pt>
                <c:pt idx="1517">
                  <c:v>15.173826250014827</c:v>
                </c:pt>
                <c:pt idx="1518">
                  <c:v>15.183827250002651</c:v>
                </c:pt>
                <c:pt idx="1519">
                  <c:v>15.193827250011964</c:v>
                </c:pt>
                <c:pt idx="1520">
                  <c:v>15.203828249999788</c:v>
                </c:pt>
                <c:pt idx="1521">
                  <c:v>15.213828250009101</c:v>
                </c:pt>
                <c:pt idx="1522">
                  <c:v>15.223829249996925</c:v>
                </c:pt>
                <c:pt idx="1523">
                  <c:v>15.233829250006238</c:v>
                </c:pt>
                <c:pt idx="1524">
                  <c:v>15.243830249994062</c:v>
                </c:pt>
                <c:pt idx="1525">
                  <c:v>15.253830250003375</c:v>
                </c:pt>
                <c:pt idx="1526">
                  <c:v>15.263831249991199</c:v>
                </c:pt>
                <c:pt idx="1527">
                  <c:v>15.273831250000512</c:v>
                </c:pt>
                <c:pt idx="1528">
                  <c:v>15.28383225001744</c:v>
                </c:pt>
                <c:pt idx="1529">
                  <c:v>15.293832249997649</c:v>
                </c:pt>
                <c:pt idx="1530">
                  <c:v>15.303833250014577</c:v>
                </c:pt>
                <c:pt idx="1531">
                  <c:v>15.313833249994786</c:v>
                </c:pt>
                <c:pt idx="1532">
                  <c:v>15.323834250011714</c:v>
                </c:pt>
                <c:pt idx="1533">
                  <c:v>15.333834249991924</c:v>
                </c:pt>
                <c:pt idx="1534">
                  <c:v>15.343835250008851</c:v>
                </c:pt>
                <c:pt idx="1535">
                  <c:v>15.353835250018165</c:v>
                </c:pt>
                <c:pt idx="1536">
                  <c:v>15.363836250005988</c:v>
                </c:pt>
                <c:pt idx="1537">
                  <c:v>15.373836250015302</c:v>
                </c:pt>
                <c:pt idx="1538">
                  <c:v>15.383837250003126</c:v>
                </c:pt>
                <c:pt idx="1539">
                  <c:v>15.393837250012439</c:v>
                </c:pt>
                <c:pt idx="1540">
                  <c:v>15.403838250000263</c:v>
                </c:pt>
                <c:pt idx="1541">
                  <c:v>15.413838958338602</c:v>
                </c:pt>
                <c:pt idx="1542">
                  <c:v>15.423839958326425</c:v>
                </c:pt>
                <c:pt idx="1543">
                  <c:v>15.433839958335739</c:v>
                </c:pt>
                <c:pt idx="1544">
                  <c:v>15.443840958323563</c:v>
                </c:pt>
                <c:pt idx="1545">
                  <c:v>15.453840958332876</c:v>
                </c:pt>
                <c:pt idx="1546">
                  <c:v>15.463841958349803</c:v>
                </c:pt>
                <c:pt idx="1547">
                  <c:v>15.473841958330013</c:v>
                </c:pt>
                <c:pt idx="1548">
                  <c:v>15.483842958346941</c:v>
                </c:pt>
                <c:pt idx="1549">
                  <c:v>15.49384295832715</c:v>
                </c:pt>
                <c:pt idx="1550">
                  <c:v>15.503843958344078</c:v>
                </c:pt>
                <c:pt idx="1551">
                  <c:v>15.513843958324287</c:v>
                </c:pt>
                <c:pt idx="1552">
                  <c:v>15.523844958341215</c:v>
                </c:pt>
                <c:pt idx="1553">
                  <c:v>15.533844958350528</c:v>
                </c:pt>
                <c:pt idx="1554">
                  <c:v>15.543845958338352</c:v>
                </c:pt>
                <c:pt idx="1555">
                  <c:v>15.553845958347665</c:v>
                </c:pt>
                <c:pt idx="1556">
                  <c:v>15.563846958335489</c:v>
                </c:pt>
                <c:pt idx="1557">
                  <c:v>15.573846958344802</c:v>
                </c:pt>
                <c:pt idx="1558">
                  <c:v>15.583847958332626</c:v>
                </c:pt>
                <c:pt idx="1559">
                  <c:v>15.593847958341939</c:v>
                </c:pt>
                <c:pt idx="1560">
                  <c:v>15.603848958329763</c:v>
                </c:pt>
                <c:pt idx="1561">
                  <c:v>15.613848958339076</c:v>
                </c:pt>
                <c:pt idx="1562">
                  <c:v>15.6238499583269</c:v>
                </c:pt>
                <c:pt idx="1563">
                  <c:v>15.633849958336214</c:v>
                </c:pt>
                <c:pt idx="1564">
                  <c:v>15.643850958324037</c:v>
                </c:pt>
                <c:pt idx="1565">
                  <c:v>15.653850958333351</c:v>
                </c:pt>
                <c:pt idx="1566">
                  <c:v>15.663851958350278</c:v>
                </c:pt>
                <c:pt idx="1567">
                  <c:v>15.673851958330488</c:v>
                </c:pt>
                <c:pt idx="1568">
                  <c:v>15.683852958347416</c:v>
                </c:pt>
                <c:pt idx="1569">
                  <c:v>15.693852958327625</c:v>
                </c:pt>
                <c:pt idx="1570">
                  <c:v>15.703853958344553</c:v>
                </c:pt>
                <c:pt idx="1571">
                  <c:v>15.713853958324762</c:v>
                </c:pt>
                <c:pt idx="1572">
                  <c:v>15.72385495834169</c:v>
                </c:pt>
                <c:pt idx="1573">
                  <c:v>15.733854958351003</c:v>
                </c:pt>
                <c:pt idx="1574">
                  <c:v>15.743855958338827</c:v>
                </c:pt>
                <c:pt idx="1575">
                  <c:v>15.75385595834814</c:v>
                </c:pt>
                <c:pt idx="1576">
                  <c:v>15.763856958335964</c:v>
                </c:pt>
                <c:pt idx="1577">
                  <c:v>15.773856958345277</c:v>
                </c:pt>
                <c:pt idx="1578">
                  <c:v>15.783857958333101</c:v>
                </c:pt>
                <c:pt idx="1579">
                  <c:v>15.793857958342414</c:v>
                </c:pt>
                <c:pt idx="1580">
                  <c:v>15.803858958330238</c:v>
                </c:pt>
                <c:pt idx="1581">
                  <c:v>15.813858958339551</c:v>
                </c:pt>
                <c:pt idx="1582">
                  <c:v>15.823859958327375</c:v>
                </c:pt>
                <c:pt idx="1583">
                  <c:v>15.833859958336689</c:v>
                </c:pt>
                <c:pt idx="1584">
                  <c:v>15.843860958324512</c:v>
                </c:pt>
                <c:pt idx="1585">
                  <c:v>15.853860958333826</c:v>
                </c:pt>
                <c:pt idx="1586">
                  <c:v>15.863861958350753</c:v>
                </c:pt>
                <c:pt idx="1587">
                  <c:v>15.873861958330963</c:v>
                </c:pt>
                <c:pt idx="1588">
                  <c:v>15.883862958347891</c:v>
                </c:pt>
                <c:pt idx="1589">
                  <c:v>15.8938629583281</c:v>
                </c:pt>
                <c:pt idx="1590">
                  <c:v>15.903863958345028</c:v>
                </c:pt>
                <c:pt idx="1591">
                  <c:v>15.913863958325237</c:v>
                </c:pt>
                <c:pt idx="1592">
                  <c:v>15.923864958342165</c:v>
                </c:pt>
                <c:pt idx="1593">
                  <c:v>15.933864958351478</c:v>
                </c:pt>
                <c:pt idx="1594">
                  <c:v>15.943865958339302</c:v>
                </c:pt>
                <c:pt idx="1595">
                  <c:v>15.953865958348615</c:v>
                </c:pt>
                <c:pt idx="1596">
                  <c:v>15.963866958336439</c:v>
                </c:pt>
                <c:pt idx="1597">
                  <c:v>15.973866958345752</c:v>
                </c:pt>
                <c:pt idx="1598">
                  <c:v>15.983867958333576</c:v>
                </c:pt>
                <c:pt idx="1599">
                  <c:v>15.993867958342889</c:v>
                </c:pt>
                <c:pt idx="1600">
                  <c:v>16.003868958330713</c:v>
                </c:pt>
                <c:pt idx="1601">
                  <c:v>16.013868958340026</c:v>
                </c:pt>
                <c:pt idx="1602">
                  <c:v>16.02386995832785</c:v>
                </c:pt>
                <c:pt idx="1603">
                  <c:v>16.033869958337164</c:v>
                </c:pt>
                <c:pt idx="1604">
                  <c:v>16.043870958324987</c:v>
                </c:pt>
                <c:pt idx="1605">
                  <c:v>16.053870958334301</c:v>
                </c:pt>
                <c:pt idx="1606">
                  <c:v>16.063871958351228</c:v>
                </c:pt>
                <c:pt idx="1607">
                  <c:v>16.073871958331438</c:v>
                </c:pt>
                <c:pt idx="1608">
                  <c:v>16.083872958348366</c:v>
                </c:pt>
                <c:pt idx="1609">
                  <c:v>16.093872958328575</c:v>
                </c:pt>
                <c:pt idx="1610">
                  <c:v>16.103873958345503</c:v>
                </c:pt>
                <c:pt idx="1611">
                  <c:v>16.113873958325712</c:v>
                </c:pt>
                <c:pt idx="1612">
                  <c:v>16.12387495834264</c:v>
                </c:pt>
                <c:pt idx="1613">
                  <c:v>16.133874958351953</c:v>
                </c:pt>
                <c:pt idx="1614">
                  <c:v>16.143875958339777</c:v>
                </c:pt>
                <c:pt idx="1615">
                  <c:v>16.15387595834909</c:v>
                </c:pt>
                <c:pt idx="1616">
                  <c:v>16.163876958336914</c:v>
                </c:pt>
                <c:pt idx="1617">
                  <c:v>16.173876958346227</c:v>
                </c:pt>
                <c:pt idx="1618">
                  <c:v>16.183877958334051</c:v>
                </c:pt>
                <c:pt idx="1619">
                  <c:v>16.193877958343364</c:v>
                </c:pt>
                <c:pt idx="1620">
                  <c:v>16.203878958331188</c:v>
                </c:pt>
                <c:pt idx="1621">
                  <c:v>16.213878958340501</c:v>
                </c:pt>
                <c:pt idx="1622">
                  <c:v>16.223879958328325</c:v>
                </c:pt>
                <c:pt idx="1623">
                  <c:v>16.233879958337639</c:v>
                </c:pt>
                <c:pt idx="1624">
                  <c:v>16.243880958325462</c:v>
                </c:pt>
                <c:pt idx="1625">
                  <c:v>16.253880958334776</c:v>
                </c:pt>
                <c:pt idx="1626">
                  <c:v>16.263881958351703</c:v>
                </c:pt>
                <c:pt idx="1627">
                  <c:v>16.273881958331913</c:v>
                </c:pt>
                <c:pt idx="1628">
                  <c:v>16.28388295834884</c:v>
                </c:pt>
                <c:pt idx="1629">
                  <c:v>16.29388295832905</c:v>
                </c:pt>
                <c:pt idx="1630">
                  <c:v>16.303883958345978</c:v>
                </c:pt>
                <c:pt idx="1631">
                  <c:v>16.313883958326187</c:v>
                </c:pt>
                <c:pt idx="1632">
                  <c:v>16.323884958343115</c:v>
                </c:pt>
                <c:pt idx="1633">
                  <c:v>16.333884958323324</c:v>
                </c:pt>
                <c:pt idx="1634">
                  <c:v>16.343885958340252</c:v>
                </c:pt>
                <c:pt idx="1635">
                  <c:v>16.353885958349565</c:v>
                </c:pt>
                <c:pt idx="1636">
                  <c:v>16.363886958337389</c:v>
                </c:pt>
                <c:pt idx="1637">
                  <c:v>16.373886958346702</c:v>
                </c:pt>
                <c:pt idx="1638">
                  <c:v>16.383887958334526</c:v>
                </c:pt>
                <c:pt idx="1639">
                  <c:v>16.393887958343839</c:v>
                </c:pt>
                <c:pt idx="1640">
                  <c:v>16.403888958331663</c:v>
                </c:pt>
                <c:pt idx="1641">
                  <c:v>16.413889333343832</c:v>
                </c:pt>
                <c:pt idx="1642">
                  <c:v>16.423890333331656</c:v>
                </c:pt>
                <c:pt idx="1643">
                  <c:v>16.433890333340969</c:v>
                </c:pt>
                <c:pt idx="1644">
                  <c:v>16.443891333328793</c:v>
                </c:pt>
                <c:pt idx="1645">
                  <c:v>16.453891333338106</c:v>
                </c:pt>
                <c:pt idx="1646">
                  <c:v>16.46389233332593</c:v>
                </c:pt>
                <c:pt idx="1647">
                  <c:v>16.473892333335243</c:v>
                </c:pt>
                <c:pt idx="1648">
                  <c:v>16.483893333323067</c:v>
                </c:pt>
                <c:pt idx="1649">
                  <c:v>16.49389333333238</c:v>
                </c:pt>
                <c:pt idx="1650">
                  <c:v>16.503894333349308</c:v>
                </c:pt>
                <c:pt idx="1651">
                  <c:v>16.513894333329517</c:v>
                </c:pt>
                <c:pt idx="1652">
                  <c:v>16.523895333346445</c:v>
                </c:pt>
                <c:pt idx="1653">
                  <c:v>16.533895333326655</c:v>
                </c:pt>
                <c:pt idx="1654">
                  <c:v>16.543896333343582</c:v>
                </c:pt>
                <c:pt idx="1655">
                  <c:v>16.553896333323792</c:v>
                </c:pt>
                <c:pt idx="1656">
                  <c:v>16.563897333340719</c:v>
                </c:pt>
                <c:pt idx="1657">
                  <c:v>16.573897333350033</c:v>
                </c:pt>
                <c:pt idx="1658">
                  <c:v>16.583898333337856</c:v>
                </c:pt>
                <c:pt idx="1659">
                  <c:v>16.59389833334717</c:v>
                </c:pt>
                <c:pt idx="1660">
                  <c:v>16.603899333334994</c:v>
                </c:pt>
                <c:pt idx="1661">
                  <c:v>16.613899333344307</c:v>
                </c:pt>
                <c:pt idx="1662">
                  <c:v>16.623900333332131</c:v>
                </c:pt>
                <c:pt idx="1663">
                  <c:v>16.633900333341444</c:v>
                </c:pt>
                <c:pt idx="1664">
                  <c:v>16.643901333329268</c:v>
                </c:pt>
                <c:pt idx="1665">
                  <c:v>16.653901333338581</c:v>
                </c:pt>
                <c:pt idx="1666">
                  <c:v>16.663902333326405</c:v>
                </c:pt>
                <c:pt idx="1667">
                  <c:v>16.673902333335718</c:v>
                </c:pt>
                <c:pt idx="1668">
                  <c:v>16.683903333323542</c:v>
                </c:pt>
                <c:pt idx="1669">
                  <c:v>16.693903333332855</c:v>
                </c:pt>
                <c:pt idx="1670">
                  <c:v>16.703904333349783</c:v>
                </c:pt>
                <c:pt idx="1671">
                  <c:v>16.713904333329992</c:v>
                </c:pt>
                <c:pt idx="1672">
                  <c:v>16.72390533334692</c:v>
                </c:pt>
                <c:pt idx="1673">
                  <c:v>16.733905333327129</c:v>
                </c:pt>
                <c:pt idx="1674">
                  <c:v>16.743906333344057</c:v>
                </c:pt>
                <c:pt idx="1675">
                  <c:v>16.753906333324267</c:v>
                </c:pt>
                <c:pt idx="1676">
                  <c:v>16.763907333341194</c:v>
                </c:pt>
                <c:pt idx="1677">
                  <c:v>16.773907333350508</c:v>
                </c:pt>
                <c:pt idx="1678">
                  <c:v>16.783908333338331</c:v>
                </c:pt>
                <c:pt idx="1679">
                  <c:v>16.793908333347645</c:v>
                </c:pt>
                <c:pt idx="1680">
                  <c:v>16.803909333335469</c:v>
                </c:pt>
                <c:pt idx="1681">
                  <c:v>16.813909333344782</c:v>
                </c:pt>
                <c:pt idx="1682">
                  <c:v>16.823910333332606</c:v>
                </c:pt>
                <c:pt idx="1683">
                  <c:v>16.833910333341919</c:v>
                </c:pt>
                <c:pt idx="1684">
                  <c:v>16.843911333329743</c:v>
                </c:pt>
                <c:pt idx="1685">
                  <c:v>16.853911333339056</c:v>
                </c:pt>
                <c:pt idx="1686">
                  <c:v>16.86391233332688</c:v>
                </c:pt>
                <c:pt idx="1687">
                  <c:v>16.873912333336193</c:v>
                </c:pt>
                <c:pt idx="1688">
                  <c:v>16.883913333324017</c:v>
                </c:pt>
                <c:pt idx="1689">
                  <c:v>16.89391333333333</c:v>
                </c:pt>
                <c:pt idx="1690">
                  <c:v>16.903914333350258</c:v>
                </c:pt>
                <c:pt idx="1691">
                  <c:v>16.913914333330467</c:v>
                </c:pt>
                <c:pt idx="1692">
                  <c:v>16.923915333347395</c:v>
                </c:pt>
                <c:pt idx="1693">
                  <c:v>16.933915333327604</c:v>
                </c:pt>
                <c:pt idx="1694">
                  <c:v>16.943916333344532</c:v>
                </c:pt>
                <c:pt idx="1695">
                  <c:v>16.953916333324742</c:v>
                </c:pt>
                <c:pt idx="1696">
                  <c:v>16.963917333341669</c:v>
                </c:pt>
                <c:pt idx="1697">
                  <c:v>16.973917333350983</c:v>
                </c:pt>
                <c:pt idx="1698">
                  <c:v>16.983918333338806</c:v>
                </c:pt>
                <c:pt idx="1699">
                  <c:v>16.99391833334812</c:v>
                </c:pt>
                <c:pt idx="1700">
                  <c:v>17.003919333335944</c:v>
                </c:pt>
                <c:pt idx="1701">
                  <c:v>17.013919333345257</c:v>
                </c:pt>
                <c:pt idx="1702">
                  <c:v>17.023920333333081</c:v>
                </c:pt>
                <c:pt idx="1703">
                  <c:v>17.033920333342394</c:v>
                </c:pt>
                <c:pt idx="1704">
                  <c:v>17.043921333330218</c:v>
                </c:pt>
                <c:pt idx="1705">
                  <c:v>17.053921333339531</c:v>
                </c:pt>
                <c:pt idx="1706">
                  <c:v>17.063922333327355</c:v>
                </c:pt>
                <c:pt idx="1707">
                  <c:v>17.073922333336668</c:v>
                </c:pt>
                <c:pt idx="1708">
                  <c:v>17.083923333324492</c:v>
                </c:pt>
                <c:pt idx="1709">
                  <c:v>17.093923333333805</c:v>
                </c:pt>
                <c:pt idx="1710">
                  <c:v>17.103924333350733</c:v>
                </c:pt>
                <c:pt idx="1711">
                  <c:v>17.113924333330942</c:v>
                </c:pt>
                <c:pt idx="1712">
                  <c:v>17.12392533334787</c:v>
                </c:pt>
                <c:pt idx="1713">
                  <c:v>17.133925333328079</c:v>
                </c:pt>
                <c:pt idx="1714">
                  <c:v>17.143926333345007</c:v>
                </c:pt>
                <c:pt idx="1715">
                  <c:v>17.153926333325217</c:v>
                </c:pt>
                <c:pt idx="1716">
                  <c:v>17.163927333342144</c:v>
                </c:pt>
                <c:pt idx="1717">
                  <c:v>17.173927333351457</c:v>
                </c:pt>
                <c:pt idx="1718">
                  <c:v>17.183928333339281</c:v>
                </c:pt>
                <c:pt idx="1719">
                  <c:v>17.193928333348595</c:v>
                </c:pt>
                <c:pt idx="1720">
                  <c:v>17.203929333336418</c:v>
                </c:pt>
                <c:pt idx="1721">
                  <c:v>17.213929333345732</c:v>
                </c:pt>
                <c:pt idx="1722">
                  <c:v>17.223930333333556</c:v>
                </c:pt>
                <c:pt idx="1723">
                  <c:v>17.233930333342869</c:v>
                </c:pt>
                <c:pt idx="1724">
                  <c:v>17.243931333330693</c:v>
                </c:pt>
                <c:pt idx="1725">
                  <c:v>17.253931333340006</c:v>
                </c:pt>
                <c:pt idx="1726">
                  <c:v>17.26393233332783</c:v>
                </c:pt>
                <c:pt idx="1727">
                  <c:v>17.273932333337143</c:v>
                </c:pt>
                <c:pt idx="1728">
                  <c:v>17.283933333324967</c:v>
                </c:pt>
                <c:pt idx="1729">
                  <c:v>17.29393333333428</c:v>
                </c:pt>
                <c:pt idx="1730">
                  <c:v>17.303934333351208</c:v>
                </c:pt>
                <c:pt idx="1731">
                  <c:v>17.313934333331417</c:v>
                </c:pt>
                <c:pt idx="1732">
                  <c:v>17.323935333348345</c:v>
                </c:pt>
                <c:pt idx="1733">
                  <c:v>17.333935333328554</c:v>
                </c:pt>
                <c:pt idx="1734">
                  <c:v>17.343936333345482</c:v>
                </c:pt>
                <c:pt idx="1735">
                  <c:v>17.353936333325692</c:v>
                </c:pt>
                <c:pt idx="1736">
                  <c:v>17.363937333342619</c:v>
                </c:pt>
                <c:pt idx="1737">
                  <c:v>17.373937333351932</c:v>
                </c:pt>
                <c:pt idx="1738">
                  <c:v>17.383938333339756</c:v>
                </c:pt>
                <c:pt idx="1739">
                  <c:v>17.39393833334907</c:v>
                </c:pt>
                <c:pt idx="1740">
                  <c:v>17.403939333336893</c:v>
                </c:pt>
                <c:pt idx="1741">
                  <c:v>17.413939333346207</c:v>
                </c:pt>
                <c:pt idx="1742">
                  <c:v>17.423939375003101</c:v>
                </c:pt>
                <c:pt idx="1743">
                  <c:v>17.433939375012415</c:v>
                </c:pt>
                <c:pt idx="1744">
                  <c:v>17.443940375000238</c:v>
                </c:pt>
                <c:pt idx="1745">
                  <c:v>17.453940375009552</c:v>
                </c:pt>
                <c:pt idx="1746">
                  <c:v>17.463941374997376</c:v>
                </c:pt>
                <c:pt idx="1747">
                  <c:v>17.473941375006689</c:v>
                </c:pt>
                <c:pt idx="1748">
                  <c:v>17.483942374994513</c:v>
                </c:pt>
                <c:pt idx="1749">
                  <c:v>17.493942375003826</c:v>
                </c:pt>
                <c:pt idx="1750">
                  <c:v>17.50394337499165</c:v>
                </c:pt>
                <c:pt idx="1751">
                  <c:v>17.513943375000963</c:v>
                </c:pt>
                <c:pt idx="1752">
                  <c:v>17.523944375017891</c:v>
                </c:pt>
                <c:pt idx="1753">
                  <c:v>17.5339443749981</c:v>
                </c:pt>
                <c:pt idx="1754">
                  <c:v>17.543945375015028</c:v>
                </c:pt>
                <c:pt idx="1755">
                  <c:v>17.553945374995237</c:v>
                </c:pt>
                <c:pt idx="1756">
                  <c:v>17.563946375012165</c:v>
                </c:pt>
                <c:pt idx="1757">
                  <c:v>17.573946374992374</c:v>
                </c:pt>
                <c:pt idx="1758">
                  <c:v>17.583947375009302</c:v>
                </c:pt>
                <c:pt idx="1759">
                  <c:v>17.593947375018615</c:v>
                </c:pt>
                <c:pt idx="1760">
                  <c:v>17.603948375006439</c:v>
                </c:pt>
                <c:pt idx="1761">
                  <c:v>17.613948375015752</c:v>
                </c:pt>
                <c:pt idx="1762">
                  <c:v>17.623949375003576</c:v>
                </c:pt>
                <c:pt idx="1763">
                  <c:v>17.63394937501289</c:v>
                </c:pt>
                <c:pt idx="1764">
                  <c:v>17.643950375000713</c:v>
                </c:pt>
                <c:pt idx="1765">
                  <c:v>17.653950375010027</c:v>
                </c:pt>
                <c:pt idx="1766">
                  <c:v>17.663951374997851</c:v>
                </c:pt>
                <c:pt idx="1767">
                  <c:v>17.673951375007164</c:v>
                </c:pt>
                <c:pt idx="1768">
                  <c:v>17.683952374994988</c:v>
                </c:pt>
                <c:pt idx="1769">
                  <c:v>17.693952375004301</c:v>
                </c:pt>
                <c:pt idx="1770">
                  <c:v>17.703953374992125</c:v>
                </c:pt>
                <c:pt idx="1771">
                  <c:v>17.713953375001438</c:v>
                </c:pt>
                <c:pt idx="1772">
                  <c:v>17.723954375018366</c:v>
                </c:pt>
                <c:pt idx="1773">
                  <c:v>17.733954374998575</c:v>
                </c:pt>
                <c:pt idx="1774">
                  <c:v>17.743955375015503</c:v>
                </c:pt>
                <c:pt idx="1775">
                  <c:v>17.753955374995712</c:v>
                </c:pt>
                <c:pt idx="1776">
                  <c:v>17.76395637501264</c:v>
                </c:pt>
                <c:pt idx="1777">
                  <c:v>17.773956374992849</c:v>
                </c:pt>
                <c:pt idx="1778">
                  <c:v>17.783957375009777</c:v>
                </c:pt>
                <c:pt idx="1779">
                  <c:v>17.793957374989986</c:v>
                </c:pt>
                <c:pt idx="1780">
                  <c:v>17.803958375006914</c:v>
                </c:pt>
                <c:pt idx="1781">
                  <c:v>17.813958375016227</c:v>
                </c:pt>
                <c:pt idx="1782">
                  <c:v>17.823959375004051</c:v>
                </c:pt>
                <c:pt idx="1783">
                  <c:v>17.833959375013364</c:v>
                </c:pt>
                <c:pt idx="1784">
                  <c:v>17.843960375001188</c:v>
                </c:pt>
                <c:pt idx="1785">
                  <c:v>17.853960375010502</c:v>
                </c:pt>
                <c:pt idx="1786">
                  <c:v>17.863961374998325</c:v>
                </c:pt>
                <c:pt idx="1787">
                  <c:v>17.873961375007639</c:v>
                </c:pt>
                <c:pt idx="1788">
                  <c:v>17.883962374995463</c:v>
                </c:pt>
                <c:pt idx="1789">
                  <c:v>17.893962375004776</c:v>
                </c:pt>
                <c:pt idx="1790">
                  <c:v>17.9039633749926</c:v>
                </c:pt>
                <c:pt idx="1791">
                  <c:v>17.913963375001913</c:v>
                </c:pt>
                <c:pt idx="1792">
                  <c:v>17.923964374989737</c:v>
                </c:pt>
                <c:pt idx="1793">
                  <c:v>17.933965375006665</c:v>
                </c:pt>
                <c:pt idx="1794">
                  <c:v>17.943965375015978</c:v>
                </c:pt>
                <c:pt idx="1795">
                  <c:v>17.953965374996187</c:v>
                </c:pt>
                <c:pt idx="1796">
                  <c:v>17.963966375013115</c:v>
                </c:pt>
                <c:pt idx="1797">
                  <c:v>17.973967375000939</c:v>
                </c:pt>
                <c:pt idx="1798">
                  <c:v>17.983967375010252</c:v>
                </c:pt>
                <c:pt idx="1799">
                  <c:v>17.993967374990461</c:v>
                </c:pt>
                <c:pt idx="1800">
                  <c:v>18.003968375007389</c:v>
                </c:pt>
                <c:pt idx="1801">
                  <c:v>18.013968375016702</c:v>
                </c:pt>
                <c:pt idx="1802">
                  <c:v>18.023969375004526</c:v>
                </c:pt>
                <c:pt idx="1803">
                  <c:v>18.033969375013839</c:v>
                </c:pt>
                <c:pt idx="1804">
                  <c:v>18.043970375001663</c:v>
                </c:pt>
                <c:pt idx="1805">
                  <c:v>18.053971375018591</c:v>
                </c:pt>
                <c:pt idx="1806">
                  <c:v>18.0639713749988</c:v>
                </c:pt>
                <c:pt idx="1807">
                  <c:v>18.073972375015728</c:v>
                </c:pt>
                <c:pt idx="1808">
                  <c:v>18.083972374995938</c:v>
                </c:pt>
                <c:pt idx="1809">
                  <c:v>18.093973375012865</c:v>
                </c:pt>
                <c:pt idx="1810">
                  <c:v>18.103973374993075</c:v>
                </c:pt>
                <c:pt idx="1811">
                  <c:v>18.113974375010002</c:v>
                </c:pt>
                <c:pt idx="1812">
                  <c:v>18.123974374990212</c:v>
                </c:pt>
                <c:pt idx="1813">
                  <c:v>18.13397537500714</c:v>
                </c:pt>
                <c:pt idx="1814">
                  <c:v>18.143975375016453</c:v>
                </c:pt>
                <c:pt idx="1815">
                  <c:v>18.153976375004277</c:v>
                </c:pt>
                <c:pt idx="1816">
                  <c:v>18.16397637501359</c:v>
                </c:pt>
                <c:pt idx="1817">
                  <c:v>18.173977375001414</c:v>
                </c:pt>
                <c:pt idx="1818">
                  <c:v>18.183977375010727</c:v>
                </c:pt>
                <c:pt idx="1819">
                  <c:v>18.193978374998551</c:v>
                </c:pt>
                <c:pt idx="1820">
                  <c:v>18.203978375007864</c:v>
                </c:pt>
                <c:pt idx="1821">
                  <c:v>18.213979374995688</c:v>
                </c:pt>
                <c:pt idx="1822">
                  <c:v>18.223979375005001</c:v>
                </c:pt>
                <c:pt idx="1823">
                  <c:v>18.233980374992825</c:v>
                </c:pt>
                <c:pt idx="1824">
                  <c:v>18.243980375002138</c:v>
                </c:pt>
                <c:pt idx="1825">
                  <c:v>18.253981374989962</c:v>
                </c:pt>
                <c:pt idx="1826">
                  <c:v>18.263981374999275</c:v>
                </c:pt>
                <c:pt idx="1827">
                  <c:v>18.273982375016203</c:v>
                </c:pt>
                <c:pt idx="1828">
                  <c:v>18.283982374996413</c:v>
                </c:pt>
                <c:pt idx="1829">
                  <c:v>18.29398337501334</c:v>
                </c:pt>
                <c:pt idx="1830">
                  <c:v>18.30398337499355</c:v>
                </c:pt>
                <c:pt idx="1831">
                  <c:v>18.313984375010477</c:v>
                </c:pt>
                <c:pt idx="1832">
                  <c:v>18.323984374990687</c:v>
                </c:pt>
                <c:pt idx="1833">
                  <c:v>18.333985375007614</c:v>
                </c:pt>
                <c:pt idx="1834">
                  <c:v>18.343985375016928</c:v>
                </c:pt>
                <c:pt idx="1835">
                  <c:v>18.353986375004752</c:v>
                </c:pt>
                <c:pt idx="1836">
                  <c:v>18.363986375014065</c:v>
                </c:pt>
                <c:pt idx="1837">
                  <c:v>18.373987375001889</c:v>
                </c:pt>
                <c:pt idx="1838">
                  <c:v>18.383987375011202</c:v>
                </c:pt>
                <c:pt idx="1839">
                  <c:v>18.393988374999026</c:v>
                </c:pt>
                <c:pt idx="1840">
                  <c:v>18.403988375008339</c:v>
                </c:pt>
                <c:pt idx="1841">
                  <c:v>18.413989374996163</c:v>
                </c:pt>
                <c:pt idx="1842">
                  <c:v>18.423989458329743</c:v>
                </c:pt>
                <c:pt idx="1843">
                  <c:v>18.43399045834667</c:v>
                </c:pt>
                <c:pt idx="1844">
                  <c:v>18.44399045832688</c:v>
                </c:pt>
                <c:pt idx="1845">
                  <c:v>18.453991458343808</c:v>
                </c:pt>
                <c:pt idx="1846">
                  <c:v>18.463991458324017</c:v>
                </c:pt>
                <c:pt idx="1847">
                  <c:v>18.473992458340945</c:v>
                </c:pt>
                <c:pt idx="1848">
                  <c:v>18.483992458350258</c:v>
                </c:pt>
                <c:pt idx="1849">
                  <c:v>18.493993458338082</c:v>
                </c:pt>
                <c:pt idx="1850">
                  <c:v>18.503993458347395</c:v>
                </c:pt>
                <c:pt idx="1851">
                  <c:v>18.513994458335219</c:v>
                </c:pt>
                <c:pt idx="1852">
                  <c:v>18.523994458344532</c:v>
                </c:pt>
                <c:pt idx="1853">
                  <c:v>18.533995458332356</c:v>
                </c:pt>
                <c:pt idx="1854">
                  <c:v>18.543995458341669</c:v>
                </c:pt>
                <c:pt idx="1855">
                  <c:v>18.553996458329493</c:v>
                </c:pt>
                <c:pt idx="1856">
                  <c:v>18.563996458338806</c:v>
                </c:pt>
                <c:pt idx="1857">
                  <c:v>18.57399745832663</c:v>
                </c:pt>
                <c:pt idx="1858">
                  <c:v>18.583997458335944</c:v>
                </c:pt>
                <c:pt idx="1859">
                  <c:v>18.593998458323767</c:v>
                </c:pt>
                <c:pt idx="1860">
                  <c:v>18.603998458333081</c:v>
                </c:pt>
                <c:pt idx="1861">
                  <c:v>18.613999458350008</c:v>
                </c:pt>
                <c:pt idx="1862">
                  <c:v>18.623999458330218</c:v>
                </c:pt>
                <c:pt idx="1863">
                  <c:v>18.634000458347145</c:v>
                </c:pt>
                <c:pt idx="1864">
                  <c:v>18.644000458327355</c:v>
                </c:pt>
                <c:pt idx="1865">
                  <c:v>18.654001458344283</c:v>
                </c:pt>
                <c:pt idx="1866">
                  <c:v>18.664001458324492</c:v>
                </c:pt>
                <c:pt idx="1867">
                  <c:v>18.67400245834142</c:v>
                </c:pt>
                <c:pt idx="1868">
                  <c:v>18.684002458350733</c:v>
                </c:pt>
                <c:pt idx="1869">
                  <c:v>18.694003458338557</c:v>
                </c:pt>
                <c:pt idx="1870">
                  <c:v>18.70400345834787</c:v>
                </c:pt>
                <c:pt idx="1871">
                  <c:v>18.714004458335694</c:v>
                </c:pt>
                <c:pt idx="1872">
                  <c:v>18.724004458345007</c:v>
                </c:pt>
                <c:pt idx="1873">
                  <c:v>18.734005458332831</c:v>
                </c:pt>
                <c:pt idx="1874">
                  <c:v>18.744005458342144</c:v>
                </c:pt>
                <c:pt idx="1875">
                  <c:v>18.754006458329968</c:v>
                </c:pt>
                <c:pt idx="1876">
                  <c:v>18.764006458339281</c:v>
                </c:pt>
                <c:pt idx="1877">
                  <c:v>18.774007458327105</c:v>
                </c:pt>
                <c:pt idx="1878">
                  <c:v>18.784007458336418</c:v>
                </c:pt>
                <c:pt idx="1879">
                  <c:v>18.794008458324242</c:v>
                </c:pt>
                <c:pt idx="1880">
                  <c:v>18.804008458333556</c:v>
                </c:pt>
                <c:pt idx="1881">
                  <c:v>18.814009458350483</c:v>
                </c:pt>
                <c:pt idx="1882">
                  <c:v>18.824009458330693</c:v>
                </c:pt>
                <c:pt idx="1883">
                  <c:v>18.83401045834762</c:v>
                </c:pt>
                <c:pt idx="1884">
                  <c:v>18.84401045832783</c:v>
                </c:pt>
                <c:pt idx="1885">
                  <c:v>18.854011458344758</c:v>
                </c:pt>
                <c:pt idx="1886">
                  <c:v>18.864011458324967</c:v>
                </c:pt>
                <c:pt idx="1887">
                  <c:v>18.874012458341895</c:v>
                </c:pt>
                <c:pt idx="1888">
                  <c:v>18.884012458351208</c:v>
                </c:pt>
                <c:pt idx="1889">
                  <c:v>18.894013458339032</c:v>
                </c:pt>
                <c:pt idx="1890">
                  <c:v>18.904013458348345</c:v>
                </c:pt>
                <c:pt idx="1891">
                  <c:v>18.914014458336169</c:v>
                </c:pt>
                <c:pt idx="1892">
                  <c:v>18.924014458345482</c:v>
                </c:pt>
                <c:pt idx="1893">
                  <c:v>18.934015458333306</c:v>
                </c:pt>
                <c:pt idx="1894">
                  <c:v>18.944015458342619</c:v>
                </c:pt>
                <c:pt idx="1895">
                  <c:v>18.954016458330443</c:v>
                </c:pt>
                <c:pt idx="1896">
                  <c:v>18.964016458339756</c:v>
                </c:pt>
                <c:pt idx="1897">
                  <c:v>18.97401745832758</c:v>
                </c:pt>
                <c:pt idx="1898">
                  <c:v>18.984017458336893</c:v>
                </c:pt>
                <c:pt idx="1899">
                  <c:v>18.994018458324717</c:v>
                </c:pt>
                <c:pt idx="1900">
                  <c:v>19.004018458334031</c:v>
                </c:pt>
                <c:pt idx="1901">
                  <c:v>19.014019458350958</c:v>
                </c:pt>
                <c:pt idx="1902">
                  <c:v>19.024019458331168</c:v>
                </c:pt>
                <c:pt idx="1903">
                  <c:v>19.034020458348095</c:v>
                </c:pt>
                <c:pt idx="1904">
                  <c:v>19.044020458328305</c:v>
                </c:pt>
                <c:pt idx="1905">
                  <c:v>19.054021458345233</c:v>
                </c:pt>
                <c:pt idx="1906">
                  <c:v>19.064021458325442</c:v>
                </c:pt>
                <c:pt idx="1907">
                  <c:v>19.07402245834237</c:v>
                </c:pt>
                <c:pt idx="1908">
                  <c:v>19.084022458351683</c:v>
                </c:pt>
                <c:pt idx="1909">
                  <c:v>19.094023458339507</c:v>
                </c:pt>
                <c:pt idx="1910">
                  <c:v>19.10402345834882</c:v>
                </c:pt>
                <c:pt idx="1911">
                  <c:v>19.114024458336644</c:v>
                </c:pt>
                <c:pt idx="1912">
                  <c:v>19.124024458345957</c:v>
                </c:pt>
                <c:pt idx="1913">
                  <c:v>19.134025458333781</c:v>
                </c:pt>
                <c:pt idx="1914">
                  <c:v>19.144025458343094</c:v>
                </c:pt>
                <c:pt idx="1915">
                  <c:v>19.154026458330918</c:v>
                </c:pt>
                <c:pt idx="1916">
                  <c:v>19.164026458340231</c:v>
                </c:pt>
                <c:pt idx="1917">
                  <c:v>19.174027458328055</c:v>
                </c:pt>
                <c:pt idx="1918">
                  <c:v>19.184027458337368</c:v>
                </c:pt>
                <c:pt idx="1919">
                  <c:v>19.194028458325192</c:v>
                </c:pt>
                <c:pt idx="1920">
                  <c:v>19.204028458334506</c:v>
                </c:pt>
                <c:pt idx="1921">
                  <c:v>19.214029458351433</c:v>
                </c:pt>
                <c:pt idx="1922">
                  <c:v>19.224029458331643</c:v>
                </c:pt>
                <c:pt idx="1923">
                  <c:v>19.23403045834857</c:v>
                </c:pt>
                <c:pt idx="1924">
                  <c:v>19.24403045832878</c:v>
                </c:pt>
                <c:pt idx="1925">
                  <c:v>19.254031458345708</c:v>
                </c:pt>
                <c:pt idx="1926">
                  <c:v>19.264031458325917</c:v>
                </c:pt>
                <c:pt idx="1927">
                  <c:v>19.274032458342845</c:v>
                </c:pt>
                <c:pt idx="1928">
                  <c:v>19.284032458323054</c:v>
                </c:pt>
                <c:pt idx="1929">
                  <c:v>19.294033458339982</c:v>
                </c:pt>
                <c:pt idx="1930">
                  <c:v>19.304033458349295</c:v>
                </c:pt>
                <c:pt idx="1931">
                  <c:v>19.314034458337119</c:v>
                </c:pt>
                <c:pt idx="1932">
                  <c:v>19.324034458346432</c:v>
                </c:pt>
                <c:pt idx="1933">
                  <c:v>19.334035458334256</c:v>
                </c:pt>
                <c:pt idx="1934">
                  <c:v>19.344035458343569</c:v>
                </c:pt>
                <c:pt idx="1935">
                  <c:v>19.354036458331393</c:v>
                </c:pt>
                <c:pt idx="1936">
                  <c:v>19.364036458340706</c:v>
                </c:pt>
                <c:pt idx="1937">
                  <c:v>19.37403745832853</c:v>
                </c:pt>
                <c:pt idx="1938">
                  <c:v>19.384037458337843</c:v>
                </c:pt>
                <c:pt idx="1939">
                  <c:v>19.394038458325667</c:v>
                </c:pt>
                <c:pt idx="1940">
                  <c:v>19.404038458334981</c:v>
                </c:pt>
                <c:pt idx="1941">
                  <c:v>19.414039458351908</c:v>
                </c:pt>
                <c:pt idx="1942">
                  <c:v>19.424040125013562</c:v>
                </c:pt>
                <c:pt idx="1943">
                  <c:v>19.434041125001386</c:v>
                </c:pt>
                <c:pt idx="1944">
                  <c:v>19.444042125018314</c:v>
                </c:pt>
                <c:pt idx="1945">
                  <c:v>19.454042124998523</c:v>
                </c:pt>
                <c:pt idx="1946">
                  <c:v>19.464043125015451</c:v>
                </c:pt>
                <c:pt idx="1947">
                  <c:v>19.47404312499566</c:v>
                </c:pt>
                <c:pt idx="1948">
                  <c:v>19.484044125012588</c:v>
                </c:pt>
                <c:pt idx="1949">
                  <c:v>19.494044124992797</c:v>
                </c:pt>
                <c:pt idx="1950">
                  <c:v>19.504045125009725</c:v>
                </c:pt>
                <c:pt idx="1951">
                  <c:v>19.514045124989934</c:v>
                </c:pt>
                <c:pt idx="1952">
                  <c:v>19.524046125006862</c:v>
                </c:pt>
                <c:pt idx="1953">
                  <c:v>19.534046125016175</c:v>
                </c:pt>
                <c:pt idx="1954">
                  <c:v>19.544047125003999</c:v>
                </c:pt>
                <c:pt idx="1955">
                  <c:v>19.554047125013312</c:v>
                </c:pt>
                <c:pt idx="1956">
                  <c:v>19.564048125001136</c:v>
                </c:pt>
                <c:pt idx="1957">
                  <c:v>19.574048125010449</c:v>
                </c:pt>
                <c:pt idx="1958">
                  <c:v>19.584049124998273</c:v>
                </c:pt>
                <c:pt idx="1959">
                  <c:v>19.594049125007587</c:v>
                </c:pt>
                <c:pt idx="1960">
                  <c:v>19.60405012499541</c:v>
                </c:pt>
                <c:pt idx="1961">
                  <c:v>19.614050125004724</c:v>
                </c:pt>
                <c:pt idx="1962">
                  <c:v>19.624051124992548</c:v>
                </c:pt>
                <c:pt idx="1963">
                  <c:v>19.634051125001861</c:v>
                </c:pt>
                <c:pt idx="1964">
                  <c:v>19.644052124989685</c:v>
                </c:pt>
                <c:pt idx="1965">
                  <c:v>19.654052124998998</c:v>
                </c:pt>
                <c:pt idx="1966">
                  <c:v>19.664053125015926</c:v>
                </c:pt>
                <c:pt idx="1967">
                  <c:v>19.674053124996135</c:v>
                </c:pt>
                <c:pt idx="1968">
                  <c:v>19.684054125013063</c:v>
                </c:pt>
                <c:pt idx="1969">
                  <c:v>19.694054124993272</c:v>
                </c:pt>
                <c:pt idx="1970">
                  <c:v>19.7040551250102</c:v>
                </c:pt>
                <c:pt idx="1971">
                  <c:v>19.714055124990409</c:v>
                </c:pt>
                <c:pt idx="1972">
                  <c:v>19.724056125007337</c:v>
                </c:pt>
                <c:pt idx="1973">
                  <c:v>19.73405612501665</c:v>
                </c:pt>
                <c:pt idx="1974">
                  <c:v>19.744057125004474</c:v>
                </c:pt>
                <c:pt idx="1975">
                  <c:v>19.754057125013787</c:v>
                </c:pt>
                <c:pt idx="1976">
                  <c:v>19.764058125001611</c:v>
                </c:pt>
                <c:pt idx="1977">
                  <c:v>19.774058125010924</c:v>
                </c:pt>
                <c:pt idx="1978">
                  <c:v>19.784059124998748</c:v>
                </c:pt>
                <c:pt idx="1979">
                  <c:v>19.794059125008062</c:v>
                </c:pt>
                <c:pt idx="1980">
                  <c:v>19.804060124995885</c:v>
                </c:pt>
                <c:pt idx="1981">
                  <c:v>19.814060125005199</c:v>
                </c:pt>
                <c:pt idx="1982">
                  <c:v>19.824061124993023</c:v>
                </c:pt>
                <c:pt idx="1983">
                  <c:v>19.834061125002336</c:v>
                </c:pt>
                <c:pt idx="1984">
                  <c:v>19.84406212499016</c:v>
                </c:pt>
                <c:pt idx="1985">
                  <c:v>19.854062124999473</c:v>
                </c:pt>
                <c:pt idx="1986">
                  <c:v>19.864063125016401</c:v>
                </c:pt>
                <c:pt idx="1987">
                  <c:v>19.87406312499661</c:v>
                </c:pt>
                <c:pt idx="1988">
                  <c:v>19.884064125013538</c:v>
                </c:pt>
                <c:pt idx="1989">
                  <c:v>19.894064124993747</c:v>
                </c:pt>
                <c:pt idx="1990">
                  <c:v>19.904065125010675</c:v>
                </c:pt>
                <c:pt idx="1991">
                  <c:v>19.914065124990884</c:v>
                </c:pt>
                <c:pt idx="1992">
                  <c:v>19.924066125007812</c:v>
                </c:pt>
                <c:pt idx="1993">
                  <c:v>19.934066125017125</c:v>
                </c:pt>
                <c:pt idx="1994">
                  <c:v>19.944067125004949</c:v>
                </c:pt>
                <c:pt idx="1995">
                  <c:v>19.954067125014262</c:v>
                </c:pt>
                <c:pt idx="1996">
                  <c:v>19.964068125002086</c:v>
                </c:pt>
                <c:pt idx="1997">
                  <c:v>19.974068125011399</c:v>
                </c:pt>
                <c:pt idx="1998">
                  <c:v>19.984069124999223</c:v>
                </c:pt>
                <c:pt idx="1999">
                  <c:v>19.994069125008537</c:v>
                </c:pt>
                <c:pt idx="2000">
                  <c:v>20.00407012499636</c:v>
                </c:pt>
                <c:pt idx="2001">
                  <c:v>20.014070125005674</c:v>
                </c:pt>
                <c:pt idx="2002">
                  <c:v>20.024071124993498</c:v>
                </c:pt>
                <c:pt idx="2003">
                  <c:v>20.034071125002811</c:v>
                </c:pt>
                <c:pt idx="2004">
                  <c:v>20.044072124990635</c:v>
                </c:pt>
                <c:pt idx="2005">
                  <c:v>20.054072124999948</c:v>
                </c:pt>
                <c:pt idx="2006">
                  <c:v>20.064073125016876</c:v>
                </c:pt>
                <c:pt idx="2007">
                  <c:v>20.074073124997085</c:v>
                </c:pt>
                <c:pt idx="2008">
                  <c:v>20.084074125014013</c:v>
                </c:pt>
                <c:pt idx="2009">
                  <c:v>20.094074124994222</c:v>
                </c:pt>
                <c:pt idx="2010">
                  <c:v>20.10407512501115</c:v>
                </c:pt>
                <c:pt idx="2011">
                  <c:v>20.114075124991359</c:v>
                </c:pt>
                <c:pt idx="2012">
                  <c:v>20.124076125008287</c:v>
                </c:pt>
                <c:pt idx="2013">
                  <c:v>20.134077124996111</c:v>
                </c:pt>
                <c:pt idx="2014">
                  <c:v>20.144077125005424</c:v>
                </c:pt>
                <c:pt idx="2015">
                  <c:v>20.154078124993248</c:v>
                </c:pt>
                <c:pt idx="2016">
                  <c:v>20.164078125002561</c:v>
                </c:pt>
                <c:pt idx="2017">
                  <c:v>20.174079124990385</c:v>
                </c:pt>
                <c:pt idx="2018">
                  <c:v>20.184079124999698</c:v>
                </c:pt>
                <c:pt idx="2019">
                  <c:v>20.194080125016626</c:v>
                </c:pt>
                <c:pt idx="2020">
                  <c:v>20.204080124996835</c:v>
                </c:pt>
                <c:pt idx="2021">
                  <c:v>20.214081125013763</c:v>
                </c:pt>
                <c:pt idx="2022">
                  <c:v>20.224081124993972</c:v>
                </c:pt>
                <c:pt idx="2023">
                  <c:v>20.2340821250109</c:v>
                </c:pt>
                <c:pt idx="2024">
                  <c:v>20.24408212499111</c:v>
                </c:pt>
                <c:pt idx="2025">
                  <c:v>20.254083125008037</c:v>
                </c:pt>
                <c:pt idx="2026">
                  <c:v>20.264083125017351</c:v>
                </c:pt>
                <c:pt idx="2027">
                  <c:v>20.274084125005174</c:v>
                </c:pt>
                <c:pt idx="2028">
                  <c:v>20.284084125014488</c:v>
                </c:pt>
                <c:pt idx="2029">
                  <c:v>20.294085125002312</c:v>
                </c:pt>
                <c:pt idx="2030">
                  <c:v>20.304085125011625</c:v>
                </c:pt>
                <c:pt idx="2031">
                  <c:v>20.314086124999449</c:v>
                </c:pt>
                <c:pt idx="2032">
                  <c:v>20.324086125008762</c:v>
                </c:pt>
                <c:pt idx="2033">
                  <c:v>20.334087124996586</c:v>
                </c:pt>
                <c:pt idx="2034">
                  <c:v>20.344087125005899</c:v>
                </c:pt>
                <c:pt idx="2035">
                  <c:v>20.354088124993723</c:v>
                </c:pt>
                <c:pt idx="2036">
                  <c:v>20.364088125003036</c:v>
                </c:pt>
                <c:pt idx="2037">
                  <c:v>20.37408912499086</c:v>
                </c:pt>
                <c:pt idx="2038">
                  <c:v>20.384089125000173</c:v>
                </c:pt>
                <c:pt idx="2039">
                  <c:v>20.394090125017101</c:v>
                </c:pt>
                <c:pt idx="2040">
                  <c:v>20.40409012499731</c:v>
                </c:pt>
                <c:pt idx="2041">
                  <c:v>20.414091125014238</c:v>
                </c:pt>
                <c:pt idx="2042">
                  <c:v>20.424090749991592</c:v>
                </c:pt>
                <c:pt idx="2043">
                  <c:v>20.43409175000852</c:v>
                </c:pt>
                <c:pt idx="2044">
                  <c:v>20.444091750017833</c:v>
                </c:pt>
                <c:pt idx="2045">
                  <c:v>20.454092750005657</c:v>
                </c:pt>
                <c:pt idx="2046">
                  <c:v>20.46409275001497</c:v>
                </c:pt>
                <c:pt idx="2047">
                  <c:v>20.474093750002794</c:v>
                </c:pt>
                <c:pt idx="2048">
                  <c:v>20.484093750012107</c:v>
                </c:pt>
                <c:pt idx="2049">
                  <c:v>20.494094749999931</c:v>
                </c:pt>
                <c:pt idx="2050">
                  <c:v>20.504094750009244</c:v>
                </c:pt>
                <c:pt idx="2051">
                  <c:v>20.514095749997068</c:v>
                </c:pt>
                <c:pt idx="2052">
                  <c:v>20.524095750006381</c:v>
                </c:pt>
                <c:pt idx="2053">
                  <c:v>20.534096749994205</c:v>
                </c:pt>
                <c:pt idx="2054">
                  <c:v>20.544096750003519</c:v>
                </c:pt>
                <c:pt idx="2055">
                  <c:v>20.554097749991342</c:v>
                </c:pt>
                <c:pt idx="2056">
                  <c:v>20.564097750000656</c:v>
                </c:pt>
                <c:pt idx="2057">
                  <c:v>20.574098750017583</c:v>
                </c:pt>
                <c:pt idx="2058">
                  <c:v>20.584098749997793</c:v>
                </c:pt>
                <c:pt idx="2059">
                  <c:v>20.59409975001472</c:v>
                </c:pt>
                <c:pt idx="2060">
                  <c:v>20.60409974999493</c:v>
                </c:pt>
                <c:pt idx="2061">
                  <c:v>20.614100750011858</c:v>
                </c:pt>
                <c:pt idx="2062">
                  <c:v>20.624100749992067</c:v>
                </c:pt>
                <c:pt idx="2063">
                  <c:v>20.634101750008995</c:v>
                </c:pt>
                <c:pt idx="2064">
                  <c:v>20.644101750018308</c:v>
                </c:pt>
                <c:pt idx="2065">
                  <c:v>20.654102750006132</c:v>
                </c:pt>
                <c:pt idx="2066">
                  <c:v>20.664102750015445</c:v>
                </c:pt>
                <c:pt idx="2067">
                  <c:v>20.674103750003269</c:v>
                </c:pt>
                <c:pt idx="2068">
                  <c:v>20.684104749991093</c:v>
                </c:pt>
                <c:pt idx="2069">
                  <c:v>20.694104750000406</c:v>
                </c:pt>
                <c:pt idx="2070">
                  <c:v>20.704105750017334</c:v>
                </c:pt>
                <c:pt idx="2071">
                  <c:v>20.714105749997543</c:v>
                </c:pt>
                <c:pt idx="2072">
                  <c:v>20.724106750014471</c:v>
                </c:pt>
                <c:pt idx="2073">
                  <c:v>20.73410674999468</c:v>
                </c:pt>
                <c:pt idx="2074">
                  <c:v>20.744107750011608</c:v>
                </c:pt>
                <c:pt idx="2075">
                  <c:v>20.754107749991817</c:v>
                </c:pt>
                <c:pt idx="2076">
                  <c:v>20.764108750008745</c:v>
                </c:pt>
                <c:pt idx="2077">
                  <c:v>20.774108750018058</c:v>
                </c:pt>
                <c:pt idx="2078">
                  <c:v>20.784109750005882</c:v>
                </c:pt>
                <c:pt idx="2079">
                  <c:v>20.794109750015195</c:v>
                </c:pt>
                <c:pt idx="2080">
                  <c:v>20.804110750003019</c:v>
                </c:pt>
                <c:pt idx="2081">
                  <c:v>20.814110750012333</c:v>
                </c:pt>
                <c:pt idx="2082">
                  <c:v>20.824111750000156</c:v>
                </c:pt>
                <c:pt idx="2083">
                  <c:v>20.83411175000947</c:v>
                </c:pt>
                <c:pt idx="2084">
                  <c:v>20.844112749997294</c:v>
                </c:pt>
                <c:pt idx="2085">
                  <c:v>20.854112750006607</c:v>
                </c:pt>
                <c:pt idx="2086">
                  <c:v>20.864113749994431</c:v>
                </c:pt>
                <c:pt idx="2087">
                  <c:v>20.874113750003744</c:v>
                </c:pt>
                <c:pt idx="2088">
                  <c:v>20.884114749991568</c:v>
                </c:pt>
                <c:pt idx="2089">
                  <c:v>20.894114750000881</c:v>
                </c:pt>
                <c:pt idx="2090">
                  <c:v>20.904115750017809</c:v>
                </c:pt>
                <c:pt idx="2091">
                  <c:v>20.914115749998018</c:v>
                </c:pt>
                <c:pt idx="2092">
                  <c:v>20.924116750014946</c:v>
                </c:pt>
                <c:pt idx="2093">
                  <c:v>20.934116749995155</c:v>
                </c:pt>
                <c:pt idx="2094">
                  <c:v>20.944117750012083</c:v>
                </c:pt>
                <c:pt idx="2095">
                  <c:v>20.954117749992292</c:v>
                </c:pt>
                <c:pt idx="2096">
                  <c:v>20.96411875000922</c:v>
                </c:pt>
                <c:pt idx="2097">
                  <c:v>20.974118750018533</c:v>
                </c:pt>
                <c:pt idx="2098">
                  <c:v>20.984119750006357</c:v>
                </c:pt>
                <c:pt idx="2099">
                  <c:v>20.99411975001567</c:v>
                </c:pt>
                <c:pt idx="2100">
                  <c:v>21.004120750003494</c:v>
                </c:pt>
                <c:pt idx="2101">
                  <c:v>21.014120750012808</c:v>
                </c:pt>
                <c:pt idx="2102">
                  <c:v>21.024121750000631</c:v>
                </c:pt>
                <c:pt idx="2103">
                  <c:v>21.034121750009945</c:v>
                </c:pt>
                <c:pt idx="2104">
                  <c:v>21.044122749997769</c:v>
                </c:pt>
                <c:pt idx="2105">
                  <c:v>21.054122750007082</c:v>
                </c:pt>
                <c:pt idx="2106">
                  <c:v>21.064123749994906</c:v>
                </c:pt>
                <c:pt idx="2107">
                  <c:v>21.074123750004219</c:v>
                </c:pt>
                <c:pt idx="2108">
                  <c:v>21.084124749992043</c:v>
                </c:pt>
                <c:pt idx="2109">
                  <c:v>21.094124750001356</c:v>
                </c:pt>
                <c:pt idx="2110">
                  <c:v>21.104125750018284</c:v>
                </c:pt>
                <c:pt idx="2111">
                  <c:v>21.114125749998493</c:v>
                </c:pt>
                <c:pt idx="2112">
                  <c:v>21.124126750015421</c:v>
                </c:pt>
                <c:pt idx="2113">
                  <c:v>21.134127750003245</c:v>
                </c:pt>
                <c:pt idx="2114">
                  <c:v>21.144127750012558</c:v>
                </c:pt>
                <c:pt idx="2115">
                  <c:v>21.154128750000382</c:v>
                </c:pt>
                <c:pt idx="2116">
                  <c:v>21.164128750009695</c:v>
                </c:pt>
                <c:pt idx="2117">
                  <c:v>21.174129749997519</c:v>
                </c:pt>
                <c:pt idx="2118">
                  <c:v>21.184129750006832</c:v>
                </c:pt>
                <c:pt idx="2119">
                  <c:v>21.194130749994656</c:v>
                </c:pt>
                <c:pt idx="2120">
                  <c:v>21.204130750003969</c:v>
                </c:pt>
                <c:pt idx="2121">
                  <c:v>21.214131749991793</c:v>
                </c:pt>
                <c:pt idx="2122">
                  <c:v>21.224131750001106</c:v>
                </c:pt>
                <c:pt idx="2123">
                  <c:v>21.234132750018034</c:v>
                </c:pt>
                <c:pt idx="2124">
                  <c:v>21.244132749998244</c:v>
                </c:pt>
                <c:pt idx="2125">
                  <c:v>21.254133750015171</c:v>
                </c:pt>
                <c:pt idx="2126">
                  <c:v>21.264133749995381</c:v>
                </c:pt>
                <c:pt idx="2127">
                  <c:v>21.274134750012308</c:v>
                </c:pt>
                <c:pt idx="2128">
                  <c:v>21.284134749992518</c:v>
                </c:pt>
                <c:pt idx="2129">
                  <c:v>21.294135750009445</c:v>
                </c:pt>
                <c:pt idx="2130">
                  <c:v>21.304135750018759</c:v>
                </c:pt>
                <c:pt idx="2131">
                  <c:v>21.314136750006583</c:v>
                </c:pt>
                <c:pt idx="2132">
                  <c:v>21.324136750015896</c:v>
                </c:pt>
                <c:pt idx="2133">
                  <c:v>21.33413775000372</c:v>
                </c:pt>
                <c:pt idx="2134">
                  <c:v>21.344137750013033</c:v>
                </c:pt>
                <c:pt idx="2135">
                  <c:v>21.354138750000857</c:v>
                </c:pt>
                <c:pt idx="2136">
                  <c:v>21.36413875001017</c:v>
                </c:pt>
                <c:pt idx="2137">
                  <c:v>21.374139749997994</c:v>
                </c:pt>
                <c:pt idx="2138">
                  <c:v>21.384139750007307</c:v>
                </c:pt>
                <c:pt idx="2139">
                  <c:v>21.394140749995131</c:v>
                </c:pt>
                <c:pt idx="2140">
                  <c:v>21.404140750004444</c:v>
                </c:pt>
                <c:pt idx="2141">
                  <c:v>21.414141749992268</c:v>
                </c:pt>
                <c:pt idx="2142">
                  <c:v>21.424141208350193</c:v>
                </c:pt>
                <c:pt idx="2143">
                  <c:v>21.434142208338017</c:v>
                </c:pt>
                <c:pt idx="2144">
                  <c:v>21.44414220834733</c:v>
                </c:pt>
                <c:pt idx="2145">
                  <c:v>21.454143208335154</c:v>
                </c:pt>
                <c:pt idx="2146">
                  <c:v>21.464143208344467</c:v>
                </c:pt>
                <c:pt idx="2147">
                  <c:v>21.474144208332291</c:v>
                </c:pt>
                <c:pt idx="2148">
                  <c:v>21.484144208341604</c:v>
                </c:pt>
                <c:pt idx="2149">
                  <c:v>21.494145208329428</c:v>
                </c:pt>
                <c:pt idx="2150">
                  <c:v>21.504145208338741</c:v>
                </c:pt>
                <c:pt idx="2151">
                  <c:v>21.514146208326565</c:v>
                </c:pt>
                <c:pt idx="2152">
                  <c:v>21.524146208335878</c:v>
                </c:pt>
                <c:pt idx="2153">
                  <c:v>21.534147208323702</c:v>
                </c:pt>
                <c:pt idx="2154">
                  <c:v>21.54414820834063</c:v>
                </c:pt>
                <c:pt idx="2155">
                  <c:v>21.554148208349943</c:v>
                </c:pt>
                <c:pt idx="2156">
                  <c:v>21.564149208337767</c:v>
                </c:pt>
                <c:pt idx="2157">
                  <c:v>21.57414920834708</c:v>
                </c:pt>
                <c:pt idx="2158">
                  <c:v>21.584150208334904</c:v>
                </c:pt>
                <c:pt idx="2159">
                  <c:v>21.594150208344217</c:v>
                </c:pt>
                <c:pt idx="2160">
                  <c:v>21.604151208332041</c:v>
                </c:pt>
                <c:pt idx="2161">
                  <c:v>21.614151208341355</c:v>
                </c:pt>
                <c:pt idx="2162">
                  <c:v>21.624152208329178</c:v>
                </c:pt>
                <c:pt idx="2163">
                  <c:v>21.634152208338492</c:v>
                </c:pt>
                <c:pt idx="2164">
                  <c:v>21.644153208326316</c:v>
                </c:pt>
                <c:pt idx="2165">
                  <c:v>21.654153208335629</c:v>
                </c:pt>
                <c:pt idx="2166">
                  <c:v>21.664154208323453</c:v>
                </c:pt>
                <c:pt idx="2167">
                  <c:v>21.674154208332766</c:v>
                </c:pt>
                <c:pt idx="2168">
                  <c:v>21.684155208349694</c:v>
                </c:pt>
                <c:pt idx="2169">
                  <c:v>21.694155208329903</c:v>
                </c:pt>
                <c:pt idx="2170">
                  <c:v>21.704156208346831</c:v>
                </c:pt>
                <c:pt idx="2171">
                  <c:v>21.71415620832704</c:v>
                </c:pt>
                <c:pt idx="2172">
                  <c:v>21.724157208343968</c:v>
                </c:pt>
                <c:pt idx="2173">
                  <c:v>21.734157208324177</c:v>
                </c:pt>
                <c:pt idx="2174">
                  <c:v>21.744158208341105</c:v>
                </c:pt>
                <c:pt idx="2175">
                  <c:v>21.754158208350418</c:v>
                </c:pt>
                <c:pt idx="2176">
                  <c:v>21.764159208338242</c:v>
                </c:pt>
                <c:pt idx="2177">
                  <c:v>21.774159208347555</c:v>
                </c:pt>
                <c:pt idx="2178">
                  <c:v>21.784160208335379</c:v>
                </c:pt>
                <c:pt idx="2179">
                  <c:v>21.794160208344692</c:v>
                </c:pt>
                <c:pt idx="2180">
                  <c:v>21.804161208332516</c:v>
                </c:pt>
                <c:pt idx="2181">
                  <c:v>21.814161208341829</c:v>
                </c:pt>
                <c:pt idx="2182">
                  <c:v>21.824162208329653</c:v>
                </c:pt>
                <c:pt idx="2183">
                  <c:v>21.834162208338967</c:v>
                </c:pt>
                <c:pt idx="2184">
                  <c:v>21.84416320832679</c:v>
                </c:pt>
                <c:pt idx="2185">
                  <c:v>21.854163208336104</c:v>
                </c:pt>
                <c:pt idx="2186">
                  <c:v>21.864164208323928</c:v>
                </c:pt>
                <c:pt idx="2187">
                  <c:v>21.874164208333241</c:v>
                </c:pt>
                <c:pt idx="2188">
                  <c:v>21.884165208350169</c:v>
                </c:pt>
                <c:pt idx="2189">
                  <c:v>21.894165208330378</c:v>
                </c:pt>
                <c:pt idx="2190">
                  <c:v>21.904166208347306</c:v>
                </c:pt>
                <c:pt idx="2191">
                  <c:v>21.91416720833513</c:v>
                </c:pt>
                <c:pt idx="2192">
                  <c:v>21.924167208344443</c:v>
                </c:pt>
                <c:pt idx="2193">
                  <c:v>21.934168208332267</c:v>
                </c:pt>
                <c:pt idx="2194">
                  <c:v>21.94416820834158</c:v>
                </c:pt>
                <c:pt idx="2195">
                  <c:v>21.954169208329404</c:v>
                </c:pt>
                <c:pt idx="2196">
                  <c:v>21.964169208338717</c:v>
                </c:pt>
                <c:pt idx="2197">
                  <c:v>21.974170208326541</c:v>
                </c:pt>
                <c:pt idx="2198">
                  <c:v>21.984170208335854</c:v>
                </c:pt>
                <c:pt idx="2199">
                  <c:v>21.994171208323678</c:v>
                </c:pt>
                <c:pt idx="2200">
                  <c:v>22.004171208332991</c:v>
                </c:pt>
                <c:pt idx="2201">
                  <c:v>22.014172208349919</c:v>
                </c:pt>
                <c:pt idx="2202">
                  <c:v>22.024172208330128</c:v>
                </c:pt>
                <c:pt idx="2203">
                  <c:v>22.034173208347056</c:v>
                </c:pt>
                <c:pt idx="2204">
                  <c:v>22.044173208327265</c:v>
                </c:pt>
                <c:pt idx="2205">
                  <c:v>22.054174208344193</c:v>
                </c:pt>
                <c:pt idx="2206">
                  <c:v>22.064174208324403</c:v>
                </c:pt>
                <c:pt idx="2207">
                  <c:v>22.07417520834133</c:v>
                </c:pt>
                <c:pt idx="2208">
                  <c:v>22.084175208350644</c:v>
                </c:pt>
                <c:pt idx="2209">
                  <c:v>22.094176208338467</c:v>
                </c:pt>
                <c:pt idx="2210">
                  <c:v>22.104176208347781</c:v>
                </c:pt>
                <c:pt idx="2211">
                  <c:v>22.114177208335605</c:v>
                </c:pt>
                <c:pt idx="2212">
                  <c:v>22.124177208344918</c:v>
                </c:pt>
                <c:pt idx="2213">
                  <c:v>22.134178208332742</c:v>
                </c:pt>
                <c:pt idx="2214">
                  <c:v>22.144178208342055</c:v>
                </c:pt>
                <c:pt idx="2215">
                  <c:v>22.154179208329879</c:v>
                </c:pt>
                <c:pt idx="2216">
                  <c:v>22.164179208339192</c:v>
                </c:pt>
                <c:pt idx="2217">
                  <c:v>22.174180208327016</c:v>
                </c:pt>
                <c:pt idx="2218">
                  <c:v>22.184180208336329</c:v>
                </c:pt>
                <c:pt idx="2219">
                  <c:v>22.194181208324153</c:v>
                </c:pt>
                <c:pt idx="2220">
                  <c:v>22.204181208333466</c:v>
                </c:pt>
                <c:pt idx="2221">
                  <c:v>22.214182208350394</c:v>
                </c:pt>
                <c:pt idx="2222">
                  <c:v>22.224182208330603</c:v>
                </c:pt>
                <c:pt idx="2223">
                  <c:v>22.234183208347531</c:v>
                </c:pt>
                <c:pt idx="2224">
                  <c:v>22.24418320832774</c:v>
                </c:pt>
                <c:pt idx="2225">
                  <c:v>22.254184208344668</c:v>
                </c:pt>
                <c:pt idx="2226">
                  <c:v>22.264185208332492</c:v>
                </c:pt>
                <c:pt idx="2227">
                  <c:v>22.274185208341805</c:v>
                </c:pt>
                <c:pt idx="2228">
                  <c:v>22.284186208329629</c:v>
                </c:pt>
                <c:pt idx="2229">
                  <c:v>22.294186208338942</c:v>
                </c:pt>
                <c:pt idx="2230">
                  <c:v>22.304187208326766</c:v>
                </c:pt>
                <c:pt idx="2231">
                  <c:v>22.314187208336079</c:v>
                </c:pt>
                <c:pt idx="2232">
                  <c:v>22.324188208323903</c:v>
                </c:pt>
                <c:pt idx="2233">
                  <c:v>22.334188208333217</c:v>
                </c:pt>
                <c:pt idx="2234">
                  <c:v>22.344189208350144</c:v>
                </c:pt>
                <c:pt idx="2235">
                  <c:v>22.354189208330354</c:v>
                </c:pt>
                <c:pt idx="2236">
                  <c:v>22.364190208347281</c:v>
                </c:pt>
                <c:pt idx="2237">
                  <c:v>22.374190208327491</c:v>
                </c:pt>
                <c:pt idx="2238">
                  <c:v>22.384191208344419</c:v>
                </c:pt>
                <c:pt idx="2239">
                  <c:v>22.394191208324628</c:v>
                </c:pt>
                <c:pt idx="2240">
                  <c:v>22.404192208341556</c:v>
                </c:pt>
                <c:pt idx="2241">
                  <c:v>22.414192208350869</c:v>
                </c:pt>
                <c:pt idx="2242">
                  <c:v>22.424193958344404</c:v>
                </c:pt>
                <c:pt idx="2243">
                  <c:v>22.434193958324613</c:v>
                </c:pt>
                <c:pt idx="2244">
                  <c:v>22.444194958341541</c:v>
                </c:pt>
                <c:pt idx="2245">
                  <c:v>22.454194958350854</c:v>
                </c:pt>
                <c:pt idx="2246">
                  <c:v>22.464195958338678</c:v>
                </c:pt>
                <c:pt idx="2247">
                  <c:v>22.474195958347991</c:v>
                </c:pt>
                <c:pt idx="2248">
                  <c:v>22.484196958335815</c:v>
                </c:pt>
                <c:pt idx="2249">
                  <c:v>22.494196958345128</c:v>
                </c:pt>
                <c:pt idx="2250">
                  <c:v>22.504197958332952</c:v>
                </c:pt>
                <c:pt idx="2251">
                  <c:v>22.514197958342265</c:v>
                </c:pt>
                <c:pt idx="2252">
                  <c:v>22.524198958330089</c:v>
                </c:pt>
                <c:pt idx="2253">
                  <c:v>22.534198958339402</c:v>
                </c:pt>
                <c:pt idx="2254">
                  <c:v>22.544199958327226</c:v>
                </c:pt>
                <c:pt idx="2255">
                  <c:v>22.55419995833654</c:v>
                </c:pt>
                <c:pt idx="2256">
                  <c:v>22.564200958324363</c:v>
                </c:pt>
                <c:pt idx="2257">
                  <c:v>22.574201958341291</c:v>
                </c:pt>
                <c:pt idx="2258">
                  <c:v>22.584201958350604</c:v>
                </c:pt>
                <c:pt idx="2259">
                  <c:v>22.594202958338428</c:v>
                </c:pt>
                <c:pt idx="2260">
                  <c:v>22.604202958347742</c:v>
                </c:pt>
                <c:pt idx="2261">
                  <c:v>22.614203958335565</c:v>
                </c:pt>
                <c:pt idx="2262">
                  <c:v>22.624203958344879</c:v>
                </c:pt>
                <c:pt idx="2263">
                  <c:v>22.634204958332703</c:v>
                </c:pt>
                <c:pt idx="2264">
                  <c:v>22.644204958342016</c:v>
                </c:pt>
                <c:pt idx="2265">
                  <c:v>22.65420595832984</c:v>
                </c:pt>
                <c:pt idx="2266">
                  <c:v>22.664205958339153</c:v>
                </c:pt>
                <c:pt idx="2267">
                  <c:v>22.674206958326977</c:v>
                </c:pt>
                <c:pt idx="2268">
                  <c:v>22.68420695833629</c:v>
                </c:pt>
                <c:pt idx="2269">
                  <c:v>22.694207958324114</c:v>
                </c:pt>
                <c:pt idx="2270">
                  <c:v>22.704207958333427</c:v>
                </c:pt>
                <c:pt idx="2271">
                  <c:v>22.714208958350355</c:v>
                </c:pt>
                <c:pt idx="2272">
                  <c:v>22.724208958330564</c:v>
                </c:pt>
                <c:pt idx="2273">
                  <c:v>22.734209958347492</c:v>
                </c:pt>
                <c:pt idx="2274">
                  <c:v>22.744209958327701</c:v>
                </c:pt>
                <c:pt idx="2275">
                  <c:v>22.754210958344629</c:v>
                </c:pt>
                <c:pt idx="2276">
                  <c:v>22.764210958324838</c:v>
                </c:pt>
                <c:pt idx="2277">
                  <c:v>22.774211958341766</c:v>
                </c:pt>
                <c:pt idx="2278">
                  <c:v>22.784211958351079</c:v>
                </c:pt>
                <c:pt idx="2279">
                  <c:v>22.794212958338903</c:v>
                </c:pt>
                <c:pt idx="2280">
                  <c:v>22.804212958348216</c:v>
                </c:pt>
                <c:pt idx="2281">
                  <c:v>22.81421395833604</c:v>
                </c:pt>
                <c:pt idx="2282">
                  <c:v>22.824213958345354</c:v>
                </c:pt>
                <c:pt idx="2283">
                  <c:v>22.834214958333177</c:v>
                </c:pt>
                <c:pt idx="2284">
                  <c:v>22.844214958342491</c:v>
                </c:pt>
                <c:pt idx="2285">
                  <c:v>22.854215958330315</c:v>
                </c:pt>
                <c:pt idx="2286">
                  <c:v>22.864215958339628</c:v>
                </c:pt>
                <c:pt idx="2287">
                  <c:v>22.874216958327452</c:v>
                </c:pt>
                <c:pt idx="2288">
                  <c:v>22.884216958336765</c:v>
                </c:pt>
                <c:pt idx="2289">
                  <c:v>22.894217958324589</c:v>
                </c:pt>
                <c:pt idx="2290">
                  <c:v>22.904218958341517</c:v>
                </c:pt>
                <c:pt idx="2291">
                  <c:v>22.91421895835083</c:v>
                </c:pt>
                <c:pt idx="2292">
                  <c:v>22.924219958338654</c:v>
                </c:pt>
                <c:pt idx="2293">
                  <c:v>22.934219958347967</c:v>
                </c:pt>
                <c:pt idx="2294">
                  <c:v>22.944220958335791</c:v>
                </c:pt>
                <c:pt idx="2295">
                  <c:v>22.954220958345104</c:v>
                </c:pt>
                <c:pt idx="2296">
                  <c:v>22.964221958332928</c:v>
                </c:pt>
                <c:pt idx="2297">
                  <c:v>22.974221958342241</c:v>
                </c:pt>
                <c:pt idx="2298">
                  <c:v>22.984222958330065</c:v>
                </c:pt>
                <c:pt idx="2299">
                  <c:v>22.994222958339378</c:v>
                </c:pt>
                <c:pt idx="2300">
                  <c:v>23.004223958327202</c:v>
                </c:pt>
                <c:pt idx="2301">
                  <c:v>23.014223958336515</c:v>
                </c:pt>
                <c:pt idx="2302">
                  <c:v>23.024224958324339</c:v>
                </c:pt>
                <c:pt idx="2303">
                  <c:v>23.034224958333652</c:v>
                </c:pt>
                <c:pt idx="2304">
                  <c:v>23.04422595835058</c:v>
                </c:pt>
                <c:pt idx="2305">
                  <c:v>23.05422595833079</c:v>
                </c:pt>
                <c:pt idx="2306">
                  <c:v>23.064226958347717</c:v>
                </c:pt>
                <c:pt idx="2307">
                  <c:v>23.074226958327927</c:v>
                </c:pt>
                <c:pt idx="2308">
                  <c:v>23.084227958344854</c:v>
                </c:pt>
                <c:pt idx="2309">
                  <c:v>23.094227958325064</c:v>
                </c:pt>
                <c:pt idx="2310">
                  <c:v>23.104228958341992</c:v>
                </c:pt>
                <c:pt idx="2311">
                  <c:v>23.114228958351305</c:v>
                </c:pt>
                <c:pt idx="2312">
                  <c:v>23.124229958339129</c:v>
                </c:pt>
                <c:pt idx="2313">
                  <c:v>23.134229958348442</c:v>
                </c:pt>
                <c:pt idx="2314">
                  <c:v>23.144230958336266</c:v>
                </c:pt>
                <c:pt idx="2315">
                  <c:v>23.154230958345579</c:v>
                </c:pt>
                <c:pt idx="2316">
                  <c:v>23.164231958333403</c:v>
                </c:pt>
                <c:pt idx="2317">
                  <c:v>23.174231958342716</c:v>
                </c:pt>
                <c:pt idx="2318">
                  <c:v>23.18423295833054</c:v>
                </c:pt>
                <c:pt idx="2319">
                  <c:v>23.194233958347468</c:v>
                </c:pt>
                <c:pt idx="2320">
                  <c:v>23.204233958327677</c:v>
                </c:pt>
                <c:pt idx="2321">
                  <c:v>23.214234958344605</c:v>
                </c:pt>
                <c:pt idx="2322">
                  <c:v>23.224234958324814</c:v>
                </c:pt>
                <c:pt idx="2323">
                  <c:v>23.234235958341742</c:v>
                </c:pt>
                <c:pt idx="2324">
                  <c:v>23.244235958351055</c:v>
                </c:pt>
                <c:pt idx="2325">
                  <c:v>23.254236958338879</c:v>
                </c:pt>
                <c:pt idx="2326">
                  <c:v>23.264236958348192</c:v>
                </c:pt>
                <c:pt idx="2327">
                  <c:v>23.274237958336016</c:v>
                </c:pt>
                <c:pt idx="2328">
                  <c:v>23.284237958345329</c:v>
                </c:pt>
                <c:pt idx="2329">
                  <c:v>23.294238958333153</c:v>
                </c:pt>
                <c:pt idx="2330">
                  <c:v>23.304238958342467</c:v>
                </c:pt>
                <c:pt idx="2331">
                  <c:v>23.31423995833029</c:v>
                </c:pt>
                <c:pt idx="2332">
                  <c:v>23.324239958339604</c:v>
                </c:pt>
                <c:pt idx="2333">
                  <c:v>23.334240958327428</c:v>
                </c:pt>
                <c:pt idx="2334">
                  <c:v>23.344240958336741</c:v>
                </c:pt>
                <c:pt idx="2335">
                  <c:v>23.354241958324565</c:v>
                </c:pt>
                <c:pt idx="2336">
                  <c:v>23.364241958333878</c:v>
                </c:pt>
                <c:pt idx="2337">
                  <c:v>23.374242958350806</c:v>
                </c:pt>
                <c:pt idx="2338">
                  <c:v>23.384242958331015</c:v>
                </c:pt>
                <c:pt idx="2339">
                  <c:v>23.394243958347943</c:v>
                </c:pt>
                <c:pt idx="2340">
                  <c:v>23.404243958328152</c:v>
                </c:pt>
                <c:pt idx="2341">
                  <c:v>23.41424495834508</c:v>
                </c:pt>
                <c:pt idx="2342">
                  <c:v>23.424244499998167</c:v>
                </c:pt>
                <c:pt idx="2343">
                  <c:v>23.434245500015095</c:v>
                </c:pt>
                <c:pt idx="2344">
                  <c:v>23.444245499995304</c:v>
                </c:pt>
                <c:pt idx="2345">
                  <c:v>23.454246500012232</c:v>
                </c:pt>
                <c:pt idx="2346">
                  <c:v>23.464246499992441</c:v>
                </c:pt>
                <c:pt idx="2347">
                  <c:v>23.474247500009369</c:v>
                </c:pt>
                <c:pt idx="2348">
                  <c:v>23.484248499997193</c:v>
                </c:pt>
                <c:pt idx="2349">
                  <c:v>23.494248500006506</c:v>
                </c:pt>
                <c:pt idx="2350">
                  <c:v>23.50424949999433</c:v>
                </c:pt>
                <c:pt idx="2351">
                  <c:v>23.514249500003643</c:v>
                </c:pt>
                <c:pt idx="2352">
                  <c:v>23.524250499991467</c:v>
                </c:pt>
                <c:pt idx="2353">
                  <c:v>23.53425050000078</c:v>
                </c:pt>
                <c:pt idx="2354">
                  <c:v>23.544251500017708</c:v>
                </c:pt>
                <c:pt idx="2355">
                  <c:v>23.554251499997918</c:v>
                </c:pt>
                <c:pt idx="2356">
                  <c:v>23.564252500014845</c:v>
                </c:pt>
                <c:pt idx="2357">
                  <c:v>23.574252499995055</c:v>
                </c:pt>
                <c:pt idx="2358">
                  <c:v>23.584253500011982</c:v>
                </c:pt>
                <c:pt idx="2359">
                  <c:v>23.594253499992192</c:v>
                </c:pt>
                <c:pt idx="2360">
                  <c:v>23.60425450000912</c:v>
                </c:pt>
                <c:pt idx="2361">
                  <c:v>23.614254500018433</c:v>
                </c:pt>
                <c:pt idx="2362">
                  <c:v>23.624255500006257</c:v>
                </c:pt>
                <c:pt idx="2363">
                  <c:v>23.63425550001557</c:v>
                </c:pt>
                <c:pt idx="2364">
                  <c:v>23.644256500003394</c:v>
                </c:pt>
                <c:pt idx="2365">
                  <c:v>23.654256500012707</c:v>
                </c:pt>
                <c:pt idx="2366">
                  <c:v>23.664257500000531</c:v>
                </c:pt>
                <c:pt idx="2367">
                  <c:v>23.674257500009844</c:v>
                </c:pt>
                <c:pt idx="2368">
                  <c:v>23.684258499997668</c:v>
                </c:pt>
                <c:pt idx="2369">
                  <c:v>23.694258500006981</c:v>
                </c:pt>
                <c:pt idx="2370">
                  <c:v>23.704259499994805</c:v>
                </c:pt>
                <c:pt idx="2371">
                  <c:v>23.714259500004118</c:v>
                </c:pt>
                <c:pt idx="2372">
                  <c:v>23.724260499991942</c:v>
                </c:pt>
                <c:pt idx="2373">
                  <c:v>23.734260500001255</c:v>
                </c:pt>
                <c:pt idx="2374">
                  <c:v>23.744261500018183</c:v>
                </c:pt>
                <c:pt idx="2375">
                  <c:v>23.754262500006007</c:v>
                </c:pt>
                <c:pt idx="2376">
                  <c:v>23.76426250001532</c:v>
                </c:pt>
                <c:pt idx="2377">
                  <c:v>23.774263500003144</c:v>
                </c:pt>
                <c:pt idx="2378">
                  <c:v>23.784263500012457</c:v>
                </c:pt>
                <c:pt idx="2379">
                  <c:v>23.794264500000281</c:v>
                </c:pt>
                <c:pt idx="2380">
                  <c:v>23.804264500009594</c:v>
                </c:pt>
                <c:pt idx="2381">
                  <c:v>23.814265499997418</c:v>
                </c:pt>
                <c:pt idx="2382">
                  <c:v>23.824265500006732</c:v>
                </c:pt>
                <c:pt idx="2383">
                  <c:v>23.834266499994555</c:v>
                </c:pt>
                <c:pt idx="2384">
                  <c:v>23.844266500003869</c:v>
                </c:pt>
                <c:pt idx="2385">
                  <c:v>23.854267499991693</c:v>
                </c:pt>
                <c:pt idx="2386">
                  <c:v>23.864267500001006</c:v>
                </c:pt>
                <c:pt idx="2387">
                  <c:v>23.874268500017934</c:v>
                </c:pt>
                <c:pt idx="2388">
                  <c:v>23.884268499998143</c:v>
                </c:pt>
                <c:pt idx="2389">
                  <c:v>23.894269500015071</c:v>
                </c:pt>
                <c:pt idx="2390">
                  <c:v>23.90426949999528</c:v>
                </c:pt>
                <c:pt idx="2391">
                  <c:v>23.914270500012208</c:v>
                </c:pt>
                <c:pt idx="2392">
                  <c:v>23.924270499992417</c:v>
                </c:pt>
                <c:pt idx="2393">
                  <c:v>23.934271500009345</c:v>
                </c:pt>
                <c:pt idx="2394">
                  <c:v>23.944271500018658</c:v>
                </c:pt>
                <c:pt idx="2395">
                  <c:v>23.954272500006482</c:v>
                </c:pt>
                <c:pt idx="2396">
                  <c:v>23.964272500015795</c:v>
                </c:pt>
                <c:pt idx="2397">
                  <c:v>23.974273500003619</c:v>
                </c:pt>
                <c:pt idx="2398">
                  <c:v>23.984273500012932</c:v>
                </c:pt>
                <c:pt idx="2399">
                  <c:v>23.994274500000756</c:v>
                </c:pt>
                <c:pt idx="2400">
                  <c:v>24.004275500017684</c:v>
                </c:pt>
                <c:pt idx="2401">
                  <c:v>24.014275499997893</c:v>
                </c:pt>
                <c:pt idx="2402">
                  <c:v>24.024276500014821</c:v>
                </c:pt>
                <c:pt idx="2403">
                  <c:v>24.03427649999503</c:v>
                </c:pt>
                <c:pt idx="2404">
                  <c:v>24.044277500011958</c:v>
                </c:pt>
                <c:pt idx="2405">
                  <c:v>24.054277499992168</c:v>
                </c:pt>
                <c:pt idx="2406">
                  <c:v>24.064278500009095</c:v>
                </c:pt>
                <c:pt idx="2407">
                  <c:v>24.074278500018409</c:v>
                </c:pt>
                <c:pt idx="2408">
                  <c:v>24.084279500006232</c:v>
                </c:pt>
                <c:pt idx="2409">
                  <c:v>24.094279500015546</c:v>
                </c:pt>
                <c:pt idx="2410">
                  <c:v>24.10428050000337</c:v>
                </c:pt>
                <c:pt idx="2411">
                  <c:v>24.114280500012683</c:v>
                </c:pt>
                <c:pt idx="2412">
                  <c:v>24.124281500000507</c:v>
                </c:pt>
                <c:pt idx="2413">
                  <c:v>24.13428150000982</c:v>
                </c:pt>
                <c:pt idx="2414">
                  <c:v>24.144282499997644</c:v>
                </c:pt>
                <c:pt idx="2415">
                  <c:v>24.154282500006957</c:v>
                </c:pt>
                <c:pt idx="2416">
                  <c:v>24.164283499994781</c:v>
                </c:pt>
                <c:pt idx="2417">
                  <c:v>24.174283500004094</c:v>
                </c:pt>
                <c:pt idx="2418">
                  <c:v>24.184284499991918</c:v>
                </c:pt>
                <c:pt idx="2419">
                  <c:v>24.194284500001231</c:v>
                </c:pt>
                <c:pt idx="2420">
                  <c:v>24.204285500018159</c:v>
                </c:pt>
                <c:pt idx="2421">
                  <c:v>24.214285499998368</c:v>
                </c:pt>
                <c:pt idx="2422">
                  <c:v>24.224286500015296</c:v>
                </c:pt>
                <c:pt idx="2423">
                  <c:v>24.234286499995505</c:v>
                </c:pt>
                <c:pt idx="2424">
                  <c:v>24.244287500012433</c:v>
                </c:pt>
                <c:pt idx="2425">
                  <c:v>24.254288500000257</c:v>
                </c:pt>
                <c:pt idx="2426">
                  <c:v>24.26428850000957</c:v>
                </c:pt>
                <c:pt idx="2427">
                  <c:v>24.274289499997394</c:v>
                </c:pt>
                <c:pt idx="2428">
                  <c:v>24.284289500006707</c:v>
                </c:pt>
                <c:pt idx="2429">
                  <c:v>24.294290499994531</c:v>
                </c:pt>
                <c:pt idx="2430">
                  <c:v>24.304290500003844</c:v>
                </c:pt>
                <c:pt idx="2431">
                  <c:v>24.314291499991668</c:v>
                </c:pt>
                <c:pt idx="2432">
                  <c:v>24.324291500000982</c:v>
                </c:pt>
                <c:pt idx="2433">
                  <c:v>24.334292500017909</c:v>
                </c:pt>
                <c:pt idx="2434">
                  <c:v>24.344292499998119</c:v>
                </c:pt>
                <c:pt idx="2435">
                  <c:v>24.354293500015046</c:v>
                </c:pt>
                <c:pt idx="2436">
                  <c:v>24.364293499995256</c:v>
                </c:pt>
                <c:pt idx="2437">
                  <c:v>24.374294500012184</c:v>
                </c:pt>
                <c:pt idx="2438">
                  <c:v>24.384294499992393</c:v>
                </c:pt>
                <c:pt idx="2439">
                  <c:v>24.394295500009321</c:v>
                </c:pt>
                <c:pt idx="2440">
                  <c:v>24.404295500018634</c:v>
                </c:pt>
                <c:pt idx="2441">
                  <c:v>24.414296500006458</c:v>
                </c:pt>
                <c:pt idx="2442">
                  <c:v>24.424296999990474</c:v>
                </c:pt>
                <c:pt idx="2443">
                  <c:v>24.434298000007402</c:v>
                </c:pt>
                <c:pt idx="2444">
                  <c:v>24.444298000016715</c:v>
                </c:pt>
                <c:pt idx="2445">
                  <c:v>24.454299000004539</c:v>
                </c:pt>
                <c:pt idx="2446">
                  <c:v>24.464299000013852</c:v>
                </c:pt>
                <c:pt idx="2447">
                  <c:v>24.474300000001676</c:v>
                </c:pt>
                <c:pt idx="2448">
                  <c:v>24.484301000018604</c:v>
                </c:pt>
                <c:pt idx="2449">
                  <c:v>24.494300999998813</c:v>
                </c:pt>
                <c:pt idx="2450">
                  <c:v>24.504302000015741</c:v>
                </c:pt>
                <c:pt idx="2451">
                  <c:v>24.514301999995951</c:v>
                </c:pt>
                <c:pt idx="2452">
                  <c:v>24.524303000012878</c:v>
                </c:pt>
                <c:pt idx="2453">
                  <c:v>24.534302999993088</c:v>
                </c:pt>
                <c:pt idx="2454">
                  <c:v>24.544304000010015</c:v>
                </c:pt>
                <c:pt idx="2455">
                  <c:v>24.554303999990225</c:v>
                </c:pt>
                <c:pt idx="2456">
                  <c:v>24.564305000007153</c:v>
                </c:pt>
                <c:pt idx="2457">
                  <c:v>24.574305000016466</c:v>
                </c:pt>
                <c:pt idx="2458">
                  <c:v>24.58430600000429</c:v>
                </c:pt>
                <c:pt idx="2459">
                  <c:v>24.594306000013603</c:v>
                </c:pt>
                <c:pt idx="2460">
                  <c:v>24.604307000001427</c:v>
                </c:pt>
                <c:pt idx="2461">
                  <c:v>24.61430700001074</c:v>
                </c:pt>
                <c:pt idx="2462">
                  <c:v>24.624307999998564</c:v>
                </c:pt>
                <c:pt idx="2463">
                  <c:v>24.634308000007877</c:v>
                </c:pt>
                <c:pt idx="2464">
                  <c:v>24.644308999995701</c:v>
                </c:pt>
                <c:pt idx="2465">
                  <c:v>24.654309000005014</c:v>
                </c:pt>
                <c:pt idx="2466">
                  <c:v>24.664309999992838</c:v>
                </c:pt>
                <c:pt idx="2467">
                  <c:v>24.674310000002151</c:v>
                </c:pt>
                <c:pt idx="2468">
                  <c:v>24.684310999989975</c:v>
                </c:pt>
                <c:pt idx="2469">
                  <c:v>24.694312000006903</c:v>
                </c:pt>
                <c:pt idx="2470">
                  <c:v>24.704312000016216</c:v>
                </c:pt>
                <c:pt idx="2471">
                  <c:v>24.71431300000404</c:v>
                </c:pt>
                <c:pt idx="2472">
                  <c:v>24.724313000013353</c:v>
                </c:pt>
                <c:pt idx="2473">
                  <c:v>24.734314000001177</c:v>
                </c:pt>
                <c:pt idx="2474">
                  <c:v>24.74431400001049</c:v>
                </c:pt>
                <c:pt idx="2475">
                  <c:v>24.754314999998314</c:v>
                </c:pt>
                <c:pt idx="2476">
                  <c:v>24.764315000007628</c:v>
                </c:pt>
                <c:pt idx="2477">
                  <c:v>24.774315999995451</c:v>
                </c:pt>
                <c:pt idx="2478">
                  <c:v>24.784316000004765</c:v>
                </c:pt>
                <c:pt idx="2479">
                  <c:v>24.794316999992589</c:v>
                </c:pt>
                <c:pt idx="2480">
                  <c:v>24.804317000001902</c:v>
                </c:pt>
                <c:pt idx="2481">
                  <c:v>24.814317999989726</c:v>
                </c:pt>
                <c:pt idx="2482">
                  <c:v>24.824317999999039</c:v>
                </c:pt>
                <c:pt idx="2483">
                  <c:v>24.834319000015967</c:v>
                </c:pt>
                <c:pt idx="2484">
                  <c:v>24.844318999996176</c:v>
                </c:pt>
                <c:pt idx="2485">
                  <c:v>24.854320000013104</c:v>
                </c:pt>
                <c:pt idx="2486">
                  <c:v>24.864319999993313</c:v>
                </c:pt>
                <c:pt idx="2487">
                  <c:v>24.874321000010241</c:v>
                </c:pt>
                <c:pt idx="2488">
                  <c:v>24.88432099999045</c:v>
                </c:pt>
                <c:pt idx="2489">
                  <c:v>24.894322000007378</c:v>
                </c:pt>
                <c:pt idx="2490">
                  <c:v>24.904322999995202</c:v>
                </c:pt>
                <c:pt idx="2491">
                  <c:v>24.914323000004515</c:v>
                </c:pt>
                <c:pt idx="2492">
                  <c:v>24.924323999992339</c:v>
                </c:pt>
                <c:pt idx="2493">
                  <c:v>24.934324000001652</c:v>
                </c:pt>
                <c:pt idx="2494">
                  <c:v>24.94432500001858</c:v>
                </c:pt>
                <c:pt idx="2495">
                  <c:v>24.954324999998789</c:v>
                </c:pt>
                <c:pt idx="2496">
                  <c:v>24.964326000015717</c:v>
                </c:pt>
                <c:pt idx="2497">
                  <c:v>24.974325999995926</c:v>
                </c:pt>
                <c:pt idx="2498">
                  <c:v>24.984327000012854</c:v>
                </c:pt>
                <c:pt idx="2499">
                  <c:v>24.994326999993064</c:v>
                </c:pt>
                <c:pt idx="2500">
                  <c:v>25.004328000009991</c:v>
                </c:pt>
                <c:pt idx="2501">
                  <c:v>25.014327999990201</c:v>
                </c:pt>
                <c:pt idx="2502">
                  <c:v>25.024329000007128</c:v>
                </c:pt>
                <c:pt idx="2503">
                  <c:v>25.034329000016442</c:v>
                </c:pt>
                <c:pt idx="2504">
                  <c:v>25.044330000004265</c:v>
                </c:pt>
                <c:pt idx="2505">
                  <c:v>25.054330000013579</c:v>
                </c:pt>
                <c:pt idx="2506">
                  <c:v>25.064331000001403</c:v>
                </c:pt>
                <c:pt idx="2507">
                  <c:v>25.074331000010716</c:v>
                </c:pt>
                <c:pt idx="2508">
                  <c:v>25.08433199999854</c:v>
                </c:pt>
                <c:pt idx="2509">
                  <c:v>25.094332000007853</c:v>
                </c:pt>
                <c:pt idx="2510">
                  <c:v>25.104332999995677</c:v>
                </c:pt>
                <c:pt idx="2511">
                  <c:v>25.11433300000499</c:v>
                </c:pt>
                <c:pt idx="2512">
                  <c:v>25.124333999992814</c:v>
                </c:pt>
                <c:pt idx="2513">
                  <c:v>25.134335000009742</c:v>
                </c:pt>
                <c:pt idx="2514">
                  <c:v>25.144334999989951</c:v>
                </c:pt>
                <c:pt idx="2515">
                  <c:v>25.154336000006879</c:v>
                </c:pt>
                <c:pt idx="2516">
                  <c:v>25.164336000016192</c:v>
                </c:pt>
                <c:pt idx="2517">
                  <c:v>25.174337000004016</c:v>
                </c:pt>
                <c:pt idx="2518">
                  <c:v>25.184337000013329</c:v>
                </c:pt>
                <c:pt idx="2519">
                  <c:v>25.194338000001153</c:v>
                </c:pt>
                <c:pt idx="2520">
                  <c:v>25.204338000010466</c:v>
                </c:pt>
                <c:pt idx="2521">
                  <c:v>25.21433899999829</c:v>
                </c:pt>
                <c:pt idx="2522">
                  <c:v>25.224339000007603</c:v>
                </c:pt>
                <c:pt idx="2523">
                  <c:v>25.234339999995427</c:v>
                </c:pt>
                <c:pt idx="2524">
                  <c:v>25.24434000000474</c:v>
                </c:pt>
                <c:pt idx="2525">
                  <c:v>25.254340999992564</c:v>
                </c:pt>
                <c:pt idx="2526">
                  <c:v>25.264341000001878</c:v>
                </c:pt>
                <c:pt idx="2527">
                  <c:v>25.274341999989701</c:v>
                </c:pt>
                <c:pt idx="2528">
                  <c:v>25.284341999999015</c:v>
                </c:pt>
                <c:pt idx="2529">
                  <c:v>25.294343000015942</c:v>
                </c:pt>
                <c:pt idx="2530">
                  <c:v>25.304342999996152</c:v>
                </c:pt>
                <c:pt idx="2531">
                  <c:v>25.314344000013079</c:v>
                </c:pt>
                <c:pt idx="2532">
                  <c:v>25.324343999993289</c:v>
                </c:pt>
                <c:pt idx="2533">
                  <c:v>25.334345000010217</c:v>
                </c:pt>
                <c:pt idx="2534">
                  <c:v>25.34434599999804</c:v>
                </c:pt>
                <c:pt idx="2535">
                  <c:v>25.354346000007354</c:v>
                </c:pt>
                <c:pt idx="2536">
                  <c:v>25.364346999995178</c:v>
                </c:pt>
                <c:pt idx="2537">
                  <c:v>25.374347000004491</c:v>
                </c:pt>
                <c:pt idx="2538">
                  <c:v>25.384347999992315</c:v>
                </c:pt>
                <c:pt idx="2539">
                  <c:v>25.394348000001628</c:v>
                </c:pt>
                <c:pt idx="2540">
                  <c:v>25.404349000018556</c:v>
                </c:pt>
                <c:pt idx="2541">
                  <c:v>25.414348999998765</c:v>
                </c:pt>
                <c:pt idx="2542">
                  <c:v>25.424352708330844</c:v>
                </c:pt>
                <c:pt idx="2543">
                  <c:v>25.434352708340157</c:v>
                </c:pt>
                <c:pt idx="2544">
                  <c:v>25.444353708327981</c:v>
                </c:pt>
                <c:pt idx="2545">
                  <c:v>25.454353708337294</c:v>
                </c:pt>
                <c:pt idx="2546">
                  <c:v>25.464354708325118</c:v>
                </c:pt>
                <c:pt idx="2547">
                  <c:v>25.474354708334431</c:v>
                </c:pt>
                <c:pt idx="2548">
                  <c:v>25.484355708351359</c:v>
                </c:pt>
                <c:pt idx="2549">
                  <c:v>25.494355708331568</c:v>
                </c:pt>
                <c:pt idx="2550">
                  <c:v>25.504356708348496</c:v>
                </c:pt>
                <c:pt idx="2551">
                  <c:v>25.514356708328705</c:v>
                </c:pt>
                <c:pt idx="2552">
                  <c:v>25.524357708345633</c:v>
                </c:pt>
                <c:pt idx="2553">
                  <c:v>25.534358708333457</c:v>
                </c:pt>
                <c:pt idx="2554">
                  <c:v>25.54435870834277</c:v>
                </c:pt>
                <c:pt idx="2555">
                  <c:v>25.554359708330594</c:v>
                </c:pt>
                <c:pt idx="2556">
                  <c:v>25.564359708339907</c:v>
                </c:pt>
                <c:pt idx="2557">
                  <c:v>25.574360708327731</c:v>
                </c:pt>
                <c:pt idx="2558">
                  <c:v>25.584360708337044</c:v>
                </c:pt>
                <c:pt idx="2559">
                  <c:v>25.594361708324868</c:v>
                </c:pt>
                <c:pt idx="2560">
                  <c:v>25.604361708334181</c:v>
                </c:pt>
                <c:pt idx="2561">
                  <c:v>25.614362708351109</c:v>
                </c:pt>
                <c:pt idx="2562">
                  <c:v>25.624362708331319</c:v>
                </c:pt>
                <c:pt idx="2563">
                  <c:v>25.634363708348246</c:v>
                </c:pt>
                <c:pt idx="2564">
                  <c:v>25.644363708328456</c:v>
                </c:pt>
                <c:pt idx="2565">
                  <c:v>25.654364708345383</c:v>
                </c:pt>
                <c:pt idx="2566">
                  <c:v>25.664364708325593</c:v>
                </c:pt>
                <c:pt idx="2567">
                  <c:v>25.674365708342521</c:v>
                </c:pt>
                <c:pt idx="2568">
                  <c:v>25.684365708351834</c:v>
                </c:pt>
                <c:pt idx="2569">
                  <c:v>25.694366708339658</c:v>
                </c:pt>
                <c:pt idx="2570">
                  <c:v>25.704366708348971</c:v>
                </c:pt>
                <c:pt idx="2571">
                  <c:v>25.714367708336795</c:v>
                </c:pt>
                <c:pt idx="2572">
                  <c:v>25.724368708324619</c:v>
                </c:pt>
                <c:pt idx="2573">
                  <c:v>25.734368708333932</c:v>
                </c:pt>
                <c:pt idx="2574">
                  <c:v>25.74436970835086</c:v>
                </c:pt>
                <c:pt idx="2575">
                  <c:v>25.754369708331069</c:v>
                </c:pt>
                <c:pt idx="2576">
                  <c:v>25.764370708347997</c:v>
                </c:pt>
                <c:pt idx="2577">
                  <c:v>25.774370708328206</c:v>
                </c:pt>
                <c:pt idx="2578">
                  <c:v>25.784371708345134</c:v>
                </c:pt>
                <c:pt idx="2579">
                  <c:v>25.794371708325343</c:v>
                </c:pt>
                <c:pt idx="2580">
                  <c:v>25.804372708342271</c:v>
                </c:pt>
                <c:pt idx="2581">
                  <c:v>25.814372708351584</c:v>
                </c:pt>
                <c:pt idx="2582">
                  <c:v>25.824373708339408</c:v>
                </c:pt>
                <c:pt idx="2583">
                  <c:v>25.834373708348721</c:v>
                </c:pt>
                <c:pt idx="2584">
                  <c:v>25.844374708336545</c:v>
                </c:pt>
                <c:pt idx="2585">
                  <c:v>25.854374708345858</c:v>
                </c:pt>
                <c:pt idx="2586">
                  <c:v>25.864375708333682</c:v>
                </c:pt>
                <c:pt idx="2587">
                  <c:v>25.874375708342995</c:v>
                </c:pt>
                <c:pt idx="2588">
                  <c:v>25.884376708330819</c:v>
                </c:pt>
                <c:pt idx="2589">
                  <c:v>25.894377708347747</c:v>
                </c:pt>
                <c:pt idx="2590">
                  <c:v>25.904377708327956</c:v>
                </c:pt>
                <c:pt idx="2591">
                  <c:v>25.914378708344884</c:v>
                </c:pt>
                <c:pt idx="2592">
                  <c:v>25.924378708325094</c:v>
                </c:pt>
                <c:pt idx="2593">
                  <c:v>25.934379708342021</c:v>
                </c:pt>
                <c:pt idx="2594">
                  <c:v>25.944379708351335</c:v>
                </c:pt>
                <c:pt idx="2595">
                  <c:v>25.954380708339158</c:v>
                </c:pt>
                <c:pt idx="2596">
                  <c:v>25.964380708348472</c:v>
                </c:pt>
                <c:pt idx="2597">
                  <c:v>25.974381708336296</c:v>
                </c:pt>
                <c:pt idx="2598">
                  <c:v>25.984381708345609</c:v>
                </c:pt>
                <c:pt idx="2599">
                  <c:v>25.994382708333433</c:v>
                </c:pt>
                <c:pt idx="2600">
                  <c:v>26.004382708342746</c:v>
                </c:pt>
                <c:pt idx="2601">
                  <c:v>26.01438370833057</c:v>
                </c:pt>
                <c:pt idx="2602">
                  <c:v>26.024383708339883</c:v>
                </c:pt>
                <c:pt idx="2603">
                  <c:v>26.034384708327707</c:v>
                </c:pt>
                <c:pt idx="2604">
                  <c:v>26.04438470833702</c:v>
                </c:pt>
                <c:pt idx="2605">
                  <c:v>26.054385708324844</c:v>
                </c:pt>
                <c:pt idx="2606">
                  <c:v>26.064385708334157</c:v>
                </c:pt>
                <c:pt idx="2607">
                  <c:v>26.074386708351085</c:v>
                </c:pt>
                <c:pt idx="2608">
                  <c:v>26.084386708331294</c:v>
                </c:pt>
                <c:pt idx="2609">
                  <c:v>26.094387708348222</c:v>
                </c:pt>
                <c:pt idx="2610">
                  <c:v>26.104388708336046</c:v>
                </c:pt>
                <c:pt idx="2611">
                  <c:v>26.114388708345359</c:v>
                </c:pt>
                <c:pt idx="2612">
                  <c:v>26.124389708333183</c:v>
                </c:pt>
                <c:pt idx="2613">
                  <c:v>26.134389708342496</c:v>
                </c:pt>
                <c:pt idx="2614">
                  <c:v>26.14439070833032</c:v>
                </c:pt>
                <c:pt idx="2615">
                  <c:v>26.154390708339633</c:v>
                </c:pt>
                <c:pt idx="2616">
                  <c:v>26.164391708327457</c:v>
                </c:pt>
                <c:pt idx="2617">
                  <c:v>26.174391708336771</c:v>
                </c:pt>
                <c:pt idx="2618">
                  <c:v>26.184392708324594</c:v>
                </c:pt>
                <c:pt idx="2619">
                  <c:v>26.194392708333908</c:v>
                </c:pt>
                <c:pt idx="2620">
                  <c:v>26.204393708350835</c:v>
                </c:pt>
                <c:pt idx="2621">
                  <c:v>26.214393708331045</c:v>
                </c:pt>
                <c:pt idx="2622">
                  <c:v>26.224394708347972</c:v>
                </c:pt>
                <c:pt idx="2623">
                  <c:v>26.234394708328182</c:v>
                </c:pt>
                <c:pt idx="2624">
                  <c:v>26.24439570834511</c:v>
                </c:pt>
                <c:pt idx="2625">
                  <c:v>26.254395708325319</c:v>
                </c:pt>
                <c:pt idx="2626">
                  <c:v>26.264396708342247</c:v>
                </c:pt>
                <c:pt idx="2627">
                  <c:v>26.274397708330071</c:v>
                </c:pt>
                <c:pt idx="2628">
                  <c:v>26.284397708339384</c:v>
                </c:pt>
                <c:pt idx="2629">
                  <c:v>26.294398708327208</c:v>
                </c:pt>
                <c:pt idx="2630">
                  <c:v>26.304398708336521</c:v>
                </c:pt>
                <c:pt idx="2631">
                  <c:v>26.314399708324345</c:v>
                </c:pt>
                <c:pt idx="2632">
                  <c:v>26.324399708333658</c:v>
                </c:pt>
                <c:pt idx="2633">
                  <c:v>26.334400708350586</c:v>
                </c:pt>
                <c:pt idx="2634">
                  <c:v>26.344400708330795</c:v>
                </c:pt>
                <c:pt idx="2635">
                  <c:v>26.354401708347723</c:v>
                </c:pt>
                <c:pt idx="2636">
                  <c:v>26.364401708327932</c:v>
                </c:pt>
                <c:pt idx="2637">
                  <c:v>26.37440270834486</c:v>
                </c:pt>
                <c:pt idx="2638">
                  <c:v>26.384402708325069</c:v>
                </c:pt>
                <c:pt idx="2639">
                  <c:v>26.394403708341997</c:v>
                </c:pt>
                <c:pt idx="2640">
                  <c:v>26.40440370835131</c:v>
                </c:pt>
                <c:pt idx="2641">
                  <c:v>26.414404708339134</c:v>
                </c:pt>
                <c:pt idx="2642">
                  <c:v>26.42440283333417</c:v>
                </c:pt>
                <c:pt idx="2643">
                  <c:v>26.434402833343484</c:v>
                </c:pt>
                <c:pt idx="2644">
                  <c:v>26.444403833331307</c:v>
                </c:pt>
                <c:pt idx="2645">
                  <c:v>26.454403833340621</c:v>
                </c:pt>
                <c:pt idx="2646">
                  <c:v>26.464404833328445</c:v>
                </c:pt>
                <c:pt idx="2647">
                  <c:v>26.474404833337758</c:v>
                </c:pt>
                <c:pt idx="2648">
                  <c:v>26.484405833325582</c:v>
                </c:pt>
                <c:pt idx="2649">
                  <c:v>26.494405833334895</c:v>
                </c:pt>
                <c:pt idx="2650">
                  <c:v>26.504406833351823</c:v>
                </c:pt>
                <c:pt idx="2651">
                  <c:v>26.514406833332032</c:v>
                </c:pt>
                <c:pt idx="2652">
                  <c:v>26.52440783334896</c:v>
                </c:pt>
                <c:pt idx="2653">
                  <c:v>26.534407833329169</c:v>
                </c:pt>
                <c:pt idx="2654">
                  <c:v>26.544408833346097</c:v>
                </c:pt>
                <c:pt idx="2655">
                  <c:v>26.554408833326306</c:v>
                </c:pt>
                <c:pt idx="2656">
                  <c:v>26.564409833343234</c:v>
                </c:pt>
                <c:pt idx="2657">
                  <c:v>26.574409833323443</c:v>
                </c:pt>
                <c:pt idx="2658">
                  <c:v>26.584410833340371</c:v>
                </c:pt>
                <c:pt idx="2659">
                  <c:v>26.594411833328195</c:v>
                </c:pt>
                <c:pt idx="2660">
                  <c:v>26.604411833337508</c:v>
                </c:pt>
                <c:pt idx="2661">
                  <c:v>26.614412833325332</c:v>
                </c:pt>
                <c:pt idx="2662">
                  <c:v>26.624412833334645</c:v>
                </c:pt>
                <c:pt idx="2663">
                  <c:v>26.634413833351573</c:v>
                </c:pt>
                <c:pt idx="2664">
                  <c:v>26.644413833331782</c:v>
                </c:pt>
                <c:pt idx="2665">
                  <c:v>26.65441483334871</c:v>
                </c:pt>
                <c:pt idx="2666">
                  <c:v>26.664414833328919</c:v>
                </c:pt>
                <c:pt idx="2667">
                  <c:v>26.674415833345847</c:v>
                </c:pt>
                <c:pt idx="2668">
                  <c:v>26.684415833326057</c:v>
                </c:pt>
                <c:pt idx="2669">
                  <c:v>26.694416833342984</c:v>
                </c:pt>
                <c:pt idx="2670">
                  <c:v>26.704416833323194</c:v>
                </c:pt>
                <c:pt idx="2671">
                  <c:v>26.714417833340121</c:v>
                </c:pt>
                <c:pt idx="2672">
                  <c:v>26.724417833349435</c:v>
                </c:pt>
                <c:pt idx="2673">
                  <c:v>26.734418833337259</c:v>
                </c:pt>
                <c:pt idx="2674">
                  <c:v>26.744418833346572</c:v>
                </c:pt>
                <c:pt idx="2675">
                  <c:v>26.754419833334396</c:v>
                </c:pt>
                <c:pt idx="2676">
                  <c:v>26.764420833351323</c:v>
                </c:pt>
                <c:pt idx="2677">
                  <c:v>26.774420833331533</c:v>
                </c:pt>
                <c:pt idx="2678">
                  <c:v>26.78442183334846</c:v>
                </c:pt>
                <c:pt idx="2679">
                  <c:v>26.79442183332867</c:v>
                </c:pt>
                <c:pt idx="2680">
                  <c:v>26.804422833345598</c:v>
                </c:pt>
                <c:pt idx="2681">
                  <c:v>26.814422833325807</c:v>
                </c:pt>
                <c:pt idx="2682">
                  <c:v>26.824423833342735</c:v>
                </c:pt>
                <c:pt idx="2683">
                  <c:v>26.834423833352048</c:v>
                </c:pt>
                <c:pt idx="2684">
                  <c:v>26.844424833339872</c:v>
                </c:pt>
                <c:pt idx="2685">
                  <c:v>26.854424833349185</c:v>
                </c:pt>
                <c:pt idx="2686">
                  <c:v>26.864425833337009</c:v>
                </c:pt>
                <c:pt idx="2687">
                  <c:v>26.874425833346322</c:v>
                </c:pt>
                <c:pt idx="2688">
                  <c:v>26.884426833334146</c:v>
                </c:pt>
                <c:pt idx="2689">
                  <c:v>26.894426833343459</c:v>
                </c:pt>
                <c:pt idx="2690">
                  <c:v>26.904427833331283</c:v>
                </c:pt>
                <c:pt idx="2691">
                  <c:v>26.914428833348211</c:v>
                </c:pt>
                <c:pt idx="2692">
                  <c:v>26.92442883332842</c:v>
                </c:pt>
                <c:pt idx="2693">
                  <c:v>26.934429833345348</c:v>
                </c:pt>
                <c:pt idx="2694">
                  <c:v>26.944429833325557</c:v>
                </c:pt>
                <c:pt idx="2695">
                  <c:v>26.954430833342485</c:v>
                </c:pt>
                <c:pt idx="2696">
                  <c:v>26.964430833351798</c:v>
                </c:pt>
                <c:pt idx="2697">
                  <c:v>26.974431833339622</c:v>
                </c:pt>
                <c:pt idx="2698">
                  <c:v>26.984431833348935</c:v>
                </c:pt>
                <c:pt idx="2699">
                  <c:v>26.994432833336759</c:v>
                </c:pt>
                <c:pt idx="2700">
                  <c:v>27.004432833346073</c:v>
                </c:pt>
                <c:pt idx="2701">
                  <c:v>27.014433833333896</c:v>
                </c:pt>
                <c:pt idx="2702">
                  <c:v>27.02443383334321</c:v>
                </c:pt>
                <c:pt idx="2703">
                  <c:v>27.034434833331034</c:v>
                </c:pt>
                <c:pt idx="2704">
                  <c:v>27.044434833340347</c:v>
                </c:pt>
                <c:pt idx="2705">
                  <c:v>27.054435833328171</c:v>
                </c:pt>
                <c:pt idx="2706">
                  <c:v>27.064436833345098</c:v>
                </c:pt>
                <c:pt idx="2707">
                  <c:v>27.074436833325308</c:v>
                </c:pt>
                <c:pt idx="2708">
                  <c:v>27.084437833342236</c:v>
                </c:pt>
                <c:pt idx="2709">
                  <c:v>27.094437833351549</c:v>
                </c:pt>
                <c:pt idx="2710">
                  <c:v>27.104438833339373</c:v>
                </c:pt>
                <c:pt idx="2711">
                  <c:v>27.114438833348686</c:v>
                </c:pt>
                <c:pt idx="2712">
                  <c:v>27.12443983333651</c:v>
                </c:pt>
                <c:pt idx="2713">
                  <c:v>27.134439833345823</c:v>
                </c:pt>
                <c:pt idx="2714">
                  <c:v>27.144440833333647</c:v>
                </c:pt>
                <c:pt idx="2715">
                  <c:v>27.15444083334296</c:v>
                </c:pt>
                <c:pt idx="2716">
                  <c:v>27.164441833330784</c:v>
                </c:pt>
                <c:pt idx="2717">
                  <c:v>27.174441833340097</c:v>
                </c:pt>
                <c:pt idx="2718">
                  <c:v>27.184442833327921</c:v>
                </c:pt>
                <c:pt idx="2719">
                  <c:v>27.194442833337234</c:v>
                </c:pt>
                <c:pt idx="2720">
                  <c:v>27.204443833325058</c:v>
                </c:pt>
                <c:pt idx="2721">
                  <c:v>27.214443833334371</c:v>
                </c:pt>
                <c:pt idx="2722">
                  <c:v>27.224444833351299</c:v>
                </c:pt>
                <c:pt idx="2723">
                  <c:v>27.234444833331509</c:v>
                </c:pt>
                <c:pt idx="2724">
                  <c:v>27.244445833348436</c:v>
                </c:pt>
                <c:pt idx="2725">
                  <c:v>27.25444683333626</c:v>
                </c:pt>
                <c:pt idx="2726">
                  <c:v>27.264446833345573</c:v>
                </c:pt>
                <c:pt idx="2727">
                  <c:v>27.274447833333397</c:v>
                </c:pt>
                <c:pt idx="2728">
                  <c:v>27.284447833342711</c:v>
                </c:pt>
                <c:pt idx="2729">
                  <c:v>27.294448833330534</c:v>
                </c:pt>
                <c:pt idx="2730">
                  <c:v>27.304448833339848</c:v>
                </c:pt>
                <c:pt idx="2731">
                  <c:v>27.314449833327672</c:v>
                </c:pt>
                <c:pt idx="2732">
                  <c:v>27.324449833336985</c:v>
                </c:pt>
                <c:pt idx="2733">
                  <c:v>27.334450833324809</c:v>
                </c:pt>
                <c:pt idx="2734">
                  <c:v>27.344450833334122</c:v>
                </c:pt>
                <c:pt idx="2735">
                  <c:v>27.35445183335105</c:v>
                </c:pt>
                <c:pt idx="2736">
                  <c:v>27.364451833331259</c:v>
                </c:pt>
                <c:pt idx="2737">
                  <c:v>27.374452833348187</c:v>
                </c:pt>
                <c:pt idx="2738">
                  <c:v>27.384453833336011</c:v>
                </c:pt>
                <c:pt idx="2739">
                  <c:v>27.394453833345324</c:v>
                </c:pt>
                <c:pt idx="2740">
                  <c:v>27.404454833333148</c:v>
                </c:pt>
                <c:pt idx="2741">
                  <c:v>27.414454833342461</c:v>
                </c:pt>
                <c:pt idx="2742">
                  <c:v>27.424457958346466</c:v>
                </c:pt>
                <c:pt idx="2743">
                  <c:v>27.434457958326675</c:v>
                </c:pt>
                <c:pt idx="2744">
                  <c:v>27.444458958343603</c:v>
                </c:pt>
                <c:pt idx="2745">
                  <c:v>27.454458958323812</c:v>
                </c:pt>
                <c:pt idx="2746">
                  <c:v>27.46445995834074</c:v>
                </c:pt>
                <c:pt idx="2747">
                  <c:v>27.474459958350053</c:v>
                </c:pt>
                <c:pt idx="2748">
                  <c:v>27.484460958337877</c:v>
                </c:pt>
                <c:pt idx="2749">
                  <c:v>27.49446095834719</c:v>
                </c:pt>
                <c:pt idx="2750">
                  <c:v>27.504461958335014</c:v>
                </c:pt>
                <c:pt idx="2751">
                  <c:v>27.514461958344327</c:v>
                </c:pt>
                <c:pt idx="2752">
                  <c:v>27.524462958332151</c:v>
                </c:pt>
                <c:pt idx="2753">
                  <c:v>27.534463958349079</c:v>
                </c:pt>
                <c:pt idx="2754">
                  <c:v>27.544463958329288</c:v>
                </c:pt>
                <c:pt idx="2755">
                  <c:v>27.554464958346216</c:v>
                </c:pt>
                <c:pt idx="2756">
                  <c:v>27.564464958326425</c:v>
                </c:pt>
                <c:pt idx="2757">
                  <c:v>27.574465958343353</c:v>
                </c:pt>
                <c:pt idx="2758">
                  <c:v>27.584465958323563</c:v>
                </c:pt>
                <c:pt idx="2759">
                  <c:v>27.59446695834049</c:v>
                </c:pt>
                <c:pt idx="2760">
                  <c:v>27.604466958349803</c:v>
                </c:pt>
                <c:pt idx="2761">
                  <c:v>27.614467958337627</c:v>
                </c:pt>
                <c:pt idx="2762">
                  <c:v>27.624467958346941</c:v>
                </c:pt>
                <c:pt idx="2763">
                  <c:v>27.634468958334764</c:v>
                </c:pt>
                <c:pt idx="2764">
                  <c:v>27.644468958344078</c:v>
                </c:pt>
                <c:pt idx="2765">
                  <c:v>27.654469958331902</c:v>
                </c:pt>
                <c:pt idx="2766">
                  <c:v>27.664469958341215</c:v>
                </c:pt>
                <c:pt idx="2767">
                  <c:v>27.674470958329039</c:v>
                </c:pt>
                <c:pt idx="2768">
                  <c:v>27.684471958345966</c:v>
                </c:pt>
                <c:pt idx="2769">
                  <c:v>27.694471958326176</c:v>
                </c:pt>
                <c:pt idx="2770">
                  <c:v>27.704472958343104</c:v>
                </c:pt>
                <c:pt idx="2771">
                  <c:v>27.714472958323313</c:v>
                </c:pt>
                <c:pt idx="2772">
                  <c:v>27.724473958340241</c:v>
                </c:pt>
                <c:pt idx="2773">
                  <c:v>27.734473958349554</c:v>
                </c:pt>
                <c:pt idx="2774">
                  <c:v>27.744474958337378</c:v>
                </c:pt>
                <c:pt idx="2775">
                  <c:v>27.754474958346691</c:v>
                </c:pt>
                <c:pt idx="2776">
                  <c:v>27.764475958334515</c:v>
                </c:pt>
                <c:pt idx="2777">
                  <c:v>27.774475958343828</c:v>
                </c:pt>
                <c:pt idx="2778">
                  <c:v>27.784476958331652</c:v>
                </c:pt>
                <c:pt idx="2779">
                  <c:v>27.794476958340965</c:v>
                </c:pt>
                <c:pt idx="2780">
                  <c:v>27.804477958328789</c:v>
                </c:pt>
                <c:pt idx="2781">
                  <c:v>27.814477958338102</c:v>
                </c:pt>
                <c:pt idx="2782">
                  <c:v>27.824478958325926</c:v>
                </c:pt>
                <c:pt idx="2783">
                  <c:v>27.834479958342854</c:v>
                </c:pt>
                <c:pt idx="2784">
                  <c:v>27.844479958323063</c:v>
                </c:pt>
                <c:pt idx="2785">
                  <c:v>27.854480958339991</c:v>
                </c:pt>
                <c:pt idx="2786">
                  <c:v>27.864480958349304</c:v>
                </c:pt>
                <c:pt idx="2787">
                  <c:v>27.874481958337128</c:v>
                </c:pt>
                <c:pt idx="2788">
                  <c:v>27.884481958346441</c:v>
                </c:pt>
                <c:pt idx="2789">
                  <c:v>27.894482958334265</c:v>
                </c:pt>
                <c:pt idx="2790">
                  <c:v>27.904482958343579</c:v>
                </c:pt>
                <c:pt idx="2791">
                  <c:v>27.914483958331402</c:v>
                </c:pt>
                <c:pt idx="2792">
                  <c:v>27.924483958340716</c:v>
                </c:pt>
                <c:pt idx="2793">
                  <c:v>27.93448495832854</c:v>
                </c:pt>
                <c:pt idx="2794">
                  <c:v>27.944484958337853</c:v>
                </c:pt>
                <c:pt idx="2795">
                  <c:v>27.954485958325677</c:v>
                </c:pt>
                <c:pt idx="2796">
                  <c:v>27.96448595833499</c:v>
                </c:pt>
                <c:pt idx="2797">
                  <c:v>27.974486958351918</c:v>
                </c:pt>
                <c:pt idx="2798">
                  <c:v>27.984487958339741</c:v>
                </c:pt>
                <c:pt idx="2799">
                  <c:v>27.994487958349055</c:v>
                </c:pt>
                <c:pt idx="2800">
                  <c:v>28.004488958336879</c:v>
                </c:pt>
                <c:pt idx="2801">
                  <c:v>28.014488958346192</c:v>
                </c:pt>
                <c:pt idx="2802">
                  <c:v>28.024489958334016</c:v>
                </c:pt>
                <c:pt idx="2803">
                  <c:v>28.034489958343329</c:v>
                </c:pt>
                <c:pt idx="2804">
                  <c:v>28.044490958331153</c:v>
                </c:pt>
                <c:pt idx="2805">
                  <c:v>28.054490958340466</c:v>
                </c:pt>
                <c:pt idx="2806">
                  <c:v>28.06449195832829</c:v>
                </c:pt>
                <c:pt idx="2807">
                  <c:v>28.074491958337603</c:v>
                </c:pt>
                <c:pt idx="2808">
                  <c:v>28.084492958325427</c:v>
                </c:pt>
                <c:pt idx="2809">
                  <c:v>28.09449295833474</c:v>
                </c:pt>
                <c:pt idx="2810">
                  <c:v>28.104493958351668</c:v>
                </c:pt>
                <c:pt idx="2811">
                  <c:v>28.114494958339492</c:v>
                </c:pt>
                <c:pt idx="2812">
                  <c:v>28.124494958348805</c:v>
                </c:pt>
                <c:pt idx="2813">
                  <c:v>28.134495958336629</c:v>
                </c:pt>
                <c:pt idx="2814">
                  <c:v>28.144495958345942</c:v>
                </c:pt>
                <c:pt idx="2815">
                  <c:v>28.154496958333766</c:v>
                </c:pt>
                <c:pt idx="2816">
                  <c:v>28.164496958343079</c:v>
                </c:pt>
                <c:pt idx="2817">
                  <c:v>28.174497958330903</c:v>
                </c:pt>
                <c:pt idx="2818">
                  <c:v>28.184497958340216</c:v>
                </c:pt>
                <c:pt idx="2819">
                  <c:v>28.19449895832804</c:v>
                </c:pt>
                <c:pt idx="2820">
                  <c:v>28.204498958337354</c:v>
                </c:pt>
                <c:pt idx="2821">
                  <c:v>28.214499958325177</c:v>
                </c:pt>
                <c:pt idx="2822">
                  <c:v>28.224499958334491</c:v>
                </c:pt>
                <c:pt idx="2823">
                  <c:v>28.234500958351418</c:v>
                </c:pt>
                <c:pt idx="2824">
                  <c:v>28.244500958331628</c:v>
                </c:pt>
                <c:pt idx="2825">
                  <c:v>28.254501958348555</c:v>
                </c:pt>
                <c:pt idx="2826">
                  <c:v>28.264502958336379</c:v>
                </c:pt>
                <c:pt idx="2827">
                  <c:v>28.274502958345693</c:v>
                </c:pt>
                <c:pt idx="2828">
                  <c:v>28.284503958333516</c:v>
                </c:pt>
                <c:pt idx="2829">
                  <c:v>28.29450395834283</c:v>
                </c:pt>
                <c:pt idx="2830">
                  <c:v>28.304504958330654</c:v>
                </c:pt>
                <c:pt idx="2831">
                  <c:v>28.314504958339967</c:v>
                </c:pt>
                <c:pt idx="2832">
                  <c:v>28.324505958327791</c:v>
                </c:pt>
                <c:pt idx="2833">
                  <c:v>28.334505958337104</c:v>
                </c:pt>
                <c:pt idx="2834">
                  <c:v>28.344506958324928</c:v>
                </c:pt>
                <c:pt idx="2835">
                  <c:v>28.354506958334241</c:v>
                </c:pt>
                <c:pt idx="2836">
                  <c:v>28.364507958351169</c:v>
                </c:pt>
                <c:pt idx="2837">
                  <c:v>28.374507958331378</c:v>
                </c:pt>
                <c:pt idx="2838">
                  <c:v>28.384508958348306</c:v>
                </c:pt>
                <c:pt idx="2839">
                  <c:v>28.39450995833613</c:v>
                </c:pt>
                <c:pt idx="2840">
                  <c:v>28.404509958345443</c:v>
                </c:pt>
                <c:pt idx="2841">
                  <c:v>28.414510958333267</c:v>
                </c:pt>
                <c:pt idx="2842">
                  <c:v>28.42451095834258</c:v>
                </c:pt>
                <c:pt idx="2843">
                  <c:v>28.434509458340472</c:v>
                </c:pt>
                <c:pt idx="2844">
                  <c:v>28.444509458349785</c:v>
                </c:pt>
                <c:pt idx="2845">
                  <c:v>28.454510458337609</c:v>
                </c:pt>
                <c:pt idx="2846">
                  <c:v>28.464510458346922</c:v>
                </c:pt>
                <c:pt idx="2847">
                  <c:v>28.474511458334746</c:v>
                </c:pt>
                <c:pt idx="2848">
                  <c:v>28.484511458344059</c:v>
                </c:pt>
                <c:pt idx="2849">
                  <c:v>28.494512458331883</c:v>
                </c:pt>
                <c:pt idx="2850">
                  <c:v>28.504512458341196</c:v>
                </c:pt>
                <c:pt idx="2851">
                  <c:v>28.51451345832902</c:v>
                </c:pt>
                <c:pt idx="2852">
                  <c:v>28.524513458338333</c:v>
                </c:pt>
                <c:pt idx="2853">
                  <c:v>28.534514458326157</c:v>
                </c:pt>
                <c:pt idx="2854">
                  <c:v>28.544515458343085</c:v>
                </c:pt>
                <c:pt idx="2855">
                  <c:v>28.554515458323294</c:v>
                </c:pt>
                <c:pt idx="2856">
                  <c:v>28.564516458340222</c:v>
                </c:pt>
                <c:pt idx="2857">
                  <c:v>28.574516458349535</c:v>
                </c:pt>
                <c:pt idx="2858">
                  <c:v>28.584517458337359</c:v>
                </c:pt>
                <c:pt idx="2859">
                  <c:v>28.594517458346672</c:v>
                </c:pt>
                <c:pt idx="2860">
                  <c:v>28.604518458334496</c:v>
                </c:pt>
                <c:pt idx="2861">
                  <c:v>28.614518458343809</c:v>
                </c:pt>
                <c:pt idx="2862">
                  <c:v>28.624519458331633</c:v>
                </c:pt>
                <c:pt idx="2863">
                  <c:v>28.634519458340947</c:v>
                </c:pt>
                <c:pt idx="2864">
                  <c:v>28.64452045832877</c:v>
                </c:pt>
                <c:pt idx="2865">
                  <c:v>28.654520458338084</c:v>
                </c:pt>
                <c:pt idx="2866">
                  <c:v>28.664521458325908</c:v>
                </c:pt>
                <c:pt idx="2867">
                  <c:v>28.674522458342835</c:v>
                </c:pt>
                <c:pt idx="2868">
                  <c:v>28.684522458323045</c:v>
                </c:pt>
                <c:pt idx="2869">
                  <c:v>28.694523458339972</c:v>
                </c:pt>
                <c:pt idx="2870">
                  <c:v>28.704523458349286</c:v>
                </c:pt>
                <c:pt idx="2871">
                  <c:v>28.71452445833711</c:v>
                </c:pt>
                <c:pt idx="2872">
                  <c:v>28.724524458346423</c:v>
                </c:pt>
                <c:pt idx="2873">
                  <c:v>28.734525458334247</c:v>
                </c:pt>
                <c:pt idx="2874">
                  <c:v>28.74452545834356</c:v>
                </c:pt>
                <c:pt idx="2875">
                  <c:v>28.754526458331384</c:v>
                </c:pt>
                <c:pt idx="2876">
                  <c:v>28.764526458340697</c:v>
                </c:pt>
                <c:pt idx="2877">
                  <c:v>28.774527458328521</c:v>
                </c:pt>
                <c:pt idx="2878">
                  <c:v>28.784527458337834</c:v>
                </c:pt>
                <c:pt idx="2879">
                  <c:v>28.794528458325658</c:v>
                </c:pt>
                <c:pt idx="2880">
                  <c:v>28.804529458342586</c:v>
                </c:pt>
                <c:pt idx="2881">
                  <c:v>28.814529458351899</c:v>
                </c:pt>
                <c:pt idx="2882">
                  <c:v>28.824530458339723</c:v>
                </c:pt>
                <c:pt idx="2883">
                  <c:v>28.834530458349036</c:v>
                </c:pt>
                <c:pt idx="2884">
                  <c:v>28.84453145833686</c:v>
                </c:pt>
                <c:pt idx="2885">
                  <c:v>28.854531458346173</c:v>
                </c:pt>
                <c:pt idx="2886">
                  <c:v>28.864532458333997</c:v>
                </c:pt>
                <c:pt idx="2887">
                  <c:v>28.87453245834331</c:v>
                </c:pt>
                <c:pt idx="2888">
                  <c:v>28.884533458331134</c:v>
                </c:pt>
                <c:pt idx="2889">
                  <c:v>28.894533458340447</c:v>
                </c:pt>
                <c:pt idx="2890">
                  <c:v>28.904534458328271</c:v>
                </c:pt>
                <c:pt idx="2891">
                  <c:v>28.914534458337585</c:v>
                </c:pt>
                <c:pt idx="2892">
                  <c:v>28.924535458325408</c:v>
                </c:pt>
                <c:pt idx="2893">
                  <c:v>28.934536458342336</c:v>
                </c:pt>
                <c:pt idx="2894">
                  <c:v>28.944536458351649</c:v>
                </c:pt>
                <c:pt idx="2895">
                  <c:v>28.954537458339473</c:v>
                </c:pt>
                <c:pt idx="2896">
                  <c:v>28.964537458348786</c:v>
                </c:pt>
                <c:pt idx="2897">
                  <c:v>28.97453845833661</c:v>
                </c:pt>
                <c:pt idx="2898">
                  <c:v>28.984538458345924</c:v>
                </c:pt>
                <c:pt idx="2899">
                  <c:v>28.994539458333747</c:v>
                </c:pt>
                <c:pt idx="2900">
                  <c:v>29.004539458343061</c:v>
                </c:pt>
                <c:pt idx="2901">
                  <c:v>29.014540458330885</c:v>
                </c:pt>
                <c:pt idx="2902">
                  <c:v>29.024540458340198</c:v>
                </c:pt>
                <c:pt idx="2903">
                  <c:v>29.034541458328022</c:v>
                </c:pt>
                <c:pt idx="2904">
                  <c:v>29.044541458337335</c:v>
                </c:pt>
                <c:pt idx="2905">
                  <c:v>29.054542458325159</c:v>
                </c:pt>
                <c:pt idx="2906">
                  <c:v>29.064543458342087</c:v>
                </c:pt>
                <c:pt idx="2907">
                  <c:v>29.0745434583514</c:v>
                </c:pt>
                <c:pt idx="2908">
                  <c:v>29.084544458339224</c:v>
                </c:pt>
                <c:pt idx="2909">
                  <c:v>29.094544458348537</c:v>
                </c:pt>
                <c:pt idx="2910">
                  <c:v>29.104545458336361</c:v>
                </c:pt>
                <c:pt idx="2911">
                  <c:v>29.114545458345674</c:v>
                </c:pt>
                <c:pt idx="2912">
                  <c:v>29.124546458333498</c:v>
                </c:pt>
                <c:pt idx="2913">
                  <c:v>29.134546458342811</c:v>
                </c:pt>
                <c:pt idx="2914">
                  <c:v>29.144547458330635</c:v>
                </c:pt>
                <c:pt idx="2915">
                  <c:v>29.154547458339948</c:v>
                </c:pt>
                <c:pt idx="2916">
                  <c:v>29.164548458327772</c:v>
                </c:pt>
                <c:pt idx="2917">
                  <c:v>29.174548458337085</c:v>
                </c:pt>
                <c:pt idx="2918">
                  <c:v>29.184549458324909</c:v>
                </c:pt>
                <c:pt idx="2919">
                  <c:v>29.194550458341837</c:v>
                </c:pt>
                <c:pt idx="2920">
                  <c:v>29.20455045835115</c:v>
                </c:pt>
                <c:pt idx="2921">
                  <c:v>29.214551458338974</c:v>
                </c:pt>
                <c:pt idx="2922">
                  <c:v>29.224551458348287</c:v>
                </c:pt>
                <c:pt idx="2923">
                  <c:v>29.234552458336111</c:v>
                </c:pt>
                <c:pt idx="2924">
                  <c:v>29.244552458345424</c:v>
                </c:pt>
                <c:pt idx="2925">
                  <c:v>29.254553458333248</c:v>
                </c:pt>
                <c:pt idx="2926">
                  <c:v>29.264553458342561</c:v>
                </c:pt>
                <c:pt idx="2927">
                  <c:v>29.274554458330385</c:v>
                </c:pt>
                <c:pt idx="2928">
                  <c:v>29.284554458339699</c:v>
                </c:pt>
                <c:pt idx="2929">
                  <c:v>29.294555458327523</c:v>
                </c:pt>
                <c:pt idx="2930">
                  <c:v>29.304555458336836</c:v>
                </c:pt>
                <c:pt idx="2931">
                  <c:v>29.31455645832466</c:v>
                </c:pt>
                <c:pt idx="2932">
                  <c:v>29.324557458341587</c:v>
                </c:pt>
                <c:pt idx="2933">
                  <c:v>29.334557458350901</c:v>
                </c:pt>
                <c:pt idx="2934">
                  <c:v>29.344558458338724</c:v>
                </c:pt>
                <c:pt idx="2935">
                  <c:v>29.354558458348038</c:v>
                </c:pt>
                <c:pt idx="2936">
                  <c:v>29.364559458335862</c:v>
                </c:pt>
                <c:pt idx="2937">
                  <c:v>29.374559458345175</c:v>
                </c:pt>
                <c:pt idx="2938">
                  <c:v>29.384560458332999</c:v>
                </c:pt>
                <c:pt idx="2939">
                  <c:v>29.394560458342312</c:v>
                </c:pt>
                <c:pt idx="2940">
                  <c:v>29.404561458330136</c:v>
                </c:pt>
                <c:pt idx="2941">
                  <c:v>29.414561458339449</c:v>
                </c:pt>
                <c:pt idx="2942">
                  <c:v>29.424562458327273</c:v>
                </c:pt>
                <c:pt idx="2943">
                  <c:v>29.434563583345152</c:v>
                </c:pt>
                <c:pt idx="2944">
                  <c:v>29.444563583325362</c:v>
                </c:pt>
                <c:pt idx="2945">
                  <c:v>29.45456458334229</c:v>
                </c:pt>
                <c:pt idx="2946">
                  <c:v>29.464564583351603</c:v>
                </c:pt>
                <c:pt idx="2947">
                  <c:v>29.474565583339427</c:v>
                </c:pt>
                <c:pt idx="2948">
                  <c:v>29.48456558334874</c:v>
                </c:pt>
                <c:pt idx="2949">
                  <c:v>29.494566583336564</c:v>
                </c:pt>
                <c:pt idx="2950">
                  <c:v>29.504566583345877</c:v>
                </c:pt>
                <c:pt idx="2951">
                  <c:v>29.514567583333701</c:v>
                </c:pt>
                <c:pt idx="2952">
                  <c:v>29.524567583343014</c:v>
                </c:pt>
                <c:pt idx="2953">
                  <c:v>29.534568583330838</c:v>
                </c:pt>
                <c:pt idx="2954">
                  <c:v>29.544568583340151</c:v>
                </c:pt>
                <c:pt idx="2955">
                  <c:v>29.554569583327975</c:v>
                </c:pt>
                <c:pt idx="2956">
                  <c:v>29.564569583337288</c:v>
                </c:pt>
                <c:pt idx="2957">
                  <c:v>29.574570583325112</c:v>
                </c:pt>
                <c:pt idx="2958">
                  <c:v>29.58457158334204</c:v>
                </c:pt>
                <c:pt idx="2959">
                  <c:v>29.594571583351353</c:v>
                </c:pt>
                <c:pt idx="2960">
                  <c:v>29.604572583339177</c:v>
                </c:pt>
                <c:pt idx="2961">
                  <c:v>29.61457258334849</c:v>
                </c:pt>
                <c:pt idx="2962">
                  <c:v>29.624573583336314</c:v>
                </c:pt>
                <c:pt idx="2963">
                  <c:v>29.634573583345627</c:v>
                </c:pt>
                <c:pt idx="2964">
                  <c:v>29.644574583333451</c:v>
                </c:pt>
                <c:pt idx="2965">
                  <c:v>29.654574583342765</c:v>
                </c:pt>
                <c:pt idx="2966">
                  <c:v>29.664575583330588</c:v>
                </c:pt>
                <c:pt idx="2967">
                  <c:v>29.674575583339902</c:v>
                </c:pt>
                <c:pt idx="2968">
                  <c:v>29.684576583327726</c:v>
                </c:pt>
                <c:pt idx="2969">
                  <c:v>29.694577583344653</c:v>
                </c:pt>
                <c:pt idx="2970">
                  <c:v>29.704577583324863</c:v>
                </c:pt>
                <c:pt idx="2971">
                  <c:v>29.71457858334179</c:v>
                </c:pt>
                <c:pt idx="2972">
                  <c:v>29.724578583351104</c:v>
                </c:pt>
                <c:pt idx="2973">
                  <c:v>29.734579583338927</c:v>
                </c:pt>
                <c:pt idx="2974">
                  <c:v>29.744579583348241</c:v>
                </c:pt>
                <c:pt idx="2975">
                  <c:v>29.754580583336065</c:v>
                </c:pt>
                <c:pt idx="2976">
                  <c:v>29.764580583345378</c:v>
                </c:pt>
                <c:pt idx="2977">
                  <c:v>29.774581583333202</c:v>
                </c:pt>
                <c:pt idx="2978">
                  <c:v>29.784581583342515</c:v>
                </c:pt>
                <c:pt idx="2979">
                  <c:v>29.794582583330339</c:v>
                </c:pt>
                <c:pt idx="2980">
                  <c:v>29.804582583339652</c:v>
                </c:pt>
                <c:pt idx="2981">
                  <c:v>29.814583583327476</c:v>
                </c:pt>
                <c:pt idx="2982">
                  <c:v>29.824584583344404</c:v>
                </c:pt>
                <c:pt idx="2983">
                  <c:v>29.834584583324613</c:v>
                </c:pt>
                <c:pt idx="2984">
                  <c:v>29.844585583341541</c:v>
                </c:pt>
                <c:pt idx="2985">
                  <c:v>29.854585583350854</c:v>
                </c:pt>
                <c:pt idx="2986">
                  <c:v>29.864586583338678</c:v>
                </c:pt>
                <c:pt idx="2987">
                  <c:v>29.874586583347991</c:v>
                </c:pt>
                <c:pt idx="2988">
                  <c:v>29.884587583335815</c:v>
                </c:pt>
                <c:pt idx="2989">
                  <c:v>29.894587583345128</c:v>
                </c:pt>
                <c:pt idx="2990">
                  <c:v>29.904588583332952</c:v>
                </c:pt>
                <c:pt idx="2991">
                  <c:v>29.914588583342265</c:v>
                </c:pt>
                <c:pt idx="2992">
                  <c:v>29.924589583330089</c:v>
                </c:pt>
                <c:pt idx="2993">
                  <c:v>29.934589583339402</c:v>
                </c:pt>
                <c:pt idx="2994">
                  <c:v>29.944590583327226</c:v>
                </c:pt>
                <c:pt idx="2995">
                  <c:v>29.954591583344154</c:v>
                </c:pt>
                <c:pt idx="2996">
                  <c:v>29.964591583324363</c:v>
                </c:pt>
                <c:pt idx="2997">
                  <c:v>29.974592583341291</c:v>
                </c:pt>
                <c:pt idx="2998">
                  <c:v>29.984592583350604</c:v>
                </c:pt>
                <c:pt idx="2999">
                  <c:v>29.994593583338428</c:v>
                </c:pt>
              </c:numCache>
            </c:numRef>
          </c:xVal>
          <c:yVal>
            <c:numRef>
              <c:f>'Combined Sensor Data'!$J$2:$J$3001</c:f>
              <c:numCache>
                <c:formatCode>General</c:formatCode>
                <c:ptCount val="3000"/>
                <c:pt idx="0">
                  <c:v>-2.809619665145874</c:v>
                </c:pt>
                <c:pt idx="1">
                  <c:v>-2.8298895359039307</c:v>
                </c:pt>
                <c:pt idx="2">
                  <c:v>-2.7945308685302734</c:v>
                </c:pt>
                <c:pt idx="3">
                  <c:v>-2.69112229347229</c:v>
                </c:pt>
                <c:pt idx="4">
                  <c:v>-2.5192570686340332</c:v>
                </c:pt>
                <c:pt idx="5">
                  <c:v>-2.2957139015197754</c:v>
                </c:pt>
                <c:pt idx="6">
                  <c:v>-2.0522253513336182</c:v>
                </c:pt>
                <c:pt idx="7">
                  <c:v>-1.8517619371414185</c:v>
                </c:pt>
                <c:pt idx="8">
                  <c:v>-1.7131688594818115</c:v>
                </c:pt>
                <c:pt idx="9">
                  <c:v>-1.6449743509292603</c:v>
                </c:pt>
                <c:pt idx="10">
                  <c:v>-1.6266880035400391</c:v>
                </c:pt>
                <c:pt idx="11">
                  <c:v>-1.6398133039474487</c:v>
                </c:pt>
                <c:pt idx="12">
                  <c:v>-1.676783561706543</c:v>
                </c:pt>
                <c:pt idx="13">
                  <c:v>-1.7219291925430298</c:v>
                </c:pt>
                <c:pt idx="14">
                  <c:v>-1.7705737352371216</c:v>
                </c:pt>
                <c:pt idx="15">
                  <c:v>-1.8147974014282227</c:v>
                </c:pt>
                <c:pt idx="16">
                  <c:v>-1.8470823764801025</c:v>
                </c:pt>
                <c:pt idx="17">
                  <c:v>-1.8575172424316406</c:v>
                </c:pt>
                <c:pt idx="18">
                  <c:v>-1.8306339979171753</c:v>
                </c:pt>
                <c:pt idx="19">
                  <c:v>-1.7530596256256104</c:v>
                </c:pt>
                <c:pt idx="20">
                  <c:v>-1.6247498989105225</c:v>
                </c:pt>
                <c:pt idx="21">
                  <c:v>-1.4514178037643433</c:v>
                </c:pt>
                <c:pt idx="22">
                  <c:v>-1.2454366683959961</c:v>
                </c:pt>
                <c:pt idx="23">
                  <c:v>-1.0352648496627808</c:v>
                </c:pt>
                <c:pt idx="24">
                  <c:v>-0.83554130792617798</c:v>
                </c:pt>
                <c:pt idx="25">
                  <c:v>-0.65734869241714478</c:v>
                </c:pt>
                <c:pt idx="26">
                  <c:v>-0.5057559609413147</c:v>
                </c:pt>
                <c:pt idx="27">
                  <c:v>-0.36911654472351074</c:v>
                </c:pt>
                <c:pt idx="28">
                  <c:v>-0.24116736650466919</c:v>
                </c:pt>
                <c:pt idx="29">
                  <c:v>-0.10829484462738037</c:v>
                </c:pt>
                <c:pt idx="30">
                  <c:v>3.2656420022249222E-2</c:v>
                </c:pt>
                <c:pt idx="31">
                  <c:v>0.15389609336853027</c:v>
                </c:pt>
                <c:pt idx="32">
                  <c:v>0.24954618513584137</c:v>
                </c:pt>
                <c:pt idx="33">
                  <c:v>0.33448252081871033</c:v>
                </c:pt>
                <c:pt idx="34">
                  <c:v>0.42469710111618042</c:v>
                </c:pt>
                <c:pt idx="35">
                  <c:v>0.55442315340042114</c:v>
                </c:pt>
                <c:pt idx="36">
                  <c:v>0.74427777528762817</c:v>
                </c:pt>
                <c:pt idx="37">
                  <c:v>0.99637395143508911</c:v>
                </c:pt>
                <c:pt idx="38">
                  <c:v>1.2913544178009033</c:v>
                </c:pt>
                <c:pt idx="39">
                  <c:v>1.6196402311325073</c:v>
                </c:pt>
                <c:pt idx="40">
                  <c:v>1.9515118598937988</c:v>
                </c:pt>
                <c:pt idx="41">
                  <c:v>2.2341699600219727</c:v>
                </c:pt>
                <c:pt idx="42">
                  <c:v>2.4355270862579346</c:v>
                </c:pt>
                <c:pt idx="43">
                  <c:v>2.5304741859436035</c:v>
                </c:pt>
                <c:pt idx="44">
                  <c:v>2.5201752185821533</c:v>
                </c:pt>
                <c:pt idx="45">
                  <c:v>2.4234187602996826</c:v>
                </c:pt>
                <c:pt idx="46">
                  <c:v>2.2695865631103516</c:v>
                </c:pt>
                <c:pt idx="47">
                  <c:v>2.1117923259735107</c:v>
                </c:pt>
                <c:pt idx="48">
                  <c:v>1.9978296756744385</c:v>
                </c:pt>
                <c:pt idx="49">
                  <c:v>1.9529390335083008</c:v>
                </c:pt>
                <c:pt idx="50">
                  <c:v>1.9806833267211914</c:v>
                </c:pt>
                <c:pt idx="51">
                  <c:v>2.054250955581665</c:v>
                </c:pt>
                <c:pt idx="52">
                  <c:v>2.141049861907959</c:v>
                </c:pt>
                <c:pt idx="53">
                  <c:v>2.2237198352813721</c:v>
                </c:pt>
                <c:pt idx="54">
                  <c:v>2.3021805286407471</c:v>
                </c:pt>
                <c:pt idx="55">
                  <c:v>2.3630485534667969</c:v>
                </c:pt>
                <c:pt idx="56">
                  <c:v>2.4012939929962158</c:v>
                </c:pt>
                <c:pt idx="57">
                  <c:v>2.4066288471221924</c:v>
                </c:pt>
                <c:pt idx="58">
                  <c:v>2.3660988807678223</c:v>
                </c:pt>
                <c:pt idx="59">
                  <c:v>2.2881250381469727</c:v>
                </c:pt>
                <c:pt idx="60">
                  <c:v>2.1834292411804199</c:v>
                </c:pt>
                <c:pt idx="61">
                  <c:v>2.0457756519317627</c:v>
                </c:pt>
                <c:pt idx="62">
                  <c:v>1.902122974395752</c:v>
                </c:pt>
                <c:pt idx="63">
                  <c:v>1.7850712537765503</c:v>
                </c:pt>
                <c:pt idx="64">
                  <c:v>1.6933612823486328</c:v>
                </c:pt>
                <c:pt idx="65">
                  <c:v>1.6234301328659058</c:v>
                </c:pt>
                <c:pt idx="66">
                  <c:v>1.5768882036209106</c:v>
                </c:pt>
                <c:pt idx="67">
                  <c:v>1.5579969882965088</c:v>
                </c:pt>
                <c:pt idx="68">
                  <c:v>1.5601855516433716</c:v>
                </c:pt>
                <c:pt idx="69">
                  <c:v>1.5769727230072021</c:v>
                </c:pt>
                <c:pt idx="70">
                  <c:v>1.5856658220291138</c:v>
                </c:pt>
                <c:pt idx="71">
                  <c:v>1.5844345092773438</c:v>
                </c:pt>
                <c:pt idx="72">
                  <c:v>1.5542243719100952</c:v>
                </c:pt>
                <c:pt idx="73">
                  <c:v>1.5145344734191895</c:v>
                </c:pt>
                <c:pt idx="74">
                  <c:v>1.4651792049407959</c:v>
                </c:pt>
                <c:pt idx="75">
                  <c:v>1.4119104146957397</c:v>
                </c:pt>
                <c:pt idx="76">
                  <c:v>1.3511737585067749</c:v>
                </c:pt>
                <c:pt idx="77">
                  <c:v>1.2869031429290771</c:v>
                </c:pt>
                <c:pt idx="78">
                  <c:v>1.1995828151702881</c:v>
                </c:pt>
                <c:pt idx="79">
                  <c:v>1.0899204015731812</c:v>
                </c:pt>
                <c:pt idx="80">
                  <c:v>0.92946916818618774</c:v>
                </c:pt>
                <c:pt idx="81">
                  <c:v>0.69438552856445312</c:v>
                </c:pt>
                <c:pt idx="82">
                  <c:v>0.38530305027961731</c:v>
                </c:pt>
                <c:pt idx="83">
                  <c:v>2.9777234420180321E-2</c:v>
                </c:pt>
                <c:pt idx="84">
                  <c:v>-0.31732508540153503</c:v>
                </c:pt>
                <c:pt idx="85">
                  <c:v>-0.57760137319564819</c:v>
                </c:pt>
                <c:pt idx="86">
                  <c:v>-0.71557384729385376</c:v>
                </c:pt>
                <c:pt idx="87">
                  <c:v>-0.76514345407485962</c:v>
                </c:pt>
                <c:pt idx="88">
                  <c:v>-0.76554346084594727</c:v>
                </c:pt>
                <c:pt idx="89">
                  <c:v>-0.77862197160720825</c:v>
                </c:pt>
                <c:pt idx="90">
                  <c:v>-0.85385465621948242</c:v>
                </c:pt>
                <c:pt idx="91">
                  <c:v>-1.0062515735626221</c:v>
                </c:pt>
                <c:pt idx="92">
                  <c:v>-1.2214078903198242</c:v>
                </c:pt>
                <c:pt idx="93">
                  <c:v>-1.4946389198303223</c:v>
                </c:pt>
                <c:pt idx="94">
                  <c:v>-1.8067792654037476</c:v>
                </c:pt>
                <c:pt idx="95">
                  <c:v>-2.1217515468597412</c:v>
                </c:pt>
                <c:pt idx="96">
                  <c:v>-2.4093854427337646</c:v>
                </c:pt>
                <c:pt idx="97">
                  <c:v>-2.6426725387573242</c:v>
                </c:pt>
                <c:pt idx="98">
                  <c:v>-2.7911827564239502</c:v>
                </c:pt>
                <c:pt idx="99">
                  <c:v>-2.8649778366088867</c:v>
                </c:pt>
                <c:pt idx="100">
                  <c:v>-2.8896961212158203</c:v>
                </c:pt>
                <c:pt idx="101">
                  <c:v>-2.8687784671783447</c:v>
                </c:pt>
                <c:pt idx="102">
                  <c:v>-2.7810127735137939</c:v>
                </c:pt>
                <c:pt idx="103">
                  <c:v>-2.6269690990447998</c:v>
                </c:pt>
                <c:pt idx="104">
                  <c:v>-2.4576075077056885</c:v>
                </c:pt>
                <c:pt idx="105">
                  <c:v>-2.3137354850769043</c:v>
                </c:pt>
                <c:pt idx="106">
                  <c:v>-2.2227225303649902</c:v>
                </c:pt>
                <c:pt idx="107">
                  <c:v>-2.1646032333374023</c:v>
                </c:pt>
                <c:pt idx="108">
                  <c:v>-2.136979341506958</c:v>
                </c:pt>
                <c:pt idx="109">
                  <c:v>-2.137195348739624</c:v>
                </c:pt>
                <c:pt idx="110">
                  <c:v>-2.1566550731658936</c:v>
                </c:pt>
                <c:pt idx="111">
                  <c:v>-2.168255090713501</c:v>
                </c:pt>
                <c:pt idx="112">
                  <c:v>-2.1403529644012451</c:v>
                </c:pt>
                <c:pt idx="113">
                  <c:v>-2.0864119529724121</c:v>
                </c:pt>
                <c:pt idx="114">
                  <c:v>-2.0304760932922363</c:v>
                </c:pt>
                <c:pt idx="115">
                  <c:v>-1.9888038635253906</c:v>
                </c:pt>
                <c:pt idx="116">
                  <c:v>-1.9674026966094971</c:v>
                </c:pt>
                <c:pt idx="117">
                  <c:v>-1.9562448263168335</c:v>
                </c:pt>
                <c:pt idx="118">
                  <c:v>-1.9509001970291138</c:v>
                </c:pt>
                <c:pt idx="119">
                  <c:v>-1.9486701488494873</c:v>
                </c:pt>
                <c:pt idx="120">
                  <c:v>-1.9433689117431641</c:v>
                </c:pt>
                <c:pt idx="121">
                  <c:v>-1.9330660104751587</c:v>
                </c:pt>
                <c:pt idx="122">
                  <c:v>-1.9093245267868042</c:v>
                </c:pt>
                <c:pt idx="123">
                  <c:v>-1.870810866355896</c:v>
                </c:pt>
                <c:pt idx="124">
                  <c:v>-1.7993817329406738</c:v>
                </c:pt>
                <c:pt idx="125">
                  <c:v>-1.682530403137207</c:v>
                </c:pt>
                <c:pt idx="126">
                  <c:v>-1.525114893913269</c:v>
                </c:pt>
                <c:pt idx="127">
                  <c:v>-1.3412898778915405</c:v>
                </c:pt>
                <c:pt idx="128">
                  <c:v>-1.1297051906585693</c:v>
                </c:pt>
                <c:pt idx="129">
                  <c:v>-0.90229558944702148</c:v>
                </c:pt>
                <c:pt idx="130">
                  <c:v>-0.70017975568771362</c:v>
                </c:pt>
                <c:pt idx="131">
                  <c:v>-0.53626054525375366</c:v>
                </c:pt>
                <c:pt idx="132">
                  <c:v>-0.42169028520584106</c:v>
                </c:pt>
                <c:pt idx="133">
                  <c:v>-0.33898067474365234</c:v>
                </c:pt>
                <c:pt idx="134">
                  <c:v>-0.26551523804664612</c:v>
                </c:pt>
                <c:pt idx="135">
                  <c:v>-0.17625826597213745</c:v>
                </c:pt>
                <c:pt idx="136">
                  <c:v>-6.867615133523941E-2</c:v>
                </c:pt>
                <c:pt idx="137">
                  <c:v>4.7321740537881851E-2</c:v>
                </c:pt>
                <c:pt idx="138">
                  <c:v>0.17025591433048248</c:v>
                </c:pt>
                <c:pt idx="139">
                  <c:v>0.31579455733299255</c:v>
                </c:pt>
                <c:pt idx="140">
                  <c:v>0.51237130165100098</c:v>
                </c:pt>
                <c:pt idx="141">
                  <c:v>0.76029700040817261</c:v>
                </c:pt>
                <c:pt idx="142">
                  <c:v>1.0450116395950317</c:v>
                </c:pt>
                <c:pt idx="143">
                  <c:v>1.3464348316192627</c:v>
                </c:pt>
                <c:pt idx="144">
                  <c:v>1.628619909286499</c:v>
                </c:pt>
                <c:pt idx="145">
                  <c:v>1.8983962535858154</c:v>
                </c:pt>
                <c:pt idx="146">
                  <c:v>2.1205675601959229</c:v>
                </c:pt>
                <c:pt idx="147">
                  <c:v>2.2802739143371582</c:v>
                </c:pt>
                <c:pt idx="148">
                  <c:v>2.3557994365692139</c:v>
                </c:pt>
                <c:pt idx="149">
                  <c:v>2.368455171585083</c:v>
                </c:pt>
                <c:pt idx="150">
                  <c:v>2.3330819606781006</c:v>
                </c:pt>
                <c:pt idx="151">
                  <c:v>2.280327320098877</c:v>
                </c:pt>
                <c:pt idx="152">
                  <c:v>2.2452683448791504</c:v>
                </c:pt>
                <c:pt idx="153">
                  <c:v>2.2434127330780029</c:v>
                </c:pt>
                <c:pt idx="154">
                  <c:v>2.2686102390289307</c:v>
                </c:pt>
                <c:pt idx="155">
                  <c:v>2.3050918579101562</c:v>
                </c:pt>
                <c:pt idx="156">
                  <c:v>2.3408639430999756</c:v>
                </c:pt>
                <c:pt idx="157">
                  <c:v>2.3853514194488525</c:v>
                </c:pt>
                <c:pt idx="158">
                  <c:v>2.4365363121032715</c:v>
                </c:pt>
                <c:pt idx="159">
                  <c:v>2.4838600158691406</c:v>
                </c:pt>
                <c:pt idx="160">
                  <c:v>2.510941743850708</c:v>
                </c:pt>
                <c:pt idx="161">
                  <c:v>2.4971857070922852</c:v>
                </c:pt>
                <c:pt idx="162">
                  <c:v>2.4334652423858643</c:v>
                </c:pt>
                <c:pt idx="163">
                  <c:v>2.2998366355895996</c:v>
                </c:pt>
                <c:pt idx="164">
                  <c:v>2.1476054191589355</c:v>
                </c:pt>
                <c:pt idx="165">
                  <c:v>2.013751745223999</c:v>
                </c:pt>
                <c:pt idx="166">
                  <c:v>1.9092681407928467</c:v>
                </c:pt>
                <c:pt idx="167">
                  <c:v>1.830148458480835</c:v>
                </c:pt>
                <c:pt idx="168">
                  <c:v>1.7778184413909912</c:v>
                </c:pt>
                <c:pt idx="169">
                  <c:v>1.7450332641601562</c:v>
                </c:pt>
                <c:pt idx="170">
                  <c:v>1.727568507194519</c:v>
                </c:pt>
                <c:pt idx="171">
                  <c:v>1.7068265676498413</c:v>
                </c:pt>
                <c:pt idx="172">
                  <c:v>1.6812801361083984</c:v>
                </c:pt>
                <c:pt idx="173">
                  <c:v>1.6519204378128052</c:v>
                </c:pt>
                <c:pt idx="174">
                  <c:v>1.6222418546676636</c:v>
                </c:pt>
                <c:pt idx="175">
                  <c:v>1.5804893970489502</c:v>
                </c:pt>
                <c:pt idx="176">
                  <c:v>1.5483416318893433</c:v>
                </c:pt>
                <c:pt idx="177">
                  <c:v>1.525498628616333</c:v>
                </c:pt>
                <c:pt idx="178">
                  <c:v>1.4966094493865967</c:v>
                </c:pt>
                <c:pt idx="179">
                  <c:v>1.4543188810348511</c:v>
                </c:pt>
                <c:pt idx="180">
                  <c:v>1.412190318107605</c:v>
                </c:pt>
                <c:pt idx="181">
                  <c:v>1.3737946748733521</c:v>
                </c:pt>
                <c:pt idx="182">
                  <c:v>1.3350827693939209</c:v>
                </c:pt>
                <c:pt idx="183">
                  <c:v>1.3015621900558472</c:v>
                </c:pt>
                <c:pt idx="184">
                  <c:v>1.2435271739959717</c:v>
                </c:pt>
                <c:pt idx="185">
                  <c:v>1.1508283615112305</c:v>
                </c:pt>
                <c:pt idx="186">
                  <c:v>0.99313312768936157</c:v>
                </c:pt>
                <c:pt idx="187">
                  <c:v>0.76404917240142822</c:v>
                </c:pt>
                <c:pt idx="188">
                  <c:v>0.48811611533164978</c:v>
                </c:pt>
                <c:pt idx="189">
                  <c:v>0.19479174911975861</c:v>
                </c:pt>
                <c:pt idx="190">
                  <c:v>-9.593462198972702E-2</c:v>
                </c:pt>
                <c:pt idx="191">
                  <c:v>-0.34670147299766541</c:v>
                </c:pt>
                <c:pt idx="192">
                  <c:v>-0.5321117639541626</c:v>
                </c:pt>
                <c:pt idx="193">
                  <c:v>-0.65992152690887451</c:v>
                </c:pt>
                <c:pt idx="194">
                  <c:v>-0.76095521450042725</c:v>
                </c:pt>
                <c:pt idx="195">
                  <c:v>-0.87709993124008179</c:v>
                </c:pt>
                <c:pt idx="196">
                  <c:v>-1.0331571102142334</c:v>
                </c:pt>
                <c:pt idx="197">
                  <c:v>-1.2251660823822021</c:v>
                </c:pt>
                <c:pt idx="198">
                  <c:v>-1.4540088176727295</c:v>
                </c:pt>
                <c:pt idx="199">
                  <c:v>-1.7109394073486328</c:v>
                </c:pt>
                <c:pt idx="200">
                  <c:v>-1.9861166477203369</c:v>
                </c:pt>
                <c:pt idx="201">
                  <c:v>-2.2645401954650879</c:v>
                </c:pt>
                <c:pt idx="202">
                  <c:v>-2.5277607440948486</c:v>
                </c:pt>
                <c:pt idx="203">
                  <c:v>-2.7555110454559326</c:v>
                </c:pt>
                <c:pt idx="204">
                  <c:v>-2.916179895401001</c:v>
                </c:pt>
                <c:pt idx="205">
                  <c:v>-3.00551438331604</c:v>
                </c:pt>
                <c:pt idx="206">
                  <c:v>-3.0186545848846436</c:v>
                </c:pt>
                <c:pt idx="207">
                  <c:v>-2.979304313659668</c:v>
                </c:pt>
                <c:pt idx="208">
                  <c:v>-2.909583568572998</c:v>
                </c:pt>
                <c:pt idx="209">
                  <c:v>-2.8041996955871582</c:v>
                </c:pt>
                <c:pt idx="210">
                  <c:v>-2.6670081615447998</c:v>
                </c:pt>
                <c:pt idx="211">
                  <c:v>-2.5001702308654785</c:v>
                </c:pt>
                <c:pt idx="212">
                  <c:v>-2.3301606178283691</c:v>
                </c:pt>
                <c:pt idx="213">
                  <c:v>-2.2002167701721191</c:v>
                </c:pt>
                <c:pt idx="214">
                  <c:v>-2.1229889392852783</c:v>
                </c:pt>
                <c:pt idx="215">
                  <c:v>-2.0896990299224854</c:v>
                </c:pt>
                <c:pt idx="216">
                  <c:v>-2.0804729461669922</c:v>
                </c:pt>
                <c:pt idx="217">
                  <c:v>-2.084723949432373</c:v>
                </c:pt>
                <c:pt idx="218">
                  <c:v>-2.104546070098877</c:v>
                </c:pt>
                <c:pt idx="219">
                  <c:v>-2.1149656772613525</c:v>
                </c:pt>
                <c:pt idx="220">
                  <c:v>-2.1277623176574707</c:v>
                </c:pt>
                <c:pt idx="221">
                  <c:v>-2.1271765232086182</c:v>
                </c:pt>
                <c:pt idx="222">
                  <c:v>-2.1246483325958252</c:v>
                </c:pt>
                <c:pt idx="223">
                  <c:v>-2.1236400604248047</c:v>
                </c:pt>
                <c:pt idx="224">
                  <c:v>-2.1370213031768799</c:v>
                </c:pt>
                <c:pt idx="225">
                  <c:v>-2.1638569831848145</c:v>
                </c:pt>
                <c:pt idx="226">
                  <c:v>-2.1817831993103027</c:v>
                </c:pt>
                <c:pt idx="227">
                  <c:v>-2.1765897274017334</c:v>
                </c:pt>
                <c:pt idx="228">
                  <c:v>-2.1380090713500977</c:v>
                </c:pt>
                <c:pt idx="229">
                  <c:v>-2.0454092025756836</c:v>
                </c:pt>
                <c:pt idx="230">
                  <c:v>-1.9122986793518066</c:v>
                </c:pt>
                <c:pt idx="231">
                  <c:v>-1.7499792575836182</c:v>
                </c:pt>
                <c:pt idx="232">
                  <c:v>-1.572833776473999</c:v>
                </c:pt>
                <c:pt idx="233">
                  <c:v>-1.3824836015701294</c:v>
                </c:pt>
                <c:pt idx="234">
                  <c:v>-1.1759545803070068</c:v>
                </c:pt>
                <c:pt idx="235">
                  <c:v>-0.96809542179107666</c:v>
                </c:pt>
                <c:pt idx="236">
                  <c:v>-0.75921916961669922</c:v>
                </c:pt>
                <c:pt idx="237">
                  <c:v>-0.56659907102584839</c:v>
                </c:pt>
                <c:pt idx="238">
                  <c:v>-0.39372611045837402</c:v>
                </c:pt>
                <c:pt idx="239">
                  <c:v>-0.22187130153179169</c:v>
                </c:pt>
                <c:pt idx="240">
                  <c:v>-4.831044003367424E-2</c:v>
                </c:pt>
                <c:pt idx="241">
                  <c:v>0.12293639034032822</c:v>
                </c:pt>
                <c:pt idx="242">
                  <c:v>0.28629815578460693</c:v>
                </c:pt>
                <c:pt idx="243">
                  <c:v>0.43791964650154114</c:v>
                </c:pt>
                <c:pt idx="244">
                  <c:v>0.59601235389709473</c:v>
                </c:pt>
                <c:pt idx="245">
                  <c:v>0.75167489051818848</c:v>
                </c:pt>
                <c:pt idx="246">
                  <c:v>0.92003434896469116</c:v>
                </c:pt>
                <c:pt idx="247">
                  <c:v>1.1111478805541992</c:v>
                </c:pt>
                <c:pt idx="248">
                  <c:v>1.3266305923461914</c:v>
                </c:pt>
                <c:pt idx="249">
                  <c:v>1.5796247720718384</c:v>
                </c:pt>
                <c:pt idx="250">
                  <c:v>1.8696374893188477</c:v>
                </c:pt>
                <c:pt idx="251">
                  <c:v>2.1758906841278076</c:v>
                </c:pt>
                <c:pt idx="252">
                  <c:v>2.4618499279022217</c:v>
                </c:pt>
                <c:pt idx="253">
                  <c:v>2.6727094650268555</c:v>
                </c:pt>
                <c:pt idx="254">
                  <c:v>2.7812538146972656</c:v>
                </c:pt>
                <c:pt idx="255">
                  <c:v>2.791306734085083</c:v>
                </c:pt>
                <c:pt idx="256">
                  <c:v>2.7305595874786377</c:v>
                </c:pt>
                <c:pt idx="257">
                  <c:v>2.6180200576782227</c:v>
                </c:pt>
                <c:pt idx="258">
                  <c:v>2.4923088550567627</c:v>
                </c:pt>
                <c:pt idx="259">
                  <c:v>2.3870306015014648</c:v>
                </c:pt>
                <c:pt idx="260">
                  <c:v>2.3205091953277588</c:v>
                </c:pt>
                <c:pt idx="261">
                  <c:v>2.295720100402832</c:v>
                </c:pt>
                <c:pt idx="262">
                  <c:v>2.3177106380462646</c:v>
                </c:pt>
                <c:pt idx="263">
                  <c:v>2.3878836631774902</c:v>
                </c:pt>
                <c:pt idx="264">
                  <c:v>2.4881207942962646</c:v>
                </c:pt>
                <c:pt idx="265">
                  <c:v>2.6063883304595947</c:v>
                </c:pt>
                <c:pt idx="266">
                  <c:v>2.7169849872589111</c:v>
                </c:pt>
                <c:pt idx="267">
                  <c:v>2.7819175720214844</c:v>
                </c:pt>
                <c:pt idx="268">
                  <c:v>2.7767655849456787</c:v>
                </c:pt>
                <c:pt idx="269">
                  <c:v>2.7002627849578857</c:v>
                </c:pt>
                <c:pt idx="270">
                  <c:v>2.5623557567596436</c:v>
                </c:pt>
                <c:pt idx="271">
                  <c:v>2.3741145133972168</c:v>
                </c:pt>
                <c:pt idx="272">
                  <c:v>2.1682822704315186</c:v>
                </c:pt>
                <c:pt idx="273">
                  <c:v>1.9800580739974976</c:v>
                </c:pt>
                <c:pt idx="274">
                  <c:v>1.8342992067337036</c:v>
                </c:pt>
                <c:pt idx="275">
                  <c:v>1.7348294258117676</c:v>
                </c:pt>
                <c:pt idx="276">
                  <c:v>1.6674184799194336</c:v>
                </c:pt>
                <c:pt idx="277">
                  <c:v>1.6328977346420288</c:v>
                </c:pt>
                <c:pt idx="278">
                  <c:v>1.617209792137146</c:v>
                </c:pt>
                <c:pt idx="279">
                  <c:v>1.6163408756256104</c:v>
                </c:pt>
                <c:pt idx="280">
                  <c:v>1.6165608167648315</c:v>
                </c:pt>
                <c:pt idx="281">
                  <c:v>1.5896192789077759</c:v>
                </c:pt>
                <c:pt idx="282">
                  <c:v>1.5497981309890747</c:v>
                </c:pt>
                <c:pt idx="283">
                  <c:v>1.4901697635650635</c:v>
                </c:pt>
                <c:pt idx="284">
                  <c:v>1.4323792457580566</c:v>
                </c:pt>
                <c:pt idx="285">
                  <c:v>1.3823751211166382</c:v>
                </c:pt>
                <c:pt idx="286">
                  <c:v>1.338844895362854</c:v>
                </c:pt>
                <c:pt idx="287">
                  <c:v>1.3043493032455444</c:v>
                </c:pt>
                <c:pt idx="288">
                  <c:v>1.2643831968307495</c:v>
                </c:pt>
                <c:pt idx="289">
                  <c:v>1.2154144048690796</c:v>
                </c:pt>
                <c:pt idx="290">
                  <c:v>1.1455000638961792</c:v>
                </c:pt>
                <c:pt idx="291">
                  <c:v>1.0574492216110229</c:v>
                </c:pt>
                <c:pt idx="292">
                  <c:v>0.91526621580123901</c:v>
                </c:pt>
                <c:pt idx="293">
                  <c:v>0.70346164703369141</c:v>
                </c:pt>
                <c:pt idx="294">
                  <c:v>0.42266806960105896</c:v>
                </c:pt>
                <c:pt idx="295">
                  <c:v>9.2684477567672729E-2</c:v>
                </c:pt>
                <c:pt idx="296">
                  <c:v>-0.25765624642372131</c:v>
                </c:pt>
                <c:pt idx="297">
                  <c:v>-0.55006939172744751</c:v>
                </c:pt>
                <c:pt idx="298">
                  <c:v>-0.75232237577438354</c:v>
                </c:pt>
                <c:pt idx="299">
                  <c:v>-0.88245618343353271</c:v>
                </c:pt>
                <c:pt idx="300">
                  <c:v>-0.96725308895111084</c:v>
                </c:pt>
                <c:pt idx="301">
                  <c:v>-1.0474650859832764</c:v>
                </c:pt>
                <c:pt idx="302">
                  <c:v>-1.164513111114502</c:v>
                </c:pt>
                <c:pt idx="303">
                  <c:v>-1.3273760080337524</c:v>
                </c:pt>
                <c:pt idx="304">
                  <c:v>-1.5551160573959351</c:v>
                </c:pt>
                <c:pt idx="305">
                  <c:v>-1.8519507646560669</c:v>
                </c:pt>
                <c:pt idx="306">
                  <c:v>-2.1775913238525391</c:v>
                </c:pt>
                <c:pt idx="307">
                  <c:v>-2.4782426357269287</c:v>
                </c:pt>
                <c:pt idx="308">
                  <c:v>-2.7127997875213623</c:v>
                </c:pt>
                <c:pt idx="309">
                  <c:v>-2.8653898239135742</c:v>
                </c:pt>
                <c:pt idx="310">
                  <c:v>-2.9474241733551025</c:v>
                </c:pt>
                <c:pt idx="311">
                  <c:v>-2.9618713855743408</c:v>
                </c:pt>
                <c:pt idx="312">
                  <c:v>-2.9385867118835449</c:v>
                </c:pt>
                <c:pt idx="313">
                  <c:v>-2.8808197975158691</c:v>
                </c:pt>
                <c:pt idx="314">
                  <c:v>-2.790367603302002</c:v>
                </c:pt>
                <c:pt idx="315">
                  <c:v>-2.7000782489776611</c:v>
                </c:pt>
                <c:pt idx="316">
                  <c:v>-2.644866943359375</c:v>
                </c:pt>
                <c:pt idx="317">
                  <c:v>-2.6087222099304199</c:v>
                </c:pt>
                <c:pt idx="318">
                  <c:v>-2.5889406204223633</c:v>
                </c:pt>
                <c:pt idx="319">
                  <c:v>-2.56982421875</c:v>
                </c:pt>
                <c:pt idx="320">
                  <c:v>-2.5378186702728271</c:v>
                </c:pt>
                <c:pt idx="321">
                  <c:v>-2.4721970558166504</c:v>
                </c:pt>
                <c:pt idx="322">
                  <c:v>-2.3898684978485107</c:v>
                </c:pt>
                <c:pt idx="323">
                  <c:v>-2.3010311126708984</c:v>
                </c:pt>
                <c:pt idx="324">
                  <c:v>-2.2007906436920166</c:v>
                </c:pt>
                <c:pt idx="325">
                  <c:v>-2.1091492176055908</c:v>
                </c:pt>
                <c:pt idx="326">
                  <c:v>-2.0227515697479248</c:v>
                </c:pt>
                <c:pt idx="327">
                  <c:v>-1.9650993347167969</c:v>
                </c:pt>
                <c:pt idx="328">
                  <c:v>-1.9475171566009521</c:v>
                </c:pt>
                <c:pt idx="329">
                  <c:v>-1.9678237438201904</c:v>
                </c:pt>
                <c:pt idx="330">
                  <c:v>-2.0052974224090576</c:v>
                </c:pt>
                <c:pt idx="331">
                  <c:v>-2.0449163913726807</c:v>
                </c:pt>
                <c:pt idx="332">
                  <c:v>-2.0663707256317139</c:v>
                </c:pt>
                <c:pt idx="333">
                  <c:v>-2.0444576740264893</c:v>
                </c:pt>
                <c:pt idx="334">
                  <c:v>-1.996268630027771</c:v>
                </c:pt>
                <c:pt idx="335">
                  <c:v>-1.9379074573516846</c:v>
                </c:pt>
                <c:pt idx="336">
                  <c:v>-1.8616526126861572</c:v>
                </c:pt>
                <c:pt idx="337">
                  <c:v>-1.7836683988571167</c:v>
                </c:pt>
                <c:pt idx="338">
                  <c:v>-1.692191481590271</c:v>
                </c:pt>
                <c:pt idx="339">
                  <c:v>-1.5730915069580078</c:v>
                </c:pt>
                <c:pt idx="340">
                  <c:v>-1.403254508972168</c:v>
                </c:pt>
                <c:pt idx="341">
                  <c:v>-1.200859546661377</c:v>
                </c:pt>
                <c:pt idx="342">
                  <c:v>-0.96968835592269897</c:v>
                </c:pt>
                <c:pt idx="343">
                  <c:v>-0.73703539371490479</c:v>
                </c:pt>
                <c:pt idx="344">
                  <c:v>-0.52712875604629517</c:v>
                </c:pt>
                <c:pt idx="345">
                  <c:v>-0.32144472002983093</c:v>
                </c:pt>
                <c:pt idx="346">
                  <c:v>-0.10770447552204132</c:v>
                </c:pt>
                <c:pt idx="347">
                  <c:v>0.12082424014806747</c:v>
                </c:pt>
                <c:pt idx="348">
                  <c:v>0.35410279035568237</c:v>
                </c:pt>
                <c:pt idx="349">
                  <c:v>0.56265193223953247</c:v>
                </c:pt>
                <c:pt idx="350">
                  <c:v>0.73140048980712891</c:v>
                </c:pt>
                <c:pt idx="351">
                  <c:v>0.86249017715454102</c:v>
                </c:pt>
                <c:pt idx="352">
                  <c:v>0.95536130666732788</c:v>
                </c:pt>
                <c:pt idx="353">
                  <c:v>1.0328158140182495</c:v>
                </c:pt>
                <c:pt idx="354">
                  <c:v>1.1240227222442627</c:v>
                </c:pt>
                <c:pt idx="355">
                  <c:v>1.2400881052017212</c:v>
                </c:pt>
                <c:pt idx="356">
                  <c:v>1.3983302116394043</c:v>
                </c:pt>
                <c:pt idx="357">
                  <c:v>1.6065365076065063</c:v>
                </c:pt>
                <c:pt idx="358">
                  <c:v>1.86418616771698</c:v>
                </c:pt>
                <c:pt idx="359">
                  <c:v>2.1385519504547119</c:v>
                </c:pt>
                <c:pt idx="360">
                  <c:v>2.3905384540557861</c:v>
                </c:pt>
                <c:pt idx="361">
                  <c:v>2.5937461853027344</c:v>
                </c:pt>
                <c:pt idx="362">
                  <c:v>2.7154245376586914</c:v>
                </c:pt>
                <c:pt idx="363">
                  <c:v>2.7645723819732666</c:v>
                </c:pt>
                <c:pt idx="364">
                  <c:v>2.7643332481384277</c:v>
                </c:pt>
                <c:pt idx="365">
                  <c:v>2.7268261909484863</c:v>
                </c:pt>
                <c:pt idx="366">
                  <c:v>2.6711771488189697</c:v>
                </c:pt>
                <c:pt idx="367">
                  <c:v>2.61322021484375</c:v>
                </c:pt>
                <c:pt idx="368">
                  <c:v>2.5595943927764893</c:v>
                </c:pt>
                <c:pt idx="369">
                  <c:v>2.5347802639007568</c:v>
                </c:pt>
                <c:pt idx="370">
                  <c:v>2.5469949245452881</c:v>
                </c:pt>
                <c:pt idx="371">
                  <c:v>2.575089693069458</c:v>
                </c:pt>
                <c:pt idx="372">
                  <c:v>2.6231045722961426</c:v>
                </c:pt>
                <c:pt idx="373">
                  <c:v>2.6795077323913574</c:v>
                </c:pt>
                <c:pt idx="374">
                  <c:v>2.7273838520050049</c:v>
                </c:pt>
                <c:pt idx="375">
                  <c:v>2.7579293251037598</c:v>
                </c:pt>
                <c:pt idx="376">
                  <c:v>2.7390289306640625</c:v>
                </c:pt>
                <c:pt idx="377">
                  <c:v>2.656423807144165</c:v>
                </c:pt>
                <c:pt idx="378">
                  <c:v>2.5226273536682129</c:v>
                </c:pt>
                <c:pt idx="379">
                  <c:v>2.3418402671813965</c:v>
                </c:pt>
                <c:pt idx="380">
                  <c:v>2.1586620807647705</c:v>
                </c:pt>
                <c:pt idx="381">
                  <c:v>1.9816830158233643</c:v>
                </c:pt>
                <c:pt idx="382">
                  <c:v>1.8427121639251709</c:v>
                </c:pt>
                <c:pt idx="383">
                  <c:v>1.7491281032562256</c:v>
                </c:pt>
                <c:pt idx="384">
                  <c:v>1.6993600130081177</c:v>
                </c:pt>
                <c:pt idx="385">
                  <c:v>1.6843262910842896</c:v>
                </c:pt>
                <c:pt idx="386">
                  <c:v>1.6833713054656982</c:v>
                </c:pt>
                <c:pt idx="387">
                  <c:v>1.6728004217147827</c:v>
                </c:pt>
                <c:pt idx="388">
                  <c:v>1.6318553686141968</c:v>
                </c:pt>
                <c:pt idx="389">
                  <c:v>1.5623422861099243</c:v>
                </c:pt>
                <c:pt idx="390">
                  <c:v>1.4708578586578369</c:v>
                </c:pt>
                <c:pt idx="391">
                  <c:v>1.3858379125595093</c:v>
                </c:pt>
                <c:pt idx="392">
                  <c:v>1.3132723569869995</c:v>
                </c:pt>
                <c:pt idx="393">
                  <c:v>1.2594382762908936</c:v>
                </c:pt>
                <c:pt idx="394">
                  <c:v>1.2161023616790771</c:v>
                </c:pt>
                <c:pt idx="395">
                  <c:v>1.1836123466491699</c:v>
                </c:pt>
                <c:pt idx="396">
                  <c:v>1.1565810441970825</c:v>
                </c:pt>
                <c:pt idx="397">
                  <c:v>1.1115965843200684</c:v>
                </c:pt>
                <c:pt idx="398">
                  <c:v>1.0075274705886841</c:v>
                </c:pt>
                <c:pt idx="399">
                  <c:v>0.81953686475753784</c:v>
                </c:pt>
                <c:pt idx="400">
                  <c:v>0.54083466529846191</c:v>
                </c:pt>
                <c:pt idx="401">
                  <c:v>0.18478189408779144</c:v>
                </c:pt>
                <c:pt idx="402">
                  <c:v>-0.21097609400749207</c:v>
                </c:pt>
                <c:pt idx="403">
                  <c:v>-0.59514403343200684</c:v>
                </c:pt>
                <c:pt idx="404">
                  <c:v>-0.89439123868942261</c:v>
                </c:pt>
                <c:pt idx="405">
                  <c:v>-1.0838165283203125</c:v>
                </c:pt>
                <c:pt idx="406">
                  <c:v>-1.1602420806884766</c:v>
                </c:pt>
                <c:pt idx="407">
                  <c:v>-1.1602970361709595</c:v>
                </c:pt>
                <c:pt idx="408">
                  <c:v>-1.14052414894104</c:v>
                </c:pt>
                <c:pt idx="409">
                  <c:v>-1.1530700922012329</c:v>
                </c:pt>
                <c:pt idx="410">
                  <c:v>-1.238622784614563</c:v>
                </c:pt>
                <c:pt idx="411">
                  <c:v>-1.4197460412979126</c:v>
                </c:pt>
                <c:pt idx="412">
                  <c:v>-1.6833065748214722</c:v>
                </c:pt>
                <c:pt idx="413">
                  <c:v>-2.0124425888061523</c:v>
                </c:pt>
                <c:pt idx="414">
                  <c:v>-2.3452739715576172</c:v>
                </c:pt>
                <c:pt idx="415">
                  <c:v>-2.6119129657745361</c:v>
                </c:pt>
                <c:pt idx="416">
                  <c:v>-2.768707275390625</c:v>
                </c:pt>
                <c:pt idx="417">
                  <c:v>-2.8463664054870605</c:v>
                </c:pt>
                <c:pt idx="418">
                  <c:v>-2.8914752006530762</c:v>
                </c:pt>
                <c:pt idx="419">
                  <c:v>-2.9119060039520264</c:v>
                </c:pt>
                <c:pt idx="420">
                  <c:v>-2.9230799674987793</c:v>
                </c:pt>
                <c:pt idx="421">
                  <c:v>-2.9470131397247314</c:v>
                </c:pt>
                <c:pt idx="422">
                  <c:v>-2.9790511131286621</c:v>
                </c:pt>
                <c:pt idx="423">
                  <c:v>-3.0039181709289551</c:v>
                </c:pt>
                <c:pt idx="424">
                  <c:v>-3.0188860893249512</c:v>
                </c:pt>
                <c:pt idx="425">
                  <c:v>-2.9982099533081055</c:v>
                </c:pt>
                <c:pt idx="426">
                  <c:v>-2.9237837791442871</c:v>
                </c:pt>
                <c:pt idx="427">
                  <c:v>-2.7978582382202148</c:v>
                </c:pt>
                <c:pt idx="428">
                  <c:v>-2.6509876251220703</c:v>
                </c:pt>
                <c:pt idx="429">
                  <c:v>-2.4915955066680908</c:v>
                </c:pt>
                <c:pt idx="430">
                  <c:v>-2.3138248920440674</c:v>
                </c:pt>
                <c:pt idx="431">
                  <c:v>-2.1350734233856201</c:v>
                </c:pt>
                <c:pt idx="432">
                  <c:v>-1.972662091255188</c:v>
                </c:pt>
                <c:pt idx="433">
                  <c:v>-1.8510841131210327</c:v>
                </c:pt>
                <c:pt idx="434">
                  <c:v>-1.7697820663452148</c:v>
                </c:pt>
                <c:pt idx="435">
                  <c:v>-1.7071971893310547</c:v>
                </c:pt>
                <c:pt idx="436">
                  <c:v>-1.6565239429473877</c:v>
                </c:pt>
                <c:pt idx="437">
                  <c:v>-1.6249219179153442</c:v>
                </c:pt>
                <c:pt idx="438">
                  <c:v>-1.6352858543395996</c:v>
                </c:pt>
                <c:pt idx="439">
                  <c:v>-1.6678148508071899</c:v>
                </c:pt>
                <c:pt idx="440">
                  <c:v>-1.6958552598953247</c:v>
                </c:pt>
                <c:pt idx="441">
                  <c:v>-1.6820971965789795</c:v>
                </c:pt>
                <c:pt idx="442">
                  <c:v>-1.6172231435775757</c:v>
                </c:pt>
                <c:pt idx="443">
                  <c:v>-1.5218367576599121</c:v>
                </c:pt>
                <c:pt idx="444">
                  <c:v>-1.4248678684234619</c:v>
                </c:pt>
                <c:pt idx="445">
                  <c:v>-1.3319319486618042</c:v>
                </c:pt>
                <c:pt idx="446">
                  <c:v>-1.2330585718154907</c:v>
                </c:pt>
                <c:pt idx="447">
                  <c:v>-1.1212048530578613</c:v>
                </c:pt>
                <c:pt idx="448">
                  <c:v>-0.98774337768554688</c:v>
                </c:pt>
                <c:pt idx="449">
                  <c:v>-0.83387714624404907</c:v>
                </c:pt>
                <c:pt idx="450">
                  <c:v>-0.66058790683746338</c:v>
                </c:pt>
                <c:pt idx="451">
                  <c:v>-0.48903608322143555</c:v>
                </c:pt>
                <c:pt idx="452">
                  <c:v>-0.31782865524291992</c:v>
                </c:pt>
                <c:pt idx="453">
                  <c:v>-0.15174724161624908</c:v>
                </c:pt>
                <c:pt idx="454">
                  <c:v>1.2877922505140305E-2</c:v>
                </c:pt>
                <c:pt idx="455">
                  <c:v>0.17388229072093964</c:v>
                </c:pt>
                <c:pt idx="456">
                  <c:v>0.31212937831878662</c:v>
                </c:pt>
                <c:pt idx="457">
                  <c:v>0.41585102677345276</c:v>
                </c:pt>
                <c:pt idx="458">
                  <c:v>0.49973690509796143</c:v>
                </c:pt>
                <c:pt idx="459">
                  <c:v>0.5816655158996582</c:v>
                </c:pt>
                <c:pt idx="460">
                  <c:v>0.69253849983215332</c:v>
                </c:pt>
                <c:pt idx="461">
                  <c:v>0.84641766548156738</c:v>
                </c:pt>
                <c:pt idx="462">
                  <c:v>1.0681328773498535</c:v>
                </c:pt>
                <c:pt idx="463">
                  <c:v>1.3614814281463623</c:v>
                </c:pt>
                <c:pt idx="464">
                  <c:v>1.6879887580871582</c:v>
                </c:pt>
                <c:pt idx="465">
                  <c:v>1.995206356048584</c:v>
                </c:pt>
                <c:pt idx="466">
                  <c:v>2.2350771427154541</c:v>
                </c:pt>
                <c:pt idx="467">
                  <c:v>2.3891613483428955</c:v>
                </c:pt>
                <c:pt idx="468">
                  <c:v>2.4557814598083496</c:v>
                </c:pt>
                <c:pt idx="469">
                  <c:v>2.4621994495391846</c:v>
                </c:pt>
                <c:pt idx="470">
                  <c:v>2.4519543647766113</c:v>
                </c:pt>
                <c:pt idx="471">
                  <c:v>2.428943395614624</c:v>
                </c:pt>
                <c:pt idx="472">
                  <c:v>2.3952474594116211</c:v>
                </c:pt>
                <c:pt idx="473">
                  <c:v>2.354149341583252</c:v>
                </c:pt>
                <c:pt idx="474">
                  <c:v>2.3096194267272949</c:v>
                </c:pt>
                <c:pt idx="475">
                  <c:v>2.2629501819610596</c:v>
                </c:pt>
                <c:pt idx="476">
                  <c:v>2.2338030338287354</c:v>
                </c:pt>
                <c:pt idx="477">
                  <c:v>2.2397251129150391</c:v>
                </c:pt>
                <c:pt idx="478">
                  <c:v>2.2827153205871582</c:v>
                </c:pt>
                <c:pt idx="479">
                  <c:v>2.3529982566833496</c:v>
                </c:pt>
                <c:pt idx="480">
                  <c:v>2.4311530590057373</c:v>
                </c:pt>
                <c:pt idx="481">
                  <c:v>2.492173433303833</c:v>
                </c:pt>
                <c:pt idx="482">
                  <c:v>2.5245449542999268</c:v>
                </c:pt>
                <c:pt idx="483">
                  <c:v>2.5049710273742676</c:v>
                </c:pt>
                <c:pt idx="484">
                  <c:v>2.4465875625610352</c:v>
                </c:pt>
                <c:pt idx="485">
                  <c:v>2.354374885559082</c:v>
                </c:pt>
                <c:pt idx="486">
                  <c:v>2.2358894348144531</c:v>
                </c:pt>
                <c:pt idx="487">
                  <c:v>2.1127562522888184</c:v>
                </c:pt>
                <c:pt idx="488">
                  <c:v>1.9864686727523804</c:v>
                </c:pt>
                <c:pt idx="489">
                  <c:v>1.8612873554229736</c:v>
                </c:pt>
                <c:pt idx="490">
                  <c:v>1.7513333559036255</c:v>
                </c:pt>
                <c:pt idx="491">
                  <c:v>1.6551221609115601</c:v>
                </c:pt>
                <c:pt idx="492">
                  <c:v>1.5761579275131226</c:v>
                </c:pt>
                <c:pt idx="493">
                  <c:v>1.5265030860900879</c:v>
                </c:pt>
                <c:pt idx="494">
                  <c:v>1.5133156776428223</c:v>
                </c:pt>
                <c:pt idx="495">
                  <c:v>1.5243691205978394</c:v>
                </c:pt>
                <c:pt idx="496">
                  <c:v>1.5542241334915161</c:v>
                </c:pt>
                <c:pt idx="497">
                  <c:v>1.5764970779418945</c:v>
                </c:pt>
                <c:pt idx="498">
                  <c:v>1.5805251598358154</c:v>
                </c:pt>
                <c:pt idx="499">
                  <c:v>1.5623863935470581</c:v>
                </c:pt>
                <c:pt idx="500">
                  <c:v>1.519871711730957</c:v>
                </c:pt>
                <c:pt idx="501">
                  <c:v>1.4800000190734863</c:v>
                </c:pt>
                <c:pt idx="502">
                  <c:v>1.4677071571350098</c:v>
                </c:pt>
                <c:pt idx="503">
                  <c:v>1.4604331254959106</c:v>
                </c:pt>
                <c:pt idx="504">
                  <c:v>1.4251270294189453</c:v>
                </c:pt>
                <c:pt idx="505">
                  <c:v>1.3274350166320801</c:v>
                </c:pt>
                <c:pt idx="506">
                  <c:v>1.1549489498138428</c:v>
                </c:pt>
                <c:pt idx="507">
                  <c:v>0.89578187465667725</c:v>
                </c:pt>
                <c:pt idx="508">
                  <c:v>0.55403333902359009</c:v>
                </c:pt>
                <c:pt idx="509">
                  <c:v>0.13622793555259705</c:v>
                </c:pt>
                <c:pt idx="510">
                  <c:v>-0.3144335150718689</c:v>
                </c:pt>
                <c:pt idx="511">
                  <c:v>-0.70638203620910645</c:v>
                </c:pt>
                <c:pt idx="512">
                  <c:v>-0.95948648452758789</c:v>
                </c:pt>
                <c:pt idx="513">
                  <c:v>-1.0436419248580933</c:v>
                </c:pt>
                <c:pt idx="514">
                  <c:v>-0.9819602370262146</c:v>
                </c:pt>
                <c:pt idx="515">
                  <c:v>-0.85663378238677979</c:v>
                </c:pt>
                <c:pt idx="516">
                  <c:v>-0.77162784337997437</c:v>
                </c:pt>
                <c:pt idx="517">
                  <c:v>-0.76525974273681641</c:v>
                </c:pt>
                <c:pt idx="518">
                  <c:v>-0.8404354453086853</c:v>
                </c:pt>
                <c:pt idx="519">
                  <c:v>-0.98971325159072876</c:v>
                </c:pt>
                <c:pt idx="520">
                  <c:v>-1.2147510051727295</c:v>
                </c:pt>
                <c:pt idx="521">
                  <c:v>-1.5055668354034424</c:v>
                </c:pt>
                <c:pt idx="522">
                  <c:v>-1.8191190958023071</c:v>
                </c:pt>
                <c:pt idx="523">
                  <c:v>-2.1067328453063965</c:v>
                </c:pt>
                <c:pt idx="524">
                  <c:v>-2.3441212177276611</c:v>
                </c:pt>
                <c:pt idx="525">
                  <c:v>-2.5245728492736816</c:v>
                </c:pt>
                <c:pt idx="526">
                  <c:v>-2.6707637310028076</c:v>
                </c:pt>
                <c:pt idx="527">
                  <c:v>-2.787545919418335</c:v>
                </c:pt>
                <c:pt idx="528">
                  <c:v>-2.8612861633300781</c:v>
                </c:pt>
                <c:pt idx="529">
                  <c:v>-2.8820972442626953</c:v>
                </c:pt>
                <c:pt idx="530">
                  <c:v>-2.8527138233184814</c:v>
                </c:pt>
                <c:pt idx="531">
                  <c:v>-2.790147066116333</c:v>
                </c:pt>
                <c:pt idx="532">
                  <c:v>-2.7001240253448486</c:v>
                </c:pt>
                <c:pt idx="533">
                  <c:v>-2.5917994976043701</c:v>
                </c:pt>
                <c:pt idx="534">
                  <c:v>-2.4779586791992188</c:v>
                </c:pt>
                <c:pt idx="535">
                  <c:v>-2.3701832294464111</c:v>
                </c:pt>
                <c:pt idx="536">
                  <c:v>-2.2734615802764893</c:v>
                </c:pt>
                <c:pt idx="537">
                  <c:v>-2.1873788833618164</c:v>
                </c:pt>
                <c:pt idx="538">
                  <c:v>-2.1159243583679199</c:v>
                </c:pt>
                <c:pt idx="539">
                  <c:v>-2.0709192752838135</c:v>
                </c:pt>
                <c:pt idx="540">
                  <c:v>-2.0588920116424561</c:v>
                </c:pt>
                <c:pt idx="541">
                  <c:v>-2.0828850269317627</c:v>
                </c:pt>
                <c:pt idx="542">
                  <c:v>-2.1312224864959717</c:v>
                </c:pt>
                <c:pt idx="543">
                  <c:v>-2.2004239559173584</c:v>
                </c:pt>
                <c:pt idx="544">
                  <c:v>-2.2724483013153076</c:v>
                </c:pt>
                <c:pt idx="545">
                  <c:v>-2.336665153503418</c:v>
                </c:pt>
                <c:pt idx="546">
                  <c:v>-2.3652257919311523</c:v>
                </c:pt>
                <c:pt idx="547">
                  <c:v>-2.3500692844390869</c:v>
                </c:pt>
                <c:pt idx="548">
                  <c:v>-2.2907652854919434</c:v>
                </c:pt>
                <c:pt idx="549">
                  <c:v>-2.2009127140045166</c:v>
                </c:pt>
                <c:pt idx="550">
                  <c:v>-2.089606761932373</c:v>
                </c:pt>
                <c:pt idx="551">
                  <c:v>-1.9629050493240356</c:v>
                </c:pt>
                <c:pt idx="552">
                  <c:v>-1.8228944540023804</c:v>
                </c:pt>
                <c:pt idx="553">
                  <c:v>-1.6734466552734375</c:v>
                </c:pt>
                <c:pt idx="554">
                  <c:v>-1.520538330078125</c:v>
                </c:pt>
                <c:pt idx="555">
                  <c:v>-1.3722009658813477</c:v>
                </c:pt>
                <c:pt idx="556">
                  <c:v>-1.2167322635650635</c:v>
                </c:pt>
                <c:pt idx="557">
                  <c:v>-1.0602272748947144</c:v>
                </c:pt>
                <c:pt idx="558">
                  <c:v>-0.88800573348999023</c:v>
                </c:pt>
                <c:pt idx="559">
                  <c:v>-0.70257848501205444</c:v>
                </c:pt>
                <c:pt idx="560">
                  <c:v>-0.50059264898300171</c:v>
                </c:pt>
                <c:pt idx="561">
                  <c:v>-0.28939199447631836</c:v>
                </c:pt>
                <c:pt idx="562">
                  <c:v>-7.1183763444423676E-2</c:v>
                </c:pt>
                <c:pt idx="563">
                  <c:v>0.13803599774837494</c:v>
                </c:pt>
                <c:pt idx="564">
                  <c:v>0.34407198429107666</c:v>
                </c:pt>
                <c:pt idx="565">
                  <c:v>0.53335779905319214</c:v>
                </c:pt>
                <c:pt idx="566">
                  <c:v>0.70083600282669067</c:v>
                </c:pt>
                <c:pt idx="567">
                  <c:v>0.87027758359909058</c:v>
                </c:pt>
                <c:pt idx="568">
                  <c:v>1.0645925998687744</c:v>
                </c:pt>
                <c:pt idx="569">
                  <c:v>1.3070821762084961</c:v>
                </c:pt>
                <c:pt idx="570">
                  <c:v>1.5773880481719971</c:v>
                </c:pt>
                <c:pt idx="571">
                  <c:v>1.8554296493530273</c:v>
                </c:pt>
                <c:pt idx="572">
                  <c:v>2.1173028945922852</c:v>
                </c:pt>
                <c:pt idx="573">
                  <c:v>2.3490550518035889</c:v>
                </c:pt>
                <c:pt idx="574">
                  <c:v>2.517972469329834</c:v>
                </c:pt>
                <c:pt idx="575">
                  <c:v>2.6063339710235596</c:v>
                </c:pt>
                <c:pt idx="576">
                  <c:v>2.6265716552734375</c:v>
                </c:pt>
                <c:pt idx="577">
                  <c:v>2.5984122753143311</c:v>
                </c:pt>
                <c:pt idx="578">
                  <c:v>2.5323681831359863</c:v>
                </c:pt>
                <c:pt idx="579">
                  <c:v>2.4659392833709717</c:v>
                </c:pt>
                <c:pt idx="580">
                  <c:v>2.4147796630859375</c:v>
                </c:pt>
                <c:pt idx="581">
                  <c:v>2.408109188079834</c:v>
                </c:pt>
                <c:pt idx="582">
                  <c:v>2.4497363567352295</c:v>
                </c:pt>
                <c:pt idx="583">
                  <c:v>2.5363764762878418</c:v>
                </c:pt>
                <c:pt idx="584">
                  <c:v>2.6539711952209473</c:v>
                </c:pt>
                <c:pt idx="585">
                  <c:v>2.7648513317108154</c:v>
                </c:pt>
                <c:pt idx="586">
                  <c:v>2.8494744300842285</c:v>
                </c:pt>
                <c:pt idx="587">
                  <c:v>2.8877966403961182</c:v>
                </c:pt>
                <c:pt idx="588">
                  <c:v>2.8839845657348633</c:v>
                </c:pt>
                <c:pt idx="589">
                  <c:v>2.8374724388122559</c:v>
                </c:pt>
                <c:pt idx="590">
                  <c:v>2.7459056377410889</c:v>
                </c:pt>
                <c:pt idx="591">
                  <c:v>2.6102721691131592</c:v>
                </c:pt>
                <c:pt idx="592">
                  <c:v>2.4535384178161621</c:v>
                </c:pt>
                <c:pt idx="593">
                  <c:v>2.2992970943450928</c:v>
                </c:pt>
                <c:pt idx="594">
                  <c:v>2.152019739151001</c:v>
                </c:pt>
                <c:pt idx="595">
                  <c:v>2.024677038192749</c:v>
                </c:pt>
                <c:pt idx="596">
                  <c:v>1.9309778213500977</c:v>
                </c:pt>
                <c:pt idx="597">
                  <c:v>1.8426945209503174</c:v>
                </c:pt>
                <c:pt idx="598">
                  <c:v>1.7537581920623779</c:v>
                </c:pt>
                <c:pt idx="599">
                  <c:v>1.6679731607437134</c:v>
                </c:pt>
                <c:pt idx="600">
                  <c:v>1.6043142080307007</c:v>
                </c:pt>
                <c:pt idx="601">
                  <c:v>1.5600844621658325</c:v>
                </c:pt>
                <c:pt idx="602">
                  <c:v>1.5242869853973389</c:v>
                </c:pt>
                <c:pt idx="603">
                  <c:v>1.482995867729187</c:v>
                </c:pt>
                <c:pt idx="604">
                  <c:v>1.4300253391265869</c:v>
                </c:pt>
                <c:pt idx="605">
                  <c:v>1.3732153177261353</c:v>
                </c:pt>
                <c:pt idx="606">
                  <c:v>1.3168114423751831</c:v>
                </c:pt>
                <c:pt idx="607">
                  <c:v>1.2602109909057617</c:v>
                </c:pt>
                <c:pt idx="608">
                  <c:v>1.2104822397232056</c:v>
                </c:pt>
                <c:pt idx="609">
                  <c:v>1.1707872152328491</c:v>
                </c:pt>
                <c:pt idx="610">
                  <c:v>1.1356332302093506</c:v>
                </c:pt>
                <c:pt idx="611">
                  <c:v>1.0973851680755615</c:v>
                </c:pt>
                <c:pt idx="612">
                  <c:v>1.0209898948669434</c:v>
                </c:pt>
                <c:pt idx="613">
                  <c:v>0.87782913446426392</c:v>
                </c:pt>
                <c:pt idx="614">
                  <c:v>0.66028434038162231</c:v>
                </c:pt>
                <c:pt idx="615">
                  <c:v>0.36989188194274902</c:v>
                </c:pt>
                <c:pt idx="616">
                  <c:v>2.9234433546662331E-2</c:v>
                </c:pt>
                <c:pt idx="617">
                  <c:v>-0.32750174403190613</c:v>
                </c:pt>
                <c:pt idx="618">
                  <c:v>-0.62667804956436157</c:v>
                </c:pt>
                <c:pt idx="619">
                  <c:v>-0.82384485006332397</c:v>
                </c:pt>
                <c:pt idx="620">
                  <c:v>-0.94622772932052612</c:v>
                </c:pt>
                <c:pt idx="621">
                  <c:v>-1.0126074552536011</c:v>
                </c:pt>
                <c:pt idx="622">
                  <c:v>-1.0572010278701782</c:v>
                </c:pt>
                <c:pt idx="623">
                  <c:v>-1.1033382415771484</c:v>
                </c:pt>
                <c:pt idx="624">
                  <c:v>-1.1722214221954346</c:v>
                </c:pt>
                <c:pt idx="625">
                  <c:v>-1.3032515048980713</c:v>
                </c:pt>
                <c:pt idx="626">
                  <c:v>-1.5005701780319214</c:v>
                </c:pt>
                <c:pt idx="627">
                  <c:v>-1.7556095123291016</c:v>
                </c:pt>
                <c:pt idx="628">
                  <c:v>-2.0125446319580078</c:v>
                </c:pt>
                <c:pt idx="629">
                  <c:v>-2.2366852760314941</c:v>
                </c:pt>
                <c:pt idx="630">
                  <c:v>-2.4064898490905762</c:v>
                </c:pt>
                <c:pt idx="631">
                  <c:v>-2.5420668125152588</c:v>
                </c:pt>
                <c:pt idx="632">
                  <c:v>-2.6442763805389404</c:v>
                </c:pt>
                <c:pt idx="633">
                  <c:v>-2.7008030414581299</c:v>
                </c:pt>
                <c:pt idx="634">
                  <c:v>-2.718174934387207</c:v>
                </c:pt>
                <c:pt idx="635">
                  <c:v>-2.7294502258300781</c:v>
                </c:pt>
                <c:pt idx="636">
                  <c:v>-2.7358391284942627</c:v>
                </c:pt>
                <c:pt idx="637">
                  <c:v>-2.7379579544067383</c:v>
                </c:pt>
                <c:pt idx="638">
                  <c:v>-2.7371878623962402</c:v>
                </c:pt>
                <c:pt idx="639">
                  <c:v>-2.7316396236419678</c:v>
                </c:pt>
                <c:pt idx="640">
                  <c:v>-2.7015995979309082</c:v>
                </c:pt>
                <c:pt idx="641">
                  <c:v>-2.6463325023651123</c:v>
                </c:pt>
                <c:pt idx="642">
                  <c:v>-2.5714235305786133</c:v>
                </c:pt>
                <c:pt idx="643">
                  <c:v>-2.4712016582489014</c:v>
                </c:pt>
                <c:pt idx="644">
                  <c:v>-2.3439877033233643</c:v>
                </c:pt>
                <c:pt idx="645">
                  <c:v>-2.1922829151153564</c:v>
                </c:pt>
                <c:pt idx="646">
                  <c:v>-2.038679838180542</c:v>
                </c:pt>
                <c:pt idx="647">
                  <c:v>-1.8986407518386841</c:v>
                </c:pt>
                <c:pt idx="648">
                  <c:v>-1.8004108667373657</c:v>
                </c:pt>
                <c:pt idx="649">
                  <c:v>-1.7695802450180054</c:v>
                </c:pt>
                <c:pt idx="650">
                  <c:v>-1.8068791627883911</c:v>
                </c:pt>
                <c:pt idx="651">
                  <c:v>-1.9052636623382568</c:v>
                </c:pt>
                <c:pt idx="652">
                  <c:v>-2.0158390998840332</c:v>
                </c:pt>
                <c:pt idx="653">
                  <c:v>-2.0811517238616943</c:v>
                </c:pt>
                <c:pt idx="654">
                  <c:v>-2.077465295791626</c:v>
                </c:pt>
                <c:pt idx="655">
                  <c:v>-1.9949702024459839</c:v>
                </c:pt>
                <c:pt idx="656">
                  <c:v>-1.8608236312866211</c:v>
                </c:pt>
                <c:pt idx="657">
                  <c:v>-1.6978955268859863</c:v>
                </c:pt>
                <c:pt idx="658">
                  <c:v>-1.5262987613677979</c:v>
                </c:pt>
                <c:pt idx="659">
                  <c:v>-1.3480783700942993</c:v>
                </c:pt>
                <c:pt idx="660">
                  <c:v>-1.1803610324859619</c:v>
                </c:pt>
                <c:pt idx="661">
                  <c:v>-1.0404906272888184</c:v>
                </c:pt>
                <c:pt idx="662">
                  <c:v>-0.92819732427597046</c:v>
                </c:pt>
                <c:pt idx="663">
                  <c:v>-0.83966130018234253</c:v>
                </c:pt>
                <c:pt idx="664">
                  <c:v>-0.76014357805252075</c:v>
                </c:pt>
                <c:pt idx="665">
                  <c:v>-0.66747170686721802</c:v>
                </c:pt>
                <c:pt idx="666">
                  <c:v>-0.54382991790771484</c:v>
                </c:pt>
                <c:pt idx="667">
                  <c:v>-0.39990377426147461</c:v>
                </c:pt>
                <c:pt idx="668">
                  <c:v>-0.23669540882110596</c:v>
                </c:pt>
                <c:pt idx="669">
                  <c:v>-5.9867210686206818E-2</c:v>
                </c:pt>
                <c:pt idx="670">
                  <c:v>0.1186857596039772</c:v>
                </c:pt>
                <c:pt idx="671">
                  <c:v>0.3058340847492218</c:v>
                </c:pt>
                <c:pt idx="672">
                  <c:v>0.49092349410057068</c:v>
                </c:pt>
                <c:pt idx="673">
                  <c:v>0.68202227354049683</c:v>
                </c:pt>
                <c:pt idx="674">
                  <c:v>0.88633865118026733</c:v>
                </c:pt>
                <c:pt idx="675">
                  <c:v>1.126055121421814</c:v>
                </c:pt>
                <c:pt idx="676">
                  <c:v>1.4141907691955566</c:v>
                </c:pt>
                <c:pt idx="677">
                  <c:v>1.7359316349029541</c:v>
                </c:pt>
                <c:pt idx="678">
                  <c:v>2.0548534393310547</c:v>
                </c:pt>
                <c:pt idx="679">
                  <c:v>2.3249232769012451</c:v>
                </c:pt>
                <c:pt idx="680">
                  <c:v>2.5137310028076172</c:v>
                </c:pt>
                <c:pt idx="681">
                  <c:v>2.6065444946289062</c:v>
                </c:pt>
                <c:pt idx="682">
                  <c:v>2.5964291095733643</c:v>
                </c:pt>
                <c:pt idx="683">
                  <c:v>2.5013561248779297</c:v>
                </c:pt>
                <c:pt idx="684">
                  <c:v>2.3564112186431885</c:v>
                </c:pt>
                <c:pt idx="685">
                  <c:v>2.2138683795928955</c:v>
                </c:pt>
                <c:pt idx="686">
                  <c:v>2.1038632392883301</c:v>
                </c:pt>
                <c:pt idx="687">
                  <c:v>2.0508465766906738</c:v>
                </c:pt>
                <c:pt idx="688">
                  <c:v>2.0609099864959717</c:v>
                </c:pt>
                <c:pt idx="689">
                  <c:v>2.129523754119873</c:v>
                </c:pt>
                <c:pt idx="690">
                  <c:v>2.2340297698974609</c:v>
                </c:pt>
                <c:pt idx="691">
                  <c:v>2.3514389991760254</c:v>
                </c:pt>
                <c:pt idx="692">
                  <c:v>2.4555399417877197</c:v>
                </c:pt>
                <c:pt idx="693">
                  <c:v>2.5230526924133301</c:v>
                </c:pt>
                <c:pt idx="694">
                  <c:v>2.5547356605529785</c:v>
                </c:pt>
                <c:pt idx="695">
                  <c:v>2.5570924282073975</c:v>
                </c:pt>
                <c:pt idx="696">
                  <c:v>2.525080680847168</c:v>
                </c:pt>
                <c:pt idx="697">
                  <c:v>2.4579038619995117</c:v>
                </c:pt>
                <c:pt idx="698">
                  <c:v>2.3558602333068848</c:v>
                </c:pt>
                <c:pt idx="699">
                  <c:v>2.2315962314605713</c:v>
                </c:pt>
                <c:pt idx="700">
                  <c:v>2.1024458408355713</c:v>
                </c:pt>
                <c:pt idx="701">
                  <c:v>1.9694235324859619</c:v>
                </c:pt>
                <c:pt idx="702">
                  <c:v>1.8362576961517334</c:v>
                </c:pt>
                <c:pt idx="703">
                  <c:v>1.7112983465194702</c:v>
                </c:pt>
                <c:pt idx="704">
                  <c:v>1.599895715713501</c:v>
                </c:pt>
                <c:pt idx="705">
                  <c:v>1.5030094385147095</c:v>
                </c:pt>
                <c:pt idx="706">
                  <c:v>1.4303243160247803</c:v>
                </c:pt>
                <c:pt idx="707">
                  <c:v>1.3829549551010132</c:v>
                </c:pt>
                <c:pt idx="708">
                  <c:v>1.3538635969161987</c:v>
                </c:pt>
                <c:pt idx="709">
                  <c:v>1.3300328254699707</c:v>
                </c:pt>
                <c:pt idx="710">
                  <c:v>1.3209500312805176</c:v>
                </c:pt>
                <c:pt idx="711">
                  <c:v>1.3032370805740356</c:v>
                </c:pt>
                <c:pt idx="712">
                  <c:v>1.2616691589355469</c:v>
                </c:pt>
                <c:pt idx="713">
                  <c:v>1.2194986343383789</c:v>
                </c:pt>
                <c:pt idx="714">
                  <c:v>1.1848164796829224</c:v>
                </c:pt>
                <c:pt idx="715">
                  <c:v>1.1590454578399658</c:v>
                </c:pt>
                <c:pt idx="716">
                  <c:v>1.1412200927734375</c:v>
                </c:pt>
                <c:pt idx="717">
                  <c:v>1.104123592376709</c:v>
                </c:pt>
                <c:pt idx="718">
                  <c:v>1.0091830492019653</c:v>
                </c:pt>
                <c:pt idx="719">
                  <c:v>0.84397190809249878</c:v>
                </c:pt>
                <c:pt idx="720">
                  <c:v>0.60025542974472046</c:v>
                </c:pt>
                <c:pt idx="721">
                  <c:v>0.28615736961364746</c:v>
                </c:pt>
                <c:pt idx="722">
                  <c:v>-4.8272527754306793E-2</c:v>
                </c:pt>
                <c:pt idx="723">
                  <c:v>-0.35804173350334167</c:v>
                </c:pt>
                <c:pt idx="724">
                  <c:v>-0.60378062725067139</c:v>
                </c:pt>
                <c:pt idx="725">
                  <c:v>-0.79741978645324707</c:v>
                </c:pt>
                <c:pt idx="726">
                  <c:v>-0.96988105773925781</c:v>
                </c:pt>
                <c:pt idx="727">
                  <c:v>-1.1578459739685059</c:v>
                </c:pt>
                <c:pt idx="728">
                  <c:v>-1.3487794399261475</c:v>
                </c:pt>
                <c:pt idx="729">
                  <c:v>-1.5323911905288696</c:v>
                </c:pt>
                <c:pt idx="730">
                  <c:v>-1.7181427478790283</c:v>
                </c:pt>
                <c:pt idx="731">
                  <c:v>-1.8949823379516602</c:v>
                </c:pt>
                <c:pt idx="732">
                  <c:v>-2.0540673732757568</c:v>
                </c:pt>
                <c:pt idx="733">
                  <c:v>-2.185999870300293</c:v>
                </c:pt>
                <c:pt idx="734">
                  <c:v>-2.2950654029846191</c:v>
                </c:pt>
                <c:pt idx="735">
                  <c:v>-2.3891065120697021</c:v>
                </c:pt>
                <c:pt idx="736">
                  <c:v>-2.4526429176330566</c:v>
                </c:pt>
                <c:pt idx="737">
                  <c:v>-2.4996423721313477</c:v>
                </c:pt>
                <c:pt idx="738">
                  <c:v>-2.5488471984863281</c:v>
                </c:pt>
                <c:pt idx="739">
                  <c:v>-2.6084573268890381</c:v>
                </c:pt>
                <c:pt idx="740">
                  <c:v>-2.6766414642333984</c:v>
                </c:pt>
                <c:pt idx="741">
                  <c:v>-2.7238061428070068</c:v>
                </c:pt>
                <c:pt idx="742">
                  <c:v>-2.7379505634307861</c:v>
                </c:pt>
                <c:pt idx="743">
                  <c:v>-2.7100701332092285</c:v>
                </c:pt>
                <c:pt idx="744">
                  <c:v>-2.6307318210601807</c:v>
                </c:pt>
                <c:pt idx="745">
                  <c:v>-2.5266859531402588</c:v>
                </c:pt>
                <c:pt idx="746">
                  <c:v>-2.4194455146789551</c:v>
                </c:pt>
                <c:pt idx="747">
                  <c:v>-2.3325033187866211</c:v>
                </c:pt>
                <c:pt idx="748">
                  <c:v>-2.2679214477539062</c:v>
                </c:pt>
                <c:pt idx="749">
                  <c:v>-2.2266006469726562</c:v>
                </c:pt>
                <c:pt idx="750">
                  <c:v>-2.2094109058380127</c:v>
                </c:pt>
                <c:pt idx="751">
                  <c:v>-2.1999115943908691</c:v>
                </c:pt>
                <c:pt idx="752">
                  <c:v>-2.1969187259674072</c:v>
                </c:pt>
                <c:pt idx="753">
                  <c:v>-2.1945462226867676</c:v>
                </c:pt>
                <c:pt idx="754">
                  <c:v>-2.1815919876098633</c:v>
                </c:pt>
                <c:pt idx="755">
                  <c:v>-2.1458718776702881</c:v>
                </c:pt>
                <c:pt idx="756">
                  <c:v>-2.0908079147338867</c:v>
                </c:pt>
                <c:pt idx="757">
                  <c:v>-2.0177257061004639</c:v>
                </c:pt>
                <c:pt idx="758">
                  <c:v>-1.9428141117095947</c:v>
                </c:pt>
                <c:pt idx="759">
                  <c:v>-1.8641974925994873</c:v>
                </c:pt>
                <c:pt idx="760">
                  <c:v>-1.794032096862793</c:v>
                </c:pt>
                <c:pt idx="761">
                  <c:v>-1.7405956983566284</c:v>
                </c:pt>
                <c:pt idx="762">
                  <c:v>-1.6930832862854004</c:v>
                </c:pt>
                <c:pt idx="763">
                  <c:v>-1.6344584226608276</c:v>
                </c:pt>
                <c:pt idx="764">
                  <c:v>-1.5405502319335938</c:v>
                </c:pt>
                <c:pt idx="765">
                  <c:v>-1.4018900394439697</c:v>
                </c:pt>
                <c:pt idx="766">
                  <c:v>-1.2203905582427979</c:v>
                </c:pt>
                <c:pt idx="767">
                  <c:v>-0.99932765960693359</c:v>
                </c:pt>
                <c:pt idx="768">
                  <c:v>-0.76966732740402222</c:v>
                </c:pt>
                <c:pt idx="769">
                  <c:v>-0.54408961534500122</c:v>
                </c:pt>
                <c:pt idx="770">
                  <c:v>-0.33480799198150635</c:v>
                </c:pt>
                <c:pt idx="771">
                  <c:v>-0.14128053188323975</c:v>
                </c:pt>
                <c:pt idx="772">
                  <c:v>4.4936757534742355E-2</c:v>
                </c:pt>
                <c:pt idx="773">
                  <c:v>0.21194764971733093</c:v>
                </c:pt>
                <c:pt idx="774">
                  <c:v>0.35011377930641174</c:v>
                </c:pt>
                <c:pt idx="775">
                  <c:v>0.44810184836387634</c:v>
                </c:pt>
                <c:pt idx="776">
                  <c:v>0.51580852270126343</c:v>
                </c:pt>
                <c:pt idx="777">
                  <c:v>0.5670589804649353</c:v>
                </c:pt>
                <c:pt idx="778">
                  <c:v>0.64130443334579468</c:v>
                </c:pt>
                <c:pt idx="779">
                  <c:v>0.75948959589004517</c:v>
                </c:pt>
                <c:pt idx="780">
                  <c:v>0.93602520227432251</c:v>
                </c:pt>
                <c:pt idx="781">
                  <c:v>1.1891499757766724</c:v>
                </c:pt>
                <c:pt idx="782">
                  <c:v>1.4952566623687744</c:v>
                </c:pt>
                <c:pt idx="783">
                  <c:v>1.8049649000167847</c:v>
                </c:pt>
                <c:pt idx="784">
                  <c:v>2.0782849788665771</c:v>
                </c:pt>
                <c:pt idx="785">
                  <c:v>2.2814693450927734</c:v>
                </c:pt>
                <c:pt idx="786">
                  <c:v>2.3970305919647217</c:v>
                </c:pt>
                <c:pt idx="787">
                  <c:v>2.4396021366119385</c:v>
                </c:pt>
                <c:pt idx="788">
                  <c:v>2.4467952251434326</c:v>
                </c:pt>
                <c:pt idx="789">
                  <c:v>2.4422852993011475</c:v>
                </c:pt>
                <c:pt idx="790">
                  <c:v>2.4526641368865967</c:v>
                </c:pt>
                <c:pt idx="791">
                  <c:v>2.4696173667907715</c:v>
                </c:pt>
                <c:pt idx="792">
                  <c:v>2.4826018810272217</c:v>
                </c:pt>
                <c:pt idx="793">
                  <c:v>2.479619026184082</c:v>
                </c:pt>
                <c:pt idx="794">
                  <c:v>2.469524621963501</c:v>
                </c:pt>
                <c:pt idx="795">
                  <c:v>2.4675781726837158</c:v>
                </c:pt>
                <c:pt idx="796">
                  <c:v>2.4680666923522949</c:v>
                </c:pt>
                <c:pt idx="797">
                  <c:v>2.4771044254302979</c:v>
                </c:pt>
                <c:pt idx="798">
                  <c:v>2.4914302825927734</c:v>
                </c:pt>
                <c:pt idx="799">
                  <c:v>2.4977462291717529</c:v>
                </c:pt>
                <c:pt idx="800">
                  <c:v>2.4931864738464355</c:v>
                </c:pt>
                <c:pt idx="801">
                  <c:v>2.467648983001709</c:v>
                </c:pt>
                <c:pt idx="802">
                  <c:v>2.4066038131713867</c:v>
                </c:pt>
                <c:pt idx="803">
                  <c:v>2.3122146129608154</c:v>
                </c:pt>
                <c:pt idx="804">
                  <c:v>2.1896243095397949</c:v>
                </c:pt>
                <c:pt idx="805">
                  <c:v>2.0586302280426025</c:v>
                </c:pt>
                <c:pt idx="806">
                  <c:v>1.9282345771789551</c:v>
                </c:pt>
                <c:pt idx="807">
                  <c:v>1.8139630556106567</c:v>
                </c:pt>
                <c:pt idx="808">
                  <c:v>1.7199100255966187</c:v>
                </c:pt>
                <c:pt idx="809">
                  <c:v>1.6447960138320923</c:v>
                </c:pt>
                <c:pt idx="810">
                  <c:v>1.5844376087188721</c:v>
                </c:pt>
                <c:pt idx="811">
                  <c:v>1.5452364683151245</c:v>
                </c:pt>
                <c:pt idx="812">
                  <c:v>1.5206727981567383</c:v>
                </c:pt>
                <c:pt idx="813">
                  <c:v>1.5169143676757812</c:v>
                </c:pt>
                <c:pt idx="814">
                  <c:v>1.5184686183929443</c:v>
                </c:pt>
                <c:pt idx="815">
                  <c:v>1.5291436910629272</c:v>
                </c:pt>
                <c:pt idx="816">
                  <c:v>1.530516505241394</c:v>
                </c:pt>
                <c:pt idx="817">
                  <c:v>1.5187258720397949</c:v>
                </c:pt>
                <c:pt idx="818">
                  <c:v>1.488908052444458</c:v>
                </c:pt>
                <c:pt idx="819">
                  <c:v>1.4475308656692505</c:v>
                </c:pt>
                <c:pt idx="820">
                  <c:v>1.3855324983596802</c:v>
                </c:pt>
                <c:pt idx="821">
                  <c:v>1.3047628402709961</c:v>
                </c:pt>
                <c:pt idx="822">
                  <c:v>1.1951428651809692</c:v>
                </c:pt>
                <c:pt idx="823">
                  <c:v>1.0592936277389526</c:v>
                </c:pt>
                <c:pt idx="824">
                  <c:v>0.85537368059158325</c:v>
                </c:pt>
                <c:pt idx="825">
                  <c:v>0.57271683216094971</c:v>
                </c:pt>
                <c:pt idx="826">
                  <c:v>0.22942948341369629</c:v>
                </c:pt>
                <c:pt idx="827">
                  <c:v>-0.10979292541742325</c:v>
                </c:pt>
                <c:pt idx="828">
                  <c:v>-0.39124563336372375</c:v>
                </c:pt>
                <c:pt idx="829">
                  <c:v>-0.57097327709197998</c:v>
                </c:pt>
                <c:pt idx="830">
                  <c:v>-0.66601032018661499</c:v>
                </c:pt>
                <c:pt idx="831">
                  <c:v>-0.71739816665649414</c:v>
                </c:pt>
                <c:pt idx="832">
                  <c:v>-0.7868267297744751</c:v>
                </c:pt>
                <c:pt idx="833">
                  <c:v>-0.94714969396591187</c:v>
                </c:pt>
                <c:pt idx="834">
                  <c:v>-1.1956332921981812</c:v>
                </c:pt>
                <c:pt idx="835">
                  <c:v>-1.5058163404464722</c:v>
                </c:pt>
                <c:pt idx="836">
                  <c:v>-1.8409773111343384</c:v>
                </c:pt>
                <c:pt idx="837">
                  <c:v>-2.1516861915588379</c:v>
                </c:pt>
                <c:pt idx="838">
                  <c:v>-2.3795101642608643</c:v>
                </c:pt>
                <c:pt idx="839">
                  <c:v>-2.5088801383972168</c:v>
                </c:pt>
                <c:pt idx="840">
                  <c:v>-2.5797226428985596</c:v>
                </c:pt>
                <c:pt idx="841">
                  <c:v>-2.630507230758667</c:v>
                </c:pt>
                <c:pt idx="842">
                  <c:v>-2.6675853729248047</c:v>
                </c:pt>
                <c:pt idx="843">
                  <c:v>-2.7113969326019287</c:v>
                </c:pt>
                <c:pt idx="844">
                  <c:v>-2.775468111038208</c:v>
                </c:pt>
                <c:pt idx="845">
                  <c:v>-2.8538062572479248</c:v>
                </c:pt>
                <c:pt idx="846">
                  <c:v>-2.9251961708068848</c:v>
                </c:pt>
                <c:pt idx="847">
                  <c:v>-2.9509673118591309</c:v>
                </c:pt>
                <c:pt idx="848">
                  <c:v>-2.9245262145996094</c:v>
                </c:pt>
                <c:pt idx="849">
                  <c:v>-2.8521864414215088</c:v>
                </c:pt>
                <c:pt idx="850">
                  <c:v>-2.7443253993988037</c:v>
                </c:pt>
                <c:pt idx="851">
                  <c:v>-2.6237912178039551</c:v>
                </c:pt>
                <c:pt idx="852">
                  <c:v>-2.5048797130584717</c:v>
                </c:pt>
                <c:pt idx="853">
                  <c:v>-2.3957138061523438</c:v>
                </c:pt>
                <c:pt idx="854">
                  <c:v>-2.3022575378417969</c:v>
                </c:pt>
                <c:pt idx="855">
                  <c:v>-2.2425258159637451</c:v>
                </c:pt>
                <c:pt idx="856">
                  <c:v>-2.2095541954040527</c:v>
                </c:pt>
                <c:pt idx="857">
                  <c:v>-2.1926670074462891</c:v>
                </c:pt>
                <c:pt idx="858">
                  <c:v>-2.1772994995117188</c:v>
                </c:pt>
                <c:pt idx="859">
                  <c:v>-2.154609203338623</c:v>
                </c:pt>
                <c:pt idx="860">
                  <c:v>-2.1211440563201904</c:v>
                </c:pt>
                <c:pt idx="861">
                  <c:v>-2.0677566528320312</c:v>
                </c:pt>
                <c:pt idx="862">
                  <c:v>-2.0050933361053467</c:v>
                </c:pt>
                <c:pt idx="863">
                  <c:v>-1.9464297294616699</c:v>
                </c:pt>
                <c:pt idx="864">
                  <c:v>-1.8950741291046143</c:v>
                </c:pt>
                <c:pt idx="865">
                  <c:v>-1.8478679656982422</c:v>
                </c:pt>
                <c:pt idx="866">
                  <c:v>-1.8074347972869873</c:v>
                </c:pt>
                <c:pt idx="867">
                  <c:v>-1.7569531202316284</c:v>
                </c:pt>
                <c:pt idx="868">
                  <c:v>-1.6912018060684204</c:v>
                </c:pt>
                <c:pt idx="869">
                  <c:v>-1.5974854230880737</c:v>
                </c:pt>
                <c:pt idx="870">
                  <c:v>-1.4667830467224121</c:v>
                </c:pt>
                <c:pt idx="871">
                  <c:v>-1.2970085144042969</c:v>
                </c:pt>
                <c:pt idx="872">
                  <c:v>-1.1059504747390747</c:v>
                </c:pt>
                <c:pt idx="873">
                  <c:v>-0.89438676834106445</c:v>
                </c:pt>
                <c:pt idx="874">
                  <c:v>-0.67477905750274658</c:v>
                </c:pt>
                <c:pt idx="875">
                  <c:v>-0.45602709054946899</c:v>
                </c:pt>
                <c:pt idx="876">
                  <c:v>-0.24845843017101288</c:v>
                </c:pt>
                <c:pt idx="877">
                  <c:v>-5.0883296877145767E-2</c:v>
                </c:pt>
                <c:pt idx="878">
                  <c:v>0.13306283950805664</c:v>
                </c:pt>
                <c:pt idx="879">
                  <c:v>0.29777684807777405</c:v>
                </c:pt>
                <c:pt idx="880">
                  <c:v>0.44606167078018188</c:v>
                </c:pt>
                <c:pt idx="881">
                  <c:v>0.56367409229278564</c:v>
                </c:pt>
                <c:pt idx="882">
                  <c:v>0.66195380687713623</c:v>
                </c:pt>
                <c:pt idx="883">
                  <c:v>0.74388241767883301</c:v>
                </c:pt>
                <c:pt idx="884">
                  <c:v>0.8133549690246582</c:v>
                </c:pt>
                <c:pt idx="885">
                  <c:v>0.9129149317741394</c:v>
                </c:pt>
                <c:pt idx="886">
                  <c:v>1.0784072875976562</c:v>
                </c:pt>
                <c:pt idx="887">
                  <c:v>1.32005774974823</c:v>
                </c:pt>
                <c:pt idx="888">
                  <c:v>1.5917321443557739</c:v>
                </c:pt>
                <c:pt idx="889">
                  <c:v>1.8424538373947144</c:v>
                </c:pt>
                <c:pt idx="890">
                  <c:v>2.0356309413909912</c:v>
                </c:pt>
                <c:pt idx="891">
                  <c:v>2.1508009433746338</c:v>
                </c:pt>
                <c:pt idx="892">
                  <c:v>2.1925580501556396</c:v>
                </c:pt>
                <c:pt idx="893">
                  <c:v>2.1923484802246094</c:v>
                </c:pt>
                <c:pt idx="894">
                  <c:v>2.1685791015625</c:v>
                </c:pt>
                <c:pt idx="895">
                  <c:v>2.1449105739593506</c:v>
                </c:pt>
                <c:pt idx="896">
                  <c:v>2.1283626556396484</c:v>
                </c:pt>
                <c:pt idx="897">
                  <c:v>2.126166820526123</c:v>
                </c:pt>
                <c:pt idx="898">
                  <c:v>2.1465511322021484</c:v>
                </c:pt>
                <c:pt idx="899">
                  <c:v>2.1839852333068848</c:v>
                </c:pt>
                <c:pt idx="900">
                  <c:v>2.2470505237579346</c:v>
                </c:pt>
                <c:pt idx="901">
                  <c:v>2.319502592086792</c:v>
                </c:pt>
                <c:pt idx="902">
                  <c:v>2.3933537006378174</c:v>
                </c:pt>
                <c:pt idx="903">
                  <c:v>2.4630072116851807</c:v>
                </c:pt>
                <c:pt idx="904">
                  <c:v>2.5228865146636963</c:v>
                </c:pt>
                <c:pt idx="905">
                  <c:v>2.5658395290374756</c:v>
                </c:pt>
                <c:pt idx="906">
                  <c:v>2.5730421543121338</c:v>
                </c:pt>
                <c:pt idx="907">
                  <c:v>2.5323774814605713</c:v>
                </c:pt>
                <c:pt idx="908">
                  <c:v>2.4386615753173828</c:v>
                </c:pt>
                <c:pt idx="909">
                  <c:v>2.2978866100311279</c:v>
                </c:pt>
                <c:pt idx="910">
                  <c:v>2.1371791362762451</c:v>
                </c:pt>
                <c:pt idx="911">
                  <c:v>1.96756911277771</c:v>
                </c:pt>
                <c:pt idx="912">
                  <c:v>1.8117398023605347</c:v>
                </c:pt>
                <c:pt idx="913">
                  <c:v>1.6847515106201172</c:v>
                </c:pt>
                <c:pt idx="914">
                  <c:v>1.5905733108520508</c:v>
                </c:pt>
                <c:pt idx="915">
                  <c:v>1.5370568037033081</c:v>
                </c:pt>
                <c:pt idx="916">
                  <c:v>1.5144624710083008</c:v>
                </c:pt>
                <c:pt idx="917">
                  <c:v>1.5117983818054199</c:v>
                </c:pt>
                <c:pt idx="918">
                  <c:v>1.5192903280258179</c:v>
                </c:pt>
                <c:pt idx="919">
                  <c:v>1.5319300889968872</c:v>
                </c:pt>
                <c:pt idx="920">
                  <c:v>1.5287324190139771</c:v>
                </c:pt>
                <c:pt idx="921">
                  <c:v>1.5073201656341553</c:v>
                </c:pt>
                <c:pt idx="922">
                  <c:v>1.4873476028442383</c:v>
                </c:pt>
                <c:pt idx="923">
                  <c:v>1.471314549446106</c:v>
                </c:pt>
                <c:pt idx="924">
                  <c:v>1.4659285545349121</c:v>
                </c:pt>
                <c:pt idx="925">
                  <c:v>1.4671581983566284</c:v>
                </c:pt>
                <c:pt idx="926">
                  <c:v>1.4771558046340942</c:v>
                </c:pt>
                <c:pt idx="927">
                  <c:v>1.4698716402053833</c:v>
                </c:pt>
                <c:pt idx="928">
                  <c:v>1.4329160451889038</c:v>
                </c:pt>
                <c:pt idx="929">
                  <c:v>1.3376678228378296</c:v>
                </c:pt>
                <c:pt idx="930">
                  <c:v>1.1568710803985596</c:v>
                </c:pt>
                <c:pt idx="931">
                  <c:v>0.89762312173843384</c:v>
                </c:pt>
                <c:pt idx="932">
                  <c:v>0.58546864986419678</c:v>
                </c:pt>
                <c:pt idx="933">
                  <c:v>0.26485568284988403</c:v>
                </c:pt>
                <c:pt idx="934">
                  <c:v>9.4465650618076324E-3</c:v>
                </c:pt>
                <c:pt idx="935">
                  <c:v>-0.14962297677993774</c:v>
                </c:pt>
                <c:pt idx="936">
                  <c:v>-0.24184185266494751</c:v>
                </c:pt>
                <c:pt idx="937">
                  <c:v>-0.32776167988777161</c:v>
                </c:pt>
                <c:pt idx="938">
                  <c:v>-0.44333219528198242</c:v>
                </c:pt>
                <c:pt idx="939">
                  <c:v>-0.60107284784317017</c:v>
                </c:pt>
                <c:pt idx="940">
                  <c:v>-0.78442376852035522</c:v>
                </c:pt>
                <c:pt idx="941">
                  <c:v>-0.96645909547805786</c:v>
                </c:pt>
                <c:pt idx="942">
                  <c:v>-1.1483112573623657</c:v>
                </c:pt>
                <c:pt idx="943">
                  <c:v>-1.3320635557174683</c:v>
                </c:pt>
                <c:pt idx="944">
                  <c:v>-1.5197576284408569</c:v>
                </c:pt>
                <c:pt idx="945">
                  <c:v>-1.6800731420516968</c:v>
                </c:pt>
                <c:pt idx="946">
                  <c:v>-1.7932721376419067</c:v>
                </c:pt>
                <c:pt idx="947">
                  <c:v>-1.862762451171875</c:v>
                </c:pt>
                <c:pt idx="948">
                  <c:v>-1.922455906867981</c:v>
                </c:pt>
                <c:pt idx="949">
                  <c:v>-2.0094912052154541</c:v>
                </c:pt>
                <c:pt idx="950">
                  <c:v>-2.1190943717956543</c:v>
                </c:pt>
                <c:pt idx="951">
                  <c:v>-2.2304565906524658</c:v>
                </c:pt>
                <c:pt idx="952">
                  <c:v>-2.3150579929351807</c:v>
                </c:pt>
                <c:pt idx="953">
                  <c:v>-2.3748073577880859</c:v>
                </c:pt>
                <c:pt idx="954">
                  <c:v>-2.4154505729675293</c:v>
                </c:pt>
                <c:pt idx="955">
                  <c:v>-2.4332020282745361</c:v>
                </c:pt>
                <c:pt idx="956">
                  <c:v>-2.4131710529327393</c:v>
                </c:pt>
                <c:pt idx="957">
                  <c:v>-2.3539502620697021</c:v>
                </c:pt>
                <c:pt idx="958">
                  <c:v>-2.27091383934021</c:v>
                </c:pt>
                <c:pt idx="959">
                  <c:v>-2.1799623966217041</c:v>
                </c:pt>
                <c:pt idx="960">
                  <c:v>-2.1035869121551514</c:v>
                </c:pt>
                <c:pt idx="961">
                  <c:v>-2.0510814189910889</c:v>
                </c:pt>
                <c:pt idx="962">
                  <c:v>-2.0247800350189209</c:v>
                </c:pt>
                <c:pt idx="963">
                  <c:v>-2.025146484375</c:v>
                </c:pt>
                <c:pt idx="964">
                  <c:v>-2.0478837490081787</c:v>
                </c:pt>
                <c:pt idx="965">
                  <c:v>-2.0925009250640869</c:v>
                </c:pt>
                <c:pt idx="966">
                  <c:v>-2.1425051689147949</c:v>
                </c:pt>
                <c:pt idx="967">
                  <c:v>-2.2017240524291992</c:v>
                </c:pt>
                <c:pt idx="968">
                  <c:v>-2.2559247016906738</c:v>
                </c:pt>
                <c:pt idx="969">
                  <c:v>-2.2969272136688232</c:v>
                </c:pt>
                <c:pt idx="970">
                  <c:v>-2.3128073215484619</c:v>
                </c:pt>
                <c:pt idx="971">
                  <c:v>-2.2954869270324707</c:v>
                </c:pt>
                <c:pt idx="972">
                  <c:v>-2.2327771186828613</c:v>
                </c:pt>
                <c:pt idx="973">
                  <c:v>-2.138155460357666</c:v>
                </c:pt>
                <c:pt idx="974">
                  <c:v>-2.0239832401275635</c:v>
                </c:pt>
                <c:pt idx="975">
                  <c:v>-1.9194071292877197</c:v>
                </c:pt>
                <c:pt idx="976">
                  <c:v>-1.8237104415893555</c:v>
                </c:pt>
                <c:pt idx="977">
                  <c:v>-1.7234933376312256</c:v>
                </c:pt>
                <c:pt idx="978">
                  <c:v>-1.6130219697952271</c:v>
                </c:pt>
                <c:pt idx="979">
                  <c:v>-1.4943665266036987</c:v>
                </c:pt>
                <c:pt idx="980">
                  <c:v>-1.3645725250244141</c:v>
                </c:pt>
                <c:pt idx="981">
                  <c:v>-1.2188760042190552</c:v>
                </c:pt>
                <c:pt idx="982">
                  <c:v>-1.0580538511276245</c:v>
                </c:pt>
                <c:pt idx="983">
                  <c:v>-0.8657650351524353</c:v>
                </c:pt>
                <c:pt idx="984">
                  <c:v>-0.64653867483139038</c:v>
                </c:pt>
                <c:pt idx="985">
                  <c:v>-0.40614688396453857</c:v>
                </c:pt>
                <c:pt idx="986">
                  <c:v>-0.16063165664672852</c:v>
                </c:pt>
                <c:pt idx="987">
                  <c:v>8.0081865191459656E-2</c:v>
                </c:pt>
                <c:pt idx="988">
                  <c:v>0.29568713903427124</c:v>
                </c:pt>
                <c:pt idx="989">
                  <c:v>0.49411427974700928</c:v>
                </c:pt>
                <c:pt idx="990">
                  <c:v>0.68446320295333862</c:v>
                </c:pt>
                <c:pt idx="991">
                  <c:v>0.89949005842208862</c:v>
                </c:pt>
                <c:pt idx="992">
                  <c:v>1.1422880887985229</c:v>
                </c:pt>
                <c:pt idx="993">
                  <c:v>1.3896428346633911</c:v>
                </c:pt>
                <c:pt idx="994">
                  <c:v>1.610873818397522</c:v>
                </c:pt>
                <c:pt idx="995">
                  <c:v>1.7789138555526733</c:v>
                </c:pt>
                <c:pt idx="996">
                  <c:v>1.8777134418487549</c:v>
                </c:pt>
                <c:pt idx="997">
                  <c:v>1.8954876661300659</c:v>
                </c:pt>
                <c:pt idx="998">
                  <c:v>1.8532179594039917</c:v>
                </c:pt>
                <c:pt idx="999">
                  <c:v>1.7914754152297974</c:v>
                </c:pt>
                <c:pt idx="1000">
                  <c:v>1.7697954177856445</c:v>
                </c:pt>
                <c:pt idx="1001">
                  <c:v>1.806545615196228</c:v>
                </c:pt>
                <c:pt idx="1002">
                  <c:v>1.9106043577194214</c:v>
                </c:pt>
                <c:pt idx="1003">
                  <c:v>2.0412511825561523</c:v>
                </c:pt>
                <c:pt idx="1004">
                  <c:v>2.1577966213226318</c:v>
                </c:pt>
                <c:pt idx="1005">
                  <c:v>2.2418582439422607</c:v>
                </c:pt>
                <c:pt idx="1006">
                  <c:v>2.2849316596984863</c:v>
                </c:pt>
                <c:pt idx="1007">
                  <c:v>2.2845911979675293</c:v>
                </c:pt>
                <c:pt idx="1008">
                  <c:v>2.2593305110931396</c:v>
                </c:pt>
                <c:pt idx="1009">
                  <c:v>2.2330398559570312</c:v>
                </c:pt>
                <c:pt idx="1010">
                  <c:v>2.2274389266967773</c:v>
                </c:pt>
                <c:pt idx="1011">
                  <c:v>2.2460317611694336</c:v>
                </c:pt>
                <c:pt idx="1012">
                  <c:v>2.2921411991119385</c:v>
                </c:pt>
                <c:pt idx="1013">
                  <c:v>2.3409836292266846</c:v>
                </c:pt>
                <c:pt idx="1014">
                  <c:v>2.3640596866607666</c:v>
                </c:pt>
                <c:pt idx="1015">
                  <c:v>2.3628857135772705</c:v>
                </c:pt>
                <c:pt idx="1016">
                  <c:v>2.3345882892608643</c:v>
                </c:pt>
                <c:pt idx="1017">
                  <c:v>2.2789247035980225</c:v>
                </c:pt>
                <c:pt idx="1018">
                  <c:v>2.2006080150604248</c:v>
                </c:pt>
                <c:pt idx="1019">
                  <c:v>2.0992848873138428</c:v>
                </c:pt>
                <c:pt idx="1020">
                  <c:v>1.9843642711639404</c:v>
                </c:pt>
                <c:pt idx="1021">
                  <c:v>1.8581937551498413</c:v>
                </c:pt>
                <c:pt idx="1022">
                  <c:v>1.7363786697387695</c:v>
                </c:pt>
                <c:pt idx="1023">
                  <c:v>1.6311559677124023</c:v>
                </c:pt>
                <c:pt idx="1024">
                  <c:v>1.5476864576339722</c:v>
                </c:pt>
                <c:pt idx="1025">
                  <c:v>1.4894324541091919</c:v>
                </c:pt>
                <c:pt idx="1026">
                  <c:v>1.4706164598464966</c:v>
                </c:pt>
                <c:pt idx="1027">
                  <c:v>1.474427342414856</c:v>
                </c:pt>
                <c:pt idx="1028">
                  <c:v>1.4918226003646851</c:v>
                </c:pt>
                <c:pt idx="1029">
                  <c:v>1.507128119468689</c:v>
                </c:pt>
                <c:pt idx="1030">
                  <c:v>1.5134341716766357</c:v>
                </c:pt>
                <c:pt idx="1031">
                  <c:v>1.5128493309020996</c:v>
                </c:pt>
                <c:pt idx="1032">
                  <c:v>1.5098307132720947</c:v>
                </c:pt>
                <c:pt idx="1033">
                  <c:v>1.4966938495635986</c:v>
                </c:pt>
                <c:pt idx="1034">
                  <c:v>1.4640167951583862</c:v>
                </c:pt>
                <c:pt idx="1035">
                  <c:v>1.3970445394515991</c:v>
                </c:pt>
                <c:pt idx="1036">
                  <c:v>1.2612041234970093</c:v>
                </c:pt>
                <c:pt idx="1037">
                  <c:v>1.0460993051528931</c:v>
                </c:pt>
                <c:pt idx="1038">
                  <c:v>0.75838178396224976</c:v>
                </c:pt>
                <c:pt idx="1039">
                  <c:v>0.44039872288703918</c:v>
                </c:pt>
                <c:pt idx="1040">
                  <c:v>0.17327675223350525</c:v>
                </c:pt>
                <c:pt idx="1041">
                  <c:v>-6.5586264245212078E-3</c:v>
                </c:pt>
                <c:pt idx="1042">
                  <c:v>-0.12081702053546906</c:v>
                </c:pt>
                <c:pt idx="1043">
                  <c:v>-0.22241994738578796</c:v>
                </c:pt>
                <c:pt idx="1044">
                  <c:v>-0.3589080274105072</c:v>
                </c:pt>
                <c:pt idx="1045">
                  <c:v>-0.55135452747344971</c:v>
                </c:pt>
                <c:pt idx="1046">
                  <c:v>-0.77920818328857422</c:v>
                </c:pt>
                <c:pt idx="1047">
                  <c:v>-1.0199168920516968</c:v>
                </c:pt>
                <c:pt idx="1048">
                  <c:v>-1.2660394906997681</c:v>
                </c:pt>
                <c:pt idx="1049">
                  <c:v>-1.5347260236740112</c:v>
                </c:pt>
                <c:pt idx="1050">
                  <c:v>-1.7879745960235596</c:v>
                </c:pt>
                <c:pt idx="1051">
                  <c:v>-1.9952558279037476</c:v>
                </c:pt>
                <c:pt idx="1052">
                  <c:v>-2.1492829322814941</c:v>
                </c:pt>
                <c:pt idx="1053">
                  <c:v>-2.257288932800293</c:v>
                </c:pt>
                <c:pt idx="1054">
                  <c:v>-2.3250517845153809</c:v>
                </c:pt>
                <c:pt idx="1055">
                  <c:v>-2.3584949970245361</c:v>
                </c:pt>
                <c:pt idx="1056">
                  <c:v>-2.3848633766174316</c:v>
                </c:pt>
                <c:pt idx="1057">
                  <c:v>-2.4251937866210938</c:v>
                </c:pt>
                <c:pt idx="1058">
                  <c:v>-2.5004966259002686</c:v>
                </c:pt>
                <c:pt idx="1059">
                  <c:v>-2.5841479301452637</c:v>
                </c:pt>
                <c:pt idx="1060">
                  <c:v>-2.6377174854278564</c:v>
                </c:pt>
                <c:pt idx="1061">
                  <c:v>-2.6507775783538818</c:v>
                </c:pt>
                <c:pt idx="1062">
                  <c:v>-2.6348004341125488</c:v>
                </c:pt>
                <c:pt idx="1063">
                  <c:v>-2.610722541809082</c:v>
                </c:pt>
                <c:pt idx="1064">
                  <c:v>-2.5849883556365967</c:v>
                </c:pt>
                <c:pt idx="1065">
                  <c:v>-2.5682907104492188</c:v>
                </c:pt>
                <c:pt idx="1066">
                  <c:v>-2.5585055351257324</c:v>
                </c:pt>
                <c:pt idx="1067">
                  <c:v>-2.5657093524932861</c:v>
                </c:pt>
                <c:pt idx="1068">
                  <c:v>-2.5880246162414551</c:v>
                </c:pt>
                <c:pt idx="1069">
                  <c:v>-2.6146373748779297</c:v>
                </c:pt>
                <c:pt idx="1070">
                  <c:v>-2.6408417224884033</c:v>
                </c:pt>
                <c:pt idx="1071">
                  <c:v>-2.6516528129577637</c:v>
                </c:pt>
                <c:pt idx="1072">
                  <c:v>-2.6464271545410156</c:v>
                </c:pt>
                <c:pt idx="1073">
                  <c:v>-2.629295825958252</c:v>
                </c:pt>
                <c:pt idx="1074">
                  <c:v>-2.5732438564300537</c:v>
                </c:pt>
                <c:pt idx="1075">
                  <c:v>-2.4948859214782715</c:v>
                </c:pt>
                <c:pt idx="1076">
                  <c:v>-2.3898158073425293</c:v>
                </c:pt>
                <c:pt idx="1077">
                  <c:v>-2.2786540985107422</c:v>
                </c:pt>
                <c:pt idx="1078">
                  <c:v>-2.159348726272583</c:v>
                </c:pt>
                <c:pt idx="1079">
                  <c:v>-2.0367245674133301</c:v>
                </c:pt>
                <c:pt idx="1080">
                  <c:v>-1.9221493005752563</c:v>
                </c:pt>
                <c:pt idx="1081">
                  <c:v>-1.8019239902496338</c:v>
                </c:pt>
                <c:pt idx="1082">
                  <c:v>-1.6843668222427368</c:v>
                </c:pt>
                <c:pt idx="1083">
                  <c:v>-1.5505533218383789</c:v>
                </c:pt>
                <c:pt idx="1084">
                  <c:v>-1.4039614200592041</c:v>
                </c:pt>
                <c:pt idx="1085">
                  <c:v>-1.235527515411377</c:v>
                </c:pt>
                <c:pt idx="1086">
                  <c:v>-1.0519826412200928</c:v>
                </c:pt>
                <c:pt idx="1087">
                  <c:v>-0.85483050346374512</c:v>
                </c:pt>
                <c:pt idx="1088">
                  <c:v>-0.66392689943313599</c:v>
                </c:pt>
                <c:pt idx="1089">
                  <c:v>-0.4802577793598175</c:v>
                </c:pt>
                <c:pt idx="1090">
                  <c:v>-0.31180566549301147</c:v>
                </c:pt>
                <c:pt idx="1091">
                  <c:v>-0.15748345851898193</c:v>
                </c:pt>
                <c:pt idx="1092">
                  <c:v>-1.5944428741931915E-2</c:v>
                </c:pt>
                <c:pt idx="1093">
                  <c:v>0.12765689194202423</c:v>
                </c:pt>
                <c:pt idx="1094">
                  <c:v>0.2836129367351532</c:v>
                </c:pt>
                <c:pt idx="1095">
                  <c:v>0.45586535334587097</c:v>
                </c:pt>
                <c:pt idx="1096">
                  <c:v>0.64551752805709839</c:v>
                </c:pt>
                <c:pt idx="1097">
                  <c:v>0.86850202083587646</c:v>
                </c:pt>
                <c:pt idx="1098">
                  <c:v>1.1512215137481689</c:v>
                </c:pt>
                <c:pt idx="1099">
                  <c:v>1.4741322994232178</c:v>
                </c:pt>
                <c:pt idx="1100">
                  <c:v>1.8030992746353149</c:v>
                </c:pt>
                <c:pt idx="1101">
                  <c:v>2.0843253135681152</c:v>
                </c:pt>
                <c:pt idx="1102">
                  <c:v>2.2583563327789307</c:v>
                </c:pt>
                <c:pt idx="1103">
                  <c:v>2.3065502643585205</c:v>
                </c:pt>
                <c:pt idx="1104">
                  <c:v>2.2680761814117432</c:v>
                </c:pt>
                <c:pt idx="1105">
                  <c:v>2.1862246990203857</c:v>
                </c:pt>
                <c:pt idx="1106">
                  <c:v>2.10752272605896</c:v>
                </c:pt>
                <c:pt idx="1107">
                  <c:v>2.082021951675415</c:v>
                </c:pt>
                <c:pt idx="1108">
                  <c:v>2.1252434253692627</c:v>
                </c:pt>
                <c:pt idx="1109">
                  <c:v>2.2184739112854004</c:v>
                </c:pt>
                <c:pt idx="1110">
                  <c:v>2.3200008869171143</c:v>
                </c:pt>
                <c:pt idx="1111">
                  <c:v>2.4065699577331543</c:v>
                </c:pt>
                <c:pt idx="1112">
                  <c:v>2.469367504119873</c:v>
                </c:pt>
                <c:pt idx="1113">
                  <c:v>2.5178017616271973</c:v>
                </c:pt>
                <c:pt idx="1114">
                  <c:v>2.5591855049133301</c:v>
                </c:pt>
                <c:pt idx="1115">
                  <c:v>2.5964703559875488</c:v>
                </c:pt>
                <c:pt idx="1116">
                  <c:v>2.6365725994110107</c:v>
                </c:pt>
                <c:pt idx="1117">
                  <c:v>2.6712894439697266</c:v>
                </c:pt>
                <c:pt idx="1118">
                  <c:v>2.6909327507019043</c:v>
                </c:pt>
                <c:pt idx="1119">
                  <c:v>2.6811063289642334</c:v>
                </c:pt>
                <c:pt idx="1120">
                  <c:v>2.6290080547332764</c:v>
                </c:pt>
                <c:pt idx="1121">
                  <c:v>2.5485036373138428</c:v>
                </c:pt>
                <c:pt idx="1122">
                  <c:v>2.4486994743347168</c:v>
                </c:pt>
                <c:pt idx="1123">
                  <c:v>2.3442752361297607</c:v>
                </c:pt>
                <c:pt idx="1124">
                  <c:v>2.2343204021453857</c:v>
                </c:pt>
                <c:pt idx="1125">
                  <c:v>2.136256217956543</c:v>
                </c:pt>
                <c:pt idx="1126">
                  <c:v>2.0466814041137695</c:v>
                </c:pt>
                <c:pt idx="1127">
                  <c:v>1.9738005399703979</c:v>
                </c:pt>
                <c:pt idx="1128">
                  <c:v>1.8908414840698242</c:v>
                </c:pt>
                <c:pt idx="1129">
                  <c:v>1.8190311193466187</c:v>
                </c:pt>
                <c:pt idx="1130">
                  <c:v>1.7683628797531128</c:v>
                </c:pt>
                <c:pt idx="1131">
                  <c:v>1.7515032291412354</c:v>
                </c:pt>
                <c:pt idx="1132">
                  <c:v>1.7599211931228638</c:v>
                </c:pt>
                <c:pt idx="1133">
                  <c:v>1.7591396570205688</c:v>
                </c:pt>
                <c:pt idx="1134">
                  <c:v>1.7537057399749756</c:v>
                </c:pt>
                <c:pt idx="1135">
                  <c:v>1.7183061838150024</c:v>
                </c:pt>
                <c:pt idx="1136">
                  <c:v>1.6712396144866943</c:v>
                </c:pt>
                <c:pt idx="1137">
                  <c:v>1.621234655380249</c:v>
                </c:pt>
                <c:pt idx="1138">
                  <c:v>1.5619399547576904</c:v>
                </c:pt>
                <c:pt idx="1139">
                  <c:v>1.4923018217086792</c:v>
                </c:pt>
                <c:pt idx="1140">
                  <c:v>1.391149640083313</c:v>
                </c:pt>
                <c:pt idx="1141">
                  <c:v>1.2445422410964966</c:v>
                </c:pt>
                <c:pt idx="1142">
                  <c:v>1.0421987771987915</c:v>
                </c:pt>
                <c:pt idx="1143">
                  <c:v>0.78945207595825195</c:v>
                </c:pt>
                <c:pt idx="1144">
                  <c:v>0.51390361785888672</c:v>
                </c:pt>
                <c:pt idx="1145">
                  <c:v>0.25187936425209045</c:v>
                </c:pt>
                <c:pt idx="1146">
                  <c:v>3.3219181001186371E-2</c:v>
                </c:pt>
                <c:pt idx="1147">
                  <c:v>-0.14356404542922974</c:v>
                </c:pt>
                <c:pt idx="1148">
                  <c:v>-0.30373507738113403</c:v>
                </c:pt>
                <c:pt idx="1149">
                  <c:v>-0.50081348419189453</c:v>
                </c:pt>
                <c:pt idx="1150">
                  <c:v>-0.76288288831710815</c:v>
                </c:pt>
                <c:pt idx="1151">
                  <c:v>-1.077663779258728</c:v>
                </c:pt>
                <c:pt idx="1152">
                  <c:v>-1.4117488861083984</c:v>
                </c:pt>
                <c:pt idx="1153">
                  <c:v>-1.7475744485855103</c:v>
                </c:pt>
                <c:pt idx="1154">
                  <c:v>-2.0490992069244385</c:v>
                </c:pt>
                <c:pt idx="1155">
                  <c:v>-2.2884106636047363</c:v>
                </c:pt>
                <c:pt idx="1156">
                  <c:v>-2.4177875518798828</c:v>
                </c:pt>
                <c:pt idx="1157">
                  <c:v>-2.4400303363800049</c:v>
                </c:pt>
                <c:pt idx="1158">
                  <c:v>-2.3691048622131348</c:v>
                </c:pt>
                <c:pt idx="1159">
                  <c:v>-2.2449126243591309</c:v>
                </c:pt>
                <c:pt idx="1160">
                  <c:v>-2.1352188587188721</c:v>
                </c:pt>
                <c:pt idx="1161">
                  <c:v>-2.1125617027282715</c:v>
                </c:pt>
                <c:pt idx="1162">
                  <c:v>-2.2047741413116455</c:v>
                </c:pt>
                <c:pt idx="1163">
                  <c:v>-2.3774805068969727</c:v>
                </c:pt>
                <c:pt idx="1164">
                  <c:v>-2.5733318328857422</c:v>
                </c:pt>
                <c:pt idx="1165">
                  <c:v>-2.7524449825286865</c:v>
                </c:pt>
                <c:pt idx="1166">
                  <c:v>-2.8961265087127686</c:v>
                </c:pt>
                <c:pt idx="1167">
                  <c:v>-3.0060327053070068</c:v>
                </c:pt>
                <c:pt idx="1168">
                  <c:v>-3.0681314468383789</c:v>
                </c:pt>
                <c:pt idx="1169">
                  <c:v>-3.0750141143798828</c:v>
                </c:pt>
                <c:pt idx="1170">
                  <c:v>-3.0186295509338379</c:v>
                </c:pt>
                <c:pt idx="1171">
                  <c:v>-2.9183921813964844</c:v>
                </c:pt>
                <c:pt idx="1172">
                  <c:v>-2.79244065284729</c:v>
                </c:pt>
                <c:pt idx="1173">
                  <c:v>-2.6628437042236328</c:v>
                </c:pt>
                <c:pt idx="1174">
                  <c:v>-2.5469145774841309</c:v>
                </c:pt>
                <c:pt idx="1175">
                  <c:v>-2.4402098655700684</c:v>
                </c:pt>
                <c:pt idx="1176">
                  <c:v>-2.3450016975402832</c:v>
                </c:pt>
                <c:pt idx="1177">
                  <c:v>-2.2593972682952881</c:v>
                </c:pt>
                <c:pt idx="1178">
                  <c:v>-2.1796073913574219</c:v>
                </c:pt>
                <c:pt idx="1179">
                  <c:v>-2.1102657318115234</c:v>
                </c:pt>
                <c:pt idx="1180">
                  <c:v>-2.0477049350738525</c:v>
                </c:pt>
                <c:pt idx="1181">
                  <c:v>-1.9985389709472656</c:v>
                </c:pt>
                <c:pt idx="1182">
                  <c:v>-1.9600265026092529</c:v>
                </c:pt>
                <c:pt idx="1183">
                  <c:v>-1.9155486822128296</c:v>
                </c:pt>
                <c:pt idx="1184">
                  <c:v>-1.8534079790115356</c:v>
                </c:pt>
                <c:pt idx="1185">
                  <c:v>-1.7735464572906494</c:v>
                </c:pt>
                <c:pt idx="1186">
                  <c:v>-1.6793371438980103</c:v>
                </c:pt>
                <c:pt idx="1187">
                  <c:v>-1.5751101970672607</c:v>
                </c:pt>
                <c:pt idx="1188">
                  <c:v>-1.4623079299926758</c:v>
                </c:pt>
                <c:pt idx="1189">
                  <c:v>-1.3300555944442749</c:v>
                </c:pt>
                <c:pt idx="1190">
                  <c:v>-1.1686475276947021</c:v>
                </c:pt>
                <c:pt idx="1191">
                  <c:v>-0.98790907859802246</c:v>
                </c:pt>
                <c:pt idx="1192">
                  <c:v>-0.8036189079284668</c:v>
                </c:pt>
                <c:pt idx="1193">
                  <c:v>-0.62226057052612305</c:v>
                </c:pt>
                <c:pt idx="1194">
                  <c:v>-0.44130545854568481</c:v>
                </c:pt>
                <c:pt idx="1195">
                  <c:v>-0.26084473729133606</c:v>
                </c:pt>
                <c:pt idx="1196">
                  <c:v>-8.8882319629192352E-2</c:v>
                </c:pt>
                <c:pt idx="1197">
                  <c:v>6.8985432386398315E-2</c:v>
                </c:pt>
                <c:pt idx="1198">
                  <c:v>0.20857049524784088</c:v>
                </c:pt>
                <c:pt idx="1199">
                  <c:v>0.33251139521598816</c:v>
                </c:pt>
                <c:pt idx="1200">
                  <c:v>0.43076738715171814</c:v>
                </c:pt>
                <c:pt idx="1201">
                  <c:v>0.52104413509368896</c:v>
                </c:pt>
                <c:pt idx="1202">
                  <c:v>0.62337744235992432</c:v>
                </c:pt>
                <c:pt idx="1203">
                  <c:v>0.75675898790359497</c:v>
                </c:pt>
                <c:pt idx="1204">
                  <c:v>0.94191044569015503</c:v>
                </c:pt>
                <c:pt idx="1205">
                  <c:v>1.194128155708313</c:v>
                </c:pt>
                <c:pt idx="1206">
                  <c:v>1.5315359830856323</c:v>
                </c:pt>
                <c:pt idx="1207">
                  <c:v>1.9220542907714844</c:v>
                </c:pt>
                <c:pt idx="1208">
                  <c:v>2.2918391227722168</c:v>
                </c:pt>
                <c:pt idx="1209">
                  <c:v>2.570920467376709</c:v>
                </c:pt>
                <c:pt idx="1210">
                  <c:v>2.7135782241821289</c:v>
                </c:pt>
                <c:pt idx="1211">
                  <c:v>2.728895902633667</c:v>
                </c:pt>
                <c:pt idx="1212">
                  <c:v>2.6476037502288818</c:v>
                </c:pt>
                <c:pt idx="1213">
                  <c:v>2.5304872989654541</c:v>
                </c:pt>
                <c:pt idx="1214">
                  <c:v>2.431227445602417</c:v>
                </c:pt>
                <c:pt idx="1215">
                  <c:v>2.382779598236084</c:v>
                </c:pt>
                <c:pt idx="1216">
                  <c:v>2.3933398723602295</c:v>
                </c:pt>
                <c:pt idx="1217">
                  <c:v>2.4418246746063232</c:v>
                </c:pt>
                <c:pt idx="1218">
                  <c:v>2.5198767185211182</c:v>
                </c:pt>
                <c:pt idx="1219">
                  <c:v>2.6175394058227539</c:v>
                </c:pt>
                <c:pt idx="1220">
                  <c:v>2.7283303737640381</c:v>
                </c:pt>
                <c:pt idx="1221">
                  <c:v>2.8574237823486328</c:v>
                </c:pt>
                <c:pt idx="1222">
                  <c:v>2.9766619205474854</c:v>
                </c:pt>
                <c:pt idx="1223">
                  <c:v>3.0434832572937012</c:v>
                </c:pt>
                <c:pt idx="1224">
                  <c:v>3.0510044097900391</c:v>
                </c:pt>
                <c:pt idx="1225">
                  <c:v>2.9921746253967285</c:v>
                </c:pt>
                <c:pt idx="1226">
                  <c:v>2.8606505393981934</c:v>
                </c:pt>
                <c:pt idx="1227">
                  <c:v>2.6759560108184814</c:v>
                </c:pt>
                <c:pt idx="1228">
                  <c:v>2.4588375091552734</c:v>
                </c:pt>
                <c:pt idx="1229">
                  <c:v>2.2462449073791504</c:v>
                </c:pt>
                <c:pt idx="1230">
                  <c:v>2.0651364326477051</c:v>
                </c:pt>
                <c:pt idx="1231">
                  <c:v>1.9449441432952881</c:v>
                </c:pt>
                <c:pt idx="1232">
                  <c:v>1.8782627582550049</c:v>
                </c:pt>
                <c:pt idx="1233">
                  <c:v>1.8340184688568115</c:v>
                </c:pt>
                <c:pt idx="1234">
                  <c:v>1.8103725910186768</c:v>
                </c:pt>
                <c:pt idx="1235">
                  <c:v>1.7852237224578857</c:v>
                </c:pt>
                <c:pt idx="1236">
                  <c:v>1.7462605237960815</c:v>
                </c:pt>
                <c:pt idx="1237">
                  <c:v>1.6860430240631104</c:v>
                </c:pt>
                <c:pt idx="1238">
                  <c:v>1.5991939306259155</c:v>
                </c:pt>
                <c:pt idx="1239">
                  <c:v>1.4994969367980957</c:v>
                </c:pt>
                <c:pt idx="1240">
                  <c:v>1.415404200553894</c:v>
                </c:pt>
                <c:pt idx="1241">
                  <c:v>1.3581640720367432</c:v>
                </c:pt>
                <c:pt idx="1242">
                  <c:v>1.3087450265884399</c:v>
                </c:pt>
                <c:pt idx="1243">
                  <c:v>1.282305121421814</c:v>
                </c:pt>
                <c:pt idx="1244">
                  <c:v>1.2501392364501953</c:v>
                </c:pt>
                <c:pt idx="1245">
                  <c:v>1.2056537866592407</c:v>
                </c:pt>
                <c:pt idx="1246">
                  <c:v>1.1511210203170776</c:v>
                </c:pt>
                <c:pt idx="1247">
                  <c:v>1.0720865726470947</c:v>
                </c:pt>
                <c:pt idx="1248">
                  <c:v>0.94911450147628784</c:v>
                </c:pt>
                <c:pt idx="1249">
                  <c:v>0.74696201086044312</c:v>
                </c:pt>
                <c:pt idx="1250">
                  <c:v>0.45595550537109375</c:v>
                </c:pt>
                <c:pt idx="1251">
                  <c:v>9.4614863395690918E-2</c:v>
                </c:pt>
                <c:pt idx="1252">
                  <c:v>-0.27218204736709595</c:v>
                </c:pt>
                <c:pt idx="1253">
                  <c:v>-0.56231677532196045</c:v>
                </c:pt>
                <c:pt idx="1254">
                  <c:v>-0.74697208404541016</c:v>
                </c:pt>
                <c:pt idx="1255">
                  <c:v>-0.83848506212234497</c:v>
                </c:pt>
                <c:pt idx="1256">
                  <c:v>-0.87507128715515137</c:v>
                </c:pt>
                <c:pt idx="1257">
                  <c:v>-0.90270531177520752</c:v>
                </c:pt>
                <c:pt idx="1258">
                  <c:v>-0.96652472019195557</c:v>
                </c:pt>
                <c:pt idx="1259">
                  <c:v>-1.087407112121582</c:v>
                </c:pt>
                <c:pt idx="1260">
                  <c:v>-1.2811222076416016</c:v>
                </c:pt>
                <c:pt idx="1261">
                  <c:v>-1.539037823677063</c:v>
                </c:pt>
                <c:pt idx="1262">
                  <c:v>-1.8270696401596069</c:v>
                </c:pt>
                <c:pt idx="1263">
                  <c:v>-2.0965852737426758</c:v>
                </c:pt>
                <c:pt idx="1264">
                  <c:v>-2.306887149810791</c:v>
                </c:pt>
                <c:pt idx="1265">
                  <c:v>-2.4284605979919434</c:v>
                </c:pt>
                <c:pt idx="1266">
                  <c:v>-2.4813666343688965</c:v>
                </c:pt>
                <c:pt idx="1267">
                  <c:v>-2.5019567012786865</c:v>
                </c:pt>
                <c:pt idx="1268">
                  <c:v>-2.5201945304870605</c:v>
                </c:pt>
                <c:pt idx="1269">
                  <c:v>-2.554802417755127</c:v>
                </c:pt>
                <c:pt idx="1270">
                  <c:v>-2.6213655471801758</c:v>
                </c:pt>
                <c:pt idx="1271">
                  <c:v>-2.7280564308166504</c:v>
                </c:pt>
                <c:pt idx="1272">
                  <c:v>-2.841033935546875</c:v>
                </c:pt>
                <c:pt idx="1273">
                  <c:v>-2.921334981918335</c:v>
                </c:pt>
                <c:pt idx="1274">
                  <c:v>-2.9579348564147949</c:v>
                </c:pt>
                <c:pt idx="1275">
                  <c:v>-2.9356834888458252</c:v>
                </c:pt>
                <c:pt idx="1276">
                  <c:v>-2.8559298515319824</c:v>
                </c:pt>
                <c:pt idx="1277">
                  <c:v>-2.7351188659667969</c:v>
                </c:pt>
                <c:pt idx="1278">
                  <c:v>-2.6032059192657471</c:v>
                </c:pt>
                <c:pt idx="1279">
                  <c:v>-2.4684534072875977</c:v>
                </c:pt>
                <c:pt idx="1280">
                  <c:v>-2.3701269626617432</c:v>
                </c:pt>
                <c:pt idx="1281">
                  <c:v>-2.3061997890472412</c:v>
                </c:pt>
                <c:pt idx="1282">
                  <c:v>-2.2741093635559082</c:v>
                </c:pt>
                <c:pt idx="1283">
                  <c:v>-2.2699177265167236</c:v>
                </c:pt>
                <c:pt idx="1284">
                  <c:v>-2.2893764972686768</c:v>
                </c:pt>
                <c:pt idx="1285">
                  <c:v>-2.3106880187988281</c:v>
                </c:pt>
                <c:pt idx="1286">
                  <c:v>-2.3330817222595215</c:v>
                </c:pt>
                <c:pt idx="1287">
                  <c:v>-2.3469603061676025</c:v>
                </c:pt>
                <c:pt idx="1288">
                  <c:v>-2.3487961292266846</c:v>
                </c:pt>
                <c:pt idx="1289">
                  <c:v>-2.3254950046539307</c:v>
                </c:pt>
                <c:pt idx="1290">
                  <c:v>-2.2733635902404785</c:v>
                </c:pt>
                <c:pt idx="1291">
                  <c:v>-2.1997742652893066</c:v>
                </c:pt>
                <c:pt idx="1292">
                  <c:v>-2.1054837703704834</c:v>
                </c:pt>
                <c:pt idx="1293">
                  <c:v>-1.9842987060546875</c:v>
                </c:pt>
                <c:pt idx="1294">
                  <c:v>-1.8371598720550537</c:v>
                </c:pt>
                <c:pt idx="1295">
                  <c:v>-1.6690573692321777</c:v>
                </c:pt>
                <c:pt idx="1296">
                  <c:v>-1.4884486198425293</c:v>
                </c:pt>
                <c:pt idx="1297">
                  <c:v>-1.2914496660232544</c:v>
                </c:pt>
                <c:pt idx="1298">
                  <c:v>-1.0763088464736938</c:v>
                </c:pt>
                <c:pt idx="1299">
                  <c:v>-0.8574339747428894</c:v>
                </c:pt>
                <c:pt idx="1300">
                  <c:v>-0.65158575773239136</c:v>
                </c:pt>
                <c:pt idx="1301">
                  <c:v>-0.46058648824691772</c:v>
                </c:pt>
                <c:pt idx="1302">
                  <c:v>-0.28093922138214111</c:v>
                </c:pt>
                <c:pt idx="1303">
                  <c:v>-0.12332189828157425</c:v>
                </c:pt>
                <c:pt idx="1304">
                  <c:v>5.4094442166388035E-3</c:v>
                </c:pt>
                <c:pt idx="1305">
                  <c:v>0.10309625416994095</c:v>
                </c:pt>
                <c:pt idx="1306">
                  <c:v>0.18676239252090454</c:v>
                </c:pt>
                <c:pt idx="1307">
                  <c:v>0.2528052031993866</c:v>
                </c:pt>
                <c:pt idx="1308">
                  <c:v>0.31363764405250549</c:v>
                </c:pt>
                <c:pt idx="1309">
                  <c:v>0.37325897812843323</c:v>
                </c:pt>
                <c:pt idx="1310">
                  <c:v>0.46481844782829285</c:v>
                </c:pt>
                <c:pt idx="1311">
                  <c:v>0.60638725757598877</c:v>
                </c:pt>
                <c:pt idx="1312">
                  <c:v>0.80759119987487793</c:v>
                </c:pt>
                <c:pt idx="1313">
                  <c:v>1.0755860805511475</c:v>
                </c:pt>
                <c:pt idx="1314">
                  <c:v>1.3750646114349365</c:v>
                </c:pt>
                <c:pt idx="1315">
                  <c:v>1.6495101451873779</c:v>
                </c:pt>
                <c:pt idx="1316">
                  <c:v>1.8392987251281738</c:v>
                </c:pt>
                <c:pt idx="1317">
                  <c:v>1.9263083934783936</c:v>
                </c:pt>
                <c:pt idx="1318">
                  <c:v>1.9478387832641602</c:v>
                </c:pt>
                <c:pt idx="1319">
                  <c:v>1.9538295269012451</c:v>
                </c:pt>
                <c:pt idx="1320">
                  <c:v>1.9886468648910522</c:v>
                </c:pt>
                <c:pt idx="1321">
                  <c:v>2.0747733116149902</c:v>
                </c:pt>
                <c:pt idx="1322">
                  <c:v>2.1856842041015625</c:v>
                </c:pt>
                <c:pt idx="1323">
                  <c:v>2.2709805965423584</c:v>
                </c:pt>
                <c:pt idx="1324">
                  <c:v>2.3279035091400146</c:v>
                </c:pt>
                <c:pt idx="1325">
                  <c:v>2.3744652271270752</c:v>
                </c:pt>
                <c:pt idx="1326">
                  <c:v>2.4183588027954102</c:v>
                </c:pt>
                <c:pt idx="1327">
                  <c:v>2.4686751365661621</c:v>
                </c:pt>
                <c:pt idx="1328">
                  <c:v>2.5365526676177979</c:v>
                </c:pt>
                <c:pt idx="1329">
                  <c:v>2.5995223522186279</c:v>
                </c:pt>
                <c:pt idx="1330">
                  <c:v>2.6553487777709961</c:v>
                </c:pt>
                <c:pt idx="1331">
                  <c:v>2.6975612640380859</c:v>
                </c:pt>
                <c:pt idx="1332">
                  <c:v>2.7045626640319824</c:v>
                </c:pt>
                <c:pt idx="1333">
                  <c:v>2.6671490669250488</c:v>
                </c:pt>
                <c:pt idx="1334">
                  <c:v>2.5913064479827881</c:v>
                </c:pt>
                <c:pt idx="1335">
                  <c:v>2.4979424476623535</c:v>
                </c:pt>
                <c:pt idx="1336">
                  <c:v>2.3897557258605957</c:v>
                </c:pt>
                <c:pt idx="1337">
                  <c:v>2.2720143795013428</c:v>
                </c:pt>
                <c:pt idx="1338">
                  <c:v>2.1663224697113037</c:v>
                </c:pt>
                <c:pt idx="1339">
                  <c:v>2.0681986808776855</c:v>
                </c:pt>
                <c:pt idx="1340">
                  <c:v>1.9744541645050049</c:v>
                </c:pt>
                <c:pt idx="1341">
                  <c:v>1.8962471485137939</c:v>
                </c:pt>
                <c:pt idx="1342">
                  <c:v>1.8383423089981079</c:v>
                </c:pt>
                <c:pt idx="1343">
                  <c:v>1.8099421262741089</c:v>
                </c:pt>
                <c:pt idx="1344">
                  <c:v>1.8220342397689819</c:v>
                </c:pt>
                <c:pt idx="1345">
                  <c:v>1.8584295511245728</c:v>
                </c:pt>
                <c:pt idx="1346">
                  <c:v>1.9013609886169434</c:v>
                </c:pt>
                <c:pt idx="1347">
                  <c:v>1.9269479513168335</c:v>
                </c:pt>
                <c:pt idx="1348">
                  <c:v>1.9162005186080933</c:v>
                </c:pt>
                <c:pt idx="1349">
                  <c:v>1.8582020998001099</c:v>
                </c:pt>
                <c:pt idx="1350">
                  <c:v>1.7623405456542969</c:v>
                </c:pt>
                <c:pt idx="1351">
                  <c:v>1.6473604440689087</c:v>
                </c:pt>
                <c:pt idx="1352">
                  <c:v>1.5290616750717163</c:v>
                </c:pt>
                <c:pt idx="1353">
                  <c:v>1.4047483205795288</c:v>
                </c:pt>
                <c:pt idx="1354">
                  <c:v>1.2590724229812622</c:v>
                </c:pt>
                <c:pt idx="1355">
                  <c:v>1.0697945356369019</c:v>
                </c:pt>
                <c:pt idx="1356">
                  <c:v>0.84391701221466064</c:v>
                </c:pt>
                <c:pt idx="1357">
                  <c:v>0.5950431227684021</c:v>
                </c:pt>
                <c:pt idx="1358">
                  <c:v>0.34848099946975708</c:v>
                </c:pt>
                <c:pt idx="1359">
                  <c:v>0.12189660221338272</c:v>
                </c:pt>
                <c:pt idx="1360">
                  <c:v>-6.7831248044967651E-2</c:v>
                </c:pt>
                <c:pt idx="1361">
                  <c:v>-0.20127581059932709</c:v>
                </c:pt>
                <c:pt idx="1362">
                  <c:v>-0.2572309672832489</c:v>
                </c:pt>
                <c:pt idx="1363">
                  <c:v>-0.25848084688186646</c:v>
                </c:pt>
                <c:pt idx="1364">
                  <c:v>-0.23192004859447479</c:v>
                </c:pt>
                <c:pt idx="1365">
                  <c:v>-0.26262053847312927</c:v>
                </c:pt>
                <c:pt idx="1366">
                  <c:v>-0.38071787357330322</c:v>
                </c:pt>
                <c:pt idx="1367">
                  <c:v>-0.56095665693283081</c:v>
                </c:pt>
                <c:pt idx="1368">
                  <c:v>-0.78212100267410278</c:v>
                </c:pt>
                <c:pt idx="1369">
                  <c:v>-1.0376977920532227</c:v>
                </c:pt>
                <c:pt idx="1370">
                  <c:v>-1.3247811794281006</c:v>
                </c:pt>
                <c:pt idx="1371">
                  <c:v>-1.6117085218429565</c:v>
                </c:pt>
                <c:pt idx="1372">
                  <c:v>-1.8771902322769165</c:v>
                </c:pt>
                <c:pt idx="1373">
                  <c:v>-2.1161906719207764</c:v>
                </c:pt>
                <c:pt idx="1374">
                  <c:v>-2.3129618167877197</c:v>
                </c:pt>
                <c:pt idx="1375">
                  <c:v>-2.4582459926605225</c:v>
                </c:pt>
                <c:pt idx="1376">
                  <c:v>-2.5462768077850342</c:v>
                </c:pt>
                <c:pt idx="1377">
                  <c:v>-2.5973615646362305</c:v>
                </c:pt>
                <c:pt idx="1378">
                  <c:v>-2.6044816970825195</c:v>
                </c:pt>
                <c:pt idx="1379">
                  <c:v>-2.5668299198150635</c:v>
                </c:pt>
                <c:pt idx="1380">
                  <c:v>-2.4868338108062744</c:v>
                </c:pt>
                <c:pt idx="1381">
                  <c:v>-2.396014928817749</c:v>
                </c:pt>
                <c:pt idx="1382">
                  <c:v>-2.3148365020751953</c:v>
                </c:pt>
                <c:pt idx="1383">
                  <c:v>-2.2546300888061523</c:v>
                </c:pt>
                <c:pt idx="1384">
                  <c:v>-2.2274205684661865</c:v>
                </c:pt>
                <c:pt idx="1385">
                  <c:v>-2.2145671844482422</c:v>
                </c:pt>
                <c:pt idx="1386">
                  <c:v>-2.2012219429016113</c:v>
                </c:pt>
                <c:pt idx="1387">
                  <c:v>-2.1738688945770264</c:v>
                </c:pt>
                <c:pt idx="1388">
                  <c:v>-2.1376326084136963</c:v>
                </c:pt>
                <c:pt idx="1389">
                  <c:v>-2.0999429225921631</c:v>
                </c:pt>
                <c:pt idx="1390">
                  <c:v>-2.0786080360412598</c:v>
                </c:pt>
                <c:pt idx="1391">
                  <c:v>-2.0688402652740479</c:v>
                </c:pt>
                <c:pt idx="1392">
                  <c:v>-2.0653812885284424</c:v>
                </c:pt>
                <c:pt idx="1393">
                  <c:v>-2.0617742538452148</c:v>
                </c:pt>
                <c:pt idx="1394">
                  <c:v>-2.0687785148620605</c:v>
                </c:pt>
                <c:pt idx="1395">
                  <c:v>-2.0867993831634521</c:v>
                </c:pt>
                <c:pt idx="1396">
                  <c:v>-2.1217026710510254</c:v>
                </c:pt>
                <c:pt idx="1397">
                  <c:v>-2.1738777160644531</c:v>
                </c:pt>
                <c:pt idx="1398">
                  <c:v>-2.2087094783782959</c:v>
                </c:pt>
                <c:pt idx="1399">
                  <c:v>-2.2036402225494385</c:v>
                </c:pt>
                <c:pt idx="1400">
                  <c:v>-2.1464910507202148</c:v>
                </c:pt>
                <c:pt idx="1401">
                  <c:v>-2.0423099994659424</c:v>
                </c:pt>
                <c:pt idx="1402">
                  <c:v>-1.8915959596633911</c:v>
                </c:pt>
                <c:pt idx="1403">
                  <c:v>-1.7104907035827637</c:v>
                </c:pt>
                <c:pt idx="1404">
                  <c:v>-1.5014362335205078</c:v>
                </c:pt>
                <c:pt idx="1405">
                  <c:v>-1.2918177843093872</c:v>
                </c:pt>
                <c:pt idx="1406">
                  <c:v>-1.1065549850463867</c:v>
                </c:pt>
                <c:pt idx="1407">
                  <c:v>-0.97267597913742065</c:v>
                </c:pt>
                <c:pt idx="1408">
                  <c:v>-0.87488096952438354</c:v>
                </c:pt>
                <c:pt idx="1409">
                  <c:v>-0.77849799394607544</c:v>
                </c:pt>
                <c:pt idx="1410">
                  <c:v>-0.65567195415496826</c:v>
                </c:pt>
                <c:pt idx="1411">
                  <c:v>-0.50353455543518066</c:v>
                </c:pt>
                <c:pt idx="1412">
                  <c:v>-0.35070586204528809</c:v>
                </c:pt>
                <c:pt idx="1413">
                  <c:v>-0.20322051644325256</c:v>
                </c:pt>
                <c:pt idx="1414">
                  <c:v>-7.8984856605529785E-2</c:v>
                </c:pt>
                <c:pt idx="1415">
                  <c:v>2.6673233136534691E-2</c:v>
                </c:pt>
                <c:pt idx="1416">
                  <c:v>0.13584844768047333</c:v>
                </c:pt>
                <c:pt idx="1417">
                  <c:v>0.25192660093307495</c:v>
                </c:pt>
                <c:pt idx="1418">
                  <c:v>0.40370148420333862</c:v>
                </c:pt>
                <c:pt idx="1419">
                  <c:v>0.60965532064437866</c:v>
                </c:pt>
                <c:pt idx="1420">
                  <c:v>0.86703574657440186</c:v>
                </c:pt>
                <c:pt idx="1421">
                  <c:v>1.1563619375228882</c:v>
                </c:pt>
                <c:pt idx="1422">
                  <c:v>1.4303047657012939</c:v>
                </c:pt>
                <c:pt idx="1423">
                  <c:v>1.6385586261749268</c:v>
                </c:pt>
                <c:pt idx="1424">
                  <c:v>1.7664839029312134</c:v>
                </c:pt>
                <c:pt idx="1425">
                  <c:v>1.8109772205352783</c:v>
                </c:pt>
                <c:pt idx="1426">
                  <c:v>1.792981743812561</c:v>
                </c:pt>
                <c:pt idx="1427">
                  <c:v>1.7450129985809326</c:v>
                </c:pt>
                <c:pt idx="1428">
                  <c:v>1.7080565690994263</c:v>
                </c:pt>
                <c:pt idx="1429">
                  <c:v>1.7049895524978638</c:v>
                </c:pt>
                <c:pt idx="1430">
                  <c:v>1.740228533744812</c:v>
                </c:pt>
                <c:pt idx="1431">
                  <c:v>1.8006377220153809</c:v>
                </c:pt>
                <c:pt idx="1432">
                  <c:v>1.8922206163406372</c:v>
                </c:pt>
                <c:pt idx="1433">
                  <c:v>2.011253833770752</c:v>
                </c:pt>
                <c:pt idx="1434">
                  <c:v>2.1221866607666016</c:v>
                </c:pt>
                <c:pt idx="1435">
                  <c:v>2.2079071998596191</c:v>
                </c:pt>
                <c:pt idx="1436">
                  <c:v>2.2740387916564941</c:v>
                </c:pt>
                <c:pt idx="1437">
                  <c:v>2.3215746879577637</c:v>
                </c:pt>
                <c:pt idx="1438">
                  <c:v>2.3624825477600098</c:v>
                </c:pt>
                <c:pt idx="1439">
                  <c:v>2.3881382942199707</c:v>
                </c:pt>
                <c:pt idx="1440">
                  <c:v>2.3969113826751709</c:v>
                </c:pt>
                <c:pt idx="1441">
                  <c:v>2.3973221778869629</c:v>
                </c:pt>
                <c:pt idx="1442">
                  <c:v>2.3867576122283936</c:v>
                </c:pt>
                <c:pt idx="1443">
                  <c:v>2.3624973297119141</c:v>
                </c:pt>
                <c:pt idx="1444">
                  <c:v>2.3311054706573486</c:v>
                </c:pt>
                <c:pt idx="1445">
                  <c:v>2.2922499179840088</c:v>
                </c:pt>
                <c:pt idx="1446">
                  <c:v>2.2427401542663574</c:v>
                </c:pt>
                <c:pt idx="1447">
                  <c:v>2.1925284862518311</c:v>
                </c:pt>
                <c:pt idx="1448">
                  <c:v>2.1359982490539551</c:v>
                </c:pt>
                <c:pt idx="1449">
                  <c:v>2.0788905620574951</c:v>
                </c:pt>
                <c:pt idx="1450">
                  <c:v>2.0139706134796143</c:v>
                </c:pt>
                <c:pt idx="1451">
                  <c:v>1.9271239042282104</c:v>
                </c:pt>
                <c:pt idx="1452">
                  <c:v>1.8184770345687866</c:v>
                </c:pt>
                <c:pt idx="1453">
                  <c:v>1.7126517295837402</c:v>
                </c:pt>
                <c:pt idx="1454">
                  <c:v>1.6274687051773071</c:v>
                </c:pt>
                <c:pt idx="1455">
                  <c:v>1.5665968656539917</c:v>
                </c:pt>
                <c:pt idx="1456">
                  <c:v>1.5241098403930664</c:v>
                </c:pt>
                <c:pt idx="1457">
                  <c:v>1.4881304502487183</c:v>
                </c:pt>
                <c:pt idx="1458">
                  <c:v>1.4536422491073608</c:v>
                </c:pt>
                <c:pt idx="1459">
                  <c:v>1.4461185932159424</c:v>
                </c:pt>
                <c:pt idx="1460">
                  <c:v>1.4541480541229248</c:v>
                </c:pt>
                <c:pt idx="1461">
                  <c:v>1.4644205570220947</c:v>
                </c:pt>
                <c:pt idx="1462">
                  <c:v>1.4311102628707886</c:v>
                </c:pt>
                <c:pt idx="1463">
                  <c:v>1.318427562713623</c:v>
                </c:pt>
                <c:pt idx="1464">
                  <c:v>1.0985367298126221</c:v>
                </c:pt>
                <c:pt idx="1465">
                  <c:v>0.80046886205673218</c:v>
                </c:pt>
                <c:pt idx="1466">
                  <c:v>0.44789773225784302</c:v>
                </c:pt>
                <c:pt idx="1467">
                  <c:v>0.11027539521455765</c:v>
                </c:pt>
                <c:pt idx="1468">
                  <c:v>-0.14942330121994019</c:v>
                </c:pt>
                <c:pt idx="1469">
                  <c:v>-0.29788437485694885</c:v>
                </c:pt>
                <c:pt idx="1470">
                  <c:v>-0.37554481625556946</c:v>
                </c:pt>
                <c:pt idx="1471">
                  <c:v>-0.44278490543365479</c:v>
                </c:pt>
                <c:pt idx="1472">
                  <c:v>-0.55033665895462036</c:v>
                </c:pt>
                <c:pt idx="1473">
                  <c:v>-0.6927640438079834</c:v>
                </c:pt>
                <c:pt idx="1474">
                  <c:v>-0.86983251571655273</c:v>
                </c:pt>
                <c:pt idx="1475">
                  <c:v>-1.0770877599716187</c:v>
                </c:pt>
                <c:pt idx="1476">
                  <c:v>-1.309447169303894</c:v>
                </c:pt>
                <c:pt idx="1477">
                  <c:v>-1.5267871618270874</c:v>
                </c:pt>
                <c:pt idx="1478">
                  <c:v>-1.7013938426971436</c:v>
                </c:pt>
                <c:pt idx="1479">
                  <c:v>-1.8045864105224609</c:v>
                </c:pt>
                <c:pt idx="1480">
                  <c:v>-1.8601140975952148</c:v>
                </c:pt>
                <c:pt idx="1481">
                  <c:v>-1.8968788385391235</c:v>
                </c:pt>
                <c:pt idx="1482">
                  <c:v>-1.9448282718658447</c:v>
                </c:pt>
                <c:pt idx="1483">
                  <c:v>-2.0253777503967285</c:v>
                </c:pt>
                <c:pt idx="1484">
                  <c:v>-2.1335794925689697</c:v>
                </c:pt>
                <c:pt idx="1485">
                  <c:v>-2.262019157409668</c:v>
                </c:pt>
                <c:pt idx="1486">
                  <c:v>-2.384718656539917</c:v>
                </c:pt>
                <c:pt idx="1487">
                  <c:v>-2.4634683132171631</c:v>
                </c:pt>
                <c:pt idx="1488">
                  <c:v>-2.4963233470916748</c:v>
                </c:pt>
                <c:pt idx="1489">
                  <c:v>-2.4623322486877441</c:v>
                </c:pt>
                <c:pt idx="1490">
                  <c:v>-2.3745524883270264</c:v>
                </c:pt>
                <c:pt idx="1491">
                  <c:v>-2.2493257522583008</c:v>
                </c:pt>
                <c:pt idx="1492">
                  <c:v>-2.1062946319580078</c:v>
                </c:pt>
                <c:pt idx="1493">
                  <c:v>-2.0017745494842529</c:v>
                </c:pt>
                <c:pt idx="1494">
                  <c:v>-1.9241769313812256</c:v>
                </c:pt>
                <c:pt idx="1495">
                  <c:v>-1.8900051116943359</c:v>
                </c:pt>
                <c:pt idx="1496">
                  <c:v>-1.9032453298568726</c:v>
                </c:pt>
                <c:pt idx="1497">
                  <c:v>-1.9455826282501221</c:v>
                </c:pt>
                <c:pt idx="1498">
                  <c:v>-2.0054845809936523</c:v>
                </c:pt>
                <c:pt idx="1499">
                  <c:v>-2.0613341331481934</c:v>
                </c:pt>
                <c:pt idx="1500">
                  <c:v>-2.113025426864624</c:v>
                </c:pt>
                <c:pt idx="1501">
                  <c:v>-2.1591272354125977</c:v>
                </c:pt>
                <c:pt idx="1502">
                  <c:v>-2.1908864974975586</c:v>
                </c:pt>
                <c:pt idx="1503">
                  <c:v>-2.2001690864562988</c:v>
                </c:pt>
                <c:pt idx="1504">
                  <c:v>-2.1851365566253662</c:v>
                </c:pt>
                <c:pt idx="1505">
                  <c:v>-2.1432991027832031</c:v>
                </c:pt>
                <c:pt idx="1506">
                  <c:v>-2.081334114074707</c:v>
                </c:pt>
                <c:pt idx="1507">
                  <c:v>-1.9981266260147095</c:v>
                </c:pt>
                <c:pt idx="1508">
                  <c:v>-1.903624415397644</c:v>
                </c:pt>
                <c:pt idx="1509">
                  <c:v>-1.801416277885437</c:v>
                </c:pt>
                <c:pt idx="1510">
                  <c:v>-1.6883634328842163</c:v>
                </c:pt>
                <c:pt idx="1511">
                  <c:v>-1.5587854385375977</c:v>
                </c:pt>
                <c:pt idx="1512">
                  <c:v>-1.4073055982589722</c:v>
                </c:pt>
                <c:pt idx="1513">
                  <c:v>-1.2448567152023315</c:v>
                </c:pt>
                <c:pt idx="1514">
                  <c:v>-1.0750019550323486</c:v>
                </c:pt>
                <c:pt idx="1515">
                  <c:v>-0.89484339952468872</c:v>
                </c:pt>
                <c:pt idx="1516">
                  <c:v>-0.70331656932830811</c:v>
                </c:pt>
                <c:pt idx="1517">
                  <c:v>-0.49724555015563965</c:v>
                </c:pt>
                <c:pt idx="1518">
                  <c:v>-0.29229745268821716</c:v>
                </c:pt>
                <c:pt idx="1519">
                  <c:v>-0.11045563220977783</c:v>
                </c:pt>
                <c:pt idx="1520">
                  <c:v>4.3910235166549683E-2</c:v>
                </c:pt>
                <c:pt idx="1521">
                  <c:v>0.16656889021396637</c:v>
                </c:pt>
                <c:pt idx="1522">
                  <c:v>0.26495194435119629</c:v>
                </c:pt>
                <c:pt idx="1523">
                  <c:v>0.36095708608627319</c:v>
                </c:pt>
                <c:pt idx="1524">
                  <c:v>0.47730475664138794</c:v>
                </c:pt>
                <c:pt idx="1525">
                  <c:v>0.62480473518371582</c:v>
                </c:pt>
                <c:pt idx="1526">
                  <c:v>0.82716798782348633</c:v>
                </c:pt>
                <c:pt idx="1527">
                  <c:v>1.0664619207382202</c:v>
                </c:pt>
                <c:pt idx="1528">
                  <c:v>1.3350955247879028</c:v>
                </c:pt>
                <c:pt idx="1529">
                  <c:v>1.6020057201385498</c:v>
                </c:pt>
                <c:pt idx="1530">
                  <c:v>1.8292695283889771</c:v>
                </c:pt>
                <c:pt idx="1531">
                  <c:v>1.9785399436950684</c:v>
                </c:pt>
                <c:pt idx="1532">
                  <c:v>2.0492918491363525</c:v>
                </c:pt>
                <c:pt idx="1533">
                  <c:v>2.0432817935943604</c:v>
                </c:pt>
                <c:pt idx="1534">
                  <c:v>2.0021259784698486</c:v>
                </c:pt>
                <c:pt idx="1535">
                  <c:v>1.9685065746307373</c:v>
                </c:pt>
                <c:pt idx="1536">
                  <c:v>1.9544095993041992</c:v>
                </c:pt>
                <c:pt idx="1537">
                  <c:v>1.9842759370803833</c:v>
                </c:pt>
                <c:pt idx="1538">
                  <c:v>2.0493738651275635</c:v>
                </c:pt>
                <c:pt idx="1539">
                  <c:v>2.1410140991210938</c:v>
                </c:pt>
                <c:pt idx="1540">
                  <c:v>2.2484672069549561</c:v>
                </c:pt>
                <c:pt idx="1541">
                  <c:v>2.3657269477844238</c:v>
                </c:pt>
                <c:pt idx="1542">
                  <c:v>2.4668700695037842</c:v>
                </c:pt>
                <c:pt idx="1543">
                  <c:v>2.5330297946929932</c:v>
                </c:pt>
                <c:pt idx="1544">
                  <c:v>2.5578575134277344</c:v>
                </c:pt>
                <c:pt idx="1545">
                  <c:v>2.5530054569244385</c:v>
                </c:pt>
                <c:pt idx="1546">
                  <c:v>2.5200974941253662</c:v>
                </c:pt>
                <c:pt idx="1547">
                  <c:v>2.4546031951904297</c:v>
                </c:pt>
                <c:pt idx="1548">
                  <c:v>2.3649201393127441</c:v>
                </c:pt>
                <c:pt idx="1549">
                  <c:v>2.2393302917480469</c:v>
                </c:pt>
                <c:pt idx="1550">
                  <c:v>2.092815637588501</c:v>
                </c:pt>
                <c:pt idx="1551">
                  <c:v>1.9392879009246826</c:v>
                </c:pt>
                <c:pt idx="1552">
                  <c:v>1.800663948059082</c:v>
                </c:pt>
                <c:pt idx="1553">
                  <c:v>1.6878424882888794</c:v>
                </c:pt>
                <c:pt idx="1554">
                  <c:v>1.6135038137435913</c:v>
                </c:pt>
                <c:pt idx="1555">
                  <c:v>1.5739575624465942</c:v>
                </c:pt>
                <c:pt idx="1556">
                  <c:v>1.5478982925415039</c:v>
                </c:pt>
                <c:pt idx="1557">
                  <c:v>1.5262339115142822</c:v>
                </c:pt>
                <c:pt idx="1558">
                  <c:v>1.5009573698043823</c:v>
                </c:pt>
                <c:pt idx="1559">
                  <c:v>1.48197340965271</c:v>
                </c:pt>
                <c:pt idx="1560">
                  <c:v>1.465455174446106</c:v>
                </c:pt>
                <c:pt idx="1561">
                  <c:v>1.4629565477371216</c:v>
                </c:pt>
                <c:pt idx="1562">
                  <c:v>1.4594388008117676</c:v>
                </c:pt>
                <c:pt idx="1563">
                  <c:v>1.4354739189147949</c:v>
                </c:pt>
                <c:pt idx="1564">
                  <c:v>1.3821337223052979</c:v>
                </c:pt>
                <c:pt idx="1565">
                  <c:v>1.2914272546768188</c:v>
                </c:pt>
                <c:pt idx="1566">
                  <c:v>1.2007665634155273</c:v>
                </c:pt>
                <c:pt idx="1567">
                  <c:v>1.1220481395721436</c:v>
                </c:pt>
                <c:pt idx="1568">
                  <c:v>1.0651222467422485</c:v>
                </c:pt>
                <c:pt idx="1569">
                  <c:v>0.99954545497894287</c:v>
                </c:pt>
                <c:pt idx="1570">
                  <c:v>0.90053677558898926</c:v>
                </c:pt>
                <c:pt idx="1571">
                  <c:v>0.72214609384536743</c:v>
                </c:pt>
                <c:pt idx="1572">
                  <c:v>0.45056381821632385</c:v>
                </c:pt>
                <c:pt idx="1573">
                  <c:v>0.11836253851652145</c:v>
                </c:pt>
                <c:pt idx="1574">
                  <c:v>-0.2071835845708847</c:v>
                </c:pt>
                <c:pt idx="1575">
                  <c:v>-0.44545993208885193</c:v>
                </c:pt>
                <c:pt idx="1576">
                  <c:v>-0.57594817876815796</c:v>
                </c:pt>
                <c:pt idx="1577">
                  <c:v>-0.64908963441848755</c:v>
                </c:pt>
                <c:pt idx="1578">
                  <c:v>-0.71199136972427368</c:v>
                </c:pt>
                <c:pt idx="1579">
                  <c:v>-0.81127846240997314</c:v>
                </c:pt>
                <c:pt idx="1580">
                  <c:v>-0.95022141933441162</c:v>
                </c:pt>
                <c:pt idx="1581">
                  <c:v>-1.1290607452392578</c:v>
                </c:pt>
                <c:pt idx="1582">
                  <c:v>-1.3274902105331421</c:v>
                </c:pt>
                <c:pt idx="1583">
                  <c:v>-1.5210208892822266</c:v>
                </c:pt>
                <c:pt idx="1584">
                  <c:v>-1.7060810327529907</c:v>
                </c:pt>
                <c:pt idx="1585">
                  <c:v>-1.8584157228469849</c:v>
                </c:pt>
                <c:pt idx="1586">
                  <c:v>-1.9809168577194214</c:v>
                </c:pt>
                <c:pt idx="1587">
                  <c:v>-2.0803365707397461</c:v>
                </c:pt>
                <c:pt idx="1588">
                  <c:v>-2.1559646129608154</c:v>
                </c:pt>
                <c:pt idx="1589">
                  <c:v>-2.2273602485656738</c:v>
                </c:pt>
                <c:pt idx="1590">
                  <c:v>-2.3054502010345459</c:v>
                </c:pt>
                <c:pt idx="1591">
                  <c:v>-2.3856301307678223</c:v>
                </c:pt>
                <c:pt idx="1592">
                  <c:v>-2.4595839977264404</c:v>
                </c:pt>
                <c:pt idx="1593">
                  <c:v>-2.5107336044311523</c:v>
                </c:pt>
                <c:pt idx="1594">
                  <c:v>-2.5220460891723633</c:v>
                </c:pt>
                <c:pt idx="1595">
                  <c:v>-2.4831275939941406</c:v>
                </c:pt>
                <c:pt idx="1596">
                  <c:v>-2.4110751152038574</c:v>
                </c:pt>
                <c:pt idx="1597">
                  <c:v>-2.3158807754516602</c:v>
                </c:pt>
                <c:pt idx="1598">
                  <c:v>-2.213021993637085</c:v>
                </c:pt>
                <c:pt idx="1599">
                  <c:v>-2.1137442588806152</c:v>
                </c:pt>
                <c:pt idx="1600">
                  <c:v>-2.0308127403259277</c:v>
                </c:pt>
                <c:pt idx="1601">
                  <c:v>-1.9793355464935303</c:v>
                </c:pt>
                <c:pt idx="1602">
                  <c:v>-1.9587969779968262</c:v>
                </c:pt>
                <c:pt idx="1603">
                  <c:v>-1.9667640924453735</c:v>
                </c:pt>
                <c:pt idx="1604">
                  <c:v>-1.9858927726745605</c:v>
                </c:pt>
                <c:pt idx="1605">
                  <c:v>-2.0145556926727295</c:v>
                </c:pt>
                <c:pt idx="1606">
                  <c:v>-2.0558793544769287</c:v>
                </c:pt>
                <c:pt idx="1607">
                  <c:v>-2.1013178825378418</c:v>
                </c:pt>
                <c:pt idx="1608">
                  <c:v>-2.1541774272918701</c:v>
                </c:pt>
                <c:pt idx="1609">
                  <c:v>-2.2151138782501221</c:v>
                </c:pt>
                <c:pt idx="1610">
                  <c:v>-2.2630724906921387</c:v>
                </c:pt>
                <c:pt idx="1611">
                  <c:v>-2.2736630439758301</c:v>
                </c:pt>
                <c:pt idx="1612">
                  <c:v>-2.2472388744354248</c:v>
                </c:pt>
                <c:pt idx="1613">
                  <c:v>-2.1701788902282715</c:v>
                </c:pt>
                <c:pt idx="1614">
                  <c:v>-2.0717782974243164</c:v>
                </c:pt>
                <c:pt idx="1615">
                  <c:v>-1.9523023366928101</c:v>
                </c:pt>
                <c:pt idx="1616">
                  <c:v>-1.8075195550918579</c:v>
                </c:pt>
                <c:pt idx="1617">
                  <c:v>-1.6372400522232056</c:v>
                </c:pt>
                <c:pt idx="1618">
                  <c:v>-1.4492559432983398</c:v>
                </c:pt>
                <c:pt idx="1619">
                  <c:v>-1.2412151098251343</c:v>
                </c:pt>
                <c:pt idx="1620">
                  <c:v>-1.0264617204666138</c:v>
                </c:pt>
                <c:pt idx="1621">
                  <c:v>-0.82171249389648438</c:v>
                </c:pt>
                <c:pt idx="1622">
                  <c:v>-0.63114255666732788</c:v>
                </c:pt>
                <c:pt idx="1623">
                  <c:v>-0.44261893630027771</c:v>
                </c:pt>
                <c:pt idx="1624">
                  <c:v>-0.25722590088844299</c:v>
                </c:pt>
                <c:pt idx="1625">
                  <c:v>-7.2580233216285706E-2</c:v>
                </c:pt>
                <c:pt idx="1626">
                  <c:v>9.59901362657547E-2</c:v>
                </c:pt>
                <c:pt idx="1627">
                  <c:v>0.25068151950836182</c:v>
                </c:pt>
                <c:pt idx="1628">
                  <c:v>0.37887409329414368</c:v>
                </c:pt>
                <c:pt idx="1629">
                  <c:v>0.50440061092376709</c:v>
                </c:pt>
                <c:pt idx="1630">
                  <c:v>0.64282345771789551</c:v>
                </c:pt>
                <c:pt idx="1631">
                  <c:v>0.80329567193984985</c:v>
                </c:pt>
                <c:pt idx="1632">
                  <c:v>1.0003347396850586</c:v>
                </c:pt>
                <c:pt idx="1633">
                  <c:v>1.2366576194763184</c:v>
                </c:pt>
                <c:pt idx="1634">
                  <c:v>1.5107687711715698</c:v>
                </c:pt>
                <c:pt idx="1635">
                  <c:v>1.7851166725158691</c:v>
                </c:pt>
                <c:pt idx="1636">
                  <c:v>2.0215752124786377</c:v>
                </c:pt>
                <c:pt idx="1637">
                  <c:v>2.190976619720459</c:v>
                </c:pt>
                <c:pt idx="1638">
                  <c:v>2.2555384635925293</c:v>
                </c:pt>
                <c:pt idx="1639">
                  <c:v>2.2244889736175537</c:v>
                </c:pt>
                <c:pt idx="1640">
                  <c:v>2.1326019763946533</c:v>
                </c:pt>
                <c:pt idx="1641">
                  <c:v>2.0328209400177002</c:v>
                </c:pt>
                <c:pt idx="1642">
                  <c:v>1.972984790802002</c:v>
                </c:pt>
                <c:pt idx="1643">
                  <c:v>1.9650155305862427</c:v>
                </c:pt>
                <c:pt idx="1644">
                  <c:v>1.9914389848709106</c:v>
                </c:pt>
                <c:pt idx="1645">
                  <c:v>2.0319511890411377</c:v>
                </c:pt>
                <c:pt idx="1646">
                  <c:v>2.0729718208312988</c:v>
                </c:pt>
                <c:pt idx="1647">
                  <c:v>2.1113908290863037</c:v>
                </c:pt>
                <c:pt idx="1648">
                  <c:v>2.1454498767852783</c:v>
                </c:pt>
                <c:pt idx="1649">
                  <c:v>2.1724145412445068</c:v>
                </c:pt>
                <c:pt idx="1650">
                  <c:v>2.1753520965576172</c:v>
                </c:pt>
                <c:pt idx="1651">
                  <c:v>2.1652491092681885</c:v>
                </c:pt>
                <c:pt idx="1652">
                  <c:v>2.1439745426177979</c:v>
                </c:pt>
                <c:pt idx="1653">
                  <c:v>2.1319196224212646</c:v>
                </c:pt>
                <c:pt idx="1654">
                  <c:v>2.1226108074188232</c:v>
                </c:pt>
                <c:pt idx="1655">
                  <c:v>2.1013553142547607</c:v>
                </c:pt>
                <c:pt idx="1656">
                  <c:v>2.0772159099578857</c:v>
                </c:pt>
                <c:pt idx="1657">
                  <c:v>2.0346672534942627</c:v>
                </c:pt>
                <c:pt idx="1658">
                  <c:v>1.9747481346130371</c:v>
                </c:pt>
                <c:pt idx="1659">
                  <c:v>1.9037030935287476</c:v>
                </c:pt>
                <c:pt idx="1660">
                  <c:v>1.8165708780288696</c:v>
                </c:pt>
                <c:pt idx="1661">
                  <c:v>1.7256937026977539</c:v>
                </c:pt>
                <c:pt idx="1662">
                  <c:v>1.6350013017654419</c:v>
                </c:pt>
                <c:pt idx="1663">
                  <c:v>1.536925196647644</c:v>
                </c:pt>
                <c:pt idx="1664">
                  <c:v>1.4462418556213379</c:v>
                </c:pt>
                <c:pt idx="1665">
                  <c:v>1.3508824110031128</c:v>
                </c:pt>
                <c:pt idx="1666">
                  <c:v>1.2801387310028076</c:v>
                </c:pt>
                <c:pt idx="1667">
                  <c:v>1.2309497594833374</c:v>
                </c:pt>
                <c:pt idx="1668">
                  <c:v>1.2181018590927124</c:v>
                </c:pt>
                <c:pt idx="1669">
                  <c:v>1.229669451713562</c:v>
                </c:pt>
                <c:pt idx="1670">
                  <c:v>1.2520143985748291</c:v>
                </c:pt>
                <c:pt idx="1671">
                  <c:v>1.2939743995666504</c:v>
                </c:pt>
                <c:pt idx="1672">
                  <c:v>1.3360832929611206</c:v>
                </c:pt>
                <c:pt idx="1673">
                  <c:v>1.376459002494812</c:v>
                </c:pt>
                <c:pt idx="1674">
                  <c:v>1.3917431831359863</c:v>
                </c:pt>
                <c:pt idx="1675">
                  <c:v>1.3678747415542603</c:v>
                </c:pt>
                <c:pt idx="1676">
                  <c:v>1.2856594324111938</c:v>
                </c:pt>
                <c:pt idx="1677">
                  <c:v>1.1181915998458862</c:v>
                </c:pt>
                <c:pt idx="1678">
                  <c:v>0.86181598901748657</c:v>
                </c:pt>
                <c:pt idx="1679">
                  <c:v>0.53427910804748535</c:v>
                </c:pt>
                <c:pt idx="1680">
                  <c:v>0.17938177287578583</c:v>
                </c:pt>
                <c:pt idx="1681">
                  <c:v>-0.11763528734445572</c:v>
                </c:pt>
                <c:pt idx="1682">
                  <c:v>-0.31766000390052795</c:v>
                </c:pt>
                <c:pt idx="1683">
                  <c:v>-0.43050521612167358</c:v>
                </c:pt>
                <c:pt idx="1684">
                  <c:v>-0.49136590957641602</c:v>
                </c:pt>
                <c:pt idx="1685">
                  <c:v>-0.53353089094161987</c:v>
                </c:pt>
                <c:pt idx="1686">
                  <c:v>-0.59975594282150269</c:v>
                </c:pt>
                <c:pt idx="1687">
                  <c:v>-0.69311755895614624</c:v>
                </c:pt>
                <c:pt idx="1688">
                  <c:v>-0.82953983545303345</c:v>
                </c:pt>
                <c:pt idx="1689">
                  <c:v>-1.0201554298400879</c:v>
                </c:pt>
                <c:pt idx="1690">
                  <c:v>-1.2614359855651855</c:v>
                </c:pt>
                <c:pt idx="1691">
                  <c:v>-1.5231331586837769</c:v>
                </c:pt>
                <c:pt idx="1692">
                  <c:v>-1.7677239179611206</c:v>
                </c:pt>
                <c:pt idx="1693">
                  <c:v>-1.9631147384643555</c:v>
                </c:pt>
                <c:pt idx="1694">
                  <c:v>-2.0903463363647461</c:v>
                </c:pt>
                <c:pt idx="1695">
                  <c:v>-2.1413412094116211</c:v>
                </c:pt>
                <c:pt idx="1696">
                  <c:v>-2.1445491313934326</c:v>
                </c:pt>
                <c:pt idx="1697">
                  <c:v>-2.1114141941070557</c:v>
                </c:pt>
                <c:pt idx="1698">
                  <c:v>-2.0580480098724365</c:v>
                </c:pt>
                <c:pt idx="1699">
                  <c:v>-2.0017035007476807</c:v>
                </c:pt>
                <c:pt idx="1700">
                  <c:v>-1.9386146068572998</c:v>
                </c:pt>
                <c:pt idx="1701">
                  <c:v>-1.8806226253509521</c:v>
                </c:pt>
                <c:pt idx="1702">
                  <c:v>-1.8371126651763916</c:v>
                </c:pt>
                <c:pt idx="1703">
                  <c:v>-1.8098670244216919</c:v>
                </c:pt>
                <c:pt idx="1704">
                  <c:v>-1.8139110803604126</c:v>
                </c:pt>
                <c:pt idx="1705">
                  <c:v>-1.8410360813140869</c:v>
                </c:pt>
                <c:pt idx="1706">
                  <c:v>-1.8935205936431885</c:v>
                </c:pt>
                <c:pt idx="1707">
                  <c:v>-1.9477519989013672</c:v>
                </c:pt>
                <c:pt idx="1708">
                  <c:v>-1.9977563619613647</c:v>
                </c:pt>
                <c:pt idx="1709">
                  <c:v>-2.0164408683776855</c:v>
                </c:pt>
                <c:pt idx="1710">
                  <c:v>-2.006934642791748</c:v>
                </c:pt>
                <c:pt idx="1711">
                  <c:v>-1.9756684303283691</c:v>
                </c:pt>
                <c:pt idx="1712">
                  <c:v>-1.9206293821334839</c:v>
                </c:pt>
                <c:pt idx="1713">
                  <c:v>-1.8519113063812256</c:v>
                </c:pt>
                <c:pt idx="1714">
                  <c:v>-1.787449836730957</c:v>
                </c:pt>
                <c:pt idx="1715">
                  <c:v>-1.7404139041900635</c:v>
                </c:pt>
                <c:pt idx="1716">
                  <c:v>-1.7305812835693359</c:v>
                </c:pt>
                <c:pt idx="1717">
                  <c:v>-1.7572072744369507</c:v>
                </c:pt>
                <c:pt idx="1718">
                  <c:v>-1.8202913999557495</c:v>
                </c:pt>
                <c:pt idx="1719">
                  <c:v>-1.8943805694580078</c:v>
                </c:pt>
                <c:pt idx="1720">
                  <c:v>-1.9410462379455566</c:v>
                </c:pt>
                <c:pt idx="1721">
                  <c:v>-1.921730637550354</c:v>
                </c:pt>
                <c:pt idx="1722">
                  <c:v>-1.8384304046630859</c:v>
                </c:pt>
                <c:pt idx="1723">
                  <c:v>-1.7178692817687988</c:v>
                </c:pt>
                <c:pt idx="1724">
                  <c:v>-1.547721266746521</c:v>
                </c:pt>
                <c:pt idx="1725">
                  <c:v>-1.340529203414917</c:v>
                </c:pt>
                <c:pt idx="1726">
                  <c:v>-1.0955623388290405</c:v>
                </c:pt>
                <c:pt idx="1727">
                  <c:v>-0.85947883129119873</c:v>
                </c:pt>
                <c:pt idx="1728">
                  <c:v>-0.66538739204406738</c:v>
                </c:pt>
                <c:pt idx="1729">
                  <c:v>-0.52165049314498901</c:v>
                </c:pt>
                <c:pt idx="1730">
                  <c:v>-0.40107482671737671</c:v>
                </c:pt>
                <c:pt idx="1731">
                  <c:v>-0.28154221177101135</c:v>
                </c:pt>
                <c:pt idx="1732">
                  <c:v>-0.1677786111831665</c:v>
                </c:pt>
                <c:pt idx="1733">
                  <c:v>-7.2816886007785797E-2</c:v>
                </c:pt>
                <c:pt idx="1734">
                  <c:v>8.3570647984743118E-3</c:v>
                </c:pt>
                <c:pt idx="1735">
                  <c:v>7.4790634214878082E-2</c:v>
                </c:pt>
                <c:pt idx="1736">
                  <c:v>0.14403627812862396</c:v>
                </c:pt>
                <c:pt idx="1737">
                  <c:v>0.2159452885389328</c:v>
                </c:pt>
                <c:pt idx="1738">
                  <c:v>0.3181760311126709</c:v>
                </c:pt>
                <c:pt idx="1739">
                  <c:v>0.46227094531059265</c:v>
                </c:pt>
                <c:pt idx="1740">
                  <c:v>0.6599198579788208</c:v>
                </c:pt>
                <c:pt idx="1741">
                  <c:v>0.9068257212638855</c:v>
                </c:pt>
                <c:pt idx="1742">
                  <c:v>1.1665771007537842</c:v>
                </c:pt>
                <c:pt idx="1743">
                  <c:v>1.4048087596893311</c:v>
                </c:pt>
                <c:pt idx="1744">
                  <c:v>1.5688679218292236</c:v>
                </c:pt>
                <c:pt idx="1745">
                  <c:v>1.6307830810546875</c:v>
                </c:pt>
                <c:pt idx="1746">
                  <c:v>1.607479453086853</c:v>
                </c:pt>
                <c:pt idx="1747">
                  <c:v>1.5458688735961914</c:v>
                </c:pt>
                <c:pt idx="1748">
                  <c:v>1.49524986743927</c:v>
                </c:pt>
                <c:pt idx="1749">
                  <c:v>1.4951057434082031</c:v>
                </c:pt>
                <c:pt idx="1750">
                  <c:v>1.5423020124435425</c:v>
                </c:pt>
                <c:pt idx="1751">
                  <c:v>1.622246265411377</c:v>
                </c:pt>
                <c:pt idx="1752">
                  <c:v>1.6993623971939087</c:v>
                </c:pt>
                <c:pt idx="1753">
                  <c:v>1.7554489374160767</c:v>
                </c:pt>
                <c:pt idx="1754">
                  <c:v>1.7904127836227417</c:v>
                </c:pt>
                <c:pt idx="1755">
                  <c:v>1.8187319040298462</c:v>
                </c:pt>
                <c:pt idx="1756">
                  <c:v>1.8487210273742676</c:v>
                </c:pt>
                <c:pt idx="1757">
                  <c:v>1.8718994855880737</c:v>
                </c:pt>
                <c:pt idx="1758">
                  <c:v>1.8912172317504883</c:v>
                </c:pt>
                <c:pt idx="1759">
                  <c:v>1.8987425565719604</c:v>
                </c:pt>
                <c:pt idx="1760">
                  <c:v>1.9071285724639893</c:v>
                </c:pt>
                <c:pt idx="1761">
                  <c:v>1.9061609506607056</c:v>
                </c:pt>
                <c:pt idx="1762">
                  <c:v>1.897708535194397</c:v>
                </c:pt>
                <c:pt idx="1763">
                  <c:v>1.8685851097106934</c:v>
                </c:pt>
                <c:pt idx="1764">
                  <c:v>1.8318798542022705</c:v>
                </c:pt>
                <c:pt idx="1765">
                  <c:v>1.7907192707061768</c:v>
                </c:pt>
                <c:pt idx="1766">
                  <c:v>1.7581915855407715</c:v>
                </c:pt>
                <c:pt idx="1767">
                  <c:v>1.7351946830749512</c:v>
                </c:pt>
                <c:pt idx="1768">
                  <c:v>1.7120406627655029</c:v>
                </c:pt>
                <c:pt idx="1769">
                  <c:v>1.6879189014434814</c:v>
                </c:pt>
                <c:pt idx="1770">
                  <c:v>1.6561033725738525</c:v>
                </c:pt>
                <c:pt idx="1771">
                  <c:v>1.6191165447235107</c:v>
                </c:pt>
                <c:pt idx="1772">
                  <c:v>1.5661047697067261</c:v>
                </c:pt>
                <c:pt idx="1773">
                  <c:v>1.5074056386947632</c:v>
                </c:pt>
                <c:pt idx="1774">
                  <c:v>1.459641695022583</c:v>
                </c:pt>
                <c:pt idx="1775">
                  <c:v>1.4322260618209839</c:v>
                </c:pt>
                <c:pt idx="1776">
                  <c:v>1.4318289756774902</c:v>
                </c:pt>
                <c:pt idx="1777">
                  <c:v>1.4438797235488892</c:v>
                </c:pt>
                <c:pt idx="1778">
                  <c:v>1.4617553949356079</c:v>
                </c:pt>
                <c:pt idx="1779">
                  <c:v>1.4769939184188843</c:v>
                </c:pt>
                <c:pt idx="1780">
                  <c:v>1.4792299270629883</c:v>
                </c:pt>
                <c:pt idx="1781">
                  <c:v>1.453999400138855</c:v>
                </c:pt>
                <c:pt idx="1782">
                  <c:v>1.3917770385742188</c:v>
                </c:pt>
                <c:pt idx="1783">
                  <c:v>1.2712613344192505</c:v>
                </c:pt>
                <c:pt idx="1784">
                  <c:v>1.0839965343475342</c:v>
                </c:pt>
                <c:pt idx="1785">
                  <c:v>0.84711259603500366</c:v>
                </c:pt>
                <c:pt idx="1786">
                  <c:v>0.5833858847618103</c:v>
                </c:pt>
                <c:pt idx="1787">
                  <c:v>0.34827899932861328</c:v>
                </c:pt>
                <c:pt idx="1788">
                  <c:v>0.18560567498207092</c:v>
                </c:pt>
                <c:pt idx="1789">
                  <c:v>9.1751575469970703E-2</c:v>
                </c:pt>
                <c:pt idx="1790">
                  <c:v>2.4222865700721741E-2</c:v>
                </c:pt>
                <c:pt idx="1791">
                  <c:v>-4.6689033508300781E-2</c:v>
                </c:pt>
                <c:pt idx="1792">
                  <c:v>-0.15601792931556702</c:v>
                </c:pt>
                <c:pt idx="1793">
                  <c:v>-0.32028535008430481</c:v>
                </c:pt>
                <c:pt idx="1794">
                  <c:v>-0.53464633226394653</c:v>
                </c:pt>
                <c:pt idx="1795">
                  <c:v>-0.78506219387054443</c:v>
                </c:pt>
                <c:pt idx="1796">
                  <c:v>-1.0528761148452759</c:v>
                </c:pt>
                <c:pt idx="1797">
                  <c:v>-1.3182365894317627</c:v>
                </c:pt>
                <c:pt idx="1798">
                  <c:v>-1.5598790645599365</c:v>
                </c:pt>
                <c:pt idx="1799">
                  <c:v>-1.7427184581756592</c:v>
                </c:pt>
                <c:pt idx="1800">
                  <c:v>-1.8562033176422119</c:v>
                </c:pt>
                <c:pt idx="1801">
                  <c:v>-1.9025087356567383</c:v>
                </c:pt>
                <c:pt idx="1802">
                  <c:v>-1.925541877746582</c:v>
                </c:pt>
                <c:pt idx="1803">
                  <c:v>-1.9555975198745728</c:v>
                </c:pt>
                <c:pt idx="1804">
                  <c:v>-1.9885728359222412</c:v>
                </c:pt>
                <c:pt idx="1805">
                  <c:v>-2.030900239944458</c:v>
                </c:pt>
                <c:pt idx="1806">
                  <c:v>-2.0774567127227783</c:v>
                </c:pt>
                <c:pt idx="1807">
                  <c:v>-2.1222407817840576</c:v>
                </c:pt>
                <c:pt idx="1808">
                  <c:v>-2.1490685939788818</c:v>
                </c:pt>
                <c:pt idx="1809">
                  <c:v>-2.1558587551116943</c:v>
                </c:pt>
                <c:pt idx="1810">
                  <c:v>-2.127171516418457</c:v>
                </c:pt>
                <c:pt idx="1811">
                  <c:v>-2.0802412033081055</c:v>
                </c:pt>
                <c:pt idx="1812">
                  <c:v>-2.0275330543518066</c:v>
                </c:pt>
                <c:pt idx="1813">
                  <c:v>-1.9926855564117432</c:v>
                </c:pt>
                <c:pt idx="1814">
                  <c:v>-1.9887387752532959</c:v>
                </c:pt>
                <c:pt idx="1815">
                  <c:v>-2.0118162631988525</c:v>
                </c:pt>
                <c:pt idx="1816">
                  <c:v>-2.0620372295379639</c:v>
                </c:pt>
                <c:pt idx="1817">
                  <c:v>-2.13295578956604</c:v>
                </c:pt>
                <c:pt idx="1818">
                  <c:v>-2.2135379314422607</c:v>
                </c:pt>
                <c:pt idx="1819">
                  <c:v>-2.3095583915710449</c:v>
                </c:pt>
                <c:pt idx="1820">
                  <c:v>-2.3986849784851074</c:v>
                </c:pt>
                <c:pt idx="1821">
                  <c:v>-2.4664807319641113</c:v>
                </c:pt>
                <c:pt idx="1822">
                  <c:v>-2.4924771785736084</c:v>
                </c:pt>
                <c:pt idx="1823">
                  <c:v>-2.4737577438354492</c:v>
                </c:pt>
                <c:pt idx="1824">
                  <c:v>-2.4304845333099365</c:v>
                </c:pt>
                <c:pt idx="1825">
                  <c:v>-2.3527867794036865</c:v>
                </c:pt>
                <c:pt idx="1826">
                  <c:v>-2.2450392246246338</c:v>
                </c:pt>
                <c:pt idx="1827">
                  <c:v>-2.1150472164154053</c:v>
                </c:pt>
                <c:pt idx="1828">
                  <c:v>-1.9919453859329224</c:v>
                </c:pt>
                <c:pt idx="1829">
                  <c:v>-1.8860969543457031</c:v>
                </c:pt>
                <c:pt idx="1830">
                  <c:v>-1.8004214763641357</c:v>
                </c:pt>
                <c:pt idx="1831">
                  <c:v>-1.7112709283828735</c:v>
                </c:pt>
                <c:pt idx="1832">
                  <c:v>-1.5965440273284912</c:v>
                </c:pt>
                <c:pt idx="1833">
                  <c:v>-1.4547119140625</c:v>
                </c:pt>
                <c:pt idx="1834">
                  <c:v>-1.3023947477340698</c:v>
                </c:pt>
                <c:pt idx="1835">
                  <c:v>-1.1409152746200562</c:v>
                </c:pt>
                <c:pt idx="1836">
                  <c:v>-0.97551482915878296</c:v>
                </c:pt>
                <c:pt idx="1837">
                  <c:v>-0.78658360242843628</c:v>
                </c:pt>
                <c:pt idx="1838">
                  <c:v>-0.58288347721099854</c:v>
                </c:pt>
                <c:pt idx="1839">
                  <c:v>-0.37584236264228821</c:v>
                </c:pt>
                <c:pt idx="1840">
                  <c:v>-0.18426068127155304</c:v>
                </c:pt>
                <c:pt idx="1841">
                  <c:v>-1.6676878556609154E-2</c:v>
                </c:pt>
                <c:pt idx="1842">
                  <c:v>0.13602904975414276</c:v>
                </c:pt>
                <c:pt idx="1843">
                  <c:v>0.27278807759284973</c:v>
                </c:pt>
                <c:pt idx="1844">
                  <c:v>0.39936545491218567</c:v>
                </c:pt>
                <c:pt idx="1845">
                  <c:v>0.51942533254623413</c:v>
                </c:pt>
                <c:pt idx="1846">
                  <c:v>0.63284111022949219</c:v>
                </c:pt>
                <c:pt idx="1847">
                  <c:v>0.77675843238830566</c:v>
                </c:pt>
                <c:pt idx="1848">
                  <c:v>0.9780539870262146</c:v>
                </c:pt>
                <c:pt idx="1849">
                  <c:v>1.2255581617355347</c:v>
                </c:pt>
                <c:pt idx="1850">
                  <c:v>1.4928641319274902</c:v>
                </c:pt>
                <c:pt idx="1851">
                  <c:v>1.7244259119033813</c:v>
                </c:pt>
                <c:pt idx="1852">
                  <c:v>1.8768593072891235</c:v>
                </c:pt>
                <c:pt idx="1853">
                  <c:v>1.9338847398757935</c:v>
                </c:pt>
                <c:pt idx="1854">
                  <c:v>1.9055812358856201</c:v>
                </c:pt>
                <c:pt idx="1855">
                  <c:v>1.8353049755096436</c:v>
                </c:pt>
                <c:pt idx="1856">
                  <c:v>1.759363055229187</c:v>
                </c:pt>
                <c:pt idx="1857">
                  <c:v>1.7059472799301147</c:v>
                </c:pt>
                <c:pt idx="1858">
                  <c:v>1.6832867860794067</c:v>
                </c:pt>
                <c:pt idx="1859">
                  <c:v>1.6834529638290405</c:v>
                </c:pt>
                <c:pt idx="1860">
                  <c:v>1.7053244113922119</c:v>
                </c:pt>
                <c:pt idx="1861">
                  <c:v>1.7625844478607178</c:v>
                </c:pt>
                <c:pt idx="1862">
                  <c:v>1.8345061540603638</c:v>
                </c:pt>
                <c:pt idx="1863">
                  <c:v>1.9008785486221313</c:v>
                </c:pt>
                <c:pt idx="1864">
                  <c:v>1.9693630933761597</c:v>
                </c:pt>
                <c:pt idx="1865">
                  <c:v>2.0289757251739502</c:v>
                </c:pt>
                <c:pt idx="1866">
                  <c:v>2.0933728218078613</c:v>
                </c:pt>
                <c:pt idx="1867">
                  <c:v>2.1614868640899658</c:v>
                </c:pt>
                <c:pt idx="1868">
                  <c:v>2.227245569229126</c:v>
                </c:pt>
                <c:pt idx="1869">
                  <c:v>2.2694873809814453</c:v>
                </c:pt>
                <c:pt idx="1870">
                  <c:v>2.273749828338623</c:v>
                </c:pt>
                <c:pt idx="1871">
                  <c:v>2.2499256134033203</c:v>
                </c:pt>
                <c:pt idx="1872">
                  <c:v>2.1920793056488037</c:v>
                </c:pt>
                <c:pt idx="1873">
                  <c:v>2.1112995147705078</c:v>
                </c:pt>
                <c:pt idx="1874">
                  <c:v>2.0125529766082764</c:v>
                </c:pt>
                <c:pt idx="1875">
                  <c:v>1.9055299758911133</c:v>
                </c:pt>
                <c:pt idx="1876">
                  <c:v>1.8012592792510986</c:v>
                </c:pt>
                <c:pt idx="1877">
                  <c:v>1.7060521841049194</c:v>
                </c:pt>
                <c:pt idx="1878">
                  <c:v>1.6202681064605713</c:v>
                </c:pt>
                <c:pt idx="1879">
                  <c:v>1.5560344457626343</c:v>
                </c:pt>
                <c:pt idx="1880">
                  <c:v>1.5180354118347168</c:v>
                </c:pt>
                <c:pt idx="1881">
                  <c:v>1.520499587059021</c:v>
                </c:pt>
                <c:pt idx="1882">
                  <c:v>1.5472339391708374</c:v>
                </c:pt>
                <c:pt idx="1883">
                  <c:v>1.5873706340789795</c:v>
                </c:pt>
                <c:pt idx="1884">
                  <c:v>1.625365138053894</c:v>
                </c:pt>
                <c:pt idx="1885">
                  <c:v>1.6487512588500977</c:v>
                </c:pt>
                <c:pt idx="1886">
                  <c:v>1.6635576486587524</c:v>
                </c:pt>
                <c:pt idx="1887">
                  <c:v>1.6801455020904541</c:v>
                </c:pt>
                <c:pt idx="1888">
                  <c:v>1.6849194765090942</c:v>
                </c:pt>
                <c:pt idx="1889">
                  <c:v>1.6622666120529175</c:v>
                </c:pt>
                <c:pt idx="1890">
                  <c:v>1.5834894180297852</c:v>
                </c:pt>
                <c:pt idx="1891">
                  <c:v>1.4240415096282959</c:v>
                </c:pt>
                <c:pt idx="1892">
                  <c:v>1.1795569658279419</c:v>
                </c:pt>
                <c:pt idx="1893">
                  <c:v>0.86601662635803223</c:v>
                </c:pt>
                <c:pt idx="1894">
                  <c:v>0.52179086208343506</c:v>
                </c:pt>
                <c:pt idx="1895">
                  <c:v>0.18019157648086548</c:v>
                </c:pt>
                <c:pt idx="1896">
                  <c:v>-9.3683116137981415E-2</c:v>
                </c:pt>
                <c:pt idx="1897">
                  <c:v>-0.24940873682498932</c:v>
                </c:pt>
                <c:pt idx="1898">
                  <c:v>-0.29869586229324341</c:v>
                </c:pt>
                <c:pt idx="1899">
                  <c:v>-0.28683832287788391</c:v>
                </c:pt>
                <c:pt idx="1900">
                  <c:v>-0.26203948259353638</c:v>
                </c:pt>
                <c:pt idx="1901">
                  <c:v>-0.27843019366264343</c:v>
                </c:pt>
                <c:pt idx="1902">
                  <c:v>-0.33613479137420654</c:v>
                </c:pt>
                <c:pt idx="1903">
                  <c:v>-0.44205927848815918</c:v>
                </c:pt>
                <c:pt idx="1904">
                  <c:v>-0.60702669620513916</c:v>
                </c:pt>
                <c:pt idx="1905">
                  <c:v>-0.83581125736236572</c:v>
                </c:pt>
                <c:pt idx="1906">
                  <c:v>-1.1157320737838745</c:v>
                </c:pt>
                <c:pt idx="1907">
                  <c:v>-1.4118870496749878</c:v>
                </c:pt>
                <c:pt idx="1908">
                  <c:v>-1.6999471187591553</c:v>
                </c:pt>
                <c:pt idx="1909">
                  <c:v>-1.9325792789459229</c:v>
                </c:pt>
                <c:pt idx="1910">
                  <c:v>-2.1033549308776855</c:v>
                </c:pt>
                <c:pt idx="1911">
                  <c:v>-2.2206382751464844</c:v>
                </c:pt>
                <c:pt idx="1912">
                  <c:v>-2.2881753444671631</c:v>
                </c:pt>
                <c:pt idx="1913">
                  <c:v>-2.310542106628418</c:v>
                </c:pt>
                <c:pt idx="1914">
                  <c:v>-2.2925138473510742</c:v>
                </c:pt>
                <c:pt idx="1915">
                  <c:v>-2.2465875148773193</c:v>
                </c:pt>
                <c:pt idx="1916">
                  <c:v>-2.1746892929077148</c:v>
                </c:pt>
                <c:pt idx="1917">
                  <c:v>-2.0869359970092773</c:v>
                </c:pt>
                <c:pt idx="1918">
                  <c:v>-2.0000979900360107</c:v>
                </c:pt>
                <c:pt idx="1919">
                  <c:v>-1.932652473449707</c:v>
                </c:pt>
                <c:pt idx="1920">
                  <c:v>-1.9065500497817993</c:v>
                </c:pt>
                <c:pt idx="1921">
                  <c:v>-1.8978769779205322</c:v>
                </c:pt>
                <c:pt idx="1922">
                  <c:v>-1.9032166004180908</c:v>
                </c:pt>
                <c:pt idx="1923">
                  <c:v>-1.9215420484542847</c:v>
                </c:pt>
                <c:pt idx="1924">
                  <c:v>-1.9341316223144531</c:v>
                </c:pt>
                <c:pt idx="1925">
                  <c:v>-1.9324272871017456</c:v>
                </c:pt>
                <c:pt idx="1926">
                  <c:v>-1.9266911745071411</c:v>
                </c:pt>
                <c:pt idx="1927">
                  <c:v>-1.9243103265762329</c:v>
                </c:pt>
                <c:pt idx="1928">
                  <c:v>-1.9186275005340576</c:v>
                </c:pt>
                <c:pt idx="1929">
                  <c:v>-1.903268575668335</c:v>
                </c:pt>
                <c:pt idx="1930">
                  <c:v>-1.8936095237731934</c:v>
                </c:pt>
                <c:pt idx="1931">
                  <c:v>-1.9020547866821289</c:v>
                </c:pt>
                <c:pt idx="1932">
                  <c:v>-1.9563404321670532</c:v>
                </c:pt>
                <c:pt idx="1933">
                  <c:v>-2.0450460910797119</c:v>
                </c:pt>
                <c:pt idx="1934">
                  <c:v>-2.1498417854309082</c:v>
                </c:pt>
                <c:pt idx="1935">
                  <c:v>-2.2371602058410645</c:v>
                </c:pt>
                <c:pt idx="1936">
                  <c:v>-2.2841675281524658</c:v>
                </c:pt>
                <c:pt idx="1937">
                  <c:v>-2.270233154296875</c:v>
                </c:pt>
                <c:pt idx="1938">
                  <c:v>-2.1722095012664795</c:v>
                </c:pt>
                <c:pt idx="1939">
                  <c:v>-1.9865105152130127</c:v>
                </c:pt>
                <c:pt idx="1940">
                  <c:v>-1.7161804437637329</c:v>
                </c:pt>
                <c:pt idx="1941">
                  <c:v>-1.394545316696167</c:v>
                </c:pt>
                <c:pt idx="1942">
                  <c:v>-1.0676015615463257</c:v>
                </c:pt>
                <c:pt idx="1943">
                  <c:v>-0.77948272228240967</c:v>
                </c:pt>
                <c:pt idx="1944">
                  <c:v>-0.53933161497116089</c:v>
                </c:pt>
                <c:pt idx="1945">
                  <c:v>-0.34084543585777283</c:v>
                </c:pt>
                <c:pt idx="1946">
                  <c:v>-0.18237406015396118</c:v>
                </c:pt>
                <c:pt idx="1947">
                  <c:v>-6.3790470361709595E-2</c:v>
                </c:pt>
                <c:pt idx="1948">
                  <c:v>1.8554471433162689E-2</c:v>
                </c:pt>
                <c:pt idx="1949">
                  <c:v>7.2046883404254913E-2</c:v>
                </c:pt>
                <c:pt idx="1950">
                  <c:v>0.10068758577108383</c:v>
                </c:pt>
                <c:pt idx="1951">
                  <c:v>0.12553210556507111</c:v>
                </c:pt>
                <c:pt idx="1952">
                  <c:v>0.19134919345378876</c:v>
                </c:pt>
                <c:pt idx="1953">
                  <c:v>0.32563403248786926</c:v>
                </c:pt>
                <c:pt idx="1954">
                  <c:v>0.52851122617721558</c:v>
                </c:pt>
                <c:pt idx="1955">
                  <c:v>0.79707849025726318</c:v>
                </c:pt>
                <c:pt idx="1956">
                  <c:v>1.0946766138076782</c:v>
                </c:pt>
                <c:pt idx="1957">
                  <c:v>1.3745009899139404</c:v>
                </c:pt>
                <c:pt idx="1958">
                  <c:v>1.6078668832778931</c:v>
                </c:pt>
                <c:pt idx="1959">
                  <c:v>1.7752257585525513</c:v>
                </c:pt>
                <c:pt idx="1960">
                  <c:v>1.8629162311553955</c:v>
                </c:pt>
                <c:pt idx="1961">
                  <c:v>1.8798116445541382</c:v>
                </c:pt>
                <c:pt idx="1962">
                  <c:v>1.8413606882095337</c:v>
                </c:pt>
                <c:pt idx="1963">
                  <c:v>1.7912845611572266</c:v>
                </c:pt>
                <c:pt idx="1964">
                  <c:v>1.7498300075531006</c:v>
                </c:pt>
                <c:pt idx="1965">
                  <c:v>1.7273526191711426</c:v>
                </c:pt>
                <c:pt idx="1966">
                  <c:v>1.7103934288024902</c:v>
                </c:pt>
                <c:pt idx="1967">
                  <c:v>1.6950122117996216</c:v>
                </c:pt>
                <c:pt idx="1968">
                  <c:v>1.6763544082641602</c:v>
                </c:pt>
                <c:pt idx="1969">
                  <c:v>1.6741535663604736</c:v>
                </c:pt>
                <c:pt idx="1970">
                  <c:v>1.6985739469528198</c:v>
                </c:pt>
                <c:pt idx="1971">
                  <c:v>1.7591198682785034</c:v>
                </c:pt>
                <c:pt idx="1972">
                  <c:v>1.8506591320037842</c:v>
                </c:pt>
                <c:pt idx="1973">
                  <c:v>1.9515951871871948</c:v>
                </c:pt>
                <c:pt idx="1974">
                  <c:v>2.0381007194519043</c:v>
                </c:pt>
                <c:pt idx="1975">
                  <c:v>2.1021726131439209</c:v>
                </c:pt>
                <c:pt idx="1976">
                  <c:v>2.1377048492431641</c:v>
                </c:pt>
                <c:pt idx="1977">
                  <c:v>2.1490581035614014</c:v>
                </c:pt>
                <c:pt idx="1978">
                  <c:v>2.1335477828979492</c:v>
                </c:pt>
                <c:pt idx="1979">
                  <c:v>2.0990326404571533</c:v>
                </c:pt>
                <c:pt idx="1980">
                  <c:v>2.0370519161224365</c:v>
                </c:pt>
                <c:pt idx="1981">
                  <c:v>1.9421536922454834</c:v>
                </c:pt>
                <c:pt idx="1982">
                  <c:v>1.8226292133331299</c:v>
                </c:pt>
                <c:pt idx="1983">
                  <c:v>1.6866245269775391</c:v>
                </c:pt>
                <c:pt idx="1984">
                  <c:v>1.5610036849975586</c:v>
                </c:pt>
                <c:pt idx="1985">
                  <c:v>1.4620336294174194</c:v>
                </c:pt>
                <c:pt idx="1986">
                  <c:v>1.3897501230239868</c:v>
                </c:pt>
                <c:pt idx="1987">
                  <c:v>1.3435071706771851</c:v>
                </c:pt>
                <c:pt idx="1988">
                  <c:v>1.3237308263778687</c:v>
                </c:pt>
                <c:pt idx="1989">
                  <c:v>1.3180253505706787</c:v>
                </c:pt>
                <c:pt idx="1990">
                  <c:v>1.3255554437637329</c:v>
                </c:pt>
                <c:pt idx="1991">
                  <c:v>1.3449677228927612</c:v>
                </c:pt>
                <c:pt idx="1992">
                  <c:v>1.3654477596282959</c:v>
                </c:pt>
                <c:pt idx="1993">
                  <c:v>1.38823401927948</c:v>
                </c:pt>
                <c:pt idx="1994">
                  <c:v>1.411646842956543</c:v>
                </c:pt>
                <c:pt idx="1995">
                  <c:v>1.42299485206604</c:v>
                </c:pt>
                <c:pt idx="1996">
                  <c:v>1.3991228342056274</c:v>
                </c:pt>
                <c:pt idx="1997">
                  <c:v>1.3196049928665161</c:v>
                </c:pt>
                <c:pt idx="1998">
                  <c:v>1.1643848419189453</c:v>
                </c:pt>
                <c:pt idx="1999">
                  <c:v>0.93293434381484985</c:v>
                </c:pt>
                <c:pt idx="2000">
                  <c:v>0.65669345855712891</c:v>
                </c:pt>
                <c:pt idx="2001">
                  <c:v>0.35315167903900146</c:v>
                </c:pt>
                <c:pt idx="2002">
                  <c:v>7.5425788760185242E-2</c:v>
                </c:pt>
                <c:pt idx="2003">
                  <c:v>-0.11219310015439987</c:v>
                </c:pt>
                <c:pt idx="2004">
                  <c:v>-0.1972920298576355</c:v>
                </c:pt>
                <c:pt idx="2005">
                  <c:v>-0.20729376375675201</c:v>
                </c:pt>
                <c:pt idx="2006">
                  <c:v>-0.20059192180633545</c:v>
                </c:pt>
                <c:pt idx="2007">
                  <c:v>-0.20974656939506531</c:v>
                </c:pt>
                <c:pt idx="2008">
                  <c:v>-0.25462216138839722</c:v>
                </c:pt>
                <c:pt idx="2009">
                  <c:v>-0.33542150259017944</c:v>
                </c:pt>
                <c:pt idx="2010">
                  <c:v>-0.46595609188079834</c:v>
                </c:pt>
                <c:pt idx="2011">
                  <c:v>-0.64658093452453613</c:v>
                </c:pt>
                <c:pt idx="2012">
                  <c:v>-0.85999655723571777</c:v>
                </c:pt>
                <c:pt idx="2013">
                  <c:v>-1.0780948400497437</c:v>
                </c:pt>
                <c:pt idx="2014">
                  <c:v>-1.275749683380127</c:v>
                </c:pt>
                <c:pt idx="2015">
                  <c:v>-1.4423959255218506</c:v>
                </c:pt>
                <c:pt idx="2016">
                  <c:v>-1.5910152196884155</c:v>
                </c:pt>
                <c:pt idx="2017">
                  <c:v>-1.7270441055297852</c:v>
                </c:pt>
                <c:pt idx="2018">
                  <c:v>-1.85999596118927</c:v>
                </c:pt>
                <c:pt idx="2019">
                  <c:v>-1.9862345457077026</c:v>
                </c:pt>
                <c:pt idx="2020">
                  <c:v>-2.0780558586120605</c:v>
                </c:pt>
                <c:pt idx="2021">
                  <c:v>-2.1328754425048828</c:v>
                </c:pt>
                <c:pt idx="2022">
                  <c:v>-2.1589689254760742</c:v>
                </c:pt>
                <c:pt idx="2023">
                  <c:v>-2.1281211376190186</c:v>
                </c:pt>
                <c:pt idx="2024">
                  <c:v>-2.0552988052368164</c:v>
                </c:pt>
                <c:pt idx="2025">
                  <c:v>-1.9743664264678955</c:v>
                </c:pt>
                <c:pt idx="2026">
                  <c:v>-1.9268972873687744</c:v>
                </c:pt>
                <c:pt idx="2027">
                  <c:v>-1.9067211151123047</c:v>
                </c:pt>
                <c:pt idx="2028">
                  <c:v>-1.9094256162643433</c:v>
                </c:pt>
                <c:pt idx="2029">
                  <c:v>-1.9158960580825806</c:v>
                </c:pt>
                <c:pt idx="2030">
                  <c:v>-1.9063947200775146</c:v>
                </c:pt>
                <c:pt idx="2031">
                  <c:v>-1.8732848167419434</c:v>
                </c:pt>
                <c:pt idx="2032">
                  <c:v>-1.8353956937789917</c:v>
                </c:pt>
                <c:pt idx="2033">
                  <c:v>-1.8142776489257812</c:v>
                </c:pt>
                <c:pt idx="2034">
                  <c:v>-1.8033109903335571</c:v>
                </c:pt>
                <c:pt idx="2035">
                  <c:v>-1.8073412179946899</c:v>
                </c:pt>
                <c:pt idx="2036">
                  <c:v>-1.8274028301239014</c:v>
                </c:pt>
                <c:pt idx="2037">
                  <c:v>-1.8643304109573364</c:v>
                </c:pt>
                <c:pt idx="2038">
                  <c:v>-1.9329947233200073</c:v>
                </c:pt>
                <c:pt idx="2039">
                  <c:v>-2.0240488052368164</c:v>
                </c:pt>
                <c:pt idx="2040">
                  <c:v>-2.1226000785827637</c:v>
                </c:pt>
                <c:pt idx="2041">
                  <c:v>-2.2154605388641357</c:v>
                </c:pt>
                <c:pt idx="2042">
                  <c:v>-2.2777855396270752</c:v>
                </c:pt>
                <c:pt idx="2043">
                  <c:v>-2.2888772487640381</c:v>
                </c:pt>
                <c:pt idx="2044">
                  <c:v>-2.2445659637451172</c:v>
                </c:pt>
                <c:pt idx="2045">
                  <c:v>-2.1375367641448975</c:v>
                </c:pt>
                <c:pt idx="2046">
                  <c:v>-1.9686840772628784</c:v>
                </c:pt>
                <c:pt idx="2047">
                  <c:v>-1.7449103593826294</c:v>
                </c:pt>
                <c:pt idx="2048">
                  <c:v>-1.470707893371582</c:v>
                </c:pt>
                <c:pt idx="2049">
                  <c:v>-1.1741571426391602</c:v>
                </c:pt>
                <c:pt idx="2050">
                  <c:v>-0.88425153493881226</c:v>
                </c:pt>
                <c:pt idx="2051">
                  <c:v>-0.64072936773300171</c:v>
                </c:pt>
                <c:pt idx="2052">
                  <c:v>-0.45526468753814697</c:v>
                </c:pt>
                <c:pt idx="2053">
                  <c:v>-0.32094898819923401</c:v>
                </c:pt>
                <c:pt idx="2054">
                  <c:v>-0.21140919625759125</c:v>
                </c:pt>
                <c:pt idx="2055">
                  <c:v>-0.1123645007610321</c:v>
                </c:pt>
                <c:pt idx="2056">
                  <c:v>-1.4249918982386589E-2</c:v>
                </c:pt>
                <c:pt idx="2057">
                  <c:v>7.5291819870471954E-2</c:v>
                </c:pt>
                <c:pt idx="2058">
                  <c:v>0.16270262002944946</c:v>
                </c:pt>
                <c:pt idx="2059">
                  <c:v>0.25937804579734802</c:v>
                </c:pt>
                <c:pt idx="2060">
                  <c:v>0.38140115141868591</c:v>
                </c:pt>
                <c:pt idx="2061">
                  <c:v>0.55403870344161987</c:v>
                </c:pt>
                <c:pt idx="2062">
                  <c:v>0.76702046394348145</c:v>
                </c:pt>
                <c:pt idx="2063">
                  <c:v>1.0031875371932983</c:v>
                </c:pt>
                <c:pt idx="2064">
                  <c:v>1.2257444858551025</c:v>
                </c:pt>
                <c:pt idx="2065">
                  <c:v>1.4181702136993408</c:v>
                </c:pt>
                <c:pt idx="2066">
                  <c:v>1.5623718500137329</c:v>
                </c:pt>
                <c:pt idx="2067">
                  <c:v>1.6419779062271118</c:v>
                </c:pt>
                <c:pt idx="2068">
                  <c:v>1.6499415636062622</c:v>
                </c:pt>
                <c:pt idx="2069">
                  <c:v>1.6034367084503174</c:v>
                </c:pt>
                <c:pt idx="2070">
                  <c:v>1.5467337369918823</c:v>
                </c:pt>
                <c:pt idx="2071">
                  <c:v>1.5124753713607788</c:v>
                </c:pt>
                <c:pt idx="2072">
                  <c:v>1.5250891447067261</c:v>
                </c:pt>
                <c:pt idx="2073">
                  <c:v>1.5678761005401611</c:v>
                </c:pt>
                <c:pt idx="2074">
                  <c:v>1.6262270212173462</c:v>
                </c:pt>
                <c:pt idx="2075">
                  <c:v>1.6780619621276855</c:v>
                </c:pt>
                <c:pt idx="2076">
                  <c:v>1.7102659940719604</c:v>
                </c:pt>
                <c:pt idx="2077">
                  <c:v>1.7438247203826904</c:v>
                </c:pt>
                <c:pt idx="2078">
                  <c:v>1.7823550701141357</c:v>
                </c:pt>
                <c:pt idx="2079">
                  <c:v>1.8280677795410156</c:v>
                </c:pt>
                <c:pt idx="2080">
                  <c:v>1.8878028392791748</c:v>
                </c:pt>
                <c:pt idx="2081">
                  <c:v>1.9456741809844971</c:v>
                </c:pt>
                <c:pt idx="2082">
                  <c:v>1.9950698614120483</c:v>
                </c:pt>
                <c:pt idx="2083">
                  <c:v>2.0252218246459961</c:v>
                </c:pt>
                <c:pt idx="2084">
                  <c:v>2.0348823070526123</c:v>
                </c:pt>
                <c:pt idx="2085">
                  <c:v>2.0275208950042725</c:v>
                </c:pt>
                <c:pt idx="2086">
                  <c:v>2.009162425994873</c:v>
                </c:pt>
                <c:pt idx="2087">
                  <c:v>1.9894076585769653</c:v>
                </c:pt>
                <c:pt idx="2088">
                  <c:v>1.9509785175323486</c:v>
                </c:pt>
                <c:pt idx="2089">
                  <c:v>1.885338306427002</c:v>
                </c:pt>
                <c:pt idx="2090">
                  <c:v>1.7987246513366699</c:v>
                </c:pt>
                <c:pt idx="2091">
                  <c:v>1.7003723382949829</c:v>
                </c:pt>
                <c:pt idx="2092">
                  <c:v>1.6088416576385498</c:v>
                </c:pt>
                <c:pt idx="2093">
                  <c:v>1.5265944004058838</c:v>
                </c:pt>
                <c:pt idx="2094">
                  <c:v>1.4614361524581909</c:v>
                </c:pt>
                <c:pt idx="2095">
                  <c:v>1.4147582054138184</c:v>
                </c:pt>
                <c:pt idx="2096">
                  <c:v>1.3871558904647827</c:v>
                </c:pt>
                <c:pt idx="2097">
                  <c:v>1.388237476348877</c:v>
                </c:pt>
                <c:pt idx="2098">
                  <c:v>1.4046459197998047</c:v>
                </c:pt>
                <c:pt idx="2099">
                  <c:v>1.4270496368408203</c:v>
                </c:pt>
                <c:pt idx="2100">
                  <c:v>1.4611943960189819</c:v>
                </c:pt>
                <c:pt idx="2101">
                  <c:v>1.5021867752075195</c:v>
                </c:pt>
                <c:pt idx="2102">
                  <c:v>1.5516797304153442</c:v>
                </c:pt>
                <c:pt idx="2103">
                  <c:v>1.6018525362014771</c:v>
                </c:pt>
                <c:pt idx="2104">
                  <c:v>1.6120631694793701</c:v>
                </c:pt>
                <c:pt idx="2105">
                  <c:v>1.5489625930786133</c:v>
                </c:pt>
                <c:pt idx="2106">
                  <c:v>1.3853249549865723</c:v>
                </c:pt>
                <c:pt idx="2107">
                  <c:v>1.1212353706359863</c:v>
                </c:pt>
                <c:pt idx="2108">
                  <c:v>0.78036540746688843</c:v>
                </c:pt>
                <c:pt idx="2109">
                  <c:v>0.40399864315986633</c:v>
                </c:pt>
                <c:pt idx="2110">
                  <c:v>7.7449306845664978E-2</c:v>
                </c:pt>
                <c:pt idx="2111">
                  <c:v>-0.12949500977993011</c:v>
                </c:pt>
                <c:pt idx="2112">
                  <c:v>-0.22979125380516052</c:v>
                </c:pt>
                <c:pt idx="2113">
                  <c:v>-0.2611660361289978</c:v>
                </c:pt>
                <c:pt idx="2114">
                  <c:v>-0.27226075530052185</c:v>
                </c:pt>
                <c:pt idx="2115">
                  <c:v>-0.30824941396713257</c:v>
                </c:pt>
                <c:pt idx="2116">
                  <c:v>-0.37368461489677429</c:v>
                </c:pt>
                <c:pt idx="2117">
                  <c:v>-0.45151525735855103</c:v>
                </c:pt>
                <c:pt idx="2118">
                  <c:v>-0.5668487548828125</c:v>
                </c:pt>
                <c:pt idx="2119">
                  <c:v>-0.73617273569107056</c:v>
                </c:pt>
                <c:pt idx="2120">
                  <c:v>-0.952595055103302</c:v>
                </c:pt>
                <c:pt idx="2121">
                  <c:v>-1.1959555149078369</c:v>
                </c:pt>
                <c:pt idx="2122">
                  <c:v>-1.4109323024749756</c:v>
                </c:pt>
                <c:pt idx="2123">
                  <c:v>-1.5729585886001587</c:v>
                </c:pt>
                <c:pt idx="2124">
                  <c:v>-1.686948299407959</c:v>
                </c:pt>
                <c:pt idx="2125">
                  <c:v>-1.7753403186798096</c:v>
                </c:pt>
                <c:pt idx="2126">
                  <c:v>-1.8561692237854004</c:v>
                </c:pt>
                <c:pt idx="2127">
                  <c:v>-1.9232288599014282</c:v>
                </c:pt>
                <c:pt idx="2128">
                  <c:v>-1.9856083393096924</c:v>
                </c:pt>
                <c:pt idx="2129">
                  <c:v>-2.037773609161377</c:v>
                </c:pt>
                <c:pt idx="2130">
                  <c:v>-2.0747444629669189</c:v>
                </c:pt>
                <c:pt idx="2131">
                  <c:v>-2.1013174057006836</c:v>
                </c:pt>
                <c:pt idx="2132">
                  <c:v>-2.0986106395721436</c:v>
                </c:pt>
                <c:pt idx="2133">
                  <c:v>-2.0786013603210449</c:v>
                </c:pt>
                <c:pt idx="2134">
                  <c:v>-2.0521743297576904</c:v>
                </c:pt>
                <c:pt idx="2135">
                  <c:v>-2.022130012512207</c:v>
                </c:pt>
                <c:pt idx="2136">
                  <c:v>-2.0130059719085693</c:v>
                </c:pt>
                <c:pt idx="2137">
                  <c:v>-2.0107293128967285</c:v>
                </c:pt>
                <c:pt idx="2138">
                  <c:v>-2.0117435455322266</c:v>
                </c:pt>
                <c:pt idx="2139">
                  <c:v>-2.0107066631317139</c:v>
                </c:pt>
                <c:pt idx="2140">
                  <c:v>-2.0183897018432617</c:v>
                </c:pt>
                <c:pt idx="2141">
                  <c:v>-2.0433547496795654</c:v>
                </c:pt>
                <c:pt idx="2142">
                  <c:v>-2.0758125782012939</c:v>
                </c:pt>
                <c:pt idx="2143">
                  <c:v>-2.1132230758666992</c:v>
                </c:pt>
                <c:pt idx="2144">
                  <c:v>-2.142134428024292</c:v>
                </c:pt>
                <c:pt idx="2145">
                  <c:v>-2.1655457019805908</c:v>
                </c:pt>
                <c:pt idx="2146">
                  <c:v>-2.1852867603302002</c:v>
                </c:pt>
                <c:pt idx="2147">
                  <c:v>-2.2057018280029297</c:v>
                </c:pt>
                <c:pt idx="2148">
                  <c:v>-2.2131876945495605</c:v>
                </c:pt>
                <c:pt idx="2149">
                  <c:v>-2.2072265148162842</c:v>
                </c:pt>
                <c:pt idx="2150">
                  <c:v>-2.1950325965881348</c:v>
                </c:pt>
                <c:pt idx="2151">
                  <c:v>-2.1523032188415527</c:v>
                </c:pt>
                <c:pt idx="2152">
                  <c:v>-2.0629138946533203</c:v>
                </c:pt>
                <c:pt idx="2153">
                  <c:v>-1.9256380796432495</c:v>
                </c:pt>
                <c:pt idx="2154">
                  <c:v>-1.7102574110031128</c:v>
                </c:pt>
                <c:pt idx="2155">
                  <c:v>-1.4568536281585693</c:v>
                </c:pt>
                <c:pt idx="2156">
                  <c:v>-1.1856199502944946</c:v>
                </c:pt>
                <c:pt idx="2157">
                  <c:v>-0.92800056934356689</c:v>
                </c:pt>
                <c:pt idx="2158">
                  <c:v>-0.71029651165008545</c:v>
                </c:pt>
                <c:pt idx="2159">
                  <c:v>-0.54285639524459839</c:v>
                </c:pt>
                <c:pt idx="2160">
                  <c:v>-0.39784541726112366</c:v>
                </c:pt>
                <c:pt idx="2161">
                  <c:v>-0.29143932461738586</c:v>
                </c:pt>
                <c:pt idx="2162">
                  <c:v>-0.2042706161737442</c:v>
                </c:pt>
                <c:pt idx="2163">
                  <c:v>-0.13590174913406372</c:v>
                </c:pt>
                <c:pt idx="2164">
                  <c:v>-7.3045559227466583E-2</c:v>
                </c:pt>
                <c:pt idx="2165">
                  <c:v>-1.5383489429950714E-2</c:v>
                </c:pt>
                <c:pt idx="2166">
                  <c:v>4.5880932360887527E-2</c:v>
                </c:pt>
                <c:pt idx="2167">
                  <c:v>0.1327788382768631</c:v>
                </c:pt>
                <c:pt idx="2168">
                  <c:v>0.27008023858070374</c:v>
                </c:pt>
                <c:pt idx="2169">
                  <c:v>0.44803008437156677</c:v>
                </c:pt>
                <c:pt idx="2170">
                  <c:v>0.67151272296905518</c:v>
                </c:pt>
                <c:pt idx="2171">
                  <c:v>0.9312514066696167</c:v>
                </c:pt>
                <c:pt idx="2172">
                  <c:v>1.2122761011123657</c:v>
                </c:pt>
                <c:pt idx="2173">
                  <c:v>1.4616273641586304</c:v>
                </c:pt>
                <c:pt idx="2174">
                  <c:v>1.6469430923461914</c:v>
                </c:pt>
                <c:pt idx="2175">
                  <c:v>1.7557485103607178</c:v>
                </c:pt>
                <c:pt idx="2176">
                  <c:v>1.7735322713851929</c:v>
                </c:pt>
                <c:pt idx="2177">
                  <c:v>1.7367360591888428</c:v>
                </c:pt>
                <c:pt idx="2178">
                  <c:v>1.6735538244247437</c:v>
                </c:pt>
                <c:pt idx="2179">
                  <c:v>1.6160393953323364</c:v>
                </c:pt>
                <c:pt idx="2180">
                  <c:v>1.591555118560791</c:v>
                </c:pt>
                <c:pt idx="2181">
                  <c:v>1.5809342861175537</c:v>
                </c:pt>
                <c:pt idx="2182">
                  <c:v>1.5680816173553467</c:v>
                </c:pt>
                <c:pt idx="2183">
                  <c:v>1.5608532428741455</c:v>
                </c:pt>
                <c:pt idx="2184">
                  <c:v>1.5630795955657959</c:v>
                </c:pt>
                <c:pt idx="2185">
                  <c:v>1.5879393815994263</c:v>
                </c:pt>
                <c:pt idx="2186">
                  <c:v>1.6234012842178345</c:v>
                </c:pt>
                <c:pt idx="2187">
                  <c:v>1.6855729818344116</c:v>
                </c:pt>
                <c:pt idx="2188">
                  <c:v>1.7541651725769043</c:v>
                </c:pt>
                <c:pt idx="2189">
                  <c:v>1.8311893939971924</c:v>
                </c:pt>
                <c:pt idx="2190">
                  <c:v>1.9033267498016357</c:v>
                </c:pt>
                <c:pt idx="2191">
                  <c:v>1.9667891263961792</c:v>
                </c:pt>
                <c:pt idx="2192">
                  <c:v>1.9989773035049438</c:v>
                </c:pt>
                <c:pt idx="2193">
                  <c:v>1.988088846206665</c:v>
                </c:pt>
                <c:pt idx="2194">
                  <c:v>1.9452077150344849</c:v>
                </c:pt>
                <c:pt idx="2195">
                  <c:v>1.8697336912155151</c:v>
                </c:pt>
                <c:pt idx="2196">
                  <c:v>1.7757467031478882</c:v>
                </c:pt>
                <c:pt idx="2197">
                  <c:v>1.6692485809326172</c:v>
                </c:pt>
                <c:pt idx="2198">
                  <c:v>1.5643002986907959</c:v>
                </c:pt>
                <c:pt idx="2199">
                  <c:v>1.4760987758636475</c:v>
                </c:pt>
                <c:pt idx="2200">
                  <c:v>1.4243125915527344</c:v>
                </c:pt>
                <c:pt idx="2201">
                  <c:v>1.4068801403045654</c:v>
                </c:pt>
                <c:pt idx="2202">
                  <c:v>1.4159700870513916</c:v>
                </c:pt>
                <c:pt idx="2203">
                  <c:v>1.4357435703277588</c:v>
                </c:pt>
                <c:pt idx="2204">
                  <c:v>1.4578366279602051</c:v>
                </c:pt>
                <c:pt idx="2205">
                  <c:v>1.4814649820327759</c:v>
                </c:pt>
                <c:pt idx="2206">
                  <c:v>1.494890570640564</c:v>
                </c:pt>
                <c:pt idx="2207">
                  <c:v>1.5016605854034424</c:v>
                </c:pt>
                <c:pt idx="2208">
                  <c:v>1.4959243535995483</c:v>
                </c:pt>
                <c:pt idx="2209">
                  <c:v>1.481590747833252</c:v>
                </c:pt>
                <c:pt idx="2210">
                  <c:v>1.4602422714233398</c:v>
                </c:pt>
                <c:pt idx="2211">
                  <c:v>1.425871729850769</c:v>
                </c:pt>
                <c:pt idx="2212">
                  <c:v>1.3728798627853394</c:v>
                </c:pt>
                <c:pt idx="2213">
                  <c:v>1.2930960655212402</c:v>
                </c:pt>
                <c:pt idx="2214">
                  <c:v>1.1707527637481689</c:v>
                </c:pt>
                <c:pt idx="2215">
                  <c:v>0.99944067001342773</c:v>
                </c:pt>
                <c:pt idx="2216">
                  <c:v>0.7793804407119751</c:v>
                </c:pt>
                <c:pt idx="2217">
                  <c:v>0.5227353572845459</c:v>
                </c:pt>
                <c:pt idx="2218">
                  <c:v>0.29285344481468201</c:v>
                </c:pt>
                <c:pt idx="2219">
                  <c:v>0.15000276267528534</c:v>
                </c:pt>
                <c:pt idx="2220">
                  <c:v>9.7152329981327057E-2</c:v>
                </c:pt>
                <c:pt idx="2221">
                  <c:v>8.3385273814201355E-2</c:v>
                </c:pt>
                <c:pt idx="2222">
                  <c:v>6.0271166265010834E-2</c:v>
                </c:pt>
                <c:pt idx="2223">
                  <c:v>-1.759619265794754E-2</c:v>
                </c:pt>
                <c:pt idx="2224">
                  <c:v>-0.16119569540023804</c:v>
                </c:pt>
                <c:pt idx="2225">
                  <c:v>-0.34608393907546997</c:v>
                </c:pt>
                <c:pt idx="2226">
                  <c:v>-0.56225806474685669</c:v>
                </c:pt>
                <c:pt idx="2227">
                  <c:v>-0.81018948554992676</c:v>
                </c:pt>
                <c:pt idx="2228">
                  <c:v>-1.0746119022369385</c:v>
                </c:pt>
                <c:pt idx="2229">
                  <c:v>-1.3186051845550537</c:v>
                </c:pt>
                <c:pt idx="2230">
                  <c:v>-1.5062160491943359</c:v>
                </c:pt>
                <c:pt idx="2231">
                  <c:v>-1.6279102563858032</c:v>
                </c:pt>
                <c:pt idx="2232">
                  <c:v>-1.7051765918731689</c:v>
                </c:pt>
                <c:pt idx="2233">
                  <c:v>-1.743803858757019</c:v>
                </c:pt>
                <c:pt idx="2234">
                  <c:v>-1.761094331741333</c:v>
                </c:pt>
                <c:pt idx="2235">
                  <c:v>-1.757604718208313</c:v>
                </c:pt>
                <c:pt idx="2236">
                  <c:v>-1.7528195381164551</c:v>
                </c:pt>
                <c:pt idx="2237">
                  <c:v>-1.7611939907073975</c:v>
                </c:pt>
                <c:pt idx="2238">
                  <c:v>-1.77483069896698</c:v>
                </c:pt>
                <c:pt idx="2239">
                  <c:v>-1.7754427194595337</c:v>
                </c:pt>
                <c:pt idx="2240">
                  <c:v>-1.761954665184021</c:v>
                </c:pt>
                <c:pt idx="2241">
                  <c:v>-1.7367033958435059</c:v>
                </c:pt>
                <c:pt idx="2242">
                  <c:v>-1.709347128868103</c:v>
                </c:pt>
                <c:pt idx="2243">
                  <c:v>-1.6971101760864258</c:v>
                </c:pt>
                <c:pt idx="2244">
                  <c:v>-1.6933969259262085</c:v>
                </c:pt>
                <c:pt idx="2245">
                  <c:v>-1.7077902555465698</c:v>
                </c:pt>
                <c:pt idx="2246">
                  <c:v>-1.7425676584243774</c:v>
                </c:pt>
                <c:pt idx="2247">
                  <c:v>-1.7760969400405884</c:v>
                </c:pt>
                <c:pt idx="2248">
                  <c:v>-1.8205786943435669</c:v>
                </c:pt>
                <c:pt idx="2249">
                  <c:v>-1.8707313537597656</c:v>
                </c:pt>
                <c:pt idx="2250">
                  <c:v>-1.9294968843460083</c:v>
                </c:pt>
                <c:pt idx="2251">
                  <c:v>-1.9934595823287964</c:v>
                </c:pt>
                <c:pt idx="2252">
                  <c:v>-2.058464527130127</c:v>
                </c:pt>
                <c:pt idx="2253">
                  <c:v>-2.1266896724700928</c:v>
                </c:pt>
                <c:pt idx="2254">
                  <c:v>-2.1878335475921631</c:v>
                </c:pt>
                <c:pt idx="2255">
                  <c:v>-2.2357568740844727</c:v>
                </c:pt>
                <c:pt idx="2256">
                  <c:v>-2.2644119262695312</c:v>
                </c:pt>
                <c:pt idx="2257">
                  <c:v>-2.2631702423095703</c:v>
                </c:pt>
                <c:pt idx="2258">
                  <c:v>-2.2317237854003906</c:v>
                </c:pt>
                <c:pt idx="2259">
                  <c:v>-2.1598949432373047</c:v>
                </c:pt>
                <c:pt idx="2260">
                  <c:v>-2.0501563549041748</c:v>
                </c:pt>
                <c:pt idx="2261">
                  <c:v>-1.9112820625305176</c:v>
                </c:pt>
                <c:pt idx="2262">
                  <c:v>-1.7444347143173218</c:v>
                </c:pt>
                <c:pt idx="2263">
                  <c:v>-1.56943678855896</c:v>
                </c:pt>
                <c:pt idx="2264">
                  <c:v>-1.3820533752441406</c:v>
                </c:pt>
                <c:pt idx="2265">
                  <c:v>-1.1895382404327393</c:v>
                </c:pt>
                <c:pt idx="2266">
                  <c:v>-1.0235942602157593</c:v>
                </c:pt>
                <c:pt idx="2267">
                  <c:v>-0.88910514116287231</c:v>
                </c:pt>
                <c:pt idx="2268">
                  <c:v>-0.76719546318054199</c:v>
                </c:pt>
                <c:pt idx="2269">
                  <c:v>-0.6297757625579834</c:v>
                </c:pt>
                <c:pt idx="2270">
                  <c:v>-0.48603856563568115</c:v>
                </c:pt>
                <c:pt idx="2271">
                  <c:v>-0.3348558247089386</c:v>
                </c:pt>
                <c:pt idx="2272">
                  <c:v>-0.18911431729793549</c:v>
                </c:pt>
                <c:pt idx="2273">
                  <c:v>-5.3372412919998169E-2</c:v>
                </c:pt>
                <c:pt idx="2274">
                  <c:v>7.7332340180873871E-2</c:v>
                </c:pt>
                <c:pt idx="2275">
                  <c:v>0.21481694281101227</c:v>
                </c:pt>
                <c:pt idx="2276">
                  <c:v>0.37623301148414612</c:v>
                </c:pt>
                <c:pt idx="2277">
                  <c:v>0.57719194889068604</c:v>
                </c:pt>
                <c:pt idx="2278">
                  <c:v>0.82556527853012085</c:v>
                </c:pt>
                <c:pt idx="2279">
                  <c:v>1.097996711730957</c:v>
                </c:pt>
                <c:pt idx="2280">
                  <c:v>1.3566073179244995</c:v>
                </c:pt>
                <c:pt idx="2281">
                  <c:v>1.5453906059265137</c:v>
                </c:pt>
                <c:pt idx="2282">
                  <c:v>1.6524012088775635</c:v>
                </c:pt>
                <c:pt idx="2283">
                  <c:v>1.6706886291503906</c:v>
                </c:pt>
                <c:pt idx="2284">
                  <c:v>1.6153715848922729</c:v>
                </c:pt>
                <c:pt idx="2285">
                  <c:v>1.5072420835494995</c:v>
                </c:pt>
                <c:pt idx="2286">
                  <c:v>1.3930467367172241</c:v>
                </c:pt>
                <c:pt idx="2287">
                  <c:v>1.3210295438766479</c:v>
                </c:pt>
                <c:pt idx="2288">
                  <c:v>1.3110065460205078</c:v>
                </c:pt>
                <c:pt idx="2289">
                  <c:v>1.3478468656539917</c:v>
                </c:pt>
                <c:pt idx="2290">
                  <c:v>1.4171862602233887</c:v>
                </c:pt>
                <c:pt idx="2291">
                  <c:v>1.5047456026077271</c:v>
                </c:pt>
                <c:pt idx="2292">
                  <c:v>1.6039401292800903</c:v>
                </c:pt>
                <c:pt idx="2293">
                  <c:v>1.7260162830352783</c:v>
                </c:pt>
                <c:pt idx="2294">
                  <c:v>1.850612998008728</c:v>
                </c:pt>
                <c:pt idx="2295">
                  <c:v>1.9524115324020386</c:v>
                </c:pt>
                <c:pt idx="2296">
                  <c:v>2.0211873054504395</c:v>
                </c:pt>
                <c:pt idx="2297">
                  <c:v>2.0590155124664307</c:v>
                </c:pt>
                <c:pt idx="2298">
                  <c:v>2.0669679641723633</c:v>
                </c:pt>
                <c:pt idx="2299">
                  <c:v>2.0612130165100098</c:v>
                </c:pt>
                <c:pt idx="2300">
                  <c:v>2.0383293628692627</c:v>
                </c:pt>
                <c:pt idx="2301">
                  <c:v>2.0042781829833984</c:v>
                </c:pt>
                <c:pt idx="2302">
                  <c:v>1.9480167627334595</c:v>
                </c:pt>
                <c:pt idx="2303">
                  <c:v>1.8925330638885498</c:v>
                </c:pt>
                <c:pt idx="2304">
                  <c:v>1.8450534343719482</c:v>
                </c:pt>
                <c:pt idx="2305">
                  <c:v>1.8044173717498779</c:v>
                </c:pt>
                <c:pt idx="2306">
                  <c:v>1.7640491724014282</c:v>
                </c:pt>
                <c:pt idx="2307">
                  <c:v>1.7066019773483276</c:v>
                </c:pt>
                <c:pt idx="2308">
                  <c:v>1.6354352235794067</c:v>
                </c:pt>
                <c:pt idx="2309">
                  <c:v>1.5862083435058594</c:v>
                </c:pt>
                <c:pt idx="2310">
                  <c:v>1.5555844306945801</c:v>
                </c:pt>
                <c:pt idx="2311">
                  <c:v>1.5369085073471069</c:v>
                </c:pt>
                <c:pt idx="2312">
                  <c:v>1.5231677293777466</c:v>
                </c:pt>
                <c:pt idx="2313">
                  <c:v>1.5010377168655396</c:v>
                </c:pt>
                <c:pt idx="2314">
                  <c:v>1.4818634986877441</c:v>
                </c:pt>
                <c:pt idx="2315">
                  <c:v>1.4909371137619019</c:v>
                </c:pt>
                <c:pt idx="2316">
                  <c:v>1.5291228294372559</c:v>
                </c:pt>
                <c:pt idx="2317">
                  <c:v>1.5806832313537598</c:v>
                </c:pt>
                <c:pt idx="2318">
                  <c:v>1.6252377033233643</c:v>
                </c:pt>
                <c:pt idx="2319">
                  <c:v>1.6380951404571533</c:v>
                </c:pt>
                <c:pt idx="2320">
                  <c:v>1.5979794263839722</c:v>
                </c:pt>
                <c:pt idx="2321">
                  <c:v>1.5087560415267944</c:v>
                </c:pt>
                <c:pt idx="2322">
                  <c:v>1.3298587799072266</c:v>
                </c:pt>
                <c:pt idx="2323">
                  <c:v>1.0713814496994019</c:v>
                </c:pt>
                <c:pt idx="2324">
                  <c:v>0.77700036764144897</c:v>
                </c:pt>
                <c:pt idx="2325">
                  <c:v>0.49472349882125854</c:v>
                </c:pt>
                <c:pt idx="2326">
                  <c:v>0.27719599008560181</c:v>
                </c:pt>
                <c:pt idx="2327">
                  <c:v>0.13706225156784058</c:v>
                </c:pt>
                <c:pt idx="2328">
                  <c:v>4.4822603464126587E-2</c:v>
                </c:pt>
                <c:pt idx="2329">
                  <c:v>-3.766273707151413E-2</c:v>
                </c:pt>
                <c:pt idx="2330">
                  <c:v>-0.12942966818809509</c:v>
                </c:pt>
                <c:pt idx="2331">
                  <c:v>-0.23519282042980194</c:v>
                </c:pt>
                <c:pt idx="2332">
                  <c:v>-0.34616565704345703</c:v>
                </c:pt>
                <c:pt idx="2333">
                  <c:v>-0.47067269682884216</c:v>
                </c:pt>
                <c:pt idx="2334">
                  <c:v>-0.60750377178192139</c:v>
                </c:pt>
                <c:pt idx="2335">
                  <c:v>-0.77129340171813965</c:v>
                </c:pt>
                <c:pt idx="2336">
                  <c:v>-0.96179252862930298</c:v>
                </c:pt>
                <c:pt idx="2337">
                  <c:v>-1.1589814424514771</c:v>
                </c:pt>
                <c:pt idx="2338">
                  <c:v>-1.3549600839614868</c:v>
                </c:pt>
                <c:pt idx="2339">
                  <c:v>-1.5547275543212891</c:v>
                </c:pt>
                <c:pt idx="2340">
                  <c:v>-1.7343732118606567</c:v>
                </c:pt>
                <c:pt idx="2341">
                  <c:v>-1.8989162445068359</c:v>
                </c:pt>
                <c:pt idx="2342">
                  <c:v>-2.0341813564300537</c:v>
                </c:pt>
                <c:pt idx="2343">
                  <c:v>-2.1363091468811035</c:v>
                </c:pt>
                <c:pt idx="2344">
                  <c:v>-2.1939449310302734</c:v>
                </c:pt>
                <c:pt idx="2345">
                  <c:v>-2.1898064613342285</c:v>
                </c:pt>
                <c:pt idx="2346">
                  <c:v>-2.1242606639862061</c:v>
                </c:pt>
                <c:pt idx="2347">
                  <c:v>-1.9974826574325562</c:v>
                </c:pt>
                <c:pt idx="2348">
                  <c:v>-1.8359712362289429</c:v>
                </c:pt>
                <c:pt idx="2349">
                  <c:v>-1.6780945062637329</c:v>
                </c:pt>
                <c:pt idx="2350">
                  <c:v>-1.5594155788421631</c:v>
                </c:pt>
                <c:pt idx="2351">
                  <c:v>-1.4921848773956299</c:v>
                </c:pt>
                <c:pt idx="2352">
                  <c:v>-1.4854122400283813</c:v>
                </c:pt>
                <c:pt idx="2353">
                  <c:v>-1.5282344818115234</c:v>
                </c:pt>
                <c:pt idx="2354">
                  <c:v>-1.6200631856918335</c:v>
                </c:pt>
                <c:pt idx="2355">
                  <c:v>-1.7353495359420776</c:v>
                </c:pt>
                <c:pt idx="2356">
                  <c:v>-1.8531738519668579</c:v>
                </c:pt>
                <c:pt idx="2357">
                  <c:v>-1.9548660516738892</c:v>
                </c:pt>
                <c:pt idx="2358">
                  <c:v>-2.0237927436828613</c:v>
                </c:pt>
                <c:pt idx="2359">
                  <c:v>-2.0537807941436768</c:v>
                </c:pt>
                <c:pt idx="2360">
                  <c:v>-2.0555181503295898</c:v>
                </c:pt>
                <c:pt idx="2361">
                  <c:v>-2.0342836380004883</c:v>
                </c:pt>
                <c:pt idx="2362">
                  <c:v>-2.0067427158355713</c:v>
                </c:pt>
                <c:pt idx="2363">
                  <c:v>-1.9827685356140137</c:v>
                </c:pt>
                <c:pt idx="2364">
                  <c:v>-1.9608728885650635</c:v>
                </c:pt>
                <c:pt idx="2365">
                  <c:v>-1.9319552183151245</c:v>
                </c:pt>
                <c:pt idx="2366">
                  <c:v>-1.8896383047103882</c:v>
                </c:pt>
                <c:pt idx="2367">
                  <c:v>-1.8307756185531616</c:v>
                </c:pt>
                <c:pt idx="2368">
                  <c:v>-1.7501260042190552</c:v>
                </c:pt>
                <c:pt idx="2369">
                  <c:v>-1.6538016796112061</c:v>
                </c:pt>
                <c:pt idx="2370">
                  <c:v>-1.5405896902084351</c:v>
                </c:pt>
                <c:pt idx="2371">
                  <c:v>-1.4154231548309326</c:v>
                </c:pt>
                <c:pt idx="2372">
                  <c:v>-1.282819390296936</c:v>
                </c:pt>
                <c:pt idx="2373">
                  <c:v>-1.130635142326355</c:v>
                </c:pt>
                <c:pt idx="2374">
                  <c:v>-0.95864319801330566</c:v>
                </c:pt>
                <c:pt idx="2375">
                  <c:v>-0.76785194873809814</c:v>
                </c:pt>
                <c:pt idx="2376">
                  <c:v>-0.58602195978164673</c:v>
                </c:pt>
                <c:pt idx="2377">
                  <c:v>-0.432606041431427</c:v>
                </c:pt>
                <c:pt idx="2378">
                  <c:v>-0.30565688014030457</c:v>
                </c:pt>
                <c:pt idx="2379">
                  <c:v>-0.19315630197525024</c:v>
                </c:pt>
                <c:pt idx="2380">
                  <c:v>-7.4588656425476074E-2</c:v>
                </c:pt>
                <c:pt idx="2381">
                  <c:v>6.5937727689743042E-2</c:v>
                </c:pt>
                <c:pt idx="2382">
                  <c:v>0.23306412994861603</c:v>
                </c:pt>
                <c:pt idx="2383">
                  <c:v>0.42819368839263916</c:v>
                </c:pt>
                <c:pt idx="2384">
                  <c:v>0.65540361404418945</c:v>
                </c:pt>
                <c:pt idx="2385">
                  <c:v>0.89791768789291382</c:v>
                </c:pt>
                <c:pt idx="2386">
                  <c:v>1.1301271915435791</c:v>
                </c:pt>
                <c:pt idx="2387">
                  <c:v>1.3303389549255371</c:v>
                </c:pt>
                <c:pt idx="2388">
                  <c:v>1.4858270883560181</c:v>
                </c:pt>
                <c:pt idx="2389">
                  <c:v>1.5688410997390747</c:v>
                </c:pt>
                <c:pt idx="2390">
                  <c:v>1.565019965171814</c:v>
                </c:pt>
                <c:pt idx="2391">
                  <c:v>1.5172923803329468</c:v>
                </c:pt>
                <c:pt idx="2392">
                  <c:v>1.4691214561462402</c:v>
                </c:pt>
                <c:pt idx="2393">
                  <c:v>1.4597376585006714</c:v>
                </c:pt>
                <c:pt idx="2394">
                  <c:v>1.50249183177948</c:v>
                </c:pt>
                <c:pt idx="2395">
                  <c:v>1.5829285383224487</c:v>
                </c:pt>
                <c:pt idx="2396">
                  <c:v>1.6714005470275879</c:v>
                </c:pt>
                <c:pt idx="2397">
                  <c:v>1.7467899322509766</c:v>
                </c:pt>
                <c:pt idx="2398">
                  <c:v>1.8087204694747925</c:v>
                </c:pt>
                <c:pt idx="2399">
                  <c:v>1.8807636499404907</c:v>
                </c:pt>
                <c:pt idx="2400">
                  <c:v>1.9470398426055908</c:v>
                </c:pt>
                <c:pt idx="2401">
                  <c:v>1.9986075162887573</c:v>
                </c:pt>
                <c:pt idx="2402">
                  <c:v>2.0406060218811035</c:v>
                </c:pt>
                <c:pt idx="2403">
                  <c:v>2.0685367584228516</c:v>
                </c:pt>
                <c:pt idx="2404">
                  <c:v>2.0974516868591309</c:v>
                </c:pt>
                <c:pt idx="2405">
                  <c:v>2.1147544384002686</c:v>
                </c:pt>
                <c:pt idx="2406">
                  <c:v>2.1256246566772461</c:v>
                </c:pt>
                <c:pt idx="2407">
                  <c:v>2.1212029457092285</c:v>
                </c:pt>
                <c:pt idx="2408">
                  <c:v>2.1043393611907959</c:v>
                </c:pt>
                <c:pt idx="2409">
                  <c:v>2.076092004776001</c:v>
                </c:pt>
                <c:pt idx="2410">
                  <c:v>2.0354552268981934</c:v>
                </c:pt>
                <c:pt idx="2411">
                  <c:v>1.9736088514328003</c:v>
                </c:pt>
                <c:pt idx="2412">
                  <c:v>1.8842490911483765</c:v>
                </c:pt>
                <c:pt idx="2413">
                  <c:v>1.7691415548324585</c:v>
                </c:pt>
                <c:pt idx="2414">
                  <c:v>1.641855001449585</c:v>
                </c:pt>
                <c:pt idx="2415">
                  <c:v>1.5276060104370117</c:v>
                </c:pt>
                <c:pt idx="2416">
                  <c:v>1.433272123336792</c:v>
                </c:pt>
                <c:pt idx="2417">
                  <c:v>1.3832298517227173</c:v>
                </c:pt>
                <c:pt idx="2418">
                  <c:v>1.3653594255447388</c:v>
                </c:pt>
                <c:pt idx="2419">
                  <c:v>1.3741652965545654</c:v>
                </c:pt>
                <c:pt idx="2420">
                  <c:v>1.3958873748779297</c:v>
                </c:pt>
                <c:pt idx="2421">
                  <c:v>1.4186985492706299</c:v>
                </c:pt>
                <c:pt idx="2422">
                  <c:v>1.4285050630569458</c:v>
                </c:pt>
                <c:pt idx="2423">
                  <c:v>1.4214944839477539</c:v>
                </c:pt>
                <c:pt idx="2424">
                  <c:v>1.3861955404281616</c:v>
                </c:pt>
                <c:pt idx="2425">
                  <c:v>1.3272943496704102</c:v>
                </c:pt>
                <c:pt idx="2426">
                  <c:v>1.243646502494812</c:v>
                </c:pt>
                <c:pt idx="2427">
                  <c:v>1.1022641658782959</c:v>
                </c:pt>
                <c:pt idx="2428">
                  <c:v>0.88890475034713745</c:v>
                </c:pt>
                <c:pt idx="2429">
                  <c:v>0.60764855146408081</c:v>
                </c:pt>
                <c:pt idx="2430">
                  <c:v>0.30309191346168518</c:v>
                </c:pt>
                <c:pt idx="2431">
                  <c:v>6.8870179355144501E-2</c:v>
                </c:pt>
                <c:pt idx="2432">
                  <c:v>-3.8758814334869385E-2</c:v>
                </c:pt>
                <c:pt idx="2433">
                  <c:v>-5.4863214492797852E-2</c:v>
                </c:pt>
                <c:pt idx="2434">
                  <c:v>-5.0472993403673172E-2</c:v>
                </c:pt>
                <c:pt idx="2435">
                  <c:v>-0.10191157460212708</c:v>
                </c:pt>
                <c:pt idx="2436">
                  <c:v>-0.22854381799697876</c:v>
                </c:pt>
                <c:pt idx="2437">
                  <c:v>-0.40750199556350708</c:v>
                </c:pt>
                <c:pt idx="2438">
                  <c:v>-0.5986485481262207</c:v>
                </c:pt>
                <c:pt idx="2439">
                  <c:v>-0.79482901096343994</c:v>
                </c:pt>
                <c:pt idx="2440">
                  <c:v>-1.0169970989227295</c:v>
                </c:pt>
                <c:pt idx="2441">
                  <c:v>-1.2518799304962158</c:v>
                </c:pt>
                <c:pt idx="2442">
                  <c:v>-1.4701195955276489</c:v>
                </c:pt>
                <c:pt idx="2443">
                  <c:v>-1.6367511749267578</c:v>
                </c:pt>
                <c:pt idx="2444">
                  <c:v>-1.7560533285140991</c:v>
                </c:pt>
                <c:pt idx="2445">
                  <c:v>-1.8558436632156372</c:v>
                </c:pt>
                <c:pt idx="2446">
                  <c:v>-1.9368239641189575</c:v>
                </c:pt>
                <c:pt idx="2447">
                  <c:v>-1.9964323043823242</c:v>
                </c:pt>
                <c:pt idx="2448">
                  <c:v>-2.0398063659667969</c:v>
                </c:pt>
                <c:pt idx="2449">
                  <c:v>-2.0607855319976807</c:v>
                </c:pt>
                <c:pt idx="2450">
                  <c:v>-2.0683891773223877</c:v>
                </c:pt>
                <c:pt idx="2451">
                  <c:v>-2.0660934448242188</c:v>
                </c:pt>
                <c:pt idx="2452">
                  <c:v>-2.045635461807251</c:v>
                </c:pt>
                <c:pt idx="2453">
                  <c:v>-2.0087473392486572</c:v>
                </c:pt>
                <c:pt idx="2454">
                  <c:v>-1.9635846614837646</c:v>
                </c:pt>
                <c:pt idx="2455">
                  <c:v>-1.9165315628051758</c:v>
                </c:pt>
                <c:pt idx="2456">
                  <c:v>-1.8895543813705444</c:v>
                </c:pt>
                <c:pt idx="2457">
                  <c:v>-1.8856053352355957</c:v>
                </c:pt>
                <c:pt idx="2458">
                  <c:v>-1.9138028621673584</c:v>
                </c:pt>
                <c:pt idx="2459">
                  <c:v>-1.9490386247634888</c:v>
                </c:pt>
                <c:pt idx="2460">
                  <c:v>-1.9904617071151733</c:v>
                </c:pt>
                <c:pt idx="2461">
                  <c:v>-2.0236530303955078</c:v>
                </c:pt>
                <c:pt idx="2462">
                  <c:v>-2.0414144992828369</c:v>
                </c:pt>
                <c:pt idx="2463">
                  <c:v>-2.0473361015319824</c:v>
                </c:pt>
                <c:pt idx="2464">
                  <c:v>-2.035261869430542</c:v>
                </c:pt>
                <c:pt idx="2465">
                  <c:v>-2.0100555419921875</c:v>
                </c:pt>
                <c:pt idx="2466">
                  <c:v>-1.9698882102966309</c:v>
                </c:pt>
                <c:pt idx="2467">
                  <c:v>-1.9253419637680054</c:v>
                </c:pt>
                <c:pt idx="2468">
                  <c:v>-1.8866244554519653</c:v>
                </c:pt>
                <c:pt idx="2469">
                  <c:v>-1.8719580173492432</c:v>
                </c:pt>
                <c:pt idx="2470">
                  <c:v>-1.8704292774200439</c:v>
                </c:pt>
                <c:pt idx="2471">
                  <c:v>-1.8684185743331909</c:v>
                </c:pt>
                <c:pt idx="2472">
                  <c:v>-1.8514667749404907</c:v>
                </c:pt>
                <c:pt idx="2473">
                  <c:v>-1.7897199392318726</c:v>
                </c:pt>
                <c:pt idx="2474">
                  <c:v>-1.6849567890167236</c:v>
                </c:pt>
                <c:pt idx="2475">
                  <c:v>-1.5305756330490112</c:v>
                </c:pt>
                <c:pt idx="2476">
                  <c:v>-1.3309013843536377</c:v>
                </c:pt>
                <c:pt idx="2477">
                  <c:v>-1.0926594734191895</c:v>
                </c:pt>
                <c:pt idx="2478">
                  <c:v>-0.84351164102554321</c:v>
                </c:pt>
                <c:pt idx="2479">
                  <c:v>-0.61487996578216553</c:v>
                </c:pt>
                <c:pt idx="2480">
                  <c:v>-0.41691440343856812</c:v>
                </c:pt>
                <c:pt idx="2481">
                  <c:v>-0.26197421550750732</c:v>
                </c:pt>
                <c:pt idx="2482">
                  <c:v>-0.14770409464836121</c:v>
                </c:pt>
                <c:pt idx="2483">
                  <c:v>-6.0528919100761414E-2</c:v>
                </c:pt>
                <c:pt idx="2484">
                  <c:v>7.4658445082604885E-3</c:v>
                </c:pt>
                <c:pt idx="2485">
                  <c:v>7.5862213969230652E-2</c:v>
                </c:pt>
                <c:pt idx="2486">
                  <c:v>0.15427500009536743</c:v>
                </c:pt>
                <c:pt idx="2487">
                  <c:v>0.26346012949943542</c:v>
                </c:pt>
                <c:pt idx="2488">
                  <c:v>0.40084594488143921</c:v>
                </c:pt>
                <c:pt idx="2489">
                  <c:v>0.57455474138259888</c:v>
                </c:pt>
                <c:pt idx="2490">
                  <c:v>0.79629111289978027</c:v>
                </c:pt>
                <c:pt idx="2491">
                  <c:v>1.0671029090881348</c:v>
                </c:pt>
                <c:pt idx="2492">
                  <c:v>1.3596714735031128</c:v>
                </c:pt>
                <c:pt idx="2493">
                  <c:v>1.6301192045211792</c:v>
                </c:pt>
                <c:pt idx="2494">
                  <c:v>1.8388016223907471</c:v>
                </c:pt>
                <c:pt idx="2495">
                  <c:v>1.9600412845611572</c:v>
                </c:pt>
                <c:pt idx="2496">
                  <c:v>1.9903512001037598</c:v>
                </c:pt>
                <c:pt idx="2497">
                  <c:v>1.9431567192077637</c:v>
                </c:pt>
                <c:pt idx="2498">
                  <c:v>1.8592511415481567</c:v>
                </c:pt>
                <c:pt idx="2499">
                  <c:v>1.7795422077178955</c:v>
                </c:pt>
                <c:pt idx="2500">
                  <c:v>1.7219606637954712</c:v>
                </c:pt>
                <c:pt idx="2501">
                  <c:v>1.7009595632553101</c:v>
                </c:pt>
                <c:pt idx="2502">
                  <c:v>1.7143963575363159</c:v>
                </c:pt>
                <c:pt idx="2503">
                  <c:v>1.7407602071762085</c:v>
                </c:pt>
                <c:pt idx="2504">
                  <c:v>1.7680562734603882</c:v>
                </c:pt>
                <c:pt idx="2505">
                  <c:v>1.8126825094223022</c:v>
                </c:pt>
                <c:pt idx="2506">
                  <c:v>1.8664722442626953</c:v>
                </c:pt>
                <c:pt idx="2507">
                  <c:v>1.9134365320205688</c:v>
                </c:pt>
                <c:pt idx="2508">
                  <c:v>1.9557040929794312</c:v>
                </c:pt>
                <c:pt idx="2509">
                  <c:v>1.9828095436096191</c:v>
                </c:pt>
                <c:pt idx="2510">
                  <c:v>1.9994585514068604</c:v>
                </c:pt>
                <c:pt idx="2511">
                  <c:v>2.0081386566162109</c:v>
                </c:pt>
                <c:pt idx="2512">
                  <c:v>1.9966132640838623</c:v>
                </c:pt>
                <c:pt idx="2513">
                  <c:v>1.9841334819793701</c:v>
                </c:pt>
                <c:pt idx="2514">
                  <c:v>1.9606081247329712</c:v>
                </c:pt>
                <c:pt idx="2515">
                  <c:v>1.9256414175033569</c:v>
                </c:pt>
                <c:pt idx="2516">
                  <c:v>1.8732285499572754</c:v>
                </c:pt>
                <c:pt idx="2517">
                  <c:v>1.8146147727966309</c:v>
                </c:pt>
                <c:pt idx="2518">
                  <c:v>1.7417466640472412</c:v>
                </c:pt>
                <c:pt idx="2519">
                  <c:v>1.6708409786224365</c:v>
                </c:pt>
                <c:pt idx="2520">
                  <c:v>1.6068269014358521</c:v>
                </c:pt>
                <c:pt idx="2521">
                  <c:v>1.5526220798492432</c:v>
                </c:pt>
                <c:pt idx="2522">
                  <c:v>1.490242600440979</c:v>
                </c:pt>
                <c:pt idx="2523">
                  <c:v>1.4270601272583008</c:v>
                </c:pt>
                <c:pt idx="2524">
                  <c:v>1.3584358692169189</c:v>
                </c:pt>
                <c:pt idx="2525">
                  <c:v>1.2855055332183838</c:v>
                </c:pt>
                <c:pt idx="2526">
                  <c:v>1.2192434072494507</c:v>
                </c:pt>
                <c:pt idx="2527">
                  <c:v>1.1755297183990479</c:v>
                </c:pt>
                <c:pt idx="2528">
                  <c:v>1.1581017971038818</c:v>
                </c:pt>
                <c:pt idx="2529">
                  <c:v>1.1612825393676758</c:v>
                </c:pt>
                <c:pt idx="2530">
                  <c:v>1.1735026836395264</c:v>
                </c:pt>
                <c:pt idx="2531">
                  <c:v>1.1963446140289307</c:v>
                </c:pt>
                <c:pt idx="2532">
                  <c:v>1.1919642686843872</c:v>
                </c:pt>
                <c:pt idx="2533">
                  <c:v>1.1374117136001587</c:v>
                </c:pt>
                <c:pt idx="2534">
                  <c:v>1.0074172019958496</c:v>
                </c:pt>
                <c:pt idx="2535">
                  <c:v>0.80809199810028076</c:v>
                </c:pt>
                <c:pt idx="2536">
                  <c:v>0.55193477869033813</c:v>
                </c:pt>
                <c:pt idx="2537">
                  <c:v>0.29254019260406494</c:v>
                </c:pt>
                <c:pt idx="2538">
                  <c:v>0.11165055632591248</c:v>
                </c:pt>
                <c:pt idx="2539">
                  <c:v>2.7809932827949524E-2</c:v>
                </c:pt>
                <c:pt idx="2540">
                  <c:v>4.7956961207091808E-3</c:v>
                </c:pt>
                <c:pt idx="2541">
                  <c:v>-3.350524976849556E-2</c:v>
                </c:pt>
                <c:pt idx="2542">
                  <c:v>-0.14444534480571747</c:v>
                </c:pt>
                <c:pt idx="2543">
                  <c:v>-0.3368208110332489</c:v>
                </c:pt>
                <c:pt idx="2544">
                  <c:v>-0.56211435794830322</c:v>
                </c:pt>
                <c:pt idx="2545">
                  <c:v>-0.79515588283538818</c:v>
                </c:pt>
                <c:pt idx="2546">
                  <c:v>-1.0314168930053711</c:v>
                </c:pt>
                <c:pt idx="2547">
                  <c:v>-1.2640345096588135</c:v>
                </c:pt>
                <c:pt idx="2548">
                  <c:v>-1.4793723821640015</c:v>
                </c:pt>
                <c:pt idx="2549">
                  <c:v>-1.646975040435791</c:v>
                </c:pt>
                <c:pt idx="2550">
                  <c:v>-1.7569772005081177</c:v>
                </c:pt>
                <c:pt idx="2551">
                  <c:v>-1.8225035667419434</c:v>
                </c:pt>
                <c:pt idx="2552">
                  <c:v>-1.8413113355636597</c:v>
                </c:pt>
                <c:pt idx="2553">
                  <c:v>-1.8319827318191528</c:v>
                </c:pt>
                <c:pt idx="2554">
                  <c:v>-1.8181995153427124</c:v>
                </c:pt>
                <c:pt idx="2555">
                  <c:v>-1.800444483757019</c:v>
                </c:pt>
                <c:pt idx="2556">
                  <c:v>-1.7804851531982422</c:v>
                </c:pt>
                <c:pt idx="2557">
                  <c:v>-1.7552698850631714</c:v>
                </c:pt>
                <c:pt idx="2558">
                  <c:v>-1.7366278171539307</c:v>
                </c:pt>
                <c:pt idx="2559">
                  <c:v>-1.7150267362594604</c:v>
                </c:pt>
                <c:pt idx="2560">
                  <c:v>-1.6786421537399292</c:v>
                </c:pt>
                <c:pt idx="2561">
                  <c:v>-1.637991189956665</c:v>
                </c:pt>
                <c:pt idx="2562">
                  <c:v>-1.6070985794067383</c:v>
                </c:pt>
                <c:pt idx="2563">
                  <c:v>-1.5947176218032837</c:v>
                </c:pt>
                <c:pt idx="2564">
                  <c:v>-1.6005105972290039</c:v>
                </c:pt>
                <c:pt idx="2565">
                  <c:v>-1.6252026557922363</c:v>
                </c:pt>
                <c:pt idx="2566">
                  <c:v>-1.6482499837875366</c:v>
                </c:pt>
                <c:pt idx="2567">
                  <c:v>-1.6657822132110596</c:v>
                </c:pt>
                <c:pt idx="2568">
                  <c:v>-1.690984845161438</c:v>
                </c:pt>
                <c:pt idx="2569">
                  <c:v>-1.7172700166702271</c:v>
                </c:pt>
                <c:pt idx="2570">
                  <c:v>-1.7433232069015503</c:v>
                </c:pt>
                <c:pt idx="2571">
                  <c:v>-1.7501157522201538</c:v>
                </c:pt>
                <c:pt idx="2572">
                  <c:v>-1.7438416481018066</c:v>
                </c:pt>
                <c:pt idx="2573">
                  <c:v>-1.7204558849334717</c:v>
                </c:pt>
                <c:pt idx="2574">
                  <c:v>-1.6793875694274902</c:v>
                </c:pt>
                <c:pt idx="2575">
                  <c:v>-1.639738917350769</c:v>
                </c:pt>
                <c:pt idx="2576">
                  <c:v>-1.5993325710296631</c:v>
                </c:pt>
                <c:pt idx="2577">
                  <c:v>-1.563908576965332</c:v>
                </c:pt>
                <c:pt idx="2578">
                  <c:v>-1.5070549249649048</c:v>
                </c:pt>
                <c:pt idx="2579">
                  <c:v>-1.4311803579330444</c:v>
                </c:pt>
                <c:pt idx="2580">
                  <c:v>-1.3255455493927002</c:v>
                </c:pt>
                <c:pt idx="2581">
                  <c:v>-1.2092552185058594</c:v>
                </c:pt>
                <c:pt idx="2582">
                  <c:v>-1.0919538736343384</c:v>
                </c:pt>
                <c:pt idx="2583">
                  <c:v>-0.99034535884857178</c:v>
                </c:pt>
                <c:pt idx="2584">
                  <c:v>-0.91668814420700073</c:v>
                </c:pt>
                <c:pt idx="2585">
                  <c:v>-0.83905613422393799</c:v>
                </c:pt>
                <c:pt idx="2586">
                  <c:v>-0.75477933883666992</c:v>
                </c:pt>
                <c:pt idx="2587">
                  <c:v>-0.66196060180664062</c:v>
                </c:pt>
                <c:pt idx="2588">
                  <c:v>-0.57209169864654541</c:v>
                </c:pt>
                <c:pt idx="2589">
                  <c:v>-0.49088150262832642</c:v>
                </c:pt>
                <c:pt idx="2590">
                  <c:v>-0.42398634552955627</c:v>
                </c:pt>
                <c:pt idx="2591">
                  <c:v>-0.3699364960193634</c:v>
                </c:pt>
                <c:pt idx="2592">
                  <c:v>-0.33570048213005066</c:v>
                </c:pt>
                <c:pt idx="2593">
                  <c:v>-0.31579121947288513</c:v>
                </c:pt>
                <c:pt idx="2594">
                  <c:v>-0.30514281988143921</c:v>
                </c:pt>
                <c:pt idx="2595">
                  <c:v>-0.26455295085906982</c:v>
                </c:pt>
                <c:pt idx="2596">
                  <c:v>-0.16166146099567413</c:v>
                </c:pt>
                <c:pt idx="2597">
                  <c:v>3.4271560609340668E-2</c:v>
                </c:pt>
                <c:pt idx="2598">
                  <c:v>0.32773539423942566</c:v>
                </c:pt>
                <c:pt idx="2599">
                  <c:v>0.68481141328811646</c:v>
                </c:pt>
                <c:pt idx="2600">
                  <c:v>1.0433746576309204</c:v>
                </c:pt>
                <c:pt idx="2601">
                  <c:v>1.3552452325820923</c:v>
                </c:pt>
                <c:pt idx="2602">
                  <c:v>1.55133056640625</c:v>
                </c:pt>
                <c:pt idx="2603">
                  <c:v>1.617485523223877</c:v>
                </c:pt>
                <c:pt idx="2604">
                  <c:v>1.5787876844406128</c:v>
                </c:pt>
                <c:pt idx="2605">
                  <c:v>1.4827985763549805</c:v>
                </c:pt>
                <c:pt idx="2606">
                  <c:v>1.3859679698944092</c:v>
                </c:pt>
                <c:pt idx="2607">
                  <c:v>1.3261536359786987</c:v>
                </c:pt>
                <c:pt idx="2608">
                  <c:v>1.3230335712432861</c:v>
                </c:pt>
                <c:pt idx="2609">
                  <c:v>1.3676414489746094</c:v>
                </c:pt>
                <c:pt idx="2610">
                  <c:v>1.4464215040206909</c:v>
                </c:pt>
                <c:pt idx="2611">
                  <c:v>1.5556126832962036</c:v>
                </c:pt>
                <c:pt idx="2612">
                  <c:v>1.6641846895217896</c:v>
                </c:pt>
                <c:pt idx="2613">
                  <c:v>1.7644047737121582</c:v>
                </c:pt>
                <c:pt idx="2614">
                  <c:v>1.8488591909408569</c:v>
                </c:pt>
                <c:pt idx="2615">
                  <c:v>1.9141422510147095</c:v>
                </c:pt>
                <c:pt idx="2616">
                  <c:v>1.9525940418243408</c:v>
                </c:pt>
                <c:pt idx="2617">
                  <c:v>1.9611591100692749</c:v>
                </c:pt>
                <c:pt idx="2618">
                  <c:v>1.9426023960113525</c:v>
                </c:pt>
                <c:pt idx="2619">
                  <c:v>1.9136097431182861</c:v>
                </c:pt>
                <c:pt idx="2620">
                  <c:v>1.8718622922897339</c:v>
                </c:pt>
                <c:pt idx="2621">
                  <c:v>1.8219902515411377</c:v>
                </c:pt>
                <c:pt idx="2622">
                  <c:v>1.7652696371078491</c:v>
                </c:pt>
                <c:pt idx="2623">
                  <c:v>1.7088460922241211</c:v>
                </c:pt>
                <c:pt idx="2624">
                  <c:v>1.6614226102828979</c:v>
                </c:pt>
                <c:pt idx="2625">
                  <c:v>1.6136332750320435</c:v>
                </c:pt>
                <c:pt idx="2626">
                  <c:v>1.5713914632797241</c:v>
                </c:pt>
                <c:pt idx="2627">
                  <c:v>1.523754358291626</c:v>
                </c:pt>
                <c:pt idx="2628">
                  <c:v>1.4821439981460571</c:v>
                </c:pt>
                <c:pt idx="2629">
                  <c:v>1.4390491247177124</c:v>
                </c:pt>
                <c:pt idx="2630">
                  <c:v>1.3807319402694702</c:v>
                </c:pt>
                <c:pt idx="2631">
                  <c:v>1.3139550685882568</c:v>
                </c:pt>
                <c:pt idx="2632">
                  <c:v>1.2546334266662598</c:v>
                </c:pt>
                <c:pt idx="2633">
                  <c:v>1.2191122770309448</c:v>
                </c:pt>
                <c:pt idx="2634">
                  <c:v>1.1807044744491577</c:v>
                </c:pt>
                <c:pt idx="2635">
                  <c:v>1.1368517875671387</c:v>
                </c:pt>
                <c:pt idx="2636">
                  <c:v>1.1142442226409912</c:v>
                </c:pt>
                <c:pt idx="2637">
                  <c:v>1.1230372190475464</c:v>
                </c:pt>
                <c:pt idx="2638">
                  <c:v>1.1464670896530151</c:v>
                </c:pt>
                <c:pt idx="2639">
                  <c:v>1.1593188047409058</c:v>
                </c:pt>
                <c:pt idx="2640">
                  <c:v>1.1234614849090576</c:v>
                </c:pt>
                <c:pt idx="2641">
                  <c:v>1.0080330371856689</c:v>
                </c:pt>
                <c:pt idx="2642">
                  <c:v>0.79008609056472778</c:v>
                </c:pt>
                <c:pt idx="2643">
                  <c:v>0.48923248052597046</c:v>
                </c:pt>
                <c:pt idx="2644">
                  <c:v>0.16601340472698212</c:v>
                </c:pt>
                <c:pt idx="2645">
                  <c:v>-0.11269716173410416</c:v>
                </c:pt>
                <c:pt idx="2646">
                  <c:v>-0.30428257584571838</c:v>
                </c:pt>
                <c:pt idx="2647">
                  <c:v>-0.41281595826148987</c:v>
                </c:pt>
                <c:pt idx="2648">
                  <c:v>-0.47688576579093933</c:v>
                </c:pt>
                <c:pt idx="2649">
                  <c:v>-0.52824664115905762</c:v>
                </c:pt>
                <c:pt idx="2650">
                  <c:v>-0.58902740478515625</c:v>
                </c:pt>
                <c:pt idx="2651">
                  <c:v>-0.65858697891235352</c:v>
                </c:pt>
                <c:pt idx="2652">
                  <c:v>-0.74260812997817993</c:v>
                </c:pt>
                <c:pt idx="2653">
                  <c:v>-0.86668682098388672</c:v>
                </c:pt>
                <c:pt idx="2654">
                  <c:v>-1.0349578857421875</c:v>
                </c:pt>
                <c:pt idx="2655">
                  <c:v>-1.2346060276031494</c:v>
                </c:pt>
                <c:pt idx="2656">
                  <c:v>-1.4302711486816406</c:v>
                </c:pt>
                <c:pt idx="2657">
                  <c:v>-1.5937316417694092</c:v>
                </c:pt>
                <c:pt idx="2658">
                  <c:v>-1.7273334264755249</c:v>
                </c:pt>
                <c:pt idx="2659">
                  <c:v>-1.841882586479187</c:v>
                </c:pt>
                <c:pt idx="2660">
                  <c:v>-1.9403835535049438</c:v>
                </c:pt>
                <c:pt idx="2661">
                  <c:v>-2.006965160369873</c:v>
                </c:pt>
                <c:pt idx="2662">
                  <c:v>-2.0504825115203857</c:v>
                </c:pt>
                <c:pt idx="2663">
                  <c:v>-2.0677411556243896</c:v>
                </c:pt>
                <c:pt idx="2664">
                  <c:v>-2.0652580261230469</c:v>
                </c:pt>
                <c:pt idx="2665">
                  <c:v>-2.0455543994903564</c:v>
                </c:pt>
                <c:pt idx="2666">
                  <c:v>-2.0011849403381348</c:v>
                </c:pt>
                <c:pt idx="2667">
                  <c:v>-1.9443023204803467</c:v>
                </c:pt>
                <c:pt idx="2668">
                  <c:v>-1.8717660903930664</c:v>
                </c:pt>
                <c:pt idx="2669">
                  <c:v>-1.7901101112365723</c:v>
                </c:pt>
                <c:pt idx="2670">
                  <c:v>-1.7367032766342163</c:v>
                </c:pt>
                <c:pt idx="2671">
                  <c:v>-1.6895500421524048</c:v>
                </c:pt>
                <c:pt idx="2672">
                  <c:v>-1.6641192436218262</c:v>
                </c:pt>
                <c:pt idx="2673">
                  <c:v>-1.6464812755584717</c:v>
                </c:pt>
                <c:pt idx="2674">
                  <c:v>-1.6384854316711426</c:v>
                </c:pt>
                <c:pt idx="2675">
                  <c:v>-1.6295400857925415</c:v>
                </c:pt>
                <c:pt idx="2676">
                  <c:v>-1.6325571537017822</c:v>
                </c:pt>
                <c:pt idx="2677">
                  <c:v>-1.6434825658798218</c:v>
                </c:pt>
                <c:pt idx="2678">
                  <c:v>-1.6498651504516602</c:v>
                </c:pt>
                <c:pt idx="2679">
                  <c:v>-1.6510545015335083</c:v>
                </c:pt>
                <c:pt idx="2680">
                  <c:v>-1.6507866382598877</c:v>
                </c:pt>
                <c:pt idx="2681">
                  <c:v>-1.6546963453292847</c:v>
                </c:pt>
                <c:pt idx="2682">
                  <c:v>-1.6492190361022949</c:v>
                </c:pt>
                <c:pt idx="2683">
                  <c:v>-1.6345450878143311</c:v>
                </c:pt>
                <c:pt idx="2684">
                  <c:v>-1.6221683025360107</c:v>
                </c:pt>
                <c:pt idx="2685">
                  <c:v>-1.6143664121627808</c:v>
                </c:pt>
                <c:pt idx="2686">
                  <c:v>-1.6108380556106567</c:v>
                </c:pt>
                <c:pt idx="2687">
                  <c:v>-1.5856930017471313</c:v>
                </c:pt>
                <c:pt idx="2688">
                  <c:v>-1.5192356109619141</c:v>
                </c:pt>
                <c:pt idx="2689">
                  <c:v>-1.3984332084655762</c:v>
                </c:pt>
                <c:pt idx="2690">
                  <c:v>-1.2284020185470581</c:v>
                </c:pt>
                <c:pt idx="2691">
                  <c:v>-1.0378571748733521</c:v>
                </c:pt>
                <c:pt idx="2692">
                  <c:v>-0.85557132959365845</c:v>
                </c:pt>
                <c:pt idx="2693">
                  <c:v>-0.67864292860031128</c:v>
                </c:pt>
                <c:pt idx="2694">
                  <c:v>-0.48835578560829163</c:v>
                </c:pt>
                <c:pt idx="2695">
                  <c:v>-0.29572397470474243</c:v>
                </c:pt>
                <c:pt idx="2696">
                  <c:v>-0.10772664099931717</c:v>
                </c:pt>
                <c:pt idx="2697">
                  <c:v>6.1702549457550049E-2</c:v>
                </c:pt>
                <c:pt idx="2698">
                  <c:v>0.19538019597530365</c:v>
                </c:pt>
                <c:pt idx="2699">
                  <c:v>0.29146420955657959</c:v>
                </c:pt>
                <c:pt idx="2700">
                  <c:v>0.37746647000312805</c:v>
                </c:pt>
                <c:pt idx="2701">
                  <c:v>0.47786340117454529</c:v>
                </c:pt>
                <c:pt idx="2702">
                  <c:v>0.60755372047424316</c:v>
                </c:pt>
                <c:pt idx="2703">
                  <c:v>0.75424051284790039</c:v>
                </c:pt>
                <c:pt idx="2704">
                  <c:v>0.94432282447814941</c:v>
                </c:pt>
                <c:pt idx="2705">
                  <c:v>1.1789916753768921</c:v>
                </c:pt>
                <c:pt idx="2706">
                  <c:v>1.4260430335998535</c:v>
                </c:pt>
                <c:pt idx="2707">
                  <c:v>1.6535865068435669</c:v>
                </c:pt>
                <c:pt idx="2708">
                  <c:v>1.8312965631484985</c:v>
                </c:pt>
                <c:pt idx="2709">
                  <c:v>1.9500277042388916</c:v>
                </c:pt>
                <c:pt idx="2710">
                  <c:v>2.006718635559082</c:v>
                </c:pt>
                <c:pt idx="2711">
                  <c:v>2.0056543350219727</c:v>
                </c:pt>
                <c:pt idx="2712">
                  <c:v>1.9624642133712769</c:v>
                </c:pt>
                <c:pt idx="2713">
                  <c:v>1.9018330574035645</c:v>
                </c:pt>
                <c:pt idx="2714">
                  <c:v>1.8255566358566284</c:v>
                </c:pt>
                <c:pt idx="2715">
                  <c:v>1.7528268098831177</c:v>
                </c:pt>
                <c:pt idx="2716">
                  <c:v>1.6670546531677246</c:v>
                </c:pt>
                <c:pt idx="2717">
                  <c:v>1.578633189201355</c:v>
                </c:pt>
                <c:pt idx="2718">
                  <c:v>1.5308989286422729</c:v>
                </c:pt>
                <c:pt idx="2719">
                  <c:v>1.5519026517868042</c:v>
                </c:pt>
                <c:pt idx="2720">
                  <c:v>1.6359463930130005</c:v>
                </c:pt>
                <c:pt idx="2721">
                  <c:v>1.7596007585525513</c:v>
                </c:pt>
                <c:pt idx="2722">
                  <c:v>1.8998095989227295</c:v>
                </c:pt>
                <c:pt idx="2723">
                  <c:v>2.0292699337005615</c:v>
                </c:pt>
                <c:pt idx="2724">
                  <c:v>2.114903450012207</c:v>
                </c:pt>
                <c:pt idx="2725">
                  <c:v>2.1508331298828125</c:v>
                </c:pt>
                <c:pt idx="2726">
                  <c:v>2.1407690048217773</c:v>
                </c:pt>
                <c:pt idx="2727">
                  <c:v>2.1106524467468262</c:v>
                </c:pt>
                <c:pt idx="2728">
                  <c:v>2.0605113506317139</c:v>
                </c:pt>
                <c:pt idx="2729">
                  <c:v>1.9961371421813965</c:v>
                </c:pt>
                <c:pt idx="2730">
                  <c:v>1.9097450971603394</c:v>
                </c:pt>
                <c:pt idx="2731">
                  <c:v>1.8147906064987183</c:v>
                </c:pt>
                <c:pt idx="2732">
                  <c:v>1.7174099683761597</c:v>
                </c:pt>
                <c:pt idx="2733">
                  <c:v>1.6218684911727905</c:v>
                </c:pt>
                <c:pt idx="2734">
                  <c:v>1.5414609909057617</c:v>
                </c:pt>
                <c:pt idx="2735">
                  <c:v>1.4651762247085571</c:v>
                </c:pt>
                <c:pt idx="2736">
                  <c:v>1.3930193185806274</c:v>
                </c:pt>
                <c:pt idx="2737">
                  <c:v>1.338415265083313</c:v>
                </c:pt>
                <c:pt idx="2738">
                  <c:v>1.3003417253494263</c:v>
                </c:pt>
                <c:pt idx="2739">
                  <c:v>1.2630733251571655</c:v>
                </c:pt>
                <c:pt idx="2740">
                  <c:v>1.2429084777832031</c:v>
                </c:pt>
                <c:pt idx="2741">
                  <c:v>1.2393752336502075</c:v>
                </c:pt>
                <c:pt idx="2742">
                  <c:v>1.2386507987976074</c:v>
                </c:pt>
                <c:pt idx="2743">
                  <c:v>1.252406120300293</c:v>
                </c:pt>
                <c:pt idx="2744">
                  <c:v>1.2475980520248413</c:v>
                </c:pt>
                <c:pt idx="2745">
                  <c:v>1.2093545198440552</c:v>
                </c:pt>
                <c:pt idx="2746">
                  <c:v>1.1171168088912964</c:v>
                </c:pt>
                <c:pt idx="2747">
                  <c:v>0.97505813837051392</c:v>
                </c:pt>
                <c:pt idx="2748">
                  <c:v>0.76870739459991455</c:v>
                </c:pt>
                <c:pt idx="2749">
                  <c:v>0.51746022701263428</c:v>
                </c:pt>
                <c:pt idx="2750">
                  <c:v>0.22311568260192871</c:v>
                </c:pt>
                <c:pt idx="2751">
                  <c:v>-3.9227694272994995E-2</c:v>
                </c:pt>
                <c:pt idx="2752">
                  <c:v>-0.1851353645324707</c:v>
                </c:pt>
                <c:pt idx="2753">
                  <c:v>-0.21637578308582306</c:v>
                </c:pt>
                <c:pt idx="2754">
                  <c:v>-0.1814044713973999</c:v>
                </c:pt>
                <c:pt idx="2755">
                  <c:v>-0.1452019065618515</c:v>
                </c:pt>
                <c:pt idx="2756">
                  <c:v>-0.18559460341930389</c:v>
                </c:pt>
                <c:pt idx="2757">
                  <c:v>-0.33891120553016663</c:v>
                </c:pt>
                <c:pt idx="2758">
                  <c:v>-0.58787757158279419</c:v>
                </c:pt>
                <c:pt idx="2759">
                  <c:v>-0.88369941711425781</c:v>
                </c:pt>
                <c:pt idx="2760">
                  <c:v>-1.2082322835922241</c:v>
                </c:pt>
                <c:pt idx="2761">
                  <c:v>-1.5423243045806885</c:v>
                </c:pt>
                <c:pt idx="2762">
                  <c:v>-1.8281850814819336</c:v>
                </c:pt>
                <c:pt idx="2763">
                  <c:v>-2.0125994682312012</c:v>
                </c:pt>
                <c:pt idx="2764">
                  <c:v>-2.1089787483215332</c:v>
                </c:pt>
                <c:pt idx="2765">
                  <c:v>-2.1390366554260254</c:v>
                </c:pt>
                <c:pt idx="2766">
                  <c:v>-2.1342253684997559</c:v>
                </c:pt>
                <c:pt idx="2767">
                  <c:v>-2.1167411804199219</c:v>
                </c:pt>
                <c:pt idx="2768">
                  <c:v>-2.1212818622589111</c:v>
                </c:pt>
                <c:pt idx="2769">
                  <c:v>-2.1556265354156494</c:v>
                </c:pt>
                <c:pt idx="2770">
                  <c:v>-2.2273383140563965</c:v>
                </c:pt>
                <c:pt idx="2771">
                  <c:v>-2.3164393901824951</c:v>
                </c:pt>
                <c:pt idx="2772">
                  <c:v>-2.4005124568939209</c:v>
                </c:pt>
                <c:pt idx="2773">
                  <c:v>-2.4571802616119385</c:v>
                </c:pt>
                <c:pt idx="2774">
                  <c:v>-2.4587383270263672</c:v>
                </c:pt>
                <c:pt idx="2775">
                  <c:v>-2.3927595615386963</c:v>
                </c:pt>
                <c:pt idx="2776">
                  <c:v>-2.286088228225708</c:v>
                </c:pt>
                <c:pt idx="2777">
                  <c:v>-2.169776439666748</c:v>
                </c:pt>
                <c:pt idx="2778">
                  <c:v>-2.0636594295501709</c:v>
                </c:pt>
                <c:pt idx="2779">
                  <c:v>-1.9860814809799194</c:v>
                </c:pt>
                <c:pt idx="2780">
                  <c:v>-1.9489152431488037</c:v>
                </c:pt>
                <c:pt idx="2781">
                  <c:v>-1.9527609348297119</c:v>
                </c:pt>
                <c:pt idx="2782">
                  <c:v>-1.9896270036697388</c:v>
                </c:pt>
                <c:pt idx="2783">
                  <c:v>-2.0491161346435547</c:v>
                </c:pt>
                <c:pt idx="2784">
                  <c:v>-2.1120796203613281</c:v>
                </c:pt>
                <c:pt idx="2785">
                  <c:v>-2.1547832489013672</c:v>
                </c:pt>
                <c:pt idx="2786">
                  <c:v>-2.1535835266113281</c:v>
                </c:pt>
                <c:pt idx="2787">
                  <c:v>-2.1087770462036133</c:v>
                </c:pt>
                <c:pt idx="2788">
                  <c:v>-2.0224854946136475</c:v>
                </c:pt>
                <c:pt idx="2789">
                  <c:v>-1.9053950309753418</c:v>
                </c:pt>
                <c:pt idx="2790">
                  <c:v>-1.7575488090515137</c:v>
                </c:pt>
                <c:pt idx="2791">
                  <c:v>-1.5798498392105103</c:v>
                </c:pt>
                <c:pt idx="2792">
                  <c:v>-1.4056495428085327</c:v>
                </c:pt>
                <c:pt idx="2793">
                  <c:v>-1.271108865737915</c:v>
                </c:pt>
                <c:pt idx="2794">
                  <c:v>-1.1763153076171875</c:v>
                </c:pt>
                <c:pt idx="2795">
                  <c:v>-1.1037828922271729</c:v>
                </c:pt>
                <c:pt idx="2796">
                  <c:v>-1.0237452983856201</c:v>
                </c:pt>
                <c:pt idx="2797">
                  <c:v>-0.92183506488800049</c:v>
                </c:pt>
                <c:pt idx="2798">
                  <c:v>-0.81255197525024414</c:v>
                </c:pt>
                <c:pt idx="2799">
                  <c:v>-0.69980877637863159</c:v>
                </c:pt>
                <c:pt idx="2800">
                  <c:v>-0.5592879056930542</c:v>
                </c:pt>
                <c:pt idx="2801">
                  <c:v>-0.38381776213645935</c:v>
                </c:pt>
                <c:pt idx="2802">
                  <c:v>-0.19911690056324005</c:v>
                </c:pt>
                <c:pt idx="2803">
                  <c:v>-1.7577469348907471E-2</c:v>
                </c:pt>
                <c:pt idx="2804">
                  <c:v>0.14832840859889984</c:v>
                </c:pt>
                <c:pt idx="2805">
                  <c:v>0.26621633768081665</c:v>
                </c:pt>
                <c:pt idx="2806">
                  <c:v>0.32851806282997131</c:v>
                </c:pt>
                <c:pt idx="2807">
                  <c:v>0.36090961098670959</c:v>
                </c:pt>
                <c:pt idx="2808">
                  <c:v>0.38971328735351562</c:v>
                </c:pt>
                <c:pt idx="2809">
                  <c:v>0.4653838574886322</c:v>
                </c:pt>
                <c:pt idx="2810">
                  <c:v>0.60536038875579834</c:v>
                </c:pt>
                <c:pt idx="2811">
                  <c:v>0.83601194620132446</c:v>
                </c:pt>
                <c:pt idx="2812">
                  <c:v>1.1337599754333496</c:v>
                </c:pt>
                <c:pt idx="2813">
                  <c:v>1.4433530569076538</c:v>
                </c:pt>
                <c:pt idx="2814">
                  <c:v>1.7091314792633057</c:v>
                </c:pt>
                <c:pt idx="2815">
                  <c:v>1.8905104398727417</c:v>
                </c:pt>
                <c:pt idx="2816">
                  <c:v>1.9718679189682007</c:v>
                </c:pt>
                <c:pt idx="2817">
                  <c:v>1.963625431060791</c:v>
                </c:pt>
                <c:pt idx="2818">
                  <c:v>1.9058761596679688</c:v>
                </c:pt>
                <c:pt idx="2819">
                  <c:v>1.8342951536178589</c:v>
                </c:pt>
                <c:pt idx="2820">
                  <c:v>1.7770342826843262</c:v>
                </c:pt>
                <c:pt idx="2821">
                  <c:v>1.7585504055023193</c:v>
                </c:pt>
                <c:pt idx="2822">
                  <c:v>1.7745789289474487</c:v>
                </c:pt>
                <c:pt idx="2823">
                  <c:v>1.826595664024353</c:v>
                </c:pt>
                <c:pt idx="2824">
                  <c:v>1.9044737815856934</c:v>
                </c:pt>
                <c:pt idx="2825">
                  <c:v>2.0136377811431885</c:v>
                </c:pt>
                <c:pt idx="2826">
                  <c:v>2.1363401412963867</c:v>
                </c:pt>
                <c:pt idx="2827">
                  <c:v>2.2549450397491455</c:v>
                </c:pt>
                <c:pt idx="2828">
                  <c:v>2.3468763828277588</c:v>
                </c:pt>
                <c:pt idx="2829">
                  <c:v>2.4107463359832764</c:v>
                </c:pt>
                <c:pt idx="2830">
                  <c:v>2.4503722190856934</c:v>
                </c:pt>
                <c:pt idx="2831">
                  <c:v>2.4631860256195068</c:v>
                </c:pt>
                <c:pt idx="2832">
                  <c:v>2.4336948394775391</c:v>
                </c:pt>
                <c:pt idx="2833">
                  <c:v>2.3660662174224854</c:v>
                </c:pt>
                <c:pt idx="2834">
                  <c:v>2.2577078342437744</c:v>
                </c:pt>
                <c:pt idx="2835">
                  <c:v>2.1113111972808838</c:v>
                </c:pt>
                <c:pt idx="2836">
                  <c:v>1.9540554285049438</c:v>
                </c:pt>
                <c:pt idx="2837">
                  <c:v>1.8107790946960449</c:v>
                </c:pt>
                <c:pt idx="2838">
                  <c:v>1.6997928619384766</c:v>
                </c:pt>
                <c:pt idx="2839">
                  <c:v>1.6350817680358887</c:v>
                </c:pt>
                <c:pt idx="2840">
                  <c:v>1.5980126857757568</c:v>
                </c:pt>
                <c:pt idx="2841">
                  <c:v>1.5714738368988037</c:v>
                </c:pt>
                <c:pt idx="2842">
                  <c:v>1.5374410152435303</c:v>
                </c:pt>
                <c:pt idx="2843">
                  <c:v>1.5126843452453613</c:v>
                </c:pt>
                <c:pt idx="2844">
                  <c:v>1.4886794090270996</c:v>
                </c:pt>
                <c:pt idx="2845">
                  <c:v>1.4549931287765503</c:v>
                </c:pt>
                <c:pt idx="2846">
                  <c:v>1.4111154079437256</c:v>
                </c:pt>
                <c:pt idx="2847">
                  <c:v>1.3607439994812012</c:v>
                </c:pt>
                <c:pt idx="2848">
                  <c:v>1.3007912635803223</c:v>
                </c:pt>
                <c:pt idx="2849">
                  <c:v>1.2483217716217041</c:v>
                </c:pt>
                <c:pt idx="2850">
                  <c:v>1.2011079788208008</c:v>
                </c:pt>
                <c:pt idx="2851">
                  <c:v>1.1464463472366333</c:v>
                </c:pt>
                <c:pt idx="2852">
                  <c:v>1.0808385610580444</c:v>
                </c:pt>
                <c:pt idx="2853">
                  <c:v>0.98574149608612061</c:v>
                </c:pt>
                <c:pt idx="2854">
                  <c:v>0.84409141540527344</c:v>
                </c:pt>
                <c:pt idx="2855">
                  <c:v>0.62693452835083008</c:v>
                </c:pt>
                <c:pt idx="2856">
                  <c:v>0.34585064649581909</c:v>
                </c:pt>
                <c:pt idx="2857">
                  <c:v>1.3021670281887054E-2</c:v>
                </c:pt>
                <c:pt idx="2858">
                  <c:v>-0.29570606350898743</c:v>
                </c:pt>
                <c:pt idx="2859">
                  <c:v>-0.5144505500793457</c:v>
                </c:pt>
                <c:pt idx="2860">
                  <c:v>-0.62636083364486694</c:v>
                </c:pt>
                <c:pt idx="2861">
                  <c:v>-0.66967302560806274</c:v>
                </c:pt>
                <c:pt idx="2862">
                  <c:v>-0.67415142059326172</c:v>
                </c:pt>
                <c:pt idx="2863">
                  <c:v>-0.69062227010726929</c:v>
                </c:pt>
                <c:pt idx="2864">
                  <c:v>-0.76891124248504639</c:v>
                </c:pt>
                <c:pt idx="2865">
                  <c:v>-0.89850431680679321</c:v>
                </c:pt>
                <c:pt idx="2866">
                  <c:v>-1.0696702003479004</c:v>
                </c:pt>
                <c:pt idx="2867">
                  <c:v>-1.2842336893081665</c:v>
                </c:pt>
                <c:pt idx="2868">
                  <c:v>-1.5175585746765137</c:v>
                </c:pt>
                <c:pt idx="2869">
                  <c:v>-1.739850640296936</c:v>
                </c:pt>
                <c:pt idx="2870">
                  <c:v>-1.9215255975723267</c:v>
                </c:pt>
                <c:pt idx="2871">
                  <c:v>-2.0479121208190918</c:v>
                </c:pt>
                <c:pt idx="2872">
                  <c:v>-2.1306130886077881</c:v>
                </c:pt>
                <c:pt idx="2873">
                  <c:v>-2.1621015071868896</c:v>
                </c:pt>
                <c:pt idx="2874">
                  <c:v>-2.1684634685516357</c:v>
                </c:pt>
                <c:pt idx="2875">
                  <c:v>-2.1526446342468262</c:v>
                </c:pt>
                <c:pt idx="2876">
                  <c:v>-2.1396598815917969</c:v>
                </c:pt>
                <c:pt idx="2877">
                  <c:v>-2.125037670135498</c:v>
                </c:pt>
                <c:pt idx="2878">
                  <c:v>-2.1037569046020508</c:v>
                </c:pt>
                <c:pt idx="2879">
                  <c:v>-2.0725998878479004</c:v>
                </c:pt>
                <c:pt idx="2880">
                  <c:v>-2.0223386287689209</c:v>
                </c:pt>
                <c:pt idx="2881">
                  <c:v>-1.9475721120834351</c:v>
                </c:pt>
                <c:pt idx="2882">
                  <c:v>-1.872768759727478</c:v>
                </c:pt>
                <c:pt idx="2883">
                  <c:v>-1.8201730251312256</c:v>
                </c:pt>
                <c:pt idx="2884">
                  <c:v>-1.7940388917922974</c:v>
                </c:pt>
                <c:pt idx="2885">
                  <c:v>-1.7780183553695679</c:v>
                </c:pt>
                <c:pt idx="2886">
                  <c:v>-1.764788031578064</c:v>
                </c:pt>
                <c:pt idx="2887">
                  <c:v>-1.7371131181716919</c:v>
                </c:pt>
                <c:pt idx="2888">
                  <c:v>-1.699921727180481</c:v>
                </c:pt>
                <c:pt idx="2889">
                  <c:v>-1.6509326696395874</c:v>
                </c:pt>
                <c:pt idx="2890">
                  <c:v>-1.5999355316162109</c:v>
                </c:pt>
                <c:pt idx="2891">
                  <c:v>-1.5561885833740234</c:v>
                </c:pt>
                <c:pt idx="2892">
                  <c:v>-1.5136491060256958</c:v>
                </c:pt>
                <c:pt idx="2893">
                  <c:v>-1.4849256277084351</c:v>
                </c:pt>
                <c:pt idx="2894">
                  <c:v>-1.4783662557601929</c:v>
                </c:pt>
                <c:pt idx="2895">
                  <c:v>-1.496950626373291</c:v>
                </c:pt>
                <c:pt idx="2896">
                  <c:v>-1.5315052270889282</c:v>
                </c:pt>
                <c:pt idx="2897">
                  <c:v>-1.569711446762085</c:v>
                </c:pt>
                <c:pt idx="2898">
                  <c:v>-1.5865203142166138</c:v>
                </c:pt>
                <c:pt idx="2899">
                  <c:v>-1.5816137790679932</c:v>
                </c:pt>
                <c:pt idx="2900">
                  <c:v>-1.5469919443130493</c:v>
                </c:pt>
                <c:pt idx="2901">
                  <c:v>-1.4857586622238159</c:v>
                </c:pt>
                <c:pt idx="2902">
                  <c:v>-1.3947879076004028</c:v>
                </c:pt>
                <c:pt idx="2903">
                  <c:v>-1.2675384283065796</c:v>
                </c:pt>
                <c:pt idx="2904">
                  <c:v>-1.1085141897201538</c:v>
                </c:pt>
                <c:pt idx="2905">
                  <c:v>-0.91733634471893311</c:v>
                </c:pt>
                <c:pt idx="2906">
                  <c:v>-0.73364025354385376</c:v>
                </c:pt>
                <c:pt idx="2907">
                  <c:v>-0.56856369972229004</c:v>
                </c:pt>
                <c:pt idx="2908">
                  <c:v>-0.40855187177658081</c:v>
                </c:pt>
                <c:pt idx="2909">
                  <c:v>-0.25319388508796692</c:v>
                </c:pt>
                <c:pt idx="2910">
                  <c:v>-8.542884886264801E-2</c:v>
                </c:pt>
                <c:pt idx="2911">
                  <c:v>7.6328575611114502E-2</c:v>
                </c:pt>
                <c:pt idx="2912">
                  <c:v>0.20180819928646088</c:v>
                </c:pt>
                <c:pt idx="2913">
                  <c:v>0.26901295781135559</c:v>
                </c:pt>
                <c:pt idx="2914">
                  <c:v>0.27168330550193787</c:v>
                </c:pt>
                <c:pt idx="2915">
                  <c:v>0.24754676222801208</c:v>
                </c:pt>
                <c:pt idx="2916">
                  <c:v>0.26887336373329163</c:v>
                </c:pt>
                <c:pt idx="2917">
                  <c:v>0.36621898412704468</c:v>
                </c:pt>
                <c:pt idx="2918">
                  <c:v>0.54470133781433105</c:v>
                </c:pt>
                <c:pt idx="2919">
                  <c:v>0.79766470193862915</c:v>
                </c:pt>
                <c:pt idx="2920">
                  <c:v>1.1001847982406616</c:v>
                </c:pt>
                <c:pt idx="2921">
                  <c:v>1.4117370843887329</c:v>
                </c:pt>
                <c:pt idx="2922">
                  <c:v>1.6866022348403931</c:v>
                </c:pt>
                <c:pt idx="2923">
                  <c:v>1.8835484981536865</c:v>
                </c:pt>
                <c:pt idx="2924">
                  <c:v>1.9793336391448975</c:v>
                </c:pt>
                <c:pt idx="2925">
                  <c:v>1.9885032176971436</c:v>
                </c:pt>
                <c:pt idx="2926">
                  <c:v>1.9314441680908203</c:v>
                </c:pt>
                <c:pt idx="2927">
                  <c:v>1.8454561233520508</c:v>
                </c:pt>
                <c:pt idx="2928">
                  <c:v>1.7535938024520874</c:v>
                </c:pt>
                <c:pt idx="2929">
                  <c:v>1.6727657318115234</c:v>
                </c:pt>
                <c:pt idx="2930">
                  <c:v>1.5917198657989502</c:v>
                </c:pt>
                <c:pt idx="2931">
                  <c:v>1.5115903615951538</c:v>
                </c:pt>
                <c:pt idx="2932">
                  <c:v>1.4415044784545898</c:v>
                </c:pt>
                <c:pt idx="2933">
                  <c:v>1.3898767232894897</c:v>
                </c:pt>
                <c:pt idx="2934">
                  <c:v>1.3699756860733032</c:v>
                </c:pt>
                <c:pt idx="2935">
                  <c:v>1.3757399320602417</c:v>
                </c:pt>
                <c:pt idx="2936">
                  <c:v>1.3933217525482178</c:v>
                </c:pt>
                <c:pt idx="2937">
                  <c:v>1.4349789619445801</c:v>
                </c:pt>
                <c:pt idx="2938">
                  <c:v>1.4972509145736694</c:v>
                </c:pt>
                <c:pt idx="2939">
                  <c:v>1.5774451494216919</c:v>
                </c:pt>
                <c:pt idx="2940">
                  <c:v>1.665127158164978</c:v>
                </c:pt>
                <c:pt idx="2941">
                  <c:v>1.7415163516998291</c:v>
                </c:pt>
                <c:pt idx="2942">
                  <c:v>1.7902697324752808</c:v>
                </c:pt>
                <c:pt idx="2943">
                  <c:v>1.8105661869049072</c:v>
                </c:pt>
                <c:pt idx="2944">
                  <c:v>1.8026667833328247</c:v>
                </c:pt>
                <c:pt idx="2945">
                  <c:v>1.7687773704528809</c:v>
                </c:pt>
                <c:pt idx="2946">
                  <c:v>1.7122330665588379</c:v>
                </c:pt>
                <c:pt idx="2947">
                  <c:v>1.632649302482605</c:v>
                </c:pt>
                <c:pt idx="2948">
                  <c:v>1.5420972108840942</c:v>
                </c:pt>
                <c:pt idx="2949">
                  <c:v>1.4341241121292114</c:v>
                </c:pt>
                <c:pt idx="2950">
                  <c:v>1.3166803121566772</c:v>
                </c:pt>
                <c:pt idx="2951">
                  <c:v>1.19586181640625</c:v>
                </c:pt>
                <c:pt idx="2952">
                  <c:v>1.1051838397979736</c:v>
                </c:pt>
                <c:pt idx="2953">
                  <c:v>1.0459330081939697</c:v>
                </c:pt>
                <c:pt idx="2954">
                  <c:v>1.032484769821167</c:v>
                </c:pt>
                <c:pt idx="2955">
                  <c:v>1.0612218379974365</c:v>
                </c:pt>
                <c:pt idx="2956">
                  <c:v>1.1217019557952881</c:v>
                </c:pt>
                <c:pt idx="2957">
                  <c:v>1.1926237344741821</c:v>
                </c:pt>
                <c:pt idx="2958">
                  <c:v>1.2602059841156006</c:v>
                </c:pt>
                <c:pt idx="2959">
                  <c:v>1.3111615180969238</c:v>
                </c:pt>
                <c:pt idx="2960">
                  <c:v>1.3248169422149658</c:v>
                </c:pt>
                <c:pt idx="2961">
                  <c:v>1.2921755313873291</c:v>
                </c:pt>
                <c:pt idx="2962">
                  <c:v>1.214632511138916</c:v>
                </c:pt>
                <c:pt idx="2963">
                  <c:v>1.0611330270767212</c:v>
                </c:pt>
                <c:pt idx="2964">
                  <c:v>0.82745766639709473</c:v>
                </c:pt>
                <c:pt idx="2965">
                  <c:v>0.54404217004776001</c:v>
                </c:pt>
                <c:pt idx="2966">
                  <c:v>0.25721600651741028</c:v>
                </c:pt>
                <c:pt idx="2967">
                  <c:v>5.0433650612831116E-2</c:v>
                </c:pt>
                <c:pt idx="2968">
                  <c:v>-5.057525634765625E-2</c:v>
                </c:pt>
                <c:pt idx="2969">
                  <c:v>-7.7569536864757538E-2</c:v>
                </c:pt>
                <c:pt idx="2970">
                  <c:v>-8.0613262951374054E-2</c:v>
                </c:pt>
                <c:pt idx="2971">
                  <c:v>-0.13277724385261536</c:v>
                </c:pt>
                <c:pt idx="2972">
                  <c:v>-0.25226449966430664</c:v>
                </c:pt>
                <c:pt idx="2973">
                  <c:v>-0.42740392684936523</c:v>
                </c:pt>
                <c:pt idx="2974">
                  <c:v>-0.62590950727462769</c:v>
                </c:pt>
                <c:pt idx="2975">
                  <c:v>-0.83452683687210083</c:v>
                </c:pt>
                <c:pt idx="2976">
                  <c:v>-1.0457843542098999</c:v>
                </c:pt>
                <c:pt idx="2977">
                  <c:v>-1.2477903366088867</c:v>
                </c:pt>
                <c:pt idx="2978">
                  <c:v>-1.4052532911300659</c:v>
                </c:pt>
                <c:pt idx="2979">
                  <c:v>-1.5360455513000488</c:v>
                </c:pt>
                <c:pt idx="2980">
                  <c:v>-1.6355115175247192</c:v>
                </c:pt>
                <c:pt idx="2981">
                  <c:v>-1.7152745723724365</c:v>
                </c:pt>
                <c:pt idx="2982">
                  <c:v>-1.7859511375427246</c:v>
                </c:pt>
                <c:pt idx="2983">
                  <c:v>-1.8489820957183838</c:v>
                </c:pt>
                <c:pt idx="2984">
                  <c:v>-1.8967128992080688</c:v>
                </c:pt>
                <c:pt idx="2985">
                  <c:v>-1.917570948600769</c:v>
                </c:pt>
                <c:pt idx="2986">
                  <c:v>-1.9170026779174805</c:v>
                </c:pt>
                <c:pt idx="2987">
                  <c:v>-1.8790906667709351</c:v>
                </c:pt>
                <c:pt idx="2988">
                  <c:v>-1.8227032423019409</c:v>
                </c:pt>
                <c:pt idx="2989">
                  <c:v>-1.7570823431015015</c:v>
                </c:pt>
                <c:pt idx="2990">
                  <c:v>-1.6866645812988281</c:v>
                </c:pt>
                <c:pt idx="2991">
                  <c:v>-1.6332775354385376</c:v>
                </c:pt>
                <c:pt idx="2992">
                  <c:v>-1.592303991317749</c:v>
                </c:pt>
                <c:pt idx="2993">
                  <c:v>-1.5715773105621338</c:v>
                </c:pt>
                <c:pt idx="2994">
                  <c:v>-1.5870050191879272</c:v>
                </c:pt>
                <c:pt idx="2995">
                  <c:v>-1.628606915473938</c:v>
                </c:pt>
                <c:pt idx="2996">
                  <c:v>-1.6838643550872803</c:v>
                </c:pt>
                <c:pt idx="2997">
                  <c:v>-1.7289674282073975</c:v>
                </c:pt>
                <c:pt idx="2998">
                  <c:v>-1.7558451890945435</c:v>
                </c:pt>
                <c:pt idx="2999">
                  <c:v>-1.7492831945419312</c:v>
                </c:pt>
              </c:numCache>
            </c:numRef>
          </c:yVal>
          <c:smooth val="0"/>
          <c:extLst>
            <c:ext xmlns:c16="http://schemas.microsoft.com/office/drawing/2014/chart" uri="{C3380CC4-5D6E-409C-BE32-E72D297353CC}">
              <c16:uniqueId val="{00000008-5E9C-4931-A519-5B83AA572017}"/>
            </c:ext>
          </c:extLst>
        </c:ser>
        <c:dLbls>
          <c:showLegendKey val="0"/>
          <c:showVal val="0"/>
          <c:showCatName val="0"/>
          <c:showSerName val="0"/>
          <c:showPercent val="0"/>
          <c:showBubbleSize val="0"/>
        </c:dLbls>
        <c:axId val="340343759"/>
        <c:axId val="340342511"/>
      </c:scatterChart>
      <c:valAx>
        <c:axId val="335659359"/>
        <c:scaling>
          <c:orientation val="minMax"/>
          <c:max val="3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000" dirty="0"/>
                  <a:t>Time (s)</a:t>
                </a:r>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335659775"/>
        <c:crosses val="autoZero"/>
        <c:crossBetween val="midCat"/>
      </c:valAx>
      <c:valAx>
        <c:axId val="335659775"/>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000" dirty="0"/>
                  <a:t>Acceleration (m/s</a:t>
                </a:r>
                <a:r>
                  <a:rPr lang="en-US" sz="2000" baseline="30000" dirty="0"/>
                  <a:t>2</a:t>
                </a:r>
                <a:r>
                  <a:rPr lang="en-US" sz="2000" dirty="0"/>
                  <a:t>)</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335659359"/>
        <c:crosses val="autoZero"/>
        <c:crossBetween val="midCat"/>
      </c:valAx>
      <c:valAx>
        <c:axId val="340342511"/>
        <c:scaling>
          <c:orientation val="minMax"/>
        </c:scaling>
        <c:delete val="0"/>
        <c:axPos val="r"/>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000" dirty="0"/>
                  <a:t>Angular Velocity (rad/s)</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 sourceLinked="0"/>
        <c:majorTickMark val="out"/>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340343759"/>
        <c:crosses val="max"/>
        <c:crossBetween val="midCat"/>
      </c:valAx>
      <c:valAx>
        <c:axId val="340343759"/>
        <c:scaling>
          <c:orientation val="minMax"/>
        </c:scaling>
        <c:delete val="1"/>
        <c:axPos val="b"/>
        <c:numFmt formatCode="General" sourceLinked="1"/>
        <c:majorTickMark val="out"/>
        <c:minorTickMark val="none"/>
        <c:tickLblPos val="nextTo"/>
        <c:crossAx val="340342511"/>
        <c:crosses val="autoZero"/>
        <c:crossBetween val="midCat"/>
      </c:valAx>
      <c:spPr>
        <a:noFill/>
        <a:ln>
          <a:noFill/>
        </a:ln>
        <a:effectLst/>
      </c:spPr>
    </c:plotArea>
    <c:legend>
      <c:legendPos val="b"/>
      <c:layout>
        <c:manualLayout>
          <c:xMode val="edge"/>
          <c:yMode val="edge"/>
          <c:x val="6.1847851049868764E-2"/>
          <c:y val="0.91537459991201187"/>
          <c:w val="0.83312962832832638"/>
          <c:h val="5.9126327415105762E-2"/>
        </c:manualLayout>
      </c:layout>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lt1"/>
    </a:solid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Sheet1!$B$1</c:f>
              <c:strCache>
                <c:ptCount val="1"/>
                <c:pt idx="0">
                  <c:v>Gyroscope z (rad/s)</c:v>
                </c:pt>
              </c:strCache>
            </c:strRef>
          </c:tx>
          <c:spPr>
            <a:ln w="19050" cap="rnd">
              <a:solidFill>
                <a:schemeClr val="accent1"/>
              </a:solidFill>
              <a:round/>
            </a:ln>
            <a:effectLst/>
          </c:spPr>
          <c:marker>
            <c:symbol val="none"/>
          </c:marker>
          <c:xVal>
            <c:numRef>
              <c:f>Sheet1!$A$2:$A$45100</c:f>
              <c:numCache>
                <c:formatCode>General</c:formatCode>
                <c:ptCount val="45099"/>
                <c:pt idx="0">
                  <c:v>0</c:v>
                </c:pt>
                <c:pt idx="1">
                  <c:v>9.9319999999999999E-3</c:v>
                </c:pt>
                <c:pt idx="2">
                  <c:v>1.9862999999999999E-2</c:v>
                </c:pt>
                <c:pt idx="3">
                  <c:v>2.9794000000000001E-2</c:v>
                </c:pt>
                <c:pt idx="4">
                  <c:v>3.9725999999999997E-2</c:v>
                </c:pt>
                <c:pt idx="5">
                  <c:v>4.9657E-2</c:v>
                </c:pt>
                <c:pt idx="6">
                  <c:v>5.9589000000000003E-2</c:v>
                </c:pt>
                <c:pt idx="7">
                  <c:v>6.9519999999999998E-2</c:v>
                </c:pt>
                <c:pt idx="8">
                  <c:v>7.9451999999999995E-2</c:v>
                </c:pt>
                <c:pt idx="9">
                  <c:v>8.9383000000000004E-2</c:v>
                </c:pt>
                <c:pt idx="10">
                  <c:v>9.9314E-2</c:v>
                </c:pt>
                <c:pt idx="11">
                  <c:v>0.109246</c:v>
                </c:pt>
                <c:pt idx="12">
                  <c:v>0.11917700000000001</c:v>
                </c:pt>
                <c:pt idx="13">
                  <c:v>0.129109</c:v>
                </c:pt>
                <c:pt idx="14">
                  <c:v>0.13904</c:v>
                </c:pt>
                <c:pt idx="15">
                  <c:v>0.14897199999999999</c:v>
                </c:pt>
                <c:pt idx="16">
                  <c:v>0.15890299999999999</c:v>
                </c:pt>
                <c:pt idx="17">
                  <c:v>0.16883500000000001</c:v>
                </c:pt>
                <c:pt idx="18">
                  <c:v>0.17876600000000001</c:v>
                </c:pt>
                <c:pt idx="19">
                  <c:v>0.188697</c:v>
                </c:pt>
                <c:pt idx="20">
                  <c:v>0.198629</c:v>
                </c:pt>
                <c:pt idx="21">
                  <c:v>0.20856</c:v>
                </c:pt>
                <c:pt idx="22">
                  <c:v>0.21849199999999999</c:v>
                </c:pt>
                <c:pt idx="23">
                  <c:v>0.22842299999999999</c:v>
                </c:pt>
                <c:pt idx="24">
                  <c:v>0.23835500000000001</c:v>
                </c:pt>
                <c:pt idx="25">
                  <c:v>0.24828600000000001</c:v>
                </c:pt>
                <c:pt idx="26">
                  <c:v>0.25821699999999997</c:v>
                </c:pt>
                <c:pt idx="27">
                  <c:v>0.26814900000000003</c:v>
                </c:pt>
                <c:pt idx="28">
                  <c:v>0.27807999999999999</c:v>
                </c:pt>
                <c:pt idx="29">
                  <c:v>0.28801199999999999</c:v>
                </c:pt>
                <c:pt idx="30">
                  <c:v>0.29794300000000001</c:v>
                </c:pt>
                <c:pt idx="31">
                  <c:v>0.30787500000000001</c:v>
                </c:pt>
                <c:pt idx="32">
                  <c:v>0.31780599999999998</c:v>
                </c:pt>
                <c:pt idx="33">
                  <c:v>0.327737</c:v>
                </c:pt>
                <c:pt idx="34">
                  <c:v>0.337669</c:v>
                </c:pt>
                <c:pt idx="35">
                  <c:v>0.34760000000000002</c:v>
                </c:pt>
                <c:pt idx="36">
                  <c:v>0.35753200000000002</c:v>
                </c:pt>
                <c:pt idx="37">
                  <c:v>0.36746299999999998</c:v>
                </c:pt>
                <c:pt idx="38">
                  <c:v>0.37739499999999998</c:v>
                </c:pt>
                <c:pt idx="39">
                  <c:v>0.387326</c:v>
                </c:pt>
                <c:pt idx="40">
                  <c:v>0.397258</c:v>
                </c:pt>
                <c:pt idx="41">
                  <c:v>0.40718900000000002</c:v>
                </c:pt>
                <c:pt idx="42">
                  <c:v>0.41711999999999999</c:v>
                </c:pt>
                <c:pt idx="43">
                  <c:v>0.42705199999999999</c:v>
                </c:pt>
                <c:pt idx="44">
                  <c:v>0.43698300000000001</c:v>
                </c:pt>
                <c:pt idx="45">
                  <c:v>0.44691500000000001</c:v>
                </c:pt>
                <c:pt idx="46">
                  <c:v>0.45684599999999997</c:v>
                </c:pt>
                <c:pt idx="47">
                  <c:v>0.46677787500000001</c:v>
                </c:pt>
                <c:pt idx="48">
                  <c:v>0.47670887499999998</c:v>
                </c:pt>
                <c:pt idx="49">
                  <c:v>0.486639875</c:v>
                </c:pt>
                <c:pt idx="50">
                  <c:v>0.496571875</c:v>
                </c:pt>
                <c:pt idx="51">
                  <c:v>0.50650287500000002</c:v>
                </c:pt>
                <c:pt idx="52">
                  <c:v>0.51643487499999996</c:v>
                </c:pt>
                <c:pt idx="53">
                  <c:v>0.52636587499999998</c:v>
                </c:pt>
                <c:pt idx="54">
                  <c:v>0.53629787500000003</c:v>
                </c:pt>
                <c:pt idx="55">
                  <c:v>0.54622887499999995</c:v>
                </c:pt>
                <c:pt idx="56">
                  <c:v>0.556160875</c:v>
                </c:pt>
                <c:pt idx="57">
                  <c:v>0.56609187500000002</c:v>
                </c:pt>
                <c:pt idx="58">
                  <c:v>0.57602287500000005</c:v>
                </c:pt>
                <c:pt idx="59">
                  <c:v>0.58595487499999999</c:v>
                </c:pt>
                <c:pt idx="60">
                  <c:v>0.59588587500000001</c:v>
                </c:pt>
                <c:pt idx="61">
                  <c:v>0.60581787499999995</c:v>
                </c:pt>
                <c:pt idx="62">
                  <c:v>0.61574887499999997</c:v>
                </c:pt>
                <c:pt idx="63">
                  <c:v>0.62568087500000003</c:v>
                </c:pt>
                <c:pt idx="64">
                  <c:v>0.63561187500000005</c:v>
                </c:pt>
                <c:pt idx="65">
                  <c:v>0.64554287499999996</c:v>
                </c:pt>
                <c:pt idx="66">
                  <c:v>0.65547487500000001</c:v>
                </c:pt>
                <c:pt idx="67">
                  <c:v>0.66540587500000004</c:v>
                </c:pt>
                <c:pt idx="68">
                  <c:v>0.67533787499999998</c:v>
                </c:pt>
                <c:pt idx="69">
                  <c:v>0.685268875</c:v>
                </c:pt>
                <c:pt idx="70">
                  <c:v>0.69520087500000005</c:v>
                </c:pt>
                <c:pt idx="71">
                  <c:v>0.70513187499999996</c:v>
                </c:pt>
                <c:pt idx="72">
                  <c:v>0.71506387500000002</c:v>
                </c:pt>
                <c:pt idx="73">
                  <c:v>0.72499487500000004</c:v>
                </c:pt>
                <c:pt idx="74">
                  <c:v>0.73492587499999995</c:v>
                </c:pt>
                <c:pt idx="75">
                  <c:v>0.744857875</c:v>
                </c:pt>
                <c:pt idx="76">
                  <c:v>0.75478887500000003</c:v>
                </c:pt>
                <c:pt idx="77">
                  <c:v>0.76472087499999997</c:v>
                </c:pt>
                <c:pt idx="78">
                  <c:v>0.77465187499999999</c:v>
                </c:pt>
                <c:pt idx="79">
                  <c:v>0.78458387500000004</c:v>
                </c:pt>
                <c:pt idx="80">
                  <c:v>0.79451487499999995</c:v>
                </c:pt>
                <c:pt idx="81">
                  <c:v>0.80444587499999998</c:v>
                </c:pt>
                <c:pt idx="82">
                  <c:v>0.81437787500000003</c:v>
                </c:pt>
                <c:pt idx="83">
                  <c:v>0.82430887500000005</c:v>
                </c:pt>
                <c:pt idx="84">
                  <c:v>0.83424087499999999</c:v>
                </c:pt>
                <c:pt idx="85">
                  <c:v>0.84417187500000002</c:v>
                </c:pt>
                <c:pt idx="86">
                  <c:v>0.85410387499999996</c:v>
                </c:pt>
                <c:pt idx="87">
                  <c:v>0.86403487499999998</c:v>
                </c:pt>
                <c:pt idx="88">
                  <c:v>0.87396687500000003</c:v>
                </c:pt>
                <c:pt idx="89">
                  <c:v>0.88389787500000006</c:v>
                </c:pt>
                <c:pt idx="90">
                  <c:v>0.89382887499999997</c:v>
                </c:pt>
                <c:pt idx="91">
                  <c:v>0.90376087500000002</c:v>
                </c:pt>
                <c:pt idx="92">
                  <c:v>0.91369187500000004</c:v>
                </c:pt>
                <c:pt idx="93">
                  <c:v>0.92362387499999998</c:v>
                </c:pt>
                <c:pt idx="94">
                  <c:v>0.93355487500000001</c:v>
                </c:pt>
                <c:pt idx="95">
                  <c:v>0.94348687499999995</c:v>
                </c:pt>
                <c:pt idx="96">
                  <c:v>0.95341787499999997</c:v>
                </c:pt>
                <c:pt idx="97">
                  <c:v>0.96334987500000002</c:v>
                </c:pt>
                <c:pt idx="98">
                  <c:v>0.97328087500000005</c:v>
                </c:pt>
                <c:pt idx="99">
                  <c:v>0.98321187499999996</c:v>
                </c:pt>
                <c:pt idx="100">
                  <c:v>0.99314387500000001</c:v>
                </c:pt>
                <c:pt idx="101">
                  <c:v>1.003074875</c:v>
                </c:pt>
                <c:pt idx="102">
                  <c:v>1.0130068750000001</c:v>
                </c:pt>
                <c:pt idx="103">
                  <c:v>1.022937875</c:v>
                </c:pt>
                <c:pt idx="104">
                  <c:v>1.032869875</c:v>
                </c:pt>
                <c:pt idx="105">
                  <c:v>1.042800875</c:v>
                </c:pt>
                <c:pt idx="106">
                  <c:v>1.052732875</c:v>
                </c:pt>
                <c:pt idx="107">
                  <c:v>1.0626638749999999</c:v>
                </c:pt>
                <c:pt idx="108">
                  <c:v>1.0725948750000001</c:v>
                </c:pt>
                <c:pt idx="109">
                  <c:v>1.0825268750000001</c:v>
                </c:pt>
                <c:pt idx="110">
                  <c:v>1.092457875</c:v>
                </c:pt>
                <c:pt idx="111">
                  <c:v>1.1023898750000001</c:v>
                </c:pt>
                <c:pt idx="112">
                  <c:v>1.112320875</c:v>
                </c:pt>
                <c:pt idx="113">
                  <c:v>1.122252875</c:v>
                </c:pt>
                <c:pt idx="114">
                  <c:v>1.132183875</c:v>
                </c:pt>
                <c:pt idx="115">
                  <c:v>1.142115875</c:v>
                </c:pt>
                <c:pt idx="116">
                  <c:v>1.1520468749999999</c:v>
                </c:pt>
                <c:pt idx="117">
                  <c:v>1.161977875</c:v>
                </c:pt>
                <c:pt idx="118">
                  <c:v>1.1719098750000001</c:v>
                </c:pt>
                <c:pt idx="119">
                  <c:v>1.181840875</c:v>
                </c:pt>
                <c:pt idx="120">
                  <c:v>1.1917728750000001</c:v>
                </c:pt>
                <c:pt idx="121">
                  <c:v>1.201703875</c:v>
                </c:pt>
                <c:pt idx="122">
                  <c:v>1.211635875</c:v>
                </c:pt>
                <c:pt idx="123">
                  <c:v>1.2215668749999999</c:v>
                </c:pt>
                <c:pt idx="124">
                  <c:v>1.231498875</c:v>
                </c:pt>
                <c:pt idx="125">
                  <c:v>1.2414298749999999</c:v>
                </c:pt>
                <c:pt idx="126">
                  <c:v>1.251360875</c:v>
                </c:pt>
                <c:pt idx="127">
                  <c:v>1.2612928750000001</c:v>
                </c:pt>
                <c:pt idx="128">
                  <c:v>1.271223875</c:v>
                </c:pt>
                <c:pt idx="129">
                  <c:v>1.2811558750000001</c:v>
                </c:pt>
                <c:pt idx="130">
                  <c:v>1.291086875</c:v>
                </c:pt>
                <c:pt idx="131">
                  <c:v>1.301018875</c:v>
                </c:pt>
                <c:pt idx="132">
                  <c:v>1.3109498749999999</c:v>
                </c:pt>
                <c:pt idx="133">
                  <c:v>1.320881875</c:v>
                </c:pt>
                <c:pt idx="134">
                  <c:v>1.3308128749999999</c:v>
                </c:pt>
                <c:pt idx="135">
                  <c:v>1.3407448749999999</c:v>
                </c:pt>
                <c:pt idx="136">
                  <c:v>1.3506758750000001</c:v>
                </c:pt>
                <c:pt idx="137">
                  <c:v>1.360606875</c:v>
                </c:pt>
                <c:pt idx="138">
                  <c:v>1.370538875</c:v>
                </c:pt>
                <c:pt idx="139">
                  <c:v>1.380469875</c:v>
                </c:pt>
                <c:pt idx="140">
                  <c:v>1.390401875</c:v>
                </c:pt>
                <c:pt idx="141">
                  <c:v>1.4003328749999999</c:v>
                </c:pt>
                <c:pt idx="142">
                  <c:v>1.410264875</c:v>
                </c:pt>
                <c:pt idx="143">
                  <c:v>1.4201958750000001</c:v>
                </c:pt>
                <c:pt idx="144">
                  <c:v>1.4301278749999999</c:v>
                </c:pt>
                <c:pt idx="145">
                  <c:v>1.4400588750000001</c:v>
                </c:pt>
                <c:pt idx="146">
                  <c:v>1.449989875</c:v>
                </c:pt>
                <c:pt idx="147">
                  <c:v>1.4599217499999999</c:v>
                </c:pt>
                <c:pt idx="148">
                  <c:v>1.46985275</c:v>
                </c:pt>
                <c:pt idx="149">
                  <c:v>1.4797847500000001</c:v>
                </c:pt>
                <c:pt idx="150">
                  <c:v>1.48971575</c:v>
                </c:pt>
                <c:pt idx="151">
                  <c:v>1.4996477500000001</c:v>
                </c:pt>
                <c:pt idx="152">
                  <c:v>1.50957875</c:v>
                </c:pt>
                <c:pt idx="153">
                  <c:v>1.51951075</c:v>
                </c:pt>
                <c:pt idx="154">
                  <c:v>1.5294417499999999</c:v>
                </c:pt>
                <c:pt idx="155">
                  <c:v>1.5393727500000001</c:v>
                </c:pt>
                <c:pt idx="156">
                  <c:v>1.5493047499999999</c:v>
                </c:pt>
                <c:pt idx="157">
                  <c:v>1.55923575</c:v>
                </c:pt>
                <c:pt idx="158">
                  <c:v>1.5691677500000001</c:v>
                </c:pt>
                <c:pt idx="159">
                  <c:v>1.57909875</c:v>
                </c:pt>
                <c:pt idx="160">
                  <c:v>1.58903075</c:v>
                </c:pt>
                <c:pt idx="161">
                  <c:v>1.59896175</c:v>
                </c:pt>
                <c:pt idx="162">
                  <c:v>1.60889375</c:v>
                </c:pt>
                <c:pt idx="163">
                  <c:v>1.6188247499999999</c:v>
                </c:pt>
                <c:pt idx="164">
                  <c:v>1.62875675</c:v>
                </c:pt>
                <c:pt idx="165">
                  <c:v>1.6386877500000001</c:v>
                </c:pt>
                <c:pt idx="166">
                  <c:v>1.64861875</c:v>
                </c:pt>
                <c:pt idx="167">
                  <c:v>1.6585507500000001</c:v>
                </c:pt>
                <c:pt idx="168">
                  <c:v>1.66848175</c:v>
                </c:pt>
                <c:pt idx="169">
                  <c:v>1.67841375</c:v>
                </c:pt>
                <c:pt idx="170">
                  <c:v>1.6883447499999999</c:v>
                </c:pt>
                <c:pt idx="171">
                  <c:v>1.69827675</c:v>
                </c:pt>
                <c:pt idx="172">
                  <c:v>1.7082077499999999</c:v>
                </c:pt>
                <c:pt idx="173">
                  <c:v>1.71813975</c:v>
                </c:pt>
                <c:pt idx="174">
                  <c:v>1.7280707500000001</c:v>
                </c:pt>
                <c:pt idx="175">
                  <c:v>1.73800175</c:v>
                </c:pt>
                <c:pt idx="176">
                  <c:v>1.7479337500000001</c:v>
                </c:pt>
                <c:pt idx="177">
                  <c:v>1.75786475</c:v>
                </c:pt>
                <c:pt idx="178">
                  <c:v>1.76779675</c:v>
                </c:pt>
                <c:pt idx="179">
                  <c:v>1.7777277499999999</c:v>
                </c:pt>
                <c:pt idx="180">
                  <c:v>1.78765975</c:v>
                </c:pt>
                <c:pt idx="181">
                  <c:v>1.7975907499999999</c:v>
                </c:pt>
                <c:pt idx="182">
                  <c:v>1.80752275</c:v>
                </c:pt>
                <c:pt idx="183">
                  <c:v>1.8174537500000001</c:v>
                </c:pt>
                <c:pt idx="184">
                  <c:v>1.8273857499999999</c:v>
                </c:pt>
                <c:pt idx="185">
                  <c:v>1.8373167500000001</c:v>
                </c:pt>
                <c:pt idx="186">
                  <c:v>1.84724775</c:v>
                </c:pt>
                <c:pt idx="187">
                  <c:v>1.85717975</c:v>
                </c:pt>
                <c:pt idx="188">
                  <c:v>1.8671107499999999</c:v>
                </c:pt>
                <c:pt idx="189">
                  <c:v>1.87704275</c:v>
                </c:pt>
                <c:pt idx="190">
                  <c:v>1.8869737499999999</c:v>
                </c:pt>
                <c:pt idx="191">
                  <c:v>1.8969057499999999</c:v>
                </c:pt>
                <c:pt idx="192">
                  <c:v>1.9068367500000001</c:v>
                </c:pt>
                <c:pt idx="193">
                  <c:v>1.9167687499999999</c:v>
                </c:pt>
                <c:pt idx="194">
                  <c:v>1.92669975</c:v>
                </c:pt>
                <c:pt idx="195">
                  <c:v>1.9366317500000001</c:v>
                </c:pt>
                <c:pt idx="196">
                  <c:v>1.94656275</c:v>
                </c:pt>
                <c:pt idx="197">
                  <c:v>1.9564937499999999</c:v>
                </c:pt>
                <c:pt idx="198">
                  <c:v>1.96642575</c:v>
                </c:pt>
                <c:pt idx="199">
                  <c:v>1.9763567500000001</c:v>
                </c:pt>
                <c:pt idx="200">
                  <c:v>1.9862887499999999</c:v>
                </c:pt>
                <c:pt idx="201">
                  <c:v>1.9962197500000001</c:v>
                </c:pt>
                <c:pt idx="202">
                  <c:v>2.0061517499999999</c:v>
                </c:pt>
                <c:pt idx="203">
                  <c:v>2.0160827499999998</c:v>
                </c:pt>
                <c:pt idx="204">
                  <c:v>2.0260147499999999</c:v>
                </c:pt>
                <c:pt idx="205">
                  <c:v>2.0359457500000002</c:v>
                </c:pt>
                <c:pt idx="206">
                  <c:v>2.0458777499999998</c:v>
                </c:pt>
                <c:pt idx="207">
                  <c:v>2.0558087500000002</c:v>
                </c:pt>
                <c:pt idx="208">
                  <c:v>2.0657397500000001</c:v>
                </c:pt>
                <c:pt idx="209">
                  <c:v>2.0756717500000001</c:v>
                </c:pt>
                <c:pt idx="210">
                  <c:v>2.0856027500000001</c:v>
                </c:pt>
                <c:pt idx="211">
                  <c:v>2.0955347500000001</c:v>
                </c:pt>
                <c:pt idx="212">
                  <c:v>2.10546575</c:v>
                </c:pt>
                <c:pt idx="213">
                  <c:v>2.1153977500000001</c:v>
                </c:pt>
                <c:pt idx="214">
                  <c:v>2.12532875</c:v>
                </c:pt>
                <c:pt idx="215">
                  <c:v>2.13526075</c:v>
                </c:pt>
                <c:pt idx="216">
                  <c:v>2.14519175</c:v>
                </c:pt>
                <c:pt idx="217">
                  <c:v>2.15512375</c:v>
                </c:pt>
                <c:pt idx="218">
                  <c:v>2.1650547499999999</c:v>
                </c:pt>
                <c:pt idx="219">
                  <c:v>2.1749857499999998</c:v>
                </c:pt>
                <c:pt idx="220">
                  <c:v>2.1849177499999999</c:v>
                </c:pt>
                <c:pt idx="221">
                  <c:v>2.1948487499999998</c:v>
                </c:pt>
                <c:pt idx="222">
                  <c:v>2.2047807499999998</c:v>
                </c:pt>
                <c:pt idx="223">
                  <c:v>2.2147117500000002</c:v>
                </c:pt>
                <c:pt idx="224">
                  <c:v>2.2246437499999998</c:v>
                </c:pt>
                <c:pt idx="225">
                  <c:v>2.2345747500000002</c:v>
                </c:pt>
                <c:pt idx="226">
                  <c:v>2.2445067500000002</c:v>
                </c:pt>
                <c:pt idx="227">
                  <c:v>2.2544377500000001</c:v>
                </c:pt>
                <c:pt idx="228">
                  <c:v>2.2643697500000002</c:v>
                </c:pt>
                <c:pt idx="229">
                  <c:v>2.2743007500000001</c:v>
                </c:pt>
                <c:pt idx="230">
                  <c:v>2.2842327500000001</c:v>
                </c:pt>
                <c:pt idx="231">
                  <c:v>2.2941637500000001</c:v>
                </c:pt>
                <c:pt idx="232">
                  <c:v>2.30409475</c:v>
                </c:pt>
                <c:pt idx="233">
                  <c:v>2.31402675</c:v>
                </c:pt>
                <c:pt idx="234">
                  <c:v>2.3239577499999999</c:v>
                </c:pt>
                <c:pt idx="235">
                  <c:v>2.33388975</c:v>
                </c:pt>
                <c:pt idx="236">
                  <c:v>2.3438207499999999</c:v>
                </c:pt>
                <c:pt idx="237">
                  <c:v>2.3537527499999999</c:v>
                </c:pt>
                <c:pt idx="238">
                  <c:v>2.3636837499999999</c:v>
                </c:pt>
                <c:pt idx="239">
                  <c:v>2.3736157499999999</c:v>
                </c:pt>
                <c:pt idx="240">
                  <c:v>2.3835467499999998</c:v>
                </c:pt>
                <c:pt idx="241">
                  <c:v>2.3934787499999999</c:v>
                </c:pt>
                <c:pt idx="242">
                  <c:v>2.4034097499999998</c:v>
                </c:pt>
                <c:pt idx="243">
                  <c:v>2.4133407500000001</c:v>
                </c:pt>
                <c:pt idx="244">
                  <c:v>2.4232727500000002</c:v>
                </c:pt>
                <c:pt idx="245">
                  <c:v>2.4332037500000001</c:v>
                </c:pt>
                <c:pt idx="246">
                  <c:v>2.4431357500000002</c:v>
                </c:pt>
                <c:pt idx="247">
                  <c:v>2.4530667500000001</c:v>
                </c:pt>
                <c:pt idx="248">
                  <c:v>2.4629993749999999</c:v>
                </c:pt>
                <c:pt idx="249">
                  <c:v>2.4729303749999998</c:v>
                </c:pt>
                <c:pt idx="250">
                  <c:v>2.4828623749999998</c:v>
                </c:pt>
                <c:pt idx="251">
                  <c:v>2.4927933750000002</c:v>
                </c:pt>
                <c:pt idx="252">
                  <c:v>2.5027253749999998</c:v>
                </c:pt>
                <c:pt idx="253">
                  <c:v>2.5126563750000002</c:v>
                </c:pt>
                <c:pt idx="254">
                  <c:v>2.5225883750000002</c:v>
                </c:pt>
                <c:pt idx="255">
                  <c:v>2.5325193750000001</c:v>
                </c:pt>
                <c:pt idx="256">
                  <c:v>2.5424513750000002</c:v>
                </c:pt>
                <c:pt idx="257">
                  <c:v>2.5523823750000001</c:v>
                </c:pt>
                <c:pt idx="258">
                  <c:v>2.5623143750000001</c:v>
                </c:pt>
                <c:pt idx="259">
                  <c:v>2.5722453750000001</c:v>
                </c:pt>
                <c:pt idx="260">
                  <c:v>2.582176375</c:v>
                </c:pt>
                <c:pt idx="261">
                  <c:v>2.592108375</c:v>
                </c:pt>
                <c:pt idx="262">
                  <c:v>2.6020393749999999</c:v>
                </c:pt>
                <c:pt idx="263">
                  <c:v>2.611971375</c:v>
                </c:pt>
                <c:pt idx="264">
                  <c:v>2.6219023749999999</c:v>
                </c:pt>
                <c:pt idx="265">
                  <c:v>2.6318343749999999</c:v>
                </c:pt>
                <c:pt idx="266">
                  <c:v>2.6417653749999999</c:v>
                </c:pt>
                <c:pt idx="267">
                  <c:v>2.6516973749999999</c:v>
                </c:pt>
                <c:pt idx="268">
                  <c:v>2.6616283749999998</c:v>
                </c:pt>
                <c:pt idx="269">
                  <c:v>2.6715603749999999</c:v>
                </c:pt>
                <c:pt idx="270">
                  <c:v>2.6814913749999998</c:v>
                </c:pt>
                <c:pt idx="271">
                  <c:v>2.6914233749999998</c:v>
                </c:pt>
                <c:pt idx="272">
                  <c:v>2.7013543750000002</c:v>
                </c:pt>
                <c:pt idx="273">
                  <c:v>2.7112853750000001</c:v>
                </c:pt>
                <c:pt idx="274">
                  <c:v>2.7212173750000002</c:v>
                </c:pt>
                <c:pt idx="275">
                  <c:v>2.7311483750000001</c:v>
                </c:pt>
                <c:pt idx="276">
                  <c:v>2.7410803750000001</c:v>
                </c:pt>
                <c:pt idx="277">
                  <c:v>2.751011375</c:v>
                </c:pt>
                <c:pt idx="278">
                  <c:v>2.7609433750000001</c:v>
                </c:pt>
                <c:pt idx="279">
                  <c:v>2.770874375</c:v>
                </c:pt>
                <c:pt idx="280">
                  <c:v>2.7808063750000001</c:v>
                </c:pt>
                <c:pt idx="281">
                  <c:v>2.790737375</c:v>
                </c:pt>
                <c:pt idx="282">
                  <c:v>2.800669375</c:v>
                </c:pt>
                <c:pt idx="283">
                  <c:v>2.8106003749999999</c:v>
                </c:pt>
                <c:pt idx="284">
                  <c:v>2.820532375</c:v>
                </c:pt>
                <c:pt idx="285">
                  <c:v>2.8304633749999999</c:v>
                </c:pt>
                <c:pt idx="286">
                  <c:v>2.8403943749999998</c:v>
                </c:pt>
                <c:pt idx="287">
                  <c:v>2.8503263749999999</c:v>
                </c:pt>
                <c:pt idx="288">
                  <c:v>2.8602573750000002</c:v>
                </c:pt>
                <c:pt idx="289">
                  <c:v>2.8701893749999998</c:v>
                </c:pt>
                <c:pt idx="290">
                  <c:v>2.8801203750000002</c:v>
                </c:pt>
                <c:pt idx="291">
                  <c:v>2.8900523749999998</c:v>
                </c:pt>
                <c:pt idx="292">
                  <c:v>2.8999833750000001</c:v>
                </c:pt>
                <c:pt idx="293">
                  <c:v>2.9099153750000002</c:v>
                </c:pt>
                <c:pt idx="294">
                  <c:v>2.9198463750000001</c:v>
                </c:pt>
                <c:pt idx="295">
                  <c:v>2.9297783750000002</c:v>
                </c:pt>
                <c:pt idx="296">
                  <c:v>2.9397093750000001</c:v>
                </c:pt>
                <c:pt idx="297">
                  <c:v>2.9496413750000001</c:v>
                </c:pt>
                <c:pt idx="298">
                  <c:v>2.959572375</c:v>
                </c:pt>
                <c:pt idx="299">
                  <c:v>2.9695043750000001</c:v>
                </c:pt>
                <c:pt idx="300">
                  <c:v>2.979435375</c:v>
                </c:pt>
                <c:pt idx="301">
                  <c:v>2.989367375</c:v>
                </c:pt>
                <c:pt idx="302">
                  <c:v>2.999298375</c:v>
                </c:pt>
                <c:pt idx="303">
                  <c:v>3.0092293749999999</c:v>
                </c:pt>
                <c:pt idx="304">
                  <c:v>3.0191613749999999</c:v>
                </c:pt>
                <c:pt idx="305">
                  <c:v>3.0290923749999998</c:v>
                </c:pt>
                <c:pt idx="306">
                  <c:v>3.0390243749999999</c:v>
                </c:pt>
                <c:pt idx="307">
                  <c:v>3.0489553749999998</c:v>
                </c:pt>
                <c:pt idx="308">
                  <c:v>3.0588873749999999</c:v>
                </c:pt>
                <c:pt idx="309">
                  <c:v>3.0688183750000002</c:v>
                </c:pt>
                <c:pt idx="310">
                  <c:v>3.0787503749999998</c:v>
                </c:pt>
                <c:pt idx="311">
                  <c:v>3.0886813750000002</c:v>
                </c:pt>
                <c:pt idx="312">
                  <c:v>3.0986133749999998</c:v>
                </c:pt>
                <c:pt idx="313">
                  <c:v>3.1085443750000001</c:v>
                </c:pt>
                <c:pt idx="314">
                  <c:v>3.1184763750000002</c:v>
                </c:pt>
                <c:pt idx="315">
                  <c:v>3.1284073750000001</c:v>
                </c:pt>
                <c:pt idx="316">
                  <c:v>3.1383393750000002</c:v>
                </c:pt>
                <c:pt idx="317">
                  <c:v>3.1482703750000001</c:v>
                </c:pt>
                <c:pt idx="318">
                  <c:v>3.1582023750000001</c:v>
                </c:pt>
                <c:pt idx="319">
                  <c:v>3.168133375</c:v>
                </c:pt>
                <c:pt idx="320">
                  <c:v>3.1780653750000001</c:v>
                </c:pt>
                <c:pt idx="321">
                  <c:v>3.187996375</c:v>
                </c:pt>
                <c:pt idx="322">
                  <c:v>3.1979273749999999</c:v>
                </c:pt>
                <c:pt idx="323">
                  <c:v>3.207859375</c:v>
                </c:pt>
                <c:pt idx="324">
                  <c:v>3.2177903749999999</c:v>
                </c:pt>
                <c:pt idx="325">
                  <c:v>3.2277223749999999</c:v>
                </c:pt>
                <c:pt idx="326">
                  <c:v>3.2376533749999998</c:v>
                </c:pt>
                <c:pt idx="327">
                  <c:v>3.2475853749999999</c:v>
                </c:pt>
                <c:pt idx="328">
                  <c:v>3.2575163749999998</c:v>
                </c:pt>
                <c:pt idx="329">
                  <c:v>3.2674483749999998</c:v>
                </c:pt>
                <c:pt idx="330">
                  <c:v>3.2773793750000002</c:v>
                </c:pt>
                <c:pt idx="331">
                  <c:v>3.2873113749999998</c:v>
                </c:pt>
                <c:pt idx="332">
                  <c:v>3.2972423750000002</c:v>
                </c:pt>
                <c:pt idx="333">
                  <c:v>3.3071743750000002</c:v>
                </c:pt>
                <c:pt idx="334">
                  <c:v>3.3171053750000001</c:v>
                </c:pt>
                <c:pt idx="335">
                  <c:v>3.3270373750000002</c:v>
                </c:pt>
                <c:pt idx="336">
                  <c:v>3.3369683750000001</c:v>
                </c:pt>
                <c:pt idx="337">
                  <c:v>3.3469003750000001</c:v>
                </c:pt>
                <c:pt idx="338">
                  <c:v>3.3568313750000001</c:v>
                </c:pt>
                <c:pt idx="339">
                  <c:v>3.3667633750000001</c:v>
                </c:pt>
                <c:pt idx="340">
                  <c:v>3.376694375</c:v>
                </c:pt>
                <c:pt idx="341">
                  <c:v>3.3866253749999999</c:v>
                </c:pt>
                <c:pt idx="342">
                  <c:v>3.396557375</c:v>
                </c:pt>
                <c:pt idx="343">
                  <c:v>3.4064883749999999</c:v>
                </c:pt>
                <c:pt idx="344">
                  <c:v>3.416420375</c:v>
                </c:pt>
                <c:pt idx="345">
                  <c:v>3.4263513749999999</c:v>
                </c:pt>
                <c:pt idx="346">
                  <c:v>3.4362833749999999</c:v>
                </c:pt>
                <c:pt idx="347">
                  <c:v>3.4462143749999998</c:v>
                </c:pt>
                <c:pt idx="348">
                  <c:v>3.4561463749999999</c:v>
                </c:pt>
                <c:pt idx="349">
                  <c:v>3.4660773749999998</c:v>
                </c:pt>
                <c:pt idx="350">
                  <c:v>3.4760093749999998</c:v>
                </c:pt>
                <c:pt idx="351">
                  <c:v>3.4859403750000002</c:v>
                </c:pt>
                <c:pt idx="352">
                  <c:v>3.4958723749999998</c:v>
                </c:pt>
                <c:pt idx="353">
                  <c:v>3.5058033750000002</c:v>
                </c:pt>
                <c:pt idx="354">
                  <c:v>3.5157353750000002</c:v>
                </c:pt>
                <c:pt idx="355">
                  <c:v>3.5256663750000001</c:v>
                </c:pt>
                <c:pt idx="356">
                  <c:v>3.5355983750000002</c:v>
                </c:pt>
                <c:pt idx="357">
                  <c:v>3.5455293750000001</c:v>
                </c:pt>
                <c:pt idx="358">
                  <c:v>3.5554613750000001</c:v>
                </c:pt>
                <c:pt idx="359">
                  <c:v>3.5653923750000001</c:v>
                </c:pt>
                <c:pt idx="360">
                  <c:v>3.5753243750000001</c:v>
                </c:pt>
                <c:pt idx="361">
                  <c:v>3.585255375</c:v>
                </c:pt>
                <c:pt idx="362">
                  <c:v>3.5951873750000001</c:v>
                </c:pt>
                <c:pt idx="363">
                  <c:v>3.605118375</c:v>
                </c:pt>
                <c:pt idx="364">
                  <c:v>3.6150493749999999</c:v>
                </c:pt>
                <c:pt idx="365">
                  <c:v>3.624981375</c:v>
                </c:pt>
                <c:pt idx="366">
                  <c:v>3.6349123749999999</c:v>
                </c:pt>
                <c:pt idx="367">
                  <c:v>3.6448443749999999</c:v>
                </c:pt>
                <c:pt idx="368">
                  <c:v>3.6547753749999998</c:v>
                </c:pt>
                <c:pt idx="369">
                  <c:v>3.6647073749999999</c:v>
                </c:pt>
                <c:pt idx="370">
                  <c:v>3.6746383749999998</c:v>
                </c:pt>
                <c:pt idx="371">
                  <c:v>3.6845703749999998</c:v>
                </c:pt>
                <c:pt idx="372">
                  <c:v>3.6945013750000002</c:v>
                </c:pt>
                <c:pt idx="373">
                  <c:v>3.7044333749999998</c:v>
                </c:pt>
                <c:pt idx="374">
                  <c:v>3.7143643750000002</c:v>
                </c:pt>
                <c:pt idx="375">
                  <c:v>3.7242963750000002</c:v>
                </c:pt>
                <c:pt idx="376">
                  <c:v>3.7342273750000001</c:v>
                </c:pt>
                <c:pt idx="377">
                  <c:v>3.7441593750000002</c:v>
                </c:pt>
                <c:pt idx="378">
                  <c:v>3.7540903750000001</c:v>
                </c:pt>
                <c:pt idx="379">
                  <c:v>3.7640223750000001</c:v>
                </c:pt>
                <c:pt idx="380">
                  <c:v>3.7739533750000001</c:v>
                </c:pt>
                <c:pt idx="381">
                  <c:v>3.7838853750000001</c:v>
                </c:pt>
                <c:pt idx="382">
                  <c:v>3.793816375</c:v>
                </c:pt>
                <c:pt idx="383">
                  <c:v>3.8037483750000001</c:v>
                </c:pt>
                <c:pt idx="384">
                  <c:v>3.813679375</c:v>
                </c:pt>
                <c:pt idx="385">
                  <c:v>3.823611375</c:v>
                </c:pt>
                <c:pt idx="386">
                  <c:v>3.8335423749999999</c:v>
                </c:pt>
                <c:pt idx="387">
                  <c:v>3.843474375</c:v>
                </c:pt>
                <c:pt idx="388">
                  <c:v>3.8534053749999999</c:v>
                </c:pt>
                <c:pt idx="389">
                  <c:v>3.863337375</c:v>
                </c:pt>
                <c:pt idx="390">
                  <c:v>3.8732683749999999</c:v>
                </c:pt>
                <c:pt idx="391">
                  <c:v>3.8831993749999998</c:v>
                </c:pt>
                <c:pt idx="392">
                  <c:v>3.8931313749999998</c:v>
                </c:pt>
                <c:pt idx="393">
                  <c:v>3.9030623750000002</c:v>
                </c:pt>
                <c:pt idx="394">
                  <c:v>3.9129943749999998</c:v>
                </c:pt>
                <c:pt idx="395">
                  <c:v>3.9229253750000002</c:v>
                </c:pt>
                <c:pt idx="396">
                  <c:v>3.9328573750000002</c:v>
                </c:pt>
                <c:pt idx="397">
                  <c:v>3.9427883750000001</c:v>
                </c:pt>
                <c:pt idx="398">
                  <c:v>3.9527203750000002</c:v>
                </c:pt>
                <c:pt idx="399">
                  <c:v>3.9626513750000001</c:v>
                </c:pt>
                <c:pt idx="400">
                  <c:v>3.9725833750000001</c:v>
                </c:pt>
                <c:pt idx="401">
                  <c:v>3.9825143750000001</c:v>
                </c:pt>
                <c:pt idx="402">
                  <c:v>3.9924463750000001</c:v>
                </c:pt>
                <c:pt idx="403">
                  <c:v>4.002377375</c:v>
                </c:pt>
                <c:pt idx="404">
                  <c:v>4.0123093750000001</c:v>
                </c:pt>
                <c:pt idx="405">
                  <c:v>4.022240375</c:v>
                </c:pt>
                <c:pt idx="406">
                  <c:v>4.032172375</c:v>
                </c:pt>
                <c:pt idx="407">
                  <c:v>4.0421033749999999</c:v>
                </c:pt>
                <c:pt idx="408">
                  <c:v>4.052035375</c:v>
                </c:pt>
                <c:pt idx="409">
                  <c:v>4.0619663749999999</c:v>
                </c:pt>
                <c:pt idx="410">
                  <c:v>4.071898375</c:v>
                </c:pt>
                <c:pt idx="411">
                  <c:v>4.0818293749999999</c:v>
                </c:pt>
                <c:pt idx="412">
                  <c:v>4.0917613749999999</c:v>
                </c:pt>
                <c:pt idx="413">
                  <c:v>4.1016923749999998</c:v>
                </c:pt>
                <c:pt idx="414">
                  <c:v>4.1116243749999999</c:v>
                </c:pt>
                <c:pt idx="415">
                  <c:v>4.1215553749999998</c:v>
                </c:pt>
                <c:pt idx="416">
                  <c:v>4.1314873749999999</c:v>
                </c:pt>
                <c:pt idx="417">
                  <c:v>4.1414183749999998</c:v>
                </c:pt>
                <c:pt idx="418">
                  <c:v>4.1513503749999998</c:v>
                </c:pt>
                <c:pt idx="419">
                  <c:v>4.1612813749999997</c:v>
                </c:pt>
                <c:pt idx="420">
                  <c:v>4.1712133749999998</c:v>
                </c:pt>
                <c:pt idx="421">
                  <c:v>4.1811443749999997</c:v>
                </c:pt>
                <c:pt idx="422">
                  <c:v>4.1910763749999997</c:v>
                </c:pt>
                <c:pt idx="423">
                  <c:v>4.2010073749999997</c:v>
                </c:pt>
                <c:pt idx="424">
                  <c:v>4.2109393749999997</c:v>
                </c:pt>
                <c:pt idx="425">
                  <c:v>4.2208703749999996</c:v>
                </c:pt>
                <c:pt idx="426">
                  <c:v>4.2308023749999997</c:v>
                </c:pt>
                <c:pt idx="427">
                  <c:v>4.2407333749999996</c:v>
                </c:pt>
                <c:pt idx="428">
                  <c:v>4.2506643750000004</c:v>
                </c:pt>
                <c:pt idx="429">
                  <c:v>4.2605963750000004</c:v>
                </c:pt>
                <c:pt idx="430">
                  <c:v>4.2705273750000003</c:v>
                </c:pt>
                <c:pt idx="431">
                  <c:v>4.2804593750000004</c:v>
                </c:pt>
                <c:pt idx="432">
                  <c:v>4.2903903750000003</c:v>
                </c:pt>
                <c:pt idx="433">
                  <c:v>4.3003223750000004</c:v>
                </c:pt>
                <c:pt idx="434">
                  <c:v>4.3102533750000003</c:v>
                </c:pt>
                <c:pt idx="435">
                  <c:v>4.3201853750000003</c:v>
                </c:pt>
                <c:pt idx="436">
                  <c:v>4.3301163750000002</c:v>
                </c:pt>
                <c:pt idx="437">
                  <c:v>4.3400483750000003</c:v>
                </c:pt>
                <c:pt idx="438">
                  <c:v>4.3499793750000002</c:v>
                </c:pt>
                <c:pt idx="439">
                  <c:v>4.3599113750000003</c:v>
                </c:pt>
                <c:pt idx="440">
                  <c:v>4.3698423750000002</c:v>
                </c:pt>
                <c:pt idx="441">
                  <c:v>4.3797743750000002</c:v>
                </c:pt>
                <c:pt idx="442">
                  <c:v>4.3897053750000001</c:v>
                </c:pt>
                <c:pt idx="443">
                  <c:v>4.3996373750000002</c:v>
                </c:pt>
                <c:pt idx="444">
                  <c:v>4.4095683750000001</c:v>
                </c:pt>
                <c:pt idx="445">
                  <c:v>4.4195003750000001</c:v>
                </c:pt>
                <c:pt idx="446">
                  <c:v>4.4294313750000001</c:v>
                </c:pt>
                <c:pt idx="447">
                  <c:v>4.4393633750000001</c:v>
                </c:pt>
                <c:pt idx="448">
                  <c:v>4.449294375</c:v>
                </c:pt>
                <c:pt idx="449">
                  <c:v>4.4592263750000001</c:v>
                </c:pt>
                <c:pt idx="450">
                  <c:v>4.4691567919999997</c:v>
                </c:pt>
                <c:pt idx="451">
                  <c:v>4.4790887919999998</c:v>
                </c:pt>
                <c:pt idx="452">
                  <c:v>4.4890197919999997</c:v>
                </c:pt>
                <c:pt idx="453">
                  <c:v>4.4989517919999997</c:v>
                </c:pt>
                <c:pt idx="454">
                  <c:v>4.5088827919999996</c:v>
                </c:pt>
                <c:pt idx="455">
                  <c:v>4.5188147919999997</c:v>
                </c:pt>
                <c:pt idx="456">
                  <c:v>4.5287457919999996</c:v>
                </c:pt>
                <c:pt idx="457">
                  <c:v>4.5386777919999997</c:v>
                </c:pt>
                <c:pt idx="458">
                  <c:v>4.5486087919999996</c:v>
                </c:pt>
                <c:pt idx="459">
                  <c:v>4.5585407919999996</c:v>
                </c:pt>
                <c:pt idx="460">
                  <c:v>4.5684717920000004</c:v>
                </c:pt>
                <c:pt idx="461">
                  <c:v>4.5784037919999996</c:v>
                </c:pt>
                <c:pt idx="462">
                  <c:v>4.5883347920000004</c:v>
                </c:pt>
                <c:pt idx="463">
                  <c:v>4.5982667920000004</c:v>
                </c:pt>
                <c:pt idx="464">
                  <c:v>4.6081977920000003</c:v>
                </c:pt>
                <c:pt idx="465">
                  <c:v>4.6181297920000004</c:v>
                </c:pt>
                <c:pt idx="466">
                  <c:v>4.6280607920000003</c:v>
                </c:pt>
                <c:pt idx="467">
                  <c:v>4.6379927920000004</c:v>
                </c:pt>
                <c:pt idx="468">
                  <c:v>4.6479237920000003</c:v>
                </c:pt>
                <c:pt idx="469">
                  <c:v>4.6578557920000003</c:v>
                </c:pt>
                <c:pt idx="470">
                  <c:v>4.6677867920000002</c:v>
                </c:pt>
                <c:pt idx="471">
                  <c:v>4.6777187920000003</c:v>
                </c:pt>
                <c:pt idx="472">
                  <c:v>4.6876497920000002</c:v>
                </c:pt>
                <c:pt idx="473">
                  <c:v>4.6975817920000003</c:v>
                </c:pt>
                <c:pt idx="474">
                  <c:v>4.7075127920000002</c:v>
                </c:pt>
                <c:pt idx="475">
                  <c:v>4.7174447920000002</c:v>
                </c:pt>
                <c:pt idx="476">
                  <c:v>4.7273757920000001</c:v>
                </c:pt>
                <c:pt idx="477">
                  <c:v>4.7373077920000002</c:v>
                </c:pt>
                <c:pt idx="478">
                  <c:v>4.7472387920000001</c:v>
                </c:pt>
                <c:pt idx="479">
                  <c:v>4.7571707920000001</c:v>
                </c:pt>
                <c:pt idx="480">
                  <c:v>4.7671017920000001</c:v>
                </c:pt>
                <c:pt idx="481">
                  <c:v>4.7770337920000001</c:v>
                </c:pt>
                <c:pt idx="482">
                  <c:v>4.786964792</c:v>
                </c:pt>
                <c:pt idx="483">
                  <c:v>4.7968967920000001</c:v>
                </c:pt>
                <c:pt idx="484">
                  <c:v>4.806827792</c:v>
                </c:pt>
                <c:pt idx="485">
                  <c:v>4.816759792</c:v>
                </c:pt>
                <c:pt idx="486">
                  <c:v>4.826690792</c:v>
                </c:pt>
                <c:pt idx="487">
                  <c:v>4.836622792</c:v>
                </c:pt>
                <c:pt idx="488">
                  <c:v>4.8465537919999999</c:v>
                </c:pt>
                <c:pt idx="489">
                  <c:v>4.856485792</c:v>
                </c:pt>
                <c:pt idx="490">
                  <c:v>4.8664167919999999</c:v>
                </c:pt>
                <c:pt idx="491">
                  <c:v>4.8763487919999999</c:v>
                </c:pt>
                <c:pt idx="492">
                  <c:v>4.8862797919999998</c:v>
                </c:pt>
                <c:pt idx="493">
                  <c:v>4.8962117919999999</c:v>
                </c:pt>
                <c:pt idx="494">
                  <c:v>4.9061427919999998</c:v>
                </c:pt>
                <c:pt idx="495">
                  <c:v>4.9160747919999999</c:v>
                </c:pt>
                <c:pt idx="496">
                  <c:v>4.9260057919999998</c:v>
                </c:pt>
                <c:pt idx="497">
                  <c:v>4.9359377919999998</c:v>
                </c:pt>
                <c:pt idx="498">
                  <c:v>4.9458687919999997</c:v>
                </c:pt>
                <c:pt idx="499">
                  <c:v>4.9558007919999998</c:v>
                </c:pt>
                <c:pt idx="500">
                  <c:v>4.9657317919999997</c:v>
                </c:pt>
                <c:pt idx="501">
                  <c:v>4.9756637919999998</c:v>
                </c:pt>
                <c:pt idx="502">
                  <c:v>4.9855947919999997</c:v>
                </c:pt>
                <c:pt idx="503">
                  <c:v>4.9955267919999997</c:v>
                </c:pt>
                <c:pt idx="504">
                  <c:v>5.0054577919999996</c:v>
                </c:pt>
                <c:pt idx="505">
                  <c:v>5.0153897919999997</c:v>
                </c:pt>
                <c:pt idx="506">
                  <c:v>5.0253207919999996</c:v>
                </c:pt>
                <c:pt idx="507">
                  <c:v>5.0352527919999996</c:v>
                </c:pt>
                <c:pt idx="508">
                  <c:v>5.0451837919999996</c:v>
                </c:pt>
                <c:pt idx="509">
                  <c:v>5.0551157919999996</c:v>
                </c:pt>
                <c:pt idx="510">
                  <c:v>5.0650467920000004</c:v>
                </c:pt>
                <c:pt idx="511">
                  <c:v>5.0749787919999996</c:v>
                </c:pt>
                <c:pt idx="512">
                  <c:v>5.0849097920000004</c:v>
                </c:pt>
                <c:pt idx="513">
                  <c:v>5.0948417920000004</c:v>
                </c:pt>
                <c:pt idx="514">
                  <c:v>5.1047727920000003</c:v>
                </c:pt>
                <c:pt idx="515">
                  <c:v>5.1147047920000004</c:v>
                </c:pt>
                <c:pt idx="516">
                  <c:v>5.1246357920000003</c:v>
                </c:pt>
                <c:pt idx="517">
                  <c:v>5.1345677920000004</c:v>
                </c:pt>
                <c:pt idx="518">
                  <c:v>5.1444987920000003</c:v>
                </c:pt>
                <c:pt idx="519">
                  <c:v>5.1544307920000003</c:v>
                </c:pt>
                <c:pt idx="520">
                  <c:v>5.1643617920000002</c:v>
                </c:pt>
                <c:pt idx="521">
                  <c:v>5.1742937920000003</c:v>
                </c:pt>
                <c:pt idx="522">
                  <c:v>5.1842247920000002</c:v>
                </c:pt>
                <c:pt idx="523">
                  <c:v>5.1941567920000002</c:v>
                </c:pt>
                <c:pt idx="524">
                  <c:v>5.2040877920000002</c:v>
                </c:pt>
                <c:pt idx="525">
                  <c:v>5.2140197920000002</c:v>
                </c:pt>
                <c:pt idx="526">
                  <c:v>5.2239507920000001</c:v>
                </c:pt>
                <c:pt idx="527">
                  <c:v>5.2338827920000002</c:v>
                </c:pt>
                <c:pt idx="528">
                  <c:v>5.2438137920000001</c:v>
                </c:pt>
                <c:pt idx="529">
                  <c:v>5.2537457920000001</c:v>
                </c:pt>
                <c:pt idx="530">
                  <c:v>5.263676792</c:v>
                </c:pt>
                <c:pt idx="531">
                  <c:v>5.2736087920000001</c:v>
                </c:pt>
                <c:pt idx="532">
                  <c:v>5.283539792</c:v>
                </c:pt>
                <c:pt idx="533">
                  <c:v>5.2934717920000001</c:v>
                </c:pt>
                <c:pt idx="534">
                  <c:v>5.303402792</c:v>
                </c:pt>
                <c:pt idx="535">
                  <c:v>5.313334792</c:v>
                </c:pt>
                <c:pt idx="536">
                  <c:v>5.3232657919999999</c:v>
                </c:pt>
                <c:pt idx="537">
                  <c:v>5.333197792</c:v>
                </c:pt>
                <c:pt idx="538">
                  <c:v>5.3431287919999999</c:v>
                </c:pt>
                <c:pt idx="539">
                  <c:v>5.353060792</c:v>
                </c:pt>
                <c:pt idx="540">
                  <c:v>5.3629917919999999</c:v>
                </c:pt>
                <c:pt idx="541">
                  <c:v>5.3729237919999999</c:v>
                </c:pt>
                <c:pt idx="542">
                  <c:v>5.3828547919999998</c:v>
                </c:pt>
                <c:pt idx="543">
                  <c:v>5.3927867919999999</c:v>
                </c:pt>
                <c:pt idx="544">
                  <c:v>5.4027177919999998</c:v>
                </c:pt>
                <c:pt idx="545">
                  <c:v>5.4126497919999998</c:v>
                </c:pt>
                <c:pt idx="546">
                  <c:v>5.4225807919999998</c:v>
                </c:pt>
                <c:pt idx="547">
                  <c:v>5.4325127919999998</c:v>
                </c:pt>
                <c:pt idx="548">
                  <c:v>5.4424437919999997</c:v>
                </c:pt>
                <c:pt idx="549">
                  <c:v>5.4523757919999998</c:v>
                </c:pt>
                <c:pt idx="550">
                  <c:v>5.4623067919999997</c:v>
                </c:pt>
                <c:pt idx="551">
                  <c:v>5.4722394169999999</c:v>
                </c:pt>
                <c:pt idx="552">
                  <c:v>5.4821704169999999</c:v>
                </c:pt>
                <c:pt idx="553">
                  <c:v>5.4921024169999999</c:v>
                </c:pt>
                <c:pt idx="554">
                  <c:v>5.5020334169999998</c:v>
                </c:pt>
                <c:pt idx="555">
                  <c:v>5.5119654169999999</c:v>
                </c:pt>
                <c:pt idx="556">
                  <c:v>5.5218964169999998</c:v>
                </c:pt>
                <c:pt idx="557">
                  <c:v>5.5318284169999998</c:v>
                </c:pt>
                <c:pt idx="558">
                  <c:v>5.5417594169999997</c:v>
                </c:pt>
                <c:pt idx="559">
                  <c:v>5.5516914169999998</c:v>
                </c:pt>
                <c:pt idx="560">
                  <c:v>5.5616224169999997</c:v>
                </c:pt>
                <c:pt idx="561">
                  <c:v>5.5715544169999998</c:v>
                </c:pt>
                <c:pt idx="562">
                  <c:v>5.5814854169999997</c:v>
                </c:pt>
                <c:pt idx="563">
                  <c:v>5.5914174169999997</c:v>
                </c:pt>
                <c:pt idx="564">
                  <c:v>5.6013484169999996</c:v>
                </c:pt>
                <c:pt idx="565">
                  <c:v>5.6112804169999997</c:v>
                </c:pt>
                <c:pt idx="566">
                  <c:v>5.6212114169999996</c:v>
                </c:pt>
                <c:pt idx="567">
                  <c:v>5.6311434169999997</c:v>
                </c:pt>
                <c:pt idx="568">
                  <c:v>5.6410744169999996</c:v>
                </c:pt>
                <c:pt idx="569">
                  <c:v>5.6510064169999996</c:v>
                </c:pt>
                <c:pt idx="570">
                  <c:v>5.6609374170000004</c:v>
                </c:pt>
                <c:pt idx="571">
                  <c:v>5.6708694169999996</c:v>
                </c:pt>
                <c:pt idx="572">
                  <c:v>5.6808004170000004</c:v>
                </c:pt>
                <c:pt idx="573">
                  <c:v>5.6907324170000004</c:v>
                </c:pt>
                <c:pt idx="574">
                  <c:v>5.7006634170000003</c:v>
                </c:pt>
                <c:pt idx="575">
                  <c:v>5.7105954170000004</c:v>
                </c:pt>
                <c:pt idx="576">
                  <c:v>5.7205264170000003</c:v>
                </c:pt>
                <c:pt idx="577">
                  <c:v>5.7304584170000004</c:v>
                </c:pt>
                <c:pt idx="578">
                  <c:v>5.7403904170000004</c:v>
                </c:pt>
                <c:pt idx="579">
                  <c:v>5.7503214170000003</c:v>
                </c:pt>
                <c:pt idx="580">
                  <c:v>5.7602534170000004</c:v>
                </c:pt>
                <c:pt idx="581">
                  <c:v>5.7701844170000003</c:v>
                </c:pt>
                <c:pt idx="582">
                  <c:v>5.7801164170000003</c:v>
                </c:pt>
                <c:pt idx="583">
                  <c:v>5.7900474170000003</c:v>
                </c:pt>
                <c:pt idx="584">
                  <c:v>5.7999794170000003</c:v>
                </c:pt>
                <c:pt idx="585">
                  <c:v>5.8099104170000002</c:v>
                </c:pt>
                <c:pt idx="586">
                  <c:v>5.8198424170000003</c:v>
                </c:pt>
                <c:pt idx="587">
                  <c:v>5.8297734170000002</c:v>
                </c:pt>
                <c:pt idx="588">
                  <c:v>5.8397054170000002</c:v>
                </c:pt>
                <c:pt idx="589">
                  <c:v>5.8496364170000001</c:v>
                </c:pt>
                <c:pt idx="590">
                  <c:v>5.8595684170000002</c:v>
                </c:pt>
                <c:pt idx="591">
                  <c:v>5.8694994170000001</c:v>
                </c:pt>
                <c:pt idx="592">
                  <c:v>5.8794314170000002</c:v>
                </c:pt>
                <c:pt idx="593">
                  <c:v>5.8893624170000001</c:v>
                </c:pt>
                <c:pt idx="594">
                  <c:v>5.8992944170000001</c:v>
                </c:pt>
                <c:pt idx="595">
                  <c:v>5.909225417</c:v>
                </c:pt>
                <c:pt idx="596">
                  <c:v>5.9191574170000001</c:v>
                </c:pt>
                <c:pt idx="597">
                  <c:v>5.929088417</c:v>
                </c:pt>
                <c:pt idx="598">
                  <c:v>5.9390204170000001</c:v>
                </c:pt>
                <c:pt idx="599">
                  <c:v>5.948951417</c:v>
                </c:pt>
                <c:pt idx="600">
                  <c:v>5.958883417</c:v>
                </c:pt>
                <c:pt idx="601">
                  <c:v>5.9688144169999999</c:v>
                </c:pt>
                <c:pt idx="602">
                  <c:v>5.978746417</c:v>
                </c:pt>
                <c:pt idx="603">
                  <c:v>5.9886774169999999</c:v>
                </c:pt>
                <c:pt idx="604">
                  <c:v>5.9986094169999999</c:v>
                </c:pt>
                <c:pt idx="605">
                  <c:v>6.0085404169999999</c:v>
                </c:pt>
                <c:pt idx="606">
                  <c:v>6.0184724169999999</c:v>
                </c:pt>
                <c:pt idx="607">
                  <c:v>6.0284034169999998</c:v>
                </c:pt>
                <c:pt idx="608">
                  <c:v>6.0383354169999999</c:v>
                </c:pt>
                <c:pt idx="609">
                  <c:v>6.0482664169999998</c:v>
                </c:pt>
                <c:pt idx="610">
                  <c:v>6.0581984169999998</c:v>
                </c:pt>
                <c:pt idx="611">
                  <c:v>6.0681294169999997</c:v>
                </c:pt>
                <c:pt idx="612">
                  <c:v>6.0780614169999998</c:v>
                </c:pt>
                <c:pt idx="613">
                  <c:v>6.0879924169999997</c:v>
                </c:pt>
                <c:pt idx="614">
                  <c:v>6.0979244169999998</c:v>
                </c:pt>
                <c:pt idx="615">
                  <c:v>6.1078554169999997</c:v>
                </c:pt>
                <c:pt idx="616">
                  <c:v>6.1177874169999997</c:v>
                </c:pt>
                <c:pt idx="617">
                  <c:v>6.1277194169999998</c:v>
                </c:pt>
                <c:pt idx="618">
                  <c:v>6.1376504169999997</c:v>
                </c:pt>
                <c:pt idx="619">
                  <c:v>6.1475824169999997</c:v>
                </c:pt>
                <c:pt idx="620">
                  <c:v>6.1575134169999997</c:v>
                </c:pt>
                <c:pt idx="621">
                  <c:v>6.1674454169999997</c:v>
                </c:pt>
                <c:pt idx="622">
                  <c:v>6.1773764169999996</c:v>
                </c:pt>
                <c:pt idx="623">
                  <c:v>6.1873084169999997</c:v>
                </c:pt>
                <c:pt idx="624">
                  <c:v>6.1972394169999996</c:v>
                </c:pt>
                <c:pt idx="625">
                  <c:v>6.2071714169999996</c:v>
                </c:pt>
                <c:pt idx="626">
                  <c:v>6.2171024170000004</c:v>
                </c:pt>
                <c:pt idx="627">
                  <c:v>6.2270344169999996</c:v>
                </c:pt>
                <c:pt idx="628">
                  <c:v>6.2369654170000004</c:v>
                </c:pt>
                <c:pt idx="629">
                  <c:v>6.2468974169999996</c:v>
                </c:pt>
                <c:pt idx="630">
                  <c:v>6.2568284170000004</c:v>
                </c:pt>
                <c:pt idx="631">
                  <c:v>6.2667604170000004</c:v>
                </c:pt>
                <c:pt idx="632">
                  <c:v>6.2766914170000003</c:v>
                </c:pt>
                <c:pt idx="633">
                  <c:v>6.2866234170000004</c:v>
                </c:pt>
                <c:pt idx="634">
                  <c:v>6.2965544170000003</c:v>
                </c:pt>
                <c:pt idx="635">
                  <c:v>6.3064864170000003</c:v>
                </c:pt>
                <c:pt idx="636">
                  <c:v>6.3164174170000003</c:v>
                </c:pt>
                <c:pt idx="637">
                  <c:v>6.3263494170000003</c:v>
                </c:pt>
                <c:pt idx="638">
                  <c:v>6.3362804170000002</c:v>
                </c:pt>
                <c:pt idx="639">
                  <c:v>6.3462124170000003</c:v>
                </c:pt>
                <c:pt idx="640">
                  <c:v>6.3561434170000002</c:v>
                </c:pt>
                <c:pt idx="641">
                  <c:v>6.3660754170000002</c:v>
                </c:pt>
                <c:pt idx="642">
                  <c:v>6.3760064170000001</c:v>
                </c:pt>
                <c:pt idx="643">
                  <c:v>6.3859384170000002</c:v>
                </c:pt>
                <c:pt idx="644">
                  <c:v>6.3958694170000001</c:v>
                </c:pt>
                <c:pt idx="645">
                  <c:v>6.4058014170000002</c:v>
                </c:pt>
                <c:pt idx="646">
                  <c:v>6.4157324170000001</c:v>
                </c:pt>
                <c:pt idx="647">
                  <c:v>6.4256644170000001</c:v>
                </c:pt>
                <c:pt idx="648">
                  <c:v>6.4355964170000002</c:v>
                </c:pt>
                <c:pt idx="649">
                  <c:v>6.4455274170000001</c:v>
                </c:pt>
                <c:pt idx="650">
                  <c:v>6.4554594170000001</c:v>
                </c:pt>
                <c:pt idx="651">
                  <c:v>6.4653895419999996</c:v>
                </c:pt>
                <c:pt idx="652">
                  <c:v>6.4753215419999997</c:v>
                </c:pt>
                <c:pt idx="653">
                  <c:v>6.4852525419999996</c:v>
                </c:pt>
                <c:pt idx="654">
                  <c:v>6.4951845419999996</c:v>
                </c:pt>
                <c:pt idx="655">
                  <c:v>6.5051155420000004</c:v>
                </c:pt>
                <c:pt idx="656">
                  <c:v>6.5150475419999996</c:v>
                </c:pt>
                <c:pt idx="657">
                  <c:v>6.5249785420000004</c:v>
                </c:pt>
                <c:pt idx="658">
                  <c:v>6.5349105420000004</c:v>
                </c:pt>
                <c:pt idx="659">
                  <c:v>6.5448415420000003</c:v>
                </c:pt>
                <c:pt idx="660">
                  <c:v>6.5547735420000004</c:v>
                </c:pt>
                <c:pt idx="661">
                  <c:v>6.5647045420000003</c:v>
                </c:pt>
                <c:pt idx="662">
                  <c:v>6.5746365420000004</c:v>
                </c:pt>
                <c:pt idx="663">
                  <c:v>6.5845675420000003</c:v>
                </c:pt>
                <c:pt idx="664">
                  <c:v>6.5944995420000003</c:v>
                </c:pt>
                <c:pt idx="665">
                  <c:v>6.6044305420000002</c:v>
                </c:pt>
                <c:pt idx="666">
                  <c:v>6.6143625420000003</c:v>
                </c:pt>
                <c:pt idx="667">
                  <c:v>6.6242935420000002</c:v>
                </c:pt>
                <c:pt idx="668">
                  <c:v>6.6342255420000003</c:v>
                </c:pt>
                <c:pt idx="669">
                  <c:v>6.6441565420000002</c:v>
                </c:pt>
                <c:pt idx="670">
                  <c:v>6.6540885420000002</c:v>
                </c:pt>
                <c:pt idx="671">
                  <c:v>6.6640205420000003</c:v>
                </c:pt>
                <c:pt idx="672">
                  <c:v>6.6739515420000002</c:v>
                </c:pt>
                <c:pt idx="673">
                  <c:v>6.6838835420000002</c:v>
                </c:pt>
                <c:pt idx="674">
                  <c:v>6.6938145420000001</c:v>
                </c:pt>
                <c:pt idx="675">
                  <c:v>6.7037465420000002</c:v>
                </c:pt>
                <c:pt idx="676">
                  <c:v>6.7136775420000001</c:v>
                </c:pt>
                <c:pt idx="677">
                  <c:v>6.7236095420000002</c:v>
                </c:pt>
                <c:pt idx="678">
                  <c:v>6.7335405420000001</c:v>
                </c:pt>
                <c:pt idx="679">
                  <c:v>6.7434725420000001</c:v>
                </c:pt>
                <c:pt idx="680">
                  <c:v>6.753403542</c:v>
                </c:pt>
                <c:pt idx="681">
                  <c:v>6.7633355420000001</c:v>
                </c:pt>
                <c:pt idx="682">
                  <c:v>6.773266542</c:v>
                </c:pt>
                <c:pt idx="683">
                  <c:v>6.7831985420000001</c:v>
                </c:pt>
                <c:pt idx="684">
                  <c:v>6.793129542</c:v>
                </c:pt>
                <c:pt idx="685">
                  <c:v>6.803061542</c:v>
                </c:pt>
                <c:pt idx="686">
                  <c:v>6.8129925419999999</c:v>
                </c:pt>
                <c:pt idx="687">
                  <c:v>6.822924542</c:v>
                </c:pt>
                <c:pt idx="688">
                  <c:v>6.8328555419999999</c:v>
                </c:pt>
                <c:pt idx="689">
                  <c:v>6.8427875419999999</c:v>
                </c:pt>
                <c:pt idx="690">
                  <c:v>6.8527185419999999</c:v>
                </c:pt>
                <c:pt idx="691">
                  <c:v>6.8626505419999999</c:v>
                </c:pt>
                <c:pt idx="692">
                  <c:v>6.872582542</c:v>
                </c:pt>
                <c:pt idx="693">
                  <c:v>6.8825135419999999</c:v>
                </c:pt>
                <c:pt idx="694">
                  <c:v>6.8924455419999999</c:v>
                </c:pt>
                <c:pt idx="695">
                  <c:v>6.9023765419999998</c:v>
                </c:pt>
                <c:pt idx="696">
                  <c:v>6.9123085419999999</c:v>
                </c:pt>
                <c:pt idx="697">
                  <c:v>6.9222395419999998</c:v>
                </c:pt>
                <c:pt idx="698">
                  <c:v>6.9321715419999999</c:v>
                </c:pt>
                <c:pt idx="699">
                  <c:v>6.9421025419999998</c:v>
                </c:pt>
                <c:pt idx="700">
                  <c:v>6.9520345419999998</c:v>
                </c:pt>
                <c:pt idx="701">
                  <c:v>6.9619655419999997</c:v>
                </c:pt>
                <c:pt idx="702">
                  <c:v>6.9718975419999998</c:v>
                </c:pt>
                <c:pt idx="703">
                  <c:v>6.9818285419999997</c:v>
                </c:pt>
                <c:pt idx="704">
                  <c:v>6.9917605419999997</c:v>
                </c:pt>
                <c:pt idx="705">
                  <c:v>7.0016915419999997</c:v>
                </c:pt>
                <c:pt idx="706">
                  <c:v>7.0116235419999997</c:v>
                </c:pt>
                <c:pt idx="707">
                  <c:v>7.0215545419999996</c:v>
                </c:pt>
                <c:pt idx="708">
                  <c:v>7.0314865419999997</c:v>
                </c:pt>
                <c:pt idx="709">
                  <c:v>7.0414175419999996</c:v>
                </c:pt>
                <c:pt idx="710">
                  <c:v>7.0513495419999996</c:v>
                </c:pt>
                <c:pt idx="711">
                  <c:v>7.0612805420000004</c:v>
                </c:pt>
                <c:pt idx="712">
                  <c:v>7.0712125419999996</c:v>
                </c:pt>
                <c:pt idx="713">
                  <c:v>7.0811445419999997</c:v>
                </c:pt>
                <c:pt idx="714">
                  <c:v>7.0910755419999996</c:v>
                </c:pt>
                <c:pt idx="715">
                  <c:v>7.1010075419999996</c:v>
                </c:pt>
                <c:pt idx="716">
                  <c:v>7.1109385420000004</c:v>
                </c:pt>
                <c:pt idx="717">
                  <c:v>7.1208705419999996</c:v>
                </c:pt>
                <c:pt idx="718">
                  <c:v>7.1308015420000004</c:v>
                </c:pt>
                <c:pt idx="719">
                  <c:v>7.1407335420000004</c:v>
                </c:pt>
                <c:pt idx="720">
                  <c:v>7.1506645420000003</c:v>
                </c:pt>
                <c:pt idx="721">
                  <c:v>7.1605965420000004</c:v>
                </c:pt>
                <c:pt idx="722">
                  <c:v>7.1705275420000003</c:v>
                </c:pt>
                <c:pt idx="723">
                  <c:v>7.1804595420000004</c:v>
                </c:pt>
                <c:pt idx="724">
                  <c:v>7.1903905420000003</c:v>
                </c:pt>
                <c:pt idx="725">
                  <c:v>7.2003225420000003</c:v>
                </c:pt>
                <c:pt idx="726">
                  <c:v>7.2102535420000002</c:v>
                </c:pt>
                <c:pt idx="727">
                  <c:v>7.2201855420000003</c:v>
                </c:pt>
                <c:pt idx="728">
                  <c:v>7.2301165420000002</c:v>
                </c:pt>
                <c:pt idx="729">
                  <c:v>7.2400485420000003</c:v>
                </c:pt>
                <c:pt idx="730">
                  <c:v>7.2499805420000003</c:v>
                </c:pt>
                <c:pt idx="731">
                  <c:v>7.2599115420000002</c:v>
                </c:pt>
                <c:pt idx="732">
                  <c:v>7.2698435420000003</c:v>
                </c:pt>
                <c:pt idx="733">
                  <c:v>7.2797745420000002</c:v>
                </c:pt>
                <c:pt idx="734">
                  <c:v>7.2897065420000002</c:v>
                </c:pt>
                <c:pt idx="735">
                  <c:v>7.2996375420000001</c:v>
                </c:pt>
                <c:pt idx="736">
                  <c:v>7.3095695420000002</c:v>
                </c:pt>
                <c:pt idx="737">
                  <c:v>7.3195005420000001</c:v>
                </c:pt>
                <c:pt idx="738">
                  <c:v>7.3294325420000002</c:v>
                </c:pt>
                <c:pt idx="739">
                  <c:v>7.3393635420000001</c:v>
                </c:pt>
                <c:pt idx="740">
                  <c:v>7.3492955420000001</c:v>
                </c:pt>
                <c:pt idx="741">
                  <c:v>7.359226542</c:v>
                </c:pt>
                <c:pt idx="742">
                  <c:v>7.3691585420000001</c:v>
                </c:pt>
                <c:pt idx="743">
                  <c:v>7.379089542</c:v>
                </c:pt>
                <c:pt idx="744">
                  <c:v>7.3890215420000001</c:v>
                </c:pt>
                <c:pt idx="745">
                  <c:v>7.398952542</c:v>
                </c:pt>
                <c:pt idx="746">
                  <c:v>7.408884542</c:v>
                </c:pt>
                <c:pt idx="747">
                  <c:v>7.4188165420000001</c:v>
                </c:pt>
                <c:pt idx="748">
                  <c:v>7.428747542</c:v>
                </c:pt>
                <c:pt idx="749">
                  <c:v>7.438679542</c:v>
                </c:pt>
                <c:pt idx="750">
                  <c:v>7.4486105419999999</c:v>
                </c:pt>
                <c:pt idx="751">
                  <c:v>7.458542542</c:v>
                </c:pt>
                <c:pt idx="752">
                  <c:v>7.4684737920000002</c:v>
                </c:pt>
                <c:pt idx="753">
                  <c:v>7.4784057920000002</c:v>
                </c:pt>
                <c:pt idx="754">
                  <c:v>7.4883367920000001</c:v>
                </c:pt>
                <c:pt idx="755">
                  <c:v>7.4982687920000002</c:v>
                </c:pt>
                <c:pt idx="756">
                  <c:v>7.5081997920000001</c:v>
                </c:pt>
                <c:pt idx="757">
                  <c:v>7.5181317920000001</c:v>
                </c:pt>
                <c:pt idx="758">
                  <c:v>7.5280627920000001</c:v>
                </c:pt>
                <c:pt idx="759">
                  <c:v>7.5379947920000001</c:v>
                </c:pt>
                <c:pt idx="760">
                  <c:v>7.547925792</c:v>
                </c:pt>
                <c:pt idx="761">
                  <c:v>7.5578577920000001</c:v>
                </c:pt>
                <c:pt idx="762">
                  <c:v>7.5677897920000001</c:v>
                </c:pt>
                <c:pt idx="763">
                  <c:v>7.577720792</c:v>
                </c:pt>
                <c:pt idx="764">
                  <c:v>7.5876527920000001</c:v>
                </c:pt>
                <c:pt idx="765">
                  <c:v>7.597583792</c:v>
                </c:pt>
                <c:pt idx="766">
                  <c:v>7.6075157920000001</c:v>
                </c:pt>
                <c:pt idx="767">
                  <c:v>7.617446792</c:v>
                </c:pt>
                <c:pt idx="768">
                  <c:v>7.627378792</c:v>
                </c:pt>
                <c:pt idx="769">
                  <c:v>7.6373097919999999</c:v>
                </c:pt>
                <c:pt idx="770">
                  <c:v>7.647241792</c:v>
                </c:pt>
                <c:pt idx="771">
                  <c:v>7.6571727919999999</c:v>
                </c:pt>
                <c:pt idx="772">
                  <c:v>7.6671047919999999</c:v>
                </c:pt>
                <c:pt idx="773">
                  <c:v>7.6770357919999999</c:v>
                </c:pt>
                <c:pt idx="774">
                  <c:v>7.6869677919999999</c:v>
                </c:pt>
                <c:pt idx="775">
                  <c:v>7.6968987919999998</c:v>
                </c:pt>
                <c:pt idx="776">
                  <c:v>7.7068307919999999</c:v>
                </c:pt>
                <c:pt idx="777">
                  <c:v>7.7167617919999998</c:v>
                </c:pt>
                <c:pt idx="778">
                  <c:v>7.7266937919999998</c:v>
                </c:pt>
                <c:pt idx="779">
                  <c:v>7.7366257919999999</c:v>
                </c:pt>
                <c:pt idx="780">
                  <c:v>7.7465567919999998</c:v>
                </c:pt>
                <c:pt idx="781">
                  <c:v>7.7564887919999999</c:v>
                </c:pt>
                <c:pt idx="782">
                  <c:v>7.7664197919999998</c:v>
                </c:pt>
                <c:pt idx="783">
                  <c:v>7.7763517919999998</c:v>
                </c:pt>
                <c:pt idx="784">
                  <c:v>7.7862827919999997</c:v>
                </c:pt>
                <c:pt idx="785">
                  <c:v>7.7962147919999998</c:v>
                </c:pt>
                <c:pt idx="786">
                  <c:v>7.8061457919999997</c:v>
                </c:pt>
                <c:pt idx="787">
                  <c:v>7.8160777919999997</c:v>
                </c:pt>
                <c:pt idx="788">
                  <c:v>7.8260087919999997</c:v>
                </c:pt>
                <c:pt idx="789">
                  <c:v>7.8359407919999997</c:v>
                </c:pt>
                <c:pt idx="790">
                  <c:v>7.8458717919999996</c:v>
                </c:pt>
                <c:pt idx="791">
                  <c:v>7.8558037919999997</c:v>
                </c:pt>
                <c:pt idx="792">
                  <c:v>7.8657347919999996</c:v>
                </c:pt>
                <c:pt idx="793">
                  <c:v>7.8756667919999996</c:v>
                </c:pt>
                <c:pt idx="794">
                  <c:v>7.8855987919999997</c:v>
                </c:pt>
                <c:pt idx="795">
                  <c:v>7.8955297919999996</c:v>
                </c:pt>
                <c:pt idx="796">
                  <c:v>7.9054617919999997</c:v>
                </c:pt>
                <c:pt idx="797">
                  <c:v>7.9153927919999996</c:v>
                </c:pt>
                <c:pt idx="798">
                  <c:v>7.9253247919999996</c:v>
                </c:pt>
                <c:pt idx="799">
                  <c:v>7.9352557920000004</c:v>
                </c:pt>
                <c:pt idx="800">
                  <c:v>7.9451877919999996</c:v>
                </c:pt>
                <c:pt idx="801">
                  <c:v>7.9551187920000004</c:v>
                </c:pt>
                <c:pt idx="802">
                  <c:v>7.9650507920000004</c:v>
                </c:pt>
                <c:pt idx="803">
                  <c:v>7.9749817920000003</c:v>
                </c:pt>
                <c:pt idx="804">
                  <c:v>7.9849137920000004</c:v>
                </c:pt>
                <c:pt idx="805">
                  <c:v>7.9948447920000003</c:v>
                </c:pt>
                <c:pt idx="806">
                  <c:v>8.0047767919999995</c:v>
                </c:pt>
                <c:pt idx="807">
                  <c:v>8.0147087920000004</c:v>
                </c:pt>
                <c:pt idx="808">
                  <c:v>8.0246397920000003</c:v>
                </c:pt>
                <c:pt idx="809">
                  <c:v>8.0345717919999995</c:v>
                </c:pt>
                <c:pt idx="810">
                  <c:v>8.0445027919999994</c:v>
                </c:pt>
                <c:pt idx="811">
                  <c:v>8.0544347920000003</c:v>
                </c:pt>
                <c:pt idx="812">
                  <c:v>8.0643657920000003</c:v>
                </c:pt>
                <c:pt idx="813">
                  <c:v>8.0742977919999994</c:v>
                </c:pt>
                <c:pt idx="814">
                  <c:v>8.0842287919999993</c:v>
                </c:pt>
                <c:pt idx="815">
                  <c:v>8.0941607920000003</c:v>
                </c:pt>
                <c:pt idx="816">
                  <c:v>8.1040917920000002</c:v>
                </c:pt>
                <c:pt idx="817">
                  <c:v>8.1140237919999993</c:v>
                </c:pt>
                <c:pt idx="818">
                  <c:v>8.1239557920000003</c:v>
                </c:pt>
                <c:pt idx="819">
                  <c:v>8.1338867920000002</c:v>
                </c:pt>
                <c:pt idx="820">
                  <c:v>8.1438187919999994</c:v>
                </c:pt>
                <c:pt idx="821">
                  <c:v>8.1537497919999993</c:v>
                </c:pt>
                <c:pt idx="822">
                  <c:v>8.1636817920000002</c:v>
                </c:pt>
                <c:pt idx="823">
                  <c:v>8.1736127920000001</c:v>
                </c:pt>
                <c:pt idx="824">
                  <c:v>8.1835447919999993</c:v>
                </c:pt>
                <c:pt idx="825">
                  <c:v>8.1934757919999992</c:v>
                </c:pt>
                <c:pt idx="826">
                  <c:v>8.2034077920000001</c:v>
                </c:pt>
                <c:pt idx="827">
                  <c:v>8.2133387920000001</c:v>
                </c:pt>
                <c:pt idx="828">
                  <c:v>8.2232707919999992</c:v>
                </c:pt>
                <c:pt idx="829">
                  <c:v>8.2332017919999991</c:v>
                </c:pt>
                <c:pt idx="830">
                  <c:v>8.2431337920000001</c:v>
                </c:pt>
                <c:pt idx="831">
                  <c:v>8.2530657919999992</c:v>
                </c:pt>
                <c:pt idx="832">
                  <c:v>8.2629967919999991</c:v>
                </c:pt>
                <c:pt idx="833">
                  <c:v>8.2729287920000001</c:v>
                </c:pt>
                <c:pt idx="834">
                  <c:v>8.282859792</c:v>
                </c:pt>
                <c:pt idx="835">
                  <c:v>8.2927917919999992</c:v>
                </c:pt>
                <c:pt idx="836">
                  <c:v>8.3027227920000009</c:v>
                </c:pt>
                <c:pt idx="837">
                  <c:v>8.312654792</c:v>
                </c:pt>
                <c:pt idx="838">
                  <c:v>8.3225857919999999</c:v>
                </c:pt>
                <c:pt idx="839">
                  <c:v>8.3325177920000009</c:v>
                </c:pt>
                <c:pt idx="840">
                  <c:v>8.3424487920000008</c:v>
                </c:pt>
                <c:pt idx="841">
                  <c:v>8.3523807919999999</c:v>
                </c:pt>
                <c:pt idx="842">
                  <c:v>8.3623117919999999</c:v>
                </c:pt>
                <c:pt idx="843">
                  <c:v>8.3722437920000008</c:v>
                </c:pt>
                <c:pt idx="844">
                  <c:v>8.382175792</c:v>
                </c:pt>
                <c:pt idx="845">
                  <c:v>8.3921067919999999</c:v>
                </c:pt>
                <c:pt idx="846">
                  <c:v>8.4020387920000008</c:v>
                </c:pt>
                <c:pt idx="847">
                  <c:v>8.4119697920000007</c:v>
                </c:pt>
                <c:pt idx="848">
                  <c:v>8.4219017919999999</c:v>
                </c:pt>
                <c:pt idx="849">
                  <c:v>8.4318327919999998</c:v>
                </c:pt>
                <c:pt idx="850">
                  <c:v>8.4417647920000007</c:v>
                </c:pt>
                <c:pt idx="851">
                  <c:v>8.4516957920000007</c:v>
                </c:pt>
                <c:pt idx="852">
                  <c:v>8.4616277919999998</c:v>
                </c:pt>
                <c:pt idx="853">
                  <c:v>8.4715592920000002</c:v>
                </c:pt>
                <c:pt idx="854">
                  <c:v>8.4814912919999994</c:v>
                </c:pt>
                <c:pt idx="855">
                  <c:v>8.4914232920000003</c:v>
                </c:pt>
                <c:pt idx="856">
                  <c:v>8.5013542920000003</c:v>
                </c:pt>
                <c:pt idx="857">
                  <c:v>8.5112862919999994</c:v>
                </c:pt>
                <c:pt idx="858">
                  <c:v>8.5212172919999993</c:v>
                </c:pt>
                <c:pt idx="859">
                  <c:v>8.5311492920000003</c:v>
                </c:pt>
                <c:pt idx="860">
                  <c:v>8.5410802920000002</c:v>
                </c:pt>
                <c:pt idx="861">
                  <c:v>8.5510122919999993</c:v>
                </c:pt>
                <c:pt idx="862">
                  <c:v>8.5609432919999993</c:v>
                </c:pt>
                <c:pt idx="863">
                  <c:v>8.5708752920000002</c:v>
                </c:pt>
                <c:pt idx="864">
                  <c:v>8.5808062920000001</c:v>
                </c:pt>
                <c:pt idx="865">
                  <c:v>8.5907382919999993</c:v>
                </c:pt>
                <c:pt idx="866">
                  <c:v>8.6006702920000002</c:v>
                </c:pt>
                <c:pt idx="867">
                  <c:v>8.6106012920000001</c:v>
                </c:pt>
                <c:pt idx="868">
                  <c:v>8.6205332919999993</c:v>
                </c:pt>
                <c:pt idx="869">
                  <c:v>8.6304642919999992</c:v>
                </c:pt>
                <c:pt idx="870">
                  <c:v>8.6403962920000001</c:v>
                </c:pt>
                <c:pt idx="871">
                  <c:v>8.6503272920000001</c:v>
                </c:pt>
                <c:pt idx="872">
                  <c:v>8.6602592919999992</c:v>
                </c:pt>
                <c:pt idx="873">
                  <c:v>8.6701902919999991</c:v>
                </c:pt>
                <c:pt idx="874">
                  <c:v>8.6801222920000001</c:v>
                </c:pt>
                <c:pt idx="875">
                  <c:v>8.690053292</c:v>
                </c:pt>
                <c:pt idx="876">
                  <c:v>8.6999852919999991</c:v>
                </c:pt>
                <c:pt idx="877">
                  <c:v>8.7099172920000001</c:v>
                </c:pt>
                <c:pt idx="878">
                  <c:v>8.719848292</c:v>
                </c:pt>
                <c:pt idx="879">
                  <c:v>8.7297802919999992</c:v>
                </c:pt>
                <c:pt idx="880">
                  <c:v>8.7397112920000009</c:v>
                </c:pt>
                <c:pt idx="881">
                  <c:v>8.749643292</c:v>
                </c:pt>
                <c:pt idx="882">
                  <c:v>8.7595742919999999</c:v>
                </c:pt>
                <c:pt idx="883">
                  <c:v>8.7695062920000009</c:v>
                </c:pt>
                <c:pt idx="884">
                  <c:v>8.7794372920000008</c:v>
                </c:pt>
                <c:pt idx="885">
                  <c:v>8.7893692919999999</c:v>
                </c:pt>
                <c:pt idx="886">
                  <c:v>8.7993002919999999</c:v>
                </c:pt>
                <c:pt idx="887">
                  <c:v>8.8092322920000008</c:v>
                </c:pt>
                <c:pt idx="888">
                  <c:v>8.819164292</c:v>
                </c:pt>
                <c:pt idx="889">
                  <c:v>8.8290952919999999</c:v>
                </c:pt>
                <c:pt idx="890">
                  <c:v>8.8390272920000008</c:v>
                </c:pt>
                <c:pt idx="891">
                  <c:v>8.8489582920000007</c:v>
                </c:pt>
                <c:pt idx="892">
                  <c:v>8.8588902919999999</c:v>
                </c:pt>
                <c:pt idx="893">
                  <c:v>8.8688212919999998</c:v>
                </c:pt>
                <c:pt idx="894">
                  <c:v>8.8787532920000007</c:v>
                </c:pt>
                <c:pt idx="895">
                  <c:v>8.8886842920000007</c:v>
                </c:pt>
                <c:pt idx="896">
                  <c:v>8.8986162919999998</c:v>
                </c:pt>
                <c:pt idx="897">
                  <c:v>8.9085482920000008</c:v>
                </c:pt>
                <c:pt idx="898">
                  <c:v>8.9184792920000007</c:v>
                </c:pt>
                <c:pt idx="899">
                  <c:v>8.9284112919999998</c:v>
                </c:pt>
                <c:pt idx="900">
                  <c:v>8.9383422919999997</c:v>
                </c:pt>
                <c:pt idx="901">
                  <c:v>8.9482742920000007</c:v>
                </c:pt>
                <c:pt idx="902">
                  <c:v>8.9582052920000006</c:v>
                </c:pt>
                <c:pt idx="903">
                  <c:v>8.9681372919999998</c:v>
                </c:pt>
                <c:pt idx="904">
                  <c:v>8.9780682919999997</c:v>
                </c:pt>
                <c:pt idx="905">
                  <c:v>8.9880002920000006</c:v>
                </c:pt>
                <c:pt idx="906">
                  <c:v>8.9979312920000005</c:v>
                </c:pt>
                <c:pt idx="907">
                  <c:v>9.0078632919999997</c:v>
                </c:pt>
                <c:pt idx="908">
                  <c:v>9.0177952920000006</c:v>
                </c:pt>
                <c:pt idx="909">
                  <c:v>9.0277262920000005</c:v>
                </c:pt>
                <c:pt idx="910">
                  <c:v>9.0376582919999997</c:v>
                </c:pt>
                <c:pt idx="911">
                  <c:v>9.0475892919999996</c:v>
                </c:pt>
                <c:pt idx="912">
                  <c:v>9.0575212920000006</c:v>
                </c:pt>
                <c:pt idx="913">
                  <c:v>9.0674522920000005</c:v>
                </c:pt>
                <c:pt idx="914">
                  <c:v>9.0773842919999996</c:v>
                </c:pt>
                <c:pt idx="915">
                  <c:v>9.0873152919999995</c:v>
                </c:pt>
                <c:pt idx="916">
                  <c:v>9.0972472920000005</c:v>
                </c:pt>
                <c:pt idx="917">
                  <c:v>9.1071792919999996</c:v>
                </c:pt>
                <c:pt idx="918">
                  <c:v>9.1171102919999996</c:v>
                </c:pt>
                <c:pt idx="919">
                  <c:v>9.1270422920000005</c:v>
                </c:pt>
                <c:pt idx="920">
                  <c:v>9.1369732920000004</c:v>
                </c:pt>
                <c:pt idx="921">
                  <c:v>9.1469052919999996</c:v>
                </c:pt>
                <c:pt idx="922">
                  <c:v>9.1568362919999995</c:v>
                </c:pt>
                <c:pt idx="923">
                  <c:v>9.1667682920000004</c:v>
                </c:pt>
                <c:pt idx="924">
                  <c:v>9.1766992920000003</c:v>
                </c:pt>
                <c:pt idx="925">
                  <c:v>9.1866312919999995</c:v>
                </c:pt>
                <c:pt idx="926">
                  <c:v>9.1965632920000004</c:v>
                </c:pt>
                <c:pt idx="927">
                  <c:v>9.2064942920000004</c:v>
                </c:pt>
                <c:pt idx="928">
                  <c:v>9.2164262919999995</c:v>
                </c:pt>
                <c:pt idx="929">
                  <c:v>9.2263572919999994</c:v>
                </c:pt>
                <c:pt idx="930">
                  <c:v>9.2362892920000004</c:v>
                </c:pt>
                <c:pt idx="931">
                  <c:v>9.2462202920000003</c:v>
                </c:pt>
                <c:pt idx="932">
                  <c:v>9.2561522919999994</c:v>
                </c:pt>
                <c:pt idx="933">
                  <c:v>9.2660832919999994</c:v>
                </c:pt>
                <c:pt idx="934">
                  <c:v>9.2760152920000003</c:v>
                </c:pt>
                <c:pt idx="935">
                  <c:v>9.2859472919999995</c:v>
                </c:pt>
                <c:pt idx="936">
                  <c:v>9.2958782919999994</c:v>
                </c:pt>
                <c:pt idx="937">
                  <c:v>9.3058102920000003</c:v>
                </c:pt>
                <c:pt idx="938">
                  <c:v>9.3157412920000002</c:v>
                </c:pt>
                <c:pt idx="939">
                  <c:v>9.3256732919999994</c:v>
                </c:pt>
                <c:pt idx="940">
                  <c:v>9.3356042919999993</c:v>
                </c:pt>
                <c:pt idx="941">
                  <c:v>9.3455362920000002</c:v>
                </c:pt>
                <c:pt idx="942">
                  <c:v>9.3554672920000002</c:v>
                </c:pt>
                <c:pt idx="943">
                  <c:v>9.3653992919999993</c:v>
                </c:pt>
                <c:pt idx="944">
                  <c:v>9.3753312920000003</c:v>
                </c:pt>
                <c:pt idx="945">
                  <c:v>9.3852622920000002</c:v>
                </c:pt>
                <c:pt idx="946">
                  <c:v>9.3951942919999993</c:v>
                </c:pt>
                <c:pt idx="947">
                  <c:v>9.4051252919999992</c:v>
                </c:pt>
                <c:pt idx="948">
                  <c:v>9.4150572920000002</c:v>
                </c:pt>
                <c:pt idx="949">
                  <c:v>9.4249882920000001</c:v>
                </c:pt>
                <c:pt idx="950">
                  <c:v>9.4349202919999993</c:v>
                </c:pt>
                <c:pt idx="951">
                  <c:v>9.4448512919999992</c:v>
                </c:pt>
                <c:pt idx="952">
                  <c:v>9.4547832920000001</c:v>
                </c:pt>
                <c:pt idx="953">
                  <c:v>9.4647152919999993</c:v>
                </c:pt>
                <c:pt idx="954">
                  <c:v>9.4746465000000004</c:v>
                </c:pt>
                <c:pt idx="955">
                  <c:v>9.4845784999999996</c:v>
                </c:pt>
                <c:pt idx="956">
                  <c:v>9.4945094999999995</c:v>
                </c:pt>
                <c:pt idx="957">
                  <c:v>9.5044415000000004</c:v>
                </c:pt>
                <c:pt idx="958">
                  <c:v>9.5143725000000003</c:v>
                </c:pt>
                <c:pt idx="959">
                  <c:v>9.5243044999999995</c:v>
                </c:pt>
                <c:pt idx="960">
                  <c:v>9.5342354999999994</c:v>
                </c:pt>
                <c:pt idx="961">
                  <c:v>9.5441675000000004</c:v>
                </c:pt>
                <c:pt idx="962">
                  <c:v>9.5540994999999995</c:v>
                </c:pt>
                <c:pt idx="963">
                  <c:v>9.5640304999999994</c:v>
                </c:pt>
                <c:pt idx="964">
                  <c:v>9.5739625000000004</c:v>
                </c:pt>
                <c:pt idx="965">
                  <c:v>9.5838935000000003</c:v>
                </c:pt>
                <c:pt idx="966">
                  <c:v>9.5938254999999995</c:v>
                </c:pt>
                <c:pt idx="967">
                  <c:v>9.6037564999999994</c:v>
                </c:pt>
                <c:pt idx="968">
                  <c:v>9.6136885000000003</c:v>
                </c:pt>
                <c:pt idx="969">
                  <c:v>9.6236195000000002</c:v>
                </c:pt>
                <c:pt idx="970">
                  <c:v>9.6335514999999994</c:v>
                </c:pt>
                <c:pt idx="971">
                  <c:v>9.6434835000000003</c:v>
                </c:pt>
                <c:pt idx="972">
                  <c:v>9.6534145000000002</c:v>
                </c:pt>
                <c:pt idx="973">
                  <c:v>9.6633464999999994</c:v>
                </c:pt>
                <c:pt idx="974">
                  <c:v>9.6732774999999993</c:v>
                </c:pt>
                <c:pt idx="975">
                  <c:v>9.6832095000000002</c:v>
                </c:pt>
                <c:pt idx="976">
                  <c:v>9.6931405000000002</c:v>
                </c:pt>
                <c:pt idx="977">
                  <c:v>9.7030724999999993</c:v>
                </c:pt>
                <c:pt idx="978">
                  <c:v>9.7130045000000003</c:v>
                </c:pt>
                <c:pt idx="979">
                  <c:v>9.7229355000000002</c:v>
                </c:pt>
                <c:pt idx="980">
                  <c:v>9.7328674999999993</c:v>
                </c:pt>
                <c:pt idx="981">
                  <c:v>9.7427984999999993</c:v>
                </c:pt>
                <c:pt idx="982">
                  <c:v>9.7527305000000002</c:v>
                </c:pt>
                <c:pt idx="983">
                  <c:v>9.7626615000000001</c:v>
                </c:pt>
                <c:pt idx="984">
                  <c:v>9.7725934999999993</c:v>
                </c:pt>
                <c:pt idx="985">
                  <c:v>9.7825244999999992</c:v>
                </c:pt>
                <c:pt idx="986">
                  <c:v>9.7924565000000001</c:v>
                </c:pt>
                <c:pt idx="987">
                  <c:v>9.8023884999999993</c:v>
                </c:pt>
                <c:pt idx="988">
                  <c:v>9.8123194999999992</c:v>
                </c:pt>
                <c:pt idx="989">
                  <c:v>9.8222515000000001</c:v>
                </c:pt>
                <c:pt idx="990">
                  <c:v>9.8321825</c:v>
                </c:pt>
                <c:pt idx="991">
                  <c:v>9.8421144999999992</c:v>
                </c:pt>
                <c:pt idx="992">
                  <c:v>9.8520454999999991</c:v>
                </c:pt>
                <c:pt idx="993">
                  <c:v>9.8619775000000001</c:v>
                </c:pt>
                <c:pt idx="994">
                  <c:v>9.8719085</c:v>
                </c:pt>
                <c:pt idx="995">
                  <c:v>9.8818404999999991</c:v>
                </c:pt>
                <c:pt idx="996">
                  <c:v>9.8917725000000001</c:v>
                </c:pt>
                <c:pt idx="997">
                  <c:v>9.9017035</c:v>
                </c:pt>
                <c:pt idx="998">
                  <c:v>9.9116354999999992</c:v>
                </c:pt>
                <c:pt idx="999">
                  <c:v>9.9215665000000008</c:v>
                </c:pt>
                <c:pt idx="1000">
                  <c:v>9.9314985</c:v>
                </c:pt>
                <c:pt idx="1001">
                  <c:v>9.9414294999999999</c:v>
                </c:pt>
                <c:pt idx="1002">
                  <c:v>9.9513615000000009</c:v>
                </c:pt>
                <c:pt idx="1003">
                  <c:v>9.9612935</c:v>
                </c:pt>
                <c:pt idx="1004">
                  <c:v>9.9712244999999999</c:v>
                </c:pt>
                <c:pt idx="1005">
                  <c:v>9.9811565000000009</c:v>
                </c:pt>
                <c:pt idx="1006">
                  <c:v>9.9910875000000008</c:v>
                </c:pt>
                <c:pt idx="1007">
                  <c:v>10.0010195</c:v>
                </c:pt>
                <c:pt idx="1008">
                  <c:v>10.0109505</c:v>
                </c:pt>
                <c:pt idx="1009">
                  <c:v>10.020882500000001</c:v>
                </c:pt>
                <c:pt idx="1010">
                  <c:v>10.030813500000001</c:v>
                </c:pt>
                <c:pt idx="1011">
                  <c:v>10.0407455</c:v>
                </c:pt>
                <c:pt idx="1012">
                  <c:v>10.050677500000001</c:v>
                </c:pt>
                <c:pt idx="1013">
                  <c:v>10.060608500000001</c:v>
                </c:pt>
                <c:pt idx="1014">
                  <c:v>10.0705405</c:v>
                </c:pt>
                <c:pt idx="1015">
                  <c:v>10.0804715</c:v>
                </c:pt>
                <c:pt idx="1016">
                  <c:v>10.090403500000001</c:v>
                </c:pt>
                <c:pt idx="1017">
                  <c:v>10.100334500000001</c:v>
                </c:pt>
                <c:pt idx="1018">
                  <c:v>10.1102665</c:v>
                </c:pt>
                <c:pt idx="1019">
                  <c:v>10.120198500000001</c:v>
                </c:pt>
                <c:pt idx="1020">
                  <c:v>10.130129500000001</c:v>
                </c:pt>
                <c:pt idx="1021">
                  <c:v>10.1400615</c:v>
                </c:pt>
                <c:pt idx="1022">
                  <c:v>10.1499925</c:v>
                </c:pt>
                <c:pt idx="1023">
                  <c:v>10.159924500000001</c:v>
                </c:pt>
                <c:pt idx="1024">
                  <c:v>10.169855500000001</c:v>
                </c:pt>
                <c:pt idx="1025">
                  <c:v>10.1797875</c:v>
                </c:pt>
                <c:pt idx="1026">
                  <c:v>10.1897185</c:v>
                </c:pt>
                <c:pt idx="1027">
                  <c:v>10.199650500000001</c:v>
                </c:pt>
                <c:pt idx="1028">
                  <c:v>10.2095825</c:v>
                </c:pt>
                <c:pt idx="1029">
                  <c:v>10.2195135</c:v>
                </c:pt>
                <c:pt idx="1030">
                  <c:v>10.229445500000001</c:v>
                </c:pt>
                <c:pt idx="1031">
                  <c:v>10.239376500000001</c:v>
                </c:pt>
                <c:pt idx="1032">
                  <c:v>10.2493085</c:v>
                </c:pt>
                <c:pt idx="1033">
                  <c:v>10.2592395</c:v>
                </c:pt>
                <c:pt idx="1034">
                  <c:v>10.269171500000001</c:v>
                </c:pt>
                <c:pt idx="1035">
                  <c:v>10.2791035</c:v>
                </c:pt>
                <c:pt idx="1036">
                  <c:v>10.2890345</c:v>
                </c:pt>
                <c:pt idx="1037">
                  <c:v>10.298966500000001</c:v>
                </c:pt>
                <c:pt idx="1038">
                  <c:v>10.3088975</c:v>
                </c:pt>
                <c:pt idx="1039">
                  <c:v>10.3188295</c:v>
                </c:pt>
                <c:pt idx="1040">
                  <c:v>10.3287605</c:v>
                </c:pt>
                <c:pt idx="1041">
                  <c:v>10.338692500000001</c:v>
                </c:pt>
                <c:pt idx="1042">
                  <c:v>10.3486245</c:v>
                </c:pt>
                <c:pt idx="1043">
                  <c:v>10.3585555</c:v>
                </c:pt>
                <c:pt idx="1044">
                  <c:v>10.368487500000001</c:v>
                </c:pt>
                <c:pt idx="1045">
                  <c:v>10.3784185</c:v>
                </c:pt>
                <c:pt idx="1046">
                  <c:v>10.3883505</c:v>
                </c:pt>
                <c:pt idx="1047">
                  <c:v>10.3982815</c:v>
                </c:pt>
                <c:pt idx="1048">
                  <c:v>10.4082135</c:v>
                </c:pt>
                <c:pt idx="1049">
                  <c:v>10.4181455</c:v>
                </c:pt>
                <c:pt idx="1050">
                  <c:v>10.4280765</c:v>
                </c:pt>
                <c:pt idx="1051">
                  <c:v>10.4380085</c:v>
                </c:pt>
                <c:pt idx="1052">
                  <c:v>10.4479395</c:v>
                </c:pt>
                <c:pt idx="1053">
                  <c:v>10.4578715</c:v>
                </c:pt>
                <c:pt idx="1054">
                  <c:v>10.467802499999999</c:v>
                </c:pt>
                <c:pt idx="1055">
                  <c:v>10.477734379999999</c:v>
                </c:pt>
                <c:pt idx="1056">
                  <c:v>10.487665379999999</c:v>
                </c:pt>
                <c:pt idx="1057">
                  <c:v>10.49759738</c:v>
                </c:pt>
                <c:pt idx="1058">
                  <c:v>10.507529379999999</c:v>
                </c:pt>
                <c:pt idx="1059">
                  <c:v>10.517460379999999</c:v>
                </c:pt>
                <c:pt idx="1060">
                  <c:v>10.52739238</c:v>
                </c:pt>
                <c:pt idx="1061">
                  <c:v>10.537323369999999</c:v>
                </c:pt>
                <c:pt idx="1062">
                  <c:v>10.547255379999999</c:v>
                </c:pt>
                <c:pt idx="1063">
                  <c:v>10.557186379999999</c:v>
                </c:pt>
                <c:pt idx="1064">
                  <c:v>10.56711838</c:v>
                </c:pt>
                <c:pt idx="1065">
                  <c:v>10.577050379999999</c:v>
                </c:pt>
                <c:pt idx="1066">
                  <c:v>10.586981379999999</c:v>
                </c:pt>
                <c:pt idx="1067">
                  <c:v>10.59691338</c:v>
                </c:pt>
                <c:pt idx="1068">
                  <c:v>10.60684438</c:v>
                </c:pt>
                <c:pt idx="1069">
                  <c:v>10.616776379999999</c:v>
                </c:pt>
                <c:pt idx="1070">
                  <c:v>10.626707379999999</c:v>
                </c:pt>
                <c:pt idx="1071">
                  <c:v>10.63663938</c:v>
                </c:pt>
                <c:pt idx="1072">
                  <c:v>10.646571379999999</c:v>
                </c:pt>
                <c:pt idx="1073">
                  <c:v>10.656502379999999</c:v>
                </c:pt>
                <c:pt idx="1074">
                  <c:v>10.66643438</c:v>
                </c:pt>
                <c:pt idx="1075">
                  <c:v>10.67636538</c:v>
                </c:pt>
                <c:pt idx="1076">
                  <c:v>10.686297379999999</c:v>
                </c:pt>
                <c:pt idx="1077">
                  <c:v>10.696228380000001</c:v>
                </c:pt>
                <c:pt idx="1078">
                  <c:v>10.70616038</c:v>
                </c:pt>
                <c:pt idx="1079">
                  <c:v>10.716092379999999</c:v>
                </c:pt>
                <c:pt idx="1080">
                  <c:v>10.726023380000001</c:v>
                </c:pt>
                <c:pt idx="1081">
                  <c:v>10.73595538</c:v>
                </c:pt>
                <c:pt idx="1082">
                  <c:v>10.74588638</c:v>
                </c:pt>
                <c:pt idx="1083">
                  <c:v>10.755818379999999</c:v>
                </c:pt>
                <c:pt idx="1084">
                  <c:v>10.765749380000001</c:v>
                </c:pt>
                <c:pt idx="1085">
                  <c:v>10.77568138</c:v>
                </c:pt>
                <c:pt idx="1086">
                  <c:v>10.785613379999999</c:v>
                </c:pt>
                <c:pt idx="1087">
                  <c:v>10.795544380000001</c:v>
                </c:pt>
                <c:pt idx="1088">
                  <c:v>10.80547638</c:v>
                </c:pt>
                <c:pt idx="1089">
                  <c:v>10.81540738</c:v>
                </c:pt>
                <c:pt idx="1090">
                  <c:v>10.825339380000001</c:v>
                </c:pt>
                <c:pt idx="1091">
                  <c:v>10.835270380000001</c:v>
                </c:pt>
                <c:pt idx="1092">
                  <c:v>10.845202370000001</c:v>
                </c:pt>
                <c:pt idx="1093">
                  <c:v>10.855134380000001</c:v>
                </c:pt>
                <c:pt idx="1094">
                  <c:v>10.865065380000001</c:v>
                </c:pt>
                <c:pt idx="1095">
                  <c:v>10.87499738</c:v>
                </c:pt>
                <c:pt idx="1096">
                  <c:v>10.88492838</c:v>
                </c:pt>
                <c:pt idx="1097">
                  <c:v>10.894860380000001</c:v>
                </c:pt>
                <c:pt idx="1098">
                  <c:v>10.904791380000001</c:v>
                </c:pt>
                <c:pt idx="1099">
                  <c:v>10.91472338</c:v>
                </c:pt>
                <c:pt idx="1100">
                  <c:v>10.924655380000001</c:v>
                </c:pt>
                <c:pt idx="1101">
                  <c:v>10.934586380000001</c:v>
                </c:pt>
                <c:pt idx="1102">
                  <c:v>10.94451838</c:v>
                </c:pt>
                <c:pt idx="1103">
                  <c:v>10.95444938</c:v>
                </c:pt>
                <c:pt idx="1104">
                  <c:v>10.964381380000001</c:v>
                </c:pt>
                <c:pt idx="1105">
                  <c:v>10.97431338</c:v>
                </c:pt>
                <c:pt idx="1106">
                  <c:v>10.98424438</c:v>
                </c:pt>
                <c:pt idx="1107">
                  <c:v>10.994176380000001</c:v>
                </c:pt>
                <c:pt idx="1108">
                  <c:v>11.004107380000001</c:v>
                </c:pt>
                <c:pt idx="1109">
                  <c:v>11.01403938</c:v>
                </c:pt>
                <c:pt idx="1110">
                  <c:v>11.02397038</c:v>
                </c:pt>
                <c:pt idx="1111">
                  <c:v>11.033902380000001</c:v>
                </c:pt>
                <c:pt idx="1112">
                  <c:v>11.04383438</c:v>
                </c:pt>
                <c:pt idx="1113">
                  <c:v>11.05376538</c:v>
                </c:pt>
                <c:pt idx="1114">
                  <c:v>11.063697380000001</c:v>
                </c:pt>
                <c:pt idx="1115">
                  <c:v>11.073628380000001</c:v>
                </c:pt>
                <c:pt idx="1116">
                  <c:v>11.08356038</c:v>
                </c:pt>
                <c:pt idx="1117">
                  <c:v>11.09349138</c:v>
                </c:pt>
                <c:pt idx="1118">
                  <c:v>11.103423380000001</c:v>
                </c:pt>
                <c:pt idx="1119">
                  <c:v>11.11335538</c:v>
                </c:pt>
                <c:pt idx="1120">
                  <c:v>11.12328638</c:v>
                </c:pt>
                <c:pt idx="1121">
                  <c:v>11.133218380000001</c:v>
                </c:pt>
                <c:pt idx="1122">
                  <c:v>11.143149380000001</c:v>
                </c:pt>
                <c:pt idx="1123">
                  <c:v>11.153081370000001</c:v>
                </c:pt>
                <c:pt idx="1124">
                  <c:v>11.16301238</c:v>
                </c:pt>
                <c:pt idx="1125">
                  <c:v>11.172944380000001</c:v>
                </c:pt>
                <c:pt idx="1126">
                  <c:v>11.18287638</c:v>
                </c:pt>
                <c:pt idx="1127">
                  <c:v>11.19280738</c:v>
                </c:pt>
                <c:pt idx="1128">
                  <c:v>11.202739380000001</c:v>
                </c:pt>
                <c:pt idx="1129">
                  <c:v>11.21267038</c:v>
                </c:pt>
                <c:pt idx="1130">
                  <c:v>11.22260238</c:v>
                </c:pt>
                <c:pt idx="1131">
                  <c:v>11.232534380000001</c:v>
                </c:pt>
                <c:pt idx="1132">
                  <c:v>11.242465380000001</c:v>
                </c:pt>
                <c:pt idx="1133">
                  <c:v>11.25239738</c:v>
                </c:pt>
                <c:pt idx="1134">
                  <c:v>11.262328370000001</c:v>
                </c:pt>
                <c:pt idx="1135">
                  <c:v>11.272260380000001</c:v>
                </c:pt>
                <c:pt idx="1136">
                  <c:v>11.28219138</c:v>
                </c:pt>
                <c:pt idx="1137">
                  <c:v>11.29212338</c:v>
                </c:pt>
                <c:pt idx="1138">
                  <c:v>11.302055380000001</c:v>
                </c:pt>
                <c:pt idx="1139">
                  <c:v>11.31198638</c:v>
                </c:pt>
                <c:pt idx="1140">
                  <c:v>11.32191838</c:v>
                </c:pt>
                <c:pt idx="1141">
                  <c:v>11.33184938</c:v>
                </c:pt>
                <c:pt idx="1142">
                  <c:v>11.34178138</c:v>
                </c:pt>
                <c:pt idx="1143">
                  <c:v>11.35171238</c:v>
                </c:pt>
                <c:pt idx="1144">
                  <c:v>11.36164438</c:v>
                </c:pt>
                <c:pt idx="1145">
                  <c:v>11.37157638</c:v>
                </c:pt>
                <c:pt idx="1146">
                  <c:v>11.38150738</c:v>
                </c:pt>
                <c:pt idx="1147">
                  <c:v>11.39143938</c:v>
                </c:pt>
                <c:pt idx="1148">
                  <c:v>11.401370379999999</c:v>
                </c:pt>
                <c:pt idx="1149">
                  <c:v>11.41130238</c:v>
                </c:pt>
                <c:pt idx="1150">
                  <c:v>11.42123438</c:v>
                </c:pt>
                <c:pt idx="1151">
                  <c:v>11.431165379999999</c:v>
                </c:pt>
                <c:pt idx="1152">
                  <c:v>11.44109738</c:v>
                </c:pt>
                <c:pt idx="1153">
                  <c:v>11.45102838</c:v>
                </c:pt>
                <c:pt idx="1154">
                  <c:v>11.46096037</c:v>
                </c:pt>
                <c:pt idx="1155">
                  <c:v>11.47089063</c:v>
                </c:pt>
                <c:pt idx="1156">
                  <c:v>11.48082263</c:v>
                </c:pt>
                <c:pt idx="1157">
                  <c:v>11.49075463</c:v>
                </c:pt>
                <c:pt idx="1158">
                  <c:v>11.50068563</c:v>
                </c:pt>
                <c:pt idx="1159">
                  <c:v>11.51061763</c:v>
                </c:pt>
                <c:pt idx="1160">
                  <c:v>11.52054863</c:v>
                </c:pt>
                <c:pt idx="1161">
                  <c:v>11.53048063</c:v>
                </c:pt>
                <c:pt idx="1162">
                  <c:v>11.540411629999999</c:v>
                </c:pt>
                <c:pt idx="1163">
                  <c:v>11.55034363</c:v>
                </c:pt>
                <c:pt idx="1164">
                  <c:v>11.56027563</c:v>
                </c:pt>
                <c:pt idx="1165">
                  <c:v>11.570206629999999</c:v>
                </c:pt>
                <c:pt idx="1166">
                  <c:v>11.58013863</c:v>
                </c:pt>
                <c:pt idx="1167">
                  <c:v>11.59006963</c:v>
                </c:pt>
                <c:pt idx="1168">
                  <c:v>11.60000163</c:v>
                </c:pt>
                <c:pt idx="1169">
                  <c:v>11.60993363</c:v>
                </c:pt>
                <c:pt idx="1170">
                  <c:v>11.61986463</c:v>
                </c:pt>
                <c:pt idx="1171">
                  <c:v>11.62979663</c:v>
                </c:pt>
                <c:pt idx="1172">
                  <c:v>11.639727629999999</c:v>
                </c:pt>
                <c:pt idx="1173">
                  <c:v>11.64965963</c:v>
                </c:pt>
                <c:pt idx="1174">
                  <c:v>11.65959063</c:v>
                </c:pt>
                <c:pt idx="1175">
                  <c:v>11.669522629999999</c:v>
                </c:pt>
                <c:pt idx="1176">
                  <c:v>11.67945463</c:v>
                </c:pt>
                <c:pt idx="1177">
                  <c:v>11.68938563</c:v>
                </c:pt>
                <c:pt idx="1178">
                  <c:v>11.699317629999999</c:v>
                </c:pt>
                <c:pt idx="1179">
                  <c:v>11.709248629999999</c:v>
                </c:pt>
                <c:pt idx="1180">
                  <c:v>11.71918063</c:v>
                </c:pt>
                <c:pt idx="1181">
                  <c:v>11.729112629999999</c:v>
                </c:pt>
                <c:pt idx="1182">
                  <c:v>11.739043629999999</c:v>
                </c:pt>
                <c:pt idx="1183">
                  <c:v>11.74897562</c:v>
                </c:pt>
                <c:pt idx="1184">
                  <c:v>11.75890663</c:v>
                </c:pt>
                <c:pt idx="1185">
                  <c:v>11.768838629999999</c:v>
                </c:pt>
                <c:pt idx="1186">
                  <c:v>11.778769629999999</c:v>
                </c:pt>
                <c:pt idx="1187">
                  <c:v>11.78870163</c:v>
                </c:pt>
                <c:pt idx="1188">
                  <c:v>11.798633629999999</c:v>
                </c:pt>
                <c:pt idx="1189">
                  <c:v>11.808564629999999</c:v>
                </c:pt>
                <c:pt idx="1190">
                  <c:v>11.81849663</c:v>
                </c:pt>
                <c:pt idx="1191">
                  <c:v>11.82842763</c:v>
                </c:pt>
                <c:pt idx="1192">
                  <c:v>11.838359629999999</c:v>
                </c:pt>
                <c:pt idx="1193">
                  <c:v>11.84829163</c:v>
                </c:pt>
                <c:pt idx="1194">
                  <c:v>11.85822263</c:v>
                </c:pt>
                <c:pt idx="1195">
                  <c:v>11.868154629999999</c:v>
                </c:pt>
                <c:pt idx="1196">
                  <c:v>11.878085629999999</c:v>
                </c:pt>
                <c:pt idx="1197">
                  <c:v>11.88801763</c:v>
                </c:pt>
                <c:pt idx="1198">
                  <c:v>11.89794863</c:v>
                </c:pt>
                <c:pt idx="1199">
                  <c:v>11.907880629999999</c:v>
                </c:pt>
                <c:pt idx="1200">
                  <c:v>11.91781263</c:v>
                </c:pt>
                <c:pt idx="1201">
                  <c:v>11.92774363</c:v>
                </c:pt>
                <c:pt idx="1202">
                  <c:v>11.937675629999999</c:v>
                </c:pt>
                <c:pt idx="1203">
                  <c:v>11.947606629999999</c:v>
                </c:pt>
                <c:pt idx="1204">
                  <c:v>11.95753863</c:v>
                </c:pt>
                <c:pt idx="1205">
                  <c:v>11.967470629999999</c:v>
                </c:pt>
                <c:pt idx="1206">
                  <c:v>11.977401629999999</c:v>
                </c:pt>
                <c:pt idx="1207">
                  <c:v>11.98733363</c:v>
                </c:pt>
                <c:pt idx="1208">
                  <c:v>11.99726463</c:v>
                </c:pt>
                <c:pt idx="1209">
                  <c:v>12.007196629999999</c:v>
                </c:pt>
                <c:pt idx="1210">
                  <c:v>12.017127629999999</c:v>
                </c:pt>
                <c:pt idx="1211">
                  <c:v>12.02705963</c:v>
                </c:pt>
                <c:pt idx="1212">
                  <c:v>12.036991629999999</c:v>
                </c:pt>
                <c:pt idx="1213">
                  <c:v>12.046922629999999</c:v>
                </c:pt>
                <c:pt idx="1214">
                  <c:v>12.056854619999999</c:v>
                </c:pt>
                <c:pt idx="1215">
                  <c:v>12.06678563</c:v>
                </c:pt>
                <c:pt idx="1216">
                  <c:v>12.076717629999999</c:v>
                </c:pt>
                <c:pt idx="1217">
                  <c:v>12.08664963</c:v>
                </c:pt>
                <c:pt idx="1218">
                  <c:v>12.09658063</c:v>
                </c:pt>
                <c:pt idx="1219">
                  <c:v>12.106512629999999</c:v>
                </c:pt>
                <c:pt idx="1220">
                  <c:v>12.116443629999999</c:v>
                </c:pt>
                <c:pt idx="1221">
                  <c:v>12.12637563</c:v>
                </c:pt>
                <c:pt idx="1222">
                  <c:v>12.136307629999999</c:v>
                </c:pt>
                <c:pt idx="1223">
                  <c:v>12.146238629999999</c:v>
                </c:pt>
                <c:pt idx="1224">
                  <c:v>12.15617063</c:v>
                </c:pt>
                <c:pt idx="1225">
                  <c:v>12.16610163</c:v>
                </c:pt>
                <c:pt idx="1226">
                  <c:v>12.176033629999999</c:v>
                </c:pt>
                <c:pt idx="1227">
                  <c:v>12.185964630000001</c:v>
                </c:pt>
                <c:pt idx="1228">
                  <c:v>12.19589663</c:v>
                </c:pt>
                <c:pt idx="1229">
                  <c:v>12.205828629999999</c:v>
                </c:pt>
                <c:pt idx="1230">
                  <c:v>12.215759630000001</c:v>
                </c:pt>
                <c:pt idx="1231">
                  <c:v>12.22569163</c:v>
                </c:pt>
                <c:pt idx="1232">
                  <c:v>12.23562263</c:v>
                </c:pt>
                <c:pt idx="1233">
                  <c:v>12.245554630000001</c:v>
                </c:pt>
                <c:pt idx="1234">
                  <c:v>12.25548663</c:v>
                </c:pt>
                <c:pt idx="1235">
                  <c:v>12.26541763</c:v>
                </c:pt>
                <c:pt idx="1236">
                  <c:v>12.275349629999999</c:v>
                </c:pt>
                <c:pt idx="1237">
                  <c:v>12.285280630000001</c:v>
                </c:pt>
                <c:pt idx="1238">
                  <c:v>12.29521263</c:v>
                </c:pt>
                <c:pt idx="1239">
                  <c:v>12.305144629999999</c:v>
                </c:pt>
                <c:pt idx="1240">
                  <c:v>12.315075630000001</c:v>
                </c:pt>
                <c:pt idx="1241">
                  <c:v>12.32500763</c:v>
                </c:pt>
                <c:pt idx="1242">
                  <c:v>12.33493863</c:v>
                </c:pt>
                <c:pt idx="1243">
                  <c:v>12.344870630000001</c:v>
                </c:pt>
                <c:pt idx="1244">
                  <c:v>12.354801630000001</c:v>
                </c:pt>
                <c:pt idx="1245">
                  <c:v>12.364733620000001</c:v>
                </c:pt>
                <c:pt idx="1246">
                  <c:v>12.374665630000001</c:v>
                </c:pt>
                <c:pt idx="1247">
                  <c:v>12.384596630000001</c:v>
                </c:pt>
                <c:pt idx="1248">
                  <c:v>12.39452863</c:v>
                </c:pt>
                <c:pt idx="1249">
                  <c:v>12.40445963</c:v>
                </c:pt>
                <c:pt idx="1250">
                  <c:v>12.414391630000001</c:v>
                </c:pt>
                <c:pt idx="1251">
                  <c:v>12.42432363</c:v>
                </c:pt>
                <c:pt idx="1252">
                  <c:v>12.43425463</c:v>
                </c:pt>
                <c:pt idx="1253">
                  <c:v>12.444186630000001</c:v>
                </c:pt>
                <c:pt idx="1254">
                  <c:v>12.454117630000001</c:v>
                </c:pt>
                <c:pt idx="1255">
                  <c:v>12.46404963</c:v>
                </c:pt>
                <c:pt idx="1256">
                  <c:v>12.473981</c:v>
                </c:pt>
                <c:pt idx="1257">
                  <c:v>12.483912</c:v>
                </c:pt>
                <c:pt idx="1258">
                  <c:v>12.493843999999999</c:v>
                </c:pt>
                <c:pt idx="1259">
                  <c:v>12.503774999999999</c:v>
                </c:pt>
                <c:pt idx="1260">
                  <c:v>12.513707</c:v>
                </c:pt>
                <c:pt idx="1261">
                  <c:v>12.523638999999999</c:v>
                </c:pt>
                <c:pt idx="1262">
                  <c:v>12.533569999999999</c:v>
                </c:pt>
                <c:pt idx="1263">
                  <c:v>12.543502</c:v>
                </c:pt>
                <c:pt idx="1264">
                  <c:v>12.553433</c:v>
                </c:pt>
                <c:pt idx="1265">
                  <c:v>12.563364999999999</c:v>
                </c:pt>
                <c:pt idx="1266">
                  <c:v>12.573297</c:v>
                </c:pt>
                <c:pt idx="1267">
                  <c:v>12.583228</c:v>
                </c:pt>
                <c:pt idx="1268">
                  <c:v>12.593159999999999</c:v>
                </c:pt>
                <c:pt idx="1269">
                  <c:v>12.603090999999999</c:v>
                </c:pt>
                <c:pt idx="1270">
                  <c:v>12.613023</c:v>
                </c:pt>
                <c:pt idx="1271">
                  <c:v>12.622954999999999</c:v>
                </c:pt>
                <c:pt idx="1272">
                  <c:v>12.632885999999999</c:v>
                </c:pt>
                <c:pt idx="1273">
                  <c:v>12.642818</c:v>
                </c:pt>
                <c:pt idx="1274">
                  <c:v>12.652749</c:v>
                </c:pt>
                <c:pt idx="1275">
                  <c:v>12.662680999999999</c:v>
                </c:pt>
                <c:pt idx="1276">
                  <c:v>12.672613</c:v>
                </c:pt>
                <c:pt idx="1277">
                  <c:v>12.682544</c:v>
                </c:pt>
                <c:pt idx="1278">
                  <c:v>12.692475999999999</c:v>
                </c:pt>
                <c:pt idx="1279">
                  <c:v>12.702406999999999</c:v>
                </c:pt>
                <c:pt idx="1280">
                  <c:v>12.712339</c:v>
                </c:pt>
                <c:pt idx="1281">
                  <c:v>12.72227</c:v>
                </c:pt>
                <c:pt idx="1282">
                  <c:v>12.732201999999999</c:v>
                </c:pt>
                <c:pt idx="1283">
                  <c:v>12.742134</c:v>
                </c:pt>
                <c:pt idx="1284">
                  <c:v>12.752065</c:v>
                </c:pt>
                <c:pt idx="1285">
                  <c:v>12.761996999999999</c:v>
                </c:pt>
                <c:pt idx="1286">
                  <c:v>12.771929</c:v>
                </c:pt>
                <c:pt idx="1287">
                  <c:v>12.78186</c:v>
                </c:pt>
                <c:pt idx="1288">
                  <c:v>12.791791999999999</c:v>
                </c:pt>
                <c:pt idx="1289">
                  <c:v>12.801723000000001</c:v>
                </c:pt>
                <c:pt idx="1290">
                  <c:v>12.811655</c:v>
                </c:pt>
                <c:pt idx="1291">
                  <c:v>12.821586</c:v>
                </c:pt>
                <c:pt idx="1292">
                  <c:v>12.831518000000001</c:v>
                </c:pt>
                <c:pt idx="1293">
                  <c:v>12.84145</c:v>
                </c:pt>
                <c:pt idx="1294">
                  <c:v>12.851381</c:v>
                </c:pt>
                <c:pt idx="1295">
                  <c:v>12.861313000000001</c:v>
                </c:pt>
                <c:pt idx="1296">
                  <c:v>12.871244000000001</c:v>
                </c:pt>
                <c:pt idx="1297">
                  <c:v>12.881176</c:v>
                </c:pt>
                <c:pt idx="1298">
                  <c:v>12.891107999999999</c:v>
                </c:pt>
                <c:pt idx="1299">
                  <c:v>12.901039000000001</c:v>
                </c:pt>
                <c:pt idx="1300">
                  <c:v>12.910971</c:v>
                </c:pt>
                <c:pt idx="1301">
                  <c:v>12.920902</c:v>
                </c:pt>
                <c:pt idx="1302">
                  <c:v>12.930834000000001</c:v>
                </c:pt>
                <c:pt idx="1303">
                  <c:v>12.940766</c:v>
                </c:pt>
                <c:pt idx="1304">
                  <c:v>12.950697</c:v>
                </c:pt>
                <c:pt idx="1305">
                  <c:v>12.960629000000001</c:v>
                </c:pt>
                <c:pt idx="1306">
                  <c:v>12.970561</c:v>
                </c:pt>
                <c:pt idx="1307">
                  <c:v>12.980492</c:v>
                </c:pt>
                <c:pt idx="1308">
                  <c:v>12.990424000000001</c:v>
                </c:pt>
                <c:pt idx="1309">
                  <c:v>13.000355000000001</c:v>
                </c:pt>
                <c:pt idx="1310">
                  <c:v>13.010287</c:v>
                </c:pt>
                <c:pt idx="1311">
                  <c:v>13.020219000000001</c:v>
                </c:pt>
                <c:pt idx="1312">
                  <c:v>13.030150000000001</c:v>
                </c:pt>
                <c:pt idx="1313">
                  <c:v>13.040082</c:v>
                </c:pt>
                <c:pt idx="1314">
                  <c:v>13.050013</c:v>
                </c:pt>
                <c:pt idx="1315">
                  <c:v>13.059945000000001</c:v>
                </c:pt>
                <c:pt idx="1316">
                  <c:v>13.069877</c:v>
                </c:pt>
                <c:pt idx="1317">
                  <c:v>13.079808</c:v>
                </c:pt>
                <c:pt idx="1318">
                  <c:v>13.089740000000001</c:v>
                </c:pt>
                <c:pt idx="1319">
                  <c:v>13.099671000000001</c:v>
                </c:pt>
                <c:pt idx="1320">
                  <c:v>13.109603</c:v>
                </c:pt>
                <c:pt idx="1321">
                  <c:v>13.119535000000001</c:v>
                </c:pt>
                <c:pt idx="1322">
                  <c:v>13.129466000000001</c:v>
                </c:pt>
                <c:pt idx="1323">
                  <c:v>13.139398</c:v>
                </c:pt>
                <c:pt idx="1324">
                  <c:v>13.149329</c:v>
                </c:pt>
                <c:pt idx="1325">
                  <c:v>13.159261000000001</c:v>
                </c:pt>
                <c:pt idx="1326">
                  <c:v>13.169193</c:v>
                </c:pt>
                <c:pt idx="1327">
                  <c:v>13.179124</c:v>
                </c:pt>
                <c:pt idx="1328">
                  <c:v>13.189056000000001</c:v>
                </c:pt>
                <c:pt idx="1329">
                  <c:v>13.198987000000001</c:v>
                </c:pt>
                <c:pt idx="1330">
                  <c:v>13.208919</c:v>
                </c:pt>
                <c:pt idx="1331">
                  <c:v>13.218851000000001</c:v>
                </c:pt>
                <c:pt idx="1332">
                  <c:v>13.228782000000001</c:v>
                </c:pt>
                <c:pt idx="1333">
                  <c:v>13.238714</c:v>
                </c:pt>
                <c:pt idx="1334">
                  <c:v>13.248646000000001</c:v>
                </c:pt>
                <c:pt idx="1335">
                  <c:v>13.258577000000001</c:v>
                </c:pt>
                <c:pt idx="1336">
                  <c:v>13.268509</c:v>
                </c:pt>
                <c:pt idx="1337">
                  <c:v>13.27844</c:v>
                </c:pt>
                <c:pt idx="1338">
                  <c:v>13.288372000000001</c:v>
                </c:pt>
                <c:pt idx="1339">
                  <c:v>13.298304</c:v>
                </c:pt>
                <c:pt idx="1340">
                  <c:v>13.308235</c:v>
                </c:pt>
                <c:pt idx="1341">
                  <c:v>13.318167000000001</c:v>
                </c:pt>
                <c:pt idx="1342">
                  <c:v>13.328098000000001</c:v>
                </c:pt>
                <c:pt idx="1343">
                  <c:v>13.33803</c:v>
                </c:pt>
                <c:pt idx="1344">
                  <c:v>13.347962000000001</c:v>
                </c:pt>
                <c:pt idx="1345">
                  <c:v>13.357893000000001</c:v>
                </c:pt>
                <c:pt idx="1346">
                  <c:v>13.367825</c:v>
                </c:pt>
                <c:pt idx="1347">
                  <c:v>13.377756</c:v>
                </c:pt>
                <c:pt idx="1348">
                  <c:v>13.387688000000001</c:v>
                </c:pt>
                <c:pt idx="1349">
                  <c:v>13.39762</c:v>
                </c:pt>
                <c:pt idx="1350">
                  <c:v>13.407551</c:v>
                </c:pt>
                <c:pt idx="1351">
                  <c:v>13.417483000000001</c:v>
                </c:pt>
                <c:pt idx="1352">
                  <c:v>13.427415</c:v>
                </c:pt>
                <c:pt idx="1353">
                  <c:v>13.437346</c:v>
                </c:pt>
                <c:pt idx="1354">
                  <c:v>13.447278000000001</c:v>
                </c:pt>
                <c:pt idx="1355">
                  <c:v>13.457209000000001</c:v>
                </c:pt>
                <c:pt idx="1356">
                  <c:v>13.467141</c:v>
                </c:pt>
                <c:pt idx="1357">
                  <c:v>13.477073499999999</c:v>
                </c:pt>
                <c:pt idx="1358">
                  <c:v>13.487004499999999</c:v>
                </c:pt>
                <c:pt idx="1359">
                  <c:v>13.4969365</c:v>
                </c:pt>
                <c:pt idx="1360">
                  <c:v>13.5068675</c:v>
                </c:pt>
                <c:pt idx="1361">
                  <c:v>13.516799499999999</c:v>
                </c:pt>
                <c:pt idx="1362">
                  <c:v>13.5267315</c:v>
                </c:pt>
                <c:pt idx="1363">
                  <c:v>13.5366625</c:v>
                </c:pt>
                <c:pt idx="1364">
                  <c:v>13.546594499999999</c:v>
                </c:pt>
                <c:pt idx="1365">
                  <c:v>13.556525499999999</c:v>
                </c:pt>
                <c:pt idx="1366">
                  <c:v>13.5664575</c:v>
                </c:pt>
                <c:pt idx="1367">
                  <c:v>13.576389499999999</c:v>
                </c:pt>
                <c:pt idx="1368">
                  <c:v>13.586320499999999</c:v>
                </c:pt>
                <c:pt idx="1369">
                  <c:v>13.5962525</c:v>
                </c:pt>
                <c:pt idx="1370">
                  <c:v>13.606184499999999</c:v>
                </c:pt>
                <c:pt idx="1371">
                  <c:v>13.616115499999999</c:v>
                </c:pt>
                <c:pt idx="1372">
                  <c:v>13.6260475</c:v>
                </c:pt>
                <c:pt idx="1373">
                  <c:v>13.6359785</c:v>
                </c:pt>
                <c:pt idx="1374">
                  <c:v>13.645910499999999</c:v>
                </c:pt>
                <c:pt idx="1375">
                  <c:v>13.6558425</c:v>
                </c:pt>
                <c:pt idx="1376">
                  <c:v>13.6657735</c:v>
                </c:pt>
                <c:pt idx="1377">
                  <c:v>13.675705499999999</c:v>
                </c:pt>
                <c:pt idx="1378">
                  <c:v>13.685636499999999</c:v>
                </c:pt>
                <c:pt idx="1379">
                  <c:v>13.6955685</c:v>
                </c:pt>
                <c:pt idx="1380">
                  <c:v>13.705500499999999</c:v>
                </c:pt>
                <c:pt idx="1381">
                  <c:v>13.715431499999999</c:v>
                </c:pt>
                <c:pt idx="1382">
                  <c:v>13.7253635</c:v>
                </c:pt>
                <c:pt idx="1383">
                  <c:v>13.735295499999999</c:v>
                </c:pt>
                <c:pt idx="1384">
                  <c:v>13.745226499999999</c:v>
                </c:pt>
                <c:pt idx="1385">
                  <c:v>13.7551585</c:v>
                </c:pt>
                <c:pt idx="1386">
                  <c:v>13.7650895</c:v>
                </c:pt>
                <c:pt idx="1387">
                  <c:v>13.775021499999999</c:v>
                </c:pt>
                <c:pt idx="1388">
                  <c:v>13.7849535</c:v>
                </c:pt>
                <c:pt idx="1389">
                  <c:v>13.7948845</c:v>
                </c:pt>
                <c:pt idx="1390">
                  <c:v>13.804816499999999</c:v>
                </c:pt>
                <c:pt idx="1391">
                  <c:v>13.814747499999999</c:v>
                </c:pt>
                <c:pt idx="1392">
                  <c:v>13.8246795</c:v>
                </c:pt>
                <c:pt idx="1393">
                  <c:v>13.834611499999999</c:v>
                </c:pt>
                <c:pt idx="1394">
                  <c:v>13.844542499999999</c:v>
                </c:pt>
                <c:pt idx="1395">
                  <c:v>13.8544745</c:v>
                </c:pt>
                <c:pt idx="1396">
                  <c:v>13.864406499999999</c:v>
                </c:pt>
                <c:pt idx="1397">
                  <c:v>13.874337499999999</c:v>
                </c:pt>
                <c:pt idx="1398">
                  <c:v>13.8842695</c:v>
                </c:pt>
                <c:pt idx="1399">
                  <c:v>13.8942005</c:v>
                </c:pt>
                <c:pt idx="1400">
                  <c:v>13.904132499999999</c:v>
                </c:pt>
                <c:pt idx="1401">
                  <c:v>13.9140645</c:v>
                </c:pt>
                <c:pt idx="1402">
                  <c:v>13.9239955</c:v>
                </c:pt>
                <c:pt idx="1403">
                  <c:v>13.933927499999999</c:v>
                </c:pt>
                <c:pt idx="1404">
                  <c:v>13.943858499999999</c:v>
                </c:pt>
                <c:pt idx="1405">
                  <c:v>13.9537905</c:v>
                </c:pt>
                <c:pt idx="1406">
                  <c:v>13.963722499999999</c:v>
                </c:pt>
                <c:pt idx="1407">
                  <c:v>13.973653499999999</c:v>
                </c:pt>
                <c:pt idx="1408">
                  <c:v>13.9835855</c:v>
                </c:pt>
                <c:pt idx="1409">
                  <c:v>13.993517499999999</c:v>
                </c:pt>
                <c:pt idx="1410">
                  <c:v>14.003448499999999</c:v>
                </c:pt>
                <c:pt idx="1411">
                  <c:v>14.0133805</c:v>
                </c:pt>
                <c:pt idx="1412">
                  <c:v>14.0233115</c:v>
                </c:pt>
                <c:pt idx="1413">
                  <c:v>14.033243499999999</c:v>
                </c:pt>
                <c:pt idx="1414">
                  <c:v>14.0431755</c:v>
                </c:pt>
                <c:pt idx="1415">
                  <c:v>14.0531065</c:v>
                </c:pt>
                <c:pt idx="1416">
                  <c:v>14.063038499999999</c:v>
                </c:pt>
                <c:pt idx="1417">
                  <c:v>14.072969499999999</c:v>
                </c:pt>
                <c:pt idx="1418">
                  <c:v>14.0829015</c:v>
                </c:pt>
                <c:pt idx="1419">
                  <c:v>14.092833499999999</c:v>
                </c:pt>
                <c:pt idx="1420">
                  <c:v>14.102764499999999</c:v>
                </c:pt>
                <c:pt idx="1421">
                  <c:v>14.1126965</c:v>
                </c:pt>
                <c:pt idx="1422">
                  <c:v>14.122628499999999</c:v>
                </c:pt>
                <c:pt idx="1423">
                  <c:v>14.132559499999999</c:v>
                </c:pt>
                <c:pt idx="1424">
                  <c:v>14.1424915</c:v>
                </c:pt>
                <c:pt idx="1425">
                  <c:v>14.1524225</c:v>
                </c:pt>
                <c:pt idx="1426">
                  <c:v>14.162354499999999</c:v>
                </c:pt>
                <c:pt idx="1427">
                  <c:v>14.1722865</c:v>
                </c:pt>
                <c:pt idx="1428">
                  <c:v>14.1822175</c:v>
                </c:pt>
                <c:pt idx="1429">
                  <c:v>14.192149499999999</c:v>
                </c:pt>
                <c:pt idx="1430">
                  <c:v>14.2020815</c:v>
                </c:pt>
                <c:pt idx="1431">
                  <c:v>14.2120125</c:v>
                </c:pt>
                <c:pt idx="1432">
                  <c:v>14.221944499999999</c:v>
                </c:pt>
                <c:pt idx="1433">
                  <c:v>14.231875499999999</c:v>
                </c:pt>
                <c:pt idx="1434">
                  <c:v>14.2418075</c:v>
                </c:pt>
                <c:pt idx="1435">
                  <c:v>14.251739499999999</c:v>
                </c:pt>
                <c:pt idx="1436">
                  <c:v>14.261670499999999</c:v>
                </c:pt>
                <c:pt idx="1437">
                  <c:v>14.2716025</c:v>
                </c:pt>
                <c:pt idx="1438">
                  <c:v>14.281534499999999</c:v>
                </c:pt>
                <c:pt idx="1439">
                  <c:v>14.291465499999999</c:v>
                </c:pt>
                <c:pt idx="1440">
                  <c:v>14.3013975</c:v>
                </c:pt>
                <c:pt idx="1441">
                  <c:v>14.3113285</c:v>
                </c:pt>
                <c:pt idx="1442">
                  <c:v>14.321260499999999</c:v>
                </c:pt>
                <c:pt idx="1443">
                  <c:v>14.3311925</c:v>
                </c:pt>
                <c:pt idx="1444">
                  <c:v>14.3411235</c:v>
                </c:pt>
                <c:pt idx="1445">
                  <c:v>14.351055499999999</c:v>
                </c:pt>
                <c:pt idx="1446">
                  <c:v>14.3609875</c:v>
                </c:pt>
                <c:pt idx="1447">
                  <c:v>14.3709185</c:v>
                </c:pt>
                <c:pt idx="1448">
                  <c:v>14.380850499999999</c:v>
                </c:pt>
                <c:pt idx="1449">
                  <c:v>14.390781499999999</c:v>
                </c:pt>
                <c:pt idx="1450">
                  <c:v>14.4007135</c:v>
                </c:pt>
                <c:pt idx="1451">
                  <c:v>14.410645499999999</c:v>
                </c:pt>
                <c:pt idx="1452">
                  <c:v>14.420576499999999</c:v>
                </c:pt>
                <c:pt idx="1453">
                  <c:v>14.4305085</c:v>
                </c:pt>
                <c:pt idx="1454">
                  <c:v>14.4404395</c:v>
                </c:pt>
                <c:pt idx="1455">
                  <c:v>14.450371499999999</c:v>
                </c:pt>
                <c:pt idx="1456">
                  <c:v>14.4603035</c:v>
                </c:pt>
                <c:pt idx="1457">
                  <c:v>14.4702345</c:v>
                </c:pt>
                <c:pt idx="1458">
                  <c:v>14.480166669999999</c:v>
                </c:pt>
                <c:pt idx="1459">
                  <c:v>14.49009867</c:v>
                </c:pt>
                <c:pt idx="1460">
                  <c:v>14.50002967</c:v>
                </c:pt>
                <c:pt idx="1461">
                  <c:v>14.509961669999999</c:v>
                </c:pt>
                <c:pt idx="1462">
                  <c:v>14.519892670000001</c:v>
                </c:pt>
                <c:pt idx="1463">
                  <c:v>14.52982467</c:v>
                </c:pt>
                <c:pt idx="1464">
                  <c:v>14.539756669999999</c:v>
                </c:pt>
                <c:pt idx="1465">
                  <c:v>14.549687670000001</c:v>
                </c:pt>
                <c:pt idx="1466">
                  <c:v>14.55961967</c:v>
                </c:pt>
                <c:pt idx="1467">
                  <c:v>14.569551669999999</c:v>
                </c:pt>
                <c:pt idx="1468">
                  <c:v>14.579482670000001</c:v>
                </c:pt>
                <c:pt idx="1469">
                  <c:v>14.58941467</c:v>
                </c:pt>
                <c:pt idx="1470">
                  <c:v>14.59934567</c:v>
                </c:pt>
                <c:pt idx="1471">
                  <c:v>14.609277670000001</c:v>
                </c:pt>
                <c:pt idx="1472">
                  <c:v>14.61920967</c:v>
                </c:pt>
                <c:pt idx="1473">
                  <c:v>14.62914067</c:v>
                </c:pt>
                <c:pt idx="1474">
                  <c:v>14.639072669999999</c:v>
                </c:pt>
                <c:pt idx="1475">
                  <c:v>14.64900467</c:v>
                </c:pt>
                <c:pt idx="1476">
                  <c:v>14.65893567</c:v>
                </c:pt>
                <c:pt idx="1477">
                  <c:v>14.668867669999999</c:v>
                </c:pt>
                <c:pt idx="1478">
                  <c:v>14.678798670000001</c:v>
                </c:pt>
                <c:pt idx="1479">
                  <c:v>14.68873067</c:v>
                </c:pt>
                <c:pt idx="1480">
                  <c:v>14.698662669999999</c:v>
                </c:pt>
                <c:pt idx="1481">
                  <c:v>14.708593670000001</c:v>
                </c:pt>
                <c:pt idx="1482">
                  <c:v>14.71852567</c:v>
                </c:pt>
                <c:pt idx="1483">
                  <c:v>14.728457669999999</c:v>
                </c:pt>
                <c:pt idx="1484">
                  <c:v>14.738388670000001</c:v>
                </c:pt>
                <c:pt idx="1485">
                  <c:v>14.74832067</c:v>
                </c:pt>
                <c:pt idx="1486">
                  <c:v>14.758252669999999</c:v>
                </c:pt>
                <c:pt idx="1487">
                  <c:v>14.768183670000001</c:v>
                </c:pt>
                <c:pt idx="1488">
                  <c:v>14.77811567</c:v>
                </c:pt>
                <c:pt idx="1489">
                  <c:v>14.78804667</c:v>
                </c:pt>
                <c:pt idx="1490">
                  <c:v>14.797978669999999</c:v>
                </c:pt>
                <c:pt idx="1491">
                  <c:v>14.80791067</c:v>
                </c:pt>
                <c:pt idx="1492">
                  <c:v>14.81784167</c:v>
                </c:pt>
                <c:pt idx="1493">
                  <c:v>14.827773669999999</c:v>
                </c:pt>
                <c:pt idx="1494">
                  <c:v>14.837704670000001</c:v>
                </c:pt>
                <c:pt idx="1495">
                  <c:v>14.84763667</c:v>
                </c:pt>
                <c:pt idx="1496">
                  <c:v>14.857568669999999</c:v>
                </c:pt>
                <c:pt idx="1497">
                  <c:v>14.867499670000001</c:v>
                </c:pt>
                <c:pt idx="1498">
                  <c:v>14.87743167</c:v>
                </c:pt>
                <c:pt idx="1499">
                  <c:v>14.887363669999999</c:v>
                </c:pt>
                <c:pt idx="1500">
                  <c:v>14.897294670000001</c:v>
                </c:pt>
                <c:pt idx="1501">
                  <c:v>14.90722667</c:v>
                </c:pt>
                <c:pt idx="1502">
                  <c:v>14.91715767</c:v>
                </c:pt>
                <c:pt idx="1503">
                  <c:v>14.927089670000001</c:v>
                </c:pt>
                <c:pt idx="1504">
                  <c:v>14.93702167</c:v>
                </c:pt>
                <c:pt idx="1505">
                  <c:v>14.94695267</c:v>
                </c:pt>
                <c:pt idx="1506">
                  <c:v>14.956884670000001</c:v>
                </c:pt>
                <c:pt idx="1507">
                  <c:v>14.96681667</c:v>
                </c:pt>
                <c:pt idx="1508">
                  <c:v>14.97674767</c:v>
                </c:pt>
                <c:pt idx="1509">
                  <c:v>14.986679669999999</c:v>
                </c:pt>
                <c:pt idx="1510">
                  <c:v>14.99661167</c:v>
                </c:pt>
                <c:pt idx="1511">
                  <c:v>15.00654267</c:v>
                </c:pt>
                <c:pt idx="1512">
                  <c:v>15.016474669999999</c:v>
                </c:pt>
                <c:pt idx="1513">
                  <c:v>15.026405670000001</c:v>
                </c:pt>
                <c:pt idx="1514">
                  <c:v>15.03633767</c:v>
                </c:pt>
                <c:pt idx="1515">
                  <c:v>15.046269669999999</c:v>
                </c:pt>
                <c:pt idx="1516">
                  <c:v>15.056200670000001</c:v>
                </c:pt>
                <c:pt idx="1517">
                  <c:v>15.06613267</c:v>
                </c:pt>
                <c:pt idx="1518">
                  <c:v>15.076064669999999</c:v>
                </c:pt>
                <c:pt idx="1519">
                  <c:v>15.085995670000001</c:v>
                </c:pt>
                <c:pt idx="1520">
                  <c:v>15.09592767</c:v>
                </c:pt>
                <c:pt idx="1521">
                  <c:v>15.10585867</c:v>
                </c:pt>
                <c:pt idx="1522">
                  <c:v>15.115790670000001</c:v>
                </c:pt>
                <c:pt idx="1523">
                  <c:v>15.12572267</c:v>
                </c:pt>
                <c:pt idx="1524">
                  <c:v>15.13565367</c:v>
                </c:pt>
                <c:pt idx="1525">
                  <c:v>15.145585669999999</c:v>
                </c:pt>
                <c:pt idx="1526">
                  <c:v>15.15551767</c:v>
                </c:pt>
                <c:pt idx="1527">
                  <c:v>15.16544867</c:v>
                </c:pt>
                <c:pt idx="1528">
                  <c:v>15.175380669999999</c:v>
                </c:pt>
                <c:pt idx="1529">
                  <c:v>15.185311670000001</c:v>
                </c:pt>
                <c:pt idx="1530">
                  <c:v>15.19524367</c:v>
                </c:pt>
                <c:pt idx="1531">
                  <c:v>15.205175669999999</c:v>
                </c:pt>
                <c:pt idx="1532">
                  <c:v>15.215106670000001</c:v>
                </c:pt>
                <c:pt idx="1533">
                  <c:v>15.22503867</c:v>
                </c:pt>
                <c:pt idx="1534">
                  <c:v>15.234970669999999</c:v>
                </c:pt>
                <c:pt idx="1535">
                  <c:v>15.244901670000001</c:v>
                </c:pt>
                <c:pt idx="1536">
                  <c:v>15.25483367</c:v>
                </c:pt>
                <c:pt idx="1537">
                  <c:v>15.264765669999999</c:v>
                </c:pt>
                <c:pt idx="1538">
                  <c:v>15.274696670000001</c:v>
                </c:pt>
                <c:pt idx="1539">
                  <c:v>15.28462867</c:v>
                </c:pt>
                <c:pt idx="1540">
                  <c:v>15.29455967</c:v>
                </c:pt>
                <c:pt idx="1541">
                  <c:v>15.304491670000001</c:v>
                </c:pt>
                <c:pt idx="1542">
                  <c:v>15.31442367</c:v>
                </c:pt>
                <c:pt idx="1543">
                  <c:v>15.32435467</c:v>
                </c:pt>
                <c:pt idx="1544">
                  <c:v>15.334286669999999</c:v>
                </c:pt>
                <c:pt idx="1545">
                  <c:v>15.34421867</c:v>
                </c:pt>
                <c:pt idx="1546">
                  <c:v>15.35414967</c:v>
                </c:pt>
                <c:pt idx="1547">
                  <c:v>15.364081669999999</c:v>
                </c:pt>
                <c:pt idx="1548">
                  <c:v>15.374012670000001</c:v>
                </c:pt>
                <c:pt idx="1549">
                  <c:v>15.38394467</c:v>
                </c:pt>
                <c:pt idx="1550">
                  <c:v>15.393876669999999</c:v>
                </c:pt>
                <c:pt idx="1551">
                  <c:v>15.403807670000001</c:v>
                </c:pt>
                <c:pt idx="1552">
                  <c:v>15.41373967</c:v>
                </c:pt>
                <c:pt idx="1553">
                  <c:v>15.423671669999999</c:v>
                </c:pt>
                <c:pt idx="1554">
                  <c:v>15.433602670000001</c:v>
                </c:pt>
                <c:pt idx="1555">
                  <c:v>15.44353467</c:v>
                </c:pt>
                <c:pt idx="1556">
                  <c:v>15.453466669999999</c:v>
                </c:pt>
                <c:pt idx="1557">
                  <c:v>15.463397670000001</c:v>
                </c:pt>
                <c:pt idx="1558">
                  <c:v>15.47332967</c:v>
                </c:pt>
                <c:pt idx="1559">
                  <c:v>15.48326138</c:v>
                </c:pt>
                <c:pt idx="1560">
                  <c:v>15.493193379999999</c:v>
                </c:pt>
                <c:pt idx="1561">
                  <c:v>15.50312538</c:v>
                </c:pt>
                <c:pt idx="1562">
                  <c:v>15.51305638</c:v>
                </c:pt>
                <c:pt idx="1563">
                  <c:v>15.52298837</c:v>
                </c:pt>
                <c:pt idx="1564">
                  <c:v>15.53292038</c:v>
                </c:pt>
                <c:pt idx="1565">
                  <c:v>15.54285138</c:v>
                </c:pt>
                <c:pt idx="1566">
                  <c:v>15.552783379999999</c:v>
                </c:pt>
                <c:pt idx="1567">
                  <c:v>15.56271538</c:v>
                </c:pt>
                <c:pt idx="1568">
                  <c:v>15.57264638</c:v>
                </c:pt>
                <c:pt idx="1569">
                  <c:v>15.582578379999999</c:v>
                </c:pt>
                <c:pt idx="1570">
                  <c:v>15.592509379999999</c:v>
                </c:pt>
                <c:pt idx="1571">
                  <c:v>15.60244138</c:v>
                </c:pt>
                <c:pt idx="1572">
                  <c:v>15.612373379999999</c:v>
                </c:pt>
                <c:pt idx="1573">
                  <c:v>15.622304379999999</c:v>
                </c:pt>
                <c:pt idx="1574">
                  <c:v>15.63223638</c:v>
                </c:pt>
                <c:pt idx="1575">
                  <c:v>15.642168379999999</c:v>
                </c:pt>
                <c:pt idx="1576">
                  <c:v>15.652099379999999</c:v>
                </c:pt>
                <c:pt idx="1577">
                  <c:v>15.66203138</c:v>
                </c:pt>
                <c:pt idx="1578">
                  <c:v>15.67196238</c:v>
                </c:pt>
                <c:pt idx="1579">
                  <c:v>15.681894379999999</c:v>
                </c:pt>
                <c:pt idx="1580">
                  <c:v>15.69182638</c:v>
                </c:pt>
                <c:pt idx="1581">
                  <c:v>15.70175738</c:v>
                </c:pt>
                <c:pt idx="1582">
                  <c:v>15.711689379999999</c:v>
                </c:pt>
                <c:pt idx="1583">
                  <c:v>15.72162138</c:v>
                </c:pt>
                <c:pt idx="1584">
                  <c:v>15.73155238</c:v>
                </c:pt>
                <c:pt idx="1585">
                  <c:v>15.741484379999999</c:v>
                </c:pt>
                <c:pt idx="1586">
                  <c:v>15.75141638</c:v>
                </c:pt>
                <c:pt idx="1587">
                  <c:v>15.76134738</c:v>
                </c:pt>
                <c:pt idx="1588">
                  <c:v>15.771279379999999</c:v>
                </c:pt>
                <c:pt idx="1589">
                  <c:v>15.781210379999999</c:v>
                </c:pt>
                <c:pt idx="1590">
                  <c:v>15.79114238</c:v>
                </c:pt>
                <c:pt idx="1591">
                  <c:v>15.801074379999999</c:v>
                </c:pt>
                <c:pt idx="1592">
                  <c:v>15.811005379999999</c:v>
                </c:pt>
                <c:pt idx="1593">
                  <c:v>15.820937369999999</c:v>
                </c:pt>
                <c:pt idx="1594">
                  <c:v>15.830869379999999</c:v>
                </c:pt>
                <c:pt idx="1595">
                  <c:v>15.840800379999999</c:v>
                </c:pt>
                <c:pt idx="1596">
                  <c:v>15.85073238</c:v>
                </c:pt>
                <c:pt idx="1597">
                  <c:v>15.860664379999999</c:v>
                </c:pt>
                <c:pt idx="1598">
                  <c:v>15.870595379999999</c:v>
                </c:pt>
                <c:pt idx="1599">
                  <c:v>15.88052738</c:v>
                </c:pt>
                <c:pt idx="1600">
                  <c:v>15.89045838</c:v>
                </c:pt>
                <c:pt idx="1601">
                  <c:v>15.900390379999999</c:v>
                </c:pt>
                <c:pt idx="1602">
                  <c:v>15.91032238</c:v>
                </c:pt>
                <c:pt idx="1603">
                  <c:v>15.92025338</c:v>
                </c:pt>
                <c:pt idx="1604">
                  <c:v>15.930185379999999</c:v>
                </c:pt>
                <c:pt idx="1605">
                  <c:v>15.94011738</c:v>
                </c:pt>
                <c:pt idx="1606">
                  <c:v>15.95004838</c:v>
                </c:pt>
                <c:pt idx="1607">
                  <c:v>15.959980379999999</c:v>
                </c:pt>
                <c:pt idx="1608">
                  <c:v>15.96991238</c:v>
                </c:pt>
                <c:pt idx="1609">
                  <c:v>15.97984338</c:v>
                </c:pt>
                <c:pt idx="1610">
                  <c:v>15.989775379999999</c:v>
                </c:pt>
                <c:pt idx="1611">
                  <c:v>15.999706379999999</c:v>
                </c:pt>
                <c:pt idx="1612">
                  <c:v>16.009638379999998</c:v>
                </c:pt>
                <c:pt idx="1613">
                  <c:v>16.019570380000001</c:v>
                </c:pt>
                <c:pt idx="1614">
                  <c:v>16.029501379999999</c:v>
                </c:pt>
                <c:pt idx="1615">
                  <c:v>16.039433379999998</c:v>
                </c:pt>
                <c:pt idx="1616">
                  <c:v>16.049365380000001</c:v>
                </c:pt>
                <c:pt idx="1617">
                  <c:v>16.059296379999999</c:v>
                </c:pt>
                <c:pt idx="1618">
                  <c:v>16.069228379999998</c:v>
                </c:pt>
                <c:pt idx="1619">
                  <c:v>16.079160380000001</c:v>
                </c:pt>
                <c:pt idx="1620">
                  <c:v>16.089091379999999</c:v>
                </c:pt>
                <c:pt idx="1621">
                  <c:v>16.099023379999998</c:v>
                </c:pt>
                <c:pt idx="1622">
                  <c:v>16.108955380000001</c:v>
                </c:pt>
                <c:pt idx="1623">
                  <c:v>16.118886369999998</c:v>
                </c:pt>
                <c:pt idx="1624">
                  <c:v>16.128818379999998</c:v>
                </c:pt>
                <c:pt idx="1625">
                  <c:v>16.13874938</c:v>
                </c:pt>
                <c:pt idx="1626">
                  <c:v>16.148681379999999</c:v>
                </c:pt>
                <c:pt idx="1627">
                  <c:v>16.158613379999998</c:v>
                </c:pt>
                <c:pt idx="1628">
                  <c:v>16.16854438</c:v>
                </c:pt>
                <c:pt idx="1629">
                  <c:v>16.178476379999999</c:v>
                </c:pt>
                <c:pt idx="1630">
                  <c:v>16.188408379999998</c:v>
                </c:pt>
                <c:pt idx="1631">
                  <c:v>16.19833938</c:v>
                </c:pt>
                <c:pt idx="1632">
                  <c:v>16.208271379999999</c:v>
                </c:pt>
                <c:pt idx="1633">
                  <c:v>16.218203370000001</c:v>
                </c:pt>
                <c:pt idx="1634">
                  <c:v>16.22813438</c:v>
                </c:pt>
                <c:pt idx="1635">
                  <c:v>16.238066379999999</c:v>
                </c:pt>
                <c:pt idx="1636">
                  <c:v>16.247998379999999</c:v>
                </c:pt>
                <c:pt idx="1637">
                  <c:v>16.25792938</c:v>
                </c:pt>
                <c:pt idx="1638">
                  <c:v>16.267861379999999</c:v>
                </c:pt>
                <c:pt idx="1639">
                  <c:v>16.277792380000001</c:v>
                </c:pt>
                <c:pt idx="1640">
                  <c:v>16.28772438</c:v>
                </c:pt>
                <c:pt idx="1641">
                  <c:v>16.297656379999999</c:v>
                </c:pt>
                <c:pt idx="1642">
                  <c:v>16.307587380000001</c:v>
                </c:pt>
                <c:pt idx="1643">
                  <c:v>16.31751938</c:v>
                </c:pt>
                <c:pt idx="1644">
                  <c:v>16.327451379999999</c:v>
                </c:pt>
                <c:pt idx="1645">
                  <c:v>16.337382380000001</c:v>
                </c:pt>
                <c:pt idx="1646">
                  <c:v>16.34731438</c:v>
                </c:pt>
                <c:pt idx="1647">
                  <c:v>16.357246379999999</c:v>
                </c:pt>
                <c:pt idx="1648">
                  <c:v>16.367177380000001</c:v>
                </c:pt>
                <c:pt idx="1649">
                  <c:v>16.37710938</c:v>
                </c:pt>
                <c:pt idx="1650">
                  <c:v>16.387040379999998</c:v>
                </c:pt>
                <c:pt idx="1651">
                  <c:v>16.396972380000001</c:v>
                </c:pt>
                <c:pt idx="1652">
                  <c:v>16.40690438</c:v>
                </c:pt>
                <c:pt idx="1653">
                  <c:v>16.416835379999998</c:v>
                </c:pt>
                <c:pt idx="1654">
                  <c:v>16.426767380000001</c:v>
                </c:pt>
                <c:pt idx="1655">
                  <c:v>16.43669938</c:v>
                </c:pt>
                <c:pt idx="1656">
                  <c:v>16.446630379999998</c:v>
                </c:pt>
                <c:pt idx="1657">
                  <c:v>16.456562380000001</c:v>
                </c:pt>
                <c:pt idx="1658">
                  <c:v>16.46649438</c:v>
                </c:pt>
                <c:pt idx="1659">
                  <c:v>16.476424999999999</c:v>
                </c:pt>
                <c:pt idx="1660">
                  <c:v>16.486357000000002</c:v>
                </c:pt>
                <c:pt idx="1661">
                  <c:v>16.496289000000001</c:v>
                </c:pt>
                <c:pt idx="1662">
                  <c:v>16.506219999999999</c:v>
                </c:pt>
                <c:pt idx="1663">
                  <c:v>16.516152000000002</c:v>
                </c:pt>
                <c:pt idx="1664">
                  <c:v>16.526083</c:v>
                </c:pt>
                <c:pt idx="1665">
                  <c:v>16.536014999999999</c:v>
                </c:pt>
                <c:pt idx="1666">
                  <c:v>16.545947000000002</c:v>
                </c:pt>
                <c:pt idx="1667">
                  <c:v>16.555878</c:v>
                </c:pt>
                <c:pt idx="1668">
                  <c:v>16.565809999999999</c:v>
                </c:pt>
                <c:pt idx="1669">
                  <c:v>16.575742000000002</c:v>
                </c:pt>
                <c:pt idx="1670">
                  <c:v>16.585673</c:v>
                </c:pt>
                <c:pt idx="1671">
                  <c:v>16.595604999999999</c:v>
                </c:pt>
                <c:pt idx="1672">
                  <c:v>16.605537000000002</c:v>
                </c:pt>
                <c:pt idx="1673">
                  <c:v>16.615468</c:v>
                </c:pt>
                <c:pt idx="1674">
                  <c:v>16.625399999999999</c:v>
                </c:pt>
                <c:pt idx="1675">
                  <c:v>16.635331999999998</c:v>
                </c:pt>
                <c:pt idx="1676">
                  <c:v>16.645263</c:v>
                </c:pt>
                <c:pt idx="1677">
                  <c:v>16.655194999999999</c:v>
                </c:pt>
                <c:pt idx="1678">
                  <c:v>16.665126999999998</c:v>
                </c:pt>
                <c:pt idx="1679">
                  <c:v>16.675058</c:v>
                </c:pt>
                <c:pt idx="1680">
                  <c:v>16.684989999999999</c:v>
                </c:pt>
                <c:pt idx="1681">
                  <c:v>16.694921000000001</c:v>
                </c:pt>
                <c:pt idx="1682">
                  <c:v>16.704853</c:v>
                </c:pt>
                <c:pt idx="1683">
                  <c:v>16.714784999999999</c:v>
                </c:pt>
                <c:pt idx="1684">
                  <c:v>16.724716000000001</c:v>
                </c:pt>
                <c:pt idx="1685">
                  <c:v>16.734648</c:v>
                </c:pt>
                <c:pt idx="1686">
                  <c:v>16.744579999999999</c:v>
                </c:pt>
                <c:pt idx="1687">
                  <c:v>16.754511000000001</c:v>
                </c:pt>
                <c:pt idx="1688">
                  <c:v>16.764443</c:v>
                </c:pt>
                <c:pt idx="1689">
                  <c:v>16.774374999999999</c:v>
                </c:pt>
                <c:pt idx="1690">
                  <c:v>16.784306000000001</c:v>
                </c:pt>
                <c:pt idx="1691">
                  <c:v>16.794238</c:v>
                </c:pt>
                <c:pt idx="1692">
                  <c:v>16.804169999999999</c:v>
                </c:pt>
                <c:pt idx="1693">
                  <c:v>16.814101000000001</c:v>
                </c:pt>
                <c:pt idx="1694">
                  <c:v>16.824033</c:v>
                </c:pt>
                <c:pt idx="1695">
                  <c:v>16.833964999999999</c:v>
                </c:pt>
                <c:pt idx="1696">
                  <c:v>16.843896000000001</c:v>
                </c:pt>
                <c:pt idx="1697">
                  <c:v>16.853828</c:v>
                </c:pt>
                <c:pt idx="1698">
                  <c:v>16.863759000000002</c:v>
                </c:pt>
                <c:pt idx="1699">
                  <c:v>16.873691000000001</c:v>
                </c:pt>
                <c:pt idx="1700">
                  <c:v>16.883623</c:v>
                </c:pt>
                <c:pt idx="1701">
                  <c:v>16.893554000000002</c:v>
                </c:pt>
                <c:pt idx="1702">
                  <c:v>16.903486000000001</c:v>
                </c:pt>
                <c:pt idx="1703">
                  <c:v>16.913418</c:v>
                </c:pt>
                <c:pt idx="1704">
                  <c:v>16.923349000000002</c:v>
                </c:pt>
                <c:pt idx="1705">
                  <c:v>16.933281000000001</c:v>
                </c:pt>
                <c:pt idx="1706">
                  <c:v>16.943213</c:v>
                </c:pt>
                <c:pt idx="1707">
                  <c:v>16.953144000000002</c:v>
                </c:pt>
                <c:pt idx="1708">
                  <c:v>16.963076000000001</c:v>
                </c:pt>
                <c:pt idx="1709">
                  <c:v>16.973008</c:v>
                </c:pt>
                <c:pt idx="1710">
                  <c:v>16.982938999999998</c:v>
                </c:pt>
                <c:pt idx="1711">
                  <c:v>16.992871000000001</c:v>
                </c:pt>
                <c:pt idx="1712">
                  <c:v>17.002803</c:v>
                </c:pt>
                <c:pt idx="1713">
                  <c:v>17.012733999999998</c:v>
                </c:pt>
                <c:pt idx="1714">
                  <c:v>17.022666000000001</c:v>
                </c:pt>
                <c:pt idx="1715">
                  <c:v>17.032598</c:v>
                </c:pt>
                <c:pt idx="1716">
                  <c:v>17.042528999999998</c:v>
                </c:pt>
                <c:pt idx="1717">
                  <c:v>17.052461000000001</c:v>
                </c:pt>
                <c:pt idx="1718">
                  <c:v>17.062391999999999</c:v>
                </c:pt>
                <c:pt idx="1719">
                  <c:v>17.072323999999998</c:v>
                </c:pt>
                <c:pt idx="1720">
                  <c:v>17.082256000000001</c:v>
                </c:pt>
                <c:pt idx="1721">
                  <c:v>17.092186999999999</c:v>
                </c:pt>
                <c:pt idx="1722">
                  <c:v>17.102118999999998</c:v>
                </c:pt>
                <c:pt idx="1723">
                  <c:v>17.112051000000001</c:v>
                </c:pt>
                <c:pt idx="1724">
                  <c:v>17.121981999999999</c:v>
                </c:pt>
                <c:pt idx="1725">
                  <c:v>17.131913999999998</c:v>
                </c:pt>
                <c:pt idx="1726">
                  <c:v>17.141846000000001</c:v>
                </c:pt>
                <c:pt idx="1727">
                  <c:v>17.151776999999999</c:v>
                </c:pt>
                <c:pt idx="1728">
                  <c:v>17.161708999999998</c:v>
                </c:pt>
                <c:pt idx="1729">
                  <c:v>17.171641000000001</c:v>
                </c:pt>
                <c:pt idx="1730">
                  <c:v>17.181571999999999</c:v>
                </c:pt>
                <c:pt idx="1731">
                  <c:v>17.191503999999998</c:v>
                </c:pt>
                <c:pt idx="1732">
                  <c:v>17.201436000000001</c:v>
                </c:pt>
                <c:pt idx="1733">
                  <c:v>17.211366999999999</c:v>
                </c:pt>
                <c:pt idx="1734">
                  <c:v>17.221298999999998</c:v>
                </c:pt>
                <c:pt idx="1735">
                  <c:v>17.231231000000001</c:v>
                </c:pt>
                <c:pt idx="1736">
                  <c:v>17.241161999999999</c:v>
                </c:pt>
                <c:pt idx="1737">
                  <c:v>17.251093999999998</c:v>
                </c:pt>
                <c:pt idx="1738">
                  <c:v>17.261026000000001</c:v>
                </c:pt>
                <c:pt idx="1739">
                  <c:v>17.270956999999999</c:v>
                </c:pt>
                <c:pt idx="1740">
                  <c:v>17.280888999999998</c:v>
                </c:pt>
                <c:pt idx="1741">
                  <c:v>17.290821000000001</c:v>
                </c:pt>
                <c:pt idx="1742">
                  <c:v>17.300751999999999</c:v>
                </c:pt>
                <c:pt idx="1743">
                  <c:v>17.310683999999998</c:v>
                </c:pt>
                <c:pt idx="1744">
                  <c:v>17.320615</c:v>
                </c:pt>
                <c:pt idx="1745">
                  <c:v>17.330546999999999</c:v>
                </c:pt>
                <c:pt idx="1746">
                  <c:v>17.340478999999998</c:v>
                </c:pt>
                <c:pt idx="1747">
                  <c:v>17.35041</c:v>
                </c:pt>
                <c:pt idx="1748">
                  <c:v>17.360341999999999</c:v>
                </c:pt>
                <c:pt idx="1749">
                  <c:v>17.370273999999998</c:v>
                </c:pt>
                <c:pt idx="1750">
                  <c:v>17.380205</c:v>
                </c:pt>
                <c:pt idx="1751">
                  <c:v>17.390136999999999</c:v>
                </c:pt>
                <c:pt idx="1752">
                  <c:v>17.400068999999998</c:v>
                </c:pt>
                <c:pt idx="1753">
                  <c:v>17.41</c:v>
                </c:pt>
                <c:pt idx="1754">
                  <c:v>17.419931999999999</c:v>
                </c:pt>
                <c:pt idx="1755">
                  <c:v>17.429863999999998</c:v>
                </c:pt>
                <c:pt idx="1756">
                  <c:v>17.439795</c:v>
                </c:pt>
                <c:pt idx="1757">
                  <c:v>17.449726999999999</c:v>
                </c:pt>
                <c:pt idx="1758">
                  <c:v>17.459658999999998</c:v>
                </c:pt>
                <c:pt idx="1759">
                  <c:v>17.46959</c:v>
                </c:pt>
                <c:pt idx="1760">
                  <c:v>17.479521999999999</c:v>
                </c:pt>
                <c:pt idx="1761">
                  <c:v>17.489453999999999</c:v>
                </c:pt>
                <c:pt idx="1762">
                  <c:v>17.499385</c:v>
                </c:pt>
                <c:pt idx="1763">
                  <c:v>17.509316999999999</c:v>
                </c:pt>
                <c:pt idx="1764">
                  <c:v>17.519248000000001</c:v>
                </c:pt>
                <c:pt idx="1765">
                  <c:v>17.52918</c:v>
                </c:pt>
                <c:pt idx="1766">
                  <c:v>17.539111999999999</c:v>
                </c:pt>
                <c:pt idx="1767">
                  <c:v>17.549043999999999</c:v>
                </c:pt>
                <c:pt idx="1768">
                  <c:v>17.558975</c:v>
                </c:pt>
                <c:pt idx="1769">
                  <c:v>17.568906999999999</c:v>
                </c:pt>
                <c:pt idx="1770">
                  <c:v>17.578838000000001</c:v>
                </c:pt>
                <c:pt idx="1771">
                  <c:v>17.58877</c:v>
                </c:pt>
                <c:pt idx="1772">
                  <c:v>17.598701999999999</c:v>
                </c:pt>
                <c:pt idx="1773">
                  <c:v>17.608633000000001</c:v>
                </c:pt>
                <c:pt idx="1774">
                  <c:v>17.618565</c:v>
                </c:pt>
                <c:pt idx="1775">
                  <c:v>17.628496999999999</c:v>
                </c:pt>
                <c:pt idx="1776">
                  <c:v>17.638428000000001</c:v>
                </c:pt>
                <c:pt idx="1777">
                  <c:v>17.64836</c:v>
                </c:pt>
                <c:pt idx="1778">
                  <c:v>17.658291999999999</c:v>
                </c:pt>
                <c:pt idx="1779">
                  <c:v>17.668223000000001</c:v>
                </c:pt>
                <c:pt idx="1780">
                  <c:v>17.678155</c:v>
                </c:pt>
                <c:pt idx="1781">
                  <c:v>17.688086999999999</c:v>
                </c:pt>
                <c:pt idx="1782">
                  <c:v>17.698018000000001</c:v>
                </c:pt>
                <c:pt idx="1783">
                  <c:v>17.70795</c:v>
                </c:pt>
                <c:pt idx="1784">
                  <c:v>17.717881999999999</c:v>
                </c:pt>
                <c:pt idx="1785">
                  <c:v>17.727813000000001</c:v>
                </c:pt>
                <c:pt idx="1786">
                  <c:v>17.737745</c:v>
                </c:pt>
                <c:pt idx="1787">
                  <c:v>17.747676999999999</c:v>
                </c:pt>
                <c:pt idx="1788">
                  <c:v>17.757608000000001</c:v>
                </c:pt>
                <c:pt idx="1789">
                  <c:v>17.76754</c:v>
                </c:pt>
                <c:pt idx="1790">
                  <c:v>17.777471999999999</c:v>
                </c:pt>
                <c:pt idx="1791">
                  <c:v>17.787403000000001</c:v>
                </c:pt>
                <c:pt idx="1792">
                  <c:v>17.797335</c:v>
                </c:pt>
                <c:pt idx="1793">
                  <c:v>17.807267</c:v>
                </c:pt>
                <c:pt idx="1794">
                  <c:v>17.817198000000001</c:v>
                </c:pt>
                <c:pt idx="1795">
                  <c:v>17.82713</c:v>
                </c:pt>
                <c:pt idx="1796">
                  <c:v>17.837062</c:v>
                </c:pt>
                <c:pt idx="1797">
                  <c:v>17.846993000000001</c:v>
                </c:pt>
                <c:pt idx="1798">
                  <c:v>17.856925</c:v>
                </c:pt>
                <c:pt idx="1799">
                  <c:v>17.866857</c:v>
                </c:pt>
                <c:pt idx="1800">
                  <c:v>17.876788000000001</c:v>
                </c:pt>
                <c:pt idx="1801">
                  <c:v>17.88672</c:v>
                </c:pt>
                <c:pt idx="1802">
                  <c:v>17.896652</c:v>
                </c:pt>
                <c:pt idx="1803">
                  <c:v>17.906583000000001</c:v>
                </c:pt>
                <c:pt idx="1804">
                  <c:v>17.916515</c:v>
                </c:pt>
                <c:pt idx="1805">
                  <c:v>17.926445999999999</c:v>
                </c:pt>
                <c:pt idx="1806">
                  <c:v>17.936378000000001</c:v>
                </c:pt>
                <c:pt idx="1807">
                  <c:v>17.94631</c:v>
                </c:pt>
                <c:pt idx="1808">
                  <c:v>17.956240999999999</c:v>
                </c:pt>
                <c:pt idx="1809">
                  <c:v>17.966173000000001</c:v>
                </c:pt>
                <c:pt idx="1810">
                  <c:v>17.976105</c:v>
                </c:pt>
                <c:pt idx="1811">
                  <c:v>17.986035999999999</c:v>
                </c:pt>
                <c:pt idx="1812">
                  <c:v>17.995968000000001</c:v>
                </c:pt>
                <c:pt idx="1813">
                  <c:v>18.0059</c:v>
                </c:pt>
                <c:pt idx="1814">
                  <c:v>18.015830999999999</c:v>
                </c:pt>
                <c:pt idx="1815">
                  <c:v>18.025763000000001</c:v>
                </c:pt>
                <c:pt idx="1816">
                  <c:v>18.035695</c:v>
                </c:pt>
                <c:pt idx="1817">
                  <c:v>18.045625999999999</c:v>
                </c:pt>
                <c:pt idx="1818">
                  <c:v>18.055558000000001</c:v>
                </c:pt>
                <c:pt idx="1819">
                  <c:v>18.06549</c:v>
                </c:pt>
                <c:pt idx="1820">
                  <c:v>18.075420999999999</c:v>
                </c:pt>
                <c:pt idx="1821">
                  <c:v>18.085353000000001</c:v>
                </c:pt>
                <c:pt idx="1822">
                  <c:v>18.095285000000001</c:v>
                </c:pt>
                <c:pt idx="1823">
                  <c:v>18.105215999999999</c:v>
                </c:pt>
                <c:pt idx="1824">
                  <c:v>18.115148000000001</c:v>
                </c:pt>
                <c:pt idx="1825">
                  <c:v>18.125080000000001</c:v>
                </c:pt>
                <c:pt idx="1826">
                  <c:v>18.135010999999999</c:v>
                </c:pt>
                <c:pt idx="1827">
                  <c:v>18.144943000000001</c:v>
                </c:pt>
                <c:pt idx="1828">
                  <c:v>18.154875000000001</c:v>
                </c:pt>
                <c:pt idx="1829">
                  <c:v>18.164805999999999</c:v>
                </c:pt>
                <c:pt idx="1830">
                  <c:v>18.174738000000001</c:v>
                </c:pt>
                <c:pt idx="1831">
                  <c:v>18.184670000000001</c:v>
                </c:pt>
                <c:pt idx="1832">
                  <c:v>18.194600999999999</c:v>
                </c:pt>
                <c:pt idx="1833">
                  <c:v>18.204533000000001</c:v>
                </c:pt>
                <c:pt idx="1834">
                  <c:v>18.214465000000001</c:v>
                </c:pt>
                <c:pt idx="1835">
                  <c:v>18.224395999999999</c:v>
                </c:pt>
                <c:pt idx="1836">
                  <c:v>18.234328000000001</c:v>
                </c:pt>
                <c:pt idx="1837">
                  <c:v>18.244260000000001</c:v>
                </c:pt>
                <c:pt idx="1838">
                  <c:v>18.254190999999999</c:v>
                </c:pt>
                <c:pt idx="1839">
                  <c:v>18.264123000000001</c:v>
                </c:pt>
                <c:pt idx="1840">
                  <c:v>18.274055000000001</c:v>
                </c:pt>
                <c:pt idx="1841">
                  <c:v>18.283985999999999</c:v>
                </c:pt>
                <c:pt idx="1842">
                  <c:v>18.293918000000001</c:v>
                </c:pt>
                <c:pt idx="1843">
                  <c:v>18.303850000000001</c:v>
                </c:pt>
                <c:pt idx="1844">
                  <c:v>18.313780999999999</c:v>
                </c:pt>
                <c:pt idx="1845">
                  <c:v>18.323713000000001</c:v>
                </c:pt>
                <c:pt idx="1846">
                  <c:v>18.333645000000001</c:v>
                </c:pt>
                <c:pt idx="1847">
                  <c:v>18.343575999999999</c:v>
                </c:pt>
                <c:pt idx="1848">
                  <c:v>18.353508000000001</c:v>
                </c:pt>
                <c:pt idx="1849">
                  <c:v>18.363440000000001</c:v>
                </c:pt>
                <c:pt idx="1850">
                  <c:v>18.373370999999999</c:v>
                </c:pt>
                <c:pt idx="1851">
                  <c:v>18.383303000000002</c:v>
                </c:pt>
                <c:pt idx="1852">
                  <c:v>18.393235000000001</c:v>
                </c:pt>
                <c:pt idx="1853">
                  <c:v>18.403165999999999</c:v>
                </c:pt>
                <c:pt idx="1854">
                  <c:v>18.413098000000002</c:v>
                </c:pt>
                <c:pt idx="1855">
                  <c:v>18.423030000000001</c:v>
                </c:pt>
                <c:pt idx="1856">
                  <c:v>18.432960999999999</c:v>
                </c:pt>
                <c:pt idx="1857">
                  <c:v>18.442893000000002</c:v>
                </c:pt>
                <c:pt idx="1858">
                  <c:v>18.452825000000001</c:v>
                </c:pt>
                <c:pt idx="1859">
                  <c:v>18.462755999999999</c:v>
                </c:pt>
                <c:pt idx="1860">
                  <c:v>18.472688000000002</c:v>
                </c:pt>
                <c:pt idx="1861">
                  <c:v>18.48262004</c:v>
                </c:pt>
                <c:pt idx="1862">
                  <c:v>18.492551039999999</c:v>
                </c:pt>
                <c:pt idx="1863">
                  <c:v>18.502483040000001</c:v>
                </c:pt>
                <c:pt idx="1864">
                  <c:v>18.51241504</c:v>
                </c:pt>
                <c:pt idx="1865">
                  <c:v>18.522346039999999</c:v>
                </c:pt>
                <c:pt idx="1866">
                  <c:v>18.532278040000001</c:v>
                </c:pt>
                <c:pt idx="1867">
                  <c:v>18.542210040000001</c:v>
                </c:pt>
                <c:pt idx="1868">
                  <c:v>18.552141039999999</c:v>
                </c:pt>
                <c:pt idx="1869">
                  <c:v>18.562073040000001</c:v>
                </c:pt>
                <c:pt idx="1870">
                  <c:v>18.572005040000001</c:v>
                </c:pt>
                <c:pt idx="1871">
                  <c:v>18.581936039999999</c:v>
                </c:pt>
                <c:pt idx="1872">
                  <c:v>18.591868040000001</c:v>
                </c:pt>
                <c:pt idx="1873">
                  <c:v>18.601800040000001</c:v>
                </c:pt>
                <c:pt idx="1874">
                  <c:v>18.611731039999999</c:v>
                </c:pt>
                <c:pt idx="1875">
                  <c:v>18.621663040000001</c:v>
                </c:pt>
                <c:pt idx="1876">
                  <c:v>18.631595040000001</c:v>
                </c:pt>
                <c:pt idx="1877">
                  <c:v>18.641526039999999</c:v>
                </c:pt>
                <c:pt idx="1878">
                  <c:v>18.651458040000001</c:v>
                </c:pt>
                <c:pt idx="1879">
                  <c:v>18.661390040000001</c:v>
                </c:pt>
                <c:pt idx="1880">
                  <c:v>18.671321039999999</c:v>
                </c:pt>
                <c:pt idx="1881">
                  <c:v>18.681253040000001</c:v>
                </c:pt>
                <c:pt idx="1882">
                  <c:v>18.691185040000001</c:v>
                </c:pt>
                <c:pt idx="1883">
                  <c:v>18.701116039999999</c:v>
                </c:pt>
                <c:pt idx="1884">
                  <c:v>18.711048040000001</c:v>
                </c:pt>
                <c:pt idx="1885">
                  <c:v>18.720980040000001</c:v>
                </c:pt>
                <c:pt idx="1886">
                  <c:v>18.730911039999999</c:v>
                </c:pt>
                <c:pt idx="1887">
                  <c:v>18.740843040000001</c:v>
                </c:pt>
                <c:pt idx="1888">
                  <c:v>18.750775040000001</c:v>
                </c:pt>
                <c:pt idx="1889">
                  <c:v>18.760706039999999</c:v>
                </c:pt>
                <c:pt idx="1890">
                  <c:v>18.770638040000001</c:v>
                </c:pt>
                <c:pt idx="1891">
                  <c:v>18.780570040000001</c:v>
                </c:pt>
                <c:pt idx="1892">
                  <c:v>18.790501039999999</c:v>
                </c:pt>
                <c:pt idx="1893">
                  <c:v>18.800433040000001</c:v>
                </c:pt>
                <c:pt idx="1894">
                  <c:v>18.810365040000001</c:v>
                </c:pt>
                <c:pt idx="1895">
                  <c:v>18.820296039999999</c:v>
                </c:pt>
                <c:pt idx="1896">
                  <c:v>18.830228040000001</c:v>
                </c:pt>
                <c:pt idx="1897">
                  <c:v>18.840160040000001</c:v>
                </c:pt>
                <c:pt idx="1898">
                  <c:v>18.850091039999999</c:v>
                </c:pt>
                <c:pt idx="1899">
                  <c:v>18.860023040000002</c:v>
                </c:pt>
                <c:pt idx="1900">
                  <c:v>18.869955040000001</c:v>
                </c:pt>
                <c:pt idx="1901">
                  <c:v>18.879886039999999</c:v>
                </c:pt>
                <c:pt idx="1902">
                  <c:v>18.889818040000002</c:v>
                </c:pt>
                <c:pt idx="1903">
                  <c:v>18.899750040000001</c:v>
                </c:pt>
                <c:pt idx="1904">
                  <c:v>18.909681039999999</c:v>
                </c:pt>
                <c:pt idx="1905">
                  <c:v>18.919613040000002</c:v>
                </c:pt>
                <c:pt idx="1906">
                  <c:v>18.929545040000001</c:v>
                </c:pt>
                <c:pt idx="1907">
                  <c:v>18.939476039999999</c:v>
                </c:pt>
                <c:pt idx="1908">
                  <c:v>18.949408040000002</c:v>
                </c:pt>
                <c:pt idx="1909">
                  <c:v>18.959340040000001</c:v>
                </c:pt>
                <c:pt idx="1910">
                  <c:v>18.969271039999999</c:v>
                </c:pt>
                <c:pt idx="1911">
                  <c:v>18.979203040000002</c:v>
                </c:pt>
                <c:pt idx="1912">
                  <c:v>18.989135040000001</c:v>
                </c:pt>
                <c:pt idx="1913">
                  <c:v>18.999066039999999</c:v>
                </c:pt>
                <c:pt idx="1914">
                  <c:v>19.008998040000002</c:v>
                </c:pt>
                <c:pt idx="1915">
                  <c:v>19.018930040000001</c:v>
                </c:pt>
                <c:pt idx="1916">
                  <c:v>19.028861039999999</c:v>
                </c:pt>
                <c:pt idx="1917">
                  <c:v>19.038793040000002</c:v>
                </c:pt>
                <c:pt idx="1918">
                  <c:v>19.048725040000001</c:v>
                </c:pt>
                <c:pt idx="1919">
                  <c:v>19.058656039999999</c:v>
                </c:pt>
                <c:pt idx="1920">
                  <c:v>19.068588040000002</c:v>
                </c:pt>
                <c:pt idx="1921">
                  <c:v>19.078520040000001</c:v>
                </c:pt>
                <c:pt idx="1922">
                  <c:v>19.088451039999999</c:v>
                </c:pt>
                <c:pt idx="1923">
                  <c:v>19.098383040000002</c:v>
                </c:pt>
                <c:pt idx="1924">
                  <c:v>19.108315040000001</c:v>
                </c:pt>
                <c:pt idx="1925">
                  <c:v>19.118246039999999</c:v>
                </c:pt>
                <c:pt idx="1926">
                  <c:v>19.128178040000002</c:v>
                </c:pt>
                <c:pt idx="1927">
                  <c:v>19.138110040000001</c:v>
                </c:pt>
                <c:pt idx="1928">
                  <c:v>19.148041039999999</c:v>
                </c:pt>
                <c:pt idx="1929">
                  <c:v>19.157973040000002</c:v>
                </c:pt>
                <c:pt idx="1930">
                  <c:v>19.167905040000001</c:v>
                </c:pt>
                <c:pt idx="1931">
                  <c:v>19.17783704</c:v>
                </c:pt>
                <c:pt idx="1932">
                  <c:v>19.187768040000002</c:v>
                </c:pt>
                <c:pt idx="1933">
                  <c:v>19.197700040000001</c:v>
                </c:pt>
                <c:pt idx="1934">
                  <c:v>19.20763204</c:v>
                </c:pt>
                <c:pt idx="1935">
                  <c:v>19.217563040000002</c:v>
                </c:pt>
                <c:pt idx="1936">
                  <c:v>19.227495040000001</c:v>
                </c:pt>
                <c:pt idx="1937">
                  <c:v>19.23742704</c:v>
                </c:pt>
                <c:pt idx="1938">
                  <c:v>19.247358040000002</c:v>
                </c:pt>
                <c:pt idx="1939">
                  <c:v>19.257290040000001</c:v>
                </c:pt>
                <c:pt idx="1940">
                  <c:v>19.26722204</c:v>
                </c:pt>
                <c:pt idx="1941">
                  <c:v>19.277153040000002</c:v>
                </c:pt>
                <c:pt idx="1942">
                  <c:v>19.287085040000001</c:v>
                </c:pt>
                <c:pt idx="1943">
                  <c:v>19.29701704</c:v>
                </c:pt>
                <c:pt idx="1944">
                  <c:v>19.306948040000002</c:v>
                </c:pt>
                <c:pt idx="1945">
                  <c:v>19.316880040000001</c:v>
                </c:pt>
                <c:pt idx="1946">
                  <c:v>19.32681204</c:v>
                </c:pt>
                <c:pt idx="1947">
                  <c:v>19.336743040000002</c:v>
                </c:pt>
                <c:pt idx="1948">
                  <c:v>19.346675040000001</c:v>
                </c:pt>
                <c:pt idx="1949">
                  <c:v>19.35660704</c:v>
                </c:pt>
                <c:pt idx="1950">
                  <c:v>19.366538039999998</c:v>
                </c:pt>
                <c:pt idx="1951">
                  <c:v>19.376470040000001</c:v>
                </c:pt>
                <c:pt idx="1952">
                  <c:v>19.38640204</c:v>
                </c:pt>
                <c:pt idx="1953">
                  <c:v>19.396333039999998</c:v>
                </c:pt>
                <c:pt idx="1954">
                  <c:v>19.406265040000001</c:v>
                </c:pt>
                <c:pt idx="1955">
                  <c:v>19.41619704</c:v>
                </c:pt>
                <c:pt idx="1956">
                  <c:v>19.426128039999998</c:v>
                </c:pt>
                <c:pt idx="1957">
                  <c:v>19.436060040000001</c:v>
                </c:pt>
                <c:pt idx="1958">
                  <c:v>19.44599204</c:v>
                </c:pt>
                <c:pt idx="1959">
                  <c:v>19.455923039999998</c:v>
                </c:pt>
                <c:pt idx="1960">
                  <c:v>19.465855040000001</c:v>
                </c:pt>
                <c:pt idx="1961">
                  <c:v>19.47578704</c:v>
                </c:pt>
                <c:pt idx="1962">
                  <c:v>19.485717040000001</c:v>
                </c:pt>
                <c:pt idx="1963">
                  <c:v>19.49564904</c:v>
                </c:pt>
                <c:pt idx="1964">
                  <c:v>19.505581039999999</c:v>
                </c:pt>
                <c:pt idx="1965">
                  <c:v>19.515512040000001</c:v>
                </c:pt>
                <c:pt idx="1966">
                  <c:v>19.52544404</c:v>
                </c:pt>
                <c:pt idx="1967">
                  <c:v>19.535376039999999</c:v>
                </c:pt>
                <c:pt idx="1968">
                  <c:v>19.545307040000001</c:v>
                </c:pt>
                <c:pt idx="1969">
                  <c:v>19.55523904</c:v>
                </c:pt>
                <c:pt idx="1970">
                  <c:v>19.565171039999999</c:v>
                </c:pt>
                <c:pt idx="1971">
                  <c:v>19.575102040000001</c:v>
                </c:pt>
                <c:pt idx="1972">
                  <c:v>19.58503404</c:v>
                </c:pt>
                <c:pt idx="1973">
                  <c:v>19.594966039999999</c:v>
                </c:pt>
                <c:pt idx="1974">
                  <c:v>19.604898039999998</c:v>
                </c:pt>
                <c:pt idx="1975">
                  <c:v>19.61482904</c:v>
                </c:pt>
                <c:pt idx="1976">
                  <c:v>19.624761039999999</c:v>
                </c:pt>
                <c:pt idx="1977">
                  <c:v>19.634692040000001</c:v>
                </c:pt>
                <c:pt idx="1978">
                  <c:v>19.64462404</c:v>
                </c:pt>
                <c:pt idx="1979">
                  <c:v>19.654556039999999</c:v>
                </c:pt>
                <c:pt idx="1980">
                  <c:v>19.664488039999998</c:v>
                </c:pt>
                <c:pt idx="1981">
                  <c:v>19.67441904</c:v>
                </c:pt>
                <c:pt idx="1982">
                  <c:v>19.684351039999999</c:v>
                </c:pt>
                <c:pt idx="1983">
                  <c:v>19.694283039999998</c:v>
                </c:pt>
                <c:pt idx="1984">
                  <c:v>19.70421404</c:v>
                </c:pt>
                <c:pt idx="1985">
                  <c:v>19.714146039999999</c:v>
                </c:pt>
                <c:pt idx="1986">
                  <c:v>19.724078039999998</c:v>
                </c:pt>
                <c:pt idx="1987">
                  <c:v>19.73400904</c:v>
                </c:pt>
                <c:pt idx="1988">
                  <c:v>19.743941039999999</c:v>
                </c:pt>
                <c:pt idx="1989">
                  <c:v>19.753873039999998</c:v>
                </c:pt>
                <c:pt idx="1990">
                  <c:v>19.76380404</c:v>
                </c:pt>
                <c:pt idx="1991">
                  <c:v>19.773736039999999</c:v>
                </c:pt>
                <c:pt idx="1992">
                  <c:v>19.783668039999998</c:v>
                </c:pt>
                <c:pt idx="1993">
                  <c:v>19.79359904</c:v>
                </c:pt>
                <c:pt idx="1994">
                  <c:v>19.803531039999999</c:v>
                </c:pt>
                <c:pt idx="1995">
                  <c:v>19.813463039999998</c:v>
                </c:pt>
                <c:pt idx="1996">
                  <c:v>19.82339404</c:v>
                </c:pt>
                <c:pt idx="1997">
                  <c:v>19.833326039999999</c:v>
                </c:pt>
                <c:pt idx="1998">
                  <c:v>19.843258039999998</c:v>
                </c:pt>
                <c:pt idx="1999">
                  <c:v>19.85318904</c:v>
                </c:pt>
                <c:pt idx="2000">
                  <c:v>19.863121039999999</c:v>
                </c:pt>
                <c:pt idx="2001">
                  <c:v>19.873053039999999</c:v>
                </c:pt>
                <c:pt idx="2002">
                  <c:v>19.88298404</c:v>
                </c:pt>
                <c:pt idx="2003">
                  <c:v>19.892916039999999</c:v>
                </c:pt>
                <c:pt idx="2004">
                  <c:v>19.902848039999999</c:v>
                </c:pt>
                <c:pt idx="2005">
                  <c:v>19.91277904</c:v>
                </c:pt>
                <c:pt idx="2006">
                  <c:v>19.922711039999999</c:v>
                </c:pt>
                <c:pt idx="2007">
                  <c:v>19.932643039999999</c:v>
                </c:pt>
                <c:pt idx="2008">
                  <c:v>19.942575040000001</c:v>
                </c:pt>
                <c:pt idx="2009">
                  <c:v>19.952506039999999</c:v>
                </c:pt>
                <c:pt idx="2010">
                  <c:v>19.962438039999999</c:v>
                </c:pt>
                <c:pt idx="2011">
                  <c:v>19.972370040000001</c:v>
                </c:pt>
                <c:pt idx="2012">
                  <c:v>19.982301039999999</c:v>
                </c:pt>
                <c:pt idx="2013">
                  <c:v>19.992233039999999</c:v>
                </c:pt>
                <c:pt idx="2014">
                  <c:v>20.002165040000001</c:v>
                </c:pt>
                <c:pt idx="2015">
                  <c:v>20.012096039999999</c:v>
                </c:pt>
                <c:pt idx="2016">
                  <c:v>20.022028039999999</c:v>
                </c:pt>
                <c:pt idx="2017">
                  <c:v>20.031960040000001</c:v>
                </c:pt>
                <c:pt idx="2018">
                  <c:v>20.041891039999999</c:v>
                </c:pt>
                <c:pt idx="2019">
                  <c:v>20.051823039999999</c:v>
                </c:pt>
                <c:pt idx="2020">
                  <c:v>20.061755040000001</c:v>
                </c:pt>
                <c:pt idx="2021">
                  <c:v>20.071686039999999</c:v>
                </c:pt>
                <c:pt idx="2022">
                  <c:v>20.081618039999999</c:v>
                </c:pt>
                <c:pt idx="2023">
                  <c:v>20.091550040000001</c:v>
                </c:pt>
                <c:pt idx="2024">
                  <c:v>20.101481039999999</c:v>
                </c:pt>
                <c:pt idx="2025">
                  <c:v>20.111413039999999</c:v>
                </c:pt>
                <c:pt idx="2026">
                  <c:v>20.121345040000001</c:v>
                </c:pt>
                <c:pt idx="2027">
                  <c:v>20.131276039999999</c:v>
                </c:pt>
                <c:pt idx="2028">
                  <c:v>20.141208039999999</c:v>
                </c:pt>
                <c:pt idx="2029">
                  <c:v>20.151140040000001</c:v>
                </c:pt>
                <c:pt idx="2030">
                  <c:v>20.161071039999999</c:v>
                </c:pt>
                <c:pt idx="2031">
                  <c:v>20.171003039999999</c:v>
                </c:pt>
                <c:pt idx="2032">
                  <c:v>20.180935040000001</c:v>
                </c:pt>
                <c:pt idx="2033">
                  <c:v>20.190867040000001</c:v>
                </c:pt>
                <c:pt idx="2034">
                  <c:v>20.200798039999999</c:v>
                </c:pt>
                <c:pt idx="2035">
                  <c:v>20.210730040000001</c:v>
                </c:pt>
                <c:pt idx="2036">
                  <c:v>20.220662040000001</c:v>
                </c:pt>
                <c:pt idx="2037">
                  <c:v>20.230593039999999</c:v>
                </c:pt>
                <c:pt idx="2038">
                  <c:v>20.240525040000001</c:v>
                </c:pt>
                <c:pt idx="2039">
                  <c:v>20.250457040000001</c:v>
                </c:pt>
                <c:pt idx="2040">
                  <c:v>20.260388039999999</c:v>
                </c:pt>
                <c:pt idx="2041">
                  <c:v>20.270320040000001</c:v>
                </c:pt>
                <c:pt idx="2042">
                  <c:v>20.280252040000001</c:v>
                </c:pt>
                <c:pt idx="2043">
                  <c:v>20.290183039999999</c:v>
                </c:pt>
                <c:pt idx="2044">
                  <c:v>20.300115040000001</c:v>
                </c:pt>
                <c:pt idx="2045">
                  <c:v>20.310047040000001</c:v>
                </c:pt>
                <c:pt idx="2046">
                  <c:v>20.319978039999999</c:v>
                </c:pt>
                <c:pt idx="2047">
                  <c:v>20.329910040000001</c:v>
                </c:pt>
                <c:pt idx="2048">
                  <c:v>20.339842040000001</c:v>
                </c:pt>
                <c:pt idx="2049">
                  <c:v>20.349773039999999</c:v>
                </c:pt>
                <c:pt idx="2050">
                  <c:v>20.359705040000001</c:v>
                </c:pt>
                <c:pt idx="2051">
                  <c:v>20.369637040000001</c:v>
                </c:pt>
                <c:pt idx="2052">
                  <c:v>20.379568039999999</c:v>
                </c:pt>
                <c:pt idx="2053">
                  <c:v>20.389500040000001</c:v>
                </c:pt>
                <c:pt idx="2054">
                  <c:v>20.399432040000001</c:v>
                </c:pt>
                <c:pt idx="2055">
                  <c:v>20.40936404</c:v>
                </c:pt>
                <c:pt idx="2056">
                  <c:v>20.419295040000002</c:v>
                </c:pt>
                <c:pt idx="2057">
                  <c:v>20.429227040000001</c:v>
                </c:pt>
                <c:pt idx="2058">
                  <c:v>20.43915904</c:v>
                </c:pt>
                <c:pt idx="2059">
                  <c:v>20.449090040000002</c:v>
                </c:pt>
                <c:pt idx="2060">
                  <c:v>20.459022040000001</c:v>
                </c:pt>
                <c:pt idx="2061">
                  <c:v>20.46895404</c:v>
                </c:pt>
                <c:pt idx="2062">
                  <c:v>20.478885040000002</c:v>
                </c:pt>
                <c:pt idx="2063">
                  <c:v>20.488817789999999</c:v>
                </c:pt>
                <c:pt idx="2064">
                  <c:v>20.498749790000002</c:v>
                </c:pt>
                <c:pt idx="2065">
                  <c:v>20.50868079</c:v>
                </c:pt>
                <c:pt idx="2066">
                  <c:v>20.518612789999999</c:v>
                </c:pt>
                <c:pt idx="2067">
                  <c:v>20.528544790000002</c:v>
                </c:pt>
                <c:pt idx="2068">
                  <c:v>20.53847579</c:v>
                </c:pt>
                <c:pt idx="2069">
                  <c:v>20.548407789999999</c:v>
                </c:pt>
                <c:pt idx="2070">
                  <c:v>20.558339790000002</c:v>
                </c:pt>
                <c:pt idx="2071">
                  <c:v>20.568271790000001</c:v>
                </c:pt>
                <c:pt idx="2072">
                  <c:v>20.578202789999999</c:v>
                </c:pt>
                <c:pt idx="2073">
                  <c:v>20.588134790000002</c:v>
                </c:pt>
                <c:pt idx="2074">
                  <c:v>20.598066790000001</c:v>
                </c:pt>
                <c:pt idx="2075">
                  <c:v>20.607997789999999</c:v>
                </c:pt>
                <c:pt idx="2076">
                  <c:v>20.617929790000002</c:v>
                </c:pt>
                <c:pt idx="2077">
                  <c:v>20.627861790000001</c:v>
                </c:pt>
                <c:pt idx="2078">
                  <c:v>20.637792789999999</c:v>
                </c:pt>
                <c:pt idx="2079">
                  <c:v>20.647724790000002</c:v>
                </c:pt>
                <c:pt idx="2080">
                  <c:v>20.657656790000001</c:v>
                </c:pt>
                <c:pt idx="2081">
                  <c:v>20.667587789999999</c:v>
                </c:pt>
                <c:pt idx="2082">
                  <c:v>20.677519790000002</c:v>
                </c:pt>
                <c:pt idx="2083">
                  <c:v>20.687451790000001</c:v>
                </c:pt>
                <c:pt idx="2084">
                  <c:v>20.697382789999999</c:v>
                </c:pt>
                <c:pt idx="2085">
                  <c:v>20.707314790000002</c:v>
                </c:pt>
                <c:pt idx="2086">
                  <c:v>20.717246790000001</c:v>
                </c:pt>
                <c:pt idx="2087">
                  <c:v>20.727177789999999</c:v>
                </c:pt>
                <c:pt idx="2088">
                  <c:v>20.737109790000002</c:v>
                </c:pt>
                <c:pt idx="2089">
                  <c:v>20.747041790000001</c:v>
                </c:pt>
                <c:pt idx="2090">
                  <c:v>20.75697379</c:v>
                </c:pt>
                <c:pt idx="2091">
                  <c:v>20.766904790000002</c:v>
                </c:pt>
                <c:pt idx="2092">
                  <c:v>20.776836790000001</c:v>
                </c:pt>
                <c:pt idx="2093">
                  <c:v>20.78676879</c:v>
                </c:pt>
                <c:pt idx="2094">
                  <c:v>20.796699790000002</c:v>
                </c:pt>
                <c:pt idx="2095">
                  <c:v>20.806631790000001</c:v>
                </c:pt>
                <c:pt idx="2096">
                  <c:v>20.81656379</c:v>
                </c:pt>
                <c:pt idx="2097">
                  <c:v>20.826494790000002</c:v>
                </c:pt>
                <c:pt idx="2098">
                  <c:v>20.836426790000001</c:v>
                </c:pt>
                <c:pt idx="2099">
                  <c:v>20.84635879</c:v>
                </c:pt>
                <c:pt idx="2100">
                  <c:v>20.856289790000002</c:v>
                </c:pt>
                <c:pt idx="2101">
                  <c:v>20.866221790000001</c:v>
                </c:pt>
                <c:pt idx="2102">
                  <c:v>20.87615379</c:v>
                </c:pt>
                <c:pt idx="2103">
                  <c:v>20.886085789999999</c:v>
                </c:pt>
                <c:pt idx="2104">
                  <c:v>20.896016790000001</c:v>
                </c:pt>
                <c:pt idx="2105">
                  <c:v>20.90594879</c:v>
                </c:pt>
                <c:pt idx="2106">
                  <c:v>20.915880789999999</c:v>
                </c:pt>
                <c:pt idx="2107">
                  <c:v>20.925811790000001</c:v>
                </c:pt>
                <c:pt idx="2108">
                  <c:v>20.93574379</c:v>
                </c:pt>
                <c:pt idx="2109">
                  <c:v>20.945675789999999</c:v>
                </c:pt>
                <c:pt idx="2110">
                  <c:v>20.955606790000001</c:v>
                </c:pt>
                <c:pt idx="2111">
                  <c:v>20.96553879</c:v>
                </c:pt>
                <c:pt idx="2112">
                  <c:v>20.975470789999999</c:v>
                </c:pt>
                <c:pt idx="2113">
                  <c:v>20.985401790000001</c:v>
                </c:pt>
                <c:pt idx="2114">
                  <c:v>20.99533379</c:v>
                </c:pt>
                <c:pt idx="2115">
                  <c:v>21.005265789999999</c:v>
                </c:pt>
                <c:pt idx="2116">
                  <c:v>21.015197789999998</c:v>
                </c:pt>
                <c:pt idx="2117">
                  <c:v>21.02512879</c:v>
                </c:pt>
                <c:pt idx="2118">
                  <c:v>21.035060789999999</c:v>
                </c:pt>
                <c:pt idx="2119">
                  <c:v>21.044992789999998</c:v>
                </c:pt>
                <c:pt idx="2120">
                  <c:v>21.05492379</c:v>
                </c:pt>
                <c:pt idx="2121">
                  <c:v>21.064855789999999</c:v>
                </c:pt>
                <c:pt idx="2122">
                  <c:v>21.074787789999998</c:v>
                </c:pt>
                <c:pt idx="2123">
                  <c:v>21.08471879</c:v>
                </c:pt>
                <c:pt idx="2124">
                  <c:v>21.094650789999999</c:v>
                </c:pt>
                <c:pt idx="2125">
                  <c:v>21.104582789999998</c:v>
                </c:pt>
                <c:pt idx="2126">
                  <c:v>21.11451379</c:v>
                </c:pt>
                <c:pt idx="2127">
                  <c:v>21.124445789999999</c:v>
                </c:pt>
                <c:pt idx="2128">
                  <c:v>21.134377789999998</c:v>
                </c:pt>
                <c:pt idx="2129">
                  <c:v>21.144309790000001</c:v>
                </c:pt>
                <c:pt idx="2130">
                  <c:v>21.154240789999999</c:v>
                </c:pt>
                <c:pt idx="2131">
                  <c:v>21.164172789999999</c:v>
                </c:pt>
                <c:pt idx="2132">
                  <c:v>21.174104790000001</c:v>
                </c:pt>
                <c:pt idx="2133">
                  <c:v>21.184035789999999</c:v>
                </c:pt>
                <c:pt idx="2134">
                  <c:v>21.193967789999999</c:v>
                </c:pt>
                <c:pt idx="2135">
                  <c:v>21.203899790000001</c:v>
                </c:pt>
                <c:pt idx="2136">
                  <c:v>21.213830789999999</c:v>
                </c:pt>
                <c:pt idx="2137">
                  <c:v>21.223762789999999</c:v>
                </c:pt>
                <c:pt idx="2138">
                  <c:v>21.233694790000001</c:v>
                </c:pt>
                <c:pt idx="2139">
                  <c:v>21.243625789999999</c:v>
                </c:pt>
                <c:pt idx="2140">
                  <c:v>21.253557789999999</c:v>
                </c:pt>
                <c:pt idx="2141">
                  <c:v>21.263489790000001</c:v>
                </c:pt>
                <c:pt idx="2142">
                  <c:v>21.27342179</c:v>
                </c:pt>
                <c:pt idx="2143">
                  <c:v>21.283352789999999</c:v>
                </c:pt>
                <c:pt idx="2144">
                  <c:v>21.293284790000001</c:v>
                </c:pt>
                <c:pt idx="2145">
                  <c:v>21.30321679</c:v>
                </c:pt>
                <c:pt idx="2146">
                  <c:v>21.313147789999999</c:v>
                </c:pt>
                <c:pt idx="2147">
                  <c:v>21.323079790000001</c:v>
                </c:pt>
                <c:pt idx="2148">
                  <c:v>21.33301179</c:v>
                </c:pt>
                <c:pt idx="2149">
                  <c:v>21.342942789999999</c:v>
                </c:pt>
                <c:pt idx="2150">
                  <c:v>21.352874790000001</c:v>
                </c:pt>
                <c:pt idx="2151">
                  <c:v>21.36280679</c:v>
                </c:pt>
                <c:pt idx="2152">
                  <c:v>21.37273879</c:v>
                </c:pt>
                <c:pt idx="2153">
                  <c:v>21.382669790000001</c:v>
                </c:pt>
                <c:pt idx="2154">
                  <c:v>21.392601790000001</c:v>
                </c:pt>
                <c:pt idx="2155">
                  <c:v>21.40253379</c:v>
                </c:pt>
                <c:pt idx="2156">
                  <c:v>21.412464790000001</c:v>
                </c:pt>
                <c:pt idx="2157">
                  <c:v>21.422396790000001</c:v>
                </c:pt>
                <c:pt idx="2158">
                  <c:v>21.43232879</c:v>
                </c:pt>
                <c:pt idx="2159">
                  <c:v>21.442259790000001</c:v>
                </c:pt>
                <c:pt idx="2160">
                  <c:v>21.452191790000001</c:v>
                </c:pt>
                <c:pt idx="2161">
                  <c:v>21.46212379</c:v>
                </c:pt>
                <c:pt idx="2162">
                  <c:v>21.472054790000001</c:v>
                </c:pt>
                <c:pt idx="2163">
                  <c:v>21.48198713</c:v>
                </c:pt>
                <c:pt idx="2164">
                  <c:v>21.491919129999999</c:v>
                </c:pt>
                <c:pt idx="2165">
                  <c:v>21.501851129999999</c:v>
                </c:pt>
                <c:pt idx="2166">
                  <c:v>21.51178213</c:v>
                </c:pt>
                <c:pt idx="2167">
                  <c:v>21.521714129999999</c:v>
                </c:pt>
                <c:pt idx="2168">
                  <c:v>21.531646129999999</c:v>
                </c:pt>
                <c:pt idx="2169">
                  <c:v>21.54157713</c:v>
                </c:pt>
                <c:pt idx="2170">
                  <c:v>21.551509129999999</c:v>
                </c:pt>
                <c:pt idx="2171">
                  <c:v>21.561441129999999</c:v>
                </c:pt>
                <c:pt idx="2172">
                  <c:v>21.57137213</c:v>
                </c:pt>
                <c:pt idx="2173">
                  <c:v>21.581304129999999</c:v>
                </c:pt>
                <c:pt idx="2174">
                  <c:v>21.591236129999999</c:v>
                </c:pt>
                <c:pt idx="2175">
                  <c:v>21.601168130000001</c:v>
                </c:pt>
                <c:pt idx="2176">
                  <c:v>21.611099129999999</c:v>
                </c:pt>
                <c:pt idx="2177">
                  <c:v>21.621031129999999</c:v>
                </c:pt>
                <c:pt idx="2178">
                  <c:v>21.630963130000001</c:v>
                </c:pt>
                <c:pt idx="2179">
                  <c:v>21.64089413</c:v>
                </c:pt>
                <c:pt idx="2180">
                  <c:v>21.650826129999999</c:v>
                </c:pt>
                <c:pt idx="2181">
                  <c:v>21.660758130000001</c:v>
                </c:pt>
                <c:pt idx="2182">
                  <c:v>21.67068913</c:v>
                </c:pt>
                <c:pt idx="2183">
                  <c:v>21.680621129999999</c:v>
                </c:pt>
                <c:pt idx="2184">
                  <c:v>21.690553130000001</c:v>
                </c:pt>
                <c:pt idx="2185">
                  <c:v>21.700485130000001</c:v>
                </c:pt>
                <c:pt idx="2186">
                  <c:v>21.710416129999999</c:v>
                </c:pt>
                <c:pt idx="2187">
                  <c:v>21.720348130000001</c:v>
                </c:pt>
                <c:pt idx="2188">
                  <c:v>21.730280130000001</c:v>
                </c:pt>
                <c:pt idx="2189">
                  <c:v>21.740211129999999</c:v>
                </c:pt>
                <c:pt idx="2190">
                  <c:v>21.750143130000001</c:v>
                </c:pt>
                <c:pt idx="2191">
                  <c:v>21.760075130000001</c:v>
                </c:pt>
                <c:pt idx="2192">
                  <c:v>21.77000713</c:v>
                </c:pt>
                <c:pt idx="2193">
                  <c:v>21.779938130000001</c:v>
                </c:pt>
                <c:pt idx="2194">
                  <c:v>21.789870130000001</c:v>
                </c:pt>
                <c:pt idx="2195">
                  <c:v>21.79980213</c:v>
                </c:pt>
                <c:pt idx="2196">
                  <c:v>21.809733130000001</c:v>
                </c:pt>
                <c:pt idx="2197">
                  <c:v>21.819665130000001</c:v>
                </c:pt>
                <c:pt idx="2198">
                  <c:v>21.82959713</c:v>
                </c:pt>
                <c:pt idx="2199">
                  <c:v>21.839528130000001</c:v>
                </c:pt>
                <c:pt idx="2200">
                  <c:v>21.849460130000001</c:v>
                </c:pt>
                <c:pt idx="2201">
                  <c:v>21.859392119999999</c:v>
                </c:pt>
                <c:pt idx="2202">
                  <c:v>21.869324129999999</c:v>
                </c:pt>
                <c:pt idx="2203">
                  <c:v>21.879255130000001</c:v>
                </c:pt>
                <c:pt idx="2204">
                  <c:v>21.88918713</c:v>
                </c:pt>
                <c:pt idx="2205">
                  <c:v>21.899119129999999</c:v>
                </c:pt>
                <c:pt idx="2206">
                  <c:v>21.909050130000001</c:v>
                </c:pt>
                <c:pt idx="2207">
                  <c:v>21.91898213</c:v>
                </c:pt>
                <c:pt idx="2208">
                  <c:v>21.928914129999999</c:v>
                </c:pt>
                <c:pt idx="2209">
                  <c:v>21.938845130000001</c:v>
                </c:pt>
                <c:pt idx="2210">
                  <c:v>21.94877713</c:v>
                </c:pt>
                <c:pt idx="2211">
                  <c:v>21.958709120000002</c:v>
                </c:pt>
                <c:pt idx="2212">
                  <c:v>21.968641130000002</c:v>
                </c:pt>
                <c:pt idx="2213">
                  <c:v>21.97857213</c:v>
                </c:pt>
                <c:pt idx="2214">
                  <c:v>21.988504129999999</c:v>
                </c:pt>
                <c:pt idx="2215">
                  <c:v>21.998436130000002</c:v>
                </c:pt>
                <c:pt idx="2216">
                  <c:v>22.00836713</c:v>
                </c:pt>
                <c:pt idx="2217">
                  <c:v>22.018299129999999</c:v>
                </c:pt>
                <c:pt idx="2218">
                  <c:v>22.028231130000002</c:v>
                </c:pt>
                <c:pt idx="2219">
                  <c:v>22.038163130000001</c:v>
                </c:pt>
                <c:pt idx="2220">
                  <c:v>22.048094129999999</c:v>
                </c:pt>
                <c:pt idx="2221">
                  <c:v>22.058026120000001</c:v>
                </c:pt>
                <c:pt idx="2222">
                  <c:v>22.067958130000001</c:v>
                </c:pt>
                <c:pt idx="2223">
                  <c:v>22.077889129999999</c:v>
                </c:pt>
                <c:pt idx="2224">
                  <c:v>22.087821129999998</c:v>
                </c:pt>
                <c:pt idx="2225">
                  <c:v>22.097753130000001</c:v>
                </c:pt>
                <c:pt idx="2226">
                  <c:v>22.107684129999999</c:v>
                </c:pt>
                <c:pt idx="2227">
                  <c:v>22.117616129999998</c:v>
                </c:pt>
                <c:pt idx="2228">
                  <c:v>22.127548130000001</c:v>
                </c:pt>
                <c:pt idx="2229">
                  <c:v>22.13748013</c:v>
                </c:pt>
                <c:pt idx="2230">
                  <c:v>22.147411129999998</c:v>
                </c:pt>
                <c:pt idx="2231">
                  <c:v>22.15734312</c:v>
                </c:pt>
                <c:pt idx="2232">
                  <c:v>22.16727513</c:v>
                </c:pt>
                <c:pt idx="2233">
                  <c:v>22.177206129999998</c:v>
                </c:pt>
                <c:pt idx="2234">
                  <c:v>22.187138130000001</c:v>
                </c:pt>
                <c:pt idx="2235">
                  <c:v>22.19707013</c:v>
                </c:pt>
                <c:pt idx="2236">
                  <c:v>22.207002129999999</c:v>
                </c:pt>
                <c:pt idx="2237">
                  <c:v>22.216933130000001</c:v>
                </c:pt>
                <c:pt idx="2238">
                  <c:v>22.22686513</c:v>
                </c:pt>
                <c:pt idx="2239">
                  <c:v>22.236797129999999</c:v>
                </c:pt>
                <c:pt idx="2240">
                  <c:v>22.246728130000001</c:v>
                </c:pt>
                <c:pt idx="2241">
                  <c:v>22.25666013</c:v>
                </c:pt>
                <c:pt idx="2242">
                  <c:v>22.266592129999999</c:v>
                </c:pt>
                <c:pt idx="2243">
                  <c:v>22.276523130000001</c:v>
                </c:pt>
                <c:pt idx="2244">
                  <c:v>22.28645513</c:v>
                </c:pt>
                <c:pt idx="2245">
                  <c:v>22.296387129999999</c:v>
                </c:pt>
                <c:pt idx="2246">
                  <c:v>22.306319129999999</c:v>
                </c:pt>
                <c:pt idx="2247">
                  <c:v>22.31625013</c:v>
                </c:pt>
                <c:pt idx="2248">
                  <c:v>22.326182129999999</c:v>
                </c:pt>
                <c:pt idx="2249">
                  <c:v>22.336114129999999</c:v>
                </c:pt>
                <c:pt idx="2250">
                  <c:v>22.346045119999999</c:v>
                </c:pt>
                <c:pt idx="2251">
                  <c:v>22.355977129999999</c:v>
                </c:pt>
                <c:pt idx="2252">
                  <c:v>22.365909129999999</c:v>
                </c:pt>
                <c:pt idx="2253">
                  <c:v>22.375841130000001</c:v>
                </c:pt>
                <c:pt idx="2254">
                  <c:v>22.385772129999999</c:v>
                </c:pt>
                <c:pt idx="2255">
                  <c:v>22.395704129999999</c:v>
                </c:pt>
                <c:pt idx="2256">
                  <c:v>22.405636130000001</c:v>
                </c:pt>
                <c:pt idx="2257">
                  <c:v>22.415567129999999</c:v>
                </c:pt>
                <c:pt idx="2258">
                  <c:v>22.425499129999999</c:v>
                </c:pt>
                <c:pt idx="2259">
                  <c:v>22.435431130000001</c:v>
                </c:pt>
                <c:pt idx="2260">
                  <c:v>22.44536313</c:v>
                </c:pt>
                <c:pt idx="2261">
                  <c:v>22.455294129999999</c:v>
                </c:pt>
                <c:pt idx="2262">
                  <c:v>22.465226130000001</c:v>
                </c:pt>
                <c:pt idx="2263">
                  <c:v>22.475158130000001</c:v>
                </c:pt>
                <c:pt idx="2264">
                  <c:v>22.485088879999999</c:v>
                </c:pt>
                <c:pt idx="2265">
                  <c:v>22.495020879999998</c:v>
                </c:pt>
                <c:pt idx="2266">
                  <c:v>22.504952880000001</c:v>
                </c:pt>
                <c:pt idx="2267">
                  <c:v>22.51488488</c:v>
                </c:pt>
                <c:pt idx="2268">
                  <c:v>22.524815879999998</c:v>
                </c:pt>
                <c:pt idx="2269">
                  <c:v>22.534747880000001</c:v>
                </c:pt>
                <c:pt idx="2270">
                  <c:v>22.54467988</c:v>
                </c:pt>
                <c:pt idx="2271">
                  <c:v>22.554610879999998</c:v>
                </c:pt>
                <c:pt idx="2272">
                  <c:v>22.56454287</c:v>
                </c:pt>
                <c:pt idx="2273">
                  <c:v>22.57447488</c:v>
                </c:pt>
                <c:pt idx="2274">
                  <c:v>22.58440688</c:v>
                </c:pt>
                <c:pt idx="2275">
                  <c:v>22.594337880000001</c:v>
                </c:pt>
                <c:pt idx="2276">
                  <c:v>22.60426988</c:v>
                </c:pt>
                <c:pt idx="2277">
                  <c:v>22.61420188</c:v>
                </c:pt>
                <c:pt idx="2278">
                  <c:v>22.624132880000001</c:v>
                </c:pt>
                <c:pt idx="2279">
                  <c:v>22.63406488</c:v>
                </c:pt>
                <c:pt idx="2280">
                  <c:v>22.64399688</c:v>
                </c:pt>
                <c:pt idx="2281">
                  <c:v>22.653928879999999</c:v>
                </c:pt>
                <c:pt idx="2282">
                  <c:v>22.66385987</c:v>
                </c:pt>
                <c:pt idx="2283">
                  <c:v>22.67379188</c:v>
                </c:pt>
                <c:pt idx="2284">
                  <c:v>22.683723879999999</c:v>
                </c:pt>
                <c:pt idx="2285">
                  <c:v>22.69365488</c:v>
                </c:pt>
                <c:pt idx="2286">
                  <c:v>22.70358688</c:v>
                </c:pt>
                <c:pt idx="2287">
                  <c:v>22.713518879999999</c:v>
                </c:pt>
                <c:pt idx="2288">
                  <c:v>22.723450880000001</c:v>
                </c:pt>
                <c:pt idx="2289">
                  <c:v>22.73338188</c:v>
                </c:pt>
                <c:pt idx="2290">
                  <c:v>22.743313879999999</c:v>
                </c:pt>
                <c:pt idx="2291">
                  <c:v>22.753245880000001</c:v>
                </c:pt>
                <c:pt idx="2292">
                  <c:v>22.763177880000001</c:v>
                </c:pt>
                <c:pt idx="2293">
                  <c:v>22.773108879999999</c:v>
                </c:pt>
                <c:pt idx="2294">
                  <c:v>22.783040880000001</c:v>
                </c:pt>
                <c:pt idx="2295">
                  <c:v>22.792972880000001</c:v>
                </c:pt>
                <c:pt idx="2296">
                  <c:v>22.802903879999999</c:v>
                </c:pt>
                <c:pt idx="2297">
                  <c:v>22.812835880000002</c:v>
                </c:pt>
                <c:pt idx="2298">
                  <c:v>22.822767880000001</c:v>
                </c:pt>
                <c:pt idx="2299">
                  <c:v>22.83269988</c:v>
                </c:pt>
                <c:pt idx="2300">
                  <c:v>22.842630880000002</c:v>
                </c:pt>
                <c:pt idx="2301">
                  <c:v>22.852562880000001</c:v>
                </c:pt>
                <c:pt idx="2302">
                  <c:v>22.86249488</c:v>
                </c:pt>
                <c:pt idx="2303">
                  <c:v>22.872425880000002</c:v>
                </c:pt>
                <c:pt idx="2304">
                  <c:v>22.882357880000001</c:v>
                </c:pt>
                <c:pt idx="2305">
                  <c:v>22.89228988</c:v>
                </c:pt>
                <c:pt idx="2306">
                  <c:v>22.902221879999999</c:v>
                </c:pt>
                <c:pt idx="2307">
                  <c:v>22.912152880000001</c:v>
                </c:pt>
                <c:pt idx="2308">
                  <c:v>22.92208488</c:v>
                </c:pt>
                <c:pt idx="2309">
                  <c:v>22.932016879999999</c:v>
                </c:pt>
                <c:pt idx="2310">
                  <c:v>22.941947880000001</c:v>
                </c:pt>
                <c:pt idx="2311">
                  <c:v>22.95187988</c:v>
                </c:pt>
                <c:pt idx="2312">
                  <c:v>22.961811879999999</c:v>
                </c:pt>
                <c:pt idx="2313">
                  <c:v>22.971743879999998</c:v>
                </c:pt>
                <c:pt idx="2314">
                  <c:v>22.98167488</c:v>
                </c:pt>
                <c:pt idx="2315">
                  <c:v>22.991606879999999</c:v>
                </c:pt>
                <c:pt idx="2316">
                  <c:v>23.001538879999998</c:v>
                </c:pt>
                <c:pt idx="2317">
                  <c:v>23.011470880000001</c:v>
                </c:pt>
                <c:pt idx="2318">
                  <c:v>23.021401879999999</c:v>
                </c:pt>
                <c:pt idx="2319">
                  <c:v>23.031333879999998</c:v>
                </c:pt>
                <c:pt idx="2320">
                  <c:v>23.041265880000001</c:v>
                </c:pt>
                <c:pt idx="2321">
                  <c:v>23.051196879999999</c:v>
                </c:pt>
                <c:pt idx="2322">
                  <c:v>23.061128879999998</c:v>
                </c:pt>
                <c:pt idx="2323">
                  <c:v>23.071060880000001</c:v>
                </c:pt>
                <c:pt idx="2324">
                  <c:v>23.08099288</c:v>
                </c:pt>
                <c:pt idx="2325">
                  <c:v>23.090923879999998</c:v>
                </c:pt>
                <c:pt idx="2326">
                  <c:v>23.100855880000001</c:v>
                </c:pt>
                <c:pt idx="2327">
                  <c:v>23.11078788</c:v>
                </c:pt>
                <c:pt idx="2328">
                  <c:v>23.120719879999999</c:v>
                </c:pt>
                <c:pt idx="2329">
                  <c:v>23.130650880000001</c:v>
                </c:pt>
                <c:pt idx="2330">
                  <c:v>23.140582869999999</c:v>
                </c:pt>
                <c:pt idx="2331">
                  <c:v>23.150514879999999</c:v>
                </c:pt>
                <c:pt idx="2332">
                  <c:v>23.160445880000001</c:v>
                </c:pt>
                <c:pt idx="2333">
                  <c:v>23.17037788</c:v>
                </c:pt>
                <c:pt idx="2334">
                  <c:v>23.180309879999999</c:v>
                </c:pt>
                <c:pt idx="2335">
                  <c:v>23.190241879999999</c:v>
                </c:pt>
                <c:pt idx="2336">
                  <c:v>23.20017288</c:v>
                </c:pt>
                <c:pt idx="2337">
                  <c:v>23.210104879999999</c:v>
                </c:pt>
                <c:pt idx="2338">
                  <c:v>23.220036879999999</c:v>
                </c:pt>
                <c:pt idx="2339">
                  <c:v>23.22996788</c:v>
                </c:pt>
                <c:pt idx="2340">
                  <c:v>23.239899869999999</c:v>
                </c:pt>
                <c:pt idx="2341">
                  <c:v>23.249831879999999</c:v>
                </c:pt>
                <c:pt idx="2342">
                  <c:v>23.259763880000001</c:v>
                </c:pt>
                <c:pt idx="2343">
                  <c:v>23.269694879999999</c:v>
                </c:pt>
                <c:pt idx="2344">
                  <c:v>23.279626879999999</c:v>
                </c:pt>
                <c:pt idx="2345">
                  <c:v>23.289558880000001</c:v>
                </c:pt>
                <c:pt idx="2346">
                  <c:v>23.29949088</c:v>
                </c:pt>
                <c:pt idx="2347">
                  <c:v>23.309421879999999</c:v>
                </c:pt>
                <c:pt idx="2348">
                  <c:v>23.319353880000001</c:v>
                </c:pt>
                <c:pt idx="2349">
                  <c:v>23.32928588</c:v>
                </c:pt>
                <c:pt idx="2350">
                  <c:v>23.339216870000001</c:v>
                </c:pt>
                <c:pt idx="2351">
                  <c:v>23.349148880000001</c:v>
                </c:pt>
                <c:pt idx="2352">
                  <c:v>23.35908088</c:v>
                </c:pt>
                <c:pt idx="2353">
                  <c:v>23.36901288</c:v>
                </c:pt>
                <c:pt idx="2354">
                  <c:v>23.378943880000001</c:v>
                </c:pt>
                <c:pt idx="2355">
                  <c:v>23.388875880000001</c:v>
                </c:pt>
                <c:pt idx="2356">
                  <c:v>23.39880788</c:v>
                </c:pt>
                <c:pt idx="2357">
                  <c:v>23.408739879999999</c:v>
                </c:pt>
                <c:pt idx="2358">
                  <c:v>23.418670880000001</c:v>
                </c:pt>
                <c:pt idx="2359">
                  <c:v>23.42860288</c:v>
                </c:pt>
                <c:pt idx="2360">
                  <c:v>23.438534879999999</c:v>
                </c:pt>
                <c:pt idx="2361">
                  <c:v>23.448465880000001</c:v>
                </c:pt>
                <c:pt idx="2362">
                  <c:v>23.45839788</c:v>
                </c:pt>
                <c:pt idx="2363">
                  <c:v>23.468329879999999</c:v>
                </c:pt>
                <c:pt idx="2364">
                  <c:v>23.478261880000002</c:v>
                </c:pt>
                <c:pt idx="2365">
                  <c:v>23.4881925</c:v>
                </c:pt>
                <c:pt idx="2366">
                  <c:v>23.498124499999999</c:v>
                </c:pt>
                <c:pt idx="2367">
                  <c:v>23.508056499999999</c:v>
                </c:pt>
                <c:pt idx="2368">
                  <c:v>23.517988500000001</c:v>
                </c:pt>
                <c:pt idx="2369">
                  <c:v>23.527919499999999</c:v>
                </c:pt>
                <c:pt idx="2370">
                  <c:v>23.537851499999999</c:v>
                </c:pt>
                <c:pt idx="2371">
                  <c:v>23.547783500000001</c:v>
                </c:pt>
                <c:pt idx="2372">
                  <c:v>23.5577155</c:v>
                </c:pt>
                <c:pt idx="2373">
                  <c:v>23.567646499999999</c:v>
                </c:pt>
                <c:pt idx="2374">
                  <c:v>23.577578500000001</c:v>
                </c:pt>
                <c:pt idx="2375">
                  <c:v>23.5875105</c:v>
                </c:pt>
                <c:pt idx="2376">
                  <c:v>23.597441499999999</c:v>
                </c:pt>
                <c:pt idx="2377">
                  <c:v>23.607373500000001</c:v>
                </c:pt>
                <c:pt idx="2378">
                  <c:v>23.617305500000001</c:v>
                </c:pt>
                <c:pt idx="2379">
                  <c:v>23.6272375</c:v>
                </c:pt>
                <c:pt idx="2380">
                  <c:v>23.637168500000001</c:v>
                </c:pt>
                <c:pt idx="2381">
                  <c:v>23.647100500000001</c:v>
                </c:pt>
                <c:pt idx="2382">
                  <c:v>23.6570325</c:v>
                </c:pt>
                <c:pt idx="2383">
                  <c:v>23.666964499999999</c:v>
                </c:pt>
                <c:pt idx="2384">
                  <c:v>23.676895500000001</c:v>
                </c:pt>
                <c:pt idx="2385">
                  <c:v>23.6868275</c:v>
                </c:pt>
                <c:pt idx="2386">
                  <c:v>23.696759499999999</c:v>
                </c:pt>
                <c:pt idx="2387">
                  <c:v>23.706691500000002</c:v>
                </c:pt>
                <c:pt idx="2388">
                  <c:v>23.7166225</c:v>
                </c:pt>
                <c:pt idx="2389">
                  <c:v>23.726554499999999</c:v>
                </c:pt>
                <c:pt idx="2390">
                  <c:v>23.736486500000002</c:v>
                </c:pt>
                <c:pt idx="2391">
                  <c:v>23.7464175</c:v>
                </c:pt>
                <c:pt idx="2392">
                  <c:v>23.756349499999999</c:v>
                </c:pt>
                <c:pt idx="2393">
                  <c:v>23.766281500000002</c:v>
                </c:pt>
                <c:pt idx="2394">
                  <c:v>23.776213500000001</c:v>
                </c:pt>
                <c:pt idx="2395">
                  <c:v>23.786144499999999</c:v>
                </c:pt>
                <c:pt idx="2396">
                  <c:v>23.796076500000002</c:v>
                </c:pt>
                <c:pt idx="2397">
                  <c:v>23.806008500000001</c:v>
                </c:pt>
                <c:pt idx="2398">
                  <c:v>23.8159405</c:v>
                </c:pt>
                <c:pt idx="2399">
                  <c:v>23.825871500000002</c:v>
                </c:pt>
                <c:pt idx="2400">
                  <c:v>23.835803500000001</c:v>
                </c:pt>
                <c:pt idx="2401">
                  <c:v>23.8457355</c:v>
                </c:pt>
                <c:pt idx="2402">
                  <c:v>23.855667499999999</c:v>
                </c:pt>
                <c:pt idx="2403">
                  <c:v>23.865598500000001</c:v>
                </c:pt>
                <c:pt idx="2404">
                  <c:v>23.8755305</c:v>
                </c:pt>
                <c:pt idx="2405">
                  <c:v>23.885462499999999</c:v>
                </c:pt>
                <c:pt idx="2406">
                  <c:v>23.895393500000001</c:v>
                </c:pt>
                <c:pt idx="2407">
                  <c:v>23.9053255</c:v>
                </c:pt>
                <c:pt idx="2408">
                  <c:v>23.915257499999999</c:v>
                </c:pt>
                <c:pt idx="2409">
                  <c:v>23.925189499999998</c:v>
                </c:pt>
                <c:pt idx="2410">
                  <c:v>23.9351205</c:v>
                </c:pt>
                <c:pt idx="2411">
                  <c:v>23.945052499999999</c:v>
                </c:pt>
                <c:pt idx="2412">
                  <c:v>23.954984499999998</c:v>
                </c:pt>
                <c:pt idx="2413">
                  <c:v>23.964916500000001</c:v>
                </c:pt>
                <c:pt idx="2414">
                  <c:v>23.974847499999999</c:v>
                </c:pt>
                <c:pt idx="2415">
                  <c:v>23.984779499999998</c:v>
                </c:pt>
                <c:pt idx="2416">
                  <c:v>23.994711500000001</c:v>
                </c:pt>
                <c:pt idx="2417">
                  <c:v>24.0046435</c:v>
                </c:pt>
                <c:pt idx="2418">
                  <c:v>24.014574499999998</c:v>
                </c:pt>
                <c:pt idx="2419">
                  <c:v>24.024506500000001</c:v>
                </c:pt>
                <c:pt idx="2420">
                  <c:v>24.0344385</c:v>
                </c:pt>
                <c:pt idx="2421">
                  <c:v>24.044370499999999</c:v>
                </c:pt>
                <c:pt idx="2422">
                  <c:v>24.054301500000001</c:v>
                </c:pt>
                <c:pt idx="2423">
                  <c:v>24.0642335</c:v>
                </c:pt>
                <c:pt idx="2424">
                  <c:v>24.074165499999999</c:v>
                </c:pt>
                <c:pt idx="2425">
                  <c:v>24.084097499999999</c:v>
                </c:pt>
                <c:pt idx="2426">
                  <c:v>24.0940285</c:v>
                </c:pt>
                <c:pt idx="2427">
                  <c:v>24.103960499999999</c:v>
                </c:pt>
                <c:pt idx="2428">
                  <c:v>24.113892499999999</c:v>
                </c:pt>
                <c:pt idx="2429">
                  <c:v>24.1238235</c:v>
                </c:pt>
                <c:pt idx="2430">
                  <c:v>24.133755499999999</c:v>
                </c:pt>
                <c:pt idx="2431">
                  <c:v>24.143687499999999</c:v>
                </c:pt>
                <c:pt idx="2432">
                  <c:v>24.153619500000001</c:v>
                </c:pt>
                <c:pt idx="2433">
                  <c:v>24.163550499999999</c:v>
                </c:pt>
                <c:pt idx="2434">
                  <c:v>24.173482499999999</c:v>
                </c:pt>
                <c:pt idx="2435">
                  <c:v>24.183414500000001</c:v>
                </c:pt>
                <c:pt idx="2436">
                  <c:v>24.193346500000001</c:v>
                </c:pt>
                <c:pt idx="2437">
                  <c:v>24.203277499999999</c:v>
                </c:pt>
                <c:pt idx="2438">
                  <c:v>24.213209500000001</c:v>
                </c:pt>
                <c:pt idx="2439">
                  <c:v>24.223141500000001</c:v>
                </c:pt>
                <c:pt idx="2440">
                  <c:v>24.2330735</c:v>
                </c:pt>
                <c:pt idx="2441">
                  <c:v>24.243004500000001</c:v>
                </c:pt>
                <c:pt idx="2442">
                  <c:v>24.252936500000001</c:v>
                </c:pt>
                <c:pt idx="2443">
                  <c:v>24.2628685</c:v>
                </c:pt>
                <c:pt idx="2444">
                  <c:v>24.272800499999999</c:v>
                </c:pt>
                <c:pt idx="2445">
                  <c:v>24.282731500000001</c:v>
                </c:pt>
                <c:pt idx="2446">
                  <c:v>24.2926635</c:v>
                </c:pt>
                <c:pt idx="2447">
                  <c:v>24.302595499999999</c:v>
                </c:pt>
                <c:pt idx="2448">
                  <c:v>24.312527500000002</c:v>
                </c:pt>
                <c:pt idx="2449">
                  <c:v>24.3224585</c:v>
                </c:pt>
                <c:pt idx="2450">
                  <c:v>24.332390499999999</c:v>
                </c:pt>
                <c:pt idx="2451">
                  <c:v>24.342322500000002</c:v>
                </c:pt>
                <c:pt idx="2452">
                  <c:v>24.352254500000001</c:v>
                </c:pt>
                <c:pt idx="2453">
                  <c:v>24.362185499999999</c:v>
                </c:pt>
                <c:pt idx="2454">
                  <c:v>24.372117500000002</c:v>
                </c:pt>
                <c:pt idx="2455">
                  <c:v>24.382049500000001</c:v>
                </c:pt>
                <c:pt idx="2456">
                  <c:v>24.3919815</c:v>
                </c:pt>
                <c:pt idx="2457">
                  <c:v>24.401913499999999</c:v>
                </c:pt>
                <c:pt idx="2458">
                  <c:v>24.411844500000001</c:v>
                </c:pt>
                <c:pt idx="2459">
                  <c:v>24.4217765</c:v>
                </c:pt>
                <c:pt idx="2460">
                  <c:v>24.431708499999999</c:v>
                </c:pt>
                <c:pt idx="2461">
                  <c:v>24.441640499999998</c:v>
                </c:pt>
                <c:pt idx="2462">
                  <c:v>24.4515715</c:v>
                </c:pt>
                <c:pt idx="2463">
                  <c:v>24.461503499999999</c:v>
                </c:pt>
                <c:pt idx="2464">
                  <c:v>24.471435499999998</c:v>
                </c:pt>
                <c:pt idx="2465">
                  <c:v>24.481367500000001</c:v>
                </c:pt>
                <c:pt idx="2466">
                  <c:v>24.491299250000001</c:v>
                </c:pt>
                <c:pt idx="2467">
                  <c:v>24.50123125</c:v>
                </c:pt>
                <c:pt idx="2468">
                  <c:v>24.511163249999999</c:v>
                </c:pt>
                <c:pt idx="2469">
                  <c:v>24.521095249999998</c:v>
                </c:pt>
                <c:pt idx="2470">
                  <c:v>24.53102625</c:v>
                </c:pt>
                <c:pt idx="2471">
                  <c:v>24.540958249999999</c:v>
                </c:pt>
                <c:pt idx="2472">
                  <c:v>24.550890249999998</c:v>
                </c:pt>
                <c:pt idx="2473">
                  <c:v>24.560822250000001</c:v>
                </c:pt>
                <c:pt idx="2474">
                  <c:v>24.57075425</c:v>
                </c:pt>
                <c:pt idx="2475">
                  <c:v>24.580685249999998</c:v>
                </c:pt>
                <c:pt idx="2476">
                  <c:v>24.590617250000001</c:v>
                </c:pt>
                <c:pt idx="2477">
                  <c:v>24.60054925</c:v>
                </c:pt>
                <c:pt idx="2478">
                  <c:v>24.610481249999999</c:v>
                </c:pt>
                <c:pt idx="2479">
                  <c:v>24.620412250000001</c:v>
                </c:pt>
                <c:pt idx="2480">
                  <c:v>24.63034425</c:v>
                </c:pt>
                <c:pt idx="2481">
                  <c:v>24.640276249999999</c:v>
                </c:pt>
                <c:pt idx="2482">
                  <c:v>24.650208249999999</c:v>
                </c:pt>
                <c:pt idx="2483">
                  <c:v>24.66013925</c:v>
                </c:pt>
                <c:pt idx="2484">
                  <c:v>24.670071249999999</c:v>
                </c:pt>
                <c:pt idx="2485">
                  <c:v>24.680003249999999</c:v>
                </c:pt>
                <c:pt idx="2486">
                  <c:v>24.689935250000001</c:v>
                </c:pt>
                <c:pt idx="2487">
                  <c:v>24.69986725</c:v>
                </c:pt>
                <c:pt idx="2488">
                  <c:v>24.709798249999999</c:v>
                </c:pt>
                <c:pt idx="2489">
                  <c:v>24.719730250000001</c:v>
                </c:pt>
                <c:pt idx="2490">
                  <c:v>24.729662250000001</c:v>
                </c:pt>
                <c:pt idx="2491">
                  <c:v>24.73959425</c:v>
                </c:pt>
                <c:pt idx="2492">
                  <c:v>24.749525250000001</c:v>
                </c:pt>
                <c:pt idx="2493">
                  <c:v>24.759457250000001</c:v>
                </c:pt>
                <c:pt idx="2494">
                  <c:v>24.76938925</c:v>
                </c:pt>
                <c:pt idx="2495">
                  <c:v>24.779321249999999</c:v>
                </c:pt>
                <c:pt idx="2496">
                  <c:v>24.789253250000002</c:v>
                </c:pt>
                <c:pt idx="2497">
                  <c:v>24.79918425</c:v>
                </c:pt>
                <c:pt idx="2498">
                  <c:v>24.809116249999999</c:v>
                </c:pt>
                <c:pt idx="2499">
                  <c:v>24.819048250000002</c:v>
                </c:pt>
                <c:pt idx="2500">
                  <c:v>24.828980250000001</c:v>
                </c:pt>
                <c:pt idx="2501">
                  <c:v>24.838911249999999</c:v>
                </c:pt>
                <c:pt idx="2502">
                  <c:v>24.848843250000002</c:v>
                </c:pt>
                <c:pt idx="2503">
                  <c:v>24.858775250000001</c:v>
                </c:pt>
                <c:pt idx="2504">
                  <c:v>24.86870725</c:v>
                </c:pt>
                <c:pt idx="2505">
                  <c:v>24.878639249999999</c:v>
                </c:pt>
                <c:pt idx="2506">
                  <c:v>24.888570250000001</c:v>
                </c:pt>
                <c:pt idx="2507">
                  <c:v>24.89850225</c:v>
                </c:pt>
                <c:pt idx="2508">
                  <c:v>24.908434249999999</c:v>
                </c:pt>
                <c:pt idx="2509">
                  <c:v>24.918366249999998</c:v>
                </c:pt>
                <c:pt idx="2510">
                  <c:v>24.92829725</c:v>
                </c:pt>
                <c:pt idx="2511">
                  <c:v>24.938229249999999</c:v>
                </c:pt>
                <c:pt idx="2512">
                  <c:v>24.948161249999998</c:v>
                </c:pt>
                <c:pt idx="2513">
                  <c:v>24.958093250000001</c:v>
                </c:pt>
                <c:pt idx="2514">
                  <c:v>24.96802525</c:v>
                </c:pt>
                <c:pt idx="2515">
                  <c:v>24.977956249999998</c:v>
                </c:pt>
                <c:pt idx="2516">
                  <c:v>24.987888250000001</c:v>
                </c:pt>
                <c:pt idx="2517">
                  <c:v>24.99782025</c:v>
                </c:pt>
                <c:pt idx="2518">
                  <c:v>25.007752249999999</c:v>
                </c:pt>
                <c:pt idx="2519">
                  <c:v>25.017683250000001</c:v>
                </c:pt>
                <c:pt idx="2520">
                  <c:v>25.02761525</c:v>
                </c:pt>
                <c:pt idx="2521">
                  <c:v>25.037547249999999</c:v>
                </c:pt>
                <c:pt idx="2522">
                  <c:v>25.047479249999999</c:v>
                </c:pt>
                <c:pt idx="2523">
                  <c:v>25.057411250000001</c:v>
                </c:pt>
                <c:pt idx="2524">
                  <c:v>25.067342249999999</c:v>
                </c:pt>
                <c:pt idx="2525">
                  <c:v>25.077274249999999</c:v>
                </c:pt>
                <c:pt idx="2526">
                  <c:v>25.087206250000001</c:v>
                </c:pt>
                <c:pt idx="2527">
                  <c:v>25.09713825</c:v>
                </c:pt>
                <c:pt idx="2528">
                  <c:v>25.10707025</c:v>
                </c:pt>
                <c:pt idx="2529">
                  <c:v>25.117001250000001</c:v>
                </c:pt>
                <c:pt idx="2530">
                  <c:v>25.12693325</c:v>
                </c:pt>
                <c:pt idx="2531">
                  <c:v>25.13686525</c:v>
                </c:pt>
                <c:pt idx="2532">
                  <c:v>25.146797249999999</c:v>
                </c:pt>
                <c:pt idx="2533">
                  <c:v>25.15672825</c:v>
                </c:pt>
                <c:pt idx="2534">
                  <c:v>25.16666025</c:v>
                </c:pt>
                <c:pt idx="2535">
                  <c:v>25.176592249999999</c:v>
                </c:pt>
                <c:pt idx="2536">
                  <c:v>25.186524250000002</c:v>
                </c:pt>
                <c:pt idx="2537">
                  <c:v>25.196456250000001</c:v>
                </c:pt>
                <c:pt idx="2538">
                  <c:v>25.206387249999999</c:v>
                </c:pt>
                <c:pt idx="2539">
                  <c:v>25.216319250000002</c:v>
                </c:pt>
                <c:pt idx="2540">
                  <c:v>25.226251250000001</c:v>
                </c:pt>
                <c:pt idx="2541">
                  <c:v>25.23618325</c:v>
                </c:pt>
                <c:pt idx="2542">
                  <c:v>25.246115249999999</c:v>
                </c:pt>
                <c:pt idx="2543">
                  <c:v>25.256046250000001</c:v>
                </c:pt>
                <c:pt idx="2544">
                  <c:v>25.26597825</c:v>
                </c:pt>
                <c:pt idx="2545">
                  <c:v>25.275910249999999</c:v>
                </c:pt>
                <c:pt idx="2546">
                  <c:v>25.285842250000002</c:v>
                </c:pt>
                <c:pt idx="2547">
                  <c:v>25.295774250000001</c:v>
                </c:pt>
                <c:pt idx="2548">
                  <c:v>25.305705249999999</c:v>
                </c:pt>
                <c:pt idx="2549">
                  <c:v>25.315637250000002</c:v>
                </c:pt>
                <c:pt idx="2550">
                  <c:v>25.325569250000001</c:v>
                </c:pt>
                <c:pt idx="2551">
                  <c:v>25.33550125</c:v>
                </c:pt>
                <c:pt idx="2552">
                  <c:v>25.345432250000002</c:v>
                </c:pt>
                <c:pt idx="2553">
                  <c:v>25.355364250000001</c:v>
                </c:pt>
                <c:pt idx="2554">
                  <c:v>25.36529625</c:v>
                </c:pt>
                <c:pt idx="2555">
                  <c:v>25.375228249999999</c:v>
                </c:pt>
                <c:pt idx="2556">
                  <c:v>25.385160249999998</c:v>
                </c:pt>
                <c:pt idx="2557">
                  <c:v>25.39509125</c:v>
                </c:pt>
                <c:pt idx="2558">
                  <c:v>25.405023249999999</c:v>
                </c:pt>
                <c:pt idx="2559">
                  <c:v>25.414955249999998</c:v>
                </c:pt>
                <c:pt idx="2560">
                  <c:v>25.424887250000001</c:v>
                </c:pt>
                <c:pt idx="2561">
                  <c:v>25.43481925</c:v>
                </c:pt>
                <c:pt idx="2562">
                  <c:v>25.444750249999998</c:v>
                </c:pt>
                <c:pt idx="2563">
                  <c:v>25.454682250000001</c:v>
                </c:pt>
                <c:pt idx="2564">
                  <c:v>25.46461425</c:v>
                </c:pt>
                <c:pt idx="2565">
                  <c:v>25.47454625</c:v>
                </c:pt>
                <c:pt idx="2566">
                  <c:v>25.484477129999998</c:v>
                </c:pt>
                <c:pt idx="2567">
                  <c:v>25.494408119999999</c:v>
                </c:pt>
                <c:pt idx="2568">
                  <c:v>25.504340129999999</c:v>
                </c:pt>
                <c:pt idx="2569">
                  <c:v>25.514272129999998</c:v>
                </c:pt>
                <c:pt idx="2570">
                  <c:v>25.524204130000001</c:v>
                </c:pt>
                <c:pt idx="2571">
                  <c:v>25.53413613</c:v>
                </c:pt>
                <c:pt idx="2572">
                  <c:v>25.544067129999998</c:v>
                </c:pt>
                <c:pt idx="2573">
                  <c:v>25.553999130000001</c:v>
                </c:pt>
                <c:pt idx="2574">
                  <c:v>25.56393113</c:v>
                </c:pt>
                <c:pt idx="2575">
                  <c:v>25.573863129999999</c:v>
                </c:pt>
                <c:pt idx="2576">
                  <c:v>25.583795120000001</c:v>
                </c:pt>
                <c:pt idx="2577">
                  <c:v>25.59372613</c:v>
                </c:pt>
                <c:pt idx="2578">
                  <c:v>25.603658129999999</c:v>
                </c:pt>
                <c:pt idx="2579">
                  <c:v>25.613590129999999</c:v>
                </c:pt>
                <c:pt idx="2580">
                  <c:v>25.623522130000001</c:v>
                </c:pt>
                <c:pt idx="2581">
                  <c:v>25.633454130000001</c:v>
                </c:pt>
                <c:pt idx="2582">
                  <c:v>25.643385129999999</c:v>
                </c:pt>
                <c:pt idx="2583">
                  <c:v>25.653317130000001</c:v>
                </c:pt>
                <c:pt idx="2584">
                  <c:v>25.663249130000001</c:v>
                </c:pt>
                <c:pt idx="2585">
                  <c:v>25.67318113</c:v>
                </c:pt>
                <c:pt idx="2586">
                  <c:v>25.683113129999999</c:v>
                </c:pt>
                <c:pt idx="2587">
                  <c:v>25.693044130000001</c:v>
                </c:pt>
                <c:pt idx="2588">
                  <c:v>25.70297613</c:v>
                </c:pt>
                <c:pt idx="2589">
                  <c:v>25.712908129999999</c:v>
                </c:pt>
                <c:pt idx="2590">
                  <c:v>25.722840130000002</c:v>
                </c:pt>
                <c:pt idx="2591">
                  <c:v>25.732772130000001</c:v>
                </c:pt>
                <c:pt idx="2592">
                  <c:v>25.742703129999999</c:v>
                </c:pt>
                <c:pt idx="2593">
                  <c:v>25.752635130000002</c:v>
                </c:pt>
                <c:pt idx="2594">
                  <c:v>25.762567130000001</c:v>
                </c:pt>
                <c:pt idx="2595">
                  <c:v>25.772499119999999</c:v>
                </c:pt>
                <c:pt idx="2596">
                  <c:v>25.782431129999999</c:v>
                </c:pt>
                <c:pt idx="2597">
                  <c:v>25.792362130000001</c:v>
                </c:pt>
                <c:pt idx="2598">
                  <c:v>25.80229413</c:v>
                </c:pt>
                <c:pt idx="2599">
                  <c:v>25.812226129999999</c:v>
                </c:pt>
                <c:pt idx="2600">
                  <c:v>25.822158129999998</c:v>
                </c:pt>
                <c:pt idx="2601">
                  <c:v>25.832090130000001</c:v>
                </c:pt>
                <c:pt idx="2602">
                  <c:v>25.84202213</c:v>
                </c:pt>
                <c:pt idx="2603">
                  <c:v>25.851953129999998</c:v>
                </c:pt>
                <c:pt idx="2604">
                  <c:v>25.861885130000001</c:v>
                </c:pt>
                <c:pt idx="2605">
                  <c:v>25.87181713</c:v>
                </c:pt>
                <c:pt idx="2606">
                  <c:v>25.881749129999999</c:v>
                </c:pt>
                <c:pt idx="2607">
                  <c:v>25.891681129999998</c:v>
                </c:pt>
                <c:pt idx="2608">
                  <c:v>25.90161213</c:v>
                </c:pt>
                <c:pt idx="2609">
                  <c:v>25.911544129999999</c:v>
                </c:pt>
                <c:pt idx="2610">
                  <c:v>25.921476129999999</c:v>
                </c:pt>
                <c:pt idx="2611">
                  <c:v>25.931408130000001</c:v>
                </c:pt>
                <c:pt idx="2612">
                  <c:v>25.94134013</c:v>
                </c:pt>
                <c:pt idx="2613">
                  <c:v>25.95127213</c:v>
                </c:pt>
                <c:pt idx="2614">
                  <c:v>25.96120312</c:v>
                </c:pt>
                <c:pt idx="2615">
                  <c:v>25.97113513</c:v>
                </c:pt>
                <c:pt idx="2616">
                  <c:v>25.98106713</c:v>
                </c:pt>
                <c:pt idx="2617">
                  <c:v>25.990999129999999</c:v>
                </c:pt>
                <c:pt idx="2618">
                  <c:v>26.000931130000001</c:v>
                </c:pt>
                <c:pt idx="2619">
                  <c:v>26.01086213</c:v>
                </c:pt>
                <c:pt idx="2620">
                  <c:v>26.020794129999999</c:v>
                </c:pt>
                <c:pt idx="2621">
                  <c:v>26.030726130000001</c:v>
                </c:pt>
                <c:pt idx="2622">
                  <c:v>26.040658130000001</c:v>
                </c:pt>
                <c:pt idx="2623">
                  <c:v>26.050590119999999</c:v>
                </c:pt>
                <c:pt idx="2624">
                  <c:v>26.060522129999999</c:v>
                </c:pt>
                <c:pt idx="2625">
                  <c:v>26.070453130000001</c:v>
                </c:pt>
                <c:pt idx="2626">
                  <c:v>26.08038513</c:v>
                </c:pt>
                <c:pt idx="2627">
                  <c:v>26.090317129999999</c:v>
                </c:pt>
                <c:pt idx="2628">
                  <c:v>26.100249130000002</c:v>
                </c:pt>
                <c:pt idx="2629">
                  <c:v>26.110181130000001</c:v>
                </c:pt>
                <c:pt idx="2630">
                  <c:v>26.12011313</c:v>
                </c:pt>
                <c:pt idx="2631">
                  <c:v>26.130044130000002</c:v>
                </c:pt>
                <c:pt idx="2632">
                  <c:v>26.139976130000001</c:v>
                </c:pt>
                <c:pt idx="2633">
                  <c:v>26.14990813</c:v>
                </c:pt>
                <c:pt idx="2634">
                  <c:v>26.159840129999999</c:v>
                </c:pt>
                <c:pt idx="2635">
                  <c:v>26.169772129999998</c:v>
                </c:pt>
                <c:pt idx="2636">
                  <c:v>26.179704130000001</c:v>
                </c:pt>
                <c:pt idx="2637">
                  <c:v>26.189635129999999</c:v>
                </c:pt>
                <c:pt idx="2638">
                  <c:v>26.199567129999998</c:v>
                </c:pt>
                <c:pt idx="2639">
                  <c:v>26.209499130000001</c:v>
                </c:pt>
                <c:pt idx="2640">
                  <c:v>26.21943113</c:v>
                </c:pt>
                <c:pt idx="2641">
                  <c:v>26.229363129999999</c:v>
                </c:pt>
                <c:pt idx="2642">
                  <c:v>26.239295129999999</c:v>
                </c:pt>
                <c:pt idx="2643">
                  <c:v>26.249227130000001</c:v>
                </c:pt>
                <c:pt idx="2644">
                  <c:v>26.259158129999999</c:v>
                </c:pt>
                <c:pt idx="2645">
                  <c:v>26.269090129999999</c:v>
                </c:pt>
                <c:pt idx="2646">
                  <c:v>26.279022130000001</c:v>
                </c:pt>
                <c:pt idx="2647">
                  <c:v>26.28895413</c:v>
                </c:pt>
                <c:pt idx="2648">
                  <c:v>26.29888613</c:v>
                </c:pt>
                <c:pt idx="2649">
                  <c:v>26.308818129999999</c:v>
                </c:pt>
                <c:pt idx="2650">
                  <c:v>26.318750130000002</c:v>
                </c:pt>
                <c:pt idx="2651">
                  <c:v>26.32868113</c:v>
                </c:pt>
                <c:pt idx="2652">
                  <c:v>26.338613129999999</c:v>
                </c:pt>
                <c:pt idx="2653">
                  <c:v>26.348545130000002</c:v>
                </c:pt>
                <c:pt idx="2654">
                  <c:v>26.358477130000001</c:v>
                </c:pt>
                <c:pt idx="2655">
                  <c:v>26.36840913</c:v>
                </c:pt>
                <c:pt idx="2656">
                  <c:v>26.378341129999999</c:v>
                </c:pt>
                <c:pt idx="2657">
                  <c:v>26.388272130000001</c:v>
                </c:pt>
                <c:pt idx="2658">
                  <c:v>26.39820413</c:v>
                </c:pt>
                <c:pt idx="2659">
                  <c:v>26.408136129999999</c:v>
                </c:pt>
                <c:pt idx="2660">
                  <c:v>26.418068130000002</c:v>
                </c:pt>
                <c:pt idx="2661">
                  <c:v>26.428000130000001</c:v>
                </c:pt>
                <c:pt idx="2662">
                  <c:v>26.43793213</c:v>
                </c:pt>
                <c:pt idx="2663">
                  <c:v>26.447864129999999</c:v>
                </c:pt>
                <c:pt idx="2664">
                  <c:v>26.457796129999998</c:v>
                </c:pt>
                <c:pt idx="2665">
                  <c:v>26.46772713</c:v>
                </c:pt>
                <c:pt idx="2666">
                  <c:v>26.477659129999999</c:v>
                </c:pt>
                <c:pt idx="2667">
                  <c:v>26.487592500000002</c:v>
                </c:pt>
                <c:pt idx="2668">
                  <c:v>26.497524500000001</c:v>
                </c:pt>
                <c:pt idx="2669">
                  <c:v>26.5074565</c:v>
                </c:pt>
                <c:pt idx="2670">
                  <c:v>26.517388499999999</c:v>
                </c:pt>
                <c:pt idx="2671">
                  <c:v>26.527320499999998</c:v>
                </c:pt>
                <c:pt idx="2672">
                  <c:v>26.5372515</c:v>
                </c:pt>
                <c:pt idx="2673">
                  <c:v>26.547183499999999</c:v>
                </c:pt>
                <c:pt idx="2674">
                  <c:v>26.557115499999998</c:v>
                </c:pt>
                <c:pt idx="2675">
                  <c:v>26.567047500000001</c:v>
                </c:pt>
                <c:pt idx="2676">
                  <c:v>26.5769795</c:v>
                </c:pt>
                <c:pt idx="2677">
                  <c:v>26.586911499999999</c:v>
                </c:pt>
                <c:pt idx="2678">
                  <c:v>26.596843499999999</c:v>
                </c:pt>
                <c:pt idx="2679">
                  <c:v>26.6067745</c:v>
                </c:pt>
                <c:pt idx="2680">
                  <c:v>26.616706499999999</c:v>
                </c:pt>
                <c:pt idx="2681">
                  <c:v>26.626638499999999</c:v>
                </c:pt>
                <c:pt idx="2682">
                  <c:v>26.636570500000001</c:v>
                </c:pt>
                <c:pt idx="2683">
                  <c:v>26.6465025</c:v>
                </c:pt>
                <c:pt idx="2684">
                  <c:v>26.6564345</c:v>
                </c:pt>
                <c:pt idx="2685">
                  <c:v>26.666366499999999</c:v>
                </c:pt>
                <c:pt idx="2686">
                  <c:v>26.676298500000001</c:v>
                </c:pt>
                <c:pt idx="2687">
                  <c:v>26.6862295</c:v>
                </c:pt>
                <c:pt idx="2688">
                  <c:v>26.696161499999999</c:v>
                </c:pt>
                <c:pt idx="2689">
                  <c:v>26.706093500000001</c:v>
                </c:pt>
                <c:pt idx="2690">
                  <c:v>26.716025500000001</c:v>
                </c:pt>
                <c:pt idx="2691">
                  <c:v>26.7259575</c:v>
                </c:pt>
                <c:pt idx="2692">
                  <c:v>26.735889499999999</c:v>
                </c:pt>
                <c:pt idx="2693">
                  <c:v>26.745821500000002</c:v>
                </c:pt>
                <c:pt idx="2694">
                  <c:v>26.755753500000001</c:v>
                </c:pt>
                <c:pt idx="2695">
                  <c:v>26.765684499999999</c:v>
                </c:pt>
                <c:pt idx="2696">
                  <c:v>26.775616500000002</c:v>
                </c:pt>
                <c:pt idx="2697">
                  <c:v>26.785548500000001</c:v>
                </c:pt>
                <c:pt idx="2698">
                  <c:v>26.7954805</c:v>
                </c:pt>
                <c:pt idx="2699">
                  <c:v>26.805412499999999</c:v>
                </c:pt>
                <c:pt idx="2700">
                  <c:v>26.815344499999998</c:v>
                </c:pt>
                <c:pt idx="2701">
                  <c:v>26.825276500000001</c:v>
                </c:pt>
                <c:pt idx="2702">
                  <c:v>26.8352085</c:v>
                </c:pt>
                <c:pt idx="2703">
                  <c:v>26.845139499999998</c:v>
                </c:pt>
                <c:pt idx="2704">
                  <c:v>26.855071500000001</c:v>
                </c:pt>
                <c:pt idx="2705">
                  <c:v>26.8650035</c:v>
                </c:pt>
                <c:pt idx="2706">
                  <c:v>26.874935499999999</c:v>
                </c:pt>
                <c:pt idx="2707">
                  <c:v>26.884867499999999</c:v>
                </c:pt>
                <c:pt idx="2708">
                  <c:v>26.894799500000001</c:v>
                </c:pt>
                <c:pt idx="2709">
                  <c:v>26.9047315</c:v>
                </c:pt>
                <c:pt idx="2710">
                  <c:v>26.9146635</c:v>
                </c:pt>
                <c:pt idx="2711">
                  <c:v>26.924594500000001</c:v>
                </c:pt>
                <c:pt idx="2712">
                  <c:v>26.9345265</c:v>
                </c:pt>
                <c:pt idx="2713">
                  <c:v>26.9444585</c:v>
                </c:pt>
                <c:pt idx="2714">
                  <c:v>26.954390499999999</c:v>
                </c:pt>
                <c:pt idx="2715">
                  <c:v>26.964322500000002</c:v>
                </c:pt>
                <c:pt idx="2716">
                  <c:v>26.974254500000001</c:v>
                </c:pt>
                <c:pt idx="2717">
                  <c:v>26.9841865</c:v>
                </c:pt>
                <c:pt idx="2718">
                  <c:v>26.994118499999999</c:v>
                </c:pt>
                <c:pt idx="2719">
                  <c:v>27.004049500000001</c:v>
                </c:pt>
                <c:pt idx="2720">
                  <c:v>27.0139815</c:v>
                </c:pt>
                <c:pt idx="2721">
                  <c:v>27.023913499999999</c:v>
                </c:pt>
                <c:pt idx="2722">
                  <c:v>27.033845500000002</c:v>
                </c:pt>
                <c:pt idx="2723">
                  <c:v>27.043777500000001</c:v>
                </c:pt>
                <c:pt idx="2724">
                  <c:v>27.0537095</c:v>
                </c:pt>
                <c:pt idx="2725">
                  <c:v>27.063641499999999</c:v>
                </c:pt>
                <c:pt idx="2726">
                  <c:v>27.073573499999998</c:v>
                </c:pt>
                <c:pt idx="2727">
                  <c:v>27.083505500000001</c:v>
                </c:pt>
                <c:pt idx="2728">
                  <c:v>27.093436499999999</c:v>
                </c:pt>
                <c:pt idx="2729">
                  <c:v>27.103368499999998</c:v>
                </c:pt>
                <c:pt idx="2730">
                  <c:v>27.113300500000001</c:v>
                </c:pt>
                <c:pt idx="2731">
                  <c:v>27.1232325</c:v>
                </c:pt>
                <c:pt idx="2732">
                  <c:v>27.133164499999999</c:v>
                </c:pt>
                <c:pt idx="2733">
                  <c:v>27.143096499999999</c:v>
                </c:pt>
                <c:pt idx="2734">
                  <c:v>27.153028500000001</c:v>
                </c:pt>
                <c:pt idx="2735">
                  <c:v>27.162960500000001</c:v>
                </c:pt>
                <c:pt idx="2736">
                  <c:v>27.172891499999999</c:v>
                </c:pt>
                <c:pt idx="2737">
                  <c:v>27.182823500000001</c:v>
                </c:pt>
                <c:pt idx="2738">
                  <c:v>27.192755500000001</c:v>
                </c:pt>
                <c:pt idx="2739">
                  <c:v>27.2026875</c:v>
                </c:pt>
                <c:pt idx="2740">
                  <c:v>27.212619499999999</c:v>
                </c:pt>
                <c:pt idx="2741">
                  <c:v>27.222551500000002</c:v>
                </c:pt>
                <c:pt idx="2742">
                  <c:v>27.232483500000001</c:v>
                </c:pt>
                <c:pt idx="2743">
                  <c:v>27.2424155</c:v>
                </c:pt>
                <c:pt idx="2744">
                  <c:v>27.252347499999999</c:v>
                </c:pt>
                <c:pt idx="2745">
                  <c:v>27.262278500000001</c:v>
                </c:pt>
                <c:pt idx="2746">
                  <c:v>27.2722105</c:v>
                </c:pt>
                <c:pt idx="2747">
                  <c:v>27.282142499999999</c:v>
                </c:pt>
                <c:pt idx="2748">
                  <c:v>27.292074499999998</c:v>
                </c:pt>
                <c:pt idx="2749">
                  <c:v>27.302006500000001</c:v>
                </c:pt>
                <c:pt idx="2750">
                  <c:v>27.3119385</c:v>
                </c:pt>
                <c:pt idx="2751">
                  <c:v>27.321870499999999</c:v>
                </c:pt>
                <c:pt idx="2752">
                  <c:v>27.331802499999998</c:v>
                </c:pt>
                <c:pt idx="2753">
                  <c:v>27.341734500000001</c:v>
                </c:pt>
                <c:pt idx="2754">
                  <c:v>27.3516665</c:v>
                </c:pt>
                <c:pt idx="2755">
                  <c:v>27.361597499999998</c:v>
                </c:pt>
                <c:pt idx="2756">
                  <c:v>27.371529500000001</c:v>
                </c:pt>
                <c:pt idx="2757">
                  <c:v>27.3814615</c:v>
                </c:pt>
                <c:pt idx="2758">
                  <c:v>27.3913935</c:v>
                </c:pt>
                <c:pt idx="2759">
                  <c:v>27.401325499999999</c:v>
                </c:pt>
                <c:pt idx="2760">
                  <c:v>27.411257500000001</c:v>
                </c:pt>
                <c:pt idx="2761">
                  <c:v>27.421189500000001</c:v>
                </c:pt>
                <c:pt idx="2762">
                  <c:v>27.4311215</c:v>
                </c:pt>
                <c:pt idx="2763">
                  <c:v>27.441053499999999</c:v>
                </c:pt>
                <c:pt idx="2764">
                  <c:v>27.450984500000001</c:v>
                </c:pt>
                <c:pt idx="2765">
                  <c:v>27.4609165</c:v>
                </c:pt>
                <c:pt idx="2766">
                  <c:v>27.470848499999999</c:v>
                </c:pt>
                <c:pt idx="2767">
                  <c:v>27.480780500000002</c:v>
                </c:pt>
                <c:pt idx="2768">
                  <c:v>27.490712380000002</c:v>
                </c:pt>
                <c:pt idx="2769">
                  <c:v>27.500644380000001</c:v>
                </c:pt>
                <c:pt idx="2770">
                  <c:v>27.51057638</c:v>
                </c:pt>
                <c:pt idx="2771">
                  <c:v>27.520508379999999</c:v>
                </c:pt>
                <c:pt idx="2772">
                  <c:v>27.530440380000002</c:v>
                </c:pt>
                <c:pt idx="2773">
                  <c:v>27.540372380000001</c:v>
                </c:pt>
                <c:pt idx="2774">
                  <c:v>27.55030438</c:v>
                </c:pt>
                <c:pt idx="2775">
                  <c:v>27.560235380000002</c:v>
                </c:pt>
                <c:pt idx="2776">
                  <c:v>27.570167380000001</c:v>
                </c:pt>
                <c:pt idx="2777">
                  <c:v>27.58009938</c:v>
                </c:pt>
                <c:pt idx="2778">
                  <c:v>27.590031379999999</c:v>
                </c:pt>
                <c:pt idx="2779">
                  <c:v>27.599963379999998</c:v>
                </c:pt>
                <c:pt idx="2780">
                  <c:v>27.609895380000001</c:v>
                </c:pt>
                <c:pt idx="2781">
                  <c:v>27.61982738</c:v>
                </c:pt>
                <c:pt idx="2782">
                  <c:v>27.629759379999999</c:v>
                </c:pt>
                <c:pt idx="2783">
                  <c:v>27.639691379999999</c:v>
                </c:pt>
                <c:pt idx="2784">
                  <c:v>27.649623380000001</c:v>
                </c:pt>
                <c:pt idx="2785">
                  <c:v>27.65955538</c:v>
                </c:pt>
                <c:pt idx="2786">
                  <c:v>27.669486379999999</c:v>
                </c:pt>
                <c:pt idx="2787">
                  <c:v>27.679418380000001</c:v>
                </c:pt>
                <c:pt idx="2788">
                  <c:v>27.68935038</c:v>
                </c:pt>
                <c:pt idx="2789">
                  <c:v>27.69928238</c:v>
                </c:pt>
                <c:pt idx="2790">
                  <c:v>27.709214379999999</c:v>
                </c:pt>
                <c:pt idx="2791">
                  <c:v>27.719146380000002</c:v>
                </c:pt>
                <c:pt idx="2792">
                  <c:v>27.729078380000001</c:v>
                </c:pt>
                <c:pt idx="2793">
                  <c:v>27.73901038</c:v>
                </c:pt>
                <c:pt idx="2794">
                  <c:v>27.748942379999999</c:v>
                </c:pt>
                <c:pt idx="2795">
                  <c:v>27.758874380000002</c:v>
                </c:pt>
                <c:pt idx="2796">
                  <c:v>27.768806380000001</c:v>
                </c:pt>
                <c:pt idx="2797">
                  <c:v>27.77873838</c:v>
                </c:pt>
                <c:pt idx="2798">
                  <c:v>27.788669380000002</c:v>
                </c:pt>
                <c:pt idx="2799">
                  <c:v>27.798601380000001</c:v>
                </c:pt>
                <c:pt idx="2800">
                  <c:v>27.80853338</c:v>
                </c:pt>
                <c:pt idx="2801">
                  <c:v>27.818465379999999</c:v>
                </c:pt>
                <c:pt idx="2802">
                  <c:v>27.828397379999998</c:v>
                </c:pt>
                <c:pt idx="2803">
                  <c:v>27.838329380000001</c:v>
                </c:pt>
                <c:pt idx="2804">
                  <c:v>27.84826138</c:v>
                </c:pt>
                <c:pt idx="2805">
                  <c:v>27.858193379999999</c:v>
                </c:pt>
                <c:pt idx="2806">
                  <c:v>27.868125379999999</c:v>
                </c:pt>
                <c:pt idx="2807">
                  <c:v>27.878057380000001</c:v>
                </c:pt>
                <c:pt idx="2808">
                  <c:v>27.88798938</c:v>
                </c:pt>
                <c:pt idx="2809">
                  <c:v>27.897920379999999</c:v>
                </c:pt>
                <c:pt idx="2810">
                  <c:v>27.907852380000001</c:v>
                </c:pt>
                <c:pt idx="2811">
                  <c:v>27.917784380000001</c:v>
                </c:pt>
                <c:pt idx="2812">
                  <c:v>27.92771638</c:v>
                </c:pt>
                <c:pt idx="2813">
                  <c:v>27.937648379999999</c:v>
                </c:pt>
                <c:pt idx="2814">
                  <c:v>27.947580380000002</c:v>
                </c:pt>
                <c:pt idx="2815">
                  <c:v>27.957512380000001</c:v>
                </c:pt>
                <c:pt idx="2816">
                  <c:v>27.96744438</c:v>
                </c:pt>
                <c:pt idx="2817">
                  <c:v>27.977376379999999</c:v>
                </c:pt>
                <c:pt idx="2818">
                  <c:v>27.987308380000002</c:v>
                </c:pt>
                <c:pt idx="2819">
                  <c:v>27.99724037</c:v>
                </c:pt>
                <c:pt idx="2820">
                  <c:v>28.00717238</c:v>
                </c:pt>
                <c:pt idx="2821">
                  <c:v>28.017104379999999</c:v>
                </c:pt>
                <c:pt idx="2822">
                  <c:v>28.027036379999998</c:v>
                </c:pt>
                <c:pt idx="2823">
                  <c:v>28.03696738</c:v>
                </c:pt>
                <c:pt idx="2824">
                  <c:v>28.046899379999999</c:v>
                </c:pt>
                <c:pt idx="2825">
                  <c:v>28.056831379999998</c:v>
                </c:pt>
                <c:pt idx="2826">
                  <c:v>28.066763380000001</c:v>
                </c:pt>
                <c:pt idx="2827">
                  <c:v>28.07669538</c:v>
                </c:pt>
                <c:pt idx="2828">
                  <c:v>28.086627369999999</c:v>
                </c:pt>
                <c:pt idx="2829">
                  <c:v>28.096559379999999</c:v>
                </c:pt>
                <c:pt idx="2830">
                  <c:v>28.106491380000001</c:v>
                </c:pt>
                <c:pt idx="2831">
                  <c:v>28.116423380000001</c:v>
                </c:pt>
                <c:pt idx="2832">
                  <c:v>28.12635538</c:v>
                </c:pt>
                <c:pt idx="2833">
                  <c:v>28.136287379999999</c:v>
                </c:pt>
                <c:pt idx="2834">
                  <c:v>28.146219380000002</c:v>
                </c:pt>
                <c:pt idx="2835">
                  <c:v>28.15615038</c:v>
                </c:pt>
                <c:pt idx="2836">
                  <c:v>28.166082379999999</c:v>
                </c:pt>
                <c:pt idx="2837">
                  <c:v>28.176014370000001</c:v>
                </c:pt>
                <c:pt idx="2838">
                  <c:v>28.185946380000001</c:v>
                </c:pt>
                <c:pt idx="2839">
                  <c:v>28.19587838</c:v>
                </c:pt>
                <c:pt idx="2840">
                  <c:v>28.205810379999999</c:v>
                </c:pt>
                <c:pt idx="2841">
                  <c:v>28.215742379999998</c:v>
                </c:pt>
                <c:pt idx="2842">
                  <c:v>28.225674380000001</c:v>
                </c:pt>
                <c:pt idx="2843">
                  <c:v>28.23560638</c:v>
                </c:pt>
                <c:pt idx="2844">
                  <c:v>28.245538379999999</c:v>
                </c:pt>
                <c:pt idx="2845">
                  <c:v>28.255470379999998</c:v>
                </c:pt>
                <c:pt idx="2846">
                  <c:v>28.265402380000001</c:v>
                </c:pt>
                <c:pt idx="2847">
                  <c:v>28.27533438</c:v>
                </c:pt>
                <c:pt idx="2848">
                  <c:v>28.285265379999998</c:v>
                </c:pt>
                <c:pt idx="2849">
                  <c:v>28.295197380000001</c:v>
                </c:pt>
                <c:pt idx="2850">
                  <c:v>28.30512938</c:v>
                </c:pt>
                <c:pt idx="2851">
                  <c:v>28.31506138</c:v>
                </c:pt>
                <c:pt idx="2852">
                  <c:v>28.324993379999999</c:v>
                </c:pt>
                <c:pt idx="2853">
                  <c:v>28.334925380000001</c:v>
                </c:pt>
                <c:pt idx="2854">
                  <c:v>28.344857380000001</c:v>
                </c:pt>
                <c:pt idx="2855">
                  <c:v>28.35478938</c:v>
                </c:pt>
                <c:pt idx="2856">
                  <c:v>28.364721379999999</c:v>
                </c:pt>
                <c:pt idx="2857">
                  <c:v>28.374653380000002</c:v>
                </c:pt>
                <c:pt idx="2858">
                  <c:v>28.384585380000001</c:v>
                </c:pt>
                <c:pt idx="2859">
                  <c:v>28.39451738</c:v>
                </c:pt>
                <c:pt idx="2860">
                  <c:v>28.404449379999999</c:v>
                </c:pt>
                <c:pt idx="2861">
                  <c:v>28.414380380000001</c:v>
                </c:pt>
                <c:pt idx="2862">
                  <c:v>28.42431238</c:v>
                </c:pt>
                <c:pt idx="2863">
                  <c:v>28.434244379999999</c:v>
                </c:pt>
                <c:pt idx="2864">
                  <c:v>28.444176379999998</c:v>
                </c:pt>
                <c:pt idx="2865">
                  <c:v>28.454108380000001</c:v>
                </c:pt>
                <c:pt idx="2866">
                  <c:v>28.46404038</c:v>
                </c:pt>
                <c:pt idx="2867">
                  <c:v>28.473972379999999</c:v>
                </c:pt>
                <c:pt idx="2868">
                  <c:v>28.483904379999998</c:v>
                </c:pt>
                <c:pt idx="2869">
                  <c:v>28.493836380000001</c:v>
                </c:pt>
                <c:pt idx="2870">
                  <c:v>28.50376838</c:v>
                </c:pt>
                <c:pt idx="2871">
                  <c:v>28.51370038</c:v>
                </c:pt>
                <c:pt idx="2872">
                  <c:v>28.523632370000001</c:v>
                </c:pt>
                <c:pt idx="2873">
                  <c:v>28.533564380000001</c:v>
                </c:pt>
                <c:pt idx="2874">
                  <c:v>28.543496380000001</c:v>
                </c:pt>
                <c:pt idx="2875">
                  <c:v>28.553427379999999</c:v>
                </c:pt>
                <c:pt idx="2876">
                  <c:v>28.563359380000001</c:v>
                </c:pt>
                <c:pt idx="2877">
                  <c:v>28.573291380000001</c:v>
                </c:pt>
                <c:pt idx="2878">
                  <c:v>28.58322338</c:v>
                </c:pt>
                <c:pt idx="2879">
                  <c:v>28.593155379999999</c:v>
                </c:pt>
                <c:pt idx="2880">
                  <c:v>28.603087380000002</c:v>
                </c:pt>
                <c:pt idx="2881">
                  <c:v>28.61301937</c:v>
                </c:pt>
                <c:pt idx="2882">
                  <c:v>28.62295138</c:v>
                </c:pt>
                <c:pt idx="2883">
                  <c:v>28.632883379999999</c:v>
                </c:pt>
                <c:pt idx="2884">
                  <c:v>28.642815379999998</c:v>
                </c:pt>
                <c:pt idx="2885">
                  <c:v>28.652747380000001</c:v>
                </c:pt>
                <c:pt idx="2886">
                  <c:v>28.66267938</c:v>
                </c:pt>
                <c:pt idx="2887">
                  <c:v>28.672611379999999</c:v>
                </c:pt>
                <c:pt idx="2888">
                  <c:v>28.682542380000001</c:v>
                </c:pt>
                <c:pt idx="2889">
                  <c:v>28.69247438</c:v>
                </c:pt>
                <c:pt idx="2890">
                  <c:v>28.702406369999999</c:v>
                </c:pt>
                <c:pt idx="2891">
                  <c:v>28.712338379999998</c:v>
                </c:pt>
                <c:pt idx="2892">
                  <c:v>28.722270380000001</c:v>
                </c:pt>
                <c:pt idx="2893">
                  <c:v>28.73220238</c:v>
                </c:pt>
                <c:pt idx="2894">
                  <c:v>28.74213438</c:v>
                </c:pt>
                <c:pt idx="2895">
                  <c:v>28.752066379999999</c:v>
                </c:pt>
                <c:pt idx="2896">
                  <c:v>28.761998380000001</c:v>
                </c:pt>
                <c:pt idx="2897">
                  <c:v>28.771930380000001</c:v>
                </c:pt>
                <c:pt idx="2898">
                  <c:v>28.78186238</c:v>
                </c:pt>
                <c:pt idx="2899">
                  <c:v>28.791794379999999</c:v>
                </c:pt>
                <c:pt idx="2900">
                  <c:v>28.801726380000002</c:v>
                </c:pt>
                <c:pt idx="2901">
                  <c:v>28.81165738</c:v>
                </c:pt>
                <c:pt idx="2902">
                  <c:v>28.821589379999999</c:v>
                </c:pt>
                <c:pt idx="2903">
                  <c:v>28.831521380000002</c:v>
                </c:pt>
                <c:pt idx="2904">
                  <c:v>28.841453380000001</c:v>
                </c:pt>
                <c:pt idx="2905">
                  <c:v>28.85138538</c:v>
                </c:pt>
                <c:pt idx="2906">
                  <c:v>28.861317379999999</c:v>
                </c:pt>
                <c:pt idx="2907">
                  <c:v>28.871249379999998</c:v>
                </c:pt>
                <c:pt idx="2908">
                  <c:v>28.881181380000001</c:v>
                </c:pt>
                <c:pt idx="2909">
                  <c:v>28.89111338</c:v>
                </c:pt>
                <c:pt idx="2910">
                  <c:v>28.901045379999999</c:v>
                </c:pt>
                <c:pt idx="2911">
                  <c:v>28.910977379999999</c:v>
                </c:pt>
                <c:pt idx="2912">
                  <c:v>28.920909380000001</c:v>
                </c:pt>
                <c:pt idx="2913">
                  <c:v>28.93084138</c:v>
                </c:pt>
                <c:pt idx="2914">
                  <c:v>28.94077338</c:v>
                </c:pt>
                <c:pt idx="2915">
                  <c:v>28.950704380000001</c:v>
                </c:pt>
                <c:pt idx="2916">
                  <c:v>28.96063638</c:v>
                </c:pt>
                <c:pt idx="2917">
                  <c:v>28.97056838</c:v>
                </c:pt>
                <c:pt idx="2918">
                  <c:v>28.980500379999999</c:v>
                </c:pt>
                <c:pt idx="2919">
                  <c:v>28.990432380000001</c:v>
                </c:pt>
                <c:pt idx="2920">
                  <c:v>29.000364380000001</c:v>
                </c:pt>
                <c:pt idx="2921">
                  <c:v>29.01029638</c:v>
                </c:pt>
                <c:pt idx="2922">
                  <c:v>29.020228379999999</c:v>
                </c:pt>
                <c:pt idx="2923">
                  <c:v>29.030160380000002</c:v>
                </c:pt>
                <c:pt idx="2924">
                  <c:v>29.040092380000001</c:v>
                </c:pt>
                <c:pt idx="2925">
                  <c:v>29.05002438</c:v>
                </c:pt>
                <c:pt idx="2926">
                  <c:v>29.059956379999999</c:v>
                </c:pt>
                <c:pt idx="2927">
                  <c:v>29.069888379999998</c:v>
                </c:pt>
                <c:pt idx="2928">
                  <c:v>29.079820380000001</c:v>
                </c:pt>
                <c:pt idx="2929">
                  <c:v>29.089751379999999</c:v>
                </c:pt>
                <c:pt idx="2930">
                  <c:v>29.099683379999998</c:v>
                </c:pt>
                <c:pt idx="2931">
                  <c:v>29.109615380000001</c:v>
                </c:pt>
                <c:pt idx="2932">
                  <c:v>29.11954738</c:v>
                </c:pt>
                <c:pt idx="2933">
                  <c:v>29.129479379999999</c:v>
                </c:pt>
                <c:pt idx="2934">
                  <c:v>29.139411379999999</c:v>
                </c:pt>
                <c:pt idx="2935">
                  <c:v>29.149343380000001</c:v>
                </c:pt>
                <c:pt idx="2936">
                  <c:v>29.15927538</c:v>
                </c:pt>
                <c:pt idx="2937">
                  <c:v>29.16920738</c:v>
                </c:pt>
                <c:pt idx="2938">
                  <c:v>29.179139379999999</c:v>
                </c:pt>
                <c:pt idx="2939">
                  <c:v>29.189071380000001</c:v>
                </c:pt>
                <c:pt idx="2940">
                  <c:v>29.199003380000001</c:v>
                </c:pt>
                <c:pt idx="2941">
                  <c:v>29.20893538</c:v>
                </c:pt>
                <c:pt idx="2942">
                  <c:v>29.218866380000001</c:v>
                </c:pt>
                <c:pt idx="2943">
                  <c:v>29.228798380000001</c:v>
                </c:pt>
                <c:pt idx="2944">
                  <c:v>29.23873038</c:v>
                </c:pt>
                <c:pt idx="2945">
                  <c:v>29.248662379999999</c:v>
                </c:pt>
                <c:pt idx="2946">
                  <c:v>29.258594380000002</c:v>
                </c:pt>
                <c:pt idx="2947">
                  <c:v>29.268526380000001</c:v>
                </c:pt>
                <c:pt idx="2948">
                  <c:v>29.27845838</c:v>
                </c:pt>
                <c:pt idx="2949">
                  <c:v>29.288390379999999</c:v>
                </c:pt>
                <c:pt idx="2950">
                  <c:v>29.298322379999998</c:v>
                </c:pt>
                <c:pt idx="2951">
                  <c:v>29.308254380000001</c:v>
                </c:pt>
                <c:pt idx="2952">
                  <c:v>29.31818638</c:v>
                </c:pt>
                <c:pt idx="2953">
                  <c:v>29.328118379999999</c:v>
                </c:pt>
                <c:pt idx="2954">
                  <c:v>29.338050379999999</c:v>
                </c:pt>
                <c:pt idx="2955">
                  <c:v>29.347982380000001</c:v>
                </c:pt>
                <c:pt idx="2956">
                  <c:v>29.357913379999999</c:v>
                </c:pt>
                <c:pt idx="2957">
                  <c:v>29.367845379999999</c:v>
                </c:pt>
                <c:pt idx="2958">
                  <c:v>29.377777380000001</c:v>
                </c:pt>
                <c:pt idx="2959">
                  <c:v>29.38770938</c:v>
                </c:pt>
                <c:pt idx="2960">
                  <c:v>29.39764138</c:v>
                </c:pt>
                <c:pt idx="2961">
                  <c:v>29.407573379999999</c:v>
                </c:pt>
                <c:pt idx="2962">
                  <c:v>29.417505380000001</c:v>
                </c:pt>
                <c:pt idx="2963">
                  <c:v>29.427437380000001</c:v>
                </c:pt>
                <c:pt idx="2964">
                  <c:v>29.43736938</c:v>
                </c:pt>
                <c:pt idx="2965">
                  <c:v>29.447301379999999</c:v>
                </c:pt>
                <c:pt idx="2966">
                  <c:v>29.457233380000002</c:v>
                </c:pt>
                <c:pt idx="2967">
                  <c:v>29.467165380000001</c:v>
                </c:pt>
                <c:pt idx="2968">
                  <c:v>29.47709738</c:v>
                </c:pt>
                <c:pt idx="2969">
                  <c:v>29.487027999999999</c:v>
                </c:pt>
                <c:pt idx="2970">
                  <c:v>29.496959</c:v>
                </c:pt>
                <c:pt idx="2971">
                  <c:v>29.506891</c:v>
                </c:pt>
                <c:pt idx="2972">
                  <c:v>29.516822999999999</c:v>
                </c:pt>
                <c:pt idx="2973">
                  <c:v>29.526755000000001</c:v>
                </c:pt>
                <c:pt idx="2974">
                  <c:v>29.536687000000001</c:v>
                </c:pt>
                <c:pt idx="2975">
                  <c:v>29.546619</c:v>
                </c:pt>
                <c:pt idx="2976">
                  <c:v>29.556550999999999</c:v>
                </c:pt>
                <c:pt idx="2977">
                  <c:v>29.566483000000002</c:v>
                </c:pt>
                <c:pt idx="2978">
                  <c:v>29.576415000000001</c:v>
                </c:pt>
                <c:pt idx="2979">
                  <c:v>29.586347</c:v>
                </c:pt>
                <c:pt idx="2980">
                  <c:v>29.596278999999999</c:v>
                </c:pt>
                <c:pt idx="2981">
                  <c:v>29.606210999999998</c:v>
                </c:pt>
                <c:pt idx="2982">
                  <c:v>29.616143000000001</c:v>
                </c:pt>
                <c:pt idx="2983">
                  <c:v>29.626075</c:v>
                </c:pt>
                <c:pt idx="2984">
                  <c:v>29.636006999999999</c:v>
                </c:pt>
                <c:pt idx="2985">
                  <c:v>29.645938000000001</c:v>
                </c:pt>
                <c:pt idx="2986">
                  <c:v>29.65587</c:v>
                </c:pt>
                <c:pt idx="2987">
                  <c:v>29.665801999999999</c:v>
                </c:pt>
                <c:pt idx="2988">
                  <c:v>29.675733999999999</c:v>
                </c:pt>
                <c:pt idx="2989">
                  <c:v>29.685666000000001</c:v>
                </c:pt>
                <c:pt idx="2990">
                  <c:v>29.695598</c:v>
                </c:pt>
                <c:pt idx="2991">
                  <c:v>29.70553</c:v>
                </c:pt>
                <c:pt idx="2992">
                  <c:v>29.715461999999999</c:v>
                </c:pt>
                <c:pt idx="2993">
                  <c:v>29.725394000000001</c:v>
                </c:pt>
                <c:pt idx="2994">
                  <c:v>29.735326000000001</c:v>
                </c:pt>
                <c:pt idx="2995">
                  <c:v>29.745258</c:v>
                </c:pt>
                <c:pt idx="2996">
                  <c:v>29.755189999999999</c:v>
                </c:pt>
                <c:pt idx="2997">
                  <c:v>29.765122000000002</c:v>
                </c:pt>
                <c:pt idx="2998">
                  <c:v>29.775054000000001</c:v>
                </c:pt>
                <c:pt idx="2999">
                  <c:v>29.784986</c:v>
                </c:pt>
                <c:pt idx="3000">
                  <c:v>29.794917999999999</c:v>
                </c:pt>
                <c:pt idx="3001">
                  <c:v>29.804849999999998</c:v>
                </c:pt>
                <c:pt idx="3002">
                  <c:v>29.814781</c:v>
                </c:pt>
                <c:pt idx="3003">
                  <c:v>29.824712999999999</c:v>
                </c:pt>
                <c:pt idx="3004">
                  <c:v>29.834644999999998</c:v>
                </c:pt>
                <c:pt idx="3005">
                  <c:v>29.844577000000001</c:v>
                </c:pt>
                <c:pt idx="3006">
                  <c:v>29.854509</c:v>
                </c:pt>
                <c:pt idx="3007">
                  <c:v>29.864440999999999</c:v>
                </c:pt>
                <c:pt idx="3008">
                  <c:v>29.874372999999999</c:v>
                </c:pt>
                <c:pt idx="3009">
                  <c:v>29.884305000000001</c:v>
                </c:pt>
                <c:pt idx="3010">
                  <c:v>29.894237</c:v>
                </c:pt>
                <c:pt idx="3011">
                  <c:v>29.904169</c:v>
                </c:pt>
                <c:pt idx="3012">
                  <c:v>29.914100999999999</c:v>
                </c:pt>
                <c:pt idx="3013">
                  <c:v>29.924033000000001</c:v>
                </c:pt>
                <c:pt idx="3014">
                  <c:v>29.933965000000001</c:v>
                </c:pt>
                <c:pt idx="3015">
                  <c:v>29.943897</c:v>
                </c:pt>
                <c:pt idx="3016">
                  <c:v>29.953828999999999</c:v>
                </c:pt>
                <c:pt idx="3017">
                  <c:v>29.963761000000002</c:v>
                </c:pt>
                <c:pt idx="3018">
                  <c:v>29.973693000000001</c:v>
                </c:pt>
                <c:pt idx="3019">
                  <c:v>29.983625</c:v>
                </c:pt>
                <c:pt idx="3020">
                  <c:v>29.993556000000002</c:v>
                </c:pt>
                <c:pt idx="3021">
                  <c:v>30.003488000000001</c:v>
                </c:pt>
                <c:pt idx="3022">
                  <c:v>30.01342</c:v>
                </c:pt>
                <c:pt idx="3023">
                  <c:v>30.023351999999999</c:v>
                </c:pt>
                <c:pt idx="3024">
                  <c:v>30.033283999999998</c:v>
                </c:pt>
                <c:pt idx="3025">
                  <c:v>30.043216000000001</c:v>
                </c:pt>
                <c:pt idx="3026">
                  <c:v>30.053148</c:v>
                </c:pt>
                <c:pt idx="3027">
                  <c:v>30.063079999999999</c:v>
                </c:pt>
                <c:pt idx="3028">
                  <c:v>30.073011999999999</c:v>
                </c:pt>
                <c:pt idx="3029">
                  <c:v>30.082944000000001</c:v>
                </c:pt>
                <c:pt idx="3030">
                  <c:v>30.092876</c:v>
                </c:pt>
                <c:pt idx="3031">
                  <c:v>30.102808</c:v>
                </c:pt>
                <c:pt idx="3032">
                  <c:v>30.112739999999999</c:v>
                </c:pt>
                <c:pt idx="3033">
                  <c:v>30.122672000000001</c:v>
                </c:pt>
                <c:pt idx="3034">
                  <c:v>30.132604000000001</c:v>
                </c:pt>
                <c:pt idx="3035">
                  <c:v>30.142536</c:v>
                </c:pt>
                <c:pt idx="3036">
                  <c:v>30.152467999999999</c:v>
                </c:pt>
                <c:pt idx="3037">
                  <c:v>30.162400000000002</c:v>
                </c:pt>
                <c:pt idx="3038">
                  <c:v>30.172331</c:v>
                </c:pt>
                <c:pt idx="3039">
                  <c:v>30.182262999999999</c:v>
                </c:pt>
                <c:pt idx="3040">
                  <c:v>30.192195000000002</c:v>
                </c:pt>
                <c:pt idx="3041">
                  <c:v>30.202127000000001</c:v>
                </c:pt>
                <c:pt idx="3042">
                  <c:v>30.212059</c:v>
                </c:pt>
                <c:pt idx="3043">
                  <c:v>30.221990999999999</c:v>
                </c:pt>
                <c:pt idx="3044">
                  <c:v>30.231922999999998</c:v>
                </c:pt>
                <c:pt idx="3045">
                  <c:v>30.241855000000001</c:v>
                </c:pt>
                <c:pt idx="3046">
                  <c:v>30.251787</c:v>
                </c:pt>
                <c:pt idx="3047">
                  <c:v>30.261718999999999</c:v>
                </c:pt>
                <c:pt idx="3048">
                  <c:v>30.271650999999999</c:v>
                </c:pt>
                <c:pt idx="3049">
                  <c:v>30.281583000000001</c:v>
                </c:pt>
                <c:pt idx="3050">
                  <c:v>30.291515</c:v>
                </c:pt>
                <c:pt idx="3051">
                  <c:v>30.301447</c:v>
                </c:pt>
                <c:pt idx="3052">
                  <c:v>30.311378999999999</c:v>
                </c:pt>
                <c:pt idx="3053">
                  <c:v>30.321311000000001</c:v>
                </c:pt>
                <c:pt idx="3054">
                  <c:v>30.331243000000001</c:v>
                </c:pt>
                <c:pt idx="3055">
                  <c:v>30.341175</c:v>
                </c:pt>
                <c:pt idx="3056">
                  <c:v>30.351106999999999</c:v>
                </c:pt>
                <c:pt idx="3057">
                  <c:v>30.361038000000001</c:v>
                </c:pt>
                <c:pt idx="3058">
                  <c:v>30.37097</c:v>
                </c:pt>
                <c:pt idx="3059">
                  <c:v>30.380901999999999</c:v>
                </c:pt>
                <c:pt idx="3060">
                  <c:v>30.390834000000002</c:v>
                </c:pt>
                <c:pt idx="3061">
                  <c:v>30.400766000000001</c:v>
                </c:pt>
                <c:pt idx="3062">
                  <c:v>30.410698</c:v>
                </c:pt>
                <c:pt idx="3063">
                  <c:v>30.420629999999999</c:v>
                </c:pt>
                <c:pt idx="3064">
                  <c:v>30.430561999999998</c:v>
                </c:pt>
                <c:pt idx="3065">
                  <c:v>30.440494000000001</c:v>
                </c:pt>
                <c:pt idx="3066">
                  <c:v>30.450426</c:v>
                </c:pt>
                <c:pt idx="3067">
                  <c:v>30.460357999999999</c:v>
                </c:pt>
                <c:pt idx="3068">
                  <c:v>30.470289999999999</c:v>
                </c:pt>
                <c:pt idx="3069">
                  <c:v>30.480222000000001</c:v>
                </c:pt>
                <c:pt idx="3070">
                  <c:v>30.490155250000001</c:v>
                </c:pt>
                <c:pt idx="3071">
                  <c:v>30.50008725</c:v>
                </c:pt>
                <c:pt idx="3072">
                  <c:v>30.510019249999999</c:v>
                </c:pt>
                <c:pt idx="3073">
                  <c:v>30.519951249999998</c:v>
                </c:pt>
                <c:pt idx="3074">
                  <c:v>30.529883250000001</c:v>
                </c:pt>
                <c:pt idx="3075">
                  <c:v>30.53981525</c:v>
                </c:pt>
                <c:pt idx="3076">
                  <c:v>30.549746249999998</c:v>
                </c:pt>
                <c:pt idx="3077">
                  <c:v>30.559678250000001</c:v>
                </c:pt>
                <c:pt idx="3078">
                  <c:v>30.56961025</c:v>
                </c:pt>
                <c:pt idx="3079">
                  <c:v>30.579542249999999</c:v>
                </c:pt>
                <c:pt idx="3080">
                  <c:v>30.589474249999999</c:v>
                </c:pt>
                <c:pt idx="3081">
                  <c:v>30.599406250000001</c:v>
                </c:pt>
                <c:pt idx="3082">
                  <c:v>30.60933825</c:v>
                </c:pt>
                <c:pt idx="3083">
                  <c:v>30.61927025</c:v>
                </c:pt>
                <c:pt idx="3084">
                  <c:v>30.629202249999999</c:v>
                </c:pt>
                <c:pt idx="3085">
                  <c:v>30.639134250000001</c:v>
                </c:pt>
                <c:pt idx="3086">
                  <c:v>30.649066250000001</c:v>
                </c:pt>
                <c:pt idx="3087">
                  <c:v>30.65899825</c:v>
                </c:pt>
                <c:pt idx="3088">
                  <c:v>30.668930249999999</c:v>
                </c:pt>
                <c:pt idx="3089">
                  <c:v>30.678862250000002</c:v>
                </c:pt>
                <c:pt idx="3090">
                  <c:v>30.688794250000001</c:v>
                </c:pt>
                <c:pt idx="3091">
                  <c:v>30.69872625</c:v>
                </c:pt>
                <c:pt idx="3092">
                  <c:v>30.708658249999999</c:v>
                </c:pt>
                <c:pt idx="3093">
                  <c:v>30.718590249999998</c:v>
                </c:pt>
                <c:pt idx="3094">
                  <c:v>30.728522250000001</c:v>
                </c:pt>
                <c:pt idx="3095">
                  <c:v>30.73845425</c:v>
                </c:pt>
                <c:pt idx="3096">
                  <c:v>30.748385249999998</c:v>
                </c:pt>
                <c:pt idx="3097">
                  <c:v>30.758317250000001</c:v>
                </c:pt>
                <c:pt idx="3098">
                  <c:v>30.76824925</c:v>
                </c:pt>
                <c:pt idx="3099">
                  <c:v>30.778181249999999</c:v>
                </c:pt>
                <c:pt idx="3100">
                  <c:v>30.788113249999999</c:v>
                </c:pt>
                <c:pt idx="3101">
                  <c:v>30.798045250000001</c:v>
                </c:pt>
                <c:pt idx="3102">
                  <c:v>30.80797725</c:v>
                </c:pt>
                <c:pt idx="3103">
                  <c:v>30.81790925</c:v>
                </c:pt>
                <c:pt idx="3104">
                  <c:v>30.827841249999999</c:v>
                </c:pt>
                <c:pt idx="3105">
                  <c:v>30.837773250000001</c:v>
                </c:pt>
                <c:pt idx="3106">
                  <c:v>30.847705250000001</c:v>
                </c:pt>
                <c:pt idx="3107">
                  <c:v>30.85763725</c:v>
                </c:pt>
                <c:pt idx="3108">
                  <c:v>30.867569249999999</c:v>
                </c:pt>
                <c:pt idx="3109">
                  <c:v>30.877501250000002</c:v>
                </c:pt>
                <c:pt idx="3110">
                  <c:v>30.887433250000001</c:v>
                </c:pt>
                <c:pt idx="3111">
                  <c:v>30.89736525</c:v>
                </c:pt>
                <c:pt idx="3112">
                  <c:v>30.907297249999999</c:v>
                </c:pt>
                <c:pt idx="3113">
                  <c:v>30.917229249999998</c:v>
                </c:pt>
                <c:pt idx="3114">
                  <c:v>30.927161250000001</c:v>
                </c:pt>
                <c:pt idx="3115">
                  <c:v>30.93709325</c:v>
                </c:pt>
                <c:pt idx="3116">
                  <c:v>30.947024249999998</c:v>
                </c:pt>
                <c:pt idx="3117">
                  <c:v>30.956956250000001</c:v>
                </c:pt>
                <c:pt idx="3118">
                  <c:v>30.96688825</c:v>
                </c:pt>
                <c:pt idx="3119">
                  <c:v>30.976820249999999</c:v>
                </c:pt>
                <c:pt idx="3120">
                  <c:v>30.986752249999999</c:v>
                </c:pt>
                <c:pt idx="3121">
                  <c:v>30.996684250000001</c:v>
                </c:pt>
                <c:pt idx="3122">
                  <c:v>31.00661625</c:v>
                </c:pt>
                <c:pt idx="3123">
                  <c:v>31.01654825</c:v>
                </c:pt>
                <c:pt idx="3124">
                  <c:v>31.026480249999999</c:v>
                </c:pt>
                <c:pt idx="3125">
                  <c:v>31.036412250000001</c:v>
                </c:pt>
                <c:pt idx="3126">
                  <c:v>31.046344250000001</c:v>
                </c:pt>
                <c:pt idx="3127">
                  <c:v>31.05627625</c:v>
                </c:pt>
                <c:pt idx="3128">
                  <c:v>31.066208249999999</c:v>
                </c:pt>
                <c:pt idx="3129">
                  <c:v>31.076140250000002</c:v>
                </c:pt>
                <c:pt idx="3130">
                  <c:v>31.086072250000001</c:v>
                </c:pt>
                <c:pt idx="3131">
                  <c:v>31.09600425</c:v>
                </c:pt>
                <c:pt idx="3132">
                  <c:v>31.105936249999999</c:v>
                </c:pt>
                <c:pt idx="3133">
                  <c:v>31.115868249999998</c:v>
                </c:pt>
                <c:pt idx="3134">
                  <c:v>31.125800250000001</c:v>
                </c:pt>
                <c:pt idx="3135">
                  <c:v>31.13573225</c:v>
                </c:pt>
                <c:pt idx="3136">
                  <c:v>31.145664249999999</c:v>
                </c:pt>
                <c:pt idx="3137">
                  <c:v>31.155595250000001</c:v>
                </c:pt>
                <c:pt idx="3138">
                  <c:v>31.16552725</c:v>
                </c:pt>
                <c:pt idx="3139">
                  <c:v>31.175459249999999</c:v>
                </c:pt>
                <c:pt idx="3140">
                  <c:v>31.185391249999999</c:v>
                </c:pt>
                <c:pt idx="3141">
                  <c:v>31.195323250000001</c:v>
                </c:pt>
                <c:pt idx="3142">
                  <c:v>31.20525525</c:v>
                </c:pt>
                <c:pt idx="3143">
                  <c:v>31.21518725</c:v>
                </c:pt>
                <c:pt idx="3144">
                  <c:v>31.225119249999999</c:v>
                </c:pt>
                <c:pt idx="3145">
                  <c:v>31.235051250000001</c:v>
                </c:pt>
                <c:pt idx="3146">
                  <c:v>31.244983250000001</c:v>
                </c:pt>
                <c:pt idx="3147">
                  <c:v>31.25491525</c:v>
                </c:pt>
                <c:pt idx="3148">
                  <c:v>31.264847249999999</c:v>
                </c:pt>
                <c:pt idx="3149">
                  <c:v>31.274779250000002</c:v>
                </c:pt>
                <c:pt idx="3150">
                  <c:v>31.284711250000001</c:v>
                </c:pt>
                <c:pt idx="3151">
                  <c:v>31.29464325</c:v>
                </c:pt>
                <c:pt idx="3152">
                  <c:v>31.304575249999999</c:v>
                </c:pt>
                <c:pt idx="3153">
                  <c:v>31.314507249999998</c:v>
                </c:pt>
                <c:pt idx="3154">
                  <c:v>31.324439250000001</c:v>
                </c:pt>
                <c:pt idx="3155">
                  <c:v>31.33437125</c:v>
                </c:pt>
                <c:pt idx="3156">
                  <c:v>31.344302249999998</c:v>
                </c:pt>
                <c:pt idx="3157">
                  <c:v>31.354234250000001</c:v>
                </c:pt>
                <c:pt idx="3158">
                  <c:v>31.36416625</c:v>
                </c:pt>
                <c:pt idx="3159">
                  <c:v>31.374098249999999</c:v>
                </c:pt>
                <c:pt idx="3160">
                  <c:v>31.384030249999999</c:v>
                </c:pt>
                <c:pt idx="3161">
                  <c:v>31.393962250000001</c:v>
                </c:pt>
                <c:pt idx="3162">
                  <c:v>31.40389425</c:v>
                </c:pt>
                <c:pt idx="3163">
                  <c:v>31.41382625</c:v>
                </c:pt>
                <c:pt idx="3164">
                  <c:v>31.423758249999999</c:v>
                </c:pt>
                <c:pt idx="3165">
                  <c:v>31.433690250000001</c:v>
                </c:pt>
                <c:pt idx="3166">
                  <c:v>31.443622250000001</c:v>
                </c:pt>
                <c:pt idx="3167">
                  <c:v>31.45355425</c:v>
                </c:pt>
                <c:pt idx="3168">
                  <c:v>31.463486249999999</c:v>
                </c:pt>
                <c:pt idx="3169">
                  <c:v>31.473418250000002</c:v>
                </c:pt>
                <c:pt idx="3170">
                  <c:v>31.483350250000001</c:v>
                </c:pt>
                <c:pt idx="3171">
                  <c:v>31.493282499999999</c:v>
                </c:pt>
                <c:pt idx="3172">
                  <c:v>31.503214499999999</c:v>
                </c:pt>
                <c:pt idx="3173">
                  <c:v>31.513146500000001</c:v>
                </c:pt>
                <c:pt idx="3174">
                  <c:v>31.5230785</c:v>
                </c:pt>
                <c:pt idx="3175">
                  <c:v>31.5330105</c:v>
                </c:pt>
                <c:pt idx="3176">
                  <c:v>31.542942499999999</c:v>
                </c:pt>
                <c:pt idx="3177">
                  <c:v>31.5528735</c:v>
                </c:pt>
                <c:pt idx="3178">
                  <c:v>31.5628055</c:v>
                </c:pt>
                <c:pt idx="3179">
                  <c:v>31.572737499999999</c:v>
                </c:pt>
                <c:pt idx="3180">
                  <c:v>31.582669500000002</c:v>
                </c:pt>
                <c:pt idx="3181">
                  <c:v>31.592601500000001</c:v>
                </c:pt>
                <c:pt idx="3182">
                  <c:v>31.6025335</c:v>
                </c:pt>
                <c:pt idx="3183">
                  <c:v>31.612465499999999</c:v>
                </c:pt>
                <c:pt idx="3184">
                  <c:v>31.622397500000002</c:v>
                </c:pt>
                <c:pt idx="3185">
                  <c:v>31.632329500000001</c:v>
                </c:pt>
                <c:pt idx="3186">
                  <c:v>31.6422615</c:v>
                </c:pt>
                <c:pt idx="3187">
                  <c:v>31.652193499999999</c:v>
                </c:pt>
                <c:pt idx="3188">
                  <c:v>31.662125499999998</c:v>
                </c:pt>
                <c:pt idx="3189">
                  <c:v>31.672057500000001</c:v>
                </c:pt>
                <c:pt idx="3190">
                  <c:v>31.6819895</c:v>
                </c:pt>
                <c:pt idx="3191">
                  <c:v>31.691921499999999</c:v>
                </c:pt>
                <c:pt idx="3192">
                  <c:v>31.701853499999999</c:v>
                </c:pt>
                <c:pt idx="3193">
                  <c:v>31.711785500000001</c:v>
                </c:pt>
                <c:pt idx="3194">
                  <c:v>31.7217175</c:v>
                </c:pt>
                <c:pt idx="3195">
                  <c:v>31.7316495</c:v>
                </c:pt>
                <c:pt idx="3196">
                  <c:v>31.741581499999999</c:v>
                </c:pt>
                <c:pt idx="3197">
                  <c:v>31.7515125</c:v>
                </c:pt>
                <c:pt idx="3198">
                  <c:v>31.7614445</c:v>
                </c:pt>
                <c:pt idx="3199">
                  <c:v>31.771376499999999</c:v>
                </c:pt>
                <c:pt idx="3200">
                  <c:v>31.781308500000002</c:v>
                </c:pt>
                <c:pt idx="3201">
                  <c:v>31.791240500000001</c:v>
                </c:pt>
                <c:pt idx="3202">
                  <c:v>31.8011725</c:v>
                </c:pt>
                <c:pt idx="3203">
                  <c:v>31.811104499999999</c:v>
                </c:pt>
                <c:pt idx="3204">
                  <c:v>31.821036500000002</c:v>
                </c:pt>
                <c:pt idx="3205">
                  <c:v>31.830968500000001</c:v>
                </c:pt>
                <c:pt idx="3206">
                  <c:v>31.8409005</c:v>
                </c:pt>
                <c:pt idx="3207">
                  <c:v>31.850832499999999</c:v>
                </c:pt>
                <c:pt idx="3208">
                  <c:v>31.860764499999998</c:v>
                </c:pt>
                <c:pt idx="3209">
                  <c:v>31.870696500000001</c:v>
                </c:pt>
                <c:pt idx="3210">
                  <c:v>31.8806285</c:v>
                </c:pt>
                <c:pt idx="3211">
                  <c:v>31.890560499999999</c:v>
                </c:pt>
                <c:pt idx="3212">
                  <c:v>31.900492499999999</c:v>
                </c:pt>
                <c:pt idx="3213">
                  <c:v>31.910424500000001</c:v>
                </c:pt>
                <c:pt idx="3214">
                  <c:v>31.9203565</c:v>
                </c:pt>
                <c:pt idx="3215">
                  <c:v>31.9302885</c:v>
                </c:pt>
                <c:pt idx="3216">
                  <c:v>31.940220499999999</c:v>
                </c:pt>
                <c:pt idx="3217">
                  <c:v>31.9501515</c:v>
                </c:pt>
                <c:pt idx="3218">
                  <c:v>31.9600835</c:v>
                </c:pt>
                <c:pt idx="3219">
                  <c:v>31.970015499999999</c:v>
                </c:pt>
                <c:pt idx="3220">
                  <c:v>31.979947500000002</c:v>
                </c:pt>
                <c:pt idx="3221">
                  <c:v>31.989879500000001</c:v>
                </c:pt>
                <c:pt idx="3222">
                  <c:v>31.9998115</c:v>
                </c:pt>
                <c:pt idx="3223">
                  <c:v>32.009743499999999</c:v>
                </c:pt>
                <c:pt idx="3224">
                  <c:v>32.019675499999998</c:v>
                </c:pt>
                <c:pt idx="3225">
                  <c:v>32.029607499999997</c:v>
                </c:pt>
                <c:pt idx="3226">
                  <c:v>32.039539499999997</c:v>
                </c:pt>
                <c:pt idx="3227">
                  <c:v>32.049471500000003</c:v>
                </c:pt>
                <c:pt idx="3228">
                  <c:v>32.059403500000002</c:v>
                </c:pt>
                <c:pt idx="3229">
                  <c:v>32.069335500000001</c:v>
                </c:pt>
                <c:pt idx="3230">
                  <c:v>32.0792675</c:v>
                </c:pt>
                <c:pt idx="3231">
                  <c:v>32.089199499999999</c:v>
                </c:pt>
                <c:pt idx="3232">
                  <c:v>32.099131499999999</c:v>
                </c:pt>
                <c:pt idx="3233">
                  <c:v>32.109063499999998</c:v>
                </c:pt>
                <c:pt idx="3234">
                  <c:v>32.118995499999997</c:v>
                </c:pt>
                <c:pt idx="3235">
                  <c:v>32.128927500000003</c:v>
                </c:pt>
                <c:pt idx="3236">
                  <c:v>32.138859500000002</c:v>
                </c:pt>
                <c:pt idx="3237">
                  <c:v>32.148790499999997</c:v>
                </c:pt>
                <c:pt idx="3238">
                  <c:v>32.158722500000003</c:v>
                </c:pt>
                <c:pt idx="3239">
                  <c:v>32.168654500000002</c:v>
                </c:pt>
                <c:pt idx="3240">
                  <c:v>32.178586500000002</c:v>
                </c:pt>
                <c:pt idx="3241">
                  <c:v>32.188518500000001</c:v>
                </c:pt>
                <c:pt idx="3242">
                  <c:v>32.1984505</c:v>
                </c:pt>
                <c:pt idx="3243">
                  <c:v>32.208382499999999</c:v>
                </c:pt>
                <c:pt idx="3244">
                  <c:v>32.218314499999998</c:v>
                </c:pt>
                <c:pt idx="3245">
                  <c:v>32.228246499999997</c:v>
                </c:pt>
                <c:pt idx="3246">
                  <c:v>32.238178499999997</c:v>
                </c:pt>
                <c:pt idx="3247">
                  <c:v>32.248110500000003</c:v>
                </c:pt>
                <c:pt idx="3248">
                  <c:v>32.258042500000002</c:v>
                </c:pt>
                <c:pt idx="3249">
                  <c:v>32.267974500000001</c:v>
                </c:pt>
                <c:pt idx="3250">
                  <c:v>32.2779065</c:v>
                </c:pt>
                <c:pt idx="3251">
                  <c:v>32.287838499999999</c:v>
                </c:pt>
                <c:pt idx="3252">
                  <c:v>32.297770499999999</c:v>
                </c:pt>
                <c:pt idx="3253">
                  <c:v>32.307702499999998</c:v>
                </c:pt>
                <c:pt idx="3254">
                  <c:v>32.317634499999997</c:v>
                </c:pt>
                <c:pt idx="3255">
                  <c:v>32.327566500000003</c:v>
                </c:pt>
                <c:pt idx="3256">
                  <c:v>32.337498500000002</c:v>
                </c:pt>
                <c:pt idx="3257">
                  <c:v>32.347429499999997</c:v>
                </c:pt>
                <c:pt idx="3258">
                  <c:v>32.357361500000003</c:v>
                </c:pt>
                <c:pt idx="3259">
                  <c:v>32.367293500000002</c:v>
                </c:pt>
                <c:pt idx="3260">
                  <c:v>32.377225500000002</c:v>
                </c:pt>
                <c:pt idx="3261">
                  <c:v>32.387157500000001</c:v>
                </c:pt>
                <c:pt idx="3262">
                  <c:v>32.3970895</c:v>
                </c:pt>
                <c:pt idx="3263">
                  <c:v>32.407021499999999</c:v>
                </c:pt>
                <c:pt idx="3264">
                  <c:v>32.416953499999998</c:v>
                </c:pt>
                <c:pt idx="3265">
                  <c:v>32.426885499999997</c:v>
                </c:pt>
                <c:pt idx="3266">
                  <c:v>32.436817499999997</c:v>
                </c:pt>
                <c:pt idx="3267">
                  <c:v>32.446749500000003</c:v>
                </c:pt>
                <c:pt idx="3268">
                  <c:v>32.456681500000002</c:v>
                </c:pt>
                <c:pt idx="3269">
                  <c:v>32.466613500000001</c:v>
                </c:pt>
                <c:pt idx="3270">
                  <c:v>32.4765455</c:v>
                </c:pt>
                <c:pt idx="3271">
                  <c:v>32.486477499999999</c:v>
                </c:pt>
                <c:pt idx="3272">
                  <c:v>32.496409040000003</c:v>
                </c:pt>
                <c:pt idx="3273">
                  <c:v>32.506341040000002</c:v>
                </c:pt>
                <c:pt idx="3274">
                  <c:v>32.516273040000002</c:v>
                </c:pt>
                <c:pt idx="3275">
                  <c:v>32.526205040000001</c:v>
                </c:pt>
                <c:pt idx="3276">
                  <c:v>32.53613704</c:v>
                </c:pt>
                <c:pt idx="3277">
                  <c:v>32.546069039999999</c:v>
                </c:pt>
                <c:pt idx="3278">
                  <c:v>32.556001039999998</c:v>
                </c:pt>
                <c:pt idx="3279">
                  <c:v>32.56593204</c:v>
                </c:pt>
                <c:pt idx="3280">
                  <c:v>32.575864039999999</c:v>
                </c:pt>
                <c:pt idx="3281">
                  <c:v>32.585796039999998</c:v>
                </c:pt>
                <c:pt idx="3282">
                  <c:v>32.595728039999997</c:v>
                </c:pt>
                <c:pt idx="3283">
                  <c:v>32.605660039999997</c:v>
                </c:pt>
                <c:pt idx="3284">
                  <c:v>32.615592040000003</c:v>
                </c:pt>
                <c:pt idx="3285">
                  <c:v>32.625524040000002</c:v>
                </c:pt>
                <c:pt idx="3286">
                  <c:v>32.635456040000001</c:v>
                </c:pt>
                <c:pt idx="3287">
                  <c:v>32.64538804</c:v>
                </c:pt>
                <c:pt idx="3288">
                  <c:v>32.655320039999999</c:v>
                </c:pt>
                <c:pt idx="3289">
                  <c:v>32.665252039999999</c:v>
                </c:pt>
                <c:pt idx="3290">
                  <c:v>32.675184039999998</c:v>
                </c:pt>
                <c:pt idx="3291">
                  <c:v>32.685116039999997</c:v>
                </c:pt>
                <c:pt idx="3292">
                  <c:v>32.695048040000003</c:v>
                </c:pt>
                <c:pt idx="3293">
                  <c:v>32.704980040000002</c:v>
                </c:pt>
                <c:pt idx="3294">
                  <c:v>32.714912040000002</c:v>
                </c:pt>
                <c:pt idx="3295">
                  <c:v>32.724844040000001</c:v>
                </c:pt>
                <c:pt idx="3296">
                  <c:v>32.73477604</c:v>
                </c:pt>
                <c:pt idx="3297">
                  <c:v>32.744708039999999</c:v>
                </c:pt>
                <c:pt idx="3298">
                  <c:v>32.754640039999998</c:v>
                </c:pt>
                <c:pt idx="3299">
                  <c:v>32.764572039999997</c:v>
                </c:pt>
                <c:pt idx="3300">
                  <c:v>32.774504039999997</c:v>
                </c:pt>
                <c:pt idx="3301">
                  <c:v>32.784436040000003</c:v>
                </c:pt>
                <c:pt idx="3302">
                  <c:v>32.794368040000002</c:v>
                </c:pt>
                <c:pt idx="3303">
                  <c:v>32.804300040000001</c:v>
                </c:pt>
                <c:pt idx="3304">
                  <c:v>32.814231040000003</c:v>
                </c:pt>
                <c:pt idx="3305">
                  <c:v>32.824163040000002</c:v>
                </c:pt>
                <c:pt idx="3306">
                  <c:v>32.834095040000001</c:v>
                </c:pt>
                <c:pt idx="3307">
                  <c:v>32.84402704</c:v>
                </c:pt>
                <c:pt idx="3308">
                  <c:v>32.853959039999999</c:v>
                </c:pt>
                <c:pt idx="3309">
                  <c:v>32.863891039999999</c:v>
                </c:pt>
                <c:pt idx="3310">
                  <c:v>32.873823039999998</c:v>
                </c:pt>
                <c:pt idx="3311">
                  <c:v>32.883755039999997</c:v>
                </c:pt>
                <c:pt idx="3312">
                  <c:v>32.893687040000003</c:v>
                </c:pt>
                <c:pt idx="3313">
                  <c:v>32.903619040000002</c:v>
                </c:pt>
                <c:pt idx="3314">
                  <c:v>32.913551040000002</c:v>
                </c:pt>
                <c:pt idx="3315">
                  <c:v>32.923483040000001</c:v>
                </c:pt>
                <c:pt idx="3316">
                  <c:v>32.93341504</c:v>
                </c:pt>
                <c:pt idx="3317">
                  <c:v>32.943347039999999</c:v>
                </c:pt>
                <c:pt idx="3318">
                  <c:v>32.953279039999998</c:v>
                </c:pt>
                <c:pt idx="3319">
                  <c:v>32.963211039999997</c:v>
                </c:pt>
                <c:pt idx="3320">
                  <c:v>32.973143039999997</c:v>
                </c:pt>
                <c:pt idx="3321">
                  <c:v>32.983075040000003</c:v>
                </c:pt>
                <c:pt idx="3322">
                  <c:v>32.993007040000002</c:v>
                </c:pt>
                <c:pt idx="3323">
                  <c:v>33.002939040000001</c:v>
                </c:pt>
                <c:pt idx="3324">
                  <c:v>33.01287104</c:v>
                </c:pt>
                <c:pt idx="3325">
                  <c:v>33.022803039999999</c:v>
                </c:pt>
                <c:pt idx="3326">
                  <c:v>33.032735039999999</c:v>
                </c:pt>
                <c:pt idx="3327">
                  <c:v>33.042667039999998</c:v>
                </c:pt>
                <c:pt idx="3328">
                  <c:v>33.052599039999997</c:v>
                </c:pt>
                <c:pt idx="3329">
                  <c:v>33.062531040000003</c:v>
                </c:pt>
                <c:pt idx="3330">
                  <c:v>33.072463040000002</c:v>
                </c:pt>
                <c:pt idx="3331">
                  <c:v>33.082395040000002</c:v>
                </c:pt>
                <c:pt idx="3332">
                  <c:v>33.092327040000001</c:v>
                </c:pt>
                <c:pt idx="3333">
                  <c:v>33.10225904</c:v>
                </c:pt>
                <c:pt idx="3334">
                  <c:v>33.112191039999999</c:v>
                </c:pt>
                <c:pt idx="3335">
                  <c:v>33.122123039999998</c:v>
                </c:pt>
                <c:pt idx="3336">
                  <c:v>33.132055039999997</c:v>
                </c:pt>
                <c:pt idx="3337">
                  <c:v>33.141986039999999</c:v>
                </c:pt>
                <c:pt idx="3338">
                  <c:v>33.151918039999998</c:v>
                </c:pt>
                <c:pt idx="3339">
                  <c:v>33.161850039999997</c:v>
                </c:pt>
                <c:pt idx="3340">
                  <c:v>33.171782039999997</c:v>
                </c:pt>
                <c:pt idx="3341">
                  <c:v>33.181714040000003</c:v>
                </c:pt>
                <c:pt idx="3342">
                  <c:v>33.191646040000002</c:v>
                </c:pt>
                <c:pt idx="3343">
                  <c:v>33.201578040000001</c:v>
                </c:pt>
                <c:pt idx="3344">
                  <c:v>33.21151004</c:v>
                </c:pt>
                <c:pt idx="3345">
                  <c:v>33.221442039999999</c:v>
                </c:pt>
                <c:pt idx="3346">
                  <c:v>33.231374039999999</c:v>
                </c:pt>
                <c:pt idx="3347">
                  <c:v>33.241306039999998</c:v>
                </c:pt>
                <c:pt idx="3348">
                  <c:v>33.251238039999997</c:v>
                </c:pt>
                <c:pt idx="3349">
                  <c:v>33.261170040000003</c:v>
                </c:pt>
                <c:pt idx="3350">
                  <c:v>33.271102040000002</c:v>
                </c:pt>
                <c:pt idx="3351">
                  <c:v>33.281034040000002</c:v>
                </c:pt>
                <c:pt idx="3352">
                  <c:v>33.290966040000001</c:v>
                </c:pt>
                <c:pt idx="3353">
                  <c:v>33.30089804</c:v>
                </c:pt>
                <c:pt idx="3354">
                  <c:v>33.310830039999999</c:v>
                </c:pt>
                <c:pt idx="3355">
                  <c:v>33.320762039999998</c:v>
                </c:pt>
                <c:pt idx="3356">
                  <c:v>33.330694039999997</c:v>
                </c:pt>
                <c:pt idx="3357">
                  <c:v>33.340626039999997</c:v>
                </c:pt>
                <c:pt idx="3358">
                  <c:v>33.350558040000003</c:v>
                </c:pt>
                <c:pt idx="3359">
                  <c:v>33.360490040000002</c:v>
                </c:pt>
                <c:pt idx="3360">
                  <c:v>33.370422040000001</c:v>
                </c:pt>
                <c:pt idx="3361">
                  <c:v>33.38035404</c:v>
                </c:pt>
                <c:pt idx="3362">
                  <c:v>33.390286039999999</c:v>
                </c:pt>
                <c:pt idx="3363">
                  <c:v>33.400218039999999</c:v>
                </c:pt>
                <c:pt idx="3364">
                  <c:v>33.410150039999998</c:v>
                </c:pt>
                <c:pt idx="3365">
                  <c:v>33.420082039999997</c:v>
                </c:pt>
                <c:pt idx="3366">
                  <c:v>33.430014040000003</c:v>
                </c:pt>
                <c:pt idx="3367">
                  <c:v>33.439946040000002</c:v>
                </c:pt>
                <c:pt idx="3368">
                  <c:v>33.449878040000002</c:v>
                </c:pt>
                <c:pt idx="3369">
                  <c:v>33.459810040000001</c:v>
                </c:pt>
                <c:pt idx="3370">
                  <c:v>33.46974204</c:v>
                </c:pt>
                <c:pt idx="3371">
                  <c:v>33.479674039999999</c:v>
                </c:pt>
                <c:pt idx="3372">
                  <c:v>33.489606039999998</c:v>
                </c:pt>
                <c:pt idx="3373">
                  <c:v>33.49953738</c:v>
                </c:pt>
                <c:pt idx="3374">
                  <c:v>33.509469369999998</c:v>
                </c:pt>
                <c:pt idx="3375">
                  <c:v>33.519401379999998</c:v>
                </c:pt>
                <c:pt idx="3376">
                  <c:v>33.529333379999997</c:v>
                </c:pt>
                <c:pt idx="3377">
                  <c:v>33.539265380000003</c:v>
                </c:pt>
                <c:pt idx="3378">
                  <c:v>33.549196379999998</c:v>
                </c:pt>
                <c:pt idx="3379">
                  <c:v>33.559128379999997</c:v>
                </c:pt>
                <c:pt idx="3380">
                  <c:v>33.569060380000003</c:v>
                </c:pt>
                <c:pt idx="3381">
                  <c:v>33.578992380000003</c:v>
                </c:pt>
                <c:pt idx="3382">
                  <c:v>33.588924380000002</c:v>
                </c:pt>
                <c:pt idx="3383">
                  <c:v>33.59885637</c:v>
                </c:pt>
                <c:pt idx="3384">
                  <c:v>33.60878838</c:v>
                </c:pt>
                <c:pt idx="3385">
                  <c:v>33.618720379999999</c:v>
                </c:pt>
                <c:pt idx="3386">
                  <c:v>33.628652379999998</c:v>
                </c:pt>
                <c:pt idx="3387">
                  <c:v>33.638584379999998</c:v>
                </c:pt>
                <c:pt idx="3388">
                  <c:v>33.648516379999997</c:v>
                </c:pt>
                <c:pt idx="3389">
                  <c:v>33.658448380000003</c:v>
                </c:pt>
                <c:pt idx="3390">
                  <c:v>33.668380380000002</c:v>
                </c:pt>
                <c:pt idx="3391">
                  <c:v>33.678312380000001</c:v>
                </c:pt>
                <c:pt idx="3392">
                  <c:v>33.68824438</c:v>
                </c:pt>
                <c:pt idx="3393">
                  <c:v>33.69817638</c:v>
                </c:pt>
                <c:pt idx="3394">
                  <c:v>33.708108379999999</c:v>
                </c:pt>
                <c:pt idx="3395">
                  <c:v>33.718040379999998</c:v>
                </c:pt>
                <c:pt idx="3396">
                  <c:v>33.727972379999997</c:v>
                </c:pt>
                <c:pt idx="3397">
                  <c:v>33.737904380000003</c:v>
                </c:pt>
                <c:pt idx="3398">
                  <c:v>33.747836380000003</c:v>
                </c:pt>
                <c:pt idx="3399">
                  <c:v>33.757768380000002</c:v>
                </c:pt>
                <c:pt idx="3400">
                  <c:v>33.76770037</c:v>
                </c:pt>
                <c:pt idx="3401">
                  <c:v>33.77763238</c:v>
                </c:pt>
                <c:pt idx="3402">
                  <c:v>33.787564379999999</c:v>
                </c:pt>
                <c:pt idx="3403">
                  <c:v>33.797496379999998</c:v>
                </c:pt>
                <c:pt idx="3404">
                  <c:v>33.807428379999998</c:v>
                </c:pt>
                <c:pt idx="3405">
                  <c:v>33.817360379999997</c:v>
                </c:pt>
                <c:pt idx="3406">
                  <c:v>33.827292380000003</c:v>
                </c:pt>
                <c:pt idx="3407">
                  <c:v>33.837224380000002</c:v>
                </c:pt>
                <c:pt idx="3408">
                  <c:v>33.847156380000001</c:v>
                </c:pt>
                <c:pt idx="3409">
                  <c:v>33.85708838</c:v>
                </c:pt>
                <c:pt idx="3410">
                  <c:v>33.86702038</c:v>
                </c:pt>
                <c:pt idx="3411">
                  <c:v>33.876952379999999</c:v>
                </c:pt>
                <c:pt idx="3412">
                  <c:v>33.886884379999998</c:v>
                </c:pt>
                <c:pt idx="3413">
                  <c:v>33.896816379999997</c:v>
                </c:pt>
                <c:pt idx="3414">
                  <c:v>33.906748380000003</c:v>
                </c:pt>
                <c:pt idx="3415">
                  <c:v>33.916680380000003</c:v>
                </c:pt>
                <c:pt idx="3416">
                  <c:v>33.926612380000002</c:v>
                </c:pt>
                <c:pt idx="3417">
                  <c:v>33.93654437</c:v>
                </c:pt>
                <c:pt idx="3418">
                  <c:v>33.94647638</c:v>
                </c:pt>
                <c:pt idx="3419">
                  <c:v>33.956408379999999</c:v>
                </c:pt>
                <c:pt idx="3420">
                  <c:v>33.966339380000001</c:v>
                </c:pt>
                <c:pt idx="3421">
                  <c:v>33.97627138</c:v>
                </c:pt>
                <c:pt idx="3422">
                  <c:v>33.986203379999999</c:v>
                </c:pt>
                <c:pt idx="3423">
                  <c:v>33.996135379999998</c:v>
                </c:pt>
                <c:pt idx="3424">
                  <c:v>34.006067379999998</c:v>
                </c:pt>
                <c:pt idx="3425">
                  <c:v>34.015999379999997</c:v>
                </c:pt>
                <c:pt idx="3426">
                  <c:v>34.025931380000003</c:v>
                </c:pt>
                <c:pt idx="3427">
                  <c:v>34.035863380000002</c:v>
                </c:pt>
                <c:pt idx="3428">
                  <c:v>34.045795380000001</c:v>
                </c:pt>
                <c:pt idx="3429">
                  <c:v>34.05572738</c:v>
                </c:pt>
                <c:pt idx="3430">
                  <c:v>34.06565938</c:v>
                </c:pt>
                <c:pt idx="3431">
                  <c:v>34.075591379999999</c:v>
                </c:pt>
                <c:pt idx="3432">
                  <c:v>34.085523379999998</c:v>
                </c:pt>
                <c:pt idx="3433">
                  <c:v>34.095455379999997</c:v>
                </c:pt>
                <c:pt idx="3434">
                  <c:v>34.105387380000003</c:v>
                </c:pt>
                <c:pt idx="3435">
                  <c:v>34.115319380000003</c:v>
                </c:pt>
                <c:pt idx="3436">
                  <c:v>34.125251380000002</c:v>
                </c:pt>
                <c:pt idx="3437">
                  <c:v>34.135183380000001</c:v>
                </c:pt>
                <c:pt idx="3438">
                  <c:v>34.14511538</c:v>
                </c:pt>
                <c:pt idx="3439">
                  <c:v>34.155047379999999</c:v>
                </c:pt>
                <c:pt idx="3440">
                  <c:v>34.164979379999998</c:v>
                </c:pt>
                <c:pt idx="3441">
                  <c:v>34.174911379999998</c:v>
                </c:pt>
                <c:pt idx="3442">
                  <c:v>34.184843379999997</c:v>
                </c:pt>
                <c:pt idx="3443">
                  <c:v>34.194775380000003</c:v>
                </c:pt>
                <c:pt idx="3444">
                  <c:v>34.204707380000002</c:v>
                </c:pt>
                <c:pt idx="3445">
                  <c:v>34.214639380000001</c:v>
                </c:pt>
                <c:pt idx="3446">
                  <c:v>34.22457138</c:v>
                </c:pt>
                <c:pt idx="3447">
                  <c:v>34.23450338</c:v>
                </c:pt>
                <c:pt idx="3448">
                  <c:v>34.244435379999999</c:v>
                </c:pt>
                <c:pt idx="3449">
                  <c:v>34.254367379999998</c:v>
                </c:pt>
                <c:pt idx="3450">
                  <c:v>34.264299379999997</c:v>
                </c:pt>
                <c:pt idx="3451">
                  <c:v>34.274231380000003</c:v>
                </c:pt>
                <c:pt idx="3452">
                  <c:v>34.284163380000003</c:v>
                </c:pt>
                <c:pt idx="3453">
                  <c:v>34.294095380000002</c:v>
                </c:pt>
                <c:pt idx="3454">
                  <c:v>34.304027380000001</c:v>
                </c:pt>
                <c:pt idx="3455">
                  <c:v>34.31395938</c:v>
                </c:pt>
                <c:pt idx="3456">
                  <c:v>34.323891379999999</c:v>
                </c:pt>
                <c:pt idx="3457">
                  <c:v>34.333822380000001</c:v>
                </c:pt>
                <c:pt idx="3458">
                  <c:v>34.34375438</c:v>
                </c:pt>
                <c:pt idx="3459">
                  <c:v>34.353686379999999</c:v>
                </c:pt>
                <c:pt idx="3460">
                  <c:v>34.363618379999998</c:v>
                </c:pt>
                <c:pt idx="3461">
                  <c:v>34.373550379999998</c:v>
                </c:pt>
                <c:pt idx="3462">
                  <c:v>34.383482379999997</c:v>
                </c:pt>
                <c:pt idx="3463">
                  <c:v>34.393414380000003</c:v>
                </c:pt>
                <c:pt idx="3464">
                  <c:v>34.403346380000002</c:v>
                </c:pt>
                <c:pt idx="3465">
                  <c:v>34.413278380000001</c:v>
                </c:pt>
                <c:pt idx="3466">
                  <c:v>34.42321038</c:v>
                </c:pt>
                <c:pt idx="3467">
                  <c:v>34.43314238</c:v>
                </c:pt>
                <c:pt idx="3468">
                  <c:v>34.443074379999999</c:v>
                </c:pt>
                <c:pt idx="3469">
                  <c:v>34.453006379999998</c:v>
                </c:pt>
                <c:pt idx="3470">
                  <c:v>34.462938370000003</c:v>
                </c:pt>
                <c:pt idx="3471">
                  <c:v>34.472870380000003</c:v>
                </c:pt>
                <c:pt idx="3472">
                  <c:v>34.482802380000003</c:v>
                </c:pt>
                <c:pt idx="3473">
                  <c:v>34.492734540000001</c:v>
                </c:pt>
                <c:pt idx="3474">
                  <c:v>34.50266654</c:v>
                </c:pt>
                <c:pt idx="3475">
                  <c:v>34.512598539999999</c:v>
                </c:pt>
                <c:pt idx="3476">
                  <c:v>34.522530539999998</c:v>
                </c:pt>
                <c:pt idx="3477">
                  <c:v>34.532462539999997</c:v>
                </c:pt>
                <c:pt idx="3478">
                  <c:v>34.542394539999997</c:v>
                </c:pt>
                <c:pt idx="3479">
                  <c:v>34.552326540000003</c:v>
                </c:pt>
                <c:pt idx="3480">
                  <c:v>34.562258540000002</c:v>
                </c:pt>
                <c:pt idx="3481">
                  <c:v>34.572190540000001</c:v>
                </c:pt>
                <c:pt idx="3482">
                  <c:v>34.58212254</c:v>
                </c:pt>
                <c:pt idx="3483">
                  <c:v>34.592054539999999</c:v>
                </c:pt>
                <c:pt idx="3484">
                  <c:v>34.601986539999999</c:v>
                </c:pt>
                <c:pt idx="3485">
                  <c:v>34.611918539999998</c:v>
                </c:pt>
                <c:pt idx="3486">
                  <c:v>34.621850539999997</c:v>
                </c:pt>
                <c:pt idx="3487">
                  <c:v>34.631782540000003</c:v>
                </c:pt>
                <c:pt idx="3488">
                  <c:v>34.641714540000002</c:v>
                </c:pt>
                <c:pt idx="3489">
                  <c:v>34.651646540000002</c:v>
                </c:pt>
                <c:pt idx="3490">
                  <c:v>34.661578540000001</c:v>
                </c:pt>
                <c:pt idx="3491">
                  <c:v>34.67151054</c:v>
                </c:pt>
                <c:pt idx="3492">
                  <c:v>34.681442539999999</c:v>
                </c:pt>
                <c:pt idx="3493">
                  <c:v>34.691373540000001</c:v>
                </c:pt>
                <c:pt idx="3494">
                  <c:v>34.70130554</c:v>
                </c:pt>
                <c:pt idx="3495">
                  <c:v>34.711237539999999</c:v>
                </c:pt>
                <c:pt idx="3496">
                  <c:v>34.721169539999998</c:v>
                </c:pt>
                <c:pt idx="3497">
                  <c:v>34.731101539999997</c:v>
                </c:pt>
                <c:pt idx="3498">
                  <c:v>34.741033539999997</c:v>
                </c:pt>
                <c:pt idx="3499">
                  <c:v>34.750965540000003</c:v>
                </c:pt>
                <c:pt idx="3500">
                  <c:v>34.760897540000002</c:v>
                </c:pt>
                <c:pt idx="3501">
                  <c:v>34.770829540000001</c:v>
                </c:pt>
                <c:pt idx="3502">
                  <c:v>34.78076154</c:v>
                </c:pt>
                <c:pt idx="3503">
                  <c:v>34.790693539999999</c:v>
                </c:pt>
                <c:pt idx="3504">
                  <c:v>34.800625539999999</c:v>
                </c:pt>
                <c:pt idx="3505">
                  <c:v>34.810557539999998</c:v>
                </c:pt>
                <c:pt idx="3506">
                  <c:v>34.820489539999997</c:v>
                </c:pt>
                <c:pt idx="3507">
                  <c:v>34.830421540000003</c:v>
                </c:pt>
                <c:pt idx="3508">
                  <c:v>34.840353540000002</c:v>
                </c:pt>
                <c:pt idx="3509">
                  <c:v>34.850285540000002</c:v>
                </c:pt>
                <c:pt idx="3510">
                  <c:v>34.860217540000001</c:v>
                </c:pt>
                <c:pt idx="3511">
                  <c:v>34.87014954</c:v>
                </c:pt>
                <c:pt idx="3512">
                  <c:v>34.880081539999999</c:v>
                </c:pt>
                <c:pt idx="3513">
                  <c:v>34.890013539999998</c:v>
                </c:pt>
                <c:pt idx="3514">
                  <c:v>34.899945539999997</c:v>
                </c:pt>
                <c:pt idx="3515">
                  <c:v>34.909877539999997</c:v>
                </c:pt>
                <c:pt idx="3516">
                  <c:v>34.919809540000003</c:v>
                </c:pt>
                <c:pt idx="3517">
                  <c:v>34.929741540000002</c:v>
                </c:pt>
                <c:pt idx="3518">
                  <c:v>34.939673540000001</c:v>
                </c:pt>
                <c:pt idx="3519">
                  <c:v>34.94960554</c:v>
                </c:pt>
                <c:pt idx="3520">
                  <c:v>34.959537539999999</c:v>
                </c:pt>
                <c:pt idx="3521">
                  <c:v>34.969469539999999</c:v>
                </c:pt>
                <c:pt idx="3522">
                  <c:v>34.979401539999998</c:v>
                </c:pt>
                <c:pt idx="3523">
                  <c:v>34.989333539999997</c:v>
                </c:pt>
                <c:pt idx="3524">
                  <c:v>34.999265540000003</c:v>
                </c:pt>
                <c:pt idx="3525">
                  <c:v>35.009197540000002</c:v>
                </c:pt>
                <c:pt idx="3526">
                  <c:v>35.019129540000002</c:v>
                </c:pt>
                <c:pt idx="3527">
                  <c:v>35.029060540000003</c:v>
                </c:pt>
                <c:pt idx="3528">
                  <c:v>35.038992540000002</c:v>
                </c:pt>
                <c:pt idx="3529">
                  <c:v>35.048924540000002</c:v>
                </c:pt>
                <c:pt idx="3530">
                  <c:v>35.058856540000001</c:v>
                </c:pt>
                <c:pt idx="3531">
                  <c:v>35.06878854</c:v>
                </c:pt>
                <c:pt idx="3532">
                  <c:v>35.078720539999999</c:v>
                </c:pt>
                <c:pt idx="3533">
                  <c:v>35.088652539999998</c:v>
                </c:pt>
                <c:pt idx="3534">
                  <c:v>35.098584539999997</c:v>
                </c:pt>
                <c:pt idx="3535">
                  <c:v>35.108516539999997</c:v>
                </c:pt>
                <c:pt idx="3536">
                  <c:v>35.118448540000003</c:v>
                </c:pt>
                <c:pt idx="3537">
                  <c:v>35.128380540000002</c:v>
                </c:pt>
                <c:pt idx="3538">
                  <c:v>35.138312540000001</c:v>
                </c:pt>
                <c:pt idx="3539">
                  <c:v>35.14824454</c:v>
                </c:pt>
                <c:pt idx="3540">
                  <c:v>35.158176539999999</c:v>
                </c:pt>
                <c:pt idx="3541">
                  <c:v>35.168108539999999</c:v>
                </c:pt>
                <c:pt idx="3542">
                  <c:v>35.178040539999998</c:v>
                </c:pt>
                <c:pt idx="3543">
                  <c:v>35.187972539999997</c:v>
                </c:pt>
                <c:pt idx="3544">
                  <c:v>35.197904540000003</c:v>
                </c:pt>
                <c:pt idx="3545">
                  <c:v>35.207836540000002</c:v>
                </c:pt>
                <c:pt idx="3546">
                  <c:v>35.217768540000002</c:v>
                </c:pt>
                <c:pt idx="3547">
                  <c:v>35.227700540000001</c:v>
                </c:pt>
                <c:pt idx="3548">
                  <c:v>35.23763254</c:v>
                </c:pt>
                <c:pt idx="3549">
                  <c:v>35.247564539999999</c:v>
                </c:pt>
                <c:pt idx="3550">
                  <c:v>35.257496539999998</c:v>
                </c:pt>
                <c:pt idx="3551">
                  <c:v>35.267428539999997</c:v>
                </c:pt>
                <c:pt idx="3552">
                  <c:v>35.277360539999997</c:v>
                </c:pt>
                <c:pt idx="3553">
                  <c:v>35.287292540000003</c:v>
                </c:pt>
                <c:pt idx="3554">
                  <c:v>35.297224540000002</c:v>
                </c:pt>
                <c:pt idx="3555">
                  <c:v>35.307156540000001</c:v>
                </c:pt>
                <c:pt idx="3556">
                  <c:v>35.31708854</c:v>
                </c:pt>
                <c:pt idx="3557">
                  <c:v>35.327020539999999</c:v>
                </c:pt>
                <c:pt idx="3558">
                  <c:v>35.336952539999999</c:v>
                </c:pt>
                <c:pt idx="3559">
                  <c:v>35.346884539999998</c:v>
                </c:pt>
                <c:pt idx="3560">
                  <c:v>35.356816539999997</c:v>
                </c:pt>
                <c:pt idx="3561">
                  <c:v>35.366748540000003</c:v>
                </c:pt>
                <c:pt idx="3562">
                  <c:v>35.376680540000002</c:v>
                </c:pt>
                <c:pt idx="3563">
                  <c:v>35.386612540000002</c:v>
                </c:pt>
                <c:pt idx="3564">
                  <c:v>35.396544540000001</c:v>
                </c:pt>
                <c:pt idx="3565">
                  <c:v>35.40647654</c:v>
                </c:pt>
                <c:pt idx="3566">
                  <c:v>35.416408539999999</c:v>
                </c:pt>
                <c:pt idx="3567">
                  <c:v>35.426339540000001</c:v>
                </c:pt>
                <c:pt idx="3568">
                  <c:v>35.43627154</c:v>
                </c:pt>
                <c:pt idx="3569">
                  <c:v>35.446203539999999</c:v>
                </c:pt>
                <c:pt idx="3570">
                  <c:v>35.456135539999998</c:v>
                </c:pt>
                <c:pt idx="3571">
                  <c:v>35.466067539999997</c:v>
                </c:pt>
                <c:pt idx="3572">
                  <c:v>35.475999539999997</c:v>
                </c:pt>
                <c:pt idx="3573">
                  <c:v>35.485931540000003</c:v>
                </c:pt>
                <c:pt idx="3574">
                  <c:v>35.49586437</c:v>
                </c:pt>
                <c:pt idx="3575">
                  <c:v>35.50579638</c:v>
                </c:pt>
                <c:pt idx="3576">
                  <c:v>35.515728379999999</c:v>
                </c:pt>
                <c:pt idx="3577">
                  <c:v>35.525660379999998</c:v>
                </c:pt>
                <c:pt idx="3578">
                  <c:v>35.535592379999997</c:v>
                </c:pt>
                <c:pt idx="3579">
                  <c:v>35.545524380000003</c:v>
                </c:pt>
                <c:pt idx="3580">
                  <c:v>35.555456380000003</c:v>
                </c:pt>
                <c:pt idx="3581">
                  <c:v>35.565388380000002</c:v>
                </c:pt>
                <c:pt idx="3582">
                  <c:v>35.575320380000001</c:v>
                </c:pt>
                <c:pt idx="3583">
                  <c:v>35.58525238</c:v>
                </c:pt>
                <c:pt idx="3584">
                  <c:v>35.595184379999999</c:v>
                </c:pt>
                <c:pt idx="3585">
                  <c:v>35.605116379999998</c:v>
                </c:pt>
                <c:pt idx="3586">
                  <c:v>35.615048379999998</c:v>
                </c:pt>
                <c:pt idx="3587">
                  <c:v>35.624980379999997</c:v>
                </c:pt>
                <c:pt idx="3588">
                  <c:v>35.634912380000003</c:v>
                </c:pt>
                <c:pt idx="3589">
                  <c:v>35.644844380000002</c:v>
                </c:pt>
                <c:pt idx="3590">
                  <c:v>35.654776380000001</c:v>
                </c:pt>
                <c:pt idx="3591">
                  <c:v>35.66470837</c:v>
                </c:pt>
                <c:pt idx="3592">
                  <c:v>35.67464038</c:v>
                </c:pt>
                <c:pt idx="3593">
                  <c:v>35.684572379999999</c:v>
                </c:pt>
                <c:pt idx="3594">
                  <c:v>35.694504379999998</c:v>
                </c:pt>
                <c:pt idx="3595">
                  <c:v>35.704436379999997</c:v>
                </c:pt>
                <c:pt idx="3596">
                  <c:v>35.714368380000003</c:v>
                </c:pt>
                <c:pt idx="3597">
                  <c:v>35.724300380000003</c:v>
                </c:pt>
                <c:pt idx="3598">
                  <c:v>35.734232380000002</c:v>
                </c:pt>
                <c:pt idx="3599">
                  <c:v>35.744164380000001</c:v>
                </c:pt>
                <c:pt idx="3600">
                  <c:v>35.75409638</c:v>
                </c:pt>
                <c:pt idx="3601">
                  <c:v>35.764028379999999</c:v>
                </c:pt>
                <c:pt idx="3602">
                  <c:v>35.773960379999998</c:v>
                </c:pt>
                <c:pt idx="3603">
                  <c:v>35.783892379999998</c:v>
                </c:pt>
                <c:pt idx="3604">
                  <c:v>35.793824379999997</c:v>
                </c:pt>
                <c:pt idx="3605">
                  <c:v>35.803756380000003</c:v>
                </c:pt>
                <c:pt idx="3606">
                  <c:v>35.813688380000002</c:v>
                </c:pt>
                <c:pt idx="3607">
                  <c:v>35.823619379999997</c:v>
                </c:pt>
                <c:pt idx="3608">
                  <c:v>35.833551380000003</c:v>
                </c:pt>
                <c:pt idx="3609">
                  <c:v>35.843483380000002</c:v>
                </c:pt>
                <c:pt idx="3610">
                  <c:v>35.853415380000001</c:v>
                </c:pt>
                <c:pt idx="3611">
                  <c:v>35.86334738</c:v>
                </c:pt>
                <c:pt idx="3612">
                  <c:v>35.87327938</c:v>
                </c:pt>
                <c:pt idx="3613">
                  <c:v>35.883211379999999</c:v>
                </c:pt>
                <c:pt idx="3614">
                  <c:v>35.893143379999998</c:v>
                </c:pt>
                <c:pt idx="3615">
                  <c:v>35.903075379999997</c:v>
                </c:pt>
                <c:pt idx="3616">
                  <c:v>35.913007380000003</c:v>
                </c:pt>
                <c:pt idx="3617">
                  <c:v>35.922939380000003</c:v>
                </c:pt>
                <c:pt idx="3618">
                  <c:v>35.932871380000002</c:v>
                </c:pt>
                <c:pt idx="3619">
                  <c:v>35.942803380000001</c:v>
                </c:pt>
                <c:pt idx="3620">
                  <c:v>35.95273538</c:v>
                </c:pt>
                <c:pt idx="3621">
                  <c:v>35.962667379999999</c:v>
                </c:pt>
                <c:pt idx="3622">
                  <c:v>35.972599379999998</c:v>
                </c:pt>
                <c:pt idx="3623">
                  <c:v>35.982531379999998</c:v>
                </c:pt>
                <c:pt idx="3624">
                  <c:v>35.992463379999997</c:v>
                </c:pt>
                <c:pt idx="3625">
                  <c:v>36.002395380000003</c:v>
                </c:pt>
                <c:pt idx="3626">
                  <c:v>36.012327380000002</c:v>
                </c:pt>
                <c:pt idx="3627">
                  <c:v>36.022259380000001</c:v>
                </c:pt>
                <c:pt idx="3628">
                  <c:v>36.03219138</c:v>
                </c:pt>
                <c:pt idx="3629">
                  <c:v>36.04212338</c:v>
                </c:pt>
                <c:pt idx="3630">
                  <c:v>36.052055379999999</c:v>
                </c:pt>
                <c:pt idx="3631">
                  <c:v>36.061987379999998</c:v>
                </c:pt>
                <c:pt idx="3632">
                  <c:v>36.071919379999997</c:v>
                </c:pt>
                <c:pt idx="3633">
                  <c:v>36.081851380000003</c:v>
                </c:pt>
                <c:pt idx="3634">
                  <c:v>36.091783380000003</c:v>
                </c:pt>
                <c:pt idx="3635">
                  <c:v>36.101715370000001</c:v>
                </c:pt>
                <c:pt idx="3636">
                  <c:v>36.111647380000001</c:v>
                </c:pt>
                <c:pt idx="3637">
                  <c:v>36.12157938</c:v>
                </c:pt>
                <c:pt idx="3638">
                  <c:v>36.131511379999999</c:v>
                </c:pt>
                <c:pt idx="3639">
                  <c:v>36.141443379999998</c:v>
                </c:pt>
                <c:pt idx="3640">
                  <c:v>36.151375379999998</c:v>
                </c:pt>
                <c:pt idx="3641">
                  <c:v>36.161307379999997</c:v>
                </c:pt>
                <c:pt idx="3642">
                  <c:v>36.171239380000003</c:v>
                </c:pt>
                <c:pt idx="3643">
                  <c:v>36.181171380000002</c:v>
                </c:pt>
                <c:pt idx="3644">
                  <c:v>36.191103380000001</c:v>
                </c:pt>
                <c:pt idx="3645">
                  <c:v>36.20103538</c:v>
                </c:pt>
                <c:pt idx="3646">
                  <c:v>36.21096738</c:v>
                </c:pt>
                <c:pt idx="3647">
                  <c:v>36.220899379999999</c:v>
                </c:pt>
                <c:pt idx="3648">
                  <c:v>36.230831379999998</c:v>
                </c:pt>
                <c:pt idx="3649">
                  <c:v>36.240763379999997</c:v>
                </c:pt>
                <c:pt idx="3650">
                  <c:v>36.250694379999999</c:v>
                </c:pt>
                <c:pt idx="3651">
                  <c:v>36.260626379999998</c:v>
                </c:pt>
                <c:pt idx="3652">
                  <c:v>36.270558379999997</c:v>
                </c:pt>
                <c:pt idx="3653">
                  <c:v>36.280490380000003</c:v>
                </c:pt>
                <c:pt idx="3654">
                  <c:v>36.290422380000003</c:v>
                </c:pt>
                <c:pt idx="3655">
                  <c:v>36.300354380000002</c:v>
                </c:pt>
                <c:pt idx="3656">
                  <c:v>36.310286380000001</c:v>
                </c:pt>
                <c:pt idx="3657">
                  <c:v>36.32021838</c:v>
                </c:pt>
                <c:pt idx="3658">
                  <c:v>36.330150379999999</c:v>
                </c:pt>
                <c:pt idx="3659">
                  <c:v>36.340082379999998</c:v>
                </c:pt>
                <c:pt idx="3660">
                  <c:v>36.350014379999998</c:v>
                </c:pt>
                <c:pt idx="3661">
                  <c:v>36.359946370000003</c:v>
                </c:pt>
                <c:pt idx="3662">
                  <c:v>36.369878380000003</c:v>
                </c:pt>
                <c:pt idx="3663">
                  <c:v>36.379810380000002</c:v>
                </c:pt>
                <c:pt idx="3664">
                  <c:v>36.389742380000001</c:v>
                </c:pt>
                <c:pt idx="3665">
                  <c:v>36.39967438</c:v>
                </c:pt>
                <c:pt idx="3666">
                  <c:v>36.40960638</c:v>
                </c:pt>
                <c:pt idx="3667">
                  <c:v>36.419538379999999</c:v>
                </c:pt>
                <c:pt idx="3668">
                  <c:v>36.429470379999998</c:v>
                </c:pt>
                <c:pt idx="3669">
                  <c:v>36.439402379999997</c:v>
                </c:pt>
                <c:pt idx="3670">
                  <c:v>36.449334380000003</c:v>
                </c:pt>
                <c:pt idx="3671">
                  <c:v>36.459266380000003</c:v>
                </c:pt>
                <c:pt idx="3672">
                  <c:v>36.469198380000002</c:v>
                </c:pt>
                <c:pt idx="3673">
                  <c:v>36.479130380000001</c:v>
                </c:pt>
                <c:pt idx="3674">
                  <c:v>36.48906238</c:v>
                </c:pt>
                <c:pt idx="3675">
                  <c:v>36.498992880000003</c:v>
                </c:pt>
                <c:pt idx="3676">
                  <c:v>36.508924880000002</c:v>
                </c:pt>
                <c:pt idx="3677">
                  <c:v>36.518856880000001</c:v>
                </c:pt>
                <c:pt idx="3678">
                  <c:v>36.52878888</c:v>
                </c:pt>
                <c:pt idx="3679">
                  <c:v>36.53872088</c:v>
                </c:pt>
                <c:pt idx="3680">
                  <c:v>36.548652879999999</c:v>
                </c:pt>
                <c:pt idx="3681">
                  <c:v>36.558584879999998</c:v>
                </c:pt>
                <c:pt idx="3682">
                  <c:v>36.568516879999997</c:v>
                </c:pt>
                <c:pt idx="3683">
                  <c:v>36.578448880000003</c:v>
                </c:pt>
                <c:pt idx="3684">
                  <c:v>36.588380880000003</c:v>
                </c:pt>
                <c:pt idx="3685">
                  <c:v>36.598312880000002</c:v>
                </c:pt>
                <c:pt idx="3686">
                  <c:v>36.608244880000001</c:v>
                </c:pt>
                <c:pt idx="3687">
                  <c:v>36.61817688</c:v>
                </c:pt>
                <c:pt idx="3688">
                  <c:v>36.628108879999999</c:v>
                </c:pt>
                <c:pt idx="3689">
                  <c:v>36.638040879999998</c:v>
                </c:pt>
                <c:pt idx="3690">
                  <c:v>36.64797188</c:v>
                </c:pt>
                <c:pt idx="3691">
                  <c:v>36.657903879999999</c:v>
                </c:pt>
                <c:pt idx="3692">
                  <c:v>36.667835879999998</c:v>
                </c:pt>
                <c:pt idx="3693">
                  <c:v>36.677767879999998</c:v>
                </c:pt>
                <c:pt idx="3694">
                  <c:v>36.687699879999997</c:v>
                </c:pt>
                <c:pt idx="3695">
                  <c:v>36.697631880000003</c:v>
                </c:pt>
                <c:pt idx="3696">
                  <c:v>36.707563880000002</c:v>
                </c:pt>
                <c:pt idx="3697">
                  <c:v>36.717495880000001</c:v>
                </c:pt>
                <c:pt idx="3698">
                  <c:v>36.72742788</c:v>
                </c:pt>
                <c:pt idx="3699">
                  <c:v>36.73735988</c:v>
                </c:pt>
                <c:pt idx="3700">
                  <c:v>36.747291879999999</c:v>
                </c:pt>
                <c:pt idx="3701">
                  <c:v>36.757223869999997</c:v>
                </c:pt>
                <c:pt idx="3702">
                  <c:v>36.767155879999997</c:v>
                </c:pt>
                <c:pt idx="3703">
                  <c:v>36.777087880000003</c:v>
                </c:pt>
                <c:pt idx="3704">
                  <c:v>36.787019880000003</c:v>
                </c:pt>
                <c:pt idx="3705">
                  <c:v>36.796951880000002</c:v>
                </c:pt>
                <c:pt idx="3706">
                  <c:v>36.806883880000001</c:v>
                </c:pt>
                <c:pt idx="3707">
                  <c:v>36.81681588</c:v>
                </c:pt>
                <c:pt idx="3708">
                  <c:v>36.826747879999999</c:v>
                </c:pt>
                <c:pt idx="3709">
                  <c:v>36.836679879999998</c:v>
                </c:pt>
                <c:pt idx="3710">
                  <c:v>36.846611879999998</c:v>
                </c:pt>
                <c:pt idx="3711">
                  <c:v>36.856543879999997</c:v>
                </c:pt>
                <c:pt idx="3712">
                  <c:v>36.866475880000003</c:v>
                </c:pt>
                <c:pt idx="3713">
                  <c:v>36.876407880000002</c:v>
                </c:pt>
                <c:pt idx="3714">
                  <c:v>36.886339880000001</c:v>
                </c:pt>
                <c:pt idx="3715">
                  <c:v>36.89627188</c:v>
                </c:pt>
                <c:pt idx="3716">
                  <c:v>36.90620388</c:v>
                </c:pt>
                <c:pt idx="3717">
                  <c:v>36.916135879999999</c:v>
                </c:pt>
                <c:pt idx="3718">
                  <c:v>36.926067869999997</c:v>
                </c:pt>
                <c:pt idx="3719">
                  <c:v>36.935999879999997</c:v>
                </c:pt>
                <c:pt idx="3720">
                  <c:v>36.945931880000003</c:v>
                </c:pt>
                <c:pt idx="3721">
                  <c:v>36.955863880000003</c:v>
                </c:pt>
                <c:pt idx="3722">
                  <c:v>36.965795880000002</c:v>
                </c:pt>
                <c:pt idx="3723">
                  <c:v>36.975727880000001</c:v>
                </c:pt>
                <c:pt idx="3724">
                  <c:v>36.98565988</c:v>
                </c:pt>
                <c:pt idx="3725">
                  <c:v>36.995591879999999</c:v>
                </c:pt>
                <c:pt idx="3726">
                  <c:v>37.005523879999998</c:v>
                </c:pt>
                <c:pt idx="3727">
                  <c:v>37.015455879999998</c:v>
                </c:pt>
                <c:pt idx="3728">
                  <c:v>37.025387879999997</c:v>
                </c:pt>
                <c:pt idx="3729">
                  <c:v>37.035319880000003</c:v>
                </c:pt>
                <c:pt idx="3730">
                  <c:v>37.045250879999998</c:v>
                </c:pt>
                <c:pt idx="3731">
                  <c:v>37.055182879999997</c:v>
                </c:pt>
                <c:pt idx="3732">
                  <c:v>37.065114880000003</c:v>
                </c:pt>
                <c:pt idx="3733">
                  <c:v>37.075046880000002</c:v>
                </c:pt>
                <c:pt idx="3734">
                  <c:v>37.084978880000001</c:v>
                </c:pt>
                <c:pt idx="3735">
                  <c:v>37.09491088</c:v>
                </c:pt>
                <c:pt idx="3736">
                  <c:v>37.10484288</c:v>
                </c:pt>
                <c:pt idx="3737">
                  <c:v>37.114774879999999</c:v>
                </c:pt>
                <c:pt idx="3738">
                  <c:v>37.124706879999998</c:v>
                </c:pt>
                <c:pt idx="3739">
                  <c:v>37.134638879999997</c:v>
                </c:pt>
                <c:pt idx="3740">
                  <c:v>37.144570880000003</c:v>
                </c:pt>
                <c:pt idx="3741">
                  <c:v>37.154502880000003</c:v>
                </c:pt>
                <c:pt idx="3742">
                  <c:v>37.164434880000002</c:v>
                </c:pt>
                <c:pt idx="3743">
                  <c:v>37.174366880000001</c:v>
                </c:pt>
                <c:pt idx="3744">
                  <c:v>37.184298869999999</c:v>
                </c:pt>
                <c:pt idx="3745">
                  <c:v>37.194230879999999</c:v>
                </c:pt>
                <c:pt idx="3746">
                  <c:v>37.204162879999998</c:v>
                </c:pt>
                <c:pt idx="3747">
                  <c:v>37.214094879999998</c:v>
                </c:pt>
                <c:pt idx="3748">
                  <c:v>37.224026879999997</c:v>
                </c:pt>
                <c:pt idx="3749">
                  <c:v>37.233958880000003</c:v>
                </c:pt>
                <c:pt idx="3750">
                  <c:v>37.243890880000002</c:v>
                </c:pt>
                <c:pt idx="3751">
                  <c:v>37.253822880000001</c:v>
                </c:pt>
                <c:pt idx="3752">
                  <c:v>37.26375488</c:v>
                </c:pt>
                <c:pt idx="3753">
                  <c:v>37.27368688</c:v>
                </c:pt>
                <c:pt idx="3754">
                  <c:v>37.283618879999999</c:v>
                </c:pt>
                <c:pt idx="3755">
                  <c:v>37.293550879999998</c:v>
                </c:pt>
                <c:pt idx="3756">
                  <c:v>37.303482879999997</c:v>
                </c:pt>
                <c:pt idx="3757">
                  <c:v>37.313414880000003</c:v>
                </c:pt>
                <c:pt idx="3758">
                  <c:v>37.323346880000003</c:v>
                </c:pt>
                <c:pt idx="3759">
                  <c:v>37.333278880000002</c:v>
                </c:pt>
                <c:pt idx="3760">
                  <c:v>37.343210880000001</c:v>
                </c:pt>
                <c:pt idx="3761">
                  <c:v>37.35314288</c:v>
                </c:pt>
                <c:pt idx="3762">
                  <c:v>37.363074879999999</c:v>
                </c:pt>
                <c:pt idx="3763">
                  <c:v>37.373006879999998</c:v>
                </c:pt>
                <c:pt idx="3764">
                  <c:v>37.382938879999998</c:v>
                </c:pt>
                <c:pt idx="3765">
                  <c:v>37.392870879999997</c:v>
                </c:pt>
                <c:pt idx="3766">
                  <c:v>37.402802880000003</c:v>
                </c:pt>
                <c:pt idx="3767">
                  <c:v>37.412733879999998</c:v>
                </c:pt>
                <c:pt idx="3768">
                  <c:v>37.422665879999997</c:v>
                </c:pt>
                <c:pt idx="3769">
                  <c:v>37.432597880000003</c:v>
                </c:pt>
                <c:pt idx="3770">
                  <c:v>37.442529880000002</c:v>
                </c:pt>
                <c:pt idx="3771">
                  <c:v>37.452461880000001</c:v>
                </c:pt>
                <c:pt idx="3772">
                  <c:v>37.46239388</c:v>
                </c:pt>
                <c:pt idx="3773">
                  <c:v>37.47232588</c:v>
                </c:pt>
                <c:pt idx="3774">
                  <c:v>37.482257879999999</c:v>
                </c:pt>
                <c:pt idx="3775">
                  <c:v>37.492189879999998</c:v>
                </c:pt>
                <c:pt idx="3776">
                  <c:v>37.502122999999997</c:v>
                </c:pt>
                <c:pt idx="3777">
                  <c:v>37.512054999999997</c:v>
                </c:pt>
                <c:pt idx="3778">
                  <c:v>37.521987000000003</c:v>
                </c:pt>
                <c:pt idx="3779">
                  <c:v>37.531919000000002</c:v>
                </c:pt>
                <c:pt idx="3780">
                  <c:v>37.541851000000001</c:v>
                </c:pt>
                <c:pt idx="3781">
                  <c:v>37.551783</c:v>
                </c:pt>
                <c:pt idx="3782">
                  <c:v>37.561715</c:v>
                </c:pt>
                <c:pt idx="3783">
                  <c:v>37.571646999999999</c:v>
                </c:pt>
                <c:pt idx="3784">
                  <c:v>37.581578999999998</c:v>
                </c:pt>
                <c:pt idx="3785">
                  <c:v>37.591510999999997</c:v>
                </c:pt>
                <c:pt idx="3786">
                  <c:v>37.601443000000003</c:v>
                </c:pt>
                <c:pt idx="3787">
                  <c:v>37.611375000000002</c:v>
                </c:pt>
                <c:pt idx="3788">
                  <c:v>37.621307000000002</c:v>
                </c:pt>
                <c:pt idx="3789">
                  <c:v>37.631239000000001</c:v>
                </c:pt>
                <c:pt idx="3790">
                  <c:v>37.641171</c:v>
                </c:pt>
                <c:pt idx="3791">
                  <c:v>37.651102999999999</c:v>
                </c:pt>
                <c:pt idx="3792">
                  <c:v>37.661034999999998</c:v>
                </c:pt>
                <c:pt idx="3793">
                  <c:v>37.670966999999997</c:v>
                </c:pt>
                <c:pt idx="3794">
                  <c:v>37.680898999999997</c:v>
                </c:pt>
                <c:pt idx="3795">
                  <c:v>37.690831000000003</c:v>
                </c:pt>
                <c:pt idx="3796">
                  <c:v>37.700763000000002</c:v>
                </c:pt>
                <c:pt idx="3797">
                  <c:v>37.710695000000001</c:v>
                </c:pt>
                <c:pt idx="3798">
                  <c:v>37.720627</c:v>
                </c:pt>
                <c:pt idx="3799">
                  <c:v>37.730559</c:v>
                </c:pt>
                <c:pt idx="3800">
                  <c:v>37.740490999999999</c:v>
                </c:pt>
                <c:pt idx="3801">
                  <c:v>37.750422999999998</c:v>
                </c:pt>
                <c:pt idx="3802">
                  <c:v>37.760354999999997</c:v>
                </c:pt>
                <c:pt idx="3803">
                  <c:v>37.770287000000003</c:v>
                </c:pt>
                <c:pt idx="3804">
                  <c:v>37.780217999999998</c:v>
                </c:pt>
                <c:pt idx="3805">
                  <c:v>37.790149999999997</c:v>
                </c:pt>
                <c:pt idx="3806">
                  <c:v>37.800082000000003</c:v>
                </c:pt>
                <c:pt idx="3807">
                  <c:v>37.810014000000002</c:v>
                </c:pt>
                <c:pt idx="3808">
                  <c:v>37.819946000000002</c:v>
                </c:pt>
                <c:pt idx="3809">
                  <c:v>37.829878000000001</c:v>
                </c:pt>
                <c:pt idx="3810">
                  <c:v>37.83981</c:v>
                </c:pt>
                <c:pt idx="3811">
                  <c:v>37.849741999999999</c:v>
                </c:pt>
                <c:pt idx="3812">
                  <c:v>37.859673999999998</c:v>
                </c:pt>
                <c:pt idx="3813">
                  <c:v>37.869605999999997</c:v>
                </c:pt>
                <c:pt idx="3814">
                  <c:v>37.879537999999997</c:v>
                </c:pt>
                <c:pt idx="3815">
                  <c:v>37.889470000000003</c:v>
                </c:pt>
                <c:pt idx="3816">
                  <c:v>37.899402000000002</c:v>
                </c:pt>
                <c:pt idx="3817">
                  <c:v>37.909334000000001</c:v>
                </c:pt>
                <c:pt idx="3818">
                  <c:v>37.919266</c:v>
                </c:pt>
                <c:pt idx="3819">
                  <c:v>37.929198</c:v>
                </c:pt>
                <c:pt idx="3820">
                  <c:v>37.939129999999999</c:v>
                </c:pt>
                <c:pt idx="3821">
                  <c:v>37.949061999999998</c:v>
                </c:pt>
                <c:pt idx="3822">
                  <c:v>37.958993999999997</c:v>
                </c:pt>
                <c:pt idx="3823">
                  <c:v>37.968926000000003</c:v>
                </c:pt>
                <c:pt idx="3824">
                  <c:v>37.978858000000002</c:v>
                </c:pt>
                <c:pt idx="3825">
                  <c:v>37.988790000000002</c:v>
                </c:pt>
                <c:pt idx="3826">
                  <c:v>37.998722000000001</c:v>
                </c:pt>
                <c:pt idx="3827">
                  <c:v>38.008654</c:v>
                </c:pt>
                <c:pt idx="3828">
                  <c:v>38.018585999999999</c:v>
                </c:pt>
                <c:pt idx="3829">
                  <c:v>38.028517999999998</c:v>
                </c:pt>
                <c:pt idx="3830">
                  <c:v>38.038449999999997</c:v>
                </c:pt>
                <c:pt idx="3831">
                  <c:v>38.048381999999997</c:v>
                </c:pt>
                <c:pt idx="3832">
                  <c:v>38.058314000000003</c:v>
                </c:pt>
                <c:pt idx="3833">
                  <c:v>38.068246000000002</c:v>
                </c:pt>
                <c:pt idx="3834">
                  <c:v>38.078178000000001</c:v>
                </c:pt>
                <c:pt idx="3835">
                  <c:v>38.08811</c:v>
                </c:pt>
                <c:pt idx="3836">
                  <c:v>38.098042</c:v>
                </c:pt>
                <c:pt idx="3837">
                  <c:v>38.107973999999999</c:v>
                </c:pt>
                <c:pt idx="3838">
                  <c:v>38.117905999999998</c:v>
                </c:pt>
                <c:pt idx="3839">
                  <c:v>38.127837</c:v>
                </c:pt>
                <c:pt idx="3840">
                  <c:v>38.137768999999999</c:v>
                </c:pt>
                <c:pt idx="3841">
                  <c:v>38.147700999999998</c:v>
                </c:pt>
                <c:pt idx="3842">
                  <c:v>38.157632999999997</c:v>
                </c:pt>
                <c:pt idx="3843">
                  <c:v>38.167565000000003</c:v>
                </c:pt>
                <c:pt idx="3844">
                  <c:v>38.177497000000002</c:v>
                </c:pt>
                <c:pt idx="3845">
                  <c:v>38.187429000000002</c:v>
                </c:pt>
                <c:pt idx="3846">
                  <c:v>38.197361000000001</c:v>
                </c:pt>
                <c:pt idx="3847">
                  <c:v>38.207293</c:v>
                </c:pt>
                <c:pt idx="3848">
                  <c:v>38.217224999999999</c:v>
                </c:pt>
                <c:pt idx="3849">
                  <c:v>38.227156999999998</c:v>
                </c:pt>
                <c:pt idx="3850">
                  <c:v>38.237088999999997</c:v>
                </c:pt>
                <c:pt idx="3851">
                  <c:v>38.247020999999997</c:v>
                </c:pt>
                <c:pt idx="3852">
                  <c:v>38.256953000000003</c:v>
                </c:pt>
                <c:pt idx="3853">
                  <c:v>38.266885000000002</c:v>
                </c:pt>
                <c:pt idx="3854">
                  <c:v>38.276817000000001</c:v>
                </c:pt>
                <c:pt idx="3855">
                  <c:v>38.286749</c:v>
                </c:pt>
                <c:pt idx="3856">
                  <c:v>38.296681</c:v>
                </c:pt>
                <c:pt idx="3857">
                  <c:v>38.306612999999999</c:v>
                </c:pt>
                <c:pt idx="3858">
                  <c:v>38.316544999999998</c:v>
                </c:pt>
                <c:pt idx="3859">
                  <c:v>38.326476999999997</c:v>
                </c:pt>
                <c:pt idx="3860">
                  <c:v>38.336409000000003</c:v>
                </c:pt>
                <c:pt idx="3861">
                  <c:v>38.346341000000002</c:v>
                </c:pt>
                <c:pt idx="3862">
                  <c:v>38.356273000000002</c:v>
                </c:pt>
                <c:pt idx="3863">
                  <c:v>38.366205000000001</c:v>
                </c:pt>
                <c:pt idx="3864">
                  <c:v>38.376137</c:v>
                </c:pt>
                <c:pt idx="3865">
                  <c:v>38.386068999999999</c:v>
                </c:pt>
                <c:pt idx="3866">
                  <c:v>38.396000999999998</c:v>
                </c:pt>
                <c:pt idx="3867">
                  <c:v>38.405932999999997</c:v>
                </c:pt>
                <c:pt idx="3868">
                  <c:v>38.415864999999997</c:v>
                </c:pt>
                <c:pt idx="3869">
                  <c:v>38.425797000000003</c:v>
                </c:pt>
                <c:pt idx="3870">
                  <c:v>38.435729000000002</c:v>
                </c:pt>
                <c:pt idx="3871">
                  <c:v>38.445661000000001</c:v>
                </c:pt>
                <c:pt idx="3872">
                  <c:v>38.455593</c:v>
                </c:pt>
                <c:pt idx="3873">
                  <c:v>38.465525</c:v>
                </c:pt>
                <c:pt idx="3874">
                  <c:v>38.475456999999999</c:v>
                </c:pt>
                <c:pt idx="3875">
                  <c:v>38.485388999999998</c:v>
                </c:pt>
                <c:pt idx="3876">
                  <c:v>38.495319000000002</c:v>
                </c:pt>
                <c:pt idx="3877">
                  <c:v>38.505251000000001</c:v>
                </c:pt>
                <c:pt idx="3878">
                  <c:v>38.515183</c:v>
                </c:pt>
                <c:pt idx="3879">
                  <c:v>38.525115</c:v>
                </c:pt>
                <c:pt idx="3880">
                  <c:v>38.535046999999999</c:v>
                </c:pt>
                <c:pt idx="3881">
                  <c:v>38.544978999999998</c:v>
                </c:pt>
                <c:pt idx="3882">
                  <c:v>38.554910999999997</c:v>
                </c:pt>
                <c:pt idx="3883">
                  <c:v>38.564843000000003</c:v>
                </c:pt>
                <c:pt idx="3884">
                  <c:v>38.574775000000002</c:v>
                </c:pt>
                <c:pt idx="3885">
                  <c:v>38.584707000000002</c:v>
                </c:pt>
                <c:pt idx="3886">
                  <c:v>38.594639000000001</c:v>
                </c:pt>
                <c:pt idx="3887">
                  <c:v>38.604571</c:v>
                </c:pt>
                <c:pt idx="3888">
                  <c:v>38.614502999999999</c:v>
                </c:pt>
                <c:pt idx="3889">
                  <c:v>38.624434999999998</c:v>
                </c:pt>
                <c:pt idx="3890">
                  <c:v>38.634366999999997</c:v>
                </c:pt>
                <c:pt idx="3891">
                  <c:v>38.644298999999997</c:v>
                </c:pt>
                <c:pt idx="3892">
                  <c:v>38.654231000000003</c:v>
                </c:pt>
                <c:pt idx="3893">
                  <c:v>38.664163000000002</c:v>
                </c:pt>
                <c:pt idx="3894">
                  <c:v>38.674095000000001</c:v>
                </c:pt>
                <c:pt idx="3895">
                  <c:v>38.684027</c:v>
                </c:pt>
                <c:pt idx="3896">
                  <c:v>38.693959</c:v>
                </c:pt>
                <c:pt idx="3897">
                  <c:v>38.703890999999999</c:v>
                </c:pt>
                <c:pt idx="3898">
                  <c:v>38.713822999999998</c:v>
                </c:pt>
                <c:pt idx="3899">
                  <c:v>38.723754999999997</c:v>
                </c:pt>
                <c:pt idx="3900">
                  <c:v>38.733687000000003</c:v>
                </c:pt>
                <c:pt idx="3901">
                  <c:v>38.743619000000002</c:v>
                </c:pt>
                <c:pt idx="3902">
                  <c:v>38.753551000000002</c:v>
                </c:pt>
                <c:pt idx="3903">
                  <c:v>38.763483000000001</c:v>
                </c:pt>
                <c:pt idx="3904">
                  <c:v>38.773415</c:v>
                </c:pt>
                <c:pt idx="3905">
                  <c:v>38.783346999999999</c:v>
                </c:pt>
                <c:pt idx="3906">
                  <c:v>38.793278999999998</c:v>
                </c:pt>
                <c:pt idx="3907">
                  <c:v>38.803210999999997</c:v>
                </c:pt>
                <c:pt idx="3908">
                  <c:v>38.813142999999997</c:v>
                </c:pt>
                <c:pt idx="3909">
                  <c:v>38.823075000000003</c:v>
                </c:pt>
                <c:pt idx="3910">
                  <c:v>38.833007000000002</c:v>
                </c:pt>
                <c:pt idx="3911">
                  <c:v>38.842939000000001</c:v>
                </c:pt>
                <c:pt idx="3912">
                  <c:v>38.852871</c:v>
                </c:pt>
                <c:pt idx="3913">
                  <c:v>38.862803</c:v>
                </c:pt>
                <c:pt idx="3914">
                  <c:v>38.872734000000001</c:v>
                </c:pt>
                <c:pt idx="3915">
                  <c:v>38.882666</c:v>
                </c:pt>
                <c:pt idx="3916">
                  <c:v>38.892598</c:v>
                </c:pt>
                <c:pt idx="3917">
                  <c:v>38.902529999999999</c:v>
                </c:pt>
                <c:pt idx="3918">
                  <c:v>38.912461999999998</c:v>
                </c:pt>
                <c:pt idx="3919">
                  <c:v>38.922393999999997</c:v>
                </c:pt>
                <c:pt idx="3920">
                  <c:v>38.932326000000003</c:v>
                </c:pt>
                <c:pt idx="3921">
                  <c:v>38.942258000000002</c:v>
                </c:pt>
                <c:pt idx="3922">
                  <c:v>38.952190000000002</c:v>
                </c:pt>
                <c:pt idx="3923">
                  <c:v>38.962122000000001</c:v>
                </c:pt>
                <c:pt idx="3924">
                  <c:v>38.972054</c:v>
                </c:pt>
                <c:pt idx="3925">
                  <c:v>38.981985999999999</c:v>
                </c:pt>
                <c:pt idx="3926">
                  <c:v>38.991917999999998</c:v>
                </c:pt>
                <c:pt idx="3927">
                  <c:v>39.001849999999997</c:v>
                </c:pt>
                <c:pt idx="3928">
                  <c:v>39.011781999999997</c:v>
                </c:pt>
                <c:pt idx="3929">
                  <c:v>39.021714000000003</c:v>
                </c:pt>
                <c:pt idx="3930">
                  <c:v>39.031646000000002</c:v>
                </c:pt>
                <c:pt idx="3931">
                  <c:v>39.041578000000001</c:v>
                </c:pt>
                <c:pt idx="3932">
                  <c:v>39.05151</c:v>
                </c:pt>
                <c:pt idx="3933">
                  <c:v>39.061442</c:v>
                </c:pt>
                <c:pt idx="3934">
                  <c:v>39.071373999999999</c:v>
                </c:pt>
                <c:pt idx="3935">
                  <c:v>39.081305999999998</c:v>
                </c:pt>
                <c:pt idx="3936">
                  <c:v>39.091237999999997</c:v>
                </c:pt>
                <c:pt idx="3937">
                  <c:v>39.101170000000003</c:v>
                </c:pt>
                <c:pt idx="3938">
                  <c:v>39.111102000000002</c:v>
                </c:pt>
                <c:pt idx="3939">
                  <c:v>39.121034000000002</c:v>
                </c:pt>
                <c:pt idx="3940">
                  <c:v>39.130966000000001</c:v>
                </c:pt>
                <c:pt idx="3941">
                  <c:v>39.140898</c:v>
                </c:pt>
                <c:pt idx="3942">
                  <c:v>39.150829999999999</c:v>
                </c:pt>
                <c:pt idx="3943">
                  <c:v>39.160761999999998</c:v>
                </c:pt>
                <c:pt idx="3944">
                  <c:v>39.170693999999997</c:v>
                </c:pt>
                <c:pt idx="3945">
                  <c:v>39.180625999999997</c:v>
                </c:pt>
                <c:pt idx="3946">
                  <c:v>39.190558000000003</c:v>
                </c:pt>
                <c:pt idx="3947">
                  <c:v>39.200490000000002</c:v>
                </c:pt>
                <c:pt idx="3948">
                  <c:v>39.210422000000001</c:v>
                </c:pt>
                <c:pt idx="3949">
                  <c:v>39.220354</c:v>
                </c:pt>
                <c:pt idx="3950">
                  <c:v>39.230286</c:v>
                </c:pt>
                <c:pt idx="3951">
                  <c:v>39.240217999999999</c:v>
                </c:pt>
                <c:pt idx="3952">
                  <c:v>39.250149999999998</c:v>
                </c:pt>
                <c:pt idx="3953">
                  <c:v>39.260081</c:v>
                </c:pt>
                <c:pt idx="3954">
                  <c:v>39.270012999999999</c:v>
                </c:pt>
                <c:pt idx="3955">
                  <c:v>39.279944999999998</c:v>
                </c:pt>
                <c:pt idx="3956">
                  <c:v>39.289876999999997</c:v>
                </c:pt>
                <c:pt idx="3957">
                  <c:v>39.299809000000003</c:v>
                </c:pt>
                <c:pt idx="3958">
                  <c:v>39.309741000000002</c:v>
                </c:pt>
                <c:pt idx="3959">
                  <c:v>39.319673000000002</c:v>
                </c:pt>
                <c:pt idx="3960">
                  <c:v>39.329605000000001</c:v>
                </c:pt>
                <c:pt idx="3961">
                  <c:v>39.339537</c:v>
                </c:pt>
                <c:pt idx="3962">
                  <c:v>39.349468999999999</c:v>
                </c:pt>
                <c:pt idx="3963">
                  <c:v>39.359400999999998</c:v>
                </c:pt>
                <c:pt idx="3964">
                  <c:v>39.369332999999997</c:v>
                </c:pt>
                <c:pt idx="3965">
                  <c:v>39.379264999999997</c:v>
                </c:pt>
                <c:pt idx="3966">
                  <c:v>39.389197000000003</c:v>
                </c:pt>
                <c:pt idx="3967">
                  <c:v>39.399129000000002</c:v>
                </c:pt>
                <c:pt idx="3968">
                  <c:v>39.409061000000001</c:v>
                </c:pt>
                <c:pt idx="3969">
                  <c:v>39.418993</c:v>
                </c:pt>
                <c:pt idx="3970">
                  <c:v>39.428925</c:v>
                </c:pt>
                <c:pt idx="3971">
                  <c:v>39.438856999999999</c:v>
                </c:pt>
                <c:pt idx="3972">
                  <c:v>39.448788999999998</c:v>
                </c:pt>
                <c:pt idx="3973">
                  <c:v>39.458720999999997</c:v>
                </c:pt>
                <c:pt idx="3974">
                  <c:v>39.468653000000003</c:v>
                </c:pt>
                <c:pt idx="3975">
                  <c:v>39.478585000000002</c:v>
                </c:pt>
                <c:pt idx="3976">
                  <c:v>39.488517000000002</c:v>
                </c:pt>
                <c:pt idx="3977">
                  <c:v>39.498449630000003</c:v>
                </c:pt>
                <c:pt idx="3978">
                  <c:v>39.508381630000002</c:v>
                </c:pt>
                <c:pt idx="3979">
                  <c:v>39.518313630000002</c:v>
                </c:pt>
                <c:pt idx="3980">
                  <c:v>39.528245630000001</c:v>
                </c:pt>
                <c:pt idx="3981">
                  <c:v>39.538177619999999</c:v>
                </c:pt>
                <c:pt idx="3982">
                  <c:v>39.548109629999999</c:v>
                </c:pt>
                <c:pt idx="3983">
                  <c:v>39.558041629999998</c:v>
                </c:pt>
                <c:pt idx="3984">
                  <c:v>39.567973629999997</c:v>
                </c:pt>
                <c:pt idx="3985">
                  <c:v>39.577905629999997</c:v>
                </c:pt>
                <c:pt idx="3986">
                  <c:v>39.587837630000003</c:v>
                </c:pt>
                <c:pt idx="3987">
                  <c:v>39.597769630000002</c:v>
                </c:pt>
                <c:pt idx="3988">
                  <c:v>39.607700629999997</c:v>
                </c:pt>
                <c:pt idx="3989">
                  <c:v>39.61763363</c:v>
                </c:pt>
                <c:pt idx="3990">
                  <c:v>39.627564620000001</c:v>
                </c:pt>
                <c:pt idx="3991">
                  <c:v>39.637496630000001</c:v>
                </c:pt>
                <c:pt idx="3992">
                  <c:v>39.64742863</c:v>
                </c:pt>
                <c:pt idx="3993">
                  <c:v>39.657360629999999</c:v>
                </c:pt>
                <c:pt idx="3994">
                  <c:v>39.667292629999999</c:v>
                </c:pt>
                <c:pt idx="3995">
                  <c:v>39.677224629999998</c:v>
                </c:pt>
                <c:pt idx="3996">
                  <c:v>39.687156629999997</c:v>
                </c:pt>
                <c:pt idx="3997">
                  <c:v>39.697088630000003</c:v>
                </c:pt>
                <c:pt idx="3998">
                  <c:v>39.707020630000002</c:v>
                </c:pt>
                <c:pt idx="3999">
                  <c:v>39.716952630000002</c:v>
                </c:pt>
                <c:pt idx="4000">
                  <c:v>39.726884630000001</c:v>
                </c:pt>
                <c:pt idx="4001">
                  <c:v>39.73681663</c:v>
                </c:pt>
                <c:pt idx="4002">
                  <c:v>39.746748629999999</c:v>
                </c:pt>
                <c:pt idx="4003">
                  <c:v>39.756680629999998</c:v>
                </c:pt>
                <c:pt idx="4004">
                  <c:v>39.766612629999997</c:v>
                </c:pt>
                <c:pt idx="4005">
                  <c:v>39.776544629999997</c:v>
                </c:pt>
                <c:pt idx="4006">
                  <c:v>39.786476630000003</c:v>
                </c:pt>
                <c:pt idx="4007">
                  <c:v>39.796408620000001</c:v>
                </c:pt>
                <c:pt idx="4008">
                  <c:v>39.806340630000001</c:v>
                </c:pt>
                <c:pt idx="4009">
                  <c:v>39.81627263</c:v>
                </c:pt>
                <c:pt idx="4010">
                  <c:v>39.826204629999999</c:v>
                </c:pt>
                <c:pt idx="4011">
                  <c:v>39.836136629999999</c:v>
                </c:pt>
                <c:pt idx="4012">
                  <c:v>39.846068629999998</c:v>
                </c:pt>
                <c:pt idx="4013">
                  <c:v>39.856000629999997</c:v>
                </c:pt>
                <c:pt idx="4014">
                  <c:v>39.865932630000003</c:v>
                </c:pt>
                <c:pt idx="4015">
                  <c:v>39.875864630000002</c:v>
                </c:pt>
                <c:pt idx="4016">
                  <c:v>39.885796630000002</c:v>
                </c:pt>
                <c:pt idx="4017">
                  <c:v>39.895728630000001</c:v>
                </c:pt>
                <c:pt idx="4018">
                  <c:v>39.90566063</c:v>
                </c:pt>
                <c:pt idx="4019">
                  <c:v>39.915592629999999</c:v>
                </c:pt>
                <c:pt idx="4020">
                  <c:v>39.925524629999998</c:v>
                </c:pt>
                <c:pt idx="4021">
                  <c:v>39.935456629999997</c:v>
                </c:pt>
                <c:pt idx="4022">
                  <c:v>39.945388629999997</c:v>
                </c:pt>
                <c:pt idx="4023">
                  <c:v>39.955320630000003</c:v>
                </c:pt>
                <c:pt idx="4024">
                  <c:v>39.965252630000002</c:v>
                </c:pt>
                <c:pt idx="4025">
                  <c:v>39.975184630000001</c:v>
                </c:pt>
                <c:pt idx="4026">
                  <c:v>39.98511663</c:v>
                </c:pt>
                <c:pt idx="4027">
                  <c:v>39.995048629999999</c:v>
                </c:pt>
                <c:pt idx="4028">
                  <c:v>40.004980629999999</c:v>
                </c:pt>
                <c:pt idx="4029">
                  <c:v>40.01491163</c:v>
                </c:pt>
                <c:pt idx="4030">
                  <c:v>40.024843629999999</c:v>
                </c:pt>
                <c:pt idx="4031">
                  <c:v>40.034775629999999</c:v>
                </c:pt>
                <c:pt idx="4032">
                  <c:v>40.044707629999998</c:v>
                </c:pt>
                <c:pt idx="4033">
                  <c:v>40.054639629999997</c:v>
                </c:pt>
                <c:pt idx="4034">
                  <c:v>40.064571630000003</c:v>
                </c:pt>
                <c:pt idx="4035">
                  <c:v>40.074503630000002</c:v>
                </c:pt>
                <c:pt idx="4036">
                  <c:v>40.084435630000002</c:v>
                </c:pt>
                <c:pt idx="4037">
                  <c:v>40.094367630000001</c:v>
                </c:pt>
                <c:pt idx="4038">
                  <c:v>40.10429963</c:v>
                </c:pt>
                <c:pt idx="4039">
                  <c:v>40.114231629999999</c:v>
                </c:pt>
                <c:pt idx="4040">
                  <c:v>40.124163629999998</c:v>
                </c:pt>
                <c:pt idx="4041">
                  <c:v>40.134095629999997</c:v>
                </c:pt>
                <c:pt idx="4042">
                  <c:v>40.144027629999997</c:v>
                </c:pt>
                <c:pt idx="4043">
                  <c:v>40.153959630000003</c:v>
                </c:pt>
                <c:pt idx="4044">
                  <c:v>40.163891630000002</c:v>
                </c:pt>
                <c:pt idx="4045">
                  <c:v>40.173823630000001</c:v>
                </c:pt>
                <c:pt idx="4046">
                  <c:v>40.18375563</c:v>
                </c:pt>
                <c:pt idx="4047">
                  <c:v>40.193687629999999</c:v>
                </c:pt>
                <c:pt idx="4048">
                  <c:v>40.203619629999999</c:v>
                </c:pt>
                <c:pt idx="4049">
                  <c:v>40.213551629999998</c:v>
                </c:pt>
                <c:pt idx="4050">
                  <c:v>40.223483629999997</c:v>
                </c:pt>
                <c:pt idx="4051">
                  <c:v>40.233415620000002</c:v>
                </c:pt>
                <c:pt idx="4052">
                  <c:v>40.243347630000002</c:v>
                </c:pt>
                <c:pt idx="4053">
                  <c:v>40.253279630000002</c:v>
                </c:pt>
                <c:pt idx="4054">
                  <c:v>40.263211630000001</c:v>
                </c:pt>
                <c:pt idx="4055">
                  <c:v>40.27314363</c:v>
                </c:pt>
                <c:pt idx="4056">
                  <c:v>40.283075629999999</c:v>
                </c:pt>
                <c:pt idx="4057">
                  <c:v>40.293007629999998</c:v>
                </c:pt>
                <c:pt idx="4058">
                  <c:v>40.302939629999997</c:v>
                </c:pt>
                <c:pt idx="4059">
                  <c:v>40.312871629999997</c:v>
                </c:pt>
                <c:pt idx="4060">
                  <c:v>40.322803630000003</c:v>
                </c:pt>
                <c:pt idx="4061">
                  <c:v>40.332735630000002</c:v>
                </c:pt>
                <c:pt idx="4062">
                  <c:v>40.342667630000001</c:v>
                </c:pt>
                <c:pt idx="4063">
                  <c:v>40.35259963</c:v>
                </c:pt>
                <c:pt idx="4064">
                  <c:v>40.362531629999999</c:v>
                </c:pt>
                <c:pt idx="4065">
                  <c:v>40.372463629999999</c:v>
                </c:pt>
                <c:pt idx="4066">
                  <c:v>40.382395629999998</c:v>
                </c:pt>
                <c:pt idx="4067">
                  <c:v>40.392327629999997</c:v>
                </c:pt>
                <c:pt idx="4068">
                  <c:v>40.402258629999999</c:v>
                </c:pt>
                <c:pt idx="4069">
                  <c:v>40.412190629999998</c:v>
                </c:pt>
                <c:pt idx="4070">
                  <c:v>40.422122629999997</c:v>
                </c:pt>
                <c:pt idx="4071">
                  <c:v>40.432054630000003</c:v>
                </c:pt>
                <c:pt idx="4072">
                  <c:v>40.441986630000002</c:v>
                </c:pt>
                <c:pt idx="4073">
                  <c:v>40.451918630000002</c:v>
                </c:pt>
                <c:pt idx="4074">
                  <c:v>40.461850630000001</c:v>
                </c:pt>
                <c:pt idx="4075">
                  <c:v>40.47178263</c:v>
                </c:pt>
                <c:pt idx="4076">
                  <c:v>40.481714629999999</c:v>
                </c:pt>
                <c:pt idx="4077">
                  <c:v>40.491646619999997</c:v>
                </c:pt>
                <c:pt idx="4078">
                  <c:v>40.501578000000002</c:v>
                </c:pt>
                <c:pt idx="4079">
                  <c:v>40.511510000000001</c:v>
                </c:pt>
                <c:pt idx="4080">
                  <c:v>40.521442</c:v>
                </c:pt>
                <c:pt idx="4081">
                  <c:v>40.531374</c:v>
                </c:pt>
                <c:pt idx="4082">
                  <c:v>40.541305999999999</c:v>
                </c:pt>
                <c:pt idx="4083">
                  <c:v>40.551237999999998</c:v>
                </c:pt>
                <c:pt idx="4084">
                  <c:v>40.561169999999997</c:v>
                </c:pt>
                <c:pt idx="4085">
                  <c:v>40.571102000000003</c:v>
                </c:pt>
                <c:pt idx="4086">
                  <c:v>40.581034000000002</c:v>
                </c:pt>
                <c:pt idx="4087">
                  <c:v>40.590966000000002</c:v>
                </c:pt>
                <c:pt idx="4088">
                  <c:v>40.600898000000001</c:v>
                </c:pt>
                <c:pt idx="4089">
                  <c:v>40.61083</c:v>
                </c:pt>
                <c:pt idx="4090">
                  <c:v>40.620761999999999</c:v>
                </c:pt>
                <c:pt idx="4091">
                  <c:v>40.630693999999998</c:v>
                </c:pt>
                <c:pt idx="4092">
                  <c:v>40.640625999999997</c:v>
                </c:pt>
                <c:pt idx="4093">
                  <c:v>40.650557999999997</c:v>
                </c:pt>
                <c:pt idx="4094">
                  <c:v>40.660490000000003</c:v>
                </c:pt>
                <c:pt idx="4095">
                  <c:v>40.670422000000002</c:v>
                </c:pt>
                <c:pt idx="4096">
                  <c:v>40.680354000000001</c:v>
                </c:pt>
                <c:pt idx="4097">
                  <c:v>40.690286</c:v>
                </c:pt>
                <c:pt idx="4098">
                  <c:v>40.700218</c:v>
                </c:pt>
                <c:pt idx="4099">
                  <c:v>40.710149999999999</c:v>
                </c:pt>
                <c:pt idx="4100">
                  <c:v>40.720081999999998</c:v>
                </c:pt>
                <c:pt idx="4101">
                  <c:v>40.730013999999997</c:v>
                </c:pt>
                <c:pt idx="4102">
                  <c:v>40.739946000000003</c:v>
                </c:pt>
                <c:pt idx="4103">
                  <c:v>40.749878000000002</c:v>
                </c:pt>
                <c:pt idx="4104">
                  <c:v>40.759810000000002</c:v>
                </c:pt>
                <c:pt idx="4105">
                  <c:v>40.769742000000001</c:v>
                </c:pt>
                <c:pt idx="4106">
                  <c:v>40.779674</c:v>
                </c:pt>
                <c:pt idx="4107">
                  <c:v>40.789605999999999</c:v>
                </c:pt>
                <c:pt idx="4108">
                  <c:v>40.799537000000001</c:v>
                </c:pt>
                <c:pt idx="4109">
                  <c:v>40.809469</c:v>
                </c:pt>
                <c:pt idx="4110">
                  <c:v>40.819400999999999</c:v>
                </c:pt>
                <c:pt idx="4111">
                  <c:v>40.829332999999998</c:v>
                </c:pt>
                <c:pt idx="4112">
                  <c:v>40.839264999999997</c:v>
                </c:pt>
                <c:pt idx="4113">
                  <c:v>40.849196999999997</c:v>
                </c:pt>
                <c:pt idx="4114">
                  <c:v>40.859129000000003</c:v>
                </c:pt>
                <c:pt idx="4115">
                  <c:v>40.869061000000002</c:v>
                </c:pt>
                <c:pt idx="4116">
                  <c:v>40.878993000000001</c:v>
                </c:pt>
                <c:pt idx="4117">
                  <c:v>40.888925</c:v>
                </c:pt>
                <c:pt idx="4118">
                  <c:v>40.898857</c:v>
                </c:pt>
                <c:pt idx="4119">
                  <c:v>40.908788999999999</c:v>
                </c:pt>
                <c:pt idx="4120">
                  <c:v>40.918720999999998</c:v>
                </c:pt>
                <c:pt idx="4121">
                  <c:v>40.928652999999997</c:v>
                </c:pt>
                <c:pt idx="4122">
                  <c:v>40.938585000000003</c:v>
                </c:pt>
                <c:pt idx="4123">
                  <c:v>40.948517000000002</c:v>
                </c:pt>
                <c:pt idx="4124">
                  <c:v>40.958449000000002</c:v>
                </c:pt>
                <c:pt idx="4125">
                  <c:v>40.968381000000001</c:v>
                </c:pt>
                <c:pt idx="4126">
                  <c:v>40.978313</c:v>
                </c:pt>
                <c:pt idx="4127">
                  <c:v>40.988244999999999</c:v>
                </c:pt>
                <c:pt idx="4128">
                  <c:v>40.998176999999998</c:v>
                </c:pt>
                <c:pt idx="4129">
                  <c:v>41.008108999999997</c:v>
                </c:pt>
                <c:pt idx="4130">
                  <c:v>41.018040999999997</c:v>
                </c:pt>
                <c:pt idx="4131">
                  <c:v>41.027973000000003</c:v>
                </c:pt>
                <c:pt idx="4132">
                  <c:v>41.037905000000002</c:v>
                </c:pt>
                <c:pt idx="4133">
                  <c:v>41.047837000000001</c:v>
                </c:pt>
                <c:pt idx="4134">
                  <c:v>41.057769</c:v>
                </c:pt>
                <c:pt idx="4135">
                  <c:v>41.067701</c:v>
                </c:pt>
                <c:pt idx="4136">
                  <c:v>41.077632999999999</c:v>
                </c:pt>
                <c:pt idx="4137">
                  <c:v>41.087564999999998</c:v>
                </c:pt>
                <c:pt idx="4138">
                  <c:v>41.097496999999997</c:v>
                </c:pt>
                <c:pt idx="4139">
                  <c:v>41.107429000000003</c:v>
                </c:pt>
                <c:pt idx="4140">
                  <c:v>41.117361000000002</c:v>
                </c:pt>
                <c:pt idx="4141">
                  <c:v>41.127293000000002</c:v>
                </c:pt>
                <c:pt idx="4142">
                  <c:v>41.137225000000001</c:v>
                </c:pt>
                <c:pt idx="4143">
                  <c:v>41.147157</c:v>
                </c:pt>
                <c:pt idx="4144">
                  <c:v>41.157088999999999</c:v>
                </c:pt>
                <c:pt idx="4145">
                  <c:v>41.167020999999998</c:v>
                </c:pt>
                <c:pt idx="4146">
                  <c:v>41.176952999999997</c:v>
                </c:pt>
                <c:pt idx="4147">
                  <c:v>41.186883999999999</c:v>
                </c:pt>
                <c:pt idx="4148">
                  <c:v>41.196815999999998</c:v>
                </c:pt>
                <c:pt idx="4149">
                  <c:v>41.206747999999997</c:v>
                </c:pt>
                <c:pt idx="4150">
                  <c:v>41.216679999999997</c:v>
                </c:pt>
                <c:pt idx="4151">
                  <c:v>41.226612000000003</c:v>
                </c:pt>
                <c:pt idx="4152">
                  <c:v>41.236544000000002</c:v>
                </c:pt>
                <c:pt idx="4153">
                  <c:v>41.246476000000001</c:v>
                </c:pt>
                <c:pt idx="4154">
                  <c:v>41.256408</c:v>
                </c:pt>
                <c:pt idx="4155">
                  <c:v>41.26634</c:v>
                </c:pt>
                <c:pt idx="4156">
                  <c:v>41.276271999999999</c:v>
                </c:pt>
                <c:pt idx="4157">
                  <c:v>41.286203999999998</c:v>
                </c:pt>
                <c:pt idx="4158">
                  <c:v>41.296135999999997</c:v>
                </c:pt>
                <c:pt idx="4159">
                  <c:v>41.306068000000003</c:v>
                </c:pt>
                <c:pt idx="4160">
                  <c:v>41.316000000000003</c:v>
                </c:pt>
                <c:pt idx="4161">
                  <c:v>41.325932000000002</c:v>
                </c:pt>
                <c:pt idx="4162">
                  <c:v>41.335864000000001</c:v>
                </c:pt>
                <c:pt idx="4163">
                  <c:v>41.345796</c:v>
                </c:pt>
                <c:pt idx="4164">
                  <c:v>41.355727999999999</c:v>
                </c:pt>
                <c:pt idx="4165">
                  <c:v>41.365659999999998</c:v>
                </c:pt>
                <c:pt idx="4166">
                  <c:v>41.375591999999997</c:v>
                </c:pt>
                <c:pt idx="4167">
                  <c:v>41.385523999999997</c:v>
                </c:pt>
                <c:pt idx="4168">
                  <c:v>41.395456000000003</c:v>
                </c:pt>
                <c:pt idx="4169">
                  <c:v>41.405388000000002</c:v>
                </c:pt>
                <c:pt idx="4170">
                  <c:v>41.415320000000001</c:v>
                </c:pt>
                <c:pt idx="4171">
                  <c:v>41.425252</c:v>
                </c:pt>
                <c:pt idx="4172">
                  <c:v>41.435184</c:v>
                </c:pt>
                <c:pt idx="4173">
                  <c:v>41.445115999999999</c:v>
                </c:pt>
                <c:pt idx="4174">
                  <c:v>41.455047999999998</c:v>
                </c:pt>
                <c:pt idx="4175">
                  <c:v>41.464979999999997</c:v>
                </c:pt>
                <c:pt idx="4176">
                  <c:v>41.474912000000003</c:v>
                </c:pt>
                <c:pt idx="4177">
                  <c:v>41.484844000000002</c:v>
                </c:pt>
                <c:pt idx="4178">
                  <c:v>41.494776000000002</c:v>
                </c:pt>
                <c:pt idx="4179">
                  <c:v>41.504708000000001</c:v>
                </c:pt>
                <c:pt idx="4180">
                  <c:v>41.51464</c:v>
                </c:pt>
                <c:pt idx="4181">
                  <c:v>41.524571999999999</c:v>
                </c:pt>
                <c:pt idx="4182">
                  <c:v>41.534503999999998</c:v>
                </c:pt>
                <c:pt idx="4183">
                  <c:v>41.544435999999997</c:v>
                </c:pt>
                <c:pt idx="4184">
                  <c:v>41.554367999999997</c:v>
                </c:pt>
                <c:pt idx="4185">
                  <c:v>41.564300000000003</c:v>
                </c:pt>
                <c:pt idx="4186">
                  <c:v>41.574230999999997</c:v>
                </c:pt>
                <c:pt idx="4187">
                  <c:v>41.584162999999997</c:v>
                </c:pt>
                <c:pt idx="4188">
                  <c:v>41.594095000000003</c:v>
                </c:pt>
                <c:pt idx="4189">
                  <c:v>41.604027000000002</c:v>
                </c:pt>
                <c:pt idx="4190">
                  <c:v>41.613959000000001</c:v>
                </c:pt>
                <c:pt idx="4191">
                  <c:v>41.623891</c:v>
                </c:pt>
                <c:pt idx="4192">
                  <c:v>41.633823</c:v>
                </c:pt>
                <c:pt idx="4193">
                  <c:v>41.643754999999999</c:v>
                </c:pt>
                <c:pt idx="4194">
                  <c:v>41.653686999999998</c:v>
                </c:pt>
                <c:pt idx="4195">
                  <c:v>41.663618999999997</c:v>
                </c:pt>
                <c:pt idx="4196">
                  <c:v>41.673551000000003</c:v>
                </c:pt>
                <c:pt idx="4197">
                  <c:v>41.683483000000003</c:v>
                </c:pt>
                <c:pt idx="4198">
                  <c:v>41.693415000000002</c:v>
                </c:pt>
                <c:pt idx="4199">
                  <c:v>41.703347000000001</c:v>
                </c:pt>
                <c:pt idx="4200">
                  <c:v>41.713279</c:v>
                </c:pt>
                <c:pt idx="4201">
                  <c:v>41.723210999999999</c:v>
                </c:pt>
                <c:pt idx="4202">
                  <c:v>41.733142999999998</c:v>
                </c:pt>
                <c:pt idx="4203">
                  <c:v>41.743074999999997</c:v>
                </c:pt>
                <c:pt idx="4204">
                  <c:v>41.753006999999997</c:v>
                </c:pt>
                <c:pt idx="4205">
                  <c:v>41.762939000000003</c:v>
                </c:pt>
                <c:pt idx="4206">
                  <c:v>41.772871000000002</c:v>
                </c:pt>
                <c:pt idx="4207">
                  <c:v>41.782803000000001</c:v>
                </c:pt>
                <c:pt idx="4208">
                  <c:v>41.792735</c:v>
                </c:pt>
                <c:pt idx="4209">
                  <c:v>41.802667</c:v>
                </c:pt>
                <c:pt idx="4210">
                  <c:v>41.812598999999999</c:v>
                </c:pt>
                <c:pt idx="4211">
                  <c:v>41.822530999999998</c:v>
                </c:pt>
                <c:pt idx="4212">
                  <c:v>41.832462999999997</c:v>
                </c:pt>
                <c:pt idx="4213">
                  <c:v>41.842395000000003</c:v>
                </c:pt>
                <c:pt idx="4214">
                  <c:v>41.852327000000002</c:v>
                </c:pt>
                <c:pt idx="4215">
                  <c:v>41.862259000000002</c:v>
                </c:pt>
                <c:pt idx="4216">
                  <c:v>41.872191000000001</c:v>
                </c:pt>
                <c:pt idx="4217">
                  <c:v>41.882123</c:v>
                </c:pt>
                <c:pt idx="4218">
                  <c:v>41.892054999999999</c:v>
                </c:pt>
                <c:pt idx="4219">
                  <c:v>41.901986999999998</c:v>
                </c:pt>
                <c:pt idx="4220">
                  <c:v>41.911918999999997</c:v>
                </c:pt>
                <c:pt idx="4221">
                  <c:v>41.921850999999997</c:v>
                </c:pt>
                <c:pt idx="4222">
                  <c:v>41.931781999999998</c:v>
                </c:pt>
                <c:pt idx="4223">
                  <c:v>41.941713999999997</c:v>
                </c:pt>
                <c:pt idx="4224">
                  <c:v>41.951645999999997</c:v>
                </c:pt>
                <c:pt idx="4225">
                  <c:v>41.961578000000003</c:v>
                </c:pt>
                <c:pt idx="4226">
                  <c:v>41.971510000000002</c:v>
                </c:pt>
                <c:pt idx="4227">
                  <c:v>41.981442000000001</c:v>
                </c:pt>
                <c:pt idx="4228">
                  <c:v>41.991374</c:v>
                </c:pt>
                <c:pt idx="4229">
                  <c:v>42.001306</c:v>
                </c:pt>
                <c:pt idx="4230">
                  <c:v>42.011237999999999</c:v>
                </c:pt>
                <c:pt idx="4231">
                  <c:v>42.021169999999998</c:v>
                </c:pt>
                <c:pt idx="4232">
                  <c:v>42.031101999999997</c:v>
                </c:pt>
                <c:pt idx="4233">
                  <c:v>42.041034000000003</c:v>
                </c:pt>
                <c:pt idx="4234">
                  <c:v>42.050966000000003</c:v>
                </c:pt>
                <c:pt idx="4235">
                  <c:v>42.060898000000002</c:v>
                </c:pt>
                <c:pt idx="4236">
                  <c:v>42.070830000000001</c:v>
                </c:pt>
                <c:pt idx="4237">
                  <c:v>42.080762</c:v>
                </c:pt>
                <c:pt idx="4238">
                  <c:v>42.090693999999999</c:v>
                </c:pt>
                <c:pt idx="4239">
                  <c:v>42.100625999999998</c:v>
                </c:pt>
                <c:pt idx="4240">
                  <c:v>42.110557999999997</c:v>
                </c:pt>
                <c:pt idx="4241">
                  <c:v>42.120489999999997</c:v>
                </c:pt>
                <c:pt idx="4242">
                  <c:v>42.130422000000003</c:v>
                </c:pt>
                <c:pt idx="4243">
                  <c:v>42.140354000000002</c:v>
                </c:pt>
                <c:pt idx="4244">
                  <c:v>42.150286000000001</c:v>
                </c:pt>
                <c:pt idx="4245">
                  <c:v>42.160218</c:v>
                </c:pt>
                <c:pt idx="4246">
                  <c:v>42.17015</c:v>
                </c:pt>
                <c:pt idx="4247">
                  <c:v>42.180081999999999</c:v>
                </c:pt>
                <c:pt idx="4248">
                  <c:v>42.190013999999998</c:v>
                </c:pt>
                <c:pt idx="4249">
                  <c:v>42.199945999999997</c:v>
                </c:pt>
                <c:pt idx="4250">
                  <c:v>42.209878000000003</c:v>
                </c:pt>
                <c:pt idx="4251">
                  <c:v>42.219810000000003</c:v>
                </c:pt>
                <c:pt idx="4252">
                  <c:v>42.229742000000002</c:v>
                </c:pt>
                <c:pt idx="4253">
                  <c:v>42.239674000000001</c:v>
                </c:pt>
                <c:pt idx="4254">
                  <c:v>42.249606</c:v>
                </c:pt>
                <c:pt idx="4255">
                  <c:v>42.259537999999999</c:v>
                </c:pt>
                <c:pt idx="4256">
                  <c:v>42.269469999999998</c:v>
                </c:pt>
                <c:pt idx="4257">
                  <c:v>42.279401999999997</c:v>
                </c:pt>
                <c:pt idx="4258">
                  <c:v>42.289333999999997</c:v>
                </c:pt>
                <c:pt idx="4259">
                  <c:v>42.299266000000003</c:v>
                </c:pt>
                <c:pt idx="4260">
                  <c:v>42.309198000000002</c:v>
                </c:pt>
                <c:pt idx="4261">
                  <c:v>42.319130000000001</c:v>
                </c:pt>
                <c:pt idx="4262">
                  <c:v>42.329062</c:v>
                </c:pt>
                <c:pt idx="4263">
                  <c:v>42.338994</c:v>
                </c:pt>
                <c:pt idx="4264">
                  <c:v>42.348925000000001</c:v>
                </c:pt>
                <c:pt idx="4265">
                  <c:v>42.358857</c:v>
                </c:pt>
                <c:pt idx="4266">
                  <c:v>42.368789</c:v>
                </c:pt>
                <c:pt idx="4267">
                  <c:v>42.378720999999999</c:v>
                </c:pt>
                <c:pt idx="4268">
                  <c:v>42.388652999999998</c:v>
                </c:pt>
                <c:pt idx="4269">
                  <c:v>42.398584999999997</c:v>
                </c:pt>
                <c:pt idx="4270">
                  <c:v>42.408517000000003</c:v>
                </c:pt>
                <c:pt idx="4271">
                  <c:v>42.418449000000003</c:v>
                </c:pt>
                <c:pt idx="4272">
                  <c:v>42.428381000000002</c:v>
                </c:pt>
                <c:pt idx="4273">
                  <c:v>42.438313000000001</c:v>
                </c:pt>
                <c:pt idx="4274">
                  <c:v>42.448245</c:v>
                </c:pt>
                <c:pt idx="4275">
                  <c:v>42.458176999999999</c:v>
                </c:pt>
                <c:pt idx="4276">
                  <c:v>42.468108999999998</c:v>
                </c:pt>
                <c:pt idx="4277">
                  <c:v>42.478040999999997</c:v>
                </c:pt>
                <c:pt idx="4278">
                  <c:v>42.487972999999997</c:v>
                </c:pt>
                <c:pt idx="4279">
                  <c:v>42.497905000000003</c:v>
                </c:pt>
                <c:pt idx="4280">
                  <c:v>42.507837670000001</c:v>
                </c:pt>
                <c:pt idx="4281">
                  <c:v>42.51776967</c:v>
                </c:pt>
                <c:pt idx="4282">
                  <c:v>42.527701669999999</c:v>
                </c:pt>
                <c:pt idx="4283">
                  <c:v>42.537633669999998</c:v>
                </c:pt>
                <c:pt idx="4284">
                  <c:v>42.547565669999997</c:v>
                </c:pt>
                <c:pt idx="4285">
                  <c:v>42.557497669999997</c:v>
                </c:pt>
                <c:pt idx="4286">
                  <c:v>42.567429670000003</c:v>
                </c:pt>
                <c:pt idx="4287">
                  <c:v>42.577361670000002</c:v>
                </c:pt>
                <c:pt idx="4288">
                  <c:v>42.587293670000001</c:v>
                </c:pt>
                <c:pt idx="4289">
                  <c:v>42.59722567</c:v>
                </c:pt>
                <c:pt idx="4290">
                  <c:v>42.607157669999999</c:v>
                </c:pt>
                <c:pt idx="4291">
                  <c:v>42.617089669999999</c:v>
                </c:pt>
                <c:pt idx="4292">
                  <c:v>42.627021669999998</c:v>
                </c:pt>
                <c:pt idx="4293">
                  <c:v>42.636953669999997</c:v>
                </c:pt>
                <c:pt idx="4294">
                  <c:v>42.646885670000003</c:v>
                </c:pt>
                <c:pt idx="4295">
                  <c:v>42.656817670000002</c:v>
                </c:pt>
                <c:pt idx="4296">
                  <c:v>42.666749670000002</c:v>
                </c:pt>
                <c:pt idx="4297">
                  <c:v>42.676681670000001</c:v>
                </c:pt>
                <c:pt idx="4298">
                  <c:v>42.68661367</c:v>
                </c:pt>
                <c:pt idx="4299">
                  <c:v>42.696545669999999</c:v>
                </c:pt>
                <c:pt idx="4300">
                  <c:v>42.706477669999998</c:v>
                </c:pt>
                <c:pt idx="4301">
                  <c:v>42.716409669999997</c:v>
                </c:pt>
                <c:pt idx="4302">
                  <c:v>42.726341669999996</c:v>
                </c:pt>
                <c:pt idx="4303">
                  <c:v>42.736273670000003</c:v>
                </c:pt>
                <c:pt idx="4304">
                  <c:v>42.746205670000002</c:v>
                </c:pt>
                <c:pt idx="4305">
                  <c:v>42.756137670000001</c:v>
                </c:pt>
                <c:pt idx="4306">
                  <c:v>42.76606967</c:v>
                </c:pt>
                <c:pt idx="4307">
                  <c:v>42.776001669999999</c:v>
                </c:pt>
                <c:pt idx="4308">
                  <c:v>42.785933669999999</c:v>
                </c:pt>
                <c:pt idx="4309">
                  <c:v>42.795865669999998</c:v>
                </c:pt>
                <c:pt idx="4310">
                  <c:v>42.805797669999997</c:v>
                </c:pt>
                <c:pt idx="4311">
                  <c:v>42.815729670000003</c:v>
                </c:pt>
                <c:pt idx="4312">
                  <c:v>42.825661670000002</c:v>
                </c:pt>
                <c:pt idx="4313">
                  <c:v>42.835593670000002</c:v>
                </c:pt>
                <c:pt idx="4314">
                  <c:v>42.845525670000001</c:v>
                </c:pt>
                <c:pt idx="4315">
                  <c:v>42.85545767</c:v>
                </c:pt>
                <c:pt idx="4316">
                  <c:v>42.865388670000002</c:v>
                </c:pt>
                <c:pt idx="4317">
                  <c:v>42.875320670000001</c:v>
                </c:pt>
                <c:pt idx="4318">
                  <c:v>42.88525267</c:v>
                </c:pt>
                <c:pt idx="4319">
                  <c:v>42.895184669999999</c:v>
                </c:pt>
                <c:pt idx="4320">
                  <c:v>42.905116669999998</c:v>
                </c:pt>
                <c:pt idx="4321">
                  <c:v>42.915048669999997</c:v>
                </c:pt>
                <c:pt idx="4322">
                  <c:v>42.924980669999997</c:v>
                </c:pt>
                <c:pt idx="4323">
                  <c:v>42.934912670000003</c:v>
                </c:pt>
                <c:pt idx="4324">
                  <c:v>42.944844670000002</c:v>
                </c:pt>
                <c:pt idx="4325">
                  <c:v>42.954776670000001</c:v>
                </c:pt>
                <c:pt idx="4326">
                  <c:v>42.96470867</c:v>
                </c:pt>
                <c:pt idx="4327">
                  <c:v>42.974640669999999</c:v>
                </c:pt>
                <c:pt idx="4328">
                  <c:v>42.984572669999999</c:v>
                </c:pt>
                <c:pt idx="4329">
                  <c:v>42.994504669999998</c:v>
                </c:pt>
                <c:pt idx="4330">
                  <c:v>43.004436669999997</c:v>
                </c:pt>
                <c:pt idx="4331">
                  <c:v>43.014368670000003</c:v>
                </c:pt>
                <c:pt idx="4332">
                  <c:v>43.024300670000002</c:v>
                </c:pt>
                <c:pt idx="4333">
                  <c:v>43.034232670000002</c:v>
                </c:pt>
                <c:pt idx="4334">
                  <c:v>43.044164670000001</c:v>
                </c:pt>
                <c:pt idx="4335">
                  <c:v>43.05409667</c:v>
                </c:pt>
                <c:pt idx="4336">
                  <c:v>43.064028669999999</c:v>
                </c:pt>
                <c:pt idx="4337">
                  <c:v>43.073960669999998</c:v>
                </c:pt>
                <c:pt idx="4338">
                  <c:v>43.083892669999997</c:v>
                </c:pt>
                <c:pt idx="4339">
                  <c:v>43.093824669999997</c:v>
                </c:pt>
                <c:pt idx="4340">
                  <c:v>43.103756670000003</c:v>
                </c:pt>
                <c:pt idx="4341">
                  <c:v>43.113688670000002</c:v>
                </c:pt>
                <c:pt idx="4342">
                  <c:v>43.123620670000001</c:v>
                </c:pt>
                <c:pt idx="4343">
                  <c:v>43.13355267</c:v>
                </c:pt>
                <c:pt idx="4344">
                  <c:v>43.143484669999999</c:v>
                </c:pt>
                <c:pt idx="4345">
                  <c:v>43.153416669999999</c:v>
                </c:pt>
                <c:pt idx="4346">
                  <c:v>43.163348669999998</c:v>
                </c:pt>
                <c:pt idx="4347">
                  <c:v>43.173280669999997</c:v>
                </c:pt>
                <c:pt idx="4348">
                  <c:v>43.183212670000003</c:v>
                </c:pt>
                <c:pt idx="4349">
                  <c:v>43.193144670000002</c:v>
                </c:pt>
                <c:pt idx="4350">
                  <c:v>43.203076670000002</c:v>
                </c:pt>
                <c:pt idx="4351">
                  <c:v>43.213008670000001</c:v>
                </c:pt>
                <c:pt idx="4352">
                  <c:v>43.22294067</c:v>
                </c:pt>
                <c:pt idx="4353">
                  <c:v>43.232872669999999</c:v>
                </c:pt>
                <c:pt idx="4354">
                  <c:v>43.242804669999998</c:v>
                </c:pt>
                <c:pt idx="4355">
                  <c:v>43.252736669999997</c:v>
                </c:pt>
                <c:pt idx="4356">
                  <c:v>43.262668669999996</c:v>
                </c:pt>
                <c:pt idx="4357">
                  <c:v>43.272600670000003</c:v>
                </c:pt>
                <c:pt idx="4358">
                  <c:v>43.282532670000002</c:v>
                </c:pt>
                <c:pt idx="4359">
                  <c:v>43.292464670000001</c:v>
                </c:pt>
                <c:pt idx="4360">
                  <c:v>43.30239667</c:v>
                </c:pt>
                <c:pt idx="4361">
                  <c:v>43.312328669999999</c:v>
                </c:pt>
                <c:pt idx="4362">
                  <c:v>43.322260669999999</c:v>
                </c:pt>
                <c:pt idx="4363">
                  <c:v>43.332192669999998</c:v>
                </c:pt>
                <c:pt idx="4364">
                  <c:v>43.342124669999997</c:v>
                </c:pt>
                <c:pt idx="4365">
                  <c:v>43.352056670000003</c:v>
                </c:pt>
                <c:pt idx="4366">
                  <c:v>43.361988670000002</c:v>
                </c:pt>
                <c:pt idx="4367">
                  <c:v>43.371920670000002</c:v>
                </c:pt>
                <c:pt idx="4368">
                  <c:v>43.381851670000003</c:v>
                </c:pt>
                <c:pt idx="4369">
                  <c:v>43.391783670000002</c:v>
                </c:pt>
                <c:pt idx="4370">
                  <c:v>43.401715670000002</c:v>
                </c:pt>
                <c:pt idx="4371">
                  <c:v>43.411647670000001</c:v>
                </c:pt>
                <c:pt idx="4372">
                  <c:v>43.42157967</c:v>
                </c:pt>
                <c:pt idx="4373">
                  <c:v>43.431511669999999</c:v>
                </c:pt>
                <c:pt idx="4374">
                  <c:v>43.441443669999998</c:v>
                </c:pt>
                <c:pt idx="4375">
                  <c:v>43.451375669999997</c:v>
                </c:pt>
                <c:pt idx="4376">
                  <c:v>43.461307669999997</c:v>
                </c:pt>
                <c:pt idx="4377">
                  <c:v>43.471239670000003</c:v>
                </c:pt>
                <c:pt idx="4378">
                  <c:v>43.481171670000002</c:v>
                </c:pt>
                <c:pt idx="4379">
                  <c:v>43.491103670000001</c:v>
                </c:pt>
                <c:pt idx="4380">
                  <c:v>43.50103575</c:v>
                </c:pt>
                <c:pt idx="4381">
                  <c:v>43.510967749999999</c:v>
                </c:pt>
                <c:pt idx="4382">
                  <c:v>43.520899749999998</c:v>
                </c:pt>
                <c:pt idx="4383">
                  <c:v>43.530831749999997</c:v>
                </c:pt>
                <c:pt idx="4384">
                  <c:v>43.540763750000004</c:v>
                </c:pt>
                <c:pt idx="4385">
                  <c:v>43.550695750000003</c:v>
                </c:pt>
                <c:pt idx="4386">
                  <c:v>43.560627750000002</c:v>
                </c:pt>
                <c:pt idx="4387">
                  <c:v>43.570559750000001</c:v>
                </c:pt>
                <c:pt idx="4388">
                  <c:v>43.58049175</c:v>
                </c:pt>
                <c:pt idx="4389">
                  <c:v>43.590423749999999</c:v>
                </c:pt>
                <c:pt idx="4390">
                  <c:v>43.600355749999999</c:v>
                </c:pt>
                <c:pt idx="4391">
                  <c:v>43.610287749999998</c:v>
                </c:pt>
                <c:pt idx="4392">
                  <c:v>43.620219749999997</c:v>
                </c:pt>
                <c:pt idx="4393">
                  <c:v>43.630151750000003</c:v>
                </c:pt>
                <c:pt idx="4394">
                  <c:v>43.640083750000002</c:v>
                </c:pt>
                <c:pt idx="4395">
                  <c:v>43.650015750000001</c:v>
                </c:pt>
                <c:pt idx="4396">
                  <c:v>43.659947750000001</c:v>
                </c:pt>
                <c:pt idx="4397">
                  <c:v>43.66987975</c:v>
                </c:pt>
                <c:pt idx="4398">
                  <c:v>43.679811749999999</c:v>
                </c:pt>
                <c:pt idx="4399">
                  <c:v>43.689743749999998</c:v>
                </c:pt>
                <c:pt idx="4400">
                  <c:v>43.699675749999997</c:v>
                </c:pt>
                <c:pt idx="4401">
                  <c:v>43.709607750000004</c:v>
                </c:pt>
                <c:pt idx="4402">
                  <c:v>43.719539750000003</c:v>
                </c:pt>
                <c:pt idx="4403">
                  <c:v>43.729471750000002</c:v>
                </c:pt>
                <c:pt idx="4404">
                  <c:v>43.739403750000001</c:v>
                </c:pt>
                <c:pt idx="4405">
                  <c:v>43.74933575</c:v>
                </c:pt>
                <c:pt idx="4406">
                  <c:v>43.759267749999999</c:v>
                </c:pt>
                <c:pt idx="4407">
                  <c:v>43.769199749999999</c:v>
                </c:pt>
                <c:pt idx="4408">
                  <c:v>43.779131749999998</c:v>
                </c:pt>
                <c:pt idx="4409">
                  <c:v>43.789063749999997</c:v>
                </c:pt>
                <c:pt idx="4410">
                  <c:v>43.798995750000003</c:v>
                </c:pt>
                <c:pt idx="4411">
                  <c:v>43.808927750000002</c:v>
                </c:pt>
                <c:pt idx="4412">
                  <c:v>43.818859750000001</c:v>
                </c:pt>
                <c:pt idx="4413">
                  <c:v>43.828791750000001</c:v>
                </c:pt>
                <c:pt idx="4414">
                  <c:v>43.83872375</c:v>
                </c:pt>
                <c:pt idx="4415">
                  <c:v>43.848655749999999</c:v>
                </c:pt>
                <c:pt idx="4416">
                  <c:v>43.858587749999998</c:v>
                </c:pt>
                <c:pt idx="4417">
                  <c:v>43.868519749999997</c:v>
                </c:pt>
                <c:pt idx="4418">
                  <c:v>43.878451750000004</c:v>
                </c:pt>
                <c:pt idx="4419">
                  <c:v>43.888382749999998</c:v>
                </c:pt>
                <c:pt idx="4420">
                  <c:v>43.898314749999997</c:v>
                </c:pt>
                <c:pt idx="4421">
                  <c:v>43.908246750000004</c:v>
                </c:pt>
                <c:pt idx="4422">
                  <c:v>43.918178750000003</c:v>
                </c:pt>
                <c:pt idx="4423">
                  <c:v>43.928110750000002</c:v>
                </c:pt>
                <c:pt idx="4424">
                  <c:v>43.938042750000001</c:v>
                </c:pt>
                <c:pt idx="4425">
                  <c:v>43.94797475</c:v>
                </c:pt>
                <c:pt idx="4426">
                  <c:v>43.957906749999999</c:v>
                </c:pt>
                <c:pt idx="4427">
                  <c:v>43.967838749999999</c:v>
                </c:pt>
                <c:pt idx="4428">
                  <c:v>43.977770749999998</c:v>
                </c:pt>
                <c:pt idx="4429">
                  <c:v>43.987702749999997</c:v>
                </c:pt>
                <c:pt idx="4430">
                  <c:v>43.997634750000003</c:v>
                </c:pt>
                <c:pt idx="4431">
                  <c:v>44.007566750000002</c:v>
                </c:pt>
                <c:pt idx="4432">
                  <c:v>44.017498750000001</c:v>
                </c:pt>
                <c:pt idx="4433">
                  <c:v>44.027430750000001</c:v>
                </c:pt>
                <c:pt idx="4434">
                  <c:v>44.03736275</c:v>
                </c:pt>
                <c:pt idx="4435">
                  <c:v>44.047294749999999</c:v>
                </c:pt>
                <c:pt idx="4436">
                  <c:v>44.057226749999998</c:v>
                </c:pt>
                <c:pt idx="4437">
                  <c:v>44.067158749999997</c:v>
                </c:pt>
                <c:pt idx="4438">
                  <c:v>44.077090750000004</c:v>
                </c:pt>
                <c:pt idx="4439">
                  <c:v>44.087022750000003</c:v>
                </c:pt>
                <c:pt idx="4440">
                  <c:v>44.096954750000002</c:v>
                </c:pt>
                <c:pt idx="4441">
                  <c:v>44.106886750000001</c:v>
                </c:pt>
                <c:pt idx="4442">
                  <c:v>44.11681875</c:v>
                </c:pt>
                <c:pt idx="4443">
                  <c:v>44.126750749999999</c:v>
                </c:pt>
                <c:pt idx="4444">
                  <c:v>44.136682749999999</c:v>
                </c:pt>
                <c:pt idx="4445">
                  <c:v>44.146614749999998</c:v>
                </c:pt>
                <c:pt idx="4446">
                  <c:v>44.156546749999997</c:v>
                </c:pt>
                <c:pt idx="4447">
                  <c:v>44.166478750000003</c:v>
                </c:pt>
                <c:pt idx="4448">
                  <c:v>44.176410750000002</c:v>
                </c:pt>
                <c:pt idx="4449">
                  <c:v>44.186342750000001</c:v>
                </c:pt>
                <c:pt idx="4450">
                  <c:v>44.196274750000001</c:v>
                </c:pt>
                <c:pt idx="4451">
                  <c:v>44.20620675</c:v>
                </c:pt>
                <c:pt idx="4452">
                  <c:v>44.216138749999999</c:v>
                </c:pt>
                <c:pt idx="4453">
                  <c:v>44.226070749999998</c:v>
                </c:pt>
                <c:pt idx="4454">
                  <c:v>44.236002749999997</c:v>
                </c:pt>
                <c:pt idx="4455">
                  <c:v>44.245934750000004</c:v>
                </c:pt>
                <c:pt idx="4456">
                  <c:v>44.255866750000003</c:v>
                </c:pt>
                <c:pt idx="4457">
                  <c:v>44.265798750000002</c:v>
                </c:pt>
                <c:pt idx="4458">
                  <c:v>44.275730750000001</c:v>
                </c:pt>
                <c:pt idx="4459">
                  <c:v>44.28566275</c:v>
                </c:pt>
                <c:pt idx="4460">
                  <c:v>44.295594749999999</c:v>
                </c:pt>
                <c:pt idx="4461">
                  <c:v>44.305526749999999</c:v>
                </c:pt>
                <c:pt idx="4462">
                  <c:v>44.315458749999998</c:v>
                </c:pt>
                <c:pt idx="4463">
                  <c:v>44.325390749999997</c:v>
                </c:pt>
                <c:pt idx="4464">
                  <c:v>44.335322750000003</c:v>
                </c:pt>
                <c:pt idx="4465">
                  <c:v>44.345254750000002</c:v>
                </c:pt>
                <c:pt idx="4466">
                  <c:v>44.355185749999997</c:v>
                </c:pt>
                <c:pt idx="4467">
                  <c:v>44.365117750000003</c:v>
                </c:pt>
                <c:pt idx="4468">
                  <c:v>44.375049750000002</c:v>
                </c:pt>
                <c:pt idx="4469">
                  <c:v>44.384981750000001</c:v>
                </c:pt>
                <c:pt idx="4470">
                  <c:v>44.394913750000001</c:v>
                </c:pt>
                <c:pt idx="4471">
                  <c:v>44.40484575</c:v>
                </c:pt>
                <c:pt idx="4472">
                  <c:v>44.414777749999999</c:v>
                </c:pt>
                <c:pt idx="4473">
                  <c:v>44.424709749999998</c:v>
                </c:pt>
                <c:pt idx="4474">
                  <c:v>44.434641749999997</c:v>
                </c:pt>
                <c:pt idx="4475">
                  <c:v>44.444573750000004</c:v>
                </c:pt>
                <c:pt idx="4476">
                  <c:v>44.454505750000003</c:v>
                </c:pt>
                <c:pt idx="4477">
                  <c:v>44.464437750000002</c:v>
                </c:pt>
                <c:pt idx="4478">
                  <c:v>44.474369750000001</c:v>
                </c:pt>
                <c:pt idx="4479">
                  <c:v>44.48430175</c:v>
                </c:pt>
                <c:pt idx="4480">
                  <c:v>44.494233749999999</c:v>
                </c:pt>
                <c:pt idx="4481">
                  <c:v>44.504165630000003</c:v>
                </c:pt>
                <c:pt idx="4482">
                  <c:v>44.514097630000002</c:v>
                </c:pt>
                <c:pt idx="4483">
                  <c:v>44.524029630000001</c:v>
                </c:pt>
                <c:pt idx="4484">
                  <c:v>44.53396163</c:v>
                </c:pt>
                <c:pt idx="4485">
                  <c:v>44.543893629999999</c:v>
                </c:pt>
                <c:pt idx="4486">
                  <c:v>44.553825629999999</c:v>
                </c:pt>
                <c:pt idx="4487">
                  <c:v>44.563757629999998</c:v>
                </c:pt>
                <c:pt idx="4488">
                  <c:v>44.573689629999997</c:v>
                </c:pt>
                <c:pt idx="4489">
                  <c:v>44.583621630000003</c:v>
                </c:pt>
                <c:pt idx="4490">
                  <c:v>44.593553630000002</c:v>
                </c:pt>
                <c:pt idx="4491">
                  <c:v>44.603485630000002</c:v>
                </c:pt>
                <c:pt idx="4492">
                  <c:v>44.613417630000001</c:v>
                </c:pt>
                <c:pt idx="4493">
                  <c:v>44.62334963</c:v>
                </c:pt>
                <c:pt idx="4494">
                  <c:v>44.633281629999999</c:v>
                </c:pt>
                <c:pt idx="4495">
                  <c:v>44.643213629999998</c:v>
                </c:pt>
                <c:pt idx="4496">
                  <c:v>44.653145629999997</c:v>
                </c:pt>
                <c:pt idx="4497">
                  <c:v>44.663077629999997</c:v>
                </c:pt>
                <c:pt idx="4498">
                  <c:v>44.673009630000003</c:v>
                </c:pt>
                <c:pt idx="4499">
                  <c:v>44.682941630000002</c:v>
                </c:pt>
                <c:pt idx="4500">
                  <c:v>44.692873630000001</c:v>
                </c:pt>
                <c:pt idx="4501">
                  <c:v>44.70280563</c:v>
                </c:pt>
                <c:pt idx="4502">
                  <c:v>44.712737629999999</c:v>
                </c:pt>
                <c:pt idx="4503">
                  <c:v>44.722669629999999</c:v>
                </c:pt>
                <c:pt idx="4504">
                  <c:v>44.732601629999998</c:v>
                </c:pt>
                <c:pt idx="4505">
                  <c:v>44.742533629999997</c:v>
                </c:pt>
                <c:pt idx="4506">
                  <c:v>44.752465630000003</c:v>
                </c:pt>
                <c:pt idx="4507">
                  <c:v>44.762397630000002</c:v>
                </c:pt>
                <c:pt idx="4508">
                  <c:v>44.772329630000002</c:v>
                </c:pt>
                <c:pt idx="4509">
                  <c:v>44.782261630000001</c:v>
                </c:pt>
                <c:pt idx="4510">
                  <c:v>44.792192630000002</c:v>
                </c:pt>
                <c:pt idx="4511">
                  <c:v>44.802124630000002</c:v>
                </c:pt>
                <c:pt idx="4512">
                  <c:v>44.812056630000001</c:v>
                </c:pt>
                <c:pt idx="4513">
                  <c:v>44.82198863</c:v>
                </c:pt>
                <c:pt idx="4514">
                  <c:v>44.831920629999999</c:v>
                </c:pt>
                <c:pt idx="4515">
                  <c:v>44.841852629999998</c:v>
                </c:pt>
                <c:pt idx="4516">
                  <c:v>44.851784629999997</c:v>
                </c:pt>
                <c:pt idx="4517">
                  <c:v>44.861716629999997</c:v>
                </c:pt>
                <c:pt idx="4518">
                  <c:v>44.871648630000003</c:v>
                </c:pt>
                <c:pt idx="4519">
                  <c:v>44.881580630000002</c:v>
                </c:pt>
                <c:pt idx="4520">
                  <c:v>44.891512630000001</c:v>
                </c:pt>
                <c:pt idx="4521">
                  <c:v>44.90144463</c:v>
                </c:pt>
                <c:pt idx="4522">
                  <c:v>44.911376629999999</c:v>
                </c:pt>
                <c:pt idx="4523">
                  <c:v>44.921308629999999</c:v>
                </c:pt>
                <c:pt idx="4524">
                  <c:v>44.931240629999998</c:v>
                </c:pt>
                <c:pt idx="4525">
                  <c:v>44.941172629999997</c:v>
                </c:pt>
                <c:pt idx="4526">
                  <c:v>44.951104630000003</c:v>
                </c:pt>
                <c:pt idx="4527">
                  <c:v>44.961036630000002</c:v>
                </c:pt>
                <c:pt idx="4528">
                  <c:v>44.970968630000002</c:v>
                </c:pt>
                <c:pt idx="4529">
                  <c:v>44.98090062</c:v>
                </c:pt>
                <c:pt idx="4530">
                  <c:v>44.99083263</c:v>
                </c:pt>
                <c:pt idx="4531">
                  <c:v>45.000764629999999</c:v>
                </c:pt>
                <c:pt idx="4532">
                  <c:v>45.010696629999998</c:v>
                </c:pt>
                <c:pt idx="4533">
                  <c:v>45.020628629999997</c:v>
                </c:pt>
                <c:pt idx="4534">
                  <c:v>45.030560629999997</c:v>
                </c:pt>
                <c:pt idx="4535">
                  <c:v>45.040492630000003</c:v>
                </c:pt>
                <c:pt idx="4536">
                  <c:v>45.050424630000002</c:v>
                </c:pt>
                <c:pt idx="4537">
                  <c:v>45.060356630000001</c:v>
                </c:pt>
                <c:pt idx="4538">
                  <c:v>45.07028863</c:v>
                </c:pt>
                <c:pt idx="4539">
                  <c:v>45.080220629999999</c:v>
                </c:pt>
                <c:pt idx="4540">
                  <c:v>45.090152629999999</c:v>
                </c:pt>
                <c:pt idx="4541">
                  <c:v>45.100084629999998</c:v>
                </c:pt>
                <c:pt idx="4542">
                  <c:v>45.110016629999997</c:v>
                </c:pt>
                <c:pt idx="4543">
                  <c:v>45.119948630000003</c:v>
                </c:pt>
                <c:pt idx="4544">
                  <c:v>45.129880630000002</c:v>
                </c:pt>
                <c:pt idx="4545">
                  <c:v>45.139812630000002</c:v>
                </c:pt>
                <c:pt idx="4546">
                  <c:v>45.14974462</c:v>
                </c:pt>
                <c:pt idx="4547">
                  <c:v>45.15967663</c:v>
                </c:pt>
                <c:pt idx="4548">
                  <c:v>45.169608629999999</c:v>
                </c:pt>
                <c:pt idx="4549">
                  <c:v>45.179540629999998</c:v>
                </c:pt>
                <c:pt idx="4550">
                  <c:v>45.18947163</c:v>
                </c:pt>
                <c:pt idx="4551">
                  <c:v>45.199403629999999</c:v>
                </c:pt>
                <c:pt idx="4552">
                  <c:v>45.209335629999998</c:v>
                </c:pt>
                <c:pt idx="4553">
                  <c:v>45.219267629999997</c:v>
                </c:pt>
                <c:pt idx="4554">
                  <c:v>45.229199629999997</c:v>
                </c:pt>
                <c:pt idx="4555">
                  <c:v>45.239131620000002</c:v>
                </c:pt>
                <c:pt idx="4556">
                  <c:v>45.249063630000002</c:v>
                </c:pt>
                <c:pt idx="4557">
                  <c:v>45.258995630000001</c:v>
                </c:pt>
                <c:pt idx="4558">
                  <c:v>45.26892763</c:v>
                </c:pt>
                <c:pt idx="4559">
                  <c:v>45.278859629999999</c:v>
                </c:pt>
                <c:pt idx="4560">
                  <c:v>45.288791629999999</c:v>
                </c:pt>
                <c:pt idx="4561">
                  <c:v>45.298723629999998</c:v>
                </c:pt>
                <c:pt idx="4562">
                  <c:v>45.308655629999997</c:v>
                </c:pt>
                <c:pt idx="4563">
                  <c:v>45.318587630000003</c:v>
                </c:pt>
                <c:pt idx="4564">
                  <c:v>45.328519630000002</c:v>
                </c:pt>
                <c:pt idx="4565">
                  <c:v>45.338451630000002</c:v>
                </c:pt>
                <c:pt idx="4566">
                  <c:v>45.348383630000001</c:v>
                </c:pt>
                <c:pt idx="4567">
                  <c:v>45.35831563</c:v>
                </c:pt>
                <c:pt idx="4568">
                  <c:v>45.368247629999999</c:v>
                </c:pt>
                <c:pt idx="4569">
                  <c:v>45.378179629999998</c:v>
                </c:pt>
                <c:pt idx="4570">
                  <c:v>45.388111629999997</c:v>
                </c:pt>
                <c:pt idx="4571">
                  <c:v>45.398043629999997</c:v>
                </c:pt>
                <c:pt idx="4572">
                  <c:v>45.407975620000002</c:v>
                </c:pt>
                <c:pt idx="4573">
                  <c:v>45.417907630000002</c:v>
                </c:pt>
                <c:pt idx="4574">
                  <c:v>45.427839630000001</c:v>
                </c:pt>
                <c:pt idx="4575">
                  <c:v>45.43777163</c:v>
                </c:pt>
                <c:pt idx="4576">
                  <c:v>45.447703629999999</c:v>
                </c:pt>
                <c:pt idx="4577">
                  <c:v>45.457635629999999</c:v>
                </c:pt>
                <c:pt idx="4578">
                  <c:v>45.467567629999998</c:v>
                </c:pt>
                <c:pt idx="4579">
                  <c:v>45.477499629999997</c:v>
                </c:pt>
                <c:pt idx="4580">
                  <c:v>45.487431630000003</c:v>
                </c:pt>
                <c:pt idx="4581">
                  <c:v>45.497363630000002</c:v>
                </c:pt>
                <c:pt idx="4582">
                  <c:v>45.507295499999998</c:v>
                </c:pt>
                <c:pt idx="4583">
                  <c:v>45.517227499999997</c:v>
                </c:pt>
                <c:pt idx="4584">
                  <c:v>45.527159500000003</c:v>
                </c:pt>
                <c:pt idx="4585">
                  <c:v>45.537091500000002</c:v>
                </c:pt>
                <c:pt idx="4586">
                  <c:v>45.547023500000002</c:v>
                </c:pt>
                <c:pt idx="4587">
                  <c:v>45.556955500000001</c:v>
                </c:pt>
                <c:pt idx="4588">
                  <c:v>45.5668875</c:v>
                </c:pt>
                <c:pt idx="4589">
                  <c:v>45.576818500000002</c:v>
                </c:pt>
                <c:pt idx="4590">
                  <c:v>45.586750500000001</c:v>
                </c:pt>
                <c:pt idx="4591">
                  <c:v>45.5966825</c:v>
                </c:pt>
                <c:pt idx="4592">
                  <c:v>45.606614499999999</c:v>
                </c:pt>
                <c:pt idx="4593">
                  <c:v>45.616546499999998</c:v>
                </c:pt>
                <c:pt idx="4594">
                  <c:v>45.626478499999997</c:v>
                </c:pt>
                <c:pt idx="4595">
                  <c:v>45.636410499999997</c:v>
                </c:pt>
                <c:pt idx="4596">
                  <c:v>45.646342500000003</c:v>
                </c:pt>
                <c:pt idx="4597">
                  <c:v>45.656274500000002</c:v>
                </c:pt>
                <c:pt idx="4598">
                  <c:v>45.666206500000001</c:v>
                </c:pt>
                <c:pt idx="4599">
                  <c:v>45.6761385</c:v>
                </c:pt>
                <c:pt idx="4600">
                  <c:v>45.6860705</c:v>
                </c:pt>
                <c:pt idx="4601">
                  <c:v>45.696002499999999</c:v>
                </c:pt>
                <c:pt idx="4602">
                  <c:v>45.705934499999998</c:v>
                </c:pt>
                <c:pt idx="4603">
                  <c:v>45.715866499999997</c:v>
                </c:pt>
                <c:pt idx="4604">
                  <c:v>45.725798500000003</c:v>
                </c:pt>
                <c:pt idx="4605">
                  <c:v>45.735730500000003</c:v>
                </c:pt>
                <c:pt idx="4606">
                  <c:v>45.745662500000002</c:v>
                </c:pt>
                <c:pt idx="4607">
                  <c:v>45.755594500000001</c:v>
                </c:pt>
                <c:pt idx="4608">
                  <c:v>45.7655265</c:v>
                </c:pt>
                <c:pt idx="4609">
                  <c:v>45.775458499999999</c:v>
                </c:pt>
                <c:pt idx="4610">
                  <c:v>45.785390499999998</c:v>
                </c:pt>
                <c:pt idx="4611">
                  <c:v>45.795322499999997</c:v>
                </c:pt>
                <c:pt idx="4612">
                  <c:v>45.805254499999997</c:v>
                </c:pt>
                <c:pt idx="4613">
                  <c:v>45.815186500000003</c:v>
                </c:pt>
                <c:pt idx="4614">
                  <c:v>45.825118500000002</c:v>
                </c:pt>
                <c:pt idx="4615">
                  <c:v>45.835050500000001</c:v>
                </c:pt>
                <c:pt idx="4616">
                  <c:v>45.8449825</c:v>
                </c:pt>
                <c:pt idx="4617">
                  <c:v>45.8549145</c:v>
                </c:pt>
                <c:pt idx="4618">
                  <c:v>45.864846499999999</c:v>
                </c:pt>
                <c:pt idx="4619">
                  <c:v>45.874778499999998</c:v>
                </c:pt>
                <c:pt idx="4620">
                  <c:v>45.884710499999997</c:v>
                </c:pt>
                <c:pt idx="4621">
                  <c:v>45.894642500000003</c:v>
                </c:pt>
                <c:pt idx="4622">
                  <c:v>45.904574500000003</c:v>
                </c:pt>
                <c:pt idx="4623">
                  <c:v>45.914506500000002</c:v>
                </c:pt>
                <c:pt idx="4624">
                  <c:v>45.924438500000001</c:v>
                </c:pt>
                <c:pt idx="4625">
                  <c:v>45.9343705</c:v>
                </c:pt>
                <c:pt idx="4626">
                  <c:v>45.944301500000002</c:v>
                </c:pt>
                <c:pt idx="4627">
                  <c:v>45.954233500000001</c:v>
                </c:pt>
                <c:pt idx="4628">
                  <c:v>45.9641655</c:v>
                </c:pt>
                <c:pt idx="4629">
                  <c:v>45.974097499999999</c:v>
                </c:pt>
                <c:pt idx="4630">
                  <c:v>45.984029499999998</c:v>
                </c:pt>
                <c:pt idx="4631">
                  <c:v>45.993961499999997</c:v>
                </c:pt>
                <c:pt idx="4632">
                  <c:v>46.003893499999997</c:v>
                </c:pt>
                <c:pt idx="4633">
                  <c:v>46.013825500000003</c:v>
                </c:pt>
                <c:pt idx="4634">
                  <c:v>46.023757500000002</c:v>
                </c:pt>
                <c:pt idx="4635">
                  <c:v>46.033689500000001</c:v>
                </c:pt>
                <c:pt idx="4636">
                  <c:v>46.0436215</c:v>
                </c:pt>
                <c:pt idx="4637">
                  <c:v>46.0535535</c:v>
                </c:pt>
                <c:pt idx="4638">
                  <c:v>46.063485499999999</c:v>
                </c:pt>
                <c:pt idx="4639">
                  <c:v>46.073417499999998</c:v>
                </c:pt>
                <c:pt idx="4640">
                  <c:v>46.083349499999997</c:v>
                </c:pt>
                <c:pt idx="4641">
                  <c:v>46.093281500000003</c:v>
                </c:pt>
                <c:pt idx="4642">
                  <c:v>46.103213500000003</c:v>
                </c:pt>
                <c:pt idx="4643">
                  <c:v>46.113145500000002</c:v>
                </c:pt>
                <c:pt idx="4644">
                  <c:v>46.123077500000001</c:v>
                </c:pt>
                <c:pt idx="4645">
                  <c:v>46.1330095</c:v>
                </c:pt>
                <c:pt idx="4646">
                  <c:v>46.142941499999999</c:v>
                </c:pt>
                <c:pt idx="4647">
                  <c:v>46.152873499999998</c:v>
                </c:pt>
                <c:pt idx="4648">
                  <c:v>46.162805499999997</c:v>
                </c:pt>
                <c:pt idx="4649">
                  <c:v>46.172737499999997</c:v>
                </c:pt>
                <c:pt idx="4650">
                  <c:v>46.182669500000003</c:v>
                </c:pt>
                <c:pt idx="4651">
                  <c:v>46.192601500000002</c:v>
                </c:pt>
                <c:pt idx="4652">
                  <c:v>46.202533500000001</c:v>
                </c:pt>
                <c:pt idx="4653">
                  <c:v>46.2124655</c:v>
                </c:pt>
                <c:pt idx="4654">
                  <c:v>46.2223975</c:v>
                </c:pt>
                <c:pt idx="4655">
                  <c:v>46.232329499999999</c:v>
                </c:pt>
                <c:pt idx="4656">
                  <c:v>46.242261499999998</c:v>
                </c:pt>
                <c:pt idx="4657">
                  <c:v>46.252193499999997</c:v>
                </c:pt>
                <c:pt idx="4658">
                  <c:v>46.262125500000003</c:v>
                </c:pt>
                <c:pt idx="4659">
                  <c:v>46.272057500000003</c:v>
                </c:pt>
                <c:pt idx="4660">
                  <c:v>46.281989500000002</c:v>
                </c:pt>
                <c:pt idx="4661">
                  <c:v>46.291921500000001</c:v>
                </c:pt>
                <c:pt idx="4662">
                  <c:v>46.301852500000003</c:v>
                </c:pt>
                <c:pt idx="4663">
                  <c:v>46.311784500000002</c:v>
                </c:pt>
                <c:pt idx="4664">
                  <c:v>46.321716500000001</c:v>
                </c:pt>
                <c:pt idx="4665">
                  <c:v>46.3316485</c:v>
                </c:pt>
                <c:pt idx="4666">
                  <c:v>46.341580499999999</c:v>
                </c:pt>
                <c:pt idx="4667">
                  <c:v>46.351512499999998</c:v>
                </c:pt>
                <c:pt idx="4668">
                  <c:v>46.361444499999998</c:v>
                </c:pt>
                <c:pt idx="4669">
                  <c:v>46.371376499999997</c:v>
                </c:pt>
                <c:pt idx="4670">
                  <c:v>46.381308500000003</c:v>
                </c:pt>
                <c:pt idx="4671">
                  <c:v>46.391240500000002</c:v>
                </c:pt>
                <c:pt idx="4672">
                  <c:v>46.401172500000001</c:v>
                </c:pt>
                <c:pt idx="4673">
                  <c:v>46.4111045</c:v>
                </c:pt>
                <c:pt idx="4674">
                  <c:v>46.4210365</c:v>
                </c:pt>
                <c:pt idx="4675">
                  <c:v>46.430968499999999</c:v>
                </c:pt>
                <c:pt idx="4676">
                  <c:v>46.440900499999998</c:v>
                </c:pt>
                <c:pt idx="4677">
                  <c:v>46.450832499999997</c:v>
                </c:pt>
                <c:pt idx="4678">
                  <c:v>46.460764500000003</c:v>
                </c:pt>
                <c:pt idx="4679">
                  <c:v>46.470696500000003</c:v>
                </c:pt>
                <c:pt idx="4680">
                  <c:v>46.480628500000002</c:v>
                </c:pt>
                <c:pt idx="4681">
                  <c:v>46.490560500000001</c:v>
                </c:pt>
                <c:pt idx="4682">
                  <c:v>46.5004925</c:v>
                </c:pt>
                <c:pt idx="4683">
                  <c:v>46.510424630000003</c:v>
                </c:pt>
                <c:pt idx="4684">
                  <c:v>46.520356630000002</c:v>
                </c:pt>
                <c:pt idx="4685">
                  <c:v>46.530288630000001</c:v>
                </c:pt>
                <c:pt idx="4686">
                  <c:v>46.54022063</c:v>
                </c:pt>
                <c:pt idx="4687">
                  <c:v>46.550152629999999</c:v>
                </c:pt>
                <c:pt idx="4688">
                  <c:v>46.560084629999999</c:v>
                </c:pt>
                <c:pt idx="4689">
                  <c:v>46.570016629999998</c:v>
                </c:pt>
                <c:pt idx="4690">
                  <c:v>46.579948629999997</c:v>
                </c:pt>
                <c:pt idx="4691">
                  <c:v>46.589880630000003</c:v>
                </c:pt>
                <c:pt idx="4692">
                  <c:v>46.599812630000002</c:v>
                </c:pt>
                <c:pt idx="4693">
                  <c:v>46.609744630000002</c:v>
                </c:pt>
                <c:pt idx="4694">
                  <c:v>46.619676630000001</c:v>
                </c:pt>
                <c:pt idx="4695">
                  <c:v>46.62960863</c:v>
                </c:pt>
                <c:pt idx="4696">
                  <c:v>46.639540629999999</c:v>
                </c:pt>
                <c:pt idx="4697">
                  <c:v>46.649472629999998</c:v>
                </c:pt>
                <c:pt idx="4698">
                  <c:v>46.65940363</c:v>
                </c:pt>
                <c:pt idx="4699">
                  <c:v>46.669335629999999</c:v>
                </c:pt>
                <c:pt idx="4700">
                  <c:v>46.679267629999998</c:v>
                </c:pt>
                <c:pt idx="4701">
                  <c:v>46.689199629999997</c:v>
                </c:pt>
                <c:pt idx="4702">
                  <c:v>46.699131629999997</c:v>
                </c:pt>
                <c:pt idx="4703">
                  <c:v>46.709063630000003</c:v>
                </c:pt>
                <c:pt idx="4704">
                  <c:v>46.718995630000002</c:v>
                </c:pt>
                <c:pt idx="4705">
                  <c:v>46.728927630000001</c:v>
                </c:pt>
                <c:pt idx="4706">
                  <c:v>46.73885963</c:v>
                </c:pt>
                <c:pt idx="4707">
                  <c:v>46.748791629999999</c:v>
                </c:pt>
                <c:pt idx="4708">
                  <c:v>46.758723629999999</c:v>
                </c:pt>
                <c:pt idx="4709">
                  <c:v>46.768655629999998</c:v>
                </c:pt>
                <c:pt idx="4710">
                  <c:v>46.778587629999997</c:v>
                </c:pt>
                <c:pt idx="4711">
                  <c:v>46.788519630000003</c:v>
                </c:pt>
                <c:pt idx="4712">
                  <c:v>46.798451620000002</c:v>
                </c:pt>
                <c:pt idx="4713">
                  <c:v>46.808383630000002</c:v>
                </c:pt>
                <c:pt idx="4714">
                  <c:v>46.818315630000001</c:v>
                </c:pt>
                <c:pt idx="4715">
                  <c:v>46.82824763</c:v>
                </c:pt>
                <c:pt idx="4716">
                  <c:v>46.838179629999999</c:v>
                </c:pt>
                <c:pt idx="4717">
                  <c:v>46.848111629999998</c:v>
                </c:pt>
                <c:pt idx="4718">
                  <c:v>46.858043629999997</c:v>
                </c:pt>
                <c:pt idx="4719">
                  <c:v>46.867975629999997</c:v>
                </c:pt>
                <c:pt idx="4720">
                  <c:v>46.877907630000003</c:v>
                </c:pt>
                <c:pt idx="4721">
                  <c:v>46.887839630000002</c:v>
                </c:pt>
                <c:pt idx="4722">
                  <c:v>46.897771630000001</c:v>
                </c:pt>
                <c:pt idx="4723">
                  <c:v>46.90770363</c:v>
                </c:pt>
                <c:pt idx="4724">
                  <c:v>46.917635629999999</c:v>
                </c:pt>
                <c:pt idx="4725">
                  <c:v>46.927567629999999</c:v>
                </c:pt>
                <c:pt idx="4726">
                  <c:v>46.937499629999998</c:v>
                </c:pt>
                <c:pt idx="4727">
                  <c:v>46.947431629999997</c:v>
                </c:pt>
                <c:pt idx="4728">
                  <c:v>46.957363630000003</c:v>
                </c:pt>
                <c:pt idx="4729">
                  <c:v>46.967295620000002</c:v>
                </c:pt>
                <c:pt idx="4730">
                  <c:v>46.977227630000002</c:v>
                </c:pt>
                <c:pt idx="4731">
                  <c:v>46.987159630000001</c:v>
                </c:pt>
                <c:pt idx="4732">
                  <c:v>46.997090630000002</c:v>
                </c:pt>
                <c:pt idx="4733">
                  <c:v>47.007022630000002</c:v>
                </c:pt>
                <c:pt idx="4734">
                  <c:v>47.016954630000001</c:v>
                </c:pt>
                <c:pt idx="4735">
                  <c:v>47.02688663</c:v>
                </c:pt>
                <c:pt idx="4736">
                  <c:v>47.036818629999999</c:v>
                </c:pt>
                <c:pt idx="4737">
                  <c:v>47.046750629999998</c:v>
                </c:pt>
                <c:pt idx="4738">
                  <c:v>47.056682619999997</c:v>
                </c:pt>
                <c:pt idx="4739">
                  <c:v>47.066614629999997</c:v>
                </c:pt>
                <c:pt idx="4740">
                  <c:v>47.076546630000003</c:v>
                </c:pt>
                <c:pt idx="4741">
                  <c:v>47.086478630000002</c:v>
                </c:pt>
                <c:pt idx="4742">
                  <c:v>47.096410630000001</c:v>
                </c:pt>
                <c:pt idx="4743">
                  <c:v>47.10634263</c:v>
                </c:pt>
                <c:pt idx="4744">
                  <c:v>47.116274629999999</c:v>
                </c:pt>
                <c:pt idx="4745">
                  <c:v>47.126206629999999</c:v>
                </c:pt>
                <c:pt idx="4746">
                  <c:v>47.136138629999998</c:v>
                </c:pt>
                <c:pt idx="4747">
                  <c:v>47.146070629999997</c:v>
                </c:pt>
                <c:pt idx="4748">
                  <c:v>47.156002630000003</c:v>
                </c:pt>
                <c:pt idx="4749">
                  <c:v>47.165934630000002</c:v>
                </c:pt>
                <c:pt idx="4750">
                  <c:v>47.175866630000002</c:v>
                </c:pt>
                <c:pt idx="4751">
                  <c:v>47.185798630000001</c:v>
                </c:pt>
                <c:pt idx="4752">
                  <c:v>47.19573063</c:v>
                </c:pt>
                <c:pt idx="4753">
                  <c:v>47.205662629999999</c:v>
                </c:pt>
                <c:pt idx="4754">
                  <c:v>47.215594629999998</c:v>
                </c:pt>
                <c:pt idx="4755">
                  <c:v>47.225526619999997</c:v>
                </c:pt>
                <c:pt idx="4756">
                  <c:v>47.235458629999997</c:v>
                </c:pt>
                <c:pt idx="4757">
                  <c:v>47.245390630000003</c:v>
                </c:pt>
                <c:pt idx="4758">
                  <c:v>47.255322630000002</c:v>
                </c:pt>
                <c:pt idx="4759">
                  <c:v>47.265254630000001</c:v>
                </c:pt>
                <c:pt idx="4760">
                  <c:v>47.27518663</c:v>
                </c:pt>
                <c:pt idx="4761">
                  <c:v>47.285118629999999</c:v>
                </c:pt>
                <c:pt idx="4762">
                  <c:v>47.295050629999999</c:v>
                </c:pt>
                <c:pt idx="4763">
                  <c:v>47.304982629999998</c:v>
                </c:pt>
                <c:pt idx="4764">
                  <c:v>47.314914629999997</c:v>
                </c:pt>
                <c:pt idx="4765">
                  <c:v>47.324845629999999</c:v>
                </c:pt>
                <c:pt idx="4766">
                  <c:v>47.334777629999998</c:v>
                </c:pt>
                <c:pt idx="4767">
                  <c:v>47.344709629999997</c:v>
                </c:pt>
                <c:pt idx="4768">
                  <c:v>47.354641630000003</c:v>
                </c:pt>
                <c:pt idx="4769">
                  <c:v>47.364573630000002</c:v>
                </c:pt>
                <c:pt idx="4770">
                  <c:v>47.374505630000002</c:v>
                </c:pt>
                <c:pt idx="4771">
                  <c:v>47.384437630000001</c:v>
                </c:pt>
                <c:pt idx="4772">
                  <c:v>47.39436963</c:v>
                </c:pt>
                <c:pt idx="4773">
                  <c:v>47.404301629999999</c:v>
                </c:pt>
                <c:pt idx="4774">
                  <c:v>47.414233629999998</c:v>
                </c:pt>
                <c:pt idx="4775">
                  <c:v>47.424165629999997</c:v>
                </c:pt>
                <c:pt idx="4776">
                  <c:v>47.434097629999997</c:v>
                </c:pt>
                <c:pt idx="4777">
                  <c:v>47.444029630000003</c:v>
                </c:pt>
                <c:pt idx="4778">
                  <c:v>47.453961630000002</c:v>
                </c:pt>
                <c:pt idx="4779">
                  <c:v>47.463893630000001</c:v>
                </c:pt>
                <c:pt idx="4780">
                  <c:v>47.47382563</c:v>
                </c:pt>
                <c:pt idx="4781">
                  <c:v>47.483757629999999</c:v>
                </c:pt>
                <c:pt idx="4782">
                  <c:v>47.493689629999999</c:v>
                </c:pt>
                <c:pt idx="4783">
                  <c:v>47.503621129999999</c:v>
                </c:pt>
                <c:pt idx="4784">
                  <c:v>47.513553129999998</c:v>
                </c:pt>
                <c:pt idx="4785">
                  <c:v>47.523485129999997</c:v>
                </c:pt>
                <c:pt idx="4786">
                  <c:v>47.533417120000003</c:v>
                </c:pt>
                <c:pt idx="4787">
                  <c:v>47.543349130000003</c:v>
                </c:pt>
                <c:pt idx="4788">
                  <c:v>47.553281130000002</c:v>
                </c:pt>
                <c:pt idx="4789">
                  <c:v>47.563213130000001</c:v>
                </c:pt>
                <c:pt idx="4790">
                  <c:v>47.57314513</c:v>
                </c:pt>
                <c:pt idx="4791">
                  <c:v>47.583077129999999</c:v>
                </c:pt>
                <c:pt idx="4792">
                  <c:v>47.593009129999999</c:v>
                </c:pt>
                <c:pt idx="4793">
                  <c:v>47.602941129999998</c:v>
                </c:pt>
                <c:pt idx="4794">
                  <c:v>47.612873129999997</c:v>
                </c:pt>
                <c:pt idx="4795">
                  <c:v>47.622805130000003</c:v>
                </c:pt>
                <c:pt idx="4796">
                  <c:v>47.632737130000002</c:v>
                </c:pt>
                <c:pt idx="4797">
                  <c:v>47.642669130000002</c:v>
                </c:pt>
                <c:pt idx="4798">
                  <c:v>47.652601130000001</c:v>
                </c:pt>
                <c:pt idx="4799">
                  <c:v>47.66253313</c:v>
                </c:pt>
                <c:pt idx="4800">
                  <c:v>47.672465129999999</c:v>
                </c:pt>
                <c:pt idx="4801">
                  <c:v>47.682396130000001</c:v>
                </c:pt>
                <c:pt idx="4802">
                  <c:v>47.69232813</c:v>
                </c:pt>
                <c:pt idx="4803">
                  <c:v>47.702260129999999</c:v>
                </c:pt>
                <c:pt idx="4804">
                  <c:v>47.712192129999998</c:v>
                </c:pt>
                <c:pt idx="4805">
                  <c:v>47.722124129999997</c:v>
                </c:pt>
                <c:pt idx="4806">
                  <c:v>47.732056129999997</c:v>
                </c:pt>
                <c:pt idx="4807">
                  <c:v>47.741988130000003</c:v>
                </c:pt>
                <c:pt idx="4808">
                  <c:v>47.751920130000002</c:v>
                </c:pt>
                <c:pt idx="4809">
                  <c:v>47.761852130000001</c:v>
                </c:pt>
                <c:pt idx="4810">
                  <c:v>47.77178413</c:v>
                </c:pt>
                <c:pt idx="4811">
                  <c:v>47.78171613</c:v>
                </c:pt>
                <c:pt idx="4812">
                  <c:v>47.791648119999998</c:v>
                </c:pt>
                <c:pt idx="4813">
                  <c:v>47.801580129999998</c:v>
                </c:pt>
                <c:pt idx="4814">
                  <c:v>47.811512129999997</c:v>
                </c:pt>
                <c:pt idx="4815">
                  <c:v>47.821444130000003</c:v>
                </c:pt>
                <c:pt idx="4816">
                  <c:v>47.831376130000002</c:v>
                </c:pt>
                <c:pt idx="4817">
                  <c:v>47.841308130000002</c:v>
                </c:pt>
                <c:pt idx="4818">
                  <c:v>47.851240130000001</c:v>
                </c:pt>
                <c:pt idx="4819">
                  <c:v>47.86117213</c:v>
                </c:pt>
                <c:pt idx="4820">
                  <c:v>47.871104129999999</c:v>
                </c:pt>
                <c:pt idx="4821">
                  <c:v>47.881036129999998</c:v>
                </c:pt>
                <c:pt idx="4822">
                  <c:v>47.890968129999997</c:v>
                </c:pt>
                <c:pt idx="4823">
                  <c:v>47.900900129999997</c:v>
                </c:pt>
                <c:pt idx="4824">
                  <c:v>47.910832130000003</c:v>
                </c:pt>
                <c:pt idx="4825">
                  <c:v>47.920764130000002</c:v>
                </c:pt>
                <c:pt idx="4826">
                  <c:v>47.930696130000001</c:v>
                </c:pt>
                <c:pt idx="4827">
                  <c:v>47.94062813</c:v>
                </c:pt>
                <c:pt idx="4828">
                  <c:v>47.95056013</c:v>
                </c:pt>
                <c:pt idx="4829">
                  <c:v>47.960492129999999</c:v>
                </c:pt>
                <c:pt idx="4830">
                  <c:v>47.970424129999998</c:v>
                </c:pt>
                <c:pt idx="4831">
                  <c:v>47.980356129999997</c:v>
                </c:pt>
                <c:pt idx="4832">
                  <c:v>47.990288130000003</c:v>
                </c:pt>
                <c:pt idx="4833">
                  <c:v>48.000220130000002</c:v>
                </c:pt>
                <c:pt idx="4834">
                  <c:v>48.010151129999997</c:v>
                </c:pt>
                <c:pt idx="4835">
                  <c:v>48.020083130000003</c:v>
                </c:pt>
                <c:pt idx="4836">
                  <c:v>48.030015130000002</c:v>
                </c:pt>
                <c:pt idx="4837">
                  <c:v>48.039947130000002</c:v>
                </c:pt>
                <c:pt idx="4838">
                  <c:v>48.049879130000001</c:v>
                </c:pt>
                <c:pt idx="4839">
                  <c:v>48.05981113</c:v>
                </c:pt>
                <c:pt idx="4840">
                  <c:v>48.069743129999999</c:v>
                </c:pt>
                <c:pt idx="4841">
                  <c:v>48.079675129999998</c:v>
                </c:pt>
                <c:pt idx="4842">
                  <c:v>48.089607129999997</c:v>
                </c:pt>
                <c:pt idx="4843">
                  <c:v>48.099539129999997</c:v>
                </c:pt>
                <c:pt idx="4844">
                  <c:v>48.109471130000003</c:v>
                </c:pt>
                <c:pt idx="4845">
                  <c:v>48.119403130000002</c:v>
                </c:pt>
                <c:pt idx="4846">
                  <c:v>48.129335130000001</c:v>
                </c:pt>
                <c:pt idx="4847">
                  <c:v>48.13926713</c:v>
                </c:pt>
                <c:pt idx="4848">
                  <c:v>48.14919913</c:v>
                </c:pt>
                <c:pt idx="4849">
                  <c:v>48.159131129999999</c:v>
                </c:pt>
                <c:pt idx="4850">
                  <c:v>48.169063129999998</c:v>
                </c:pt>
                <c:pt idx="4851">
                  <c:v>48.178995129999997</c:v>
                </c:pt>
                <c:pt idx="4852">
                  <c:v>48.188927130000003</c:v>
                </c:pt>
                <c:pt idx="4853">
                  <c:v>48.198859130000002</c:v>
                </c:pt>
                <c:pt idx="4854">
                  <c:v>48.208791130000002</c:v>
                </c:pt>
                <c:pt idx="4855">
                  <c:v>48.218723130000001</c:v>
                </c:pt>
                <c:pt idx="4856">
                  <c:v>48.228655119999999</c:v>
                </c:pt>
                <c:pt idx="4857">
                  <c:v>48.238587129999999</c:v>
                </c:pt>
                <c:pt idx="4858">
                  <c:v>48.248519129999998</c:v>
                </c:pt>
                <c:pt idx="4859">
                  <c:v>48.258451129999997</c:v>
                </c:pt>
                <c:pt idx="4860">
                  <c:v>48.268383129999997</c:v>
                </c:pt>
                <c:pt idx="4861">
                  <c:v>48.278315130000003</c:v>
                </c:pt>
                <c:pt idx="4862">
                  <c:v>48.288247130000002</c:v>
                </c:pt>
                <c:pt idx="4863">
                  <c:v>48.298179130000001</c:v>
                </c:pt>
                <c:pt idx="4864">
                  <c:v>48.30811113</c:v>
                </c:pt>
                <c:pt idx="4865">
                  <c:v>48.31804313</c:v>
                </c:pt>
                <c:pt idx="4866">
                  <c:v>48.327975129999999</c:v>
                </c:pt>
                <c:pt idx="4867">
                  <c:v>48.337907129999998</c:v>
                </c:pt>
                <c:pt idx="4868">
                  <c:v>48.34783813</c:v>
                </c:pt>
                <c:pt idx="4869">
                  <c:v>48.357770129999999</c:v>
                </c:pt>
                <c:pt idx="4870">
                  <c:v>48.367702129999998</c:v>
                </c:pt>
                <c:pt idx="4871">
                  <c:v>48.377634129999997</c:v>
                </c:pt>
                <c:pt idx="4872">
                  <c:v>48.387566130000003</c:v>
                </c:pt>
                <c:pt idx="4873">
                  <c:v>48.397498130000002</c:v>
                </c:pt>
                <c:pt idx="4874">
                  <c:v>48.407430130000002</c:v>
                </c:pt>
                <c:pt idx="4875">
                  <c:v>48.417362130000001</c:v>
                </c:pt>
                <c:pt idx="4876">
                  <c:v>48.42729413</c:v>
                </c:pt>
                <c:pt idx="4877">
                  <c:v>48.437226129999999</c:v>
                </c:pt>
                <c:pt idx="4878">
                  <c:v>48.447158129999998</c:v>
                </c:pt>
                <c:pt idx="4879">
                  <c:v>48.457090129999997</c:v>
                </c:pt>
                <c:pt idx="4880">
                  <c:v>48.467022129999997</c:v>
                </c:pt>
                <c:pt idx="4881">
                  <c:v>48.476954130000003</c:v>
                </c:pt>
                <c:pt idx="4882">
                  <c:v>48.486886120000001</c:v>
                </c:pt>
                <c:pt idx="4883">
                  <c:v>48.496818130000001</c:v>
                </c:pt>
                <c:pt idx="4884">
                  <c:v>48.506751000000001</c:v>
                </c:pt>
                <c:pt idx="4885">
                  <c:v>48.516683</c:v>
                </c:pt>
                <c:pt idx="4886">
                  <c:v>48.526615</c:v>
                </c:pt>
                <c:pt idx="4887">
                  <c:v>48.536546999999999</c:v>
                </c:pt>
                <c:pt idx="4888">
                  <c:v>48.546478999999998</c:v>
                </c:pt>
                <c:pt idx="4889">
                  <c:v>48.556410999999997</c:v>
                </c:pt>
                <c:pt idx="4890">
                  <c:v>48.566343000000003</c:v>
                </c:pt>
                <c:pt idx="4891">
                  <c:v>48.576275000000003</c:v>
                </c:pt>
                <c:pt idx="4892">
                  <c:v>48.586207000000002</c:v>
                </c:pt>
                <c:pt idx="4893">
                  <c:v>48.596139000000001</c:v>
                </c:pt>
                <c:pt idx="4894">
                  <c:v>48.606071</c:v>
                </c:pt>
                <c:pt idx="4895">
                  <c:v>48.616002999999999</c:v>
                </c:pt>
                <c:pt idx="4896">
                  <c:v>48.625934999999998</c:v>
                </c:pt>
                <c:pt idx="4897">
                  <c:v>48.635866999999998</c:v>
                </c:pt>
                <c:pt idx="4898">
                  <c:v>48.645798999999997</c:v>
                </c:pt>
                <c:pt idx="4899">
                  <c:v>48.655731000000003</c:v>
                </c:pt>
                <c:pt idx="4900">
                  <c:v>48.665663000000002</c:v>
                </c:pt>
                <c:pt idx="4901">
                  <c:v>48.675595000000001</c:v>
                </c:pt>
                <c:pt idx="4902">
                  <c:v>48.685527</c:v>
                </c:pt>
                <c:pt idx="4903">
                  <c:v>48.695458000000002</c:v>
                </c:pt>
                <c:pt idx="4904">
                  <c:v>48.705390000000001</c:v>
                </c:pt>
                <c:pt idx="4905">
                  <c:v>48.715322</c:v>
                </c:pt>
                <c:pt idx="4906">
                  <c:v>48.725254</c:v>
                </c:pt>
                <c:pt idx="4907">
                  <c:v>48.735185999999999</c:v>
                </c:pt>
                <c:pt idx="4908">
                  <c:v>48.745117999999998</c:v>
                </c:pt>
                <c:pt idx="4909">
                  <c:v>48.755049999999997</c:v>
                </c:pt>
                <c:pt idx="4910">
                  <c:v>48.764982000000003</c:v>
                </c:pt>
                <c:pt idx="4911">
                  <c:v>48.774914000000003</c:v>
                </c:pt>
                <c:pt idx="4912">
                  <c:v>48.784846000000002</c:v>
                </c:pt>
                <c:pt idx="4913">
                  <c:v>48.794778000000001</c:v>
                </c:pt>
                <c:pt idx="4914">
                  <c:v>48.80471</c:v>
                </c:pt>
                <c:pt idx="4915">
                  <c:v>48.814641999999999</c:v>
                </c:pt>
                <c:pt idx="4916">
                  <c:v>48.824573999999998</c:v>
                </c:pt>
                <c:pt idx="4917">
                  <c:v>48.834505999999998</c:v>
                </c:pt>
                <c:pt idx="4918">
                  <c:v>48.844437999999997</c:v>
                </c:pt>
                <c:pt idx="4919">
                  <c:v>48.854370000000003</c:v>
                </c:pt>
                <c:pt idx="4920">
                  <c:v>48.864302000000002</c:v>
                </c:pt>
                <c:pt idx="4921">
                  <c:v>48.874234000000001</c:v>
                </c:pt>
                <c:pt idx="4922">
                  <c:v>48.884166</c:v>
                </c:pt>
                <c:pt idx="4923">
                  <c:v>48.894098</c:v>
                </c:pt>
                <c:pt idx="4924">
                  <c:v>48.904029999999999</c:v>
                </c:pt>
                <c:pt idx="4925">
                  <c:v>48.913961999999998</c:v>
                </c:pt>
                <c:pt idx="4926">
                  <c:v>48.923893999999997</c:v>
                </c:pt>
                <c:pt idx="4927">
                  <c:v>48.933826000000003</c:v>
                </c:pt>
                <c:pt idx="4928">
                  <c:v>48.943758000000003</c:v>
                </c:pt>
                <c:pt idx="4929">
                  <c:v>48.953690000000002</c:v>
                </c:pt>
                <c:pt idx="4930">
                  <c:v>48.963622000000001</c:v>
                </c:pt>
                <c:pt idx="4931">
                  <c:v>48.973554</c:v>
                </c:pt>
                <c:pt idx="4932">
                  <c:v>48.983485999999999</c:v>
                </c:pt>
                <c:pt idx="4933">
                  <c:v>48.993417999999998</c:v>
                </c:pt>
                <c:pt idx="4934">
                  <c:v>49.003349999999998</c:v>
                </c:pt>
                <c:pt idx="4935">
                  <c:v>49.013281999999997</c:v>
                </c:pt>
                <c:pt idx="4936">
                  <c:v>49.023214000000003</c:v>
                </c:pt>
                <c:pt idx="4937">
                  <c:v>49.033146000000002</c:v>
                </c:pt>
                <c:pt idx="4938">
                  <c:v>49.043078000000001</c:v>
                </c:pt>
                <c:pt idx="4939">
                  <c:v>49.053009000000003</c:v>
                </c:pt>
                <c:pt idx="4940">
                  <c:v>49.062941000000002</c:v>
                </c:pt>
                <c:pt idx="4941">
                  <c:v>49.072873000000001</c:v>
                </c:pt>
                <c:pt idx="4942">
                  <c:v>49.082805</c:v>
                </c:pt>
                <c:pt idx="4943">
                  <c:v>49.092737</c:v>
                </c:pt>
                <c:pt idx="4944">
                  <c:v>49.102668999999999</c:v>
                </c:pt>
                <c:pt idx="4945">
                  <c:v>49.112600999999998</c:v>
                </c:pt>
                <c:pt idx="4946">
                  <c:v>49.122532999999997</c:v>
                </c:pt>
                <c:pt idx="4947">
                  <c:v>49.132465000000003</c:v>
                </c:pt>
                <c:pt idx="4948">
                  <c:v>49.142397000000003</c:v>
                </c:pt>
                <c:pt idx="4949">
                  <c:v>49.152329000000002</c:v>
                </c:pt>
                <c:pt idx="4950">
                  <c:v>49.162261000000001</c:v>
                </c:pt>
                <c:pt idx="4951">
                  <c:v>49.172193</c:v>
                </c:pt>
                <c:pt idx="4952">
                  <c:v>49.182124999999999</c:v>
                </c:pt>
                <c:pt idx="4953">
                  <c:v>49.192056999999998</c:v>
                </c:pt>
                <c:pt idx="4954">
                  <c:v>49.201988999999998</c:v>
                </c:pt>
                <c:pt idx="4955">
                  <c:v>49.211920999999997</c:v>
                </c:pt>
                <c:pt idx="4956">
                  <c:v>49.221853000000003</c:v>
                </c:pt>
                <c:pt idx="4957">
                  <c:v>49.231785000000002</c:v>
                </c:pt>
                <c:pt idx="4958">
                  <c:v>49.241717000000001</c:v>
                </c:pt>
                <c:pt idx="4959">
                  <c:v>49.251649</c:v>
                </c:pt>
                <c:pt idx="4960">
                  <c:v>49.261581</c:v>
                </c:pt>
                <c:pt idx="4961">
                  <c:v>49.271512999999999</c:v>
                </c:pt>
                <c:pt idx="4962">
                  <c:v>49.281444999999998</c:v>
                </c:pt>
                <c:pt idx="4963">
                  <c:v>49.291376999999997</c:v>
                </c:pt>
                <c:pt idx="4964">
                  <c:v>49.301309000000003</c:v>
                </c:pt>
                <c:pt idx="4965">
                  <c:v>49.311241000000003</c:v>
                </c:pt>
                <c:pt idx="4966">
                  <c:v>49.321173000000002</c:v>
                </c:pt>
                <c:pt idx="4967">
                  <c:v>49.331105000000001</c:v>
                </c:pt>
                <c:pt idx="4968">
                  <c:v>49.341037</c:v>
                </c:pt>
                <c:pt idx="4969">
                  <c:v>49.350968999999999</c:v>
                </c:pt>
                <c:pt idx="4970">
                  <c:v>49.360900999999998</c:v>
                </c:pt>
                <c:pt idx="4971">
                  <c:v>49.370832999999998</c:v>
                </c:pt>
                <c:pt idx="4972">
                  <c:v>49.380764999999997</c:v>
                </c:pt>
                <c:pt idx="4973">
                  <c:v>49.390697000000003</c:v>
                </c:pt>
                <c:pt idx="4974">
                  <c:v>49.400629000000002</c:v>
                </c:pt>
                <c:pt idx="4975">
                  <c:v>49.410561000000001</c:v>
                </c:pt>
                <c:pt idx="4976">
                  <c:v>49.420492000000003</c:v>
                </c:pt>
                <c:pt idx="4977">
                  <c:v>49.430424000000002</c:v>
                </c:pt>
                <c:pt idx="4978">
                  <c:v>49.440356000000001</c:v>
                </c:pt>
                <c:pt idx="4979">
                  <c:v>49.450288</c:v>
                </c:pt>
                <c:pt idx="4980">
                  <c:v>49.46022</c:v>
                </c:pt>
                <c:pt idx="4981">
                  <c:v>49.470151999999999</c:v>
                </c:pt>
                <c:pt idx="4982">
                  <c:v>49.480083999999998</c:v>
                </c:pt>
                <c:pt idx="4983">
                  <c:v>49.490015999999997</c:v>
                </c:pt>
                <c:pt idx="4984">
                  <c:v>49.499948000000003</c:v>
                </c:pt>
                <c:pt idx="4985">
                  <c:v>49.509880170000002</c:v>
                </c:pt>
                <c:pt idx="4986">
                  <c:v>49.519812170000002</c:v>
                </c:pt>
                <c:pt idx="4987">
                  <c:v>49.529744170000001</c:v>
                </c:pt>
                <c:pt idx="4988">
                  <c:v>49.53967617</c:v>
                </c:pt>
                <c:pt idx="4989">
                  <c:v>49.549608169999999</c:v>
                </c:pt>
                <c:pt idx="4990">
                  <c:v>49.559540169999998</c:v>
                </c:pt>
                <c:pt idx="4991">
                  <c:v>49.569472169999997</c:v>
                </c:pt>
                <c:pt idx="4992">
                  <c:v>49.579404169999997</c:v>
                </c:pt>
                <c:pt idx="4993">
                  <c:v>49.589336170000003</c:v>
                </c:pt>
                <c:pt idx="4994">
                  <c:v>49.599268170000002</c:v>
                </c:pt>
                <c:pt idx="4995">
                  <c:v>49.609200170000001</c:v>
                </c:pt>
                <c:pt idx="4996">
                  <c:v>49.61913217</c:v>
                </c:pt>
                <c:pt idx="4997">
                  <c:v>49.629064169999999</c:v>
                </c:pt>
                <c:pt idx="4998">
                  <c:v>49.638996169999999</c:v>
                </c:pt>
                <c:pt idx="4999">
                  <c:v>49.648928169999998</c:v>
                </c:pt>
                <c:pt idx="5000">
                  <c:v>49.658860169999997</c:v>
                </c:pt>
                <c:pt idx="5001">
                  <c:v>49.668792170000003</c:v>
                </c:pt>
                <c:pt idx="5002">
                  <c:v>49.678724170000002</c:v>
                </c:pt>
                <c:pt idx="5003">
                  <c:v>49.688656170000002</c:v>
                </c:pt>
                <c:pt idx="5004">
                  <c:v>49.698588170000001</c:v>
                </c:pt>
                <c:pt idx="5005">
                  <c:v>49.70852017</c:v>
                </c:pt>
                <c:pt idx="5006">
                  <c:v>49.718452169999999</c:v>
                </c:pt>
                <c:pt idx="5007">
                  <c:v>49.728384169999998</c:v>
                </c:pt>
                <c:pt idx="5008">
                  <c:v>49.738316169999997</c:v>
                </c:pt>
                <c:pt idx="5009">
                  <c:v>49.748248169999997</c:v>
                </c:pt>
                <c:pt idx="5010">
                  <c:v>49.758180170000003</c:v>
                </c:pt>
                <c:pt idx="5011">
                  <c:v>49.768112170000002</c:v>
                </c:pt>
                <c:pt idx="5012">
                  <c:v>49.778044170000001</c:v>
                </c:pt>
                <c:pt idx="5013">
                  <c:v>49.787975170000003</c:v>
                </c:pt>
                <c:pt idx="5014">
                  <c:v>49.797908169999999</c:v>
                </c:pt>
                <c:pt idx="5015">
                  <c:v>49.807839170000001</c:v>
                </c:pt>
                <c:pt idx="5016">
                  <c:v>49.81777117</c:v>
                </c:pt>
                <c:pt idx="5017">
                  <c:v>49.827703169999999</c:v>
                </c:pt>
                <c:pt idx="5018">
                  <c:v>49.837635169999999</c:v>
                </c:pt>
                <c:pt idx="5019">
                  <c:v>49.847567169999998</c:v>
                </c:pt>
                <c:pt idx="5020">
                  <c:v>49.857499169999997</c:v>
                </c:pt>
                <c:pt idx="5021">
                  <c:v>49.867431170000003</c:v>
                </c:pt>
                <c:pt idx="5022">
                  <c:v>49.877363170000002</c:v>
                </c:pt>
                <c:pt idx="5023">
                  <c:v>49.887295170000002</c:v>
                </c:pt>
                <c:pt idx="5024">
                  <c:v>49.897227170000001</c:v>
                </c:pt>
                <c:pt idx="5025">
                  <c:v>49.90715917</c:v>
                </c:pt>
                <c:pt idx="5026">
                  <c:v>49.917091169999999</c:v>
                </c:pt>
                <c:pt idx="5027">
                  <c:v>49.927023169999998</c:v>
                </c:pt>
                <c:pt idx="5028">
                  <c:v>49.936955169999997</c:v>
                </c:pt>
                <c:pt idx="5029">
                  <c:v>49.946887169999997</c:v>
                </c:pt>
                <c:pt idx="5030">
                  <c:v>49.956819170000003</c:v>
                </c:pt>
                <c:pt idx="5031">
                  <c:v>49.966751170000002</c:v>
                </c:pt>
                <c:pt idx="5032">
                  <c:v>49.976683170000001</c:v>
                </c:pt>
                <c:pt idx="5033">
                  <c:v>49.98661517</c:v>
                </c:pt>
                <c:pt idx="5034">
                  <c:v>49.996547169999999</c:v>
                </c:pt>
                <c:pt idx="5035">
                  <c:v>50.006479169999999</c:v>
                </c:pt>
                <c:pt idx="5036">
                  <c:v>50.016411169999998</c:v>
                </c:pt>
                <c:pt idx="5037">
                  <c:v>50.026343169999997</c:v>
                </c:pt>
                <c:pt idx="5038">
                  <c:v>50.036275170000003</c:v>
                </c:pt>
                <c:pt idx="5039">
                  <c:v>50.046207170000002</c:v>
                </c:pt>
                <c:pt idx="5040">
                  <c:v>50.056139170000002</c:v>
                </c:pt>
                <c:pt idx="5041">
                  <c:v>50.066071170000001</c:v>
                </c:pt>
                <c:pt idx="5042">
                  <c:v>50.07600317</c:v>
                </c:pt>
                <c:pt idx="5043">
                  <c:v>50.085935169999999</c:v>
                </c:pt>
                <c:pt idx="5044">
                  <c:v>50.095867169999998</c:v>
                </c:pt>
                <c:pt idx="5045">
                  <c:v>50.105799169999997</c:v>
                </c:pt>
                <c:pt idx="5046">
                  <c:v>50.115731169999997</c:v>
                </c:pt>
                <c:pt idx="5047">
                  <c:v>50.125663170000003</c:v>
                </c:pt>
                <c:pt idx="5048">
                  <c:v>50.135595170000002</c:v>
                </c:pt>
                <c:pt idx="5049">
                  <c:v>50.145527170000001</c:v>
                </c:pt>
                <c:pt idx="5050">
                  <c:v>50.15545917</c:v>
                </c:pt>
                <c:pt idx="5051">
                  <c:v>50.165391169999999</c:v>
                </c:pt>
                <c:pt idx="5052">
                  <c:v>50.175323169999999</c:v>
                </c:pt>
                <c:pt idx="5053">
                  <c:v>50.185255169999998</c:v>
                </c:pt>
                <c:pt idx="5054">
                  <c:v>50.195187169999997</c:v>
                </c:pt>
                <c:pt idx="5055">
                  <c:v>50.205118169999999</c:v>
                </c:pt>
                <c:pt idx="5056">
                  <c:v>50.215050169999998</c:v>
                </c:pt>
                <c:pt idx="5057">
                  <c:v>50.224982169999997</c:v>
                </c:pt>
                <c:pt idx="5058">
                  <c:v>50.234914170000003</c:v>
                </c:pt>
                <c:pt idx="5059">
                  <c:v>50.244846170000002</c:v>
                </c:pt>
                <c:pt idx="5060">
                  <c:v>50.254778170000002</c:v>
                </c:pt>
                <c:pt idx="5061">
                  <c:v>50.264710170000001</c:v>
                </c:pt>
                <c:pt idx="5062">
                  <c:v>50.27464217</c:v>
                </c:pt>
                <c:pt idx="5063">
                  <c:v>50.284574169999999</c:v>
                </c:pt>
                <c:pt idx="5064">
                  <c:v>50.294506169999998</c:v>
                </c:pt>
                <c:pt idx="5065">
                  <c:v>50.304438169999997</c:v>
                </c:pt>
                <c:pt idx="5066">
                  <c:v>50.314370169999997</c:v>
                </c:pt>
                <c:pt idx="5067">
                  <c:v>50.324302170000003</c:v>
                </c:pt>
                <c:pt idx="5068">
                  <c:v>50.334234170000002</c:v>
                </c:pt>
                <c:pt idx="5069">
                  <c:v>50.344166170000001</c:v>
                </c:pt>
                <c:pt idx="5070">
                  <c:v>50.35409817</c:v>
                </c:pt>
                <c:pt idx="5071">
                  <c:v>50.364030169999999</c:v>
                </c:pt>
                <c:pt idx="5072">
                  <c:v>50.373962169999999</c:v>
                </c:pt>
                <c:pt idx="5073">
                  <c:v>50.383894169999998</c:v>
                </c:pt>
                <c:pt idx="5074">
                  <c:v>50.393826169999997</c:v>
                </c:pt>
                <c:pt idx="5075">
                  <c:v>50.403758170000003</c:v>
                </c:pt>
                <c:pt idx="5076">
                  <c:v>50.413690170000002</c:v>
                </c:pt>
                <c:pt idx="5077">
                  <c:v>50.423622170000002</c:v>
                </c:pt>
                <c:pt idx="5078">
                  <c:v>50.433554170000001</c:v>
                </c:pt>
                <c:pt idx="5079">
                  <c:v>50.44348617</c:v>
                </c:pt>
                <c:pt idx="5080">
                  <c:v>50.453418169999999</c:v>
                </c:pt>
                <c:pt idx="5081">
                  <c:v>50.463350169999998</c:v>
                </c:pt>
                <c:pt idx="5082">
                  <c:v>50.473282169999997</c:v>
                </c:pt>
                <c:pt idx="5083">
                  <c:v>50.483214169999997</c:v>
                </c:pt>
                <c:pt idx="5084">
                  <c:v>50.493146170000003</c:v>
                </c:pt>
                <c:pt idx="5085">
                  <c:v>50.503078170000002</c:v>
                </c:pt>
                <c:pt idx="5086">
                  <c:v>50.513008919999997</c:v>
                </c:pt>
                <c:pt idx="5087">
                  <c:v>50.522940920000003</c:v>
                </c:pt>
                <c:pt idx="5088">
                  <c:v>50.532872920000003</c:v>
                </c:pt>
                <c:pt idx="5089">
                  <c:v>50.542804920000002</c:v>
                </c:pt>
                <c:pt idx="5090">
                  <c:v>50.552736920000001</c:v>
                </c:pt>
                <c:pt idx="5091">
                  <c:v>50.56266892</c:v>
                </c:pt>
                <c:pt idx="5092">
                  <c:v>50.572600919999999</c:v>
                </c:pt>
                <c:pt idx="5093">
                  <c:v>50.582532919999998</c:v>
                </c:pt>
                <c:pt idx="5094">
                  <c:v>50.592464919999998</c:v>
                </c:pt>
                <c:pt idx="5095">
                  <c:v>50.602396919999997</c:v>
                </c:pt>
                <c:pt idx="5096">
                  <c:v>50.612328920000003</c:v>
                </c:pt>
                <c:pt idx="5097">
                  <c:v>50.622260920000002</c:v>
                </c:pt>
                <c:pt idx="5098">
                  <c:v>50.632192920000001</c:v>
                </c:pt>
                <c:pt idx="5099">
                  <c:v>50.642123920000003</c:v>
                </c:pt>
                <c:pt idx="5100">
                  <c:v>50.652055920000002</c:v>
                </c:pt>
                <c:pt idx="5101">
                  <c:v>50.661987920000001</c:v>
                </c:pt>
                <c:pt idx="5102">
                  <c:v>50.671919920000001</c:v>
                </c:pt>
                <c:pt idx="5103">
                  <c:v>50.68185192</c:v>
                </c:pt>
                <c:pt idx="5104">
                  <c:v>50.691783919999999</c:v>
                </c:pt>
                <c:pt idx="5105">
                  <c:v>50.701715919999998</c:v>
                </c:pt>
                <c:pt idx="5106">
                  <c:v>50.711647919999997</c:v>
                </c:pt>
                <c:pt idx="5107">
                  <c:v>50.721579920000003</c:v>
                </c:pt>
                <c:pt idx="5108">
                  <c:v>50.731511920000003</c:v>
                </c:pt>
                <c:pt idx="5109">
                  <c:v>50.741443920000002</c:v>
                </c:pt>
                <c:pt idx="5110">
                  <c:v>50.751375920000001</c:v>
                </c:pt>
                <c:pt idx="5111">
                  <c:v>50.76130792</c:v>
                </c:pt>
                <c:pt idx="5112">
                  <c:v>50.771239919999999</c:v>
                </c:pt>
                <c:pt idx="5113">
                  <c:v>50.781171919999998</c:v>
                </c:pt>
                <c:pt idx="5114">
                  <c:v>50.791103919999998</c:v>
                </c:pt>
                <c:pt idx="5115">
                  <c:v>50.801035919999997</c:v>
                </c:pt>
                <c:pt idx="5116">
                  <c:v>50.810967920000003</c:v>
                </c:pt>
                <c:pt idx="5117">
                  <c:v>50.820899920000002</c:v>
                </c:pt>
                <c:pt idx="5118">
                  <c:v>50.830831920000001</c:v>
                </c:pt>
                <c:pt idx="5119">
                  <c:v>50.840763920000001</c:v>
                </c:pt>
                <c:pt idx="5120">
                  <c:v>50.85069592</c:v>
                </c:pt>
                <c:pt idx="5121">
                  <c:v>50.860627919999999</c:v>
                </c:pt>
                <c:pt idx="5122">
                  <c:v>50.870559919999998</c:v>
                </c:pt>
                <c:pt idx="5123">
                  <c:v>50.880491919999997</c:v>
                </c:pt>
                <c:pt idx="5124">
                  <c:v>50.890423920000003</c:v>
                </c:pt>
                <c:pt idx="5125">
                  <c:v>50.900355920000003</c:v>
                </c:pt>
                <c:pt idx="5126">
                  <c:v>50.910287920000002</c:v>
                </c:pt>
                <c:pt idx="5127">
                  <c:v>50.920219920000001</c:v>
                </c:pt>
                <c:pt idx="5128">
                  <c:v>50.93015192</c:v>
                </c:pt>
                <c:pt idx="5129">
                  <c:v>50.940083919999999</c:v>
                </c:pt>
                <c:pt idx="5130">
                  <c:v>50.950015919999998</c:v>
                </c:pt>
                <c:pt idx="5131">
                  <c:v>50.959947919999998</c:v>
                </c:pt>
                <c:pt idx="5132">
                  <c:v>50.969879919999997</c:v>
                </c:pt>
                <c:pt idx="5133">
                  <c:v>50.979811920000003</c:v>
                </c:pt>
                <c:pt idx="5134">
                  <c:v>50.989743920000002</c:v>
                </c:pt>
                <c:pt idx="5135">
                  <c:v>50.999675920000001</c:v>
                </c:pt>
                <c:pt idx="5136">
                  <c:v>51.009607920000001</c:v>
                </c:pt>
                <c:pt idx="5137">
                  <c:v>51.01953992</c:v>
                </c:pt>
                <c:pt idx="5138">
                  <c:v>51.029471919999999</c:v>
                </c:pt>
                <c:pt idx="5139">
                  <c:v>51.039403919999998</c:v>
                </c:pt>
                <c:pt idx="5140">
                  <c:v>51.049335919999997</c:v>
                </c:pt>
                <c:pt idx="5141">
                  <c:v>51.059267920000003</c:v>
                </c:pt>
                <c:pt idx="5142">
                  <c:v>51.069199920000003</c:v>
                </c:pt>
                <c:pt idx="5143">
                  <c:v>51.079131920000002</c:v>
                </c:pt>
                <c:pt idx="5144">
                  <c:v>51.089063920000001</c:v>
                </c:pt>
                <c:pt idx="5145">
                  <c:v>51.09899592</c:v>
                </c:pt>
                <c:pt idx="5146">
                  <c:v>51.108927919999999</c:v>
                </c:pt>
                <c:pt idx="5147">
                  <c:v>51.118859919999998</c:v>
                </c:pt>
                <c:pt idx="5148">
                  <c:v>51.128791919999998</c:v>
                </c:pt>
                <c:pt idx="5149">
                  <c:v>51.138723919999997</c:v>
                </c:pt>
                <c:pt idx="5150">
                  <c:v>51.148655920000003</c:v>
                </c:pt>
                <c:pt idx="5151">
                  <c:v>51.158587920000002</c:v>
                </c:pt>
                <c:pt idx="5152">
                  <c:v>51.168519920000001</c:v>
                </c:pt>
                <c:pt idx="5153">
                  <c:v>51.178451920000001</c:v>
                </c:pt>
                <c:pt idx="5154">
                  <c:v>51.18838392</c:v>
                </c:pt>
                <c:pt idx="5155">
                  <c:v>51.198314920000001</c:v>
                </c:pt>
                <c:pt idx="5156">
                  <c:v>51.208246920000001</c:v>
                </c:pt>
                <c:pt idx="5157">
                  <c:v>51.218179919999997</c:v>
                </c:pt>
                <c:pt idx="5158">
                  <c:v>51.228110919999999</c:v>
                </c:pt>
                <c:pt idx="5159">
                  <c:v>51.238042919999998</c:v>
                </c:pt>
                <c:pt idx="5160">
                  <c:v>51.247974919999997</c:v>
                </c:pt>
                <c:pt idx="5161">
                  <c:v>51.257906920000003</c:v>
                </c:pt>
                <c:pt idx="5162">
                  <c:v>51.267838920000003</c:v>
                </c:pt>
                <c:pt idx="5163">
                  <c:v>51.277770920000002</c:v>
                </c:pt>
                <c:pt idx="5164">
                  <c:v>51.287702920000001</c:v>
                </c:pt>
                <c:pt idx="5165">
                  <c:v>51.29763492</c:v>
                </c:pt>
                <c:pt idx="5166">
                  <c:v>51.307566919999999</c:v>
                </c:pt>
                <c:pt idx="5167">
                  <c:v>51.317498919999998</c:v>
                </c:pt>
                <c:pt idx="5168">
                  <c:v>51.327430919999998</c:v>
                </c:pt>
                <c:pt idx="5169">
                  <c:v>51.337362919999997</c:v>
                </c:pt>
                <c:pt idx="5170">
                  <c:v>51.347294920000003</c:v>
                </c:pt>
                <c:pt idx="5171">
                  <c:v>51.357226920000002</c:v>
                </c:pt>
                <c:pt idx="5172">
                  <c:v>51.367158920000001</c:v>
                </c:pt>
                <c:pt idx="5173">
                  <c:v>51.377090920000001</c:v>
                </c:pt>
                <c:pt idx="5174">
                  <c:v>51.38702292</c:v>
                </c:pt>
                <c:pt idx="5175">
                  <c:v>51.396954919999999</c:v>
                </c:pt>
                <c:pt idx="5176">
                  <c:v>51.406886919999998</c:v>
                </c:pt>
                <c:pt idx="5177">
                  <c:v>51.416818919999997</c:v>
                </c:pt>
                <c:pt idx="5178">
                  <c:v>51.426750920000003</c:v>
                </c:pt>
                <c:pt idx="5179">
                  <c:v>51.436682920000003</c:v>
                </c:pt>
                <c:pt idx="5180">
                  <c:v>51.446614920000002</c:v>
                </c:pt>
                <c:pt idx="5181">
                  <c:v>51.456546920000001</c:v>
                </c:pt>
                <c:pt idx="5182">
                  <c:v>51.46647892</c:v>
                </c:pt>
                <c:pt idx="5183">
                  <c:v>51.476410919999999</c:v>
                </c:pt>
                <c:pt idx="5184">
                  <c:v>51.486342919999998</c:v>
                </c:pt>
                <c:pt idx="5185">
                  <c:v>51.496274919999998</c:v>
                </c:pt>
                <c:pt idx="5186">
                  <c:v>51.506206919999997</c:v>
                </c:pt>
                <c:pt idx="5187">
                  <c:v>51.516139170000002</c:v>
                </c:pt>
                <c:pt idx="5188">
                  <c:v>51.526071170000002</c:v>
                </c:pt>
                <c:pt idx="5189">
                  <c:v>51.536003170000001</c:v>
                </c:pt>
                <c:pt idx="5190">
                  <c:v>51.54593517</c:v>
                </c:pt>
                <c:pt idx="5191">
                  <c:v>51.555867169999999</c:v>
                </c:pt>
                <c:pt idx="5192">
                  <c:v>51.565799169999998</c:v>
                </c:pt>
                <c:pt idx="5193">
                  <c:v>51.575731169999997</c:v>
                </c:pt>
                <c:pt idx="5194">
                  <c:v>51.585663169999997</c:v>
                </c:pt>
                <c:pt idx="5195">
                  <c:v>51.595595170000003</c:v>
                </c:pt>
                <c:pt idx="5196">
                  <c:v>51.605527170000002</c:v>
                </c:pt>
                <c:pt idx="5197">
                  <c:v>51.615459170000001</c:v>
                </c:pt>
                <c:pt idx="5198">
                  <c:v>51.62539117</c:v>
                </c:pt>
                <c:pt idx="5199">
                  <c:v>51.635323169999999</c:v>
                </c:pt>
                <c:pt idx="5200">
                  <c:v>51.645255169999999</c:v>
                </c:pt>
                <c:pt idx="5201">
                  <c:v>51.655187169999998</c:v>
                </c:pt>
                <c:pt idx="5202">
                  <c:v>51.665119169999997</c:v>
                </c:pt>
                <c:pt idx="5203">
                  <c:v>51.675051170000003</c:v>
                </c:pt>
                <c:pt idx="5204">
                  <c:v>51.684983170000002</c:v>
                </c:pt>
                <c:pt idx="5205">
                  <c:v>51.694915170000002</c:v>
                </c:pt>
                <c:pt idx="5206">
                  <c:v>51.704847170000001</c:v>
                </c:pt>
                <c:pt idx="5207">
                  <c:v>51.71477917</c:v>
                </c:pt>
                <c:pt idx="5208">
                  <c:v>51.724711169999999</c:v>
                </c:pt>
                <c:pt idx="5209">
                  <c:v>51.734643169999998</c:v>
                </c:pt>
                <c:pt idx="5210">
                  <c:v>51.744575169999997</c:v>
                </c:pt>
                <c:pt idx="5211">
                  <c:v>51.754507169999997</c:v>
                </c:pt>
                <c:pt idx="5212">
                  <c:v>51.764439170000003</c:v>
                </c:pt>
                <c:pt idx="5213">
                  <c:v>51.774371170000002</c:v>
                </c:pt>
                <c:pt idx="5214">
                  <c:v>51.784303170000001</c:v>
                </c:pt>
                <c:pt idx="5215">
                  <c:v>51.79423517</c:v>
                </c:pt>
                <c:pt idx="5216">
                  <c:v>51.804167169999999</c:v>
                </c:pt>
                <c:pt idx="5217">
                  <c:v>51.814099169999999</c:v>
                </c:pt>
                <c:pt idx="5218">
                  <c:v>51.824031169999998</c:v>
                </c:pt>
                <c:pt idx="5219">
                  <c:v>51.833963169999997</c:v>
                </c:pt>
                <c:pt idx="5220">
                  <c:v>51.843895170000003</c:v>
                </c:pt>
                <c:pt idx="5221">
                  <c:v>51.853827170000002</c:v>
                </c:pt>
                <c:pt idx="5222">
                  <c:v>51.863759170000002</c:v>
                </c:pt>
                <c:pt idx="5223">
                  <c:v>51.873691170000001</c:v>
                </c:pt>
                <c:pt idx="5224">
                  <c:v>51.88362317</c:v>
                </c:pt>
                <c:pt idx="5225">
                  <c:v>51.893555169999999</c:v>
                </c:pt>
                <c:pt idx="5226">
                  <c:v>51.903487169999998</c:v>
                </c:pt>
                <c:pt idx="5227">
                  <c:v>51.913419169999997</c:v>
                </c:pt>
                <c:pt idx="5228">
                  <c:v>51.923351169999997</c:v>
                </c:pt>
                <c:pt idx="5229">
                  <c:v>51.933283170000003</c:v>
                </c:pt>
                <c:pt idx="5230">
                  <c:v>51.943215170000002</c:v>
                </c:pt>
                <c:pt idx="5231">
                  <c:v>51.953147170000001</c:v>
                </c:pt>
                <c:pt idx="5232">
                  <c:v>51.96307917</c:v>
                </c:pt>
                <c:pt idx="5233">
                  <c:v>51.973011169999999</c:v>
                </c:pt>
                <c:pt idx="5234">
                  <c:v>51.982943169999999</c:v>
                </c:pt>
                <c:pt idx="5235">
                  <c:v>51.992875169999998</c:v>
                </c:pt>
                <c:pt idx="5236">
                  <c:v>52.002807169999997</c:v>
                </c:pt>
                <c:pt idx="5237">
                  <c:v>52.012739170000003</c:v>
                </c:pt>
                <c:pt idx="5238">
                  <c:v>52.022671170000002</c:v>
                </c:pt>
                <c:pt idx="5239">
                  <c:v>52.032603170000002</c:v>
                </c:pt>
                <c:pt idx="5240">
                  <c:v>52.042535170000001</c:v>
                </c:pt>
                <c:pt idx="5241">
                  <c:v>52.05246717</c:v>
                </c:pt>
                <c:pt idx="5242">
                  <c:v>52.062399169999999</c:v>
                </c:pt>
                <c:pt idx="5243">
                  <c:v>52.072331169999998</c:v>
                </c:pt>
                <c:pt idx="5244">
                  <c:v>52.082263169999997</c:v>
                </c:pt>
                <c:pt idx="5245">
                  <c:v>52.092195169999997</c:v>
                </c:pt>
                <c:pt idx="5246">
                  <c:v>52.102127170000003</c:v>
                </c:pt>
                <c:pt idx="5247">
                  <c:v>52.112059170000002</c:v>
                </c:pt>
                <c:pt idx="5248">
                  <c:v>52.121991170000001</c:v>
                </c:pt>
                <c:pt idx="5249">
                  <c:v>52.13192317</c:v>
                </c:pt>
                <c:pt idx="5250">
                  <c:v>52.141855169999999</c:v>
                </c:pt>
                <c:pt idx="5251">
                  <c:v>52.151787169999999</c:v>
                </c:pt>
                <c:pt idx="5252">
                  <c:v>52.161719169999998</c:v>
                </c:pt>
                <c:pt idx="5253">
                  <c:v>52.171651169999997</c:v>
                </c:pt>
                <c:pt idx="5254">
                  <c:v>52.181583170000003</c:v>
                </c:pt>
                <c:pt idx="5255">
                  <c:v>52.191515170000002</c:v>
                </c:pt>
                <c:pt idx="5256">
                  <c:v>52.201447170000002</c:v>
                </c:pt>
                <c:pt idx="5257">
                  <c:v>52.211379170000001</c:v>
                </c:pt>
                <c:pt idx="5258">
                  <c:v>52.22131117</c:v>
                </c:pt>
                <c:pt idx="5259">
                  <c:v>52.231243169999999</c:v>
                </c:pt>
                <c:pt idx="5260">
                  <c:v>52.241175169999998</c:v>
                </c:pt>
                <c:pt idx="5261">
                  <c:v>52.251107169999997</c:v>
                </c:pt>
                <c:pt idx="5262">
                  <c:v>52.261039169999997</c:v>
                </c:pt>
                <c:pt idx="5263">
                  <c:v>52.270971170000003</c:v>
                </c:pt>
                <c:pt idx="5264">
                  <c:v>52.280903170000002</c:v>
                </c:pt>
                <c:pt idx="5265">
                  <c:v>52.290835170000001</c:v>
                </c:pt>
                <c:pt idx="5266">
                  <c:v>52.30076717</c:v>
                </c:pt>
                <c:pt idx="5267">
                  <c:v>52.310699169999999</c:v>
                </c:pt>
                <c:pt idx="5268">
                  <c:v>52.320631169999999</c:v>
                </c:pt>
                <c:pt idx="5269">
                  <c:v>52.330563169999998</c:v>
                </c:pt>
                <c:pt idx="5270">
                  <c:v>52.340495169999997</c:v>
                </c:pt>
                <c:pt idx="5271">
                  <c:v>52.350427170000003</c:v>
                </c:pt>
                <c:pt idx="5272">
                  <c:v>52.360359170000002</c:v>
                </c:pt>
                <c:pt idx="5273">
                  <c:v>52.370291170000002</c:v>
                </c:pt>
                <c:pt idx="5274">
                  <c:v>52.380223170000001</c:v>
                </c:pt>
                <c:pt idx="5275">
                  <c:v>52.39015517</c:v>
                </c:pt>
                <c:pt idx="5276">
                  <c:v>52.400087169999999</c:v>
                </c:pt>
                <c:pt idx="5277">
                  <c:v>52.410019169999998</c:v>
                </c:pt>
                <c:pt idx="5278">
                  <c:v>52.419951169999997</c:v>
                </c:pt>
                <c:pt idx="5279">
                  <c:v>52.429883169999997</c:v>
                </c:pt>
                <c:pt idx="5280">
                  <c:v>52.439815170000003</c:v>
                </c:pt>
                <c:pt idx="5281">
                  <c:v>52.449747170000002</c:v>
                </c:pt>
                <c:pt idx="5282">
                  <c:v>52.459679170000001</c:v>
                </c:pt>
                <c:pt idx="5283">
                  <c:v>52.46961117</c:v>
                </c:pt>
                <c:pt idx="5284">
                  <c:v>52.479543169999999</c:v>
                </c:pt>
                <c:pt idx="5285">
                  <c:v>52.489475169999999</c:v>
                </c:pt>
                <c:pt idx="5286">
                  <c:v>52.499407169999998</c:v>
                </c:pt>
                <c:pt idx="5287">
                  <c:v>52.509340039999998</c:v>
                </c:pt>
                <c:pt idx="5288">
                  <c:v>52.519272039999997</c:v>
                </c:pt>
                <c:pt idx="5289">
                  <c:v>52.529204040000003</c:v>
                </c:pt>
                <c:pt idx="5290">
                  <c:v>52.539136040000002</c:v>
                </c:pt>
                <c:pt idx="5291">
                  <c:v>52.549068040000002</c:v>
                </c:pt>
                <c:pt idx="5292">
                  <c:v>52.559000040000001</c:v>
                </c:pt>
                <c:pt idx="5293">
                  <c:v>52.56893204</c:v>
                </c:pt>
                <c:pt idx="5294">
                  <c:v>52.578864039999999</c:v>
                </c:pt>
                <c:pt idx="5295">
                  <c:v>52.588796039999998</c:v>
                </c:pt>
                <c:pt idx="5296">
                  <c:v>52.598728039999997</c:v>
                </c:pt>
                <c:pt idx="5297">
                  <c:v>52.608660039999997</c:v>
                </c:pt>
                <c:pt idx="5298">
                  <c:v>52.618592040000003</c:v>
                </c:pt>
                <c:pt idx="5299">
                  <c:v>52.628524040000002</c:v>
                </c:pt>
                <c:pt idx="5300">
                  <c:v>52.638456040000001</c:v>
                </c:pt>
                <c:pt idx="5301">
                  <c:v>52.64838804</c:v>
                </c:pt>
                <c:pt idx="5302">
                  <c:v>52.65832004</c:v>
                </c:pt>
                <c:pt idx="5303">
                  <c:v>52.668252039999999</c:v>
                </c:pt>
                <c:pt idx="5304">
                  <c:v>52.678184039999998</c:v>
                </c:pt>
                <c:pt idx="5305">
                  <c:v>52.688116039999997</c:v>
                </c:pt>
                <c:pt idx="5306">
                  <c:v>52.698048040000003</c:v>
                </c:pt>
                <c:pt idx="5307">
                  <c:v>52.707980040000002</c:v>
                </c:pt>
                <c:pt idx="5308">
                  <c:v>52.717912040000002</c:v>
                </c:pt>
                <c:pt idx="5309">
                  <c:v>52.727844040000001</c:v>
                </c:pt>
                <c:pt idx="5310">
                  <c:v>52.73777604</c:v>
                </c:pt>
                <c:pt idx="5311">
                  <c:v>52.747708039999999</c:v>
                </c:pt>
                <c:pt idx="5312">
                  <c:v>52.757640039999998</c:v>
                </c:pt>
                <c:pt idx="5313">
                  <c:v>52.767572039999997</c:v>
                </c:pt>
                <c:pt idx="5314">
                  <c:v>52.777504039999997</c:v>
                </c:pt>
                <c:pt idx="5315">
                  <c:v>52.787436040000003</c:v>
                </c:pt>
                <c:pt idx="5316">
                  <c:v>52.797368040000002</c:v>
                </c:pt>
                <c:pt idx="5317">
                  <c:v>52.807300040000001</c:v>
                </c:pt>
                <c:pt idx="5318">
                  <c:v>52.81723204</c:v>
                </c:pt>
                <c:pt idx="5319">
                  <c:v>52.82716404</c:v>
                </c:pt>
                <c:pt idx="5320">
                  <c:v>52.837096039999999</c:v>
                </c:pt>
                <c:pt idx="5321">
                  <c:v>52.847028039999998</c:v>
                </c:pt>
                <c:pt idx="5322">
                  <c:v>52.856960039999997</c:v>
                </c:pt>
                <c:pt idx="5323">
                  <c:v>52.866892040000003</c:v>
                </c:pt>
                <c:pt idx="5324">
                  <c:v>52.876824040000002</c:v>
                </c:pt>
                <c:pt idx="5325">
                  <c:v>52.886756040000002</c:v>
                </c:pt>
                <c:pt idx="5326">
                  <c:v>52.896688040000001</c:v>
                </c:pt>
                <c:pt idx="5327">
                  <c:v>52.90662004</c:v>
                </c:pt>
                <c:pt idx="5328">
                  <c:v>52.916552039999999</c:v>
                </c:pt>
                <c:pt idx="5329">
                  <c:v>52.926484039999998</c:v>
                </c:pt>
                <c:pt idx="5330">
                  <c:v>52.936416039999997</c:v>
                </c:pt>
                <c:pt idx="5331">
                  <c:v>52.946348039999997</c:v>
                </c:pt>
                <c:pt idx="5332">
                  <c:v>52.956280040000003</c:v>
                </c:pt>
                <c:pt idx="5333">
                  <c:v>52.966212040000002</c:v>
                </c:pt>
                <c:pt idx="5334">
                  <c:v>52.976144040000001</c:v>
                </c:pt>
                <c:pt idx="5335">
                  <c:v>52.98607604</c:v>
                </c:pt>
                <c:pt idx="5336">
                  <c:v>52.99600804</c:v>
                </c:pt>
                <c:pt idx="5337">
                  <c:v>53.005940039999999</c:v>
                </c:pt>
                <c:pt idx="5338">
                  <c:v>53.015872039999998</c:v>
                </c:pt>
                <c:pt idx="5339">
                  <c:v>53.025804039999997</c:v>
                </c:pt>
                <c:pt idx="5340">
                  <c:v>53.035736040000003</c:v>
                </c:pt>
                <c:pt idx="5341">
                  <c:v>53.045668040000002</c:v>
                </c:pt>
                <c:pt idx="5342">
                  <c:v>53.055600040000002</c:v>
                </c:pt>
                <c:pt idx="5343">
                  <c:v>53.065532040000001</c:v>
                </c:pt>
                <c:pt idx="5344">
                  <c:v>53.07546404</c:v>
                </c:pt>
                <c:pt idx="5345">
                  <c:v>53.085396039999999</c:v>
                </c:pt>
                <c:pt idx="5346">
                  <c:v>53.095328039999998</c:v>
                </c:pt>
                <c:pt idx="5347">
                  <c:v>53.105260039999997</c:v>
                </c:pt>
                <c:pt idx="5348">
                  <c:v>53.115192039999997</c:v>
                </c:pt>
                <c:pt idx="5349">
                  <c:v>53.125124040000003</c:v>
                </c:pt>
                <c:pt idx="5350">
                  <c:v>53.135056040000002</c:v>
                </c:pt>
                <c:pt idx="5351">
                  <c:v>53.144988040000001</c:v>
                </c:pt>
                <c:pt idx="5352">
                  <c:v>53.15492004</c:v>
                </c:pt>
                <c:pt idx="5353">
                  <c:v>53.16485204</c:v>
                </c:pt>
                <c:pt idx="5354">
                  <c:v>53.174784039999999</c:v>
                </c:pt>
                <c:pt idx="5355">
                  <c:v>53.184716039999998</c:v>
                </c:pt>
                <c:pt idx="5356">
                  <c:v>53.194648039999997</c:v>
                </c:pt>
                <c:pt idx="5357">
                  <c:v>53.204580040000003</c:v>
                </c:pt>
                <c:pt idx="5358">
                  <c:v>53.214512040000002</c:v>
                </c:pt>
                <c:pt idx="5359">
                  <c:v>53.224444040000002</c:v>
                </c:pt>
                <c:pt idx="5360">
                  <c:v>53.234376040000001</c:v>
                </c:pt>
                <c:pt idx="5361">
                  <c:v>53.24430804</c:v>
                </c:pt>
                <c:pt idx="5362">
                  <c:v>53.254240039999999</c:v>
                </c:pt>
                <c:pt idx="5363">
                  <c:v>53.264172039999998</c:v>
                </c:pt>
                <c:pt idx="5364">
                  <c:v>53.274104039999997</c:v>
                </c:pt>
                <c:pt idx="5365">
                  <c:v>53.284036039999997</c:v>
                </c:pt>
                <c:pt idx="5366">
                  <c:v>53.293968040000003</c:v>
                </c:pt>
                <c:pt idx="5367">
                  <c:v>53.303900040000002</c:v>
                </c:pt>
                <c:pt idx="5368">
                  <c:v>53.313832040000001</c:v>
                </c:pt>
                <c:pt idx="5369">
                  <c:v>53.32376404</c:v>
                </c:pt>
                <c:pt idx="5370">
                  <c:v>53.33369604</c:v>
                </c:pt>
                <c:pt idx="5371">
                  <c:v>53.343628039999999</c:v>
                </c:pt>
                <c:pt idx="5372">
                  <c:v>53.353560039999998</c:v>
                </c:pt>
                <c:pt idx="5373">
                  <c:v>53.363492039999997</c:v>
                </c:pt>
                <c:pt idx="5374">
                  <c:v>53.373424040000003</c:v>
                </c:pt>
                <c:pt idx="5375">
                  <c:v>53.383356040000002</c:v>
                </c:pt>
                <c:pt idx="5376">
                  <c:v>53.393288040000002</c:v>
                </c:pt>
                <c:pt idx="5377">
                  <c:v>53.403220040000001</c:v>
                </c:pt>
                <c:pt idx="5378">
                  <c:v>53.41315204</c:v>
                </c:pt>
                <c:pt idx="5379">
                  <c:v>53.423084039999999</c:v>
                </c:pt>
                <c:pt idx="5380">
                  <c:v>53.433016039999998</c:v>
                </c:pt>
                <c:pt idx="5381">
                  <c:v>53.442948039999997</c:v>
                </c:pt>
                <c:pt idx="5382">
                  <c:v>53.452880039999997</c:v>
                </c:pt>
                <c:pt idx="5383">
                  <c:v>53.462812040000003</c:v>
                </c:pt>
                <c:pt idx="5384">
                  <c:v>53.472744040000002</c:v>
                </c:pt>
                <c:pt idx="5385">
                  <c:v>53.482676040000001</c:v>
                </c:pt>
                <c:pt idx="5386">
                  <c:v>53.49260804</c:v>
                </c:pt>
                <c:pt idx="5387">
                  <c:v>53.50254004</c:v>
                </c:pt>
                <c:pt idx="5388">
                  <c:v>53.51247154</c:v>
                </c:pt>
                <c:pt idx="5389">
                  <c:v>53.522403539999999</c:v>
                </c:pt>
                <c:pt idx="5390">
                  <c:v>53.532335539999998</c:v>
                </c:pt>
                <c:pt idx="5391">
                  <c:v>53.542267539999997</c:v>
                </c:pt>
                <c:pt idx="5392">
                  <c:v>53.552199539999997</c:v>
                </c:pt>
                <c:pt idx="5393">
                  <c:v>53.562131540000003</c:v>
                </c:pt>
                <c:pt idx="5394">
                  <c:v>53.572063540000002</c:v>
                </c:pt>
                <c:pt idx="5395">
                  <c:v>53.581995540000001</c:v>
                </c:pt>
                <c:pt idx="5396">
                  <c:v>53.59192754</c:v>
                </c:pt>
                <c:pt idx="5397">
                  <c:v>53.60185954</c:v>
                </c:pt>
                <c:pt idx="5398">
                  <c:v>53.611791539999999</c:v>
                </c:pt>
                <c:pt idx="5399">
                  <c:v>53.621723539999998</c:v>
                </c:pt>
                <c:pt idx="5400">
                  <c:v>53.631655539999997</c:v>
                </c:pt>
                <c:pt idx="5401">
                  <c:v>53.641587540000003</c:v>
                </c:pt>
                <c:pt idx="5402">
                  <c:v>53.651519540000002</c:v>
                </c:pt>
                <c:pt idx="5403">
                  <c:v>53.661451540000002</c:v>
                </c:pt>
                <c:pt idx="5404">
                  <c:v>53.671383540000001</c:v>
                </c:pt>
                <c:pt idx="5405">
                  <c:v>53.68131554</c:v>
                </c:pt>
                <c:pt idx="5406">
                  <c:v>53.691247539999999</c:v>
                </c:pt>
                <c:pt idx="5407">
                  <c:v>53.701179539999998</c:v>
                </c:pt>
                <c:pt idx="5408">
                  <c:v>53.711111539999997</c:v>
                </c:pt>
                <c:pt idx="5409">
                  <c:v>53.721043539999997</c:v>
                </c:pt>
                <c:pt idx="5410">
                  <c:v>53.730975540000003</c:v>
                </c:pt>
                <c:pt idx="5411">
                  <c:v>53.740907540000002</c:v>
                </c:pt>
                <c:pt idx="5412">
                  <c:v>53.750839540000001</c:v>
                </c:pt>
                <c:pt idx="5413">
                  <c:v>53.760772539999998</c:v>
                </c:pt>
                <c:pt idx="5414">
                  <c:v>53.770704539999997</c:v>
                </c:pt>
                <c:pt idx="5415">
                  <c:v>53.780636540000003</c:v>
                </c:pt>
                <c:pt idx="5416">
                  <c:v>53.790568540000002</c:v>
                </c:pt>
                <c:pt idx="5417">
                  <c:v>53.800500540000002</c:v>
                </c:pt>
                <c:pt idx="5418">
                  <c:v>53.810432540000001</c:v>
                </c:pt>
                <c:pt idx="5419">
                  <c:v>53.82036454</c:v>
                </c:pt>
                <c:pt idx="5420">
                  <c:v>53.830296539999999</c:v>
                </c:pt>
                <c:pt idx="5421">
                  <c:v>53.840228539999998</c:v>
                </c:pt>
                <c:pt idx="5422">
                  <c:v>53.850160539999997</c:v>
                </c:pt>
                <c:pt idx="5423">
                  <c:v>53.860092539999997</c:v>
                </c:pt>
                <c:pt idx="5424">
                  <c:v>53.870024540000003</c:v>
                </c:pt>
                <c:pt idx="5425">
                  <c:v>53.879956540000002</c:v>
                </c:pt>
                <c:pt idx="5426">
                  <c:v>53.889888540000001</c:v>
                </c:pt>
                <c:pt idx="5427">
                  <c:v>53.89982054</c:v>
                </c:pt>
                <c:pt idx="5428">
                  <c:v>53.909752539999999</c:v>
                </c:pt>
                <c:pt idx="5429">
                  <c:v>53.919684539999999</c:v>
                </c:pt>
                <c:pt idx="5430">
                  <c:v>53.929616539999998</c:v>
                </c:pt>
                <c:pt idx="5431">
                  <c:v>53.939548539999997</c:v>
                </c:pt>
                <c:pt idx="5432">
                  <c:v>53.949480540000003</c:v>
                </c:pt>
                <c:pt idx="5433">
                  <c:v>53.959412540000002</c:v>
                </c:pt>
                <c:pt idx="5434">
                  <c:v>53.969344540000002</c:v>
                </c:pt>
                <c:pt idx="5435">
                  <c:v>53.979276540000001</c:v>
                </c:pt>
                <c:pt idx="5436">
                  <c:v>53.98920854</c:v>
                </c:pt>
                <c:pt idx="5437">
                  <c:v>53.999140539999999</c:v>
                </c:pt>
                <c:pt idx="5438">
                  <c:v>54.009072539999998</c:v>
                </c:pt>
                <c:pt idx="5439">
                  <c:v>54.019004539999997</c:v>
                </c:pt>
                <c:pt idx="5440">
                  <c:v>54.028936539999997</c:v>
                </c:pt>
                <c:pt idx="5441">
                  <c:v>54.038868540000003</c:v>
                </c:pt>
                <c:pt idx="5442">
                  <c:v>54.048800540000002</c:v>
                </c:pt>
                <c:pt idx="5443">
                  <c:v>54.058732540000001</c:v>
                </c:pt>
                <c:pt idx="5444">
                  <c:v>54.06866454</c:v>
                </c:pt>
                <c:pt idx="5445">
                  <c:v>54.078596539999999</c:v>
                </c:pt>
                <c:pt idx="5446">
                  <c:v>54.088528539999999</c:v>
                </c:pt>
                <c:pt idx="5447">
                  <c:v>54.098460539999998</c:v>
                </c:pt>
                <c:pt idx="5448">
                  <c:v>54.108392539999997</c:v>
                </c:pt>
                <c:pt idx="5449">
                  <c:v>54.118324540000003</c:v>
                </c:pt>
                <c:pt idx="5450">
                  <c:v>54.128256540000002</c:v>
                </c:pt>
                <c:pt idx="5451">
                  <c:v>54.138188540000002</c:v>
                </c:pt>
                <c:pt idx="5452">
                  <c:v>54.148120540000001</c:v>
                </c:pt>
                <c:pt idx="5453">
                  <c:v>54.15805254</c:v>
                </c:pt>
                <c:pt idx="5454">
                  <c:v>54.167984539999999</c:v>
                </c:pt>
                <c:pt idx="5455">
                  <c:v>54.177916539999998</c:v>
                </c:pt>
                <c:pt idx="5456">
                  <c:v>54.187848539999997</c:v>
                </c:pt>
                <c:pt idx="5457">
                  <c:v>54.197780539999997</c:v>
                </c:pt>
                <c:pt idx="5458">
                  <c:v>54.207712540000003</c:v>
                </c:pt>
                <c:pt idx="5459">
                  <c:v>54.217644540000002</c:v>
                </c:pt>
                <c:pt idx="5460">
                  <c:v>54.227576540000001</c:v>
                </c:pt>
                <c:pt idx="5461">
                  <c:v>54.23750854</c:v>
                </c:pt>
                <c:pt idx="5462">
                  <c:v>54.247440539999999</c:v>
                </c:pt>
                <c:pt idx="5463">
                  <c:v>54.257372539999999</c:v>
                </c:pt>
                <c:pt idx="5464">
                  <c:v>54.267304539999998</c:v>
                </c:pt>
                <c:pt idx="5465">
                  <c:v>54.277236539999997</c:v>
                </c:pt>
                <c:pt idx="5466">
                  <c:v>54.287168540000003</c:v>
                </c:pt>
                <c:pt idx="5467">
                  <c:v>54.297100540000002</c:v>
                </c:pt>
                <c:pt idx="5468">
                  <c:v>54.307032540000002</c:v>
                </c:pt>
                <c:pt idx="5469">
                  <c:v>54.316964540000001</c:v>
                </c:pt>
                <c:pt idx="5470">
                  <c:v>54.326897539999997</c:v>
                </c:pt>
                <c:pt idx="5471">
                  <c:v>54.336829539999997</c:v>
                </c:pt>
                <c:pt idx="5472">
                  <c:v>54.346761540000003</c:v>
                </c:pt>
                <c:pt idx="5473">
                  <c:v>54.356693540000002</c:v>
                </c:pt>
                <c:pt idx="5474">
                  <c:v>54.366625540000001</c:v>
                </c:pt>
                <c:pt idx="5475">
                  <c:v>54.37655754</c:v>
                </c:pt>
                <c:pt idx="5476">
                  <c:v>54.386489539999999</c:v>
                </c:pt>
                <c:pt idx="5477">
                  <c:v>54.396421539999999</c:v>
                </c:pt>
                <c:pt idx="5478">
                  <c:v>54.406353539999998</c:v>
                </c:pt>
                <c:pt idx="5479">
                  <c:v>54.416285539999997</c:v>
                </c:pt>
                <c:pt idx="5480">
                  <c:v>54.426217540000003</c:v>
                </c:pt>
                <c:pt idx="5481">
                  <c:v>54.436149540000002</c:v>
                </c:pt>
                <c:pt idx="5482">
                  <c:v>54.446081540000002</c:v>
                </c:pt>
                <c:pt idx="5483">
                  <c:v>54.456013540000001</c:v>
                </c:pt>
                <c:pt idx="5484">
                  <c:v>54.46594554</c:v>
                </c:pt>
                <c:pt idx="5485">
                  <c:v>54.475877539999999</c:v>
                </c:pt>
                <c:pt idx="5486">
                  <c:v>54.485809539999998</c:v>
                </c:pt>
                <c:pt idx="5487">
                  <c:v>54.495741539999997</c:v>
                </c:pt>
                <c:pt idx="5488">
                  <c:v>54.505673539999997</c:v>
                </c:pt>
                <c:pt idx="5489">
                  <c:v>54.515605749999999</c:v>
                </c:pt>
                <c:pt idx="5490">
                  <c:v>54.525537749999998</c:v>
                </c:pt>
                <c:pt idx="5491">
                  <c:v>54.535469749999997</c:v>
                </c:pt>
                <c:pt idx="5492">
                  <c:v>54.545401750000003</c:v>
                </c:pt>
                <c:pt idx="5493">
                  <c:v>54.555333750000003</c:v>
                </c:pt>
                <c:pt idx="5494">
                  <c:v>54.565265750000002</c:v>
                </c:pt>
                <c:pt idx="5495">
                  <c:v>54.575197750000001</c:v>
                </c:pt>
                <c:pt idx="5496">
                  <c:v>54.58512975</c:v>
                </c:pt>
                <c:pt idx="5497">
                  <c:v>54.595061749999999</c:v>
                </c:pt>
                <c:pt idx="5498">
                  <c:v>54.604993749999998</c:v>
                </c:pt>
                <c:pt idx="5499">
                  <c:v>54.614925749999998</c:v>
                </c:pt>
                <c:pt idx="5500">
                  <c:v>54.624857749999997</c:v>
                </c:pt>
                <c:pt idx="5501">
                  <c:v>54.634789750000003</c:v>
                </c:pt>
                <c:pt idx="5502">
                  <c:v>54.644721750000002</c:v>
                </c:pt>
                <c:pt idx="5503">
                  <c:v>54.654653750000001</c:v>
                </c:pt>
                <c:pt idx="5504">
                  <c:v>54.664585750000001</c:v>
                </c:pt>
                <c:pt idx="5505">
                  <c:v>54.67451775</c:v>
                </c:pt>
                <c:pt idx="5506">
                  <c:v>54.684449749999999</c:v>
                </c:pt>
                <c:pt idx="5507">
                  <c:v>54.694381749999998</c:v>
                </c:pt>
                <c:pt idx="5508">
                  <c:v>54.704313749999997</c:v>
                </c:pt>
                <c:pt idx="5509">
                  <c:v>54.714245750000003</c:v>
                </c:pt>
                <c:pt idx="5510">
                  <c:v>54.724177750000003</c:v>
                </c:pt>
                <c:pt idx="5511">
                  <c:v>54.734109750000002</c:v>
                </c:pt>
                <c:pt idx="5512">
                  <c:v>54.744041750000001</c:v>
                </c:pt>
                <c:pt idx="5513">
                  <c:v>54.75397375</c:v>
                </c:pt>
                <c:pt idx="5514">
                  <c:v>54.763905749999999</c:v>
                </c:pt>
                <c:pt idx="5515">
                  <c:v>54.773837749999998</c:v>
                </c:pt>
                <c:pt idx="5516">
                  <c:v>54.783770750000002</c:v>
                </c:pt>
                <c:pt idx="5517">
                  <c:v>54.793702750000001</c:v>
                </c:pt>
                <c:pt idx="5518">
                  <c:v>54.803634750000001</c:v>
                </c:pt>
                <c:pt idx="5519">
                  <c:v>54.81356675</c:v>
                </c:pt>
                <c:pt idx="5520">
                  <c:v>54.823498749999999</c:v>
                </c:pt>
                <c:pt idx="5521">
                  <c:v>54.833430749999998</c:v>
                </c:pt>
                <c:pt idx="5522">
                  <c:v>54.843362749999997</c:v>
                </c:pt>
                <c:pt idx="5523">
                  <c:v>54.853294750000003</c:v>
                </c:pt>
                <c:pt idx="5524">
                  <c:v>54.863226750000003</c:v>
                </c:pt>
                <c:pt idx="5525">
                  <c:v>54.873158750000002</c:v>
                </c:pt>
                <c:pt idx="5526">
                  <c:v>54.883090750000001</c:v>
                </c:pt>
                <c:pt idx="5527">
                  <c:v>54.89302275</c:v>
                </c:pt>
                <c:pt idx="5528">
                  <c:v>54.902954749999999</c:v>
                </c:pt>
                <c:pt idx="5529">
                  <c:v>54.912886749999998</c:v>
                </c:pt>
                <c:pt idx="5530">
                  <c:v>54.922818749999998</c:v>
                </c:pt>
                <c:pt idx="5531">
                  <c:v>54.932750749999997</c:v>
                </c:pt>
                <c:pt idx="5532">
                  <c:v>54.942682750000003</c:v>
                </c:pt>
                <c:pt idx="5533">
                  <c:v>54.952614750000002</c:v>
                </c:pt>
                <c:pt idx="5534">
                  <c:v>54.962546750000001</c:v>
                </c:pt>
                <c:pt idx="5535">
                  <c:v>54.972478750000001</c:v>
                </c:pt>
                <c:pt idx="5536">
                  <c:v>54.98241075</c:v>
                </c:pt>
                <c:pt idx="5537">
                  <c:v>54.992342749999999</c:v>
                </c:pt>
                <c:pt idx="5538">
                  <c:v>55.002274749999998</c:v>
                </c:pt>
                <c:pt idx="5539">
                  <c:v>55.012206749999997</c:v>
                </c:pt>
                <c:pt idx="5540">
                  <c:v>55.022138750000003</c:v>
                </c:pt>
                <c:pt idx="5541">
                  <c:v>55.032070750000003</c:v>
                </c:pt>
                <c:pt idx="5542">
                  <c:v>55.042002750000002</c:v>
                </c:pt>
                <c:pt idx="5543">
                  <c:v>55.051934750000001</c:v>
                </c:pt>
                <c:pt idx="5544">
                  <c:v>55.06186675</c:v>
                </c:pt>
                <c:pt idx="5545">
                  <c:v>55.071798749999999</c:v>
                </c:pt>
                <c:pt idx="5546">
                  <c:v>55.081730749999998</c:v>
                </c:pt>
                <c:pt idx="5547">
                  <c:v>55.091662749999998</c:v>
                </c:pt>
                <c:pt idx="5548">
                  <c:v>55.101594749999997</c:v>
                </c:pt>
                <c:pt idx="5549">
                  <c:v>55.111526750000003</c:v>
                </c:pt>
                <c:pt idx="5550">
                  <c:v>55.121458750000002</c:v>
                </c:pt>
                <c:pt idx="5551">
                  <c:v>55.131390750000001</c:v>
                </c:pt>
                <c:pt idx="5552">
                  <c:v>55.14132275</c:v>
                </c:pt>
                <c:pt idx="5553">
                  <c:v>55.15125475</c:v>
                </c:pt>
                <c:pt idx="5554">
                  <c:v>55.161186749999999</c:v>
                </c:pt>
                <c:pt idx="5555">
                  <c:v>55.171118749999998</c:v>
                </c:pt>
                <c:pt idx="5556">
                  <c:v>55.181050749999997</c:v>
                </c:pt>
                <c:pt idx="5557">
                  <c:v>55.190983750000001</c:v>
                </c:pt>
                <c:pt idx="5558">
                  <c:v>55.20091575</c:v>
                </c:pt>
                <c:pt idx="5559">
                  <c:v>55.210847749999999</c:v>
                </c:pt>
                <c:pt idx="5560">
                  <c:v>55.220779749999998</c:v>
                </c:pt>
                <c:pt idx="5561">
                  <c:v>55.230711749999998</c:v>
                </c:pt>
                <c:pt idx="5562">
                  <c:v>55.240643749999997</c:v>
                </c:pt>
                <c:pt idx="5563">
                  <c:v>55.250575750000003</c:v>
                </c:pt>
                <c:pt idx="5564">
                  <c:v>55.260507750000002</c:v>
                </c:pt>
                <c:pt idx="5565">
                  <c:v>55.270439750000001</c:v>
                </c:pt>
                <c:pt idx="5566">
                  <c:v>55.28037175</c:v>
                </c:pt>
                <c:pt idx="5567">
                  <c:v>55.29030375</c:v>
                </c:pt>
                <c:pt idx="5568">
                  <c:v>55.300235749999999</c:v>
                </c:pt>
                <c:pt idx="5569">
                  <c:v>55.310167749999998</c:v>
                </c:pt>
                <c:pt idx="5570">
                  <c:v>55.320099749999997</c:v>
                </c:pt>
                <c:pt idx="5571">
                  <c:v>55.330031750000003</c:v>
                </c:pt>
                <c:pt idx="5572">
                  <c:v>55.339963750000003</c:v>
                </c:pt>
                <c:pt idx="5573">
                  <c:v>55.349895750000002</c:v>
                </c:pt>
                <c:pt idx="5574">
                  <c:v>55.359827750000001</c:v>
                </c:pt>
                <c:pt idx="5575">
                  <c:v>55.36975975</c:v>
                </c:pt>
                <c:pt idx="5576">
                  <c:v>55.379691749999999</c:v>
                </c:pt>
                <c:pt idx="5577">
                  <c:v>55.389623749999998</c:v>
                </c:pt>
                <c:pt idx="5578">
                  <c:v>55.399555749999998</c:v>
                </c:pt>
                <c:pt idx="5579">
                  <c:v>55.409487749999997</c:v>
                </c:pt>
                <c:pt idx="5580">
                  <c:v>55.419419750000003</c:v>
                </c:pt>
                <c:pt idx="5581">
                  <c:v>55.429351750000002</c:v>
                </c:pt>
                <c:pt idx="5582">
                  <c:v>55.439283750000001</c:v>
                </c:pt>
                <c:pt idx="5583">
                  <c:v>55.44921575</c:v>
                </c:pt>
                <c:pt idx="5584">
                  <c:v>55.45914775</c:v>
                </c:pt>
                <c:pt idx="5585">
                  <c:v>55.469079749999999</c:v>
                </c:pt>
                <c:pt idx="5586">
                  <c:v>55.479011749999998</c:v>
                </c:pt>
                <c:pt idx="5587">
                  <c:v>55.488943749999997</c:v>
                </c:pt>
                <c:pt idx="5588">
                  <c:v>55.498875750000003</c:v>
                </c:pt>
                <c:pt idx="5589">
                  <c:v>55.508807750000003</c:v>
                </c:pt>
                <c:pt idx="5590">
                  <c:v>55.518740039999997</c:v>
                </c:pt>
                <c:pt idx="5591">
                  <c:v>55.528672039999996</c:v>
                </c:pt>
                <c:pt idx="5592">
                  <c:v>55.538604040000003</c:v>
                </c:pt>
                <c:pt idx="5593">
                  <c:v>55.548536040000002</c:v>
                </c:pt>
                <c:pt idx="5594">
                  <c:v>55.558469039999999</c:v>
                </c:pt>
                <c:pt idx="5595">
                  <c:v>55.568401039999998</c:v>
                </c:pt>
                <c:pt idx="5596">
                  <c:v>55.578333039999997</c:v>
                </c:pt>
                <c:pt idx="5597">
                  <c:v>55.588265040000003</c:v>
                </c:pt>
                <c:pt idx="5598">
                  <c:v>55.598197040000002</c:v>
                </c:pt>
                <c:pt idx="5599">
                  <c:v>55.608129040000001</c:v>
                </c:pt>
                <c:pt idx="5600">
                  <c:v>55.618061040000001</c:v>
                </c:pt>
                <c:pt idx="5601">
                  <c:v>55.62799304</c:v>
                </c:pt>
                <c:pt idx="5602">
                  <c:v>55.637925039999999</c:v>
                </c:pt>
                <c:pt idx="5603">
                  <c:v>55.647857039999998</c:v>
                </c:pt>
                <c:pt idx="5604">
                  <c:v>55.657789039999997</c:v>
                </c:pt>
                <c:pt idx="5605">
                  <c:v>55.667721040000004</c:v>
                </c:pt>
                <c:pt idx="5606">
                  <c:v>55.677653040000003</c:v>
                </c:pt>
                <c:pt idx="5607">
                  <c:v>55.687585040000002</c:v>
                </c:pt>
                <c:pt idx="5608">
                  <c:v>55.697517040000001</c:v>
                </c:pt>
                <c:pt idx="5609">
                  <c:v>55.70744904</c:v>
                </c:pt>
                <c:pt idx="5610">
                  <c:v>55.717381039999999</c:v>
                </c:pt>
                <c:pt idx="5611">
                  <c:v>55.727313039999999</c:v>
                </c:pt>
                <c:pt idx="5612">
                  <c:v>55.737245039999998</c:v>
                </c:pt>
                <c:pt idx="5613">
                  <c:v>55.747177039999997</c:v>
                </c:pt>
                <c:pt idx="5614">
                  <c:v>55.757109040000003</c:v>
                </c:pt>
                <c:pt idx="5615">
                  <c:v>55.767041040000002</c:v>
                </c:pt>
                <c:pt idx="5616">
                  <c:v>55.776973040000001</c:v>
                </c:pt>
                <c:pt idx="5617">
                  <c:v>55.786905040000001</c:v>
                </c:pt>
                <c:pt idx="5618">
                  <c:v>55.79683704</c:v>
                </c:pt>
                <c:pt idx="5619">
                  <c:v>55.806769039999999</c:v>
                </c:pt>
                <c:pt idx="5620">
                  <c:v>55.816701039999998</c:v>
                </c:pt>
                <c:pt idx="5621">
                  <c:v>55.826633039999997</c:v>
                </c:pt>
                <c:pt idx="5622">
                  <c:v>55.836565040000004</c:v>
                </c:pt>
                <c:pt idx="5623">
                  <c:v>55.846497040000003</c:v>
                </c:pt>
                <c:pt idx="5624">
                  <c:v>55.856429040000002</c:v>
                </c:pt>
                <c:pt idx="5625">
                  <c:v>55.866361040000001</c:v>
                </c:pt>
                <c:pt idx="5626">
                  <c:v>55.87629304</c:v>
                </c:pt>
                <c:pt idx="5627">
                  <c:v>55.886225039999999</c:v>
                </c:pt>
                <c:pt idx="5628">
                  <c:v>55.896157039999999</c:v>
                </c:pt>
                <c:pt idx="5629">
                  <c:v>55.906089039999998</c:v>
                </c:pt>
                <c:pt idx="5630">
                  <c:v>55.916021039999997</c:v>
                </c:pt>
                <c:pt idx="5631">
                  <c:v>55.925954040000001</c:v>
                </c:pt>
                <c:pt idx="5632">
                  <c:v>55.93588604</c:v>
                </c:pt>
                <c:pt idx="5633">
                  <c:v>55.945818039999999</c:v>
                </c:pt>
                <c:pt idx="5634">
                  <c:v>55.955750039999998</c:v>
                </c:pt>
                <c:pt idx="5635">
                  <c:v>55.965682039999997</c:v>
                </c:pt>
                <c:pt idx="5636">
                  <c:v>55.975614040000004</c:v>
                </c:pt>
                <c:pt idx="5637">
                  <c:v>55.985546040000003</c:v>
                </c:pt>
                <c:pt idx="5638">
                  <c:v>55.995478040000002</c:v>
                </c:pt>
                <c:pt idx="5639">
                  <c:v>56.005410040000001</c:v>
                </c:pt>
                <c:pt idx="5640">
                  <c:v>56.01534204</c:v>
                </c:pt>
                <c:pt idx="5641">
                  <c:v>56.025274039999999</c:v>
                </c:pt>
                <c:pt idx="5642">
                  <c:v>56.035206039999998</c:v>
                </c:pt>
                <c:pt idx="5643">
                  <c:v>56.045138039999998</c:v>
                </c:pt>
                <c:pt idx="5644">
                  <c:v>56.055070039999997</c:v>
                </c:pt>
                <c:pt idx="5645">
                  <c:v>56.065002040000003</c:v>
                </c:pt>
                <c:pt idx="5646">
                  <c:v>56.074934040000002</c:v>
                </c:pt>
                <c:pt idx="5647">
                  <c:v>56.084866040000001</c:v>
                </c:pt>
                <c:pt idx="5648">
                  <c:v>56.094798040000001</c:v>
                </c:pt>
                <c:pt idx="5649">
                  <c:v>56.10473004</c:v>
                </c:pt>
                <c:pt idx="5650">
                  <c:v>56.114662039999999</c:v>
                </c:pt>
                <c:pt idx="5651">
                  <c:v>56.124594039999998</c:v>
                </c:pt>
                <c:pt idx="5652">
                  <c:v>56.134526039999997</c:v>
                </c:pt>
                <c:pt idx="5653">
                  <c:v>56.144458040000004</c:v>
                </c:pt>
                <c:pt idx="5654">
                  <c:v>56.154390040000003</c:v>
                </c:pt>
                <c:pt idx="5655">
                  <c:v>56.164322040000002</c:v>
                </c:pt>
                <c:pt idx="5656">
                  <c:v>56.174254040000001</c:v>
                </c:pt>
                <c:pt idx="5657">
                  <c:v>56.18418604</c:v>
                </c:pt>
                <c:pt idx="5658">
                  <c:v>56.194118039999999</c:v>
                </c:pt>
                <c:pt idx="5659">
                  <c:v>56.204050039999998</c:v>
                </c:pt>
                <c:pt idx="5660">
                  <c:v>56.213982039999998</c:v>
                </c:pt>
                <c:pt idx="5661">
                  <c:v>56.223914039999997</c:v>
                </c:pt>
                <c:pt idx="5662">
                  <c:v>56.233846040000003</c:v>
                </c:pt>
                <c:pt idx="5663">
                  <c:v>56.243778040000002</c:v>
                </c:pt>
                <c:pt idx="5664">
                  <c:v>56.253710040000001</c:v>
                </c:pt>
                <c:pt idx="5665">
                  <c:v>56.263642040000001</c:v>
                </c:pt>
                <c:pt idx="5666">
                  <c:v>56.27357404</c:v>
                </c:pt>
                <c:pt idx="5667">
                  <c:v>56.283507040000003</c:v>
                </c:pt>
                <c:pt idx="5668">
                  <c:v>56.293439040000003</c:v>
                </c:pt>
                <c:pt idx="5669">
                  <c:v>56.303371040000002</c:v>
                </c:pt>
                <c:pt idx="5670">
                  <c:v>56.313303040000001</c:v>
                </c:pt>
                <c:pt idx="5671">
                  <c:v>56.32323504</c:v>
                </c:pt>
                <c:pt idx="5672">
                  <c:v>56.333167039999999</c:v>
                </c:pt>
                <c:pt idx="5673">
                  <c:v>56.343099039999998</c:v>
                </c:pt>
                <c:pt idx="5674">
                  <c:v>56.353031039999998</c:v>
                </c:pt>
                <c:pt idx="5675">
                  <c:v>56.362963039999997</c:v>
                </c:pt>
                <c:pt idx="5676">
                  <c:v>56.372895040000003</c:v>
                </c:pt>
                <c:pt idx="5677">
                  <c:v>56.382827040000002</c:v>
                </c:pt>
                <c:pt idx="5678">
                  <c:v>56.392759040000001</c:v>
                </c:pt>
                <c:pt idx="5679">
                  <c:v>56.402691040000001</c:v>
                </c:pt>
                <c:pt idx="5680">
                  <c:v>56.41262304</c:v>
                </c:pt>
                <c:pt idx="5681">
                  <c:v>56.422555039999999</c:v>
                </c:pt>
                <c:pt idx="5682">
                  <c:v>56.432487039999998</c:v>
                </c:pt>
                <c:pt idx="5683">
                  <c:v>56.442419039999997</c:v>
                </c:pt>
                <c:pt idx="5684">
                  <c:v>56.452351040000003</c:v>
                </c:pt>
                <c:pt idx="5685">
                  <c:v>56.462283040000003</c:v>
                </c:pt>
                <c:pt idx="5686">
                  <c:v>56.472215040000002</c:v>
                </c:pt>
                <c:pt idx="5687">
                  <c:v>56.482147040000001</c:v>
                </c:pt>
                <c:pt idx="5688">
                  <c:v>56.49207904</c:v>
                </c:pt>
                <c:pt idx="5689">
                  <c:v>56.502011039999999</c:v>
                </c:pt>
                <c:pt idx="5690">
                  <c:v>56.511943039999998</c:v>
                </c:pt>
                <c:pt idx="5691">
                  <c:v>56.521875289999997</c:v>
                </c:pt>
                <c:pt idx="5692">
                  <c:v>56.531807290000003</c:v>
                </c:pt>
                <c:pt idx="5693">
                  <c:v>56.541739290000002</c:v>
                </c:pt>
                <c:pt idx="5694">
                  <c:v>56.551671290000002</c:v>
                </c:pt>
                <c:pt idx="5695">
                  <c:v>56.561603290000001</c:v>
                </c:pt>
                <c:pt idx="5696">
                  <c:v>56.57153529</c:v>
                </c:pt>
                <c:pt idx="5697">
                  <c:v>56.581467289999999</c:v>
                </c:pt>
                <c:pt idx="5698">
                  <c:v>56.591399289999998</c:v>
                </c:pt>
                <c:pt idx="5699">
                  <c:v>56.601331289999997</c:v>
                </c:pt>
                <c:pt idx="5700">
                  <c:v>56.611263289999997</c:v>
                </c:pt>
                <c:pt idx="5701">
                  <c:v>56.62119629</c:v>
                </c:pt>
                <c:pt idx="5702">
                  <c:v>56.631128289999999</c:v>
                </c:pt>
                <c:pt idx="5703">
                  <c:v>56.641060289999999</c:v>
                </c:pt>
                <c:pt idx="5704">
                  <c:v>56.650992289999998</c:v>
                </c:pt>
                <c:pt idx="5705">
                  <c:v>56.660924289999997</c:v>
                </c:pt>
                <c:pt idx="5706">
                  <c:v>56.670856290000003</c:v>
                </c:pt>
                <c:pt idx="5707">
                  <c:v>56.680788290000002</c:v>
                </c:pt>
                <c:pt idx="5708">
                  <c:v>56.690720290000002</c:v>
                </c:pt>
                <c:pt idx="5709">
                  <c:v>56.700652290000001</c:v>
                </c:pt>
                <c:pt idx="5710">
                  <c:v>56.71058429</c:v>
                </c:pt>
                <c:pt idx="5711">
                  <c:v>56.720516289999999</c:v>
                </c:pt>
                <c:pt idx="5712">
                  <c:v>56.730448289999998</c:v>
                </c:pt>
                <c:pt idx="5713">
                  <c:v>56.740380289999997</c:v>
                </c:pt>
                <c:pt idx="5714">
                  <c:v>56.750312289999997</c:v>
                </c:pt>
                <c:pt idx="5715">
                  <c:v>56.760244290000003</c:v>
                </c:pt>
                <c:pt idx="5716">
                  <c:v>56.770176290000002</c:v>
                </c:pt>
                <c:pt idx="5717">
                  <c:v>56.780108290000001</c:v>
                </c:pt>
                <c:pt idx="5718">
                  <c:v>56.79004029</c:v>
                </c:pt>
                <c:pt idx="5719">
                  <c:v>56.799972289999999</c:v>
                </c:pt>
                <c:pt idx="5720">
                  <c:v>56.809904289999999</c:v>
                </c:pt>
                <c:pt idx="5721">
                  <c:v>56.819836289999998</c:v>
                </c:pt>
                <c:pt idx="5722">
                  <c:v>56.829768289999997</c:v>
                </c:pt>
                <c:pt idx="5723">
                  <c:v>56.839700290000003</c:v>
                </c:pt>
                <c:pt idx="5724">
                  <c:v>56.849632290000002</c:v>
                </c:pt>
                <c:pt idx="5725">
                  <c:v>56.859564290000002</c:v>
                </c:pt>
                <c:pt idx="5726">
                  <c:v>56.869496290000001</c:v>
                </c:pt>
                <c:pt idx="5727">
                  <c:v>56.87942829</c:v>
                </c:pt>
                <c:pt idx="5728">
                  <c:v>56.889360289999999</c:v>
                </c:pt>
                <c:pt idx="5729">
                  <c:v>56.899292289999998</c:v>
                </c:pt>
                <c:pt idx="5730">
                  <c:v>56.909224289999997</c:v>
                </c:pt>
                <c:pt idx="5731">
                  <c:v>56.919156289999997</c:v>
                </c:pt>
                <c:pt idx="5732">
                  <c:v>56.92908929</c:v>
                </c:pt>
                <c:pt idx="5733">
                  <c:v>56.939021289999999</c:v>
                </c:pt>
                <c:pt idx="5734">
                  <c:v>56.948953289999999</c:v>
                </c:pt>
                <c:pt idx="5735">
                  <c:v>56.958885289999998</c:v>
                </c:pt>
                <c:pt idx="5736">
                  <c:v>56.968817289999997</c:v>
                </c:pt>
                <c:pt idx="5737">
                  <c:v>56.978749290000003</c:v>
                </c:pt>
                <c:pt idx="5738">
                  <c:v>56.988681290000002</c:v>
                </c:pt>
                <c:pt idx="5739">
                  <c:v>56.998613290000002</c:v>
                </c:pt>
                <c:pt idx="5740">
                  <c:v>57.008545290000001</c:v>
                </c:pt>
                <c:pt idx="5741">
                  <c:v>57.01847729</c:v>
                </c:pt>
                <c:pt idx="5742">
                  <c:v>57.028409289999999</c:v>
                </c:pt>
                <c:pt idx="5743">
                  <c:v>57.038341289999998</c:v>
                </c:pt>
                <c:pt idx="5744">
                  <c:v>57.048273289999997</c:v>
                </c:pt>
                <c:pt idx="5745">
                  <c:v>57.058205289999997</c:v>
                </c:pt>
                <c:pt idx="5746">
                  <c:v>57.068137290000003</c:v>
                </c:pt>
                <c:pt idx="5747">
                  <c:v>57.078069290000002</c:v>
                </c:pt>
                <c:pt idx="5748">
                  <c:v>57.088001290000001</c:v>
                </c:pt>
                <c:pt idx="5749">
                  <c:v>57.09793329</c:v>
                </c:pt>
                <c:pt idx="5750">
                  <c:v>57.107865289999999</c:v>
                </c:pt>
                <c:pt idx="5751">
                  <c:v>57.117797289999999</c:v>
                </c:pt>
                <c:pt idx="5752">
                  <c:v>57.127729289999998</c:v>
                </c:pt>
                <c:pt idx="5753">
                  <c:v>57.137661289999997</c:v>
                </c:pt>
                <c:pt idx="5754">
                  <c:v>57.147593290000003</c:v>
                </c:pt>
                <c:pt idx="5755">
                  <c:v>57.157525290000002</c:v>
                </c:pt>
                <c:pt idx="5756">
                  <c:v>57.167457290000002</c:v>
                </c:pt>
                <c:pt idx="5757">
                  <c:v>57.177389290000001</c:v>
                </c:pt>
                <c:pt idx="5758">
                  <c:v>57.18732129</c:v>
                </c:pt>
                <c:pt idx="5759">
                  <c:v>57.197253289999999</c:v>
                </c:pt>
                <c:pt idx="5760">
                  <c:v>57.207185289999998</c:v>
                </c:pt>
                <c:pt idx="5761">
                  <c:v>57.217117289999997</c:v>
                </c:pt>
                <c:pt idx="5762">
                  <c:v>57.227049289999997</c:v>
                </c:pt>
                <c:pt idx="5763">
                  <c:v>57.23698229</c:v>
                </c:pt>
                <c:pt idx="5764">
                  <c:v>57.246914289999999</c:v>
                </c:pt>
                <c:pt idx="5765">
                  <c:v>57.256846289999999</c:v>
                </c:pt>
                <c:pt idx="5766">
                  <c:v>57.266778289999998</c:v>
                </c:pt>
                <c:pt idx="5767">
                  <c:v>57.276710289999997</c:v>
                </c:pt>
                <c:pt idx="5768">
                  <c:v>57.286642290000003</c:v>
                </c:pt>
                <c:pt idx="5769">
                  <c:v>57.296574290000002</c:v>
                </c:pt>
                <c:pt idx="5770">
                  <c:v>57.306506290000002</c:v>
                </c:pt>
                <c:pt idx="5771">
                  <c:v>57.316438290000001</c:v>
                </c:pt>
                <c:pt idx="5772">
                  <c:v>57.32637029</c:v>
                </c:pt>
                <c:pt idx="5773">
                  <c:v>57.336302289999999</c:v>
                </c:pt>
                <c:pt idx="5774">
                  <c:v>57.346234289999998</c:v>
                </c:pt>
                <c:pt idx="5775">
                  <c:v>57.356166289999997</c:v>
                </c:pt>
                <c:pt idx="5776">
                  <c:v>57.366098289999996</c:v>
                </c:pt>
                <c:pt idx="5777">
                  <c:v>57.376030290000003</c:v>
                </c:pt>
                <c:pt idx="5778">
                  <c:v>57.385962290000002</c:v>
                </c:pt>
                <c:pt idx="5779">
                  <c:v>57.395894290000001</c:v>
                </c:pt>
                <c:pt idx="5780">
                  <c:v>57.40582629</c:v>
                </c:pt>
                <c:pt idx="5781">
                  <c:v>57.415758289999999</c:v>
                </c:pt>
                <c:pt idx="5782">
                  <c:v>57.425690289999999</c:v>
                </c:pt>
                <c:pt idx="5783">
                  <c:v>57.435622289999998</c:v>
                </c:pt>
                <c:pt idx="5784">
                  <c:v>57.445554289999997</c:v>
                </c:pt>
                <c:pt idx="5785">
                  <c:v>57.455486290000003</c:v>
                </c:pt>
                <c:pt idx="5786">
                  <c:v>57.465418290000002</c:v>
                </c:pt>
                <c:pt idx="5787">
                  <c:v>57.475350290000002</c:v>
                </c:pt>
                <c:pt idx="5788">
                  <c:v>57.485282290000001</c:v>
                </c:pt>
                <c:pt idx="5789">
                  <c:v>57.49521429</c:v>
                </c:pt>
                <c:pt idx="5790">
                  <c:v>57.505146289999999</c:v>
                </c:pt>
                <c:pt idx="5791">
                  <c:v>57.515077750000003</c:v>
                </c:pt>
                <c:pt idx="5792">
                  <c:v>57.525009750000002</c:v>
                </c:pt>
                <c:pt idx="5793">
                  <c:v>57.534942749999999</c:v>
                </c:pt>
                <c:pt idx="5794">
                  <c:v>57.544874749999998</c:v>
                </c:pt>
                <c:pt idx="5795">
                  <c:v>57.554806749999997</c:v>
                </c:pt>
                <c:pt idx="5796">
                  <c:v>57.564738749999997</c:v>
                </c:pt>
                <c:pt idx="5797">
                  <c:v>57.574670750000003</c:v>
                </c:pt>
                <c:pt idx="5798">
                  <c:v>57.584602750000002</c:v>
                </c:pt>
                <c:pt idx="5799">
                  <c:v>57.594534750000001</c:v>
                </c:pt>
                <c:pt idx="5800">
                  <c:v>57.60446675</c:v>
                </c:pt>
                <c:pt idx="5801">
                  <c:v>57.614398749999999</c:v>
                </c:pt>
                <c:pt idx="5802">
                  <c:v>57.624330749999999</c:v>
                </c:pt>
                <c:pt idx="5803">
                  <c:v>57.634262749999998</c:v>
                </c:pt>
                <c:pt idx="5804">
                  <c:v>57.644194749999997</c:v>
                </c:pt>
                <c:pt idx="5805">
                  <c:v>57.654126750000003</c:v>
                </c:pt>
                <c:pt idx="5806">
                  <c:v>57.664058750000002</c:v>
                </c:pt>
                <c:pt idx="5807">
                  <c:v>57.673990750000002</c:v>
                </c:pt>
                <c:pt idx="5808">
                  <c:v>57.683922750000001</c:v>
                </c:pt>
                <c:pt idx="5809">
                  <c:v>57.69385475</c:v>
                </c:pt>
                <c:pt idx="5810">
                  <c:v>57.703786749999999</c:v>
                </c:pt>
                <c:pt idx="5811">
                  <c:v>57.713718749999998</c:v>
                </c:pt>
                <c:pt idx="5812">
                  <c:v>57.723650749999997</c:v>
                </c:pt>
                <c:pt idx="5813">
                  <c:v>57.733582749999997</c:v>
                </c:pt>
                <c:pt idx="5814">
                  <c:v>57.743514750000003</c:v>
                </c:pt>
                <c:pt idx="5815">
                  <c:v>57.753446750000002</c:v>
                </c:pt>
                <c:pt idx="5816">
                  <c:v>57.763378750000001</c:v>
                </c:pt>
                <c:pt idx="5817">
                  <c:v>57.77331075</c:v>
                </c:pt>
                <c:pt idx="5818">
                  <c:v>57.783242749999999</c:v>
                </c:pt>
                <c:pt idx="5819">
                  <c:v>57.793174749999999</c:v>
                </c:pt>
                <c:pt idx="5820">
                  <c:v>57.803106749999998</c:v>
                </c:pt>
                <c:pt idx="5821">
                  <c:v>57.813038749999997</c:v>
                </c:pt>
                <c:pt idx="5822">
                  <c:v>57.822970750000003</c:v>
                </c:pt>
                <c:pt idx="5823">
                  <c:v>57.83290375</c:v>
                </c:pt>
                <c:pt idx="5824">
                  <c:v>57.842835749999999</c:v>
                </c:pt>
                <c:pt idx="5825">
                  <c:v>57.852767749999998</c:v>
                </c:pt>
                <c:pt idx="5826">
                  <c:v>57.862699749999997</c:v>
                </c:pt>
                <c:pt idx="5827">
                  <c:v>57.872631749999996</c:v>
                </c:pt>
                <c:pt idx="5828">
                  <c:v>57.882563750000003</c:v>
                </c:pt>
                <c:pt idx="5829">
                  <c:v>57.892495750000002</c:v>
                </c:pt>
                <c:pt idx="5830">
                  <c:v>57.902427750000001</c:v>
                </c:pt>
                <c:pt idx="5831">
                  <c:v>57.91235975</c:v>
                </c:pt>
                <c:pt idx="5832">
                  <c:v>57.922291749999999</c:v>
                </c:pt>
                <c:pt idx="5833">
                  <c:v>57.932223749999999</c:v>
                </c:pt>
                <c:pt idx="5834">
                  <c:v>57.942155749999998</c:v>
                </c:pt>
                <c:pt idx="5835">
                  <c:v>57.952087749999997</c:v>
                </c:pt>
                <c:pt idx="5836">
                  <c:v>57.962019750000003</c:v>
                </c:pt>
                <c:pt idx="5837">
                  <c:v>57.971951750000002</c:v>
                </c:pt>
                <c:pt idx="5838">
                  <c:v>57.981883750000001</c:v>
                </c:pt>
                <c:pt idx="5839">
                  <c:v>57.991815750000001</c:v>
                </c:pt>
                <c:pt idx="5840">
                  <c:v>58.00174775</c:v>
                </c:pt>
                <c:pt idx="5841">
                  <c:v>58.011679749999999</c:v>
                </c:pt>
                <c:pt idx="5842">
                  <c:v>58.021611749999998</c:v>
                </c:pt>
                <c:pt idx="5843">
                  <c:v>58.031543749999997</c:v>
                </c:pt>
                <c:pt idx="5844">
                  <c:v>58.041475749999996</c:v>
                </c:pt>
                <c:pt idx="5845">
                  <c:v>58.051407750000003</c:v>
                </c:pt>
                <c:pt idx="5846">
                  <c:v>58.061339750000002</c:v>
                </c:pt>
                <c:pt idx="5847">
                  <c:v>58.071271750000001</c:v>
                </c:pt>
                <c:pt idx="5848">
                  <c:v>58.08120375</c:v>
                </c:pt>
                <c:pt idx="5849">
                  <c:v>58.091135749999999</c:v>
                </c:pt>
                <c:pt idx="5850">
                  <c:v>58.101067749999999</c:v>
                </c:pt>
                <c:pt idx="5851">
                  <c:v>58.111000750000002</c:v>
                </c:pt>
                <c:pt idx="5852">
                  <c:v>58.120932750000001</c:v>
                </c:pt>
                <c:pt idx="5853">
                  <c:v>58.130864750000001</c:v>
                </c:pt>
                <c:pt idx="5854">
                  <c:v>58.14079675</c:v>
                </c:pt>
                <c:pt idx="5855">
                  <c:v>58.150728749999999</c:v>
                </c:pt>
                <c:pt idx="5856">
                  <c:v>58.160660749999998</c:v>
                </c:pt>
                <c:pt idx="5857">
                  <c:v>58.170592749999997</c:v>
                </c:pt>
                <c:pt idx="5858">
                  <c:v>58.180524749999996</c:v>
                </c:pt>
                <c:pt idx="5859">
                  <c:v>58.190456750000003</c:v>
                </c:pt>
                <c:pt idx="5860">
                  <c:v>58.200388750000002</c:v>
                </c:pt>
                <c:pt idx="5861">
                  <c:v>58.210320750000001</c:v>
                </c:pt>
                <c:pt idx="5862">
                  <c:v>58.22025275</c:v>
                </c:pt>
                <c:pt idx="5863">
                  <c:v>58.230184749999999</c:v>
                </c:pt>
                <c:pt idx="5864">
                  <c:v>58.240116749999999</c:v>
                </c:pt>
                <c:pt idx="5865">
                  <c:v>58.250048749999998</c:v>
                </c:pt>
                <c:pt idx="5866">
                  <c:v>58.259980749999997</c:v>
                </c:pt>
                <c:pt idx="5867">
                  <c:v>58.269912750000003</c:v>
                </c:pt>
                <c:pt idx="5868">
                  <c:v>58.279844750000002</c:v>
                </c:pt>
                <c:pt idx="5869">
                  <c:v>58.289776750000001</c:v>
                </c:pt>
                <c:pt idx="5870">
                  <c:v>58.299708750000001</c:v>
                </c:pt>
                <c:pt idx="5871">
                  <c:v>58.30964075</c:v>
                </c:pt>
                <c:pt idx="5872">
                  <c:v>58.319572749999999</c:v>
                </c:pt>
                <c:pt idx="5873">
                  <c:v>58.329504749999998</c:v>
                </c:pt>
                <c:pt idx="5874">
                  <c:v>58.339436749999997</c:v>
                </c:pt>
                <c:pt idx="5875">
                  <c:v>58.349368749999996</c:v>
                </c:pt>
                <c:pt idx="5876">
                  <c:v>58.359300750000003</c:v>
                </c:pt>
                <c:pt idx="5877">
                  <c:v>58.369232750000002</c:v>
                </c:pt>
                <c:pt idx="5878">
                  <c:v>58.379164750000001</c:v>
                </c:pt>
                <c:pt idx="5879">
                  <c:v>58.38909675</c:v>
                </c:pt>
                <c:pt idx="5880">
                  <c:v>58.399029749999997</c:v>
                </c:pt>
                <c:pt idx="5881">
                  <c:v>58.408961750000003</c:v>
                </c:pt>
                <c:pt idx="5882">
                  <c:v>58.418893750000002</c:v>
                </c:pt>
                <c:pt idx="5883">
                  <c:v>58.428825750000001</c:v>
                </c:pt>
                <c:pt idx="5884">
                  <c:v>58.438757750000001</c:v>
                </c:pt>
                <c:pt idx="5885">
                  <c:v>58.44868975</c:v>
                </c:pt>
                <c:pt idx="5886">
                  <c:v>58.458621749999999</c:v>
                </c:pt>
                <c:pt idx="5887">
                  <c:v>58.468553749999998</c:v>
                </c:pt>
                <c:pt idx="5888">
                  <c:v>58.478485749999997</c:v>
                </c:pt>
                <c:pt idx="5889">
                  <c:v>58.488417750000004</c:v>
                </c:pt>
                <c:pt idx="5890">
                  <c:v>58.498349750000003</c:v>
                </c:pt>
                <c:pt idx="5891">
                  <c:v>58.508281750000002</c:v>
                </c:pt>
                <c:pt idx="5892">
                  <c:v>58.518213500000002</c:v>
                </c:pt>
                <c:pt idx="5893">
                  <c:v>58.528145500000001</c:v>
                </c:pt>
                <c:pt idx="5894">
                  <c:v>58.5380775</c:v>
                </c:pt>
                <c:pt idx="5895">
                  <c:v>58.548009499999999</c:v>
                </c:pt>
                <c:pt idx="5896">
                  <c:v>58.557941499999998</c:v>
                </c:pt>
                <c:pt idx="5897">
                  <c:v>58.567873499999997</c:v>
                </c:pt>
                <c:pt idx="5898">
                  <c:v>58.577805499999997</c:v>
                </c:pt>
                <c:pt idx="5899">
                  <c:v>58.587737500000003</c:v>
                </c:pt>
                <c:pt idx="5900">
                  <c:v>58.597669500000002</c:v>
                </c:pt>
                <c:pt idx="5901">
                  <c:v>58.607601500000001</c:v>
                </c:pt>
                <c:pt idx="5902">
                  <c:v>58.6175335</c:v>
                </c:pt>
                <c:pt idx="5903">
                  <c:v>58.6274655</c:v>
                </c:pt>
                <c:pt idx="5904">
                  <c:v>58.637397499999999</c:v>
                </c:pt>
                <c:pt idx="5905">
                  <c:v>58.647329499999998</c:v>
                </c:pt>
                <c:pt idx="5906">
                  <c:v>58.657261499999997</c:v>
                </c:pt>
                <c:pt idx="5907">
                  <c:v>58.667193500000003</c:v>
                </c:pt>
                <c:pt idx="5908">
                  <c:v>58.677125500000002</c:v>
                </c:pt>
                <c:pt idx="5909">
                  <c:v>58.687057500000002</c:v>
                </c:pt>
                <c:pt idx="5910">
                  <c:v>58.696990499999998</c:v>
                </c:pt>
                <c:pt idx="5911">
                  <c:v>58.706922499999997</c:v>
                </c:pt>
                <c:pt idx="5912">
                  <c:v>58.716854499999997</c:v>
                </c:pt>
                <c:pt idx="5913">
                  <c:v>58.726786500000003</c:v>
                </c:pt>
                <c:pt idx="5914">
                  <c:v>58.736718500000002</c:v>
                </c:pt>
                <c:pt idx="5915">
                  <c:v>58.746650500000001</c:v>
                </c:pt>
                <c:pt idx="5916">
                  <c:v>58.7565825</c:v>
                </c:pt>
                <c:pt idx="5917">
                  <c:v>58.7665145</c:v>
                </c:pt>
                <c:pt idx="5918">
                  <c:v>58.776446499999999</c:v>
                </c:pt>
                <c:pt idx="5919">
                  <c:v>58.786378499999998</c:v>
                </c:pt>
                <c:pt idx="5920">
                  <c:v>58.796310499999997</c:v>
                </c:pt>
                <c:pt idx="5921">
                  <c:v>58.806242500000003</c:v>
                </c:pt>
                <c:pt idx="5922">
                  <c:v>58.816174500000002</c:v>
                </c:pt>
                <c:pt idx="5923">
                  <c:v>58.826106500000002</c:v>
                </c:pt>
                <c:pt idx="5924">
                  <c:v>58.836038500000001</c:v>
                </c:pt>
                <c:pt idx="5925">
                  <c:v>58.8459705</c:v>
                </c:pt>
                <c:pt idx="5926">
                  <c:v>58.855902499999999</c:v>
                </c:pt>
                <c:pt idx="5927">
                  <c:v>58.865834499999998</c:v>
                </c:pt>
                <c:pt idx="5928">
                  <c:v>58.875766499999997</c:v>
                </c:pt>
                <c:pt idx="5929">
                  <c:v>58.885698499999997</c:v>
                </c:pt>
                <c:pt idx="5930">
                  <c:v>58.895630500000003</c:v>
                </c:pt>
                <c:pt idx="5931">
                  <c:v>58.905562500000002</c:v>
                </c:pt>
                <c:pt idx="5932">
                  <c:v>58.915494500000001</c:v>
                </c:pt>
                <c:pt idx="5933">
                  <c:v>58.9254265</c:v>
                </c:pt>
                <c:pt idx="5934">
                  <c:v>58.9353585</c:v>
                </c:pt>
                <c:pt idx="5935">
                  <c:v>58.945290499999999</c:v>
                </c:pt>
                <c:pt idx="5936">
                  <c:v>58.955222499999998</c:v>
                </c:pt>
                <c:pt idx="5937">
                  <c:v>58.965155500000002</c:v>
                </c:pt>
                <c:pt idx="5938">
                  <c:v>58.975087500000001</c:v>
                </c:pt>
                <c:pt idx="5939">
                  <c:v>58.9850195</c:v>
                </c:pt>
                <c:pt idx="5940">
                  <c:v>58.994951499999999</c:v>
                </c:pt>
                <c:pt idx="5941">
                  <c:v>59.004883499999998</c:v>
                </c:pt>
                <c:pt idx="5942">
                  <c:v>59.014815499999997</c:v>
                </c:pt>
                <c:pt idx="5943">
                  <c:v>59.024747499999997</c:v>
                </c:pt>
                <c:pt idx="5944">
                  <c:v>59.034679500000003</c:v>
                </c:pt>
                <c:pt idx="5945">
                  <c:v>59.044611500000002</c:v>
                </c:pt>
                <c:pt idx="5946">
                  <c:v>59.054543500000001</c:v>
                </c:pt>
                <c:pt idx="5947">
                  <c:v>59.0644755</c:v>
                </c:pt>
                <c:pt idx="5948">
                  <c:v>59.0744075</c:v>
                </c:pt>
                <c:pt idx="5949">
                  <c:v>59.084339499999999</c:v>
                </c:pt>
                <c:pt idx="5950">
                  <c:v>59.094271499999998</c:v>
                </c:pt>
                <c:pt idx="5951">
                  <c:v>59.104203499999997</c:v>
                </c:pt>
                <c:pt idx="5952">
                  <c:v>59.114135500000003</c:v>
                </c:pt>
                <c:pt idx="5953">
                  <c:v>59.124067500000002</c:v>
                </c:pt>
                <c:pt idx="5954">
                  <c:v>59.133999500000002</c:v>
                </c:pt>
                <c:pt idx="5955">
                  <c:v>59.143931500000001</c:v>
                </c:pt>
                <c:pt idx="5956">
                  <c:v>59.1538635</c:v>
                </c:pt>
                <c:pt idx="5957">
                  <c:v>59.163795499999999</c:v>
                </c:pt>
                <c:pt idx="5958">
                  <c:v>59.173727499999998</c:v>
                </c:pt>
                <c:pt idx="5959">
                  <c:v>59.183659499999997</c:v>
                </c:pt>
                <c:pt idx="5960">
                  <c:v>59.193591499999997</c:v>
                </c:pt>
                <c:pt idx="5961">
                  <c:v>59.203523500000003</c:v>
                </c:pt>
                <c:pt idx="5962">
                  <c:v>59.213456499999999</c:v>
                </c:pt>
                <c:pt idx="5963">
                  <c:v>59.223388499999999</c:v>
                </c:pt>
                <c:pt idx="5964">
                  <c:v>59.233320499999998</c:v>
                </c:pt>
                <c:pt idx="5965">
                  <c:v>59.243252499999997</c:v>
                </c:pt>
                <c:pt idx="5966">
                  <c:v>59.253184500000003</c:v>
                </c:pt>
                <c:pt idx="5967">
                  <c:v>59.263116500000002</c:v>
                </c:pt>
                <c:pt idx="5968">
                  <c:v>59.273048500000002</c:v>
                </c:pt>
                <c:pt idx="5969">
                  <c:v>59.282980500000001</c:v>
                </c:pt>
                <c:pt idx="5970">
                  <c:v>59.2929125</c:v>
                </c:pt>
                <c:pt idx="5971">
                  <c:v>59.302844499999999</c:v>
                </c:pt>
                <c:pt idx="5972">
                  <c:v>59.312776499999998</c:v>
                </c:pt>
                <c:pt idx="5973">
                  <c:v>59.322708499999997</c:v>
                </c:pt>
                <c:pt idx="5974">
                  <c:v>59.332640499999997</c:v>
                </c:pt>
                <c:pt idx="5975">
                  <c:v>59.342572500000003</c:v>
                </c:pt>
                <c:pt idx="5976">
                  <c:v>59.352504500000002</c:v>
                </c:pt>
                <c:pt idx="5977">
                  <c:v>59.362436500000001</c:v>
                </c:pt>
                <c:pt idx="5978">
                  <c:v>59.3723685</c:v>
                </c:pt>
                <c:pt idx="5979">
                  <c:v>59.382300499999999</c:v>
                </c:pt>
                <c:pt idx="5980">
                  <c:v>59.392232499999999</c:v>
                </c:pt>
                <c:pt idx="5981">
                  <c:v>59.402164499999998</c:v>
                </c:pt>
                <c:pt idx="5982">
                  <c:v>59.412096499999997</c:v>
                </c:pt>
                <c:pt idx="5983">
                  <c:v>59.422028500000003</c:v>
                </c:pt>
                <c:pt idx="5984">
                  <c:v>59.431960500000002</c:v>
                </c:pt>
                <c:pt idx="5985">
                  <c:v>59.441892500000002</c:v>
                </c:pt>
                <c:pt idx="5986">
                  <c:v>59.451824500000001</c:v>
                </c:pt>
                <c:pt idx="5987">
                  <c:v>59.461757499999997</c:v>
                </c:pt>
                <c:pt idx="5988">
                  <c:v>59.471689499999997</c:v>
                </c:pt>
                <c:pt idx="5989">
                  <c:v>59.481621500000003</c:v>
                </c:pt>
                <c:pt idx="5990">
                  <c:v>59.491553500000002</c:v>
                </c:pt>
                <c:pt idx="5991">
                  <c:v>59.501485500000001</c:v>
                </c:pt>
                <c:pt idx="5992">
                  <c:v>59.5114175</c:v>
                </c:pt>
                <c:pt idx="5993">
                  <c:v>59.521350130000002</c:v>
                </c:pt>
                <c:pt idx="5994">
                  <c:v>59.531282130000001</c:v>
                </c:pt>
                <c:pt idx="5995">
                  <c:v>59.54121413</c:v>
                </c:pt>
                <c:pt idx="5996">
                  <c:v>59.551146129999999</c:v>
                </c:pt>
                <c:pt idx="5997">
                  <c:v>59.561078119999998</c:v>
                </c:pt>
                <c:pt idx="5998">
                  <c:v>59.571010129999998</c:v>
                </c:pt>
                <c:pt idx="5999">
                  <c:v>59.580942129999997</c:v>
                </c:pt>
                <c:pt idx="6000">
                  <c:v>59.590874130000003</c:v>
                </c:pt>
                <c:pt idx="6001">
                  <c:v>59.600806130000002</c:v>
                </c:pt>
                <c:pt idx="6002">
                  <c:v>59.610738130000001</c:v>
                </c:pt>
                <c:pt idx="6003">
                  <c:v>59.620670130000001</c:v>
                </c:pt>
                <c:pt idx="6004">
                  <c:v>59.63060213</c:v>
                </c:pt>
                <c:pt idx="6005">
                  <c:v>59.640534129999999</c:v>
                </c:pt>
                <c:pt idx="6006">
                  <c:v>59.650466129999998</c:v>
                </c:pt>
                <c:pt idx="6007">
                  <c:v>59.660398129999997</c:v>
                </c:pt>
                <c:pt idx="6008">
                  <c:v>59.670330130000004</c:v>
                </c:pt>
                <c:pt idx="6009">
                  <c:v>59.680262130000003</c:v>
                </c:pt>
                <c:pt idx="6010">
                  <c:v>59.690194130000002</c:v>
                </c:pt>
                <c:pt idx="6011">
                  <c:v>59.700127129999998</c:v>
                </c:pt>
                <c:pt idx="6012">
                  <c:v>59.710059129999998</c:v>
                </c:pt>
                <c:pt idx="6013">
                  <c:v>59.719991129999997</c:v>
                </c:pt>
                <c:pt idx="6014">
                  <c:v>59.729923130000003</c:v>
                </c:pt>
                <c:pt idx="6015">
                  <c:v>59.739855130000002</c:v>
                </c:pt>
                <c:pt idx="6016">
                  <c:v>59.749787130000001</c:v>
                </c:pt>
                <c:pt idx="6017">
                  <c:v>59.759719130000001</c:v>
                </c:pt>
                <c:pt idx="6018">
                  <c:v>59.76965113</c:v>
                </c:pt>
                <c:pt idx="6019">
                  <c:v>59.779583129999999</c:v>
                </c:pt>
                <c:pt idx="6020">
                  <c:v>59.789515129999998</c:v>
                </c:pt>
                <c:pt idx="6021">
                  <c:v>59.799447129999997</c:v>
                </c:pt>
                <c:pt idx="6022">
                  <c:v>59.809379120000003</c:v>
                </c:pt>
                <c:pt idx="6023">
                  <c:v>59.819311130000003</c:v>
                </c:pt>
                <c:pt idx="6024">
                  <c:v>59.829243130000002</c:v>
                </c:pt>
                <c:pt idx="6025">
                  <c:v>59.839175130000001</c:v>
                </c:pt>
                <c:pt idx="6026">
                  <c:v>59.84910713</c:v>
                </c:pt>
                <c:pt idx="6027">
                  <c:v>59.859039129999999</c:v>
                </c:pt>
                <c:pt idx="6028">
                  <c:v>59.868971129999998</c:v>
                </c:pt>
                <c:pt idx="6029">
                  <c:v>59.878903129999998</c:v>
                </c:pt>
                <c:pt idx="6030">
                  <c:v>59.888835129999997</c:v>
                </c:pt>
                <c:pt idx="6031">
                  <c:v>59.898767130000003</c:v>
                </c:pt>
                <c:pt idx="6032">
                  <c:v>59.908699130000002</c:v>
                </c:pt>
                <c:pt idx="6033">
                  <c:v>59.918631130000001</c:v>
                </c:pt>
                <c:pt idx="6034">
                  <c:v>59.928563130000001</c:v>
                </c:pt>
                <c:pt idx="6035">
                  <c:v>59.938496129999997</c:v>
                </c:pt>
                <c:pt idx="6036">
                  <c:v>59.948428130000003</c:v>
                </c:pt>
                <c:pt idx="6037">
                  <c:v>59.958360130000003</c:v>
                </c:pt>
                <c:pt idx="6038">
                  <c:v>59.968292130000002</c:v>
                </c:pt>
                <c:pt idx="6039">
                  <c:v>59.978224130000001</c:v>
                </c:pt>
                <c:pt idx="6040">
                  <c:v>59.98815613</c:v>
                </c:pt>
                <c:pt idx="6041">
                  <c:v>59.998088129999999</c:v>
                </c:pt>
                <c:pt idx="6042">
                  <c:v>60.008020129999998</c:v>
                </c:pt>
                <c:pt idx="6043">
                  <c:v>60.017952129999998</c:v>
                </c:pt>
                <c:pt idx="6044">
                  <c:v>60.027884129999997</c:v>
                </c:pt>
                <c:pt idx="6045">
                  <c:v>60.037816130000003</c:v>
                </c:pt>
                <c:pt idx="6046">
                  <c:v>60.047748130000002</c:v>
                </c:pt>
                <c:pt idx="6047">
                  <c:v>60.057680130000001</c:v>
                </c:pt>
                <c:pt idx="6048">
                  <c:v>60.06761212</c:v>
                </c:pt>
                <c:pt idx="6049">
                  <c:v>60.07754413</c:v>
                </c:pt>
                <c:pt idx="6050">
                  <c:v>60.087476129999999</c:v>
                </c:pt>
                <c:pt idx="6051">
                  <c:v>60.097408129999998</c:v>
                </c:pt>
                <c:pt idx="6052">
                  <c:v>60.107340129999997</c:v>
                </c:pt>
                <c:pt idx="6053">
                  <c:v>60.117272130000003</c:v>
                </c:pt>
                <c:pt idx="6054">
                  <c:v>60.127204130000003</c:v>
                </c:pt>
                <c:pt idx="6055">
                  <c:v>60.137136130000002</c:v>
                </c:pt>
                <c:pt idx="6056">
                  <c:v>60.147068130000001</c:v>
                </c:pt>
                <c:pt idx="6057">
                  <c:v>60.15700013</c:v>
                </c:pt>
                <c:pt idx="6058">
                  <c:v>60.166932129999999</c:v>
                </c:pt>
                <c:pt idx="6059">
                  <c:v>60.176864129999998</c:v>
                </c:pt>
                <c:pt idx="6060">
                  <c:v>60.186797130000002</c:v>
                </c:pt>
                <c:pt idx="6061">
                  <c:v>60.196729130000001</c:v>
                </c:pt>
                <c:pt idx="6062">
                  <c:v>60.206661130000001</c:v>
                </c:pt>
                <c:pt idx="6063">
                  <c:v>60.21659313</c:v>
                </c:pt>
                <c:pt idx="6064">
                  <c:v>60.226525129999999</c:v>
                </c:pt>
                <c:pt idx="6065">
                  <c:v>60.236457129999998</c:v>
                </c:pt>
                <c:pt idx="6066">
                  <c:v>60.246389129999997</c:v>
                </c:pt>
                <c:pt idx="6067">
                  <c:v>60.256321130000003</c:v>
                </c:pt>
                <c:pt idx="6068">
                  <c:v>60.266253130000003</c:v>
                </c:pt>
                <c:pt idx="6069">
                  <c:v>60.276185130000002</c:v>
                </c:pt>
                <c:pt idx="6070">
                  <c:v>60.286117130000001</c:v>
                </c:pt>
                <c:pt idx="6071">
                  <c:v>60.29604913</c:v>
                </c:pt>
                <c:pt idx="6072">
                  <c:v>60.305981129999999</c:v>
                </c:pt>
                <c:pt idx="6073">
                  <c:v>60.315913119999998</c:v>
                </c:pt>
                <c:pt idx="6074">
                  <c:v>60.325845129999998</c:v>
                </c:pt>
                <c:pt idx="6075">
                  <c:v>60.335777129999997</c:v>
                </c:pt>
                <c:pt idx="6076">
                  <c:v>60.345709130000003</c:v>
                </c:pt>
                <c:pt idx="6077">
                  <c:v>60.355641130000002</c:v>
                </c:pt>
                <c:pt idx="6078">
                  <c:v>60.365573130000001</c:v>
                </c:pt>
                <c:pt idx="6079">
                  <c:v>60.375505130000001</c:v>
                </c:pt>
                <c:pt idx="6080">
                  <c:v>60.38543713</c:v>
                </c:pt>
                <c:pt idx="6081">
                  <c:v>60.395369129999999</c:v>
                </c:pt>
                <c:pt idx="6082">
                  <c:v>60.405301129999998</c:v>
                </c:pt>
                <c:pt idx="6083">
                  <c:v>60.415233129999997</c:v>
                </c:pt>
                <c:pt idx="6084">
                  <c:v>60.425166130000001</c:v>
                </c:pt>
                <c:pt idx="6085">
                  <c:v>60.43509813</c:v>
                </c:pt>
                <c:pt idx="6086">
                  <c:v>60.445030129999999</c:v>
                </c:pt>
                <c:pt idx="6087">
                  <c:v>60.454962129999998</c:v>
                </c:pt>
                <c:pt idx="6088">
                  <c:v>60.464894129999998</c:v>
                </c:pt>
                <c:pt idx="6089">
                  <c:v>60.474826129999997</c:v>
                </c:pt>
                <c:pt idx="6090">
                  <c:v>60.484758130000003</c:v>
                </c:pt>
                <c:pt idx="6091">
                  <c:v>60.494690130000002</c:v>
                </c:pt>
                <c:pt idx="6092">
                  <c:v>60.504622130000001</c:v>
                </c:pt>
                <c:pt idx="6093">
                  <c:v>60.51455413</c:v>
                </c:pt>
                <c:pt idx="6094">
                  <c:v>60.524485630000001</c:v>
                </c:pt>
                <c:pt idx="6095">
                  <c:v>60.53441763</c:v>
                </c:pt>
                <c:pt idx="6096">
                  <c:v>60.544349629999999</c:v>
                </c:pt>
                <c:pt idx="6097">
                  <c:v>60.554281629999998</c:v>
                </c:pt>
                <c:pt idx="6098">
                  <c:v>60.564213629999998</c:v>
                </c:pt>
                <c:pt idx="6099">
                  <c:v>60.574145629999997</c:v>
                </c:pt>
                <c:pt idx="6100">
                  <c:v>60.584077630000003</c:v>
                </c:pt>
                <c:pt idx="6101">
                  <c:v>60.594009630000002</c:v>
                </c:pt>
                <c:pt idx="6102">
                  <c:v>60.603941630000001</c:v>
                </c:pt>
                <c:pt idx="6103">
                  <c:v>60.61387362</c:v>
                </c:pt>
                <c:pt idx="6104">
                  <c:v>60.62380563</c:v>
                </c:pt>
                <c:pt idx="6105">
                  <c:v>60.633737629999999</c:v>
                </c:pt>
                <c:pt idx="6106">
                  <c:v>60.643669629999998</c:v>
                </c:pt>
                <c:pt idx="6107">
                  <c:v>60.653601629999997</c:v>
                </c:pt>
                <c:pt idx="6108">
                  <c:v>60.663533630000003</c:v>
                </c:pt>
                <c:pt idx="6109">
                  <c:v>60.673465630000003</c:v>
                </c:pt>
                <c:pt idx="6110">
                  <c:v>60.683398629999999</c:v>
                </c:pt>
                <c:pt idx="6111">
                  <c:v>60.693330619999998</c:v>
                </c:pt>
                <c:pt idx="6112">
                  <c:v>60.703262629999998</c:v>
                </c:pt>
                <c:pt idx="6113">
                  <c:v>60.713194629999997</c:v>
                </c:pt>
                <c:pt idx="6114">
                  <c:v>60.723126630000003</c:v>
                </c:pt>
                <c:pt idx="6115">
                  <c:v>60.733058630000002</c:v>
                </c:pt>
                <c:pt idx="6116">
                  <c:v>60.742990630000001</c:v>
                </c:pt>
                <c:pt idx="6117">
                  <c:v>60.75292263</c:v>
                </c:pt>
                <c:pt idx="6118">
                  <c:v>60.76285463</c:v>
                </c:pt>
                <c:pt idx="6119">
                  <c:v>60.772786629999999</c:v>
                </c:pt>
                <c:pt idx="6120">
                  <c:v>60.782718629999998</c:v>
                </c:pt>
                <c:pt idx="6121">
                  <c:v>60.792650629999997</c:v>
                </c:pt>
                <c:pt idx="6122">
                  <c:v>60.802582630000003</c:v>
                </c:pt>
                <c:pt idx="6123">
                  <c:v>60.812514630000003</c:v>
                </c:pt>
                <c:pt idx="6124">
                  <c:v>60.822446630000002</c:v>
                </c:pt>
                <c:pt idx="6125">
                  <c:v>60.832378630000001</c:v>
                </c:pt>
                <c:pt idx="6126">
                  <c:v>60.84231063</c:v>
                </c:pt>
                <c:pt idx="6127">
                  <c:v>60.852242629999999</c:v>
                </c:pt>
                <c:pt idx="6128">
                  <c:v>60.862174629999998</c:v>
                </c:pt>
                <c:pt idx="6129">
                  <c:v>60.872106629999998</c:v>
                </c:pt>
                <c:pt idx="6130">
                  <c:v>60.882038629999997</c:v>
                </c:pt>
                <c:pt idx="6131">
                  <c:v>60.891970630000003</c:v>
                </c:pt>
                <c:pt idx="6132">
                  <c:v>60.901902630000002</c:v>
                </c:pt>
                <c:pt idx="6133">
                  <c:v>60.911834630000001</c:v>
                </c:pt>
                <c:pt idx="6134">
                  <c:v>60.92176663</c:v>
                </c:pt>
                <c:pt idx="6135">
                  <c:v>60.93169863</c:v>
                </c:pt>
                <c:pt idx="6136">
                  <c:v>60.941631630000003</c:v>
                </c:pt>
                <c:pt idx="6137">
                  <c:v>60.951563620000002</c:v>
                </c:pt>
                <c:pt idx="6138">
                  <c:v>60.961495630000002</c:v>
                </c:pt>
                <c:pt idx="6139">
                  <c:v>60.971427630000001</c:v>
                </c:pt>
                <c:pt idx="6140">
                  <c:v>60.98135963</c:v>
                </c:pt>
                <c:pt idx="6141">
                  <c:v>60.991291629999999</c:v>
                </c:pt>
                <c:pt idx="6142">
                  <c:v>61.001223629999998</c:v>
                </c:pt>
                <c:pt idx="6143">
                  <c:v>61.011155629999998</c:v>
                </c:pt>
                <c:pt idx="6144">
                  <c:v>61.021087629999997</c:v>
                </c:pt>
                <c:pt idx="6145">
                  <c:v>61.031019630000003</c:v>
                </c:pt>
                <c:pt idx="6146">
                  <c:v>61.040951630000002</c:v>
                </c:pt>
                <c:pt idx="6147">
                  <c:v>61.050883630000001</c:v>
                </c:pt>
                <c:pt idx="6148">
                  <c:v>61.06081563</c:v>
                </c:pt>
                <c:pt idx="6149">
                  <c:v>61.07074763</c:v>
                </c:pt>
                <c:pt idx="6150">
                  <c:v>61.080679629999999</c:v>
                </c:pt>
                <c:pt idx="6151">
                  <c:v>61.090611629999998</c:v>
                </c:pt>
                <c:pt idx="6152">
                  <c:v>61.100543629999997</c:v>
                </c:pt>
                <c:pt idx="6153">
                  <c:v>61.110475630000003</c:v>
                </c:pt>
                <c:pt idx="6154">
                  <c:v>61.120407620000002</c:v>
                </c:pt>
                <c:pt idx="6155">
                  <c:v>61.130339630000002</c:v>
                </c:pt>
                <c:pt idx="6156">
                  <c:v>61.140271630000001</c:v>
                </c:pt>
                <c:pt idx="6157">
                  <c:v>61.15020363</c:v>
                </c:pt>
                <c:pt idx="6158">
                  <c:v>61.160135629999999</c:v>
                </c:pt>
                <c:pt idx="6159">
                  <c:v>61.170067629999998</c:v>
                </c:pt>
                <c:pt idx="6160">
                  <c:v>61.179999629999998</c:v>
                </c:pt>
                <c:pt idx="6161">
                  <c:v>61.189931629999997</c:v>
                </c:pt>
                <c:pt idx="6162">
                  <c:v>61.199863630000003</c:v>
                </c:pt>
                <c:pt idx="6163">
                  <c:v>61.20979663</c:v>
                </c:pt>
                <c:pt idx="6164">
                  <c:v>61.219728629999999</c:v>
                </c:pt>
                <c:pt idx="6165">
                  <c:v>61.229660629999998</c:v>
                </c:pt>
                <c:pt idx="6166">
                  <c:v>61.239592629999997</c:v>
                </c:pt>
                <c:pt idx="6167">
                  <c:v>61.249524630000003</c:v>
                </c:pt>
                <c:pt idx="6168">
                  <c:v>61.259456630000003</c:v>
                </c:pt>
                <c:pt idx="6169">
                  <c:v>61.269388630000002</c:v>
                </c:pt>
                <c:pt idx="6170">
                  <c:v>61.279320630000001</c:v>
                </c:pt>
                <c:pt idx="6171">
                  <c:v>61.28925263</c:v>
                </c:pt>
                <c:pt idx="6172">
                  <c:v>61.299184629999999</c:v>
                </c:pt>
                <c:pt idx="6173">
                  <c:v>61.309116629999998</c:v>
                </c:pt>
                <c:pt idx="6174">
                  <c:v>61.319048629999998</c:v>
                </c:pt>
                <c:pt idx="6175">
                  <c:v>61.328980629999997</c:v>
                </c:pt>
                <c:pt idx="6176">
                  <c:v>61.338912630000003</c:v>
                </c:pt>
                <c:pt idx="6177">
                  <c:v>61.348844630000002</c:v>
                </c:pt>
                <c:pt idx="6178">
                  <c:v>61.358776630000001</c:v>
                </c:pt>
                <c:pt idx="6179">
                  <c:v>61.36870863</c:v>
                </c:pt>
                <c:pt idx="6180">
                  <c:v>61.37864063</c:v>
                </c:pt>
                <c:pt idx="6181">
                  <c:v>61.388572629999999</c:v>
                </c:pt>
                <c:pt idx="6182">
                  <c:v>61.398504629999998</c:v>
                </c:pt>
                <c:pt idx="6183">
                  <c:v>61.408436629999997</c:v>
                </c:pt>
                <c:pt idx="6184">
                  <c:v>61.418368630000003</c:v>
                </c:pt>
                <c:pt idx="6185">
                  <c:v>61.428300630000003</c:v>
                </c:pt>
                <c:pt idx="6186">
                  <c:v>61.438232630000002</c:v>
                </c:pt>
                <c:pt idx="6187">
                  <c:v>61.448164630000001</c:v>
                </c:pt>
                <c:pt idx="6188">
                  <c:v>61.45809663</c:v>
                </c:pt>
                <c:pt idx="6189">
                  <c:v>61.468028629999999</c:v>
                </c:pt>
                <c:pt idx="6190">
                  <c:v>61.477961630000003</c:v>
                </c:pt>
                <c:pt idx="6191">
                  <c:v>61.487893630000002</c:v>
                </c:pt>
                <c:pt idx="6192">
                  <c:v>61.497825630000001</c:v>
                </c:pt>
                <c:pt idx="6193">
                  <c:v>61.50775763</c:v>
                </c:pt>
                <c:pt idx="6194">
                  <c:v>61.51768963</c:v>
                </c:pt>
                <c:pt idx="6195">
                  <c:v>61.527622129999997</c:v>
                </c:pt>
                <c:pt idx="6196">
                  <c:v>61.537554129999997</c:v>
                </c:pt>
                <c:pt idx="6197">
                  <c:v>61.547486130000003</c:v>
                </c:pt>
                <c:pt idx="6198">
                  <c:v>61.557418130000002</c:v>
                </c:pt>
                <c:pt idx="6199">
                  <c:v>61.567350130000001</c:v>
                </c:pt>
                <c:pt idx="6200">
                  <c:v>61.57728213</c:v>
                </c:pt>
                <c:pt idx="6201">
                  <c:v>61.58721413</c:v>
                </c:pt>
                <c:pt idx="6202">
                  <c:v>61.597146129999999</c:v>
                </c:pt>
                <c:pt idx="6203">
                  <c:v>61.607078129999998</c:v>
                </c:pt>
                <c:pt idx="6204">
                  <c:v>61.617010129999997</c:v>
                </c:pt>
                <c:pt idx="6205">
                  <c:v>61.626942130000003</c:v>
                </c:pt>
                <c:pt idx="6206">
                  <c:v>61.636874130000002</c:v>
                </c:pt>
                <c:pt idx="6207">
                  <c:v>61.646806130000002</c:v>
                </c:pt>
                <c:pt idx="6208">
                  <c:v>61.656738130000001</c:v>
                </c:pt>
                <c:pt idx="6209">
                  <c:v>61.66667013</c:v>
                </c:pt>
                <c:pt idx="6210">
                  <c:v>61.676602129999999</c:v>
                </c:pt>
                <c:pt idx="6211">
                  <c:v>61.686534129999998</c:v>
                </c:pt>
                <c:pt idx="6212">
                  <c:v>61.696466129999997</c:v>
                </c:pt>
                <c:pt idx="6213">
                  <c:v>61.706398129999997</c:v>
                </c:pt>
                <c:pt idx="6214">
                  <c:v>61.716330130000003</c:v>
                </c:pt>
                <c:pt idx="6215">
                  <c:v>61.726262130000002</c:v>
                </c:pt>
                <c:pt idx="6216">
                  <c:v>61.736194130000001</c:v>
                </c:pt>
                <c:pt idx="6217">
                  <c:v>61.74612613</c:v>
                </c:pt>
                <c:pt idx="6218">
                  <c:v>61.756059129999997</c:v>
                </c:pt>
                <c:pt idx="6219">
                  <c:v>61.765991130000003</c:v>
                </c:pt>
                <c:pt idx="6220">
                  <c:v>61.775923130000002</c:v>
                </c:pt>
                <c:pt idx="6221">
                  <c:v>61.785855130000002</c:v>
                </c:pt>
                <c:pt idx="6222">
                  <c:v>61.795787130000001</c:v>
                </c:pt>
                <c:pt idx="6223">
                  <c:v>61.80571913</c:v>
                </c:pt>
                <c:pt idx="6224">
                  <c:v>61.815651129999999</c:v>
                </c:pt>
                <c:pt idx="6225">
                  <c:v>61.825583129999998</c:v>
                </c:pt>
                <c:pt idx="6226">
                  <c:v>61.835515119999997</c:v>
                </c:pt>
                <c:pt idx="6227">
                  <c:v>61.845447129999997</c:v>
                </c:pt>
                <c:pt idx="6228">
                  <c:v>61.855379130000003</c:v>
                </c:pt>
                <c:pt idx="6229">
                  <c:v>61.865311130000002</c:v>
                </c:pt>
                <c:pt idx="6230">
                  <c:v>61.875243130000001</c:v>
                </c:pt>
                <c:pt idx="6231">
                  <c:v>61.88517513</c:v>
                </c:pt>
                <c:pt idx="6232">
                  <c:v>61.89510713</c:v>
                </c:pt>
                <c:pt idx="6233">
                  <c:v>61.905039129999999</c:v>
                </c:pt>
                <c:pt idx="6234">
                  <c:v>61.914971129999998</c:v>
                </c:pt>
                <c:pt idx="6235">
                  <c:v>61.924903129999997</c:v>
                </c:pt>
                <c:pt idx="6236">
                  <c:v>61.934835130000003</c:v>
                </c:pt>
                <c:pt idx="6237">
                  <c:v>61.944767130000002</c:v>
                </c:pt>
                <c:pt idx="6238">
                  <c:v>61.954699130000002</c:v>
                </c:pt>
                <c:pt idx="6239">
                  <c:v>61.964631130000001</c:v>
                </c:pt>
                <c:pt idx="6240">
                  <c:v>61.97456313</c:v>
                </c:pt>
                <c:pt idx="6241">
                  <c:v>61.984495129999999</c:v>
                </c:pt>
                <c:pt idx="6242">
                  <c:v>61.994427129999998</c:v>
                </c:pt>
                <c:pt idx="6243">
                  <c:v>62.004359119999997</c:v>
                </c:pt>
                <c:pt idx="6244">
                  <c:v>62.014291129999997</c:v>
                </c:pt>
                <c:pt idx="6245">
                  <c:v>62.024223130000003</c:v>
                </c:pt>
                <c:pt idx="6246">
                  <c:v>62.03415613</c:v>
                </c:pt>
                <c:pt idx="6247">
                  <c:v>62.044088129999999</c:v>
                </c:pt>
                <c:pt idx="6248">
                  <c:v>62.054020129999998</c:v>
                </c:pt>
                <c:pt idx="6249">
                  <c:v>62.063952129999997</c:v>
                </c:pt>
                <c:pt idx="6250">
                  <c:v>62.073884130000003</c:v>
                </c:pt>
                <c:pt idx="6251">
                  <c:v>62.083816120000002</c:v>
                </c:pt>
                <c:pt idx="6252">
                  <c:v>62.093748130000002</c:v>
                </c:pt>
                <c:pt idx="6253">
                  <c:v>62.103680130000001</c:v>
                </c:pt>
                <c:pt idx="6254">
                  <c:v>62.11361213</c:v>
                </c:pt>
                <c:pt idx="6255">
                  <c:v>62.123544129999999</c:v>
                </c:pt>
                <c:pt idx="6256">
                  <c:v>62.133476129999998</c:v>
                </c:pt>
                <c:pt idx="6257">
                  <c:v>62.143408129999997</c:v>
                </c:pt>
                <c:pt idx="6258">
                  <c:v>62.153340129999997</c:v>
                </c:pt>
                <c:pt idx="6259">
                  <c:v>62.163272130000003</c:v>
                </c:pt>
                <c:pt idx="6260">
                  <c:v>62.173204130000002</c:v>
                </c:pt>
                <c:pt idx="6261">
                  <c:v>62.183136130000001</c:v>
                </c:pt>
                <c:pt idx="6262">
                  <c:v>62.19306813</c:v>
                </c:pt>
                <c:pt idx="6263">
                  <c:v>62.20300013</c:v>
                </c:pt>
                <c:pt idx="6264">
                  <c:v>62.212932129999999</c:v>
                </c:pt>
                <c:pt idx="6265">
                  <c:v>62.222864129999998</c:v>
                </c:pt>
                <c:pt idx="6266">
                  <c:v>62.232796129999997</c:v>
                </c:pt>
                <c:pt idx="6267">
                  <c:v>62.242728130000003</c:v>
                </c:pt>
                <c:pt idx="6268">
                  <c:v>62.252660130000002</c:v>
                </c:pt>
                <c:pt idx="6269">
                  <c:v>62.262592130000002</c:v>
                </c:pt>
                <c:pt idx="6270">
                  <c:v>62.272524130000001</c:v>
                </c:pt>
                <c:pt idx="6271">
                  <c:v>62.28245613</c:v>
                </c:pt>
                <c:pt idx="6272">
                  <c:v>62.292388129999999</c:v>
                </c:pt>
                <c:pt idx="6273">
                  <c:v>62.302320129999998</c:v>
                </c:pt>
                <c:pt idx="6274">
                  <c:v>62.312252129999997</c:v>
                </c:pt>
                <c:pt idx="6275">
                  <c:v>62.322184129999997</c:v>
                </c:pt>
                <c:pt idx="6276">
                  <c:v>62.332116130000003</c:v>
                </c:pt>
                <c:pt idx="6277">
                  <c:v>62.342049119999999</c:v>
                </c:pt>
                <c:pt idx="6278">
                  <c:v>62.351981129999999</c:v>
                </c:pt>
                <c:pt idx="6279">
                  <c:v>62.361913129999998</c:v>
                </c:pt>
                <c:pt idx="6280">
                  <c:v>62.371845129999997</c:v>
                </c:pt>
                <c:pt idx="6281">
                  <c:v>62.381777130000003</c:v>
                </c:pt>
                <c:pt idx="6282">
                  <c:v>62.391709130000002</c:v>
                </c:pt>
                <c:pt idx="6283">
                  <c:v>62.401641130000002</c:v>
                </c:pt>
                <c:pt idx="6284">
                  <c:v>62.411573130000001</c:v>
                </c:pt>
                <c:pt idx="6285">
                  <c:v>62.42150513</c:v>
                </c:pt>
                <c:pt idx="6286">
                  <c:v>62.431437129999999</c:v>
                </c:pt>
                <c:pt idx="6287">
                  <c:v>62.441369129999998</c:v>
                </c:pt>
                <c:pt idx="6288">
                  <c:v>62.451301129999997</c:v>
                </c:pt>
                <c:pt idx="6289">
                  <c:v>62.461233129999997</c:v>
                </c:pt>
                <c:pt idx="6290">
                  <c:v>62.471165130000003</c:v>
                </c:pt>
                <c:pt idx="6291">
                  <c:v>62.481097130000002</c:v>
                </c:pt>
                <c:pt idx="6292">
                  <c:v>62.491029130000001</c:v>
                </c:pt>
                <c:pt idx="6293">
                  <c:v>62.50096113</c:v>
                </c:pt>
                <c:pt idx="6294">
                  <c:v>62.510893119999999</c:v>
                </c:pt>
                <c:pt idx="6295">
                  <c:v>62.520824920000003</c:v>
                </c:pt>
                <c:pt idx="6296">
                  <c:v>62.530756920000002</c:v>
                </c:pt>
                <c:pt idx="6297">
                  <c:v>62.540688920000001</c:v>
                </c:pt>
                <c:pt idx="6298">
                  <c:v>62.55062092</c:v>
                </c:pt>
                <c:pt idx="6299">
                  <c:v>62.560552919999999</c:v>
                </c:pt>
                <c:pt idx="6300">
                  <c:v>62.570484919999998</c:v>
                </c:pt>
                <c:pt idx="6301">
                  <c:v>62.580416919999998</c:v>
                </c:pt>
                <c:pt idx="6302">
                  <c:v>62.590348919999997</c:v>
                </c:pt>
                <c:pt idx="6303">
                  <c:v>62.600280920000003</c:v>
                </c:pt>
                <c:pt idx="6304">
                  <c:v>62.610212920000002</c:v>
                </c:pt>
                <c:pt idx="6305">
                  <c:v>62.620145919999999</c:v>
                </c:pt>
                <c:pt idx="6306">
                  <c:v>62.630077919999998</c:v>
                </c:pt>
                <c:pt idx="6307">
                  <c:v>62.640009919999997</c:v>
                </c:pt>
                <c:pt idx="6308">
                  <c:v>62.649941920000003</c:v>
                </c:pt>
                <c:pt idx="6309">
                  <c:v>62.659873920000003</c:v>
                </c:pt>
                <c:pt idx="6310">
                  <c:v>62.669805920000002</c:v>
                </c:pt>
                <c:pt idx="6311">
                  <c:v>62.679737920000001</c:v>
                </c:pt>
                <c:pt idx="6312">
                  <c:v>62.68966992</c:v>
                </c:pt>
                <c:pt idx="6313">
                  <c:v>62.699601919999999</c:v>
                </c:pt>
                <c:pt idx="6314">
                  <c:v>62.709533919999998</c:v>
                </c:pt>
                <c:pt idx="6315">
                  <c:v>62.719465919999998</c:v>
                </c:pt>
                <c:pt idx="6316">
                  <c:v>62.729397919999997</c:v>
                </c:pt>
                <c:pt idx="6317">
                  <c:v>62.739329920000003</c:v>
                </c:pt>
                <c:pt idx="6318">
                  <c:v>62.749261920000002</c:v>
                </c:pt>
                <c:pt idx="6319">
                  <c:v>62.759193920000001</c:v>
                </c:pt>
                <c:pt idx="6320">
                  <c:v>62.76912592</c:v>
                </c:pt>
                <c:pt idx="6321">
                  <c:v>62.77905792</c:v>
                </c:pt>
                <c:pt idx="6322">
                  <c:v>62.788989919999999</c:v>
                </c:pt>
                <c:pt idx="6323">
                  <c:v>62.798921919999998</c:v>
                </c:pt>
                <c:pt idx="6324">
                  <c:v>62.808853919999997</c:v>
                </c:pt>
                <c:pt idx="6325">
                  <c:v>62.818785920000003</c:v>
                </c:pt>
                <c:pt idx="6326">
                  <c:v>62.828717920000003</c:v>
                </c:pt>
                <c:pt idx="6327">
                  <c:v>62.838649920000002</c:v>
                </c:pt>
                <c:pt idx="6328">
                  <c:v>62.848581920000001</c:v>
                </c:pt>
                <c:pt idx="6329">
                  <c:v>62.85851392</c:v>
                </c:pt>
                <c:pt idx="6330">
                  <c:v>62.868445919999999</c:v>
                </c:pt>
                <c:pt idx="6331">
                  <c:v>62.878377919999998</c:v>
                </c:pt>
                <c:pt idx="6332">
                  <c:v>62.888309919999998</c:v>
                </c:pt>
                <c:pt idx="6333">
                  <c:v>62.898241919999997</c:v>
                </c:pt>
                <c:pt idx="6334">
                  <c:v>62.908173920000003</c:v>
                </c:pt>
                <c:pt idx="6335">
                  <c:v>62.918105920000002</c:v>
                </c:pt>
                <c:pt idx="6336">
                  <c:v>62.928038919999999</c:v>
                </c:pt>
                <c:pt idx="6337">
                  <c:v>62.937970919999998</c:v>
                </c:pt>
                <c:pt idx="6338">
                  <c:v>62.947902919999997</c:v>
                </c:pt>
                <c:pt idx="6339">
                  <c:v>62.957834920000003</c:v>
                </c:pt>
                <c:pt idx="6340">
                  <c:v>62.967766920000003</c:v>
                </c:pt>
                <c:pt idx="6341">
                  <c:v>62.977698920000002</c:v>
                </c:pt>
                <c:pt idx="6342">
                  <c:v>62.987630920000001</c:v>
                </c:pt>
                <c:pt idx="6343">
                  <c:v>62.99756292</c:v>
                </c:pt>
                <c:pt idx="6344">
                  <c:v>63.007494919999999</c:v>
                </c:pt>
                <c:pt idx="6345">
                  <c:v>63.017426919999998</c:v>
                </c:pt>
                <c:pt idx="6346">
                  <c:v>63.027358919999998</c:v>
                </c:pt>
                <c:pt idx="6347">
                  <c:v>63.037290919999997</c:v>
                </c:pt>
                <c:pt idx="6348">
                  <c:v>63.047222920000003</c:v>
                </c:pt>
                <c:pt idx="6349">
                  <c:v>63.057154920000002</c:v>
                </c:pt>
                <c:pt idx="6350">
                  <c:v>63.067086920000001</c:v>
                </c:pt>
                <c:pt idx="6351">
                  <c:v>63.07701892</c:v>
                </c:pt>
                <c:pt idx="6352">
                  <c:v>63.08695092</c:v>
                </c:pt>
                <c:pt idx="6353">
                  <c:v>63.096882919999999</c:v>
                </c:pt>
                <c:pt idx="6354">
                  <c:v>63.106814919999998</c:v>
                </c:pt>
                <c:pt idx="6355">
                  <c:v>63.116746919999997</c:v>
                </c:pt>
                <c:pt idx="6356">
                  <c:v>63.126678920000003</c:v>
                </c:pt>
                <c:pt idx="6357">
                  <c:v>63.136610920000003</c:v>
                </c:pt>
                <c:pt idx="6358">
                  <c:v>63.146542920000002</c:v>
                </c:pt>
                <c:pt idx="6359">
                  <c:v>63.156474920000001</c:v>
                </c:pt>
                <c:pt idx="6360">
                  <c:v>63.16640692</c:v>
                </c:pt>
                <c:pt idx="6361">
                  <c:v>63.176338919999999</c:v>
                </c:pt>
                <c:pt idx="6362">
                  <c:v>63.186270919999998</c:v>
                </c:pt>
                <c:pt idx="6363">
                  <c:v>63.196202919999998</c:v>
                </c:pt>
                <c:pt idx="6364">
                  <c:v>63.206134919999997</c:v>
                </c:pt>
                <c:pt idx="6365">
                  <c:v>63.216066920000003</c:v>
                </c:pt>
                <c:pt idx="6366">
                  <c:v>63.22599992</c:v>
                </c:pt>
                <c:pt idx="6367">
                  <c:v>63.235931919999999</c:v>
                </c:pt>
                <c:pt idx="6368">
                  <c:v>63.245863919999998</c:v>
                </c:pt>
                <c:pt idx="6369">
                  <c:v>63.255795919999997</c:v>
                </c:pt>
                <c:pt idx="6370">
                  <c:v>63.265727920000003</c:v>
                </c:pt>
                <c:pt idx="6371">
                  <c:v>63.275659920000003</c:v>
                </c:pt>
                <c:pt idx="6372">
                  <c:v>63.285591920000002</c:v>
                </c:pt>
                <c:pt idx="6373">
                  <c:v>63.295523920000001</c:v>
                </c:pt>
                <c:pt idx="6374">
                  <c:v>63.30545592</c:v>
                </c:pt>
                <c:pt idx="6375">
                  <c:v>63.315387919999999</c:v>
                </c:pt>
                <c:pt idx="6376">
                  <c:v>63.325319919999998</c:v>
                </c:pt>
                <c:pt idx="6377">
                  <c:v>63.335251919999997</c:v>
                </c:pt>
                <c:pt idx="6378">
                  <c:v>63.345183919999997</c:v>
                </c:pt>
                <c:pt idx="6379">
                  <c:v>63.355115920000003</c:v>
                </c:pt>
                <c:pt idx="6380">
                  <c:v>63.365047920000002</c:v>
                </c:pt>
                <c:pt idx="6381">
                  <c:v>63.374979920000001</c:v>
                </c:pt>
                <c:pt idx="6382">
                  <c:v>63.38491192</c:v>
                </c:pt>
                <c:pt idx="6383">
                  <c:v>63.39484392</c:v>
                </c:pt>
                <c:pt idx="6384">
                  <c:v>63.404775919999999</c:v>
                </c:pt>
                <c:pt idx="6385">
                  <c:v>63.414707919999998</c:v>
                </c:pt>
                <c:pt idx="6386">
                  <c:v>63.424639919999997</c:v>
                </c:pt>
                <c:pt idx="6387">
                  <c:v>63.434571920000003</c:v>
                </c:pt>
                <c:pt idx="6388">
                  <c:v>63.444503920000002</c:v>
                </c:pt>
                <c:pt idx="6389">
                  <c:v>63.454435920000002</c:v>
                </c:pt>
                <c:pt idx="6390">
                  <c:v>63.464367920000001</c:v>
                </c:pt>
                <c:pt idx="6391">
                  <c:v>63.47429992</c:v>
                </c:pt>
                <c:pt idx="6392">
                  <c:v>63.484231919999999</c:v>
                </c:pt>
                <c:pt idx="6393">
                  <c:v>63.494163919999998</c:v>
                </c:pt>
                <c:pt idx="6394">
                  <c:v>63.504095919999997</c:v>
                </c:pt>
                <c:pt idx="6395">
                  <c:v>63.514027919999997</c:v>
                </c:pt>
                <c:pt idx="6396">
                  <c:v>63.52395963</c:v>
                </c:pt>
                <c:pt idx="6397">
                  <c:v>63.533891629999999</c:v>
                </c:pt>
                <c:pt idx="6398">
                  <c:v>63.543823629999999</c:v>
                </c:pt>
                <c:pt idx="6399">
                  <c:v>63.553756630000002</c:v>
                </c:pt>
                <c:pt idx="6400">
                  <c:v>63.563688620000001</c:v>
                </c:pt>
                <c:pt idx="6401">
                  <c:v>63.573620630000001</c:v>
                </c:pt>
                <c:pt idx="6402">
                  <c:v>63.58355263</c:v>
                </c:pt>
                <c:pt idx="6403">
                  <c:v>63.593484629999999</c:v>
                </c:pt>
                <c:pt idx="6404">
                  <c:v>63.603416629999998</c:v>
                </c:pt>
                <c:pt idx="6405">
                  <c:v>63.613348629999997</c:v>
                </c:pt>
                <c:pt idx="6406">
                  <c:v>63.623280629999996</c:v>
                </c:pt>
                <c:pt idx="6407">
                  <c:v>63.633212630000003</c:v>
                </c:pt>
                <c:pt idx="6408">
                  <c:v>63.643144630000002</c:v>
                </c:pt>
                <c:pt idx="6409">
                  <c:v>63.653076630000001</c:v>
                </c:pt>
                <c:pt idx="6410">
                  <c:v>63.66300863</c:v>
                </c:pt>
                <c:pt idx="6411">
                  <c:v>63.672940629999999</c:v>
                </c:pt>
                <c:pt idx="6412">
                  <c:v>63.682872629999999</c:v>
                </c:pt>
                <c:pt idx="6413">
                  <c:v>63.692804629999998</c:v>
                </c:pt>
                <c:pt idx="6414">
                  <c:v>63.702736629999997</c:v>
                </c:pt>
                <c:pt idx="6415">
                  <c:v>63.712668630000003</c:v>
                </c:pt>
                <c:pt idx="6416">
                  <c:v>63.722600630000002</c:v>
                </c:pt>
                <c:pt idx="6417">
                  <c:v>63.732532630000001</c:v>
                </c:pt>
                <c:pt idx="6418">
                  <c:v>63.742464630000001</c:v>
                </c:pt>
                <c:pt idx="6419">
                  <c:v>63.75239663</c:v>
                </c:pt>
                <c:pt idx="6420">
                  <c:v>63.762328629999999</c:v>
                </c:pt>
                <c:pt idx="6421">
                  <c:v>63.772260629999998</c:v>
                </c:pt>
                <c:pt idx="6422">
                  <c:v>63.782192629999997</c:v>
                </c:pt>
                <c:pt idx="6423">
                  <c:v>63.792124630000004</c:v>
                </c:pt>
                <c:pt idx="6424">
                  <c:v>63.80205763</c:v>
                </c:pt>
                <c:pt idx="6425">
                  <c:v>63.811989629999999</c:v>
                </c:pt>
                <c:pt idx="6426">
                  <c:v>63.821921629999999</c:v>
                </c:pt>
                <c:pt idx="6427">
                  <c:v>63.831853629999998</c:v>
                </c:pt>
                <c:pt idx="6428">
                  <c:v>63.841785629999997</c:v>
                </c:pt>
                <c:pt idx="6429">
                  <c:v>63.851717630000003</c:v>
                </c:pt>
                <c:pt idx="6430">
                  <c:v>63.861649630000002</c:v>
                </c:pt>
                <c:pt idx="6431">
                  <c:v>63.871581630000001</c:v>
                </c:pt>
                <c:pt idx="6432">
                  <c:v>63.881513630000001</c:v>
                </c:pt>
                <c:pt idx="6433">
                  <c:v>63.89144563</c:v>
                </c:pt>
                <c:pt idx="6434">
                  <c:v>63.901377629999999</c:v>
                </c:pt>
                <c:pt idx="6435">
                  <c:v>63.911309629999998</c:v>
                </c:pt>
                <c:pt idx="6436">
                  <c:v>63.921241629999997</c:v>
                </c:pt>
                <c:pt idx="6437">
                  <c:v>63.931173630000004</c:v>
                </c:pt>
                <c:pt idx="6438">
                  <c:v>63.941105630000003</c:v>
                </c:pt>
                <c:pt idx="6439">
                  <c:v>63.951037630000002</c:v>
                </c:pt>
                <c:pt idx="6440">
                  <c:v>63.960969630000001</c:v>
                </c:pt>
                <c:pt idx="6441">
                  <c:v>63.97090163</c:v>
                </c:pt>
                <c:pt idx="6442">
                  <c:v>63.980833629999999</c:v>
                </c:pt>
                <c:pt idx="6443">
                  <c:v>63.990766630000003</c:v>
                </c:pt>
                <c:pt idx="6444">
                  <c:v>64.000698630000002</c:v>
                </c:pt>
                <c:pt idx="6445">
                  <c:v>64.010630629999994</c:v>
                </c:pt>
                <c:pt idx="6446">
                  <c:v>64.020562630000001</c:v>
                </c:pt>
                <c:pt idx="6447">
                  <c:v>64.030494630000007</c:v>
                </c:pt>
                <c:pt idx="6448">
                  <c:v>64.040426629999999</c:v>
                </c:pt>
                <c:pt idx="6449">
                  <c:v>64.050358630000005</c:v>
                </c:pt>
                <c:pt idx="6450">
                  <c:v>64.060290629999997</c:v>
                </c:pt>
                <c:pt idx="6451">
                  <c:v>64.070222619999996</c:v>
                </c:pt>
                <c:pt idx="6452">
                  <c:v>64.080154629999996</c:v>
                </c:pt>
                <c:pt idx="6453">
                  <c:v>64.090086630000002</c:v>
                </c:pt>
                <c:pt idx="6454">
                  <c:v>64.100018629999994</c:v>
                </c:pt>
                <c:pt idx="6455">
                  <c:v>64.10995063</c:v>
                </c:pt>
                <c:pt idx="6456">
                  <c:v>64.119882630000006</c:v>
                </c:pt>
                <c:pt idx="6457">
                  <c:v>64.129814629999998</c:v>
                </c:pt>
                <c:pt idx="6458">
                  <c:v>64.139746630000005</c:v>
                </c:pt>
                <c:pt idx="6459">
                  <c:v>64.149679620000001</c:v>
                </c:pt>
                <c:pt idx="6460">
                  <c:v>64.159611630000001</c:v>
                </c:pt>
                <c:pt idx="6461">
                  <c:v>64.169543630000007</c:v>
                </c:pt>
                <c:pt idx="6462">
                  <c:v>64.179475629999999</c:v>
                </c:pt>
                <c:pt idx="6463">
                  <c:v>64.189407630000005</c:v>
                </c:pt>
                <c:pt idx="6464">
                  <c:v>64.199339629999997</c:v>
                </c:pt>
                <c:pt idx="6465">
                  <c:v>64.209271630000003</c:v>
                </c:pt>
                <c:pt idx="6466">
                  <c:v>64.219203629999996</c:v>
                </c:pt>
                <c:pt idx="6467">
                  <c:v>64.229135630000002</c:v>
                </c:pt>
                <c:pt idx="6468">
                  <c:v>64.239067629999994</c:v>
                </c:pt>
                <c:pt idx="6469">
                  <c:v>64.24899963</c:v>
                </c:pt>
                <c:pt idx="6470">
                  <c:v>64.258931630000006</c:v>
                </c:pt>
                <c:pt idx="6471">
                  <c:v>64.268864629999996</c:v>
                </c:pt>
                <c:pt idx="6472">
                  <c:v>64.278796630000002</c:v>
                </c:pt>
                <c:pt idx="6473">
                  <c:v>64.288728629999994</c:v>
                </c:pt>
                <c:pt idx="6474">
                  <c:v>64.298660630000001</c:v>
                </c:pt>
                <c:pt idx="6475">
                  <c:v>64.308592630000007</c:v>
                </c:pt>
                <c:pt idx="6476">
                  <c:v>64.318524629999999</c:v>
                </c:pt>
                <c:pt idx="6477">
                  <c:v>64.328456630000005</c:v>
                </c:pt>
                <c:pt idx="6478">
                  <c:v>64.338388629999997</c:v>
                </c:pt>
                <c:pt idx="6479">
                  <c:v>64.348320630000003</c:v>
                </c:pt>
                <c:pt idx="6480">
                  <c:v>64.358252629999996</c:v>
                </c:pt>
                <c:pt idx="6481">
                  <c:v>64.368184630000002</c:v>
                </c:pt>
                <c:pt idx="6482">
                  <c:v>64.378117630000006</c:v>
                </c:pt>
                <c:pt idx="6483">
                  <c:v>64.388049629999998</c:v>
                </c:pt>
                <c:pt idx="6484">
                  <c:v>64.397981630000004</c:v>
                </c:pt>
                <c:pt idx="6485">
                  <c:v>64.407913629999996</c:v>
                </c:pt>
                <c:pt idx="6486">
                  <c:v>64.417845630000002</c:v>
                </c:pt>
                <c:pt idx="6487">
                  <c:v>64.427777629999994</c:v>
                </c:pt>
                <c:pt idx="6488">
                  <c:v>64.437709630000001</c:v>
                </c:pt>
                <c:pt idx="6489">
                  <c:v>64.447641630000007</c:v>
                </c:pt>
                <c:pt idx="6490">
                  <c:v>64.457573629999999</c:v>
                </c:pt>
                <c:pt idx="6491">
                  <c:v>64.467505630000005</c:v>
                </c:pt>
                <c:pt idx="6492">
                  <c:v>64.477437629999997</c:v>
                </c:pt>
                <c:pt idx="6493">
                  <c:v>64.487370630000001</c:v>
                </c:pt>
                <c:pt idx="6494">
                  <c:v>64.497302629999993</c:v>
                </c:pt>
                <c:pt idx="6495">
                  <c:v>64.507234629999999</c:v>
                </c:pt>
                <c:pt idx="6496">
                  <c:v>64.517166630000006</c:v>
                </c:pt>
                <c:pt idx="6497">
                  <c:v>64.527099250000006</c:v>
                </c:pt>
                <c:pt idx="6498">
                  <c:v>64.537031249999998</c:v>
                </c:pt>
                <c:pt idx="6499">
                  <c:v>64.546963250000005</c:v>
                </c:pt>
                <c:pt idx="6500">
                  <c:v>64.556895249999997</c:v>
                </c:pt>
                <c:pt idx="6501">
                  <c:v>64.566827250000003</c:v>
                </c:pt>
                <c:pt idx="6502">
                  <c:v>64.576760250000007</c:v>
                </c:pt>
                <c:pt idx="6503">
                  <c:v>64.586692249999999</c:v>
                </c:pt>
                <c:pt idx="6504">
                  <c:v>64.596624250000005</c:v>
                </c:pt>
                <c:pt idx="6505">
                  <c:v>64.606556249999997</c:v>
                </c:pt>
                <c:pt idx="6506">
                  <c:v>64.616488250000003</c:v>
                </c:pt>
                <c:pt idx="6507">
                  <c:v>64.626420249999995</c:v>
                </c:pt>
                <c:pt idx="6508">
                  <c:v>64.636352250000002</c:v>
                </c:pt>
                <c:pt idx="6509">
                  <c:v>64.646284249999994</c:v>
                </c:pt>
                <c:pt idx="6510">
                  <c:v>64.65621625</c:v>
                </c:pt>
                <c:pt idx="6511">
                  <c:v>64.666149250000004</c:v>
                </c:pt>
                <c:pt idx="6512">
                  <c:v>64.676081249999996</c:v>
                </c:pt>
                <c:pt idx="6513">
                  <c:v>64.686013250000002</c:v>
                </c:pt>
                <c:pt idx="6514">
                  <c:v>64.695945249999994</c:v>
                </c:pt>
                <c:pt idx="6515">
                  <c:v>64.70587725</c:v>
                </c:pt>
                <c:pt idx="6516">
                  <c:v>64.715809250000007</c:v>
                </c:pt>
                <c:pt idx="6517">
                  <c:v>64.725741249999999</c:v>
                </c:pt>
                <c:pt idx="6518">
                  <c:v>64.735673250000005</c:v>
                </c:pt>
                <c:pt idx="6519">
                  <c:v>64.745605249999997</c:v>
                </c:pt>
                <c:pt idx="6520">
                  <c:v>64.755538250000001</c:v>
                </c:pt>
                <c:pt idx="6521">
                  <c:v>64.765470250000007</c:v>
                </c:pt>
                <c:pt idx="6522">
                  <c:v>64.775402249999999</c:v>
                </c:pt>
                <c:pt idx="6523">
                  <c:v>64.785334250000005</c:v>
                </c:pt>
                <c:pt idx="6524">
                  <c:v>64.795266249999997</c:v>
                </c:pt>
                <c:pt idx="6525">
                  <c:v>64.805198250000004</c:v>
                </c:pt>
                <c:pt idx="6526">
                  <c:v>64.815130249999996</c:v>
                </c:pt>
                <c:pt idx="6527">
                  <c:v>64.825062250000002</c:v>
                </c:pt>
                <c:pt idx="6528">
                  <c:v>64.834994249999994</c:v>
                </c:pt>
                <c:pt idx="6529">
                  <c:v>64.844927249999998</c:v>
                </c:pt>
                <c:pt idx="6530">
                  <c:v>64.854859250000004</c:v>
                </c:pt>
                <c:pt idx="6531">
                  <c:v>64.864791249999996</c:v>
                </c:pt>
                <c:pt idx="6532">
                  <c:v>64.874723250000002</c:v>
                </c:pt>
                <c:pt idx="6533">
                  <c:v>64.884655249999994</c:v>
                </c:pt>
                <c:pt idx="6534">
                  <c:v>64.894587250000001</c:v>
                </c:pt>
                <c:pt idx="6535">
                  <c:v>64.904519250000007</c:v>
                </c:pt>
                <c:pt idx="6536">
                  <c:v>64.914451249999999</c:v>
                </c:pt>
                <c:pt idx="6537">
                  <c:v>64.924384250000003</c:v>
                </c:pt>
                <c:pt idx="6538">
                  <c:v>64.934316249999995</c:v>
                </c:pt>
                <c:pt idx="6539">
                  <c:v>64.944248250000001</c:v>
                </c:pt>
                <c:pt idx="6540">
                  <c:v>64.954180249999993</c:v>
                </c:pt>
                <c:pt idx="6541">
                  <c:v>64.964112249999999</c:v>
                </c:pt>
                <c:pt idx="6542">
                  <c:v>64.974044250000006</c:v>
                </c:pt>
                <c:pt idx="6543">
                  <c:v>64.983976249999998</c:v>
                </c:pt>
                <c:pt idx="6544">
                  <c:v>64.993908250000004</c:v>
                </c:pt>
                <c:pt idx="6545">
                  <c:v>65.003841249999994</c:v>
                </c:pt>
                <c:pt idx="6546">
                  <c:v>65.01377325</c:v>
                </c:pt>
                <c:pt idx="6547">
                  <c:v>65.023705250000006</c:v>
                </c:pt>
                <c:pt idx="6548">
                  <c:v>65.033637249999998</c:v>
                </c:pt>
                <c:pt idx="6549">
                  <c:v>65.043569250000004</c:v>
                </c:pt>
                <c:pt idx="6550">
                  <c:v>65.053501249999997</c:v>
                </c:pt>
                <c:pt idx="6551">
                  <c:v>65.063433250000003</c:v>
                </c:pt>
                <c:pt idx="6552">
                  <c:v>65.073365249999995</c:v>
                </c:pt>
                <c:pt idx="6553">
                  <c:v>65.083298249999999</c:v>
                </c:pt>
                <c:pt idx="6554">
                  <c:v>65.093230250000005</c:v>
                </c:pt>
                <c:pt idx="6555">
                  <c:v>65.103162249999997</c:v>
                </c:pt>
                <c:pt idx="6556">
                  <c:v>65.113094250000003</c:v>
                </c:pt>
                <c:pt idx="6557">
                  <c:v>65.123026249999995</c:v>
                </c:pt>
                <c:pt idx="6558">
                  <c:v>65.132958250000001</c:v>
                </c:pt>
                <c:pt idx="6559">
                  <c:v>65.142890249999994</c:v>
                </c:pt>
                <c:pt idx="6560">
                  <c:v>65.152823249999997</c:v>
                </c:pt>
                <c:pt idx="6561">
                  <c:v>65.162755250000004</c:v>
                </c:pt>
                <c:pt idx="6562">
                  <c:v>65.172687249999996</c:v>
                </c:pt>
                <c:pt idx="6563">
                  <c:v>65.182619250000002</c:v>
                </c:pt>
                <c:pt idx="6564">
                  <c:v>65.192551249999994</c:v>
                </c:pt>
                <c:pt idx="6565">
                  <c:v>65.20248325</c:v>
                </c:pt>
                <c:pt idx="6566">
                  <c:v>65.212415250000006</c:v>
                </c:pt>
                <c:pt idx="6567">
                  <c:v>65.222348249999996</c:v>
                </c:pt>
                <c:pt idx="6568">
                  <c:v>65.232280250000002</c:v>
                </c:pt>
                <c:pt idx="6569">
                  <c:v>65.242212249999994</c:v>
                </c:pt>
                <c:pt idx="6570">
                  <c:v>65.252144250000001</c:v>
                </c:pt>
                <c:pt idx="6571">
                  <c:v>65.262076250000007</c:v>
                </c:pt>
                <c:pt idx="6572">
                  <c:v>65.272008249999999</c:v>
                </c:pt>
                <c:pt idx="6573">
                  <c:v>65.281941250000003</c:v>
                </c:pt>
                <c:pt idx="6574">
                  <c:v>65.291873249999995</c:v>
                </c:pt>
                <c:pt idx="6575">
                  <c:v>65.301805250000001</c:v>
                </c:pt>
                <c:pt idx="6576">
                  <c:v>65.311737249999993</c:v>
                </c:pt>
                <c:pt idx="6577">
                  <c:v>65.321669249999999</c:v>
                </c:pt>
                <c:pt idx="6578">
                  <c:v>65.331601250000006</c:v>
                </c:pt>
                <c:pt idx="6579">
                  <c:v>65.341533249999998</c:v>
                </c:pt>
                <c:pt idx="6580">
                  <c:v>65.351466250000001</c:v>
                </c:pt>
                <c:pt idx="6581">
                  <c:v>65.361398249999993</c:v>
                </c:pt>
                <c:pt idx="6582">
                  <c:v>65.37133025</c:v>
                </c:pt>
                <c:pt idx="6583">
                  <c:v>65.381262250000006</c:v>
                </c:pt>
                <c:pt idx="6584">
                  <c:v>65.391194249999998</c:v>
                </c:pt>
                <c:pt idx="6585">
                  <c:v>65.401126250000004</c:v>
                </c:pt>
                <c:pt idx="6586">
                  <c:v>65.411059249999994</c:v>
                </c:pt>
                <c:pt idx="6587">
                  <c:v>65.42099125</c:v>
                </c:pt>
                <c:pt idx="6588">
                  <c:v>65.430923250000006</c:v>
                </c:pt>
                <c:pt idx="6589">
                  <c:v>65.440855249999998</c:v>
                </c:pt>
                <c:pt idx="6590">
                  <c:v>65.450787250000005</c:v>
                </c:pt>
                <c:pt idx="6591">
                  <c:v>65.460719249999997</c:v>
                </c:pt>
                <c:pt idx="6592">
                  <c:v>65.470651250000003</c:v>
                </c:pt>
                <c:pt idx="6593">
                  <c:v>65.480584250000007</c:v>
                </c:pt>
                <c:pt idx="6594">
                  <c:v>65.490516249999999</c:v>
                </c:pt>
                <c:pt idx="6595">
                  <c:v>65.500448250000005</c:v>
                </c:pt>
                <c:pt idx="6596">
                  <c:v>65.510380249999997</c:v>
                </c:pt>
                <c:pt idx="6597">
                  <c:v>65.520312250000003</c:v>
                </c:pt>
                <c:pt idx="6598">
                  <c:v>65.530244170000003</c:v>
                </c:pt>
                <c:pt idx="6599">
                  <c:v>65.540177170000007</c:v>
                </c:pt>
                <c:pt idx="6600">
                  <c:v>65.550109169999999</c:v>
                </c:pt>
                <c:pt idx="6601">
                  <c:v>65.560041170000005</c:v>
                </c:pt>
                <c:pt idx="6602">
                  <c:v>65.569973169999997</c:v>
                </c:pt>
                <c:pt idx="6603">
                  <c:v>65.579905170000004</c:v>
                </c:pt>
                <c:pt idx="6604">
                  <c:v>65.589837169999996</c:v>
                </c:pt>
                <c:pt idx="6605">
                  <c:v>65.599770169999999</c:v>
                </c:pt>
                <c:pt idx="6606">
                  <c:v>65.609702170000006</c:v>
                </c:pt>
                <c:pt idx="6607">
                  <c:v>65.619634169999998</c:v>
                </c:pt>
                <c:pt idx="6608">
                  <c:v>65.629566170000004</c:v>
                </c:pt>
                <c:pt idx="6609">
                  <c:v>65.639498169999996</c:v>
                </c:pt>
                <c:pt idx="6610">
                  <c:v>65.649430170000002</c:v>
                </c:pt>
                <c:pt idx="6611">
                  <c:v>65.659363170000006</c:v>
                </c:pt>
                <c:pt idx="6612">
                  <c:v>65.669295169999998</c:v>
                </c:pt>
                <c:pt idx="6613">
                  <c:v>65.679227170000004</c:v>
                </c:pt>
                <c:pt idx="6614">
                  <c:v>65.689159169999996</c:v>
                </c:pt>
                <c:pt idx="6615">
                  <c:v>65.699091170000003</c:v>
                </c:pt>
                <c:pt idx="6616">
                  <c:v>65.709024170000006</c:v>
                </c:pt>
                <c:pt idx="6617">
                  <c:v>65.718956169999998</c:v>
                </c:pt>
                <c:pt idx="6618">
                  <c:v>65.728888170000005</c:v>
                </c:pt>
                <c:pt idx="6619">
                  <c:v>65.738820169999997</c:v>
                </c:pt>
                <c:pt idx="6620">
                  <c:v>65.748752170000003</c:v>
                </c:pt>
                <c:pt idx="6621">
                  <c:v>65.758684169999995</c:v>
                </c:pt>
                <c:pt idx="6622">
                  <c:v>65.768617169999999</c:v>
                </c:pt>
                <c:pt idx="6623">
                  <c:v>65.778549170000005</c:v>
                </c:pt>
                <c:pt idx="6624">
                  <c:v>65.788481169999997</c:v>
                </c:pt>
                <c:pt idx="6625">
                  <c:v>65.798413170000003</c:v>
                </c:pt>
                <c:pt idx="6626">
                  <c:v>65.808345169999996</c:v>
                </c:pt>
                <c:pt idx="6627">
                  <c:v>65.818278169999999</c:v>
                </c:pt>
                <c:pt idx="6628">
                  <c:v>65.828210170000006</c:v>
                </c:pt>
                <c:pt idx="6629">
                  <c:v>65.838142169999998</c:v>
                </c:pt>
                <c:pt idx="6630">
                  <c:v>65.848074170000004</c:v>
                </c:pt>
                <c:pt idx="6631">
                  <c:v>65.858006169999996</c:v>
                </c:pt>
                <c:pt idx="6632">
                  <c:v>65.867938170000002</c:v>
                </c:pt>
                <c:pt idx="6633">
                  <c:v>65.877871170000006</c:v>
                </c:pt>
                <c:pt idx="6634">
                  <c:v>65.887803169999998</c:v>
                </c:pt>
                <c:pt idx="6635">
                  <c:v>65.897735170000004</c:v>
                </c:pt>
                <c:pt idx="6636">
                  <c:v>65.907667169999996</c:v>
                </c:pt>
                <c:pt idx="6637">
                  <c:v>65.917599170000003</c:v>
                </c:pt>
                <c:pt idx="6638">
                  <c:v>65.927532170000006</c:v>
                </c:pt>
                <c:pt idx="6639">
                  <c:v>65.937464169999998</c:v>
                </c:pt>
                <c:pt idx="6640">
                  <c:v>65.947396170000005</c:v>
                </c:pt>
                <c:pt idx="6641">
                  <c:v>65.957328169999997</c:v>
                </c:pt>
                <c:pt idx="6642">
                  <c:v>65.967260170000003</c:v>
                </c:pt>
                <c:pt idx="6643">
                  <c:v>65.977192169999995</c:v>
                </c:pt>
                <c:pt idx="6644">
                  <c:v>65.987125169999999</c:v>
                </c:pt>
                <c:pt idx="6645">
                  <c:v>65.997057170000005</c:v>
                </c:pt>
                <c:pt idx="6646">
                  <c:v>66.006989169999997</c:v>
                </c:pt>
                <c:pt idx="6647">
                  <c:v>66.016921170000003</c:v>
                </c:pt>
                <c:pt idx="6648">
                  <c:v>66.026853169999995</c:v>
                </c:pt>
                <c:pt idx="6649">
                  <c:v>66.036786169999999</c:v>
                </c:pt>
                <c:pt idx="6650">
                  <c:v>66.046718170000005</c:v>
                </c:pt>
                <c:pt idx="6651">
                  <c:v>66.056650169999998</c:v>
                </c:pt>
                <c:pt idx="6652">
                  <c:v>66.066582170000004</c:v>
                </c:pt>
                <c:pt idx="6653">
                  <c:v>66.076514169999996</c:v>
                </c:pt>
                <c:pt idx="6654">
                  <c:v>66.08644717</c:v>
                </c:pt>
                <c:pt idx="6655">
                  <c:v>66.096379170000006</c:v>
                </c:pt>
                <c:pt idx="6656">
                  <c:v>66.106311169999998</c:v>
                </c:pt>
                <c:pt idx="6657">
                  <c:v>66.116243170000004</c:v>
                </c:pt>
                <c:pt idx="6658">
                  <c:v>66.126175169999996</c:v>
                </c:pt>
                <c:pt idx="6659">
                  <c:v>66.13610817</c:v>
                </c:pt>
                <c:pt idx="6660">
                  <c:v>66.146040170000006</c:v>
                </c:pt>
                <c:pt idx="6661">
                  <c:v>66.155972169999998</c:v>
                </c:pt>
                <c:pt idx="6662">
                  <c:v>66.165904170000005</c:v>
                </c:pt>
                <c:pt idx="6663">
                  <c:v>66.175836169999997</c:v>
                </c:pt>
                <c:pt idx="6664">
                  <c:v>66.18576917</c:v>
                </c:pt>
                <c:pt idx="6665">
                  <c:v>66.195701170000007</c:v>
                </c:pt>
                <c:pt idx="6666">
                  <c:v>66.205633169999999</c:v>
                </c:pt>
                <c:pt idx="6667">
                  <c:v>66.215565170000005</c:v>
                </c:pt>
                <c:pt idx="6668">
                  <c:v>66.225497169999997</c:v>
                </c:pt>
                <c:pt idx="6669">
                  <c:v>66.235430170000001</c:v>
                </c:pt>
                <c:pt idx="6670">
                  <c:v>66.245362170000007</c:v>
                </c:pt>
                <c:pt idx="6671">
                  <c:v>66.255294169999999</c:v>
                </c:pt>
                <c:pt idx="6672">
                  <c:v>66.265226170000005</c:v>
                </c:pt>
                <c:pt idx="6673">
                  <c:v>66.275158169999997</c:v>
                </c:pt>
                <c:pt idx="6674">
                  <c:v>66.285091170000001</c:v>
                </c:pt>
                <c:pt idx="6675">
                  <c:v>66.295023169999993</c:v>
                </c:pt>
                <c:pt idx="6676">
                  <c:v>66.304955169999999</c:v>
                </c:pt>
                <c:pt idx="6677">
                  <c:v>66.314887170000006</c:v>
                </c:pt>
                <c:pt idx="6678">
                  <c:v>66.324819169999998</c:v>
                </c:pt>
                <c:pt idx="6679">
                  <c:v>66.334752170000002</c:v>
                </c:pt>
                <c:pt idx="6680">
                  <c:v>66.344684169999994</c:v>
                </c:pt>
                <c:pt idx="6681">
                  <c:v>66.35461617</c:v>
                </c:pt>
                <c:pt idx="6682">
                  <c:v>66.364548170000006</c:v>
                </c:pt>
                <c:pt idx="6683">
                  <c:v>66.374480169999998</c:v>
                </c:pt>
                <c:pt idx="6684">
                  <c:v>66.384413170000002</c:v>
                </c:pt>
                <c:pt idx="6685">
                  <c:v>66.394345169999994</c:v>
                </c:pt>
                <c:pt idx="6686">
                  <c:v>66.40427717</c:v>
                </c:pt>
                <c:pt idx="6687">
                  <c:v>66.414209170000007</c:v>
                </c:pt>
                <c:pt idx="6688">
                  <c:v>66.424141169999999</c:v>
                </c:pt>
                <c:pt idx="6689">
                  <c:v>66.434074170000002</c:v>
                </c:pt>
                <c:pt idx="6690">
                  <c:v>66.444006169999994</c:v>
                </c:pt>
                <c:pt idx="6691">
                  <c:v>66.453938170000001</c:v>
                </c:pt>
                <c:pt idx="6692">
                  <c:v>66.463870170000007</c:v>
                </c:pt>
                <c:pt idx="6693">
                  <c:v>66.473803169999996</c:v>
                </c:pt>
                <c:pt idx="6694">
                  <c:v>66.483735170000003</c:v>
                </c:pt>
                <c:pt idx="6695">
                  <c:v>66.493667169999995</c:v>
                </c:pt>
                <c:pt idx="6696">
                  <c:v>66.503599170000001</c:v>
                </c:pt>
                <c:pt idx="6697">
                  <c:v>66.513531169999993</c:v>
                </c:pt>
                <c:pt idx="6698">
                  <c:v>66.523463750000005</c:v>
                </c:pt>
                <c:pt idx="6699">
                  <c:v>66.533395749999997</c:v>
                </c:pt>
                <c:pt idx="6700">
                  <c:v>66.543327750000003</c:v>
                </c:pt>
                <c:pt idx="6701">
                  <c:v>66.553259749999995</c:v>
                </c:pt>
                <c:pt idx="6702">
                  <c:v>66.563191750000001</c:v>
                </c:pt>
                <c:pt idx="6703">
                  <c:v>66.573124750000005</c:v>
                </c:pt>
                <c:pt idx="6704">
                  <c:v>66.583056749999997</c:v>
                </c:pt>
                <c:pt idx="6705">
                  <c:v>66.592988750000004</c:v>
                </c:pt>
                <c:pt idx="6706">
                  <c:v>66.602920749999996</c:v>
                </c:pt>
                <c:pt idx="6707">
                  <c:v>66.612852750000002</c:v>
                </c:pt>
                <c:pt idx="6708">
                  <c:v>66.622785750000006</c:v>
                </c:pt>
                <c:pt idx="6709">
                  <c:v>66.632717749999998</c:v>
                </c:pt>
                <c:pt idx="6710">
                  <c:v>66.642649750000004</c:v>
                </c:pt>
                <c:pt idx="6711">
                  <c:v>66.652581749999996</c:v>
                </c:pt>
                <c:pt idx="6712">
                  <c:v>66.662513750000002</c:v>
                </c:pt>
                <c:pt idx="6713">
                  <c:v>66.672446750000006</c:v>
                </c:pt>
                <c:pt idx="6714">
                  <c:v>66.682378749999998</c:v>
                </c:pt>
                <c:pt idx="6715">
                  <c:v>66.692310750000004</c:v>
                </c:pt>
                <c:pt idx="6716">
                  <c:v>66.702242749999996</c:v>
                </c:pt>
                <c:pt idx="6717">
                  <c:v>66.712174750000003</c:v>
                </c:pt>
                <c:pt idx="6718">
                  <c:v>66.722107750000006</c:v>
                </c:pt>
                <c:pt idx="6719">
                  <c:v>66.732039749999998</c:v>
                </c:pt>
                <c:pt idx="6720">
                  <c:v>66.741971750000005</c:v>
                </c:pt>
                <c:pt idx="6721">
                  <c:v>66.751903749999997</c:v>
                </c:pt>
                <c:pt idx="6722">
                  <c:v>66.761835750000003</c:v>
                </c:pt>
                <c:pt idx="6723">
                  <c:v>66.771768750000007</c:v>
                </c:pt>
                <c:pt idx="6724">
                  <c:v>66.781700749999999</c:v>
                </c:pt>
                <c:pt idx="6725">
                  <c:v>66.791632750000005</c:v>
                </c:pt>
                <c:pt idx="6726">
                  <c:v>66.801564749999997</c:v>
                </c:pt>
                <c:pt idx="6727">
                  <c:v>66.811497750000001</c:v>
                </c:pt>
                <c:pt idx="6728">
                  <c:v>66.821429749999993</c:v>
                </c:pt>
                <c:pt idx="6729">
                  <c:v>66.831361749999999</c:v>
                </c:pt>
                <c:pt idx="6730">
                  <c:v>66.841293750000006</c:v>
                </c:pt>
                <c:pt idx="6731">
                  <c:v>66.851225749999998</c:v>
                </c:pt>
                <c:pt idx="6732">
                  <c:v>66.861158750000001</c:v>
                </c:pt>
                <c:pt idx="6733">
                  <c:v>66.871090749999993</c:v>
                </c:pt>
                <c:pt idx="6734">
                  <c:v>66.88102275</c:v>
                </c:pt>
                <c:pt idx="6735">
                  <c:v>66.890954750000006</c:v>
                </c:pt>
                <c:pt idx="6736">
                  <c:v>66.900886749999998</c:v>
                </c:pt>
                <c:pt idx="6737">
                  <c:v>66.910819750000002</c:v>
                </c:pt>
                <c:pt idx="6738">
                  <c:v>66.920751749999994</c:v>
                </c:pt>
                <c:pt idx="6739">
                  <c:v>66.93068375</c:v>
                </c:pt>
                <c:pt idx="6740">
                  <c:v>66.940615750000006</c:v>
                </c:pt>
                <c:pt idx="6741">
                  <c:v>66.950547749999998</c:v>
                </c:pt>
                <c:pt idx="6742">
                  <c:v>66.960480750000002</c:v>
                </c:pt>
                <c:pt idx="6743">
                  <c:v>66.970412749999994</c:v>
                </c:pt>
                <c:pt idx="6744">
                  <c:v>66.98034475</c:v>
                </c:pt>
                <c:pt idx="6745">
                  <c:v>66.990276750000007</c:v>
                </c:pt>
                <c:pt idx="6746">
                  <c:v>67.000208749999999</c:v>
                </c:pt>
                <c:pt idx="6747">
                  <c:v>67.010141750000003</c:v>
                </c:pt>
                <c:pt idx="6748">
                  <c:v>67.020073749999995</c:v>
                </c:pt>
                <c:pt idx="6749">
                  <c:v>67.030005750000001</c:v>
                </c:pt>
                <c:pt idx="6750">
                  <c:v>67.039937750000007</c:v>
                </c:pt>
                <c:pt idx="6751">
                  <c:v>67.049869749999999</c:v>
                </c:pt>
                <c:pt idx="6752">
                  <c:v>67.059802750000003</c:v>
                </c:pt>
                <c:pt idx="6753">
                  <c:v>67.069734749999995</c:v>
                </c:pt>
                <c:pt idx="6754">
                  <c:v>67.079666750000001</c:v>
                </c:pt>
                <c:pt idx="6755">
                  <c:v>67.089598749999993</c:v>
                </c:pt>
                <c:pt idx="6756">
                  <c:v>67.09953075</c:v>
                </c:pt>
                <c:pt idx="6757">
                  <c:v>67.109463750000003</c:v>
                </c:pt>
                <c:pt idx="6758">
                  <c:v>67.119395749999995</c:v>
                </c:pt>
                <c:pt idx="6759">
                  <c:v>67.129327750000002</c:v>
                </c:pt>
                <c:pt idx="6760">
                  <c:v>67.139259749999994</c:v>
                </c:pt>
                <c:pt idx="6761">
                  <c:v>67.149192749999997</c:v>
                </c:pt>
                <c:pt idx="6762">
                  <c:v>67.159124750000004</c:v>
                </c:pt>
                <c:pt idx="6763">
                  <c:v>67.169056749999996</c:v>
                </c:pt>
                <c:pt idx="6764">
                  <c:v>67.178988750000002</c:v>
                </c:pt>
                <c:pt idx="6765">
                  <c:v>67.188920749999994</c:v>
                </c:pt>
                <c:pt idx="6766">
                  <c:v>67.198853749999998</c:v>
                </c:pt>
                <c:pt idx="6767">
                  <c:v>67.208785750000004</c:v>
                </c:pt>
                <c:pt idx="6768">
                  <c:v>67.218717749999996</c:v>
                </c:pt>
                <c:pt idx="6769">
                  <c:v>67.228649750000002</c:v>
                </c:pt>
                <c:pt idx="6770">
                  <c:v>67.238581749999994</c:v>
                </c:pt>
                <c:pt idx="6771">
                  <c:v>67.248514749999998</c:v>
                </c:pt>
                <c:pt idx="6772">
                  <c:v>67.258446750000004</c:v>
                </c:pt>
                <c:pt idx="6773">
                  <c:v>67.268378749999997</c:v>
                </c:pt>
                <c:pt idx="6774">
                  <c:v>67.278310750000003</c:v>
                </c:pt>
                <c:pt idx="6775">
                  <c:v>67.288243750000007</c:v>
                </c:pt>
                <c:pt idx="6776">
                  <c:v>67.298175749999999</c:v>
                </c:pt>
                <c:pt idx="6777">
                  <c:v>67.308107750000005</c:v>
                </c:pt>
                <c:pt idx="6778">
                  <c:v>67.318039749999997</c:v>
                </c:pt>
                <c:pt idx="6779">
                  <c:v>67.327971750000003</c:v>
                </c:pt>
                <c:pt idx="6780">
                  <c:v>67.337904750000007</c:v>
                </c:pt>
                <c:pt idx="6781">
                  <c:v>67.347836749999999</c:v>
                </c:pt>
                <c:pt idx="6782">
                  <c:v>67.357768750000005</c:v>
                </c:pt>
                <c:pt idx="6783">
                  <c:v>67.367700749999997</c:v>
                </c:pt>
                <c:pt idx="6784">
                  <c:v>67.377632750000004</c:v>
                </c:pt>
                <c:pt idx="6785">
                  <c:v>67.387565749999993</c:v>
                </c:pt>
                <c:pt idx="6786">
                  <c:v>67.397497749999999</c:v>
                </c:pt>
                <c:pt idx="6787">
                  <c:v>67.407429750000006</c:v>
                </c:pt>
                <c:pt idx="6788">
                  <c:v>67.417361749999998</c:v>
                </c:pt>
                <c:pt idx="6789">
                  <c:v>67.427294750000001</c:v>
                </c:pt>
                <c:pt idx="6790">
                  <c:v>67.437226749999994</c:v>
                </c:pt>
                <c:pt idx="6791">
                  <c:v>67.44715875</c:v>
                </c:pt>
                <c:pt idx="6792">
                  <c:v>67.457090750000006</c:v>
                </c:pt>
                <c:pt idx="6793">
                  <c:v>67.467023749999996</c:v>
                </c:pt>
                <c:pt idx="6794">
                  <c:v>67.476955750000002</c:v>
                </c:pt>
                <c:pt idx="6795">
                  <c:v>67.486887749999994</c:v>
                </c:pt>
                <c:pt idx="6796">
                  <c:v>67.49681975</c:v>
                </c:pt>
                <c:pt idx="6797">
                  <c:v>67.506751750000006</c:v>
                </c:pt>
                <c:pt idx="6798">
                  <c:v>67.516684749999996</c:v>
                </c:pt>
                <c:pt idx="6799">
                  <c:v>67.526616000000004</c:v>
                </c:pt>
                <c:pt idx="6800">
                  <c:v>67.536547999999996</c:v>
                </c:pt>
                <c:pt idx="6801">
                  <c:v>67.546480000000003</c:v>
                </c:pt>
                <c:pt idx="6802">
                  <c:v>67.556411999999995</c:v>
                </c:pt>
                <c:pt idx="6803">
                  <c:v>67.566344999999998</c:v>
                </c:pt>
                <c:pt idx="6804">
                  <c:v>67.576277000000005</c:v>
                </c:pt>
                <c:pt idx="6805">
                  <c:v>67.586208999999997</c:v>
                </c:pt>
                <c:pt idx="6806">
                  <c:v>67.596141000000003</c:v>
                </c:pt>
                <c:pt idx="6807">
                  <c:v>67.606074000000007</c:v>
                </c:pt>
                <c:pt idx="6808">
                  <c:v>67.616005999999999</c:v>
                </c:pt>
                <c:pt idx="6809">
                  <c:v>67.625938000000005</c:v>
                </c:pt>
                <c:pt idx="6810">
                  <c:v>67.635869999999997</c:v>
                </c:pt>
                <c:pt idx="6811">
                  <c:v>67.645803000000001</c:v>
                </c:pt>
                <c:pt idx="6812">
                  <c:v>67.655735000000007</c:v>
                </c:pt>
                <c:pt idx="6813">
                  <c:v>67.665666999999999</c:v>
                </c:pt>
                <c:pt idx="6814">
                  <c:v>67.675599000000005</c:v>
                </c:pt>
                <c:pt idx="6815">
                  <c:v>67.685531999999995</c:v>
                </c:pt>
                <c:pt idx="6816">
                  <c:v>67.695464000000001</c:v>
                </c:pt>
                <c:pt idx="6817">
                  <c:v>67.705395999999993</c:v>
                </c:pt>
                <c:pt idx="6818">
                  <c:v>67.715328</c:v>
                </c:pt>
                <c:pt idx="6819">
                  <c:v>67.725261000000003</c:v>
                </c:pt>
                <c:pt idx="6820">
                  <c:v>67.735192999999995</c:v>
                </c:pt>
                <c:pt idx="6821">
                  <c:v>67.745125000000002</c:v>
                </c:pt>
                <c:pt idx="6822">
                  <c:v>67.755056999999994</c:v>
                </c:pt>
                <c:pt idx="6823">
                  <c:v>67.764989999999997</c:v>
                </c:pt>
                <c:pt idx="6824">
                  <c:v>67.774922000000004</c:v>
                </c:pt>
                <c:pt idx="6825">
                  <c:v>67.784853999999996</c:v>
                </c:pt>
                <c:pt idx="6826">
                  <c:v>67.794786000000002</c:v>
                </c:pt>
                <c:pt idx="6827">
                  <c:v>67.804717999999994</c:v>
                </c:pt>
                <c:pt idx="6828">
                  <c:v>67.814650999999998</c:v>
                </c:pt>
                <c:pt idx="6829">
                  <c:v>67.824583000000004</c:v>
                </c:pt>
                <c:pt idx="6830">
                  <c:v>67.834514999999996</c:v>
                </c:pt>
                <c:pt idx="6831">
                  <c:v>67.844447000000002</c:v>
                </c:pt>
                <c:pt idx="6832">
                  <c:v>67.854380000000006</c:v>
                </c:pt>
                <c:pt idx="6833">
                  <c:v>67.864311999999998</c:v>
                </c:pt>
                <c:pt idx="6834">
                  <c:v>67.874244000000004</c:v>
                </c:pt>
                <c:pt idx="6835">
                  <c:v>67.884175999999997</c:v>
                </c:pt>
                <c:pt idx="6836">
                  <c:v>67.894109</c:v>
                </c:pt>
                <c:pt idx="6837">
                  <c:v>67.904041000000007</c:v>
                </c:pt>
                <c:pt idx="6838">
                  <c:v>67.913972999999999</c:v>
                </c:pt>
                <c:pt idx="6839">
                  <c:v>67.923905000000005</c:v>
                </c:pt>
                <c:pt idx="6840">
                  <c:v>67.933837999999994</c:v>
                </c:pt>
                <c:pt idx="6841">
                  <c:v>67.943770000000001</c:v>
                </c:pt>
                <c:pt idx="6842">
                  <c:v>67.953702000000007</c:v>
                </c:pt>
                <c:pt idx="6843">
                  <c:v>67.963633999999999</c:v>
                </c:pt>
                <c:pt idx="6844">
                  <c:v>67.973567000000003</c:v>
                </c:pt>
                <c:pt idx="6845">
                  <c:v>67.983498999999995</c:v>
                </c:pt>
                <c:pt idx="6846">
                  <c:v>67.993431000000001</c:v>
                </c:pt>
                <c:pt idx="6847">
                  <c:v>68.003362999999993</c:v>
                </c:pt>
                <c:pt idx="6848">
                  <c:v>68.013295999999997</c:v>
                </c:pt>
                <c:pt idx="6849">
                  <c:v>68.023228000000003</c:v>
                </c:pt>
                <c:pt idx="6850">
                  <c:v>68.033159999999995</c:v>
                </c:pt>
                <c:pt idx="6851">
                  <c:v>68.043092000000001</c:v>
                </c:pt>
                <c:pt idx="6852">
                  <c:v>68.053025000000005</c:v>
                </c:pt>
                <c:pt idx="6853">
                  <c:v>68.062956999999997</c:v>
                </c:pt>
                <c:pt idx="6854">
                  <c:v>68.072889000000004</c:v>
                </c:pt>
                <c:pt idx="6855">
                  <c:v>68.082820999999996</c:v>
                </c:pt>
                <c:pt idx="6856">
                  <c:v>68.092753999999999</c:v>
                </c:pt>
                <c:pt idx="6857">
                  <c:v>68.102686000000006</c:v>
                </c:pt>
                <c:pt idx="6858">
                  <c:v>68.112617999999998</c:v>
                </c:pt>
                <c:pt idx="6859">
                  <c:v>68.122550000000004</c:v>
                </c:pt>
                <c:pt idx="6860">
                  <c:v>68.132482999999993</c:v>
                </c:pt>
                <c:pt idx="6861">
                  <c:v>68.142415</c:v>
                </c:pt>
                <c:pt idx="6862">
                  <c:v>68.152347000000006</c:v>
                </c:pt>
                <c:pt idx="6863">
                  <c:v>68.162278999999998</c:v>
                </c:pt>
                <c:pt idx="6864">
                  <c:v>68.172212000000002</c:v>
                </c:pt>
                <c:pt idx="6865">
                  <c:v>68.182143999999994</c:v>
                </c:pt>
                <c:pt idx="6866">
                  <c:v>68.192076</c:v>
                </c:pt>
                <c:pt idx="6867">
                  <c:v>68.202008000000006</c:v>
                </c:pt>
                <c:pt idx="6868">
                  <c:v>68.211940999999996</c:v>
                </c:pt>
                <c:pt idx="6869">
                  <c:v>68.221873000000002</c:v>
                </c:pt>
                <c:pt idx="6870">
                  <c:v>68.231804999999994</c:v>
                </c:pt>
                <c:pt idx="6871">
                  <c:v>68.241737000000001</c:v>
                </c:pt>
                <c:pt idx="6872">
                  <c:v>68.251670000000004</c:v>
                </c:pt>
                <c:pt idx="6873">
                  <c:v>68.261601999999996</c:v>
                </c:pt>
                <c:pt idx="6874">
                  <c:v>68.271534000000003</c:v>
                </c:pt>
                <c:pt idx="6875">
                  <c:v>68.281465999999995</c:v>
                </c:pt>
                <c:pt idx="6876">
                  <c:v>68.291398999999998</c:v>
                </c:pt>
                <c:pt idx="6877">
                  <c:v>68.301331000000005</c:v>
                </c:pt>
                <c:pt idx="6878">
                  <c:v>68.311262999999997</c:v>
                </c:pt>
                <c:pt idx="6879">
                  <c:v>68.321195000000003</c:v>
                </c:pt>
                <c:pt idx="6880">
                  <c:v>68.331128000000007</c:v>
                </c:pt>
                <c:pt idx="6881">
                  <c:v>68.341059999999999</c:v>
                </c:pt>
                <c:pt idx="6882">
                  <c:v>68.350992000000005</c:v>
                </c:pt>
                <c:pt idx="6883">
                  <c:v>68.360923999999997</c:v>
                </c:pt>
                <c:pt idx="6884">
                  <c:v>68.370857000000001</c:v>
                </c:pt>
                <c:pt idx="6885">
                  <c:v>68.380788999999993</c:v>
                </c:pt>
                <c:pt idx="6886">
                  <c:v>68.390720999999999</c:v>
                </c:pt>
                <c:pt idx="6887">
                  <c:v>68.400653000000005</c:v>
                </c:pt>
                <c:pt idx="6888">
                  <c:v>68.410585999999995</c:v>
                </c:pt>
                <c:pt idx="6889">
                  <c:v>68.420518000000001</c:v>
                </c:pt>
                <c:pt idx="6890">
                  <c:v>68.430449999999993</c:v>
                </c:pt>
                <c:pt idx="6891">
                  <c:v>68.440382</c:v>
                </c:pt>
                <c:pt idx="6892">
                  <c:v>68.450315000000003</c:v>
                </c:pt>
                <c:pt idx="6893">
                  <c:v>68.460246999999995</c:v>
                </c:pt>
                <c:pt idx="6894">
                  <c:v>68.470179000000002</c:v>
                </c:pt>
                <c:pt idx="6895">
                  <c:v>68.480110999999994</c:v>
                </c:pt>
                <c:pt idx="6896">
                  <c:v>68.490043999999997</c:v>
                </c:pt>
                <c:pt idx="6897">
                  <c:v>68.499976000000004</c:v>
                </c:pt>
                <c:pt idx="6898">
                  <c:v>68.509907999999996</c:v>
                </c:pt>
                <c:pt idx="6899">
                  <c:v>68.519840000000002</c:v>
                </c:pt>
                <c:pt idx="6900">
                  <c:v>68.529774169999996</c:v>
                </c:pt>
                <c:pt idx="6901">
                  <c:v>68.539706170000002</c:v>
                </c:pt>
                <c:pt idx="6902">
                  <c:v>68.549638169999994</c:v>
                </c:pt>
                <c:pt idx="6903">
                  <c:v>68.559570170000001</c:v>
                </c:pt>
                <c:pt idx="6904">
                  <c:v>68.569503170000004</c:v>
                </c:pt>
                <c:pt idx="6905">
                  <c:v>68.579435169999996</c:v>
                </c:pt>
                <c:pt idx="6906">
                  <c:v>68.589367170000003</c:v>
                </c:pt>
                <c:pt idx="6907">
                  <c:v>68.599300170000006</c:v>
                </c:pt>
                <c:pt idx="6908">
                  <c:v>68.609232169999999</c:v>
                </c:pt>
                <c:pt idx="6909">
                  <c:v>68.619164170000005</c:v>
                </c:pt>
                <c:pt idx="6910">
                  <c:v>68.629096169999997</c:v>
                </c:pt>
                <c:pt idx="6911">
                  <c:v>68.639029170000001</c:v>
                </c:pt>
                <c:pt idx="6912">
                  <c:v>68.648961170000007</c:v>
                </c:pt>
                <c:pt idx="6913">
                  <c:v>68.658893169999999</c:v>
                </c:pt>
                <c:pt idx="6914">
                  <c:v>68.668825170000005</c:v>
                </c:pt>
                <c:pt idx="6915">
                  <c:v>68.678758169999995</c:v>
                </c:pt>
                <c:pt idx="6916">
                  <c:v>68.688690170000001</c:v>
                </c:pt>
                <c:pt idx="6917">
                  <c:v>68.698622169999993</c:v>
                </c:pt>
                <c:pt idx="6918">
                  <c:v>68.708554169999999</c:v>
                </c:pt>
                <c:pt idx="6919">
                  <c:v>68.718487170000003</c:v>
                </c:pt>
                <c:pt idx="6920">
                  <c:v>68.728419169999995</c:v>
                </c:pt>
                <c:pt idx="6921">
                  <c:v>68.738351170000001</c:v>
                </c:pt>
                <c:pt idx="6922">
                  <c:v>68.748283169999993</c:v>
                </c:pt>
                <c:pt idx="6923">
                  <c:v>68.758216169999997</c:v>
                </c:pt>
                <c:pt idx="6924">
                  <c:v>68.768148170000003</c:v>
                </c:pt>
                <c:pt idx="6925">
                  <c:v>68.778080169999996</c:v>
                </c:pt>
                <c:pt idx="6926">
                  <c:v>68.788012170000002</c:v>
                </c:pt>
                <c:pt idx="6927">
                  <c:v>68.797945170000006</c:v>
                </c:pt>
                <c:pt idx="6928">
                  <c:v>68.807877169999998</c:v>
                </c:pt>
                <c:pt idx="6929">
                  <c:v>68.817809170000004</c:v>
                </c:pt>
                <c:pt idx="6930">
                  <c:v>68.827741169999996</c:v>
                </c:pt>
                <c:pt idx="6931">
                  <c:v>68.83767417</c:v>
                </c:pt>
                <c:pt idx="6932">
                  <c:v>68.847606170000006</c:v>
                </c:pt>
                <c:pt idx="6933">
                  <c:v>68.857538169999998</c:v>
                </c:pt>
                <c:pt idx="6934">
                  <c:v>68.867470170000004</c:v>
                </c:pt>
                <c:pt idx="6935">
                  <c:v>68.877403169999994</c:v>
                </c:pt>
                <c:pt idx="6936">
                  <c:v>68.88733517</c:v>
                </c:pt>
                <c:pt idx="6937">
                  <c:v>68.897267170000006</c:v>
                </c:pt>
                <c:pt idx="6938">
                  <c:v>68.907199169999998</c:v>
                </c:pt>
                <c:pt idx="6939">
                  <c:v>68.917132170000002</c:v>
                </c:pt>
                <c:pt idx="6940">
                  <c:v>68.927064169999994</c:v>
                </c:pt>
                <c:pt idx="6941">
                  <c:v>68.93699617</c:v>
                </c:pt>
                <c:pt idx="6942">
                  <c:v>68.946929170000004</c:v>
                </c:pt>
                <c:pt idx="6943">
                  <c:v>68.956861169999996</c:v>
                </c:pt>
                <c:pt idx="6944">
                  <c:v>68.966793170000003</c:v>
                </c:pt>
                <c:pt idx="6945">
                  <c:v>68.976725169999995</c:v>
                </c:pt>
                <c:pt idx="6946">
                  <c:v>68.986658169999998</c:v>
                </c:pt>
                <c:pt idx="6947">
                  <c:v>68.996590170000005</c:v>
                </c:pt>
                <c:pt idx="6948">
                  <c:v>69.006522169999997</c:v>
                </c:pt>
                <c:pt idx="6949">
                  <c:v>69.016454170000003</c:v>
                </c:pt>
                <c:pt idx="6950">
                  <c:v>69.026387170000007</c:v>
                </c:pt>
                <c:pt idx="6951">
                  <c:v>69.036319169999999</c:v>
                </c:pt>
                <c:pt idx="6952">
                  <c:v>69.046251170000005</c:v>
                </c:pt>
                <c:pt idx="6953">
                  <c:v>69.056183169999997</c:v>
                </c:pt>
                <c:pt idx="6954">
                  <c:v>69.066116170000001</c:v>
                </c:pt>
                <c:pt idx="6955">
                  <c:v>69.076048170000007</c:v>
                </c:pt>
                <c:pt idx="6956">
                  <c:v>69.085980169999999</c:v>
                </c:pt>
                <c:pt idx="6957">
                  <c:v>69.095912170000005</c:v>
                </c:pt>
                <c:pt idx="6958">
                  <c:v>69.105845169999995</c:v>
                </c:pt>
                <c:pt idx="6959">
                  <c:v>69.115777170000001</c:v>
                </c:pt>
                <c:pt idx="6960">
                  <c:v>69.125709169999993</c:v>
                </c:pt>
                <c:pt idx="6961">
                  <c:v>69.135642169999997</c:v>
                </c:pt>
                <c:pt idx="6962">
                  <c:v>69.145574170000003</c:v>
                </c:pt>
                <c:pt idx="6963">
                  <c:v>69.155506169999995</c:v>
                </c:pt>
                <c:pt idx="6964">
                  <c:v>69.165438170000002</c:v>
                </c:pt>
                <c:pt idx="6965">
                  <c:v>69.175371170000005</c:v>
                </c:pt>
                <c:pt idx="6966">
                  <c:v>69.185303169999997</c:v>
                </c:pt>
                <c:pt idx="6967">
                  <c:v>69.195235170000004</c:v>
                </c:pt>
                <c:pt idx="6968">
                  <c:v>69.205167169999996</c:v>
                </c:pt>
                <c:pt idx="6969">
                  <c:v>69.215100169999999</c:v>
                </c:pt>
                <c:pt idx="6970">
                  <c:v>69.225032170000006</c:v>
                </c:pt>
                <c:pt idx="6971">
                  <c:v>69.234964169999998</c:v>
                </c:pt>
                <c:pt idx="6972">
                  <c:v>69.244896170000004</c:v>
                </c:pt>
                <c:pt idx="6973">
                  <c:v>69.254829169999994</c:v>
                </c:pt>
                <c:pt idx="6974">
                  <c:v>69.26476117</c:v>
                </c:pt>
                <c:pt idx="6975">
                  <c:v>69.274693170000006</c:v>
                </c:pt>
                <c:pt idx="6976">
                  <c:v>69.284626169999996</c:v>
                </c:pt>
                <c:pt idx="6977">
                  <c:v>69.294558170000002</c:v>
                </c:pt>
                <c:pt idx="6978">
                  <c:v>69.304490169999994</c:v>
                </c:pt>
                <c:pt idx="6979">
                  <c:v>69.31442217</c:v>
                </c:pt>
                <c:pt idx="6980">
                  <c:v>69.324355170000004</c:v>
                </c:pt>
                <c:pt idx="6981">
                  <c:v>69.334287169999996</c:v>
                </c:pt>
                <c:pt idx="6982">
                  <c:v>69.344219170000002</c:v>
                </c:pt>
                <c:pt idx="6983">
                  <c:v>69.354151169999994</c:v>
                </c:pt>
                <c:pt idx="6984">
                  <c:v>69.364084169999998</c:v>
                </c:pt>
                <c:pt idx="6985">
                  <c:v>69.374016170000004</c:v>
                </c:pt>
                <c:pt idx="6986">
                  <c:v>69.383948169999996</c:v>
                </c:pt>
                <c:pt idx="6987">
                  <c:v>69.393880170000003</c:v>
                </c:pt>
                <c:pt idx="6988">
                  <c:v>69.403813170000006</c:v>
                </c:pt>
                <c:pt idx="6989">
                  <c:v>69.413745169999999</c:v>
                </c:pt>
                <c:pt idx="6990">
                  <c:v>69.423677170000005</c:v>
                </c:pt>
                <c:pt idx="6991">
                  <c:v>69.433609169999997</c:v>
                </c:pt>
                <c:pt idx="6992">
                  <c:v>69.443542170000001</c:v>
                </c:pt>
                <c:pt idx="6993">
                  <c:v>69.453474170000007</c:v>
                </c:pt>
                <c:pt idx="6994">
                  <c:v>69.463406169999999</c:v>
                </c:pt>
                <c:pt idx="6995">
                  <c:v>69.473339170000003</c:v>
                </c:pt>
                <c:pt idx="6996">
                  <c:v>69.483271169999995</c:v>
                </c:pt>
                <c:pt idx="6997">
                  <c:v>69.493203170000001</c:v>
                </c:pt>
                <c:pt idx="6998">
                  <c:v>69.503135169999993</c:v>
                </c:pt>
                <c:pt idx="6999">
                  <c:v>69.513068169999997</c:v>
                </c:pt>
                <c:pt idx="7000">
                  <c:v>69.523000170000003</c:v>
                </c:pt>
                <c:pt idx="7001">
                  <c:v>69.532931629999993</c:v>
                </c:pt>
                <c:pt idx="7002">
                  <c:v>69.542863620000006</c:v>
                </c:pt>
                <c:pt idx="7003">
                  <c:v>69.552796630000003</c:v>
                </c:pt>
                <c:pt idx="7004">
                  <c:v>69.562728629999995</c:v>
                </c:pt>
                <c:pt idx="7005">
                  <c:v>69.572660630000001</c:v>
                </c:pt>
                <c:pt idx="7006">
                  <c:v>69.582592629999994</c:v>
                </c:pt>
                <c:pt idx="7007">
                  <c:v>69.592525629999997</c:v>
                </c:pt>
                <c:pt idx="7008">
                  <c:v>69.602457630000004</c:v>
                </c:pt>
                <c:pt idx="7009">
                  <c:v>69.612389629999996</c:v>
                </c:pt>
                <c:pt idx="7010">
                  <c:v>69.622321630000002</c:v>
                </c:pt>
                <c:pt idx="7011">
                  <c:v>69.632254630000006</c:v>
                </c:pt>
                <c:pt idx="7012">
                  <c:v>69.642186629999998</c:v>
                </c:pt>
                <c:pt idx="7013">
                  <c:v>69.652118630000004</c:v>
                </c:pt>
                <c:pt idx="7014">
                  <c:v>69.662051629999993</c:v>
                </c:pt>
                <c:pt idx="7015">
                  <c:v>69.67198363</c:v>
                </c:pt>
                <c:pt idx="7016">
                  <c:v>69.681915630000006</c:v>
                </c:pt>
                <c:pt idx="7017">
                  <c:v>69.691847620000004</c:v>
                </c:pt>
                <c:pt idx="7018">
                  <c:v>69.701780630000002</c:v>
                </c:pt>
                <c:pt idx="7019">
                  <c:v>69.711712629999994</c:v>
                </c:pt>
                <c:pt idx="7020">
                  <c:v>69.72164463</c:v>
                </c:pt>
                <c:pt idx="7021">
                  <c:v>69.731577630000004</c:v>
                </c:pt>
                <c:pt idx="7022">
                  <c:v>69.741509629999996</c:v>
                </c:pt>
                <c:pt idx="7023">
                  <c:v>69.751441630000002</c:v>
                </c:pt>
                <c:pt idx="7024">
                  <c:v>69.761373629999994</c:v>
                </c:pt>
                <c:pt idx="7025">
                  <c:v>69.771306620000004</c:v>
                </c:pt>
                <c:pt idx="7026">
                  <c:v>69.781238630000004</c:v>
                </c:pt>
                <c:pt idx="7027">
                  <c:v>69.791170629999996</c:v>
                </c:pt>
                <c:pt idx="7028">
                  <c:v>69.801102630000003</c:v>
                </c:pt>
                <c:pt idx="7029">
                  <c:v>69.811035630000006</c:v>
                </c:pt>
                <c:pt idx="7030">
                  <c:v>69.820967629999998</c:v>
                </c:pt>
                <c:pt idx="7031">
                  <c:v>69.830899630000005</c:v>
                </c:pt>
                <c:pt idx="7032">
                  <c:v>69.840831629999997</c:v>
                </c:pt>
                <c:pt idx="7033">
                  <c:v>69.85076463</c:v>
                </c:pt>
                <c:pt idx="7034">
                  <c:v>69.860696630000007</c:v>
                </c:pt>
                <c:pt idx="7035">
                  <c:v>69.870628629999999</c:v>
                </c:pt>
                <c:pt idx="7036">
                  <c:v>69.880561630000003</c:v>
                </c:pt>
                <c:pt idx="7037">
                  <c:v>69.890493629999995</c:v>
                </c:pt>
                <c:pt idx="7038">
                  <c:v>69.900425630000001</c:v>
                </c:pt>
                <c:pt idx="7039">
                  <c:v>69.910357629999993</c:v>
                </c:pt>
                <c:pt idx="7040">
                  <c:v>69.920290629999997</c:v>
                </c:pt>
                <c:pt idx="7041">
                  <c:v>69.930222630000003</c:v>
                </c:pt>
                <c:pt idx="7042">
                  <c:v>69.940154629999995</c:v>
                </c:pt>
                <c:pt idx="7043">
                  <c:v>69.950086630000001</c:v>
                </c:pt>
                <c:pt idx="7044">
                  <c:v>69.960019630000005</c:v>
                </c:pt>
                <c:pt idx="7045">
                  <c:v>69.969951629999997</c:v>
                </c:pt>
                <c:pt idx="7046">
                  <c:v>69.979883630000003</c:v>
                </c:pt>
                <c:pt idx="7047">
                  <c:v>69.989816630000007</c:v>
                </c:pt>
                <c:pt idx="7048">
                  <c:v>69.999748629999999</c:v>
                </c:pt>
                <c:pt idx="7049">
                  <c:v>70.009680630000005</c:v>
                </c:pt>
                <c:pt idx="7050">
                  <c:v>70.019612629999997</c:v>
                </c:pt>
                <c:pt idx="7051">
                  <c:v>70.029545630000001</c:v>
                </c:pt>
                <c:pt idx="7052">
                  <c:v>70.039477629999993</c:v>
                </c:pt>
                <c:pt idx="7053">
                  <c:v>70.04940963</c:v>
                </c:pt>
                <c:pt idx="7054">
                  <c:v>70.059342630000003</c:v>
                </c:pt>
                <c:pt idx="7055">
                  <c:v>70.069274629999995</c:v>
                </c:pt>
                <c:pt idx="7056">
                  <c:v>70.079206619999994</c:v>
                </c:pt>
                <c:pt idx="7057">
                  <c:v>70.089138629999994</c:v>
                </c:pt>
                <c:pt idx="7058">
                  <c:v>70.099071629999997</c:v>
                </c:pt>
                <c:pt idx="7059">
                  <c:v>70.109003630000004</c:v>
                </c:pt>
                <c:pt idx="7060">
                  <c:v>70.118935629999996</c:v>
                </c:pt>
                <c:pt idx="7061">
                  <c:v>70.128868629999999</c:v>
                </c:pt>
                <c:pt idx="7062">
                  <c:v>70.138800630000006</c:v>
                </c:pt>
                <c:pt idx="7063">
                  <c:v>70.148732629999998</c:v>
                </c:pt>
                <c:pt idx="7064">
                  <c:v>70.158664630000004</c:v>
                </c:pt>
                <c:pt idx="7065">
                  <c:v>70.168597629999994</c:v>
                </c:pt>
                <c:pt idx="7066">
                  <c:v>70.17852963</c:v>
                </c:pt>
                <c:pt idx="7067">
                  <c:v>70.188461630000006</c:v>
                </c:pt>
                <c:pt idx="7068">
                  <c:v>70.198394629999996</c:v>
                </c:pt>
                <c:pt idx="7069">
                  <c:v>70.208326630000002</c:v>
                </c:pt>
                <c:pt idx="7070">
                  <c:v>70.218258629999994</c:v>
                </c:pt>
                <c:pt idx="7071">
                  <c:v>70.22819063</c:v>
                </c:pt>
                <c:pt idx="7072">
                  <c:v>70.238123630000004</c:v>
                </c:pt>
                <c:pt idx="7073">
                  <c:v>70.248055629999996</c:v>
                </c:pt>
                <c:pt idx="7074">
                  <c:v>70.257987630000002</c:v>
                </c:pt>
                <c:pt idx="7075">
                  <c:v>70.267920630000006</c:v>
                </c:pt>
                <c:pt idx="7076">
                  <c:v>70.277852629999998</c:v>
                </c:pt>
                <c:pt idx="7077">
                  <c:v>70.287784630000004</c:v>
                </c:pt>
                <c:pt idx="7078">
                  <c:v>70.297716629999996</c:v>
                </c:pt>
                <c:pt idx="7079">
                  <c:v>70.307649620000007</c:v>
                </c:pt>
                <c:pt idx="7080">
                  <c:v>70.317581630000006</c:v>
                </c:pt>
                <c:pt idx="7081">
                  <c:v>70.327513629999999</c:v>
                </c:pt>
                <c:pt idx="7082">
                  <c:v>70.337446630000002</c:v>
                </c:pt>
                <c:pt idx="7083">
                  <c:v>70.347378629999994</c:v>
                </c:pt>
                <c:pt idx="7084">
                  <c:v>70.357310630000001</c:v>
                </c:pt>
                <c:pt idx="7085">
                  <c:v>70.367243630000004</c:v>
                </c:pt>
                <c:pt idx="7086">
                  <c:v>70.377175629999996</c:v>
                </c:pt>
                <c:pt idx="7087">
                  <c:v>70.387107630000003</c:v>
                </c:pt>
                <c:pt idx="7088">
                  <c:v>70.397039629999995</c:v>
                </c:pt>
                <c:pt idx="7089">
                  <c:v>70.406972629999999</c:v>
                </c:pt>
                <c:pt idx="7090">
                  <c:v>70.416904630000005</c:v>
                </c:pt>
                <c:pt idx="7091">
                  <c:v>70.426836629999997</c:v>
                </c:pt>
                <c:pt idx="7092">
                  <c:v>70.436769630000001</c:v>
                </c:pt>
                <c:pt idx="7093">
                  <c:v>70.446701630000007</c:v>
                </c:pt>
                <c:pt idx="7094">
                  <c:v>70.456633629999999</c:v>
                </c:pt>
                <c:pt idx="7095">
                  <c:v>70.466566630000003</c:v>
                </c:pt>
                <c:pt idx="7096">
                  <c:v>70.476498629999995</c:v>
                </c:pt>
                <c:pt idx="7097">
                  <c:v>70.486430630000001</c:v>
                </c:pt>
                <c:pt idx="7098">
                  <c:v>70.496363630000005</c:v>
                </c:pt>
                <c:pt idx="7099">
                  <c:v>70.506295629999997</c:v>
                </c:pt>
                <c:pt idx="7100">
                  <c:v>70.516227630000003</c:v>
                </c:pt>
                <c:pt idx="7101">
                  <c:v>70.526159539999995</c:v>
                </c:pt>
                <c:pt idx="7102">
                  <c:v>70.536092539999999</c:v>
                </c:pt>
                <c:pt idx="7103">
                  <c:v>70.546024540000005</c:v>
                </c:pt>
                <c:pt idx="7104">
                  <c:v>70.555956539999997</c:v>
                </c:pt>
                <c:pt idx="7105">
                  <c:v>70.565889540000001</c:v>
                </c:pt>
                <c:pt idx="7106">
                  <c:v>70.575821540000007</c:v>
                </c:pt>
                <c:pt idx="7107">
                  <c:v>70.585753539999999</c:v>
                </c:pt>
                <c:pt idx="7108">
                  <c:v>70.595686540000003</c:v>
                </c:pt>
                <c:pt idx="7109">
                  <c:v>70.605618539999995</c:v>
                </c:pt>
                <c:pt idx="7110">
                  <c:v>70.615550540000001</c:v>
                </c:pt>
                <c:pt idx="7111">
                  <c:v>70.625483540000005</c:v>
                </c:pt>
                <c:pt idx="7112">
                  <c:v>70.635415539999997</c:v>
                </c:pt>
                <c:pt idx="7113">
                  <c:v>70.645347540000003</c:v>
                </c:pt>
                <c:pt idx="7114">
                  <c:v>70.655279539999995</c:v>
                </c:pt>
                <c:pt idx="7115">
                  <c:v>70.665212539999999</c:v>
                </c:pt>
                <c:pt idx="7116">
                  <c:v>70.675144540000005</c:v>
                </c:pt>
                <c:pt idx="7117">
                  <c:v>70.685076539999997</c:v>
                </c:pt>
                <c:pt idx="7118">
                  <c:v>70.695009540000001</c:v>
                </c:pt>
                <c:pt idx="7119">
                  <c:v>70.704941539999993</c:v>
                </c:pt>
                <c:pt idx="7120">
                  <c:v>70.714873539999999</c:v>
                </c:pt>
                <c:pt idx="7121">
                  <c:v>70.724806540000003</c:v>
                </c:pt>
                <c:pt idx="7122">
                  <c:v>70.734738539999995</c:v>
                </c:pt>
                <c:pt idx="7123">
                  <c:v>70.744670540000001</c:v>
                </c:pt>
                <c:pt idx="7124">
                  <c:v>70.754603540000005</c:v>
                </c:pt>
                <c:pt idx="7125">
                  <c:v>70.764535539999997</c:v>
                </c:pt>
                <c:pt idx="7126">
                  <c:v>70.774467540000003</c:v>
                </c:pt>
                <c:pt idx="7127">
                  <c:v>70.784400539999993</c:v>
                </c:pt>
                <c:pt idx="7128">
                  <c:v>70.794332539999999</c:v>
                </c:pt>
                <c:pt idx="7129">
                  <c:v>70.804264540000005</c:v>
                </c:pt>
                <c:pt idx="7130">
                  <c:v>70.814197539999995</c:v>
                </c:pt>
                <c:pt idx="7131">
                  <c:v>70.824129540000001</c:v>
                </c:pt>
                <c:pt idx="7132">
                  <c:v>70.834061539999993</c:v>
                </c:pt>
                <c:pt idx="7133">
                  <c:v>70.843994539999997</c:v>
                </c:pt>
                <c:pt idx="7134">
                  <c:v>70.853926540000003</c:v>
                </c:pt>
                <c:pt idx="7135">
                  <c:v>70.863858539999995</c:v>
                </c:pt>
                <c:pt idx="7136">
                  <c:v>70.873791539999999</c:v>
                </c:pt>
                <c:pt idx="7137">
                  <c:v>70.883723540000005</c:v>
                </c:pt>
                <c:pt idx="7138">
                  <c:v>70.893655539999997</c:v>
                </c:pt>
                <c:pt idx="7139">
                  <c:v>70.903588540000001</c:v>
                </c:pt>
                <c:pt idx="7140">
                  <c:v>70.913520539999993</c:v>
                </c:pt>
                <c:pt idx="7141">
                  <c:v>70.92345254</c:v>
                </c:pt>
                <c:pt idx="7142">
                  <c:v>70.933385540000003</c:v>
                </c:pt>
                <c:pt idx="7143">
                  <c:v>70.943317539999995</c:v>
                </c:pt>
                <c:pt idx="7144">
                  <c:v>70.953249540000002</c:v>
                </c:pt>
                <c:pt idx="7145">
                  <c:v>70.963181539999994</c:v>
                </c:pt>
                <c:pt idx="7146">
                  <c:v>70.973114539999997</c:v>
                </c:pt>
                <c:pt idx="7147">
                  <c:v>70.983046540000004</c:v>
                </c:pt>
                <c:pt idx="7148">
                  <c:v>70.992978539999996</c:v>
                </c:pt>
                <c:pt idx="7149">
                  <c:v>71.002911539999999</c:v>
                </c:pt>
                <c:pt idx="7150">
                  <c:v>71.012843540000006</c:v>
                </c:pt>
                <c:pt idx="7151">
                  <c:v>71.022775539999998</c:v>
                </c:pt>
                <c:pt idx="7152">
                  <c:v>71.032708540000002</c:v>
                </c:pt>
                <c:pt idx="7153">
                  <c:v>71.042640539999994</c:v>
                </c:pt>
                <c:pt idx="7154">
                  <c:v>71.052573539999997</c:v>
                </c:pt>
                <c:pt idx="7155">
                  <c:v>71.062505540000004</c:v>
                </c:pt>
                <c:pt idx="7156">
                  <c:v>71.072437539999996</c:v>
                </c:pt>
                <c:pt idx="7157">
                  <c:v>71.082370539999999</c:v>
                </c:pt>
                <c:pt idx="7158">
                  <c:v>71.092302540000006</c:v>
                </c:pt>
                <c:pt idx="7159">
                  <c:v>71.102234539999998</c:v>
                </c:pt>
                <c:pt idx="7160">
                  <c:v>71.112167540000002</c:v>
                </c:pt>
                <c:pt idx="7161">
                  <c:v>71.122099539999994</c:v>
                </c:pt>
                <c:pt idx="7162">
                  <c:v>71.13203154</c:v>
                </c:pt>
                <c:pt idx="7163">
                  <c:v>71.141964540000004</c:v>
                </c:pt>
                <c:pt idx="7164">
                  <c:v>71.151896539999996</c:v>
                </c:pt>
                <c:pt idx="7165">
                  <c:v>71.161828540000002</c:v>
                </c:pt>
                <c:pt idx="7166">
                  <c:v>71.171761540000006</c:v>
                </c:pt>
                <c:pt idx="7167">
                  <c:v>71.181693539999998</c:v>
                </c:pt>
                <c:pt idx="7168">
                  <c:v>71.191625540000004</c:v>
                </c:pt>
                <c:pt idx="7169">
                  <c:v>71.201558539999994</c:v>
                </c:pt>
                <c:pt idx="7170">
                  <c:v>71.21149054</c:v>
                </c:pt>
                <c:pt idx="7171">
                  <c:v>71.221422540000006</c:v>
                </c:pt>
                <c:pt idx="7172">
                  <c:v>71.231355539999996</c:v>
                </c:pt>
                <c:pt idx="7173">
                  <c:v>71.241287540000002</c:v>
                </c:pt>
                <c:pt idx="7174">
                  <c:v>71.251219539999994</c:v>
                </c:pt>
                <c:pt idx="7175">
                  <c:v>71.261152539999998</c:v>
                </c:pt>
                <c:pt idx="7176">
                  <c:v>71.271084540000004</c:v>
                </c:pt>
                <c:pt idx="7177">
                  <c:v>71.281016539999996</c:v>
                </c:pt>
                <c:pt idx="7178">
                  <c:v>71.29094954</c:v>
                </c:pt>
                <c:pt idx="7179">
                  <c:v>71.300881540000006</c:v>
                </c:pt>
                <c:pt idx="7180">
                  <c:v>71.310813539999998</c:v>
                </c:pt>
                <c:pt idx="7181">
                  <c:v>71.320746540000002</c:v>
                </c:pt>
                <c:pt idx="7182">
                  <c:v>71.330678539999994</c:v>
                </c:pt>
                <c:pt idx="7183">
                  <c:v>71.340611539999998</c:v>
                </c:pt>
                <c:pt idx="7184">
                  <c:v>71.350543540000004</c:v>
                </c:pt>
                <c:pt idx="7185">
                  <c:v>71.360475539999996</c:v>
                </c:pt>
                <c:pt idx="7186">
                  <c:v>71.37040854</c:v>
                </c:pt>
                <c:pt idx="7187">
                  <c:v>71.380340540000006</c:v>
                </c:pt>
                <c:pt idx="7188">
                  <c:v>71.390272539999998</c:v>
                </c:pt>
                <c:pt idx="7189">
                  <c:v>71.400205540000002</c:v>
                </c:pt>
                <c:pt idx="7190">
                  <c:v>71.410137539999994</c:v>
                </c:pt>
                <c:pt idx="7191">
                  <c:v>71.42006954</c:v>
                </c:pt>
                <c:pt idx="7192">
                  <c:v>71.430002540000004</c:v>
                </c:pt>
                <c:pt idx="7193">
                  <c:v>71.439934539999996</c:v>
                </c:pt>
                <c:pt idx="7194">
                  <c:v>71.449866540000002</c:v>
                </c:pt>
                <c:pt idx="7195">
                  <c:v>71.459799540000006</c:v>
                </c:pt>
                <c:pt idx="7196">
                  <c:v>71.469731539999998</c:v>
                </c:pt>
                <c:pt idx="7197">
                  <c:v>71.479664540000002</c:v>
                </c:pt>
                <c:pt idx="7198">
                  <c:v>71.489596539999994</c:v>
                </c:pt>
                <c:pt idx="7199">
                  <c:v>71.49952854</c:v>
                </c:pt>
                <c:pt idx="7200">
                  <c:v>71.509461540000004</c:v>
                </c:pt>
                <c:pt idx="7201">
                  <c:v>71.519393539999996</c:v>
                </c:pt>
                <c:pt idx="7202">
                  <c:v>71.529325249999999</c:v>
                </c:pt>
                <c:pt idx="7203">
                  <c:v>71.539258250000003</c:v>
                </c:pt>
                <c:pt idx="7204">
                  <c:v>71.549190249999995</c:v>
                </c:pt>
                <c:pt idx="7205">
                  <c:v>71.559122250000001</c:v>
                </c:pt>
                <c:pt idx="7206">
                  <c:v>71.569055250000005</c:v>
                </c:pt>
                <c:pt idx="7207">
                  <c:v>71.578987249999997</c:v>
                </c:pt>
                <c:pt idx="7208">
                  <c:v>71.588919250000004</c:v>
                </c:pt>
                <c:pt idx="7209">
                  <c:v>71.598852249999993</c:v>
                </c:pt>
                <c:pt idx="7210">
                  <c:v>71.608784249999999</c:v>
                </c:pt>
                <c:pt idx="7211">
                  <c:v>71.618717250000003</c:v>
                </c:pt>
                <c:pt idx="7212">
                  <c:v>71.628649249999995</c:v>
                </c:pt>
                <c:pt idx="7213">
                  <c:v>71.638581250000001</c:v>
                </c:pt>
                <c:pt idx="7214">
                  <c:v>71.648514250000005</c:v>
                </c:pt>
                <c:pt idx="7215">
                  <c:v>71.658446249999997</c:v>
                </c:pt>
                <c:pt idx="7216">
                  <c:v>71.668378250000004</c:v>
                </c:pt>
                <c:pt idx="7217">
                  <c:v>71.678311249999993</c:v>
                </c:pt>
                <c:pt idx="7218">
                  <c:v>71.688243249999999</c:v>
                </c:pt>
                <c:pt idx="7219">
                  <c:v>71.698175250000006</c:v>
                </c:pt>
                <c:pt idx="7220">
                  <c:v>71.708108249999995</c:v>
                </c:pt>
                <c:pt idx="7221">
                  <c:v>71.718040250000001</c:v>
                </c:pt>
                <c:pt idx="7222">
                  <c:v>71.727973250000005</c:v>
                </c:pt>
                <c:pt idx="7223">
                  <c:v>71.737905249999997</c:v>
                </c:pt>
                <c:pt idx="7224">
                  <c:v>71.747837250000003</c:v>
                </c:pt>
                <c:pt idx="7225">
                  <c:v>71.757770249999993</c:v>
                </c:pt>
                <c:pt idx="7226">
                  <c:v>71.767702249999999</c:v>
                </c:pt>
                <c:pt idx="7227">
                  <c:v>71.777634250000006</c:v>
                </c:pt>
                <c:pt idx="7228">
                  <c:v>71.787567249999995</c:v>
                </c:pt>
                <c:pt idx="7229">
                  <c:v>71.797499250000001</c:v>
                </c:pt>
                <c:pt idx="7230">
                  <c:v>71.807431249999993</c:v>
                </c:pt>
                <c:pt idx="7231">
                  <c:v>71.817364249999997</c:v>
                </c:pt>
                <c:pt idx="7232">
                  <c:v>71.827296250000003</c:v>
                </c:pt>
                <c:pt idx="7233">
                  <c:v>71.837229249999993</c:v>
                </c:pt>
                <c:pt idx="7234">
                  <c:v>71.847161249999999</c:v>
                </c:pt>
                <c:pt idx="7235">
                  <c:v>71.857093250000005</c:v>
                </c:pt>
                <c:pt idx="7236">
                  <c:v>71.867026249999995</c:v>
                </c:pt>
                <c:pt idx="7237">
                  <c:v>71.876958250000001</c:v>
                </c:pt>
                <c:pt idx="7238">
                  <c:v>71.886890249999993</c:v>
                </c:pt>
                <c:pt idx="7239">
                  <c:v>71.896823249999997</c:v>
                </c:pt>
                <c:pt idx="7240">
                  <c:v>71.906755250000003</c:v>
                </c:pt>
                <c:pt idx="7241">
                  <c:v>71.916687249999995</c:v>
                </c:pt>
                <c:pt idx="7242">
                  <c:v>71.926620249999999</c:v>
                </c:pt>
                <c:pt idx="7243">
                  <c:v>71.936552250000005</c:v>
                </c:pt>
                <c:pt idx="7244">
                  <c:v>71.946485249999995</c:v>
                </c:pt>
                <c:pt idx="7245">
                  <c:v>71.956417250000001</c:v>
                </c:pt>
                <c:pt idx="7246">
                  <c:v>71.966349249999993</c:v>
                </c:pt>
                <c:pt idx="7247">
                  <c:v>71.976282249999997</c:v>
                </c:pt>
                <c:pt idx="7248">
                  <c:v>71.986214250000003</c:v>
                </c:pt>
                <c:pt idx="7249">
                  <c:v>71.996146249999995</c:v>
                </c:pt>
                <c:pt idx="7250">
                  <c:v>72.006079249999999</c:v>
                </c:pt>
                <c:pt idx="7251">
                  <c:v>72.016011250000005</c:v>
                </c:pt>
                <c:pt idx="7252">
                  <c:v>72.025943249999997</c:v>
                </c:pt>
                <c:pt idx="7253">
                  <c:v>72.035876250000001</c:v>
                </c:pt>
                <c:pt idx="7254">
                  <c:v>72.045808249999993</c:v>
                </c:pt>
                <c:pt idx="7255">
                  <c:v>72.055740249999999</c:v>
                </c:pt>
                <c:pt idx="7256">
                  <c:v>72.065673250000003</c:v>
                </c:pt>
                <c:pt idx="7257">
                  <c:v>72.075605249999995</c:v>
                </c:pt>
                <c:pt idx="7258">
                  <c:v>72.085537250000002</c:v>
                </c:pt>
                <c:pt idx="7259">
                  <c:v>72.095470250000005</c:v>
                </c:pt>
                <c:pt idx="7260">
                  <c:v>72.105402249999997</c:v>
                </c:pt>
                <c:pt idx="7261">
                  <c:v>72.115335250000001</c:v>
                </c:pt>
                <c:pt idx="7262">
                  <c:v>72.125267249999993</c:v>
                </c:pt>
                <c:pt idx="7263">
                  <c:v>72.135199249999999</c:v>
                </c:pt>
                <c:pt idx="7264">
                  <c:v>72.145132250000003</c:v>
                </c:pt>
                <c:pt idx="7265">
                  <c:v>72.155064249999995</c:v>
                </c:pt>
                <c:pt idx="7266">
                  <c:v>72.164996250000002</c:v>
                </c:pt>
                <c:pt idx="7267">
                  <c:v>72.174929250000005</c:v>
                </c:pt>
                <c:pt idx="7268">
                  <c:v>72.184861249999997</c:v>
                </c:pt>
                <c:pt idx="7269">
                  <c:v>72.194793250000004</c:v>
                </c:pt>
                <c:pt idx="7270">
                  <c:v>72.204726249999993</c:v>
                </c:pt>
                <c:pt idx="7271">
                  <c:v>72.214658249999999</c:v>
                </c:pt>
                <c:pt idx="7272">
                  <c:v>72.224590250000006</c:v>
                </c:pt>
                <c:pt idx="7273">
                  <c:v>72.234523249999995</c:v>
                </c:pt>
                <c:pt idx="7274">
                  <c:v>72.244455250000001</c:v>
                </c:pt>
                <c:pt idx="7275">
                  <c:v>72.254388250000005</c:v>
                </c:pt>
                <c:pt idx="7276">
                  <c:v>72.264320249999997</c:v>
                </c:pt>
                <c:pt idx="7277">
                  <c:v>72.274252250000004</c:v>
                </c:pt>
                <c:pt idx="7278">
                  <c:v>72.284185249999993</c:v>
                </c:pt>
                <c:pt idx="7279">
                  <c:v>72.294117249999999</c:v>
                </c:pt>
                <c:pt idx="7280">
                  <c:v>72.304049250000006</c:v>
                </c:pt>
                <c:pt idx="7281">
                  <c:v>72.313982249999995</c:v>
                </c:pt>
                <c:pt idx="7282">
                  <c:v>72.323914250000001</c:v>
                </c:pt>
                <c:pt idx="7283">
                  <c:v>72.333847250000005</c:v>
                </c:pt>
                <c:pt idx="7284">
                  <c:v>72.343779249999997</c:v>
                </c:pt>
                <c:pt idx="7285">
                  <c:v>72.353711250000003</c:v>
                </c:pt>
                <c:pt idx="7286">
                  <c:v>72.363644249999993</c:v>
                </c:pt>
                <c:pt idx="7287">
                  <c:v>72.373576249999999</c:v>
                </c:pt>
                <c:pt idx="7288">
                  <c:v>72.383508250000006</c:v>
                </c:pt>
                <c:pt idx="7289">
                  <c:v>72.393441249999995</c:v>
                </c:pt>
                <c:pt idx="7290">
                  <c:v>72.403373250000001</c:v>
                </c:pt>
                <c:pt idx="7291">
                  <c:v>72.413305249999993</c:v>
                </c:pt>
                <c:pt idx="7292">
                  <c:v>72.423238249999997</c:v>
                </c:pt>
                <c:pt idx="7293">
                  <c:v>72.433170250000003</c:v>
                </c:pt>
                <c:pt idx="7294">
                  <c:v>72.443102249999995</c:v>
                </c:pt>
                <c:pt idx="7295">
                  <c:v>72.453035249999999</c:v>
                </c:pt>
                <c:pt idx="7296">
                  <c:v>72.462967250000005</c:v>
                </c:pt>
                <c:pt idx="7297">
                  <c:v>72.472899249999998</c:v>
                </c:pt>
                <c:pt idx="7298">
                  <c:v>72.482832250000001</c:v>
                </c:pt>
                <c:pt idx="7299">
                  <c:v>72.492764249999993</c:v>
                </c:pt>
                <c:pt idx="7300">
                  <c:v>72.502697249999997</c:v>
                </c:pt>
                <c:pt idx="7301">
                  <c:v>72.512629250000003</c:v>
                </c:pt>
                <c:pt idx="7302">
                  <c:v>72.522561249999995</c:v>
                </c:pt>
                <c:pt idx="7303">
                  <c:v>72.532494749999998</c:v>
                </c:pt>
                <c:pt idx="7304">
                  <c:v>72.542426750000004</c:v>
                </c:pt>
                <c:pt idx="7305">
                  <c:v>72.552358749999996</c:v>
                </c:pt>
                <c:pt idx="7306">
                  <c:v>72.56229175</c:v>
                </c:pt>
                <c:pt idx="7307">
                  <c:v>72.572223750000006</c:v>
                </c:pt>
                <c:pt idx="7308">
                  <c:v>72.582155749999998</c:v>
                </c:pt>
                <c:pt idx="7309">
                  <c:v>72.592088750000002</c:v>
                </c:pt>
                <c:pt idx="7310">
                  <c:v>72.602020749999994</c:v>
                </c:pt>
                <c:pt idx="7311">
                  <c:v>72.611953749999998</c:v>
                </c:pt>
                <c:pt idx="7312">
                  <c:v>72.621885750000004</c:v>
                </c:pt>
                <c:pt idx="7313">
                  <c:v>72.631817749999996</c:v>
                </c:pt>
                <c:pt idx="7314">
                  <c:v>72.64175075</c:v>
                </c:pt>
                <c:pt idx="7315">
                  <c:v>72.651682750000006</c:v>
                </c:pt>
                <c:pt idx="7316">
                  <c:v>72.661614749999998</c:v>
                </c:pt>
                <c:pt idx="7317">
                  <c:v>72.671547750000002</c:v>
                </c:pt>
                <c:pt idx="7318">
                  <c:v>72.681479749999994</c:v>
                </c:pt>
                <c:pt idx="7319">
                  <c:v>72.69141175</c:v>
                </c:pt>
                <c:pt idx="7320">
                  <c:v>72.701344750000004</c:v>
                </c:pt>
                <c:pt idx="7321">
                  <c:v>72.711276749999996</c:v>
                </c:pt>
                <c:pt idx="7322">
                  <c:v>72.721208750000002</c:v>
                </c:pt>
                <c:pt idx="7323">
                  <c:v>72.731141750000006</c:v>
                </c:pt>
                <c:pt idx="7324">
                  <c:v>72.741073749999998</c:v>
                </c:pt>
                <c:pt idx="7325">
                  <c:v>72.751006750000002</c:v>
                </c:pt>
                <c:pt idx="7326">
                  <c:v>72.760938749999994</c:v>
                </c:pt>
                <c:pt idx="7327">
                  <c:v>72.77087075</c:v>
                </c:pt>
                <c:pt idx="7328">
                  <c:v>72.780803750000004</c:v>
                </c:pt>
                <c:pt idx="7329">
                  <c:v>72.790735749999996</c:v>
                </c:pt>
                <c:pt idx="7330">
                  <c:v>72.800667750000002</c:v>
                </c:pt>
                <c:pt idx="7331">
                  <c:v>72.810600750000006</c:v>
                </c:pt>
                <c:pt idx="7332">
                  <c:v>72.820532749999998</c:v>
                </c:pt>
                <c:pt idx="7333">
                  <c:v>72.830464750000004</c:v>
                </c:pt>
                <c:pt idx="7334">
                  <c:v>72.840397749999994</c:v>
                </c:pt>
                <c:pt idx="7335">
                  <c:v>72.85032975</c:v>
                </c:pt>
                <c:pt idx="7336">
                  <c:v>72.860261750000006</c:v>
                </c:pt>
                <c:pt idx="7337">
                  <c:v>72.870194749999996</c:v>
                </c:pt>
                <c:pt idx="7338">
                  <c:v>72.880126750000002</c:v>
                </c:pt>
                <c:pt idx="7339">
                  <c:v>72.890059750000006</c:v>
                </c:pt>
                <c:pt idx="7340">
                  <c:v>72.899991749999998</c:v>
                </c:pt>
                <c:pt idx="7341">
                  <c:v>72.909923750000004</c:v>
                </c:pt>
                <c:pt idx="7342">
                  <c:v>72.919856749999994</c:v>
                </c:pt>
                <c:pt idx="7343">
                  <c:v>72.92978875</c:v>
                </c:pt>
                <c:pt idx="7344">
                  <c:v>72.939720750000006</c:v>
                </c:pt>
                <c:pt idx="7345">
                  <c:v>72.949653749999996</c:v>
                </c:pt>
                <c:pt idx="7346">
                  <c:v>72.959585750000002</c:v>
                </c:pt>
                <c:pt idx="7347">
                  <c:v>72.969517749999994</c:v>
                </c:pt>
                <c:pt idx="7348">
                  <c:v>72.979450749999998</c:v>
                </c:pt>
                <c:pt idx="7349">
                  <c:v>72.989382750000004</c:v>
                </c:pt>
                <c:pt idx="7350">
                  <c:v>72.999314749999996</c:v>
                </c:pt>
                <c:pt idx="7351">
                  <c:v>73.00924775</c:v>
                </c:pt>
                <c:pt idx="7352">
                  <c:v>73.019179750000006</c:v>
                </c:pt>
                <c:pt idx="7353">
                  <c:v>73.029111749999998</c:v>
                </c:pt>
                <c:pt idx="7354">
                  <c:v>73.039044750000002</c:v>
                </c:pt>
                <c:pt idx="7355">
                  <c:v>73.048976749999994</c:v>
                </c:pt>
                <c:pt idx="7356">
                  <c:v>73.058908750000001</c:v>
                </c:pt>
                <c:pt idx="7357">
                  <c:v>73.068841750000004</c:v>
                </c:pt>
                <c:pt idx="7358">
                  <c:v>73.078773749999996</c:v>
                </c:pt>
                <c:pt idx="7359">
                  <c:v>73.088705750000003</c:v>
                </c:pt>
                <c:pt idx="7360">
                  <c:v>73.098638750000006</c:v>
                </c:pt>
                <c:pt idx="7361">
                  <c:v>73.108570749999998</c:v>
                </c:pt>
                <c:pt idx="7362">
                  <c:v>73.118503750000002</c:v>
                </c:pt>
                <c:pt idx="7363">
                  <c:v>73.128435749999994</c:v>
                </c:pt>
                <c:pt idx="7364">
                  <c:v>73.13836775</c:v>
                </c:pt>
                <c:pt idx="7365">
                  <c:v>73.148300750000004</c:v>
                </c:pt>
                <c:pt idx="7366">
                  <c:v>73.158232749999996</c:v>
                </c:pt>
                <c:pt idx="7367">
                  <c:v>73.168164750000003</c:v>
                </c:pt>
                <c:pt idx="7368">
                  <c:v>73.178097750000006</c:v>
                </c:pt>
                <c:pt idx="7369">
                  <c:v>73.188029749999998</c:v>
                </c:pt>
                <c:pt idx="7370">
                  <c:v>73.197961750000005</c:v>
                </c:pt>
                <c:pt idx="7371">
                  <c:v>73.207894749999994</c:v>
                </c:pt>
                <c:pt idx="7372">
                  <c:v>73.21782675</c:v>
                </c:pt>
                <c:pt idx="7373">
                  <c:v>73.227758750000007</c:v>
                </c:pt>
                <c:pt idx="7374">
                  <c:v>73.237691749999996</c:v>
                </c:pt>
                <c:pt idx="7375">
                  <c:v>73.247623750000002</c:v>
                </c:pt>
                <c:pt idx="7376">
                  <c:v>73.257555749999995</c:v>
                </c:pt>
                <c:pt idx="7377">
                  <c:v>73.267488749999998</c:v>
                </c:pt>
                <c:pt idx="7378">
                  <c:v>73.277420750000005</c:v>
                </c:pt>
                <c:pt idx="7379">
                  <c:v>73.287352749999997</c:v>
                </c:pt>
                <c:pt idx="7380">
                  <c:v>73.29728575</c:v>
                </c:pt>
                <c:pt idx="7381">
                  <c:v>73.307217750000007</c:v>
                </c:pt>
                <c:pt idx="7382">
                  <c:v>73.317149749999999</c:v>
                </c:pt>
                <c:pt idx="7383">
                  <c:v>73.327082750000002</c:v>
                </c:pt>
                <c:pt idx="7384">
                  <c:v>73.337014749999994</c:v>
                </c:pt>
                <c:pt idx="7385">
                  <c:v>73.346946750000001</c:v>
                </c:pt>
                <c:pt idx="7386">
                  <c:v>73.356879750000004</c:v>
                </c:pt>
                <c:pt idx="7387">
                  <c:v>73.366811749999997</c:v>
                </c:pt>
                <c:pt idx="7388">
                  <c:v>73.376743750000003</c:v>
                </c:pt>
                <c:pt idx="7389">
                  <c:v>73.386676750000007</c:v>
                </c:pt>
                <c:pt idx="7390">
                  <c:v>73.396608749999999</c:v>
                </c:pt>
                <c:pt idx="7391">
                  <c:v>73.406540750000005</c:v>
                </c:pt>
                <c:pt idx="7392">
                  <c:v>73.416473749999994</c:v>
                </c:pt>
                <c:pt idx="7393">
                  <c:v>73.426405750000001</c:v>
                </c:pt>
                <c:pt idx="7394">
                  <c:v>73.436337750000007</c:v>
                </c:pt>
                <c:pt idx="7395">
                  <c:v>73.446270749999996</c:v>
                </c:pt>
                <c:pt idx="7396">
                  <c:v>73.456202750000003</c:v>
                </c:pt>
                <c:pt idx="7397">
                  <c:v>73.466134749999995</c:v>
                </c:pt>
                <c:pt idx="7398">
                  <c:v>73.476067749999999</c:v>
                </c:pt>
                <c:pt idx="7399">
                  <c:v>73.485999750000005</c:v>
                </c:pt>
                <c:pt idx="7400">
                  <c:v>73.495931749999997</c:v>
                </c:pt>
                <c:pt idx="7401">
                  <c:v>73.505864750000001</c:v>
                </c:pt>
                <c:pt idx="7402">
                  <c:v>73.515796750000007</c:v>
                </c:pt>
                <c:pt idx="7403">
                  <c:v>73.525728749999999</c:v>
                </c:pt>
                <c:pt idx="7404">
                  <c:v>73.535661669999996</c:v>
                </c:pt>
                <c:pt idx="7405">
                  <c:v>73.545593670000002</c:v>
                </c:pt>
                <c:pt idx="7406">
                  <c:v>73.555525669999994</c:v>
                </c:pt>
                <c:pt idx="7407">
                  <c:v>73.565458669999998</c:v>
                </c:pt>
                <c:pt idx="7408">
                  <c:v>73.575390670000004</c:v>
                </c:pt>
                <c:pt idx="7409">
                  <c:v>73.585322669999996</c:v>
                </c:pt>
                <c:pt idx="7410">
                  <c:v>73.59525567</c:v>
                </c:pt>
                <c:pt idx="7411">
                  <c:v>73.605187670000007</c:v>
                </c:pt>
                <c:pt idx="7412">
                  <c:v>73.615119669999999</c:v>
                </c:pt>
                <c:pt idx="7413">
                  <c:v>73.625052670000002</c:v>
                </c:pt>
                <c:pt idx="7414">
                  <c:v>73.634984669999994</c:v>
                </c:pt>
                <c:pt idx="7415">
                  <c:v>73.644916670000001</c:v>
                </c:pt>
                <c:pt idx="7416">
                  <c:v>73.654849670000004</c:v>
                </c:pt>
                <c:pt idx="7417">
                  <c:v>73.664781669999996</c:v>
                </c:pt>
                <c:pt idx="7418">
                  <c:v>73.674713670000003</c:v>
                </c:pt>
                <c:pt idx="7419">
                  <c:v>73.684646670000006</c:v>
                </c:pt>
                <c:pt idx="7420">
                  <c:v>73.694578669999999</c:v>
                </c:pt>
                <c:pt idx="7421">
                  <c:v>73.704510670000005</c:v>
                </c:pt>
                <c:pt idx="7422">
                  <c:v>73.714443669999994</c:v>
                </c:pt>
                <c:pt idx="7423">
                  <c:v>73.724375670000001</c:v>
                </c:pt>
                <c:pt idx="7424">
                  <c:v>73.734307670000007</c:v>
                </c:pt>
                <c:pt idx="7425">
                  <c:v>73.744240669999996</c:v>
                </c:pt>
                <c:pt idx="7426">
                  <c:v>73.754172670000003</c:v>
                </c:pt>
                <c:pt idx="7427">
                  <c:v>73.764104669999995</c:v>
                </c:pt>
                <c:pt idx="7428">
                  <c:v>73.774037669999998</c:v>
                </c:pt>
                <c:pt idx="7429">
                  <c:v>73.783969670000005</c:v>
                </c:pt>
                <c:pt idx="7430">
                  <c:v>73.793901669999997</c:v>
                </c:pt>
                <c:pt idx="7431">
                  <c:v>73.803834670000001</c:v>
                </c:pt>
                <c:pt idx="7432">
                  <c:v>73.813766670000007</c:v>
                </c:pt>
                <c:pt idx="7433">
                  <c:v>73.823698669999999</c:v>
                </c:pt>
                <c:pt idx="7434">
                  <c:v>73.833631670000003</c:v>
                </c:pt>
                <c:pt idx="7435">
                  <c:v>73.843563669999995</c:v>
                </c:pt>
                <c:pt idx="7436">
                  <c:v>73.853495670000001</c:v>
                </c:pt>
                <c:pt idx="7437">
                  <c:v>73.863428670000005</c:v>
                </c:pt>
                <c:pt idx="7438">
                  <c:v>73.873360669999997</c:v>
                </c:pt>
                <c:pt idx="7439">
                  <c:v>73.883292670000003</c:v>
                </c:pt>
                <c:pt idx="7440">
                  <c:v>73.893224669999995</c:v>
                </c:pt>
                <c:pt idx="7441">
                  <c:v>73.903157669999999</c:v>
                </c:pt>
                <c:pt idx="7442">
                  <c:v>73.913089670000005</c:v>
                </c:pt>
                <c:pt idx="7443">
                  <c:v>73.923021669999997</c:v>
                </c:pt>
                <c:pt idx="7444">
                  <c:v>73.932954670000001</c:v>
                </c:pt>
                <c:pt idx="7445">
                  <c:v>73.942886669999993</c:v>
                </c:pt>
                <c:pt idx="7446">
                  <c:v>73.952818669999999</c:v>
                </c:pt>
                <c:pt idx="7447">
                  <c:v>73.962751670000003</c:v>
                </c:pt>
                <c:pt idx="7448">
                  <c:v>73.972683669999995</c:v>
                </c:pt>
                <c:pt idx="7449">
                  <c:v>73.982615670000001</c:v>
                </c:pt>
                <c:pt idx="7450">
                  <c:v>73.992548670000005</c:v>
                </c:pt>
                <c:pt idx="7451">
                  <c:v>74.002480669999997</c:v>
                </c:pt>
                <c:pt idx="7452">
                  <c:v>74.012412670000003</c:v>
                </c:pt>
                <c:pt idx="7453">
                  <c:v>74.022345670000007</c:v>
                </c:pt>
                <c:pt idx="7454">
                  <c:v>74.032277669999999</c:v>
                </c:pt>
                <c:pt idx="7455">
                  <c:v>74.042209670000005</c:v>
                </c:pt>
                <c:pt idx="7456">
                  <c:v>74.052142669999995</c:v>
                </c:pt>
                <c:pt idx="7457">
                  <c:v>74.062074670000001</c:v>
                </c:pt>
                <c:pt idx="7458">
                  <c:v>74.072006669999993</c:v>
                </c:pt>
                <c:pt idx="7459">
                  <c:v>74.081939669999997</c:v>
                </c:pt>
                <c:pt idx="7460">
                  <c:v>74.091871670000003</c:v>
                </c:pt>
                <c:pt idx="7461">
                  <c:v>74.101803669999995</c:v>
                </c:pt>
                <c:pt idx="7462">
                  <c:v>74.111735670000002</c:v>
                </c:pt>
                <c:pt idx="7463">
                  <c:v>74.121668670000005</c:v>
                </c:pt>
                <c:pt idx="7464">
                  <c:v>74.131600669999997</c:v>
                </c:pt>
                <c:pt idx="7465">
                  <c:v>74.141532670000004</c:v>
                </c:pt>
                <c:pt idx="7466">
                  <c:v>74.151465669999993</c:v>
                </c:pt>
                <c:pt idx="7467">
                  <c:v>74.161397669999999</c:v>
                </c:pt>
                <c:pt idx="7468">
                  <c:v>74.171329670000006</c:v>
                </c:pt>
                <c:pt idx="7469">
                  <c:v>74.181262669999995</c:v>
                </c:pt>
                <c:pt idx="7470">
                  <c:v>74.191194670000002</c:v>
                </c:pt>
                <c:pt idx="7471">
                  <c:v>74.201126669999994</c:v>
                </c:pt>
                <c:pt idx="7472">
                  <c:v>74.211059669999997</c:v>
                </c:pt>
                <c:pt idx="7473">
                  <c:v>74.220991670000004</c:v>
                </c:pt>
                <c:pt idx="7474">
                  <c:v>74.230923669999996</c:v>
                </c:pt>
                <c:pt idx="7475">
                  <c:v>74.240856669999999</c:v>
                </c:pt>
                <c:pt idx="7476">
                  <c:v>74.250788670000006</c:v>
                </c:pt>
                <c:pt idx="7477">
                  <c:v>74.260720669999998</c:v>
                </c:pt>
                <c:pt idx="7478">
                  <c:v>74.270652670000004</c:v>
                </c:pt>
                <c:pt idx="7479">
                  <c:v>74.280585669999994</c:v>
                </c:pt>
                <c:pt idx="7480">
                  <c:v>74.29051767</c:v>
                </c:pt>
                <c:pt idx="7481">
                  <c:v>74.300449670000006</c:v>
                </c:pt>
                <c:pt idx="7482">
                  <c:v>74.310382669999996</c:v>
                </c:pt>
                <c:pt idx="7483">
                  <c:v>74.320314670000002</c:v>
                </c:pt>
                <c:pt idx="7484">
                  <c:v>74.330246669999994</c:v>
                </c:pt>
                <c:pt idx="7485">
                  <c:v>74.340179669999998</c:v>
                </c:pt>
                <c:pt idx="7486">
                  <c:v>74.350111670000004</c:v>
                </c:pt>
                <c:pt idx="7487">
                  <c:v>74.360043669999996</c:v>
                </c:pt>
                <c:pt idx="7488">
                  <c:v>74.36997667</c:v>
                </c:pt>
                <c:pt idx="7489">
                  <c:v>74.379908670000006</c:v>
                </c:pt>
                <c:pt idx="7490">
                  <c:v>74.389840669999998</c:v>
                </c:pt>
                <c:pt idx="7491">
                  <c:v>74.399772670000004</c:v>
                </c:pt>
                <c:pt idx="7492">
                  <c:v>74.409705669999994</c:v>
                </c:pt>
                <c:pt idx="7493">
                  <c:v>74.41963767</c:v>
                </c:pt>
                <c:pt idx="7494">
                  <c:v>74.429569670000006</c:v>
                </c:pt>
                <c:pt idx="7495">
                  <c:v>74.439502669999996</c:v>
                </c:pt>
                <c:pt idx="7496">
                  <c:v>74.449434670000002</c:v>
                </c:pt>
                <c:pt idx="7497">
                  <c:v>74.459366669999994</c:v>
                </c:pt>
                <c:pt idx="7498">
                  <c:v>74.469299669999998</c:v>
                </c:pt>
                <c:pt idx="7499">
                  <c:v>74.479231670000004</c:v>
                </c:pt>
                <c:pt idx="7500">
                  <c:v>74.489163669999996</c:v>
                </c:pt>
                <c:pt idx="7501">
                  <c:v>74.49909667</c:v>
                </c:pt>
                <c:pt idx="7502">
                  <c:v>74.509028670000006</c:v>
                </c:pt>
                <c:pt idx="7503">
                  <c:v>74.518960669999998</c:v>
                </c:pt>
                <c:pt idx="7504">
                  <c:v>74.528892670000005</c:v>
                </c:pt>
                <c:pt idx="7505">
                  <c:v>74.538826380000003</c:v>
                </c:pt>
                <c:pt idx="7506">
                  <c:v>74.548758379999995</c:v>
                </c:pt>
                <c:pt idx="7507">
                  <c:v>74.558690380000002</c:v>
                </c:pt>
                <c:pt idx="7508">
                  <c:v>74.568623380000005</c:v>
                </c:pt>
                <c:pt idx="7509">
                  <c:v>74.578555379999997</c:v>
                </c:pt>
                <c:pt idx="7510">
                  <c:v>74.588487380000004</c:v>
                </c:pt>
                <c:pt idx="7511">
                  <c:v>74.598420379999993</c:v>
                </c:pt>
                <c:pt idx="7512">
                  <c:v>74.608352379999999</c:v>
                </c:pt>
                <c:pt idx="7513">
                  <c:v>74.618284380000006</c:v>
                </c:pt>
                <c:pt idx="7514">
                  <c:v>74.628217379999995</c:v>
                </c:pt>
                <c:pt idx="7515">
                  <c:v>74.638149380000002</c:v>
                </c:pt>
                <c:pt idx="7516">
                  <c:v>74.648081379999994</c:v>
                </c:pt>
                <c:pt idx="7517">
                  <c:v>74.65801338</c:v>
                </c:pt>
                <c:pt idx="7518">
                  <c:v>74.667946380000004</c:v>
                </c:pt>
                <c:pt idx="7519">
                  <c:v>74.677878379999996</c:v>
                </c:pt>
                <c:pt idx="7520">
                  <c:v>74.687810380000002</c:v>
                </c:pt>
                <c:pt idx="7521">
                  <c:v>74.697743369999998</c:v>
                </c:pt>
                <c:pt idx="7522">
                  <c:v>74.707675379999998</c:v>
                </c:pt>
                <c:pt idx="7523">
                  <c:v>74.717607380000004</c:v>
                </c:pt>
                <c:pt idx="7524">
                  <c:v>74.727540379999994</c:v>
                </c:pt>
                <c:pt idx="7525">
                  <c:v>74.73747238</c:v>
                </c:pt>
                <c:pt idx="7526">
                  <c:v>74.747404380000006</c:v>
                </c:pt>
                <c:pt idx="7527">
                  <c:v>74.757336379999998</c:v>
                </c:pt>
                <c:pt idx="7528">
                  <c:v>74.767269380000002</c:v>
                </c:pt>
                <c:pt idx="7529">
                  <c:v>74.777201379999994</c:v>
                </c:pt>
                <c:pt idx="7530">
                  <c:v>74.78713338</c:v>
                </c:pt>
                <c:pt idx="7531">
                  <c:v>74.797066380000004</c:v>
                </c:pt>
                <c:pt idx="7532">
                  <c:v>74.806998379999996</c:v>
                </c:pt>
                <c:pt idx="7533">
                  <c:v>74.816930380000002</c:v>
                </c:pt>
                <c:pt idx="7534">
                  <c:v>74.826863380000006</c:v>
                </c:pt>
                <c:pt idx="7535">
                  <c:v>74.836795379999998</c:v>
                </c:pt>
                <c:pt idx="7536">
                  <c:v>74.846727380000004</c:v>
                </c:pt>
                <c:pt idx="7537">
                  <c:v>74.856660379999994</c:v>
                </c:pt>
                <c:pt idx="7538">
                  <c:v>74.86659238</c:v>
                </c:pt>
                <c:pt idx="7539">
                  <c:v>74.876524380000006</c:v>
                </c:pt>
                <c:pt idx="7540">
                  <c:v>74.886456379999998</c:v>
                </c:pt>
                <c:pt idx="7541">
                  <c:v>74.896389380000002</c:v>
                </c:pt>
                <c:pt idx="7542">
                  <c:v>74.906321379999994</c:v>
                </c:pt>
                <c:pt idx="7543">
                  <c:v>74.916253380000001</c:v>
                </c:pt>
                <c:pt idx="7544">
                  <c:v>74.926186369999996</c:v>
                </c:pt>
                <c:pt idx="7545">
                  <c:v>74.936118379999996</c:v>
                </c:pt>
                <c:pt idx="7546">
                  <c:v>74.946050380000003</c:v>
                </c:pt>
                <c:pt idx="7547">
                  <c:v>74.955983380000006</c:v>
                </c:pt>
                <c:pt idx="7548">
                  <c:v>74.965915379999998</c:v>
                </c:pt>
                <c:pt idx="7549">
                  <c:v>74.975847380000005</c:v>
                </c:pt>
                <c:pt idx="7550">
                  <c:v>74.985780379999994</c:v>
                </c:pt>
                <c:pt idx="7551">
                  <c:v>74.995712380000001</c:v>
                </c:pt>
                <c:pt idx="7552">
                  <c:v>75.005644380000007</c:v>
                </c:pt>
                <c:pt idx="7553">
                  <c:v>75.015576379999999</c:v>
                </c:pt>
                <c:pt idx="7554">
                  <c:v>75.025509380000003</c:v>
                </c:pt>
                <c:pt idx="7555">
                  <c:v>75.035441379999995</c:v>
                </c:pt>
                <c:pt idx="7556">
                  <c:v>75.045373380000001</c:v>
                </c:pt>
                <c:pt idx="7557">
                  <c:v>75.055306380000005</c:v>
                </c:pt>
                <c:pt idx="7558">
                  <c:v>75.065238379999997</c:v>
                </c:pt>
                <c:pt idx="7559">
                  <c:v>75.075170380000003</c:v>
                </c:pt>
                <c:pt idx="7560">
                  <c:v>75.085103380000007</c:v>
                </c:pt>
                <c:pt idx="7561">
                  <c:v>75.095035379999999</c:v>
                </c:pt>
                <c:pt idx="7562">
                  <c:v>75.104967380000005</c:v>
                </c:pt>
                <c:pt idx="7563">
                  <c:v>75.114900379999995</c:v>
                </c:pt>
                <c:pt idx="7564">
                  <c:v>75.124832380000001</c:v>
                </c:pt>
                <c:pt idx="7565">
                  <c:v>75.134764379999993</c:v>
                </c:pt>
                <c:pt idx="7566">
                  <c:v>75.144696379999999</c:v>
                </c:pt>
                <c:pt idx="7567">
                  <c:v>75.154629369999995</c:v>
                </c:pt>
                <c:pt idx="7568">
                  <c:v>75.164561379999995</c:v>
                </c:pt>
                <c:pt idx="7569">
                  <c:v>75.174493380000001</c:v>
                </c:pt>
                <c:pt idx="7570">
                  <c:v>75.184426380000005</c:v>
                </c:pt>
                <c:pt idx="7571">
                  <c:v>75.194358379999997</c:v>
                </c:pt>
                <c:pt idx="7572">
                  <c:v>75.204290380000003</c:v>
                </c:pt>
                <c:pt idx="7573">
                  <c:v>75.214223380000007</c:v>
                </c:pt>
                <c:pt idx="7574">
                  <c:v>75.224155379999999</c:v>
                </c:pt>
                <c:pt idx="7575">
                  <c:v>75.234087380000005</c:v>
                </c:pt>
                <c:pt idx="7576">
                  <c:v>75.244020379999995</c:v>
                </c:pt>
                <c:pt idx="7577">
                  <c:v>75.253952380000001</c:v>
                </c:pt>
                <c:pt idx="7578">
                  <c:v>75.263884379999993</c:v>
                </c:pt>
                <c:pt idx="7579">
                  <c:v>75.273817379999997</c:v>
                </c:pt>
                <c:pt idx="7580">
                  <c:v>75.283749380000003</c:v>
                </c:pt>
                <c:pt idx="7581">
                  <c:v>75.293681379999995</c:v>
                </c:pt>
                <c:pt idx="7582">
                  <c:v>75.303613380000002</c:v>
                </c:pt>
                <c:pt idx="7583">
                  <c:v>75.313546380000005</c:v>
                </c:pt>
                <c:pt idx="7584">
                  <c:v>75.323478379999997</c:v>
                </c:pt>
                <c:pt idx="7585">
                  <c:v>75.333410380000004</c:v>
                </c:pt>
                <c:pt idx="7586">
                  <c:v>75.343343379999993</c:v>
                </c:pt>
                <c:pt idx="7587">
                  <c:v>75.353275379999999</c:v>
                </c:pt>
                <c:pt idx="7588">
                  <c:v>75.363207380000006</c:v>
                </c:pt>
                <c:pt idx="7589">
                  <c:v>75.373140379999995</c:v>
                </c:pt>
                <c:pt idx="7590">
                  <c:v>75.383072369999994</c:v>
                </c:pt>
                <c:pt idx="7591">
                  <c:v>75.393004379999994</c:v>
                </c:pt>
                <c:pt idx="7592">
                  <c:v>75.402937379999997</c:v>
                </c:pt>
                <c:pt idx="7593">
                  <c:v>75.412869380000004</c:v>
                </c:pt>
                <c:pt idx="7594">
                  <c:v>75.422801379999996</c:v>
                </c:pt>
                <c:pt idx="7595">
                  <c:v>75.432734379999999</c:v>
                </c:pt>
                <c:pt idx="7596">
                  <c:v>75.442666380000006</c:v>
                </c:pt>
                <c:pt idx="7597">
                  <c:v>75.452598379999998</c:v>
                </c:pt>
                <c:pt idx="7598">
                  <c:v>75.462531380000001</c:v>
                </c:pt>
                <c:pt idx="7599">
                  <c:v>75.472463379999994</c:v>
                </c:pt>
                <c:pt idx="7600">
                  <c:v>75.48239538</c:v>
                </c:pt>
                <c:pt idx="7601">
                  <c:v>75.492327380000006</c:v>
                </c:pt>
                <c:pt idx="7602">
                  <c:v>75.502260379999996</c:v>
                </c:pt>
                <c:pt idx="7603">
                  <c:v>75.512192380000002</c:v>
                </c:pt>
                <c:pt idx="7604">
                  <c:v>75.522124379999994</c:v>
                </c:pt>
                <c:pt idx="7605">
                  <c:v>75.532056879999999</c:v>
                </c:pt>
                <c:pt idx="7606">
                  <c:v>75.541988880000005</c:v>
                </c:pt>
                <c:pt idx="7607">
                  <c:v>75.551920879999997</c:v>
                </c:pt>
                <c:pt idx="7608">
                  <c:v>75.561853880000001</c:v>
                </c:pt>
                <c:pt idx="7609">
                  <c:v>75.571785869999999</c:v>
                </c:pt>
                <c:pt idx="7610">
                  <c:v>75.581717879999999</c:v>
                </c:pt>
                <c:pt idx="7611">
                  <c:v>75.591650880000003</c:v>
                </c:pt>
                <c:pt idx="7612">
                  <c:v>75.601582879999995</c:v>
                </c:pt>
                <c:pt idx="7613">
                  <c:v>75.611514880000001</c:v>
                </c:pt>
                <c:pt idx="7614">
                  <c:v>75.621447880000005</c:v>
                </c:pt>
                <c:pt idx="7615">
                  <c:v>75.631379879999997</c:v>
                </c:pt>
                <c:pt idx="7616">
                  <c:v>75.641311880000003</c:v>
                </c:pt>
                <c:pt idx="7617">
                  <c:v>75.651243879999996</c:v>
                </c:pt>
                <c:pt idx="7618">
                  <c:v>75.661176879999999</c:v>
                </c:pt>
                <c:pt idx="7619">
                  <c:v>75.671108880000006</c:v>
                </c:pt>
                <c:pt idx="7620">
                  <c:v>75.681040879999998</c:v>
                </c:pt>
                <c:pt idx="7621">
                  <c:v>75.690973880000001</c:v>
                </c:pt>
                <c:pt idx="7622">
                  <c:v>75.700905879999993</c:v>
                </c:pt>
                <c:pt idx="7623">
                  <c:v>75.71083788</c:v>
                </c:pt>
                <c:pt idx="7624">
                  <c:v>75.720770880000003</c:v>
                </c:pt>
                <c:pt idx="7625">
                  <c:v>75.730702879999996</c:v>
                </c:pt>
                <c:pt idx="7626">
                  <c:v>75.740634880000002</c:v>
                </c:pt>
                <c:pt idx="7627">
                  <c:v>75.750567880000006</c:v>
                </c:pt>
                <c:pt idx="7628">
                  <c:v>75.760499879999998</c:v>
                </c:pt>
                <c:pt idx="7629">
                  <c:v>75.770431880000004</c:v>
                </c:pt>
                <c:pt idx="7630">
                  <c:v>75.780364879999993</c:v>
                </c:pt>
                <c:pt idx="7631">
                  <c:v>75.79029688</c:v>
                </c:pt>
                <c:pt idx="7632">
                  <c:v>75.800228869999998</c:v>
                </c:pt>
                <c:pt idx="7633">
                  <c:v>75.810160879999998</c:v>
                </c:pt>
                <c:pt idx="7634">
                  <c:v>75.820093880000002</c:v>
                </c:pt>
                <c:pt idx="7635">
                  <c:v>75.830025879999994</c:v>
                </c:pt>
                <c:pt idx="7636">
                  <c:v>75.83995788</c:v>
                </c:pt>
                <c:pt idx="7637">
                  <c:v>75.849890880000004</c:v>
                </c:pt>
                <c:pt idx="7638">
                  <c:v>75.859822879999996</c:v>
                </c:pt>
                <c:pt idx="7639">
                  <c:v>75.869754880000002</c:v>
                </c:pt>
                <c:pt idx="7640">
                  <c:v>75.879687869999998</c:v>
                </c:pt>
                <c:pt idx="7641">
                  <c:v>75.889619879999998</c:v>
                </c:pt>
                <c:pt idx="7642">
                  <c:v>75.899551880000004</c:v>
                </c:pt>
                <c:pt idx="7643">
                  <c:v>75.909484879999994</c:v>
                </c:pt>
                <c:pt idx="7644">
                  <c:v>75.91941688</c:v>
                </c:pt>
                <c:pt idx="7645">
                  <c:v>75.929348880000006</c:v>
                </c:pt>
                <c:pt idx="7646">
                  <c:v>75.939280879999998</c:v>
                </c:pt>
                <c:pt idx="7647">
                  <c:v>75.949213880000002</c:v>
                </c:pt>
                <c:pt idx="7648">
                  <c:v>75.959145879999994</c:v>
                </c:pt>
                <c:pt idx="7649">
                  <c:v>75.96907788</c:v>
                </c:pt>
                <c:pt idx="7650">
                  <c:v>75.979010880000004</c:v>
                </c:pt>
                <c:pt idx="7651">
                  <c:v>75.988942879999996</c:v>
                </c:pt>
                <c:pt idx="7652">
                  <c:v>75.998874880000002</c:v>
                </c:pt>
                <c:pt idx="7653">
                  <c:v>76.008807880000006</c:v>
                </c:pt>
                <c:pt idx="7654">
                  <c:v>76.018739879999998</c:v>
                </c:pt>
                <c:pt idx="7655">
                  <c:v>76.028671869999997</c:v>
                </c:pt>
                <c:pt idx="7656">
                  <c:v>76.038604879999994</c:v>
                </c:pt>
                <c:pt idx="7657">
                  <c:v>76.04853688</c:v>
                </c:pt>
                <c:pt idx="7658">
                  <c:v>76.058468880000007</c:v>
                </c:pt>
                <c:pt idx="7659">
                  <c:v>76.068400879999999</c:v>
                </c:pt>
                <c:pt idx="7660">
                  <c:v>76.078333880000002</c:v>
                </c:pt>
                <c:pt idx="7661">
                  <c:v>76.088265879999994</c:v>
                </c:pt>
                <c:pt idx="7662">
                  <c:v>76.098197880000001</c:v>
                </c:pt>
                <c:pt idx="7663">
                  <c:v>76.108130869999997</c:v>
                </c:pt>
                <c:pt idx="7664">
                  <c:v>76.118062879999997</c:v>
                </c:pt>
                <c:pt idx="7665">
                  <c:v>76.127994880000003</c:v>
                </c:pt>
                <c:pt idx="7666">
                  <c:v>76.137927880000007</c:v>
                </c:pt>
                <c:pt idx="7667">
                  <c:v>76.147859879999999</c:v>
                </c:pt>
                <c:pt idx="7668">
                  <c:v>76.157791880000005</c:v>
                </c:pt>
                <c:pt idx="7669">
                  <c:v>76.167723879999997</c:v>
                </c:pt>
                <c:pt idx="7670">
                  <c:v>76.177656880000001</c:v>
                </c:pt>
                <c:pt idx="7671">
                  <c:v>76.187588880000007</c:v>
                </c:pt>
                <c:pt idx="7672">
                  <c:v>76.197520879999999</c:v>
                </c:pt>
                <c:pt idx="7673">
                  <c:v>76.207453880000003</c:v>
                </c:pt>
                <c:pt idx="7674">
                  <c:v>76.217385879999995</c:v>
                </c:pt>
                <c:pt idx="7675">
                  <c:v>76.227317880000001</c:v>
                </c:pt>
                <c:pt idx="7676">
                  <c:v>76.237250880000005</c:v>
                </c:pt>
                <c:pt idx="7677">
                  <c:v>76.247182879999997</c:v>
                </c:pt>
                <c:pt idx="7678">
                  <c:v>76.257114869999995</c:v>
                </c:pt>
                <c:pt idx="7679">
                  <c:v>76.267046879999995</c:v>
                </c:pt>
                <c:pt idx="7680">
                  <c:v>76.276979879999999</c:v>
                </c:pt>
                <c:pt idx="7681">
                  <c:v>76.286911880000005</c:v>
                </c:pt>
                <c:pt idx="7682">
                  <c:v>76.296843879999997</c:v>
                </c:pt>
                <c:pt idx="7683">
                  <c:v>76.306776880000001</c:v>
                </c:pt>
                <c:pt idx="7684">
                  <c:v>76.316708879999993</c:v>
                </c:pt>
                <c:pt idx="7685">
                  <c:v>76.326640879999999</c:v>
                </c:pt>
                <c:pt idx="7686">
                  <c:v>76.336573869999995</c:v>
                </c:pt>
                <c:pt idx="7687">
                  <c:v>76.346505879999995</c:v>
                </c:pt>
                <c:pt idx="7688">
                  <c:v>76.356437880000001</c:v>
                </c:pt>
                <c:pt idx="7689">
                  <c:v>76.366369879999993</c:v>
                </c:pt>
                <c:pt idx="7690">
                  <c:v>76.376302879999997</c:v>
                </c:pt>
                <c:pt idx="7691">
                  <c:v>76.386234880000003</c:v>
                </c:pt>
                <c:pt idx="7692">
                  <c:v>76.396166879999996</c:v>
                </c:pt>
                <c:pt idx="7693">
                  <c:v>76.406099879999999</c:v>
                </c:pt>
                <c:pt idx="7694">
                  <c:v>76.416031880000006</c:v>
                </c:pt>
                <c:pt idx="7695">
                  <c:v>76.425963879999998</c:v>
                </c:pt>
                <c:pt idx="7696">
                  <c:v>76.435896880000001</c:v>
                </c:pt>
                <c:pt idx="7697">
                  <c:v>76.445828879999993</c:v>
                </c:pt>
                <c:pt idx="7698">
                  <c:v>76.45576088</c:v>
                </c:pt>
                <c:pt idx="7699">
                  <c:v>76.465692880000006</c:v>
                </c:pt>
                <c:pt idx="7700">
                  <c:v>76.475625879999996</c:v>
                </c:pt>
                <c:pt idx="7701">
                  <c:v>76.485557869999994</c:v>
                </c:pt>
                <c:pt idx="7702">
                  <c:v>76.495489879999994</c:v>
                </c:pt>
                <c:pt idx="7703">
                  <c:v>76.505422879999998</c:v>
                </c:pt>
                <c:pt idx="7704">
                  <c:v>76.515354880000004</c:v>
                </c:pt>
                <c:pt idx="7705">
                  <c:v>76.525286879999996</c:v>
                </c:pt>
                <c:pt idx="7706">
                  <c:v>76.53521963</c:v>
                </c:pt>
                <c:pt idx="7707">
                  <c:v>76.545151630000007</c:v>
                </c:pt>
                <c:pt idx="7708">
                  <c:v>76.555083629999999</c:v>
                </c:pt>
                <c:pt idx="7709">
                  <c:v>76.565015630000005</c:v>
                </c:pt>
                <c:pt idx="7710">
                  <c:v>76.574948629999994</c:v>
                </c:pt>
                <c:pt idx="7711">
                  <c:v>76.584880620000007</c:v>
                </c:pt>
                <c:pt idx="7712">
                  <c:v>76.594812630000007</c:v>
                </c:pt>
                <c:pt idx="7713">
                  <c:v>76.604745629999996</c:v>
                </c:pt>
                <c:pt idx="7714">
                  <c:v>76.614677630000003</c:v>
                </c:pt>
                <c:pt idx="7715">
                  <c:v>76.624609629999995</c:v>
                </c:pt>
                <c:pt idx="7716">
                  <c:v>76.634541630000001</c:v>
                </c:pt>
                <c:pt idx="7717">
                  <c:v>76.644474630000005</c:v>
                </c:pt>
                <c:pt idx="7718">
                  <c:v>76.654406629999997</c:v>
                </c:pt>
                <c:pt idx="7719">
                  <c:v>76.664338630000003</c:v>
                </c:pt>
                <c:pt idx="7720">
                  <c:v>76.674271630000007</c:v>
                </c:pt>
                <c:pt idx="7721">
                  <c:v>76.684203629999999</c:v>
                </c:pt>
                <c:pt idx="7722">
                  <c:v>76.694135630000005</c:v>
                </c:pt>
                <c:pt idx="7723">
                  <c:v>76.704067629999997</c:v>
                </c:pt>
                <c:pt idx="7724">
                  <c:v>76.714000630000001</c:v>
                </c:pt>
                <c:pt idx="7725">
                  <c:v>76.723932629999993</c:v>
                </c:pt>
                <c:pt idx="7726">
                  <c:v>76.733864629999999</c:v>
                </c:pt>
                <c:pt idx="7727">
                  <c:v>76.743797630000003</c:v>
                </c:pt>
                <c:pt idx="7728">
                  <c:v>76.753729629999995</c:v>
                </c:pt>
                <c:pt idx="7729">
                  <c:v>76.763661630000001</c:v>
                </c:pt>
                <c:pt idx="7730">
                  <c:v>76.773594630000005</c:v>
                </c:pt>
                <c:pt idx="7731">
                  <c:v>76.783526629999997</c:v>
                </c:pt>
                <c:pt idx="7732">
                  <c:v>76.793458630000003</c:v>
                </c:pt>
                <c:pt idx="7733">
                  <c:v>76.803390629999996</c:v>
                </c:pt>
                <c:pt idx="7734">
                  <c:v>76.813323620000006</c:v>
                </c:pt>
                <c:pt idx="7735">
                  <c:v>76.823255630000006</c:v>
                </c:pt>
                <c:pt idx="7736">
                  <c:v>76.833187629999998</c:v>
                </c:pt>
                <c:pt idx="7737">
                  <c:v>76.843120630000001</c:v>
                </c:pt>
                <c:pt idx="7738">
                  <c:v>76.853052629999993</c:v>
                </c:pt>
                <c:pt idx="7739">
                  <c:v>76.86298463</c:v>
                </c:pt>
                <c:pt idx="7740">
                  <c:v>76.872916630000006</c:v>
                </c:pt>
                <c:pt idx="7741">
                  <c:v>76.882849629999995</c:v>
                </c:pt>
                <c:pt idx="7742">
                  <c:v>76.892781630000002</c:v>
                </c:pt>
                <c:pt idx="7743">
                  <c:v>76.902713629999994</c:v>
                </c:pt>
                <c:pt idx="7744">
                  <c:v>76.912646629999998</c:v>
                </c:pt>
                <c:pt idx="7745">
                  <c:v>76.922578630000004</c:v>
                </c:pt>
                <c:pt idx="7746">
                  <c:v>76.932510629999996</c:v>
                </c:pt>
                <c:pt idx="7747">
                  <c:v>76.942442630000002</c:v>
                </c:pt>
                <c:pt idx="7748">
                  <c:v>76.952375630000006</c:v>
                </c:pt>
                <c:pt idx="7749">
                  <c:v>76.962307629999998</c:v>
                </c:pt>
                <c:pt idx="7750">
                  <c:v>76.972239619999996</c:v>
                </c:pt>
                <c:pt idx="7751">
                  <c:v>76.982172629999994</c:v>
                </c:pt>
                <c:pt idx="7752">
                  <c:v>76.99210463</c:v>
                </c:pt>
                <c:pt idx="7753">
                  <c:v>77.002036630000006</c:v>
                </c:pt>
                <c:pt idx="7754">
                  <c:v>77.011968629999998</c:v>
                </c:pt>
                <c:pt idx="7755">
                  <c:v>77.021901630000002</c:v>
                </c:pt>
                <c:pt idx="7756">
                  <c:v>77.031833629999994</c:v>
                </c:pt>
                <c:pt idx="7757">
                  <c:v>77.04176563</c:v>
                </c:pt>
                <c:pt idx="7758">
                  <c:v>77.051698630000004</c:v>
                </c:pt>
                <c:pt idx="7759">
                  <c:v>77.061630629999996</c:v>
                </c:pt>
                <c:pt idx="7760">
                  <c:v>77.071562630000003</c:v>
                </c:pt>
                <c:pt idx="7761">
                  <c:v>77.081494629999995</c:v>
                </c:pt>
                <c:pt idx="7762">
                  <c:v>77.091427629999998</c:v>
                </c:pt>
                <c:pt idx="7763">
                  <c:v>77.101359630000005</c:v>
                </c:pt>
                <c:pt idx="7764">
                  <c:v>77.111291629999997</c:v>
                </c:pt>
                <c:pt idx="7765">
                  <c:v>77.12122463</c:v>
                </c:pt>
                <c:pt idx="7766">
                  <c:v>77.131156630000007</c:v>
                </c:pt>
                <c:pt idx="7767">
                  <c:v>77.141088629999999</c:v>
                </c:pt>
                <c:pt idx="7768">
                  <c:v>77.151020630000005</c:v>
                </c:pt>
                <c:pt idx="7769">
                  <c:v>77.160953629999995</c:v>
                </c:pt>
                <c:pt idx="7770">
                  <c:v>77.170885630000001</c:v>
                </c:pt>
                <c:pt idx="7771">
                  <c:v>77.180817630000007</c:v>
                </c:pt>
                <c:pt idx="7772">
                  <c:v>77.190750629999997</c:v>
                </c:pt>
                <c:pt idx="7773">
                  <c:v>77.200682619999995</c:v>
                </c:pt>
                <c:pt idx="7774">
                  <c:v>77.210614629999995</c:v>
                </c:pt>
                <c:pt idx="7775">
                  <c:v>77.220546630000001</c:v>
                </c:pt>
                <c:pt idx="7776">
                  <c:v>77.230479630000005</c:v>
                </c:pt>
                <c:pt idx="7777">
                  <c:v>77.240411629999997</c:v>
                </c:pt>
                <c:pt idx="7778">
                  <c:v>77.250343630000003</c:v>
                </c:pt>
                <c:pt idx="7779">
                  <c:v>77.260276630000007</c:v>
                </c:pt>
                <c:pt idx="7780">
                  <c:v>77.270208629999999</c:v>
                </c:pt>
                <c:pt idx="7781">
                  <c:v>77.280140630000005</c:v>
                </c:pt>
                <c:pt idx="7782">
                  <c:v>77.290072629999997</c:v>
                </c:pt>
                <c:pt idx="7783">
                  <c:v>77.300005630000001</c:v>
                </c:pt>
                <c:pt idx="7784">
                  <c:v>77.309937629999993</c:v>
                </c:pt>
                <c:pt idx="7785">
                  <c:v>77.319869629999999</c:v>
                </c:pt>
                <c:pt idx="7786">
                  <c:v>77.329802630000003</c:v>
                </c:pt>
                <c:pt idx="7787">
                  <c:v>77.339734629999995</c:v>
                </c:pt>
                <c:pt idx="7788">
                  <c:v>77.349666619999994</c:v>
                </c:pt>
                <c:pt idx="7789">
                  <c:v>77.359598629999994</c:v>
                </c:pt>
                <c:pt idx="7790">
                  <c:v>77.369531629999997</c:v>
                </c:pt>
                <c:pt idx="7791">
                  <c:v>77.379463630000004</c:v>
                </c:pt>
                <c:pt idx="7792">
                  <c:v>77.389395629999996</c:v>
                </c:pt>
                <c:pt idx="7793">
                  <c:v>77.399327630000002</c:v>
                </c:pt>
                <c:pt idx="7794">
                  <c:v>77.409260630000006</c:v>
                </c:pt>
                <c:pt idx="7795">
                  <c:v>77.419192629999998</c:v>
                </c:pt>
                <c:pt idx="7796">
                  <c:v>77.429124630000004</c:v>
                </c:pt>
                <c:pt idx="7797">
                  <c:v>77.439057629999994</c:v>
                </c:pt>
                <c:pt idx="7798">
                  <c:v>77.44898963</c:v>
                </c:pt>
                <c:pt idx="7799">
                  <c:v>77.458921630000006</c:v>
                </c:pt>
                <c:pt idx="7800">
                  <c:v>77.468853629999998</c:v>
                </c:pt>
                <c:pt idx="7801">
                  <c:v>77.478786630000002</c:v>
                </c:pt>
                <c:pt idx="7802">
                  <c:v>77.488718629999994</c:v>
                </c:pt>
                <c:pt idx="7803">
                  <c:v>77.49865063</c:v>
                </c:pt>
                <c:pt idx="7804">
                  <c:v>77.508583630000004</c:v>
                </c:pt>
                <c:pt idx="7805">
                  <c:v>77.518515629999996</c:v>
                </c:pt>
                <c:pt idx="7806">
                  <c:v>77.528447630000002</c:v>
                </c:pt>
                <c:pt idx="7807">
                  <c:v>77.538379879999994</c:v>
                </c:pt>
                <c:pt idx="7808">
                  <c:v>77.548312879999997</c:v>
                </c:pt>
                <c:pt idx="7809">
                  <c:v>77.558244880000004</c:v>
                </c:pt>
                <c:pt idx="7810">
                  <c:v>77.568176879999996</c:v>
                </c:pt>
                <c:pt idx="7811">
                  <c:v>77.578108880000002</c:v>
                </c:pt>
                <c:pt idx="7812">
                  <c:v>77.588041880000006</c:v>
                </c:pt>
                <c:pt idx="7813">
                  <c:v>77.597973879999998</c:v>
                </c:pt>
                <c:pt idx="7814">
                  <c:v>77.607905880000004</c:v>
                </c:pt>
                <c:pt idx="7815">
                  <c:v>77.617838879999994</c:v>
                </c:pt>
                <c:pt idx="7816">
                  <c:v>77.62777088</c:v>
                </c:pt>
                <c:pt idx="7817">
                  <c:v>77.637702869999998</c:v>
                </c:pt>
                <c:pt idx="7818">
                  <c:v>77.647634879999998</c:v>
                </c:pt>
                <c:pt idx="7819">
                  <c:v>77.657567880000002</c:v>
                </c:pt>
                <c:pt idx="7820">
                  <c:v>77.667499879999994</c:v>
                </c:pt>
                <c:pt idx="7821">
                  <c:v>77.67743188</c:v>
                </c:pt>
                <c:pt idx="7822">
                  <c:v>77.687364880000004</c:v>
                </c:pt>
                <c:pt idx="7823">
                  <c:v>77.697296879999996</c:v>
                </c:pt>
                <c:pt idx="7824">
                  <c:v>77.707228880000002</c:v>
                </c:pt>
                <c:pt idx="7825">
                  <c:v>77.717160879999994</c:v>
                </c:pt>
                <c:pt idx="7826">
                  <c:v>77.727093879999998</c:v>
                </c:pt>
                <c:pt idx="7827">
                  <c:v>77.737025880000004</c:v>
                </c:pt>
                <c:pt idx="7828">
                  <c:v>77.746957879999997</c:v>
                </c:pt>
                <c:pt idx="7829">
                  <c:v>77.756889880000003</c:v>
                </c:pt>
                <c:pt idx="7830">
                  <c:v>77.766822880000007</c:v>
                </c:pt>
                <c:pt idx="7831">
                  <c:v>77.776754879999999</c:v>
                </c:pt>
                <c:pt idx="7832">
                  <c:v>77.786686880000005</c:v>
                </c:pt>
                <c:pt idx="7833">
                  <c:v>77.796619879999994</c:v>
                </c:pt>
                <c:pt idx="7834">
                  <c:v>77.806551880000001</c:v>
                </c:pt>
                <c:pt idx="7835">
                  <c:v>77.816483880000007</c:v>
                </c:pt>
                <c:pt idx="7836">
                  <c:v>77.826415879999999</c:v>
                </c:pt>
                <c:pt idx="7837">
                  <c:v>77.836348880000003</c:v>
                </c:pt>
                <c:pt idx="7838">
                  <c:v>77.846280879999995</c:v>
                </c:pt>
                <c:pt idx="7839">
                  <c:v>77.856212880000001</c:v>
                </c:pt>
                <c:pt idx="7840">
                  <c:v>77.866144879999993</c:v>
                </c:pt>
                <c:pt idx="7841">
                  <c:v>77.876077879999997</c:v>
                </c:pt>
                <c:pt idx="7842">
                  <c:v>77.886009880000003</c:v>
                </c:pt>
                <c:pt idx="7843">
                  <c:v>77.895941879999995</c:v>
                </c:pt>
                <c:pt idx="7844">
                  <c:v>77.905874879999999</c:v>
                </c:pt>
                <c:pt idx="7845">
                  <c:v>77.915806880000005</c:v>
                </c:pt>
                <c:pt idx="7846">
                  <c:v>77.925738879999997</c:v>
                </c:pt>
                <c:pt idx="7847">
                  <c:v>77.935670880000004</c:v>
                </c:pt>
                <c:pt idx="7848">
                  <c:v>77.945603879999993</c:v>
                </c:pt>
                <c:pt idx="7849">
                  <c:v>77.955535879999999</c:v>
                </c:pt>
                <c:pt idx="7850">
                  <c:v>77.965467880000006</c:v>
                </c:pt>
                <c:pt idx="7851">
                  <c:v>77.975399879999998</c:v>
                </c:pt>
                <c:pt idx="7852">
                  <c:v>77.985332880000001</c:v>
                </c:pt>
                <c:pt idx="7853">
                  <c:v>77.995264879999993</c:v>
                </c:pt>
                <c:pt idx="7854">
                  <c:v>78.00519688</c:v>
                </c:pt>
                <c:pt idx="7855">
                  <c:v>78.015129880000003</c:v>
                </c:pt>
                <c:pt idx="7856">
                  <c:v>78.025061870000002</c:v>
                </c:pt>
                <c:pt idx="7857">
                  <c:v>78.034993880000002</c:v>
                </c:pt>
                <c:pt idx="7858">
                  <c:v>78.044925879999994</c:v>
                </c:pt>
                <c:pt idx="7859">
                  <c:v>78.054858879999998</c:v>
                </c:pt>
                <c:pt idx="7860">
                  <c:v>78.064790880000004</c:v>
                </c:pt>
                <c:pt idx="7861">
                  <c:v>78.074722879999996</c:v>
                </c:pt>
                <c:pt idx="7862">
                  <c:v>78.084654880000002</c:v>
                </c:pt>
                <c:pt idx="7863">
                  <c:v>78.094587880000006</c:v>
                </c:pt>
                <c:pt idx="7864">
                  <c:v>78.104519879999998</c:v>
                </c:pt>
                <c:pt idx="7865">
                  <c:v>78.114451880000004</c:v>
                </c:pt>
                <c:pt idx="7866">
                  <c:v>78.124384879999994</c:v>
                </c:pt>
                <c:pt idx="7867">
                  <c:v>78.13431688</c:v>
                </c:pt>
                <c:pt idx="7868">
                  <c:v>78.144248880000006</c:v>
                </c:pt>
                <c:pt idx="7869">
                  <c:v>78.154180879999998</c:v>
                </c:pt>
                <c:pt idx="7870">
                  <c:v>78.164113880000002</c:v>
                </c:pt>
                <c:pt idx="7871">
                  <c:v>78.174045879999994</c:v>
                </c:pt>
                <c:pt idx="7872">
                  <c:v>78.18397788</c:v>
                </c:pt>
                <c:pt idx="7873">
                  <c:v>78.193909880000007</c:v>
                </c:pt>
                <c:pt idx="7874">
                  <c:v>78.203842879999996</c:v>
                </c:pt>
                <c:pt idx="7875">
                  <c:v>78.213774880000003</c:v>
                </c:pt>
                <c:pt idx="7876">
                  <c:v>78.223706879999995</c:v>
                </c:pt>
                <c:pt idx="7877">
                  <c:v>78.233638880000001</c:v>
                </c:pt>
                <c:pt idx="7878">
                  <c:v>78.243571880000005</c:v>
                </c:pt>
                <c:pt idx="7879">
                  <c:v>78.253503879999997</c:v>
                </c:pt>
                <c:pt idx="7880">
                  <c:v>78.263435880000003</c:v>
                </c:pt>
                <c:pt idx="7881">
                  <c:v>78.273368880000007</c:v>
                </c:pt>
                <c:pt idx="7882">
                  <c:v>78.283300879999999</c:v>
                </c:pt>
                <c:pt idx="7883">
                  <c:v>78.293232880000005</c:v>
                </c:pt>
                <c:pt idx="7884">
                  <c:v>78.303164879999997</c:v>
                </c:pt>
                <c:pt idx="7885">
                  <c:v>78.313097880000001</c:v>
                </c:pt>
                <c:pt idx="7886">
                  <c:v>78.323029880000007</c:v>
                </c:pt>
                <c:pt idx="7887">
                  <c:v>78.332961870000005</c:v>
                </c:pt>
                <c:pt idx="7888">
                  <c:v>78.342893880000005</c:v>
                </c:pt>
                <c:pt idx="7889">
                  <c:v>78.352826879999995</c:v>
                </c:pt>
                <c:pt idx="7890">
                  <c:v>78.362758880000001</c:v>
                </c:pt>
                <c:pt idx="7891">
                  <c:v>78.372690879999993</c:v>
                </c:pt>
                <c:pt idx="7892">
                  <c:v>78.38262288</c:v>
                </c:pt>
                <c:pt idx="7893">
                  <c:v>78.392555880000003</c:v>
                </c:pt>
                <c:pt idx="7894">
                  <c:v>78.402487879999995</c:v>
                </c:pt>
                <c:pt idx="7895">
                  <c:v>78.412419880000002</c:v>
                </c:pt>
                <c:pt idx="7896">
                  <c:v>78.422352880000005</c:v>
                </c:pt>
                <c:pt idx="7897">
                  <c:v>78.432284879999997</c:v>
                </c:pt>
                <c:pt idx="7898">
                  <c:v>78.442216880000004</c:v>
                </c:pt>
                <c:pt idx="7899">
                  <c:v>78.452148879999996</c:v>
                </c:pt>
                <c:pt idx="7900">
                  <c:v>78.46208188</c:v>
                </c:pt>
                <c:pt idx="7901">
                  <c:v>78.472013880000006</c:v>
                </c:pt>
                <c:pt idx="7902">
                  <c:v>78.481945879999998</c:v>
                </c:pt>
                <c:pt idx="7903">
                  <c:v>78.491877869999996</c:v>
                </c:pt>
                <c:pt idx="7904">
                  <c:v>78.501810879999994</c:v>
                </c:pt>
                <c:pt idx="7905">
                  <c:v>78.51174288</c:v>
                </c:pt>
                <c:pt idx="7906">
                  <c:v>78.521674880000006</c:v>
                </c:pt>
                <c:pt idx="7907">
                  <c:v>78.531606879999998</c:v>
                </c:pt>
                <c:pt idx="7908">
                  <c:v>78.541539880000002</c:v>
                </c:pt>
                <c:pt idx="7909">
                  <c:v>78.551471879999994</c:v>
                </c:pt>
                <c:pt idx="7910">
                  <c:v>78.56140388</c:v>
                </c:pt>
                <c:pt idx="7911">
                  <c:v>78.571336880000004</c:v>
                </c:pt>
                <c:pt idx="7912">
                  <c:v>78.581268879999996</c:v>
                </c:pt>
                <c:pt idx="7913">
                  <c:v>78.591200880000002</c:v>
                </c:pt>
                <c:pt idx="7914">
                  <c:v>78.601132879999994</c:v>
                </c:pt>
                <c:pt idx="7915">
                  <c:v>78.611065879999998</c:v>
                </c:pt>
                <c:pt idx="7916">
                  <c:v>78.620997880000004</c:v>
                </c:pt>
                <c:pt idx="7917">
                  <c:v>78.630929879999997</c:v>
                </c:pt>
                <c:pt idx="7918">
                  <c:v>78.640861880000003</c:v>
                </c:pt>
                <c:pt idx="7919">
                  <c:v>78.650794880000007</c:v>
                </c:pt>
                <c:pt idx="7920">
                  <c:v>78.660726879999999</c:v>
                </c:pt>
                <c:pt idx="7921">
                  <c:v>78.670658880000005</c:v>
                </c:pt>
                <c:pt idx="7922">
                  <c:v>78.680591879999994</c:v>
                </c:pt>
                <c:pt idx="7923">
                  <c:v>78.690523880000001</c:v>
                </c:pt>
                <c:pt idx="7924">
                  <c:v>78.700455880000007</c:v>
                </c:pt>
                <c:pt idx="7925">
                  <c:v>78.710387879999999</c:v>
                </c:pt>
                <c:pt idx="7926">
                  <c:v>78.720320869999995</c:v>
                </c:pt>
                <c:pt idx="7927">
                  <c:v>78.730252879999995</c:v>
                </c:pt>
                <c:pt idx="7928">
                  <c:v>78.740184880000001</c:v>
                </c:pt>
                <c:pt idx="7929">
                  <c:v>78.750116879999993</c:v>
                </c:pt>
                <c:pt idx="7930">
                  <c:v>78.760049879999997</c:v>
                </c:pt>
                <c:pt idx="7931">
                  <c:v>78.769981880000003</c:v>
                </c:pt>
                <c:pt idx="7932">
                  <c:v>78.779913879999995</c:v>
                </c:pt>
                <c:pt idx="7933">
                  <c:v>78.789846879999999</c:v>
                </c:pt>
                <c:pt idx="7934">
                  <c:v>78.799778880000005</c:v>
                </c:pt>
                <c:pt idx="7935">
                  <c:v>78.809710879999997</c:v>
                </c:pt>
                <c:pt idx="7936">
                  <c:v>78.819642880000004</c:v>
                </c:pt>
                <c:pt idx="7937">
                  <c:v>78.829575879999993</c:v>
                </c:pt>
                <c:pt idx="7938">
                  <c:v>78.839507879999999</c:v>
                </c:pt>
                <c:pt idx="7939">
                  <c:v>78.849439880000006</c:v>
                </c:pt>
                <c:pt idx="7940">
                  <c:v>78.859371879999998</c:v>
                </c:pt>
                <c:pt idx="7941">
                  <c:v>78.869304880000001</c:v>
                </c:pt>
                <c:pt idx="7942">
                  <c:v>78.879236879999993</c:v>
                </c:pt>
                <c:pt idx="7943">
                  <c:v>78.88916888</c:v>
                </c:pt>
                <c:pt idx="7944">
                  <c:v>78.899101880000003</c:v>
                </c:pt>
                <c:pt idx="7945">
                  <c:v>78.909033879999996</c:v>
                </c:pt>
                <c:pt idx="7946">
                  <c:v>78.918965880000002</c:v>
                </c:pt>
                <c:pt idx="7947">
                  <c:v>78.928897879999994</c:v>
                </c:pt>
                <c:pt idx="7948">
                  <c:v>78.938830879999998</c:v>
                </c:pt>
                <c:pt idx="7949">
                  <c:v>78.948762880000004</c:v>
                </c:pt>
                <c:pt idx="7950">
                  <c:v>78.958694879999996</c:v>
                </c:pt>
                <c:pt idx="7951">
                  <c:v>78.968626880000002</c:v>
                </c:pt>
                <c:pt idx="7952">
                  <c:v>78.978559880000006</c:v>
                </c:pt>
                <c:pt idx="7953">
                  <c:v>78.988491879999998</c:v>
                </c:pt>
                <c:pt idx="7954">
                  <c:v>78.998423880000004</c:v>
                </c:pt>
                <c:pt idx="7955">
                  <c:v>79.008356879999994</c:v>
                </c:pt>
                <c:pt idx="7956">
                  <c:v>79.01828888</c:v>
                </c:pt>
                <c:pt idx="7957">
                  <c:v>79.028220869999998</c:v>
                </c:pt>
                <c:pt idx="7958">
                  <c:v>79.038152879999998</c:v>
                </c:pt>
                <c:pt idx="7959">
                  <c:v>79.048085880000002</c:v>
                </c:pt>
                <c:pt idx="7960">
                  <c:v>79.058017879999994</c:v>
                </c:pt>
                <c:pt idx="7961">
                  <c:v>79.06794988</c:v>
                </c:pt>
                <c:pt idx="7962">
                  <c:v>79.077881880000007</c:v>
                </c:pt>
                <c:pt idx="7963">
                  <c:v>79.087814879999996</c:v>
                </c:pt>
                <c:pt idx="7964">
                  <c:v>79.097746880000003</c:v>
                </c:pt>
                <c:pt idx="7965">
                  <c:v>79.107678879999995</c:v>
                </c:pt>
                <c:pt idx="7966">
                  <c:v>79.117611879999998</c:v>
                </c:pt>
                <c:pt idx="7967">
                  <c:v>79.127543880000005</c:v>
                </c:pt>
                <c:pt idx="7968">
                  <c:v>79.137475879999997</c:v>
                </c:pt>
                <c:pt idx="7969">
                  <c:v>79.147407880000003</c:v>
                </c:pt>
                <c:pt idx="7970">
                  <c:v>79.157340880000007</c:v>
                </c:pt>
                <c:pt idx="7971">
                  <c:v>79.167272879999999</c:v>
                </c:pt>
                <c:pt idx="7972">
                  <c:v>79.177204880000005</c:v>
                </c:pt>
                <c:pt idx="7973">
                  <c:v>79.187137879999995</c:v>
                </c:pt>
                <c:pt idx="7974">
                  <c:v>79.197069880000001</c:v>
                </c:pt>
                <c:pt idx="7975">
                  <c:v>79.207001880000007</c:v>
                </c:pt>
                <c:pt idx="7976">
                  <c:v>79.216933879999999</c:v>
                </c:pt>
                <c:pt idx="7977">
                  <c:v>79.226866880000003</c:v>
                </c:pt>
                <c:pt idx="7978">
                  <c:v>79.236798879999995</c:v>
                </c:pt>
                <c:pt idx="7979">
                  <c:v>79.246730880000001</c:v>
                </c:pt>
                <c:pt idx="7980">
                  <c:v>79.256662879999993</c:v>
                </c:pt>
                <c:pt idx="7981">
                  <c:v>79.266595879999997</c:v>
                </c:pt>
                <c:pt idx="7982">
                  <c:v>79.276527880000003</c:v>
                </c:pt>
                <c:pt idx="7983">
                  <c:v>79.286459879999995</c:v>
                </c:pt>
                <c:pt idx="7984">
                  <c:v>79.296392879999999</c:v>
                </c:pt>
                <c:pt idx="7985">
                  <c:v>79.306324880000005</c:v>
                </c:pt>
                <c:pt idx="7986">
                  <c:v>79.316256879999997</c:v>
                </c:pt>
                <c:pt idx="7987">
                  <c:v>79.326188880000004</c:v>
                </c:pt>
                <c:pt idx="7988">
                  <c:v>79.336121879999993</c:v>
                </c:pt>
                <c:pt idx="7989">
                  <c:v>79.346053879999999</c:v>
                </c:pt>
                <c:pt idx="7990">
                  <c:v>79.355985880000006</c:v>
                </c:pt>
                <c:pt idx="7991">
                  <c:v>79.365917879999998</c:v>
                </c:pt>
                <c:pt idx="7992">
                  <c:v>79.375850880000002</c:v>
                </c:pt>
                <c:pt idx="7993">
                  <c:v>79.385782879999994</c:v>
                </c:pt>
                <c:pt idx="7994">
                  <c:v>79.39571488</c:v>
                </c:pt>
                <c:pt idx="7995">
                  <c:v>79.405646880000006</c:v>
                </c:pt>
                <c:pt idx="7996">
                  <c:v>79.415579870000002</c:v>
                </c:pt>
                <c:pt idx="7997">
                  <c:v>79.425511880000002</c:v>
                </c:pt>
                <c:pt idx="7998">
                  <c:v>79.435443879999994</c:v>
                </c:pt>
                <c:pt idx="7999">
                  <c:v>79.445376879999998</c:v>
                </c:pt>
                <c:pt idx="8000">
                  <c:v>79.455308880000004</c:v>
                </c:pt>
                <c:pt idx="8001">
                  <c:v>79.465240879999996</c:v>
                </c:pt>
                <c:pt idx="8002">
                  <c:v>79.475172880000002</c:v>
                </c:pt>
                <c:pt idx="8003">
                  <c:v>79.485105880000006</c:v>
                </c:pt>
                <c:pt idx="8004">
                  <c:v>79.495037879999998</c:v>
                </c:pt>
                <c:pt idx="8005">
                  <c:v>79.504969880000004</c:v>
                </c:pt>
                <c:pt idx="8006">
                  <c:v>79.514901879999996</c:v>
                </c:pt>
                <c:pt idx="8007">
                  <c:v>79.52483488</c:v>
                </c:pt>
                <c:pt idx="8008">
                  <c:v>79.534766880000006</c:v>
                </c:pt>
                <c:pt idx="8009">
                  <c:v>79.544697920000004</c:v>
                </c:pt>
                <c:pt idx="8010">
                  <c:v>79.554630919999994</c:v>
                </c:pt>
                <c:pt idx="8011">
                  <c:v>79.56456292</c:v>
                </c:pt>
                <c:pt idx="8012">
                  <c:v>79.574494920000006</c:v>
                </c:pt>
                <c:pt idx="8013">
                  <c:v>79.584426919999999</c:v>
                </c:pt>
                <c:pt idx="8014">
                  <c:v>79.594359920000002</c:v>
                </c:pt>
                <c:pt idx="8015">
                  <c:v>79.604291919999994</c:v>
                </c:pt>
                <c:pt idx="8016">
                  <c:v>79.614223920000001</c:v>
                </c:pt>
                <c:pt idx="8017">
                  <c:v>79.624155920000007</c:v>
                </c:pt>
                <c:pt idx="8018">
                  <c:v>79.634088919999996</c:v>
                </c:pt>
                <c:pt idx="8019">
                  <c:v>79.644020920000003</c:v>
                </c:pt>
                <c:pt idx="8020">
                  <c:v>79.653952919999995</c:v>
                </c:pt>
                <c:pt idx="8021">
                  <c:v>79.663885919999998</c:v>
                </c:pt>
                <c:pt idx="8022">
                  <c:v>79.673817920000005</c:v>
                </c:pt>
                <c:pt idx="8023">
                  <c:v>79.683749919999997</c:v>
                </c:pt>
                <c:pt idx="8024">
                  <c:v>79.693681920000003</c:v>
                </c:pt>
                <c:pt idx="8025">
                  <c:v>79.703614920000007</c:v>
                </c:pt>
                <c:pt idx="8026">
                  <c:v>79.713546919999999</c:v>
                </c:pt>
                <c:pt idx="8027">
                  <c:v>79.723478920000005</c:v>
                </c:pt>
                <c:pt idx="8028">
                  <c:v>79.733410919999997</c:v>
                </c:pt>
                <c:pt idx="8029">
                  <c:v>79.743343920000001</c:v>
                </c:pt>
                <c:pt idx="8030">
                  <c:v>79.753275919999993</c:v>
                </c:pt>
                <c:pt idx="8031">
                  <c:v>79.763207919999999</c:v>
                </c:pt>
                <c:pt idx="8032">
                  <c:v>79.773139920000006</c:v>
                </c:pt>
                <c:pt idx="8033">
                  <c:v>79.783072919999995</c:v>
                </c:pt>
                <c:pt idx="8034">
                  <c:v>79.793004920000001</c:v>
                </c:pt>
                <c:pt idx="8035">
                  <c:v>79.802936919999993</c:v>
                </c:pt>
                <c:pt idx="8036">
                  <c:v>79.812869919999997</c:v>
                </c:pt>
                <c:pt idx="8037">
                  <c:v>79.822801920000003</c:v>
                </c:pt>
                <c:pt idx="8038">
                  <c:v>79.832733919999995</c:v>
                </c:pt>
                <c:pt idx="8039">
                  <c:v>79.842665920000002</c:v>
                </c:pt>
                <c:pt idx="8040">
                  <c:v>79.852598920000005</c:v>
                </c:pt>
                <c:pt idx="8041">
                  <c:v>79.862530919999998</c:v>
                </c:pt>
                <c:pt idx="8042">
                  <c:v>79.872462920000004</c:v>
                </c:pt>
                <c:pt idx="8043">
                  <c:v>79.882394919999996</c:v>
                </c:pt>
                <c:pt idx="8044">
                  <c:v>79.89232792</c:v>
                </c:pt>
                <c:pt idx="8045">
                  <c:v>79.902259920000006</c:v>
                </c:pt>
                <c:pt idx="8046">
                  <c:v>79.912191919999998</c:v>
                </c:pt>
                <c:pt idx="8047">
                  <c:v>79.922124920000002</c:v>
                </c:pt>
                <c:pt idx="8048">
                  <c:v>79.932056919999994</c:v>
                </c:pt>
                <c:pt idx="8049">
                  <c:v>79.94198892</c:v>
                </c:pt>
                <c:pt idx="8050">
                  <c:v>79.951920920000006</c:v>
                </c:pt>
                <c:pt idx="8051">
                  <c:v>79.961853919999996</c:v>
                </c:pt>
                <c:pt idx="8052">
                  <c:v>79.971785920000002</c:v>
                </c:pt>
                <c:pt idx="8053">
                  <c:v>79.981717919999994</c:v>
                </c:pt>
                <c:pt idx="8054">
                  <c:v>79.99164992</c:v>
                </c:pt>
                <c:pt idx="8055">
                  <c:v>80.001582920000004</c:v>
                </c:pt>
                <c:pt idx="8056">
                  <c:v>80.011514919999996</c:v>
                </c:pt>
                <c:pt idx="8057">
                  <c:v>80.021446920000002</c:v>
                </c:pt>
                <c:pt idx="8058">
                  <c:v>80.031379920000006</c:v>
                </c:pt>
                <c:pt idx="8059">
                  <c:v>80.041311919999998</c:v>
                </c:pt>
                <c:pt idx="8060">
                  <c:v>80.051243920000005</c:v>
                </c:pt>
                <c:pt idx="8061">
                  <c:v>80.061175919999997</c:v>
                </c:pt>
                <c:pt idx="8062">
                  <c:v>80.07110892</c:v>
                </c:pt>
                <c:pt idx="8063">
                  <c:v>80.081040920000007</c:v>
                </c:pt>
                <c:pt idx="8064">
                  <c:v>80.090972919999999</c:v>
                </c:pt>
                <c:pt idx="8065">
                  <c:v>80.100905920000002</c:v>
                </c:pt>
                <c:pt idx="8066">
                  <c:v>80.110837919999994</c:v>
                </c:pt>
                <c:pt idx="8067">
                  <c:v>80.120769920000001</c:v>
                </c:pt>
                <c:pt idx="8068">
                  <c:v>80.130701920000007</c:v>
                </c:pt>
                <c:pt idx="8069">
                  <c:v>80.140634919999997</c:v>
                </c:pt>
                <c:pt idx="8070">
                  <c:v>80.150566920000003</c:v>
                </c:pt>
                <c:pt idx="8071">
                  <c:v>80.160498919999995</c:v>
                </c:pt>
                <c:pt idx="8072">
                  <c:v>80.170431919999999</c:v>
                </c:pt>
                <c:pt idx="8073">
                  <c:v>80.180363920000005</c:v>
                </c:pt>
                <c:pt idx="8074">
                  <c:v>80.190295919999997</c:v>
                </c:pt>
                <c:pt idx="8075">
                  <c:v>80.200227920000003</c:v>
                </c:pt>
                <c:pt idx="8076">
                  <c:v>80.210160920000007</c:v>
                </c:pt>
                <c:pt idx="8077">
                  <c:v>80.220092919999999</c:v>
                </c:pt>
                <c:pt idx="8078">
                  <c:v>80.230024920000005</c:v>
                </c:pt>
                <c:pt idx="8079">
                  <c:v>80.239957919999995</c:v>
                </c:pt>
                <c:pt idx="8080">
                  <c:v>80.249889920000001</c:v>
                </c:pt>
                <c:pt idx="8081">
                  <c:v>80.259821919999993</c:v>
                </c:pt>
                <c:pt idx="8082">
                  <c:v>80.269753919999999</c:v>
                </c:pt>
                <c:pt idx="8083">
                  <c:v>80.279686920000003</c:v>
                </c:pt>
                <c:pt idx="8084">
                  <c:v>80.289618919999995</c:v>
                </c:pt>
                <c:pt idx="8085">
                  <c:v>80.299550920000001</c:v>
                </c:pt>
                <c:pt idx="8086">
                  <c:v>80.309483920000005</c:v>
                </c:pt>
                <c:pt idx="8087">
                  <c:v>80.319415919999997</c:v>
                </c:pt>
                <c:pt idx="8088">
                  <c:v>80.329347920000004</c:v>
                </c:pt>
                <c:pt idx="8089">
                  <c:v>80.339279919999996</c:v>
                </c:pt>
                <c:pt idx="8090">
                  <c:v>80.349212919999999</c:v>
                </c:pt>
                <c:pt idx="8091">
                  <c:v>80.359144920000006</c:v>
                </c:pt>
                <c:pt idx="8092">
                  <c:v>80.369076919999998</c:v>
                </c:pt>
                <c:pt idx="8093">
                  <c:v>80.379009920000001</c:v>
                </c:pt>
                <c:pt idx="8094">
                  <c:v>80.388941919999994</c:v>
                </c:pt>
                <c:pt idx="8095">
                  <c:v>80.39887392</c:v>
                </c:pt>
                <c:pt idx="8096">
                  <c:v>80.408805920000006</c:v>
                </c:pt>
                <c:pt idx="8097">
                  <c:v>80.418738919999996</c:v>
                </c:pt>
                <c:pt idx="8098">
                  <c:v>80.428670920000002</c:v>
                </c:pt>
                <c:pt idx="8099">
                  <c:v>80.438602919999994</c:v>
                </c:pt>
                <c:pt idx="8100">
                  <c:v>80.448535919999998</c:v>
                </c:pt>
                <c:pt idx="8101">
                  <c:v>80.458467920000004</c:v>
                </c:pt>
                <c:pt idx="8102">
                  <c:v>80.468399919999996</c:v>
                </c:pt>
                <c:pt idx="8103">
                  <c:v>80.478331920000002</c:v>
                </c:pt>
                <c:pt idx="8104">
                  <c:v>80.488264920000006</c:v>
                </c:pt>
                <c:pt idx="8105">
                  <c:v>80.498196919999998</c:v>
                </c:pt>
                <c:pt idx="8106">
                  <c:v>80.508128920000004</c:v>
                </c:pt>
                <c:pt idx="8107">
                  <c:v>80.518061919999994</c:v>
                </c:pt>
                <c:pt idx="8108">
                  <c:v>80.52799392</c:v>
                </c:pt>
                <c:pt idx="8109">
                  <c:v>80.537926499999998</c:v>
                </c:pt>
                <c:pt idx="8110">
                  <c:v>80.547858500000004</c:v>
                </c:pt>
                <c:pt idx="8111">
                  <c:v>80.557791499999993</c:v>
                </c:pt>
                <c:pt idx="8112">
                  <c:v>80.5677235</c:v>
                </c:pt>
                <c:pt idx="8113">
                  <c:v>80.577655500000006</c:v>
                </c:pt>
                <c:pt idx="8114">
                  <c:v>80.587588499999995</c:v>
                </c:pt>
                <c:pt idx="8115">
                  <c:v>80.597520500000002</c:v>
                </c:pt>
                <c:pt idx="8116">
                  <c:v>80.607452499999994</c:v>
                </c:pt>
                <c:pt idx="8117">
                  <c:v>80.6173845</c:v>
                </c:pt>
                <c:pt idx="8118">
                  <c:v>80.627317500000004</c:v>
                </c:pt>
                <c:pt idx="8119">
                  <c:v>80.637249499999996</c:v>
                </c:pt>
                <c:pt idx="8120">
                  <c:v>80.647181500000002</c:v>
                </c:pt>
                <c:pt idx="8121">
                  <c:v>80.657114500000006</c:v>
                </c:pt>
                <c:pt idx="8122">
                  <c:v>80.667046499999998</c:v>
                </c:pt>
                <c:pt idx="8123">
                  <c:v>80.676978500000004</c:v>
                </c:pt>
                <c:pt idx="8124">
                  <c:v>80.686910499999996</c:v>
                </c:pt>
                <c:pt idx="8125">
                  <c:v>80.6968435</c:v>
                </c:pt>
                <c:pt idx="8126">
                  <c:v>80.706775500000006</c:v>
                </c:pt>
                <c:pt idx="8127">
                  <c:v>80.716707499999998</c:v>
                </c:pt>
                <c:pt idx="8128">
                  <c:v>80.726640500000002</c:v>
                </c:pt>
                <c:pt idx="8129">
                  <c:v>80.736572499999994</c:v>
                </c:pt>
                <c:pt idx="8130">
                  <c:v>80.7465045</c:v>
                </c:pt>
                <c:pt idx="8131">
                  <c:v>80.756436500000007</c:v>
                </c:pt>
                <c:pt idx="8132">
                  <c:v>80.766369499999996</c:v>
                </c:pt>
                <c:pt idx="8133">
                  <c:v>80.776301500000002</c:v>
                </c:pt>
                <c:pt idx="8134">
                  <c:v>80.786233499999994</c:v>
                </c:pt>
                <c:pt idx="8135">
                  <c:v>80.796166499999998</c:v>
                </c:pt>
                <c:pt idx="8136">
                  <c:v>80.806098500000004</c:v>
                </c:pt>
                <c:pt idx="8137">
                  <c:v>80.816030499999997</c:v>
                </c:pt>
                <c:pt idx="8138">
                  <c:v>80.825962500000003</c:v>
                </c:pt>
                <c:pt idx="8139">
                  <c:v>80.835895500000007</c:v>
                </c:pt>
                <c:pt idx="8140">
                  <c:v>80.845827499999999</c:v>
                </c:pt>
                <c:pt idx="8141">
                  <c:v>80.855759500000005</c:v>
                </c:pt>
                <c:pt idx="8142">
                  <c:v>80.865692499999994</c:v>
                </c:pt>
                <c:pt idx="8143">
                  <c:v>80.875624500000001</c:v>
                </c:pt>
                <c:pt idx="8144">
                  <c:v>80.885556500000007</c:v>
                </c:pt>
                <c:pt idx="8145">
                  <c:v>80.895489499999996</c:v>
                </c:pt>
                <c:pt idx="8146">
                  <c:v>80.905421500000003</c:v>
                </c:pt>
                <c:pt idx="8147">
                  <c:v>80.915353499999995</c:v>
                </c:pt>
                <c:pt idx="8148">
                  <c:v>80.925285500000001</c:v>
                </c:pt>
                <c:pt idx="8149">
                  <c:v>80.935218500000005</c:v>
                </c:pt>
                <c:pt idx="8150">
                  <c:v>80.945150499999997</c:v>
                </c:pt>
                <c:pt idx="8151">
                  <c:v>80.955082500000003</c:v>
                </c:pt>
                <c:pt idx="8152">
                  <c:v>80.965014499999995</c:v>
                </c:pt>
                <c:pt idx="8153">
                  <c:v>80.974947499999999</c:v>
                </c:pt>
                <c:pt idx="8154">
                  <c:v>80.984879500000005</c:v>
                </c:pt>
                <c:pt idx="8155">
                  <c:v>80.994811499999997</c:v>
                </c:pt>
                <c:pt idx="8156">
                  <c:v>81.004744500000001</c:v>
                </c:pt>
                <c:pt idx="8157">
                  <c:v>81.014676499999993</c:v>
                </c:pt>
                <c:pt idx="8158">
                  <c:v>81.024608499999999</c:v>
                </c:pt>
                <c:pt idx="8159">
                  <c:v>81.034540500000006</c:v>
                </c:pt>
                <c:pt idx="8160">
                  <c:v>81.044473499999995</c:v>
                </c:pt>
                <c:pt idx="8161">
                  <c:v>81.054405500000001</c:v>
                </c:pt>
                <c:pt idx="8162">
                  <c:v>81.064337499999993</c:v>
                </c:pt>
                <c:pt idx="8163">
                  <c:v>81.074270499999997</c:v>
                </c:pt>
                <c:pt idx="8164">
                  <c:v>81.084202500000004</c:v>
                </c:pt>
                <c:pt idx="8165">
                  <c:v>81.094134499999996</c:v>
                </c:pt>
                <c:pt idx="8166">
                  <c:v>81.104066500000002</c:v>
                </c:pt>
                <c:pt idx="8167">
                  <c:v>81.113999500000006</c:v>
                </c:pt>
                <c:pt idx="8168">
                  <c:v>81.123931499999998</c:v>
                </c:pt>
                <c:pt idx="8169">
                  <c:v>81.133863500000004</c:v>
                </c:pt>
                <c:pt idx="8170">
                  <c:v>81.143796499999993</c:v>
                </c:pt>
                <c:pt idx="8171">
                  <c:v>81.1537285</c:v>
                </c:pt>
                <c:pt idx="8172">
                  <c:v>81.163660500000006</c:v>
                </c:pt>
                <c:pt idx="8173">
                  <c:v>81.173592499999998</c:v>
                </c:pt>
                <c:pt idx="8174">
                  <c:v>81.183525500000002</c:v>
                </c:pt>
                <c:pt idx="8175">
                  <c:v>81.193457499999994</c:v>
                </c:pt>
                <c:pt idx="8176">
                  <c:v>81.2033895</c:v>
                </c:pt>
                <c:pt idx="8177">
                  <c:v>81.213322500000004</c:v>
                </c:pt>
                <c:pt idx="8178">
                  <c:v>81.223254499999996</c:v>
                </c:pt>
                <c:pt idx="8179">
                  <c:v>81.233186500000002</c:v>
                </c:pt>
                <c:pt idx="8180">
                  <c:v>81.243118499999994</c:v>
                </c:pt>
                <c:pt idx="8181">
                  <c:v>81.253051499999998</c:v>
                </c:pt>
                <c:pt idx="8182">
                  <c:v>81.262983500000004</c:v>
                </c:pt>
                <c:pt idx="8183">
                  <c:v>81.272915499999996</c:v>
                </c:pt>
                <c:pt idx="8184">
                  <c:v>81.2828485</c:v>
                </c:pt>
                <c:pt idx="8185">
                  <c:v>81.292780500000006</c:v>
                </c:pt>
                <c:pt idx="8186">
                  <c:v>81.302712499999998</c:v>
                </c:pt>
                <c:pt idx="8187">
                  <c:v>81.312644500000005</c:v>
                </c:pt>
                <c:pt idx="8188">
                  <c:v>81.322577499999994</c:v>
                </c:pt>
                <c:pt idx="8189">
                  <c:v>81.3325095</c:v>
                </c:pt>
                <c:pt idx="8190">
                  <c:v>81.342441500000007</c:v>
                </c:pt>
                <c:pt idx="8191">
                  <c:v>81.352374499999996</c:v>
                </c:pt>
                <c:pt idx="8192">
                  <c:v>81.362306500000003</c:v>
                </c:pt>
                <c:pt idx="8193">
                  <c:v>81.372238499999995</c:v>
                </c:pt>
                <c:pt idx="8194">
                  <c:v>81.382170500000001</c:v>
                </c:pt>
                <c:pt idx="8195">
                  <c:v>81.392103500000005</c:v>
                </c:pt>
                <c:pt idx="8196">
                  <c:v>81.402035499999997</c:v>
                </c:pt>
                <c:pt idx="8197">
                  <c:v>81.411967500000003</c:v>
                </c:pt>
                <c:pt idx="8198">
                  <c:v>81.421899499999995</c:v>
                </c:pt>
                <c:pt idx="8199">
                  <c:v>81.431832499999999</c:v>
                </c:pt>
                <c:pt idx="8200">
                  <c:v>81.441764500000005</c:v>
                </c:pt>
                <c:pt idx="8201">
                  <c:v>81.451696499999997</c:v>
                </c:pt>
                <c:pt idx="8202">
                  <c:v>81.461629500000001</c:v>
                </c:pt>
                <c:pt idx="8203">
                  <c:v>81.471561500000007</c:v>
                </c:pt>
                <c:pt idx="8204">
                  <c:v>81.481493499999999</c:v>
                </c:pt>
                <c:pt idx="8205">
                  <c:v>81.491425500000005</c:v>
                </c:pt>
                <c:pt idx="8206">
                  <c:v>81.501358499999995</c:v>
                </c:pt>
                <c:pt idx="8207">
                  <c:v>81.511290500000001</c:v>
                </c:pt>
                <c:pt idx="8208">
                  <c:v>81.521222499999993</c:v>
                </c:pt>
                <c:pt idx="8209">
                  <c:v>81.531155499999997</c:v>
                </c:pt>
                <c:pt idx="8210">
                  <c:v>81.541087750000003</c:v>
                </c:pt>
                <c:pt idx="8211">
                  <c:v>81.551019749999995</c:v>
                </c:pt>
                <c:pt idx="8212">
                  <c:v>81.560951750000001</c:v>
                </c:pt>
                <c:pt idx="8213">
                  <c:v>81.570884750000005</c:v>
                </c:pt>
                <c:pt idx="8214">
                  <c:v>81.580816749999997</c:v>
                </c:pt>
                <c:pt idx="8215">
                  <c:v>81.590748750000003</c:v>
                </c:pt>
                <c:pt idx="8216">
                  <c:v>81.600681750000007</c:v>
                </c:pt>
                <c:pt idx="8217">
                  <c:v>81.610613749999999</c:v>
                </c:pt>
                <c:pt idx="8218">
                  <c:v>81.620545750000005</c:v>
                </c:pt>
                <c:pt idx="8219">
                  <c:v>81.630477749999997</c:v>
                </c:pt>
                <c:pt idx="8220">
                  <c:v>81.640410750000001</c:v>
                </c:pt>
                <c:pt idx="8221">
                  <c:v>81.650342749999993</c:v>
                </c:pt>
                <c:pt idx="8222">
                  <c:v>81.660274749999999</c:v>
                </c:pt>
                <c:pt idx="8223">
                  <c:v>81.670207750000003</c:v>
                </c:pt>
                <c:pt idx="8224">
                  <c:v>81.680139749999995</c:v>
                </c:pt>
                <c:pt idx="8225">
                  <c:v>81.690071750000001</c:v>
                </c:pt>
                <c:pt idx="8226">
                  <c:v>81.700003749999993</c:v>
                </c:pt>
                <c:pt idx="8227">
                  <c:v>81.709936749999997</c:v>
                </c:pt>
                <c:pt idx="8228">
                  <c:v>81.719868750000003</c:v>
                </c:pt>
                <c:pt idx="8229">
                  <c:v>81.729800749999995</c:v>
                </c:pt>
                <c:pt idx="8230">
                  <c:v>81.739732750000002</c:v>
                </c:pt>
                <c:pt idx="8231">
                  <c:v>81.749665750000005</c:v>
                </c:pt>
                <c:pt idx="8232">
                  <c:v>81.759597749999998</c:v>
                </c:pt>
                <c:pt idx="8233">
                  <c:v>81.769529750000004</c:v>
                </c:pt>
                <c:pt idx="8234">
                  <c:v>81.779462749999993</c:v>
                </c:pt>
                <c:pt idx="8235">
                  <c:v>81.78939475</c:v>
                </c:pt>
                <c:pt idx="8236">
                  <c:v>81.799326750000006</c:v>
                </c:pt>
                <c:pt idx="8237">
                  <c:v>81.809258749999998</c:v>
                </c:pt>
                <c:pt idx="8238">
                  <c:v>81.819191750000002</c:v>
                </c:pt>
                <c:pt idx="8239">
                  <c:v>81.829123749999994</c:v>
                </c:pt>
                <c:pt idx="8240">
                  <c:v>81.83905575</c:v>
                </c:pt>
                <c:pt idx="8241">
                  <c:v>81.848988750000004</c:v>
                </c:pt>
                <c:pt idx="8242">
                  <c:v>81.858920749999996</c:v>
                </c:pt>
                <c:pt idx="8243">
                  <c:v>81.868852750000002</c:v>
                </c:pt>
                <c:pt idx="8244">
                  <c:v>81.878784749999994</c:v>
                </c:pt>
                <c:pt idx="8245">
                  <c:v>81.888717749999998</c:v>
                </c:pt>
                <c:pt idx="8246">
                  <c:v>81.898649750000004</c:v>
                </c:pt>
                <c:pt idx="8247">
                  <c:v>81.908581749999996</c:v>
                </c:pt>
                <c:pt idx="8248">
                  <c:v>81.918513750000002</c:v>
                </c:pt>
                <c:pt idx="8249">
                  <c:v>81.928446750000006</c:v>
                </c:pt>
                <c:pt idx="8250">
                  <c:v>81.938378749999998</c:v>
                </c:pt>
                <c:pt idx="8251">
                  <c:v>81.948310750000005</c:v>
                </c:pt>
                <c:pt idx="8252">
                  <c:v>81.958243749999994</c:v>
                </c:pt>
                <c:pt idx="8253">
                  <c:v>81.96817575</c:v>
                </c:pt>
                <c:pt idx="8254">
                  <c:v>81.978107750000007</c:v>
                </c:pt>
                <c:pt idx="8255">
                  <c:v>81.988039749999999</c:v>
                </c:pt>
                <c:pt idx="8256">
                  <c:v>81.997972750000002</c:v>
                </c:pt>
                <c:pt idx="8257">
                  <c:v>82.007904749999994</c:v>
                </c:pt>
                <c:pt idx="8258">
                  <c:v>82.017836750000001</c:v>
                </c:pt>
                <c:pt idx="8259">
                  <c:v>82.027769750000004</c:v>
                </c:pt>
                <c:pt idx="8260">
                  <c:v>82.037701749999997</c:v>
                </c:pt>
                <c:pt idx="8261">
                  <c:v>82.047633750000003</c:v>
                </c:pt>
                <c:pt idx="8262">
                  <c:v>82.057565749999995</c:v>
                </c:pt>
                <c:pt idx="8263">
                  <c:v>82.067498749999999</c:v>
                </c:pt>
                <c:pt idx="8264">
                  <c:v>82.077430750000005</c:v>
                </c:pt>
                <c:pt idx="8265">
                  <c:v>82.087362749999997</c:v>
                </c:pt>
                <c:pt idx="8266">
                  <c:v>82.097294750000003</c:v>
                </c:pt>
                <c:pt idx="8267">
                  <c:v>82.107227750000007</c:v>
                </c:pt>
                <c:pt idx="8268">
                  <c:v>82.117159749999999</c:v>
                </c:pt>
                <c:pt idx="8269">
                  <c:v>82.127091750000005</c:v>
                </c:pt>
                <c:pt idx="8270">
                  <c:v>82.137024749999995</c:v>
                </c:pt>
                <c:pt idx="8271">
                  <c:v>82.146956750000001</c:v>
                </c:pt>
                <c:pt idx="8272">
                  <c:v>82.156888749999993</c:v>
                </c:pt>
                <c:pt idx="8273">
                  <c:v>82.166820749999999</c:v>
                </c:pt>
                <c:pt idx="8274">
                  <c:v>82.176753750000003</c:v>
                </c:pt>
                <c:pt idx="8275">
                  <c:v>82.186685749999995</c:v>
                </c:pt>
                <c:pt idx="8276">
                  <c:v>82.196617750000001</c:v>
                </c:pt>
                <c:pt idx="8277">
                  <c:v>82.206550750000005</c:v>
                </c:pt>
                <c:pt idx="8278">
                  <c:v>82.216482749999997</c:v>
                </c:pt>
                <c:pt idx="8279">
                  <c:v>82.226414750000004</c:v>
                </c:pt>
                <c:pt idx="8280">
                  <c:v>82.236346749999996</c:v>
                </c:pt>
                <c:pt idx="8281">
                  <c:v>82.246279749999999</c:v>
                </c:pt>
                <c:pt idx="8282">
                  <c:v>82.256211750000006</c:v>
                </c:pt>
                <c:pt idx="8283">
                  <c:v>82.266143749999998</c:v>
                </c:pt>
                <c:pt idx="8284">
                  <c:v>82.276075750000004</c:v>
                </c:pt>
                <c:pt idx="8285">
                  <c:v>82.286008749999993</c:v>
                </c:pt>
                <c:pt idx="8286">
                  <c:v>82.29594075</c:v>
                </c:pt>
                <c:pt idx="8287">
                  <c:v>82.305872750000006</c:v>
                </c:pt>
                <c:pt idx="8288">
                  <c:v>82.315805749999996</c:v>
                </c:pt>
                <c:pt idx="8289">
                  <c:v>82.325737750000002</c:v>
                </c:pt>
                <c:pt idx="8290">
                  <c:v>82.335669749999994</c:v>
                </c:pt>
                <c:pt idx="8291">
                  <c:v>82.34560175</c:v>
                </c:pt>
                <c:pt idx="8292">
                  <c:v>82.355534750000004</c:v>
                </c:pt>
                <c:pt idx="8293">
                  <c:v>82.365466749999996</c:v>
                </c:pt>
                <c:pt idx="8294">
                  <c:v>82.375398750000002</c:v>
                </c:pt>
                <c:pt idx="8295">
                  <c:v>82.385330749999994</c:v>
                </c:pt>
                <c:pt idx="8296">
                  <c:v>82.395263749999998</c:v>
                </c:pt>
                <c:pt idx="8297">
                  <c:v>82.405195750000004</c:v>
                </c:pt>
                <c:pt idx="8298">
                  <c:v>82.415127749999996</c:v>
                </c:pt>
                <c:pt idx="8299">
                  <c:v>82.425059750000003</c:v>
                </c:pt>
                <c:pt idx="8300">
                  <c:v>82.434992750000006</c:v>
                </c:pt>
                <c:pt idx="8301">
                  <c:v>82.444924749999998</c:v>
                </c:pt>
                <c:pt idx="8302">
                  <c:v>82.454856750000005</c:v>
                </c:pt>
                <c:pt idx="8303">
                  <c:v>82.464789749999994</c:v>
                </c:pt>
                <c:pt idx="8304">
                  <c:v>82.47472175</c:v>
                </c:pt>
                <c:pt idx="8305">
                  <c:v>82.484653750000007</c:v>
                </c:pt>
                <c:pt idx="8306">
                  <c:v>82.494585749999999</c:v>
                </c:pt>
                <c:pt idx="8307">
                  <c:v>82.504518750000003</c:v>
                </c:pt>
                <c:pt idx="8308">
                  <c:v>82.514450749999995</c:v>
                </c:pt>
                <c:pt idx="8309">
                  <c:v>82.524382750000001</c:v>
                </c:pt>
                <c:pt idx="8310">
                  <c:v>82.534314749999993</c:v>
                </c:pt>
                <c:pt idx="8311">
                  <c:v>82.544247749999997</c:v>
                </c:pt>
                <c:pt idx="8312">
                  <c:v>82.554179750000003</c:v>
                </c:pt>
                <c:pt idx="8313">
                  <c:v>82.564111749999995</c:v>
                </c:pt>
                <c:pt idx="8314">
                  <c:v>82.574044749999999</c:v>
                </c:pt>
                <c:pt idx="8315">
                  <c:v>82.583976750000005</c:v>
                </c:pt>
                <c:pt idx="8316">
                  <c:v>82.593908749999997</c:v>
                </c:pt>
                <c:pt idx="8317">
                  <c:v>82.603840750000003</c:v>
                </c:pt>
                <c:pt idx="8318">
                  <c:v>82.613773749999993</c:v>
                </c:pt>
                <c:pt idx="8319">
                  <c:v>82.623705749999999</c:v>
                </c:pt>
                <c:pt idx="8320">
                  <c:v>82.633637750000005</c:v>
                </c:pt>
                <c:pt idx="8321">
                  <c:v>82.643569749999997</c:v>
                </c:pt>
                <c:pt idx="8322">
                  <c:v>82.653502750000001</c:v>
                </c:pt>
                <c:pt idx="8323">
                  <c:v>82.663434749999993</c:v>
                </c:pt>
                <c:pt idx="8324">
                  <c:v>82.67336675</c:v>
                </c:pt>
                <c:pt idx="8325">
                  <c:v>82.683298750000006</c:v>
                </c:pt>
                <c:pt idx="8326">
                  <c:v>82.693231749999995</c:v>
                </c:pt>
                <c:pt idx="8327">
                  <c:v>82.703163750000002</c:v>
                </c:pt>
                <c:pt idx="8328">
                  <c:v>82.713095749999994</c:v>
                </c:pt>
                <c:pt idx="8329">
                  <c:v>82.723028749999997</c:v>
                </c:pt>
                <c:pt idx="8330">
                  <c:v>82.732960750000004</c:v>
                </c:pt>
                <c:pt idx="8331">
                  <c:v>82.742892749999996</c:v>
                </c:pt>
                <c:pt idx="8332">
                  <c:v>82.752824750000002</c:v>
                </c:pt>
                <c:pt idx="8333">
                  <c:v>82.762757750000006</c:v>
                </c:pt>
                <c:pt idx="8334">
                  <c:v>82.772689749999998</c:v>
                </c:pt>
                <c:pt idx="8335">
                  <c:v>82.782621750000004</c:v>
                </c:pt>
                <c:pt idx="8336">
                  <c:v>82.792553749999996</c:v>
                </c:pt>
                <c:pt idx="8337">
                  <c:v>82.80248675</c:v>
                </c:pt>
                <c:pt idx="8338">
                  <c:v>82.812418750000006</c:v>
                </c:pt>
                <c:pt idx="8339">
                  <c:v>82.822350749999998</c:v>
                </c:pt>
                <c:pt idx="8340">
                  <c:v>82.832282750000005</c:v>
                </c:pt>
                <c:pt idx="8341">
                  <c:v>82.842215749999994</c:v>
                </c:pt>
                <c:pt idx="8342">
                  <c:v>82.85214775</c:v>
                </c:pt>
                <c:pt idx="8343">
                  <c:v>82.862079750000007</c:v>
                </c:pt>
                <c:pt idx="8344">
                  <c:v>82.872012749999996</c:v>
                </c:pt>
                <c:pt idx="8345">
                  <c:v>82.881944750000002</c:v>
                </c:pt>
                <c:pt idx="8346">
                  <c:v>82.891876749999994</c:v>
                </c:pt>
                <c:pt idx="8347">
                  <c:v>82.901808750000001</c:v>
                </c:pt>
                <c:pt idx="8348">
                  <c:v>82.911741750000004</c:v>
                </c:pt>
                <c:pt idx="8349">
                  <c:v>82.921673749999997</c:v>
                </c:pt>
                <c:pt idx="8350">
                  <c:v>82.931605750000003</c:v>
                </c:pt>
                <c:pt idx="8351">
                  <c:v>82.941537749999995</c:v>
                </c:pt>
                <c:pt idx="8352">
                  <c:v>82.951470749999999</c:v>
                </c:pt>
                <c:pt idx="8353">
                  <c:v>82.961402750000005</c:v>
                </c:pt>
                <c:pt idx="8354">
                  <c:v>82.971334749999997</c:v>
                </c:pt>
                <c:pt idx="8355">
                  <c:v>82.981266750000003</c:v>
                </c:pt>
                <c:pt idx="8356">
                  <c:v>82.991199750000007</c:v>
                </c:pt>
                <c:pt idx="8357">
                  <c:v>83.001131749999999</c:v>
                </c:pt>
                <c:pt idx="8358">
                  <c:v>83.011063750000005</c:v>
                </c:pt>
                <c:pt idx="8359">
                  <c:v>83.020996749999995</c:v>
                </c:pt>
                <c:pt idx="8360">
                  <c:v>83.030928750000001</c:v>
                </c:pt>
                <c:pt idx="8361">
                  <c:v>83.040860749999993</c:v>
                </c:pt>
                <c:pt idx="8362">
                  <c:v>83.050792749999999</c:v>
                </c:pt>
                <c:pt idx="8363">
                  <c:v>83.060725750000003</c:v>
                </c:pt>
                <c:pt idx="8364">
                  <c:v>83.070657749999995</c:v>
                </c:pt>
                <c:pt idx="8365">
                  <c:v>83.080589750000001</c:v>
                </c:pt>
                <c:pt idx="8366">
                  <c:v>83.090521749999994</c:v>
                </c:pt>
                <c:pt idx="8367">
                  <c:v>83.100454749999997</c:v>
                </c:pt>
                <c:pt idx="8368">
                  <c:v>83.110386750000004</c:v>
                </c:pt>
                <c:pt idx="8369">
                  <c:v>83.120318749999996</c:v>
                </c:pt>
                <c:pt idx="8370">
                  <c:v>83.130250750000002</c:v>
                </c:pt>
                <c:pt idx="8371">
                  <c:v>83.140183750000006</c:v>
                </c:pt>
                <c:pt idx="8372">
                  <c:v>83.150115749999998</c:v>
                </c:pt>
                <c:pt idx="8373">
                  <c:v>83.160047750000004</c:v>
                </c:pt>
                <c:pt idx="8374">
                  <c:v>83.169979749999996</c:v>
                </c:pt>
                <c:pt idx="8375">
                  <c:v>83.17991275</c:v>
                </c:pt>
                <c:pt idx="8376">
                  <c:v>83.189844750000006</c:v>
                </c:pt>
                <c:pt idx="8377">
                  <c:v>83.199776749999998</c:v>
                </c:pt>
                <c:pt idx="8378">
                  <c:v>83.209709750000002</c:v>
                </c:pt>
                <c:pt idx="8379">
                  <c:v>83.219641749999994</c:v>
                </c:pt>
                <c:pt idx="8380">
                  <c:v>83.22957375</c:v>
                </c:pt>
                <c:pt idx="8381">
                  <c:v>83.239505750000006</c:v>
                </c:pt>
                <c:pt idx="8382">
                  <c:v>83.249438749999996</c:v>
                </c:pt>
                <c:pt idx="8383">
                  <c:v>83.259370750000002</c:v>
                </c:pt>
                <c:pt idx="8384">
                  <c:v>83.269302749999994</c:v>
                </c:pt>
                <c:pt idx="8385">
                  <c:v>83.279234750000001</c:v>
                </c:pt>
                <c:pt idx="8386">
                  <c:v>83.289167750000004</c:v>
                </c:pt>
                <c:pt idx="8387">
                  <c:v>83.299099749999996</c:v>
                </c:pt>
                <c:pt idx="8388">
                  <c:v>83.309031750000003</c:v>
                </c:pt>
                <c:pt idx="8389">
                  <c:v>83.318963749999995</c:v>
                </c:pt>
                <c:pt idx="8390">
                  <c:v>83.328896749999998</c:v>
                </c:pt>
                <c:pt idx="8391">
                  <c:v>83.338828750000005</c:v>
                </c:pt>
                <c:pt idx="8392">
                  <c:v>83.348760749999997</c:v>
                </c:pt>
                <c:pt idx="8393">
                  <c:v>83.358692750000003</c:v>
                </c:pt>
                <c:pt idx="8394">
                  <c:v>83.368625750000007</c:v>
                </c:pt>
                <c:pt idx="8395">
                  <c:v>83.378557749999999</c:v>
                </c:pt>
                <c:pt idx="8396">
                  <c:v>83.388489750000005</c:v>
                </c:pt>
                <c:pt idx="8397">
                  <c:v>83.398421749999997</c:v>
                </c:pt>
                <c:pt idx="8398">
                  <c:v>83.408354750000001</c:v>
                </c:pt>
                <c:pt idx="8399">
                  <c:v>83.418286749999993</c:v>
                </c:pt>
                <c:pt idx="8400">
                  <c:v>83.428218749999999</c:v>
                </c:pt>
                <c:pt idx="8401">
                  <c:v>83.438150750000005</c:v>
                </c:pt>
                <c:pt idx="8402">
                  <c:v>83.448083749999995</c:v>
                </c:pt>
                <c:pt idx="8403">
                  <c:v>83.458015750000001</c:v>
                </c:pt>
                <c:pt idx="8404">
                  <c:v>83.467947749999993</c:v>
                </c:pt>
                <c:pt idx="8405">
                  <c:v>83.477880749999997</c:v>
                </c:pt>
                <c:pt idx="8406">
                  <c:v>83.487812750000003</c:v>
                </c:pt>
                <c:pt idx="8407">
                  <c:v>83.497744749999995</c:v>
                </c:pt>
                <c:pt idx="8408">
                  <c:v>83.507676750000002</c:v>
                </c:pt>
                <c:pt idx="8409">
                  <c:v>83.517609750000005</c:v>
                </c:pt>
                <c:pt idx="8410">
                  <c:v>83.527541749999997</c:v>
                </c:pt>
                <c:pt idx="8411">
                  <c:v>83.537473750000004</c:v>
                </c:pt>
                <c:pt idx="8412">
                  <c:v>83.547405879999999</c:v>
                </c:pt>
                <c:pt idx="8413">
                  <c:v>83.557338880000003</c:v>
                </c:pt>
                <c:pt idx="8414">
                  <c:v>83.567270879999995</c:v>
                </c:pt>
                <c:pt idx="8415">
                  <c:v>83.577202880000002</c:v>
                </c:pt>
                <c:pt idx="8416">
                  <c:v>83.587134879999994</c:v>
                </c:pt>
                <c:pt idx="8417">
                  <c:v>83.597067879999997</c:v>
                </c:pt>
                <c:pt idx="8418">
                  <c:v>83.606999880000004</c:v>
                </c:pt>
                <c:pt idx="8419">
                  <c:v>83.616931879999996</c:v>
                </c:pt>
                <c:pt idx="8420">
                  <c:v>83.626863880000002</c:v>
                </c:pt>
                <c:pt idx="8421">
                  <c:v>83.636796880000006</c:v>
                </c:pt>
                <c:pt idx="8422">
                  <c:v>83.646728879999998</c:v>
                </c:pt>
                <c:pt idx="8423">
                  <c:v>83.656660869999996</c:v>
                </c:pt>
                <c:pt idx="8424">
                  <c:v>83.666592879999996</c:v>
                </c:pt>
                <c:pt idx="8425">
                  <c:v>83.67652588</c:v>
                </c:pt>
                <c:pt idx="8426">
                  <c:v>83.686457880000006</c:v>
                </c:pt>
                <c:pt idx="8427">
                  <c:v>83.696389879999998</c:v>
                </c:pt>
                <c:pt idx="8428">
                  <c:v>83.706321880000004</c:v>
                </c:pt>
                <c:pt idx="8429">
                  <c:v>83.716254879999994</c:v>
                </c:pt>
                <c:pt idx="8430">
                  <c:v>83.72618688</c:v>
                </c:pt>
                <c:pt idx="8431">
                  <c:v>83.736118880000006</c:v>
                </c:pt>
                <c:pt idx="8432">
                  <c:v>83.746051879999996</c:v>
                </c:pt>
                <c:pt idx="8433">
                  <c:v>83.755983880000002</c:v>
                </c:pt>
                <c:pt idx="8434">
                  <c:v>83.765915879999994</c:v>
                </c:pt>
                <c:pt idx="8435">
                  <c:v>83.775847880000001</c:v>
                </c:pt>
                <c:pt idx="8436">
                  <c:v>83.785779880000007</c:v>
                </c:pt>
                <c:pt idx="8437">
                  <c:v>83.795712879999996</c:v>
                </c:pt>
                <c:pt idx="8438">
                  <c:v>83.805644869999995</c:v>
                </c:pt>
                <c:pt idx="8439">
                  <c:v>83.815576879999995</c:v>
                </c:pt>
                <c:pt idx="8440">
                  <c:v>83.825508880000001</c:v>
                </c:pt>
                <c:pt idx="8441">
                  <c:v>83.835441880000005</c:v>
                </c:pt>
                <c:pt idx="8442">
                  <c:v>83.845373879999997</c:v>
                </c:pt>
                <c:pt idx="8443">
                  <c:v>83.855305880000003</c:v>
                </c:pt>
                <c:pt idx="8444">
                  <c:v>83.865238880000007</c:v>
                </c:pt>
                <c:pt idx="8445">
                  <c:v>83.875170879999999</c:v>
                </c:pt>
                <c:pt idx="8446">
                  <c:v>83.885102880000005</c:v>
                </c:pt>
                <c:pt idx="8447">
                  <c:v>83.895034879999997</c:v>
                </c:pt>
                <c:pt idx="8448">
                  <c:v>83.904967880000001</c:v>
                </c:pt>
                <c:pt idx="8449">
                  <c:v>83.914899879999993</c:v>
                </c:pt>
                <c:pt idx="8450">
                  <c:v>83.924831879999999</c:v>
                </c:pt>
                <c:pt idx="8451">
                  <c:v>83.934763880000006</c:v>
                </c:pt>
                <c:pt idx="8452">
                  <c:v>83.944696879999995</c:v>
                </c:pt>
                <c:pt idx="8453">
                  <c:v>83.954628880000001</c:v>
                </c:pt>
                <c:pt idx="8454">
                  <c:v>83.96456087</c:v>
                </c:pt>
                <c:pt idx="8455">
                  <c:v>83.97449288</c:v>
                </c:pt>
                <c:pt idx="8456">
                  <c:v>83.984425880000003</c:v>
                </c:pt>
                <c:pt idx="8457">
                  <c:v>83.994357879999995</c:v>
                </c:pt>
                <c:pt idx="8458">
                  <c:v>84.004289880000002</c:v>
                </c:pt>
                <c:pt idx="8459">
                  <c:v>84.014221879999994</c:v>
                </c:pt>
                <c:pt idx="8460">
                  <c:v>84.024154879999998</c:v>
                </c:pt>
                <c:pt idx="8461">
                  <c:v>84.034086880000004</c:v>
                </c:pt>
                <c:pt idx="8462">
                  <c:v>84.044018879999996</c:v>
                </c:pt>
                <c:pt idx="8463">
                  <c:v>84.053950880000002</c:v>
                </c:pt>
                <c:pt idx="8464">
                  <c:v>84.063883880000006</c:v>
                </c:pt>
                <c:pt idx="8465">
                  <c:v>84.073815879999998</c:v>
                </c:pt>
                <c:pt idx="8466">
                  <c:v>84.083747880000004</c:v>
                </c:pt>
                <c:pt idx="8467">
                  <c:v>84.093679879999996</c:v>
                </c:pt>
                <c:pt idx="8468">
                  <c:v>84.10361288</c:v>
                </c:pt>
                <c:pt idx="8469">
                  <c:v>84.113544880000006</c:v>
                </c:pt>
                <c:pt idx="8470">
                  <c:v>84.123476879999998</c:v>
                </c:pt>
                <c:pt idx="8471">
                  <c:v>84.133408880000005</c:v>
                </c:pt>
                <c:pt idx="8472">
                  <c:v>84.143341879999994</c:v>
                </c:pt>
                <c:pt idx="8473">
                  <c:v>84.15327388</c:v>
                </c:pt>
                <c:pt idx="8474">
                  <c:v>84.163205880000007</c:v>
                </c:pt>
                <c:pt idx="8475">
                  <c:v>84.173137879999999</c:v>
                </c:pt>
                <c:pt idx="8476">
                  <c:v>84.183070880000002</c:v>
                </c:pt>
                <c:pt idx="8477">
                  <c:v>84.193002879999995</c:v>
                </c:pt>
                <c:pt idx="8478">
                  <c:v>84.202934880000001</c:v>
                </c:pt>
                <c:pt idx="8479">
                  <c:v>84.212866880000007</c:v>
                </c:pt>
                <c:pt idx="8480">
                  <c:v>84.222799879999997</c:v>
                </c:pt>
                <c:pt idx="8481">
                  <c:v>84.232731880000003</c:v>
                </c:pt>
                <c:pt idx="8482">
                  <c:v>84.242663879999995</c:v>
                </c:pt>
                <c:pt idx="8483">
                  <c:v>84.252595880000001</c:v>
                </c:pt>
                <c:pt idx="8484">
                  <c:v>84.262528880000005</c:v>
                </c:pt>
                <c:pt idx="8485">
                  <c:v>84.272460870000003</c:v>
                </c:pt>
                <c:pt idx="8486">
                  <c:v>84.282392880000003</c:v>
                </c:pt>
                <c:pt idx="8487">
                  <c:v>84.292324879999995</c:v>
                </c:pt>
                <c:pt idx="8488">
                  <c:v>84.302257879999999</c:v>
                </c:pt>
                <c:pt idx="8489">
                  <c:v>84.312189880000005</c:v>
                </c:pt>
                <c:pt idx="8490">
                  <c:v>84.322121879999997</c:v>
                </c:pt>
                <c:pt idx="8491">
                  <c:v>84.332053880000004</c:v>
                </c:pt>
                <c:pt idx="8492">
                  <c:v>84.341986879999993</c:v>
                </c:pt>
                <c:pt idx="8493">
                  <c:v>84.351918879999999</c:v>
                </c:pt>
                <c:pt idx="8494">
                  <c:v>84.361850880000006</c:v>
                </c:pt>
                <c:pt idx="8495">
                  <c:v>84.371782879999998</c:v>
                </c:pt>
                <c:pt idx="8496">
                  <c:v>84.381715880000002</c:v>
                </c:pt>
                <c:pt idx="8497">
                  <c:v>84.391647879999994</c:v>
                </c:pt>
                <c:pt idx="8498">
                  <c:v>84.40157988</c:v>
                </c:pt>
                <c:pt idx="8499">
                  <c:v>84.411511880000006</c:v>
                </c:pt>
                <c:pt idx="8500">
                  <c:v>84.421444879999996</c:v>
                </c:pt>
                <c:pt idx="8501">
                  <c:v>84.431376869999994</c:v>
                </c:pt>
                <c:pt idx="8502">
                  <c:v>84.441308879999994</c:v>
                </c:pt>
                <c:pt idx="8503">
                  <c:v>84.45124088</c:v>
                </c:pt>
                <c:pt idx="8504">
                  <c:v>84.461173880000004</c:v>
                </c:pt>
                <c:pt idx="8505">
                  <c:v>84.471105879999996</c:v>
                </c:pt>
                <c:pt idx="8506">
                  <c:v>84.481037880000002</c:v>
                </c:pt>
                <c:pt idx="8507">
                  <c:v>84.490970880000006</c:v>
                </c:pt>
                <c:pt idx="8508">
                  <c:v>84.500902879999998</c:v>
                </c:pt>
                <c:pt idx="8509">
                  <c:v>84.510834880000004</c:v>
                </c:pt>
                <c:pt idx="8510">
                  <c:v>84.520766879999996</c:v>
                </c:pt>
                <c:pt idx="8511">
                  <c:v>84.530698880000003</c:v>
                </c:pt>
                <c:pt idx="8512">
                  <c:v>84.540632169999995</c:v>
                </c:pt>
                <c:pt idx="8513">
                  <c:v>84.550564170000001</c:v>
                </c:pt>
                <c:pt idx="8514">
                  <c:v>84.560496169999993</c:v>
                </c:pt>
                <c:pt idx="8515">
                  <c:v>84.570429169999997</c:v>
                </c:pt>
                <c:pt idx="8516">
                  <c:v>84.580361170000003</c:v>
                </c:pt>
                <c:pt idx="8517">
                  <c:v>84.590293169999995</c:v>
                </c:pt>
                <c:pt idx="8518">
                  <c:v>84.600225170000002</c:v>
                </c:pt>
                <c:pt idx="8519">
                  <c:v>84.610158170000005</c:v>
                </c:pt>
                <c:pt idx="8520">
                  <c:v>84.620090169999997</c:v>
                </c:pt>
                <c:pt idx="8521">
                  <c:v>84.630022170000004</c:v>
                </c:pt>
                <c:pt idx="8522">
                  <c:v>84.639954169999996</c:v>
                </c:pt>
                <c:pt idx="8523">
                  <c:v>84.64988717</c:v>
                </c:pt>
                <c:pt idx="8524">
                  <c:v>84.659819170000006</c:v>
                </c:pt>
                <c:pt idx="8525">
                  <c:v>84.669751169999998</c:v>
                </c:pt>
                <c:pt idx="8526">
                  <c:v>84.679683170000004</c:v>
                </c:pt>
                <c:pt idx="8527">
                  <c:v>84.689616169999994</c:v>
                </c:pt>
                <c:pt idx="8528">
                  <c:v>84.69954817</c:v>
                </c:pt>
                <c:pt idx="8529">
                  <c:v>84.709480170000006</c:v>
                </c:pt>
                <c:pt idx="8530">
                  <c:v>84.719412169999998</c:v>
                </c:pt>
                <c:pt idx="8531">
                  <c:v>84.729345170000002</c:v>
                </c:pt>
                <c:pt idx="8532">
                  <c:v>84.739277169999994</c:v>
                </c:pt>
                <c:pt idx="8533">
                  <c:v>84.74920917</c:v>
                </c:pt>
                <c:pt idx="8534">
                  <c:v>84.759141170000007</c:v>
                </c:pt>
                <c:pt idx="8535">
                  <c:v>84.769073169999999</c:v>
                </c:pt>
                <c:pt idx="8536">
                  <c:v>84.779006170000002</c:v>
                </c:pt>
                <c:pt idx="8537">
                  <c:v>84.788938169999994</c:v>
                </c:pt>
                <c:pt idx="8538">
                  <c:v>84.798870170000001</c:v>
                </c:pt>
                <c:pt idx="8539">
                  <c:v>84.808803170000004</c:v>
                </c:pt>
                <c:pt idx="8540">
                  <c:v>84.818735169999997</c:v>
                </c:pt>
                <c:pt idx="8541">
                  <c:v>84.828667170000003</c:v>
                </c:pt>
                <c:pt idx="8542">
                  <c:v>84.838599169999995</c:v>
                </c:pt>
                <c:pt idx="8543">
                  <c:v>84.848531170000001</c:v>
                </c:pt>
                <c:pt idx="8544">
                  <c:v>84.858464170000005</c:v>
                </c:pt>
                <c:pt idx="8545">
                  <c:v>84.868396169999997</c:v>
                </c:pt>
                <c:pt idx="8546">
                  <c:v>84.878328170000003</c:v>
                </c:pt>
                <c:pt idx="8547">
                  <c:v>84.888261170000007</c:v>
                </c:pt>
                <c:pt idx="8548">
                  <c:v>84.898193169999999</c:v>
                </c:pt>
                <c:pt idx="8549">
                  <c:v>84.908125170000005</c:v>
                </c:pt>
                <c:pt idx="8550">
                  <c:v>84.918057169999997</c:v>
                </c:pt>
                <c:pt idx="8551">
                  <c:v>84.927990170000001</c:v>
                </c:pt>
                <c:pt idx="8552">
                  <c:v>84.937922169999993</c:v>
                </c:pt>
                <c:pt idx="8553">
                  <c:v>84.947854169999999</c:v>
                </c:pt>
                <c:pt idx="8554">
                  <c:v>84.957786170000006</c:v>
                </c:pt>
                <c:pt idx="8555">
                  <c:v>84.967718169999998</c:v>
                </c:pt>
                <c:pt idx="8556">
                  <c:v>84.977651170000001</c:v>
                </c:pt>
                <c:pt idx="8557">
                  <c:v>84.987583169999994</c:v>
                </c:pt>
                <c:pt idx="8558">
                  <c:v>84.99751517</c:v>
                </c:pt>
                <c:pt idx="8559">
                  <c:v>85.007448170000004</c:v>
                </c:pt>
                <c:pt idx="8560">
                  <c:v>85.017380169999996</c:v>
                </c:pt>
                <c:pt idx="8561">
                  <c:v>85.027312170000002</c:v>
                </c:pt>
                <c:pt idx="8562">
                  <c:v>85.037244169999994</c:v>
                </c:pt>
                <c:pt idx="8563">
                  <c:v>85.04717617</c:v>
                </c:pt>
                <c:pt idx="8564">
                  <c:v>85.057109170000004</c:v>
                </c:pt>
                <c:pt idx="8565">
                  <c:v>85.067041169999996</c:v>
                </c:pt>
                <c:pt idx="8566">
                  <c:v>85.076973170000002</c:v>
                </c:pt>
                <c:pt idx="8567">
                  <c:v>85.086906170000006</c:v>
                </c:pt>
                <c:pt idx="8568">
                  <c:v>85.096838169999998</c:v>
                </c:pt>
                <c:pt idx="8569">
                  <c:v>85.106770170000004</c:v>
                </c:pt>
                <c:pt idx="8570">
                  <c:v>85.116702169999996</c:v>
                </c:pt>
                <c:pt idx="8571">
                  <c:v>85.126634170000003</c:v>
                </c:pt>
                <c:pt idx="8572">
                  <c:v>85.136567170000006</c:v>
                </c:pt>
                <c:pt idx="8573">
                  <c:v>85.146499169999998</c:v>
                </c:pt>
                <c:pt idx="8574">
                  <c:v>85.156431170000005</c:v>
                </c:pt>
                <c:pt idx="8575">
                  <c:v>85.166363169999997</c:v>
                </c:pt>
                <c:pt idx="8576">
                  <c:v>85.176296170000001</c:v>
                </c:pt>
                <c:pt idx="8577">
                  <c:v>85.186228170000007</c:v>
                </c:pt>
                <c:pt idx="8578">
                  <c:v>85.196160169999999</c:v>
                </c:pt>
                <c:pt idx="8579">
                  <c:v>85.206092170000005</c:v>
                </c:pt>
                <c:pt idx="8580">
                  <c:v>85.216025169999995</c:v>
                </c:pt>
                <c:pt idx="8581">
                  <c:v>85.225957170000001</c:v>
                </c:pt>
                <c:pt idx="8582">
                  <c:v>85.235889169999993</c:v>
                </c:pt>
                <c:pt idx="8583">
                  <c:v>85.245821169999999</c:v>
                </c:pt>
                <c:pt idx="8584">
                  <c:v>85.255754170000003</c:v>
                </c:pt>
                <c:pt idx="8585">
                  <c:v>85.265686169999995</c:v>
                </c:pt>
                <c:pt idx="8586">
                  <c:v>85.275618170000001</c:v>
                </c:pt>
                <c:pt idx="8587">
                  <c:v>85.285550169999993</c:v>
                </c:pt>
                <c:pt idx="8588">
                  <c:v>85.295483169999997</c:v>
                </c:pt>
                <c:pt idx="8589">
                  <c:v>85.305415170000003</c:v>
                </c:pt>
                <c:pt idx="8590">
                  <c:v>85.315347169999995</c:v>
                </c:pt>
                <c:pt idx="8591">
                  <c:v>85.325279170000002</c:v>
                </c:pt>
                <c:pt idx="8592">
                  <c:v>85.335212170000005</c:v>
                </c:pt>
                <c:pt idx="8593">
                  <c:v>85.345144169999998</c:v>
                </c:pt>
                <c:pt idx="8594">
                  <c:v>85.355076170000004</c:v>
                </c:pt>
                <c:pt idx="8595">
                  <c:v>85.365008169999996</c:v>
                </c:pt>
                <c:pt idx="8596">
                  <c:v>85.37494117</c:v>
                </c:pt>
                <c:pt idx="8597">
                  <c:v>85.384873170000006</c:v>
                </c:pt>
                <c:pt idx="8598">
                  <c:v>85.394805169999998</c:v>
                </c:pt>
                <c:pt idx="8599">
                  <c:v>85.404737170000004</c:v>
                </c:pt>
                <c:pt idx="8600">
                  <c:v>85.414670169999994</c:v>
                </c:pt>
                <c:pt idx="8601">
                  <c:v>85.42460217</c:v>
                </c:pt>
                <c:pt idx="8602">
                  <c:v>85.434534170000006</c:v>
                </c:pt>
                <c:pt idx="8603">
                  <c:v>85.444466169999998</c:v>
                </c:pt>
                <c:pt idx="8604">
                  <c:v>85.454399170000002</c:v>
                </c:pt>
                <c:pt idx="8605">
                  <c:v>85.464331169999994</c:v>
                </c:pt>
                <c:pt idx="8606">
                  <c:v>85.47426317</c:v>
                </c:pt>
                <c:pt idx="8607">
                  <c:v>85.484195170000007</c:v>
                </c:pt>
                <c:pt idx="8608">
                  <c:v>85.494128169999996</c:v>
                </c:pt>
                <c:pt idx="8609">
                  <c:v>85.504060170000002</c:v>
                </c:pt>
                <c:pt idx="8610">
                  <c:v>85.513992169999995</c:v>
                </c:pt>
                <c:pt idx="8611">
                  <c:v>85.523924170000001</c:v>
                </c:pt>
                <c:pt idx="8612">
                  <c:v>85.533857170000005</c:v>
                </c:pt>
                <c:pt idx="8613">
                  <c:v>85.543788629999995</c:v>
                </c:pt>
                <c:pt idx="8614">
                  <c:v>85.553720630000001</c:v>
                </c:pt>
                <c:pt idx="8615">
                  <c:v>85.563652630000007</c:v>
                </c:pt>
                <c:pt idx="8616">
                  <c:v>85.573585629999997</c:v>
                </c:pt>
                <c:pt idx="8617">
                  <c:v>85.583517630000003</c:v>
                </c:pt>
                <c:pt idx="8618">
                  <c:v>85.593449629999995</c:v>
                </c:pt>
                <c:pt idx="8619">
                  <c:v>85.603381630000001</c:v>
                </c:pt>
                <c:pt idx="8620">
                  <c:v>85.613314630000005</c:v>
                </c:pt>
                <c:pt idx="8621">
                  <c:v>85.623246629999997</c:v>
                </c:pt>
                <c:pt idx="8622">
                  <c:v>85.633178630000003</c:v>
                </c:pt>
                <c:pt idx="8623">
                  <c:v>85.643110629999995</c:v>
                </c:pt>
                <c:pt idx="8624">
                  <c:v>85.653043629999999</c:v>
                </c:pt>
                <c:pt idx="8625">
                  <c:v>85.662975630000005</c:v>
                </c:pt>
                <c:pt idx="8626">
                  <c:v>85.672907629999997</c:v>
                </c:pt>
                <c:pt idx="8627">
                  <c:v>85.682839630000004</c:v>
                </c:pt>
                <c:pt idx="8628">
                  <c:v>85.69277262</c:v>
                </c:pt>
                <c:pt idx="8629">
                  <c:v>85.702704629999999</c:v>
                </c:pt>
                <c:pt idx="8630">
                  <c:v>85.712636630000006</c:v>
                </c:pt>
                <c:pt idx="8631">
                  <c:v>85.722568629999998</c:v>
                </c:pt>
                <c:pt idx="8632">
                  <c:v>85.732500630000004</c:v>
                </c:pt>
                <c:pt idx="8633">
                  <c:v>85.742433629999994</c:v>
                </c:pt>
                <c:pt idx="8634">
                  <c:v>85.75236563</c:v>
                </c:pt>
                <c:pt idx="8635">
                  <c:v>85.762297630000006</c:v>
                </c:pt>
                <c:pt idx="8636">
                  <c:v>85.772229620000005</c:v>
                </c:pt>
                <c:pt idx="8637">
                  <c:v>85.782162630000002</c:v>
                </c:pt>
                <c:pt idx="8638">
                  <c:v>85.792094629999994</c:v>
                </c:pt>
                <c:pt idx="8639">
                  <c:v>85.80202663</c:v>
                </c:pt>
                <c:pt idx="8640">
                  <c:v>85.811958630000007</c:v>
                </c:pt>
                <c:pt idx="8641">
                  <c:v>85.821891629999996</c:v>
                </c:pt>
                <c:pt idx="8642">
                  <c:v>85.831823630000002</c:v>
                </c:pt>
                <c:pt idx="8643">
                  <c:v>85.841755629999994</c:v>
                </c:pt>
                <c:pt idx="8644">
                  <c:v>85.851687630000001</c:v>
                </c:pt>
                <c:pt idx="8645">
                  <c:v>85.861620630000004</c:v>
                </c:pt>
                <c:pt idx="8646">
                  <c:v>85.871552629999996</c:v>
                </c:pt>
                <c:pt idx="8647">
                  <c:v>85.881484630000003</c:v>
                </c:pt>
                <c:pt idx="8648">
                  <c:v>85.891416629999995</c:v>
                </c:pt>
                <c:pt idx="8649">
                  <c:v>85.901349629999999</c:v>
                </c:pt>
                <c:pt idx="8650">
                  <c:v>85.911281630000005</c:v>
                </c:pt>
                <c:pt idx="8651">
                  <c:v>85.921213629999997</c:v>
                </c:pt>
                <c:pt idx="8652">
                  <c:v>85.931145619999995</c:v>
                </c:pt>
                <c:pt idx="8653">
                  <c:v>85.941078630000007</c:v>
                </c:pt>
                <c:pt idx="8654">
                  <c:v>85.951010629999999</c:v>
                </c:pt>
                <c:pt idx="8655">
                  <c:v>85.960942630000005</c:v>
                </c:pt>
                <c:pt idx="8656">
                  <c:v>85.970874629999997</c:v>
                </c:pt>
                <c:pt idx="8657">
                  <c:v>85.980807630000001</c:v>
                </c:pt>
                <c:pt idx="8658">
                  <c:v>85.990739629999993</c:v>
                </c:pt>
                <c:pt idx="8659">
                  <c:v>86.000671629999999</c:v>
                </c:pt>
                <c:pt idx="8660">
                  <c:v>86.010603630000006</c:v>
                </c:pt>
                <c:pt idx="8661">
                  <c:v>86.020536629999995</c:v>
                </c:pt>
                <c:pt idx="8662">
                  <c:v>86.030468630000001</c:v>
                </c:pt>
                <c:pt idx="8663">
                  <c:v>86.040400629999993</c:v>
                </c:pt>
                <c:pt idx="8664">
                  <c:v>86.05033263</c:v>
                </c:pt>
                <c:pt idx="8665">
                  <c:v>86.060265630000004</c:v>
                </c:pt>
                <c:pt idx="8666">
                  <c:v>86.070197629999996</c:v>
                </c:pt>
                <c:pt idx="8667">
                  <c:v>86.080129630000002</c:v>
                </c:pt>
                <c:pt idx="8668">
                  <c:v>86.090061629999994</c:v>
                </c:pt>
                <c:pt idx="8669">
                  <c:v>86.099994629999998</c:v>
                </c:pt>
                <c:pt idx="8670">
                  <c:v>86.109926630000004</c:v>
                </c:pt>
                <c:pt idx="8671">
                  <c:v>86.119858629999996</c:v>
                </c:pt>
                <c:pt idx="8672">
                  <c:v>86.129790630000002</c:v>
                </c:pt>
                <c:pt idx="8673">
                  <c:v>86.139723630000006</c:v>
                </c:pt>
                <c:pt idx="8674">
                  <c:v>86.149655629999998</c:v>
                </c:pt>
                <c:pt idx="8675">
                  <c:v>86.159587630000004</c:v>
                </c:pt>
                <c:pt idx="8676">
                  <c:v>86.169519629999996</c:v>
                </c:pt>
                <c:pt idx="8677">
                  <c:v>86.179451630000003</c:v>
                </c:pt>
                <c:pt idx="8678">
                  <c:v>86.189384630000006</c:v>
                </c:pt>
                <c:pt idx="8679">
                  <c:v>86.199316629999998</c:v>
                </c:pt>
                <c:pt idx="8680">
                  <c:v>86.209248630000005</c:v>
                </c:pt>
                <c:pt idx="8681">
                  <c:v>86.219180629999997</c:v>
                </c:pt>
                <c:pt idx="8682">
                  <c:v>86.229113630000001</c:v>
                </c:pt>
                <c:pt idx="8683">
                  <c:v>86.239045619999999</c:v>
                </c:pt>
                <c:pt idx="8684">
                  <c:v>86.248977629999999</c:v>
                </c:pt>
                <c:pt idx="8685">
                  <c:v>86.258909630000005</c:v>
                </c:pt>
                <c:pt idx="8686">
                  <c:v>86.268842629999995</c:v>
                </c:pt>
                <c:pt idx="8687">
                  <c:v>86.278774630000001</c:v>
                </c:pt>
                <c:pt idx="8688">
                  <c:v>86.288706629999993</c:v>
                </c:pt>
                <c:pt idx="8689">
                  <c:v>86.298638629999999</c:v>
                </c:pt>
                <c:pt idx="8690">
                  <c:v>86.308571630000003</c:v>
                </c:pt>
                <c:pt idx="8691">
                  <c:v>86.318503629999995</c:v>
                </c:pt>
                <c:pt idx="8692">
                  <c:v>86.328435630000001</c:v>
                </c:pt>
                <c:pt idx="8693">
                  <c:v>86.338367629999993</c:v>
                </c:pt>
                <c:pt idx="8694">
                  <c:v>86.348300629999997</c:v>
                </c:pt>
                <c:pt idx="8695">
                  <c:v>86.358232630000003</c:v>
                </c:pt>
                <c:pt idx="8696">
                  <c:v>86.368164629999995</c:v>
                </c:pt>
                <c:pt idx="8697">
                  <c:v>86.378096630000002</c:v>
                </c:pt>
                <c:pt idx="8698">
                  <c:v>86.388029630000005</c:v>
                </c:pt>
                <c:pt idx="8699">
                  <c:v>86.397961620000004</c:v>
                </c:pt>
                <c:pt idx="8700">
                  <c:v>86.407893630000004</c:v>
                </c:pt>
                <c:pt idx="8701">
                  <c:v>86.417825629999996</c:v>
                </c:pt>
                <c:pt idx="8702">
                  <c:v>86.42775863</c:v>
                </c:pt>
                <c:pt idx="8703">
                  <c:v>86.437690630000006</c:v>
                </c:pt>
                <c:pt idx="8704">
                  <c:v>86.447622629999998</c:v>
                </c:pt>
                <c:pt idx="8705">
                  <c:v>86.457554630000004</c:v>
                </c:pt>
                <c:pt idx="8706">
                  <c:v>86.467487629999994</c:v>
                </c:pt>
                <c:pt idx="8707">
                  <c:v>86.47741963</c:v>
                </c:pt>
                <c:pt idx="8708">
                  <c:v>86.487351630000006</c:v>
                </c:pt>
                <c:pt idx="8709">
                  <c:v>86.497283629999998</c:v>
                </c:pt>
                <c:pt idx="8710">
                  <c:v>86.507216630000002</c:v>
                </c:pt>
                <c:pt idx="8711">
                  <c:v>86.517148629999994</c:v>
                </c:pt>
                <c:pt idx="8712">
                  <c:v>86.52708063</c:v>
                </c:pt>
                <c:pt idx="8713">
                  <c:v>86.537012630000007</c:v>
                </c:pt>
                <c:pt idx="8714">
                  <c:v>86.546944999999994</c:v>
                </c:pt>
                <c:pt idx="8715">
                  <c:v>86.556877999999998</c:v>
                </c:pt>
                <c:pt idx="8716">
                  <c:v>86.566810000000004</c:v>
                </c:pt>
                <c:pt idx="8717">
                  <c:v>86.576741999999996</c:v>
                </c:pt>
                <c:pt idx="8718">
                  <c:v>86.586674000000002</c:v>
                </c:pt>
                <c:pt idx="8719">
                  <c:v>86.596607000000006</c:v>
                </c:pt>
                <c:pt idx="8720">
                  <c:v>86.606538999999998</c:v>
                </c:pt>
                <c:pt idx="8721">
                  <c:v>86.616471000000004</c:v>
                </c:pt>
                <c:pt idx="8722">
                  <c:v>86.626402999999996</c:v>
                </c:pt>
                <c:pt idx="8723">
                  <c:v>86.636336</c:v>
                </c:pt>
                <c:pt idx="8724">
                  <c:v>86.646268000000006</c:v>
                </c:pt>
                <c:pt idx="8725">
                  <c:v>86.656199999999998</c:v>
                </c:pt>
                <c:pt idx="8726">
                  <c:v>86.666132000000005</c:v>
                </c:pt>
                <c:pt idx="8727">
                  <c:v>86.676064999999994</c:v>
                </c:pt>
                <c:pt idx="8728">
                  <c:v>86.685997</c:v>
                </c:pt>
                <c:pt idx="8729">
                  <c:v>86.695929000000007</c:v>
                </c:pt>
                <c:pt idx="8730">
                  <c:v>86.705860999999999</c:v>
                </c:pt>
                <c:pt idx="8731">
                  <c:v>86.715794000000002</c:v>
                </c:pt>
                <c:pt idx="8732">
                  <c:v>86.725725999999995</c:v>
                </c:pt>
                <c:pt idx="8733">
                  <c:v>86.735658000000001</c:v>
                </c:pt>
                <c:pt idx="8734">
                  <c:v>86.745590000000007</c:v>
                </c:pt>
                <c:pt idx="8735">
                  <c:v>86.755522999999997</c:v>
                </c:pt>
                <c:pt idx="8736">
                  <c:v>86.765455000000003</c:v>
                </c:pt>
                <c:pt idx="8737">
                  <c:v>86.775386999999995</c:v>
                </c:pt>
                <c:pt idx="8738">
                  <c:v>86.785319000000001</c:v>
                </c:pt>
                <c:pt idx="8739">
                  <c:v>86.795252000000005</c:v>
                </c:pt>
                <c:pt idx="8740">
                  <c:v>86.805183999999997</c:v>
                </c:pt>
                <c:pt idx="8741">
                  <c:v>86.815116000000003</c:v>
                </c:pt>
                <c:pt idx="8742">
                  <c:v>86.825047999999995</c:v>
                </c:pt>
                <c:pt idx="8743">
                  <c:v>86.834980999999999</c:v>
                </c:pt>
                <c:pt idx="8744">
                  <c:v>86.844913000000005</c:v>
                </c:pt>
                <c:pt idx="8745">
                  <c:v>86.854844999999997</c:v>
                </c:pt>
                <c:pt idx="8746">
                  <c:v>86.864777000000004</c:v>
                </c:pt>
                <c:pt idx="8747">
                  <c:v>86.874708999999996</c:v>
                </c:pt>
                <c:pt idx="8748">
                  <c:v>86.884641999999999</c:v>
                </c:pt>
                <c:pt idx="8749">
                  <c:v>86.894574000000006</c:v>
                </c:pt>
                <c:pt idx="8750">
                  <c:v>86.904505999999998</c:v>
                </c:pt>
                <c:pt idx="8751">
                  <c:v>86.914439000000002</c:v>
                </c:pt>
                <c:pt idx="8752">
                  <c:v>86.924370999999994</c:v>
                </c:pt>
                <c:pt idx="8753">
                  <c:v>86.934303</c:v>
                </c:pt>
                <c:pt idx="8754">
                  <c:v>86.944235000000006</c:v>
                </c:pt>
                <c:pt idx="8755">
                  <c:v>86.954166999999998</c:v>
                </c:pt>
                <c:pt idx="8756">
                  <c:v>86.964100000000002</c:v>
                </c:pt>
                <c:pt idx="8757">
                  <c:v>86.974031999999994</c:v>
                </c:pt>
                <c:pt idx="8758">
                  <c:v>86.983964</c:v>
                </c:pt>
                <c:pt idx="8759">
                  <c:v>86.993896000000007</c:v>
                </c:pt>
                <c:pt idx="8760">
                  <c:v>87.003828999999996</c:v>
                </c:pt>
                <c:pt idx="8761">
                  <c:v>87.013761000000002</c:v>
                </c:pt>
                <c:pt idx="8762">
                  <c:v>87.023692999999994</c:v>
                </c:pt>
                <c:pt idx="8763">
                  <c:v>87.033625000000001</c:v>
                </c:pt>
                <c:pt idx="8764">
                  <c:v>87.043558000000004</c:v>
                </c:pt>
                <c:pt idx="8765">
                  <c:v>87.053489999999996</c:v>
                </c:pt>
                <c:pt idx="8766">
                  <c:v>87.063422000000003</c:v>
                </c:pt>
                <c:pt idx="8767">
                  <c:v>87.073353999999995</c:v>
                </c:pt>
                <c:pt idx="8768">
                  <c:v>87.083286999999999</c:v>
                </c:pt>
                <c:pt idx="8769">
                  <c:v>87.093219000000005</c:v>
                </c:pt>
                <c:pt idx="8770">
                  <c:v>87.103150999999997</c:v>
                </c:pt>
                <c:pt idx="8771">
                  <c:v>87.113083000000003</c:v>
                </c:pt>
                <c:pt idx="8772">
                  <c:v>87.123016000000007</c:v>
                </c:pt>
                <c:pt idx="8773">
                  <c:v>87.132947999999999</c:v>
                </c:pt>
                <c:pt idx="8774">
                  <c:v>87.142880000000005</c:v>
                </c:pt>
                <c:pt idx="8775">
                  <c:v>87.152811999999997</c:v>
                </c:pt>
                <c:pt idx="8776">
                  <c:v>87.162745000000001</c:v>
                </c:pt>
                <c:pt idx="8777">
                  <c:v>87.172676999999993</c:v>
                </c:pt>
                <c:pt idx="8778">
                  <c:v>87.182608999999999</c:v>
                </c:pt>
                <c:pt idx="8779">
                  <c:v>87.192541000000006</c:v>
                </c:pt>
                <c:pt idx="8780">
                  <c:v>87.202472999999998</c:v>
                </c:pt>
                <c:pt idx="8781">
                  <c:v>87.212406000000001</c:v>
                </c:pt>
                <c:pt idx="8782">
                  <c:v>87.222337999999993</c:v>
                </c:pt>
                <c:pt idx="8783">
                  <c:v>87.23227</c:v>
                </c:pt>
                <c:pt idx="8784">
                  <c:v>87.242203000000003</c:v>
                </c:pt>
                <c:pt idx="8785">
                  <c:v>87.252134999999996</c:v>
                </c:pt>
                <c:pt idx="8786">
                  <c:v>87.262067000000002</c:v>
                </c:pt>
                <c:pt idx="8787">
                  <c:v>87.271998999999994</c:v>
                </c:pt>
                <c:pt idx="8788">
                  <c:v>87.281931</c:v>
                </c:pt>
                <c:pt idx="8789">
                  <c:v>87.291864000000004</c:v>
                </c:pt>
                <c:pt idx="8790">
                  <c:v>87.301795999999996</c:v>
                </c:pt>
                <c:pt idx="8791">
                  <c:v>87.311728000000002</c:v>
                </c:pt>
                <c:pt idx="8792">
                  <c:v>87.321659999999994</c:v>
                </c:pt>
                <c:pt idx="8793">
                  <c:v>87.331592999999998</c:v>
                </c:pt>
                <c:pt idx="8794">
                  <c:v>87.341525000000004</c:v>
                </c:pt>
                <c:pt idx="8795">
                  <c:v>87.351456999999996</c:v>
                </c:pt>
                <c:pt idx="8796">
                  <c:v>87.361389000000003</c:v>
                </c:pt>
                <c:pt idx="8797">
                  <c:v>87.371322000000006</c:v>
                </c:pt>
                <c:pt idx="8798">
                  <c:v>87.381253999999998</c:v>
                </c:pt>
                <c:pt idx="8799">
                  <c:v>87.391186000000005</c:v>
                </c:pt>
                <c:pt idx="8800">
                  <c:v>87.401117999999997</c:v>
                </c:pt>
                <c:pt idx="8801">
                  <c:v>87.411051</c:v>
                </c:pt>
                <c:pt idx="8802">
                  <c:v>87.420983000000007</c:v>
                </c:pt>
                <c:pt idx="8803">
                  <c:v>87.430914999999999</c:v>
                </c:pt>
                <c:pt idx="8804">
                  <c:v>87.440847000000005</c:v>
                </c:pt>
                <c:pt idx="8805">
                  <c:v>87.450779999999995</c:v>
                </c:pt>
                <c:pt idx="8806">
                  <c:v>87.460712000000001</c:v>
                </c:pt>
                <c:pt idx="8807">
                  <c:v>87.470643999999993</c:v>
                </c:pt>
                <c:pt idx="8808">
                  <c:v>87.480575999999999</c:v>
                </c:pt>
                <c:pt idx="8809">
                  <c:v>87.490509000000003</c:v>
                </c:pt>
                <c:pt idx="8810">
                  <c:v>87.500440999999995</c:v>
                </c:pt>
                <c:pt idx="8811">
                  <c:v>87.510373000000001</c:v>
                </c:pt>
                <c:pt idx="8812">
                  <c:v>87.520304999999993</c:v>
                </c:pt>
                <c:pt idx="8813">
                  <c:v>87.530237</c:v>
                </c:pt>
                <c:pt idx="8814">
                  <c:v>87.540170000000003</c:v>
                </c:pt>
                <c:pt idx="8815">
                  <c:v>87.550102129999999</c:v>
                </c:pt>
                <c:pt idx="8816">
                  <c:v>87.560034130000005</c:v>
                </c:pt>
                <c:pt idx="8817">
                  <c:v>87.569966129999997</c:v>
                </c:pt>
                <c:pt idx="8818">
                  <c:v>87.579899130000001</c:v>
                </c:pt>
                <c:pt idx="8819">
                  <c:v>87.589831129999993</c:v>
                </c:pt>
                <c:pt idx="8820">
                  <c:v>87.599763129999999</c:v>
                </c:pt>
                <c:pt idx="8821">
                  <c:v>87.609695130000006</c:v>
                </c:pt>
                <c:pt idx="8822">
                  <c:v>87.619628129999995</c:v>
                </c:pt>
                <c:pt idx="8823">
                  <c:v>87.629560130000002</c:v>
                </c:pt>
                <c:pt idx="8824">
                  <c:v>87.639492129999994</c:v>
                </c:pt>
                <c:pt idx="8825">
                  <c:v>87.64942413</c:v>
                </c:pt>
                <c:pt idx="8826">
                  <c:v>87.659357130000004</c:v>
                </c:pt>
                <c:pt idx="8827">
                  <c:v>87.669289129999996</c:v>
                </c:pt>
                <c:pt idx="8828">
                  <c:v>87.679221119999994</c:v>
                </c:pt>
                <c:pt idx="8829">
                  <c:v>87.689153129999994</c:v>
                </c:pt>
                <c:pt idx="8830">
                  <c:v>87.699086129999998</c:v>
                </c:pt>
                <c:pt idx="8831">
                  <c:v>87.709018130000004</c:v>
                </c:pt>
                <c:pt idx="8832">
                  <c:v>87.718950129999996</c:v>
                </c:pt>
                <c:pt idx="8833">
                  <c:v>87.728882130000002</c:v>
                </c:pt>
                <c:pt idx="8834">
                  <c:v>87.738815130000006</c:v>
                </c:pt>
                <c:pt idx="8835">
                  <c:v>87.748747129999998</c:v>
                </c:pt>
                <c:pt idx="8836">
                  <c:v>87.758679130000004</c:v>
                </c:pt>
                <c:pt idx="8837">
                  <c:v>87.768611129999996</c:v>
                </c:pt>
                <c:pt idx="8838">
                  <c:v>87.77854413</c:v>
                </c:pt>
                <c:pt idx="8839">
                  <c:v>87.788476130000006</c:v>
                </c:pt>
                <c:pt idx="8840">
                  <c:v>87.798408129999999</c:v>
                </c:pt>
                <c:pt idx="8841">
                  <c:v>87.808340130000005</c:v>
                </c:pt>
                <c:pt idx="8842">
                  <c:v>87.818273129999994</c:v>
                </c:pt>
                <c:pt idx="8843">
                  <c:v>87.828205130000001</c:v>
                </c:pt>
                <c:pt idx="8844">
                  <c:v>87.838137119999999</c:v>
                </c:pt>
                <c:pt idx="8845">
                  <c:v>87.848069129999999</c:v>
                </c:pt>
                <c:pt idx="8846">
                  <c:v>87.858001130000005</c:v>
                </c:pt>
                <c:pt idx="8847">
                  <c:v>87.867934129999995</c:v>
                </c:pt>
                <c:pt idx="8848">
                  <c:v>87.877866130000001</c:v>
                </c:pt>
                <c:pt idx="8849">
                  <c:v>87.887798129999993</c:v>
                </c:pt>
                <c:pt idx="8850">
                  <c:v>87.897730129999999</c:v>
                </c:pt>
                <c:pt idx="8851">
                  <c:v>87.907663130000003</c:v>
                </c:pt>
                <c:pt idx="8852">
                  <c:v>87.917595129999995</c:v>
                </c:pt>
                <c:pt idx="8853">
                  <c:v>87.927527130000001</c:v>
                </c:pt>
                <c:pt idx="8854">
                  <c:v>87.937459129999993</c:v>
                </c:pt>
                <c:pt idx="8855">
                  <c:v>87.947392129999997</c:v>
                </c:pt>
                <c:pt idx="8856">
                  <c:v>87.957324130000003</c:v>
                </c:pt>
                <c:pt idx="8857">
                  <c:v>87.967256129999996</c:v>
                </c:pt>
                <c:pt idx="8858">
                  <c:v>87.977188130000002</c:v>
                </c:pt>
                <c:pt idx="8859">
                  <c:v>87.987121130000006</c:v>
                </c:pt>
                <c:pt idx="8860">
                  <c:v>87.997053129999998</c:v>
                </c:pt>
                <c:pt idx="8861">
                  <c:v>88.006985130000004</c:v>
                </c:pt>
                <c:pt idx="8862">
                  <c:v>88.016917129999996</c:v>
                </c:pt>
                <c:pt idx="8863">
                  <c:v>88.02685013</c:v>
                </c:pt>
                <c:pt idx="8864">
                  <c:v>88.036782130000006</c:v>
                </c:pt>
                <c:pt idx="8865">
                  <c:v>88.046714129999998</c:v>
                </c:pt>
                <c:pt idx="8866">
                  <c:v>88.056646130000004</c:v>
                </c:pt>
                <c:pt idx="8867">
                  <c:v>88.066579129999994</c:v>
                </c:pt>
                <c:pt idx="8868">
                  <c:v>88.07651113</c:v>
                </c:pt>
                <c:pt idx="8869">
                  <c:v>88.086443130000006</c:v>
                </c:pt>
                <c:pt idx="8870">
                  <c:v>88.096375129999998</c:v>
                </c:pt>
                <c:pt idx="8871">
                  <c:v>88.106307130000005</c:v>
                </c:pt>
                <c:pt idx="8872">
                  <c:v>88.116240129999994</c:v>
                </c:pt>
                <c:pt idx="8873">
                  <c:v>88.12617213</c:v>
                </c:pt>
                <c:pt idx="8874">
                  <c:v>88.136104130000007</c:v>
                </c:pt>
                <c:pt idx="8875">
                  <c:v>88.146036129999999</c:v>
                </c:pt>
                <c:pt idx="8876">
                  <c:v>88.155969130000003</c:v>
                </c:pt>
                <c:pt idx="8877">
                  <c:v>88.165901129999995</c:v>
                </c:pt>
                <c:pt idx="8878">
                  <c:v>88.175833130000001</c:v>
                </c:pt>
                <c:pt idx="8879">
                  <c:v>88.185765129999993</c:v>
                </c:pt>
                <c:pt idx="8880">
                  <c:v>88.195698129999997</c:v>
                </c:pt>
                <c:pt idx="8881">
                  <c:v>88.205630130000003</c:v>
                </c:pt>
                <c:pt idx="8882">
                  <c:v>88.215562129999995</c:v>
                </c:pt>
                <c:pt idx="8883">
                  <c:v>88.225494119999993</c:v>
                </c:pt>
                <c:pt idx="8884">
                  <c:v>88.235427130000005</c:v>
                </c:pt>
                <c:pt idx="8885">
                  <c:v>88.245359129999997</c:v>
                </c:pt>
                <c:pt idx="8886">
                  <c:v>88.255291130000003</c:v>
                </c:pt>
                <c:pt idx="8887">
                  <c:v>88.265223129999995</c:v>
                </c:pt>
                <c:pt idx="8888">
                  <c:v>88.275156129999999</c:v>
                </c:pt>
                <c:pt idx="8889">
                  <c:v>88.285088130000005</c:v>
                </c:pt>
                <c:pt idx="8890">
                  <c:v>88.295020129999997</c:v>
                </c:pt>
                <c:pt idx="8891">
                  <c:v>88.304952130000004</c:v>
                </c:pt>
                <c:pt idx="8892">
                  <c:v>88.314885129999993</c:v>
                </c:pt>
                <c:pt idx="8893">
                  <c:v>88.32481713</c:v>
                </c:pt>
                <c:pt idx="8894">
                  <c:v>88.334749130000006</c:v>
                </c:pt>
                <c:pt idx="8895">
                  <c:v>88.344681129999998</c:v>
                </c:pt>
                <c:pt idx="8896">
                  <c:v>88.354614130000002</c:v>
                </c:pt>
                <c:pt idx="8897">
                  <c:v>88.364546129999994</c:v>
                </c:pt>
                <c:pt idx="8898">
                  <c:v>88.37447813</c:v>
                </c:pt>
                <c:pt idx="8899">
                  <c:v>88.384410119999998</c:v>
                </c:pt>
                <c:pt idx="8900">
                  <c:v>88.394342129999998</c:v>
                </c:pt>
                <c:pt idx="8901">
                  <c:v>88.404275130000002</c:v>
                </c:pt>
                <c:pt idx="8902">
                  <c:v>88.414207129999994</c:v>
                </c:pt>
                <c:pt idx="8903">
                  <c:v>88.42413913</c:v>
                </c:pt>
                <c:pt idx="8904">
                  <c:v>88.434071130000007</c:v>
                </c:pt>
                <c:pt idx="8905">
                  <c:v>88.444004129999996</c:v>
                </c:pt>
                <c:pt idx="8906">
                  <c:v>88.453936130000002</c:v>
                </c:pt>
                <c:pt idx="8907">
                  <c:v>88.463868129999994</c:v>
                </c:pt>
                <c:pt idx="8908">
                  <c:v>88.473800130000001</c:v>
                </c:pt>
                <c:pt idx="8909">
                  <c:v>88.483733130000005</c:v>
                </c:pt>
                <c:pt idx="8910">
                  <c:v>88.493665129999997</c:v>
                </c:pt>
                <c:pt idx="8911">
                  <c:v>88.503597130000003</c:v>
                </c:pt>
                <c:pt idx="8912">
                  <c:v>88.513529129999995</c:v>
                </c:pt>
                <c:pt idx="8913">
                  <c:v>88.523462129999999</c:v>
                </c:pt>
                <c:pt idx="8914">
                  <c:v>88.533394130000005</c:v>
                </c:pt>
                <c:pt idx="8915">
                  <c:v>88.543325629999998</c:v>
                </c:pt>
                <c:pt idx="8916">
                  <c:v>88.553257630000004</c:v>
                </c:pt>
                <c:pt idx="8917">
                  <c:v>88.563190629999994</c:v>
                </c:pt>
                <c:pt idx="8918">
                  <c:v>88.57312263</c:v>
                </c:pt>
                <c:pt idx="8919">
                  <c:v>88.583054630000007</c:v>
                </c:pt>
                <c:pt idx="8920">
                  <c:v>88.592986629999999</c:v>
                </c:pt>
                <c:pt idx="8921">
                  <c:v>88.602918630000005</c:v>
                </c:pt>
                <c:pt idx="8922">
                  <c:v>88.612851629999994</c:v>
                </c:pt>
                <c:pt idx="8923">
                  <c:v>88.622783630000001</c:v>
                </c:pt>
                <c:pt idx="8924">
                  <c:v>88.632715630000007</c:v>
                </c:pt>
                <c:pt idx="8925">
                  <c:v>88.642647629999999</c:v>
                </c:pt>
                <c:pt idx="8926">
                  <c:v>88.652580630000003</c:v>
                </c:pt>
                <c:pt idx="8927">
                  <c:v>88.662512629999995</c:v>
                </c:pt>
                <c:pt idx="8928">
                  <c:v>88.672444630000001</c:v>
                </c:pt>
                <c:pt idx="8929">
                  <c:v>88.682376629999993</c:v>
                </c:pt>
                <c:pt idx="8930">
                  <c:v>88.692309629999997</c:v>
                </c:pt>
                <c:pt idx="8931">
                  <c:v>88.702241630000003</c:v>
                </c:pt>
                <c:pt idx="8932">
                  <c:v>88.712173629999995</c:v>
                </c:pt>
                <c:pt idx="8933">
                  <c:v>88.722105630000001</c:v>
                </c:pt>
                <c:pt idx="8934">
                  <c:v>88.732038630000005</c:v>
                </c:pt>
                <c:pt idx="8935">
                  <c:v>88.741970629999997</c:v>
                </c:pt>
                <c:pt idx="8936">
                  <c:v>88.751902630000004</c:v>
                </c:pt>
                <c:pt idx="8937">
                  <c:v>88.761834629999996</c:v>
                </c:pt>
                <c:pt idx="8938">
                  <c:v>88.771767629999999</c:v>
                </c:pt>
                <c:pt idx="8939">
                  <c:v>88.781699630000006</c:v>
                </c:pt>
                <c:pt idx="8940">
                  <c:v>88.791631629999998</c:v>
                </c:pt>
                <c:pt idx="8941">
                  <c:v>88.801563630000004</c:v>
                </c:pt>
                <c:pt idx="8942">
                  <c:v>88.81149662</c:v>
                </c:pt>
                <c:pt idx="8943">
                  <c:v>88.82142863</c:v>
                </c:pt>
                <c:pt idx="8944">
                  <c:v>88.831360630000006</c:v>
                </c:pt>
                <c:pt idx="8945">
                  <c:v>88.841292629999998</c:v>
                </c:pt>
                <c:pt idx="8946">
                  <c:v>88.851225630000002</c:v>
                </c:pt>
                <c:pt idx="8947">
                  <c:v>88.861157629999994</c:v>
                </c:pt>
                <c:pt idx="8948">
                  <c:v>88.87108963</c:v>
                </c:pt>
                <c:pt idx="8949">
                  <c:v>88.881021630000006</c:v>
                </c:pt>
                <c:pt idx="8950">
                  <c:v>88.890953620000005</c:v>
                </c:pt>
                <c:pt idx="8951">
                  <c:v>88.900886630000002</c:v>
                </c:pt>
                <c:pt idx="8952">
                  <c:v>88.910818629999994</c:v>
                </c:pt>
                <c:pt idx="8953">
                  <c:v>88.920750630000001</c:v>
                </c:pt>
                <c:pt idx="8954">
                  <c:v>88.930682630000007</c:v>
                </c:pt>
                <c:pt idx="8955">
                  <c:v>88.940615629999996</c:v>
                </c:pt>
                <c:pt idx="8956">
                  <c:v>88.950547630000003</c:v>
                </c:pt>
                <c:pt idx="8957">
                  <c:v>88.960479629999995</c:v>
                </c:pt>
                <c:pt idx="8958">
                  <c:v>88.970411630000001</c:v>
                </c:pt>
                <c:pt idx="8959">
                  <c:v>88.980344630000005</c:v>
                </c:pt>
                <c:pt idx="8960">
                  <c:v>88.990276629999997</c:v>
                </c:pt>
                <c:pt idx="8961">
                  <c:v>89.000208630000003</c:v>
                </c:pt>
                <c:pt idx="8962">
                  <c:v>89.010140629999995</c:v>
                </c:pt>
                <c:pt idx="8963">
                  <c:v>89.020073629999999</c:v>
                </c:pt>
                <c:pt idx="8964">
                  <c:v>89.030005630000005</c:v>
                </c:pt>
                <c:pt idx="8965">
                  <c:v>89.039937629999997</c:v>
                </c:pt>
                <c:pt idx="8966">
                  <c:v>89.049869619999996</c:v>
                </c:pt>
                <c:pt idx="8967">
                  <c:v>89.059802629999993</c:v>
                </c:pt>
                <c:pt idx="8968">
                  <c:v>89.069734629999999</c:v>
                </c:pt>
                <c:pt idx="8969">
                  <c:v>89.079666630000006</c:v>
                </c:pt>
                <c:pt idx="8970">
                  <c:v>89.089598629999998</c:v>
                </c:pt>
                <c:pt idx="8971">
                  <c:v>89.099531630000001</c:v>
                </c:pt>
                <c:pt idx="8972">
                  <c:v>89.109463629999993</c:v>
                </c:pt>
                <c:pt idx="8973">
                  <c:v>89.11939563</c:v>
                </c:pt>
                <c:pt idx="8974">
                  <c:v>89.129327630000006</c:v>
                </c:pt>
                <c:pt idx="8975">
                  <c:v>89.139260629999995</c:v>
                </c:pt>
                <c:pt idx="8976">
                  <c:v>89.149192630000002</c:v>
                </c:pt>
                <c:pt idx="8977">
                  <c:v>89.159124629999994</c:v>
                </c:pt>
                <c:pt idx="8978">
                  <c:v>89.16905663</c:v>
                </c:pt>
                <c:pt idx="8979">
                  <c:v>89.178988630000006</c:v>
                </c:pt>
                <c:pt idx="8980">
                  <c:v>89.188921629999996</c:v>
                </c:pt>
                <c:pt idx="8981">
                  <c:v>89.198853630000002</c:v>
                </c:pt>
                <c:pt idx="8982">
                  <c:v>89.208785629999994</c:v>
                </c:pt>
                <c:pt idx="8983">
                  <c:v>89.21871763</c:v>
                </c:pt>
                <c:pt idx="8984">
                  <c:v>89.228650630000004</c:v>
                </c:pt>
                <c:pt idx="8985">
                  <c:v>89.238582629999996</c:v>
                </c:pt>
                <c:pt idx="8986">
                  <c:v>89.248514630000003</c:v>
                </c:pt>
                <c:pt idx="8987">
                  <c:v>89.258446629999995</c:v>
                </c:pt>
                <c:pt idx="8988">
                  <c:v>89.268379629999998</c:v>
                </c:pt>
                <c:pt idx="8989">
                  <c:v>89.278311630000005</c:v>
                </c:pt>
                <c:pt idx="8990">
                  <c:v>89.288243629999997</c:v>
                </c:pt>
                <c:pt idx="8991">
                  <c:v>89.298175630000003</c:v>
                </c:pt>
                <c:pt idx="8992">
                  <c:v>89.308108630000007</c:v>
                </c:pt>
                <c:pt idx="8993">
                  <c:v>89.318040629999999</c:v>
                </c:pt>
                <c:pt idx="8994">
                  <c:v>89.327972630000005</c:v>
                </c:pt>
                <c:pt idx="8995">
                  <c:v>89.337904629999997</c:v>
                </c:pt>
                <c:pt idx="8996">
                  <c:v>89.347836630000003</c:v>
                </c:pt>
                <c:pt idx="8997">
                  <c:v>89.357769619999999</c:v>
                </c:pt>
                <c:pt idx="8998">
                  <c:v>89.367701629999999</c:v>
                </c:pt>
                <c:pt idx="8999">
                  <c:v>89.377633630000005</c:v>
                </c:pt>
                <c:pt idx="9000">
                  <c:v>89.387565629999997</c:v>
                </c:pt>
                <c:pt idx="9001">
                  <c:v>89.397498630000001</c:v>
                </c:pt>
                <c:pt idx="9002">
                  <c:v>89.407430629999993</c:v>
                </c:pt>
                <c:pt idx="9003">
                  <c:v>89.41736263</c:v>
                </c:pt>
                <c:pt idx="9004">
                  <c:v>89.427294630000006</c:v>
                </c:pt>
                <c:pt idx="9005">
                  <c:v>89.437227629999995</c:v>
                </c:pt>
                <c:pt idx="9006">
                  <c:v>89.447159630000002</c:v>
                </c:pt>
                <c:pt idx="9007">
                  <c:v>89.457091629999994</c:v>
                </c:pt>
                <c:pt idx="9008">
                  <c:v>89.46702363</c:v>
                </c:pt>
                <c:pt idx="9009">
                  <c:v>89.476956630000004</c:v>
                </c:pt>
                <c:pt idx="9010">
                  <c:v>89.486888629999996</c:v>
                </c:pt>
                <c:pt idx="9011">
                  <c:v>89.496820630000002</c:v>
                </c:pt>
                <c:pt idx="9012">
                  <c:v>89.506752629999994</c:v>
                </c:pt>
                <c:pt idx="9013">
                  <c:v>89.516685620000004</c:v>
                </c:pt>
                <c:pt idx="9014">
                  <c:v>89.526617630000004</c:v>
                </c:pt>
                <c:pt idx="9015">
                  <c:v>89.536549629999996</c:v>
                </c:pt>
                <c:pt idx="9016">
                  <c:v>89.546481749999998</c:v>
                </c:pt>
                <c:pt idx="9017">
                  <c:v>89.556414750000002</c:v>
                </c:pt>
                <c:pt idx="9018">
                  <c:v>89.566346749999994</c:v>
                </c:pt>
                <c:pt idx="9019">
                  <c:v>89.57627875</c:v>
                </c:pt>
                <c:pt idx="9020">
                  <c:v>89.586210750000006</c:v>
                </c:pt>
                <c:pt idx="9021">
                  <c:v>89.596143749999996</c:v>
                </c:pt>
                <c:pt idx="9022">
                  <c:v>89.606075750000002</c:v>
                </c:pt>
                <c:pt idx="9023">
                  <c:v>89.616007749999994</c:v>
                </c:pt>
                <c:pt idx="9024">
                  <c:v>89.625939750000001</c:v>
                </c:pt>
                <c:pt idx="9025">
                  <c:v>89.635871750000007</c:v>
                </c:pt>
                <c:pt idx="9026">
                  <c:v>89.645804749999996</c:v>
                </c:pt>
                <c:pt idx="9027">
                  <c:v>89.655736750000003</c:v>
                </c:pt>
                <c:pt idx="9028">
                  <c:v>89.665668749999995</c:v>
                </c:pt>
                <c:pt idx="9029">
                  <c:v>89.675600750000001</c:v>
                </c:pt>
                <c:pt idx="9030">
                  <c:v>89.685533750000005</c:v>
                </c:pt>
                <c:pt idx="9031">
                  <c:v>89.695465749999997</c:v>
                </c:pt>
                <c:pt idx="9032">
                  <c:v>89.705397750000003</c:v>
                </c:pt>
                <c:pt idx="9033">
                  <c:v>89.715329749999995</c:v>
                </c:pt>
                <c:pt idx="9034">
                  <c:v>89.725262749999999</c:v>
                </c:pt>
                <c:pt idx="9035">
                  <c:v>89.735194750000005</c:v>
                </c:pt>
                <c:pt idx="9036">
                  <c:v>89.745126749999997</c:v>
                </c:pt>
                <c:pt idx="9037">
                  <c:v>89.755058750000003</c:v>
                </c:pt>
                <c:pt idx="9038">
                  <c:v>89.764991749999993</c:v>
                </c:pt>
                <c:pt idx="9039">
                  <c:v>89.774923749999999</c:v>
                </c:pt>
                <c:pt idx="9040">
                  <c:v>89.784855750000006</c:v>
                </c:pt>
                <c:pt idx="9041">
                  <c:v>89.794787749999998</c:v>
                </c:pt>
                <c:pt idx="9042">
                  <c:v>89.804720750000001</c:v>
                </c:pt>
                <c:pt idx="9043">
                  <c:v>89.814652749999993</c:v>
                </c:pt>
                <c:pt idx="9044">
                  <c:v>89.82458475</c:v>
                </c:pt>
                <c:pt idx="9045">
                  <c:v>89.834516750000006</c:v>
                </c:pt>
                <c:pt idx="9046">
                  <c:v>89.844448749999998</c:v>
                </c:pt>
                <c:pt idx="9047">
                  <c:v>89.854381750000002</c:v>
                </c:pt>
                <c:pt idx="9048">
                  <c:v>89.864313749999994</c:v>
                </c:pt>
                <c:pt idx="9049">
                  <c:v>89.87424575</c:v>
                </c:pt>
                <c:pt idx="9050">
                  <c:v>89.884177750000006</c:v>
                </c:pt>
                <c:pt idx="9051">
                  <c:v>89.894110749999996</c:v>
                </c:pt>
                <c:pt idx="9052">
                  <c:v>89.904042750000002</c:v>
                </c:pt>
                <c:pt idx="9053">
                  <c:v>89.913974749999994</c:v>
                </c:pt>
                <c:pt idx="9054">
                  <c:v>89.92390675</c:v>
                </c:pt>
                <c:pt idx="9055">
                  <c:v>89.933839750000004</c:v>
                </c:pt>
                <c:pt idx="9056">
                  <c:v>89.943771749999996</c:v>
                </c:pt>
                <c:pt idx="9057">
                  <c:v>89.953703750000003</c:v>
                </c:pt>
                <c:pt idx="9058">
                  <c:v>89.963635749999995</c:v>
                </c:pt>
                <c:pt idx="9059">
                  <c:v>89.973568749999998</c:v>
                </c:pt>
                <c:pt idx="9060">
                  <c:v>89.983500750000005</c:v>
                </c:pt>
                <c:pt idx="9061">
                  <c:v>89.993432749999997</c:v>
                </c:pt>
                <c:pt idx="9062">
                  <c:v>90.003364750000003</c:v>
                </c:pt>
                <c:pt idx="9063">
                  <c:v>90.013297750000007</c:v>
                </c:pt>
                <c:pt idx="9064">
                  <c:v>90.023229749999999</c:v>
                </c:pt>
                <c:pt idx="9065">
                  <c:v>90.033161750000005</c:v>
                </c:pt>
                <c:pt idx="9066">
                  <c:v>90.043093749999997</c:v>
                </c:pt>
                <c:pt idx="9067">
                  <c:v>90.053025750000003</c:v>
                </c:pt>
                <c:pt idx="9068">
                  <c:v>90.062958750000007</c:v>
                </c:pt>
                <c:pt idx="9069">
                  <c:v>90.072890749999999</c:v>
                </c:pt>
                <c:pt idx="9070">
                  <c:v>90.082822750000005</c:v>
                </c:pt>
                <c:pt idx="9071">
                  <c:v>90.092754749999997</c:v>
                </c:pt>
                <c:pt idx="9072">
                  <c:v>90.102687750000001</c:v>
                </c:pt>
                <c:pt idx="9073">
                  <c:v>90.112619749999993</c:v>
                </c:pt>
                <c:pt idx="9074">
                  <c:v>90.12255175</c:v>
                </c:pt>
                <c:pt idx="9075">
                  <c:v>90.132483750000006</c:v>
                </c:pt>
                <c:pt idx="9076">
                  <c:v>90.142416749999995</c:v>
                </c:pt>
                <c:pt idx="9077">
                  <c:v>90.152348750000002</c:v>
                </c:pt>
                <c:pt idx="9078">
                  <c:v>90.162280749999994</c:v>
                </c:pt>
                <c:pt idx="9079">
                  <c:v>90.17221275</c:v>
                </c:pt>
                <c:pt idx="9080">
                  <c:v>90.182145750000004</c:v>
                </c:pt>
                <c:pt idx="9081">
                  <c:v>90.192077749999996</c:v>
                </c:pt>
                <c:pt idx="9082">
                  <c:v>90.202009750000002</c:v>
                </c:pt>
                <c:pt idx="9083">
                  <c:v>90.211941749999994</c:v>
                </c:pt>
                <c:pt idx="9084">
                  <c:v>90.221874749999998</c:v>
                </c:pt>
                <c:pt idx="9085">
                  <c:v>90.231806750000004</c:v>
                </c:pt>
                <c:pt idx="9086">
                  <c:v>90.241738749999996</c:v>
                </c:pt>
                <c:pt idx="9087">
                  <c:v>90.251670750000002</c:v>
                </c:pt>
                <c:pt idx="9088">
                  <c:v>90.261603750000006</c:v>
                </c:pt>
                <c:pt idx="9089">
                  <c:v>90.271535749999998</c:v>
                </c:pt>
                <c:pt idx="9090">
                  <c:v>90.281467750000004</c:v>
                </c:pt>
                <c:pt idx="9091">
                  <c:v>90.291399749999997</c:v>
                </c:pt>
                <c:pt idx="9092">
                  <c:v>90.30133275</c:v>
                </c:pt>
                <c:pt idx="9093">
                  <c:v>90.311264750000007</c:v>
                </c:pt>
                <c:pt idx="9094">
                  <c:v>90.321196749999999</c:v>
                </c:pt>
                <c:pt idx="9095">
                  <c:v>90.331128750000005</c:v>
                </c:pt>
                <c:pt idx="9096">
                  <c:v>90.341060749999997</c:v>
                </c:pt>
                <c:pt idx="9097">
                  <c:v>90.350993750000001</c:v>
                </c:pt>
                <c:pt idx="9098">
                  <c:v>90.360925750000007</c:v>
                </c:pt>
                <c:pt idx="9099">
                  <c:v>90.370857749999999</c:v>
                </c:pt>
                <c:pt idx="9100">
                  <c:v>90.380789750000005</c:v>
                </c:pt>
                <c:pt idx="9101">
                  <c:v>90.390722749999995</c:v>
                </c:pt>
                <c:pt idx="9102">
                  <c:v>90.400654750000001</c:v>
                </c:pt>
                <c:pt idx="9103">
                  <c:v>90.410586749999993</c:v>
                </c:pt>
                <c:pt idx="9104">
                  <c:v>90.420518749999999</c:v>
                </c:pt>
                <c:pt idx="9105">
                  <c:v>90.430451750000003</c:v>
                </c:pt>
                <c:pt idx="9106">
                  <c:v>90.440383749999995</c:v>
                </c:pt>
                <c:pt idx="9107">
                  <c:v>90.450315750000001</c:v>
                </c:pt>
                <c:pt idx="9108">
                  <c:v>90.460247749999994</c:v>
                </c:pt>
                <c:pt idx="9109">
                  <c:v>90.470180749999997</c:v>
                </c:pt>
                <c:pt idx="9110">
                  <c:v>90.480112750000004</c:v>
                </c:pt>
                <c:pt idx="9111">
                  <c:v>90.490044749999996</c:v>
                </c:pt>
                <c:pt idx="9112">
                  <c:v>90.499976750000002</c:v>
                </c:pt>
                <c:pt idx="9113">
                  <c:v>90.509909750000006</c:v>
                </c:pt>
                <c:pt idx="9114">
                  <c:v>90.519841749999998</c:v>
                </c:pt>
                <c:pt idx="9115">
                  <c:v>90.529773750000004</c:v>
                </c:pt>
                <c:pt idx="9116">
                  <c:v>90.539705749999996</c:v>
                </c:pt>
                <c:pt idx="9117">
                  <c:v>90.549637000000004</c:v>
                </c:pt>
                <c:pt idx="9118">
                  <c:v>90.559569999999994</c:v>
                </c:pt>
                <c:pt idx="9119">
                  <c:v>90.569502</c:v>
                </c:pt>
                <c:pt idx="9120">
                  <c:v>90.579434000000006</c:v>
                </c:pt>
                <c:pt idx="9121">
                  <c:v>90.589365999999998</c:v>
                </c:pt>
                <c:pt idx="9122">
                  <c:v>90.599299000000002</c:v>
                </c:pt>
                <c:pt idx="9123">
                  <c:v>90.609230999999994</c:v>
                </c:pt>
                <c:pt idx="9124">
                  <c:v>90.619163</c:v>
                </c:pt>
                <c:pt idx="9125">
                  <c:v>90.629095000000007</c:v>
                </c:pt>
                <c:pt idx="9126">
                  <c:v>90.639027999999996</c:v>
                </c:pt>
                <c:pt idx="9127">
                  <c:v>90.648960000000002</c:v>
                </c:pt>
                <c:pt idx="9128">
                  <c:v>90.658891999999994</c:v>
                </c:pt>
                <c:pt idx="9129">
                  <c:v>90.668824000000001</c:v>
                </c:pt>
                <c:pt idx="9130">
                  <c:v>90.678757000000004</c:v>
                </c:pt>
                <c:pt idx="9131">
                  <c:v>90.688688999999997</c:v>
                </c:pt>
                <c:pt idx="9132">
                  <c:v>90.698621000000003</c:v>
                </c:pt>
                <c:pt idx="9133">
                  <c:v>90.708552999999995</c:v>
                </c:pt>
                <c:pt idx="9134">
                  <c:v>90.718485999999999</c:v>
                </c:pt>
                <c:pt idx="9135">
                  <c:v>90.728418000000005</c:v>
                </c:pt>
                <c:pt idx="9136">
                  <c:v>90.738349999999997</c:v>
                </c:pt>
                <c:pt idx="9137">
                  <c:v>90.748282000000003</c:v>
                </c:pt>
                <c:pt idx="9138">
                  <c:v>90.758215000000007</c:v>
                </c:pt>
                <c:pt idx="9139">
                  <c:v>90.768146999999999</c:v>
                </c:pt>
                <c:pt idx="9140">
                  <c:v>90.778079000000005</c:v>
                </c:pt>
                <c:pt idx="9141">
                  <c:v>90.788010999999997</c:v>
                </c:pt>
                <c:pt idx="9142">
                  <c:v>90.797943000000004</c:v>
                </c:pt>
                <c:pt idx="9143">
                  <c:v>90.807875999999993</c:v>
                </c:pt>
                <c:pt idx="9144">
                  <c:v>90.817807999999999</c:v>
                </c:pt>
                <c:pt idx="9145">
                  <c:v>90.827740000000006</c:v>
                </c:pt>
                <c:pt idx="9146">
                  <c:v>90.837671999999998</c:v>
                </c:pt>
                <c:pt idx="9147">
                  <c:v>90.847605000000001</c:v>
                </c:pt>
                <c:pt idx="9148">
                  <c:v>90.857536999999994</c:v>
                </c:pt>
                <c:pt idx="9149">
                  <c:v>90.867469</c:v>
                </c:pt>
                <c:pt idx="9150">
                  <c:v>90.877401000000006</c:v>
                </c:pt>
                <c:pt idx="9151">
                  <c:v>90.887333999999996</c:v>
                </c:pt>
                <c:pt idx="9152">
                  <c:v>90.897266000000002</c:v>
                </c:pt>
                <c:pt idx="9153">
                  <c:v>90.907197999999994</c:v>
                </c:pt>
                <c:pt idx="9154">
                  <c:v>90.91713</c:v>
                </c:pt>
                <c:pt idx="9155">
                  <c:v>90.927063000000004</c:v>
                </c:pt>
                <c:pt idx="9156">
                  <c:v>90.936994999999996</c:v>
                </c:pt>
                <c:pt idx="9157">
                  <c:v>90.946927000000002</c:v>
                </c:pt>
                <c:pt idx="9158">
                  <c:v>90.956858999999994</c:v>
                </c:pt>
                <c:pt idx="9159">
                  <c:v>90.966791999999998</c:v>
                </c:pt>
                <c:pt idx="9160">
                  <c:v>90.976724000000004</c:v>
                </c:pt>
                <c:pt idx="9161">
                  <c:v>90.986655999999996</c:v>
                </c:pt>
                <c:pt idx="9162">
                  <c:v>90.996588000000003</c:v>
                </c:pt>
                <c:pt idx="9163">
                  <c:v>91.006519999999995</c:v>
                </c:pt>
                <c:pt idx="9164">
                  <c:v>91.016452999999998</c:v>
                </c:pt>
                <c:pt idx="9165">
                  <c:v>91.026385000000005</c:v>
                </c:pt>
                <c:pt idx="9166">
                  <c:v>91.036316999999997</c:v>
                </c:pt>
                <c:pt idx="9167">
                  <c:v>91.046249000000003</c:v>
                </c:pt>
                <c:pt idx="9168">
                  <c:v>91.056182000000007</c:v>
                </c:pt>
                <c:pt idx="9169">
                  <c:v>91.066113999999999</c:v>
                </c:pt>
                <c:pt idx="9170">
                  <c:v>91.076046000000005</c:v>
                </c:pt>
                <c:pt idx="9171">
                  <c:v>91.085977999999997</c:v>
                </c:pt>
                <c:pt idx="9172">
                  <c:v>91.095911000000001</c:v>
                </c:pt>
                <c:pt idx="9173">
                  <c:v>91.105842999999993</c:v>
                </c:pt>
                <c:pt idx="9174">
                  <c:v>91.115774999999999</c:v>
                </c:pt>
                <c:pt idx="9175">
                  <c:v>91.125707000000006</c:v>
                </c:pt>
                <c:pt idx="9176">
                  <c:v>91.135639999999995</c:v>
                </c:pt>
                <c:pt idx="9177">
                  <c:v>91.145572000000001</c:v>
                </c:pt>
                <c:pt idx="9178">
                  <c:v>91.155503999999993</c:v>
                </c:pt>
                <c:pt idx="9179">
                  <c:v>91.165436</c:v>
                </c:pt>
                <c:pt idx="9180">
                  <c:v>91.175369000000003</c:v>
                </c:pt>
                <c:pt idx="9181">
                  <c:v>91.185300999999995</c:v>
                </c:pt>
                <c:pt idx="9182">
                  <c:v>91.195233000000002</c:v>
                </c:pt>
                <c:pt idx="9183">
                  <c:v>91.205164999999994</c:v>
                </c:pt>
                <c:pt idx="9184">
                  <c:v>91.215097999999998</c:v>
                </c:pt>
                <c:pt idx="9185">
                  <c:v>91.225030000000004</c:v>
                </c:pt>
                <c:pt idx="9186">
                  <c:v>91.234961999999996</c:v>
                </c:pt>
                <c:pt idx="9187">
                  <c:v>91.244894000000002</c:v>
                </c:pt>
                <c:pt idx="9188">
                  <c:v>91.254825999999994</c:v>
                </c:pt>
                <c:pt idx="9189">
                  <c:v>91.264758999999998</c:v>
                </c:pt>
                <c:pt idx="9190">
                  <c:v>91.274691000000004</c:v>
                </c:pt>
                <c:pt idx="9191">
                  <c:v>91.284622999999996</c:v>
                </c:pt>
                <c:pt idx="9192">
                  <c:v>91.294555000000003</c:v>
                </c:pt>
                <c:pt idx="9193">
                  <c:v>91.304488000000006</c:v>
                </c:pt>
                <c:pt idx="9194">
                  <c:v>91.314419999999998</c:v>
                </c:pt>
                <c:pt idx="9195">
                  <c:v>91.324352000000005</c:v>
                </c:pt>
                <c:pt idx="9196">
                  <c:v>91.334283999999997</c:v>
                </c:pt>
                <c:pt idx="9197">
                  <c:v>91.344217</c:v>
                </c:pt>
                <c:pt idx="9198">
                  <c:v>91.354149000000007</c:v>
                </c:pt>
                <c:pt idx="9199">
                  <c:v>91.364080999999999</c:v>
                </c:pt>
                <c:pt idx="9200">
                  <c:v>91.374013000000005</c:v>
                </c:pt>
                <c:pt idx="9201">
                  <c:v>91.383945999999995</c:v>
                </c:pt>
                <c:pt idx="9202">
                  <c:v>91.393878000000001</c:v>
                </c:pt>
                <c:pt idx="9203">
                  <c:v>91.403809999999993</c:v>
                </c:pt>
                <c:pt idx="9204">
                  <c:v>91.413741999999999</c:v>
                </c:pt>
                <c:pt idx="9205">
                  <c:v>91.423675000000003</c:v>
                </c:pt>
                <c:pt idx="9206">
                  <c:v>91.433606999999995</c:v>
                </c:pt>
                <c:pt idx="9207">
                  <c:v>91.443539000000001</c:v>
                </c:pt>
                <c:pt idx="9208">
                  <c:v>91.453470999999993</c:v>
                </c:pt>
                <c:pt idx="9209">
                  <c:v>91.463403</c:v>
                </c:pt>
                <c:pt idx="9210">
                  <c:v>91.473336000000003</c:v>
                </c:pt>
                <c:pt idx="9211">
                  <c:v>91.483267999999995</c:v>
                </c:pt>
                <c:pt idx="9212">
                  <c:v>91.493200000000002</c:v>
                </c:pt>
                <c:pt idx="9213">
                  <c:v>91.503131999999994</c:v>
                </c:pt>
                <c:pt idx="9214">
                  <c:v>91.513064999999997</c:v>
                </c:pt>
                <c:pt idx="9215">
                  <c:v>91.522997000000004</c:v>
                </c:pt>
                <c:pt idx="9216">
                  <c:v>91.532928999999996</c:v>
                </c:pt>
                <c:pt idx="9217">
                  <c:v>91.542861000000002</c:v>
                </c:pt>
                <c:pt idx="9218">
                  <c:v>91.552795250000003</c:v>
                </c:pt>
                <c:pt idx="9219">
                  <c:v>91.562727249999995</c:v>
                </c:pt>
                <c:pt idx="9220">
                  <c:v>91.572659250000001</c:v>
                </c:pt>
                <c:pt idx="9221">
                  <c:v>91.582591249999993</c:v>
                </c:pt>
                <c:pt idx="9222">
                  <c:v>91.592524249999997</c:v>
                </c:pt>
                <c:pt idx="9223">
                  <c:v>91.602456250000003</c:v>
                </c:pt>
                <c:pt idx="9224">
                  <c:v>91.612388249999995</c:v>
                </c:pt>
                <c:pt idx="9225">
                  <c:v>91.622320250000001</c:v>
                </c:pt>
                <c:pt idx="9226">
                  <c:v>91.632253250000005</c:v>
                </c:pt>
                <c:pt idx="9227">
                  <c:v>91.642185249999997</c:v>
                </c:pt>
                <c:pt idx="9228">
                  <c:v>91.652117250000003</c:v>
                </c:pt>
                <c:pt idx="9229">
                  <c:v>91.662049249999995</c:v>
                </c:pt>
                <c:pt idx="9230">
                  <c:v>91.671981250000002</c:v>
                </c:pt>
                <c:pt idx="9231">
                  <c:v>91.681914250000005</c:v>
                </c:pt>
                <c:pt idx="9232">
                  <c:v>91.691846249999998</c:v>
                </c:pt>
                <c:pt idx="9233">
                  <c:v>91.701778250000004</c:v>
                </c:pt>
                <c:pt idx="9234">
                  <c:v>91.711710249999996</c:v>
                </c:pt>
                <c:pt idx="9235">
                  <c:v>91.72164325</c:v>
                </c:pt>
                <c:pt idx="9236">
                  <c:v>91.731575250000006</c:v>
                </c:pt>
                <c:pt idx="9237">
                  <c:v>91.741507249999998</c:v>
                </c:pt>
                <c:pt idx="9238">
                  <c:v>91.751439250000004</c:v>
                </c:pt>
                <c:pt idx="9239">
                  <c:v>91.761372249999994</c:v>
                </c:pt>
                <c:pt idx="9240">
                  <c:v>91.77130425</c:v>
                </c:pt>
                <c:pt idx="9241">
                  <c:v>91.781236250000006</c:v>
                </c:pt>
                <c:pt idx="9242">
                  <c:v>91.791168249999998</c:v>
                </c:pt>
                <c:pt idx="9243">
                  <c:v>91.801101250000002</c:v>
                </c:pt>
                <c:pt idx="9244">
                  <c:v>91.811033249999994</c:v>
                </c:pt>
                <c:pt idx="9245">
                  <c:v>91.82096525</c:v>
                </c:pt>
                <c:pt idx="9246">
                  <c:v>91.830897250000007</c:v>
                </c:pt>
                <c:pt idx="9247">
                  <c:v>91.840829249999999</c:v>
                </c:pt>
                <c:pt idx="9248">
                  <c:v>91.850762250000002</c:v>
                </c:pt>
                <c:pt idx="9249">
                  <c:v>91.860694249999995</c:v>
                </c:pt>
                <c:pt idx="9250">
                  <c:v>91.870626250000001</c:v>
                </c:pt>
                <c:pt idx="9251">
                  <c:v>91.880558250000007</c:v>
                </c:pt>
                <c:pt idx="9252">
                  <c:v>91.890491249999997</c:v>
                </c:pt>
                <c:pt idx="9253">
                  <c:v>91.900423250000003</c:v>
                </c:pt>
                <c:pt idx="9254">
                  <c:v>91.910355249999995</c:v>
                </c:pt>
                <c:pt idx="9255">
                  <c:v>91.920287250000001</c:v>
                </c:pt>
                <c:pt idx="9256">
                  <c:v>91.930220250000005</c:v>
                </c:pt>
                <c:pt idx="9257">
                  <c:v>91.940152249999997</c:v>
                </c:pt>
                <c:pt idx="9258">
                  <c:v>91.950084250000003</c:v>
                </c:pt>
                <c:pt idx="9259">
                  <c:v>91.960016249999995</c:v>
                </c:pt>
                <c:pt idx="9260">
                  <c:v>91.969949249999999</c:v>
                </c:pt>
                <c:pt idx="9261">
                  <c:v>91.979881250000005</c:v>
                </c:pt>
                <c:pt idx="9262">
                  <c:v>91.989813249999997</c:v>
                </c:pt>
                <c:pt idx="9263">
                  <c:v>91.999745250000004</c:v>
                </c:pt>
                <c:pt idx="9264">
                  <c:v>92.009678249999993</c:v>
                </c:pt>
                <c:pt idx="9265">
                  <c:v>92.019610249999999</c:v>
                </c:pt>
                <c:pt idx="9266">
                  <c:v>92.029542250000006</c:v>
                </c:pt>
                <c:pt idx="9267">
                  <c:v>92.039474249999998</c:v>
                </c:pt>
                <c:pt idx="9268">
                  <c:v>92.049407250000002</c:v>
                </c:pt>
                <c:pt idx="9269">
                  <c:v>92.059339249999994</c:v>
                </c:pt>
                <c:pt idx="9270">
                  <c:v>92.06927125</c:v>
                </c:pt>
                <c:pt idx="9271">
                  <c:v>92.079203250000006</c:v>
                </c:pt>
                <c:pt idx="9272">
                  <c:v>92.089135249999998</c:v>
                </c:pt>
                <c:pt idx="9273">
                  <c:v>92.099068250000002</c:v>
                </c:pt>
                <c:pt idx="9274">
                  <c:v>92.109000249999994</c:v>
                </c:pt>
                <c:pt idx="9275">
                  <c:v>92.11893225</c:v>
                </c:pt>
                <c:pt idx="9276">
                  <c:v>92.128864250000007</c:v>
                </c:pt>
                <c:pt idx="9277">
                  <c:v>92.138797249999996</c:v>
                </c:pt>
                <c:pt idx="9278">
                  <c:v>92.148729250000002</c:v>
                </c:pt>
                <c:pt idx="9279">
                  <c:v>92.158661249999994</c:v>
                </c:pt>
                <c:pt idx="9280">
                  <c:v>92.168593250000001</c:v>
                </c:pt>
                <c:pt idx="9281">
                  <c:v>92.178526250000004</c:v>
                </c:pt>
                <c:pt idx="9282">
                  <c:v>92.188458249999996</c:v>
                </c:pt>
                <c:pt idx="9283">
                  <c:v>92.198390250000003</c:v>
                </c:pt>
                <c:pt idx="9284">
                  <c:v>92.208322249999995</c:v>
                </c:pt>
                <c:pt idx="9285">
                  <c:v>92.218255249999999</c:v>
                </c:pt>
                <c:pt idx="9286">
                  <c:v>92.228187250000005</c:v>
                </c:pt>
                <c:pt idx="9287">
                  <c:v>92.238119249999997</c:v>
                </c:pt>
                <c:pt idx="9288">
                  <c:v>92.248051250000003</c:v>
                </c:pt>
                <c:pt idx="9289">
                  <c:v>92.257984250000007</c:v>
                </c:pt>
                <c:pt idx="9290">
                  <c:v>92.267916249999999</c:v>
                </c:pt>
                <c:pt idx="9291">
                  <c:v>92.277848250000005</c:v>
                </c:pt>
                <c:pt idx="9292">
                  <c:v>92.287780249999997</c:v>
                </c:pt>
                <c:pt idx="9293">
                  <c:v>92.297712250000004</c:v>
                </c:pt>
                <c:pt idx="9294">
                  <c:v>92.307645249999993</c:v>
                </c:pt>
                <c:pt idx="9295">
                  <c:v>92.317577249999999</c:v>
                </c:pt>
                <c:pt idx="9296">
                  <c:v>92.327509250000006</c:v>
                </c:pt>
                <c:pt idx="9297">
                  <c:v>92.337441249999998</c:v>
                </c:pt>
                <c:pt idx="9298">
                  <c:v>92.347374250000001</c:v>
                </c:pt>
                <c:pt idx="9299">
                  <c:v>92.357306249999993</c:v>
                </c:pt>
                <c:pt idx="9300">
                  <c:v>92.36723825</c:v>
                </c:pt>
                <c:pt idx="9301">
                  <c:v>92.377170250000006</c:v>
                </c:pt>
                <c:pt idx="9302">
                  <c:v>92.387103249999996</c:v>
                </c:pt>
                <c:pt idx="9303">
                  <c:v>92.397035250000002</c:v>
                </c:pt>
                <c:pt idx="9304">
                  <c:v>92.406967249999994</c:v>
                </c:pt>
                <c:pt idx="9305">
                  <c:v>92.41689925</c:v>
                </c:pt>
                <c:pt idx="9306">
                  <c:v>92.426832250000004</c:v>
                </c:pt>
                <c:pt idx="9307">
                  <c:v>92.436764249999996</c:v>
                </c:pt>
                <c:pt idx="9308">
                  <c:v>92.446696250000002</c:v>
                </c:pt>
                <c:pt idx="9309">
                  <c:v>92.456628249999994</c:v>
                </c:pt>
                <c:pt idx="9310">
                  <c:v>92.466560250000001</c:v>
                </c:pt>
                <c:pt idx="9311">
                  <c:v>92.476493250000004</c:v>
                </c:pt>
                <c:pt idx="9312">
                  <c:v>92.486425249999996</c:v>
                </c:pt>
                <c:pt idx="9313">
                  <c:v>92.496357250000003</c:v>
                </c:pt>
                <c:pt idx="9314">
                  <c:v>92.506289249999995</c:v>
                </c:pt>
                <c:pt idx="9315">
                  <c:v>92.516222249999998</c:v>
                </c:pt>
                <c:pt idx="9316">
                  <c:v>92.526154250000005</c:v>
                </c:pt>
                <c:pt idx="9317">
                  <c:v>92.536086249999997</c:v>
                </c:pt>
                <c:pt idx="9318">
                  <c:v>92.546018500000002</c:v>
                </c:pt>
                <c:pt idx="9319">
                  <c:v>92.555951500000006</c:v>
                </c:pt>
                <c:pt idx="9320">
                  <c:v>92.565883499999998</c:v>
                </c:pt>
                <c:pt idx="9321">
                  <c:v>92.575815500000004</c:v>
                </c:pt>
                <c:pt idx="9322">
                  <c:v>92.585747499999997</c:v>
                </c:pt>
                <c:pt idx="9323">
                  <c:v>92.5956805</c:v>
                </c:pt>
                <c:pt idx="9324">
                  <c:v>92.605612500000007</c:v>
                </c:pt>
                <c:pt idx="9325">
                  <c:v>92.615544499999999</c:v>
                </c:pt>
                <c:pt idx="9326">
                  <c:v>92.625476500000005</c:v>
                </c:pt>
                <c:pt idx="9327">
                  <c:v>92.635409499999994</c:v>
                </c:pt>
                <c:pt idx="9328">
                  <c:v>92.645341500000001</c:v>
                </c:pt>
                <c:pt idx="9329">
                  <c:v>92.655273500000007</c:v>
                </c:pt>
                <c:pt idx="9330">
                  <c:v>92.665205499999999</c:v>
                </c:pt>
                <c:pt idx="9331">
                  <c:v>92.675137500000005</c:v>
                </c:pt>
                <c:pt idx="9332">
                  <c:v>92.685070499999995</c:v>
                </c:pt>
                <c:pt idx="9333">
                  <c:v>92.695002500000001</c:v>
                </c:pt>
                <c:pt idx="9334">
                  <c:v>92.704934499999993</c:v>
                </c:pt>
                <c:pt idx="9335">
                  <c:v>92.714866499999999</c:v>
                </c:pt>
                <c:pt idx="9336">
                  <c:v>92.724799500000003</c:v>
                </c:pt>
                <c:pt idx="9337">
                  <c:v>92.734731499999995</c:v>
                </c:pt>
                <c:pt idx="9338">
                  <c:v>92.744663500000001</c:v>
                </c:pt>
                <c:pt idx="9339">
                  <c:v>92.754595499999994</c:v>
                </c:pt>
                <c:pt idx="9340">
                  <c:v>92.764528499999997</c:v>
                </c:pt>
                <c:pt idx="9341">
                  <c:v>92.774460500000004</c:v>
                </c:pt>
                <c:pt idx="9342">
                  <c:v>92.784392499999996</c:v>
                </c:pt>
                <c:pt idx="9343">
                  <c:v>92.794324500000002</c:v>
                </c:pt>
                <c:pt idx="9344">
                  <c:v>92.804257500000006</c:v>
                </c:pt>
                <c:pt idx="9345">
                  <c:v>92.814189499999998</c:v>
                </c:pt>
                <c:pt idx="9346">
                  <c:v>92.824121500000004</c:v>
                </c:pt>
                <c:pt idx="9347">
                  <c:v>92.834053499999996</c:v>
                </c:pt>
                <c:pt idx="9348">
                  <c:v>92.8439865</c:v>
                </c:pt>
                <c:pt idx="9349">
                  <c:v>92.853918500000006</c:v>
                </c:pt>
                <c:pt idx="9350">
                  <c:v>92.863850499999998</c:v>
                </c:pt>
                <c:pt idx="9351">
                  <c:v>92.873782500000004</c:v>
                </c:pt>
                <c:pt idx="9352">
                  <c:v>92.883714499999996</c:v>
                </c:pt>
                <c:pt idx="9353">
                  <c:v>92.8936475</c:v>
                </c:pt>
                <c:pt idx="9354">
                  <c:v>92.903579500000006</c:v>
                </c:pt>
                <c:pt idx="9355">
                  <c:v>92.913511499999998</c:v>
                </c:pt>
                <c:pt idx="9356">
                  <c:v>92.923443500000005</c:v>
                </c:pt>
                <c:pt idx="9357">
                  <c:v>92.933376499999994</c:v>
                </c:pt>
                <c:pt idx="9358">
                  <c:v>92.943308500000001</c:v>
                </c:pt>
                <c:pt idx="9359">
                  <c:v>92.953240500000007</c:v>
                </c:pt>
                <c:pt idx="9360">
                  <c:v>92.963172499999999</c:v>
                </c:pt>
                <c:pt idx="9361">
                  <c:v>92.973105500000003</c:v>
                </c:pt>
                <c:pt idx="9362">
                  <c:v>92.983037499999995</c:v>
                </c:pt>
                <c:pt idx="9363">
                  <c:v>92.992969500000001</c:v>
                </c:pt>
                <c:pt idx="9364">
                  <c:v>93.002901499999993</c:v>
                </c:pt>
                <c:pt idx="9365">
                  <c:v>93.012834499999997</c:v>
                </c:pt>
                <c:pt idx="9366">
                  <c:v>93.022766500000003</c:v>
                </c:pt>
                <c:pt idx="9367">
                  <c:v>93.032698499999995</c:v>
                </c:pt>
                <c:pt idx="9368">
                  <c:v>93.042630500000001</c:v>
                </c:pt>
                <c:pt idx="9369">
                  <c:v>93.052562499999993</c:v>
                </c:pt>
                <c:pt idx="9370">
                  <c:v>93.062495499999997</c:v>
                </c:pt>
                <c:pt idx="9371">
                  <c:v>93.072427500000003</c:v>
                </c:pt>
                <c:pt idx="9372">
                  <c:v>93.082359499999995</c:v>
                </c:pt>
                <c:pt idx="9373">
                  <c:v>93.092291500000002</c:v>
                </c:pt>
                <c:pt idx="9374">
                  <c:v>93.102224500000005</c:v>
                </c:pt>
                <c:pt idx="9375">
                  <c:v>93.112156499999998</c:v>
                </c:pt>
                <c:pt idx="9376">
                  <c:v>93.122088500000004</c:v>
                </c:pt>
                <c:pt idx="9377">
                  <c:v>93.132020499999996</c:v>
                </c:pt>
                <c:pt idx="9378">
                  <c:v>93.1419535</c:v>
                </c:pt>
                <c:pt idx="9379">
                  <c:v>93.151885500000006</c:v>
                </c:pt>
                <c:pt idx="9380">
                  <c:v>93.161817499999998</c:v>
                </c:pt>
                <c:pt idx="9381">
                  <c:v>93.171749500000004</c:v>
                </c:pt>
                <c:pt idx="9382">
                  <c:v>93.181682499999994</c:v>
                </c:pt>
                <c:pt idx="9383">
                  <c:v>93.1916145</c:v>
                </c:pt>
                <c:pt idx="9384">
                  <c:v>93.201546500000006</c:v>
                </c:pt>
                <c:pt idx="9385">
                  <c:v>93.211478499999998</c:v>
                </c:pt>
                <c:pt idx="9386">
                  <c:v>93.221411500000002</c:v>
                </c:pt>
                <c:pt idx="9387">
                  <c:v>93.231343499999994</c:v>
                </c:pt>
                <c:pt idx="9388">
                  <c:v>93.2412755</c:v>
                </c:pt>
                <c:pt idx="9389">
                  <c:v>93.251207500000007</c:v>
                </c:pt>
                <c:pt idx="9390">
                  <c:v>93.261139499999999</c:v>
                </c:pt>
                <c:pt idx="9391">
                  <c:v>93.271072500000002</c:v>
                </c:pt>
                <c:pt idx="9392">
                  <c:v>93.281004499999995</c:v>
                </c:pt>
                <c:pt idx="9393">
                  <c:v>93.290936500000001</c:v>
                </c:pt>
                <c:pt idx="9394">
                  <c:v>93.300868500000007</c:v>
                </c:pt>
                <c:pt idx="9395">
                  <c:v>93.310801499999997</c:v>
                </c:pt>
                <c:pt idx="9396">
                  <c:v>93.320733500000003</c:v>
                </c:pt>
                <c:pt idx="9397">
                  <c:v>93.330665499999995</c:v>
                </c:pt>
                <c:pt idx="9398">
                  <c:v>93.340597500000001</c:v>
                </c:pt>
                <c:pt idx="9399">
                  <c:v>93.350530500000005</c:v>
                </c:pt>
                <c:pt idx="9400">
                  <c:v>93.360462499999997</c:v>
                </c:pt>
                <c:pt idx="9401">
                  <c:v>93.370394500000003</c:v>
                </c:pt>
                <c:pt idx="9402">
                  <c:v>93.380326499999995</c:v>
                </c:pt>
                <c:pt idx="9403">
                  <c:v>93.390259499999999</c:v>
                </c:pt>
                <c:pt idx="9404">
                  <c:v>93.400191500000005</c:v>
                </c:pt>
                <c:pt idx="9405">
                  <c:v>93.410123499999997</c:v>
                </c:pt>
                <c:pt idx="9406">
                  <c:v>93.420055500000004</c:v>
                </c:pt>
                <c:pt idx="9407">
                  <c:v>93.429987499999996</c:v>
                </c:pt>
                <c:pt idx="9408">
                  <c:v>93.439920499999999</c:v>
                </c:pt>
                <c:pt idx="9409">
                  <c:v>93.449852500000006</c:v>
                </c:pt>
                <c:pt idx="9410">
                  <c:v>93.459784499999998</c:v>
                </c:pt>
                <c:pt idx="9411">
                  <c:v>93.469716500000004</c:v>
                </c:pt>
                <c:pt idx="9412">
                  <c:v>93.479649499999994</c:v>
                </c:pt>
                <c:pt idx="9413">
                  <c:v>93.4895815</c:v>
                </c:pt>
                <c:pt idx="9414">
                  <c:v>93.499513500000006</c:v>
                </c:pt>
                <c:pt idx="9415">
                  <c:v>93.509445499999998</c:v>
                </c:pt>
                <c:pt idx="9416">
                  <c:v>93.519378500000002</c:v>
                </c:pt>
                <c:pt idx="9417">
                  <c:v>93.529310499999994</c:v>
                </c:pt>
                <c:pt idx="9418">
                  <c:v>93.5392425</c:v>
                </c:pt>
                <c:pt idx="9419">
                  <c:v>93.549173249999996</c:v>
                </c:pt>
                <c:pt idx="9420">
                  <c:v>93.559106249999999</c:v>
                </c:pt>
                <c:pt idx="9421">
                  <c:v>93.569038250000006</c:v>
                </c:pt>
                <c:pt idx="9422">
                  <c:v>93.578970249999998</c:v>
                </c:pt>
                <c:pt idx="9423">
                  <c:v>93.588902250000004</c:v>
                </c:pt>
                <c:pt idx="9424">
                  <c:v>93.598835249999993</c:v>
                </c:pt>
                <c:pt idx="9425">
                  <c:v>93.60876725</c:v>
                </c:pt>
                <c:pt idx="9426">
                  <c:v>93.618699250000006</c:v>
                </c:pt>
                <c:pt idx="9427">
                  <c:v>93.628631249999998</c:v>
                </c:pt>
                <c:pt idx="9428">
                  <c:v>93.638563250000004</c:v>
                </c:pt>
                <c:pt idx="9429">
                  <c:v>93.648496249999994</c:v>
                </c:pt>
                <c:pt idx="9430">
                  <c:v>93.65842825</c:v>
                </c:pt>
                <c:pt idx="9431">
                  <c:v>93.668360250000006</c:v>
                </c:pt>
                <c:pt idx="9432">
                  <c:v>93.678292249999998</c:v>
                </c:pt>
                <c:pt idx="9433">
                  <c:v>93.688225250000002</c:v>
                </c:pt>
                <c:pt idx="9434">
                  <c:v>93.698157249999994</c:v>
                </c:pt>
                <c:pt idx="9435">
                  <c:v>93.70808925</c:v>
                </c:pt>
                <c:pt idx="9436">
                  <c:v>93.718021250000007</c:v>
                </c:pt>
                <c:pt idx="9437">
                  <c:v>93.727954249999996</c:v>
                </c:pt>
                <c:pt idx="9438">
                  <c:v>93.737886250000003</c:v>
                </c:pt>
                <c:pt idx="9439">
                  <c:v>93.747818249999995</c:v>
                </c:pt>
                <c:pt idx="9440">
                  <c:v>93.757750250000001</c:v>
                </c:pt>
                <c:pt idx="9441">
                  <c:v>93.767683250000005</c:v>
                </c:pt>
                <c:pt idx="9442">
                  <c:v>93.777615249999997</c:v>
                </c:pt>
                <c:pt idx="9443">
                  <c:v>93.787547250000003</c:v>
                </c:pt>
                <c:pt idx="9444">
                  <c:v>93.797479249999995</c:v>
                </c:pt>
                <c:pt idx="9445">
                  <c:v>93.807411250000001</c:v>
                </c:pt>
                <c:pt idx="9446">
                  <c:v>93.817344250000005</c:v>
                </c:pt>
                <c:pt idx="9447">
                  <c:v>93.827276249999997</c:v>
                </c:pt>
                <c:pt idx="9448">
                  <c:v>93.837208250000003</c:v>
                </c:pt>
                <c:pt idx="9449">
                  <c:v>93.847140249999995</c:v>
                </c:pt>
                <c:pt idx="9450">
                  <c:v>93.857073249999999</c:v>
                </c:pt>
                <c:pt idx="9451">
                  <c:v>93.867005250000005</c:v>
                </c:pt>
                <c:pt idx="9452">
                  <c:v>93.876937249999997</c:v>
                </c:pt>
                <c:pt idx="9453">
                  <c:v>93.886869250000004</c:v>
                </c:pt>
                <c:pt idx="9454">
                  <c:v>93.896802249999993</c:v>
                </c:pt>
                <c:pt idx="9455">
                  <c:v>93.90673425</c:v>
                </c:pt>
                <c:pt idx="9456">
                  <c:v>93.916666250000006</c:v>
                </c:pt>
                <c:pt idx="9457">
                  <c:v>93.926598249999998</c:v>
                </c:pt>
                <c:pt idx="9458">
                  <c:v>93.936531250000002</c:v>
                </c:pt>
                <c:pt idx="9459">
                  <c:v>93.946463249999994</c:v>
                </c:pt>
                <c:pt idx="9460">
                  <c:v>93.95639525</c:v>
                </c:pt>
                <c:pt idx="9461">
                  <c:v>93.966327250000006</c:v>
                </c:pt>
                <c:pt idx="9462">
                  <c:v>93.976259249999998</c:v>
                </c:pt>
                <c:pt idx="9463">
                  <c:v>93.986192250000002</c:v>
                </c:pt>
                <c:pt idx="9464">
                  <c:v>93.996124249999994</c:v>
                </c:pt>
                <c:pt idx="9465">
                  <c:v>94.00605625</c:v>
                </c:pt>
                <c:pt idx="9466">
                  <c:v>94.015988250000007</c:v>
                </c:pt>
                <c:pt idx="9467">
                  <c:v>94.025921249999996</c:v>
                </c:pt>
                <c:pt idx="9468">
                  <c:v>94.035853250000002</c:v>
                </c:pt>
                <c:pt idx="9469">
                  <c:v>94.045785249999994</c:v>
                </c:pt>
                <c:pt idx="9470">
                  <c:v>94.055717250000001</c:v>
                </c:pt>
                <c:pt idx="9471">
                  <c:v>94.065650250000004</c:v>
                </c:pt>
                <c:pt idx="9472">
                  <c:v>94.075582249999997</c:v>
                </c:pt>
                <c:pt idx="9473">
                  <c:v>94.085514250000003</c:v>
                </c:pt>
                <c:pt idx="9474">
                  <c:v>94.095446249999995</c:v>
                </c:pt>
                <c:pt idx="9475">
                  <c:v>94.105379249999999</c:v>
                </c:pt>
                <c:pt idx="9476">
                  <c:v>94.115311250000005</c:v>
                </c:pt>
                <c:pt idx="9477">
                  <c:v>94.125243249999997</c:v>
                </c:pt>
                <c:pt idx="9478">
                  <c:v>94.135175250000003</c:v>
                </c:pt>
                <c:pt idx="9479">
                  <c:v>94.145108250000007</c:v>
                </c:pt>
                <c:pt idx="9480">
                  <c:v>94.155040249999999</c:v>
                </c:pt>
                <c:pt idx="9481">
                  <c:v>94.164972250000005</c:v>
                </c:pt>
                <c:pt idx="9482">
                  <c:v>94.174904249999997</c:v>
                </c:pt>
                <c:pt idx="9483">
                  <c:v>94.184836250000004</c:v>
                </c:pt>
                <c:pt idx="9484">
                  <c:v>94.194769249999993</c:v>
                </c:pt>
                <c:pt idx="9485">
                  <c:v>94.204701249999999</c:v>
                </c:pt>
                <c:pt idx="9486">
                  <c:v>94.214633250000006</c:v>
                </c:pt>
                <c:pt idx="9487">
                  <c:v>94.224565249999998</c:v>
                </c:pt>
                <c:pt idx="9488">
                  <c:v>94.234498250000001</c:v>
                </c:pt>
                <c:pt idx="9489">
                  <c:v>94.244430249999994</c:v>
                </c:pt>
                <c:pt idx="9490">
                  <c:v>94.25436225</c:v>
                </c:pt>
                <c:pt idx="9491">
                  <c:v>94.264294250000006</c:v>
                </c:pt>
                <c:pt idx="9492">
                  <c:v>94.274227249999996</c:v>
                </c:pt>
                <c:pt idx="9493">
                  <c:v>94.284159250000002</c:v>
                </c:pt>
                <c:pt idx="9494">
                  <c:v>94.294091249999994</c:v>
                </c:pt>
                <c:pt idx="9495">
                  <c:v>94.30402325</c:v>
                </c:pt>
                <c:pt idx="9496">
                  <c:v>94.313956250000004</c:v>
                </c:pt>
                <c:pt idx="9497">
                  <c:v>94.323888249999996</c:v>
                </c:pt>
                <c:pt idx="9498">
                  <c:v>94.333820250000002</c:v>
                </c:pt>
                <c:pt idx="9499">
                  <c:v>94.343752249999994</c:v>
                </c:pt>
                <c:pt idx="9500">
                  <c:v>94.353685249999998</c:v>
                </c:pt>
                <c:pt idx="9501">
                  <c:v>94.363617250000004</c:v>
                </c:pt>
                <c:pt idx="9502">
                  <c:v>94.373549249999996</c:v>
                </c:pt>
                <c:pt idx="9503">
                  <c:v>94.383481250000003</c:v>
                </c:pt>
                <c:pt idx="9504">
                  <c:v>94.393413249999995</c:v>
                </c:pt>
                <c:pt idx="9505">
                  <c:v>94.403346249999998</c:v>
                </c:pt>
                <c:pt idx="9506">
                  <c:v>94.413278250000005</c:v>
                </c:pt>
                <c:pt idx="9507">
                  <c:v>94.423210249999997</c:v>
                </c:pt>
                <c:pt idx="9508">
                  <c:v>94.433142250000003</c:v>
                </c:pt>
                <c:pt idx="9509">
                  <c:v>94.443075250000007</c:v>
                </c:pt>
                <c:pt idx="9510">
                  <c:v>94.453007249999999</c:v>
                </c:pt>
                <c:pt idx="9511">
                  <c:v>94.462939250000005</c:v>
                </c:pt>
                <c:pt idx="9512">
                  <c:v>94.472871249999997</c:v>
                </c:pt>
                <c:pt idx="9513">
                  <c:v>94.482804250000001</c:v>
                </c:pt>
                <c:pt idx="9514">
                  <c:v>94.492736249999993</c:v>
                </c:pt>
                <c:pt idx="9515">
                  <c:v>94.502668249999999</c:v>
                </c:pt>
                <c:pt idx="9516">
                  <c:v>94.512600250000006</c:v>
                </c:pt>
                <c:pt idx="9517">
                  <c:v>94.522533249999995</c:v>
                </c:pt>
                <c:pt idx="9518">
                  <c:v>94.532465250000001</c:v>
                </c:pt>
                <c:pt idx="9519">
                  <c:v>94.542397249999993</c:v>
                </c:pt>
                <c:pt idx="9520">
                  <c:v>94.552330420000004</c:v>
                </c:pt>
                <c:pt idx="9521">
                  <c:v>94.562262419999996</c:v>
                </c:pt>
                <c:pt idx="9522">
                  <c:v>94.57219542</c:v>
                </c:pt>
                <c:pt idx="9523">
                  <c:v>94.582127420000006</c:v>
                </c:pt>
                <c:pt idx="9524">
                  <c:v>94.592059419999998</c:v>
                </c:pt>
                <c:pt idx="9525">
                  <c:v>94.601991420000004</c:v>
                </c:pt>
                <c:pt idx="9526">
                  <c:v>94.611924419999994</c:v>
                </c:pt>
                <c:pt idx="9527">
                  <c:v>94.62185642</c:v>
                </c:pt>
                <c:pt idx="9528">
                  <c:v>94.631788420000007</c:v>
                </c:pt>
                <c:pt idx="9529">
                  <c:v>94.641720419999999</c:v>
                </c:pt>
                <c:pt idx="9530">
                  <c:v>94.651653420000002</c:v>
                </c:pt>
                <c:pt idx="9531">
                  <c:v>94.661585419999994</c:v>
                </c:pt>
                <c:pt idx="9532">
                  <c:v>94.671517420000001</c:v>
                </c:pt>
                <c:pt idx="9533">
                  <c:v>94.681449420000007</c:v>
                </c:pt>
                <c:pt idx="9534">
                  <c:v>94.691382419999997</c:v>
                </c:pt>
                <c:pt idx="9535">
                  <c:v>94.701314420000003</c:v>
                </c:pt>
                <c:pt idx="9536">
                  <c:v>94.711246419999995</c:v>
                </c:pt>
                <c:pt idx="9537">
                  <c:v>94.721178420000001</c:v>
                </c:pt>
                <c:pt idx="9538">
                  <c:v>94.731110419999993</c:v>
                </c:pt>
                <c:pt idx="9539">
                  <c:v>94.741043419999997</c:v>
                </c:pt>
                <c:pt idx="9540">
                  <c:v>94.750975420000003</c:v>
                </c:pt>
                <c:pt idx="9541">
                  <c:v>94.760907419999995</c:v>
                </c:pt>
                <c:pt idx="9542">
                  <c:v>94.770839420000001</c:v>
                </c:pt>
                <c:pt idx="9543">
                  <c:v>94.780772420000005</c:v>
                </c:pt>
                <c:pt idx="9544">
                  <c:v>94.790704419999997</c:v>
                </c:pt>
                <c:pt idx="9545">
                  <c:v>94.800636420000004</c:v>
                </c:pt>
                <c:pt idx="9546">
                  <c:v>94.810568419999996</c:v>
                </c:pt>
                <c:pt idx="9547">
                  <c:v>94.820501419999999</c:v>
                </c:pt>
                <c:pt idx="9548">
                  <c:v>94.830433420000006</c:v>
                </c:pt>
                <c:pt idx="9549">
                  <c:v>94.840365419999998</c:v>
                </c:pt>
                <c:pt idx="9550">
                  <c:v>94.850297420000004</c:v>
                </c:pt>
                <c:pt idx="9551">
                  <c:v>94.860230419999994</c:v>
                </c:pt>
                <c:pt idx="9552">
                  <c:v>94.87016242</c:v>
                </c:pt>
                <c:pt idx="9553">
                  <c:v>94.880094420000006</c:v>
                </c:pt>
                <c:pt idx="9554">
                  <c:v>94.890026419999998</c:v>
                </c:pt>
                <c:pt idx="9555">
                  <c:v>94.899958420000004</c:v>
                </c:pt>
                <c:pt idx="9556">
                  <c:v>94.909891419999994</c:v>
                </c:pt>
                <c:pt idx="9557">
                  <c:v>94.91982342</c:v>
                </c:pt>
                <c:pt idx="9558">
                  <c:v>94.929755420000006</c:v>
                </c:pt>
                <c:pt idx="9559">
                  <c:v>94.939687419999998</c:v>
                </c:pt>
                <c:pt idx="9560">
                  <c:v>94.949620420000002</c:v>
                </c:pt>
                <c:pt idx="9561">
                  <c:v>94.959552419999994</c:v>
                </c:pt>
                <c:pt idx="9562">
                  <c:v>94.969484420000001</c:v>
                </c:pt>
                <c:pt idx="9563">
                  <c:v>94.979416420000007</c:v>
                </c:pt>
                <c:pt idx="9564">
                  <c:v>94.989349419999996</c:v>
                </c:pt>
                <c:pt idx="9565">
                  <c:v>94.999281420000003</c:v>
                </c:pt>
                <c:pt idx="9566">
                  <c:v>95.009213419999995</c:v>
                </c:pt>
                <c:pt idx="9567">
                  <c:v>95.019145420000001</c:v>
                </c:pt>
                <c:pt idx="9568">
                  <c:v>95.029078420000005</c:v>
                </c:pt>
                <c:pt idx="9569">
                  <c:v>95.039010419999997</c:v>
                </c:pt>
                <c:pt idx="9570">
                  <c:v>95.048942420000003</c:v>
                </c:pt>
                <c:pt idx="9571">
                  <c:v>95.058874419999995</c:v>
                </c:pt>
                <c:pt idx="9572">
                  <c:v>95.068807419999999</c:v>
                </c:pt>
                <c:pt idx="9573">
                  <c:v>95.078739420000005</c:v>
                </c:pt>
                <c:pt idx="9574">
                  <c:v>95.088671419999997</c:v>
                </c:pt>
                <c:pt idx="9575">
                  <c:v>95.098603420000003</c:v>
                </c:pt>
                <c:pt idx="9576">
                  <c:v>95.108535419999995</c:v>
                </c:pt>
                <c:pt idx="9577">
                  <c:v>95.118468419999999</c:v>
                </c:pt>
                <c:pt idx="9578">
                  <c:v>95.128400420000006</c:v>
                </c:pt>
                <c:pt idx="9579">
                  <c:v>95.138332419999998</c:v>
                </c:pt>
                <c:pt idx="9580">
                  <c:v>95.148264420000004</c:v>
                </c:pt>
                <c:pt idx="9581">
                  <c:v>95.158197419999993</c:v>
                </c:pt>
                <c:pt idx="9582">
                  <c:v>95.16812942</c:v>
                </c:pt>
                <c:pt idx="9583">
                  <c:v>95.178061420000006</c:v>
                </c:pt>
                <c:pt idx="9584">
                  <c:v>95.187993419999998</c:v>
                </c:pt>
                <c:pt idx="9585">
                  <c:v>95.197926420000002</c:v>
                </c:pt>
                <c:pt idx="9586">
                  <c:v>95.207858419999994</c:v>
                </c:pt>
                <c:pt idx="9587">
                  <c:v>95.21779042</c:v>
                </c:pt>
                <c:pt idx="9588">
                  <c:v>95.227722420000006</c:v>
                </c:pt>
                <c:pt idx="9589">
                  <c:v>95.237655419999996</c:v>
                </c:pt>
                <c:pt idx="9590">
                  <c:v>95.247587420000002</c:v>
                </c:pt>
                <c:pt idx="9591">
                  <c:v>95.257519419999994</c:v>
                </c:pt>
                <c:pt idx="9592">
                  <c:v>95.26745142</c:v>
                </c:pt>
                <c:pt idx="9593">
                  <c:v>95.277383420000007</c:v>
                </c:pt>
                <c:pt idx="9594">
                  <c:v>95.287316419999996</c:v>
                </c:pt>
                <c:pt idx="9595">
                  <c:v>95.297248420000003</c:v>
                </c:pt>
                <c:pt idx="9596">
                  <c:v>95.307180419999995</c:v>
                </c:pt>
                <c:pt idx="9597">
                  <c:v>95.317112420000001</c:v>
                </c:pt>
                <c:pt idx="9598">
                  <c:v>95.327045420000005</c:v>
                </c:pt>
                <c:pt idx="9599">
                  <c:v>95.336977419999997</c:v>
                </c:pt>
                <c:pt idx="9600">
                  <c:v>95.346909420000003</c:v>
                </c:pt>
                <c:pt idx="9601">
                  <c:v>95.356841419999995</c:v>
                </c:pt>
                <c:pt idx="9602">
                  <c:v>95.366774419999999</c:v>
                </c:pt>
                <c:pt idx="9603">
                  <c:v>95.376706420000005</c:v>
                </c:pt>
                <c:pt idx="9604">
                  <c:v>95.386638419999997</c:v>
                </c:pt>
                <c:pt idx="9605">
                  <c:v>95.396570420000003</c:v>
                </c:pt>
                <c:pt idx="9606">
                  <c:v>95.406503420000007</c:v>
                </c:pt>
                <c:pt idx="9607">
                  <c:v>95.416435419999999</c:v>
                </c:pt>
                <c:pt idx="9608">
                  <c:v>95.426367420000005</c:v>
                </c:pt>
                <c:pt idx="9609">
                  <c:v>95.436299419999997</c:v>
                </c:pt>
                <c:pt idx="9610">
                  <c:v>95.446231420000004</c:v>
                </c:pt>
                <c:pt idx="9611">
                  <c:v>95.456164419999993</c:v>
                </c:pt>
                <c:pt idx="9612">
                  <c:v>95.46609642</c:v>
                </c:pt>
                <c:pt idx="9613">
                  <c:v>95.476028420000006</c:v>
                </c:pt>
                <c:pt idx="9614">
                  <c:v>95.485960419999998</c:v>
                </c:pt>
                <c:pt idx="9615">
                  <c:v>95.495893420000002</c:v>
                </c:pt>
                <c:pt idx="9616">
                  <c:v>95.505825419999994</c:v>
                </c:pt>
                <c:pt idx="9617">
                  <c:v>95.51575742</c:v>
                </c:pt>
                <c:pt idx="9618">
                  <c:v>95.525689420000006</c:v>
                </c:pt>
                <c:pt idx="9619">
                  <c:v>95.535622419999996</c:v>
                </c:pt>
                <c:pt idx="9620">
                  <c:v>95.545554420000002</c:v>
                </c:pt>
                <c:pt idx="9621">
                  <c:v>95.555485750000003</c:v>
                </c:pt>
                <c:pt idx="9622">
                  <c:v>95.565417749999995</c:v>
                </c:pt>
                <c:pt idx="9623">
                  <c:v>95.575350749999998</c:v>
                </c:pt>
                <c:pt idx="9624">
                  <c:v>95.585282750000005</c:v>
                </c:pt>
                <c:pt idx="9625">
                  <c:v>95.595214749999997</c:v>
                </c:pt>
                <c:pt idx="9626">
                  <c:v>95.605146750000003</c:v>
                </c:pt>
                <c:pt idx="9627">
                  <c:v>95.615079750000007</c:v>
                </c:pt>
                <c:pt idx="9628">
                  <c:v>95.625011749999999</c:v>
                </c:pt>
                <c:pt idx="9629">
                  <c:v>95.634943750000005</c:v>
                </c:pt>
                <c:pt idx="9630">
                  <c:v>95.644875749999997</c:v>
                </c:pt>
                <c:pt idx="9631">
                  <c:v>95.654807750000003</c:v>
                </c:pt>
                <c:pt idx="9632">
                  <c:v>95.664740750000007</c:v>
                </c:pt>
                <c:pt idx="9633">
                  <c:v>95.674672749999999</c:v>
                </c:pt>
                <c:pt idx="9634">
                  <c:v>95.684604750000005</c:v>
                </c:pt>
                <c:pt idx="9635">
                  <c:v>95.694536749999997</c:v>
                </c:pt>
                <c:pt idx="9636">
                  <c:v>95.704469750000001</c:v>
                </c:pt>
                <c:pt idx="9637">
                  <c:v>95.714401749999993</c:v>
                </c:pt>
                <c:pt idx="9638">
                  <c:v>95.72433375</c:v>
                </c:pt>
                <c:pt idx="9639">
                  <c:v>95.734265750000006</c:v>
                </c:pt>
                <c:pt idx="9640">
                  <c:v>95.744198749999995</c:v>
                </c:pt>
                <c:pt idx="9641">
                  <c:v>95.754130750000002</c:v>
                </c:pt>
                <c:pt idx="9642">
                  <c:v>95.764062749999994</c:v>
                </c:pt>
                <c:pt idx="9643">
                  <c:v>95.77399475</c:v>
                </c:pt>
                <c:pt idx="9644">
                  <c:v>95.783926750000006</c:v>
                </c:pt>
                <c:pt idx="9645">
                  <c:v>95.793859749999996</c:v>
                </c:pt>
                <c:pt idx="9646">
                  <c:v>95.803791750000002</c:v>
                </c:pt>
                <c:pt idx="9647">
                  <c:v>95.813723749999994</c:v>
                </c:pt>
                <c:pt idx="9648">
                  <c:v>95.82365575</c:v>
                </c:pt>
                <c:pt idx="9649">
                  <c:v>95.833588750000004</c:v>
                </c:pt>
                <c:pt idx="9650">
                  <c:v>95.843520749999996</c:v>
                </c:pt>
                <c:pt idx="9651">
                  <c:v>95.853452750000002</c:v>
                </c:pt>
                <c:pt idx="9652">
                  <c:v>95.863384749999994</c:v>
                </c:pt>
                <c:pt idx="9653">
                  <c:v>95.873317749999998</c:v>
                </c:pt>
                <c:pt idx="9654">
                  <c:v>95.883249750000004</c:v>
                </c:pt>
                <c:pt idx="9655">
                  <c:v>95.893181749999997</c:v>
                </c:pt>
                <c:pt idx="9656">
                  <c:v>95.903113750000003</c:v>
                </c:pt>
                <c:pt idx="9657">
                  <c:v>95.913046750000007</c:v>
                </c:pt>
                <c:pt idx="9658">
                  <c:v>95.922978749999999</c:v>
                </c:pt>
                <c:pt idx="9659">
                  <c:v>95.932910750000005</c:v>
                </c:pt>
                <c:pt idx="9660">
                  <c:v>95.942842749999997</c:v>
                </c:pt>
                <c:pt idx="9661">
                  <c:v>95.952775750000001</c:v>
                </c:pt>
                <c:pt idx="9662">
                  <c:v>95.962707750000007</c:v>
                </c:pt>
                <c:pt idx="9663">
                  <c:v>95.972639749999999</c:v>
                </c:pt>
                <c:pt idx="9664">
                  <c:v>95.982571750000005</c:v>
                </c:pt>
                <c:pt idx="9665">
                  <c:v>95.992503749999997</c:v>
                </c:pt>
                <c:pt idx="9666">
                  <c:v>96.002436750000001</c:v>
                </c:pt>
                <c:pt idx="9667">
                  <c:v>96.012368749999993</c:v>
                </c:pt>
                <c:pt idx="9668">
                  <c:v>96.022300749999999</c:v>
                </c:pt>
                <c:pt idx="9669">
                  <c:v>96.032232750000006</c:v>
                </c:pt>
                <c:pt idx="9670">
                  <c:v>96.042165749999995</c:v>
                </c:pt>
                <c:pt idx="9671">
                  <c:v>96.052097750000001</c:v>
                </c:pt>
                <c:pt idx="9672">
                  <c:v>96.062029749999994</c:v>
                </c:pt>
                <c:pt idx="9673">
                  <c:v>96.07196175</c:v>
                </c:pt>
                <c:pt idx="9674">
                  <c:v>96.081894750000004</c:v>
                </c:pt>
                <c:pt idx="9675">
                  <c:v>96.091826749999996</c:v>
                </c:pt>
                <c:pt idx="9676">
                  <c:v>96.101758750000002</c:v>
                </c:pt>
                <c:pt idx="9677">
                  <c:v>96.111690749999994</c:v>
                </c:pt>
                <c:pt idx="9678">
                  <c:v>96.121623749999998</c:v>
                </c:pt>
                <c:pt idx="9679">
                  <c:v>96.131555750000004</c:v>
                </c:pt>
                <c:pt idx="9680">
                  <c:v>96.141487749999996</c:v>
                </c:pt>
                <c:pt idx="9681">
                  <c:v>96.151419750000002</c:v>
                </c:pt>
                <c:pt idx="9682">
                  <c:v>96.161351749999994</c:v>
                </c:pt>
                <c:pt idx="9683">
                  <c:v>96.171284749999998</c:v>
                </c:pt>
                <c:pt idx="9684">
                  <c:v>96.181216750000004</c:v>
                </c:pt>
                <c:pt idx="9685">
                  <c:v>96.191148749999996</c:v>
                </c:pt>
                <c:pt idx="9686">
                  <c:v>96.201080750000003</c:v>
                </c:pt>
                <c:pt idx="9687">
                  <c:v>96.211013750000006</c:v>
                </c:pt>
                <c:pt idx="9688">
                  <c:v>96.220945749999998</c:v>
                </c:pt>
                <c:pt idx="9689">
                  <c:v>96.230877750000005</c:v>
                </c:pt>
                <c:pt idx="9690">
                  <c:v>96.240809749999997</c:v>
                </c:pt>
                <c:pt idx="9691">
                  <c:v>96.250742750000001</c:v>
                </c:pt>
                <c:pt idx="9692">
                  <c:v>96.260674750000007</c:v>
                </c:pt>
                <c:pt idx="9693">
                  <c:v>96.270606749999999</c:v>
                </c:pt>
                <c:pt idx="9694">
                  <c:v>96.280538750000005</c:v>
                </c:pt>
                <c:pt idx="9695">
                  <c:v>96.290471749999995</c:v>
                </c:pt>
                <c:pt idx="9696">
                  <c:v>96.300403750000001</c:v>
                </c:pt>
                <c:pt idx="9697">
                  <c:v>96.310335749999993</c:v>
                </c:pt>
                <c:pt idx="9698">
                  <c:v>96.320267749999999</c:v>
                </c:pt>
                <c:pt idx="9699">
                  <c:v>96.330200750000003</c:v>
                </c:pt>
                <c:pt idx="9700">
                  <c:v>96.340132749999995</c:v>
                </c:pt>
                <c:pt idx="9701">
                  <c:v>96.350064750000001</c:v>
                </c:pt>
                <c:pt idx="9702">
                  <c:v>96.359996749999993</c:v>
                </c:pt>
                <c:pt idx="9703">
                  <c:v>96.36992875</c:v>
                </c:pt>
                <c:pt idx="9704">
                  <c:v>96.379861750000003</c:v>
                </c:pt>
                <c:pt idx="9705">
                  <c:v>96.389793749999995</c:v>
                </c:pt>
                <c:pt idx="9706">
                  <c:v>96.399725750000002</c:v>
                </c:pt>
                <c:pt idx="9707">
                  <c:v>96.409657749999994</c:v>
                </c:pt>
                <c:pt idx="9708">
                  <c:v>96.419590749999998</c:v>
                </c:pt>
                <c:pt idx="9709">
                  <c:v>96.429522750000004</c:v>
                </c:pt>
                <c:pt idx="9710">
                  <c:v>96.439454749999996</c:v>
                </c:pt>
                <c:pt idx="9711">
                  <c:v>96.449386750000002</c:v>
                </c:pt>
                <c:pt idx="9712">
                  <c:v>96.459319750000006</c:v>
                </c:pt>
                <c:pt idx="9713">
                  <c:v>96.469251749999998</c:v>
                </c:pt>
                <c:pt idx="9714">
                  <c:v>96.479183750000004</c:v>
                </c:pt>
                <c:pt idx="9715">
                  <c:v>96.489115749999996</c:v>
                </c:pt>
                <c:pt idx="9716">
                  <c:v>96.49904875</c:v>
                </c:pt>
                <c:pt idx="9717">
                  <c:v>96.508980750000006</c:v>
                </c:pt>
                <c:pt idx="9718">
                  <c:v>96.518912749999998</c:v>
                </c:pt>
                <c:pt idx="9719">
                  <c:v>96.528844750000005</c:v>
                </c:pt>
                <c:pt idx="9720">
                  <c:v>96.538776749999997</c:v>
                </c:pt>
                <c:pt idx="9721">
                  <c:v>96.54870975</c:v>
                </c:pt>
                <c:pt idx="9722">
                  <c:v>96.558642289999995</c:v>
                </c:pt>
                <c:pt idx="9723">
                  <c:v>96.568574290000001</c:v>
                </c:pt>
                <c:pt idx="9724">
                  <c:v>96.578506290000007</c:v>
                </c:pt>
                <c:pt idx="9725">
                  <c:v>96.588439289999997</c:v>
                </c:pt>
                <c:pt idx="9726">
                  <c:v>96.598371290000003</c:v>
                </c:pt>
                <c:pt idx="9727">
                  <c:v>96.608303289999995</c:v>
                </c:pt>
                <c:pt idx="9728">
                  <c:v>96.618235290000001</c:v>
                </c:pt>
                <c:pt idx="9729">
                  <c:v>96.628168290000005</c:v>
                </c:pt>
                <c:pt idx="9730">
                  <c:v>96.638100289999997</c:v>
                </c:pt>
                <c:pt idx="9731">
                  <c:v>96.648032290000003</c:v>
                </c:pt>
                <c:pt idx="9732">
                  <c:v>96.657964289999995</c:v>
                </c:pt>
                <c:pt idx="9733">
                  <c:v>96.667897289999999</c:v>
                </c:pt>
                <c:pt idx="9734">
                  <c:v>96.677829290000005</c:v>
                </c:pt>
                <c:pt idx="9735">
                  <c:v>96.687761289999997</c:v>
                </c:pt>
                <c:pt idx="9736">
                  <c:v>96.697693290000004</c:v>
                </c:pt>
                <c:pt idx="9737">
                  <c:v>96.707625289999996</c:v>
                </c:pt>
                <c:pt idx="9738">
                  <c:v>96.717558289999999</c:v>
                </c:pt>
                <c:pt idx="9739">
                  <c:v>96.727490290000006</c:v>
                </c:pt>
                <c:pt idx="9740">
                  <c:v>96.737422289999998</c:v>
                </c:pt>
                <c:pt idx="9741">
                  <c:v>96.747354290000004</c:v>
                </c:pt>
                <c:pt idx="9742">
                  <c:v>96.757287289999994</c:v>
                </c:pt>
                <c:pt idx="9743">
                  <c:v>96.76721929</c:v>
                </c:pt>
                <c:pt idx="9744">
                  <c:v>96.777151290000006</c:v>
                </c:pt>
                <c:pt idx="9745">
                  <c:v>96.787083289999998</c:v>
                </c:pt>
                <c:pt idx="9746">
                  <c:v>96.797016290000002</c:v>
                </c:pt>
                <c:pt idx="9747">
                  <c:v>96.806948289999994</c:v>
                </c:pt>
                <c:pt idx="9748">
                  <c:v>96.81688029</c:v>
                </c:pt>
                <c:pt idx="9749">
                  <c:v>96.826812290000007</c:v>
                </c:pt>
                <c:pt idx="9750">
                  <c:v>96.836745289999996</c:v>
                </c:pt>
                <c:pt idx="9751">
                  <c:v>96.846677290000002</c:v>
                </c:pt>
                <c:pt idx="9752">
                  <c:v>96.856609289999994</c:v>
                </c:pt>
                <c:pt idx="9753">
                  <c:v>96.866541290000001</c:v>
                </c:pt>
                <c:pt idx="9754">
                  <c:v>96.876474290000004</c:v>
                </c:pt>
                <c:pt idx="9755">
                  <c:v>96.886406289999996</c:v>
                </c:pt>
                <c:pt idx="9756">
                  <c:v>96.896338290000003</c:v>
                </c:pt>
                <c:pt idx="9757">
                  <c:v>96.906270289999995</c:v>
                </c:pt>
                <c:pt idx="9758">
                  <c:v>96.916202290000001</c:v>
                </c:pt>
                <c:pt idx="9759">
                  <c:v>96.926135290000005</c:v>
                </c:pt>
                <c:pt idx="9760">
                  <c:v>96.936067289999997</c:v>
                </c:pt>
                <c:pt idx="9761">
                  <c:v>96.945999290000003</c:v>
                </c:pt>
                <c:pt idx="9762">
                  <c:v>96.955931289999995</c:v>
                </c:pt>
                <c:pt idx="9763">
                  <c:v>96.965864289999999</c:v>
                </c:pt>
                <c:pt idx="9764">
                  <c:v>96.975796290000005</c:v>
                </c:pt>
                <c:pt idx="9765">
                  <c:v>96.985728289999997</c:v>
                </c:pt>
                <c:pt idx="9766">
                  <c:v>96.995660290000004</c:v>
                </c:pt>
                <c:pt idx="9767">
                  <c:v>97.005593289999993</c:v>
                </c:pt>
                <c:pt idx="9768">
                  <c:v>97.015525289999999</c:v>
                </c:pt>
                <c:pt idx="9769">
                  <c:v>97.025457290000006</c:v>
                </c:pt>
                <c:pt idx="9770">
                  <c:v>97.035389289999998</c:v>
                </c:pt>
                <c:pt idx="9771">
                  <c:v>97.045322290000001</c:v>
                </c:pt>
                <c:pt idx="9772">
                  <c:v>97.055254289999993</c:v>
                </c:pt>
                <c:pt idx="9773">
                  <c:v>97.06518629</c:v>
                </c:pt>
                <c:pt idx="9774">
                  <c:v>97.075118290000006</c:v>
                </c:pt>
                <c:pt idx="9775">
                  <c:v>97.085050289999998</c:v>
                </c:pt>
                <c:pt idx="9776">
                  <c:v>97.094983290000002</c:v>
                </c:pt>
                <c:pt idx="9777">
                  <c:v>97.104915289999994</c:v>
                </c:pt>
                <c:pt idx="9778">
                  <c:v>97.11484729</c:v>
                </c:pt>
                <c:pt idx="9779">
                  <c:v>97.124779290000006</c:v>
                </c:pt>
                <c:pt idx="9780">
                  <c:v>97.134712289999996</c:v>
                </c:pt>
                <c:pt idx="9781">
                  <c:v>97.144644290000002</c:v>
                </c:pt>
                <c:pt idx="9782">
                  <c:v>97.154576289999994</c:v>
                </c:pt>
                <c:pt idx="9783">
                  <c:v>97.164508290000001</c:v>
                </c:pt>
                <c:pt idx="9784">
                  <c:v>97.174441290000004</c:v>
                </c:pt>
                <c:pt idx="9785">
                  <c:v>97.184373289999996</c:v>
                </c:pt>
                <c:pt idx="9786">
                  <c:v>97.194305290000003</c:v>
                </c:pt>
                <c:pt idx="9787">
                  <c:v>97.204237289999995</c:v>
                </c:pt>
                <c:pt idx="9788">
                  <c:v>97.214170289999998</c:v>
                </c:pt>
                <c:pt idx="9789">
                  <c:v>97.224102290000005</c:v>
                </c:pt>
                <c:pt idx="9790">
                  <c:v>97.234034289999997</c:v>
                </c:pt>
                <c:pt idx="9791">
                  <c:v>97.243966290000003</c:v>
                </c:pt>
                <c:pt idx="9792">
                  <c:v>97.253899290000007</c:v>
                </c:pt>
                <c:pt idx="9793">
                  <c:v>97.263831289999999</c:v>
                </c:pt>
                <c:pt idx="9794">
                  <c:v>97.273763290000005</c:v>
                </c:pt>
                <c:pt idx="9795">
                  <c:v>97.283695289999997</c:v>
                </c:pt>
                <c:pt idx="9796">
                  <c:v>97.293627290000003</c:v>
                </c:pt>
                <c:pt idx="9797">
                  <c:v>97.303560289999993</c:v>
                </c:pt>
                <c:pt idx="9798">
                  <c:v>97.313492289999999</c:v>
                </c:pt>
                <c:pt idx="9799">
                  <c:v>97.323424290000005</c:v>
                </c:pt>
                <c:pt idx="9800">
                  <c:v>97.333356289999998</c:v>
                </c:pt>
                <c:pt idx="9801">
                  <c:v>97.343289290000001</c:v>
                </c:pt>
                <c:pt idx="9802">
                  <c:v>97.353221289999993</c:v>
                </c:pt>
                <c:pt idx="9803">
                  <c:v>97.36315329</c:v>
                </c:pt>
                <c:pt idx="9804">
                  <c:v>97.373085290000006</c:v>
                </c:pt>
                <c:pt idx="9805">
                  <c:v>97.383018289999995</c:v>
                </c:pt>
                <c:pt idx="9806">
                  <c:v>97.392950290000002</c:v>
                </c:pt>
                <c:pt idx="9807">
                  <c:v>97.402882289999994</c:v>
                </c:pt>
                <c:pt idx="9808">
                  <c:v>97.41281429</c:v>
                </c:pt>
                <c:pt idx="9809">
                  <c:v>97.422747290000004</c:v>
                </c:pt>
                <c:pt idx="9810">
                  <c:v>97.432679289999996</c:v>
                </c:pt>
                <c:pt idx="9811">
                  <c:v>97.442611290000002</c:v>
                </c:pt>
                <c:pt idx="9812">
                  <c:v>97.452543289999994</c:v>
                </c:pt>
                <c:pt idx="9813">
                  <c:v>97.462476289999998</c:v>
                </c:pt>
                <c:pt idx="9814">
                  <c:v>97.472408290000004</c:v>
                </c:pt>
                <c:pt idx="9815">
                  <c:v>97.482340289999996</c:v>
                </c:pt>
                <c:pt idx="9816">
                  <c:v>97.492272290000002</c:v>
                </c:pt>
                <c:pt idx="9817">
                  <c:v>97.502204289999995</c:v>
                </c:pt>
                <c:pt idx="9818">
                  <c:v>97.512137289999998</c:v>
                </c:pt>
                <c:pt idx="9819">
                  <c:v>97.522069290000005</c:v>
                </c:pt>
                <c:pt idx="9820">
                  <c:v>97.532001289999997</c:v>
                </c:pt>
                <c:pt idx="9821">
                  <c:v>97.541933290000003</c:v>
                </c:pt>
                <c:pt idx="9822">
                  <c:v>97.551866500000003</c:v>
                </c:pt>
                <c:pt idx="9823">
                  <c:v>97.561798499999995</c:v>
                </c:pt>
                <c:pt idx="9824">
                  <c:v>97.571730500000001</c:v>
                </c:pt>
                <c:pt idx="9825">
                  <c:v>97.581662499999993</c:v>
                </c:pt>
                <c:pt idx="9826">
                  <c:v>97.591595499999997</c:v>
                </c:pt>
                <c:pt idx="9827">
                  <c:v>97.601527500000003</c:v>
                </c:pt>
                <c:pt idx="9828">
                  <c:v>97.611459499999995</c:v>
                </c:pt>
                <c:pt idx="9829">
                  <c:v>97.621391500000001</c:v>
                </c:pt>
                <c:pt idx="9830">
                  <c:v>97.631324500000005</c:v>
                </c:pt>
                <c:pt idx="9831">
                  <c:v>97.641256499999997</c:v>
                </c:pt>
                <c:pt idx="9832">
                  <c:v>97.651188500000004</c:v>
                </c:pt>
                <c:pt idx="9833">
                  <c:v>97.661120499999996</c:v>
                </c:pt>
                <c:pt idx="9834">
                  <c:v>97.671053499999999</c:v>
                </c:pt>
                <c:pt idx="9835">
                  <c:v>97.680985500000006</c:v>
                </c:pt>
                <c:pt idx="9836">
                  <c:v>97.690917499999998</c:v>
                </c:pt>
                <c:pt idx="9837">
                  <c:v>97.700849500000004</c:v>
                </c:pt>
                <c:pt idx="9838">
                  <c:v>97.710781499999996</c:v>
                </c:pt>
                <c:pt idx="9839">
                  <c:v>97.7207145</c:v>
                </c:pt>
                <c:pt idx="9840">
                  <c:v>97.730646500000006</c:v>
                </c:pt>
                <c:pt idx="9841">
                  <c:v>97.740578499999998</c:v>
                </c:pt>
                <c:pt idx="9842">
                  <c:v>97.750510500000004</c:v>
                </c:pt>
                <c:pt idx="9843">
                  <c:v>97.760443499999994</c:v>
                </c:pt>
                <c:pt idx="9844">
                  <c:v>97.7703755</c:v>
                </c:pt>
                <c:pt idx="9845">
                  <c:v>97.780307500000006</c:v>
                </c:pt>
                <c:pt idx="9846">
                  <c:v>97.790239499999998</c:v>
                </c:pt>
                <c:pt idx="9847">
                  <c:v>97.800172500000002</c:v>
                </c:pt>
                <c:pt idx="9848">
                  <c:v>97.810104499999994</c:v>
                </c:pt>
                <c:pt idx="9849">
                  <c:v>97.820036500000001</c:v>
                </c:pt>
                <c:pt idx="9850">
                  <c:v>97.829968500000007</c:v>
                </c:pt>
                <c:pt idx="9851">
                  <c:v>97.839901499999996</c:v>
                </c:pt>
                <c:pt idx="9852">
                  <c:v>97.849833500000003</c:v>
                </c:pt>
                <c:pt idx="9853">
                  <c:v>97.859765499999995</c:v>
                </c:pt>
                <c:pt idx="9854">
                  <c:v>97.869697500000001</c:v>
                </c:pt>
                <c:pt idx="9855">
                  <c:v>97.879630500000005</c:v>
                </c:pt>
                <c:pt idx="9856">
                  <c:v>97.889562499999997</c:v>
                </c:pt>
                <c:pt idx="9857">
                  <c:v>97.899494500000003</c:v>
                </c:pt>
                <c:pt idx="9858">
                  <c:v>97.909426499999995</c:v>
                </c:pt>
                <c:pt idx="9859">
                  <c:v>97.919359499999999</c:v>
                </c:pt>
                <c:pt idx="9860">
                  <c:v>97.929291500000005</c:v>
                </c:pt>
                <c:pt idx="9861">
                  <c:v>97.939223499999997</c:v>
                </c:pt>
                <c:pt idx="9862">
                  <c:v>97.949155500000003</c:v>
                </c:pt>
                <c:pt idx="9863">
                  <c:v>97.959088499999993</c:v>
                </c:pt>
                <c:pt idx="9864">
                  <c:v>97.969020499999999</c:v>
                </c:pt>
                <c:pt idx="9865">
                  <c:v>97.978952500000005</c:v>
                </c:pt>
                <c:pt idx="9866">
                  <c:v>97.988884499999998</c:v>
                </c:pt>
                <c:pt idx="9867">
                  <c:v>97.998816500000004</c:v>
                </c:pt>
                <c:pt idx="9868">
                  <c:v>98.008749499999993</c:v>
                </c:pt>
                <c:pt idx="9869">
                  <c:v>98.0186815</c:v>
                </c:pt>
                <c:pt idx="9870">
                  <c:v>98.028613500000006</c:v>
                </c:pt>
                <c:pt idx="9871">
                  <c:v>98.038545499999998</c:v>
                </c:pt>
                <c:pt idx="9872">
                  <c:v>98.048478500000002</c:v>
                </c:pt>
                <c:pt idx="9873">
                  <c:v>98.058410499999994</c:v>
                </c:pt>
                <c:pt idx="9874">
                  <c:v>98.0683425</c:v>
                </c:pt>
                <c:pt idx="9875">
                  <c:v>98.078274500000006</c:v>
                </c:pt>
                <c:pt idx="9876">
                  <c:v>98.088207499999996</c:v>
                </c:pt>
                <c:pt idx="9877">
                  <c:v>98.098139500000002</c:v>
                </c:pt>
                <c:pt idx="9878">
                  <c:v>98.108071499999994</c:v>
                </c:pt>
                <c:pt idx="9879">
                  <c:v>98.1180035</c:v>
                </c:pt>
                <c:pt idx="9880">
                  <c:v>98.127936500000004</c:v>
                </c:pt>
                <c:pt idx="9881">
                  <c:v>98.137868499999996</c:v>
                </c:pt>
                <c:pt idx="9882">
                  <c:v>98.147800500000002</c:v>
                </c:pt>
                <c:pt idx="9883">
                  <c:v>98.157732499999995</c:v>
                </c:pt>
                <c:pt idx="9884">
                  <c:v>98.167665499999998</c:v>
                </c:pt>
                <c:pt idx="9885">
                  <c:v>98.177597500000005</c:v>
                </c:pt>
                <c:pt idx="9886">
                  <c:v>98.187529499999997</c:v>
                </c:pt>
                <c:pt idx="9887">
                  <c:v>98.197461500000003</c:v>
                </c:pt>
                <c:pt idx="9888">
                  <c:v>98.207393499999995</c:v>
                </c:pt>
                <c:pt idx="9889">
                  <c:v>98.217326499999999</c:v>
                </c:pt>
                <c:pt idx="9890">
                  <c:v>98.227258500000005</c:v>
                </c:pt>
                <c:pt idx="9891">
                  <c:v>98.237190499999997</c:v>
                </c:pt>
                <c:pt idx="9892">
                  <c:v>98.247122500000003</c:v>
                </c:pt>
                <c:pt idx="9893">
                  <c:v>98.257055500000007</c:v>
                </c:pt>
                <c:pt idx="9894">
                  <c:v>98.266987499999999</c:v>
                </c:pt>
                <c:pt idx="9895">
                  <c:v>98.276919500000005</c:v>
                </c:pt>
                <c:pt idx="9896">
                  <c:v>98.286851499999997</c:v>
                </c:pt>
                <c:pt idx="9897">
                  <c:v>98.296784500000001</c:v>
                </c:pt>
                <c:pt idx="9898">
                  <c:v>98.306716499999993</c:v>
                </c:pt>
                <c:pt idx="9899">
                  <c:v>98.316648499999999</c:v>
                </c:pt>
                <c:pt idx="9900">
                  <c:v>98.326580500000006</c:v>
                </c:pt>
                <c:pt idx="9901">
                  <c:v>98.336513499999995</c:v>
                </c:pt>
                <c:pt idx="9902">
                  <c:v>98.346445500000002</c:v>
                </c:pt>
                <c:pt idx="9903">
                  <c:v>98.356377499999994</c:v>
                </c:pt>
                <c:pt idx="9904">
                  <c:v>98.3663095</c:v>
                </c:pt>
                <c:pt idx="9905">
                  <c:v>98.376242500000004</c:v>
                </c:pt>
                <c:pt idx="9906">
                  <c:v>98.386174499999996</c:v>
                </c:pt>
                <c:pt idx="9907">
                  <c:v>98.396106500000002</c:v>
                </c:pt>
                <c:pt idx="9908">
                  <c:v>98.406038499999994</c:v>
                </c:pt>
                <c:pt idx="9909">
                  <c:v>98.415971499999998</c:v>
                </c:pt>
                <c:pt idx="9910">
                  <c:v>98.425903500000004</c:v>
                </c:pt>
                <c:pt idx="9911">
                  <c:v>98.435835499999996</c:v>
                </c:pt>
                <c:pt idx="9912">
                  <c:v>98.445767500000002</c:v>
                </c:pt>
                <c:pt idx="9913">
                  <c:v>98.455699499999994</c:v>
                </c:pt>
                <c:pt idx="9914">
                  <c:v>98.465632499999998</c:v>
                </c:pt>
                <c:pt idx="9915">
                  <c:v>98.475564500000004</c:v>
                </c:pt>
                <c:pt idx="9916">
                  <c:v>98.485496499999996</c:v>
                </c:pt>
                <c:pt idx="9917">
                  <c:v>98.495428500000003</c:v>
                </c:pt>
                <c:pt idx="9918">
                  <c:v>98.505361500000006</c:v>
                </c:pt>
                <c:pt idx="9919">
                  <c:v>98.515293499999999</c:v>
                </c:pt>
                <c:pt idx="9920">
                  <c:v>98.525225500000005</c:v>
                </c:pt>
                <c:pt idx="9921">
                  <c:v>98.535157499999997</c:v>
                </c:pt>
                <c:pt idx="9922">
                  <c:v>98.545090500000001</c:v>
                </c:pt>
                <c:pt idx="9923">
                  <c:v>98.555021999999994</c:v>
                </c:pt>
                <c:pt idx="9924">
                  <c:v>98.564954</c:v>
                </c:pt>
                <c:pt idx="9925">
                  <c:v>98.574886000000006</c:v>
                </c:pt>
                <c:pt idx="9926">
                  <c:v>98.584818999999996</c:v>
                </c:pt>
                <c:pt idx="9927">
                  <c:v>98.594751000000002</c:v>
                </c:pt>
                <c:pt idx="9928">
                  <c:v>98.604682999999994</c:v>
                </c:pt>
                <c:pt idx="9929">
                  <c:v>98.614615000000001</c:v>
                </c:pt>
                <c:pt idx="9930">
                  <c:v>98.624548000000004</c:v>
                </c:pt>
                <c:pt idx="9931">
                  <c:v>98.634479999999996</c:v>
                </c:pt>
                <c:pt idx="9932">
                  <c:v>98.644412000000003</c:v>
                </c:pt>
                <c:pt idx="9933">
                  <c:v>98.654343999999995</c:v>
                </c:pt>
                <c:pt idx="9934">
                  <c:v>98.664276999999998</c:v>
                </c:pt>
                <c:pt idx="9935">
                  <c:v>98.674209000000005</c:v>
                </c:pt>
                <c:pt idx="9936">
                  <c:v>98.684140999999997</c:v>
                </c:pt>
                <c:pt idx="9937">
                  <c:v>98.694073000000003</c:v>
                </c:pt>
                <c:pt idx="9938">
                  <c:v>98.704006000000007</c:v>
                </c:pt>
                <c:pt idx="9939">
                  <c:v>98.713937999999999</c:v>
                </c:pt>
                <c:pt idx="9940">
                  <c:v>98.723870000000005</c:v>
                </c:pt>
                <c:pt idx="9941">
                  <c:v>98.733801999999997</c:v>
                </c:pt>
                <c:pt idx="9942">
                  <c:v>98.743735000000001</c:v>
                </c:pt>
                <c:pt idx="9943">
                  <c:v>98.753666999999993</c:v>
                </c:pt>
                <c:pt idx="9944">
                  <c:v>98.763598999999999</c:v>
                </c:pt>
                <c:pt idx="9945">
                  <c:v>98.773531000000006</c:v>
                </c:pt>
                <c:pt idx="9946">
                  <c:v>98.783462999999998</c:v>
                </c:pt>
                <c:pt idx="9947">
                  <c:v>98.793396000000001</c:v>
                </c:pt>
                <c:pt idx="9948">
                  <c:v>98.803327999999993</c:v>
                </c:pt>
                <c:pt idx="9949">
                  <c:v>98.81326</c:v>
                </c:pt>
                <c:pt idx="9950">
                  <c:v>98.823192000000006</c:v>
                </c:pt>
                <c:pt idx="9951">
                  <c:v>98.833124999999995</c:v>
                </c:pt>
                <c:pt idx="9952">
                  <c:v>98.843057000000002</c:v>
                </c:pt>
                <c:pt idx="9953">
                  <c:v>98.852988999999994</c:v>
                </c:pt>
                <c:pt idx="9954">
                  <c:v>98.862921</c:v>
                </c:pt>
                <c:pt idx="9955">
                  <c:v>98.872854000000004</c:v>
                </c:pt>
                <c:pt idx="9956">
                  <c:v>98.882785999999996</c:v>
                </c:pt>
                <c:pt idx="9957">
                  <c:v>98.892718000000002</c:v>
                </c:pt>
                <c:pt idx="9958">
                  <c:v>98.902649999999994</c:v>
                </c:pt>
                <c:pt idx="9959">
                  <c:v>98.912582999999998</c:v>
                </c:pt>
                <c:pt idx="9960">
                  <c:v>98.922515000000004</c:v>
                </c:pt>
                <c:pt idx="9961">
                  <c:v>98.932446999999996</c:v>
                </c:pt>
                <c:pt idx="9962">
                  <c:v>98.942379000000003</c:v>
                </c:pt>
                <c:pt idx="9963">
                  <c:v>98.952312000000006</c:v>
                </c:pt>
                <c:pt idx="9964">
                  <c:v>98.962243999999998</c:v>
                </c:pt>
                <c:pt idx="9965">
                  <c:v>98.972176000000005</c:v>
                </c:pt>
                <c:pt idx="9966">
                  <c:v>98.982107999999997</c:v>
                </c:pt>
                <c:pt idx="9967">
                  <c:v>98.992041</c:v>
                </c:pt>
                <c:pt idx="9968">
                  <c:v>99.001973000000007</c:v>
                </c:pt>
                <c:pt idx="9969">
                  <c:v>99.011904999999999</c:v>
                </c:pt>
                <c:pt idx="9970">
                  <c:v>99.021837000000005</c:v>
                </c:pt>
                <c:pt idx="9971">
                  <c:v>99.031769999999995</c:v>
                </c:pt>
                <c:pt idx="9972">
                  <c:v>99.041702000000001</c:v>
                </c:pt>
                <c:pt idx="9973">
                  <c:v>99.051634000000007</c:v>
                </c:pt>
                <c:pt idx="9974">
                  <c:v>99.061565999999999</c:v>
                </c:pt>
                <c:pt idx="9975">
                  <c:v>99.071499000000003</c:v>
                </c:pt>
                <c:pt idx="9976">
                  <c:v>99.081430999999995</c:v>
                </c:pt>
                <c:pt idx="9977">
                  <c:v>99.091363000000001</c:v>
                </c:pt>
                <c:pt idx="9978">
                  <c:v>99.101294999999993</c:v>
                </c:pt>
                <c:pt idx="9979">
                  <c:v>99.111227</c:v>
                </c:pt>
                <c:pt idx="9980">
                  <c:v>99.121160000000003</c:v>
                </c:pt>
                <c:pt idx="9981">
                  <c:v>99.131091999999995</c:v>
                </c:pt>
                <c:pt idx="9982">
                  <c:v>99.141024000000002</c:v>
                </c:pt>
                <c:pt idx="9983">
                  <c:v>99.150955999999994</c:v>
                </c:pt>
                <c:pt idx="9984">
                  <c:v>99.160888999999997</c:v>
                </c:pt>
                <c:pt idx="9985">
                  <c:v>99.170821000000004</c:v>
                </c:pt>
                <c:pt idx="9986">
                  <c:v>99.180752999999996</c:v>
                </c:pt>
                <c:pt idx="9987">
                  <c:v>99.190685000000002</c:v>
                </c:pt>
                <c:pt idx="9988">
                  <c:v>99.200618000000006</c:v>
                </c:pt>
                <c:pt idx="9989">
                  <c:v>99.210549999999998</c:v>
                </c:pt>
                <c:pt idx="9990">
                  <c:v>99.220482000000004</c:v>
                </c:pt>
                <c:pt idx="9991">
                  <c:v>99.230413999999996</c:v>
                </c:pt>
                <c:pt idx="9992">
                  <c:v>99.240347</c:v>
                </c:pt>
                <c:pt idx="9993">
                  <c:v>99.250279000000006</c:v>
                </c:pt>
                <c:pt idx="9994">
                  <c:v>99.260210999999998</c:v>
                </c:pt>
                <c:pt idx="9995">
                  <c:v>99.270143000000004</c:v>
                </c:pt>
                <c:pt idx="9996">
                  <c:v>99.280075999999994</c:v>
                </c:pt>
                <c:pt idx="9997">
                  <c:v>99.290008</c:v>
                </c:pt>
                <c:pt idx="9998">
                  <c:v>99.299940000000007</c:v>
                </c:pt>
                <c:pt idx="9999">
                  <c:v>99.309871999999999</c:v>
                </c:pt>
                <c:pt idx="10000">
                  <c:v>99.319805000000002</c:v>
                </c:pt>
                <c:pt idx="10001">
                  <c:v>99.329736999999994</c:v>
                </c:pt>
                <c:pt idx="10002">
                  <c:v>99.339669000000001</c:v>
                </c:pt>
                <c:pt idx="10003">
                  <c:v>99.349601000000007</c:v>
                </c:pt>
                <c:pt idx="10004">
                  <c:v>99.359533999999996</c:v>
                </c:pt>
                <c:pt idx="10005">
                  <c:v>99.369466000000003</c:v>
                </c:pt>
                <c:pt idx="10006">
                  <c:v>99.379397999999995</c:v>
                </c:pt>
                <c:pt idx="10007">
                  <c:v>99.389330000000001</c:v>
                </c:pt>
                <c:pt idx="10008">
                  <c:v>99.399263000000005</c:v>
                </c:pt>
                <c:pt idx="10009">
                  <c:v>99.409194999999997</c:v>
                </c:pt>
                <c:pt idx="10010">
                  <c:v>99.419127000000003</c:v>
                </c:pt>
                <c:pt idx="10011">
                  <c:v>99.429058999999995</c:v>
                </c:pt>
                <c:pt idx="10012">
                  <c:v>99.438991999999999</c:v>
                </c:pt>
                <c:pt idx="10013">
                  <c:v>99.448924000000005</c:v>
                </c:pt>
                <c:pt idx="10014">
                  <c:v>99.458855999999997</c:v>
                </c:pt>
                <c:pt idx="10015">
                  <c:v>99.468788000000004</c:v>
                </c:pt>
                <c:pt idx="10016">
                  <c:v>99.478719999999996</c:v>
                </c:pt>
                <c:pt idx="10017">
                  <c:v>99.488652999999999</c:v>
                </c:pt>
                <c:pt idx="10018">
                  <c:v>99.498585000000006</c:v>
                </c:pt>
                <c:pt idx="10019">
                  <c:v>99.508516999999998</c:v>
                </c:pt>
                <c:pt idx="10020">
                  <c:v>99.518449000000004</c:v>
                </c:pt>
                <c:pt idx="10021">
                  <c:v>99.528381999999993</c:v>
                </c:pt>
                <c:pt idx="10022">
                  <c:v>99.538314</c:v>
                </c:pt>
                <c:pt idx="10023">
                  <c:v>99.548246000000006</c:v>
                </c:pt>
                <c:pt idx="10024">
                  <c:v>99.558177880000002</c:v>
                </c:pt>
                <c:pt idx="10025">
                  <c:v>99.568110869999998</c:v>
                </c:pt>
                <c:pt idx="10026">
                  <c:v>99.578042879999998</c:v>
                </c:pt>
                <c:pt idx="10027">
                  <c:v>99.587974880000004</c:v>
                </c:pt>
                <c:pt idx="10028">
                  <c:v>99.597906879999996</c:v>
                </c:pt>
                <c:pt idx="10029">
                  <c:v>99.60783988</c:v>
                </c:pt>
                <c:pt idx="10030">
                  <c:v>99.617771880000006</c:v>
                </c:pt>
                <c:pt idx="10031">
                  <c:v>99.627703879999999</c:v>
                </c:pt>
                <c:pt idx="10032">
                  <c:v>99.637635880000005</c:v>
                </c:pt>
                <c:pt idx="10033">
                  <c:v>99.647568879999994</c:v>
                </c:pt>
                <c:pt idx="10034">
                  <c:v>99.657500880000001</c:v>
                </c:pt>
                <c:pt idx="10035">
                  <c:v>99.667432880000007</c:v>
                </c:pt>
                <c:pt idx="10036">
                  <c:v>99.677364879999999</c:v>
                </c:pt>
                <c:pt idx="10037">
                  <c:v>99.687297880000003</c:v>
                </c:pt>
                <c:pt idx="10038">
                  <c:v>99.697229879999995</c:v>
                </c:pt>
                <c:pt idx="10039">
                  <c:v>99.707161880000001</c:v>
                </c:pt>
                <c:pt idx="10040">
                  <c:v>99.717093879999993</c:v>
                </c:pt>
                <c:pt idx="10041">
                  <c:v>99.727026870000003</c:v>
                </c:pt>
                <c:pt idx="10042">
                  <c:v>99.736958880000003</c:v>
                </c:pt>
                <c:pt idx="10043">
                  <c:v>99.746890879999995</c:v>
                </c:pt>
                <c:pt idx="10044">
                  <c:v>99.756822880000001</c:v>
                </c:pt>
                <c:pt idx="10045">
                  <c:v>99.766755880000005</c:v>
                </c:pt>
                <c:pt idx="10046">
                  <c:v>99.776687879999997</c:v>
                </c:pt>
                <c:pt idx="10047">
                  <c:v>99.786619880000003</c:v>
                </c:pt>
                <c:pt idx="10048">
                  <c:v>99.796551879999996</c:v>
                </c:pt>
                <c:pt idx="10049">
                  <c:v>99.806484879999999</c:v>
                </c:pt>
                <c:pt idx="10050">
                  <c:v>99.816416880000006</c:v>
                </c:pt>
                <c:pt idx="10051">
                  <c:v>99.826348879999998</c:v>
                </c:pt>
                <c:pt idx="10052">
                  <c:v>99.836280880000004</c:v>
                </c:pt>
                <c:pt idx="10053">
                  <c:v>99.846212879999996</c:v>
                </c:pt>
                <c:pt idx="10054">
                  <c:v>99.85614588</c:v>
                </c:pt>
                <c:pt idx="10055">
                  <c:v>99.866077880000006</c:v>
                </c:pt>
                <c:pt idx="10056">
                  <c:v>99.876009879999998</c:v>
                </c:pt>
                <c:pt idx="10057">
                  <c:v>99.885941880000004</c:v>
                </c:pt>
                <c:pt idx="10058">
                  <c:v>99.895874879999994</c:v>
                </c:pt>
                <c:pt idx="10059">
                  <c:v>99.90580688</c:v>
                </c:pt>
                <c:pt idx="10060">
                  <c:v>99.915738880000006</c:v>
                </c:pt>
                <c:pt idx="10061">
                  <c:v>99.925670879999998</c:v>
                </c:pt>
                <c:pt idx="10062">
                  <c:v>99.935603880000002</c:v>
                </c:pt>
                <c:pt idx="10063">
                  <c:v>99.945535879999994</c:v>
                </c:pt>
                <c:pt idx="10064">
                  <c:v>99.95546788</c:v>
                </c:pt>
                <c:pt idx="10065">
                  <c:v>99.965399880000007</c:v>
                </c:pt>
                <c:pt idx="10066">
                  <c:v>99.975332879999996</c:v>
                </c:pt>
                <c:pt idx="10067">
                  <c:v>99.985264880000003</c:v>
                </c:pt>
                <c:pt idx="10068">
                  <c:v>99.995196879999995</c:v>
                </c:pt>
                <c:pt idx="10069">
                  <c:v>100.0051289</c:v>
                </c:pt>
                <c:pt idx="10070">
                  <c:v>100.01506190000001</c:v>
                </c:pt>
                <c:pt idx="10071">
                  <c:v>100.0249939</c:v>
                </c:pt>
                <c:pt idx="10072">
                  <c:v>100.0349259</c:v>
                </c:pt>
                <c:pt idx="10073">
                  <c:v>100.0448579</c:v>
                </c:pt>
                <c:pt idx="10074">
                  <c:v>100.0547909</c:v>
                </c:pt>
                <c:pt idx="10075">
                  <c:v>100.06472290000001</c:v>
                </c:pt>
                <c:pt idx="10076">
                  <c:v>100.0746549</c:v>
                </c:pt>
                <c:pt idx="10077">
                  <c:v>100.08458690000001</c:v>
                </c:pt>
                <c:pt idx="10078">
                  <c:v>100.09451989999999</c:v>
                </c:pt>
                <c:pt idx="10079">
                  <c:v>100.1044519</c:v>
                </c:pt>
                <c:pt idx="10080">
                  <c:v>100.11438390000001</c:v>
                </c:pt>
                <c:pt idx="10081">
                  <c:v>100.1243159</c:v>
                </c:pt>
                <c:pt idx="10082">
                  <c:v>100.1342489</c:v>
                </c:pt>
                <c:pt idx="10083">
                  <c:v>100.14418089999999</c:v>
                </c:pt>
                <c:pt idx="10084">
                  <c:v>100.1541129</c:v>
                </c:pt>
                <c:pt idx="10085">
                  <c:v>100.16404489999999</c:v>
                </c:pt>
                <c:pt idx="10086">
                  <c:v>100.1739779</c:v>
                </c:pt>
                <c:pt idx="10087">
                  <c:v>100.1839099</c:v>
                </c:pt>
                <c:pt idx="10088">
                  <c:v>100.1938419</c:v>
                </c:pt>
                <c:pt idx="10089">
                  <c:v>100.2037739</c:v>
                </c:pt>
                <c:pt idx="10090">
                  <c:v>100.21370690000001</c:v>
                </c:pt>
                <c:pt idx="10091">
                  <c:v>100.2236389</c:v>
                </c:pt>
                <c:pt idx="10092">
                  <c:v>100.2335709</c:v>
                </c:pt>
                <c:pt idx="10093">
                  <c:v>100.2435029</c:v>
                </c:pt>
                <c:pt idx="10094">
                  <c:v>100.2534359</c:v>
                </c:pt>
                <c:pt idx="10095">
                  <c:v>100.26336790000001</c:v>
                </c:pt>
                <c:pt idx="10096">
                  <c:v>100.2732999</c:v>
                </c:pt>
                <c:pt idx="10097">
                  <c:v>100.2832319</c:v>
                </c:pt>
                <c:pt idx="10098">
                  <c:v>100.29316489999999</c:v>
                </c:pt>
                <c:pt idx="10099">
                  <c:v>100.3030969</c:v>
                </c:pt>
                <c:pt idx="10100">
                  <c:v>100.31302890000001</c:v>
                </c:pt>
                <c:pt idx="10101">
                  <c:v>100.3229609</c:v>
                </c:pt>
                <c:pt idx="10102">
                  <c:v>100.3328939</c:v>
                </c:pt>
                <c:pt idx="10103">
                  <c:v>100.34282589999999</c:v>
                </c:pt>
                <c:pt idx="10104">
                  <c:v>100.3527579</c:v>
                </c:pt>
                <c:pt idx="10105">
                  <c:v>100.36268990000001</c:v>
                </c:pt>
                <c:pt idx="10106">
                  <c:v>100.3726229</c:v>
                </c:pt>
                <c:pt idx="10107">
                  <c:v>100.3825549</c:v>
                </c:pt>
                <c:pt idx="10108">
                  <c:v>100.39248689999999</c:v>
                </c:pt>
                <c:pt idx="10109">
                  <c:v>100.4024189</c:v>
                </c:pt>
                <c:pt idx="10110">
                  <c:v>100.4123519</c:v>
                </c:pt>
                <c:pt idx="10111">
                  <c:v>100.4222839</c:v>
                </c:pt>
                <c:pt idx="10112">
                  <c:v>100.4322159</c:v>
                </c:pt>
                <c:pt idx="10113">
                  <c:v>100.44214789999999</c:v>
                </c:pt>
                <c:pt idx="10114">
                  <c:v>100.4520809</c:v>
                </c:pt>
                <c:pt idx="10115">
                  <c:v>100.4620129</c:v>
                </c:pt>
                <c:pt idx="10116">
                  <c:v>100.4719449</c:v>
                </c:pt>
                <c:pt idx="10117">
                  <c:v>100.4818769</c:v>
                </c:pt>
                <c:pt idx="10118">
                  <c:v>100.49180990000001</c:v>
                </c:pt>
                <c:pt idx="10119">
                  <c:v>100.5017419</c:v>
                </c:pt>
                <c:pt idx="10120">
                  <c:v>100.51167390000001</c:v>
                </c:pt>
                <c:pt idx="10121">
                  <c:v>100.5216059</c:v>
                </c:pt>
                <c:pt idx="10122">
                  <c:v>100.5315389</c:v>
                </c:pt>
                <c:pt idx="10123">
                  <c:v>100.54147089999999</c:v>
                </c:pt>
                <c:pt idx="10124">
                  <c:v>100.5514029</c:v>
                </c:pt>
                <c:pt idx="10125">
                  <c:v>100.56133509999999</c:v>
                </c:pt>
                <c:pt idx="10126">
                  <c:v>100.5712681</c:v>
                </c:pt>
                <c:pt idx="10127">
                  <c:v>100.5812001</c:v>
                </c:pt>
                <c:pt idx="10128">
                  <c:v>100.5911321</c:v>
                </c:pt>
                <c:pt idx="10129">
                  <c:v>100.6010641</c:v>
                </c:pt>
                <c:pt idx="10130">
                  <c:v>100.61099710000001</c:v>
                </c:pt>
                <c:pt idx="10131">
                  <c:v>100.6209291</c:v>
                </c:pt>
                <c:pt idx="10132">
                  <c:v>100.6308611</c:v>
                </c:pt>
                <c:pt idx="10133">
                  <c:v>100.6407931</c:v>
                </c:pt>
                <c:pt idx="10134">
                  <c:v>100.6507261</c:v>
                </c:pt>
                <c:pt idx="10135">
                  <c:v>100.66065810000001</c:v>
                </c:pt>
                <c:pt idx="10136">
                  <c:v>100.6705901</c:v>
                </c:pt>
                <c:pt idx="10137">
                  <c:v>100.6805221</c:v>
                </c:pt>
                <c:pt idx="10138">
                  <c:v>100.69045509999999</c:v>
                </c:pt>
                <c:pt idx="10139">
                  <c:v>100.7003871</c:v>
                </c:pt>
                <c:pt idx="10140">
                  <c:v>100.71031910000001</c:v>
                </c:pt>
                <c:pt idx="10141">
                  <c:v>100.7202511</c:v>
                </c:pt>
                <c:pt idx="10142">
                  <c:v>100.7301841</c:v>
                </c:pt>
                <c:pt idx="10143">
                  <c:v>100.74011609999999</c:v>
                </c:pt>
                <c:pt idx="10144">
                  <c:v>100.7500481</c:v>
                </c:pt>
                <c:pt idx="10145">
                  <c:v>100.75998010000001</c:v>
                </c:pt>
                <c:pt idx="10146">
                  <c:v>100.7699131</c:v>
                </c:pt>
                <c:pt idx="10147">
                  <c:v>100.7798451</c:v>
                </c:pt>
                <c:pt idx="10148">
                  <c:v>100.78977709999999</c:v>
                </c:pt>
                <c:pt idx="10149">
                  <c:v>100.7997091</c:v>
                </c:pt>
                <c:pt idx="10150">
                  <c:v>100.8096421</c:v>
                </c:pt>
                <c:pt idx="10151">
                  <c:v>100.8195741</c:v>
                </c:pt>
                <c:pt idx="10152">
                  <c:v>100.8295061</c:v>
                </c:pt>
                <c:pt idx="10153">
                  <c:v>100.8394381</c:v>
                </c:pt>
                <c:pt idx="10154">
                  <c:v>100.8493711</c:v>
                </c:pt>
                <c:pt idx="10155">
                  <c:v>100.85930310000001</c:v>
                </c:pt>
                <c:pt idx="10156">
                  <c:v>100.8692351</c:v>
                </c:pt>
                <c:pt idx="10157">
                  <c:v>100.8791671</c:v>
                </c:pt>
                <c:pt idx="10158">
                  <c:v>100.88910009999999</c:v>
                </c:pt>
                <c:pt idx="10159">
                  <c:v>100.8990321</c:v>
                </c:pt>
                <c:pt idx="10160">
                  <c:v>100.90896410000001</c:v>
                </c:pt>
                <c:pt idx="10161">
                  <c:v>100.9188961</c:v>
                </c:pt>
                <c:pt idx="10162">
                  <c:v>100.9288291</c:v>
                </c:pt>
                <c:pt idx="10163">
                  <c:v>100.93876109999999</c:v>
                </c:pt>
                <c:pt idx="10164">
                  <c:v>100.9486931</c:v>
                </c:pt>
                <c:pt idx="10165">
                  <c:v>100.95862510000001</c:v>
                </c:pt>
                <c:pt idx="10166">
                  <c:v>100.9685581</c:v>
                </c:pt>
                <c:pt idx="10167">
                  <c:v>100.9784901</c:v>
                </c:pt>
                <c:pt idx="10168">
                  <c:v>100.98842209999999</c:v>
                </c:pt>
                <c:pt idx="10169">
                  <c:v>100.9983541</c:v>
                </c:pt>
                <c:pt idx="10170">
                  <c:v>101.0082871</c:v>
                </c:pt>
                <c:pt idx="10171">
                  <c:v>101.0182191</c:v>
                </c:pt>
                <c:pt idx="10172">
                  <c:v>101.0281511</c:v>
                </c:pt>
                <c:pt idx="10173">
                  <c:v>101.03808309999999</c:v>
                </c:pt>
                <c:pt idx="10174">
                  <c:v>101.0480161</c:v>
                </c:pt>
                <c:pt idx="10175">
                  <c:v>101.0579481</c:v>
                </c:pt>
                <c:pt idx="10176">
                  <c:v>101.0678801</c:v>
                </c:pt>
                <c:pt idx="10177">
                  <c:v>101.0778121</c:v>
                </c:pt>
                <c:pt idx="10178">
                  <c:v>101.08774510000001</c:v>
                </c:pt>
                <c:pt idx="10179">
                  <c:v>101.0976771</c:v>
                </c:pt>
                <c:pt idx="10180">
                  <c:v>101.1076091</c:v>
                </c:pt>
                <c:pt idx="10181">
                  <c:v>101.1175411</c:v>
                </c:pt>
                <c:pt idx="10182">
                  <c:v>101.1274741</c:v>
                </c:pt>
                <c:pt idx="10183">
                  <c:v>101.13740610000001</c:v>
                </c:pt>
                <c:pt idx="10184">
                  <c:v>101.1473381</c:v>
                </c:pt>
                <c:pt idx="10185">
                  <c:v>101.1572711</c:v>
                </c:pt>
                <c:pt idx="10186">
                  <c:v>101.16720309999999</c:v>
                </c:pt>
                <c:pt idx="10187">
                  <c:v>101.1771351</c:v>
                </c:pt>
                <c:pt idx="10188">
                  <c:v>101.18706709999999</c:v>
                </c:pt>
                <c:pt idx="10189">
                  <c:v>101.1970001</c:v>
                </c:pt>
                <c:pt idx="10190">
                  <c:v>101.2069321</c:v>
                </c:pt>
                <c:pt idx="10191">
                  <c:v>101.2168641</c:v>
                </c:pt>
                <c:pt idx="10192">
                  <c:v>101.2267961</c:v>
                </c:pt>
                <c:pt idx="10193">
                  <c:v>101.23672910000001</c:v>
                </c:pt>
                <c:pt idx="10194">
                  <c:v>101.2466611</c:v>
                </c:pt>
                <c:pt idx="10195">
                  <c:v>101.2565931</c:v>
                </c:pt>
                <c:pt idx="10196">
                  <c:v>101.2665251</c:v>
                </c:pt>
                <c:pt idx="10197">
                  <c:v>101.2764581</c:v>
                </c:pt>
                <c:pt idx="10198">
                  <c:v>101.28639010000001</c:v>
                </c:pt>
                <c:pt idx="10199">
                  <c:v>101.2963221</c:v>
                </c:pt>
                <c:pt idx="10200">
                  <c:v>101.3062541</c:v>
                </c:pt>
                <c:pt idx="10201">
                  <c:v>101.31618709999999</c:v>
                </c:pt>
                <c:pt idx="10202">
                  <c:v>101.3261191</c:v>
                </c:pt>
                <c:pt idx="10203">
                  <c:v>101.33605110000001</c:v>
                </c:pt>
                <c:pt idx="10204">
                  <c:v>101.3459831</c:v>
                </c:pt>
                <c:pt idx="10205">
                  <c:v>101.3559161</c:v>
                </c:pt>
                <c:pt idx="10206">
                  <c:v>101.36584809999999</c:v>
                </c:pt>
                <c:pt idx="10207">
                  <c:v>101.3757801</c:v>
                </c:pt>
                <c:pt idx="10208">
                  <c:v>101.3857131</c:v>
                </c:pt>
                <c:pt idx="10209">
                  <c:v>101.3956451</c:v>
                </c:pt>
                <c:pt idx="10210">
                  <c:v>101.4055771</c:v>
                </c:pt>
                <c:pt idx="10211">
                  <c:v>101.41550909999999</c:v>
                </c:pt>
                <c:pt idx="10212">
                  <c:v>101.4254421</c:v>
                </c:pt>
                <c:pt idx="10213">
                  <c:v>101.4353741</c:v>
                </c:pt>
                <c:pt idx="10214">
                  <c:v>101.4453061</c:v>
                </c:pt>
                <c:pt idx="10215">
                  <c:v>101.4552381</c:v>
                </c:pt>
                <c:pt idx="10216">
                  <c:v>101.46517110000001</c:v>
                </c:pt>
                <c:pt idx="10217">
                  <c:v>101.4751031</c:v>
                </c:pt>
                <c:pt idx="10218">
                  <c:v>101.4850351</c:v>
                </c:pt>
                <c:pt idx="10219">
                  <c:v>101.4949671</c:v>
                </c:pt>
                <c:pt idx="10220">
                  <c:v>101.5049001</c:v>
                </c:pt>
                <c:pt idx="10221">
                  <c:v>101.51483210000001</c:v>
                </c:pt>
                <c:pt idx="10222">
                  <c:v>101.5247641</c:v>
                </c:pt>
                <c:pt idx="10223">
                  <c:v>101.53469610000001</c:v>
                </c:pt>
                <c:pt idx="10224">
                  <c:v>101.54462909999999</c:v>
                </c:pt>
                <c:pt idx="10225">
                  <c:v>101.5545611</c:v>
                </c:pt>
                <c:pt idx="10226">
                  <c:v>101.564492</c:v>
                </c:pt>
                <c:pt idx="10227">
                  <c:v>101.57442399999999</c:v>
                </c:pt>
                <c:pt idx="10228">
                  <c:v>101.584357</c:v>
                </c:pt>
                <c:pt idx="10229">
                  <c:v>101.594289</c:v>
                </c:pt>
                <c:pt idx="10230">
                  <c:v>101.604221</c:v>
                </c:pt>
                <c:pt idx="10231">
                  <c:v>101.614154</c:v>
                </c:pt>
                <c:pt idx="10232">
                  <c:v>101.62408600000001</c:v>
                </c:pt>
                <c:pt idx="10233">
                  <c:v>101.634018</c:v>
                </c:pt>
                <c:pt idx="10234">
                  <c:v>101.64395</c:v>
                </c:pt>
                <c:pt idx="10235">
                  <c:v>101.65388299999999</c:v>
                </c:pt>
                <c:pt idx="10236">
                  <c:v>101.663815</c:v>
                </c:pt>
                <c:pt idx="10237">
                  <c:v>101.67374700000001</c:v>
                </c:pt>
                <c:pt idx="10238">
                  <c:v>101.683679</c:v>
                </c:pt>
                <c:pt idx="10239">
                  <c:v>101.693612</c:v>
                </c:pt>
                <c:pt idx="10240">
                  <c:v>101.70354399999999</c:v>
                </c:pt>
                <c:pt idx="10241">
                  <c:v>101.713476</c:v>
                </c:pt>
                <c:pt idx="10242">
                  <c:v>101.72340800000001</c:v>
                </c:pt>
                <c:pt idx="10243">
                  <c:v>101.733341</c:v>
                </c:pt>
                <c:pt idx="10244">
                  <c:v>101.743273</c:v>
                </c:pt>
                <c:pt idx="10245">
                  <c:v>101.75320499999999</c:v>
                </c:pt>
                <c:pt idx="10246">
                  <c:v>101.763137</c:v>
                </c:pt>
                <c:pt idx="10247">
                  <c:v>101.77307</c:v>
                </c:pt>
                <c:pt idx="10248">
                  <c:v>101.783002</c:v>
                </c:pt>
                <c:pt idx="10249">
                  <c:v>101.792934</c:v>
                </c:pt>
                <c:pt idx="10250">
                  <c:v>101.80286700000001</c:v>
                </c:pt>
                <c:pt idx="10251">
                  <c:v>101.812799</c:v>
                </c:pt>
                <c:pt idx="10252">
                  <c:v>101.822731</c:v>
                </c:pt>
                <c:pt idx="10253">
                  <c:v>101.832663</c:v>
                </c:pt>
                <c:pt idx="10254">
                  <c:v>101.842596</c:v>
                </c:pt>
                <c:pt idx="10255">
                  <c:v>101.85252800000001</c:v>
                </c:pt>
                <c:pt idx="10256">
                  <c:v>101.86246</c:v>
                </c:pt>
                <c:pt idx="10257">
                  <c:v>101.872392</c:v>
                </c:pt>
                <c:pt idx="10258">
                  <c:v>101.88232499999999</c:v>
                </c:pt>
                <c:pt idx="10259">
                  <c:v>101.892257</c:v>
                </c:pt>
                <c:pt idx="10260">
                  <c:v>101.90218900000001</c:v>
                </c:pt>
                <c:pt idx="10261">
                  <c:v>101.912122</c:v>
                </c:pt>
                <c:pt idx="10262">
                  <c:v>101.922054</c:v>
                </c:pt>
                <c:pt idx="10263">
                  <c:v>101.93198599999999</c:v>
                </c:pt>
                <c:pt idx="10264">
                  <c:v>101.941918</c:v>
                </c:pt>
                <c:pt idx="10265">
                  <c:v>101.951851</c:v>
                </c:pt>
                <c:pt idx="10266">
                  <c:v>101.961783</c:v>
                </c:pt>
                <c:pt idx="10267">
                  <c:v>101.971715</c:v>
                </c:pt>
                <c:pt idx="10268">
                  <c:v>101.981647</c:v>
                </c:pt>
                <c:pt idx="10269">
                  <c:v>101.99158</c:v>
                </c:pt>
                <c:pt idx="10270">
                  <c:v>102.00151200000001</c:v>
                </c:pt>
                <c:pt idx="10271">
                  <c:v>102.011444</c:v>
                </c:pt>
                <c:pt idx="10272">
                  <c:v>102.021376</c:v>
                </c:pt>
                <c:pt idx="10273">
                  <c:v>102.03130899999999</c:v>
                </c:pt>
                <c:pt idx="10274">
                  <c:v>102.041241</c:v>
                </c:pt>
                <c:pt idx="10275">
                  <c:v>102.05117300000001</c:v>
                </c:pt>
                <c:pt idx="10276">
                  <c:v>102.061106</c:v>
                </c:pt>
                <c:pt idx="10277">
                  <c:v>102.071038</c:v>
                </c:pt>
                <c:pt idx="10278">
                  <c:v>102.08096999999999</c:v>
                </c:pt>
                <c:pt idx="10279">
                  <c:v>102.090902</c:v>
                </c:pt>
                <c:pt idx="10280">
                  <c:v>102.100835</c:v>
                </c:pt>
                <c:pt idx="10281">
                  <c:v>102.110767</c:v>
                </c:pt>
                <c:pt idx="10282">
                  <c:v>102.120699</c:v>
                </c:pt>
                <c:pt idx="10283">
                  <c:v>102.13063099999999</c:v>
                </c:pt>
                <c:pt idx="10284">
                  <c:v>102.140564</c:v>
                </c:pt>
                <c:pt idx="10285">
                  <c:v>102.150496</c:v>
                </c:pt>
                <c:pt idx="10286">
                  <c:v>102.160428</c:v>
                </c:pt>
                <c:pt idx="10287">
                  <c:v>102.170361</c:v>
                </c:pt>
                <c:pt idx="10288">
                  <c:v>102.18029300000001</c:v>
                </c:pt>
                <c:pt idx="10289">
                  <c:v>102.190225</c:v>
                </c:pt>
                <c:pt idx="10290">
                  <c:v>102.200157</c:v>
                </c:pt>
                <c:pt idx="10291">
                  <c:v>102.21008999999999</c:v>
                </c:pt>
                <c:pt idx="10292">
                  <c:v>102.220022</c:v>
                </c:pt>
                <c:pt idx="10293">
                  <c:v>102.22995400000001</c:v>
                </c:pt>
                <c:pt idx="10294">
                  <c:v>102.239886</c:v>
                </c:pt>
                <c:pt idx="10295">
                  <c:v>102.249819</c:v>
                </c:pt>
                <c:pt idx="10296">
                  <c:v>102.25975099999999</c:v>
                </c:pt>
                <c:pt idx="10297">
                  <c:v>102.269683</c:v>
                </c:pt>
                <c:pt idx="10298">
                  <c:v>102.279616</c:v>
                </c:pt>
                <c:pt idx="10299">
                  <c:v>102.289548</c:v>
                </c:pt>
                <c:pt idx="10300">
                  <c:v>102.29948</c:v>
                </c:pt>
                <c:pt idx="10301">
                  <c:v>102.30941199999999</c:v>
                </c:pt>
                <c:pt idx="10302">
                  <c:v>102.319345</c:v>
                </c:pt>
                <c:pt idx="10303">
                  <c:v>102.329277</c:v>
                </c:pt>
                <c:pt idx="10304">
                  <c:v>102.339209</c:v>
                </c:pt>
                <c:pt idx="10305">
                  <c:v>102.349141</c:v>
                </c:pt>
                <c:pt idx="10306">
                  <c:v>102.35907400000001</c:v>
                </c:pt>
                <c:pt idx="10307">
                  <c:v>102.369006</c:v>
                </c:pt>
                <c:pt idx="10308">
                  <c:v>102.37893800000001</c:v>
                </c:pt>
                <c:pt idx="10309">
                  <c:v>102.38887099999999</c:v>
                </c:pt>
                <c:pt idx="10310">
                  <c:v>102.398803</c:v>
                </c:pt>
                <c:pt idx="10311">
                  <c:v>102.40873499999999</c:v>
                </c:pt>
                <c:pt idx="10312">
                  <c:v>102.418667</c:v>
                </c:pt>
                <c:pt idx="10313">
                  <c:v>102.4286</c:v>
                </c:pt>
                <c:pt idx="10314">
                  <c:v>102.438532</c:v>
                </c:pt>
                <c:pt idx="10315">
                  <c:v>102.448464</c:v>
                </c:pt>
                <c:pt idx="10316">
                  <c:v>102.45839599999999</c:v>
                </c:pt>
                <c:pt idx="10317">
                  <c:v>102.468329</c:v>
                </c:pt>
                <c:pt idx="10318">
                  <c:v>102.478261</c:v>
                </c:pt>
                <c:pt idx="10319">
                  <c:v>102.488193</c:v>
                </c:pt>
                <c:pt idx="10320">
                  <c:v>102.498126</c:v>
                </c:pt>
                <c:pt idx="10321">
                  <c:v>102.50805800000001</c:v>
                </c:pt>
                <c:pt idx="10322">
                  <c:v>102.51799</c:v>
                </c:pt>
                <c:pt idx="10323">
                  <c:v>102.527922</c:v>
                </c:pt>
                <c:pt idx="10324">
                  <c:v>102.53785499999999</c:v>
                </c:pt>
                <c:pt idx="10325">
                  <c:v>102.547787</c:v>
                </c:pt>
                <c:pt idx="10326">
                  <c:v>102.55772039999999</c:v>
                </c:pt>
                <c:pt idx="10327">
                  <c:v>102.5676534</c:v>
                </c:pt>
                <c:pt idx="10328">
                  <c:v>102.5775854</c:v>
                </c:pt>
                <c:pt idx="10329">
                  <c:v>102.5875174</c:v>
                </c:pt>
                <c:pt idx="10330">
                  <c:v>102.5974494</c:v>
                </c:pt>
                <c:pt idx="10331">
                  <c:v>102.60738240000001</c:v>
                </c:pt>
                <c:pt idx="10332">
                  <c:v>102.6173144</c:v>
                </c:pt>
                <c:pt idx="10333">
                  <c:v>102.6272464</c:v>
                </c:pt>
                <c:pt idx="10334">
                  <c:v>102.6371784</c:v>
                </c:pt>
                <c:pt idx="10335">
                  <c:v>102.6471114</c:v>
                </c:pt>
                <c:pt idx="10336">
                  <c:v>102.65704340000001</c:v>
                </c:pt>
                <c:pt idx="10337">
                  <c:v>102.6669754</c:v>
                </c:pt>
                <c:pt idx="10338">
                  <c:v>102.6769084</c:v>
                </c:pt>
                <c:pt idx="10339">
                  <c:v>102.68684039999999</c:v>
                </c:pt>
                <c:pt idx="10340">
                  <c:v>102.6967724</c:v>
                </c:pt>
                <c:pt idx="10341">
                  <c:v>102.70670440000001</c:v>
                </c:pt>
                <c:pt idx="10342">
                  <c:v>102.7166374</c:v>
                </c:pt>
                <c:pt idx="10343">
                  <c:v>102.7265694</c:v>
                </c:pt>
                <c:pt idx="10344">
                  <c:v>102.73650139999999</c:v>
                </c:pt>
                <c:pt idx="10345">
                  <c:v>102.7464344</c:v>
                </c:pt>
                <c:pt idx="10346">
                  <c:v>102.7563664</c:v>
                </c:pt>
                <c:pt idx="10347">
                  <c:v>102.7662984</c:v>
                </c:pt>
                <c:pt idx="10348">
                  <c:v>102.7762304</c:v>
                </c:pt>
                <c:pt idx="10349">
                  <c:v>102.78616340000001</c:v>
                </c:pt>
                <c:pt idx="10350">
                  <c:v>102.7960954</c:v>
                </c:pt>
                <c:pt idx="10351">
                  <c:v>102.8060274</c:v>
                </c:pt>
                <c:pt idx="10352">
                  <c:v>102.8159594</c:v>
                </c:pt>
                <c:pt idx="10353">
                  <c:v>102.8258924</c:v>
                </c:pt>
                <c:pt idx="10354">
                  <c:v>102.83582440000001</c:v>
                </c:pt>
                <c:pt idx="10355">
                  <c:v>102.8457564</c:v>
                </c:pt>
                <c:pt idx="10356">
                  <c:v>102.8556894</c:v>
                </c:pt>
                <c:pt idx="10357">
                  <c:v>102.86562139999999</c:v>
                </c:pt>
                <c:pt idx="10358">
                  <c:v>102.8755534</c:v>
                </c:pt>
                <c:pt idx="10359">
                  <c:v>102.88548539999999</c:v>
                </c:pt>
                <c:pt idx="10360">
                  <c:v>102.8954184</c:v>
                </c:pt>
                <c:pt idx="10361">
                  <c:v>102.9053504</c:v>
                </c:pt>
                <c:pt idx="10362">
                  <c:v>102.9152824</c:v>
                </c:pt>
                <c:pt idx="10363">
                  <c:v>102.9252154</c:v>
                </c:pt>
                <c:pt idx="10364">
                  <c:v>102.93514740000001</c:v>
                </c:pt>
                <c:pt idx="10365">
                  <c:v>102.9450794</c:v>
                </c:pt>
                <c:pt idx="10366">
                  <c:v>102.9550114</c:v>
                </c:pt>
                <c:pt idx="10367">
                  <c:v>102.96494439999999</c:v>
                </c:pt>
                <c:pt idx="10368">
                  <c:v>102.9748764</c:v>
                </c:pt>
                <c:pt idx="10369">
                  <c:v>102.98480840000001</c:v>
                </c:pt>
                <c:pt idx="10370">
                  <c:v>102.9947414</c:v>
                </c:pt>
                <c:pt idx="10371">
                  <c:v>103.0046734</c:v>
                </c:pt>
                <c:pt idx="10372">
                  <c:v>103.01460539999999</c:v>
                </c:pt>
                <c:pt idx="10373">
                  <c:v>103.0245374</c:v>
                </c:pt>
                <c:pt idx="10374">
                  <c:v>103.0344704</c:v>
                </c:pt>
                <c:pt idx="10375">
                  <c:v>103.0444024</c:v>
                </c:pt>
                <c:pt idx="10376">
                  <c:v>103.0543344</c:v>
                </c:pt>
                <c:pt idx="10377">
                  <c:v>103.06426740000001</c:v>
                </c:pt>
                <c:pt idx="10378">
                  <c:v>103.0741994</c:v>
                </c:pt>
                <c:pt idx="10379">
                  <c:v>103.0841314</c:v>
                </c:pt>
                <c:pt idx="10380">
                  <c:v>103.0940634</c:v>
                </c:pt>
                <c:pt idx="10381">
                  <c:v>103.1039964</c:v>
                </c:pt>
                <c:pt idx="10382">
                  <c:v>103.11392840000001</c:v>
                </c:pt>
                <c:pt idx="10383">
                  <c:v>103.1238604</c:v>
                </c:pt>
                <c:pt idx="10384">
                  <c:v>103.1337934</c:v>
                </c:pt>
                <c:pt idx="10385">
                  <c:v>103.14372539999999</c:v>
                </c:pt>
                <c:pt idx="10386">
                  <c:v>103.1536574</c:v>
                </c:pt>
                <c:pt idx="10387">
                  <c:v>103.16358940000001</c:v>
                </c:pt>
                <c:pt idx="10388">
                  <c:v>103.1735224</c:v>
                </c:pt>
                <c:pt idx="10389">
                  <c:v>103.1834544</c:v>
                </c:pt>
                <c:pt idx="10390">
                  <c:v>103.19338639999999</c:v>
                </c:pt>
                <c:pt idx="10391">
                  <c:v>103.2033194</c:v>
                </c:pt>
                <c:pt idx="10392">
                  <c:v>103.2132514</c:v>
                </c:pt>
                <c:pt idx="10393">
                  <c:v>103.2231834</c:v>
                </c:pt>
                <c:pt idx="10394">
                  <c:v>103.2331154</c:v>
                </c:pt>
                <c:pt idx="10395">
                  <c:v>103.24304840000001</c:v>
                </c:pt>
                <c:pt idx="10396">
                  <c:v>103.2529804</c:v>
                </c:pt>
                <c:pt idx="10397">
                  <c:v>103.2629124</c:v>
                </c:pt>
                <c:pt idx="10398">
                  <c:v>103.27284539999999</c:v>
                </c:pt>
                <c:pt idx="10399">
                  <c:v>103.2827774</c:v>
                </c:pt>
                <c:pt idx="10400">
                  <c:v>103.29270940000001</c:v>
                </c:pt>
                <c:pt idx="10401">
                  <c:v>103.3026414</c:v>
                </c:pt>
                <c:pt idx="10402">
                  <c:v>103.3125744</c:v>
                </c:pt>
                <c:pt idx="10403">
                  <c:v>103.32250639999999</c:v>
                </c:pt>
                <c:pt idx="10404">
                  <c:v>103.3324384</c:v>
                </c:pt>
                <c:pt idx="10405">
                  <c:v>103.3423714</c:v>
                </c:pt>
                <c:pt idx="10406">
                  <c:v>103.3523034</c:v>
                </c:pt>
                <c:pt idx="10407">
                  <c:v>103.3622354</c:v>
                </c:pt>
                <c:pt idx="10408">
                  <c:v>103.3721674</c:v>
                </c:pt>
                <c:pt idx="10409">
                  <c:v>103.3821004</c:v>
                </c:pt>
                <c:pt idx="10410">
                  <c:v>103.39203240000001</c:v>
                </c:pt>
                <c:pt idx="10411">
                  <c:v>103.4019644</c:v>
                </c:pt>
                <c:pt idx="10412">
                  <c:v>103.4118974</c:v>
                </c:pt>
                <c:pt idx="10413">
                  <c:v>103.42182939999999</c:v>
                </c:pt>
                <c:pt idx="10414">
                  <c:v>103.4317614</c:v>
                </c:pt>
                <c:pt idx="10415">
                  <c:v>103.44169340000001</c:v>
                </c:pt>
                <c:pt idx="10416">
                  <c:v>103.45162639999999</c:v>
                </c:pt>
                <c:pt idx="10417">
                  <c:v>103.4615584</c:v>
                </c:pt>
                <c:pt idx="10418">
                  <c:v>103.47149039999999</c:v>
                </c:pt>
                <c:pt idx="10419">
                  <c:v>103.4814234</c:v>
                </c:pt>
                <c:pt idx="10420">
                  <c:v>103.4913554</c:v>
                </c:pt>
                <c:pt idx="10421">
                  <c:v>103.5012874</c:v>
                </c:pt>
                <c:pt idx="10422">
                  <c:v>103.5112194</c:v>
                </c:pt>
                <c:pt idx="10423">
                  <c:v>103.52115240000001</c:v>
                </c:pt>
                <c:pt idx="10424">
                  <c:v>103.5310844</c:v>
                </c:pt>
                <c:pt idx="10425">
                  <c:v>103.5410164</c:v>
                </c:pt>
                <c:pt idx="10426">
                  <c:v>103.55094939999999</c:v>
                </c:pt>
                <c:pt idx="10427">
                  <c:v>103.56088080000001</c:v>
                </c:pt>
                <c:pt idx="10428">
                  <c:v>103.5708128</c:v>
                </c:pt>
                <c:pt idx="10429">
                  <c:v>103.58074480000001</c:v>
                </c:pt>
                <c:pt idx="10430">
                  <c:v>103.59067779999999</c:v>
                </c:pt>
                <c:pt idx="10431">
                  <c:v>103.6006098</c:v>
                </c:pt>
                <c:pt idx="10432">
                  <c:v>103.61054179999999</c:v>
                </c:pt>
                <c:pt idx="10433">
                  <c:v>103.6204748</c:v>
                </c:pt>
                <c:pt idx="10434">
                  <c:v>103.6304068</c:v>
                </c:pt>
                <c:pt idx="10435">
                  <c:v>103.64033879999999</c:v>
                </c:pt>
                <c:pt idx="10436">
                  <c:v>103.6502708</c:v>
                </c:pt>
                <c:pt idx="10437">
                  <c:v>103.66020380000001</c:v>
                </c:pt>
                <c:pt idx="10438">
                  <c:v>103.6701358</c:v>
                </c:pt>
                <c:pt idx="10439">
                  <c:v>103.6800678</c:v>
                </c:pt>
                <c:pt idx="10440">
                  <c:v>103.69000080000001</c:v>
                </c:pt>
                <c:pt idx="10441">
                  <c:v>103.6999328</c:v>
                </c:pt>
                <c:pt idx="10442">
                  <c:v>103.70986480000001</c:v>
                </c:pt>
                <c:pt idx="10443">
                  <c:v>103.7197968</c:v>
                </c:pt>
                <c:pt idx="10444">
                  <c:v>103.7297298</c:v>
                </c:pt>
                <c:pt idx="10445">
                  <c:v>103.73966179999999</c:v>
                </c:pt>
                <c:pt idx="10446">
                  <c:v>103.7495938</c:v>
                </c:pt>
                <c:pt idx="10447">
                  <c:v>103.7595268</c:v>
                </c:pt>
                <c:pt idx="10448">
                  <c:v>103.7694588</c:v>
                </c:pt>
                <c:pt idx="10449">
                  <c:v>103.7793908</c:v>
                </c:pt>
                <c:pt idx="10450">
                  <c:v>103.78932380000001</c:v>
                </c:pt>
                <c:pt idx="10451">
                  <c:v>103.7992558</c:v>
                </c:pt>
                <c:pt idx="10452">
                  <c:v>103.8091878</c:v>
                </c:pt>
                <c:pt idx="10453">
                  <c:v>103.8191198</c:v>
                </c:pt>
                <c:pt idx="10454">
                  <c:v>103.8290528</c:v>
                </c:pt>
                <c:pt idx="10455">
                  <c:v>103.83898480000001</c:v>
                </c:pt>
                <c:pt idx="10456">
                  <c:v>103.8489168</c:v>
                </c:pt>
                <c:pt idx="10457">
                  <c:v>103.8588498</c:v>
                </c:pt>
                <c:pt idx="10458">
                  <c:v>103.86878179999999</c:v>
                </c:pt>
                <c:pt idx="10459">
                  <c:v>103.8787138</c:v>
                </c:pt>
                <c:pt idx="10460">
                  <c:v>103.88864580000001</c:v>
                </c:pt>
                <c:pt idx="10461">
                  <c:v>103.8985788</c:v>
                </c:pt>
                <c:pt idx="10462">
                  <c:v>103.9085108</c:v>
                </c:pt>
                <c:pt idx="10463">
                  <c:v>103.91844279999999</c:v>
                </c:pt>
                <c:pt idx="10464">
                  <c:v>103.9283758</c:v>
                </c:pt>
                <c:pt idx="10465">
                  <c:v>103.9383078</c:v>
                </c:pt>
                <c:pt idx="10466">
                  <c:v>103.9482398</c:v>
                </c:pt>
                <c:pt idx="10467">
                  <c:v>103.9581718</c:v>
                </c:pt>
                <c:pt idx="10468">
                  <c:v>103.96810480000001</c:v>
                </c:pt>
                <c:pt idx="10469">
                  <c:v>103.9780368</c:v>
                </c:pt>
                <c:pt idx="10470">
                  <c:v>103.9879688</c:v>
                </c:pt>
                <c:pt idx="10471">
                  <c:v>103.99790179999999</c:v>
                </c:pt>
                <c:pt idx="10472">
                  <c:v>104.0078338</c:v>
                </c:pt>
                <c:pt idx="10473">
                  <c:v>104.01776580000001</c:v>
                </c:pt>
                <c:pt idx="10474">
                  <c:v>104.0276978</c:v>
                </c:pt>
                <c:pt idx="10475">
                  <c:v>104.0376308</c:v>
                </c:pt>
                <c:pt idx="10476">
                  <c:v>104.04756279999999</c:v>
                </c:pt>
                <c:pt idx="10477">
                  <c:v>104.0574948</c:v>
                </c:pt>
                <c:pt idx="10478">
                  <c:v>104.0674278</c:v>
                </c:pt>
                <c:pt idx="10479">
                  <c:v>104.0773598</c:v>
                </c:pt>
                <c:pt idx="10480">
                  <c:v>104.0872918</c:v>
                </c:pt>
                <c:pt idx="10481">
                  <c:v>104.09722480000001</c:v>
                </c:pt>
                <c:pt idx="10482">
                  <c:v>104.1071568</c:v>
                </c:pt>
                <c:pt idx="10483">
                  <c:v>104.1170888</c:v>
                </c:pt>
                <c:pt idx="10484">
                  <c:v>104.1270208</c:v>
                </c:pt>
                <c:pt idx="10485">
                  <c:v>104.1369538</c:v>
                </c:pt>
                <c:pt idx="10486">
                  <c:v>104.14688580000001</c:v>
                </c:pt>
                <c:pt idx="10487">
                  <c:v>104.1568178</c:v>
                </c:pt>
                <c:pt idx="10488">
                  <c:v>104.1667508</c:v>
                </c:pt>
                <c:pt idx="10489">
                  <c:v>104.17668279999999</c:v>
                </c:pt>
                <c:pt idx="10490">
                  <c:v>104.1866148</c:v>
                </c:pt>
                <c:pt idx="10491">
                  <c:v>104.19654679999999</c:v>
                </c:pt>
                <c:pt idx="10492">
                  <c:v>104.2064798</c:v>
                </c:pt>
                <c:pt idx="10493">
                  <c:v>104.2164118</c:v>
                </c:pt>
                <c:pt idx="10494">
                  <c:v>104.2263438</c:v>
                </c:pt>
                <c:pt idx="10495">
                  <c:v>104.2362768</c:v>
                </c:pt>
                <c:pt idx="10496">
                  <c:v>104.24620880000001</c:v>
                </c:pt>
                <c:pt idx="10497">
                  <c:v>104.2561408</c:v>
                </c:pt>
                <c:pt idx="10498">
                  <c:v>104.2660728</c:v>
                </c:pt>
                <c:pt idx="10499">
                  <c:v>104.27600579999999</c:v>
                </c:pt>
                <c:pt idx="10500">
                  <c:v>104.2859378</c:v>
                </c:pt>
                <c:pt idx="10501">
                  <c:v>104.29586980000001</c:v>
                </c:pt>
                <c:pt idx="10502">
                  <c:v>104.3058028</c:v>
                </c:pt>
                <c:pt idx="10503">
                  <c:v>104.3157348</c:v>
                </c:pt>
                <c:pt idx="10504">
                  <c:v>104.32566679999999</c:v>
                </c:pt>
                <c:pt idx="10505">
                  <c:v>104.3355998</c:v>
                </c:pt>
                <c:pt idx="10506">
                  <c:v>104.3455318</c:v>
                </c:pt>
                <c:pt idx="10507">
                  <c:v>104.3554638</c:v>
                </c:pt>
                <c:pt idx="10508">
                  <c:v>104.3653958</c:v>
                </c:pt>
                <c:pt idx="10509">
                  <c:v>104.37532880000001</c:v>
                </c:pt>
                <c:pt idx="10510">
                  <c:v>104.3852608</c:v>
                </c:pt>
                <c:pt idx="10511">
                  <c:v>104.3951928</c:v>
                </c:pt>
                <c:pt idx="10512">
                  <c:v>104.40512579999999</c:v>
                </c:pt>
                <c:pt idx="10513">
                  <c:v>104.4150578</c:v>
                </c:pt>
                <c:pt idx="10514">
                  <c:v>104.42498980000001</c:v>
                </c:pt>
                <c:pt idx="10515">
                  <c:v>104.4349218</c:v>
                </c:pt>
                <c:pt idx="10516">
                  <c:v>104.4448548</c:v>
                </c:pt>
                <c:pt idx="10517">
                  <c:v>104.45478679999999</c:v>
                </c:pt>
                <c:pt idx="10518">
                  <c:v>104.4647188</c:v>
                </c:pt>
                <c:pt idx="10519">
                  <c:v>104.4746518</c:v>
                </c:pt>
                <c:pt idx="10520">
                  <c:v>104.4845838</c:v>
                </c:pt>
                <c:pt idx="10521">
                  <c:v>104.4945158</c:v>
                </c:pt>
                <c:pt idx="10522">
                  <c:v>104.50444880000001</c:v>
                </c:pt>
                <c:pt idx="10523">
                  <c:v>104.5143808</c:v>
                </c:pt>
                <c:pt idx="10524">
                  <c:v>104.5243128</c:v>
                </c:pt>
                <c:pt idx="10525">
                  <c:v>104.5342448</c:v>
                </c:pt>
                <c:pt idx="10526">
                  <c:v>104.5441778</c:v>
                </c:pt>
                <c:pt idx="10527">
                  <c:v>104.55410980000001</c:v>
                </c:pt>
                <c:pt idx="10528">
                  <c:v>104.5640415</c:v>
                </c:pt>
                <c:pt idx="10529">
                  <c:v>104.57397450000001</c:v>
                </c:pt>
                <c:pt idx="10530">
                  <c:v>104.5839065</c:v>
                </c:pt>
                <c:pt idx="10531">
                  <c:v>104.5938385</c:v>
                </c:pt>
                <c:pt idx="10532">
                  <c:v>104.6037705</c:v>
                </c:pt>
                <c:pt idx="10533">
                  <c:v>104.6137035</c:v>
                </c:pt>
                <c:pt idx="10534">
                  <c:v>104.62363550000001</c:v>
                </c:pt>
                <c:pt idx="10535">
                  <c:v>104.6335675</c:v>
                </c:pt>
                <c:pt idx="10536">
                  <c:v>104.6435005</c:v>
                </c:pt>
                <c:pt idx="10537">
                  <c:v>104.65343249999999</c:v>
                </c:pt>
                <c:pt idx="10538">
                  <c:v>104.6633645</c:v>
                </c:pt>
                <c:pt idx="10539">
                  <c:v>104.6732975</c:v>
                </c:pt>
                <c:pt idx="10540">
                  <c:v>104.6832295</c:v>
                </c:pt>
                <c:pt idx="10541">
                  <c:v>104.6931615</c:v>
                </c:pt>
                <c:pt idx="10542">
                  <c:v>104.70309349999999</c:v>
                </c:pt>
                <c:pt idx="10543">
                  <c:v>104.7130265</c:v>
                </c:pt>
                <c:pt idx="10544">
                  <c:v>104.7229585</c:v>
                </c:pt>
                <c:pt idx="10545">
                  <c:v>104.7328905</c:v>
                </c:pt>
                <c:pt idx="10546">
                  <c:v>104.7428235</c:v>
                </c:pt>
                <c:pt idx="10547">
                  <c:v>104.75275550000001</c:v>
                </c:pt>
                <c:pt idx="10548">
                  <c:v>104.7626875</c:v>
                </c:pt>
                <c:pt idx="10549">
                  <c:v>104.7726205</c:v>
                </c:pt>
                <c:pt idx="10550">
                  <c:v>104.78255249999999</c:v>
                </c:pt>
                <c:pt idx="10551">
                  <c:v>104.7924845</c:v>
                </c:pt>
                <c:pt idx="10552">
                  <c:v>104.80241650000001</c:v>
                </c:pt>
                <c:pt idx="10553">
                  <c:v>104.8123495</c:v>
                </c:pt>
                <c:pt idx="10554">
                  <c:v>104.8222815</c:v>
                </c:pt>
                <c:pt idx="10555">
                  <c:v>104.83221349999999</c:v>
                </c:pt>
                <c:pt idx="10556">
                  <c:v>104.8421465</c:v>
                </c:pt>
                <c:pt idx="10557">
                  <c:v>104.8520785</c:v>
                </c:pt>
                <c:pt idx="10558">
                  <c:v>104.8620105</c:v>
                </c:pt>
                <c:pt idx="10559">
                  <c:v>104.8719425</c:v>
                </c:pt>
                <c:pt idx="10560">
                  <c:v>104.88187550000001</c:v>
                </c:pt>
                <c:pt idx="10561">
                  <c:v>104.8918075</c:v>
                </c:pt>
                <c:pt idx="10562">
                  <c:v>104.90173950000001</c:v>
                </c:pt>
                <c:pt idx="10563">
                  <c:v>104.91167249999999</c:v>
                </c:pt>
                <c:pt idx="10564">
                  <c:v>104.9216045</c:v>
                </c:pt>
                <c:pt idx="10565">
                  <c:v>104.93153650000001</c:v>
                </c:pt>
                <c:pt idx="10566">
                  <c:v>104.9414695</c:v>
                </c:pt>
                <c:pt idx="10567">
                  <c:v>104.9514015</c:v>
                </c:pt>
                <c:pt idx="10568">
                  <c:v>104.96133349999999</c:v>
                </c:pt>
                <c:pt idx="10569">
                  <c:v>104.9712655</c:v>
                </c:pt>
                <c:pt idx="10570">
                  <c:v>104.9811985</c:v>
                </c:pt>
                <c:pt idx="10571">
                  <c:v>104.9911305</c:v>
                </c:pt>
                <c:pt idx="10572">
                  <c:v>105.0010625</c:v>
                </c:pt>
                <c:pt idx="10573">
                  <c:v>105.01099550000001</c:v>
                </c:pt>
                <c:pt idx="10574">
                  <c:v>105.0209275</c:v>
                </c:pt>
                <c:pt idx="10575">
                  <c:v>105.03085950000001</c:v>
                </c:pt>
                <c:pt idx="10576">
                  <c:v>105.04079249999999</c:v>
                </c:pt>
                <c:pt idx="10577">
                  <c:v>105.0507245</c:v>
                </c:pt>
                <c:pt idx="10578">
                  <c:v>105.06065649999999</c:v>
                </c:pt>
                <c:pt idx="10579">
                  <c:v>105.0705885</c:v>
                </c:pt>
                <c:pt idx="10580">
                  <c:v>105.0805215</c:v>
                </c:pt>
                <c:pt idx="10581">
                  <c:v>105.0904535</c:v>
                </c:pt>
                <c:pt idx="10582">
                  <c:v>105.1003855</c:v>
                </c:pt>
                <c:pt idx="10583">
                  <c:v>105.11031850000001</c:v>
                </c:pt>
                <c:pt idx="10584">
                  <c:v>105.1202505</c:v>
                </c:pt>
                <c:pt idx="10585">
                  <c:v>105.1301825</c:v>
                </c:pt>
                <c:pt idx="10586">
                  <c:v>105.1401145</c:v>
                </c:pt>
                <c:pt idx="10587">
                  <c:v>105.1500475</c:v>
                </c:pt>
                <c:pt idx="10588">
                  <c:v>105.15997950000001</c:v>
                </c:pt>
                <c:pt idx="10589">
                  <c:v>105.1699115</c:v>
                </c:pt>
                <c:pt idx="10590">
                  <c:v>105.1798445</c:v>
                </c:pt>
                <c:pt idx="10591">
                  <c:v>105.18977649999999</c:v>
                </c:pt>
                <c:pt idx="10592">
                  <c:v>105.1997085</c:v>
                </c:pt>
                <c:pt idx="10593">
                  <c:v>105.2096415</c:v>
                </c:pt>
                <c:pt idx="10594">
                  <c:v>105.2195735</c:v>
                </c:pt>
                <c:pt idx="10595">
                  <c:v>105.2295055</c:v>
                </c:pt>
                <c:pt idx="10596">
                  <c:v>105.23943749999999</c:v>
                </c:pt>
                <c:pt idx="10597">
                  <c:v>105.2493705</c:v>
                </c:pt>
                <c:pt idx="10598">
                  <c:v>105.2593025</c:v>
                </c:pt>
                <c:pt idx="10599">
                  <c:v>105.2692345</c:v>
                </c:pt>
                <c:pt idx="10600">
                  <c:v>105.2791675</c:v>
                </c:pt>
                <c:pt idx="10601">
                  <c:v>105.28909950000001</c:v>
                </c:pt>
                <c:pt idx="10602">
                  <c:v>105.2990315</c:v>
                </c:pt>
                <c:pt idx="10603">
                  <c:v>105.3089645</c:v>
                </c:pt>
                <c:pt idx="10604">
                  <c:v>105.31889649999999</c:v>
                </c:pt>
                <c:pt idx="10605">
                  <c:v>105.3288285</c:v>
                </c:pt>
                <c:pt idx="10606">
                  <c:v>105.33876050000001</c:v>
                </c:pt>
                <c:pt idx="10607">
                  <c:v>105.3486935</c:v>
                </c:pt>
                <c:pt idx="10608">
                  <c:v>105.3586255</c:v>
                </c:pt>
                <c:pt idx="10609">
                  <c:v>105.36855749999999</c:v>
                </c:pt>
                <c:pt idx="10610">
                  <c:v>105.3784905</c:v>
                </c:pt>
                <c:pt idx="10611">
                  <c:v>105.3884225</c:v>
                </c:pt>
                <c:pt idx="10612">
                  <c:v>105.3983545</c:v>
                </c:pt>
                <c:pt idx="10613">
                  <c:v>105.4082875</c:v>
                </c:pt>
                <c:pt idx="10614">
                  <c:v>105.41821950000001</c:v>
                </c:pt>
                <c:pt idx="10615">
                  <c:v>105.4281515</c:v>
                </c:pt>
                <c:pt idx="10616">
                  <c:v>105.4380845</c:v>
                </c:pt>
                <c:pt idx="10617">
                  <c:v>105.44801649999999</c:v>
                </c:pt>
                <c:pt idx="10618">
                  <c:v>105.4579485</c:v>
                </c:pt>
                <c:pt idx="10619">
                  <c:v>105.46788050000001</c:v>
                </c:pt>
                <c:pt idx="10620">
                  <c:v>105.4778135</c:v>
                </c:pt>
                <c:pt idx="10621">
                  <c:v>105.4877455</c:v>
                </c:pt>
                <c:pt idx="10622">
                  <c:v>105.49767749999999</c:v>
                </c:pt>
                <c:pt idx="10623">
                  <c:v>105.5076105</c:v>
                </c:pt>
                <c:pt idx="10624">
                  <c:v>105.5175425</c:v>
                </c:pt>
                <c:pt idx="10625">
                  <c:v>105.5274745</c:v>
                </c:pt>
                <c:pt idx="10626">
                  <c:v>105.5374065</c:v>
                </c:pt>
                <c:pt idx="10627">
                  <c:v>105.54733950000001</c:v>
                </c:pt>
                <c:pt idx="10628">
                  <c:v>105.5572715</c:v>
                </c:pt>
                <c:pt idx="10629">
                  <c:v>105.56720439999999</c:v>
                </c:pt>
                <c:pt idx="10630">
                  <c:v>105.5771374</c:v>
                </c:pt>
                <c:pt idx="10631">
                  <c:v>105.5870694</c:v>
                </c:pt>
                <c:pt idx="10632">
                  <c:v>105.5970014</c:v>
                </c:pt>
                <c:pt idx="10633">
                  <c:v>105.6069344</c:v>
                </c:pt>
                <c:pt idx="10634">
                  <c:v>105.61686640000001</c:v>
                </c:pt>
                <c:pt idx="10635">
                  <c:v>105.6267984</c:v>
                </c:pt>
                <c:pt idx="10636">
                  <c:v>105.6367304</c:v>
                </c:pt>
                <c:pt idx="10637">
                  <c:v>105.64666339999999</c:v>
                </c:pt>
                <c:pt idx="10638">
                  <c:v>105.6565954</c:v>
                </c:pt>
                <c:pt idx="10639">
                  <c:v>105.66652740000001</c:v>
                </c:pt>
                <c:pt idx="10640">
                  <c:v>105.6764604</c:v>
                </c:pt>
                <c:pt idx="10641">
                  <c:v>105.6863924</c:v>
                </c:pt>
                <c:pt idx="10642">
                  <c:v>105.69632439999999</c:v>
                </c:pt>
                <c:pt idx="10643">
                  <c:v>105.7062574</c:v>
                </c:pt>
                <c:pt idx="10644">
                  <c:v>105.7161894</c:v>
                </c:pt>
                <c:pt idx="10645">
                  <c:v>105.7261214</c:v>
                </c:pt>
                <c:pt idx="10646">
                  <c:v>105.7360534</c:v>
                </c:pt>
                <c:pt idx="10647">
                  <c:v>105.74598640000001</c:v>
                </c:pt>
                <c:pt idx="10648">
                  <c:v>105.7559184</c:v>
                </c:pt>
                <c:pt idx="10649">
                  <c:v>105.76585040000001</c:v>
                </c:pt>
                <c:pt idx="10650">
                  <c:v>105.77578339999999</c:v>
                </c:pt>
                <c:pt idx="10651">
                  <c:v>105.7857154</c:v>
                </c:pt>
                <c:pt idx="10652">
                  <c:v>105.79564739999999</c:v>
                </c:pt>
                <c:pt idx="10653">
                  <c:v>105.8055804</c:v>
                </c:pt>
                <c:pt idx="10654">
                  <c:v>105.8155124</c:v>
                </c:pt>
                <c:pt idx="10655">
                  <c:v>105.82544439999999</c:v>
                </c:pt>
                <c:pt idx="10656">
                  <c:v>105.8353774</c:v>
                </c:pt>
                <c:pt idx="10657">
                  <c:v>105.8453094</c:v>
                </c:pt>
                <c:pt idx="10658">
                  <c:v>105.8552414</c:v>
                </c:pt>
                <c:pt idx="10659">
                  <c:v>105.8651734</c:v>
                </c:pt>
                <c:pt idx="10660">
                  <c:v>105.87510640000001</c:v>
                </c:pt>
                <c:pt idx="10661">
                  <c:v>105.8850384</c:v>
                </c:pt>
                <c:pt idx="10662">
                  <c:v>105.89497040000001</c:v>
                </c:pt>
                <c:pt idx="10663">
                  <c:v>105.90490339999999</c:v>
                </c:pt>
                <c:pt idx="10664">
                  <c:v>105.9148354</c:v>
                </c:pt>
                <c:pt idx="10665">
                  <c:v>105.92476739999999</c:v>
                </c:pt>
                <c:pt idx="10666">
                  <c:v>105.9346994</c:v>
                </c:pt>
                <c:pt idx="10667">
                  <c:v>105.9446324</c:v>
                </c:pt>
                <c:pt idx="10668">
                  <c:v>105.9545644</c:v>
                </c:pt>
                <c:pt idx="10669">
                  <c:v>105.9644964</c:v>
                </c:pt>
                <c:pt idx="10670">
                  <c:v>105.97442940000001</c:v>
                </c:pt>
                <c:pt idx="10671">
                  <c:v>105.9843614</c:v>
                </c:pt>
                <c:pt idx="10672">
                  <c:v>105.9942934</c:v>
                </c:pt>
                <c:pt idx="10673">
                  <c:v>106.00422639999999</c:v>
                </c:pt>
                <c:pt idx="10674">
                  <c:v>106.0141584</c:v>
                </c:pt>
                <c:pt idx="10675">
                  <c:v>106.02409040000001</c:v>
                </c:pt>
                <c:pt idx="10676">
                  <c:v>106.0340234</c:v>
                </c:pt>
                <c:pt idx="10677">
                  <c:v>106.0439554</c:v>
                </c:pt>
                <c:pt idx="10678">
                  <c:v>106.05388739999999</c:v>
                </c:pt>
                <c:pt idx="10679">
                  <c:v>106.0638194</c:v>
                </c:pt>
                <c:pt idx="10680">
                  <c:v>106.0737524</c:v>
                </c:pt>
                <c:pt idx="10681">
                  <c:v>106.0836844</c:v>
                </c:pt>
                <c:pt idx="10682">
                  <c:v>106.0936164</c:v>
                </c:pt>
                <c:pt idx="10683">
                  <c:v>106.10354940000001</c:v>
                </c:pt>
                <c:pt idx="10684">
                  <c:v>106.1134814</c:v>
                </c:pt>
                <c:pt idx="10685">
                  <c:v>106.1234134</c:v>
                </c:pt>
                <c:pt idx="10686">
                  <c:v>106.13334639999999</c:v>
                </c:pt>
                <c:pt idx="10687">
                  <c:v>106.1432784</c:v>
                </c:pt>
                <c:pt idx="10688">
                  <c:v>106.15321040000001</c:v>
                </c:pt>
                <c:pt idx="10689">
                  <c:v>106.1631424</c:v>
                </c:pt>
                <c:pt idx="10690">
                  <c:v>106.1730754</c:v>
                </c:pt>
                <c:pt idx="10691">
                  <c:v>106.18300739999999</c:v>
                </c:pt>
                <c:pt idx="10692">
                  <c:v>106.1929394</c:v>
                </c:pt>
                <c:pt idx="10693">
                  <c:v>106.2028724</c:v>
                </c:pt>
                <c:pt idx="10694">
                  <c:v>106.2128044</c:v>
                </c:pt>
                <c:pt idx="10695">
                  <c:v>106.2227364</c:v>
                </c:pt>
                <c:pt idx="10696">
                  <c:v>106.23266940000001</c:v>
                </c:pt>
                <c:pt idx="10697">
                  <c:v>106.2426014</c:v>
                </c:pt>
                <c:pt idx="10698">
                  <c:v>106.2525334</c:v>
                </c:pt>
                <c:pt idx="10699">
                  <c:v>106.2624654</c:v>
                </c:pt>
                <c:pt idx="10700">
                  <c:v>106.2723984</c:v>
                </c:pt>
                <c:pt idx="10701">
                  <c:v>106.28233040000001</c:v>
                </c:pt>
                <c:pt idx="10702">
                  <c:v>106.2922624</c:v>
                </c:pt>
                <c:pt idx="10703">
                  <c:v>106.3021954</c:v>
                </c:pt>
                <c:pt idx="10704">
                  <c:v>106.31212739999999</c:v>
                </c:pt>
                <c:pt idx="10705">
                  <c:v>106.3220594</c:v>
                </c:pt>
                <c:pt idx="10706">
                  <c:v>106.3319924</c:v>
                </c:pt>
                <c:pt idx="10707">
                  <c:v>106.3419244</c:v>
                </c:pt>
                <c:pt idx="10708">
                  <c:v>106.3518564</c:v>
                </c:pt>
                <c:pt idx="10709">
                  <c:v>106.36178940000001</c:v>
                </c:pt>
                <c:pt idx="10710">
                  <c:v>106.3717214</c:v>
                </c:pt>
                <c:pt idx="10711">
                  <c:v>106.3816534</c:v>
                </c:pt>
                <c:pt idx="10712">
                  <c:v>106.3915854</c:v>
                </c:pt>
                <c:pt idx="10713">
                  <c:v>106.4015184</c:v>
                </c:pt>
                <c:pt idx="10714">
                  <c:v>106.41145040000001</c:v>
                </c:pt>
                <c:pt idx="10715">
                  <c:v>106.4213824</c:v>
                </c:pt>
                <c:pt idx="10716">
                  <c:v>106.4313154</c:v>
                </c:pt>
                <c:pt idx="10717">
                  <c:v>106.44124739999999</c:v>
                </c:pt>
                <c:pt idx="10718">
                  <c:v>106.4511794</c:v>
                </c:pt>
                <c:pt idx="10719">
                  <c:v>106.4611124</c:v>
                </c:pt>
                <c:pt idx="10720">
                  <c:v>106.4710444</c:v>
                </c:pt>
                <c:pt idx="10721">
                  <c:v>106.4809764</c:v>
                </c:pt>
                <c:pt idx="10722">
                  <c:v>106.4909084</c:v>
                </c:pt>
                <c:pt idx="10723">
                  <c:v>106.5008414</c:v>
                </c:pt>
                <c:pt idx="10724">
                  <c:v>106.51077340000001</c:v>
                </c:pt>
                <c:pt idx="10725">
                  <c:v>106.5207054</c:v>
                </c:pt>
                <c:pt idx="10726">
                  <c:v>106.5306384</c:v>
                </c:pt>
                <c:pt idx="10727">
                  <c:v>106.54057039999999</c:v>
                </c:pt>
                <c:pt idx="10728">
                  <c:v>106.5505024</c:v>
                </c:pt>
                <c:pt idx="10729">
                  <c:v>106.5604345</c:v>
                </c:pt>
                <c:pt idx="10730">
                  <c:v>106.57036650000001</c:v>
                </c:pt>
                <c:pt idx="10731">
                  <c:v>106.5802985</c:v>
                </c:pt>
                <c:pt idx="10732">
                  <c:v>106.5902305</c:v>
                </c:pt>
                <c:pt idx="10733">
                  <c:v>106.60016349999999</c:v>
                </c:pt>
                <c:pt idx="10734">
                  <c:v>106.6100955</c:v>
                </c:pt>
                <c:pt idx="10735">
                  <c:v>106.62002750000001</c:v>
                </c:pt>
                <c:pt idx="10736">
                  <c:v>106.6299605</c:v>
                </c:pt>
                <c:pt idx="10737">
                  <c:v>106.6398925</c:v>
                </c:pt>
                <c:pt idx="10738">
                  <c:v>106.64982449999999</c:v>
                </c:pt>
                <c:pt idx="10739">
                  <c:v>106.6597575</c:v>
                </c:pt>
                <c:pt idx="10740">
                  <c:v>106.6696895</c:v>
                </c:pt>
                <c:pt idx="10741">
                  <c:v>106.6796215</c:v>
                </c:pt>
                <c:pt idx="10742">
                  <c:v>106.6895545</c:v>
                </c:pt>
                <c:pt idx="10743">
                  <c:v>106.69948650000001</c:v>
                </c:pt>
                <c:pt idx="10744">
                  <c:v>106.7094185</c:v>
                </c:pt>
                <c:pt idx="10745">
                  <c:v>106.7193505</c:v>
                </c:pt>
                <c:pt idx="10746">
                  <c:v>106.72928349999999</c:v>
                </c:pt>
                <c:pt idx="10747">
                  <c:v>106.7392155</c:v>
                </c:pt>
                <c:pt idx="10748">
                  <c:v>106.74914750000001</c:v>
                </c:pt>
                <c:pt idx="10749">
                  <c:v>106.7590805</c:v>
                </c:pt>
                <c:pt idx="10750">
                  <c:v>106.7690125</c:v>
                </c:pt>
                <c:pt idx="10751">
                  <c:v>106.77894449999999</c:v>
                </c:pt>
                <c:pt idx="10752">
                  <c:v>106.7888775</c:v>
                </c:pt>
                <c:pt idx="10753">
                  <c:v>106.7988095</c:v>
                </c:pt>
                <c:pt idx="10754">
                  <c:v>106.8087415</c:v>
                </c:pt>
                <c:pt idx="10755">
                  <c:v>106.8186735</c:v>
                </c:pt>
                <c:pt idx="10756">
                  <c:v>106.82860650000001</c:v>
                </c:pt>
                <c:pt idx="10757">
                  <c:v>106.8385385</c:v>
                </c:pt>
                <c:pt idx="10758">
                  <c:v>106.8484705</c:v>
                </c:pt>
                <c:pt idx="10759">
                  <c:v>106.85840349999999</c:v>
                </c:pt>
                <c:pt idx="10760">
                  <c:v>106.8683355</c:v>
                </c:pt>
                <c:pt idx="10761">
                  <c:v>106.87826750000001</c:v>
                </c:pt>
                <c:pt idx="10762">
                  <c:v>106.8882005</c:v>
                </c:pt>
                <c:pt idx="10763">
                  <c:v>106.8981325</c:v>
                </c:pt>
                <c:pt idx="10764">
                  <c:v>106.90806449999999</c:v>
                </c:pt>
                <c:pt idx="10765">
                  <c:v>106.9179965</c:v>
                </c:pt>
                <c:pt idx="10766">
                  <c:v>106.9279295</c:v>
                </c:pt>
                <c:pt idx="10767">
                  <c:v>106.9378615</c:v>
                </c:pt>
                <c:pt idx="10768">
                  <c:v>106.9477935</c:v>
                </c:pt>
                <c:pt idx="10769">
                  <c:v>106.95772650000001</c:v>
                </c:pt>
                <c:pt idx="10770">
                  <c:v>106.9676585</c:v>
                </c:pt>
                <c:pt idx="10771">
                  <c:v>106.97759050000001</c:v>
                </c:pt>
                <c:pt idx="10772">
                  <c:v>106.98752349999999</c:v>
                </c:pt>
                <c:pt idx="10773">
                  <c:v>106.9974555</c:v>
                </c:pt>
                <c:pt idx="10774">
                  <c:v>107.00738749999999</c:v>
                </c:pt>
                <c:pt idx="10775">
                  <c:v>107.0173205</c:v>
                </c:pt>
                <c:pt idx="10776">
                  <c:v>107.0272525</c:v>
                </c:pt>
                <c:pt idx="10777">
                  <c:v>107.0371845</c:v>
                </c:pt>
                <c:pt idx="10778">
                  <c:v>107.0471165</c:v>
                </c:pt>
                <c:pt idx="10779">
                  <c:v>107.05704950000001</c:v>
                </c:pt>
                <c:pt idx="10780">
                  <c:v>107.0669815</c:v>
                </c:pt>
                <c:pt idx="10781">
                  <c:v>107.0769135</c:v>
                </c:pt>
                <c:pt idx="10782">
                  <c:v>107.08684649999999</c:v>
                </c:pt>
                <c:pt idx="10783">
                  <c:v>107.0967785</c:v>
                </c:pt>
                <c:pt idx="10784">
                  <c:v>107.10671050000001</c:v>
                </c:pt>
                <c:pt idx="10785">
                  <c:v>107.1166435</c:v>
                </c:pt>
                <c:pt idx="10786">
                  <c:v>107.1265755</c:v>
                </c:pt>
                <c:pt idx="10787">
                  <c:v>107.13650749999999</c:v>
                </c:pt>
                <c:pt idx="10788">
                  <c:v>107.1464395</c:v>
                </c:pt>
                <c:pt idx="10789">
                  <c:v>107.1563725</c:v>
                </c:pt>
                <c:pt idx="10790">
                  <c:v>107.1663045</c:v>
                </c:pt>
                <c:pt idx="10791">
                  <c:v>107.1762365</c:v>
                </c:pt>
                <c:pt idx="10792">
                  <c:v>107.18616950000001</c:v>
                </c:pt>
                <c:pt idx="10793">
                  <c:v>107.1961015</c:v>
                </c:pt>
                <c:pt idx="10794">
                  <c:v>107.2060335</c:v>
                </c:pt>
                <c:pt idx="10795">
                  <c:v>107.21596649999999</c:v>
                </c:pt>
                <c:pt idx="10796">
                  <c:v>107.2258985</c:v>
                </c:pt>
                <c:pt idx="10797">
                  <c:v>107.23583050000001</c:v>
                </c:pt>
                <c:pt idx="10798">
                  <c:v>107.2457635</c:v>
                </c:pt>
                <c:pt idx="10799">
                  <c:v>107.2556955</c:v>
                </c:pt>
                <c:pt idx="10800">
                  <c:v>107.26562749999999</c:v>
                </c:pt>
                <c:pt idx="10801">
                  <c:v>107.2755595</c:v>
                </c:pt>
                <c:pt idx="10802">
                  <c:v>107.2854925</c:v>
                </c:pt>
                <c:pt idx="10803">
                  <c:v>107.2954245</c:v>
                </c:pt>
                <c:pt idx="10804">
                  <c:v>107.3053565</c:v>
                </c:pt>
                <c:pt idx="10805">
                  <c:v>107.31528950000001</c:v>
                </c:pt>
                <c:pt idx="10806">
                  <c:v>107.3252215</c:v>
                </c:pt>
                <c:pt idx="10807">
                  <c:v>107.3351535</c:v>
                </c:pt>
                <c:pt idx="10808">
                  <c:v>107.34508649999999</c:v>
                </c:pt>
                <c:pt idx="10809">
                  <c:v>107.3550185</c:v>
                </c:pt>
                <c:pt idx="10810">
                  <c:v>107.36495050000001</c:v>
                </c:pt>
                <c:pt idx="10811">
                  <c:v>107.3748835</c:v>
                </c:pt>
                <c:pt idx="10812">
                  <c:v>107.3848155</c:v>
                </c:pt>
                <c:pt idx="10813">
                  <c:v>107.39474749999999</c:v>
                </c:pt>
                <c:pt idx="10814">
                  <c:v>107.4046795</c:v>
                </c:pt>
                <c:pt idx="10815">
                  <c:v>107.4146125</c:v>
                </c:pt>
                <c:pt idx="10816">
                  <c:v>107.4245445</c:v>
                </c:pt>
                <c:pt idx="10817">
                  <c:v>107.4344765</c:v>
                </c:pt>
                <c:pt idx="10818">
                  <c:v>107.44440950000001</c:v>
                </c:pt>
                <c:pt idx="10819">
                  <c:v>107.4543415</c:v>
                </c:pt>
                <c:pt idx="10820">
                  <c:v>107.4642735</c:v>
                </c:pt>
                <c:pt idx="10821">
                  <c:v>107.47420649999999</c:v>
                </c:pt>
                <c:pt idx="10822">
                  <c:v>107.4841385</c:v>
                </c:pt>
                <c:pt idx="10823">
                  <c:v>107.49407050000001</c:v>
                </c:pt>
                <c:pt idx="10824">
                  <c:v>107.5040035</c:v>
                </c:pt>
                <c:pt idx="10825">
                  <c:v>107.5139355</c:v>
                </c:pt>
                <c:pt idx="10826">
                  <c:v>107.52386749999999</c:v>
                </c:pt>
                <c:pt idx="10827">
                  <c:v>107.5337995</c:v>
                </c:pt>
                <c:pt idx="10828">
                  <c:v>107.5437325</c:v>
                </c:pt>
                <c:pt idx="10829">
                  <c:v>107.5536645</c:v>
                </c:pt>
                <c:pt idx="10830">
                  <c:v>107.5635965</c:v>
                </c:pt>
                <c:pt idx="10831">
                  <c:v>107.57352950000001</c:v>
                </c:pt>
                <c:pt idx="10832">
                  <c:v>107.5834615</c:v>
                </c:pt>
                <c:pt idx="10833">
                  <c:v>107.5933935</c:v>
                </c:pt>
                <c:pt idx="10834">
                  <c:v>107.60332649999999</c:v>
                </c:pt>
                <c:pt idx="10835">
                  <c:v>107.6132585</c:v>
                </c:pt>
                <c:pt idx="10836">
                  <c:v>107.62319050000001</c:v>
                </c:pt>
                <c:pt idx="10837">
                  <c:v>107.6331225</c:v>
                </c:pt>
                <c:pt idx="10838">
                  <c:v>107.6430555</c:v>
                </c:pt>
                <c:pt idx="10839">
                  <c:v>107.65298749999999</c:v>
                </c:pt>
                <c:pt idx="10840">
                  <c:v>107.6629195</c:v>
                </c:pt>
                <c:pt idx="10841">
                  <c:v>107.6728525</c:v>
                </c:pt>
                <c:pt idx="10842">
                  <c:v>107.6827845</c:v>
                </c:pt>
                <c:pt idx="10843">
                  <c:v>107.6927165</c:v>
                </c:pt>
                <c:pt idx="10844">
                  <c:v>107.70264950000001</c:v>
                </c:pt>
                <c:pt idx="10845">
                  <c:v>107.7125815</c:v>
                </c:pt>
                <c:pt idx="10846">
                  <c:v>107.72251350000001</c:v>
                </c:pt>
                <c:pt idx="10847">
                  <c:v>107.73244649999999</c:v>
                </c:pt>
                <c:pt idx="10848">
                  <c:v>107.7423785</c:v>
                </c:pt>
                <c:pt idx="10849">
                  <c:v>107.75231049999999</c:v>
                </c:pt>
                <c:pt idx="10850">
                  <c:v>107.7622435</c:v>
                </c:pt>
                <c:pt idx="10851">
                  <c:v>107.7721755</c:v>
                </c:pt>
                <c:pt idx="10852">
                  <c:v>107.7821075</c:v>
                </c:pt>
                <c:pt idx="10853">
                  <c:v>107.7920395</c:v>
                </c:pt>
                <c:pt idx="10854">
                  <c:v>107.80197250000001</c:v>
                </c:pt>
                <c:pt idx="10855">
                  <c:v>107.8119045</c:v>
                </c:pt>
                <c:pt idx="10856">
                  <c:v>107.8218365</c:v>
                </c:pt>
                <c:pt idx="10857">
                  <c:v>107.83176949999999</c:v>
                </c:pt>
                <c:pt idx="10858">
                  <c:v>107.8417015</c:v>
                </c:pt>
                <c:pt idx="10859">
                  <c:v>107.85163350000001</c:v>
                </c:pt>
                <c:pt idx="10860">
                  <c:v>107.8615665</c:v>
                </c:pt>
                <c:pt idx="10861">
                  <c:v>107.8714985</c:v>
                </c:pt>
                <c:pt idx="10862">
                  <c:v>107.88143049999999</c:v>
                </c:pt>
                <c:pt idx="10863">
                  <c:v>107.8913625</c:v>
                </c:pt>
                <c:pt idx="10864">
                  <c:v>107.9012955</c:v>
                </c:pt>
                <c:pt idx="10865">
                  <c:v>107.9112275</c:v>
                </c:pt>
                <c:pt idx="10866">
                  <c:v>107.9211595</c:v>
                </c:pt>
                <c:pt idx="10867">
                  <c:v>107.93109250000001</c:v>
                </c:pt>
                <c:pt idx="10868">
                  <c:v>107.9410245</c:v>
                </c:pt>
                <c:pt idx="10869">
                  <c:v>107.9509565</c:v>
                </c:pt>
                <c:pt idx="10870">
                  <c:v>107.96088949999999</c:v>
                </c:pt>
                <c:pt idx="10871">
                  <c:v>107.9708215</c:v>
                </c:pt>
                <c:pt idx="10872">
                  <c:v>107.98075350000001</c:v>
                </c:pt>
                <c:pt idx="10873">
                  <c:v>107.9906865</c:v>
                </c:pt>
                <c:pt idx="10874">
                  <c:v>108.0006185</c:v>
                </c:pt>
                <c:pt idx="10875">
                  <c:v>108.01055049999999</c:v>
                </c:pt>
                <c:pt idx="10876">
                  <c:v>108.0204825</c:v>
                </c:pt>
                <c:pt idx="10877">
                  <c:v>108.0304155</c:v>
                </c:pt>
                <c:pt idx="10878">
                  <c:v>108.0403475</c:v>
                </c:pt>
                <c:pt idx="10879">
                  <c:v>108.0502795</c:v>
                </c:pt>
                <c:pt idx="10880">
                  <c:v>108.06021250000001</c:v>
                </c:pt>
                <c:pt idx="10881">
                  <c:v>108.0701445</c:v>
                </c:pt>
                <c:pt idx="10882">
                  <c:v>108.0800765</c:v>
                </c:pt>
                <c:pt idx="10883">
                  <c:v>108.09000949999999</c:v>
                </c:pt>
                <c:pt idx="10884">
                  <c:v>108.0999415</c:v>
                </c:pt>
                <c:pt idx="10885">
                  <c:v>108.10987350000001</c:v>
                </c:pt>
                <c:pt idx="10886">
                  <c:v>108.1198065</c:v>
                </c:pt>
                <c:pt idx="10887">
                  <c:v>108.1297385</c:v>
                </c:pt>
                <c:pt idx="10888">
                  <c:v>108.13967049999999</c:v>
                </c:pt>
                <c:pt idx="10889">
                  <c:v>108.1496025</c:v>
                </c:pt>
                <c:pt idx="10890">
                  <c:v>108.1595355</c:v>
                </c:pt>
                <c:pt idx="10891">
                  <c:v>108.1694675</c:v>
                </c:pt>
                <c:pt idx="10892">
                  <c:v>108.1793995</c:v>
                </c:pt>
                <c:pt idx="10893">
                  <c:v>108.18933250000001</c:v>
                </c:pt>
                <c:pt idx="10894">
                  <c:v>108.1992645</c:v>
                </c:pt>
                <c:pt idx="10895">
                  <c:v>108.2091965</c:v>
                </c:pt>
                <c:pt idx="10896">
                  <c:v>108.21912949999999</c:v>
                </c:pt>
                <c:pt idx="10897">
                  <c:v>108.2290615</c:v>
                </c:pt>
                <c:pt idx="10898">
                  <c:v>108.23899350000001</c:v>
                </c:pt>
                <c:pt idx="10899">
                  <c:v>108.2489265</c:v>
                </c:pt>
                <c:pt idx="10900">
                  <c:v>108.2588585</c:v>
                </c:pt>
                <c:pt idx="10901">
                  <c:v>108.26879049999999</c:v>
                </c:pt>
                <c:pt idx="10902">
                  <c:v>108.2787235</c:v>
                </c:pt>
                <c:pt idx="10903">
                  <c:v>108.2886555</c:v>
                </c:pt>
                <c:pt idx="10904">
                  <c:v>108.2985875</c:v>
                </c:pt>
                <c:pt idx="10905">
                  <c:v>108.3085195</c:v>
                </c:pt>
                <c:pt idx="10906">
                  <c:v>108.31845250000001</c:v>
                </c:pt>
                <c:pt idx="10907">
                  <c:v>108.3283845</c:v>
                </c:pt>
                <c:pt idx="10908">
                  <c:v>108.3383165</c:v>
                </c:pt>
                <c:pt idx="10909">
                  <c:v>108.34824949999999</c:v>
                </c:pt>
                <c:pt idx="10910">
                  <c:v>108.3581815</c:v>
                </c:pt>
                <c:pt idx="10911">
                  <c:v>108.36811350000001</c:v>
                </c:pt>
                <c:pt idx="10912">
                  <c:v>108.3780465</c:v>
                </c:pt>
                <c:pt idx="10913">
                  <c:v>108.3879785</c:v>
                </c:pt>
                <c:pt idx="10914">
                  <c:v>108.39791049999999</c:v>
                </c:pt>
                <c:pt idx="10915">
                  <c:v>108.4078435</c:v>
                </c:pt>
                <c:pt idx="10916">
                  <c:v>108.4177755</c:v>
                </c:pt>
                <c:pt idx="10917">
                  <c:v>108.4277075</c:v>
                </c:pt>
                <c:pt idx="10918">
                  <c:v>108.4376395</c:v>
                </c:pt>
                <c:pt idx="10919">
                  <c:v>108.44757250000001</c:v>
                </c:pt>
                <c:pt idx="10920">
                  <c:v>108.4575045</c:v>
                </c:pt>
                <c:pt idx="10921">
                  <c:v>108.46743650000001</c:v>
                </c:pt>
                <c:pt idx="10922">
                  <c:v>108.47736949999999</c:v>
                </c:pt>
                <c:pt idx="10923">
                  <c:v>108.4873015</c:v>
                </c:pt>
                <c:pt idx="10924">
                  <c:v>108.49723349999999</c:v>
                </c:pt>
                <c:pt idx="10925">
                  <c:v>108.5071665</c:v>
                </c:pt>
                <c:pt idx="10926">
                  <c:v>108.5170985</c:v>
                </c:pt>
                <c:pt idx="10927">
                  <c:v>108.5270305</c:v>
                </c:pt>
                <c:pt idx="10928">
                  <c:v>108.5369635</c:v>
                </c:pt>
                <c:pt idx="10929">
                  <c:v>108.54689550000001</c:v>
                </c:pt>
                <c:pt idx="10930">
                  <c:v>108.5568275</c:v>
                </c:pt>
                <c:pt idx="10931">
                  <c:v>108.5667601</c:v>
                </c:pt>
                <c:pt idx="10932">
                  <c:v>108.5766931</c:v>
                </c:pt>
                <c:pt idx="10933">
                  <c:v>108.58662510000001</c:v>
                </c:pt>
                <c:pt idx="10934">
                  <c:v>108.5965571</c:v>
                </c:pt>
                <c:pt idx="10935">
                  <c:v>108.6064901</c:v>
                </c:pt>
                <c:pt idx="10936">
                  <c:v>108.61642209999999</c:v>
                </c:pt>
                <c:pt idx="10937">
                  <c:v>108.6263541</c:v>
                </c:pt>
                <c:pt idx="10938">
                  <c:v>108.6362871</c:v>
                </c:pt>
                <c:pt idx="10939">
                  <c:v>108.6462191</c:v>
                </c:pt>
                <c:pt idx="10940">
                  <c:v>108.6561511</c:v>
                </c:pt>
                <c:pt idx="10941">
                  <c:v>108.66608410000001</c:v>
                </c:pt>
                <c:pt idx="10942">
                  <c:v>108.6760161</c:v>
                </c:pt>
                <c:pt idx="10943">
                  <c:v>108.6859481</c:v>
                </c:pt>
                <c:pt idx="10944">
                  <c:v>108.6958801</c:v>
                </c:pt>
                <c:pt idx="10945">
                  <c:v>108.7058131</c:v>
                </c:pt>
                <c:pt idx="10946">
                  <c:v>108.71574510000001</c:v>
                </c:pt>
                <c:pt idx="10947">
                  <c:v>108.7256771</c:v>
                </c:pt>
                <c:pt idx="10948">
                  <c:v>108.7356101</c:v>
                </c:pt>
                <c:pt idx="10949">
                  <c:v>108.74554209999999</c:v>
                </c:pt>
                <c:pt idx="10950">
                  <c:v>108.7554741</c:v>
                </c:pt>
                <c:pt idx="10951">
                  <c:v>108.7654071</c:v>
                </c:pt>
                <c:pt idx="10952">
                  <c:v>108.7753391</c:v>
                </c:pt>
                <c:pt idx="10953">
                  <c:v>108.7852711</c:v>
                </c:pt>
                <c:pt idx="10954">
                  <c:v>108.79520410000001</c:v>
                </c:pt>
                <c:pt idx="10955">
                  <c:v>108.8051361</c:v>
                </c:pt>
                <c:pt idx="10956">
                  <c:v>108.8150681</c:v>
                </c:pt>
                <c:pt idx="10957">
                  <c:v>108.82500109999999</c:v>
                </c:pt>
                <c:pt idx="10958">
                  <c:v>108.8349331</c:v>
                </c:pt>
                <c:pt idx="10959">
                  <c:v>108.84486510000001</c:v>
                </c:pt>
                <c:pt idx="10960">
                  <c:v>108.8547971</c:v>
                </c:pt>
                <c:pt idx="10961">
                  <c:v>108.8647301</c:v>
                </c:pt>
                <c:pt idx="10962">
                  <c:v>108.87466209999999</c:v>
                </c:pt>
                <c:pt idx="10963">
                  <c:v>108.8845941</c:v>
                </c:pt>
                <c:pt idx="10964">
                  <c:v>108.8945271</c:v>
                </c:pt>
                <c:pt idx="10965">
                  <c:v>108.9044591</c:v>
                </c:pt>
                <c:pt idx="10966">
                  <c:v>108.9143911</c:v>
                </c:pt>
                <c:pt idx="10967">
                  <c:v>108.92432410000001</c:v>
                </c:pt>
                <c:pt idx="10968">
                  <c:v>108.9342561</c:v>
                </c:pt>
                <c:pt idx="10969">
                  <c:v>108.94418810000001</c:v>
                </c:pt>
                <c:pt idx="10970">
                  <c:v>108.95412109999999</c:v>
                </c:pt>
                <c:pt idx="10971">
                  <c:v>108.9640531</c:v>
                </c:pt>
                <c:pt idx="10972">
                  <c:v>108.97398509999999</c:v>
                </c:pt>
                <c:pt idx="10973">
                  <c:v>108.9839181</c:v>
                </c:pt>
                <c:pt idx="10974">
                  <c:v>108.9938501</c:v>
                </c:pt>
                <c:pt idx="10975">
                  <c:v>109.0037821</c:v>
                </c:pt>
                <c:pt idx="10976">
                  <c:v>109.0137141</c:v>
                </c:pt>
                <c:pt idx="10977">
                  <c:v>109.02364710000001</c:v>
                </c:pt>
                <c:pt idx="10978">
                  <c:v>109.0335791</c:v>
                </c:pt>
                <c:pt idx="10979">
                  <c:v>109.0435111</c:v>
                </c:pt>
                <c:pt idx="10980">
                  <c:v>109.05344409999999</c:v>
                </c:pt>
                <c:pt idx="10981">
                  <c:v>109.0633761</c:v>
                </c:pt>
                <c:pt idx="10982">
                  <c:v>109.07330810000001</c:v>
                </c:pt>
                <c:pt idx="10983">
                  <c:v>109.0832411</c:v>
                </c:pt>
                <c:pt idx="10984">
                  <c:v>109.0931731</c:v>
                </c:pt>
                <c:pt idx="10985">
                  <c:v>109.10310509999999</c:v>
                </c:pt>
                <c:pt idx="10986">
                  <c:v>109.1130381</c:v>
                </c:pt>
                <c:pt idx="10987">
                  <c:v>109.1229701</c:v>
                </c:pt>
                <c:pt idx="10988">
                  <c:v>109.1329021</c:v>
                </c:pt>
                <c:pt idx="10989">
                  <c:v>109.1428351</c:v>
                </c:pt>
                <c:pt idx="10990">
                  <c:v>109.15276710000001</c:v>
                </c:pt>
                <c:pt idx="10991">
                  <c:v>109.1626991</c:v>
                </c:pt>
                <c:pt idx="10992">
                  <c:v>109.1726311</c:v>
                </c:pt>
                <c:pt idx="10993">
                  <c:v>109.18256409999999</c:v>
                </c:pt>
                <c:pt idx="10994">
                  <c:v>109.1924961</c:v>
                </c:pt>
                <c:pt idx="10995">
                  <c:v>109.20242810000001</c:v>
                </c:pt>
                <c:pt idx="10996">
                  <c:v>109.2123611</c:v>
                </c:pt>
                <c:pt idx="10997">
                  <c:v>109.2222931</c:v>
                </c:pt>
                <c:pt idx="10998">
                  <c:v>109.23222509999999</c:v>
                </c:pt>
                <c:pt idx="10999">
                  <c:v>109.2421581</c:v>
                </c:pt>
                <c:pt idx="11000">
                  <c:v>109.2520901</c:v>
                </c:pt>
                <c:pt idx="11001">
                  <c:v>109.2620221</c:v>
                </c:pt>
                <c:pt idx="11002">
                  <c:v>109.2719551</c:v>
                </c:pt>
                <c:pt idx="11003">
                  <c:v>109.28188710000001</c:v>
                </c:pt>
                <c:pt idx="11004">
                  <c:v>109.2918191</c:v>
                </c:pt>
                <c:pt idx="11005">
                  <c:v>109.3017521</c:v>
                </c:pt>
                <c:pt idx="11006">
                  <c:v>109.31168409999999</c:v>
                </c:pt>
                <c:pt idx="11007">
                  <c:v>109.3216161</c:v>
                </c:pt>
                <c:pt idx="11008">
                  <c:v>109.3315491</c:v>
                </c:pt>
                <c:pt idx="11009">
                  <c:v>109.3414811</c:v>
                </c:pt>
                <c:pt idx="11010">
                  <c:v>109.3514131</c:v>
                </c:pt>
                <c:pt idx="11011">
                  <c:v>109.36134509999999</c:v>
                </c:pt>
                <c:pt idx="11012">
                  <c:v>109.3712781</c:v>
                </c:pt>
                <c:pt idx="11013">
                  <c:v>109.3812101</c:v>
                </c:pt>
                <c:pt idx="11014">
                  <c:v>109.3911421</c:v>
                </c:pt>
                <c:pt idx="11015">
                  <c:v>109.4010751</c:v>
                </c:pt>
                <c:pt idx="11016">
                  <c:v>109.41100710000001</c:v>
                </c:pt>
                <c:pt idx="11017">
                  <c:v>109.4209391</c:v>
                </c:pt>
                <c:pt idx="11018">
                  <c:v>109.4308721</c:v>
                </c:pt>
                <c:pt idx="11019">
                  <c:v>109.44080409999999</c:v>
                </c:pt>
                <c:pt idx="11020">
                  <c:v>109.4507361</c:v>
                </c:pt>
                <c:pt idx="11021">
                  <c:v>109.4606691</c:v>
                </c:pt>
                <c:pt idx="11022">
                  <c:v>109.4706011</c:v>
                </c:pt>
                <c:pt idx="11023">
                  <c:v>109.4805331</c:v>
                </c:pt>
                <c:pt idx="11024">
                  <c:v>109.49046610000001</c:v>
                </c:pt>
                <c:pt idx="11025">
                  <c:v>109.5003981</c:v>
                </c:pt>
                <c:pt idx="11026">
                  <c:v>109.5103301</c:v>
                </c:pt>
                <c:pt idx="11027">
                  <c:v>109.52026309999999</c:v>
                </c:pt>
                <c:pt idx="11028">
                  <c:v>109.5301951</c:v>
                </c:pt>
                <c:pt idx="11029">
                  <c:v>109.54012710000001</c:v>
                </c:pt>
                <c:pt idx="11030">
                  <c:v>109.5500591</c:v>
                </c:pt>
                <c:pt idx="11031">
                  <c:v>109.5599921</c:v>
                </c:pt>
                <c:pt idx="11032">
                  <c:v>109.5699243</c:v>
                </c:pt>
                <c:pt idx="11033">
                  <c:v>109.5798563</c:v>
                </c:pt>
                <c:pt idx="11034">
                  <c:v>109.58978930000001</c:v>
                </c:pt>
                <c:pt idx="11035">
                  <c:v>109.5997213</c:v>
                </c:pt>
                <c:pt idx="11036">
                  <c:v>109.60965330000001</c:v>
                </c:pt>
                <c:pt idx="11037">
                  <c:v>109.61958629999999</c:v>
                </c:pt>
                <c:pt idx="11038">
                  <c:v>109.6295183</c:v>
                </c:pt>
                <c:pt idx="11039">
                  <c:v>109.63945029999999</c:v>
                </c:pt>
                <c:pt idx="11040">
                  <c:v>109.6493833</c:v>
                </c:pt>
                <c:pt idx="11041">
                  <c:v>109.6593153</c:v>
                </c:pt>
                <c:pt idx="11042">
                  <c:v>109.66924729999999</c:v>
                </c:pt>
                <c:pt idx="11043">
                  <c:v>109.6791803</c:v>
                </c:pt>
                <c:pt idx="11044">
                  <c:v>109.68911230000001</c:v>
                </c:pt>
                <c:pt idx="11045">
                  <c:v>109.6990443</c:v>
                </c:pt>
                <c:pt idx="11046">
                  <c:v>109.7089773</c:v>
                </c:pt>
                <c:pt idx="11047">
                  <c:v>109.71890930000001</c:v>
                </c:pt>
                <c:pt idx="11048">
                  <c:v>109.7288413</c:v>
                </c:pt>
                <c:pt idx="11049">
                  <c:v>109.73877330000001</c:v>
                </c:pt>
                <c:pt idx="11050">
                  <c:v>109.74870629999999</c:v>
                </c:pt>
                <c:pt idx="11051">
                  <c:v>109.7586383</c:v>
                </c:pt>
                <c:pt idx="11052">
                  <c:v>109.76857029999999</c:v>
                </c:pt>
                <c:pt idx="11053">
                  <c:v>109.7785033</c:v>
                </c:pt>
                <c:pt idx="11054">
                  <c:v>109.7884353</c:v>
                </c:pt>
                <c:pt idx="11055">
                  <c:v>109.7983673</c:v>
                </c:pt>
                <c:pt idx="11056">
                  <c:v>109.8083003</c:v>
                </c:pt>
                <c:pt idx="11057">
                  <c:v>109.81823230000001</c:v>
                </c:pt>
                <c:pt idx="11058">
                  <c:v>109.8281643</c:v>
                </c:pt>
                <c:pt idx="11059">
                  <c:v>109.8380973</c:v>
                </c:pt>
                <c:pt idx="11060">
                  <c:v>109.84802929999999</c:v>
                </c:pt>
                <c:pt idx="11061">
                  <c:v>109.8579613</c:v>
                </c:pt>
                <c:pt idx="11062">
                  <c:v>109.8678943</c:v>
                </c:pt>
                <c:pt idx="11063">
                  <c:v>109.8778263</c:v>
                </c:pt>
                <c:pt idx="11064">
                  <c:v>109.8877583</c:v>
                </c:pt>
                <c:pt idx="11065">
                  <c:v>109.89769130000001</c:v>
                </c:pt>
                <c:pt idx="11066">
                  <c:v>109.9076233</c:v>
                </c:pt>
                <c:pt idx="11067">
                  <c:v>109.9175553</c:v>
                </c:pt>
                <c:pt idx="11068">
                  <c:v>109.92748829999999</c:v>
                </c:pt>
                <c:pt idx="11069">
                  <c:v>109.9374203</c:v>
                </c:pt>
                <c:pt idx="11070">
                  <c:v>109.94735230000001</c:v>
                </c:pt>
                <c:pt idx="11071">
                  <c:v>109.9572843</c:v>
                </c:pt>
                <c:pt idx="11072">
                  <c:v>109.9672173</c:v>
                </c:pt>
                <c:pt idx="11073">
                  <c:v>109.97714929999999</c:v>
                </c:pt>
                <c:pt idx="11074">
                  <c:v>109.9870813</c:v>
                </c:pt>
                <c:pt idx="11075">
                  <c:v>109.9970143</c:v>
                </c:pt>
                <c:pt idx="11076">
                  <c:v>110.0069463</c:v>
                </c:pt>
                <c:pt idx="11077">
                  <c:v>110.0168783</c:v>
                </c:pt>
                <c:pt idx="11078">
                  <c:v>110.02681130000001</c:v>
                </c:pt>
                <c:pt idx="11079">
                  <c:v>110.0367433</c:v>
                </c:pt>
                <c:pt idx="11080">
                  <c:v>110.0466753</c:v>
                </c:pt>
                <c:pt idx="11081">
                  <c:v>110.05660829999999</c:v>
                </c:pt>
                <c:pt idx="11082">
                  <c:v>110.0665403</c:v>
                </c:pt>
                <c:pt idx="11083">
                  <c:v>110.07647230000001</c:v>
                </c:pt>
                <c:pt idx="11084">
                  <c:v>110.0864053</c:v>
                </c:pt>
                <c:pt idx="11085">
                  <c:v>110.0963373</c:v>
                </c:pt>
                <c:pt idx="11086">
                  <c:v>110.10626929999999</c:v>
                </c:pt>
                <c:pt idx="11087">
                  <c:v>110.1162023</c:v>
                </c:pt>
                <c:pt idx="11088">
                  <c:v>110.1261343</c:v>
                </c:pt>
                <c:pt idx="11089">
                  <c:v>110.1360663</c:v>
                </c:pt>
                <c:pt idx="11090">
                  <c:v>110.1459983</c:v>
                </c:pt>
                <c:pt idx="11091">
                  <c:v>110.15593130000001</c:v>
                </c:pt>
                <c:pt idx="11092">
                  <c:v>110.1658633</c:v>
                </c:pt>
                <c:pt idx="11093">
                  <c:v>110.1757953</c:v>
                </c:pt>
                <c:pt idx="11094">
                  <c:v>110.18572829999999</c:v>
                </c:pt>
                <c:pt idx="11095">
                  <c:v>110.19566020000001</c:v>
                </c:pt>
                <c:pt idx="11096">
                  <c:v>110.20559230000001</c:v>
                </c:pt>
                <c:pt idx="11097">
                  <c:v>110.2155253</c:v>
                </c:pt>
                <c:pt idx="11098">
                  <c:v>110.2254573</c:v>
                </c:pt>
                <c:pt idx="11099">
                  <c:v>110.23538929999999</c:v>
                </c:pt>
                <c:pt idx="11100">
                  <c:v>110.2453223</c:v>
                </c:pt>
                <c:pt idx="11101">
                  <c:v>110.2552543</c:v>
                </c:pt>
                <c:pt idx="11102">
                  <c:v>110.2651863</c:v>
                </c:pt>
                <c:pt idx="11103">
                  <c:v>110.2751193</c:v>
                </c:pt>
                <c:pt idx="11104">
                  <c:v>110.28505130000001</c:v>
                </c:pt>
                <c:pt idx="11105">
                  <c:v>110.2949833</c:v>
                </c:pt>
                <c:pt idx="11106">
                  <c:v>110.3049163</c:v>
                </c:pt>
                <c:pt idx="11107">
                  <c:v>110.31484829999999</c:v>
                </c:pt>
                <c:pt idx="11108">
                  <c:v>110.3247803</c:v>
                </c:pt>
                <c:pt idx="11109">
                  <c:v>110.3347133</c:v>
                </c:pt>
                <c:pt idx="11110">
                  <c:v>110.3446453</c:v>
                </c:pt>
                <c:pt idx="11111">
                  <c:v>110.3545773</c:v>
                </c:pt>
                <c:pt idx="11112">
                  <c:v>110.36451030000001</c:v>
                </c:pt>
                <c:pt idx="11113">
                  <c:v>110.3744423</c:v>
                </c:pt>
                <c:pt idx="11114">
                  <c:v>110.3843743</c:v>
                </c:pt>
                <c:pt idx="11115">
                  <c:v>110.3943063</c:v>
                </c:pt>
                <c:pt idx="11116">
                  <c:v>110.4042393</c:v>
                </c:pt>
                <c:pt idx="11117">
                  <c:v>110.41417130000001</c:v>
                </c:pt>
                <c:pt idx="11118">
                  <c:v>110.4241032</c:v>
                </c:pt>
                <c:pt idx="11119">
                  <c:v>110.4340363</c:v>
                </c:pt>
                <c:pt idx="11120">
                  <c:v>110.44396829999999</c:v>
                </c:pt>
                <c:pt idx="11121">
                  <c:v>110.4539003</c:v>
                </c:pt>
                <c:pt idx="11122">
                  <c:v>110.4638333</c:v>
                </c:pt>
                <c:pt idx="11123">
                  <c:v>110.4737653</c:v>
                </c:pt>
                <c:pt idx="11124">
                  <c:v>110.4836973</c:v>
                </c:pt>
                <c:pt idx="11125">
                  <c:v>110.49363030000001</c:v>
                </c:pt>
                <c:pt idx="11126">
                  <c:v>110.5035623</c:v>
                </c:pt>
                <c:pt idx="11127">
                  <c:v>110.5134943</c:v>
                </c:pt>
                <c:pt idx="11128">
                  <c:v>110.52342729999999</c:v>
                </c:pt>
                <c:pt idx="11129">
                  <c:v>110.5333593</c:v>
                </c:pt>
                <c:pt idx="11130">
                  <c:v>110.54329130000001</c:v>
                </c:pt>
                <c:pt idx="11131">
                  <c:v>110.5532243</c:v>
                </c:pt>
                <c:pt idx="11132">
                  <c:v>110.5631563</c:v>
                </c:pt>
                <c:pt idx="11133">
                  <c:v>110.573087</c:v>
                </c:pt>
                <c:pt idx="11134">
                  <c:v>110.58302</c:v>
                </c:pt>
                <c:pt idx="11135">
                  <c:v>110.592952</c:v>
                </c:pt>
                <c:pt idx="11136">
                  <c:v>110.602884</c:v>
                </c:pt>
                <c:pt idx="11137">
                  <c:v>110.61281700000001</c:v>
                </c:pt>
                <c:pt idx="11138">
                  <c:v>110.622749</c:v>
                </c:pt>
                <c:pt idx="11139">
                  <c:v>110.63268100000001</c:v>
                </c:pt>
                <c:pt idx="11140">
                  <c:v>110.64261399999999</c:v>
                </c:pt>
                <c:pt idx="11141">
                  <c:v>110.652546</c:v>
                </c:pt>
                <c:pt idx="11142">
                  <c:v>110.66247799999999</c:v>
                </c:pt>
                <c:pt idx="11143">
                  <c:v>110.672411</c:v>
                </c:pt>
                <c:pt idx="11144">
                  <c:v>110.682343</c:v>
                </c:pt>
                <c:pt idx="11145">
                  <c:v>110.692275</c:v>
                </c:pt>
                <c:pt idx="11146">
                  <c:v>110.702207</c:v>
                </c:pt>
                <c:pt idx="11147">
                  <c:v>110.71214000000001</c:v>
                </c:pt>
                <c:pt idx="11148">
                  <c:v>110.722072</c:v>
                </c:pt>
                <c:pt idx="11149">
                  <c:v>110.732004</c:v>
                </c:pt>
                <c:pt idx="11150">
                  <c:v>110.74193699999999</c:v>
                </c:pt>
                <c:pt idx="11151">
                  <c:v>110.751869</c:v>
                </c:pt>
                <c:pt idx="11152">
                  <c:v>110.76180100000001</c:v>
                </c:pt>
                <c:pt idx="11153">
                  <c:v>110.771734</c:v>
                </c:pt>
                <c:pt idx="11154">
                  <c:v>110.781666</c:v>
                </c:pt>
                <c:pt idx="11155">
                  <c:v>110.79159799999999</c:v>
                </c:pt>
                <c:pt idx="11156">
                  <c:v>110.801531</c:v>
                </c:pt>
                <c:pt idx="11157">
                  <c:v>110.811463</c:v>
                </c:pt>
                <c:pt idx="11158">
                  <c:v>110.821395</c:v>
                </c:pt>
                <c:pt idx="11159">
                  <c:v>110.831328</c:v>
                </c:pt>
                <c:pt idx="11160">
                  <c:v>110.84126000000001</c:v>
                </c:pt>
                <c:pt idx="11161">
                  <c:v>110.851192</c:v>
                </c:pt>
                <c:pt idx="11162">
                  <c:v>110.861125</c:v>
                </c:pt>
                <c:pt idx="11163">
                  <c:v>110.87105699999999</c:v>
                </c:pt>
                <c:pt idx="11164">
                  <c:v>110.880989</c:v>
                </c:pt>
                <c:pt idx="11165">
                  <c:v>110.890922</c:v>
                </c:pt>
                <c:pt idx="11166">
                  <c:v>110.900854</c:v>
                </c:pt>
                <c:pt idx="11167">
                  <c:v>110.910786</c:v>
                </c:pt>
                <c:pt idx="11168">
                  <c:v>110.92071900000001</c:v>
                </c:pt>
                <c:pt idx="11169">
                  <c:v>110.930651</c:v>
                </c:pt>
                <c:pt idx="11170">
                  <c:v>110.940583</c:v>
                </c:pt>
                <c:pt idx="11171">
                  <c:v>110.950515</c:v>
                </c:pt>
                <c:pt idx="11172">
                  <c:v>110.960448</c:v>
                </c:pt>
                <c:pt idx="11173">
                  <c:v>110.97038000000001</c:v>
                </c:pt>
                <c:pt idx="11174">
                  <c:v>110.980312</c:v>
                </c:pt>
                <c:pt idx="11175">
                  <c:v>110.990245</c:v>
                </c:pt>
                <c:pt idx="11176">
                  <c:v>111.00017699999999</c:v>
                </c:pt>
                <c:pt idx="11177">
                  <c:v>111.010109</c:v>
                </c:pt>
                <c:pt idx="11178">
                  <c:v>111.020042</c:v>
                </c:pt>
                <c:pt idx="11179">
                  <c:v>111.029974</c:v>
                </c:pt>
                <c:pt idx="11180">
                  <c:v>111.039906</c:v>
                </c:pt>
                <c:pt idx="11181">
                  <c:v>111.04983900000001</c:v>
                </c:pt>
                <c:pt idx="11182">
                  <c:v>111.059771</c:v>
                </c:pt>
                <c:pt idx="11183">
                  <c:v>111.069703</c:v>
                </c:pt>
                <c:pt idx="11184">
                  <c:v>111.07963599999999</c:v>
                </c:pt>
                <c:pt idx="11185">
                  <c:v>111.089568</c:v>
                </c:pt>
                <c:pt idx="11186">
                  <c:v>111.09950000000001</c:v>
                </c:pt>
                <c:pt idx="11187">
                  <c:v>111.109433</c:v>
                </c:pt>
                <c:pt idx="11188">
                  <c:v>111.119365</c:v>
                </c:pt>
                <c:pt idx="11189">
                  <c:v>111.12929699999999</c:v>
                </c:pt>
                <c:pt idx="11190">
                  <c:v>111.13923</c:v>
                </c:pt>
                <c:pt idx="11191">
                  <c:v>111.149162</c:v>
                </c:pt>
                <c:pt idx="11192">
                  <c:v>111.159094</c:v>
                </c:pt>
                <c:pt idx="11193">
                  <c:v>111.169027</c:v>
                </c:pt>
                <c:pt idx="11194">
                  <c:v>111.17895900000001</c:v>
                </c:pt>
                <c:pt idx="11195">
                  <c:v>111.188891</c:v>
                </c:pt>
                <c:pt idx="11196">
                  <c:v>111.198824</c:v>
                </c:pt>
                <c:pt idx="11197">
                  <c:v>111.20875599999999</c:v>
                </c:pt>
                <c:pt idx="11198">
                  <c:v>111.218688</c:v>
                </c:pt>
                <c:pt idx="11199">
                  <c:v>111.228621</c:v>
                </c:pt>
                <c:pt idx="11200">
                  <c:v>111.238553</c:v>
                </c:pt>
                <c:pt idx="11201">
                  <c:v>111.248485</c:v>
                </c:pt>
                <c:pt idx="11202">
                  <c:v>111.25841800000001</c:v>
                </c:pt>
                <c:pt idx="11203">
                  <c:v>111.26835</c:v>
                </c:pt>
                <c:pt idx="11204">
                  <c:v>111.278282</c:v>
                </c:pt>
                <c:pt idx="11205">
                  <c:v>111.28821499999999</c:v>
                </c:pt>
                <c:pt idx="11206">
                  <c:v>111.298147</c:v>
                </c:pt>
                <c:pt idx="11207">
                  <c:v>111.30807900000001</c:v>
                </c:pt>
                <c:pt idx="11208">
                  <c:v>111.318012</c:v>
                </c:pt>
                <c:pt idx="11209">
                  <c:v>111.327944</c:v>
                </c:pt>
                <c:pt idx="11210">
                  <c:v>111.33787599999999</c:v>
                </c:pt>
                <c:pt idx="11211">
                  <c:v>111.347809</c:v>
                </c:pt>
                <c:pt idx="11212">
                  <c:v>111.357741</c:v>
                </c:pt>
                <c:pt idx="11213">
                  <c:v>111.367673</c:v>
                </c:pt>
                <c:pt idx="11214">
                  <c:v>111.377605</c:v>
                </c:pt>
                <c:pt idx="11215">
                  <c:v>111.38753800000001</c:v>
                </c:pt>
                <c:pt idx="11216">
                  <c:v>111.39747</c:v>
                </c:pt>
                <c:pt idx="11217">
                  <c:v>111.407402</c:v>
                </c:pt>
                <c:pt idx="11218">
                  <c:v>111.41733499999999</c:v>
                </c:pt>
                <c:pt idx="11219">
                  <c:v>111.427267</c:v>
                </c:pt>
                <c:pt idx="11220">
                  <c:v>111.43719900000001</c:v>
                </c:pt>
                <c:pt idx="11221">
                  <c:v>111.447132</c:v>
                </c:pt>
                <c:pt idx="11222">
                  <c:v>111.457064</c:v>
                </c:pt>
                <c:pt idx="11223">
                  <c:v>111.46699599999999</c:v>
                </c:pt>
                <c:pt idx="11224">
                  <c:v>111.476929</c:v>
                </c:pt>
                <c:pt idx="11225">
                  <c:v>111.486861</c:v>
                </c:pt>
                <c:pt idx="11226">
                  <c:v>111.496793</c:v>
                </c:pt>
                <c:pt idx="11227">
                  <c:v>111.506726</c:v>
                </c:pt>
                <c:pt idx="11228">
                  <c:v>111.51665800000001</c:v>
                </c:pt>
                <c:pt idx="11229">
                  <c:v>111.52659</c:v>
                </c:pt>
                <c:pt idx="11230">
                  <c:v>111.536523</c:v>
                </c:pt>
                <c:pt idx="11231">
                  <c:v>111.54645499999999</c:v>
                </c:pt>
                <c:pt idx="11232">
                  <c:v>111.556387</c:v>
                </c:pt>
                <c:pt idx="11233">
                  <c:v>111.5663205</c:v>
                </c:pt>
                <c:pt idx="11234">
                  <c:v>111.5762525</c:v>
                </c:pt>
                <c:pt idx="11235">
                  <c:v>111.5861845</c:v>
                </c:pt>
                <c:pt idx="11236">
                  <c:v>111.59611750000001</c:v>
                </c:pt>
                <c:pt idx="11237">
                  <c:v>111.6060495</c:v>
                </c:pt>
                <c:pt idx="11238">
                  <c:v>111.6159815</c:v>
                </c:pt>
                <c:pt idx="11239">
                  <c:v>111.62591449999999</c:v>
                </c:pt>
                <c:pt idx="11240">
                  <c:v>111.6358465</c:v>
                </c:pt>
                <c:pt idx="11241">
                  <c:v>111.64577850000001</c:v>
                </c:pt>
                <c:pt idx="11242">
                  <c:v>111.6557115</c:v>
                </c:pt>
                <c:pt idx="11243">
                  <c:v>111.6656435</c:v>
                </c:pt>
                <c:pt idx="11244">
                  <c:v>111.67557549999999</c:v>
                </c:pt>
                <c:pt idx="11245">
                  <c:v>111.6855085</c:v>
                </c:pt>
                <c:pt idx="11246">
                  <c:v>111.6954405</c:v>
                </c:pt>
                <c:pt idx="11247">
                  <c:v>111.7053725</c:v>
                </c:pt>
                <c:pt idx="11248">
                  <c:v>111.7153055</c:v>
                </c:pt>
                <c:pt idx="11249">
                  <c:v>111.72523750000001</c:v>
                </c:pt>
                <c:pt idx="11250">
                  <c:v>111.7351695</c:v>
                </c:pt>
                <c:pt idx="11251">
                  <c:v>111.7451025</c:v>
                </c:pt>
                <c:pt idx="11252">
                  <c:v>111.75503449999999</c:v>
                </c:pt>
                <c:pt idx="11253">
                  <c:v>111.7649665</c:v>
                </c:pt>
                <c:pt idx="11254">
                  <c:v>111.7748995</c:v>
                </c:pt>
                <c:pt idx="11255">
                  <c:v>111.7848315</c:v>
                </c:pt>
                <c:pt idx="11256">
                  <c:v>111.7947635</c:v>
                </c:pt>
                <c:pt idx="11257">
                  <c:v>111.80469650000001</c:v>
                </c:pt>
                <c:pt idx="11258">
                  <c:v>111.8146285</c:v>
                </c:pt>
                <c:pt idx="11259">
                  <c:v>111.8245605</c:v>
                </c:pt>
                <c:pt idx="11260">
                  <c:v>111.8344925</c:v>
                </c:pt>
                <c:pt idx="11261">
                  <c:v>111.8444255</c:v>
                </c:pt>
                <c:pt idx="11262">
                  <c:v>111.85435750000001</c:v>
                </c:pt>
                <c:pt idx="11263">
                  <c:v>111.8642905</c:v>
                </c:pt>
                <c:pt idx="11264">
                  <c:v>111.8742225</c:v>
                </c:pt>
                <c:pt idx="11265">
                  <c:v>111.88415449999999</c:v>
                </c:pt>
                <c:pt idx="11266">
                  <c:v>111.8940865</c:v>
                </c:pt>
                <c:pt idx="11267">
                  <c:v>111.9040195</c:v>
                </c:pt>
                <c:pt idx="11268">
                  <c:v>111.9139515</c:v>
                </c:pt>
                <c:pt idx="11269">
                  <c:v>111.9238835</c:v>
                </c:pt>
                <c:pt idx="11270">
                  <c:v>111.93381650000001</c:v>
                </c:pt>
                <c:pt idx="11271">
                  <c:v>111.9437485</c:v>
                </c:pt>
                <c:pt idx="11272">
                  <c:v>111.9536805</c:v>
                </c:pt>
                <c:pt idx="11273">
                  <c:v>111.96361349999999</c:v>
                </c:pt>
                <c:pt idx="11274">
                  <c:v>111.9735455</c:v>
                </c:pt>
                <c:pt idx="11275">
                  <c:v>111.98347750000001</c:v>
                </c:pt>
                <c:pt idx="11276">
                  <c:v>111.9934105</c:v>
                </c:pt>
                <c:pt idx="11277">
                  <c:v>112.0033425</c:v>
                </c:pt>
                <c:pt idx="11278">
                  <c:v>112.01327449999999</c:v>
                </c:pt>
                <c:pt idx="11279">
                  <c:v>112.0232075</c:v>
                </c:pt>
                <c:pt idx="11280">
                  <c:v>112.0331395</c:v>
                </c:pt>
                <c:pt idx="11281">
                  <c:v>112.0430715</c:v>
                </c:pt>
                <c:pt idx="11282">
                  <c:v>112.0530045</c:v>
                </c:pt>
                <c:pt idx="11283">
                  <c:v>112.06293650000001</c:v>
                </c:pt>
                <c:pt idx="11284">
                  <c:v>112.0728685</c:v>
                </c:pt>
                <c:pt idx="11285">
                  <c:v>112.0828015</c:v>
                </c:pt>
                <c:pt idx="11286">
                  <c:v>112.09273349999999</c:v>
                </c:pt>
                <c:pt idx="11287">
                  <c:v>112.1026655</c:v>
                </c:pt>
                <c:pt idx="11288">
                  <c:v>112.1125985</c:v>
                </c:pt>
                <c:pt idx="11289">
                  <c:v>112.1225305</c:v>
                </c:pt>
                <c:pt idx="11290">
                  <c:v>112.1324625</c:v>
                </c:pt>
                <c:pt idx="11291">
                  <c:v>112.14239550000001</c:v>
                </c:pt>
                <c:pt idx="11292">
                  <c:v>112.1523275</c:v>
                </c:pt>
                <c:pt idx="11293">
                  <c:v>112.1622595</c:v>
                </c:pt>
                <c:pt idx="11294">
                  <c:v>112.17219249999999</c:v>
                </c:pt>
                <c:pt idx="11295">
                  <c:v>112.1821245</c:v>
                </c:pt>
                <c:pt idx="11296">
                  <c:v>112.19205650000001</c:v>
                </c:pt>
                <c:pt idx="11297">
                  <c:v>112.2019895</c:v>
                </c:pt>
                <c:pt idx="11298">
                  <c:v>112.2119215</c:v>
                </c:pt>
                <c:pt idx="11299">
                  <c:v>112.22185349999999</c:v>
                </c:pt>
                <c:pt idx="11300">
                  <c:v>112.2317865</c:v>
                </c:pt>
                <c:pt idx="11301">
                  <c:v>112.2417185</c:v>
                </c:pt>
                <c:pt idx="11302">
                  <c:v>112.2516505</c:v>
                </c:pt>
                <c:pt idx="11303">
                  <c:v>112.2615835</c:v>
                </c:pt>
                <c:pt idx="11304">
                  <c:v>112.27151550000001</c:v>
                </c:pt>
                <c:pt idx="11305">
                  <c:v>112.2814475</c:v>
                </c:pt>
                <c:pt idx="11306">
                  <c:v>112.2913805</c:v>
                </c:pt>
                <c:pt idx="11307">
                  <c:v>112.30131249999999</c:v>
                </c:pt>
                <c:pt idx="11308">
                  <c:v>112.3112445</c:v>
                </c:pt>
                <c:pt idx="11309">
                  <c:v>112.3211775</c:v>
                </c:pt>
                <c:pt idx="11310">
                  <c:v>112.3311095</c:v>
                </c:pt>
                <c:pt idx="11311">
                  <c:v>112.3410415</c:v>
                </c:pt>
                <c:pt idx="11312">
                  <c:v>112.35097450000001</c:v>
                </c:pt>
                <c:pt idx="11313">
                  <c:v>112.3609065</c:v>
                </c:pt>
                <c:pt idx="11314">
                  <c:v>112.3708385</c:v>
                </c:pt>
                <c:pt idx="11315">
                  <c:v>112.38077149999999</c:v>
                </c:pt>
                <c:pt idx="11316">
                  <c:v>112.3907035</c:v>
                </c:pt>
                <c:pt idx="11317">
                  <c:v>112.40063550000001</c:v>
                </c:pt>
                <c:pt idx="11318">
                  <c:v>112.4105685</c:v>
                </c:pt>
                <c:pt idx="11319">
                  <c:v>112.4205005</c:v>
                </c:pt>
                <c:pt idx="11320">
                  <c:v>112.43043249999999</c:v>
                </c:pt>
                <c:pt idx="11321">
                  <c:v>112.4403655</c:v>
                </c:pt>
                <c:pt idx="11322">
                  <c:v>112.4502975</c:v>
                </c:pt>
                <c:pt idx="11323">
                  <c:v>112.4602295</c:v>
                </c:pt>
                <c:pt idx="11324">
                  <c:v>112.4701625</c:v>
                </c:pt>
                <c:pt idx="11325">
                  <c:v>112.48009450000001</c:v>
                </c:pt>
                <c:pt idx="11326">
                  <c:v>112.4900265</c:v>
                </c:pt>
                <c:pt idx="11327">
                  <c:v>112.4999595</c:v>
                </c:pt>
                <c:pt idx="11328">
                  <c:v>112.50989149999999</c:v>
                </c:pt>
                <c:pt idx="11329">
                  <c:v>112.5198235</c:v>
                </c:pt>
                <c:pt idx="11330">
                  <c:v>112.5297565</c:v>
                </c:pt>
                <c:pt idx="11331">
                  <c:v>112.5396885</c:v>
                </c:pt>
                <c:pt idx="11332">
                  <c:v>112.5496205</c:v>
                </c:pt>
                <c:pt idx="11333">
                  <c:v>112.55955350000001</c:v>
                </c:pt>
                <c:pt idx="11334">
                  <c:v>112.56948629999999</c:v>
                </c:pt>
                <c:pt idx="11335">
                  <c:v>112.5794183</c:v>
                </c:pt>
                <c:pt idx="11336">
                  <c:v>112.5893513</c:v>
                </c:pt>
                <c:pt idx="11337">
                  <c:v>112.5992833</c:v>
                </c:pt>
                <c:pt idx="11338">
                  <c:v>112.6092153</c:v>
                </c:pt>
                <c:pt idx="11339">
                  <c:v>112.61914830000001</c:v>
                </c:pt>
                <c:pt idx="11340">
                  <c:v>112.6290803</c:v>
                </c:pt>
                <c:pt idx="11341">
                  <c:v>112.6390123</c:v>
                </c:pt>
                <c:pt idx="11342">
                  <c:v>112.64894529999999</c:v>
                </c:pt>
                <c:pt idx="11343">
                  <c:v>112.6588773</c:v>
                </c:pt>
                <c:pt idx="11344">
                  <c:v>112.66880930000001</c:v>
                </c:pt>
                <c:pt idx="11345">
                  <c:v>112.6787423</c:v>
                </c:pt>
                <c:pt idx="11346">
                  <c:v>112.6886743</c:v>
                </c:pt>
                <c:pt idx="11347">
                  <c:v>112.69860629999999</c:v>
                </c:pt>
                <c:pt idx="11348">
                  <c:v>112.7085393</c:v>
                </c:pt>
                <c:pt idx="11349">
                  <c:v>112.7184713</c:v>
                </c:pt>
                <c:pt idx="11350">
                  <c:v>112.7284033</c:v>
                </c:pt>
                <c:pt idx="11351">
                  <c:v>112.7383363</c:v>
                </c:pt>
                <c:pt idx="11352">
                  <c:v>112.74826830000001</c:v>
                </c:pt>
                <c:pt idx="11353">
                  <c:v>112.7582003</c:v>
                </c:pt>
                <c:pt idx="11354">
                  <c:v>112.7681333</c:v>
                </c:pt>
                <c:pt idx="11355">
                  <c:v>112.77806529999999</c:v>
                </c:pt>
                <c:pt idx="11356">
                  <c:v>112.7879973</c:v>
                </c:pt>
                <c:pt idx="11357">
                  <c:v>112.7979303</c:v>
                </c:pt>
                <c:pt idx="11358">
                  <c:v>112.8078623</c:v>
                </c:pt>
                <c:pt idx="11359">
                  <c:v>112.8177943</c:v>
                </c:pt>
                <c:pt idx="11360">
                  <c:v>112.82772730000001</c:v>
                </c:pt>
                <c:pt idx="11361">
                  <c:v>112.8376593</c:v>
                </c:pt>
                <c:pt idx="11362">
                  <c:v>112.8475913</c:v>
                </c:pt>
                <c:pt idx="11363">
                  <c:v>112.85752429999999</c:v>
                </c:pt>
                <c:pt idx="11364">
                  <c:v>112.8674563</c:v>
                </c:pt>
                <c:pt idx="11365">
                  <c:v>112.87738830000001</c:v>
                </c:pt>
                <c:pt idx="11366">
                  <c:v>112.8873213</c:v>
                </c:pt>
                <c:pt idx="11367">
                  <c:v>112.8972533</c:v>
                </c:pt>
                <c:pt idx="11368">
                  <c:v>112.90718529999999</c:v>
                </c:pt>
                <c:pt idx="11369">
                  <c:v>112.9171183</c:v>
                </c:pt>
                <c:pt idx="11370">
                  <c:v>112.9270503</c:v>
                </c:pt>
                <c:pt idx="11371">
                  <c:v>112.9369823</c:v>
                </c:pt>
                <c:pt idx="11372">
                  <c:v>112.9469153</c:v>
                </c:pt>
                <c:pt idx="11373">
                  <c:v>112.95684730000001</c:v>
                </c:pt>
                <c:pt idx="11374">
                  <c:v>112.9667793</c:v>
                </c:pt>
                <c:pt idx="11375">
                  <c:v>112.9767123</c:v>
                </c:pt>
                <c:pt idx="11376">
                  <c:v>112.98664429999999</c:v>
                </c:pt>
                <c:pt idx="11377">
                  <c:v>112.9965763</c:v>
                </c:pt>
                <c:pt idx="11378">
                  <c:v>113.0065093</c:v>
                </c:pt>
                <c:pt idx="11379">
                  <c:v>113.0164413</c:v>
                </c:pt>
                <c:pt idx="11380">
                  <c:v>113.0263733</c:v>
                </c:pt>
                <c:pt idx="11381">
                  <c:v>113.03630630000001</c:v>
                </c:pt>
                <c:pt idx="11382">
                  <c:v>113.0462383</c:v>
                </c:pt>
                <c:pt idx="11383">
                  <c:v>113.05617030000001</c:v>
                </c:pt>
                <c:pt idx="11384">
                  <c:v>113.06610329999999</c:v>
                </c:pt>
                <c:pt idx="11385">
                  <c:v>113.0760353</c:v>
                </c:pt>
                <c:pt idx="11386">
                  <c:v>113.08596729999999</c:v>
                </c:pt>
                <c:pt idx="11387">
                  <c:v>113.0959003</c:v>
                </c:pt>
                <c:pt idx="11388">
                  <c:v>113.1058323</c:v>
                </c:pt>
                <c:pt idx="11389">
                  <c:v>113.1157643</c:v>
                </c:pt>
                <c:pt idx="11390">
                  <c:v>113.1256973</c:v>
                </c:pt>
                <c:pt idx="11391">
                  <c:v>113.13562930000001</c:v>
                </c:pt>
                <c:pt idx="11392">
                  <c:v>113.1455613</c:v>
                </c:pt>
                <c:pt idx="11393">
                  <c:v>113.1554943</c:v>
                </c:pt>
                <c:pt idx="11394">
                  <c:v>113.16542629999999</c:v>
                </c:pt>
                <c:pt idx="11395">
                  <c:v>113.1753583</c:v>
                </c:pt>
                <c:pt idx="11396">
                  <c:v>113.1852913</c:v>
                </c:pt>
                <c:pt idx="11397">
                  <c:v>113.19522329999999</c:v>
                </c:pt>
                <c:pt idx="11398">
                  <c:v>113.2051553</c:v>
                </c:pt>
                <c:pt idx="11399">
                  <c:v>113.21508830000001</c:v>
                </c:pt>
                <c:pt idx="11400">
                  <c:v>113.2250203</c:v>
                </c:pt>
                <c:pt idx="11401">
                  <c:v>113.2349523</c:v>
                </c:pt>
                <c:pt idx="11402">
                  <c:v>113.24488530000001</c:v>
                </c:pt>
                <c:pt idx="11403">
                  <c:v>113.2548173</c:v>
                </c:pt>
                <c:pt idx="11404">
                  <c:v>113.26474930000001</c:v>
                </c:pt>
                <c:pt idx="11405">
                  <c:v>113.27468229999999</c:v>
                </c:pt>
                <c:pt idx="11406">
                  <c:v>113.2846143</c:v>
                </c:pt>
                <c:pt idx="11407">
                  <c:v>113.29454629999999</c:v>
                </c:pt>
                <c:pt idx="11408">
                  <c:v>113.3044793</c:v>
                </c:pt>
                <c:pt idx="11409">
                  <c:v>113.3144113</c:v>
                </c:pt>
                <c:pt idx="11410">
                  <c:v>113.3243433</c:v>
                </c:pt>
                <c:pt idx="11411">
                  <c:v>113.3342763</c:v>
                </c:pt>
                <c:pt idx="11412">
                  <c:v>113.34420830000001</c:v>
                </c:pt>
                <c:pt idx="11413">
                  <c:v>113.3541403</c:v>
                </c:pt>
                <c:pt idx="11414">
                  <c:v>113.3640733</c:v>
                </c:pt>
                <c:pt idx="11415">
                  <c:v>113.37400529999999</c:v>
                </c:pt>
                <c:pt idx="11416">
                  <c:v>113.3839373</c:v>
                </c:pt>
                <c:pt idx="11417">
                  <c:v>113.3938703</c:v>
                </c:pt>
                <c:pt idx="11418">
                  <c:v>113.4038023</c:v>
                </c:pt>
                <c:pt idx="11419">
                  <c:v>113.4137343</c:v>
                </c:pt>
                <c:pt idx="11420">
                  <c:v>113.42366730000001</c:v>
                </c:pt>
                <c:pt idx="11421">
                  <c:v>113.4335993</c:v>
                </c:pt>
                <c:pt idx="11422">
                  <c:v>113.4435313</c:v>
                </c:pt>
                <c:pt idx="11423">
                  <c:v>113.45346429999999</c:v>
                </c:pt>
                <c:pt idx="11424">
                  <c:v>113.4633963</c:v>
                </c:pt>
                <c:pt idx="11425">
                  <c:v>113.47332830000001</c:v>
                </c:pt>
                <c:pt idx="11426">
                  <c:v>113.4832613</c:v>
                </c:pt>
                <c:pt idx="11427">
                  <c:v>113.4931933</c:v>
                </c:pt>
                <c:pt idx="11428">
                  <c:v>113.50312630000001</c:v>
                </c:pt>
                <c:pt idx="11429">
                  <c:v>113.5130583</c:v>
                </c:pt>
                <c:pt idx="11430">
                  <c:v>113.5229903</c:v>
                </c:pt>
                <c:pt idx="11431">
                  <c:v>113.5329223</c:v>
                </c:pt>
                <c:pt idx="11432">
                  <c:v>113.5428553</c:v>
                </c:pt>
                <c:pt idx="11433">
                  <c:v>113.55278730000001</c:v>
                </c:pt>
                <c:pt idx="11434">
                  <c:v>113.5627203</c:v>
                </c:pt>
                <c:pt idx="11435">
                  <c:v>113.57265150000001</c:v>
                </c:pt>
                <c:pt idx="11436">
                  <c:v>113.5825835</c:v>
                </c:pt>
                <c:pt idx="11437">
                  <c:v>113.5925165</c:v>
                </c:pt>
                <c:pt idx="11438">
                  <c:v>113.60244849999999</c:v>
                </c:pt>
                <c:pt idx="11439">
                  <c:v>113.6123805</c:v>
                </c:pt>
                <c:pt idx="11440">
                  <c:v>113.6223135</c:v>
                </c:pt>
                <c:pt idx="11441">
                  <c:v>113.6322455</c:v>
                </c:pt>
                <c:pt idx="11442">
                  <c:v>113.6421775</c:v>
                </c:pt>
                <c:pt idx="11443">
                  <c:v>113.65211050000001</c:v>
                </c:pt>
                <c:pt idx="11444">
                  <c:v>113.6620425</c:v>
                </c:pt>
                <c:pt idx="11445">
                  <c:v>113.6719745</c:v>
                </c:pt>
                <c:pt idx="11446">
                  <c:v>113.68190749999999</c:v>
                </c:pt>
                <c:pt idx="11447">
                  <c:v>113.6918395</c:v>
                </c:pt>
                <c:pt idx="11448">
                  <c:v>113.70177150000001</c:v>
                </c:pt>
                <c:pt idx="11449">
                  <c:v>113.7117045</c:v>
                </c:pt>
                <c:pt idx="11450">
                  <c:v>113.7216365</c:v>
                </c:pt>
                <c:pt idx="11451">
                  <c:v>113.73156849999999</c:v>
                </c:pt>
                <c:pt idx="11452">
                  <c:v>113.7415015</c:v>
                </c:pt>
                <c:pt idx="11453">
                  <c:v>113.7514335</c:v>
                </c:pt>
                <c:pt idx="11454">
                  <c:v>113.7613655</c:v>
                </c:pt>
                <c:pt idx="11455">
                  <c:v>113.7712985</c:v>
                </c:pt>
                <c:pt idx="11456">
                  <c:v>113.78123050000001</c:v>
                </c:pt>
                <c:pt idx="11457">
                  <c:v>113.7911625</c:v>
                </c:pt>
                <c:pt idx="11458">
                  <c:v>113.8010955</c:v>
                </c:pt>
                <c:pt idx="11459">
                  <c:v>113.81102749999999</c:v>
                </c:pt>
                <c:pt idx="11460">
                  <c:v>113.8209595</c:v>
                </c:pt>
                <c:pt idx="11461">
                  <c:v>113.8308925</c:v>
                </c:pt>
                <c:pt idx="11462">
                  <c:v>113.8408245</c:v>
                </c:pt>
                <c:pt idx="11463">
                  <c:v>113.8507565</c:v>
                </c:pt>
                <c:pt idx="11464">
                  <c:v>113.86068950000001</c:v>
                </c:pt>
                <c:pt idx="11465">
                  <c:v>113.8706215</c:v>
                </c:pt>
                <c:pt idx="11466">
                  <c:v>113.8805535</c:v>
                </c:pt>
                <c:pt idx="11467">
                  <c:v>113.89048649999999</c:v>
                </c:pt>
                <c:pt idx="11468">
                  <c:v>113.9004185</c:v>
                </c:pt>
                <c:pt idx="11469">
                  <c:v>113.91035050000001</c:v>
                </c:pt>
                <c:pt idx="11470">
                  <c:v>113.9202835</c:v>
                </c:pt>
                <c:pt idx="11471">
                  <c:v>113.9302155</c:v>
                </c:pt>
                <c:pt idx="11472">
                  <c:v>113.94014749999999</c:v>
                </c:pt>
                <c:pt idx="11473">
                  <c:v>113.9500805</c:v>
                </c:pt>
                <c:pt idx="11474">
                  <c:v>113.9600125</c:v>
                </c:pt>
                <c:pt idx="11475">
                  <c:v>113.9699445</c:v>
                </c:pt>
                <c:pt idx="11476">
                  <c:v>113.9798775</c:v>
                </c:pt>
                <c:pt idx="11477">
                  <c:v>113.98980950000001</c:v>
                </c:pt>
                <c:pt idx="11478">
                  <c:v>113.9997415</c:v>
                </c:pt>
                <c:pt idx="11479">
                  <c:v>114.0096745</c:v>
                </c:pt>
                <c:pt idx="11480">
                  <c:v>114.01960649999999</c:v>
                </c:pt>
                <c:pt idx="11481">
                  <c:v>114.0295385</c:v>
                </c:pt>
                <c:pt idx="11482">
                  <c:v>114.0394715</c:v>
                </c:pt>
                <c:pt idx="11483">
                  <c:v>114.0494035</c:v>
                </c:pt>
                <c:pt idx="11484">
                  <c:v>114.0593355</c:v>
                </c:pt>
                <c:pt idx="11485">
                  <c:v>114.06926850000001</c:v>
                </c:pt>
                <c:pt idx="11486">
                  <c:v>114.0792005</c:v>
                </c:pt>
                <c:pt idx="11487">
                  <c:v>114.08913250000001</c:v>
                </c:pt>
                <c:pt idx="11488">
                  <c:v>114.09906549999999</c:v>
                </c:pt>
                <c:pt idx="11489">
                  <c:v>114.1089975</c:v>
                </c:pt>
                <c:pt idx="11490">
                  <c:v>114.1189305</c:v>
                </c:pt>
                <c:pt idx="11491">
                  <c:v>114.1288625</c:v>
                </c:pt>
                <c:pt idx="11492">
                  <c:v>114.1387945</c:v>
                </c:pt>
                <c:pt idx="11493">
                  <c:v>114.14872750000001</c:v>
                </c:pt>
                <c:pt idx="11494">
                  <c:v>114.1586595</c:v>
                </c:pt>
                <c:pt idx="11495">
                  <c:v>114.16859150000001</c:v>
                </c:pt>
                <c:pt idx="11496">
                  <c:v>114.17852449999999</c:v>
                </c:pt>
                <c:pt idx="11497">
                  <c:v>114.1884565</c:v>
                </c:pt>
                <c:pt idx="11498">
                  <c:v>114.19838849999999</c:v>
                </c:pt>
                <c:pt idx="11499">
                  <c:v>114.2083215</c:v>
                </c:pt>
                <c:pt idx="11500">
                  <c:v>114.2182535</c:v>
                </c:pt>
                <c:pt idx="11501">
                  <c:v>114.2281855</c:v>
                </c:pt>
                <c:pt idx="11502">
                  <c:v>114.2381185</c:v>
                </c:pt>
                <c:pt idx="11503">
                  <c:v>114.24805050000001</c:v>
                </c:pt>
                <c:pt idx="11504">
                  <c:v>114.2579825</c:v>
                </c:pt>
                <c:pt idx="11505">
                  <c:v>114.2679155</c:v>
                </c:pt>
                <c:pt idx="11506">
                  <c:v>114.27784749999999</c:v>
                </c:pt>
                <c:pt idx="11507">
                  <c:v>114.2877795</c:v>
                </c:pt>
                <c:pt idx="11508">
                  <c:v>114.2977125</c:v>
                </c:pt>
                <c:pt idx="11509">
                  <c:v>114.30764449999999</c:v>
                </c:pt>
                <c:pt idx="11510">
                  <c:v>114.3175765</c:v>
                </c:pt>
                <c:pt idx="11511">
                  <c:v>114.32750950000001</c:v>
                </c:pt>
                <c:pt idx="11512">
                  <c:v>114.3374415</c:v>
                </c:pt>
                <c:pt idx="11513">
                  <c:v>114.3473735</c:v>
                </c:pt>
                <c:pt idx="11514">
                  <c:v>114.35730650000001</c:v>
                </c:pt>
                <c:pt idx="11515">
                  <c:v>114.3672385</c:v>
                </c:pt>
                <c:pt idx="11516">
                  <c:v>114.37717050000001</c:v>
                </c:pt>
                <c:pt idx="11517">
                  <c:v>114.38710349999999</c:v>
                </c:pt>
                <c:pt idx="11518">
                  <c:v>114.3970355</c:v>
                </c:pt>
                <c:pt idx="11519">
                  <c:v>114.40696749999999</c:v>
                </c:pt>
                <c:pt idx="11520">
                  <c:v>114.4169005</c:v>
                </c:pt>
                <c:pt idx="11521">
                  <c:v>114.4268325</c:v>
                </c:pt>
                <c:pt idx="11522">
                  <c:v>114.4367645</c:v>
                </c:pt>
                <c:pt idx="11523">
                  <c:v>114.4466975</c:v>
                </c:pt>
                <c:pt idx="11524">
                  <c:v>114.45662950000001</c:v>
                </c:pt>
                <c:pt idx="11525">
                  <c:v>114.4665615</c:v>
                </c:pt>
                <c:pt idx="11526">
                  <c:v>114.4764945</c:v>
                </c:pt>
                <c:pt idx="11527">
                  <c:v>114.48642649999999</c:v>
                </c:pt>
                <c:pt idx="11528">
                  <c:v>114.4963595</c:v>
                </c:pt>
                <c:pt idx="11529">
                  <c:v>114.5062915</c:v>
                </c:pt>
                <c:pt idx="11530">
                  <c:v>114.5162235</c:v>
                </c:pt>
                <c:pt idx="11531">
                  <c:v>114.5261565</c:v>
                </c:pt>
                <c:pt idx="11532">
                  <c:v>114.53608850000001</c:v>
                </c:pt>
                <c:pt idx="11533">
                  <c:v>114.5460205</c:v>
                </c:pt>
                <c:pt idx="11534">
                  <c:v>114.5559535</c:v>
                </c:pt>
                <c:pt idx="11535">
                  <c:v>114.56588549999999</c:v>
                </c:pt>
                <c:pt idx="11536">
                  <c:v>114.57581759999999</c:v>
                </c:pt>
                <c:pt idx="11537">
                  <c:v>114.5857506</c:v>
                </c:pt>
                <c:pt idx="11538">
                  <c:v>114.5956826</c:v>
                </c:pt>
                <c:pt idx="11539">
                  <c:v>114.6056146</c:v>
                </c:pt>
                <c:pt idx="11540">
                  <c:v>114.6155476</c:v>
                </c:pt>
                <c:pt idx="11541">
                  <c:v>114.62547960000001</c:v>
                </c:pt>
                <c:pt idx="11542">
                  <c:v>114.6354116</c:v>
                </c:pt>
                <c:pt idx="11543">
                  <c:v>114.6453446</c:v>
                </c:pt>
                <c:pt idx="11544">
                  <c:v>114.65527659999999</c:v>
                </c:pt>
                <c:pt idx="11545">
                  <c:v>114.6652086</c:v>
                </c:pt>
                <c:pt idx="11546">
                  <c:v>114.6751416</c:v>
                </c:pt>
                <c:pt idx="11547">
                  <c:v>114.6850736</c:v>
                </c:pt>
                <c:pt idx="11548">
                  <c:v>114.6950056</c:v>
                </c:pt>
                <c:pt idx="11549">
                  <c:v>114.70493860000001</c:v>
                </c:pt>
                <c:pt idx="11550">
                  <c:v>114.7148706</c:v>
                </c:pt>
                <c:pt idx="11551">
                  <c:v>114.7248026</c:v>
                </c:pt>
                <c:pt idx="11552">
                  <c:v>114.73473559999999</c:v>
                </c:pt>
                <c:pt idx="11553">
                  <c:v>114.7446676</c:v>
                </c:pt>
                <c:pt idx="11554">
                  <c:v>114.75459960000001</c:v>
                </c:pt>
                <c:pt idx="11555">
                  <c:v>114.7645326</c:v>
                </c:pt>
                <c:pt idx="11556">
                  <c:v>114.7744646</c:v>
                </c:pt>
                <c:pt idx="11557">
                  <c:v>114.78439760000001</c:v>
                </c:pt>
                <c:pt idx="11558">
                  <c:v>114.7943296</c:v>
                </c:pt>
                <c:pt idx="11559">
                  <c:v>114.8042616</c:v>
                </c:pt>
                <c:pt idx="11560">
                  <c:v>114.81419459999999</c:v>
                </c:pt>
                <c:pt idx="11561">
                  <c:v>114.8241266</c:v>
                </c:pt>
                <c:pt idx="11562">
                  <c:v>114.83405860000001</c:v>
                </c:pt>
                <c:pt idx="11563">
                  <c:v>114.8439916</c:v>
                </c:pt>
                <c:pt idx="11564">
                  <c:v>114.8539236</c:v>
                </c:pt>
                <c:pt idx="11565">
                  <c:v>114.86385559999999</c:v>
                </c:pt>
                <c:pt idx="11566">
                  <c:v>114.8737886</c:v>
                </c:pt>
                <c:pt idx="11567">
                  <c:v>114.8837206</c:v>
                </c:pt>
                <c:pt idx="11568">
                  <c:v>114.8936526</c:v>
                </c:pt>
                <c:pt idx="11569">
                  <c:v>114.9035856</c:v>
                </c:pt>
                <c:pt idx="11570">
                  <c:v>114.91351760000001</c:v>
                </c:pt>
                <c:pt idx="11571">
                  <c:v>114.9234496</c:v>
                </c:pt>
                <c:pt idx="11572">
                  <c:v>114.9333826</c:v>
                </c:pt>
                <c:pt idx="11573">
                  <c:v>114.94331459999999</c:v>
                </c:pt>
                <c:pt idx="11574">
                  <c:v>114.9532466</c:v>
                </c:pt>
                <c:pt idx="11575">
                  <c:v>114.9631796</c:v>
                </c:pt>
                <c:pt idx="11576">
                  <c:v>114.9731116</c:v>
                </c:pt>
                <c:pt idx="11577">
                  <c:v>114.9830436</c:v>
                </c:pt>
                <c:pt idx="11578">
                  <c:v>114.99297660000001</c:v>
                </c:pt>
                <c:pt idx="11579">
                  <c:v>115.0029086</c:v>
                </c:pt>
                <c:pt idx="11580">
                  <c:v>115.0128406</c:v>
                </c:pt>
                <c:pt idx="11581">
                  <c:v>115.02277359999999</c:v>
                </c:pt>
                <c:pt idx="11582">
                  <c:v>115.0327056</c:v>
                </c:pt>
                <c:pt idx="11583">
                  <c:v>115.04263760000001</c:v>
                </c:pt>
                <c:pt idx="11584">
                  <c:v>115.0525706</c:v>
                </c:pt>
                <c:pt idx="11585">
                  <c:v>115.0625026</c:v>
                </c:pt>
                <c:pt idx="11586">
                  <c:v>115.07243560000001</c:v>
                </c:pt>
                <c:pt idx="11587">
                  <c:v>115.0823676</c:v>
                </c:pt>
                <c:pt idx="11588">
                  <c:v>115.0922996</c:v>
                </c:pt>
                <c:pt idx="11589">
                  <c:v>115.10223259999999</c:v>
                </c:pt>
                <c:pt idx="11590">
                  <c:v>115.1121646</c:v>
                </c:pt>
                <c:pt idx="11591">
                  <c:v>115.12209660000001</c:v>
                </c:pt>
                <c:pt idx="11592">
                  <c:v>115.1320296</c:v>
                </c:pt>
                <c:pt idx="11593">
                  <c:v>115.1419616</c:v>
                </c:pt>
                <c:pt idx="11594">
                  <c:v>115.15189359999999</c:v>
                </c:pt>
                <c:pt idx="11595">
                  <c:v>115.1618266</c:v>
                </c:pt>
                <c:pt idx="11596">
                  <c:v>115.1717586</c:v>
                </c:pt>
                <c:pt idx="11597">
                  <c:v>115.1816906</c:v>
                </c:pt>
                <c:pt idx="11598">
                  <c:v>115.1916236</c:v>
                </c:pt>
                <c:pt idx="11599">
                  <c:v>115.20155560000001</c:v>
                </c:pt>
                <c:pt idx="11600">
                  <c:v>115.2114876</c:v>
                </c:pt>
                <c:pt idx="11601">
                  <c:v>115.2214206</c:v>
                </c:pt>
                <c:pt idx="11602">
                  <c:v>115.23135259999999</c:v>
                </c:pt>
                <c:pt idx="11603">
                  <c:v>115.2412846</c:v>
                </c:pt>
                <c:pt idx="11604">
                  <c:v>115.2512176</c:v>
                </c:pt>
                <c:pt idx="11605">
                  <c:v>115.2611496</c:v>
                </c:pt>
                <c:pt idx="11606">
                  <c:v>115.2710816</c:v>
                </c:pt>
                <c:pt idx="11607">
                  <c:v>115.28101460000001</c:v>
                </c:pt>
                <c:pt idx="11608">
                  <c:v>115.2909466</c:v>
                </c:pt>
                <c:pt idx="11609">
                  <c:v>115.3008796</c:v>
                </c:pt>
                <c:pt idx="11610">
                  <c:v>115.31081159999999</c:v>
                </c:pt>
                <c:pt idx="11611">
                  <c:v>115.3207436</c:v>
                </c:pt>
                <c:pt idx="11612">
                  <c:v>115.3306766</c:v>
                </c:pt>
                <c:pt idx="11613">
                  <c:v>115.3406086</c:v>
                </c:pt>
                <c:pt idx="11614">
                  <c:v>115.3505406</c:v>
                </c:pt>
                <c:pt idx="11615">
                  <c:v>115.36047360000001</c:v>
                </c:pt>
                <c:pt idx="11616">
                  <c:v>115.3704056</c:v>
                </c:pt>
                <c:pt idx="11617">
                  <c:v>115.3803376</c:v>
                </c:pt>
                <c:pt idx="11618">
                  <c:v>115.39027059999999</c:v>
                </c:pt>
                <c:pt idx="11619">
                  <c:v>115.4002026</c:v>
                </c:pt>
                <c:pt idx="11620">
                  <c:v>115.41013460000001</c:v>
                </c:pt>
                <c:pt idx="11621">
                  <c:v>115.4200676</c:v>
                </c:pt>
                <c:pt idx="11622">
                  <c:v>115.4299996</c:v>
                </c:pt>
                <c:pt idx="11623">
                  <c:v>115.43993159999999</c:v>
                </c:pt>
                <c:pt idx="11624">
                  <c:v>115.4498646</c:v>
                </c:pt>
                <c:pt idx="11625">
                  <c:v>115.4597966</c:v>
                </c:pt>
                <c:pt idx="11626">
                  <c:v>115.4697286</c:v>
                </c:pt>
                <c:pt idx="11627">
                  <c:v>115.4796616</c:v>
                </c:pt>
                <c:pt idx="11628">
                  <c:v>115.48959360000001</c:v>
                </c:pt>
                <c:pt idx="11629">
                  <c:v>115.4995256</c:v>
                </c:pt>
                <c:pt idx="11630">
                  <c:v>115.5094586</c:v>
                </c:pt>
                <c:pt idx="11631">
                  <c:v>115.51939059999999</c:v>
                </c:pt>
                <c:pt idx="11632">
                  <c:v>115.5293236</c:v>
                </c:pt>
                <c:pt idx="11633">
                  <c:v>115.5392556</c:v>
                </c:pt>
                <c:pt idx="11634">
                  <c:v>115.5491876</c:v>
                </c:pt>
                <c:pt idx="11635">
                  <c:v>115.5591206</c:v>
                </c:pt>
                <c:pt idx="11636">
                  <c:v>115.5690518</c:v>
                </c:pt>
                <c:pt idx="11637">
                  <c:v>115.5789838</c:v>
                </c:pt>
                <c:pt idx="11638">
                  <c:v>115.58891680000001</c:v>
                </c:pt>
                <c:pt idx="11639">
                  <c:v>115.5988488</c:v>
                </c:pt>
                <c:pt idx="11640">
                  <c:v>115.60878080000001</c:v>
                </c:pt>
                <c:pt idx="11641">
                  <c:v>115.61871379999999</c:v>
                </c:pt>
                <c:pt idx="11642">
                  <c:v>115.6286458</c:v>
                </c:pt>
                <c:pt idx="11643">
                  <c:v>115.63857779999999</c:v>
                </c:pt>
                <c:pt idx="11644">
                  <c:v>115.6485108</c:v>
                </c:pt>
                <c:pt idx="11645">
                  <c:v>115.6584428</c:v>
                </c:pt>
                <c:pt idx="11646">
                  <c:v>115.6683748</c:v>
                </c:pt>
                <c:pt idx="11647">
                  <c:v>115.6783078</c:v>
                </c:pt>
                <c:pt idx="11648">
                  <c:v>115.68823980000001</c:v>
                </c:pt>
                <c:pt idx="11649">
                  <c:v>115.6981718</c:v>
                </c:pt>
                <c:pt idx="11650">
                  <c:v>115.7081048</c:v>
                </c:pt>
                <c:pt idx="11651">
                  <c:v>115.71803679999999</c:v>
                </c:pt>
                <c:pt idx="11652">
                  <c:v>115.7279698</c:v>
                </c:pt>
                <c:pt idx="11653">
                  <c:v>115.7379018</c:v>
                </c:pt>
                <c:pt idx="11654">
                  <c:v>115.7478338</c:v>
                </c:pt>
                <c:pt idx="11655">
                  <c:v>115.7577668</c:v>
                </c:pt>
                <c:pt idx="11656">
                  <c:v>115.76769880000001</c:v>
                </c:pt>
                <c:pt idx="11657">
                  <c:v>115.7776308</c:v>
                </c:pt>
                <c:pt idx="11658">
                  <c:v>115.7875638</c:v>
                </c:pt>
                <c:pt idx="11659">
                  <c:v>115.79749579999999</c:v>
                </c:pt>
                <c:pt idx="11660">
                  <c:v>115.8074278</c:v>
                </c:pt>
                <c:pt idx="11661">
                  <c:v>115.8173608</c:v>
                </c:pt>
                <c:pt idx="11662">
                  <c:v>115.8272928</c:v>
                </c:pt>
                <c:pt idx="11663">
                  <c:v>115.8372248</c:v>
                </c:pt>
                <c:pt idx="11664">
                  <c:v>115.84715780000001</c:v>
                </c:pt>
                <c:pt idx="11665">
                  <c:v>115.8570898</c:v>
                </c:pt>
                <c:pt idx="11666">
                  <c:v>115.8670218</c:v>
                </c:pt>
                <c:pt idx="11667">
                  <c:v>115.87695479999999</c:v>
                </c:pt>
                <c:pt idx="11668">
                  <c:v>115.8868868</c:v>
                </c:pt>
                <c:pt idx="11669">
                  <c:v>115.89681880000001</c:v>
                </c:pt>
                <c:pt idx="11670">
                  <c:v>115.9067518</c:v>
                </c:pt>
                <c:pt idx="11671">
                  <c:v>115.9166838</c:v>
                </c:pt>
                <c:pt idx="11672">
                  <c:v>115.92661680000001</c:v>
                </c:pt>
                <c:pt idx="11673">
                  <c:v>115.9365488</c:v>
                </c:pt>
                <c:pt idx="11674">
                  <c:v>115.9464808</c:v>
                </c:pt>
                <c:pt idx="11675">
                  <c:v>115.95641380000001</c:v>
                </c:pt>
                <c:pt idx="11676">
                  <c:v>115.9663458</c:v>
                </c:pt>
                <c:pt idx="11677">
                  <c:v>115.97627780000001</c:v>
                </c:pt>
                <c:pt idx="11678">
                  <c:v>115.98621079999999</c:v>
                </c:pt>
                <c:pt idx="11679">
                  <c:v>115.9961428</c:v>
                </c:pt>
                <c:pt idx="11680">
                  <c:v>116.00607479999999</c:v>
                </c:pt>
                <c:pt idx="11681">
                  <c:v>116.0160078</c:v>
                </c:pt>
                <c:pt idx="11682">
                  <c:v>116.0259398</c:v>
                </c:pt>
                <c:pt idx="11683">
                  <c:v>116.0358718</c:v>
                </c:pt>
                <c:pt idx="11684">
                  <c:v>116.0458048</c:v>
                </c:pt>
                <c:pt idx="11685">
                  <c:v>116.05573680000001</c:v>
                </c:pt>
                <c:pt idx="11686">
                  <c:v>116.0656688</c:v>
                </c:pt>
                <c:pt idx="11687">
                  <c:v>116.0756018</c:v>
                </c:pt>
                <c:pt idx="11688">
                  <c:v>116.08553379999999</c:v>
                </c:pt>
                <c:pt idx="11689">
                  <c:v>116.0954668</c:v>
                </c:pt>
                <c:pt idx="11690">
                  <c:v>116.1053988</c:v>
                </c:pt>
                <c:pt idx="11691">
                  <c:v>116.1153308</c:v>
                </c:pt>
                <c:pt idx="11692">
                  <c:v>116.1252638</c:v>
                </c:pt>
                <c:pt idx="11693">
                  <c:v>116.13519580000001</c:v>
                </c:pt>
                <c:pt idx="11694">
                  <c:v>116.1451278</c:v>
                </c:pt>
                <c:pt idx="11695">
                  <c:v>116.1550608</c:v>
                </c:pt>
                <c:pt idx="11696">
                  <c:v>116.16499279999999</c:v>
                </c:pt>
                <c:pt idx="11697">
                  <c:v>116.1749248</c:v>
                </c:pt>
                <c:pt idx="11698">
                  <c:v>116.1848578</c:v>
                </c:pt>
                <c:pt idx="11699">
                  <c:v>116.1947898</c:v>
                </c:pt>
                <c:pt idx="11700">
                  <c:v>116.2047218</c:v>
                </c:pt>
                <c:pt idx="11701">
                  <c:v>116.21465480000001</c:v>
                </c:pt>
                <c:pt idx="11702">
                  <c:v>116.2245868</c:v>
                </c:pt>
                <c:pt idx="11703">
                  <c:v>116.2345188</c:v>
                </c:pt>
                <c:pt idx="11704">
                  <c:v>116.24445179999999</c:v>
                </c:pt>
                <c:pt idx="11705">
                  <c:v>116.2543838</c:v>
                </c:pt>
                <c:pt idx="11706">
                  <c:v>116.2643168</c:v>
                </c:pt>
                <c:pt idx="11707">
                  <c:v>116.2742488</c:v>
                </c:pt>
                <c:pt idx="11708">
                  <c:v>116.2841808</c:v>
                </c:pt>
                <c:pt idx="11709">
                  <c:v>116.29411380000001</c:v>
                </c:pt>
                <c:pt idx="11710">
                  <c:v>116.3040458</c:v>
                </c:pt>
                <c:pt idx="11711">
                  <c:v>116.3139778</c:v>
                </c:pt>
                <c:pt idx="11712">
                  <c:v>116.32391079999999</c:v>
                </c:pt>
                <c:pt idx="11713">
                  <c:v>116.3338428</c:v>
                </c:pt>
                <c:pt idx="11714">
                  <c:v>116.34377480000001</c:v>
                </c:pt>
                <c:pt idx="11715">
                  <c:v>116.3537078</c:v>
                </c:pt>
                <c:pt idx="11716">
                  <c:v>116.3636398</c:v>
                </c:pt>
                <c:pt idx="11717">
                  <c:v>116.37357179999999</c:v>
                </c:pt>
                <c:pt idx="11718">
                  <c:v>116.3835048</c:v>
                </c:pt>
                <c:pt idx="11719">
                  <c:v>116.3934368</c:v>
                </c:pt>
                <c:pt idx="11720">
                  <c:v>116.40336979999999</c:v>
                </c:pt>
                <c:pt idx="11721">
                  <c:v>116.4133018</c:v>
                </c:pt>
                <c:pt idx="11722">
                  <c:v>116.42323380000001</c:v>
                </c:pt>
                <c:pt idx="11723">
                  <c:v>116.4331668</c:v>
                </c:pt>
                <c:pt idx="11724">
                  <c:v>116.4430988</c:v>
                </c:pt>
                <c:pt idx="11725">
                  <c:v>116.45303079999999</c:v>
                </c:pt>
                <c:pt idx="11726">
                  <c:v>116.4629638</c:v>
                </c:pt>
                <c:pt idx="11727">
                  <c:v>116.4728958</c:v>
                </c:pt>
                <c:pt idx="11728">
                  <c:v>116.4828278</c:v>
                </c:pt>
                <c:pt idx="11729">
                  <c:v>116.49276070000001</c:v>
                </c:pt>
                <c:pt idx="11730">
                  <c:v>116.50269280000001</c:v>
                </c:pt>
                <c:pt idx="11731">
                  <c:v>116.5126248</c:v>
                </c:pt>
                <c:pt idx="11732">
                  <c:v>116.5225578</c:v>
                </c:pt>
                <c:pt idx="11733">
                  <c:v>116.53248979999999</c:v>
                </c:pt>
                <c:pt idx="11734">
                  <c:v>116.5424228</c:v>
                </c:pt>
                <c:pt idx="11735">
                  <c:v>116.5523548</c:v>
                </c:pt>
                <c:pt idx="11736">
                  <c:v>116.5622868</c:v>
                </c:pt>
                <c:pt idx="11737">
                  <c:v>116.5722208</c:v>
                </c:pt>
                <c:pt idx="11738">
                  <c:v>116.5821528</c:v>
                </c:pt>
                <c:pt idx="11739">
                  <c:v>116.59208479999999</c:v>
                </c:pt>
                <c:pt idx="11740">
                  <c:v>116.6020178</c:v>
                </c:pt>
                <c:pt idx="11741">
                  <c:v>116.6119498</c:v>
                </c:pt>
                <c:pt idx="11742">
                  <c:v>116.6218818</c:v>
                </c:pt>
                <c:pt idx="11743">
                  <c:v>116.6318148</c:v>
                </c:pt>
                <c:pt idx="11744">
                  <c:v>116.64174680000001</c:v>
                </c:pt>
                <c:pt idx="11745">
                  <c:v>116.6516788</c:v>
                </c:pt>
                <c:pt idx="11746">
                  <c:v>116.6616118</c:v>
                </c:pt>
                <c:pt idx="11747">
                  <c:v>116.67154379999999</c:v>
                </c:pt>
                <c:pt idx="11748">
                  <c:v>116.6814768</c:v>
                </c:pt>
                <c:pt idx="11749">
                  <c:v>116.6914088</c:v>
                </c:pt>
                <c:pt idx="11750">
                  <c:v>116.7013408</c:v>
                </c:pt>
                <c:pt idx="11751">
                  <c:v>116.7112738</c:v>
                </c:pt>
                <c:pt idx="11752">
                  <c:v>116.72120580000001</c:v>
                </c:pt>
                <c:pt idx="11753">
                  <c:v>116.7311378</c:v>
                </c:pt>
                <c:pt idx="11754">
                  <c:v>116.7410708</c:v>
                </c:pt>
                <c:pt idx="11755">
                  <c:v>116.75100279999999</c:v>
                </c:pt>
                <c:pt idx="11756">
                  <c:v>116.7609348</c:v>
                </c:pt>
                <c:pt idx="11757">
                  <c:v>116.7708678</c:v>
                </c:pt>
                <c:pt idx="11758">
                  <c:v>116.7807998</c:v>
                </c:pt>
                <c:pt idx="11759">
                  <c:v>116.7907318</c:v>
                </c:pt>
                <c:pt idx="11760">
                  <c:v>116.80066480000001</c:v>
                </c:pt>
                <c:pt idx="11761">
                  <c:v>116.8105968</c:v>
                </c:pt>
                <c:pt idx="11762">
                  <c:v>116.8205298</c:v>
                </c:pt>
                <c:pt idx="11763">
                  <c:v>116.83046179999999</c:v>
                </c:pt>
                <c:pt idx="11764">
                  <c:v>116.8403938</c:v>
                </c:pt>
                <c:pt idx="11765">
                  <c:v>116.8503268</c:v>
                </c:pt>
                <c:pt idx="11766">
                  <c:v>116.8602588</c:v>
                </c:pt>
                <c:pt idx="11767">
                  <c:v>116.8701908</c:v>
                </c:pt>
                <c:pt idx="11768">
                  <c:v>116.88012380000001</c:v>
                </c:pt>
                <c:pt idx="11769">
                  <c:v>116.8900558</c:v>
                </c:pt>
                <c:pt idx="11770">
                  <c:v>116.89998780000001</c:v>
                </c:pt>
                <c:pt idx="11771">
                  <c:v>116.90992079999999</c:v>
                </c:pt>
                <c:pt idx="11772">
                  <c:v>116.9198528</c:v>
                </c:pt>
                <c:pt idx="11773">
                  <c:v>116.9297858</c:v>
                </c:pt>
                <c:pt idx="11774">
                  <c:v>116.9397178</c:v>
                </c:pt>
                <c:pt idx="11775">
                  <c:v>116.9496498</c:v>
                </c:pt>
                <c:pt idx="11776">
                  <c:v>116.95958280000001</c:v>
                </c:pt>
                <c:pt idx="11777">
                  <c:v>116.9695148</c:v>
                </c:pt>
                <c:pt idx="11778">
                  <c:v>116.97944680000001</c:v>
                </c:pt>
                <c:pt idx="11779">
                  <c:v>116.98937979999999</c:v>
                </c:pt>
                <c:pt idx="11780">
                  <c:v>116.9993118</c:v>
                </c:pt>
                <c:pt idx="11781">
                  <c:v>117.00924379999999</c:v>
                </c:pt>
                <c:pt idx="11782">
                  <c:v>117.0191768</c:v>
                </c:pt>
                <c:pt idx="11783">
                  <c:v>117.0291088</c:v>
                </c:pt>
                <c:pt idx="11784">
                  <c:v>117.0390408</c:v>
                </c:pt>
                <c:pt idx="11785">
                  <c:v>117.0489738</c:v>
                </c:pt>
                <c:pt idx="11786">
                  <c:v>117.05890580000001</c:v>
                </c:pt>
                <c:pt idx="11787">
                  <c:v>117.06883879999999</c:v>
                </c:pt>
                <c:pt idx="11788">
                  <c:v>117.0787708</c:v>
                </c:pt>
                <c:pt idx="11789">
                  <c:v>117.08870279999999</c:v>
                </c:pt>
                <c:pt idx="11790">
                  <c:v>117.0986358</c:v>
                </c:pt>
                <c:pt idx="11791">
                  <c:v>117.1085678</c:v>
                </c:pt>
                <c:pt idx="11792">
                  <c:v>117.1184998</c:v>
                </c:pt>
                <c:pt idx="11793">
                  <c:v>117.1284328</c:v>
                </c:pt>
                <c:pt idx="11794">
                  <c:v>117.13836480000001</c:v>
                </c:pt>
                <c:pt idx="11795">
                  <c:v>117.1482968</c:v>
                </c:pt>
                <c:pt idx="11796">
                  <c:v>117.1582298</c:v>
                </c:pt>
                <c:pt idx="11797">
                  <c:v>117.16816179999999</c:v>
                </c:pt>
                <c:pt idx="11798">
                  <c:v>117.1780948</c:v>
                </c:pt>
                <c:pt idx="11799">
                  <c:v>117.1880268</c:v>
                </c:pt>
                <c:pt idx="11800">
                  <c:v>117.19795879999999</c:v>
                </c:pt>
                <c:pt idx="11801">
                  <c:v>117.2078918</c:v>
                </c:pt>
                <c:pt idx="11802">
                  <c:v>117.21782380000001</c:v>
                </c:pt>
                <c:pt idx="11803">
                  <c:v>117.2277558</c:v>
                </c:pt>
                <c:pt idx="11804">
                  <c:v>117.2376888</c:v>
                </c:pt>
                <c:pt idx="11805">
                  <c:v>117.24762080000001</c:v>
                </c:pt>
                <c:pt idx="11806">
                  <c:v>117.2575528</c:v>
                </c:pt>
                <c:pt idx="11807">
                  <c:v>117.2674858</c:v>
                </c:pt>
                <c:pt idx="11808">
                  <c:v>117.27741779999999</c:v>
                </c:pt>
                <c:pt idx="11809">
                  <c:v>117.2873508</c:v>
                </c:pt>
                <c:pt idx="11810">
                  <c:v>117.2972828</c:v>
                </c:pt>
                <c:pt idx="11811">
                  <c:v>117.3072148</c:v>
                </c:pt>
                <c:pt idx="11812">
                  <c:v>117.3171478</c:v>
                </c:pt>
                <c:pt idx="11813">
                  <c:v>117.32707980000001</c:v>
                </c:pt>
                <c:pt idx="11814">
                  <c:v>117.3370118</c:v>
                </c:pt>
                <c:pt idx="11815">
                  <c:v>117.3469448</c:v>
                </c:pt>
                <c:pt idx="11816">
                  <c:v>117.35687679999999</c:v>
                </c:pt>
                <c:pt idx="11817">
                  <c:v>117.3668088</c:v>
                </c:pt>
                <c:pt idx="11818">
                  <c:v>117.3767418</c:v>
                </c:pt>
                <c:pt idx="11819">
                  <c:v>117.3866738</c:v>
                </c:pt>
                <c:pt idx="11820">
                  <c:v>117.3966058</c:v>
                </c:pt>
                <c:pt idx="11821">
                  <c:v>117.40653880000001</c:v>
                </c:pt>
                <c:pt idx="11822">
                  <c:v>117.4164708</c:v>
                </c:pt>
                <c:pt idx="11823">
                  <c:v>117.4264038</c:v>
                </c:pt>
                <c:pt idx="11824">
                  <c:v>117.43633579999999</c:v>
                </c:pt>
                <c:pt idx="11825">
                  <c:v>117.4462678</c:v>
                </c:pt>
                <c:pt idx="11826">
                  <c:v>117.4562008</c:v>
                </c:pt>
                <c:pt idx="11827">
                  <c:v>117.4661328</c:v>
                </c:pt>
                <c:pt idx="11828">
                  <c:v>117.4760648</c:v>
                </c:pt>
                <c:pt idx="11829">
                  <c:v>117.48599780000001</c:v>
                </c:pt>
                <c:pt idx="11830">
                  <c:v>117.4959298</c:v>
                </c:pt>
                <c:pt idx="11831">
                  <c:v>117.5058628</c:v>
                </c:pt>
                <c:pt idx="11832">
                  <c:v>117.51579479999999</c:v>
                </c:pt>
                <c:pt idx="11833">
                  <c:v>117.5257268</c:v>
                </c:pt>
                <c:pt idx="11834">
                  <c:v>117.5356598</c:v>
                </c:pt>
                <c:pt idx="11835">
                  <c:v>117.5455918</c:v>
                </c:pt>
                <c:pt idx="11836">
                  <c:v>117.5555238</c:v>
                </c:pt>
                <c:pt idx="11837">
                  <c:v>117.56545680000001</c:v>
                </c:pt>
                <c:pt idx="11838">
                  <c:v>117.5753887</c:v>
                </c:pt>
                <c:pt idx="11839">
                  <c:v>117.5853207</c:v>
                </c:pt>
                <c:pt idx="11840">
                  <c:v>117.5952537</c:v>
                </c:pt>
                <c:pt idx="11841">
                  <c:v>117.60518570000001</c:v>
                </c:pt>
                <c:pt idx="11842">
                  <c:v>117.6151187</c:v>
                </c:pt>
                <c:pt idx="11843">
                  <c:v>117.6250507</c:v>
                </c:pt>
                <c:pt idx="11844">
                  <c:v>117.63498269999999</c:v>
                </c:pt>
                <c:pt idx="11845">
                  <c:v>117.6449157</c:v>
                </c:pt>
                <c:pt idx="11846">
                  <c:v>117.6548477</c:v>
                </c:pt>
                <c:pt idx="11847">
                  <c:v>117.6647797</c:v>
                </c:pt>
                <c:pt idx="11848">
                  <c:v>117.6747127</c:v>
                </c:pt>
                <c:pt idx="11849">
                  <c:v>117.68464470000001</c:v>
                </c:pt>
                <c:pt idx="11850">
                  <c:v>117.6945767</c:v>
                </c:pt>
                <c:pt idx="11851">
                  <c:v>117.7045097</c:v>
                </c:pt>
                <c:pt idx="11852">
                  <c:v>117.71444169999999</c:v>
                </c:pt>
                <c:pt idx="11853">
                  <c:v>117.7243747</c:v>
                </c:pt>
                <c:pt idx="11854">
                  <c:v>117.7343067</c:v>
                </c:pt>
                <c:pt idx="11855">
                  <c:v>117.7442387</c:v>
                </c:pt>
                <c:pt idx="11856">
                  <c:v>117.7541717</c:v>
                </c:pt>
                <c:pt idx="11857">
                  <c:v>117.76410370000001</c:v>
                </c:pt>
                <c:pt idx="11858">
                  <c:v>117.7740357</c:v>
                </c:pt>
                <c:pt idx="11859">
                  <c:v>117.7839687</c:v>
                </c:pt>
                <c:pt idx="11860">
                  <c:v>117.79390069999999</c:v>
                </c:pt>
                <c:pt idx="11861">
                  <c:v>117.8038327</c:v>
                </c:pt>
                <c:pt idx="11862">
                  <c:v>117.8137657</c:v>
                </c:pt>
                <c:pt idx="11863">
                  <c:v>117.8236977</c:v>
                </c:pt>
                <c:pt idx="11864">
                  <c:v>117.8336307</c:v>
                </c:pt>
                <c:pt idx="11865">
                  <c:v>117.84356270000001</c:v>
                </c:pt>
                <c:pt idx="11866">
                  <c:v>117.8534947</c:v>
                </c:pt>
                <c:pt idx="11867">
                  <c:v>117.8634277</c:v>
                </c:pt>
                <c:pt idx="11868">
                  <c:v>117.87335969999999</c:v>
                </c:pt>
                <c:pt idx="11869">
                  <c:v>117.8832917</c:v>
                </c:pt>
                <c:pt idx="11870">
                  <c:v>117.8932247</c:v>
                </c:pt>
                <c:pt idx="11871">
                  <c:v>117.9031567</c:v>
                </c:pt>
                <c:pt idx="11872">
                  <c:v>117.9130897</c:v>
                </c:pt>
                <c:pt idx="11873">
                  <c:v>117.92302170000001</c:v>
                </c:pt>
                <c:pt idx="11874">
                  <c:v>117.9329537</c:v>
                </c:pt>
                <c:pt idx="11875">
                  <c:v>117.9428867</c:v>
                </c:pt>
                <c:pt idx="11876">
                  <c:v>117.95281869999999</c:v>
                </c:pt>
                <c:pt idx="11877">
                  <c:v>117.9627507</c:v>
                </c:pt>
                <c:pt idx="11878">
                  <c:v>117.9726837</c:v>
                </c:pt>
                <c:pt idx="11879">
                  <c:v>117.9826157</c:v>
                </c:pt>
                <c:pt idx="11880">
                  <c:v>117.9925477</c:v>
                </c:pt>
                <c:pt idx="11881">
                  <c:v>118.00248070000001</c:v>
                </c:pt>
                <c:pt idx="11882">
                  <c:v>118.0124127</c:v>
                </c:pt>
                <c:pt idx="11883">
                  <c:v>118.0223457</c:v>
                </c:pt>
                <c:pt idx="11884">
                  <c:v>118.03227769999999</c:v>
                </c:pt>
                <c:pt idx="11885">
                  <c:v>118.0422097</c:v>
                </c:pt>
                <c:pt idx="11886">
                  <c:v>118.0521427</c:v>
                </c:pt>
                <c:pt idx="11887">
                  <c:v>118.0620747</c:v>
                </c:pt>
                <c:pt idx="11888">
                  <c:v>118.0720067</c:v>
                </c:pt>
                <c:pt idx="11889">
                  <c:v>118.08193970000001</c:v>
                </c:pt>
                <c:pt idx="11890">
                  <c:v>118.0918717</c:v>
                </c:pt>
                <c:pt idx="11891">
                  <c:v>118.1018047</c:v>
                </c:pt>
                <c:pt idx="11892">
                  <c:v>118.11173669999999</c:v>
                </c:pt>
                <c:pt idx="11893">
                  <c:v>118.1216687</c:v>
                </c:pt>
                <c:pt idx="11894">
                  <c:v>118.1316017</c:v>
                </c:pt>
                <c:pt idx="11895">
                  <c:v>118.1415337</c:v>
                </c:pt>
                <c:pt idx="11896">
                  <c:v>118.1514657</c:v>
                </c:pt>
                <c:pt idx="11897">
                  <c:v>118.16139870000001</c:v>
                </c:pt>
                <c:pt idx="11898">
                  <c:v>118.1713307</c:v>
                </c:pt>
                <c:pt idx="11899">
                  <c:v>118.1812627</c:v>
                </c:pt>
                <c:pt idx="11900">
                  <c:v>118.19119569999999</c:v>
                </c:pt>
                <c:pt idx="11901">
                  <c:v>118.2011277</c:v>
                </c:pt>
                <c:pt idx="11902">
                  <c:v>118.2110607</c:v>
                </c:pt>
                <c:pt idx="11903">
                  <c:v>118.2209927</c:v>
                </c:pt>
                <c:pt idx="11904">
                  <c:v>118.2309247</c:v>
                </c:pt>
                <c:pt idx="11905">
                  <c:v>118.24085770000001</c:v>
                </c:pt>
                <c:pt idx="11906">
                  <c:v>118.2507897</c:v>
                </c:pt>
                <c:pt idx="11907">
                  <c:v>118.2607217</c:v>
                </c:pt>
                <c:pt idx="11908">
                  <c:v>118.27065469999999</c:v>
                </c:pt>
                <c:pt idx="11909">
                  <c:v>118.2805867</c:v>
                </c:pt>
                <c:pt idx="11910">
                  <c:v>118.2905197</c:v>
                </c:pt>
                <c:pt idx="11911">
                  <c:v>118.3004517</c:v>
                </c:pt>
                <c:pt idx="11912">
                  <c:v>118.3103837</c:v>
                </c:pt>
                <c:pt idx="11913">
                  <c:v>118.32031670000001</c:v>
                </c:pt>
                <c:pt idx="11914">
                  <c:v>118.3302487</c:v>
                </c:pt>
                <c:pt idx="11915">
                  <c:v>118.3401807</c:v>
                </c:pt>
                <c:pt idx="11916">
                  <c:v>118.35011369999999</c:v>
                </c:pt>
                <c:pt idx="11917">
                  <c:v>118.3600457</c:v>
                </c:pt>
                <c:pt idx="11918">
                  <c:v>118.36997770000001</c:v>
                </c:pt>
                <c:pt idx="11919">
                  <c:v>118.3799107</c:v>
                </c:pt>
                <c:pt idx="11920">
                  <c:v>118.3898427</c:v>
                </c:pt>
                <c:pt idx="11921">
                  <c:v>118.39977570000001</c:v>
                </c:pt>
                <c:pt idx="11922">
                  <c:v>118.4097077</c:v>
                </c:pt>
                <c:pt idx="11923">
                  <c:v>118.4196397</c:v>
                </c:pt>
                <c:pt idx="11924">
                  <c:v>118.42957269999999</c:v>
                </c:pt>
                <c:pt idx="11925">
                  <c:v>118.4395047</c:v>
                </c:pt>
                <c:pt idx="11926">
                  <c:v>118.4494377</c:v>
                </c:pt>
                <c:pt idx="11927">
                  <c:v>118.4593697</c:v>
                </c:pt>
                <c:pt idx="11928">
                  <c:v>118.4693017</c:v>
                </c:pt>
                <c:pt idx="11929">
                  <c:v>118.47923470000001</c:v>
                </c:pt>
                <c:pt idx="11930">
                  <c:v>118.4891667</c:v>
                </c:pt>
                <c:pt idx="11931">
                  <c:v>118.4990987</c:v>
                </c:pt>
                <c:pt idx="11932">
                  <c:v>118.50903169999999</c:v>
                </c:pt>
                <c:pt idx="11933">
                  <c:v>118.5189637</c:v>
                </c:pt>
                <c:pt idx="11934">
                  <c:v>118.52889570000001</c:v>
                </c:pt>
                <c:pt idx="11935">
                  <c:v>118.5388287</c:v>
                </c:pt>
                <c:pt idx="11936">
                  <c:v>118.5487607</c:v>
                </c:pt>
                <c:pt idx="11937">
                  <c:v>118.55869370000001</c:v>
                </c:pt>
                <c:pt idx="11938">
                  <c:v>118.5686257</c:v>
                </c:pt>
                <c:pt idx="11939">
                  <c:v>118.5785576</c:v>
                </c:pt>
                <c:pt idx="11940">
                  <c:v>118.5884906</c:v>
                </c:pt>
                <c:pt idx="11941">
                  <c:v>118.59842260000001</c:v>
                </c:pt>
                <c:pt idx="11942">
                  <c:v>118.6083546</c:v>
                </c:pt>
                <c:pt idx="11943">
                  <c:v>118.6182876</c:v>
                </c:pt>
                <c:pt idx="11944">
                  <c:v>118.62821959999999</c:v>
                </c:pt>
                <c:pt idx="11945">
                  <c:v>118.6381526</c:v>
                </c:pt>
                <c:pt idx="11946">
                  <c:v>118.6480846</c:v>
                </c:pt>
                <c:pt idx="11947">
                  <c:v>118.6580166</c:v>
                </c:pt>
                <c:pt idx="11948">
                  <c:v>118.6679496</c:v>
                </c:pt>
                <c:pt idx="11949">
                  <c:v>118.67788160000001</c:v>
                </c:pt>
                <c:pt idx="11950">
                  <c:v>118.6878136</c:v>
                </c:pt>
                <c:pt idx="11951">
                  <c:v>118.6977466</c:v>
                </c:pt>
                <c:pt idx="11952">
                  <c:v>118.70767859999999</c:v>
                </c:pt>
                <c:pt idx="11953">
                  <c:v>118.7176116</c:v>
                </c:pt>
                <c:pt idx="11954">
                  <c:v>118.7275436</c:v>
                </c:pt>
                <c:pt idx="11955">
                  <c:v>118.7374756</c:v>
                </c:pt>
                <c:pt idx="11956">
                  <c:v>118.7474086</c:v>
                </c:pt>
                <c:pt idx="11957">
                  <c:v>118.75734060000001</c:v>
                </c:pt>
                <c:pt idx="11958">
                  <c:v>118.7672726</c:v>
                </c:pt>
                <c:pt idx="11959">
                  <c:v>118.7772056</c:v>
                </c:pt>
                <c:pt idx="11960">
                  <c:v>118.78713759999999</c:v>
                </c:pt>
                <c:pt idx="11961">
                  <c:v>118.7970706</c:v>
                </c:pt>
                <c:pt idx="11962">
                  <c:v>118.8070026</c:v>
                </c:pt>
                <c:pt idx="11963">
                  <c:v>118.8169346</c:v>
                </c:pt>
                <c:pt idx="11964">
                  <c:v>118.8268676</c:v>
                </c:pt>
                <c:pt idx="11965">
                  <c:v>118.83679960000001</c:v>
                </c:pt>
                <c:pt idx="11966">
                  <c:v>118.8467316</c:v>
                </c:pt>
                <c:pt idx="11967">
                  <c:v>118.8566646</c:v>
                </c:pt>
                <c:pt idx="11968">
                  <c:v>118.86659659999999</c:v>
                </c:pt>
                <c:pt idx="11969">
                  <c:v>118.8765296</c:v>
                </c:pt>
                <c:pt idx="11970">
                  <c:v>118.8864616</c:v>
                </c:pt>
                <c:pt idx="11971">
                  <c:v>118.8963936</c:v>
                </c:pt>
                <c:pt idx="11972">
                  <c:v>118.9063266</c:v>
                </c:pt>
                <c:pt idx="11973">
                  <c:v>118.91625860000001</c:v>
                </c:pt>
                <c:pt idx="11974">
                  <c:v>118.9261906</c:v>
                </c:pt>
                <c:pt idx="11975">
                  <c:v>118.9361236</c:v>
                </c:pt>
                <c:pt idx="11976">
                  <c:v>118.94605559999999</c:v>
                </c:pt>
                <c:pt idx="11977">
                  <c:v>118.9559886</c:v>
                </c:pt>
                <c:pt idx="11978">
                  <c:v>118.9659206</c:v>
                </c:pt>
                <c:pt idx="11979">
                  <c:v>118.9758526</c:v>
                </c:pt>
                <c:pt idx="11980">
                  <c:v>118.9857856</c:v>
                </c:pt>
                <c:pt idx="11981">
                  <c:v>118.99571760000001</c:v>
                </c:pt>
                <c:pt idx="11982">
                  <c:v>119.0056496</c:v>
                </c:pt>
                <c:pt idx="11983">
                  <c:v>119.0155826</c:v>
                </c:pt>
                <c:pt idx="11984">
                  <c:v>119.02551459999999</c:v>
                </c:pt>
                <c:pt idx="11985">
                  <c:v>119.0354476</c:v>
                </c:pt>
                <c:pt idx="11986">
                  <c:v>119.0453796</c:v>
                </c:pt>
                <c:pt idx="11987">
                  <c:v>119.0553116</c:v>
                </c:pt>
                <c:pt idx="11988">
                  <c:v>119.0652446</c:v>
                </c:pt>
                <c:pt idx="11989">
                  <c:v>119.07517660000001</c:v>
                </c:pt>
                <c:pt idx="11990">
                  <c:v>119.0851086</c:v>
                </c:pt>
                <c:pt idx="11991">
                  <c:v>119.0950416</c:v>
                </c:pt>
                <c:pt idx="11992">
                  <c:v>119.10497359999999</c:v>
                </c:pt>
                <c:pt idx="11993">
                  <c:v>119.1149066</c:v>
                </c:pt>
                <c:pt idx="11994">
                  <c:v>119.1248386</c:v>
                </c:pt>
                <c:pt idx="11995">
                  <c:v>119.1347706</c:v>
                </c:pt>
                <c:pt idx="11996">
                  <c:v>119.1447036</c:v>
                </c:pt>
                <c:pt idx="11997">
                  <c:v>119.15463560000001</c:v>
                </c:pt>
                <c:pt idx="11998">
                  <c:v>119.1645676</c:v>
                </c:pt>
                <c:pt idx="11999">
                  <c:v>119.1745006</c:v>
                </c:pt>
                <c:pt idx="12000">
                  <c:v>119.18443259999999</c:v>
                </c:pt>
                <c:pt idx="12001">
                  <c:v>119.1943656</c:v>
                </c:pt>
                <c:pt idx="12002">
                  <c:v>119.2042976</c:v>
                </c:pt>
                <c:pt idx="12003">
                  <c:v>119.2142296</c:v>
                </c:pt>
                <c:pt idx="12004">
                  <c:v>119.2241626</c:v>
                </c:pt>
                <c:pt idx="12005">
                  <c:v>119.23409460000001</c:v>
                </c:pt>
                <c:pt idx="12006">
                  <c:v>119.2440266</c:v>
                </c:pt>
                <c:pt idx="12007">
                  <c:v>119.2539596</c:v>
                </c:pt>
                <c:pt idx="12008">
                  <c:v>119.26389159999999</c:v>
                </c:pt>
                <c:pt idx="12009">
                  <c:v>119.2738246</c:v>
                </c:pt>
                <c:pt idx="12010">
                  <c:v>119.2837566</c:v>
                </c:pt>
                <c:pt idx="12011">
                  <c:v>119.2936886</c:v>
                </c:pt>
                <c:pt idx="12012">
                  <c:v>119.3036216</c:v>
                </c:pt>
                <c:pt idx="12013">
                  <c:v>119.31355360000001</c:v>
                </c:pt>
                <c:pt idx="12014">
                  <c:v>119.3234856</c:v>
                </c:pt>
                <c:pt idx="12015">
                  <c:v>119.3334186</c:v>
                </c:pt>
                <c:pt idx="12016">
                  <c:v>119.34335059999999</c:v>
                </c:pt>
                <c:pt idx="12017">
                  <c:v>119.3532836</c:v>
                </c:pt>
                <c:pt idx="12018">
                  <c:v>119.3632156</c:v>
                </c:pt>
                <c:pt idx="12019">
                  <c:v>119.3731476</c:v>
                </c:pt>
                <c:pt idx="12020">
                  <c:v>119.3830806</c:v>
                </c:pt>
                <c:pt idx="12021">
                  <c:v>119.39301260000001</c:v>
                </c:pt>
                <c:pt idx="12022">
                  <c:v>119.4029456</c:v>
                </c:pt>
                <c:pt idx="12023">
                  <c:v>119.4128776</c:v>
                </c:pt>
                <c:pt idx="12024">
                  <c:v>119.42280959999999</c:v>
                </c:pt>
                <c:pt idx="12025">
                  <c:v>119.4327426</c:v>
                </c:pt>
                <c:pt idx="12026">
                  <c:v>119.4426746</c:v>
                </c:pt>
                <c:pt idx="12027">
                  <c:v>119.4526066</c:v>
                </c:pt>
                <c:pt idx="12028">
                  <c:v>119.4625396</c:v>
                </c:pt>
                <c:pt idx="12029">
                  <c:v>119.47247160000001</c:v>
                </c:pt>
                <c:pt idx="12030">
                  <c:v>119.4824046</c:v>
                </c:pt>
                <c:pt idx="12031">
                  <c:v>119.4923366</c:v>
                </c:pt>
                <c:pt idx="12032">
                  <c:v>119.50226859999999</c:v>
                </c:pt>
                <c:pt idx="12033">
                  <c:v>119.5122016</c:v>
                </c:pt>
                <c:pt idx="12034">
                  <c:v>119.5221336</c:v>
                </c:pt>
                <c:pt idx="12035">
                  <c:v>119.5320656</c:v>
                </c:pt>
                <c:pt idx="12036">
                  <c:v>119.5419986</c:v>
                </c:pt>
                <c:pt idx="12037">
                  <c:v>119.55193060000001</c:v>
                </c:pt>
                <c:pt idx="12038">
                  <c:v>119.5618636</c:v>
                </c:pt>
                <c:pt idx="12039">
                  <c:v>119.5717956</c:v>
                </c:pt>
                <c:pt idx="12040">
                  <c:v>119.5817275</c:v>
                </c:pt>
                <c:pt idx="12041">
                  <c:v>119.5916605</c:v>
                </c:pt>
                <c:pt idx="12042">
                  <c:v>119.6015925</c:v>
                </c:pt>
                <c:pt idx="12043">
                  <c:v>119.6115245</c:v>
                </c:pt>
                <c:pt idx="12044">
                  <c:v>119.62145750000001</c:v>
                </c:pt>
                <c:pt idx="12045">
                  <c:v>119.6313895</c:v>
                </c:pt>
                <c:pt idx="12046">
                  <c:v>119.6413225</c:v>
                </c:pt>
                <c:pt idx="12047">
                  <c:v>119.65125449999999</c:v>
                </c:pt>
                <c:pt idx="12048">
                  <c:v>119.6611865</c:v>
                </c:pt>
                <c:pt idx="12049">
                  <c:v>119.6711195</c:v>
                </c:pt>
                <c:pt idx="12050">
                  <c:v>119.6810515</c:v>
                </c:pt>
                <c:pt idx="12051">
                  <c:v>119.6909845</c:v>
                </c:pt>
                <c:pt idx="12052">
                  <c:v>119.70091650000001</c:v>
                </c:pt>
                <c:pt idx="12053">
                  <c:v>119.7108485</c:v>
                </c:pt>
                <c:pt idx="12054">
                  <c:v>119.7207815</c:v>
                </c:pt>
                <c:pt idx="12055">
                  <c:v>119.73071349999999</c:v>
                </c:pt>
                <c:pt idx="12056">
                  <c:v>119.7406455</c:v>
                </c:pt>
                <c:pt idx="12057">
                  <c:v>119.7505785</c:v>
                </c:pt>
                <c:pt idx="12058">
                  <c:v>119.7605105</c:v>
                </c:pt>
                <c:pt idx="12059">
                  <c:v>119.7704435</c:v>
                </c:pt>
                <c:pt idx="12060">
                  <c:v>119.78037550000001</c:v>
                </c:pt>
                <c:pt idx="12061">
                  <c:v>119.7903075</c:v>
                </c:pt>
                <c:pt idx="12062">
                  <c:v>119.8002405</c:v>
                </c:pt>
                <c:pt idx="12063">
                  <c:v>119.81017249999999</c:v>
                </c:pt>
                <c:pt idx="12064">
                  <c:v>119.8201055</c:v>
                </c:pt>
                <c:pt idx="12065">
                  <c:v>119.8300375</c:v>
                </c:pt>
                <c:pt idx="12066">
                  <c:v>119.8399695</c:v>
                </c:pt>
                <c:pt idx="12067">
                  <c:v>119.8499025</c:v>
                </c:pt>
                <c:pt idx="12068">
                  <c:v>119.85983450000001</c:v>
                </c:pt>
                <c:pt idx="12069">
                  <c:v>119.8697665</c:v>
                </c:pt>
                <c:pt idx="12070">
                  <c:v>119.8796995</c:v>
                </c:pt>
                <c:pt idx="12071">
                  <c:v>119.88963149999999</c:v>
                </c:pt>
                <c:pt idx="12072">
                  <c:v>119.8995645</c:v>
                </c:pt>
                <c:pt idx="12073">
                  <c:v>119.9094965</c:v>
                </c:pt>
                <c:pt idx="12074">
                  <c:v>119.9194285</c:v>
                </c:pt>
                <c:pt idx="12075">
                  <c:v>119.9293615</c:v>
                </c:pt>
                <c:pt idx="12076">
                  <c:v>119.93929350000001</c:v>
                </c:pt>
                <c:pt idx="12077">
                  <c:v>119.9492255</c:v>
                </c:pt>
                <c:pt idx="12078">
                  <c:v>119.9591585</c:v>
                </c:pt>
                <c:pt idx="12079">
                  <c:v>119.96909049999999</c:v>
                </c:pt>
                <c:pt idx="12080">
                  <c:v>119.9790235</c:v>
                </c:pt>
                <c:pt idx="12081">
                  <c:v>119.9889555</c:v>
                </c:pt>
                <c:pt idx="12082">
                  <c:v>119.9988875</c:v>
                </c:pt>
                <c:pt idx="12083">
                  <c:v>120.0088205</c:v>
                </c:pt>
                <c:pt idx="12084">
                  <c:v>120.01875250000001</c:v>
                </c:pt>
                <c:pt idx="12085">
                  <c:v>120.0286845</c:v>
                </c:pt>
                <c:pt idx="12086">
                  <c:v>120.0386175</c:v>
                </c:pt>
                <c:pt idx="12087">
                  <c:v>120.04854949999999</c:v>
                </c:pt>
                <c:pt idx="12088">
                  <c:v>120.0584825</c:v>
                </c:pt>
                <c:pt idx="12089">
                  <c:v>120.0684145</c:v>
                </c:pt>
                <c:pt idx="12090">
                  <c:v>120.07834649999999</c:v>
                </c:pt>
                <c:pt idx="12091">
                  <c:v>120.0882795</c:v>
                </c:pt>
                <c:pt idx="12092">
                  <c:v>120.09821150000001</c:v>
                </c:pt>
                <c:pt idx="12093">
                  <c:v>120.10814449999999</c:v>
                </c:pt>
                <c:pt idx="12094">
                  <c:v>120.1180765</c:v>
                </c:pt>
                <c:pt idx="12095">
                  <c:v>120.12800850000001</c:v>
                </c:pt>
                <c:pt idx="12096">
                  <c:v>120.1379415</c:v>
                </c:pt>
                <c:pt idx="12097">
                  <c:v>120.1478735</c:v>
                </c:pt>
                <c:pt idx="12098">
                  <c:v>120.15780650000001</c:v>
                </c:pt>
                <c:pt idx="12099">
                  <c:v>120.1677385</c:v>
                </c:pt>
                <c:pt idx="12100">
                  <c:v>120.1776705</c:v>
                </c:pt>
                <c:pt idx="12101">
                  <c:v>120.18760349999999</c:v>
                </c:pt>
                <c:pt idx="12102">
                  <c:v>120.1975355</c:v>
                </c:pt>
                <c:pt idx="12103">
                  <c:v>120.20746750000001</c:v>
                </c:pt>
                <c:pt idx="12104">
                  <c:v>120.2174005</c:v>
                </c:pt>
                <c:pt idx="12105">
                  <c:v>120.2273325</c:v>
                </c:pt>
                <c:pt idx="12106">
                  <c:v>120.23726550000001</c:v>
                </c:pt>
                <c:pt idx="12107">
                  <c:v>120.2471975</c:v>
                </c:pt>
                <c:pt idx="12108">
                  <c:v>120.2571295</c:v>
                </c:pt>
                <c:pt idx="12109">
                  <c:v>120.26706249999999</c:v>
                </c:pt>
                <c:pt idx="12110">
                  <c:v>120.2769945</c:v>
                </c:pt>
                <c:pt idx="12111">
                  <c:v>120.28692650000001</c:v>
                </c:pt>
                <c:pt idx="12112">
                  <c:v>120.2968595</c:v>
                </c:pt>
                <c:pt idx="12113">
                  <c:v>120.3067915</c:v>
                </c:pt>
                <c:pt idx="12114">
                  <c:v>120.31672450000001</c:v>
                </c:pt>
                <c:pt idx="12115">
                  <c:v>120.3266565</c:v>
                </c:pt>
                <c:pt idx="12116">
                  <c:v>120.3365885</c:v>
                </c:pt>
                <c:pt idx="12117">
                  <c:v>120.34652149999999</c:v>
                </c:pt>
                <c:pt idx="12118">
                  <c:v>120.3564535</c:v>
                </c:pt>
                <c:pt idx="12119">
                  <c:v>120.3663865</c:v>
                </c:pt>
                <c:pt idx="12120">
                  <c:v>120.3763185</c:v>
                </c:pt>
                <c:pt idx="12121">
                  <c:v>120.3862505</c:v>
                </c:pt>
                <c:pt idx="12122">
                  <c:v>120.39618350000001</c:v>
                </c:pt>
                <c:pt idx="12123">
                  <c:v>120.4061155</c:v>
                </c:pt>
                <c:pt idx="12124">
                  <c:v>120.4160485</c:v>
                </c:pt>
                <c:pt idx="12125">
                  <c:v>120.42598049999999</c:v>
                </c:pt>
                <c:pt idx="12126">
                  <c:v>120.4359125</c:v>
                </c:pt>
                <c:pt idx="12127">
                  <c:v>120.4458455</c:v>
                </c:pt>
                <c:pt idx="12128">
                  <c:v>120.4557775</c:v>
                </c:pt>
                <c:pt idx="12129">
                  <c:v>120.4657095</c:v>
                </c:pt>
                <c:pt idx="12130">
                  <c:v>120.47564250000001</c:v>
                </c:pt>
                <c:pt idx="12131">
                  <c:v>120.4855745</c:v>
                </c:pt>
                <c:pt idx="12132">
                  <c:v>120.4955075</c:v>
                </c:pt>
                <c:pt idx="12133">
                  <c:v>120.50543949999999</c:v>
                </c:pt>
                <c:pt idx="12134">
                  <c:v>120.5153715</c:v>
                </c:pt>
                <c:pt idx="12135">
                  <c:v>120.5253045</c:v>
                </c:pt>
                <c:pt idx="12136">
                  <c:v>120.5352365</c:v>
                </c:pt>
                <c:pt idx="12137">
                  <c:v>120.5451695</c:v>
                </c:pt>
                <c:pt idx="12138">
                  <c:v>120.55510150000001</c:v>
                </c:pt>
                <c:pt idx="12139">
                  <c:v>120.5650335</c:v>
                </c:pt>
                <c:pt idx="12140">
                  <c:v>120.5749672</c:v>
                </c:pt>
                <c:pt idx="12141">
                  <c:v>120.5848992</c:v>
                </c:pt>
                <c:pt idx="12142">
                  <c:v>120.5948312</c:v>
                </c:pt>
                <c:pt idx="12143">
                  <c:v>120.60476420000001</c:v>
                </c:pt>
                <c:pt idx="12144">
                  <c:v>120.6146962</c:v>
                </c:pt>
                <c:pt idx="12145">
                  <c:v>120.6246292</c:v>
                </c:pt>
                <c:pt idx="12146">
                  <c:v>120.63456119999999</c:v>
                </c:pt>
                <c:pt idx="12147">
                  <c:v>120.6444932</c:v>
                </c:pt>
                <c:pt idx="12148">
                  <c:v>120.6544262</c:v>
                </c:pt>
                <c:pt idx="12149">
                  <c:v>120.6643582</c:v>
                </c:pt>
                <c:pt idx="12150">
                  <c:v>120.6742912</c:v>
                </c:pt>
                <c:pt idx="12151">
                  <c:v>120.68422320000001</c:v>
                </c:pt>
                <c:pt idx="12152">
                  <c:v>120.6941552</c:v>
                </c:pt>
                <c:pt idx="12153">
                  <c:v>120.7040882</c:v>
                </c:pt>
                <c:pt idx="12154">
                  <c:v>120.71402019999999</c:v>
                </c:pt>
                <c:pt idx="12155">
                  <c:v>120.7239522</c:v>
                </c:pt>
                <c:pt idx="12156">
                  <c:v>120.7338852</c:v>
                </c:pt>
                <c:pt idx="12157">
                  <c:v>120.7438172</c:v>
                </c:pt>
                <c:pt idx="12158">
                  <c:v>120.7537502</c:v>
                </c:pt>
                <c:pt idx="12159">
                  <c:v>120.76368220000001</c:v>
                </c:pt>
                <c:pt idx="12160">
                  <c:v>120.7736142</c:v>
                </c:pt>
                <c:pt idx="12161">
                  <c:v>120.7835472</c:v>
                </c:pt>
                <c:pt idx="12162">
                  <c:v>120.79347919999999</c:v>
                </c:pt>
                <c:pt idx="12163">
                  <c:v>120.8034122</c:v>
                </c:pt>
                <c:pt idx="12164">
                  <c:v>120.8133442</c:v>
                </c:pt>
                <c:pt idx="12165">
                  <c:v>120.8232762</c:v>
                </c:pt>
                <c:pt idx="12166">
                  <c:v>120.8332092</c:v>
                </c:pt>
                <c:pt idx="12167">
                  <c:v>120.84314120000001</c:v>
                </c:pt>
                <c:pt idx="12168">
                  <c:v>120.8530732</c:v>
                </c:pt>
                <c:pt idx="12169">
                  <c:v>120.8630062</c:v>
                </c:pt>
                <c:pt idx="12170">
                  <c:v>120.87293819999999</c:v>
                </c:pt>
                <c:pt idx="12171">
                  <c:v>120.8828712</c:v>
                </c:pt>
                <c:pt idx="12172">
                  <c:v>120.8928032</c:v>
                </c:pt>
                <c:pt idx="12173">
                  <c:v>120.9027352</c:v>
                </c:pt>
                <c:pt idx="12174">
                  <c:v>120.9126682</c:v>
                </c:pt>
                <c:pt idx="12175">
                  <c:v>120.92260020000001</c:v>
                </c:pt>
                <c:pt idx="12176">
                  <c:v>120.93253319999999</c:v>
                </c:pt>
                <c:pt idx="12177">
                  <c:v>120.9424652</c:v>
                </c:pt>
                <c:pt idx="12178">
                  <c:v>120.95239719999999</c:v>
                </c:pt>
                <c:pt idx="12179">
                  <c:v>120.9623302</c:v>
                </c:pt>
                <c:pt idx="12180">
                  <c:v>120.9722622</c:v>
                </c:pt>
                <c:pt idx="12181">
                  <c:v>120.98219520000001</c:v>
                </c:pt>
                <c:pt idx="12182">
                  <c:v>120.9921272</c:v>
                </c:pt>
                <c:pt idx="12183">
                  <c:v>121.00205920000001</c:v>
                </c:pt>
                <c:pt idx="12184">
                  <c:v>121.01199219999999</c:v>
                </c:pt>
                <c:pt idx="12185">
                  <c:v>121.0219242</c:v>
                </c:pt>
                <c:pt idx="12186">
                  <c:v>121.03185619999999</c:v>
                </c:pt>
                <c:pt idx="12187">
                  <c:v>121.0417892</c:v>
                </c:pt>
                <c:pt idx="12188">
                  <c:v>121.0517212</c:v>
                </c:pt>
                <c:pt idx="12189">
                  <c:v>121.06165420000001</c:v>
                </c:pt>
                <c:pt idx="12190">
                  <c:v>121.0715862</c:v>
                </c:pt>
                <c:pt idx="12191">
                  <c:v>121.0815182</c:v>
                </c:pt>
                <c:pt idx="12192">
                  <c:v>121.09145119999999</c:v>
                </c:pt>
                <c:pt idx="12193">
                  <c:v>121.1013832</c:v>
                </c:pt>
                <c:pt idx="12194">
                  <c:v>121.1113162</c:v>
                </c:pt>
                <c:pt idx="12195">
                  <c:v>121.1212482</c:v>
                </c:pt>
                <c:pt idx="12196">
                  <c:v>121.1311802</c:v>
                </c:pt>
                <c:pt idx="12197">
                  <c:v>121.14111320000001</c:v>
                </c:pt>
                <c:pt idx="12198">
                  <c:v>121.1510452</c:v>
                </c:pt>
                <c:pt idx="12199">
                  <c:v>121.1609782</c:v>
                </c:pt>
                <c:pt idx="12200">
                  <c:v>121.17091019999999</c:v>
                </c:pt>
                <c:pt idx="12201">
                  <c:v>121.1808422</c:v>
                </c:pt>
                <c:pt idx="12202">
                  <c:v>121.1907752</c:v>
                </c:pt>
                <c:pt idx="12203">
                  <c:v>121.2007072</c:v>
                </c:pt>
                <c:pt idx="12204">
                  <c:v>121.2106392</c:v>
                </c:pt>
                <c:pt idx="12205">
                  <c:v>121.22057220000001</c:v>
                </c:pt>
                <c:pt idx="12206">
                  <c:v>121.2305042</c:v>
                </c:pt>
                <c:pt idx="12207">
                  <c:v>121.2404372</c:v>
                </c:pt>
                <c:pt idx="12208">
                  <c:v>121.25036919999999</c:v>
                </c:pt>
                <c:pt idx="12209">
                  <c:v>121.2603012</c:v>
                </c:pt>
                <c:pt idx="12210">
                  <c:v>121.2702342</c:v>
                </c:pt>
                <c:pt idx="12211">
                  <c:v>121.2801662</c:v>
                </c:pt>
                <c:pt idx="12212">
                  <c:v>121.2900992</c:v>
                </c:pt>
                <c:pt idx="12213">
                  <c:v>121.30003120000001</c:v>
                </c:pt>
                <c:pt idx="12214">
                  <c:v>121.3099632</c:v>
                </c:pt>
                <c:pt idx="12215">
                  <c:v>121.3198962</c:v>
                </c:pt>
                <c:pt idx="12216">
                  <c:v>121.32982819999999</c:v>
                </c:pt>
                <c:pt idx="12217">
                  <c:v>121.3397612</c:v>
                </c:pt>
                <c:pt idx="12218">
                  <c:v>121.3496932</c:v>
                </c:pt>
                <c:pt idx="12219">
                  <c:v>121.3596252</c:v>
                </c:pt>
                <c:pt idx="12220">
                  <c:v>121.3695582</c:v>
                </c:pt>
                <c:pt idx="12221">
                  <c:v>121.37949020000001</c:v>
                </c:pt>
                <c:pt idx="12222">
                  <c:v>121.3894222</c:v>
                </c:pt>
                <c:pt idx="12223">
                  <c:v>121.3993552</c:v>
                </c:pt>
                <c:pt idx="12224">
                  <c:v>121.40928719999999</c:v>
                </c:pt>
                <c:pt idx="12225">
                  <c:v>121.4192202</c:v>
                </c:pt>
                <c:pt idx="12226">
                  <c:v>121.4291522</c:v>
                </c:pt>
                <c:pt idx="12227">
                  <c:v>121.4390842</c:v>
                </c:pt>
                <c:pt idx="12228">
                  <c:v>121.4490172</c:v>
                </c:pt>
                <c:pt idx="12229">
                  <c:v>121.45894920000001</c:v>
                </c:pt>
                <c:pt idx="12230">
                  <c:v>121.4688822</c:v>
                </c:pt>
                <c:pt idx="12231">
                  <c:v>121.4788142</c:v>
                </c:pt>
                <c:pt idx="12232">
                  <c:v>121.48874619999999</c:v>
                </c:pt>
                <c:pt idx="12233">
                  <c:v>121.4986792</c:v>
                </c:pt>
                <c:pt idx="12234">
                  <c:v>121.5086112</c:v>
                </c:pt>
                <c:pt idx="12235">
                  <c:v>121.51854419999999</c:v>
                </c:pt>
                <c:pt idx="12236">
                  <c:v>121.5284762</c:v>
                </c:pt>
                <c:pt idx="12237">
                  <c:v>121.53840820000001</c:v>
                </c:pt>
                <c:pt idx="12238">
                  <c:v>121.5483412</c:v>
                </c:pt>
                <c:pt idx="12239">
                  <c:v>121.5582732</c:v>
                </c:pt>
                <c:pt idx="12240">
                  <c:v>121.56820620000001</c:v>
                </c:pt>
                <c:pt idx="12241">
                  <c:v>121.5781381</c:v>
                </c:pt>
                <c:pt idx="12242">
                  <c:v>121.5880701</c:v>
                </c:pt>
                <c:pt idx="12243">
                  <c:v>121.5980031</c:v>
                </c:pt>
                <c:pt idx="12244">
                  <c:v>121.60793510000001</c:v>
                </c:pt>
                <c:pt idx="12245">
                  <c:v>121.6178671</c:v>
                </c:pt>
                <c:pt idx="12246">
                  <c:v>121.6278001</c:v>
                </c:pt>
                <c:pt idx="12247">
                  <c:v>121.63773209999999</c:v>
                </c:pt>
                <c:pt idx="12248">
                  <c:v>121.6476651</c:v>
                </c:pt>
                <c:pt idx="12249">
                  <c:v>121.6575971</c:v>
                </c:pt>
                <c:pt idx="12250">
                  <c:v>121.6675291</c:v>
                </c:pt>
                <c:pt idx="12251">
                  <c:v>121.6774621</c:v>
                </c:pt>
                <c:pt idx="12252">
                  <c:v>121.68739410000001</c:v>
                </c:pt>
                <c:pt idx="12253">
                  <c:v>121.6973271</c:v>
                </c:pt>
                <c:pt idx="12254">
                  <c:v>121.7072591</c:v>
                </c:pt>
                <c:pt idx="12255">
                  <c:v>121.71719109999999</c:v>
                </c:pt>
                <c:pt idx="12256">
                  <c:v>121.7271241</c:v>
                </c:pt>
                <c:pt idx="12257">
                  <c:v>121.7370561</c:v>
                </c:pt>
                <c:pt idx="12258">
                  <c:v>121.74698909999999</c:v>
                </c:pt>
                <c:pt idx="12259">
                  <c:v>121.7569211</c:v>
                </c:pt>
                <c:pt idx="12260">
                  <c:v>121.76685310000001</c:v>
                </c:pt>
                <c:pt idx="12261">
                  <c:v>121.7767861</c:v>
                </c:pt>
                <c:pt idx="12262">
                  <c:v>121.7867181</c:v>
                </c:pt>
                <c:pt idx="12263">
                  <c:v>121.79665009999999</c:v>
                </c:pt>
                <c:pt idx="12264">
                  <c:v>121.8065831</c:v>
                </c:pt>
                <c:pt idx="12265">
                  <c:v>121.8165151</c:v>
                </c:pt>
                <c:pt idx="12266">
                  <c:v>121.82644809999999</c:v>
                </c:pt>
                <c:pt idx="12267">
                  <c:v>121.8363801</c:v>
                </c:pt>
                <c:pt idx="12268">
                  <c:v>121.84631210000001</c:v>
                </c:pt>
                <c:pt idx="12269">
                  <c:v>121.8562451</c:v>
                </c:pt>
                <c:pt idx="12270">
                  <c:v>121.8661771</c:v>
                </c:pt>
                <c:pt idx="12271">
                  <c:v>121.87611010000001</c:v>
                </c:pt>
                <c:pt idx="12272">
                  <c:v>121.8860421</c:v>
                </c:pt>
                <c:pt idx="12273">
                  <c:v>121.8959741</c:v>
                </c:pt>
                <c:pt idx="12274">
                  <c:v>121.90590709999999</c:v>
                </c:pt>
                <c:pt idx="12275">
                  <c:v>121.9158391</c:v>
                </c:pt>
                <c:pt idx="12276">
                  <c:v>121.9257721</c:v>
                </c:pt>
                <c:pt idx="12277">
                  <c:v>121.9357041</c:v>
                </c:pt>
                <c:pt idx="12278">
                  <c:v>121.9456361</c:v>
                </c:pt>
                <c:pt idx="12279">
                  <c:v>121.95556910000001</c:v>
                </c:pt>
                <c:pt idx="12280">
                  <c:v>121.9655011</c:v>
                </c:pt>
                <c:pt idx="12281">
                  <c:v>121.9754341</c:v>
                </c:pt>
                <c:pt idx="12282">
                  <c:v>121.98536609999999</c:v>
                </c:pt>
                <c:pt idx="12283">
                  <c:v>121.9952981</c:v>
                </c:pt>
                <c:pt idx="12284">
                  <c:v>122.0052311</c:v>
                </c:pt>
                <c:pt idx="12285">
                  <c:v>122.0151631</c:v>
                </c:pt>
                <c:pt idx="12286">
                  <c:v>122.0250951</c:v>
                </c:pt>
                <c:pt idx="12287">
                  <c:v>122.03502810000001</c:v>
                </c:pt>
                <c:pt idx="12288">
                  <c:v>122.0449601</c:v>
                </c:pt>
                <c:pt idx="12289">
                  <c:v>122.0548931</c:v>
                </c:pt>
                <c:pt idx="12290">
                  <c:v>122.06482509999999</c:v>
                </c:pt>
                <c:pt idx="12291">
                  <c:v>122.0747571</c:v>
                </c:pt>
                <c:pt idx="12292">
                  <c:v>122.0846901</c:v>
                </c:pt>
                <c:pt idx="12293">
                  <c:v>122.0946221</c:v>
                </c:pt>
                <c:pt idx="12294">
                  <c:v>122.1045551</c:v>
                </c:pt>
                <c:pt idx="12295">
                  <c:v>122.11448710000001</c:v>
                </c:pt>
                <c:pt idx="12296">
                  <c:v>122.1244191</c:v>
                </c:pt>
                <c:pt idx="12297">
                  <c:v>122.1343521</c:v>
                </c:pt>
                <c:pt idx="12298">
                  <c:v>122.14428409999999</c:v>
                </c:pt>
                <c:pt idx="12299">
                  <c:v>122.1542171</c:v>
                </c:pt>
                <c:pt idx="12300">
                  <c:v>122.1641491</c:v>
                </c:pt>
                <c:pt idx="12301">
                  <c:v>122.1740811</c:v>
                </c:pt>
                <c:pt idx="12302">
                  <c:v>122.1840141</c:v>
                </c:pt>
                <c:pt idx="12303">
                  <c:v>122.19394610000001</c:v>
                </c:pt>
                <c:pt idx="12304">
                  <c:v>122.20387909999999</c:v>
                </c:pt>
                <c:pt idx="12305">
                  <c:v>122.2138111</c:v>
                </c:pt>
                <c:pt idx="12306">
                  <c:v>122.22374309999999</c:v>
                </c:pt>
                <c:pt idx="12307">
                  <c:v>122.2336761</c:v>
                </c:pt>
                <c:pt idx="12308">
                  <c:v>122.2436081</c:v>
                </c:pt>
                <c:pt idx="12309">
                  <c:v>122.2535401</c:v>
                </c:pt>
                <c:pt idx="12310">
                  <c:v>122.2634731</c:v>
                </c:pt>
                <c:pt idx="12311">
                  <c:v>122.27340510000001</c:v>
                </c:pt>
                <c:pt idx="12312">
                  <c:v>122.28333809999999</c:v>
                </c:pt>
                <c:pt idx="12313">
                  <c:v>122.2932701</c:v>
                </c:pt>
                <c:pt idx="12314">
                  <c:v>122.30320209999999</c:v>
                </c:pt>
                <c:pt idx="12315">
                  <c:v>122.3131351</c:v>
                </c:pt>
                <c:pt idx="12316">
                  <c:v>122.3230671</c:v>
                </c:pt>
                <c:pt idx="12317">
                  <c:v>122.33300010000001</c:v>
                </c:pt>
                <c:pt idx="12318">
                  <c:v>122.3429321</c:v>
                </c:pt>
                <c:pt idx="12319">
                  <c:v>122.35286410000001</c:v>
                </c:pt>
                <c:pt idx="12320">
                  <c:v>122.36279709999999</c:v>
                </c:pt>
                <c:pt idx="12321">
                  <c:v>122.3727291</c:v>
                </c:pt>
                <c:pt idx="12322">
                  <c:v>122.3826621</c:v>
                </c:pt>
                <c:pt idx="12323">
                  <c:v>122.3925941</c:v>
                </c:pt>
                <c:pt idx="12324">
                  <c:v>122.4025261</c:v>
                </c:pt>
                <c:pt idx="12325">
                  <c:v>122.41245910000001</c:v>
                </c:pt>
                <c:pt idx="12326">
                  <c:v>122.4223911</c:v>
                </c:pt>
                <c:pt idx="12327">
                  <c:v>122.4323241</c:v>
                </c:pt>
                <c:pt idx="12328">
                  <c:v>122.44225609999999</c:v>
                </c:pt>
                <c:pt idx="12329">
                  <c:v>122.4521881</c:v>
                </c:pt>
                <c:pt idx="12330">
                  <c:v>122.4621211</c:v>
                </c:pt>
                <c:pt idx="12331">
                  <c:v>122.4720531</c:v>
                </c:pt>
                <c:pt idx="12332">
                  <c:v>122.4819851</c:v>
                </c:pt>
                <c:pt idx="12333">
                  <c:v>122.49191810000001</c:v>
                </c:pt>
                <c:pt idx="12334">
                  <c:v>122.5018501</c:v>
                </c:pt>
                <c:pt idx="12335">
                  <c:v>122.5117831</c:v>
                </c:pt>
                <c:pt idx="12336">
                  <c:v>122.52171509999999</c:v>
                </c:pt>
                <c:pt idx="12337">
                  <c:v>122.5316471</c:v>
                </c:pt>
                <c:pt idx="12338">
                  <c:v>122.5415801</c:v>
                </c:pt>
                <c:pt idx="12339">
                  <c:v>122.5515121</c:v>
                </c:pt>
                <c:pt idx="12340">
                  <c:v>122.5614451</c:v>
                </c:pt>
                <c:pt idx="12341">
                  <c:v>122.57137710000001</c:v>
                </c:pt>
                <c:pt idx="12342">
                  <c:v>122.5813088</c:v>
                </c:pt>
                <c:pt idx="12343">
                  <c:v>122.59124180000001</c:v>
                </c:pt>
                <c:pt idx="12344">
                  <c:v>122.6011738</c:v>
                </c:pt>
                <c:pt idx="12345">
                  <c:v>122.6111068</c:v>
                </c:pt>
                <c:pt idx="12346">
                  <c:v>122.62103879999999</c:v>
                </c:pt>
                <c:pt idx="12347">
                  <c:v>122.6309708</c:v>
                </c:pt>
                <c:pt idx="12348">
                  <c:v>122.6409038</c:v>
                </c:pt>
                <c:pt idx="12349">
                  <c:v>122.6508358</c:v>
                </c:pt>
                <c:pt idx="12350">
                  <c:v>122.6607688</c:v>
                </c:pt>
                <c:pt idx="12351">
                  <c:v>122.67070080000001</c:v>
                </c:pt>
                <c:pt idx="12352">
                  <c:v>122.6806328</c:v>
                </c:pt>
                <c:pt idx="12353">
                  <c:v>122.6905658</c:v>
                </c:pt>
                <c:pt idx="12354">
                  <c:v>122.70049779999999</c:v>
                </c:pt>
                <c:pt idx="12355">
                  <c:v>122.7104308</c:v>
                </c:pt>
                <c:pt idx="12356">
                  <c:v>122.7203628</c:v>
                </c:pt>
                <c:pt idx="12357">
                  <c:v>122.7302948</c:v>
                </c:pt>
                <c:pt idx="12358">
                  <c:v>122.7402278</c:v>
                </c:pt>
                <c:pt idx="12359">
                  <c:v>122.75015980000001</c:v>
                </c:pt>
                <c:pt idx="12360">
                  <c:v>122.7600918</c:v>
                </c:pt>
                <c:pt idx="12361">
                  <c:v>122.7700248</c:v>
                </c:pt>
                <c:pt idx="12362">
                  <c:v>122.77995679999999</c:v>
                </c:pt>
                <c:pt idx="12363">
                  <c:v>122.7898898</c:v>
                </c:pt>
                <c:pt idx="12364">
                  <c:v>122.7998218</c:v>
                </c:pt>
                <c:pt idx="12365">
                  <c:v>122.8097538</c:v>
                </c:pt>
                <c:pt idx="12366">
                  <c:v>122.8196868</c:v>
                </c:pt>
                <c:pt idx="12367">
                  <c:v>122.82961880000001</c:v>
                </c:pt>
                <c:pt idx="12368">
                  <c:v>122.8395518</c:v>
                </c:pt>
                <c:pt idx="12369">
                  <c:v>122.8494838</c:v>
                </c:pt>
                <c:pt idx="12370">
                  <c:v>122.85941579999999</c:v>
                </c:pt>
                <c:pt idx="12371">
                  <c:v>122.8693488</c:v>
                </c:pt>
                <c:pt idx="12372">
                  <c:v>122.8792807</c:v>
                </c:pt>
                <c:pt idx="12373">
                  <c:v>122.88921379999999</c:v>
                </c:pt>
                <c:pt idx="12374">
                  <c:v>122.8991458</c:v>
                </c:pt>
                <c:pt idx="12375">
                  <c:v>122.90907780000001</c:v>
                </c:pt>
                <c:pt idx="12376">
                  <c:v>122.9190108</c:v>
                </c:pt>
                <c:pt idx="12377">
                  <c:v>122.9289428</c:v>
                </c:pt>
                <c:pt idx="12378">
                  <c:v>122.93887580000001</c:v>
                </c:pt>
                <c:pt idx="12379">
                  <c:v>122.9488078</c:v>
                </c:pt>
                <c:pt idx="12380">
                  <c:v>122.9587398</c:v>
                </c:pt>
                <c:pt idx="12381">
                  <c:v>122.96867279999999</c:v>
                </c:pt>
                <c:pt idx="12382">
                  <c:v>122.9786048</c:v>
                </c:pt>
                <c:pt idx="12383">
                  <c:v>122.9885378</c:v>
                </c:pt>
                <c:pt idx="12384">
                  <c:v>122.9984698</c:v>
                </c:pt>
                <c:pt idx="12385">
                  <c:v>123.0084018</c:v>
                </c:pt>
                <c:pt idx="12386">
                  <c:v>123.01833480000001</c:v>
                </c:pt>
                <c:pt idx="12387">
                  <c:v>123.0282668</c:v>
                </c:pt>
                <c:pt idx="12388">
                  <c:v>123.0381998</c:v>
                </c:pt>
                <c:pt idx="12389">
                  <c:v>123.04813179999999</c:v>
                </c:pt>
                <c:pt idx="12390">
                  <c:v>123.0580638</c:v>
                </c:pt>
                <c:pt idx="12391">
                  <c:v>123.0679968</c:v>
                </c:pt>
                <c:pt idx="12392">
                  <c:v>123.0779288</c:v>
                </c:pt>
                <c:pt idx="12393">
                  <c:v>123.0878618</c:v>
                </c:pt>
                <c:pt idx="12394">
                  <c:v>123.09779380000001</c:v>
                </c:pt>
                <c:pt idx="12395">
                  <c:v>123.1077258</c:v>
                </c:pt>
                <c:pt idx="12396">
                  <c:v>123.1176588</c:v>
                </c:pt>
                <c:pt idx="12397">
                  <c:v>123.12759079999999</c:v>
                </c:pt>
                <c:pt idx="12398">
                  <c:v>123.1375228</c:v>
                </c:pt>
                <c:pt idx="12399">
                  <c:v>123.1474558</c:v>
                </c:pt>
                <c:pt idx="12400">
                  <c:v>123.1573878</c:v>
                </c:pt>
                <c:pt idx="12401">
                  <c:v>123.1673208</c:v>
                </c:pt>
                <c:pt idx="12402">
                  <c:v>123.17725280000001</c:v>
                </c:pt>
                <c:pt idx="12403">
                  <c:v>123.1871848</c:v>
                </c:pt>
                <c:pt idx="12404">
                  <c:v>123.1971178</c:v>
                </c:pt>
                <c:pt idx="12405">
                  <c:v>123.20704979999999</c:v>
                </c:pt>
                <c:pt idx="12406">
                  <c:v>123.2169828</c:v>
                </c:pt>
                <c:pt idx="12407">
                  <c:v>123.2269148</c:v>
                </c:pt>
                <c:pt idx="12408">
                  <c:v>123.2368468</c:v>
                </c:pt>
                <c:pt idx="12409">
                  <c:v>123.2467797</c:v>
                </c:pt>
                <c:pt idx="12410">
                  <c:v>123.25671180000001</c:v>
                </c:pt>
                <c:pt idx="12411">
                  <c:v>123.26664479999999</c:v>
                </c:pt>
                <c:pt idx="12412">
                  <c:v>123.2765768</c:v>
                </c:pt>
                <c:pt idx="12413">
                  <c:v>123.28650879999999</c:v>
                </c:pt>
                <c:pt idx="12414">
                  <c:v>123.2964418</c:v>
                </c:pt>
                <c:pt idx="12415">
                  <c:v>123.3063738</c:v>
                </c:pt>
                <c:pt idx="12416">
                  <c:v>123.31630680000001</c:v>
                </c:pt>
                <c:pt idx="12417">
                  <c:v>123.3262388</c:v>
                </c:pt>
                <c:pt idx="12418">
                  <c:v>123.3361708</c:v>
                </c:pt>
                <c:pt idx="12419">
                  <c:v>123.34610379999999</c:v>
                </c:pt>
                <c:pt idx="12420">
                  <c:v>123.3560358</c:v>
                </c:pt>
                <c:pt idx="12421">
                  <c:v>123.3659688</c:v>
                </c:pt>
                <c:pt idx="12422">
                  <c:v>123.3759008</c:v>
                </c:pt>
                <c:pt idx="12423">
                  <c:v>123.3858328</c:v>
                </c:pt>
                <c:pt idx="12424">
                  <c:v>123.39576580000001</c:v>
                </c:pt>
                <c:pt idx="12425">
                  <c:v>123.4056978</c:v>
                </c:pt>
                <c:pt idx="12426">
                  <c:v>123.4156308</c:v>
                </c:pt>
                <c:pt idx="12427">
                  <c:v>123.42556279999999</c:v>
                </c:pt>
                <c:pt idx="12428">
                  <c:v>123.4354948</c:v>
                </c:pt>
                <c:pt idx="12429">
                  <c:v>123.4454278</c:v>
                </c:pt>
                <c:pt idx="12430">
                  <c:v>123.4553598</c:v>
                </c:pt>
                <c:pt idx="12431">
                  <c:v>123.4652928</c:v>
                </c:pt>
                <c:pt idx="12432">
                  <c:v>123.47522480000001</c:v>
                </c:pt>
                <c:pt idx="12433">
                  <c:v>123.4851568</c:v>
                </c:pt>
                <c:pt idx="12434">
                  <c:v>123.4950898</c:v>
                </c:pt>
                <c:pt idx="12435">
                  <c:v>123.50502179999999</c:v>
                </c:pt>
                <c:pt idx="12436">
                  <c:v>123.5149538</c:v>
                </c:pt>
                <c:pt idx="12437">
                  <c:v>123.5248868</c:v>
                </c:pt>
                <c:pt idx="12438">
                  <c:v>123.5348188</c:v>
                </c:pt>
                <c:pt idx="12439">
                  <c:v>123.5447518</c:v>
                </c:pt>
                <c:pt idx="12440">
                  <c:v>123.55468380000001</c:v>
                </c:pt>
                <c:pt idx="12441">
                  <c:v>123.5646158</c:v>
                </c:pt>
                <c:pt idx="12442">
                  <c:v>123.5745488</c:v>
                </c:pt>
                <c:pt idx="12443">
                  <c:v>123.58448129999999</c:v>
                </c:pt>
                <c:pt idx="12444">
                  <c:v>123.5944143</c:v>
                </c:pt>
                <c:pt idx="12445">
                  <c:v>123.6043463</c:v>
                </c:pt>
                <c:pt idx="12446">
                  <c:v>123.6142783</c:v>
                </c:pt>
                <c:pt idx="12447">
                  <c:v>123.6242113</c:v>
                </c:pt>
                <c:pt idx="12448">
                  <c:v>123.63414330000001</c:v>
                </c:pt>
                <c:pt idx="12449">
                  <c:v>123.64407629999999</c:v>
                </c:pt>
                <c:pt idx="12450">
                  <c:v>123.6540083</c:v>
                </c:pt>
                <c:pt idx="12451">
                  <c:v>123.66394029999999</c:v>
                </c:pt>
                <c:pt idx="12452">
                  <c:v>123.6738733</c:v>
                </c:pt>
                <c:pt idx="12453">
                  <c:v>123.6838053</c:v>
                </c:pt>
                <c:pt idx="12454">
                  <c:v>123.69373830000001</c:v>
                </c:pt>
                <c:pt idx="12455">
                  <c:v>123.7036703</c:v>
                </c:pt>
                <c:pt idx="12456">
                  <c:v>123.71360230000001</c:v>
                </c:pt>
                <c:pt idx="12457">
                  <c:v>123.72353529999999</c:v>
                </c:pt>
                <c:pt idx="12458">
                  <c:v>123.7334673</c:v>
                </c:pt>
                <c:pt idx="12459">
                  <c:v>123.7434003</c:v>
                </c:pt>
                <c:pt idx="12460">
                  <c:v>123.7533323</c:v>
                </c:pt>
                <c:pt idx="12461">
                  <c:v>123.7632643</c:v>
                </c:pt>
                <c:pt idx="12462">
                  <c:v>123.77319730000001</c:v>
                </c:pt>
                <c:pt idx="12463">
                  <c:v>123.7831293</c:v>
                </c:pt>
                <c:pt idx="12464">
                  <c:v>123.7930623</c:v>
                </c:pt>
                <c:pt idx="12465">
                  <c:v>123.80299429999999</c:v>
                </c:pt>
                <c:pt idx="12466">
                  <c:v>123.8129263</c:v>
                </c:pt>
                <c:pt idx="12467">
                  <c:v>123.8228593</c:v>
                </c:pt>
                <c:pt idx="12468">
                  <c:v>123.8327913</c:v>
                </c:pt>
                <c:pt idx="12469">
                  <c:v>123.8427243</c:v>
                </c:pt>
                <c:pt idx="12470">
                  <c:v>123.85265630000001</c:v>
                </c:pt>
                <c:pt idx="12471">
                  <c:v>123.8625883</c:v>
                </c:pt>
                <c:pt idx="12472">
                  <c:v>123.87252119999999</c:v>
                </c:pt>
                <c:pt idx="12473">
                  <c:v>123.88245329999999</c:v>
                </c:pt>
                <c:pt idx="12474">
                  <c:v>123.8923863</c:v>
                </c:pt>
                <c:pt idx="12475">
                  <c:v>123.9023183</c:v>
                </c:pt>
                <c:pt idx="12476">
                  <c:v>123.9122503</c:v>
                </c:pt>
                <c:pt idx="12477">
                  <c:v>123.9221833</c:v>
                </c:pt>
                <c:pt idx="12478">
                  <c:v>123.93211530000001</c:v>
                </c:pt>
                <c:pt idx="12479">
                  <c:v>123.9420483</c:v>
                </c:pt>
                <c:pt idx="12480">
                  <c:v>123.9519803</c:v>
                </c:pt>
                <c:pt idx="12481">
                  <c:v>123.96191229999999</c:v>
                </c:pt>
                <c:pt idx="12482">
                  <c:v>123.9718453</c:v>
                </c:pt>
                <c:pt idx="12483">
                  <c:v>123.9817773</c:v>
                </c:pt>
                <c:pt idx="12484">
                  <c:v>123.99171029999999</c:v>
                </c:pt>
                <c:pt idx="12485">
                  <c:v>124.0016423</c:v>
                </c:pt>
                <c:pt idx="12486">
                  <c:v>124.01157430000001</c:v>
                </c:pt>
                <c:pt idx="12487">
                  <c:v>124.0215073</c:v>
                </c:pt>
                <c:pt idx="12488">
                  <c:v>124.0314393</c:v>
                </c:pt>
                <c:pt idx="12489">
                  <c:v>124.04137129999999</c:v>
                </c:pt>
                <c:pt idx="12490">
                  <c:v>124.0513043</c:v>
                </c:pt>
                <c:pt idx="12491">
                  <c:v>124.0612363</c:v>
                </c:pt>
                <c:pt idx="12492">
                  <c:v>124.07116929999999</c:v>
                </c:pt>
                <c:pt idx="12493">
                  <c:v>124.0811013</c:v>
                </c:pt>
                <c:pt idx="12494">
                  <c:v>124.0910343</c:v>
                </c:pt>
                <c:pt idx="12495">
                  <c:v>124.1009663</c:v>
                </c:pt>
                <c:pt idx="12496">
                  <c:v>124.1108983</c:v>
                </c:pt>
                <c:pt idx="12497">
                  <c:v>124.12083130000001</c:v>
                </c:pt>
                <c:pt idx="12498">
                  <c:v>124.1307633</c:v>
                </c:pt>
                <c:pt idx="12499">
                  <c:v>124.1406953</c:v>
                </c:pt>
                <c:pt idx="12500">
                  <c:v>124.15062829999999</c:v>
                </c:pt>
                <c:pt idx="12501">
                  <c:v>124.1605603</c:v>
                </c:pt>
                <c:pt idx="12502">
                  <c:v>124.1704933</c:v>
                </c:pt>
                <c:pt idx="12503">
                  <c:v>124.1804253</c:v>
                </c:pt>
                <c:pt idx="12504">
                  <c:v>124.1903583</c:v>
                </c:pt>
                <c:pt idx="12505">
                  <c:v>124.20029030000001</c:v>
                </c:pt>
                <c:pt idx="12506">
                  <c:v>124.2102223</c:v>
                </c:pt>
                <c:pt idx="12507">
                  <c:v>124.2201553</c:v>
                </c:pt>
                <c:pt idx="12508">
                  <c:v>124.23008729999999</c:v>
                </c:pt>
                <c:pt idx="12509">
                  <c:v>124.2400193</c:v>
                </c:pt>
                <c:pt idx="12510">
                  <c:v>124.2499523</c:v>
                </c:pt>
                <c:pt idx="12511">
                  <c:v>124.2598843</c:v>
                </c:pt>
                <c:pt idx="12512">
                  <c:v>124.2698173</c:v>
                </c:pt>
                <c:pt idx="12513">
                  <c:v>124.27974930000001</c:v>
                </c:pt>
                <c:pt idx="12514">
                  <c:v>124.2896813</c:v>
                </c:pt>
                <c:pt idx="12515">
                  <c:v>124.2996143</c:v>
                </c:pt>
                <c:pt idx="12516">
                  <c:v>124.30954629999999</c:v>
                </c:pt>
                <c:pt idx="12517">
                  <c:v>124.3194793</c:v>
                </c:pt>
                <c:pt idx="12518">
                  <c:v>124.3294113</c:v>
                </c:pt>
                <c:pt idx="12519">
                  <c:v>124.3393433</c:v>
                </c:pt>
                <c:pt idx="12520">
                  <c:v>124.3492763</c:v>
                </c:pt>
                <c:pt idx="12521">
                  <c:v>124.35920830000001</c:v>
                </c:pt>
                <c:pt idx="12522">
                  <c:v>124.3691413</c:v>
                </c:pt>
                <c:pt idx="12523">
                  <c:v>124.3790733</c:v>
                </c:pt>
                <c:pt idx="12524">
                  <c:v>124.38900529999999</c:v>
                </c:pt>
                <c:pt idx="12525">
                  <c:v>124.3989383</c:v>
                </c:pt>
                <c:pt idx="12526">
                  <c:v>124.4088703</c:v>
                </c:pt>
                <c:pt idx="12527">
                  <c:v>124.41880329999999</c:v>
                </c:pt>
                <c:pt idx="12528">
                  <c:v>124.4287353</c:v>
                </c:pt>
                <c:pt idx="12529">
                  <c:v>124.43866730000001</c:v>
                </c:pt>
                <c:pt idx="12530">
                  <c:v>124.4486003</c:v>
                </c:pt>
                <c:pt idx="12531">
                  <c:v>124.4585323</c:v>
                </c:pt>
                <c:pt idx="12532">
                  <c:v>124.46846530000001</c:v>
                </c:pt>
                <c:pt idx="12533">
                  <c:v>124.4783973</c:v>
                </c:pt>
                <c:pt idx="12534">
                  <c:v>124.4883293</c:v>
                </c:pt>
                <c:pt idx="12535">
                  <c:v>124.49826229999999</c:v>
                </c:pt>
                <c:pt idx="12536">
                  <c:v>124.5081943</c:v>
                </c:pt>
                <c:pt idx="12537">
                  <c:v>124.5181273</c:v>
                </c:pt>
                <c:pt idx="12538">
                  <c:v>124.5280593</c:v>
                </c:pt>
                <c:pt idx="12539">
                  <c:v>124.5379913</c:v>
                </c:pt>
                <c:pt idx="12540">
                  <c:v>124.54792430000001</c:v>
                </c:pt>
                <c:pt idx="12541">
                  <c:v>124.5578563</c:v>
                </c:pt>
                <c:pt idx="12542">
                  <c:v>124.5677893</c:v>
                </c:pt>
                <c:pt idx="12543">
                  <c:v>124.5777214</c:v>
                </c:pt>
                <c:pt idx="12544">
                  <c:v>124.58765339999999</c:v>
                </c:pt>
                <c:pt idx="12545">
                  <c:v>124.5975864</c:v>
                </c:pt>
                <c:pt idx="12546">
                  <c:v>124.6075184</c:v>
                </c:pt>
                <c:pt idx="12547">
                  <c:v>124.61745139999999</c:v>
                </c:pt>
                <c:pt idx="12548">
                  <c:v>124.6273834</c:v>
                </c:pt>
                <c:pt idx="12549">
                  <c:v>124.63731540000001</c:v>
                </c:pt>
                <c:pt idx="12550">
                  <c:v>124.6472484</c:v>
                </c:pt>
                <c:pt idx="12551">
                  <c:v>124.6571804</c:v>
                </c:pt>
                <c:pt idx="12552">
                  <c:v>124.66711340000001</c:v>
                </c:pt>
                <c:pt idx="12553">
                  <c:v>124.6770454</c:v>
                </c:pt>
                <c:pt idx="12554">
                  <c:v>124.6869774</c:v>
                </c:pt>
                <c:pt idx="12555">
                  <c:v>124.69691039999999</c:v>
                </c:pt>
                <c:pt idx="12556">
                  <c:v>124.7068424</c:v>
                </c:pt>
                <c:pt idx="12557">
                  <c:v>124.7167754</c:v>
                </c:pt>
                <c:pt idx="12558">
                  <c:v>124.7267074</c:v>
                </c:pt>
                <c:pt idx="12559">
                  <c:v>124.7366394</c:v>
                </c:pt>
                <c:pt idx="12560">
                  <c:v>124.74657240000001</c:v>
                </c:pt>
                <c:pt idx="12561">
                  <c:v>124.7565044</c:v>
                </c:pt>
                <c:pt idx="12562">
                  <c:v>124.7664374</c:v>
                </c:pt>
                <c:pt idx="12563">
                  <c:v>124.77636939999999</c:v>
                </c:pt>
                <c:pt idx="12564">
                  <c:v>124.7863014</c:v>
                </c:pt>
                <c:pt idx="12565">
                  <c:v>124.7962344</c:v>
                </c:pt>
                <c:pt idx="12566">
                  <c:v>124.8061664</c:v>
                </c:pt>
                <c:pt idx="12567">
                  <c:v>124.8160994</c:v>
                </c:pt>
                <c:pt idx="12568">
                  <c:v>124.82603140000001</c:v>
                </c:pt>
                <c:pt idx="12569">
                  <c:v>124.8359634</c:v>
                </c:pt>
                <c:pt idx="12570">
                  <c:v>124.8458964</c:v>
                </c:pt>
                <c:pt idx="12571">
                  <c:v>124.85582839999999</c:v>
                </c:pt>
                <c:pt idx="12572">
                  <c:v>124.8657614</c:v>
                </c:pt>
                <c:pt idx="12573">
                  <c:v>124.8756934</c:v>
                </c:pt>
                <c:pt idx="12574">
                  <c:v>124.8856254</c:v>
                </c:pt>
                <c:pt idx="12575">
                  <c:v>124.8955584</c:v>
                </c:pt>
                <c:pt idx="12576">
                  <c:v>124.90549040000001</c:v>
                </c:pt>
                <c:pt idx="12577">
                  <c:v>124.91542339999999</c:v>
                </c:pt>
                <c:pt idx="12578">
                  <c:v>124.9253554</c:v>
                </c:pt>
                <c:pt idx="12579">
                  <c:v>124.93528740000001</c:v>
                </c:pt>
                <c:pt idx="12580">
                  <c:v>124.9452204</c:v>
                </c:pt>
                <c:pt idx="12581">
                  <c:v>124.9551524</c:v>
                </c:pt>
                <c:pt idx="12582">
                  <c:v>124.96508540000001</c:v>
                </c:pt>
                <c:pt idx="12583">
                  <c:v>124.9750174</c:v>
                </c:pt>
                <c:pt idx="12584">
                  <c:v>124.9849494</c:v>
                </c:pt>
                <c:pt idx="12585">
                  <c:v>124.99488239999999</c:v>
                </c:pt>
                <c:pt idx="12586">
                  <c:v>125.0048144</c:v>
                </c:pt>
                <c:pt idx="12587">
                  <c:v>125.0147474</c:v>
                </c:pt>
                <c:pt idx="12588">
                  <c:v>125.0246794</c:v>
                </c:pt>
                <c:pt idx="12589">
                  <c:v>125.0346114</c:v>
                </c:pt>
                <c:pt idx="12590">
                  <c:v>125.04454440000001</c:v>
                </c:pt>
                <c:pt idx="12591">
                  <c:v>125.0544764</c:v>
                </c:pt>
                <c:pt idx="12592">
                  <c:v>125.0644094</c:v>
                </c:pt>
                <c:pt idx="12593">
                  <c:v>125.07434139999999</c:v>
                </c:pt>
                <c:pt idx="12594">
                  <c:v>125.0842734</c:v>
                </c:pt>
                <c:pt idx="12595">
                  <c:v>125.0942064</c:v>
                </c:pt>
                <c:pt idx="12596">
                  <c:v>125.1041384</c:v>
                </c:pt>
                <c:pt idx="12597">
                  <c:v>125.1140714</c:v>
                </c:pt>
                <c:pt idx="12598">
                  <c:v>125.12400340000001</c:v>
                </c:pt>
                <c:pt idx="12599">
                  <c:v>125.1339354</c:v>
                </c:pt>
                <c:pt idx="12600">
                  <c:v>125.1438684</c:v>
                </c:pt>
                <c:pt idx="12601">
                  <c:v>125.15380039999999</c:v>
                </c:pt>
                <c:pt idx="12602">
                  <c:v>125.1637334</c:v>
                </c:pt>
                <c:pt idx="12603">
                  <c:v>125.1736654</c:v>
                </c:pt>
                <c:pt idx="12604">
                  <c:v>125.1835974</c:v>
                </c:pt>
                <c:pt idx="12605">
                  <c:v>125.1935304</c:v>
                </c:pt>
                <c:pt idx="12606">
                  <c:v>125.20346240000001</c:v>
                </c:pt>
                <c:pt idx="12607">
                  <c:v>125.2133954</c:v>
                </c:pt>
                <c:pt idx="12608">
                  <c:v>125.2233274</c:v>
                </c:pt>
                <c:pt idx="12609">
                  <c:v>125.23325939999999</c:v>
                </c:pt>
                <c:pt idx="12610">
                  <c:v>125.2431924</c:v>
                </c:pt>
                <c:pt idx="12611">
                  <c:v>125.2531244</c:v>
                </c:pt>
                <c:pt idx="12612">
                  <c:v>125.26305739999999</c:v>
                </c:pt>
                <c:pt idx="12613">
                  <c:v>125.2729894</c:v>
                </c:pt>
                <c:pt idx="12614">
                  <c:v>125.28292140000001</c:v>
                </c:pt>
                <c:pt idx="12615">
                  <c:v>125.2928544</c:v>
                </c:pt>
                <c:pt idx="12616">
                  <c:v>125.3027864</c:v>
                </c:pt>
                <c:pt idx="12617">
                  <c:v>125.31271940000001</c:v>
                </c:pt>
                <c:pt idx="12618">
                  <c:v>125.3226514</c:v>
                </c:pt>
                <c:pt idx="12619">
                  <c:v>125.3325834</c:v>
                </c:pt>
                <c:pt idx="12620">
                  <c:v>125.34251639999999</c:v>
                </c:pt>
                <c:pt idx="12621">
                  <c:v>125.3524484</c:v>
                </c:pt>
                <c:pt idx="12622">
                  <c:v>125.3623814</c:v>
                </c:pt>
                <c:pt idx="12623">
                  <c:v>125.3723134</c:v>
                </c:pt>
                <c:pt idx="12624">
                  <c:v>125.3822454</c:v>
                </c:pt>
                <c:pt idx="12625">
                  <c:v>125.39217840000001</c:v>
                </c:pt>
                <c:pt idx="12626">
                  <c:v>125.4021104</c:v>
                </c:pt>
                <c:pt idx="12627">
                  <c:v>125.4120434</c:v>
                </c:pt>
                <c:pt idx="12628">
                  <c:v>125.42197539999999</c:v>
                </c:pt>
                <c:pt idx="12629">
                  <c:v>125.4319074</c:v>
                </c:pt>
                <c:pt idx="12630">
                  <c:v>125.4418404</c:v>
                </c:pt>
                <c:pt idx="12631">
                  <c:v>125.4517724</c:v>
                </c:pt>
                <c:pt idx="12632">
                  <c:v>125.4617054</c:v>
                </c:pt>
                <c:pt idx="12633">
                  <c:v>125.47163740000001</c:v>
                </c:pt>
                <c:pt idx="12634">
                  <c:v>125.4815694</c:v>
                </c:pt>
                <c:pt idx="12635">
                  <c:v>125.4915024</c:v>
                </c:pt>
                <c:pt idx="12636">
                  <c:v>125.50143439999999</c:v>
                </c:pt>
                <c:pt idx="12637">
                  <c:v>125.5113674</c:v>
                </c:pt>
                <c:pt idx="12638">
                  <c:v>125.5212994</c:v>
                </c:pt>
                <c:pt idx="12639">
                  <c:v>125.5312314</c:v>
                </c:pt>
                <c:pt idx="12640">
                  <c:v>125.5411644</c:v>
                </c:pt>
                <c:pt idx="12641">
                  <c:v>125.55109640000001</c:v>
                </c:pt>
                <c:pt idx="12642">
                  <c:v>125.5610294</c:v>
                </c:pt>
                <c:pt idx="12643">
                  <c:v>125.5709614</c:v>
                </c:pt>
                <c:pt idx="12644">
                  <c:v>125.58089289999999</c:v>
                </c:pt>
                <c:pt idx="12645">
                  <c:v>125.5908259</c:v>
                </c:pt>
                <c:pt idx="12646">
                  <c:v>125.6007579</c:v>
                </c:pt>
                <c:pt idx="12647">
                  <c:v>125.61069089999999</c:v>
                </c:pt>
                <c:pt idx="12648">
                  <c:v>125.6206229</c:v>
                </c:pt>
                <c:pt idx="12649">
                  <c:v>125.63055490000001</c:v>
                </c:pt>
                <c:pt idx="12650">
                  <c:v>125.6404879</c:v>
                </c:pt>
                <c:pt idx="12651">
                  <c:v>125.6504199</c:v>
                </c:pt>
                <c:pt idx="12652">
                  <c:v>125.66035290000001</c:v>
                </c:pt>
                <c:pt idx="12653">
                  <c:v>125.6702849</c:v>
                </c:pt>
                <c:pt idx="12654">
                  <c:v>125.6802169</c:v>
                </c:pt>
                <c:pt idx="12655">
                  <c:v>125.69014989999999</c:v>
                </c:pt>
                <c:pt idx="12656">
                  <c:v>125.7000819</c:v>
                </c:pt>
                <c:pt idx="12657">
                  <c:v>125.7100149</c:v>
                </c:pt>
                <c:pt idx="12658">
                  <c:v>125.7199469</c:v>
                </c:pt>
                <c:pt idx="12659">
                  <c:v>125.7298789</c:v>
                </c:pt>
                <c:pt idx="12660">
                  <c:v>125.73981190000001</c:v>
                </c:pt>
                <c:pt idx="12661">
                  <c:v>125.7497439</c:v>
                </c:pt>
                <c:pt idx="12662">
                  <c:v>125.7596769</c:v>
                </c:pt>
                <c:pt idx="12663">
                  <c:v>125.76960889999999</c:v>
                </c:pt>
                <c:pt idx="12664">
                  <c:v>125.7795409</c:v>
                </c:pt>
                <c:pt idx="12665">
                  <c:v>125.7894739</c:v>
                </c:pt>
                <c:pt idx="12666">
                  <c:v>125.7994059</c:v>
                </c:pt>
                <c:pt idx="12667">
                  <c:v>125.8093389</c:v>
                </c:pt>
                <c:pt idx="12668">
                  <c:v>125.81927090000001</c:v>
                </c:pt>
                <c:pt idx="12669">
                  <c:v>125.8292039</c:v>
                </c:pt>
                <c:pt idx="12670">
                  <c:v>125.8465849</c:v>
                </c:pt>
                <c:pt idx="12671">
                  <c:v>125.8565179</c:v>
                </c:pt>
                <c:pt idx="12672">
                  <c:v>125.86644990000001</c:v>
                </c:pt>
                <c:pt idx="12673">
                  <c:v>125.8763819</c:v>
                </c:pt>
                <c:pt idx="12674">
                  <c:v>125.8863149</c:v>
                </c:pt>
                <c:pt idx="12675">
                  <c:v>125.89624689999999</c:v>
                </c:pt>
                <c:pt idx="12676">
                  <c:v>125.9061799</c:v>
                </c:pt>
                <c:pt idx="12677">
                  <c:v>125.9161119</c:v>
                </c:pt>
                <c:pt idx="12678">
                  <c:v>125.9260439</c:v>
                </c:pt>
                <c:pt idx="12679">
                  <c:v>125.9359769</c:v>
                </c:pt>
                <c:pt idx="12680">
                  <c:v>125.94590890000001</c:v>
                </c:pt>
                <c:pt idx="12681">
                  <c:v>125.9558419</c:v>
                </c:pt>
                <c:pt idx="12682">
                  <c:v>125.9657739</c:v>
                </c:pt>
                <c:pt idx="12683">
                  <c:v>125.97570589999999</c:v>
                </c:pt>
                <c:pt idx="12684">
                  <c:v>125.9856389</c:v>
                </c:pt>
                <c:pt idx="12685">
                  <c:v>125.9955709</c:v>
                </c:pt>
                <c:pt idx="12686">
                  <c:v>126.00550389999999</c:v>
                </c:pt>
                <c:pt idx="12687">
                  <c:v>126.0154359</c:v>
                </c:pt>
                <c:pt idx="12688">
                  <c:v>126.0253689</c:v>
                </c:pt>
                <c:pt idx="12689">
                  <c:v>126.0353009</c:v>
                </c:pt>
                <c:pt idx="12690">
                  <c:v>126.0452329</c:v>
                </c:pt>
                <c:pt idx="12691">
                  <c:v>126.05516590000001</c:v>
                </c:pt>
                <c:pt idx="12692">
                  <c:v>126.0650979</c:v>
                </c:pt>
                <c:pt idx="12693">
                  <c:v>126.0750309</c:v>
                </c:pt>
                <c:pt idx="12694">
                  <c:v>126.08496289999999</c:v>
                </c:pt>
                <c:pt idx="12695">
                  <c:v>126.0948949</c:v>
                </c:pt>
                <c:pt idx="12696">
                  <c:v>126.1048279</c:v>
                </c:pt>
                <c:pt idx="12697">
                  <c:v>126.1147599</c:v>
                </c:pt>
                <c:pt idx="12698">
                  <c:v>126.1246929</c:v>
                </c:pt>
                <c:pt idx="12699">
                  <c:v>126.13462490000001</c:v>
                </c:pt>
                <c:pt idx="12700">
                  <c:v>126.1445569</c:v>
                </c:pt>
                <c:pt idx="12701">
                  <c:v>126.1544899</c:v>
                </c:pt>
                <c:pt idx="12702">
                  <c:v>126.16442189999999</c:v>
                </c:pt>
                <c:pt idx="12703">
                  <c:v>126.1743549</c:v>
                </c:pt>
                <c:pt idx="12704">
                  <c:v>126.1842869</c:v>
                </c:pt>
                <c:pt idx="12705">
                  <c:v>126.1942189</c:v>
                </c:pt>
                <c:pt idx="12706">
                  <c:v>126.2041519</c:v>
                </c:pt>
                <c:pt idx="12707">
                  <c:v>126.21408390000001</c:v>
                </c:pt>
                <c:pt idx="12708">
                  <c:v>126.2240169</c:v>
                </c:pt>
                <c:pt idx="12709">
                  <c:v>126.2339489</c:v>
                </c:pt>
                <c:pt idx="12710">
                  <c:v>126.24388089999999</c:v>
                </c:pt>
                <c:pt idx="12711">
                  <c:v>126.2538139</c:v>
                </c:pt>
                <c:pt idx="12712">
                  <c:v>126.2637459</c:v>
                </c:pt>
                <c:pt idx="12713">
                  <c:v>126.27367889999999</c:v>
                </c:pt>
                <c:pt idx="12714">
                  <c:v>126.2836109</c:v>
                </c:pt>
                <c:pt idx="12715">
                  <c:v>126.29354290000001</c:v>
                </c:pt>
                <c:pt idx="12716">
                  <c:v>126.3034759</c:v>
                </c:pt>
                <c:pt idx="12717">
                  <c:v>126.3134079</c:v>
                </c:pt>
                <c:pt idx="12718">
                  <c:v>126.32334090000001</c:v>
                </c:pt>
                <c:pt idx="12719">
                  <c:v>126.3332729</c:v>
                </c:pt>
                <c:pt idx="12720">
                  <c:v>126.3432049</c:v>
                </c:pt>
                <c:pt idx="12721">
                  <c:v>126.35313789999999</c:v>
                </c:pt>
                <c:pt idx="12722">
                  <c:v>126.3630699</c:v>
                </c:pt>
                <c:pt idx="12723">
                  <c:v>126.3730029</c:v>
                </c:pt>
                <c:pt idx="12724">
                  <c:v>126.3829349</c:v>
                </c:pt>
                <c:pt idx="12725">
                  <c:v>126.3928669</c:v>
                </c:pt>
                <c:pt idx="12726">
                  <c:v>126.40279990000001</c:v>
                </c:pt>
                <c:pt idx="12727">
                  <c:v>126.4127319</c:v>
                </c:pt>
                <c:pt idx="12728">
                  <c:v>126.4226649</c:v>
                </c:pt>
                <c:pt idx="12729">
                  <c:v>126.43259689999999</c:v>
                </c:pt>
                <c:pt idx="12730">
                  <c:v>126.4425299</c:v>
                </c:pt>
                <c:pt idx="12731">
                  <c:v>126.4524619</c:v>
                </c:pt>
                <c:pt idx="12732">
                  <c:v>126.4623939</c:v>
                </c:pt>
                <c:pt idx="12733">
                  <c:v>126.4723269</c:v>
                </c:pt>
                <c:pt idx="12734">
                  <c:v>126.48225890000001</c:v>
                </c:pt>
                <c:pt idx="12735">
                  <c:v>126.49219189999999</c:v>
                </c:pt>
                <c:pt idx="12736">
                  <c:v>126.5021239</c:v>
                </c:pt>
                <c:pt idx="12737">
                  <c:v>126.51205589999999</c:v>
                </c:pt>
                <c:pt idx="12738">
                  <c:v>126.5219889</c:v>
                </c:pt>
                <c:pt idx="12739">
                  <c:v>126.5319209</c:v>
                </c:pt>
                <c:pt idx="12740">
                  <c:v>126.54185390000001</c:v>
                </c:pt>
                <c:pt idx="12741">
                  <c:v>126.5517859</c:v>
                </c:pt>
                <c:pt idx="12742">
                  <c:v>126.5617179</c:v>
                </c:pt>
                <c:pt idx="12743">
                  <c:v>126.57165089999999</c:v>
                </c:pt>
                <c:pt idx="12744">
                  <c:v>126.5815834</c:v>
                </c:pt>
                <c:pt idx="12745">
                  <c:v>126.5915164</c:v>
                </c:pt>
                <c:pt idx="12746">
                  <c:v>126.6014484</c:v>
                </c:pt>
                <c:pt idx="12747">
                  <c:v>126.6113804</c:v>
                </c:pt>
                <c:pt idx="12748">
                  <c:v>126.62131340000001</c:v>
                </c:pt>
                <c:pt idx="12749">
                  <c:v>126.6312454</c:v>
                </c:pt>
                <c:pt idx="12750">
                  <c:v>126.6411784</c:v>
                </c:pt>
                <c:pt idx="12751">
                  <c:v>126.65111039999999</c:v>
                </c:pt>
                <c:pt idx="12752">
                  <c:v>126.6610424</c:v>
                </c:pt>
                <c:pt idx="12753">
                  <c:v>126.6709754</c:v>
                </c:pt>
                <c:pt idx="12754">
                  <c:v>126.6809074</c:v>
                </c:pt>
                <c:pt idx="12755">
                  <c:v>126.6908404</c:v>
                </c:pt>
                <c:pt idx="12756">
                  <c:v>126.70077240000001</c:v>
                </c:pt>
                <c:pt idx="12757">
                  <c:v>126.7107044</c:v>
                </c:pt>
                <c:pt idx="12758">
                  <c:v>126.7206374</c:v>
                </c:pt>
                <c:pt idx="12759">
                  <c:v>126.73056939999999</c:v>
                </c:pt>
                <c:pt idx="12760">
                  <c:v>126.7405024</c:v>
                </c:pt>
                <c:pt idx="12761">
                  <c:v>126.7504344</c:v>
                </c:pt>
                <c:pt idx="12762">
                  <c:v>126.76036740000001</c:v>
                </c:pt>
                <c:pt idx="12763">
                  <c:v>126.7702994</c:v>
                </c:pt>
                <c:pt idx="12764">
                  <c:v>126.78023140000001</c:v>
                </c:pt>
                <c:pt idx="12765">
                  <c:v>126.79016439999999</c:v>
                </c:pt>
                <c:pt idx="12766">
                  <c:v>126.8000964</c:v>
                </c:pt>
                <c:pt idx="12767">
                  <c:v>126.8100294</c:v>
                </c:pt>
                <c:pt idx="12768">
                  <c:v>126.8199614</c:v>
                </c:pt>
                <c:pt idx="12769">
                  <c:v>126.8298934</c:v>
                </c:pt>
                <c:pt idx="12770">
                  <c:v>126.83982640000001</c:v>
                </c:pt>
                <c:pt idx="12771">
                  <c:v>126.8497584</c:v>
                </c:pt>
                <c:pt idx="12772">
                  <c:v>126.8596914</c:v>
                </c:pt>
                <c:pt idx="12773">
                  <c:v>126.86962339999999</c:v>
                </c:pt>
                <c:pt idx="12774">
                  <c:v>126.8795554</c:v>
                </c:pt>
                <c:pt idx="12775">
                  <c:v>126.8894884</c:v>
                </c:pt>
                <c:pt idx="12776">
                  <c:v>126.8994204</c:v>
                </c:pt>
                <c:pt idx="12777">
                  <c:v>126.9093534</c:v>
                </c:pt>
                <c:pt idx="12778">
                  <c:v>126.91928540000001</c:v>
                </c:pt>
                <c:pt idx="12779">
                  <c:v>126.9292174</c:v>
                </c:pt>
                <c:pt idx="12780">
                  <c:v>126.9391504</c:v>
                </c:pt>
                <c:pt idx="12781">
                  <c:v>126.94908239999999</c:v>
                </c:pt>
                <c:pt idx="12782">
                  <c:v>126.9590154</c:v>
                </c:pt>
                <c:pt idx="12783">
                  <c:v>126.9689474</c:v>
                </c:pt>
                <c:pt idx="12784">
                  <c:v>126.97888039999999</c:v>
                </c:pt>
                <c:pt idx="12785">
                  <c:v>126.9888124</c:v>
                </c:pt>
                <c:pt idx="12786">
                  <c:v>126.99874440000001</c:v>
                </c:pt>
                <c:pt idx="12787">
                  <c:v>127.0086774</c:v>
                </c:pt>
                <c:pt idx="12788">
                  <c:v>127.0186094</c:v>
                </c:pt>
                <c:pt idx="12789">
                  <c:v>127.02854240000001</c:v>
                </c:pt>
                <c:pt idx="12790">
                  <c:v>127.0384744</c:v>
                </c:pt>
                <c:pt idx="12791">
                  <c:v>127.0484064</c:v>
                </c:pt>
                <c:pt idx="12792">
                  <c:v>127.05833939999999</c:v>
                </c:pt>
                <c:pt idx="12793">
                  <c:v>127.0682714</c:v>
                </c:pt>
                <c:pt idx="12794">
                  <c:v>127.0782044</c:v>
                </c:pt>
                <c:pt idx="12795">
                  <c:v>127.0881364</c:v>
                </c:pt>
                <c:pt idx="12796">
                  <c:v>127.0980684</c:v>
                </c:pt>
                <c:pt idx="12797">
                  <c:v>127.10800140000001</c:v>
                </c:pt>
                <c:pt idx="12798">
                  <c:v>127.1179334</c:v>
                </c:pt>
                <c:pt idx="12799">
                  <c:v>127.1278664</c:v>
                </c:pt>
                <c:pt idx="12800">
                  <c:v>127.13779839999999</c:v>
                </c:pt>
                <c:pt idx="12801">
                  <c:v>127.1477304</c:v>
                </c:pt>
                <c:pt idx="12802">
                  <c:v>127.1576634</c:v>
                </c:pt>
                <c:pt idx="12803">
                  <c:v>127.1675954</c:v>
                </c:pt>
                <c:pt idx="12804">
                  <c:v>127.1775284</c:v>
                </c:pt>
                <c:pt idx="12805">
                  <c:v>127.18746040000001</c:v>
                </c:pt>
                <c:pt idx="12806">
                  <c:v>127.1973934</c:v>
                </c:pt>
                <c:pt idx="12807">
                  <c:v>127.2073254</c:v>
                </c:pt>
                <c:pt idx="12808">
                  <c:v>127.21725739999999</c:v>
                </c:pt>
                <c:pt idx="12809">
                  <c:v>127.2271904</c:v>
                </c:pt>
                <c:pt idx="12810">
                  <c:v>127.2371224</c:v>
                </c:pt>
                <c:pt idx="12811">
                  <c:v>127.24705539999999</c:v>
                </c:pt>
                <c:pt idx="12812">
                  <c:v>127.2569874</c:v>
                </c:pt>
                <c:pt idx="12813">
                  <c:v>127.26691940000001</c:v>
                </c:pt>
                <c:pt idx="12814">
                  <c:v>127.2768524</c:v>
                </c:pt>
                <c:pt idx="12815">
                  <c:v>127.2867844</c:v>
                </c:pt>
                <c:pt idx="12816">
                  <c:v>127.29671740000001</c:v>
                </c:pt>
                <c:pt idx="12817">
                  <c:v>127.3066494</c:v>
                </c:pt>
                <c:pt idx="12818">
                  <c:v>127.3165814</c:v>
                </c:pt>
                <c:pt idx="12819">
                  <c:v>127.32651439999999</c:v>
                </c:pt>
                <c:pt idx="12820">
                  <c:v>127.3364464</c:v>
                </c:pt>
                <c:pt idx="12821">
                  <c:v>127.3463794</c:v>
                </c:pt>
                <c:pt idx="12822">
                  <c:v>127.3563114</c:v>
                </c:pt>
                <c:pt idx="12823">
                  <c:v>127.3662444</c:v>
                </c:pt>
                <c:pt idx="12824">
                  <c:v>127.37617640000001</c:v>
                </c:pt>
                <c:pt idx="12825">
                  <c:v>127.3861084</c:v>
                </c:pt>
                <c:pt idx="12826">
                  <c:v>127.3960414</c:v>
                </c:pt>
                <c:pt idx="12827">
                  <c:v>127.40597339999999</c:v>
                </c:pt>
                <c:pt idx="12828">
                  <c:v>127.4159064</c:v>
                </c:pt>
                <c:pt idx="12829">
                  <c:v>127.4258384</c:v>
                </c:pt>
                <c:pt idx="12830">
                  <c:v>127.4357704</c:v>
                </c:pt>
                <c:pt idx="12831">
                  <c:v>127.4457034</c:v>
                </c:pt>
                <c:pt idx="12832">
                  <c:v>127.45563540000001</c:v>
                </c:pt>
                <c:pt idx="12833">
                  <c:v>127.4655684</c:v>
                </c:pt>
                <c:pt idx="12834">
                  <c:v>127.4755004</c:v>
                </c:pt>
                <c:pt idx="12835">
                  <c:v>127.48543239999999</c:v>
                </c:pt>
                <c:pt idx="12836">
                  <c:v>127.4953654</c:v>
                </c:pt>
                <c:pt idx="12837">
                  <c:v>127.5052974</c:v>
                </c:pt>
                <c:pt idx="12838">
                  <c:v>127.51523039999999</c:v>
                </c:pt>
                <c:pt idx="12839">
                  <c:v>127.5251624</c:v>
                </c:pt>
                <c:pt idx="12840">
                  <c:v>127.5350954</c:v>
                </c:pt>
                <c:pt idx="12841">
                  <c:v>127.5450274</c:v>
                </c:pt>
                <c:pt idx="12842">
                  <c:v>127.5549594</c:v>
                </c:pt>
                <c:pt idx="12843">
                  <c:v>127.56489240000001</c:v>
                </c:pt>
                <c:pt idx="12844">
                  <c:v>127.5748244</c:v>
                </c:pt>
                <c:pt idx="12845">
                  <c:v>127.5847565</c:v>
                </c:pt>
                <c:pt idx="12846">
                  <c:v>127.5946885</c:v>
                </c:pt>
                <c:pt idx="12847">
                  <c:v>127.6046205</c:v>
                </c:pt>
                <c:pt idx="12848">
                  <c:v>127.6145535</c:v>
                </c:pt>
                <c:pt idx="12849">
                  <c:v>127.62448550000001</c:v>
                </c:pt>
                <c:pt idx="12850">
                  <c:v>127.6344185</c:v>
                </c:pt>
                <c:pt idx="12851">
                  <c:v>127.6443505</c:v>
                </c:pt>
                <c:pt idx="12852">
                  <c:v>127.65428249999999</c:v>
                </c:pt>
                <c:pt idx="12853">
                  <c:v>127.6642155</c:v>
                </c:pt>
                <c:pt idx="12854">
                  <c:v>127.6741475</c:v>
                </c:pt>
                <c:pt idx="12855">
                  <c:v>127.68408049999999</c:v>
                </c:pt>
                <c:pt idx="12856">
                  <c:v>127.6940125</c:v>
                </c:pt>
                <c:pt idx="12857">
                  <c:v>127.7039455</c:v>
                </c:pt>
                <c:pt idx="12858">
                  <c:v>127.7138775</c:v>
                </c:pt>
                <c:pt idx="12859">
                  <c:v>127.7238095</c:v>
                </c:pt>
                <c:pt idx="12860">
                  <c:v>127.73374250000001</c:v>
                </c:pt>
                <c:pt idx="12861">
                  <c:v>127.7436745</c:v>
                </c:pt>
                <c:pt idx="12862">
                  <c:v>127.7536075</c:v>
                </c:pt>
                <c:pt idx="12863">
                  <c:v>127.76353949999999</c:v>
                </c:pt>
                <c:pt idx="12864">
                  <c:v>127.7734715</c:v>
                </c:pt>
                <c:pt idx="12865">
                  <c:v>127.7834045</c:v>
                </c:pt>
                <c:pt idx="12866">
                  <c:v>127.7933365</c:v>
                </c:pt>
                <c:pt idx="12867">
                  <c:v>127.8032695</c:v>
                </c:pt>
                <c:pt idx="12868">
                  <c:v>127.81320150000001</c:v>
                </c:pt>
                <c:pt idx="12869">
                  <c:v>127.8231335</c:v>
                </c:pt>
                <c:pt idx="12870">
                  <c:v>127.8330665</c:v>
                </c:pt>
                <c:pt idx="12871">
                  <c:v>127.84299849999999</c:v>
                </c:pt>
                <c:pt idx="12872">
                  <c:v>127.8529315</c:v>
                </c:pt>
                <c:pt idx="12873">
                  <c:v>127.8628635</c:v>
                </c:pt>
                <c:pt idx="12874">
                  <c:v>127.87279650000001</c:v>
                </c:pt>
                <c:pt idx="12875">
                  <c:v>127.8827285</c:v>
                </c:pt>
                <c:pt idx="12876">
                  <c:v>127.89266050000001</c:v>
                </c:pt>
                <c:pt idx="12877">
                  <c:v>127.90259349999999</c:v>
                </c:pt>
                <c:pt idx="12878">
                  <c:v>127.9125255</c:v>
                </c:pt>
                <c:pt idx="12879">
                  <c:v>127.9224585</c:v>
                </c:pt>
                <c:pt idx="12880">
                  <c:v>127.9323905</c:v>
                </c:pt>
                <c:pt idx="12881">
                  <c:v>127.9423225</c:v>
                </c:pt>
                <c:pt idx="12882">
                  <c:v>127.95225550000001</c:v>
                </c:pt>
                <c:pt idx="12883">
                  <c:v>127.9621875</c:v>
                </c:pt>
                <c:pt idx="12884">
                  <c:v>127.9721205</c:v>
                </c:pt>
                <c:pt idx="12885">
                  <c:v>127.98205249999999</c:v>
                </c:pt>
                <c:pt idx="12886">
                  <c:v>127.9919855</c:v>
                </c:pt>
                <c:pt idx="12887">
                  <c:v>128.00191749999999</c:v>
                </c:pt>
                <c:pt idx="12888">
                  <c:v>128.01184950000001</c:v>
                </c:pt>
                <c:pt idx="12889">
                  <c:v>128.0217825</c:v>
                </c:pt>
                <c:pt idx="12890">
                  <c:v>128.03171449999999</c:v>
                </c:pt>
                <c:pt idx="12891">
                  <c:v>128.04164750000001</c:v>
                </c:pt>
                <c:pt idx="12892">
                  <c:v>128.0515795</c:v>
                </c:pt>
                <c:pt idx="12893">
                  <c:v>128.06151149999999</c:v>
                </c:pt>
                <c:pt idx="12894">
                  <c:v>128.07144450000001</c:v>
                </c:pt>
                <c:pt idx="12895">
                  <c:v>128.0813765</c:v>
                </c:pt>
                <c:pt idx="12896">
                  <c:v>128.09130949999999</c:v>
                </c:pt>
                <c:pt idx="12897">
                  <c:v>128.10124149999999</c:v>
                </c:pt>
                <c:pt idx="12898">
                  <c:v>128.11117350000001</c:v>
                </c:pt>
                <c:pt idx="12899">
                  <c:v>128.1211065</c:v>
                </c:pt>
                <c:pt idx="12900">
                  <c:v>128.13103849999999</c:v>
                </c:pt>
                <c:pt idx="12901">
                  <c:v>128.14097150000001</c:v>
                </c:pt>
                <c:pt idx="12902">
                  <c:v>128.1509035</c:v>
                </c:pt>
                <c:pt idx="12903">
                  <c:v>128.16083649999999</c:v>
                </c:pt>
                <c:pt idx="12904">
                  <c:v>128.17076850000001</c:v>
                </c:pt>
                <c:pt idx="12905">
                  <c:v>128.1807005</c:v>
                </c:pt>
                <c:pt idx="12906">
                  <c:v>128.19063349999999</c:v>
                </c:pt>
                <c:pt idx="12907">
                  <c:v>128.20056550000001</c:v>
                </c:pt>
                <c:pt idx="12908">
                  <c:v>128.2104985</c:v>
                </c:pt>
                <c:pt idx="12909">
                  <c:v>128.22043049999999</c:v>
                </c:pt>
                <c:pt idx="12910">
                  <c:v>128.23036250000001</c:v>
                </c:pt>
                <c:pt idx="12911">
                  <c:v>128.2402955</c:v>
                </c:pt>
                <c:pt idx="12912">
                  <c:v>128.25022749999999</c:v>
                </c:pt>
                <c:pt idx="12913">
                  <c:v>128.26016050000001</c:v>
                </c:pt>
                <c:pt idx="12914">
                  <c:v>128.2700925</c:v>
                </c:pt>
                <c:pt idx="12915">
                  <c:v>128.2800245</c:v>
                </c:pt>
                <c:pt idx="12916">
                  <c:v>128.28995750000001</c:v>
                </c:pt>
                <c:pt idx="12917">
                  <c:v>128.29988950000001</c:v>
                </c:pt>
                <c:pt idx="12918">
                  <c:v>128.3098225</c:v>
                </c:pt>
                <c:pt idx="12919">
                  <c:v>128.31975449999999</c:v>
                </c:pt>
                <c:pt idx="12920">
                  <c:v>128.32968750000001</c:v>
                </c:pt>
                <c:pt idx="12921">
                  <c:v>128.3396195</c:v>
                </c:pt>
                <c:pt idx="12922">
                  <c:v>128.34955149999999</c:v>
                </c:pt>
                <c:pt idx="12923">
                  <c:v>128.35948450000001</c:v>
                </c:pt>
                <c:pt idx="12924">
                  <c:v>128.3694165</c:v>
                </c:pt>
                <c:pt idx="12925">
                  <c:v>128.37934949999999</c:v>
                </c:pt>
                <c:pt idx="12926">
                  <c:v>128.38928150000001</c:v>
                </c:pt>
                <c:pt idx="12927">
                  <c:v>128.3992135</c:v>
                </c:pt>
                <c:pt idx="12928">
                  <c:v>128.40914649999999</c:v>
                </c:pt>
                <c:pt idx="12929">
                  <c:v>128.41907850000001</c:v>
                </c:pt>
                <c:pt idx="12930">
                  <c:v>128.4290115</c:v>
                </c:pt>
                <c:pt idx="12931">
                  <c:v>128.43894349999999</c:v>
                </c:pt>
                <c:pt idx="12932">
                  <c:v>128.44887650000001</c:v>
                </c:pt>
                <c:pt idx="12933">
                  <c:v>128.4588085</c:v>
                </c:pt>
                <c:pt idx="12934">
                  <c:v>128.4687405</c:v>
                </c:pt>
                <c:pt idx="12935">
                  <c:v>128.47867350000001</c:v>
                </c:pt>
                <c:pt idx="12936">
                  <c:v>128.48860550000001</c:v>
                </c:pt>
                <c:pt idx="12937">
                  <c:v>128.4985385</c:v>
                </c:pt>
                <c:pt idx="12938">
                  <c:v>128.50847049999999</c:v>
                </c:pt>
                <c:pt idx="12939">
                  <c:v>128.51840250000001</c:v>
                </c:pt>
                <c:pt idx="12940">
                  <c:v>128.5283355</c:v>
                </c:pt>
                <c:pt idx="12941">
                  <c:v>128.53826749999999</c:v>
                </c:pt>
                <c:pt idx="12942">
                  <c:v>128.54820050000001</c:v>
                </c:pt>
                <c:pt idx="12943">
                  <c:v>128.5581325</c:v>
                </c:pt>
                <c:pt idx="12944">
                  <c:v>128.56806449999999</c:v>
                </c:pt>
                <c:pt idx="12945">
                  <c:v>128.57799750000001</c:v>
                </c:pt>
                <c:pt idx="12946">
                  <c:v>128.58793009999999</c:v>
                </c:pt>
                <c:pt idx="12947">
                  <c:v>128.59786310000001</c:v>
                </c:pt>
                <c:pt idx="12948">
                  <c:v>128.6077951</c:v>
                </c:pt>
                <c:pt idx="12949">
                  <c:v>128.61772809999999</c:v>
                </c:pt>
                <c:pt idx="12950">
                  <c:v>128.62766010000001</c:v>
                </c:pt>
                <c:pt idx="12951">
                  <c:v>128.63759210000001</c:v>
                </c:pt>
                <c:pt idx="12952">
                  <c:v>128.6475251</c:v>
                </c:pt>
                <c:pt idx="12953">
                  <c:v>128.65745709999999</c:v>
                </c:pt>
                <c:pt idx="12954">
                  <c:v>128.66739010000001</c:v>
                </c:pt>
                <c:pt idx="12955">
                  <c:v>128.6773221</c:v>
                </c:pt>
                <c:pt idx="12956">
                  <c:v>128.68725509999999</c:v>
                </c:pt>
                <c:pt idx="12957">
                  <c:v>128.69718710000001</c:v>
                </c:pt>
                <c:pt idx="12958">
                  <c:v>128.7071191</c:v>
                </c:pt>
                <c:pt idx="12959">
                  <c:v>128.71705209999999</c:v>
                </c:pt>
                <c:pt idx="12960">
                  <c:v>128.72698410000001</c:v>
                </c:pt>
                <c:pt idx="12961">
                  <c:v>128.7369171</c:v>
                </c:pt>
                <c:pt idx="12962">
                  <c:v>128.74684909999999</c:v>
                </c:pt>
                <c:pt idx="12963">
                  <c:v>128.75678110000001</c:v>
                </c:pt>
                <c:pt idx="12964">
                  <c:v>128.7667141</c:v>
                </c:pt>
                <c:pt idx="12965">
                  <c:v>128.77664609999999</c:v>
                </c:pt>
                <c:pt idx="12966">
                  <c:v>128.78657910000001</c:v>
                </c:pt>
                <c:pt idx="12967">
                  <c:v>128.7965111</c:v>
                </c:pt>
                <c:pt idx="12968">
                  <c:v>128.80644409999999</c:v>
                </c:pt>
                <c:pt idx="12969">
                  <c:v>128.81637610000001</c:v>
                </c:pt>
                <c:pt idx="12970">
                  <c:v>128.82630810000001</c:v>
                </c:pt>
                <c:pt idx="12971">
                  <c:v>128.8362411</c:v>
                </c:pt>
                <c:pt idx="12972">
                  <c:v>128.84617309999999</c:v>
                </c:pt>
                <c:pt idx="12973">
                  <c:v>128.85610610000001</c:v>
                </c:pt>
                <c:pt idx="12974">
                  <c:v>128.8660381</c:v>
                </c:pt>
                <c:pt idx="12975">
                  <c:v>128.87597009999999</c:v>
                </c:pt>
                <c:pt idx="12976">
                  <c:v>128.88590310000001</c:v>
                </c:pt>
                <c:pt idx="12977">
                  <c:v>128.8958351</c:v>
                </c:pt>
                <c:pt idx="12978">
                  <c:v>128.90576809999999</c:v>
                </c:pt>
                <c:pt idx="12979">
                  <c:v>128.91570010000001</c:v>
                </c:pt>
                <c:pt idx="12980">
                  <c:v>128.9256331</c:v>
                </c:pt>
                <c:pt idx="12981">
                  <c:v>128.93556509999999</c:v>
                </c:pt>
                <c:pt idx="12982">
                  <c:v>128.94549710000001</c:v>
                </c:pt>
                <c:pt idx="12983">
                  <c:v>128.9554301</c:v>
                </c:pt>
                <c:pt idx="12984">
                  <c:v>128.96536209999999</c:v>
                </c:pt>
                <c:pt idx="12985">
                  <c:v>128.97529510000001</c:v>
                </c:pt>
                <c:pt idx="12986">
                  <c:v>128.9852271</c:v>
                </c:pt>
                <c:pt idx="12987">
                  <c:v>128.9951591</c:v>
                </c:pt>
                <c:pt idx="12988">
                  <c:v>129.00509210000001</c:v>
                </c:pt>
                <c:pt idx="12989">
                  <c:v>129.01502410000001</c:v>
                </c:pt>
                <c:pt idx="12990">
                  <c:v>129.02495709999999</c:v>
                </c:pt>
                <c:pt idx="12991">
                  <c:v>129.03488909999999</c:v>
                </c:pt>
                <c:pt idx="12992">
                  <c:v>129.0448221</c:v>
                </c:pt>
                <c:pt idx="12993">
                  <c:v>129.0547541</c:v>
                </c:pt>
                <c:pt idx="12994">
                  <c:v>129.06468609999999</c:v>
                </c:pt>
                <c:pt idx="12995">
                  <c:v>129.07461910000001</c:v>
                </c:pt>
                <c:pt idx="12996">
                  <c:v>129.0845511</c:v>
                </c:pt>
                <c:pt idx="12997">
                  <c:v>129.09448409999999</c:v>
                </c:pt>
                <c:pt idx="12998">
                  <c:v>129.10441610000001</c:v>
                </c:pt>
                <c:pt idx="12999">
                  <c:v>129.1143481</c:v>
                </c:pt>
                <c:pt idx="13000">
                  <c:v>129.12428109999999</c:v>
                </c:pt>
                <c:pt idx="13001">
                  <c:v>129.13421310000001</c:v>
                </c:pt>
                <c:pt idx="13002">
                  <c:v>129.1441461</c:v>
                </c:pt>
                <c:pt idx="13003">
                  <c:v>129.15407809999999</c:v>
                </c:pt>
                <c:pt idx="13004">
                  <c:v>129.16401110000001</c:v>
                </c:pt>
                <c:pt idx="13005">
                  <c:v>129.1739431</c:v>
                </c:pt>
                <c:pt idx="13006">
                  <c:v>129.18387509999999</c:v>
                </c:pt>
                <c:pt idx="13007">
                  <c:v>129.19380810000001</c:v>
                </c:pt>
                <c:pt idx="13008">
                  <c:v>129.2037401</c:v>
                </c:pt>
                <c:pt idx="13009">
                  <c:v>129.21367309999999</c:v>
                </c:pt>
                <c:pt idx="13010">
                  <c:v>129.22360509999999</c:v>
                </c:pt>
                <c:pt idx="13011">
                  <c:v>129.23353710000001</c:v>
                </c:pt>
                <c:pt idx="13012">
                  <c:v>129.2434701</c:v>
                </c:pt>
                <c:pt idx="13013">
                  <c:v>129.25340209999999</c:v>
                </c:pt>
                <c:pt idx="13014">
                  <c:v>129.26333510000001</c:v>
                </c:pt>
                <c:pt idx="13015">
                  <c:v>129.2732671</c:v>
                </c:pt>
                <c:pt idx="13016">
                  <c:v>129.28320009999999</c:v>
                </c:pt>
                <c:pt idx="13017">
                  <c:v>129.29313210000001</c:v>
                </c:pt>
                <c:pt idx="13018">
                  <c:v>129.3030641</c:v>
                </c:pt>
                <c:pt idx="13019">
                  <c:v>129.31299709999999</c:v>
                </c:pt>
                <c:pt idx="13020">
                  <c:v>129.32292910000001</c:v>
                </c:pt>
                <c:pt idx="13021">
                  <c:v>129.3328621</c:v>
                </c:pt>
                <c:pt idx="13022">
                  <c:v>129.34279409999999</c:v>
                </c:pt>
                <c:pt idx="13023">
                  <c:v>129.35272710000001</c:v>
                </c:pt>
                <c:pt idx="13024">
                  <c:v>129.3626591</c:v>
                </c:pt>
                <c:pt idx="13025">
                  <c:v>129.37259109999999</c:v>
                </c:pt>
                <c:pt idx="13026">
                  <c:v>129.38252410000001</c:v>
                </c:pt>
                <c:pt idx="13027">
                  <c:v>129.3924561</c:v>
                </c:pt>
                <c:pt idx="13028">
                  <c:v>129.40238909999999</c:v>
                </c:pt>
                <c:pt idx="13029">
                  <c:v>129.41232110000001</c:v>
                </c:pt>
                <c:pt idx="13030">
                  <c:v>129.42225310000001</c:v>
                </c:pt>
                <c:pt idx="13031">
                  <c:v>129.4321861</c:v>
                </c:pt>
                <c:pt idx="13032">
                  <c:v>129.44211809999999</c:v>
                </c:pt>
                <c:pt idx="13033">
                  <c:v>129.45205110000001</c:v>
                </c:pt>
                <c:pt idx="13034">
                  <c:v>129.4619831</c:v>
                </c:pt>
                <c:pt idx="13035">
                  <c:v>129.47191609999999</c:v>
                </c:pt>
                <c:pt idx="13036">
                  <c:v>129.48184810000001</c:v>
                </c:pt>
                <c:pt idx="13037">
                  <c:v>129.4917801</c:v>
                </c:pt>
                <c:pt idx="13038">
                  <c:v>129.50171309999999</c:v>
                </c:pt>
                <c:pt idx="13039">
                  <c:v>129.51164510000001</c:v>
                </c:pt>
                <c:pt idx="13040">
                  <c:v>129.5215781</c:v>
                </c:pt>
                <c:pt idx="13041">
                  <c:v>129.53151009999999</c:v>
                </c:pt>
                <c:pt idx="13042">
                  <c:v>129.54144210000001</c:v>
                </c:pt>
                <c:pt idx="13043">
                  <c:v>129.5513751</c:v>
                </c:pt>
                <c:pt idx="13044">
                  <c:v>129.56130709999999</c:v>
                </c:pt>
                <c:pt idx="13045">
                  <c:v>129.57124010000001</c:v>
                </c:pt>
                <c:pt idx="13046">
                  <c:v>129.5811721</c:v>
                </c:pt>
                <c:pt idx="13047">
                  <c:v>129.5911045</c:v>
                </c:pt>
                <c:pt idx="13048">
                  <c:v>129.60103649999999</c:v>
                </c:pt>
                <c:pt idx="13049">
                  <c:v>129.61096850000001</c:v>
                </c:pt>
                <c:pt idx="13050">
                  <c:v>129.6209015</c:v>
                </c:pt>
                <c:pt idx="13051">
                  <c:v>129.63083349999999</c:v>
                </c:pt>
                <c:pt idx="13052">
                  <c:v>129.64076650000001</c:v>
                </c:pt>
                <c:pt idx="13053">
                  <c:v>129.6506985</c:v>
                </c:pt>
                <c:pt idx="13054">
                  <c:v>129.66063149999999</c:v>
                </c:pt>
                <c:pt idx="13055">
                  <c:v>129.67056349999999</c:v>
                </c:pt>
                <c:pt idx="13056">
                  <c:v>129.68049550000001</c:v>
                </c:pt>
                <c:pt idx="13057">
                  <c:v>129.6904285</c:v>
                </c:pt>
                <c:pt idx="13058">
                  <c:v>129.70036049999999</c:v>
                </c:pt>
                <c:pt idx="13059">
                  <c:v>129.71029350000001</c:v>
                </c:pt>
                <c:pt idx="13060">
                  <c:v>129.7202255</c:v>
                </c:pt>
                <c:pt idx="13061">
                  <c:v>129.73015749999999</c:v>
                </c:pt>
                <c:pt idx="13062">
                  <c:v>129.74009050000001</c:v>
                </c:pt>
                <c:pt idx="13063">
                  <c:v>129.7500225</c:v>
                </c:pt>
                <c:pt idx="13064">
                  <c:v>129.75995549999999</c:v>
                </c:pt>
                <c:pt idx="13065">
                  <c:v>129.76988750000001</c:v>
                </c:pt>
                <c:pt idx="13066">
                  <c:v>129.7798205</c:v>
                </c:pt>
                <c:pt idx="13067">
                  <c:v>129.78975249999999</c:v>
                </c:pt>
                <c:pt idx="13068">
                  <c:v>129.79968450000001</c:v>
                </c:pt>
                <c:pt idx="13069">
                  <c:v>129.8096175</c:v>
                </c:pt>
                <c:pt idx="13070">
                  <c:v>129.81954949999999</c:v>
                </c:pt>
                <c:pt idx="13071">
                  <c:v>129.82948250000001</c:v>
                </c:pt>
                <c:pt idx="13072">
                  <c:v>129.8394145</c:v>
                </c:pt>
                <c:pt idx="13073">
                  <c:v>129.84934749999999</c:v>
                </c:pt>
                <c:pt idx="13074">
                  <c:v>129.85927950000001</c:v>
                </c:pt>
                <c:pt idx="13075">
                  <c:v>129.86921150000001</c:v>
                </c:pt>
                <c:pt idx="13076">
                  <c:v>129.8791445</c:v>
                </c:pt>
                <c:pt idx="13077">
                  <c:v>129.88907649999999</c:v>
                </c:pt>
                <c:pt idx="13078">
                  <c:v>129.89900950000001</c:v>
                </c:pt>
                <c:pt idx="13079">
                  <c:v>129.9089415</c:v>
                </c:pt>
                <c:pt idx="13080">
                  <c:v>129.91887349999999</c:v>
                </c:pt>
                <c:pt idx="13081">
                  <c:v>129.92880650000001</c:v>
                </c:pt>
                <c:pt idx="13082">
                  <c:v>129.9387385</c:v>
                </c:pt>
                <c:pt idx="13083">
                  <c:v>129.94867149999999</c:v>
                </c:pt>
                <c:pt idx="13084">
                  <c:v>129.95860350000001</c:v>
                </c:pt>
                <c:pt idx="13085">
                  <c:v>129.9685365</c:v>
                </c:pt>
                <c:pt idx="13086">
                  <c:v>129.97846849999999</c:v>
                </c:pt>
                <c:pt idx="13087">
                  <c:v>129.98840050000001</c:v>
                </c:pt>
                <c:pt idx="13088">
                  <c:v>129.9983335</c:v>
                </c:pt>
                <c:pt idx="13089">
                  <c:v>130.00826549999999</c:v>
                </c:pt>
                <c:pt idx="13090">
                  <c:v>130.01819850000001</c:v>
                </c:pt>
                <c:pt idx="13091">
                  <c:v>130.0281305</c:v>
                </c:pt>
                <c:pt idx="13092">
                  <c:v>130.03806349999999</c:v>
                </c:pt>
                <c:pt idx="13093">
                  <c:v>130.04799550000001</c:v>
                </c:pt>
                <c:pt idx="13094">
                  <c:v>130.05792750000001</c:v>
                </c:pt>
                <c:pt idx="13095">
                  <c:v>130.06786049999999</c:v>
                </c:pt>
                <c:pt idx="13096">
                  <c:v>130.07779249999999</c:v>
                </c:pt>
                <c:pt idx="13097">
                  <c:v>130.0877255</c:v>
                </c:pt>
                <c:pt idx="13098">
                  <c:v>130.0976575</c:v>
                </c:pt>
                <c:pt idx="13099">
                  <c:v>130.10759049999999</c:v>
                </c:pt>
                <c:pt idx="13100">
                  <c:v>130.11752250000001</c:v>
                </c:pt>
                <c:pt idx="13101">
                  <c:v>130.1274545</c:v>
                </c:pt>
                <c:pt idx="13102">
                  <c:v>130.13738749999999</c:v>
                </c:pt>
                <c:pt idx="13103">
                  <c:v>130.14731950000001</c:v>
                </c:pt>
                <c:pt idx="13104">
                  <c:v>130.1572525</c:v>
                </c:pt>
                <c:pt idx="13105">
                  <c:v>130.16718449999999</c:v>
                </c:pt>
                <c:pt idx="13106">
                  <c:v>130.17711750000001</c:v>
                </c:pt>
                <c:pt idx="13107">
                  <c:v>130.1870495</c:v>
                </c:pt>
                <c:pt idx="13108">
                  <c:v>130.19698149999999</c:v>
                </c:pt>
                <c:pt idx="13109">
                  <c:v>130.20691450000001</c:v>
                </c:pt>
                <c:pt idx="13110">
                  <c:v>130.2168465</c:v>
                </c:pt>
                <c:pt idx="13111">
                  <c:v>130.22677949999999</c:v>
                </c:pt>
                <c:pt idx="13112">
                  <c:v>130.23671150000001</c:v>
                </c:pt>
                <c:pt idx="13113">
                  <c:v>130.2466435</c:v>
                </c:pt>
                <c:pt idx="13114">
                  <c:v>130.25657649999999</c:v>
                </c:pt>
                <c:pt idx="13115">
                  <c:v>130.26650849999999</c:v>
                </c:pt>
                <c:pt idx="13116">
                  <c:v>130.2764415</c:v>
                </c:pt>
                <c:pt idx="13117">
                  <c:v>130.2863735</c:v>
                </c:pt>
                <c:pt idx="13118">
                  <c:v>130.29630649999999</c:v>
                </c:pt>
                <c:pt idx="13119">
                  <c:v>130.30623850000001</c:v>
                </c:pt>
                <c:pt idx="13120">
                  <c:v>130.3161715</c:v>
                </c:pt>
                <c:pt idx="13121">
                  <c:v>130.32610349999999</c:v>
                </c:pt>
                <c:pt idx="13122">
                  <c:v>130.33603550000001</c:v>
                </c:pt>
                <c:pt idx="13123">
                  <c:v>130.3459685</c:v>
                </c:pt>
                <c:pt idx="13124">
                  <c:v>130.35590049999999</c:v>
                </c:pt>
                <c:pt idx="13125">
                  <c:v>130.36583350000001</c:v>
                </c:pt>
                <c:pt idx="13126">
                  <c:v>130.3757655</c:v>
                </c:pt>
                <c:pt idx="13127">
                  <c:v>130.38569849999999</c:v>
                </c:pt>
                <c:pt idx="13128">
                  <c:v>130.39563050000001</c:v>
                </c:pt>
                <c:pt idx="13129">
                  <c:v>130.4055635</c:v>
                </c:pt>
                <c:pt idx="13130">
                  <c:v>130.41549549999999</c:v>
                </c:pt>
                <c:pt idx="13131">
                  <c:v>130.42542750000001</c:v>
                </c:pt>
                <c:pt idx="13132">
                  <c:v>130.4353605</c:v>
                </c:pt>
                <c:pt idx="13133">
                  <c:v>130.44529249999999</c:v>
                </c:pt>
                <c:pt idx="13134">
                  <c:v>130.45522550000001</c:v>
                </c:pt>
                <c:pt idx="13135">
                  <c:v>130.4651575</c:v>
                </c:pt>
                <c:pt idx="13136">
                  <c:v>130.47509049999999</c:v>
                </c:pt>
                <c:pt idx="13137">
                  <c:v>130.48502250000001</c:v>
                </c:pt>
                <c:pt idx="13138">
                  <c:v>130.4949555</c:v>
                </c:pt>
                <c:pt idx="13139">
                  <c:v>130.5048875</c:v>
                </c:pt>
                <c:pt idx="13140">
                  <c:v>130.51481949999999</c:v>
                </c:pt>
                <c:pt idx="13141">
                  <c:v>130.52475250000001</c:v>
                </c:pt>
                <c:pt idx="13142">
                  <c:v>130.5346845</c:v>
                </c:pt>
                <c:pt idx="13143">
                  <c:v>130.54461749999999</c:v>
                </c:pt>
                <c:pt idx="13144">
                  <c:v>130.55454950000001</c:v>
                </c:pt>
                <c:pt idx="13145">
                  <c:v>130.5644825</c:v>
                </c:pt>
                <c:pt idx="13146">
                  <c:v>130.57441449999999</c:v>
                </c:pt>
                <c:pt idx="13147">
                  <c:v>130.58434700000001</c:v>
                </c:pt>
                <c:pt idx="13148">
                  <c:v>130.594279</c:v>
                </c:pt>
                <c:pt idx="13149">
                  <c:v>130.60421199999999</c:v>
                </c:pt>
                <c:pt idx="13150">
                  <c:v>130.61414400000001</c:v>
                </c:pt>
                <c:pt idx="13151">
                  <c:v>130.624076</c:v>
                </c:pt>
                <c:pt idx="13152">
                  <c:v>130.63400899999999</c:v>
                </c:pt>
                <c:pt idx="13153">
                  <c:v>130.64394100000001</c:v>
                </c:pt>
                <c:pt idx="13154">
                  <c:v>130.653874</c:v>
                </c:pt>
                <c:pt idx="13155">
                  <c:v>130.66380599999999</c:v>
                </c:pt>
                <c:pt idx="13156">
                  <c:v>130.67373900000001</c:v>
                </c:pt>
                <c:pt idx="13157">
                  <c:v>130.683671</c:v>
                </c:pt>
                <c:pt idx="13158">
                  <c:v>130.69360399999999</c:v>
                </c:pt>
                <c:pt idx="13159">
                  <c:v>130.70353600000001</c:v>
                </c:pt>
                <c:pt idx="13160">
                  <c:v>130.713469</c:v>
                </c:pt>
                <c:pt idx="13161">
                  <c:v>130.723401</c:v>
                </c:pt>
                <c:pt idx="13162">
                  <c:v>130.73333400000001</c:v>
                </c:pt>
                <c:pt idx="13163">
                  <c:v>130.74326600000001</c:v>
                </c:pt>
                <c:pt idx="13164">
                  <c:v>130.753198</c:v>
                </c:pt>
                <c:pt idx="13165">
                  <c:v>130.76313099999999</c:v>
                </c:pt>
                <c:pt idx="13166">
                  <c:v>130.77306300000001</c:v>
                </c:pt>
                <c:pt idx="13167">
                  <c:v>130.782996</c:v>
                </c:pt>
                <c:pt idx="13168">
                  <c:v>130.79292799999999</c:v>
                </c:pt>
                <c:pt idx="13169">
                  <c:v>130.80286100000001</c:v>
                </c:pt>
                <c:pt idx="13170">
                  <c:v>130.812793</c:v>
                </c:pt>
                <c:pt idx="13171">
                  <c:v>130.82272599999999</c:v>
                </c:pt>
                <c:pt idx="13172">
                  <c:v>130.83265800000001</c:v>
                </c:pt>
                <c:pt idx="13173">
                  <c:v>130.842591</c:v>
                </c:pt>
                <c:pt idx="13174">
                  <c:v>130.85252299999999</c:v>
                </c:pt>
                <c:pt idx="13175">
                  <c:v>130.86245600000001</c:v>
                </c:pt>
                <c:pt idx="13176">
                  <c:v>130.872388</c:v>
                </c:pt>
                <c:pt idx="13177">
                  <c:v>130.88232099999999</c:v>
                </c:pt>
                <c:pt idx="13178">
                  <c:v>130.89225300000001</c:v>
                </c:pt>
                <c:pt idx="13179">
                  <c:v>130.902186</c:v>
                </c:pt>
                <c:pt idx="13180">
                  <c:v>130.91211799999999</c:v>
                </c:pt>
                <c:pt idx="13181">
                  <c:v>130.92205000000001</c:v>
                </c:pt>
                <c:pt idx="13182">
                  <c:v>130.931983</c:v>
                </c:pt>
                <c:pt idx="13183">
                  <c:v>130.94191499999999</c:v>
                </c:pt>
                <c:pt idx="13184">
                  <c:v>130.95184800000001</c:v>
                </c:pt>
                <c:pt idx="13185">
                  <c:v>130.96178</c:v>
                </c:pt>
                <c:pt idx="13186">
                  <c:v>130.97171299999999</c:v>
                </c:pt>
                <c:pt idx="13187">
                  <c:v>130.98164499999999</c:v>
                </c:pt>
                <c:pt idx="13188">
                  <c:v>130.991578</c:v>
                </c:pt>
                <c:pt idx="13189">
                  <c:v>131.00151</c:v>
                </c:pt>
                <c:pt idx="13190">
                  <c:v>131.01144300000001</c:v>
                </c:pt>
                <c:pt idx="13191">
                  <c:v>131.02137500000001</c:v>
                </c:pt>
                <c:pt idx="13192">
                  <c:v>131.031308</c:v>
                </c:pt>
                <c:pt idx="13193">
                  <c:v>131.04123999999999</c:v>
                </c:pt>
                <c:pt idx="13194">
                  <c:v>131.05117300000001</c:v>
                </c:pt>
                <c:pt idx="13195">
                  <c:v>131.061105</c:v>
                </c:pt>
                <c:pt idx="13196">
                  <c:v>131.07103799999999</c:v>
                </c:pt>
                <c:pt idx="13197">
                  <c:v>131.08097000000001</c:v>
                </c:pt>
                <c:pt idx="13198">
                  <c:v>131.090903</c:v>
                </c:pt>
                <c:pt idx="13199">
                  <c:v>131.10083499999999</c:v>
                </c:pt>
                <c:pt idx="13200">
                  <c:v>131.11076800000001</c:v>
                </c:pt>
                <c:pt idx="13201">
                  <c:v>131.1207</c:v>
                </c:pt>
                <c:pt idx="13202">
                  <c:v>131.13063299999999</c:v>
                </c:pt>
                <c:pt idx="13203">
                  <c:v>131.14056500000001</c:v>
                </c:pt>
                <c:pt idx="13204">
                  <c:v>131.150498</c:v>
                </c:pt>
                <c:pt idx="13205">
                  <c:v>131.16042999999999</c:v>
                </c:pt>
                <c:pt idx="13206">
                  <c:v>131.17036300000001</c:v>
                </c:pt>
                <c:pt idx="13207">
                  <c:v>131.180295</c:v>
                </c:pt>
                <c:pt idx="13208">
                  <c:v>131.19022799999999</c:v>
                </c:pt>
                <c:pt idx="13209">
                  <c:v>131.20016000000001</c:v>
                </c:pt>
                <c:pt idx="13210">
                  <c:v>131.210093</c:v>
                </c:pt>
                <c:pt idx="13211">
                  <c:v>131.22002499999999</c:v>
                </c:pt>
                <c:pt idx="13212">
                  <c:v>131.22995800000001</c:v>
                </c:pt>
                <c:pt idx="13213">
                  <c:v>131.23989</c:v>
                </c:pt>
                <c:pt idx="13214">
                  <c:v>131.24982299999999</c:v>
                </c:pt>
                <c:pt idx="13215">
                  <c:v>131.25975500000001</c:v>
                </c:pt>
                <c:pt idx="13216">
                  <c:v>131.269688</c:v>
                </c:pt>
                <c:pt idx="13217">
                  <c:v>131.27961999999999</c:v>
                </c:pt>
                <c:pt idx="13218">
                  <c:v>131.28955300000001</c:v>
                </c:pt>
                <c:pt idx="13219">
                  <c:v>131.299485</c:v>
                </c:pt>
                <c:pt idx="13220">
                  <c:v>131.30941799999999</c:v>
                </c:pt>
                <c:pt idx="13221">
                  <c:v>131.31934999999999</c:v>
                </c:pt>
                <c:pt idx="13222">
                  <c:v>131.329283</c:v>
                </c:pt>
                <c:pt idx="13223">
                  <c:v>131.339215</c:v>
                </c:pt>
                <c:pt idx="13224">
                  <c:v>131.34914800000001</c:v>
                </c:pt>
                <c:pt idx="13225">
                  <c:v>131.35908000000001</c:v>
                </c:pt>
                <c:pt idx="13226">
                  <c:v>131.369013</c:v>
                </c:pt>
                <c:pt idx="13227">
                  <c:v>131.37894499999999</c:v>
                </c:pt>
                <c:pt idx="13228">
                  <c:v>131.38887800000001</c:v>
                </c:pt>
                <c:pt idx="13229">
                  <c:v>131.39881</c:v>
                </c:pt>
                <c:pt idx="13230">
                  <c:v>131.40874299999999</c:v>
                </c:pt>
                <c:pt idx="13231">
                  <c:v>131.41867500000001</c:v>
                </c:pt>
                <c:pt idx="13232">
                  <c:v>131.428608</c:v>
                </c:pt>
                <c:pt idx="13233">
                  <c:v>131.43853999999999</c:v>
                </c:pt>
                <c:pt idx="13234">
                  <c:v>131.44847300000001</c:v>
                </c:pt>
                <c:pt idx="13235">
                  <c:v>131.458405</c:v>
                </c:pt>
                <c:pt idx="13236">
                  <c:v>131.46833799999999</c:v>
                </c:pt>
                <c:pt idx="13237">
                  <c:v>131.47827000000001</c:v>
                </c:pt>
                <c:pt idx="13238">
                  <c:v>131.488203</c:v>
                </c:pt>
                <c:pt idx="13239">
                  <c:v>131.49813599999999</c:v>
                </c:pt>
                <c:pt idx="13240">
                  <c:v>131.50806800000001</c:v>
                </c:pt>
                <c:pt idx="13241">
                  <c:v>131.518001</c:v>
                </c:pt>
                <c:pt idx="13242">
                  <c:v>131.52793299999999</c:v>
                </c:pt>
                <c:pt idx="13243">
                  <c:v>131.53786600000001</c:v>
                </c:pt>
                <c:pt idx="13244">
                  <c:v>131.547798</c:v>
                </c:pt>
                <c:pt idx="13245">
                  <c:v>131.55773099999999</c:v>
                </c:pt>
                <c:pt idx="13246">
                  <c:v>131.56766300000001</c:v>
                </c:pt>
                <c:pt idx="13247">
                  <c:v>131.577596</c:v>
                </c:pt>
                <c:pt idx="13248">
                  <c:v>131.58752939999999</c:v>
                </c:pt>
                <c:pt idx="13249">
                  <c:v>131.59746240000001</c:v>
                </c:pt>
                <c:pt idx="13250">
                  <c:v>131.6073944</c:v>
                </c:pt>
                <c:pt idx="13251">
                  <c:v>131.61732739999999</c:v>
                </c:pt>
                <c:pt idx="13252">
                  <c:v>131.62725940000001</c:v>
                </c:pt>
                <c:pt idx="13253">
                  <c:v>131.6371924</c:v>
                </c:pt>
                <c:pt idx="13254">
                  <c:v>131.64712539999999</c:v>
                </c:pt>
                <c:pt idx="13255">
                  <c:v>131.65705740000001</c:v>
                </c:pt>
                <c:pt idx="13256">
                  <c:v>131.6669904</c:v>
                </c:pt>
                <c:pt idx="13257">
                  <c:v>131.6769224</c:v>
                </c:pt>
                <c:pt idx="13258">
                  <c:v>131.68685540000001</c:v>
                </c:pt>
                <c:pt idx="13259">
                  <c:v>131.69678740000001</c:v>
                </c:pt>
                <c:pt idx="13260">
                  <c:v>131.70672039999999</c:v>
                </c:pt>
                <c:pt idx="13261">
                  <c:v>131.71665239999999</c:v>
                </c:pt>
                <c:pt idx="13262">
                  <c:v>131.7265854</c:v>
                </c:pt>
                <c:pt idx="13263">
                  <c:v>131.7365174</c:v>
                </c:pt>
                <c:pt idx="13264">
                  <c:v>131.74645039999999</c:v>
                </c:pt>
                <c:pt idx="13265">
                  <c:v>131.7563834</c:v>
                </c:pt>
                <c:pt idx="13266">
                  <c:v>131.7663154</c:v>
                </c:pt>
                <c:pt idx="13267">
                  <c:v>131.77624839999999</c:v>
                </c:pt>
                <c:pt idx="13268">
                  <c:v>131.78618040000001</c:v>
                </c:pt>
                <c:pt idx="13269">
                  <c:v>131.7961134</c:v>
                </c:pt>
                <c:pt idx="13270">
                  <c:v>131.80604539999999</c:v>
                </c:pt>
                <c:pt idx="13271">
                  <c:v>131.81597840000001</c:v>
                </c:pt>
                <c:pt idx="13272">
                  <c:v>131.8259104</c:v>
                </c:pt>
                <c:pt idx="13273">
                  <c:v>131.83584339999999</c:v>
                </c:pt>
                <c:pt idx="13274">
                  <c:v>131.84577640000001</c:v>
                </c:pt>
                <c:pt idx="13275">
                  <c:v>131.8557084</c:v>
                </c:pt>
                <c:pt idx="13276">
                  <c:v>131.86564139999999</c:v>
                </c:pt>
                <c:pt idx="13277">
                  <c:v>131.87557340000001</c:v>
                </c:pt>
                <c:pt idx="13278">
                  <c:v>131.8855064</c:v>
                </c:pt>
                <c:pt idx="13279">
                  <c:v>131.89543839999999</c:v>
                </c:pt>
                <c:pt idx="13280">
                  <c:v>131.90537140000001</c:v>
                </c:pt>
                <c:pt idx="13281">
                  <c:v>131.9153034</c:v>
                </c:pt>
                <c:pt idx="13282">
                  <c:v>131.92523639999999</c:v>
                </c:pt>
                <c:pt idx="13283">
                  <c:v>131.93516940000001</c:v>
                </c:pt>
                <c:pt idx="13284">
                  <c:v>131.9451014</c:v>
                </c:pt>
                <c:pt idx="13285">
                  <c:v>131.95503439999999</c:v>
                </c:pt>
                <c:pt idx="13286">
                  <c:v>131.96496640000001</c:v>
                </c:pt>
                <c:pt idx="13287">
                  <c:v>131.9748994</c:v>
                </c:pt>
                <c:pt idx="13288">
                  <c:v>131.98483139999999</c:v>
                </c:pt>
                <c:pt idx="13289">
                  <c:v>131.99476440000001</c:v>
                </c:pt>
                <c:pt idx="13290">
                  <c:v>132.0046974</c:v>
                </c:pt>
                <c:pt idx="13291">
                  <c:v>132.01462939999999</c:v>
                </c:pt>
                <c:pt idx="13292">
                  <c:v>132.02456240000001</c:v>
                </c:pt>
                <c:pt idx="13293">
                  <c:v>132.0344944</c:v>
                </c:pt>
                <c:pt idx="13294">
                  <c:v>132.04442739999999</c:v>
                </c:pt>
                <c:pt idx="13295">
                  <c:v>132.05436040000001</c:v>
                </c:pt>
                <c:pt idx="13296">
                  <c:v>132.0642924</c:v>
                </c:pt>
                <c:pt idx="13297">
                  <c:v>132.07422539999999</c:v>
                </c:pt>
                <c:pt idx="13298">
                  <c:v>132.08415740000001</c:v>
                </c:pt>
                <c:pt idx="13299">
                  <c:v>132.0940904</c:v>
                </c:pt>
                <c:pt idx="13300">
                  <c:v>132.10402239999999</c:v>
                </c:pt>
                <c:pt idx="13301">
                  <c:v>132.11395540000001</c:v>
                </c:pt>
                <c:pt idx="13302">
                  <c:v>132.1238884</c:v>
                </c:pt>
                <c:pt idx="13303">
                  <c:v>132.13382039999999</c:v>
                </c:pt>
                <c:pt idx="13304">
                  <c:v>132.14375340000001</c:v>
                </c:pt>
                <c:pt idx="13305">
                  <c:v>132.1536854</c:v>
                </c:pt>
                <c:pt idx="13306">
                  <c:v>132.16361839999999</c:v>
                </c:pt>
                <c:pt idx="13307">
                  <c:v>132.17355040000001</c:v>
                </c:pt>
                <c:pt idx="13308">
                  <c:v>132.1834834</c:v>
                </c:pt>
                <c:pt idx="13309">
                  <c:v>132.19341639999999</c:v>
                </c:pt>
                <c:pt idx="13310">
                  <c:v>132.20334840000001</c:v>
                </c:pt>
                <c:pt idx="13311">
                  <c:v>132.2132814</c:v>
                </c:pt>
                <c:pt idx="13312">
                  <c:v>132.22321339999999</c:v>
                </c:pt>
                <c:pt idx="13313">
                  <c:v>132.23314640000001</c:v>
                </c:pt>
                <c:pt idx="13314">
                  <c:v>132.2430794</c:v>
                </c:pt>
                <c:pt idx="13315">
                  <c:v>132.25301139999999</c:v>
                </c:pt>
                <c:pt idx="13316">
                  <c:v>132.26294440000001</c:v>
                </c:pt>
                <c:pt idx="13317">
                  <c:v>132.2728764</c:v>
                </c:pt>
                <c:pt idx="13318">
                  <c:v>132.28280939999999</c:v>
                </c:pt>
                <c:pt idx="13319">
                  <c:v>132.29274240000001</c:v>
                </c:pt>
                <c:pt idx="13320">
                  <c:v>132.3026744</c:v>
                </c:pt>
                <c:pt idx="13321">
                  <c:v>132.31260739999999</c:v>
                </c:pt>
                <c:pt idx="13322">
                  <c:v>132.32253940000001</c:v>
                </c:pt>
                <c:pt idx="13323">
                  <c:v>132.3324724</c:v>
                </c:pt>
                <c:pt idx="13324">
                  <c:v>132.34240539999999</c:v>
                </c:pt>
                <c:pt idx="13325">
                  <c:v>132.35233740000001</c:v>
                </c:pt>
                <c:pt idx="13326">
                  <c:v>132.3622704</c:v>
                </c:pt>
                <c:pt idx="13327">
                  <c:v>132.37220239999999</c:v>
                </c:pt>
                <c:pt idx="13328">
                  <c:v>132.38213540000001</c:v>
                </c:pt>
                <c:pt idx="13329">
                  <c:v>132.3920674</c:v>
                </c:pt>
                <c:pt idx="13330">
                  <c:v>132.40200039999999</c:v>
                </c:pt>
                <c:pt idx="13331">
                  <c:v>132.41193340000001</c:v>
                </c:pt>
                <c:pt idx="13332">
                  <c:v>132.4218654</c:v>
                </c:pt>
                <c:pt idx="13333">
                  <c:v>132.43179839999999</c:v>
                </c:pt>
                <c:pt idx="13334">
                  <c:v>132.44173040000001</c:v>
                </c:pt>
                <c:pt idx="13335">
                  <c:v>132.4516634</c:v>
                </c:pt>
                <c:pt idx="13336">
                  <c:v>132.46159639999999</c:v>
                </c:pt>
                <c:pt idx="13337">
                  <c:v>132.47152840000001</c:v>
                </c:pt>
                <c:pt idx="13338">
                  <c:v>132.4814614</c:v>
                </c:pt>
                <c:pt idx="13339">
                  <c:v>132.49139339999999</c:v>
                </c:pt>
                <c:pt idx="13340">
                  <c:v>132.50132640000001</c:v>
                </c:pt>
                <c:pt idx="13341">
                  <c:v>132.5112594</c:v>
                </c:pt>
                <c:pt idx="13342">
                  <c:v>132.52119139999999</c:v>
                </c:pt>
                <c:pt idx="13343">
                  <c:v>132.53112440000001</c:v>
                </c:pt>
                <c:pt idx="13344">
                  <c:v>132.5410564</c:v>
                </c:pt>
                <c:pt idx="13345">
                  <c:v>132.55098939999999</c:v>
                </c:pt>
                <c:pt idx="13346">
                  <c:v>132.56092240000001</c:v>
                </c:pt>
                <c:pt idx="13347">
                  <c:v>132.5708544</c:v>
                </c:pt>
                <c:pt idx="13348">
                  <c:v>132.58078739999999</c:v>
                </c:pt>
                <c:pt idx="13349">
                  <c:v>132.59071850000001</c:v>
                </c:pt>
                <c:pt idx="13350">
                  <c:v>132.6006515</c:v>
                </c:pt>
                <c:pt idx="13351">
                  <c:v>132.61058449999999</c:v>
                </c:pt>
                <c:pt idx="13352">
                  <c:v>132.62051650000001</c:v>
                </c:pt>
                <c:pt idx="13353">
                  <c:v>132.6304495</c:v>
                </c:pt>
                <c:pt idx="13354">
                  <c:v>132.64038149999999</c:v>
                </c:pt>
                <c:pt idx="13355">
                  <c:v>132.65031450000001</c:v>
                </c:pt>
                <c:pt idx="13356">
                  <c:v>132.6602475</c:v>
                </c:pt>
                <c:pt idx="13357">
                  <c:v>132.67017949999999</c:v>
                </c:pt>
                <c:pt idx="13358">
                  <c:v>132.68011250000001</c:v>
                </c:pt>
                <c:pt idx="13359">
                  <c:v>132.6900445</c:v>
                </c:pt>
                <c:pt idx="13360">
                  <c:v>132.69997749999999</c:v>
                </c:pt>
                <c:pt idx="13361">
                  <c:v>132.70990950000001</c:v>
                </c:pt>
                <c:pt idx="13362">
                  <c:v>132.7198425</c:v>
                </c:pt>
                <c:pt idx="13363">
                  <c:v>132.72977549999999</c:v>
                </c:pt>
                <c:pt idx="13364">
                  <c:v>132.73970750000001</c:v>
                </c:pt>
                <c:pt idx="13365">
                  <c:v>132.7496405</c:v>
                </c:pt>
                <c:pt idx="13366">
                  <c:v>132.75957349999999</c:v>
                </c:pt>
                <c:pt idx="13367">
                  <c:v>132.76950550000001</c:v>
                </c:pt>
                <c:pt idx="13368">
                  <c:v>132.7794385</c:v>
                </c:pt>
                <c:pt idx="13369">
                  <c:v>132.78937049999999</c:v>
                </c:pt>
                <c:pt idx="13370">
                  <c:v>132.79930350000001</c:v>
                </c:pt>
                <c:pt idx="13371">
                  <c:v>132.8092355</c:v>
                </c:pt>
                <c:pt idx="13372">
                  <c:v>132.81916849999999</c:v>
                </c:pt>
                <c:pt idx="13373">
                  <c:v>132.82910150000001</c:v>
                </c:pt>
                <c:pt idx="13374">
                  <c:v>132.8390335</c:v>
                </c:pt>
                <c:pt idx="13375">
                  <c:v>132.84896649999999</c:v>
                </c:pt>
                <c:pt idx="13376">
                  <c:v>132.85889850000001</c:v>
                </c:pt>
                <c:pt idx="13377">
                  <c:v>132.8688315</c:v>
                </c:pt>
                <c:pt idx="13378">
                  <c:v>132.87876449999999</c:v>
                </c:pt>
                <c:pt idx="13379">
                  <c:v>132.88869650000001</c:v>
                </c:pt>
                <c:pt idx="13380">
                  <c:v>132.8986295</c:v>
                </c:pt>
                <c:pt idx="13381">
                  <c:v>132.90856149999999</c:v>
                </c:pt>
                <c:pt idx="13382">
                  <c:v>132.91849450000001</c:v>
                </c:pt>
                <c:pt idx="13383">
                  <c:v>132.9284275</c:v>
                </c:pt>
                <c:pt idx="13384">
                  <c:v>132.93835949999999</c:v>
                </c:pt>
                <c:pt idx="13385">
                  <c:v>132.94829250000001</c:v>
                </c:pt>
                <c:pt idx="13386">
                  <c:v>132.9582245</c:v>
                </c:pt>
                <c:pt idx="13387">
                  <c:v>132.96815749999999</c:v>
                </c:pt>
                <c:pt idx="13388">
                  <c:v>132.97809050000001</c:v>
                </c:pt>
                <c:pt idx="13389">
                  <c:v>132.9880225</c:v>
                </c:pt>
                <c:pt idx="13390">
                  <c:v>132.99795549999999</c:v>
                </c:pt>
                <c:pt idx="13391">
                  <c:v>133.00788750000001</c:v>
                </c:pt>
                <c:pt idx="13392">
                  <c:v>133.0178205</c:v>
                </c:pt>
                <c:pt idx="13393">
                  <c:v>133.02775349999999</c:v>
                </c:pt>
                <c:pt idx="13394">
                  <c:v>133.03768550000001</c:v>
                </c:pt>
                <c:pt idx="13395">
                  <c:v>133.0476185</c:v>
                </c:pt>
                <c:pt idx="13396">
                  <c:v>133.05755049999999</c:v>
                </c:pt>
                <c:pt idx="13397">
                  <c:v>133.06748350000001</c:v>
                </c:pt>
                <c:pt idx="13398">
                  <c:v>133.0774165</c:v>
                </c:pt>
                <c:pt idx="13399">
                  <c:v>133.08734849999999</c:v>
                </c:pt>
                <c:pt idx="13400">
                  <c:v>133.09728150000001</c:v>
                </c:pt>
                <c:pt idx="13401">
                  <c:v>133.1072135</c:v>
                </c:pt>
                <c:pt idx="13402">
                  <c:v>133.11714649999999</c:v>
                </c:pt>
                <c:pt idx="13403">
                  <c:v>133.12707950000001</c:v>
                </c:pt>
                <c:pt idx="13404">
                  <c:v>133.1370115</c:v>
                </c:pt>
                <c:pt idx="13405">
                  <c:v>133.14694449999999</c:v>
                </c:pt>
                <c:pt idx="13406">
                  <c:v>133.15687650000001</c:v>
                </c:pt>
                <c:pt idx="13407">
                  <c:v>133.1668095</c:v>
                </c:pt>
                <c:pt idx="13408">
                  <c:v>133.17674249999999</c:v>
                </c:pt>
                <c:pt idx="13409">
                  <c:v>133.18667450000001</c:v>
                </c:pt>
                <c:pt idx="13410">
                  <c:v>133.1966075</c:v>
                </c:pt>
                <c:pt idx="13411">
                  <c:v>133.20653949999999</c:v>
                </c:pt>
                <c:pt idx="13412">
                  <c:v>133.21647250000001</c:v>
                </c:pt>
                <c:pt idx="13413">
                  <c:v>133.2264045</c:v>
                </c:pt>
                <c:pt idx="13414">
                  <c:v>133.23633749999999</c:v>
                </c:pt>
                <c:pt idx="13415">
                  <c:v>133.24627050000001</c:v>
                </c:pt>
                <c:pt idx="13416">
                  <c:v>133.2562025</c:v>
                </c:pt>
                <c:pt idx="13417">
                  <c:v>133.26613549999999</c:v>
                </c:pt>
                <c:pt idx="13418">
                  <c:v>133.27606750000001</c:v>
                </c:pt>
                <c:pt idx="13419">
                  <c:v>133.2860005</c:v>
                </c:pt>
                <c:pt idx="13420">
                  <c:v>133.29593349999999</c:v>
                </c:pt>
                <c:pt idx="13421">
                  <c:v>133.30586550000001</c:v>
                </c:pt>
                <c:pt idx="13422">
                  <c:v>133.3157985</c:v>
                </c:pt>
                <c:pt idx="13423">
                  <c:v>133.32573049999999</c:v>
                </c:pt>
                <c:pt idx="13424">
                  <c:v>133.33566350000001</c:v>
                </c:pt>
                <c:pt idx="13425">
                  <c:v>133.3455965</c:v>
                </c:pt>
                <c:pt idx="13426">
                  <c:v>133.35552849999999</c:v>
                </c:pt>
                <c:pt idx="13427">
                  <c:v>133.36546150000001</c:v>
                </c:pt>
                <c:pt idx="13428">
                  <c:v>133.3753935</c:v>
                </c:pt>
                <c:pt idx="13429">
                  <c:v>133.38532649999999</c:v>
                </c:pt>
                <c:pt idx="13430">
                  <c:v>133.39525950000001</c:v>
                </c:pt>
                <c:pt idx="13431">
                  <c:v>133.4051915</c:v>
                </c:pt>
                <c:pt idx="13432">
                  <c:v>133.41512449999999</c:v>
                </c:pt>
                <c:pt idx="13433">
                  <c:v>133.42505650000001</c:v>
                </c:pt>
                <c:pt idx="13434">
                  <c:v>133.4349895</c:v>
                </c:pt>
                <c:pt idx="13435">
                  <c:v>133.44492249999999</c:v>
                </c:pt>
                <c:pt idx="13436">
                  <c:v>133.45485450000001</c:v>
                </c:pt>
                <c:pt idx="13437">
                  <c:v>133.4647875</c:v>
                </c:pt>
                <c:pt idx="13438">
                  <c:v>133.47471949999999</c:v>
                </c:pt>
                <c:pt idx="13439">
                  <c:v>133.48465250000001</c:v>
                </c:pt>
                <c:pt idx="13440">
                  <c:v>133.4945855</c:v>
                </c:pt>
                <c:pt idx="13441">
                  <c:v>133.50451749999999</c:v>
                </c:pt>
                <c:pt idx="13442">
                  <c:v>133.51445050000001</c:v>
                </c:pt>
                <c:pt idx="13443">
                  <c:v>133.5243825</c:v>
                </c:pt>
                <c:pt idx="13444">
                  <c:v>133.53431549999999</c:v>
                </c:pt>
                <c:pt idx="13445">
                  <c:v>133.54424750000001</c:v>
                </c:pt>
                <c:pt idx="13446">
                  <c:v>133.5541805</c:v>
                </c:pt>
                <c:pt idx="13447">
                  <c:v>133.56411349999999</c:v>
                </c:pt>
                <c:pt idx="13448">
                  <c:v>133.57404550000001</c:v>
                </c:pt>
                <c:pt idx="13449">
                  <c:v>133.5839785</c:v>
                </c:pt>
                <c:pt idx="13450">
                  <c:v>133.5939114</c:v>
                </c:pt>
                <c:pt idx="13451">
                  <c:v>133.60384440000001</c:v>
                </c:pt>
                <c:pt idx="13452">
                  <c:v>133.6137774</c:v>
                </c:pt>
                <c:pt idx="13453">
                  <c:v>133.6237094</c:v>
                </c:pt>
                <c:pt idx="13454">
                  <c:v>133.63364240000001</c:v>
                </c:pt>
                <c:pt idx="13455">
                  <c:v>133.64357440000001</c:v>
                </c:pt>
                <c:pt idx="13456">
                  <c:v>133.6535074</c:v>
                </c:pt>
                <c:pt idx="13457">
                  <c:v>133.66344040000001</c:v>
                </c:pt>
                <c:pt idx="13458">
                  <c:v>133.67337240000001</c:v>
                </c:pt>
                <c:pt idx="13459">
                  <c:v>133.68330539999999</c:v>
                </c:pt>
                <c:pt idx="13460">
                  <c:v>133.69323739999999</c:v>
                </c:pt>
                <c:pt idx="13461">
                  <c:v>133.7031704</c:v>
                </c:pt>
                <c:pt idx="13462">
                  <c:v>133.71310339999999</c:v>
                </c:pt>
                <c:pt idx="13463">
                  <c:v>133.72303539999999</c:v>
                </c:pt>
                <c:pt idx="13464">
                  <c:v>133.7329684</c:v>
                </c:pt>
                <c:pt idx="13465">
                  <c:v>133.7429004</c:v>
                </c:pt>
                <c:pt idx="13466">
                  <c:v>133.75283339999999</c:v>
                </c:pt>
                <c:pt idx="13467">
                  <c:v>133.76276540000001</c:v>
                </c:pt>
                <c:pt idx="13468">
                  <c:v>133.7726984</c:v>
                </c:pt>
                <c:pt idx="13469">
                  <c:v>133.78263140000001</c:v>
                </c:pt>
                <c:pt idx="13470">
                  <c:v>133.79256340000001</c:v>
                </c:pt>
                <c:pt idx="13471">
                  <c:v>133.8024964</c:v>
                </c:pt>
                <c:pt idx="13472">
                  <c:v>133.81242839999999</c:v>
                </c:pt>
                <c:pt idx="13473">
                  <c:v>133.82236140000001</c:v>
                </c:pt>
                <c:pt idx="13474">
                  <c:v>133.83229439999999</c:v>
                </c:pt>
                <c:pt idx="13475">
                  <c:v>133.84222639999999</c:v>
                </c:pt>
                <c:pt idx="13476">
                  <c:v>133.85215940000001</c:v>
                </c:pt>
                <c:pt idx="13477">
                  <c:v>133.8620914</c:v>
                </c:pt>
                <c:pt idx="13478">
                  <c:v>133.87202439999999</c:v>
                </c:pt>
                <c:pt idx="13479">
                  <c:v>133.8819574</c:v>
                </c:pt>
                <c:pt idx="13480">
                  <c:v>133.8918894</c:v>
                </c:pt>
                <c:pt idx="13481">
                  <c:v>133.90182239999999</c:v>
                </c:pt>
                <c:pt idx="13482">
                  <c:v>133.91175440000001</c:v>
                </c:pt>
                <c:pt idx="13483">
                  <c:v>133.9216874</c:v>
                </c:pt>
                <c:pt idx="13484">
                  <c:v>133.93162040000001</c:v>
                </c:pt>
                <c:pt idx="13485">
                  <c:v>133.94155240000001</c:v>
                </c:pt>
                <c:pt idx="13486">
                  <c:v>133.9514854</c:v>
                </c:pt>
                <c:pt idx="13487">
                  <c:v>133.96141739999999</c:v>
                </c:pt>
                <c:pt idx="13488">
                  <c:v>133.97135040000001</c:v>
                </c:pt>
                <c:pt idx="13489">
                  <c:v>133.9812834</c:v>
                </c:pt>
                <c:pt idx="13490">
                  <c:v>133.99121539999999</c:v>
                </c:pt>
                <c:pt idx="13491">
                  <c:v>134.00114840000001</c:v>
                </c:pt>
                <c:pt idx="13492">
                  <c:v>134.0110804</c:v>
                </c:pt>
                <c:pt idx="13493">
                  <c:v>134.02101339999999</c:v>
                </c:pt>
                <c:pt idx="13494">
                  <c:v>134.0309464</c:v>
                </c:pt>
                <c:pt idx="13495">
                  <c:v>134.0408784</c:v>
                </c:pt>
                <c:pt idx="13496">
                  <c:v>134.05081139999999</c:v>
                </c:pt>
                <c:pt idx="13497">
                  <c:v>134.06074340000001</c:v>
                </c:pt>
                <c:pt idx="13498">
                  <c:v>134.0706764</c:v>
                </c:pt>
                <c:pt idx="13499">
                  <c:v>134.08060939999999</c:v>
                </c:pt>
                <c:pt idx="13500">
                  <c:v>134.09054140000001</c:v>
                </c:pt>
                <c:pt idx="13501">
                  <c:v>134.1004744</c:v>
                </c:pt>
                <c:pt idx="13502">
                  <c:v>134.11040639999999</c:v>
                </c:pt>
                <c:pt idx="13503">
                  <c:v>134.12033940000001</c:v>
                </c:pt>
                <c:pt idx="13504">
                  <c:v>134.1302724</c:v>
                </c:pt>
                <c:pt idx="13505">
                  <c:v>134.14020439999999</c:v>
                </c:pt>
                <c:pt idx="13506">
                  <c:v>134.15013740000001</c:v>
                </c:pt>
                <c:pt idx="13507">
                  <c:v>134.1600694</c:v>
                </c:pt>
                <c:pt idx="13508">
                  <c:v>134.17000239999999</c:v>
                </c:pt>
                <c:pt idx="13509">
                  <c:v>134.17993540000001</c:v>
                </c:pt>
                <c:pt idx="13510">
                  <c:v>134.1898674</c:v>
                </c:pt>
                <c:pt idx="13511">
                  <c:v>134.19980039999999</c:v>
                </c:pt>
                <c:pt idx="13512">
                  <c:v>134.20973240000001</c:v>
                </c:pt>
                <c:pt idx="13513">
                  <c:v>134.2196654</c:v>
                </c:pt>
                <c:pt idx="13514">
                  <c:v>134.22959839999999</c:v>
                </c:pt>
                <c:pt idx="13515">
                  <c:v>134.23953040000001</c:v>
                </c:pt>
                <c:pt idx="13516">
                  <c:v>134.2494634</c:v>
                </c:pt>
                <c:pt idx="13517">
                  <c:v>134.25939539999999</c:v>
                </c:pt>
                <c:pt idx="13518">
                  <c:v>134.26932840000001</c:v>
                </c:pt>
                <c:pt idx="13519">
                  <c:v>134.2792614</c:v>
                </c:pt>
                <c:pt idx="13520">
                  <c:v>134.28919339999999</c:v>
                </c:pt>
                <c:pt idx="13521">
                  <c:v>134.29912640000001</c:v>
                </c:pt>
                <c:pt idx="13522">
                  <c:v>134.3090584</c:v>
                </c:pt>
                <c:pt idx="13523">
                  <c:v>134.31899139999999</c:v>
                </c:pt>
                <c:pt idx="13524">
                  <c:v>134.32892440000001</c:v>
                </c:pt>
                <c:pt idx="13525">
                  <c:v>134.3388564</c:v>
                </c:pt>
                <c:pt idx="13526">
                  <c:v>134.34878939999999</c:v>
                </c:pt>
                <c:pt idx="13527">
                  <c:v>134.35872140000001</c:v>
                </c:pt>
                <c:pt idx="13528">
                  <c:v>134.3686544</c:v>
                </c:pt>
                <c:pt idx="13529">
                  <c:v>134.37858739999999</c:v>
                </c:pt>
                <c:pt idx="13530">
                  <c:v>134.38851940000001</c:v>
                </c:pt>
                <c:pt idx="13531">
                  <c:v>134.3984524</c:v>
                </c:pt>
                <c:pt idx="13532">
                  <c:v>134.40838439999999</c:v>
                </c:pt>
                <c:pt idx="13533">
                  <c:v>134.41831740000001</c:v>
                </c:pt>
                <c:pt idx="13534">
                  <c:v>134.4282494</c:v>
                </c:pt>
                <c:pt idx="13535">
                  <c:v>134.43818239999999</c:v>
                </c:pt>
                <c:pt idx="13536">
                  <c:v>134.44811540000001</c:v>
                </c:pt>
                <c:pt idx="13537">
                  <c:v>134.4580474</c:v>
                </c:pt>
                <c:pt idx="13538">
                  <c:v>134.46798039999999</c:v>
                </c:pt>
                <c:pt idx="13539">
                  <c:v>134.47791340000001</c:v>
                </c:pt>
                <c:pt idx="13540">
                  <c:v>134.4878454</c:v>
                </c:pt>
                <c:pt idx="13541">
                  <c:v>134.49777839999999</c:v>
                </c:pt>
                <c:pt idx="13542">
                  <c:v>134.50771040000001</c:v>
                </c:pt>
                <c:pt idx="13543">
                  <c:v>134.5176434</c:v>
                </c:pt>
                <c:pt idx="13544">
                  <c:v>134.52757639999999</c:v>
                </c:pt>
                <c:pt idx="13545">
                  <c:v>134.53750840000001</c:v>
                </c:pt>
                <c:pt idx="13546">
                  <c:v>134.5474414</c:v>
                </c:pt>
                <c:pt idx="13547">
                  <c:v>134.55737339999999</c:v>
                </c:pt>
                <c:pt idx="13548">
                  <c:v>134.56730640000001</c:v>
                </c:pt>
                <c:pt idx="13549">
                  <c:v>134.5772394</c:v>
                </c:pt>
                <c:pt idx="13550">
                  <c:v>134.58717139999999</c:v>
                </c:pt>
                <c:pt idx="13551">
                  <c:v>134.59710380000001</c:v>
                </c:pt>
                <c:pt idx="13552">
                  <c:v>134.60703580000001</c:v>
                </c:pt>
                <c:pt idx="13553">
                  <c:v>134.6169688</c:v>
                </c:pt>
                <c:pt idx="13554">
                  <c:v>134.62690180000001</c:v>
                </c:pt>
                <c:pt idx="13555">
                  <c:v>134.63683380000001</c:v>
                </c:pt>
                <c:pt idx="13556">
                  <c:v>134.64676679999999</c:v>
                </c:pt>
                <c:pt idx="13557">
                  <c:v>134.65669879999999</c:v>
                </c:pt>
                <c:pt idx="13558">
                  <c:v>134.6666318</c:v>
                </c:pt>
                <c:pt idx="13559">
                  <c:v>134.67656479999999</c:v>
                </c:pt>
                <c:pt idx="13560">
                  <c:v>134.68649679999999</c:v>
                </c:pt>
                <c:pt idx="13561">
                  <c:v>134.6964298</c:v>
                </c:pt>
                <c:pt idx="13562">
                  <c:v>134.7063618</c:v>
                </c:pt>
                <c:pt idx="13563">
                  <c:v>134.71629479999999</c:v>
                </c:pt>
                <c:pt idx="13564">
                  <c:v>134.72622680000001</c:v>
                </c:pt>
                <c:pt idx="13565">
                  <c:v>134.7361598</c:v>
                </c:pt>
                <c:pt idx="13566">
                  <c:v>134.74609280000001</c:v>
                </c:pt>
                <c:pt idx="13567">
                  <c:v>134.75602480000001</c:v>
                </c:pt>
                <c:pt idx="13568">
                  <c:v>134.7659578</c:v>
                </c:pt>
                <c:pt idx="13569">
                  <c:v>134.77588979999999</c:v>
                </c:pt>
                <c:pt idx="13570">
                  <c:v>134.78582280000001</c:v>
                </c:pt>
                <c:pt idx="13571">
                  <c:v>134.79575579999999</c:v>
                </c:pt>
                <c:pt idx="13572">
                  <c:v>134.80568779999999</c:v>
                </c:pt>
                <c:pt idx="13573">
                  <c:v>134.8156208</c:v>
                </c:pt>
                <c:pt idx="13574">
                  <c:v>134.82555379999999</c:v>
                </c:pt>
                <c:pt idx="13575">
                  <c:v>134.83548579999999</c:v>
                </c:pt>
                <c:pt idx="13576">
                  <c:v>134.8454188</c:v>
                </c:pt>
                <c:pt idx="13577">
                  <c:v>134.8553508</c:v>
                </c:pt>
                <c:pt idx="13578">
                  <c:v>134.86528379999999</c:v>
                </c:pt>
                <c:pt idx="13579">
                  <c:v>134.8752168</c:v>
                </c:pt>
                <c:pt idx="13580">
                  <c:v>134.8851488</c:v>
                </c:pt>
                <c:pt idx="13581">
                  <c:v>134.89508180000001</c:v>
                </c:pt>
                <c:pt idx="13582">
                  <c:v>134.90501380000001</c:v>
                </c:pt>
                <c:pt idx="13583">
                  <c:v>134.9149468</c:v>
                </c:pt>
                <c:pt idx="13584">
                  <c:v>134.92487879999999</c:v>
                </c:pt>
                <c:pt idx="13585">
                  <c:v>134.93481180000001</c:v>
                </c:pt>
                <c:pt idx="13586">
                  <c:v>134.9447448</c:v>
                </c:pt>
                <c:pt idx="13587">
                  <c:v>134.95467679999999</c:v>
                </c:pt>
                <c:pt idx="13588">
                  <c:v>134.96460980000001</c:v>
                </c:pt>
                <c:pt idx="13589">
                  <c:v>134.9745418</c:v>
                </c:pt>
                <c:pt idx="13590">
                  <c:v>134.98447479999999</c:v>
                </c:pt>
                <c:pt idx="13591">
                  <c:v>134.9944078</c:v>
                </c:pt>
                <c:pt idx="13592">
                  <c:v>135.0043398</c:v>
                </c:pt>
                <c:pt idx="13593">
                  <c:v>135.01427279999999</c:v>
                </c:pt>
                <c:pt idx="13594">
                  <c:v>135.02420480000001</c:v>
                </c:pt>
                <c:pt idx="13595">
                  <c:v>135.0341378</c:v>
                </c:pt>
                <c:pt idx="13596">
                  <c:v>135.04407079999999</c:v>
                </c:pt>
                <c:pt idx="13597">
                  <c:v>135.05400280000001</c:v>
                </c:pt>
                <c:pt idx="13598">
                  <c:v>135.0639358</c:v>
                </c:pt>
                <c:pt idx="13599">
                  <c:v>135.07386779999999</c:v>
                </c:pt>
                <c:pt idx="13600">
                  <c:v>135.08380080000001</c:v>
                </c:pt>
                <c:pt idx="13601">
                  <c:v>135.0937338</c:v>
                </c:pt>
                <c:pt idx="13602">
                  <c:v>135.10366579999999</c:v>
                </c:pt>
                <c:pt idx="13603">
                  <c:v>135.11359880000001</c:v>
                </c:pt>
                <c:pt idx="13604">
                  <c:v>135.1235308</c:v>
                </c:pt>
                <c:pt idx="13605">
                  <c:v>135.13346379999999</c:v>
                </c:pt>
                <c:pt idx="13606">
                  <c:v>135.1433968</c:v>
                </c:pt>
                <c:pt idx="13607">
                  <c:v>135.1533288</c:v>
                </c:pt>
                <c:pt idx="13608">
                  <c:v>135.16326179999999</c:v>
                </c:pt>
                <c:pt idx="13609">
                  <c:v>135.17319380000001</c:v>
                </c:pt>
                <c:pt idx="13610">
                  <c:v>135.1831268</c:v>
                </c:pt>
                <c:pt idx="13611">
                  <c:v>135.19305979999999</c:v>
                </c:pt>
                <c:pt idx="13612">
                  <c:v>135.20299180000001</c:v>
                </c:pt>
                <c:pt idx="13613">
                  <c:v>135.2129248</c:v>
                </c:pt>
                <c:pt idx="13614">
                  <c:v>135.22285679999999</c:v>
                </c:pt>
                <c:pt idx="13615">
                  <c:v>135.23278980000001</c:v>
                </c:pt>
                <c:pt idx="13616">
                  <c:v>135.2427228</c:v>
                </c:pt>
                <c:pt idx="13617">
                  <c:v>135.25265479999999</c:v>
                </c:pt>
                <c:pt idx="13618">
                  <c:v>135.26258780000001</c:v>
                </c:pt>
                <c:pt idx="13619">
                  <c:v>135.2725198</c:v>
                </c:pt>
                <c:pt idx="13620">
                  <c:v>135.28245279999999</c:v>
                </c:pt>
                <c:pt idx="13621">
                  <c:v>135.29238480000001</c:v>
                </c:pt>
                <c:pt idx="13622">
                  <c:v>135.3023178</c:v>
                </c:pt>
                <c:pt idx="13623">
                  <c:v>135.31225079999999</c:v>
                </c:pt>
                <c:pt idx="13624">
                  <c:v>135.32218280000001</c:v>
                </c:pt>
                <c:pt idx="13625">
                  <c:v>135.3321158</c:v>
                </c:pt>
                <c:pt idx="13626">
                  <c:v>135.34204779999999</c:v>
                </c:pt>
                <c:pt idx="13627">
                  <c:v>135.35198080000001</c:v>
                </c:pt>
                <c:pt idx="13628">
                  <c:v>135.3619138</c:v>
                </c:pt>
                <c:pt idx="13629">
                  <c:v>135.37184579999999</c:v>
                </c:pt>
                <c:pt idx="13630">
                  <c:v>135.38177880000001</c:v>
                </c:pt>
                <c:pt idx="13631">
                  <c:v>135.3917108</c:v>
                </c:pt>
                <c:pt idx="13632">
                  <c:v>135.40164379999999</c:v>
                </c:pt>
                <c:pt idx="13633">
                  <c:v>135.41157680000001</c:v>
                </c:pt>
                <c:pt idx="13634">
                  <c:v>135.4215088</c:v>
                </c:pt>
                <c:pt idx="13635">
                  <c:v>135.43144179999999</c:v>
                </c:pt>
                <c:pt idx="13636">
                  <c:v>135.44137380000001</c:v>
                </c:pt>
                <c:pt idx="13637">
                  <c:v>135.4513068</c:v>
                </c:pt>
                <c:pt idx="13638">
                  <c:v>135.46123979999999</c:v>
                </c:pt>
                <c:pt idx="13639">
                  <c:v>135.47117180000001</c:v>
                </c:pt>
                <c:pt idx="13640">
                  <c:v>135.4811048</c:v>
                </c:pt>
                <c:pt idx="13641">
                  <c:v>135.49103679999999</c:v>
                </c:pt>
                <c:pt idx="13642">
                  <c:v>135.50096980000001</c:v>
                </c:pt>
                <c:pt idx="13643">
                  <c:v>135.5109028</c:v>
                </c:pt>
                <c:pt idx="13644">
                  <c:v>135.52083479999999</c:v>
                </c:pt>
                <c:pt idx="13645">
                  <c:v>135.53076780000001</c:v>
                </c:pt>
                <c:pt idx="13646">
                  <c:v>135.5406998</c:v>
                </c:pt>
                <c:pt idx="13647">
                  <c:v>135.55063279999999</c:v>
                </c:pt>
                <c:pt idx="13648">
                  <c:v>135.56056580000001</c:v>
                </c:pt>
                <c:pt idx="13649">
                  <c:v>135.5704978</c:v>
                </c:pt>
                <c:pt idx="13650">
                  <c:v>135.58043079999999</c:v>
                </c:pt>
                <c:pt idx="13651">
                  <c:v>135.5903629</c:v>
                </c:pt>
                <c:pt idx="13652">
                  <c:v>135.60029589999999</c:v>
                </c:pt>
                <c:pt idx="13653">
                  <c:v>135.61022890000001</c:v>
                </c:pt>
                <c:pt idx="13654">
                  <c:v>135.6201609</c:v>
                </c:pt>
                <c:pt idx="13655">
                  <c:v>135.63009389999999</c:v>
                </c:pt>
                <c:pt idx="13656">
                  <c:v>135.64002590000001</c:v>
                </c:pt>
                <c:pt idx="13657">
                  <c:v>135.6499589</c:v>
                </c:pt>
                <c:pt idx="13658">
                  <c:v>135.65989189999999</c:v>
                </c:pt>
                <c:pt idx="13659">
                  <c:v>135.66982390000001</c:v>
                </c:pt>
                <c:pt idx="13660">
                  <c:v>135.6797569</c:v>
                </c:pt>
                <c:pt idx="13661">
                  <c:v>135.68968889999999</c:v>
                </c:pt>
                <c:pt idx="13662">
                  <c:v>135.69962190000001</c:v>
                </c:pt>
                <c:pt idx="13663">
                  <c:v>135.7095549</c:v>
                </c:pt>
                <c:pt idx="13664">
                  <c:v>135.71948689999999</c:v>
                </c:pt>
                <c:pt idx="13665">
                  <c:v>135.72941990000001</c:v>
                </c:pt>
                <c:pt idx="13666">
                  <c:v>135.7393519</c:v>
                </c:pt>
                <c:pt idx="13667">
                  <c:v>135.74928489999999</c:v>
                </c:pt>
                <c:pt idx="13668">
                  <c:v>135.75921790000001</c:v>
                </c:pt>
                <c:pt idx="13669">
                  <c:v>135.7691499</c:v>
                </c:pt>
                <c:pt idx="13670">
                  <c:v>135.77908289999999</c:v>
                </c:pt>
                <c:pt idx="13671">
                  <c:v>135.78901490000001</c:v>
                </c:pt>
                <c:pt idx="13672">
                  <c:v>135.7989479</c:v>
                </c:pt>
                <c:pt idx="13673">
                  <c:v>135.80888089999999</c:v>
                </c:pt>
                <c:pt idx="13674">
                  <c:v>135.81881290000001</c:v>
                </c:pt>
                <c:pt idx="13675">
                  <c:v>135.8287459</c:v>
                </c:pt>
                <c:pt idx="13676">
                  <c:v>135.83867889999999</c:v>
                </c:pt>
                <c:pt idx="13677">
                  <c:v>135.84861090000001</c:v>
                </c:pt>
                <c:pt idx="13678">
                  <c:v>135.8585439</c:v>
                </c:pt>
                <c:pt idx="13679">
                  <c:v>135.86847589999999</c:v>
                </c:pt>
                <c:pt idx="13680">
                  <c:v>135.87840890000001</c:v>
                </c:pt>
                <c:pt idx="13681">
                  <c:v>135.8883419</c:v>
                </c:pt>
                <c:pt idx="13682">
                  <c:v>135.89827389999999</c:v>
                </c:pt>
                <c:pt idx="13683">
                  <c:v>135.90820690000001</c:v>
                </c:pt>
                <c:pt idx="13684">
                  <c:v>135.9181389</c:v>
                </c:pt>
                <c:pt idx="13685">
                  <c:v>135.92807189999999</c:v>
                </c:pt>
                <c:pt idx="13686">
                  <c:v>135.93800490000001</c:v>
                </c:pt>
                <c:pt idx="13687">
                  <c:v>135.9479369</c:v>
                </c:pt>
                <c:pt idx="13688">
                  <c:v>135.95786989999999</c:v>
                </c:pt>
                <c:pt idx="13689">
                  <c:v>135.96780190000001</c:v>
                </c:pt>
                <c:pt idx="13690">
                  <c:v>135.9777349</c:v>
                </c:pt>
                <c:pt idx="13691">
                  <c:v>135.98766789999999</c:v>
                </c:pt>
                <c:pt idx="13692">
                  <c:v>135.99759990000001</c:v>
                </c:pt>
                <c:pt idx="13693">
                  <c:v>136.0075329</c:v>
                </c:pt>
                <c:pt idx="13694">
                  <c:v>136.01746489999999</c:v>
                </c:pt>
                <c:pt idx="13695">
                  <c:v>136.02739790000001</c:v>
                </c:pt>
                <c:pt idx="13696">
                  <c:v>136.0373309</c:v>
                </c:pt>
                <c:pt idx="13697">
                  <c:v>136.04726289999999</c:v>
                </c:pt>
                <c:pt idx="13698">
                  <c:v>136.05719590000001</c:v>
                </c:pt>
                <c:pt idx="13699">
                  <c:v>136.0671279</c:v>
                </c:pt>
                <c:pt idx="13700">
                  <c:v>136.07706089999999</c:v>
                </c:pt>
                <c:pt idx="13701">
                  <c:v>136.08699390000001</c:v>
                </c:pt>
                <c:pt idx="13702">
                  <c:v>136.0969259</c:v>
                </c:pt>
                <c:pt idx="13703">
                  <c:v>136.10685889999999</c:v>
                </c:pt>
                <c:pt idx="13704">
                  <c:v>136.11679090000001</c:v>
                </c:pt>
                <c:pt idx="13705">
                  <c:v>136.1267239</c:v>
                </c:pt>
                <c:pt idx="13706">
                  <c:v>136.13665689999999</c:v>
                </c:pt>
                <c:pt idx="13707">
                  <c:v>136.14658890000001</c:v>
                </c:pt>
                <c:pt idx="13708">
                  <c:v>136.1565219</c:v>
                </c:pt>
                <c:pt idx="13709">
                  <c:v>136.16645389999999</c:v>
                </c:pt>
                <c:pt idx="13710">
                  <c:v>136.17638690000001</c:v>
                </c:pt>
                <c:pt idx="13711">
                  <c:v>136.1863199</c:v>
                </c:pt>
                <c:pt idx="13712">
                  <c:v>136.19625189999999</c:v>
                </c:pt>
                <c:pt idx="13713">
                  <c:v>136.20618490000001</c:v>
                </c:pt>
                <c:pt idx="13714">
                  <c:v>136.2161179</c:v>
                </c:pt>
                <c:pt idx="13715">
                  <c:v>136.22604989999999</c:v>
                </c:pt>
                <c:pt idx="13716">
                  <c:v>136.23598290000001</c:v>
                </c:pt>
                <c:pt idx="13717">
                  <c:v>136.2459149</c:v>
                </c:pt>
                <c:pt idx="13718">
                  <c:v>136.25584789999999</c:v>
                </c:pt>
                <c:pt idx="13719">
                  <c:v>136.26578090000001</c:v>
                </c:pt>
                <c:pt idx="13720">
                  <c:v>136.2757129</c:v>
                </c:pt>
                <c:pt idx="13721">
                  <c:v>136.28564589999999</c:v>
                </c:pt>
                <c:pt idx="13722">
                  <c:v>136.29557790000001</c:v>
                </c:pt>
                <c:pt idx="13723">
                  <c:v>136.3055109</c:v>
                </c:pt>
                <c:pt idx="13724">
                  <c:v>136.31544389999999</c:v>
                </c:pt>
                <c:pt idx="13725">
                  <c:v>136.32537590000001</c:v>
                </c:pt>
                <c:pt idx="13726">
                  <c:v>136.3353089</c:v>
                </c:pt>
                <c:pt idx="13727">
                  <c:v>136.34524089999999</c:v>
                </c:pt>
                <c:pt idx="13728">
                  <c:v>136.35517390000001</c:v>
                </c:pt>
                <c:pt idx="13729">
                  <c:v>136.3651069</c:v>
                </c:pt>
                <c:pt idx="13730">
                  <c:v>136.37503889999999</c:v>
                </c:pt>
                <c:pt idx="13731">
                  <c:v>136.38497190000001</c:v>
                </c:pt>
                <c:pt idx="13732">
                  <c:v>136.3949039</c:v>
                </c:pt>
                <c:pt idx="13733">
                  <c:v>136.40483689999999</c:v>
                </c:pt>
                <c:pt idx="13734">
                  <c:v>136.41476990000001</c:v>
                </c:pt>
                <c:pt idx="13735">
                  <c:v>136.4247019</c:v>
                </c:pt>
                <c:pt idx="13736">
                  <c:v>136.43463489999999</c:v>
                </c:pt>
                <c:pt idx="13737">
                  <c:v>136.44456690000001</c:v>
                </c:pt>
                <c:pt idx="13738">
                  <c:v>136.4544999</c:v>
                </c:pt>
                <c:pt idx="13739">
                  <c:v>136.46443289999999</c:v>
                </c:pt>
                <c:pt idx="13740">
                  <c:v>136.47436490000001</c:v>
                </c:pt>
                <c:pt idx="13741">
                  <c:v>136.4842979</c:v>
                </c:pt>
                <c:pt idx="13742">
                  <c:v>136.49422989999999</c:v>
                </c:pt>
                <c:pt idx="13743">
                  <c:v>136.50416290000001</c:v>
                </c:pt>
                <c:pt idx="13744">
                  <c:v>136.5140959</c:v>
                </c:pt>
                <c:pt idx="13745">
                  <c:v>136.52402789999999</c:v>
                </c:pt>
                <c:pt idx="13746">
                  <c:v>136.53396090000001</c:v>
                </c:pt>
                <c:pt idx="13747">
                  <c:v>136.5438929</c:v>
                </c:pt>
                <c:pt idx="13748">
                  <c:v>136.55382589999999</c:v>
                </c:pt>
                <c:pt idx="13749">
                  <c:v>136.56375890000001</c:v>
                </c:pt>
                <c:pt idx="13750">
                  <c:v>136.5736909</c:v>
                </c:pt>
                <c:pt idx="13751">
                  <c:v>136.58362389999999</c:v>
                </c:pt>
                <c:pt idx="13752">
                  <c:v>136.593557</c:v>
                </c:pt>
                <c:pt idx="13753">
                  <c:v>136.603489</c:v>
                </c:pt>
                <c:pt idx="13754">
                  <c:v>136.61342200000001</c:v>
                </c:pt>
                <c:pt idx="13755">
                  <c:v>136.62335400000001</c:v>
                </c:pt>
                <c:pt idx="13756">
                  <c:v>136.633287</c:v>
                </c:pt>
                <c:pt idx="13757">
                  <c:v>136.64322000000001</c:v>
                </c:pt>
                <c:pt idx="13758">
                  <c:v>136.65315200000001</c:v>
                </c:pt>
                <c:pt idx="13759">
                  <c:v>136.663085</c:v>
                </c:pt>
                <c:pt idx="13760">
                  <c:v>136.67301699999999</c:v>
                </c:pt>
                <c:pt idx="13761">
                  <c:v>136.68295000000001</c:v>
                </c:pt>
                <c:pt idx="13762">
                  <c:v>136.69288299999999</c:v>
                </c:pt>
                <c:pt idx="13763">
                  <c:v>136.70281499999999</c:v>
                </c:pt>
                <c:pt idx="13764">
                  <c:v>136.712748</c:v>
                </c:pt>
                <c:pt idx="13765">
                  <c:v>136.72268099999999</c:v>
                </c:pt>
                <c:pt idx="13766">
                  <c:v>136.73261299999999</c:v>
                </c:pt>
                <c:pt idx="13767">
                  <c:v>136.742546</c:v>
                </c:pt>
                <c:pt idx="13768">
                  <c:v>136.752478</c:v>
                </c:pt>
                <c:pt idx="13769">
                  <c:v>136.76241099999999</c:v>
                </c:pt>
                <c:pt idx="13770">
                  <c:v>136.772344</c:v>
                </c:pt>
                <c:pt idx="13771">
                  <c:v>136.782276</c:v>
                </c:pt>
                <c:pt idx="13772">
                  <c:v>136.79220900000001</c:v>
                </c:pt>
                <c:pt idx="13773">
                  <c:v>136.802142</c:v>
                </c:pt>
                <c:pt idx="13774">
                  <c:v>136.812074</c:v>
                </c:pt>
                <c:pt idx="13775">
                  <c:v>136.82200700000001</c:v>
                </c:pt>
                <c:pt idx="13776">
                  <c:v>136.83193900000001</c:v>
                </c:pt>
                <c:pt idx="13777">
                  <c:v>136.841872</c:v>
                </c:pt>
                <c:pt idx="13778">
                  <c:v>136.85180500000001</c:v>
                </c:pt>
                <c:pt idx="13779">
                  <c:v>136.86173700000001</c:v>
                </c:pt>
                <c:pt idx="13780">
                  <c:v>136.87166999999999</c:v>
                </c:pt>
                <c:pt idx="13781">
                  <c:v>136.88160300000001</c:v>
                </c:pt>
                <c:pt idx="13782">
                  <c:v>136.891535</c:v>
                </c:pt>
                <c:pt idx="13783">
                  <c:v>136.90146799999999</c:v>
                </c:pt>
                <c:pt idx="13784">
                  <c:v>136.91139999999999</c:v>
                </c:pt>
                <c:pt idx="13785">
                  <c:v>136.921333</c:v>
                </c:pt>
                <c:pt idx="13786">
                  <c:v>136.93126599999999</c:v>
                </c:pt>
                <c:pt idx="13787">
                  <c:v>136.94119800000001</c:v>
                </c:pt>
                <c:pt idx="13788">
                  <c:v>136.951131</c:v>
                </c:pt>
                <c:pt idx="13789">
                  <c:v>136.96106399999999</c:v>
                </c:pt>
                <c:pt idx="13790">
                  <c:v>136.97099600000001</c:v>
                </c:pt>
                <c:pt idx="13791">
                  <c:v>136.980929</c:v>
                </c:pt>
                <c:pt idx="13792">
                  <c:v>136.990861</c:v>
                </c:pt>
                <c:pt idx="13793">
                  <c:v>137.00079400000001</c:v>
                </c:pt>
                <c:pt idx="13794">
                  <c:v>137.010727</c:v>
                </c:pt>
                <c:pt idx="13795">
                  <c:v>137.02065899999999</c:v>
                </c:pt>
                <c:pt idx="13796">
                  <c:v>137.03059200000001</c:v>
                </c:pt>
                <c:pt idx="13797">
                  <c:v>137.040525</c:v>
                </c:pt>
                <c:pt idx="13798">
                  <c:v>137.05045699999999</c:v>
                </c:pt>
                <c:pt idx="13799">
                  <c:v>137.06039000000001</c:v>
                </c:pt>
                <c:pt idx="13800">
                  <c:v>137.070323</c:v>
                </c:pt>
                <c:pt idx="13801">
                  <c:v>137.08025499999999</c:v>
                </c:pt>
                <c:pt idx="13802">
                  <c:v>137.09018800000001</c:v>
                </c:pt>
                <c:pt idx="13803">
                  <c:v>137.10012</c:v>
                </c:pt>
                <c:pt idx="13804">
                  <c:v>137.11005299999999</c:v>
                </c:pt>
                <c:pt idx="13805">
                  <c:v>137.11998600000001</c:v>
                </c:pt>
                <c:pt idx="13806">
                  <c:v>137.129918</c:v>
                </c:pt>
                <c:pt idx="13807">
                  <c:v>137.13985099999999</c:v>
                </c:pt>
                <c:pt idx="13808">
                  <c:v>137.14978400000001</c:v>
                </c:pt>
                <c:pt idx="13809">
                  <c:v>137.159716</c:v>
                </c:pt>
                <c:pt idx="13810">
                  <c:v>137.16964899999999</c:v>
                </c:pt>
                <c:pt idx="13811">
                  <c:v>137.17958100000001</c:v>
                </c:pt>
                <c:pt idx="13812">
                  <c:v>137.189514</c:v>
                </c:pt>
                <c:pt idx="13813">
                  <c:v>137.19944699999999</c:v>
                </c:pt>
                <c:pt idx="13814">
                  <c:v>137.20937900000001</c:v>
                </c:pt>
                <c:pt idx="13815">
                  <c:v>137.219312</c:v>
                </c:pt>
                <c:pt idx="13816">
                  <c:v>137.22924499999999</c:v>
                </c:pt>
                <c:pt idx="13817">
                  <c:v>137.23917700000001</c:v>
                </c:pt>
                <c:pt idx="13818">
                  <c:v>137.24911</c:v>
                </c:pt>
                <c:pt idx="13819">
                  <c:v>137.25904199999999</c:v>
                </c:pt>
                <c:pt idx="13820">
                  <c:v>137.26897500000001</c:v>
                </c:pt>
                <c:pt idx="13821">
                  <c:v>137.278908</c:v>
                </c:pt>
                <c:pt idx="13822">
                  <c:v>137.28883999999999</c:v>
                </c:pt>
                <c:pt idx="13823">
                  <c:v>137.29877300000001</c:v>
                </c:pt>
                <c:pt idx="13824">
                  <c:v>137.308706</c:v>
                </c:pt>
                <c:pt idx="13825">
                  <c:v>137.31863799999999</c:v>
                </c:pt>
                <c:pt idx="13826">
                  <c:v>137.32857100000001</c:v>
                </c:pt>
                <c:pt idx="13827">
                  <c:v>137.338504</c:v>
                </c:pt>
                <c:pt idx="13828">
                  <c:v>137.34843599999999</c:v>
                </c:pt>
                <c:pt idx="13829">
                  <c:v>137.35836900000001</c:v>
                </c:pt>
                <c:pt idx="13830">
                  <c:v>137.368301</c:v>
                </c:pt>
                <c:pt idx="13831">
                  <c:v>137.37823399999999</c:v>
                </c:pt>
                <c:pt idx="13832">
                  <c:v>137.38816700000001</c:v>
                </c:pt>
                <c:pt idx="13833">
                  <c:v>137.398099</c:v>
                </c:pt>
                <c:pt idx="13834">
                  <c:v>137.40803199999999</c:v>
                </c:pt>
                <c:pt idx="13835">
                  <c:v>137.41796500000001</c:v>
                </c:pt>
                <c:pt idx="13836">
                  <c:v>137.427897</c:v>
                </c:pt>
                <c:pt idx="13837">
                  <c:v>137.43782999999999</c:v>
                </c:pt>
                <c:pt idx="13838">
                  <c:v>137.44776200000001</c:v>
                </c:pt>
                <c:pt idx="13839">
                  <c:v>137.457695</c:v>
                </c:pt>
                <c:pt idx="13840">
                  <c:v>137.46762799999999</c:v>
                </c:pt>
                <c:pt idx="13841">
                  <c:v>137.47756000000001</c:v>
                </c:pt>
                <c:pt idx="13842">
                  <c:v>137.487493</c:v>
                </c:pt>
                <c:pt idx="13843">
                  <c:v>137.49742599999999</c:v>
                </c:pt>
                <c:pt idx="13844">
                  <c:v>137.50735800000001</c:v>
                </c:pt>
                <c:pt idx="13845">
                  <c:v>137.517291</c:v>
                </c:pt>
                <c:pt idx="13846">
                  <c:v>137.52722399999999</c:v>
                </c:pt>
                <c:pt idx="13847">
                  <c:v>137.53715600000001</c:v>
                </c:pt>
                <c:pt idx="13848">
                  <c:v>137.547089</c:v>
                </c:pt>
                <c:pt idx="13849">
                  <c:v>137.55702099999999</c:v>
                </c:pt>
                <c:pt idx="13850">
                  <c:v>137.56695400000001</c:v>
                </c:pt>
                <c:pt idx="13851">
                  <c:v>137.576887</c:v>
                </c:pt>
                <c:pt idx="13852">
                  <c:v>137.58681899999999</c:v>
                </c:pt>
                <c:pt idx="13853">
                  <c:v>137.59675129999999</c:v>
                </c:pt>
                <c:pt idx="13854">
                  <c:v>137.60668430000001</c:v>
                </c:pt>
                <c:pt idx="13855">
                  <c:v>137.6166163</c:v>
                </c:pt>
                <c:pt idx="13856">
                  <c:v>137.62654929999999</c:v>
                </c:pt>
                <c:pt idx="13857">
                  <c:v>137.63648130000001</c:v>
                </c:pt>
                <c:pt idx="13858">
                  <c:v>137.6464143</c:v>
                </c:pt>
                <c:pt idx="13859">
                  <c:v>137.65634729999999</c:v>
                </c:pt>
                <c:pt idx="13860">
                  <c:v>137.66627930000001</c:v>
                </c:pt>
                <c:pt idx="13861">
                  <c:v>137.6762123</c:v>
                </c:pt>
                <c:pt idx="13862">
                  <c:v>137.68614529999999</c:v>
                </c:pt>
                <c:pt idx="13863">
                  <c:v>137.69607730000001</c:v>
                </c:pt>
                <c:pt idx="13864">
                  <c:v>137.7060103</c:v>
                </c:pt>
                <c:pt idx="13865">
                  <c:v>137.71594329999999</c:v>
                </c:pt>
                <c:pt idx="13866">
                  <c:v>137.72587530000001</c:v>
                </c:pt>
                <c:pt idx="13867">
                  <c:v>137.7358083</c:v>
                </c:pt>
                <c:pt idx="13868">
                  <c:v>137.74574029999999</c:v>
                </c:pt>
                <c:pt idx="13869">
                  <c:v>137.75567330000001</c:v>
                </c:pt>
                <c:pt idx="13870">
                  <c:v>137.7656063</c:v>
                </c:pt>
                <c:pt idx="13871">
                  <c:v>137.77553829999999</c:v>
                </c:pt>
                <c:pt idx="13872">
                  <c:v>137.78547130000001</c:v>
                </c:pt>
                <c:pt idx="13873">
                  <c:v>137.7954043</c:v>
                </c:pt>
                <c:pt idx="13874">
                  <c:v>137.80533629999999</c:v>
                </c:pt>
                <c:pt idx="13875">
                  <c:v>137.81526930000001</c:v>
                </c:pt>
                <c:pt idx="13876">
                  <c:v>137.8252013</c:v>
                </c:pt>
                <c:pt idx="13877">
                  <c:v>137.83513429999999</c:v>
                </c:pt>
                <c:pt idx="13878">
                  <c:v>137.84506730000001</c:v>
                </c:pt>
                <c:pt idx="13879">
                  <c:v>137.8549993</c:v>
                </c:pt>
                <c:pt idx="13880">
                  <c:v>137.86493229999999</c:v>
                </c:pt>
                <c:pt idx="13881">
                  <c:v>137.87486530000001</c:v>
                </c:pt>
                <c:pt idx="13882">
                  <c:v>137.8847973</c:v>
                </c:pt>
                <c:pt idx="13883">
                  <c:v>137.89473029999999</c:v>
                </c:pt>
                <c:pt idx="13884">
                  <c:v>137.90466330000001</c:v>
                </c:pt>
                <c:pt idx="13885">
                  <c:v>137.9145953</c:v>
                </c:pt>
                <c:pt idx="13886">
                  <c:v>137.92452829999999</c:v>
                </c:pt>
                <c:pt idx="13887">
                  <c:v>137.93446030000001</c:v>
                </c:pt>
                <c:pt idx="13888">
                  <c:v>137.9443933</c:v>
                </c:pt>
                <c:pt idx="13889">
                  <c:v>137.95432629999999</c:v>
                </c:pt>
                <c:pt idx="13890">
                  <c:v>137.96425830000001</c:v>
                </c:pt>
                <c:pt idx="13891">
                  <c:v>137.9741913</c:v>
                </c:pt>
                <c:pt idx="13892">
                  <c:v>137.98412429999999</c:v>
                </c:pt>
                <c:pt idx="13893">
                  <c:v>137.99405630000001</c:v>
                </c:pt>
                <c:pt idx="13894">
                  <c:v>138.0039893</c:v>
                </c:pt>
                <c:pt idx="13895">
                  <c:v>138.01392229999999</c:v>
                </c:pt>
                <c:pt idx="13896">
                  <c:v>138.02385430000001</c:v>
                </c:pt>
                <c:pt idx="13897">
                  <c:v>138.0337873</c:v>
                </c:pt>
                <c:pt idx="13898">
                  <c:v>138.04371929999999</c:v>
                </c:pt>
                <c:pt idx="13899">
                  <c:v>138.05365230000001</c:v>
                </c:pt>
                <c:pt idx="13900">
                  <c:v>138.0635853</c:v>
                </c:pt>
                <c:pt idx="13901">
                  <c:v>138.07351729999999</c:v>
                </c:pt>
                <c:pt idx="13902">
                  <c:v>138.08345030000001</c:v>
                </c:pt>
                <c:pt idx="13903">
                  <c:v>138.0933833</c:v>
                </c:pt>
                <c:pt idx="13904">
                  <c:v>138.10331529999999</c:v>
                </c:pt>
                <c:pt idx="13905">
                  <c:v>138.11324830000001</c:v>
                </c:pt>
                <c:pt idx="13906">
                  <c:v>138.1231813</c:v>
                </c:pt>
                <c:pt idx="13907">
                  <c:v>138.13311329999999</c:v>
                </c:pt>
                <c:pt idx="13908">
                  <c:v>138.14304630000001</c:v>
                </c:pt>
                <c:pt idx="13909">
                  <c:v>138.1529783</c:v>
                </c:pt>
                <c:pt idx="13910">
                  <c:v>138.16291129999999</c:v>
                </c:pt>
                <c:pt idx="13911">
                  <c:v>138.17284430000001</c:v>
                </c:pt>
                <c:pt idx="13912">
                  <c:v>138.1827763</c:v>
                </c:pt>
                <c:pt idx="13913">
                  <c:v>138.19270929999999</c:v>
                </c:pt>
                <c:pt idx="13914">
                  <c:v>138.20264230000001</c:v>
                </c:pt>
                <c:pt idx="13915">
                  <c:v>138.2125743</c:v>
                </c:pt>
                <c:pt idx="13916">
                  <c:v>138.22250729999999</c:v>
                </c:pt>
                <c:pt idx="13917">
                  <c:v>138.23244030000001</c:v>
                </c:pt>
                <c:pt idx="13918">
                  <c:v>138.2423723</c:v>
                </c:pt>
                <c:pt idx="13919">
                  <c:v>138.25230529999999</c:v>
                </c:pt>
                <c:pt idx="13920">
                  <c:v>138.26223730000001</c:v>
                </c:pt>
                <c:pt idx="13921">
                  <c:v>138.2721703</c:v>
                </c:pt>
                <c:pt idx="13922">
                  <c:v>138.28210329999999</c:v>
                </c:pt>
                <c:pt idx="13923">
                  <c:v>138.29203530000001</c:v>
                </c:pt>
                <c:pt idx="13924">
                  <c:v>138.3019683</c:v>
                </c:pt>
                <c:pt idx="13925">
                  <c:v>138.31190129999999</c:v>
                </c:pt>
                <c:pt idx="13926">
                  <c:v>138.32183330000001</c:v>
                </c:pt>
                <c:pt idx="13927">
                  <c:v>138.3317663</c:v>
                </c:pt>
                <c:pt idx="13928">
                  <c:v>138.34169929999999</c:v>
                </c:pt>
                <c:pt idx="13929">
                  <c:v>138.35163130000001</c:v>
                </c:pt>
                <c:pt idx="13930">
                  <c:v>138.3615643</c:v>
                </c:pt>
                <c:pt idx="13931">
                  <c:v>138.37149629999999</c:v>
                </c:pt>
                <c:pt idx="13932">
                  <c:v>138.38142930000001</c:v>
                </c:pt>
                <c:pt idx="13933">
                  <c:v>138.3913623</c:v>
                </c:pt>
                <c:pt idx="13934">
                  <c:v>138.40129429999999</c:v>
                </c:pt>
                <c:pt idx="13935">
                  <c:v>138.41122730000001</c:v>
                </c:pt>
                <c:pt idx="13936">
                  <c:v>138.4211603</c:v>
                </c:pt>
                <c:pt idx="13937">
                  <c:v>138.43109229999999</c:v>
                </c:pt>
                <c:pt idx="13938">
                  <c:v>138.44102530000001</c:v>
                </c:pt>
                <c:pt idx="13939">
                  <c:v>138.4509583</c:v>
                </c:pt>
                <c:pt idx="13940">
                  <c:v>138.46089029999999</c:v>
                </c:pt>
                <c:pt idx="13941">
                  <c:v>138.47082330000001</c:v>
                </c:pt>
                <c:pt idx="13942">
                  <c:v>138.4807553</c:v>
                </c:pt>
                <c:pt idx="13943">
                  <c:v>138.49068829999999</c:v>
                </c:pt>
                <c:pt idx="13944">
                  <c:v>138.50062130000001</c:v>
                </c:pt>
                <c:pt idx="13945">
                  <c:v>138.5105533</c:v>
                </c:pt>
                <c:pt idx="13946">
                  <c:v>138.52048629999999</c:v>
                </c:pt>
                <c:pt idx="13947">
                  <c:v>138.53041930000001</c:v>
                </c:pt>
                <c:pt idx="13948">
                  <c:v>138.5403513</c:v>
                </c:pt>
                <c:pt idx="13949">
                  <c:v>138.55028429999999</c:v>
                </c:pt>
                <c:pt idx="13950">
                  <c:v>138.56021630000001</c:v>
                </c:pt>
                <c:pt idx="13951">
                  <c:v>138.5701493</c:v>
                </c:pt>
                <c:pt idx="13952">
                  <c:v>138.58008229999999</c:v>
                </c:pt>
                <c:pt idx="13953">
                  <c:v>138.59001430000001</c:v>
                </c:pt>
                <c:pt idx="13954">
                  <c:v>138.59994760000001</c:v>
                </c:pt>
                <c:pt idx="13955">
                  <c:v>138.6098806</c:v>
                </c:pt>
                <c:pt idx="13956">
                  <c:v>138.61981259999999</c:v>
                </c:pt>
                <c:pt idx="13957">
                  <c:v>138.62974560000001</c:v>
                </c:pt>
                <c:pt idx="13958">
                  <c:v>138.6396786</c:v>
                </c:pt>
                <c:pt idx="13959">
                  <c:v>138.64961059999999</c:v>
                </c:pt>
                <c:pt idx="13960">
                  <c:v>138.65954360000001</c:v>
                </c:pt>
                <c:pt idx="13961">
                  <c:v>138.6694756</c:v>
                </c:pt>
                <c:pt idx="13962">
                  <c:v>138.67940859999999</c:v>
                </c:pt>
                <c:pt idx="13963">
                  <c:v>138.68934160000001</c:v>
                </c:pt>
                <c:pt idx="13964">
                  <c:v>138.6992736</c:v>
                </c:pt>
                <c:pt idx="13965">
                  <c:v>138.70920659999999</c:v>
                </c:pt>
                <c:pt idx="13966">
                  <c:v>138.71913960000001</c:v>
                </c:pt>
                <c:pt idx="13967">
                  <c:v>138.7290716</c:v>
                </c:pt>
                <c:pt idx="13968">
                  <c:v>138.73900459999999</c:v>
                </c:pt>
                <c:pt idx="13969">
                  <c:v>138.7489376</c:v>
                </c:pt>
                <c:pt idx="13970">
                  <c:v>138.7588696</c:v>
                </c:pt>
                <c:pt idx="13971">
                  <c:v>138.76880259999999</c:v>
                </c:pt>
                <c:pt idx="13972">
                  <c:v>138.77873460000001</c:v>
                </c:pt>
                <c:pt idx="13973">
                  <c:v>138.7886676</c:v>
                </c:pt>
                <c:pt idx="13974">
                  <c:v>138.79860059999999</c:v>
                </c:pt>
                <c:pt idx="13975">
                  <c:v>138.80853260000001</c:v>
                </c:pt>
                <c:pt idx="13976">
                  <c:v>138.8184656</c:v>
                </c:pt>
                <c:pt idx="13977">
                  <c:v>138.82839860000001</c:v>
                </c:pt>
                <c:pt idx="13978">
                  <c:v>138.83833060000001</c:v>
                </c:pt>
                <c:pt idx="13979">
                  <c:v>138.8482636</c:v>
                </c:pt>
                <c:pt idx="13980">
                  <c:v>138.85819559999999</c:v>
                </c:pt>
                <c:pt idx="13981">
                  <c:v>138.86812860000001</c:v>
                </c:pt>
                <c:pt idx="13982">
                  <c:v>138.8780616</c:v>
                </c:pt>
                <c:pt idx="13983">
                  <c:v>138.88799359999999</c:v>
                </c:pt>
                <c:pt idx="13984">
                  <c:v>138.89792660000001</c:v>
                </c:pt>
                <c:pt idx="13985">
                  <c:v>138.90785959999999</c:v>
                </c:pt>
                <c:pt idx="13986">
                  <c:v>138.91779159999999</c:v>
                </c:pt>
                <c:pt idx="13987">
                  <c:v>138.9277246</c:v>
                </c:pt>
                <c:pt idx="13988">
                  <c:v>138.9376566</c:v>
                </c:pt>
                <c:pt idx="13989">
                  <c:v>138.94758959999999</c:v>
                </c:pt>
                <c:pt idx="13990">
                  <c:v>138.9575226</c:v>
                </c:pt>
                <c:pt idx="13991">
                  <c:v>138.9674546</c:v>
                </c:pt>
                <c:pt idx="13992">
                  <c:v>138.97738759999999</c:v>
                </c:pt>
                <c:pt idx="13993">
                  <c:v>138.9873206</c:v>
                </c:pt>
                <c:pt idx="13994">
                  <c:v>138.9972526</c:v>
                </c:pt>
                <c:pt idx="13995">
                  <c:v>139.00718560000001</c:v>
                </c:pt>
                <c:pt idx="13996">
                  <c:v>139.01711760000001</c:v>
                </c:pt>
                <c:pt idx="13997">
                  <c:v>139.0270506</c:v>
                </c:pt>
                <c:pt idx="13998">
                  <c:v>139.03698360000001</c:v>
                </c:pt>
                <c:pt idx="13999">
                  <c:v>139.04691560000001</c:v>
                </c:pt>
                <c:pt idx="14000">
                  <c:v>139.0568486</c:v>
                </c:pt>
                <c:pt idx="14001">
                  <c:v>139.06678160000001</c:v>
                </c:pt>
                <c:pt idx="14002">
                  <c:v>139.07671360000001</c:v>
                </c:pt>
                <c:pt idx="14003">
                  <c:v>139.08664659999999</c:v>
                </c:pt>
                <c:pt idx="14004">
                  <c:v>139.09657859999999</c:v>
                </c:pt>
                <c:pt idx="14005">
                  <c:v>139.1065116</c:v>
                </c:pt>
                <c:pt idx="14006">
                  <c:v>139.11644459999999</c:v>
                </c:pt>
                <c:pt idx="14007">
                  <c:v>139.12637659999999</c:v>
                </c:pt>
                <c:pt idx="14008">
                  <c:v>139.1363096</c:v>
                </c:pt>
                <c:pt idx="14009">
                  <c:v>139.14624259999999</c:v>
                </c:pt>
                <c:pt idx="14010">
                  <c:v>139.15617460000001</c:v>
                </c:pt>
                <c:pt idx="14011">
                  <c:v>139.1661076</c:v>
                </c:pt>
                <c:pt idx="14012">
                  <c:v>139.1760396</c:v>
                </c:pt>
                <c:pt idx="14013">
                  <c:v>139.18597260000001</c:v>
                </c:pt>
                <c:pt idx="14014">
                  <c:v>139.1959056</c:v>
                </c:pt>
                <c:pt idx="14015">
                  <c:v>139.2058376</c:v>
                </c:pt>
                <c:pt idx="14016">
                  <c:v>139.21577060000001</c:v>
                </c:pt>
                <c:pt idx="14017">
                  <c:v>139.2257036</c:v>
                </c:pt>
                <c:pt idx="14018">
                  <c:v>139.23563559999999</c:v>
                </c:pt>
                <c:pt idx="14019">
                  <c:v>139.24556860000001</c:v>
                </c:pt>
                <c:pt idx="14020">
                  <c:v>139.2555006</c:v>
                </c:pt>
                <c:pt idx="14021">
                  <c:v>139.26543359999999</c:v>
                </c:pt>
                <c:pt idx="14022">
                  <c:v>139.27536660000001</c:v>
                </c:pt>
                <c:pt idx="14023">
                  <c:v>139.2852986</c:v>
                </c:pt>
                <c:pt idx="14024">
                  <c:v>139.29523159999999</c:v>
                </c:pt>
                <c:pt idx="14025">
                  <c:v>139.30516460000001</c:v>
                </c:pt>
                <c:pt idx="14026">
                  <c:v>139.3150966</c:v>
                </c:pt>
                <c:pt idx="14027">
                  <c:v>139.32502959999999</c:v>
                </c:pt>
                <c:pt idx="14028">
                  <c:v>139.33496160000001</c:v>
                </c:pt>
                <c:pt idx="14029">
                  <c:v>139.3448946</c:v>
                </c:pt>
                <c:pt idx="14030">
                  <c:v>139.35482759999999</c:v>
                </c:pt>
                <c:pt idx="14031">
                  <c:v>139.36475960000001</c:v>
                </c:pt>
                <c:pt idx="14032">
                  <c:v>139.3746926</c:v>
                </c:pt>
                <c:pt idx="14033">
                  <c:v>139.38462559999999</c:v>
                </c:pt>
                <c:pt idx="14034">
                  <c:v>139.39455760000001</c:v>
                </c:pt>
                <c:pt idx="14035">
                  <c:v>139.4044906</c:v>
                </c:pt>
                <c:pt idx="14036">
                  <c:v>139.41442259999999</c:v>
                </c:pt>
                <c:pt idx="14037">
                  <c:v>139.42435560000001</c:v>
                </c:pt>
                <c:pt idx="14038">
                  <c:v>139.4342886</c:v>
                </c:pt>
                <c:pt idx="14039">
                  <c:v>139.44422059999999</c:v>
                </c:pt>
                <c:pt idx="14040">
                  <c:v>139.45415360000001</c:v>
                </c:pt>
                <c:pt idx="14041">
                  <c:v>139.4640866</c:v>
                </c:pt>
                <c:pt idx="14042">
                  <c:v>139.47401859999999</c:v>
                </c:pt>
                <c:pt idx="14043">
                  <c:v>139.48395160000001</c:v>
                </c:pt>
                <c:pt idx="14044">
                  <c:v>139.4938836</c:v>
                </c:pt>
                <c:pt idx="14045">
                  <c:v>139.50381659999999</c:v>
                </c:pt>
                <c:pt idx="14046">
                  <c:v>139.51374960000001</c:v>
                </c:pt>
                <c:pt idx="14047">
                  <c:v>139.5236816</c:v>
                </c:pt>
                <c:pt idx="14048">
                  <c:v>139.53361459999999</c:v>
                </c:pt>
                <c:pt idx="14049">
                  <c:v>139.54354760000001</c:v>
                </c:pt>
                <c:pt idx="14050">
                  <c:v>139.5534796</c:v>
                </c:pt>
                <c:pt idx="14051">
                  <c:v>139.56341259999999</c:v>
                </c:pt>
                <c:pt idx="14052">
                  <c:v>139.57334460000001</c:v>
                </c:pt>
                <c:pt idx="14053">
                  <c:v>139.5832776</c:v>
                </c:pt>
                <c:pt idx="14054">
                  <c:v>139.59321059999999</c:v>
                </c:pt>
                <c:pt idx="14055">
                  <c:v>139.60314260000001</c:v>
                </c:pt>
                <c:pt idx="14056">
                  <c:v>139.6130756</c:v>
                </c:pt>
                <c:pt idx="14057">
                  <c:v>139.62300759999999</c:v>
                </c:pt>
                <c:pt idx="14058">
                  <c:v>139.63294060000001</c:v>
                </c:pt>
                <c:pt idx="14059">
                  <c:v>139.6428736</c:v>
                </c:pt>
                <c:pt idx="14060">
                  <c:v>139.65280559999999</c:v>
                </c:pt>
                <c:pt idx="14061">
                  <c:v>139.66273860000001</c:v>
                </c:pt>
                <c:pt idx="14062">
                  <c:v>139.6726716</c:v>
                </c:pt>
                <c:pt idx="14063">
                  <c:v>139.68260359999999</c:v>
                </c:pt>
                <c:pt idx="14064">
                  <c:v>139.69253660000001</c:v>
                </c:pt>
                <c:pt idx="14065">
                  <c:v>139.7024686</c:v>
                </c:pt>
                <c:pt idx="14066">
                  <c:v>139.71240159999999</c:v>
                </c:pt>
                <c:pt idx="14067">
                  <c:v>139.72233460000001</c:v>
                </c:pt>
                <c:pt idx="14068">
                  <c:v>139.7322666</c:v>
                </c:pt>
                <c:pt idx="14069">
                  <c:v>139.74219959999999</c:v>
                </c:pt>
                <c:pt idx="14070">
                  <c:v>139.75213260000001</c:v>
                </c:pt>
                <c:pt idx="14071">
                  <c:v>139.7620646</c:v>
                </c:pt>
                <c:pt idx="14072">
                  <c:v>139.77199759999999</c:v>
                </c:pt>
                <c:pt idx="14073">
                  <c:v>139.78192960000001</c:v>
                </c:pt>
                <c:pt idx="14074">
                  <c:v>139.7918626</c:v>
                </c:pt>
                <c:pt idx="14075">
                  <c:v>139.80179559999999</c:v>
                </c:pt>
                <c:pt idx="14076">
                  <c:v>139.81172760000001</c:v>
                </c:pt>
                <c:pt idx="14077">
                  <c:v>139.8216606</c:v>
                </c:pt>
                <c:pt idx="14078">
                  <c:v>139.83159259999999</c:v>
                </c:pt>
                <c:pt idx="14079">
                  <c:v>139.84152560000001</c:v>
                </c:pt>
                <c:pt idx="14080">
                  <c:v>139.8514586</c:v>
                </c:pt>
                <c:pt idx="14081">
                  <c:v>139.86139059999999</c:v>
                </c:pt>
                <c:pt idx="14082">
                  <c:v>139.87132360000001</c:v>
                </c:pt>
                <c:pt idx="14083">
                  <c:v>139.8812566</c:v>
                </c:pt>
                <c:pt idx="14084">
                  <c:v>139.89118859999999</c:v>
                </c:pt>
                <c:pt idx="14085">
                  <c:v>139.90112160000001</c:v>
                </c:pt>
                <c:pt idx="14086">
                  <c:v>139.9110536</c:v>
                </c:pt>
                <c:pt idx="14087">
                  <c:v>139.92098659999999</c:v>
                </c:pt>
                <c:pt idx="14088">
                  <c:v>139.93091960000001</c:v>
                </c:pt>
                <c:pt idx="14089">
                  <c:v>139.9408516</c:v>
                </c:pt>
                <c:pt idx="14090">
                  <c:v>139.95078459999999</c:v>
                </c:pt>
                <c:pt idx="14091">
                  <c:v>139.96071660000001</c:v>
                </c:pt>
                <c:pt idx="14092">
                  <c:v>139.9706496</c:v>
                </c:pt>
                <c:pt idx="14093">
                  <c:v>139.98058259999999</c:v>
                </c:pt>
                <c:pt idx="14094">
                  <c:v>139.99051460000001</c:v>
                </c:pt>
                <c:pt idx="14095">
                  <c:v>140.0004476</c:v>
                </c:pt>
                <c:pt idx="14096">
                  <c:v>140.01038059999999</c:v>
                </c:pt>
                <c:pt idx="14097">
                  <c:v>140.02031260000001</c:v>
                </c:pt>
                <c:pt idx="14098">
                  <c:v>140.0302456</c:v>
                </c:pt>
                <c:pt idx="14099">
                  <c:v>140.04017759999999</c:v>
                </c:pt>
                <c:pt idx="14100">
                  <c:v>140.05011060000001</c:v>
                </c:pt>
                <c:pt idx="14101">
                  <c:v>140.0600436</c:v>
                </c:pt>
                <c:pt idx="14102">
                  <c:v>140.06997559999999</c:v>
                </c:pt>
                <c:pt idx="14103">
                  <c:v>140.07990860000001</c:v>
                </c:pt>
                <c:pt idx="14104">
                  <c:v>140.0898406</c:v>
                </c:pt>
                <c:pt idx="14105">
                  <c:v>140.09977359999999</c:v>
                </c:pt>
                <c:pt idx="14106">
                  <c:v>140.10970660000001</c:v>
                </c:pt>
                <c:pt idx="14107">
                  <c:v>140.1196386</c:v>
                </c:pt>
                <c:pt idx="14108">
                  <c:v>140.12957159999999</c:v>
                </c:pt>
                <c:pt idx="14109">
                  <c:v>140.13950460000001</c:v>
                </c:pt>
                <c:pt idx="14110">
                  <c:v>140.1494366</c:v>
                </c:pt>
                <c:pt idx="14111">
                  <c:v>140.15936959999999</c:v>
                </c:pt>
                <c:pt idx="14112">
                  <c:v>140.16930160000001</c:v>
                </c:pt>
                <c:pt idx="14113">
                  <c:v>140.1792346</c:v>
                </c:pt>
                <c:pt idx="14114">
                  <c:v>140.18916759999999</c:v>
                </c:pt>
                <c:pt idx="14115">
                  <c:v>140.19909960000001</c:v>
                </c:pt>
                <c:pt idx="14116">
                  <c:v>140.2090326</c:v>
                </c:pt>
                <c:pt idx="14117">
                  <c:v>140.21896459999999</c:v>
                </c:pt>
                <c:pt idx="14118">
                  <c:v>140.22889760000001</c:v>
                </c:pt>
                <c:pt idx="14119">
                  <c:v>140.2388306</c:v>
                </c:pt>
                <c:pt idx="14120">
                  <c:v>140.24876259999999</c:v>
                </c:pt>
                <c:pt idx="14121">
                  <c:v>140.25869560000001</c:v>
                </c:pt>
                <c:pt idx="14122">
                  <c:v>140.2686286</c:v>
                </c:pt>
                <c:pt idx="14123">
                  <c:v>140.27856059999999</c:v>
                </c:pt>
                <c:pt idx="14124">
                  <c:v>140.28849360000001</c:v>
                </c:pt>
                <c:pt idx="14125">
                  <c:v>140.2984256</c:v>
                </c:pt>
                <c:pt idx="14126">
                  <c:v>140.30835859999999</c:v>
                </c:pt>
                <c:pt idx="14127">
                  <c:v>140.31829160000001</c:v>
                </c:pt>
                <c:pt idx="14128">
                  <c:v>140.3282236</c:v>
                </c:pt>
                <c:pt idx="14129">
                  <c:v>140.33815659999999</c:v>
                </c:pt>
                <c:pt idx="14130">
                  <c:v>140.34808960000001</c:v>
                </c:pt>
                <c:pt idx="14131">
                  <c:v>140.3580216</c:v>
                </c:pt>
                <c:pt idx="14132">
                  <c:v>140.36795459999999</c:v>
                </c:pt>
                <c:pt idx="14133">
                  <c:v>140.37788660000001</c:v>
                </c:pt>
                <c:pt idx="14134">
                  <c:v>140.3878196</c:v>
                </c:pt>
                <c:pt idx="14135">
                  <c:v>140.39775259999999</c:v>
                </c:pt>
                <c:pt idx="14136">
                  <c:v>140.40768460000001</c:v>
                </c:pt>
                <c:pt idx="14137">
                  <c:v>140.4176176</c:v>
                </c:pt>
                <c:pt idx="14138">
                  <c:v>140.42754959999999</c:v>
                </c:pt>
                <c:pt idx="14139">
                  <c:v>140.43748260000001</c:v>
                </c:pt>
                <c:pt idx="14140">
                  <c:v>140.4474156</c:v>
                </c:pt>
                <c:pt idx="14141">
                  <c:v>140.45734759999999</c:v>
                </c:pt>
                <c:pt idx="14142">
                  <c:v>140.46728060000001</c:v>
                </c:pt>
                <c:pt idx="14143">
                  <c:v>140.4772136</c:v>
                </c:pt>
                <c:pt idx="14144">
                  <c:v>140.48714559999999</c:v>
                </c:pt>
                <c:pt idx="14145">
                  <c:v>140.49707860000001</c:v>
                </c:pt>
                <c:pt idx="14146">
                  <c:v>140.5070106</c:v>
                </c:pt>
                <c:pt idx="14147">
                  <c:v>140.51694359999999</c:v>
                </c:pt>
                <c:pt idx="14148">
                  <c:v>140.52687660000001</c:v>
                </c:pt>
                <c:pt idx="14149">
                  <c:v>140.5368086</c:v>
                </c:pt>
                <c:pt idx="14150">
                  <c:v>140.54674159999999</c:v>
                </c:pt>
                <c:pt idx="14151">
                  <c:v>140.55667460000001</c:v>
                </c:pt>
                <c:pt idx="14152">
                  <c:v>140.5666066</c:v>
                </c:pt>
                <c:pt idx="14153">
                  <c:v>140.57653959999999</c:v>
                </c:pt>
                <c:pt idx="14154">
                  <c:v>140.58647160000001</c:v>
                </c:pt>
                <c:pt idx="14155">
                  <c:v>140.59640519999999</c:v>
                </c:pt>
                <c:pt idx="14156">
                  <c:v>140.60633820000001</c:v>
                </c:pt>
                <c:pt idx="14157">
                  <c:v>140.6162702</c:v>
                </c:pt>
                <c:pt idx="14158">
                  <c:v>140.62620319999999</c:v>
                </c:pt>
                <c:pt idx="14159">
                  <c:v>140.63613620000001</c:v>
                </c:pt>
                <c:pt idx="14160">
                  <c:v>140.6460682</c:v>
                </c:pt>
                <c:pt idx="14161">
                  <c:v>140.65600119999999</c:v>
                </c:pt>
                <c:pt idx="14162">
                  <c:v>140.66593320000001</c:v>
                </c:pt>
                <c:pt idx="14163">
                  <c:v>140.6758662</c:v>
                </c:pt>
                <c:pt idx="14164">
                  <c:v>140.68579919999999</c:v>
                </c:pt>
                <c:pt idx="14165">
                  <c:v>140.69573120000001</c:v>
                </c:pt>
                <c:pt idx="14166">
                  <c:v>140.7056642</c:v>
                </c:pt>
                <c:pt idx="14167">
                  <c:v>140.71559719999999</c:v>
                </c:pt>
                <c:pt idx="14168">
                  <c:v>140.72552920000001</c:v>
                </c:pt>
                <c:pt idx="14169">
                  <c:v>140.7354622</c:v>
                </c:pt>
                <c:pt idx="14170">
                  <c:v>140.74539419999999</c:v>
                </c:pt>
                <c:pt idx="14171">
                  <c:v>140.75532720000001</c:v>
                </c:pt>
                <c:pt idx="14172">
                  <c:v>140.7652602</c:v>
                </c:pt>
                <c:pt idx="14173">
                  <c:v>140.77519219999999</c:v>
                </c:pt>
                <c:pt idx="14174">
                  <c:v>140.78512520000001</c:v>
                </c:pt>
                <c:pt idx="14175">
                  <c:v>140.7950572</c:v>
                </c:pt>
                <c:pt idx="14176">
                  <c:v>140.80499019999999</c:v>
                </c:pt>
                <c:pt idx="14177">
                  <c:v>140.81492320000001</c:v>
                </c:pt>
                <c:pt idx="14178">
                  <c:v>140.8248552</c:v>
                </c:pt>
                <c:pt idx="14179">
                  <c:v>140.83478819999999</c:v>
                </c:pt>
                <c:pt idx="14180">
                  <c:v>140.84472120000001</c:v>
                </c:pt>
                <c:pt idx="14181">
                  <c:v>140.8546532</c:v>
                </c:pt>
                <c:pt idx="14182">
                  <c:v>140.86458619999999</c:v>
                </c:pt>
                <c:pt idx="14183">
                  <c:v>140.87451820000001</c:v>
                </c:pt>
                <c:pt idx="14184">
                  <c:v>140.8844512</c:v>
                </c:pt>
                <c:pt idx="14185">
                  <c:v>140.89438419999999</c:v>
                </c:pt>
                <c:pt idx="14186">
                  <c:v>140.90431620000001</c:v>
                </c:pt>
                <c:pt idx="14187">
                  <c:v>140.9142492</c:v>
                </c:pt>
                <c:pt idx="14188">
                  <c:v>140.92418219999999</c:v>
                </c:pt>
                <c:pt idx="14189">
                  <c:v>140.93411420000001</c:v>
                </c:pt>
                <c:pt idx="14190">
                  <c:v>140.9440472</c:v>
                </c:pt>
                <c:pt idx="14191">
                  <c:v>140.95397919999999</c:v>
                </c:pt>
                <c:pt idx="14192">
                  <c:v>140.96391220000001</c:v>
                </c:pt>
                <c:pt idx="14193">
                  <c:v>140.9738452</c:v>
                </c:pt>
                <c:pt idx="14194">
                  <c:v>140.98377719999999</c:v>
                </c:pt>
                <c:pt idx="14195">
                  <c:v>140.99371020000001</c:v>
                </c:pt>
                <c:pt idx="14196">
                  <c:v>141.0036432</c:v>
                </c:pt>
                <c:pt idx="14197">
                  <c:v>141.01357519999999</c:v>
                </c:pt>
                <c:pt idx="14198">
                  <c:v>141.02350820000001</c:v>
                </c:pt>
                <c:pt idx="14199">
                  <c:v>141.0334402</c:v>
                </c:pt>
                <c:pt idx="14200">
                  <c:v>141.04337319999999</c:v>
                </c:pt>
                <c:pt idx="14201">
                  <c:v>141.05330620000001</c:v>
                </c:pt>
                <c:pt idx="14202">
                  <c:v>141.0632382</c:v>
                </c:pt>
                <c:pt idx="14203">
                  <c:v>141.07317119999999</c:v>
                </c:pt>
                <c:pt idx="14204">
                  <c:v>141.08310420000001</c:v>
                </c:pt>
                <c:pt idx="14205">
                  <c:v>141.0930362</c:v>
                </c:pt>
                <c:pt idx="14206">
                  <c:v>141.10296919999999</c:v>
                </c:pt>
                <c:pt idx="14207">
                  <c:v>141.11290120000001</c:v>
                </c:pt>
                <c:pt idx="14208">
                  <c:v>141.1228342</c:v>
                </c:pt>
                <c:pt idx="14209">
                  <c:v>141.13276719999999</c:v>
                </c:pt>
                <c:pt idx="14210">
                  <c:v>141.14269920000001</c:v>
                </c:pt>
                <c:pt idx="14211">
                  <c:v>141.1526322</c:v>
                </c:pt>
                <c:pt idx="14212">
                  <c:v>141.16256519999999</c:v>
                </c:pt>
                <c:pt idx="14213">
                  <c:v>141.17249720000001</c:v>
                </c:pt>
                <c:pt idx="14214">
                  <c:v>141.1824302</c:v>
                </c:pt>
                <c:pt idx="14215">
                  <c:v>141.19236219999999</c:v>
                </c:pt>
                <c:pt idx="14216">
                  <c:v>141.20229520000001</c:v>
                </c:pt>
                <c:pt idx="14217">
                  <c:v>141.2122282</c:v>
                </c:pt>
                <c:pt idx="14218">
                  <c:v>141.22216019999999</c:v>
                </c:pt>
                <c:pt idx="14219">
                  <c:v>141.23209320000001</c:v>
                </c:pt>
                <c:pt idx="14220">
                  <c:v>141.2420262</c:v>
                </c:pt>
                <c:pt idx="14221">
                  <c:v>141.25195819999999</c:v>
                </c:pt>
                <c:pt idx="14222">
                  <c:v>141.26189120000001</c:v>
                </c:pt>
                <c:pt idx="14223">
                  <c:v>141.2718232</c:v>
                </c:pt>
                <c:pt idx="14224">
                  <c:v>141.28175619999999</c:v>
                </c:pt>
                <c:pt idx="14225">
                  <c:v>141.29168920000001</c:v>
                </c:pt>
                <c:pt idx="14226">
                  <c:v>141.3016212</c:v>
                </c:pt>
                <c:pt idx="14227">
                  <c:v>141.31155419999999</c:v>
                </c:pt>
                <c:pt idx="14228">
                  <c:v>141.32148720000001</c:v>
                </c:pt>
                <c:pt idx="14229">
                  <c:v>141.3314192</c:v>
                </c:pt>
                <c:pt idx="14230">
                  <c:v>141.34135219999999</c:v>
                </c:pt>
                <c:pt idx="14231">
                  <c:v>141.35128420000001</c:v>
                </c:pt>
                <c:pt idx="14232">
                  <c:v>141.3612172</c:v>
                </c:pt>
                <c:pt idx="14233">
                  <c:v>141.37115019999999</c:v>
                </c:pt>
                <c:pt idx="14234">
                  <c:v>141.38108220000001</c:v>
                </c:pt>
                <c:pt idx="14235">
                  <c:v>141.3910152</c:v>
                </c:pt>
                <c:pt idx="14236">
                  <c:v>141.40094719999999</c:v>
                </c:pt>
                <c:pt idx="14237">
                  <c:v>141.41088020000001</c:v>
                </c:pt>
                <c:pt idx="14238">
                  <c:v>141.4208132</c:v>
                </c:pt>
                <c:pt idx="14239">
                  <c:v>141.43074519999999</c:v>
                </c:pt>
                <c:pt idx="14240">
                  <c:v>141.44067820000001</c:v>
                </c:pt>
                <c:pt idx="14241">
                  <c:v>141.4506112</c:v>
                </c:pt>
                <c:pt idx="14242">
                  <c:v>141.46054319999999</c:v>
                </c:pt>
                <c:pt idx="14243">
                  <c:v>141.47047620000001</c:v>
                </c:pt>
                <c:pt idx="14244">
                  <c:v>141.4804082</c:v>
                </c:pt>
                <c:pt idx="14245">
                  <c:v>141.49034119999999</c:v>
                </c:pt>
                <c:pt idx="14246">
                  <c:v>141.50027420000001</c:v>
                </c:pt>
                <c:pt idx="14247">
                  <c:v>141.5102062</c:v>
                </c:pt>
                <c:pt idx="14248">
                  <c:v>141.52013919999999</c:v>
                </c:pt>
                <c:pt idx="14249">
                  <c:v>141.53007220000001</c:v>
                </c:pt>
                <c:pt idx="14250">
                  <c:v>141.5400042</c:v>
                </c:pt>
                <c:pt idx="14251">
                  <c:v>141.54993719999999</c:v>
                </c:pt>
                <c:pt idx="14252">
                  <c:v>141.55986920000001</c:v>
                </c:pt>
                <c:pt idx="14253">
                  <c:v>141.5698022</c:v>
                </c:pt>
                <c:pt idx="14254">
                  <c:v>141.57973519999999</c:v>
                </c:pt>
                <c:pt idx="14255">
                  <c:v>141.58966720000001</c:v>
                </c:pt>
                <c:pt idx="14256">
                  <c:v>141.59959950000001</c:v>
                </c:pt>
                <c:pt idx="14257">
                  <c:v>141.6095325</c:v>
                </c:pt>
                <c:pt idx="14258">
                  <c:v>141.61946449999999</c:v>
                </c:pt>
                <c:pt idx="14259">
                  <c:v>141.62939750000001</c:v>
                </c:pt>
                <c:pt idx="14260">
                  <c:v>141.6393295</c:v>
                </c:pt>
                <c:pt idx="14261">
                  <c:v>141.64926249999999</c:v>
                </c:pt>
                <c:pt idx="14262">
                  <c:v>141.65919550000001</c:v>
                </c:pt>
                <c:pt idx="14263">
                  <c:v>141.6691275</c:v>
                </c:pt>
                <c:pt idx="14264">
                  <c:v>141.67906049999999</c:v>
                </c:pt>
                <c:pt idx="14265">
                  <c:v>141.68899350000001</c:v>
                </c:pt>
                <c:pt idx="14266">
                  <c:v>141.6989255</c:v>
                </c:pt>
                <c:pt idx="14267">
                  <c:v>141.70885849999999</c:v>
                </c:pt>
                <c:pt idx="14268">
                  <c:v>141.71879050000001</c:v>
                </c:pt>
                <c:pt idx="14269">
                  <c:v>141.7287235</c:v>
                </c:pt>
                <c:pt idx="14270">
                  <c:v>141.73865649999999</c:v>
                </c:pt>
                <c:pt idx="14271">
                  <c:v>141.74858850000001</c:v>
                </c:pt>
                <c:pt idx="14272">
                  <c:v>141.7585215</c:v>
                </c:pt>
                <c:pt idx="14273">
                  <c:v>141.76845449999999</c:v>
                </c:pt>
                <c:pt idx="14274">
                  <c:v>141.77838650000001</c:v>
                </c:pt>
                <c:pt idx="14275">
                  <c:v>141.7883195</c:v>
                </c:pt>
                <c:pt idx="14276">
                  <c:v>141.79825249999999</c:v>
                </c:pt>
                <c:pt idx="14277">
                  <c:v>141.80818450000001</c:v>
                </c:pt>
                <c:pt idx="14278">
                  <c:v>141.8181175</c:v>
                </c:pt>
                <c:pt idx="14279">
                  <c:v>141.82804949999999</c:v>
                </c:pt>
                <c:pt idx="14280">
                  <c:v>141.83798250000001</c:v>
                </c:pt>
                <c:pt idx="14281">
                  <c:v>141.8479155</c:v>
                </c:pt>
                <c:pt idx="14282">
                  <c:v>141.85784749999999</c:v>
                </c:pt>
                <c:pt idx="14283">
                  <c:v>141.86778050000001</c:v>
                </c:pt>
                <c:pt idx="14284">
                  <c:v>141.8777135</c:v>
                </c:pt>
                <c:pt idx="14285">
                  <c:v>141.88764549999999</c:v>
                </c:pt>
                <c:pt idx="14286">
                  <c:v>141.89757850000001</c:v>
                </c:pt>
                <c:pt idx="14287">
                  <c:v>141.9075105</c:v>
                </c:pt>
                <c:pt idx="14288">
                  <c:v>141.91744349999999</c:v>
                </c:pt>
                <c:pt idx="14289">
                  <c:v>141.92737650000001</c:v>
                </c:pt>
                <c:pt idx="14290">
                  <c:v>141.9373085</c:v>
                </c:pt>
                <c:pt idx="14291">
                  <c:v>141.94724149999999</c:v>
                </c:pt>
                <c:pt idx="14292">
                  <c:v>141.95717450000001</c:v>
                </c:pt>
                <c:pt idx="14293">
                  <c:v>141.9671065</c:v>
                </c:pt>
                <c:pt idx="14294">
                  <c:v>141.97703949999999</c:v>
                </c:pt>
                <c:pt idx="14295">
                  <c:v>141.98697250000001</c:v>
                </c:pt>
                <c:pt idx="14296">
                  <c:v>141.9969045</c:v>
                </c:pt>
                <c:pt idx="14297">
                  <c:v>142.00683749999999</c:v>
                </c:pt>
                <c:pt idx="14298">
                  <c:v>142.01676950000001</c:v>
                </c:pt>
                <c:pt idx="14299">
                  <c:v>142.0267025</c:v>
                </c:pt>
                <c:pt idx="14300">
                  <c:v>142.03663549999999</c:v>
                </c:pt>
                <c:pt idx="14301">
                  <c:v>142.04656750000001</c:v>
                </c:pt>
                <c:pt idx="14302">
                  <c:v>142.0565005</c:v>
                </c:pt>
                <c:pt idx="14303">
                  <c:v>142.06643349999999</c:v>
                </c:pt>
                <c:pt idx="14304">
                  <c:v>142.07636550000001</c:v>
                </c:pt>
                <c:pt idx="14305">
                  <c:v>142.0862985</c:v>
                </c:pt>
                <c:pt idx="14306">
                  <c:v>142.09623149999999</c:v>
                </c:pt>
                <c:pt idx="14307">
                  <c:v>142.10616350000001</c:v>
                </c:pt>
                <c:pt idx="14308">
                  <c:v>142.1160965</c:v>
                </c:pt>
                <c:pt idx="14309">
                  <c:v>142.12602949999999</c:v>
                </c:pt>
                <c:pt idx="14310">
                  <c:v>142.13596150000001</c:v>
                </c:pt>
                <c:pt idx="14311">
                  <c:v>142.1458945</c:v>
                </c:pt>
                <c:pt idx="14312">
                  <c:v>142.15582749999999</c:v>
                </c:pt>
                <c:pt idx="14313">
                  <c:v>142.16575950000001</c:v>
                </c:pt>
                <c:pt idx="14314">
                  <c:v>142.1756925</c:v>
                </c:pt>
                <c:pt idx="14315">
                  <c:v>142.18562449999999</c:v>
                </c:pt>
                <c:pt idx="14316">
                  <c:v>142.19555750000001</c:v>
                </c:pt>
                <c:pt idx="14317">
                  <c:v>142.2054905</c:v>
                </c:pt>
                <c:pt idx="14318">
                  <c:v>142.21542249999999</c:v>
                </c:pt>
                <c:pt idx="14319">
                  <c:v>142.22535550000001</c:v>
                </c:pt>
                <c:pt idx="14320">
                  <c:v>142.2352885</c:v>
                </c:pt>
                <c:pt idx="14321">
                  <c:v>142.24522049999999</c:v>
                </c:pt>
                <c:pt idx="14322">
                  <c:v>142.25515350000001</c:v>
                </c:pt>
                <c:pt idx="14323">
                  <c:v>142.2650865</c:v>
                </c:pt>
                <c:pt idx="14324">
                  <c:v>142.27501849999999</c:v>
                </c:pt>
                <c:pt idx="14325">
                  <c:v>142.28495150000001</c:v>
                </c:pt>
                <c:pt idx="14326">
                  <c:v>142.29488449999999</c:v>
                </c:pt>
                <c:pt idx="14327">
                  <c:v>142.30481649999999</c:v>
                </c:pt>
                <c:pt idx="14328">
                  <c:v>142.3147495</c:v>
                </c:pt>
                <c:pt idx="14329">
                  <c:v>142.3246815</c:v>
                </c:pt>
                <c:pt idx="14330">
                  <c:v>142.33461449999999</c:v>
                </c:pt>
                <c:pt idx="14331">
                  <c:v>142.3445475</c:v>
                </c:pt>
                <c:pt idx="14332">
                  <c:v>142.3544795</c:v>
                </c:pt>
                <c:pt idx="14333">
                  <c:v>142.36441249999999</c:v>
                </c:pt>
                <c:pt idx="14334">
                  <c:v>142.3743455</c:v>
                </c:pt>
                <c:pt idx="14335">
                  <c:v>142.3842775</c:v>
                </c:pt>
                <c:pt idx="14336">
                  <c:v>142.39421050000001</c:v>
                </c:pt>
                <c:pt idx="14337">
                  <c:v>142.4041435</c:v>
                </c:pt>
                <c:pt idx="14338">
                  <c:v>142.4140755</c:v>
                </c:pt>
                <c:pt idx="14339">
                  <c:v>142.42400850000001</c:v>
                </c:pt>
                <c:pt idx="14340">
                  <c:v>142.4339415</c:v>
                </c:pt>
                <c:pt idx="14341">
                  <c:v>142.4438735</c:v>
                </c:pt>
                <c:pt idx="14342">
                  <c:v>142.45380650000001</c:v>
                </c:pt>
                <c:pt idx="14343">
                  <c:v>142.4637395</c:v>
                </c:pt>
                <c:pt idx="14344">
                  <c:v>142.47367149999999</c:v>
                </c:pt>
                <c:pt idx="14345">
                  <c:v>142.48360450000001</c:v>
                </c:pt>
                <c:pt idx="14346">
                  <c:v>142.4935365</c:v>
                </c:pt>
                <c:pt idx="14347">
                  <c:v>142.50346949999999</c:v>
                </c:pt>
                <c:pt idx="14348">
                  <c:v>142.51340250000001</c:v>
                </c:pt>
                <c:pt idx="14349">
                  <c:v>142.5233345</c:v>
                </c:pt>
                <c:pt idx="14350">
                  <c:v>142.53326749999999</c:v>
                </c:pt>
                <c:pt idx="14351">
                  <c:v>142.54320050000001</c:v>
                </c:pt>
                <c:pt idx="14352">
                  <c:v>142.5531325</c:v>
                </c:pt>
                <c:pt idx="14353">
                  <c:v>142.56306549999999</c:v>
                </c:pt>
                <c:pt idx="14354">
                  <c:v>142.57299850000001</c:v>
                </c:pt>
                <c:pt idx="14355">
                  <c:v>142.5829305</c:v>
                </c:pt>
                <c:pt idx="14356">
                  <c:v>142.59286349999999</c:v>
                </c:pt>
                <c:pt idx="14357">
                  <c:v>142.60279739999999</c:v>
                </c:pt>
                <c:pt idx="14358">
                  <c:v>142.61272940000001</c:v>
                </c:pt>
                <c:pt idx="14359">
                  <c:v>142.6226624</c:v>
                </c:pt>
                <c:pt idx="14360">
                  <c:v>142.63259540000001</c:v>
                </c:pt>
                <c:pt idx="14361">
                  <c:v>142.64252740000001</c:v>
                </c:pt>
                <c:pt idx="14362">
                  <c:v>142.6524604</c:v>
                </c:pt>
                <c:pt idx="14363">
                  <c:v>142.66239239999999</c:v>
                </c:pt>
                <c:pt idx="14364">
                  <c:v>142.67232540000001</c:v>
                </c:pt>
                <c:pt idx="14365">
                  <c:v>142.68225839999999</c:v>
                </c:pt>
                <c:pt idx="14366">
                  <c:v>142.69219039999999</c:v>
                </c:pt>
                <c:pt idx="14367">
                  <c:v>142.7021234</c:v>
                </c:pt>
                <c:pt idx="14368">
                  <c:v>142.71205639999999</c:v>
                </c:pt>
                <c:pt idx="14369">
                  <c:v>142.72198839999999</c:v>
                </c:pt>
                <c:pt idx="14370">
                  <c:v>142.7319214</c:v>
                </c:pt>
                <c:pt idx="14371">
                  <c:v>142.74185439999999</c:v>
                </c:pt>
                <c:pt idx="14372">
                  <c:v>142.75178639999999</c:v>
                </c:pt>
                <c:pt idx="14373">
                  <c:v>142.7617194</c:v>
                </c:pt>
                <c:pt idx="14374">
                  <c:v>142.77165239999999</c:v>
                </c:pt>
                <c:pt idx="14375">
                  <c:v>142.78158440000001</c:v>
                </c:pt>
                <c:pt idx="14376">
                  <c:v>142.7915174</c:v>
                </c:pt>
                <c:pt idx="14377">
                  <c:v>142.8014494</c:v>
                </c:pt>
                <c:pt idx="14378">
                  <c:v>142.81138240000001</c:v>
                </c:pt>
                <c:pt idx="14379">
                  <c:v>142.8213154</c:v>
                </c:pt>
                <c:pt idx="14380">
                  <c:v>142.8312474</c:v>
                </c:pt>
                <c:pt idx="14381">
                  <c:v>142.84118040000001</c:v>
                </c:pt>
                <c:pt idx="14382">
                  <c:v>142.8511134</c:v>
                </c:pt>
                <c:pt idx="14383">
                  <c:v>142.86104539999999</c:v>
                </c:pt>
                <c:pt idx="14384">
                  <c:v>142.87097840000001</c:v>
                </c:pt>
                <c:pt idx="14385">
                  <c:v>142.8809114</c:v>
                </c:pt>
                <c:pt idx="14386">
                  <c:v>142.89084339999999</c:v>
                </c:pt>
                <c:pt idx="14387">
                  <c:v>142.90077640000001</c:v>
                </c:pt>
                <c:pt idx="14388">
                  <c:v>142.9107094</c:v>
                </c:pt>
                <c:pt idx="14389">
                  <c:v>142.92064139999999</c:v>
                </c:pt>
                <c:pt idx="14390">
                  <c:v>142.93057440000001</c:v>
                </c:pt>
                <c:pt idx="14391">
                  <c:v>142.9405074</c:v>
                </c:pt>
                <c:pt idx="14392">
                  <c:v>142.95043939999999</c:v>
                </c:pt>
                <c:pt idx="14393">
                  <c:v>142.96037240000001</c:v>
                </c:pt>
                <c:pt idx="14394">
                  <c:v>142.9703044</c:v>
                </c:pt>
                <c:pt idx="14395">
                  <c:v>142.98023739999999</c:v>
                </c:pt>
                <c:pt idx="14396">
                  <c:v>142.99017040000001</c:v>
                </c:pt>
                <c:pt idx="14397">
                  <c:v>143.0001024</c:v>
                </c:pt>
                <c:pt idx="14398">
                  <c:v>143.01003539999999</c:v>
                </c:pt>
                <c:pt idx="14399">
                  <c:v>143.01996840000001</c:v>
                </c:pt>
                <c:pt idx="14400">
                  <c:v>143.0299004</c:v>
                </c:pt>
                <c:pt idx="14401">
                  <c:v>143.03983339999999</c:v>
                </c:pt>
                <c:pt idx="14402">
                  <c:v>143.04976640000001</c:v>
                </c:pt>
                <c:pt idx="14403">
                  <c:v>143.0596984</c:v>
                </c:pt>
                <c:pt idx="14404">
                  <c:v>143.06963139999999</c:v>
                </c:pt>
                <c:pt idx="14405">
                  <c:v>143.07956340000001</c:v>
                </c:pt>
                <c:pt idx="14406">
                  <c:v>143.0894964</c:v>
                </c:pt>
                <c:pt idx="14407">
                  <c:v>143.09942939999999</c:v>
                </c:pt>
                <c:pt idx="14408">
                  <c:v>143.10936140000001</c:v>
                </c:pt>
                <c:pt idx="14409">
                  <c:v>143.1192944</c:v>
                </c:pt>
                <c:pt idx="14410">
                  <c:v>143.12922739999999</c:v>
                </c:pt>
                <c:pt idx="14411">
                  <c:v>143.13915940000001</c:v>
                </c:pt>
                <c:pt idx="14412">
                  <c:v>143.1490924</c:v>
                </c:pt>
                <c:pt idx="14413">
                  <c:v>143.15902539999999</c:v>
                </c:pt>
                <c:pt idx="14414">
                  <c:v>143.16895740000001</c:v>
                </c:pt>
                <c:pt idx="14415">
                  <c:v>143.1788904</c:v>
                </c:pt>
                <c:pt idx="14416">
                  <c:v>143.18882339999999</c:v>
                </c:pt>
                <c:pt idx="14417">
                  <c:v>143.19875540000001</c:v>
                </c:pt>
                <c:pt idx="14418">
                  <c:v>143.2086884</c:v>
                </c:pt>
                <c:pt idx="14419">
                  <c:v>143.21862139999999</c:v>
                </c:pt>
                <c:pt idx="14420">
                  <c:v>143.22855340000001</c:v>
                </c:pt>
                <c:pt idx="14421">
                  <c:v>143.2384864</c:v>
                </c:pt>
                <c:pt idx="14422">
                  <c:v>143.24841839999999</c:v>
                </c:pt>
                <c:pt idx="14423">
                  <c:v>143.25835140000001</c:v>
                </c:pt>
                <c:pt idx="14424">
                  <c:v>143.2682844</c:v>
                </c:pt>
                <c:pt idx="14425">
                  <c:v>143.27821639999999</c:v>
                </c:pt>
                <c:pt idx="14426">
                  <c:v>143.28814940000001</c:v>
                </c:pt>
                <c:pt idx="14427">
                  <c:v>143.2980824</c:v>
                </c:pt>
                <c:pt idx="14428">
                  <c:v>143.30801439999999</c:v>
                </c:pt>
                <c:pt idx="14429">
                  <c:v>143.31794740000001</c:v>
                </c:pt>
                <c:pt idx="14430">
                  <c:v>143.3278804</c:v>
                </c:pt>
                <c:pt idx="14431">
                  <c:v>143.33781239999999</c:v>
                </c:pt>
                <c:pt idx="14432">
                  <c:v>143.34774540000001</c:v>
                </c:pt>
                <c:pt idx="14433">
                  <c:v>143.3576774</c:v>
                </c:pt>
                <c:pt idx="14434">
                  <c:v>143.36761039999999</c:v>
                </c:pt>
                <c:pt idx="14435">
                  <c:v>143.37754340000001</c:v>
                </c:pt>
                <c:pt idx="14436">
                  <c:v>143.3874754</c:v>
                </c:pt>
                <c:pt idx="14437">
                  <c:v>143.39740839999999</c:v>
                </c:pt>
                <c:pt idx="14438">
                  <c:v>143.40734140000001</c:v>
                </c:pt>
                <c:pt idx="14439">
                  <c:v>143.4172734</c:v>
                </c:pt>
                <c:pt idx="14440">
                  <c:v>143.42720639999999</c:v>
                </c:pt>
                <c:pt idx="14441">
                  <c:v>143.43713940000001</c:v>
                </c:pt>
                <c:pt idx="14442">
                  <c:v>143.4470714</c:v>
                </c:pt>
                <c:pt idx="14443">
                  <c:v>143.45700439999999</c:v>
                </c:pt>
                <c:pt idx="14444">
                  <c:v>143.46693640000001</c:v>
                </c:pt>
                <c:pt idx="14445">
                  <c:v>143.4768694</c:v>
                </c:pt>
                <c:pt idx="14446">
                  <c:v>143.48680239999999</c:v>
                </c:pt>
                <c:pt idx="14447">
                  <c:v>143.49673440000001</c:v>
                </c:pt>
                <c:pt idx="14448">
                  <c:v>143.5066674</c:v>
                </c:pt>
                <c:pt idx="14449">
                  <c:v>143.51660039999999</c:v>
                </c:pt>
                <c:pt idx="14450">
                  <c:v>143.52653240000001</c:v>
                </c:pt>
                <c:pt idx="14451">
                  <c:v>143.5364654</c:v>
                </c:pt>
                <c:pt idx="14452">
                  <c:v>143.54639839999999</c:v>
                </c:pt>
                <c:pt idx="14453">
                  <c:v>143.55633040000001</c:v>
                </c:pt>
                <c:pt idx="14454">
                  <c:v>143.5662634</c:v>
                </c:pt>
                <c:pt idx="14455">
                  <c:v>143.57619539999999</c:v>
                </c:pt>
                <c:pt idx="14456">
                  <c:v>143.58612840000001</c:v>
                </c:pt>
                <c:pt idx="14457">
                  <c:v>143.5960614</c:v>
                </c:pt>
                <c:pt idx="14458">
                  <c:v>143.6059928</c:v>
                </c:pt>
                <c:pt idx="14459">
                  <c:v>143.61592580000001</c:v>
                </c:pt>
                <c:pt idx="14460">
                  <c:v>143.6258588</c:v>
                </c:pt>
                <c:pt idx="14461">
                  <c:v>143.6357908</c:v>
                </c:pt>
                <c:pt idx="14462">
                  <c:v>143.64572380000001</c:v>
                </c:pt>
                <c:pt idx="14463">
                  <c:v>143.6556568</c:v>
                </c:pt>
                <c:pt idx="14464">
                  <c:v>143.66558879999999</c:v>
                </c:pt>
                <c:pt idx="14465">
                  <c:v>143.67552180000001</c:v>
                </c:pt>
                <c:pt idx="14466">
                  <c:v>143.6854538</c:v>
                </c:pt>
                <c:pt idx="14467">
                  <c:v>143.69538679999999</c:v>
                </c:pt>
                <c:pt idx="14468">
                  <c:v>143.70531980000001</c:v>
                </c:pt>
                <c:pt idx="14469">
                  <c:v>143.7152518</c:v>
                </c:pt>
                <c:pt idx="14470">
                  <c:v>143.72518479999999</c:v>
                </c:pt>
                <c:pt idx="14471">
                  <c:v>143.73511780000001</c:v>
                </c:pt>
                <c:pt idx="14472">
                  <c:v>143.7450498</c:v>
                </c:pt>
                <c:pt idx="14473">
                  <c:v>143.75498279999999</c:v>
                </c:pt>
                <c:pt idx="14474">
                  <c:v>143.76491580000001</c:v>
                </c:pt>
                <c:pt idx="14475">
                  <c:v>143.7748478</c:v>
                </c:pt>
                <c:pt idx="14476">
                  <c:v>143.78478079999999</c:v>
                </c:pt>
                <c:pt idx="14477">
                  <c:v>143.79471280000001</c:v>
                </c:pt>
                <c:pt idx="14478">
                  <c:v>143.8046458</c:v>
                </c:pt>
                <c:pt idx="14479">
                  <c:v>143.81457879999999</c:v>
                </c:pt>
                <c:pt idx="14480">
                  <c:v>143.82451080000001</c:v>
                </c:pt>
                <c:pt idx="14481">
                  <c:v>143.8344438</c:v>
                </c:pt>
                <c:pt idx="14482">
                  <c:v>143.8443767</c:v>
                </c:pt>
                <c:pt idx="14483">
                  <c:v>143.85430880000001</c:v>
                </c:pt>
                <c:pt idx="14484">
                  <c:v>143.8642418</c:v>
                </c:pt>
                <c:pt idx="14485">
                  <c:v>143.87417479999999</c:v>
                </c:pt>
                <c:pt idx="14486">
                  <c:v>143.88410680000001</c:v>
                </c:pt>
                <c:pt idx="14487">
                  <c:v>143.8940398</c:v>
                </c:pt>
                <c:pt idx="14488">
                  <c:v>143.90397179999999</c:v>
                </c:pt>
                <c:pt idx="14489">
                  <c:v>143.91390480000001</c:v>
                </c:pt>
                <c:pt idx="14490">
                  <c:v>143.9238378</c:v>
                </c:pt>
                <c:pt idx="14491">
                  <c:v>143.93376979999999</c:v>
                </c:pt>
                <c:pt idx="14492">
                  <c:v>143.94370280000001</c:v>
                </c:pt>
                <c:pt idx="14493">
                  <c:v>143.9536358</c:v>
                </c:pt>
                <c:pt idx="14494">
                  <c:v>143.96356779999999</c:v>
                </c:pt>
                <c:pt idx="14495">
                  <c:v>143.97350080000001</c:v>
                </c:pt>
                <c:pt idx="14496">
                  <c:v>143.9834338</c:v>
                </c:pt>
                <c:pt idx="14497">
                  <c:v>143.99336579999999</c:v>
                </c:pt>
                <c:pt idx="14498">
                  <c:v>144.00329880000001</c:v>
                </c:pt>
                <c:pt idx="14499">
                  <c:v>144.0132308</c:v>
                </c:pt>
                <c:pt idx="14500">
                  <c:v>144.02316379999999</c:v>
                </c:pt>
                <c:pt idx="14501">
                  <c:v>144.03309680000001</c:v>
                </c:pt>
                <c:pt idx="14502">
                  <c:v>144.0430288</c:v>
                </c:pt>
                <c:pt idx="14503">
                  <c:v>144.05296179999999</c:v>
                </c:pt>
                <c:pt idx="14504">
                  <c:v>144.06289480000001</c:v>
                </c:pt>
                <c:pt idx="14505">
                  <c:v>144.0728268</c:v>
                </c:pt>
                <c:pt idx="14506">
                  <c:v>144.08275979999999</c:v>
                </c:pt>
                <c:pt idx="14507">
                  <c:v>144.09269180000001</c:v>
                </c:pt>
                <c:pt idx="14508">
                  <c:v>144.1026248</c:v>
                </c:pt>
                <c:pt idx="14509">
                  <c:v>144.11255779999999</c:v>
                </c:pt>
                <c:pt idx="14510">
                  <c:v>144.12248980000001</c:v>
                </c:pt>
                <c:pt idx="14511">
                  <c:v>144.1324228</c:v>
                </c:pt>
                <c:pt idx="14512">
                  <c:v>144.14235579999999</c:v>
                </c:pt>
                <c:pt idx="14513">
                  <c:v>144.15228780000001</c:v>
                </c:pt>
                <c:pt idx="14514">
                  <c:v>144.1622208</c:v>
                </c:pt>
                <c:pt idx="14515">
                  <c:v>144.17215379999999</c:v>
                </c:pt>
                <c:pt idx="14516">
                  <c:v>144.18208580000001</c:v>
                </c:pt>
                <c:pt idx="14517">
                  <c:v>144.1920188</c:v>
                </c:pt>
                <c:pt idx="14518">
                  <c:v>144.20195079999999</c:v>
                </c:pt>
                <c:pt idx="14519">
                  <c:v>144.21188380000001</c:v>
                </c:pt>
                <c:pt idx="14520">
                  <c:v>144.2218168</c:v>
                </c:pt>
                <c:pt idx="14521">
                  <c:v>144.23174879999999</c:v>
                </c:pt>
                <c:pt idx="14522">
                  <c:v>144.24168180000001</c:v>
                </c:pt>
                <c:pt idx="14523">
                  <c:v>144.2516148</c:v>
                </c:pt>
                <c:pt idx="14524">
                  <c:v>144.26154679999999</c:v>
                </c:pt>
                <c:pt idx="14525">
                  <c:v>144.27147980000001</c:v>
                </c:pt>
                <c:pt idx="14526">
                  <c:v>144.2814128</c:v>
                </c:pt>
                <c:pt idx="14527">
                  <c:v>144.29134479999999</c:v>
                </c:pt>
                <c:pt idx="14528">
                  <c:v>144.30127780000001</c:v>
                </c:pt>
                <c:pt idx="14529">
                  <c:v>144.3112108</c:v>
                </c:pt>
                <c:pt idx="14530">
                  <c:v>144.32114279999999</c:v>
                </c:pt>
                <c:pt idx="14531">
                  <c:v>144.33107580000001</c:v>
                </c:pt>
                <c:pt idx="14532">
                  <c:v>144.3410078</c:v>
                </c:pt>
                <c:pt idx="14533">
                  <c:v>144.35094079999999</c:v>
                </c:pt>
                <c:pt idx="14534">
                  <c:v>144.36087380000001</c:v>
                </c:pt>
                <c:pt idx="14535">
                  <c:v>144.3708058</c:v>
                </c:pt>
                <c:pt idx="14536">
                  <c:v>144.38073879999999</c:v>
                </c:pt>
                <c:pt idx="14537">
                  <c:v>144.39067180000001</c:v>
                </c:pt>
                <c:pt idx="14538">
                  <c:v>144.4006038</c:v>
                </c:pt>
                <c:pt idx="14539">
                  <c:v>144.41053679999999</c:v>
                </c:pt>
                <c:pt idx="14540">
                  <c:v>144.42046980000001</c:v>
                </c:pt>
                <c:pt idx="14541">
                  <c:v>144.4304018</c:v>
                </c:pt>
                <c:pt idx="14542">
                  <c:v>144.44033479999999</c:v>
                </c:pt>
                <c:pt idx="14543">
                  <c:v>144.45026680000001</c:v>
                </c:pt>
                <c:pt idx="14544">
                  <c:v>144.4601997</c:v>
                </c:pt>
                <c:pt idx="14545">
                  <c:v>144.47013279999999</c:v>
                </c:pt>
                <c:pt idx="14546">
                  <c:v>144.48006480000001</c:v>
                </c:pt>
                <c:pt idx="14547">
                  <c:v>144.4899978</c:v>
                </c:pt>
                <c:pt idx="14548">
                  <c:v>144.49993079999999</c:v>
                </c:pt>
                <c:pt idx="14549">
                  <c:v>144.50986280000001</c:v>
                </c:pt>
                <c:pt idx="14550">
                  <c:v>144.5197958</c:v>
                </c:pt>
                <c:pt idx="14551">
                  <c:v>144.52972869999999</c:v>
                </c:pt>
                <c:pt idx="14552">
                  <c:v>144.53966080000001</c:v>
                </c:pt>
                <c:pt idx="14553">
                  <c:v>144.5495938</c:v>
                </c:pt>
                <c:pt idx="14554">
                  <c:v>144.55952679999999</c:v>
                </c:pt>
                <c:pt idx="14555">
                  <c:v>144.56945880000001</c:v>
                </c:pt>
                <c:pt idx="14556">
                  <c:v>144.5793918</c:v>
                </c:pt>
                <c:pt idx="14557">
                  <c:v>144.58932379999999</c:v>
                </c:pt>
                <c:pt idx="14558">
                  <c:v>144.5992565</c:v>
                </c:pt>
                <c:pt idx="14559">
                  <c:v>144.60918950000001</c:v>
                </c:pt>
                <c:pt idx="14560">
                  <c:v>144.61912150000001</c:v>
                </c:pt>
                <c:pt idx="14561">
                  <c:v>144.6290545</c:v>
                </c:pt>
                <c:pt idx="14562">
                  <c:v>144.63898750000001</c:v>
                </c:pt>
                <c:pt idx="14563">
                  <c:v>144.64891950000001</c:v>
                </c:pt>
                <c:pt idx="14564">
                  <c:v>144.65885249999999</c:v>
                </c:pt>
                <c:pt idx="14565">
                  <c:v>144.66878550000001</c:v>
                </c:pt>
                <c:pt idx="14566">
                  <c:v>144.6787175</c:v>
                </c:pt>
                <c:pt idx="14567">
                  <c:v>144.68865049999999</c:v>
                </c:pt>
                <c:pt idx="14568">
                  <c:v>144.69858350000001</c:v>
                </c:pt>
                <c:pt idx="14569">
                  <c:v>144.7085155</c:v>
                </c:pt>
                <c:pt idx="14570">
                  <c:v>144.71844849999999</c:v>
                </c:pt>
                <c:pt idx="14571">
                  <c:v>144.72838049999999</c:v>
                </c:pt>
                <c:pt idx="14572">
                  <c:v>144.7383135</c:v>
                </c:pt>
                <c:pt idx="14573">
                  <c:v>144.74824649999999</c:v>
                </c:pt>
                <c:pt idx="14574">
                  <c:v>144.75817850000001</c:v>
                </c:pt>
                <c:pt idx="14575">
                  <c:v>144.7681115</c:v>
                </c:pt>
                <c:pt idx="14576">
                  <c:v>144.77804449999999</c:v>
                </c:pt>
                <c:pt idx="14577">
                  <c:v>144.78797650000001</c:v>
                </c:pt>
                <c:pt idx="14578">
                  <c:v>144.7979095</c:v>
                </c:pt>
                <c:pt idx="14579">
                  <c:v>144.80784249999999</c:v>
                </c:pt>
                <c:pt idx="14580">
                  <c:v>144.81777450000001</c:v>
                </c:pt>
                <c:pt idx="14581">
                  <c:v>144.8277075</c:v>
                </c:pt>
                <c:pt idx="14582">
                  <c:v>144.83764049999999</c:v>
                </c:pt>
                <c:pt idx="14583">
                  <c:v>144.84757250000001</c:v>
                </c:pt>
                <c:pt idx="14584">
                  <c:v>144.8575055</c:v>
                </c:pt>
                <c:pt idx="14585">
                  <c:v>144.86743749999999</c:v>
                </c:pt>
                <c:pt idx="14586">
                  <c:v>144.87737050000001</c:v>
                </c:pt>
                <c:pt idx="14587">
                  <c:v>144.8873035</c:v>
                </c:pt>
                <c:pt idx="14588">
                  <c:v>144.89723549999999</c:v>
                </c:pt>
                <c:pt idx="14589">
                  <c:v>144.90716850000001</c:v>
                </c:pt>
                <c:pt idx="14590">
                  <c:v>144.9171015</c:v>
                </c:pt>
                <c:pt idx="14591">
                  <c:v>144.92703349999999</c:v>
                </c:pt>
                <c:pt idx="14592">
                  <c:v>144.93696650000001</c:v>
                </c:pt>
                <c:pt idx="14593">
                  <c:v>144.9468995</c:v>
                </c:pt>
                <c:pt idx="14594">
                  <c:v>144.95683149999999</c:v>
                </c:pt>
                <c:pt idx="14595">
                  <c:v>144.96676450000001</c:v>
                </c:pt>
                <c:pt idx="14596">
                  <c:v>144.9766965</c:v>
                </c:pt>
                <c:pt idx="14597">
                  <c:v>144.98662949999999</c:v>
                </c:pt>
                <c:pt idx="14598">
                  <c:v>144.99656250000001</c:v>
                </c:pt>
                <c:pt idx="14599">
                  <c:v>145.0064945</c:v>
                </c:pt>
                <c:pt idx="14600">
                  <c:v>145.01642749999999</c:v>
                </c:pt>
                <c:pt idx="14601">
                  <c:v>145.02636050000001</c:v>
                </c:pt>
                <c:pt idx="14602">
                  <c:v>145.0362925</c:v>
                </c:pt>
                <c:pt idx="14603">
                  <c:v>145.04622549999999</c:v>
                </c:pt>
                <c:pt idx="14604">
                  <c:v>145.05615850000001</c:v>
                </c:pt>
                <c:pt idx="14605">
                  <c:v>145.0660905</c:v>
                </c:pt>
                <c:pt idx="14606">
                  <c:v>145.07602349999999</c:v>
                </c:pt>
                <c:pt idx="14607">
                  <c:v>145.08595650000001</c:v>
                </c:pt>
                <c:pt idx="14608">
                  <c:v>145.0958885</c:v>
                </c:pt>
                <c:pt idx="14609">
                  <c:v>145.10582149999999</c:v>
                </c:pt>
                <c:pt idx="14610">
                  <c:v>145.11575450000001</c:v>
                </c:pt>
                <c:pt idx="14611">
                  <c:v>145.1256865</c:v>
                </c:pt>
                <c:pt idx="14612">
                  <c:v>145.13561949999999</c:v>
                </c:pt>
                <c:pt idx="14613">
                  <c:v>145.14555150000001</c:v>
                </c:pt>
                <c:pt idx="14614">
                  <c:v>145.1554845</c:v>
                </c:pt>
                <c:pt idx="14615">
                  <c:v>145.16541749999999</c:v>
                </c:pt>
                <c:pt idx="14616">
                  <c:v>145.17534950000001</c:v>
                </c:pt>
                <c:pt idx="14617">
                  <c:v>145.1852825</c:v>
                </c:pt>
                <c:pt idx="14618">
                  <c:v>145.19521549999999</c:v>
                </c:pt>
                <c:pt idx="14619">
                  <c:v>145.20514750000001</c:v>
                </c:pt>
                <c:pt idx="14620">
                  <c:v>145.2150805</c:v>
                </c:pt>
                <c:pt idx="14621">
                  <c:v>145.22501349999999</c:v>
                </c:pt>
                <c:pt idx="14622">
                  <c:v>145.23494550000001</c:v>
                </c:pt>
                <c:pt idx="14623">
                  <c:v>145.2448785</c:v>
                </c:pt>
                <c:pt idx="14624">
                  <c:v>145.25481049999999</c:v>
                </c:pt>
                <c:pt idx="14625">
                  <c:v>145.26474350000001</c:v>
                </c:pt>
                <c:pt idx="14626">
                  <c:v>145.2746765</c:v>
                </c:pt>
                <c:pt idx="14627">
                  <c:v>145.28460849999999</c:v>
                </c:pt>
                <c:pt idx="14628">
                  <c:v>145.29454150000001</c:v>
                </c:pt>
                <c:pt idx="14629">
                  <c:v>145.3044745</c:v>
                </c:pt>
                <c:pt idx="14630">
                  <c:v>145.31440649999999</c:v>
                </c:pt>
                <c:pt idx="14631">
                  <c:v>145.32433950000001</c:v>
                </c:pt>
                <c:pt idx="14632">
                  <c:v>145.3342725</c:v>
                </c:pt>
                <c:pt idx="14633">
                  <c:v>145.34420449999999</c:v>
                </c:pt>
                <c:pt idx="14634">
                  <c:v>145.35413750000001</c:v>
                </c:pt>
                <c:pt idx="14635">
                  <c:v>145.3640705</c:v>
                </c:pt>
                <c:pt idx="14636">
                  <c:v>145.37400249999999</c:v>
                </c:pt>
                <c:pt idx="14637">
                  <c:v>145.38393550000001</c:v>
                </c:pt>
                <c:pt idx="14638">
                  <c:v>145.3938675</c:v>
                </c:pt>
                <c:pt idx="14639">
                  <c:v>145.40380049999999</c:v>
                </c:pt>
                <c:pt idx="14640">
                  <c:v>145.41373350000001</c:v>
                </c:pt>
                <c:pt idx="14641">
                  <c:v>145.4236655</c:v>
                </c:pt>
                <c:pt idx="14642">
                  <c:v>145.43359849999999</c:v>
                </c:pt>
                <c:pt idx="14643">
                  <c:v>145.44353150000001</c:v>
                </c:pt>
                <c:pt idx="14644">
                  <c:v>145.4534635</c:v>
                </c:pt>
                <c:pt idx="14645">
                  <c:v>145.46339649999999</c:v>
                </c:pt>
                <c:pt idx="14646">
                  <c:v>145.47332950000001</c:v>
                </c:pt>
                <c:pt idx="14647">
                  <c:v>145.4832615</c:v>
                </c:pt>
                <c:pt idx="14648">
                  <c:v>145.49319449999999</c:v>
                </c:pt>
                <c:pt idx="14649">
                  <c:v>145.50312650000001</c:v>
                </c:pt>
                <c:pt idx="14650">
                  <c:v>145.5130595</c:v>
                </c:pt>
                <c:pt idx="14651">
                  <c:v>145.52299249999999</c:v>
                </c:pt>
                <c:pt idx="14652">
                  <c:v>145.53292450000001</c:v>
                </c:pt>
                <c:pt idx="14653">
                  <c:v>145.5428575</c:v>
                </c:pt>
                <c:pt idx="14654">
                  <c:v>145.55279049999999</c:v>
                </c:pt>
                <c:pt idx="14655">
                  <c:v>145.56272250000001</c:v>
                </c:pt>
                <c:pt idx="14656">
                  <c:v>145.5726555</c:v>
                </c:pt>
                <c:pt idx="14657">
                  <c:v>145.58258850000001</c:v>
                </c:pt>
                <c:pt idx="14658">
                  <c:v>145.59252050000001</c:v>
                </c:pt>
                <c:pt idx="14659">
                  <c:v>145.60245409999999</c:v>
                </c:pt>
                <c:pt idx="14660">
                  <c:v>145.61238610000001</c:v>
                </c:pt>
                <c:pt idx="14661">
                  <c:v>145.6223191</c:v>
                </c:pt>
                <c:pt idx="14662">
                  <c:v>145.63225209999999</c:v>
                </c:pt>
                <c:pt idx="14663">
                  <c:v>145.64218410000001</c:v>
                </c:pt>
                <c:pt idx="14664">
                  <c:v>145.6521171</c:v>
                </c:pt>
                <c:pt idx="14665">
                  <c:v>145.66205009999999</c:v>
                </c:pt>
                <c:pt idx="14666">
                  <c:v>145.67198210000001</c:v>
                </c:pt>
                <c:pt idx="14667">
                  <c:v>145.6819151</c:v>
                </c:pt>
                <c:pt idx="14668">
                  <c:v>145.69184809999999</c:v>
                </c:pt>
                <c:pt idx="14669">
                  <c:v>145.70178010000001</c:v>
                </c:pt>
                <c:pt idx="14670">
                  <c:v>145.7117131</c:v>
                </c:pt>
                <c:pt idx="14671">
                  <c:v>145.72164509999999</c:v>
                </c:pt>
                <c:pt idx="14672">
                  <c:v>145.73157810000001</c:v>
                </c:pt>
                <c:pt idx="14673">
                  <c:v>145.7415111</c:v>
                </c:pt>
                <c:pt idx="14674">
                  <c:v>145.75144309999999</c:v>
                </c:pt>
                <c:pt idx="14675">
                  <c:v>145.76137610000001</c:v>
                </c:pt>
                <c:pt idx="14676">
                  <c:v>145.7713091</c:v>
                </c:pt>
                <c:pt idx="14677">
                  <c:v>145.78124109999999</c:v>
                </c:pt>
                <c:pt idx="14678">
                  <c:v>145.79117410000001</c:v>
                </c:pt>
                <c:pt idx="14679">
                  <c:v>145.8011071</c:v>
                </c:pt>
                <c:pt idx="14680">
                  <c:v>145.81103909999999</c:v>
                </c:pt>
                <c:pt idx="14681">
                  <c:v>145.82097210000001</c:v>
                </c:pt>
                <c:pt idx="14682">
                  <c:v>145.8309041</c:v>
                </c:pt>
                <c:pt idx="14683">
                  <c:v>145.84083709999999</c:v>
                </c:pt>
                <c:pt idx="14684">
                  <c:v>145.85077010000001</c:v>
                </c:pt>
                <c:pt idx="14685">
                  <c:v>145.8607021</c:v>
                </c:pt>
                <c:pt idx="14686">
                  <c:v>145.87063509999999</c:v>
                </c:pt>
                <c:pt idx="14687">
                  <c:v>145.8805681</c:v>
                </c:pt>
                <c:pt idx="14688">
                  <c:v>145.8905001</c:v>
                </c:pt>
                <c:pt idx="14689">
                  <c:v>145.90043309999999</c:v>
                </c:pt>
                <c:pt idx="14690">
                  <c:v>145.9103661</c:v>
                </c:pt>
                <c:pt idx="14691">
                  <c:v>145.9202981</c:v>
                </c:pt>
                <c:pt idx="14692">
                  <c:v>145.93023109999999</c:v>
                </c:pt>
                <c:pt idx="14693">
                  <c:v>145.94016310000001</c:v>
                </c:pt>
                <c:pt idx="14694">
                  <c:v>145.9500961</c:v>
                </c:pt>
                <c:pt idx="14695">
                  <c:v>145.96002910000001</c:v>
                </c:pt>
                <c:pt idx="14696">
                  <c:v>145.96996110000001</c:v>
                </c:pt>
                <c:pt idx="14697">
                  <c:v>145.9798941</c:v>
                </c:pt>
                <c:pt idx="14698">
                  <c:v>145.98982710000001</c:v>
                </c:pt>
                <c:pt idx="14699">
                  <c:v>145.99975910000001</c:v>
                </c:pt>
                <c:pt idx="14700">
                  <c:v>146.0096921</c:v>
                </c:pt>
                <c:pt idx="14701">
                  <c:v>146.01962510000001</c:v>
                </c:pt>
                <c:pt idx="14702">
                  <c:v>146.02955710000001</c:v>
                </c:pt>
                <c:pt idx="14703">
                  <c:v>146.03949009999999</c:v>
                </c:pt>
                <c:pt idx="14704">
                  <c:v>146.04942209999999</c:v>
                </c:pt>
                <c:pt idx="14705">
                  <c:v>146.0593551</c:v>
                </c:pt>
                <c:pt idx="14706">
                  <c:v>146.06928809999999</c:v>
                </c:pt>
                <c:pt idx="14707">
                  <c:v>146.07922009999999</c:v>
                </c:pt>
                <c:pt idx="14708">
                  <c:v>146.0891531</c:v>
                </c:pt>
                <c:pt idx="14709">
                  <c:v>146.09908609999999</c:v>
                </c:pt>
                <c:pt idx="14710">
                  <c:v>146.10901809999999</c:v>
                </c:pt>
                <c:pt idx="14711">
                  <c:v>146.1189511</c:v>
                </c:pt>
                <c:pt idx="14712">
                  <c:v>146.1288831</c:v>
                </c:pt>
                <c:pt idx="14713">
                  <c:v>146.13881610000001</c:v>
                </c:pt>
                <c:pt idx="14714">
                  <c:v>146.1487491</c:v>
                </c:pt>
                <c:pt idx="14715">
                  <c:v>146.1586811</c:v>
                </c:pt>
                <c:pt idx="14716">
                  <c:v>146.16861410000001</c:v>
                </c:pt>
                <c:pt idx="14717">
                  <c:v>146.1785471</c:v>
                </c:pt>
                <c:pt idx="14718">
                  <c:v>146.1884791</c:v>
                </c:pt>
                <c:pt idx="14719">
                  <c:v>146.19841210000001</c:v>
                </c:pt>
                <c:pt idx="14720">
                  <c:v>146.2083451</c:v>
                </c:pt>
                <c:pt idx="14721">
                  <c:v>146.21827709999999</c:v>
                </c:pt>
                <c:pt idx="14722">
                  <c:v>146.22821010000001</c:v>
                </c:pt>
                <c:pt idx="14723">
                  <c:v>146.2381421</c:v>
                </c:pt>
                <c:pt idx="14724">
                  <c:v>146.24807509999999</c:v>
                </c:pt>
                <c:pt idx="14725">
                  <c:v>146.25800810000001</c:v>
                </c:pt>
                <c:pt idx="14726">
                  <c:v>146.2679401</c:v>
                </c:pt>
                <c:pt idx="14727">
                  <c:v>146.27787309999999</c:v>
                </c:pt>
                <c:pt idx="14728">
                  <c:v>146.28780610000001</c:v>
                </c:pt>
                <c:pt idx="14729">
                  <c:v>146.2977381</c:v>
                </c:pt>
                <c:pt idx="14730">
                  <c:v>146.30767109999999</c:v>
                </c:pt>
                <c:pt idx="14731">
                  <c:v>146.31760410000001</c:v>
                </c:pt>
                <c:pt idx="14732">
                  <c:v>146.3275361</c:v>
                </c:pt>
                <c:pt idx="14733">
                  <c:v>146.33746909999999</c:v>
                </c:pt>
                <c:pt idx="14734">
                  <c:v>146.34740110000001</c:v>
                </c:pt>
                <c:pt idx="14735">
                  <c:v>146.3573341</c:v>
                </c:pt>
                <c:pt idx="14736">
                  <c:v>146.36726709999999</c:v>
                </c:pt>
                <c:pt idx="14737">
                  <c:v>146.37719910000001</c:v>
                </c:pt>
                <c:pt idx="14738">
                  <c:v>146.3871321</c:v>
                </c:pt>
                <c:pt idx="14739">
                  <c:v>146.39706509999999</c:v>
                </c:pt>
                <c:pt idx="14740">
                  <c:v>146.40699710000001</c:v>
                </c:pt>
                <c:pt idx="14741">
                  <c:v>146.4169301</c:v>
                </c:pt>
                <c:pt idx="14742">
                  <c:v>146.42686209999999</c:v>
                </c:pt>
                <c:pt idx="14743">
                  <c:v>146.43679510000001</c:v>
                </c:pt>
                <c:pt idx="14744">
                  <c:v>146.4467281</c:v>
                </c:pt>
                <c:pt idx="14745">
                  <c:v>146.45666009999999</c:v>
                </c:pt>
                <c:pt idx="14746">
                  <c:v>146.46659310000001</c:v>
                </c:pt>
                <c:pt idx="14747">
                  <c:v>146.4765261</c:v>
                </c:pt>
                <c:pt idx="14748">
                  <c:v>146.48645809999999</c:v>
                </c:pt>
                <c:pt idx="14749">
                  <c:v>146.49639110000001</c:v>
                </c:pt>
                <c:pt idx="14750">
                  <c:v>146.5063241</c:v>
                </c:pt>
                <c:pt idx="14751">
                  <c:v>146.51625609999999</c:v>
                </c:pt>
                <c:pt idx="14752">
                  <c:v>146.52618910000001</c:v>
                </c:pt>
                <c:pt idx="14753">
                  <c:v>146.5361211</c:v>
                </c:pt>
                <c:pt idx="14754">
                  <c:v>146.54605409999999</c:v>
                </c:pt>
                <c:pt idx="14755">
                  <c:v>146.55598710000001</c:v>
                </c:pt>
                <c:pt idx="14756">
                  <c:v>146.5659191</c:v>
                </c:pt>
                <c:pt idx="14757">
                  <c:v>146.57585209999999</c:v>
                </c:pt>
                <c:pt idx="14758">
                  <c:v>146.58578510000001</c:v>
                </c:pt>
                <c:pt idx="14759">
                  <c:v>146.5957171</c:v>
                </c:pt>
                <c:pt idx="14760">
                  <c:v>146.6056504</c:v>
                </c:pt>
                <c:pt idx="14761">
                  <c:v>146.61558239999999</c:v>
                </c:pt>
                <c:pt idx="14762">
                  <c:v>146.62551540000001</c:v>
                </c:pt>
                <c:pt idx="14763">
                  <c:v>146.6354484</c:v>
                </c:pt>
                <c:pt idx="14764">
                  <c:v>146.64538039999999</c:v>
                </c:pt>
                <c:pt idx="14765">
                  <c:v>146.65531340000001</c:v>
                </c:pt>
                <c:pt idx="14766">
                  <c:v>146.6652464</c:v>
                </c:pt>
                <c:pt idx="14767">
                  <c:v>146.67517839999999</c:v>
                </c:pt>
                <c:pt idx="14768">
                  <c:v>146.68511140000001</c:v>
                </c:pt>
                <c:pt idx="14769">
                  <c:v>146.6950444</c:v>
                </c:pt>
                <c:pt idx="14770">
                  <c:v>146.70497639999999</c:v>
                </c:pt>
                <c:pt idx="14771">
                  <c:v>146.71490940000001</c:v>
                </c:pt>
                <c:pt idx="14772">
                  <c:v>146.7248414</c:v>
                </c:pt>
                <c:pt idx="14773">
                  <c:v>146.73477439999999</c:v>
                </c:pt>
                <c:pt idx="14774">
                  <c:v>146.74470740000001</c:v>
                </c:pt>
                <c:pt idx="14775">
                  <c:v>146.7546394</c:v>
                </c:pt>
                <c:pt idx="14776">
                  <c:v>146.76457239999999</c:v>
                </c:pt>
                <c:pt idx="14777">
                  <c:v>146.77450540000001</c:v>
                </c:pt>
                <c:pt idx="14778">
                  <c:v>146.7844374</c:v>
                </c:pt>
                <c:pt idx="14779">
                  <c:v>146.79437039999999</c:v>
                </c:pt>
                <c:pt idx="14780">
                  <c:v>146.80430340000001</c:v>
                </c:pt>
                <c:pt idx="14781">
                  <c:v>146.8142354</c:v>
                </c:pt>
                <c:pt idx="14782">
                  <c:v>146.82416839999999</c:v>
                </c:pt>
                <c:pt idx="14783">
                  <c:v>146.83410040000001</c:v>
                </c:pt>
                <c:pt idx="14784">
                  <c:v>146.8440334</c:v>
                </c:pt>
                <c:pt idx="14785">
                  <c:v>146.85396639999999</c:v>
                </c:pt>
                <c:pt idx="14786">
                  <c:v>146.86389840000001</c:v>
                </c:pt>
                <c:pt idx="14787">
                  <c:v>146.8738314</c:v>
                </c:pt>
                <c:pt idx="14788">
                  <c:v>146.88376439999999</c:v>
                </c:pt>
                <c:pt idx="14789">
                  <c:v>146.89369640000001</c:v>
                </c:pt>
                <c:pt idx="14790">
                  <c:v>146.9036294</c:v>
                </c:pt>
                <c:pt idx="14791">
                  <c:v>146.91356239999999</c:v>
                </c:pt>
                <c:pt idx="14792">
                  <c:v>146.92349440000001</c:v>
                </c:pt>
                <c:pt idx="14793">
                  <c:v>146.9334274</c:v>
                </c:pt>
                <c:pt idx="14794">
                  <c:v>146.94335939999999</c:v>
                </c:pt>
                <c:pt idx="14795">
                  <c:v>146.95329240000001</c:v>
                </c:pt>
                <c:pt idx="14796">
                  <c:v>146.9632254</c:v>
                </c:pt>
                <c:pt idx="14797">
                  <c:v>146.97315739999999</c:v>
                </c:pt>
                <c:pt idx="14798">
                  <c:v>146.98309040000001</c:v>
                </c:pt>
                <c:pt idx="14799">
                  <c:v>146.9930234</c:v>
                </c:pt>
                <c:pt idx="14800">
                  <c:v>147.00295539999999</c:v>
                </c:pt>
                <c:pt idx="14801">
                  <c:v>147.01288840000001</c:v>
                </c:pt>
                <c:pt idx="14802">
                  <c:v>147.0228214</c:v>
                </c:pt>
                <c:pt idx="14803">
                  <c:v>147.03275339999999</c:v>
                </c:pt>
                <c:pt idx="14804">
                  <c:v>147.04268640000001</c:v>
                </c:pt>
                <c:pt idx="14805">
                  <c:v>147.0526184</c:v>
                </c:pt>
                <c:pt idx="14806">
                  <c:v>147.06255139999999</c:v>
                </c:pt>
                <c:pt idx="14807">
                  <c:v>147.07248440000001</c:v>
                </c:pt>
                <c:pt idx="14808">
                  <c:v>147.0824164</c:v>
                </c:pt>
                <c:pt idx="14809">
                  <c:v>147.09234939999999</c:v>
                </c:pt>
                <c:pt idx="14810">
                  <c:v>147.10228240000001</c:v>
                </c:pt>
                <c:pt idx="14811">
                  <c:v>147.1122144</c:v>
                </c:pt>
                <c:pt idx="14812">
                  <c:v>147.12214739999999</c:v>
                </c:pt>
                <c:pt idx="14813">
                  <c:v>147.13208040000001</c:v>
                </c:pt>
                <c:pt idx="14814">
                  <c:v>147.1420124</c:v>
                </c:pt>
                <c:pt idx="14815">
                  <c:v>147.15194539999999</c:v>
                </c:pt>
                <c:pt idx="14816">
                  <c:v>147.16187740000001</c:v>
                </c:pt>
                <c:pt idx="14817">
                  <c:v>147.1718104</c:v>
                </c:pt>
                <c:pt idx="14818">
                  <c:v>147.18174339999999</c:v>
                </c:pt>
                <c:pt idx="14819">
                  <c:v>147.19167540000001</c:v>
                </c:pt>
                <c:pt idx="14820">
                  <c:v>147.2016084</c:v>
                </c:pt>
                <c:pt idx="14821">
                  <c:v>147.21154139999999</c:v>
                </c:pt>
                <c:pt idx="14822">
                  <c:v>147.22147340000001</c:v>
                </c:pt>
                <c:pt idx="14823">
                  <c:v>147.2314064</c:v>
                </c:pt>
                <c:pt idx="14824">
                  <c:v>147.24133939999999</c:v>
                </c:pt>
                <c:pt idx="14825">
                  <c:v>147.25127140000001</c:v>
                </c:pt>
                <c:pt idx="14826">
                  <c:v>147.2612044</c:v>
                </c:pt>
                <c:pt idx="14827">
                  <c:v>147.27113639999999</c:v>
                </c:pt>
                <c:pt idx="14828">
                  <c:v>147.28106940000001</c:v>
                </c:pt>
                <c:pt idx="14829">
                  <c:v>147.2910024</c:v>
                </c:pt>
                <c:pt idx="14830">
                  <c:v>147.30093439999999</c:v>
                </c:pt>
                <c:pt idx="14831">
                  <c:v>147.31086740000001</c:v>
                </c:pt>
                <c:pt idx="14832">
                  <c:v>147.3208004</c:v>
                </c:pt>
                <c:pt idx="14833">
                  <c:v>147.33073239999999</c:v>
                </c:pt>
                <c:pt idx="14834">
                  <c:v>147.34066540000001</c:v>
                </c:pt>
                <c:pt idx="14835">
                  <c:v>147.3505984</c:v>
                </c:pt>
                <c:pt idx="14836">
                  <c:v>147.36053039999999</c:v>
                </c:pt>
                <c:pt idx="14837">
                  <c:v>147.37046340000001</c:v>
                </c:pt>
                <c:pt idx="14838">
                  <c:v>147.3803964</c:v>
                </c:pt>
                <c:pt idx="14839">
                  <c:v>147.39032839999999</c:v>
                </c:pt>
                <c:pt idx="14840">
                  <c:v>147.40026140000001</c:v>
                </c:pt>
                <c:pt idx="14841">
                  <c:v>147.4101934</c:v>
                </c:pt>
                <c:pt idx="14842">
                  <c:v>147.42012639999999</c:v>
                </c:pt>
                <c:pt idx="14843">
                  <c:v>147.4300594</c:v>
                </c:pt>
                <c:pt idx="14844">
                  <c:v>147.4399914</c:v>
                </c:pt>
                <c:pt idx="14845">
                  <c:v>147.44992439999999</c:v>
                </c:pt>
                <c:pt idx="14846">
                  <c:v>147.4598574</c:v>
                </c:pt>
                <c:pt idx="14847">
                  <c:v>147.4697894</c:v>
                </c:pt>
                <c:pt idx="14848">
                  <c:v>147.47972240000001</c:v>
                </c:pt>
                <c:pt idx="14849">
                  <c:v>147.4896554</c:v>
                </c:pt>
                <c:pt idx="14850">
                  <c:v>147.4995874</c:v>
                </c:pt>
                <c:pt idx="14851">
                  <c:v>147.50952040000001</c:v>
                </c:pt>
                <c:pt idx="14852">
                  <c:v>147.51945240000001</c:v>
                </c:pt>
                <c:pt idx="14853">
                  <c:v>147.5293854</c:v>
                </c:pt>
                <c:pt idx="14854">
                  <c:v>147.53931840000001</c:v>
                </c:pt>
                <c:pt idx="14855">
                  <c:v>147.54925040000001</c:v>
                </c:pt>
                <c:pt idx="14856">
                  <c:v>147.55918339999999</c:v>
                </c:pt>
                <c:pt idx="14857">
                  <c:v>147.56911640000001</c:v>
                </c:pt>
                <c:pt idx="14858">
                  <c:v>147.5790484</c:v>
                </c:pt>
                <c:pt idx="14859">
                  <c:v>147.58898139999999</c:v>
                </c:pt>
                <c:pt idx="14860">
                  <c:v>147.59891440000001</c:v>
                </c:pt>
                <c:pt idx="14861">
                  <c:v>147.60884540000001</c:v>
                </c:pt>
                <c:pt idx="14862">
                  <c:v>147.6187784</c:v>
                </c:pt>
                <c:pt idx="14863">
                  <c:v>147.62871039999999</c:v>
                </c:pt>
                <c:pt idx="14864">
                  <c:v>147.63864340000001</c:v>
                </c:pt>
                <c:pt idx="14865">
                  <c:v>147.6485764</c:v>
                </c:pt>
                <c:pt idx="14866">
                  <c:v>147.65850839999999</c:v>
                </c:pt>
                <c:pt idx="14867">
                  <c:v>147.66844140000001</c:v>
                </c:pt>
                <c:pt idx="14868">
                  <c:v>147.6783744</c:v>
                </c:pt>
                <c:pt idx="14869">
                  <c:v>147.68830639999999</c:v>
                </c:pt>
                <c:pt idx="14870">
                  <c:v>147.69823940000001</c:v>
                </c:pt>
                <c:pt idx="14871">
                  <c:v>147.7081724</c:v>
                </c:pt>
                <c:pt idx="14872">
                  <c:v>147.71810439999999</c:v>
                </c:pt>
                <c:pt idx="14873">
                  <c:v>147.72803740000001</c:v>
                </c:pt>
                <c:pt idx="14874">
                  <c:v>147.7379694</c:v>
                </c:pt>
                <c:pt idx="14875">
                  <c:v>147.74790239999999</c:v>
                </c:pt>
                <c:pt idx="14876">
                  <c:v>147.7578354</c:v>
                </c:pt>
                <c:pt idx="14877">
                  <c:v>147.7677674</c:v>
                </c:pt>
                <c:pt idx="14878">
                  <c:v>147.77770039999999</c:v>
                </c:pt>
                <c:pt idx="14879">
                  <c:v>147.7876334</c:v>
                </c:pt>
                <c:pt idx="14880">
                  <c:v>147.7975654</c:v>
                </c:pt>
                <c:pt idx="14881">
                  <c:v>147.80749839999999</c:v>
                </c:pt>
                <c:pt idx="14882">
                  <c:v>147.8174314</c:v>
                </c:pt>
                <c:pt idx="14883">
                  <c:v>147.8273634</c:v>
                </c:pt>
                <c:pt idx="14884">
                  <c:v>147.83729640000001</c:v>
                </c:pt>
                <c:pt idx="14885">
                  <c:v>147.84722840000001</c:v>
                </c:pt>
                <c:pt idx="14886">
                  <c:v>147.8571614</c:v>
                </c:pt>
                <c:pt idx="14887">
                  <c:v>147.86709440000001</c:v>
                </c:pt>
                <c:pt idx="14888">
                  <c:v>147.87702640000001</c:v>
                </c:pt>
                <c:pt idx="14889">
                  <c:v>147.88695939999999</c:v>
                </c:pt>
                <c:pt idx="14890">
                  <c:v>147.89689240000001</c:v>
                </c:pt>
                <c:pt idx="14891">
                  <c:v>147.9068244</c:v>
                </c:pt>
                <c:pt idx="14892">
                  <c:v>147.91675739999999</c:v>
                </c:pt>
                <c:pt idx="14893">
                  <c:v>147.92669040000001</c:v>
                </c:pt>
                <c:pt idx="14894">
                  <c:v>147.9366224</c:v>
                </c:pt>
                <c:pt idx="14895">
                  <c:v>147.94655539999999</c:v>
                </c:pt>
                <c:pt idx="14896">
                  <c:v>147.95648739999999</c:v>
                </c:pt>
                <c:pt idx="14897">
                  <c:v>147.9664204</c:v>
                </c:pt>
                <c:pt idx="14898">
                  <c:v>147.97635339999999</c:v>
                </c:pt>
                <c:pt idx="14899">
                  <c:v>147.98628540000001</c:v>
                </c:pt>
                <c:pt idx="14900">
                  <c:v>147.9962184</c:v>
                </c:pt>
                <c:pt idx="14901">
                  <c:v>148.00615139999999</c:v>
                </c:pt>
                <c:pt idx="14902">
                  <c:v>148.01608340000001</c:v>
                </c:pt>
                <c:pt idx="14903">
                  <c:v>148.0260164</c:v>
                </c:pt>
                <c:pt idx="14904">
                  <c:v>148.03594939999999</c:v>
                </c:pt>
                <c:pt idx="14905">
                  <c:v>148.04588140000001</c:v>
                </c:pt>
                <c:pt idx="14906">
                  <c:v>148.0558144</c:v>
                </c:pt>
                <c:pt idx="14907">
                  <c:v>148.06574639999999</c:v>
                </c:pt>
                <c:pt idx="14908">
                  <c:v>148.07567940000001</c:v>
                </c:pt>
                <c:pt idx="14909">
                  <c:v>148.0856124</c:v>
                </c:pt>
                <c:pt idx="14910">
                  <c:v>148.09554439999999</c:v>
                </c:pt>
                <c:pt idx="14911">
                  <c:v>148.10547740000001</c:v>
                </c:pt>
                <c:pt idx="14912">
                  <c:v>148.1154104</c:v>
                </c:pt>
                <c:pt idx="14913">
                  <c:v>148.12534239999999</c:v>
                </c:pt>
                <c:pt idx="14914">
                  <c:v>148.13527540000001</c:v>
                </c:pt>
                <c:pt idx="14915">
                  <c:v>148.1452084</c:v>
                </c:pt>
                <c:pt idx="14916">
                  <c:v>148.15514039999999</c:v>
                </c:pt>
                <c:pt idx="14917">
                  <c:v>148.16507340000001</c:v>
                </c:pt>
                <c:pt idx="14918">
                  <c:v>148.1750054</c:v>
                </c:pt>
                <c:pt idx="14919">
                  <c:v>148.18493839999999</c:v>
                </c:pt>
                <c:pt idx="14920">
                  <c:v>148.19487140000001</c:v>
                </c:pt>
                <c:pt idx="14921">
                  <c:v>148.2048034</c:v>
                </c:pt>
                <c:pt idx="14922">
                  <c:v>148.21473639999999</c:v>
                </c:pt>
                <c:pt idx="14923">
                  <c:v>148.22466940000001</c:v>
                </c:pt>
                <c:pt idx="14924">
                  <c:v>148.2346014</c:v>
                </c:pt>
                <c:pt idx="14925">
                  <c:v>148.24453439999999</c:v>
                </c:pt>
                <c:pt idx="14926">
                  <c:v>148.25446640000001</c:v>
                </c:pt>
                <c:pt idx="14927">
                  <c:v>148.2643994</c:v>
                </c:pt>
                <c:pt idx="14928">
                  <c:v>148.27433239999999</c:v>
                </c:pt>
                <c:pt idx="14929">
                  <c:v>148.28426440000001</c:v>
                </c:pt>
                <c:pt idx="14930">
                  <c:v>148.2941974</c:v>
                </c:pt>
                <c:pt idx="14931">
                  <c:v>148.30413039999999</c:v>
                </c:pt>
                <c:pt idx="14932">
                  <c:v>148.31406240000001</c:v>
                </c:pt>
                <c:pt idx="14933">
                  <c:v>148.3239954</c:v>
                </c:pt>
                <c:pt idx="14934">
                  <c:v>148.33392839999999</c:v>
                </c:pt>
                <c:pt idx="14935">
                  <c:v>148.34386040000001</c:v>
                </c:pt>
                <c:pt idx="14936">
                  <c:v>148.3537934</c:v>
                </c:pt>
                <c:pt idx="14937">
                  <c:v>148.36372539999999</c:v>
                </c:pt>
                <c:pt idx="14938">
                  <c:v>148.37365840000001</c:v>
                </c:pt>
                <c:pt idx="14939">
                  <c:v>148.3835914</c:v>
                </c:pt>
                <c:pt idx="14940">
                  <c:v>148.39352339999999</c:v>
                </c:pt>
                <c:pt idx="14941">
                  <c:v>148.40345640000001</c:v>
                </c:pt>
                <c:pt idx="14942">
                  <c:v>148.4133894</c:v>
                </c:pt>
                <c:pt idx="14943">
                  <c:v>148.42332139999999</c:v>
                </c:pt>
                <c:pt idx="14944">
                  <c:v>148.43325440000001</c:v>
                </c:pt>
                <c:pt idx="14945">
                  <c:v>148.4431874</c:v>
                </c:pt>
                <c:pt idx="14946">
                  <c:v>148.45311939999999</c:v>
                </c:pt>
                <c:pt idx="14947">
                  <c:v>148.46305240000001</c:v>
                </c:pt>
                <c:pt idx="14948">
                  <c:v>148.4729844</c:v>
                </c:pt>
                <c:pt idx="14949">
                  <c:v>148.48291739999999</c:v>
                </c:pt>
                <c:pt idx="14950">
                  <c:v>148.49285040000001</c:v>
                </c:pt>
                <c:pt idx="14951">
                  <c:v>148.5027824</c:v>
                </c:pt>
                <c:pt idx="14952">
                  <c:v>148.51271539999999</c:v>
                </c:pt>
                <c:pt idx="14953">
                  <c:v>148.52264840000001</c:v>
                </c:pt>
                <c:pt idx="14954">
                  <c:v>148.5325804</c:v>
                </c:pt>
                <c:pt idx="14955">
                  <c:v>148.54251339999999</c:v>
                </c:pt>
                <c:pt idx="14956">
                  <c:v>148.55244540000001</c:v>
                </c:pt>
                <c:pt idx="14957">
                  <c:v>148.5623784</c:v>
                </c:pt>
                <c:pt idx="14958">
                  <c:v>148.57231139999999</c:v>
                </c:pt>
                <c:pt idx="14959">
                  <c:v>148.58224340000001</c:v>
                </c:pt>
                <c:pt idx="14960">
                  <c:v>148.5921764</c:v>
                </c:pt>
                <c:pt idx="14961">
                  <c:v>148.60210939999999</c:v>
                </c:pt>
                <c:pt idx="14962">
                  <c:v>148.61204240000001</c:v>
                </c:pt>
                <c:pt idx="14963">
                  <c:v>148.6219754</c:v>
                </c:pt>
                <c:pt idx="14964">
                  <c:v>148.63190839999999</c:v>
                </c:pt>
                <c:pt idx="14965">
                  <c:v>148.64184040000001</c:v>
                </c:pt>
                <c:pt idx="14966">
                  <c:v>148.6517734</c:v>
                </c:pt>
                <c:pt idx="14967">
                  <c:v>148.66170539999999</c:v>
                </c:pt>
                <c:pt idx="14968">
                  <c:v>148.67163840000001</c:v>
                </c:pt>
                <c:pt idx="14969">
                  <c:v>148.6815714</c:v>
                </c:pt>
                <c:pt idx="14970">
                  <c:v>148.69150339999999</c:v>
                </c:pt>
                <c:pt idx="14971">
                  <c:v>148.70143640000001</c:v>
                </c:pt>
                <c:pt idx="14972">
                  <c:v>148.7113694</c:v>
                </c:pt>
                <c:pt idx="14973">
                  <c:v>148.72130139999999</c:v>
                </c:pt>
                <c:pt idx="14974">
                  <c:v>148.73123440000001</c:v>
                </c:pt>
                <c:pt idx="14975">
                  <c:v>148.74116739999999</c:v>
                </c:pt>
                <c:pt idx="14976">
                  <c:v>148.75109939999999</c:v>
                </c:pt>
                <c:pt idx="14977">
                  <c:v>148.7610324</c:v>
                </c:pt>
                <c:pt idx="14978">
                  <c:v>148.7709644</c:v>
                </c:pt>
                <c:pt idx="14979">
                  <c:v>148.78089739999999</c:v>
                </c:pt>
                <c:pt idx="14980">
                  <c:v>148.7908304</c:v>
                </c:pt>
                <c:pt idx="14981">
                  <c:v>148.8007624</c:v>
                </c:pt>
                <c:pt idx="14982">
                  <c:v>148.81069539999999</c:v>
                </c:pt>
                <c:pt idx="14983">
                  <c:v>148.8206284</c:v>
                </c:pt>
                <c:pt idx="14984">
                  <c:v>148.8305604</c:v>
                </c:pt>
                <c:pt idx="14985">
                  <c:v>148.84049340000001</c:v>
                </c:pt>
                <c:pt idx="14986">
                  <c:v>148.8504264</c:v>
                </c:pt>
                <c:pt idx="14987">
                  <c:v>148.8603584</c:v>
                </c:pt>
                <c:pt idx="14988">
                  <c:v>148.87029140000001</c:v>
                </c:pt>
                <c:pt idx="14989">
                  <c:v>148.88022340000001</c:v>
                </c:pt>
                <c:pt idx="14990">
                  <c:v>148.8901564</c:v>
                </c:pt>
                <c:pt idx="14991">
                  <c:v>148.90008940000001</c:v>
                </c:pt>
                <c:pt idx="14992">
                  <c:v>148.91002140000001</c:v>
                </c:pt>
                <c:pt idx="14993">
                  <c:v>148.91995439999999</c:v>
                </c:pt>
                <c:pt idx="14994">
                  <c:v>148.92988740000001</c:v>
                </c:pt>
                <c:pt idx="14995">
                  <c:v>148.9398194</c:v>
                </c:pt>
                <c:pt idx="14996">
                  <c:v>148.94975239999999</c:v>
                </c:pt>
                <c:pt idx="14997">
                  <c:v>148.95968439999999</c:v>
                </c:pt>
                <c:pt idx="14998">
                  <c:v>148.9696174</c:v>
                </c:pt>
                <c:pt idx="14999">
                  <c:v>148.97955039999999</c:v>
                </c:pt>
                <c:pt idx="15000">
                  <c:v>148.98948240000001</c:v>
                </c:pt>
                <c:pt idx="15001">
                  <c:v>148.9994154</c:v>
                </c:pt>
                <c:pt idx="15002">
                  <c:v>149.00934839999999</c:v>
                </c:pt>
                <c:pt idx="15003">
                  <c:v>149.01928040000001</c:v>
                </c:pt>
                <c:pt idx="15004">
                  <c:v>149.0292134</c:v>
                </c:pt>
                <c:pt idx="15005">
                  <c:v>149.0391454</c:v>
                </c:pt>
                <c:pt idx="15006">
                  <c:v>149.04907840000001</c:v>
                </c:pt>
                <c:pt idx="15007">
                  <c:v>149.0590114</c:v>
                </c:pt>
                <c:pt idx="15008">
                  <c:v>149.06894339999999</c:v>
                </c:pt>
                <c:pt idx="15009">
                  <c:v>149.07887640000001</c:v>
                </c:pt>
                <c:pt idx="15010">
                  <c:v>149.0888094</c:v>
                </c:pt>
                <c:pt idx="15011">
                  <c:v>149.09874139999999</c:v>
                </c:pt>
                <c:pt idx="15012">
                  <c:v>149.10867440000001</c:v>
                </c:pt>
                <c:pt idx="15013">
                  <c:v>149.1186074</c:v>
                </c:pt>
                <c:pt idx="15014">
                  <c:v>149.12853939999999</c:v>
                </c:pt>
                <c:pt idx="15015">
                  <c:v>149.13847240000001</c:v>
                </c:pt>
                <c:pt idx="15016">
                  <c:v>149.1484044</c:v>
                </c:pt>
                <c:pt idx="15017">
                  <c:v>149.15833739999999</c:v>
                </c:pt>
                <c:pt idx="15018">
                  <c:v>149.16827040000001</c:v>
                </c:pt>
                <c:pt idx="15019">
                  <c:v>149.1782024</c:v>
                </c:pt>
                <c:pt idx="15020">
                  <c:v>149.18813539999999</c:v>
                </c:pt>
                <c:pt idx="15021">
                  <c:v>149.19806840000001</c:v>
                </c:pt>
                <c:pt idx="15022">
                  <c:v>149.2080004</c:v>
                </c:pt>
                <c:pt idx="15023">
                  <c:v>149.21793339999999</c:v>
                </c:pt>
                <c:pt idx="15024">
                  <c:v>149.22786640000001</c:v>
                </c:pt>
                <c:pt idx="15025">
                  <c:v>149.2377984</c:v>
                </c:pt>
                <c:pt idx="15026">
                  <c:v>149.24773139999999</c:v>
                </c:pt>
                <c:pt idx="15027">
                  <c:v>149.25766340000001</c:v>
                </c:pt>
                <c:pt idx="15028">
                  <c:v>149.2675964</c:v>
                </c:pt>
                <c:pt idx="15029">
                  <c:v>149.27752939999999</c:v>
                </c:pt>
                <c:pt idx="15030">
                  <c:v>149.28746140000001</c:v>
                </c:pt>
                <c:pt idx="15031">
                  <c:v>149.2973944</c:v>
                </c:pt>
                <c:pt idx="15032">
                  <c:v>149.30732739999999</c:v>
                </c:pt>
                <c:pt idx="15033">
                  <c:v>149.31725940000001</c:v>
                </c:pt>
                <c:pt idx="15034">
                  <c:v>149.3271924</c:v>
                </c:pt>
                <c:pt idx="15035">
                  <c:v>149.33712439999999</c:v>
                </c:pt>
                <c:pt idx="15036">
                  <c:v>149.34705740000001</c:v>
                </c:pt>
                <c:pt idx="15037">
                  <c:v>149.3569904</c:v>
                </c:pt>
                <c:pt idx="15038">
                  <c:v>149.36692239999999</c:v>
                </c:pt>
                <c:pt idx="15039">
                  <c:v>149.37685540000001</c:v>
                </c:pt>
                <c:pt idx="15040">
                  <c:v>149.3867884</c:v>
                </c:pt>
                <c:pt idx="15041">
                  <c:v>149.39672039999999</c:v>
                </c:pt>
                <c:pt idx="15042">
                  <c:v>149.40665340000001</c:v>
                </c:pt>
                <c:pt idx="15043">
                  <c:v>149.4165864</c:v>
                </c:pt>
                <c:pt idx="15044">
                  <c:v>149.42651839999999</c:v>
                </c:pt>
                <c:pt idx="15045">
                  <c:v>149.43645140000001</c:v>
                </c:pt>
                <c:pt idx="15046">
                  <c:v>149.4463834</c:v>
                </c:pt>
                <c:pt idx="15047">
                  <c:v>149.45631639999999</c:v>
                </c:pt>
                <c:pt idx="15048">
                  <c:v>149.46624940000001</c:v>
                </c:pt>
                <c:pt idx="15049">
                  <c:v>149.4761814</c:v>
                </c:pt>
                <c:pt idx="15050">
                  <c:v>149.48611439999999</c:v>
                </c:pt>
                <c:pt idx="15051">
                  <c:v>149.49604740000001</c:v>
                </c:pt>
                <c:pt idx="15052">
                  <c:v>149.5059794</c:v>
                </c:pt>
                <c:pt idx="15053">
                  <c:v>149.51591239999999</c:v>
                </c:pt>
                <c:pt idx="15054">
                  <c:v>149.52584440000001</c:v>
                </c:pt>
                <c:pt idx="15055">
                  <c:v>149.5357774</c:v>
                </c:pt>
                <c:pt idx="15056">
                  <c:v>149.54571039999999</c:v>
                </c:pt>
                <c:pt idx="15057">
                  <c:v>149.55564240000001</c:v>
                </c:pt>
                <c:pt idx="15058">
                  <c:v>149.5655754</c:v>
                </c:pt>
                <c:pt idx="15059">
                  <c:v>149.57550839999999</c:v>
                </c:pt>
                <c:pt idx="15060">
                  <c:v>149.58544040000001</c:v>
                </c:pt>
                <c:pt idx="15061">
                  <c:v>149.5953734</c:v>
                </c:pt>
                <c:pt idx="15062">
                  <c:v>149.6053057</c:v>
                </c:pt>
                <c:pt idx="15063">
                  <c:v>149.61523769999999</c:v>
                </c:pt>
                <c:pt idx="15064">
                  <c:v>149.62517070000001</c:v>
                </c:pt>
                <c:pt idx="15065">
                  <c:v>149.6351027</c:v>
                </c:pt>
                <c:pt idx="15066">
                  <c:v>149.64503569999999</c:v>
                </c:pt>
                <c:pt idx="15067">
                  <c:v>149.65496870000001</c:v>
                </c:pt>
                <c:pt idx="15068">
                  <c:v>149.6649007</c:v>
                </c:pt>
                <c:pt idx="15069">
                  <c:v>149.67483369999999</c:v>
                </c:pt>
                <c:pt idx="15070">
                  <c:v>149.68476670000001</c:v>
                </c:pt>
                <c:pt idx="15071">
                  <c:v>149.6946987</c:v>
                </c:pt>
                <c:pt idx="15072">
                  <c:v>149.70463169999999</c:v>
                </c:pt>
                <c:pt idx="15073">
                  <c:v>149.71456370000001</c:v>
                </c:pt>
                <c:pt idx="15074">
                  <c:v>149.7244967</c:v>
                </c:pt>
                <c:pt idx="15075">
                  <c:v>149.73442969999999</c:v>
                </c:pt>
                <c:pt idx="15076">
                  <c:v>149.74436170000001</c:v>
                </c:pt>
                <c:pt idx="15077">
                  <c:v>149.7542947</c:v>
                </c:pt>
                <c:pt idx="15078">
                  <c:v>149.76422769999999</c:v>
                </c:pt>
                <c:pt idx="15079">
                  <c:v>149.77415970000001</c:v>
                </c:pt>
                <c:pt idx="15080">
                  <c:v>149.7840927</c:v>
                </c:pt>
                <c:pt idx="15081">
                  <c:v>149.79402569999999</c:v>
                </c:pt>
                <c:pt idx="15082">
                  <c:v>149.80395770000001</c:v>
                </c:pt>
                <c:pt idx="15083">
                  <c:v>149.8138907</c:v>
                </c:pt>
                <c:pt idx="15084">
                  <c:v>149.82382269999999</c:v>
                </c:pt>
                <c:pt idx="15085">
                  <c:v>149.83375570000001</c:v>
                </c:pt>
                <c:pt idx="15086">
                  <c:v>149.8436887</c:v>
                </c:pt>
                <c:pt idx="15087">
                  <c:v>149.85362069999999</c:v>
                </c:pt>
                <c:pt idx="15088">
                  <c:v>149.86355370000001</c:v>
                </c:pt>
                <c:pt idx="15089">
                  <c:v>149.8734867</c:v>
                </c:pt>
                <c:pt idx="15090">
                  <c:v>149.88341869999999</c:v>
                </c:pt>
                <c:pt idx="15091">
                  <c:v>149.89335170000001</c:v>
                </c:pt>
                <c:pt idx="15092">
                  <c:v>149.9032837</c:v>
                </c:pt>
                <c:pt idx="15093">
                  <c:v>149.91321669999999</c:v>
                </c:pt>
                <c:pt idx="15094">
                  <c:v>149.92314970000001</c:v>
                </c:pt>
                <c:pt idx="15095">
                  <c:v>149.9330817</c:v>
                </c:pt>
                <c:pt idx="15096">
                  <c:v>149.94301469999999</c:v>
                </c:pt>
                <c:pt idx="15097">
                  <c:v>149.95294770000001</c:v>
                </c:pt>
                <c:pt idx="15098">
                  <c:v>149.9628797</c:v>
                </c:pt>
                <c:pt idx="15099">
                  <c:v>149.97281269999999</c:v>
                </c:pt>
                <c:pt idx="15100">
                  <c:v>149.98274570000001</c:v>
                </c:pt>
                <c:pt idx="15101">
                  <c:v>149.9926777</c:v>
                </c:pt>
                <c:pt idx="15102">
                  <c:v>150.00261069999999</c:v>
                </c:pt>
                <c:pt idx="15103">
                  <c:v>150.01254270000001</c:v>
                </c:pt>
                <c:pt idx="15104">
                  <c:v>150.0224757</c:v>
                </c:pt>
                <c:pt idx="15105">
                  <c:v>150.03240869999999</c:v>
                </c:pt>
                <c:pt idx="15106">
                  <c:v>150.04234070000001</c:v>
                </c:pt>
                <c:pt idx="15107">
                  <c:v>150.0522737</c:v>
                </c:pt>
                <c:pt idx="15108">
                  <c:v>150.06220669999999</c:v>
                </c:pt>
                <c:pt idx="15109">
                  <c:v>150.07213870000001</c:v>
                </c:pt>
                <c:pt idx="15110">
                  <c:v>150.0820717</c:v>
                </c:pt>
                <c:pt idx="15111">
                  <c:v>150.09200369999999</c:v>
                </c:pt>
                <c:pt idx="15112">
                  <c:v>150.10193670000001</c:v>
                </c:pt>
                <c:pt idx="15113">
                  <c:v>150.1118697</c:v>
                </c:pt>
                <c:pt idx="15114">
                  <c:v>150.12180169999999</c:v>
                </c:pt>
                <c:pt idx="15115">
                  <c:v>150.13173470000001</c:v>
                </c:pt>
                <c:pt idx="15116">
                  <c:v>150.1416677</c:v>
                </c:pt>
                <c:pt idx="15117">
                  <c:v>150.15159969999999</c:v>
                </c:pt>
                <c:pt idx="15118">
                  <c:v>150.16153270000001</c:v>
                </c:pt>
                <c:pt idx="15119">
                  <c:v>150.1714657</c:v>
                </c:pt>
                <c:pt idx="15120">
                  <c:v>150.18139769999999</c:v>
                </c:pt>
                <c:pt idx="15121">
                  <c:v>150.19133070000001</c:v>
                </c:pt>
                <c:pt idx="15122">
                  <c:v>150.2012627</c:v>
                </c:pt>
                <c:pt idx="15123">
                  <c:v>150.21119569999999</c:v>
                </c:pt>
                <c:pt idx="15124">
                  <c:v>150.22112870000001</c:v>
                </c:pt>
                <c:pt idx="15125">
                  <c:v>150.2310607</c:v>
                </c:pt>
                <c:pt idx="15126">
                  <c:v>150.24099369999999</c:v>
                </c:pt>
                <c:pt idx="15127">
                  <c:v>150.25092670000001</c:v>
                </c:pt>
                <c:pt idx="15128">
                  <c:v>150.2608587</c:v>
                </c:pt>
                <c:pt idx="15129">
                  <c:v>150.27079169999999</c:v>
                </c:pt>
                <c:pt idx="15130">
                  <c:v>150.28072470000001</c:v>
                </c:pt>
                <c:pt idx="15131">
                  <c:v>150.2906567</c:v>
                </c:pt>
                <c:pt idx="15132">
                  <c:v>150.30058969999999</c:v>
                </c:pt>
                <c:pt idx="15133">
                  <c:v>150.31052170000001</c:v>
                </c:pt>
                <c:pt idx="15134">
                  <c:v>150.3204547</c:v>
                </c:pt>
                <c:pt idx="15135">
                  <c:v>150.33038769999999</c:v>
                </c:pt>
                <c:pt idx="15136">
                  <c:v>150.34031970000001</c:v>
                </c:pt>
                <c:pt idx="15137">
                  <c:v>150.3502527</c:v>
                </c:pt>
                <c:pt idx="15138">
                  <c:v>150.36018569999999</c:v>
                </c:pt>
                <c:pt idx="15139">
                  <c:v>150.37011770000001</c:v>
                </c:pt>
                <c:pt idx="15140">
                  <c:v>150.3800507</c:v>
                </c:pt>
                <c:pt idx="15141">
                  <c:v>150.38998269999999</c:v>
                </c:pt>
                <c:pt idx="15142">
                  <c:v>150.39991570000001</c:v>
                </c:pt>
                <c:pt idx="15143">
                  <c:v>150.4098487</c:v>
                </c:pt>
                <c:pt idx="15144">
                  <c:v>150.41978069999999</c:v>
                </c:pt>
                <c:pt idx="15145">
                  <c:v>150.42971370000001</c:v>
                </c:pt>
                <c:pt idx="15146">
                  <c:v>150.4396467</c:v>
                </c:pt>
                <c:pt idx="15147">
                  <c:v>150.44957869999999</c:v>
                </c:pt>
                <c:pt idx="15148">
                  <c:v>150.45951170000001</c:v>
                </c:pt>
                <c:pt idx="15149">
                  <c:v>150.4694447</c:v>
                </c:pt>
                <c:pt idx="15150">
                  <c:v>150.47937669999999</c:v>
                </c:pt>
                <c:pt idx="15151">
                  <c:v>150.48930970000001</c:v>
                </c:pt>
                <c:pt idx="15152">
                  <c:v>150.4992417</c:v>
                </c:pt>
                <c:pt idx="15153">
                  <c:v>150.50917469999999</c:v>
                </c:pt>
                <c:pt idx="15154">
                  <c:v>150.51910770000001</c:v>
                </c:pt>
                <c:pt idx="15155">
                  <c:v>150.5290397</c:v>
                </c:pt>
                <c:pt idx="15156">
                  <c:v>150.53897269999999</c:v>
                </c:pt>
                <c:pt idx="15157">
                  <c:v>150.54890570000001</c:v>
                </c:pt>
                <c:pt idx="15158">
                  <c:v>150.5588377</c:v>
                </c:pt>
                <c:pt idx="15159">
                  <c:v>150.56877069999999</c:v>
                </c:pt>
                <c:pt idx="15160">
                  <c:v>150.57870270000001</c:v>
                </c:pt>
                <c:pt idx="15161">
                  <c:v>150.5886357</c:v>
                </c:pt>
                <c:pt idx="15162">
                  <c:v>150.59856869999999</c:v>
                </c:pt>
                <c:pt idx="15163">
                  <c:v>150.60850110000001</c:v>
                </c:pt>
                <c:pt idx="15164">
                  <c:v>150.6184341</c:v>
                </c:pt>
                <c:pt idx="15165">
                  <c:v>150.62836709999999</c:v>
                </c:pt>
                <c:pt idx="15166">
                  <c:v>150.63829910000001</c:v>
                </c:pt>
                <c:pt idx="15167">
                  <c:v>150.6482321</c:v>
                </c:pt>
                <c:pt idx="15168">
                  <c:v>150.65816409999999</c:v>
                </c:pt>
                <c:pt idx="15169">
                  <c:v>150.66809710000001</c:v>
                </c:pt>
                <c:pt idx="15170">
                  <c:v>150.6780301</c:v>
                </c:pt>
                <c:pt idx="15171">
                  <c:v>150.68796209999999</c:v>
                </c:pt>
                <c:pt idx="15172">
                  <c:v>150.69789510000001</c:v>
                </c:pt>
                <c:pt idx="15173">
                  <c:v>150.7078281</c:v>
                </c:pt>
                <c:pt idx="15174">
                  <c:v>150.71776009999999</c:v>
                </c:pt>
                <c:pt idx="15175">
                  <c:v>150.72769310000001</c:v>
                </c:pt>
                <c:pt idx="15176">
                  <c:v>150.7376261</c:v>
                </c:pt>
                <c:pt idx="15177">
                  <c:v>150.74755809999999</c:v>
                </c:pt>
                <c:pt idx="15178">
                  <c:v>150.75749110000001</c:v>
                </c:pt>
                <c:pt idx="15179">
                  <c:v>150.7674231</c:v>
                </c:pt>
                <c:pt idx="15180">
                  <c:v>150.77735609999999</c:v>
                </c:pt>
                <c:pt idx="15181">
                  <c:v>150.78728910000001</c:v>
                </c:pt>
                <c:pt idx="15182">
                  <c:v>150.7972211</c:v>
                </c:pt>
                <c:pt idx="15183">
                  <c:v>150.80715409999999</c:v>
                </c:pt>
                <c:pt idx="15184">
                  <c:v>150.81708710000001</c:v>
                </c:pt>
                <c:pt idx="15185">
                  <c:v>150.8270191</c:v>
                </c:pt>
                <c:pt idx="15186">
                  <c:v>150.83695209999999</c:v>
                </c:pt>
                <c:pt idx="15187">
                  <c:v>150.84688510000001</c:v>
                </c:pt>
                <c:pt idx="15188">
                  <c:v>150.8568171</c:v>
                </c:pt>
                <c:pt idx="15189">
                  <c:v>150.86675009999999</c:v>
                </c:pt>
                <c:pt idx="15190">
                  <c:v>150.87668210000001</c:v>
                </c:pt>
                <c:pt idx="15191">
                  <c:v>150.8866151</c:v>
                </c:pt>
                <c:pt idx="15192">
                  <c:v>150.89654809999999</c:v>
                </c:pt>
                <c:pt idx="15193">
                  <c:v>150.90648010000001</c:v>
                </c:pt>
                <c:pt idx="15194">
                  <c:v>150.9164131</c:v>
                </c:pt>
                <c:pt idx="15195">
                  <c:v>150.92634609999999</c:v>
                </c:pt>
                <c:pt idx="15196">
                  <c:v>150.93627810000001</c:v>
                </c:pt>
                <c:pt idx="15197">
                  <c:v>150.9462111</c:v>
                </c:pt>
                <c:pt idx="15198">
                  <c:v>150.95614309999999</c:v>
                </c:pt>
                <c:pt idx="15199">
                  <c:v>150.96607610000001</c:v>
                </c:pt>
                <c:pt idx="15200">
                  <c:v>150.9760091</c:v>
                </c:pt>
                <c:pt idx="15201">
                  <c:v>150.98594109999999</c:v>
                </c:pt>
                <c:pt idx="15202">
                  <c:v>150.99587410000001</c:v>
                </c:pt>
                <c:pt idx="15203">
                  <c:v>151.0058071</c:v>
                </c:pt>
                <c:pt idx="15204">
                  <c:v>151.01573909999999</c:v>
                </c:pt>
                <c:pt idx="15205">
                  <c:v>151.02567210000001</c:v>
                </c:pt>
                <c:pt idx="15206">
                  <c:v>151.0356051</c:v>
                </c:pt>
                <c:pt idx="15207">
                  <c:v>151.04553709999999</c:v>
                </c:pt>
                <c:pt idx="15208">
                  <c:v>151.05547010000001</c:v>
                </c:pt>
                <c:pt idx="15209">
                  <c:v>151.0654021</c:v>
                </c:pt>
                <c:pt idx="15210">
                  <c:v>151.07533509999999</c:v>
                </c:pt>
                <c:pt idx="15211">
                  <c:v>151.08526810000001</c:v>
                </c:pt>
                <c:pt idx="15212">
                  <c:v>151.0952001</c:v>
                </c:pt>
                <c:pt idx="15213">
                  <c:v>151.10513309999999</c:v>
                </c:pt>
                <c:pt idx="15214">
                  <c:v>151.11506610000001</c:v>
                </c:pt>
                <c:pt idx="15215">
                  <c:v>151.1249981</c:v>
                </c:pt>
                <c:pt idx="15216">
                  <c:v>151.13493109999999</c:v>
                </c:pt>
                <c:pt idx="15217">
                  <c:v>151.14486310000001</c:v>
                </c:pt>
                <c:pt idx="15218">
                  <c:v>151.1547961</c:v>
                </c:pt>
                <c:pt idx="15219">
                  <c:v>151.16472909999999</c:v>
                </c:pt>
                <c:pt idx="15220">
                  <c:v>151.17466110000001</c:v>
                </c:pt>
                <c:pt idx="15221">
                  <c:v>151.1845941</c:v>
                </c:pt>
                <c:pt idx="15222">
                  <c:v>151.19452709999999</c:v>
                </c:pt>
                <c:pt idx="15223">
                  <c:v>151.20445910000001</c:v>
                </c:pt>
                <c:pt idx="15224">
                  <c:v>151.2143921</c:v>
                </c:pt>
                <c:pt idx="15225">
                  <c:v>151.22432409999999</c:v>
                </c:pt>
                <c:pt idx="15226">
                  <c:v>151.23425710000001</c:v>
                </c:pt>
                <c:pt idx="15227">
                  <c:v>151.2441901</c:v>
                </c:pt>
                <c:pt idx="15228">
                  <c:v>151.25412209999999</c:v>
                </c:pt>
                <c:pt idx="15229">
                  <c:v>151.26405510000001</c:v>
                </c:pt>
                <c:pt idx="15230">
                  <c:v>151.2739881</c:v>
                </c:pt>
                <c:pt idx="15231">
                  <c:v>151.28392009999999</c:v>
                </c:pt>
                <c:pt idx="15232">
                  <c:v>151.29385310000001</c:v>
                </c:pt>
                <c:pt idx="15233">
                  <c:v>151.3037861</c:v>
                </c:pt>
                <c:pt idx="15234">
                  <c:v>151.31371809999999</c:v>
                </c:pt>
                <c:pt idx="15235">
                  <c:v>151.32365110000001</c:v>
                </c:pt>
                <c:pt idx="15236">
                  <c:v>151.3335841</c:v>
                </c:pt>
                <c:pt idx="15237">
                  <c:v>151.34351609999999</c:v>
                </c:pt>
                <c:pt idx="15238">
                  <c:v>151.35344910000001</c:v>
                </c:pt>
                <c:pt idx="15239">
                  <c:v>151.3633811</c:v>
                </c:pt>
                <c:pt idx="15240">
                  <c:v>151.37331409999999</c:v>
                </c:pt>
                <c:pt idx="15241">
                  <c:v>151.38324710000001</c:v>
                </c:pt>
                <c:pt idx="15242">
                  <c:v>151.3931791</c:v>
                </c:pt>
                <c:pt idx="15243">
                  <c:v>151.40311209999999</c:v>
                </c:pt>
                <c:pt idx="15244">
                  <c:v>151.41304510000001</c:v>
                </c:pt>
                <c:pt idx="15245">
                  <c:v>151.4229771</c:v>
                </c:pt>
                <c:pt idx="15246">
                  <c:v>151.43291009999999</c:v>
                </c:pt>
                <c:pt idx="15247">
                  <c:v>151.44284210000001</c:v>
                </c:pt>
                <c:pt idx="15248">
                  <c:v>151.4527751</c:v>
                </c:pt>
                <c:pt idx="15249">
                  <c:v>151.46270809999999</c:v>
                </c:pt>
                <c:pt idx="15250">
                  <c:v>151.47264010000001</c:v>
                </c:pt>
                <c:pt idx="15251">
                  <c:v>151.4825731</c:v>
                </c:pt>
                <c:pt idx="15252">
                  <c:v>151.49250610000001</c:v>
                </c:pt>
                <c:pt idx="15253">
                  <c:v>151.50243810000001</c:v>
                </c:pt>
                <c:pt idx="15254">
                  <c:v>151.5123711</c:v>
                </c:pt>
                <c:pt idx="15255">
                  <c:v>151.52230410000001</c:v>
                </c:pt>
                <c:pt idx="15256">
                  <c:v>151.53223610000001</c:v>
                </c:pt>
                <c:pt idx="15257">
                  <c:v>151.5421691</c:v>
                </c:pt>
                <c:pt idx="15258">
                  <c:v>151.55210109999999</c:v>
                </c:pt>
                <c:pt idx="15259">
                  <c:v>151.56203410000001</c:v>
                </c:pt>
                <c:pt idx="15260">
                  <c:v>151.57196709999999</c:v>
                </c:pt>
                <c:pt idx="15261">
                  <c:v>151.58189909999999</c:v>
                </c:pt>
                <c:pt idx="15262">
                  <c:v>151.5918321</c:v>
                </c:pt>
                <c:pt idx="15263">
                  <c:v>151.60176509999999</c:v>
                </c:pt>
                <c:pt idx="15264">
                  <c:v>151.61169599999999</c:v>
                </c:pt>
                <c:pt idx="15265">
                  <c:v>151.62162900000001</c:v>
                </c:pt>
                <c:pt idx="15266">
                  <c:v>151.631561</c:v>
                </c:pt>
                <c:pt idx="15267">
                  <c:v>151.64149399999999</c:v>
                </c:pt>
                <c:pt idx="15268">
                  <c:v>151.65142700000001</c:v>
                </c:pt>
                <c:pt idx="15269">
                  <c:v>151.661359</c:v>
                </c:pt>
                <c:pt idx="15270">
                  <c:v>151.67129199999999</c:v>
                </c:pt>
                <c:pt idx="15271">
                  <c:v>151.68122500000001</c:v>
                </c:pt>
                <c:pt idx="15272">
                  <c:v>151.691157</c:v>
                </c:pt>
                <c:pt idx="15273">
                  <c:v>151.70108999999999</c:v>
                </c:pt>
                <c:pt idx="15274">
                  <c:v>151.71102200000001</c:v>
                </c:pt>
                <c:pt idx="15275">
                  <c:v>151.720955</c:v>
                </c:pt>
                <c:pt idx="15276">
                  <c:v>151.73088799999999</c:v>
                </c:pt>
                <c:pt idx="15277">
                  <c:v>151.74082000000001</c:v>
                </c:pt>
                <c:pt idx="15278">
                  <c:v>151.750753</c:v>
                </c:pt>
                <c:pt idx="15279">
                  <c:v>151.76068599999999</c:v>
                </c:pt>
                <c:pt idx="15280">
                  <c:v>151.77061800000001</c:v>
                </c:pt>
                <c:pt idx="15281">
                  <c:v>151.780551</c:v>
                </c:pt>
                <c:pt idx="15282">
                  <c:v>151.79048399999999</c:v>
                </c:pt>
                <c:pt idx="15283">
                  <c:v>151.80041600000001</c:v>
                </c:pt>
                <c:pt idx="15284">
                  <c:v>151.810349</c:v>
                </c:pt>
                <c:pt idx="15285">
                  <c:v>151.82028099999999</c:v>
                </c:pt>
                <c:pt idx="15286">
                  <c:v>151.83021400000001</c:v>
                </c:pt>
                <c:pt idx="15287">
                  <c:v>151.840147</c:v>
                </c:pt>
                <c:pt idx="15288">
                  <c:v>151.85007899999999</c:v>
                </c:pt>
                <c:pt idx="15289">
                  <c:v>151.86001200000001</c:v>
                </c:pt>
                <c:pt idx="15290">
                  <c:v>151.869945</c:v>
                </c:pt>
                <c:pt idx="15291">
                  <c:v>151.87987699999999</c:v>
                </c:pt>
                <c:pt idx="15292">
                  <c:v>151.88981000000001</c:v>
                </c:pt>
                <c:pt idx="15293">
                  <c:v>151.899742</c:v>
                </c:pt>
                <c:pt idx="15294">
                  <c:v>151.90967499999999</c:v>
                </c:pt>
                <c:pt idx="15295">
                  <c:v>151.91960800000001</c:v>
                </c:pt>
                <c:pt idx="15296">
                  <c:v>151.92954</c:v>
                </c:pt>
                <c:pt idx="15297">
                  <c:v>151.93947299999999</c:v>
                </c:pt>
                <c:pt idx="15298">
                  <c:v>151.94940600000001</c:v>
                </c:pt>
                <c:pt idx="15299">
                  <c:v>151.959338</c:v>
                </c:pt>
                <c:pt idx="15300">
                  <c:v>151.96927099999999</c:v>
                </c:pt>
                <c:pt idx="15301">
                  <c:v>151.97920400000001</c:v>
                </c:pt>
                <c:pt idx="15302">
                  <c:v>151.989136</c:v>
                </c:pt>
                <c:pt idx="15303">
                  <c:v>151.99906899999999</c:v>
                </c:pt>
                <c:pt idx="15304">
                  <c:v>152.00900100000001</c:v>
                </c:pt>
                <c:pt idx="15305">
                  <c:v>152.018934</c:v>
                </c:pt>
                <c:pt idx="15306">
                  <c:v>152.02886699999999</c:v>
                </c:pt>
                <c:pt idx="15307">
                  <c:v>152.03879900000001</c:v>
                </c:pt>
                <c:pt idx="15308">
                  <c:v>152.048732</c:v>
                </c:pt>
                <c:pt idx="15309">
                  <c:v>152.05866499999999</c:v>
                </c:pt>
                <c:pt idx="15310">
                  <c:v>152.06859700000001</c:v>
                </c:pt>
                <c:pt idx="15311">
                  <c:v>152.07853</c:v>
                </c:pt>
                <c:pt idx="15312">
                  <c:v>152.08846299999999</c:v>
                </c:pt>
                <c:pt idx="15313">
                  <c:v>152.09839500000001</c:v>
                </c:pt>
                <c:pt idx="15314">
                  <c:v>152.108328</c:v>
                </c:pt>
                <c:pt idx="15315">
                  <c:v>152.11825999999999</c:v>
                </c:pt>
                <c:pt idx="15316">
                  <c:v>152.12819300000001</c:v>
                </c:pt>
                <c:pt idx="15317">
                  <c:v>152.138126</c:v>
                </c:pt>
                <c:pt idx="15318">
                  <c:v>152.14805799999999</c:v>
                </c:pt>
                <c:pt idx="15319">
                  <c:v>152.15799100000001</c:v>
                </c:pt>
                <c:pt idx="15320">
                  <c:v>152.167924</c:v>
                </c:pt>
                <c:pt idx="15321">
                  <c:v>152.17785599999999</c:v>
                </c:pt>
                <c:pt idx="15322">
                  <c:v>152.18778900000001</c:v>
                </c:pt>
                <c:pt idx="15323">
                  <c:v>152.197722</c:v>
                </c:pt>
                <c:pt idx="15324">
                  <c:v>152.20765399999999</c:v>
                </c:pt>
                <c:pt idx="15325">
                  <c:v>152.21758700000001</c:v>
                </c:pt>
                <c:pt idx="15326">
                  <c:v>152.227519</c:v>
                </c:pt>
                <c:pt idx="15327">
                  <c:v>152.23745199999999</c:v>
                </c:pt>
                <c:pt idx="15328">
                  <c:v>152.24738500000001</c:v>
                </c:pt>
                <c:pt idx="15329">
                  <c:v>152.257317</c:v>
                </c:pt>
                <c:pt idx="15330">
                  <c:v>152.26724999999999</c:v>
                </c:pt>
                <c:pt idx="15331">
                  <c:v>152.27718300000001</c:v>
                </c:pt>
                <c:pt idx="15332">
                  <c:v>152.287115</c:v>
                </c:pt>
                <c:pt idx="15333">
                  <c:v>152.29704799999999</c:v>
                </c:pt>
                <c:pt idx="15334">
                  <c:v>152.30698000000001</c:v>
                </c:pt>
                <c:pt idx="15335">
                  <c:v>152.316913</c:v>
                </c:pt>
                <c:pt idx="15336">
                  <c:v>152.32684599999999</c:v>
                </c:pt>
                <c:pt idx="15337">
                  <c:v>152.33677800000001</c:v>
                </c:pt>
                <c:pt idx="15338">
                  <c:v>152.346711</c:v>
                </c:pt>
                <c:pt idx="15339">
                  <c:v>152.35664399999999</c:v>
                </c:pt>
                <c:pt idx="15340">
                  <c:v>152.36657600000001</c:v>
                </c:pt>
                <c:pt idx="15341">
                  <c:v>152.376509</c:v>
                </c:pt>
                <c:pt idx="15342">
                  <c:v>152.38644199999999</c:v>
                </c:pt>
                <c:pt idx="15343">
                  <c:v>152.39637400000001</c:v>
                </c:pt>
                <c:pt idx="15344">
                  <c:v>152.406307</c:v>
                </c:pt>
                <c:pt idx="15345">
                  <c:v>152.41623899999999</c:v>
                </c:pt>
                <c:pt idx="15346">
                  <c:v>152.42617200000001</c:v>
                </c:pt>
                <c:pt idx="15347">
                  <c:v>152.436105</c:v>
                </c:pt>
                <c:pt idx="15348">
                  <c:v>152.44603699999999</c:v>
                </c:pt>
                <c:pt idx="15349">
                  <c:v>152.45597000000001</c:v>
                </c:pt>
                <c:pt idx="15350">
                  <c:v>152.465903</c:v>
                </c:pt>
                <c:pt idx="15351">
                  <c:v>152.47583499999999</c:v>
                </c:pt>
                <c:pt idx="15352">
                  <c:v>152.48576800000001</c:v>
                </c:pt>
                <c:pt idx="15353">
                  <c:v>152.495701</c:v>
                </c:pt>
                <c:pt idx="15354">
                  <c:v>152.50563299999999</c:v>
                </c:pt>
                <c:pt idx="15355">
                  <c:v>152.51556600000001</c:v>
                </c:pt>
                <c:pt idx="15356">
                  <c:v>152.525498</c:v>
                </c:pt>
                <c:pt idx="15357">
                  <c:v>152.53543099999999</c:v>
                </c:pt>
                <c:pt idx="15358">
                  <c:v>152.54536400000001</c:v>
                </c:pt>
                <c:pt idx="15359">
                  <c:v>152.555296</c:v>
                </c:pt>
                <c:pt idx="15360">
                  <c:v>152.56522899999999</c:v>
                </c:pt>
                <c:pt idx="15361">
                  <c:v>152.57516200000001</c:v>
                </c:pt>
                <c:pt idx="15362">
                  <c:v>152.585094</c:v>
                </c:pt>
                <c:pt idx="15363">
                  <c:v>152.59502699999999</c:v>
                </c:pt>
                <c:pt idx="15364">
                  <c:v>152.60495900000001</c:v>
                </c:pt>
                <c:pt idx="15365">
                  <c:v>152.6148924</c:v>
                </c:pt>
                <c:pt idx="15366">
                  <c:v>152.62482539999999</c:v>
                </c:pt>
                <c:pt idx="15367">
                  <c:v>152.63475740000001</c:v>
                </c:pt>
                <c:pt idx="15368">
                  <c:v>152.6446904</c:v>
                </c:pt>
                <c:pt idx="15369">
                  <c:v>152.65462339999999</c:v>
                </c:pt>
                <c:pt idx="15370">
                  <c:v>152.66455540000001</c:v>
                </c:pt>
                <c:pt idx="15371">
                  <c:v>152.6744884</c:v>
                </c:pt>
                <c:pt idx="15372">
                  <c:v>152.68442139999999</c:v>
                </c:pt>
                <c:pt idx="15373">
                  <c:v>152.69435340000001</c:v>
                </c:pt>
                <c:pt idx="15374">
                  <c:v>152.7042864</c:v>
                </c:pt>
                <c:pt idx="15375">
                  <c:v>152.71421839999999</c:v>
                </c:pt>
                <c:pt idx="15376">
                  <c:v>152.72415140000001</c:v>
                </c:pt>
                <c:pt idx="15377">
                  <c:v>152.7340844</c:v>
                </c:pt>
                <c:pt idx="15378">
                  <c:v>152.74401639999999</c:v>
                </c:pt>
                <c:pt idx="15379">
                  <c:v>152.75394940000001</c:v>
                </c:pt>
                <c:pt idx="15380">
                  <c:v>152.7638824</c:v>
                </c:pt>
                <c:pt idx="15381">
                  <c:v>152.77381439999999</c:v>
                </c:pt>
                <c:pt idx="15382">
                  <c:v>152.78374740000001</c:v>
                </c:pt>
                <c:pt idx="15383">
                  <c:v>152.7936804</c:v>
                </c:pt>
                <c:pt idx="15384">
                  <c:v>152.80361239999999</c:v>
                </c:pt>
                <c:pt idx="15385">
                  <c:v>152.81354540000001</c:v>
                </c:pt>
                <c:pt idx="15386">
                  <c:v>152.8234774</c:v>
                </c:pt>
                <c:pt idx="15387">
                  <c:v>152.83341039999999</c:v>
                </c:pt>
                <c:pt idx="15388">
                  <c:v>152.84334340000001</c:v>
                </c:pt>
                <c:pt idx="15389">
                  <c:v>152.8532754</c:v>
                </c:pt>
                <c:pt idx="15390">
                  <c:v>152.86320839999999</c:v>
                </c:pt>
                <c:pt idx="15391">
                  <c:v>152.87314140000001</c:v>
                </c:pt>
                <c:pt idx="15392">
                  <c:v>152.8830734</c:v>
                </c:pt>
                <c:pt idx="15393">
                  <c:v>152.89300639999999</c:v>
                </c:pt>
                <c:pt idx="15394">
                  <c:v>152.90293940000001</c:v>
                </c:pt>
                <c:pt idx="15395">
                  <c:v>152.9128714</c:v>
                </c:pt>
                <c:pt idx="15396">
                  <c:v>152.92280439999999</c:v>
                </c:pt>
                <c:pt idx="15397">
                  <c:v>152.93273640000001</c:v>
                </c:pt>
                <c:pt idx="15398">
                  <c:v>152.9426694</c:v>
                </c:pt>
                <c:pt idx="15399">
                  <c:v>152.95260239999999</c:v>
                </c:pt>
                <c:pt idx="15400">
                  <c:v>152.96253440000001</c:v>
                </c:pt>
                <c:pt idx="15401">
                  <c:v>152.9724674</c:v>
                </c:pt>
                <c:pt idx="15402">
                  <c:v>152.98240039999999</c:v>
                </c:pt>
                <c:pt idx="15403">
                  <c:v>152.99233240000001</c:v>
                </c:pt>
                <c:pt idx="15404">
                  <c:v>153.0022654</c:v>
                </c:pt>
                <c:pt idx="15405">
                  <c:v>153.01219839999999</c:v>
                </c:pt>
                <c:pt idx="15406">
                  <c:v>153.02213040000001</c:v>
                </c:pt>
                <c:pt idx="15407">
                  <c:v>153.0320634</c:v>
                </c:pt>
                <c:pt idx="15408">
                  <c:v>153.04199539999999</c:v>
                </c:pt>
                <c:pt idx="15409">
                  <c:v>153.05192840000001</c:v>
                </c:pt>
                <c:pt idx="15410">
                  <c:v>153.0618614</c:v>
                </c:pt>
                <c:pt idx="15411">
                  <c:v>153.07179339999999</c:v>
                </c:pt>
                <c:pt idx="15412">
                  <c:v>153.08172640000001</c:v>
                </c:pt>
                <c:pt idx="15413">
                  <c:v>153.0916594</c:v>
                </c:pt>
                <c:pt idx="15414">
                  <c:v>153.10159139999999</c:v>
                </c:pt>
                <c:pt idx="15415">
                  <c:v>153.11152440000001</c:v>
                </c:pt>
                <c:pt idx="15416">
                  <c:v>153.1214564</c:v>
                </c:pt>
                <c:pt idx="15417">
                  <c:v>153.13138939999999</c:v>
                </c:pt>
                <c:pt idx="15418">
                  <c:v>153.14132240000001</c:v>
                </c:pt>
                <c:pt idx="15419">
                  <c:v>153.1512544</c:v>
                </c:pt>
                <c:pt idx="15420">
                  <c:v>153.16118739999999</c:v>
                </c:pt>
                <c:pt idx="15421">
                  <c:v>153.17112040000001</c:v>
                </c:pt>
                <c:pt idx="15422">
                  <c:v>153.1810524</c:v>
                </c:pt>
                <c:pt idx="15423">
                  <c:v>153.19098539999999</c:v>
                </c:pt>
                <c:pt idx="15424">
                  <c:v>153.20091840000001</c:v>
                </c:pt>
                <c:pt idx="15425">
                  <c:v>153.2108504</c:v>
                </c:pt>
                <c:pt idx="15426">
                  <c:v>153.22078339999999</c:v>
                </c:pt>
                <c:pt idx="15427">
                  <c:v>153.23071540000001</c:v>
                </c:pt>
                <c:pt idx="15428">
                  <c:v>153.2406484</c:v>
                </c:pt>
                <c:pt idx="15429">
                  <c:v>153.25058139999999</c:v>
                </c:pt>
                <c:pt idx="15430">
                  <c:v>153.26051340000001</c:v>
                </c:pt>
                <c:pt idx="15431">
                  <c:v>153.2704464</c:v>
                </c:pt>
                <c:pt idx="15432">
                  <c:v>153.28037939999999</c:v>
                </c:pt>
                <c:pt idx="15433">
                  <c:v>153.29031140000001</c:v>
                </c:pt>
                <c:pt idx="15434">
                  <c:v>153.3002444</c:v>
                </c:pt>
                <c:pt idx="15435">
                  <c:v>153.31017739999999</c:v>
                </c:pt>
                <c:pt idx="15436">
                  <c:v>153.32010940000001</c:v>
                </c:pt>
                <c:pt idx="15437">
                  <c:v>153.3300424</c:v>
                </c:pt>
                <c:pt idx="15438">
                  <c:v>153.33997439999999</c:v>
                </c:pt>
                <c:pt idx="15439">
                  <c:v>153.34990740000001</c:v>
                </c:pt>
                <c:pt idx="15440">
                  <c:v>153.3598404</c:v>
                </c:pt>
                <c:pt idx="15441">
                  <c:v>153.36977239999999</c:v>
                </c:pt>
                <c:pt idx="15442">
                  <c:v>153.37970540000001</c:v>
                </c:pt>
                <c:pt idx="15443">
                  <c:v>153.3896384</c:v>
                </c:pt>
                <c:pt idx="15444">
                  <c:v>153.39957039999999</c:v>
                </c:pt>
                <c:pt idx="15445">
                  <c:v>153.40950340000001</c:v>
                </c:pt>
                <c:pt idx="15446">
                  <c:v>153.4194364</c:v>
                </c:pt>
                <c:pt idx="15447">
                  <c:v>153.42936839999999</c:v>
                </c:pt>
                <c:pt idx="15448">
                  <c:v>153.43930140000001</c:v>
                </c:pt>
                <c:pt idx="15449">
                  <c:v>153.4492334</c:v>
                </c:pt>
                <c:pt idx="15450">
                  <c:v>153.45916639999999</c:v>
                </c:pt>
                <c:pt idx="15451">
                  <c:v>153.4690994</c:v>
                </c:pt>
                <c:pt idx="15452">
                  <c:v>153.4790314</c:v>
                </c:pt>
                <c:pt idx="15453">
                  <c:v>153.48896439999999</c:v>
                </c:pt>
                <c:pt idx="15454">
                  <c:v>153.4988974</c:v>
                </c:pt>
                <c:pt idx="15455">
                  <c:v>153.5088294</c:v>
                </c:pt>
                <c:pt idx="15456">
                  <c:v>153.51876240000001</c:v>
                </c:pt>
                <c:pt idx="15457">
                  <c:v>153.5286954</c:v>
                </c:pt>
                <c:pt idx="15458">
                  <c:v>153.5386274</c:v>
                </c:pt>
                <c:pt idx="15459">
                  <c:v>153.54856040000001</c:v>
                </c:pt>
                <c:pt idx="15460">
                  <c:v>153.55849240000001</c:v>
                </c:pt>
                <c:pt idx="15461">
                  <c:v>153.5684254</c:v>
                </c:pt>
                <c:pt idx="15462">
                  <c:v>153.57835840000001</c:v>
                </c:pt>
                <c:pt idx="15463">
                  <c:v>153.58829040000001</c:v>
                </c:pt>
                <c:pt idx="15464">
                  <c:v>153.59822339999999</c:v>
                </c:pt>
                <c:pt idx="15465">
                  <c:v>153.60815629999999</c:v>
                </c:pt>
                <c:pt idx="15466">
                  <c:v>153.61808830000001</c:v>
                </c:pt>
                <c:pt idx="15467">
                  <c:v>153.6280213</c:v>
                </c:pt>
                <c:pt idx="15468">
                  <c:v>153.63795429999999</c:v>
                </c:pt>
                <c:pt idx="15469">
                  <c:v>153.64788630000001</c:v>
                </c:pt>
                <c:pt idx="15470">
                  <c:v>153.6578193</c:v>
                </c:pt>
                <c:pt idx="15471">
                  <c:v>153.66775129999999</c:v>
                </c:pt>
                <c:pt idx="15472">
                  <c:v>153.67768430000001</c:v>
                </c:pt>
                <c:pt idx="15473">
                  <c:v>153.6876173</c:v>
                </c:pt>
                <c:pt idx="15474">
                  <c:v>153.69754929999999</c:v>
                </c:pt>
                <c:pt idx="15475">
                  <c:v>153.70748230000001</c:v>
                </c:pt>
                <c:pt idx="15476">
                  <c:v>153.7174153</c:v>
                </c:pt>
                <c:pt idx="15477">
                  <c:v>153.72734729999999</c:v>
                </c:pt>
                <c:pt idx="15478">
                  <c:v>153.73728030000001</c:v>
                </c:pt>
                <c:pt idx="15479">
                  <c:v>153.7472133</c:v>
                </c:pt>
                <c:pt idx="15480">
                  <c:v>153.75714529999999</c:v>
                </c:pt>
                <c:pt idx="15481">
                  <c:v>153.76707830000001</c:v>
                </c:pt>
                <c:pt idx="15482">
                  <c:v>153.7770103</c:v>
                </c:pt>
                <c:pt idx="15483">
                  <c:v>153.78694329999999</c:v>
                </c:pt>
                <c:pt idx="15484">
                  <c:v>153.79687630000001</c:v>
                </c:pt>
                <c:pt idx="15485">
                  <c:v>153.8068083</c:v>
                </c:pt>
                <c:pt idx="15486">
                  <c:v>153.81674129999999</c:v>
                </c:pt>
                <c:pt idx="15487">
                  <c:v>153.82667430000001</c:v>
                </c:pt>
                <c:pt idx="15488">
                  <c:v>153.8366063</c:v>
                </c:pt>
                <c:pt idx="15489">
                  <c:v>153.84653929999999</c:v>
                </c:pt>
                <c:pt idx="15490">
                  <c:v>153.85647230000001</c:v>
                </c:pt>
                <c:pt idx="15491">
                  <c:v>153.8664043</c:v>
                </c:pt>
                <c:pt idx="15492">
                  <c:v>153.87633729999999</c:v>
                </c:pt>
                <c:pt idx="15493">
                  <c:v>153.88626930000001</c:v>
                </c:pt>
                <c:pt idx="15494">
                  <c:v>153.8962023</c:v>
                </c:pt>
                <c:pt idx="15495">
                  <c:v>153.90613529999999</c:v>
                </c:pt>
                <c:pt idx="15496">
                  <c:v>153.91606730000001</c:v>
                </c:pt>
                <c:pt idx="15497">
                  <c:v>153.9260003</c:v>
                </c:pt>
                <c:pt idx="15498">
                  <c:v>153.93593329999999</c:v>
                </c:pt>
                <c:pt idx="15499">
                  <c:v>153.94586530000001</c:v>
                </c:pt>
                <c:pt idx="15500">
                  <c:v>153.9557983</c:v>
                </c:pt>
                <c:pt idx="15501">
                  <c:v>153.96573129999999</c:v>
                </c:pt>
                <c:pt idx="15502">
                  <c:v>153.97566330000001</c:v>
                </c:pt>
                <c:pt idx="15503">
                  <c:v>153.9855963</c:v>
                </c:pt>
                <c:pt idx="15504">
                  <c:v>153.99552829999999</c:v>
                </c:pt>
                <c:pt idx="15505">
                  <c:v>154.00546130000001</c:v>
                </c:pt>
                <c:pt idx="15506">
                  <c:v>154.0153943</c:v>
                </c:pt>
                <c:pt idx="15507">
                  <c:v>154.02532629999999</c:v>
                </c:pt>
                <c:pt idx="15508">
                  <c:v>154.03525930000001</c:v>
                </c:pt>
                <c:pt idx="15509">
                  <c:v>154.0451923</c:v>
                </c:pt>
                <c:pt idx="15510">
                  <c:v>154.05512429999999</c:v>
                </c:pt>
                <c:pt idx="15511">
                  <c:v>154.06505730000001</c:v>
                </c:pt>
                <c:pt idx="15512">
                  <c:v>154.0749903</c:v>
                </c:pt>
                <c:pt idx="15513">
                  <c:v>154.08492229999999</c:v>
                </c:pt>
                <c:pt idx="15514">
                  <c:v>154.09485530000001</c:v>
                </c:pt>
                <c:pt idx="15515">
                  <c:v>154.1047873</c:v>
                </c:pt>
                <c:pt idx="15516">
                  <c:v>154.11472029999999</c:v>
                </c:pt>
                <c:pt idx="15517">
                  <c:v>154.12465330000001</c:v>
                </c:pt>
                <c:pt idx="15518">
                  <c:v>154.1345853</c:v>
                </c:pt>
                <c:pt idx="15519">
                  <c:v>154.14451829999999</c:v>
                </c:pt>
                <c:pt idx="15520">
                  <c:v>154.15445130000001</c:v>
                </c:pt>
                <c:pt idx="15521">
                  <c:v>154.1643833</c:v>
                </c:pt>
                <c:pt idx="15522">
                  <c:v>154.17431629999999</c:v>
                </c:pt>
                <c:pt idx="15523">
                  <c:v>154.1842493</c:v>
                </c:pt>
                <c:pt idx="15524">
                  <c:v>154.1941813</c:v>
                </c:pt>
                <c:pt idx="15525">
                  <c:v>154.20411429999999</c:v>
                </c:pt>
                <c:pt idx="15526">
                  <c:v>154.21404630000001</c:v>
                </c:pt>
                <c:pt idx="15527">
                  <c:v>154.2239793</c:v>
                </c:pt>
                <c:pt idx="15528">
                  <c:v>154.23391229999999</c:v>
                </c:pt>
                <c:pt idx="15529">
                  <c:v>154.24384430000001</c:v>
                </c:pt>
                <c:pt idx="15530">
                  <c:v>154.2537773</c:v>
                </c:pt>
                <c:pt idx="15531">
                  <c:v>154.26371030000001</c:v>
                </c:pt>
                <c:pt idx="15532">
                  <c:v>154.27364230000001</c:v>
                </c:pt>
                <c:pt idx="15533">
                  <c:v>154.2835753</c:v>
                </c:pt>
                <c:pt idx="15534">
                  <c:v>154.29350830000001</c:v>
                </c:pt>
                <c:pt idx="15535">
                  <c:v>154.30344030000001</c:v>
                </c:pt>
                <c:pt idx="15536">
                  <c:v>154.31337329999999</c:v>
                </c:pt>
                <c:pt idx="15537">
                  <c:v>154.32330529999999</c:v>
                </c:pt>
                <c:pt idx="15538">
                  <c:v>154.3332383</c:v>
                </c:pt>
                <c:pt idx="15539">
                  <c:v>154.34317129999999</c:v>
                </c:pt>
                <c:pt idx="15540">
                  <c:v>154.35310329999999</c:v>
                </c:pt>
                <c:pt idx="15541">
                  <c:v>154.3630363</c:v>
                </c:pt>
                <c:pt idx="15542">
                  <c:v>154.37296929999999</c:v>
                </c:pt>
                <c:pt idx="15543">
                  <c:v>154.38290129999999</c:v>
                </c:pt>
                <c:pt idx="15544">
                  <c:v>154.3928343</c:v>
                </c:pt>
                <c:pt idx="15545">
                  <c:v>154.40276729999999</c:v>
                </c:pt>
                <c:pt idx="15546">
                  <c:v>154.41269930000001</c:v>
                </c:pt>
                <c:pt idx="15547">
                  <c:v>154.4226323</c:v>
                </c:pt>
                <c:pt idx="15548">
                  <c:v>154.43256529999999</c:v>
                </c:pt>
                <c:pt idx="15549">
                  <c:v>154.44249730000001</c:v>
                </c:pt>
                <c:pt idx="15550">
                  <c:v>154.4524303</c:v>
                </c:pt>
                <c:pt idx="15551">
                  <c:v>154.4623623</c:v>
                </c:pt>
                <c:pt idx="15552">
                  <c:v>154.47229530000001</c:v>
                </c:pt>
                <c:pt idx="15553">
                  <c:v>154.4822283</c:v>
                </c:pt>
                <c:pt idx="15554">
                  <c:v>154.49216029999999</c:v>
                </c:pt>
                <c:pt idx="15555">
                  <c:v>154.50209330000001</c:v>
                </c:pt>
                <c:pt idx="15556">
                  <c:v>154.5120263</c:v>
                </c:pt>
                <c:pt idx="15557">
                  <c:v>154.5219582</c:v>
                </c:pt>
                <c:pt idx="15558">
                  <c:v>154.53189130000001</c:v>
                </c:pt>
                <c:pt idx="15559">
                  <c:v>154.5418243</c:v>
                </c:pt>
                <c:pt idx="15560">
                  <c:v>154.55175629999999</c:v>
                </c:pt>
                <c:pt idx="15561">
                  <c:v>154.56168930000001</c:v>
                </c:pt>
                <c:pt idx="15562">
                  <c:v>154.5716213</c:v>
                </c:pt>
                <c:pt idx="15563">
                  <c:v>154.58155429999999</c:v>
                </c:pt>
                <c:pt idx="15564">
                  <c:v>154.59148730000001</c:v>
                </c:pt>
                <c:pt idx="15565">
                  <c:v>154.6014193</c:v>
                </c:pt>
                <c:pt idx="15566">
                  <c:v>154.61135229999999</c:v>
                </c:pt>
                <c:pt idx="15567">
                  <c:v>154.62128530000001</c:v>
                </c:pt>
                <c:pt idx="15568">
                  <c:v>154.6312173</c:v>
                </c:pt>
                <c:pt idx="15569">
                  <c:v>154.64115029999999</c:v>
                </c:pt>
                <c:pt idx="15570">
                  <c:v>154.65108330000001</c:v>
                </c:pt>
                <c:pt idx="15571">
                  <c:v>154.6610153</c:v>
                </c:pt>
                <c:pt idx="15572">
                  <c:v>154.67094829999999</c:v>
                </c:pt>
                <c:pt idx="15573">
                  <c:v>154.68088130000001</c:v>
                </c:pt>
                <c:pt idx="15574">
                  <c:v>154.6908133</c:v>
                </c:pt>
                <c:pt idx="15575">
                  <c:v>154.70074629999999</c:v>
                </c:pt>
                <c:pt idx="15576">
                  <c:v>154.71067830000001</c:v>
                </c:pt>
                <c:pt idx="15577">
                  <c:v>154.7206113</c:v>
                </c:pt>
                <c:pt idx="15578">
                  <c:v>154.73054429999999</c:v>
                </c:pt>
                <c:pt idx="15579">
                  <c:v>154.74047630000001</c:v>
                </c:pt>
                <c:pt idx="15580">
                  <c:v>154.7504093</c:v>
                </c:pt>
                <c:pt idx="15581">
                  <c:v>154.76034229999999</c:v>
                </c:pt>
                <c:pt idx="15582">
                  <c:v>154.77027430000001</c:v>
                </c:pt>
                <c:pt idx="15583">
                  <c:v>154.7802073</c:v>
                </c:pt>
                <c:pt idx="15584">
                  <c:v>154.79014029999999</c:v>
                </c:pt>
                <c:pt idx="15585">
                  <c:v>154.80007230000001</c:v>
                </c:pt>
                <c:pt idx="15586">
                  <c:v>154.8100053</c:v>
                </c:pt>
                <c:pt idx="15587">
                  <c:v>154.81993729999999</c:v>
                </c:pt>
                <c:pt idx="15588">
                  <c:v>154.82987030000001</c:v>
                </c:pt>
                <c:pt idx="15589">
                  <c:v>154.8398033</c:v>
                </c:pt>
                <c:pt idx="15590">
                  <c:v>154.84973529999999</c:v>
                </c:pt>
                <c:pt idx="15591">
                  <c:v>154.85966830000001</c:v>
                </c:pt>
                <c:pt idx="15592">
                  <c:v>154.8696013</c:v>
                </c:pt>
                <c:pt idx="15593">
                  <c:v>154.87953329999999</c:v>
                </c:pt>
                <c:pt idx="15594">
                  <c:v>154.88946630000001</c:v>
                </c:pt>
                <c:pt idx="15595">
                  <c:v>154.8993993</c:v>
                </c:pt>
                <c:pt idx="15596">
                  <c:v>154.90933129999999</c:v>
                </c:pt>
                <c:pt idx="15597">
                  <c:v>154.91926430000001</c:v>
                </c:pt>
                <c:pt idx="15598">
                  <c:v>154.9291963</c:v>
                </c:pt>
                <c:pt idx="15599">
                  <c:v>154.93912929999999</c:v>
                </c:pt>
                <c:pt idx="15600">
                  <c:v>154.94906230000001</c:v>
                </c:pt>
                <c:pt idx="15601">
                  <c:v>154.9589943</c:v>
                </c:pt>
                <c:pt idx="15602">
                  <c:v>154.96892729999999</c:v>
                </c:pt>
                <c:pt idx="15603">
                  <c:v>154.97886030000001</c:v>
                </c:pt>
                <c:pt idx="15604">
                  <c:v>154.9887923</c:v>
                </c:pt>
                <c:pt idx="15605">
                  <c:v>154.99872529999999</c:v>
                </c:pt>
                <c:pt idx="15606">
                  <c:v>155.00865830000001</c:v>
                </c:pt>
                <c:pt idx="15607">
                  <c:v>155.0185903</c:v>
                </c:pt>
                <c:pt idx="15608">
                  <c:v>155.02852329999999</c:v>
                </c:pt>
                <c:pt idx="15609">
                  <c:v>155.03845630000001</c:v>
                </c:pt>
                <c:pt idx="15610">
                  <c:v>155.0483883</c:v>
                </c:pt>
                <c:pt idx="15611">
                  <c:v>155.05832129999999</c:v>
                </c:pt>
                <c:pt idx="15612">
                  <c:v>155.06825330000001</c:v>
                </c:pt>
                <c:pt idx="15613">
                  <c:v>155.0781863</c:v>
                </c:pt>
                <c:pt idx="15614">
                  <c:v>155.08811929999999</c:v>
                </c:pt>
                <c:pt idx="15615">
                  <c:v>155.09805130000001</c:v>
                </c:pt>
                <c:pt idx="15616">
                  <c:v>155.1079843</c:v>
                </c:pt>
                <c:pt idx="15617">
                  <c:v>155.11791729999999</c:v>
                </c:pt>
                <c:pt idx="15618">
                  <c:v>155.12784930000001</c:v>
                </c:pt>
                <c:pt idx="15619">
                  <c:v>155.1377823</c:v>
                </c:pt>
                <c:pt idx="15620">
                  <c:v>155.14771529999999</c:v>
                </c:pt>
                <c:pt idx="15621">
                  <c:v>155.15764730000001</c:v>
                </c:pt>
                <c:pt idx="15622">
                  <c:v>155.1675803</c:v>
                </c:pt>
                <c:pt idx="15623">
                  <c:v>155.17751229999999</c:v>
                </c:pt>
                <c:pt idx="15624">
                  <c:v>155.18744530000001</c:v>
                </c:pt>
                <c:pt idx="15625">
                  <c:v>155.1973783</c:v>
                </c:pt>
                <c:pt idx="15626">
                  <c:v>155.20731029999999</c:v>
                </c:pt>
                <c:pt idx="15627">
                  <c:v>155.21724330000001</c:v>
                </c:pt>
                <c:pt idx="15628">
                  <c:v>155.2271763</c:v>
                </c:pt>
                <c:pt idx="15629">
                  <c:v>155.23710829999999</c:v>
                </c:pt>
                <c:pt idx="15630">
                  <c:v>155.24704130000001</c:v>
                </c:pt>
                <c:pt idx="15631">
                  <c:v>155.2569743</c:v>
                </c:pt>
                <c:pt idx="15632">
                  <c:v>155.26690629999999</c:v>
                </c:pt>
                <c:pt idx="15633">
                  <c:v>155.27683930000001</c:v>
                </c:pt>
                <c:pt idx="15634">
                  <c:v>155.2867723</c:v>
                </c:pt>
                <c:pt idx="15635">
                  <c:v>155.29670429999999</c:v>
                </c:pt>
                <c:pt idx="15636">
                  <c:v>155.30663730000001</c:v>
                </c:pt>
                <c:pt idx="15637">
                  <c:v>155.3165693</c:v>
                </c:pt>
                <c:pt idx="15638">
                  <c:v>155.32650229999999</c:v>
                </c:pt>
                <c:pt idx="15639">
                  <c:v>155.33643530000001</c:v>
                </c:pt>
                <c:pt idx="15640">
                  <c:v>155.3463673</c:v>
                </c:pt>
                <c:pt idx="15641">
                  <c:v>155.35630029999999</c:v>
                </c:pt>
                <c:pt idx="15642">
                  <c:v>155.3662333</c:v>
                </c:pt>
                <c:pt idx="15643">
                  <c:v>155.3761653</c:v>
                </c:pt>
                <c:pt idx="15644">
                  <c:v>155.38609829999999</c:v>
                </c:pt>
                <c:pt idx="15645">
                  <c:v>155.3960313</c:v>
                </c:pt>
                <c:pt idx="15646">
                  <c:v>155.4059633</c:v>
                </c:pt>
                <c:pt idx="15647">
                  <c:v>155.41589629999999</c:v>
                </c:pt>
                <c:pt idx="15648">
                  <c:v>155.4258293</c:v>
                </c:pt>
                <c:pt idx="15649">
                  <c:v>155.4357613</c:v>
                </c:pt>
                <c:pt idx="15650">
                  <c:v>155.44569430000001</c:v>
                </c:pt>
                <c:pt idx="15651">
                  <c:v>155.45562630000001</c:v>
                </c:pt>
                <c:pt idx="15652">
                  <c:v>155.4655593</c:v>
                </c:pt>
                <c:pt idx="15653">
                  <c:v>155.47549230000001</c:v>
                </c:pt>
                <c:pt idx="15654">
                  <c:v>155.48542430000001</c:v>
                </c:pt>
                <c:pt idx="15655">
                  <c:v>155.49535729999999</c:v>
                </c:pt>
                <c:pt idx="15656">
                  <c:v>155.50529030000001</c:v>
                </c:pt>
                <c:pt idx="15657">
                  <c:v>155.5152223</c:v>
                </c:pt>
                <c:pt idx="15658">
                  <c:v>155.52515529999999</c:v>
                </c:pt>
                <c:pt idx="15659">
                  <c:v>155.53508830000001</c:v>
                </c:pt>
                <c:pt idx="15660">
                  <c:v>155.5450203</c:v>
                </c:pt>
                <c:pt idx="15661">
                  <c:v>155.55495329999999</c:v>
                </c:pt>
                <c:pt idx="15662">
                  <c:v>155.56488529999999</c:v>
                </c:pt>
                <c:pt idx="15663">
                  <c:v>155.5748183</c:v>
                </c:pt>
                <c:pt idx="15664">
                  <c:v>155.58475129999999</c:v>
                </c:pt>
                <c:pt idx="15665">
                  <c:v>155.59468330000001</c:v>
                </c:pt>
                <c:pt idx="15666">
                  <c:v>155.6046163</c:v>
                </c:pt>
                <c:pt idx="15667">
                  <c:v>155.6145491</c:v>
                </c:pt>
                <c:pt idx="15668">
                  <c:v>155.6244811</c:v>
                </c:pt>
                <c:pt idx="15669">
                  <c:v>155.63441409999999</c:v>
                </c:pt>
                <c:pt idx="15670">
                  <c:v>155.6443471</c:v>
                </c:pt>
                <c:pt idx="15671">
                  <c:v>155.6542791</c:v>
                </c:pt>
                <c:pt idx="15672">
                  <c:v>155.66421209999999</c:v>
                </c:pt>
                <c:pt idx="15673">
                  <c:v>155.6741451</c:v>
                </c:pt>
                <c:pt idx="15674">
                  <c:v>155.6840771</c:v>
                </c:pt>
                <c:pt idx="15675">
                  <c:v>155.69401010000001</c:v>
                </c:pt>
                <c:pt idx="15676">
                  <c:v>155.70394210000001</c:v>
                </c:pt>
                <c:pt idx="15677">
                  <c:v>155.7138751</c:v>
                </c:pt>
                <c:pt idx="15678">
                  <c:v>155.72380810000001</c:v>
                </c:pt>
                <c:pt idx="15679">
                  <c:v>155.73374010000001</c:v>
                </c:pt>
                <c:pt idx="15680">
                  <c:v>155.7436731</c:v>
                </c:pt>
                <c:pt idx="15681">
                  <c:v>155.75360610000001</c:v>
                </c:pt>
                <c:pt idx="15682">
                  <c:v>155.76353810000001</c:v>
                </c:pt>
                <c:pt idx="15683">
                  <c:v>155.77347109999999</c:v>
                </c:pt>
                <c:pt idx="15684">
                  <c:v>155.78340410000001</c:v>
                </c:pt>
                <c:pt idx="15685">
                  <c:v>155.7933361</c:v>
                </c:pt>
                <c:pt idx="15686">
                  <c:v>155.80326909999999</c:v>
                </c:pt>
                <c:pt idx="15687">
                  <c:v>155.81320210000001</c:v>
                </c:pt>
                <c:pt idx="15688">
                  <c:v>155.8231341</c:v>
                </c:pt>
                <c:pt idx="15689">
                  <c:v>155.83306709999999</c:v>
                </c:pt>
                <c:pt idx="15690">
                  <c:v>155.84299909999999</c:v>
                </c:pt>
                <c:pt idx="15691">
                  <c:v>155.8529321</c:v>
                </c:pt>
                <c:pt idx="15692">
                  <c:v>155.86286509999999</c:v>
                </c:pt>
                <c:pt idx="15693">
                  <c:v>155.87279710000001</c:v>
                </c:pt>
                <c:pt idx="15694">
                  <c:v>155.8827301</c:v>
                </c:pt>
                <c:pt idx="15695">
                  <c:v>155.89266309999999</c:v>
                </c:pt>
                <c:pt idx="15696">
                  <c:v>155.90259510000001</c:v>
                </c:pt>
                <c:pt idx="15697">
                  <c:v>155.9125281</c:v>
                </c:pt>
                <c:pt idx="15698">
                  <c:v>155.92246109999999</c:v>
                </c:pt>
                <c:pt idx="15699">
                  <c:v>155.93239310000001</c:v>
                </c:pt>
                <c:pt idx="15700">
                  <c:v>155.9423261</c:v>
                </c:pt>
                <c:pt idx="15701">
                  <c:v>155.95225909999999</c:v>
                </c:pt>
                <c:pt idx="15702">
                  <c:v>155.96219110000001</c:v>
                </c:pt>
                <c:pt idx="15703">
                  <c:v>155.9721241</c:v>
                </c:pt>
                <c:pt idx="15704">
                  <c:v>155.98205609999999</c:v>
                </c:pt>
                <c:pt idx="15705">
                  <c:v>155.99198910000001</c:v>
                </c:pt>
                <c:pt idx="15706">
                  <c:v>156.0019221</c:v>
                </c:pt>
                <c:pt idx="15707">
                  <c:v>156.01185409999999</c:v>
                </c:pt>
                <c:pt idx="15708">
                  <c:v>156.02178710000001</c:v>
                </c:pt>
                <c:pt idx="15709">
                  <c:v>156.0317201</c:v>
                </c:pt>
                <c:pt idx="15710">
                  <c:v>156.04165209999999</c:v>
                </c:pt>
                <c:pt idx="15711">
                  <c:v>156.05158510000001</c:v>
                </c:pt>
                <c:pt idx="15712">
                  <c:v>156.0615181</c:v>
                </c:pt>
                <c:pt idx="15713">
                  <c:v>156.07145009999999</c:v>
                </c:pt>
                <c:pt idx="15714">
                  <c:v>156.08138310000001</c:v>
                </c:pt>
                <c:pt idx="15715">
                  <c:v>156.0913161</c:v>
                </c:pt>
                <c:pt idx="15716">
                  <c:v>156.10124809999999</c:v>
                </c:pt>
                <c:pt idx="15717">
                  <c:v>156.11118110000001</c:v>
                </c:pt>
                <c:pt idx="15718">
                  <c:v>156.1211131</c:v>
                </c:pt>
                <c:pt idx="15719">
                  <c:v>156.13104609999999</c:v>
                </c:pt>
                <c:pt idx="15720">
                  <c:v>156.14097910000001</c:v>
                </c:pt>
                <c:pt idx="15721">
                  <c:v>156.1509111</c:v>
                </c:pt>
                <c:pt idx="15722">
                  <c:v>156.16084409999999</c:v>
                </c:pt>
                <c:pt idx="15723">
                  <c:v>156.17077710000001</c:v>
                </c:pt>
                <c:pt idx="15724">
                  <c:v>156.1807091</c:v>
                </c:pt>
                <c:pt idx="15725">
                  <c:v>156.19064209999999</c:v>
                </c:pt>
                <c:pt idx="15726">
                  <c:v>156.20057510000001</c:v>
                </c:pt>
                <c:pt idx="15727">
                  <c:v>156.2105071</c:v>
                </c:pt>
                <c:pt idx="15728">
                  <c:v>156.22044009999999</c:v>
                </c:pt>
                <c:pt idx="15729">
                  <c:v>156.23037310000001</c:v>
                </c:pt>
                <c:pt idx="15730">
                  <c:v>156.2403051</c:v>
                </c:pt>
                <c:pt idx="15731">
                  <c:v>156.25023809999999</c:v>
                </c:pt>
                <c:pt idx="15732">
                  <c:v>156.26017010000001</c:v>
                </c:pt>
                <c:pt idx="15733">
                  <c:v>156.2701031</c:v>
                </c:pt>
                <c:pt idx="15734">
                  <c:v>156.28003609999999</c:v>
                </c:pt>
                <c:pt idx="15735">
                  <c:v>156.28996810000001</c:v>
                </c:pt>
                <c:pt idx="15736">
                  <c:v>156.2999011</c:v>
                </c:pt>
                <c:pt idx="15737">
                  <c:v>156.30983409999999</c:v>
                </c:pt>
                <c:pt idx="15738">
                  <c:v>156.31976610000001</c:v>
                </c:pt>
                <c:pt idx="15739">
                  <c:v>156.3296991</c:v>
                </c:pt>
                <c:pt idx="15740">
                  <c:v>156.33963209999999</c:v>
                </c:pt>
                <c:pt idx="15741">
                  <c:v>156.34956410000001</c:v>
                </c:pt>
                <c:pt idx="15742">
                  <c:v>156.3594971</c:v>
                </c:pt>
                <c:pt idx="15743">
                  <c:v>156.36943009999999</c:v>
                </c:pt>
                <c:pt idx="15744">
                  <c:v>156.37936210000001</c:v>
                </c:pt>
                <c:pt idx="15745">
                  <c:v>156.3892951</c:v>
                </c:pt>
                <c:pt idx="15746">
                  <c:v>156.39922709999999</c:v>
                </c:pt>
                <c:pt idx="15747">
                  <c:v>156.40916010000001</c:v>
                </c:pt>
                <c:pt idx="15748">
                  <c:v>156.4190931</c:v>
                </c:pt>
                <c:pt idx="15749">
                  <c:v>156.42902509999999</c:v>
                </c:pt>
                <c:pt idx="15750">
                  <c:v>156.43895810000001</c:v>
                </c:pt>
                <c:pt idx="15751">
                  <c:v>156.4488911</c:v>
                </c:pt>
                <c:pt idx="15752">
                  <c:v>156.45882309999999</c:v>
                </c:pt>
                <c:pt idx="15753">
                  <c:v>156.46875610000001</c:v>
                </c:pt>
                <c:pt idx="15754">
                  <c:v>156.4786891</c:v>
                </c:pt>
                <c:pt idx="15755">
                  <c:v>156.48862109999999</c:v>
                </c:pt>
                <c:pt idx="15756">
                  <c:v>156.49855410000001</c:v>
                </c:pt>
                <c:pt idx="15757">
                  <c:v>156.5084871</c:v>
                </c:pt>
                <c:pt idx="15758">
                  <c:v>156.51841909999999</c:v>
                </c:pt>
                <c:pt idx="15759">
                  <c:v>156.52835210000001</c:v>
                </c:pt>
                <c:pt idx="15760">
                  <c:v>156.5382841</c:v>
                </c:pt>
                <c:pt idx="15761">
                  <c:v>156.54821709999999</c:v>
                </c:pt>
                <c:pt idx="15762">
                  <c:v>156.55815010000001</c:v>
                </c:pt>
                <c:pt idx="15763">
                  <c:v>156.5680821</c:v>
                </c:pt>
                <c:pt idx="15764">
                  <c:v>156.57801509999999</c:v>
                </c:pt>
                <c:pt idx="15765">
                  <c:v>156.58794810000001</c:v>
                </c:pt>
                <c:pt idx="15766">
                  <c:v>156.5978801</c:v>
                </c:pt>
                <c:pt idx="15767">
                  <c:v>156.60781309999999</c:v>
                </c:pt>
                <c:pt idx="15768">
                  <c:v>156.61774689999999</c:v>
                </c:pt>
                <c:pt idx="15769">
                  <c:v>156.62767890000001</c:v>
                </c:pt>
                <c:pt idx="15770">
                  <c:v>156.6376119</c:v>
                </c:pt>
                <c:pt idx="15771">
                  <c:v>156.64754490000001</c:v>
                </c:pt>
                <c:pt idx="15772">
                  <c:v>156.65747690000001</c:v>
                </c:pt>
                <c:pt idx="15773">
                  <c:v>156.6674099</c:v>
                </c:pt>
                <c:pt idx="15774">
                  <c:v>156.67734189999999</c:v>
                </c:pt>
                <c:pt idx="15775">
                  <c:v>156.68727490000001</c:v>
                </c:pt>
                <c:pt idx="15776">
                  <c:v>156.6972079</c:v>
                </c:pt>
                <c:pt idx="15777">
                  <c:v>156.70713989999999</c:v>
                </c:pt>
                <c:pt idx="15778">
                  <c:v>156.71707290000001</c:v>
                </c:pt>
                <c:pt idx="15779">
                  <c:v>156.72700589999999</c:v>
                </c:pt>
                <c:pt idx="15780">
                  <c:v>156.73693789999999</c:v>
                </c:pt>
                <c:pt idx="15781">
                  <c:v>156.7468709</c:v>
                </c:pt>
                <c:pt idx="15782">
                  <c:v>156.75680389999999</c:v>
                </c:pt>
                <c:pt idx="15783">
                  <c:v>156.76673589999999</c:v>
                </c:pt>
                <c:pt idx="15784">
                  <c:v>156.7766689</c:v>
                </c:pt>
                <c:pt idx="15785">
                  <c:v>156.78660189999999</c:v>
                </c:pt>
                <c:pt idx="15786">
                  <c:v>156.79653389999999</c:v>
                </c:pt>
                <c:pt idx="15787">
                  <c:v>156.8064669</c:v>
                </c:pt>
                <c:pt idx="15788">
                  <c:v>156.8163989</c:v>
                </c:pt>
                <c:pt idx="15789">
                  <c:v>156.82633190000001</c:v>
                </c:pt>
                <c:pt idx="15790">
                  <c:v>156.8362649</c:v>
                </c:pt>
                <c:pt idx="15791">
                  <c:v>156.8461969</c:v>
                </c:pt>
                <c:pt idx="15792">
                  <c:v>156.85612990000001</c:v>
                </c:pt>
                <c:pt idx="15793">
                  <c:v>156.8660629</c:v>
                </c:pt>
                <c:pt idx="15794">
                  <c:v>156.87599489999999</c:v>
                </c:pt>
                <c:pt idx="15795">
                  <c:v>156.88592790000001</c:v>
                </c:pt>
                <c:pt idx="15796">
                  <c:v>156.8958609</c:v>
                </c:pt>
                <c:pt idx="15797">
                  <c:v>156.90579289999999</c:v>
                </c:pt>
                <c:pt idx="15798">
                  <c:v>156.91572590000001</c:v>
                </c:pt>
                <c:pt idx="15799">
                  <c:v>156.9256589</c:v>
                </c:pt>
                <c:pt idx="15800">
                  <c:v>156.93559089999999</c:v>
                </c:pt>
                <c:pt idx="15801">
                  <c:v>156.94552390000001</c:v>
                </c:pt>
                <c:pt idx="15802">
                  <c:v>156.9554569</c:v>
                </c:pt>
                <c:pt idx="15803">
                  <c:v>156.96538889999999</c:v>
                </c:pt>
                <c:pt idx="15804">
                  <c:v>156.97532190000001</c:v>
                </c:pt>
                <c:pt idx="15805">
                  <c:v>156.9852539</c:v>
                </c:pt>
                <c:pt idx="15806">
                  <c:v>156.99518689999999</c:v>
                </c:pt>
                <c:pt idx="15807">
                  <c:v>157.00511990000001</c:v>
                </c:pt>
                <c:pt idx="15808">
                  <c:v>157.0150519</c:v>
                </c:pt>
                <c:pt idx="15809">
                  <c:v>157.02498489999999</c:v>
                </c:pt>
                <c:pt idx="15810">
                  <c:v>157.03491790000001</c:v>
                </c:pt>
                <c:pt idx="15811">
                  <c:v>157.0448499</c:v>
                </c:pt>
                <c:pt idx="15812">
                  <c:v>157.05478289999999</c:v>
                </c:pt>
                <c:pt idx="15813">
                  <c:v>157.06471590000001</c:v>
                </c:pt>
                <c:pt idx="15814">
                  <c:v>157.0746479</c:v>
                </c:pt>
                <c:pt idx="15815">
                  <c:v>157.08458089999999</c:v>
                </c:pt>
                <c:pt idx="15816">
                  <c:v>157.09451390000001</c:v>
                </c:pt>
                <c:pt idx="15817">
                  <c:v>157.1044459</c:v>
                </c:pt>
                <c:pt idx="15818">
                  <c:v>157.11437889999999</c:v>
                </c:pt>
                <c:pt idx="15819">
                  <c:v>157.12431190000001</c:v>
                </c:pt>
                <c:pt idx="15820">
                  <c:v>157.1342439</c:v>
                </c:pt>
                <c:pt idx="15821">
                  <c:v>157.14417689999999</c:v>
                </c:pt>
                <c:pt idx="15822">
                  <c:v>157.15410890000001</c:v>
                </c:pt>
                <c:pt idx="15823">
                  <c:v>157.1640419</c:v>
                </c:pt>
                <c:pt idx="15824">
                  <c:v>157.17397489999999</c:v>
                </c:pt>
                <c:pt idx="15825">
                  <c:v>157.18390690000001</c:v>
                </c:pt>
                <c:pt idx="15826">
                  <c:v>157.1938399</c:v>
                </c:pt>
                <c:pt idx="15827">
                  <c:v>157.20377289999999</c:v>
                </c:pt>
                <c:pt idx="15828">
                  <c:v>157.21370490000001</c:v>
                </c:pt>
                <c:pt idx="15829">
                  <c:v>157.2236379</c:v>
                </c:pt>
                <c:pt idx="15830">
                  <c:v>157.23357089999999</c:v>
                </c:pt>
                <c:pt idx="15831">
                  <c:v>157.24350290000001</c:v>
                </c:pt>
                <c:pt idx="15832">
                  <c:v>157.2534359</c:v>
                </c:pt>
                <c:pt idx="15833">
                  <c:v>157.26336889999999</c:v>
                </c:pt>
                <c:pt idx="15834">
                  <c:v>157.27330090000001</c:v>
                </c:pt>
                <c:pt idx="15835">
                  <c:v>157.2832339</c:v>
                </c:pt>
                <c:pt idx="15836">
                  <c:v>157.29316589999999</c:v>
                </c:pt>
                <c:pt idx="15837">
                  <c:v>157.30309890000001</c:v>
                </c:pt>
                <c:pt idx="15838">
                  <c:v>157.3130319</c:v>
                </c:pt>
                <c:pt idx="15839">
                  <c:v>157.32296389999999</c:v>
                </c:pt>
                <c:pt idx="15840">
                  <c:v>157.33289690000001</c:v>
                </c:pt>
                <c:pt idx="15841">
                  <c:v>157.3428299</c:v>
                </c:pt>
                <c:pt idx="15842">
                  <c:v>157.35276189999999</c:v>
                </c:pt>
                <c:pt idx="15843">
                  <c:v>157.36269490000001</c:v>
                </c:pt>
                <c:pt idx="15844">
                  <c:v>157.3726279</c:v>
                </c:pt>
                <c:pt idx="15845">
                  <c:v>157.38255989999999</c:v>
                </c:pt>
                <c:pt idx="15846">
                  <c:v>157.39249290000001</c:v>
                </c:pt>
                <c:pt idx="15847">
                  <c:v>157.4024259</c:v>
                </c:pt>
                <c:pt idx="15848">
                  <c:v>157.41235789999999</c:v>
                </c:pt>
                <c:pt idx="15849">
                  <c:v>157.42229090000001</c:v>
                </c:pt>
                <c:pt idx="15850">
                  <c:v>157.4322239</c:v>
                </c:pt>
                <c:pt idx="15851">
                  <c:v>157.44215589999999</c:v>
                </c:pt>
                <c:pt idx="15852">
                  <c:v>157.45208890000001</c:v>
                </c:pt>
                <c:pt idx="15853">
                  <c:v>157.4620209</c:v>
                </c:pt>
                <c:pt idx="15854">
                  <c:v>157.47195389999999</c:v>
                </c:pt>
                <c:pt idx="15855">
                  <c:v>157.48188690000001</c:v>
                </c:pt>
                <c:pt idx="15856">
                  <c:v>157.4918189</c:v>
                </c:pt>
                <c:pt idx="15857">
                  <c:v>157.50175189999999</c:v>
                </c:pt>
                <c:pt idx="15858">
                  <c:v>157.51168490000001</c:v>
                </c:pt>
                <c:pt idx="15859">
                  <c:v>157.5216169</c:v>
                </c:pt>
                <c:pt idx="15860">
                  <c:v>157.53154989999999</c:v>
                </c:pt>
                <c:pt idx="15861">
                  <c:v>157.54148290000001</c:v>
                </c:pt>
                <c:pt idx="15862">
                  <c:v>157.5514149</c:v>
                </c:pt>
                <c:pt idx="15863">
                  <c:v>157.56134789999999</c:v>
                </c:pt>
                <c:pt idx="15864">
                  <c:v>157.5712809</c:v>
                </c:pt>
                <c:pt idx="15865">
                  <c:v>157.5812129</c:v>
                </c:pt>
                <c:pt idx="15866">
                  <c:v>157.59114589999999</c:v>
                </c:pt>
                <c:pt idx="15867">
                  <c:v>157.6010789</c:v>
                </c:pt>
                <c:pt idx="15868">
                  <c:v>157.61101099999999</c:v>
                </c:pt>
                <c:pt idx="15869">
                  <c:v>157.62094400000001</c:v>
                </c:pt>
                <c:pt idx="15870">
                  <c:v>157.630876</c:v>
                </c:pt>
                <c:pt idx="15871">
                  <c:v>157.64080899999999</c:v>
                </c:pt>
                <c:pt idx="15872">
                  <c:v>157.65074200000001</c:v>
                </c:pt>
                <c:pt idx="15873">
                  <c:v>157.660674</c:v>
                </c:pt>
                <c:pt idx="15874">
                  <c:v>157.67060699999999</c:v>
                </c:pt>
                <c:pt idx="15875">
                  <c:v>157.68054000000001</c:v>
                </c:pt>
                <c:pt idx="15876">
                  <c:v>157.690472</c:v>
                </c:pt>
                <c:pt idx="15877">
                  <c:v>157.70040499999999</c:v>
                </c:pt>
                <c:pt idx="15878">
                  <c:v>157.71033800000001</c:v>
                </c:pt>
                <c:pt idx="15879">
                  <c:v>157.72027</c:v>
                </c:pt>
                <c:pt idx="15880">
                  <c:v>157.73020299999999</c:v>
                </c:pt>
                <c:pt idx="15881">
                  <c:v>157.74013600000001</c:v>
                </c:pt>
                <c:pt idx="15882">
                  <c:v>157.750068</c:v>
                </c:pt>
                <c:pt idx="15883">
                  <c:v>157.76000099999999</c:v>
                </c:pt>
                <c:pt idx="15884">
                  <c:v>157.76993400000001</c:v>
                </c:pt>
                <c:pt idx="15885">
                  <c:v>157.779866</c:v>
                </c:pt>
                <c:pt idx="15886">
                  <c:v>157.78979899999999</c:v>
                </c:pt>
                <c:pt idx="15887">
                  <c:v>157.79973200000001</c:v>
                </c:pt>
                <c:pt idx="15888">
                  <c:v>157.809664</c:v>
                </c:pt>
                <c:pt idx="15889">
                  <c:v>157.81959699999999</c:v>
                </c:pt>
                <c:pt idx="15890">
                  <c:v>157.82952900000001</c:v>
                </c:pt>
                <c:pt idx="15891">
                  <c:v>157.839462</c:v>
                </c:pt>
                <c:pt idx="15892">
                  <c:v>157.84939499999999</c:v>
                </c:pt>
                <c:pt idx="15893">
                  <c:v>157.85932700000001</c:v>
                </c:pt>
                <c:pt idx="15894">
                  <c:v>157.86926</c:v>
                </c:pt>
                <c:pt idx="15895">
                  <c:v>157.87919299999999</c:v>
                </c:pt>
                <c:pt idx="15896">
                  <c:v>157.88912500000001</c:v>
                </c:pt>
                <c:pt idx="15897">
                  <c:v>157.899058</c:v>
                </c:pt>
                <c:pt idx="15898">
                  <c:v>157.90899099999999</c:v>
                </c:pt>
                <c:pt idx="15899">
                  <c:v>157.91892300000001</c:v>
                </c:pt>
                <c:pt idx="15900">
                  <c:v>157.928856</c:v>
                </c:pt>
                <c:pt idx="15901">
                  <c:v>157.93878900000001</c:v>
                </c:pt>
                <c:pt idx="15902">
                  <c:v>157.94872100000001</c:v>
                </c:pt>
                <c:pt idx="15903">
                  <c:v>157.958654</c:v>
                </c:pt>
                <c:pt idx="15904">
                  <c:v>157.96858700000001</c:v>
                </c:pt>
                <c:pt idx="15905">
                  <c:v>157.97851900000001</c:v>
                </c:pt>
                <c:pt idx="15906">
                  <c:v>157.988452</c:v>
                </c:pt>
                <c:pt idx="15907">
                  <c:v>157.99838399999999</c:v>
                </c:pt>
                <c:pt idx="15908">
                  <c:v>158.00831700000001</c:v>
                </c:pt>
                <c:pt idx="15909">
                  <c:v>158.01824999999999</c:v>
                </c:pt>
                <c:pt idx="15910">
                  <c:v>158.02818199999999</c:v>
                </c:pt>
                <c:pt idx="15911">
                  <c:v>158.038115</c:v>
                </c:pt>
                <c:pt idx="15912">
                  <c:v>158.04804799999999</c:v>
                </c:pt>
                <c:pt idx="15913">
                  <c:v>158.05797999999999</c:v>
                </c:pt>
                <c:pt idx="15914">
                  <c:v>158.067913</c:v>
                </c:pt>
                <c:pt idx="15915">
                  <c:v>158.07784599999999</c:v>
                </c:pt>
                <c:pt idx="15916">
                  <c:v>158.08777799999999</c:v>
                </c:pt>
                <c:pt idx="15917">
                  <c:v>158.097711</c:v>
                </c:pt>
                <c:pt idx="15918">
                  <c:v>158.10764399999999</c:v>
                </c:pt>
                <c:pt idx="15919">
                  <c:v>158.11757600000001</c:v>
                </c:pt>
                <c:pt idx="15920">
                  <c:v>158.127509</c:v>
                </c:pt>
                <c:pt idx="15921">
                  <c:v>158.13744199999999</c:v>
                </c:pt>
                <c:pt idx="15922">
                  <c:v>158.14737400000001</c:v>
                </c:pt>
                <c:pt idx="15923">
                  <c:v>158.157307</c:v>
                </c:pt>
                <c:pt idx="15924">
                  <c:v>158.167239</c:v>
                </c:pt>
                <c:pt idx="15925">
                  <c:v>158.17717200000001</c:v>
                </c:pt>
                <c:pt idx="15926">
                  <c:v>158.187105</c:v>
                </c:pt>
                <c:pt idx="15927">
                  <c:v>158.19703699999999</c:v>
                </c:pt>
                <c:pt idx="15928">
                  <c:v>158.20697000000001</c:v>
                </c:pt>
                <c:pt idx="15929">
                  <c:v>158.216903</c:v>
                </c:pt>
                <c:pt idx="15930">
                  <c:v>158.22683499999999</c:v>
                </c:pt>
                <c:pt idx="15931">
                  <c:v>158.23676800000001</c:v>
                </c:pt>
                <c:pt idx="15932">
                  <c:v>158.246701</c:v>
                </c:pt>
                <c:pt idx="15933">
                  <c:v>158.25663299999999</c:v>
                </c:pt>
                <c:pt idx="15934">
                  <c:v>158.26656600000001</c:v>
                </c:pt>
                <c:pt idx="15935">
                  <c:v>158.276499</c:v>
                </c:pt>
                <c:pt idx="15936">
                  <c:v>158.28643099999999</c:v>
                </c:pt>
                <c:pt idx="15937">
                  <c:v>158.29636400000001</c:v>
                </c:pt>
                <c:pt idx="15938">
                  <c:v>158.306297</c:v>
                </c:pt>
                <c:pt idx="15939">
                  <c:v>158.31622899999999</c:v>
                </c:pt>
                <c:pt idx="15940">
                  <c:v>158.32616200000001</c:v>
                </c:pt>
                <c:pt idx="15941">
                  <c:v>158.336095</c:v>
                </c:pt>
                <c:pt idx="15942">
                  <c:v>158.34602699999999</c:v>
                </c:pt>
                <c:pt idx="15943">
                  <c:v>158.35596000000001</c:v>
                </c:pt>
                <c:pt idx="15944">
                  <c:v>158.365893</c:v>
                </c:pt>
                <c:pt idx="15945">
                  <c:v>158.37582499999999</c:v>
                </c:pt>
                <c:pt idx="15946">
                  <c:v>158.38575800000001</c:v>
                </c:pt>
                <c:pt idx="15947">
                  <c:v>158.39569</c:v>
                </c:pt>
                <c:pt idx="15948">
                  <c:v>158.40562299999999</c:v>
                </c:pt>
                <c:pt idx="15949">
                  <c:v>158.41555600000001</c:v>
                </c:pt>
                <c:pt idx="15950">
                  <c:v>158.425488</c:v>
                </c:pt>
                <c:pt idx="15951">
                  <c:v>158.43542099999999</c:v>
                </c:pt>
                <c:pt idx="15952">
                  <c:v>158.44535400000001</c:v>
                </c:pt>
                <c:pt idx="15953">
                  <c:v>158.455286</c:v>
                </c:pt>
                <c:pt idx="15954">
                  <c:v>158.46521899999999</c:v>
                </c:pt>
                <c:pt idx="15955">
                  <c:v>158.47515200000001</c:v>
                </c:pt>
                <c:pt idx="15956">
                  <c:v>158.485084</c:v>
                </c:pt>
                <c:pt idx="15957">
                  <c:v>158.49501699999999</c:v>
                </c:pt>
                <c:pt idx="15958">
                  <c:v>158.50495000000001</c:v>
                </c:pt>
                <c:pt idx="15959">
                  <c:v>158.514882</c:v>
                </c:pt>
                <c:pt idx="15960">
                  <c:v>158.52481499999999</c:v>
                </c:pt>
                <c:pt idx="15961">
                  <c:v>158.53474800000001</c:v>
                </c:pt>
                <c:pt idx="15962">
                  <c:v>158.54468</c:v>
                </c:pt>
                <c:pt idx="15963">
                  <c:v>158.55461299999999</c:v>
                </c:pt>
                <c:pt idx="15964">
                  <c:v>158.56454600000001</c:v>
                </c:pt>
                <c:pt idx="15965">
                  <c:v>158.574478</c:v>
                </c:pt>
                <c:pt idx="15966">
                  <c:v>158.58441099999999</c:v>
                </c:pt>
                <c:pt idx="15967">
                  <c:v>158.59434400000001</c:v>
                </c:pt>
                <c:pt idx="15968">
                  <c:v>158.604276</c:v>
                </c:pt>
                <c:pt idx="15969">
                  <c:v>158.61420820000001</c:v>
                </c:pt>
                <c:pt idx="15970">
                  <c:v>158.6241402</c:v>
                </c:pt>
                <c:pt idx="15971">
                  <c:v>158.63407319999999</c:v>
                </c:pt>
                <c:pt idx="15972">
                  <c:v>158.64400620000001</c:v>
                </c:pt>
                <c:pt idx="15973">
                  <c:v>158.6539382</c:v>
                </c:pt>
                <c:pt idx="15974">
                  <c:v>158.66387119999999</c:v>
                </c:pt>
                <c:pt idx="15975">
                  <c:v>158.67380420000001</c:v>
                </c:pt>
                <c:pt idx="15976">
                  <c:v>158.6837362</c:v>
                </c:pt>
                <c:pt idx="15977">
                  <c:v>158.69366919999999</c:v>
                </c:pt>
                <c:pt idx="15978">
                  <c:v>158.70360220000001</c:v>
                </c:pt>
                <c:pt idx="15979">
                  <c:v>158.7135342</c:v>
                </c:pt>
                <c:pt idx="15980">
                  <c:v>158.72346719999999</c:v>
                </c:pt>
                <c:pt idx="15981">
                  <c:v>158.73340020000001</c:v>
                </c:pt>
                <c:pt idx="15982">
                  <c:v>158.7433322</c:v>
                </c:pt>
                <c:pt idx="15983">
                  <c:v>158.75326519999999</c:v>
                </c:pt>
                <c:pt idx="15984">
                  <c:v>158.76319820000001</c:v>
                </c:pt>
                <c:pt idx="15985">
                  <c:v>158.7731302</c:v>
                </c:pt>
                <c:pt idx="15986">
                  <c:v>158.78306319999999</c:v>
                </c:pt>
                <c:pt idx="15987">
                  <c:v>158.7929962</c:v>
                </c:pt>
                <c:pt idx="15988">
                  <c:v>158.8029282</c:v>
                </c:pt>
                <c:pt idx="15989">
                  <c:v>158.81286119999999</c:v>
                </c:pt>
                <c:pt idx="15990">
                  <c:v>158.8227942</c:v>
                </c:pt>
                <c:pt idx="15991">
                  <c:v>158.8327262</c:v>
                </c:pt>
                <c:pt idx="15992">
                  <c:v>158.84265920000001</c:v>
                </c:pt>
                <c:pt idx="15993">
                  <c:v>158.8525922</c:v>
                </c:pt>
                <c:pt idx="15994">
                  <c:v>158.8625242</c:v>
                </c:pt>
                <c:pt idx="15995">
                  <c:v>158.87245720000001</c:v>
                </c:pt>
                <c:pt idx="15996">
                  <c:v>158.88238920000001</c:v>
                </c:pt>
                <c:pt idx="15997">
                  <c:v>158.8923222</c:v>
                </c:pt>
                <c:pt idx="15998">
                  <c:v>158.90225520000001</c:v>
                </c:pt>
                <c:pt idx="15999">
                  <c:v>158.91218720000001</c:v>
                </c:pt>
                <c:pt idx="16000">
                  <c:v>158.92212019999999</c:v>
                </c:pt>
                <c:pt idx="16001">
                  <c:v>158.93205320000001</c:v>
                </c:pt>
                <c:pt idx="16002">
                  <c:v>158.9419852</c:v>
                </c:pt>
                <c:pt idx="16003">
                  <c:v>158.95191819999999</c:v>
                </c:pt>
                <c:pt idx="16004">
                  <c:v>158.96185120000001</c:v>
                </c:pt>
                <c:pt idx="16005">
                  <c:v>158.9717832</c:v>
                </c:pt>
                <c:pt idx="16006">
                  <c:v>158.98171619999999</c:v>
                </c:pt>
                <c:pt idx="16007">
                  <c:v>158.99164920000001</c:v>
                </c:pt>
                <c:pt idx="16008">
                  <c:v>159.0015812</c:v>
                </c:pt>
                <c:pt idx="16009">
                  <c:v>159.01151419999999</c:v>
                </c:pt>
                <c:pt idx="16010">
                  <c:v>159.02144720000001</c:v>
                </c:pt>
                <c:pt idx="16011">
                  <c:v>159.0313792</c:v>
                </c:pt>
                <c:pt idx="16012">
                  <c:v>159.04131219999999</c:v>
                </c:pt>
                <c:pt idx="16013">
                  <c:v>159.05124520000001</c:v>
                </c:pt>
                <c:pt idx="16014">
                  <c:v>159.0611772</c:v>
                </c:pt>
                <c:pt idx="16015">
                  <c:v>159.07111019999999</c:v>
                </c:pt>
                <c:pt idx="16016">
                  <c:v>159.08104320000001</c:v>
                </c:pt>
                <c:pt idx="16017">
                  <c:v>159.0909752</c:v>
                </c:pt>
                <c:pt idx="16018">
                  <c:v>159.10090819999999</c:v>
                </c:pt>
                <c:pt idx="16019">
                  <c:v>159.11084020000001</c:v>
                </c:pt>
                <c:pt idx="16020">
                  <c:v>159.1207732</c:v>
                </c:pt>
                <c:pt idx="16021">
                  <c:v>159.13070619999999</c:v>
                </c:pt>
                <c:pt idx="16022">
                  <c:v>159.14063820000001</c:v>
                </c:pt>
                <c:pt idx="16023">
                  <c:v>159.1505712</c:v>
                </c:pt>
                <c:pt idx="16024">
                  <c:v>159.16050419999999</c:v>
                </c:pt>
                <c:pt idx="16025">
                  <c:v>159.17043620000001</c:v>
                </c:pt>
                <c:pt idx="16026">
                  <c:v>159.1803692</c:v>
                </c:pt>
                <c:pt idx="16027">
                  <c:v>159.19030219999999</c:v>
                </c:pt>
                <c:pt idx="16028">
                  <c:v>159.20023420000001</c:v>
                </c:pt>
                <c:pt idx="16029">
                  <c:v>159.2101672</c:v>
                </c:pt>
                <c:pt idx="16030">
                  <c:v>159.22010019999999</c:v>
                </c:pt>
                <c:pt idx="16031">
                  <c:v>159.23003220000001</c:v>
                </c:pt>
                <c:pt idx="16032">
                  <c:v>159.2399652</c:v>
                </c:pt>
                <c:pt idx="16033">
                  <c:v>159.24989819999999</c:v>
                </c:pt>
                <c:pt idx="16034">
                  <c:v>159.25983020000001</c:v>
                </c:pt>
                <c:pt idx="16035">
                  <c:v>159.2697632</c:v>
                </c:pt>
                <c:pt idx="16036">
                  <c:v>159.27969619999999</c:v>
                </c:pt>
                <c:pt idx="16037">
                  <c:v>159.28962820000001</c:v>
                </c:pt>
                <c:pt idx="16038">
                  <c:v>159.2995612</c:v>
                </c:pt>
                <c:pt idx="16039">
                  <c:v>159.30949419999999</c:v>
                </c:pt>
                <c:pt idx="16040">
                  <c:v>159.31942620000001</c:v>
                </c:pt>
                <c:pt idx="16041">
                  <c:v>159.3293592</c:v>
                </c:pt>
                <c:pt idx="16042">
                  <c:v>159.33929119999999</c:v>
                </c:pt>
                <c:pt idx="16043">
                  <c:v>159.34922420000001</c:v>
                </c:pt>
                <c:pt idx="16044">
                  <c:v>159.3591572</c:v>
                </c:pt>
                <c:pt idx="16045">
                  <c:v>159.36908919999999</c:v>
                </c:pt>
                <c:pt idx="16046">
                  <c:v>159.37902220000001</c:v>
                </c:pt>
                <c:pt idx="16047">
                  <c:v>159.3889552</c:v>
                </c:pt>
                <c:pt idx="16048">
                  <c:v>159.39888719999999</c:v>
                </c:pt>
                <c:pt idx="16049">
                  <c:v>159.40882020000001</c:v>
                </c:pt>
                <c:pt idx="16050">
                  <c:v>159.4187532</c:v>
                </c:pt>
                <c:pt idx="16051">
                  <c:v>159.42868519999999</c:v>
                </c:pt>
                <c:pt idx="16052">
                  <c:v>159.43861820000001</c:v>
                </c:pt>
                <c:pt idx="16053">
                  <c:v>159.4485512</c:v>
                </c:pt>
                <c:pt idx="16054">
                  <c:v>159.45848319999999</c:v>
                </c:pt>
                <c:pt idx="16055">
                  <c:v>159.46841620000001</c:v>
                </c:pt>
                <c:pt idx="16056">
                  <c:v>159.4783492</c:v>
                </c:pt>
                <c:pt idx="16057">
                  <c:v>159.48828119999999</c:v>
                </c:pt>
                <c:pt idx="16058">
                  <c:v>159.49821420000001</c:v>
                </c:pt>
                <c:pt idx="16059">
                  <c:v>159.5081472</c:v>
                </c:pt>
                <c:pt idx="16060">
                  <c:v>159.51807919999999</c:v>
                </c:pt>
                <c:pt idx="16061">
                  <c:v>159.52801220000001</c:v>
                </c:pt>
                <c:pt idx="16062">
                  <c:v>159.5379452</c:v>
                </c:pt>
                <c:pt idx="16063">
                  <c:v>159.54787719999999</c:v>
                </c:pt>
                <c:pt idx="16064">
                  <c:v>159.55781020000001</c:v>
                </c:pt>
                <c:pt idx="16065">
                  <c:v>159.5677432</c:v>
                </c:pt>
                <c:pt idx="16066">
                  <c:v>159.57767519999999</c:v>
                </c:pt>
                <c:pt idx="16067">
                  <c:v>159.58760820000001</c:v>
                </c:pt>
                <c:pt idx="16068">
                  <c:v>159.59754119999999</c:v>
                </c:pt>
                <c:pt idx="16069">
                  <c:v>159.60747319999999</c:v>
                </c:pt>
                <c:pt idx="16070">
                  <c:v>159.61740710000001</c:v>
                </c:pt>
                <c:pt idx="16071">
                  <c:v>159.6273391</c:v>
                </c:pt>
                <c:pt idx="16072">
                  <c:v>159.63727209999999</c:v>
                </c:pt>
                <c:pt idx="16073">
                  <c:v>159.64720510000001</c:v>
                </c:pt>
                <c:pt idx="16074">
                  <c:v>159.6571371</c:v>
                </c:pt>
                <c:pt idx="16075">
                  <c:v>159.66707009999999</c:v>
                </c:pt>
                <c:pt idx="16076">
                  <c:v>159.67700310000001</c:v>
                </c:pt>
                <c:pt idx="16077">
                  <c:v>159.6869351</c:v>
                </c:pt>
                <c:pt idx="16078">
                  <c:v>159.69686809999999</c:v>
                </c:pt>
                <c:pt idx="16079">
                  <c:v>159.70680110000001</c:v>
                </c:pt>
                <c:pt idx="16080">
                  <c:v>159.7167331</c:v>
                </c:pt>
                <c:pt idx="16081">
                  <c:v>159.72666609999999</c:v>
                </c:pt>
                <c:pt idx="16082">
                  <c:v>159.73659910000001</c:v>
                </c:pt>
                <c:pt idx="16083">
                  <c:v>159.7465311</c:v>
                </c:pt>
                <c:pt idx="16084">
                  <c:v>159.75646409999999</c:v>
                </c:pt>
                <c:pt idx="16085">
                  <c:v>159.76639710000001</c:v>
                </c:pt>
                <c:pt idx="16086">
                  <c:v>159.7763291</c:v>
                </c:pt>
                <c:pt idx="16087">
                  <c:v>159.78626209999999</c:v>
                </c:pt>
                <c:pt idx="16088">
                  <c:v>159.79619510000001</c:v>
                </c:pt>
                <c:pt idx="16089">
                  <c:v>159.8061271</c:v>
                </c:pt>
                <c:pt idx="16090">
                  <c:v>159.81606009999999</c:v>
                </c:pt>
                <c:pt idx="16091">
                  <c:v>159.82599310000001</c:v>
                </c:pt>
                <c:pt idx="16092">
                  <c:v>159.8359251</c:v>
                </c:pt>
                <c:pt idx="16093">
                  <c:v>159.84585809999999</c:v>
                </c:pt>
                <c:pt idx="16094">
                  <c:v>159.8557911</c:v>
                </c:pt>
                <c:pt idx="16095">
                  <c:v>159.8657231</c:v>
                </c:pt>
                <c:pt idx="16096">
                  <c:v>159.87565609999999</c:v>
                </c:pt>
                <c:pt idx="16097">
                  <c:v>159.8855891</c:v>
                </c:pt>
                <c:pt idx="16098">
                  <c:v>159.8955211</c:v>
                </c:pt>
                <c:pt idx="16099">
                  <c:v>159.90545409999999</c:v>
                </c:pt>
                <c:pt idx="16100">
                  <c:v>159.91538610000001</c:v>
                </c:pt>
                <c:pt idx="16101">
                  <c:v>159.9253191</c:v>
                </c:pt>
                <c:pt idx="16102">
                  <c:v>159.93525210000001</c:v>
                </c:pt>
                <c:pt idx="16103">
                  <c:v>159.94518410000001</c:v>
                </c:pt>
                <c:pt idx="16104">
                  <c:v>159.9551171</c:v>
                </c:pt>
                <c:pt idx="16105">
                  <c:v>159.96505010000001</c:v>
                </c:pt>
                <c:pt idx="16106">
                  <c:v>159.97498210000001</c:v>
                </c:pt>
                <c:pt idx="16107">
                  <c:v>159.98491509999999</c:v>
                </c:pt>
                <c:pt idx="16108">
                  <c:v>159.99484810000001</c:v>
                </c:pt>
                <c:pt idx="16109">
                  <c:v>160.0047801</c:v>
                </c:pt>
                <c:pt idx="16110">
                  <c:v>160.01471309999999</c:v>
                </c:pt>
                <c:pt idx="16111">
                  <c:v>160.02464610000001</c:v>
                </c:pt>
                <c:pt idx="16112">
                  <c:v>160.0345781</c:v>
                </c:pt>
                <c:pt idx="16113">
                  <c:v>160.04451109999999</c:v>
                </c:pt>
                <c:pt idx="16114">
                  <c:v>160.05444410000001</c:v>
                </c:pt>
                <c:pt idx="16115">
                  <c:v>160.0643761</c:v>
                </c:pt>
                <c:pt idx="16116">
                  <c:v>160.07430909999999</c:v>
                </c:pt>
                <c:pt idx="16117">
                  <c:v>160.08424210000001</c:v>
                </c:pt>
                <c:pt idx="16118">
                  <c:v>160.0941741</c:v>
                </c:pt>
                <c:pt idx="16119">
                  <c:v>160.10410709999999</c:v>
                </c:pt>
                <c:pt idx="16120">
                  <c:v>160.11404010000001</c:v>
                </c:pt>
                <c:pt idx="16121">
                  <c:v>160.1239721</c:v>
                </c:pt>
                <c:pt idx="16122">
                  <c:v>160.13390509999999</c:v>
                </c:pt>
                <c:pt idx="16123">
                  <c:v>160.14383810000001</c:v>
                </c:pt>
                <c:pt idx="16124">
                  <c:v>160.1537701</c:v>
                </c:pt>
                <c:pt idx="16125">
                  <c:v>160.16370309999999</c:v>
                </c:pt>
                <c:pt idx="16126">
                  <c:v>160.17363610000001</c:v>
                </c:pt>
                <c:pt idx="16127">
                  <c:v>160.1835681</c:v>
                </c:pt>
                <c:pt idx="16128">
                  <c:v>160.19350109999999</c:v>
                </c:pt>
                <c:pt idx="16129">
                  <c:v>160.20343310000001</c:v>
                </c:pt>
                <c:pt idx="16130">
                  <c:v>160.2133661</c:v>
                </c:pt>
                <c:pt idx="16131">
                  <c:v>160.22329909999999</c:v>
                </c:pt>
                <c:pt idx="16132">
                  <c:v>160.23323110000001</c:v>
                </c:pt>
                <c:pt idx="16133">
                  <c:v>160.2431641</c:v>
                </c:pt>
                <c:pt idx="16134">
                  <c:v>160.25309709999999</c:v>
                </c:pt>
                <c:pt idx="16135">
                  <c:v>160.26302910000001</c:v>
                </c:pt>
                <c:pt idx="16136">
                  <c:v>160.2729621</c:v>
                </c:pt>
                <c:pt idx="16137">
                  <c:v>160.28289509999999</c:v>
                </c:pt>
                <c:pt idx="16138">
                  <c:v>160.29282710000001</c:v>
                </c:pt>
                <c:pt idx="16139">
                  <c:v>160.3027601</c:v>
                </c:pt>
                <c:pt idx="16140">
                  <c:v>160.31269309999999</c:v>
                </c:pt>
                <c:pt idx="16141">
                  <c:v>160.32262510000001</c:v>
                </c:pt>
                <c:pt idx="16142">
                  <c:v>160.3325581</c:v>
                </c:pt>
                <c:pt idx="16143">
                  <c:v>160.34249109999999</c:v>
                </c:pt>
                <c:pt idx="16144">
                  <c:v>160.35242310000001</c:v>
                </c:pt>
                <c:pt idx="16145">
                  <c:v>160.3623561</c:v>
                </c:pt>
                <c:pt idx="16146">
                  <c:v>160.37228909999999</c:v>
                </c:pt>
                <c:pt idx="16147">
                  <c:v>160.38222110000001</c:v>
                </c:pt>
                <c:pt idx="16148">
                  <c:v>160.3921541</c:v>
                </c:pt>
                <c:pt idx="16149">
                  <c:v>160.40208709999999</c:v>
                </c:pt>
                <c:pt idx="16150">
                  <c:v>160.41201910000001</c:v>
                </c:pt>
                <c:pt idx="16151">
                  <c:v>160.4219521</c:v>
                </c:pt>
                <c:pt idx="16152">
                  <c:v>160.43188509999999</c:v>
                </c:pt>
                <c:pt idx="16153">
                  <c:v>160.44181710000001</c:v>
                </c:pt>
                <c:pt idx="16154">
                  <c:v>160.4517501</c:v>
                </c:pt>
                <c:pt idx="16155">
                  <c:v>160.46168309999999</c:v>
                </c:pt>
                <c:pt idx="16156">
                  <c:v>160.47161510000001</c:v>
                </c:pt>
                <c:pt idx="16157">
                  <c:v>160.4815481</c:v>
                </c:pt>
                <c:pt idx="16158">
                  <c:v>160.49148109999999</c:v>
                </c:pt>
                <c:pt idx="16159">
                  <c:v>160.50141310000001</c:v>
                </c:pt>
                <c:pt idx="16160">
                  <c:v>160.5113461</c:v>
                </c:pt>
                <c:pt idx="16161">
                  <c:v>160.52127909999999</c:v>
                </c:pt>
                <c:pt idx="16162">
                  <c:v>160.53121110000001</c:v>
                </c:pt>
                <c:pt idx="16163">
                  <c:v>160.5411441</c:v>
                </c:pt>
                <c:pt idx="16164">
                  <c:v>160.55107609999999</c:v>
                </c:pt>
                <c:pt idx="16165">
                  <c:v>160.56100910000001</c:v>
                </c:pt>
                <c:pt idx="16166">
                  <c:v>160.5709421</c:v>
                </c:pt>
                <c:pt idx="16167">
                  <c:v>160.58087409999999</c:v>
                </c:pt>
                <c:pt idx="16168">
                  <c:v>160.59080710000001</c:v>
                </c:pt>
                <c:pt idx="16169">
                  <c:v>160.6007401</c:v>
                </c:pt>
                <c:pt idx="16170">
                  <c:v>160.61067209999999</c:v>
                </c:pt>
                <c:pt idx="16171">
                  <c:v>160.6206043</c:v>
                </c:pt>
                <c:pt idx="16172">
                  <c:v>160.63053729999999</c:v>
                </c:pt>
                <c:pt idx="16173">
                  <c:v>160.64046930000001</c:v>
                </c:pt>
                <c:pt idx="16174">
                  <c:v>160.6504023</c:v>
                </c:pt>
                <c:pt idx="16175">
                  <c:v>160.66033530000001</c:v>
                </c:pt>
                <c:pt idx="16176">
                  <c:v>160.67026730000001</c:v>
                </c:pt>
                <c:pt idx="16177">
                  <c:v>160.6802003</c:v>
                </c:pt>
                <c:pt idx="16178">
                  <c:v>160.69013330000001</c:v>
                </c:pt>
                <c:pt idx="16179">
                  <c:v>160.70006530000001</c:v>
                </c:pt>
                <c:pt idx="16180">
                  <c:v>160.7099983</c:v>
                </c:pt>
                <c:pt idx="16181">
                  <c:v>160.71993130000001</c:v>
                </c:pt>
                <c:pt idx="16182">
                  <c:v>160.72986330000001</c:v>
                </c:pt>
                <c:pt idx="16183">
                  <c:v>160.73979629999999</c:v>
                </c:pt>
                <c:pt idx="16184">
                  <c:v>160.74972930000001</c:v>
                </c:pt>
                <c:pt idx="16185">
                  <c:v>160.7596613</c:v>
                </c:pt>
                <c:pt idx="16186">
                  <c:v>160.76959429999999</c:v>
                </c:pt>
                <c:pt idx="16187">
                  <c:v>160.77952730000001</c:v>
                </c:pt>
                <c:pt idx="16188">
                  <c:v>160.7894593</c:v>
                </c:pt>
                <c:pt idx="16189">
                  <c:v>160.79939229999999</c:v>
                </c:pt>
                <c:pt idx="16190">
                  <c:v>160.80932530000001</c:v>
                </c:pt>
                <c:pt idx="16191">
                  <c:v>160.8192573</c:v>
                </c:pt>
                <c:pt idx="16192">
                  <c:v>160.82919029999999</c:v>
                </c:pt>
                <c:pt idx="16193">
                  <c:v>160.83912330000001</c:v>
                </c:pt>
                <c:pt idx="16194">
                  <c:v>160.8490553</c:v>
                </c:pt>
                <c:pt idx="16195">
                  <c:v>160.85898829999999</c:v>
                </c:pt>
                <c:pt idx="16196">
                  <c:v>160.86892130000001</c:v>
                </c:pt>
                <c:pt idx="16197">
                  <c:v>160.8788533</c:v>
                </c:pt>
                <c:pt idx="16198">
                  <c:v>160.88878629999999</c:v>
                </c:pt>
                <c:pt idx="16199">
                  <c:v>160.89871930000001</c:v>
                </c:pt>
                <c:pt idx="16200">
                  <c:v>160.9086513</c:v>
                </c:pt>
                <c:pt idx="16201">
                  <c:v>160.91858429999999</c:v>
                </c:pt>
                <c:pt idx="16202">
                  <c:v>160.92851630000001</c:v>
                </c:pt>
                <c:pt idx="16203">
                  <c:v>160.9384493</c:v>
                </c:pt>
                <c:pt idx="16204">
                  <c:v>160.94838229999999</c:v>
                </c:pt>
                <c:pt idx="16205">
                  <c:v>160.95831430000001</c:v>
                </c:pt>
                <c:pt idx="16206">
                  <c:v>160.9682473</c:v>
                </c:pt>
                <c:pt idx="16207">
                  <c:v>160.97818029999999</c:v>
                </c:pt>
                <c:pt idx="16208">
                  <c:v>160.98811230000001</c:v>
                </c:pt>
                <c:pt idx="16209">
                  <c:v>160.9980453</c:v>
                </c:pt>
                <c:pt idx="16210">
                  <c:v>161.00797829999999</c:v>
                </c:pt>
                <c:pt idx="16211">
                  <c:v>161.01791030000001</c:v>
                </c:pt>
                <c:pt idx="16212">
                  <c:v>161.0278433</c:v>
                </c:pt>
                <c:pt idx="16213">
                  <c:v>161.03777629999999</c:v>
                </c:pt>
                <c:pt idx="16214">
                  <c:v>161.04770830000001</c:v>
                </c:pt>
                <c:pt idx="16215">
                  <c:v>161.0576413</c:v>
                </c:pt>
                <c:pt idx="16216">
                  <c:v>161.06757429999999</c:v>
                </c:pt>
                <c:pt idx="16217">
                  <c:v>161.07750630000001</c:v>
                </c:pt>
                <c:pt idx="16218">
                  <c:v>161.0874393</c:v>
                </c:pt>
                <c:pt idx="16219">
                  <c:v>161.09737229999999</c:v>
                </c:pt>
                <c:pt idx="16220">
                  <c:v>161.10730430000001</c:v>
                </c:pt>
                <c:pt idx="16221">
                  <c:v>161.1172373</c:v>
                </c:pt>
                <c:pt idx="16222">
                  <c:v>161.12717029999999</c:v>
                </c:pt>
                <c:pt idx="16223">
                  <c:v>161.13710230000001</c:v>
                </c:pt>
                <c:pt idx="16224">
                  <c:v>161.1470353</c:v>
                </c:pt>
                <c:pt idx="16225">
                  <c:v>161.15696829999999</c:v>
                </c:pt>
                <c:pt idx="16226">
                  <c:v>161.16690030000001</c:v>
                </c:pt>
                <c:pt idx="16227">
                  <c:v>161.1768333</c:v>
                </c:pt>
                <c:pt idx="16228">
                  <c:v>161.18676629999999</c:v>
                </c:pt>
                <c:pt idx="16229">
                  <c:v>161.19669830000001</c:v>
                </c:pt>
                <c:pt idx="16230">
                  <c:v>161.2066313</c:v>
                </c:pt>
                <c:pt idx="16231">
                  <c:v>161.21656429999999</c:v>
                </c:pt>
                <c:pt idx="16232">
                  <c:v>161.22649630000001</c:v>
                </c:pt>
                <c:pt idx="16233">
                  <c:v>161.2364293</c:v>
                </c:pt>
                <c:pt idx="16234">
                  <c:v>161.24636229999999</c:v>
                </c:pt>
                <c:pt idx="16235">
                  <c:v>161.25629430000001</c:v>
                </c:pt>
                <c:pt idx="16236">
                  <c:v>161.2662273</c:v>
                </c:pt>
                <c:pt idx="16237">
                  <c:v>161.27616029999999</c:v>
                </c:pt>
                <c:pt idx="16238">
                  <c:v>161.28609230000001</c:v>
                </c:pt>
                <c:pt idx="16239">
                  <c:v>161.2960253</c:v>
                </c:pt>
                <c:pt idx="16240">
                  <c:v>161.30595829999999</c:v>
                </c:pt>
                <c:pt idx="16241">
                  <c:v>161.31589030000001</c:v>
                </c:pt>
                <c:pt idx="16242">
                  <c:v>161.3258233</c:v>
                </c:pt>
                <c:pt idx="16243">
                  <c:v>161.33575529999999</c:v>
                </c:pt>
                <c:pt idx="16244">
                  <c:v>161.34568830000001</c:v>
                </c:pt>
                <c:pt idx="16245">
                  <c:v>161.3556213</c:v>
                </c:pt>
                <c:pt idx="16246">
                  <c:v>161.36555329999999</c:v>
                </c:pt>
                <c:pt idx="16247">
                  <c:v>161.37548630000001</c:v>
                </c:pt>
                <c:pt idx="16248">
                  <c:v>161.3854193</c:v>
                </c:pt>
                <c:pt idx="16249">
                  <c:v>161.39535129999999</c:v>
                </c:pt>
                <c:pt idx="16250">
                  <c:v>161.40528430000001</c:v>
                </c:pt>
                <c:pt idx="16251">
                  <c:v>161.41521729999999</c:v>
                </c:pt>
                <c:pt idx="16252">
                  <c:v>161.42514929999999</c:v>
                </c:pt>
                <c:pt idx="16253">
                  <c:v>161.4350823</c:v>
                </c:pt>
                <c:pt idx="16254">
                  <c:v>161.44501529999999</c:v>
                </c:pt>
                <c:pt idx="16255">
                  <c:v>161.45494729999999</c:v>
                </c:pt>
                <c:pt idx="16256">
                  <c:v>161.4648803</c:v>
                </c:pt>
                <c:pt idx="16257">
                  <c:v>161.47481329999999</c:v>
                </c:pt>
                <c:pt idx="16258">
                  <c:v>161.48474529999999</c:v>
                </c:pt>
                <c:pt idx="16259">
                  <c:v>161.4946783</c:v>
                </c:pt>
                <c:pt idx="16260">
                  <c:v>161.50461129999999</c:v>
                </c:pt>
                <c:pt idx="16261">
                  <c:v>161.51454330000001</c:v>
                </c:pt>
                <c:pt idx="16262">
                  <c:v>161.5244763</c:v>
                </c:pt>
                <c:pt idx="16263">
                  <c:v>161.53440929999999</c:v>
                </c:pt>
                <c:pt idx="16264">
                  <c:v>161.54434130000001</c:v>
                </c:pt>
                <c:pt idx="16265">
                  <c:v>161.5542743</c:v>
                </c:pt>
                <c:pt idx="16266">
                  <c:v>161.56420729999999</c:v>
                </c:pt>
                <c:pt idx="16267">
                  <c:v>161.57413930000001</c:v>
                </c:pt>
                <c:pt idx="16268">
                  <c:v>161.5840723</c:v>
                </c:pt>
                <c:pt idx="16269">
                  <c:v>161.59400529999999</c:v>
                </c:pt>
                <c:pt idx="16270">
                  <c:v>161.60393730000001</c:v>
                </c:pt>
                <c:pt idx="16271">
                  <c:v>161.6138703</c:v>
                </c:pt>
                <c:pt idx="16272">
                  <c:v>161.62380390000001</c:v>
                </c:pt>
                <c:pt idx="16273">
                  <c:v>161.6337359</c:v>
                </c:pt>
                <c:pt idx="16274">
                  <c:v>161.64366889999999</c:v>
                </c:pt>
                <c:pt idx="16275">
                  <c:v>161.65360190000001</c:v>
                </c:pt>
                <c:pt idx="16276">
                  <c:v>161.6635339</c:v>
                </c:pt>
                <c:pt idx="16277">
                  <c:v>161.67346689999999</c:v>
                </c:pt>
                <c:pt idx="16278">
                  <c:v>161.68339990000001</c:v>
                </c:pt>
                <c:pt idx="16279">
                  <c:v>161.6933319</c:v>
                </c:pt>
                <c:pt idx="16280">
                  <c:v>161.70326489999999</c:v>
                </c:pt>
                <c:pt idx="16281">
                  <c:v>161.71319790000001</c:v>
                </c:pt>
                <c:pt idx="16282">
                  <c:v>161.7231299</c:v>
                </c:pt>
                <c:pt idx="16283">
                  <c:v>161.73306289999999</c:v>
                </c:pt>
                <c:pt idx="16284">
                  <c:v>161.74299590000001</c:v>
                </c:pt>
                <c:pt idx="16285">
                  <c:v>161.7529279</c:v>
                </c:pt>
                <c:pt idx="16286">
                  <c:v>161.76286089999999</c:v>
                </c:pt>
                <c:pt idx="16287">
                  <c:v>161.77279390000001</c:v>
                </c:pt>
                <c:pt idx="16288">
                  <c:v>161.7827259</c:v>
                </c:pt>
                <c:pt idx="16289">
                  <c:v>161.79265889999999</c:v>
                </c:pt>
                <c:pt idx="16290">
                  <c:v>161.80259190000001</c:v>
                </c:pt>
                <c:pt idx="16291">
                  <c:v>161.8125239</c:v>
                </c:pt>
                <c:pt idx="16292">
                  <c:v>161.82245689999999</c:v>
                </c:pt>
                <c:pt idx="16293">
                  <c:v>161.83238990000001</c:v>
                </c:pt>
                <c:pt idx="16294">
                  <c:v>161.8423219</c:v>
                </c:pt>
                <c:pt idx="16295">
                  <c:v>161.85225489999999</c:v>
                </c:pt>
                <c:pt idx="16296">
                  <c:v>161.86218690000001</c:v>
                </c:pt>
                <c:pt idx="16297">
                  <c:v>161.8721199</c:v>
                </c:pt>
                <c:pt idx="16298">
                  <c:v>161.88205289999999</c:v>
                </c:pt>
                <c:pt idx="16299">
                  <c:v>161.89198490000001</c:v>
                </c:pt>
                <c:pt idx="16300">
                  <c:v>161.9019179</c:v>
                </c:pt>
                <c:pt idx="16301">
                  <c:v>161.91185089999999</c:v>
                </c:pt>
                <c:pt idx="16302">
                  <c:v>161.92178290000001</c:v>
                </c:pt>
                <c:pt idx="16303">
                  <c:v>161.9317159</c:v>
                </c:pt>
                <c:pt idx="16304">
                  <c:v>161.94164889999999</c:v>
                </c:pt>
                <c:pt idx="16305">
                  <c:v>161.95158090000001</c:v>
                </c:pt>
                <c:pt idx="16306">
                  <c:v>161.9615139</c:v>
                </c:pt>
                <c:pt idx="16307">
                  <c:v>161.97144689999999</c:v>
                </c:pt>
                <c:pt idx="16308">
                  <c:v>161.98137890000001</c:v>
                </c:pt>
                <c:pt idx="16309">
                  <c:v>161.9913119</c:v>
                </c:pt>
                <c:pt idx="16310">
                  <c:v>162.00124489999999</c:v>
                </c:pt>
                <c:pt idx="16311">
                  <c:v>162.01117690000001</c:v>
                </c:pt>
                <c:pt idx="16312">
                  <c:v>162.0211099</c:v>
                </c:pt>
                <c:pt idx="16313">
                  <c:v>162.03104289999999</c:v>
                </c:pt>
                <c:pt idx="16314">
                  <c:v>162.04097490000001</c:v>
                </c:pt>
                <c:pt idx="16315">
                  <c:v>162.0509079</c:v>
                </c:pt>
                <c:pt idx="16316">
                  <c:v>162.06084089999999</c:v>
                </c:pt>
                <c:pt idx="16317">
                  <c:v>162.07077290000001</c:v>
                </c:pt>
                <c:pt idx="16318">
                  <c:v>162.0807059</c:v>
                </c:pt>
                <c:pt idx="16319">
                  <c:v>162.09063889999999</c:v>
                </c:pt>
                <c:pt idx="16320">
                  <c:v>162.10057090000001</c:v>
                </c:pt>
                <c:pt idx="16321">
                  <c:v>162.1105039</c:v>
                </c:pt>
                <c:pt idx="16322">
                  <c:v>162.12043689999999</c:v>
                </c:pt>
                <c:pt idx="16323">
                  <c:v>162.13036890000001</c:v>
                </c:pt>
                <c:pt idx="16324">
                  <c:v>162.1403019</c:v>
                </c:pt>
                <c:pt idx="16325">
                  <c:v>162.15023489999999</c:v>
                </c:pt>
                <c:pt idx="16326">
                  <c:v>162.16016690000001</c:v>
                </c:pt>
                <c:pt idx="16327">
                  <c:v>162.1700999</c:v>
                </c:pt>
                <c:pt idx="16328">
                  <c:v>162.18003289999999</c:v>
                </c:pt>
                <c:pt idx="16329">
                  <c:v>162.18996490000001</c:v>
                </c:pt>
                <c:pt idx="16330">
                  <c:v>162.1998979</c:v>
                </c:pt>
                <c:pt idx="16331">
                  <c:v>162.20983089999999</c:v>
                </c:pt>
                <c:pt idx="16332">
                  <c:v>162.21976290000001</c:v>
                </c:pt>
                <c:pt idx="16333">
                  <c:v>162.2296959</c:v>
                </c:pt>
                <c:pt idx="16334">
                  <c:v>162.23962890000001</c:v>
                </c:pt>
                <c:pt idx="16335">
                  <c:v>162.24956090000001</c:v>
                </c:pt>
                <c:pt idx="16336">
                  <c:v>162.2594939</c:v>
                </c:pt>
                <c:pt idx="16337">
                  <c:v>162.26942690000001</c:v>
                </c:pt>
                <c:pt idx="16338">
                  <c:v>162.27935890000001</c:v>
                </c:pt>
                <c:pt idx="16339">
                  <c:v>162.28929189999999</c:v>
                </c:pt>
                <c:pt idx="16340">
                  <c:v>162.29922490000001</c:v>
                </c:pt>
                <c:pt idx="16341">
                  <c:v>162.3091569</c:v>
                </c:pt>
                <c:pt idx="16342">
                  <c:v>162.31908989999999</c:v>
                </c:pt>
                <c:pt idx="16343">
                  <c:v>162.32902290000001</c:v>
                </c:pt>
                <c:pt idx="16344">
                  <c:v>162.3389549</c:v>
                </c:pt>
                <c:pt idx="16345">
                  <c:v>162.34888789999999</c:v>
                </c:pt>
                <c:pt idx="16346">
                  <c:v>162.35882090000001</c:v>
                </c:pt>
                <c:pt idx="16347">
                  <c:v>162.3687529</c:v>
                </c:pt>
                <c:pt idx="16348">
                  <c:v>162.37868589999999</c:v>
                </c:pt>
                <c:pt idx="16349">
                  <c:v>162.38861890000001</c:v>
                </c:pt>
                <c:pt idx="16350">
                  <c:v>162.3985509</c:v>
                </c:pt>
                <c:pt idx="16351">
                  <c:v>162.40848389999999</c:v>
                </c:pt>
                <c:pt idx="16352">
                  <c:v>162.41841690000001</c:v>
                </c:pt>
                <c:pt idx="16353">
                  <c:v>162.4283489</c:v>
                </c:pt>
                <c:pt idx="16354">
                  <c:v>162.43828189999999</c:v>
                </c:pt>
                <c:pt idx="16355">
                  <c:v>162.44821490000001</c:v>
                </c:pt>
                <c:pt idx="16356">
                  <c:v>162.4581469</c:v>
                </c:pt>
                <c:pt idx="16357">
                  <c:v>162.46807989999999</c:v>
                </c:pt>
                <c:pt idx="16358">
                  <c:v>162.47801290000001</c:v>
                </c:pt>
                <c:pt idx="16359">
                  <c:v>162.4879449</c:v>
                </c:pt>
                <c:pt idx="16360">
                  <c:v>162.49787789999999</c:v>
                </c:pt>
                <c:pt idx="16361">
                  <c:v>162.50781090000001</c:v>
                </c:pt>
                <c:pt idx="16362">
                  <c:v>162.5177429</c:v>
                </c:pt>
                <c:pt idx="16363">
                  <c:v>162.52767589999999</c:v>
                </c:pt>
                <c:pt idx="16364">
                  <c:v>162.53760790000001</c:v>
                </c:pt>
                <c:pt idx="16365">
                  <c:v>162.5475409</c:v>
                </c:pt>
                <c:pt idx="16366">
                  <c:v>162.55747389999999</c:v>
                </c:pt>
                <c:pt idx="16367">
                  <c:v>162.56740590000001</c:v>
                </c:pt>
                <c:pt idx="16368">
                  <c:v>162.5773389</c:v>
                </c:pt>
                <c:pt idx="16369">
                  <c:v>162.58727189999999</c:v>
                </c:pt>
                <c:pt idx="16370">
                  <c:v>162.59720390000001</c:v>
                </c:pt>
                <c:pt idx="16371">
                  <c:v>162.6071369</c:v>
                </c:pt>
                <c:pt idx="16372">
                  <c:v>162.61706960000001</c:v>
                </c:pt>
                <c:pt idx="16373">
                  <c:v>162.6270016</c:v>
                </c:pt>
                <c:pt idx="16374">
                  <c:v>162.63693459999999</c:v>
                </c:pt>
                <c:pt idx="16375">
                  <c:v>162.64686760000001</c:v>
                </c:pt>
                <c:pt idx="16376">
                  <c:v>162.6567996</c:v>
                </c:pt>
                <c:pt idx="16377">
                  <c:v>162.66673259999999</c:v>
                </c:pt>
                <c:pt idx="16378">
                  <c:v>162.67666560000001</c:v>
                </c:pt>
                <c:pt idx="16379">
                  <c:v>162.6865976</c:v>
                </c:pt>
                <c:pt idx="16380">
                  <c:v>162.69653059999999</c:v>
                </c:pt>
                <c:pt idx="16381">
                  <c:v>162.70646360000001</c:v>
                </c:pt>
                <c:pt idx="16382">
                  <c:v>162.7163956</c:v>
                </c:pt>
                <c:pt idx="16383">
                  <c:v>162.72632859999999</c:v>
                </c:pt>
                <c:pt idx="16384">
                  <c:v>162.73626160000001</c:v>
                </c:pt>
                <c:pt idx="16385">
                  <c:v>162.7461936</c:v>
                </c:pt>
                <c:pt idx="16386">
                  <c:v>162.75612659999999</c:v>
                </c:pt>
                <c:pt idx="16387">
                  <c:v>162.76605960000001</c:v>
                </c:pt>
                <c:pt idx="16388">
                  <c:v>162.7759916</c:v>
                </c:pt>
                <c:pt idx="16389">
                  <c:v>162.78592459999999</c:v>
                </c:pt>
                <c:pt idx="16390">
                  <c:v>162.79585760000001</c:v>
                </c:pt>
                <c:pt idx="16391">
                  <c:v>162.8057896</c:v>
                </c:pt>
                <c:pt idx="16392">
                  <c:v>162.81572259999999</c:v>
                </c:pt>
                <c:pt idx="16393">
                  <c:v>162.8256556</c:v>
                </c:pt>
                <c:pt idx="16394">
                  <c:v>162.8355876</c:v>
                </c:pt>
                <c:pt idx="16395">
                  <c:v>162.84552059999999</c:v>
                </c:pt>
                <c:pt idx="16396">
                  <c:v>162.8554536</c:v>
                </c:pt>
                <c:pt idx="16397">
                  <c:v>162.8653856</c:v>
                </c:pt>
                <c:pt idx="16398">
                  <c:v>162.87531860000001</c:v>
                </c:pt>
                <c:pt idx="16399">
                  <c:v>162.8852516</c:v>
                </c:pt>
                <c:pt idx="16400">
                  <c:v>162.8951836</c:v>
                </c:pt>
                <c:pt idx="16401">
                  <c:v>162.90511660000001</c:v>
                </c:pt>
                <c:pt idx="16402">
                  <c:v>162.9150496</c:v>
                </c:pt>
                <c:pt idx="16403">
                  <c:v>162.9249816</c:v>
                </c:pt>
                <c:pt idx="16404">
                  <c:v>162.93491460000001</c:v>
                </c:pt>
                <c:pt idx="16405">
                  <c:v>162.9448476</c:v>
                </c:pt>
                <c:pt idx="16406">
                  <c:v>162.95477959999999</c:v>
                </c:pt>
                <c:pt idx="16407">
                  <c:v>162.96471260000001</c:v>
                </c:pt>
                <c:pt idx="16408">
                  <c:v>162.9746456</c:v>
                </c:pt>
                <c:pt idx="16409">
                  <c:v>162.98457759999999</c:v>
                </c:pt>
                <c:pt idx="16410">
                  <c:v>162.99451060000001</c:v>
                </c:pt>
                <c:pt idx="16411">
                  <c:v>163.0044436</c:v>
                </c:pt>
                <c:pt idx="16412">
                  <c:v>163.01437559999999</c:v>
                </c:pt>
                <c:pt idx="16413">
                  <c:v>163.02430860000001</c:v>
                </c:pt>
                <c:pt idx="16414">
                  <c:v>163.0342416</c:v>
                </c:pt>
                <c:pt idx="16415">
                  <c:v>163.04417359999999</c:v>
                </c:pt>
                <c:pt idx="16416">
                  <c:v>163.05410660000001</c:v>
                </c:pt>
                <c:pt idx="16417">
                  <c:v>163.0640396</c:v>
                </c:pt>
                <c:pt idx="16418">
                  <c:v>163.07397159999999</c:v>
                </c:pt>
                <c:pt idx="16419">
                  <c:v>163.08390460000001</c:v>
                </c:pt>
                <c:pt idx="16420">
                  <c:v>163.0938376</c:v>
                </c:pt>
                <c:pt idx="16421">
                  <c:v>163.10376959999999</c:v>
                </c:pt>
                <c:pt idx="16422">
                  <c:v>163.11370260000001</c:v>
                </c:pt>
                <c:pt idx="16423">
                  <c:v>163.1236356</c:v>
                </c:pt>
                <c:pt idx="16424">
                  <c:v>163.13356759999999</c:v>
                </c:pt>
                <c:pt idx="16425">
                  <c:v>163.14350060000001</c:v>
                </c:pt>
                <c:pt idx="16426">
                  <c:v>163.1534336</c:v>
                </c:pt>
                <c:pt idx="16427">
                  <c:v>163.16336559999999</c:v>
                </c:pt>
                <c:pt idx="16428">
                  <c:v>163.17329860000001</c:v>
                </c:pt>
                <c:pt idx="16429">
                  <c:v>163.1832316</c:v>
                </c:pt>
                <c:pt idx="16430">
                  <c:v>163.19316359999999</c:v>
                </c:pt>
                <c:pt idx="16431">
                  <c:v>163.20309660000001</c:v>
                </c:pt>
                <c:pt idx="16432">
                  <c:v>163.2130296</c:v>
                </c:pt>
                <c:pt idx="16433">
                  <c:v>163.22296159999999</c:v>
                </c:pt>
                <c:pt idx="16434">
                  <c:v>163.23289460000001</c:v>
                </c:pt>
                <c:pt idx="16435">
                  <c:v>163.2428276</c:v>
                </c:pt>
                <c:pt idx="16436">
                  <c:v>163.25275959999999</c:v>
                </c:pt>
                <c:pt idx="16437">
                  <c:v>163.26269260000001</c:v>
                </c:pt>
                <c:pt idx="16438">
                  <c:v>163.2726256</c:v>
                </c:pt>
                <c:pt idx="16439">
                  <c:v>163.28255759999999</c:v>
                </c:pt>
                <c:pt idx="16440">
                  <c:v>163.29249060000001</c:v>
                </c:pt>
                <c:pt idx="16441">
                  <c:v>163.3024236</c:v>
                </c:pt>
                <c:pt idx="16442">
                  <c:v>163.31235559999999</c:v>
                </c:pt>
                <c:pt idx="16443">
                  <c:v>163.32228860000001</c:v>
                </c:pt>
                <c:pt idx="16444">
                  <c:v>163.3322216</c:v>
                </c:pt>
                <c:pt idx="16445">
                  <c:v>163.34215359999999</c:v>
                </c:pt>
                <c:pt idx="16446">
                  <c:v>163.35208660000001</c:v>
                </c:pt>
                <c:pt idx="16447">
                  <c:v>163.3620196</c:v>
                </c:pt>
                <c:pt idx="16448">
                  <c:v>163.37195159999999</c:v>
                </c:pt>
                <c:pt idx="16449">
                  <c:v>163.38188460000001</c:v>
                </c:pt>
                <c:pt idx="16450">
                  <c:v>163.3918176</c:v>
                </c:pt>
                <c:pt idx="16451">
                  <c:v>163.40174959999999</c:v>
                </c:pt>
                <c:pt idx="16452">
                  <c:v>163.41168260000001</c:v>
                </c:pt>
                <c:pt idx="16453">
                  <c:v>163.4216156</c:v>
                </c:pt>
                <c:pt idx="16454">
                  <c:v>163.43154759999999</c:v>
                </c:pt>
                <c:pt idx="16455">
                  <c:v>163.44148060000001</c:v>
                </c:pt>
                <c:pt idx="16456">
                  <c:v>163.4514136</c:v>
                </c:pt>
                <c:pt idx="16457">
                  <c:v>163.46134559999999</c:v>
                </c:pt>
                <c:pt idx="16458">
                  <c:v>163.47127860000001</c:v>
                </c:pt>
                <c:pt idx="16459">
                  <c:v>163.48121159999999</c:v>
                </c:pt>
                <c:pt idx="16460">
                  <c:v>163.49114359999999</c:v>
                </c:pt>
                <c:pt idx="16461">
                  <c:v>163.5010766</c:v>
                </c:pt>
                <c:pt idx="16462">
                  <c:v>163.51100959999999</c:v>
                </c:pt>
                <c:pt idx="16463">
                  <c:v>163.52094159999999</c:v>
                </c:pt>
                <c:pt idx="16464">
                  <c:v>163.5308746</c:v>
                </c:pt>
                <c:pt idx="16465">
                  <c:v>163.54080759999999</c:v>
                </c:pt>
                <c:pt idx="16466">
                  <c:v>163.55073959999999</c:v>
                </c:pt>
                <c:pt idx="16467">
                  <c:v>163.5606726</c:v>
                </c:pt>
                <c:pt idx="16468">
                  <c:v>163.57060559999999</c:v>
                </c:pt>
                <c:pt idx="16469">
                  <c:v>163.58053760000001</c:v>
                </c:pt>
                <c:pt idx="16470">
                  <c:v>163.5904706</c:v>
                </c:pt>
                <c:pt idx="16471">
                  <c:v>163.60040359999999</c:v>
                </c:pt>
                <c:pt idx="16472">
                  <c:v>163.61033560000001</c:v>
                </c:pt>
                <c:pt idx="16473">
                  <c:v>163.6202691</c:v>
                </c:pt>
                <c:pt idx="16474">
                  <c:v>163.63020209999999</c:v>
                </c:pt>
                <c:pt idx="16475">
                  <c:v>163.64013410000001</c:v>
                </c:pt>
                <c:pt idx="16476">
                  <c:v>163.6500671</c:v>
                </c:pt>
                <c:pt idx="16477">
                  <c:v>163.66000009999999</c:v>
                </c:pt>
                <c:pt idx="16478">
                  <c:v>163.66993210000001</c:v>
                </c:pt>
                <c:pt idx="16479">
                  <c:v>163.6798651</c:v>
                </c:pt>
                <c:pt idx="16480">
                  <c:v>163.68979809999999</c:v>
                </c:pt>
                <c:pt idx="16481">
                  <c:v>163.69973010000001</c:v>
                </c:pt>
                <c:pt idx="16482">
                  <c:v>163.7096631</c:v>
                </c:pt>
                <c:pt idx="16483">
                  <c:v>163.71959609999999</c:v>
                </c:pt>
                <c:pt idx="16484">
                  <c:v>163.72952810000001</c:v>
                </c:pt>
                <c:pt idx="16485">
                  <c:v>163.7394611</c:v>
                </c:pt>
                <c:pt idx="16486">
                  <c:v>163.74939409999999</c:v>
                </c:pt>
                <c:pt idx="16487">
                  <c:v>163.75932610000001</c:v>
                </c:pt>
                <c:pt idx="16488">
                  <c:v>163.7692591</c:v>
                </c:pt>
                <c:pt idx="16489">
                  <c:v>163.77919209999999</c:v>
                </c:pt>
                <c:pt idx="16490">
                  <c:v>163.78912410000001</c:v>
                </c:pt>
                <c:pt idx="16491">
                  <c:v>163.7990571</c:v>
                </c:pt>
                <c:pt idx="16492">
                  <c:v>163.80899009999999</c:v>
                </c:pt>
                <c:pt idx="16493">
                  <c:v>163.81892210000001</c:v>
                </c:pt>
                <c:pt idx="16494">
                  <c:v>163.8288551</c:v>
                </c:pt>
                <c:pt idx="16495">
                  <c:v>163.83878809999999</c:v>
                </c:pt>
                <c:pt idx="16496">
                  <c:v>163.84872010000001</c:v>
                </c:pt>
                <c:pt idx="16497">
                  <c:v>163.8586531</c:v>
                </c:pt>
                <c:pt idx="16498">
                  <c:v>163.86858609999999</c:v>
                </c:pt>
                <c:pt idx="16499">
                  <c:v>163.87851810000001</c:v>
                </c:pt>
                <c:pt idx="16500">
                  <c:v>163.8884511</c:v>
                </c:pt>
                <c:pt idx="16501">
                  <c:v>163.89838409999999</c:v>
                </c:pt>
                <c:pt idx="16502">
                  <c:v>163.90831610000001</c:v>
                </c:pt>
                <c:pt idx="16503">
                  <c:v>163.9182491</c:v>
                </c:pt>
                <c:pt idx="16504">
                  <c:v>163.92818209999999</c:v>
                </c:pt>
                <c:pt idx="16505">
                  <c:v>163.93811410000001</c:v>
                </c:pt>
                <c:pt idx="16506">
                  <c:v>163.9480471</c:v>
                </c:pt>
                <c:pt idx="16507">
                  <c:v>163.95798009999999</c:v>
                </c:pt>
                <c:pt idx="16508">
                  <c:v>163.96791210000001</c:v>
                </c:pt>
                <c:pt idx="16509">
                  <c:v>163.9778451</c:v>
                </c:pt>
                <c:pt idx="16510">
                  <c:v>163.98777810000001</c:v>
                </c:pt>
                <c:pt idx="16511">
                  <c:v>163.99771010000001</c:v>
                </c:pt>
                <c:pt idx="16512">
                  <c:v>164.0076431</c:v>
                </c:pt>
                <c:pt idx="16513">
                  <c:v>164.01757610000001</c:v>
                </c:pt>
                <c:pt idx="16514">
                  <c:v>164.02750810000001</c:v>
                </c:pt>
                <c:pt idx="16515">
                  <c:v>164.0374411</c:v>
                </c:pt>
                <c:pt idx="16516">
                  <c:v>164.04737309999999</c:v>
                </c:pt>
                <c:pt idx="16517">
                  <c:v>164.05730610000001</c:v>
                </c:pt>
                <c:pt idx="16518">
                  <c:v>164.06723909999999</c:v>
                </c:pt>
                <c:pt idx="16519">
                  <c:v>164.07717109999999</c:v>
                </c:pt>
                <c:pt idx="16520">
                  <c:v>164.0871041</c:v>
                </c:pt>
                <c:pt idx="16521">
                  <c:v>164.09703709999999</c:v>
                </c:pt>
                <c:pt idx="16522">
                  <c:v>164.10697010000001</c:v>
                </c:pt>
                <c:pt idx="16523">
                  <c:v>164.1169021</c:v>
                </c:pt>
                <c:pt idx="16524">
                  <c:v>164.12683509999999</c:v>
                </c:pt>
                <c:pt idx="16525">
                  <c:v>164.13676810000001</c:v>
                </c:pt>
                <c:pt idx="16526">
                  <c:v>164.1467001</c:v>
                </c:pt>
                <c:pt idx="16527">
                  <c:v>164.15663309999999</c:v>
                </c:pt>
                <c:pt idx="16528">
                  <c:v>164.16656510000001</c:v>
                </c:pt>
                <c:pt idx="16529">
                  <c:v>164.1764981</c:v>
                </c:pt>
                <c:pt idx="16530">
                  <c:v>164.18643109999999</c:v>
                </c:pt>
                <c:pt idx="16531">
                  <c:v>164.19636410000001</c:v>
                </c:pt>
                <c:pt idx="16532">
                  <c:v>164.2062961</c:v>
                </c:pt>
                <c:pt idx="16533">
                  <c:v>164.21622909999999</c:v>
                </c:pt>
                <c:pt idx="16534">
                  <c:v>164.22616210000001</c:v>
                </c:pt>
                <c:pt idx="16535">
                  <c:v>164.2360941</c:v>
                </c:pt>
                <c:pt idx="16536">
                  <c:v>164.24602709999999</c:v>
                </c:pt>
                <c:pt idx="16537">
                  <c:v>164.25596010000001</c:v>
                </c:pt>
                <c:pt idx="16538">
                  <c:v>164.2658921</c:v>
                </c:pt>
                <c:pt idx="16539">
                  <c:v>164.27582509999999</c:v>
                </c:pt>
                <c:pt idx="16540">
                  <c:v>164.28575810000001</c:v>
                </c:pt>
                <c:pt idx="16541">
                  <c:v>164.2956901</c:v>
                </c:pt>
                <c:pt idx="16542">
                  <c:v>164.30562309999999</c:v>
                </c:pt>
                <c:pt idx="16543">
                  <c:v>164.31555610000001</c:v>
                </c:pt>
                <c:pt idx="16544">
                  <c:v>164.3254881</c:v>
                </c:pt>
                <c:pt idx="16545">
                  <c:v>164.33542109999999</c:v>
                </c:pt>
                <c:pt idx="16546">
                  <c:v>164.34535410000001</c:v>
                </c:pt>
                <c:pt idx="16547">
                  <c:v>164.3552861</c:v>
                </c:pt>
                <c:pt idx="16548">
                  <c:v>164.36521909999999</c:v>
                </c:pt>
                <c:pt idx="16549">
                  <c:v>164.37515210000001</c:v>
                </c:pt>
                <c:pt idx="16550">
                  <c:v>164.3850841</c:v>
                </c:pt>
                <c:pt idx="16551">
                  <c:v>164.39501709999999</c:v>
                </c:pt>
                <c:pt idx="16552">
                  <c:v>164.40494910000001</c:v>
                </c:pt>
                <c:pt idx="16553">
                  <c:v>164.4148821</c:v>
                </c:pt>
                <c:pt idx="16554">
                  <c:v>164.42481509999999</c:v>
                </c:pt>
                <c:pt idx="16555">
                  <c:v>164.43474810000001</c:v>
                </c:pt>
                <c:pt idx="16556">
                  <c:v>164.4446801</c:v>
                </c:pt>
                <c:pt idx="16557">
                  <c:v>164.45461309999999</c:v>
                </c:pt>
                <c:pt idx="16558">
                  <c:v>164.46454510000001</c:v>
                </c:pt>
                <c:pt idx="16559">
                  <c:v>164.4744781</c:v>
                </c:pt>
                <c:pt idx="16560">
                  <c:v>164.48441109999999</c:v>
                </c:pt>
                <c:pt idx="16561">
                  <c:v>164.49434410000001</c:v>
                </c:pt>
                <c:pt idx="16562">
                  <c:v>164.5042761</c:v>
                </c:pt>
                <c:pt idx="16563">
                  <c:v>164.51420909999999</c:v>
                </c:pt>
                <c:pt idx="16564">
                  <c:v>164.52414210000001</c:v>
                </c:pt>
                <c:pt idx="16565">
                  <c:v>164.5340741</c:v>
                </c:pt>
                <c:pt idx="16566">
                  <c:v>164.54400709999999</c:v>
                </c:pt>
                <c:pt idx="16567">
                  <c:v>164.55393910000001</c:v>
                </c:pt>
                <c:pt idx="16568">
                  <c:v>164.5638721</c:v>
                </c:pt>
                <c:pt idx="16569">
                  <c:v>164.57380509999999</c:v>
                </c:pt>
                <c:pt idx="16570">
                  <c:v>164.58373810000001</c:v>
                </c:pt>
                <c:pt idx="16571">
                  <c:v>164.5936701</c:v>
                </c:pt>
                <c:pt idx="16572">
                  <c:v>164.60360309999999</c:v>
                </c:pt>
                <c:pt idx="16573">
                  <c:v>164.6135361</c:v>
                </c:pt>
                <c:pt idx="16574">
                  <c:v>164.62346779999999</c:v>
                </c:pt>
                <c:pt idx="16575">
                  <c:v>164.6334008</c:v>
                </c:pt>
                <c:pt idx="16576">
                  <c:v>164.64333379999999</c:v>
                </c:pt>
                <c:pt idx="16577">
                  <c:v>164.65326580000001</c:v>
                </c:pt>
                <c:pt idx="16578">
                  <c:v>164.6631988</c:v>
                </c:pt>
                <c:pt idx="16579">
                  <c:v>164.67313179999999</c:v>
                </c:pt>
                <c:pt idx="16580">
                  <c:v>164.68306380000001</c:v>
                </c:pt>
                <c:pt idx="16581">
                  <c:v>164.6929968</c:v>
                </c:pt>
                <c:pt idx="16582">
                  <c:v>164.70292979999999</c:v>
                </c:pt>
                <c:pt idx="16583">
                  <c:v>164.71286180000001</c:v>
                </c:pt>
                <c:pt idx="16584">
                  <c:v>164.7227948</c:v>
                </c:pt>
                <c:pt idx="16585">
                  <c:v>164.73272779999999</c:v>
                </c:pt>
                <c:pt idx="16586">
                  <c:v>164.74265980000001</c:v>
                </c:pt>
                <c:pt idx="16587">
                  <c:v>164.7525928</c:v>
                </c:pt>
                <c:pt idx="16588">
                  <c:v>164.76252579999999</c:v>
                </c:pt>
                <c:pt idx="16589">
                  <c:v>164.77245780000001</c:v>
                </c:pt>
                <c:pt idx="16590">
                  <c:v>164.7823908</c:v>
                </c:pt>
                <c:pt idx="16591">
                  <c:v>164.79232379999999</c:v>
                </c:pt>
                <c:pt idx="16592">
                  <c:v>164.80225580000001</c:v>
                </c:pt>
                <c:pt idx="16593">
                  <c:v>164.8121888</c:v>
                </c:pt>
                <c:pt idx="16594">
                  <c:v>164.82212179999999</c:v>
                </c:pt>
                <c:pt idx="16595">
                  <c:v>164.83205380000001</c:v>
                </c:pt>
                <c:pt idx="16596">
                  <c:v>164.8419868</c:v>
                </c:pt>
                <c:pt idx="16597">
                  <c:v>164.85191979999999</c:v>
                </c:pt>
                <c:pt idx="16598">
                  <c:v>164.86185180000001</c:v>
                </c:pt>
                <c:pt idx="16599">
                  <c:v>164.8717848</c:v>
                </c:pt>
                <c:pt idx="16600">
                  <c:v>164.88171779999999</c:v>
                </c:pt>
                <c:pt idx="16601">
                  <c:v>164.89164980000001</c:v>
                </c:pt>
                <c:pt idx="16602">
                  <c:v>164.9015828</c:v>
                </c:pt>
                <c:pt idx="16603">
                  <c:v>164.91151579999999</c:v>
                </c:pt>
                <c:pt idx="16604">
                  <c:v>164.92144780000001</c:v>
                </c:pt>
                <c:pt idx="16605">
                  <c:v>164.9313808</c:v>
                </c:pt>
                <c:pt idx="16606">
                  <c:v>164.94131379999999</c:v>
                </c:pt>
                <c:pt idx="16607">
                  <c:v>164.95124580000001</c:v>
                </c:pt>
                <c:pt idx="16608">
                  <c:v>164.9611788</c:v>
                </c:pt>
                <c:pt idx="16609">
                  <c:v>164.97111179999999</c:v>
                </c:pt>
                <c:pt idx="16610">
                  <c:v>164.98104380000001</c:v>
                </c:pt>
                <c:pt idx="16611">
                  <c:v>164.9909768</c:v>
                </c:pt>
                <c:pt idx="16612">
                  <c:v>165.00090979999999</c:v>
                </c:pt>
                <c:pt idx="16613">
                  <c:v>165.01084180000001</c:v>
                </c:pt>
                <c:pt idx="16614">
                  <c:v>165.0207748</c:v>
                </c:pt>
                <c:pt idx="16615">
                  <c:v>165.03070779999999</c:v>
                </c:pt>
                <c:pt idx="16616">
                  <c:v>165.04063980000001</c:v>
                </c:pt>
                <c:pt idx="16617">
                  <c:v>165.0505728</c:v>
                </c:pt>
                <c:pt idx="16618">
                  <c:v>165.06050579999999</c:v>
                </c:pt>
                <c:pt idx="16619">
                  <c:v>165.07043780000001</c:v>
                </c:pt>
                <c:pt idx="16620">
                  <c:v>165.0803708</c:v>
                </c:pt>
                <c:pt idx="16621">
                  <c:v>165.09030379999999</c:v>
                </c:pt>
                <c:pt idx="16622">
                  <c:v>165.10023580000001</c:v>
                </c:pt>
                <c:pt idx="16623">
                  <c:v>165.1101688</c:v>
                </c:pt>
                <c:pt idx="16624">
                  <c:v>165.12010179999999</c:v>
                </c:pt>
                <c:pt idx="16625">
                  <c:v>165.13003380000001</c:v>
                </c:pt>
                <c:pt idx="16626">
                  <c:v>165.1399668</c:v>
                </c:pt>
                <c:pt idx="16627">
                  <c:v>165.14989979999999</c:v>
                </c:pt>
                <c:pt idx="16628">
                  <c:v>165.15983180000001</c:v>
                </c:pt>
                <c:pt idx="16629">
                  <c:v>165.1697648</c:v>
                </c:pt>
                <c:pt idx="16630">
                  <c:v>165.17969780000001</c:v>
                </c:pt>
                <c:pt idx="16631">
                  <c:v>165.18962980000001</c:v>
                </c:pt>
                <c:pt idx="16632">
                  <c:v>165.1995628</c:v>
                </c:pt>
                <c:pt idx="16633">
                  <c:v>165.20949580000001</c:v>
                </c:pt>
                <c:pt idx="16634">
                  <c:v>165.21942780000001</c:v>
                </c:pt>
                <c:pt idx="16635">
                  <c:v>165.22936079999999</c:v>
                </c:pt>
                <c:pt idx="16636">
                  <c:v>165.23929380000001</c:v>
                </c:pt>
                <c:pt idx="16637">
                  <c:v>165.2492258</c:v>
                </c:pt>
                <c:pt idx="16638">
                  <c:v>165.25915879999999</c:v>
                </c:pt>
                <c:pt idx="16639">
                  <c:v>165.26909180000001</c:v>
                </c:pt>
                <c:pt idx="16640">
                  <c:v>165.2790238</c:v>
                </c:pt>
                <c:pt idx="16641">
                  <c:v>165.28895679999999</c:v>
                </c:pt>
                <c:pt idx="16642">
                  <c:v>165.29888980000001</c:v>
                </c:pt>
                <c:pt idx="16643">
                  <c:v>165.3088218</c:v>
                </c:pt>
                <c:pt idx="16644">
                  <c:v>165.31875479999999</c:v>
                </c:pt>
                <c:pt idx="16645">
                  <c:v>165.32868780000001</c:v>
                </c:pt>
                <c:pt idx="16646">
                  <c:v>165.3386198</c:v>
                </c:pt>
                <c:pt idx="16647">
                  <c:v>165.34855279999999</c:v>
                </c:pt>
                <c:pt idx="16648">
                  <c:v>165.35848580000001</c:v>
                </c:pt>
                <c:pt idx="16649">
                  <c:v>165.3684178</c:v>
                </c:pt>
                <c:pt idx="16650">
                  <c:v>165.37835079999999</c:v>
                </c:pt>
                <c:pt idx="16651">
                  <c:v>165.38828380000001</c:v>
                </c:pt>
                <c:pt idx="16652">
                  <c:v>165.3982158</c:v>
                </c:pt>
                <c:pt idx="16653">
                  <c:v>165.40814879999999</c:v>
                </c:pt>
                <c:pt idx="16654">
                  <c:v>165.41808180000001</c:v>
                </c:pt>
                <c:pt idx="16655">
                  <c:v>165.4280138</c:v>
                </c:pt>
                <c:pt idx="16656">
                  <c:v>165.43794679999999</c:v>
                </c:pt>
                <c:pt idx="16657">
                  <c:v>165.44787980000001</c:v>
                </c:pt>
                <c:pt idx="16658">
                  <c:v>165.4578118</c:v>
                </c:pt>
                <c:pt idx="16659">
                  <c:v>165.46774479999999</c:v>
                </c:pt>
                <c:pt idx="16660">
                  <c:v>165.47767780000001</c:v>
                </c:pt>
                <c:pt idx="16661">
                  <c:v>165.4876098</c:v>
                </c:pt>
                <c:pt idx="16662">
                  <c:v>165.49754279999999</c:v>
                </c:pt>
                <c:pt idx="16663">
                  <c:v>165.50747580000001</c:v>
                </c:pt>
                <c:pt idx="16664">
                  <c:v>165.5174078</c:v>
                </c:pt>
                <c:pt idx="16665">
                  <c:v>165.52734079999999</c:v>
                </c:pt>
                <c:pt idx="16666">
                  <c:v>165.53727380000001</c:v>
                </c:pt>
                <c:pt idx="16667">
                  <c:v>165.5472058</c:v>
                </c:pt>
                <c:pt idx="16668">
                  <c:v>165.55713879999999</c:v>
                </c:pt>
                <c:pt idx="16669">
                  <c:v>165.56707180000001</c:v>
                </c:pt>
                <c:pt idx="16670">
                  <c:v>165.5770038</c:v>
                </c:pt>
                <c:pt idx="16671">
                  <c:v>165.58693679999999</c:v>
                </c:pt>
                <c:pt idx="16672">
                  <c:v>165.59686980000001</c:v>
                </c:pt>
                <c:pt idx="16673">
                  <c:v>165.6068018</c:v>
                </c:pt>
                <c:pt idx="16674">
                  <c:v>165.61673479999999</c:v>
                </c:pt>
                <c:pt idx="16675">
                  <c:v>165.6266684</c:v>
                </c:pt>
                <c:pt idx="16676">
                  <c:v>165.63660039999999</c:v>
                </c:pt>
                <c:pt idx="16677">
                  <c:v>165.64653340000001</c:v>
                </c:pt>
                <c:pt idx="16678">
                  <c:v>165.6564664</c:v>
                </c:pt>
                <c:pt idx="16679">
                  <c:v>165.66639839999999</c:v>
                </c:pt>
                <c:pt idx="16680">
                  <c:v>165.67633140000001</c:v>
                </c:pt>
                <c:pt idx="16681">
                  <c:v>165.6862644</c:v>
                </c:pt>
                <c:pt idx="16682">
                  <c:v>165.69619639999999</c:v>
                </c:pt>
                <c:pt idx="16683">
                  <c:v>165.70612940000001</c:v>
                </c:pt>
                <c:pt idx="16684">
                  <c:v>165.7160624</c:v>
                </c:pt>
                <c:pt idx="16685">
                  <c:v>165.72599539999999</c:v>
                </c:pt>
                <c:pt idx="16686">
                  <c:v>165.73592740000001</c:v>
                </c:pt>
                <c:pt idx="16687">
                  <c:v>165.7458604</c:v>
                </c:pt>
                <c:pt idx="16688">
                  <c:v>165.75579239999999</c:v>
                </c:pt>
                <c:pt idx="16689">
                  <c:v>165.76572540000001</c:v>
                </c:pt>
                <c:pt idx="16690">
                  <c:v>165.7756584</c:v>
                </c:pt>
                <c:pt idx="16691">
                  <c:v>165.78559139999999</c:v>
                </c:pt>
                <c:pt idx="16692">
                  <c:v>165.79552340000001</c:v>
                </c:pt>
                <c:pt idx="16693">
                  <c:v>165.8054564</c:v>
                </c:pt>
                <c:pt idx="16694">
                  <c:v>165.81538839999999</c:v>
                </c:pt>
                <c:pt idx="16695">
                  <c:v>165.82532140000001</c:v>
                </c:pt>
                <c:pt idx="16696">
                  <c:v>165.8352544</c:v>
                </c:pt>
                <c:pt idx="16697">
                  <c:v>165.84518739999999</c:v>
                </c:pt>
                <c:pt idx="16698">
                  <c:v>165.85511940000001</c:v>
                </c:pt>
                <c:pt idx="16699">
                  <c:v>165.8650524</c:v>
                </c:pt>
                <c:pt idx="16700">
                  <c:v>165.87498540000001</c:v>
                </c:pt>
                <c:pt idx="16701">
                  <c:v>165.88491740000001</c:v>
                </c:pt>
                <c:pt idx="16702">
                  <c:v>165.8948504</c:v>
                </c:pt>
                <c:pt idx="16703">
                  <c:v>165.90478340000001</c:v>
                </c:pt>
                <c:pt idx="16704">
                  <c:v>165.91471540000001</c:v>
                </c:pt>
                <c:pt idx="16705">
                  <c:v>165.9246484</c:v>
                </c:pt>
                <c:pt idx="16706">
                  <c:v>165.93458140000001</c:v>
                </c:pt>
                <c:pt idx="16707">
                  <c:v>165.94451340000001</c:v>
                </c:pt>
                <c:pt idx="16708">
                  <c:v>165.95444639999999</c:v>
                </c:pt>
                <c:pt idx="16709">
                  <c:v>165.96437940000001</c:v>
                </c:pt>
                <c:pt idx="16710">
                  <c:v>165.9743114</c:v>
                </c:pt>
                <c:pt idx="16711">
                  <c:v>165.98424439999999</c:v>
                </c:pt>
                <c:pt idx="16712">
                  <c:v>165.99417740000001</c:v>
                </c:pt>
                <c:pt idx="16713">
                  <c:v>166.0041094</c:v>
                </c:pt>
                <c:pt idx="16714">
                  <c:v>166.01404239999999</c:v>
                </c:pt>
                <c:pt idx="16715">
                  <c:v>166.02397540000001</c:v>
                </c:pt>
                <c:pt idx="16716">
                  <c:v>166.0339074</c:v>
                </c:pt>
                <c:pt idx="16717">
                  <c:v>166.04384039999999</c:v>
                </c:pt>
                <c:pt idx="16718">
                  <c:v>166.05377340000001</c:v>
                </c:pt>
                <c:pt idx="16719">
                  <c:v>166.0637054</c:v>
                </c:pt>
                <c:pt idx="16720">
                  <c:v>166.07363839999999</c:v>
                </c:pt>
                <c:pt idx="16721">
                  <c:v>166.08357140000001</c:v>
                </c:pt>
                <c:pt idx="16722">
                  <c:v>166.0935034</c:v>
                </c:pt>
                <c:pt idx="16723">
                  <c:v>166.10343639999999</c:v>
                </c:pt>
                <c:pt idx="16724">
                  <c:v>166.11336940000001</c:v>
                </c:pt>
                <c:pt idx="16725">
                  <c:v>166.1233014</c:v>
                </c:pt>
                <c:pt idx="16726">
                  <c:v>166.13323439999999</c:v>
                </c:pt>
                <c:pt idx="16727">
                  <c:v>166.14316740000001</c:v>
                </c:pt>
                <c:pt idx="16728">
                  <c:v>166.1530994</c:v>
                </c:pt>
                <c:pt idx="16729">
                  <c:v>166.16303239999999</c:v>
                </c:pt>
                <c:pt idx="16730">
                  <c:v>166.17296540000001</c:v>
                </c:pt>
                <c:pt idx="16731">
                  <c:v>166.1828974</c:v>
                </c:pt>
                <c:pt idx="16732">
                  <c:v>166.19283039999999</c:v>
                </c:pt>
                <c:pt idx="16733">
                  <c:v>166.20276340000001</c:v>
                </c:pt>
                <c:pt idx="16734">
                  <c:v>166.2126954</c:v>
                </c:pt>
                <c:pt idx="16735">
                  <c:v>166.22262839999999</c:v>
                </c:pt>
                <c:pt idx="16736">
                  <c:v>166.23256140000001</c:v>
                </c:pt>
                <c:pt idx="16737">
                  <c:v>166.2424934</c:v>
                </c:pt>
                <c:pt idx="16738">
                  <c:v>166.25242639999999</c:v>
                </c:pt>
                <c:pt idx="16739">
                  <c:v>166.26235940000001</c:v>
                </c:pt>
                <c:pt idx="16740">
                  <c:v>166.2722914</c:v>
                </c:pt>
                <c:pt idx="16741">
                  <c:v>166.28222439999999</c:v>
                </c:pt>
                <c:pt idx="16742">
                  <c:v>166.29215740000001</c:v>
                </c:pt>
                <c:pt idx="16743">
                  <c:v>166.3020894</c:v>
                </c:pt>
                <c:pt idx="16744">
                  <c:v>166.31202239999999</c:v>
                </c:pt>
                <c:pt idx="16745">
                  <c:v>166.32195540000001</c:v>
                </c:pt>
                <c:pt idx="16746">
                  <c:v>166.3318884</c:v>
                </c:pt>
                <c:pt idx="16747">
                  <c:v>166.34182039999999</c:v>
                </c:pt>
                <c:pt idx="16748">
                  <c:v>166.35175340000001</c:v>
                </c:pt>
                <c:pt idx="16749">
                  <c:v>166.3616854</c:v>
                </c:pt>
                <c:pt idx="16750">
                  <c:v>166.37161839999999</c:v>
                </c:pt>
                <c:pt idx="16751">
                  <c:v>166.38155140000001</c:v>
                </c:pt>
                <c:pt idx="16752">
                  <c:v>166.3914844</c:v>
                </c:pt>
                <c:pt idx="16753">
                  <c:v>166.40141639999999</c:v>
                </c:pt>
                <c:pt idx="16754">
                  <c:v>166.41134940000001</c:v>
                </c:pt>
                <c:pt idx="16755">
                  <c:v>166.4212824</c:v>
                </c:pt>
                <c:pt idx="16756">
                  <c:v>166.43121439999999</c:v>
                </c:pt>
                <c:pt idx="16757">
                  <c:v>166.44114740000001</c:v>
                </c:pt>
                <c:pt idx="16758">
                  <c:v>166.4510804</c:v>
                </c:pt>
                <c:pt idx="16759">
                  <c:v>166.46101239999999</c:v>
                </c:pt>
                <c:pt idx="16760">
                  <c:v>166.47094540000001</c:v>
                </c:pt>
                <c:pt idx="16761">
                  <c:v>166.48087839999999</c:v>
                </c:pt>
                <c:pt idx="16762">
                  <c:v>166.49081039999999</c:v>
                </c:pt>
                <c:pt idx="16763">
                  <c:v>166.5007434</c:v>
                </c:pt>
                <c:pt idx="16764">
                  <c:v>166.51067639999999</c:v>
                </c:pt>
                <c:pt idx="16765">
                  <c:v>166.52060839999999</c:v>
                </c:pt>
                <c:pt idx="16766">
                  <c:v>166.5305414</c:v>
                </c:pt>
                <c:pt idx="16767">
                  <c:v>166.54047439999999</c:v>
                </c:pt>
                <c:pt idx="16768">
                  <c:v>166.55040640000001</c:v>
                </c:pt>
                <c:pt idx="16769">
                  <c:v>166.5603394</c:v>
                </c:pt>
                <c:pt idx="16770">
                  <c:v>166.57027239999999</c:v>
                </c:pt>
                <c:pt idx="16771">
                  <c:v>166.58020440000001</c:v>
                </c:pt>
                <c:pt idx="16772">
                  <c:v>166.5901374</c:v>
                </c:pt>
                <c:pt idx="16773">
                  <c:v>166.60007039999999</c:v>
                </c:pt>
                <c:pt idx="16774">
                  <c:v>166.61000240000001</c:v>
                </c:pt>
                <c:pt idx="16775">
                  <c:v>166.619935</c:v>
                </c:pt>
                <c:pt idx="16776">
                  <c:v>166.62986799999999</c:v>
                </c:pt>
                <c:pt idx="16777">
                  <c:v>166.63980000000001</c:v>
                </c:pt>
                <c:pt idx="16778">
                  <c:v>166.649733</c:v>
                </c:pt>
                <c:pt idx="16779">
                  <c:v>166.65966599999999</c:v>
                </c:pt>
                <c:pt idx="16780">
                  <c:v>166.66959800000001</c:v>
                </c:pt>
                <c:pt idx="16781">
                  <c:v>166.679531</c:v>
                </c:pt>
                <c:pt idx="16782">
                  <c:v>166.68946399999999</c:v>
                </c:pt>
                <c:pt idx="16783">
                  <c:v>166.69939600000001</c:v>
                </c:pt>
                <c:pt idx="16784">
                  <c:v>166.709329</c:v>
                </c:pt>
                <c:pt idx="16785">
                  <c:v>166.71926199999999</c:v>
                </c:pt>
                <c:pt idx="16786">
                  <c:v>166.72919400000001</c:v>
                </c:pt>
                <c:pt idx="16787">
                  <c:v>166.739127</c:v>
                </c:pt>
                <c:pt idx="16788">
                  <c:v>166.74905999999999</c:v>
                </c:pt>
                <c:pt idx="16789">
                  <c:v>166.75899200000001</c:v>
                </c:pt>
                <c:pt idx="16790">
                  <c:v>166.768925</c:v>
                </c:pt>
                <c:pt idx="16791">
                  <c:v>166.77885800000001</c:v>
                </c:pt>
                <c:pt idx="16792">
                  <c:v>166.78879000000001</c:v>
                </c:pt>
                <c:pt idx="16793">
                  <c:v>166.798723</c:v>
                </c:pt>
                <c:pt idx="16794">
                  <c:v>166.80865600000001</c:v>
                </c:pt>
                <c:pt idx="16795">
                  <c:v>166.818589</c:v>
                </c:pt>
                <c:pt idx="16796">
                  <c:v>166.82852099999999</c:v>
                </c:pt>
                <c:pt idx="16797">
                  <c:v>166.83845400000001</c:v>
                </c:pt>
                <c:pt idx="16798">
                  <c:v>166.848387</c:v>
                </c:pt>
                <c:pt idx="16799">
                  <c:v>166.85831899999999</c:v>
                </c:pt>
                <c:pt idx="16800">
                  <c:v>166.86825200000001</c:v>
                </c:pt>
                <c:pt idx="16801">
                  <c:v>166.878185</c:v>
                </c:pt>
                <c:pt idx="16802">
                  <c:v>166.88811699999999</c:v>
                </c:pt>
                <c:pt idx="16803">
                  <c:v>166.89805000000001</c:v>
                </c:pt>
                <c:pt idx="16804">
                  <c:v>166.907983</c:v>
                </c:pt>
                <c:pt idx="16805">
                  <c:v>166.91791499999999</c:v>
                </c:pt>
                <c:pt idx="16806">
                  <c:v>166.92784800000001</c:v>
                </c:pt>
                <c:pt idx="16807">
                  <c:v>166.937781</c:v>
                </c:pt>
                <c:pt idx="16808">
                  <c:v>166.94771299999999</c:v>
                </c:pt>
                <c:pt idx="16809">
                  <c:v>166.95764600000001</c:v>
                </c:pt>
                <c:pt idx="16810">
                  <c:v>166.967579</c:v>
                </c:pt>
                <c:pt idx="16811">
                  <c:v>166.97751099999999</c:v>
                </c:pt>
                <c:pt idx="16812">
                  <c:v>166.98744400000001</c:v>
                </c:pt>
                <c:pt idx="16813">
                  <c:v>166.997377</c:v>
                </c:pt>
                <c:pt idx="16814">
                  <c:v>167.00730899999999</c:v>
                </c:pt>
                <c:pt idx="16815">
                  <c:v>167.01724200000001</c:v>
                </c:pt>
                <c:pt idx="16816">
                  <c:v>167.027175</c:v>
                </c:pt>
                <c:pt idx="16817">
                  <c:v>167.03710699999999</c:v>
                </c:pt>
                <c:pt idx="16818">
                  <c:v>167.04704000000001</c:v>
                </c:pt>
                <c:pt idx="16819">
                  <c:v>167.056973</c:v>
                </c:pt>
                <c:pt idx="16820">
                  <c:v>167.06690499999999</c:v>
                </c:pt>
                <c:pt idx="16821">
                  <c:v>167.07683800000001</c:v>
                </c:pt>
                <c:pt idx="16822">
                  <c:v>167.086771</c:v>
                </c:pt>
                <c:pt idx="16823">
                  <c:v>167.09670299999999</c:v>
                </c:pt>
                <c:pt idx="16824">
                  <c:v>167.10663600000001</c:v>
                </c:pt>
                <c:pt idx="16825">
                  <c:v>167.116569</c:v>
                </c:pt>
                <c:pt idx="16826">
                  <c:v>167.12650099999999</c:v>
                </c:pt>
                <c:pt idx="16827">
                  <c:v>167.13643400000001</c:v>
                </c:pt>
                <c:pt idx="16828">
                  <c:v>167.146367</c:v>
                </c:pt>
                <c:pt idx="16829">
                  <c:v>167.15629999999999</c:v>
                </c:pt>
                <c:pt idx="16830">
                  <c:v>167.16623200000001</c:v>
                </c:pt>
                <c:pt idx="16831">
                  <c:v>167.176165</c:v>
                </c:pt>
                <c:pt idx="16832">
                  <c:v>167.18609799999999</c:v>
                </c:pt>
                <c:pt idx="16833">
                  <c:v>167.19603000000001</c:v>
                </c:pt>
                <c:pt idx="16834">
                  <c:v>167.205963</c:v>
                </c:pt>
                <c:pt idx="16835">
                  <c:v>167.21589599999999</c:v>
                </c:pt>
                <c:pt idx="16836">
                  <c:v>167.22582800000001</c:v>
                </c:pt>
                <c:pt idx="16837">
                  <c:v>167.235761</c:v>
                </c:pt>
                <c:pt idx="16838">
                  <c:v>167.24569399999999</c:v>
                </c:pt>
                <c:pt idx="16839">
                  <c:v>167.25562600000001</c:v>
                </c:pt>
                <c:pt idx="16840">
                  <c:v>167.265559</c:v>
                </c:pt>
                <c:pt idx="16841">
                  <c:v>167.27549200000001</c:v>
                </c:pt>
                <c:pt idx="16842">
                  <c:v>167.28542400000001</c:v>
                </c:pt>
                <c:pt idx="16843">
                  <c:v>167.295357</c:v>
                </c:pt>
                <c:pt idx="16844">
                  <c:v>167.30529000000001</c:v>
                </c:pt>
                <c:pt idx="16845">
                  <c:v>167.31522200000001</c:v>
                </c:pt>
                <c:pt idx="16846">
                  <c:v>167.325155</c:v>
                </c:pt>
                <c:pt idx="16847">
                  <c:v>167.33508800000001</c:v>
                </c:pt>
                <c:pt idx="16848">
                  <c:v>167.34502000000001</c:v>
                </c:pt>
                <c:pt idx="16849">
                  <c:v>167.35495299999999</c:v>
                </c:pt>
                <c:pt idx="16850">
                  <c:v>167.36488600000001</c:v>
                </c:pt>
                <c:pt idx="16851">
                  <c:v>167.374818</c:v>
                </c:pt>
                <c:pt idx="16852">
                  <c:v>167.38475099999999</c:v>
                </c:pt>
                <c:pt idx="16853">
                  <c:v>167.39468400000001</c:v>
                </c:pt>
                <c:pt idx="16854">
                  <c:v>167.404616</c:v>
                </c:pt>
                <c:pt idx="16855">
                  <c:v>167.41454899999999</c:v>
                </c:pt>
                <c:pt idx="16856">
                  <c:v>167.42448200000001</c:v>
                </c:pt>
                <c:pt idx="16857">
                  <c:v>167.434414</c:v>
                </c:pt>
                <c:pt idx="16858">
                  <c:v>167.44434699999999</c:v>
                </c:pt>
                <c:pt idx="16859">
                  <c:v>167.45428000000001</c:v>
                </c:pt>
                <c:pt idx="16860">
                  <c:v>167.464213</c:v>
                </c:pt>
                <c:pt idx="16861">
                  <c:v>167.47414499999999</c:v>
                </c:pt>
                <c:pt idx="16862">
                  <c:v>167.48407800000001</c:v>
                </c:pt>
                <c:pt idx="16863">
                  <c:v>167.494011</c:v>
                </c:pt>
                <c:pt idx="16864">
                  <c:v>167.50394299999999</c:v>
                </c:pt>
                <c:pt idx="16865">
                  <c:v>167.51387600000001</c:v>
                </c:pt>
                <c:pt idx="16866">
                  <c:v>167.523809</c:v>
                </c:pt>
                <c:pt idx="16867">
                  <c:v>167.53374099999999</c:v>
                </c:pt>
                <c:pt idx="16868">
                  <c:v>167.54367400000001</c:v>
                </c:pt>
                <c:pt idx="16869">
                  <c:v>167.553607</c:v>
                </c:pt>
                <c:pt idx="16870">
                  <c:v>167.56353899999999</c:v>
                </c:pt>
                <c:pt idx="16871">
                  <c:v>167.57347200000001</c:v>
                </c:pt>
                <c:pt idx="16872">
                  <c:v>167.583405</c:v>
                </c:pt>
                <c:pt idx="16873">
                  <c:v>167.59333699999999</c:v>
                </c:pt>
                <c:pt idx="16874">
                  <c:v>167.60327000000001</c:v>
                </c:pt>
                <c:pt idx="16875">
                  <c:v>167.613203</c:v>
                </c:pt>
                <c:pt idx="16876">
                  <c:v>167.62313520000001</c:v>
                </c:pt>
                <c:pt idx="16877">
                  <c:v>167.6330682</c:v>
                </c:pt>
                <c:pt idx="16878">
                  <c:v>167.64300119999999</c:v>
                </c:pt>
                <c:pt idx="16879">
                  <c:v>167.65293320000001</c:v>
                </c:pt>
                <c:pt idx="16880">
                  <c:v>167.6628662</c:v>
                </c:pt>
                <c:pt idx="16881">
                  <c:v>167.67279919999999</c:v>
                </c:pt>
                <c:pt idx="16882">
                  <c:v>167.68273120000001</c:v>
                </c:pt>
                <c:pt idx="16883">
                  <c:v>167.6926642</c:v>
                </c:pt>
                <c:pt idx="16884">
                  <c:v>167.70259720000001</c:v>
                </c:pt>
                <c:pt idx="16885">
                  <c:v>167.71252920000001</c:v>
                </c:pt>
                <c:pt idx="16886">
                  <c:v>167.7224622</c:v>
                </c:pt>
                <c:pt idx="16887">
                  <c:v>167.73239520000001</c:v>
                </c:pt>
                <c:pt idx="16888">
                  <c:v>167.74232720000001</c:v>
                </c:pt>
                <c:pt idx="16889">
                  <c:v>167.75226019999999</c:v>
                </c:pt>
                <c:pt idx="16890">
                  <c:v>167.76219320000001</c:v>
                </c:pt>
                <c:pt idx="16891">
                  <c:v>167.7721262</c:v>
                </c:pt>
                <c:pt idx="16892">
                  <c:v>167.78205819999999</c:v>
                </c:pt>
                <c:pt idx="16893">
                  <c:v>167.79199120000001</c:v>
                </c:pt>
                <c:pt idx="16894">
                  <c:v>167.8019242</c:v>
                </c:pt>
                <c:pt idx="16895">
                  <c:v>167.81185619999999</c:v>
                </c:pt>
                <c:pt idx="16896">
                  <c:v>167.82178920000001</c:v>
                </c:pt>
                <c:pt idx="16897">
                  <c:v>167.8317222</c:v>
                </c:pt>
                <c:pt idx="16898">
                  <c:v>167.84165419999999</c:v>
                </c:pt>
                <c:pt idx="16899">
                  <c:v>167.85158720000001</c:v>
                </c:pt>
                <c:pt idx="16900">
                  <c:v>167.8615202</c:v>
                </c:pt>
                <c:pt idx="16901">
                  <c:v>167.87145219999999</c:v>
                </c:pt>
                <c:pt idx="16902">
                  <c:v>167.88138520000001</c:v>
                </c:pt>
                <c:pt idx="16903">
                  <c:v>167.8913182</c:v>
                </c:pt>
                <c:pt idx="16904">
                  <c:v>167.90125019999999</c:v>
                </c:pt>
                <c:pt idx="16905">
                  <c:v>167.91118320000001</c:v>
                </c:pt>
                <c:pt idx="16906">
                  <c:v>167.9211162</c:v>
                </c:pt>
                <c:pt idx="16907">
                  <c:v>167.93104819999999</c:v>
                </c:pt>
                <c:pt idx="16908">
                  <c:v>167.94098120000001</c:v>
                </c:pt>
                <c:pt idx="16909">
                  <c:v>167.9509142</c:v>
                </c:pt>
                <c:pt idx="16910">
                  <c:v>167.96084619999999</c:v>
                </c:pt>
                <c:pt idx="16911">
                  <c:v>167.97077920000001</c:v>
                </c:pt>
                <c:pt idx="16912">
                  <c:v>167.9807122</c:v>
                </c:pt>
                <c:pt idx="16913">
                  <c:v>167.99064419999999</c:v>
                </c:pt>
                <c:pt idx="16914">
                  <c:v>168.00057720000001</c:v>
                </c:pt>
                <c:pt idx="16915">
                  <c:v>168.0105102</c:v>
                </c:pt>
                <c:pt idx="16916">
                  <c:v>168.02044319999999</c:v>
                </c:pt>
                <c:pt idx="16917">
                  <c:v>168.03037520000001</c:v>
                </c:pt>
                <c:pt idx="16918">
                  <c:v>168.0403082</c:v>
                </c:pt>
                <c:pt idx="16919">
                  <c:v>168.05024119999999</c:v>
                </c:pt>
                <c:pt idx="16920">
                  <c:v>168.06017320000001</c:v>
                </c:pt>
                <c:pt idx="16921">
                  <c:v>168.0701062</c:v>
                </c:pt>
                <c:pt idx="16922">
                  <c:v>168.08003919999999</c:v>
                </c:pt>
                <c:pt idx="16923">
                  <c:v>168.08997120000001</c:v>
                </c:pt>
                <c:pt idx="16924">
                  <c:v>168.0999042</c:v>
                </c:pt>
                <c:pt idx="16925">
                  <c:v>168.10983719999999</c:v>
                </c:pt>
                <c:pt idx="16926">
                  <c:v>168.11976920000001</c:v>
                </c:pt>
                <c:pt idx="16927">
                  <c:v>168.1297022</c:v>
                </c:pt>
                <c:pt idx="16928">
                  <c:v>168.13963519999999</c:v>
                </c:pt>
                <c:pt idx="16929">
                  <c:v>168.14956720000001</c:v>
                </c:pt>
                <c:pt idx="16930">
                  <c:v>168.1595002</c:v>
                </c:pt>
                <c:pt idx="16931">
                  <c:v>168.16943319999999</c:v>
                </c:pt>
                <c:pt idx="16932">
                  <c:v>168.17936520000001</c:v>
                </c:pt>
                <c:pt idx="16933">
                  <c:v>168.1892982</c:v>
                </c:pt>
                <c:pt idx="16934">
                  <c:v>168.19923120000001</c:v>
                </c:pt>
                <c:pt idx="16935">
                  <c:v>168.2091642</c:v>
                </c:pt>
                <c:pt idx="16936">
                  <c:v>168.2190962</c:v>
                </c:pt>
                <c:pt idx="16937">
                  <c:v>168.22902920000001</c:v>
                </c:pt>
                <c:pt idx="16938">
                  <c:v>168.2389622</c:v>
                </c:pt>
                <c:pt idx="16939">
                  <c:v>168.2488942</c:v>
                </c:pt>
                <c:pt idx="16940">
                  <c:v>168.25882720000001</c:v>
                </c:pt>
                <c:pt idx="16941">
                  <c:v>168.2687602</c:v>
                </c:pt>
                <c:pt idx="16942">
                  <c:v>168.27869219999999</c:v>
                </c:pt>
                <c:pt idx="16943">
                  <c:v>168.28862520000001</c:v>
                </c:pt>
                <c:pt idx="16944">
                  <c:v>168.2985582</c:v>
                </c:pt>
                <c:pt idx="16945">
                  <c:v>168.30849019999999</c:v>
                </c:pt>
                <c:pt idx="16946">
                  <c:v>168.31842320000001</c:v>
                </c:pt>
                <c:pt idx="16947">
                  <c:v>168.3283562</c:v>
                </c:pt>
                <c:pt idx="16948">
                  <c:v>168.33828819999999</c:v>
                </c:pt>
                <c:pt idx="16949">
                  <c:v>168.34822120000001</c:v>
                </c:pt>
                <c:pt idx="16950">
                  <c:v>168.3581542</c:v>
                </c:pt>
                <c:pt idx="16951">
                  <c:v>168.36808619999999</c:v>
                </c:pt>
                <c:pt idx="16952">
                  <c:v>168.37801920000001</c:v>
                </c:pt>
                <c:pt idx="16953">
                  <c:v>168.3879522</c:v>
                </c:pt>
                <c:pt idx="16954">
                  <c:v>168.39788419999999</c:v>
                </c:pt>
                <c:pt idx="16955">
                  <c:v>168.40781720000001</c:v>
                </c:pt>
                <c:pt idx="16956">
                  <c:v>168.4177502</c:v>
                </c:pt>
                <c:pt idx="16957">
                  <c:v>168.42768219999999</c:v>
                </c:pt>
                <c:pt idx="16958">
                  <c:v>168.43761520000001</c:v>
                </c:pt>
                <c:pt idx="16959">
                  <c:v>168.4475482</c:v>
                </c:pt>
                <c:pt idx="16960">
                  <c:v>168.45748119999999</c:v>
                </c:pt>
                <c:pt idx="16961">
                  <c:v>168.46741320000001</c:v>
                </c:pt>
                <c:pt idx="16962">
                  <c:v>168.4773462</c:v>
                </c:pt>
                <c:pt idx="16963">
                  <c:v>168.48727919999999</c:v>
                </c:pt>
                <c:pt idx="16964">
                  <c:v>168.49721120000001</c:v>
                </c:pt>
                <c:pt idx="16965">
                  <c:v>168.5071442</c:v>
                </c:pt>
                <c:pt idx="16966">
                  <c:v>168.51707719999999</c:v>
                </c:pt>
                <c:pt idx="16967">
                  <c:v>168.52700920000001</c:v>
                </c:pt>
                <c:pt idx="16968">
                  <c:v>168.5369422</c:v>
                </c:pt>
                <c:pt idx="16969">
                  <c:v>168.54687519999999</c:v>
                </c:pt>
                <c:pt idx="16970">
                  <c:v>168.55680720000001</c:v>
                </c:pt>
                <c:pt idx="16971">
                  <c:v>168.5667402</c:v>
                </c:pt>
                <c:pt idx="16972">
                  <c:v>168.57667319999999</c:v>
                </c:pt>
                <c:pt idx="16973">
                  <c:v>168.58660520000001</c:v>
                </c:pt>
                <c:pt idx="16974">
                  <c:v>168.5965382</c:v>
                </c:pt>
                <c:pt idx="16975">
                  <c:v>168.60647119999999</c:v>
                </c:pt>
                <c:pt idx="16976">
                  <c:v>168.61640320000001</c:v>
                </c:pt>
                <c:pt idx="16977">
                  <c:v>168.62633489999999</c:v>
                </c:pt>
                <c:pt idx="16978">
                  <c:v>168.63626790000001</c:v>
                </c:pt>
                <c:pt idx="16979">
                  <c:v>168.6461999</c:v>
                </c:pt>
                <c:pt idx="16980">
                  <c:v>168.65613289999999</c:v>
                </c:pt>
                <c:pt idx="16981">
                  <c:v>168.66606590000001</c:v>
                </c:pt>
                <c:pt idx="16982">
                  <c:v>168.6759989</c:v>
                </c:pt>
                <c:pt idx="16983">
                  <c:v>168.68593089999999</c:v>
                </c:pt>
                <c:pt idx="16984">
                  <c:v>168.69586390000001</c:v>
                </c:pt>
                <c:pt idx="16985">
                  <c:v>168.7057969</c:v>
                </c:pt>
                <c:pt idx="16986">
                  <c:v>168.71572889999999</c:v>
                </c:pt>
                <c:pt idx="16987">
                  <c:v>168.72566190000001</c:v>
                </c:pt>
                <c:pt idx="16988">
                  <c:v>168.7355949</c:v>
                </c:pt>
                <c:pt idx="16989">
                  <c:v>168.74552689999999</c:v>
                </c:pt>
                <c:pt idx="16990">
                  <c:v>168.75545990000001</c:v>
                </c:pt>
                <c:pt idx="16991">
                  <c:v>168.76539289999999</c:v>
                </c:pt>
                <c:pt idx="16992">
                  <c:v>168.77532489999999</c:v>
                </c:pt>
                <c:pt idx="16993">
                  <c:v>168.7852579</c:v>
                </c:pt>
                <c:pt idx="16994">
                  <c:v>168.79519089999999</c:v>
                </c:pt>
                <c:pt idx="16995">
                  <c:v>168.80512289999999</c:v>
                </c:pt>
                <c:pt idx="16996">
                  <c:v>168.8150559</c:v>
                </c:pt>
                <c:pt idx="16997">
                  <c:v>168.82498889999999</c:v>
                </c:pt>
                <c:pt idx="16998">
                  <c:v>168.83492089999999</c:v>
                </c:pt>
                <c:pt idx="16999">
                  <c:v>168.8448539</c:v>
                </c:pt>
                <c:pt idx="17000">
                  <c:v>168.85478689999999</c:v>
                </c:pt>
                <c:pt idx="17001">
                  <c:v>168.86471890000001</c:v>
                </c:pt>
                <c:pt idx="17002">
                  <c:v>168.8746519</c:v>
                </c:pt>
                <c:pt idx="17003">
                  <c:v>168.88458489999999</c:v>
                </c:pt>
                <c:pt idx="17004">
                  <c:v>168.89451790000001</c:v>
                </c:pt>
                <c:pt idx="17005">
                  <c:v>168.9044499</c:v>
                </c:pt>
                <c:pt idx="17006">
                  <c:v>168.91438289999999</c:v>
                </c:pt>
                <c:pt idx="17007">
                  <c:v>168.92431590000001</c:v>
                </c:pt>
                <c:pt idx="17008">
                  <c:v>168.9342479</c:v>
                </c:pt>
                <c:pt idx="17009">
                  <c:v>168.94418089999999</c:v>
                </c:pt>
                <c:pt idx="17010">
                  <c:v>168.95411390000001</c:v>
                </c:pt>
                <c:pt idx="17011">
                  <c:v>168.9640459</c:v>
                </c:pt>
                <c:pt idx="17012">
                  <c:v>168.97397889999999</c:v>
                </c:pt>
                <c:pt idx="17013">
                  <c:v>168.98391190000001</c:v>
                </c:pt>
                <c:pt idx="17014">
                  <c:v>168.9938439</c:v>
                </c:pt>
                <c:pt idx="17015">
                  <c:v>169.00377689999999</c:v>
                </c:pt>
                <c:pt idx="17016">
                  <c:v>169.01370990000001</c:v>
                </c:pt>
                <c:pt idx="17017">
                  <c:v>169.0236419</c:v>
                </c:pt>
                <c:pt idx="17018">
                  <c:v>169.03357489999999</c:v>
                </c:pt>
                <c:pt idx="17019">
                  <c:v>169.04350790000001</c:v>
                </c:pt>
                <c:pt idx="17020">
                  <c:v>169.0534409</c:v>
                </c:pt>
                <c:pt idx="17021">
                  <c:v>169.06337289999999</c:v>
                </c:pt>
                <c:pt idx="17022">
                  <c:v>169.07330590000001</c:v>
                </c:pt>
                <c:pt idx="17023">
                  <c:v>169.0832389</c:v>
                </c:pt>
                <c:pt idx="17024">
                  <c:v>169.09317089999999</c:v>
                </c:pt>
                <c:pt idx="17025">
                  <c:v>169.10310390000001</c:v>
                </c:pt>
                <c:pt idx="17026">
                  <c:v>169.1130369</c:v>
                </c:pt>
                <c:pt idx="17027">
                  <c:v>169.12296889999999</c:v>
                </c:pt>
                <c:pt idx="17028">
                  <c:v>169.13290190000001</c:v>
                </c:pt>
                <c:pt idx="17029">
                  <c:v>169.1428349</c:v>
                </c:pt>
                <c:pt idx="17030">
                  <c:v>169.15276689999999</c:v>
                </c:pt>
                <c:pt idx="17031">
                  <c:v>169.16269990000001</c:v>
                </c:pt>
                <c:pt idx="17032">
                  <c:v>169.1726329</c:v>
                </c:pt>
                <c:pt idx="17033">
                  <c:v>169.18256489999999</c:v>
                </c:pt>
                <c:pt idx="17034">
                  <c:v>169.19249790000001</c:v>
                </c:pt>
                <c:pt idx="17035">
                  <c:v>169.2024309</c:v>
                </c:pt>
                <c:pt idx="17036">
                  <c:v>169.21236289999999</c:v>
                </c:pt>
                <c:pt idx="17037">
                  <c:v>169.22229590000001</c:v>
                </c:pt>
                <c:pt idx="17038">
                  <c:v>169.2322289</c:v>
                </c:pt>
                <c:pt idx="17039">
                  <c:v>169.24216190000001</c:v>
                </c:pt>
                <c:pt idx="17040">
                  <c:v>169.25209390000001</c:v>
                </c:pt>
                <c:pt idx="17041">
                  <c:v>169.2620269</c:v>
                </c:pt>
                <c:pt idx="17042">
                  <c:v>169.27195990000001</c:v>
                </c:pt>
                <c:pt idx="17043">
                  <c:v>169.28189190000001</c:v>
                </c:pt>
                <c:pt idx="17044">
                  <c:v>169.29182489999999</c:v>
                </c:pt>
                <c:pt idx="17045">
                  <c:v>169.30175790000001</c:v>
                </c:pt>
                <c:pt idx="17046">
                  <c:v>169.3116899</c:v>
                </c:pt>
                <c:pt idx="17047">
                  <c:v>169.32162289999999</c:v>
                </c:pt>
                <c:pt idx="17048">
                  <c:v>169.33155590000001</c:v>
                </c:pt>
                <c:pt idx="17049">
                  <c:v>169.3414879</c:v>
                </c:pt>
                <c:pt idx="17050">
                  <c:v>169.35142089999999</c:v>
                </c:pt>
                <c:pt idx="17051">
                  <c:v>169.36135390000001</c:v>
                </c:pt>
                <c:pt idx="17052">
                  <c:v>169.3712859</c:v>
                </c:pt>
                <c:pt idx="17053">
                  <c:v>169.38121889999999</c:v>
                </c:pt>
                <c:pt idx="17054">
                  <c:v>169.39115190000001</c:v>
                </c:pt>
                <c:pt idx="17055">
                  <c:v>169.4010849</c:v>
                </c:pt>
                <c:pt idx="17056">
                  <c:v>169.41101689999999</c:v>
                </c:pt>
                <c:pt idx="17057">
                  <c:v>169.42094990000001</c:v>
                </c:pt>
                <c:pt idx="17058">
                  <c:v>169.4308829</c:v>
                </c:pt>
                <c:pt idx="17059">
                  <c:v>169.44081489999999</c:v>
                </c:pt>
                <c:pt idx="17060">
                  <c:v>169.45074790000001</c:v>
                </c:pt>
                <c:pt idx="17061">
                  <c:v>169.4606809</c:v>
                </c:pt>
                <c:pt idx="17062">
                  <c:v>169.47061289999999</c:v>
                </c:pt>
                <c:pt idx="17063">
                  <c:v>169.48054590000001</c:v>
                </c:pt>
                <c:pt idx="17064">
                  <c:v>169.4904789</c:v>
                </c:pt>
                <c:pt idx="17065">
                  <c:v>169.50041089999999</c:v>
                </c:pt>
                <c:pt idx="17066">
                  <c:v>169.51034390000001</c:v>
                </c:pt>
                <c:pt idx="17067">
                  <c:v>169.5202769</c:v>
                </c:pt>
                <c:pt idx="17068">
                  <c:v>169.53020889999999</c:v>
                </c:pt>
                <c:pt idx="17069">
                  <c:v>169.54014190000001</c:v>
                </c:pt>
                <c:pt idx="17070">
                  <c:v>169.5500749</c:v>
                </c:pt>
                <c:pt idx="17071">
                  <c:v>169.56000789999999</c:v>
                </c:pt>
                <c:pt idx="17072">
                  <c:v>169.56993990000001</c:v>
                </c:pt>
                <c:pt idx="17073">
                  <c:v>169.5798729</c:v>
                </c:pt>
                <c:pt idx="17074">
                  <c:v>169.58980589999999</c:v>
                </c:pt>
                <c:pt idx="17075">
                  <c:v>169.59973790000001</c:v>
                </c:pt>
                <c:pt idx="17076">
                  <c:v>169.6096709</c:v>
                </c:pt>
                <c:pt idx="17077">
                  <c:v>169.61960389999999</c:v>
                </c:pt>
                <c:pt idx="17078">
                  <c:v>169.629537</c:v>
                </c:pt>
                <c:pt idx="17079">
                  <c:v>169.63946999999999</c:v>
                </c:pt>
                <c:pt idx="17080">
                  <c:v>169.64940300000001</c:v>
                </c:pt>
                <c:pt idx="17081">
                  <c:v>169.659335</c:v>
                </c:pt>
                <c:pt idx="17082">
                  <c:v>169.66926799999999</c:v>
                </c:pt>
                <c:pt idx="17083">
                  <c:v>169.67920100000001</c:v>
                </c:pt>
                <c:pt idx="17084">
                  <c:v>169.689133</c:v>
                </c:pt>
                <c:pt idx="17085">
                  <c:v>169.69906599999999</c:v>
                </c:pt>
                <c:pt idx="17086">
                  <c:v>169.70899900000001</c:v>
                </c:pt>
                <c:pt idx="17087">
                  <c:v>169.718932</c:v>
                </c:pt>
                <c:pt idx="17088">
                  <c:v>169.72886399999999</c:v>
                </c:pt>
                <c:pt idx="17089">
                  <c:v>169.73879700000001</c:v>
                </c:pt>
                <c:pt idx="17090">
                  <c:v>169.74872999999999</c:v>
                </c:pt>
                <c:pt idx="17091">
                  <c:v>169.75866199999999</c:v>
                </c:pt>
                <c:pt idx="17092">
                  <c:v>169.768595</c:v>
                </c:pt>
                <c:pt idx="17093">
                  <c:v>169.77852799999999</c:v>
                </c:pt>
                <c:pt idx="17094">
                  <c:v>169.78845999999999</c:v>
                </c:pt>
                <c:pt idx="17095">
                  <c:v>169.798393</c:v>
                </c:pt>
                <c:pt idx="17096">
                  <c:v>169.80832599999999</c:v>
                </c:pt>
                <c:pt idx="17097">
                  <c:v>169.81825799999999</c:v>
                </c:pt>
                <c:pt idx="17098">
                  <c:v>169.828191</c:v>
                </c:pt>
                <c:pt idx="17099">
                  <c:v>169.83812399999999</c:v>
                </c:pt>
                <c:pt idx="17100">
                  <c:v>169.84805700000001</c:v>
                </c:pt>
                <c:pt idx="17101">
                  <c:v>169.857989</c:v>
                </c:pt>
                <c:pt idx="17102">
                  <c:v>169.86792199999999</c:v>
                </c:pt>
                <c:pt idx="17103">
                  <c:v>169.87785500000001</c:v>
                </c:pt>
                <c:pt idx="17104">
                  <c:v>169.887787</c:v>
                </c:pt>
                <c:pt idx="17105">
                  <c:v>169.89771999999999</c:v>
                </c:pt>
                <c:pt idx="17106">
                  <c:v>169.90765300000001</c:v>
                </c:pt>
                <c:pt idx="17107">
                  <c:v>169.917585</c:v>
                </c:pt>
                <c:pt idx="17108">
                  <c:v>169.92751799999999</c:v>
                </c:pt>
                <c:pt idx="17109">
                  <c:v>169.93745100000001</c:v>
                </c:pt>
                <c:pt idx="17110">
                  <c:v>169.947383</c:v>
                </c:pt>
                <c:pt idx="17111">
                  <c:v>169.95731599999999</c:v>
                </c:pt>
                <c:pt idx="17112">
                  <c:v>169.96724900000001</c:v>
                </c:pt>
                <c:pt idx="17113">
                  <c:v>169.977181</c:v>
                </c:pt>
                <c:pt idx="17114">
                  <c:v>169.98711399999999</c:v>
                </c:pt>
                <c:pt idx="17115">
                  <c:v>169.99704700000001</c:v>
                </c:pt>
                <c:pt idx="17116">
                  <c:v>170.00698</c:v>
                </c:pt>
                <c:pt idx="17117">
                  <c:v>170.01691199999999</c:v>
                </c:pt>
                <c:pt idx="17118">
                  <c:v>170.02684500000001</c:v>
                </c:pt>
                <c:pt idx="17119">
                  <c:v>170.036778</c:v>
                </c:pt>
                <c:pt idx="17120">
                  <c:v>170.04670999999999</c:v>
                </c:pt>
                <c:pt idx="17121">
                  <c:v>170.05664300000001</c:v>
                </c:pt>
                <c:pt idx="17122">
                  <c:v>170.066576</c:v>
                </c:pt>
                <c:pt idx="17123">
                  <c:v>170.07650799999999</c:v>
                </c:pt>
                <c:pt idx="17124">
                  <c:v>170.08644100000001</c:v>
                </c:pt>
                <c:pt idx="17125">
                  <c:v>170.096374</c:v>
                </c:pt>
                <c:pt idx="17126">
                  <c:v>170.10630599999999</c:v>
                </c:pt>
                <c:pt idx="17127">
                  <c:v>170.11623900000001</c:v>
                </c:pt>
                <c:pt idx="17128">
                  <c:v>170.126172</c:v>
                </c:pt>
                <c:pt idx="17129">
                  <c:v>170.13610499999999</c:v>
                </c:pt>
                <c:pt idx="17130">
                  <c:v>170.14603700000001</c:v>
                </c:pt>
                <c:pt idx="17131">
                  <c:v>170.15597</c:v>
                </c:pt>
                <c:pt idx="17132">
                  <c:v>170.16590299999999</c:v>
                </c:pt>
                <c:pt idx="17133">
                  <c:v>170.17583500000001</c:v>
                </c:pt>
                <c:pt idx="17134">
                  <c:v>170.185768</c:v>
                </c:pt>
                <c:pt idx="17135">
                  <c:v>170.19570100000001</c:v>
                </c:pt>
                <c:pt idx="17136">
                  <c:v>170.20563300000001</c:v>
                </c:pt>
                <c:pt idx="17137">
                  <c:v>170.215566</c:v>
                </c:pt>
                <c:pt idx="17138">
                  <c:v>170.22549900000001</c:v>
                </c:pt>
                <c:pt idx="17139">
                  <c:v>170.23543100000001</c:v>
                </c:pt>
                <c:pt idx="17140">
                  <c:v>170.245364</c:v>
                </c:pt>
                <c:pt idx="17141">
                  <c:v>170.25529700000001</c:v>
                </c:pt>
                <c:pt idx="17142">
                  <c:v>170.26523</c:v>
                </c:pt>
                <c:pt idx="17143">
                  <c:v>170.27516199999999</c:v>
                </c:pt>
                <c:pt idx="17144">
                  <c:v>170.28509500000001</c:v>
                </c:pt>
                <c:pt idx="17145">
                  <c:v>170.295028</c:v>
                </c:pt>
                <c:pt idx="17146">
                  <c:v>170.30495999999999</c:v>
                </c:pt>
                <c:pt idx="17147">
                  <c:v>170.31489300000001</c:v>
                </c:pt>
                <c:pt idx="17148">
                  <c:v>170.324826</c:v>
                </c:pt>
                <c:pt idx="17149">
                  <c:v>170.33475799999999</c:v>
                </c:pt>
                <c:pt idx="17150">
                  <c:v>170.34469100000001</c:v>
                </c:pt>
                <c:pt idx="17151">
                  <c:v>170.354624</c:v>
                </c:pt>
                <c:pt idx="17152">
                  <c:v>170.36455599999999</c:v>
                </c:pt>
                <c:pt idx="17153">
                  <c:v>170.37448900000001</c:v>
                </c:pt>
                <c:pt idx="17154">
                  <c:v>170.384422</c:v>
                </c:pt>
                <c:pt idx="17155">
                  <c:v>170.39435499999999</c:v>
                </c:pt>
                <c:pt idx="17156">
                  <c:v>170.40428700000001</c:v>
                </c:pt>
                <c:pt idx="17157">
                  <c:v>170.41422</c:v>
                </c:pt>
                <c:pt idx="17158">
                  <c:v>170.42415299999999</c:v>
                </c:pt>
                <c:pt idx="17159">
                  <c:v>170.43408500000001</c:v>
                </c:pt>
                <c:pt idx="17160">
                  <c:v>170.444018</c:v>
                </c:pt>
                <c:pt idx="17161">
                  <c:v>170.45395099999999</c:v>
                </c:pt>
                <c:pt idx="17162">
                  <c:v>170.46388300000001</c:v>
                </c:pt>
                <c:pt idx="17163">
                  <c:v>170.473816</c:v>
                </c:pt>
                <c:pt idx="17164">
                  <c:v>170.48374899999999</c:v>
                </c:pt>
                <c:pt idx="17165">
                  <c:v>170.49368100000001</c:v>
                </c:pt>
                <c:pt idx="17166">
                  <c:v>170.503614</c:v>
                </c:pt>
                <c:pt idx="17167">
                  <c:v>170.51354699999999</c:v>
                </c:pt>
                <c:pt idx="17168">
                  <c:v>170.52348000000001</c:v>
                </c:pt>
                <c:pt idx="17169">
                  <c:v>170.533412</c:v>
                </c:pt>
                <c:pt idx="17170">
                  <c:v>170.54334499999999</c:v>
                </c:pt>
                <c:pt idx="17171">
                  <c:v>170.55327800000001</c:v>
                </c:pt>
                <c:pt idx="17172">
                  <c:v>170.56321</c:v>
                </c:pt>
                <c:pt idx="17173">
                  <c:v>170.57314299999999</c:v>
                </c:pt>
                <c:pt idx="17174">
                  <c:v>170.58307600000001</c:v>
                </c:pt>
                <c:pt idx="17175">
                  <c:v>170.593008</c:v>
                </c:pt>
                <c:pt idx="17176">
                  <c:v>170.60294099999999</c:v>
                </c:pt>
                <c:pt idx="17177">
                  <c:v>170.61287400000001</c:v>
                </c:pt>
                <c:pt idx="17178">
                  <c:v>170.622806</c:v>
                </c:pt>
                <c:pt idx="17179">
                  <c:v>170.63273899999999</c:v>
                </c:pt>
                <c:pt idx="17180">
                  <c:v>170.642672</c:v>
                </c:pt>
                <c:pt idx="17181">
                  <c:v>170.65260499999999</c:v>
                </c:pt>
                <c:pt idx="17182">
                  <c:v>170.66253699999999</c:v>
                </c:pt>
                <c:pt idx="17183">
                  <c:v>170.67247</c:v>
                </c:pt>
                <c:pt idx="17184">
                  <c:v>170.68240299999999</c:v>
                </c:pt>
                <c:pt idx="17185">
                  <c:v>170.69233500000001</c:v>
                </c:pt>
                <c:pt idx="17186">
                  <c:v>170.702268</c:v>
                </c:pt>
                <c:pt idx="17187">
                  <c:v>170.71220099999999</c:v>
                </c:pt>
                <c:pt idx="17188">
                  <c:v>170.72213300000001</c:v>
                </c:pt>
                <c:pt idx="17189">
                  <c:v>170.732066</c:v>
                </c:pt>
                <c:pt idx="17190">
                  <c:v>170.74199899999999</c:v>
                </c:pt>
                <c:pt idx="17191">
                  <c:v>170.75193100000001</c:v>
                </c:pt>
                <c:pt idx="17192">
                  <c:v>170.761864</c:v>
                </c:pt>
                <c:pt idx="17193">
                  <c:v>170.77179699999999</c:v>
                </c:pt>
                <c:pt idx="17194">
                  <c:v>170.78173000000001</c:v>
                </c:pt>
                <c:pt idx="17195">
                  <c:v>170.791662</c:v>
                </c:pt>
                <c:pt idx="17196">
                  <c:v>170.80159499999999</c:v>
                </c:pt>
                <c:pt idx="17197">
                  <c:v>170.81152800000001</c:v>
                </c:pt>
                <c:pt idx="17198">
                  <c:v>170.82146</c:v>
                </c:pt>
                <c:pt idx="17199">
                  <c:v>170.83139299999999</c:v>
                </c:pt>
                <c:pt idx="17200">
                  <c:v>170.84132600000001</c:v>
                </c:pt>
                <c:pt idx="17201">
                  <c:v>170.851258</c:v>
                </c:pt>
                <c:pt idx="17202">
                  <c:v>170.86119099999999</c:v>
                </c:pt>
                <c:pt idx="17203">
                  <c:v>170.87112400000001</c:v>
                </c:pt>
                <c:pt idx="17204">
                  <c:v>170.881057</c:v>
                </c:pt>
                <c:pt idx="17205">
                  <c:v>170.89098899999999</c:v>
                </c:pt>
                <c:pt idx="17206">
                  <c:v>170.90092200000001</c:v>
                </c:pt>
                <c:pt idx="17207">
                  <c:v>170.910855</c:v>
                </c:pt>
                <c:pt idx="17208">
                  <c:v>170.92078699999999</c:v>
                </c:pt>
                <c:pt idx="17209">
                  <c:v>170.93072000000001</c:v>
                </c:pt>
                <c:pt idx="17210">
                  <c:v>170.940653</c:v>
                </c:pt>
                <c:pt idx="17211">
                  <c:v>170.95058499999999</c:v>
                </c:pt>
                <c:pt idx="17212">
                  <c:v>170.96051800000001</c:v>
                </c:pt>
                <c:pt idx="17213">
                  <c:v>170.970451</c:v>
                </c:pt>
                <c:pt idx="17214">
                  <c:v>170.98038299999999</c:v>
                </c:pt>
                <c:pt idx="17215">
                  <c:v>170.99031600000001</c:v>
                </c:pt>
                <c:pt idx="17216">
                  <c:v>171.000249</c:v>
                </c:pt>
                <c:pt idx="17217">
                  <c:v>171.01018199999999</c:v>
                </c:pt>
                <c:pt idx="17218">
                  <c:v>171.02011400000001</c:v>
                </c:pt>
                <c:pt idx="17219">
                  <c:v>171.030047</c:v>
                </c:pt>
                <c:pt idx="17220">
                  <c:v>171.03998000000001</c:v>
                </c:pt>
                <c:pt idx="17221">
                  <c:v>171.04991200000001</c:v>
                </c:pt>
                <c:pt idx="17222">
                  <c:v>171.059845</c:v>
                </c:pt>
                <c:pt idx="17223">
                  <c:v>171.06977800000001</c:v>
                </c:pt>
                <c:pt idx="17224">
                  <c:v>171.07971000000001</c:v>
                </c:pt>
                <c:pt idx="17225">
                  <c:v>171.089643</c:v>
                </c:pt>
                <c:pt idx="17226">
                  <c:v>171.09957600000001</c:v>
                </c:pt>
                <c:pt idx="17227">
                  <c:v>171.109509</c:v>
                </c:pt>
                <c:pt idx="17228">
                  <c:v>171.11944099999999</c:v>
                </c:pt>
                <c:pt idx="17229">
                  <c:v>171.12937400000001</c:v>
                </c:pt>
                <c:pt idx="17230">
                  <c:v>171.139307</c:v>
                </c:pt>
                <c:pt idx="17231">
                  <c:v>171.14923899999999</c:v>
                </c:pt>
                <c:pt idx="17232">
                  <c:v>171.15917200000001</c:v>
                </c:pt>
                <c:pt idx="17233">
                  <c:v>171.169105</c:v>
                </c:pt>
                <c:pt idx="17234">
                  <c:v>171.17903699999999</c:v>
                </c:pt>
                <c:pt idx="17235">
                  <c:v>171.18897000000001</c:v>
                </c:pt>
                <c:pt idx="17236">
                  <c:v>171.198903</c:v>
                </c:pt>
                <c:pt idx="17237">
                  <c:v>171.20883499999999</c:v>
                </c:pt>
                <c:pt idx="17238">
                  <c:v>171.21876800000001</c:v>
                </c:pt>
                <c:pt idx="17239">
                  <c:v>171.228701</c:v>
                </c:pt>
                <c:pt idx="17240">
                  <c:v>171.23863399999999</c:v>
                </c:pt>
                <c:pt idx="17241">
                  <c:v>171.24856600000001</c:v>
                </c:pt>
                <c:pt idx="17242">
                  <c:v>171.258499</c:v>
                </c:pt>
                <c:pt idx="17243">
                  <c:v>171.26843199999999</c:v>
                </c:pt>
                <c:pt idx="17244">
                  <c:v>171.27836400000001</c:v>
                </c:pt>
                <c:pt idx="17245">
                  <c:v>171.288297</c:v>
                </c:pt>
                <c:pt idx="17246">
                  <c:v>171.29822999999999</c:v>
                </c:pt>
                <c:pt idx="17247">
                  <c:v>171.30816200000001</c:v>
                </c:pt>
                <c:pt idx="17248">
                  <c:v>171.318095</c:v>
                </c:pt>
                <c:pt idx="17249">
                  <c:v>171.32802799999999</c:v>
                </c:pt>
                <c:pt idx="17250">
                  <c:v>171.33796100000001</c:v>
                </c:pt>
                <c:pt idx="17251">
                  <c:v>171.347893</c:v>
                </c:pt>
                <c:pt idx="17252">
                  <c:v>171.35782599999999</c:v>
                </c:pt>
                <c:pt idx="17253">
                  <c:v>171.36775900000001</c:v>
                </c:pt>
                <c:pt idx="17254">
                  <c:v>171.377691</c:v>
                </c:pt>
                <c:pt idx="17255">
                  <c:v>171.38762399999999</c:v>
                </c:pt>
                <c:pt idx="17256">
                  <c:v>171.39755700000001</c:v>
                </c:pt>
                <c:pt idx="17257">
                  <c:v>171.407489</c:v>
                </c:pt>
                <c:pt idx="17258">
                  <c:v>171.41742199999999</c:v>
                </c:pt>
                <c:pt idx="17259">
                  <c:v>171.42735500000001</c:v>
                </c:pt>
                <c:pt idx="17260">
                  <c:v>171.437288</c:v>
                </c:pt>
                <c:pt idx="17261">
                  <c:v>171.44721999999999</c:v>
                </c:pt>
                <c:pt idx="17262">
                  <c:v>171.45715300000001</c:v>
                </c:pt>
                <c:pt idx="17263">
                  <c:v>171.46708599999999</c:v>
                </c:pt>
                <c:pt idx="17264">
                  <c:v>171.47701799999999</c:v>
                </c:pt>
                <c:pt idx="17265">
                  <c:v>171.486951</c:v>
                </c:pt>
                <c:pt idx="17266">
                  <c:v>171.49688399999999</c:v>
                </c:pt>
                <c:pt idx="17267">
                  <c:v>171.50681599999999</c:v>
                </c:pt>
                <c:pt idx="17268">
                  <c:v>171.516749</c:v>
                </c:pt>
                <c:pt idx="17269">
                  <c:v>171.52668199999999</c:v>
                </c:pt>
                <c:pt idx="17270">
                  <c:v>171.53661500000001</c:v>
                </c:pt>
                <c:pt idx="17271">
                  <c:v>171.546547</c:v>
                </c:pt>
                <c:pt idx="17272">
                  <c:v>171.55647999999999</c:v>
                </c:pt>
                <c:pt idx="17273">
                  <c:v>171.56641300000001</c:v>
                </c:pt>
                <c:pt idx="17274">
                  <c:v>171.576345</c:v>
                </c:pt>
                <c:pt idx="17275">
                  <c:v>171.58627799999999</c:v>
                </c:pt>
                <c:pt idx="17276">
                  <c:v>171.59621100000001</c:v>
                </c:pt>
                <c:pt idx="17277">
                  <c:v>171.606143</c:v>
                </c:pt>
                <c:pt idx="17278">
                  <c:v>171.61607599999999</c:v>
                </c:pt>
                <c:pt idx="17279">
                  <c:v>171.62600889999999</c:v>
                </c:pt>
                <c:pt idx="17280">
                  <c:v>171.63594190000001</c:v>
                </c:pt>
                <c:pt idx="17281">
                  <c:v>171.6458739</c:v>
                </c:pt>
                <c:pt idx="17282">
                  <c:v>171.65580689999999</c:v>
                </c:pt>
                <c:pt idx="17283">
                  <c:v>171.66573990000001</c:v>
                </c:pt>
                <c:pt idx="17284">
                  <c:v>171.6756719</c:v>
                </c:pt>
                <c:pt idx="17285">
                  <c:v>171.68560489999999</c:v>
                </c:pt>
                <c:pt idx="17286">
                  <c:v>171.69553790000001</c:v>
                </c:pt>
                <c:pt idx="17287">
                  <c:v>171.70547089999999</c:v>
                </c:pt>
                <c:pt idx="17288">
                  <c:v>171.71540289999999</c:v>
                </c:pt>
                <c:pt idx="17289">
                  <c:v>171.7253359</c:v>
                </c:pt>
                <c:pt idx="17290">
                  <c:v>171.73526889999999</c:v>
                </c:pt>
                <c:pt idx="17291">
                  <c:v>171.74520089999999</c:v>
                </c:pt>
                <c:pt idx="17292">
                  <c:v>171.7551339</c:v>
                </c:pt>
                <c:pt idx="17293">
                  <c:v>171.76506689999999</c:v>
                </c:pt>
                <c:pt idx="17294">
                  <c:v>171.77499990000001</c:v>
                </c:pt>
                <c:pt idx="17295">
                  <c:v>171.7849319</c:v>
                </c:pt>
                <c:pt idx="17296">
                  <c:v>171.79486489999999</c:v>
                </c:pt>
                <c:pt idx="17297">
                  <c:v>171.80479790000001</c:v>
                </c:pt>
                <c:pt idx="17298">
                  <c:v>171.8147299</c:v>
                </c:pt>
                <c:pt idx="17299">
                  <c:v>171.82466289999999</c:v>
                </c:pt>
                <c:pt idx="17300">
                  <c:v>171.83459590000001</c:v>
                </c:pt>
                <c:pt idx="17301">
                  <c:v>171.8445289</c:v>
                </c:pt>
                <c:pt idx="17302">
                  <c:v>171.85446089999999</c:v>
                </c:pt>
                <c:pt idx="17303">
                  <c:v>171.86439390000001</c:v>
                </c:pt>
                <c:pt idx="17304">
                  <c:v>171.8743269</c:v>
                </c:pt>
                <c:pt idx="17305">
                  <c:v>171.88425989999999</c:v>
                </c:pt>
                <c:pt idx="17306">
                  <c:v>171.89419190000001</c:v>
                </c:pt>
                <c:pt idx="17307">
                  <c:v>171.9041249</c:v>
                </c:pt>
                <c:pt idx="17308">
                  <c:v>171.91405789999999</c:v>
                </c:pt>
                <c:pt idx="17309">
                  <c:v>171.92398990000001</c:v>
                </c:pt>
                <c:pt idx="17310">
                  <c:v>171.9339229</c:v>
                </c:pt>
                <c:pt idx="17311">
                  <c:v>171.94385589999999</c:v>
                </c:pt>
                <c:pt idx="17312">
                  <c:v>171.95378890000001</c:v>
                </c:pt>
                <c:pt idx="17313">
                  <c:v>171.9637209</c:v>
                </c:pt>
                <c:pt idx="17314">
                  <c:v>171.97365389999999</c:v>
                </c:pt>
                <c:pt idx="17315">
                  <c:v>171.98358690000001</c:v>
                </c:pt>
                <c:pt idx="17316">
                  <c:v>171.9935199</c:v>
                </c:pt>
                <c:pt idx="17317">
                  <c:v>172.00345189999999</c:v>
                </c:pt>
                <c:pt idx="17318">
                  <c:v>172.01338490000001</c:v>
                </c:pt>
                <c:pt idx="17319">
                  <c:v>172.0233179</c:v>
                </c:pt>
                <c:pt idx="17320">
                  <c:v>172.03325090000001</c:v>
                </c:pt>
                <c:pt idx="17321">
                  <c:v>172.04318290000001</c:v>
                </c:pt>
                <c:pt idx="17322">
                  <c:v>172.05311589999999</c:v>
                </c:pt>
                <c:pt idx="17323">
                  <c:v>172.06304890000001</c:v>
                </c:pt>
                <c:pt idx="17324">
                  <c:v>172.0729809</c:v>
                </c:pt>
                <c:pt idx="17325">
                  <c:v>172.08291389999999</c:v>
                </c:pt>
                <c:pt idx="17326">
                  <c:v>172.09284690000001</c:v>
                </c:pt>
                <c:pt idx="17327">
                  <c:v>172.1027799</c:v>
                </c:pt>
                <c:pt idx="17328">
                  <c:v>172.11271189999999</c:v>
                </c:pt>
                <c:pt idx="17329">
                  <c:v>172.12264490000001</c:v>
                </c:pt>
                <c:pt idx="17330">
                  <c:v>172.1325779</c:v>
                </c:pt>
                <c:pt idx="17331">
                  <c:v>172.14251089999999</c:v>
                </c:pt>
                <c:pt idx="17332">
                  <c:v>172.15244290000001</c:v>
                </c:pt>
                <c:pt idx="17333">
                  <c:v>172.1623759</c:v>
                </c:pt>
                <c:pt idx="17334">
                  <c:v>172.17230889999999</c:v>
                </c:pt>
                <c:pt idx="17335">
                  <c:v>172.18224190000001</c:v>
                </c:pt>
                <c:pt idx="17336">
                  <c:v>172.1921739</c:v>
                </c:pt>
                <c:pt idx="17337">
                  <c:v>172.20210689999999</c:v>
                </c:pt>
                <c:pt idx="17338">
                  <c:v>172.21203990000001</c:v>
                </c:pt>
                <c:pt idx="17339">
                  <c:v>172.2219729</c:v>
                </c:pt>
                <c:pt idx="17340">
                  <c:v>172.23190489999999</c:v>
                </c:pt>
                <c:pt idx="17341">
                  <c:v>172.24183790000001</c:v>
                </c:pt>
                <c:pt idx="17342">
                  <c:v>172.2517709</c:v>
                </c:pt>
                <c:pt idx="17343">
                  <c:v>172.26170389999999</c:v>
                </c:pt>
                <c:pt idx="17344">
                  <c:v>172.27163590000001</c:v>
                </c:pt>
                <c:pt idx="17345">
                  <c:v>172.2815689</c:v>
                </c:pt>
                <c:pt idx="17346">
                  <c:v>172.29150189999999</c:v>
                </c:pt>
                <c:pt idx="17347">
                  <c:v>172.3014349</c:v>
                </c:pt>
                <c:pt idx="17348">
                  <c:v>172.3113669</c:v>
                </c:pt>
                <c:pt idx="17349">
                  <c:v>172.32129990000001</c:v>
                </c:pt>
                <c:pt idx="17350">
                  <c:v>172.3312329</c:v>
                </c:pt>
                <c:pt idx="17351">
                  <c:v>172.34116589999999</c:v>
                </c:pt>
                <c:pt idx="17352">
                  <c:v>172.35109890000001</c:v>
                </c:pt>
                <c:pt idx="17353">
                  <c:v>172.3610309</c:v>
                </c:pt>
                <c:pt idx="17354">
                  <c:v>172.37096389999999</c:v>
                </c:pt>
                <c:pt idx="17355">
                  <c:v>172.38089690000001</c:v>
                </c:pt>
                <c:pt idx="17356">
                  <c:v>172.3908299</c:v>
                </c:pt>
                <c:pt idx="17357">
                  <c:v>172.40076189999999</c:v>
                </c:pt>
                <c:pt idx="17358">
                  <c:v>172.41069490000001</c:v>
                </c:pt>
                <c:pt idx="17359">
                  <c:v>172.4206279</c:v>
                </c:pt>
                <c:pt idx="17360">
                  <c:v>172.43056089999999</c:v>
                </c:pt>
                <c:pt idx="17361">
                  <c:v>172.44049290000001</c:v>
                </c:pt>
                <c:pt idx="17362">
                  <c:v>172.4504259</c:v>
                </c:pt>
                <c:pt idx="17363">
                  <c:v>172.46035889999999</c:v>
                </c:pt>
                <c:pt idx="17364">
                  <c:v>172.47029190000001</c:v>
                </c:pt>
                <c:pt idx="17365">
                  <c:v>172.4802249</c:v>
                </c:pt>
                <c:pt idx="17366">
                  <c:v>172.49015689999999</c:v>
                </c:pt>
                <c:pt idx="17367">
                  <c:v>172.50008990000001</c:v>
                </c:pt>
                <c:pt idx="17368">
                  <c:v>172.5100229</c:v>
                </c:pt>
                <c:pt idx="17369">
                  <c:v>172.51995590000001</c:v>
                </c:pt>
                <c:pt idx="17370">
                  <c:v>172.52988790000001</c:v>
                </c:pt>
                <c:pt idx="17371">
                  <c:v>172.5398209</c:v>
                </c:pt>
                <c:pt idx="17372">
                  <c:v>172.54975390000001</c:v>
                </c:pt>
                <c:pt idx="17373">
                  <c:v>172.5596869</c:v>
                </c:pt>
                <c:pt idx="17374">
                  <c:v>172.56961989999999</c:v>
                </c:pt>
                <c:pt idx="17375">
                  <c:v>172.57955190000001</c:v>
                </c:pt>
                <c:pt idx="17376">
                  <c:v>172.5894849</c:v>
                </c:pt>
                <c:pt idx="17377">
                  <c:v>172.59941789999999</c:v>
                </c:pt>
                <c:pt idx="17378">
                  <c:v>172.60935090000001</c:v>
                </c:pt>
                <c:pt idx="17379">
                  <c:v>172.6192829</c:v>
                </c:pt>
                <c:pt idx="17380">
                  <c:v>172.62921589999999</c:v>
                </c:pt>
                <c:pt idx="17381">
                  <c:v>172.63914890000001</c:v>
                </c:pt>
                <c:pt idx="17382">
                  <c:v>172.6490819</c:v>
                </c:pt>
                <c:pt idx="17383">
                  <c:v>172.65901489999999</c:v>
                </c:pt>
                <c:pt idx="17384">
                  <c:v>172.66894690000001</c:v>
                </c:pt>
                <c:pt idx="17385">
                  <c:v>172.6788799</c:v>
                </c:pt>
                <c:pt idx="17386">
                  <c:v>172.68881289999999</c:v>
                </c:pt>
                <c:pt idx="17387">
                  <c:v>172.69874590000001</c:v>
                </c:pt>
                <c:pt idx="17388">
                  <c:v>172.7086789</c:v>
                </c:pt>
                <c:pt idx="17389">
                  <c:v>172.71861089999999</c:v>
                </c:pt>
                <c:pt idx="17390">
                  <c:v>172.72854390000001</c:v>
                </c:pt>
                <c:pt idx="17391">
                  <c:v>172.73847689999999</c:v>
                </c:pt>
                <c:pt idx="17392">
                  <c:v>172.74840990000001</c:v>
                </c:pt>
                <c:pt idx="17393">
                  <c:v>172.7583429</c:v>
                </c:pt>
                <c:pt idx="17394">
                  <c:v>172.76827489999999</c:v>
                </c:pt>
                <c:pt idx="17395">
                  <c:v>172.77820790000001</c:v>
                </c:pt>
                <c:pt idx="17396">
                  <c:v>172.7881409</c:v>
                </c:pt>
                <c:pt idx="17397">
                  <c:v>172.79807389999999</c:v>
                </c:pt>
                <c:pt idx="17398">
                  <c:v>172.80800690000001</c:v>
                </c:pt>
                <c:pt idx="17399">
                  <c:v>172.8179389</c:v>
                </c:pt>
                <c:pt idx="17400">
                  <c:v>172.82787189999999</c:v>
                </c:pt>
                <c:pt idx="17401">
                  <c:v>172.83780490000001</c:v>
                </c:pt>
                <c:pt idx="17402">
                  <c:v>172.8477379</c:v>
                </c:pt>
                <c:pt idx="17403">
                  <c:v>172.85767089999999</c:v>
                </c:pt>
                <c:pt idx="17404">
                  <c:v>172.86760290000001</c:v>
                </c:pt>
                <c:pt idx="17405">
                  <c:v>172.8775359</c:v>
                </c:pt>
                <c:pt idx="17406">
                  <c:v>172.88746889999999</c:v>
                </c:pt>
                <c:pt idx="17407">
                  <c:v>172.89740190000001</c:v>
                </c:pt>
                <c:pt idx="17408">
                  <c:v>172.9073349</c:v>
                </c:pt>
                <c:pt idx="17409">
                  <c:v>172.91726790000001</c:v>
                </c:pt>
                <c:pt idx="17410">
                  <c:v>172.92719990000001</c:v>
                </c:pt>
                <c:pt idx="17411">
                  <c:v>172.93713289999999</c:v>
                </c:pt>
                <c:pt idx="17412">
                  <c:v>172.94706590000001</c:v>
                </c:pt>
                <c:pt idx="17413">
                  <c:v>172.9569989</c:v>
                </c:pt>
                <c:pt idx="17414">
                  <c:v>172.96693189999999</c:v>
                </c:pt>
                <c:pt idx="17415">
                  <c:v>172.97686390000001</c:v>
                </c:pt>
                <c:pt idx="17416">
                  <c:v>172.9867969</c:v>
                </c:pt>
                <c:pt idx="17417">
                  <c:v>172.99672989999999</c:v>
                </c:pt>
                <c:pt idx="17418">
                  <c:v>173.00666290000001</c:v>
                </c:pt>
                <c:pt idx="17419">
                  <c:v>173.0165959</c:v>
                </c:pt>
                <c:pt idx="17420">
                  <c:v>173.02652889999999</c:v>
                </c:pt>
                <c:pt idx="17421">
                  <c:v>173.03646090000001</c:v>
                </c:pt>
                <c:pt idx="17422">
                  <c:v>173.0463939</c:v>
                </c:pt>
                <c:pt idx="17423">
                  <c:v>173.05632689999999</c:v>
                </c:pt>
                <c:pt idx="17424">
                  <c:v>173.06625990000001</c:v>
                </c:pt>
                <c:pt idx="17425">
                  <c:v>173.0761929</c:v>
                </c:pt>
                <c:pt idx="17426">
                  <c:v>173.08612489999999</c:v>
                </c:pt>
                <c:pt idx="17427">
                  <c:v>173.09605790000001</c:v>
                </c:pt>
                <c:pt idx="17428">
                  <c:v>173.10599089999999</c:v>
                </c:pt>
                <c:pt idx="17429">
                  <c:v>173.11592390000001</c:v>
                </c:pt>
                <c:pt idx="17430">
                  <c:v>173.1258569</c:v>
                </c:pt>
                <c:pt idx="17431">
                  <c:v>173.13578989999999</c:v>
                </c:pt>
                <c:pt idx="17432">
                  <c:v>173.14572190000001</c:v>
                </c:pt>
                <c:pt idx="17433">
                  <c:v>173.1556549</c:v>
                </c:pt>
                <c:pt idx="17434">
                  <c:v>173.16558789999999</c:v>
                </c:pt>
                <c:pt idx="17435">
                  <c:v>173.17552090000001</c:v>
                </c:pt>
                <c:pt idx="17436">
                  <c:v>173.1854539</c:v>
                </c:pt>
                <c:pt idx="17437">
                  <c:v>173.19538689999999</c:v>
                </c:pt>
                <c:pt idx="17438">
                  <c:v>173.20531890000001</c:v>
                </c:pt>
                <c:pt idx="17439">
                  <c:v>173.2152519</c:v>
                </c:pt>
                <c:pt idx="17440">
                  <c:v>173.22518489999999</c:v>
                </c:pt>
                <c:pt idx="17441">
                  <c:v>173.23511790000001</c:v>
                </c:pt>
                <c:pt idx="17442">
                  <c:v>173.2450509</c:v>
                </c:pt>
                <c:pt idx="17443">
                  <c:v>173.25498390000001</c:v>
                </c:pt>
                <c:pt idx="17444">
                  <c:v>173.26491590000001</c:v>
                </c:pt>
                <c:pt idx="17445">
                  <c:v>173.27484889999999</c:v>
                </c:pt>
                <c:pt idx="17446">
                  <c:v>173.28478190000001</c:v>
                </c:pt>
                <c:pt idx="17447">
                  <c:v>173.2947149</c:v>
                </c:pt>
                <c:pt idx="17448">
                  <c:v>173.30464789999999</c:v>
                </c:pt>
                <c:pt idx="17449">
                  <c:v>173.31458090000001</c:v>
                </c:pt>
                <c:pt idx="17450">
                  <c:v>173.3245129</c:v>
                </c:pt>
                <c:pt idx="17451">
                  <c:v>173.33444589999999</c:v>
                </c:pt>
                <c:pt idx="17452">
                  <c:v>173.34437890000001</c:v>
                </c:pt>
                <c:pt idx="17453">
                  <c:v>173.3543119</c:v>
                </c:pt>
                <c:pt idx="17454">
                  <c:v>173.36424489999999</c:v>
                </c:pt>
                <c:pt idx="17455">
                  <c:v>173.37417790000001</c:v>
                </c:pt>
                <c:pt idx="17456">
                  <c:v>173.3841099</c:v>
                </c:pt>
                <c:pt idx="17457">
                  <c:v>173.39404289999999</c:v>
                </c:pt>
                <c:pt idx="17458">
                  <c:v>173.40397590000001</c:v>
                </c:pt>
                <c:pt idx="17459">
                  <c:v>173.4139089</c:v>
                </c:pt>
                <c:pt idx="17460">
                  <c:v>173.42384190000001</c:v>
                </c:pt>
                <c:pt idx="17461">
                  <c:v>173.4337749</c:v>
                </c:pt>
                <c:pt idx="17462">
                  <c:v>173.44370789999999</c:v>
                </c:pt>
                <c:pt idx="17463">
                  <c:v>173.45363990000001</c:v>
                </c:pt>
                <c:pt idx="17464">
                  <c:v>173.4635729</c:v>
                </c:pt>
                <c:pt idx="17465">
                  <c:v>173.47350589999999</c:v>
                </c:pt>
                <c:pt idx="17466">
                  <c:v>173.48343890000001</c:v>
                </c:pt>
                <c:pt idx="17467">
                  <c:v>173.4933719</c:v>
                </c:pt>
                <c:pt idx="17468">
                  <c:v>173.50330489999999</c:v>
                </c:pt>
                <c:pt idx="17469">
                  <c:v>173.51323790000001</c:v>
                </c:pt>
                <c:pt idx="17470">
                  <c:v>173.5231699</c:v>
                </c:pt>
                <c:pt idx="17471">
                  <c:v>173.53310289999999</c:v>
                </c:pt>
                <c:pt idx="17472">
                  <c:v>173.54303590000001</c:v>
                </c:pt>
                <c:pt idx="17473">
                  <c:v>173.5529689</c:v>
                </c:pt>
                <c:pt idx="17474">
                  <c:v>173.56290190000001</c:v>
                </c:pt>
                <c:pt idx="17475">
                  <c:v>173.5728349</c:v>
                </c:pt>
                <c:pt idx="17476">
                  <c:v>173.58276789999999</c:v>
                </c:pt>
                <c:pt idx="17477">
                  <c:v>173.59269990000001</c:v>
                </c:pt>
                <c:pt idx="17478">
                  <c:v>173.6026329</c:v>
                </c:pt>
                <c:pt idx="17479">
                  <c:v>173.61256589999999</c:v>
                </c:pt>
                <c:pt idx="17480">
                  <c:v>173.62249890000001</c:v>
                </c:pt>
                <c:pt idx="17481">
                  <c:v>173.6324324</c:v>
                </c:pt>
                <c:pt idx="17482">
                  <c:v>173.64236539999999</c:v>
                </c:pt>
                <c:pt idx="17483">
                  <c:v>173.65229840000001</c:v>
                </c:pt>
                <c:pt idx="17484">
                  <c:v>173.6622304</c:v>
                </c:pt>
                <c:pt idx="17485">
                  <c:v>173.67216339999999</c:v>
                </c:pt>
                <c:pt idx="17486">
                  <c:v>173.68209640000001</c:v>
                </c:pt>
                <c:pt idx="17487">
                  <c:v>173.6920294</c:v>
                </c:pt>
                <c:pt idx="17488">
                  <c:v>173.70196240000001</c:v>
                </c:pt>
                <c:pt idx="17489">
                  <c:v>173.7118954</c:v>
                </c:pt>
                <c:pt idx="17490">
                  <c:v>173.72182839999999</c:v>
                </c:pt>
                <c:pt idx="17491">
                  <c:v>173.73176040000001</c:v>
                </c:pt>
                <c:pt idx="17492">
                  <c:v>173.7416934</c:v>
                </c:pt>
                <c:pt idx="17493">
                  <c:v>173.75162639999999</c:v>
                </c:pt>
                <c:pt idx="17494">
                  <c:v>173.76155940000001</c:v>
                </c:pt>
                <c:pt idx="17495">
                  <c:v>173.7714924</c:v>
                </c:pt>
                <c:pt idx="17496">
                  <c:v>173.78142539999999</c:v>
                </c:pt>
                <c:pt idx="17497">
                  <c:v>173.79135840000001</c:v>
                </c:pt>
                <c:pt idx="17498">
                  <c:v>173.8012914</c:v>
                </c:pt>
                <c:pt idx="17499">
                  <c:v>173.81122339999999</c:v>
                </c:pt>
                <c:pt idx="17500">
                  <c:v>173.82115640000001</c:v>
                </c:pt>
                <c:pt idx="17501">
                  <c:v>173.8310894</c:v>
                </c:pt>
                <c:pt idx="17502">
                  <c:v>173.84102240000001</c:v>
                </c:pt>
                <c:pt idx="17503">
                  <c:v>173.8509554</c:v>
                </c:pt>
                <c:pt idx="17504">
                  <c:v>173.86088839999999</c:v>
                </c:pt>
                <c:pt idx="17505">
                  <c:v>173.87082140000001</c:v>
                </c:pt>
                <c:pt idx="17506">
                  <c:v>173.8807544</c:v>
                </c:pt>
                <c:pt idx="17507">
                  <c:v>173.89068639999999</c:v>
                </c:pt>
                <c:pt idx="17508">
                  <c:v>173.90061940000001</c:v>
                </c:pt>
                <c:pt idx="17509">
                  <c:v>173.9105524</c:v>
                </c:pt>
                <c:pt idx="17510">
                  <c:v>173.92048539999999</c:v>
                </c:pt>
                <c:pt idx="17511">
                  <c:v>173.93041840000001</c:v>
                </c:pt>
                <c:pt idx="17512">
                  <c:v>173.9403514</c:v>
                </c:pt>
                <c:pt idx="17513">
                  <c:v>173.95028439999999</c:v>
                </c:pt>
                <c:pt idx="17514">
                  <c:v>173.9602174</c:v>
                </c:pt>
                <c:pt idx="17515">
                  <c:v>173.9701494</c:v>
                </c:pt>
                <c:pt idx="17516">
                  <c:v>173.98008239999999</c:v>
                </c:pt>
                <c:pt idx="17517">
                  <c:v>173.9900154</c:v>
                </c:pt>
                <c:pt idx="17518">
                  <c:v>173.99994839999999</c:v>
                </c:pt>
                <c:pt idx="17519">
                  <c:v>174.00988140000001</c:v>
                </c:pt>
                <c:pt idx="17520">
                  <c:v>174.0198144</c:v>
                </c:pt>
                <c:pt idx="17521">
                  <c:v>174.02974739999999</c:v>
                </c:pt>
                <c:pt idx="17522">
                  <c:v>174.03968040000001</c:v>
                </c:pt>
                <c:pt idx="17523">
                  <c:v>174.0496124</c:v>
                </c:pt>
                <c:pt idx="17524">
                  <c:v>174.05954539999999</c:v>
                </c:pt>
                <c:pt idx="17525">
                  <c:v>174.06947840000001</c:v>
                </c:pt>
                <c:pt idx="17526">
                  <c:v>174.0794114</c:v>
                </c:pt>
                <c:pt idx="17527">
                  <c:v>174.08934439999999</c:v>
                </c:pt>
                <c:pt idx="17528">
                  <c:v>174.09927740000001</c:v>
                </c:pt>
                <c:pt idx="17529">
                  <c:v>174.10921039999999</c:v>
                </c:pt>
                <c:pt idx="17530">
                  <c:v>174.11914340000001</c:v>
                </c:pt>
                <c:pt idx="17531">
                  <c:v>174.1290764</c:v>
                </c:pt>
                <c:pt idx="17532">
                  <c:v>174.13900839999999</c:v>
                </c:pt>
                <c:pt idx="17533">
                  <c:v>174.14894140000001</c:v>
                </c:pt>
                <c:pt idx="17534">
                  <c:v>174.1588744</c:v>
                </c:pt>
                <c:pt idx="17535">
                  <c:v>174.16880739999999</c:v>
                </c:pt>
                <c:pt idx="17536">
                  <c:v>174.17874040000001</c:v>
                </c:pt>
                <c:pt idx="17537">
                  <c:v>174.1886734</c:v>
                </c:pt>
                <c:pt idx="17538">
                  <c:v>174.19860639999999</c:v>
                </c:pt>
                <c:pt idx="17539">
                  <c:v>174.20853940000001</c:v>
                </c:pt>
                <c:pt idx="17540">
                  <c:v>174.2184724</c:v>
                </c:pt>
                <c:pt idx="17541">
                  <c:v>174.22840540000001</c:v>
                </c:pt>
                <c:pt idx="17542">
                  <c:v>174.23833740000001</c:v>
                </c:pt>
                <c:pt idx="17543">
                  <c:v>174.2482704</c:v>
                </c:pt>
                <c:pt idx="17544">
                  <c:v>174.25820340000001</c:v>
                </c:pt>
                <c:pt idx="17545">
                  <c:v>174.2681364</c:v>
                </c:pt>
                <c:pt idx="17546">
                  <c:v>174.27806939999999</c:v>
                </c:pt>
                <c:pt idx="17547">
                  <c:v>174.28800240000001</c:v>
                </c:pt>
                <c:pt idx="17548">
                  <c:v>174.2979354</c:v>
                </c:pt>
                <c:pt idx="17549">
                  <c:v>174.30786839999999</c:v>
                </c:pt>
                <c:pt idx="17550">
                  <c:v>174.31780140000001</c:v>
                </c:pt>
                <c:pt idx="17551">
                  <c:v>174.3277334</c:v>
                </c:pt>
                <c:pt idx="17552">
                  <c:v>174.33766639999999</c:v>
                </c:pt>
                <c:pt idx="17553">
                  <c:v>174.34759940000001</c:v>
                </c:pt>
                <c:pt idx="17554">
                  <c:v>174.3575324</c:v>
                </c:pt>
                <c:pt idx="17555">
                  <c:v>174.36746539999999</c:v>
                </c:pt>
                <c:pt idx="17556">
                  <c:v>174.3773984</c:v>
                </c:pt>
                <c:pt idx="17557">
                  <c:v>174.38733139999999</c:v>
                </c:pt>
                <c:pt idx="17558">
                  <c:v>174.39726440000001</c:v>
                </c:pt>
                <c:pt idx="17559">
                  <c:v>174.4071974</c:v>
                </c:pt>
                <c:pt idx="17560">
                  <c:v>174.41713039999999</c:v>
                </c:pt>
                <c:pt idx="17561">
                  <c:v>174.42706240000001</c:v>
                </c:pt>
                <c:pt idx="17562">
                  <c:v>174.4369954</c:v>
                </c:pt>
                <c:pt idx="17563">
                  <c:v>174.44692839999999</c:v>
                </c:pt>
                <c:pt idx="17564">
                  <c:v>174.45686140000001</c:v>
                </c:pt>
                <c:pt idx="17565">
                  <c:v>174.4667944</c:v>
                </c:pt>
                <c:pt idx="17566">
                  <c:v>174.47672739999999</c:v>
                </c:pt>
                <c:pt idx="17567">
                  <c:v>174.48666040000001</c:v>
                </c:pt>
                <c:pt idx="17568">
                  <c:v>174.49659339999999</c:v>
                </c:pt>
                <c:pt idx="17569">
                  <c:v>174.50652640000001</c:v>
                </c:pt>
                <c:pt idx="17570">
                  <c:v>174.5164594</c:v>
                </c:pt>
                <c:pt idx="17571">
                  <c:v>174.52639239999999</c:v>
                </c:pt>
                <c:pt idx="17572">
                  <c:v>174.53632440000001</c:v>
                </c:pt>
                <c:pt idx="17573">
                  <c:v>174.5462574</c:v>
                </c:pt>
                <c:pt idx="17574">
                  <c:v>174.55619039999999</c:v>
                </c:pt>
                <c:pt idx="17575">
                  <c:v>174.56612340000001</c:v>
                </c:pt>
                <c:pt idx="17576">
                  <c:v>174.5760564</c:v>
                </c:pt>
                <c:pt idx="17577">
                  <c:v>174.58598939999999</c:v>
                </c:pt>
                <c:pt idx="17578">
                  <c:v>174.59592240000001</c:v>
                </c:pt>
                <c:pt idx="17579">
                  <c:v>174.6058554</c:v>
                </c:pt>
                <c:pt idx="17580">
                  <c:v>174.61578840000001</c:v>
                </c:pt>
                <c:pt idx="17581">
                  <c:v>174.6257214</c:v>
                </c:pt>
                <c:pt idx="17582">
                  <c:v>174.63565439999999</c:v>
                </c:pt>
                <c:pt idx="17583">
                  <c:v>174.64558640000001</c:v>
                </c:pt>
                <c:pt idx="17584">
                  <c:v>174.6555194</c:v>
                </c:pt>
                <c:pt idx="17585">
                  <c:v>174.66545239999999</c:v>
                </c:pt>
                <c:pt idx="17586">
                  <c:v>174.67538540000001</c:v>
                </c:pt>
                <c:pt idx="17587">
                  <c:v>174.6853184</c:v>
                </c:pt>
                <c:pt idx="17588">
                  <c:v>174.69525139999999</c:v>
                </c:pt>
                <c:pt idx="17589">
                  <c:v>174.70518440000001</c:v>
                </c:pt>
                <c:pt idx="17590">
                  <c:v>174.7151174</c:v>
                </c:pt>
                <c:pt idx="17591">
                  <c:v>174.72505039999999</c:v>
                </c:pt>
                <c:pt idx="17592">
                  <c:v>174.7349834</c:v>
                </c:pt>
                <c:pt idx="17593">
                  <c:v>174.74491639999999</c:v>
                </c:pt>
                <c:pt idx="17594">
                  <c:v>174.75484940000001</c:v>
                </c:pt>
                <c:pt idx="17595">
                  <c:v>174.7647814</c:v>
                </c:pt>
                <c:pt idx="17596">
                  <c:v>174.77471439999999</c:v>
                </c:pt>
                <c:pt idx="17597">
                  <c:v>174.78464740000001</c:v>
                </c:pt>
                <c:pt idx="17598">
                  <c:v>174.7945804</c:v>
                </c:pt>
                <c:pt idx="17599">
                  <c:v>174.80451339999999</c:v>
                </c:pt>
                <c:pt idx="17600">
                  <c:v>174.81444640000001</c:v>
                </c:pt>
                <c:pt idx="17601">
                  <c:v>174.8243794</c:v>
                </c:pt>
                <c:pt idx="17602">
                  <c:v>174.83431239999999</c:v>
                </c:pt>
                <c:pt idx="17603">
                  <c:v>174.84424540000001</c:v>
                </c:pt>
                <c:pt idx="17604">
                  <c:v>174.8541784</c:v>
                </c:pt>
                <c:pt idx="17605">
                  <c:v>174.86411140000001</c:v>
                </c:pt>
                <c:pt idx="17606">
                  <c:v>174.8740444</c:v>
                </c:pt>
                <c:pt idx="17607">
                  <c:v>174.88397739999999</c:v>
                </c:pt>
                <c:pt idx="17608">
                  <c:v>174.89391040000001</c:v>
                </c:pt>
                <c:pt idx="17609">
                  <c:v>174.9038424</c:v>
                </c:pt>
                <c:pt idx="17610">
                  <c:v>174.91377539999999</c:v>
                </c:pt>
                <c:pt idx="17611">
                  <c:v>174.92370840000001</c:v>
                </c:pt>
                <c:pt idx="17612">
                  <c:v>174.9336414</c:v>
                </c:pt>
                <c:pt idx="17613">
                  <c:v>174.94357439999999</c:v>
                </c:pt>
                <c:pt idx="17614">
                  <c:v>174.95350740000001</c:v>
                </c:pt>
                <c:pt idx="17615">
                  <c:v>174.9634404</c:v>
                </c:pt>
                <c:pt idx="17616">
                  <c:v>174.97337340000001</c:v>
                </c:pt>
                <c:pt idx="17617">
                  <c:v>174.9833064</c:v>
                </c:pt>
                <c:pt idx="17618">
                  <c:v>174.99323939999999</c:v>
                </c:pt>
                <c:pt idx="17619">
                  <c:v>175.00317240000001</c:v>
                </c:pt>
                <c:pt idx="17620">
                  <c:v>175.0131054</c:v>
                </c:pt>
                <c:pt idx="17621">
                  <c:v>175.02303839999999</c:v>
                </c:pt>
                <c:pt idx="17622">
                  <c:v>175.03297140000001</c:v>
                </c:pt>
                <c:pt idx="17623">
                  <c:v>175.0429034</c:v>
                </c:pt>
                <c:pt idx="17624">
                  <c:v>175.05283639999999</c:v>
                </c:pt>
                <c:pt idx="17625">
                  <c:v>175.06276940000001</c:v>
                </c:pt>
                <c:pt idx="17626">
                  <c:v>175.0727024</c:v>
                </c:pt>
                <c:pt idx="17627">
                  <c:v>175.08263539999999</c:v>
                </c:pt>
                <c:pt idx="17628">
                  <c:v>175.0925684</c:v>
                </c:pt>
                <c:pt idx="17629">
                  <c:v>175.10250139999999</c:v>
                </c:pt>
                <c:pt idx="17630">
                  <c:v>175.11243440000001</c:v>
                </c:pt>
                <c:pt idx="17631">
                  <c:v>175.1223674</c:v>
                </c:pt>
                <c:pt idx="17632">
                  <c:v>175.13230039999999</c:v>
                </c:pt>
                <c:pt idx="17633">
                  <c:v>175.14223340000001</c:v>
                </c:pt>
                <c:pt idx="17634">
                  <c:v>175.1521664</c:v>
                </c:pt>
                <c:pt idx="17635">
                  <c:v>175.16209939999999</c:v>
                </c:pt>
                <c:pt idx="17636">
                  <c:v>175.17203240000001</c:v>
                </c:pt>
                <c:pt idx="17637">
                  <c:v>175.1819654</c:v>
                </c:pt>
                <c:pt idx="17638">
                  <c:v>175.19189840000001</c:v>
                </c:pt>
                <c:pt idx="17639">
                  <c:v>175.20183040000001</c:v>
                </c:pt>
                <c:pt idx="17640">
                  <c:v>175.2117634</c:v>
                </c:pt>
                <c:pt idx="17641">
                  <c:v>175.22169640000001</c:v>
                </c:pt>
                <c:pt idx="17642">
                  <c:v>175.2316294</c:v>
                </c:pt>
                <c:pt idx="17643">
                  <c:v>175.24156239999999</c:v>
                </c:pt>
                <c:pt idx="17644">
                  <c:v>175.25149540000001</c:v>
                </c:pt>
                <c:pt idx="17645">
                  <c:v>175.2614284</c:v>
                </c:pt>
                <c:pt idx="17646">
                  <c:v>175.27136139999999</c:v>
                </c:pt>
                <c:pt idx="17647">
                  <c:v>175.28129440000001</c:v>
                </c:pt>
                <c:pt idx="17648">
                  <c:v>175.2912274</c:v>
                </c:pt>
                <c:pt idx="17649">
                  <c:v>175.30116039999999</c:v>
                </c:pt>
                <c:pt idx="17650">
                  <c:v>175.3110934</c:v>
                </c:pt>
                <c:pt idx="17651">
                  <c:v>175.32102639999999</c:v>
                </c:pt>
                <c:pt idx="17652">
                  <c:v>175.33095940000001</c:v>
                </c:pt>
                <c:pt idx="17653">
                  <c:v>175.3408924</c:v>
                </c:pt>
                <c:pt idx="17654">
                  <c:v>175.35082539999999</c:v>
                </c:pt>
                <c:pt idx="17655">
                  <c:v>175.36075840000001</c:v>
                </c:pt>
                <c:pt idx="17656">
                  <c:v>175.3706914</c:v>
                </c:pt>
                <c:pt idx="17657">
                  <c:v>175.38062439999999</c:v>
                </c:pt>
                <c:pt idx="17658">
                  <c:v>175.39055640000001</c:v>
                </c:pt>
                <c:pt idx="17659">
                  <c:v>175.4004894</c:v>
                </c:pt>
                <c:pt idx="17660">
                  <c:v>175.41042239999999</c:v>
                </c:pt>
                <c:pt idx="17661">
                  <c:v>175.42035540000001</c:v>
                </c:pt>
                <c:pt idx="17662">
                  <c:v>175.43028839999999</c:v>
                </c:pt>
                <c:pt idx="17663">
                  <c:v>175.44022140000001</c:v>
                </c:pt>
                <c:pt idx="17664">
                  <c:v>175.4501544</c:v>
                </c:pt>
                <c:pt idx="17665">
                  <c:v>175.46008739999999</c:v>
                </c:pt>
                <c:pt idx="17666">
                  <c:v>175.47002040000001</c:v>
                </c:pt>
                <c:pt idx="17667">
                  <c:v>175.4799534</c:v>
                </c:pt>
                <c:pt idx="17668">
                  <c:v>175.48988639999999</c:v>
                </c:pt>
                <c:pt idx="17669">
                  <c:v>175.49981940000001</c:v>
                </c:pt>
                <c:pt idx="17670">
                  <c:v>175.5097524</c:v>
                </c:pt>
                <c:pt idx="17671">
                  <c:v>175.51968539999999</c:v>
                </c:pt>
                <c:pt idx="17672">
                  <c:v>175.5296184</c:v>
                </c:pt>
                <c:pt idx="17673">
                  <c:v>175.53955139999999</c:v>
                </c:pt>
                <c:pt idx="17674">
                  <c:v>175.54948440000001</c:v>
                </c:pt>
                <c:pt idx="17675">
                  <c:v>175.5594174</c:v>
                </c:pt>
                <c:pt idx="17676">
                  <c:v>175.56935039999999</c:v>
                </c:pt>
                <c:pt idx="17677">
                  <c:v>175.57928340000001</c:v>
                </c:pt>
                <c:pt idx="17678">
                  <c:v>175.5892164</c:v>
                </c:pt>
                <c:pt idx="17679">
                  <c:v>175.59914839999999</c:v>
                </c:pt>
                <c:pt idx="17680">
                  <c:v>175.60908140000001</c:v>
                </c:pt>
                <c:pt idx="17681">
                  <c:v>175.6190144</c:v>
                </c:pt>
                <c:pt idx="17682">
                  <c:v>175.62894739999999</c:v>
                </c:pt>
                <c:pt idx="17683">
                  <c:v>175.63888040000001</c:v>
                </c:pt>
                <c:pt idx="17684">
                  <c:v>175.64881339999999</c:v>
                </c:pt>
                <c:pt idx="17685">
                  <c:v>175.65874640000001</c:v>
                </c:pt>
                <c:pt idx="17686">
                  <c:v>175.6686794</c:v>
                </c:pt>
                <c:pt idx="17687">
                  <c:v>175.67861239999999</c:v>
                </c:pt>
                <c:pt idx="17688">
                  <c:v>175.68854540000001</c:v>
                </c:pt>
                <c:pt idx="17689">
                  <c:v>175.6984784</c:v>
                </c:pt>
                <c:pt idx="17690">
                  <c:v>175.70841139999999</c:v>
                </c:pt>
                <c:pt idx="17691">
                  <c:v>175.71834440000001</c:v>
                </c:pt>
                <c:pt idx="17692">
                  <c:v>175.7282774</c:v>
                </c:pt>
                <c:pt idx="17693">
                  <c:v>175.73821040000001</c:v>
                </c:pt>
                <c:pt idx="17694">
                  <c:v>175.7481434</c:v>
                </c:pt>
                <c:pt idx="17695">
                  <c:v>175.75807639999999</c:v>
                </c:pt>
                <c:pt idx="17696">
                  <c:v>175.76800940000001</c:v>
                </c:pt>
                <c:pt idx="17697">
                  <c:v>175.7779424</c:v>
                </c:pt>
                <c:pt idx="17698">
                  <c:v>175.78787539999999</c:v>
                </c:pt>
                <c:pt idx="17699">
                  <c:v>175.79780840000001</c:v>
                </c:pt>
                <c:pt idx="17700">
                  <c:v>175.8077414</c:v>
                </c:pt>
                <c:pt idx="17701">
                  <c:v>175.81767439999999</c:v>
                </c:pt>
                <c:pt idx="17702">
                  <c:v>175.82760740000001</c:v>
                </c:pt>
                <c:pt idx="17703">
                  <c:v>175.83754039999999</c:v>
                </c:pt>
                <c:pt idx="17704">
                  <c:v>175.84747239999999</c:v>
                </c:pt>
                <c:pt idx="17705">
                  <c:v>175.8574054</c:v>
                </c:pt>
                <c:pt idx="17706">
                  <c:v>175.86733839999999</c:v>
                </c:pt>
                <c:pt idx="17707">
                  <c:v>175.87727140000001</c:v>
                </c:pt>
                <c:pt idx="17708">
                  <c:v>175.8872044</c:v>
                </c:pt>
                <c:pt idx="17709">
                  <c:v>175.89713739999999</c:v>
                </c:pt>
                <c:pt idx="17710">
                  <c:v>175.90707040000001</c:v>
                </c:pt>
                <c:pt idx="17711">
                  <c:v>175.9170034</c:v>
                </c:pt>
                <c:pt idx="17712">
                  <c:v>175.92693639999999</c:v>
                </c:pt>
                <c:pt idx="17713">
                  <c:v>175.93686940000001</c:v>
                </c:pt>
                <c:pt idx="17714">
                  <c:v>175.9468024</c:v>
                </c:pt>
                <c:pt idx="17715">
                  <c:v>175.95673540000001</c:v>
                </c:pt>
                <c:pt idx="17716">
                  <c:v>175.9666684</c:v>
                </c:pt>
                <c:pt idx="17717">
                  <c:v>175.97660139999999</c:v>
                </c:pt>
                <c:pt idx="17718">
                  <c:v>175.98653440000001</c:v>
                </c:pt>
                <c:pt idx="17719">
                  <c:v>175.9964674</c:v>
                </c:pt>
                <c:pt idx="17720">
                  <c:v>176.00640039999999</c:v>
                </c:pt>
                <c:pt idx="17721">
                  <c:v>176.01633340000001</c:v>
                </c:pt>
                <c:pt idx="17722">
                  <c:v>176.0262664</c:v>
                </c:pt>
                <c:pt idx="17723">
                  <c:v>176.03619939999999</c:v>
                </c:pt>
                <c:pt idx="17724">
                  <c:v>176.0461324</c:v>
                </c:pt>
                <c:pt idx="17725">
                  <c:v>176.05606539999999</c:v>
                </c:pt>
                <c:pt idx="17726">
                  <c:v>176.06599840000001</c:v>
                </c:pt>
                <c:pt idx="17727">
                  <c:v>176.0759314</c:v>
                </c:pt>
                <c:pt idx="17728">
                  <c:v>176.08586439999999</c:v>
                </c:pt>
                <c:pt idx="17729">
                  <c:v>176.09579740000001</c:v>
                </c:pt>
                <c:pt idx="17730">
                  <c:v>176.1057294</c:v>
                </c:pt>
                <c:pt idx="17731">
                  <c:v>176.11566239999999</c:v>
                </c:pt>
                <c:pt idx="17732">
                  <c:v>176.12559540000001</c:v>
                </c:pt>
                <c:pt idx="17733">
                  <c:v>176.1355284</c:v>
                </c:pt>
                <c:pt idx="17734">
                  <c:v>176.14546139999999</c:v>
                </c:pt>
                <c:pt idx="17735">
                  <c:v>176.15539440000001</c:v>
                </c:pt>
                <c:pt idx="17736">
                  <c:v>176.1653274</c:v>
                </c:pt>
                <c:pt idx="17737">
                  <c:v>176.17526040000001</c:v>
                </c:pt>
                <c:pt idx="17738">
                  <c:v>176.1851934</c:v>
                </c:pt>
                <c:pt idx="17739">
                  <c:v>176.19512639999999</c:v>
                </c:pt>
                <c:pt idx="17740">
                  <c:v>176.20505940000001</c:v>
                </c:pt>
                <c:pt idx="17741">
                  <c:v>176.2149924</c:v>
                </c:pt>
                <c:pt idx="17742">
                  <c:v>176.22492539999999</c:v>
                </c:pt>
                <c:pt idx="17743">
                  <c:v>176.23485840000001</c:v>
                </c:pt>
                <c:pt idx="17744">
                  <c:v>176.2447914</c:v>
                </c:pt>
                <c:pt idx="17745">
                  <c:v>176.25472439999999</c:v>
                </c:pt>
                <c:pt idx="17746">
                  <c:v>176.2646574</c:v>
                </c:pt>
                <c:pt idx="17747">
                  <c:v>176.27459039999999</c:v>
                </c:pt>
                <c:pt idx="17748">
                  <c:v>176.28452340000001</c:v>
                </c:pt>
                <c:pt idx="17749">
                  <c:v>176.2944564</c:v>
                </c:pt>
                <c:pt idx="17750">
                  <c:v>176.30438939999999</c:v>
                </c:pt>
                <c:pt idx="17751">
                  <c:v>176.31432240000001</c:v>
                </c:pt>
                <c:pt idx="17752">
                  <c:v>176.3242554</c:v>
                </c:pt>
                <c:pt idx="17753">
                  <c:v>176.33418839999999</c:v>
                </c:pt>
                <c:pt idx="17754">
                  <c:v>176.34412140000001</c:v>
                </c:pt>
                <c:pt idx="17755">
                  <c:v>176.3540534</c:v>
                </c:pt>
                <c:pt idx="17756">
                  <c:v>176.36398639999999</c:v>
                </c:pt>
                <c:pt idx="17757">
                  <c:v>176.37391940000001</c:v>
                </c:pt>
                <c:pt idx="17758">
                  <c:v>176.38385239999999</c:v>
                </c:pt>
                <c:pt idx="17759">
                  <c:v>176.39378540000001</c:v>
                </c:pt>
                <c:pt idx="17760">
                  <c:v>176.4037184</c:v>
                </c:pt>
                <c:pt idx="17761">
                  <c:v>176.41365139999999</c:v>
                </c:pt>
                <c:pt idx="17762">
                  <c:v>176.42358440000001</c:v>
                </c:pt>
                <c:pt idx="17763">
                  <c:v>176.4335174</c:v>
                </c:pt>
                <c:pt idx="17764">
                  <c:v>176.44345039999999</c:v>
                </c:pt>
                <c:pt idx="17765">
                  <c:v>176.45338340000001</c:v>
                </c:pt>
                <c:pt idx="17766">
                  <c:v>176.4633164</c:v>
                </c:pt>
                <c:pt idx="17767">
                  <c:v>176.47324939999999</c:v>
                </c:pt>
                <c:pt idx="17768">
                  <c:v>176.4831824</c:v>
                </c:pt>
                <c:pt idx="17769">
                  <c:v>176.49311539999999</c:v>
                </c:pt>
                <c:pt idx="17770">
                  <c:v>176.50304840000001</c:v>
                </c:pt>
                <c:pt idx="17771">
                  <c:v>176.5129814</c:v>
                </c:pt>
                <c:pt idx="17772">
                  <c:v>176.52291439999999</c:v>
                </c:pt>
                <c:pt idx="17773">
                  <c:v>176.53284740000001</c:v>
                </c:pt>
                <c:pt idx="17774">
                  <c:v>176.5427804</c:v>
                </c:pt>
                <c:pt idx="17775">
                  <c:v>176.55271339999999</c:v>
                </c:pt>
                <c:pt idx="17776">
                  <c:v>176.56264540000001</c:v>
                </c:pt>
                <c:pt idx="17777">
                  <c:v>176.5725784</c:v>
                </c:pt>
                <c:pt idx="17778">
                  <c:v>176.58251139999999</c:v>
                </c:pt>
                <c:pt idx="17779">
                  <c:v>176.59244440000001</c:v>
                </c:pt>
                <c:pt idx="17780">
                  <c:v>176.60237739999999</c:v>
                </c:pt>
                <c:pt idx="17781">
                  <c:v>176.61231040000001</c:v>
                </c:pt>
                <c:pt idx="17782">
                  <c:v>176.6222434</c:v>
                </c:pt>
                <c:pt idx="17783">
                  <c:v>176.63217599999999</c:v>
                </c:pt>
                <c:pt idx="17784">
                  <c:v>176.642109</c:v>
                </c:pt>
                <c:pt idx="17785">
                  <c:v>176.65204199999999</c:v>
                </c:pt>
                <c:pt idx="17786">
                  <c:v>176.66197500000001</c:v>
                </c:pt>
                <c:pt idx="17787">
                  <c:v>176.671908</c:v>
                </c:pt>
                <c:pt idx="17788">
                  <c:v>176.68184099999999</c:v>
                </c:pt>
                <c:pt idx="17789">
                  <c:v>176.69177400000001</c:v>
                </c:pt>
                <c:pt idx="17790">
                  <c:v>176.701707</c:v>
                </c:pt>
                <c:pt idx="17791">
                  <c:v>176.71163999999999</c:v>
                </c:pt>
                <c:pt idx="17792">
                  <c:v>176.72157300000001</c:v>
                </c:pt>
                <c:pt idx="17793">
                  <c:v>176.731506</c:v>
                </c:pt>
                <c:pt idx="17794">
                  <c:v>176.74143900000001</c:v>
                </c:pt>
                <c:pt idx="17795">
                  <c:v>176.751372</c:v>
                </c:pt>
                <c:pt idx="17796">
                  <c:v>176.76130499999999</c:v>
                </c:pt>
                <c:pt idx="17797">
                  <c:v>176.77123800000001</c:v>
                </c:pt>
                <c:pt idx="17798">
                  <c:v>176.78117</c:v>
                </c:pt>
                <c:pt idx="17799">
                  <c:v>176.79110299999999</c:v>
                </c:pt>
                <c:pt idx="17800">
                  <c:v>176.80103600000001</c:v>
                </c:pt>
                <c:pt idx="17801">
                  <c:v>176.810969</c:v>
                </c:pt>
                <c:pt idx="17802">
                  <c:v>176.82090199999999</c:v>
                </c:pt>
                <c:pt idx="17803">
                  <c:v>176.83083500000001</c:v>
                </c:pt>
                <c:pt idx="17804">
                  <c:v>176.840768</c:v>
                </c:pt>
                <c:pt idx="17805">
                  <c:v>176.85070099999999</c:v>
                </c:pt>
                <c:pt idx="17806">
                  <c:v>176.860634</c:v>
                </c:pt>
                <c:pt idx="17807">
                  <c:v>176.87056699999999</c:v>
                </c:pt>
                <c:pt idx="17808">
                  <c:v>176.88050000000001</c:v>
                </c:pt>
                <c:pt idx="17809">
                  <c:v>176.890433</c:v>
                </c:pt>
                <c:pt idx="17810">
                  <c:v>176.90036599999999</c:v>
                </c:pt>
                <c:pt idx="17811">
                  <c:v>176.91029900000001</c:v>
                </c:pt>
                <c:pt idx="17812">
                  <c:v>176.920232</c:v>
                </c:pt>
                <c:pt idx="17813">
                  <c:v>176.93016499999999</c:v>
                </c:pt>
                <c:pt idx="17814">
                  <c:v>176.94009800000001</c:v>
                </c:pt>
                <c:pt idx="17815">
                  <c:v>176.950031</c:v>
                </c:pt>
                <c:pt idx="17816">
                  <c:v>176.95996400000001</c:v>
                </c:pt>
                <c:pt idx="17817">
                  <c:v>176.969897</c:v>
                </c:pt>
                <c:pt idx="17818">
                  <c:v>176.97982999999999</c:v>
                </c:pt>
                <c:pt idx="17819">
                  <c:v>176.98976300000001</c:v>
                </c:pt>
                <c:pt idx="17820">
                  <c:v>176.999696</c:v>
                </c:pt>
                <c:pt idx="17821">
                  <c:v>177.00962899999999</c:v>
                </c:pt>
                <c:pt idx="17822">
                  <c:v>177.01956200000001</c:v>
                </c:pt>
                <c:pt idx="17823">
                  <c:v>177.029495</c:v>
                </c:pt>
                <c:pt idx="17824">
                  <c:v>177.03942799999999</c:v>
                </c:pt>
                <c:pt idx="17825">
                  <c:v>177.049361</c:v>
                </c:pt>
                <c:pt idx="17826">
                  <c:v>177.05929399999999</c:v>
                </c:pt>
                <c:pt idx="17827">
                  <c:v>177.06922599999999</c:v>
                </c:pt>
                <c:pt idx="17828">
                  <c:v>177.079159</c:v>
                </c:pt>
                <c:pt idx="17829">
                  <c:v>177.08909199999999</c:v>
                </c:pt>
                <c:pt idx="17830">
                  <c:v>177.09902500000001</c:v>
                </c:pt>
                <c:pt idx="17831">
                  <c:v>177.108958</c:v>
                </c:pt>
                <c:pt idx="17832">
                  <c:v>177.11889099999999</c:v>
                </c:pt>
                <c:pt idx="17833">
                  <c:v>177.12882400000001</c:v>
                </c:pt>
                <c:pt idx="17834">
                  <c:v>177.138757</c:v>
                </c:pt>
                <c:pt idx="17835">
                  <c:v>177.14868999999999</c:v>
                </c:pt>
                <c:pt idx="17836">
                  <c:v>177.15862300000001</c:v>
                </c:pt>
                <c:pt idx="17837">
                  <c:v>177.168556</c:v>
                </c:pt>
                <c:pt idx="17838">
                  <c:v>177.17848900000001</c:v>
                </c:pt>
                <c:pt idx="17839">
                  <c:v>177.188422</c:v>
                </c:pt>
                <c:pt idx="17840">
                  <c:v>177.19835499999999</c:v>
                </c:pt>
                <c:pt idx="17841">
                  <c:v>177.20828800000001</c:v>
                </c:pt>
                <c:pt idx="17842">
                  <c:v>177.218221</c:v>
                </c:pt>
                <c:pt idx="17843">
                  <c:v>177.22815399999999</c:v>
                </c:pt>
                <c:pt idx="17844">
                  <c:v>177.23808700000001</c:v>
                </c:pt>
                <c:pt idx="17845">
                  <c:v>177.24802</c:v>
                </c:pt>
                <c:pt idx="17846">
                  <c:v>177.25795299999999</c:v>
                </c:pt>
                <c:pt idx="17847">
                  <c:v>177.267886</c:v>
                </c:pt>
                <c:pt idx="17848">
                  <c:v>177.27781899999999</c:v>
                </c:pt>
                <c:pt idx="17849">
                  <c:v>177.28775200000001</c:v>
                </c:pt>
                <c:pt idx="17850">
                  <c:v>177.297685</c:v>
                </c:pt>
                <c:pt idx="17851">
                  <c:v>177.30761799999999</c:v>
                </c:pt>
                <c:pt idx="17852">
                  <c:v>177.31755100000001</c:v>
                </c:pt>
                <c:pt idx="17853">
                  <c:v>177.327484</c:v>
                </c:pt>
                <c:pt idx="17854">
                  <c:v>177.33741699999999</c:v>
                </c:pt>
                <c:pt idx="17855">
                  <c:v>177.34735000000001</c:v>
                </c:pt>
                <c:pt idx="17856">
                  <c:v>177.357283</c:v>
                </c:pt>
                <c:pt idx="17857">
                  <c:v>177.36721600000001</c:v>
                </c:pt>
                <c:pt idx="17858">
                  <c:v>177.377149</c:v>
                </c:pt>
                <c:pt idx="17859">
                  <c:v>177.38708199999999</c:v>
                </c:pt>
                <c:pt idx="17860">
                  <c:v>177.39701500000001</c:v>
                </c:pt>
                <c:pt idx="17861">
                  <c:v>177.406948</c:v>
                </c:pt>
                <c:pt idx="17862">
                  <c:v>177.41688099999999</c:v>
                </c:pt>
                <c:pt idx="17863">
                  <c:v>177.42681400000001</c:v>
                </c:pt>
                <c:pt idx="17864">
                  <c:v>177.436747</c:v>
                </c:pt>
                <c:pt idx="17865">
                  <c:v>177.44667999999999</c:v>
                </c:pt>
                <c:pt idx="17866">
                  <c:v>177.456613</c:v>
                </c:pt>
                <c:pt idx="17867">
                  <c:v>177.46654599999999</c:v>
                </c:pt>
                <c:pt idx="17868">
                  <c:v>177.47647900000001</c:v>
                </c:pt>
                <c:pt idx="17869">
                  <c:v>177.486412</c:v>
                </c:pt>
                <c:pt idx="17870">
                  <c:v>177.49634499999999</c:v>
                </c:pt>
                <c:pt idx="17871">
                  <c:v>177.50627800000001</c:v>
                </c:pt>
                <c:pt idx="17872">
                  <c:v>177.516211</c:v>
                </c:pt>
                <c:pt idx="17873">
                  <c:v>177.52614399999999</c:v>
                </c:pt>
                <c:pt idx="17874">
                  <c:v>177.53607600000001</c:v>
                </c:pt>
                <c:pt idx="17875">
                  <c:v>177.546009</c:v>
                </c:pt>
                <c:pt idx="17876">
                  <c:v>177.55594199999999</c:v>
                </c:pt>
                <c:pt idx="17877">
                  <c:v>177.56587500000001</c:v>
                </c:pt>
                <c:pt idx="17878">
                  <c:v>177.57580799999999</c:v>
                </c:pt>
                <c:pt idx="17879">
                  <c:v>177.58574100000001</c:v>
                </c:pt>
                <c:pt idx="17880">
                  <c:v>177.595674</c:v>
                </c:pt>
                <c:pt idx="17881">
                  <c:v>177.60560699999999</c:v>
                </c:pt>
                <c:pt idx="17882">
                  <c:v>177.61554000000001</c:v>
                </c:pt>
                <c:pt idx="17883">
                  <c:v>177.625473</c:v>
                </c:pt>
                <c:pt idx="17884">
                  <c:v>177.63540589999999</c:v>
                </c:pt>
                <c:pt idx="17885">
                  <c:v>177.64533890000001</c:v>
                </c:pt>
                <c:pt idx="17886">
                  <c:v>177.6552719</c:v>
                </c:pt>
                <c:pt idx="17887">
                  <c:v>177.66520489999999</c:v>
                </c:pt>
                <c:pt idx="17888">
                  <c:v>177.67513790000001</c:v>
                </c:pt>
                <c:pt idx="17889">
                  <c:v>177.6850709</c:v>
                </c:pt>
                <c:pt idx="17890">
                  <c:v>177.69500389999999</c:v>
                </c:pt>
                <c:pt idx="17891">
                  <c:v>177.70493690000001</c:v>
                </c:pt>
                <c:pt idx="17892">
                  <c:v>177.7148699</c:v>
                </c:pt>
                <c:pt idx="17893">
                  <c:v>177.72480289999999</c:v>
                </c:pt>
                <c:pt idx="17894">
                  <c:v>177.7347359</c:v>
                </c:pt>
                <c:pt idx="17895">
                  <c:v>177.74466889999999</c:v>
                </c:pt>
                <c:pt idx="17896">
                  <c:v>177.75460190000001</c:v>
                </c:pt>
                <c:pt idx="17897">
                  <c:v>177.7645349</c:v>
                </c:pt>
                <c:pt idx="17898">
                  <c:v>177.77446789999999</c:v>
                </c:pt>
                <c:pt idx="17899">
                  <c:v>177.78440090000001</c:v>
                </c:pt>
                <c:pt idx="17900">
                  <c:v>177.7943339</c:v>
                </c:pt>
                <c:pt idx="17901">
                  <c:v>177.80426689999999</c:v>
                </c:pt>
                <c:pt idx="17902">
                  <c:v>177.81419990000001</c:v>
                </c:pt>
                <c:pt idx="17903">
                  <c:v>177.8241329</c:v>
                </c:pt>
                <c:pt idx="17904">
                  <c:v>177.83406590000001</c:v>
                </c:pt>
                <c:pt idx="17905">
                  <c:v>177.8439989</c:v>
                </c:pt>
                <c:pt idx="17906">
                  <c:v>177.85393189999999</c:v>
                </c:pt>
                <c:pt idx="17907">
                  <c:v>177.86386490000001</c:v>
                </c:pt>
                <c:pt idx="17908">
                  <c:v>177.8737979</c:v>
                </c:pt>
                <c:pt idx="17909">
                  <c:v>177.88373089999999</c:v>
                </c:pt>
                <c:pt idx="17910">
                  <c:v>177.89366390000001</c:v>
                </c:pt>
                <c:pt idx="17911">
                  <c:v>177.9035969</c:v>
                </c:pt>
                <c:pt idx="17912">
                  <c:v>177.91352989999999</c:v>
                </c:pt>
                <c:pt idx="17913">
                  <c:v>177.9234629</c:v>
                </c:pt>
                <c:pt idx="17914">
                  <c:v>177.93339589999999</c:v>
                </c:pt>
                <c:pt idx="17915">
                  <c:v>177.94332890000001</c:v>
                </c:pt>
                <c:pt idx="17916">
                  <c:v>177.9532619</c:v>
                </c:pt>
                <c:pt idx="17917">
                  <c:v>177.96319489999999</c:v>
                </c:pt>
                <c:pt idx="17918">
                  <c:v>177.97312790000001</c:v>
                </c:pt>
                <c:pt idx="17919">
                  <c:v>177.9830609</c:v>
                </c:pt>
                <c:pt idx="17920">
                  <c:v>177.99299389999999</c:v>
                </c:pt>
                <c:pt idx="17921">
                  <c:v>178.00292690000001</c:v>
                </c:pt>
                <c:pt idx="17922">
                  <c:v>178.0128599</c:v>
                </c:pt>
                <c:pt idx="17923">
                  <c:v>178.02279290000001</c:v>
                </c:pt>
                <c:pt idx="17924">
                  <c:v>178.0327259</c:v>
                </c:pt>
                <c:pt idx="17925">
                  <c:v>178.04265889999999</c:v>
                </c:pt>
                <c:pt idx="17926">
                  <c:v>178.05259190000001</c:v>
                </c:pt>
                <c:pt idx="17927">
                  <c:v>178.0625249</c:v>
                </c:pt>
                <c:pt idx="17928">
                  <c:v>178.07245789999999</c:v>
                </c:pt>
                <c:pt idx="17929">
                  <c:v>178.08239090000001</c:v>
                </c:pt>
                <c:pt idx="17930">
                  <c:v>178.0923239</c:v>
                </c:pt>
                <c:pt idx="17931">
                  <c:v>178.10225689999999</c:v>
                </c:pt>
                <c:pt idx="17932">
                  <c:v>178.1121899</c:v>
                </c:pt>
                <c:pt idx="17933">
                  <c:v>178.12212289999999</c:v>
                </c:pt>
                <c:pt idx="17934">
                  <c:v>178.13205590000001</c:v>
                </c:pt>
                <c:pt idx="17935">
                  <c:v>178.1419889</c:v>
                </c:pt>
                <c:pt idx="17936">
                  <c:v>178.15192189999999</c:v>
                </c:pt>
                <c:pt idx="17937">
                  <c:v>178.16185490000001</c:v>
                </c:pt>
                <c:pt idx="17938">
                  <c:v>178.1717879</c:v>
                </c:pt>
                <c:pt idx="17939">
                  <c:v>178.18172089999999</c:v>
                </c:pt>
                <c:pt idx="17940">
                  <c:v>178.19165390000001</c:v>
                </c:pt>
                <c:pt idx="17941">
                  <c:v>178.2015869</c:v>
                </c:pt>
                <c:pt idx="17942">
                  <c:v>178.21151990000001</c:v>
                </c:pt>
                <c:pt idx="17943">
                  <c:v>178.2214529</c:v>
                </c:pt>
                <c:pt idx="17944">
                  <c:v>178.23138589999999</c:v>
                </c:pt>
                <c:pt idx="17945">
                  <c:v>178.24131890000001</c:v>
                </c:pt>
                <c:pt idx="17946">
                  <c:v>178.2512519</c:v>
                </c:pt>
                <c:pt idx="17947">
                  <c:v>178.26118489999999</c:v>
                </c:pt>
                <c:pt idx="17948">
                  <c:v>178.27111790000001</c:v>
                </c:pt>
                <c:pt idx="17949">
                  <c:v>178.2810509</c:v>
                </c:pt>
                <c:pt idx="17950">
                  <c:v>178.29098389999999</c:v>
                </c:pt>
                <c:pt idx="17951">
                  <c:v>178.3009169</c:v>
                </c:pt>
                <c:pt idx="17952">
                  <c:v>178.31084989999999</c:v>
                </c:pt>
                <c:pt idx="17953">
                  <c:v>178.32078290000001</c:v>
                </c:pt>
                <c:pt idx="17954">
                  <c:v>178.3307159</c:v>
                </c:pt>
                <c:pt idx="17955">
                  <c:v>178.34064889999999</c:v>
                </c:pt>
                <c:pt idx="17956">
                  <c:v>178.35058190000001</c:v>
                </c:pt>
                <c:pt idx="17957">
                  <c:v>178.3605149</c:v>
                </c:pt>
                <c:pt idx="17958">
                  <c:v>178.37044789999999</c:v>
                </c:pt>
                <c:pt idx="17959">
                  <c:v>178.38038090000001</c:v>
                </c:pt>
                <c:pt idx="17960">
                  <c:v>178.3903139</c:v>
                </c:pt>
                <c:pt idx="17961">
                  <c:v>178.40024690000001</c:v>
                </c:pt>
                <c:pt idx="17962">
                  <c:v>178.4101799</c:v>
                </c:pt>
                <c:pt idx="17963">
                  <c:v>178.42011289999999</c:v>
                </c:pt>
                <c:pt idx="17964">
                  <c:v>178.43004590000001</c:v>
                </c:pt>
                <c:pt idx="17965">
                  <c:v>178.4399789</c:v>
                </c:pt>
                <c:pt idx="17966">
                  <c:v>178.44991189999999</c:v>
                </c:pt>
                <c:pt idx="17967">
                  <c:v>178.45984490000001</c:v>
                </c:pt>
                <c:pt idx="17968">
                  <c:v>178.4697779</c:v>
                </c:pt>
                <c:pt idx="17969">
                  <c:v>178.47971089999999</c:v>
                </c:pt>
                <c:pt idx="17970">
                  <c:v>178.4896439</c:v>
                </c:pt>
                <c:pt idx="17971">
                  <c:v>178.49957689999999</c:v>
                </c:pt>
                <c:pt idx="17972">
                  <c:v>178.50950990000001</c:v>
                </c:pt>
                <c:pt idx="17973">
                  <c:v>178.5194429</c:v>
                </c:pt>
                <c:pt idx="17974">
                  <c:v>178.52937589999999</c:v>
                </c:pt>
                <c:pt idx="17975">
                  <c:v>178.53930890000001</c:v>
                </c:pt>
                <c:pt idx="17976">
                  <c:v>178.5492419</c:v>
                </c:pt>
                <c:pt idx="17977">
                  <c:v>178.55917489999999</c:v>
                </c:pt>
                <c:pt idx="17978">
                  <c:v>178.56910790000001</c:v>
                </c:pt>
                <c:pt idx="17979">
                  <c:v>178.5790409</c:v>
                </c:pt>
                <c:pt idx="17980">
                  <c:v>178.58897390000001</c:v>
                </c:pt>
                <c:pt idx="17981">
                  <c:v>178.5989069</c:v>
                </c:pt>
                <c:pt idx="17982">
                  <c:v>178.60883989999999</c:v>
                </c:pt>
                <c:pt idx="17983">
                  <c:v>178.61877290000001</c:v>
                </c:pt>
                <c:pt idx="17984">
                  <c:v>178.6287059</c:v>
                </c:pt>
                <c:pt idx="17985">
                  <c:v>178.63863860000001</c:v>
                </c:pt>
                <c:pt idx="17986">
                  <c:v>178.6485716</c:v>
                </c:pt>
                <c:pt idx="17987">
                  <c:v>178.65850459999999</c:v>
                </c:pt>
                <c:pt idx="17988">
                  <c:v>178.6684376</c:v>
                </c:pt>
                <c:pt idx="17989">
                  <c:v>178.67837059999999</c:v>
                </c:pt>
                <c:pt idx="17990">
                  <c:v>178.68830360000001</c:v>
                </c:pt>
                <c:pt idx="17991">
                  <c:v>178.6982366</c:v>
                </c:pt>
                <c:pt idx="17992">
                  <c:v>178.70816859999999</c:v>
                </c:pt>
                <c:pt idx="17993">
                  <c:v>178.71810160000001</c:v>
                </c:pt>
                <c:pt idx="17994">
                  <c:v>178.7280346</c:v>
                </c:pt>
                <c:pt idx="17995">
                  <c:v>178.73796759999999</c:v>
                </c:pt>
                <c:pt idx="17996">
                  <c:v>178.74790060000001</c:v>
                </c:pt>
                <c:pt idx="17997">
                  <c:v>178.7578336</c:v>
                </c:pt>
                <c:pt idx="17998">
                  <c:v>178.76776659999999</c:v>
                </c:pt>
                <c:pt idx="17999">
                  <c:v>178.77769960000001</c:v>
                </c:pt>
                <c:pt idx="18000">
                  <c:v>178.78763259999999</c:v>
                </c:pt>
                <c:pt idx="18001">
                  <c:v>178.79756560000001</c:v>
                </c:pt>
                <c:pt idx="18002">
                  <c:v>178.8074986</c:v>
                </c:pt>
                <c:pt idx="18003">
                  <c:v>178.81743159999999</c:v>
                </c:pt>
                <c:pt idx="18004">
                  <c:v>178.82736460000001</c:v>
                </c:pt>
                <c:pt idx="18005">
                  <c:v>178.8372976</c:v>
                </c:pt>
                <c:pt idx="18006">
                  <c:v>178.84723059999999</c:v>
                </c:pt>
                <c:pt idx="18007">
                  <c:v>178.85716360000001</c:v>
                </c:pt>
                <c:pt idx="18008">
                  <c:v>178.8670966</c:v>
                </c:pt>
                <c:pt idx="18009">
                  <c:v>178.87702959999999</c:v>
                </c:pt>
                <c:pt idx="18010">
                  <c:v>178.8869626</c:v>
                </c:pt>
                <c:pt idx="18011">
                  <c:v>178.89689559999999</c:v>
                </c:pt>
                <c:pt idx="18012">
                  <c:v>178.90682860000001</c:v>
                </c:pt>
                <c:pt idx="18013">
                  <c:v>178.9167616</c:v>
                </c:pt>
                <c:pt idx="18014">
                  <c:v>178.92669459999999</c:v>
                </c:pt>
                <c:pt idx="18015">
                  <c:v>178.93662760000001</c:v>
                </c:pt>
                <c:pt idx="18016">
                  <c:v>178.9465606</c:v>
                </c:pt>
                <c:pt idx="18017">
                  <c:v>178.95649359999999</c:v>
                </c:pt>
                <c:pt idx="18018">
                  <c:v>178.96642660000001</c:v>
                </c:pt>
                <c:pt idx="18019">
                  <c:v>178.97635959999999</c:v>
                </c:pt>
                <c:pt idx="18020">
                  <c:v>178.98629260000001</c:v>
                </c:pt>
                <c:pt idx="18021">
                  <c:v>178.9962256</c:v>
                </c:pt>
                <c:pt idx="18022">
                  <c:v>179.00615859999999</c:v>
                </c:pt>
                <c:pt idx="18023">
                  <c:v>179.01609160000001</c:v>
                </c:pt>
                <c:pt idx="18024">
                  <c:v>179.0260246</c:v>
                </c:pt>
                <c:pt idx="18025">
                  <c:v>179.03595759999999</c:v>
                </c:pt>
                <c:pt idx="18026">
                  <c:v>179.04589060000001</c:v>
                </c:pt>
                <c:pt idx="18027">
                  <c:v>179.0558236</c:v>
                </c:pt>
                <c:pt idx="18028">
                  <c:v>179.06575659999999</c:v>
                </c:pt>
                <c:pt idx="18029">
                  <c:v>179.0756896</c:v>
                </c:pt>
                <c:pt idx="18030">
                  <c:v>179.08562259999999</c:v>
                </c:pt>
                <c:pt idx="18031">
                  <c:v>179.09555560000001</c:v>
                </c:pt>
                <c:pt idx="18032">
                  <c:v>179.1054886</c:v>
                </c:pt>
                <c:pt idx="18033">
                  <c:v>179.11542059999999</c:v>
                </c:pt>
                <c:pt idx="18034">
                  <c:v>179.12535360000001</c:v>
                </c:pt>
                <c:pt idx="18035">
                  <c:v>179.1352866</c:v>
                </c:pt>
                <c:pt idx="18036">
                  <c:v>179.14521959999999</c:v>
                </c:pt>
                <c:pt idx="18037">
                  <c:v>179.15515260000001</c:v>
                </c:pt>
                <c:pt idx="18038">
                  <c:v>179.1650856</c:v>
                </c:pt>
                <c:pt idx="18039">
                  <c:v>179.17501859999999</c:v>
                </c:pt>
                <c:pt idx="18040">
                  <c:v>179.18495160000001</c:v>
                </c:pt>
                <c:pt idx="18041">
                  <c:v>179.19488459999999</c:v>
                </c:pt>
                <c:pt idx="18042">
                  <c:v>179.20481760000001</c:v>
                </c:pt>
                <c:pt idx="18043">
                  <c:v>179.2147506</c:v>
                </c:pt>
                <c:pt idx="18044">
                  <c:v>179.22468359999999</c:v>
                </c:pt>
                <c:pt idx="18045">
                  <c:v>179.23461660000001</c:v>
                </c:pt>
                <c:pt idx="18046">
                  <c:v>179.2445496</c:v>
                </c:pt>
                <c:pt idx="18047">
                  <c:v>179.25448259999999</c:v>
                </c:pt>
                <c:pt idx="18048">
                  <c:v>179.26441560000001</c:v>
                </c:pt>
                <c:pt idx="18049">
                  <c:v>179.2743486</c:v>
                </c:pt>
                <c:pt idx="18050">
                  <c:v>179.28428160000001</c:v>
                </c:pt>
                <c:pt idx="18051">
                  <c:v>179.2942146</c:v>
                </c:pt>
                <c:pt idx="18052">
                  <c:v>179.30414759999999</c:v>
                </c:pt>
                <c:pt idx="18053">
                  <c:v>179.31408060000001</c:v>
                </c:pt>
                <c:pt idx="18054">
                  <c:v>179.3240136</c:v>
                </c:pt>
                <c:pt idx="18055">
                  <c:v>179.33394659999999</c:v>
                </c:pt>
                <c:pt idx="18056">
                  <c:v>179.34387960000001</c:v>
                </c:pt>
                <c:pt idx="18057">
                  <c:v>179.3538126</c:v>
                </c:pt>
                <c:pt idx="18058">
                  <c:v>179.36374559999999</c:v>
                </c:pt>
                <c:pt idx="18059">
                  <c:v>179.37367860000001</c:v>
                </c:pt>
                <c:pt idx="18060">
                  <c:v>179.38361159999999</c:v>
                </c:pt>
                <c:pt idx="18061">
                  <c:v>179.39354460000001</c:v>
                </c:pt>
                <c:pt idx="18062">
                  <c:v>179.4034776</c:v>
                </c:pt>
                <c:pt idx="18063">
                  <c:v>179.41341059999999</c:v>
                </c:pt>
                <c:pt idx="18064">
                  <c:v>179.42334360000001</c:v>
                </c:pt>
                <c:pt idx="18065">
                  <c:v>179.4332756</c:v>
                </c:pt>
                <c:pt idx="18066">
                  <c:v>179.44320859999999</c:v>
                </c:pt>
                <c:pt idx="18067">
                  <c:v>179.45314160000001</c:v>
                </c:pt>
                <c:pt idx="18068">
                  <c:v>179.4630746</c:v>
                </c:pt>
                <c:pt idx="18069">
                  <c:v>179.47300759999999</c:v>
                </c:pt>
                <c:pt idx="18070">
                  <c:v>179.48294060000001</c:v>
                </c:pt>
                <c:pt idx="18071">
                  <c:v>179.4928736</c:v>
                </c:pt>
                <c:pt idx="18072">
                  <c:v>179.50280660000001</c:v>
                </c:pt>
                <c:pt idx="18073">
                  <c:v>179.5127396</c:v>
                </c:pt>
                <c:pt idx="18074">
                  <c:v>179.52267259999999</c:v>
                </c:pt>
                <c:pt idx="18075">
                  <c:v>179.53260560000001</c:v>
                </c:pt>
                <c:pt idx="18076">
                  <c:v>179.5425386</c:v>
                </c:pt>
                <c:pt idx="18077">
                  <c:v>179.55247159999999</c:v>
                </c:pt>
                <c:pt idx="18078">
                  <c:v>179.56240460000001</c:v>
                </c:pt>
                <c:pt idx="18079">
                  <c:v>179.5723376</c:v>
                </c:pt>
                <c:pt idx="18080">
                  <c:v>179.58227059999999</c:v>
                </c:pt>
                <c:pt idx="18081">
                  <c:v>179.5922036</c:v>
                </c:pt>
                <c:pt idx="18082">
                  <c:v>179.60213659999999</c:v>
                </c:pt>
                <c:pt idx="18083">
                  <c:v>179.61206960000001</c:v>
                </c:pt>
                <c:pt idx="18084">
                  <c:v>179.6220026</c:v>
                </c:pt>
                <c:pt idx="18085">
                  <c:v>179.6319364</c:v>
                </c:pt>
                <c:pt idx="18086">
                  <c:v>179.64186939999999</c:v>
                </c:pt>
                <c:pt idx="18087">
                  <c:v>179.65180240000001</c:v>
                </c:pt>
                <c:pt idx="18088">
                  <c:v>179.6617354</c:v>
                </c:pt>
                <c:pt idx="18089">
                  <c:v>179.67166839999999</c:v>
                </c:pt>
                <c:pt idx="18090">
                  <c:v>179.68160140000001</c:v>
                </c:pt>
                <c:pt idx="18091">
                  <c:v>179.6915334</c:v>
                </c:pt>
                <c:pt idx="18092">
                  <c:v>179.70146639999999</c:v>
                </c:pt>
                <c:pt idx="18093">
                  <c:v>179.7113994</c:v>
                </c:pt>
                <c:pt idx="18094">
                  <c:v>179.72133239999999</c:v>
                </c:pt>
                <c:pt idx="18095">
                  <c:v>179.73126540000001</c:v>
                </c:pt>
                <c:pt idx="18096">
                  <c:v>179.7411984</c:v>
                </c:pt>
                <c:pt idx="18097">
                  <c:v>179.75113139999999</c:v>
                </c:pt>
                <c:pt idx="18098">
                  <c:v>179.76106440000001</c:v>
                </c:pt>
                <c:pt idx="18099">
                  <c:v>179.7709974</c:v>
                </c:pt>
                <c:pt idx="18100">
                  <c:v>179.78093039999999</c:v>
                </c:pt>
                <c:pt idx="18101">
                  <c:v>179.79086340000001</c:v>
                </c:pt>
                <c:pt idx="18102">
                  <c:v>179.8007964</c:v>
                </c:pt>
                <c:pt idx="18103">
                  <c:v>179.81072940000001</c:v>
                </c:pt>
                <c:pt idx="18104">
                  <c:v>179.8206624</c:v>
                </c:pt>
                <c:pt idx="18105">
                  <c:v>179.83059539999999</c:v>
                </c:pt>
                <c:pt idx="18106">
                  <c:v>179.84052840000001</c:v>
                </c:pt>
                <c:pt idx="18107">
                  <c:v>179.8504614</c:v>
                </c:pt>
                <c:pt idx="18108">
                  <c:v>179.86039439999999</c:v>
                </c:pt>
                <c:pt idx="18109">
                  <c:v>179.87032740000001</c:v>
                </c:pt>
                <c:pt idx="18110">
                  <c:v>179.8802604</c:v>
                </c:pt>
                <c:pt idx="18111">
                  <c:v>179.89019339999999</c:v>
                </c:pt>
                <c:pt idx="18112">
                  <c:v>179.9001264</c:v>
                </c:pt>
                <c:pt idx="18113">
                  <c:v>179.91005939999999</c:v>
                </c:pt>
                <c:pt idx="18114">
                  <c:v>179.91999139999999</c:v>
                </c:pt>
                <c:pt idx="18115">
                  <c:v>179.9299244</c:v>
                </c:pt>
                <c:pt idx="18116">
                  <c:v>179.93985739999999</c:v>
                </c:pt>
                <c:pt idx="18117">
                  <c:v>179.94979040000001</c:v>
                </c:pt>
                <c:pt idx="18118">
                  <c:v>179.9597234</c:v>
                </c:pt>
                <c:pt idx="18119">
                  <c:v>179.96965639999999</c:v>
                </c:pt>
                <c:pt idx="18120">
                  <c:v>179.97958940000001</c:v>
                </c:pt>
                <c:pt idx="18121">
                  <c:v>179.9895224</c:v>
                </c:pt>
                <c:pt idx="18122">
                  <c:v>179.99945539999999</c:v>
                </c:pt>
                <c:pt idx="18123">
                  <c:v>180.00938840000001</c:v>
                </c:pt>
                <c:pt idx="18124">
                  <c:v>180.0193214</c:v>
                </c:pt>
                <c:pt idx="18125">
                  <c:v>180.02925440000001</c:v>
                </c:pt>
                <c:pt idx="18126">
                  <c:v>180.0391874</c:v>
                </c:pt>
                <c:pt idx="18127">
                  <c:v>180.04912039999999</c:v>
                </c:pt>
                <c:pt idx="18128">
                  <c:v>180.05905340000001</c:v>
                </c:pt>
                <c:pt idx="18129">
                  <c:v>180.0689864</c:v>
                </c:pt>
                <c:pt idx="18130">
                  <c:v>180.07891939999999</c:v>
                </c:pt>
                <c:pt idx="18131">
                  <c:v>180.08885240000001</c:v>
                </c:pt>
                <c:pt idx="18132">
                  <c:v>180.0987854</c:v>
                </c:pt>
                <c:pt idx="18133">
                  <c:v>180.10871839999999</c:v>
                </c:pt>
                <c:pt idx="18134">
                  <c:v>180.1186514</c:v>
                </c:pt>
                <c:pt idx="18135">
                  <c:v>180.12858439999999</c:v>
                </c:pt>
                <c:pt idx="18136">
                  <c:v>180.13851639999999</c:v>
                </c:pt>
                <c:pt idx="18137">
                  <c:v>180.1484494</c:v>
                </c:pt>
                <c:pt idx="18138">
                  <c:v>180.15838239999999</c:v>
                </c:pt>
                <c:pt idx="18139">
                  <c:v>180.16831540000001</c:v>
                </c:pt>
                <c:pt idx="18140">
                  <c:v>180.1782484</c:v>
                </c:pt>
                <c:pt idx="18141">
                  <c:v>180.18818139999999</c:v>
                </c:pt>
                <c:pt idx="18142">
                  <c:v>180.19811440000001</c:v>
                </c:pt>
                <c:pt idx="18143">
                  <c:v>180.2080474</c:v>
                </c:pt>
                <c:pt idx="18144">
                  <c:v>180.21798039999999</c:v>
                </c:pt>
                <c:pt idx="18145">
                  <c:v>180.22791340000001</c:v>
                </c:pt>
                <c:pt idx="18146">
                  <c:v>180.2378464</c:v>
                </c:pt>
                <c:pt idx="18147">
                  <c:v>180.24777940000001</c:v>
                </c:pt>
                <c:pt idx="18148">
                  <c:v>180.2577124</c:v>
                </c:pt>
                <c:pt idx="18149">
                  <c:v>180.26764539999999</c:v>
                </c:pt>
                <c:pt idx="18150">
                  <c:v>180.27757840000001</c:v>
                </c:pt>
                <c:pt idx="18151">
                  <c:v>180.2875114</c:v>
                </c:pt>
                <c:pt idx="18152">
                  <c:v>180.29744439999999</c:v>
                </c:pt>
                <c:pt idx="18153">
                  <c:v>180.30737740000001</c:v>
                </c:pt>
                <c:pt idx="18154">
                  <c:v>180.3173104</c:v>
                </c:pt>
                <c:pt idx="18155">
                  <c:v>180.32724339999999</c:v>
                </c:pt>
                <c:pt idx="18156">
                  <c:v>180.3371764</c:v>
                </c:pt>
                <c:pt idx="18157">
                  <c:v>180.34710939999999</c:v>
                </c:pt>
                <c:pt idx="18158">
                  <c:v>180.35704240000001</c:v>
                </c:pt>
                <c:pt idx="18159">
                  <c:v>180.3669754</c:v>
                </c:pt>
                <c:pt idx="18160">
                  <c:v>180.37690739999999</c:v>
                </c:pt>
                <c:pt idx="18161">
                  <c:v>180.38684040000001</c:v>
                </c:pt>
                <c:pt idx="18162">
                  <c:v>180.3967734</c:v>
                </c:pt>
                <c:pt idx="18163">
                  <c:v>180.40670639999999</c:v>
                </c:pt>
                <c:pt idx="18164">
                  <c:v>180.41663940000001</c:v>
                </c:pt>
                <c:pt idx="18165">
                  <c:v>180.4265724</c:v>
                </c:pt>
                <c:pt idx="18166">
                  <c:v>180.43650539999999</c:v>
                </c:pt>
                <c:pt idx="18167">
                  <c:v>180.44643840000001</c:v>
                </c:pt>
                <c:pt idx="18168">
                  <c:v>180.45637139999999</c:v>
                </c:pt>
                <c:pt idx="18169">
                  <c:v>180.46630440000001</c:v>
                </c:pt>
                <c:pt idx="18170">
                  <c:v>180.4762374</c:v>
                </c:pt>
                <c:pt idx="18171">
                  <c:v>180.48617039999999</c:v>
                </c:pt>
                <c:pt idx="18172">
                  <c:v>180.49610340000001</c:v>
                </c:pt>
                <c:pt idx="18173">
                  <c:v>180.5060364</c:v>
                </c:pt>
                <c:pt idx="18174">
                  <c:v>180.51596939999999</c:v>
                </c:pt>
                <c:pt idx="18175">
                  <c:v>180.52590240000001</c:v>
                </c:pt>
                <c:pt idx="18176">
                  <c:v>180.5358354</c:v>
                </c:pt>
                <c:pt idx="18177">
                  <c:v>180.54576839999999</c:v>
                </c:pt>
                <c:pt idx="18178">
                  <c:v>180.5557014</c:v>
                </c:pt>
                <c:pt idx="18179">
                  <c:v>180.56563439999999</c:v>
                </c:pt>
                <c:pt idx="18180">
                  <c:v>180.57556740000001</c:v>
                </c:pt>
                <c:pt idx="18181">
                  <c:v>180.5855004</c:v>
                </c:pt>
                <c:pt idx="18182">
                  <c:v>180.59543339999999</c:v>
                </c:pt>
                <c:pt idx="18183">
                  <c:v>180.60536640000001</c:v>
                </c:pt>
                <c:pt idx="18184">
                  <c:v>180.6152994</c:v>
                </c:pt>
                <c:pt idx="18185">
                  <c:v>180.62523239999999</c:v>
                </c:pt>
                <c:pt idx="18186">
                  <c:v>180.63516419999999</c:v>
                </c:pt>
                <c:pt idx="18187">
                  <c:v>180.64509720000001</c:v>
                </c:pt>
                <c:pt idx="18188">
                  <c:v>180.6550302</c:v>
                </c:pt>
                <c:pt idx="18189">
                  <c:v>180.66496319999999</c:v>
                </c:pt>
                <c:pt idx="18190">
                  <c:v>180.67489620000001</c:v>
                </c:pt>
                <c:pt idx="18191">
                  <c:v>180.6848282</c:v>
                </c:pt>
                <c:pt idx="18192">
                  <c:v>180.69476119999999</c:v>
                </c:pt>
                <c:pt idx="18193">
                  <c:v>180.70469420000001</c:v>
                </c:pt>
                <c:pt idx="18194">
                  <c:v>180.7146272</c:v>
                </c:pt>
                <c:pt idx="18195">
                  <c:v>180.72456020000001</c:v>
                </c:pt>
                <c:pt idx="18196">
                  <c:v>180.7344932</c:v>
                </c:pt>
                <c:pt idx="18197">
                  <c:v>180.74442619999999</c:v>
                </c:pt>
                <c:pt idx="18198">
                  <c:v>180.75435920000001</c:v>
                </c:pt>
                <c:pt idx="18199">
                  <c:v>180.7642922</c:v>
                </c:pt>
                <c:pt idx="18200">
                  <c:v>180.77422519999999</c:v>
                </c:pt>
                <c:pt idx="18201">
                  <c:v>180.78415820000001</c:v>
                </c:pt>
                <c:pt idx="18202">
                  <c:v>180.7940912</c:v>
                </c:pt>
                <c:pt idx="18203">
                  <c:v>180.80402419999999</c:v>
                </c:pt>
                <c:pt idx="18204">
                  <c:v>180.8139572</c:v>
                </c:pt>
                <c:pt idx="18205">
                  <c:v>180.82389019999999</c:v>
                </c:pt>
                <c:pt idx="18206">
                  <c:v>180.83382320000001</c:v>
                </c:pt>
                <c:pt idx="18207">
                  <c:v>180.8437562</c:v>
                </c:pt>
                <c:pt idx="18208">
                  <c:v>180.85368919999999</c:v>
                </c:pt>
                <c:pt idx="18209">
                  <c:v>180.86362220000001</c:v>
                </c:pt>
                <c:pt idx="18210">
                  <c:v>180.8735552</c:v>
                </c:pt>
                <c:pt idx="18211">
                  <c:v>180.88348819999999</c:v>
                </c:pt>
                <c:pt idx="18212">
                  <c:v>180.89342120000001</c:v>
                </c:pt>
                <c:pt idx="18213">
                  <c:v>180.9033542</c:v>
                </c:pt>
                <c:pt idx="18214">
                  <c:v>180.91328720000001</c:v>
                </c:pt>
                <c:pt idx="18215">
                  <c:v>180.9232202</c:v>
                </c:pt>
                <c:pt idx="18216">
                  <c:v>180.93315319999999</c:v>
                </c:pt>
                <c:pt idx="18217">
                  <c:v>180.94308620000001</c:v>
                </c:pt>
                <c:pt idx="18218">
                  <c:v>180.9530192</c:v>
                </c:pt>
                <c:pt idx="18219">
                  <c:v>180.96295219999999</c:v>
                </c:pt>
                <c:pt idx="18220">
                  <c:v>180.97288520000001</c:v>
                </c:pt>
                <c:pt idx="18221">
                  <c:v>180.9828182</c:v>
                </c:pt>
                <c:pt idx="18222">
                  <c:v>180.99275119999999</c:v>
                </c:pt>
                <c:pt idx="18223">
                  <c:v>181.0026842</c:v>
                </c:pt>
                <c:pt idx="18224">
                  <c:v>181.01261719999999</c:v>
                </c:pt>
                <c:pt idx="18225">
                  <c:v>181.02255020000001</c:v>
                </c:pt>
                <c:pt idx="18226">
                  <c:v>181.0324832</c:v>
                </c:pt>
                <c:pt idx="18227">
                  <c:v>181.04241619999999</c:v>
                </c:pt>
                <c:pt idx="18228">
                  <c:v>181.05234920000001</c:v>
                </c:pt>
                <c:pt idx="18229">
                  <c:v>181.0622822</c:v>
                </c:pt>
                <c:pt idx="18230">
                  <c:v>181.07221519999999</c:v>
                </c:pt>
                <c:pt idx="18231">
                  <c:v>181.08214820000001</c:v>
                </c:pt>
                <c:pt idx="18232">
                  <c:v>181.0920812</c:v>
                </c:pt>
                <c:pt idx="18233">
                  <c:v>181.10201420000001</c:v>
                </c:pt>
                <c:pt idx="18234">
                  <c:v>181.1119472</c:v>
                </c:pt>
                <c:pt idx="18235">
                  <c:v>181.12188019999999</c:v>
                </c:pt>
                <c:pt idx="18236">
                  <c:v>181.13181320000001</c:v>
                </c:pt>
                <c:pt idx="18237">
                  <c:v>181.1417462</c:v>
                </c:pt>
                <c:pt idx="18238">
                  <c:v>181.15167919999999</c:v>
                </c:pt>
                <c:pt idx="18239">
                  <c:v>181.16161220000001</c:v>
                </c:pt>
                <c:pt idx="18240">
                  <c:v>181.1715452</c:v>
                </c:pt>
                <c:pt idx="18241">
                  <c:v>181.18147819999999</c:v>
                </c:pt>
                <c:pt idx="18242">
                  <c:v>181.1914112</c:v>
                </c:pt>
                <c:pt idx="18243">
                  <c:v>181.20134419999999</c:v>
                </c:pt>
                <c:pt idx="18244">
                  <c:v>181.21127720000001</c:v>
                </c:pt>
                <c:pt idx="18245">
                  <c:v>181.2212102</c:v>
                </c:pt>
                <c:pt idx="18246">
                  <c:v>181.23114319999999</c:v>
                </c:pt>
                <c:pt idx="18247">
                  <c:v>181.24107620000001</c:v>
                </c:pt>
                <c:pt idx="18248">
                  <c:v>181.2510092</c:v>
                </c:pt>
                <c:pt idx="18249">
                  <c:v>181.26094219999999</c:v>
                </c:pt>
                <c:pt idx="18250">
                  <c:v>181.27087520000001</c:v>
                </c:pt>
                <c:pt idx="18251">
                  <c:v>181.2808082</c:v>
                </c:pt>
                <c:pt idx="18252">
                  <c:v>181.29074120000001</c:v>
                </c:pt>
                <c:pt idx="18253">
                  <c:v>181.3006742</c:v>
                </c:pt>
                <c:pt idx="18254">
                  <c:v>181.31060719999999</c:v>
                </c:pt>
                <c:pt idx="18255">
                  <c:v>181.32054020000001</c:v>
                </c:pt>
                <c:pt idx="18256">
                  <c:v>181.3304732</c:v>
                </c:pt>
                <c:pt idx="18257">
                  <c:v>181.34040619999999</c:v>
                </c:pt>
                <c:pt idx="18258">
                  <c:v>181.35033920000001</c:v>
                </c:pt>
                <c:pt idx="18259">
                  <c:v>181.3602722</c:v>
                </c:pt>
                <c:pt idx="18260">
                  <c:v>181.37020519999999</c:v>
                </c:pt>
                <c:pt idx="18261">
                  <c:v>181.3801382</c:v>
                </c:pt>
                <c:pt idx="18262">
                  <c:v>181.39007119999999</c:v>
                </c:pt>
                <c:pt idx="18263">
                  <c:v>181.40000420000001</c:v>
                </c:pt>
                <c:pt idx="18264">
                  <c:v>181.4099372</c:v>
                </c:pt>
                <c:pt idx="18265">
                  <c:v>181.41987019999999</c:v>
                </c:pt>
                <c:pt idx="18266">
                  <c:v>181.42980320000001</c:v>
                </c:pt>
                <c:pt idx="18267">
                  <c:v>181.4397362</c:v>
                </c:pt>
                <c:pt idx="18268">
                  <c:v>181.44966919999999</c:v>
                </c:pt>
                <c:pt idx="18269">
                  <c:v>181.45960220000001</c:v>
                </c:pt>
                <c:pt idx="18270">
                  <c:v>181.4695352</c:v>
                </c:pt>
                <c:pt idx="18271">
                  <c:v>181.47946820000001</c:v>
                </c:pt>
                <c:pt idx="18272">
                  <c:v>181.4894012</c:v>
                </c:pt>
                <c:pt idx="18273">
                  <c:v>181.49933419999999</c:v>
                </c:pt>
                <c:pt idx="18274">
                  <c:v>181.50926720000001</c:v>
                </c:pt>
                <c:pt idx="18275">
                  <c:v>181.5192002</c:v>
                </c:pt>
                <c:pt idx="18276">
                  <c:v>181.52913319999999</c:v>
                </c:pt>
                <c:pt idx="18277">
                  <c:v>181.53906620000001</c:v>
                </c:pt>
                <c:pt idx="18278">
                  <c:v>181.5489992</c:v>
                </c:pt>
                <c:pt idx="18279">
                  <c:v>181.55893219999999</c:v>
                </c:pt>
                <c:pt idx="18280">
                  <c:v>181.5688652</c:v>
                </c:pt>
                <c:pt idx="18281">
                  <c:v>181.57879819999999</c:v>
                </c:pt>
                <c:pt idx="18282">
                  <c:v>181.58873120000001</c:v>
                </c:pt>
                <c:pt idx="18283">
                  <c:v>181.5986642</c:v>
                </c:pt>
                <c:pt idx="18284">
                  <c:v>181.60859719999999</c:v>
                </c:pt>
                <c:pt idx="18285">
                  <c:v>181.61853020000001</c:v>
                </c:pt>
                <c:pt idx="18286">
                  <c:v>181.6284632</c:v>
                </c:pt>
                <c:pt idx="18287">
                  <c:v>181.63839590000001</c:v>
                </c:pt>
                <c:pt idx="18288">
                  <c:v>181.6483289</c:v>
                </c:pt>
                <c:pt idx="18289">
                  <c:v>181.65826190000001</c:v>
                </c:pt>
                <c:pt idx="18290">
                  <c:v>181.6681949</c:v>
                </c:pt>
                <c:pt idx="18291">
                  <c:v>181.67812789999999</c:v>
                </c:pt>
                <c:pt idx="18292">
                  <c:v>181.68806090000001</c:v>
                </c:pt>
                <c:pt idx="18293">
                  <c:v>181.6979939</c:v>
                </c:pt>
                <c:pt idx="18294">
                  <c:v>181.70792689999999</c:v>
                </c:pt>
                <c:pt idx="18295">
                  <c:v>181.71785990000001</c:v>
                </c:pt>
                <c:pt idx="18296">
                  <c:v>181.7277929</c:v>
                </c:pt>
                <c:pt idx="18297">
                  <c:v>181.73772589999999</c:v>
                </c:pt>
                <c:pt idx="18298">
                  <c:v>181.7476589</c:v>
                </c:pt>
                <c:pt idx="18299">
                  <c:v>181.75759189999999</c:v>
                </c:pt>
                <c:pt idx="18300">
                  <c:v>181.76752490000001</c:v>
                </c:pt>
                <c:pt idx="18301">
                  <c:v>181.7774579</c:v>
                </c:pt>
                <c:pt idx="18302">
                  <c:v>181.78739089999999</c:v>
                </c:pt>
                <c:pt idx="18303">
                  <c:v>181.79732390000001</c:v>
                </c:pt>
                <c:pt idx="18304">
                  <c:v>181.8072569</c:v>
                </c:pt>
                <c:pt idx="18305">
                  <c:v>181.81718989999999</c:v>
                </c:pt>
                <c:pt idx="18306">
                  <c:v>181.82712290000001</c:v>
                </c:pt>
                <c:pt idx="18307">
                  <c:v>181.8370559</c:v>
                </c:pt>
                <c:pt idx="18308">
                  <c:v>181.84698890000001</c:v>
                </c:pt>
                <c:pt idx="18309">
                  <c:v>181.8569219</c:v>
                </c:pt>
                <c:pt idx="18310">
                  <c:v>181.86685489999999</c:v>
                </c:pt>
                <c:pt idx="18311">
                  <c:v>181.87678790000001</c:v>
                </c:pt>
                <c:pt idx="18312">
                  <c:v>181.8867209</c:v>
                </c:pt>
                <c:pt idx="18313">
                  <c:v>181.89665389999999</c:v>
                </c:pt>
                <c:pt idx="18314">
                  <c:v>181.90658690000001</c:v>
                </c:pt>
                <c:pt idx="18315">
                  <c:v>181.9165199</c:v>
                </c:pt>
                <c:pt idx="18316">
                  <c:v>181.92645289999999</c:v>
                </c:pt>
                <c:pt idx="18317">
                  <c:v>181.9363859</c:v>
                </c:pt>
                <c:pt idx="18318">
                  <c:v>181.94631889999999</c:v>
                </c:pt>
                <c:pt idx="18319">
                  <c:v>181.95625190000001</c:v>
                </c:pt>
                <c:pt idx="18320">
                  <c:v>181.9661849</c:v>
                </c:pt>
                <c:pt idx="18321">
                  <c:v>181.97611789999999</c:v>
                </c:pt>
                <c:pt idx="18322">
                  <c:v>181.98605090000001</c:v>
                </c:pt>
                <c:pt idx="18323">
                  <c:v>181.9959839</c:v>
                </c:pt>
                <c:pt idx="18324">
                  <c:v>182.00591689999999</c:v>
                </c:pt>
                <c:pt idx="18325">
                  <c:v>182.01584990000001</c:v>
                </c:pt>
                <c:pt idx="18326">
                  <c:v>182.0257829</c:v>
                </c:pt>
                <c:pt idx="18327">
                  <c:v>182.03571590000001</c:v>
                </c:pt>
                <c:pt idx="18328">
                  <c:v>182.0456489</c:v>
                </c:pt>
                <c:pt idx="18329">
                  <c:v>182.05558189999999</c:v>
                </c:pt>
                <c:pt idx="18330">
                  <c:v>182.06551490000001</c:v>
                </c:pt>
                <c:pt idx="18331">
                  <c:v>182.0754479</c:v>
                </c:pt>
                <c:pt idx="18332">
                  <c:v>182.08538089999999</c:v>
                </c:pt>
                <c:pt idx="18333">
                  <c:v>182.09531390000001</c:v>
                </c:pt>
                <c:pt idx="18334">
                  <c:v>182.1052469</c:v>
                </c:pt>
                <c:pt idx="18335">
                  <c:v>182.11517989999999</c:v>
                </c:pt>
                <c:pt idx="18336">
                  <c:v>182.1251129</c:v>
                </c:pt>
                <c:pt idx="18337">
                  <c:v>182.13504589999999</c:v>
                </c:pt>
                <c:pt idx="18338">
                  <c:v>182.14497890000001</c:v>
                </c:pt>
                <c:pt idx="18339">
                  <c:v>182.1549119</c:v>
                </c:pt>
                <c:pt idx="18340">
                  <c:v>182.16484489999999</c:v>
                </c:pt>
                <c:pt idx="18341">
                  <c:v>182.17477790000001</c:v>
                </c:pt>
                <c:pt idx="18342">
                  <c:v>182.1847109</c:v>
                </c:pt>
                <c:pt idx="18343">
                  <c:v>182.19464389999999</c:v>
                </c:pt>
                <c:pt idx="18344">
                  <c:v>182.20457690000001</c:v>
                </c:pt>
                <c:pt idx="18345">
                  <c:v>182.2145099</c:v>
                </c:pt>
                <c:pt idx="18346">
                  <c:v>182.22444290000001</c:v>
                </c:pt>
                <c:pt idx="18347">
                  <c:v>182.2343759</c:v>
                </c:pt>
                <c:pt idx="18348">
                  <c:v>182.24430889999999</c:v>
                </c:pt>
                <c:pt idx="18349">
                  <c:v>182.25424190000001</c:v>
                </c:pt>
                <c:pt idx="18350">
                  <c:v>182.2641749</c:v>
                </c:pt>
                <c:pt idx="18351">
                  <c:v>182.27410789999999</c:v>
                </c:pt>
                <c:pt idx="18352">
                  <c:v>182.28404090000001</c:v>
                </c:pt>
                <c:pt idx="18353">
                  <c:v>182.2939739</c:v>
                </c:pt>
                <c:pt idx="18354">
                  <c:v>182.30390689999999</c:v>
                </c:pt>
                <c:pt idx="18355">
                  <c:v>182.3138399</c:v>
                </c:pt>
                <c:pt idx="18356">
                  <c:v>182.32377289999999</c:v>
                </c:pt>
                <c:pt idx="18357">
                  <c:v>182.33370590000001</c:v>
                </c:pt>
                <c:pt idx="18358">
                  <c:v>182.3436389</c:v>
                </c:pt>
                <c:pt idx="18359">
                  <c:v>182.35357189999999</c:v>
                </c:pt>
                <c:pt idx="18360">
                  <c:v>182.36350490000001</c:v>
                </c:pt>
                <c:pt idx="18361">
                  <c:v>182.3734379</c:v>
                </c:pt>
                <c:pt idx="18362">
                  <c:v>182.38337089999999</c:v>
                </c:pt>
                <c:pt idx="18363">
                  <c:v>182.39330390000001</c:v>
                </c:pt>
                <c:pt idx="18364">
                  <c:v>182.4032369</c:v>
                </c:pt>
                <c:pt idx="18365">
                  <c:v>182.41316990000001</c:v>
                </c:pt>
                <c:pt idx="18366">
                  <c:v>182.4231029</c:v>
                </c:pt>
                <c:pt idx="18367">
                  <c:v>182.43303589999999</c:v>
                </c:pt>
                <c:pt idx="18368">
                  <c:v>182.44296890000001</c:v>
                </c:pt>
                <c:pt idx="18369">
                  <c:v>182.4529019</c:v>
                </c:pt>
                <c:pt idx="18370">
                  <c:v>182.46283489999999</c:v>
                </c:pt>
                <c:pt idx="18371">
                  <c:v>182.47276790000001</c:v>
                </c:pt>
                <c:pt idx="18372">
                  <c:v>182.4827009</c:v>
                </c:pt>
                <c:pt idx="18373">
                  <c:v>182.49263389999999</c:v>
                </c:pt>
                <c:pt idx="18374">
                  <c:v>182.50256690000001</c:v>
                </c:pt>
                <c:pt idx="18375">
                  <c:v>182.51249989999999</c:v>
                </c:pt>
                <c:pt idx="18376">
                  <c:v>182.52243290000001</c:v>
                </c:pt>
                <c:pt idx="18377">
                  <c:v>182.5323659</c:v>
                </c:pt>
                <c:pt idx="18378">
                  <c:v>182.54229889999999</c:v>
                </c:pt>
                <c:pt idx="18379">
                  <c:v>182.55223190000001</c:v>
                </c:pt>
                <c:pt idx="18380">
                  <c:v>182.5621649</c:v>
                </c:pt>
                <c:pt idx="18381">
                  <c:v>182.57209789999999</c:v>
                </c:pt>
                <c:pt idx="18382">
                  <c:v>182.58203090000001</c:v>
                </c:pt>
                <c:pt idx="18383">
                  <c:v>182.5919639</c:v>
                </c:pt>
                <c:pt idx="18384">
                  <c:v>182.60189690000001</c:v>
                </c:pt>
                <c:pt idx="18385">
                  <c:v>182.6118299</c:v>
                </c:pt>
                <c:pt idx="18386">
                  <c:v>182.62176289999999</c:v>
                </c:pt>
                <c:pt idx="18387">
                  <c:v>182.63169590000001</c:v>
                </c:pt>
                <c:pt idx="18388">
                  <c:v>182.6416303</c:v>
                </c:pt>
                <c:pt idx="18389">
                  <c:v>182.65156329999999</c:v>
                </c:pt>
                <c:pt idx="18390">
                  <c:v>182.66149630000001</c:v>
                </c:pt>
                <c:pt idx="18391">
                  <c:v>182.6714293</c:v>
                </c:pt>
                <c:pt idx="18392">
                  <c:v>182.68136229999999</c:v>
                </c:pt>
                <c:pt idx="18393">
                  <c:v>182.69129530000001</c:v>
                </c:pt>
                <c:pt idx="18394">
                  <c:v>182.7012283</c:v>
                </c:pt>
                <c:pt idx="18395">
                  <c:v>182.71116129999999</c:v>
                </c:pt>
                <c:pt idx="18396">
                  <c:v>182.7210943</c:v>
                </c:pt>
                <c:pt idx="18397">
                  <c:v>182.73102729999999</c:v>
                </c:pt>
                <c:pt idx="18398">
                  <c:v>182.74096030000001</c:v>
                </c:pt>
                <c:pt idx="18399">
                  <c:v>182.7508933</c:v>
                </c:pt>
                <c:pt idx="18400">
                  <c:v>182.76082629999999</c:v>
                </c:pt>
                <c:pt idx="18401">
                  <c:v>182.77075930000001</c:v>
                </c:pt>
                <c:pt idx="18402">
                  <c:v>182.7806923</c:v>
                </c:pt>
                <c:pt idx="18403">
                  <c:v>182.79062529999999</c:v>
                </c:pt>
                <c:pt idx="18404">
                  <c:v>182.80055830000001</c:v>
                </c:pt>
                <c:pt idx="18405">
                  <c:v>182.8104913</c:v>
                </c:pt>
                <c:pt idx="18406">
                  <c:v>182.82042430000001</c:v>
                </c:pt>
                <c:pt idx="18407">
                  <c:v>182.8303573</c:v>
                </c:pt>
                <c:pt idx="18408">
                  <c:v>182.84029029999999</c:v>
                </c:pt>
                <c:pt idx="18409">
                  <c:v>182.85022330000001</c:v>
                </c:pt>
                <c:pt idx="18410">
                  <c:v>182.8601563</c:v>
                </c:pt>
                <c:pt idx="18411">
                  <c:v>182.87008929999999</c:v>
                </c:pt>
                <c:pt idx="18412">
                  <c:v>182.88002230000001</c:v>
                </c:pt>
                <c:pt idx="18413">
                  <c:v>182.8899553</c:v>
                </c:pt>
                <c:pt idx="18414">
                  <c:v>182.89988829999999</c:v>
                </c:pt>
                <c:pt idx="18415">
                  <c:v>182.9098213</c:v>
                </c:pt>
                <c:pt idx="18416">
                  <c:v>182.91975429999999</c:v>
                </c:pt>
                <c:pt idx="18417">
                  <c:v>182.92968730000001</c:v>
                </c:pt>
                <c:pt idx="18418">
                  <c:v>182.9396203</c:v>
                </c:pt>
                <c:pt idx="18419">
                  <c:v>182.94955329999999</c:v>
                </c:pt>
                <c:pt idx="18420">
                  <c:v>182.95948630000001</c:v>
                </c:pt>
                <c:pt idx="18421">
                  <c:v>182.9694193</c:v>
                </c:pt>
                <c:pt idx="18422">
                  <c:v>182.97935229999999</c:v>
                </c:pt>
                <c:pt idx="18423">
                  <c:v>182.98928530000001</c:v>
                </c:pt>
                <c:pt idx="18424">
                  <c:v>182.9992183</c:v>
                </c:pt>
                <c:pt idx="18425">
                  <c:v>183.00915130000001</c:v>
                </c:pt>
                <c:pt idx="18426">
                  <c:v>183.0190843</c:v>
                </c:pt>
                <c:pt idx="18427">
                  <c:v>183.02901729999999</c:v>
                </c:pt>
                <c:pt idx="18428">
                  <c:v>183.03895030000001</c:v>
                </c:pt>
                <c:pt idx="18429">
                  <c:v>183.0488833</c:v>
                </c:pt>
                <c:pt idx="18430">
                  <c:v>183.05881629999999</c:v>
                </c:pt>
                <c:pt idx="18431">
                  <c:v>183.06874930000001</c:v>
                </c:pt>
                <c:pt idx="18432">
                  <c:v>183.0786823</c:v>
                </c:pt>
                <c:pt idx="18433">
                  <c:v>183.08861529999999</c:v>
                </c:pt>
                <c:pt idx="18434">
                  <c:v>183.0985483</c:v>
                </c:pt>
                <c:pt idx="18435">
                  <c:v>183.10848129999999</c:v>
                </c:pt>
                <c:pt idx="18436">
                  <c:v>183.11841430000001</c:v>
                </c:pt>
                <c:pt idx="18437">
                  <c:v>183.1283473</c:v>
                </c:pt>
                <c:pt idx="18438">
                  <c:v>183.13828029999999</c:v>
                </c:pt>
                <c:pt idx="18439">
                  <c:v>183.14821330000001</c:v>
                </c:pt>
                <c:pt idx="18440">
                  <c:v>183.1581463</c:v>
                </c:pt>
                <c:pt idx="18441">
                  <c:v>183.16807929999999</c:v>
                </c:pt>
                <c:pt idx="18442">
                  <c:v>183.17801230000001</c:v>
                </c:pt>
                <c:pt idx="18443">
                  <c:v>183.1879453</c:v>
                </c:pt>
                <c:pt idx="18444">
                  <c:v>183.19787830000001</c:v>
                </c:pt>
                <c:pt idx="18445">
                  <c:v>183.2078113</c:v>
                </c:pt>
                <c:pt idx="18446">
                  <c:v>183.21774429999999</c:v>
                </c:pt>
                <c:pt idx="18447">
                  <c:v>183.22767730000001</c:v>
                </c:pt>
                <c:pt idx="18448">
                  <c:v>183.2376103</c:v>
                </c:pt>
                <c:pt idx="18449">
                  <c:v>183.24754329999999</c:v>
                </c:pt>
                <c:pt idx="18450">
                  <c:v>183.25747630000001</c:v>
                </c:pt>
                <c:pt idx="18451">
                  <c:v>183.2674093</c:v>
                </c:pt>
                <c:pt idx="18452">
                  <c:v>183.27734229999999</c:v>
                </c:pt>
                <c:pt idx="18453">
                  <c:v>183.2872753</c:v>
                </c:pt>
                <c:pt idx="18454">
                  <c:v>183.29720829999999</c:v>
                </c:pt>
                <c:pt idx="18455">
                  <c:v>183.30714130000001</c:v>
                </c:pt>
                <c:pt idx="18456">
                  <c:v>183.3170743</c:v>
                </c:pt>
                <c:pt idx="18457">
                  <c:v>183.32700729999999</c:v>
                </c:pt>
                <c:pt idx="18458">
                  <c:v>183.33694030000001</c:v>
                </c:pt>
                <c:pt idx="18459">
                  <c:v>183.3468733</c:v>
                </c:pt>
                <c:pt idx="18460">
                  <c:v>183.35680629999999</c:v>
                </c:pt>
                <c:pt idx="18461">
                  <c:v>183.36673930000001</c:v>
                </c:pt>
                <c:pt idx="18462">
                  <c:v>183.3766723</c:v>
                </c:pt>
                <c:pt idx="18463">
                  <c:v>183.38660530000001</c:v>
                </c:pt>
                <c:pt idx="18464">
                  <c:v>183.3965383</c:v>
                </c:pt>
                <c:pt idx="18465">
                  <c:v>183.40647129999999</c:v>
                </c:pt>
                <c:pt idx="18466">
                  <c:v>183.41640430000001</c:v>
                </c:pt>
                <c:pt idx="18467">
                  <c:v>183.4263373</c:v>
                </c:pt>
                <c:pt idx="18468">
                  <c:v>183.43627029999999</c:v>
                </c:pt>
                <c:pt idx="18469">
                  <c:v>183.44620330000001</c:v>
                </c:pt>
                <c:pt idx="18470">
                  <c:v>183.4561363</c:v>
                </c:pt>
                <c:pt idx="18471">
                  <c:v>183.46606929999999</c:v>
                </c:pt>
                <c:pt idx="18472">
                  <c:v>183.4760023</c:v>
                </c:pt>
                <c:pt idx="18473">
                  <c:v>183.48593529999999</c:v>
                </c:pt>
                <c:pt idx="18474">
                  <c:v>183.49586830000001</c:v>
                </c:pt>
                <c:pt idx="18475">
                  <c:v>183.5058013</c:v>
                </c:pt>
                <c:pt idx="18476">
                  <c:v>183.51573429999999</c:v>
                </c:pt>
                <c:pt idx="18477">
                  <c:v>183.52566730000001</c:v>
                </c:pt>
                <c:pt idx="18478">
                  <c:v>183.5356003</c:v>
                </c:pt>
                <c:pt idx="18479">
                  <c:v>183.54553329999999</c:v>
                </c:pt>
                <c:pt idx="18480">
                  <c:v>183.55546630000001</c:v>
                </c:pt>
                <c:pt idx="18481">
                  <c:v>183.5653993</c:v>
                </c:pt>
                <c:pt idx="18482">
                  <c:v>183.57533230000001</c:v>
                </c:pt>
                <c:pt idx="18483">
                  <c:v>183.5852653</c:v>
                </c:pt>
                <c:pt idx="18484">
                  <c:v>183.59519829999999</c:v>
                </c:pt>
                <c:pt idx="18485">
                  <c:v>183.60513130000001</c:v>
                </c:pt>
                <c:pt idx="18486">
                  <c:v>183.6150643</c:v>
                </c:pt>
                <c:pt idx="18487">
                  <c:v>183.62499729999999</c:v>
                </c:pt>
                <c:pt idx="18488">
                  <c:v>183.63493030000001</c:v>
                </c:pt>
                <c:pt idx="18489">
                  <c:v>183.6448632</c:v>
                </c:pt>
                <c:pt idx="18490">
                  <c:v>183.65479619999999</c:v>
                </c:pt>
                <c:pt idx="18491">
                  <c:v>183.66472920000001</c:v>
                </c:pt>
                <c:pt idx="18492">
                  <c:v>183.6746622</c:v>
                </c:pt>
                <c:pt idx="18493">
                  <c:v>183.68459519999999</c:v>
                </c:pt>
                <c:pt idx="18494">
                  <c:v>183.69452820000001</c:v>
                </c:pt>
                <c:pt idx="18495">
                  <c:v>183.7044612</c:v>
                </c:pt>
                <c:pt idx="18496">
                  <c:v>183.71439419999999</c:v>
                </c:pt>
                <c:pt idx="18497">
                  <c:v>183.7243272</c:v>
                </c:pt>
                <c:pt idx="18498">
                  <c:v>183.73426019999999</c:v>
                </c:pt>
                <c:pt idx="18499">
                  <c:v>183.74419320000001</c:v>
                </c:pt>
                <c:pt idx="18500">
                  <c:v>183.7541262</c:v>
                </c:pt>
                <c:pt idx="18501">
                  <c:v>183.76405919999999</c:v>
                </c:pt>
                <c:pt idx="18502">
                  <c:v>183.77399220000001</c:v>
                </c:pt>
                <c:pt idx="18503">
                  <c:v>183.7839252</c:v>
                </c:pt>
                <c:pt idx="18504">
                  <c:v>183.79385819999999</c:v>
                </c:pt>
                <c:pt idx="18505">
                  <c:v>183.80379120000001</c:v>
                </c:pt>
                <c:pt idx="18506">
                  <c:v>183.8137242</c:v>
                </c:pt>
                <c:pt idx="18507">
                  <c:v>183.82365720000001</c:v>
                </c:pt>
                <c:pt idx="18508">
                  <c:v>183.8335902</c:v>
                </c:pt>
                <c:pt idx="18509">
                  <c:v>183.84352319999999</c:v>
                </c:pt>
                <c:pt idx="18510">
                  <c:v>183.85345620000001</c:v>
                </c:pt>
                <c:pt idx="18511">
                  <c:v>183.8633892</c:v>
                </c:pt>
                <c:pt idx="18512">
                  <c:v>183.87332219999999</c:v>
                </c:pt>
                <c:pt idx="18513">
                  <c:v>183.88325520000001</c:v>
                </c:pt>
                <c:pt idx="18514">
                  <c:v>183.8931882</c:v>
                </c:pt>
                <c:pt idx="18515">
                  <c:v>183.90312119999999</c:v>
                </c:pt>
                <c:pt idx="18516">
                  <c:v>183.9130542</c:v>
                </c:pt>
                <c:pt idx="18517">
                  <c:v>183.92298719999999</c:v>
                </c:pt>
                <c:pt idx="18518">
                  <c:v>183.93292020000001</c:v>
                </c:pt>
                <c:pt idx="18519">
                  <c:v>183.9428532</c:v>
                </c:pt>
                <c:pt idx="18520">
                  <c:v>183.95278619999999</c:v>
                </c:pt>
                <c:pt idx="18521">
                  <c:v>183.96271920000001</c:v>
                </c:pt>
                <c:pt idx="18522">
                  <c:v>183.9726522</c:v>
                </c:pt>
                <c:pt idx="18523">
                  <c:v>183.98258519999999</c:v>
                </c:pt>
                <c:pt idx="18524">
                  <c:v>183.99251820000001</c:v>
                </c:pt>
                <c:pt idx="18525">
                  <c:v>184.0024512</c:v>
                </c:pt>
                <c:pt idx="18526">
                  <c:v>184.01238420000001</c:v>
                </c:pt>
                <c:pt idx="18527">
                  <c:v>184.0223172</c:v>
                </c:pt>
                <c:pt idx="18528">
                  <c:v>184.03225019999999</c:v>
                </c:pt>
                <c:pt idx="18529">
                  <c:v>184.04218320000001</c:v>
                </c:pt>
                <c:pt idx="18530">
                  <c:v>184.0521162</c:v>
                </c:pt>
                <c:pt idx="18531">
                  <c:v>184.06204919999999</c:v>
                </c:pt>
                <c:pt idx="18532">
                  <c:v>184.07198220000001</c:v>
                </c:pt>
                <c:pt idx="18533">
                  <c:v>184.0819152</c:v>
                </c:pt>
                <c:pt idx="18534">
                  <c:v>184.09184819999999</c:v>
                </c:pt>
                <c:pt idx="18535">
                  <c:v>184.1017812</c:v>
                </c:pt>
                <c:pt idx="18536">
                  <c:v>184.11171419999999</c:v>
                </c:pt>
                <c:pt idx="18537">
                  <c:v>184.12164720000001</c:v>
                </c:pt>
                <c:pt idx="18538">
                  <c:v>184.1315802</c:v>
                </c:pt>
                <c:pt idx="18539">
                  <c:v>184.14151319999999</c:v>
                </c:pt>
                <c:pt idx="18540">
                  <c:v>184.15144620000001</c:v>
                </c:pt>
                <c:pt idx="18541">
                  <c:v>184.1613792</c:v>
                </c:pt>
                <c:pt idx="18542">
                  <c:v>184.17131219999999</c:v>
                </c:pt>
                <c:pt idx="18543">
                  <c:v>184.18124520000001</c:v>
                </c:pt>
                <c:pt idx="18544">
                  <c:v>184.1911782</c:v>
                </c:pt>
                <c:pt idx="18545">
                  <c:v>184.20111120000001</c:v>
                </c:pt>
                <c:pt idx="18546">
                  <c:v>184.2110442</c:v>
                </c:pt>
                <c:pt idx="18547">
                  <c:v>184.22097719999999</c:v>
                </c:pt>
                <c:pt idx="18548">
                  <c:v>184.23091020000001</c:v>
                </c:pt>
                <c:pt idx="18549">
                  <c:v>184.2408432</c:v>
                </c:pt>
                <c:pt idx="18550">
                  <c:v>184.25077619999999</c:v>
                </c:pt>
                <c:pt idx="18551">
                  <c:v>184.26070920000001</c:v>
                </c:pt>
                <c:pt idx="18552">
                  <c:v>184.2706422</c:v>
                </c:pt>
                <c:pt idx="18553">
                  <c:v>184.28057519999999</c:v>
                </c:pt>
                <c:pt idx="18554">
                  <c:v>184.2905082</c:v>
                </c:pt>
                <c:pt idx="18555">
                  <c:v>184.30044119999999</c:v>
                </c:pt>
                <c:pt idx="18556">
                  <c:v>184.31037420000001</c:v>
                </c:pt>
                <c:pt idx="18557">
                  <c:v>184.3203072</c:v>
                </c:pt>
                <c:pt idx="18558">
                  <c:v>184.33024019999999</c:v>
                </c:pt>
                <c:pt idx="18559">
                  <c:v>184.34017320000001</c:v>
                </c:pt>
                <c:pt idx="18560">
                  <c:v>184.3501062</c:v>
                </c:pt>
                <c:pt idx="18561">
                  <c:v>184.36003919999999</c:v>
                </c:pt>
                <c:pt idx="18562">
                  <c:v>184.36997220000001</c:v>
                </c:pt>
                <c:pt idx="18563">
                  <c:v>184.3799052</c:v>
                </c:pt>
                <c:pt idx="18564">
                  <c:v>184.38983820000001</c:v>
                </c:pt>
                <c:pt idx="18565">
                  <c:v>184.3997712</c:v>
                </c:pt>
                <c:pt idx="18566">
                  <c:v>184.40970419999999</c:v>
                </c:pt>
                <c:pt idx="18567">
                  <c:v>184.41963720000001</c:v>
                </c:pt>
                <c:pt idx="18568">
                  <c:v>184.4295702</c:v>
                </c:pt>
                <c:pt idx="18569">
                  <c:v>184.43950319999999</c:v>
                </c:pt>
                <c:pt idx="18570">
                  <c:v>184.44943620000001</c:v>
                </c:pt>
                <c:pt idx="18571">
                  <c:v>184.4593692</c:v>
                </c:pt>
                <c:pt idx="18572">
                  <c:v>184.46930219999999</c:v>
                </c:pt>
                <c:pt idx="18573">
                  <c:v>184.47923520000001</c:v>
                </c:pt>
                <c:pt idx="18574">
                  <c:v>184.48916819999999</c:v>
                </c:pt>
                <c:pt idx="18575">
                  <c:v>184.49910120000001</c:v>
                </c:pt>
                <c:pt idx="18576">
                  <c:v>184.5090342</c:v>
                </c:pt>
                <c:pt idx="18577">
                  <c:v>184.51896719999999</c:v>
                </c:pt>
                <c:pt idx="18578">
                  <c:v>184.52890020000001</c:v>
                </c:pt>
                <c:pt idx="18579">
                  <c:v>184.5388332</c:v>
                </c:pt>
                <c:pt idx="18580">
                  <c:v>184.54876619999999</c:v>
                </c:pt>
                <c:pt idx="18581">
                  <c:v>184.55869920000001</c:v>
                </c:pt>
                <c:pt idx="18582">
                  <c:v>184.5686322</c:v>
                </c:pt>
                <c:pt idx="18583">
                  <c:v>184.57856520000001</c:v>
                </c:pt>
                <c:pt idx="18584">
                  <c:v>184.5884982</c:v>
                </c:pt>
                <c:pt idx="18585">
                  <c:v>184.59843119999999</c:v>
                </c:pt>
                <c:pt idx="18586">
                  <c:v>184.60836420000001</c:v>
                </c:pt>
                <c:pt idx="18587">
                  <c:v>184.6182962</c:v>
                </c:pt>
                <c:pt idx="18588">
                  <c:v>184.62823019999999</c:v>
                </c:pt>
                <c:pt idx="18589">
                  <c:v>184.63816199999999</c:v>
                </c:pt>
                <c:pt idx="18590">
                  <c:v>184.64809500000001</c:v>
                </c:pt>
                <c:pt idx="18591">
                  <c:v>184.658028</c:v>
                </c:pt>
                <c:pt idx="18592">
                  <c:v>184.66796099999999</c:v>
                </c:pt>
                <c:pt idx="18593">
                  <c:v>184.67789400000001</c:v>
                </c:pt>
                <c:pt idx="18594">
                  <c:v>184.687827</c:v>
                </c:pt>
                <c:pt idx="18595">
                  <c:v>184.69775999999999</c:v>
                </c:pt>
                <c:pt idx="18596">
                  <c:v>184.70769300000001</c:v>
                </c:pt>
                <c:pt idx="18597">
                  <c:v>184.717626</c:v>
                </c:pt>
                <c:pt idx="18598">
                  <c:v>184.72755900000001</c:v>
                </c:pt>
                <c:pt idx="18599">
                  <c:v>184.737492</c:v>
                </c:pt>
                <c:pt idx="18600">
                  <c:v>184.74742499999999</c:v>
                </c:pt>
                <c:pt idx="18601">
                  <c:v>184.75735800000001</c:v>
                </c:pt>
                <c:pt idx="18602">
                  <c:v>184.767291</c:v>
                </c:pt>
                <c:pt idx="18603">
                  <c:v>184.77722399999999</c:v>
                </c:pt>
                <c:pt idx="18604">
                  <c:v>184.78715700000001</c:v>
                </c:pt>
                <c:pt idx="18605">
                  <c:v>184.79709</c:v>
                </c:pt>
                <c:pt idx="18606">
                  <c:v>184.80702299999999</c:v>
                </c:pt>
                <c:pt idx="18607">
                  <c:v>184.816956</c:v>
                </c:pt>
                <c:pt idx="18608">
                  <c:v>184.82688899999999</c:v>
                </c:pt>
                <c:pt idx="18609">
                  <c:v>184.83682200000001</c:v>
                </c:pt>
                <c:pt idx="18610">
                  <c:v>184.846755</c:v>
                </c:pt>
                <c:pt idx="18611">
                  <c:v>184.85668799999999</c:v>
                </c:pt>
                <c:pt idx="18612">
                  <c:v>184.86662100000001</c:v>
                </c:pt>
                <c:pt idx="18613">
                  <c:v>184.876554</c:v>
                </c:pt>
                <c:pt idx="18614">
                  <c:v>184.88648699999999</c:v>
                </c:pt>
                <c:pt idx="18615">
                  <c:v>184.89642000000001</c:v>
                </c:pt>
                <c:pt idx="18616">
                  <c:v>184.906353</c:v>
                </c:pt>
                <c:pt idx="18617">
                  <c:v>184.91628600000001</c:v>
                </c:pt>
                <c:pt idx="18618">
                  <c:v>184.926219</c:v>
                </c:pt>
                <c:pt idx="18619">
                  <c:v>184.93615199999999</c:v>
                </c:pt>
                <c:pt idx="18620">
                  <c:v>184.94608500000001</c:v>
                </c:pt>
                <c:pt idx="18621">
                  <c:v>184.956018</c:v>
                </c:pt>
                <c:pt idx="18622">
                  <c:v>184.96595099999999</c:v>
                </c:pt>
                <c:pt idx="18623">
                  <c:v>184.97588400000001</c:v>
                </c:pt>
                <c:pt idx="18624">
                  <c:v>184.985817</c:v>
                </c:pt>
                <c:pt idx="18625">
                  <c:v>184.99574999999999</c:v>
                </c:pt>
                <c:pt idx="18626">
                  <c:v>185.005683</c:v>
                </c:pt>
                <c:pt idx="18627">
                  <c:v>185.01561599999999</c:v>
                </c:pt>
                <c:pt idx="18628">
                  <c:v>185.02554900000001</c:v>
                </c:pt>
                <c:pt idx="18629">
                  <c:v>185.035482</c:v>
                </c:pt>
                <c:pt idx="18630">
                  <c:v>185.04541499999999</c:v>
                </c:pt>
                <c:pt idx="18631">
                  <c:v>185.05534800000001</c:v>
                </c:pt>
                <c:pt idx="18632">
                  <c:v>185.065281</c:v>
                </c:pt>
                <c:pt idx="18633">
                  <c:v>185.07521399999999</c:v>
                </c:pt>
                <c:pt idx="18634">
                  <c:v>185.08514700000001</c:v>
                </c:pt>
                <c:pt idx="18635">
                  <c:v>185.09508</c:v>
                </c:pt>
                <c:pt idx="18636">
                  <c:v>185.10501300000001</c:v>
                </c:pt>
                <c:pt idx="18637">
                  <c:v>185.114946</c:v>
                </c:pt>
                <c:pt idx="18638">
                  <c:v>185.12487899999999</c:v>
                </c:pt>
                <c:pt idx="18639">
                  <c:v>185.13481200000001</c:v>
                </c:pt>
                <c:pt idx="18640">
                  <c:v>185.144745</c:v>
                </c:pt>
                <c:pt idx="18641">
                  <c:v>185.15467799999999</c:v>
                </c:pt>
                <c:pt idx="18642">
                  <c:v>185.16461100000001</c:v>
                </c:pt>
                <c:pt idx="18643">
                  <c:v>185.174544</c:v>
                </c:pt>
                <c:pt idx="18644">
                  <c:v>185.18447699999999</c:v>
                </c:pt>
                <c:pt idx="18645">
                  <c:v>185.19441</c:v>
                </c:pt>
                <c:pt idx="18646">
                  <c:v>185.20434299999999</c:v>
                </c:pt>
                <c:pt idx="18647">
                  <c:v>185.21427600000001</c:v>
                </c:pt>
                <c:pt idx="18648">
                  <c:v>185.224209</c:v>
                </c:pt>
                <c:pt idx="18649">
                  <c:v>185.23414199999999</c:v>
                </c:pt>
                <c:pt idx="18650">
                  <c:v>185.24407500000001</c:v>
                </c:pt>
                <c:pt idx="18651">
                  <c:v>185.254008</c:v>
                </c:pt>
                <c:pt idx="18652">
                  <c:v>185.26394099999999</c:v>
                </c:pt>
                <c:pt idx="18653">
                  <c:v>185.27387400000001</c:v>
                </c:pt>
                <c:pt idx="18654">
                  <c:v>185.283807</c:v>
                </c:pt>
                <c:pt idx="18655">
                  <c:v>185.29374000000001</c:v>
                </c:pt>
                <c:pt idx="18656">
                  <c:v>185.303673</c:v>
                </c:pt>
                <c:pt idx="18657">
                  <c:v>185.31360599999999</c:v>
                </c:pt>
                <c:pt idx="18658">
                  <c:v>185.32353900000001</c:v>
                </c:pt>
                <c:pt idx="18659">
                  <c:v>185.333472</c:v>
                </c:pt>
                <c:pt idx="18660">
                  <c:v>185.34340499999999</c:v>
                </c:pt>
                <c:pt idx="18661">
                  <c:v>185.35333800000001</c:v>
                </c:pt>
                <c:pt idx="18662">
                  <c:v>185.363271</c:v>
                </c:pt>
                <c:pt idx="18663">
                  <c:v>185.37320399999999</c:v>
                </c:pt>
                <c:pt idx="18664">
                  <c:v>185.383137</c:v>
                </c:pt>
                <c:pt idx="18665">
                  <c:v>185.39306999999999</c:v>
                </c:pt>
                <c:pt idx="18666">
                  <c:v>185.40300300000001</c:v>
                </c:pt>
                <c:pt idx="18667">
                  <c:v>185.412936</c:v>
                </c:pt>
                <c:pt idx="18668">
                  <c:v>185.42286899999999</c:v>
                </c:pt>
                <c:pt idx="18669">
                  <c:v>185.43280200000001</c:v>
                </c:pt>
                <c:pt idx="18670">
                  <c:v>185.442735</c:v>
                </c:pt>
                <c:pt idx="18671">
                  <c:v>185.45266699999999</c:v>
                </c:pt>
                <c:pt idx="18672">
                  <c:v>185.46260000000001</c:v>
                </c:pt>
                <c:pt idx="18673">
                  <c:v>185.472533</c:v>
                </c:pt>
                <c:pt idx="18674">
                  <c:v>185.48246599999999</c:v>
                </c:pt>
                <c:pt idx="18675">
                  <c:v>185.49239900000001</c:v>
                </c:pt>
                <c:pt idx="18676">
                  <c:v>185.502332</c:v>
                </c:pt>
                <c:pt idx="18677">
                  <c:v>185.51226500000001</c:v>
                </c:pt>
                <c:pt idx="18678">
                  <c:v>185.522198</c:v>
                </c:pt>
                <c:pt idx="18679">
                  <c:v>185.53213099999999</c:v>
                </c:pt>
                <c:pt idx="18680">
                  <c:v>185.54206400000001</c:v>
                </c:pt>
                <c:pt idx="18681">
                  <c:v>185.551997</c:v>
                </c:pt>
                <c:pt idx="18682">
                  <c:v>185.56192999999999</c:v>
                </c:pt>
                <c:pt idx="18683">
                  <c:v>185.57186300000001</c:v>
                </c:pt>
                <c:pt idx="18684">
                  <c:v>185.581796</c:v>
                </c:pt>
                <c:pt idx="18685">
                  <c:v>185.59172899999999</c:v>
                </c:pt>
                <c:pt idx="18686">
                  <c:v>185.601662</c:v>
                </c:pt>
                <c:pt idx="18687">
                  <c:v>185.61159499999999</c:v>
                </c:pt>
                <c:pt idx="18688">
                  <c:v>185.62152800000001</c:v>
                </c:pt>
                <c:pt idx="18689">
                  <c:v>185.631461</c:v>
                </c:pt>
                <c:pt idx="18690">
                  <c:v>185.64139349999999</c:v>
                </c:pt>
                <c:pt idx="18691">
                  <c:v>185.65132650000001</c:v>
                </c:pt>
                <c:pt idx="18692">
                  <c:v>185.6612595</c:v>
                </c:pt>
                <c:pt idx="18693">
                  <c:v>185.67119249999999</c:v>
                </c:pt>
                <c:pt idx="18694">
                  <c:v>185.68112550000001</c:v>
                </c:pt>
                <c:pt idx="18695">
                  <c:v>185.6910585</c:v>
                </c:pt>
                <c:pt idx="18696">
                  <c:v>185.70099149999999</c:v>
                </c:pt>
                <c:pt idx="18697">
                  <c:v>185.7109245</c:v>
                </c:pt>
                <c:pt idx="18698">
                  <c:v>185.72085749999999</c:v>
                </c:pt>
                <c:pt idx="18699">
                  <c:v>185.73079050000001</c:v>
                </c:pt>
                <c:pt idx="18700">
                  <c:v>185.7407235</c:v>
                </c:pt>
                <c:pt idx="18701">
                  <c:v>185.75065649999999</c:v>
                </c:pt>
                <c:pt idx="18702">
                  <c:v>185.76058950000001</c:v>
                </c:pt>
                <c:pt idx="18703">
                  <c:v>185.7705225</c:v>
                </c:pt>
                <c:pt idx="18704">
                  <c:v>185.78045549999999</c:v>
                </c:pt>
                <c:pt idx="18705">
                  <c:v>185.79038850000001</c:v>
                </c:pt>
                <c:pt idx="18706">
                  <c:v>185.8003215</c:v>
                </c:pt>
                <c:pt idx="18707">
                  <c:v>185.81025450000001</c:v>
                </c:pt>
                <c:pt idx="18708">
                  <c:v>185.8201875</c:v>
                </c:pt>
                <c:pt idx="18709">
                  <c:v>185.83012049999999</c:v>
                </c:pt>
                <c:pt idx="18710">
                  <c:v>185.84005350000001</c:v>
                </c:pt>
                <c:pt idx="18711">
                  <c:v>185.8499865</c:v>
                </c:pt>
                <c:pt idx="18712">
                  <c:v>185.85991949999999</c:v>
                </c:pt>
                <c:pt idx="18713">
                  <c:v>185.86985250000001</c:v>
                </c:pt>
                <c:pt idx="18714">
                  <c:v>185.8797855</c:v>
                </c:pt>
                <c:pt idx="18715">
                  <c:v>185.88971849999999</c:v>
                </c:pt>
                <c:pt idx="18716">
                  <c:v>185.8996515</c:v>
                </c:pt>
                <c:pt idx="18717">
                  <c:v>185.90958449999999</c:v>
                </c:pt>
                <c:pt idx="18718">
                  <c:v>185.91951750000001</c:v>
                </c:pt>
                <c:pt idx="18719">
                  <c:v>185.9294505</c:v>
                </c:pt>
                <c:pt idx="18720">
                  <c:v>185.93938349999999</c:v>
                </c:pt>
                <c:pt idx="18721">
                  <c:v>185.94931650000001</c:v>
                </c:pt>
                <c:pt idx="18722">
                  <c:v>185.9592495</c:v>
                </c:pt>
                <c:pt idx="18723">
                  <c:v>185.96918149999999</c:v>
                </c:pt>
                <c:pt idx="18724">
                  <c:v>185.97911450000001</c:v>
                </c:pt>
                <c:pt idx="18725">
                  <c:v>185.9890475</c:v>
                </c:pt>
                <c:pt idx="18726">
                  <c:v>185.99898049999999</c:v>
                </c:pt>
                <c:pt idx="18727">
                  <c:v>186.00891350000001</c:v>
                </c:pt>
                <c:pt idx="18728">
                  <c:v>186.0188465</c:v>
                </c:pt>
                <c:pt idx="18729">
                  <c:v>186.02877950000001</c:v>
                </c:pt>
                <c:pt idx="18730">
                  <c:v>186.0387125</c:v>
                </c:pt>
                <c:pt idx="18731">
                  <c:v>186.04864549999999</c:v>
                </c:pt>
                <c:pt idx="18732">
                  <c:v>186.05857850000001</c:v>
                </c:pt>
                <c:pt idx="18733">
                  <c:v>186.0685115</c:v>
                </c:pt>
                <c:pt idx="18734">
                  <c:v>186.07844449999999</c:v>
                </c:pt>
                <c:pt idx="18735">
                  <c:v>186.08837750000001</c:v>
                </c:pt>
                <c:pt idx="18736">
                  <c:v>186.0983105</c:v>
                </c:pt>
                <c:pt idx="18737">
                  <c:v>186.10824349999999</c:v>
                </c:pt>
                <c:pt idx="18738">
                  <c:v>186.1181765</c:v>
                </c:pt>
                <c:pt idx="18739">
                  <c:v>186.12810949999999</c:v>
                </c:pt>
                <c:pt idx="18740">
                  <c:v>186.13804250000001</c:v>
                </c:pt>
                <c:pt idx="18741">
                  <c:v>186.1479755</c:v>
                </c:pt>
                <c:pt idx="18742">
                  <c:v>186.15790849999999</c:v>
                </c:pt>
                <c:pt idx="18743">
                  <c:v>186.16784150000001</c:v>
                </c:pt>
                <c:pt idx="18744">
                  <c:v>186.1777745</c:v>
                </c:pt>
                <c:pt idx="18745">
                  <c:v>186.18770749999999</c:v>
                </c:pt>
                <c:pt idx="18746">
                  <c:v>186.19764050000001</c:v>
                </c:pt>
                <c:pt idx="18747">
                  <c:v>186.2075735</c:v>
                </c:pt>
                <c:pt idx="18748">
                  <c:v>186.21750650000001</c:v>
                </c:pt>
                <c:pt idx="18749">
                  <c:v>186.2274395</c:v>
                </c:pt>
                <c:pt idx="18750">
                  <c:v>186.23737249999999</c:v>
                </c:pt>
                <c:pt idx="18751">
                  <c:v>186.24730550000001</c:v>
                </c:pt>
                <c:pt idx="18752">
                  <c:v>186.2572385</c:v>
                </c:pt>
                <c:pt idx="18753">
                  <c:v>186.26717149999999</c:v>
                </c:pt>
                <c:pt idx="18754">
                  <c:v>186.27710450000001</c:v>
                </c:pt>
                <c:pt idx="18755">
                  <c:v>186.2870375</c:v>
                </c:pt>
                <c:pt idx="18756">
                  <c:v>186.29697049999999</c:v>
                </c:pt>
                <c:pt idx="18757">
                  <c:v>186.3069035</c:v>
                </c:pt>
                <c:pt idx="18758">
                  <c:v>186.31683649999999</c:v>
                </c:pt>
                <c:pt idx="18759">
                  <c:v>186.32676950000001</c:v>
                </c:pt>
                <c:pt idx="18760">
                  <c:v>186.3367025</c:v>
                </c:pt>
                <c:pt idx="18761">
                  <c:v>186.34663549999999</c:v>
                </c:pt>
                <c:pt idx="18762">
                  <c:v>186.35656850000001</c:v>
                </c:pt>
                <c:pt idx="18763">
                  <c:v>186.3665015</c:v>
                </c:pt>
                <c:pt idx="18764">
                  <c:v>186.37643349999999</c:v>
                </c:pt>
                <c:pt idx="18765">
                  <c:v>186.38636650000001</c:v>
                </c:pt>
                <c:pt idx="18766">
                  <c:v>186.3962995</c:v>
                </c:pt>
                <c:pt idx="18767">
                  <c:v>186.40623249999999</c:v>
                </c:pt>
                <c:pt idx="18768">
                  <c:v>186.41616550000001</c:v>
                </c:pt>
                <c:pt idx="18769">
                  <c:v>186.42609849999999</c:v>
                </c:pt>
                <c:pt idx="18770">
                  <c:v>186.43603150000001</c:v>
                </c:pt>
                <c:pt idx="18771">
                  <c:v>186.4459645</c:v>
                </c:pt>
                <c:pt idx="18772">
                  <c:v>186.45589749999999</c:v>
                </c:pt>
                <c:pt idx="18773">
                  <c:v>186.46583050000001</c:v>
                </c:pt>
                <c:pt idx="18774">
                  <c:v>186.4757635</c:v>
                </c:pt>
                <c:pt idx="18775">
                  <c:v>186.48569649999999</c:v>
                </c:pt>
                <c:pt idx="18776">
                  <c:v>186.49562950000001</c:v>
                </c:pt>
                <c:pt idx="18777">
                  <c:v>186.5055625</c:v>
                </c:pt>
                <c:pt idx="18778">
                  <c:v>186.51549549999999</c:v>
                </c:pt>
                <c:pt idx="18779">
                  <c:v>186.5254285</c:v>
                </c:pt>
                <c:pt idx="18780">
                  <c:v>186.53536149999999</c:v>
                </c:pt>
                <c:pt idx="18781">
                  <c:v>186.54529450000001</c:v>
                </c:pt>
                <c:pt idx="18782">
                  <c:v>186.5552275</c:v>
                </c:pt>
                <c:pt idx="18783">
                  <c:v>186.56516049999999</c:v>
                </c:pt>
                <c:pt idx="18784">
                  <c:v>186.57509350000001</c:v>
                </c:pt>
                <c:pt idx="18785">
                  <c:v>186.5850265</c:v>
                </c:pt>
                <c:pt idx="18786">
                  <c:v>186.59495949999999</c:v>
                </c:pt>
                <c:pt idx="18787">
                  <c:v>186.60489250000001</c:v>
                </c:pt>
                <c:pt idx="18788">
                  <c:v>186.61482549999999</c:v>
                </c:pt>
                <c:pt idx="18789">
                  <c:v>186.62475850000001</c:v>
                </c:pt>
                <c:pt idx="18790">
                  <c:v>186.6346915</c:v>
                </c:pt>
                <c:pt idx="18791">
                  <c:v>186.6446254</c:v>
                </c:pt>
                <c:pt idx="18792">
                  <c:v>186.65455840000001</c:v>
                </c:pt>
                <c:pt idx="18793">
                  <c:v>186.6644914</c:v>
                </c:pt>
                <c:pt idx="18794">
                  <c:v>186.67442439999999</c:v>
                </c:pt>
                <c:pt idx="18795">
                  <c:v>186.68435740000001</c:v>
                </c:pt>
                <c:pt idx="18796">
                  <c:v>186.6942904</c:v>
                </c:pt>
                <c:pt idx="18797">
                  <c:v>186.70422339999999</c:v>
                </c:pt>
                <c:pt idx="18798">
                  <c:v>186.71415640000001</c:v>
                </c:pt>
                <c:pt idx="18799">
                  <c:v>186.7240884</c:v>
                </c:pt>
                <c:pt idx="18800">
                  <c:v>186.73402239999999</c:v>
                </c:pt>
                <c:pt idx="18801">
                  <c:v>186.7439554</c:v>
                </c:pt>
                <c:pt idx="18802">
                  <c:v>186.7538874</c:v>
                </c:pt>
                <c:pt idx="18803">
                  <c:v>186.76382039999999</c:v>
                </c:pt>
                <c:pt idx="18804">
                  <c:v>186.7737534</c:v>
                </c:pt>
                <c:pt idx="18805">
                  <c:v>186.78368639999999</c:v>
                </c:pt>
                <c:pt idx="18806">
                  <c:v>186.79361940000001</c:v>
                </c:pt>
                <c:pt idx="18807">
                  <c:v>186.8035524</c:v>
                </c:pt>
                <c:pt idx="18808">
                  <c:v>186.81348539999999</c:v>
                </c:pt>
                <c:pt idx="18809">
                  <c:v>186.82341840000001</c:v>
                </c:pt>
                <c:pt idx="18810">
                  <c:v>186.8333514</c:v>
                </c:pt>
                <c:pt idx="18811">
                  <c:v>186.84328439999999</c:v>
                </c:pt>
                <c:pt idx="18812">
                  <c:v>186.85321740000001</c:v>
                </c:pt>
                <c:pt idx="18813">
                  <c:v>186.86315039999999</c:v>
                </c:pt>
                <c:pt idx="18814">
                  <c:v>186.87308340000001</c:v>
                </c:pt>
                <c:pt idx="18815">
                  <c:v>186.8830164</c:v>
                </c:pt>
                <c:pt idx="18816">
                  <c:v>186.89294939999999</c:v>
                </c:pt>
                <c:pt idx="18817">
                  <c:v>186.90288240000001</c:v>
                </c:pt>
                <c:pt idx="18818">
                  <c:v>186.9128154</c:v>
                </c:pt>
                <c:pt idx="18819">
                  <c:v>186.92274839999999</c:v>
                </c:pt>
                <c:pt idx="18820">
                  <c:v>186.93268140000001</c:v>
                </c:pt>
                <c:pt idx="18821">
                  <c:v>186.9426144</c:v>
                </c:pt>
                <c:pt idx="18822">
                  <c:v>186.95254739999999</c:v>
                </c:pt>
                <c:pt idx="18823">
                  <c:v>186.9624804</c:v>
                </c:pt>
                <c:pt idx="18824">
                  <c:v>186.97241339999999</c:v>
                </c:pt>
                <c:pt idx="18825">
                  <c:v>186.98234640000001</c:v>
                </c:pt>
                <c:pt idx="18826">
                  <c:v>186.9922794</c:v>
                </c:pt>
                <c:pt idx="18827">
                  <c:v>187.00221239999999</c:v>
                </c:pt>
                <c:pt idx="18828">
                  <c:v>187.01214540000001</c:v>
                </c:pt>
                <c:pt idx="18829">
                  <c:v>187.0220784</c:v>
                </c:pt>
                <c:pt idx="18830">
                  <c:v>187.03201139999999</c:v>
                </c:pt>
                <c:pt idx="18831">
                  <c:v>187.04194440000001</c:v>
                </c:pt>
                <c:pt idx="18832">
                  <c:v>187.0518774</c:v>
                </c:pt>
                <c:pt idx="18833">
                  <c:v>187.06181040000001</c:v>
                </c:pt>
                <c:pt idx="18834">
                  <c:v>187.0717434</c:v>
                </c:pt>
                <c:pt idx="18835">
                  <c:v>187.08167639999999</c:v>
                </c:pt>
                <c:pt idx="18836">
                  <c:v>187.09160940000001</c:v>
                </c:pt>
                <c:pt idx="18837">
                  <c:v>187.1015424</c:v>
                </c:pt>
                <c:pt idx="18838">
                  <c:v>187.11147539999999</c:v>
                </c:pt>
                <c:pt idx="18839">
                  <c:v>187.12140840000001</c:v>
                </c:pt>
                <c:pt idx="18840">
                  <c:v>187.1313414</c:v>
                </c:pt>
                <c:pt idx="18841">
                  <c:v>187.14127439999999</c:v>
                </c:pt>
                <c:pt idx="18842">
                  <c:v>187.1512074</c:v>
                </c:pt>
                <c:pt idx="18843">
                  <c:v>187.16114039999999</c:v>
                </c:pt>
                <c:pt idx="18844">
                  <c:v>187.17107240000001</c:v>
                </c:pt>
                <c:pt idx="18845">
                  <c:v>187.1810064</c:v>
                </c:pt>
                <c:pt idx="18846">
                  <c:v>187.19093839999999</c:v>
                </c:pt>
                <c:pt idx="18847">
                  <c:v>187.20087140000001</c:v>
                </c:pt>
                <c:pt idx="18848">
                  <c:v>187.2108044</c:v>
                </c:pt>
                <c:pt idx="18849">
                  <c:v>187.22073739999999</c:v>
                </c:pt>
                <c:pt idx="18850">
                  <c:v>187.23067040000001</c:v>
                </c:pt>
                <c:pt idx="18851">
                  <c:v>187.2406034</c:v>
                </c:pt>
                <c:pt idx="18852">
                  <c:v>187.25053639999999</c:v>
                </c:pt>
                <c:pt idx="18853">
                  <c:v>187.26046940000001</c:v>
                </c:pt>
                <c:pt idx="18854">
                  <c:v>187.27040239999999</c:v>
                </c:pt>
                <c:pt idx="18855">
                  <c:v>187.28033540000001</c:v>
                </c:pt>
                <c:pt idx="18856">
                  <c:v>187.2902684</c:v>
                </c:pt>
                <c:pt idx="18857">
                  <c:v>187.30020139999999</c:v>
                </c:pt>
                <c:pt idx="18858">
                  <c:v>187.31013440000001</c:v>
                </c:pt>
                <c:pt idx="18859">
                  <c:v>187.3200674</c:v>
                </c:pt>
                <c:pt idx="18860">
                  <c:v>187.33000039999999</c:v>
                </c:pt>
                <c:pt idx="18861">
                  <c:v>187.33993340000001</c:v>
                </c:pt>
                <c:pt idx="18862">
                  <c:v>187.3498664</c:v>
                </c:pt>
                <c:pt idx="18863">
                  <c:v>187.35979939999999</c:v>
                </c:pt>
                <c:pt idx="18864">
                  <c:v>187.3697324</c:v>
                </c:pt>
                <c:pt idx="18865">
                  <c:v>187.37966539999999</c:v>
                </c:pt>
                <c:pt idx="18866">
                  <c:v>187.38959840000001</c:v>
                </c:pt>
                <c:pt idx="18867">
                  <c:v>187.3995314</c:v>
                </c:pt>
                <c:pt idx="18868">
                  <c:v>187.40946439999999</c:v>
                </c:pt>
                <c:pt idx="18869">
                  <c:v>187.41939740000001</c:v>
                </c:pt>
                <c:pt idx="18870">
                  <c:v>187.4293304</c:v>
                </c:pt>
                <c:pt idx="18871">
                  <c:v>187.43926339999999</c:v>
                </c:pt>
                <c:pt idx="18872">
                  <c:v>187.44919640000001</c:v>
                </c:pt>
                <c:pt idx="18873">
                  <c:v>187.45912939999999</c:v>
                </c:pt>
                <c:pt idx="18874">
                  <c:v>187.46906240000001</c:v>
                </c:pt>
                <c:pt idx="18875">
                  <c:v>187.4789954</c:v>
                </c:pt>
                <c:pt idx="18876">
                  <c:v>187.48892839999999</c:v>
                </c:pt>
                <c:pt idx="18877">
                  <c:v>187.49886140000001</c:v>
                </c:pt>
                <c:pt idx="18878">
                  <c:v>187.5087944</c:v>
                </c:pt>
                <c:pt idx="18879">
                  <c:v>187.51872739999999</c:v>
                </c:pt>
                <c:pt idx="18880">
                  <c:v>187.5286614</c:v>
                </c:pt>
                <c:pt idx="18881">
                  <c:v>187.5385934</c:v>
                </c:pt>
                <c:pt idx="18882">
                  <c:v>187.54852639999999</c:v>
                </c:pt>
                <c:pt idx="18883">
                  <c:v>187.5584604</c:v>
                </c:pt>
                <c:pt idx="18884">
                  <c:v>187.56839339999999</c:v>
                </c:pt>
                <c:pt idx="18885">
                  <c:v>187.57832640000001</c:v>
                </c:pt>
                <c:pt idx="18886">
                  <c:v>187.5882594</c:v>
                </c:pt>
                <c:pt idx="18887">
                  <c:v>187.59819239999999</c:v>
                </c:pt>
                <c:pt idx="18888">
                  <c:v>187.60812540000001</c:v>
                </c:pt>
                <c:pt idx="18889">
                  <c:v>187.6180584</c:v>
                </c:pt>
                <c:pt idx="18890">
                  <c:v>187.62799140000001</c:v>
                </c:pt>
                <c:pt idx="18891">
                  <c:v>187.6379244</c:v>
                </c:pt>
                <c:pt idx="18892">
                  <c:v>187.64785710000001</c:v>
                </c:pt>
                <c:pt idx="18893">
                  <c:v>187.6577901</c:v>
                </c:pt>
                <c:pt idx="18894">
                  <c:v>187.66772309999999</c:v>
                </c:pt>
                <c:pt idx="18895">
                  <c:v>187.67765610000001</c:v>
                </c:pt>
                <c:pt idx="18896">
                  <c:v>187.6875891</c:v>
                </c:pt>
                <c:pt idx="18897">
                  <c:v>187.69752209999999</c:v>
                </c:pt>
                <c:pt idx="18898">
                  <c:v>187.7074551</c:v>
                </c:pt>
                <c:pt idx="18899">
                  <c:v>187.71738809999999</c:v>
                </c:pt>
                <c:pt idx="18900">
                  <c:v>187.72732110000001</c:v>
                </c:pt>
                <c:pt idx="18901">
                  <c:v>187.7372541</c:v>
                </c:pt>
                <c:pt idx="18902">
                  <c:v>187.74718709999999</c:v>
                </c:pt>
                <c:pt idx="18903">
                  <c:v>187.75712010000001</c:v>
                </c:pt>
                <c:pt idx="18904">
                  <c:v>187.7670531</c:v>
                </c:pt>
                <c:pt idx="18905">
                  <c:v>187.77698609999999</c:v>
                </c:pt>
                <c:pt idx="18906">
                  <c:v>187.78691910000001</c:v>
                </c:pt>
                <c:pt idx="18907">
                  <c:v>187.7968521</c:v>
                </c:pt>
                <c:pt idx="18908">
                  <c:v>187.80678510000001</c:v>
                </c:pt>
                <c:pt idx="18909">
                  <c:v>187.8167181</c:v>
                </c:pt>
                <c:pt idx="18910">
                  <c:v>187.82665109999999</c:v>
                </c:pt>
                <c:pt idx="18911">
                  <c:v>187.83658410000001</c:v>
                </c:pt>
                <c:pt idx="18912">
                  <c:v>187.8465171</c:v>
                </c:pt>
                <c:pt idx="18913">
                  <c:v>187.85645009999999</c:v>
                </c:pt>
                <c:pt idx="18914">
                  <c:v>187.86638310000001</c:v>
                </c:pt>
                <c:pt idx="18915">
                  <c:v>187.8763161</c:v>
                </c:pt>
                <c:pt idx="18916">
                  <c:v>187.88624909999999</c:v>
                </c:pt>
                <c:pt idx="18917">
                  <c:v>187.8961821</c:v>
                </c:pt>
                <c:pt idx="18918">
                  <c:v>187.90611509999999</c:v>
                </c:pt>
                <c:pt idx="18919">
                  <c:v>187.91604810000001</c:v>
                </c:pt>
                <c:pt idx="18920">
                  <c:v>187.9259811</c:v>
                </c:pt>
                <c:pt idx="18921">
                  <c:v>187.93591409999999</c:v>
                </c:pt>
                <c:pt idx="18922">
                  <c:v>187.94584710000001</c:v>
                </c:pt>
                <c:pt idx="18923">
                  <c:v>187.9557811</c:v>
                </c:pt>
                <c:pt idx="18924">
                  <c:v>187.96571410000001</c:v>
                </c:pt>
                <c:pt idx="18925">
                  <c:v>187.9756471</c:v>
                </c:pt>
                <c:pt idx="18926">
                  <c:v>187.98558009999999</c:v>
                </c:pt>
                <c:pt idx="18927">
                  <c:v>187.99551310000001</c:v>
                </c:pt>
                <c:pt idx="18928">
                  <c:v>188.0054461</c:v>
                </c:pt>
                <c:pt idx="18929">
                  <c:v>188.01537909999999</c:v>
                </c:pt>
                <c:pt idx="18930">
                  <c:v>188.02531210000001</c:v>
                </c:pt>
                <c:pt idx="18931">
                  <c:v>188.0352451</c:v>
                </c:pt>
                <c:pt idx="18932">
                  <c:v>188.04517809999999</c:v>
                </c:pt>
                <c:pt idx="18933">
                  <c:v>188.0551111</c:v>
                </c:pt>
                <c:pt idx="18934">
                  <c:v>188.06504409999999</c:v>
                </c:pt>
                <c:pt idx="18935">
                  <c:v>188.07497710000001</c:v>
                </c:pt>
                <c:pt idx="18936">
                  <c:v>188.0849101</c:v>
                </c:pt>
                <c:pt idx="18937">
                  <c:v>188.09484309999999</c:v>
                </c:pt>
                <c:pt idx="18938">
                  <c:v>188.10477610000001</c:v>
                </c:pt>
                <c:pt idx="18939">
                  <c:v>188.1147091</c:v>
                </c:pt>
                <c:pt idx="18940">
                  <c:v>188.12464209999999</c:v>
                </c:pt>
                <c:pt idx="18941">
                  <c:v>188.13457510000001</c:v>
                </c:pt>
                <c:pt idx="18942">
                  <c:v>188.1445081</c:v>
                </c:pt>
                <c:pt idx="18943">
                  <c:v>188.15444110000001</c:v>
                </c:pt>
                <c:pt idx="18944">
                  <c:v>188.1643741</c:v>
                </c:pt>
                <c:pt idx="18945">
                  <c:v>188.17430709999999</c:v>
                </c:pt>
                <c:pt idx="18946">
                  <c:v>188.18424110000001</c:v>
                </c:pt>
                <c:pt idx="18947">
                  <c:v>188.1941741</c:v>
                </c:pt>
                <c:pt idx="18948">
                  <c:v>188.20410709999999</c:v>
                </c:pt>
                <c:pt idx="18949">
                  <c:v>188.21404010000001</c:v>
                </c:pt>
                <c:pt idx="18950">
                  <c:v>188.22397309999999</c:v>
                </c:pt>
                <c:pt idx="18951">
                  <c:v>188.23390610000001</c:v>
                </c:pt>
                <c:pt idx="18952">
                  <c:v>188.2438391</c:v>
                </c:pt>
                <c:pt idx="18953">
                  <c:v>188.25377209999999</c:v>
                </c:pt>
                <c:pt idx="18954">
                  <c:v>188.26370510000001</c:v>
                </c:pt>
                <c:pt idx="18955">
                  <c:v>188.2736381</c:v>
                </c:pt>
                <c:pt idx="18956">
                  <c:v>188.28357109999999</c:v>
                </c:pt>
                <c:pt idx="18957">
                  <c:v>188.29350410000001</c:v>
                </c:pt>
                <c:pt idx="18958">
                  <c:v>188.3034371</c:v>
                </c:pt>
                <c:pt idx="18959">
                  <c:v>188.31337009999999</c:v>
                </c:pt>
                <c:pt idx="18960">
                  <c:v>188.3233031</c:v>
                </c:pt>
                <c:pt idx="18961">
                  <c:v>188.33323609999999</c:v>
                </c:pt>
                <c:pt idx="18962">
                  <c:v>188.34316910000001</c:v>
                </c:pt>
                <c:pt idx="18963">
                  <c:v>188.3531021</c:v>
                </c:pt>
                <c:pt idx="18964">
                  <c:v>188.36303509999999</c:v>
                </c:pt>
                <c:pt idx="18965">
                  <c:v>188.37296910000001</c:v>
                </c:pt>
                <c:pt idx="18966">
                  <c:v>188.3829021</c:v>
                </c:pt>
                <c:pt idx="18967">
                  <c:v>188.39283510000001</c:v>
                </c:pt>
                <c:pt idx="18968">
                  <c:v>188.4027681</c:v>
                </c:pt>
                <c:pt idx="18969">
                  <c:v>188.41270109999999</c:v>
                </c:pt>
                <c:pt idx="18970">
                  <c:v>188.42263410000001</c:v>
                </c:pt>
                <c:pt idx="18971">
                  <c:v>188.4325671</c:v>
                </c:pt>
                <c:pt idx="18972">
                  <c:v>188.44250009999999</c:v>
                </c:pt>
                <c:pt idx="18973">
                  <c:v>188.45243310000001</c:v>
                </c:pt>
                <c:pt idx="18974">
                  <c:v>188.4623661</c:v>
                </c:pt>
                <c:pt idx="18975">
                  <c:v>188.47229909999999</c:v>
                </c:pt>
                <c:pt idx="18976">
                  <c:v>188.4822321</c:v>
                </c:pt>
                <c:pt idx="18977">
                  <c:v>188.49216509999999</c:v>
                </c:pt>
                <c:pt idx="18978">
                  <c:v>188.50209810000001</c:v>
                </c:pt>
                <c:pt idx="18979">
                  <c:v>188.5120311</c:v>
                </c:pt>
                <c:pt idx="18980">
                  <c:v>188.52196409999999</c:v>
                </c:pt>
                <c:pt idx="18981">
                  <c:v>188.53189810000001</c:v>
                </c:pt>
                <c:pt idx="18982">
                  <c:v>188.5418311</c:v>
                </c:pt>
                <c:pt idx="18983">
                  <c:v>188.55176410000001</c:v>
                </c:pt>
                <c:pt idx="18984">
                  <c:v>188.5616971</c:v>
                </c:pt>
                <c:pt idx="18985">
                  <c:v>188.57163009999999</c:v>
                </c:pt>
                <c:pt idx="18986">
                  <c:v>188.58156310000001</c:v>
                </c:pt>
                <c:pt idx="18987">
                  <c:v>188.5914961</c:v>
                </c:pt>
                <c:pt idx="18988">
                  <c:v>188.60142909999999</c:v>
                </c:pt>
                <c:pt idx="18989">
                  <c:v>188.61136210000001</c:v>
                </c:pt>
                <c:pt idx="18990">
                  <c:v>188.6212951</c:v>
                </c:pt>
                <c:pt idx="18991">
                  <c:v>188.63122809999999</c:v>
                </c:pt>
                <c:pt idx="18992">
                  <c:v>188.64116039999999</c:v>
                </c:pt>
                <c:pt idx="18993">
                  <c:v>188.65109340000001</c:v>
                </c:pt>
                <c:pt idx="18994">
                  <c:v>188.6610264</c:v>
                </c:pt>
                <c:pt idx="18995">
                  <c:v>188.67095939999999</c:v>
                </c:pt>
                <c:pt idx="18996">
                  <c:v>188.6808934</c:v>
                </c:pt>
                <c:pt idx="18997">
                  <c:v>188.69082639999999</c:v>
                </c:pt>
                <c:pt idx="18998">
                  <c:v>188.70075940000001</c:v>
                </c:pt>
                <c:pt idx="18999">
                  <c:v>188.7106924</c:v>
                </c:pt>
                <c:pt idx="19000">
                  <c:v>188.72062539999999</c:v>
                </c:pt>
                <c:pt idx="19001">
                  <c:v>188.73055840000001</c:v>
                </c:pt>
                <c:pt idx="19002">
                  <c:v>188.7404914</c:v>
                </c:pt>
                <c:pt idx="19003">
                  <c:v>188.75042439999999</c:v>
                </c:pt>
                <c:pt idx="19004">
                  <c:v>188.7603574</c:v>
                </c:pt>
                <c:pt idx="19005">
                  <c:v>188.77029039999999</c:v>
                </c:pt>
                <c:pt idx="19006">
                  <c:v>188.78022340000001</c:v>
                </c:pt>
                <c:pt idx="19007">
                  <c:v>188.7901564</c:v>
                </c:pt>
                <c:pt idx="19008">
                  <c:v>188.80008939999999</c:v>
                </c:pt>
                <c:pt idx="19009">
                  <c:v>188.81002240000001</c:v>
                </c:pt>
                <c:pt idx="19010">
                  <c:v>188.8199564</c:v>
                </c:pt>
                <c:pt idx="19011">
                  <c:v>188.82988940000001</c:v>
                </c:pt>
                <c:pt idx="19012">
                  <c:v>188.8398224</c:v>
                </c:pt>
                <c:pt idx="19013">
                  <c:v>188.84975539999999</c:v>
                </c:pt>
                <c:pt idx="19014">
                  <c:v>188.85968840000001</c:v>
                </c:pt>
                <c:pt idx="19015">
                  <c:v>188.8696214</c:v>
                </c:pt>
                <c:pt idx="19016">
                  <c:v>188.87955439999999</c:v>
                </c:pt>
                <c:pt idx="19017">
                  <c:v>188.88948740000001</c:v>
                </c:pt>
                <c:pt idx="19018">
                  <c:v>188.8994204</c:v>
                </c:pt>
                <c:pt idx="19019">
                  <c:v>188.90935339999999</c:v>
                </c:pt>
                <c:pt idx="19020">
                  <c:v>188.9192864</c:v>
                </c:pt>
                <c:pt idx="19021">
                  <c:v>188.92921939999999</c:v>
                </c:pt>
                <c:pt idx="19022">
                  <c:v>188.93915240000001</c:v>
                </c:pt>
                <c:pt idx="19023">
                  <c:v>188.9490854</c:v>
                </c:pt>
                <c:pt idx="19024">
                  <c:v>188.95901839999999</c:v>
                </c:pt>
                <c:pt idx="19025">
                  <c:v>188.96895240000001</c:v>
                </c:pt>
                <c:pt idx="19026">
                  <c:v>188.9788854</c:v>
                </c:pt>
                <c:pt idx="19027">
                  <c:v>188.98881840000001</c:v>
                </c:pt>
                <c:pt idx="19028">
                  <c:v>188.9987514</c:v>
                </c:pt>
                <c:pt idx="19029">
                  <c:v>189.00868439999999</c:v>
                </c:pt>
                <c:pt idx="19030">
                  <c:v>189.01861740000001</c:v>
                </c:pt>
                <c:pt idx="19031">
                  <c:v>189.0285504</c:v>
                </c:pt>
                <c:pt idx="19032">
                  <c:v>189.03848339999999</c:v>
                </c:pt>
                <c:pt idx="19033">
                  <c:v>189.04841640000001</c:v>
                </c:pt>
                <c:pt idx="19034">
                  <c:v>189.0583494</c:v>
                </c:pt>
                <c:pt idx="19035">
                  <c:v>189.06828239999999</c:v>
                </c:pt>
                <c:pt idx="19036">
                  <c:v>189.0782154</c:v>
                </c:pt>
                <c:pt idx="19037">
                  <c:v>189.08814839999999</c:v>
                </c:pt>
                <c:pt idx="19038">
                  <c:v>189.09808140000001</c:v>
                </c:pt>
                <c:pt idx="19039">
                  <c:v>189.1080144</c:v>
                </c:pt>
                <c:pt idx="19040">
                  <c:v>189.11794839999999</c:v>
                </c:pt>
                <c:pt idx="19041">
                  <c:v>189.12788140000001</c:v>
                </c:pt>
                <c:pt idx="19042">
                  <c:v>189.1378144</c:v>
                </c:pt>
                <c:pt idx="19043">
                  <c:v>189.14774739999999</c:v>
                </c:pt>
                <c:pt idx="19044">
                  <c:v>189.1576804</c:v>
                </c:pt>
                <c:pt idx="19045">
                  <c:v>189.16761339999999</c:v>
                </c:pt>
                <c:pt idx="19046">
                  <c:v>189.17754640000001</c:v>
                </c:pt>
                <c:pt idx="19047">
                  <c:v>189.1874794</c:v>
                </c:pt>
                <c:pt idx="19048">
                  <c:v>189.19741239999999</c:v>
                </c:pt>
                <c:pt idx="19049">
                  <c:v>189.20734540000001</c:v>
                </c:pt>
                <c:pt idx="19050">
                  <c:v>189.2172784</c:v>
                </c:pt>
                <c:pt idx="19051">
                  <c:v>189.22721139999999</c:v>
                </c:pt>
                <c:pt idx="19052">
                  <c:v>189.23714440000001</c:v>
                </c:pt>
                <c:pt idx="19053">
                  <c:v>189.24707739999999</c:v>
                </c:pt>
                <c:pt idx="19054">
                  <c:v>189.25701040000001</c:v>
                </c:pt>
                <c:pt idx="19055">
                  <c:v>189.2669444</c:v>
                </c:pt>
                <c:pt idx="19056">
                  <c:v>189.27687739999999</c:v>
                </c:pt>
                <c:pt idx="19057">
                  <c:v>189.28681040000001</c:v>
                </c:pt>
                <c:pt idx="19058">
                  <c:v>189.2967434</c:v>
                </c:pt>
                <c:pt idx="19059">
                  <c:v>189.30667639999999</c:v>
                </c:pt>
                <c:pt idx="19060">
                  <c:v>189.3166094</c:v>
                </c:pt>
                <c:pt idx="19061">
                  <c:v>189.32654239999999</c:v>
                </c:pt>
                <c:pt idx="19062">
                  <c:v>189.33647540000001</c:v>
                </c:pt>
                <c:pt idx="19063">
                  <c:v>189.3464084</c:v>
                </c:pt>
                <c:pt idx="19064">
                  <c:v>189.35634139999999</c:v>
                </c:pt>
                <c:pt idx="19065">
                  <c:v>189.36627440000001</c:v>
                </c:pt>
                <c:pt idx="19066">
                  <c:v>189.3762074</c:v>
                </c:pt>
                <c:pt idx="19067">
                  <c:v>189.38614039999999</c:v>
                </c:pt>
                <c:pt idx="19068">
                  <c:v>189.39607340000001</c:v>
                </c:pt>
                <c:pt idx="19069">
                  <c:v>189.4060064</c:v>
                </c:pt>
                <c:pt idx="19070">
                  <c:v>189.41593940000001</c:v>
                </c:pt>
                <c:pt idx="19071">
                  <c:v>189.4258724</c:v>
                </c:pt>
                <c:pt idx="19072">
                  <c:v>189.43580539999999</c:v>
                </c:pt>
                <c:pt idx="19073">
                  <c:v>189.44573940000001</c:v>
                </c:pt>
                <c:pt idx="19074">
                  <c:v>189.4556724</c:v>
                </c:pt>
                <c:pt idx="19075">
                  <c:v>189.46560539999999</c:v>
                </c:pt>
                <c:pt idx="19076">
                  <c:v>189.4755384</c:v>
                </c:pt>
                <c:pt idx="19077">
                  <c:v>189.48547139999999</c:v>
                </c:pt>
                <c:pt idx="19078">
                  <c:v>189.49540440000001</c:v>
                </c:pt>
                <c:pt idx="19079">
                  <c:v>189.5053374</c:v>
                </c:pt>
                <c:pt idx="19080">
                  <c:v>189.51527039999999</c:v>
                </c:pt>
                <c:pt idx="19081">
                  <c:v>189.52520340000001</c:v>
                </c:pt>
                <c:pt idx="19082">
                  <c:v>189.5351364</c:v>
                </c:pt>
                <c:pt idx="19083">
                  <c:v>189.54506939999999</c:v>
                </c:pt>
                <c:pt idx="19084">
                  <c:v>189.55500240000001</c:v>
                </c:pt>
                <c:pt idx="19085">
                  <c:v>189.5649354</c:v>
                </c:pt>
                <c:pt idx="19086">
                  <c:v>189.57486840000001</c:v>
                </c:pt>
                <c:pt idx="19087">
                  <c:v>189.5848014</c:v>
                </c:pt>
                <c:pt idx="19088">
                  <c:v>189.59473439999999</c:v>
                </c:pt>
                <c:pt idx="19089">
                  <c:v>189.60466740000001</c:v>
                </c:pt>
                <c:pt idx="19090">
                  <c:v>189.6146004</c:v>
                </c:pt>
                <c:pt idx="19091">
                  <c:v>189.62453439999999</c:v>
                </c:pt>
                <c:pt idx="19092">
                  <c:v>189.63446740000001</c:v>
                </c:pt>
                <c:pt idx="19093">
                  <c:v>189.6444003</c:v>
                </c:pt>
                <c:pt idx="19094">
                  <c:v>189.65433329999999</c:v>
                </c:pt>
                <c:pt idx="19095">
                  <c:v>189.66426630000001</c:v>
                </c:pt>
                <c:pt idx="19096">
                  <c:v>189.6741993</c:v>
                </c:pt>
                <c:pt idx="19097">
                  <c:v>189.68413229999999</c:v>
                </c:pt>
                <c:pt idx="19098">
                  <c:v>189.69406530000001</c:v>
                </c:pt>
                <c:pt idx="19099">
                  <c:v>189.70399829999999</c:v>
                </c:pt>
                <c:pt idx="19100">
                  <c:v>189.71393130000001</c:v>
                </c:pt>
                <c:pt idx="19101">
                  <c:v>189.7238643</c:v>
                </c:pt>
                <c:pt idx="19102">
                  <c:v>189.73379729999999</c:v>
                </c:pt>
                <c:pt idx="19103">
                  <c:v>189.74373030000001</c:v>
                </c:pt>
                <c:pt idx="19104">
                  <c:v>189.7536633</c:v>
                </c:pt>
                <c:pt idx="19105">
                  <c:v>189.76359629999999</c:v>
                </c:pt>
                <c:pt idx="19106">
                  <c:v>189.77352930000001</c:v>
                </c:pt>
                <c:pt idx="19107">
                  <c:v>189.7834623</c:v>
                </c:pt>
                <c:pt idx="19108">
                  <c:v>189.79339529999999</c:v>
                </c:pt>
                <c:pt idx="19109">
                  <c:v>189.8033283</c:v>
                </c:pt>
                <c:pt idx="19110">
                  <c:v>189.81326129999999</c:v>
                </c:pt>
                <c:pt idx="19111">
                  <c:v>189.82319530000001</c:v>
                </c:pt>
                <c:pt idx="19112">
                  <c:v>189.8331283</c:v>
                </c:pt>
                <c:pt idx="19113">
                  <c:v>189.84306129999999</c:v>
                </c:pt>
                <c:pt idx="19114">
                  <c:v>189.85299430000001</c:v>
                </c:pt>
                <c:pt idx="19115">
                  <c:v>189.8629273</c:v>
                </c:pt>
                <c:pt idx="19116">
                  <c:v>189.87286030000001</c:v>
                </c:pt>
                <c:pt idx="19117">
                  <c:v>189.8827933</c:v>
                </c:pt>
                <c:pt idx="19118">
                  <c:v>189.89272629999999</c:v>
                </c:pt>
                <c:pt idx="19119">
                  <c:v>189.90265930000001</c:v>
                </c:pt>
                <c:pt idx="19120">
                  <c:v>189.9125923</c:v>
                </c:pt>
                <c:pt idx="19121">
                  <c:v>189.92252529999999</c:v>
                </c:pt>
                <c:pt idx="19122">
                  <c:v>189.93245830000001</c:v>
                </c:pt>
                <c:pt idx="19123">
                  <c:v>189.9423913</c:v>
                </c:pt>
                <c:pt idx="19124">
                  <c:v>189.95232429999999</c:v>
                </c:pt>
                <c:pt idx="19125">
                  <c:v>189.9622573</c:v>
                </c:pt>
                <c:pt idx="19126">
                  <c:v>189.97219029999999</c:v>
                </c:pt>
                <c:pt idx="19127">
                  <c:v>189.98212330000001</c:v>
                </c:pt>
                <c:pt idx="19128">
                  <c:v>189.9920563</c:v>
                </c:pt>
                <c:pt idx="19129">
                  <c:v>190.00198929999999</c:v>
                </c:pt>
                <c:pt idx="19130">
                  <c:v>190.01192230000001</c:v>
                </c:pt>
                <c:pt idx="19131">
                  <c:v>190.0218553</c:v>
                </c:pt>
                <c:pt idx="19132">
                  <c:v>190.03178930000001</c:v>
                </c:pt>
                <c:pt idx="19133">
                  <c:v>190.0417223</c:v>
                </c:pt>
                <c:pt idx="19134">
                  <c:v>190.05165529999999</c:v>
                </c:pt>
                <c:pt idx="19135">
                  <c:v>190.06158830000001</c:v>
                </c:pt>
                <c:pt idx="19136">
                  <c:v>190.0715213</c:v>
                </c:pt>
                <c:pt idx="19137">
                  <c:v>190.08145429999999</c:v>
                </c:pt>
                <c:pt idx="19138">
                  <c:v>190.09138730000001</c:v>
                </c:pt>
                <c:pt idx="19139">
                  <c:v>190.1013203</c:v>
                </c:pt>
                <c:pt idx="19140">
                  <c:v>190.11125329999999</c:v>
                </c:pt>
                <c:pt idx="19141">
                  <c:v>190.12118630000001</c:v>
                </c:pt>
                <c:pt idx="19142">
                  <c:v>190.13111929999999</c:v>
                </c:pt>
                <c:pt idx="19143">
                  <c:v>190.14105230000001</c:v>
                </c:pt>
                <c:pt idx="19144">
                  <c:v>190.1509853</c:v>
                </c:pt>
                <c:pt idx="19145">
                  <c:v>190.16091829999999</c:v>
                </c:pt>
                <c:pt idx="19146">
                  <c:v>190.17085130000001</c:v>
                </c:pt>
                <c:pt idx="19147">
                  <c:v>190.1807843</c:v>
                </c:pt>
                <c:pt idx="19148">
                  <c:v>190.19071729999999</c:v>
                </c:pt>
                <c:pt idx="19149">
                  <c:v>190.20065030000001</c:v>
                </c:pt>
                <c:pt idx="19150">
                  <c:v>190.2105833</c:v>
                </c:pt>
                <c:pt idx="19151">
                  <c:v>190.22051630000001</c:v>
                </c:pt>
                <c:pt idx="19152">
                  <c:v>190.2304493</c:v>
                </c:pt>
                <c:pt idx="19153">
                  <c:v>190.24038229999999</c:v>
                </c:pt>
                <c:pt idx="19154">
                  <c:v>190.25031519999999</c:v>
                </c:pt>
                <c:pt idx="19155">
                  <c:v>190.2602483</c:v>
                </c:pt>
                <c:pt idx="19156">
                  <c:v>190.27018129999999</c:v>
                </c:pt>
                <c:pt idx="19157">
                  <c:v>190.28011530000001</c:v>
                </c:pt>
                <c:pt idx="19158">
                  <c:v>190.2900483</c:v>
                </c:pt>
                <c:pt idx="19159">
                  <c:v>190.29998130000001</c:v>
                </c:pt>
                <c:pt idx="19160">
                  <c:v>190.3099143</c:v>
                </c:pt>
                <c:pt idx="19161">
                  <c:v>190.31984729999999</c:v>
                </c:pt>
                <c:pt idx="19162">
                  <c:v>190.32978030000001</c:v>
                </c:pt>
                <c:pt idx="19163">
                  <c:v>190.3397133</c:v>
                </c:pt>
                <c:pt idx="19164">
                  <c:v>190.34964629999999</c:v>
                </c:pt>
                <c:pt idx="19165">
                  <c:v>190.35957930000001</c:v>
                </c:pt>
                <c:pt idx="19166">
                  <c:v>190.3695123</c:v>
                </c:pt>
                <c:pt idx="19167">
                  <c:v>190.37944529999999</c:v>
                </c:pt>
                <c:pt idx="19168">
                  <c:v>190.3893783</c:v>
                </c:pt>
                <c:pt idx="19169">
                  <c:v>190.39931129999999</c:v>
                </c:pt>
                <c:pt idx="19170">
                  <c:v>190.40924430000001</c:v>
                </c:pt>
                <c:pt idx="19171">
                  <c:v>190.4191773</c:v>
                </c:pt>
                <c:pt idx="19172">
                  <c:v>190.42911029999999</c:v>
                </c:pt>
                <c:pt idx="19173">
                  <c:v>190.43904330000001</c:v>
                </c:pt>
                <c:pt idx="19174">
                  <c:v>190.4489763</c:v>
                </c:pt>
                <c:pt idx="19175">
                  <c:v>190.45890929999999</c:v>
                </c:pt>
                <c:pt idx="19176">
                  <c:v>190.46884230000001</c:v>
                </c:pt>
                <c:pt idx="19177">
                  <c:v>190.4787753</c:v>
                </c:pt>
                <c:pt idx="19178">
                  <c:v>190.48870830000001</c:v>
                </c:pt>
                <c:pt idx="19179">
                  <c:v>190.4986413</c:v>
                </c:pt>
                <c:pt idx="19180">
                  <c:v>190.50857429999999</c:v>
                </c:pt>
                <c:pt idx="19181">
                  <c:v>190.51850730000001</c:v>
                </c:pt>
                <c:pt idx="19182">
                  <c:v>190.5284403</c:v>
                </c:pt>
                <c:pt idx="19183">
                  <c:v>190.53837329999999</c:v>
                </c:pt>
                <c:pt idx="19184">
                  <c:v>190.54830630000001</c:v>
                </c:pt>
                <c:pt idx="19185">
                  <c:v>190.55824029999999</c:v>
                </c:pt>
                <c:pt idx="19186">
                  <c:v>190.56817330000001</c:v>
                </c:pt>
                <c:pt idx="19187">
                  <c:v>190.5781063</c:v>
                </c:pt>
                <c:pt idx="19188">
                  <c:v>190.58803929999999</c:v>
                </c:pt>
                <c:pt idx="19189">
                  <c:v>190.59797230000001</c:v>
                </c:pt>
                <c:pt idx="19190">
                  <c:v>190.6079053</c:v>
                </c:pt>
                <c:pt idx="19191">
                  <c:v>190.61783829999999</c:v>
                </c:pt>
                <c:pt idx="19192">
                  <c:v>190.62777130000001</c:v>
                </c:pt>
                <c:pt idx="19193">
                  <c:v>190.6377043</c:v>
                </c:pt>
                <c:pt idx="19194">
                  <c:v>190.64763690000001</c:v>
                </c:pt>
                <c:pt idx="19195">
                  <c:v>190.6575699</c:v>
                </c:pt>
                <c:pt idx="19196">
                  <c:v>190.66750289999999</c:v>
                </c:pt>
                <c:pt idx="19197">
                  <c:v>190.67743590000001</c:v>
                </c:pt>
                <c:pt idx="19198">
                  <c:v>190.6873689</c:v>
                </c:pt>
                <c:pt idx="19199">
                  <c:v>190.69730190000001</c:v>
                </c:pt>
                <c:pt idx="19200">
                  <c:v>190.7072349</c:v>
                </c:pt>
                <c:pt idx="19201">
                  <c:v>190.71716789999999</c:v>
                </c:pt>
                <c:pt idx="19202">
                  <c:v>190.72710090000001</c:v>
                </c:pt>
                <c:pt idx="19203">
                  <c:v>190.7370339</c:v>
                </c:pt>
                <c:pt idx="19204">
                  <c:v>190.74696689999999</c:v>
                </c:pt>
                <c:pt idx="19205">
                  <c:v>190.75689990000001</c:v>
                </c:pt>
                <c:pt idx="19206">
                  <c:v>190.7668329</c:v>
                </c:pt>
                <c:pt idx="19207">
                  <c:v>190.77676589999999</c:v>
                </c:pt>
                <c:pt idx="19208">
                  <c:v>190.7866989</c:v>
                </c:pt>
                <c:pt idx="19209">
                  <c:v>190.79663189999999</c:v>
                </c:pt>
                <c:pt idx="19210">
                  <c:v>190.80656490000001</c:v>
                </c:pt>
                <c:pt idx="19211">
                  <c:v>190.8164979</c:v>
                </c:pt>
                <c:pt idx="19212">
                  <c:v>190.82643089999999</c:v>
                </c:pt>
                <c:pt idx="19213">
                  <c:v>190.83636390000001</c:v>
                </c:pt>
                <c:pt idx="19214">
                  <c:v>190.8462979</c:v>
                </c:pt>
                <c:pt idx="19215">
                  <c:v>190.85622989999999</c:v>
                </c:pt>
                <c:pt idx="19216">
                  <c:v>190.8661639</c:v>
                </c:pt>
                <c:pt idx="19217">
                  <c:v>190.87609689999999</c:v>
                </c:pt>
                <c:pt idx="19218">
                  <c:v>190.88602990000001</c:v>
                </c:pt>
                <c:pt idx="19219">
                  <c:v>190.8959629</c:v>
                </c:pt>
                <c:pt idx="19220">
                  <c:v>190.90589589999999</c:v>
                </c:pt>
                <c:pt idx="19221">
                  <c:v>190.91582890000001</c:v>
                </c:pt>
                <c:pt idx="19222">
                  <c:v>190.9257619</c:v>
                </c:pt>
                <c:pt idx="19223">
                  <c:v>190.93569489999999</c:v>
                </c:pt>
                <c:pt idx="19224">
                  <c:v>190.94562790000001</c:v>
                </c:pt>
                <c:pt idx="19225">
                  <c:v>190.95556089999999</c:v>
                </c:pt>
                <c:pt idx="19226">
                  <c:v>190.96549390000001</c:v>
                </c:pt>
                <c:pt idx="19227">
                  <c:v>190.9754269</c:v>
                </c:pt>
                <c:pt idx="19228">
                  <c:v>190.98535989999999</c:v>
                </c:pt>
                <c:pt idx="19229">
                  <c:v>190.99529290000001</c:v>
                </c:pt>
                <c:pt idx="19230">
                  <c:v>191.0052259</c:v>
                </c:pt>
                <c:pt idx="19231">
                  <c:v>191.01515889999999</c:v>
                </c:pt>
                <c:pt idx="19232">
                  <c:v>191.02509190000001</c:v>
                </c:pt>
                <c:pt idx="19233">
                  <c:v>191.0350249</c:v>
                </c:pt>
                <c:pt idx="19234">
                  <c:v>191.04495789999999</c:v>
                </c:pt>
                <c:pt idx="19235">
                  <c:v>191.0548909</c:v>
                </c:pt>
                <c:pt idx="19236">
                  <c:v>191.06482389999999</c:v>
                </c:pt>
                <c:pt idx="19237">
                  <c:v>191.07475690000001</c:v>
                </c:pt>
                <c:pt idx="19238">
                  <c:v>191.0846899</c:v>
                </c:pt>
                <c:pt idx="19239">
                  <c:v>191.09462289999999</c:v>
                </c:pt>
                <c:pt idx="19240">
                  <c:v>191.10455590000001</c:v>
                </c:pt>
                <c:pt idx="19241">
                  <c:v>191.1144889</c:v>
                </c:pt>
                <c:pt idx="19242">
                  <c:v>191.12442290000001</c:v>
                </c:pt>
                <c:pt idx="19243">
                  <c:v>191.1343559</c:v>
                </c:pt>
                <c:pt idx="19244">
                  <c:v>191.14428889999999</c:v>
                </c:pt>
                <c:pt idx="19245">
                  <c:v>191.15422190000001</c:v>
                </c:pt>
                <c:pt idx="19246">
                  <c:v>191.1641549</c:v>
                </c:pt>
                <c:pt idx="19247">
                  <c:v>191.17408789999999</c:v>
                </c:pt>
                <c:pt idx="19248">
                  <c:v>191.18402090000001</c:v>
                </c:pt>
                <c:pt idx="19249">
                  <c:v>191.1939539</c:v>
                </c:pt>
                <c:pt idx="19250">
                  <c:v>191.20388689999999</c:v>
                </c:pt>
                <c:pt idx="19251">
                  <c:v>191.2138199</c:v>
                </c:pt>
                <c:pt idx="19252">
                  <c:v>191.22375289999999</c:v>
                </c:pt>
                <c:pt idx="19253">
                  <c:v>191.23368590000001</c:v>
                </c:pt>
                <c:pt idx="19254">
                  <c:v>191.2436189</c:v>
                </c:pt>
                <c:pt idx="19255">
                  <c:v>191.25355189999999</c:v>
                </c:pt>
                <c:pt idx="19256">
                  <c:v>191.26348490000001</c:v>
                </c:pt>
                <c:pt idx="19257">
                  <c:v>191.2734179</c:v>
                </c:pt>
                <c:pt idx="19258">
                  <c:v>191.28335089999999</c:v>
                </c:pt>
                <c:pt idx="19259">
                  <c:v>191.29328390000001</c:v>
                </c:pt>
                <c:pt idx="19260">
                  <c:v>191.3032169</c:v>
                </c:pt>
                <c:pt idx="19261">
                  <c:v>191.31314990000001</c:v>
                </c:pt>
                <c:pt idx="19262">
                  <c:v>191.3230829</c:v>
                </c:pt>
                <c:pt idx="19263">
                  <c:v>191.33301589999999</c:v>
                </c:pt>
                <c:pt idx="19264">
                  <c:v>191.34294890000001</c:v>
                </c:pt>
                <c:pt idx="19265">
                  <c:v>191.3528819</c:v>
                </c:pt>
                <c:pt idx="19266">
                  <c:v>191.36281489999999</c:v>
                </c:pt>
                <c:pt idx="19267">
                  <c:v>191.37274790000001</c:v>
                </c:pt>
                <c:pt idx="19268">
                  <c:v>191.38268189999999</c:v>
                </c:pt>
                <c:pt idx="19269">
                  <c:v>191.39261490000001</c:v>
                </c:pt>
                <c:pt idx="19270">
                  <c:v>191.4025479</c:v>
                </c:pt>
                <c:pt idx="19271">
                  <c:v>191.41248089999999</c:v>
                </c:pt>
                <c:pt idx="19272">
                  <c:v>191.42241390000001</c:v>
                </c:pt>
                <c:pt idx="19273">
                  <c:v>191.4323469</c:v>
                </c:pt>
                <c:pt idx="19274">
                  <c:v>191.44227989999999</c:v>
                </c:pt>
                <c:pt idx="19275">
                  <c:v>191.45221290000001</c:v>
                </c:pt>
                <c:pt idx="19276">
                  <c:v>191.4621459</c:v>
                </c:pt>
                <c:pt idx="19277">
                  <c:v>191.47207890000001</c:v>
                </c:pt>
                <c:pt idx="19278">
                  <c:v>191.4820119</c:v>
                </c:pt>
                <c:pt idx="19279">
                  <c:v>191.49194489999999</c:v>
                </c:pt>
                <c:pt idx="19280">
                  <c:v>191.50187790000001</c:v>
                </c:pt>
                <c:pt idx="19281">
                  <c:v>191.5118109</c:v>
                </c:pt>
                <c:pt idx="19282">
                  <c:v>191.52174389999999</c:v>
                </c:pt>
                <c:pt idx="19283">
                  <c:v>191.53167690000001</c:v>
                </c:pt>
                <c:pt idx="19284">
                  <c:v>191.5416099</c:v>
                </c:pt>
                <c:pt idx="19285">
                  <c:v>191.55154289999999</c:v>
                </c:pt>
                <c:pt idx="19286">
                  <c:v>191.5614759</c:v>
                </c:pt>
                <c:pt idx="19287">
                  <c:v>191.57140889999999</c:v>
                </c:pt>
                <c:pt idx="19288">
                  <c:v>191.58134190000001</c:v>
                </c:pt>
                <c:pt idx="19289">
                  <c:v>191.5912749</c:v>
                </c:pt>
                <c:pt idx="19290">
                  <c:v>191.60120789999999</c:v>
                </c:pt>
                <c:pt idx="19291">
                  <c:v>191.61114090000001</c:v>
                </c:pt>
                <c:pt idx="19292">
                  <c:v>191.6210739</c:v>
                </c:pt>
                <c:pt idx="19293">
                  <c:v>191.63100689999999</c:v>
                </c:pt>
                <c:pt idx="19294">
                  <c:v>191.64093990000001</c:v>
                </c:pt>
                <c:pt idx="19295">
                  <c:v>191.65087399999999</c:v>
                </c:pt>
                <c:pt idx="19296">
                  <c:v>191.66080700000001</c:v>
                </c:pt>
                <c:pt idx="19297">
                  <c:v>191.67074099999999</c:v>
                </c:pt>
                <c:pt idx="19298">
                  <c:v>191.68067400000001</c:v>
                </c:pt>
                <c:pt idx="19299">
                  <c:v>191.690607</c:v>
                </c:pt>
                <c:pt idx="19300">
                  <c:v>191.70053999999999</c:v>
                </c:pt>
                <c:pt idx="19301">
                  <c:v>191.71047300000001</c:v>
                </c:pt>
                <c:pt idx="19302">
                  <c:v>191.720406</c:v>
                </c:pt>
                <c:pt idx="19303">
                  <c:v>191.73033899999999</c:v>
                </c:pt>
                <c:pt idx="19304">
                  <c:v>191.740272</c:v>
                </c:pt>
                <c:pt idx="19305">
                  <c:v>191.75020499999999</c:v>
                </c:pt>
                <c:pt idx="19306">
                  <c:v>191.76013800000001</c:v>
                </c:pt>
                <c:pt idx="19307">
                  <c:v>191.770071</c:v>
                </c:pt>
                <c:pt idx="19308">
                  <c:v>191.78000399999999</c:v>
                </c:pt>
                <c:pt idx="19309">
                  <c:v>191.78993700000001</c:v>
                </c:pt>
                <c:pt idx="19310">
                  <c:v>191.79987</c:v>
                </c:pt>
                <c:pt idx="19311">
                  <c:v>191.80980299999999</c:v>
                </c:pt>
                <c:pt idx="19312">
                  <c:v>191.81973600000001</c:v>
                </c:pt>
                <c:pt idx="19313">
                  <c:v>191.829669</c:v>
                </c:pt>
                <c:pt idx="19314">
                  <c:v>191.83960200000001</c:v>
                </c:pt>
                <c:pt idx="19315">
                  <c:v>191.849535</c:v>
                </c:pt>
                <c:pt idx="19316">
                  <c:v>191.85946799999999</c:v>
                </c:pt>
                <c:pt idx="19317">
                  <c:v>191.86940100000001</c:v>
                </c:pt>
                <c:pt idx="19318">
                  <c:v>191.879334</c:v>
                </c:pt>
                <c:pt idx="19319">
                  <c:v>191.88926699999999</c:v>
                </c:pt>
                <c:pt idx="19320">
                  <c:v>191.89920000000001</c:v>
                </c:pt>
                <c:pt idx="19321">
                  <c:v>191.909133</c:v>
                </c:pt>
                <c:pt idx="19322">
                  <c:v>191.91906599999999</c:v>
                </c:pt>
                <c:pt idx="19323">
                  <c:v>191.928999</c:v>
                </c:pt>
                <c:pt idx="19324">
                  <c:v>191.93893199999999</c:v>
                </c:pt>
                <c:pt idx="19325">
                  <c:v>191.94886500000001</c:v>
                </c:pt>
                <c:pt idx="19326">
                  <c:v>191.958798</c:v>
                </c:pt>
                <c:pt idx="19327">
                  <c:v>191.96873099999999</c:v>
                </c:pt>
                <c:pt idx="19328">
                  <c:v>191.97866400000001</c:v>
                </c:pt>
                <c:pt idx="19329">
                  <c:v>191.988598</c:v>
                </c:pt>
                <c:pt idx="19330">
                  <c:v>191.99853100000001</c:v>
                </c:pt>
                <c:pt idx="19331">
                  <c:v>192.008464</c:v>
                </c:pt>
                <c:pt idx="19332">
                  <c:v>192.01839699999999</c:v>
                </c:pt>
                <c:pt idx="19333">
                  <c:v>192.02833000000001</c:v>
                </c:pt>
                <c:pt idx="19334">
                  <c:v>192.038263</c:v>
                </c:pt>
                <c:pt idx="19335">
                  <c:v>192.04819599999999</c:v>
                </c:pt>
                <c:pt idx="19336">
                  <c:v>192.05812900000001</c:v>
                </c:pt>
                <c:pt idx="19337">
                  <c:v>192.068062</c:v>
                </c:pt>
                <c:pt idx="19338">
                  <c:v>192.07799499999999</c:v>
                </c:pt>
                <c:pt idx="19339">
                  <c:v>192.08792800000001</c:v>
                </c:pt>
                <c:pt idx="19340">
                  <c:v>192.09786099999999</c:v>
                </c:pt>
                <c:pt idx="19341">
                  <c:v>192.10779400000001</c:v>
                </c:pt>
                <c:pt idx="19342">
                  <c:v>192.117727</c:v>
                </c:pt>
                <c:pt idx="19343">
                  <c:v>192.12765999999999</c:v>
                </c:pt>
                <c:pt idx="19344">
                  <c:v>192.13759300000001</c:v>
                </c:pt>
                <c:pt idx="19345">
                  <c:v>192.147526</c:v>
                </c:pt>
                <c:pt idx="19346">
                  <c:v>192.15745899999999</c:v>
                </c:pt>
                <c:pt idx="19347">
                  <c:v>192.16739200000001</c:v>
                </c:pt>
                <c:pt idx="19348">
                  <c:v>192.177325</c:v>
                </c:pt>
                <c:pt idx="19349">
                  <c:v>192.18725800000001</c:v>
                </c:pt>
                <c:pt idx="19350">
                  <c:v>192.197191</c:v>
                </c:pt>
                <c:pt idx="19351">
                  <c:v>192.20712399999999</c:v>
                </c:pt>
                <c:pt idx="19352">
                  <c:v>192.21705700000001</c:v>
                </c:pt>
                <c:pt idx="19353">
                  <c:v>192.22699</c:v>
                </c:pt>
                <c:pt idx="19354">
                  <c:v>192.23692299999999</c:v>
                </c:pt>
                <c:pt idx="19355">
                  <c:v>192.24685600000001</c:v>
                </c:pt>
                <c:pt idx="19356">
                  <c:v>192.256789</c:v>
                </c:pt>
                <c:pt idx="19357">
                  <c:v>192.26672199999999</c:v>
                </c:pt>
                <c:pt idx="19358">
                  <c:v>192.27665500000001</c:v>
                </c:pt>
                <c:pt idx="19359">
                  <c:v>192.28658799999999</c:v>
                </c:pt>
                <c:pt idx="19360">
                  <c:v>192.29652100000001</c:v>
                </c:pt>
                <c:pt idx="19361">
                  <c:v>192.306454</c:v>
                </c:pt>
                <c:pt idx="19362">
                  <c:v>192.31638699999999</c:v>
                </c:pt>
                <c:pt idx="19363">
                  <c:v>192.32632000000001</c:v>
                </c:pt>
                <c:pt idx="19364">
                  <c:v>192.336254</c:v>
                </c:pt>
                <c:pt idx="19365">
                  <c:v>192.34618699999999</c:v>
                </c:pt>
                <c:pt idx="19366">
                  <c:v>192.35612</c:v>
                </c:pt>
                <c:pt idx="19367">
                  <c:v>192.36605299999999</c:v>
                </c:pt>
                <c:pt idx="19368">
                  <c:v>192.37598600000001</c:v>
                </c:pt>
                <c:pt idx="19369">
                  <c:v>192.385919</c:v>
                </c:pt>
                <c:pt idx="19370">
                  <c:v>192.39585199999999</c:v>
                </c:pt>
                <c:pt idx="19371">
                  <c:v>192.40578500000001</c:v>
                </c:pt>
                <c:pt idx="19372">
                  <c:v>192.415718</c:v>
                </c:pt>
                <c:pt idx="19373">
                  <c:v>192.42565099999999</c:v>
                </c:pt>
                <c:pt idx="19374">
                  <c:v>192.43558400000001</c:v>
                </c:pt>
                <c:pt idx="19375">
                  <c:v>192.445517</c:v>
                </c:pt>
                <c:pt idx="19376">
                  <c:v>192.45545000000001</c:v>
                </c:pt>
                <c:pt idx="19377">
                  <c:v>192.465383</c:v>
                </c:pt>
                <c:pt idx="19378">
                  <c:v>192.47531599999999</c:v>
                </c:pt>
                <c:pt idx="19379">
                  <c:v>192.48524900000001</c:v>
                </c:pt>
                <c:pt idx="19380">
                  <c:v>192.495182</c:v>
                </c:pt>
                <c:pt idx="19381">
                  <c:v>192.50511499999999</c:v>
                </c:pt>
                <c:pt idx="19382">
                  <c:v>192.51504800000001</c:v>
                </c:pt>
                <c:pt idx="19383">
                  <c:v>192.524981</c:v>
                </c:pt>
                <c:pt idx="19384">
                  <c:v>192.53491399999999</c:v>
                </c:pt>
                <c:pt idx="19385">
                  <c:v>192.544847</c:v>
                </c:pt>
                <c:pt idx="19386">
                  <c:v>192.55477999999999</c:v>
                </c:pt>
                <c:pt idx="19387">
                  <c:v>192.56471300000001</c:v>
                </c:pt>
                <c:pt idx="19388">
                  <c:v>192.574646</c:v>
                </c:pt>
                <c:pt idx="19389">
                  <c:v>192.58457899999999</c:v>
                </c:pt>
                <c:pt idx="19390">
                  <c:v>192.59451200000001</c:v>
                </c:pt>
                <c:pt idx="19391">
                  <c:v>192.604445</c:v>
                </c:pt>
                <c:pt idx="19392">
                  <c:v>192.61437799999999</c:v>
                </c:pt>
                <c:pt idx="19393">
                  <c:v>192.624312</c:v>
                </c:pt>
                <c:pt idx="19394">
                  <c:v>192.63424499999999</c:v>
                </c:pt>
                <c:pt idx="19395">
                  <c:v>192.64417800000001</c:v>
                </c:pt>
                <c:pt idx="19396">
                  <c:v>192.65411130000001</c:v>
                </c:pt>
                <c:pt idx="19397">
                  <c:v>192.6640443</c:v>
                </c:pt>
                <c:pt idx="19398">
                  <c:v>192.67397729999999</c:v>
                </c:pt>
                <c:pt idx="19399">
                  <c:v>192.68391030000001</c:v>
                </c:pt>
                <c:pt idx="19400">
                  <c:v>192.6938433</c:v>
                </c:pt>
                <c:pt idx="19401">
                  <c:v>192.70377629999999</c:v>
                </c:pt>
                <c:pt idx="19402">
                  <c:v>192.7137093</c:v>
                </c:pt>
                <c:pt idx="19403">
                  <c:v>192.72364229999999</c:v>
                </c:pt>
                <c:pt idx="19404">
                  <c:v>192.73357530000001</c:v>
                </c:pt>
                <c:pt idx="19405">
                  <c:v>192.7435083</c:v>
                </c:pt>
                <c:pt idx="19406">
                  <c:v>192.75344129999999</c:v>
                </c:pt>
                <c:pt idx="19407">
                  <c:v>192.76337430000001</c:v>
                </c:pt>
                <c:pt idx="19408">
                  <c:v>192.7733073</c:v>
                </c:pt>
                <c:pt idx="19409">
                  <c:v>192.78324029999999</c:v>
                </c:pt>
                <c:pt idx="19410">
                  <c:v>192.79317330000001</c:v>
                </c:pt>
                <c:pt idx="19411">
                  <c:v>192.8031063</c:v>
                </c:pt>
                <c:pt idx="19412">
                  <c:v>192.81303930000001</c:v>
                </c:pt>
                <c:pt idx="19413">
                  <c:v>192.8229723</c:v>
                </c:pt>
                <c:pt idx="19414">
                  <c:v>192.83290529999999</c:v>
                </c:pt>
                <c:pt idx="19415">
                  <c:v>192.84283830000001</c:v>
                </c:pt>
                <c:pt idx="19416">
                  <c:v>192.8527713</c:v>
                </c:pt>
                <c:pt idx="19417">
                  <c:v>192.86270529999999</c:v>
                </c:pt>
                <c:pt idx="19418">
                  <c:v>192.87263830000001</c:v>
                </c:pt>
                <c:pt idx="19419">
                  <c:v>192.8825713</c:v>
                </c:pt>
                <c:pt idx="19420">
                  <c:v>192.89250430000001</c:v>
                </c:pt>
                <c:pt idx="19421">
                  <c:v>192.9024373</c:v>
                </c:pt>
                <c:pt idx="19422">
                  <c:v>192.91237029999999</c:v>
                </c:pt>
                <c:pt idx="19423">
                  <c:v>192.92230330000001</c:v>
                </c:pt>
                <c:pt idx="19424">
                  <c:v>192.9322363</c:v>
                </c:pt>
                <c:pt idx="19425">
                  <c:v>192.94216929999999</c:v>
                </c:pt>
                <c:pt idx="19426">
                  <c:v>192.95210230000001</c:v>
                </c:pt>
                <c:pt idx="19427">
                  <c:v>192.9620353</c:v>
                </c:pt>
                <c:pt idx="19428">
                  <c:v>192.97196829999999</c:v>
                </c:pt>
                <c:pt idx="19429">
                  <c:v>192.9819013</c:v>
                </c:pt>
                <c:pt idx="19430">
                  <c:v>192.99183429999999</c:v>
                </c:pt>
                <c:pt idx="19431">
                  <c:v>193.00176730000001</c:v>
                </c:pt>
                <c:pt idx="19432">
                  <c:v>193.0117003</c:v>
                </c:pt>
                <c:pt idx="19433">
                  <c:v>193.02163329999999</c:v>
                </c:pt>
                <c:pt idx="19434">
                  <c:v>193.03156630000001</c:v>
                </c:pt>
                <c:pt idx="19435">
                  <c:v>193.0414993</c:v>
                </c:pt>
                <c:pt idx="19436">
                  <c:v>193.05143229999999</c:v>
                </c:pt>
                <c:pt idx="19437">
                  <c:v>193.0613663</c:v>
                </c:pt>
                <c:pt idx="19438">
                  <c:v>193.07129929999999</c:v>
                </c:pt>
                <c:pt idx="19439">
                  <c:v>193.08123230000001</c:v>
                </c:pt>
                <c:pt idx="19440">
                  <c:v>193.0911653</c:v>
                </c:pt>
                <c:pt idx="19441">
                  <c:v>193.10109829999999</c:v>
                </c:pt>
                <c:pt idx="19442">
                  <c:v>193.11103130000001</c:v>
                </c:pt>
                <c:pt idx="19443">
                  <c:v>193.1209643</c:v>
                </c:pt>
                <c:pt idx="19444">
                  <c:v>193.13089729999999</c:v>
                </c:pt>
                <c:pt idx="19445">
                  <c:v>193.1408303</c:v>
                </c:pt>
                <c:pt idx="19446">
                  <c:v>193.15076329999999</c:v>
                </c:pt>
                <c:pt idx="19447">
                  <c:v>193.16069630000001</c:v>
                </c:pt>
                <c:pt idx="19448">
                  <c:v>193.1706293</c:v>
                </c:pt>
                <c:pt idx="19449">
                  <c:v>193.18056229999999</c:v>
                </c:pt>
                <c:pt idx="19450">
                  <c:v>193.19049530000001</c:v>
                </c:pt>
                <c:pt idx="19451">
                  <c:v>193.2004283</c:v>
                </c:pt>
                <c:pt idx="19452">
                  <c:v>193.21036129999999</c:v>
                </c:pt>
                <c:pt idx="19453">
                  <c:v>193.22029430000001</c:v>
                </c:pt>
                <c:pt idx="19454">
                  <c:v>193.2302273</c:v>
                </c:pt>
                <c:pt idx="19455">
                  <c:v>193.24016030000001</c:v>
                </c:pt>
                <c:pt idx="19456">
                  <c:v>193.2500943</c:v>
                </c:pt>
                <c:pt idx="19457">
                  <c:v>193.26002729999999</c:v>
                </c:pt>
                <c:pt idx="19458">
                  <c:v>193.26996030000001</c:v>
                </c:pt>
                <c:pt idx="19459">
                  <c:v>193.2798933</c:v>
                </c:pt>
                <c:pt idx="19460">
                  <c:v>193.28982629999999</c:v>
                </c:pt>
                <c:pt idx="19461">
                  <c:v>193.29975930000001</c:v>
                </c:pt>
                <c:pt idx="19462">
                  <c:v>193.30969229999999</c:v>
                </c:pt>
                <c:pt idx="19463">
                  <c:v>193.31962530000001</c:v>
                </c:pt>
                <c:pt idx="19464">
                  <c:v>193.3295583</c:v>
                </c:pt>
                <c:pt idx="19465">
                  <c:v>193.33949129999999</c:v>
                </c:pt>
                <c:pt idx="19466">
                  <c:v>193.34942430000001</c:v>
                </c:pt>
                <c:pt idx="19467">
                  <c:v>193.3593573</c:v>
                </c:pt>
                <c:pt idx="19468">
                  <c:v>193.36929029999999</c:v>
                </c:pt>
                <c:pt idx="19469">
                  <c:v>193.37922330000001</c:v>
                </c:pt>
                <c:pt idx="19470">
                  <c:v>193.3891563</c:v>
                </c:pt>
                <c:pt idx="19471">
                  <c:v>193.39908930000001</c:v>
                </c:pt>
                <c:pt idx="19472">
                  <c:v>193.4090223</c:v>
                </c:pt>
                <c:pt idx="19473">
                  <c:v>193.41895529999999</c:v>
                </c:pt>
                <c:pt idx="19474">
                  <c:v>193.42888830000001</c:v>
                </c:pt>
                <c:pt idx="19475">
                  <c:v>193.4388223</c:v>
                </c:pt>
                <c:pt idx="19476">
                  <c:v>193.44875529999999</c:v>
                </c:pt>
                <c:pt idx="19477">
                  <c:v>193.45868830000001</c:v>
                </c:pt>
                <c:pt idx="19478">
                  <c:v>193.4686213</c:v>
                </c:pt>
                <c:pt idx="19479">
                  <c:v>193.47855430000001</c:v>
                </c:pt>
                <c:pt idx="19480">
                  <c:v>193.4884873</c:v>
                </c:pt>
                <c:pt idx="19481">
                  <c:v>193.49842029999999</c:v>
                </c:pt>
                <c:pt idx="19482">
                  <c:v>193.50835330000001</c:v>
                </c:pt>
                <c:pt idx="19483">
                  <c:v>193.5182863</c:v>
                </c:pt>
                <c:pt idx="19484">
                  <c:v>193.52821929999999</c:v>
                </c:pt>
                <c:pt idx="19485">
                  <c:v>193.53815230000001</c:v>
                </c:pt>
                <c:pt idx="19486">
                  <c:v>193.5480853</c:v>
                </c:pt>
                <c:pt idx="19487">
                  <c:v>193.55801829999999</c:v>
                </c:pt>
                <c:pt idx="19488">
                  <c:v>193.5679513</c:v>
                </c:pt>
                <c:pt idx="19489">
                  <c:v>193.57788429999999</c:v>
                </c:pt>
                <c:pt idx="19490">
                  <c:v>193.58781730000001</c:v>
                </c:pt>
                <c:pt idx="19491">
                  <c:v>193.5977503</c:v>
                </c:pt>
                <c:pt idx="19492">
                  <c:v>193.60768329999999</c:v>
                </c:pt>
                <c:pt idx="19493">
                  <c:v>193.61761630000001</c:v>
                </c:pt>
                <c:pt idx="19494">
                  <c:v>193.6275503</c:v>
                </c:pt>
                <c:pt idx="19495">
                  <c:v>193.63748330000001</c:v>
                </c:pt>
                <c:pt idx="19496">
                  <c:v>193.6474159</c:v>
                </c:pt>
                <c:pt idx="19497">
                  <c:v>193.65734889999999</c:v>
                </c:pt>
                <c:pt idx="19498">
                  <c:v>193.66728190000001</c:v>
                </c:pt>
                <c:pt idx="19499">
                  <c:v>193.6772149</c:v>
                </c:pt>
                <c:pt idx="19500">
                  <c:v>193.68714790000001</c:v>
                </c:pt>
                <c:pt idx="19501">
                  <c:v>193.6970809</c:v>
                </c:pt>
                <c:pt idx="19502">
                  <c:v>193.70701389999999</c:v>
                </c:pt>
                <c:pt idx="19503">
                  <c:v>193.71694690000001</c:v>
                </c:pt>
                <c:pt idx="19504">
                  <c:v>193.7268799</c:v>
                </c:pt>
                <c:pt idx="19505">
                  <c:v>193.73681289999999</c:v>
                </c:pt>
                <c:pt idx="19506">
                  <c:v>193.74674590000001</c:v>
                </c:pt>
                <c:pt idx="19507">
                  <c:v>193.7566789</c:v>
                </c:pt>
                <c:pt idx="19508">
                  <c:v>193.76661189999999</c:v>
                </c:pt>
                <c:pt idx="19509">
                  <c:v>193.7765449</c:v>
                </c:pt>
                <c:pt idx="19510">
                  <c:v>193.78647789999999</c:v>
                </c:pt>
                <c:pt idx="19511">
                  <c:v>193.79641090000001</c:v>
                </c:pt>
                <c:pt idx="19512">
                  <c:v>193.8063439</c:v>
                </c:pt>
                <c:pt idx="19513">
                  <c:v>193.81627689999999</c:v>
                </c:pt>
                <c:pt idx="19514">
                  <c:v>193.82620990000001</c:v>
                </c:pt>
                <c:pt idx="19515">
                  <c:v>193.8361439</c:v>
                </c:pt>
                <c:pt idx="19516">
                  <c:v>193.84607690000001</c:v>
                </c:pt>
                <c:pt idx="19517">
                  <c:v>193.8560099</c:v>
                </c:pt>
                <c:pt idx="19518">
                  <c:v>193.86594289999999</c:v>
                </c:pt>
                <c:pt idx="19519">
                  <c:v>193.87587590000001</c:v>
                </c:pt>
                <c:pt idx="19520">
                  <c:v>193.8858089</c:v>
                </c:pt>
                <c:pt idx="19521">
                  <c:v>193.89574189999999</c:v>
                </c:pt>
                <c:pt idx="19522">
                  <c:v>193.90567490000001</c:v>
                </c:pt>
                <c:pt idx="19523">
                  <c:v>193.9156079</c:v>
                </c:pt>
                <c:pt idx="19524">
                  <c:v>193.92554089999999</c:v>
                </c:pt>
                <c:pt idx="19525">
                  <c:v>193.93547390000001</c:v>
                </c:pt>
                <c:pt idx="19526">
                  <c:v>193.94540689999999</c:v>
                </c:pt>
                <c:pt idx="19527">
                  <c:v>193.95533990000001</c:v>
                </c:pt>
                <c:pt idx="19528">
                  <c:v>193.9652729</c:v>
                </c:pt>
                <c:pt idx="19529">
                  <c:v>193.97520589999999</c:v>
                </c:pt>
                <c:pt idx="19530">
                  <c:v>193.98513890000001</c:v>
                </c:pt>
                <c:pt idx="19531">
                  <c:v>193.9950719</c:v>
                </c:pt>
                <c:pt idx="19532">
                  <c:v>194.00500489999999</c:v>
                </c:pt>
                <c:pt idx="19533">
                  <c:v>194.01493790000001</c:v>
                </c:pt>
                <c:pt idx="19534">
                  <c:v>194.0248709</c:v>
                </c:pt>
                <c:pt idx="19535">
                  <c:v>194.03480389999999</c:v>
                </c:pt>
                <c:pt idx="19536">
                  <c:v>194.0447379</c:v>
                </c:pt>
                <c:pt idx="19537">
                  <c:v>194.05467089999999</c:v>
                </c:pt>
                <c:pt idx="19538">
                  <c:v>194.06460390000001</c:v>
                </c:pt>
                <c:pt idx="19539">
                  <c:v>194.0745369</c:v>
                </c:pt>
                <c:pt idx="19540">
                  <c:v>194.08446989999999</c:v>
                </c:pt>
                <c:pt idx="19541">
                  <c:v>194.09440290000001</c:v>
                </c:pt>
                <c:pt idx="19542">
                  <c:v>194.1043359</c:v>
                </c:pt>
                <c:pt idx="19543">
                  <c:v>194.11426890000001</c:v>
                </c:pt>
                <c:pt idx="19544">
                  <c:v>194.1242019</c:v>
                </c:pt>
                <c:pt idx="19545">
                  <c:v>194.13413489999999</c:v>
                </c:pt>
                <c:pt idx="19546">
                  <c:v>194.14406790000001</c:v>
                </c:pt>
                <c:pt idx="19547">
                  <c:v>194.1540009</c:v>
                </c:pt>
                <c:pt idx="19548">
                  <c:v>194.16393389999999</c:v>
                </c:pt>
                <c:pt idx="19549">
                  <c:v>194.17386690000001</c:v>
                </c:pt>
                <c:pt idx="19550">
                  <c:v>194.1837999</c:v>
                </c:pt>
                <c:pt idx="19551">
                  <c:v>194.19373289999999</c:v>
                </c:pt>
                <c:pt idx="19552">
                  <c:v>194.2036659</c:v>
                </c:pt>
                <c:pt idx="19553">
                  <c:v>194.21359889999999</c:v>
                </c:pt>
                <c:pt idx="19554">
                  <c:v>194.22353190000001</c:v>
                </c:pt>
                <c:pt idx="19555">
                  <c:v>194.2334649</c:v>
                </c:pt>
                <c:pt idx="19556">
                  <c:v>194.24339789999999</c:v>
                </c:pt>
                <c:pt idx="19557">
                  <c:v>194.25333090000001</c:v>
                </c:pt>
                <c:pt idx="19558">
                  <c:v>194.2632649</c:v>
                </c:pt>
                <c:pt idx="19559">
                  <c:v>194.27319790000001</c:v>
                </c:pt>
                <c:pt idx="19560">
                  <c:v>194.2831309</c:v>
                </c:pt>
                <c:pt idx="19561">
                  <c:v>194.29306389999999</c:v>
                </c:pt>
                <c:pt idx="19562">
                  <c:v>194.30299690000001</c:v>
                </c:pt>
                <c:pt idx="19563">
                  <c:v>194.3129299</c:v>
                </c:pt>
                <c:pt idx="19564">
                  <c:v>194.32286289999999</c:v>
                </c:pt>
                <c:pt idx="19565">
                  <c:v>194.33279590000001</c:v>
                </c:pt>
                <c:pt idx="19566">
                  <c:v>194.3427289</c:v>
                </c:pt>
                <c:pt idx="19567">
                  <c:v>194.35266189999999</c:v>
                </c:pt>
                <c:pt idx="19568">
                  <c:v>194.3625949</c:v>
                </c:pt>
                <c:pt idx="19569">
                  <c:v>194.37252789999999</c:v>
                </c:pt>
                <c:pt idx="19570">
                  <c:v>194.38246090000001</c:v>
                </c:pt>
                <c:pt idx="19571">
                  <c:v>194.3923939</c:v>
                </c:pt>
                <c:pt idx="19572">
                  <c:v>194.40232689999999</c:v>
                </c:pt>
                <c:pt idx="19573">
                  <c:v>194.41225990000001</c:v>
                </c:pt>
                <c:pt idx="19574">
                  <c:v>194.4221929</c:v>
                </c:pt>
                <c:pt idx="19575">
                  <c:v>194.43212589999999</c:v>
                </c:pt>
                <c:pt idx="19576">
                  <c:v>194.44205890000001</c:v>
                </c:pt>
                <c:pt idx="19577">
                  <c:v>194.4519919</c:v>
                </c:pt>
                <c:pt idx="19578">
                  <c:v>194.46192490000001</c:v>
                </c:pt>
                <c:pt idx="19579">
                  <c:v>194.4718579</c:v>
                </c:pt>
                <c:pt idx="19580">
                  <c:v>194.48179089999999</c:v>
                </c:pt>
                <c:pt idx="19581">
                  <c:v>194.49172390000001</c:v>
                </c:pt>
                <c:pt idx="19582">
                  <c:v>194.5016579</c:v>
                </c:pt>
                <c:pt idx="19583">
                  <c:v>194.51159089999999</c:v>
                </c:pt>
                <c:pt idx="19584">
                  <c:v>194.52152390000001</c:v>
                </c:pt>
                <c:pt idx="19585">
                  <c:v>194.53145689999999</c:v>
                </c:pt>
                <c:pt idx="19586">
                  <c:v>194.54138990000001</c:v>
                </c:pt>
                <c:pt idx="19587">
                  <c:v>194.5513229</c:v>
                </c:pt>
                <c:pt idx="19588">
                  <c:v>194.56125589999999</c:v>
                </c:pt>
                <c:pt idx="19589">
                  <c:v>194.57118890000001</c:v>
                </c:pt>
                <c:pt idx="19590">
                  <c:v>194.5811219</c:v>
                </c:pt>
                <c:pt idx="19591">
                  <c:v>194.59105489999999</c:v>
                </c:pt>
                <c:pt idx="19592">
                  <c:v>194.60098790000001</c:v>
                </c:pt>
                <c:pt idx="19593">
                  <c:v>194.6109209</c:v>
                </c:pt>
                <c:pt idx="19594">
                  <c:v>194.62085389999999</c:v>
                </c:pt>
                <c:pt idx="19595">
                  <c:v>194.6307869</c:v>
                </c:pt>
                <c:pt idx="19596">
                  <c:v>194.64071989999999</c:v>
                </c:pt>
                <c:pt idx="19597">
                  <c:v>194.6506521</c:v>
                </c:pt>
                <c:pt idx="19598">
                  <c:v>194.66058509999999</c:v>
                </c:pt>
                <c:pt idx="19599">
                  <c:v>194.67051810000001</c:v>
                </c:pt>
                <c:pt idx="19600">
                  <c:v>194.6804511</c:v>
                </c:pt>
                <c:pt idx="19601">
                  <c:v>194.69038409999999</c:v>
                </c:pt>
                <c:pt idx="19602">
                  <c:v>194.70031710000001</c:v>
                </c:pt>
                <c:pt idx="19603">
                  <c:v>194.7102501</c:v>
                </c:pt>
                <c:pt idx="19604">
                  <c:v>194.72018410000001</c:v>
                </c:pt>
                <c:pt idx="19605">
                  <c:v>194.7301171</c:v>
                </c:pt>
                <c:pt idx="19606">
                  <c:v>194.74005009999999</c:v>
                </c:pt>
                <c:pt idx="19607">
                  <c:v>194.74998310000001</c:v>
                </c:pt>
                <c:pt idx="19608">
                  <c:v>194.7599161</c:v>
                </c:pt>
                <c:pt idx="19609">
                  <c:v>194.76984909999999</c:v>
                </c:pt>
                <c:pt idx="19610">
                  <c:v>194.77978210000001</c:v>
                </c:pt>
                <c:pt idx="19611">
                  <c:v>194.7897151</c:v>
                </c:pt>
                <c:pt idx="19612">
                  <c:v>194.79964810000001</c:v>
                </c:pt>
                <c:pt idx="19613">
                  <c:v>194.8095811</c:v>
                </c:pt>
                <c:pt idx="19614">
                  <c:v>194.81951409999999</c:v>
                </c:pt>
                <c:pt idx="19615">
                  <c:v>194.82944710000001</c:v>
                </c:pt>
                <c:pt idx="19616">
                  <c:v>194.8393801</c:v>
                </c:pt>
                <c:pt idx="19617">
                  <c:v>194.84931309999999</c:v>
                </c:pt>
                <c:pt idx="19618">
                  <c:v>194.85924610000001</c:v>
                </c:pt>
                <c:pt idx="19619">
                  <c:v>194.8691791</c:v>
                </c:pt>
                <c:pt idx="19620">
                  <c:v>194.87911209999999</c:v>
                </c:pt>
                <c:pt idx="19621">
                  <c:v>194.8890451</c:v>
                </c:pt>
                <c:pt idx="19622">
                  <c:v>194.89897809999999</c:v>
                </c:pt>
                <c:pt idx="19623">
                  <c:v>194.90891110000001</c:v>
                </c:pt>
                <c:pt idx="19624">
                  <c:v>194.9188441</c:v>
                </c:pt>
                <c:pt idx="19625">
                  <c:v>194.92877809999999</c:v>
                </c:pt>
                <c:pt idx="19626">
                  <c:v>194.93871110000001</c:v>
                </c:pt>
                <c:pt idx="19627">
                  <c:v>194.9486441</c:v>
                </c:pt>
                <c:pt idx="19628">
                  <c:v>194.95857710000001</c:v>
                </c:pt>
                <c:pt idx="19629">
                  <c:v>194.9685101</c:v>
                </c:pt>
                <c:pt idx="19630">
                  <c:v>194.97844309999999</c:v>
                </c:pt>
                <c:pt idx="19631">
                  <c:v>194.98837610000001</c:v>
                </c:pt>
                <c:pt idx="19632">
                  <c:v>194.9983091</c:v>
                </c:pt>
                <c:pt idx="19633">
                  <c:v>195.00824209999999</c:v>
                </c:pt>
                <c:pt idx="19634">
                  <c:v>195.01817510000001</c:v>
                </c:pt>
                <c:pt idx="19635">
                  <c:v>195.0281081</c:v>
                </c:pt>
                <c:pt idx="19636">
                  <c:v>195.03804109999999</c:v>
                </c:pt>
                <c:pt idx="19637">
                  <c:v>195.0479741</c:v>
                </c:pt>
                <c:pt idx="19638">
                  <c:v>195.05790709999999</c:v>
                </c:pt>
                <c:pt idx="19639">
                  <c:v>195.06784010000001</c:v>
                </c:pt>
                <c:pt idx="19640">
                  <c:v>195.0777731</c:v>
                </c:pt>
                <c:pt idx="19641">
                  <c:v>195.08770609999999</c:v>
                </c:pt>
                <c:pt idx="19642">
                  <c:v>195.09763910000001</c:v>
                </c:pt>
                <c:pt idx="19643">
                  <c:v>195.1075731</c:v>
                </c:pt>
                <c:pt idx="19644">
                  <c:v>195.11750610000001</c:v>
                </c:pt>
                <c:pt idx="19645">
                  <c:v>195.1274391</c:v>
                </c:pt>
                <c:pt idx="19646">
                  <c:v>195.13737209999999</c:v>
                </c:pt>
                <c:pt idx="19647">
                  <c:v>195.14730510000001</c:v>
                </c:pt>
                <c:pt idx="19648">
                  <c:v>195.1572381</c:v>
                </c:pt>
                <c:pt idx="19649">
                  <c:v>195.16717109999999</c:v>
                </c:pt>
                <c:pt idx="19650">
                  <c:v>195.17710410000001</c:v>
                </c:pt>
                <c:pt idx="19651">
                  <c:v>195.1870371</c:v>
                </c:pt>
                <c:pt idx="19652">
                  <c:v>195.19697009999999</c:v>
                </c:pt>
                <c:pt idx="19653">
                  <c:v>195.20690310000001</c:v>
                </c:pt>
                <c:pt idx="19654">
                  <c:v>195.21683609999999</c:v>
                </c:pt>
                <c:pt idx="19655">
                  <c:v>195.22676910000001</c:v>
                </c:pt>
                <c:pt idx="19656">
                  <c:v>195.2367021</c:v>
                </c:pt>
                <c:pt idx="19657">
                  <c:v>195.24663509999999</c:v>
                </c:pt>
                <c:pt idx="19658">
                  <c:v>195.25656810000001</c:v>
                </c:pt>
                <c:pt idx="19659">
                  <c:v>195.2665011</c:v>
                </c:pt>
                <c:pt idx="19660">
                  <c:v>195.27643409999999</c:v>
                </c:pt>
                <c:pt idx="19661">
                  <c:v>195.28636710000001</c:v>
                </c:pt>
                <c:pt idx="19662">
                  <c:v>195.2963001</c:v>
                </c:pt>
                <c:pt idx="19663">
                  <c:v>195.30623410000001</c:v>
                </c:pt>
                <c:pt idx="19664">
                  <c:v>195.3161671</c:v>
                </c:pt>
                <c:pt idx="19665">
                  <c:v>195.32610009999999</c:v>
                </c:pt>
                <c:pt idx="19666">
                  <c:v>195.33603310000001</c:v>
                </c:pt>
                <c:pt idx="19667">
                  <c:v>195.3459661</c:v>
                </c:pt>
                <c:pt idx="19668">
                  <c:v>195.35589909999999</c:v>
                </c:pt>
                <c:pt idx="19669">
                  <c:v>195.36583210000001</c:v>
                </c:pt>
                <c:pt idx="19670">
                  <c:v>195.3757651</c:v>
                </c:pt>
                <c:pt idx="19671">
                  <c:v>195.38569810000001</c:v>
                </c:pt>
                <c:pt idx="19672">
                  <c:v>195.3956311</c:v>
                </c:pt>
                <c:pt idx="19673">
                  <c:v>195.40556409999999</c:v>
                </c:pt>
                <c:pt idx="19674">
                  <c:v>195.41549710000001</c:v>
                </c:pt>
                <c:pt idx="19675">
                  <c:v>195.4254301</c:v>
                </c:pt>
                <c:pt idx="19676">
                  <c:v>195.43536309999999</c:v>
                </c:pt>
                <c:pt idx="19677">
                  <c:v>195.44529610000001</c:v>
                </c:pt>
                <c:pt idx="19678">
                  <c:v>195.4552291</c:v>
                </c:pt>
                <c:pt idx="19679">
                  <c:v>195.46516209999999</c:v>
                </c:pt>
                <c:pt idx="19680">
                  <c:v>195.4750951</c:v>
                </c:pt>
                <c:pt idx="19681">
                  <c:v>195.48502809999999</c:v>
                </c:pt>
                <c:pt idx="19682">
                  <c:v>195.49496110000001</c:v>
                </c:pt>
                <c:pt idx="19683">
                  <c:v>195.5048941</c:v>
                </c:pt>
                <c:pt idx="19684">
                  <c:v>195.51482809999999</c:v>
                </c:pt>
                <c:pt idx="19685">
                  <c:v>195.52476110000001</c:v>
                </c:pt>
                <c:pt idx="19686">
                  <c:v>195.5346941</c:v>
                </c:pt>
                <c:pt idx="19687">
                  <c:v>195.54462710000001</c:v>
                </c:pt>
                <c:pt idx="19688">
                  <c:v>195.5545601</c:v>
                </c:pt>
                <c:pt idx="19689">
                  <c:v>195.56449309999999</c:v>
                </c:pt>
                <c:pt idx="19690">
                  <c:v>195.57442610000001</c:v>
                </c:pt>
                <c:pt idx="19691">
                  <c:v>195.5843591</c:v>
                </c:pt>
                <c:pt idx="19692">
                  <c:v>195.59429209999999</c:v>
                </c:pt>
                <c:pt idx="19693">
                  <c:v>195.60422510000001</c:v>
                </c:pt>
                <c:pt idx="19694">
                  <c:v>195.6141581</c:v>
                </c:pt>
                <c:pt idx="19695">
                  <c:v>195.62409109999999</c:v>
                </c:pt>
                <c:pt idx="19696">
                  <c:v>195.6340241</c:v>
                </c:pt>
                <c:pt idx="19697">
                  <c:v>195.64395709999999</c:v>
                </c:pt>
                <c:pt idx="19698">
                  <c:v>195.65389099999999</c:v>
                </c:pt>
                <c:pt idx="19699">
                  <c:v>195.66382400000001</c:v>
                </c:pt>
                <c:pt idx="19700">
                  <c:v>195.67375699999999</c:v>
                </c:pt>
                <c:pt idx="19701">
                  <c:v>195.68369000000001</c:v>
                </c:pt>
                <c:pt idx="19702">
                  <c:v>195.693623</c:v>
                </c:pt>
                <c:pt idx="19703">
                  <c:v>195.70355699999999</c:v>
                </c:pt>
                <c:pt idx="19704">
                  <c:v>195.71349000000001</c:v>
                </c:pt>
                <c:pt idx="19705">
                  <c:v>195.723423</c:v>
                </c:pt>
                <c:pt idx="19706">
                  <c:v>195.73335599999999</c:v>
                </c:pt>
                <c:pt idx="19707">
                  <c:v>195.743289</c:v>
                </c:pt>
                <c:pt idx="19708">
                  <c:v>195.75322199999999</c:v>
                </c:pt>
                <c:pt idx="19709">
                  <c:v>195.76315500000001</c:v>
                </c:pt>
                <c:pt idx="19710">
                  <c:v>195.773088</c:v>
                </c:pt>
                <c:pt idx="19711">
                  <c:v>195.78302099999999</c:v>
                </c:pt>
                <c:pt idx="19712">
                  <c:v>195.79295400000001</c:v>
                </c:pt>
                <c:pt idx="19713">
                  <c:v>195.802887</c:v>
                </c:pt>
                <c:pt idx="19714">
                  <c:v>195.81281999999999</c:v>
                </c:pt>
                <c:pt idx="19715">
                  <c:v>195.82275300000001</c:v>
                </c:pt>
                <c:pt idx="19716">
                  <c:v>195.832686</c:v>
                </c:pt>
                <c:pt idx="19717">
                  <c:v>195.84261900000001</c:v>
                </c:pt>
                <c:pt idx="19718">
                  <c:v>195.852552</c:v>
                </c:pt>
                <c:pt idx="19719">
                  <c:v>195.86248499999999</c:v>
                </c:pt>
                <c:pt idx="19720">
                  <c:v>195.87241800000001</c:v>
                </c:pt>
                <c:pt idx="19721">
                  <c:v>195.882351</c:v>
                </c:pt>
                <c:pt idx="19722">
                  <c:v>195.89228399999999</c:v>
                </c:pt>
                <c:pt idx="19723">
                  <c:v>195.902218</c:v>
                </c:pt>
                <c:pt idx="19724">
                  <c:v>195.91215099999999</c:v>
                </c:pt>
                <c:pt idx="19725">
                  <c:v>195.92208400000001</c:v>
                </c:pt>
                <c:pt idx="19726">
                  <c:v>195.932017</c:v>
                </c:pt>
                <c:pt idx="19727">
                  <c:v>195.94194999999999</c:v>
                </c:pt>
                <c:pt idx="19728">
                  <c:v>195.95188300000001</c:v>
                </c:pt>
                <c:pt idx="19729">
                  <c:v>195.961816</c:v>
                </c:pt>
                <c:pt idx="19730">
                  <c:v>195.97174899999999</c:v>
                </c:pt>
                <c:pt idx="19731">
                  <c:v>195.98168200000001</c:v>
                </c:pt>
                <c:pt idx="19732">
                  <c:v>195.991615</c:v>
                </c:pt>
                <c:pt idx="19733">
                  <c:v>196.00154800000001</c:v>
                </c:pt>
                <c:pt idx="19734">
                  <c:v>196.011481</c:v>
                </c:pt>
                <c:pt idx="19735">
                  <c:v>196.02141399999999</c:v>
                </c:pt>
                <c:pt idx="19736">
                  <c:v>196.03134700000001</c:v>
                </c:pt>
                <c:pt idx="19737">
                  <c:v>196.04128</c:v>
                </c:pt>
                <c:pt idx="19738">
                  <c:v>196.05121299999999</c:v>
                </c:pt>
                <c:pt idx="19739">
                  <c:v>196.06114600000001</c:v>
                </c:pt>
                <c:pt idx="19740">
                  <c:v>196.071079</c:v>
                </c:pt>
                <c:pt idx="19741">
                  <c:v>196.08101199999999</c:v>
                </c:pt>
                <c:pt idx="19742">
                  <c:v>196.090945</c:v>
                </c:pt>
                <c:pt idx="19743">
                  <c:v>196.10087799999999</c:v>
                </c:pt>
                <c:pt idx="19744">
                  <c:v>196.11081100000001</c:v>
                </c:pt>
                <c:pt idx="19745">
                  <c:v>196.120745</c:v>
                </c:pt>
                <c:pt idx="19746">
                  <c:v>196.13067799999999</c:v>
                </c:pt>
                <c:pt idx="19747">
                  <c:v>196.14061100000001</c:v>
                </c:pt>
                <c:pt idx="19748">
                  <c:v>196.150544</c:v>
                </c:pt>
                <c:pt idx="19749">
                  <c:v>196.16047699999999</c:v>
                </c:pt>
                <c:pt idx="19750">
                  <c:v>196.17041</c:v>
                </c:pt>
                <c:pt idx="19751">
                  <c:v>196.18034299999999</c:v>
                </c:pt>
                <c:pt idx="19752">
                  <c:v>196.19027600000001</c:v>
                </c:pt>
                <c:pt idx="19753">
                  <c:v>196.200209</c:v>
                </c:pt>
                <c:pt idx="19754">
                  <c:v>196.21014199999999</c:v>
                </c:pt>
                <c:pt idx="19755">
                  <c:v>196.22007500000001</c:v>
                </c:pt>
                <c:pt idx="19756">
                  <c:v>196.230008</c:v>
                </c:pt>
                <c:pt idx="19757">
                  <c:v>196.23994099999999</c:v>
                </c:pt>
                <c:pt idx="19758">
                  <c:v>196.24987400000001</c:v>
                </c:pt>
                <c:pt idx="19759">
                  <c:v>196.259807</c:v>
                </c:pt>
                <c:pt idx="19760">
                  <c:v>196.26974000000001</c:v>
                </c:pt>
                <c:pt idx="19761">
                  <c:v>196.279673</c:v>
                </c:pt>
                <c:pt idx="19762">
                  <c:v>196.28960599999999</c:v>
                </c:pt>
                <c:pt idx="19763">
                  <c:v>196.29953900000001</c:v>
                </c:pt>
                <c:pt idx="19764">
                  <c:v>196.309472</c:v>
                </c:pt>
                <c:pt idx="19765">
                  <c:v>196.31940499999999</c:v>
                </c:pt>
                <c:pt idx="19766">
                  <c:v>196.329339</c:v>
                </c:pt>
                <c:pt idx="19767">
                  <c:v>196.33927199999999</c:v>
                </c:pt>
                <c:pt idx="19768">
                  <c:v>196.34920500000001</c:v>
                </c:pt>
                <c:pt idx="19769">
                  <c:v>196.359138</c:v>
                </c:pt>
                <c:pt idx="19770">
                  <c:v>196.36907099999999</c:v>
                </c:pt>
                <c:pt idx="19771">
                  <c:v>196.37900400000001</c:v>
                </c:pt>
                <c:pt idx="19772">
                  <c:v>196.388937</c:v>
                </c:pt>
                <c:pt idx="19773">
                  <c:v>196.39886999999999</c:v>
                </c:pt>
                <c:pt idx="19774">
                  <c:v>196.40880300000001</c:v>
                </c:pt>
                <c:pt idx="19775">
                  <c:v>196.418736</c:v>
                </c:pt>
                <c:pt idx="19776">
                  <c:v>196.42866900000001</c:v>
                </c:pt>
                <c:pt idx="19777">
                  <c:v>196.438602</c:v>
                </c:pt>
                <c:pt idx="19778">
                  <c:v>196.44853499999999</c:v>
                </c:pt>
                <c:pt idx="19779">
                  <c:v>196.45846800000001</c:v>
                </c:pt>
                <c:pt idx="19780">
                  <c:v>196.468401</c:v>
                </c:pt>
                <c:pt idx="19781">
                  <c:v>196.47833399999999</c:v>
                </c:pt>
                <c:pt idx="19782">
                  <c:v>196.48826700000001</c:v>
                </c:pt>
                <c:pt idx="19783">
                  <c:v>196.4982</c:v>
                </c:pt>
                <c:pt idx="19784">
                  <c:v>196.50813400000001</c:v>
                </c:pt>
                <c:pt idx="19785">
                  <c:v>196.518067</c:v>
                </c:pt>
                <c:pt idx="19786">
                  <c:v>196.52799999999999</c:v>
                </c:pt>
                <c:pt idx="19787">
                  <c:v>196.53793300000001</c:v>
                </c:pt>
                <c:pt idx="19788">
                  <c:v>196.547866</c:v>
                </c:pt>
                <c:pt idx="19789">
                  <c:v>196.55779899999999</c:v>
                </c:pt>
                <c:pt idx="19790">
                  <c:v>196.56773200000001</c:v>
                </c:pt>
                <c:pt idx="19791">
                  <c:v>196.577665</c:v>
                </c:pt>
                <c:pt idx="19792">
                  <c:v>196.58759800000001</c:v>
                </c:pt>
                <c:pt idx="19793">
                  <c:v>196.597531</c:v>
                </c:pt>
                <c:pt idx="19794">
                  <c:v>196.60746399999999</c:v>
                </c:pt>
                <c:pt idx="19795">
                  <c:v>196.61739700000001</c:v>
                </c:pt>
                <c:pt idx="19796">
                  <c:v>196.62733</c:v>
                </c:pt>
                <c:pt idx="19797">
                  <c:v>196.63726299999999</c:v>
                </c:pt>
                <c:pt idx="19798">
                  <c:v>196.64719600000001</c:v>
                </c:pt>
                <c:pt idx="19799">
                  <c:v>196.657129</c:v>
                </c:pt>
                <c:pt idx="19800">
                  <c:v>196.66706300000001</c:v>
                </c:pt>
                <c:pt idx="19801">
                  <c:v>196.676996</c:v>
                </c:pt>
                <c:pt idx="19802">
                  <c:v>196.68692899999999</c:v>
                </c:pt>
                <c:pt idx="19803">
                  <c:v>196.69686200000001</c:v>
                </c:pt>
                <c:pt idx="19804">
                  <c:v>196.706795</c:v>
                </c:pt>
                <c:pt idx="19805">
                  <c:v>196.71672799999999</c:v>
                </c:pt>
                <c:pt idx="19806">
                  <c:v>196.72666100000001</c:v>
                </c:pt>
                <c:pt idx="19807">
                  <c:v>196.736594</c:v>
                </c:pt>
                <c:pt idx="19808">
                  <c:v>196.74652699999999</c:v>
                </c:pt>
                <c:pt idx="19809">
                  <c:v>196.75646</c:v>
                </c:pt>
                <c:pt idx="19810">
                  <c:v>196.76639299999999</c:v>
                </c:pt>
                <c:pt idx="19811">
                  <c:v>196.77632600000001</c:v>
                </c:pt>
                <c:pt idx="19812">
                  <c:v>196.786259</c:v>
                </c:pt>
                <c:pt idx="19813">
                  <c:v>196.79619199999999</c:v>
                </c:pt>
                <c:pt idx="19814">
                  <c:v>196.80612600000001</c:v>
                </c:pt>
                <c:pt idx="19815">
                  <c:v>196.816059</c:v>
                </c:pt>
                <c:pt idx="19816">
                  <c:v>196.82599200000001</c:v>
                </c:pt>
                <c:pt idx="19817">
                  <c:v>196.835925</c:v>
                </c:pt>
                <c:pt idx="19818">
                  <c:v>196.84585799999999</c:v>
                </c:pt>
                <c:pt idx="19819">
                  <c:v>196.85579100000001</c:v>
                </c:pt>
                <c:pt idx="19820">
                  <c:v>196.865724</c:v>
                </c:pt>
                <c:pt idx="19821">
                  <c:v>196.87565699999999</c:v>
                </c:pt>
                <c:pt idx="19822">
                  <c:v>196.88559000000001</c:v>
                </c:pt>
                <c:pt idx="19823">
                  <c:v>196.895523</c:v>
                </c:pt>
                <c:pt idx="19824">
                  <c:v>196.90545599999999</c:v>
                </c:pt>
                <c:pt idx="19825">
                  <c:v>196.915389</c:v>
                </c:pt>
                <c:pt idx="19826">
                  <c:v>196.92532199999999</c:v>
                </c:pt>
                <c:pt idx="19827">
                  <c:v>196.93525500000001</c:v>
                </c:pt>
                <c:pt idx="19828">
                  <c:v>196.945188</c:v>
                </c:pt>
                <c:pt idx="19829">
                  <c:v>196.95512199999999</c:v>
                </c:pt>
                <c:pt idx="19830">
                  <c:v>196.96505500000001</c:v>
                </c:pt>
                <c:pt idx="19831">
                  <c:v>196.974988</c:v>
                </c:pt>
                <c:pt idx="19832">
                  <c:v>196.98492100000001</c:v>
                </c:pt>
                <c:pt idx="19833">
                  <c:v>196.994854</c:v>
                </c:pt>
                <c:pt idx="19834">
                  <c:v>197.00478699999999</c:v>
                </c:pt>
                <c:pt idx="19835">
                  <c:v>197.01472000000001</c:v>
                </c:pt>
                <c:pt idx="19836">
                  <c:v>197.024653</c:v>
                </c:pt>
                <c:pt idx="19837">
                  <c:v>197.03458599999999</c:v>
                </c:pt>
                <c:pt idx="19838">
                  <c:v>197.04451900000001</c:v>
                </c:pt>
                <c:pt idx="19839">
                  <c:v>197.054452</c:v>
                </c:pt>
                <c:pt idx="19840">
                  <c:v>197.06438499999999</c:v>
                </c:pt>
                <c:pt idx="19841">
                  <c:v>197.07431800000001</c:v>
                </c:pt>
                <c:pt idx="19842">
                  <c:v>197.08425199999999</c:v>
                </c:pt>
                <c:pt idx="19843">
                  <c:v>197.09418500000001</c:v>
                </c:pt>
                <c:pt idx="19844">
                  <c:v>197.104118</c:v>
                </c:pt>
                <c:pt idx="19845">
                  <c:v>197.11405099999999</c:v>
                </c:pt>
                <c:pt idx="19846">
                  <c:v>197.12398400000001</c:v>
                </c:pt>
                <c:pt idx="19847">
                  <c:v>197.133917</c:v>
                </c:pt>
                <c:pt idx="19848">
                  <c:v>197.14384999999999</c:v>
                </c:pt>
                <c:pt idx="19849">
                  <c:v>197.153783</c:v>
                </c:pt>
                <c:pt idx="19850">
                  <c:v>197.16371599999999</c:v>
                </c:pt>
                <c:pt idx="19851">
                  <c:v>197.17364900000001</c:v>
                </c:pt>
                <c:pt idx="19852">
                  <c:v>197.183582</c:v>
                </c:pt>
                <c:pt idx="19853">
                  <c:v>197.19351499999999</c:v>
                </c:pt>
                <c:pt idx="19854">
                  <c:v>197.20344800000001</c:v>
                </c:pt>
                <c:pt idx="19855">
                  <c:v>197.213381</c:v>
                </c:pt>
                <c:pt idx="19856">
                  <c:v>197.22331500000001</c:v>
                </c:pt>
                <c:pt idx="19857">
                  <c:v>197.233248</c:v>
                </c:pt>
                <c:pt idx="19858">
                  <c:v>197.24318099999999</c:v>
                </c:pt>
                <c:pt idx="19859">
                  <c:v>197.25311400000001</c:v>
                </c:pt>
                <c:pt idx="19860">
                  <c:v>197.263047</c:v>
                </c:pt>
                <c:pt idx="19861">
                  <c:v>197.27297999999999</c:v>
                </c:pt>
                <c:pt idx="19862">
                  <c:v>197.28291300000001</c:v>
                </c:pt>
                <c:pt idx="19863">
                  <c:v>197.292846</c:v>
                </c:pt>
                <c:pt idx="19864">
                  <c:v>197.30277899999999</c:v>
                </c:pt>
                <c:pt idx="19865">
                  <c:v>197.312712</c:v>
                </c:pt>
                <c:pt idx="19866">
                  <c:v>197.32264499999999</c:v>
                </c:pt>
                <c:pt idx="19867">
                  <c:v>197.33257800000001</c:v>
                </c:pt>
                <c:pt idx="19868">
                  <c:v>197.342512</c:v>
                </c:pt>
                <c:pt idx="19869">
                  <c:v>197.35244499999999</c:v>
                </c:pt>
                <c:pt idx="19870">
                  <c:v>197.36237800000001</c:v>
                </c:pt>
                <c:pt idx="19871">
                  <c:v>197.372311</c:v>
                </c:pt>
                <c:pt idx="19872">
                  <c:v>197.38224399999999</c:v>
                </c:pt>
                <c:pt idx="19873">
                  <c:v>197.392177</c:v>
                </c:pt>
                <c:pt idx="19874">
                  <c:v>197.40210999999999</c:v>
                </c:pt>
                <c:pt idx="19875">
                  <c:v>197.41204300000001</c:v>
                </c:pt>
                <c:pt idx="19876">
                  <c:v>197.421976</c:v>
                </c:pt>
                <c:pt idx="19877">
                  <c:v>197.43190899999999</c:v>
                </c:pt>
                <c:pt idx="19878">
                  <c:v>197.44184200000001</c:v>
                </c:pt>
                <c:pt idx="19879">
                  <c:v>197.451776</c:v>
                </c:pt>
                <c:pt idx="19880">
                  <c:v>197.46170900000001</c:v>
                </c:pt>
                <c:pt idx="19881">
                  <c:v>197.471642</c:v>
                </c:pt>
                <c:pt idx="19882">
                  <c:v>197.48157499999999</c:v>
                </c:pt>
                <c:pt idx="19883">
                  <c:v>197.49150800000001</c:v>
                </c:pt>
                <c:pt idx="19884">
                  <c:v>197.501441</c:v>
                </c:pt>
                <c:pt idx="19885">
                  <c:v>197.51137399999999</c:v>
                </c:pt>
                <c:pt idx="19886">
                  <c:v>197.52130700000001</c:v>
                </c:pt>
                <c:pt idx="19887">
                  <c:v>197.53124</c:v>
                </c:pt>
                <c:pt idx="19888">
                  <c:v>197.54117299999999</c:v>
                </c:pt>
                <c:pt idx="19889">
                  <c:v>197.551106</c:v>
                </c:pt>
                <c:pt idx="19890">
                  <c:v>197.56103999999999</c:v>
                </c:pt>
                <c:pt idx="19891">
                  <c:v>197.57097300000001</c:v>
                </c:pt>
                <c:pt idx="19892">
                  <c:v>197.580906</c:v>
                </c:pt>
                <c:pt idx="19893">
                  <c:v>197.59083899999999</c:v>
                </c:pt>
                <c:pt idx="19894">
                  <c:v>197.60077200000001</c:v>
                </c:pt>
                <c:pt idx="19895">
                  <c:v>197.610705</c:v>
                </c:pt>
                <c:pt idx="19896">
                  <c:v>197.62063800000001</c:v>
                </c:pt>
                <c:pt idx="19897">
                  <c:v>197.630571</c:v>
                </c:pt>
                <c:pt idx="19898">
                  <c:v>197.64050399999999</c:v>
                </c:pt>
                <c:pt idx="19899">
                  <c:v>197.65043739999999</c:v>
                </c:pt>
                <c:pt idx="19900">
                  <c:v>197.6603714</c:v>
                </c:pt>
                <c:pt idx="19901">
                  <c:v>197.67030439999999</c:v>
                </c:pt>
                <c:pt idx="19902">
                  <c:v>197.68023740000001</c:v>
                </c:pt>
                <c:pt idx="19903">
                  <c:v>197.6901704</c:v>
                </c:pt>
                <c:pt idx="19904">
                  <c:v>197.70010339999999</c:v>
                </c:pt>
                <c:pt idx="19905">
                  <c:v>197.71003640000001</c:v>
                </c:pt>
                <c:pt idx="19906">
                  <c:v>197.7199694</c:v>
                </c:pt>
                <c:pt idx="19907">
                  <c:v>197.72990239999999</c:v>
                </c:pt>
                <c:pt idx="19908">
                  <c:v>197.7398354</c:v>
                </c:pt>
                <c:pt idx="19909">
                  <c:v>197.74976939999999</c:v>
                </c:pt>
                <c:pt idx="19910">
                  <c:v>197.75970240000001</c:v>
                </c:pt>
                <c:pt idx="19911">
                  <c:v>197.7696354</c:v>
                </c:pt>
                <c:pt idx="19912">
                  <c:v>197.77956839999999</c:v>
                </c:pt>
                <c:pt idx="19913">
                  <c:v>197.78950140000001</c:v>
                </c:pt>
                <c:pt idx="19914">
                  <c:v>197.7994344</c:v>
                </c:pt>
                <c:pt idx="19915">
                  <c:v>197.80936740000001</c:v>
                </c:pt>
                <c:pt idx="19916">
                  <c:v>197.8193004</c:v>
                </c:pt>
                <c:pt idx="19917">
                  <c:v>197.82923339999999</c:v>
                </c:pt>
                <c:pt idx="19918">
                  <c:v>197.83916740000001</c:v>
                </c:pt>
                <c:pt idx="19919">
                  <c:v>197.8491004</c:v>
                </c:pt>
                <c:pt idx="19920">
                  <c:v>197.85903339999999</c:v>
                </c:pt>
                <c:pt idx="19921">
                  <c:v>197.86896640000001</c:v>
                </c:pt>
                <c:pt idx="19922">
                  <c:v>197.87889939999999</c:v>
                </c:pt>
                <c:pt idx="19923">
                  <c:v>197.88883240000001</c:v>
                </c:pt>
                <c:pt idx="19924">
                  <c:v>197.8987654</c:v>
                </c:pt>
                <c:pt idx="19925">
                  <c:v>197.90869839999999</c:v>
                </c:pt>
                <c:pt idx="19926">
                  <c:v>197.91863140000001</c:v>
                </c:pt>
                <c:pt idx="19927">
                  <c:v>197.9285654</c:v>
                </c:pt>
                <c:pt idx="19928">
                  <c:v>197.93849839999999</c:v>
                </c:pt>
                <c:pt idx="19929">
                  <c:v>197.9484314</c:v>
                </c:pt>
                <c:pt idx="19930">
                  <c:v>197.95836439999999</c:v>
                </c:pt>
                <c:pt idx="19931">
                  <c:v>197.96829740000001</c:v>
                </c:pt>
                <c:pt idx="19932">
                  <c:v>197.9782304</c:v>
                </c:pt>
                <c:pt idx="19933">
                  <c:v>197.98816339999999</c:v>
                </c:pt>
                <c:pt idx="19934">
                  <c:v>197.99809640000001</c:v>
                </c:pt>
                <c:pt idx="19935">
                  <c:v>198.0080304</c:v>
                </c:pt>
                <c:pt idx="19936">
                  <c:v>198.01796340000001</c:v>
                </c:pt>
                <c:pt idx="19937">
                  <c:v>198.0278964</c:v>
                </c:pt>
                <c:pt idx="19938">
                  <c:v>198.03782939999999</c:v>
                </c:pt>
                <c:pt idx="19939">
                  <c:v>198.04776240000001</c:v>
                </c:pt>
                <c:pt idx="19940">
                  <c:v>198.0576954</c:v>
                </c:pt>
                <c:pt idx="19941">
                  <c:v>198.06762839999999</c:v>
                </c:pt>
                <c:pt idx="19942">
                  <c:v>198.07756140000001</c:v>
                </c:pt>
                <c:pt idx="19943">
                  <c:v>198.08749539999999</c:v>
                </c:pt>
                <c:pt idx="19944">
                  <c:v>198.09742840000001</c:v>
                </c:pt>
                <c:pt idx="19945">
                  <c:v>198.1073614</c:v>
                </c:pt>
                <c:pt idx="19946">
                  <c:v>198.11729439999999</c:v>
                </c:pt>
                <c:pt idx="19947">
                  <c:v>198.12722740000001</c:v>
                </c:pt>
                <c:pt idx="19948">
                  <c:v>198.1371604</c:v>
                </c:pt>
                <c:pt idx="19949">
                  <c:v>198.14709339999999</c:v>
                </c:pt>
                <c:pt idx="19950">
                  <c:v>198.15702640000001</c:v>
                </c:pt>
                <c:pt idx="19951">
                  <c:v>198.16696039999999</c:v>
                </c:pt>
                <c:pt idx="19952">
                  <c:v>198.17689340000001</c:v>
                </c:pt>
                <c:pt idx="19953">
                  <c:v>198.1868264</c:v>
                </c:pt>
                <c:pt idx="19954">
                  <c:v>198.19675939999999</c:v>
                </c:pt>
                <c:pt idx="19955">
                  <c:v>198.20669240000001</c:v>
                </c:pt>
                <c:pt idx="19956">
                  <c:v>198.2166254</c:v>
                </c:pt>
                <c:pt idx="19957">
                  <c:v>198.22655839999999</c:v>
                </c:pt>
                <c:pt idx="19958">
                  <c:v>198.23649140000001</c:v>
                </c:pt>
                <c:pt idx="19959">
                  <c:v>198.2464244</c:v>
                </c:pt>
                <c:pt idx="19960">
                  <c:v>198.25635840000001</c:v>
                </c:pt>
                <c:pt idx="19961">
                  <c:v>198.2662914</c:v>
                </c:pt>
                <c:pt idx="19962">
                  <c:v>198.27622439999999</c:v>
                </c:pt>
                <c:pt idx="19963">
                  <c:v>198.28615740000001</c:v>
                </c:pt>
                <c:pt idx="19964">
                  <c:v>198.2960904</c:v>
                </c:pt>
                <c:pt idx="19965">
                  <c:v>198.30602339999999</c:v>
                </c:pt>
                <c:pt idx="19966">
                  <c:v>198.3159564</c:v>
                </c:pt>
                <c:pt idx="19967">
                  <c:v>198.32588939999999</c:v>
                </c:pt>
                <c:pt idx="19968">
                  <c:v>198.33582340000001</c:v>
                </c:pt>
                <c:pt idx="19969">
                  <c:v>198.3457564</c:v>
                </c:pt>
                <c:pt idx="19970">
                  <c:v>198.35568939999999</c:v>
                </c:pt>
                <c:pt idx="19971">
                  <c:v>198.36562240000001</c:v>
                </c:pt>
                <c:pt idx="19972">
                  <c:v>198.3755554</c:v>
                </c:pt>
                <c:pt idx="19973">
                  <c:v>198.38548840000001</c:v>
                </c:pt>
                <c:pt idx="19974">
                  <c:v>198.3954214</c:v>
                </c:pt>
                <c:pt idx="19975">
                  <c:v>198.40535539999999</c:v>
                </c:pt>
                <c:pt idx="19976">
                  <c:v>198.41528840000001</c:v>
                </c:pt>
                <c:pt idx="19977">
                  <c:v>198.4252214</c:v>
                </c:pt>
                <c:pt idx="19978">
                  <c:v>198.43515439999999</c:v>
                </c:pt>
                <c:pt idx="19979">
                  <c:v>198.44508740000001</c:v>
                </c:pt>
                <c:pt idx="19980">
                  <c:v>198.4550204</c:v>
                </c:pt>
                <c:pt idx="19981">
                  <c:v>198.46495340000001</c:v>
                </c:pt>
                <c:pt idx="19982">
                  <c:v>198.4748864</c:v>
                </c:pt>
                <c:pt idx="19983">
                  <c:v>198.48482039999999</c:v>
                </c:pt>
                <c:pt idx="19984">
                  <c:v>198.49475340000001</c:v>
                </c:pt>
                <c:pt idx="19985">
                  <c:v>198.5046864</c:v>
                </c:pt>
                <c:pt idx="19986">
                  <c:v>198.51461939999999</c:v>
                </c:pt>
                <c:pt idx="19987">
                  <c:v>198.5245524</c:v>
                </c:pt>
                <c:pt idx="19988">
                  <c:v>198.53448539999999</c:v>
                </c:pt>
                <c:pt idx="19989">
                  <c:v>198.54441840000001</c:v>
                </c:pt>
                <c:pt idx="19990">
                  <c:v>198.5543514</c:v>
                </c:pt>
                <c:pt idx="19991">
                  <c:v>198.56428539999999</c:v>
                </c:pt>
                <c:pt idx="19992">
                  <c:v>198.57421840000001</c:v>
                </c:pt>
                <c:pt idx="19993">
                  <c:v>198.5841514</c:v>
                </c:pt>
                <c:pt idx="19994">
                  <c:v>198.59408440000001</c:v>
                </c:pt>
                <c:pt idx="19995">
                  <c:v>198.6040174</c:v>
                </c:pt>
                <c:pt idx="19996">
                  <c:v>198.61395039999999</c:v>
                </c:pt>
                <c:pt idx="19997">
                  <c:v>198.62388340000001</c:v>
                </c:pt>
                <c:pt idx="19998">
                  <c:v>198.6338164</c:v>
                </c:pt>
                <c:pt idx="19999">
                  <c:v>198.64375039999999</c:v>
                </c:pt>
                <c:pt idx="20000">
                  <c:v>198.65368269999999</c:v>
                </c:pt>
                <c:pt idx="20001">
                  <c:v>198.66361570000001</c:v>
                </c:pt>
                <c:pt idx="20002">
                  <c:v>198.6735487</c:v>
                </c:pt>
                <c:pt idx="20003">
                  <c:v>198.68348169999999</c:v>
                </c:pt>
                <c:pt idx="20004">
                  <c:v>198.69341470000001</c:v>
                </c:pt>
                <c:pt idx="20005">
                  <c:v>198.70334769999999</c:v>
                </c:pt>
                <c:pt idx="20006">
                  <c:v>198.71328170000001</c:v>
                </c:pt>
                <c:pt idx="20007">
                  <c:v>198.7232147</c:v>
                </c:pt>
                <c:pt idx="20008">
                  <c:v>198.73314769999999</c:v>
                </c:pt>
                <c:pt idx="20009">
                  <c:v>198.74308070000001</c:v>
                </c:pt>
                <c:pt idx="20010">
                  <c:v>198.7530137</c:v>
                </c:pt>
                <c:pt idx="20011">
                  <c:v>198.76294669999999</c:v>
                </c:pt>
                <c:pt idx="20012">
                  <c:v>198.7728797</c:v>
                </c:pt>
                <c:pt idx="20013">
                  <c:v>198.78281269999999</c:v>
                </c:pt>
                <c:pt idx="20014">
                  <c:v>198.79274670000001</c:v>
                </c:pt>
                <c:pt idx="20015">
                  <c:v>198.8026797</c:v>
                </c:pt>
                <c:pt idx="20016">
                  <c:v>198.81261269999999</c:v>
                </c:pt>
                <c:pt idx="20017">
                  <c:v>198.82254570000001</c:v>
                </c:pt>
                <c:pt idx="20018">
                  <c:v>198.8324787</c:v>
                </c:pt>
                <c:pt idx="20019">
                  <c:v>198.84241170000001</c:v>
                </c:pt>
                <c:pt idx="20020">
                  <c:v>198.8523447</c:v>
                </c:pt>
                <c:pt idx="20021">
                  <c:v>198.86227769999999</c:v>
                </c:pt>
                <c:pt idx="20022">
                  <c:v>198.87221170000001</c:v>
                </c:pt>
                <c:pt idx="20023">
                  <c:v>198.8821447</c:v>
                </c:pt>
                <c:pt idx="20024">
                  <c:v>198.89207769999999</c:v>
                </c:pt>
                <c:pt idx="20025">
                  <c:v>198.90201070000001</c:v>
                </c:pt>
                <c:pt idx="20026">
                  <c:v>198.91194369999999</c:v>
                </c:pt>
                <c:pt idx="20027">
                  <c:v>198.92187670000001</c:v>
                </c:pt>
                <c:pt idx="20028">
                  <c:v>198.9318097</c:v>
                </c:pt>
                <c:pt idx="20029">
                  <c:v>198.94174269999999</c:v>
                </c:pt>
                <c:pt idx="20030">
                  <c:v>198.95167670000001</c:v>
                </c:pt>
                <c:pt idx="20031">
                  <c:v>198.9616097</c:v>
                </c:pt>
                <c:pt idx="20032">
                  <c:v>198.97154269999999</c:v>
                </c:pt>
                <c:pt idx="20033">
                  <c:v>198.9814757</c:v>
                </c:pt>
                <c:pt idx="20034">
                  <c:v>198.99140869999999</c:v>
                </c:pt>
                <c:pt idx="20035">
                  <c:v>199.00134170000001</c:v>
                </c:pt>
                <c:pt idx="20036">
                  <c:v>199.0112747</c:v>
                </c:pt>
                <c:pt idx="20037">
                  <c:v>199.02120869999999</c:v>
                </c:pt>
                <c:pt idx="20038">
                  <c:v>199.03114170000001</c:v>
                </c:pt>
                <c:pt idx="20039">
                  <c:v>199.0410747</c:v>
                </c:pt>
                <c:pt idx="20040">
                  <c:v>199.05100770000001</c:v>
                </c:pt>
                <c:pt idx="20041">
                  <c:v>199.0609407</c:v>
                </c:pt>
                <c:pt idx="20042">
                  <c:v>199.07087369999999</c:v>
                </c:pt>
                <c:pt idx="20043">
                  <c:v>199.08080670000001</c:v>
                </c:pt>
                <c:pt idx="20044">
                  <c:v>199.0907407</c:v>
                </c:pt>
                <c:pt idx="20045">
                  <c:v>199.10067369999999</c:v>
                </c:pt>
                <c:pt idx="20046">
                  <c:v>199.11060670000001</c:v>
                </c:pt>
                <c:pt idx="20047">
                  <c:v>199.12053969999999</c:v>
                </c:pt>
                <c:pt idx="20048">
                  <c:v>199.13047270000001</c:v>
                </c:pt>
                <c:pt idx="20049">
                  <c:v>199.1404057</c:v>
                </c:pt>
                <c:pt idx="20050">
                  <c:v>199.15033869999999</c:v>
                </c:pt>
                <c:pt idx="20051">
                  <c:v>199.16027170000001</c:v>
                </c:pt>
                <c:pt idx="20052">
                  <c:v>199.1702057</c:v>
                </c:pt>
                <c:pt idx="20053">
                  <c:v>199.18013869999999</c:v>
                </c:pt>
                <c:pt idx="20054">
                  <c:v>199.1900717</c:v>
                </c:pt>
                <c:pt idx="20055">
                  <c:v>199.20000469999999</c:v>
                </c:pt>
                <c:pt idx="20056">
                  <c:v>199.20993770000001</c:v>
                </c:pt>
                <c:pt idx="20057">
                  <c:v>199.2198707</c:v>
                </c:pt>
                <c:pt idx="20058">
                  <c:v>199.22980369999999</c:v>
                </c:pt>
                <c:pt idx="20059">
                  <c:v>199.23973770000001</c:v>
                </c:pt>
                <c:pt idx="20060">
                  <c:v>199.2496707</c:v>
                </c:pt>
                <c:pt idx="20061">
                  <c:v>199.25960370000001</c:v>
                </c:pt>
                <c:pt idx="20062">
                  <c:v>199.2695367</c:v>
                </c:pt>
                <c:pt idx="20063">
                  <c:v>199.27946969999999</c:v>
                </c:pt>
                <c:pt idx="20064">
                  <c:v>199.28940270000001</c:v>
                </c:pt>
                <c:pt idx="20065">
                  <c:v>199.2993357</c:v>
                </c:pt>
                <c:pt idx="20066">
                  <c:v>199.30926869999999</c:v>
                </c:pt>
                <c:pt idx="20067">
                  <c:v>199.31920270000001</c:v>
                </c:pt>
                <c:pt idx="20068">
                  <c:v>199.32913569999999</c:v>
                </c:pt>
                <c:pt idx="20069">
                  <c:v>199.33906870000001</c:v>
                </c:pt>
                <c:pt idx="20070">
                  <c:v>199.3490017</c:v>
                </c:pt>
                <c:pt idx="20071">
                  <c:v>199.35893469999999</c:v>
                </c:pt>
                <c:pt idx="20072">
                  <c:v>199.36886770000001</c:v>
                </c:pt>
                <c:pt idx="20073">
                  <c:v>199.3788007</c:v>
                </c:pt>
                <c:pt idx="20074">
                  <c:v>199.38873369999999</c:v>
                </c:pt>
                <c:pt idx="20075">
                  <c:v>199.3986677</c:v>
                </c:pt>
                <c:pt idx="20076">
                  <c:v>199.40860069999999</c:v>
                </c:pt>
                <c:pt idx="20077">
                  <c:v>199.41853370000001</c:v>
                </c:pt>
                <c:pt idx="20078">
                  <c:v>199.4284667</c:v>
                </c:pt>
                <c:pt idx="20079">
                  <c:v>199.43839969999999</c:v>
                </c:pt>
                <c:pt idx="20080">
                  <c:v>199.44833270000001</c:v>
                </c:pt>
                <c:pt idx="20081">
                  <c:v>199.4582657</c:v>
                </c:pt>
                <c:pt idx="20082">
                  <c:v>199.46819970000001</c:v>
                </c:pt>
                <c:pt idx="20083">
                  <c:v>199.4781327</c:v>
                </c:pt>
                <c:pt idx="20084">
                  <c:v>199.48806569999999</c:v>
                </c:pt>
                <c:pt idx="20085">
                  <c:v>199.49799870000001</c:v>
                </c:pt>
                <c:pt idx="20086">
                  <c:v>199.5079317</c:v>
                </c:pt>
                <c:pt idx="20087">
                  <c:v>199.51786469999999</c:v>
                </c:pt>
                <c:pt idx="20088">
                  <c:v>199.52779770000001</c:v>
                </c:pt>
                <c:pt idx="20089">
                  <c:v>199.53773169999999</c:v>
                </c:pt>
                <c:pt idx="20090">
                  <c:v>199.54766470000001</c:v>
                </c:pt>
                <c:pt idx="20091">
                  <c:v>199.5575977</c:v>
                </c:pt>
                <c:pt idx="20092">
                  <c:v>199.56753069999999</c:v>
                </c:pt>
                <c:pt idx="20093">
                  <c:v>199.57746370000001</c:v>
                </c:pt>
                <c:pt idx="20094">
                  <c:v>199.5873967</c:v>
                </c:pt>
                <c:pt idx="20095">
                  <c:v>199.59732969999999</c:v>
                </c:pt>
                <c:pt idx="20096">
                  <c:v>199.60726270000001</c:v>
                </c:pt>
                <c:pt idx="20097">
                  <c:v>199.61719669999999</c:v>
                </c:pt>
                <c:pt idx="20098">
                  <c:v>199.62712970000001</c:v>
                </c:pt>
                <c:pt idx="20099">
                  <c:v>199.6370627</c:v>
                </c:pt>
                <c:pt idx="20100">
                  <c:v>199.64699569999999</c:v>
                </c:pt>
                <c:pt idx="20101">
                  <c:v>199.6569284</c:v>
                </c:pt>
                <c:pt idx="20102">
                  <c:v>199.66686139999999</c:v>
                </c:pt>
                <c:pt idx="20103">
                  <c:v>199.67679440000001</c:v>
                </c:pt>
                <c:pt idx="20104">
                  <c:v>199.68672839999999</c:v>
                </c:pt>
                <c:pt idx="20105">
                  <c:v>199.69666140000001</c:v>
                </c:pt>
                <c:pt idx="20106">
                  <c:v>199.7065944</c:v>
                </c:pt>
                <c:pt idx="20107">
                  <c:v>199.71652739999999</c:v>
                </c:pt>
                <c:pt idx="20108">
                  <c:v>199.72646040000001</c:v>
                </c:pt>
                <c:pt idx="20109">
                  <c:v>199.7363934</c:v>
                </c:pt>
                <c:pt idx="20110">
                  <c:v>199.74632639999999</c:v>
                </c:pt>
                <c:pt idx="20111">
                  <c:v>199.7562594</c:v>
                </c:pt>
                <c:pt idx="20112">
                  <c:v>199.76619339999999</c:v>
                </c:pt>
                <c:pt idx="20113">
                  <c:v>199.77612640000001</c:v>
                </c:pt>
                <c:pt idx="20114">
                  <c:v>199.7860594</c:v>
                </c:pt>
                <c:pt idx="20115">
                  <c:v>199.79599239999999</c:v>
                </c:pt>
                <c:pt idx="20116">
                  <c:v>199.80592540000001</c:v>
                </c:pt>
                <c:pt idx="20117">
                  <c:v>199.8158584</c:v>
                </c:pt>
                <c:pt idx="20118">
                  <c:v>199.82579140000001</c:v>
                </c:pt>
                <c:pt idx="20119">
                  <c:v>199.8357254</c:v>
                </c:pt>
                <c:pt idx="20120">
                  <c:v>199.84565839999999</c:v>
                </c:pt>
                <c:pt idx="20121">
                  <c:v>199.85559140000001</c:v>
                </c:pt>
                <c:pt idx="20122">
                  <c:v>199.8655244</c:v>
                </c:pt>
                <c:pt idx="20123">
                  <c:v>199.87545739999999</c:v>
                </c:pt>
                <c:pt idx="20124">
                  <c:v>199.88539040000001</c:v>
                </c:pt>
                <c:pt idx="20125">
                  <c:v>199.8953234</c:v>
                </c:pt>
                <c:pt idx="20126">
                  <c:v>199.90525740000001</c:v>
                </c:pt>
                <c:pt idx="20127">
                  <c:v>199.9151904</c:v>
                </c:pt>
                <c:pt idx="20128">
                  <c:v>199.92512339999999</c:v>
                </c:pt>
                <c:pt idx="20129">
                  <c:v>199.93505640000001</c:v>
                </c:pt>
                <c:pt idx="20130">
                  <c:v>199.9449894</c:v>
                </c:pt>
                <c:pt idx="20131">
                  <c:v>199.95492239999999</c:v>
                </c:pt>
                <c:pt idx="20132">
                  <c:v>199.9648554</c:v>
                </c:pt>
                <c:pt idx="20133">
                  <c:v>199.97478839999999</c:v>
                </c:pt>
                <c:pt idx="20134">
                  <c:v>199.98472240000001</c:v>
                </c:pt>
                <c:pt idx="20135">
                  <c:v>199.9946554</c:v>
                </c:pt>
                <c:pt idx="20136">
                  <c:v>200.00458839999999</c:v>
                </c:pt>
                <c:pt idx="20137">
                  <c:v>200.01452140000001</c:v>
                </c:pt>
                <c:pt idx="20138">
                  <c:v>200.0244544</c:v>
                </c:pt>
                <c:pt idx="20139">
                  <c:v>200.03438740000001</c:v>
                </c:pt>
                <c:pt idx="20140">
                  <c:v>200.0443204</c:v>
                </c:pt>
                <c:pt idx="20141">
                  <c:v>200.05425439999999</c:v>
                </c:pt>
                <c:pt idx="20142">
                  <c:v>200.06418740000001</c:v>
                </c:pt>
                <c:pt idx="20143">
                  <c:v>200.0741204</c:v>
                </c:pt>
                <c:pt idx="20144">
                  <c:v>200.08405339999999</c:v>
                </c:pt>
                <c:pt idx="20145">
                  <c:v>200.09398640000001</c:v>
                </c:pt>
                <c:pt idx="20146">
                  <c:v>200.1039194</c:v>
                </c:pt>
                <c:pt idx="20147">
                  <c:v>200.11385240000001</c:v>
                </c:pt>
                <c:pt idx="20148">
                  <c:v>200.1237864</c:v>
                </c:pt>
                <c:pt idx="20149">
                  <c:v>200.13371939999999</c:v>
                </c:pt>
                <c:pt idx="20150">
                  <c:v>200.14365240000001</c:v>
                </c:pt>
                <c:pt idx="20151">
                  <c:v>200.1535854</c:v>
                </c:pt>
                <c:pt idx="20152">
                  <c:v>200.16351839999999</c:v>
                </c:pt>
                <c:pt idx="20153">
                  <c:v>200.1734514</c:v>
                </c:pt>
                <c:pt idx="20154">
                  <c:v>200.18338539999999</c:v>
                </c:pt>
                <c:pt idx="20155">
                  <c:v>200.19331840000001</c:v>
                </c:pt>
                <c:pt idx="20156">
                  <c:v>200.2032514</c:v>
                </c:pt>
                <c:pt idx="20157">
                  <c:v>200.21318439999999</c:v>
                </c:pt>
                <c:pt idx="20158">
                  <c:v>200.22311740000001</c:v>
                </c:pt>
                <c:pt idx="20159">
                  <c:v>200.2330504</c:v>
                </c:pt>
                <c:pt idx="20160">
                  <c:v>200.24298340000001</c:v>
                </c:pt>
                <c:pt idx="20161">
                  <c:v>200.2529174</c:v>
                </c:pt>
                <c:pt idx="20162">
                  <c:v>200.26285039999999</c:v>
                </c:pt>
                <c:pt idx="20163">
                  <c:v>200.27278340000001</c:v>
                </c:pt>
                <c:pt idx="20164">
                  <c:v>200.2827164</c:v>
                </c:pt>
                <c:pt idx="20165">
                  <c:v>200.29264939999999</c:v>
                </c:pt>
                <c:pt idx="20166">
                  <c:v>200.30258240000001</c:v>
                </c:pt>
                <c:pt idx="20167">
                  <c:v>200.3125154</c:v>
                </c:pt>
                <c:pt idx="20168">
                  <c:v>200.32244940000001</c:v>
                </c:pt>
                <c:pt idx="20169">
                  <c:v>200.3323824</c:v>
                </c:pt>
                <c:pt idx="20170">
                  <c:v>200.34231539999999</c:v>
                </c:pt>
                <c:pt idx="20171">
                  <c:v>200.35224840000001</c:v>
                </c:pt>
                <c:pt idx="20172">
                  <c:v>200.3621814</c:v>
                </c:pt>
                <c:pt idx="20173">
                  <c:v>200.37211439999999</c:v>
                </c:pt>
                <c:pt idx="20174">
                  <c:v>200.3820484</c:v>
                </c:pt>
                <c:pt idx="20175">
                  <c:v>200.39198139999999</c:v>
                </c:pt>
                <c:pt idx="20176">
                  <c:v>200.40191440000001</c:v>
                </c:pt>
                <c:pt idx="20177">
                  <c:v>200.4118474</c:v>
                </c:pt>
                <c:pt idx="20178">
                  <c:v>200.42178039999999</c:v>
                </c:pt>
                <c:pt idx="20179">
                  <c:v>200.43171340000001</c:v>
                </c:pt>
                <c:pt idx="20180">
                  <c:v>200.44164739999999</c:v>
                </c:pt>
                <c:pt idx="20181">
                  <c:v>200.45158040000001</c:v>
                </c:pt>
                <c:pt idx="20182">
                  <c:v>200.4615134</c:v>
                </c:pt>
                <c:pt idx="20183">
                  <c:v>200.47144639999999</c:v>
                </c:pt>
                <c:pt idx="20184">
                  <c:v>200.48137940000001</c:v>
                </c:pt>
                <c:pt idx="20185">
                  <c:v>200.4913124</c:v>
                </c:pt>
                <c:pt idx="20186">
                  <c:v>200.50124640000001</c:v>
                </c:pt>
                <c:pt idx="20187">
                  <c:v>200.5111794</c:v>
                </c:pt>
                <c:pt idx="20188">
                  <c:v>200.52111239999999</c:v>
                </c:pt>
                <c:pt idx="20189">
                  <c:v>200.53104540000001</c:v>
                </c:pt>
                <c:pt idx="20190">
                  <c:v>200.5409784</c:v>
                </c:pt>
                <c:pt idx="20191">
                  <c:v>200.55091139999999</c:v>
                </c:pt>
                <c:pt idx="20192">
                  <c:v>200.56084540000001</c:v>
                </c:pt>
                <c:pt idx="20193">
                  <c:v>200.57077839999999</c:v>
                </c:pt>
                <c:pt idx="20194">
                  <c:v>200.58071140000001</c:v>
                </c:pt>
                <c:pt idx="20195">
                  <c:v>200.5906444</c:v>
                </c:pt>
                <c:pt idx="20196">
                  <c:v>200.60057739999999</c:v>
                </c:pt>
                <c:pt idx="20197">
                  <c:v>200.61051040000001</c:v>
                </c:pt>
                <c:pt idx="20198">
                  <c:v>200.6204444</c:v>
                </c:pt>
                <c:pt idx="20199">
                  <c:v>200.63037739999999</c:v>
                </c:pt>
                <c:pt idx="20200">
                  <c:v>200.6403104</c:v>
                </c:pt>
                <c:pt idx="20201">
                  <c:v>200.65024339999999</c:v>
                </c:pt>
                <c:pt idx="20202">
                  <c:v>200.660177</c:v>
                </c:pt>
                <c:pt idx="20203">
                  <c:v>200.67011099999999</c:v>
                </c:pt>
                <c:pt idx="20204">
                  <c:v>200.68004400000001</c:v>
                </c:pt>
                <c:pt idx="20205">
                  <c:v>200.689977</c:v>
                </c:pt>
                <c:pt idx="20206">
                  <c:v>200.69990999999999</c:v>
                </c:pt>
                <c:pt idx="20207">
                  <c:v>200.70984300000001</c:v>
                </c:pt>
                <c:pt idx="20208">
                  <c:v>200.719776</c:v>
                </c:pt>
                <c:pt idx="20209">
                  <c:v>200.72971000000001</c:v>
                </c:pt>
                <c:pt idx="20210">
                  <c:v>200.739643</c:v>
                </c:pt>
                <c:pt idx="20211">
                  <c:v>200.74957599999999</c:v>
                </c:pt>
                <c:pt idx="20212">
                  <c:v>200.75950900000001</c:v>
                </c:pt>
                <c:pt idx="20213">
                  <c:v>200.769442</c:v>
                </c:pt>
                <c:pt idx="20214">
                  <c:v>200.77937499999999</c:v>
                </c:pt>
                <c:pt idx="20215">
                  <c:v>200.789309</c:v>
                </c:pt>
                <c:pt idx="20216">
                  <c:v>200.79924199999999</c:v>
                </c:pt>
                <c:pt idx="20217">
                  <c:v>200.80917500000001</c:v>
                </c:pt>
                <c:pt idx="20218">
                  <c:v>200.819108</c:v>
                </c:pt>
                <c:pt idx="20219">
                  <c:v>200.82904099999999</c:v>
                </c:pt>
                <c:pt idx="20220">
                  <c:v>200.838975</c:v>
                </c:pt>
                <c:pt idx="20221">
                  <c:v>200.84890799999999</c:v>
                </c:pt>
                <c:pt idx="20222">
                  <c:v>200.85884100000001</c:v>
                </c:pt>
                <c:pt idx="20223">
                  <c:v>200.868774</c:v>
                </c:pt>
                <c:pt idx="20224">
                  <c:v>200.87870699999999</c:v>
                </c:pt>
                <c:pt idx="20225">
                  <c:v>200.88864100000001</c:v>
                </c:pt>
                <c:pt idx="20226">
                  <c:v>200.898574</c:v>
                </c:pt>
                <c:pt idx="20227">
                  <c:v>200.90850699999999</c:v>
                </c:pt>
                <c:pt idx="20228">
                  <c:v>200.91844</c:v>
                </c:pt>
                <c:pt idx="20229">
                  <c:v>200.92837299999999</c:v>
                </c:pt>
                <c:pt idx="20230">
                  <c:v>200.93830700000001</c:v>
                </c:pt>
                <c:pt idx="20231">
                  <c:v>200.94824</c:v>
                </c:pt>
                <c:pt idx="20232">
                  <c:v>200.95817299999999</c:v>
                </c:pt>
                <c:pt idx="20233">
                  <c:v>200.96810600000001</c:v>
                </c:pt>
                <c:pt idx="20234">
                  <c:v>200.978039</c:v>
                </c:pt>
                <c:pt idx="20235">
                  <c:v>200.98797300000001</c:v>
                </c:pt>
                <c:pt idx="20236">
                  <c:v>200.997906</c:v>
                </c:pt>
                <c:pt idx="20237">
                  <c:v>201.00783899999999</c:v>
                </c:pt>
                <c:pt idx="20238">
                  <c:v>201.01777200000001</c:v>
                </c:pt>
                <c:pt idx="20239">
                  <c:v>201.027705</c:v>
                </c:pt>
                <c:pt idx="20240">
                  <c:v>201.03763900000001</c:v>
                </c:pt>
                <c:pt idx="20241">
                  <c:v>201.047572</c:v>
                </c:pt>
                <c:pt idx="20242">
                  <c:v>201.05750499999999</c:v>
                </c:pt>
                <c:pt idx="20243">
                  <c:v>201.06743800000001</c:v>
                </c:pt>
                <c:pt idx="20244">
                  <c:v>201.077371</c:v>
                </c:pt>
                <c:pt idx="20245">
                  <c:v>201.08730499999999</c:v>
                </c:pt>
                <c:pt idx="20246">
                  <c:v>201.097238</c:v>
                </c:pt>
                <c:pt idx="20247">
                  <c:v>201.10717099999999</c:v>
                </c:pt>
                <c:pt idx="20248">
                  <c:v>201.11710400000001</c:v>
                </c:pt>
                <c:pt idx="20249">
                  <c:v>201.127037</c:v>
                </c:pt>
                <c:pt idx="20250">
                  <c:v>201.13697099999999</c:v>
                </c:pt>
                <c:pt idx="20251">
                  <c:v>201.14690400000001</c:v>
                </c:pt>
                <c:pt idx="20252">
                  <c:v>201.156837</c:v>
                </c:pt>
                <c:pt idx="20253">
                  <c:v>201.16677000000001</c:v>
                </c:pt>
                <c:pt idx="20254">
                  <c:v>201.176703</c:v>
                </c:pt>
                <c:pt idx="20255">
                  <c:v>201.18663699999999</c:v>
                </c:pt>
                <c:pt idx="20256">
                  <c:v>201.19657000000001</c:v>
                </c:pt>
                <c:pt idx="20257">
                  <c:v>201.206503</c:v>
                </c:pt>
                <c:pt idx="20258">
                  <c:v>201.21643599999999</c:v>
                </c:pt>
                <c:pt idx="20259">
                  <c:v>201.22636900000001</c:v>
                </c:pt>
                <c:pt idx="20260">
                  <c:v>201.23630299999999</c:v>
                </c:pt>
                <c:pt idx="20261">
                  <c:v>201.24623600000001</c:v>
                </c:pt>
                <c:pt idx="20262">
                  <c:v>201.256169</c:v>
                </c:pt>
                <c:pt idx="20263">
                  <c:v>201.26610199999999</c:v>
                </c:pt>
                <c:pt idx="20264">
                  <c:v>201.27603500000001</c:v>
                </c:pt>
                <c:pt idx="20265">
                  <c:v>201.28596899999999</c:v>
                </c:pt>
                <c:pt idx="20266">
                  <c:v>201.29590200000001</c:v>
                </c:pt>
                <c:pt idx="20267">
                  <c:v>201.305835</c:v>
                </c:pt>
                <c:pt idx="20268">
                  <c:v>201.31576799999999</c:v>
                </c:pt>
                <c:pt idx="20269">
                  <c:v>201.32570200000001</c:v>
                </c:pt>
                <c:pt idx="20270">
                  <c:v>201.335635</c:v>
                </c:pt>
                <c:pt idx="20271">
                  <c:v>201.34556799999999</c:v>
                </c:pt>
                <c:pt idx="20272">
                  <c:v>201.355501</c:v>
                </c:pt>
                <c:pt idx="20273">
                  <c:v>201.36543399999999</c:v>
                </c:pt>
                <c:pt idx="20274">
                  <c:v>201.37536800000001</c:v>
                </c:pt>
                <c:pt idx="20275">
                  <c:v>201.385301</c:v>
                </c:pt>
                <c:pt idx="20276">
                  <c:v>201.39523399999999</c:v>
                </c:pt>
                <c:pt idx="20277">
                  <c:v>201.40516700000001</c:v>
                </c:pt>
                <c:pt idx="20278">
                  <c:v>201.4151</c:v>
                </c:pt>
                <c:pt idx="20279">
                  <c:v>201.42503400000001</c:v>
                </c:pt>
                <c:pt idx="20280">
                  <c:v>201.434967</c:v>
                </c:pt>
                <c:pt idx="20281">
                  <c:v>201.44489999999999</c:v>
                </c:pt>
                <c:pt idx="20282">
                  <c:v>201.45483300000001</c:v>
                </c:pt>
                <c:pt idx="20283">
                  <c:v>201.46476699999999</c:v>
                </c:pt>
                <c:pt idx="20284">
                  <c:v>201.47470000000001</c:v>
                </c:pt>
                <c:pt idx="20285">
                  <c:v>201.484633</c:v>
                </c:pt>
                <c:pt idx="20286">
                  <c:v>201.49456599999999</c:v>
                </c:pt>
                <c:pt idx="20287">
                  <c:v>201.50449900000001</c:v>
                </c:pt>
                <c:pt idx="20288">
                  <c:v>201.514433</c:v>
                </c:pt>
                <c:pt idx="20289">
                  <c:v>201.52436599999999</c:v>
                </c:pt>
                <c:pt idx="20290">
                  <c:v>201.534299</c:v>
                </c:pt>
                <c:pt idx="20291">
                  <c:v>201.54423199999999</c:v>
                </c:pt>
                <c:pt idx="20292">
                  <c:v>201.55416500000001</c:v>
                </c:pt>
                <c:pt idx="20293">
                  <c:v>201.564099</c:v>
                </c:pt>
                <c:pt idx="20294">
                  <c:v>201.57403199999999</c:v>
                </c:pt>
                <c:pt idx="20295">
                  <c:v>201.58396500000001</c:v>
                </c:pt>
                <c:pt idx="20296">
                  <c:v>201.593898</c:v>
                </c:pt>
                <c:pt idx="20297">
                  <c:v>201.60383200000001</c:v>
                </c:pt>
                <c:pt idx="20298">
                  <c:v>201.613765</c:v>
                </c:pt>
                <c:pt idx="20299">
                  <c:v>201.62369799999999</c:v>
                </c:pt>
                <c:pt idx="20300">
                  <c:v>201.63363100000001</c:v>
                </c:pt>
                <c:pt idx="20301">
                  <c:v>201.643564</c:v>
                </c:pt>
                <c:pt idx="20302">
                  <c:v>201.65349800000001</c:v>
                </c:pt>
                <c:pt idx="20303">
                  <c:v>201.6634305</c:v>
                </c:pt>
                <c:pt idx="20304">
                  <c:v>201.67336349999999</c:v>
                </c:pt>
                <c:pt idx="20305">
                  <c:v>201.68329650000001</c:v>
                </c:pt>
                <c:pt idx="20306">
                  <c:v>201.6932295</c:v>
                </c:pt>
                <c:pt idx="20307">
                  <c:v>201.70316349999999</c:v>
                </c:pt>
                <c:pt idx="20308">
                  <c:v>201.71309650000001</c:v>
                </c:pt>
                <c:pt idx="20309">
                  <c:v>201.7230295</c:v>
                </c:pt>
                <c:pt idx="20310">
                  <c:v>201.73296250000001</c:v>
                </c:pt>
                <c:pt idx="20311">
                  <c:v>201.7428955</c:v>
                </c:pt>
                <c:pt idx="20312">
                  <c:v>201.75282949999999</c:v>
                </c:pt>
                <c:pt idx="20313">
                  <c:v>201.76276250000001</c:v>
                </c:pt>
                <c:pt idx="20314">
                  <c:v>201.7726955</c:v>
                </c:pt>
                <c:pt idx="20315">
                  <c:v>201.78262849999999</c:v>
                </c:pt>
                <c:pt idx="20316">
                  <c:v>201.7925625</c:v>
                </c:pt>
                <c:pt idx="20317">
                  <c:v>201.80249549999999</c:v>
                </c:pt>
                <c:pt idx="20318">
                  <c:v>201.81242850000001</c:v>
                </c:pt>
                <c:pt idx="20319">
                  <c:v>201.8223615</c:v>
                </c:pt>
                <c:pt idx="20320">
                  <c:v>201.83229449999999</c:v>
                </c:pt>
                <c:pt idx="20321">
                  <c:v>201.8422285</c:v>
                </c:pt>
                <c:pt idx="20322">
                  <c:v>201.85216149999999</c:v>
                </c:pt>
                <c:pt idx="20323">
                  <c:v>201.86209450000001</c:v>
                </c:pt>
                <c:pt idx="20324">
                  <c:v>201.8720275</c:v>
                </c:pt>
                <c:pt idx="20325">
                  <c:v>201.88196049999999</c:v>
                </c:pt>
                <c:pt idx="20326">
                  <c:v>201.89189450000001</c:v>
                </c:pt>
                <c:pt idx="20327">
                  <c:v>201.9018275</c:v>
                </c:pt>
                <c:pt idx="20328">
                  <c:v>201.91176050000001</c:v>
                </c:pt>
                <c:pt idx="20329">
                  <c:v>201.9216935</c:v>
                </c:pt>
                <c:pt idx="20330">
                  <c:v>201.93162749999999</c:v>
                </c:pt>
                <c:pt idx="20331">
                  <c:v>201.94156050000001</c:v>
                </c:pt>
                <c:pt idx="20332">
                  <c:v>201.9514935</c:v>
                </c:pt>
                <c:pt idx="20333">
                  <c:v>201.96142649999999</c:v>
                </c:pt>
                <c:pt idx="20334">
                  <c:v>201.97135950000001</c:v>
                </c:pt>
                <c:pt idx="20335">
                  <c:v>201.98129349999999</c:v>
                </c:pt>
                <c:pt idx="20336">
                  <c:v>201.99122650000001</c:v>
                </c:pt>
                <c:pt idx="20337">
                  <c:v>202.0011595</c:v>
                </c:pt>
                <c:pt idx="20338">
                  <c:v>202.01109249999999</c:v>
                </c:pt>
                <c:pt idx="20339">
                  <c:v>202.02102550000001</c:v>
                </c:pt>
                <c:pt idx="20340">
                  <c:v>202.03095949999999</c:v>
                </c:pt>
                <c:pt idx="20341">
                  <c:v>202.04089250000001</c:v>
                </c:pt>
                <c:pt idx="20342">
                  <c:v>202.0508255</c:v>
                </c:pt>
                <c:pt idx="20343">
                  <c:v>202.06075849999999</c:v>
                </c:pt>
                <c:pt idx="20344">
                  <c:v>202.07069150000001</c:v>
                </c:pt>
                <c:pt idx="20345">
                  <c:v>202.0806255</c:v>
                </c:pt>
                <c:pt idx="20346">
                  <c:v>202.09055849999999</c:v>
                </c:pt>
                <c:pt idx="20347">
                  <c:v>202.1004915</c:v>
                </c:pt>
                <c:pt idx="20348">
                  <c:v>202.11042449999999</c:v>
                </c:pt>
                <c:pt idx="20349">
                  <c:v>202.12035750000001</c:v>
                </c:pt>
                <c:pt idx="20350">
                  <c:v>202.1302915</c:v>
                </c:pt>
                <c:pt idx="20351">
                  <c:v>202.14022449999999</c:v>
                </c:pt>
                <c:pt idx="20352">
                  <c:v>202.15015750000001</c:v>
                </c:pt>
                <c:pt idx="20353">
                  <c:v>202.1600905</c:v>
                </c:pt>
                <c:pt idx="20354">
                  <c:v>202.17002450000001</c:v>
                </c:pt>
                <c:pt idx="20355">
                  <c:v>202.1799575</c:v>
                </c:pt>
                <c:pt idx="20356">
                  <c:v>202.18989049999999</c:v>
                </c:pt>
                <c:pt idx="20357">
                  <c:v>202.19982350000001</c:v>
                </c:pt>
                <c:pt idx="20358">
                  <c:v>202.2097565</c:v>
                </c:pt>
                <c:pt idx="20359">
                  <c:v>202.21969050000001</c:v>
                </c:pt>
                <c:pt idx="20360">
                  <c:v>202.2296235</c:v>
                </c:pt>
                <c:pt idx="20361">
                  <c:v>202.23955649999999</c:v>
                </c:pt>
                <c:pt idx="20362">
                  <c:v>202.24948950000001</c:v>
                </c:pt>
                <c:pt idx="20363">
                  <c:v>202.2594225</c:v>
                </c:pt>
                <c:pt idx="20364">
                  <c:v>202.26935649999999</c:v>
                </c:pt>
                <c:pt idx="20365">
                  <c:v>202.2792895</c:v>
                </c:pt>
                <c:pt idx="20366">
                  <c:v>202.28922249999999</c:v>
                </c:pt>
                <c:pt idx="20367">
                  <c:v>202.29915550000001</c:v>
                </c:pt>
                <c:pt idx="20368">
                  <c:v>202.3090885</c:v>
                </c:pt>
                <c:pt idx="20369">
                  <c:v>202.31902249999999</c:v>
                </c:pt>
                <c:pt idx="20370">
                  <c:v>202.32895550000001</c:v>
                </c:pt>
                <c:pt idx="20371">
                  <c:v>202.3388885</c:v>
                </c:pt>
                <c:pt idx="20372">
                  <c:v>202.34882150000001</c:v>
                </c:pt>
                <c:pt idx="20373">
                  <c:v>202.3587545</c:v>
                </c:pt>
                <c:pt idx="20374">
                  <c:v>202.36868849999999</c:v>
                </c:pt>
                <c:pt idx="20375">
                  <c:v>202.37862150000001</c:v>
                </c:pt>
                <c:pt idx="20376">
                  <c:v>202.3885545</c:v>
                </c:pt>
                <c:pt idx="20377">
                  <c:v>202.39848749999999</c:v>
                </c:pt>
                <c:pt idx="20378">
                  <c:v>202.40842050000001</c:v>
                </c:pt>
                <c:pt idx="20379">
                  <c:v>202.41835449999999</c:v>
                </c:pt>
                <c:pt idx="20380">
                  <c:v>202.42828750000001</c:v>
                </c:pt>
                <c:pt idx="20381">
                  <c:v>202.4382205</c:v>
                </c:pt>
                <c:pt idx="20382">
                  <c:v>202.44815349999999</c:v>
                </c:pt>
                <c:pt idx="20383">
                  <c:v>202.45808650000001</c:v>
                </c:pt>
                <c:pt idx="20384">
                  <c:v>202.46802049999999</c:v>
                </c:pt>
                <c:pt idx="20385">
                  <c:v>202.47795350000001</c:v>
                </c:pt>
                <c:pt idx="20386">
                  <c:v>202.4878865</c:v>
                </c:pt>
                <c:pt idx="20387">
                  <c:v>202.49781949999999</c:v>
                </c:pt>
                <c:pt idx="20388">
                  <c:v>202.50775250000001</c:v>
                </c:pt>
                <c:pt idx="20389">
                  <c:v>202.5176865</c:v>
                </c:pt>
                <c:pt idx="20390">
                  <c:v>202.52761949999999</c:v>
                </c:pt>
                <c:pt idx="20391">
                  <c:v>202.5375525</c:v>
                </c:pt>
                <c:pt idx="20392">
                  <c:v>202.54748549999999</c:v>
                </c:pt>
                <c:pt idx="20393">
                  <c:v>202.55741850000001</c:v>
                </c:pt>
                <c:pt idx="20394">
                  <c:v>202.5673525</c:v>
                </c:pt>
                <c:pt idx="20395">
                  <c:v>202.57728549999999</c:v>
                </c:pt>
                <c:pt idx="20396">
                  <c:v>202.58721850000001</c:v>
                </c:pt>
                <c:pt idx="20397">
                  <c:v>202.5971515</c:v>
                </c:pt>
                <c:pt idx="20398">
                  <c:v>202.60708450000001</c:v>
                </c:pt>
                <c:pt idx="20399">
                  <c:v>202.6170185</c:v>
                </c:pt>
                <c:pt idx="20400">
                  <c:v>202.62695149999999</c:v>
                </c:pt>
                <c:pt idx="20401">
                  <c:v>202.63688450000001</c:v>
                </c:pt>
                <c:pt idx="20402">
                  <c:v>202.6468175</c:v>
                </c:pt>
                <c:pt idx="20403">
                  <c:v>202.65675089999999</c:v>
                </c:pt>
                <c:pt idx="20404">
                  <c:v>202.66668490000001</c:v>
                </c:pt>
                <c:pt idx="20405">
                  <c:v>202.6766179</c:v>
                </c:pt>
                <c:pt idx="20406">
                  <c:v>202.68655089999999</c:v>
                </c:pt>
                <c:pt idx="20407">
                  <c:v>202.6964839</c:v>
                </c:pt>
                <c:pt idx="20408">
                  <c:v>202.70641789999999</c:v>
                </c:pt>
                <c:pt idx="20409">
                  <c:v>202.71635090000001</c:v>
                </c:pt>
                <c:pt idx="20410">
                  <c:v>202.7262839</c:v>
                </c:pt>
                <c:pt idx="20411">
                  <c:v>202.73621689999999</c:v>
                </c:pt>
                <c:pt idx="20412">
                  <c:v>202.74614990000001</c:v>
                </c:pt>
                <c:pt idx="20413">
                  <c:v>202.75608389999999</c:v>
                </c:pt>
                <c:pt idx="20414">
                  <c:v>202.76601690000001</c:v>
                </c:pt>
                <c:pt idx="20415">
                  <c:v>202.7759499</c:v>
                </c:pt>
                <c:pt idx="20416">
                  <c:v>202.78588289999999</c:v>
                </c:pt>
                <c:pt idx="20417">
                  <c:v>202.79581590000001</c:v>
                </c:pt>
                <c:pt idx="20418">
                  <c:v>202.8057499</c:v>
                </c:pt>
                <c:pt idx="20419">
                  <c:v>202.81568290000001</c:v>
                </c:pt>
                <c:pt idx="20420">
                  <c:v>202.8256159</c:v>
                </c:pt>
                <c:pt idx="20421">
                  <c:v>202.83554889999999</c:v>
                </c:pt>
                <c:pt idx="20422">
                  <c:v>202.84548190000001</c:v>
                </c:pt>
                <c:pt idx="20423">
                  <c:v>202.8554159</c:v>
                </c:pt>
                <c:pt idx="20424">
                  <c:v>202.86534889999999</c:v>
                </c:pt>
                <c:pt idx="20425">
                  <c:v>202.8752819</c:v>
                </c:pt>
                <c:pt idx="20426">
                  <c:v>202.88521489999999</c:v>
                </c:pt>
                <c:pt idx="20427">
                  <c:v>202.89514790000001</c:v>
                </c:pt>
                <c:pt idx="20428">
                  <c:v>202.9050819</c:v>
                </c:pt>
                <c:pt idx="20429">
                  <c:v>202.91501489999999</c:v>
                </c:pt>
                <c:pt idx="20430">
                  <c:v>202.92494790000001</c:v>
                </c:pt>
                <c:pt idx="20431">
                  <c:v>202.9348809</c:v>
                </c:pt>
                <c:pt idx="20432">
                  <c:v>202.94481390000001</c:v>
                </c:pt>
                <c:pt idx="20433">
                  <c:v>202.9547479</c:v>
                </c:pt>
                <c:pt idx="20434">
                  <c:v>202.96468089999999</c:v>
                </c:pt>
                <c:pt idx="20435">
                  <c:v>202.97461390000001</c:v>
                </c:pt>
                <c:pt idx="20436">
                  <c:v>202.9845469</c:v>
                </c:pt>
                <c:pt idx="20437">
                  <c:v>202.99448090000001</c:v>
                </c:pt>
                <c:pt idx="20438">
                  <c:v>203.0044139</c:v>
                </c:pt>
                <c:pt idx="20439">
                  <c:v>203.01434689999999</c:v>
                </c:pt>
                <c:pt idx="20440">
                  <c:v>203.02427990000001</c:v>
                </c:pt>
                <c:pt idx="20441">
                  <c:v>203.0342129</c:v>
                </c:pt>
                <c:pt idx="20442">
                  <c:v>203.04414689999999</c:v>
                </c:pt>
                <c:pt idx="20443">
                  <c:v>203.0540799</c:v>
                </c:pt>
                <c:pt idx="20444">
                  <c:v>203.06401289999999</c:v>
                </c:pt>
                <c:pt idx="20445">
                  <c:v>203.07394590000001</c:v>
                </c:pt>
                <c:pt idx="20446">
                  <c:v>203.0838789</c:v>
                </c:pt>
                <c:pt idx="20447">
                  <c:v>203.09381289999999</c:v>
                </c:pt>
                <c:pt idx="20448">
                  <c:v>203.10374590000001</c:v>
                </c:pt>
                <c:pt idx="20449">
                  <c:v>203.1136789</c:v>
                </c:pt>
                <c:pt idx="20450">
                  <c:v>203.12361189999999</c:v>
                </c:pt>
                <c:pt idx="20451">
                  <c:v>203.1335459</c:v>
                </c:pt>
                <c:pt idx="20452">
                  <c:v>203.14347889999999</c:v>
                </c:pt>
                <c:pt idx="20453">
                  <c:v>203.15341190000001</c:v>
                </c:pt>
                <c:pt idx="20454">
                  <c:v>203.1633449</c:v>
                </c:pt>
                <c:pt idx="20455">
                  <c:v>203.17327789999999</c:v>
                </c:pt>
                <c:pt idx="20456">
                  <c:v>203.1832119</c:v>
                </c:pt>
                <c:pt idx="20457">
                  <c:v>203.19314489999999</c:v>
                </c:pt>
                <c:pt idx="20458">
                  <c:v>203.20307790000001</c:v>
                </c:pt>
                <c:pt idx="20459">
                  <c:v>203.2130109</c:v>
                </c:pt>
                <c:pt idx="20460">
                  <c:v>203.22294389999999</c:v>
                </c:pt>
                <c:pt idx="20461">
                  <c:v>203.23287790000001</c:v>
                </c:pt>
                <c:pt idx="20462">
                  <c:v>203.24281089999999</c:v>
                </c:pt>
                <c:pt idx="20463">
                  <c:v>203.25274390000001</c:v>
                </c:pt>
                <c:pt idx="20464">
                  <c:v>203.2626769</c:v>
                </c:pt>
                <c:pt idx="20465">
                  <c:v>203.27261089999999</c:v>
                </c:pt>
                <c:pt idx="20466">
                  <c:v>203.28254390000001</c:v>
                </c:pt>
                <c:pt idx="20467">
                  <c:v>203.2924769</c:v>
                </c:pt>
                <c:pt idx="20468">
                  <c:v>203.30240989999999</c:v>
                </c:pt>
                <c:pt idx="20469">
                  <c:v>203.3123429</c:v>
                </c:pt>
                <c:pt idx="20470">
                  <c:v>203.32227689999999</c:v>
                </c:pt>
                <c:pt idx="20471">
                  <c:v>203.33220990000001</c:v>
                </c:pt>
                <c:pt idx="20472">
                  <c:v>203.3421429</c:v>
                </c:pt>
                <c:pt idx="20473">
                  <c:v>203.35207589999999</c:v>
                </c:pt>
                <c:pt idx="20474">
                  <c:v>203.36200890000001</c:v>
                </c:pt>
                <c:pt idx="20475">
                  <c:v>203.37194289999999</c:v>
                </c:pt>
                <c:pt idx="20476">
                  <c:v>203.38187590000001</c:v>
                </c:pt>
                <c:pt idx="20477">
                  <c:v>203.3918089</c:v>
                </c:pt>
                <c:pt idx="20478">
                  <c:v>203.40174189999999</c:v>
                </c:pt>
                <c:pt idx="20479">
                  <c:v>203.41167590000001</c:v>
                </c:pt>
                <c:pt idx="20480">
                  <c:v>203.4216089</c:v>
                </c:pt>
                <c:pt idx="20481">
                  <c:v>203.43154190000001</c:v>
                </c:pt>
                <c:pt idx="20482">
                  <c:v>203.4414749</c:v>
                </c:pt>
                <c:pt idx="20483">
                  <c:v>203.45140789999999</c:v>
                </c:pt>
                <c:pt idx="20484">
                  <c:v>203.46134190000001</c:v>
                </c:pt>
                <c:pt idx="20485">
                  <c:v>203.4712749</c:v>
                </c:pt>
                <c:pt idx="20486">
                  <c:v>203.48120789999999</c:v>
                </c:pt>
                <c:pt idx="20487">
                  <c:v>203.4911409</c:v>
                </c:pt>
                <c:pt idx="20488">
                  <c:v>203.50107489999999</c:v>
                </c:pt>
                <c:pt idx="20489">
                  <c:v>203.51100790000001</c:v>
                </c:pt>
                <c:pt idx="20490">
                  <c:v>203.5209409</c:v>
                </c:pt>
                <c:pt idx="20491">
                  <c:v>203.53087389999999</c:v>
                </c:pt>
                <c:pt idx="20492">
                  <c:v>203.54080690000001</c:v>
                </c:pt>
                <c:pt idx="20493">
                  <c:v>203.55074089999999</c:v>
                </c:pt>
                <c:pt idx="20494">
                  <c:v>203.56067390000001</c:v>
                </c:pt>
                <c:pt idx="20495">
                  <c:v>203.5706069</c:v>
                </c:pt>
                <c:pt idx="20496">
                  <c:v>203.58053989999999</c:v>
                </c:pt>
                <c:pt idx="20497">
                  <c:v>203.59047290000001</c:v>
                </c:pt>
                <c:pt idx="20498">
                  <c:v>203.6004069</c:v>
                </c:pt>
                <c:pt idx="20499">
                  <c:v>203.61033990000001</c:v>
                </c:pt>
                <c:pt idx="20500">
                  <c:v>203.6202729</c:v>
                </c:pt>
                <c:pt idx="20501">
                  <c:v>203.63020589999999</c:v>
                </c:pt>
                <c:pt idx="20502">
                  <c:v>203.64013990000001</c:v>
                </c:pt>
                <c:pt idx="20503">
                  <c:v>203.6500729</c:v>
                </c:pt>
                <c:pt idx="20504">
                  <c:v>203.6600057</c:v>
                </c:pt>
                <c:pt idx="20505">
                  <c:v>203.66993869999999</c:v>
                </c:pt>
                <c:pt idx="20506">
                  <c:v>203.67987170000001</c:v>
                </c:pt>
                <c:pt idx="20507">
                  <c:v>203.68980569999999</c:v>
                </c:pt>
                <c:pt idx="20508">
                  <c:v>203.69973870000001</c:v>
                </c:pt>
                <c:pt idx="20509">
                  <c:v>203.7096717</c:v>
                </c:pt>
                <c:pt idx="20510">
                  <c:v>203.71960469999999</c:v>
                </c:pt>
                <c:pt idx="20511">
                  <c:v>203.72953770000001</c:v>
                </c:pt>
                <c:pt idx="20512">
                  <c:v>203.7394717</c:v>
                </c:pt>
                <c:pt idx="20513">
                  <c:v>203.74940470000001</c:v>
                </c:pt>
                <c:pt idx="20514">
                  <c:v>203.7593377</c:v>
                </c:pt>
                <c:pt idx="20515">
                  <c:v>203.76927069999999</c:v>
                </c:pt>
                <c:pt idx="20516">
                  <c:v>203.77920370000001</c:v>
                </c:pt>
                <c:pt idx="20517">
                  <c:v>203.7891377</c:v>
                </c:pt>
                <c:pt idx="20518">
                  <c:v>203.79907069999999</c:v>
                </c:pt>
                <c:pt idx="20519">
                  <c:v>203.80900370000001</c:v>
                </c:pt>
                <c:pt idx="20520">
                  <c:v>203.81893669999999</c:v>
                </c:pt>
                <c:pt idx="20521">
                  <c:v>203.82887070000001</c:v>
                </c:pt>
                <c:pt idx="20522">
                  <c:v>203.8388037</c:v>
                </c:pt>
                <c:pt idx="20523">
                  <c:v>203.84873669999999</c:v>
                </c:pt>
                <c:pt idx="20524">
                  <c:v>203.85866970000001</c:v>
                </c:pt>
                <c:pt idx="20525">
                  <c:v>203.8686027</c:v>
                </c:pt>
                <c:pt idx="20526">
                  <c:v>203.87853670000001</c:v>
                </c:pt>
                <c:pt idx="20527">
                  <c:v>203.8884697</c:v>
                </c:pt>
                <c:pt idx="20528">
                  <c:v>203.89840269999999</c:v>
                </c:pt>
                <c:pt idx="20529">
                  <c:v>203.90833570000001</c:v>
                </c:pt>
                <c:pt idx="20530">
                  <c:v>203.9182687</c:v>
                </c:pt>
                <c:pt idx="20531">
                  <c:v>203.92820270000001</c:v>
                </c:pt>
                <c:pt idx="20532">
                  <c:v>203.9381357</c:v>
                </c:pt>
                <c:pt idx="20533">
                  <c:v>203.94806869999999</c:v>
                </c:pt>
                <c:pt idx="20534">
                  <c:v>203.95800170000001</c:v>
                </c:pt>
                <c:pt idx="20535">
                  <c:v>203.9679347</c:v>
                </c:pt>
                <c:pt idx="20536">
                  <c:v>203.97786869999999</c:v>
                </c:pt>
                <c:pt idx="20537">
                  <c:v>203.98780170000001</c:v>
                </c:pt>
                <c:pt idx="20538">
                  <c:v>203.9977347</c:v>
                </c:pt>
                <c:pt idx="20539">
                  <c:v>204.00766770000001</c:v>
                </c:pt>
                <c:pt idx="20540">
                  <c:v>204.0176017</c:v>
                </c:pt>
                <c:pt idx="20541">
                  <c:v>204.02753469999999</c:v>
                </c:pt>
                <c:pt idx="20542">
                  <c:v>204.03746770000001</c:v>
                </c:pt>
                <c:pt idx="20543">
                  <c:v>204.0474007</c:v>
                </c:pt>
                <c:pt idx="20544">
                  <c:v>204.05733369999999</c:v>
                </c:pt>
                <c:pt idx="20545">
                  <c:v>204.0672677</c:v>
                </c:pt>
                <c:pt idx="20546">
                  <c:v>204.07720069999999</c:v>
                </c:pt>
                <c:pt idx="20547">
                  <c:v>204.08713370000001</c:v>
                </c:pt>
                <c:pt idx="20548">
                  <c:v>204.0970667</c:v>
                </c:pt>
                <c:pt idx="20549">
                  <c:v>204.10699969999999</c:v>
                </c:pt>
                <c:pt idx="20550">
                  <c:v>204.1169337</c:v>
                </c:pt>
                <c:pt idx="20551">
                  <c:v>204.12686669999999</c:v>
                </c:pt>
                <c:pt idx="20552">
                  <c:v>204.13679970000001</c:v>
                </c:pt>
                <c:pt idx="20553">
                  <c:v>204.1467327</c:v>
                </c:pt>
                <c:pt idx="20554">
                  <c:v>204.15666569999999</c:v>
                </c:pt>
                <c:pt idx="20555">
                  <c:v>204.16659970000001</c:v>
                </c:pt>
                <c:pt idx="20556">
                  <c:v>204.1765327</c:v>
                </c:pt>
                <c:pt idx="20557">
                  <c:v>204.18646570000001</c:v>
                </c:pt>
                <c:pt idx="20558">
                  <c:v>204.1963987</c:v>
                </c:pt>
                <c:pt idx="20559">
                  <c:v>204.20633169999999</c:v>
                </c:pt>
                <c:pt idx="20560">
                  <c:v>204.21626570000001</c:v>
                </c:pt>
                <c:pt idx="20561">
                  <c:v>204.2261987</c:v>
                </c:pt>
                <c:pt idx="20562">
                  <c:v>204.23613169999999</c:v>
                </c:pt>
                <c:pt idx="20563">
                  <c:v>204.24606470000001</c:v>
                </c:pt>
                <c:pt idx="20564">
                  <c:v>204.25599769999999</c:v>
                </c:pt>
                <c:pt idx="20565">
                  <c:v>204.26593170000001</c:v>
                </c:pt>
                <c:pt idx="20566">
                  <c:v>204.2758647</c:v>
                </c:pt>
                <c:pt idx="20567">
                  <c:v>204.28579769999999</c:v>
                </c:pt>
                <c:pt idx="20568">
                  <c:v>204.29573070000001</c:v>
                </c:pt>
                <c:pt idx="20569">
                  <c:v>204.3056637</c:v>
                </c:pt>
                <c:pt idx="20570">
                  <c:v>204.31559770000001</c:v>
                </c:pt>
                <c:pt idx="20571">
                  <c:v>204.3255307</c:v>
                </c:pt>
                <c:pt idx="20572">
                  <c:v>204.33546369999999</c:v>
                </c:pt>
                <c:pt idx="20573">
                  <c:v>204.34539670000001</c:v>
                </c:pt>
                <c:pt idx="20574">
                  <c:v>204.3553307</c:v>
                </c:pt>
                <c:pt idx="20575">
                  <c:v>204.36526370000001</c:v>
                </c:pt>
                <c:pt idx="20576">
                  <c:v>204.3751967</c:v>
                </c:pt>
                <c:pt idx="20577">
                  <c:v>204.38512969999999</c:v>
                </c:pt>
                <c:pt idx="20578">
                  <c:v>204.39506270000001</c:v>
                </c:pt>
                <c:pt idx="20579">
                  <c:v>204.4049957</c:v>
                </c:pt>
                <c:pt idx="20580">
                  <c:v>204.41492969999999</c:v>
                </c:pt>
                <c:pt idx="20581">
                  <c:v>204.42486270000001</c:v>
                </c:pt>
                <c:pt idx="20582">
                  <c:v>204.4347957</c:v>
                </c:pt>
                <c:pt idx="20583">
                  <c:v>204.44472870000001</c:v>
                </c:pt>
                <c:pt idx="20584">
                  <c:v>204.4546627</c:v>
                </c:pt>
                <c:pt idx="20585">
                  <c:v>204.46459569999999</c:v>
                </c:pt>
                <c:pt idx="20586">
                  <c:v>204.47452870000001</c:v>
                </c:pt>
                <c:pt idx="20587">
                  <c:v>204.4844617</c:v>
                </c:pt>
                <c:pt idx="20588">
                  <c:v>204.49439469999999</c:v>
                </c:pt>
                <c:pt idx="20589">
                  <c:v>204.5043287</c:v>
                </c:pt>
                <c:pt idx="20590">
                  <c:v>204.51426169999999</c:v>
                </c:pt>
                <c:pt idx="20591">
                  <c:v>204.52419470000001</c:v>
                </c:pt>
                <c:pt idx="20592">
                  <c:v>204.5341277</c:v>
                </c:pt>
                <c:pt idx="20593">
                  <c:v>204.54406069999999</c:v>
                </c:pt>
                <c:pt idx="20594">
                  <c:v>204.5539947</c:v>
                </c:pt>
                <c:pt idx="20595">
                  <c:v>204.56392769999999</c:v>
                </c:pt>
                <c:pt idx="20596">
                  <c:v>204.57386070000001</c:v>
                </c:pt>
                <c:pt idx="20597">
                  <c:v>204.5837937</c:v>
                </c:pt>
                <c:pt idx="20598">
                  <c:v>204.59372669999999</c:v>
                </c:pt>
                <c:pt idx="20599">
                  <c:v>204.60365970000001</c:v>
                </c:pt>
                <c:pt idx="20600">
                  <c:v>204.6135937</c:v>
                </c:pt>
                <c:pt idx="20601">
                  <c:v>204.62352670000001</c:v>
                </c:pt>
                <c:pt idx="20602">
                  <c:v>204.6334597</c:v>
                </c:pt>
                <c:pt idx="20603">
                  <c:v>204.64339269999999</c:v>
                </c:pt>
                <c:pt idx="20604">
                  <c:v>204.65332570000001</c:v>
                </c:pt>
                <c:pt idx="20605">
                  <c:v>204.6632597</c:v>
                </c:pt>
                <c:pt idx="20606">
                  <c:v>204.67319269999999</c:v>
                </c:pt>
                <c:pt idx="20607">
                  <c:v>204.68312570000001</c:v>
                </c:pt>
                <c:pt idx="20608">
                  <c:v>204.69305869999999</c:v>
                </c:pt>
                <c:pt idx="20609">
                  <c:v>204.70299170000001</c:v>
                </c:pt>
                <c:pt idx="20610">
                  <c:v>204.7129257</c:v>
                </c:pt>
                <c:pt idx="20611">
                  <c:v>204.72285869999999</c:v>
                </c:pt>
                <c:pt idx="20612">
                  <c:v>204.73279170000001</c:v>
                </c:pt>
                <c:pt idx="20613">
                  <c:v>204.7427247</c:v>
                </c:pt>
                <c:pt idx="20614">
                  <c:v>204.75265769999999</c:v>
                </c:pt>
                <c:pt idx="20615">
                  <c:v>204.7625917</c:v>
                </c:pt>
                <c:pt idx="20616">
                  <c:v>204.77252469999999</c:v>
                </c:pt>
                <c:pt idx="20617">
                  <c:v>204.78245770000001</c:v>
                </c:pt>
                <c:pt idx="20618">
                  <c:v>204.7923907</c:v>
                </c:pt>
                <c:pt idx="20619">
                  <c:v>204.80232369999999</c:v>
                </c:pt>
                <c:pt idx="20620">
                  <c:v>204.8122577</c:v>
                </c:pt>
                <c:pt idx="20621">
                  <c:v>204.82219069999999</c:v>
                </c:pt>
                <c:pt idx="20622">
                  <c:v>204.83212370000001</c:v>
                </c:pt>
                <c:pt idx="20623">
                  <c:v>204.8420567</c:v>
                </c:pt>
                <c:pt idx="20624">
                  <c:v>204.85198969999999</c:v>
                </c:pt>
                <c:pt idx="20625">
                  <c:v>204.86192370000001</c:v>
                </c:pt>
                <c:pt idx="20626">
                  <c:v>204.8718567</c:v>
                </c:pt>
                <c:pt idx="20627">
                  <c:v>204.88178970000001</c:v>
                </c:pt>
                <c:pt idx="20628">
                  <c:v>204.8917227</c:v>
                </c:pt>
                <c:pt idx="20629">
                  <c:v>204.90165569999999</c:v>
                </c:pt>
                <c:pt idx="20630">
                  <c:v>204.91158970000001</c:v>
                </c:pt>
                <c:pt idx="20631">
                  <c:v>204.9215227</c:v>
                </c:pt>
                <c:pt idx="20632">
                  <c:v>204.93145569999999</c:v>
                </c:pt>
                <c:pt idx="20633">
                  <c:v>204.9413887</c:v>
                </c:pt>
                <c:pt idx="20634">
                  <c:v>204.95132169999999</c:v>
                </c:pt>
                <c:pt idx="20635">
                  <c:v>204.96125570000001</c:v>
                </c:pt>
                <c:pt idx="20636">
                  <c:v>204.9711887</c:v>
                </c:pt>
                <c:pt idx="20637">
                  <c:v>204.98112169999999</c:v>
                </c:pt>
                <c:pt idx="20638">
                  <c:v>204.99105470000001</c:v>
                </c:pt>
                <c:pt idx="20639">
                  <c:v>205.0009877</c:v>
                </c:pt>
                <c:pt idx="20640">
                  <c:v>205.01092070000001</c:v>
                </c:pt>
                <c:pt idx="20641">
                  <c:v>205.0208547</c:v>
                </c:pt>
                <c:pt idx="20642">
                  <c:v>205.03078769999999</c:v>
                </c:pt>
                <c:pt idx="20643">
                  <c:v>205.04072070000001</c:v>
                </c:pt>
                <c:pt idx="20644">
                  <c:v>205.0506537</c:v>
                </c:pt>
                <c:pt idx="20645">
                  <c:v>205.06058669999999</c:v>
                </c:pt>
                <c:pt idx="20646">
                  <c:v>205.0705207</c:v>
                </c:pt>
                <c:pt idx="20647">
                  <c:v>205.08045369999999</c:v>
                </c:pt>
                <c:pt idx="20648">
                  <c:v>205.09038670000001</c:v>
                </c:pt>
                <c:pt idx="20649">
                  <c:v>205.1003197</c:v>
                </c:pt>
                <c:pt idx="20650">
                  <c:v>205.11025269999999</c:v>
                </c:pt>
                <c:pt idx="20651">
                  <c:v>205.1201867</c:v>
                </c:pt>
                <c:pt idx="20652">
                  <c:v>205.13011969999999</c:v>
                </c:pt>
                <c:pt idx="20653">
                  <c:v>205.14005270000001</c:v>
                </c:pt>
                <c:pt idx="20654">
                  <c:v>205.1499857</c:v>
                </c:pt>
                <c:pt idx="20655">
                  <c:v>205.15991869999999</c:v>
                </c:pt>
                <c:pt idx="20656">
                  <c:v>205.16985270000001</c:v>
                </c:pt>
                <c:pt idx="20657">
                  <c:v>205.1797857</c:v>
                </c:pt>
                <c:pt idx="20658">
                  <c:v>205.18971869999999</c:v>
                </c:pt>
                <c:pt idx="20659">
                  <c:v>205.1996517</c:v>
                </c:pt>
                <c:pt idx="20660">
                  <c:v>205.20958469999999</c:v>
                </c:pt>
                <c:pt idx="20661">
                  <c:v>205.21951770000001</c:v>
                </c:pt>
                <c:pt idx="20662">
                  <c:v>205.2294517</c:v>
                </c:pt>
                <c:pt idx="20663">
                  <c:v>205.23938469999999</c:v>
                </c:pt>
                <c:pt idx="20664">
                  <c:v>205.24931770000001</c:v>
                </c:pt>
                <c:pt idx="20665">
                  <c:v>205.2592507</c:v>
                </c:pt>
                <c:pt idx="20666">
                  <c:v>205.26918370000001</c:v>
                </c:pt>
                <c:pt idx="20667">
                  <c:v>205.2791177</c:v>
                </c:pt>
                <c:pt idx="20668">
                  <c:v>205.28905069999999</c:v>
                </c:pt>
                <c:pt idx="20669">
                  <c:v>205.29898370000001</c:v>
                </c:pt>
                <c:pt idx="20670">
                  <c:v>205.3089167</c:v>
                </c:pt>
                <c:pt idx="20671">
                  <c:v>205.31884969999999</c:v>
                </c:pt>
                <c:pt idx="20672">
                  <c:v>205.3287837</c:v>
                </c:pt>
                <c:pt idx="20673">
                  <c:v>205.33871669999999</c:v>
                </c:pt>
                <c:pt idx="20674">
                  <c:v>205.34864970000001</c:v>
                </c:pt>
                <c:pt idx="20675">
                  <c:v>205.3585827</c:v>
                </c:pt>
                <c:pt idx="20676">
                  <c:v>205.36851569999999</c:v>
                </c:pt>
                <c:pt idx="20677">
                  <c:v>205.37844870000001</c:v>
                </c:pt>
                <c:pt idx="20678">
                  <c:v>205.38838269999999</c:v>
                </c:pt>
                <c:pt idx="20679">
                  <c:v>205.39831570000001</c:v>
                </c:pt>
                <c:pt idx="20680">
                  <c:v>205.4082487</c:v>
                </c:pt>
                <c:pt idx="20681">
                  <c:v>205.41818169999999</c:v>
                </c:pt>
                <c:pt idx="20682">
                  <c:v>205.42811470000001</c:v>
                </c:pt>
                <c:pt idx="20683">
                  <c:v>205.4380487</c:v>
                </c:pt>
                <c:pt idx="20684">
                  <c:v>205.44798170000001</c:v>
                </c:pt>
                <c:pt idx="20685">
                  <c:v>205.4579147</c:v>
                </c:pt>
                <c:pt idx="20686">
                  <c:v>205.46784769999999</c:v>
                </c:pt>
                <c:pt idx="20687">
                  <c:v>205.47778070000001</c:v>
                </c:pt>
                <c:pt idx="20688">
                  <c:v>205.4877147</c:v>
                </c:pt>
                <c:pt idx="20689">
                  <c:v>205.49764769999999</c:v>
                </c:pt>
                <c:pt idx="20690">
                  <c:v>205.50758070000001</c:v>
                </c:pt>
                <c:pt idx="20691">
                  <c:v>205.51751369999999</c:v>
                </c:pt>
                <c:pt idx="20692">
                  <c:v>205.52744670000001</c:v>
                </c:pt>
                <c:pt idx="20693">
                  <c:v>205.5373797</c:v>
                </c:pt>
                <c:pt idx="20694">
                  <c:v>205.54731369999999</c:v>
                </c:pt>
                <c:pt idx="20695">
                  <c:v>205.55724670000001</c:v>
                </c:pt>
                <c:pt idx="20696">
                  <c:v>205.5671797</c:v>
                </c:pt>
                <c:pt idx="20697">
                  <c:v>205.57711269999999</c:v>
                </c:pt>
                <c:pt idx="20698">
                  <c:v>205.5870457</c:v>
                </c:pt>
                <c:pt idx="20699">
                  <c:v>205.59697969999999</c:v>
                </c:pt>
                <c:pt idx="20700">
                  <c:v>205.60691270000001</c:v>
                </c:pt>
                <c:pt idx="20701">
                  <c:v>205.6168457</c:v>
                </c:pt>
                <c:pt idx="20702">
                  <c:v>205.62677869999999</c:v>
                </c:pt>
                <c:pt idx="20703">
                  <c:v>205.63671170000001</c:v>
                </c:pt>
                <c:pt idx="20704">
                  <c:v>205.64664569999999</c:v>
                </c:pt>
                <c:pt idx="20705">
                  <c:v>205.65657870000001</c:v>
                </c:pt>
                <c:pt idx="20706">
                  <c:v>205.66651150000001</c:v>
                </c:pt>
                <c:pt idx="20707">
                  <c:v>205.6764445</c:v>
                </c:pt>
                <c:pt idx="20708">
                  <c:v>205.68637749999999</c:v>
                </c:pt>
                <c:pt idx="20709">
                  <c:v>205.69631050000001</c:v>
                </c:pt>
                <c:pt idx="20710">
                  <c:v>205.7062445</c:v>
                </c:pt>
                <c:pt idx="20711">
                  <c:v>205.71617749999999</c:v>
                </c:pt>
                <c:pt idx="20712">
                  <c:v>205.7261105</c:v>
                </c:pt>
                <c:pt idx="20713">
                  <c:v>205.73604349999999</c:v>
                </c:pt>
                <c:pt idx="20714">
                  <c:v>205.74597650000001</c:v>
                </c:pt>
                <c:pt idx="20715">
                  <c:v>205.7559105</c:v>
                </c:pt>
                <c:pt idx="20716">
                  <c:v>205.76584349999999</c:v>
                </c:pt>
                <c:pt idx="20717">
                  <c:v>205.77577650000001</c:v>
                </c:pt>
                <c:pt idx="20718">
                  <c:v>205.7857095</c:v>
                </c:pt>
                <c:pt idx="20719">
                  <c:v>205.79564250000001</c:v>
                </c:pt>
                <c:pt idx="20720">
                  <c:v>205.8055755</c:v>
                </c:pt>
                <c:pt idx="20721">
                  <c:v>205.81550949999999</c:v>
                </c:pt>
                <c:pt idx="20722">
                  <c:v>205.82544250000001</c:v>
                </c:pt>
                <c:pt idx="20723">
                  <c:v>205.8353755</c:v>
                </c:pt>
                <c:pt idx="20724">
                  <c:v>205.84530849999999</c:v>
                </c:pt>
                <c:pt idx="20725">
                  <c:v>205.85524150000001</c:v>
                </c:pt>
                <c:pt idx="20726">
                  <c:v>205.86517549999999</c:v>
                </c:pt>
                <c:pt idx="20727">
                  <c:v>205.87510850000001</c:v>
                </c:pt>
                <c:pt idx="20728">
                  <c:v>205.8850415</c:v>
                </c:pt>
                <c:pt idx="20729">
                  <c:v>205.89497449999999</c:v>
                </c:pt>
                <c:pt idx="20730">
                  <c:v>205.90490750000001</c:v>
                </c:pt>
                <c:pt idx="20731">
                  <c:v>205.9148405</c:v>
                </c:pt>
                <c:pt idx="20732">
                  <c:v>205.92477450000001</c:v>
                </c:pt>
                <c:pt idx="20733">
                  <c:v>205.9347075</c:v>
                </c:pt>
                <c:pt idx="20734">
                  <c:v>205.94464049999999</c:v>
                </c:pt>
                <c:pt idx="20735">
                  <c:v>205.95457350000001</c:v>
                </c:pt>
                <c:pt idx="20736">
                  <c:v>205.9645065</c:v>
                </c:pt>
                <c:pt idx="20737">
                  <c:v>205.97444049999999</c:v>
                </c:pt>
                <c:pt idx="20738">
                  <c:v>205.9843735</c:v>
                </c:pt>
                <c:pt idx="20739">
                  <c:v>205.99430649999999</c:v>
                </c:pt>
                <c:pt idx="20740">
                  <c:v>206.00423950000001</c:v>
                </c:pt>
                <c:pt idx="20741">
                  <c:v>206.0141725</c:v>
                </c:pt>
                <c:pt idx="20742">
                  <c:v>206.02410549999999</c:v>
                </c:pt>
                <c:pt idx="20743">
                  <c:v>206.03403950000001</c:v>
                </c:pt>
                <c:pt idx="20744">
                  <c:v>206.0439725</c:v>
                </c:pt>
                <c:pt idx="20745">
                  <c:v>206.05390550000001</c:v>
                </c:pt>
                <c:pt idx="20746">
                  <c:v>206.0638385</c:v>
                </c:pt>
                <c:pt idx="20747">
                  <c:v>206.07377149999999</c:v>
                </c:pt>
                <c:pt idx="20748">
                  <c:v>206.08370550000001</c:v>
                </c:pt>
                <c:pt idx="20749">
                  <c:v>206.0936385</c:v>
                </c:pt>
                <c:pt idx="20750">
                  <c:v>206.10357149999999</c:v>
                </c:pt>
                <c:pt idx="20751">
                  <c:v>206.1135045</c:v>
                </c:pt>
                <c:pt idx="20752">
                  <c:v>206.12343749999999</c:v>
                </c:pt>
                <c:pt idx="20753">
                  <c:v>206.13337050000001</c:v>
                </c:pt>
                <c:pt idx="20754">
                  <c:v>206.1433045</c:v>
                </c:pt>
                <c:pt idx="20755">
                  <c:v>206.15323749999999</c:v>
                </c:pt>
                <c:pt idx="20756">
                  <c:v>206.16317050000001</c:v>
                </c:pt>
                <c:pt idx="20757">
                  <c:v>206.1731035</c:v>
                </c:pt>
                <c:pt idx="20758">
                  <c:v>206.18303649999999</c:v>
                </c:pt>
                <c:pt idx="20759">
                  <c:v>206.1929705</c:v>
                </c:pt>
                <c:pt idx="20760">
                  <c:v>206.20290349999999</c:v>
                </c:pt>
                <c:pt idx="20761">
                  <c:v>206.21283650000001</c:v>
                </c:pt>
                <c:pt idx="20762">
                  <c:v>206.2227695</c:v>
                </c:pt>
                <c:pt idx="20763">
                  <c:v>206.23270249999999</c:v>
                </c:pt>
                <c:pt idx="20764">
                  <c:v>206.2426365</c:v>
                </c:pt>
                <c:pt idx="20765">
                  <c:v>206.25256949999999</c:v>
                </c:pt>
                <c:pt idx="20766">
                  <c:v>206.26250250000001</c:v>
                </c:pt>
                <c:pt idx="20767">
                  <c:v>206.2724355</c:v>
                </c:pt>
                <c:pt idx="20768">
                  <c:v>206.28236849999999</c:v>
                </c:pt>
                <c:pt idx="20769">
                  <c:v>206.29230150000001</c:v>
                </c:pt>
                <c:pt idx="20770">
                  <c:v>206.30223549999999</c:v>
                </c:pt>
                <c:pt idx="20771">
                  <c:v>206.31216850000001</c:v>
                </c:pt>
                <c:pt idx="20772">
                  <c:v>206.3221015</c:v>
                </c:pt>
                <c:pt idx="20773">
                  <c:v>206.33203449999999</c:v>
                </c:pt>
                <c:pt idx="20774">
                  <c:v>206.34196750000001</c:v>
                </c:pt>
                <c:pt idx="20775">
                  <c:v>206.3519015</c:v>
                </c:pt>
                <c:pt idx="20776">
                  <c:v>206.36183449999999</c:v>
                </c:pt>
                <c:pt idx="20777">
                  <c:v>206.3717675</c:v>
                </c:pt>
                <c:pt idx="20778">
                  <c:v>206.38170049999999</c:v>
                </c:pt>
                <c:pt idx="20779">
                  <c:v>206.39163350000001</c:v>
                </c:pt>
                <c:pt idx="20780">
                  <c:v>206.4015665</c:v>
                </c:pt>
                <c:pt idx="20781">
                  <c:v>206.41150049999999</c:v>
                </c:pt>
                <c:pt idx="20782">
                  <c:v>206.42143350000001</c:v>
                </c:pt>
                <c:pt idx="20783">
                  <c:v>206.4313665</c:v>
                </c:pt>
                <c:pt idx="20784">
                  <c:v>206.44129950000001</c:v>
                </c:pt>
                <c:pt idx="20785">
                  <c:v>206.4512325</c:v>
                </c:pt>
                <c:pt idx="20786">
                  <c:v>206.46116649999999</c:v>
                </c:pt>
                <c:pt idx="20787">
                  <c:v>206.47109950000001</c:v>
                </c:pt>
                <c:pt idx="20788">
                  <c:v>206.4810325</c:v>
                </c:pt>
                <c:pt idx="20789">
                  <c:v>206.49096549999999</c:v>
                </c:pt>
                <c:pt idx="20790">
                  <c:v>206.50089850000001</c:v>
                </c:pt>
                <c:pt idx="20791">
                  <c:v>206.51083249999999</c:v>
                </c:pt>
                <c:pt idx="20792">
                  <c:v>206.52076550000001</c:v>
                </c:pt>
                <c:pt idx="20793">
                  <c:v>206.5306985</c:v>
                </c:pt>
                <c:pt idx="20794">
                  <c:v>206.54063149999999</c:v>
                </c:pt>
                <c:pt idx="20795">
                  <c:v>206.55056450000001</c:v>
                </c:pt>
                <c:pt idx="20796">
                  <c:v>206.56049849999999</c:v>
                </c:pt>
                <c:pt idx="20797">
                  <c:v>206.57043150000001</c:v>
                </c:pt>
                <c:pt idx="20798">
                  <c:v>206.5803645</c:v>
                </c:pt>
                <c:pt idx="20799">
                  <c:v>206.59029749999999</c:v>
                </c:pt>
                <c:pt idx="20800">
                  <c:v>206.60023050000001</c:v>
                </c:pt>
                <c:pt idx="20801">
                  <c:v>206.6101645</c:v>
                </c:pt>
                <c:pt idx="20802">
                  <c:v>206.62009750000001</c:v>
                </c:pt>
                <c:pt idx="20803">
                  <c:v>206.6300305</c:v>
                </c:pt>
                <c:pt idx="20804">
                  <c:v>206.63996349999999</c:v>
                </c:pt>
                <c:pt idx="20805">
                  <c:v>206.64989650000001</c:v>
                </c:pt>
                <c:pt idx="20806">
                  <c:v>206.65983080000001</c:v>
                </c:pt>
                <c:pt idx="20807">
                  <c:v>206.6697638</c:v>
                </c:pt>
                <c:pt idx="20808">
                  <c:v>206.67969679999999</c:v>
                </c:pt>
                <c:pt idx="20809">
                  <c:v>206.68962980000001</c:v>
                </c:pt>
                <c:pt idx="20810">
                  <c:v>206.6995628</c:v>
                </c:pt>
                <c:pt idx="20811">
                  <c:v>206.70949580000001</c:v>
                </c:pt>
                <c:pt idx="20812">
                  <c:v>206.7194298</c:v>
                </c:pt>
                <c:pt idx="20813">
                  <c:v>206.72936279999999</c:v>
                </c:pt>
                <c:pt idx="20814">
                  <c:v>206.73929580000001</c:v>
                </c:pt>
                <c:pt idx="20815">
                  <c:v>206.7492288</c:v>
                </c:pt>
                <c:pt idx="20816">
                  <c:v>206.75916179999999</c:v>
                </c:pt>
                <c:pt idx="20817">
                  <c:v>206.7690958</c:v>
                </c:pt>
                <c:pt idx="20818">
                  <c:v>206.77902879999999</c:v>
                </c:pt>
                <c:pt idx="20819">
                  <c:v>206.78896180000001</c:v>
                </c:pt>
                <c:pt idx="20820">
                  <c:v>206.7988948</c:v>
                </c:pt>
                <c:pt idx="20821">
                  <c:v>206.80882779999999</c:v>
                </c:pt>
                <c:pt idx="20822">
                  <c:v>206.8187618</c:v>
                </c:pt>
                <c:pt idx="20823">
                  <c:v>206.82869479999999</c:v>
                </c:pt>
                <c:pt idx="20824">
                  <c:v>206.83862780000001</c:v>
                </c:pt>
                <c:pt idx="20825">
                  <c:v>206.8485608</c:v>
                </c:pt>
                <c:pt idx="20826">
                  <c:v>206.85849379999999</c:v>
                </c:pt>
                <c:pt idx="20827">
                  <c:v>206.86842780000001</c:v>
                </c:pt>
                <c:pt idx="20828">
                  <c:v>206.8783608</c:v>
                </c:pt>
                <c:pt idx="20829">
                  <c:v>206.88829380000001</c:v>
                </c:pt>
                <c:pt idx="20830">
                  <c:v>206.8982268</c:v>
                </c:pt>
                <c:pt idx="20831">
                  <c:v>206.90815979999999</c:v>
                </c:pt>
                <c:pt idx="20832">
                  <c:v>206.91809380000001</c:v>
                </c:pt>
                <c:pt idx="20833">
                  <c:v>206.9280268</c:v>
                </c:pt>
                <c:pt idx="20834">
                  <c:v>206.93795979999999</c:v>
                </c:pt>
                <c:pt idx="20835">
                  <c:v>206.94789280000001</c:v>
                </c:pt>
                <c:pt idx="20836">
                  <c:v>206.95782579999999</c:v>
                </c:pt>
                <c:pt idx="20837">
                  <c:v>206.96775980000001</c:v>
                </c:pt>
                <c:pt idx="20838">
                  <c:v>206.9776928</c:v>
                </c:pt>
                <c:pt idx="20839">
                  <c:v>206.98762579999999</c:v>
                </c:pt>
                <c:pt idx="20840">
                  <c:v>206.99755880000001</c:v>
                </c:pt>
                <c:pt idx="20841">
                  <c:v>207.0074918</c:v>
                </c:pt>
                <c:pt idx="20842">
                  <c:v>207.01742580000001</c:v>
                </c:pt>
                <c:pt idx="20843">
                  <c:v>207.0273588</c:v>
                </c:pt>
                <c:pt idx="20844">
                  <c:v>207.03729179999999</c:v>
                </c:pt>
                <c:pt idx="20845">
                  <c:v>207.04722480000001</c:v>
                </c:pt>
                <c:pt idx="20846">
                  <c:v>207.0571578</c:v>
                </c:pt>
                <c:pt idx="20847">
                  <c:v>207.06709179999999</c:v>
                </c:pt>
                <c:pt idx="20848">
                  <c:v>207.0770248</c:v>
                </c:pt>
                <c:pt idx="20849">
                  <c:v>207.08695779999999</c:v>
                </c:pt>
                <c:pt idx="20850">
                  <c:v>207.09689080000001</c:v>
                </c:pt>
                <c:pt idx="20851">
                  <c:v>207.1068238</c:v>
                </c:pt>
                <c:pt idx="20852">
                  <c:v>207.11675779999999</c:v>
                </c:pt>
                <c:pt idx="20853">
                  <c:v>207.12669080000001</c:v>
                </c:pt>
                <c:pt idx="20854">
                  <c:v>207.1366238</c:v>
                </c:pt>
                <c:pt idx="20855">
                  <c:v>207.14655680000001</c:v>
                </c:pt>
                <c:pt idx="20856">
                  <c:v>207.1564898</c:v>
                </c:pt>
                <c:pt idx="20857">
                  <c:v>207.16642279999999</c:v>
                </c:pt>
                <c:pt idx="20858">
                  <c:v>207.17635680000001</c:v>
                </c:pt>
                <c:pt idx="20859">
                  <c:v>207.1862898</c:v>
                </c:pt>
                <c:pt idx="20860">
                  <c:v>207.19622279999999</c:v>
                </c:pt>
                <c:pt idx="20861">
                  <c:v>207.2061558</c:v>
                </c:pt>
                <c:pt idx="20862">
                  <c:v>207.21608879999999</c:v>
                </c:pt>
                <c:pt idx="20863">
                  <c:v>207.22602280000001</c:v>
                </c:pt>
                <c:pt idx="20864">
                  <c:v>207.2359558</c:v>
                </c:pt>
                <c:pt idx="20865">
                  <c:v>207.24588879999999</c:v>
                </c:pt>
                <c:pt idx="20866">
                  <c:v>207.25582180000001</c:v>
                </c:pt>
                <c:pt idx="20867">
                  <c:v>207.2657548</c:v>
                </c:pt>
                <c:pt idx="20868">
                  <c:v>207.27568880000001</c:v>
                </c:pt>
                <c:pt idx="20869">
                  <c:v>207.2856218</c:v>
                </c:pt>
                <c:pt idx="20870">
                  <c:v>207.29555479999999</c:v>
                </c:pt>
                <c:pt idx="20871">
                  <c:v>207.30548780000001</c:v>
                </c:pt>
                <c:pt idx="20872">
                  <c:v>207.3154208</c:v>
                </c:pt>
                <c:pt idx="20873">
                  <c:v>207.32535480000001</c:v>
                </c:pt>
                <c:pt idx="20874">
                  <c:v>207.3352878</c:v>
                </c:pt>
                <c:pt idx="20875">
                  <c:v>207.34522079999999</c:v>
                </c:pt>
                <c:pt idx="20876">
                  <c:v>207.35515380000001</c:v>
                </c:pt>
                <c:pt idx="20877">
                  <c:v>207.3650868</c:v>
                </c:pt>
                <c:pt idx="20878">
                  <c:v>207.37502079999999</c:v>
                </c:pt>
                <c:pt idx="20879">
                  <c:v>207.38495380000001</c:v>
                </c:pt>
                <c:pt idx="20880">
                  <c:v>207.39488679999999</c:v>
                </c:pt>
                <c:pt idx="20881">
                  <c:v>207.40481980000001</c:v>
                </c:pt>
                <c:pt idx="20882">
                  <c:v>207.4147528</c:v>
                </c:pt>
                <c:pt idx="20883">
                  <c:v>207.42468679999999</c:v>
                </c:pt>
                <c:pt idx="20884">
                  <c:v>207.43461980000001</c:v>
                </c:pt>
                <c:pt idx="20885">
                  <c:v>207.4445528</c:v>
                </c:pt>
                <c:pt idx="20886">
                  <c:v>207.45448579999999</c:v>
                </c:pt>
                <c:pt idx="20887">
                  <c:v>207.4644188</c:v>
                </c:pt>
                <c:pt idx="20888">
                  <c:v>207.47435279999999</c:v>
                </c:pt>
                <c:pt idx="20889">
                  <c:v>207.48428580000001</c:v>
                </c:pt>
                <c:pt idx="20890">
                  <c:v>207.4942188</c:v>
                </c:pt>
                <c:pt idx="20891">
                  <c:v>207.50415179999999</c:v>
                </c:pt>
                <c:pt idx="20892">
                  <c:v>207.51408480000001</c:v>
                </c:pt>
                <c:pt idx="20893">
                  <c:v>207.52401879999999</c:v>
                </c:pt>
                <c:pt idx="20894">
                  <c:v>207.53395180000001</c:v>
                </c:pt>
                <c:pt idx="20895">
                  <c:v>207.5438848</c:v>
                </c:pt>
                <c:pt idx="20896">
                  <c:v>207.55381779999999</c:v>
                </c:pt>
                <c:pt idx="20897">
                  <c:v>207.56375080000001</c:v>
                </c:pt>
                <c:pt idx="20898">
                  <c:v>207.5736838</c:v>
                </c:pt>
                <c:pt idx="20899">
                  <c:v>207.58361780000001</c:v>
                </c:pt>
                <c:pt idx="20900">
                  <c:v>207.5935508</c:v>
                </c:pt>
                <c:pt idx="20901">
                  <c:v>207.60348379999999</c:v>
                </c:pt>
                <c:pt idx="20902">
                  <c:v>207.61341680000001</c:v>
                </c:pt>
                <c:pt idx="20903">
                  <c:v>207.6233498</c:v>
                </c:pt>
                <c:pt idx="20904">
                  <c:v>207.63328379999999</c:v>
                </c:pt>
                <c:pt idx="20905">
                  <c:v>207.6432168</c:v>
                </c:pt>
                <c:pt idx="20906">
                  <c:v>207.65314979999999</c:v>
                </c:pt>
                <c:pt idx="20907">
                  <c:v>207.66308290000001</c:v>
                </c:pt>
                <c:pt idx="20908">
                  <c:v>207.6730159</c:v>
                </c:pt>
                <c:pt idx="20909">
                  <c:v>207.68294990000001</c:v>
                </c:pt>
                <c:pt idx="20910">
                  <c:v>207.6928829</c:v>
                </c:pt>
                <c:pt idx="20911">
                  <c:v>207.70281589999999</c:v>
                </c:pt>
                <c:pt idx="20912">
                  <c:v>207.71274890000001</c:v>
                </c:pt>
                <c:pt idx="20913">
                  <c:v>207.7226819</c:v>
                </c:pt>
                <c:pt idx="20914">
                  <c:v>207.73261590000001</c:v>
                </c:pt>
                <c:pt idx="20915">
                  <c:v>207.7425489</c:v>
                </c:pt>
                <c:pt idx="20916">
                  <c:v>207.75248189999999</c:v>
                </c:pt>
                <c:pt idx="20917">
                  <c:v>207.76241490000001</c:v>
                </c:pt>
                <c:pt idx="20918">
                  <c:v>207.7723479</c:v>
                </c:pt>
                <c:pt idx="20919">
                  <c:v>207.78228189999999</c:v>
                </c:pt>
                <c:pt idx="20920">
                  <c:v>207.7922149</c:v>
                </c:pt>
                <c:pt idx="20921">
                  <c:v>207.80214789999999</c:v>
                </c:pt>
                <c:pt idx="20922">
                  <c:v>207.81208090000001</c:v>
                </c:pt>
                <c:pt idx="20923">
                  <c:v>207.8220139</c:v>
                </c:pt>
                <c:pt idx="20924">
                  <c:v>207.83194789999999</c:v>
                </c:pt>
                <c:pt idx="20925">
                  <c:v>207.84188090000001</c:v>
                </c:pt>
                <c:pt idx="20926">
                  <c:v>207.8518139</c:v>
                </c:pt>
                <c:pt idx="20927">
                  <c:v>207.86174690000001</c:v>
                </c:pt>
                <c:pt idx="20928">
                  <c:v>207.8716799</c:v>
                </c:pt>
                <c:pt idx="20929">
                  <c:v>207.88161389999999</c:v>
                </c:pt>
                <c:pt idx="20930">
                  <c:v>207.89154690000001</c:v>
                </c:pt>
                <c:pt idx="20931">
                  <c:v>207.9014799</c:v>
                </c:pt>
                <c:pt idx="20932">
                  <c:v>207.91141289999999</c:v>
                </c:pt>
                <c:pt idx="20933">
                  <c:v>207.92134590000001</c:v>
                </c:pt>
                <c:pt idx="20934">
                  <c:v>207.93127989999999</c:v>
                </c:pt>
                <c:pt idx="20935">
                  <c:v>207.94121290000001</c:v>
                </c:pt>
                <c:pt idx="20936">
                  <c:v>207.9511459</c:v>
                </c:pt>
                <c:pt idx="20937">
                  <c:v>207.96107889999999</c:v>
                </c:pt>
                <c:pt idx="20938">
                  <c:v>207.97101190000001</c:v>
                </c:pt>
                <c:pt idx="20939">
                  <c:v>207.98094589999999</c:v>
                </c:pt>
                <c:pt idx="20940">
                  <c:v>207.99087890000001</c:v>
                </c:pt>
                <c:pt idx="20941">
                  <c:v>208.0008119</c:v>
                </c:pt>
                <c:pt idx="20942">
                  <c:v>208.01074489999999</c:v>
                </c:pt>
                <c:pt idx="20943">
                  <c:v>208.02067790000001</c:v>
                </c:pt>
                <c:pt idx="20944">
                  <c:v>208.0306119</c:v>
                </c:pt>
                <c:pt idx="20945">
                  <c:v>208.04054489999999</c:v>
                </c:pt>
                <c:pt idx="20946">
                  <c:v>208.0504779</c:v>
                </c:pt>
                <c:pt idx="20947">
                  <c:v>208.06041089999999</c:v>
                </c:pt>
                <c:pt idx="20948">
                  <c:v>208.07034390000001</c:v>
                </c:pt>
                <c:pt idx="20949">
                  <c:v>208.0802779</c:v>
                </c:pt>
                <c:pt idx="20950">
                  <c:v>208.09021089999999</c:v>
                </c:pt>
                <c:pt idx="20951">
                  <c:v>208.10014390000001</c:v>
                </c:pt>
                <c:pt idx="20952">
                  <c:v>208.1100769</c:v>
                </c:pt>
                <c:pt idx="20953">
                  <c:v>208.12000990000001</c:v>
                </c:pt>
                <c:pt idx="20954">
                  <c:v>208.1299439</c:v>
                </c:pt>
                <c:pt idx="20955">
                  <c:v>208.13987689999999</c:v>
                </c:pt>
                <c:pt idx="20956">
                  <c:v>208.14980990000001</c:v>
                </c:pt>
                <c:pt idx="20957">
                  <c:v>208.1597429</c:v>
                </c:pt>
                <c:pt idx="20958">
                  <c:v>208.16967589999999</c:v>
                </c:pt>
                <c:pt idx="20959">
                  <c:v>208.1796099</c:v>
                </c:pt>
                <c:pt idx="20960">
                  <c:v>208.18954289999999</c:v>
                </c:pt>
                <c:pt idx="20961">
                  <c:v>208.19947590000001</c:v>
                </c:pt>
                <c:pt idx="20962">
                  <c:v>208.2094089</c:v>
                </c:pt>
                <c:pt idx="20963">
                  <c:v>208.21934289999999</c:v>
                </c:pt>
                <c:pt idx="20964">
                  <c:v>208.2292759</c:v>
                </c:pt>
                <c:pt idx="20965">
                  <c:v>208.23920889999999</c:v>
                </c:pt>
                <c:pt idx="20966">
                  <c:v>208.24914190000001</c:v>
                </c:pt>
                <c:pt idx="20967">
                  <c:v>208.2590749</c:v>
                </c:pt>
                <c:pt idx="20968">
                  <c:v>208.26900889999999</c:v>
                </c:pt>
                <c:pt idx="20969">
                  <c:v>208.27894190000001</c:v>
                </c:pt>
                <c:pt idx="20970">
                  <c:v>208.2888749</c:v>
                </c:pt>
                <c:pt idx="20971">
                  <c:v>208.29880790000001</c:v>
                </c:pt>
                <c:pt idx="20972">
                  <c:v>208.3087419</c:v>
                </c:pt>
                <c:pt idx="20973">
                  <c:v>208.31867489999999</c:v>
                </c:pt>
                <c:pt idx="20974">
                  <c:v>208.32860790000001</c:v>
                </c:pt>
                <c:pt idx="20975">
                  <c:v>208.3385409</c:v>
                </c:pt>
                <c:pt idx="20976">
                  <c:v>208.34847389999999</c:v>
                </c:pt>
                <c:pt idx="20977">
                  <c:v>208.3584079</c:v>
                </c:pt>
                <c:pt idx="20978">
                  <c:v>208.36834089999999</c:v>
                </c:pt>
                <c:pt idx="20979">
                  <c:v>208.37827390000001</c:v>
                </c:pt>
                <c:pt idx="20980">
                  <c:v>208.3882069</c:v>
                </c:pt>
                <c:pt idx="20981">
                  <c:v>208.39814089999999</c:v>
                </c:pt>
                <c:pt idx="20982">
                  <c:v>208.40807390000001</c:v>
                </c:pt>
                <c:pt idx="20983">
                  <c:v>208.41800689999999</c:v>
                </c:pt>
                <c:pt idx="20984">
                  <c:v>208.42793990000001</c:v>
                </c:pt>
                <c:pt idx="20985">
                  <c:v>208.4378729</c:v>
                </c:pt>
                <c:pt idx="20986">
                  <c:v>208.44780689999999</c:v>
                </c:pt>
                <c:pt idx="20987">
                  <c:v>208.45773990000001</c:v>
                </c:pt>
                <c:pt idx="20988">
                  <c:v>208.4676729</c:v>
                </c:pt>
                <c:pt idx="20989">
                  <c:v>208.47760589999999</c:v>
                </c:pt>
                <c:pt idx="20990">
                  <c:v>208.4875399</c:v>
                </c:pt>
                <c:pt idx="20991">
                  <c:v>208.49747289999999</c:v>
                </c:pt>
                <c:pt idx="20992">
                  <c:v>208.50740590000001</c:v>
                </c:pt>
                <c:pt idx="20993">
                  <c:v>208.5173389</c:v>
                </c:pt>
                <c:pt idx="20994">
                  <c:v>208.52727189999999</c:v>
                </c:pt>
                <c:pt idx="20995">
                  <c:v>208.5372059</c:v>
                </c:pt>
                <c:pt idx="20996">
                  <c:v>208.54713889999999</c:v>
                </c:pt>
                <c:pt idx="20997">
                  <c:v>208.55707190000001</c:v>
                </c:pt>
                <c:pt idx="20998">
                  <c:v>208.5670049</c:v>
                </c:pt>
                <c:pt idx="20999">
                  <c:v>208.57693889999999</c:v>
                </c:pt>
                <c:pt idx="21000">
                  <c:v>208.58687190000001</c:v>
                </c:pt>
                <c:pt idx="21001">
                  <c:v>208.5968049</c:v>
                </c:pt>
                <c:pt idx="21002">
                  <c:v>208.60673790000001</c:v>
                </c:pt>
                <c:pt idx="21003">
                  <c:v>208.6166709</c:v>
                </c:pt>
                <c:pt idx="21004">
                  <c:v>208.62660489999999</c:v>
                </c:pt>
                <c:pt idx="21005">
                  <c:v>208.63653790000001</c:v>
                </c:pt>
                <c:pt idx="21006">
                  <c:v>208.6464709</c:v>
                </c:pt>
                <c:pt idx="21007">
                  <c:v>208.65640389999999</c:v>
                </c:pt>
                <c:pt idx="21008">
                  <c:v>208.6663374</c:v>
                </c:pt>
                <c:pt idx="21009">
                  <c:v>208.67627039999999</c:v>
                </c:pt>
                <c:pt idx="21010">
                  <c:v>208.68620340000001</c:v>
                </c:pt>
                <c:pt idx="21011">
                  <c:v>208.6961364</c:v>
                </c:pt>
                <c:pt idx="21012">
                  <c:v>208.70606939999999</c:v>
                </c:pt>
                <c:pt idx="21013">
                  <c:v>208.71600340000001</c:v>
                </c:pt>
                <c:pt idx="21014">
                  <c:v>208.72593639999999</c:v>
                </c:pt>
                <c:pt idx="21015">
                  <c:v>208.73586940000001</c:v>
                </c:pt>
                <c:pt idx="21016">
                  <c:v>208.7458024</c:v>
                </c:pt>
                <c:pt idx="21017">
                  <c:v>208.75573639999999</c:v>
                </c:pt>
                <c:pt idx="21018">
                  <c:v>208.76566940000001</c:v>
                </c:pt>
                <c:pt idx="21019">
                  <c:v>208.7756024</c:v>
                </c:pt>
                <c:pt idx="21020">
                  <c:v>208.78553539999999</c:v>
                </c:pt>
                <c:pt idx="21021">
                  <c:v>208.7954684</c:v>
                </c:pt>
                <c:pt idx="21022">
                  <c:v>208.80540239999999</c:v>
                </c:pt>
                <c:pt idx="21023">
                  <c:v>208.81533540000001</c:v>
                </c:pt>
                <c:pt idx="21024">
                  <c:v>208.8252684</c:v>
                </c:pt>
                <c:pt idx="21025">
                  <c:v>208.83520139999999</c:v>
                </c:pt>
                <c:pt idx="21026">
                  <c:v>208.8451354</c:v>
                </c:pt>
                <c:pt idx="21027">
                  <c:v>208.85506839999999</c:v>
                </c:pt>
                <c:pt idx="21028">
                  <c:v>208.86500140000001</c:v>
                </c:pt>
                <c:pt idx="21029">
                  <c:v>208.8749344</c:v>
                </c:pt>
                <c:pt idx="21030">
                  <c:v>208.88486839999999</c:v>
                </c:pt>
                <c:pt idx="21031">
                  <c:v>208.89480140000001</c:v>
                </c:pt>
                <c:pt idx="21032">
                  <c:v>208.9047344</c:v>
                </c:pt>
                <c:pt idx="21033">
                  <c:v>208.91466740000001</c:v>
                </c:pt>
                <c:pt idx="21034">
                  <c:v>208.9246004</c:v>
                </c:pt>
                <c:pt idx="21035">
                  <c:v>208.93453439999999</c:v>
                </c:pt>
                <c:pt idx="21036">
                  <c:v>208.94446740000001</c:v>
                </c:pt>
                <c:pt idx="21037">
                  <c:v>208.9544004</c:v>
                </c:pt>
                <c:pt idx="21038">
                  <c:v>208.96433339999999</c:v>
                </c:pt>
                <c:pt idx="21039">
                  <c:v>208.9742674</c:v>
                </c:pt>
                <c:pt idx="21040">
                  <c:v>208.98420039999999</c:v>
                </c:pt>
                <c:pt idx="21041">
                  <c:v>208.99413340000001</c:v>
                </c:pt>
                <c:pt idx="21042">
                  <c:v>209.0040664</c:v>
                </c:pt>
                <c:pt idx="21043">
                  <c:v>209.01399939999999</c:v>
                </c:pt>
                <c:pt idx="21044">
                  <c:v>209.0239334</c:v>
                </c:pt>
                <c:pt idx="21045">
                  <c:v>209.03386639999999</c:v>
                </c:pt>
                <c:pt idx="21046">
                  <c:v>209.04379940000001</c:v>
                </c:pt>
                <c:pt idx="21047">
                  <c:v>209.0537324</c:v>
                </c:pt>
                <c:pt idx="21048">
                  <c:v>209.06366639999999</c:v>
                </c:pt>
                <c:pt idx="21049">
                  <c:v>209.07359940000001</c:v>
                </c:pt>
                <c:pt idx="21050">
                  <c:v>209.0835324</c:v>
                </c:pt>
                <c:pt idx="21051">
                  <c:v>209.09346540000001</c:v>
                </c:pt>
                <c:pt idx="21052">
                  <c:v>209.1033984</c:v>
                </c:pt>
                <c:pt idx="21053">
                  <c:v>209.11333239999999</c:v>
                </c:pt>
                <c:pt idx="21054">
                  <c:v>209.12326540000001</c:v>
                </c:pt>
                <c:pt idx="21055">
                  <c:v>209.1331984</c:v>
                </c:pt>
                <c:pt idx="21056">
                  <c:v>209.14313139999999</c:v>
                </c:pt>
                <c:pt idx="21057">
                  <c:v>209.1530654</c:v>
                </c:pt>
                <c:pt idx="21058">
                  <c:v>209.16299839999999</c:v>
                </c:pt>
                <c:pt idx="21059">
                  <c:v>209.17293140000001</c:v>
                </c:pt>
                <c:pt idx="21060">
                  <c:v>209.1828644</c:v>
                </c:pt>
                <c:pt idx="21061">
                  <c:v>209.19279739999999</c:v>
                </c:pt>
                <c:pt idx="21062">
                  <c:v>209.2027314</c:v>
                </c:pt>
                <c:pt idx="21063">
                  <c:v>209.21266439999999</c:v>
                </c:pt>
                <c:pt idx="21064">
                  <c:v>209.22259740000001</c:v>
                </c:pt>
                <c:pt idx="21065">
                  <c:v>209.2325304</c:v>
                </c:pt>
                <c:pt idx="21066">
                  <c:v>209.24246439999999</c:v>
                </c:pt>
                <c:pt idx="21067">
                  <c:v>209.25239740000001</c:v>
                </c:pt>
                <c:pt idx="21068">
                  <c:v>209.2623304</c:v>
                </c:pt>
                <c:pt idx="21069">
                  <c:v>209.27226340000001</c:v>
                </c:pt>
                <c:pt idx="21070">
                  <c:v>209.2821964</c:v>
                </c:pt>
                <c:pt idx="21071">
                  <c:v>209.29213039999999</c:v>
                </c:pt>
                <c:pt idx="21072">
                  <c:v>209.30206340000001</c:v>
                </c:pt>
                <c:pt idx="21073">
                  <c:v>209.3119964</c:v>
                </c:pt>
                <c:pt idx="21074">
                  <c:v>209.32192939999999</c:v>
                </c:pt>
                <c:pt idx="21075">
                  <c:v>209.3318634</c:v>
                </c:pt>
                <c:pt idx="21076">
                  <c:v>209.34179639999999</c:v>
                </c:pt>
                <c:pt idx="21077">
                  <c:v>209.35172940000001</c:v>
                </c:pt>
                <c:pt idx="21078">
                  <c:v>209.3616624</c:v>
                </c:pt>
                <c:pt idx="21079">
                  <c:v>209.37159539999999</c:v>
                </c:pt>
                <c:pt idx="21080">
                  <c:v>209.38152940000001</c:v>
                </c:pt>
                <c:pt idx="21081">
                  <c:v>209.39146239999999</c:v>
                </c:pt>
                <c:pt idx="21082">
                  <c:v>209.40139540000001</c:v>
                </c:pt>
                <c:pt idx="21083">
                  <c:v>209.4113284</c:v>
                </c:pt>
                <c:pt idx="21084">
                  <c:v>209.42126239999999</c:v>
                </c:pt>
                <c:pt idx="21085">
                  <c:v>209.43119540000001</c:v>
                </c:pt>
                <c:pt idx="21086">
                  <c:v>209.4411284</c:v>
                </c:pt>
                <c:pt idx="21087">
                  <c:v>209.45106139999999</c:v>
                </c:pt>
                <c:pt idx="21088">
                  <c:v>209.4609944</c:v>
                </c:pt>
                <c:pt idx="21089">
                  <c:v>209.47092839999999</c:v>
                </c:pt>
                <c:pt idx="21090">
                  <c:v>209.48086140000001</c:v>
                </c:pt>
                <c:pt idx="21091">
                  <c:v>209.4907944</c:v>
                </c:pt>
                <c:pt idx="21092">
                  <c:v>209.50072739999999</c:v>
                </c:pt>
                <c:pt idx="21093">
                  <c:v>209.5106614</c:v>
                </c:pt>
                <c:pt idx="21094">
                  <c:v>209.52059439999999</c:v>
                </c:pt>
                <c:pt idx="21095">
                  <c:v>209.53052740000001</c:v>
                </c:pt>
                <c:pt idx="21096">
                  <c:v>209.5404604</c:v>
                </c:pt>
                <c:pt idx="21097">
                  <c:v>209.55039339999999</c:v>
                </c:pt>
                <c:pt idx="21098">
                  <c:v>209.56032740000001</c:v>
                </c:pt>
                <c:pt idx="21099">
                  <c:v>209.5702604</c:v>
                </c:pt>
                <c:pt idx="21100">
                  <c:v>209.58019340000001</c:v>
                </c:pt>
                <c:pt idx="21101">
                  <c:v>209.5901264</c:v>
                </c:pt>
                <c:pt idx="21102">
                  <c:v>209.60006039999999</c:v>
                </c:pt>
                <c:pt idx="21103">
                  <c:v>209.60999340000001</c:v>
                </c:pt>
                <c:pt idx="21104">
                  <c:v>209.6199264</c:v>
                </c:pt>
                <c:pt idx="21105">
                  <c:v>209.62985939999999</c:v>
                </c:pt>
                <c:pt idx="21106">
                  <c:v>209.6397924</c:v>
                </c:pt>
                <c:pt idx="21107">
                  <c:v>209.64972639999999</c:v>
                </c:pt>
                <c:pt idx="21108">
                  <c:v>209.65965940000001</c:v>
                </c:pt>
                <c:pt idx="21109">
                  <c:v>209.6695924</c:v>
                </c:pt>
                <c:pt idx="21110">
                  <c:v>209.67952539999999</c:v>
                </c:pt>
                <c:pt idx="21111">
                  <c:v>209.68945840000001</c:v>
                </c:pt>
                <c:pt idx="21112">
                  <c:v>209.69939239999999</c:v>
                </c:pt>
                <c:pt idx="21113">
                  <c:v>209.70932540000001</c:v>
                </c:pt>
                <c:pt idx="21114">
                  <c:v>209.7192584</c:v>
                </c:pt>
                <c:pt idx="21115">
                  <c:v>209.72919139999999</c:v>
                </c:pt>
                <c:pt idx="21116">
                  <c:v>209.73912540000001</c:v>
                </c:pt>
                <c:pt idx="21117">
                  <c:v>209.7490584</c:v>
                </c:pt>
                <c:pt idx="21118">
                  <c:v>209.75899140000001</c:v>
                </c:pt>
                <c:pt idx="21119">
                  <c:v>209.7689244</c:v>
                </c:pt>
                <c:pt idx="21120">
                  <c:v>209.77885739999999</c:v>
                </c:pt>
                <c:pt idx="21121">
                  <c:v>209.78879140000001</c:v>
                </c:pt>
                <c:pt idx="21122">
                  <c:v>209.7987244</c:v>
                </c:pt>
                <c:pt idx="21123">
                  <c:v>209.80865739999999</c:v>
                </c:pt>
                <c:pt idx="21124">
                  <c:v>209.81859040000001</c:v>
                </c:pt>
                <c:pt idx="21125">
                  <c:v>209.82852439999999</c:v>
                </c:pt>
                <c:pt idx="21126">
                  <c:v>209.83845740000001</c:v>
                </c:pt>
                <c:pt idx="21127">
                  <c:v>209.8483904</c:v>
                </c:pt>
                <c:pt idx="21128">
                  <c:v>209.85832339999999</c:v>
                </c:pt>
                <c:pt idx="21129">
                  <c:v>209.86825640000001</c:v>
                </c:pt>
                <c:pt idx="21130">
                  <c:v>209.87819039999999</c:v>
                </c:pt>
                <c:pt idx="21131">
                  <c:v>209.88812340000001</c:v>
                </c:pt>
                <c:pt idx="21132">
                  <c:v>209.8980564</c:v>
                </c:pt>
                <c:pt idx="21133">
                  <c:v>209.90798939999999</c:v>
                </c:pt>
                <c:pt idx="21134">
                  <c:v>209.91792240000001</c:v>
                </c:pt>
                <c:pt idx="21135">
                  <c:v>209.9278564</c:v>
                </c:pt>
                <c:pt idx="21136">
                  <c:v>209.93778940000001</c:v>
                </c:pt>
                <c:pt idx="21137">
                  <c:v>209.9477224</c:v>
                </c:pt>
                <c:pt idx="21138">
                  <c:v>209.95765539999999</c:v>
                </c:pt>
                <c:pt idx="21139">
                  <c:v>209.96758940000001</c:v>
                </c:pt>
                <c:pt idx="21140">
                  <c:v>209.9775224</c:v>
                </c:pt>
                <c:pt idx="21141">
                  <c:v>209.98745539999999</c:v>
                </c:pt>
                <c:pt idx="21142">
                  <c:v>209.99738840000001</c:v>
                </c:pt>
                <c:pt idx="21143">
                  <c:v>210.0073214</c:v>
                </c:pt>
                <c:pt idx="21144">
                  <c:v>210.01725540000001</c:v>
                </c:pt>
                <c:pt idx="21145">
                  <c:v>210.0271884</c:v>
                </c:pt>
                <c:pt idx="21146">
                  <c:v>210.03712139999999</c:v>
                </c:pt>
                <c:pt idx="21147">
                  <c:v>210.04705440000001</c:v>
                </c:pt>
                <c:pt idx="21148">
                  <c:v>210.05698839999999</c:v>
                </c:pt>
                <c:pt idx="21149">
                  <c:v>210.06692140000001</c:v>
                </c:pt>
                <c:pt idx="21150">
                  <c:v>210.0768544</c:v>
                </c:pt>
                <c:pt idx="21151">
                  <c:v>210.08678739999999</c:v>
                </c:pt>
                <c:pt idx="21152">
                  <c:v>210.09672040000001</c:v>
                </c:pt>
                <c:pt idx="21153">
                  <c:v>210.1066544</c:v>
                </c:pt>
                <c:pt idx="21154">
                  <c:v>210.11658739999999</c:v>
                </c:pt>
                <c:pt idx="21155">
                  <c:v>210.1265204</c:v>
                </c:pt>
                <c:pt idx="21156">
                  <c:v>210.13645339999999</c:v>
                </c:pt>
                <c:pt idx="21157">
                  <c:v>210.14638740000001</c:v>
                </c:pt>
                <c:pt idx="21158">
                  <c:v>210.1563204</c:v>
                </c:pt>
                <c:pt idx="21159">
                  <c:v>210.16625339999999</c:v>
                </c:pt>
                <c:pt idx="21160">
                  <c:v>210.17618640000001</c:v>
                </c:pt>
                <c:pt idx="21161">
                  <c:v>210.18612039999999</c:v>
                </c:pt>
                <c:pt idx="21162">
                  <c:v>210.19605340000001</c:v>
                </c:pt>
                <c:pt idx="21163">
                  <c:v>210.2059864</c:v>
                </c:pt>
                <c:pt idx="21164">
                  <c:v>210.21591939999999</c:v>
                </c:pt>
                <c:pt idx="21165">
                  <c:v>210.22585240000001</c:v>
                </c:pt>
                <c:pt idx="21166">
                  <c:v>210.23578639999999</c:v>
                </c:pt>
                <c:pt idx="21167">
                  <c:v>210.24571940000001</c:v>
                </c:pt>
                <c:pt idx="21168">
                  <c:v>210.2556524</c:v>
                </c:pt>
                <c:pt idx="21169">
                  <c:v>210.26558539999999</c:v>
                </c:pt>
                <c:pt idx="21170">
                  <c:v>210.27551940000001</c:v>
                </c:pt>
                <c:pt idx="21171">
                  <c:v>210.2854524</c:v>
                </c:pt>
                <c:pt idx="21172">
                  <c:v>210.29538539999999</c:v>
                </c:pt>
                <c:pt idx="21173">
                  <c:v>210.3053184</c:v>
                </c:pt>
                <c:pt idx="21174">
                  <c:v>210.31525239999999</c:v>
                </c:pt>
                <c:pt idx="21175">
                  <c:v>210.32518540000001</c:v>
                </c:pt>
                <c:pt idx="21176">
                  <c:v>210.3351184</c:v>
                </c:pt>
                <c:pt idx="21177">
                  <c:v>210.34505139999999</c:v>
                </c:pt>
                <c:pt idx="21178">
                  <c:v>210.35498440000001</c:v>
                </c:pt>
                <c:pt idx="21179">
                  <c:v>210.36491839999999</c:v>
                </c:pt>
                <c:pt idx="21180">
                  <c:v>210.37485140000001</c:v>
                </c:pt>
                <c:pt idx="21181">
                  <c:v>210.3847844</c:v>
                </c:pt>
                <c:pt idx="21182">
                  <c:v>210.39471739999999</c:v>
                </c:pt>
                <c:pt idx="21183">
                  <c:v>210.40465140000001</c:v>
                </c:pt>
                <c:pt idx="21184">
                  <c:v>210.4145844</c:v>
                </c:pt>
                <c:pt idx="21185">
                  <c:v>210.42451740000001</c:v>
                </c:pt>
                <c:pt idx="21186">
                  <c:v>210.4344504</c:v>
                </c:pt>
                <c:pt idx="21187">
                  <c:v>210.44438439999999</c:v>
                </c:pt>
                <c:pt idx="21188">
                  <c:v>210.45431740000001</c:v>
                </c:pt>
                <c:pt idx="21189">
                  <c:v>210.4642504</c:v>
                </c:pt>
                <c:pt idx="21190">
                  <c:v>210.47418339999999</c:v>
                </c:pt>
                <c:pt idx="21191">
                  <c:v>210.4841174</c:v>
                </c:pt>
                <c:pt idx="21192">
                  <c:v>210.49405039999999</c:v>
                </c:pt>
                <c:pt idx="21193">
                  <c:v>210.50398340000001</c:v>
                </c:pt>
                <c:pt idx="21194">
                  <c:v>210.5139164</c:v>
                </c:pt>
                <c:pt idx="21195">
                  <c:v>210.52384939999999</c:v>
                </c:pt>
                <c:pt idx="21196">
                  <c:v>210.5337834</c:v>
                </c:pt>
                <c:pt idx="21197">
                  <c:v>210.54371639999999</c:v>
                </c:pt>
                <c:pt idx="21198">
                  <c:v>210.55364940000001</c:v>
                </c:pt>
                <c:pt idx="21199">
                  <c:v>210.5635824</c:v>
                </c:pt>
                <c:pt idx="21200">
                  <c:v>210.57351639999999</c:v>
                </c:pt>
                <c:pt idx="21201">
                  <c:v>210.58344940000001</c:v>
                </c:pt>
                <c:pt idx="21202">
                  <c:v>210.5933824</c:v>
                </c:pt>
                <c:pt idx="21203">
                  <c:v>210.60331540000001</c:v>
                </c:pt>
                <c:pt idx="21204">
                  <c:v>210.6132494</c:v>
                </c:pt>
                <c:pt idx="21205">
                  <c:v>210.62318239999999</c:v>
                </c:pt>
                <c:pt idx="21206">
                  <c:v>210.63311540000001</c:v>
                </c:pt>
                <c:pt idx="21207">
                  <c:v>210.6430484</c:v>
                </c:pt>
                <c:pt idx="21208">
                  <c:v>210.65298240000001</c:v>
                </c:pt>
                <c:pt idx="21209">
                  <c:v>210.66291509999999</c:v>
                </c:pt>
                <c:pt idx="21210">
                  <c:v>210.67284810000001</c:v>
                </c:pt>
                <c:pt idx="21211">
                  <c:v>210.6827811</c:v>
                </c:pt>
                <c:pt idx="21212">
                  <c:v>210.69271509999999</c:v>
                </c:pt>
                <c:pt idx="21213">
                  <c:v>210.7026481</c:v>
                </c:pt>
                <c:pt idx="21214">
                  <c:v>210.71258109999999</c:v>
                </c:pt>
                <c:pt idx="21215">
                  <c:v>210.72251410000001</c:v>
                </c:pt>
                <c:pt idx="21216">
                  <c:v>210.7324481</c:v>
                </c:pt>
                <c:pt idx="21217">
                  <c:v>210.74238109999999</c:v>
                </c:pt>
                <c:pt idx="21218">
                  <c:v>210.75231410000001</c:v>
                </c:pt>
                <c:pt idx="21219">
                  <c:v>210.7622471</c:v>
                </c:pt>
                <c:pt idx="21220">
                  <c:v>210.77218110000001</c:v>
                </c:pt>
                <c:pt idx="21221">
                  <c:v>210.7821141</c:v>
                </c:pt>
                <c:pt idx="21222">
                  <c:v>210.79204709999999</c:v>
                </c:pt>
                <c:pt idx="21223">
                  <c:v>210.80198010000001</c:v>
                </c:pt>
                <c:pt idx="21224">
                  <c:v>210.8119141</c:v>
                </c:pt>
                <c:pt idx="21225">
                  <c:v>210.82184710000001</c:v>
                </c:pt>
                <c:pt idx="21226">
                  <c:v>210.8317801</c:v>
                </c:pt>
                <c:pt idx="21227">
                  <c:v>210.84171309999999</c:v>
                </c:pt>
                <c:pt idx="21228">
                  <c:v>210.85164710000001</c:v>
                </c:pt>
                <c:pt idx="21229">
                  <c:v>210.8615801</c:v>
                </c:pt>
                <c:pt idx="21230">
                  <c:v>210.87151309999999</c:v>
                </c:pt>
                <c:pt idx="21231">
                  <c:v>210.8814471</c:v>
                </c:pt>
                <c:pt idx="21232">
                  <c:v>210.89138009999999</c:v>
                </c:pt>
                <c:pt idx="21233">
                  <c:v>210.90131310000001</c:v>
                </c:pt>
                <c:pt idx="21234">
                  <c:v>210.9112461</c:v>
                </c:pt>
                <c:pt idx="21235">
                  <c:v>210.92118009999999</c:v>
                </c:pt>
                <c:pt idx="21236">
                  <c:v>210.9311131</c:v>
                </c:pt>
                <c:pt idx="21237">
                  <c:v>210.94104609999999</c:v>
                </c:pt>
                <c:pt idx="21238">
                  <c:v>210.95097910000001</c:v>
                </c:pt>
                <c:pt idx="21239">
                  <c:v>210.9609131</c:v>
                </c:pt>
                <c:pt idx="21240">
                  <c:v>210.97084609999999</c:v>
                </c:pt>
                <c:pt idx="21241">
                  <c:v>210.98077910000001</c:v>
                </c:pt>
                <c:pt idx="21242">
                  <c:v>210.9907121</c:v>
                </c:pt>
                <c:pt idx="21243">
                  <c:v>211.00064610000001</c:v>
                </c:pt>
                <c:pt idx="21244">
                  <c:v>211.0105791</c:v>
                </c:pt>
                <c:pt idx="21245">
                  <c:v>211.02051209999999</c:v>
                </c:pt>
                <c:pt idx="21246">
                  <c:v>211.03044510000001</c:v>
                </c:pt>
                <c:pt idx="21247">
                  <c:v>211.0403791</c:v>
                </c:pt>
                <c:pt idx="21248">
                  <c:v>211.05031210000001</c:v>
                </c:pt>
                <c:pt idx="21249">
                  <c:v>211.0602451</c:v>
                </c:pt>
                <c:pt idx="21250">
                  <c:v>211.07017909999999</c:v>
                </c:pt>
                <c:pt idx="21251">
                  <c:v>211.08011210000001</c:v>
                </c:pt>
                <c:pt idx="21252">
                  <c:v>211.0900451</c:v>
                </c:pt>
                <c:pt idx="21253">
                  <c:v>211.09997809999999</c:v>
                </c:pt>
                <c:pt idx="21254">
                  <c:v>211.1099121</c:v>
                </c:pt>
                <c:pt idx="21255">
                  <c:v>211.11984509999999</c:v>
                </c:pt>
                <c:pt idx="21256">
                  <c:v>211.12977810000001</c:v>
                </c:pt>
                <c:pt idx="21257">
                  <c:v>211.1397111</c:v>
                </c:pt>
                <c:pt idx="21258">
                  <c:v>211.14964509999999</c:v>
                </c:pt>
                <c:pt idx="21259">
                  <c:v>211.1595781</c:v>
                </c:pt>
                <c:pt idx="21260">
                  <c:v>211.16951109999999</c:v>
                </c:pt>
                <c:pt idx="21261">
                  <c:v>211.17944410000001</c:v>
                </c:pt>
                <c:pt idx="21262">
                  <c:v>211.1893781</c:v>
                </c:pt>
                <c:pt idx="21263">
                  <c:v>211.19931109999999</c:v>
                </c:pt>
                <c:pt idx="21264">
                  <c:v>211.20924410000001</c:v>
                </c:pt>
                <c:pt idx="21265">
                  <c:v>211.2191771</c:v>
                </c:pt>
                <c:pt idx="21266">
                  <c:v>211.22911110000001</c:v>
                </c:pt>
                <c:pt idx="21267">
                  <c:v>211.2390441</c:v>
                </c:pt>
                <c:pt idx="21268">
                  <c:v>211.24897709999999</c:v>
                </c:pt>
                <c:pt idx="21269">
                  <c:v>211.25891110000001</c:v>
                </c:pt>
                <c:pt idx="21270">
                  <c:v>211.2688441</c:v>
                </c:pt>
                <c:pt idx="21271">
                  <c:v>211.27877710000001</c:v>
                </c:pt>
                <c:pt idx="21272">
                  <c:v>211.2887101</c:v>
                </c:pt>
                <c:pt idx="21273">
                  <c:v>211.29864409999999</c:v>
                </c:pt>
                <c:pt idx="21274">
                  <c:v>211.30857710000001</c:v>
                </c:pt>
                <c:pt idx="21275">
                  <c:v>211.3185101</c:v>
                </c:pt>
                <c:pt idx="21276">
                  <c:v>211.32844309999999</c:v>
                </c:pt>
                <c:pt idx="21277">
                  <c:v>211.3383771</c:v>
                </c:pt>
                <c:pt idx="21278">
                  <c:v>211.34831009999999</c:v>
                </c:pt>
                <c:pt idx="21279">
                  <c:v>211.35824310000001</c:v>
                </c:pt>
                <c:pt idx="21280">
                  <c:v>211.3681771</c:v>
                </c:pt>
                <c:pt idx="21281">
                  <c:v>211.37811009999999</c:v>
                </c:pt>
                <c:pt idx="21282">
                  <c:v>211.3880431</c:v>
                </c:pt>
                <c:pt idx="21283">
                  <c:v>211.39797609999999</c:v>
                </c:pt>
                <c:pt idx="21284">
                  <c:v>211.40791010000001</c:v>
                </c:pt>
                <c:pt idx="21285">
                  <c:v>211.4178431</c:v>
                </c:pt>
                <c:pt idx="21286">
                  <c:v>211.42777609999999</c:v>
                </c:pt>
                <c:pt idx="21287">
                  <c:v>211.43770910000001</c:v>
                </c:pt>
                <c:pt idx="21288">
                  <c:v>211.44764309999999</c:v>
                </c:pt>
                <c:pt idx="21289">
                  <c:v>211.45757610000001</c:v>
                </c:pt>
                <c:pt idx="21290">
                  <c:v>211.4675091</c:v>
                </c:pt>
                <c:pt idx="21291">
                  <c:v>211.47744209999999</c:v>
                </c:pt>
                <c:pt idx="21292">
                  <c:v>211.48737610000001</c:v>
                </c:pt>
                <c:pt idx="21293">
                  <c:v>211.4973091</c:v>
                </c:pt>
                <c:pt idx="21294">
                  <c:v>211.50724210000001</c:v>
                </c:pt>
                <c:pt idx="21295">
                  <c:v>211.5171761</c:v>
                </c:pt>
                <c:pt idx="21296">
                  <c:v>211.52710909999999</c:v>
                </c:pt>
                <c:pt idx="21297">
                  <c:v>211.53704210000001</c:v>
                </c:pt>
                <c:pt idx="21298">
                  <c:v>211.5469751</c:v>
                </c:pt>
                <c:pt idx="21299">
                  <c:v>211.55690910000001</c:v>
                </c:pt>
                <c:pt idx="21300">
                  <c:v>211.5668421</c:v>
                </c:pt>
                <c:pt idx="21301">
                  <c:v>211.57677509999999</c:v>
                </c:pt>
                <c:pt idx="21302">
                  <c:v>211.58670810000001</c:v>
                </c:pt>
                <c:pt idx="21303">
                  <c:v>211.5966421</c:v>
                </c:pt>
                <c:pt idx="21304">
                  <c:v>211.60657509999999</c:v>
                </c:pt>
                <c:pt idx="21305">
                  <c:v>211.6165081</c:v>
                </c:pt>
                <c:pt idx="21306">
                  <c:v>211.62644209999999</c:v>
                </c:pt>
                <c:pt idx="21307">
                  <c:v>211.63637510000001</c:v>
                </c:pt>
                <c:pt idx="21308">
                  <c:v>211.6463081</c:v>
                </c:pt>
                <c:pt idx="21309">
                  <c:v>211.65624109999999</c:v>
                </c:pt>
                <c:pt idx="21310">
                  <c:v>211.66617550000001</c:v>
                </c:pt>
                <c:pt idx="21311">
                  <c:v>211.6761085</c:v>
                </c:pt>
                <c:pt idx="21312">
                  <c:v>211.68604149999999</c:v>
                </c:pt>
                <c:pt idx="21313">
                  <c:v>211.69597450000001</c:v>
                </c:pt>
                <c:pt idx="21314">
                  <c:v>211.70590849999999</c:v>
                </c:pt>
                <c:pt idx="21315">
                  <c:v>211.71584150000001</c:v>
                </c:pt>
                <c:pt idx="21316">
                  <c:v>211.7257745</c:v>
                </c:pt>
                <c:pt idx="21317">
                  <c:v>211.73570849999999</c:v>
                </c:pt>
                <c:pt idx="21318">
                  <c:v>211.7456415</c:v>
                </c:pt>
                <c:pt idx="21319">
                  <c:v>211.75557449999999</c:v>
                </c:pt>
                <c:pt idx="21320">
                  <c:v>211.76550750000001</c:v>
                </c:pt>
                <c:pt idx="21321">
                  <c:v>211.7754415</c:v>
                </c:pt>
                <c:pt idx="21322">
                  <c:v>211.78537449999999</c:v>
                </c:pt>
                <c:pt idx="21323">
                  <c:v>211.79530750000001</c:v>
                </c:pt>
                <c:pt idx="21324">
                  <c:v>211.8052405</c:v>
                </c:pt>
                <c:pt idx="21325">
                  <c:v>211.81517450000001</c:v>
                </c:pt>
                <c:pt idx="21326">
                  <c:v>211.8251075</c:v>
                </c:pt>
                <c:pt idx="21327">
                  <c:v>211.83504049999999</c:v>
                </c:pt>
                <c:pt idx="21328">
                  <c:v>211.84497350000001</c:v>
                </c:pt>
                <c:pt idx="21329">
                  <c:v>211.8549075</c:v>
                </c:pt>
                <c:pt idx="21330">
                  <c:v>211.86484050000001</c:v>
                </c:pt>
                <c:pt idx="21331">
                  <c:v>211.8747735</c:v>
                </c:pt>
                <c:pt idx="21332">
                  <c:v>211.88470649999999</c:v>
                </c:pt>
                <c:pt idx="21333">
                  <c:v>211.89464050000001</c:v>
                </c:pt>
                <c:pt idx="21334">
                  <c:v>211.9045735</c:v>
                </c:pt>
                <c:pt idx="21335">
                  <c:v>211.91450649999999</c:v>
                </c:pt>
                <c:pt idx="21336">
                  <c:v>211.9244405</c:v>
                </c:pt>
                <c:pt idx="21337">
                  <c:v>211.93437349999999</c:v>
                </c:pt>
                <c:pt idx="21338">
                  <c:v>211.94430650000001</c:v>
                </c:pt>
                <c:pt idx="21339">
                  <c:v>211.9542395</c:v>
                </c:pt>
                <c:pt idx="21340">
                  <c:v>211.96417349999999</c:v>
                </c:pt>
                <c:pt idx="21341">
                  <c:v>211.9741065</c:v>
                </c:pt>
                <c:pt idx="21342">
                  <c:v>211.98403949999999</c:v>
                </c:pt>
                <c:pt idx="21343">
                  <c:v>211.99397250000001</c:v>
                </c:pt>
                <c:pt idx="21344">
                  <c:v>212.0039065</c:v>
                </c:pt>
                <c:pt idx="21345">
                  <c:v>212.01383949999999</c:v>
                </c:pt>
                <c:pt idx="21346">
                  <c:v>212.02377250000001</c:v>
                </c:pt>
                <c:pt idx="21347">
                  <c:v>212.0337055</c:v>
                </c:pt>
                <c:pt idx="21348">
                  <c:v>212.04363950000001</c:v>
                </c:pt>
                <c:pt idx="21349">
                  <c:v>212.0535725</c:v>
                </c:pt>
                <c:pt idx="21350">
                  <c:v>212.06350549999999</c:v>
                </c:pt>
                <c:pt idx="21351">
                  <c:v>212.07343950000001</c:v>
                </c:pt>
                <c:pt idx="21352">
                  <c:v>212.0833725</c:v>
                </c:pt>
                <c:pt idx="21353">
                  <c:v>212.09330550000001</c:v>
                </c:pt>
                <c:pt idx="21354">
                  <c:v>212.1032385</c:v>
                </c:pt>
                <c:pt idx="21355">
                  <c:v>212.11317249999999</c:v>
                </c:pt>
                <c:pt idx="21356">
                  <c:v>212.12310550000001</c:v>
                </c:pt>
                <c:pt idx="21357">
                  <c:v>212.1330385</c:v>
                </c:pt>
                <c:pt idx="21358">
                  <c:v>212.14297149999999</c:v>
                </c:pt>
                <c:pt idx="21359">
                  <c:v>212.1529055</c:v>
                </c:pt>
                <c:pt idx="21360">
                  <c:v>212.16283849999999</c:v>
                </c:pt>
                <c:pt idx="21361">
                  <c:v>212.17277150000001</c:v>
                </c:pt>
                <c:pt idx="21362">
                  <c:v>212.1827045</c:v>
                </c:pt>
                <c:pt idx="21363">
                  <c:v>212.19263849999999</c:v>
                </c:pt>
                <c:pt idx="21364">
                  <c:v>212.2025715</c:v>
                </c:pt>
                <c:pt idx="21365">
                  <c:v>212.21250449999999</c:v>
                </c:pt>
                <c:pt idx="21366">
                  <c:v>212.22243750000001</c:v>
                </c:pt>
                <c:pt idx="21367">
                  <c:v>212.2323715</c:v>
                </c:pt>
                <c:pt idx="21368">
                  <c:v>212.24230449999999</c:v>
                </c:pt>
                <c:pt idx="21369">
                  <c:v>212.25223750000001</c:v>
                </c:pt>
                <c:pt idx="21370">
                  <c:v>212.26217149999999</c:v>
                </c:pt>
                <c:pt idx="21371">
                  <c:v>212.27210450000001</c:v>
                </c:pt>
                <c:pt idx="21372">
                  <c:v>212.2820375</c:v>
                </c:pt>
                <c:pt idx="21373">
                  <c:v>212.29197049999999</c:v>
                </c:pt>
                <c:pt idx="21374">
                  <c:v>212.30190450000001</c:v>
                </c:pt>
                <c:pt idx="21375">
                  <c:v>212.3118375</c:v>
                </c:pt>
                <c:pt idx="21376">
                  <c:v>212.32177050000001</c:v>
                </c:pt>
                <c:pt idx="21377">
                  <c:v>212.3317035</c:v>
                </c:pt>
                <c:pt idx="21378">
                  <c:v>212.34163749999999</c:v>
                </c:pt>
                <c:pt idx="21379">
                  <c:v>212.35157050000001</c:v>
                </c:pt>
                <c:pt idx="21380">
                  <c:v>212.3615035</c:v>
                </c:pt>
                <c:pt idx="21381">
                  <c:v>212.37143649999999</c:v>
                </c:pt>
                <c:pt idx="21382">
                  <c:v>212.3813705</c:v>
                </c:pt>
                <c:pt idx="21383">
                  <c:v>212.39130349999999</c:v>
                </c:pt>
                <c:pt idx="21384">
                  <c:v>212.40123650000001</c:v>
                </c:pt>
                <c:pt idx="21385">
                  <c:v>212.4111695</c:v>
                </c:pt>
                <c:pt idx="21386">
                  <c:v>212.42110349999999</c:v>
                </c:pt>
                <c:pt idx="21387">
                  <c:v>212.4310365</c:v>
                </c:pt>
                <c:pt idx="21388">
                  <c:v>212.44096949999999</c:v>
                </c:pt>
                <c:pt idx="21389">
                  <c:v>212.45090250000001</c:v>
                </c:pt>
                <c:pt idx="21390">
                  <c:v>212.4608365</c:v>
                </c:pt>
                <c:pt idx="21391">
                  <c:v>212.47076949999999</c:v>
                </c:pt>
                <c:pt idx="21392">
                  <c:v>212.48070250000001</c:v>
                </c:pt>
                <c:pt idx="21393">
                  <c:v>212.4906355</c:v>
                </c:pt>
                <c:pt idx="21394">
                  <c:v>212.50056950000001</c:v>
                </c:pt>
                <c:pt idx="21395">
                  <c:v>212.5105025</c:v>
                </c:pt>
                <c:pt idx="21396">
                  <c:v>212.52043549999999</c:v>
                </c:pt>
                <c:pt idx="21397">
                  <c:v>212.53036850000001</c:v>
                </c:pt>
                <c:pt idx="21398">
                  <c:v>212.5403025</c:v>
                </c:pt>
                <c:pt idx="21399">
                  <c:v>212.55023550000001</c:v>
                </c:pt>
                <c:pt idx="21400">
                  <c:v>212.5601685</c:v>
                </c:pt>
                <c:pt idx="21401">
                  <c:v>212.57010249999999</c:v>
                </c:pt>
                <c:pt idx="21402">
                  <c:v>212.58003550000001</c:v>
                </c:pt>
                <c:pt idx="21403">
                  <c:v>212.5899685</c:v>
                </c:pt>
                <c:pt idx="21404">
                  <c:v>212.59990149999999</c:v>
                </c:pt>
                <c:pt idx="21405">
                  <c:v>212.6098355</c:v>
                </c:pt>
                <c:pt idx="21406">
                  <c:v>212.61976849999999</c:v>
                </c:pt>
                <c:pt idx="21407">
                  <c:v>212.62970150000001</c:v>
                </c:pt>
                <c:pt idx="21408">
                  <c:v>212.6396345</c:v>
                </c:pt>
                <c:pt idx="21409">
                  <c:v>212.64956849999999</c:v>
                </c:pt>
                <c:pt idx="21410">
                  <c:v>212.6595015</c:v>
                </c:pt>
                <c:pt idx="21411">
                  <c:v>212.6694348</c:v>
                </c:pt>
                <c:pt idx="21412">
                  <c:v>212.67936779999999</c:v>
                </c:pt>
                <c:pt idx="21413">
                  <c:v>212.68930180000001</c:v>
                </c:pt>
                <c:pt idx="21414">
                  <c:v>212.6992348</c:v>
                </c:pt>
                <c:pt idx="21415">
                  <c:v>212.70916779999999</c:v>
                </c:pt>
                <c:pt idx="21416">
                  <c:v>212.71910080000001</c:v>
                </c:pt>
                <c:pt idx="21417">
                  <c:v>212.72903479999999</c:v>
                </c:pt>
                <c:pt idx="21418">
                  <c:v>212.73896780000001</c:v>
                </c:pt>
                <c:pt idx="21419">
                  <c:v>212.7489008</c:v>
                </c:pt>
                <c:pt idx="21420">
                  <c:v>212.75883379999999</c:v>
                </c:pt>
                <c:pt idx="21421">
                  <c:v>212.76876780000001</c:v>
                </c:pt>
                <c:pt idx="21422">
                  <c:v>212.7787008</c:v>
                </c:pt>
                <c:pt idx="21423">
                  <c:v>212.78863380000001</c:v>
                </c:pt>
                <c:pt idx="21424">
                  <c:v>212.7985668</c:v>
                </c:pt>
                <c:pt idx="21425">
                  <c:v>212.80850079999999</c:v>
                </c:pt>
                <c:pt idx="21426">
                  <c:v>212.81843380000001</c:v>
                </c:pt>
                <c:pt idx="21427">
                  <c:v>212.8283668</c:v>
                </c:pt>
                <c:pt idx="21428">
                  <c:v>212.83829979999999</c:v>
                </c:pt>
                <c:pt idx="21429">
                  <c:v>212.8482338</c:v>
                </c:pt>
                <c:pt idx="21430">
                  <c:v>212.85816679999999</c:v>
                </c:pt>
                <c:pt idx="21431">
                  <c:v>212.86809980000001</c:v>
                </c:pt>
                <c:pt idx="21432">
                  <c:v>212.8780328</c:v>
                </c:pt>
                <c:pt idx="21433">
                  <c:v>212.88796679999999</c:v>
                </c:pt>
                <c:pt idx="21434">
                  <c:v>212.8978998</c:v>
                </c:pt>
                <c:pt idx="21435">
                  <c:v>212.90783279999999</c:v>
                </c:pt>
                <c:pt idx="21436">
                  <c:v>212.91776580000001</c:v>
                </c:pt>
                <c:pt idx="21437">
                  <c:v>212.9276998</c:v>
                </c:pt>
                <c:pt idx="21438">
                  <c:v>212.93763279999999</c:v>
                </c:pt>
                <c:pt idx="21439">
                  <c:v>212.94756580000001</c:v>
                </c:pt>
                <c:pt idx="21440">
                  <c:v>212.9574988</c:v>
                </c:pt>
                <c:pt idx="21441">
                  <c:v>212.96743280000001</c:v>
                </c:pt>
                <c:pt idx="21442">
                  <c:v>212.9773658</c:v>
                </c:pt>
                <c:pt idx="21443">
                  <c:v>212.98729879999999</c:v>
                </c:pt>
                <c:pt idx="21444">
                  <c:v>212.99723180000001</c:v>
                </c:pt>
                <c:pt idx="21445">
                  <c:v>213.0071658</c:v>
                </c:pt>
                <c:pt idx="21446">
                  <c:v>213.01709880000001</c:v>
                </c:pt>
                <c:pt idx="21447">
                  <c:v>213.0270318</c:v>
                </c:pt>
                <c:pt idx="21448">
                  <c:v>213.03696479999999</c:v>
                </c:pt>
                <c:pt idx="21449">
                  <c:v>213.04689880000001</c:v>
                </c:pt>
                <c:pt idx="21450">
                  <c:v>213.0568318</c:v>
                </c:pt>
                <c:pt idx="21451">
                  <c:v>213.06676479999999</c:v>
                </c:pt>
                <c:pt idx="21452">
                  <c:v>213.07669780000001</c:v>
                </c:pt>
                <c:pt idx="21453">
                  <c:v>213.08663179999999</c:v>
                </c:pt>
                <c:pt idx="21454">
                  <c:v>213.09656480000001</c:v>
                </c:pt>
                <c:pt idx="21455">
                  <c:v>213.1064978</c:v>
                </c:pt>
                <c:pt idx="21456">
                  <c:v>213.11643079999999</c:v>
                </c:pt>
                <c:pt idx="21457">
                  <c:v>213.1263648</c:v>
                </c:pt>
                <c:pt idx="21458">
                  <c:v>213.13629779999999</c:v>
                </c:pt>
                <c:pt idx="21459">
                  <c:v>213.14623080000001</c:v>
                </c:pt>
                <c:pt idx="21460">
                  <c:v>213.1561638</c:v>
                </c:pt>
                <c:pt idx="21461">
                  <c:v>213.16609779999999</c:v>
                </c:pt>
                <c:pt idx="21462">
                  <c:v>213.17603080000001</c:v>
                </c:pt>
                <c:pt idx="21463">
                  <c:v>213.1859638</c:v>
                </c:pt>
                <c:pt idx="21464">
                  <c:v>213.19589680000001</c:v>
                </c:pt>
                <c:pt idx="21465">
                  <c:v>213.2058308</c:v>
                </c:pt>
                <c:pt idx="21466">
                  <c:v>213.21576379999999</c:v>
                </c:pt>
                <c:pt idx="21467">
                  <c:v>213.22569680000001</c:v>
                </c:pt>
                <c:pt idx="21468">
                  <c:v>213.2356298</c:v>
                </c:pt>
                <c:pt idx="21469">
                  <c:v>213.24556380000001</c:v>
                </c:pt>
                <c:pt idx="21470">
                  <c:v>213.2554968</c:v>
                </c:pt>
                <c:pt idx="21471">
                  <c:v>213.26542979999999</c:v>
                </c:pt>
                <c:pt idx="21472">
                  <c:v>213.27536280000001</c:v>
                </c:pt>
                <c:pt idx="21473">
                  <c:v>213.2852968</c:v>
                </c:pt>
                <c:pt idx="21474">
                  <c:v>213.29522979999999</c:v>
                </c:pt>
                <c:pt idx="21475">
                  <c:v>213.30516280000001</c:v>
                </c:pt>
                <c:pt idx="21476">
                  <c:v>213.31509579999999</c:v>
                </c:pt>
                <c:pt idx="21477">
                  <c:v>213.32502980000001</c:v>
                </c:pt>
                <c:pt idx="21478">
                  <c:v>213.3349628</c:v>
                </c:pt>
                <c:pt idx="21479">
                  <c:v>213.34489579999999</c:v>
                </c:pt>
                <c:pt idx="21480">
                  <c:v>213.35482880000001</c:v>
                </c:pt>
                <c:pt idx="21481">
                  <c:v>213.36476279999999</c:v>
                </c:pt>
                <c:pt idx="21482">
                  <c:v>213.37469580000001</c:v>
                </c:pt>
                <c:pt idx="21483">
                  <c:v>213.3846288</c:v>
                </c:pt>
                <c:pt idx="21484">
                  <c:v>213.3945617</c:v>
                </c:pt>
                <c:pt idx="21485">
                  <c:v>213.40449580000001</c:v>
                </c:pt>
                <c:pt idx="21486">
                  <c:v>213.4144288</c:v>
                </c:pt>
                <c:pt idx="21487">
                  <c:v>213.42436180000001</c:v>
                </c:pt>
                <c:pt idx="21488">
                  <c:v>213.4342948</c:v>
                </c:pt>
                <c:pt idx="21489">
                  <c:v>213.44422879999999</c:v>
                </c:pt>
                <c:pt idx="21490">
                  <c:v>213.45416180000001</c:v>
                </c:pt>
                <c:pt idx="21491">
                  <c:v>213.4640948</c:v>
                </c:pt>
                <c:pt idx="21492">
                  <c:v>213.47402779999999</c:v>
                </c:pt>
                <c:pt idx="21493">
                  <c:v>213.4839618</c:v>
                </c:pt>
                <c:pt idx="21494">
                  <c:v>213.49389479999999</c:v>
                </c:pt>
                <c:pt idx="21495">
                  <c:v>213.50382780000001</c:v>
                </c:pt>
                <c:pt idx="21496">
                  <c:v>213.5137608</c:v>
                </c:pt>
                <c:pt idx="21497">
                  <c:v>213.52369479999999</c:v>
                </c:pt>
                <c:pt idx="21498">
                  <c:v>213.5336278</c:v>
                </c:pt>
                <c:pt idx="21499">
                  <c:v>213.54356079999999</c:v>
                </c:pt>
                <c:pt idx="21500">
                  <c:v>213.55349380000001</c:v>
                </c:pt>
                <c:pt idx="21501">
                  <c:v>213.5634268</c:v>
                </c:pt>
                <c:pt idx="21502">
                  <c:v>213.57336079999999</c:v>
                </c:pt>
                <c:pt idx="21503">
                  <c:v>213.58329380000001</c:v>
                </c:pt>
                <c:pt idx="21504">
                  <c:v>213.5932268</c:v>
                </c:pt>
                <c:pt idx="21505">
                  <c:v>213.60315979999999</c:v>
                </c:pt>
                <c:pt idx="21506">
                  <c:v>213.6130938</c:v>
                </c:pt>
                <c:pt idx="21507">
                  <c:v>213.62302679999999</c:v>
                </c:pt>
                <c:pt idx="21508">
                  <c:v>213.63295980000001</c:v>
                </c:pt>
                <c:pt idx="21509">
                  <c:v>213.6428928</c:v>
                </c:pt>
                <c:pt idx="21510">
                  <c:v>213.65282680000001</c:v>
                </c:pt>
                <c:pt idx="21511">
                  <c:v>213.6627598</c:v>
                </c:pt>
                <c:pt idx="21512">
                  <c:v>213.67269340000001</c:v>
                </c:pt>
                <c:pt idx="21513">
                  <c:v>213.6826264</c:v>
                </c:pt>
                <c:pt idx="21514">
                  <c:v>213.69256039999999</c:v>
                </c:pt>
                <c:pt idx="21515">
                  <c:v>213.70249340000001</c:v>
                </c:pt>
                <c:pt idx="21516">
                  <c:v>213.7124264</c:v>
                </c:pt>
                <c:pt idx="21517">
                  <c:v>213.72235939999999</c:v>
                </c:pt>
                <c:pt idx="21518">
                  <c:v>213.7322934</c:v>
                </c:pt>
                <c:pt idx="21519">
                  <c:v>213.74222639999999</c:v>
                </c:pt>
                <c:pt idx="21520">
                  <c:v>213.75215940000001</c:v>
                </c:pt>
                <c:pt idx="21521">
                  <c:v>213.7620924</c:v>
                </c:pt>
                <c:pt idx="21522">
                  <c:v>213.77202639999999</c:v>
                </c:pt>
                <c:pt idx="21523">
                  <c:v>213.78195940000001</c:v>
                </c:pt>
                <c:pt idx="21524">
                  <c:v>213.79189239999999</c:v>
                </c:pt>
                <c:pt idx="21525">
                  <c:v>213.80182540000001</c:v>
                </c:pt>
                <c:pt idx="21526">
                  <c:v>213.8117594</c:v>
                </c:pt>
                <c:pt idx="21527">
                  <c:v>213.82169239999999</c:v>
                </c:pt>
                <c:pt idx="21528">
                  <c:v>213.83162540000001</c:v>
                </c:pt>
                <c:pt idx="21529">
                  <c:v>213.8415584</c:v>
                </c:pt>
                <c:pt idx="21530">
                  <c:v>213.85149240000001</c:v>
                </c:pt>
                <c:pt idx="21531">
                  <c:v>213.8614254</c:v>
                </c:pt>
                <c:pt idx="21532">
                  <c:v>213.87135839999999</c:v>
                </c:pt>
                <c:pt idx="21533">
                  <c:v>213.88129140000001</c:v>
                </c:pt>
                <c:pt idx="21534">
                  <c:v>213.8912254</c:v>
                </c:pt>
                <c:pt idx="21535">
                  <c:v>213.90115840000001</c:v>
                </c:pt>
                <c:pt idx="21536">
                  <c:v>213.9110914</c:v>
                </c:pt>
                <c:pt idx="21537">
                  <c:v>213.92102439999999</c:v>
                </c:pt>
                <c:pt idx="21538">
                  <c:v>213.93095740000001</c:v>
                </c:pt>
                <c:pt idx="21539">
                  <c:v>213.9408914</c:v>
                </c:pt>
                <c:pt idx="21540">
                  <c:v>213.95082439999999</c:v>
                </c:pt>
                <c:pt idx="21541">
                  <c:v>213.96075740000001</c:v>
                </c:pt>
                <c:pt idx="21542">
                  <c:v>213.9706904</c:v>
                </c:pt>
                <c:pt idx="21543">
                  <c:v>213.98062440000001</c:v>
                </c:pt>
                <c:pt idx="21544">
                  <c:v>213.9905574</c:v>
                </c:pt>
                <c:pt idx="21545">
                  <c:v>214.00049039999999</c:v>
                </c:pt>
                <c:pt idx="21546">
                  <c:v>214.01042340000001</c:v>
                </c:pt>
                <c:pt idx="21547">
                  <c:v>214.02035739999999</c:v>
                </c:pt>
                <c:pt idx="21548">
                  <c:v>214.03029040000001</c:v>
                </c:pt>
                <c:pt idx="21549">
                  <c:v>214.0402234</c:v>
                </c:pt>
                <c:pt idx="21550">
                  <c:v>214.05015639999999</c:v>
                </c:pt>
                <c:pt idx="21551">
                  <c:v>214.06009040000001</c:v>
                </c:pt>
                <c:pt idx="21552">
                  <c:v>214.0700234</c:v>
                </c:pt>
                <c:pt idx="21553">
                  <c:v>214.07995639999999</c:v>
                </c:pt>
                <c:pt idx="21554">
                  <c:v>214.0898894</c:v>
                </c:pt>
                <c:pt idx="21555">
                  <c:v>214.09982339999999</c:v>
                </c:pt>
                <c:pt idx="21556">
                  <c:v>214.10975640000001</c:v>
                </c:pt>
                <c:pt idx="21557">
                  <c:v>214.1196894</c:v>
                </c:pt>
                <c:pt idx="21558">
                  <c:v>214.12962239999999</c:v>
                </c:pt>
                <c:pt idx="21559">
                  <c:v>214.1395564</c:v>
                </c:pt>
                <c:pt idx="21560">
                  <c:v>214.14948939999999</c:v>
                </c:pt>
                <c:pt idx="21561">
                  <c:v>214.15942240000001</c:v>
                </c:pt>
                <c:pt idx="21562">
                  <c:v>214.1693554</c:v>
                </c:pt>
                <c:pt idx="21563">
                  <c:v>214.17928839999999</c:v>
                </c:pt>
                <c:pt idx="21564">
                  <c:v>214.18922240000001</c:v>
                </c:pt>
                <c:pt idx="21565">
                  <c:v>214.1991554</c:v>
                </c:pt>
                <c:pt idx="21566">
                  <c:v>214.20908840000001</c:v>
                </c:pt>
                <c:pt idx="21567">
                  <c:v>214.2190214</c:v>
                </c:pt>
                <c:pt idx="21568">
                  <c:v>214.22895539999999</c:v>
                </c:pt>
                <c:pt idx="21569">
                  <c:v>214.23888840000001</c:v>
                </c:pt>
                <c:pt idx="21570">
                  <c:v>214.2488214</c:v>
                </c:pt>
                <c:pt idx="21571">
                  <c:v>214.25875439999999</c:v>
                </c:pt>
                <c:pt idx="21572">
                  <c:v>214.2686884</c:v>
                </c:pt>
                <c:pt idx="21573">
                  <c:v>214.27862139999999</c:v>
                </c:pt>
                <c:pt idx="21574">
                  <c:v>214.28855440000001</c:v>
                </c:pt>
                <c:pt idx="21575">
                  <c:v>214.2984874</c:v>
                </c:pt>
                <c:pt idx="21576">
                  <c:v>214.30842139999999</c:v>
                </c:pt>
                <c:pt idx="21577">
                  <c:v>214.3183544</c:v>
                </c:pt>
                <c:pt idx="21578">
                  <c:v>214.32828739999999</c:v>
                </c:pt>
                <c:pt idx="21579">
                  <c:v>214.33822040000001</c:v>
                </c:pt>
                <c:pt idx="21580">
                  <c:v>214.3481534</c:v>
                </c:pt>
                <c:pt idx="21581">
                  <c:v>214.35808739999999</c:v>
                </c:pt>
                <c:pt idx="21582">
                  <c:v>214.36802040000001</c:v>
                </c:pt>
                <c:pt idx="21583">
                  <c:v>214.3779534</c:v>
                </c:pt>
                <c:pt idx="21584">
                  <c:v>214.38788640000001</c:v>
                </c:pt>
                <c:pt idx="21585">
                  <c:v>214.3978204</c:v>
                </c:pt>
                <c:pt idx="21586">
                  <c:v>214.40775339999999</c:v>
                </c:pt>
                <c:pt idx="21587">
                  <c:v>214.41768640000001</c:v>
                </c:pt>
                <c:pt idx="21588">
                  <c:v>214.4276194</c:v>
                </c:pt>
                <c:pt idx="21589">
                  <c:v>214.43755340000001</c:v>
                </c:pt>
                <c:pt idx="21590">
                  <c:v>214.4474864</c:v>
                </c:pt>
                <c:pt idx="21591">
                  <c:v>214.45741939999999</c:v>
                </c:pt>
                <c:pt idx="21592">
                  <c:v>214.46735240000001</c:v>
                </c:pt>
                <c:pt idx="21593">
                  <c:v>214.4772864</c:v>
                </c:pt>
                <c:pt idx="21594">
                  <c:v>214.48721939999999</c:v>
                </c:pt>
                <c:pt idx="21595">
                  <c:v>214.4971524</c:v>
                </c:pt>
                <c:pt idx="21596">
                  <c:v>214.50708539999999</c:v>
                </c:pt>
                <c:pt idx="21597">
                  <c:v>214.51701940000001</c:v>
                </c:pt>
                <c:pt idx="21598">
                  <c:v>214.5269524</c:v>
                </c:pt>
                <c:pt idx="21599">
                  <c:v>214.53688539999999</c:v>
                </c:pt>
                <c:pt idx="21600">
                  <c:v>214.54681840000001</c:v>
                </c:pt>
                <c:pt idx="21601">
                  <c:v>214.55675239999999</c:v>
                </c:pt>
                <c:pt idx="21602">
                  <c:v>214.56668540000001</c:v>
                </c:pt>
                <c:pt idx="21603">
                  <c:v>214.5766184</c:v>
                </c:pt>
                <c:pt idx="21604">
                  <c:v>214.58655139999999</c:v>
                </c:pt>
                <c:pt idx="21605">
                  <c:v>214.59648440000001</c:v>
                </c:pt>
                <c:pt idx="21606">
                  <c:v>214.6064184</c:v>
                </c:pt>
                <c:pt idx="21607">
                  <c:v>214.61635140000001</c:v>
                </c:pt>
                <c:pt idx="21608">
                  <c:v>214.6262844</c:v>
                </c:pt>
                <c:pt idx="21609">
                  <c:v>214.63621739999999</c:v>
                </c:pt>
                <c:pt idx="21610">
                  <c:v>214.64615140000001</c:v>
                </c:pt>
                <c:pt idx="21611">
                  <c:v>214.6560844</c:v>
                </c:pt>
                <c:pt idx="21612">
                  <c:v>214.66601739999999</c:v>
                </c:pt>
                <c:pt idx="21613">
                  <c:v>214.67595030000001</c:v>
                </c:pt>
                <c:pt idx="21614">
                  <c:v>214.6858843</c:v>
                </c:pt>
                <c:pt idx="21615">
                  <c:v>214.69581729999999</c:v>
                </c:pt>
                <c:pt idx="21616">
                  <c:v>214.70575030000001</c:v>
                </c:pt>
                <c:pt idx="21617">
                  <c:v>214.71568329999999</c:v>
                </c:pt>
                <c:pt idx="21618">
                  <c:v>214.72561730000001</c:v>
                </c:pt>
                <c:pt idx="21619">
                  <c:v>214.7355503</c:v>
                </c:pt>
                <c:pt idx="21620">
                  <c:v>214.74548329999999</c:v>
                </c:pt>
                <c:pt idx="21621">
                  <c:v>214.75541630000001</c:v>
                </c:pt>
                <c:pt idx="21622">
                  <c:v>214.7653493</c:v>
                </c:pt>
                <c:pt idx="21623">
                  <c:v>214.77528330000001</c:v>
                </c:pt>
                <c:pt idx="21624">
                  <c:v>214.7852163</c:v>
                </c:pt>
                <c:pt idx="21625">
                  <c:v>214.79514929999999</c:v>
                </c:pt>
                <c:pt idx="21626">
                  <c:v>214.80508230000001</c:v>
                </c:pt>
                <c:pt idx="21627">
                  <c:v>214.8150163</c:v>
                </c:pt>
                <c:pt idx="21628">
                  <c:v>214.82494929999999</c:v>
                </c:pt>
                <c:pt idx="21629">
                  <c:v>214.8348823</c:v>
                </c:pt>
                <c:pt idx="21630">
                  <c:v>214.84481529999999</c:v>
                </c:pt>
                <c:pt idx="21631">
                  <c:v>214.85474930000001</c:v>
                </c:pt>
                <c:pt idx="21632">
                  <c:v>214.8646823</c:v>
                </c:pt>
                <c:pt idx="21633">
                  <c:v>214.87461529999999</c:v>
                </c:pt>
                <c:pt idx="21634">
                  <c:v>214.88454830000001</c:v>
                </c:pt>
                <c:pt idx="21635">
                  <c:v>214.89448229999999</c:v>
                </c:pt>
                <c:pt idx="21636">
                  <c:v>214.90441530000001</c:v>
                </c:pt>
                <c:pt idx="21637">
                  <c:v>214.9143483</c:v>
                </c:pt>
                <c:pt idx="21638">
                  <c:v>214.92428129999999</c:v>
                </c:pt>
                <c:pt idx="21639">
                  <c:v>214.93421430000001</c:v>
                </c:pt>
                <c:pt idx="21640">
                  <c:v>214.94414829999999</c:v>
                </c:pt>
                <c:pt idx="21641">
                  <c:v>214.95408130000001</c:v>
                </c:pt>
                <c:pt idx="21642">
                  <c:v>214.9640143</c:v>
                </c:pt>
                <c:pt idx="21643">
                  <c:v>214.97394729999999</c:v>
                </c:pt>
                <c:pt idx="21644">
                  <c:v>214.98388130000001</c:v>
                </c:pt>
                <c:pt idx="21645">
                  <c:v>214.9938143</c:v>
                </c:pt>
                <c:pt idx="21646">
                  <c:v>215.00374729999999</c:v>
                </c:pt>
                <c:pt idx="21647">
                  <c:v>215.0136803</c:v>
                </c:pt>
                <c:pt idx="21648">
                  <c:v>215.02361429999999</c:v>
                </c:pt>
                <c:pt idx="21649">
                  <c:v>215.03354730000001</c:v>
                </c:pt>
                <c:pt idx="21650">
                  <c:v>215.0434803</c:v>
                </c:pt>
                <c:pt idx="21651">
                  <c:v>215.05341329999999</c:v>
                </c:pt>
                <c:pt idx="21652">
                  <c:v>215.0633473</c:v>
                </c:pt>
                <c:pt idx="21653">
                  <c:v>215.07328029999999</c:v>
                </c:pt>
                <c:pt idx="21654">
                  <c:v>215.08321330000001</c:v>
                </c:pt>
                <c:pt idx="21655">
                  <c:v>215.0931463</c:v>
                </c:pt>
                <c:pt idx="21656">
                  <c:v>215.10307929999999</c:v>
                </c:pt>
                <c:pt idx="21657">
                  <c:v>215.11301330000001</c:v>
                </c:pt>
                <c:pt idx="21658">
                  <c:v>215.1229463</c:v>
                </c:pt>
                <c:pt idx="21659">
                  <c:v>215.13287930000001</c:v>
                </c:pt>
                <c:pt idx="21660">
                  <c:v>215.1428123</c:v>
                </c:pt>
                <c:pt idx="21661">
                  <c:v>215.15274629999999</c:v>
                </c:pt>
                <c:pt idx="21662">
                  <c:v>215.16267930000001</c:v>
                </c:pt>
                <c:pt idx="21663">
                  <c:v>215.1726123</c:v>
                </c:pt>
                <c:pt idx="21664">
                  <c:v>215.18254529999999</c:v>
                </c:pt>
                <c:pt idx="21665">
                  <c:v>215.1924793</c:v>
                </c:pt>
                <c:pt idx="21666">
                  <c:v>215.20241229999999</c:v>
                </c:pt>
                <c:pt idx="21667">
                  <c:v>215.21234530000001</c:v>
                </c:pt>
                <c:pt idx="21668">
                  <c:v>215.2222783</c:v>
                </c:pt>
                <c:pt idx="21669">
                  <c:v>215.23221229999999</c:v>
                </c:pt>
                <c:pt idx="21670">
                  <c:v>215.2421453</c:v>
                </c:pt>
                <c:pt idx="21671">
                  <c:v>215.25207829999999</c:v>
                </c:pt>
                <c:pt idx="21672">
                  <c:v>215.26201130000001</c:v>
                </c:pt>
                <c:pt idx="21673">
                  <c:v>215.2719443</c:v>
                </c:pt>
                <c:pt idx="21674">
                  <c:v>215.28187829999999</c:v>
                </c:pt>
                <c:pt idx="21675">
                  <c:v>215.29181130000001</c:v>
                </c:pt>
                <c:pt idx="21676">
                  <c:v>215.3017443</c:v>
                </c:pt>
                <c:pt idx="21677">
                  <c:v>215.31167730000001</c:v>
                </c:pt>
                <c:pt idx="21678">
                  <c:v>215.3216113</c:v>
                </c:pt>
                <c:pt idx="21679">
                  <c:v>215.33154429999999</c:v>
                </c:pt>
                <c:pt idx="21680">
                  <c:v>215.34147730000001</c:v>
                </c:pt>
                <c:pt idx="21681">
                  <c:v>215.3514103</c:v>
                </c:pt>
                <c:pt idx="21682">
                  <c:v>215.36134430000001</c:v>
                </c:pt>
                <c:pt idx="21683">
                  <c:v>215.3712773</c:v>
                </c:pt>
                <c:pt idx="21684">
                  <c:v>215.38121029999999</c:v>
                </c:pt>
                <c:pt idx="21685">
                  <c:v>215.39114330000001</c:v>
                </c:pt>
                <c:pt idx="21686">
                  <c:v>215.4010763</c:v>
                </c:pt>
                <c:pt idx="21687">
                  <c:v>215.41101029999999</c:v>
                </c:pt>
                <c:pt idx="21688">
                  <c:v>215.4209433</c:v>
                </c:pt>
                <c:pt idx="21689">
                  <c:v>215.43087629999999</c:v>
                </c:pt>
                <c:pt idx="21690">
                  <c:v>215.44080930000001</c:v>
                </c:pt>
                <c:pt idx="21691">
                  <c:v>215.4507433</c:v>
                </c:pt>
                <c:pt idx="21692">
                  <c:v>215.46067629999999</c:v>
                </c:pt>
                <c:pt idx="21693">
                  <c:v>215.47060930000001</c:v>
                </c:pt>
                <c:pt idx="21694">
                  <c:v>215.4805423</c:v>
                </c:pt>
                <c:pt idx="21695">
                  <c:v>215.49047630000001</c:v>
                </c:pt>
                <c:pt idx="21696">
                  <c:v>215.5004093</c:v>
                </c:pt>
                <c:pt idx="21697">
                  <c:v>215.51034229999999</c:v>
                </c:pt>
                <c:pt idx="21698">
                  <c:v>215.52027530000001</c:v>
                </c:pt>
                <c:pt idx="21699">
                  <c:v>215.5302093</c:v>
                </c:pt>
                <c:pt idx="21700">
                  <c:v>215.54014230000001</c:v>
                </c:pt>
                <c:pt idx="21701">
                  <c:v>215.5500753</c:v>
                </c:pt>
                <c:pt idx="21702">
                  <c:v>215.56000829999999</c:v>
                </c:pt>
                <c:pt idx="21703">
                  <c:v>215.56994130000001</c:v>
                </c:pt>
                <c:pt idx="21704">
                  <c:v>215.5798753</c:v>
                </c:pt>
                <c:pt idx="21705">
                  <c:v>215.58980829999999</c:v>
                </c:pt>
                <c:pt idx="21706">
                  <c:v>215.59974130000001</c:v>
                </c:pt>
                <c:pt idx="21707">
                  <c:v>215.60967429999999</c:v>
                </c:pt>
                <c:pt idx="21708">
                  <c:v>215.61960830000001</c:v>
                </c:pt>
                <c:pt idx="21709">
                  <c:v>215.6295413</c:v>
                </c:pt>
                <c:pt idx="21710">
                  <c:v>215.63947429999999</c:v>
                </c:pt>
                <c:pt idx="21711">
                  <c:v>215.64940730000001</c:v>
                </c:pt>
                <c:pt idx="21712">
                  <c:v>215.65934129999999</c:v>
                </c:pt>
                <c:pt idx="21713">
                  <c:v>215.6692736</c:v>
                </c:pt>
                <c:pt idx="21714">
                  <c:v>215.67920659999999</c:v>
                </c:pt>
                <c:pt idx="21715">
                  <c:v>215.6891396</c:v>
                </c:pt>
                <c:pt idx="21716">
                  <c:v>215.69907259999999</c:v>
                </c:pt>
                <c:pt idx="21717">
                  <c:v>215.70900660000001</c:v>
                </c:pt>
                <c:pt idx="21718">
                  <c:v>215.7189396</c:v>
                </c:pt>
                <c:pt idx="21719">
                  <c:v>215.72887259999999</c:v>
                </c:pt>
                <c:pt idx="21720">
                  <c:v>215.73880560000001</c:v>
                </c:pt>
                <c:pt idx="21721">
                  <c:v>215.74873959999999</c:v>
                </c:pt>
                <c:pt idx="21722">
                  <c:v>215.75867260000001</c:v>
                </c:pt>
                <c:pt idx="21723">
                  <c:v>215.7686056</c:v>
                </c:pt>
                <c:pt idx="21724">
                  <c:v>215.77853859999999</c:v>
                </c:pt>
                <c:pt idx="21725">
                  <c:v>215.78847260000001</c:v>
                </c:pt>
                <c:pt idx="21726">
                  <c:v>215.7984056</c:v>
                </c:pt>
                <c:pt idx="21727">
                  <c:v>215.80833860000001</c:v>
                </c:pt>
                <c:pt idx="21728">
                  <c:v>215.8182716</c:v>
                </c:pt>
                <c:pt idx="21729">
                  <c:v>215.82820459999999</c:v>
                </c:pt>
                <c:pt idx="21730">
                  <c:v>215.83813860000001</c:v>
                </c:pt>
                <c:pt idx="21731">
                  <c:v>215.8480716</c:v>
                </c:pt>
                <c:pt idx="21732">
                  <c:v>215.85800459999999</c:v>
                </c:pt>
                <c:pt idx="21733">
                  <c:v>215.8679376</c:v>
                </c:pt>
                <c:pt idx="21734">
                  <c:v>215.87787159999999</c:v>
                </c:pt>
                <c:pt idx="21735">
                  <c:v>215.88780460000001</c:v>
                </c:pt>
                <c:pt idx="21736">
                  <c:v>215.8977376</c:v>
                </c:pt>
                <c:pt idx="21737">
                  <c:v>215.90767059999999</c:v>
                </c:pt>
                <c:pt idx="21738">
                  <c:v>215.9176046</c:v>
                </c:pt>
                <c:pt idx="21739">
                  <c:v>215.92753759999999</c:v>
                </c:pt>
                <c:pt idx="21740">
                  <c:v>215.93747060000001</c:v>
                </c:pt>
                <c:pt idx="21741">
                  <c:v>215.9474036</c:v>
                </c:pt>
                <c:pt idx="21742">
                  <c:v>215.95733659999999</c:v>
                </c:pt>
                <c:pt idx="21743">
                  <c:v>215.96727060000001</c:v>
                </c:pt>
                <c:pt idx="21744">
                  <c:v>215.9772036</c:v>
                </c:pt>
                <c:pt idx="21745">
                  <c:v>215.98713660000001</c:v>
                </c:pt>
                <c:pt idx="21746">
                  <c:v>215.9970696</c:v>
                </c:pt>
                <c:pt idx="21747">
                  <c:v>216.00700359999999</c:v>
                </c:pt>
                <c:pt idx="21748">
                  <c:v>216.01693660000001</c:v>
                </c:pt>
                <c:pt idx="21749">
                  <c:v>216.0268696</c:v>
                </c:pt>
                <c:pt idx="21750">
                  <c:v>216.03680259999999</c:v>
                </c:pt>
                <c:pt idx="21751">
                  <c:v>216.0467366</c:v>
                </c:pt>
                <c:pt idx="21752">
                  <c:v>216.05666959999999</c:v>
                </c:pt>
                <c:pt idx="21753">
                  <c:v>216.06660260000001</c:v>
                </c:pt>
                <c:pt idx="21754">
                  <c:v>216.0765356</c:v>
                </c:pt>
                <c:pt idx="21755">
                  <c:v>216.08646959999999</c:v>
                </c:pt>
                <c:pt idx="21756">
                  <c:v>216.0964026</c:v>
                </c:pt>
                <c:pt idx="21757">
                  <c:v>216.10633559999999</c:v>
                </c:pt>
                <c:pt idx="21758">
                  <c:v>216.11626860000001</c:v>
                </c:pt>
                <c:pt idx="21759">
                  <c:v>216.1262016</c:v>
                </c:pt>
                <c:pt idx="21760">
                  <c:v>216.13613559999999</c:v>
                </c:pt>
                <c:pt idx="21761">
                  <c:v>216.14606860000001</c:v>
                </c:pt>
                <c:pt idx="21762">
                  <c:v>216.1560016</c:v>
                </c:pt>
                <c:pt idx="21763">
                  <c:v>216.16593460000001</c:v>
                </c:pt>
                <c:pt idx="21764">
                  <c:v>216.1758686</c:v>
                </c:pt>
                <c:pt idx="21765">
                  <c:v>216.18580159999999</c:v>
                </c:pt>
                <c:pt idx="21766">
                  <c:v>216.19573460000001</c:v>
                </c:pt>
                <c:pt idx="21767">
                  <c:v>216.2056676</c:v>
                </c:pt>
                <c:pt idx="21768">
                  <c:v>216.21560059999999</c:v>
                </c:pt>
                <c:pt idx="21769">
                  <c:v>216.2255346</c:v>
                </c:pt>
                <c:pt idx="21770">
                  <c:v>216.23546759999999</c:v>
                </c:pt>
                <c:pt idx="21771">
                  <c:v>216.24540060000001</c:v>
                </c:pt>
                <c:pt idx="21772">
                  <c:v>216.2553336</c:v>
                </c:pt>
                <c:pt idx="21773">
                  <c:v>216.26526759999999</c:v>
                </c:pt>
                <c:pt idx="21774">
                  <c:v>216.27520060000001</c:v>
                </c:pt>
                <c:pt idx="21775">
                  <c:v>216.28513359999999</c:v>
                </c:pt>
                <c:pt idx="21776">
                  <c:v>216.29506660000001</c:v>
                </c:pt>
                <c:pt idx="21777">
                  <c:v>216.3050006</c:v>
                </c:pt>
                <c:pt idx="21778">
                  <c:v>216.31493359999999</c:v>
                </c:pt>
                <c:pt idx="21779">
                  <c:v>216.32486660000001</c:v>
                </c:pt>
                <c:pt idx="21780">
                  <c:v>216.3347996</c:v>
                </c:pt>
                <c:pt idx="21781">
                  <c:v>216.34473259999999</c:v>
                </c:pt>
                <c:pt idx="21782">
                  <c:v>216.3546666</c:v>
                </c:pt>
                <c:pt idx="21783">
                  <c:v>216.36459959999999</c:v>
                </c:pt>
                <c:pt idx="21784">
                  <c:v>216.37453260000001</c:v>
                </c:pt>
                <c:pt idx="21785">
                  <c:v>216.3844656</c:v>
                </c:pt>
                <c:pt idx="21786">
                  <c:v>216.39439960000001</c:v>
                </c:pt>
                <c:pt idx="21787">
                  <c:v>216.4043326</c:v>
                </c:pt>
                <c:pt idx="21788">
                  <c:v>216.41426559999999</c:v>
                </c:pt>
                <c:pt idx="21789">
                  <c:v>216.42419860000001</c:v>
                </c:pt>
                <c:pt idx="21790">
                  <c:v>216.4341326</c:v>
                </c:pt>
                <c:pt idx="21791">
                  <c:v>216.44406559999999</c:v>
                </c:pt>
                <c:pt idx="21792">
                  <c:v>216.45399860000001</c:v>
                </c:pt>
                <c:pt idx="21793">
                  <c:v>216.4639316</c:v>
                </c:pt>
                <c:pt idx="21794">
                  <c:v>216.47386460000001</c:v>
                </c:pt>
                <c:pt idx="21795">
                  <c:v>216.4837986</c:v>
                </c:pt>
                <c:pt idx="21796">
                  <c:v>216.49373159999999</c:v>
                </c:pt>
                <c:pt idx="21797">
                  <c:v>216.50366460000001</c:v>
                </c:pt>
                <c:pt idx="21798">
                  <c:v>216.5135976</c:v>
                </c:pt>
                <c:pt idx="21799">
                  <c:v>216.52353160000001</c:v>
                </c:pt>
                <c:pt idx="21800">
                  <c:v>216.5334646</c:v>
                </c:pt>
                <c:pt idx="21801">
                  <c:v>216.54339759999999</c:v>
                </c:pt>
                <c:pt idx="21802">
                  <c:v>216.55333060000001</c:v>
                </c:pt>
                <c:pt idx="21803">
                  <c:v>216.5632646</c:v>
                </c:pt>
                <c:pt idx="21804">
                  <c:v>216.57319759999999</c:v>
                </c:pt>
                <c:pt idx="21805">
                  <c:v>216.5831306</c:v>
                </c:pt>
                <c:pt idx="21806">
                  <c:v>216.59306359999999</c:v>
                </c:pt>
                <c:pt idx="21807">
                  <c:v>216.60299660000001</c:v>
                </c:pt>
                <c:pt idx="21808">
                  <c:v>216.6129306</c:v>
                </c:pt>
                <c:pt idx="21809">
                  <c:v>216.62286359999999</c:v>
                </c:pt>
                <c:pt idx="21810">
                  <c:v>216.63279660000001</c:v>
                </c:pt>
                <c:pt idx="21811">
                  <c:v>216.6427296</c:v>
                </c:pt>
                <c:pt idx="21812">
                  <c:v>216.65266360000001</c:v>
                </c:pt>
                <c:pt idx="21813">
                  <c:v>216.6625966</c:v>
                </c:pt>
                <c:pt idx="21814">
                  <c:v>216.67252959999999</c:v>
                </c:pt>
                <c:pt idx="21815">
                  <c:v>216.68246260000001</c:v>
                </c:pt>
                <c:pt idx="21816">
                  <c:v>216.6923966</c:v>
                </c:pt>
                <c:pt idx="21817">
                  <c:v>216.70232960000001</c:v>
                </c:pt>
                <c:pt idx="21818">
                  <c:v>216.7122626</c:v>
                </c:pt>
                <c:pt idx="21819">
                  <c:v>216.72219559999999</c:v>
                </c:pt>
                <c:pt idx="21820">
                  <c:v>216.73212860000001</c:v>
                </c:pt>
                <c:pt idx="21821">
                  <c:v>216.7420626</c:v>
                </c:pt>
                <c:pt idx="21822">
                  <c:v>216.75199559999999</c:v>
                </c:pt>
                <c:pt idx="21823">
                  <c:v>216.7619286</c:v>
                </c:pt>
                <c:pt idx="21824">
                  <c:v>216.77186159999999</c:v>
                </c:pt>
                <c:pt idx="21825">
                  <c:v>216.78179560000001</c:v>
                </c:pt>
                <c:pt idx="21826">
                  <c:v>216.7917286</c:v>
                </c:pt>
                <c:pt idx="21827">
                  <c:v>216.80166159999999</c:v>
                </c:pt>
                <c:pt idx="21828">
                  <c:v>216.81159460000001</c:v>
                </c:pt>
                <c:pt idx="21829">
                  <c:v>216.8215276</c:v>
                </c:pt>
                <c:pt idx="21830">
                  <c:v>216.83146160000001</c:v>
                </c:pt>
                <c:pt idx="21831">
                  <c:v>216.8413946</c:v>
                </c:pt>
                <c:pt idx="21832">
                  <c:v>216.85132759999999</c:v>
                </c:pt>
                <c:pt idx="21833">
                  <c:v>216.86126060000001</c:v>
                </c:pt>
                <c:pt idx="21834">
                  <c:v>216.8711946</c:v>
                </c:pt>
                <c:pt idx="21835">
                  <c:v>216.88112760000001</c:v>
                </c:pt>
                <c:pt idx="21836">
                  <c:v>216.8910606</c:v>
                </c:pt>
                <c:pt idx="21837">
                  <c:v>216.90099359999999</c:v>
                </c:pt>
                <c:pt idx="21838">
                  <c:v>216.91092760000001</c:v>
                </c:pt>
                <c:pt idx="21839">
                  <c:v>216.9208606</c:v>
                </c:pt>
                <c:pt idx="21840">
                  <c:v>216.93079359999999</c:v>
                </c:pt>
                <c:pt idx="21841">
                  <c:v>216.9407266</c:v>
                </c:pt>
                <c:pt idx="21842">
                  <c:v>216.95065959999999</c:v>
                </c:pt>
                <c:pt idx="21843">
                  <c:v>216.96059360000001</c:v>
                </c:pt>
                <c:pt idx="21844">
                  <c:v>216.9705266</c:v>
                </c:pt>
                <c:pt idx="21845">
                  <c:v>216.98045959999999</c:v>
                </c:pt>
                <c:pt idx="21846">
                  <c:v>216.99039260000001</c:v>
                </c:pt>
                <c:pt idx="21847">
                  <c:v>217.00032659999999</c:v>
                </c:pt>
                <c:pt idx="21848">
                  <c:v>217.01025960000001</c:v>
                </c:pt>
                <c:pt idx="21849">
                  <c:v>217.0201926</c:v>
                </c:pt>
                <c:pt idx="21850">
                  <c:v>217.03012559999999</c:v>
                </c:pt>
                <c:pt idx="21851">
                  <c:v>217.04005960000001</c:v>
                </c:pt>
                <c:pt idx="21852">
                  <c:v>217.0499926</c:v>
                </c:pt>
                <c:pt idx="21853">
                  <c:v>217.05992560000001</c:v>
                </c:pt>
                <c:pt idx="21854">
                  <c:v>217.0698586</c:v>
                </c:pt>
                <c:pt idx="21855">
                  <c:v>217.07979159999999</c:v>
                </c:pt>
                <c:pt idx="21856">
                  <c:v>217.08972560000001</c:v>
                </c:pt>
                <c:pt idx="21857">
                  <c:v>217.0996586</c:v>
                </c:pt>
                <c:pt idx="21858">
                  <c:v>217.10959159999999</c:v>
                </c:pt>
                <c:pt idx="21859">
                  <c:v>217.11952460000001</c:v>
                </c:pt>
                <c:pt idx="21860">
                  <c:v>217.12945859999999</c:v>
                </c:pt>
                <c:pt idx="21861">
                  <c:v>217.13939160000001</c:v>
                </c:pt>
                <c:pt idx="21862">
                  <c:v>217.1493246</c:v>
                </c:pt>
                <c:pt idx="21863">
                  <c:v>217.15925759999999</c:v>
                </c:pt>
                <c:pt idx="21864">
                  <c:v>217.16919060000001</c:v>
                </c:pt>
                <c:pt idx="21865">
                  <c:v>217.17912459999999</c:v>
                </c:pt>
                <c:pt idx="21866">
                  <c:v>217.18905760000001</c:v>
                </c:pt>
                <c:pt idx="21867">
                  <c:v>217.1989906</c:v>
                </c:pt>
                <c:pt idx="21868">
                  <c:v>217.20892359999999</c:v>
                </c:pt>
                <c:pt idx="21869">
                  <c:v>217.21885760000001</c:v>
                </c:pt>
                <c:pt idx="21870">
                  <c:v>217.2287906</c:v>
                </c:pt>
                <c:pt idx="21871">
                  <c:v>217.23872359999999</c:v>
                </c:pt>
                <c:pt idx="21872">
                  <c:v>217.2486566</c:v>
                </c:pt>
                <c:pt idx="21873">
                  <c:v>217.25859059999999</c:v>
                </c:pt>
                <c:pt idx="21874">
                  <c:v>217.26852360000001</c:v>
                </c:pt>
                <c:pt idx="21875">
                  <c:v>217.2784566</c:v>
                </c:pt>
                <c:pt idx="21876">
                  <c:v>217.28838959999999</c:v>
                </c:pt>
                <c:pt idx="21877">
                  <c:v>217.29832260000001</c:v>
                </c:pt>
                <c:pt idx="21878">
                  <c:v>217.30825659999999</c:v>
                </c:pt>
                <c:pt idx="21879">
                  <c:v>217.31818960000001</c:v>
                </c:pt>
                <c:pt idx="21880">
                  <c:v>217.3281226</c:v>
                </c:pt>
                <c:pt idx="21881">
                  <c:v>217.33805559999999</c:v>
                </c:pt>
                <c:pt idx="21882">
                  <c:v>217.34798960000001</c:v>
                </c:pt>
                <c:pt idx="21883">
                  <c:v>217.35792259999999</c:v>
                </c:pt>
                <c:pt idx="21884">
                  <c:v>217.36785560000001</c:v>
                </c:pt>
                <c:pt idx="21885">
                  <c:v>217.3777886</c:v>
                </c:pt>
                <c:pt idx="21886">
                  <c:v>217.38772159999999</c:v>
                </c:pt>
                <c:pt idx="21887">
                  <c:v>217.39765560000001</c:v>
                </c:pt>
                <c:pt idx="21888">
                  <c:v>217.4075886</c:v>
                </c:pt>
                <c:pt idx="21889">
                  <c:v>217.41752159999999</c:v>
                </c:pt>
                <c:pt idx="21890">
                  <c:v>217.4274546</c:v>
                </c:pt>
                <c:pt idx="21891">
                  <c:v>217.43738859999999</c:v>
                </c:pt>
                <c:pt idx="21892">
                  <c:v>217.44732160000001</c:v>
                </c:pt>
                <c:pt idx="21893">
                  <c:v>217.4572546</c:v>
                </c:pt>
                <c:pt idx="21894">
                  <c:v>217.46718759999999</c:v>
                </c:pt>
                <c:pt idx="21895">
                  <c:v>217.4771216</c:v>
                </c:pt>
                <c:pt idx="21896">
                  <c:v>217.48705459999999</c:v>
                </c:pt>
                <c:pt idx="21897">
                  <c:v>217.49698760000001</c:v>
                </c:pt>
                <c:pt idx="21898">
                  <c:v>217.5069206</c:v>
                </c:pt>
                <c:pt idx="21899">
                  <c:v>217.51685359999999</c:v>
                </c:pt>
                <c:pt idx="21900">
                  <c:v>217.52678760000001</c:v>
                </c:pt>
                <c:pt idx="21901">
                  <c:v>217.5367206</c:v>
                </c:pt>
                <c:pt idx="21902">
                  <c:v>217.54665360000001</c:v>
                </c:pt>
                <c:pt idx="21903">
                  <c:v>217.5565866</c:v>
                </c:pt>
                <c:pt idx="21904">
                  <c:v>217.56652059999999</c:v>
                </c:pt>
                <c:pt idx="21905">
                  <c:v>217.57645360000001</c:v>
                </c:pt>
                <c:pt idx="21906">
                  <c:v>217.5863866</c:v>
                </c:pt>
                <c:pt idx="21907">
                  <c:v>217.59631959999999</c:v>
                </c:pt>
                <c:pt idx="21908">
                  <c:v>217.6062536</c:v>
                </c:pt>
                <c:pt idx="21909">
                  <c:v>217.61618659999999</c:v>
                </c:pt>
                <c:pt idx="21910">
                  <c:v>217.62611960000001</c:v>
                </c:pt>
                <c:pt idx="21911">
                  <c:v>217.6360526</c:v>
                </c:pt>
                <c:pt idx="21912">
                  <c:v>217.64598559999999</c:v>
                </c:pt>
                <c:pt idx="21913">
                  <c:v>217.6559196</c:v>
                </c:pt>
                <c:pt idx="21914">
                  <c:v>217.66585259999999</c:v>
                </c:pt>
                <c:pt idx="21915">
                  <c:v>217.67578639999999</c:v>
                </c:pt>
                <c:pt idx="21916">
                  <c:v>217.68571940000001</c:v>
                </c:pt>
                <c:pt idx="21917">
                  <c:v>217.6956534</c:v>
                </c:pt>
                <c:pt idx="21918">
                  <c:v>217.70558639999999</c:v>
                </c:pt>
                <c:pt idx="21919">
                  <c:v>217.71551940000001</c:v>
                </c:pt>
                <c:pt idx="21920">
                  <c:v>217.72545239999999</c:v>
                </c:pt>
                <c:pt idx="21921">
                  <c:v>217.73538540000001</c:v>
                </c:pt>
                <c:pt idx="21922">
                  <c:v>217.7453194</c:v>
                </c:pt>
                <c:pt idx="21923">
                  <c:v>217.75525239999999</c:v>
                </c:pt>
                <c:pt idx="21924">
                  <c:v>217.76518540000001</c:v>
                </c:pt>
                <c:pt idx="21925">
                  <c:v>217.7751184</c:v>
                </c:pt>
                <c:pt idx="21926">
                  <c:v>217.78505240000001</c:v>
                </c:pt>
                <c:pt idx="21927">
                  <c:v>217.7949854</c:v>
                </c:pt>
                <c:pt idx="21928">
                  <c:v>217.80491839999999</c:v>
                </c:pt>
                <c:pt idx="21929">
                  <c:v>217.81485140000001</c:v>
                </c:pt>
                <c:pt idx="21930">
                  <c:v>217.8247854</c:v>
                </c:pt>
                <c:pt idx="21931">
                  <c:v>217.83471840000001</c:v>
                </c:pt>
                <c:pt idx="21932">
                  <c:v>217.8446514</c:v>
                </c:pt>
                <c:pt idx="21933">
                  <c:v>217.85458439999999</c:v>
                </c:pt>
                <c:pt idx="21934">
                  <c:v>217.86451740000001</c:v>
                </c:pt>
                <c:pt idx="21935">
                  <c:v>217.8744514</c:v>
                </c:pt>
                <c:pt idx="21936">
                  <c:v>217.88438439999999</c:v>
                </c:pt>
                <c:pt idx="21937">
                  <c:v>217.89431740000001</c:v>
                </c:pt>
                <c:pt idx="21938">
                  <c:v>217.9042504</c:v>
                </c:pt>
                <c:pt idx="21939">
                  <c:v>217.91418440000001</c:v>
                </c:pt>
                <c:pt idx="21940">
                  <c:v>217.9241174</c:v>
                </c:pt>
                <c:pt idx="21941">
                  <c:v>217.93405039999999</c:v>
                </c:pt>
                <c:pt idx="21942">
                  <c:v>217.94398340000001</c:v>
                </c:pt>
                <c:pt idx="21943">
                  <c:v>217.9539164</c:v>
                </c:pt>
                <c:pt idx="21944">
                  <c:v>217.96385040000001</c:v>
                </c:pt>
                <c:pt idx="21945">
                  <c:v>217.9737834</c:v>
                </c:pt>
                <c:pt idx="21946">
                  <c:v>217.98371639999999</c:v>
                </c:pt>
                <c:pt idx="21947">
                  <c:v>217.99364940000001</c:v>
                </c:pt>
                <c:pt idx="21948">
                  <c:v>218.0035834</c:v>
                </c:pt>
                <c:pt idx="21949">
                  <c:v>218.01351639999999</c:v>
                </c:pt>
                <c:pt idx="21950">
                  <c:v>218.0234494</c:v>
                </c:pt>
                <c:pt idx="21951">
                  <c:v>218.03338239999999</c:v>
                </c:pt>
                <c:pt idx="21952">
                  <c:v>218.04331640000001</c:v>
                </c:pt>
                <c:pt idx="21953">
                  <c:v>218.0532494</c:v>
                </c:pt>
                <c:pt idx="21954">
                  <c:v>218.06318239999999</c:v>
                </c:pt>
                <c:pt idx="21955">
                  <c:v>218.07311540000001</c:v>
                </c:pt>
                <c:pt idx="21956">
                  <c:v>218.0830484</c:v>
                </c:pt>
                <c:pt idx="21957">
                  <c:v>218.09298240000001</c:v>
                </c:pt>
                <c:pt idx="21958">
                  <c:v>218.1029154</c:v>
                </c:pt>
                <c:pt idx="21959">
                  <c:v>218.11284839999999</c:v>
                </c:pt>
                <c:pt idx="21960">
                  <c:v>218.12278140000001</c:v>
                </c:pt>
                <c:pt idx="21961">
                  <c:v>218.1327154</c:v>
                </c:pt>
                <c:pt idx="21962">
                  <c:v>218.14264840000001</c:v>
                </c:pt>
                <c:pt idx="21963">
                  <c:v>218.1525814</c:v>
                </c:pt>
                <c:pt idx="21964">
                  <c:v>218.16251439999999</c:v>
                </c:pt>
                <c:pt idx="21965">
                  <c:v>218.17244740000001</c:v>
                </c:pt>
                <c:pt idx="21966">
                  <c:v>218.1823814</c:v>
                </c:pt>
                <c:pt idx="21967">
                  <c:v>218.19231439999999</c:v>
                </c:pt>
                <c:pt idx="21968">
                  <c:v>218.2022474</c:v>
                </c:pt>
                <c:pt idx="21969">
                  <c:v>218.21218039999999</c:v>
                </c:pt>
                <c:pt idx="21970">
                  <c:v>218.22211440000001</c:v>
                </c:pt>
                <c:pt idx="21971">
                  <c:v>218.2320474</c:v>
                </c:pt>
                <c:pt idx="21972">
                  <c:v>218.24198039999999</c:v>
                </c:pt>
                <c:pt idx="21973">
                  <c:v>218.25191340000001</c:v>
                </c:pt>
                <c:pt idx="21974">
                  <c:v>218.2618464</c:v>
                </c:pt>
                <c:pt idx="21975">
                  <c:v>218.27178040000001</c:v>
                </c:pt>
                <c:pt idx="21976">
                  <c:v>218.2817134</c:v>
                </c:pt>
                <c:pt idx="21977">
                  <c:v>218.29164639999999</c:v>
                </c:pt>
                <c:pt idx="21978">
                  <c:v>218.30157940000001</c:v>
                </c:pt>
                <c:pt idx="21979">
                  <c:v>218.3115134</c:v>
                </c:pt>
                <c:pt idx="21980">
                  <c:v>218.32144640000001</c:v>
                </c:pt>
                <c:pt idx="21981">
                  <c:v>218.3313794</c:v>
                </c:pt>
                <c:pt idx="21982">
                  <c:v>218.34131239999999</c:v>
                </c:pt>
                <c:pt idx="21983">
                  <c:v>218.35124640000001</c:v>
                </c:pt>
                <c:pt idx="21984">
                  <c:v>218.3611794</c:v>
                </c:pt>
                <c:pt idx="21985">
                  <c:v>218.37111239999999</c:v>
                </c:pt>
                <c:pt idx="21986">
                  <c:v>218.3810454</c:v>
                </c:pt>
                <c:pt idx="21987">
                  <c:v>218.39097839999999</c:v>
                </c:pt>
                <c:pt idx="21988">
                  <c:v>218.40091240000001</c:v>
                </c:pt>
                <c:pt idx="21989">
                  <c:v>218.4108454</c:v>
                </c:pt>
                <c:pt idx="21990">
                  <c:v>218.42077839999999</c:v>
                </c:pt>
                <c:pt idx="21991">
                  <c:v>218.43071140000001</c:v>
                </c:pt>
                <c:pt idx="21992">
                  <c:v>218.44064539999999</c:v>
                </c:pt>
                <c:pt idx="21993">
                  <c:v>218.45057840000001</c:v>
                </c:pt>
                <c:pt idx="21994">
                  <c:v>218.4605114</c:v>
                </c:pt>
                <c:pt idx="21995">
                  <c:v>218.47044439999999</c:v>
                </c:pt>
                <c:pt idx="21996">
                  <c:v>218.48037740000001</c:v>
                </c:pt>
                <c:pt idx="21997">
                  <c:v>218.4903114</c:v>
                </c:pt>
                <c:pt idx="21998">
                  <c:v>218.50024440000001</c:v>
                </c:pt>
                <c:pt idx="21999">
                  <c:v>218.5101774</c:v>
                </c:pt>
                <c:pt idx="22000">
                  <c:v>218.52011039999999</c:v>
                </c:pt>
                <c:pt idx="22001">
                  <c:v>218.53004440000001</c:v>
                </c:pt>
                <c:pt idx="22002">
                  <c:v>218.5399774</c:v>
                </c:pt>
                <c:pt idx="22003">
                  <c:v>218.54991039999999</c:v>
                </c:pt>
                <c:pt idx="22004">
                  <c:v>218.55984340000001</c:v>
                </c:pt>
                <c:pt idx="22005">
                  <c:v>218.56977639999999</c:v>
                </c:pt>
                <c:pt idx="22006">
                  <c:v>218.57971040000001</c:v>
                </c:pt>
                <c:pt idx="22007">
                  <c:v>218.5896434</c:v>
                </c:pt>
                <c:pt idx="22008">
                  <c:v>218.59957639999999</c:v>
                </c:pt>
                <c:pt idx="22009">
                  <c:v>218.60950940000001</c:v>
                </c:pt>
                <c:pt idx="22010">
                  <c:v>218.61944339999999</c:v>
                </c:pt>
                <c:pt idx="22011">
                  <c:v>218.62937640000001</c:v>
                </c:pt>
                <c:pt idx="22012">
                  <c:v>218.6393094</c:v>
                </c:pt>
                <c:pt idx="22013">
                  <c:v>218.64924239999999</c:v>
                </c:pt>
                <c:pt idx="22014">
                  <c:v>218.65917640000001</c:v>
                </c:pt>
                <c:pt idx="22015">
                  <c:v>218.6691094</c:v>
                </c:pt>
                <c:pt idx="22016">
                  <c:v>218.67904189999999</c:v>
                </c:pt>
                <c:pt idx="22017">
                  <c:v>218.68897490000001</c:v>
                </c:pt>
                <c:pt idx="22018">
                  <c:v>218.69890789999999</c:v>
                </c:pt>
                <c:pt idx="22019">
                  <c:v>218.70884190000001</c:v>
                </c:pt>
                <c:pt idx="22020">
                  <c:v>218.7187749</c:v>
                </c:pt>
                <c:pt idx="22021">
                  <c:v>218.72870789999999</c:v>
                </c:pt>
                <c:pt idx="22022">
                  <c:v>218.73864090000001</c:v>
                </c:pt>
                <c:pt idx="22023">
                  <c:v>218.74857489999999</c:v>
                </c:pt>
                <c:pt idx="22024">
                  <c:v>218.75850790000001</c:v>
                </c:pt>
                <c:pt idx="22025">
                  <c:v>218.7684409</c:v>
                </c:pt>
                <c:pt idx="22026">
                  <c:v>218.77837389999999</c:v>
                </c:pt>
                <c:pt idx="22027">
                  <c:v>218.78830690000001</c:v>
                </c:pt>
                <c:pt idx="22028">
                  <c:v>218.7982409</c:v>
                </c:pt>
                <c:pt idx="22029">
                  <c:v>218.80817390000001</c:v>
                </c:pt>
                <c:pt idx="22030">
                  <c:v>218.8181069</c:v>
                </c:pt>
                <c:pt idx="22031">
                  <c:v>218.82803989999999</c:v>
                </c:pt>
                <c:pt idx="22032">
                  <c:v>218.83797390000001</c:v>
                </c:pt>
                <c:pt idx="22033">
                  <c:v>218.8479069</c:v>
                </c:pt>
                <c:pt idx="22034">
                  <c:v>218.85783989999999</c:v>
                </c:pt>
                <c:pt idx="22035">
                  <c:v>218.86777290000001</c:v>
                </c:pt>
                <c:pt idx="22036">
                  <c:v>218.87770689999999</c:v>
                </c:pt>
                <c:pt idx="22037">
                  <c:v>218.88763990000001</c:v>
                </c:pt>
                <c:pt idx="22038">
                  <c:v>218.8975729</c:v>
                </c:pt>
                <c:pt idx="22039">
                  <c:v>218.90750589999999</c:v>
                </c:pt>
                <c:pt idx="22040">
                  <c:v>218.91743890000001</c:v>
                </c:pt>
                <c:pt idx="22041">
                  <c:v>218.92737289999999</c:v>
                </c:pt>
                <c:pt idx="22042">
                  <c:v>218.93730590000001</c:v>
                </c:pt>
                <c:pt idx="22043">
                  <c:v>218.9472389</c:v>
                </c:pt>
                <c:pt idx="22044">
                  <c:v>218.95717189999999</c:v>
                </c:pt>
                <c:pt idx="22045">
                  <c:v>218.96710590000001</c:v>
                </c:pt>
                <c:pt idx="22046">
                  <c:v>218.9770389</c:v>
                </c:pt>
                <c:pt idx="22047">
                  <c:v>218.98697189999999</c:v>
                </c:pt>
                <c:pt idx="22048">
                  <c:v>218.9969049</c:v>
                </c:pt>
                <c:pt idx="22049">
                  <c:v>219.00683789999999</c:v>
                </c:pt>
                <c:pt idx="22050">
                  <c:v>219.01677190000001</c:v>
                </c:pt>
                <c:pt idx="22051">
                  <c:v>219.0267049</c:v>
                </c:pt>
                <c:pt idx="22052">
                  <c:v>219.03663789999999</c:v>
                </c:pt>
                <c:pt idx="22053">
                  <c:v>219.04657090000001</c:v>
                </c:pt>
                <c:pt idx="22054">
                  <c:v>219.05650489999999</c:v>
                </c:pt>
                <c:pt idx="22055">
                  <c:v>219.06643790000001</c:v>
                </c:pt>
                <c:pt idx="22056">
                  <c:v>219.0763709</c:v>
                </c:pt>
                <c:pt idx="22057">
                  <c:v>219.08630389999999</c:v>
                </c:pt>
                <c:pt idx="22058">
                  <c:v>219.09623790000001</c:v>
                </c:pt>
                <c:pt idx="22059">
                  <c:v>219.1061709</c:v>
                </c:pt>
                <c:pt idx="22060">
                  <c:v>219.11610390000001</c:v>
                </c:pt>
                <c:pt idx="22061">
                  <c:v>219.1260369</c:v>
                </c:pt>
                <c:pt idx="22062">
                  <c:v>219.13596989999999</c:v>
                </c:pt>
                <c:pt idx="22063">
                  <c:v>219.14590390000001</c:v>
                </c:pt>
                <c:pt idx="22064">
                  <c:v>219.1558369</c:v>
                </c:pt>
                <c:pt idx="22065">
                  <c:v>219.16576989999999</c:v>
                </c:pt>
                <c:pt idx="22066">
                  <c:v>219.1757029</c:v>
                </c:pt>
                <c:pt idx="22067">
                  <c:v>219.18563689999999</c:v>
                </c:pt>
                <c:pt idx="22068">
                  <c:v>219.19556990000001</c:v>
                </c:pt>
                <c:pt idx="22069">
                  <c:v>219.2055029</c:v>
                </c:pt>
                <c:pt idx="22070">
                  <c:v>219.21543589999999</c:v>
                </c:pt>
                <c:pt idx="22071">
                  <c:v>219.22536890000001</c:v>
                </c:pt>
                <c:pt idx="22072">
                  <c:v>219.23530289999999</c:v>
                </c:pt>
                <c:pt idx="22073">
                  <c:v>219.24523590000001</c:v>
                </c:pt>
                <c:pt idx="22074">
                  <c:v>219.2551689</c:v>
                </c:pt>
                <c:pt idx="22075">
                  <c:v>219.26510189999999</c:v>
                </c:pt>
                <c:pt idx="22076">
                  <c:v>219.27503590000001</c:v>
                </c:pt>
                <c:pt idx="22077">
                  <c:v>219.2849689</c:v>
                </c:pt>
                <c:pt idx="22078">
                  <c:v>219.29490190000001</c:v>
                </c:pt>
                <c:pt idx="22079">
                  <c:v>219.3048349</c:v>
                </c:pt>
                <c:pt idx="22080">
                  <c:v>219.31476889999999</c:v>
                </c:pt>
                <c:pt idx="22081">
                  <c:v>219.32470190000001</c:v>
                </c:pt>
                <c:pt idx="22082">
                  <c:v>219.3346349</c:v>
                </c:pt>
                <c:pt idx="22083">
                  <c:v>219.34456789999999</c:v>
                </c:pt>
                <c:pt idx="22084">
                  <c:v>219.35450090000001</c:v>
                </c:pt>
                <c:pt idx="22085">
                  <c:v>219.36443489999999</c:v>
                </c:pt>
                <c:pt idx="22086">
                  <c:v>219.37436790000001</c:v>
                </c:pt>
                <c:pt idx="22087">
                  <c:v>219.3843009</c:v>
                </c:pt>
                <c:pt idx="22088">
                  <c:v>219.39423389999999</c:v>
                </c:pt>
                <c:pt idx="22089">
                  <c:v>219.4041679</c:v>
                </c:pt>
                <c:pt idx="22090">
                  <c:v>219.41410089999999</c:v>
                </c:pt>
                <c:pt idx="22091">
                  <c:v>219.42403390000001</c:v>
                </c:pt>
                <c:pt idx="22092">
                  <c:v>219.4339669</c:v>
                </c:pt>
                <c:pt idx="22093">
                  <c:v>219.44389989999999</c:v>
                </c:pt>
                <c:pt idx="22094">
                  <c:v>219.45383390000001</c:v>
                </c:pt>
                <c:pt idx="22095">
                  <c:v>219.4637669</c:v>
                </c:pt>
                <c:pt idx="22096">
                  <c:v>219.47369990000001</c:v>
                </c:pt>
                <c:pt idx="22097">
                  <c:v>219.4836329</c:v>
                </c:pt>
                <c:pt idx="22098">
                  <c:v>219.49356689999999</c:v>
                </c:pt>
                <c:pt idx="22099">
                  <c:v>219.50349990000001</c:v>
                </c:pt>
                <c:pt idx="22100">
                  <c:v>219.5134329</c:v>
                </c:pt>
                <c:pt idx="22101">
                  <c:v>219.52336589999999</c:v>
                </c:pt>
                <c:pt idx="22102">
                  <c:v>219.5332999</c:v>
                </c:pt>
                <c:pt idx="22103">
                  <c:v>219.54323289999999</c:v>
                </c:pt>
                <c:pt idx="22104">
                  <c:v>219.55316590000001</c:v>
                </c:pt>
                <c:pt idx="22105">
                  <c:v>219.5630989</c:v>
                </c:pt>
                <c:pt idx="22106">
                  <c:v>219.57303189999999</c:v>
                </c:pt>
                <c:pt idx="22107">
                  <c:v>219.5829659</c:v>
                </c:pt>
                <c:pt idx="22108">
                  <c:v>219.59289889999999</c:v>
                </c:pt>
                <c:pt idx="22109">
                  <c:v>219.60283190000001</c:v>
                </c:pt>
                <c:pt idx="22110">
                  <c:v>219.6127649</c:v>
                </c:pt>
                <c:pt idx="22111">
                  <c:v>219.62269889999999</c:v>
                </c:pt>
                <c:pt idx="22112">
                  <c:v>219.63263190000001</c:v>
                </c:pt>
                <c:pt idx="22113">
                  <c:v>219.6425649</c:v>
                </c:pt>
                <c:pt idx="22114">
                  <c:v>219.65249789999999</c:v>
                </c:pt>
                <c:pt idx="22115">
                  <c:v>219.6624309</c:v>
                </c:pt>
                <c:pt idx="22116">
                  <c:v>219.67236449999999</c:v>
                </c:pt>
                <c:pt idx="22117">
                  <c:v>219.6822975</c:v>
                </c:pt>
                <c:pt idx="22118">
                  <c:v>219.69223049999999</c:v>
                </c:pt>
                <c:pt idx="22119">
                  <c:v>219.70216350000001</c:v>
                </c:pt>
                <c:pt idx="22120">
                  <c:v>219.7120975</c:v>
                </c:pt>
                <c:pt idx="22121">
                  <c:v>219.72203049999999</c:v>
                </c:pt>
                <c:pt idx="22122">
                  <c:v>219.73196350000001</c:v>
                </c:pt>
                <c:pt idx="22123">
                  <c:v>219.7418965</c:v>
                </c:pt>
                <c:pt idx="22124">
                  <c:v>219.75182950000001</c:v>
                </c:pt>
                <c:pt idx="22125">
                  <c:v>219.7617635</c:v>
                </c:pt>
                <c:pt idx="22126">
                  <c:v>219.77169649999999</c:v>
                </c:pt>
                <c:pt idx="22127">
                  <c:v>219.78162950000001</c:v>
                </c:pt>
                <c:pt idx="22128">
                  <c:v>219.7915625</c:v>
                </c:pt>
                <c:pt idx="22129">
                  <c:v>219.80149650000001</c:v>
                </c:pt>
                <c:pt idx="22130">
                  <c:v>219.8114295</c:v>
                </c:pt>
                <c:pt idx="22131">
                  <c:v>219.82136249999999</c:v>
                </c:pt>
                <c:pt idx="22132">
                  <c:v>219.83129550000001</c:v>
                </c:pt>
                <c:pt idx="22133">
                  <c:v>219.8412295</c:v>
                </c:pt>
                <c:pt idx="22134">
                  <c:v>219.85116249999999</c:v>
                </c:pt>
                <c:pt idx="22135">
                  <c:v>219.8610955</c:v>
                </c:pt>
                <c:pt idx="22136">
                  <c:v>219.87102849999999</c:v>
                </c:pt>
                <c:pt idx="22137">
                  <c:v>219.88096150000001</c:v>
                </c:pt>
                <c:pt idx="22138">
                  <c:v>219.8908955</c:v>
                </c:pt>
                <c:pt idx="22139">
                  <c:v>219.90082849999999</c:v>
                </c:pt>
                <c:pt idx="22140">
                  <c:v>219.91076150000001</c:v>
                </c:pt>
                <c:pt idx="22141">
                  <c:v>219.9206945</c:v>
                </c:pt>
                <c:pt idx="22142">
                  <c:v>219.93062850000001</c:v>
                </c:pt>
                <c:pt idx="22143">
                  <c:v>219.9405615</c:v>
                </c:pt>
                <c:pt idx="22144">
                  <c:v>219.95049449999999</c:v>
                </c:pt>
                <c:pt idx="22145">
                  <c:v>219.96042750000001</c:v>
                </c:pt>
                <c:pt idx="22146">
                  <c:v>219.9703615</c:v>
                </c:pt>
                <c:pt idx="22147">
                  <c:v>219.98029450000001</c:v>
                </c:pt>
                <c:pt idx="22148">
                  <c:v>219.9902275</c:v>
                </c:pt>
                <c:pt idx="22149">
                  <c:v>220.00016049999999</c:v>
                </c:pt>
                <c:pt idx="22150">
                  <c:v>220.01009350000001</c:v>
                </c:pt>
                <c:pt idx="22151">
                  <c:v>220.0200275</c:v>
                </c:pt>
                <c:pt idx="22152">
                  <c:v>220.02996049999999</c:v>
                </c:pt>
                <c:pt idx="22153">
                  <c:v>220.03989350000001</c:v>
                </c:pt>
                <c:pt idx="22154">
                  <c:v>220.04982649999999</c:v>
                </c:pt>
                <c:pt idx="22155">
                  <c:v>220.05976050000001</c:v>
                </c:pt>
                <c:pt idx="22156">
                  <c:v>220.0696935</c:v>
                </c:pt>
                <c:pt idx="22157">
                  <c:v>220.07962649999999</c:v>
                </c:pt>
                <c:pt idx="22158">
                  <c:v>220.08955950000001</c:v>
                </c:pt>
                <c:pt idx="22159">
                  <c:v>220.0994925</c:v>
                </c:pt>
                <c:pt idx="22160">
                  <c:v>220.10942650000001</c:v>
                </c:pt>
                <c:pt idx="22161">
                  <c:v>220.1193595</c:v>
                </c:pt>
                <c:pt idx="22162">
                  <c:v>220.12929249999999</c:v>
                </c:pt>
                <c:pt idx="22163">
                  <c:v>220.13922550000001</c:v>
                </c:pt>
                <c:pt idx="22164">
                  <c:v>220.1491595</c:v>
                </c:pt>
                <c:pt idx="22165">
                  <c:v>220.15909250000001</c:v>
                </c:pt>
                <c:pt idx="22166">
                  <c:v>220.1690255</c:v>
                </c:pt>
                <c:pt idx="22167">
                  <c:v>220.17895849999999</c:v>
                </c:pt>
                <c:pt idx="22168">
                  <c:v>220.18889250000001</c:v>
                </c:pt>
                <c:pt idx="22169">
                  <c:v>220.1988255</c:v>
                </c:pt>
                <c:pt idx="22170">
                  <c:v>220.20875849999999</c:v>
                </c:pt>
                <c:pt idx="22171">
                  <c:v>220.21869150000001</c:v>
                </c:pt>
                <c:pt idx="22172">
                  <c:v>220.2286245</c:v>
                </c:pt>
                <c:pt idx="22173">
                  <c:v>220.23855850000001</c:v>
                </c:pt>
                <c:pt idx="22174">
                  <c:v>220.2484915</c:v>
                </c:pt>
                <c:pt idx="22175">
                  <c:v>220.25842449999999</c:v>
                </c:pt>
                <c:pt idx="22176">
                  <c:v>220.26835750000001</c:v>
                </c:pt>
                <c:pt idx="22177">
                  <c:v>220.27829149999999</c:v>
                </c:pt>
                <c:pt idx="22178">
                  <c:v>220.28822450000001</c:v>
                </c:pt>
                <c:pt idx="22179">
                  <c:v>220.2981575</c:v>
                </c:pt>
                <c:pt idx="22180">
                  <c:v>220.30809049999999</c:v>
                </c:pt>
                <c:pt idx="22181">
                  <c:v>220.31802450000001</c:v>
                </c:pt>
                <c:pt idx="22182">
                  <c:v>220.3279575</c:v>
                </c:pt>
                <c:pt idx="22183">
                  <c:v>220.33789049999999</c:v>
                </c:pt>
                <c:pt idx="22184">
                  <c:v>220.3478235</c:v>
                </c:pt>
                <c:pt idx="22185">
                  <c:v>220.35775649999999</c:v>
                </c:pt>
                <c:pt idx="22186">
                  <c:v>220.36769050000001</c:v>
                </c:pt>
                <c:pt idx="22187">
                  <c:v>220.3776235</c:v>
                </c:pt>
                <c:pt idx="22188">
                  <c:v>220.38755649999999</c:v>
                </c:pt>
                <c:pt idx="22189">
                  <c:v>220.39748950000001</c:v>
                </c:pt>
                <c:pt idx="22190">
                  <c:v>220.40742349999999</c:v>
                </c:pt>
                <c:pt idx="22191">
                  <c:v>220.41735650000001</c:v>
                </c:pt>
                <c:pt idx="22192">
                  <c:v>220.4272895</c:v>
                </c:pt>
                <c:pt idx="22193">
                  <c:v>220.43722249999999</c:v>
                </c:pt>
                <c:pt idx="22194">
                  <c:v>220.44715550000001</c:v>
                </c:pt>
                <c:pt idx="22195">
                  <c:v>220.4570895</c:v>
                </c:pt>
                <c:pt idx="22196">
                  <c:v>220.46702250000001</c:v>
                </c:pt>
                <c:pt idx="22197">
                  <c:v>220.4769555</c:v>
                </c:pt>
                <c:pt idx="22198">
                  <c:v>220.48688849999999</c:v>
                </c:pt>
                <c:pt idx="22199">
                  <c:v>220.49682250000001</c:v>
                </c:pt>
                <c:pt idx="22200">
                  <c:v>220.5067555</c:v>
                </c:pt>
                <c:pt idx="22201">
                  <c:v>220.51668849999999</c:v>
                </c:pt>
                <c:pt idx="22202">
                  <c:v>220.5266215</c:v>
                </c:pt>
                <c:pt idx="22203">
                  <c:v>220.53655549999999</c:v>
                </c:pt>
                <c:pt idx="22204">
                  <c:v>220.54648850000001</c:v>
                </c:pt>
                <c:pt idx="22205">
                  <c:v>220.5564215</c:v>
                </c:pt>
                <c:pt idx="22206">
                  <c:v>220.56635449999999</c:v>
                </c:pt>
                <c:pt idx="22207">
                  <c:v>220.57628750000001</c:v>
                </c:pt>
                <c:pt idx="22208">
                  <c:v>220.58622149999999</c:v>
                </c:pt>
                <c:pt idx="22209">
                  <c:v>220.59615450000001</c:v>
                </c:pt>
                <c:pt idx="22210">
                  <c:v>220.6060875</c:v>
                </c:pt>
                <c:pt idx="22211">
                  <c:v>220.61602049999999</c:v>
                </c:pt>
                <c:pt idx="22212">
                  <c:v>220.62595450000001</c:v>
                </c:pt>
                <c:pt idx="22213">
                  <c:v>220.6358875</c:v>
                </c:pt>
                <c:pt idx="22214">
                  <c:v>220.64582050000001</c:v>
                </c:pt>
                <c:pt idx="22215">
                  <c:v>220.6557535</c:v>
                </c:pt>
                <c:pt idx="22216">
                  <c:v>220.66568749999999</c:v>
                </c:pt>
                <c:pt idx="22217">
                  <c:v>220.67561989999999</c:v>
                </c:pt>
                <c:pt idx="22218">
                  <c:v>220.6855529</c:v>
                </c:pt>
                <c:pt idx="22219">
                  <c:v>220.69548589999999</c:v>
                </c:pt>
                <c:pt idx="22220">
                  <c:v>220.70541890000001</c:v>
                </c:pt>
                <c:pt idx="22221">
                  <c:v>220.7153529</c:v>
                </c:pt>
                <c:pt idx="22222">
                  <c:v>220.72528589999999</c:v>
                </c:pt>
                <c:pt idx="22223">
                  <c:v>220.73521890000001</c:v>
                </c:pt>
                <c:pt idx="22224">
                  <c:v>220.7451519</c:v>
                </c:pt>
                <c:pt idx="22225">
                  <c:v>220.75508590000001</c:v>
                </c:pt>
                <c:pt idx="22226">
                  <c:v>220.7650189</c:v>
                </c:pt>
                <c:pt idx="22227">
                  <c:v>220.77495189999999</c:v>
                </c:pt>
                <c:pt idx="22228">
                  <c:v>220.78488490000001</c:v>
                </c:pt>
                <c:pt idx="22229">
                  <c:v>220.7948189</c:v>
                </c:pt>
                <c:pt idx="22230">
                  <c:v>220.80475190000001</c:v>
                </c:pt>
                <c:pt idx="22231">
                  <c:v>220.8146849</c:v>
                </c:pt>
                <c:pt idx="22232">
                  <c:v>220.82461789999999</c:v>
                </c:pt>
                <c:pt idx="22233">
                  <c:v>220.83455090000001</c:v>
                </c:pt>
                <c:pt idx="22234">
                  <c:v>220.8444849</c:v>
                </c:pt>
                <c:pt idx="22235">
                  <c:v>220.85441789999999</c:v>
                </c:pt>
                <c:pt idx="22236">
                  <c:v>220.86435090000001</c:v>
                </c:pt>
                <c:pt idx="22237">
                  <c:v>220.87428389999999</c:v>
                </c:pt>
                <c:pt idx="22238">
                  <c:v>220.88421790000001</c:v>
                </c:pt>
                <c:pt idx="22239">
                  <c:v>220.8941509</c:v>
                </c:pt>
                <c:pt idx="22240">
                  <c:v>220.90408389999999</c:v>
                </c:pt>
                <c:pt idx="22241">
                  <c:v>220.91401690000001</c:v>
                </c:pt>
                <c:pt idx="22242">
                  <c:v>220.9239499</c:v>
                </c:pt>
                <c:pt idx="22243">
                  <c:v>220.93388390000001</c:v>
                </c:pt>
                <c:pt idx="22244">
                  <c:v>220.9438169</c:v>
                </c:pt>
                <c:pt idx="22245">
                  <c:v>220.95374989999999</c:v>
                </c:pt>
                <c:pt idx="22246">
                  <c:v>220.96368290000001</c:v>
                </c:pt>
                <c:pt idx="22247">
                  <c:v>220.9736169</c:v>
                </c:pt>
                <c:pt idx="22248">
                  <c:v>220.98354990000001</c:v>
                </c:pt>
                <c:pt idx="22249">
                  <c:v>220.9934829</c:v>
                </c:pt>
                <c:pt idx="22250">
                  <c:v>221.00341589999999</c:v>
                </c:pt>
                <c:pt idx="22251">
                  <c:v>221.01334990000001</c:v>
                </c:pt>
                <c:pt idx="22252">
                  <c:v>221.0232829</c:v>
                </c:pt>
                <c:pt idx="22253">
                  <c:v>221.03321589999999</c:v>
                </c:pt>
                <c:pt idx="22254">
                  <c:v>221.04314890000001</c:v>
                </c:pt>
                <c:pt idx="22255">
                  <c:v>221.05308289999999</c:v>
                </c:pt>
                <c:pt idx="22256">
                  <c:v>221.06301590000001</c:v>
                </c:pt>
                <c:pt idx="22257">
                  <c:v>221.0729489</c:v>
                </c:pt>
                <c:pt idx="22258">
                  <c:v>221.08288189999999</c:v>
                </c:pt>
                <c:pt idx="22259">
                  <c:v>221.09281490000001</c:v>
                </c:pt>
                <c:pt idx="22260">
                  <c:v>221.10274889999999</c:v>
                </c:pt>
                <c:pt idx="22261">
                  <c:v>221.11268190000001</c:v>
                </c:pt>
                <c:pt idx="22262">
                  <c:v>221.1226149</c:v>
                </c:pt>
                <c:pt idx="22263">
                  <c:v>221.13254789999999</c:v>
                </c:pt>
                <c:pt idx="22264">
                  <c:v>221.14248190000001</c:v>
                </c:pt>
                <c:pt idx="22265">
                  <c:v>221.1524149</c:v>
                </c:pt>
                <c:pt idx="22266">
                  <c:v>221.16234789999999</c:v>
                </c:pt>
                <c:pt idx="22267">
                  <c:v>221.1722809</c:v>
                </c:pt>
                <c:pt idx="22268">
                  <c:v>221.18221389999999</c:v>
                </c:pt>
                <c:pt idx="22269">
                  <c:v>221.19214790000001</c:v>
                </c:pt>
                <c:pt idx="22270">
                  <c:v>221.2020809</c:v>
                </c:pt>
                <c:pt idx="22271">
                  <c:v>221.21201389999999</c:v>
                </c:pt>
                <c:pt idx="22272">
                  <c:v>221.22194690000001</c:v>
                </c:pt>
                <c:pt idx="22273">
                  <c:v>221.23188089999999</c:v>
                </c:pt>
                <c:pt idx="22274">
                  <c:v>221.24181390000001</c:v>
                </c:pt>
                <c:pt idx="22275">
                  <c:v>221.2517469</c:v>
                </c:pt>
                <c:pt idx="22276">
                  <c:v>221.26167989999999</c:v>
                </c:pt>
                <c:pt idx="22277">
                  <c:v>221.27161390000001</c:v>
                </c:pt>
                <c:pt idx="22278">
                  <c:v>221.2815469</c:v>
                </c:pt>
                <c:pt idx="22279">
                  <c:v>221.29147990000001</c:v>
                </c:pt>
                <c:pt idx="22280">
                  <c:v>221.3014129</c:v>
                </c:pt>
                <c:pt idx="22281">
                  <c:v>221.31134689999999</c:v>
                </c:pt>
                <c:pt idx="22282">
                  <c:v>221.32127990000001</c:v>
                </c:pt>
                <c:pt idx="22283">
                  <c:v>221.3312129</c:v>
                </c:pt>
                <c:pt idx="22284">
                  <c:v>221.34114589999999</c:v>
                </c:pt>
                <c:pt idx="22285">
                  <c:v>221.3510789</c:v>
                </c:pt>
                <c:pt idx="22286">
                  <c:v>221.36101289999999</c:v>
                </c:pt>
                <c:pt idx="22287">
                  <c:v>221.37094590000001</c:v>
                </c:pt>
                <c:pt idx="22288">
                  <c:v>221.3808789</c:v>
                </c:pt>
                <c:pt idx="22289">
                  <c:v>221.39081189999999</c:v>
                </c:pt>
                <c:pt idx="22290">
                  <c:v>221.4007459</c:v>
                </c:pt>
                <c:pt idx="22291">
                  <c:v>221.41067889999999</c:v>
                </c:pt>
                <c:pt idx="22292">
                  <c:v>221.42061190000001</c:v>
                </c:pt>
                <c:pt idx="22293">
                  <c:v>221.4305449</c:v>
                </c:pt>
                <c:pt idx="22294">
                  <c:v>221.44047889999999</c:v>
                </c:pt>
                <c:pt idx="22295">
                  <c:v>221.45041190000001</c:v>
                </c:pt>
                <c:pt idx="22296">
                  <c:v>221.4603449</c:v>
                </c:pt>
                <c:pt idx="22297">
                  <c:v>221.47027790000001</c:v>
                </c:pt>
                <c:pt idx="22298">
                  <c:v>221.4802109</c:v>
                </c:pt>
                <c:pt idx="22299">
                  <c:v>221.49014489999999</c:v>
                </c:pt>
                <c:pt idx="22300">
                  <c:v>221.50007790000001</c:v>
                </c:pt>
                <c:pt idx="22301">
                  <c:v>221.5100109</c:v>
                </c:pt>
                <c:pt idx="22302">
                  <c:v>221.51994389999999</c:v>
                </c:pt>
                <c:pt idx="22303">
                  <c:v>221.5298779</c:v>
                </c:pt>
                <c:pt idx="22304">
                  <c:v>221.53981089999999</c:v>
                </c:pt>
                <c:pt idx="22305">
                  <c:v>221.54974390000001</c:v>
                </c:pt>
                <c:pt idx="22306">
                  <c:v>221.5596769</c:v>
                </c:pt>
                <c:pt idx="22307">
                  <c:v>221.56961089999999</c:v>
                </c:pt>
                <c:pt idx="22308">
                  <c:v>221.5795439</c:v>
                </c:pt>
                <c:pt idx="22309">
                  <c:v>221.58947689999999</c:v>
                </c:pt>
                <c:pt idx="22310">
                  <c:v>221.59940990000001</c:v>
                </c:pt>
                <c:pt idx="22311">
                  <c:v>221.6093429</c:v>
                </c:pt>
                <c:pt idx="22312">
                  <c:v>221.61927689999999</c:v>
                </c:pt>
                <c:pt idx="22313">
                  <c:v>221.62920990000001</c:v>
                </c:pt>
                <c:pt idx="22314">
                  <c:v>221.6391429</c:v>
                </c:pt>
                <c:pt idx="22315">
                  <c:v>221.64907590000001</c:v>
                </c:pt>
                <c:pt idx="22316">
                  <c:v>221.6590099</c:v>
                </c:pt>
                <c:pt idx="22317">
                  <c:v>221.66894289999999</c:v>
                </c:pt>
                <c:pt idx="22318">
                  <c:v>221.67887709999999</c:v>
                </c:pt>
                <c:pt idx="22319">
                  <c:v>221.68881010000001</c:v>
                </c:pt>
                <c:pt idx="22320">
                  <c:v>221.6987441</c:v>
                </c:pt>
                <c:pt idx="22321">
                  <c:v>221.70867709999999</c:v>
                </c:pt>
                <c:pt idx="22322">
                  <c:v>221.71861010000001</c:v>
                </c:pt>
                <c:pt idx="22323">
                  <c:v>221.7285431</c:v>
                </c:pt>
                <c:pt idx="22324">
                  <c:v>221.73847610000001</c:v>
                </c:pt>
                <c:pt idx="22325">
                  <c:v>221.7484101</c:v>
                </c:pt>
                <c:pt idx="22326">
                  <c:v>221.75834309999999</c:v>
                </c:pt>
                <c:pt idx="22327">
                  <c:v>221.76827610000001</c:v>
                </c:pt>
                <c:pt idx="22328">
                  <c:v>221.7782091</c:v>
                </c:pt>
                <c:pt idx="22329">
                  <c:v>221.78814310000001</c:v>
                </c:pt>
                <c:pt idx="22330">
                  <c:v>221.7980761</c:v>
                </c:pt>
                <c:pt idx="22331">
                  <c:v>221.80800909999999</c:v>
                </c:pt>
                <c:pt idx="22332">
                  <c:v>221.81794210000001</c:v>
                </c:pt>
                <c:pt idx="22333">
                  <c:v>221.8278761</c:v>
                </c:pt>
                <c:pt idx="22334">
                  <c:v>221.83780909999999</c:v>
                </c:pt>
                <c:pt idx="22335">
                  <c:v>221.8477421</c:v>
                </c:pt>
                <c:pt idx="22336">
                  <c:v>221.85767509999999</c:v>
                </c:pt>
                <c:pt idx="22337">
                  <c:v>221.86760910000001</c:v>
                </c:pt>
                <c:pt idx="22338">
                  <c:v>221.8775421</c:v>
                </c:pt>
                <c:pt idx="22339">
                  <c:v>221.88747509999999</c:v>
                </c:pt>
                <c:pt idx="22340">
                  <c:v>221.89740810000001</c:v>
                </c:pt>
                <c:pt idx="22341">
                  <c:v>221.9073411</c:v>
                </c:pt>
                <c:pt idx="22342">
                  <c:v>221.91727510000001</c:v>
                </c:pt>
                <c:pt idx="22343">
                  <c:v>221.9272081</c:v>
                </c:pt>
                <c:pt idx="22344">
                  <c:v>221.93714109999999</c:v>
                </c:pt>
                <c:pt idx="22345">
                  <c:v>221.94707410000001</c:v>
                </c:pt>
                <c:pt idx="22346">
                  <c:v>221.9570081</c:v>
                </c:pt>
                <c:pt idx="22347">
                  <c:v>221.96694110000001</c:v>
                </c:pt>
                <c:pt idx="22348">
                  <c:v>221.9768741</c:v>
                </c:pt>
                <c:pt idx="22349">
                  <c:v>221.98680709999999</c:v>
                </c:pt>
                <c:pt idx="22350">
                  <c:v>221.99674110000001</c:v>
                </c:pt>
                <c:pt idx="22351">
                  <c:v>222.0066741</c:v>
                </c:pt>
                <c:pt idx="22352">
                  <c:v>222.01660709999999</c:v>
                </c:pt>
                <c:pt idx="22353">
                  <c:v>222.02654010000001</c:v>
                </c:pt>
                <c:pt idx="22354">
                  <c:v>222.03647409999999</c:v>
                </c:pt>
                <c:pt idx="22355">
                  <c:v>222.04640710000001</c:v>
                </c:pt>
                <c:pt idx="22356">
                  <c:v>222.0563401</c:v>
                </c:pt>
                <c:pt idx="22357">
                  <c:v>222.06627309999999</c:v>
                </c:pt>
                <c:pt idx="22358">
                  <c:v>222.07620610000001</c:v>
                </c:pt>
                <c:pt idx="22359">
                  <c:v>222.08614009999999</c:v>
                </c:pt>
                <c:pt idx="22360">
                  <c:v>222.09607310000001</c:v>
                </c:pt>
                <c:pt idx="22361">
                  <c:v>222.1060061</c:v>
                </c:pt>
                <c:pt idx="22362">
                  <c:v>222.11593909999999</c:v>
                </c:pt>
                <c:pt idx="22363">
                  <c:v>222.12587310000001</c:v>
                </c:pt>
                <c:pt idx="22364">
                  <c:v>222.1358061</c:v>
                </c:pt>
                <c:pt idx="22365">
                  <c:v>222.14573909999999</c:v>
                </c:pt>
                <c:pt idx="22366">
                  <c:v>222.1556721</c:v>
                </c:pt>
                <c:pt idx="22367">
                  <c:v>222.16560609999999</c:v>
                </c:pt>
                <c:pt idx="22368">
                  <c:v>222.17553910000001</c:v>
                </c:pt>
                <c:pt idx="22369">
                  <c:v>222.1854721</c:v>
                </c:pt>
                <c:pt idx="22370">
                  <c:v>222.19540509999999</c:v>
                </c:pt>
                <c:pt idx="22371">
                  <c:v>222.20533810000001</c:v>
                </c:pt>
                <c:pt idx="22372">
                  <c:v>222.21527209999999</c:v>
                </c:pt>
                <c:pt idx="22373">
                  <c:v>222.22520510000001</c:v>
                </c:pt>
                <c:pt idx="22374">
                  <c:v>222.2351381</c:v>
                </c:pt>
                <c:pt idx="22375">
                  <c:v>222.24507109999999</c:v>
                </c:pt>
                <c:pt idx="22376">
                  <c:v>222.25500510000001</c:v>
                </c:pt>
                <c:pt idx="22377">
                  <c:v>222.26493809999999</c:v>
                </c:pt>
                <c:pt idx="22378">
                  <c:v>222.27487110000001</c:v>
                </c:pt>
                <c:pt idx="22379">
                  <c:v>222.2848041</c:v>
                </c:pt>
                <c:pt idx="22380">
                  <c:v>222.29473809999999</c:v>
                </c:pt>
                <c:pt idx="22381">
                  <c:v>222.30467110000001</c:v>
                </c:pt>
                <c:pt idx="22382">
                  <c:v>222.3146041</c:v>
                </c:pt>
                <c:pt idx="22383">
                  <c:v>222.32453709999999</c:v>
                </c:pt>
                <c:pt idx="22384">
                  <c:v>222.3344711</c:v>
                </c:pt>
                <c:pt idx="22385">
                  <c:v>222.34440409999999</c:v>
                </c:pt>
                <c:pt idx="22386">
                  <c:v>222.35433710000001</c:v>
                </c:pt>
                <c:pt idx="22387">
                  <c:v>222.3642701</c:v>
                </c:pt>
                <c:pt idx="22388">
                  <c:v>222.37420309999999</c:v>
                </c:pt>
                <c:pt idx="22389">
                  <c:v>222.3841371</c:v>
                </c:pt>
                <c:pt idx="22390">
                  <c:v>222.39407009999999</c:v>
                </c:pt>
                <c:pt idx="22391">
                  <c:v>222.40400310000001</c:v>
                </c:pt>
                <c:pt idx="22392">
                  <c:v>222.4139361</c:v>
                </c:pt>
                <c:pt idx="22393">
                  <c:v>222.42387009999999</c:v>
                </c:pt>
                <c:pt idx="22394">
                  <c:v>222.43380310000001</c:v>
                </c:pt>
                <c:pt idx="22395">
                  <c:v>222.4437361</c:v>
                </c:pt>
                <c:pt idx="22396">
                  <c:v>222.45366910000001</c:v>
                </c:pt>
                <c:pt idx="22397">
                  <c:v>222.4636031</c:v>
                </c:pt>
                <c:pt idx="22398">
                  <c:v>222.47353609999999</c:v>
                </c:pt>
                <c:pt idx="22399">
                  <c:v>222.48346910000001</c:v>
                </c:pt>
                <c:pt idx="22400">
                  <c:v>222.4934021</c:v>
                </c:pt>
                <c:pt idx="22401">
                  <c:v>222.50333610000001</c:v>
                </c:pt>
                <c:pt idx="22402">
                  <c:v>222.5132691</c:v>
                </c:pt>
                <c:pt idx="22403">
                  <c:v>222.52320209999999</c:v>
                </c:pt>
                <c:pt idx="22404">
                  <c:v>222.53313510000001</c:v>
                </c:pt>
                <c:pt idx="22405">
                  <c:v>222.5430691</c:v>
                </c:pt>
                <c:pt idx="22406">
                  <c:v>222.55300209999999</c:v>
                </c:pt>
                <c:pt idx="22407">
                  <c:v>222.5629351</c:v>
                </c:pt>
                <c:pt idx="22408">
                  <c:v>222.57286809999999</c:v>
                </c:pt>
                <c:pt idx="22409">
                  <c:v>222.58280110000001</c:v>
                </c:pt>
                <c:pt idx="22410">
                  <c:v>222.5927351</c:v>
                </c:pt>
                <c:pt idx="22411">
                  <c:v>222.60266809999999</c:v>
                </c:pt>
                <c:pt idx="22412">
                  <c:v>222.61260110000001</c:v>
                </c:pt>
                <c:pt idx="22413">
                  <c:v>222.6225341</c:v>
                </c:pt>
                <c:pt idx="22414">
                  <c:v>222.63246810000001</c:v>
                </c:pt>
                <c:pt idx="22415">
                  <c:v>222.6424011</c:v>
                </c:pt>
                <c:pt idx="22416">
                  <c:v>222.65233409999999</c:v>
                </c:pt>
                <c:pt idx="22417">
                  <c:v>222.66226710000001</c:v>
                </c:pt>
                <c:pt idx="22418">
                  <c:v>222.6722011</c:v>
                </c:pt>
                <c:pt idx="22419">
                  <c:v>222.6821339</c:v>
                </c:pt>
                <c:pt idx="22420">
                  <c:v>222.69206689999999</c:v>
                </c:pt>
                <c:pt idx="22421">
                  <c:v>222.7019999</c:v>
                </c:pt>
                <c:pt idx="22422">
                  <c:v>222.71193289999999</c:v>
                </c:pt>
                <c:pt idx="22423">
                  <c:v>222.72186690000001</c:v>
                </c:pt>
                <c:pt idx="22424">
                  <c:v>222.7317999</c:v>
                </c:pt>
                <c:pt idx="22425">
                  <c:v>222.74173289999999</c:v>
                </c:pt>
                <c:pt idx="22426">
                  <c:v>222.75166590000001</c:v>
                </c:pt>
                <c:pt idx="22427">
                  <c:v>222.76159989999999</c:v>
                </c:pt>
                <c:pt idx="22428">
                  <c:v>222.77153290000001</c:v>
                </c:pt>
                <c:pt idx="22429">
                  <c:v>222.7814659</c:v>
                </c:pt>
                <c:pt idx="22430">
                  <c:v>222.79139889999999</c:v>
                </c:pt>
                <c:pt idx="22431">
                  <c:v>222.80133290000001</c:v>
                </c:pt>
                <c:pt idx="22432">
                  <c:v>222.8112659</c:v>
                </c:pt>
                <c:pt idx="22433">
                  <c:v>222.82119890000001</c:v>
                </c:pt>
                <c:pt idx="22434">
                  <c:v>222.8311319</c:v>
                </c:pt>
                <c:pt idx="22435">
                  <c:v>222.84106589999999</c:v>
                </c:pt>
                <c:pt idx="22436">
                  <c:v>222.85099890000001</c:v>
                </c:pt>
                <c:pt idx="22437">
                  <c:v>222.8609319</c:v>
                </c:pt>
                <c:pt idx="22438">
                  <c:v>222.87086489999999</c:v>
                </c:pt>
                <c:pt idx="22439">
                  <c:v>222.8807989</c:v>
                </c:pt>
                <c:pt idx="22440">
                  <c:v>222.89073189999999</c:v>
                </c:pt>
                <c:pt idx="22441">
                  <c:v>222.90066490000001</c:v>
                </c:pt>
                <c:pt idx="22442">
                  <c:v>222.9105979</c:v>
                </c:pt>
                <c:pt idx="22443">
                  <c:v>222.92053089999999</c:v>
                </c:pt>
                <c:pt idx="22444">
                  <c:v>222.9304649</c:v>
                </c:pt>
                <c:pt idx="22445">
                  <c:v>222.94039789999999</c:v>
                </c:pt>
                <c:pt idx="22446">
                  <c:v>222.95033090000001</c:v>
                </c:pt>
                <c:pt idx="22447">
                  <c:v>222.9602639</c:v>
                </c:pt>
                <c:pt idx="22448">
                  <c:v>222.97019789999999</c:v>
                </c:pt>
                <c:pt idx="22449">
                  <c:v>222.98013090000001</c:v>
                </c:pt>
                <c:pt idx="22450">
                  <c:v>222.9900639</c:v>
                </c:pt>
                <c:pt idx="22451">
                  <c:v>222.99999690000001</c:v>
                </c:pt>
                <c:pt idx="22452">
                  <c:v>223.0099309</c:v>
                </c:pt>
                <c:pt idx="22453">
                  <c:v>223.01986389999999</c:v>
                </c:pt>
                <c:pt idx="22454">
                  <c:v>223.02979690000001</c:v>
                </c:pt>
                <c:pt idx="22455">
                  <c:v>223.0397299</c:v>
                </c:pt>
                <c:pt idx="22456">
                  <c:v>223.04966390000001</c:v>
                </c:pt>
                <c:pt idx="22457">
                  <c:v>223.0595969</c:v>
                </c:pt>
                <c:pt idx="22458">
                  <c:v>223.06952989999999</c:v>
                </c:pt>
                <c:pt idx="22459">
                  <c:v>223.07946290000001</c:v>
                </c:pt>
                <c:pt idx="22460">
                  <c:v>223.0893959</c:v>
                </c:pt>
                <c:pt idx="22461">
                  <c:v>223.09932989999999</c:v>
                </c:pt>
                <c:pt idx="22462">
                  <c:v>223.1092629</c:v>
                </c:pt>
                <c:pt idx="22463">
                  <c:v>223.11919589999999</c:v>
                </c:pt>
                <c:pt idx="22464">
                  <c:v>223.12912890000001</c:v>
                </c:pt>
                <c:pt idx="22465">
                  <c:v>223.1390629</c:v>
                </c:pt>
                <c:pt idx="22466">
                  <c:v>223.14899589999999</c:v>
                </c:pt>
                <c:pt idx="22467">
                  <c:v>223.15892890000001</c:v>
                </c:pt>
                <c:pt idx="22468">
                  <c:v>223.1688619</c:v>
                </c:pt>
                <c:pt idx="22469">
                  <c:v>223.17879590000001</c:v>
                </c:pt>
                <c:pt idx="22470">
                  <c:v>223.1887289</c:v>
                </c:pt>
                <c:pt idx="22471">
                  <c:v>223.19866189999999</c:v>
                </c:pt>
                <c:pt idx="22472">
                  <c:v>223.20859490000001</c:v>
                </c:pt>
                <c:pt idx="22473">
                  <c:v>223.2185289</c:v>
                </c:pt>
                <c:pt idx="22474">
                  <c:v>223.22846190000001</c:v>
                </c:pt>
                <c:pt idx="22475">
                  <c:v>223.2383949</c:v>
                </c:pt>
                <c:pt idx="22476">
                  <c:v>223.24832789999999</c:v>
                </c:pt>
                <c:pt idx="22477">
                  <c:v>223.25826190000001</c:v>
                </c:pt>
                <c:pt idx="22478">
                  <c:v>223.2681949</c:v>
                </c:pt>
                <c:pt idx="22479">
                  <c:v>223.27812789999999</c:v>
                </c:pt>
                <c:pt idx="22480">
                  <c:v>223.2880609</c:v>
                </c:pt>
                <c:pt idx="22481">
                  <c:v>223.29799489999999</c:v>
                </c:pt>
                <c:pt idx="22482">
                  <c:v>223.30792790000001</c:v>
                </c:pt>
                <c:pt idx="22483">
                  <c:v>223.3178609</c:v>
                </c:pt>
                <c:pt idx="22484">
                  <c:v>223.32779389999999</c:v>
                </c:pt>
                <c:pt idx="22485">
                  <c:v>223.33772690000001</c:v>
                </c:pt>
                <c:pt idx="22486">
                  <c:v>223.34766089999999</c:v>
                </c:pt>
                <c:pt idx="22487">
                  <c:v>223.35759390000001</c:v>
                </c:pt>
                <c:pt idx="22488">
                  <c:v>223.3675269</c:v>
                </c:pt>
                <c:pt idx="22489">
                  <c:v>223.37745989999999</c:v>
                </c:pt>
                <c:pt idx="22490">
                  <c:v>223.38739390000001</c:v>
                </c:pt>
                <c:pt idx="22491">
                  <c:v>223.3973269</c:v>
                </c:pt>
                <c:pt idx="22492">
                  <c:v>223.40725990000001</c:v>
                </c:pt>
                <c:pt idx="22493">
                  <c:v>223.4171929</c:v>
                </c:pt>
                <c:pt idx="22494">
                  <c:v>223.42712689999999</c:v>
                </c:pt>
                <c:pt idx="22495">
                  <c:v>223.43705990000001</c:v>
                </c:pt>
                <c:pt idx="22496">
                  <c:v>223.4469929</c:v>
                </c:pt>
                <c:pt idx="22497">
                  <c:v>223.45692589999999</c:v>
                </c:pt>
                <c:pt idx="22498">
                  <c:v>223.4668599</c:v>
                </c:pt>
                <c:pt idx="22499">
                  <c:v>223.47679289999999</c:v>
                </c:pt>
                <c:pt idx="22500">
                  <c:v>223.48672590000001</c:v>
                </c:pt>
                <c:pt idx="22501">
                  <c:v>223.4966589</c:v>
                </c:pt>
                <c:pt idx="22502">
                  <c:v>223.50659289999999</c:v>
                </c:pt>
                <c:pt idx="22503">
                  <c:v>223.5165259</c:v>
                </c:pt>
                <c:pt idx="22504">
                  <c:v>223.52645889999999</c:v>
                </c:pt>
                <c:pt idx="22505">
                  <c:v>223.53639190000001</c:v>
                </c:pt>
                <c:pt idx="22506">
                  <c:v>223.5463249</c:v>
                </c:pt>
                <c:pt idx="22507">
                  <c:v>223.55625889999999</c:v>
                </c:pt>
                <c:pt idx="22508">
                  <c:v>223.56619190000001</c:v>
                </c:pt>
                <c:pt idx="22509">
                  <c:v>223.5761249</c:v>
                </c:pt>
                <c:pt idx="22510">
                  <c:v>223.58605789999999</c:v>
                </c:pt>
                <c:pt idx="22511">
                  <c:v>223.5959919</c:v>
                </c:pt>
                <c:pt idx="22512">
                  <c:v>223.60592489999999</c:v>
                </c:pt>
                <c:pt idx="22513">
                  <c:v>223.61585790000001</c:v>
                </c:pt>
                <c:pt idx="22514">
                  <c:v>223.6257909</c:v>
                </c:pt>
                <c:pt idx="22515">
                  <c:v>223.63572490000001</c:v>
                </c:pt>
                <c:pt idx="22516">
                  <c:v>223.6456579</c:v>
                </c:pt>
                <c:pt idx="22517">
                  <c:v>223.65559089999999</c:v>
                </c:pt>
                <c:pt idx="22518">
                  <c:v>223.66552390000001</c:v>
                </c:pt>
                <c:pt idx="22519">
                  <c:v>223.6754579</c:v>
                </c:pt>
                <c:pt idx="22520">
                  <c:v>223.6853907</c:v>
                </c:pt>
                <c:pt idx="22521">
                  <c:v>223.69532369999999</c:v>
                </c:pt>
                <c:pt idx="22522">
                  <c:v>223.70525670000001</c:v>
                </c:pt>
                <c:pt idx="22523">
                  <c:v>223.71519069999999</c:v>
                </c:pt>
                <c:pt idx="22524">
                  <c:v>223.72512370000001</c:v>
                </c:pt>
                <c:pt idx="22525">
                  <c:v>223.7350567</c:v>
                </c:pt>
                <c:pt idx="22526">
                  <c:v>223.74498969999999</c:v>
                </c:pt>
                <c:pt idx="22527">
                  <c:v>223.75492370000001</c:v>
                </c:pt>
                <c:pt idx="22528">
                  <c:v>223.7648567</c:v>
                </c:pt>
                <c:pt idx="22529">
                  <c:v>223.77478970000001</c:v>
                </c:pt>
                <c:pt idx="22530">
                  <c:v>223.7847227</c:v>
                </c:pt>
                <c:pt idx="22531">
                  <c:v>223.79465569999999</c:v>
                </c:pt>
                <c:pt idx="22532">
                  <c:v>223.80458970000001</c:v>
                </c:pt>
                <c:pt idx="22533">
                  <c:v>223.8145227</c:v>
                </c:pt>
                <c:pt idx="22534">
                  <c:v>223.82445569999999</c:v>
                </c:pt>
                <c:pt idx="22535">
                  <c:v>223.83438870000001</c:v>
                </c:pt>
                <c:pt idx="22536">
                  <c:v>223.84432269999999</c:v>
                </c:pt>
                <c:pt idx="22537">
                  <c:v>223.85425570000001</c:v>
                </c:pt>
                <c:pt idx="22538">
                  <c:v>223.8641887</c:v>
                </c:pt>
                <c:pt idx="22539">
                  <c:v>223.87412169999999</c:v>
                </c:pt>
                <c:pt idx="22540">
                  <c:v>223.8840557</c:v>
                </c:pt>
                <c:pt idx="22541">
                  <c:v>223.89398869999999</c:v>
                </c:pt>
                <c:pt idx="22542">
                  <c:v>223.90392170000001</c:v>
                </c:pt>
                <c:pt idx="22543">
                  <c:v>223.9138547</c:v>
                </c:pt>
                <c:pt idx="22544">
                  <c:v>223.92378869999999</c:v>
                </c:pt>
                <c:pt idx="22545">
                  <c:v>223.93372170000001</c:v>
                </c:pt>
                <c:pt idx="22546">
                  <c:v>223.9436547</c:v>
                </c:pt>
                <c:pt idx="22547">
                  <c:v>223.95358770000001</c:v>
                </c:pt>
                <c:pt idx="22548">
                  <c:v>223.9635217</c:v>
                </c:pt>
                <c:pt idx="22549">
                  <c:v>223.97345469999999</c:v>
                </c:pt>
                <c:pt idx="22550">
                  <c:v>223.98338770000001</c:v>
                </c:pt>
                <c:pt idx="22551">
                  <c:v>223.9933207</c:v>
                </c:pt>
                <c:pt idx="22552">
                  <c:v>224.00325369999999</c:v>
                </c:pt>
                <c:pt idx="22553">
                  <c:v>224.0131877</c:v>
                </c:pt>
                <c:pt idx="22554">
                  <c:v>224.02312069999999</c:v>
                </c:pt>
                <c:pt idx="22555">
                  <c:v>224.03305370000001</c:v>
                </c:pt>
                <c:pt idx="22556">
                  <c:v>224.0429867</c:v>
                </c:pt>
                <c:pt idx="22557">
                  <c:v>224.05292069999999</c:v>
                </c:pt>
                <c:pt idx="22558">
                  <c:v>224.06285370000001</c:v>
                </c:pt>
                <c:pt idx="22559">
                  <c:v>224.07278669999999</c:v>
                </c:pt>
                <c:pt idx="22560">
                  <c:v>224.08271970000001</c:v>
                </c:pt>
                <c:pt idx="22561">
                  <c:v>224.0926537</c:v>
                </c:pt>
                <c:pt idx="22562">
                  <c:v>224.10258669999999</c:v>
                </c:pt>
                <c:pt idx="22563">
                  <c:v>224.11251970000001</c:v>
                </c:pt>
                <c:pt idx="22564">
                  <c:v>224.1224527</c:v>
                </c:pt>
                <c:pt idx="22565">
                  <c:v>224.13238670000001</c:v>
                </c:pt>
                <c:pt idx="22566">
                  <c:v>224.1423197</c:v>
                </c:pt>
                <c:pt idx="22567">
                  <c:v>224.15225269999999</c:v>
                </c:pt>
                <c:pt idx="22568">
                  <c:v>224.16218570000001</c:v>
                </c:pt>
                <c:pt idx="22569">
                  <c:v>224.1721197</c:v>
                </c:pt>
                <c:pt idx="22570">
                  <c:v>224.18205270000001</c:v>
                </c:pt>
                <c:pt idx="22571">
                  <c:v>224.1919857</c:v>
                </c:pt>
                <c:pt idx="22572">
                  <c:v>224.20191869999999</c:v>
                </c:pt>
                <c:pt idx="22573">
                  <c:v>224.21185270000001</c:v>
                </c:pt>
                <c:pt idx="22574">
                  <c:v>224.2217857</c:v>
                </c:pt>
                <c:pt idx="22575">
                  <c:v>224.23171869999999</c:v>
                </c:pt>
                <c:pt idx="22576">
                  <c:v>224.24165170000001</c:v>
                </c:pt>
                <c:pt idx="22577">
                  <c:v>224.25158569999999</c:v>
                </c:pt>
                <c:pt idx="22578">
                  <c:v>224.26151870000001</c:v>
                </c:pt>
                <c:pt idx="22579">
                  <c:v>224.2714517</c:v>
                </c:pt>
                <c:pt idx="22580">
                  <c:v>224.28138469999999</c:v>
                </c:pt>
                <c:pt idx="22581">
                  <c:v>224.29131870000001</c:v>
                </c:pt>
                <c:pt idx="22582">
                  <c:v>224.30125169999999</c:v>
                </c:pt>
                <c:pt idx="22583">
                  <c:v>224.31118470000001</c:v>
                </c:pt>
                <c:pt idx="22584">
                  <c:v>224.3211177</c:v>
                </c:pt>
                <c:pt idx="22585">
                  <c:v>224.33105169999999</c:v>
                </c:pt>
                <c:pt idx="22586">
                  <c:v>224.34098470000001</c:v>
                </c:pt>
                <c:pt idx="22587">
                  <c:v>224.3509177</c:v>
                </c:pt>
                <c:pt idx="22588">
                  <c:v>224.36085069999999</c:v>
                </c:pt>
                <c:pt idx="22589">
                  <c:v>224.3707837</c:v>
                </c:pt>
                <c:pt idx="22590">
                  <c:v>224.38071769999999</c:v>
                </c:pt>
                <c:pt idx="22591">
                  <c:v>224.39065070000001</c:v>
                </c:pt>
                <c:pt idx="22592">
                  <c:v>224.4005837</c:v>
                </c:pt>
                <c:pt idx="22593">
                  <c:v>224.41051669999999</c:v>
                </c:pt>
                <c:pt idx="22594">
                  <c:v>224.4204507</c:v>
                </c:pt>
                <c:pt idx="22595">
                  <c:v>224.43038369999999</c:v>
                </c:pt>
                <c:pt idx="22596">
                  <c:v>224.44031670000001</c:v>
                </c:pt>
                <c:pt idx="22597">
                  <c:v>224.4502497</c:v>
                </c:pt>
                <c:pt idx="22598">
                  <c:v>224.46018369999999</c:v>
                </c:pt>
                <c:pt idx="22599">
                  <c:v>224.47011670000001</c:v>
                </c:pt>
                <c:pt idx="22600">
                  <c:v>224.4800497</c:v>
                </c:pt>
                <c:pt idx="22601">
                  <c:v>224.48998270000001</c:v>
                </c:pt>
                <c:pt idx="22602">
                  <c:v>224.4999167</c:v>
                </c:pt>
                <c:pt idx="22603">
                  <c:v>224.50984969999999</c:v>
                </c:pt>
                <c:pt idx="22604">
                  <c:v>224.51978270000001</c:v>
                </c:pt>
                <c:pt idx="22605">
                  <c:v>224.5297157</c:v>
                </c:pt>
                <c:pt idx="22606">
                  <c:v>224.53964970000001</c:v>
                </c:pt>
                <c:pt idx="22607">
                  <c:v>224.5495827</c:v>
                </c:pt>
                <c:pt idx="22608">
                  <c:v>224.55951569999999</c:v>
                </c:pt>
                <c:pt idx="22609">
                  <c:v>224.56944870000001</c:v>
                </c:pt>
                <c:pt idx="22610">
                  <c:v>224.5793827</c:v>
                </c:pt>
                <c:pt idx="22611">
                  <c:v>224.58931569999999</c:v>
                </c:pt>
                <c:pt idx="22612">
                  <c:v>224.5992487</c:v>
                </c:pt>
                <c:pt idx="22613">
                  <c:v>224.60918169999999</c:v>
                </c:pt>
                <c:pt idx="22614">
                  <c:v>224.61911570000001</c:v>
                </c:pt>
                <c:pt idx="22615">
                  <c:v>224.6290487</c:v>
                </c:pt>
                <c:pt idx="22616">
                  <c:v>224.63898169999999</c:v>
                </c:pt>
                <c:pt idx="22617">
                  <c:v>224.64891470000001</c:v>
                </c:pt>
                <c:pt idx="22618">
                  <c:v>224.65884869999999</c:v>
                </c:pt>
                <c:pt idx="22619">
                  <c:v>224.66878170000001</c:v>
                </c:pt>
                <c:pt idx="22620">
                  <c:v>224.6787147</c:v>
                </c:pt>
                <c:pt idx="22621">
                  <c:v>224.68864769999999</c:v>
                </c:pt>
                <c:pt idx="22622">
                  <c:v>224.69858070000001</c:v>
                </c:pt>
                <c:pt idx="22623">
                  <c:v>224.70851469999999</c:v>
                </c:pt>
                <c:pt idx="22624">
                  <c:v>224.71844770000001</c:v>
                </c:pt>
                <c:pt idx="22625">
                  <c:v>224.7283807</c:v>
                </c:pt>
                <c:pt idx="22626">
                  <c:v>224.73831369999999</c:v>
                </c:pt>
                <c:pt idx="22627">
                  <c:v>224.74824770000001</c:v>
                </c:pt>
                <c:pt idx="22628">
                  <c:v>224.7581807</c:v>
                </c:pt>
                <c:pt idx="22629">
                  <c:v>224.76811369999999</c:v>
                </c:pt>
                <c:pt idx="22630">
                  <c:v>224.7780467</c:v>
                </c:pt>
                <c:pt idx="22631">
                  <c:v>224.78798069999999</c:v>
                </c:pt>
                <c:pt idx="22632">
                  <c:v>224.79791370000001</c:v>
                </c:pt>
                <c:pt idx="22633">
                  <c:v>224.8078467</c:v>
                </c:pt>
                <c:pt idx="22634">
                  <c:v>224.81777969999999</c:v>
                </c:pt>
                <c:pt idx="22635">
                  <c:v>224.8277137</c:v>
                </c:pt>
                <c:pt idx="22636">
                  <c:v>224.83764669999999</c:v>
                </c:pt>
                <c:pt idx="22637">
                  <c:v>224.84757970000001</c:v>
                </c:pt>
                <c:pt idx="22638">
                  <c:v>224.8575127</c:v>
                </c:pt>
                <c:pt idx="22639">
                  <c:v>224.86744669999999</c:v>
                </c:pt>
                <c:pt idx="22640">
                  <c:v>224.87737970000001</c:v>
                </c:pt>
                <c:pt idx="22641">
                  <c:v>224.8873127</c:v>
                </c:pt>
                <c:pt idx="22642">
                  <c:v>224.89724570000001</c:v>
                </c:pt>
                <c:pt idx="22643">
                  <c:v>224.9071797</c:v>
                </c:pt>
                <c:pt idx="22644">
                  <c:v>224.91711269999999</c:v>
                </c:pt>
                <c:pt idx="22645">
                  <c:v>224.92704570000001</c:v>
                </c:pt>
                <c:pt idx="22646">
                  <c:v>224.9369787</c:v>
                </c:pt>
                <c:pt idx="22647">
                  <c:v>224.94691270000001</c:v>
                </c:pt>
                <c:pt idx="22648">
                  <c:v>224.9568457</c:v>
                </c:pt>
                <c:pt idx="22649">
                  <c:v>224.96677869999999</c:v>
                </c:pt>
                <c:pt idx="22650">
                  <c:v>224.97671170000001</c:v>
                </c:pt>
                <c:pt idx="22651">
                  <c:v>224.9866457</c:v>
                </c:pt>
                <c:pt idx="22652">
                  <c:v>224.99657869999999</c:v>
                </c:pt>
                <c:pt idx="22653">
                  <c:v>225.0065117</c:v>
                </c:pt>
                <c:pt idx="22654">
                  <c:v>225.01644469999999</c:v>
                </c:pt>
                <c:pt idx="22655">
                  <c:v>225.02637870000001</c:v>
                </c:pt>
                <c:pt idx="22656">
                  <c:v>225.0363117</c:v>
                </c:pt>
                <c:pt idx="22657">
                  <c:v>225.04624469999999</c:v>
                </c:pt>
                <c:pt idx="22658">
                  <c:v>225.05617770000001</c:v>
                </c:pt>
                <c:pt idx="22659">
                  <c:v>225.06611169999999</c:v>
                </c:pt>
                <c:pt idx="22660">
                  <c:v>225.07604470000001</c:v>
                </c:pt>
                <c:pt idx="22661">
                  <c:v>225.0859777</c:v>
                </c:pt>
                <c:pt idx="22662">
                  <c:v>225.09591069999999</c:v>
                </c:pt>
                <c:pt idx="22663">
                  <c:v>225.10584470000001</c:v>
                </c:pt>
                <c:pt idx="22664">
                  <c:v>225.1157777</c:v>
                </c:pt>
                <c:pt idx="22665">
                  <c:v>225.12571070000001</c:v>
                </c:pt>
                <c:pt idx="22666">
                  <c:v>225.1356437</c:v>
                </c:pt>
                <c:pt idx="22667">
                  <c:v>225.14557769999999</c:v>
                </c:pt>
                <c:pt idx="22668">
                  <c:v>225.15551070000001</c:v>
                </c:pt>
                <c:pt idx="22669">
                  <c:v>225.1654437</c:v>
                </c:pt>
                <c:pt idx="22670">
                  <c:v>225.17537669999999</c:v>
                </c:pt>
                <c:pt idx="22671">
                  <c:v>225.1853097</c:v>
                </c:pt>
                <c:pt idx="22672">
                  <c:v>225.19524369999999</c:v>
                </c:pt>
                <c:pt idx="22673">
                  <c:v>225.20517670000001</c:v>
                </c:pt>
                <c:pt idx="22674">
                  <c:v>225.2151097</c:v>
                </c:pt>
                <c:pt idx="22675">
                  <c:v>225.22504369999999</c:v>
                </c:pt>
                <c:pt idx="22676">
                  <c:v>225.2349767</c:v>
                </c:pt>
                <c:pt idx="22677">
                  <c:v>225.24490969999999</c:v>
                </c:pt>
                <c:pt idx="22678">
                  <c:v>225.25484270000001</c:v>
                </c:pt>
                <c:pt idx="22679">
                  <c:v>225.2647757</c:v>
                </c:pt>
                <c:pt idx="22680">
                  <c:v>225.27470969999999</c:v>
                </c:pt>
                <c:pt idx="22681">
                  <c:v>225.28464270000001</c:v>
                </c:pt>
                <c:pt idx="22682">
                  <c:v>225.2945757</c:v>
                </c:pt>
                <c:pt idx="22683">
                  <c:v>225.30450870000001</c:v>
                </c:pt>
                <c:pt idx="22684">
                  <c:v>225.3144427</c:v>
                </c:pt>
                <c:pt idx="22685">
                  <c:v>225.32437569999999</c:v>
                </c:pt>
                <c:pt idx="22686">
                  <c:v>225.33430870000001</c:v>
                </c:pt>
                <c:pt idx="22687">
                  <c:v>225.3442417</c:v>
                </c:pt>
                <c:pt idx="22688">
                  <c:v>225.35417570000001</c:v>
                </c:pt>
                <c:pt idx="22689">
                  <c:v>225.3641087</c:v>
                </c:pt>
                <c:pt idx="22690">
                  <c:v>225.37404169999999</c:v>
                </c:pt>
                <c:pt idx="22691">
                  <c:v>225.38397470000001</c:v>
                </c:pt>
                <c:pt idx="22692">
                  <c:v>225.3939087</c:v>
                </c:pt>
                <c:pt idx="22693">
                  <c:v>225.40384169999999</c:v>
                </c:pt>
                <c:pt idx="22694">
                  <c:v>225.4137747</c:v>
                </c:pt>
                <c:pt idx="22695">
                  <c:v>225.42370769999999</c:v>
                </c:pt>
                <c:pt idx="22696">
                  <c:v>225.43364170000001</c:v>
                </c:pt>
                <c:pt idx="22697">
                  <c:v>225.4435747</c:v>
                </c:pt>
                <c:pt idx="22698">
                  <c:v>225.45350769999999</c:v>
                </c:pt>
                <c:pt idx="22699">
                  <c:v>225.46344070000001</c:v>
                </c:pt>
                <c:pt idx="22700">
                  <c:v>225.47337469999999</c:v>
                </c:pt>
                <c:pt idx="22701">
                  <c:v>225.48330770000001</c:v>
                </c:pt>
                <c:pt idx="22702">
                  <c:v>225.4932407</c:v>
                </c:pt>
                <c:pt idx="22703">
                  <c:v>225.50317369999999</c:v>
                </c:pt>
                <c:pt idx="22704">
                  <c:v>225.51310770000001</c:v>
                </c:pt>
                <c:pt idx="22705">
                  <c:v>225.5230407</c:v>
                </c:pt>
                <c:pt idx="22706">
                  <c:v>225.53297370000001</c:v>
                </c:pt>
                <c:pt idx="22707">
                  <c:v>225.5429067</c:v>
                </c:pt>
                <c:pt idx="22708">
                  <c:v>225.55284069999999</c:v>
                </c:pt>
                <c:pt idx="22709">
                  <c:v>225.56277370000001</c:v>
                </c:pt>
                <c:pt idx="22710">
                  <c:v>225.5727067</c:v>
                </c:pt>
                <c:pt idx="22711">
                  <c:v>225.58263969999999</c:v>
                </c:pt>
                <c:pt idx="22712">
                  <c:v>225.5925737</c:v>
                </c:pt>
                <c:pt idx="22713">
                  <c:v>225.60250669999999</c:v>
                </c:pt>
                <c:pt idx="22714">
                  <c:v>225.61243970000001</c:v>
                </c:pt>
                <c:pt idx="22715">
                  <c:v>225.6223727</c:v>
                </c:pt>
                <c:pt idx="22716">
                  <c:v>225.63230669999999</c:v>
                </c:pt>
                <c:pt idx="22717">
                  <c:v>225.6422397</c:v>
                </c:pt>
                <c:pt idx="22718">
                  <c:v>225.65217269999999</c:v>
                </c:pt>
                <c:pt idx="22719">
                  <c:v>225.66210570000001</c:v>
                </c:pt>
                <c:pt idx="22720">
                  <c:v>225.6720397</c:v>
                </c:pt>
                <c:pt idx="22721">
                  <c:v>225.68197240000001</c:v>
                </c:pt>
                <c:pt idx="22722">
                  <c:v>225.6919054</c:v>
                </c:pt>
                <c:pt idx="22723">
                  <c:v>225.70183840000001</c:v>
                </c:pt>
                <c:pt idx="22724">
                  <c:v>225.7117724</c:v>
                </c:pt>
                <c:pt idx="22725">
                  <c:v>225.72170539999999</c:v>
                </c:pt>
                <c:pt idx="22726">
                  <c:v>225.73163840000001</c:v>
                </c:pt>
                <c:pt idx="22727">
                  <c:v>225.7415714</c:v>
                </c:pt>
                <c:pt idx="22728">
                  <c:v>225.75150540000001</c:v>
                </c:pt>
                <c:pt idx="22729">
                  <c:v>225.7614384</c:v>
                </c:pt>
                <c:pt idx="22730">
                  <c:v>225.77137139999999</c:v>
                </c:pt>
                <c:pt idx="22731">
                  <c:v>225.78130440000001</c:v>
                </c:pt>
                <c:pt idx="22732">
                  <c:v>225.7912384</c:v>
                </c:pt>
                <c:pt idx="22733">
                  <c:v>225.80117139999999</c:v>
                </c:pt>
                <c:pt idx="22734">
                  <c:v>225.8111044</c:v>
                </c:pt>
                <c:pt idx="22735">
                  <c:v>225.82103739999999</c:v>
                </c:pt>
                <c:pt idx="22736">
                  <c:v>225.83097140000001</c:v>
                </c:pt>
                <c:pt idx="22737">
                  <c:v>225.8409044</c:v>
                </c:pt>
                <c:pt idx="22738">
                  <c:v>225.85083739999999</c:v>
                </c:pt>
                <c:pt idx="22739">
                  <c:v>225.86077040000001</c:v>
                </c:pt>
                <c:pt idx="22740">
                  <c:v>225.87070439999999</c:v>
                </c:pt>
                <c:pt idx="22741">
                  <c:v>225.88063740000001</c:v>
                </c:pt>
                <c:pt idx="22742">
                  <c:v>225.8905704</c:v>
                </c:pt>
                <c:pt idx="22743">
                  <c:v>225.90050339999999</c:v>
                </c:pt>
                <c:pt idx="22744">
                  <c:v>225.91043740000001</c:v>
                </c:pt>
                <c:pt idx="22745">
                  <c:v>225.9203704</c:v>
                </c:pt>
                <c:pt idx="22746">
                  <c:v>225.93030340000001</c:v>
                </c:pt>
                <c:pt idx="22747">
                  <c:v>225.9402364</c:v>
                </c:pt>
                <c:pt idx="22748">
                  <c:v>225.95017039999999</c:v>
                </c:pt>
                <c:pt idx="22749">
                  <c:v>225.96010340000001</c:v>
                </c:pt>
                <c:pt idx="22750">
                  <c:v>225.9700364</c:v>
                </c:pt>
                <c:pt idx="22751">
                  <c:v>225.97996939999999</c:v>
                </c:pt>
                <c:pt idx="22752">
                  <c:v>225.9899034</c:v>
                </c:pt>
                <c:pt idx="22753">
                  <c:v>225.99983639999999</c:v>
                </c:pt>
                <c:pt idx="22754">
                  <c:v>226.00976940000001</c:v>
                </c:pt>
                <c:pt idx="22755">
                  <c:v>226.0197024</c:v>
                </c:pt>
                <c:pt idx="22756">
                  <c:v>226.02963639999999</c:v>
                </c:pt>
                <c:pt idx="22757">
                  <c:v>226.0395694</c:v>
                </c:pt>
                <c:pt idx="22758">
                  <c:v>226.04950239999999</c:v>
                </c:pt>
                <c:pt idx="22759">
                  <c:v>226.05943640000001</c:v>
                </c:pt>
                <c:pt idx="22760">
                  <c:v>226.0693694</c:v>
                </c:pt>
                <c:pt idx="22761">
                  <c:v>226.07930239999999</c:v>
                </c:pt>
                <c:pt idx="22762">
                  <c:v>226.08923540000001</c:v>
                </c:pt>
                <c:pt idx="22763">
                  <c:v>226.09916939999999</c:v>
                </c:pt>
                <c:pt idx="22764">
                  <c:v>226.10910240000001</c:v>
                </c:pt>
                <c:pt idx="22765">
                  <c:v>226.1190354</c:v>
                </c:pt>
                <c:pt idx="22766">
                  <c:v>226.12896839999999</c:v>
                </c:pt>
                <c:pt idx="22767">
                  <c:v>226.13890240000001</c:v>
                </c:pt>
                <c:pt idx="22768">
                  <c:v>226.1488354</c:v>
                </c:pt>
                <c:pt idx="22769">
                  <c:v>226.15876840000001</c:v>
                </c:pt>
                <c:pt idx="22770">
                  <c:v>226.1687014</c:v>
                </c:pt>
                <c:pt idx="22771">
                  <c:v>226.17863539999999</c:v>
                </c:pt>
                <c:pt idx="22772">
                  <c:v>226.18856840000001</c:v>
                </c:pt>
                <c:pt idx="22773">
                  <c:v>226.1985014</c:v>
                </c:pt>
                <c:pt idx="22774">
                  <c:v>226.20843439999999</c:v>
                </c:pt>
                <c:pt idx="22775">
                  <c:v>226.2183684</c:v>
                </c:pt>
                <c:pt idx="22776">
                  <c:v>226.22830139999999</c:v>
                </c:pt>
                <c:pt idx="22777">
                  <c:v>226.23823440000001</c:v>
                </c:pt>
                <c:pt idx="22778">
                  <c:v>226.2481684</c:v>
                </c:pt>
                <c:pt idx="22779">
                  <c:v>226.25810139999999</c:v>
                </c:pt>
                <c:pt idx="22780">
                  <c:v>226.2680344</c:v>
                </c:pt>
                <c:pt idx="22781">
                  <c:v>226.27796739999999</c:v>
                </c:pt>
                <c:pt idx="22782">
                  <c:v>226.28790140000001</c:v>
                </c:pt>
                <c:pt idx="22783">
                  <c:v>226.2978344</c:v>
                </c:pt>
                <c:pt idx="22784">
                  <c:v>226.30776739999999</c:v>
                </c:pt>
                <c:pt idx="22785">
                  <c:v>226.3177014</c:v>
                </c:pt>
                <c:pt idx="22786">
                  <c:v>226.32763439999999</c:v>
                </c:pt>
                <c:pt idx="22787">
                  <c:v>226.33756740000001</c:v>
                </c:pt>
                <c:pt idx="22788">
                  <c:v>226.3475004</c:v>
                </c:pt>
                <c:pt idx="22789">
                  <c:v>226.35743439999999</c:v>
                </c:pt>
                <c:pt idx="22790">
                  <c:v>226.36736740000001</c:v>
                </c:pt>
                <c:pt idx="22791">
                  <c:v>226.3773004</c:v>
                </c:pt>
                <c:pt idx="22792">
                  <c:v>226.38723440000001</c:v>
                </c:pt>
                <c:pt idx="22793">
                  <c:v>226.3971674</c:v>
                </c:pt>
                <c:pt idx="22794">
                  <c:v>226.40710039999999</c:v>
                </c:pt>
                <c:pt idx="22795">
                  <c:v>226.41703340000001</c:v>
                </c:pt>
                <c:pt idx="22796">
                  <c:v>226.4269674</c:v>
                </c:pt>
                <c:pt idx="22797">
                  <c:v>226.43690040000001</c:v>
                </c:pt>
                <c:pt idx="22798">
                  <c:v>226.4468334</c:v>
                </c:pt>
                <c:pt idx="22799">
                  <c:v>226.45676739999999</c:v>
                </c:pt>
                <c:pt idx="22800">
                  <c:v>226.46670040000001</c:v>
                </c:pt>
                <c:pt idx="22801">
                  <c:v>226.4766334</c:v>
                </c:pt>
                <c:pt idx="22802">
                  <c:v>226.48656639999999</c:v>
                </c:pt>
                <c:pt idx="22803">
                  <c:v>226.4965004</c:v>
                </c:pt>
                <c:pt idx="22804">
                  <c:v>226.50643339999999</c:v>
                </c:pt>
                <c:pt idx="22805">
                  <c:v>226.51636640000001</c:v>
                </c:pt>
                <c:pt idx="22806">
                  <c:v>226.5263004</c:v>
                </c:pt>
                <c:pt idx="22807">
                  <c:v>226.53623339999999</c:v>
                </c:pt>
                <c:pt idx="22808">
                  <c:v>226.5461664</c:v>
                </c:pt>
                <c:pt idx="22809">
                  <c:v>226.55610039999999</c:v>
                </c:pt>
                <c:pt idx="22810">
                  <c:v>226.56603340000001</c:v>
                </c:pt>
                <c:pt idx="22811">
                  <c:v>226.5759664</c:v>
                </c:pt>
                <c:pt idx="22812">
                  <c:v>226.58589939999999</c:v>
                </c:pt>
                <c:pt idx="22813">
                  <c:v>226.5958334</c:v>
                </c:pt>
                <c:pt idx="22814">
                  <c:v>226.60576639999999</c:v>
                </c:pt>
                <c:pt idx="22815">
                  <c:v>226.61569940000001</c:v>
                </c:pt>
                <c:pt idx="22816">
                  <c:v>226.6256334</c:v>
                </c:pt>
                <c:pt idx="22817">
                  <c:v>226.63556639999999</c:v>
                </c:pt>
                <c:pt idx="22818">
                  <c:v>226.64549940000001</c:v>
                </c:pt>
                <c:pt idx="22819">
                  <c:v>226.65543339999999</c:v>
                </c:pt>
                <c:pt idx="22820">
                  <c:v>226.66536640000001</c:v>
                </c:pt>
                <c:pt idx="22821">
                  <c:v>226.6752994</c:v>
                </c:pt>
                <c:pt idx="22822">
                  <c:v>226.6852327</c:v>
                </c:pt>
                <c:pt idx="22823">
                  <c:v>226.69516669999999</c:v>
                </c:pt>
                <c:pt idx="22824">
                  <c:v>226.70509970000001</c:v>
                </c:pt>
                <c:pt idx="22825">
                  <c:v>226.71503269999999</c:v>
                </c:pt>
                <c:pt idx="22826">
                  <c:v>226.72496670000001</c:v>
                </c:pt>
                <c:pt idx="22827">
                  <c:v>226.7348997</c:v>
                </c:pt>
                <c:pt idx="22828">
                  <c:v>226.74483269999999</c:v>
                </c:pt>
                <c:pt idx="22829">
                  <c:v>226.7547667</c:v>
                </c:pt>
                <c:pt idx="22830">
                  <c:v>226.76469969999999</c:v>
                </c:pt>
                <c:pt idx="22831">
                  <c:v>226.77463270000001</c:v>
                </c:pt>
                <c:pt idx="22832">
                  <c:v>226.7845667</c:v>
                </c:pt>
                <c:pt idx="22833">
                  <c:v>226.79449969999999</c:v>
                </c:pt>
                <c:pt idx="22834">
                  <c:v>226.80443270000001</c:v>
                </c:pt>
                <c:pt idx="22835">
                  <c:v>226.81436669999999</c:v>
                </c:pt>
                <c:pt idx="22836">
                  <c:v>226.82429970000001</c:v>
                </c:pt>
                <c:pt idx="22837">
                  <c:v>226.8342327</c:v>
                </c:pt>
                <c:pt idx="22838">
                  <c:v>226.84416669999999</c:v>
                </c:pt>
                <c:pt idx="22839">
                  <c:v>226.85409970000001</c:v>
                </c:pt>
                <c:pt idx="22840">
                  <c:v>226.8640327</c:v>
                </c:pt>
                <c:pt idx="22841">
                  <c:v>226.87396670000001</c:v>
                </c:pt>
                <c:pt idx="22842">
                  <c:v>226.8838997</c:v>
                </c:pt>
                <c:pt idx="22843">
                  <c:v>226.89383269999999</c:v>
                </c:pt>
                <c:pt idx="22844">
                  <c:v>226.90376570000001</c:v>
                </c:pt>
                <c:pt idx="22845">
                  <c:v>226.9136997</c:v>
                </c:pt>
                <c:pt idx="22846">
                  <c:v>226.92363270000001</c:v>
                </c:pt>
                <c:pt idx="22847">
                  <c:v>226.9335657</c:v>
                </c:pt>
                <c:pt idx="22848">
                  <c:v>226.94349969999999</c:v>
                </c:pt>
                <c:pt idx="22849">
                  <c:v>226.95343270000001</c:v>
                </c:pt>
                <c:pt idx="22850">
                  <c:v>226.9633657</c:v>
                </c:pt>
                <c:pt idx="22851">
                  <c:v>226.97329970000001</c:v>
                </c:pt>
                <c:pt idx="22852">
                  <c:v>226.9832327</c:v>
                </c:pt>
                <c:pt idx="22853">
                  <c:v>226.99316569999999</c:v>
                </c:pt>
                <c:pt idx="22854">
                  <c:v>227.00309970000001</c:v>
                </c:pt>
                <c:pt idx="22855">
                  <c:v>227.0130327</c:v>
                </c:pt>
                <c:pt idx="22856">
                  <c:v>227.02296569999999</c:v>
                </c:pt>
                <c:pt idx="22857">
                  <c:v>227.0328997</c:v>
                </c:pt>
                <c:pt idx="22858">
                  <c:v>227.04283269999999</c:v>
                </c:pt>
                <c:pt idx="22859">
                  <c:v>227.05276570000001</c:v>
                </c:pt>
                <c:pt idx="22860">
                  <c:v>227.0626997</c:v>
                </c:pt>
                <c:pt idx="22861">
                  <c:v>227.07263270000001</c:v>
                </c:pt>
                <c:pt idx="22862">
                  <c:v>227.0825657</c:v>
                </c:pt>
                <c:pt idx="22863">
                  <c:v>227.09249969999999</c:v>
                </c:pt>
                <c:pt idx="22864">
                  <c:v>227.10243270000001</c:v>
                </c:pt>
                <c:pt idx="22865">
                  <c:v>227.1123657</c:v>
                </c:pt>
                <c:pt idx="22866">
                  <c:v>227.12229970000001</c:v>
                </c:pt>
                <c:pt idx="22867">
                  <c:v>227.1322327</c:v>
                </c:pt>
                <c:pt idx="22868">
                  <c:v>227.14216569999999</c:v>
                </c:pt>
                <c:pt idx="22869">
                  <c:v>227.15209970000001</c:v>
                </c:pt>
                <c:pt idx="22870">
                  <c:v>227.1620327</c:v>
                </c:pt>
                <c:pt idx="22871">
                  <c:v>227.17196670000001</c:v>
                </c:pt>
                <c:pt idx="22872">
                  <c:v>227.1818997</c:v>
                </c:pt>
                <c:pt idx="22873">
                  <c:v>227.19183269999999</c:v>
                </c:pt>
                <c:pt idx="22874">
                  <c:v>227.20176670000001</c:v>
                </c:pt>
                <c:pt idx="22875">
                  <c:v>227.2116997</c:v>
                </c:pt>
                <c:pt idx="22876">
                  <c:v>227.22163269999999</c:v>
                </c:pt>
                <c:pt idx="22877">
                  <c:v>227.2315667</c:v>
                </c:pt>
                <c:pt idx="22878">
                  <c:v>227.24149969999999</c:v>
                </c:pt>
                <c:pt idx="22879">
                  <c:v>227.25143270000001</c:v>
                </c:pt>
                <c:pt idx="22880">
                  <c:v>227.2613667</c:v>
                </c:pt>
                <c:pt idx="22881">
                  <c:v>227.27129969999999</c:v>
                </c:pt>
                <c:pt idx="22882">
                  <c:v>227.2812327</c:v>
                </c:pt>
                <c:pt idx="22883">
                  <c:v>227.29116669999999</c:v>
                </c:pt>
                <c:pt idx="22884">
                  <c:v>227.30109970000001</c:v>
                </c:pt>
                <c:pt idx="22885">
                  <c:v>227.3110327</c:v>
                </c:pt>
                <c:pt idx="22886">
                  <c:v>227.32096670000001</c:v>
                </c:pt>
                <c:pt idx="22887">
                  <c:v>227.3308997</c:v>
                </c:pt>
                <c:pt idx="22888">
                  <c:v>227.34083269999999</c:v>
                </c:pt>
                <c:pt idx="22889">
                  <c:v>227.35076670000001</c:v>
                </c:pt>
                <c:pt idx="22890">
                  <c:v>227.3606997</c:v>
                </c:pt>
                <c:pt idx="22891">
                  <c:v>227.37063370000001</c:v>
                </c:pt>
                <c:pt idx="22892">
                  <c:v>227.3805667</c:v>
                </c:pt>
                <c:pt idx="22893">
                  <c:v>227.39049969999999</c:v>
                </c:pt>
                <c:pt idx="22894">
                  <c:v>227.40043370000001</c:v>
                </c:pt>
                <c:pt idx="22895">
                  <c:v>227.4103667</c:v>
                </c:pt>
                <c:pt idx="22896">
                  <c:v>227.42029969999999</c:v>
                </c:pt>
                <c:pt idx="22897">
                  <c:v>227.4302337</c:v>
                </c:pt>
                <c:pt idx="22898">
                  <c:v>227.44016669999999</c:v>
                </c:pt>
                <c:pt idx="22899">
                  <c:v>227.45009970000001</c:v>
                </c:pt>
                <c:pt idx="22900">
                  <c:v>227.4600337</c:v>
                </c:pt>
                <c:pt idx="22901">
                  <c:v>227.46996669999999</c:v>
                </c:pt>
                <c:pt idx="22902">
                  <c:v>227.4799007</c:v>
                </c:pt>
                <c:pt idx="22903">
                  <c:v>227.48983369999999</c:v>
                </c:pt>
                <c:pt idx="22904">
                  <c:v>227.49976670000001</c:v>
                </c:pt>
                <c:pt idx="22905">
                  <c:v>227.5097007</c:v>
                </c:pt>
                <c:pt idx="22906">
                  <c:v>227.51963370000001</c:v>
                </c:pt>
                <c:pt idx="22907">
                  <c:v>227.5295667</c:v>
                </c:pt>
                <c:pt idx="22908">
                  <c:v>227.53950069999999</c:v>
                </c:pt>
                <c:pt idx="22909">
                  <c:v>227.54943370000001</c:v>
                </c:pt>
                <c:pt idx="22910">
                  <c:v>227.5593667</c:v>
                </c:pt>
                <c:pt idx="22911">
                  <c:v>227.56930070000001</c:v>
                </c:pt>
                <c:pt idx="22912">
                  <c:v>227.5792337</c:v>
                </c:pt>
                <c:pt idx="22913">
                  <c:v>227.58916769999999</c:v>
                </c:pt>
                <c:pt idx="22914">
                  <c:v>227.59910070000001</c:v>
                </c:pt>
                <c:pt idx="22915">
                  <c:v>227.6090337</c:v>
                </c:pt>
                <c:pt idx="22916">
                  <c:v>227.61896770000001</c:v>
                </c:pt>
                <c:pt idx="22917">
                  <c:v>227.6289007</c:v>
                </c:pt>
                <c:pt idx="22918">
                  <c:v>227.63883369999999</c:v>
                </c:pt>
                <c:pt idx="22919">
                  <c:v>227.64876770000001</c:v>
                </c:pt>
                <c:pt idx="22920">
                  <c:v>227.6587007</c:v>
                </c:pt>
                <c:pt idx="22921">
                  <c:v>227.66863470000001</c:v>
                </c:pt>
                <c:pt idx="22922">
                  <c:v>227.6785677</c:v>
                </c:pt>
                <c:pt idx="22923">
                  <c:v>227.6885006</c:v>
                </c:pt>
                <c:pt idx="22924">
                  <c:v>227.69843460000001</c:v>
                </c:pt>
                <c:pt idx="22925">
                  <c:v>227.7083676</c:v>
                </c:pt>
                <c:pt idx="22926">
                  <c:v>227.71830059999999</c:v>
                </c:pt>
                <c:pt idx="22927">
                  <c:v>227.72823460000001</c:v>
                </c:pt>
                <c:pt idx="22928">
                  <c:v>227.7381676</c:v>
                </c:pt>
                <c:pt idx="22929">
                  <c:v>227.74810160000001</c:v>
                </c:pt>
                <c:pt idx="22930">
                  <c:v>227.7580346</c:v>
                </c:pt>
                <c:pt idx="22931">
                  <c:v>227.76796759999999</c:v>
                </c:pt>
                <c:pt idx="22932">
                  <c:v>227.77790160000001</c:v>
                </c:pt>
                <c:pt idx="22933">
                  <c:v>227.7878346</c:v>
                </c:pt>
                <c:pt idx="22934">
                  <c:v>227.79776759999999</c:v>
                </c:pt>
                <c:pt idx="22935">
                  <c:v>227.8077016</c:v>
                </c:pt>
                <c:pt idx="22936">
                  <c:v>227.81763459999999</c:v>
                </c:pt>
                <c:pt idx="22937">
                  <c:v>227.82756860000001</c:v>
                </c:pt>
                <c:pt idx="22938">
                  <c:v>227.8375016</c:v>
                </c:pt>
                <c:pt idx="22939">
                  <c:v>227.84743460000001</c:v>
                </c:pt>
                <c:pt idx="22940">
                  <c:v>227.8573686</c:v>
                </c:pt>
                <c:pt idx="22941">
                  <c:v>227.86730159999999</c:v>
                </c:pt>
                <c:pt idx="22942">
                  <c:v>227.87723460000001</c:v>
                </c:pt>
                <c:pt idx="22943">
                  <c:v>227.8871686</c:v>
                </c:pt>
                <c:pt idx="22944">
                  <c:v>227.89710160000001</c:v>
                </c:pt>
                <c:pt idx="22945">
                  <c:v>227.9070356</c:v>
                </c:pt>
                <c:pt idx="22946">
                  <c:v>227.91696859999999</c:v>
                </c:pt>
                <c:pt idx="22947">
                  <c:v>227.92690160000001</c:v>
                </c:pt>
                <c:pt idx="22948">
                  <c:v>227.93683559999999</c:v>
                </c:pt>
                <c:pt idx="22949">
                  <c:v>227.94676860000001</c:v>
                </c:pt>
                <c:pt idx="22950">
                  <c:v>227.9567026</c:v>
                </c:pt>
                <c:pt idx="22951">
                  <c:v>227.96663559999999</c:v>
                </c:pt>
                <c:pt idx="22952">
                  <c:v>227.97656860000001</c:v>
                </c:pt>
                <c:pt idx="22953">
                  <c:v>227.98650259999999</c:v>
                </c:pt>
                <c:pt idx="22954">
                  <c:v>227.99643560000001</c:v>
                </c:pt>
                <c:pt idx="22955">
                  <c:v>228.0063686</c:v>
                </c:pt>
                <c:pt idx="22956">
                  <c:v>228.01630259999999</c:v>
                </c:pt>
                <c:pt idx="22957">
                  <c:v>228.02623560000001</c:v>
                </c:pt>
                <c:pt idx="22958">
                  <c:v>228.03616959999999</c:v>
                </c:pt>
                <c:pt idx="22959">
                  <c:v>228.04610260000001</c:v>
                </c:pt>
                <c:pt idx="22960">
                  <c:v>228.0560356</c:v>
                </c:pt>
                <c:pt idx="22961">
                  <c:v>228.06596959999999</c:v>
                </c:pt>
                <c:pt idx="22962">
                  <c:v>228.07590260000001</c:v>
                </c:pt>
                <c:pt idx="22963">
                  <c:v>228.08583659999999</c:v>
                </c:pt>
                <c:pt idx="22964">
                  <c:v>228.09576960000001</c:v>
                </c:pt>
                <c:pt idx="22965">
                  <c:v>228.1057026</c:v>
                </c:pt>
                <c:pt idx="22966">
                  <c:v>228.11563659999999</c:v>
                </c:pt>
                <c:pt idx="22967">
                  <c:v>228.12556960000001</c:v>
                </c:pt>
                <c:pt idx="22968">
                  <c:v>228.13550359999999</c:v>
                </c:pt>
                <c:pt idx="22969">
                  <c:v>228.14543660000001</c:v>
                </c:pt>
                <c:pt idx="22970">
                  <c:v>228.1553696</c:v>
                </c:pt>
                <c:pt idx="22971">
                  <c:v>228.16530359999999</c:v>
                </c:pt>
                <c:pt idx="22972">
                  <c:v>228.17523660000001</c:v>
                </c:pt>
                <c:pt idx="22973">
                  <c:v>228.18516959999999</c:v>
                </c:pt>
                <c:pt idx="22974">
                  <c:v>228.19510360000001</c:v>
                </c:pt>
                <c:pt idx="22975">
                  <c:v>228.2050366</c:v>
                </c:pt>
                <c:pt idx="22976">
                  <c:v>228.21497059999999</c:v>
                </c:pt>
                <c:pt idx="22977">
                  <c:v>228.2249036</c:v>
                </c:pt>
                <c:pt idx="22978">
                  <c:v>228.23483659999999</c:v>
                </c:pt>
                <c:pt idx="22979">
                  <c:v>228.24477060000001</c:v>
                </c:pt>
                <c:pt idx="22980">
                  <c:v>228.2547036</c:v>
                </c:pt>
                <c:pt idx="22981">
                  <c:v>228.26463759999999</c:v>
                </c:pt>
                <c:pt idx="22982">
                  <c:v>228.2745706</c:v>
                </c:pt>
                <c:pt idx="22983">
                  <c:v>228.28450359999999</c:v>
                </c:pt>
                <c:pt idx="22984">
                  <c:v>228.29443760000001</c:v>
                </c:pt>
                <c:pt idx="22985">
                  <c:v>228.3043706</c:v>
                </c:pt>
                <c:pt idx="22986">
                  <c:v>228.31430460000001</c:v>
                </c:pt>
                <c:pt idx="22987">
                  <c:v>228.3242376</c:v>
                </c:pt>
                <c:pt idx="22988">
                  <c:v>228.33417059999999</c:v>
                </c:pt>
                <c:pt idx="22989">
                  <c:v>228.34410460000001</c:v>
                </c:pt>
                <c:pt idx="22990">
                  <c:v>228.3540376</c:v>
                </c:pt>
                <c:pt idx="22991">
                  <c:v>228.36397160000001</c:v>
                </c:pt>
                <c:pt idx="22992">
                  <c:v>228.3739046</c:v>
                </c:pt>
                <c:pt idx="22993">
                  <c:v>228.38383759999999</c:v>
                </c:pt>
                <c:pt idx="22994">
                  <c:v>228.39377160000001</c:v>
                </c:pt>
                <c:pt idx="22995">
                  <c:v>228.4037046</c:v>
                </c:pt>
                <c:pt idx="22996">
                  <c:v>228.41363860000001</c:v>
                </c:pt>
                <c:pt idx="22997">
                  <c:v>228.4235716</c:v>
                </c:pt>
                <c:pt idx="22998">
                  <c:v>228.43350459999999</c:v>
                </c:pt>
                <c:pt idx="22999">
                  <c:v>228.44343860000001</c:v>
                </c:pt>
                <c:pt idx="23000">
                  <c:v>228.4533716</c:v>
                </c:pt>
                <c:pt idx="23001">
                  <c:v>228.46330560000001</c:v>
                </c:pt>
                <c:pt idx="23002">
                  <c:v>228.4732386</c:v>
                </c:pt>
                <c:pt idx="23003">
                  <c:v>228.48317159999999</c:v>
                </c:pt>
                <c:pt idx="23004">
                  <c:v>228.49310560000001</c:v>
                </c:pt>
                <c:pt idx="23005">
                  <c:v>228.5030386</c:v>
                </c:pt>
                <c:pt idx="23006">
                  <c:v>228.51297260000001</c:v>
                </c:pt>
                <c:pt idx="23007">
                  <c:v>228.5229056</c:v>
                </c:pt>
                <c:pt idx="23008">
                  <c:v>228.53283859999999</c:v>
                </c:pt>
                <c:pt idx="23009">
                  <c:v>228.54277260000001</c:v>
                </c:pt>
                <c:pt idx="23010">
                  <c:v>228.5527056</c:v>
                </c:pt>
                <c:pt idx="23011">
                  <c:v>228.56263960000001</c:v>
                </c:pt>
                <c:pt idx="23012">
                  <c:v>228.5725726</c:v>
                </c:pt>
                <c:pt idx="23013">
                  <c:v>228.58250559999999</c:v>
                </c:pt>
                <c:pt idx="23014">
                  <c:v>228.59243960000001</c:v>
                </c:pt>
                <c:pt idx="23015">
                  <c:v>228.6023726</c:v>
                </c:pt>
                <c:pt idx="23016">
                  <c:v>228.61230660000001</c:v>
                </c:pt>
                <c:pt idx="23017">
                  <c:v>228.6222396</c:v>
                </c:pt>
                <c:pt idx="23018">
                  <c:v>228.63217359999999</c:v>
                </c:pt>
                <c:pt idx="23019">
                  <c:v>228.64210660000001</c:v>
                </c:pt>
                <c:pt idx="23020">
                  <c:v>228.65203959999999</c:v>
                </c:pt>
                <c:pt idx="23021">
                  <c:v>228.66197360000001</c:v>
                </c:pt>
                <c:pt idx="23022">
                  <c:v>228.6719066</c:v>
                </c:pt>
                <c:pt idx="23023">
                  <c:v>228.68184049999999</c:v>
                </c:pt>
                <c:pt idx="23024">
                  <c:v>228.69177350000001</c:v>
                </c:pt>
                <c:pt idx="23025">
                  <c:v>228.7017065</c:v>
                </c:pt>
                <c:pt idx="23026">
                  <c:v>228.71164049999999</c:v>
                </c:pt>
                <c:pt idx="23027">
                  <c:v>228.72157350000001</c:v>
                </c:pt>
                <c:pt idx="23028">
                  <c:v>228.73150749999999</c:v>
                </c:pt>
                <c:pt idx="23029">
                  <c:v>228.74144050000001</c:v>
                </c:pt>
                <c:pt idx="23030">
                  <c:v>228.7513735</c:v>
                </c:pt>
                <c:pt idx="23031">
                  <c:v>228.76130749999999</c:v>
                </c:pt>
                <c:pt idx="23032">
                  <c:v>228.7712405</c:v>
                </c:pt>
                <c:pt idx="23033">
                  <c:v>228.78117449999999</c:v>
                </c:pt>
                <c:pt idx="23034">
                  <c:v>228.79110750000001</c:v>
                </c:pt>
                <c:pt idx="23035">
                  <c:v>228.8010405</c:v>
                </c:pt>
                <c:pt idx="23036">
                  <c:v>228.81097449999999</c:v>
                </c:pt>
                <c:pt idx="23037">
                  <c:v>228.8209075</c:v>
                </c:pt>
                <c:pt idx="23038">
                  <c:v>228.83084149999999</c:v>
                </c:pt>
                <c:pt idx="23039">
                  <c:v>228.84077450000001</c:v>
                </c:pt>
                <c:pt idx="23040">
                  <c:v>228.8507085</c:v>
                </c:pt>
                <c:pt idx="23041">
                  <c:v>228.86064150000001</c:v>
                </c:pt>
                <c:pt idx="23042">
                  <c:v>228.8705745</c:v>
                </c:pt>
                <c:pt idx="23043">
                  <c:v>228.88050849999999</c:v>
                </c:pt>
                <c:pt idx="23044">
                  <c:v>228.89044150000001</c:v>
                </c:pt>
                <c:pt idx="23045">
                  <c:v>228.9003755</c:v>
                </c:pt>
                <c:pt idx="23046">
                  <c:v>228.91030850000001</c:v>
                </c:pt>
                <c:pt idx="23047">
                  <c:v>228.9202415</c:v>
                </c:pt>
                <c:pt idx="23048">
                  <c:v>228.93017549999999</c:v>
                </c:pt>
                <c:pt idx="23049">
                  <c:v>228.94010850000001</c:v>
                </c:pt>
                <c:pt idx="23050">
                  <c:v>228.9500425</c:v>
                </c:pt>
                <c:pt idx="23051">
                  <c:v>228.95997550000001</c:v>
                </c:pt>
                <c:pt idx="23052">
                  <c:v>228.9699085</c:v>
                </c:pt>
                <c:pt idx="23053">
                  <c:v>228.97984249999999</c:v>
                </c:pt>
                <c:pt idx="23054">
                  <c:v>228.98977550000001</c:v>
                </c:pt>
                <c:pt idx="23055">
                  <c:v>228.99970949999999</c:v>
                </c:pt>
                <c:pt idx="23056">
                  <c:v>229.00964250000001</c:v>
                </c:pt>
                <c:pt idx="23057">
                  <c:v>229.0195765</c:v>
                </c:pt>
                <c:pt idx="23058">
                  <c:v>229.02950949999999</c:v>
                </c:pt>
                <c:pt idx="23059">
                  <c:v>229.03944250000001</c:v>
                </c:pt>
                <c:pt idx="23060">
                  <c:v>229.04937649999999</c:v>
                </c:pt>
                <c:pt idx="23061">
                  <c:v>229.05930950000001</c:v>
                </c:pt>
                <c:pt idx="23062">
                  <c:v>229.0692435</c:v>
                </c:pt>
                <c:pt idx="23063">
                  <c:v>229.07917649999999</c:v>
                </c:pt>
                <c:pt idx="23064">
                  <c:v>229.08910950000001</c:v>
                </c:pt>
                <c:pt idx="23065">
                  <c:v>229.09904349999999</c:v>
                </c:pt>
                <c:pt idx="23066">
                  <c:v>229.10897650000001</c:v>
                </c:pt>
                <c:pt idx="23067">
                  <c:v>229.1189105</c:v>
                </c:pt>
                <c:pt idx="23068">
                  <c:v>229.12884349999999</c:v>
                </c:pt>
                <c:pt idx="23069">
                  <c:v>229.13877650000001</c:v>
                </c:pt>
                <c:pt idx="23070">
                  <c:v>229.14871049999999</c:v>
                </c:pt>
                <c:pt idx="23071">
                  <c:v>229.15864350000001</c:v>
                </c:pt>
                <c:pt idx="23072">
                  <c:v>229.1685775</c:v>
                </c:pt>
                <c:pt idx="23073">
                  <c:v>229.17851049999999</c:v>
                </c:pt>
                <c:pt idx="23074">
                  <c:v>229.18844350000001</c:v>
                </c:pt>
                <c:pt idx="23075">
                  <c:v>229.19837749999999</c:v>
                </c:pt>
                <c:pt idx="23076">
                  <c:v>229.20831050000001</c:v>
                </c:pt>
                <c:pt idx="23077">
                  <c:v>229.2182445</c:v>
                </c:pt>
                <c:pt idx="23078">
                  <c:v>229.22817749999999</c:v>
                </c:pt>
                <c:pt idx="23079">
                  <c:v>229.2381105</c:v>
                </c:pt>
                <c:pt idx="23080">
                  <c:v>229.24804449999999</c:v>
                </c:pt>
                <c:pt idx="23081">
                  <c:v>229.25797750000001</c:v>
                </c:pt>
                <c:pt idx="23082">
                  <c:v>229.2679115</c:v>
                </c:pt>
                <c:pt idx="23083">
                  <c:v>229.27784449999999</c:v>
                </c:pt>
                <c:pt idx="23084">
                  <c:v>229.2877785</c:v>
                </c:pt>
                <c:pt idx="23085">
                  <c:v>229.29771149999999</c:v>
                </c:pt>
                <c:pt idx="23086">
                  <c:v>229.30764450000001</c:v>
                </c:pt>
                <c:pt idx="23087">
                  <c:v>229.3175785</c:v>
                </c:pt>
                <c:pt idx="23088">
                  <c:v>229.32751150000001</c:v>
                </c:pt>
                <c:pt idx="23089">
                  <c:v>229.3374455</c:v>
                </c:pt>
                <c:pt idx="23090">
                  <c:v>229.34737849999999</c:v>
                </c:pt>
                <c:pt idx="23091">
                  <c:v>229.35731150000001</c:v>
                </c:pt>
                <c:pt idx="23092">
                  <c:v>229.3672455</c:v>
                </c:pt>
                <c:pt idx="23093">
                  <c:v>229.37717850000001</c:v>
                </c:pt>
                <c:pt idx="23094">
                  <c:v>229.3871125</c:v>
                </c:pt>
                <c:pt idx="23095">
                  <c:v>229.39704549999999</c:v>
                </c:pt>
                <c:pt idx="23096">
                  <c:v>229.40697850000001</c:v>
                </c:pt>
                <c:pt idx="23097">
                  <c:v>229.4169125</c:v>
                </c:pt>
                <c:pt idx="23098">
                  <c:v>229.42684550000001</c:v>
                </c:pt>
                <c:pt idx="23099">
                  <c:v>229.4367795</c:v>
                </c:pt>
                <c:pt idx="23100">
                  <c:v>229.44671249999999</c:v>
                </c:pt>
                <c:pt idx="23101">
                  <c:v>229.45664550000001</c:v>
                </c:pt>
                <c:pt idx="23102">
                  <c:v>229.46657949999999</c:v>
                </c:pt>
                <c:pt idx="23103">
                  <c:v>229.47651250000001</c:v>
                </c:pt>
                <c:pt idx="23104">
                  <c:v>229.4864465</c:v>
                </c:pt>
                <c:pt idx="23105">
                  <c:v>229.49637949999999</c:v>
                </c:pt>
                <c:pt idx="23106">
                  <c:v>229.5063135</c:v>
                </c:pt>
                <c:pt idx="23107">
                  <c:v>229.51624649999999</c:v>
                </c:pt>
                <c:pt idx="23108">
                  <c:v>229.52617950000001</c:v>
                </c:pt>
                <c:pt idx="23109">
                  <c:v>229.5361135</c:v>
                </c:pt>
                <c:pt idx="23110">
                  <c:v>229.54604649999999</c:v>
                </c:pt>
                <c:pt idx="23111">
                  <c:v>229.55597950000001</c:v>
                </c:pt>
                <c:pt idx="23112">
                  <c:v>229.56591349999999</c:v>
                </c:pt>
                <c:pt idx="23113">
                  <c:v>229.57584650000001</c:v>
                </c:pt>
                <c:pt idx="23114">
                  <c:v>229.5857805</c:v>
                </c:pt>
                <c:pt idx="23115">
                  <c:v>229.59571349999999</c:v>
                </c:pt>
                <c:pt idx="23116">
                  <c:v>229.6056475</c:v>
                </c:pt>
                <c:pt idx="23117">
                  <c:v>229.61558049999999</c:v>
                </c:pt>
                <c:pt idx="23118">
                  <c:v>229.62551350000001</c:v>
                </c:pt>
                <c:pt idx="23119">
                  <c:v>229.6354475</c:v>
                </c:pt>
                <c:pt idx="23120">
                  <c:v>229.64538049999999</c:v>
                </c:pt>
                <c:pt idx="23121">
                  <c:v>229.6553145</c:v>
                </c:pt>
                <c:pt idx="23122">
                  <c:v>229.66524749999999</c:v>
                </c:pt>
                <c:pt idx="23123">
                  <c:v>229.67518050000001</c:v>
                </c:pt>
                <c:pt idx="23124">
                  <c:v>229.685115</c:v>
                </c:pt>
                <c:pt idx="23125">
                  <c:v>229.69504800000001</c:v>
                </c:pt>
                <c:pt idx="23126">
                  <c:v>229.704982</c:v>
                </c:pt>
                <c:pt idx="23127">
                  <c:v>229.71491499999999</c:v>
                </c:pt>
                <c:pt idx="23128">
                  <c:v>229.72484800000001</c:v>
                </c:pt>
                <c:pt idx="23129">
                  <c:v>229.734782</c:v>
                </c:pt>
                <c:pt idx="23130">
                  <c:v>229.74471500000001</c:v>
                </c:pt>
                <c:pt idx="23131">
                  <c:v>229.754649</c:v>
                </c:pt>
                <c:pt idx="23132">
                  <c:v>229.76458199999999</c:v>
                </c:pt>
                <c:pt idx="23133">
                  <c:v>229.77451500000001</c:v>
                </c:pt>
                <c:pt idx="23134">
                  <c:v>229.784449</c:v>
                </c:pt>
                <c:pt idx="23135">
                  <c:v>229.79438200000001</c:v>
                </c:pt>
                <c:pt idx="23136">
                  <c:v>229.804316</c:v>
                </c:pt>
                <c:pt idx="23137">
                  <c:v>229.81424899999999</c:v>
                </c:pt>
                <c:pt idx="23138">
                  <c:v>229.82418200000001</c:v>
                </c:pt>
                <c:pt idx="23139">
                  <c:v>229.83411599999999</c:v>
                </c:pt>
                <c:pt idx="23140">
                  <c:v>229.84404900000001</c:v>
                </c:pt>
                <c:pt idx="23141">
                  <c:v>229.853983</c:v>
                </c:pt>
                <c:pt idx="23142">
                  <c:v>229.86391599999999</c:v>
                </c:pt>
                <c:pt idx="23143">
                  <c:v>229.87384900000001</c:v>
                </c:pt>
                <c:pt idx="23144">
                  <c:v>229.88378299999999</c:v>
                </c:pt>
                <c:pt idx="23145">
                  <c:v>229.89371600000001</c:v>
                </c:pt>
                <c:pt idx="23146">
                  <c:v>229.90365</c:v>
                </c:pt>
                <c:pt idx="23147">
                  <c:v>229.91358299999999</c:v>
                </c:pt>
                <c:pt idx="23148">
                  <c:v>229.92351600000001</c:v>
                </c:pt>
                <c:pt idx="23149">
                  <c:v>229.93344999999999</c:v>
                </c:pt>
                <c:pt idx="23150">
                  <c:v>229.94338300000001</c:v>
                </c:pt>
                <c:pt idx="23151">
                  <c:v>229.953317</c:v>
                </c:pt>
                <c:pt idx="23152">
                  <c:v>229.96324999999999</c:v>
                </c:pt>
                <c:pt idx="23153">
                  <c:v>229.97318300000001</c:v>
                </c:pt>
                <c:pt idx="23154">
                  <c:v>229.98311699999999</c:v>
                </c:pt>
                <c:pt idx="23155">
                  <c:v>229.99305000000001</c:v>
                </c:pt>
                <c:pt idx="23156">
                  <c:v>230.002984</c:v>
                </c:pt>
                <c:pt idx="23157">
                  <c:v>230.01291699999999</c:v>
                </c:pt>
                <c:pt idx="23158">
                  <c:v>230.02285000000001</c:v>
                </c:pt>
                <c:pt idx="23159">
                  <c:v>230.03278399999999</c:v>
                </c:pt>
                <c:pt idx="23160">
                  <c:v>230.04271700000001</c:v>
                </c:pt>
                <c:pt idx="23161">
                  <c:v>230.052651</c:v>
                </c:pt>
                <c:pt idx="23162">
                  <c:v>230.06258399999999</c:v>
                </c:pt>
                <c:pt idx="23163">
                  <c:v>230.072517</c:v>
                </c:pt>
                <c:pt idx="23164">
                  <c:v>230.08245099999999</c:v>
                </c:pt>
                <c:pt idx="23165">
                  <c:v>230.09238400000001</c:v>
                </c:pt>
                <c:pt idx="23166">
                  <c:v>230.102318</c:v>
                </c:pt>
                <c:pt idx="23167">
                  <c:v>230.11225099999999</c:v>
                </c:pt>
                <c:pt idx="23168">
                  <c:v>230.122184</c:v>
                </c:pt>
                <c:pt idx="23169">
                  <c:v>230.13211799999999</c:v>
                </c:pt>
                <c:pt idx="23170">
                  <c:v>230.14205100000001</c:v>
                </c:pt>
                <c:pt idx="23171">
                  <c:v>230.151985</c:v>
                </c:pt>
                <c:pt idx="23172">
                  <c:v>230.16191800000001</c:v>
                </c:pt>
                <c:pt idx="23173">
                  <c:v>230.171851</c:v>
                </c:pt>
                <c:pt idx="23174">
                  <c:v>230.18178499999999</c:v>
                </c:pt>
                <c:pt idx="23175">
                  <c:v>230.19171800000001</c:v>
                </c:pt>
                <c:pt idx="23176">
                  <c:v>230.201651</c:v>
                </c:pt>
                <c:pt idx="23177">
                  <c:v>230.21158500000001</c:v>
                </c:pt>
                <c:pt idx="23178">
                  <c:v>230.221518</c:v>
                </c:pt>
                <c:pt idx="23179">
                  <c:v>230.23145199999999</c:v>
                </c:pt>
                <c:pt idx="23180">
                  <c:v>230.24138500000001</c:v>
                </c:pt>
                <c:pt idx="23181">
                  <c:v>230.251318</c:v>
                </c:pt>
                <c:pt idx="23182">
                  <c:v>230.26125200000001</c:v>
                </c:pt>
                <c:pt idx="23183">
                  <c:v>230.271185</c:v>
                </c:pt>
                <c:pt idx="23184">
                  <c:v>230.28111899999999</c:v>
                </c:pt>
                <c:pt idx="23185">
                  <c:v>230.29105200000001</c:v>
                </c:pt>
                <c:pt idx="23186">
                  <c:v>230.300985</c:v>
                </c:pt>
                <c:pt idx="23187">
                  <c:v>230.31091900000001</c:v>
                </c:pt>
                <c:pt idx="23188">
                  <c:v>230.320852</c:v>
                </c:pt>
                <c:pt idx="23189">
                  <c:v>230.33078599999999</c:v>
                </c:pt>
                <c:pt idx="23190">
                  <c:v>230.34071900000001</c:v>
                </c:pt>
                <c:pt idx="23191">
                  <c:v>230.350652</c:v>
                </c:pt>
                <c:pt idx="23192">
                  <c:v>230.36058600000001</c:v>
                </c:pt>
                <c:pt idx="23193">
                  <c:v>230.370519</c:v>
                </c:pt>
                <c:pt idx="23194">
                  <c:v>230.38045299999999</c:v>
                </c:pt>
                <c:pt idx="23195">
                  <c:v>230.39038600000001</c:v>
                </c:pt>
                <c:pt idx="23196">
                  <c:v>230.400319</c:v>
                </c:pt>
                <c:pt idx="23197">
                  <c:v>230.41025300000001</c:v>
                </c:pt>
                <c:pt idx="23198">
                  <c:v>230.420186</c:v>
                </c:pt>
                <c:pt idx="23199">
                  <c:v>230.43011999999999</c:v>
                </c:pt>
                <c:pt idx="23200">
                  <c:v>230.44005300000001</c:v>
                </c:pt>
                <c:pt idx="23201">
                  <c:v>230.449986</c:v>
                </c:pt>
                <c:pt idx="23202">
                  <c:v>230.45992000000001</c:v>
                </c:pt>
                <c:pt idx="23203">
                  <c:v>230.469853</c:v>
                </c:pt>
                <c:pt idx="23204">
                  <c:v>230.47978699999999</c:v>
                </c:pt>
                <c:pt idx="23205">
                  <c:v>230.48972000000001</c:v>
                </c:pt>
                <c:pt idx="23206">
                  <c:v>230.499653</c:v>
                </c:pt>
                <c:pt idx="23207">
                  <c:v>230.50958700000001</c:v>
                </c:pt>
                <c:pt idx="23208">
                  <c:v>230.51952</c:v>
                </c:pt>
                <c:pt idx="23209">
                  <c:v>230.52945399999999</c:v>
                </c:pt>
                <c:pt idx="23210">
                  <c:v>230.539387</c:v>
                </c:pt>
                <c:pt idx="23211">
                  <c:v>230.54931999999999</c:v>
                </c:pt>
                <c:pt idx="23212">
                  <c:v>230.55925400000001</c:v>
                </c:pt>
                <c:pt idx="23213">
                  <c:v>230.569187</c:v>
                </c:pt>
                <c:pt idx="23214">
                  <c:v>230.57912099999999</c:v>
                </c:pt>
                <c:pt idx="23215">
                  <c:v>230.589054</c:v>
                </c:pt>
                <c:pt idx="23216">
                  <c:v>230.59898699999999</c:v>
                </c:pt>
                <c:pt idx="23217">
                  <c:v>230.60892100000001</c:v>
                </c:pt>
                <c:pt idx="23218">
                  <c:v>230.618854</c:v>
                </c:pt>
                <c:pt idx="23219">
                  <c:v>230.62878799999999</c:v>
                </c:pt>
                <c:pt idx="23220">
                  <c:v>230.638721</c:v>
                </c:pt>
                <c:pt idx="23221">
                  <c:v>230.64865399999999</c:v>
                </c:pt>
                <c:pt idx="23222">
                  <c:v>230.65858800000001</c:v>
                </c:pt>
                <c:pt idx="23223">
                  <c:v>230.668521</c:v>
                </c:pt>
                <c:pt idx="23224">
                  <c:v>230.67845500000001</c:v>
                </c:pt>
                <c:pt idx="23225">
                  <c:v>230.68838740000001</c:v>
                </c:pt>
                <c:pt idx="23226">
                  <c:v>230.6983204</c:v>
                </c:pt>
                <c:pt idx="23227">
                  <c:v>230.70825439999999</c:v>
                </c:pt>
                <c:pt idx="23228">
                  <c:v>230.71818740000001</c:v>
                </c:pt>
                <c:pt idx="23229">
                  <c:v>230.72812039999999</c:v>
                </c:pt>
                <c:pt idx="23230">
                  <c:v>230.73805440000001</c:v>
                </c:pt>
                <c:pt idx="23231">
                  <c:v>230.7479874</c:v>
                </c:pt>
                <c:pt idx="23232">
                  <c:v>230.75792139999999</c:v>
                </c:pt>
                <c:pt idx="23233">
                  <c:v>230.7678544</c:v>
                </c:pt>
                <c:pt idx="23234">
                  <c:v>230.77778739999999</c:v>
                </c:pt>
                <c:pt idx="23235">
                  <c:v>230.78772140000001</c:v>
                </c:pt>
                <c:pt idx="23236">
                  <c:v>230.7976544</c:v>
                </c:pt>
                <c:pt idx="23237">
                  <c:v>230.80758839999999</c:v>
                </c:pt>
                <c:pt idx="23238">
                  <c:v>230.8175214</c:v>
                </c:pt>
                <c:pt idx="23239">
                  <c:v>230.82745439999999</c:v>
                </c:pt>
                <c:pt idx="23240">
                  <c:v>230.83738840000001</c:v>
                </c:pt>
                <c:pt idx="23241">
                  <c:v>230.8473214</c:v>
                </c:pt>
                <c:pt idx="23242">
                  <c:v>230.85725540000001</c:v>
                </c:pt>
                <c:pt idx="23243">
                  <c:v>230.8671884</c:v>
                </c:pt>
                <c:pt idx="23244">
                  <c:v>230.87712139999999</c:v>
                </c:pt>
                <c:pt idx="23245">
                  <c:v>230.88705540000001</c:v>
                </c:pt>
                <c:pt idx="23246">
                  <c:v>230.8969884</c:v>
                </c:pt>
                <c:pt idx="23247">
                  <c:v>230.90692240000001</c:v>
                </c:pt>
                <c:pt idx="23248">
                  <c:v>230.9168554</c:v>
                </c:pt>
                <c:pt idx="23249">
                  <c:v>230.92678839999999</c:v>
                </c:pt>
                <c:pt idx="23250">
                  <c:v>230.93672240000001</c:v>
                </c:pt>
                <c:pt idx="23251">
                  <c:v>230.9466554</c:v>
                </c:pt>
                <c:pt idx="23252">
                  <c:v>230.95658940000001</c:v>
                </c:pt>
                <c:pt idx="23253">
                  <c:v>230.9665224</c:v>
                </c:pt>
                <c:pt idx="23254">
                  <c:v>230.97645539999999</c:v>
                </c:pt>
                <c:pt idx="23255">
                  <c:v>230.98638940000001</c:v>
                </c:pt>
                <c:pt idx="23256">
                  <c:v>230.9963224</c:v>
                </c:pt>
                <c:pt idx="23257">
                  <c:v>231.00625640000001</c:v>
                </c:pt>
                <c:pt idx="23258">
                  <c:v>231.0161894</c:v>
                </c:pt>
                <c:pt idx="23259">
                  <c:v>231.02612239999999</c:v>
                </c:pt>
                <c:pt idx="23260">
                  <c:v>231.03605640000001</c:v>
                </c:pt>
                <c:pt idx="23261">
                  <c:v>231.0459894</c:v>
                </c:pt>
                <c:pt idx="23262">
                  <c:v>231.05592239999999</c:v>
                </c:pt>
                <c:pt idx="23263">
                  <c:v>231.0658564</c:v>
                </c:pt>
                <c:pt idx="23264">
                  <c:v>231.07578939999999</c:v>
                </c:pt>
                <c:pt idx="23265">
                  <c:v>231.08572340000001</c:v>
                </c:pt>
                <c:pt idx="23266">
                  <c:v>231.0956564</c:v>
                </c:pt>
                <c:pt idx="23267">
                  <c:v>231.10558940000001</c:v>
                </c:pt>
                <c:pt idx="23268">
                  <c:v>231.1155234</c:v>
                </c:pt>
                <c:pt idx="23269">
                  <c:v>231.12545639999999</c:v>
                </c:pt>
                <c:pt idx="23270">
                  <c:v>231.13539040000001</c:v>
                </c:pt>
                <c:pt idx="23271">
                  <c:v>231.1453234</c:v>
                </c:pt>
                <c:pt idx="23272">
                  <c:v>231.15525640000001</c:v>
                </c:pt>
                <c:pt idx="23273">
                  <c:v>231.1651904</c:v>
                </c:pt>
                <c:pt idx="23274">
                  <c:v>231.17512339999999</c:v>
                </c:pt>
                <c:pt idx="23275">
                  <c:v>231.18505740000001</c:v>
                </c:pt>
                <c:pt idx="23276">
                  <c:v>231.19499039999999</c:v>
                </c:pt>
                <c:pt idx="23277">
                  <c:v>231.20492340000001</c:v>
                </c:pt>
                <c:pt idx="23278">
                  <c:v>231.2148574</c:v>
                </c:pt>
                <c:pt idx="23279">
                  <c:v>231.22479039999999</c:v>
                </c:pt>
                <c:pt idx="23280">
                  <c:v>231.2347244</c:v>
                </c:pt>
                <c:pt idx="23281">
                  <c:v>231.24465739999999</c:v>
                </c:pt>
                <c:pt idx="23282">
                  <c:v>231.25459040000001</c:v>
                </c:pt>
                <c:pt idx="23283">
                  <c:v>231.2645244</c:v>
                </c:pt>
                <c:pt idx="23284">
                  <c:v>231.27445739999999</c:v>
                </c:pt>
                <c:pt idx="23285">
                  <c:v>231.2843914</c:v>
                </c:pt>
                <c:pt idx="23286">
                  <c:v>231.29432439999999</c:v>
                </c:pt>
                <c:pt idx="23287">
                  <c:v>231.30425740000001</c:v>
                </c:pt>
                <c:pt idx="23288">
                  <c:v>231.3141914</c:v>
                </c:pt>
                <c:pt idx="23289">
                  <c:v>231.32412439999999</c:v>
                </c:pt>
                <c:pt idx="23290">
                  <c:v>231.3340584</c:v>
                </c:pt>
                <c:pt idx="23291">
                  <c:v>231.34399139999999</c:v>
                </c:pt>
                <c:pt idx="23292">
                  <c:v>231.35392440000001</c:v>
                </c:pt>
                <c:pt idx="23293">
                  <c:v>231.3638584</c:v>
                </c:pt>
                <c:pt idx="23294">
                  <c:v>231.37379139999999</c:v>
                </c:pt>
                <c:pt idx="23295">
                  <c:v>231.3837254</c:v>
                </c:pt>
                <c:pt idx="23296">
                  <c:v>231.39365839999999</c:v>
                </c:pt>
                <c:pt idx="23297">
                  <c:v>231.40359140000001</c:v>
                </c:pt>
                <c:pt idx="23298">
                  <c:v>231.4135254</c:v>
                </c:pt>
                <c:pt idx="23299">
                  <c:v>231.42345839999999</c:v>
                </c:pt>
                <c:pt idx="23300">
                  <c:v>231.4333914</c:v>
                </c:pt>
                <c:pt idx="23301">
                  <c:v>231.44332539999999</c:v>
                </c:pt>
                <c:pt idx="23302">
                  <c:v>231.45325840000001</c:v>
                </c:pt>
                <c:pt idx="23303">
                  <c:v>231.4631924</c:v>
                </c:pt>
                <c:pt idx="23304">
                  <c:v>231.47312539999999</c:v>
                </c:pt>
                <c:pt idx="23305">
                  <c:v>231.4830584</c:v>
                </c:pt>
                <c:pt idx="23306">
                  <c:v>231.49299239999999</c:v>
                </c:pt>
                <c:pt idx="23307">
                  <c:v>231.50292540000001</c:v>
                </c:pt>
                <c:pt idx="23308">
                  <c:v>231.5128594</c:v>
                </c:pt>
                <c:pt idx="23309">
                  <c:v>231.52279239999999</c:v>
                </c:pt>
                <c:pt idx="23310">
                  <c:v>231.5327254</c:v>
                </c:pt>
                <c:pt idx="23311">
                  <c:v>231.54265939999999</c:v>
                </c:pt>
                <c:pt idx="23312">
                  <c:v>231.55259240000001</c:v>
                </c:pt>
                <c:pt idx="23313">
                  <c:v>231.5625264</c:v>
                </c:pt>
                <c:pt idx="23314">
                  <c:v>231.57245940000001</c:v>
                </c:pt>
                <c:pt idx="23315">
                  <c:v>231.5823924</c:v>
                </c:pt>
                <c:pt idx="23316">
                  <c:v>231.59232639999999</c:v>
                </c:pt>
                <c:pt idx="23317">
                  <c:v>231.60225940000001</c:v>
                </c:pt>
                <c:pt idx="23318">
                  <c:v>231.6121934</c:v>
                </c:pt>
                <c:pt idx="23319">
                  <c:v>231.62212640000001</c:v>
                </c:pt>
                <c:pt idx="23320">
                  <c:v>231.6320594</c:v>
                </c:pt>
                <c:pt idx="23321">
                  <c:v>231.64199339999999</c:v>
                </c:pt>
                <c:pt idx="23322">
                  <c:v>231.65192640000001</c:v>
                </c:pt>
                <c:pt idx="23323">
                  <c:v>231.66186039999999</c:v>
                </c:pt>
                <c:pt idx="23324">
                  <c:v>231.67179340000001</c:v>
                </c:pt>
                <c:pt idx="23325">
                  <c:v>231.6817264</c:v>
                </c:pt>
                <c:pt idx="23326">
                  <c:v>231.6916603</c:v>
                </c:pt>
                <c:pt idx="23327">
                  <c:v>231.70159330000001</c:v>
                </c:pt>
                <c:pt idx="23328">
                  <c:v>231.7115263</c:v>
                </c:pt>
                <c:pt idx="23329">
                  <c:v>231.72146029999999</c:v>
                </c:pt>
                <c:pt idx="23330">
                  <c:v>231.73139330000001</c:v>
                </c:pt>
                <c:pt idx="23331">
                  <c:v>231.74132729999999</c:v>
                </c:pt>
                <c:pt idx="23332">
                  <c:v>231.75126030000001</c:v>
                </c:pt>
                <c:pt idx="23333">
                  <c:v>231.7611933</c:v>
                </c:pt>
                <c:pt idx="23334">
                  <c:v>231.77112729999999</c:v>
                </c:pt>
                <c:pt idx="23335">
                  <c:v>231.78106030000001</c:v>
                </c:pt>
                <c:pt idx="23336">
                  <c:v>231.79099429999999</c:v>
                </c:pt>
                <c:pt idx="23337">
                  <c:v>231.80092730000001</c:v>
                </c:pt>
                <c:pt idx="23338">
                  <c:v>231.8108603</c:v>
                </c:pt>
                <c:pt idx="23339">
                  <c:v>231.82079429999999</c:v>
                </c:pt>
                <c:pt idx="23340">
                  <c:v>231.83072730000001</c:v>
                </c:pt>
                <c:pt idx="23341">
                  <c:v>231.84066129999999</c:v>
                </c:pt>
                <c:pt idx="23342">
                  <c:v>231.85059430000001</c:v>
                </c:pt>
                <c:pt idx="23343">
                  <c:v>231.8605273</c:v>
                </c:pt>
                <c:pt idx="23344">
                  <c:v>231.87046129999999</c:v>
                </c:pt>
                <c:pt idx="23345">
                  <c:v>231.88039430000001</c:v>
                </c:pt>
                <c:pt idx="23346">
                  <c:v>231.89032829999999</c:v>
                </c:pt>
                <c:pt idx="23347">
                  <c:v>231.90026130000001</c:v>
                </c:pt>
                <c:pt idx="23348">
                  <c:v>231.9101943</c:v>
                </c:pt>
                <c:pt idx="23349">
                  <c:v>231.92012829999999</c:v>
                </c:pt>
                <c:pt idx="23350">
                  <c:v>231.93006130000001</c:v>
                </c:pt>
                <c:pt idx="23351">
                  <c:v>231.93999529999999</c:v>
                </c:pt>
                <c:pt idx="23352">
                  <c:v>231.94992830000001</c:v>
                </c:pt>
                <c:pt idx="23353">
                  <c:v>231.9598613</c:v>
                </c:pt>
                <c:pt idx="23354">
                  <c:v>231.96979529999999</c:v>
                </c:pt>
                <c:pt idx="23355">
                  <c:v>231.9797283</c:v>
                </c:pt>
                <c:pt idx="23356">
                  <c:v>231.98966229999999</c:v>
                </c:pt>
                <c:pt idx="23357">
                  <c:v>231.99959530000001</c:v>
                </c:pt>
                <c:pt idx="23358">
                  <c:v>232.0095283</c:v>
                </c:pt>
                <c:pt idx="23359">
                  <c:v>232.01946229999999</c:v>
                </c:pt>
                <c:pt idx="23360">
                  <c:v>232.0293953</c:v>
                </c:pt>
                <c:pt idx="23361">
                  <c:v>232.03932829999999</c:v>
                </c:pt>
                <c:pt idx="23362">
                  <c:v>232.04926230000001</c:v>
                </c:pt>
                <c:pt idx="23363">
                  <c:v>232.0591953</c:v>
                </c:pt>
                <c:pt idx="23364">
                  <c:v>232.06912929999999</c:v>
                </c:pt>
                <c:pt idx="23365">
                  <c:v>232.0790623</c:v>
                </c:pt>
                <c:pt idx="23366">
                  <c:v>232.08899529999999</c:v>
                </c:pt>
                <c:pt idx="23367">
                  <c:v>232.09892930000001</c:v>
                </c:pt>
                <c:pt idx="23368">
                  <c:v>232.1088623</c:v>
                </c:pt>
                <c:pt idx="23369">
                  <c:v>232.11879630000001</c:v>
                </c:pt>
                <c:pt idx="23370">
                  <c:v>232.1287293</c:v>
                </c:pt>
                <c:pt idx="23371">
                  <c:v>232.1386622</c:v>
                </c:pt>
                <c:pt idx="23372">
                  <c:v>232.14859630000001</c:v>
                </c:pt>
                <c:pt idx="23373">
                  <c:v>232.1585293</c:v>
                </c:pt>
                <c:pt idx="23374">
                  <c:v>232.16846330000001</c:v>
                </c:pt>
                <c:pt idx="23375">
                  <c:v>232.1783963</c:v>
                </c:pt>
                <c:pt idx="23376">
                  <c:v>232.18833029999999</c:v>
                </c:pt>
                <c:pt idx="23377">
                  <c:v>232.19826330000001</c:v>
                </c:pt>
                <c:pt idx="23378">
                  <c:v>232.2081963</c:v>
                </c:pt>
                <c:pt idx="23379">
                  <c:v>232.21813030000001</c:v>
                </c:pt>
                <c:pt idx="23380">
                  <c:v>232.2280633</c:v>
                </c:pt>
                <c:pt idx="23381">
                  <c:v>232.23799629999999</c:v>
                </c:pt>
                <c:pt idx="23382">
                  <c:v>232.24793030000001</c:v>
                </c:pt>
                <c:pt idx="23383">
                  <c:v>232.2578633</c:v>
                </c:pt>
                <c:pt idx="23384">
                  <c:v>232.26779730000001</c:v>
                </c:pt>
                <c:pt idx="23385">
                  <c:v>232.2777303</c:v>
                </c:pt>
                <c:pt idx="23386">
                  <c:v>232.28766429999999</c:v>
                </c:pt>
                <c:pt idx="23387">
                  <c:v>232.29759730000001</c:v>
                </c:pt>
                <c:pt idx="23388">
                  <c:v>232.3075303</c:v>
                </c:pt>
                <c:pt idx="23389">
                  <c:v>232.31746430000001</c:v>
                </c:pt>
                <c:pt idx="23390">
                  <c:v>232.3273973</c:v>
                </c:pt>
                <c:pt idx="23391">
                  <c:v>232.33733129999999</c:v>
                </c:pt>
                <c:pt idx="23392">
                  <c:v>232.34726430000001</c:v>
                </c:pt>
                <c:pt idx="23393">
                  <c:v>232.3571973</c:v>
                </c:pt>
                <c:pt idx="23394">
                  <c:v>232.36713130000001</c:v>
                </c:pt>
                <c:pt idx="23395">
                  <c:v>232.3770643</c:v>
                </c:pt>
                <c:pt idx="23396">
                  <c:v>232.38699829999999</c:v>
                </c:pt>
                <c:pt idx="23397">
                  <c:v>232.39693130000001</c:v>
                </c:pt>
                <c:pt idx="23398">
                  <c:v>232.4068643</c:v>
                </c:pt>
                <c:pt idx="23399">
                  <c:v>232.41679830000001</c:v>
                </c:pt>
                <c:pt idx="23400">
                  <c:v>232.4267313</c:v>
                </c:pt>
                <c:pt idx="23401">
                  <c:v>232.43666529999999</c:v>
                </c:pt>
                <c:pt idx="23402">
                  <c:v>232.44659830000001</c:v>
                </c:pt>
                <c:pt idx="23403">
                  <c:v>232.45653129999999</c:v>
                </c:pt>
                <c:pt idx="23404">
                  <c:v>232.46646530000001</c:v>
                </c:pt>
                <c:pt idx="23405">
                  <c:v>232.4763983</c:v>
                </c:pt>
                <c:pt idx="23406">
                  <c:v>232.48633229999999</c:v>
                </c:pt>
                <c:pt idx="23407">
                  <c:v>232.4962653</c:v>
                </c:pt>
                <c:pt idx="23408">
                  <c:v>232.50619829999999</c:v>
                </c:pt>
                <c:pt idx="23409">
                  <c:v>232.51613230000001</c:v>
                </c:pt>
                <c:pt idx="23410">
                  <c:v>232.5260653</c:v>
                </c:pt>
                <c:pt idx="23411">
                  <c:v>232.53599929999999</c:v>
                </c:pt>
                <c:pt idx="23412">
                  <c:v>232.5459323</c:v>
                </c:pt>
                <c:pt idx="23413">
                  <c:v>232.55586529999999</c:v>
                </c:pt>
                <c:pt idx="23414">
                  <c:v>232.56579930000001</c:v>
                </c:pt>
                <c:pt idx="23415">
                  <c:v>232.5757322</c:v>
                </c:pt>
                <c:pt idx="23416">
                  <c:v>232.58566630000001</c:v>
                </c:pt>
                <c:pt idx="23417">
                  <c:v>232.5955993</c:v>
                </c:pt>
                <c:pt idx="23418">
                  <c:v>232.60553229999999</c:v>
                </c:pt>
                <c:pt idx="23419">
                  <c:v>232.61546630000001</c:v>
                </c:pt>
                <c:pt idx="23420">
                  <c:v>232.6253993</c:v>
                </c:pt>
                <c:pt idx="23421">
                  <c:v>232.63533330000001</c:v>
                </c:pt>
                <c:pt idx="23422">
                  <c:v>232.6452663</c:v>
                </c:pt>
                <c:pt idx="23423">
                  <c:v>232.65520029999999</c:v>
                </c:pt>
                <c:pt idx="23424">
                  <c:v>232.66513330000001</c:v>
                </c:pt>
                <c:pt idx="23425">
                  <c:v>232.6750663</c:v>
                </c:pt>
                <c:pt idx="23426">
                  <c:v>232.68500030000001</c:v>
                </c:pt>
                <c:pt idx="23427">
                  <c:v>232.69493349999999</c:v>
                </c:pt>
                <c:pt idx="23428">
                  <c:v>232.70486750000001</c:v>
                </c:pt>
                <c:pt idx="23429">
                  <c:v>232.7148005</c:v>
                </c:pt>
                <c:pt idx="23430">
                  <c:v>232.72473350000001</c:v>
                </c:pt>
                <c:pt idx="23431">
                  <c:v>232.7346675</c:v>
                </c:pt>
                <c:pt idx="23432">
                  <c:v>232.74460049999999</c:v>
                </c:pt>
                <c:pt idx="23433">
                  <c:v>232.75453450000001</c:v>
                </c:pt>
                <c:pt idx="23434">
                  <c:v>232.76446749999999</c:v>
                </c:pt>
                <c:pt idx="23435">
                  <c:v>232.77440150000001</c:v>
                </c:pt>
                <c:pt idx="23436">
                  <c:v>232.7843345</c:v>
                </c:pt>
                <c:pt idx="23437">
                  <c:v>232.79426749999999</c:v>
                </c:pt>
                <c:pt idx="23438">
                  <c:v>232.8042015</c:v>
                </c:pt>
                <c:pt idx="23439">
                  <c:v>232.81413449999999</c:v>
                </c:pt>
                <c:pt idx="23440">
                  <c:v>232.82406850000001</c:v>
                </c:pt>
                <c:pt idx="23441">
                  <c:v>232.8340015</c:v>
                </c:pt>
                <c:pt idx="23442">
                  <c:v>232.84393449999999</c:v>
                </c:pt>
                <c:pt idx="23443">
                  <c:v>232.8538685</c:v>
                </c:pt>
                <c:pt idx="23444">
                  <c:v>232.86380149999999</c:v>
                </c:pt>
                <c:pt idx="23445">
                  <c:v>232.87373550000001</c:v>
                </c:pt>
                <c:pt idx="23446">
                  <c:v>232.8836685</c:v>
                </c:pt>
                <c:pt idx="23447">
                  <c:v>232.89360249999999</c:v>
                </c:pt>
                <c:pt idx="23448">
                  <c:v>232.9035355</c:v>
                </c:pt>
                <c:pt idx="23449">
                  <c:v>232.91346849999999</c:v>
                </c:pt>
                <c:pt idx="23450">
                  <c:v>232.92340250000001</c:v>
                </c:pt>
                <c:pt idx="23451">
                  <c:v>232.9333355</c:v>
                </c:pt>
                <c:pt idx="23452">
                  <c:v>232.94326950000001</c:v>
                </c:pt>
                <c:pt idx="23453">
                  <c:v>232.9532025</c:v>
                </c:pt>
                <c:pt idx="23454">
                  <c:v>232.96313649999999</c:v>
                </c:pt>
                <c:pt idx="23455">
                  <c:v>232.97306950000001</c:v>
                </c:pt>
                <c:pt idx="23456">
                  <c:v>232.9830025</c:v>
                </c:pt>
                <c:pt idx="23457">
                  <c:v>232.99293650000001</c:v>
                </c:pt>
                <c:pt idx="23458">
                  <c:v>233.0028695</c:v>
                </c:pt>
                <c:pt idx="23459">
                  <c:v>233.01280349999999</c:v>
                </c:pt>
                <c:pt idx="23460">
                  <c:v>233.02273650000001</c:v>
                </c:pt>
                <c:pt idx="23461">
                  <c:v>233.03267049999999</c:v>
                </c:pt>
                <c:pt idx="23462">
                  <c:v>233.04260350000001</c:v>
                </c:pt>
                <c:pt idx="23463">
                  <c:v>233.0525365</c:v>
                </c:pt>
                <c:pt idx="23464">
                  <c:v>233.06247049999999</c:v>
                </c:pt>
                <c:pt idx="23465">
                  <c:v>233.07240350000001</c:v>
                </c:pt>
                <c:pt idx="23466">
                  <c:v>233.08233749999999</c:v>
                </c:pt>
                <c:pt idx="23467">
                  <c:v>233.09227050000001</c:v>
                </c:pt>
                <c:pt idx="23468">
                  <c:v>233.1022045</c:v>
                </c:pt>
                <c:pt idx="23469">
                  <c:v>233.11213749999999</c:v>
                </c:pt>
                <c:pt idx="23470">
                  <c:v>233.12207050000001</c:v>
                </c:pt>
                <c:pt idx="23471">
                  <c:v>233.13200449999999</c:v>
                </c:pt>
                <c:pt idx="23472">
                  <c:v>233.14193750000001</c:v>
                </c:pt>
                <c:pt idx="23473">
                  <c:v>233.1518715</c:v>
                </c:pt>
                <c:pt idx="23474">
                  <c:v>233.16180449999999</c:v>
                </c:pt>
                <c:pt idx="23475">
                  <c:v>233.1717385</c:v>
                </c:pt>
                <c:pt idx="23476">
                  <c:v>233.18167149999999</c:v>
                </c:pt>
                <c:pt idx="23477">
                  <c:v>233.19160450000001</c:v>
                </c:pt>
                <c:pt idx="23478">
                  <c:v>233.2015385</c:v>
                </c:pt>
                <c:pt idx="23479">
                  <c:v>233.21147149999999</c:v>
                </c:pt>
                <c:pt idx="23480">
                  <c:v>233.2214055</c:v>
                </c:pt>
                <c:pt idx="23481">
                  <c:v>233.23133849999999</c:v>
                </c:pt>
                <c:pt idx="23482">
                  <c:v>233.24127250000001</c:v>
                </c:pt>
                <c:pt idx="23483">
                  <c:v>233.2512055</c:v>
                </c:pt>
                <c:pt idx="23484">
                  <c:v>233.26113950000001</c:v>
                </c:pt>
                <c:pt idx="23485">
                  <c:v>233.2710725</c:v>
                </c:pt>
                <c:pt idx="23486">
                  <c:v>233.28100549999999</c:v>
                </c:pt>
                <c:pt idx="23487">
                  <c:v>233.29093950000001</c:v>
                </c:pt>
                <c:pt idx="23488">
                  <c:v>233.3008725</c:v>
                </c:pt>
                <c:pt idx="23489">
                  <c:v>233.31080650000001</c:v>
                </c:pt>
                <c:pt idx="23490">
                  <c:v>233.3207395</c:v>
                </c:pt>
                <c:pt idx="23491">
                  <c:v>233.33067349999999</c:v>
                </c:pt>
                <c:pt idx="23492">
                  <c:v>233.34060650000001</c:v>
                </c:pt>
                <c:pt idx="23493">
                  <c:v>233.3505395</c:v>
                </c:pt>
                <c:pt idx="23494">
                  <c:v>233.36047350000001</c:v>
                </c:pt>
                <c:pt idx="23495">
                  <c:v>233.3704065</c:v>
                </c:pt>
                <c:pt idx="23496">
                  <c:v>233.38034049999999</c:v>
                </c:pt>
                <c:pt idx="23497">
                  <c:v>233.39027350000001</c:v>
                </c:pt>
                <c:pt idx="23498">
                  <c:v>233.40020749999999</c:v>
                </c:pt>
                <c:pt idx="23499">
                  <c:v>233.41014050000001</c:v>
                </c:pt>
                <c:pt idx="23500">
                  <c:v>233.4200745</c:v>
                </c:pt>
                <c:pt idx="23501">
                  <c:v>233.43000749999999</c:v>
                </c:pt>
                <c:pt idx="23502">
                  <c:v>233.43994050000001</c:v>
                </c:pt>
                <c:pt idx="23503">
                  <c:v>233.44987449999999</c:v>
                </c:pt>
                <c:pt idx="23504">
                  <c:v>233.45980750000001</c:v>
                </c:pt>
                <c:pt idx="23505">
                  <c:v>233.4697415</c:v>
                </c:pt>
                <c:pt idx="23506">
                  <c:v>233.47967449999999</c:v>
                </c:pt>
                <c:pt idx="23507">
                  <c:v>233.4896085</c:v>
                </c:pt>
                <c:pt idx="23508">
                  <c:v>233.49954149999999</c:v>
                </c:pt>
                <c:pt idx="23509">
                  <c:v>233.50947550000001</c:v>
                </c:pt>
                <c:pt idx="23510">
                  <c:v>233.5194085</c:v>
                </c:pt>
                <c:pt idx="23511">
                  <c:v>233.52934149999999</c:v>
                </c:pt>
                <c:pt idx="23512">
                  <c:v>233.5392755</c:v>
                </c:pt>
                <c:pt idx="23513">
                  <c:v>233.54920849999999</c:v>
                </c:pt>
                <c:pt idx="23514">
                  <c:v>233.55914250000001</c:v>
                </c:pt>
                <c:pt idx="23515">
                  <c:v>233.5690755</c:v>
                </c:pt>
                <c:pt idx="23516">
                  <c:v>233.57900950000001</c:v>
                </c:pt>
                <c:pt idx="23517">
                  <c:v>233.5889425</c:v>
                </c:pt>
                <c:pt idx="23518">
                  <c:v>233.59887549999999</c:v>
                </c:pt>
                <c:pt idx="23519">
                  <c:v>233.60880950000001</c:v>
                </c:pt>
                <c:pt idx="23520">
                  <c:v>233.6187425</c:v>
                </c:pt>
                <c:pt idx="23521">
                  <c:v>233.62867650000001</c:v>
                </c:pt>
                <c:pt idx="23522">
                  <c:v>233.6386095</c:v>
                </c:pt>
                <c:pt idx="23523">
                  <c:v>233.64854349999999</c:v>
                </c:pt>
                <c:pt idx="23524">
                  <c:v>233.65847650000001</c:v>
                </c:pt>
                <c:pt idx="23525">
                  <c:v>233.66841049999999</c:v>
                </c:pt>
                <c:pt idx="23526">
                  <c:v>233.67834350000001</c:v>
                </c:pt>
                <c:pt idx="23527">
                  <c:v>233.68827680000001</c:v>
                </c:pt>
                <c:pt idx="23528">
                  <c:v>233.6982108</c:v>
                </c:pt>
                <c:pt idx="23529">
                  <c:v>233.70814379999999</c:v>
                </c:pt>
                <c:pt idx="23530">
                  <c:v>233.7180778</c:v>
                </c:pt>
                <c:pt idx="23531">
                  <c:v>233.72801079999999</c:v>
                </c:pt>
                <c:pt idx="23532">
                  <c:v>233.73794480000001</c:v>
                </c:pt>
                <c:pt idx="23533">
                  <c:v>233.7478778</c:v>
                </c:pt>
                <c:pt idx="23534">
                  <c:v>233.75781180000001</c:v>
                </c:pt>
                <c:pt idx="23535">
                  <c:v>233.7677448</c:v>
                </c:pt>
                <c:pt idx="23536">
                  <c:v>233.77767779999999</c:v>
                </c:pt>
                <c:pt idx="23537">
                  <c:v>233.78761180000001</c:v>
                </c:pt>
                <c:pt idx="23538">
                  <c:v>233.7975448</c:v>
                </c:pt>
                <c:pt idx="23539">
                  <c:v>233.80747880000001</c:v>
                </c:pt>
                <c:pt idx="23540">
                  <c:v>233.8174118</c:v>
                </c:pt>
                <c:pt idx="23541">
                  <c:v>233.82734579999999</c:v>
                </c:pt>
                <c:pt idx="23542">
                  <c:v>233.83727880000001</c:v>
                </c:pt>
                <c:pt idx="23543">
                  <c:v>233.84721279999999</c:v>
                </c:pt>
                <c:pt idx="23544">
                  <c:v>233.85714580000001</c:v>
                </c:pt>
                <c:pt idx="23545">
                  <c:v>233.8670788</c:v>
                </c:pt>
                <c:pt idx="23546">
                  <c:v>233.87701279999999</c:v>
                </c:pt>
                <c:pt idx="23547">
                  <c:v>233.88694580000001</c:v>
                </c:pt>
                <c:pt idx="23548">
                  <c:v>233.89687979999999</c:v>
                </c:pt>
                <c:pt idx="23549">
                  <c:v>233.90681280000001</c:v>
                </c:pt>
                <c:pt idx="23550">
                  <c:v>233.9167468</c:v>
                </c:pt>
                <c:pt idx="23551">
                  <c:v>233.92667979999999</c:v>
                </c:pt>
                <c:pt idx="23552">
                  <c:v>233.93661280000001</c:v>
                </c:pt>
                <c:pt idx="23553">
                  <c:v>233.94654679999999</c:v>
                </c:pt>
                <c:pt idx="23554">
                  <c:v>233.95647980000001</c:v>
                </c:pt>
                <c:pt idx="23555">
                  <c:v>233.9664138</c:v>
                </c:pt>
                <c:pt idx="23556">
                  <c:v>233.97634679999999</c:v>
                </c:pt>
                <c:pt idx="23557">
                  <c:v>233.9862808</c:v>
                </c:pt>
                <c:pt idx="23558">
                  <c:v>233.99621379999999</c:v>
                </c:pt>
                <c:pt idx="23559">
                  <c:v>234.00614780000001</c:v>
                </c:pt>
                <c:pt idx="23560">
                  <c:v>234.0160808</c:v>
                </c:pt>
                <c:pt idx="23561">
                  <c:v>234.02601379999999</c:v>
                </c:pt>
                <c:pt idx="23562">
                  <c:v>234.0359478</c:v>
                </c:pt>
                <c:pt idx="23563">
                  <c:v>234.04588079999999</c:v>
                </c:pt>
                <c:pt idx="23564">
                  <c:v>234.05581480000001</c:v>
                </c:pt>
                <c:pt idx="23565">
                  <c:v>234.0657478</c:v>
                </c:pt>
                <c:pt idx="23566">
                  <c:v>234.07568180000001</c:v>
                </c:pt>
                <c:pt idx="23567">
                  <c:v>234.0856148</c:v>
                </c:pt>
                <c:pt idx="23568">
                  <c:v>234.09554879999999</c:v>
                </c:pt>
                <c:pt idx="23569">
                  <c:v>234.10548180000001</c:v>
                </c:pt>
                <c:pt idx="23570">
                  <c:v>234.1154148</c:v>
                </c:pt>
                <c:pt idx="23571">
                  <c:v>234.12534880000001</c:v>
                </c:pt>
                <c:pt idx="23572">
                  <c:v>234.1352818</c:v>
                </c:pt>
                <c:pt idx="23573">
                  <c:v>234.14521579999999</c:v>
                </c:pt>
                <c:pt idx="23574">
                  <c:v>234.15514880000001</c:v>
                </c:pt>
                <c:pt idx="23575">
                  <c:v>234.16508279999999</c:v>
                </c:pt>
                <c:pt idx="23576">
                  <c:v>234.17501580000001</c:v>
                </c:pt>
                <c:pt idx="23577">
                  <c:v>234.1849488</c:v>
                </c:pt>
                <c:pt idx="23578">
                  <c:v>234.19488279999999</c:v>
                </c:pt>
                <c:pt idx="23579">
                  <c:v>234.20481580000001</c:v>
                </c:pt>
                <c:pt idx="23580">
                  <c:v>234.21474979999999</c:v>
                </c:pt>
                <c:pt idx="23581">
                  <c:v>234.22468280000001</c:v>
                </c:pt>
                <c:pt idx="23582">
                  <c:v>234.2346168</c:v>
                </c:pt>
                <c:pt idx="23583">
                  <c:v>234.24454979999999</c:v>
                </c:pt>
                <c:pt idx="23584">
                  <c:v>234.25448280000001</c:v>
                </c:pt>
                <c:pt idx="23585">
                  <c:v>234.26441679999999</c:v>
                </c:pt>
                <c:pt idx="23586">
                  <c:v>234.27434980000001</c:v>
                </c:pt>
                <c:pt idx="23587">
                  <c:v>234.2842838</c:v>
                </c:pt>
                <c:pt idx="23588">
                  <c:v>234.29421679999999</c:v>
                </c:pt>
                <c:pt idx="23589">
                  <c:v>234.3041508</c:v>
                </c:pt>
                <c:pt idx="23590">
                  <c:v>234.31408379999999</c:v>
                </c:pt>
                <c:pt idx="23591">
                  <c:v>234.32401780000001</c:v>
                </c:pt>
                <c:pt idx="23592">
                  <c:v>234.3339508</c:v>
                </c:pt>
                <c:pt idx="23593">
                  <c:v>234.34388379999999</c:v>
                </c:pt>
                <c:pt idx="23594">
                  <c:v>234.3538178</c:v>
                </c:pt>
                <c:pt idx="23595">
                  <c:v>234.36375079999999</c:v>
                </c:pt>
                <c:pt idx="23596">
                  <c:v>234.37368480000001</c:v>
                </c:pt>
                <c:pt idx="23597">
                  <c:v>234.3836178</c:v>
                </c:pt>
                <c:pt idx="23598">
                  <c:v>234.39355180000001</c:v>
                </c:pt>
                <c:pt idx="23599">
                  <c:v>234.4034848</c:v>
                </c:pt>
                <c:pt idx="23600">
                  <c:v>234.41341779999999</c:v>
                </c:pt>
                <c:pt idx="23601">
                  <c:v>234.42335180000001</c:v>
                </c:pt>
                <c:pt idx="23602">
                  <c:v>234.4332848</c:v>
                </c:pt>
                <c:pt idx="23603">
                  <c:v>234.44321880000001</c:v>
                </c:pt>
                <c:pt idx="23604">
                  <c:v>234.4531518</c:v>
                </c:pt>
                <c:pt idx="23605">
                  <c:v>234.46308579999999</c:v>
                </c:pt>
                <c:pt idx="23606">
                  <c:v>234.47301880000001</c:v>
                </c:pt>
                <c:pt idx="23607">
                  <c:v>234.4829518</c:v>
                </c:pt>
                <c:pt idx="23608">
                  <c:v>234.49288580000001</c:v>
                </c:pt>
                <c:pt idx="23609">
                  <c:v>234.5028188</c:v>
                </c:pt>
                <c:pt idx="23610">
                  <c:v>234.51275279999999</c:v>
                </c:pt>
                <c:pt idx="23611">
                  <c:v>234.5226858</c:v>
                </c:pt>
                <c:pt idx="23612">
                  <c:v>234.53261979999999</c:v>
                </c:pt>
                <c:pt idx="23613">
                  <c:v>234.54255280000001</c:v>
                </c:pt>
                <c:pt idx="23614">
                  <c:v>234.5524858</c:v>
                </c:pt>
                <c:pt idx="23615">
                  <c:v>234.56241979999999</c:v>
                </c:pt>
                <c:pt idx="23616">
                  <c:v>234.5723528</c:v>
                </c:pt>
                <c:pt idx="23617">
                  <c:v>234.58228679999999</c:v>
                </c:pt>
                <c:pt idx="23618">
                  <c:v>234.59221980000001</c:v>
                </c:pt>
                <c:pt idx="23619">
                  <c:v>234.6021538</c:v>
                </c:pt>
                <c:pt idx="23620">
                  <c:v>234.61208669999999</c:v>
                </c:pt>
                <c:pt idx="23621">
                  <c:v>234.6220198</c:v>
                </c:pt>
                <c:pt idx="23622">
                  <c:v>234.63195379999999</c:v>
                </c:pt>
                <c:pt idx="23623">
                  <c:v>234.64188680000001</c:v>
                </c:pt>
                <c:pt idx="23624">
                  <c:v>234.6518208</c:v>
                </c:pt>
                <c:pt idx="23625">
                  <c:v>234.66175380000001</c:v>
                </c:pt>
                <c:pt idx="23626">
                  <c:v>234.6716878</c:v>
                </c:pt>
                <c:pt idx="23627">
                  <c:v>234.68162079999999</c:v>
                </c:pt>
                <c:pt idx="23628">
                  <c:v>234.69155430000001</c:v>
                </c:pt>
                <c:pt idx="23629">
                  <c:v>234.70148829999999</c:v>
                </c:pt>
                <c:pt idx="23630">
                  <c:v>234.71142130000001</c:v>
                </c:pt>
                <c:pt idx="23631">
                  <c:v>234.7213553</c:v>
                </c:pt>
                <c:pt idx="23632">
                  <c:v>234.73128829999999</c:v>
                </c:pt>
                <c:pt idx="23633">
                  <c:v>234.7412223</c:v>
                </c:pt>
                <c:pt idx="23634">
                  <c:v>234.75115529999999</c:v>
                </c:pt>
                <c:pt idx="23635">
                  <c:v>234.76108930000001</c:v>
                </c:pt>
                <c:pt idx="23636">
                  <c:v>234.7710223</c:v>
                </c:pt>
                <c:pt idx="23637">
                  <c:v>234.78095529999999</c:v>
                </c:pt>
                <c:pt idx="23638">
                  <c:v>234.7908893</c:v>
                </c:pt>
                <c:pt idx="23639">
                  <c:v>234.80082229999999</c:v>
                </c:pt>
                <c:pt idx="23640">
                  <c:v>234.81075630000001</c:v>
                </c:pt>
                <c:pt idx="23641">
                  <c:v>234.8206893</c:v>
                </c:pt>
                <c:pt idx="23642">
                  <c:v>234.83062330000001</c:v>
                </c:pt>
                <c:pt idx="23643">
                  <c:v>234.8405563</c:v>
                </c:pt>
                <c:pt idx="23644">
                  <c:v>234.85048929999999</c:v>
                </c:pt>
                <c:pt idx="23645">
                  <c:v>234.86042330000001</c:v>
                </c:pt>
                <c:pt idx="23646">
                  <c:v>234.8703563</c:v>
                </c:pt>
                <c:pt idx="23647">
                  <c:v>234.88029030000001</c:v>
                </c:pt>
                <c:pt idx="23648">
                  <c:v>234.8902233</c:v>
                </c:pt>
                <c:pt idx="23649">
                  <c:v>234.90015729999999</c:v>
                </c:pt>
                <c:pt idx="23650">
                  <c:v>234.91009030000001</c:v>
                </c:pt>
                <c:pt idx="23651">
                  <c:v>234.9200233</c:v>
                </c:pt>
                <c:pt idx="23652">
                  <c:v>234.92995730000001</c:v>
                </c:pt>
                <c:pt idx="23653">
                  <c:v>234.9398903</c:v>
                </c:pt>
                <c:pt idx="23654">
                  <c:v>234.94982429999999</c:v>
                </c:pt>
                <c:pt idx="23655">
                  <c:v>234.95975730000001</c:v>
                </c:pt>
                <c:pt idx="23656">
                  <c:v>234.96969129999999</c:v>
                </c:pt>
                <c:pt idx="23657">
                  <c:v>234.97962430000001</c:v>
                </c:pt>
                <c:pt idx="23658">
                  <c:v>234.9895573</c:v>
                </c:pt>
                <c:pt idx="23659">
                  <c:v>234.99949129999999</c:v>
                </c:pt>
                <c:pt idx="23660">
                  <c:v>235.00942430000001</c:v>
                </c:pt>
                <c:pt idx="23661">
                  <c:v>235.01935829999999</c:v>
                </c:pt>
                <c:pt idx="23662">
                  <c:v>235.02929130000001</c:v>
                </c:pt>
                <c:pt idx="23663">
                  <c:v>235.0392253</c:v>
                </c:pt>
                <c:pt idx="23664">
                  <c:v>235.04915829999999</c:v>
                </c:pt>
                <c:pt idx="23665">
                  <c:v>235.05909130000001</c:v>
                </c:pt>
                <c:pt idx="23666">
                  <c:v>235.06902529999999</c:v>
                </c:pt>
                <c:pt idx="23667">
                  <c:v>235.07895830000001</c:v>
                </c:pt>
                <c:pt idx="23668">
                  <c:v>235.0888923</c:v>
                </c:pt>
                <c:pt idx="23669">
                  <c:v>235.09882529999999</c:v>
                </c:pt>
                <c:pt idx="23670">
                  <c:v>235.1087593</c:v>
                </c:pt>
                <c:pt idx="23671">
                  <c:v>235.11869229999999</c:v>
                </c:pt>
                <c:pt idx="23672">
                  <c:v>235.12862519999999</c:v>
                </c:pt>
                <c:pt idx="23673">
                  <c:v>235.1385593</c:v>
                </c:pt>
                <c:pt idx="23674">
                  <c:v>235.14849229999999</c:v>
                </c:pt>
                <c:pt idx="23675">
                  <c:v>235.1584263</c:v>
                </c:pt>
                <c:pt idx="23676">
                  <c:v>235.16835929999999</c:v>
                </c:pt>
                <c:pt idx="23677">
                  <c:v>235.17829230000001</c:v>
                </c:pt>
                <c:pt idx="23678">
                  <c:v>235.1882263</c:v>
                </c:pt>
                <c:pt idx="23679">
                  <c:v>235.19815929999999</c:v>
                </c:pt>
                <c:pt idx="23680">
                  <c:v>235.2080933</c:v>
                </c:pt>
                <c:pt idx="23681">
                  <c:v>235.21802629999999</c:v>
                </c:pt>
                <c:pt idx="23682">
                  <c:v>235.22796030000001</c:v>
                </c:pt>
                <c:pt idx="23683">
                  <c:v>235.2378933</c:v>
                </c:pt>
                <c:pt idx="23684">
                  <c:v>235.24782630000001</c:v>
                </c:pt>
                <c:pt idx="23685">
                  <c:v>235.2577603</c:v>
                </c:pt>
                <c:pt idx="23686">
                  <c:v>235.26769329999999</c:v>
                </c:pt>
                <c:pt idx="23687">
                  <c:v>235.27762730000001</c:v>
                </c:pt>
                <c:pt idx="23688">
                  <c:v>235.2875603</c:v>
                </c:pt>
                <c:pt idx="23689">
                  <c:v>235.29749430000001</c:v>
                </c:pt>
                <c:pt idx="23690">
                  <c:v>235.3074273</c:v>
                </c:pt>
                <c:pt idx="23691">
                  <c:v>235.31736029999999</c:v>
                </c:pt>
                <c:pt idx="23692">
                  <c:v>235.32729430000001</c:v>
                </c:pt>
                <c:pt idx="23693">
                  <c:v>235.3372273</c:v>
                </c:pt>
                <c:pt idx="23694">
                  <c:v>235.34716130000001</c:v>
                </c:pt>
                <c:pt idx="23695">
                  <c:v>235.3570943</c:v>
                </c:pt>
                <c:pt idx="23696">
                  <c:v>235.36702829999999</c:v>
                </c:pt>
                <c:pt idx="23697">
                  <c:v>235.3769613</c:v>
                </c:pt>
                <c:pt idx="23698">
                  <c:v>235.38689429999999</c:v>
                </c:pt>
                <c:pt idx="23699">
                  <c:v>235.39682830000001</c:v>
                </c:pt>
                <c:pt idx="23700">
                  <c:v>235.4067613</c:v>
                </c:pt>
                <c:pt idx="23701">
                  <c:v>235.41669529999999</c:v>
                </c:pt>
                <c:pt idx="23702">
                  <c:v>235.4266283</c:v>
                </c:pt>
                <c:pt idx="23703">
                  <c:v>235.43656229999999</c:v>
                </c:pt>
                <c:pt idx="23704">
                  <c:v>235.44649530000001</c:v>
                </c:pt>
                <c:pt idx="23705">
                  <c:v>235.4564283</c:v>
                </c:pt>
                <c:pt idx="23706">
                  <c:v>235.46636229999999</c:v>
                </c:pt>
                <c:pt idx="23707">
                  <c:v>235.4762953</c:v>
                </c:pt>
                <c:pt idx="23708">
                  <c:v>235.48622929999999</c:v>
                </c:pt>
                <c:pt idx="23709">
                  <c:v>235.49616230000001</c:v>
                </c:pt>
                <c:pt idx="23710">
                  <c:v>235.5060963</c:v>
                </c:pt>
                <c:pt idx="23711">
                  <c:v>235.51602930000001</c:v>
                </c:pt>
                <c:pt idx="23712">
                  <c:v>235.5259623</c:v>
                </c:pt>
                <c:pt idx="23713">
                  <c:v>235.53589629999999</c:v>
                </c:pt>
                <c:pt idx="23714">
                  <c:v>235.54582930000001</c:v>
                </c:pt>
                <c:pt idx="23715">
                  <c:v>235.5557633</c:v>
                </c:pt>
                <c:pt idx="23716">
                  <c:v>235.56569630000001</c:v>
                </c:pt>
                <c:pt idx="23717">
                  <c:v>235.5756293</c:v>
                </c:pt>
                <c:pt idx="23718">
                  <c:v>235.58556329999999</c:v>
                </c:pt>
                <c:pt idx="23719">
                  <c:v>235.59549630000001</c:v>
                </c:pt>
                <c:pt idx="23720">
                  <c:v>235.60543029999999</c:v>
                </c:pt>
                <c:pt idx="23721">
                  <c:v>235.61536330000001</c:v>
                </c:pt>
                <c:pt idx="23722">
                  <c:v>235.6252973</c:v>
                </c:pt>
                <c:pt idx="23723">
                  <c:v>235.63523029999999</c:v>
                </c:pt>
                <c:pt idx="23724">
                  <c:v>235.64516330000001</c:v>
                </c:pt>
                <c:pt idx="23725">
                  <c:v>235.65509729999999</c:v>
                </c:pt>
                <c:pt idx="23726">
                  <c:v>235.66503030000001</c:v>
                </c:pt>
                <c:pt idx="23727">
                  <c:v>235.6749643</c:v>
                </c:pt>
                <c:pt idx="23728">
                  <c:v>235.68489729999999</c:v>
                </c:pt>
                <c:pt idx="23729">
                  <c:v>235.69483080000001</c:v>
                </c:pt>
                <c:pt idx="23730">
                  <c:v>235.70476379999999</c:v>
                </c:pt>
                <c:pt idx="23731">
                  <c:v>235.71469680000001</c:v>
                </c:pt>
                <c:pt idx="23732">
                  <c:v>235.7246308</c:v>
                </c:pt>
                <c:pt idx="23733">
                  <c:v>235.73456379999999</c:v>
                </c:pt>
                <c:pt idx="23734">
                  <c:v>235.7444978</c:v>
                </c:pt>
                <c:pt idx="23735">
                  <c:v>235.75443079999999</c:v>
                </c:pt>
                <c:pt idx="23736">
                  <c:v>235.76436480000001</c:v>
                </c:pt>
                <c:pt idx="23737">
                  <c:v>235.7742978</c:v>
                </c:pt>
                <c:pt idx="23738">
                  <c:v>235.78423079999999</c:v>
                </c:pt>
                <c:pt idx="23739">
                  <c:v>235.7941648</c:v>
                </c:pt>
                <c:pt idx="23740">
                  <c:v>235.80409779999999</c:v>
                </c:pt>
                <c:pt idx="23741">
                  <c:v>235.81403180000001</c:v>
                </c:pt>
                <c:pt idx="23742">
                  <c:v>235.8239648</c:v>
                </c:pt>
                <c:pt idx="23743">
                  <c:v>235.83389879999999</c:v>
                </c:pt>
                <c:pt idx="23744">
                  <c:v>235.8438318</c:v>
                </c:pt>
                <c:pt idx="23745">
                  <c:v>235.85376479999999</c:v>
                </c:pt>
                <c:pt idx="23746">
                  <c:v>235.86369880000001</c:v>
                </c:pt>
                <c:pt idx="23747">
                  <c:v>235.8736318</c:v>
                </c:pt>
                <c:pt idx="23748">
                  <c:v>235.88356580000001</c:v>
                </c:pt>
                <c:pt idx="23749">
                  <c:v>235.8934988</c:v>
                </c:pt>
                <c:pt idx="23750">
                  <c:v>235.90343279999999</c:v>
                </c:pt>
                <c:pt idx="23751">
                  <c:v>235.91336580000001</c:v>
                </c:pt>
                <c:pt idx="23752">
                  <c:v>235.9232988</c:v>
                </c:pt>
                <c:pt idx="23753">
                  <c:v>235.93323280000001</c:v>
                </c:pt>
                <c:pt idx="23754">
                  <c:v>235.9431658</c:v>
                </c:pt>
                <c:pt idx="23755">
                  <c:v>235.95309979999999</c:v>
                </c:pt>
                <c:pt idx="23756">
                  <c:v>235.96303280000001</c:v>
                </c:pt>
                <c:pt idx="23757">
                  <c:v>235.97296679999999</c:v>
                </c:pt>
                <c:pt idx="23758">
                  <c:v>235.98289980000001</c:v>
                </c:pt>
                <c:pt idx="23759">
                  <c:v>235.9928328</c:v>
                </c:pt>
                <c:pt idx="23760">
                  <c:v>236.00276679999999</c:v>
                </c:pt>
                <c:pt idx="23761">
                  <c:v>236.01269980000001</c:v>
                </c:pt>
                <c:pt idx="23762">
                  <c:v>236.02263379999999</c:v>
                </c:pt>
                <c:pt idx="23763">
                  <c:v>236.03256680000001</c:v>
                </c:pt>
                <c:pt idx="23764">
                  <c:v>236.0425008</c:v>
                </c:pt>
                <c:pt idx="23765">
                  <c:v>236.05243379999999</c:v>
                </c:pt>
                <c:pt idx="23766">
                  <c:v>236.06236680000001</c:v>
                </c:pt>
                <c:pt idx="23767">
                  <c:v>236.07230079999999</c:v>
                </c:pt>
                <c:pt idx="23768">
                  <c:v>236.08223369999999</c:v>
                </c:pt>
                <c:pt idx="23769">
                  <c:v>236.0921678</c:v>
                </c:pt>
                <c:pt idx="23770">
                  <c:v>236.10210079999999</c:v>
                </c:pt>
                <c:pt idx="23771">
                  <c:v>236.1120348</c:v>
                </c:pt>
                <c:pt idx="23772">
                  <c:v>236.12196779999999</c:v>
                </c:pt>
                <c:pt idx="23773">
                  <c:v>236.13190080000001</c:v>
                </c:pt>
                <c:pt idx="23774">
                  <c:v>236.1418348</c:v>
                </c:pt>
                <c:pt idx="23775">
                  <c:v>236.15176779999999</c:v>
                </c:pt>
                <c:pt idx="23776">
                  <c:v>236.1617018</c:v>
                </c:pt>
                <c:pt idx="23777">
                  <c:v>236.17163479999999</c:v>
                </c:pt>
                <c:pt idx="23778">
                  <c:v>236.18156880000001</c:v>
                </c:pt>
                <c:pt idx="23779">
                  <c:v>236.1915018</c:v>
                </c:pt>
                <c:pt idx="23780">
                  <c:v>236.20143479999999</c:v>
                </c:pt>
                <c:pt idx="23781">
                  <c:v>236.2113688</c:v>
                </c:pt>
                <c:pt idx="23782">
                  <c:v>236.22130179999999</c:v>
                </c:pt>
                <c:pt idx="23783">
                  <c:v>236.23123580000001</c:v>
                </c:pt>
                <c:pt idx="23784">
                  <c:v>236.2411688</c:v>
                </c:pt>
                <c:pt idx="23785">
                  <c:v>236.25110280000001</c:v>
                </c:pt>
                <c:pt idx="23786">
                  <c:v>236.2610358</c:v>
                </c:pt>
                <c:pt idx="23787">
                  <c:v>236.27096979999999</c:v>
                </c:pt>
                <c:pt idx="23788">
                  <c:v>236.28090280000001</c:v>
                </c:pt>
                <c:pt idx="23789">
                  <c:v>236.2908358</c:v>
                </c:pt>
                <c:pt idx="23790">
                  <c:v>236.30076980000001</c:v>
                </c:pt>
                <c:pt idx="23791">
                  <c:v>236.3107028</c:v>
                </c:pt>
                <c:pt idx="23792">
                  <c:v>236.32063679999999</c:v>
                </c:pt>
                <c:pt idx="23793">
                  <c:v>236.33056980000001</c:v>
                </c:pt>
                <c:pt idx="23794">
                  <c:v>236.34050379999999</c:v>
                </c:pt>
                <c:pt idx="23795">
                  <c:v>236.35043680000001</c:v>
                </c:pt>
                <c:pt idx="23796">
                  <c:v>236.3603698</c:v>
                </c:pt>
                <c:pt idx="23797">
                  <c:v>236.37030379999999</c:v>
                </c:pt>
                <c:pt idx="23798">
                  <c:v>236.38023680000001</c:v>
                </c:pt>
                <c:pt idx="23799">
                  <c:v>236.39017079999999</c:v>
                </c:pt>
                <c:pt idx="23800">
                  <c:v>236.40010380000001</c:v>
                </c:pt>
                <c:pt idx="23801">
                  <c:v>236.4100378</c:v>
                </c:pt>
                <c:pt idx="23802">
                  <c:v>236.41997079999999</c:v>
                </c:pt>
                <c:pt idx="23803">
                  <c:v>236.42990380000001</c:v>
                </c:pt>
                <c:pt idx="23804">
                  <c:v>236.43983779999999</c:v>
                </c:pt>
                <c:pt idx="23805">
                  <c:v>236.44977080000001</c:v>
                </c:pt>
                <c:pt idx="23806">
                  <c:v>236.4597048</c:v>
                </c:pt>
                <c:pt idx="23807">
                  <c:v>236.46963779999999</c:v>
                </c:pt>
                <c:pt idx="23808">
                  <c:v>236.4795718</c:v>
                </c:pt>
                <c:pt idx="23809">
                  <c:v>236.48950479999999</c:v>
                </c:pt>
                <c:pt idx="23810">
                  <c:v>236.49943880000001</c:v>
                </c:pt>
                <c:pt idx="23811">
                  <c:v>236.5093718</c:v>
                </c:pt>
                <c:pt idx="23812">
                  <c:v>236.51930479999999</c:v>
                </c:pt>
                <c:pt idx="23813">
                  <c:v>236.5292388</c:v>
                </c:pt>
                <c:pt idx="23814">
                  <c:v>236.53917179999999</c:v>
                </c:pt>
                <c:pt idx="23815">
                  <c:v>236.54910580000001</c:v>
                </c:pt>
                <c:pt idx="23816">
                  <c:v>236.5590388</c:v>
                </c:pt>
                <c:pt idx="23817">
                  <c:v>236.56897269999999</c:v>
                </c:pt>
                <c:pt idx="23818">
                  <c:v>236.5789058</c:v>
                </c:pt>
                <c:pt idx="23819">
                  <c:v>236.58883879999999</c:v>
                </c:pt>
                <c:pt idx="23820">
                  <c:v>236.59877280000001</c:v>
                </c:pt>
                <c:pt idx="23821">
                  <c:v>236.6087058</c:v>
                </c:pt>
                <c:pt idx="23822">
                  <c:v>236.61863980000001</c:v>
                </c:pt>
                <c:pt idx="23823">
                  <c:v>236.6285728</c:v>
                </c:pt>
                <c:pt idx="23824">
                  <c:v>236.63850679999999</c:v>
                </c:pt>
                <c:pt idx="23825">
                  <c:v>236.64843980000001</c:v>
                </c:pt>
                <c:pt idx="23826">
                  <c:v>236.6583728</c:v>
                </c:pt>
                <c:pt idx="23827">
                  <c:v>236.66830680000001</c:v>
                </c:pt>
                <c:pt idx="23828">
                  <c:v>236.6782398</c:v>
                </c:pt>
                <c:pt idx="23829">
                  <c:v>236.68817379999999</c:v>
                </c:pt>
                <c:pt idx="23830">
                  <c:v>236.69810699999999</c:v>
                </c:pt>
                <c:pt idx="23831">
                  <c:v>236.70804100000001</c:v>
                </c:pt>
                <c:pt idx="23832">
                  <c:v>236.717974</c:v>
                </c:pt>
                <c:pt idx="23833">
                  <c:v>236.72790699999999</c:v>
                </c:pt>
                <c:pt idx="23834">
                  <c:v>236.737841</c:v>
                </c:pt>
                <c:pt idx="23835">
                  <c:v>236.74777399999999</c:v>
                </c:pt>
                <c:pt idx="23836">
                  <c:v>236.75770800000001</c:v>
                </c:pt>
                <c:pt idx="23837">
                  <c:v>236.767641</c:v>
                </c:pt>
                <c:pt idx="23838">
                  <c:v>236.77757500000001</c:v>
                </c:pt>
                <c:pt idx="23839">
                  <c:v>236.787508</c:v>
                </c:pt>
                <c:pt idx="23840">
                  <c:v>236.79744199999999</c:v>
                </c:pt>
                <c:pt idx="23841">
                  <c:v>236.80737500000001</c:v>
                </c:pt>
                <c:pt idx="23842">
                  <c:v>236.817308</c:v>
                </c:pt>
                <c:pt idx="23843">
                  <c:v>236.82724200000001</c:v>
                </c:pt>
                <c:pt idx="23844">
                  <c:v>236.837175</c:v>
                </c:pt>
                <c:pt idx="23845">
                  <c:v>236.84710899999999</c:v>
                </c:pt>
                <c:pt idx="23846">
                  <c:v>236.85704200000001</c:v>
                </c:pt>
                <c:pt idx="23847">
                  <c:v>236.86697599999999</c:v>
                </c:pt>
                <c:pt idx="23848">
                  <c:v>236.87690900000001</c:v>
                </c:pt>
                <c:pt idx="23849">
                  <c:v>236.886842</c:v>
                </c:pt>
                <c:pt idx="23850">
                  <c:v>236.89677599999999</c:v>
                </c:pt>
                <c:pt idx="23851">
                  <c:v>236.90670900000001</c:v>
                </c:pt>
                <c:pt idx="23852">
                  <c:v>236.91664299999999</c:v>
                </c:pt>
                <c:pt idx="23853">
                  <c:v>236.92657600000001</c:v>
                </c:pt>
                <c:pt idx="23854">
                  <c:v>236.93651</c:v>
                </c:pt>
                <c:pt idx="23855">
                  <c:v>236.94644299999999</c:v>
                </c:pt>
                <c:pt idx="23856">
                  <c:v>236.95637600000001</c:v>
                </c:pt>
                <c:pt idx="23857">
                  <c:v>236.96630999999999</c:v>
                </c:pt>
                <c:pt idx="23858">
                  <c:v>236.97624300000001</c:v>
                </c:pt>
                <c:pt idx="23859">
                  <c:v>236.986177</c:v>
                </c:pt>
                <c:pt idx="23860">
                  <c:v>236.99610999999999</c:v>
                </c:pt>
                <c:pt idx="23861">
                  <c:v>237.006044</c:v>
                </c:pt>
                <c:pt idx="23862">
                  <c:v>237.01597699999999</c:v>
                </c:pt>
                <c:pt idx="23863">
                  <c:v>237.02591100000001</c:v>
                </c:pt>
                <c:pt idx="23864">
                  <c:v>237.035844</c:v>
                </c:pt>
                <c:pt idx="23865">
                  <c:v>237.04577699999999</c:v>
                </c:pt>
                <c:pt idx="23866">
                  <c:v>237.055711</c:v>
                </c:pt>
                <c:pt idx="23867">
                  <c:v>237.06564399999999</c:v>
                </c:pt>
                <c:pt idx="23868">
                  <c:v>237.07557800000001</c:v>
                </c:pt>
                <c:pt idx="23869">
                  <c:v>237.085511</c:v>
                </c:pt>
                <c:pt idx="23870">
                  <c:v>237.09544500000001</c:v>
                </c:pt>
                <c:pt idx="23871">
                  <c:v>237.105378</c:v>
                </c:pt>
                <c:pt idx="23872">
                  <c:v>237.11531099999999</c:v>
                </c:pt>
                <c:pt idx="23873">
                  <c:v>237.12524500000001</c:v>
                </c:pt>
                <c:pt idx="23874">
                  <c:v>237.135178</c:v>
                </c:pt>
                <c:pt idx="23875">
                  <c:v>237.14511200000001</c:v>
                </c:pt>
                <c:pt idx="23876">
                  <c:v>237.155045</c:v>
                </c:pt>
                <c:pt idx="23877">
                  <c:v>237.16497899999999</c:v>
                </c:pt>
                <c:pt idx="23878">
                  <c:v>237.17491200000001</c:v>
                </c:pt>
                <c:pt idx="23879">
                  <c:v>237.184845</c:v>
                </c:pt>
                <c:pt idx="23880">
                  <c:v>237.19477900000001</c:v>
                </c:pt>
                <c:pt idx="23881">
                  <c:v>237.204712</c:v>
                </c:pt>
                <c:pt idx="23882">
                  <c:v>237.21464599999999</c:v>
                </c:pt>
                <c:pt idx="23883">
                  <c:v>237.22457900000001</c:v>
                </c:pt>
                <c:pt idx="23884">
                  <c:v>237.23451299999999</c:v>
                </c:pt>
                <c:pt idx="23885">
                  <c:v>237.24444600000001</c:v>
                </c:pt>
                <c:pt idx="23886">
                  <c:v>237.254379</c:v>
                </c:pt>
                <c:pt idx="23887">
                  <c:v>237.26431299999999</c:v>
                </c:pt>
                <c:pt idx="23888">
                  <c:v>237.27424600000001</c:v>
                </c:pt>
                <c:pt idx="23889">
                  <c:v>237.28417999999999</c:v>
                </c:pt>
                <c:pt idx="23890">
                  <c:v>237.29411300000001</c:v>
                </c:pt>
                <c:pt idx="23891">
                  <c:v>237.304047</c:v>
                </c:pt>
                <c:pt idx="23892">
                  <c:v>237.31397999999999</c:v>
                </c:pt>
                <c:pt idx="23893">
                  <c:v>237.323913</c:v>
                </c:pt>
                <c:pt idx="23894">
                  <c:v>237.33384699999999</c:v>
                </c:pt>
                <c:pt idx="23895">
                  <c:v>237.34378000000001</c:v>
                </c:pt>
                <c:pt idx="23896">
                  <c:v>237.353714</c:v>
                </c:pt>
                <c:pt idx="23897">
                  <c:v>237.36364699999999</c:v>
                </c:pt>
                <c:pt idx="23898">
                  <c:v>237.373581</c:v>
                </c:pt>
                <c:pt idx="23899">
                  <c:v>237.38351399999999</c:v>
                </c:pt>
                <c:pt idx="23900">
                  <c:v>237.39344700000001</c:v>
                </c:pt>
                <c:pt idx="23901">
                  <c:v>237.403381</c:v>
                </c:pt>
                <c:pt idx="23902">
                  <c:v>237.41331400000001</c:v>
                </c:pt>
                <c:pt idx="23903">
                  <c:v>237.423248</c:v>
                </c:pt>
                <c:pt idx="23904">
                  <c:v>237.43318099999999</c:v>
                </c:pt>
                <c:pt idx="23905">
                  <c:v>237.44311500000001</c:v>
                </c:pt>
                <c:pt idx="23906">
                  <c:v>237.453048</c:v>
                </c:pt>
                <c:pt idx="23907">
                  <c:v>237.46298200000001</c:v>
                </c:pt>
                <c:pt idx="23908">
                  <c:v>237.472915</c:v>
                </c:pt>
                <c:pt idx="23909">
                  <c:v>237.48284799999999</c:v>
                </c:pt>
                <c:pt idx="23910">
                  <c:v>237.49278200000001</c:v>
                </c:pt>
                <c:pt idx="23911">
                  <c:v>237.50271499999999</c:v>
                </c:pt>
                <c:pt idx="23912">
                  <c:v>237.51264900000001</c:v>
                </c:pt>
                <c:pt idx="23913">
                  <c:v>237.522582</c:v>
                </c:pt>
                <c:pt idx="23914">
                  <c:v>237.53251599999999</c:v>
                </c:pt>
                <c:pt idx="23915">
                  <c:v>237.542449</c:v>
                </c:pt>
                <c:pt idx="23916">
                  <c:v>237.55238199999999</c:v>
                </c:pt>
                <c:pt idx="23917">
                  <c:v>237.56231600000001</c:v>
                </c:pt>
                <c:pt idx="23918">
                  <c:v>237.572249</c:v>
                </c:pt>
                <c:pt idx="23919">
                  <c:v>237.58218299999999</c:v>
                </c:pt>
                <c:pt idx="23920">
                  <c:v>237.592116</c:v>
                </c:pt>
                <c:pt idx="23921">
                  <c:v>237.60204899999999</c:v>
                </c:pt>
                <c:pt idx="23922">
                  <c:v>237.61198300000001</c:v>
                </c:pt>
                <c:pt idx="23923">
                  <c:v>237.621916</c:v>
                </c:pt>
                <c:pt idx="23924">
                  <c:v>237.63184999999999</c:v>
                </c:pt>
                <c:pt idx="23925">
                  <c:v>237.641783</c:v>
                </c:pt>
                <c:pt idx="23926">
                  <c:v>237.65171699999999</c:v>
                </c:pt>
                <c:pt idx="23927">
                  <c:v>237.66165000000001</c:v>
                </c:pt>
                <c:pt idx="23928">
                  <c:v>237.671583</c:v>
                </c:pt>
                <c:pt idx="23929">
                  <c:v>237.68151700000001</c:v>
                </c:pt>
                <c:pt idx="23930">
                  <c:v>237.69145</c:v>
                </c:pt>
                <c:pt idx="23931">
                  <c:v>237.70138399999999</c:v>
                </c:pt>
                <c:pt idx="23932">
                  <c:v>237.71131700000001</c:v>
                </c:pt>
                <c:pt idx="23933">
                  <c:v>237.721251</c:v>
                </c:pt>
                <c:pt idx="23934">
                  <c:v>237.73118400000001</c:v>
                </c:pt>
                <c:pt idx="23935">
                  <c:v>237.741118</c:v>
                </c:pt>
                <c:pt idx="23936">
                  <c:v>237.75105099999999</c:v>
                </c:pt>
                <c:pt idx="23937">
                  <c:v>237.76098400000001</c:v>
                </c:pt>
                <c:pt idx="23938">
                  <c:v>237.77091799999999</c:v>
                </c:pt>
                <c:pt idx="23939">
                  <c:v>237.78085100000001</c:v>
                </c:pt>
                <c:pt idx="23940">
                  <c:v>237.790785</c:v>
                </c:pt>
                <c:pt idx="23941">
                  <c:v>237.80071799999999</c:v>
                </c:pt>
                <c:pt idx="23942">
                  <c:v>237.810652</c:v>
                </c:pt>
                <c:pt idx="23943">
                  <c:v>237.82058499999999</c:v>
                </c:pt>
                <c:pt idx="23944">
                  <c:v>237.83051800000001</c:v>
                </c:pt>
                <c:pt idx="23945">
                  <c:v>237.840452</c:v>
                </c:pt>
                <c:pt idx="23946">
                  <c:v>237.85038499999999</c:v>
                </c:pt>
                <c:pt idx="23947">
                  <c:v>237.860319</c:v>
                </c:pt>
                <c:pt idx="23948">
                  <c:v>237.87025199999999</c:v>
                </c:pt>
                <c:pt idx="23949">
                  <c:v>237.88018500000001</c:v>
                </c:pt>
                <c:pt idx="23950">
                  <c:v>237.890119</c:v>
                </c:pt>
                <c:pt idx="23951">
                  <c:v>237.90005199999999</c:v>
                </c:pt>
                <c:pt idx="23952">
                  <c:v>237.909986</c:v>
                </c:pt>
                <c:pt idx="23953">
                  <c:v>237.91991899999999</c:v>
                </c:pt>
                <c:pt idx="23954">
                  <c:v>237.92985300000001</c:v>
                </c:pt>
                <c:pt idx="23955">
                  <c:v>237.939786</c:v>
                </c:pt>
                <c:pt idx="23956">
                  <c:v>237.94971899999999</c:v>
                </c:pt>
                <c:pt idx="23957">
                  <c:v>237.959653</c:v>
                </c:pt>
                <c:pt idx="23958">
                  <c:v>237.96958599999999</c:v>
                </c:pt>
                <c:pt idx="23959">
                  <c:v>237.97952000000001</c:v>
                </c:pt>
                <c:pt idx="23960">
                  <c:v>237.989453</c:v>
                </c:pt>
                <c:pt idx="23961">
                  <c:v>237.99938700000001</c:v>
                </c:pt>
                <c:pt idx="23962">
                  <c:v>238.00932</c:v>
                </c:pt>
                <c:pt idx="23963">
                  <c:v>238.01925299999999</c:v>
                </c:pt>
                <c:pt idx="23964">
                  <c:v>238.02918700000001</c:v>
                </c:pt>
                <c:pt idx="23965">
                  <c:v>238.03912</c:v>
                </c:pt>
                <c:pt idx="23966">
                  <c:v>238.04905400000001</c:v>
                </c:pt>
                <c:pt idx="23967">
                  <c:v>238.058987</c:v>
                </c:pt>
                <c:pt idx="23968">
                  <c:v>238.06892099999999</c:v>
                </c:pt>
                <c:pt idx="23969">
                  <c:v>238.07885400000001</c:v>
                </c:pt>
                <c:pt idx="23970">
                  <c:v>238.08878799999999</c:v>
                </c:pt>
                <c:pt idx="23971">
                  <c:v>238.09872100000001</c:v>
                </c:pt>
                <c:pt idx="23972">
                  <c:v>238.108654</c:v>
                </c:pt>
                <c:pt idx="23973">
                  <c:v>238.11858799999999</c:v>
                </c:pt>
                <c:pt idx="23974">
                  <c:v>238.12852100000001</c:v>
                </c:pt>
                <c:pt idx="23975">
                  <c:v>238.13845499999999</c:v>
                </c:pt>
                <c:pt idx="23976">
                  <c:v>238.14838800000001</c:v>
                </c:pt>
                <c:pt idx="23977">
                  <c:v>238.158322</c:v>
                </c:pt>
                <c:pt idx="23978">
                  <c:v>238.16825499999999</c:v>
                </c:pt>
                <c:pt idx="23979">
                  <c:v>238.17818800000001</c:v>
                </c:pt>
                <c:pt idx="23980">
                  <c:v>238.18812199999999</c:v>
                </c:pt>
                <c:pt idx="23981">
                  <c:v>238.19805500000001</c:v>
                </c:pt>
                <c:pt idx="23982">
                  <c:v>238.207989</c:v>
                </c:pt>
                <c:pt idx="23983">
                  <c:v>238.21792199999999</c:v>
                </c:pt>
                <c:pt idx="23984">
                  <c:v>238.227856</c:v>
                </c:pt>
                <c:pt idx="23985">
                  <c:v>238.23778899999999</c:v>
                </c:pt>
                <c:pt idx="23986">
                  <c:v>238.24772200000001</c:v>
                </c:pt>
                <c:pt idx="23987">
                  <c:v>238.257656</c:v>
                </c:pt>
                <c:pt idx="23988">
                  <c:v>238.26758899999999</c:v>
                </c:pt>
                <c:pt idx="23989">
                  <c:v>238.277523</c:v>
                </c:pt>
                <c:pt idx="23990">
                  <c:v>238.28745599999999</c:v>
                </c:pt>
                <c:pt idx="23991">
                  <c:v>238.29739000000001</c:v>
                </c:pt>
                <c:pt idx="23992">
                  <c:v>238.307323</c:v>
                </c:pt>
                <c:pt idx="23993">
                  <c:v>238.31725700000001</c:v>
                </c:pt>
                <c:pt idx="23994">
                  <c:v>238.32719</c:v>
                </c:pt>
                <c:pt idx="23995">
                  <c:v>238.33712299999999</c:v>
                </c:pt>
                <c:pt idx="23996">
                  <c:v>238.34705700000001</c:v>
                </c:pt>
                <c:pt idx="23997">
                  <c:v>238.35699</c:v>
                </c:pt>
                <c:pt idx="23998">
                  <c:v>238.36692400000001</c:v>
                </c:pt>
                <c:pt idx="23999">
                  <c:v>238.376857</c:v>
                </c:pt>
                <c:pt idx="24000">
                  <c:v>238.38679099999999</c:v>
                </c:pt>
                <c:pt idx="24001">
                  <c:v>238.39672400000001</c:v>
                </c:pt>
                <c:pt idx="24002">
                  <c:v>238.40665799999999</c:v>
                </c:pt>
                <c:pt idx="24003">
                  <c:v>238.41659100000001</c:v>
                </c:pt>
                <c:pt idx="24004">
                  <c:v>238.426524</c:v>
                </c:pt>
                <c:pt idx="24005">
                  <c:v>238.43645799999999</c:v>
                </c:pt>
                <c:pt idx="24006">
                  <c:v>238.44639100000001</c:v>
                </c:pt>
                <c:pt idx="24007">
                  <c:v>238.45632499999999</c:v>
                </c:pt>
                <c:pt idx="24008">
                  <c:v>238.46625800000001</c:v>
                </c:pt>
                <c:pt idx="24009">
                  <c:v>238.476192</c:v>
                </c:pt>
                <c:pt idx="24010">
                  <c:v>238.48612499999999</c:v>
                </c:pt>
                <c:pt idx="24011">
                  <c:v>238.496059</c:v>
                </c:pt>
                <c:pt idx="24012">
                  <c:v>238.50599199999999</c:v>
                </c:pt>
                <c:pt idx="24013">
                  <c:v>238.51592500000001</c:v>
                </c:pt>
                <c:pt idx="24014">
                  <c:v>238.525859</c:v>
                </c:pt>
                <c:pt idx="24015">
                  <c:v>238.53579199999999</c:v>
                </c:pt>
                <c:pt idx="24016">
                  <c:v>238.545726</c:v>
                </c:pt>
                <c:pt idx="24017">
                  <c:v>238.55565899999999</c:v>
                </c:pt>
                <c:pt idx="24018">
                  <c:v>238.56559300000001</c:v>
                </c:pt>
                <c:pt idx="24019">
                  <c:v>238.575526</c:v>
                </c:pt>
                <c:pt idx="24020">
                  <c:v>238.58546000000001</c:v>
                </c:pt>
                <c:pt idx="24021">
                  <c:v>238.595393</c:v>
                </c:pt>
                <c:pt idx="24022">
                  <c:v>238.60532699999999</c:v>
                </c:pt>
                <c:pt idx="24023">
                  <c:v>238.61526000000001</c:v>
                </c:pt>
                <c:pt idx="24024">
                  <c:v>238.625193</c:v>
                </c:pt>
                <c:pt idx="24025">
                  <c:v>238.63512700000001</c:v>
                </c:pt>
                <c:pt idx="24026">
                  <c:v>238.64506</c:v>
                </c:pt>
                <c:pt idx="24027">
                  <c:v>238.65499399999999</c:v>
                </c:pt>
                <c:pt idx="24028">
                  <c:v>238.66492700000001</c:v>
                </c:pt>
                <c:pt idx="24029">
                  <c:v>238.67486099999999</c:v>
                </c:pt>
                <c:pt idx="24030">
                  <c:v>238.68479400000001</c:v>
                </c:pt>
                <c:pt idx="24031">
                  <c:v>238.69472780000001</c:v>
                </c:pt>
                <c:pt idx="24032">
                  <c:v>238.7046608</c:v>
                </c:pt>
                <c:pt idx="24033">
                  <c:v>238.71459479999999</c:v>
                </c:pt>
                <c:pt idx="24034">
                  <c:v>238.7245278</c:v>
                </c:pt>
                <c:pt idx="24035">
                  <c:v>238.73446079999999</c:v>
                </c:pt>
                <c:pt idx="24036">
                  <c:v>238.74439480000001</c:v>
                </c:pt>
                <c:pt idx="24037">
                  <c:v>238.7543278</c:v>
                </c:pt>
                <c:pt idx="24038">
                  <c:v>238.76426180000001</c:v>
                </c:pt>
                <c:pt idx="24039">
                  <c:v>238.7741948</c:v>
                </c:pt>
                <c:pt idx="24040">
                  <c:v>238.78412879999999</c:v>
                </c:pt>
                <c:pt idx="24041">
                  <c:v>238.79406180000001</c:v>
                </c:pt>
                <c:pt idx="24042">
                  <c:v>238.8039958</c:v>
                </c:pt>
                <c:pt idx="24043">
                  <c:v>238.81392880000001</c:v>
                </c:pt>
                <c:pt idx="24044">
                  <c:v>238.8238628</c:v>
                </c:pt>
                <c:pt idx="24045">
                  <c:v>238.83379579999999</c:v>
                </c:pt>
                <c:pt idx="24046">
                  <c:v>238.84372980000001</c:v>
                </c:pt>
                <c:pt idx="24047">
                  <c:v>238.8536628</c:v>
                </c:pt>
                <c:pt idx="24048">
                  <c:v>238.86359580000001</c:v>
                </c:pt>
                <c:pt idx="24049">
                  <c:v>238.8735298</c:v>
                </c:pt>
                <c:pt idx="24050">
                  <c:v>238.88346279999999</c:v>
                </c:pt>
                <c:pt idx="24051">
                  <c:v>238.8933968</c:v>
                </c:pt>
                <c:pt idx="24052">
                  <c:v>238.90332979999999</c:v>
                </c:pt>
                <c:pt idx="24053">
                  <c:v>238.91326380000001</c:v>
                </c:pt>
                <c:pt idx="24054">
                  <c:v>238.9231968</c:v>
                </c:pt>
                <c:pt idx="24055">
                  <c:v>238.93313079999999</c:v>
                </c:pt>
                <c:pt idx="24056">
                  <c:v>238.9430638</c:v>
                </c:pt>
                <c:pt idx="24057">
                  <c:v>238.95299779999999</c:v>
                </c:pt>
                <c:pt idx="24058">
                  <c:v>238.96293080000001</c:v>
                </c:pt>
                <c:pt idx="24059">
                  <c:v>238.9728648</c:v>
                </c:pt>
                <c:pt idx="24060">
                  <c:v>238.98279779999999</c:v>
                </c:pt>
                <c:pt idx="24061">
                  <c:v>238.9927308</c:v>
                </c:pt>
                <c:pt idx="24062">
                  <c:v>239.00266479999999</c:v>
                </c:pt>
                <c:pt idx="24063">
                  <c:v>239.01259780000001</c:v>
                </c:pt>
                <c:pt idx="24064">
                  <c:v>239.0225318</c:v>
                </c:pt>
                <c:pt idx="24065">
                  <c:v>239.03246480000001</c:v>
                </c:pt>
                <c:pt idx="24066">
                  <c:v>239.0423988</c:v>
                </c:pt>
                <c:pt idx="24067">
                  <c:v>239.05233179999999</c:v>
                </c:pt>
                <c:pt idx="24068">
                  <c:v>239.06226580000001</c:v>
                </c:pt>
                <c:pt idx="24069">
                  <c:v>239.0721988</c:v>
                </c:pt>
                <c:pt idx="24070">
                  <c:v>239.08213280000001</c:v>
                </c:pt>
                <c:pt idx="24071">
                  <c:v>239.0920658</c:v>
                </c:pt>
                <c:pt idx="24072">
                  <c:v>239.10199979999999</c:v>
                </c:pt>
                <c:pt idx="24073">
                  <c:v>239.11193280000001</c:v>
                </c:pt>
                <c:pt idx="24074">
                  <c:v>239.12186579999999</c:v>
                </c:pt>
                <c:pt idx="24075">
                  <c:v>239.13179980000001</c:v>
                </c:pt>
                <c:pt idx="24076">
                  <c:v>239.1417328</c:v>
                </c:pt>
                <c:pt idx="24077">
                  <c:v>239.15166679999999</c:v>
                </c:pt>
                <c:pt idx="24078">
                  <c:v>239.1615998</c:v>
                </c:pt>
                <c:pt idx="24079">
                  <c:v>239.17153379999999</c:v>
                </c:pt>
                <c:pt idx="24080">
                  <c:v>239.18146680000001</c:v>
                </c:pt>
                <c:pt idx="24081">
                  <c:v>239.1914008</c:v>
                </c:pt>
                <c:pt idx="24082">
                  <c:v>239.20133379999999</c:v>
                </c:pt>
                <c:pt idx="24083">
                  <c:v>239.2112678</c:v>
                </c:pt>
                <c:pt idx="24084">
                  <c:v>239.22120079999999</c:v>
                </c:pt>
                <c:pt idx="24085">
                  <c:v>239.23113480000001</c:v>
                </c:pt>
                <c:pt idx="24086">
                  <c:v>239.2410678</c:v>
                </c:pt>
                <c:pt idx="24087">
                  <c:v>239.25100180000001</c:v>
                </c:pt>
                <c:pt idx="24088">
                  <c:v>239.2609348</c:v>
                </c:pt>
                <c:pt idx="24089">
                  <c:v>239.27086779999999</c:v>
                </c:pt>
                <c:pt idx="24090">
                  <c:v>239.28080180000001</c:v>
                </c:pt>
                <c:pt idx="24091">
                  <c:v>239.2907348</c:v>
                </c:pt>
                <c:pt idx="24092">
                  <c:v>239.30066880000001</c:v>
                </c:pt>
                <c:pt idx="24093">
                  <c:v>239.3106018</c:v>
                </c:pt>
                <c:pt idx="24094">
                  <c:v>239.32053579999999</c:v>
                </c:pt>
                <c:pt idx="24095">
                  <c:v>239.33046880000001</c:v>
                </c:pt>
                <c:pt idx="24096">
                  <c:v>239.34040279999999</c:v>
                </c:pt>
                <c:pt idx="24097">
                  <c:v>239.35033580000001</c:v>
                </c:pt>
                <c:pt idx="24098">
                  <c:v>239.3602698</c:v>
                </c:pt>
                <c:pt idx="24099">
                  <c:v>239.37020279999999</c:v>
                </c:pt>
                <c:pt idx="24100">
                  <c:v>239.3801368</c:v>
                </c:pt>
                <c:pt idx="24101">
                  <c:v>239.39006979999999</c:v>
                </c:pt>
                <c:pt idx="24102">
                  <c:v>239.40000280000001</c:v>
                </c:pt>
                <c:pt idx="24103">
                  <c:v>239.4099368</c:v>
                </c:pt>
                <c:pt idx="24104">
                  <c:v>239.41986979999999</c:v>
                </c:pt>
                <c:pt idx="24105">
                  <c:v>239.4298038</c:v>
                </c:pt>
                <c:pt idx="24106">
                  <c:v>239.43973679999999</c:v>
                </c:pt>
                <c:pt idx="24107">
                  <c:v>239.44967080000001</c:v>
                </c:pt>
                <c:pt idx="24108">
                  <c:v>239.4596038</c:v>
                </c:pt>
                <c:pt idx="24109">
                  <c:v>239.46953780000001</c:v>
                </c:pt>
                <c:pt idx="24110">
                  <c:v>239.4794708</c:v>
                </c:pt>
                <c:pt idx="24111">
                  <c:v>239.48940479999999</c:v>
                </c:pt>
                <c:pt idx="24112">
                  <c:v>239.49933780000001</c:v>
                </c:pt>
                <c:pt idx="24113">
                  <c:v>239.50927179999999</c:v>
                </c:pt>
                <c:pt idx="24114">
                  <c:v>239.51920480000001</c:v>
                </c:pt>
                <c:pt idx="24115">
                  <c:v>239.5291378</c:v>
                </c:pt>
                <c:pt idx="24116">
                  <c:v>239.53907179999999</c:v>
                </c:pt>
                <c:pt idx="24117">
                  <c:v>239.54900480000001</c:v>
                </c:pt>
                <c:pt idx="24118">
                  <c:v>239.55893879999999</c:v>
                </c:pt>
                <c:pt idx="24119">
                  <c:v>239.56887180000001</c:v>
                </c:pt>
                <c:pt idx="24120">
                  <c:v>239.5788058</c:v>
                </c:pt>
                <c:pt idx="24121">
                  <c:v>239.58873879999999</c:v>
                </c:pt>
                <c:pt idx="24122">
                  <c:v>239.5986728</c:v>
                </c:pt>
                <c:pt idx="24123">
                  <c:v>239.60860579999999</c:v>
                </c:pt>
                <c:pt idx="24124">
                  <c:v>239.61853980000001</c:v>
                </c:pt>
                <c:pt idx="24125">
                  <c:v>239.6284728</c:v>
                </c:pt>
                <c:pt idx="24126">
                  <c:v>239.63840680000001</c:v>
                </c:pt>
                <c:pt idx="24127">
                  <c:v>239.6483398</c:v>
                </c:pt>
                <c:pt idx="24128">
                  <c:v>239.65827379999999</c:v>
                </c:pt>
                <c:pt idx="24129">
                  <c:v>239.66820680000001</c:v>
                </c:pt>
                <c:pt idx="24130">
                  <c:v>239.6781398</c:v>
                </c:pt>
                <c:pt idx="24131">
                  <c:v>239.68807380000001</c:v>
                </c:pt>
                <c:pt idx="24132">
                  <c:v>239.69800660000001</c:v>
                </c:pt>
                <c:pt idx="24133">
                  <c:v>239.7079406</c:v>
                </c:pt>
                <c:pt idx="24134">
                  <c:v>239.71787359999999</c:v>
                </c:pt>
                <c:pt idx="24135">
                  <c:v>239.72780760000001</c:v>
                </c:pt>
                <c:pt idx="24136">
                  <c:v>239.7377406</c:v>
                </c:pt>
                <c:pt idx="24137">
                  <c:v>239.74767460000001</c:v>
                </c:pt>
                <c:pt idx="24138">
                  <c:v>239.7576076</c:v>
                </c:pt>
                <c:pt idx="24139">
                  <c:v>239.76754159999999</c:v>
                </c:pt>
                <c:pt idx="24140">
                  <c:v>239.77747460000001</c:v>
                </c:pt>
                <c:pt idx="24141">
                  <c:v>239.78740859999999</c:v>
                </c:pt>
                <c:pt idx="24142">
                  <c:v>239.79734160000001</c:v>
                </c:pt>
                <c:pt idx="24143">
                  <c:v>239.8072746</c:v>
                </c:pt>
                <c:pt idx="24144">
                  <c:v>239.81720859999999</c:v>
                </c:pt>
                <c:pt idx="24145">
                  <c:v>239.8271416</c:v>
                </c:pt>
                <c:pt idx="24146">
                  <c:v>239.83707559999999</c:v>
                </c:pt>
                <c:pt idx="24147">
                  <c:v>239.84700860000001</c:v>
                </c:pt>
                <c:pt idx="24148">
                  <c:v>239.8569426</c:v>
                </c:pt>
                <c:pt idx="24149">
                  <c:v>239.86687559999999</c:v>
                </c:pt>
                <c:pt idx="24150">
                  <c:v>239.8768096</c:v>
                </c:pt>
                <c:pt idx="24151">
                  <c:v>239.88674259999999</c:v>
                </c:pt>
                <c:pt idx="24152">
                  <c:v>239.89667660000001</c:v>
                </c:pt>
                <c:pt idx="24153">
                  <c:v>239.9066096</c:v>
                </c:pt>
                <c:pt idx="24154">
                  <c:v>239.91654360000001</c:v>
                </c:pt>
                <c:pt idx="24155">
                  <c:v>239.9264766</c:v>
                </c:pt>
                <c:pt idx="24156">
                  <c:v>239.93640959999999</c:v>
                </c:pt>
                <c:pt idx="24157">
                  <c:v>239.94634360000001</c:v>
                </c:pt>
                <c:pt idx="24158">
                  <c:v>239.9562766</c:v>
                </c:pt>
                <c:pt idx="24159">
                  <c:v>239.96621060000001</c:v>
                </c:pt>
                <c:pt idx="24160">
                  <c:v>239.9761436</c:v>
                </c:pt>
                <c:pt idx="24161">
                  <c:v>239.98607759999999</c:v>
                </c:pt>
                <c:pt idx="24162">
                  <c:v>239.99601060000001</c:v>
                </c:pt>
                <c:pt idx="24163">
                  <c:v>240.00594459999999</c:v>
                </c:pt>
                <c:pt idx="24164">
                  <c:v>240.01587760000001</c:v>
                </c:pt>
                <c:pt idx="24165">
                  <c:v>240.0258116</c:v>
                </c:pt>
                <c:pt idx="24166">
                  <c:v>240.03574459999999</c:v>
                </c:pt>
                <c:pt idx="24167">
                  <c:v>240.0456776</c:v>
                </c:pt>
                <c:pt idx="24168">
                  <c:v>240.05561159999999</c:v>
                </c:pt>
                <c:pt idx="24169">
                  <c:v>240.06554460000001</c:v>
                </c:pt>
                <c:pt idx="24170">
                  <c:v>240.0754786</c:v>
                </c:pt>
                <c:pt idx="24171">
                  <c:v>240.08541159999999</c:v>
                </c:pt>
                <c:pt idx="24172">
                  <c:v>240.0953456</c:v>
                </c:pt>
                <c:pt idx="24173">
                  <c:v>240.10527859999999</c:v>
                </c:pt>
                <c:pt idx="24174">
                  <c:v>240.11521260000001</c:v>
                </c:pt>
                <c:pt idx="24175">
                  <c:v>240.1251456</c:v>
                </c:pt>
                <c:pt idx="24176">
                  <c:v>240.13507960000001</c:v>
                </c:pt>
                <c:pt idx="24177">
                  <c:v>240.1450126</c:v>
                </c:pt>
                <c:pt idx="24178">
                  <c:v>240.15494559999999</c:v>
                </c:pt>
                <c:pt idx="24179">
                  <c:v>240.16487960000001</c:v>
                </c:pt>
                <c:pt idx="24180">
                  <c:v>240.1748126</c:v>
                </c:pt>
                <c:pt idx="24181">
                  <c:v>240.18474660000001</c:v>
                </c:pt>
                <c:pt idx="24182">
                  <c:v>240.1946796</c:v>
                </c:pt>
                <c:pt idx="24183">
                  <c:v>240.20461359999999</c:v>
                </c:pt>
                <c:pt idx="24184">
                  <c:v>240.21454660000001</c:v>
                </c:pt>
                <c:pt idx="24185">
                  <c:v>240.22448059999999</c:v>
                </c:pt>
                <c:pt idx="24186">
                  <c:v>240.23441360000001</c:v>
                </c:pt>
                <c:pt idx="24187">
                  <c:v>240.2443476</c:v>
                </c:pt>
                <c:pt idx="24188">
                  <c:v>240.25428059999999</c:v>
                </c:pt>
                <c:pt idx="24189">
                  <c:v>240.26421360000001</c:v>
                </c:pt>
                <c:pt idx="24190">
                  <c:v>240.27414759999999</c:v>
                </c:pt>
                <c:pt idx="24191">
                  <c:v>240.28408060000001</c:v>
                </c:pt>
                <c:pt idx="24192">
                  <c:v>240.2940146</c:v>
                </c:pt>
                <c:pt idx="24193">
                  <c:v>240.30394759999999</c:v>
                </c:pt>
                <c:pt idx="24194">
                  <c:v>240.3138816</c:v>
                </c:pt>
                <c:pt idx="24195">
                  <c:v>240.32381459999999</c:v>
                </c:pt>
                <c:pt idx="24196">
                  <c:v>240.33374860000001</c:v>
                </c:pt>
                <c:pt idx="24197">
                  <c:v>240.3436816</c:v>
                </c:pt>
                <c:pt idx="24198">
                  <c:v>240.35361560000001</c:v>
                </c:pt>
                <c:pt idx="24199">
                  <c:v>240.3635486</c:v>
                </c:pt>
                <c:pt idx="24200">
                  <c:v>240.37348159999999</c:v>
                </c:pt>
                <c:pt idx="24201">
                  <c:v>240.38341560000001</c:v>
                </c:pt>
                <c:pt idx="24202">
                  <c:v>240.3933486</c:v>
                </c:pt>
                <c:pt idx="24203">
                  <c:v>240.40328260000001</c:v>
                </c:pt>
                <c:pt idx="24204">
                  <c:v>240.4132156</c:v>
                </c:pt>
                <c:pt idx="24205">
                  <c:v>240.42314959999999</c:v>
                </c:pt>
                <c:pt idx="24206">
                  <c:v>240.43308260000001</c:v>
                </c:pt>
                <c:pt idx="24207">
                  <c:v>240.44301659999999</c:v>
                </c:pt>
                <c:pt idx="24208">
                  <c:v>240.45294960000001</c:v>
                </c:pt>
                <c:pt idx="24209">
                  <c:v>240.4628836</c:v>
                </c:pt>
                <c:pt idx="24210">
                  <c:v>240.47281659999999</c:v>
                </c:pt>
                <c:pt idx="24211">
                  <c:v>240.48274960000001</c:v>
                </c:pt>
                <c:pt idx="24212">
                  <c:v>240.49268359999999</c:v>
                </c:pt>
                <c:pt idx="24213">
                  <c:v>240.50261660000001</c:v>
                </c:pt>
                <c:pt idx="24214">
                  <c:v>240.5125506</c:v>
                </c:pt>
                <c:pt idx="24215">
                  <c:v>240.52248359999999</c:v>
                </c:pt>
                <c:pt idx="24216">
                  <c:v>240.5324176</c:v>
                </c:pt>
                <c:pt idx="24217">
                  <c:v>240.54235059999999</c:v>
                </c:pt>
                <c:pt idx="24218">
                  <c:v>240.55228460000001</c:v>
                </c:pt>
                <c:pt idx="24219">
                  <c:v>240.5622176</c:v>
                </c:pt>
                <c:pt idx="24220">
                  <c:v>240.57215160000001</c:v>
                </c:pt>
                <c:pt idx="24221">
                  <c:v>240.5820846</c:v>
                </c:pt>
                <c:pt idx="24222">
                  <c:v>240.59201759999999</c:v>
                </c:pt>
                <c:pt idx="24223">
                  <c:v>240.60195160000001</c:v>
                </c:pt>
                <c:pt idx="24224">
                  <c:v>240.6118846</c:v>
                </c:pt>
                <c:pt idx="24225">
                  <c:v>240.62181860000001</c:v>
                </c:pt>
                <c:pt idx="24226">
                  <c:v>240.6317516</c:v>
                </c:pt>
                <c:pt idx="24227">
                  <c:v>240.64168559999999</c:v>
                </c:pt>
                <c:pt idx="24228">
                  <c:v>240.65161860000001</c:v>
                </c:pt>
                <c:pt idx="24229">
                  <c:v>240.66155259999999</c:v>
                </c:pt>
                <c:pt idx="24230">
                  <c:v>240.67148560000001</c:v>
                </c:pt>
                <c:pt idx="24231">
                  <c:v>240.6814186</c:v>
                </c:pt>
                <c:pt idx="24232">
                  <c:v>240.69135259999999</c:v>
                </c:pt>
                <c:pt idx="24233">
                  <c:v>240.70128600000001</c:v>
                </c:pt>
                <c:pt idx="24234">
                  <c:v>240.71122</c:v>
                </c:pt>
                <c:pt idx="24235">
                  <c:v>240.72115299999999</c:v>
                </c:pt>
                <c:pt idx="24236">
                  <c:v>240.731087</c:v>
                </c:pt>
                <c:pt idx="24237">
                  <c:v>240.74101999999999</c:v>
                </c:pt>
                <c:pt idx="24238">
                  <c:v>240.75095400000001</c:v>
                </c:pt>
                <c:pt idx="24239">
                  <c:v>240.760887</c:v>
                </c:pt>
                <c:pt idx="24240">
                  <c:v>240.77082100000001</c:v>
                </c:pt>
                <c:pt idx="24241">
                  <c:v>240.780754</c:v>
                </c:pt>
                <c:pt idx="24242">
                  <c:v>240.79068699999999</c:v>
                </c:pt>
                <c:pt idx="24243">
                  <c:v>240.80062100000001</c:v>
                </c:pt>
                <c:pt idx="24244">
                  <c:v>240.810554</c:v>
                </c:pt>
                <c:pt idx="24245">
                  <c:v>240.82048800000001</c:v>
                </c:pt>
                <c:pt idx="24246">
                  <c:v>240.830421</c:v>
                </c:pt>
                <c:pt idx="24247">
                  <c:v>240.84035499999999</c:v>
                </c:pt>
                <c:pt idx="24248">
                  <c:v>240.85028800000001</c:v>
                </c:pt>
                <c:pt idx="24249">
                  <c:v>240.86022199999999</c:v>
                </c:pt>
                <c:pt idx="24250">
                  <c:v>240.87015500000001</c:v>
                </c:pt>
                <c:pt idx="24251">
                  <c:v>240.880088</c:v>
                </c:pt>
                <c:pt idx="24252">
                  <c:v>240.89002199999999</c:v>
                </c:pt>
                <c:pt idx="24253">
                  <c:v>240.89995500000001</c:v>
                </c:pt>
                <c:pt idx="24254">
                  <c:v>240.90988899999999</c:v>
                </c:pt>
                <c:pt idx="24255">
                  <c:v>240.91982200000001</c:v>
                </c:pt>
                <c:pt idx="24256">
                  <c:v>240.929756</c:v>
                </c:pt>
                <c:pt idx="24257">
                  <c:v>240.93968899999999</c:v>
                </c:pt>
                <c:pt idx="24258">
                  <c:v>240.949623</c:v>
                </c:pt>
                <c:pt idx="24259">
                  <c:v>240.95955599999999</c:v>
                </c:pt>
                <c:pt idx="24260">
                  <c:v>240.96949000000001</c:v>
                </c:pt>
                <c:pt idx="24261">
                  <c:v>240.979423</c:v>
                </c:pt>
                <c:pt idx="24262">
                  <c:v>240.98935599999999</c:v>
                </c:pt>
                <c:pt idx="24263">
                  <c:v>240.99929</c:v>
                </c:pt>
                <c:pt idx="24264">
                  <c:v>241.00922299999999</c:v>
                </c:pt>
                <c:pt idx="24265">
                  <c:v>241.01915700000001</c:v>
                </c:pt>
                <c:pt idx="24266">
                  <c:v>241.02909</c:v>
                </c:pt>
                <c:pt idx="24267">
                  <c:v>241.03902400000001</c:v>
                </c:pt>
                <c:pt idx="24268">
                  <c:v>241.048957</c:v>
                </c:pt>
                <c:pt idx="24269">
                  <c:v>241.05888999999999</c:v>
                </c:pt>
                <c:pt idx="24270">
                  <c:v>241.06882400000001</c:v>
                </c:pt>
                <c:pt idx="24271">
                  <c:v>241.078757</c:v>
                </c:pt>
                <c:pt idx="24272">
                  <c:v>241.08869100000001</c:v>
                </c:pt>
                <c:pt idx="24273">
                  <c:v>241.098624</c:v>
                </c:pt>
                <c:pt idx="24274">
                  <c:v>241.10855799999999</c:v>
                </c:pt>
                <c:pt idx="24275">
                  <c:v>241.11849100000001</c:v>
                </c:pt>
                <c:pt idx="24276">
                  <c:v>241.12842499999999</c:v>
                </c:pt>
                <c:pt idx="24277">
                  <c:v>241.13835800000001</c:v>
                </c:pt>
                <c:pt idx="24278">
                  <c:v>241.148292</c:v>
                </c:pt>
                <c:pt idx="24279">
                  <c:v>241.15822499999999</c:v>
                </c:pt>
                <c:pt idx="24280">
                  <c:v>241.16815800000001</c:v>
                </c:pt>
                <c:pt idx="24281">
                  <c:v>241.17809199999999</c:v>
                </c:pt>
                <c:pt idx="24282">
                  <c:v>241.18802500000001</c:v>
                </c:pt>
                <c:pt idx="24283">
                  <c:v>241.197959</c:v>
                </c:pt>
                <c:pt idx="24284">
                  <c:v>241.20789199999999</c:v>
                </c:pt>
                <c:pt idx="24285">
                  <c:v>241.217826</c:v>
                </c:pt>
                <c:pt idx="24286">
                  <c:v>241.22775899999999</c:v>
                </c:pt>
                <c:pt idx="24287">
                  <c:v>241.23769300000001</c:v>
                </c:pt>
                <c:pt idx="24288">
                  <c:v>241.247626</c:v>
                </c:pt>
                <c:pt idx="24289">
                  <c:v>241.25755899999999</c:v>
                </c:pt>
                <c:pt idx="24290">
                  <c:v>241.267493</c:v>
                </c:pt>
                <c:pt idx="24291">
                  <c:v>241.27742599999999</c:v>
                </c:pt>
                <c:pt idx="24292">
                  <c:v>241.28736000000001</c:v>
                </c:pt>
                <c:pt idx="24293">
                  <c:v>241.297293</c:v>
                </c:pt>
                <c:pt idx="24294">
                  <c:v>241.30722700000001</c:v>
                </c:pt>
                <c:pt idx="24295">
                  <c:v>241.31716</c:v>
                </c:pt>
                <c:pt idx="24296">
                  <c:v>241.32709299999999</c:v>
                </c:pt>
                <c:pt idx="24297">
                  <c:v>241.33702700000001</c:v>
                </c:pt>
                <c:pt idx="24298">
                  <c:v>241.34696</c:v>
                </c:pt>
                <c:pt idx="24299">
                  <c:v>241.35689400000001</c:v>
                </c:pt>
                <c:pt idx="24300">
                  <c:v>241.366827</c:v>
                </c:pt>
                <c:pt idx="24301">
                  <c:v>241.37676099999999</c:v>
                </c:pt>
                <c:pt idx="24302">
                  <c:v>241.38669400000001</c:v>
                </c:pt>
                <c:pt idx="24303">
                  <c:v>241.39662799999999</c:v>
                </c:pt>
                <c:pt idx="24304">
                  <c:v>241.40656100000001</c:v>
                </c:pt>
                <c:pt idx="24305">
                  <c:v>241.416495</c:v>
                </c:pt>
                <c:pt idx="24306">
                  <c:v>241.42642799999999</c:v>
                </c:pt>
                <c:pt idx="24307">
                  <c:v>241.43636100000001</c:v>
                </c:pt>
                <c:pt idx="24308">
                  <c:v>241.44629499999999</c:v>
                </c:pt>
                <c:pt idx="24309">
                  <c:v>241.45622800000001</c:v>
                </c:pt>
                <c:pt idx="24310">
                  <c:v>241.466162</c:v>
                </c:pt>
                <c:pt idx="24311">
                  <c:v>241.47609499999999</c:v>
                </c:pt>
                <c:pt idx="24312">
                  <c:v>241.486029</c:v>
                </c:pt>
                <c:pt idx="24313">
                  <c:v>241.49596199999999</c:v>
                </c:pt>
                <c:pt idx="24314">
                  <c:v>241.50589600000001</c:v>
                </c:pt>
                <c:pt idx="24315">
                  <c:v>241.515829</c:v>
                </c:pt>
                <c:pt idx="24316">
                  <c:v>241.52576199999999</c:v>
                </c:pt>
                <c:pt idx="24317">
                  <c:v>241.535696</c:v>
                </c:pt>
                <c:pt idx="24318">
                  <c:v>241.54562899999999</c:v>
                </c:pt>
                <c:pt idx="24319">
                  <c:v>241.55556300000001</c:v>
                </c:pt>
                <c:pt idx="24320">
                  <c:v>241.565496</c:v>
                </c:pt>
                <c:pt idx="24321">
                  <c:v>241.57543000000001</c:v>
                </c:pt>
                <c:pt idx="24322">
                  <c:v>241.585363</c:v>
                </c:pt>
                <c:pt idx="24323">
                  <c:v>241.59529599999999</c:v>
                </c:pt>
                <c:pt idx="24324">
                  <c:v>241.60523000000001</c:v>
                </c:pt>
                <c:pt idx="24325">
                  <c:v>241.615163</c:v>
                </c:pt>
                <c:pt idx="24326">
                  <c:v>241.62509700000001</c:v>
                </c:pt>
                <c:pt idx="24327">
                  <c:v>241.63503</c:v>
                </c:pt>
                <c:pt idx="24328">
                  <c:v>241.64496399999999</c:v>
                </c:pt>
                <c:pt idx="24329">
                  <c:v>241.65489700000001</c:v>
                </c:pt>
                <c:pt idx="24330">
                  <c:v>241.66483099999999</c:v>
                </c:pt>
                <c:pt idx="24331">
                  <c:v>241.67476400000001</c:v>
                </c:pt>
                <c:pt idx="24332">
                  <c:v>241.684697</c:v>
                </c:pt>
                <c:pt idx="24333">
                  <c:v>241.6946299</c:v>
                </c:pt>
                <c:pt idx="24334">
                  <c:v>241.70456290000001</c:v>
                </c:pt>
                <c:pt idx="24335">
                  <c:v>241.7144969</c:v>
                </c:pt>
                <c:pt idx="24336">
                  <c:v>241.72442989999999</c:v>
                </c:pt>
                <c:pt idx="24337">
                  <c:v>241.73436390000001</c:v>
                </c:pt>
                <c:pt idx="24338">
                  <c:v>241.74429689999999</c:v>
                </c:pt>
                <c:pt idx="24339">
                  <c:v>241.75423090000001</c:v>
                </c:pt>
                <c:pt idx="24340">
                  <c:v>241.7641639</c:v>
                </c:pt>
                <c:pt idx="24341">
                  <c:v>241.77409689999999</c:v>
                </c:pt>
                <c:pt idx="24342">
                  <c:v>241.7840309</c:v>
                </c:pt>
                <c:pt idx="24343">
                  <c:v>241.79396389999999</c:v>
                </c:pt>
                <c:pt idx="24344">
                  <c:v>241.80389790000001</c:v>
                </c:pt>
                <c:pt idx="24345">
                  <c:v>241.8138309</c:v>
                </c:pt>
                <c:pt idx="24346">
                  <c:v>241.82376489999999</c:v>
                </c:pt>
                <c:pt idx="24347">
                  <c:v>241.8336979</c:v>
                </c:pt>
                <c:pt idx="24348">
                  <c:v>241.84363189999999</c:v>
                </c:pt>
                <c:pt idx="24349">
                  <c:v>241.85356490000001</c:v>
                </c:pt>
                <c:pt idx="24350">
                  <c:v>241.8634979</c:v>
                </c:pt>
                <c:pt idx="24351">
                  <c:v>241.87343190000001</c:v>
                </c:pt>
                <c:pt idx="24352">
                  <c:v>241.8833649</c:v>
                </c:pt>
                <c:pt idx="24353">
                  <c:v>241.89329889999999</c:v>
                </c:pt>
                <c:pt idx="24354">
                  <c:v>241.90323190000001</c:v>
                </c:pt>
                <c:pt idx="24355">
                  <c:v>241.9131659</c:v>
                </c:pt>
                <c:pt idx="24356">
                  <c:v>241.92309890000001</c:v>
                </c:pt>
                <c:pt idx="24357">
                  <c:v>241.9330319</c:v>
                </c:pt>
                <c:pt idx="24358">
                  <c:v>241.94296589999999</c:v>
                </c:pt>
                <c:pt idx="24359">
                  <c:v>241.95289890000001</c:v>
                </c:pt>
                <c:pt idx="24360">
                  <c:v>241.9628329</c:v>
                </c:pt>
                <c:pt idx="24361">
                  <c:v>241.97276590000001</c:v>
                </c:pt>
                <c:pt idx="24362">
                  <c:v>241.9826999</c:v>
                </c:pt>
                <c:pt idx="24363">
                  <c:v>241.99263289999999</c:v>
                </c:pt>
                <c:pt idx="24364">
                  <c:v>242.00256690000001</c:v>
                </c:pt>
                <c:pt idx="24365">
                  <c:v>242.01249989999999</c:v>
                </c:pt>
                <c:pt idx="24366">
                  <c:v>242.02243290000001</c:v>
                </c:pt>
                <c:pt idx="24367">
                  <c:v>242.0323669</c:v>
                </c:pt>
                <c:pt idx="24368">
                  <c:v>242.04229989999999</c:v>
                </c:pt>
                <c:pt idx="24369">
                  <c:v>242.0522339</c:v>
                </c:pt>
                <c:pt idx="24370">
                  <c:v>242.06216689999999</c:v>
                </c:pt>
                <c:pt idx="24371">
                  <c:v>242.07210090000001</c:v>
                </c:pt>
                <c:pt idx="24372">
                  <c:v>242.0820339</c:v>
                </c:pt>
                <c:pt idx="24373">
                  <c:v>242.09196789999999</c:v>
                </c:pt>
                <c:pt idx="24374">
                  <c:v>242.1019009</c:v>
                </c:pt>
                <c:pt idx="24375">
                  <c:v>242.11183389999999</c:v>
                </c:pt>
                <c:pt idx="24376">
                  <c:v>242.12176790000001</c:v>
                </c:pt>
                <c:pt idx="24377">
                  <c:v>242.1317009</c:v>
                </c:pt>
                <c:pt idx="24378">
                  <c:v>242.14163490000001</c:v>
                </c:pt>
                <c:pt idx="24379">
                  <c:v>242.1515679</c:v>
                </c:pt>
                <c:pt idx="24380">
                  <c:v>242.16150189999999</c:v>
                </c:pt>
                <c:pt idx="24381">
                  <c:v>242.17143490000001</c:v>
                </c:pt>
                <c:pt idx="24382">
                  <c:v>242.1813689</c:v>
                </c:pt>
                <c:pt idx="24383">
                  <c:v>242.19130190000001</c:v>
                </c:pt>
                <c:pt idx="24384">
                  <c:v>242.2012349</c:v>
                </c:pt>
                <c:pt idx="24385">
                  <c:v>242.21116889999999</c:v>
                </c:pt>
                <c:pt idx="24386">
                  <c:v>242.22110190000001</c:v>
                </c:pt>
                <c:pt idx="24387">
                  <c:v>242.23103589999999</c:v>
                </c:pt>
                <c:pt idx="24388">
                  <c:v>242.24096890000001</c:v>
                </c:pt>
                <c:pt idx="24389">
                  <c:v>242.2509029</c:v>
                </c:pt>
                <c:pt idx="24390">
                  <c:v>242.26083589999999</c:v>
                </c:pt>
                <c:pt idx="24391">
                  <c:v>242.27076890000001</c:v>
                </c:pt>
                <c:pt idx="24392">
                  <c:v>242.28070289999999</c:v>
                </c:pt>
                <c:pt idx="24393">
                  <c:v>242.29063590000001</c:v>
                </c:pt>
                <c:pt idx="24394">
                  <c:v>242.3005699</c:v>
                </c:pt>
                <c:pt idx="24395">
                  <c:v>242.31050289999999</c:v>
                </c:pt>
                <c:pt idx="24396">
                  <c:v>242.3204369</c:v>
                </c:pt>
                <c:pt idx="24397">
                  <c:v>242.33036989999999</c:v>
                </c:pt>
                <c:pt idx="24398">
                  <c:v>242.34030390000001</c:v>
                </c:pt>
                <c:pt idx="24399">
                  <c:v>242.3502369</c:v>
                </c:pt>
                <c:pt idx="24400">
                  <c:v>242.36016989999999</c:v>
                </c:pt>
                <c:pt idx="24401">
                  <c:v>242.3701039</c:v>
                </c:pt>
                <c:pt idx="24402">
                  <c:v>242.38003689999999</c:v>
                </c:pt>
                <c:pt idx="24403">
                  <c:v>242.38997090000001</c:v>
                </c:pt>
                <c:pt idx="24404">
                  <c:v>242.3999039</c:v>
                </c:pt>
                <c:pt idx="24405">
                  <c:v>242.40983790000001</c:v>
                </c:pt>
                <c:pt idx="24406">
                  <c:v>242.4197709</c:v>
                </c:pt>
                <c:pt idx="24407">
                  <c:v>242.42970389999999</c:v>
                </c:pt>
                <c:pt idx="24408">
                  <c:v>242.43963790000001</c:v>
                </c:pt>
                <c:pt idx="24409">
                  <c:v>242.4495709</c:v>
                </c:pt>
                <c:pt idx="24410">
                  <c:v>242.45950490000001</c:v>
                </c:pt>
                <c:pt idx="24411">
                  <c:v>242.4694379</c:v>
                </c:pt>
                <c:pt idx="24412">
                  <c:v>242.47937189999999</c:v>
                </c:pt>
                <c:pt idx="24413">
                  <c:v>242.48930490000001</c:v>
                </c:pt>
                <c:pt idx="24414">
                  <c:v>242.4992379</c:v>
                </c:pt>
                <c:pt idx="24415">
                  <c:v>242.50917190000001</c:v>
                </c:pt>
                <c:pt idx="24416">
                  <c:v>242.5191049</c:v>
                </c:pt>
                <c:pt idx="24417">
                  <c:v>242.52903889999999</c:v>
                </c:pt>
                <c:pt idx="24418">
                  <c:v>242.53897190000001</c:v>
                </c:pt>
                <c:pt idx="24419">
                  <c:v>242.54890589999999</c:v>
                </c:pt>
                <c:pt idx="24420">
                  <c:v>242.55883890000001</c:v>
                </c:pt>
                <c:pt idx="24421">
                  <c:v>242.5687729</c:v>
                </c:pt>
                <c:pt idx="24422">
                  <c:v>242.57870589999999</c:v>
                </c:pt>
                <c:pt idx="24423">
                  <c:v>242.58863890000001</c:v>
                </c:pt>
                <c:pt idx="24424">
                  <c:v>242.59857289999999</c:v>
                </c:pt>
                <c:pt idx="24425">
                  <c:v>242.60850590000001</c:v>
                </c:pt>
                <c:pt idx="24426">
                  <c:v>242.6184399</c:v>
                </c:pt>
                <c:pt idx="24427">
                  <c:v>242.62837289999999</c:v>
                </c:pt>
                <c:pt idx="24428">
                  <c:v>242.6383069</c:v>
                </c:pt>
                <c:pt idx="24429">
                  <c:v>242.64823989999999</c:v>
                </c:pt>
                <c:pt idx="24430">
                  <c:v>242.65817390000001</c:v>
                </c:pt>
                <c:pt idx="24431">
                  <c:v>242.6681069</c:v>
                </c:pt>
                <c:pt idx="24432">
                  <c:v>242.67803989999999</c:v>
                </c:pt>
                <c:pt idx="24433">
                  <c:v>242.6879739</c:v>
                </c:pt>
                <c:pt idx="24434">
                  <c:v>242.6979068</c:v>
                </c:pt>
                <c:pt idx="24435">
                  <c:v>242.70784080000001</c:v>
                </c:pt>
                <c:pt idx="24436">
                  <c:v>242.7177738</c:v>
                </c:pt>
                <c:pt idx="24437">
                  <c:v>242.72770779999999</c:v>
                </c:pt>
                <c:pt idx="24438">
                  <c:v>242.73764080000001</c:v>
                </c:pt>
                <c:pt idx="24439">
                  <c:v>242.7475738</c:v>
                </c:pt>
                <c:pt idx="24440">
                  <c:v>242.75750780000001</c:v>
                </c:pt>
                <c:pt idx="24441">
                  <c:v>242.7674408</c:v>
                </c:pt>
                <c:pt idx="24442">
                  <c:v>242.77737479999999</c:v>
                </c:pt>
                <c:pt idx="24443">
                  <c:v>242.78730780000001</c:v>
                </c:pt>
                <c:pt idx="24444">
                  <c:v>242.79724179999999</c:v>
                </c:pt>
                <c:pt idx="24445">
                  <c:v>242.80717480000001</c:v>
                </c:pt>
                <c:pt idx="24446">
                  <c:v>242.8171088</c:v>
                </c:pt>
                <c:pt idx="24447">
                  <c:v>242.82704179999999</c:v>
                </c:pt>
                <c:pt idx="24448">
                  <c:v>242.83697480000001</c:v>
                </c:pt>
                <c:pt idx="24449">
                  <c:v>242.84690879999999</c:v>
                </c:pt>
                <c:pt idx="24450">
                  <c:v>242.85684180000001</c:v>
                </c:pt>
                <c:pt idx="24451">
                  <c:v>242.8667758</c:v>
                </c:pt>
                <c:pt idx="24452">
                  <c:v>242.87670879999999</c:v>
                </c:pt>
                <c:pt idx="24453">
                  <c:v>242.8866428</c:v>
                </c:pt>
                <c:pt idx="24454">
                  <c:v>242.89657579999999</c:v>
                </c:pt>
                <c:pt idx="24455">
                  <c:v>242.90650880000001</c:v>
                </c:pt>
                <c:pt idx="24456">
                  <c:v>242.9164428</c:v>
                </c:pt>
                <c:pt idx="24457">
                  <c:v>242.92637579999999</c:v>
                </c:pt>
                <c:pt idx="24458">
                  <c:v>242.9363098</c:v>
                </c:pt>
                <c:pt idx="24459">
                  <c:v>242.94624279999999</c:v>
                </c:pt>
                <c:pt idx="24460">
                  <c:v>242.95617680000001</c:v>
                </c:pt>
                <c:pt idx="24461">
                  <c:v>242.9661098</c:v>
                </c:pt>
                <c:pt idx="24462">
                  <c:v>242.97604279999999</c:v>
                </c:pt>
                <c:pt idx="24463">
                  <c:v>242.9859768</c:v>
                </c:pt>
                <c:pt idx="24464">
                  <c:v>242.99590979999999</c:v>
                </c:pt>
                <c:pt idx="24465">
                  <c:v>243.00584380000001</c:v>
                </c:pt>
                <c:pt idx="24466">
                  <c:v>243.0157768</c:v>
                </c:pt>
                <c:pt idx="24467">
                  <c:v>243.02571080000001</c:v>
                </c:pt>
                <c:pt idx="24468">
                  <c:v>243.0356438</c:v>
                </c:pt>
                <c:pt idx="24469">
                  <c:v>243.04557679999999</c:v>
                </c:pt>
                <c:pt idx="24470">
                  <c:v>243.05551080000001</c:v>
                </c:pt>
                <c:pt idx="24471">
                  <c:v>243.0654438</c:v>
                </c:pt>
                <c:pt idx="24472">
                  <c:v>243.07537780000001</c:v>
                </c:pt>
                <c:pt idx="24473">
                  <c:v>243.0853108</c:v>
                </c:pt>
                <c:pt idx="24474">
                  <c:v>243.09524479999999</c:v>
                </c:pt>
                <c:pt idx="24475">
                  <c:v>243.10517780000001</c:v>
                </c:pt>
                <c:pt idx="24476">
                  <c:v>243.11511179999999</c:v>
                </c:pt>
                <c:pt idx="24477">
                  <c:v>243.12504480000001</c:v>
                </c:pt>
                <c:pt idx="24478">
                  <c:v>243.1349778</c:v>
                </c:pt>
                <c:pt idx="24479">
                  <c:v>243.14491179999999</c:v>
                </c:pt>
                <c:pt idx="24480">
                  <c:v>243.15484480000001</c:v>
                </c:pt>
                <c:pt idx="24481">
                  <c:v>243.16477879999999</c:v>
                </c:pt>
                <c:pt idx="24482">
                  <c:v>243.17471180000001</c:v>
                </c:pt>
                <c:pt idx="24483">
                  <c:v>243.1846458</c:v>
                </c:pt>
                <c:pt idx="24484">
                  <c:v>243.19457879999999</c:v>
                </c:pt>
                <c:pt idx="24485">
                  <c:v>243.2045128</c:v>
                </c:pt>
                <c:pt idx="24486">
                  <c:v>243.21444579999999</c:v>
                </c:pt>
                <c:pt idx="24487">
                  <c:v>243.22437880000001</c:v>
                </c:pt>
                <c:pt idx="24488">
                  <c:v>243.2343128</c:v>
                </c:pt>
                <c:pt idx="24489">
                  <c:v>243.24424579999999</c:v>
                </c:pt>
                <c:pt idx="24490">
                  <c:v>243.2541798</c:v>
                </c:pt>
                <c:pt idx="24491">
                  <c:v>243.26411279999999</c:v>
                </c:pt>
                <c:pt idx="24492">
                  <c:v>243.27404680000001</c:v>
                </c:pt>
                <c:pt idx="24493">
                  <c:v>243.2839798</c:v>
                </c:pt>
                <c:pt idx="24494">
                  <c:v>243.29391269999999</c:v>
                </c:pt>
                <c:pt idx="24495">
                  <c:v>243.3038468</c:v>
                </c:pt>
                <c:pt idx="24496">
                  <c:v>243.31377979999999</c:v>
                </c:pt>
                <c:pt idx="24497">
                  <c:v>243.32371380000001</c:v>
                </c:pt>
                <c:pt idx="24498">
                  <c:v>243.3336468</c:v>
                </c:pt>
                <c:pt idx="24499">
                  <c:v>243.34358080000001</c:v>
                </c:pt>
                <c:pt idx="24500">
                  <c:v>243.3535138</c:v>
                </c:pt>
                <c:pt idx="24501">
                  <c:v>243.36344779999999</c:v>
                </c:pt>
                <c:pt idx="24502">
                  <c:v>243.37338080000001</c:v>
                </c:pt>
                <c:pt idx="24503">
                  <c:v>243.3833138</c:v>
                </c:pt>
                <c:pt idx="24504">
                  <c:v>243.39324780000001</c:v>
                </c:pt>
                <c:pt idx="24505">
                  <c:v>243.4031808</c:v>
                </c:pt>
                <c:pt idx="24506">
                  <c:v>243.41311479999999</c:v>
                </c:pt>
                <c:pt idx="24507">
                  <c:v>243.42304780000001</c:v>
                </c:pt>
                <c:pt idx="24508">
                  <c:v>243.43298179999999</c:v>
                </c:pt>
                <c:pt idx="24509">
                  <c:v>243.44291480000001</c:v>
                </c:pt>
                <c:pt idx="24510">
                  <c:v>243.4528478</c:v>
                </c:pt>
                <c:pt idx="24511">
                  <c:v>243.46278179999999</c:v>
                </c:pt>
                <c:pt idx="24512">
                  <c:v>243.47271480000001</c:v>
                </c:pt>
                <c:pt idx="24513">
                  <c:v>243.48264879999999</c:v>
                </c:pt>
                <c:pt idx="24514">
                  <c:v>243.49258180000001</c:v>
                </c:pt>
                <c:pt idx="24515">
                  <c:v>243.5025158</c:v>
                </c:pt>
                <c:pt idx="24516">
                  <c:v>243.51244879999999</c:v>
                </c:pt>
                <c:pt idx="24517">
                  <c:v>243.52238180000001</c:v>
                </c:pt>
                <c:pt idx="24518">
                  <c:v>243.53231579999999</c:v>
                </c:pt>
                <c:pt idx="24519">
                  <c:v>243.54224880000001</c:v>
                </c:pt>
                <c:pt idx="24520">
                  <c:v>243.5521828</c:v>
                </c:pt>
                <c:pt idx="24521">
                  <c:v>243.56211579999999</c:v>
                </c:pt>
                <c:pt idx="24522">
                  <c:v>243.5720498</c:v>
                </c:pt>
                <c:pt idx="24523">
                  <c:v>243.58198279999999</c:v>
                </c:pt>
                <c:pt idx="24524">
                  <c:v>243.59191580000001</c:v>
                </c:pt>
                <c:pt idx="24525">
                  <c:v>243.6018498</c:v>
                </c:pt>
                <c:pt idx="24526">
                  <c:v>243.61178279999999</c:v>
                </c:pt>
                <c:pt idx="24527">
                  <c:v>243.6217168</c:v>
                </c:pt>
                <c:pt idx="24528">
                  <c:v>243.63164979999999</c:v>
                </c:pt>
                <c:pt idx="24529">
                  <c:v>243.64158380000001</c:v>
                </c:pt>
                <c:pt idx="24530">
                  <c:v>243.6515168</c:v>
                </c:pt>
                <c:pt idx="24531">
                  <c:v>243.66145080000001</c:v>
                </c:pt>
                <c:pt idx="24532">
                  <c:v>243.6713838</c:v>
                </c:pt>
                <c:pt idx="24533">
                  <c:v>243.68131679999999</c:v>
                </c:pt>
                <c:pt idx="24534">
                  <c:v>243.69125080000001</c:v>
                </c:pt>
                <c:pt idx="24535">
                  <c:v>243.7011846</c:v>
                </c:pt>
                <c:pt idx="24536">
                  <c:v>243.71111859999999</c:v>
                </c:pt>
                <c:pt idx="24537">
                  <c:v>243.72105160000001</c:v>
                </c:pt>
                <c:pt idx="24538">
                  <c:v>243.7309856</c:v>
                </c:pt>
                <c:pt idx="24539">
                  <c:v>243.74091859999999</c:v>
                </c:pt>
                <c:pt idx="24540">
                  <c:v>243.7508516</c:v>
                </c:pt>
                <c:pt idx="24541">
                  <c:v>243.76078559999999</c:v>
                </c:pt>
                <c:pt idx="24542">
                  <c:v>243.77071860000001</c:v>
                </c:pt>
                <c:pt idx="24543">
                  <c:v>243.7806526</c:v>
                </c:pt>
                <c:pt idx="24544">
                  <c:v>243.79058559999999</c:v>
                </c:pt>
                <c:pt idx="24545">
                  <c:v>243.8005196</c:v>
                </c:pt>
                <c:pt idx="24546">
                  <c:v>243.81045259999999</c:v>
                </c:pt>
                <c:pt idx="24547">
                  <c:v>243.82038560000001</c:v>
                </c:pt>
                <c:pt idx="24548">
                  <c:v>243.8303196</c:v>
                </c:pt>
                <c:pt idx="24549">
                  <c:v>243.84025260000001</c:v>
                </c:pt>
                <c:pt idx="24550">
                  <c:v>243.8501866</c:v>
                </c:pt>
                <c:pt idx="24551">
                  <c:v>243.86011959999999</c:v>
                </c:pt>
                <c:pt idx="24552">
                  <c:v>243.87005360000001</c:v>
                </c:pt>
                <c:pt idx="24553">
                  <c:v>243.8799866</c:v>
                </c:pt>
                <c:pt idx="24554">
                  <c:v>243.88992060000001</c:v>
                </c:pt>
                <c:pt idx="24555">
                  <c:v>243.8998536</c:v>
                </c:pt>
                <c:pt idx="24556">
                  <c:v>243.90978659999999</c:v>
                </c:pt>
                <c:pt idx="24557">
                  <c:v>243.91972060000001</c:v>
                </c:pt>
                <c:pt idx="24558">
                  <c:v>243.92965359999999</c:v>
                </c:pt>
                <c:pt idx="24559">
                  <c:v>243.93958760000001</c:v>
                </c:pt>
                <c:pt idx="24560">
                  <c:v>243.9495206</c:v>
                </c:pt>
                <c:pt idx="24561">
                  <c:v>243.95945459999999</c:v>
                </c:pt>
                <c:pt idx="24562">
                  <c:v>243.9693876</c:v>
                </c:pt>
                <c:pt idx="24563">
                  <c:v>243.97932059999999</c:v>
                </c:pt>
                <c:pt idx="24564">
                  <c:v>243.98925460000001</c:v>
                </c:pt>
                <c:pt idx="24565">
                  <c:v>243.9991876</c:v>
                </c:pt>
                <c:pt idx="24566">
                  <c:v>244.00912159999999</c:v>
                </c:pt>
                <c:pt idx="24567">
                  <c:v>244.0190546</c:v>
                </c:pt>
                <c:pt idx="24568">
                  <c:v>244.02898859999999</c:v>
                </c:pt>
                <c:pt idx="24569">
                  <c:v>244.03892160000001</c:v>
                </c:pt>
                <c:pt idx="24570">
                  <c:v>244.0488546</c:v>
                </c:pt>
                <c:pt idx="24571">
                  <c:v>244.05878860000001</c:v>
                </c:pt>
                <c:pt idx="24572">
                  <c:v>244.0687216</c:v>
                </c:pt>
                <c:pt idx="24573">
                  <c:v>244.07865559999999</c:v>
                </c:pt>
                <c:pt idx="24574">
                  <c:v>244.08858860000001</c:v>
                </c:pt>
                <c:pt idx="24575">
                  <c:v>244.0985226</c:v>
                </c:pt>
                <c:pt idx="24576">
                  <c:v>244.10845560000001</c:v>
                </c:pt>
                <c:pt idx="24577">
                  <c:v>244.1183886</c:v>
                </c:pt>
                <c:pt idx="24578">
                  <c:v>244.12832259999999</c:v>
                </c:pt>
                <c:pt idx="24579">
                  <c:v>244.13825560000001</c:v>
                </c:pt>
                <c:pt idx="24580">
                  <c:v>244.14818959999999</c:v>
                </c:pt>
                <c:pt idx="24581">
                  <c:v>244.15812260000001</c:v>
                </c:pt>
                <c:pt idx="24582">
                  <c:v>244.1680566</c:v>
                </c:pt>
                <c:pt idx="24583">
                  <c:v>244.17798959999999</c:v>
                </c:pt>
                <c:pt idx="24584">
                  <c:v>244.1879236</c:v>
                </c:pt>
                <c:pt idx="24585">
                  <c:v>244.19785659999999</c:v>
                </c:pt>
                <c:pt idx="24586">
                  <c:v>244.20778960000001</c:v>
                </c:pt>
                <c:pt idx="24587">
                  <c:v>244.2177236</c:v>
                </c:pt>
                <c:pt idx="24588">
                  <c:v>244.22765659999999</c:v>
                </c:pt>
                <c:pt idx="24589">
                  <c:v>244.2375906</c:v>
                </c:pt>
                <c:pt idx="24590">
                  <c:v>244.24752359999999</c:v>
                </c:pt>
                <c:pt idx="24591">
                  <c:v>244.25745760000001</c:v>
                </c:pt>
                <c:pt idx="24592">
                  <c:v>244.2673906</c:v>
                </c:pt>
                <c:pt idx="24593">
                  <c:v>244.27732359999999</c:v>
                </c:pt>
                <c:pt idx="24594">
                  <c:v>244.2872576</c:v>
                </c:pt>
                <c:pt idx="24595">
                  <c:v>244.29719059999999</c:v>
                </c:pt>
                <c:pt idx="24596">
                  <c:v>244.30712460000001</c:v>
                </c:pt>
                <c:pt idx="24597">
                  <c:v>244.3170576</c:v>
                </c:pt>
                <c:pt idx="24598">
                  <c:v>244.32699160000001</c:v>
                </c:pt>
                <c:pt idx="24599">
                  <c:v>244.3369246</c:v>
                </c:pt>
                <c:pt idx="24600">
                  <c:v>244.34685859999999</c:v>
                </c:pt>
                <c:pt idx="24601">
                  <c:v>244.35679160000001</c:v>
                </c:pt>
                <c:pt idx="24602">
                  <c:v>244.3667246</c:v>
                </c:pt>
                <c:pt idx="24603">
                  <c:v>244.37665860000001</c:v>
                </c:pt>
                <c:pt idx="24604">
                  <c:v>244.3865916</c:v>
                </c:pt>
                <c:pt idx="24605">
                  <c:v>244.39652559999999</c:v>
                </c:pt>
                <c:pt idx="24606">
                  <c:v>244.40645860000001</c:v>
                </c:pt>
                <c:pt idx="24607">
                  <c:v>244.41639259999999</c:v>
                </c:pt>
                <c:pt idx="24608">
                  <c:v>244.42632560000001</c:v>
                </c:pt>
                <c:pt idx="24609">
                  <c:v>244.4362586</c:v>
                </c:pt>
                <c:pt idx="24610">
                  <c:v>244.44619259999999</c:v>
                </c:pt>
                <c:pt idx="24611">
                  <c:v>244.45612560000001</c:v>
                </c:pt>
                <c:pt idx="24612">
                  <c:v>244.46605959999999</c:v>
                </c:pt>
                <c:pt idx="24613">
                  <c:v>244.47599260000001</c:v>
                </c:pt>
                <c:pt idx="24614">
                  <c:v>244.4859266</c:v>
                </c:pt>
                <c:pt idx="24615">
                  <c:v>244.49585959999999</c:v>
                </c:pt>
                <c:pt idx="24616">
                  <c:v>244.50579260000001</c:v>
                </c:pt>
                <c:pt idx="24617">
                  <c:v>244.51572659999999</c:v>
                </c:pt>
                <c:pt idx="24618">
                  <c:v>244.52565960000001</c:v>
                </c:pt>
                <c:pt idx="24619">
                  <c:v>244.5355936</c:v>
                </c:pt>
                <c:pt idx="24620">
                  <c:v>244.54552659999999</c:v>
                </c:pt>
                <c:pt idx="24621">
                  <c:v>244.5554606</c:v>
                </c:pt>
                <c:pt idx="24622">
                  <c:v>244.56539359999999</c:v>
                </c:pt>
                <c:pt idx="24623">
                  <c:v>244.57532660000001</c:v>
                </c:pt>
                <c:pt idx="24624">
                  <c:v>244.5852606</c:v>
                </c:pt>
                <c:pt idx="24625">
                  <c:v>244.59519359999999</c:v>
                </c:pt>
                <c:pt idx="24626">
                  <c:v>244.6051276</c:v>
                </c:pt>
                <c:pt idx="24627">
                  <c:v>244.61506059999999</c:v>
                </c:pt>
                <c:pt idx="24628">
                  <c:v>244.62499460000001</c:v>
                </c:pt>
                <c:pt idx="24629">
                  <c:v>244.6349276</c:v>
                </c:pt>
                <c:pt idx="24630">
                  <c:v>244.64486160000001</c:v>
                </c:pt>
                <c:pt idx="24631">
                  <c:v>244.6547946</c:v>
                </c:pt>
                <c:pt idx="24632">
                  <c:v>244.66472759999999</c:v>
                </c:pt>
                <c:pt idx="24633">
                  <c:v>244.67466160000001</c:v>
                </c:pt>
                <c:pt idx="24634">
                  <c:v>244.6845946</c:v>
                </c:pt>
                <c:pt idx="24635">
                  <c:v>244.69452860000001</c:v>
                </c:pt>
                <c:pt idx="24636">
                  <c:v>244.70446100000001</c:v>
                </c:pt>
                <c:pt idx="24637">
                  <c:v>244.714395</c:v>
                </c:pt>
                <c:pt idx="24638">
                  <c:v>244.72432800000001</c:v>
                </c:pt>
                <c:pt idx="24639">
                  <c:v>244.734261</c:v>
                </c:pt>
                <c:pt idx="24640">
                  <c:v>244.74419499999999</c:v>
                </c:pt>
                <c:pt idx="24641">
                  <c:v>244.75412800000001</c:v>
                </c:pt>
                <c:pt idx="24642">
                  <c:v>244.764062</c:v>
                </c:pt>
                <c:pt idx="24643">
                  <c:v>244.77399500000001</c:v>
                </c:pt>
                <c:pt idx="24644">
                  <c:v>244.783929</c:v>
                </c:pt>
                <c:pt idx="24645">
                  <c:v>244.79386199999999</c:v>
                </c:pt>
                <c:pt idx="24646">
                  <c:v>244.80379500000001</c:v>
                </c:pt>
                <c:pt idx="24647">
                  <c:v>244.813729</c:v>
                </c:pt>
                <c:pt idx="24648">
                  <c:v>244.82366200000001</c:v>
                </c:pt>
                <c:pt idx="24649">
                  <c:v>244.833596</c:v>
                </c:pt>
                <c:pt idx="24650">
                  <c:v>244.84352899999999</c:v>
                </c:pt>
                <c:pt idx="24651">
                  <c:v>244.853463</c:v>
                </c:pt>
                <c:pt idx="24652">
                  <c:v>244.86339599999999</c:v>
                </c:pt>
                <c:pt idx="24653">
                  <c:v>244.87332900000001</c:v>
                </c:pt>
                <c:pt idx="24654">
                  <c:v>244.883263</c:v>
                </c:pt>
                <c:pt idx="24655">
                  <c:v>244.89319599999999</c:v>
                </c:pt>
                <c:pt idx="24656">
                  <c:v>244.90313</c:v>
                </c:pt>
                <c:pt idx="24657">
                  <c:v>244.91306299999999</c:v>
                </c:pt>
                <c:pt idx="24658">
                  <c:v>244.92299700000001</c:v>
                </c:pt>
                <c:pt idx="24659">
                  <c:v>244.93293</c:v>
                </c:pt>
                <c:pt idx="24660">
                  <c:v>244.94286399999999</c:v>
                </c:pt>
                <c:pt idx="24661">
                  <c:v>244.952797</c:v>
                </c:pt>
                <c:pt idx="24662">
                  <c:v>244.96272999999999</c:v>
                </c:pt>
                <c:pt idx="24663">
                  <c:v>244.97266400000001</c:v>
                </c:pt>
                <c:pt idx="24664">
                  <c:v>244.982597</c:v>
                </c:pt>
                <c:pt idx="24665">
                  <c:v>244.99253100000001</c:v>
                </c:pt>
                <c:pt idx="24666">
                  <c:v>245.002464</c:v>
                </c:pt>
                <c:pt idx="24667">
                  <c:v>245.01239799999999</c:v>
                </c:pt>
                <c:pt idx="24668">
                  <c:v>245.02233100000001</c:v>
                </c:pt>
                <c:pt idx="24669">
                  <c:v>245.032264</c:v>
                </c:pt>
                <c:pt idx="24670">
                  <c:v>245.04219800000001</c:v>
                </c:pt>
                <c:pt idx="24671">
                  <c:v>245.052131</c:v>
                </c:pt>
                <c:pt idx="24672">
                  <c:v>245.06206499999999</c:v>
                </c:pt>
                <c:pt idx="24673">
                  <c:v>245.07199800000001</c:v>
                </c:pt>
                <c:pt idx="24674">
                  <c:v>245.08193199999999</c:v>
                </c:pt>
                <c:pt idx="24675">
                  <c:v>245.09186500000001</c:v>
                </c:pt>
                <c:pt idx="24676">
                  <c:v>245.101799</c:v>
                </c:pt>
                <c:pt idx="24677">
                  <c:v>245.11173199999999</c:v>
                </c:pt>
                <c:pt idx="24678">
                  <c:v>245.12166500000001</c:v>
                </c:pt>
                <c:pt idx="24679">
                  <c:v>245.13159899999999</c:v>
                </c:pt>
                <c:pt idx="24680">
                  <c:v>245.14153200000001</c:v>
                </c:pt>
                <c:pt idx="24681">
                  <c:v>245.151466</c:v>
                </c:pt>
                <c:pt idx="24682">
                  <c:v>245.16139899999999</c:v>
                </c:pt>
                <c:pt idx="24683">
                  <c:v>245.171333</c:v>
                </c:pt>
                <c:pt idx="24684">
                  <c:v>245.18126599999999</c:v>
                </c:pt>
                <c:pt idx="24685">
                  <c:v>245.19119900000001</c:v>
                </c:pt>
                <c:pt idx="24686">
                  <c:v>245.201133</c:v>
                </c:pt>
                <c:pt idx="24687">
                  <c:v>245.21106599999999</c:v>
                </c:pt>
                <c:pt idx="24688">
                  <c:v>245.221</c:v>
                </c:pt>
                <c:pt idx="24689">
                  <c:v>245.23093299999999</c:v>
                </c:pt>
                <c:pt idx="24690">
                  <c:v>245.24086700000001</c:v>
                </c:pt>
                <c:pt idx="24691">
                  <c:v>245.2508</c:v>
                </c:pt>
                <c:pt idx="24692">
                  <c:v>245.26073299999999</c:v>
                </c:pt>
                <c:pt idx="24693">
                  <c:v>245.270667</c:v>
                </c:pt>
                <c:pt idx="24694">
                  <c:v>245.28059999999999</c:v>
                </c:pt>
                <c:pt idx="24695">
                  <c:v>245.29053400000001</c:v>
                </c:pt>
                <c:pt idx="24696">
                  <c:v>245.300467</c:v>
                </c:pt>
                <c:pt idx="24697">
                  <c:v>245.31040100000001</c:v>
                </c:pt>
                <c:pt idx="24698">
                  <c:v>245.320334</c:v>
                </c:pt>
                <c:pt idx="24699">
                  <c:v>245.33026699999999</c:v>
                </c:pt>
                <c:pt idx="24700">
                  <c:v>245.34020100000001</c:v>
                </c:pt>
                <c:pt idx="24701">
                  <c:v>245.350134</c:v>
                </c:pt>
                <c:pt idx="24702">
                  <c:v>245.36006800000001</c:v>
                </c:pt>
                <c:pt idx="24703">
                  <c:v>245.370001</c:v>
                </c:pt>
                <c:pt idx="24704">
                  <c:v>245.37993499999999</c:v>
                </c:pt>
                <c:pt idx="24705">
                  <c:v>245.38986800000001</c:v>
                </c:pt>
                <c:pt idx="24706">
                  <c:v>245.39980199999999</c:v>
                </c:pt>
                <c:pt idx="24707">
                  <c:v>245.40973500000001</c:v>
                </c:pt>
                <c:pt idx="24708">
                  <c:v>245.419668</c:v>
                </c:pt>
                <c:pt idx="24709">
                  <c:v>245.42960199999999</c:v>
                </c:pt>
                <c:pt idx="24710">
                  <c:v>245.43953500000001</c:v>
                </c:pt>
                <c:pt idx="24711">
                  <c:v>245.44946899999999</c:v>
                </c:pt>
                <c:pt idx="24712">
                  <c:v>245.45940200000001</c:v>
                </c:pt>
                <c:pt idx="24713">
                  <c:v>245.469336</c:v>
                </c:pt>
                <c:pt idx="24714">
                  <c:v>245.47926899999999</c:v>
                </c:pt>
                <c:pt idx="24715">
                  <c:v>245.48920200000001</c:v>
                </c:pt>
                <c:pt idx="24716">
                  <c:v>245.49913599999999</c:v>
                </c:pt>
                <c:pt idx="24717">
                  <c:v>245.50906900000001</c:v>
                </c:pt>
                <c:pt idx="24718">
                  <c:v>245.519003</c:v>
                </c:pt>
                <c:pt idx="24719">
                  <c:v>245.52893599999999</c:v>
                </c:pt>
                <c:pt idx="24720">
                  <c:v>245.53887</c:v>
                </c:pt>
                <c:pt idx="24721">
                  <c:v>245.54880299999999</c:v>
                </c:pt>
                <c:pt idx="24722">
                  <c:v>245.55873600000001</c:v>
                </c:pt>
                <c:pt idx="24723">
                  <c:v>245.56867</c:v>
                </c:pt>
                <c:pt idx="24724">
                  <c:v>245.57860299999999</c:v>
                </c:pt>
                <c:pt idx="24725">
                  <c:v>245.588537</c:v>
                </c:pt>
                <c:pt idx="24726">
                  <c:v>245.59846999999999</c:v>
                </c:pt>
                <c:pt idx="24727">
                  <c:v>245.60840400000001</c:v>
                </c:pt>
                <c:pt idx="24728">
                  <c:v>245.618337</c:v>
                </c:pt>
                <c:pt idx="24729">
                  <c:v>245.62827100000001</c:v>
                </c:pt>
                <c:pt idx="24730">
                  <c:v>245.638204</c:v>
                </c:pt>
                <c:pt idx="24731">
                  <c:v>245.64813699999999</c:v>
                </c:pt>
                <c:pt idx="24732">
                  <c:v>245.65807100000001</c:v>
                </c:pt>
                <c:pt idx="24733">
                  <c:v>245.668004</c:v>
                </c:pt>
                <c:pt idx="24734">
                  <c:v>245.67793800000001</c:v>
                </c:pt>
                <c:pt idx="24735">
                  <c:v>245.687871</c:v>
                </c:pt>
                <c:pt idx="24736">
                  <c:v>245.69780499999999</c:v>
                </c:pt>
                <c:pt idx="24737">
                  <c:v>245.7077396</c:v>
                </c:pt>
                <c:pt idx="24738">
                  <c:v>245.71767259999999</c:v>
                </c:pt>
                <c:pt idx="24739">
                  <c:v>245.7276066</c:v>
                </c:pt>
                <c:pt idx="24740">
                  <c:v>245.73753959999999</c:v>
                </c:pt>
                <c:pt idx="24741">
                  <c:v>245.74747360000001</c:v>
                </c:pt>
                <c:pt idx="24742">
                  <c:v>245.7574066</c:v>
                </c:pt>
                <c:pt idx="24743">
                  <c:v>245.76734060000001</c:v>
                </c:pt>
                <c:pt idx="24744">
                  <c:v>245.7772736</c:v>
                </c:pt>
                <c:pt idx="24745">
                  <c:v>245.78720759999999</c:v>
                </c:pt>
                <c:pt idx="24746">
                  <c:v>245.79714060000001</c:v>
                </c:pt>
                <c:pt idx="24747">
                  <c:v>245.8070736</c:v>
                </c:pt>
                <c:pt idx="24748">
                  <c:v>245.81700760000001</c:v>
                </c:pt>
                <c:pt idx="24749">
                  <c:v>245.8269406</c:v>
                </c:pt>
                <c:pt idx="24750">
                  <c:v>245.83687459999999</c:v>
                </c:pt>
                <c:pt idx="24751">
                  <c:v>245.84680760000001</c:v>
                </c:pt>
                <c:pt idx="24752">
                  <c:v>245.85674159999999</c:v>
                </c:pt>
                <c:pt idx="24753">
                  <c:v>245.86667460000001</c:v>
                </c:pt>
                <c:pt idx="24754">
                  <c:v>245.8766076</c:v>
                </c:pt>
                <c:pt idx="24755">
                  <c:v>245.88654159999999</c:v>
                </c:pt>
                <c:pt idx="24756">
                  <c:v>245.8964746</c:v>
                </c:pt>
                <c:pt idx="24757">
                  <c:v>245.90640859999999</c:v>
                </c:pt>
                <c:pt idx="24758">
                  <c:v>245.91634160000001</c:v>
                </c:pt>
                <c:pt idx="24759">
                  <c:v>245.9262756</c:v>
                </c:pt>
                <c:pt idx="24760">
                  <c:v>245.93620859999999</c:v>
                </c:pt>
                <c:pt idx="24761">
                  <c:v>245.9461426</c:v>
                </c:pt>
                <c:pt idx="24762">
                  <c:v>245.95607559999999</c:v>
                </c:pt>
                <c:pt idx="24763">
                  <c:v>245.96600860000001</c:v>
                </c:pt>
                <c:pt idx="24764">
                  <c:v>245.9759426</c:v>
                </c:pt>
                <c:pt idx="24765">
                  <c:v>245.98587560000001</c:v>
                </c:pt>
                <c:pt idx="24766">
                  <c:v>245.9958096</c:v>
                </c:pt>
                <c:pt idx="24767">
                  <c:v>246.00574259999999</c:v>
                </c:pt>
                <c:pt idx="24768">
                  <c:v>246.01567660000001</c:v>
                </c:pt>
                <c:pt idx="24769">
                  <c:v>246.0256096</c:v>
                </c:pt>
                <c:pt idx="24770">
                  <c:v>246.03554260000001</c:v>
                </c:pt>
                <c:pt idx="24771">
                  <c:v>246.0454766</c:v>
                </c:pt>
                <c:pt idx="24772">
                  <c:v>246.05540959999999</c:v>
                </c:pt>
                <c:pt idx="24773">
                  <c:v>246.06534360000001</c:v>
                </c:pt>
                <c:pt idx="24774">
                  <c:v>246.0752766</c:v>
                </c:pt>
                <c:pt idx="24775">
                  <c:v>246.08521060000001</c:v>
                </c:pt>
                <c:pt idx="24776">
                  <c:v>246.0951436</c:v>
                </c:pt>
                <c:pt idx="24777">
                  <c:v>246.10507759999999</c:v>
                </c:pt>
                <c:pt idx="24778">
                  <c:v>246.11501060000001</c:v>
                </c:pt>
                <c:pt idx="24779">
                  <c:v>246.12494359999999</c:v>
                </c:pt>
                <c:pt idx="24780">
                  <c:v>246.13487760000001</c:v>
                </c:pt>
                <c:pt idx="24781">
                  <c:v>246.1448106</c:v>
                </c:pt>
                <c:pt idx="24782">
                  <c:v>246.15474459999999</c:v>
                </c:pt>
                <c:pt idx="24783">
                  <c:v>246.1646776</c:v>
                </c:pt>
                <c:pt idx="24784">
                  <c:v>246.17461159999999</c:v>
                </c:pt>
                <c:pt idx="24785">
                  <c:v>246.18454460000001</c:v>
                </c:pt>
                <c:pt idx="24786">
                  <c:v>246.1944786</c:v>
                </c:pt>
                <c:pt idx="24787">
                  <c:v>246.20441159999999</c:v>
                </c:pt>
                <c:pt idx="24788">
                  <c:v>246.2143446</c:v>
                </c:pt>
                <c:pt idx="24789">
                  <c:v>246.22427859999999</c:v>
                </c:pt>
                <c:pt idx="24790">
                  <c:v>246.23421160000001</c:v>
                </c:pt>
                <c:pt idx="24791">
                  <c:v>246.2441456</c:v>
                </c:pt>
                <c:pt idx="24792">
                  <c:v>246.25407860000001</c:v>
                </c:pt>
                <c:pt idx="24793">
                  <c:v>246.2640126</c:v>
                </c:pt>
                <c:pt idx="24794">
                  <c:v>246.27394559999999</c:v>
                </c:pt>
                <c:pt idx="24795">
                  <c:v>246.28387860000001</c:v>
                </c:pt>
                <c:pt idx="24796">
                  <c:v>246.2938126</c:v>
                </c:pt>
                <c:pt idx="24797">
                  <c:v>246.30374560000001</c:v>
                </c:pt>
                <c:pt idx="24798">
                  <c:v>246.3136796</c:v>
                </c:pt>
                <c:pt idx="24799">
                  <c:v>246.32361259999999</c:v>
                </c:pt>
                <c:pt idx="24800">
                  <c:v>246.33354660000001</c:v>
                </c:pt>
                <c:pt idx="24801">
                  <c:v>246.34347959999999</c:v>
                </c:pt>
                <c:pt idx="24802">
                  <c:v>246.35341360000001</c:v>
                </c:pt>
                <c:pt idx="24803">
                  <c:v>246.3633466</c:v>
                </c:pt>
                <c:pt idx="24804">
                  <c:v>246.37328059999999</c:v>
                </c:pt>
                <c:pt idx="24805">
                  <c:v>246.3832136</c:v>
                </c:pt>
                <c:pt idx="24806">
                  <c:v>246.39314659999999</c:v>
                </c:pt>
                <c:pt idx="24807">
                  <c:v>246.40308060000001</c:v>
                </c:pt>
                <c:pt idx="24808">
                  <c:v>246.4130136</c:v>
                </c:pt>
                <c:pt idx="24809">
                  <c:v>246.42294759999999</c:v>
                </c:pt>
                <c:pt idx="24810">
                  <c:v>246.4328806</c:v>
                </c:pt>
                <c:pt idx="24811">
                  <c:v>246.44281459999999</c:v>
                </c:pt>
                <c:pt idx="24812">
                  <c:v>246.45274760000001</c:v>
                </c:pt>
                <c:pt idx="24813">
                  <c:v>246.4626806</c:v>
                </c:pt>
                <c:pt idx="24814">
                  <c:v>246.47261459999999</c:v>
                </c:pt>
                <c:pt idx="24815">
                  <c:v>246.4825476</c:v>
                </c:pt>
                <c:pt idx="24816">
                  <c:v>246.49248159999999</c:v>
                </c:pt>
                <c:pt idx="24817">
                  <c:v>246.50241460000001</c:v>
                </c:pt>
                <c:pt idx="24818">
                  <c:v>246.5123486</c:v>
                </c:pt>
                <c:pt idx="24819">
                  <c:v>246.52228160000001</c:v>
                </c:pt>
                <c:pt idx="24820">
                  <c:v>246.5322156</c:v>
                </c:pt>
                <c:pt idx="24821">
                  <c:v>246.54214859999999</c:v>
                </c:pt>
                <c:pt idx="24822">
                  <c:v>246.55208160000001</c:v>
                </c:pt>
                <c:pt idx="24823">
                  <c:v>246.5620156</c:v>
                </c:pt>
                <c:pt idx="24824">
                  <c:v>246.57194860000001</c:v>
                </c:pt>
                <c:pt idx="24825">
                  <c:v>246.5818826</c:v>
                </c:pt>
                <c:pt idx="24826">
                  <c:v>246.59181559999999</c:v>
                </c:pt>
                <c:pt idx="24827">
                  <c:v>246.60174960000001</c:v>
                </c:pt>
                <c:pt idx="24828">
                  <c:v>246.61168259999999</c:v>
                </c:pt>
                <c:pt idx="24829">
                  <c:v>246.62161660000001</c:v>
                </c:pt>
                <c:pt idx="24830">
                  <c:v>246.6315496</c:v>
                </c:pt>
                <c:pt idx="24831">
                  <c:v>246.64148259999999</c:v>
                </c:pt>
                <c:pt idx="24832">
                  <c:v>246.6514166</c:v>
                </c:pt>
                <c:pt idx="24833">
                  <c:v>246.66134959999999</c:v>
                </c:pt>
                <c:pt idx="24834">
                  <c:v>246.67128360000001</c:v>
                </c:pt>
                <c:pt idx="24835">
                  <c:v>246.6812166</c:v>
                </c:pt>
                <c:pt idx="24836">
                  <c:v>246.69115059999999</c:v>
                </c:pt>
                <c:pt idx="24837">
                  <c:v>246.70108310000001</c:v>
                </c:pt>
                <c:pt idx="24838">
                  <c:v>246.71101609999999</c:v>
                </c:pt>
                <c:pt idx="24839">
                  <c:v>246.72095010000001</c:v>
                </c:pt>
                <c:pt idx="24840">
                  <c:v>246.7308831</c:v>
                </c:pt>
                <c:pt idx="24841">
                  <c:v>246.74081709999999</c:v>
                </c:pt>
                <c:pt idx="24842">
                  <c:v>246.7507501</c:v>
                </c:pt>
                <c:pt idx="24843">
                  <c:v>246.76068409999999</c:v>
                </c:pt>
                <c:pt idx="24844">
                  <c:v>246.77061710000001</c:v>
                </c:pt>
                <c:pt idx="24845">
                  <c:v>246.7805511</c:v>
                </c:pt>
                <c:pt idx="24846">
                  <c:v>246.79048409999999</c:v>
                </c:pt>
                <c:pt idx="24847">
                  <c:v>246.8004171</c:v>
                </c:pt>
                <c:pt idx="24848">
                  <c:v>246.81035109999999</c:v>
                </c:pt>
                <c:pt idx="24849">
                  <c:v>246.82028410000001</c:v>
                </c:pt>
                <c:pt idx="24850">
                  <c:v>246.8302181</c:v>
                </c:pt>
                <c:pt idx="24851">
                  <c:v>246.84015110000001</c:v>
                </c:pt>
                <c:pt idx="24852">
                  <c:v>246.8500851</c:v>
                </c:pt>
                <c:pt idx="24853">
                  <c:v>246.86001809999999</c:v>
                </c:pt>
                <c:pt idx="24854">
                  <c:v>246.86995210000001</c:v>
                </c:pt>
                <c:pt idx="24855">
                  <c:v>246.8798851</c:v>
                </c:pt>
                <c:pt idx="24856">
                  <c:v>246.88981810000001</c:v>
                </c:pt>
                <c:pt idx="24857">
                  <c:v>246.8997521</c:v>
                </c:pt>
                <c:pt idx="24858">
                  <c:v>246.90968509999999</c:v>
                </c:pt>
                <c:pt idx="24859">
                  <c:v>246.91961910000001</c:v>
                </c:pt>
                <c:pt idx="24860">
                  <c:v>246.9295521</c:v>
                </c:pt>
                <c:pt idx="24861">
                  <c:v>246.93948610000001</c:v>
                </c:pt>
                <c:pt idx="24862">
                  <c:v>246.9494191</c:v>
                </c:pt>
                <c:pt idx="24863">
                  <c:v>246.95935309999999</c:v>
                </c:pt>
                <c:pt idx="24864">
                  <c:v>246.96928610000001</c:v>
                </c:pt>
                <c:pt idx="24865">
                  <c:v>246.97921909999999</c:v>
                </c:pt>
                <c:pt idx="24866">
                  <c:v>246.98915310000001</c:v>
                </c:pt>
                <c:pt idx="24867">
                  <c:v>246.9990861</c:v>
                </c:pt>
                <c:pt idx="24868">
                  <c:v>247.00902009999999</c:v>
                </c:pt>
                <c:pt idx="24869">
                  <c:v>247.0189531</c:v>
                </c:pt>
                <c:pt idx="24870">
                  <c:v>247.02888709999999</c:v>
                </c:pt>
                <c:pt idx="24871">
                  <c:v>247.03882010000001</c:v>
                </c:pt>
                <c:pt idx="24872">
                  <c:v>247.0487541</c:v>
                </c:pt>
                <c:pt idx="24873">
                  <c:v>247.05868709999999</c:v>
                </c:pt>
                <c:pt idx="24874">
                  <c:v>247.0686201</c:v>
                </c:pt>
                <c:pt idx="24875">
                  <c:v>247.07855409999999</c:v>
                </c:pt>
                <c:pt idx="24876">
                  <c:v>247.08848710000001</c:v>
                </c:pt>
                <c:pt idx="24877">
                  <c:v>247.0984211</c:v>
                </c:pt>
                <c:pt idx="24878">
                  <c:v>247.10835410000001</c:v>
                </c:pt>
                <c:pt idx="24879">
                  <c:v>247.1182881</c:v>
                </c:pt>
                <c:pt idx="24880">
                  <c:v>247.12822109999999</c:v>
                </c:pt>
                <c:pt idx="24881">
                  <c:v>247.13815510000001</c:v>
                </c:pt>
                <c:pt idx="24882">
                  <c:v>247.1480881</c:v>
                </c:pt>
                <c:pt idx="24883">
                  <c:v>247.15802110000001</c:v>
                </c:pt>
                <c:pt idx="24884">
                  <c:v>247.1679551</c:v>
                </c:pt>
                <c:pt idx="24885">
                  <c:v>247.17788809999999</c:v>
                </c:pt>
                <c:pt idx="24886">
                  <c:v>247.18782210000001</c:v>
                </c:pt>
                <c:pt idx="24887">
                  <c:v>247.19775509999999</c:v>
                </c:pt>
                <c:pt idx="24888">
                  <c:v>247.20768910000001</c:v>
                </c:pt>
                <c:pt idx="24889">
                  <c:v>247.2176221</c:v>
                </c:pt>
                <c:pt idx="24890">
                  <c:v>247.22755509999999</c:v>
                </c:pt>
                <c:pt idx="24891">
                  <c:v>247.2374891</c:v>
                </c:pt>
                <c:pt idx="24892">
                  <c:v>247.24742209999999</c:v>
                </c:pt>
                <c:pt idx="24893">
                  <c:v>247.25735610000001</c:v>
                </c:pt>
                <c:pt idx="24894">
                  <c:v>247.2672891</c:v>
                </c:pt>
                <c:pt idx="24895">
                  <c:v>247.27722309999999</c:v>
                </c:pt>
                <c:pt idx="24896">
                  <c:v>247.2871561</c:v>
                </c:pt>
                <c:pt idx="24897">
                  <c:v>247.29709009999999</c:v>
                </c:pt>
                <c:pt idx="24898">
                  <c:v>247.30702310000001</c:v>
                </c:pt>
                <c:pt idx="24899">
                  <c:v>247.3169561</c:v>
                </c:pt>
                <c:pt idx="24900">
                  <c:v>247.32689010000001</c:v>
                </c:pt>
                <c:pt idx="24901">
                  <c:v>247.3368231</c:v>
                </c:pt>
                <c:pt idx="24902">
                  <c:v>247.34675709999999</c:v>
                </c:pt>
                <c:pt idx="24903">
                  <c:v>247.35669010000001</c:v>
                </c:pt>
                <c:pt idx="24904">
                  <c:v>247.3666241</c:v>
                </c:pt>
                <c:pt idx="24905">
                  <c:v>247.37655710000001</c:v>
                </c:pt>
                <c:pt idx="24906">
                  <c:v>247.3864911</c:v>
                </c:pt>
                <c:pt idx="24907">
                  <c:v>247.39642409999999</c:v>
                </c:pt>
                <c:pt idx="24908">
                  <c:v>247.40635710000001</c:v>
                </c:pt>
                <c:pt idx="24909">
                  <c:v>247.4162911</c:v>
                </c:pt>
                <c:pt idx="24910">
                  <c:v>247.42622410000001</c:v>
                </c:pt>
                <c:pt idx="24911">
                  <c:v>247.4361581</c:v>
                </c:pt>
                <c:pt idx="24912">
                  <c:v>247.44609109999999</c:v>
                </c:pt>
                <c:pt idx="24913">
                  <c:v>247.45602510000001</c:v>
                </c:pt>
                <c:pt idx="24914">
                  <c:v>247.46595809999999</c:v>
                </c:pt>
                <c:pt idx="24915">
                  <c:v>247.47589210000001</c:v>
                </c:pt>
                <c:pt idx="24916">
                  <c:v>247.4858251</c:v>
                </c:pt>
                <c:pt idx="24917">
                  <c:v>247.49575809999999</c:v>
                </c:pt>
                <c:pt idx="24918">
                  <c:v>247.5056921</c:v>
                </c:pt>
                <c:pt idx="24919">
                  <c:v>247.51562509999999</c:v>
                </c:pt>
                <c:pt idx="24920">
                  <c:v>247.52555910000001</c:v>
                </c:pt>
                <c:pt idx="24921">
                  <c:v>247.5354921</c:v>
                </c:pt>
                <c:pt idx="24922">
                  <c:v>247.54542609999999</c:v>
                </c:pt>
                <c:pt idx="24923">
                  <c:v>247.5553591</c:v>
                </c:pt>
                <c:pt idx="24924">
                  <c:v>247.56529309999999</c:v>
                </c:pt>
                <c:pt idx="24925">
                  <c:v>247.57522610000001</c:v>
                </c:pt>
                <c:pt idx="24926">
                  <c:v>247.5851591</c:v>
                </c:pt>
                <c:pt idx="24927">
                  <c:v>247.59509310000001</c:v>
                </c:pt>
                <c:pt idx="24928">
                  <c:v>247.6050261</c:v>
                </c:pt>
                <c:pt idx="24929">
                  <c:v>247.61496009999999</c:v>
                </c:pt>
                <c:pt idx="24930">
                  <c:v>247.62489310000001</c:v>
                </c:pt>
                <c:pt idx="24931">
                  <c:v>247.6348271</c:v>
                </c:pt>
                <c:pt idx="24932">
                  <c:v>247.64476010000001</c:v>
                </c:pt>
                <c:pt idx="24933">
                  <c:v>247.6546941</c:v>
                </c:pt>
                <c:pt idx="24934">
                  <c:v>247.66462709999999</c:v>
                </c:pt>
                <c:pt idx="24935">
                  <c:v>247.67456010000001</c:v>
                </c:pt>
                <c:pt idx="24936">
                  <c:v>247.68449409999999</c:v>
                </c:pt>
                <c:pt idx="24937">
                  <c:v>247.69442710000001</c:v>
                </c:pt>
                <c:pt idx="24938">
                  <c:v>247.70436079999999</c:v>
                </c:pt>
                <c:pt idx="24939">
                  <c:v>247.71429380000001</c:v>
                </c:pt>
                <c:pt idx="24940">
                  <c:v>247.72422779999999</c:v>
                </c:pt>
                <c:pt idx="24941">
                  <c:v>247.73416080000001</c:v>
                </c:pt>
                <c:pt idx="24942">
                  <c:v>247.7440948</c:v>
                </c:pt>
                <c:pt idx="24943">
                  <c:v>247.75402779999999</c:v>
                </c:pt>
                <c:pt idx="24944">
                  <c:v>247.76396080000001</c:v>
                </c:pt>
                <c:pt idx="24945">
                  <c:v>247.77389479999999</c:v>
                </c:pt>
                <c:pt idx="24946">
                  <c:v>247.78382780000001</c:v>
                </c:pt>
                <c:pt idx="24947">
                  <c:v>247.7937618</c:v>
                </c:pt>
                <c:pt idx="24948">
                  <c:v>247.80369479999999</c:v>
                </c:pt>
                <c:pt idx="24949">
                  <c:v>247.8136288</c:v>
                </c:pt>
                <c:pt idx="24950">
                  <c:v>247.82356179999999</c:v>
                </c:pt>
                <c:pt idx="24951">
                  <c:v>247.83349580000001</c:v>
                </c:pt>
                <c:pt idx="24952">
                  <c:v>247.8434288</c:v>
                </c:pt>
                <c:pt idx="24953">
                  <c:v>247.85336280000001</c:v>
                </c:pt>
                <c:pt idx="24954">
                  <c:v>247.8632958</c:v>
                </c:pt>
                <c:pt idx="24955">
                  <c:v>247.87322879999999</c:v>
                </c:pt>
                <c:pt idx="24956">
                  <c:v>247.88316280000001</c:v>
                </c:pt>
                <c:pt idx="24957">
                  <c:v>247.8930958</c:v>
                </c:pt>
                <c:pt idx="24958">
                  <c:v>247.90302969999999</c:v>
                </c:pt>
                <c:pt idx="24959">
                  <c:v>247.9129628</c:v>
                </c:pt>
                <c:pt idx="24960">
                  <c:v>247.92289679999999</c:v>
                </c:pt>
                <c:pt idx="24961">
                  <c:v>247.93282980000001</c:v>
                </c:pt>
                <c:pt idx="24962">
                  <c:v>247.9427628</c:v>
                </c:pt>
                <c:pt idx="24963">
                  <c:v>247.95269680000001</c:v>
                </c:pt>
                <c:pt idx="24964">
                  <c:v>247.9626298</c:v>
                </c:pt>
                <c:pt idx="24965">
                  <c:v>247.97256379999999</c:v>
                </c:pt>
                <c:pt idx="24966">
                  <c:v>247.98249680000001</c:v>
                </c:pt>
                <c:pt idx="24967">
                  <c:v>247.99243079999999</c:v>
                </c:pt>
                <c:pt idx="24968">
                  <c:v>248.00236380000001</c:v>
                </c:pt>
                <c:pt idx="24969">
                  <c:v>248.0122978</c:v>
                </c:pt>
                <c:pt idx="24970">
                  <c:v>248.02223079999999</c:v>
                </c:pt>
                <c:pt idx="24971">
                  <c:v>248.03216380000001</c:v>
                </c:pt>
                <c:pt idx="24972">
                  <c:v>248.04209779999999</c:v>
                </c:pt>
                <c:pt idx="24973">
                  <c:v>248.05203080000001</c:v>
                </c:pt>
                <c:pt idx="24974">
                  <c:v>248.0619648</c:v>
                </c:pt>
                <c:pt idx="24975">
                  <c:v>248.07189779999999</c:v>
                </c:pt>
                <c:pt idx="24976">
                  <c:v>248.0818318</c:v>
                </c:pt>
                <c:pt idx="24977">
                  <c:v>248.09176479999999</c:v>
                </c:pt>
                <c:pt idx="24978">
                  <c:v>248.10169880000001</c:v>
                </c:pt>
                <c:pt idx="24979">
                  <c:v>248.1116318</c:v>
                </c:pt>
                <c:pt idx="24980">
                  <c:v>248.12156580000001</c:v>
                </c:pt>
                <c:pt idx="24981">
                  <c:v>248.1314988</c:v>
                </c:pt>
                <c:pt idx="24982">
                  <c:v>248.14143179999999</c:v>
                </c:pt>
                <c:pt idx="24983">
                  <c:v>248.15136580000001</c:v>
                </c:pt>
                <c:pt idx="24984">
                  <c:v>248.1612988</c:v>
                </c:pt>
                <c:pt idx="24985">
                  <c:v>248.17123280000001</c:v>
                </c:pt>
                <c:pt idx="24986">
                  <c:v>248.1811658</c:v>
                </c:pt>
                <c:pt idx="24987">
                  <c:v>248.19109979999999</c:v>
                </c:pt>
                <c:pt idx="24988">
                  <c:v>248.20103280000001</c:v>
                </c:pt>
                <c:pt idx="24989">
                  <c:v>248.21096679999999</c:v>
                </c:pt>
                <c:pt idx="24990">
                  <c:v>248.22089980000001</c:v>
                </c:pt>
                <c:pt idx="24991">
                  <c:v>248.2308328</c:v>
                </c:pt>
                <c:pt idx="24992">
                  <c:v>248.24076679999999</c:v>
                </c:pt>
                <c:pt idx="24993">
                  <c:v>248.25069980000001</c:v>
                </c:pt>
                <c:pt idx="24994">
                  <c:v>248.26063379999999</c:v>
                </c:pt>
                <c:pt idx="24995">
                  <c:v>248.27056680000001</c:v>
                </c:pt>
                <c:pt idx="24996">
                  <c:v>248.2805008</c:v>
                </c:pt>
                <c:pt idx="24997">
                  <c:v>248.29043379999999</c:v>
                </c:pt>
                <c:pt idx="24998">
                  <c:v>248.3003678</c:v>
                </c:pt>
                <c:pt idx="24999">
                  <c:v>248.31030079999999</c:v>
                </c:pt>
                <c:pt idx="25000">
                  <c:v>248.32023380000001</c:v>
                </c:pt>
                <c:pt idx="25001">
                  <c:v>248.3301678</c:v>
                </c:pt>
                <c:pt idx="25002">
                  <c:v>248.34010079999999</c:v>
                </c:pt>
                <c:pt idx="25003">
                  <c:v>248.3500348</c:v>
                </c:pt>
                <c:pt idx="25004">
                  <c:v>248.35996779999999</c:v>
                </c:pt>
                <c:pt idx="25005">
                  <c:v>248.36990180000001</c:v>
                </c:pt>
                <c:pt idx="25006">
                  <c:v>248.3798348</c:v>
                </c:pt>
                <c:pt idx="25007">
                  <c:v>248.38976880000001</c:v>
                </c:pt>
                <c:pt idx="25008">
                  <c:v>248.3997018</c:v>
                </c:pt>
                <c:pt idx="25009">
                  <c:v>248.40963479999999</c:v>
                </c:pt>
                <c:pt idx="25010">
                  <c:v>248.41956880000001</c:v>
                </c:pt>
                <c:pt idx="25011">
                  <c:v>248.4295018</c:v>
                </c:pt>
                <c:pt idx="25012">
                  <c:v>248.43943580000001</c:v>
                </c:pt>
                <c:pt idx="25013">
                  <c:v>248.4493688</c:v>
                </c:pt>
                <c:pt idx="25014">
                  <c:v>248.45930279999999</c:v>
                </c:pt>
                <c:pt idx="25015">
                  <c:v>248.46923580000001</c:v>
                </c:pt>
                <c:pt idx="25016">
                  <c:v>248.47916979999999</c:v>
                </c:pt>
                <c:pt idx="25017">
                  <c:v>248.48910280000001</c:v>
                </c:pt>
                <c:pt idx="25018">
                  <c:v>248.4990368</c:v>
                </c:pt>
                <c:pt idx="25019">
                  <c:v>248.50896979999999</c:v>
                </c:pt>
                <c:pt idx="25020">
                  <c:v>248.51890280000001</c:v>
                </c:pt>
                <c:pt idx="25021">
                  <c:v>248.52883679999999</c:v>
                </c:pt>
                <c:pt idx="25022">
                  <c:v>248.53876980000001</c:v>
                </c:pt>
                <c:pt idx="25023">
                  <c:v>248.5487038</c:v>
                </c:pt>
                <c:pt idx="25024">
                  <c:v>248.55863679999999</c:v>
                </c:pt>
                <c:pt idx="25025">
                  <c:v>248.5685708</c:v>
                </c:pt>
                <c:pt idx="25026">
                  <c:v>248.57850379999999</c:v>
                </c:pt>
                <c:pt idx="25027">
                  <c:v>248.58843780000001</c:v>
                </c:pt>
                <c:pt idx="25028">
                  <c:v>248.5983708</c:v>
                </c:pt>
                <c:pt idx="25029">
                  <c:v>248.60830379999999</c:v>
                </c:pt>
                <c:pt idx="25030">
                  <c:v>248.6182378</c:v>
                </c:pt>
                <c:pt idx="25031">
                  <c:v>248.62817079999999</c:v>
                </c:pt>
                <c:pt idx="25032">
                  <c:v>248.63810480000001</c:v>
                </c:pt>
                <c:pt idx="25033">
                  <c:v>248.6480378</c:v>
                </c:pt>
                <c:pt idx="25034">
                  <c:v>248.65797180000001</c:v>
                </c:pt>
                <c:pt idx="25035">
                  <c:v>248.6679048</c:v>
                </c:pt>
                <c:pt idx="25036">
                  <c:v>248.67783879999999</c:v>
                </c:pt>
                <c:pt idx="25037">
                  <c:v>248.68777180000001</c:v>
                </c:pt>
                <c:pt idx="25038">
                  <c:v>248.6977048</c:v>
                </c:pt>
                <c:pt idx="25039">
                  <c:v>248.70763840000001</c:v>
                </c:pt>
                <c:pt idx="25040">
                  <c:v>248.7175714</c:v>
                </c:pt>
                <c:pt idx="25041">
                  <c:v>248.72750540000001</c:v>
                </c:pt>
                <c:pt idx="25042">
                  <c:v>248.7374384</c:v>
                </c:pt>
                <c:pt idx="25043">
                  <c:v>248.74737239999999</c:v>
                </c:pt>
                <c:pt idx="25044">
                  <c:v>248.75730540000001</c:v>
                </c:pt>
                <c:pt idx="25045">
                  <c:v>248.76723939999999</c:v>
                </c:pt>
                <c:pt idx="25046">
                  <c:v>248.77717240000001</c:v>
                </c:pt>
                <c:pt idx="25047">
                  <c:v>248.7871064</c:v>
                </c:pt>
                <c:pt idx="25048">
                  <c:v>248.79703939999999</c:v>
                </c:pt>
                <c:pt idx="25049">
                  <c:v>248.80697240000001</c:v>
                </c:pt>
                <c:pt idx="25050">
                  <c:v>248.81690639999999</c:v>
                </c:pt>
                <c:pt idx="25051">
                  <c:v>248.82683940000001</c:v>
                </c:pt>
                <c:pt idx="25052">
                  <c:v>248.8367734</c:v>
                </c:pt>
                <c:pt idx="25053">
                  <c:v>248.84670639999999</c:v>
                </c:pt>
                <c:pt idx="25054">
                  <c:v>248.8566404</c:v>
                </c:pt>
                <c:pt idx="25055">
                  <c:v>248.86657339999999</c:v>
                </c:pt>
                <c:pt idx="25056">
                  <c:v>248.87650740000001</c:v>
                </c:pt>
                <c:pt idx="25057">
                  <c:v>248.8864404</c:v>
                </c:pt>
                <c:pt idx="25058">
                  <c:v>248.89637339999999</c:v>
                </c:pt>
                <c:pt idx="25059">
                  <c:v>248.9063074</c:v>
                </c:pt>
                <c:pt idx="25060">
                  <c:v>248.91624039999999</c:v>
                </c:pt>
                <c:pt idx="25061">
                  <c:v>248.92617440000001</c:v>
                </c:pt>
                <c:pt idx="25062">
                  <c:v>248.9361074</c:v>
                </c:pt>
                <c:pt idx="25063">
                  <c:v>248.94604140000001</c:v>
                </c:pt>
                <c:pt idx="25064">
                  <c:v>248.9559744</c:v>
                </c:pt>
                <c:pt idx="25065">
                  <c:v>248.96590839999999</c:v>
                </c:pt>
                <c:pt idx="25066">
                  <c:v>248.97584140000001</c:v>
                </c:pt>
                <c:pt idx="25067">
                  <c:v>248.98577539999999</c:v>
                </c:pt>
                <c:pt idx="25068">
                  <c:v>248.99570840000001</c:v>
                </c:pt>
                <c:pt idx="25069">
                  <c:v>249.0056414</c:v>
                </c:pt>
                <c:pt idx="25070">
                  <c:v>249.01557539999999</c:v>
                </c:pt>
                <c:pt idx="25071">
                  <c:v>249.02550840000001</c:v>
                </c:pt>
                <c:pt idx="25072">
                  <c:v>249.03544239999999</c:v>
                </c:pt>
                <c:pt idx="25073">
                  <c:v>249.04537540000001</c:v>
                </c:pt>
                <c:pt idx="25074">
                  <c:v>249.0553094</c:v>
                </c:pt>
                <c:pt idx="25075">
                  <c:v>249.06524239999999</c:v>
                </c:pt>
                <c:pt idx="25076">
                  <c:v>249.0751764</c:v>
                </c:pt>
                <c:pt idx="25077">
                  <c:v>249.08510939999999</c:v>
                </c:pt>
                <c:pt idx="25078">
                  <c:v>249.09504240000001</c:v>
                </c:pt>
                <c:pt idx="25079">
                  <c:v>249.1049764</c:v>
                </c:pt>
                <c:pt idx="25080">
                  <c:v>249.11490939999999</c:v>
                </c:pt>
                <c:pt idx="25081">
                  <c:v>249.1248434</c:v>
                </c:pt>
                <c:pt idx="25082">
                  <c:v>249.13477639999999</c:v>
                </c:pt>
                <c:pt idx="25083">
                  <c:v>249.14471040000001</c:v>
                </c:pt>
                <c:pt idx="25084">
                  <c:v>249.1546434</c:v>
                </c:pt>
                <c:pt idx="25085">
                  <c:v>249.16457740000001</c:v>
                </c:pt>
                <c:pt idx="25086">
                  <c:v>249.1745104</c:v>
                </c:pt>
                <c:pt idx="25087">
                  <c:v>249.18444439999999</c:v>
                </c:pt>
                <c:pt idx="25088">
                  <c:v>249.19437740000001</c:v>
                </c:pt>
                <c:pt idx="25089">
                  <c:v>249.2043104</c:v>
                </c:pt>
                <c:pt idx="25090">
                  <c:v>249.21424440000001</c:v>
                </c:pt>
                <c:pt idx="25091">
                  <c:v>249.2241774</c:v>
                </c:pt>
                <c:pt idx="25092">
                  <c:v>249.23411139999999</c:v>
                </c:pt>
                <c:pt idx="25093">
                  <c:v>249.24404440000001</c:v>
                </c:pt>
                <c:pt idx="25094">
                  <c:v>249.25397839999999</c:v>
                </c:pt>
                <c:pt idx="25095">
                  <c:v>249.26391140000001</c:v>
                </c:pt>
                <c:pt idx="25096">
                  <c:v>249.2738454</c:v>
                </c:pt>
                <c:pt idx="25097">
                  <c:v>249.28377839999999</c:v>
                </c:pt>
                <c:pt idx="25098">
                  <c:v>249.2937124</c:v>
                </c:pt>
                <c:pt idx="25099">
                  <c:v>249.30364539999999</c:v>
                </c:pt>
                <c:pt idx="25100">
                  <c:v>249.31357840000001</c:v>
                </c:pt>
                <c:pt idx="25101">
                  <c:v>249.3235124</c:v>
                </c:pt>
                <c:pt idx="25102">
                  <c:v>249.33344539999999</c:v>
                </c:pt>
                <c:pt idx="25103">
                  <c:v>249.3433794</c:v>
                </c:pt>
                <c:pt idx="25104">
                  <c:v>249.35331239999999</c:v>
                </c:pt>
                <c:pt idx="25105">
                  <c:v>249.36324640000001</c:v>
                </c:pt>
                <c:pt idx="25106">
                  <c:v>249.3731794</c:v>
                </c:pt>
                <c:pt idx="25107">
                  <c:v>249.38311340000001</c:v>
                </c:pt>
                <c:pt idx="25108">
                  <c:v>249.3930464</c:v>
                </c:pt>
                <c:pt idx="25109">
                  <c:v>249.40298039999999</c:v>
                </c:pt>
                <c:pt idx="25110">
                  <c:v>249.41291340000001</c:v>
                </c:pt>
                <c:pt idx="25111">
                  <c:v>249.4228464</c:v>
                </c:pt>
                <c:pt idx="25112">
                  <c:v>249.43278040000001</c:v>
                </c:pt>
                <c:pt idx="25113">
                  <c:v>249.4427134</c:v>
                </c:pt>
                <c:pt idx="25114">
                  <c:v>249.45264739999999</c:v>
                </c:pt>
                <c:pt idx="25115">
                  <c:v>249.46258040000001</c:v>
                </c:pt>
                <c:pt idx="25116">
                  <c:v>249.47251439999999</c:v>
                </c:pt>
                <c:pt idx="25117">
                  <c:v>249.48244740000001</c:v>
                </c:pt>
                <c:pt idx="25118">
                  <c:v>249.4923814</c:v>
                </c:pt>
                <c:pt idx="25119">
                  <c:v>249.50231439999999</c:v>
                </c:pt>
                <c:pt idx="25120">
                  <c:v>249.5122484</c:v>
                </c:pt>
                <c:pt idx="25121">
                  <c:v>249.52218139999999</c:v>
                </c:pt>
                <c:pt idx="25122">
                  <c:v>249.53211440000001</c:v>
                </c:pt>
                <c:pt idx="25123">
                  <c:v>249.5420484</c:v>
                </c:pt>
                <c:pt idx="25124">
                  <c:v>249.55198139999999</c:v>
                </c:pt>
                <c:pt idx="25125">
                  <c:v>249.5619154</c:v>
                </c:pt>
                <c:pt idx="25126">
                  <c:v>249.57184839999999</c:v>
                </c:pt>
                <c:pt idx="25127">
                  <c:v>249.58178240000001</c:v>
                </c:pt>
                <c:pt idx="25128">
                  <c:v>249.5917154</c:v>
                </c:pt>
                <c:pt idx="25129">
                  <c:v>249.60164940000001</c:v>
                </c:pt>
                <c:pt idx="25130">
                  <c:v>249.6115824</c:v>
                </c:pt>
                <c:pt idx="25131">
                  <c:v>249.62151639999999</c:v>
                </c:pt>
                <c:pt idx="25132">
                  <c:v>249.63144940000001</c:v>
                </c:pt>
                <c:pt idx="25133">
                  <c:v>249.6413824</c:v>
                </c:pt>
                <c:pt idx="25134">
                  <c:v>249.65131640000001</c:v>
                </c:pt>
                <c:pt idx="25135">
                  <c:v>249.6612494</c:v>
                </c:pt>
                <c:pt idx="25136">
                  <c:v>249.67118339999999</c:v>
                </c:pt>
                <c:pt idx="25137">
                  <c:v>249.68111640000001</c:v>
                </c:pt>
                <c:pt idx="25138">
                  <c:v>249.69105039999999</c:v>
                </c:pt>
                <c:pt idx="25139">
                  <c:v>249.70098340000001</c:v>
                </c:pt>
                <c:pt idx="25140">
                  <c:v>249.7109178</c:v>
                </c:pt>
                <c:pt idx="25141">
                  <c:v>249.72085079999999</c:v>
                </c:pt>
                <c:pt idx="25142">
                  <c:v>249.73078480000001</c:v>
                </c:pt>
                <c:pt idx="25143">
                  <c:v>249.7407178</c:v>
                </c:pt>
                <c:pt idx="25144">
                  <c:v>249.75065079999999</c:v>
                </c:pt>
                <c:pt idx="25145">
                  <c:v>249.7605848</c:v>
                </c:pt>
                <c:pt idx="25146">
                  <c:v>249.77051779999999</c:v>
                </c:pt>
                <c:pt idx="25147">
                  <c:v>249.78045180000001</c:v>
                </c:pt>
                <c:pt idx="25148">
                  <c:v>249.7903848</c:v>
                </c:pt>
                <c:pt idx="25149">
                  <c:v>249.80031880000001</c:v>
                </c:pt>
                <c:pt idx="25150">
                  <c:v>249.8102518</c:v>
                </c:pt>
                <c:pt idx="25151">
                  <c:v>249.82018579999999</c:v>
                </c:pt>
                <c:pt idx="25152">
                  <c:v>249.83011880000001</c:v>
                </c:pt>
                <c:pt idx="25153">
                  <c:v>249.8400528</c:v>
                </c:pt>
                <c:pt idx="25154">
                  <c:v>249.84998580000001</c:v>
                </c:pt>
                <c:pt idx="25155">
                  <c:v>249.8599188</c:v>
                </c:pt>
                <c:pt idx="25156">
                  <c:v>249.86985279999999</c:v>
                </c:pt>
                <c:pt idx="25157">
                  <c:v>249.87978580000001</c:v>
                </c:pt>
                <c:pt idx="25158">
                  <c:v>249.88971979999999</c:v>
                </c:pt>
                <c:pt idx="25159">
                  <c:v>249.89965280000001</c:v>
                </c:pt>
                <c:pt idx="25160">
                  <c:v>249.9095868</c:v>
                </c:pt>
                <c:pt idx="25161">
                  <c:v>249.91951979999999</c:v>
                </c:pt>
                <c:pt idx="25162">
                  <c:v>249.9294538</c:v>
                </c:pt>
                <c:pt idx="25163">
                  <c:v>249.93938679999999</c:v>
                </c:pt>
                <c:pt idx="25164">
                  <c:v>249.94932080000001</c:v>
                </c:pt>
                <c:pt idx="25165">
                  <c:v>249.9592538</c:v>
                </c:pt>
                <c:pt idx="25166">
                  <c:v>249.96918779999999</c:v>
                </c:pt>
                <c:pt idx="25167">
                  <c:v>249.9791208</c:v>
                </c:pt>
                <c:pt idx="25168">
                  <c:v>249.98905379999999</c:v>
                </c:pt>
                <c:pt idx="25169">
                  <c:v>249.99898780000001</c:v>
                </c:pt>
                <c:pt idx="25170">
                  <c:v>250.0089208</c:v>
                </c:pt>
                <c:pt idx="25171">
                  <c:v>250.01885480000001</c:v>
                </c:pt>
                <c:pt idx="25172">
                  <c:v>250.0287878</c:v>
                </c:pt>
                <c:pt idx="25173">
                  <c:v>250.03872179999999</c:v>
                </c:pt>
                <c:pt idx="25174">
                  <c:v>250.04865480000001</c:v>
                </c:pt>
                <c:pt idx="25175">
                  <c:v>250.0585888</c:v>
                </c:pt>
                <c:pt idx="25176">
                  <c:v>250.06852180000001</c:v>
                </c:pt>
                <c:pt idx="25177">
                  <c:v>250.0784558</c:v>
                </c:pt>
                <c:pt idx="25178">
                  <c:v>250.08838879999999</c:v>
                </c:pt>
                <c:pt idx="25179">
                  <c:v>250.09832180000001</c:v>
                </c:pt>
                <c:pt idx="25180">
                  <c:v>250.10825579999999</c:v>
                </c:pt>
                <c:pt idx="25181">
                  <c:v>250.11818880000001</c:v>
                </c:pt>
                <c:pt idx="25182">
                  <c:v>250.1281228</c:v>
                </c:pt>
                <c:pt idx="25183">
                  <c:v>250.13805579999999</c:v>
                </c:pt>
                <c:pt idx="25184">
                  <c:v>250.1479898</c:v>
                </c:pt>
                <c:pt idx="25185">
                  <c:v>250.15792279999999</c:v>
                </c:pt>
                <c:pt idx="25186">
                  <c:v>250.16785680000001</c:v>
                </c:pt>
                <c:pt idx="25187">
                  <c:v>250.1777898</c:v>
                </c:pt>
                <c:pt idx="25188">
                  <c:v>250.18772379999999</c:v>
                </c:pt>
                <c:pt idx="25189">
                  <c:v>250.1976568</c:v>
                </c:pt>
                <c:pt idx="25190">
                  <c:v>250.20759079999999</c:v>
                </c:pt>
                <c:pt idx="25191">
                  <c:v>250.21752380000001</c:v>
                </c:pt>
                <c:pt idx="25192">
                  <c:v>250.2274568</c:v>
                </c:pt>
                <c:pt idx="25193">
                  <c:v>250.23739079999999</c:v>
                </c:pt>
                <c:pt idx="25194">
                  <c:v>250.2473238</c:v>
                </c:pt>
                <c:pt idx="25195">
                  <c:v>250.25725779999999</c:v>
                </c:pt>
                <c:pt idx="25196">
                  <c:v>250.26719080000001</c:v>
                </c:pt>
                <c:pt idx="25197">
                  <c:v>250.2771248</c:v>
                </c:pt>
                <c:pt idx="25198">
                  <c:v>250.28705780000001</c:v>
                </c:pt>
                <c:pt idx="25199">
                  <c:v>250.2969918</c:v>
                </c:pt>
                <c:pt idx="25200">
                  <c:v>250.30692479999999</c:v>
                </c:pt>
                <c:pt idx="25201">
                  <c:v>250.31685880000001</c:v>
                </c:pt>
                <c:pt idx="25202">
                  <c:v>250.3267918</c:v>
                </c:pt>
                <c:pt idx="25203">
                  <c:v>250.33672580000001</c:v>
                </c:pt>
                <c:pt idx="25204">
                  <c:v>250.3466588</c:v>
                </c:pt>
                <c:pt idx="25205">
                  <c:v>250.35659179999999</c:v>
                </c:pt>
                <c:pt idx="25206">
                  <c:v>250.36652580000001</c:v>
                </c:pt>
                <c:pt idx="25207">
                  <c:v>250.37645879999999</c:v>
                </c:pt>
                <c:pt idx="25208">
                  <c:v>250.38639280000001</c:v>
                </c:pt>
                <c:pt idx="25209">
                  <c:v>250.3963258</c:v>
                </c:pt>
                <c:pt idx="25210">
                  <c:v>250.40625979999999</c:v>
                </c:pt>
                <c:pt idx="25211">
                  <c:v>250.4161928</c:v>
                </c:pt>
                <c:pt idx="25212">
                  <c:v>250.42612679999999</c:v>
                </c:pt>
                <c:pt idx="25213">
                  <c:v>250.43605980000001</c:v>
                </c:pt>
                <c:pt idx="25214">
                  <c:v>250.4459938</c:v>
                </c:pt>
                <c:pt idx="25215">
                  <c:v>250.45592679999999</c:v>
                </c:pt>
                <c:pt idx="25216">
                  <c:v>250.4658608</c:v>
                </c:pt>
                <c:pt idx="25217">
                  <c:v>250.47579379999999</c:v>
                </c:pt>
                <c:pt idx="25218">
                  <c:v>250.48572680000001</c:v>
                </c:pt>
                <c:pt idx="25219">
                  <c:v>250.4956608</c:v>
                </c:pt>
                <c:pt idx="25220">
                  <c:v>250.50559380000001</c:v>
                </c:pt>
                <c:pt idx="25221">
                  <c:v>250.5155278</c:v>
                </c:pt>
                <c:pt idx="25222">
                  <c:v>250.52546079999999</c:v>
                </c:pt>
                <c:pt idx="25223">
                  <c:v>250.53539480000001</c:v>
                </c:pt>
                <c:pt idx="25224">
                  <c:v>250.5453278</c:v>
                </c:pt>
                <c:pt idx="25225">
                  <c:v>250.55526180000001</c:v>
                </c:pt>
                <c:pt idx="25226">
                  <c:v>250.5651948</c:v>
                </c:pt>
                <c:pt idx="25227">
                  <c:v>250.57512879999999</c:v>
                </c:pt>
                <c:pt idx="25228">
                  <c:v>250.58506180000001</c:v>
                </c:pt>
                <c:pt idx="25229">
                  <c:v>250.59499579999999</c:v>
                </c:pt>
                <c:pt idx="25230">
                  <c:v>250.60492880000001</c:v>
                </c:pt>
                <c:pt idx="25231">
                  <c:v>250.6148618</c:v>
                </c:pt>
                <c:pt idx="25232">
                  <c:v>250.62479579999999</c:v>
                </c:pt>
                <c:pt idx="25233">
                  <c:v>250.6347288</c:v>
                </c:pt>
                <c:pt idx="25234">
                  <c:v>250.64466279999999</c:v>
                </c:pt>
                <c:pt idx="25235">
                  <c:v>250.65459580000001</c:v>
                </c:pt>
                <c:pt idx="25236">
                  <c:v>250.6645298</c:v>
                </c:pt>
                <c:pt idx="25237">
                  <c:v>250.67446279999999</c:v>
                </c:pt>
                <c:pt idx="25238">
                  <c:v>250.6843968</c:v>
                </c:pt>
                <c:pt idx="25239">
                  <c:v>250.69432979999999</c:v>
                </c:pt>
                <c:pt idx="25240">
                  <c:v>250.70426359999999</c:v>
                </c:pt>
                <c:pt idx="25241">
                  <c:v>250.71419660000001</c:v>
                </c:pt>
                <c:pt idx="25242">
                  <c:v>250.7241306</c:v>
                </c:pt>
                <c:pt idx="25243">
                  <c:v>250.73406360000001</c:v>
                </c:pt>
                <c:pt idx="25244">
                  <c:v>250.7439976</c:v>
                </c:pt>
                <c:pt idx="25245">
                  <c:v>250.75393059999999</c:v>
                </c:pt>
                <c:pt idx="25246">
                  <c:v>250.76386360000001</c:v>
                </c:pt>
                <c:pt idx="25247">
                  <c:v>250.77379759999999</c:v>
                </c:pt>
                <c:pt idx="25248">
                  <c:v>250.78373060000001</c:v>
                </c:pt>
                <c:pt idx="25249">
                  <c:v>250.7936646</c:v>
                </c:pt>
                <c:pt idx="25250">
                  <c:v>250.80359759999999</c:v>
                </c:pt>
                <c:pt idx="25251">
                  <c:v>250.8135316</c:v>
                </c:pt>
                <c:pt idx="25252">
                  <c:v>250.82346459999999</c:v>
                </c:pt>
                <c:pt idx="25253">
                  <c:v>250.83339860000001</c:v>
                </c:pt>
                <c:pt idx="25254">
                  <c:v>250.8433316</c:v>
                </c:pt>
                <c:pt idx="25255">
                  <c:v>250.85326559999999</c:v>
                </c:pt>
                <c:pt idx="25256">
                  <c:v>250.8631986</c:v>
                </c:pt>
                <c:pt idx="25257">
                  <c:v>250.87313159999999</c:v>
                </c:pt>
                <c:pt idx="25258">
                  <c:v>250.88306560000001</c:v>
                </c:pt>
                <c:pt idx="25259">
                  <c:v>250.8929986</c:v>
                </c:pt>
                <c:pt idx="25260">
                  <c:v>250.90293260000001</c:v>
                </c:pt>
                <c:pt idx="25261">
                  <c:v>250.9128656</c:v>
                </c:pt>
                <c:pt idx="25262">
                  <c:v>250.92279959999999</c:v>
                </c:pt>
                <c:pt idx="25263">
                  <c:v>250.93273260000001</c:v>
                </c:pt>
                <c:pt idx="25264">
                  <c:v>250.9426666</c:v>
                </c:pt>
                <c:pt idx="25265">
                  <c:v>250.95259960000001</c:v>
                </c:pt>
                <c:pt idx="25266">
                  <c:v>250.9625336</c:v>
                </c:pt>
                <c:pt idx="25267">
                  <c:v>250.97246659999999</c:v>
                </c:pt>
                <c:pt idx="25268">
                  <c:v>250.98240060000001</c:v>
                </c:pt>
                <c:pt idx="25269">
                  <c:v>250.99233359999999</c:v>
                </c:pt>
                <c:pt idx="25270">
                  <c:v>251.00226760000001</c:v>
                </c:pt>
                <c:pt idx="25271">
                  <c:v>251.0122006</c:v>
                </c:pt>
                <c:pt idx="25272">
                  <c:v>251.02213359999999</c:v>
                </c:pt>
                <c:pt idx="25273">
                  <c:v>251.0320676</c:v>
                </c:pt>
                <c:pt idx="25274">
                  <c:v>251.04200059999999</c:v>
                </c:pt>
                <c:pt idx="25275">
                  <c:v>251.05193460000001</c:v>
                </c:pt>
                <c:pt idx="25276">
                  <c:v>251.0618676</c:v>
                </c:pt>
                <c:pt idx="25277">
                  <c:v>251.07180159999999</c:v>
                </c:pt>
                <c:pt idx="25278">
                  <c:v>251.0817346</c:v>
                </c:pt>
                <c:pt idx="25279">
                  <c:v>251.09166859999999</c:v>
                </c:pt>
                <c:pt idx="25280">
                  <c:v>251.10160160000001</c:v>
                </c:pt>
                <c:pt idx="25281">
                  <c:v>251.1115356</c:v>
                </c:pt>
                <c:pt idx="25282">
                  <c:v>251.12146859999999</c:v>
                </c:pt>
                <c:pt idx="25283">
                  <c:v>251.1314026</c:v>
                </c:pt>
                <c:pt idx="25284">
                  <c:v>251.14133559999999</c:v>
                </c:pt>
                <c:pt idx="25285">
                  <c:v>251.15126960000001</c:v>
                </c:pt>
                <c:pt idx="25286">
                  <c:v>251.1612026</c:v>
                </c:pt>
                <c:pt idx="25287">
                  <c:v>251.17113560000001</c:v>
                </c:pt>
                <c:pt idx="25288">
                  <c:v>251.1810696</c:v>
                </c:pt>
                <c:pt idx="25289">
                  <c:v>251.19100259999999</c:v>
                </c:pt>
                <c:pt idx="25290">
                  <c:v>251.20093660000001</c:v>
                </c:pt>
                <c:pt idx="25291">
                  <c:v>251.2108696</c:v>
                </c:pt>
                <c:pt idx="25292">
                  <c:v>251.22080360000001</c:v>
                </c:pt>
                <c:pt idx="25293">
                  <c:v>251.2307366</c:v>
                </c:pt>
                <c:pt idx="25294">
                  <c:v>251.24067059999999</c:v>
                </c:pt>
                <c:pt idx="25295">
                  <c:v>251.25060360000001</c:v>
                </c:pt>
                <c:pt idx="25296">
                  <c:v>251.26053759999999</c:v>
                </c:pt>
                <c:pt idx="25297">
                  <c:v>251.27047060000001</c:v>
                </c:pt>
                <c:pt idx="25298">
                  <c:v>251.2804046</c:v>
                </c:pt>
                <c:pt idx="25299">
                  <c:v>251.29033759999999</c:v>
                </c:pt>
                <c:pt idx="25300">
                  <c:v>251.3002716</c:v>
                </c:pt>
                <c:pt idx="25301">
                  <c:v>251.31020459999999</c:v>
                </c:pt>
                <c:pt idx="25302">
                  <c:v>251.32013860000001</c:v>
                </c:pt>
                <c:pt idx="25303">
                  <c:v>251.3300716</c:v>
                </c:pt>
                <c:pt idx="25304">
                  <c:v>251.34000560000001</c:v>
                </c:pt>
                <c:pt idx="25305">
                  <c:v>251.3499386</c:v>
                </c:pt>
                <c:pt idx="25306">
                  <c:v>251.35987159999999</c:v>
                </c:pt>
                <c:pt idx="25307">
                  <c:v>251.36980560000001</c:v>
                </c:pt>
                <c:pt idx="25308">
                  <c:v>251.3797386</c:v>
                </c:pt>
                <c:pt idx="25309">
                  <c:v>251.38967260000001</c:v>
                </c:pt>
                <c:pt idx="25310">
                  <c:v>251.3996056</c:v>
                </c:pt>
                <c:pt idx="25311">
                  <c:v>251.40953959999999</c:v>
                </c:pt>
                <c:pt idx="25312">
                  <c:v>251.41947260000001</c:v>
                </c:pt>
                <c:pt idx="25313">
                  <c:v>251.42940659999999</c:v>
                </c:pt>
                <c:pt idx="25314">
                  <c:v>251.43933960000001</c:v>
                </c:pt>
                <c:pt idx="25315">
                  <c:v>251.4492736</c:v>
                </c:pt>
                <c:pt idx="25316">
                  <c:v>251.45920659999999</c:v>
                </c:pt>
                <c:pt idx="25317">
                  <c:v>251.4691406</c:v>
                </c:pt>
                <c:pt idx="25318">
                  <c:v>251.47907359999999</c:v>
                </c:pt>
                <c:pt idx="25319">
                  <c:v>251.48900760000001</c:v>
                </c:pt>
                <c:pt idx="25320">
                  <c:v>251.4989406</c:v>
                </c:pt>
                <c:pt idx="25321">
                  <c:v>251.50887359999999</c:v>
                </c:pt>
                <c:pt idx="25322">
                  <c:v>251.5188076</c:v>
                </c:pt>
                <c:pt idx="25323">
                  <c:v>251.52874059999999</c:v>
                </c:pt>
                <c:pt idx="25324">
                  <c:v>251.53867460000001</c:v>
                </c:pt>
                <c:pt idx="25325">
                  <c:v>251.5486076</c:v>
                </c:pt>
                <c:pt idx="25326">
                  <c:v>251.55854160000001</c:v>
                </c:pt>
                <c:pt idx="25327">
                  <c:v>251.5684746</c:v>
                </c:pt>
                <c:pt idx="25328">
                  <c:v>251.57840859999999</c:v>
                </c:pt>
                <c:pt idx="25329">
                  <c:v>251.58834160000001</c:v>
                </c:pt>
                <c:pt idx="25330">
                  <c:v>251.59827559999999</c:v>
                </c:pt>
                <c:pt idx="25331">
                  <c:v>251.60820860000001</c:v>
                </c:pt>
                <c:pt idx="25332">
                  <c:v>251.6181426</c:v>
                </c:pt>
                <c:pt idx="25333">
                  <c:v>251.62807559999999</c:v>
                </c:pt>
                <c:pt idx="25334">
                  <c:v>251.6380096</c:v>
                </c:pt>
                <c:pt idx="25335">
                  <c:v>251.64794259999999</c:v>
                </c:pt>
                <c:pt idx="25336">
                  <c:v>251.65787660000001</c:v>
                </c:pt>
                <c:pt idx="25337">
                  <c:v>251.6678096</c:v>
                </c:pt>
                <c:pt idx="25338">
                  <c:v>251.67774360000001</c:v>
                </c:pt>
                <c:pt idx="25339">
                  <c:v>251.6876766</c:v>
                </c:pt>
                <c:pt idx="25340">
                  <c:v>251.69760959999999</c:v>
                </c:pt>
                <c:pt idx="25341">
                  <c:v>251.70754400000001</c:v>
                </c:pt>
                <c:pt idx="25342">
                  <c:v>251.717477</c:v>
                </c:pt>
                <c:pt idx="25343">
                  <c:v>251.72741099999999</c:v>
                </c:pt>
                <c:pt idx="25344">
                  <c:v>251.73734400000001</c:v>
                </c:pt>
                <c:pt idx="25345">
                  <c:v>251.74727799999999</c:v>
                </c:pt>
                <c:pt idx="25346">
                  <c:v>251.75721100000001</c:v>
                </c:pt>
                <c:pt idx="25347">
                  <c:v>251.767145</c:v>
                </c:pt>
                <c:pt idx="25348">
                  <c:v>251.77707799999999</c:v>
                </c:pt>
                <c:pt idx="25349">
                  <c:v>251.787012</c:v>
                </c:pt>
                <c:pt idx="25350">
                  <c:v>251.79694499999999</c:v>
                </c:pt>
                <c:pt idx="25351">
                  <c:v>251.80687900000001</c:v>
                </c:pt>
                <c:pt idx="25352">
                  <c:v>251.816812</c:v>
                </c:pt>
                <c:pt idx="25353">
                  <c:v>251.82674600000001</c:v>
                </c:pt>
                <c:pt idx="25354">
                  <c:v>251.836679</c:v>
                </c:pt>
                <c:pt idx="25355">
                  <c:v>251.84661299999999</c:v>
                </c:pt>
                <c:pt idx="25356">
                  <c:v>251.85654600000001</c:v>
                </c:pt>
                <c:pt idx="25357">
                  <c:v>251.866479</c:v>
                </c:pt>
                <c:pt idx="25358">
                  <c:v>251.87641300000001</c:v>
                </c:pt>
                <c:pt idx="25359">
                  <c:v>251.886346</c:v>
                </c:pt>
                <c:pt idx="25360">
                  <c:v>251.89627999999999</c:v>
                </c:pt>
                <c:pt idx="25361">
                  <c:v>251.90621300000001</c:v>
                </c:pt>
                <c:pt idx="25362">
                  <c:v>251.916147</c:v>
                </c:pt>
                <c:pt idx="25363">
                  <c:v>251.92608000000001</c:v>
                </c:pt>
                <c:pt idx="25364">
                  <c:v>251.936014</c:v>
                </c:pt>
                <c:pt idx="25365">
                  <c:v>251.94594699999999</c:v>
                </c:pt>
                <c:pt idx="25366">
                  <c:v>251.95588100000001</c:v>
                </c:pt>
                <c:pt idx="25367">
                  <c:v>251.96581399999999</c:v>
                </c:pt>
                <c:pt idx="25368">
                  <c:v>251.97574800000001</c:v>
                </c:pt>
                <c:pt idx="25369">
                  <c:v>251.985681</c:v>
                </c:pt>
                <c:pt idx="25370">
                  <c:v>251.99561499999999</c:v>
                </c:pt>
                <c:pt idx="25371">
                  <c:v>252.005548</c:v>
                </c:pt>
                <c:pt idx="25372">
                  <c:v>252.01548199999999</c:v>
                </c:pt>
                <c:pt idx="25373">
                  <c:v>252.02541500000001</c:v>
                </c:pt>
                <c:pt idx="25374">
                  <c:v>252.035349</c:v>
                </c:pt>
                <c:pt idx="25375">
                  <c:v>252.04528199999999</c:v>
                </c:pt>
                <c:pt idx="25376">
                  <c:v>252.055216</c:v>
                </c:pt>
                <c:pt idx="25377">
                  <c:v>252.06514899999999</c:v>
                </c:pt>
                <c:pt idx="25378">
                  <c:v>252.07508200000001</c:v>
                </c:pt>
                <c:pt idx="25379">
                  <c:v>252.085016</c:v>
                </c:pt>
                <c:pt idx="25380">
                  <c:v>252.09494900000001</c:v>
                </c:pt>
                <c:pt idx="25381">
                  <c:v>252.104883</c:v>
                </c:pt>
                <c:pt idx="25382">
                  <c:v>252.11481599999999</c:v>
                </c:pt>
                <c:pt idx="25383">
                  <c:v>252.12475000000001</c:v>
                </c:pt>
                <c:pt idx="25384">
                  <c:v>252.134683</c:v>
                </c:pt>
                <c:pt idx="25385">
                  <c:v>252.14461700000001</c:v>
                </c:pt>
                <c:pt idx="25386">
                  <c:v>252.15455</c:v>
                </c:pt>
                <c:pt idx="25387">
                  <c:v>252.16448399999999</c:v>
                </c:pt>
                <c:pt idx="25388">
                  <c:v>252.17441700000001</c:v>
                </c:pt>
                <c:pt idx="25389">
                  <c:v>252.18435099999999</c:v>
                </c:pt>
                <c:pt idx="25390">
                  <c:v>252.19428400000001</c:v>
                </c:pt>
                <c:pt idx="25391">
                  <c:v>252.204218</c:v>
                </c:pt>
                <c:pt idx="25392">
                  <c:v>252.21415099999999</c:v>
                </c:pt>
                <c:pt idx="25393">
                  <c:v>252.224085</c:v>
                </c:pt>
                <c:pt idx="25394">
                  <c:v>252.23401799999999</c:v>
                </c:pt>
                <c:pt idx="25395">
                  <c:v>252.24395200000001</c:v>
                </c:pt>
                <c:pt idx="25396">
                  <c:v>252.253885</c:v>
                </c:pt>
                <c:pt idx="25397">
                  <c:v>252.26381900000001</c:v>
                </c:pt>
                <c:pt idx="25398">
                  <c:v>252.273752</c:v>
                </c:pt>
                <c:pt idx="25399">
                  <c:v>252.28368599999999</c:v>
                </c:pt>
                <c:pt idx="25400">
                  <c:v>252.29361900000001</c:v>
                </c:pt>
                <c:pt idx="25401">
                  <c:v>252.30355299999999</c:v>
                </c:pt>
                <c:pt idx="25402">
                  <c:v>252.31348600000001</c:v>
                </c:pt>
                <c:pt idx="25403">
                  <c:v>252.323419</c:v>
                </c:pt>
                <c:pt idx="25404">
                  <c:v>252.33335299999999</c:v>
                </c:pt>
                <c:pt idx="25405">
                  <c:v>252.34328600000001</c:v>
                </c:pt>
                <c:pt idx="25406">
                  <c:v>252.35321999999999</c:v>
                </c:pt>
                <c:pt idx="25407">
                  <c:v>252.36315300000001</c:v>
                </c:pt>
                <c:pt idx="25408">
                  <c:v>252.373087</c:v>
                </c:pt>
                <c:pt idx="25409">
                  <c:v>252.38301999999999</c:v>
                </c:pt>
                <c:pt idx="25410">
                  <c:v>252.392954</c:v>
                </c:pt>
                <c:pt idx="25411">
                  <c:v>252.40288699999999</c:v>
                </c:pt>
                <c:pt idx="25412">
                  <c:v>252.41282100000001</c:v>
                </c:pt>
                <c:pt idx="25413">
                  <c:v>252.422754</c:v>
                </c:pt>
                <c:pt idx="25414">
                  <c:v>252.43268800000001</c:v>
                </c:pt>
                <c:pt idx="25415">
                  <c:v>252.442621</c:v>
                </c:pt>
                <c:pt idx="25416">
                  <c:v>252.45255499999999</c:v>
                </c:pt>
                <c:pt idx="25417">
                  <c:v>252.46248800000001</c:v>
                </c:pt>
                <c:pt idx="25418">
                  <c:v>252.47242199999999</c:v>
                </c:pt>
                <c:pt idx="25419">
                  <c:v>252.48235500000001</c:v>
                </c:pt>
                <c:pt idx="25420">
                  <c:v>252.492289</c:v>
                </c:pt>
                <c:pt idx="25421">
                  <c:v>252.50222199999999</c:v>
                </c:pt>
                <c:pt idx="25422">
                  <c:v>252.512156</c:v>
                </c:pt>
                <c:pt idx="25423">
                  <c:v>252.52208899999999</c:v>
                </c:pt>
                <c:pt idx="25424">
                  <c:v>252.53202300000001</c:v>
                </c:pt>
                <c:pt idx="25425">
                  <c:v>252.541956</c:v>
                </c:pt>
                <c:pt idx="25426">
                  <c:v>252.55188999999999</c:v>
                </c:pt>
                <c:pt idx="25427">
                  <c:v>252.561823</c:v>
                </c:pt>
                <c:pt idx="25428">
                  <c:v>252.57175699999999</c:v>
                </c:pt>
                <c:pt idx="25429">
                  <c:v>252.58169000000001</c:v>
                </c:pt>
                <c:pt idx="25430">
                  <c:v>252.591624</c:v>
                </c:pt>
                <c:pt idx="25431">
                  <c:v>252.60155700000001</c:v>
                </c:pt>
                <c:pt idx="25432">
                  <c:v>252.611491</c:v>
                </c:pt>
                <c:pt idx="25433">
                  <c:v>252.62142399999999</c:v>
                </c:pt>
                <c:pt idx="25434">
                  <c:v>252.63135800000001</c:v>
                </c:pt>
                <c:pt idx="25435">
                  <c:v>252.641291</c:v>
                </c:pt>
                <c:pt idx="25436">
                  <c:v>252.65122500000001</c:v>
                </c:pt>
                <c:pt idx="25437">
                  <c:v>252.661158</c:v>
                </c:pt>
                <c:pt idx="25438">
                  <c:v>252.67109199999999</c:v>
                </c:pt>
                <c:pt idx="25439">
                  <c:v>252.68102500000001</c:v>
                </c:pt>
                <c:pt idx="25440">
                  <c:v>252.69095799999999</c:v>
                </c:pt>
                <c:pt idx="25441">
                  <c:v>252.70089200000001</c:v>
                </c:pt>
                <c:pt idx="25442">
                  <c:v>252.710825</c:v>
                </c:pt>
                <c:pt idx="25443">
                  <c:v>252.72075899999999</c:v>
                </c:pt>
                <c:pt idx="25444">
                  <c:v>252.730692</c:v>
                </c:pt>
                <c:pt idx="25445">
                  <c:v>252.74062599999999</c:v>
                </c:pt>
                <c:pt idx="25446">
                  <c:v>252.75055900000001</c:v>
                </c:pt>
                <c:pt idx="25447">
                  <c:v>252.760493</c:v>
                </c:pt>
                <c:pt idx="25448">
                  <c:v>252.77042599999999</c:v>
                </c:pt>
                <c:pt idx="25449">
                  <c:v>252.78036</c:v>
                </c:pt>
                <c:pt idx="25450">
                  <c:v>252.79029299999999</c:v>
                </c:pt>
                <c:pt idx="25451">
                  <c:v>252.80022700000001</c:v>
                </c:pt>
                <c:pt idx="25452">
                  <c:v>252.81016</c:v>
                </c:pt>
                <c:pt idx="25453">
                  <c:v>252.82009400000001</c:v>
                </c:pt>
                <c:pt idx="25454">
                  <c:v>252.830027</c:v>
                </c:pt>
                <c:pt idx="25455">
                  <c:v>252.83996099999999</c:v>
                </c:pt>
                <c:pt idx="25456">
                  <c:v>252.84989400000001</c:v>
                </c:pt>
                <c:pt idx="25457">
                  <c:v>252.85982799999999</c:v>
                </c:pt>
                <c:pt idx="25458">
                  <c:v>252.86976100000001</c:v>
                </c:pt>
                <c:pt idx="25459">
                  <c:v>252.879695</c:v>
                </c:pt>
                <c:pt idx="25460">
                  <c:v>252.88962799999999</c:v>
                </c:pt>
                <c:pt idx="25461">
                  <c:v>252.899562</c:v>
                </c:pt>
                <c:pt idx="25462">
                  <c:v>252.90949499999999</c:v>
                </c:pt>
                <c:pt idx="25463">
                  <c:v>252.91942900000001</c:v>
                </c:pt>
                <c:pt idx="25464">
                  <c:v>252.929362</c:v>
                </c:pt>
                <c:pt idx="25465">
                  <c:v>252.93929600000001</c:v>
                </c:pt>
                <c:pt idx="25466">
                  <c:v>252.949229</c:v>
                </c:pt>
                <c:pt idx="25467">
                  <c:v>252.95916299999999</c:v>
                </c:pt>
                <c:pt idx="25468">
                  <c:v>252.96909600000001</c:v>
                </c:pt>
                <c:pt idx="25469">
                  <c:v>252.97902999999999</c:v>
                </c:pt>
                <c:pt idx="25470">
                  <c:v>252.98896300000001</c:v>
                </c:pt>
                <c:pt idx="25471">
                  <c:v>252.998897</c:v>
                </c:pt>
                <c:pt idx="25472">
                  <c:v>253.00882999999999</c:v>
                </c:pt>
                <c:pt idx="25473">
                  <c:v>253.018764</c:v>
                </c:pt>
                <c:pt idx="25474">
                  <c:v>253.02869699999999</c:v>
                </c:pt>
                <c:pt idx="25475">
                  <c:v>253.03863100000001</c:v>
                </c:pt>
                <c:pt idx="25476">
                  <c:v>253.048564</c:v>
                </c:pt>
                <c:pt idx="25477">
                  <c:v>253.05849799999999</c:v>
                </c:pt>
                <c:pt idx="25478">
                  <c:v>253.068431</c:v>
                </c:pt>
                <c:pt idx="25479">
                  <c:v>253.07836499999999</c:v>
                </c:pt>
                <c:pt idx="25480">
                  <c:v>253.08829800000001</c:v>
                </c:pt>
                <c:pt idx="25481">
                  <c:v>253.098232</c:v>
                </c:pt>
                <c:pt idx="25482">
                  <c:v>253.10816500000001</c:v>
                </c:pt>
                <c:pt idx="25483">
                  <c:v>253.118099</c:v>
                </c:pt>
                <c:pt idx="25484">
                  <c:v>253.12803199999999</c:v>
                </c:pt>
                <c:pt idx="25485">
                  <c:v>253.13796600000001</c:v>
                </c:pt>
                <c:pt idx="25486">
                  <c:v>253.147899</c:v>
                </c:pt>
                <c:pt idx="25487">
                  <c:v>253.15783300000001</c:v>
                </c:pt>
                <c:pt idx="25488">
                  <c:v>253.167766</c:v>
                </c:pt>
                <c:pt idx="25489">
                  <c:v>253.17769999999999</c:v>
                </c:pt>
                <c:pt idx="25490">
                  <c:v>253.18763300000001</c:v>
                </c:pt>
                <c:pt idx="25491">
                  <c:v>253.19756699999999</c:v>
                </c:pt>
                <c:pt idx="25492">
                  <c:v>253.20750000000001</c:v>
                </c:pt>
                <c:pt idx="25493">
                  <c:v>253.217433</c:v>
                </c:pt>
                <c:pt idx="25494">
                  <c:v>253.22736699999999</c:v>
                </c:pt>
                <c:pt idx="25495">
                  <c:v>253.2373</c:v>
                </c:pt>
                <c:pt idx="25496">
                  <c:v>253.24723399999999</c:v>
                </c:pt>
                <c:pt idx="25497">
                  <c:v>253.25716700000001</c:v>
                </c:pt>
                <c:pt idx="25498">
                  <c:v>253.267101</c:v>
                </c:pt>
                <c:pt idx="25499">
                  <c:v>253.27703399999999</c:v>
                </c:pt>
                <c:pt idx="25500">
                  <c:v>253.286968</c:v>
                </c:pt>
                <c:pt idx="25501">
                  <c:v>253.29690099999999</c:v>
                </c:pt>
                <c:pt idx="25502">
                  <c:v>253.30683500000001</c:v>
                </c:pt>
                <c:pt idx="25503">
                  <c:v>253.316768</c:v>
                </c:pt>
                <c:pt idx="25504">
                  <c:v>253.32670200000001</c:v>
                </c:pt>
                <c:pt idx="25505">
                  <c:v>253.336635</c:v>
                </c:pt>
                <c:pt idx="25506">
                  <c:v>253.34656899999999</c:v>
                </c:pt>
                <c:pt idx="25507">
                  <c:v>253.35650200000001</c:v>
                </c:pt>
                <c:pt idx="25508">
                  <c:v>253.36643599999999</c:v>
                </c:pt>
                <c:pt idx="25509">
                  <c:v>253.37636900000001</c:v>
                </c:pt>
                <c:pt idx="25510">
                  <c:v>253.386303</c:v>
                </c:pt>
                <c:pt idx="25511">
                  <c:v>253.39623599999999</c:v>
                </c:pt>
                <c:pt idx="25512">
                  <c:v>253.40617</c:v>
                </c:pt>
                <c:pt idx="25513">
                  <c:v>253.41610299999999</c:v>
                </c:pt>
                <c:pt idx="25514">
                  <c:v>253.42603700000001</c:v>
                </c:pt>
                <c:pt idx="25515">
                  <c:v>253.43597</c:v>
                </c:pt>
                <c:pt idx="25516">
                  <c:v>253.44590400000001</c:v>
                </c:pt>
                <c:pt idx="25517">
                  <c:v>253.455837</c:v>
                </c:pt>
                <c:pt idx="25518">
                  <c:v>253.46577099999999</c:v>
                </c:pt>
                <c:pt idx="25519">
                  <c:v>253.47570400000001</c:v>
                </c:pt>
                <c:pt idx="25520">
                  <c:v>253.48563799999999</c:v>
                </c:pt>
                <c:pt idx="25521">
                  <c:v>253.49557100000001</c:v>
                </c:pt>
                <c:pt idx="25522">
                  <c:v>253.505505</c:v>
                </c:pt>
                <c:pt idx="25523">
                  <c:v>253.51543799999999</c:v>
                </c:pt>
                <c:pt idx="25524">
                  <c:v>253.525372</c:v>
                </c:pt>
                <c:pt idx="25525">
                  <c:v>253.53530499999999</c:v>
                </c:pt>
                <c:pt idx="25526">
                  <c:v>253.54523900000001</c:v>
                </c:pt>
                <c:pt idx="25527">
                  <c:v>253.555172</c:v>
                </c:pt>
                <c:pt idx="25528">
                  <c:v>253.56510599999999</c:v>
                </c:pt>
                <c:pt idx="25529">
                  <c:v>253.575039</c:v>
                </c:pt>
                <c:pt idx="25530">
                  <c:v>253.58497299999999</c:v>
                </c:pt>
                <c:pt idx="25531">
                  <c:v>253.59490600000001</c:v>
                </c:pt>
                <c:pt idx="25532">
                  <c:v>253.60484</c:v>
                </c:pt>
                <c:pt idx="25533">
                  <c:v>253.61477300000001</c:v>
                </c:pt>
                <c:pt idx="25534">
                  <c:v>253.624707</c:v>
                </c:pt>
                <c:pt idx="25535">
                  <c:v>253.63463999999999</c:v>
                </c:pt>
                <c:pt idx="25536">
                  <c:v>253.64457400000001</c:v>
                </c:pt>
                <c:pt idx="25537">
                  <c:v>253.654507</c:v>
                </c:pt>
                <c:pt idx="25538">
                  <c:v>253.66444100000001</c:v>
                </c:pt>
                <c:pt idx="25539">
                  <c:v>253.674374</c:v>
                </c:pt>
                <c:pt idx="25540">
                  <c:v>253.68430799999999</c:v>
                </c:pt>
                <c:pt idx="25541">
                  <c:v>253.69424100000001</c:v>
                </c:pt>
                <c:pt idx="25542">
                  <c:v>253.70417499999999</c:v>
                </c:pt>
                <c:pt idx="25543">
                  <c:v>253.71410829999999</c:v>
                </c:pt>
                <c:pt idx="25544">
                  <c:v>253.72404230000001</c:v>
                </c:pt>
                <c:pt idx="25545">
                  <c:v>253.7339753</c:v>
                </c:pt>
                <c:pt idx="25546">
                  <c:v>253.74390930000001</c:v>
                </c:pt>
                <c:pt idx="25547">
                  <c:v>253.7538423</c:v>
                </c:pt>
                <c:pt idx="25548">
                  <c:v>253.76377629999999</c:v>
                </c:pt>
                <c:pt idx="25549">
                  <c:v>253.77370930000001</c:v>
                </c:pt>
                <c:pt idx="25550">
                  <c:v>253.78364329999999</c:v>
                </c:pt>
                <c:pt idx="25551">
                  <c:v>253.79357630000001</c:v>
                </c:pt>
                <c:pt idx="25552">
                  <c:v>253.8035103</c:v>
                </c:pt>
                <c:pt idx="25553">
                  <c:v>253.81344329999999</c:v>
                </c:pt>
                <c:pt idx="25554">
                  <c:v>253.8233773</c:v>
                </c:pt>
                <c:pt idx="25555">
                  <c:v>253.83331029999999</c:v>
                </c:pt>
                <c:pt idx="25556">
                  <c:v>253.84324430000001</c:v>
                </c:pt>
                <c:pt idx="25557">
                  <c:v>253.8531773</c:v>
                </c:pt>
                <c:pt idx="25558">
                  <c:v>253.86311130000001</c:v>
                </c:pt>
                <c:pt idx="25559">
                  <c:v>253.8730443</c:v>
                </c:pt>
                <c:pt idx="25560">
                  <c:v>253.88297829999999</c:v>
                </c:pt>
                <c:pt idx="25561">
                  <c:v>253.89291130000001</c:v>
                </c:pt>
                <c:pt idx="25562">
                  <c:v>253.9028453</c:v>
                </c:pt>
                <c:pt idx="25563">
                  <c:v>253.91277830000001</c:v>
                </c:pt>
                <c:pt idx="25564">
                  <c:v>253.9227123</c:v>
                </c:pt>
                <c:pt idx="25565">
                  <c:v>253.93264529999999</c:v>
                </c:pt>
                <c:pt idx="25566">
                  <c:v>253.94257930000001</c:v>
                </c:pt>
                <c:pt idx="25567">
                  <c:v>253.9525123</c:v>
                </c:pt>
                <c:pt idx="25568">
                  <c:v>253.96244630000001</c:v>
                </c:pt>
                <c:pt idx="25569">
                  <c:v>253.9723793</c:v>
                </c:pt>
                <c:pt idx="25570">
                  <c:v>253.98231329999999</c:v>
                </c:pt>
                <c:pt idx="25571">
                  <c:v>253.99224630000001</c:v>
                </c:pt>
                <c:pt idx="25572">
                  <c:v>254.00218029999999</c:v>
                </c:pt>
                <c:pt idx="25573">
                  <c:v>254.01211330000001</c:v>
                </c:pt>
                <c:pt idx="25574">
                  <c:v>254.0220473</c:v>
                </c:pt>
                <c:pt idx="25575">
                  <c:v>254.03198029999999</c:v>
                </c:pt>
                <c:pt idx="25576">
                  <c:v>254.0419143</c:v>
                </c:pt>
                <c:pt idx="25577">
                  <c:v>254.05184729999999</c:v>
                </c:pt>
                <c:pt idx="25578">
                  <c:v>254.06178130000001</c:v>
                </c:pt>
                <c:pt idx="25579">
                  <c:v>254.0717143</c:v>
                </c:pt>
                <c:pt idx="25580">
                  <c:v>254.08164830000001</c:v>
                </c:pt>
                <c:pt idx="25581">
                  <c:v>254.0915813</c:v>
                </c:pt>
                <c:pt idx="25582">
                  <c:v>254.10151529999999</c:v>
                </c:pt>
                <c:pt idx="25583">
                  <c:v>254.11144830000001</c:v>
                </c:pt>
                <c:pt idx="25584">
                  <c:v>254.12138229999999</c:v>
                </c:pt>
                <c:pt idx="25585">
                  <c:v>254.13131530000001</c:v>
                </c:pt>
                <c:pt idx="25586">
                  <c:v>254.1412493</c:v>
                </c:pt>
                <c:pt idx="25587">
                  <c:v>254.15118229999999</c:v>
                </c:pt>
                <c:pt idx="25588">
                  <c:v>254.1611163</c:v>
                </c:pt>
                <c:pt idx="25589">
                  <c:v>254.17104929999999</c:v>
                </c:pt>
                <c:pt idx="25590">
                  <c:v>254.18098330000001</c:v>
                </c:pt>
                <c:pt idx="25591">
                  <c:v>254.1909163</c:v>
                </c:pt>
                <c:pt idx="25592">
                  <c:v>254.20085030000001</c:v>
                </c:pt>
                <c:pt idx="25593">
                  <c:v>254.2107833</c:v>
                </c:pt>
                <c:pt idx="25594">
                  <c:v>254.22071729999999</c:v>
                </c:pt>
                <c:pt idx="25595">
                  <c:v>254.23065030000001</c:v>
                </c:pt>
                <c:pt idx="25596">
                  <c:v>254.24058429999999</c:v>
                </c:pt>
                <c:pt idx="25597">
                  <c:v>254.25051730000001</c:v>
                </c:pt>
                <c:pt idx="25598">
                  <c:v>254.2604513</c:v>
                </c:pt>
                <c:pt idx="25599">
                  <c:v>254.27038429999999</c:v>
                </c:pt>
                <c:pt idx="25600">
                  <c:v>254.2803183</c:v>
                </c:pt>
                <c:pt idx="25601">
                  <c:v>254.29025129999999</c:v>
                </c:pt>
                <c:pt idx="25602">
                  <c:v>254.30018530000001</c:v>
                </c:pt>
                <c:pt idx="25603">
                  <c:v>254.3101183</c:v>
                </c:pt>
                <c:pt idx="25604">
                  <c:v>254.32005229999999</c:v>
                </c:pt>
                <c:pt idx="25605">
                  <c:v>254.3299853</c:v>
                </c:pt>
                <c:pt idx="25606">
                  <c:v>254.33991929999999</c:v>
                </c:pt>
                <c:pt idx="25607">
                  <c:v>254.34985230000001</c:v>
                </c:pt>
                <c:pt idx="25608">
                  <c:v>254.3597863</c:v>
                </c:pt>
                <c:pt idx="25609">
                  <c:v>254.36971930000001</c:v>
                </c:pt>
                <c:pt idx="25610">
                  <c:v>254.3796533</c:v>
                </c:pt>
                <c:pt idx="25611">
                  <c:v>254.38958629999999</c:v>
                </c:pt>
                <c:pt idx="25612">
                  <c:v>254.39952030000001</c:v>
                </c:pt>
                <c:pt idx="25613">
                  <c:v>254.4094533</c:v>
                </c:pt>
                <c:pt idx="25614">
                  <c:v>254.41938730000001</c:v>
                </c:pt>
                <c:pt idx="25615">
                  <c:v>254.4293203</c:v>
                </c:pt>
                <c:pt idx="25616">
                  <c:v>254.43925429999999</c:v>
                </c:pt>
                <c:pt idx="25617">
                  <c:v>254.44918730000001</c:v>
                </c:pt>
                <c:pt idx="25618">
                  <c:v>254.45912129999999</c:v>
                </c:pt>
                <c:pt idx="25619">
                  <c:v>254.46905430000001</c:v>
                </c:pt>
                <c:pt idx="25620">
                  <c:v>254.4789883</c:v>
                </c:pt>
                <c:pt idx="25621">
                  <c:v>254.48892129999999</c:v>
                </c:pt>
                <c:pt idx="25622">
                  <c:v>254.4988553</c:v>
                </c:pt>
                <c:pt idx="25623">
                  <c:v>254.50878829999999</c:v>
                </c:pt>
                <c:pt idx="25624">
                  <c:v>254.51872230000001</c:v>
                </c:pt>
                <c:pt idx="25625">
                  <c:v>254.5286553</c:v>
                </c:pt>
                <c:pt idx="25626">
                  <c:v>254.53858930000001</c:v>
                </c:pt>
                <c:pt idx="25627">
                  <c:v>254.5485223</c:v>
                </c:pt>
                <c:pt idx="25628">
                  <c:v>254.55845629999999</c:v>
                </c:pt>
                <c:pt idx="25629">
                  <c:v>254.56838930000001</c:v>
                </c:pt>
                <c:pt idx="25630">
                  <c:v>254.57832329999999</c:v>
                </c:pt>
                <c:pt idx="25631">
                  <c:v>254.58825630000001</c:v>
                </c:pt>
                <c:pt idx="25632">
                  <c:v>254.5981903</c:v>
                </c:pt>
                <c:pt idx="25633">
                  <c:v>254.60812329999999</c:v>
                </c:pt>
                <c:pt idx="25634">
                  <c:v>254.6180573</c:v>
                </c:pt>
                <c:pt idx="25635">
                  <c:v>254.62799029999999</c:v>
                </c:pt>
                <c:pt idx="25636">
                  <c:v>254.63792430000001</c:v>
                </c:pt>
                <c:pt idx="25637">
                  <c:v>254.6478573</c:v>
                </c:pt>
                <c:pt idx="25638">
                  <c:v>254.65779130000001</c:v>
                </c:pt>
                <c:pt idx="25639">
                  <c:v>254.6677243</c:v>
                </c:pt>
                <c:pt idx="25640">
                  <c:v>254.67765829999999</c:v>
                </c:pt>
                <c:pt idx="25641">
                  <c:v>254.68759130000001</c:v>
                </c:pt>
                <c:pt idx="25642">
                  <c:v>254.6975253</c:v>
                </c:pt>
                <c:pt idx="25643">
                  <c:v>254.70745740000001</c:v>
                </c:pt>
                <c:pt idx="25644">
                  <c:v>254.7173914</c:v>
                </c:pt>
                <c:pt idx="25645">
                  <c:v>254.72732439999999</c:v>
                </c:pt>
                <c:pt idx="25646">
                  <c:v>254.7372584</c:v>
                </c:pt>
                <c:pt idx="25647">
                  <c:v>254.74719139999999</c:v>
                </c:pt>
                <c:pt idx="25648">
                  <c:v>254.75712540000001</c:v>
                </c:pt>
                <c:pt idx="25649">
                  <c:v>254.7670584</c:v>
                </c:pt>
                <c:pt idx="25650">
                  <c:v>254.77699240000001</c:v>
                </c:pt>
                <c:pt idx="25651">
                  <c:v>254.7869254</c:v>
                </c:pt>
                <c:pt idx="25652">
                  <c:v>254.79685939999999</c:v>
                </c:pt>
                <c:pt idx="25653">
                  <c:v>254.8067934</c:v>
                </c:pt>
                <c:pt idx="25654">
                  <c:v>254.81672639999999</c:v>
                </c:pt>
                <c:pt idx="25655">
                  <c:v>254.82666040000001</c:v>
                </c:pt>
                <c:pt idx="25656">
                  <c:v>254.8365934</c:v>
                </c:pt>
                <c:pt idx="25657">
                  <c:v>254.84652740000001</c:v>
                </c:pt>
                <c:pt idx="25658">
                  <c:v>254.8564604</c:v>
                </c:pt>
                <c:pt idx="25659">
                  <c:v>254.86639439999999</c:v>
                </c:pt>
                <c:pt idx="25660">
                  <c:v>254.87632740000001</c:v>
                </c:pt>
                <c:pt idx="25661">
                  <c:v>254.8862614</c:v>
                </c:pt>
                <c:pt idx="25662">
                  <c:v>254.89619440000001</c:v>
                </c:pt>
                <c:pt idx="25663">
                  <c:v>254.9061284</c:v>
                </c:pt>
                <c:pt idx="25664">
                  <c:v>254.91606139999999</c:v>
                </c:pt>
                <c:pt idx="25665">
                  <c:v>254.92599540000001</c:v>
                </c:pt>
                <c:pt idx="25666">
                  <c:v>254.93592839999999</c:v>
                </c:pt>
                <c:pt idx="25667">
                  <c:v>254.94586240000001</c:v>
                </c:pt>
                <c:pt idx="25668">
                  <c:v>254.9557954</c:v>
                </c:pt>
                <c:pt idx="25669">
                  <c:v>254.96572939999999</c:v>
                </c:pt>
                <c:pt idx="25670">
                  <c:v>254.9756624</c:v>
                </c:pt>
                <c:pt idx="25671">
                  <c:v>254.98559639999999</c:v>
                </c:pt>
                <c:pt idx="25672">
                  <c:v>254.99552940000001</c:v>
                </c:pt>
                <c:pt idx="25673">
                  <c:v>255.0054634</c:v>
                </c:pt>
                <c:pt idx="25674">
                  <c:v>255.01539639999999</c:v>
                </c:pt>
                <c:pt idx="25675">
                  <c:v>255.0253304</c:v>
                </c:pt>
                <c:pt idx="25676">
                  <c:v>255.03526339999999</c:v>
                </c:pt>
                <c:pt idx="25677">
                  <c:v>255.04519740000001</c:v>
                </c:pt>
                <c:pt idx="25678">
                  <c:v>255.0551304</c:v>
                </c:pt>
                <c:pt idx="25679">
                  <c:v>255.06506440000001</c:v>
                </c:pt>
                <c:pt idx="25680">
                  <c:v>255.0749974</c:v>
                </c:pt>
                <c:pt idx="25681">
                  <c:v>255.08493139999999</c:v>
                </c:pt>
                <c:pt idx="25682">
                  <c:v>255.09486440000001</c:v>
                </c:pt>
                <c:pt idx="25683">
                  <c:v>255.10479839999999</c:v>
                </c:pt>
                <c:pt idx="25684">
                  <c:v>255.11473140000001</c:v>
                </c:pt>
                <c:pt idx="25685">
                  <c:v>255.1246654</c:v>
                </c:pt>
                <c:pt idx="25686">
                  <c:v>255.13459839999999</c:v>
                </c:pt>
                <c:pt idx="25687">
                  <c:v>255.1445324</c:v>
                </c:pt>
                <c:pt idx="25688">
                  <c:v>255.15446539999999</c:v>
                </c:pt>
                <c:pt idx="25689">
                  <c:v>255.16439940000001</c:v>
                </c:pt>
                <c:pt idx="25690">
                  <c:v>255.1743324</c:v>
                </c:pt>
                <c:pt idx="25691">
                  <c:v>255.18426640000001</c:v>
                </c:pt>
                <c:pt idx="25692">
                  <c:v>255.1941994</c:v>
                </c:pt>
                <c:pt idx="25693">
                  <c:v>255.20413339999999</c:v>
                </c:pt>
                <c:pt idx="25694">
                  <c:v>255.21406640000001</c:v>
                </c:pt>
                <c:pt idx="25695">
                  <c:v>255.22400039999999</c:v>
                </c:pt>
                <c:pt idx="25696">
                  <c:v>255.23393340000001</c:v>
                </c:pt>
                <c:pt idx="25697">
                  <c:v>255.2438674</c:v>
                </c:pt>
                <c:pt idx="25698">
                  <c:v>255.25380039999999</c:v>
                </c:pt>
                <c:pt idx="25699">
                  <c:v>255.2637344</c:v>
                </c:pt>
                <c:pt idx="25700">
                  <c:v>255.27366739999999</c:v>
                </c:pt>
                <c:pt idx="25701">
                  <c:v>255.28360140000001</c:v>
                </c:pt>
                <c:pt idx="25702">
                  <c:v>255.2935344</c:v>
                </c:pt>
                <c:pt idx="25703">
                  <c:v>255.30346840000001</c:v>
                </c:pt>
                <c:pt idx="25704">
                  <c:v>255.3134014</c:v>
                </c:pt>
                <c:pt idx="25705">
                  <c:v>255.32333539999999</c:v>
                </c:pt>
                <c:pt idx="25706">
                  <c:v>255.33326840000001</c:v>
                </c:pt>
                <c:pt idx="25707">
                  <c:v>255.3432024</c:v>
                </c:pt>
                <c:pt idx="25708">
                  <c:v>255.35313540000001</c:v>
                </c:pt>
                <c:pt idx="25709">
                  <c:v>255.3630694</c:v>
                </c:pt>
                <c:pt idx="25710">
                  <c:v>255.37300239999999</c:v>
                </c:pt>
                <c:pt idx="25711">
                  <c:v>255.38293640000001</c:v>
                </c:pt>
                <c:pt idx="25712">
                  <c:v>255.39287039999999</c:v>
                </c:pt>
                <c:pt idx="25713">
                  <c:v>255.40280340000001</c:v>
                </c:pt>
                <c:pt idx="25714">
                  <c:v>255.4127374</c:v>
                </c:pt>
                <c:pt idx="25715">
                  <c:v>255.42267039999999</c:v>
                </c:pt>
                <c:pt idx="25716">
                  <c:v>255.4326044</c:v>
                </c:pt>
                <c:pt idx="25717">
                  <c:v>255.44253739999999</c:v>
                </c:pt>
                <c:pt idx="25718">
                  <c:v>255.45247140000001</c:v>
                </c:pt>
                <c:pt idx="25719">
                  <c:v>255.4624044</c:v>
                </c:pt>
                <c:pt idx="25720">
                  <c:v>255.47233840000001</c:v>
                </c:pt>
                <c:pt idx="25721">
                  <c:v>255.4822714</c:v>
                </c:pt>
                <c:pt idx="25722">
                  <c:v>255.49220539999999</c:v>
                </c:pt>
                <c:pt idx="25723">
                  <c:v>255.50213840000001</c:v>
                </c:pt>
                <c:pt idx="25724">
                  <c:v>255.51207239999999</c:v>
                </c:pt>
                <c:pt idx="25725">
                  <c:v>255.52200540000001</c:v>
                </c:pt>
                <c:pt idx="25726">
                  <c:v>255.5319394</c:v>
                </c:pt>
                <c:pt idx="25727">
                  <c:v>255.54187239999999</c:v>
                </c:pt>
                <c:pt idx="25728">
                  <c:v>255.5518064</c:v>
                </c:pt>
                <c:pt idx="25729">
                  <c:v>255.56173939999999</c:v>
                </c:pt>
                <c:pt idx="25730">
                  <c:v>255.57167340000001</c:v>
                </c:pt>
                <c:pt idx="25731">
                  <c:v>255.5816064</c:v>
                </c:pt>
                <c:pt idx="25732">
                  <c:v>255.59154040000001</c:v>
                </c:pt>
                <c:pt idx="25733">
                  <c:v>255.6014734</c:v>
                </c:pt>
                <c:pt idx="25734">
                  <c:v>255.61140739999999</c:v>
                </c:pt>
                <c:pt idx="25735">
                  <c:v>255.62134040000001</c:v>
                </c:pt>
                <c:pt idx="25736">
                  <c:v>255.6312744</c:v>
                </c:pt>
                <c:pt idx="25737">
                  <c:v>255.64120740000001</c:v>
                </c:pt>
                <c:pt idx="25738">
                  <c:v>255.6511414</c:v>
                </c:pt>
                <c:pt idx="25739">
                  <c:v>255.66107439999999</c:v>
                </c:pt>
                <c:pt idx="25740">
                  <c:v>255.67100840000001</c:v>
                </c:pt>
                <c:pt idx="25741">
                  <c:v>255.68094139999999</c:v>
                </c:pt>
                <c:pt idx="25742">
                  <c:v>255.69087540000001</c:v>
                </c:pt>
                <c:pt idx="25743">
                  <c:v>255.7008084</c:v>
                </c:pt>
                <c:pt idx="25744">
                  <c:v>255.71074279999999</c:v>
                </c:pt>
                <c:pt idx="25745">
                  <c:v>255.72067580000001</c:v>
                </c:pt>
                <c:pt idx="25746">
                  <c:v>255.7306098</c:v>
                </c:pt>
                <c:pt idx="25747">
                  <c:v>255.74054279999999</c:v>
                </c:pt>
                <c:pt idx="25748">
                  <c:v>255.7504768</c:v>
                </c:pt>
                <c:pt idx="25749">
                  <c:v>255.76040979999999</c:v>
                </c:pt>
                <c:pt idx="25750">
                  <c:v>255.77034380000001</c:v>
                </c:pt>
                <c:pt idx="25751">
                  <c:v>255.7802768</c:v>
                </c:pt>
                <c:pt idx="25752">
                  <c:v>255.79021080000001</c:v>
                </c:pt>
                <c:pt idx="25753">
                  <c:v>255.8001448</c:v>
                </c:pt>
                <c:pt idx="25754">
                  <c:v>255.81007779999999</c:v>
                </c:pt>
                <c:pt idx="25755">
                  <c:v>255.82001080000001</c:v>
                </c:pt>
                <c:pt idx="25756">
                  <c:v>255.82994479999999</c:v>
                </c:pt>
                <c:pt idx="25757">
                  <c:v>255.83987880000001</c:v>
                </c:pt>
                <c:pt idx="25758">
                  <c:v>255.8498118</c:v>
                </c:pt>
                <c:pt idx="25759">
                  <c:v>255.85974580000001</c:v>
                </c:pt>
                <c:pt idx="25760">
                  <c:v>255.8696788</c:v>
                </c:pt>
                <c:pt idx="25761">
                  <c:v>255.87961279999999</c:v>
                </c:pt>
                <c:pt idx="25762">
                  <c:v>255.88954580000001</c:v>
                </c:pt>
                <c:pt idx="25763">
                  <c:v>255.89947979999999</c:v>
                </c:pt>
                <c:pt idx="25764">
                  <c:v>255.90941280000001</c:v>
                </c:pt>
                <c:pt idx="25765">
                  <c:v>255.9193468</c:v>
                </c:pt>
                <c:pt idx="25766">
                  <c:v>255.92927979999999</c:v>
                </c:pt>
                <c:pt idx="25767">
                  <c:v>255.9392138</c:v>
                </c:pt>
                <c:pt idx="25768">
                  <c:v>255.94914679999999</c:v>
                </c:pt>
                <c:pt idx="25769">
                  <c:v>255.95908080000001</c:v>
                </c:pt>
                <c:pt idx="25770">
                  <c:v>255.9690138</c:v>
                </c:pt>
                <c:pt idx="25771">
                  <c:v>255.97894779999999</c:v>
                </c:pt>
                <c:pt idx="25772">
                  <c:v>255.9888808</c:v>
                </c:pt>
                <c:pt idx="25773">
                  <c:v>255.99881479999999</c:v>
                </c:pt>
                <c:pt idx="25774">
                  <c:v>256.00874779999998</c:v>
                </c:pt>
                <c:pt idx="25775">
                  <c:v>256.01868180000002</c:v>
                </c:pt>
                <c:pt idx="25776">
                  <c:v>256.02861480000001</c:v>
                </c:pt>
                <c:pt idx="25777">
                  <c:v>256.0385488</c:v>
                </c:pt>
                <c:pt idx="25778">
                  <c:v>256.04848179999999</c:v>
                </c:pt>
                <c:pt idx="25779">
                  <c:v>256.05841579999998</c:v>
                </c:pt>
                <c:pt idx="25780">
                  <c:v>256.06834880000002</c:v>
                </c:pt>
                <c:pt idx="25781">
                  <c:v>256.07828280000001</c:v>
                </c:pt>
                <c:pt idx="25782">
                  <c:v>256.0882158</c:v>
                </c:pt>
                <c:pt idx="25783">
                  <c:v>256.09814979999999</c:v>
                </c:pt>
                <c:pt idx="25784">
                  <c:v>256.10808279999998</c:v>
                </c:pt>
                <c:pt idx="25785">
                  <c:v>256.11801680000002</c:v>
                </c:pt>
                <c:pt idx="25786">
                  <c:v>256.12794980000001</c:v>
                </c:pt>
                <c:pt idx="25787">
                  <c:v>256.1378838</c:v>
                </c:pt>
                <c:pt idx="25788">
                  <c:v>256.14781779999998</c:v>
                </c:pt>
                <c:pt idx="25789">
                  <c:v>256.15775079999997</c:v>
                </c:pt>
                <c:pt idx="25790">
                  <c:v>256.16768380000002</c:v>
                </c:pt>
                <c:pt idx="25791">
                  <c:v>256.17761780000001</c:v>
                </c:pt>
                <c:pt idx="25792">
                  <c:v>256.18755179999999</c:v>
                </c:pt>
                <c:pt idx="25793">
                  <c:v>256.19748479999998</c:v>
                </c:pt>
                <c:pt idx="25794">
                  <c:v>256.20741880000003</c:v>
                </c:pt>
                <c:pt idx="25795">
                  <c:v>256.21735180000002</c:v>
                </c:pt>
                <c:pt idx="25796">
                  <c:v>256.2272858</c:v>
                </c:pt>
                <c:pt idx="25797">
                  <c:v>256.23721879999999</c:v>
                </c:pt>
                <c:pt idx="25798">
                  <c:v>256.24715279999998</c:v>
                </c:pt>
                <c:pt idx="25799">
                  <c:v>256.25708580000003</c:v>
                </c:pt>
                <c:pt idx="25800">
                  <c:v>256.26701980000001</c:v>
                </c:pt>
                <c:pt idx="25801">
                  <c:v>256.2769528</c:v>
                </c:pt>
                <c:pt idx="25802">
                  <c:v>256.28688679999999</c:v>
                </c:pt>
                <c:pt idx="25803">
                  <c:v>256.29681979999998</c:v>
                </c:pt>
                <c:pt idx="25804">
                  <c:v>256.30675380000002</c:v>
                </c:pt>
                <c:pt idx="25805">
                  <c:v>256.31668680000001</c:v>
                </c:pt>
                <c:pt idx="25806">
                  <c:v>256.3266208</c:v>
                </c:pt>
                <c:pt idx="25807">
                  <c:v>256.33655379999999</c:v>
                </c:pt>
                <c:pt idx="25808">
                  <c:v>256.34648779999998</c:v>
                </c:pt>
                <c:pt idx="25809">
                  <c:v>256.35642080000002</c:v>
                </c:pt>
                <c:pt idx="25810">
                  <c:v>256.36635480000001</c:v>
                </c:pt>
                <c:pt idx="25811">
                  <c:v>256.3762878</c:v>
                </c:pt>
                <c:pt idx="25812">
                  <c:v>256.38622179999999</c:v>
                </c:pt>
                <c:pt idx="25813">
                  <c:v>256.39615479999998</c:v>
                </c:pt>
                <c:pt idx="25814">
                  <c:v>256.40608880000002</c:v>
                </c:pt>
                <c:pt idx="25815">
                  <c:v>256.41602180000001</c:v>
                </c:pt>
                <c:pt idx="25816">
                  <c:v>256.4259558</c:v>
                </c:pt>
                <c:pt idx="25817">
                  <c:v>256.43588879999999</c:v>
                </c:pt>
                <c:pt idx="25818">
                  <c:v>256.44582279999997</c:v>
                </c:pt>
                <c:pt idx="25819">
                  <c:v>256.45575580000002</c:v>
                </c:pt>
                <c:pt idx="25820">
                  <c:v>256.46568980000001</c:v>
                </c:pt>
                <c:pt idx="25821">
                  <c:v>256.47562379999999</c:v>
                </c:pt>
                <c:pt idx="25822">
                  <c:v>256.48555679999998</c:v>
                </c:pt>
                <c:pt idx="25823">
                  <c:v>256.49549080000003</c:v>
                </c:pt>
                <c:pt idx="25824">
                  <c:v>256.50542380000002</c:v>
                </c:pt>
                <c:pt idx="25825">
                  <c:v>256.5153578</c:v>
                </c:pt>
                <c:pt idx="25826">
                  <c:v>256.52529079999999</c:v>
                </c:pt>
                <c:pt idx="25827">
                  <c:v>256.53522479999998</c:v>
                </c:pt>
                <c:pt idx="25828">
                  <c:v>256.54515780000003</c:v>
                </c:pt>
                <c:pt idx="25829">
                  <c:v>256.55509180000001</c:v>
                </c:pt>
                <c:pt idx="25830">
                  <c:v>256.5650248</c:v>
                </c:pt>
                <c:pt idx="25831">
                  <c:v>256.57495879999999</c:v>
                </c:pt>
                <c:pt idx="25832">
                  <c:v>256.58489179999998</c:v>
                </c:pt>
                <c:pt idx="25833">
                  <c:v>256.59482580000002</c:v>
                </c:pt>
                <c:pt idx="25834">
                  <c:v>256.60475880000001</c:v>
                </c:pt>
                <c:pt idx="25835">
                  <c:v>256.6146928</c:v>
                </c:pt>
                <c:pt idx="25836">
                  <c:v>256.62462579999999</c:v>
                </c:pt>
                <c:pt idx="25837">
                  <c:v>256.63455979999998</c:v>
                </c:pt>
                <c:pt idx="25838">
                  <c:v>256.64449280000002</c:v>
                </c:pt>
                <c:pt idx="25839">
                  <c:v>256.65442669999999</c:v>
                </c:pt>
                <c:pt idx="25840">
                  <c:v>256.6643598</c:v>
                </c:pt>
                <c:pt idx="25841">
                  <c:v>256.67429379999999</c:v>
                </c:pt>
                <c:pt idx="25842">
                  <c:v>256.68422679999998</c:v>
                </c:pt>
                <c:pt idx="25843">
                  <c:v>256.69416080000002</c:v>
                </c:pt>
                <c:pt idx="25844">
                  <c:v>256.70409380000001</c:v>
                </c:pt>
                <c:pt idx="25845">
                  <c:v>256.71402819999997</c:v>
                </c:pt>
                <c:pt idx="25846">
                  <c:v>256.72396120000002</c:v>
                </c:pt>
                <c:pt idx="25847">
                  <c:v>256.73389520000001</c:v>
                </c:pt>
                <c:pt idx="25848">
                  <c:v>256.7438282</c:v>
                </c:pt>
                <c:pt idx="25849">
                  <c:v>256.75376219999998</c:v>
                </c:pt>
                <c:pt idx="25850">
                  <c:v>256.76369620000003</c:v>
                </c:pt>
                <c:pt idx="25851">
                  <c:v>256.77362920000002</c:v>
                </c:pt>
                <c:pt idx="25852">
                  <c:v>256.7835632</c:v>
                </c:pt>
                <c:pt idx="25853">
                  <c:v>256.79349619999999</c:v>
                </c:pt>
                <c:pt idx="25854">
                  <c:v>256.80343019999998</c:v>
                </c:pt>
                <c:pt idx="25855">
                  <c:v>256.81336320000003</c:v>
                </c:pt>
                <c:pt idx="25856">
                  <c:v>256.82329720000001</c:v>
                </c:pt>
                <c:pt idx="25857">
                  <c:v>256.8332302</c:v>
                </c:pt>
                <c:pt idx="25858">
                  <c:v>256.84316419999999</c:v>
                </c:pt>
                <c:pt idx="25859">
                  <c:v>256.85309719999998</c:v>
                </c:pt>
                <c:pt idx="25860">
                  <c:v>256.86303120000002</c:v>
                </c:pt>
                <c:pt idx="25861">
                  <c:v>256.87296420000001</c:v>
                </c:pt>
                <c:pt idx="25862">
                  <c:v>256.8828982</c:v>
                </c:pt>
                <c:pt idx="25863">
                  <c:v>256.89283119999999</c:v>
                </c:pt>
                <c:pt idx="25864">
                  <c:v>256.90276519999998</c:v>
                </c:pt>
                <c:pt idx="25865">
                  <c:v>256.91269820000002</c:v>
                </c:pt>
                <c:pt idx="25866">
                  <c:v>256.92263220000001</c:v>
                </c:pt>
                <c:pt idx="25867">
                  <c:v>256.9325652</c:v>
                </c:pt>
                <c:pt idx="25868">
                  <c:v>256.94249919999999</c:v>
                </c:pt>
                <c:pt idx="25869">
                  <c:v>256.95243219999998</c:v>
                </c:pt>
                <c:pt idx="25870">
                  <c:v>256.96236620000002</c:v>
                </c:pt>
                <c:pt idx="25871">
                  <c:v>256.97229920000001</c:v>
                </c:pt>
                <c:pt idx="25872">
                  <c:v>256.9822332</c:v>
                </c:pt>
                <c:pt idx="25873">
                  <c:v>256.99216619999999</c:v>
                </c:pt>
                <c:pt idx="25874">
                  <c:v>257.00210019999997</c:v>
                </c:pt>
                <c:pt idx="25875">
                  <c:v>257.01203420000002</c:v>
                </c:pt>
                <c:pt idx="25876">
                  <c:v>257.02196720000001</c:v>
                </c:pt>
                <c:pt idx="25877">
                  <c:v>257.03190119999999</c:v>
                </c:pt>
                <c:pt idx="25878">
                  <c:v>257.04183419999998</c:v>
                </c:pt>
                <c:pt idx="25879">
                  <c:v>257.05176820000003</c:v>
                </c:pt>
                <c:pt idx="25880">
                  <c:v>257.06170120000002</c:v>
                </c:pt>
                <c:pt idx="25881">
                  <c:v>257.0716352</c:v>
                </c:pt>
                <c:pt idx="25882">
                  <c:v>257.08156819999999</c:v>
                </c:pt>
                <c:pt idx="25883">
                  <c:v>257.09150219999998</c:v>
                </c:pt>
                <c:pt idx="25884">
                  <c:v>257.10143520000003</c:v>
                </c:pt>
                <c:pt idx="25885">
                  <c:v>257.11136920000001</c:v>
                </c:pt>
                <c:pt idx="25886">
                  <c:v>257.1213022</c:v>
                </c:pt>
                <c:pt idx="25887">
                  <c:v>257.13123619999999</c:v>
                </c:pt>
                <c:pt idx="25888">
                  <c:v>257.14116919999998</c:v>
                </c:pt>
                <c:pt idx="25889">
                  <c:v>257.15110320000002</c:v>
                </c:pt>
                <c:pt idx="25890">
                  <c:v>257.16103620000001</c:v>
                </c:pt>
                <c:pt idx="25891">
                  <c:v>257.1709702</c:v>
                </c:pt>
                <c:pt idx="25892">
                  <c:v>257.18090319999999</c:v>
                </c:pt>
                <c:pt idx="25893">
                  <c:v>257.19083719999998</c:v>
                </c:pt>
                <c:pt idx="25894">
                  <c:v>257.20077020000002</c:v>
                </c:pt>
                <c:pt idx="25895">
                  <c:v>257.21070420000001</c:v>
                </c:pt>
                <c:pt idx="25896">
                  <c:v>257.2206372</c:v>
                </c:pt>
                <c:pt idx="25897">
                  <c:v>257.23057119999999</c:v>
                </c:pt>
                <c:pt idx="25898">
                  <c:v>257.24050519999997</c:v>
                </c:pt>
                <c:pt idx="25899">
                  <c:v>257.25043820000002</c:v>
                </c:pt>
                <c:pt idx="25900">
                  <c:v>257.26037220000001</c:v>
                </c:pt>
                <c:pt idx="25901">
                  <c:v>257.2703052</c:v>
                </c:pt>
                <c:pt idx="25902">
                  <c:v>257.28023919999998</c:v>
                </c:pt>
                <c:pt idx="25903">
                  <c:v>257.29017219999997</c:v>
                </c:pt>
                <c:pt idx="25904">
                  <c:v>257.30010620000002</c:v>
                </c:pt>
                <c:pt idx="25905">
                  <c:v>257.31003920000001</c:v>
                </c:pt>
                <c:pt idx="25906">
                  <c:v>257.31997319999999</c:v>
                </c:pt>
                <c:pt idx="25907">
                  <c:v>257.32990619999998</c:v>
                </c:pt>
                <c:pt idx="25908">
                  <c:v>257.33984020000003</c:v>
                </c:pt>
                <c:pt idx="25909">
                  <c:v>257.34977320000002</c:v>
                </c:pt>
                <c:pt idx="25910">
                  <c:v>257.3597072</c:v>
                </c:pt>
                <c:pt idx="25911">
                  <c:v>257.36964019999999</c:v>
                </c:pt>
                <c:pt idx="25912">
                  <c:v>257.37957419999998</c:v>
                </c:pt>
                <c:pt idx="25913">
                  <c:v>257.38950720000003</c:v>
                </c:pt>
                <c:pt idx="25914">
                  <c:v>257.39944120000001</c:v>
                </c:pt>
                <c:pt idx="25915">
                  <c:v>257.4093742</c:v>
                </c:pt>
                <c:pt idx="25916">
                  <c:v>257.41930819999999</c:v>
                </c:pt>
                <c:pt idx="25917">
                  <c:v>257.42924119999998</c:v>
                </c:pt>
                <c:pt idx="25918">
                  <c:v>257.43917520000002</c:v>
                </c:pt>
                <c:pt idx="25919">
                  <c:v>257.44910820000001</c:v>
                </c:pt>
                <c:pt idx="25920">
                  <c:v>257.4590422</c:v>
                </c:pt>
                <c:pt idx="25921">
                  <c:v>257.46897619999999</c:v>
                </c:pt>
                <c:pt idx="25922">
                  <c:v>257.47890919999998</c:v>
                </c:pt>
                <c:pt idx="25923">
                  <c:v>257.48884320000002</c:v>
                </c:pt>
                <c:pt idx="25924">
                  <c:v>257.49877620000001</c:v>
                </c:pt>
                <c:pt idx="25925">
                  <c:v>257.5087102</c:v>
                </c:pt>
                <c:pt idx="25926">
                  <c:v>257.51864319999999</c:v>
                </c:pt>
                <c:pt idx="25927">
                  <c:v>257.52857719999997</c:v>
                </c:pt>
                <c:pt idx="25928">
                  <c:v>257.53851020000002</c:v>
                </c:pt>
                <c:pt idx="25929">
                  <c:v>257.54844420000001</c:v>
                </c:pt>
                <c:pt idx="25930">
                  <c:v>257.5583772</c:v>
                </c:pt>
                <c:pt idx="25931">
                  <c:v>257.56831119999998</c:v>
                </c:pt>
                <c:pt idx="25932">
                  <c:v>257.57824419999997</c:v>
                </c:pt>
                <c:pt idx="25933">
                  <c:v>257.58817820000002</c:v>
                </c:pt>
                <c:pt idx="25934">
                  <c:v>257.59811120000001</c:v>
                </c:pt>
                <c:pt idx="25935">
                  <c:v>257.60804519999999</c:v>
                </c:pt>
                <c:pt idx="25936">
                  <c:v>257.61797819999998</c:v>
                </c:pt>
                <c:pt idx="25937">
                  <c:v>257.62791220000003</c:v>
                </c:pt>
                <c:pt idx="25938">
                  <c:v>257.63784520000002</c:v>
                </c:pt>
                <c:pt idx="25939">
                  <c:v>257.6477792</c:v>
                </c:pt>
                <c:pt idx="25940">
                  <c:v>257.65771319999999</c:v>
                </c:pt>
                <c:pt idx="25941">
                  <c:v>257.66764619999998</c:v>
                </c:pt>
                <c:pt idx="25942">
                  <c:v>257.67758020000002</c:v>
                </c:pt>
                <c:pt idx="25943">
                  <c:v>257.68751320000001</c:v>
                </c:pt>
                <c:pt idx="25944">
                  <c:v>257.6974472</c:v>
                </c:pt>
                <c:pt idx="25945">
                  <c:v>257.70738019999999</c:v>
                </c:pt>
                <c:pt idx="25946">
                  <c:v>257.71731390000002</c:v>
                </c:pt>
                <c:pt idx="25947">
                  <c:v>257.72724690000001</c:v>
                </c:pt>
                <c:pt idx="25948">
                  <c:v>257.7371809</c:v>
                </c:pt>
                <c:pt idx="25949">
                  <c:v>257.74711389999999</c:v>
                </c:pt>
                <c:pt idx="25950">
                  <c:v>257.75704789999998</c:v>
                </c:pt>
                <c:pt idx="25951">
                  <c:v>257.76698090000002</c:v>
                </c:pt>
                <c:pt idx="25952">
                  <c:v>257.77691490000001</c:v>
                </c:pt>
                <c:pt idx="25953">
                  <c:v>257.7868479</c:v>
                </c:pt>
                <c:pt idx="25954">
                  <c:v>257.79678189999998</c:v>
                </c:pt>
                <c:pt idx="25955">
                  <c:v>257.80671489999997</c:v>
                </c:pt>
                <c:pt idx="25956">
                  <c:v>257.81664890000002</c:v>
                </c:pt>
                <c:pt idx="25957">
                  <c:v>257.82658190000001</c:v>
                </c:pt>
                <c:pt idx="25958">
                  <c:v>257.83651589999999</c:v>
                </c:pt>
                <c:pt idx="25959">
                  <c:v>257.84644989999998</c:v>
                </c:pt>
                <c:pt idx="25960">
                  <c:v>257.85638290000003</c:v>
                </c:pt>
                <c:pt idx="25961">
                  <c:v>257.86631690000002</c:v>
                </c:pt>
                <c:pt idx="25962">
                  <c:v>257.8762499</c:v>
                </c:pt>
                <c:pt idx="25963">
                  <c:v>257.88618389999999</c:v>
                </c:pt>
                <c:pt idx="25964">
                  <c:v>257.89611689999998</c:v>
                </c:pt>
                <c:pt idx="25965">
                  <c:v>257.90605090000003</c:v>
                </c:pt>
                <c:pt idx="25966">
                  <c:v>257.91598390000001</c:v>
                </c:pt>
                <c:pt idx="25967">
                  <c:v>257.9259179</c:v>
                </c:pt>
                <c:pt idx="25968">
                  <c:v>257.93585089999999</c:v>
                </c:pt>
                <c:pt idx="25969">
                  <c:v>257.94578489999998</c:v>
                </c:pt>
                <c:pt idx="25970">
                  <c:v>257.95571790000002</c:v>
                </c:pt>
                <c:pt idx="25971">
                  <c:v>257.96565190000001</c:v>
                </c:pt>
                <c:pt idx="25972">
                  <c:v>257.9755849</c:v>
                </c:pt>
                <c:pt idx="25973">
                  <c:v>257.98551889999999</c:v>
                </c:pt>
                <c:pt idx="25974">
                  <c:v>257.99545189999998</c:v>
                </c:pt>
                <c:pt idx="25975">
                  <c:v>258.00538590000002</c:v>
                </c:pt>
                <c:pt idx="25976">
                  <c:v>258.01531890000001</c:v>
                </c:pt>
                <c:pt idx="25977">
                  <c:v>258.0252529</c:v>
                </c:pt>
                <c:pt idx="25978">
                  <c:v>258.03518689999999</c:v>
                </c:pt>
                <c:pt idx="25979">
                  <c:v>258.04511989999997</c:v>
                </c:pt>
                <c:pt idx="25980">
                  <c:v>258.05505390000002</c:v>
                </c:pt>
                <c:pt idx="25981">
                  <c:v>258.06498690000001</c:v>
                </c:pt>
                <c:pt idx="25982">
                  <c:v>258.0749209</c:v>
                </c:pt>
                <c:pt idx="25983">
                  <c:v>258.08485389999998</c:v>
                </c:pt>
                <c:pt idx="25984">
                  <c:v>258.09478789999997</c:v>
                </c:pt>
                <c:pt idx="25985">
                  <c:v>258.10472090000002</c:v>
                </c:pt>
                <c:pt idx="25986">
                  <c:v>258.11465490000001</c:v>
                </c:pt>
                <c:pt idx="25987">
                  <c:v>258.12458789999999</c:v>
                </c:pt>
                <c:pt idx="25988">
                  <c:v>258.13452189999998</c:v>
                </c:pt>
                <c:pt idx="25989">
                  <c:v>258.14445490000003</c:v>
                </c:pt>
                <c:pt idx="25990">
                  <c:v>258.15438890000001</c:v>
                </c:pt>
                <c:pt idx="25991">
                  <c:v>258.1643219</c:v>
                </c:pt>
                <c:pt idx="25992">
                  <c:v>258.17425589999999</c:v>
                </c:pt>
                <c:pt idx="25993">
                  <c:v>258.18418989999998</c:v>
                </c:pt>
                <c:pt idx="25994">
                  <c:v>258.19412290000002</c:v>
                </c:pt>
                <c:pt idx="25995">
                  <c:v>258.20405690000001</c:v>
                </c:pt>
                <c:pt idx="25996">
                  <c:v>258.2139899</c:v>
                </c:pt>
                <c:pt idx="25997">
                  <c:v>258.22392389999999</c:v>
                </c:pt>
                <c:pt idx="25998">
                  <c:v>258.23385689999998</c:v>
                </c:pt>
                <c:pt idx="25999">
                  <c:v>258.24379090000002</c:v>
                </c:pt>
                <c:pt idx="26000">
                  <c:v>258.25372390000001</c:v>
                </c:pt>
                <c:pt idx="26001">
                  <c:v>258.2636579</c:v>
                </c:pt>
                <c:pt idx="26002">
                  <c:v>258.27359089999999</c:v>
                </c:pt>
                <c:pt idx="26003">
                  <c:v>258.28352489999997</c:v>
                </c:pt>
                <c:pt idx="26004">
                  <c:v>258.29345790000002</c:v>
                </c:pt>
                <c:pt idx="26005">
                  <c:v>258.30339190000001</c:v>
                </c:pt>
                <c:pt idx="26006">
                  <c:v>258.3133249</c:v>
                </c:pt>
                <c:pt idx="26007">
                  <c:v>258.32325889999998</c:v>
                </c:pt>
                <c:pt idx="26008">
                  <c:v>258.33319189999997</c:v>
                </c:pt>
                <c:pt idx="26009">
                  <c:v>258.34312590000002</c:v>
                </c:pt>
                <c:pt idx="26010">
                  <c:v>258.35305890000001</c:v>
                </c:pt>
                <c:pt idx="26011">
                  <c:v>258.36299289999999</c:v>
                </c:pt>
                <c:pt idx="26012">
                  <c:v>258.37292689999998</c:v>
                </c:pt>
                <c:pt idx="26013">
                  <c:v>258.38285990000003</c:v>
                </c:pt>
                <c:pt idx="26014">
                  <c:v>258.39279390000002</c:v>
                </c:pt>
                <c:pt idx="26015">
                  <c:v>258.4027269</c:v>
                </c:pt>
                <c:pt idx="26016">
                  <c:v>258.41266089999999</c:v>
                </c:pt>
                <c:pt idx="26017">
                  <c:v>258.42259389999998</c:v>
                </c:pt>
                <c:pt idx="26018">
                  <c:v>258.43252790000003</c:v>
                </c:pt>
                <c:pt idx="26019">
                  <c:v>258.44246090000001</c:v>
                </c:pt>
                <c:pt idx="26020">
                  <c:v>258.4523949</c:v>
                </c:pt>
                <c:pt idx="26021">
                  <c:v>258.46232789999999</c:v>
                </c:pt>
                <c:pt idx="26022">
                  <c:v>258.47226189999998</c:v>
                </c:pt>
                <c:pt idx="26023">
                  <c:v>258.48219490000002</c:v>
                </c:pt>
                <c:pt idx="26024">
                  <c:v>258.49212890000001</c:v>
                </c:pt>
                <c:pt idx="26025">
                  <c:v>258.5020619</c:v>
                </c:pt>
                <c:pt idx="26026">
                  <c:v>258.51199589999999</c:v>
                </c:pt>
                <c:pt idx="26027">
                  <c:v>258.52192989999998</c:v>
                </c:pt>
                <c:pt idx="26028">
                  <c:v>258.53186290000002</c:v>
                </c:pt>
                <c:pt idx="26029">
                  <c:v>258.54179690000001</c:v>
                </c:pt>
                <c:pt idx="26030">
                  <c:v>258.5517299</c:v>
                </c:pt>
                <c:pt idx="26031">
                  <c:v>258.56166389999999</c:v>
                </c:pt>
                <c:pt idx="26032">
                  <c:v>258.57159689999997</c:v>
                </c:pt>
                <c:pt idx="26033">
                  <c:v>258.58153090000002</c:v>
                </c:pt>
                <c:pt idx="26034">
                  <c:v>258.59146390000001</c:v>
                </c:pt>
                <c:pt idx="26035">
                  <c:v>258.60139789999999</c:v>
                </c:pt>
                <c:pt idx="26036">
                  <c:v>258.61133089999998</c:v>
                </c:pt>
                <c:pt idx="26037">
                  <c:v>258.62126490000003</c:v>
                </c:pt>
                <c:pt idx="26038">
                  <c:v>258.63119790000002</c:v>
                </c:pt>
                <c:pt idx="26039">
                  <c:v>258.6411319</c:v>
                </c:pt>
                <c:pt idx="26040">
                  <c:v>258.65106489999999</c:v>
                </c:pt>
                <c:pt idx="26041">
                  <c:v>258.66099889999998</c:v>
                </c:pt>
                <c:pt idx="26042">
                  <c:v>258.67093190000003</c:v>
                </c:pt>
                <c:pt idx="26043">
                  <c:v>258.68086590000001</c:v>
                </c:pt>
                <c:pt idx="26044">
                  <c:v>258.6907999</c:v>
                </c:pt>
                <c:pt idx="26045">
                  <c:v>258.70073289999999</c:v>
                </c:pt>
                <c:pt idx="26046">
                  <c:v>258.71066660000002</c:v>
                </c:pt>
                <c:pt idx="26047">
                  <c:v>258.72059960000001</c:v>
                </c:pt>
                <c:pt idx="26048">
                  <c:v>258.7305336</c:v>
                </c:pt>
                <c:pt idx="26049">
                  <c:v>258.74046659999999</c:v>
                </c:pt>
                <c:pt idx="26050">
                  <c:v>258.75040059999998</c:v>
                </c:pt>
                <c:pt idx="26051">
                  <c:v>258.76033360000002</c:v>
                </c:pt>
                <c:pt idx="26052">
                  <c:v>258.77026760000001</c:v>
                </c:pt>
                <c:pt idx="26053">
                  <c:v>258.7802006</c:v>
                </c:pt>
                <c:pt idx="26054">
                  <c:v>258.79013459999999</c:v>
                </c:pt>
                <c:pt idx="26055">
                  <c:v>258.80006759999998</c:v>
                </c:pt>
                <c:pt idx="26056">
                  <c:v>258.81000160000002</c:v>
                </c:pt>
                <c:pt idx="26057">
                  <c:v>258.81993460000001</c:v>
                </c:pt>
                <c:pt idx="26058">
                  <c:v>258.8298686</c:v>
                </c:pt>
                <c:pt idx="26059">
                  <c:v>258.83980259999998</c:v>
                </c:pt>
                <c:pt idx="26060">
                  <c:v>258.84973559999997</c:v>
                </c:pt>
                <c:pt idx="26061">
                  <c:v>258.85966960000002</c:v>
                </c:pt>
                <c:pt idx="26062">
                  <c:v>258.86960260000001</c:v>
                </c:pt>
                <c:pt idx="26063">
                  <c:v>258.87953659999999</c:v>
                </c:pt>
                <c:pt idx="26064">
                  <c:v>258.88946959999998</c:v>
                </c:pt>
                <c:pt idx="26065">
                  <c:v>258.89940360000003</c:v>
                </c:pt>
                <c:pt idx="26066">
                  <c:v>258.90933660000002</c:v>
                </c:pt>
                <c:pt idx="26067">
                  <c:v>258.9192706</c:v>
                </c:pt>
                <c:pt idx="26068">
                  <c:v>258.92920359999999</c:v>
                </c:pt>
                <c:pt idx="26069">
                  <c:v>258.93913759999998</c:v>
                </c:pt>
                <c:pt idx="26070">
                  <c:v>258.94907060000003</c:v>
                </c:pt>
                <c:pt idx="26071">
                  <c:v>258.95900460000001</c:v>
                </c:pt>
                <c:pt idx="26072">
                  <c:v>258.9689376</c:v>
                </c:pt>
                <c:pt idx="26073">
                  <c:v>258.97887159999999</c:v>
                </c:pt>
                <c:pt idx="26074">
                  <c:v>258.98880559999998</c:v>
                </c:pt>
                <c:pt idx="26075">
                  <c:v>258.99873860000002</c:v>
                </c:pt>
                <c:pt idx="26076">
                  <c:v>259.00867260000001</c:v>
                </c:pt>
                <c:pt idx="26077">
                  <c:v>259.0186056</c:v>
                </c:pt>
                <c:pt idx="26078">
                  <c:v>259.02853959999999</c:v>
                </c:pt>
                <c:pt idx="26079">
                  <c:v>259.03847259999998</c:v>
                </c:pt>
                <c:pt idx="26080">
                  <c:v>259.04840660000002</c:v>
                </c:pt>
                <c:pt idx="26081">
                  <c:v>259.05833960000001</c:v>
                </c:pt>
                <c:pt idx="26082">
                  <c:v>259.0682736</c:v>
                </c:pt>
                <c:pt idx="26083">
                  <c:v>259.07820659999999</c:v>
                </c:pt>
                <c:pt idx="26084">
                  <c:v>259.08814059999997</c:v>
                </c:pt>
                <c:pt idx="26085">
                  <c:v>259.09807360000002</c:v>
                </c:pt>
                <c:pt idx="26086">
                  <c:v>259.10800760000001</c:v>
                </c:pt>
                <c:pt idx="26087">
                  <c:v>259.11794159999999</c:v>
                </c:pt>
                <c:pt idx="26088">
                  <c:v>259.12787459999998</c:v>
                </c:pt>
                <c:pt idx="26089">
                  <c:v>259.13780860000003</c:v>
                </c:pt>
                <c:pt idx="26090">
                  <c:v>259.14774160000002</c:v>
                </c:pt>
                <c:pt idx="26091">
                  <c:v>259.1576756</c:v>
                </c:pt>
                <c:pt idx="26092">
                  <c:v>259.16760859999999</c:v>
                </c:pt>
                <c:pt idx="26093">
                  <c:v>259.17754259999998</c:v>
                </c:pt>
                <c:pt idx="26094">
                  <c:v>259.18747560000003</c:v>
                </c:pt>
                <c:pt idx="26095">
                  <c:v>259.19740960000001</c:v>
                </c:pt>
                <c:pt idx="26096">
                  <c:v>259.2073426</c:v>
                </c:pt>
                <c:pt idx="26097">
                  <c:v>259.21727659999999</c:v>
                </c:pt>
                <c:pt idx="26098">
                  <c:v>259.22720959999998</c:v>
                </c:pt>
                <c:pt idx="26099">
                  <c:v>259.23714360000002</c:v>
                </c:pt>
                <c:pt idx="26100">
                  <c:v>259.24707660000001</c:v>
                </c:pt>
                <c:pt idx="26101">
                  <c:v>259.2570106</c:v>
                </c:pt>
                <c:pt idx="26102">
                  <c:v>259.26694459999999</c:v>
                </c:pt>
                <c:pt idx="26103">
                  <c:v>259.27687759999998</c:v>
                </c:pt>
                <c:pt idx="26104">
                  <c:v>259.28681160000002</c:v>
                </c:pt>
                <c:pt idx="26105">
                  <c:v>259.29674460000001</c:v>
                </c:pt>
                <c:pt idx="26106">
                  <c:v>259.3066786</c:v>
                </c:pt>
                <c:pt idx="26107">
                  <c:v>259.31661159999999</c:v>
                </c:pt>
                <c:pt idx="26108">
                  <c:v>259.32654559999997</c:v>
                </c:pt>
                <c:pt idx="26109">
                  <c:v>259.33647860000002</c:v>
                </c:pt>
                <c:pt idx="26110">
                  <c:v>259.34641260000001</c:v>
                </c:pt>
                <c:pt idx="26111">
                  <c:v>259.3563456</c:v>
                </c:pt>
                <c:pt idx="26112">
                  <c:v>259.36627959999998</c:v>
                </c:pt>
                <c:pt idx="26113">
                  <c:v>259.37621259999997</c:v>
                </c:pt>
                <c:pt idx="26114">
                  <c:v>259.38614660000002</c:v>
                </c:pt>
                <c:pt idx="26115">
                  <c:v>259.3960806</c:v>
                </c:pt>
                <c:pt idx="26116">
                  <c:v>259.40601359999999</c:v>
                </c:pt>
                <c:pt idx="26117">
                  <c:v>259.41594759999998</c:v>
                </c:pt>
                <c:pt idx="26118">
                  <c:v>259.42588060000003</c:v>
                </c:pt>
                <c:pt idx="26119">
                  <c:v>259.43581460000001</c:v>
                </c:pt>
                <c:pt idx="26120">
                  <c:v>259.4457476</c:v>
                </c:pt>
                <c:pt idx="26121">
                  <c:v>259.45568159999999</c:v>
                </c:pt>
                <c:pt idx="26122">
                  <c:v>259.46561459999998</c:v>
                </c:pt>
                <c:pt idx="26123">
                  <c:v>259.47554860000002</c:v>
                </c:pt>
                <c:pt idx="26124">
                  <c:v>259.48548160000001</c:v>
                </c:pt>
                <c:pt idx="26125">
                  <c:v>259.4954156</c:v>
                </c:pt>
                <c:pt idx="26126">
                  <c:v>259.50534859999999</c:v>
                </c:pt>
                <c:pt idx="26127">
                  <c:v>259.51528259999998</c:v>
                </c:pt>
                <c:pt idx="26128">
                  <c:v>259.52521560000002</c:v>
                </c:pt>
                <c:pt idx="26129">
                  <c:v>259.53514960000001</c:v>
                </c:pt>
                <c:pt idx="26130">
                  <c:v>259.5450836</c:v>
                </c:pt>
                <c:pt idx="26131">
                  <c:v>259.55501659999999</c:v>
                </c:pt>
                <c:pt idx="26132">
                  <c:v>259.56495059999997</c:v>
                </c:pt>
                <c:pt idx="26133">
                  <c:v>259.57488360000002</c:v>
                </c:pt>
                <c:pt idx="26134">
                  <c:v>259.58481760000001</c:v>
                </c:pt>
                <c:pt idx="26135">
                  <c:v>259.5947506</c:v>
                </c:pt>
                <c:pt idx="26136">
                  <c:v>259.60468459999998</c:v>
                </c:pt>
                <c:pt idx="26137">
                  <c:v>259.61461759999997</c:v>
                </c:pt>
                <c:pt idx="26138">
                  <c:v>259.62455160000002</c:v>
                </c:pt>
                <c:pt idx="26139">
                  <c:v>259.63448460000001</c:v>
                </c:pt>
                <c:pt idx="26140">
                  <c:v>259.64441859999999</c:v>
                </c:pt>
                <c:pt idx="26141">
                  <c:v>259.65435159999998</c:v>
                </c:pt>
                <c:pt idx="26142">
                  <c:v>259.66428560000003</c:v>
                </c:pt>
                <c:pt idx="26143">
                  <c:v>259.67421960000001</c:v>
                </c:pt>
                <c:pt idx="26144">
                  <c:v>259.6841526</c:v>
                </c:pt>
                <c:pt idx="26145">
                  <c:v>259.69408659999999</c:v>
                </c:pt>
                <c:pt idx="26146">
                  <c:v>259.70401959999998</c:v>
                </c:pt>
                <c:pt idx="26147">
                  <c:v>259.713953</c:v>
                </c:pt>
                <c:pt idx="26148">
                  <c:v>259.72388599999999</c:v>
                </c:pt>
                <c:pt idx="26149">
                  <c:v>259.73381999999998</c:v>
                </c:pt>
                <c:pt idx="26150">
                  <c:v>259.74375300000003</c:v>
                </c:pt>
                <c:pt idx="26151">
                  <c:v>259.75368700000001</c:v>
                </c:pt>
                <c:pt idx="26152">
                  <c:v>259.76362</c:v>
                </c:pt>
                <c:pt idx="26153">
                  <c:v>259.77355399999999</c:v>
                </c:pt>
                <c:pt idx="26154">
                  <c:v>259.78348699999998</c:v>
                </c:pt>
                <c:pt idx="26155">
                  <c:v>259.79342100000002</c:v>
                </c:pt>
                <c:pt idx="26156">
                  <c:v>259.80335500000001</c:v>
                </c:pt>
                <c:pt idx="26157">
                  <c:v>259.813288</c:v>
                </c:pt>
                <c:pt idx="26158">
                  <c:v>259.82322199999999</c:v>
                </c:pt>
                <c:pt idx="26159">
                  <c:v>259.83315499999998</c:v>
                </c:pt>
                <c:pt idx="26160">
                  <c:v>259.84308900000002</c:v>
                </c:pt>
                <c:pt idx="26161">
                  <c:v>259.85302200000001</c:v>
                </c:pt>
                <c:pt idx="26162">
                  <c:v>259.862956</c:v>
                </c:pt>
                <c:pt idx="26163">
                  <c:v>259.87288899999999</c:v>
                </c:pt>
                <c:pt idx="26164">
                  <c:v>259.88282299999997</c:v>
                </c:pt>
                <c:pt idx="26165">
                  <c:v>259.89275600000002</c:v>
                </c:pt>
                <c:pt idx="26166">
                  <c:v>259.90269000000001</c:v>
                </c:pt>
                <c:pt idx="26167">
                  <c:v>259.912623</c:v>
                </c:pt>
                <c:pt idx="26168">
                  <c:v>259.92255699999998</c:v>
                </c:pt>
                <c:pt idx="26169">
                  <c:v>259.93249100000003</c:v>
                </c:pt>
                <c:pt idx="26170">
                  <c:v>259.94242400000002</c:v>
                </c:pt>
                <c:pt idx="26171">
                  <c:v>259.952358</c:v>
                </c:pt>
                <c:pt idx="26172">
                  <c:v>259.96229099999999</c:v>
                </c:pt>
                <c:pt idx="26173">
                  <c:v>259.97222499999998</c:v>
                </c:pt>
                <c:pt idx="26174">
                  <c:v>259.98215800000003</c:v>
                </c:pt>
                <c:pt idx="26175">
                  <c:v>259.99209200000001</c:v>
                </c:pt>
                <c:pt idx="26176">
                  <c:v>260.002025</c:v>
                </c:pt>
                <c:pt idx="26177">
                  <c:v>260.01195899999999</c:v>
                </c:pt>
                <c:pt idx="26178">
                  <c:v>260.02189199999998</c:v>
                </c:pt>
                <c:pt idx="26179">
                  <c:v>260.03182600000002</c:v>
                </c:pt>
                <c:pt idx="26180">
                  <c:v>260.04175900000001</c:v>
                </c:pt>
                <c:pt idx="26181">
                  <c:v>260.051693</c:v>
                </c:pt>
                <c:pt idx="26182">
                  <c:v>260.06162699999999</c:v>
                </c:pt>
                <c:pt idx="26183">
                  <c:v>260.07155999999998</c:v>
                </c:pt>
                <c:pt idx="26184">
                  <c:v>260.08149400000002</c:v>
                </c:pt>
                <c:pt idx="26185">
                  <c:v>260.09142700000001</c:v>
                </c:pt>
                <c:pt idx="26186">
                  <c:v>260.101361</c:v>
                </c:pt>
                <c:pt idx="26187">
                  <c:v>260.11129399999999</c:v>
                </c:pt>
                <c:pt idx="26188">
                  <c:v>260.12122799999997</c:v>
                </c:pt>
                <c:pt idx="26189">
                  <c:v>260.13116100000002</c:v>
                </c:pt>
                <c:pt idx="26190">
                  <c:v>260.14109500000001</c:v>
                </c:pt>
                <c:pt idx="26191">
                  <c:v>260.151028</c:v>
                </c:pt>
                <c:pt idx="26192">
                  <c:v>260.16096199999998</c:v>
                </c:pt>
                <c:pt idx="26193">
                  <c:v>260.17089499999997</c:v>
                </c:pt>
                <c:pt idx="26194">
                  <c:v>260.18082900000002</c:v>
                </c:pt>
                <c:pt idx="26195">
                  <c:v>260.190763</c:v>
                </c:pt>
                <c:pt idx="26196">
                  <c:v>260.20069599999999</c:v>
                </c:pt>
                <c:pt idx="26197">
                  <c:v>260.21062999999998</c:v>
                </c:pt>
                <c:pt idx="26198">
                  <c:v>260.22056300000003</c:v>
                </c:pt>
                <c:pt idx="26199">
                  <c:v>260.23049700000001</c:v>
                </c:pt>
                <c:pt idx="26200">
                  <c:v>260.24043</c:v>
                </c:pt>
                <c:pt idx="26201">
                  <c:v>260.25036399999999</c:v>
                </c:pt>
                <c:pt idx="26202">
                  <c:v>260.26029699999998</c:v>
                </c:pt>
                <c:pt idx="26203">
                  <c:v>260.27023100000002</c:v>
                </c:pt>
                <c:pt idx="26204">
                  <c:v>260.28016400000001</c:v>
                </c:pt>
                <c:pt idx="26205">
                  <c:v>260.290098</c:v>
                </c:pt>
                <c:pt idx="26206">
                  <c:v>260.30003099999999</c:v>
                </c:pt>
                <c:pt idx="26207">
                  <c:v>260.30996499999998</c:v>
                </c:pt>
                <c:pt idx="26208">
                  <c:v>260.31989900000002</c:v>
                </c:pt>
                <c:pt idx="26209">
                  <c:v>260.32983200000001</c:v>
                </c:pt>
                <c:pt idx="26210">
                  <c:v>260.339766</c:v>
                </c:pt>
                <c:pt idx="26211">
                  <c:v>260.34969899999999</c:v>
                </c:pt>
                <c:pt idx="26212">
                  <c:v>260.35963299999997</c:v>
                </c:pt>
                <c:pt idx="26213">
                  <c:v>260.36956600000002</c:v>
                </c:pt>
                <c:pt idx="26214">
                  <c:v>260.37950000000001</c:v>
                </c:pt>
                <c:pt idx="26215">
                  <c:v>260.389433</c:v>
                </c:pt>
                <c:pt idx="26216">
                  <c:v>260.39936699999998</c:v>
                </c:pt>
                <c:pt idx="26217">
                  <c:v>260.40929999999997</c:v>
                </c:pt>
                <c:pt idx="26218">
                  <c:v>260.41923400000002</c:v>
                </c:pt>
                <c:pt idx="26219">
                  <c:v>260.42916700000001</c:v>
                </c:pt>
                <c:pt idx="26220">
                  <c:v>260.43910099999999</c:v>
                </c:pt>
                <c:pt idx="26221">
                  <c:v>260.44903499999998</c:v>
                </c:pt>
                <c:pt idx="26222">
                  <c:v>260.45896800000003</c:v>
                </c:pt>
                <c:pt idx="26223">
                  <c:v>260.46890200000001</c:v>
                </c:pt>
                <c:pt idx="26224">
                  <c:v>260.478835</c:v>
                </c:pt>
                <c:pt idx="26225">
                  <c:v>260.48876899999999</c:v>
                </c:pt>
                <c:pt idx="26226">
                  <c:v>260.49870199999998</c:v>
                </c:pt>
                <c:pt idx="26227">
                  <c:v>260.50863600000002</c:v>
                </c:pt>
                <c:pt idx="26228">
                  <c:v>260.51856900000001</c:v>
                </c:pt>
                <c:pt idx="26229">
                  <c:v>260.528503</c:v>
                </c:pt>
                <c:pt idx="26230">
                  <c:v>260.53843599999999</c:v>
                </c:pt>
                <c:pt idx="26231">
                  <c:v>260.54836999999998</c:v>
                </c:pt>
                <c:pt idx="26232">
                  <c:v>260.55830400000002</c:v>
                </c:pt>
                <c:pt idx="26233">
                  <c:v>260.56823700000001</c:v>
                </c:pt>
                <c:pt idx="26234">
                  <c:v>260.578171</c:v>
                </c:pt>
                <c:pt idx="26235">
                  <c:v>260.58810399999999</c:v>
                </c:pt>
                <c:pt idx="26236">
                  <c:v>260.59803799999997</c:v>
                </c:pt>
                <c:pt idx="26237">
                  <c:v>260.60797100000002</c:v>
                </c:pt>
                <c:pt idx="26238">
                  <c:v>260.61790500000001</c:v>
                </c:pt>
                <c:pt idx="26239">
                  <c:v>260.627838</c:v>
                </c:pt>
                <c:pt idx="26240">
                  <c:v>260.63777199999998</c:v>
                </c:pt>
                <c:pt idx="26241">
                  <c:v>260.64770499999997</c:v>
                </c:pt>
                <c:pt idx="26242">
                  <c:v>260.65763900000002</c:v>
                </c:pt>
                <c:pt idx="26243">
                  <c:v>260.66757200000001</c:v>
                </c:pt>
                <c:pt idx="26244">
                  <c:v>260.67750599999999</c:v>
                </c:pt>
                <c:pt idx="26245">
                  <c:v>260.68743999999998</c:v>
                </c:pt>
                <c:pt idx="26246">
                  <c:v>260.69737300000003</c:v>
                </c:pt>
                <c:pt idx="26247">
                  <c:v>260.70730700000001</c:v>
                </c:pt>
                <c:pt idx="26248">
                  <c:v>260.71724130000001</c:v>
                </c:pt>
                <c:pt idx="26249">
                  <c:v>260.7271753</c:v>
                </c:pt>
                <c:pt idx="26250">
                  <c:v>260.73710829999999</c:v>
                </c:pt>
                <c:pt idx="26251">
                  <c:v>260.74704229999998</c:v>
                </c:pt>
                <c:pt idx="26252">
                  <c:v>260.75697530000002</c:v>
                </c:pt>
                <c:pt idx="26253">
                  <c:v>260.76690930000001</c:v>
                </c:pt>
                <c:pt idx="26254">
                  <c:v>260.7768423</c:v>
                </c:pt>
                <c:pt idx="26255">
                  <c:v>260.78677629999999</c:v>
                </c:pt>
                <c:pt idx="26256">
                  <c:v>260.79671029999997</c:v>
                </c:pt>
                <c:pt idx="26257">
                  <c:v>260.80664330000002</c:v>
                </c:pt>
                <c:pt idx="26258">
                  <c:v>260.81657730000001</c:v>
                </c:pt>
                <c:pt idx="26259">
                  <c:v>260.8265103</c:v>
                </c:pt>
                <c:pt idx="26260">
                  <c:v>260.83644429999998</c:v>
                </c:pt>
                <c:pt idx="26261">
                  <c:v>260.84637729999997</c:v>
                </c:pt>
                <c:pt idx="26262">
                  <c:v>260.85631130000002</c:v>
                </c:pt>
                <c:pt idx="26263">
                  <c:v>260.86624430000001</c:v>
                </c:pt>
                <c:pt idx="26264">
                  <c:v>260.87617829999999</c:v>
                </c:pt>
                <c:pt idx="26265">
                  <c:v>260.88611129999998</c:v>
                </c:pt>
                <c:pt idx="26266">
                  <c:v>260.89604530000003</c:v>
                </c:pt>
                <c:pt idx="26267">
                  <c:v>260.90597930000001</c:v>
                </c:pt>
                <c:pt idx="26268">
                  <c:v>260.9159123</c:v>
                </c:pt>
                <c:pt idx="26269">
                  <c:v>260.92584629999999</c:v>
                </c:pt>
                <c:pt idx="26270">
                  <c:v>260.93577929999998</c:v>
                </c:pt>
                <c:pt idx="26271">
                  <c:v>260.94571330000002</c:v>
                </c:pt>
                <c:pt idx="26272">
                  <c:v>260.95564630000001</c:v>
                </c:pt>
                <c:pt idx="26273">
                  <c:v>260.9655803</c:v>
                </c:pt>
                <c:pt idx="26274">
                  <c:v>260.97551320000002</c:v>
                </c:pt>
                <c:pt idx="26275">
                  <c:v>260.98544729999998</c:v>
                </c:pt>
                <c:pt idx="26276">
                  <c:v>260.99538030000002</c:v>
                </c:pt>
                <c:pt idx="26277">
                  <c:v>261.00531430000001</c:v>
                </c:pt>
                <c:pt idx="26278">
                  <c:v>261.0152483</c:v>
                </c:pt>
                <c:pt idx="26279">
                  <c:v>261.02518129999999</c:v>
                </c:pt>
                <c:pt idx="26280">
                  <c:v>261.03511529999997</c:v>
                </c:pt>
                <c:pt idx="26281">
                  <c:v>261.04504830000002</c:v>
                </c:pt>
                <c:pt idx="26282">
                  <c:v>261.05498230000001</c:v>
                </c:pt>
                <c:pt idx="26283">
                  <c:v>261.0649153</c:v>
                </c:pt>
                <c:pt idx="26284">
                  <c:v>261.07484929999998</c:v>
                </c:pt>
                <c:pt idx="26285">
                  <c:v>261.08478229999997</c:v>
                </c:pt>
                <c:pt idx="26286">
                  <c:v>261.09471630000002</c:v>
                </c:pt>
                <c:pt idx="26287">
                  <c:v>261.10464930000001</c:v>
                </c:pt>
                <c:pt idx="26288">
                  <c:v>261.11458329999999</c:v>
                </c:pt>
                <c:pt idx="26289">
                  <c:v>261.12451729999998</c:v>
                </c:pt>
                <c:pt idx="26290">
                  <c:v>261.13445030000003</c:v>
                </c:pt>
                <c:pt idx="26291">
                  <c:v>261.14438430000001</c:v>
                </c:pt>
                <c:pt idx="26292">
                  <c:v>261.1543173</c:v>
                </c:pt>
                <c:pt idx="26293">
                  <c:v>261.16425129999999</c:v>
                </c:pt>
                <c:pt idx="26294">
                  <c:v>261.17418429999998</c:v>
                </c:pt>
                <c:pt idx="26295">
                  <c:v>261.18411830000002</c:v>
                </c:pt>
                <c:pt idx="26296">
                  <c:v>261.19405130000001</c:v>
                </c:pt>
                <c:pt idx="26297">
                  <c:v>261.2039853</c:v>
                </c:pt>
                <c:pt idx="26298">
                  <c:v>261.21391829999999</c:v>
                </c:pt>
                <c:pt idx="26299">
                  <c:v>261.22385229999998</c:v>
                </c:pt>
                <c:pt idx="26300">
                  <c:v>261.23378530000002</c:v>
                </c:pt>
                <c:pt idx="26301">
                  <c:v>261.24371930000001</c:v>
                </c:pt>
                <c:pt idx="26302">
                  <c:v>261.2536533</c:v>
                </c:pt>
                <c:pt idx="26303">
                  <c:v>261.26358629999999</c:v>
                </c:pt>
                <c:pt idx="26304">
                  <c:v>261.27352029999997</c:v>
                </c:pt>
                <c:pt idx="26305">
                  <c:v>261.28345330000002</c:v>
                </c:pt>
                <c:pt idx="26306">
                  <c:v>261.29338730000001</c:v>
                </c:pt>
                <c:pt idx="26307">
                  <c:v>261.3033203</c:v>
                </c:pt>
                <c:pt idx="26308">
                  <c:v>261.31325429999998</c:v>
                </c:pt>
                <c:pt idx="26309">
                  <c:v>261.32318729999997</c:v>
                </c:pt>
                <c:pt idx="26310">
                  <c:v>261.33312130000002</c:v>
                </c:pt>
                <c:pt idx="26311">
                  <c:v>261.34305430000001</c:v>
                </c:pt>
                <c:pt idx="26312">
                  <c:v>261.35298829999999</c:v>
                </c:pt>
                <c:pt idx="26313">
                  <c:v>261.36292229999998</c:v>
                </c:pt>
                <c:pt idx="26314">
                  <c:v>261.37285530000003</c:v>
                </c:pt>
                <c:pt idx="26315">
                  <c:v>261.38278930000001</c:v>
                </c:pt>
                <c:pt idx="26316">
                  <c:v>261.3927223</c:v>
                </c:pt>
                <c:pt idx="26317">
                  <c:v>261.40265629999999</c:v>
                </c:pt>
                <c:pt idx="26318">
                  <c:v>261.41258929999998</c:v>
                </c:pt>
                <c:pt idx="26319">
                  <c:v>261.42252330000002</c:v>
                </c:pt>
                <c:pt idx="26320">
                  <c:v>261.43245630000001</c:v>
                </c:pt>
                <c:pt idx="26321">
                  <c:v>261.4423903</c:v>
                </c:pt>
                <c:pt idx="26322">
                  <c:v>261.45232329999999</c:v>
                </c:pt>
                <c:pt idx="26323">
                  <c:v>261.46225729999998</c:v>
                </c:pt>
                <c:pt idx="26324">
                  <c:v>261.47219130000002</c:v>
                </c:pt>
                <c:pt idx="26325">
                  <c:v>261.48212430000001</c:v>
                </c:pt>
                <c:pt idx="26326">
                  <c:v>261.4920583</c:v>
                </c:pt>
                <c:pt idx="26327">
                  <c:v>261.50199129999999</c:v>
                </c:pt>
                <c:pt idx="26328">
                  <c:v>261.51192529999997</c:v>
                </c:pt>
                <c:pt idx="26329">
                  <c:v>261.52185830000002</c:v>
                </c:pt>
                <c:pt idx="26330">
                  <c:v>261.53179230000001</c:v>
                </c:pt>
                <c:pt idx="26331">
                  <c:v>261.5417253</c:v>
                </c:pt>
                <c:pt idx="26332">
                  <c:v>261.55165929999998</c:v>
                </c:pt>
                <c:pt idx="26333">
                  <c:v>261.56159229999997</c:v>
                </c:pt>
                <c:pt idx="26334">
                  <c:v>261.57152630000002</c:v>
                </c:pt>
                <c:pt idx="26335">
                  <c:v>261.5814603</c:v>
                </c:pt>
                <c:pt idx="26336">
                  <c:v>261.59139329999999</c:v>
                </c:pt>
                <c:pt idx="26337">
                  <c:v>261.60132729999998</c:v>
                </c:pt>
                <c:pt idx="26338">
                  <c:v>261.61126030000003</c:v>
                </c:pt>
                <c:pt idx="26339">
                  <c:v>261.62119430000001</c:v>
                </c:pt>
                <c:pt idx="26340">
                  <c:v>261.6311273</c:v>
                </c:pt>
                <c:pt idx="26341">
                  <c:v>261.64106129999999</c:v>
                </c:pt>
                <c:pt idx="26342">
                  <c:v>261.65099429999998</c:v>
                </c:pt>
                <c:pt idx="26343">
                  <c:v>261.6609282</c:v>
                </c:pt>
                <c:pt idx="26344">
                  <c:v>261.67086130000001</c:v>
                </c:pt>
                <c:pt idx="26345">
                  <c:v>261.6807953</c:v>
                </c:pt>
                <c:pt idx="26346">
                  <c:v>261.69072929999999</c:v>
                </c:pt>
                <c:pt idx="26347">
                  <c:v>261.70066229999998</c:v>
                </c:pt>
                <c:pt idx="26348">
                  <c:v>261.71059630000002</c:v>
                </c:pt>
                <c:pt idx="26349">
                  <c:v>261.7205285</c:v>
                </c:pt>
                <c:pt idx="26350">
                  <c:v>261.73046249999999</c:v>
                </c:pt>
                <c:pt idx="26351">
                  <c:v>261.74039549999998</c:v>
                </c:pt>
                <c:pt idx="26352">
                  <c:v>261.75032950000002</c:v>
                </c:pt>
                <c:pt idx="26353">
                  <c:v>261.76026250000001</c:v>
                </c:pt>
                <c:pt idx="26354">
                  <c:v>261.7701965</c:v>
                </c:pt>
                <c:pt idx="26355">
                  <c:v>261.78013049999998</c:v>
                </c:pt>
                <c:pt idx="26356">
                  <c:v>261.79006349999997</c:v>
                </c:pt>
                <c:pt idx="26357">
                  <c:v>261.79999750000002</c:v>
                </c:pt>
                <c:pt idx="26358">
                  <c:v>261.80993050000001</c:v>
                </c:pt>
                <c:pt idx="26359">
                  <c:v>261.81986449999999</c:v>
                </c:pt>
                <c:pt idx="26360">
                  <c:v>261.82979749999998</c:v>
                </c:pt>
                <c:pt idx="26361">
                  <c:v>261.83973150000003</c:v>
                </c:pt>
                <c:pt idx="26362">
                  <c:v>261.84966450000002</c:v>
                </c:pt>
                <c:pt idx="26363">
                  <c:v>261.8595985</c:v>
                </c:pt>
                <c:pt idx="26364">
                  <c:v>261.86953149999999</c:v>
                </c:pt>
                <c:pt idx="26365">
                  <c:v>261.87946549999998</c:v>
                </c:pt>
                <c:pt idx="26366">
                  <c:v>261.88939850000003</c:v>
                </c:pt>
                <c:pt idx="26367">
                  <c:v>261.89933250000001</c:v>
                </c:pt>
                <c:pt idx="26368">
                  <c:v>261.9092665</c:v>
                </c:pt>
                <c:pt idx="26369">
                  <c:v>261.91919949999999</c:v>
                </c:pt>
                <c:pt idx="26370">
                  <c:v>261.92913349999998</c:v>
                </c:pt>
                <c:pt idx="26371">
                  <c:v>261.93906650000002</c:v>
                </c:pt>
                <c:pt idx="26372">
                  <c:v>261.94900050000001</c:v>
                </c:pt>
                <c:pt idx="26373">
                  <c:v>261.9589335</c:v>
                </c:pt>
                <c:pt idx="26374">
                  <c:v>261.96886749999999</c:v>
                </c:pt>
                <c:pt idx="26375">
                  <c:v>261.97880049999998</c:v>
                </c:pt>
                <c:pt idx="26376">
                  <c:v>261.98873450000002</c:v>
                </c:pt>
                <c:pt idx="26377">
                  <c:v>261.99866850000001</c:v>
                </c:pt>
                <c:pt idx="26378">
                  <c:v>262.0086015</c:v>
                </c:pt>
                <c:pt idx="26379">
                  <c:v>262.01853549999998</c:v>
                </c:pt>
                <c:pt idx="26380">
                  <c:v>262.02846849999997</c:v>
                </c:pt>
                <c:pt idx="26381">
                  <c:v>262.03840250000002</c:v>
                </c:pt>
                <c:pt idx="26382">
                  <c:v>262.04833550000001</c:v>
                </c:pt>
                <c:pt idx="26383">
                  <c:v>262.05826949999999</c:v>
                </c:pt>
                <c:pt idx="26384">
                  <c:v>262.06820249999998</c:v>
                </c:pt>
                <c:pt idx="26385">
                  <c:v>262.07813650000003</c:v>
                </c:pt>
                <c:pt idx="26386">
                  <c:v>262.08807050000001</c:v>
                </c:pt>
                <c:pt idx="26387">
                  <c:v>262.0980035</c:v>
                </c:pt>
                <c:pt idx="26388">
                  <c:v>262.10793749999999</c:v>
                </c:pt>
                <c:pt idx="26389">
                  <c:v>262.11787049999998</c:v>
                </c:pt>
                <c:pt idx="26390">
                  <c:v>262.12780450000002</c:v>
                </c:pt>
                <c:pt idx="26391">
                  <c:v>262.13773750000001</c:v>
                </c:pt>
                <c:pt idx="26392">
                  <c:v>262.1476715</c:v>
                </c:pt>
                <c:pt idx="26393">
                  <c:v>262.15760449999999</c:v>
                </c:pt>
                <c:pt idx="26394">
                  <c:v>262.16753849999998</c:v>
                </c:pt>
                <c:pt idx="26395">
                  <c:v>262.17747150000002</c:v>
                </c:pt>
                <c:pt idx="26396">
                  <c:v>262.18740550000001</c:v>
                </c:pt>
                <c:pt idx="26397">
                  <c:v>262.1973395</c:v>
                </c:pt>
                <c:pt idx="26398">
                  <c:v>262.20727249999999</c:v>
                </c:pt>
                <c:pt idx="26399">
                  <c:v>262.21720649999997</c:v>
                </c:pt>
                <c:pt idx="26400">
                  <c:v>262.22713950000002</c:v>
                </c:pt>
                <c:pt idx="26401">
                  <c:v>262.23707350000001</c:v>
                </c:pt>
                <c:pt idx="26402">
                  <c:v>262.2470065</c:v>
                </c:pt>
                <c:pt idx="26403">
                  <c:v>262.25694049999998</c:v>
                </c:pt>
                <c:pt idx="26404">
                  <c:v>262.26687349999997</c:v>
                </c:pt>
                <c:pt idx="26405">
                  <c:v>262.27680750000002</c:v>
                </c:pt>
                <c:pt idx="26406">
                  <c:v>262.28674150000001</c:v>
                </c:pt>
                <c:pt idx="26407">
                  <c:v>262.29667449999999</c:v>
                </c:pt>
                <c:pt idx="26408">
                  <c:v>262.30660849999998</c:v>
                </c:pt>
                <c:pt idx="26409">
                  <c:v>262.31654150000003</c:v>
                </c:pt>
                <c:pt idx="26410">
                  <c:v>262.32647550000002</c:v>
                </c:pt>
                <c:pt idx="26411">
                  <c:v>262.3364085</c:v>
                </c:pt>
                <c:pt idx="26412">
                  <c:v>262.34634249999999</c:v>
                </c:pt>
                <c:pt idx="26413">
                  <c:v>262.35627549999998</c:v>
                </c:pt>
                <c:pt idx="26414">
                  <c:v>262.36620950000002</c:v>
                </c:pt>
                <c:pt idx="26415">
                  <c:v>262.37614250000001</c:v>
                </c:pt>
                <c:pt idx="26416">
                  <c:v>262.3860765</c:v>
                </c:pt>
                <c:pt idx="26417">
                  <c:v>262.39601049999999</c:v>
                </c:pt>
                <c:pt idx="26418">
                  <c:v>262.40594349999998</c:v>
                </c:pt>
                <c:pt idx="26419">
                  <c:v>262.41587750000002</c:v>
                </c:pt>
                <c:pt idx="26420">
                  <c:v>262.42581050000001</c:v>
                </c:pt>
                <c:pt idx="26421">
                  <c:v>262.4357445</c:v>
                </c:pt>
                <c:pt idx="26422">
                  <c:v>262.44567749999999</c:v>
                </c:pt>
                <c:pt idx="26423">
                  <c:v>262.45561149999997</c:v>
                </c:pt>
                <c:pt idx="26424">
                  <c:v>262.46554450000002</c:v>
                </c:pt>
                <c:pt idx="26425">
                  <c:v>262.47547850000001</c:v>
                </c:pt>
                <c:pt idx="26426">
                  <c:v>262.4854125</c:v>
                </c:pt>
                <c:pt idx="26427">
                  <c:v>262.49534549999998</c:v>
                </c:pt>
                <c:pt idx="26428">
                  <c:v>262.50527949999997</c:v>
                </c:pt>
                <c:pt idx="26429">
                  <c:v>262.51521250000002</c:v>
                </c:pt>
                <c:pt idx="26430">
                  <c:v>262.52514650000001</c:v>
                </c:pt>
                <c:pt idx="26431">
                  <c:v>262.53507949999999</c:v>
                </c:pt>
                <c:pt idx="26432">
                  <c:v>262.54501349999998</c:v>
                </c:pt>
                <c:pt idx="26433">
                  <c:v>262.55494650000003</c:v>
                </c:pt>
                <c:pt idx="26434">
                  <c:v>262.56488050000002</c:v>
                </c:pt>
                <c:pt idx="26435">
                  <c:v>262.5748145</c:v>
                </c:pt>
                <c:pt idx="26436">
                  <c:v>262.58474749999999</c:v>
                </c:pt>
                <c:pt idx="26437">
                  <c:v>262.59468149999998</c:v>
                </c:pt>
                <c:pt idx="26438">
                  <c:v>262.60461450000003</c:v>
                </c:pt>
                <c:pt idx="26439">
                  <c:v>262.61454850000001</c:v>
                </c:pt>
                <c:pt idx="26440">
                  <c:v>262.6244815</c:v>
                </c:pt>
                <c:pt idx="26441">
                  <c:v>262.63441549999999</c:v>
                </c:pt>
                <c:pt idx="26442">
                  <c:v>262.64434849999998</c:v>
                </c:pt>
                <c:pt idx="26443">
                  <c:v>262.65428250000002</c:v>
                </c:pt>
                <c:pt idx="26444">
                  <c:v>262.66421650000001</c:v>
                </c:pt>
                <c:pt idx="26445">
                  <c:v>262.6741495</c:v>
                </c:pt>
                <c:pt idx="26446">
                  <c:v>262.68408349999999</c:v>
                </c:pt>
                <c:pt idx="26447">
                  <c:v>262.69401649999998</c:v>
                </c:pt>
                <c:pt idx="26448">
                  <c:v>262.70395050000002</c:v>
                </c:pt>
                <c:pt idx="26449">
                  <c:v>262.71388309999998</c:v>
                </c:pt>
                <c:pt idx="26450">
                  <c:v>262.72381710000002</c:v>
                </c:pt>
                <c:pt idx="26451">
                  <c:v>262.73375010000001</c:v>
                </c:pt>
                <c:pt idx="26452">
                  <c:v>262.7436841</c:v>
                </c:pt>
                <c:pt idx="26453">
                  <c:v>262.75361809999998</c:v>
                </c:pt>
                <c:pt idx="26454">
                  <c:v>262.76355109999997</c:v>
                </c:pt>
                <c:pt idx="26455">
                  <c:v>262.77348510000002</c:v>
                </c:pt>
                <c:pt idx="26456">
                  <c:v>262.78341810000001</c:v>
                </c:pt>
                <c:pt idx="26457">
                  <c:v>262.79335209999999</c:v>
                </c:pt>
                <c:pt idx="26458">
                  <c:v>262.80328509999998</c:v>
                </c:pt>
                <c:pt idx="26459">
                  <c:v>262.81321910000003</c:v>
                </c:pt>
                <c:pt idx="26460">
                  <c:v>262.82315310000001</c:v>
                </c:pt>
                <c:pt idx="26461">
                  <c:v>262.8330861</c:v>
                </c:pt>
                <c:pt idx="26462">
                  <c:v>262.84302009999999</c:v>
                </c:pt>
                <c:pt idx="26463">
                  <c:v>262.85295309999998</c:v>
                </c:pt>
                <c:pt idx="26464">
                  <c:v>262.86288710000002</c:v>
                </c:pt>
                <c:pt idx="26465">
                  <c:v>262.87282010000001</c:v>
                </c:pt>
                <c:pt idx="26466">
                  <c:v>262.8827541</c:v>
                </c:pt>
                <c:pt idx="26467">
                  <c:v>262.89268709999999</c:v>
                </c:pt>
                <c:pt idx="26468">
                  <c:v>262.90262109999998</c:v>
                </c:pt>
                <c:pt idx="26469">
                  <c:v>262.91255510000002</c:v>
                </c:pt>
                <c:pt idx="26470">
                  <c:v>262.92248810000001</c:v>
                </c:pt>
                <c:pt idx="26471">
                  <c:v>262.9324221</c:v>
                </c:pt>
                <c:pt idx="26472">
                  <c:v>262.94235509999999</c:v>
                </c:pt>
                <c:pt idx="26473">
                  <c:v>262.95228909999997</c:v>
                </c:pt>
                <c:pt idx="26474">
                  <c:v>262.96222210000002</c:v>
                </c:pt>
                <c:pt idx="26475">
                  <c:v>262.97215610000001</c:v>
                </c:pt>
                <c:pt idx="26476">
                  <c:v>262.98209009999999</c:v>
                </c:pt>
                <c:pt idx="26477">
                  <c:v>262.99202309999998</c:v>
                </c:pt>
                <c:pt idx="26478">
                  <c:v>263.00195710000003</c:v>
                </c:pt>
                <c:pt idx="26479">
                  <c:v>263.01189010000002</c:v>
                </c:pt>
                <c:pt idx="26480">
                  <c:v>263.0218241</c:v>
                </c:pt>
                <c:pt idx="26481">
                  <c:v>263.03175709999999</c:v>
                </c:pt>
                <c:pt idx="26482">
                  <c:v>263.04169109999998</c:v>
                </c:pt>
                <c:pt idx="26483">
                  <c:v>263.05162410000003</c:v>
                </c:pt>
                <c:pt idx="26484">
                  <c:v>263.06155810000001</c:v>
                </c:pt>
                <c:pt idx="26485">
                  <c:v>263.0714921</c:v>
                </c:pt>
                <c:pt idx="26486">
                  <c:v>263.08142509999999</c:v>
                </c:pt>
                <c:pt idx="26487">
                  <c:v>263.09135909999998</c:v>
                </c:pt>
                <c:pt idx="26488">
                  <c:v>263.10129210000002</c:v>
                </c:pt>
                <c:pt idx="26489">
                  <c:v>263.11122610000001</c:v>
                </c:pt>
                <c:pt idx="26490">
                  <c:v>263.1211591</c:v>
                </c:pt>
                <c:pt idx="26491">
                  <c:v>263.13109309999999</c:v>
                </c:pt>
                <c:pt idx="26492">
                  <c:v>263.14102709999997</c:v>
                </c:pt>
                <c:pt idx="26493">
                  <c:v>263.15096010000002</c:v>
                </c:pt>
                <c:pt idx="26494">
                  <c:v>263.16089410000001</c:v>
                </c:pt>
                <c:pt idx="26495">
                  <c:v>263.1708271</c:v>
                </c:pt>
                <c:pt idx="26496">
                  <c:v>263.18076109999998</c:v>
                </c:pt>
                <c:pt idx="26497">
                  <c:v>263.19069409999997</c:v>
                </c:pt>
                <c:pt idx="26498">
                  <c:v>263.20062810000002</c:v>
                </c:pt>
                <c:pt idx="26499">
                  <c:v>263.21056110000001</c:v>
                </c:pt>
                <c:pt idx="26500">
                  <c:v>263.22049509999999</c:v>
                </c:pt>
                <c:pt idx="26501">
                  <c:v>263.23042909999998</c:v>
                </c:pt>
                <c:pt idx="26502">
                  <c:v>263.24036210000003</c:v>
                </c:pt>
                <c:pt idx="26503">
                  <c:v>263.25029610000001</c:v>
                </c:pt>
                <c:pt idx="26504">
                  <c:v>263.2602291</c:v>
                </c:pt>
                <c:pt idx="26505">
                  <c:v>263.27016309999999</c:v>
                </c:pt>
                <c:pt idx="26506">
                  <c:v>263.28009609999998</c:v>
                </c:pt>
                <c:pt idx="26507">
                  <c:v>263.29003010000002</c:v>
                </c:pt>
                <c:pt idx="26508">
                  <c:v>263.29996410000001</c:v>
                </c:pt>
                <c:pt idx="26509">
                  <c:v>263.3098971</c:v>
                </c:pt>
                <c:pt idx="26510">
                  <c:v>263.31983109999999</c:v>
                </c:pt>
                <c:pt idx="26511">
                  <c:v>263.32976409999998</c:v>
                </c:pt>
                <c:pt idx="26512">
                  <c:v>263.33969810000002</c:v>
                </c:pt>
                <c:pt idx="26513">
                  <c:v>263.34963110000001</c:v>
                </c:pt>
                <c:pt idx="26514">
                  <c:v>263.3595651</c:v>
                </c:pt>
                <c:pt idx="26515">
                  <c:v>263.36949909999998</c:v>
                </c:pt>
                <c:pt idx="26516">
                  <c:v>263.37943209999997</c:v>
                </c:pt>
                <c:pt idx="26517">
                  <c:v>263.38936610000002</c:v>
                </c:pt>
                <c:pt idx="26518">
                  <c:v>263.39929910000001</c:v>
                </c:pt>
                <c:pt idx="26519">
                  <c:v>263.40923309999999</c:v>
                </c:pt>
                <c:pt idx="26520">
                  <c:v>263.41916609999998</c:v>
                </c:pt>
                <c:pt idx="26521">
                  <c:v>263.42910010000003</c:v>
                </c:pt>
                <c:pt idx="26522">
                  <c:v>263.43903410000001</c:v>
                </c:pt>
                <c:pt idx="26523">
                  <c:v>263.4489671</c:v>
                </c:pt>
                <c:pt idx="26524">
                  <c:v>263.45890109999999</c:v>
                </c:pt>
                <c:pt idx="26525">
                  <c:v>263.46883409999998</c:v>
                </c:pt>
                <c:pt idx="26526">
                  <c:v>263.47876810000002</c:v>
                </c:pt>
                <c:pt idx="26527">
                  <c:v>263.48870110000001</c:v>
                </c:pt>
                <c:pt idx="26528">
                  <c:v>263.4986351</c:v>
                </c:pt>
                <c:pt idx="26529">
                  <c:v>263.50856909999999</c:v>
                </c:pt>
                <c:pt idx="26530">
                  <c:v>263.51850209999998</c:v>
                </c:pt>
                <c:pt idx="26531">
                  <c:v>263.52843610000002</c:v>
                </c:pt>
                <c:pt idx="26532">
                  <c:v>263.53836910000001</c:v>
                </c:pt>
                <c:pt idx="26533">
                  <c:v>263.5483031</c:v>
                </c:pt>
                <c:pt idx="26534">
                  <c:v>263.55823709999999</c:v>
                </c:pt>
                <c:pt idx="26535">
                  <c:v>263.56817009999997</c:v>
                </c:pt>
                <c:pt idx="26536">
                  <c:v>263.57810410000002</c:v>
                </c:pt>
                <c:pt idx="26537">
                  <c:v>263.58803710000001</c:v>
                </c:pt>
                <c:pt idx="26538">
                  <c:v>263.5979711</c:v>
                </c:pt>
                <c:pt idx="26539">
                  <c:v>263.60790509999998</c:v>
                </c:pt>
                <c:pt idx="26540">
                  <c:v>263.61783809999997</c:v>
                </c:pt>
                <c:pt idx="26541">
                  <c:v>263.62777210000002</c:v>
                </c:pt>
                <c:pt idx="26542">
                  <c:v>263.63770510000001</c:v>
                </c:pt>
                <c:pt idx="26543">
                  <c:v>263.64763909999999</c:v>
                </c:pt>
                <c:pt idx="26544">
                  <c:v>263.65757209999998</c:v>
                </c:pt>
                <c:pt idx="26545">
                  <c:v>263.66750610000003</c:v>
                </c:pt>
                <c:pt idx="26546">
                  <c:v>263.67744010000001</c:v>
                </c:pt>
                <c:pt idx="26547">
                  <c:v>263.6873731</c:v>
                </c:pt>
                <c:pt idx="26548">
                  <c:v>263.69730709999999</c:v>
                </c:pt>
                <c:pt idx="26549">
                  <c:v>263.70724009999998</c:v>
                </c:pt>
                <c:pt idx="26550">
                  <c:v>263.71717430000001</c:v>
                </c:pt>
                <c:pt idx="26551">
                  <c:v>263.7271083</c:v>
                </c:pt>
                <c:pt idx="26552">
                  <c:v>263.73704129999999</c:v>
                </c:pt>
                <c:pt idx="26553">
                  <c:v>263.74697529999997</c:v>
                </c:pt>
                <c:pt idx="26554">
                  <c:v>263.75690830000002</c:v>
                </c:pt>
                <c:pt idx="26555">
                  <c:v>263.76684230000001</c:v>
                </c:pt>
                <c:pt idx="26556">
                  <c:v>263.77677629999999</c:v>
                </c:pt>
                <c:pt idx="26557">
                  <c:v>263.78670929999998</c:v>
                </c:pt>
                <c:pt idx="26558">
                  <c:v>263.79664330000003</c:v>
                </c:pt>
                <c:pt idx="26559">
                  <c:v>263.80657630000002</c:v>
                </c:pt>
                <c:pt idx="26560">
                  <c:v>263.8165103</c:v>
                </c:pt>
                <c:pt idx="26561">
                  <c:v>263.82644429999999</c:v>
                </c:pt>
                <c:pt idx="26562">
                  <c:v>263.83637729999998</c:v>
                </c:pt>
                <c:pt idx="26563">
                  <c:v>263.84631130000002</c:v>
                </c:pt>
                <c:pt idx="26564">
                  <c:v>263.85624430000001</c:v>
                </c:pt>
                <c:pt idx="26565">
                  <c:v>263.8661783</c:v>
                </c:pt>
                <c:pt idx="26566">
                  <c:v>263.87611229999999</c:v>
                </c:pt>
                <c:pt idx="26567">
                  <c:v>263.88604529999998</c:v>
                </c:pt>
                <c:pt idx="26568">
                  <c:v>263.89597930000002</c:v>
                </c:pt>
                <c:pt idx="26569">
                  <c:v>263.90591330000001</c:v>
                </c:pt>
                <c:pt idx="26570">
                  <c:v>263.9158463</c:v>
                </c:pt>
                <c:pt idx="26571">
                  <c:v>263.92578029999999</c:v>
                </c:pt>
                <c:pt idx="26572">
                  <c:v>263.93571329999997</c:v>
                </c:pt>
                <c:pt idx="26573">
                  <c:v>263.94564730000002</c:v>
                </c:pt>
                <c:pt idx="26574">
                  <c:v>263.95558130000001</c:v>
                </c:pt>
                <c:pt idx="26575">
                  <c:v>263.9655143</c:v>
                </c:pt>
                <c:pt idx="26576">
                  <c:v>263.97544829999998</c:v>
                </c:pt>
                <c:pt idx="26577">
                  <c:v>263.98538129999997</c:v>
                </c:pt>
                <c:pt idx="26578">
                  <c:v>263.99531530000002</c:v>
                </c:pt>
                <c:pt idx="26579">
                  <c:v>264.0052493</c:v>
                </c:pt>
                <c:pt idx="26580">
                  <c:v>264.01518229999999</c:v>
                </c:pt>
                <c:pt idx="26581">
                  <c:v>264.02511629999998</c:v>
                </c:pt>
                <c:pt idx="26582">
                  <c:v>264.03505030000002</c:v>
                </c:pt>
                <c:pt idx="26583">
                  <c:v>264.04498330000001</c:v>
                </c:pt>
                <c:pt idx="26584">
                  <c:v>264.0549173</c:v>
                </c:pt>
                <c:pt idx="26585">
                  <c:v>264.06485029999999</c:v>
                </c:pt>
                <c:pt idx="26586">
                  <c:v>264.07478429999998</c:v>
                </c:pt>
                <c:pt idx="26587">
                  <c:v>264.08471830000002</c:v>
                </c:pt>
                <c:pt idx="26588">
                  <c:v>264.09465130000001</c:v>
                </c:pt>
                <c:pt idx="26589">
                  <c:v>264.1045853</c:v>
                </c:pt>
                <c:pt idx="26590">
                  <c:v>264.11451929999998</c:v>
                </c:pt>
                <c:pt idx="26591">
                  <c:v>264.12445229999997</c:v>
                </c:pt>
                <c:pt idx="26592">
                  <c:v>264.13438630000002</c:v>
                </c:pt>
                <c:pt idx="26593">
                  <c:v>264.1443203</c:v>
                </c:pt>
                <c:pt idx="26594">
                  <c:v>264.15425329999999</c:v>
                </c:pt>
                <c:pt idx="26595">
                  <c:v>264.16418729999998</c:v>
                </c:pt>
                <c:pt idx="26596">
                  <c:v>264.17412030000003</c:v>
                </c:pt>
                <c:pt idx="26597">
                  <c:v>264.18405419999999</c:v>
                </c:pt>
                <c:pt idx="26598">
                  <c:v>264.1939883</c:v>
                </c:pt>
                <c:pt idx="26599">
                  <c:v>264.20392129999999</c:v>
                </c:pt>
                <c:pt idx="26600">
                  <c:v>264.21385529999998</c:v>
                </c:pt>
                <c:pt idx="26601">
                  <c:v>264.22378930000002</c:v>
                </c:pt>
                <c:pt idx="26602">
                  <c:v>264.23372230000001</c:v>
                </c:pt>
                <c:pt idx="26603">
                  <c:v>264.2436563</c:v>
                </c:pt>
                <c:pt idx="26604">
                  <c:v>264.25359029999998</c:v>
                </c:pt>
                <c:pt idx="26605">
                  <c:v>264.26352329999997</c:v>
                </c:pt>
                <c:pt idx="26606">
                  <c:v>264.27345730000002</c:v>
                </c:pt>
                <c:pt idx="26607">
                  <c:v>264.28339130000001</c:v>
                </c:pt>
                <c:pt idx="26608">
                  <c:v>264.29332429999999</c:v>
                </c:pt>
                <c:pt idx="26609">
                  <c:v>264.30325829999998</c:v>
                </c:pt>
                <c:pt idx="26610">
                  <c:v>264.31319230000003</c:v>
                </c:pt>
                <c:pt idx="26611">
                  <c:v>264.32312530000002</c:v>
                </c:pt>
                <c:pt idx="26612">
                  <c:v>264.3330593</c:v>
                </c:pt>
                <c:pt idx="26613">
                  <c:v>264.34299329999999</c:v>
                </c:pt>
                <c:pt idx="26614">
                  <c:v>264.35292629999998</c:v>
                </c:pt>
                <c:pt idx="26615">
                  <c:v>264.36286030000002</c:v>
                </c:pt>
                <c:pt idx="26616">
                  <c:v>264.37279330000001</c:v>
                </c:pt>
                <c:pt idx="26617">
                  <c:v>264.3827273</c:v>
                </c:pt>
                <c:pt idx="26618">
                  <c:v>264.39266129999999</c:v>
                </c:pt>
                <c:pt idx="26619">
                  <c:v>264.40259429999998</c:v>
                </c:pt>
                <c:pt idx="26620">
                  <c:v>264.41252830000002</c:v>
                </c:pt>
                <c:pt idx="26621">
                  <c:v>264.42246230000001</c:v>
                </c:pt>
                <c:pt idx="26622">
                  <c:v>264.4323953</c:v>
                </c:pt>
                <c:pt idx="26623">
                  <c:v>264.44232929999998</c:v>
                </c:pt>
                <c:pt idx="26624">
                  <c:v>264.45226330000003</c:v>
                </c:pt>
                <c:pt idx="26625">
                  <c:v>264.46219630000002</c:v>
                </c:pt>
                <c:pt idx="26626">
                  <c:v>264.4721303</c:v>
                </c:pt>
                <c:pt idx="26627">
                  <c:v>264.48206429999999</c:v>
                </c:pt>
                <c:pt idx="26628">
                  <c:v>264.49199729999998</c:v>
                </c:pt>
                <c:pt idx="26629">
                  <c:v>264.50193130000002</c:v>
                </c:pt>
                <c:pt idx="26630">
                  <c:v>264.51186530000001</c:v>
                </c:pt>
                <c:pt idx="26631">
                  <c:v>264.5217983</c:v>
                </c:pt>
                <c:pt idx="26632">
                  <c:v>264.53173229999999</c:v>
                </c:pt>
                <c:pt idx="26633">
                  <c:v>264.54166629999997</c:v>
                </c:pt>
                <c:pt idx="26634">
                  <c:v>264.55159930000002</c:v>
                </c:pt>
                <c:pt idx="26635">
                  <c:v>264.56153330000001</c:v>
                </c:pt>
                <c:pt idx="26636">
                  <c:v>264.57146729999999</c:v>
                </c:pt>
                <c:pt idx="26637">
                  <c:v>264.58140029999998</c:v>
                </c:pt>
                <c:pt idx="26638">
                  <c:v>264.59133430000003</c:v>
                </c:pt>
                <c:pt idx="26639">
                  <c:v>264.60126830000002</c:v>
                </c:pt>
                <c:pt idx="26640">
                  <c:v>264.6112013</c:v>
                </c:pt>
                <c:pt idx="26641">
                  <c:v>264.62113529999999</c:v>
                </c:pt>
                <c:pt idx="26642">
                  <c:v>264.63106929999998</c:v>
                </c:pt>
                <c:pt idx="26643">
                  <c:v>264.64100230000003</c:v>
                </c:pt>
                <c:pt idx="26644">
                  <c:v>264.65093630000001</c:v>
                </c:pt>
                <c:pt idx="26645">
                  <c:v>264.6608703</c:v>
                </c:pt>
                <c:pt idx="26646">
                  <c:v>264.67080329999999</c:v>
                </c:pt>
                <c:pt idx="26647">
                  <c:v>264.68073729999998</c:v>
                </c:pt>
                <c:pt idx="26648">
                  <c:v>264.69067130000002</c:v>
                </c:pt>
                <c:pt idx="26649">
                  <c:v>264.70060430000001</c:v>
                </c:pt>
                <c:pt idx="26650">
                  <c:v>264.7105383</c:v>
                </c:pt>
                <c:pt idx="26651">
                  <c:v>264.72047250000003</c:v>
                </c:pt>
                <c:pt idx="26652">
                  <c:v>264.73040550000002</c:v>
                </c:pt>
                <c:pt idx="26653">
                  <c:v>264.7403395</c:v>
                </c:pt>
                <c:pt idx="26654">
                  <c:v>264.75027349999999</c:v>
                </c:pt>
                <c:pt idx="26655">
                  <c:v>264.76020649999998</c:v>
                </c:pt>
                <c:pt idx="26656">
                  <c:v>264.77014050000002</c:v>
                </c:pt>
                <c:pt idx="26657">
                  <c:v>264.78007450000001</c:v>
                </c:pt>
                <c:pt idx="26658">
                  <c:v>264.7900075</c:v>
                </c:pt>
                <c:pt idx="26659">
                  <c:v>264.79994149999999</c:v>
                </c:pt>
                <c:pt idx="26660">
                  <c:v>264.80987549999998</c:v>
                </c:pt>
                <c:pt idx="26661">
                  <c:v>264.81980850000002</c:v>
                </c:pt>
                <c:pt idx="26662">
                  <c:v>264.82974250000001</c:v>
                </c:pt>
                <c:pt idx="26663">
                  <c:v>264.8396765</c:v>
                </c:pt>
                <c:pt idx="26664">
                  <c:v>264.84960949999999</c:v>
                </c:pt>
                <c:pt idx="26665">
                  <c:v>264.85954349999997</c:v>
                </c:pt>
                <c:pt idx="26666">
                  <c:v>264.86947750000002</c:v>
                </c:pt>
                <c:pt idx="26667">
                  <c:v>264.87941050000001</c:v>
                </c:pt>
                <c:pt idx="26668">
                  <c:v>264.88934449999999</c:v>
                </c:pt>
                <c:pt idx="26669">
                  <c:v>264.89927849999998</c:v>
                </c:pt>
                <c:pt idx="26670">
                  <c:v>264.90921250000002</c:v>
                </c:pt>
                <c:pt idx="26671">
                  <c:v>264.91914550000001</c:v>
                </c:pt>
                <c:pt idx="26672">
                  <c:v>264.9290795</c:v>
                </c:pt>
                <c:pt idx="26673">
                  <c:v>264.93901349999999</c:v>
                </c:pt>
                <c:pt idx="26674">
                  <c:v>264.94894649999998</c:v>
                </c:pt>
                <c:pt idx="26675">
                  <c:v>264.95888050000002</c:v>
                </c:pt>
                <c:pt idx="26676">
                  <c:v>264.96881450000001</c:v>
                </c:pt>
                <c:pt idx="26677">
                  <c:v>264.9787475</c:v>
                </c:pt>
                <c:pt idx="26678">
                  <c:v>264.98868149999998</c:v>
                </c:pt>
                <c:pt idx="26679">
                  <c:v>264.99861550000003</c:v>
                </c:pt>
                <c:pt idx="26680">
                  <c:v>265.00854850000002</c:v>
                </c:pt>
                <c:pt idx="26681">
                  <c:v>265.0184825</c:v>
                </c:pt>
                <c:pt idx="26682">
                  <c:v>265.02841649999999</c:v>
                </c:pt>
                <c:pt idx="26683">
                  <c:v>265.03834949999998</c:v>
                </c:pt>
                <c:pt idx="26684">
                  <c:v>265.04828350000003</c:v>
                </c:pt>
                <c:pt idx="26685">
                  <c:v>265.05821750000001</c:v>
                </c:pt>
                <c:pt idx="26686">
                  <c:v>265.0681515</c:v>
                </c:pt>
                <c:pt idx="26687">
                  <c:v>265.07808449999999</c:v>
                </c:pt>
                <c:pt idx="26688">
                  <c:v>265.08801849999998</c:v>
                </c:pt>
                <c:pt idx="26689">
                  <c:v>265.09795250000002</c:v>
                </c:pt>
                <c:pt idx="26690">
                  <c:v>265.10788550000001</c:v>
                </c:pt>
                <c:pt idx="26691">
                  <c:v>265.1178195</c:v>
                </c:pt>
                <c:pt idx="26692">
                  <c:v>265.12775349999998</c:v>
                </c:pt>
                <c:pt idx="26693">
                  <c:v>265.13768649999997</c:v>
                </c:pt>
                <c:pt idx="26694">
                  <c:v>265.14762050000002</c:v>
                </c:pt>
                <c:pt idx="26695">
                  <c:v>265.1575545</c:v>
                </c:pt>
                <c:pt idx="26696">
                  <c:v>265.16748849999999</c:v>
                </c:pt>
                <c:pt idx="26697">
                  <c:v>265.17742149999998</c:v>
                </c:pt>
                <c:pt idx="26698">
                  <c:v>265.18735550000002</c:v>
                </c:pt>
                <c:pt idx="26699">
                  <c:v>265.19728950000001</c:v>
                </c:pt>
                <c:pt idx="26700">
                  <c:v>265.2072225</c:v>
                </c:pt>
                <c:pt idx="26701">
                  <c:v>265.21715649999999</c:v>
                </c:pt>
                <c:pt idx="26702">
                  <c:v>265.22709049999997</c:v>
                </c:pt>
                <c:pt idx="26703">
                  <c:v>265.23702350000002</c:v>
                </c:pt>
                <c:pt idx="26704">
                  <c:v>265.24695750000001</c:v>
                </c:pt>
                <c:pt idx="26705">
                  <c:v>265.25689149999999</c:v>
                </c:pt>
                <c:pt idx="26706">
                  <c:v>265.26682549999998</c:v>
                </c:pt>
                <c:pt idx="26707">
                  <c:v>265.27675850000003</c:v>
                </c:pt>
                <c:pt idx="26708">
                  <c:v>265.28669250000002</c:v>
                </c:pt>
                <c:pt idx="26709">
                  <c:v>265.2966265</c:v>
                </c:pt>
                <c:pt idx="26710">
                  <c:v>265.30655949999999</c:v>
                </c:pt>
                <c:pt idx="26711">
                  <c:v>265.31649349999998</c:v>
                </c:pt>
                <c:pt idx="26712">
                  <c:v>265.32642750000002</c:v>
                </c:pt>
                <c:pt idx="26713">
                  <c:v>265.33636150000001</c:v>
                </c:pt>
                <c:pt idx="26714">
                  <c:v>265.3462945</c:v>
                </c:pt>
                <c:pt idx="26715">
                  <c:v>265.35622849999999</c:v>
                </c:pt>
                <c:pt idx="26716">
                  <c:v>265.36616249999997</c:v>
                </c:pt>
                <c:pt idx="26717">
                  <c:v>265.37609550000002</c:v>
                </c:pt>
                <c:pt idx="26718">
                  <c:v>265.38602950000001</c:v>
                </c:pt>
                <c:pt idx="26719">
                  <c:v>265.39596349999999</c:v>
                </c:pt>
                <c:pt idx="26720">
                  <c:v>265.40589749999998</c:v>
                </c:pt>
                <c:pt idx="26721">
                  <c:v>265.41583050000003</c:v>
                </c:pt>
                <c:pt idx="26722">
                  <c:v>265.42576450000001</c:v>
                </c:pt>
                <c:pt idx="26723">
                  <c:v>265.4356985</c:v>
                </c:pt>
                <c:pt idx="26724">
                  <c:v>265.44563149999999</c:v>
                </c:pt>
                <c:pt idx="26725">
                  <c:v>265.45556549999998</c:v>
                </c:pt>
                <c:pt idx="26726">
                  <c:v>265.46549950000002</c:v>
                </c:pt>
                <c:pt idx="26727">
                  <c:v>265.47543350000001</c:v>
                </c:pt>
                <c:pt idx="26728">
                  <c:v>265.4853665</c:v>
                </c:pt>
                <c:pt idx="26729">
                  <c:v>265.49530049999998</c:v>
                </c:pt>
                <c:pt idx="26730">
                  <c:v>265.50523449999997</c:v>
                </c:pt>
                <c:pt idx="26731">
                  <c:v>265.51516750000002</c:v>
                </c:pt>
                <c:pt idx="26732">
                  <c:v>265.52510150000001</c:v>
                </c:pt>
                <c:pt idx="26733">
                  <c:v>265.53503549999999</c:v>
                </c:pt>
                <c:pt idx="26734">
                  <c:v>265.54496949999998</c:v>
                </c:pt>
                <c:pt idx="26735">
                  <c:v>265.55490250000003</c:v>
                </c:pt>
                <c:pt idx="26736">
                  <c:v>265.56483650000001</c:v>
                </c:pt>
                <c:pt idx="26737">
                  <c:v>265.5747705</c:v>
                </c:pt>
                <c:pt idx="26738">
                  <c:v>265.58470349999999</c:v>
                </c:pt>
                <c:pt idx="26739">
                  <c:v>265.59463749999998</c:v>
                </c:pt>
                <c:pt idx="26740">
                  <c:v>265.60457150000002</c:v>
                </c:pt>
                <c:pt idx="26741">
                  <c:v>265.61450550000001</c:v>
                </c:pt>
                <c:pt idx="26742">
                  <c:v>265.6244385</c:v>
                </c:pt>
                <c:pt idx="26743">
                  <c:v>265.63437249999998</c:v>
                </c:pt>
                <c:pt idx="26744">
                  <c:v>265.64430650000003</c:v>
                </c:pt>
                <c:pt idx="26745">
                  <c:v>265.65423950000002</c:v>
                </c:pt>
                <c:pt idx="26746">
                  <c:v>265.6641735</c:v>
                </c:pt>
                <c:pt idx="26747">
                  <c:v>265.67410749999999</c:v>
                </c:pt>
                <c:pt idx="26748">
                  <c:v>265.68404149999998</c:v>
                </c:pt>
                <c:pt idx="26749">
                  <c:v>265.69397450000002</c:v>
                </c:pt>
                <c:pt idx="26750">
                  <c:v>265.70390850000001</c:v>
                </c:pt>
                <c:pt idx="26751">
                  <c:v>265.7138425</c:v>
                </c:pt>
                <c:pt idx="26752">
                  <c:v>265.7237758</c:v>
                </c:pt>
                <c:pt idx="26753">
                  <c:v>265.73370979999999</c:v>
                </c:pt>
                <c:pt idx="26754">
                  <c:v>265.74364379999997</c:v>
                </c:pt>
                <c:pt idx="26755">
                  <c:v>265.75357780000002</c:v>
                </c:pt>
                <c:pt idx="26756">
                  <c:v>265.76351080000001</c:v>
                </c:pt>
                <c:pt idx="26757">
                  <c:v>265.77344479999999</c:v>
                </c:pt>
                <c:pt idx="26758">
                  <c:v>265.78337879999998</c:v>
                </c:pt>
                <c:pt idx="26759">
                  <c:v>265.79331280000002</c:v>
                </c:pt>
                <c:pt idx="26760">
                  <c:v>265.80324580000001</c:v>
                </c:pt>
                <c:pt idx="26761">
                  <c:v>265.8131798</c:v>
                </c:pt>
                <c:pt idx="26762">
                  <c:v>265.82311379999999</c:v>
                </c:pt>
                <c:pt idx="26763">
                  <c:v>265.83304679999998</c:v>
                </c:pt>
                <c:pt idx="26764">
                  <c:v>265.84298080000002</c:v>
                </c:pt>
                <c:pt idx="26765">
                  <c:v>265.85291480000001</c:v>
                </c:pt>
                <c:pt idx="26766">
                  <c:v>265.86284879999999</c:v>
                </c:pt>
                <c:pt idx="26767">
                  <c:v>265.87278179999998</c:v>
                </c:pt>
                <c:pt idx="26768">
                  <c:v>265.88271580000003</c:v>
                </c:pt>
                <c:pt idx="26769">
                  <c:v>265.89264980000002</c:v>
                </c:pt>
                <c:pt idx="26770">
                  <c:v>265.9025838</c:v>
                </c:pt>
                <c:pt idx="26771">
                  <c:v>265.91251679999999</c:v>
                </c:pt>
                <c:pt idx="26772">
                  <c:v>265.92245079999998</c:v>
                </c:pt>
                <c:pt idx="26773">
                  <c:v>265.93238480000002</c:v>
                </c:pt>
                <c:pt idx="26774">
                  <c:v>265.94231880000001</c:v>
                </c:pt>
                <c:pt idx="26775">
                  <c:v>265.9522518</c:v>
                </c:pt>
                <c:pt idx="26776">
                  <c:v>265.96218579999999</c:v>
                </c:pt>
                <c:pt idx="26777">
                  <c:v>265.97211979999997</c:v>
                </c:pt>
                <c:pt idx="26778">
                  <c:v>265.98205280000002</c:v>
                </c:pt>
                <c:pt idx="26779">
                  <c:v>265.99198680000001</c:v>
                </c:pt>
                <c:pt idx="26780">
                  <c:v>266.00192079999999</c:v>
                </c:pt>
                <c:pt idx="26781">
                  <c:v>266.01185479999998</c:v>
                </c:pt>
                <c:pt idx="26782">
                  <c:v>266.02178780000003</c:v>
                </c:pt>
                <c:pt idx="26783">
                  <c:v>266.03172180000001</c:v>
                </c:pt>
                <c:pt idx="26784">
                  <c:v>266.0416558</c:v>
                </c:pt>
                <c:pt idx="26785">
                  <c:v>266.05158979999999</c:v>
                </c:pt>
                <c:pt idx="26786">
                  <c:v>266.06152279999998</c:v>
                </c:pt>
                <c:pt idx="26787">
                  <c:v>266.07145680000002</c:v>
                </c:pt>
                <c:pt idx="26788">
                  <c:v>266.08139080000001</c:v>
                </c:pt>
                <c:pt idx="26789">
                  <c:v>266.0913238</c:v>
                </c:pt>
                <c:pt idx="26790">
                  <c:v>266.10125779999998</c:v>
                </c:pt>
                <c:pt idx="26791">
                  <c:v>266.11119179999997</c:v>
                </c:pt>
                <c:pt idx="26792">
                  <c:v>266.12112580000002</c:v>
                </c:pt>
                <c:pt idx="26793">
                  <c:v>266.13105880000001</c:v>
                </c:pt>
                <c:pt idx="26794">
                  <c:v>266.14099279999999</c:v>
                </c:pt>
                <c:pt idx="26795">
                  <c:v>266.15092679999998</c:v>
                </c:pt>
                <c:pt idx="26796">
                  <c:v>266.16086080000002</c:v>
                </c:pt>
                <c:pt idx="26797">
                  <c:v>266.17079380000001</c:v>
                </c:pt>
                <c:pt idx="26798">
                  <c:v>266.1807278</c:v>
                </c:pt>
                <c:pt idx="26799">
                  <c:v>266.19066179999999</c:v>
                </c:pt>
                <c:pt idx="26800">
                  <c:v>266.20059579999997</c:v>
                </c:pt>
                <c:pt idx="26801">
                  <c:v>266.21052880000002</c:v>
                </c:pt>
                <c:pt idx="26802">
                  <c:v>266.22046280000001</c:v>
                </c:pt>
                <c:pt idx="26803">
                  <c:v>266.23039679999999</c:v>
                </c:pt>
                <c:pt idx="26804">
                  <c:v>266.24032979999998</c:v>
                </c:pt>
                <c:pt idx="26805">
                  <c:v>266.25026380000003</c:v>
                </c:pt>
                <c:pt idx="26806">
                  <c:v>266.26019780000001</c:v>
                </c:pt>
                <c:pt idx="26807">
                  <c:v>266.2701318</c:v>
                </c:pt>
                <c:pt idx="26808">
                  <c:v>266.28006479999999</c:v>
                </c:pt>
                <c:pt idx="26809">
                  <c:v>266.28999879999998</c:v>
                </c:pt>
                <c:pt idx="26810">
                  <c:v>266.29993280000002</c:v>
                </c:pt>
                <c:pt idx="26811">
                  <c:v>266.30986680000001</c:v>
                </c:pt>
                <c:pt idx="26812">
                  <c:v>266.3197998</c:v>
                </c:pt>
                <c:pt idx="26813">
                  <c:v>266.32973379999999</c:v>
                </c:pt>
                <c:pt idx="26814">
                  <c:v>266.33966779999997</c:v>
                </c:pt>
                <c:pt idx="26815">
                  <c:v>266.34960180000002</c:v>
                </c:pt>
                <c:pt idx="26816">
                  <c:v>266.35953480000001</c:v>
                </c:pt>
                <c:pt idx="26817">
                  <c:v>266.36946879999999</c:v>
                </c:pt>
                <c:pt idx="26818">
                  <c:v>266.37940279999998</c:v>
                </c:pt>
                <c:pt idx="26819">
                  <c:v>266.38933680000002</c:v>
                </c:pt>
                <c:pt idx="26820">
                  <c:v>266.39926980000001</c:v>
                </c:pt>
                <c:pt idx="26821">
                  <c:v>266.4092038</c:v>
                </c:pt>
                <c:pt idx="26822">
                  <c:v>266.41913779999999</c:v>
                </c:pt>
                <c:pt idx="26823">
                  <c:v>266.42907179999997</c:v>
                </c:pt>
                <c:pt idx="26824">
                  <c:v>266.43900480000002</c:v>
                </c:pt>
                <c:pt idx="26825">
                  <c:v>266.44893880000001</c:v>
                </c:pt>
                <c:pt idx="26826">
                  <c:v>266.45887279999999</c:v>
                </c:pt>
                <c:pt idx="26827">
                  <c:v>266.46880579999998</c:v>
                </c:pt>
                <c:pt idx="26828">
                  <c:v>266.47873980000003</c:v>
                </c:pt>
                <c:pt idx="26829">
                  <c:v>266.48867380000002</c:v>
                </c:pt>
                <c:pt idx="26830">
                  <c:v>266.4986078</c:v>
                </c:pt>
                <c:pt idx="26831">
                  <c:v>266.50854079999999</c:v>
                </c:pt>
                <c:pt idx="26832">
                  <c:v>266.51847479999998</c:v>
                </c:pt>
                <c:pt idx="26833">
                  <c:v>266.52840880000002</c:v>
                </c:pt>
                <c:pt idx="26834">
                  <c:v>266.53834280000001</c:v>
                </c:pt>
                <c:pt idx="26835">
                  <c:v>266.54827569999998</c:v>
                </c:pt>
                <c:pt idx="26836">
                  <c:v>266.55820979999999</c:v>
                </c:pt>
                <c:pt idx="26837">
                  <c:v>266.56814379999997</c:v>
                </c:pt>
                <c:pt idx="26838">
                  <c:v>266.57807780000002</c:v>
                </c:pt>
                <c:pt idx="26839">
                  <c:v>266.58801080000001</c:v>
                </c:pt>
                <c:pt idx="26840">
                  <c:v>266.59794470000003</c:v>
                </c:pt>
                <c:pt idx="26841">
                  <c:v>266.60787879999998</c:v>
                </c:pt>
                <c:pt idx="26842">
                  <c:v>266.61781280000002</c:v>
                </c:pt>
                <c:pt idx="26843">
                  <c:v>266.62774580000001</c:v>
                </c:pt>
                <c:pt idx="26844">
                  <c:v>266.6376798</c:v>
                </c:pt>
                <c:pt idx="26845">
                  <c:v>266.64761370000002</c:v>
                </c:pt>
                <c:pt idx="26846">
                  <c:v>266.65754779999997</c:v>
                </c:pt>
                <c:pt idx="26847">
                  <c:v>266.66748080000002</c:v>
                </c:pt>
                <c:pt idx="26848">
                  <c:v>266.67741480000001</c:v>
                </c:pt>
                <c:pt idx="26849">
                  <c:v>266.6873488</c:v>
                </c:pt>
                <c:pt idx="26850">
                  <c:v>266.69728270000002</c:v>
                </c:pt>
                <c:pt idx="26851">
                  <c:v>266.70721579999997</c:v>
                </c:pt>
                <c:pt idx="26852">
                  <c:v>266.71714889999998</c:v>
                </c:pt>
                <c:pt idx="26853">
                  <c:v>266.72708290000003</c:v>
                </c:pt>
                <c:pt idx="26854">
                  <c:v>266.73701690000001</c:v>
                </c:pt>
                <c:pt idx="26855">
                  <c:v>266.7469499</c:v>
                </c:pt>
                <c:pt idx="26856">
                  <c:v>266.75688389999999</c:v>
                </c:pt>
                <c:pt idx="26857">
                  <c:v>266.76681789999998</c:v>
                </c:pt>
                <c:pt idx="26858">
                  <c:v>266.77675190000002</c:v>
                </c:pt>
                <c:pt idx="26859">
                  <c:v>266.78668490000001</c:v>
                </c:pt>
                <c:pt idx="26860">
                  <c:v>266.7966189</c:v>
                </c:pt>
                <c:pt idx="26861">
                  <c:v>266.80655289999999</c:v>
                </c:pt>
                <c:pt idx="26862">
                  <c:v>266.81648689999997</c:v>
                </c:pt>
                <c:pt idx="26863">
                  <c:v>266.82641990000002</c:v>
                </c:pt>
                <c:pt idx="26864">
                  <c:v>266.83635390000001</c:v>
                </c:pt>
                <c:pt idx="26865">
                  <c:v>266.84628789999999</c:v>
                </c:pt>
                <c:pt idx="26866">
                  <c:v>266.85622189999998</c:v>
                </c:pt>
                <c:pt idx="26867">
                  <c:v>266.86615490000003</c:v>
                </c:pt>
                <c:pt idx="26868">
                  <c:v>266.87608890000001</c:v>
                </c:pt>
                <c:pt idx="26869">
                  <c:v>266.8860229</c:v>
                </c:pt>
                <c:pt idx="26870">
                  <c:v>266.89595689999999</c:v>
                </c:pt>
                <c:pt idx="26871">
                  <c:v>266.90589089999997</c:v>
                </c:pt>
                <c:pt idx="26872">
                  <c:v>266.91582390000002</c:v>
                </c:pt>
                <c:pt idx="26873">
                  <c:v>266.92575790000001</c:v>
                </c:pt>
                <c:pt idx="26874">
                  <c:v>266.93569189999999</c:v>
                </c:pt>
                <c:pt idx="26875">
                  <c:v>266.94562589999998</c:v>
                </c:pt>
                <c:pt idx="26876">
                  <c:v>266.95555890000003</c:v>
                </c:pt>
                <c:pt idx="26877">
                  <c:v>266.96549290000002</c:v>
                </c:pt>
                <c:pt idx="26878">
                  <c:v>266.9754269</c:v>
                </c:pt>
                <c:pt idx="26879">
                  <c:v>266.98536089999999</c:v>
                </c:pt>
                <c:pt idx="26880">
                  <c:v>266.99529389999998</c:v>
                </c:pt>
                <c:pt idx="26881">
                  <c:v>267.00522790000002</c:v>
                </c:pt>
                <c:pt idx="26882">
                  <c:v>267.01516190000001</c:v>
                </c:pt>
                <c:pt idx="26883">
                  <c:v>267.0250959</c:v>
                </c:pt>
                <c:pt idx="26884">
                  <c:v>267.03502889999999</c:v>
                </c:pt>
                <c:pt idx="26885">
                  <c:v>267.04496289999997</c:v>
                </c:pt>
                <c:pt idx="26886">
                  <c:v>267.05489690000002</c:v>
                </c:pt>
                <c:pt idx="26887">
                  <c:v>267.0648309</c:v>
                </c:pt>
                <c:pt idx="26888">
                  <c:v>267.07476389999999</c:v>
                </c:pt>
                <c:pt idx="26889">
                  <c:v>267.08469789999998</c:v>
                </c:pt>
                <c:pt idx="26890">
                  <c:v>267.09463190000002</c:v>
                </c:pt>
                <c:pt idx="26891">
                  <c:v>267.10456590000001</c:v>
                </c:pt>
                <c:pt idx="26892">
                  <c:v>267.1144989</c:v>
                </c:pt>
                <c:pt idx="26893">
                  <c:v>267.12443289999999</c:v>
                </c:pt>
                <c:pt idx="26894">
                  <c:v>267.13436689999997</c:v>
                </c:pt>
                <c:pt idx="26895">
                  <c:v>267.14430090000002</c:v>
                </c:pt>
                <c:pt idx="26896">
                  <c:v>267.15423490000001</c:v>
                </c:pt>
                <c:pt idx="26897">
                  <c:v>267.1641679</c:v>
                </c:pt>
                <c:pt idx="26898">
                  <c:v>267.17410189999998</c:v>
                </c:pt>
                <c:pt idx="26899">
                  <c:v>267.18403590000003</c:v>
                </c:pt>
                <c:pt idx="26900">
                  <c:v>267.19396990000001</c:v>
                </c:pt>
                <c:pt idx="26901">
                  <c:v>267.2039029</c:v>
                </c:pt>
                <c:pt idx="26902">
                  <c:v>267.21383689999999</c:v>
                </c:pt>
                <c:pt idx="26903">
                  <c:v>267.22377089999998</c:v>
                </c:pt>
                <c:pt idx="26904">
                  <c:v>267.23370490000002</c:v>
                </c:pt>
                <c:pt idx="26905">
                  <c:v>267.24363790000001</c:v>
                </c:pt>
                <c:pt idx="26906">
                  <c:v>267.2535719</c:v>
                </c:pt>
                <c:pt idx="26907">
                  <c:v>267.26350589999998</c:v>
                </c:pt>
                <c:pt idx="26908">
                  <c:v>267.27343990000003</c:v>
                </c:pt>
                <c:pt idx="26909">
                  <c:v>267.28337290000002</c:v>
                </c:pt>
                <c:pt idx="26910">
                  <c:v>267.2933069</c:v>
                </c:pt>
                <c:pt idx="26911">
                  <c:v>267.30324089999999</c:v>
                </c:pt>
                <c:pt idx="26912">
                  <c:v>267.31317489999998</c:v>
                </c:pt>
                <c:pt idx="26913">
                  <c:v>267.32310890000002</c:v>
                </c:pt>
                <c:pt idx="26914">
                  <c:v>267.33304190000001</c:v>
                </c:pt>
                <c:pt idx="26915">
                  <c:v>267.3429759</c:v>
                </c:pt>
                <c:pt idx="26916">
                  <c:v>267.35290989999999</c:v>
                </c:pt>
                <c:pt idx="26917">
                  <c:v>267.36284389999997</c:v>
                </c:pt>
                <c:pt idx="26918">
                  <c:v>267.37277690000002</c:v>
                </c:pt>
                <c:pt idx="26919">
                  <c:v>267.38271090000001</c:v>
                </c:pt>
                <c:pt idx="26920">
                  <c:v>267.39264489999999</c:v>
                </c:pt>
                <c:pt idx="26921">
                  <c:v>267.40257889999998</c:v>
                </c:pt>
                <c:pt idx="26922">
                  <c:v>267.41251190000003</c:v>
                </c:pt>
                <c:pt idx="26923">
                  <c:v>267.42244590000001</c:v>
                </c:pt>
                <c:pt idx="26924">
                  <c:v>267.4323799</c:v>
                </c:pt>
                <c:pt idx="26925">
                  <c:v>267.44231389999999</c:v>
                </c:pt>
                <c:pt idx="26926">
                  <c:v>267.45224689999998</c:v>
                </c:pt>
                <c:pt idx="26927">
                  <c:v>267.46218090000002</c:v>
                </c:pt>
                <c:pt idx="26928">
                  <c:v>267.47211490000001</c:v>
                </c:pt>
                <c:pt idx="26929">
                  <c:v>267.4820489</c:v>
                </c:pt>
                <c:pt idx="26930">
                  <c:v>267.49198289999998</c:v>
                </c:pt>
                <c:pt idx="26931">
                  <c:v>267.50191589999997</c:v>
                </c:pt>
                <c:pt idx="26932">
                  <c:v>267.51184990000002</c:v>
                </c:pt>
                <c:pt idx="26933">
                  <c:v>267.5217839</c:v>
                </c:pt>
                <c:pt idx="26934">
                  <c:v>267.53171789999999</c:v>
                </c:pt>
                <c:pt idx="26935">
                  <c:v>267.54165089999998</c:v>
                </c:pt>
                <c:pt idx="26936">
                  <c:v>267.55158490000002</c:v>
                </c:pt>
                <c:pt idx="26937">
                  <c:v>267.56151890000001</c:v>
                </c:pt>
                <c:pt idx="26938">
                  <c:v>267.5714529</c:v>
                </c:pt>
                <c:pt idx="26939">
                  <c:v>267.58138589999999</c:v>
                </c:pt>
                <c:pt idx="26940">
                  <c:v>267.59131989999997</c:v>
                </c:pt>
                <c:pt idx="26941">
                  <c:v>267.60125390000002</c:v>
                </c:pt>
                <c:pt idx="26942">
                  <c:v>267.6111879</c:v>
                </c:pt>
                <c:pt idx="26943">
                  <c:v>267.62112089999999</c:v>
                </c:pt>
                <c:pt idx="26944">
                  <c:v>267.63105489999998</c:v>
                </c:pt>
                <c:pt idx="26945">
                  <c:v>267.64098890000002</c:v>
                </c:pt>
                <c:pt idx="26946">
                  <c:v>267.65092290000001</c:v>
                </c:pt>
                <c:pt idx="26947">
                  <c:v>267.6608569</c:v>
                </c:pt>
                <c:pt idx="26948">
                  <c:v>267.67078989999999</c:v>
                </c:pt>
                <c:pt idx="26949">
                  <c:v>267.68072389999998</c:v>
                </c:pt>
                <c:pt idx="26950">
                  <c:v>267.69065790000002</c:v>
                </c:pt>
                <c:pt idx="26951">
                  <c:v>267.70059190000001</c:v>
                </c:pt>
                <c:pt idx="26952">
                  <c:v>267.7105249</c:v>
                </c:pt>
                <c:pt idx="26953">
                  <c:v>267.72045939999998</c:v>
                </c:pt>
                <c:pt idx="26954">
                  <c:v>267.73039340000003</c:v>
                </c:pt>
                <c:pt idx="26955">
                  <c:v>267.74032740000001</c:v>
                </c:pt>
                <c:pt idx="26956">
                  <c:v>267.7502604</c:v>
                </c:pt>
                <c:pt idx="26957">
                  <c:v>267.76019439999999</c:v>
                </c:pt>
                <c:pt idx="26958">
                  <c:v>267.77012839999998</c:v>
                </c:pt>
                <c:pt idx="26959">
                  <c:v>267.78006240000002</c:v>
                </c:pt>
                <c:pt idx="26960">
                  <c:v>267.78999540000001</c:v>
                </c:pt>
                <c:pt idx="26961">
                  <c:v>267.7999294</c:v>
                </c:pt>
                <c:pt idx="26962">
                  <c:v>267.80986339999998</c:v>
                </c:pt>
                <c:pt idx="26963">
                  <c:v>267.81979740000003</c:v>
                </c:pt>
                <c:pt idx="26964">
                  <c:v>267.82973040000002</c:v>
                </c:pt>
                <c:pt idx="26965">
                  <c:v>267.8396644</c:v>
                </c:pt>
                <c:pt idx="26966">
                  <c:v>267.84959839999999</c:v>
                </c:pt>
                <c:pt idx="26967">
                  <c:v>267.85953239999998</c:v>
                </c:pt>
                <c:pt idx="26968">
                  <c:v>267.86946640000002</c:v>
                </c:pt>
                <c:pt idx="26969">
                  <c:v>267.87939940000001</c:v>
                </c:pt>
                <c:pt idx="26970">
                  <c:v>267.8893334</c:v>
                </c:pt>
                <c:pt idx="26971">
                  <c:v>267.89926739999999</c:v>
                </c:pt>
                <c:pt idx="26972">
                  <c:v>267.90920139999997</c:v>
                </c:pt>
                <c:pt idx="26973">
                  <c:v>267.91913440000002</c:v>
                </c:pt>
                <c:pt idx="26974">
                  <c:v>267.92906840000001</c:v>
                </c:pt>
                <c:pt idx="26975">
                  <c:v>267.93900239999999</c:v>
                </c:pt>
                <c:pt idx="26976">
                  <c:v>267.94893639999998</c:v>
                </c:pt>
                <c:pt idx="26977">
                  <c:v>267.95886940000003</c:v>
                </c:pt>
                <c:pt idx="26978">
                  <c:v>267.96880340000001</c:v>
                </c:pt>
                <c:pt idx="26979">
                  <c:v>267.9787374</c:v>
                </c:pt>
                <c:pt idx="26980">
                  <c:v>267.98867139999999</c:v>
                </c:pt>
                <c:pt idx="26981">
                  <c:v>267.99860439999998</c:v>
                </c:pt>
                <c:pt idx="26982">
                  <c:v>268.00853840000002</c:v>
                </c:pt>
                <c:pt idx="26983">
                  <c:v>268.01847240000001</c:v>
                </c:pt>
                <c:pt idx="26984">
                  <c:v>268.02840639999999</c:v>
                </c:pt>
                <c:pt idx="26985">
                  <c:v>268.03833939999998</c:v>
                </c:pt>
                <c:pt idx="26986">
                  <c:v>268.04827340000003</c:v>
                </c:pt>
                <c:pt idx="26987">
                  <c:v>268.05820740000001</c:v>
                </c:pt>
                <c:pt idx="26988">
                  <c:v>268.0681414</c:v>
                </c:pt>
                <c:pt idx="26989">
                  <c:v>268.07807539999999</c:v>
                </c:pt>
                <c:pt idx="26990">
                  <c:v>268.08800839999998</c:v>
                </c:pt>
                <c:pt idx="26991">
                  <c:v>268.09794240000002</c:v>
                </c:pt>
                <c:pt idx="26992">
                  <c:v>268.10787640000001</c:v>
                </c:pt>
                <c:pt idx="26993">
                  <c:v>268.1178104</c:v>
                </c:pt>
                <c:pt idx="26994">
                  <c:v>268.12774339999999</c:v>
                </c:pt>
                <c:pt idx="26995">
                  <c:v>268.13767739999997</c:v>
                </c:pt>
                <c:pt idx="26996">
                  <c:v>268.14761140000002</c:v>
                </c:pt>
                <c:pt idx="26997">
                  <c:v>268.1575454</c:v>
                </c:pt>
                <c:pt idx="26998">
                  <c:v>268.16747839999999</c:v>
                </c:pt>
                <c:pt idx="26999">
                  <c:v>268.17741239999998</c:v>
                </c:pt>
                <c:pt idx="27000">
                  <c:v>268.18734640000002</c:v>
                </c:pt>
                <c:pt idx="27001">
                  <c:v>268.19728040000001</c:v>
                </c:pt>
                <c:pt idx="27002">
                  <c:v>268.2072134</c:v>
                </c:pt>
                <c:pt idx="27003">
                  <c:v>268.21714739999999</c:v>
                </c:pt>
                <c:pt idx="27004">
                  <c:v>268.22708139999997</c:v>
                </c:pt>
                <c:pt idx="27005">
                  <c:v>268.23701540000002</c:v>
                </c:pt>
                <c:pt idx="27006">
                  <c:v>268.24694840000001</c:v>
                </c:pt>
                <c:pt idx="27007">
                  <c:v>268.25688239999999</c:v>
                </c:pt>
                <c:pt idx="27008">
                  <c:v>268.26681639999998</c:v>
                </c:pt>
                <c:pt idx="27009">
                  <c:v>268.27675040000003</c:v>
                </c:pt>
                <c:pt idx="27010">
                  <c:v>268.28668440000001</c:v>
                </c:pt>
                <c:pt idx="27011">
                  <c:v>268.2966174</c:v>
                </c:pt>
                <c:pt idx="27012">
                  <c:v>268.30655139999999</c:v>
                </c:pt>
                <c:pt idx="27013">
                  <c:v>268.31648539999998</c:v>
                </c:pt>
                <c:pt idx="27014">
                  <c:v>268.32641940000002</c:v>
                </c:pt>
                <c:pt idx="27015">
                  <c:v>268.33635240000001</c:v>
                </c:pt>
                <c:pt idx="27016">
                  <c:v>268.3462864</c:v>
                </c:pt>
                <c:pt idx="27017">
                  <c:v>268.35622039999998</c:v>
                </c:pt>
                <c:pt idx="27018">
                  <c:v>268.36615440000003</c:v>
                </c:pt>
                <c:pt idx="27019">
                  <c:v>268.37608740000002</c:v>
                </c:pt>
                <c:pt idx="27020">
                  <c:v>268.3860214</c:v>
                </c:pt>
                <c:pt idx="27021">
                  <c:v>268.39595539999999</c:v>
                </c:pt>
                <c:pt idx="27022">
                  <c:v>268.40588939999998</c:v>
                </c:pt>
                <c:pt idx="27023">
                  <c:v>268.41582340000002</c:v>
                </c:pt>
                <c:pt idx="27024">
                  <c:v>268.42575640000001</c:v>
                </c:pt>
                <c:pt idx="27025">
                  <c:v>268.4356904</c:v>
                </c:pt>
                <c:pt idx="27026">
                  <c:v>268.44562439999999</c:v>
                </c:pt>
                <c:pt idx="27027">
                  <c:v>268.45555839999997</c:v>
                </c:pt>
                <c:pt idx="27028">
                  <c:v>268.46549140000002</c:v>
                </c:pt>
                <c:pt idx="27029">
                  <c:v>268.47542540000001</c:v>
                </c:pt>
                <c:pt idx="27030">
                  <c:v>268.48535939999999</c:v>
                </c:pt>
                <c:pt idx="27031">
                  <c:v>268.49529339999998</c:v>
                </c:pt>
                <c:pt idx="27032">
                  <c:v>268.50522640000003</c:v>
                </c:pt>
                <c:pt idx="27033">
                  <c:v>268.51516040000001</c:v>
                </c:pt>
                <c:pt idx="27034">
                  <c:v>268.5250944</c:v>
                </c:pt>
                <c:pt idx="27035">
                  <c:v>268.53502839999999</c:v>
                </c:pt>
                <c:pt idx="27036">
                  <c:v>268.54496139999998</c:v>
                </c:pt>
                <c:pt idx="27037">
                  <c:v>268.55489540000002</c:v>
                </c:pt>
                <c:pt idx="27038">
                  <c:v>268.56482940000001</c:v>
                </c:pt>
                <c:pt idx="27039">
                  <c:v>268.57476339999999</c:v>
                </c:pt>
                <c:pt idx="27040">
                  <c:v>268.58469739999998</c:v>
                </c:pt>
                <c:pt idx="27041">
                  <c:v>268.59463040000003</c:v>
                </c:pt>
                <c:pt idx="27042">
                  <c:v>268.60456440000002</c:v>
                </c:pt>
                <c:pt idx="27043">
                  <c:v>268.6144984</c:v>
                </c:pt>
                <c:pt idx="27044">
                  <c:v>268.62443239999999</c:v>
                </c:pt>
                <c:pt idx="27045">
                  <c:v>268.63436539999998</c:v>
                </c:pt>
                <c:pt idx="27046">
                  <c:v>268.64429940000002</c:v>
                </c:pt>
                <c:pt idx="27047">
                  <c:v>268.65423340000001</c:v>
                </c:pt>
                <c:pt idx="27048">
                  <c:v>268.6641674</c:v>
                </c:pt>
                <c:pt idx="27049">
                  <c:v>268.67410039999999</c:v>
                </c:pt>
                <c:pt idx="27050">
                  <c:v>268.68403439999997</c:v>
                </c:pt>
                <c:pt idx="27051">
                  <c:v>268.69396840000002</c:v>
                </c:pt>
                <c:pt idx="27052">
                  <c:v>268.7039024</c:v>
                </c:pt>
                <c:pt idx="27053">
                  <c:v>268.71383639999999</c:v>
                </c:pt>
                <c:pt idx="27054">
                  <c:v>268.72377</c:v>
                </c:pt>
                <c:pt idx="27055">
                  <c:v>268.73370399999999</c:v>
                </c:pt>
                <c:pt idx="27056">
                  <c:v>268.74363799999998</c:v>
                </c:pt>
                <c:pt idx="27057">
                  <c:v>268.75357200000002</c:v>
                </c:pt>
                <c:pt idx="27058">
                  <c:v>268.76350500000001</c:v>
                </c:pt>
                <c:pt idx="27059">
                  <c:v>268.773439</c:v>
                </c:pt>
                <c:pt idx="27060">
                  <c:v>268.78337299999998</c:v>
                </c:pt>
                <c:pt idx="27061">
                  <c:v>268.79330700000003</c:v>
                </c:pt>
                <c:pt idx="27062">
                  <c:v>268.80324000000002</c:v>
                </c:pt>
                <c:pt idx="27063">
                  <c:v>268.813174</c:v>
                </c:pt>
                <c:pt idx="27064">
                  <c:v>268.82310799999999</c:v>
                </c:pt>
                <c:pt idx="27065">
                  <c:v>268.83304199999998</c:v>
                </c:pt>
                <c:pt idx="27066">
                  <c:v>268.84297500000002</c:v>
                </c:pt>
                <c:pt idx="27067">
                  <c:v>268.85290900000001</c:v>
                </c:pt>
                <c:pt idx="27068">
                  <c:v>268.862843</c:v>
                </c:pt>
                <c:pt idx="27069">
                  <c:v>268.87277699999999</c:v>
                </c:pt>
                <c:pt idx="27070">
                  <c:v>268.88271099999997</c:v>
                </c:pt>
                <c:pt idx="27071">
                  <c:v>268.89264400000002</c:v>
                </c:pt>
                <c:pt idx="27072">
                  <c:v>268.90257800000001</c:v>
                </c:pt>
                <c:pt idx="27073">
                  <c:v>268.91251199999999</c:v>
                </c:pt>
                <c:pt idx="27074">
                  <c:v>268.92244599999998</c:v>
                </c:pt>
                <c:pt idx="27075">
                  <c:v>268.93237900000003</c:v>
                </c:pt>
                <c:pt idx="27076">
                  <c:v>268.94231300000001</c:v>
                </c:pt>
                <c:pt idx="27077">
                  <c:v>268.952247</c:v>
                </c:pt>
                <c:pt idx="27078">
                  <c:v>268.96218099999999</c:v>
                </c:pt>
                <c:pt idx="27079">
                  <c:v>268.97211399999998</c:v>
                </c:pt>
                <c:pt idx="27080">
                  <c:v>268.98204800000002</c:v>
                </c:pt>
                <c:pt idx="27081">
                  <c:v>268.99198200000001</c:v>
                </c:pt>
                <c:pt idx="27082">
                  <c:v>269.00191599999999</c:v>
                </c:pt>
                <c:pt idx="27083">
                  <c:v>269.01184899999998</c:v>
                </c:pt>
                <c:pt idx="27084">
                  <c:v>269.02178300000003</c:v>
                </c:pt>
                <c:pt idx="27085">
                  <c:v>269.03171700000001</c:v>
                </c:pt>
                <c:pt idx="27086">
                  <c:v>269.041651</c:v>
                </c:pt>
                <c:pt idx="27087">
                  <c:v>269.05158499999999</c:v>
                </c:pt>
                <c:pt idx="27088">
                  <c:v>269.06151799999998</c:v>
                </c:pt>
                <c:pt idx="27089">
                  <c:v>269.07145200000002</c:v>
                </c:pt>
                <c:pt idx="27090">
                  <c:v>269.08138600000001</c:v>
                </c:pt>
                <c:pt idx="27091">
                  <c:v>269.09132</c:v>
                </c:pt>
                <c:pt idx="27092">
                  <c:v>269.10125299999999</c:v>
                </c:pt>
                <c:pt idx="27093">
                  <c:v>269.11118699999997</c:v>
                </c:pt>
                <c:pt idx="27094">
                  <c:v>269.12112100000002</c:v>
                </c:pt>
                <c:pt idx="27095">
                  <c:v>269.131055</c:v>
                </c:pt>
                <c:pt idx="27096">
                  <c:v>269.14098799999999</c:v>
                </c:pt>
                <c:pt idx="27097">
                  <c:v>269.15092199999998</c:v>
                </c:pt>
                <c:pt idx="27098">
                  <c:v>269.16085600000002</c:v>
                </c:pt>
                <c:pt idx="27099">
                  <c:v>269.17079000000001</c:v>
                </c:pt>
                <c:pt idx="27100">
                  <c:v>269.180723</c:v>
                </c:pt>
                <c:pt idx="27101">
                  <c:v>269.19065699999999</c:v>
                </c:pt>
                <c:pt idx="27102">
                  <c:v>269.20059099999997</c:v>
                </c:pt>
                <c:pt idx="27103">
                  <c:v>269.21052500000002</c:v>
                </c:pt>
                <c:pt idx="27104">
                  <c:v>269.22045900000001</c:v>
                </c:pt>
                <c:pt idx="27105">
                  <c:v>269.23039199999999</c:v>
                </c:pt>
                <c:pt idx="27106">
                  <c:v>269.24032599999998</c:v>
                </c:pt>
                <c:pt idx="27107">
                  <c:v>269.25026000000003</c:v>
                </c:pt>
                <c:pt idx="27108">
                  <c:v>269.26019400000001</c:v>
                </c:pt>
                <c:pt idx="27109">
                  <c:v>269.270127</c:v>
                </c:pt>
                <c:pt idx="27110">
                  <c:v>269.28006099999999</c:v>
                </c:pt>
                <c:pt idx="27111">
                  <c:v>269.28999499999998</c:v>
                </c:pt>
                <c:pt idx="27112">
                  <c:v>269.29992900000002</c:v>
                </c:pt>
                <c:pt idx="27113">
                  <c:v>269.30986300000001</c:v>
                </c:pt>
                <c:pt idx="27114">
                  <c:v>269.319796</c:v>
                </c:pt>
                <c:pt idx="27115">
                  <c:v>269.32972999999998</c:v>
                </c:pt>
                <c:pt idx="27116">
                  <c:v>269.33966400000003</c:v>
                </c:pt>
                <c:pt idx="27117">
                  <c:v>269.34959800000001</c:v>
                </c:pt>
                <c:pt idx="27118">
                  <c:v>269.359531</c:v>
                </c:pt>
                <c:pt idx="27119">
                  <c:v>269.36946499999999</c:v>
                </c:pt>
                <c:pt idx="27120">
                  <c:v>269.37939899999998</c:v>
                </c:pt>
                <c:pt idx="27121">
                  <c:v>269.38933300000002</c:v>
                </c:pt>
                <c:pt idx="27122">
                  <c:v>269.39926600000001</c:v>
                </c:pt>
                <c:pt idx="27123">
                  <c:v>269.4092</c:v>
                </c:pt>
                <c:pt idx="27124">
                  <c:v>269.41913399999999</c:v>
                </c:pt>
                <c:pt idx="27125">
                  <c:v>269.42906799999997</c:v>
                </c:pt>
                <c:pt idx="27126">
                  <c:v>269.43900200000002</c:v>
                </c:pt>
                <c:pt idx="27127">
                  <c:v>269.44893500000001</c:v>
                </c:pt>
                <c:pt idx="27128">
                  <c:v>269.45886899999999</c:v>
                </c:pt>
                <c:pt idx="27129">
                  <c:v>269.46880299999998</c:v>
                </c:pt>
                <c:pt idx="27130">
                  <c:v>269.47873700000002</c:v>
                </c:pt>
                <c:pt idx="27131">
                  <c:v>269.48867000000001</c:v>
                </c:pt>
                <c:pt idx="27132">
                  <c:v>269.498604</c:v>
                </c:pt>
                <c:pt idx="27133">
                  <c:v>269.50853799999999</c:v>
                </c:pt>
                <c:pt idx="27134">
                  <c:v>269.51847199999997</c:v>
                </c:pt>
                <c:pt idx="27135">
                  <c:v>269.52840600000002</c:v>
                </c:pt>
                <c:pt idx="27136">
                  <c:v>269.53833900000001</c:v>
                </c:pt>
                <c:pt idx="27137">
                  <c:v>269.54827299999999</c:v>
                </c:pt>
                <c:pt idx="27138">
                  <c:v>269.55820699999998</c:v>
                </c:pt>
                <c:pt idx="27139">
                  <c:v>269.56814100000003</c:v>
                </c:pt>
                <c:pt idx="27140">
                  <c:v>269.57807400000002</c:v>
                </c:pt>
                <c:pt idx="27141">
                  <c:v>269.588008</c:v>
                </c:pt>
                <c:pt idx="27142">
                  <c:v>269.59794199999999</c:v>
                </c:pt>
                <c:pt idx="27143">
                  <c:v>269.60787599999998</c:v>
                </c:pt>
                <c:pt idx="27144">
                  <c:v>269.61781000000002</c:v>
                </c:pt>
                <c:pt idx="27145">
                  <c:v>269.62774300000001</c:v>
                </c:pt>
                <c:pt idx="27146">
                  <c:v>269.637677</c:v>
                </c:pt>
                <c:pt idx="27147">
                  <c:v>269.64761099999998</c:v>
                </c:pt>
                <c:pt idx="27148">
                  <c:v>269.65754500000003</c:v>
                </c:pt>
                <c:pt idx="27149">
                  <c:v>269.66747800000002</c:v>
                </c:pt>
                <c:pt idx="27150">
                  <c:v>269.677412</c:v>
                </c:pt>
                <c:pt idx="27151">
                  <c:v>269.68734599999999</c:v>
                </c:pt>
                <c:pt idx="27152">
                  <c:v>269.69727999999998</c:v>
                </c:pt>
                <c:pt idx="27153">
                  <c:v>269.70721400000002</c:v>
                </c:pt>
                <c:pt idx="27154">
                  <c:v>269.71714700000001</c:v>
                </c:pt>
                <c:pt idx="27155">
                  <c:v>269.72708039999998</c:v>
                </c:pt>
                <c:pt idx="27156">
                  <c:v>269.73701440000002</c:v>
                </c:pt>
                <c:pt idx="27157">
                  <c:v>269.74694840000001</c:v>
                </c:pt>
                <c:pt idx="27158">
                  <c:v>269.7568814</c:v>
                </c:pt>
                <c:pt idx="27159">
                  <c:v>269.76681539999998</c:v>
                </c:pt>
                <c:pt idx="27160">
                  <c:v>269.77674940000003</c:v>
                </c:pt>
                <c:pt idx="27161">
                  <c:v>269.78668340000002</c:v>
                </c:pt>
                <c:pt idx="27162">
                  <c:v>269.7966174</c:v>
                </c:pt>
                <c:pt idx="27163">
                  <c:v>269.80655039999999</c:v>
                </c:pt>
                <c:pt idx="27164">
                  <c:v>269.81648439999998</c:v>
                </c:pt>
                <c:pt idx="27165">
                  <c:v>269.82641840000002</c:v>
                </c:pt>
                <c:pt idx="27166">
                  <c:v>269.83635240000001</c:v>
                </c:pt>
                <c:pt idx="27167">
                  <c:v>269.8462854</c:v>
                </c:pt>
                <c:pt idx="27168">
                  <c:v>269.85621939999999</c:v>
                </c:pt>
                <c:pt idx="27169">
                  <c:v>269.86615339999997</c:v>
                </c:pt>
                <c:pt idx="27170">
                  <c:v>269.87608740000002</c:v>
                </c:pt>
                <c:pt idx="27171">
                  <c:v>269.8860214</c:v>
                </c:pt>
                <c:pt idx="27172">
                  <c:v>269.89595439999999</c:v>
                </c:pt>
                <c:pt idx="27173">
                  <c:v>269.90588839999998</c:v>
                </c:pt>
                <c:pt idx="27174">
                  <c:v>269.91582240000002</c:v>
                </c:pt>
                <c:pt idx="27175">
                  <c:v>269.92575640000001</c:v>
                </c:pt>
                <c:pt idx="27176">
                  <c:v>269.9356894</c:v>
                </c:pt>
                <c:pt idx="27177">
                  <c:v>269.94562339999999</c:v>
                </c:pt>
                <c:pt idx="27178">
                  <c:v>269.95555739999998</c:v>
                </c:pt>
                <c:pt idx="27179">
                  <c:v>269.96549140000002</c:v>
                </c:pt>
                <c:pt idx="27180">
                  <c:v>269.97542440000001</c:v>
                </c:pt>
                <c:pt idx="27181">
                  <c:v>269.9853584</c:v>
                </c:pt>
                <c:pt idx="27182">
                  <c:v>269.99529239999998</c:v>
                </c:pt>
                <c:pt idx="27183">
                  <c:v>270.00522640000003</c:v>
                </c:pt>
                <c:pt idx="27184">
                  <c:v>270.01516040000001</c:v>
                </c:pt>
                <c:pt idx="27185">
                  <c:v>270.0250934</c:v>
                </c:pt>
                <c:pt idx="27186">
                  <c:v>270.03502739999999</c:v>
                </c:pt>
                <c:pt idx="27187">
                  <c:v>270.04496139999998</c:v>
                </c:pt>
                <c:pt idx="27188">
                  <c:v>270.05489540000002</c:v>
                </c:pt>
                <c:pt idx="27189">
                  <c:v>270.06482840000001</c:v>
                </c:pt>
                <c:pt idx="27190">
                  <c:v>270.0747624</c:v>
                </c:pt>
                <c:pt idx="27191">
                  <c:v>270.08469639999998</c:v>
                </c:pt>
                <c:pt idx="27192">
                  <c:v>270.09463040000003</c:v>
                </c:pt>
                <c:pt idx="27193">
                  <c:v>270.10456440000002</c:v>
                </c:pt>
                <c:pt idx="27194">
                  <c:v>270.1144974</c:v>
                </c:pt>
                <c:pt idx="27195">
                  <c:v>270.12443139999999</c:v>
                </c:pt>
                <c:pt idx="27196">
                  <c:v>270.13436539999998</c:v>
                </c:pt>
                <c:pt idx="27197">
                  <c:v>270.14429940000002</c:v>
                </c:pt>
                <c:pt idx="27198">
                  <c:v>270.15423240000001</c:v>
                </c:pt>
                <c:pt idx="27199">
                  <c:v>270.1641664</c:v>
                </c:pt>
                <c:pt idx="27200">
                  <c:v>270.17410039999999</c:v>
                </c:pt>
                <c:pt idx="27201">
                  <c:v>270.18403439999997</c:v>
                </c:pt>
                <c:pt idx="27202">
                  <c:v>270.19396840000002</c:v>
                </c:pt>
                <c:pt idx="27203">
                  <c:v>270.20390140000001</c:v>
                </c:pt>
                <c:pt idx="27204">
                  <c:v>270.21383539999999</c:v>
                </c:pt>
                <c:pt idx="27205">
                  <c:v>270.22376939999998</c:v>
                </c:pt>
                <c:pt idx="27206">
                  <c:v>270.23370340000002</c:v>
                </c:pt>
                <c:pt idx="27207">
                  <c:v>270.24363640000001</c:v>
                </c:pt>
                <c:pt idx="27208">
                  <c:v>270.2535704</c:v>
                </c:pt>
                <c:pt idx="27209">
                  <c:v>270.26350439999999</c:v>
                </c:pt>
                <c:pt idx="27210">
                  <c:v>270.27343839999997</c:v>
                </c:pt>
                <c:pt idx="27211">
                  <c:v>270.28337240000002</c:v>
                </c:pt>
                <c:pt idx="27212">
                  <c:v>270.29330540000001</c:v>
                </c:pt>
                <c:pt idx="27213">
                  <c:v>270.3032394</c:v>
                </c:pt>
                <c:pt idx="27214">
                  <c:v>270.31317339999998</c:v>
                </c:pt>
                <c:pt idx="27215">
                  <c:v>270.32310740000003</c:v>
                </c:pt>
                <c:pt idx="27216">
                  <c:v>270.33304040000002</c:v>
                </c:pt>
                <c:pt idx="27217">
                  <c:v>270.3429744</c:v>
                </c:pt>
                <c:pt idx="27218">
                  <c:v>270.35290839999999</c:v>
                </c:pt>
                <c:pt idx="27219">
                  <c:v>270.36284239999998</c:v>
                </c:pt>
                <c:pt idx="27220">
                  <c:v>270.37277540000002</c:v>
                </c:pt>
                <c:pt idx="27221">
                  <c:v>270.38270940000001</c:v>
                </c:pt>
                <c:pt idx="27222">
                  <c:v>270.3926434</c:v>
                </c:pt>
                <c:pt idx="27223">
                  <c:v>270.40257739999998</c:v>
                </c:pt>
                <c:pt idx="27224">
                  <c:v>270.41251140000003</c:v>
                </c:pt>
                <c:pt idx="27225">
                  <c:v>270.42244440000002</c:v>
                </c:pt>
                <c:pt idx="27226">
                  <c:v>270.4323784</c:v>
                </c:pt>
                <c:pt idx="27227">
                  <c:v>270.44231239999999</c:v>
                </c:pt>
                <c:pt idx="27228">
                  <c:v>270.45224639999998</c:v>
                </c:pt>
                <c:pt idx="27229">
                  <c:v>270.46217940000002</c:v>
                </c:pt>
                <c:pt idx="27230">
                  <c:v>270.47211340000001</c:v>
                </c:pt>
                <c:pt idx="27231">
                  <c:v>270.4820474</c:v>
                </c:pt>
                <c:pt idx="27232">
                  <c:v>270.49198139999999</c:v>
                </c:pt>
                <c:pt idx="27233">
                  <c:v>270.50191539999997</c:v>
                </c:pt>
                <c:pt idx="27234">
                  <c:v>270.51184840000002</c:v>
                </c:pt>
                <c:pt idx="27235">
                  <c:v>270.52178240000001</c:v>
                </c:pt>
                <c:pt idx="27236">
                  <c:v>270.53171639999999</c:v>
                </c:pt>
                <c:pt idx="27237">
                  <c:v>270.54165039999998</c:v>
                </c:pt>
                <c:pt idx="27238">
                  <c:v>270.55158340000003</c:v>
                </c:pt>
                <c:pt idx="27239">
                  <c:v>270.56151740000001</c:v>
                </c:pt>
                <c:pt idx="27240">
                  <c:v>270.5714514</c:v>
                </c:pt>
                <c:pt idx="27241">
                  <c:v>270.58138539999999</c:v>
                </c:pt>
                <c:pt idx="27242">
                  <c:v>270.59131939999997</c:v>
                </c:pt>
                <c:pt idx="27243">
                  <c:v>270.60125240000002</c:v>
                </c:pt>
                <c:pt idx="27244">
                  <c:v>270.61118640000001</c:v>
                </c:pt>
                <c:pt idx="27245">
                  <c:v>270.6211204</c:v>
                </c:pt>
                <c:pt idx="27246">
                  <c:v>270.63105439999998</c:v>
                </c:pt>
                <c:pt idx="27247">
                  <c:v>270.64098739999997</c:v>
                </c:pt>
                <c:pt idx="27248">
                  <c:v>270.65092140000002</c:v>
                </c:pt>
                <c:pt idx="27249">
                  <c:v>270.6608554</c:v>
                </c:pt>
                <c:pt idx="27250">
                  <c:v>270.67078939999999</c:v>
                </c:pt>
                <c:pt idx="27251">
                  <c:v>270.68072339999998</c:v>
                </c:pt>
                <c:pt idx="27252">
                  <c:v>270.69065640000002</c:v>
                </c:pt>
                <c:pt idx="27253">
                  <c:v>270.70059040000001</c:v>
                </c:pt>
                <c:pt idx="27254">
                  <c:v>270.7105244</c:v>
                </c:pt>
                <c:pt idx="27255">
                  <c:v>270.72045839999998</c:v>
                </c:pt>
                <c:pt idx="27256">
                  <c:v>270.73039310000001</c:v>
                </c:pt>
                <c:pt idx="27257">
                  <c:v>270.7403261</c:v>
                </c:pt>
                <c:pt idx="27258">
                  <c:v>270.75026009999999</c:v>
                </c:pt>
                <c:pt idx="27259">
                  <c:v>270.76019409999998</c:v>
                </c:pt>
                <c:pt idx="27260">
                  <c:v>270.77012810000002</c:v>
                </c:pt>
                <c:pt idx="27261">
                  <c:v>270.78006110000001</c:v>
                </c:pt>
                <c:pt idx="27262">
                  <c:v>270.7899951</c:v>
                </c:pt>
                <c:pt idx="27263">
                  <c:v>270.79992909999999</c:v>
                </c:pt>
                <c:pt idx="27264">
                  <c:v>270.80986309999997</c:v>
                </c:pt>
                <c:pt idx="27265">
                  <c:v>270.81979710000002</c:v>
                </c:pt>
                <c:pt idx="27266">
                  <c:v>270.82973010000001</c:v>
                </c:pt>
                <c:pt idx="27267">
                  <c:v>270.83966409999999</c:v>
                </c:pt>
                <c:pt idx="27268">
                  <c:v>270.84959809999998</c:v>
                </c:pt>
                <c:pt idx="27269">
                  <c:v>270.85953210000002</c:v>
                </c:pt>
                <c:pt idx="27270">
                  <c:v>270.86946510000001</c:v>
                </c:pt>
                <c:pt idx="27271">
                  <c:v>270.8793991</c:v>
                </c:pt>
                <c:pt idx="27272">
                  <c:v>270.88933309999999</c:v>
                </c:pt>
                <c:pt idx="27273">
                  <c:v>270.89926709999997</c:v>
                </c:pt>
                <c:pt idx="27274">
                  <c:v>270.90920110000002</c:v>
                </c:pt>
                <c:pt idx="27275">
                  <c:v>270.91913410000001</c:v>
                </c:pt>
                <c:pt idx="27276">
                  <c:v>270.92906809999999</c:v>
                </c:pt>
                <c:pt idx="27277">
                  <c:v>270.93900209999998</c:v>
                </c:pt>
                <c:pt idx="27278">
                  <c:v>270.94893610000003</c:v>
                </c:pt>
                <c:pt idx="27279">
                  <c:v>270.95887010000001</c:v>
                </c:pt>
                <c:pt idx="27280">
                  <c:v>270.9688031</c:v>
                </c:pt>
                <c:pt idx="27281">
                  <c:v>270.97873709999999</c:v>
                </c:pt>
                <c:pt idx="27282">
                  <c:v>270.98867109999998</c:v>
                </c:pt>
                <c:pt idx="27283">
                  <c:v>270.99860510000002</c:v>
                </c:pt>
                <c:pt idx="27284">
                  <c:v>271.00853810000001</c:v>
                </c:pt>
                <c:pt idx="27285">
                  <c:v>271.0184721</c:v>
                </c:pt>
                <c:pt idx="27286">
                  <c:v>271.02840609999998</c:v>
                </c:pt>
                <c:pt idx="27287">
                  <c:v>271.03834010000003</c:v>
                </c:pt>
                <c:pt idx="27288">
                  <c:v>271.04827410000001</c:v>
                </c:pt>
                <c:pt idx="27289">
                  <c:v>271.0582071</c:v>
                </c:pt>
                <c:pt idx="27290">
                  <c:v>271.06814109999999</c:v>
                </c:pt>
                <c:pt idx="27291">
                  <c:v>271.07807509999998</c:v>
                </c:pt>
                <c:pt idx="27292">
                  <c:v>271.08800910000002</c:v>
                </c:pt>
                <c:pt idx="27293">
                  <c:v>271.09794310000001</c:v>
                </c:pt>
                <c:pt idx="27294">
                  <c:v>271.1078761</c:v>
                </c:pt>
                <c:pt idx="27295">
                  <c:v>271.11781009999999</c:v>
                </c:pt>
                <c:pt idx="27296">
                  <c:v>271.12774409999997</c:v>
                </c:pt>
                <c:pt idx="27297">
                  <c:v>271.13767810000002</c:v>
                </c:pt>
                <c:pt idx="27298">
                  <c:v>271.14761110000001</c:v>
                </c:pt>
                <c:pt idx="27299">
                  <c:v>271.15754509999999</c:v>
                </c:pt>
                <c:pt idx="27300">
                  <c:v>271.16747909999998</c:v>
                </c:pt>
                <c:pt idx="27301">
                  <c:v>271.17741310000002</c:v>
                </c:pt>
                <c:pt idx="27302">
                  <c:v>271.18734710000001</c:v>
                </c:pt>
                <c:pt idx="27303">
                  <c:v>271.1972801</c:v>
                </c:pt>
                <c:pt idx="27304">
                  <c:v>271.20721409999999</c:v>
                </c:pt>
                <c:pt idx="27305">
                  <c:v>271.21714809999997</c:v>
                </c:pt>
                <c:pt idx="27306">
                  <c:v>271.22708210000002</c:v>
                </c:pt>
                <c:pt idx="27307">
                  <c:v>271.23701610000001</c:v>
                </c:pt>
                <c:pt idx="27308">
                  <c:v>271.24694909999999</c:v>
                </c:pt>
                <c:pt idx="27309">
                  <c:v>271.25688309999998</c:v>
                </c:pt>
                <c:pt idx="27310">
                  <c:v>271.26681710000003</c:v>
                </c:pt>
                <c:pt idx="27311">
                  <c:v>271.27675110000001</c:v>
                </c:pt>
                <c:pt idx="27312">
                  <c:v>271.2866851</c:v>
                </c:pt>
                <c:pt idx="27313">
                  <c:v>271.29661809999999</c:v>
                </c:pt>
                <c:pt idx="27314">
                  <c:v>271.30655209999998</c:v>
                </c:pt>
                <c:pt idx="27315">
                  <c:v>271.31648610000002</c:v>
                </c:pt>
                <c:pt idx="27316">
                  <c:v>271.32642010000001</c:v>
                </c:pt>
                <c:pt idx="27317">
                  <c:v>271.33635409999999</c:v>
                </c:pt>
                <c:pt idx="27318">
                  <c:v>271.34628709999998</c:v>
                </c:pt>
                <c:pt idx="27319">
                  <c:v>271.35622110000003</c:v>
                </c:pt>
                <c:pt idx="27320">
                  <c:v>271.36615510000001</c:v>
                </c:pt>
                <c:pt idx="27321">
                  <c:v>271.3760891</c:v>
                </c:pt>
                <c:pt idx="27322">
                  <c:v>271.38602209999999</c:v>
                </c:pt>
                <c:pt idx="27323">
                  <c:v>271.39595609999998</c:v>
                </c:pt>
                <c:pt idx="27324">
                  <c:v>271.40589010000002</c:v>
                </c:pt>
                <c:pt idx="27325">
                  <c:v>271.41582410000001</c:v>
                </c:pt>
                <c:pt idx="27326">
                  <c:v>271.4257581</c:v>
                </c:pt>
                <c:pt idx="27327">
                  <c:v>271.43569109999999</c:v>
                </c:pt>
                <c:pt idx="27328">
                  <c:v>271.44562509999997</c:v>
                </c:pt>
                <c:pt idx="27329">
                  <c:v>271.45555910000002</c:v>
                </c:pt>
                <c:pt idx="27330">
                  <c:v>271.4654931</c:v>
                </c:pt>
                <c:pt idx="27331">
                  <c:v>271.47542709999999</c:v>
                </c:pt>
                <c:pt idx="27332">
                  <c:v>271.48536009999998</c:v>
                </c:pt>
                <c:pt idx="27333">
                  <c:v>271.49529410000002</c:v>
                </c:pt>
                <c:pt idx="27334">
                  <c:v>271.50522810000001</c:v>
                </c:pt>
                <c:pt idx="27335">
                  <c:v>271.5151621</c:v>
                </c:pt>
                <c:pt idx="27336">
                  <c:v>271.52509609999998</c:v>
                </c:pt>
                <c:pt idx="27337">
                  <c:v>271.53502909999997</c:v>
                </c:pt>
                <c:pt idx="27338">
                  <c:v>271.54496310000002</c:v>
                </c:pt>
                <c:pt idx="27339">
                  <c:v>271.55489710000001</c:v>
                </c:pt>
                <c:pt idx="27340">
                  <c:v>271.56483109999999</c:v>
                </c:pt>
                <c:pt idx="27341">
                  <c:v>271.57476509999998</c:v>
                </c:pt>
                <c:pt idx="27342">
                  <c:v>271.58469810000003</c:v>
                </c:pt>
                <c:pt idx="27343">
                  <c:v>271.59463210000001</c:v>
                </c:pt>
                <c:pt idx="27344">
                  <c:v>271.6045661</c:v>
                </c:pt>
                <c:pt idx="27345">
                  <c:v>271.61450009999999</c:v>
                </c:pt>
                <c:pt idx="27346">
                  <c:v>271.62443409999997</c:v>
                </c:pt>
                <c:pt idx="27347">
                  <c:v>271.63436710000002</c:v>
                </c:pt>
                <c:pt idx="27348">
                  <c:v>271.64430110000001</c:v>
                </c:pt>
                <c:pt idx="27349">
                  <c:v>271.65423509999999</c:v>
                </c:pt>
                <c:pt idx="27350">
                  <c:v>271.66416909999998</c:v>
                </c:pt>
                <c:pt idx="27351">
                  <c:v>271.67410310000002</c:v>
                </c:pt>
                <c:pt idx="27352">
                  <c:v>271.68403610000001</c:v>
                </c:pt>
                <c:pt idx="27353">
                  <c:v>271.6939701</c:v>
                </c:pt>
                <c:pt idx="27354">
                  <c:v>271.70390409999999</c:v>
                </c:pt>
                <c:pt idx="27355">
                  <c:v>271.71383809999998</c:v>
                </c:pt>
                <c:pt idx="27356">
                  <c:v>271.723772</c:v>
                </c:pt>
                <c:pt idx="27357">
                  <c:v>271.73370499999999</c:v>
                </c:pt>
                <c:pt idx="27358">
                  <c:v>271.74363899999997</c:v>
                </c:pt>
                <c:pt idx="27359">
                  <c:v>271.75357300000002</c:v>
                </c:pt>
                <c:pt idx="27360">
                  <c:v>271.763507</c:v>
                </c:pt>
                <c:pt idx="27361">
                  <c:v>271.77343999999999</c:v>
                </c:pt>
                <c:pt idx="27362">
                  <c:v>271.78337399999998</c:v>
                </c:pt>
                <c:pt idx="27363">
                  <c:v>271.79330800000002</c:v>
                </c:pt>
                <c:pt idx="27364">
                  <c:v>271.80324200000001</c:v>
                </c:pt>
                <c:pt idx="27365">
                  <c:v>271.813176</c:v>
                </c:pt>
                <c:pt idx="27366">
                  <c:v>271.82310899999999</c:v>
                </c:pt>
                <c:pt idx="27367">
                  <c:v>271.83304299999998</c:v>
                </c:pt>
                <c:pt idx="27368">
                  <c:v>271.84297700000002</c:v>
                </c:pt>
                <c:pt idx="27369">
                  <c:v>271.85291100000001</c:v>
                </c:pt>
                <c:pt idx="27370">
                  <c:v>271.86284499999999</c:v>
                </c:pt>
                <c:pt idx="27371">
                  <c:v>271.87277799999998</c:v>
                </c:pt>
                <c:pt idx="27372">
                  <c:v>271.88271200000003</c:v>
                </c:pt>
                <c:pt idx="27373">
                  <c:v>271.89264600000001</c:v>
                </c:pt>
                <c:pt idx="27374">
                  <c:v>271.90258</c:v>
                </c:pt>
                <c:pt idx="27375">
                  <c:v>271.91251399999999</c:v>
                </c:pt>
                <c:pt idx="27376">
                  <c:v>271.92244699999998</c:v>
                </c:pt>
                <c:pt idx="27377">
                  <c:v>271.93238100000002</c:v>
                </c:pt>
                <c:pt idx="27378">
                  <c:v>271.94231500000001</c:v>
                </c:pt>
                <c:pt idx="27379">
                  <c:v>271.95224899999999</c:v>
                </c:pt>
                <c:pt idx="27380">
                  <c:v>271.96218299999998</c:v>
                </c:pt>
                <c:pt idx="27381">
                  <c:v>271.97211600000003</c:v>
                </c:pt>
                <c:pt idx="27382">
                  <c:v>271.98205000000002</c:v>
                </c:pt>
                <c:pt idx="27383">
                  <c:v>271.991984</c:v>
                </c:pt>
                <c:pt idx="27384">
                  <c:v>272.00191799999999</c:v>
                </c:pt>
                <c:pt idx="27385">
                  <c:v>272.01185199999998</c:v>
                </c:pt>
                <c:pt idx="27386">
                  <c:v>272.02178500000002</c:v>
                </c:pt>
                <c:pt idx="27387">
                  <c:v>272.03171900000001</c:v>
                </c:pt>
                <c:pt idx="27388">
                  <c:v>272.041653</c:v>
                </c:pt>
                <c:pt idx="27389">
                  <c:v>272.05158699999998</c:v>
                </c:pt>
                <c:pt idx="27390">
                  <c:v>272.06151999999997</c:v>
                </c:pt>
                <c:pt idx="27391">
                  <c:v>272.07145400000002</c:v>
                </c:pt>
                <c:pt idx="27392">
                  <c:v>272.081388</c:v>
                </c:pt>
                <c:pt idx="27393">
                  <c:v>272.09132199999999</c:v>
                </c:pt>
                <c:pt idx="27394">
                  <c:v>272.10125599999998</c:v>
                </c:pt>
                <c:pt idx="27395">
                  <c:v>272.11118900000002</c:v>
                </c:pt>
                <c:pt idx="27396">
                  <c:v>272.12112300000001</c:v>
                </c:pt>
                <c:pt idx="27397">
                  <c:v>272.131057</c:v>
                </c:pt>
                <c:pt idx="27398">
                  <c:v>272.14099099999999</c:v>
                </c:pt>
                <c:pt idx="27399">
                  <c:v>272.15092499999997</c:v>
                </c:pt>
                <c:pt idx="27400">
                  <c:v>272.16085800000002</c:v>
                </c:pt>
                <c:pt idx="27401">
                  <c:v>272.17079200000001</c:v>
                </c:pt>
                <c:pt idx="27402">
                  <c:v>272.18072599999999</c:v>
                </c:pt>
                <c:pt idx="27403">
                  <c:v>272.19065999999998</c:v>
                </c:pt>
                <c:pt idx="27404">
                  <c:v>272.20059400000002</c:v>
                </c:pt>
                <c:pt idx="27405">
                  <c:v>272.21052700000001</c:v>
                </c:pt>
                <c:pt idx="27406">
                  <c:v>272.220461</c:v>
                </c:pt>
                <c:pt idx="27407">
                  <c:v>272.23039499999999</c:v>
                </c:pt>
                <c:pt idx="27408">
                  <c:v>272.24032899999997</c:v>
                </c:pt>
                <c:pt idx="27409">
                  <c:v>272.25026300000002</c:v>
                </c:pt>
                <c:pt idx="27410">
                  <c:v>272.26019600000001</c:v>
                </c:pt>
                <c:pt idx="27411">
                  <c:v>272.27012999999999</c:v>
                </c:pt>
                <c:pt idx="27412">
                  <c:v>272.28006399999998</c:v>
                </c:pt>
                <c:pt idx="27413">
                  <c:v>272.28999800000003</c:v>
                </c:pt>
                <c:pt idx="27414">
                  <c:v>272.29993100000002</c:v>
                </c:pt>
                <c:pt idx="27415">
                  <c:v>272.309865</c:v>
                </c:pt>
                <c:pt idx="27416">
                  <c:v>272.31979899999999</c:v>
                </c:pt>
                <c:pt idx="27417">
                  <c:v>272.32973299999998</c:v>
                </c:pt>
                <c:pt idx="27418">
                  <c:v>272.33966700000002</c:v>
                </c:pt>
                <c:pt idx="27419">
                  <c:v>272.34960000000001</c:v>
                </c:pt>
                <c:pt idx="27420">
                  <c:v>272.359534</c:v>
                </c:pt>
                <c:pt idx="27421">
                  <c:v>272.36946799999998</c:v>
                </c:pt>
                <c:pt idx="27422">
                  <c:v>272.37940200000003</c:v>
                </c:pt>
                <c:pt idx="27423">
                  <c:v>272.38933600000001</c:v>
                </c:pt>
                <c:pt idx="27424">
                  <c:v>272.399269</c:v>
                </c:pt>
                <c:pt idx="27425">
                  <c:v>272.40920299999999</c:v>
                </c:pt>
                <c:pt idx="27426">
                  <c:v>272.41913699999998</c:v>
                </c:pt>
                <c:pt idx="27427">
                  <c:v>272.42907100000002</c:v>
                </c:pt>
                <c:pt idx="27428">
                  <c:v>272.43900500000001</c:v>
                </c:pt>
                <c:pt idx="27429">
                  <c:v>272.448938</c:v>
                </c:pt>
                <c:pt idx="27430">
                  <c:v>272.45887199999999</c:v>
                </c:pt>
                <c:pt idx="27431">
                  <c:v>272.46880599999997</c:v>
                </c:pt>
                <c:pt idx="27432">
                  <c:v>272.47874000000002</c:v>
                </c:pt>
                <c:pt idx="27433">
                  <c:v>272.48867300000001</c:v>
                </c:pt>
                <c:pt idx="27434">
                  <c:v>272.49860699999999</c:v>
                </c:pt>
                <c:pt idx="27435">
                  <c:v>272.50854099999998</c:v>
                </c:pt>
                <c:pt idx="27436">
                  <c:v>272.51847500000002</c:v>
                </c:pt>
                <c:pt idx="27437">
                  <c:v>272.52840900000001</c:v>
                </c:pt>
                <c:pt idx="27438">
                  <c:v>272.538342</c:v>
                </c:pt>
                <c:pt idx="27439">
                  <c:v>272.54827599999999</c:v>
                </c:pt>
                <c:pt idx="27440">
                  <c:v>272.55820999999997</c:v>
                </c:pt>
                <c:pt idx="27441">
                  <c:v>272.56814400000002</c:v>
                </c:pt>
                <c:pt idx="27442">
                  <c:v>272.578078</c:v>
                </c:pt>
                <c:pt idx="27443">
                  <c:v>272.58801099999999</c:v>
                </c:pt>
                <c:pt idx="27444">
                  <c:v>272.59794499999998</c:v>
                </c:pt>
                <c:pt idx="27445">
                  <c:v>272.60787900000003</c:v>
                </c:pt>
                <c:pt idx="27446">
                  <c:v>272.61781300000001</c:v>
                </c:pt>
                <c:pt idx="27447">
                  <c:v>272.627747</c:v>
                </c:pt>
                <c:pt idx="27448">
                  <c:v>272.63767999999999</c:v>
                </c:pt>
                <c:pt idx="27449">
                  <c:v>272.64761399999998</c:v>
                </c:pt>
                <c:pt idx="27450">
                  <c:v>272.65754800000002</c:v>
                </c:pt>
                <c:pt idx="27451">
                  <c:v>272.66748200000001</c:v>
                </c:pt>
                <c:pt idx="27452">
                  <c:v>272.677415</c:v>
                </c:pt>
                <c:pt idx="27453">
                  <c:v>272.68734899999998</c:v>
                </c:pt>
                <c:pt idx="27454">
                  <c:v>272.69728300000003</c:v>
                </c:pt>
                <c:pt idx="27455">
                  <c:v>272.70721700000001</c:v>
                </c:pt>
                <c:pt idx="27456">
                  <c:v>272.717151</c:v>
                </c:pt>
                <c:pt idx="27457">
                  <c:v>272.7270838</c:v>
                </c:pt>
                <c:pt idx="27458">
                  <c:v>272.73701779999999</c:v>
                </c:pt>
                <c:pt idx="27459">
                  <c:v>272.74695179999998</c:v>
                </c:pt>
                <c:pt idx="27460">
                  <c:v>272.75688580000002</c:v>
                </c:pt>
                <c:pt idx="27461">
                  <c:v>272.76681980000001</c:v>
                </c:pt>
                <c:pt idx="27462">
                  <c:v>272.7767528</c:v>
                </c:pt>
                <c:pt idx="27463">
                  <c:v>272.78668679999998</c:v>
                </c:pt>
                <c:pt idx="27464">
                  <c:v>272.79662080000003</c:v>
                </c:pt>
                <c:pt idx="27465">
                  <c:v>272.80655480000001</c:v>
                </c:pt>
                <c:pt idx="27466">
                  <c:v>272.8164878</c:v>
                </c:pt>
                <c:pt idx="27467">
                  <c:v>272.82642179999999</c:v>
                </c:pt>
                <c:pt idx="27468">
                  <c:v>272.83635579999998</c:v>
                </c:pt>
                <c:pt idx="27469">
                  <c:v>272.84628980000002</c:v>
                </c:pt>
                <c:pt idx="27470">
                  <c:v>272.85622380000001</c:v>
                </c:pt>
                <c:pt idx="27471">
                  <c:v>272.8661568</c:v>
                </c:pt>
                <c:pt idx="27472">
                  <c:v>272.87609079999999</c:v>
                </c:pt>
                <c:pt idx="27473">
                  <c:v>272.88602479999997</c:v>
                </c:pt>
                <c:pt idx="27474">
                  <c:v>272.89595880000002</c:v>
                </c:pt>
                <c:pt idx="27475">
                  <c:v>272.9058928</c:v>
                </c:pt>
                <c:pt idx="27476">
                  <c:v>272.91582579999999</c:v>
                </c:pt>
                <c:pt idx="27477">
                  <c:v>272.92575979999998</c:v>
                </c:pt>
                <c:pt idx="27478">
                  <c:v>272.93569380000002</c:v>
                </c:pt>
                <c:pt idx="27479">
                  <c:v>272.94562780000001</c:v>
                </c:pt>
                <c:pt idx="27480">
                  <c:v>272.9555618</c:v>
                </c:pt>
                <c:pt idx="27481">
                  <c:v>272.96549479999999</c:v>
                </c:pt>
                <c:pt idx="27482">
                  <c:v>272.97542879999997</c:v>
                </c:pt>
                <c:pt idx="27483">
                  <c:v>272.98536280000002</c:v>
                </c:pt>
                <c:pt idx="27484">
                  <c:v>272.99529680000001</c:v>
                </c:pt>
                <c:pt idx="27485">
                  <c:v>273.0052298</c:v>
                </c:pt>
                <c:pt idx="27486">
                  <c:v>273.01516379999998</c:v>
                </c:pt>
                <c:pt idx="27487">
                  <c:v>273.02509780000003</c:v>
                </c:pt>
                <c:pt idx="27488">
                  <c:v>273.03503180000001</c:v>
                </c:pt>
                <c:pt idx="27489">
                  <c:v>273.0449658</c:v>
                </c:pt>
                <c:pt idx="27490">
                  <c:v>273.05489879999999</c:v>
                </c:pt>
                <c:pt idx="27491">
                  <c:v>273.06483279999998</c:v>
                </c:pt>
                <c:pt idx="27492">
                  <c:v>273.07476680000002</c:v>
                </c:pt>
                <c:pt idx="27493">
                  <c:v>273.08470080000001</c:v>
                </c:pt>
                <c:pt idx="27494">
                  <c:v>273.09463479999999</c:v>
                </c:pt>
                <c:pt idx="27495">
                  <c:v>273.10456779999998</c:v>
                </c:pt>
                <c:pt idx="27496">
                  <c:v>273.11450180000003</c:v>
                </c:pt>
                <c:pt idx="27497">
                  <c:v>273.12443580000001</c:v>
                </c:pt>
                <c:pt idx="27498">
                  <c:v>273.1343698</c:v>
                </c:pt>
                <c:pt idx="27499">
                  <c:v>273.14430279999999</c:v>
                </c:pt>
                <c:pt idx="27500">
                  <c:v>273.15423679999998</c:v>
                </c:pt>
                <c:pt idx="27501">
                  <c:v>273.16417080000002</c:v>
                </c:pt>
                <c:pt idx="27502">
                  <c:v>273.17410480000001</c:v>
                </c:pt>
                <c:pt idx="27503">
                  <c:v>273.1840388</c:v>
                </c:pt>
                <c:pt idx="27504">
                  <c:v>273.19397179999999</c:v>
                </c:pt>
                <c:pt idx="27505">
                  <c:v>273.20390579999997</c:v>
                </c:pt>
                <c:pt idx="27506">
                  <c:v>273.21383980000002</c:v>
                </c:pt>
                <c:pt idx="27507">
                  <c:v>273.2237738</c:v>
                </c:pt>
                <c:pt idx="27508">
                  <c:v>273.23370779999999</c:v>
                </c:pt>
                <c:pt idx="27509">
                  <c:v>273.24364079999998</c:v>
                </c:pt>
                <c:pt idx="27510">
                  <c:v>273.25357480000002</c:v>
                </c:pt>
                <c:pt idx="27511">
                  <c:v>273.26350880000001</c:v>
                </c:pt>
                <c:pt idx="27512">
                  <c:v>273.2734428</c:v>
                </c:pt>
                <c:pt idx="27513">
                  <c:v>273.28337679999998</c:v>
                </c:pt>
                <c:pt idx="27514">
                  <c:v>273.29330979999997</c:v>
                </c:pt>
                <c:pt idx="27515">
                  <c:v>273.30324380000002</c:v>
                </c:pt>
                <c:pt idx="27516">
                  <c:v>273.31317780000001</c:v>
                </c:pt>
                <c:pt idx="27517">
                  <c:v>273.32311179999999</c:v>
                </c:pt>
                <c:pt idx="27518">
                  <c:v>273.33304579999998</c:v>
                </c:pt>
                <c:pt idx="27519">
                  <c:v>273.34297880000003</c:v>
                </c:pt>
                <c:pt idx="27520">
                  <c:v>273.35291280000001</c:v>
                </c:pt>
                <c:pt idx="27521">
                  <c:v>273.3628468</c:v>
                </c:pt>
                <c:pt idx="27522">
                  <c:v>273.37278079999999</c:v>
                </c:pt>
                <c:pt idx="27523">
                  <c:v>273.38271379999998</c:v>
                </c:pt>
                <c:pt idx="27524">
                  <c:v>273.39264780000002</c:v>
                </c:pt>
                <c:pt idx="27525">
                  <c:v>273.40258180000001</c:v>
                </c:pt>
                <c:pt idx="27526">
                  <c:v>273.41251579999999</c:v>
                </c:pt>
                <c:pt idx="27527">
                  <c:v>273.42244979999998</c:v>
                </c:pt>
                <c:pt idx="27528">
                  <c:v>273.43238280000003</c:v>
                </c:pt>
                <c:pt idx="27529">
                  <c:v>273.44231680000001</c:v>
                </c:pt>
                <c:pt idx="27530">
                  <c:v>273.4522508</c:v>
                </c:pt>
                <c:pt idx="27531">
                  <c:v>273.46218479999999</c:v>
                </c:pt>
                <c:pt idx="27532">
                  <c:v>273.47211779999998</c:v>
                </c:pt>
                <c:pt idx="27533">
                  <c:v>273.48205180000002</c:v>
                </c:pt>
                <c:pt idx="27534">
                  <c:v>273.49198580000001</c:v>
                </c:pt>
                <c:pt idx="27535">
                  <c:v>273.5019198</c:v>
                </c:pt>
                <c:pt idx="27536">
                  <c:v>273.51185379999998</c:v>
                </c:pt>
                <c:pt idx="27537">
                  <c:v>273.52178679999997</c:v>
                </c:pt>
                <c:pt idx="27538">
                  <c:v>273.53172080000002</c:v>
                </c:pt>
                <c:pt idx="27539">
                  <c:v>273.5416548</c:v>
                </c:pt>
                <c:pt idx="27540">
                  <c:v>273.55158879999999</c:v>
                </c:pt>
                <c:pt idx="27541">
                  <c:v>273.56152279999998</c:v>
                </c:pt>
                <c:pt idx="27542">
                  <c:v>273.57145580000002</c:v>
                </c:pt>
                <c:pt idx="27543">
                  <c:v>273.58138980000001</c:v>
                </c:pt>
                <c:pt idx="27544">
                  <c:v>273.5913238</c:v>
                </c:pt>
                <c:pt idx="27545">
                  <c:v>273.60125779999998</c:v>
                </c:pt>
                <c:pt idx="27546">
                  <c:v>273.61119179999997</c:v>
                </c:pt>
                <c:pt idx="27547">
                  <c:v>273.62112480000002</c:v>
                </c:pt>
                <c:pt idx="27548">
                  <c:v>273.63105880000001</c:v>
                </c:pt>
                <c:pt idx="27549">
                  <c:v>273.64099279999999</c:v>
                </c:pt>
                <c:pt idx="27550">
                  <c:v>273.65092679999998</c:v>
                </c:pt>
                <c:pt idx="27551">
                  <c:v>273.66085980000003</c:v>
                </c:pt>
                <c:pt idx="27552">
                  <c:v>273.67079380000001</c:v>
                </c:pt>
                <c:pt idx="27553">
                  <c:v>273.6807278</c:v>
                </c:pt>
                <c:pt idx="27554">
                  <c:v>273.69066179999999</c:v>
                </c:pt>
                <c:pt idx="27555">
                  <c:v>273.70059579999997</c:v>
                </c:pt>
                <c:pt idx="27556">
                  <c:v>273.71052880000002</c:v>
                </c:pt>
                <c:pt idx="27557">
                  <c:v>273.72046280000001</c:v>
                </c:pt>
                <c:pt idx="27558">
                  <c:v>273.73039649999998</c:v>
                </c:pt>
                <c:pt idx="27559">
                  <c:v>273.74033050000003</c:v>
                </c:pt>
                <c:pt idx="27560">
                  <c:v>273.75026450000001</c:v>
                </c:pt>
                <c:pt idx="27561">
                  <c:v>273.7601975</c:v>
                </c:pt>
                <c:pt idx="27562">
                  <c:v>273.77013149999999</c:v>
                </c:pt>
                <c:pt idx="27563">
                  <c:v>273.78006549999998</c:v>
                </c:pt>
                <c:pt idx="27564">
                  <c:v>273.78999950000002</c:v>
                </c:pt>
                <c:pt idx="27565">
                  <c:v>273.79993250000001</c:v>
                </c:pt>
                <c:pt idx="27566">
                  <c:v>273.8098665</c:v>
                </c:pt>
                <c:pt idx="27567">
                  <c:v>273.81980049999999</c:v>
                </c:pt>
                <c:pt idx="27568">
                  <c:v>273.82973449999997</c:v>
                </c:pt>
                <c:pt idx="27569">
                  <c:v>273.83966850000002</c:v>
                </c:pt>
                <c:pt idx="27570">
                  <c:v>273.84960150000001</c:v>
                </c:pt>
                <c:pt idx="27571">
                  <c:v>273.85953549999999</c:v>
                </c:pt>
                <c:pt idx="27572">
                  <c:v>273.86946949999998</c:v>
                </c:pt>
                <c:pt idx="27573">
                  <c:v>273.87940350000002</c:v>
                </c:pt>
                <c:pt idx="27574">
                  <c:v>273.88933750000001</c:v>
                </c:pt>
                <c:pt idx="27575">
                  <c:v>273.8992705</c:v>
                </c:pt>
                <c:pt idx="27576">
                  <c:v>273.90920449999999</c:v>
                </c:pt>
                <c:pt idx="27577">
                  <c:v>273.91913849999997</c:v>
                </c:pt>
                <c:pt idx="27578">
                  <c:v>273.92907250000002</c:v>
                </c:pt>
                <c:pt idx="27579">
                  <c:v>273.93900550000001</c:v>
                </c:pt>
                <c:pt idx="27580">
                  <c:v>273.94893949999999</c:v>
                </c:pt>
                <c:pt idx="27581">
                  <c:v>273.95887349999998</c:v>
                </c:pt>
                <c:pt idx="27582">
                  <c:v>273.96880750000003</c:v>
                </c:pt>
                <c:pt idx="27583">
                  <c:v>273.97874150000001</c:v>
                </c:pt>
                <c:pt idx="27584">
                  <c:v>273.9886745</c:v>
                </c:pt>
                <c:pt idx="27585">
                  <c:v>273.99860849999999</c:v>
                </c:pt>
                <c:pt idx="27586">
                  <c:v>274.00854249999998</c:v>
                </c:pt>
                <c:pt idx="27587">
                  <c:v>274.01847650000002</c:v>
                </c:pt>
                <c:pt idx="27588">
                  <c:v>274.02840950000001</c:v>
                </c:pt>
                <c:pt idx="27589">
                  <c:v>274.0383435</c:v>
                </c:pt>
                <c:pt idx="27590">
                  <c:v>274.04827749999998</c:v>
                </c:pt>
                <c:pt idx="27591">
                  <c:v>274.05821150000003</c:v>
                </c:pt>
                <c:pt idx="27592">
                  <c:v>274.06814550000001</c:v>
                </c:pt>
                <c:pt idx="27593">
                  <c:v>274.0780785</c:v>
                </c:pt>
                <c:pt idx="27594">
                  <c:v>274.08801249999999</c:v>
                </c:pt>
                <c:pt idx="27595">
                  <c:v>274.09794649999998</c:v>
                </c:pt>
                <c:pt idx="27596">
                  <c:v>274.10788050000002</c:v>
                </c:pt>
                <c:pt idx="27597">
                  <c:v>274.11781450000001</c:v>
                </c:pt>
                <c:pt idx="27598">
                  <c:v>274.1277475</c:v>
                </c:pt>
                <c:pt idx="27599">
                  <c:v>274.13768149999999</c:v>
                </c:pt>
                <c:pt idx="27600">
                  <c:v>274.14761549999997</c:v>
                </c:pt>
                <c:pt idx="27601">
                  <c:v>274.15754950000002</c:v>
                </c:pt>
                <c:pt idx="27602">
                  <c:v>274.16748250000001</c:v>
                </c:pt>
                <c:pt idx="27603">
                  <c:v>274.17741649999999</c:v>
                </c:pt>
                <c:pt idx="27604">
                  <c:v>274.18735049999998</c:v>
                </c:pt>
                <c:pt idx="27605">
                  <c:v>274.19728450000002</c:v>
                </c:pt>
                <c:pt idx="27606">
                  <c:v>274.20721850000001</c:v>
                </c:pt>
                <c:pt idx="27607">
                  <c:v>274.2171515</c:v>
                </c:pt>
                <c:pt idx="27608">
                  <c:v>274.22708549999999</c:v>
                </c:pt>
                <c:pt idx="27609">
                  <c:v>274.23701949999997</c:v>
                </c:pt>
                <c:pt idx="27610">
                  <c:v>274.24695350000002</c:v>
                </c:pt>
                <c:pt idx="27611">
                  <c:v>274.2568875</c:v>
                </c:pt>
                <c:pt idx="27612">
                  <c:v>274.26682049999999</c:v>
                </c:pt>
                <c:pt idx="27613">
                  <c:v>274.27675449999998</c:v>
                </c:pt>
                <c:pt idx="27614">
                  <c:v>274.28668850000003</c:v>
                </c:pt>
                <c:pt idx="27615">
                  <c:v>274.29662250000001</c:v>
                </c:pt>
                <c:pt idx="27616">
                  <c:v>274.3065565</c:v>
                </c:pt>
                <c:pt idx="27617">
                  <c:v>274.31648949999999</c:v>
                </c:pt>
                <c:pt idx="27618">
                  <c:v>274.32642349999998</c:v>
                </c:pt>
                <c:pt idx="27619">
                  <c:v>274.33635750000002</c:v>
                </c:pt>
                <c:pt idx="27620">
                  <c:v>274.34629150000001</c:v>
                </c:pt>
                <c:pt idx="27621">
                  <c:v>274.3562245</c:v>
                </c:pt>
                <c:pt idx="27622">
                  <c:v>274.36615849999998</c:v>
                </c:pt>
                <c:pt idx="27623">
                  <c:v>274.37609250000003</c:v>
                </c:pt>
                <c:pt idx="27624">
                  <c:v>274.38602650000001</c:v>
                </c:pt>
                <c:pt idx="27625">
                  <c:v>274.3959605</c:v>
                </c:pt>
                <c:pt idx="27626">
                  <c:v>274.40589349999999</c:v>
                </c:pt>
                <c:pt idx="27627">
                  <c:v>274.41582749999998</c:v>
                </c:pt>
                <c:pt idx="27628">
                  <c:v>274.42576150000002</c:v>
                </c:pt>
                <c:pt idx="27629">
                  <c:v>274.43569550000001</c:v>
                </c:pt>
                <c:pt idx="27630">
                  <c:v>274.4456295</c:v>
                </c:pt>
                <c:pt idx="27631">
                  <c:v>274.45556249999998</c:v>
                </c:pt>
                <c:pt idx="27632">
                  <c:v>274.46549649999997</c:v>
                </c:pt>
                <c:pt idx="27633">
                  <c:v>274.47543050000002</c:v>
                </c:pt>
                <c:pt idx="27634">
                  <c:v>274.4853645</c:v>
                </c:pt>
                <c:pt idx="27635">
                  <c:v>274.49529849999999</c:v>
                </c:pt>
                <c:pt idx="27636">
                  <c:v>274.50523149999998</c:v>
                </c:pt>
                <c:pt idx="27637">
                  <c:v>274.51516550000002</c:v>
                </c:pt>
                <c:pt idx="27638">
                  <c:v>274.52509950000001</c:v>
                </c:pt>
                <c:pt idx="27639">
                  <c:v>274.5350335</c:v>
                </c:pt>
                <c:pt idx="27640">
                  <c:v>274.54496749999998</c:v>
                </c:pt>
                <c:pt idx="27641">
                  <c:v>274.55490049999997</c:v>
                </c:pt>
                <c:pt idx="27642">
                  <c:v>274.56483450000002</c:v>
                </c:pt>
                <c:pt idx="27643">
                  <c:v>274.5747685</c:v>
                </c:pt>
                <c:pt idx="27644">
                  <c:v>274.58470249999999</c:v>
                </c:pt>
                <c:pt idx="27645">
                  <c:v>274.59463549999998</c:v>
                </c:pt>
                <c:pt idx="27646">
                  <c:v>274.60456950000003</c:v>
                </c:pt>
                <c:pt idx="27647">
                  <c:v>274.61450350000001</c:v>
                </c:pt>
                <c:pt idx="27648">
                  <c:v>274.6244375</c:v>
                </c:pt>
                <c:pt idx="27649">
                  <c:v>274.63437149999999</c:v>
                </c:pt>
                <c:pt idx="27650">
                  <c:v>274.64430449999998</c:v>
                </c:pt>
                <c:pt idx="27651">
                  <c:v>274.65423850000002</c:v>
                </c:pt>
                <c:pt idx="27652">
                  <c:v>274.66417250000001</c:v>
                </c:pt>
                <c:pt idx="27653">
                  <c:v>274.67410649999999</c:v>
                </c:pt>
                <c:pt idx="27654">
                  <c:v>274.68404049999998</c:v>
                </c:pt>
                <c:pt idx="27655">
                  <c:v>274.69397350000003</c:v>
                </c:pt>
                <c:pt idx="27656">
                  <c:v>274.70390750000001</c:v>
                </c:pt>
                <c:pt idx="27657">
                  <c:v>274.7138415</c:v>
                </c:pt>
                <c:pt idx="27658">
                  <c:v>274.72377549999999</c:v>
                </c:pt>
                <c:pt idx="27659">
                  <c:v>274.73371020000002</c:v>
                </c:pt>
                <c:pt idx="27660">
                  <c:v>274.74364320000001</c:v>
                </c:pt>
                <c:pt idx="27661">
                  <c:v>274.7535772</c:v>
                </c:pt>
                <c:pt idx="27662">
                  <c:v>274.76351119999998</c:v>
                </c:pt>
                <c:pt idx="27663">
                  <c:v>274.77344520000003</c:v>
                </c:pt>
                <c:pt idx="27664">
                  <c:v>274.78337920000001</c:v>
                </c:pt>
                <c:pt idx="27665">
                  <c:v>274.7933122</c:v>
                </c:pt>
                <c:pt idx="27666">
                  <c:v>274.80324619999999</c:v>
                </c:pt>
                <c:pt idx="27667">
                  <c:v>274.81318019999998</c:v>
                </c:pt>
                <c:pt idx="27668">
                  <c:v>274.82311420000002</c:v>
                </c:pt>
                <c:pt idx="27669">
                  <c:v>274.83304820000001</c:v>
                </c:pt>
                <c:pt idx="27670">
                  <c:v>274.8429812</c:v>
                </c:pt>
                <c:pt idx="27671">
                  <c:v>274.85291519999998</c:v>
                </c:pt>
                <c:pt idx="27672">
                  <c:v>274.86284920000003</c:v>
                </c:pt>
                <c:pt idx="27673">
                  <c:v>274.87278320000001</c:v>
                </c:pt>
                <c:pt idx="27674">
                  <c:v>274.8827172</c:v>
                </c:pt>
                <c:pt idx="27675">
                  <c:v>274.89265019999999</c:v>
                </c:pt>
                <c:pt idx="27676">
                  <c:v>274.90258419999998</c:v>
                </c:pt>
                <c:pt idx="27677">
                  <c:v>274.91251820000002</c:v>
                </c:pt>
                <c:pt idx="27678">
                  <c:v>274.92245220000001</c:v>
                </c:pt>
                <c:pt idx="27679">
                  <c:v>274.9323862</c:v>
                </c:pt>
                <c:pt idx="27680">
                  <c:v>274.94231919999999</c:v>
                </c:pt>
                <c:pt idx="27681">
                  <c:v>274.95225319999997</c:v>
                </c:pt>
                <c:pt idx="27682">
                  <c:v>274.96218720000002</c:v>
                </c:pt>
                <c:pt idx="27683">
                  <c:v>274.9721212</c:v>
                </c:pt>
                <c:pt idx="27684">
                  <c:v>274.98205519999999</c:v>
                </c:pt>
                <c:pt idx="27685">
                  <c:v>274.99198819999998</c:v>
                </c:pt>
                <c:pt idx="27686">
                  <c:v>275.00192220000002</c:v>
                </c:pt>
                <c:pt idx="27687">
                  <c:v>275.01185620000001</c:v>
                </c:pt>
                <c:pt idx="27688">
                  <c:v>275.0217902</c:v>
                </c:pt>
                <c:pt idx="27689">
                  <c:v>275.03172419999999</c:v>
                </c:pt>
                <c:pt idx="27690">
                  <c:v>275.04165719999997</c:v>
                </c:pt>
                <c:pt idx="27691">
                  <c:v>275.05159120000002</c:v>
                </c:pt>
                <c:pt idx="27692">
                  <c:v>275.06152520000001</c:v>
                </c:pt>
                <c:pt idx="27693">
                  <c:v>275.07145919999999</c:v>
                </c:pt>
                <c:pt idx="27694">
                  <c:v>275.08139319999998</c:v>
                </c:pt>
                <c:pt idx="27695">
                  <c:v>275.09132620000003</c:v>
                </c:pt>
                <c:pt idx="27696">
                  <c:v>275.10126020000001</c:v>
                </c:pt>
                <c:pt idx="27697">
                  <c:v>275.1111942</c:v>
                </c:pt>
                <c:pt idx="27698">
                  <c:v>275.12112819999999</c:v>
                </c:pt>
                <c:pt idx="27699">
                  <c:v>275.13106219999997</c:v>
                </c:pt>
                <c:pt idx="27700">
                  <c:v>275.14099520000002</c:v>
                </c:pt>
                <c:pt idx="27701">
                  <c:v>275.15092920000001</c:v>
                </c:pt>
                <c:pt idx="27702">
                  <c:v>275.16086319999999</c:v>
                </c:pt>
                <c:pt idx="27703">
                  <c:v>275.17079719999998</c:v>
                </c:pt>
                <c:pt idx="27704">
                  <c:v>275.18073120000003</c:v>
                </c:pt>
                <c:pt idx="27705">
                  <c:v>275.19066420000001</c:v>
                </c:pt>
                <c:pt idx="27706">
                  <c:v>275.2005982</c:v>
                </c:pt>
                <c:pt idx="27707">
                  <c:v>275.21053219999999</c:v>
                </c:pt>
                <c:pt idx="27708">
                  <c:v>275.22046619999998</c:v>
                </c:pt>
                <c:pt idx="27709">
                  <c:v>275.23040020000002</c:v>
                </c:pt>
                <c:pt idx="27710">
                  <c:v>275.24033320000001</c:v>
                </c:pt>
                <c:pt idx="27711">
                  <c:v>275.2502672</c:v>
                </c:pt>
                <c:pt idx="27712">
                  <c:v>275.26020119999998</c:v>
                </c:pt>
                <c:pt idx="27713">
                  <c:v>275.27013520000003</c:v>
                </c:pt>
                <c:pt idx="27714">
                  <c:v>275.28006920000001</c:v>
                </c:pt>
                <c:pt idx="27715">
                  <c:v>275.2900022</c:v>
                </c:pt>
                <c:pt idx="27716">
                  <c:v>275.29993619999999</c:v>
                </c:pt>
                <c:pt idx="27717">
                  <c:v>275.30987019999998</c:v>
                </c:pt>
                <c:pt idx="27718">
                  <c:v>275.31980420000002</c:v>
                </c:pt>
                <c:pt idx="27719">
                  <c:v>275.32973820000001</c:v>
                </c:pt>
                <c:pt idx="27720">
                  <c:v>275.3396712</c:v>
                </c:pt>
                <c:pt idx="27721">
                  <c:v>275.34960519999998</c:v>
                </c:pt>
                <c:pt idx="27722">
                  <c:v>275.35953919999997</c:v>
                </c:pt>
                <c:pt idx="27723">
                  <c:v>275.36947320000002</c:v>
                </c:pt>
                <c:pt idx="27724">
                  <c:v>275.37940620000001</c:v>
                </c:pt>
                <c:pt idx="27725">
                  <c:v>275.38934019999999</c:v>
                </c:pt>
                <c:pt idx="27726">
                  <c:v>275.39927419999998</c:v>
                </c:pt>
                <c:pt idx="27727">
                  <c:v>275.40920820000002</c:v>
                </c:pt>
                <c:pt idx="27728">
                  <c:v>275.41914220000001</c:v>
                </c:pt>
                <c:pt idx="27729">
                  <c:v>275.4290752</c:v>
                </c:pt>
                <c:pt idx="27730">
                  <c:v>275.43900919999999</c:v>
                </c:pt>
                <c:pt idx="27731">
                  <c:v>275.44894319999997</c:v>
                </c:pt>
                <c:pt idx="27732">
                  <c:v>275.45887720000002</c:v>
                </c:pt>
                <c:pt idx="27733">
                  <c:v>275.4688112</c:v>
                </c:pt>
                <c:pt idx="27734">
                  <c:v>275.47874419999999</c:v>
                </c:pt>
                <c:pt idx="27735">
                  <c:v>275.48867819999998</c:v>
                </c:pt>
                <c:pt idx="27736">
                  <c:v>275.49861220000003</c:v>
                </c:pt>
                <c:pt idx="27737">
                  <c:v>275.50854620000001</c:v>
                </c:pt>
                <c:pt idx="27738">
                  <c:v>275.5184802</c:v>
                </c:pt>
                <c:pt idx="27739">
                  <c:v>275.52841319999999</c:v>
                </c:pt>
                <c:pt idx="27740">
                  <c:v>275.53834719999998</c:v>
                </c:pt>
                <c:pt idx="27741">
                  <c:v>275.54828120000002</c:v>
                </c:pt>
                <c:pt idx="27742">
                  <c:v>275.55821520000001</c:v>
                </c:pt>
                <c:pt idx="27743">
                  <c:v>275.56814919999999</c:v>
                </c:pt>
                <c:pt idx="27744">
                  <c:v>275.57808219999998</c:v>
                </c:pt>
                <c:pt idx="27745">
                  <c:v>275.58801620000003</c:v>
                </c:pt>
                <c:pt idx="27746">
                  <c:v>275.59795020000001</c:v>
                </c:pt>
                <c:pt idx="27747">
                  <c:v>275.6078842</c:v>
                </c:pt>
                <c:pt idx="27748">
                  <c:v>275.61781819999999</c:v>
                </c:pt>
                <c:pt idx="27749">
                  <c:v>275.62775119999998</c:v>
                </c:pt>
                <c:pt idx="27750">
                  <c:v>275.63768520000002</c:v>
                </c:pt>
                <c:pt idx="27751">
                  <c:v>275.64761920000001</c:v>
                </c:pt>
                <c:pt idx="27752">
                  <c:v>275.6575532</c:v>
                </c:pt>
                <c:pt idx="27753">
                  <c:v>275.66748719999998</c:v>
                </c:pt>
                <c:pt idx="27754">
                  <c:v>275.67742019999997</c:v>
                </c:pt>
                <c:pt idx="27755">
                  <c:v>275.68735420000002</c:v>
                </c:pt>
                <c:pt idx="27756">
                  <c:v>275.6972882</c:v>
                </c:pt>
                <c:pt idx="27757">
                  <c:v>275.70722219999999</c:v>
                </c:pt>
                <c:pt idx="27758">
                  <c:v>275.71715619999998</c:v>
                </c:pt>
                <c:pt idx="27759">
                  <c:v>275.72708829999999</c:v>
                </c:pt>
                <c:pt idx="27760">
                  <c:v>275.73702229999998</c:v>
                </c:pt>
                <c:pt idx="27761">
                  <c:v>275.74695630000002</c:v>
                </c:pt>
                <c:pt idx="27762">
                  <c:v>275.75689030000001</c:v>
                </c:pt>
                <c:pt idx="27763">
                  <c:v>275.7668243</c:v>
                </c:pt>
                <c:pt idx="27764">
                  <c:v>275.77675729999999</c:v>
                </c:pt>
                <c:pt idx="27765">
                  <c:v>275.78669129999997</c:v>
                </c:pt>
                <c:pt idx="27766">
                  <c:v>275.79662530000002</c:v>
                </c:pt>
                <c:pt idx="27767">
                  <c:v>275.8065593</c:v>
                </c:pt>
                <c:pt idx="27768">
                  <c:v>275.81649329999999</c:v>
                </c:pt>
                <c:pt idx="27769">
                  <c:v>275.82642629999998</c:v>
                </c:pt>
                <c:pt idx="27770">
                  <c:v>275.83636030000002</c:v>
                </c:pt>
                <c:pt idx="27771">
                  <c:v>275.84629430000001</c:v>
                </c:pt>
                <c:pt idx="27772">
                  <c:v>275.8562283</c:v>
                </c:pt>
                <c:pt idx="27773">
                  <c:v>275.86616229999998</c:v>
                </c:pt>
                <c:pt idx="27774">
                  <c:v>275.87609529999997</c:v>
                </c:pt>
                <c:pt idx="27775">
                  <c:v>275.88602930000002</c:v>
                </c:pt>
                <c:pt idx="27776">
                  <c:v>275.89596330000001</c:v>
                </c:pt>
                <c:pt idx="27777">
                  <c:v>275.90589729999999</c:v>
                </c:pt>
                <c:pt idx="27778">
                  <c:v>275.91583129999998</c:v>
                </c:pt>
                <c:pt idx="27779">
                  <c:v>275.92576430000003</c:v>
                </c:pt>
                <c:pt idx="27780">
                  <c:v>275.93569830000001</c:v>
                </c:pt>
                <c:pt idx="27781">
                  <c:v>275.9456323</c:v>
                </c:pt>
                <c:pt idx="27782">
                  <c:v>275.95556629999999</c:v>
                </c:pt>
                <c:pt idx="27783">
                  <c:v>275.96550029999997</c:v>
                </c:pt>
                <c:pt idx="27784">
                  <c:v>275.97543330000002</c:v>
                </c:pt>
                <c:pt idx="27785">
                  <c:v>275.98536730000001</c:v>
                </c:pt>
                <c:pt idx="27786">
                  <c:v>275.99530129999999</c:v>
                </c:pt>
                <c:pt idx="27787">
                  <c:v>276.00523529999998</c:v>
                </c:pt>
                <c:pt idx="27788">
                  <c:v>276.01516930000003</c:v>
                </c:pt>
                <c:pt idx="27789">
                  <c:v>276.02510230000001</c:v>
                </c:pt>
                <c:pt idx="27790">
                  <c:v>276.0350363</c:v>
                </c:pt>
                <c:pt idx="27791">
                  <c:v>276.04497029999999</c:v>
                </c:pt>
                <c:pt idx="27792">
                  <c:v>276.05490429999998</c:v>
                </c:pt>
                <c:pt idx="27793">
                  <c:v>276.06483830000002</c:v>
                </c:pt>
                <c:pt idx="27794">
                  <c:v>276.07477230000001</c:v>
                </c:pt>
                <c:pt idx="27795">
                  <c:v>276.0847053</c:v>
                </c:pt>
                <c:pt idx="27796">
                  <c:v>276.09463929999998</c:v>
                </c:pt>
                <c:pt idx="27797">
                  <c:v>276.10457330000003</c:v>
                </c:pt>
                <c:pt idx="27798">
                  <c:v>276.11450730000001</c:v>
                </c:pt>
                <c:pt idx="27799">
                  <c:v>276.1244413</c:v>
                </c:pt>
                <c:pt idx="27800">
                  <c:v>276.13437429999999</c:v>
                </c:pt>
                <c:pt idx="27801">
                  <c:v>276.14430829999998</c:v>
                </c:pt>
                <c:pt idx="27802">
                  <c:v>276.15424230000002</c:v>
                </c:pt>
                <c:pt idx="27803">
                  <c:v>276.16417630000001</c:v>
                </c:pt>
                <c:pt idx="27804">
                  <c:v>276.1741103</c:v>
                </c:pt>
                <c:pt idx="27805">
                  <c:v>276.18404329999998</c:v>
                </c:pt>
                <c:pt idx="27806">
                  <c:v>276.19397729999997</c:v>
                </c:pt>
                <c:pt idx="27807">
                  <c:v>276.20391130000002</c:v>
                </c:pt>
                <c:pt idx="27808">
                  <c:v>276.2138453</c:v>
                </c:pt>
                <c:pt idx="27809">
                  <c:v>276.22377929999999</c:v>
                </c:pt>
                <c:pt idx="27810">
                  <c:v>276.23371329999998</c:v>
                </c:pt>
                <c:pt idx="27811">
                  <c:v>276.24364630000002</c:v>
                </c:pt>
                <c:pt idx="27812">
                  <c:v>276.25358030000001</c:v>
                </c:pt>
                <c:pt idx="27813">
                  <c:v>276.2635143</c:v>
                </c:pt>
                <c:pt idx="27814">
                  <c:v>276.27344829999998</c:v>
                </c:pt>
                <c:pt idx="27815">
                  <c:v>276.28338230000003</c:v>
                </c:pt>
                <c:pt idx="27816">
                  <c:v>276.29331530000002</c:v>
                </c:pt>
                <c:pt idx="27817">
                  <c:v>276.3032493</c:v>
                </c:pt>
                <c:pt idx="27818">
                  <c:v>276.31318329999999</c:v>
                </c:pt>
                <c:pt idx="27819">
                  <c:v>276.32311729999998</c:v>
                </c:pt>
                <c:pt idx="27820">
                  <c:v>276.33305130000002</c:v>
                </c:pt>
                <c:pt idx="27821">
                  <c:v>276.34298530000001</c:v>
                </c:pt>
                <c:pt idx="27822">
                  <c:v>276.3529183</c:v>
                </c:pt>
                <c:pt idx="27823">
                  <c:v>276.36285229999999</c:v>
                </c:pt>
                <c:pt idx="27824">
                  <c:v>276.37278629999997</c:v>
                </c:pt>
                <c:pt idx="27825">
                  <c:v>276.38272030000002</c:v>
                </c:pt>
                <c:pt idx="27826">
                  <c:v>276.3926543</c:v>
                </c:pt>
                <c:pt idx="27827">
                  <c:v>276.40258729999999</c:v>
                </c:pt>
                <c:pt idx="27828">
                  <c:v>276.41252129999998</c:v>
                </c:pt>
                <c:pt idx="27829">
                  <c:v>276.42245530000002</c:v>
                </c:pt>
                <c:pt idx="27830">
                  <c:v>276.43238930000001</c:v>
                </c:pt>
                <c:pt idx="27831">
                  <c:v>276.4423233</c:v>
                </c:pt>
                <c:pt idx="27832">
                  <c:v>276.45225729999999</c:v>
                </c:pt>
                <c:pt idx="27833">
                  <c:v>276.46219029999997</c:v>
                </c:pt>
                <c:pt idx="27834">
                  <c:v>276.47212430000002</c:v>
                </c:pt>
                <c:pt idx="27835">
                  <c:v>276.48205830000001</c:v>
                </c:pt>
                <c:pt idx="27836">
                  <c:v>276.49199229999999</c:v>
                </c:pt>
                <c:pt idx="27837">
                  <c:v>276.50192629999998</c:v>
                </c:pt>
                <c:pt idx="27838">
                  <c:v>276.51185930000003</c:v>
                </c:pt>
                <c:pt idx="27839">
                  <c:v>276.52179330000001</c:v>
                </c:pt>
                <c:pt idx="27840">
                  <c:v>276.5317273</c:v>
                </c:pt>
                <c:pt idx="27841">
                  <c:v>276.54166129999999</c:v>
                </c:pt>
                <c:pt idx="27842">
                  <c:v>276.55159529999997</c:v>
                </c:pt>
                <c:pt idx="27843">
                  <c:v>276.56152930000002</c:v>
                </c:pt>
                <c:pt idx="27844">
                  <c:v>276.57146230000001</c:v>
                </c:pt>
                <c:pt idx="27845">
                  <c:v>276.58139629999999</c:v>
                </c:pt>
                <c:pt idx="27846">
                  <c:v>276.59133029999998</c:v>
                </c:pt>
                <c:pt idx="27847">
                  <c:v>276.60126430000003</c:v>
                </c:pt>
                <c:pt idx="27848">
                  <c:v>276.61119830000001</c:v>
                </c:pt>
                <c:pt idx="27849">
                  <c:v>276.6211323</c:v>
                </c:pt>
                <c:pt idx="27850">
                  <c:v>276.63106529999999</c:v>
                </c:pt>
                <c:pt idx="27851">
                  <c:v>276.64099929999998</c:v>
                </c:pt>
                <c:pt idx="27852">
                  <c:v>276.65093330000002</c:v>
                </c:pt>
                <c:pt idx="27853">
                  <c:v>276.66086730000001</c:v>
                </c:pt>
                <c:pt idx="27854">
                  <c:v>276.67080129999999</c:v>
                </c:pt>
                <c:pt idx="27855">
                  <c:v>276.68073429999998</c:v>
                </c:pt>
                <c:pt idx="27856">
                  <c:v>276.69066830000003</c:v>
                </c:pt>
                <c:pt idx="27857">
                  <c:v>276.70060230000001</c:v>
                </c:pt>
                <c:pt idx="27858">
                  <c:v>276.7105363</c:v>
                </c:pt>
                <c:pt idx="27859">
                  <c:v>276.72047029999999</c:v>
                </c:pt>
                <c:pt idx="27860">
                  <c:v>276.73040450000002</c:v>
                </c:pt>
                <c:pt idx="27861">
                  <c:v>276.74033750000001</c:v>
                </c:pt>
                <c:pt idx="27862">
                  <c:v>276.7502715</c:v>
                </c:pt>
                <c:pt idx="27863">
                  <c:v>276.76020549999998</c:v>
                </c:pt>
                <c:pt idx="27864">
                  <c:v>276.77013950000003</c:v>
                </c:pt>
                <c:pt idx="27865">
                  <c:v>276.78007350000001</c:v>
                </c:pt>
                <c:pt idx="27866">
                  <c:v>276.7900075</c:v>
                </c:pt>
                <c:pt idx="27867">
                  <c:v>276.79994049999999</c:v>
                </c:pt>
                <c:pt idx="27868">
                  <c:v>276.80987449999998</c:v>
                </c:pt>
                <c:pt idx="27869">
                  <c:v>276.81980850000002</c:v>
                </c:pt>
                <c:pt idx="27870">
                  <c:v>276.82974250000001</c:v>
                </c:pt>
                <c:pt idx="27871">
                  <c:v>276.8396765</c:v>
                </c:pt>
                <c:pt idx="27872">
                  <c:v>276.84960949999999</c:v>
                </c:pt>
                <c:pt idx="27873">
                  <c:v>276.85954349999997</c:v>
                </c:pt>
                <c:pt idx="27874">
                  <c:v>276.86947750000002</c:v>
                </c:pt>
                <c:pt idx="27875">
                  <c:v>276.8794115</c:v>
                </c:pt>
                <c:pt idx="27876">
                  <c:v>276.88934549999999</c:v>
                </c:pt>
                <c:pt idx="27877">
                  <c:v>276.89927949999998</c:v>
                </c:pt>
                <c:pt idx="27878">
                  <c:v>276.90921250000002</c:v>
                </c:pt>
                <c:pt idx="27879">
                  <c:v>276.91914650000001</c:v>
                </c:pt>
                <c:pt idx="27880">
                  <c:v>276.9290805</c:v>
                </c:pt>
                <c:pt idx="27881">
                  <c:v>276.93901449999998</c:v>
                </c:pt>
                <c:pt idx="27882">
                  <c:v>276.94894849999997</c:v>
                </c:pt>
                <c:pt idx="27883">
                  <c:v>276.95888150000002</c:v>
                </c:pt>
                <c:pt idx="27884">
                  <c:v>276.96881550000001</c:v>
                </c:pt>
                <c:pt idx="27885">
                  <c:v>276.97874949999999</c:v>
                </c:pt>
                <c:pt idx="27886">
                  <c:v>276.98868349999998</c:v>
                </c:pt>
                <c:pt idx="27887">
                  <c:v>276.99861750000002</c:v>
                </c:pt>
                <c:pt idx="27888">
                  <c:v>277.00855150000001</c:v>
                </c:pt>
                <c:pt idx="27889">
                  <c:v>277.0184845</c:v>
                </c:pt>
                <c:pt idx="27890">
                  <c:v>277.02841849999999</c:v>
                </c:pt>
                <c:pt idx="27891">
                  <c:v>277.03835249999997</c:v>
                </c:pt>
                <c:pt idx="27892">
                  <c:v>277.04828650000002</c:v>
                </c:pt>
                <c:pt idx="27893">
                  <c:v>277.0582205</c:v>
                </c:pt>
                <c:pt idx="27894">
                  <c:v>277.06815449999999</c:v>
                </c:pt>
                <c:pt idx="27895">
                  <c:v>277.07808749999998</c:v>
                </c:pt>
                <c:pt idx="27896">
                  <c:v>277.08802150000002</c:v>
                </c:pt>
                <c:pt idx="27897">
                  <c:v>277.09795550000001</c:v>
                </c:pt>
                <c:pt idx="27898">
                  <c:v>277.1078895</c:v>
                </c:pt>
                <c:pt idx="27899">
                  <c:v>277.11782349999999</c:v>
                </c:pt>
                <c:pt idx="27900">
                  <c:v>277.12775649999998</c:v>
                </c:pt>
                <c:pt idx="27901">
                  <c:v>277.13769050000002</c:v>
                </c:pt>
                <c:pt idx="27902">
                  <c:v>277.14762450000001</c:v>
                </c:pt>
                <c:pt idx="27903">
                  <c:v>277.15755849999999</c:v>
                </c:pt>
                <c:pt idx="27904">
                  <c:v>277.16749249999998</c:v>
                </c:pt>
                <c:pt idx="27905">
                  <c:v>277.17742650000002</c:v>
                </c:pt>
                <c:pt idx="27906">
                  <c:v>277.18735950000001</c:v>
                </c:pt>
                <c:pt idx="27907">
                  <c:v>277.1972935</c:v>
                </c:pt>
                <c:pt idx="27908">
                  <c:v>277.20722749999999</c:v>
                </c:pt>
                <c:pt idx="27909">
                  <c:v>277.21716149999997</c:v>
                </c:pt>
                <c:pt idx="27910">
                  <c:v>277.22709550000002</c:v>
                </c:pt>
                <c:pt idx="27911">
                  <c:v>277.23702950000001</c:v>
                </c:pt>
                <c:pt idx="27912">
                  <c:v>277.2469625</c:v>
                </c:pt>
                <c:pt idx="27913">
                  <c:v>277.25689649999998</c:v>
                </c:pt>
                <c:pt idx="27914">
                  <c:v>277.26683050000003</c:v>
                </c:pt>
                <c:pt idx="27915">
                  <c:v>277.27676450000001</c:v>
                </c:pt>
                <c:pt idx="27916">
                  <c:v>277.2866985</c:v>
                </c:pt>
                <c:pt idx="27917">
                  <c:v>277.29663249999999</c:v>
                </c:pt>
                <c:pt idx="27918">
                  <c:v>277.30656549999998</c:v>
                </c:pt>
                <c:pt idx="27919">
                  <c:v>277.31649950000002</c:v>
                </c:pt>
                <c:pt idx="27920">
                  <c:v>277.32643350000001</c:v>
                </c:pt>
                <c:pt idx="27921">
                  <c:v>277.33636749999999</c:v>
                </c:pt>
                <c:pt idx="27922">
                  <c:v>277.34630149999998</c:v>
                </c:pt>
                <c:pt idx="27923">
                  <c:v>277.35623550000003</c:v>
                </c:pt>
                <c:pt idx="27924">
                  <c:v>277.36616850000001</c:v>
                </c:pt>
                <c:pt idx="27925">
                  <c:v>277.3761025</c:v>
                </c:pt>
                <c:pt idx="27926">
                  <c:v>277.38603649999999</c:v>
                </c:pt>
                <c:pt idx="27927">
                  <c:v>277.39597049999998</c:v>
                </c:pt>
                <c:pt idx="27928">
                  <c:v>277.40590450000002</c:v>
                </c:pt>
                <c:pt idx="27929">
                  <c:v>277.41583850000001</c:v>
                </c:pt>
                <c:pt idx="27930">
                  <c:v>277.4257715</c:v>
                </c:pt>
                <c:pt idx="27931">
                  <c:v>277.43570549999998</c:v>
                </c:pt>
                <c:pt idx="27932">
                  <c:v>277.44563950000003</c:v>
                </c:pt>
                <c:pt idx="27933">
                  <c:v>277.45557350000001</c:v>
                </c:pt>
                <c:pt idx="27934">
                  <c:v>277.4655075</c:v>
                </c:pt>
                <c:pt idx="27935">
                  <c:v>277.47544149999999</c:v>
                </c:pt>
                <c:pt idx="27936">
                  <c:v>277.48537449999998</c:v>
                </c:pt>
                <c:pt idx="27937">
                  <c:v>277.49530850000002</c:v>
                </c:pt>
                <c:pt idx="27938">
                  <c:v>277.50524250000001</c:v>
                </c:pt>
                <c:pt idx="27939">
                  <c:v>277.5151765</c:v>
                </c:pt>
                <c:pt idx="27940">
                  <c:v>277.52511049999998</c:v>
                </c:pt>
                <c:pt idx="27941">
                  <c:v>277.53504450000003</c:v>
                </c:pt>
                <c:pt idx="27942">
                  <c:v>277.54497750000002</c:v>
                </c:pt>
                <c:pt idx="27943">
                  <c:v>277.5549115</c:v>
                </c:pt>
                <c:pt idx="27944">
                  <c:v>277.56484549999999</c:v>
                </c:pt>
                <c:pt idx="27945">
                  <c:v>277.57477949999998</c:v>
                </c:pt>
                <c:pt idx="27946">
                  <c:v>277.58471350000002</c:v>
                </c:pt>
                <c:pt idx="27947">
                  <c:v>277.59464750000001</c:v>
                </c:pt>
                <c:pt idx="27948">
                  <c:v>277.6045805</c:v>
                </c:pt>
                <c:pt idx="27949">
                  <c:v>277.61451449999998</c:v>
                </c:pt>
                <c:pt idx="27950">
                  <c:v>277.62444850000003</c:v>
                </c:pt>
                <c:pt idx="27951">
                  <c:v>277.63438250000002</c:v>
                </c:pt>
                <c:pt idx="27952">
                  <c:v>277.6443165</c:v>
                </c:pt>
                <c:pt idx="27953">
                  <c:v>277.65425049999999</c:v>
                </c:pt>
                <c:pt idx="27954">
                  <c:v>277.66418449999998</c:v>
                </c:pt>
                <c:pt idx="27955">
                  <c:v>277.67411750000002</c:v>
                </c:pt>
                <c:pt idx="27956">
                  <c:v>277.68405150000001</c:v>
                </c:pt>
                <c:pt idx="27957">
                  <c:v>277.6939855</c:v>
                </c:pt>
                <c:pt idx="27958">
                  <c:v>277.70391949999998</c:v>
                </c:pt>
                <c:pt idx="27959">
                  <c:v>277.71385350000003</c:v>
                </c:pt>
                <c:pt idx="27960">
                  <c:v>277.72378750000001</c:v>
                </c:pt>
                <c:pt idx="27961">
                  <c:v>277.73372010000003</c:v>
                </c:pt>
                <c:pt idx="27962">
                  <c:v>277.74365410000001</c:v>
                </c:pt>
                <c:pt idx="27963">
                  <c:v>277.7535881</c:v>
                </c:pt>
                <c:pt idx="27964">
                  <c:v>277.76352209999999</c:v>
                </c:pt>
                <c:pt idx="27965">
                  <c:v>277.77345609999998</c:v>
                </c:pt>
                <c:pt idx="27966">
                  <c:v>277.78339010000002</c:v>
                </c:pt>
                <c:pt idx="27967">
                  <c:v>277.79332410000001</c:v>
                </c:pt>
                <c:pt idx="27968">
                  <c:v>277.8032571</c:v>
                </c:pt>
                <c:pt idx="27969">
                  <c:v>277.81319109999998</c:v>
                </c:pt>
                <c:pt idx="27970">
                  <c:v>277.82312510000003</c:v>
                </c:pt>
                <c:pt idx="27971">
                  <c:v>277.83305910000001</c:v>
                </c:pt>
                <c:pt idx="27972">
                  <c:v>277.8429931</c:v>
                </c:pt>
                <c:pt idx="27973">
                  <c:v>277.85292709999999</c:v>
                </c:pt>
                <c:pt idx="27974">
                  <c:v>277.86286109999998</c:v>
                </c:pt>
                <c:pt idx="27975">
                  <c:v>277.87279410000002</c:v>
                </c:pt>
                <c:pt idx="27976">
                  <c:v>277.88272810000001</c:v>
                </c:pt>
                <c:pt idx="27977">
                  <c:v>277.8926621</c:v>
                </c:pt>
                <c:pt idx="27978">
                  <c:v>277.90259609999998</c:v>
                </c:pt>
                <c:pt idx="27979">
                  <c:v>277.91253010000003</c:v>
                </c:pt>
                <c:pt idx="27980">
                  <c:v>277.92246410000001</c:v>
                </c:pt>
                <c:pt idx="27981">
                  <c:v>277.9323981</c:v>
                </c:pt>
                <c:pt idx="27982">
                  <c:v>277.94233109999999</c:v>
                </c:pt>
                <c:pt idx="27983">
                  <c:v>277.95226509999998</c:v>
                </c:pt>
                <c:pt idx="27984">
                  <c:v>277.96219910000002</c:v>
                </c:pt>
                <c:pt idx="27985">
                  <c:v>277.97213310000001</c:v>
                </c:pt>
                <c:pt idx="27986">
                  <c:v>277.98206709999999</c:v>
                </c:pt>
                <c:pt idx="27987">
                  <c:v>277.99200109999998</c:v>
                </c:pt>
                <c:pt idx="27988">
                  <c:v>278.00193510000003</c:v>
                </c:pt>
                <c:pt idx="27989">
                  <c:v>278.01186910000001</c:v>
                </c:pt>
                <c:pt idx="27990">
                  <c:v>278.0218021</c:v>
                </c:pt>
                <c:pt idx="27991">
                  <c:v>278.03173609999999</c:v>
                </c:pt>
                <c:pt idx="27992">
                  <c:v>278.04167009999998</c:v>
                </c:pt>
                <c:pt idx="27993">
                  <c:v>278.05160410000002</c:v>
                </c:pt>
                <c:pt idx="27994">
                  <c:v>278.06153810000001</c:v>
                </c:pt>
                <c:pt idx="27995">
                  <c:v>278.07147209999999</c:v>
                </c:pt>
                <c:pt idx="27996">
                  <c:v>278.08140609999998</c:v>
                </c:pt>
                <c:pt idx="27997">
                  <c:v>278.09133910000003</c:v>
                </c:pt>
                <c:pt idx="27998">
                  <c:v>278.10127310000001</c:v>
                </c:pt>
                <c:pt idx="27999">
                  <c:v>278.1112071</c:v>
                </c:pt>
                <c:pt idx="28000">
                  <c:v>278.12114109999999</c:v>
                </c:pt>
                <c:pt idx="28001">
                  <c:v>278.13107509999998</c:v>
                </c:pt>
                <c:pt idx="28002">
                  <c:v>278.14100910000002</c:v>
                </c:pt>
                <c:pt idx="28003">
                  <c:v>278.15094310000001</c:v>
                </c:pt>
                <c:pt idx="28004">
                  <c:v>278.1608761</c:v>
                </c:pt>
                <c:pt idx="28005">
                  <c:v>278.17081009999998</c:v>
                </c:pt>
                <c:pt idx="28006">
                  <c:v>278.18074410000003</c:v>
                </c:pt>
                <c:pt idx="28007">
                  <c:v>278.19067810000001</c:v>
                </c:pt>
                <c:pt idx="28008">
                  <c:v>278.2006121</c:v>
                </c:pt>
                <c:pt idx="28009">
                  <c:v>278.21054609999999</c:v>
                </c:pt>
                <c:pt idx="28010">
                  <c:v>278.22048009999997</c:v>
                </c:pt>
                <c:pt idx="28011">
                  <c:v>278.23041310000002</c:v>
                </c:pt>
                <c:pt idx="28012">
                  <c:v>278.24034710000001</c:v>
                </c:pt>
                <c:pt idx="28013">
                  <c:v>278.2502811</c:v>
                </c:pt>
                <c:pt idx="28014">
                  <c:v>278.26021509999998</c:v>
                </c:pt>
                <c:pt idx="28015">
                  <c:v>278.27014910000003</c:v>
                </c:pt>
                <c:pt idx="28016">
                  <c:v>278.28008310000001</c:v>
                </c:pt>
                <c:pt idx="28017">
                  <c:v>278.2900171</c:v>
                </c:pt>
                <c:pt idx="28018">
                  <c:v>278.29995109999999</c:v>
                </c:pt>
                <c:pt idx="28019">
                  <c:v>278.30988409999998</c:v>
                </c:pt>
                <c:pt idx="28020">
                  <c:v>278.31981810000002</c:v>
                </c:pt>
                <c:pt idx="28021">
                  <c:v>278.32975210000001</c:v>
                </c:pt>
                <c:pt idx="28022">
                  <c:v>278.33968609999999</c:v>
                </c:pt>
                <c:pt idx="28023">
                  <c:v>278.34962009999998</c:v>
                </c:pt>
                <c:pt idx="28024">
                  <c:v>278.35955410000003</c:v>
                </c:pt>
                <c:pt idx="28025">
                  <c:v>278.36948810000001</c:v>
                </c:pt>
                <c:pt idx="28026">
                  <c:v>278.3794211</c:v>
                </c:pt>
                <c:pt idx="28027">
                  <c:v>278.38935509999999</c:v>
                </c:pt>
                <c:pt idx="28028">
                  <c:v>278.39928909999998</c:v>
                </c:pt>
                <c:pt idx="28029">
                  <c:v>278.40922310000002</c:v>
                </c:pt>
                <c:pt idx="28030">
                  <c:v>278.41915710000001</c:v>
                </c:pt>
                <c:pt idx="28031">
                  <c:v>278.42909109999999</c:v>
                </c:pt>
                <c:pt idx="28032">
                  <c:v>278.43902509999998</c:v>
                </c:pt>
                <c:pt idx="28033">
                  <c:v>278.44895910000002</c:v>
                </c:pt>
                <c:pt idx="28034">
                  <c:v>278.45889210000001</c:v>
                </c:pt>
                <c:pt idx="28035">
                  <c:v>278.4688261</c:v>
                </c:pt>
                <c:pt idx="28036">
                  <c:v>278.47876009999999</c:v>
                </c:pt>
                <c:pt idx="28037">
                  <c:v>278.48869409999998</c:v>
                </c:pt>
                <c:pt idx="28038">
                  <c:v>278.49862810000002</c:v>
                </c:pt>
                <c:pt idx="28039">
                  <c:v>278.50856210000001</c:v>
                </c:pt>
                <c:pt idx="28040">
                  <c:v>278.51849609999999</c:v>
                </c:pt>
                <c:pt idx="28041">
                  <c:v>278.52842909999998</c:v>
                </c:pt>
                <c:pt idx="28042">
                  <c:v>278.53836310000003</c:v>
                </c:pt>
                <c:pt idx="28043">
                  <c:v>278.54829710000001</c:v>
                </c:pt>
                <c:pt idx="28044">
                  <c:v>278.5582311</c:v>
                </c:pt>
                <c:pt idx="28045">
                  <c:v>278.56816509999999</c:v>
                </c:pt>
                <c:pt idx="28046">
                  <c:v>278.57809909999997</c:v>
                </c:pt>
                <c:pt idx="28047">
                  <c:v>278.58803310000002</c:v>
                </c:pt>
                <c:pt idx="28048">
                  <c:v>278.59796710000001</c:v>
                </c:pt>
                <c:pt idx="28049">
                  <c:v>278.60790009999999</c:v>
                </c:pt>
                <c:pt idx="28050">
                  <c:v>278.61783409999998</c:v>
                </c:pt>
                <c:pt idx="28051">
                  <c:v>278.62776810000003</c:v>
                </c:pt>
                <c:pt idx="28052">
                  <c:v>278.63770210000001</c:v>
                </c:pt>
                <c:pt idx="28053">
                  <c:v>278.6476361</c:v>
                </c:pt>
                <c:pt idx="28054">
                  <c:v>278.65757009999999</c:v>
                </c:pt>
                <c:pt idx="28055">
                  <c:v>278.66750409999997</c:v>
                </c:pt>
                <c:pt idx="28056">
                  <c:v>278.67743810000002</c:v>
                </c:pt>
                <c:pt idx="28057">
                  <c:v>278.68737110000001</c:v>
                </c:pt>
                <c:pt idx="28058">
                  <c:v>278.69730509999999</c:v>
                </c:pt>
                <c:pt idx="28059">
                  <c:v>278.70723909999998</c:v>
                </c:pt>
                <c:pt idx="28060">
                  <c:v>278.71717310000002</c:v>
                </c:pt>
                <c:pt idx="28061">
                  <c:v>278.72710710000001</c:v>
                </c:pt>
                <c:pt idx="28062">
                  <c:v>278.7370421</c:v>
                </c:pt>
                <c:pt idx="28063">
                  <c:v>278.74697609999998</c:v>
                </c:pt>
                <c:pt idx="28064">
                  <c:v>278.75691010000003</c:v>
                </c:pt>
                <c:pt idx="28065">
                  <c:v>278.76684310000002</c:v>
                </c:pt>
                <c:pt idx="28066">
                  <c:v>278.7767771</c:v>
                </c:pt>
                <c:pt idx="28067">
                  <c:v>278.78671109999999</c:v>
                </c:pt>
                <c:pt idx="28068">
                  <c:v>278.79664509999998</c:v>
                </c:pt>
                <c:pt idx="28069">
                  <c:v>278.80657910000002</c:v>
                </c:pt>
                <c:pt idx="28070">
                  <c:v>278.81651310000001</c:v>
                </c:pt>
                <c:pt idx="28071">
                  <c:v>278.8264471</c:v>
                </c:pt>
                <c:pt idx="28072">
                  <c:v>278.83638109999998</c:v>
                </c:pt>
                <c:pt idx="28073">
                  <c:v>278.84631409999997</c:v>
                </c:pt>
                <c:pt idx="28074">
                  <c:v>278.85624810000002</c:v>
                </c:pt>
                <c:pt idx="28075">
                  <c:v>278.8661821</c:v>
                </c:pt>
                <c:pt idx="28076">
                  <c:v>278.87611609999999</c:v>
                </c:pt>
                <c:pt idx="28077">
                  <c:v>278.88605009999998</c:v>
                </c:pt>
                <c:pt idx="28078">
                  <c:v>278.89598410000002</c:v>
                </c:pt>
                <c:pt idx="28079">
                  <c:v>278.90591810000001</c:v>
                </c:pt>
                <c:pt idx="28080">
                  <c:v>278.9158521</c:v>
                </c:pt>
                <c:pt idx="28081">
                  <c:v>278.92578609999998</c:v>
                </c:pt>
                <c:pt idx="28082">
                  <c:v>278.93571909999997</c:v>
                </c:pt>
                <c:pt idx="28083">
                  <c:v>278.94565310000002</c:v>
                </c:pt>
                <c:pt idx="28084">
                  <c:v>278.9555871</c:v>
                </c:pt>
                <c:pt idx="28085">
                  <c:v>278.96552109999999</c:v>
                </c:pt>
                <c:pt idx="28086">
                  <c:v>278.97545509999998</c:v>
                </c:pt>
                <c:pt idx="28087">
                  <c:v>278.98538910000002</c:v>
                </c:pt>
                <c:pt idx="28088">
                  <c:v>278.99532310000001</c:v>
                </c:pt>
                <c:pt idx="28089">
                  <c:v>279.00525709999999</c:v>
                </c:pt>
                <c:pt idx="28090">
                  <c:v>279.01519009999998</c:v>
                </c:pt>
                <c:pt idx="28091">
                  <c:v>279.02512410000003</c:v>
                </c:pt>
                <c:pt idx="28092">
                  <c:v>279.03505810000001</c:v>
                </c:pt>
                <c:pt idx="28093">
                  <c:v>279.0449921</c:v>
                </c:pt>
                <c:pt idx="28094">
                  <c:v>279.05492609999999</c:v>
                </c:pt>
                <c:pt idx="28095">
                  <c:v>279.06486009999998</c:v>
                </c:pt>
                <c:pt idx="28096">
                  <c:v>279.07479410000002</c:v>
                </c:pt>
                <c:pt idx="28097">
                  <c:v>279.08472810000001</c:v>
                </c:pt>
                <c:pt idx="28098">
                  <c:v>279.09466209999999</c:v>
                </c:pt>
                <c:pt idx="28099">
                  <c:v>279.10459509999998</c:v>
                </c:pt>
                <c:pt idx="28100">
                  <c:v>279.11452910000003</c:v>
                </c:pt>
                <c:pt idx="28101">
                  <c:v>279.12446310000001</c:v>
                </c:pt>
                <c:pt idx="28102">
                  <c:v>279.1343971</c:v>
                </c:pt>
                <c:pt idx="28103">
                  <c:v>279.14433109999999</c:v>
                </c:pt>
                <c:pt idx="28104">
                  <c:v>279.15426509999998</c:v>
                </c:pt>
                <c:pt idx="28105">
                  <c:v>279.16419910000002</c:v>
                </c:pt>
                <c:pt idx="28106">
                  <c:v>279.17413310000001</c:v>
                </c:pt>
                <c:pt idx="28107">
                  <c:v>279.18406709999999</c:v>
                </c:pt>
                <c:pt idx="28108">
                  <c:v>279.19400009999998</c:v>
                </c:pt>
                <c:pt idx="28109">
                  <c:v>279.20393410000003</c:v>
                </c:pt>
                <c:pt idx="28110">
                  <c:v>279.21386810000001</c:v>
                </c:pt>
                <c:pt idx="28111">
                  <c:v>279.2238021</c:v>
                </c:pt>
                <c:pt idx="28112">
                  <c:v>279.23373609999999</c:v>
                </c:pt>
                <c:pt idx="28113">
                  <c:v>279.24367009999997</c:v>
                </c:pt>
                <c:pt idx="28114">
                  <c:v>279.25360410000002</c:v>
                </c:pt>
                <c:pt idx="28115">
                  <c:v>279.26353810000001</c:v>
                </c:pt>
                <c:pt idx="28116">
                  <c:v>279.27347209999999</c:v>
                </c:pt>
                <c:pt idx="28117">
                  <c:v>279.28340509999998</c:v>
                </c:pt>
                <c:pt idx="28118">
                  <c:v>279.29333910000003</c:v>
                </c:pt>
                <c:pt idx="28119">
                  <c:v>279.30327310000001</c:v>
                </c:pt>
                <c:pt idx="28120">
                  <c:v>279.3132071</c:v>
                </c:pt>
                <c:pt idx="28121">
                  <c:v>279.32314109999999</c:v>
                </c:pt>
                <c:pt idx="28122">
                  <c:v>279.33307509999997</c:v>
                </c:pt>
                <c:pt idx="28123">
                  <c:v>279.34300910000002</c:v>
                </c:pt>
                <c:pt idx="28124">
                  <c:v>279.3529431</c:v>
                </c:pt>
                <c:pt idx="28125">
                  <c:v>279.36287609999999</c:v>
                </c:pt>
                <c:pt idx="28126">
                  <c:v>279.37281009999998</c:v>
                </c:pt>
                <c:pt idx="28127">
                  <c:v>279.38274410000002</c:v>
                </c:pt>
                <c:pt idx="28128">
                  <c:v>279.39267810000001</c:v>
                </c:pt>
                <c:pt idx="28129">
                  <c:v>279.4026121</c:v>
                </c:pt>
                <c:pt idx="28130">
                  <c:v>279.41254609999999</c:v>
                </c:pt>
                <c:pt idx="28131">
                  <c:v>279.42248009999997</c:v>
                </c:pt>
                <c:pt idx="28132">
                  <c:v>279.43241410000002</c:v>
                </c:pt>
                <c:pt idx="28133">
                  <c:v>279.4423481</c:v>
                </c:pt>
                <c:pt idx="28134">
                  <c:v>279.45228109999999</c:v>
                </c:pt>
                <c:pt idx="28135">
                  <c:v>279.46221509999998</c:v>
                </c:pt>
                <c:pt idx="28136">
                  <c:v>279.47214910000002</c:v>
                </c:pt>
                <c:pt idx="28137">
                  <c:v>279.48208310000001</c:v>
                </c:pt>
                <c:pt idx="28138">
                  <c:v>279.4920171</c:v>
                </c:pt>
                <c:pt idx="28139">
                  <c:v>279.50195109999999</c:v>
                </c:pt>
                <c:pt idx="28140">
                  <c:v>279.51188509999997</c:v>
                </c:pt>
                <c:pt idx="28141">
                  <c:v>279.52181910000002</c:v>
                </c:pt>
                <c:pt idx="28142">
                  <c:v>279.5317531</c:v>
                </c:pt>
                <c:pt idx="28143">
                  <c:v>279.54168609999999</c:v>
                </c:pt>
                <c:pt idx="28144">
                  <c:v>279.55162009999998</c:v>
                </c:pt>
                <c:pt idx="28145">
                  <c:v>279.56155410000002</c:v>
                </c:pt>
                <c:pt idx="28146">
                  <c:v>279.57148810000001</c:v>
                </c:pt>
                <c:pt idx="28147">
                  <c:v>279.5814221</c:v>
                </c:pt>
                <c:pt idx="28148">
                  <c:v>279.59135609999998</c:v>
                </c:pt>
                <c:pt idx="28149">
                  <c:v>279.60129010000003</c:v>
                </c:pt>
                <c:pt idx="28150">
                  <c:v>279.61122410000002</c:v>
                </c:pt>
                <c:pt idx="28151">
                  <c:v>279.6211581</c:v>
                </c:pt>
                <c:pt idx="28152">
                  <c:v>279.63109109999999</c:v>
                </c:pt>
                <c:pt idx="28153">
                  <c:v>279.64102509999998</c:v>
                </c:pt>
                <c:pt idx="28154">
                  <c:v>279.65095910000002</c:v>
                </c:pt>
                <c:pt idx="28155">
                  <c:v>279.66089310000001</c:v>
                </c:pt>
                <c:pt idx="28156">
                  <c:v>279.6708271</c:v>
                </c:pt>
                <c:pt idx="28157">
                  <c:v>279.68076109999998</c:v>
                </c:pt>
                <c:pt idx="28158">
                  <c:v>279.69069510000003</c:v>
                </c:pt>
                <c:pt idx="28159">
                  <c:v>279.70062910000001</c:v>
                </c:pt>
                <c:pt idx="28160">
                  <c:v>279.7105631</c:v>
                </c:pt>
                <c:pt idx="28161">
                  <c:v>279.72049609999999</c:v>
                </c:pt>
                <c:pt idx="28162">
                  <c:v>279.73043030000002</c:v>
                </c:pt>
                <c:pt idx="28163">
                  <c:v>279.74036419999999</c:v>
                </c:pt>
                <c:pt idx="28164">
                  <c:v>279.7502983</c:v>
                </c:pt>
                <c:pt idx="28165">
                  <c:v>279.76023229999998</c:v>
                </c:pt>
                <c:pt idx="28166">
                  <c:v>279.77016630000003</c:v>
                </c:pt>
                <c:pt idx="28167">
                  <c:v>279.78010030000002</c:v>
                </c:pt>
                <c:pt idx="28168">
                  <c:v>279.7900343</c:v>
                </c:pt>
                <c:pt idx="28169">
                  <c:v>279.79996829999999</c:v>
                </c:pt>
                <c:pt idx="28170">
                  <c:v>279.80990129999998</c:v>
                </c:pt>
                <c:pt idx="28171">
                  <c:v>279.81983530000002</c:v>
                </c:pt>
                <c:pt idx="28172">
                  <c:v>279.82976930000001</c:v>
                </c:pt>
                <c:pt idx="28173">
                  <c:v>279.8397033</c:v>
                </c:pt>
                <c:pt idx="28174">
                  <c:v>279.84963729999998</c:v>
                </c:pt>
                <c:pt idx="28175">
                  <c:v>279.85957130000003</c:v>
                </c:pt>
                <c:pt idx="28176">
                  <c:v>279.86950530000001</c:v>
                </c:pt>
                <c:pt idx="28177">
                  <c:v>279.8794393</c:v>
                </c:pt>
                <c:pt idx="28178">
                  <c:v>279.88937329999999</c:v>
                </c:pt>
                <c:pt idx="28179">
                  <c:v>279.89930629999998</c:v>
                </c:pt>
                <c:pt idx="28180">
                  <c:v>279.90924030000002</c:v>
                </c:pt>
                <c:pt idx="28181">
                  <c:v>279.91917430000001</c:v>
                </c:pt>
                <c:pt idx="28182">
                  <c:v>279.9291083</c:v>
                </c:pt>
                <c:pt idx="28183">
                  <c:v>279.93904229999998</c:v>
                </c:pt>
                <c:pt idx="28184">
                  <c:v>279.94897630000003</c:v>
                </c:pt>
                <c:pt idx="28185">
                  <c:v>279.95891030000001</c:v>
                </c:pt>
                <c:pt idx="28186">
                  <c:v>279.9688443</c:v>
                </c:pt>
                <c:pt idx="28187">
                  <c:v>279.97877829999999</c:v>
                </c:pt>
                <c:pt idx="28188">
                  <c:v>279.98871229999997</c:v>
                </c:pt>
                <c:pt idx="28189">
                  <c:v>279.99864530000002</c:v>
                </c:pt>
                <c:pt idx="28190">
                  <c:v>280.00857930000001</c:v>
                </c:pt>
                <c:pt idx="28191">
                  <c:v>280.0185133</c:v>
                </c:pt>
                <c:pt idx="28192">
                  <c:v>280.02844729999998</c:v>
                </c:pt>
                <c:pt idx="28193">
                  <c:v>280.03838130000003</c:v>
                </c:pt>
                <c:pt idx="28194">
                  <c:v>280.04831530000001</c:v>
                </c:pt>
                <c:pt idx="28195">
                  <c:v>280.0582493</c:v>
                </c:pt>
                <c:pt idx="28196">
                  <c:v>280.06818329999999</c:v>
                </c:pt>
                <c:pt idx="28197">
                  <c:v>280.07811729999997</c:v>
                </c:pt>
                <c:pt idx="28198">
                  <c:v>280.08805130000002</c:v>
                </c:pt>
                <c:pt idx="28199">
                  <c:v>280.09798430000001</c:v>
                </c:pt>
                <c:pt idx="28200">
                  <c:v>280.10791829999999</c:v>
                </c:pt>
                <c:pt idx="28201">
                  <c:v>280.11785229999998</c:v>
                </c:pt>
                <c:pt idx="28202">
                  <c:v>280.12778630000003</c:v>
                </c:pt>
                <c:pt idx="28203">
                  <c:v>280.13772030000001</c:v>
                </c:pt>
                <c:pt idx="28204">
                  <c:v>280.1476543</c:v>
                </c:pt>
                <c:pt idx="28205">
                  <c:v>280.15758829999999</c:v>
                </c:pt>
                <c:pt idx="28206">
                  <c:v>280.16752229999997</c:v>
                </c:pt>
                <c:pt idx="28207">
                  <c:v>280.17745630000002</c:v>
                </c:pt>
                <c:pt idx="28208">
                  <c:v>280.1873903</c:v>
                </c:pt>
                <c:pt idx="28209">
                  <c:v>280.19732429999999</c:v>
                </c:pt>
                <c:pt idx="28210">
                  <c:v>280.20725729999998</c:v>
                </c:pt>
                <c:pt idx="28211">
                  <c:v>280.21719130000002</c:v>
                </c:pt>
                <c:pt idx="28212">
                  <c:v>280.22712530000001</c:v>
                </c:pt>
                <c:pt idx="28213">
                  <c:v>280.2370593</c:v>
                </c:pt>
                <c:pt idx="28214">
                  <c:v>280.24699329999999</c:v>
                </c:pt>
                <c:pt idx="28215">
                  <c:v>280.25692729999997</c:v>
                </c:pt>
                <c:pt idx="28216">
                  <c:v>280.26686130000002</c:v>
                </c:pt>
                <c:pt idx="28217">
                  <c:v>280.2767953</c:v>
                </c:pt>
                <c:pt idx="28218">
                  <c:v>280.28672929999999</c:v>
                </c:pt>
                <c:pt idx="28219">
                  <c:v>280.29666329999998</c:v>
                </c:pt>
                <c:pt idx="28220">
                  <c:v>280.30659630000002</c:v>
                </c:pt>
                <c:pt idx="28221">
                  <c:v>280.31653030000001</c:v>
                </c:pt>
                <c:pt idx="28222">
                  <c:v>280.3264643</c:v>
                </c:pt>
                <c:pt idx="28223">
                  <c:v>280.33639829999998</c:v>
                </c:pt>
                <c:pt idx="28224">
                  <c:v>280.34633229999997</c:v>
                </c:pt>
                <c:pt idx="28225">
                  <c:v>280.35626630000002</c:v>
                </c:pt>
                <c:pt idx="28226">
                  <c:v>280.3662003</c:v>
                </c:pt>
                <c:pt idx="28227">
                  <c:v>280.37613429999999</c:v>
                </c:pt>
                <c:pt idx="28228">
                  <c:v>280.38606829999998</c:v>
                </c:pt>
                <c:pt idx="28229">
                  <c:v>280.39600230000002</c:v>
                </c:pt>
                <c:pt idx="28230">
                  <c:v>280.40593630000001</c:v>
                </c:pt>
                <c:pt idx="28231">
                  <c:v>280.4158693</c:v>
                </c:pt>
                <c:pt idx="28232">
                  <c:v>280.42580329999998</c:v>
                </c:pt>
                <c:pt idx="28233">
                  <c:v>280.43573730000003</c:v>
                </c:pt>
                <c:pt idx="28234">
                  <c:v>280.44567130000001</c:v>
                </c:pt>
                <c:pt idx="28235">
                  <c:v>280.4556053</c:v>
                </c:pt>
                <c:pt idx="28236">
                  <c:v>280.46553929999999</c:v>
                </c:pt>
                <c:pt idx="28237">
                  <c:v>280.47547329999998</c:v>
                </c:pt>
                <c:pt idx="28238">
                  <c:v>280.48540730000002</c:v>
                </c:pt>
                <c:pt idx="28239">
                  <c:v>280.49534130000001</c:v>
                </c:pt>
                <c:pt idx="28240">
                  <c:v>280.50527529999999</c:v>
                </c:pt>
                <c:pt idx="28241">
                  <c:v>280.51520929999998</c:v>
                </c:pt>
                <c:pt idx="28242">
                  <c:v>280.52514330000002</c:v>
                </c:pt>
                <c:pt idx="28243">
                  <c:v>280.53507630000001</c:v>
                </c:pt>
                <c:pt idx="28244">
                  <c:v>280.5450103</c:v>
                </c:pt>
                <c:pt idx="28245">
                  <c:v>280.55494429999999</c:v>
                </c:pt>
                <c:pt idx="28246">
                  <c:v>280.56487829999998</c:v>
                </c:pt>
                <c:pt idx="28247">
                  <c:v>280.57481230000002</c:v>
                </c:pt>
                <c:pt idx="28248">
                  <c:v>280.58474630000001</c:v>
                </c:pt>
                <c:pt idx="28249">
                  <c:v>280.59468029999999</c:v>
                </c:pt>
                <c:pt idx="28250">
                  <c:v>280.60461429999998</c:v>
                </c:pt>
                <c:pt idx="28251">
                  <c:v>280.61454830000002</c:v>
                </c:pt>
                <c:pt idx="28252">
                  <c:v>280.62448230000001</c:v>
                </c:pt>
                <c:pt idx="28253">
                  <c:v>280.6344163</c:v>
                </c:pt>
                <c:pt idx="28254">
                  <c:v>280.64434929999999</c:v>
                </c:pt>
                <c:pt idx="28255">
                  <c:v>280.65428329999997</c:v>
                </c:pt>
                <c:pt idx="28256">
                  <c:v>280.66421730000002</c:v>
                </c:pt>
                <c:pt idx="28257">
                  <c:v>280.67415130000001</c:v>
                </c:pt>
                <c:pt idx="28258">
                  <c:v>280.68408529999999</c:v>
                </c:pt>
                <c:pt idx="28259">
                  <c:v>280.69401929999998</c:v>
                </c:pt>
                <c:pt idx="28260">
                  <c:v>280.70395330000002</c:v>
                </c:pt>
                <c:pt idx="28261">
                  <c:v>280.71388730000001</c:v>
                </c:pt>
                <c:pt idx="28262">
                  <c:v>280.7238213</c:v>
                </c:pt>
                <c:pt idx="28263">
                  <c:v>280.73375529999998</c:v>
                </c:pt>
                <c:pt idx="28264">
                  <c:v>280.74368930000003</c:v>
                </c:pt>
                <c:pt idx="28265">
                  <c:v>280.75362330000002</c:v>
                </c:pt>
                <c:pt idx="28266">
                  <c:v>280.7635563</c:v>
                </c:pt>
                <c:pt idx="28267">
                  <c:v>280.77349029999999</c:v>
                </c:pt>
                <c:pt idx="28268">
                  <c:v>280.78342429999998</c:v>
                </c:pt>
                <c:pt idx="28269">
                  <c:v>280.79335830000002</c:v>
                </c:pt>
                <c:pt idx="28270">
                  <c:v>280.80329230000001</c:v>
                </c:pt>
                <c:pt idx="28271">
                  <c:v>280.8132263</c:v>
                </c:pt>
                <c:pt idx="28272">
                  <c:v>280.82316029999998</c:v>
                </c:pt>
                <c:pt idx="28273">
                  <c:v>280.83309430000003</c:v>
                </c:pt>
                <c:pt idx="28274">
                  <c:v>280.84302830000001</c:v>
                </c:pt>
                <c:pt idx="28275">
                  <c:v>280.8529623</c:v>
                </c:pt>
                <c:pt idx="28276">
                  <c:v>280.86289629999999</c:v>
                </c:pt>
                <c:pt idx="28277">
                  <c:v>280.87283029999998</c:v>
                </c:pt>
                <c:pt idx="28278">
                  <c:v>280.88276330000002</c:v>
                </c:pt>
                <c:pt idx="28279">
                  <c:v>280.89269730000001</c:v>
                </c:pt>
                <c:pt idx="28280">
                  <c:v>280.9026313</c:v>
                </c:pt>
                <c:pt idx="28281">
                  <c:v>280.91256529999998</c:v>
                </c:pt>
                <c:pt idx="28282">
                  <c:v>280.92249930000003</c:v>
                </c:pt>
                <c:pt idx="28283">
                  <c:v>280.93243330000001</c:v>
                </c:pt>
                <c:pt idx="28284">
                  <c:v>280.9423673</c:v>
                </c:pt>
                <c:pt idx="28285">
                  <c:v>280.95230120000002</c:v>
                </c:pt>
                <c:pt idx="28286">
                  <c:v>280.96223529999997</c:v>
                </c:pt>
                <c:pt idx="28287">
                  <c:v>280.97216930000002</c:v>
                </c:pt>
                <c:pt idx="28288">
                  <c:v>280.98210330000001</c:v>
                </c:pt>
                <c:pt idx="28289">
                  <c:v>280.99203729999999</c:v>
                </c:pt>
                <c:pt idx="28290">
                  <c:v>281.00197020000002</c:v>
                </c:pt>
                <c:pt idx="28291">
                  <c:v>281.01190430000003</c:v>
                </c:pt>
                <c:pt idx="28292">
                  <c:v>281.02183830000001</c:v>
                </c:pt>
                <c:pt idx="28293">
                  <c:v>281.0317723</c:v>
                </c:pt>
                <c:pt idx="28294">
                  <c:v>281.04170629999999</c:v>
                </c:pt>
                <c:pt idx="28295">
                  <c:v>281.05164029999997</c:v>
                </c:pt>
                <c:pt idx="28296">
                  <c:v>281.06157430000002</c:v>
                </c:pt>
                <c:pt idx="28297">
                  <c:v>281.0715083</c:v>
                </c:pt>
                <c:pt idx="28298">
                  <c:v>281.08144229999999</c:v>
                </c:pt>
                <c:pt idx="28299">
                  <c:v>281.09137629999998</c:v>
                </c:pt>
                <c:pt idx="28300">
                  <c:v>281.10131030000002</c:v>
                </c:pt>
                <c:pt idx="28301">
                  <c:v>281.11124330000001</c:v>
                </c:pt>
                <c:pt idx="28302">
                  <c:v>281.1211773</c:v>
                </c:pt>
                <c:pt idx="28303">
                  <c:v>281.13111129999999</c:v>
                </c:pt>
                <c:pt idx="28304">
                  <c:v>281.14104529999997</c:v>
                </c:pt>
                <c:pt idx="28305">
                  <c:v>281.15097930000002</c:v>
                </c:pt>
                <c:pt idx="28306">
                  <c:v>281.1609133</c:v>
                </c:pt>
                <c:pt idx="28307">
                  <c:v>281.17084729999999</c:v>
                </c:pt>
                <c:pt idx="28308">
                  <c:v>281.18078129999998</c:v>
                </c:pt>
                <c:pt idx="28309">
                  <c:v>281.19071530000002</c:v>
                </c:pt>
                <c:pt idx="28310">
                  <c:v>281.20064930000001</c:v>
                </c:pt>
                <c:pt idx="28311">
                  <c:v>281.2105833</c:v>
                </c:pt>
                <c:pt idx="28312">
                  <c:v>281.22051729999998</c:v>
                </c:pt>
                <c:pt idx="28313">
                  <c:v>281.23045029999997</c:v>
                </c:pt>
                <c:pt idx="28314">
                  <c:v>281.24038430000002</c:v>
                </c:pt>
                <c:pt idx="28315">
                  <c:v>281.2503183</c:v>
                </c:pt>
                <c:pt idx="28316">
                  <c:v>281.26025229999999</c:v>
                </c:pt>
                <c:pt idx="28317">
                  <c:v>281.27018629999998</c:v>
                </c:pt>
                <c:pt idx="28318">
                  <c:v>281.28012030000002</c:v>
                </c:pt>
                <c:pt idx="28319">
                  <c:v>281.29005430000001</c:v>
                </c:pt>
                <c:pt idx="28320">
                  <c:v>281.2999883</c:v>
                </c:pt>
                <c:pt idx="28321">
                  <c:v>281.30992229999998</c:v>
                </c:pt>
                <c:pt idx="28322">
                  <c:v>281.31985630000003</c:v>
                </c:pt>
                <c:pt idx="28323">
                  <c:v>281.32978930000002</c:v>
                </c:pt>
                <c:pt idx="28324">
                  <c:v>281.3397233</c:v>
                </c:pt>
                <c:pt idx="28325">
                  <c:v>281.34965729999999</c:v>
                </c:pt>
                <c:pt idx="28326">
                  <c:v>281.35959129999998</c:v>
                </c:pt>
                <c:pt idx="28327">
                  <c:v>281.36952530000002</c:v>
                </c:pt>
                <c:pt idx="28328">
                  <c:v>281.37945930000001</c:v>
                </c:pt>
                <c:pt idx="28329">
                  <c:v>281.38939329999999</c:v>
                </c:pt>
                <c:pt idx="28330">
                  <c:v>281.39932729999998</c:v>
                </c:pt>
                <c:pt idx="28331">
                  <c:v>281.40926130000003</c:v>
                </c:pt>
                <c:pt idx="28332">
                  <c:v>281.41919530000001</c:v>
                </c:pt>
                <c:pt idx="28333">
                  <c:v>281.4291293</c:v>
                </c:pt>
                <c:pt idx="28334">
                  <c:v>281.43906229999999</c:v>
                </c:pt>
                <c:pt idx="28335">
                  <c:v>281.44899629999998</c:v>
                </c:pt>
                <c:pt idx="28336">
                  <c:v>281.45893030000002</c:v>
                </c:pt>
                <c:pt idx="28337">
                  <c:v>281.46886430000001</c:v>
                </c:pt>
                <c:pt idx="28338">
                  <c:v>281.47879829999999</c:v>
                </c:pt>
                <c:pt idx="28339">
                  <c:v>281.48873229999998</c:v>
                </c:pt>
                <c:pt idx="28340">
                  <c:v>281.49866630000002</c:v>
                </c:pt>
                <c:pt idx="28341">
                  <c:v>281.50860030000001</c:v>
                </c:pt>
                <c:pt idx="28342">
                  <c:v>281.5185343</c:v>
                </c:pt>
                <c:pt idx="28343">
                  <c:v>281.52846829999999</c:v>
                </c:pt>
                <c:pt idx="28344">
                  <c:v>281.53840229999997</c:v>
                </c:pt>
                <c:pt idx="28345">
                  <c:v>281.54833530000002</c:v>
                </c:pt>
                <c:pt idx="28346">
                  <c:v>281.55826930000001</c:v>
                </c:pt>
                <c:pt idx="28347">
                  <c:v>281.56820329999999</c:v>
                </c:pt>
                <c:pt idx="28348">
                  <c:v>281.57813729999998</c:v>
                </c:pt>
                <c:pt idx="28349">
                  <c:v>281.58807130000002</c:v>
                </c:pt>
                <c:pt idx="28350">
                  <c:v>281.59800530000001</c:v>
                </c:pt>
                <c:pt idx="28351">
                  <c:v>281.6079393</c:v>
                </c:pt>
                <c:pt idx="28352">
                  <c:v>281.61787329999999</c:v>
                </c:pt>
                <c:pt idx="28353">
                  <c:v>281.62780729999997</c:v>
                </c:pt>
                <c:pt idx="28354">
                  <c:v>281.63774130000002</c:v>
                </c:pt>
                <c:pt idx="28355">
                  <c:v>281.6476753</c:v>
                </c:pt>
                <c:pt idx="28356">
                  <c:v>281.65760829999999</c:v>
                </c:pt>
                <c:pt idx="28357">
                  <c:v>281.66754229999998</c:v>
                </c:pt>
                <c:pt idx="28358">
                  <c:v>281.67747630000002</c:v>
                </c:pt>
                <c:pt idx="28359">
                  <c:v>281.68741030000001</c:v>
                </c:pt>
                <c:pt idx="28360">
                  <c:v>281.6973443</c:v>
                </c:pt>
                <c:pt idx="28361">
                  <c:v>281.70727829999998</c:v>
                </c:pt>
                <c:pt idx="28362">
                  <c:v>281.71721230000003</c:v>
                </c:pt>
                <c:pt idx="28363">
                  <c:v>281.72714630000002</c:v>
                </c:pt>
                <c:pt idx="28364">
                  <c:v>281.7370803</c:v>
                </c:pt>
                <c:pt idx="28365">
                  <c:v>281.74701429999999</c:v>
                </c:pt>
                <c:pt idx="28366">
                  <c:v>281.75694829999998</c:v>
                </c:pt>
                <c:pt idx="28367">
                  <c:v>281.76688130000002</c:v>
                </c:pt>
                <c:pt idx="28368">
                  <c:v>281.77681530000001</c:v>
                </c:pt>
                <c:pt idx="28369">
                  <c:v>281.7867493</c:v>
                </c:pt>
                <c:pt idx="28370">
                  <c:v>281.79668329999998</c:v>
                </c:pt>
                <c:pt idx="28371">
                  <c:v>281.80661730000003</c:v>
                </c:pt>
                <c:pt idx="28372">
                  <c:v>281.81655130000001</c:v>
                </c:pt>
                <c:pt idx="28373">
                  <c:v>281.8264853</c:v>
                </c:pt>
                <c:pt idx="28374">
                  <c:v>281.83641929999999</c:v>
                </c:pt>
                <c:pt idx="28375">
                  <c:v>281.84635329999998</c:v>
                </c:pt>
                <c:pt idx="28376">
                  <c:v>281.85628730000002</c:v>
                </c:pt>
                <c:pt idx="28377">
                  <c:v>281.86622030000001</c:v>
                </c:pt>
                <c:pt idx="28378">
                  <c:v>281.8761543</c:v>
                </c:pt>
                <c:pt idx="28379">
                  <c:v>281.88608829999998</c:v>
                </c:pt>
                <c:pt idx="28380">
                  <c:v>281.89602230000003</c:v>
                </c:pt>
                <c:pt idx="28381">
                  <c:v>281.90595630000001</c:v>
                </c:pt>
                <c:pt idx="28382">
                  <c:v>281.9158903</c:v>
                </c:pt>
                <c:pt idx="28383">
                  <c:v>281.92582429999999</c:v>
                </c:pt>
                <c:pt idx="28384">
                  <c:v>281.93575829999997</c:v>
                </c:pt>
                <c:pt idx="28385">
                  <c:v>281.94569230000002</c:v>
                </c:pt>
                <c:pt idx="28386">
                  <c:v>281.95562630000001</c:v>
                </c:pt>
                <c:pt idx="28387">
                  <c:v>281.96556029999999</c:v>
                </c:pt>
                <c:pt idx="28388">
                  <c:v>281.97549329999998</c:v>
                </c:pt>
                <c:pt idx="28389">
                  <c:v>281.98542730000003</c:v>
                </c:pt>
                <c:pt idx="28390">
                  <c:v>281.99536130000001</c:v>
                </c:pt>
                <c:pt idx="28391">
                  <c:v>282.0052953</c:v>
                </c:pt>
                <c:pt idx="28392">
                  <c:v>282.01522929999999</c:v>
                </c:pt>
                <c:pt idx="28393">
                  <c:v>282.02516329999997</c:v>
                </c:pt>
                <c:pt idx="28394">
                  <c:v>282.03509730000002</c:v>
                </c:pt>
                <c:pt idx="28395">
                  <c:v>282.04503130000001</c:v>
                </c:pt>
                <c:pt idx="28396">
                  <c:v>282.05496529999999</c:v>
                </c:pt>
                <c:pt idx="28397">
                  <c:v>282.06489929999998</c:v>
                </c:pt>
                <c:pt idx="28398">
                  <c:v>282.07483230000003</c:v>
                </c:pt>
                <c:pt idx="28399">
                  <c:v>282.08476630000001</c:v>
                </c:pt>
                <c:pt idx="28400">
                  <c:v>282.0947003</c:v>
                </c:pt>
                <c:pt idx="28401">
                  <c:v>282.10463429999999</c:v>
                </c:pt>
                <c:pt idx="28402">
                  <c:v>282.11456829999997</c:v>
                </c:pt>
                <c:pt idx="28403">
                  <c:v>282.12450230000002</c:v>
                </c:pt>
                <c:pt idx="28404">
                  <c:v>282.1344363</c:v>
                </c:pt>
                <c:pt idx="28405">
                  <c:v>282.14437029999999</c:v>
                </c:pt>
                <c:pt idx="28406">
                  <c:v>282.15430429999998</c:v>
                </c:pt>
                <c:pt idx="28407">
                  <c:v>282.16423830000002</c:v>
                </c:pt>
                <c:pt idx="28408">
                  <c:v>282.17417230000001</c:v>
                </c:pt>
                <c:pt idx="28409">
                  <c:v>282.1841053</c:v>
                </c:pt>
                <c:pt idx="28410">
                  <c:v>282.19403929999999</c:v>
                </c:pt>
                <c:pt idx="28411">
                  <c:v>282.20397329999997</c:v>
                </c:pt>
                <c:pt idx="28412">
                  <c:v>282.21390730000002</c:v>
                </c:pt>
                <c:pt idx="28413">
                  <c:v>282.2238413</c:v>
                </c:pt>
                <c:pt idx="28414">
                  <c:v>282.23377529999999</c:v>
                </c:pt>
                <c:pt idx="28415">
                  <c:v>282.24370929999998</c:v>
                </c:pt>
                <c:pt idx="28416">
                  <c:v>282.25364330000002</c:v>
                </c:pt>
                <c:pt idx="28417">
                  <c:v>282.26357730000001</c:v>
                </c:pt>
                <c:pt idx="28418">
                  <c:v>282.2735113</c:v>
                </c:pt>
                <c:pt idx="28419">
                  <c:v>282.28344529999998</c:v>
                </c:pt>
                <c:pt idx="28420">
                  <c:v>282.29337829999997</c:v>
                </c:pt>
                <c:pt idx="28421">
                  <c:v>282.30331230000002</c:v>
                </c:pt>
                <c:pt idx="28422">
                  <c:v>282.3132463</c:v>
                </c:pt>
                <c:pt idx="28423">
                  <c:v>282.32318029999999</c:v>
                </c:pt>
                <c:pt idx="28424">
                  <c:v>282.33311429999998</c:v>
                </c:pt>
                <c:pt idx="28425">
                  <c:v>282.34304830000002</c:v>
                </c:pt>
                <c:pt idx="28426">
                  <c:v>282.35298230000001</c:v>
                </c:pt>
                <c:pt idx="28427">
                  <c:v>282.36291629999999</c:v>
                </c:pt>
                <c:pt idx="28428">
                  <c:v>282.37285029999998</c:v>
                </c:pt>
                <c:pt idx="28429">
                  <c:v>282.38278430000003</c:v>
                </c:pt>
                <c:pt idx="28430">
                  <c:v>282.39271730000002</c:v>
                </c:pt>
                <c:pt idx="28431">
                  <c:v>282.4026513</c:v>
                </c:pt>
                <c:pt idx="28432">
                  <c:v>282.41258529999999</c:v>
                </c:pt>
                <c:pt idx="28433">
                  <c:v>282.42251929999998</c:v>
                </c:pt>
                <c:pt idx="28434">
                  <c:v>282.43245330000002</c:v>
                </c:pt>
                <c:pt idx="28435">
                  <c:v>282.44238730000001</c:v>
                </c:pt>
                <c:pt idx="28436">
                  <c:v>282.45232129999999</c:v>
                </c:pt>
                <c:pt idx="28437">
                  <c:v>282.46225529999998</c:v>
                </c:pt>
                <c:pt idx="28438">
                  <c:v>282.47218930000003</c:v>
                </c:pt>
                <c:pt idx="28439">
                  <c:v>282.48212330000001</c:v>
                </c:pt>
                <c:pt idx="28440">
                  <c:v>282.4920573</c:v>
                </c:pt>
                <c:pt idx="28441">
                  <c:v>282.50199029999999</c:v>
                </c:pt>
                <c:pt idx="28442">
                  <c:v>282.51192429999998</c:v>
                </c:pt>
                <c:pt idx="28443">
                  <c:v>282.52185830000002</c:v>
                </c:pt>
                <c:pt idx="28444">
                  <c:v>282.53179230000001</c:v>
                </c:pt>
                <c:pt idx="28445">
                  <c:v>282.54172629999999</c:v>
                </c:pt>
                <c:pt idx="28446">
                  <c:v>282.55166029999998</c:v>
                </c:pt>
                <c:pt idx="28447">
                  <c:v>282.56159430000002</c:v>
                </c:pt>
                <c:pt idx="28448">
                  <c:v>282.57152830000001</c:v>
                </c:pt>
                <c:pt idx="28449">
                  <c:v>282.5814623</c:v>
                </c:pt>
                <c:pt idx="28450">
                  <c:v>282.59139629999999</c:v>
                </c:pt>
                <c:pt idx="28451">
                  <c:v>282.60133029999997</c:v>
                </c:pt>
                <c:pt idx="28452">
                  <c:v>282.61126330000002</c:v>
                </c:pt>
                <c:pt idx="28453">
                  <c:v>282.62119730000001</c:v>
                </c:pt>
                <c:pt idx="28454">
                  <c:v>282.63113129999999</c:v>
                </c:pt>
                <c:pt idx="28455">
                  <c:v>282.64106529999998</c:v>
                </c:pt>
                <c:pt idx="28456">
                  <c:v>282.65099930000002</c:v>
                </c:pt>
                <c:pt idx="28457">
                  <c:v>282.66093330000001</c:v>
                </c:pt>
                <c:pt idx="28458">
                  <c:v>282.6708673</c:v>
                </c:pt>
                <c:pt idx="28459">
                  <c:v>282.68080129999998</c:v>
                </c:pt>
                <c:pt idx="28460">
                  <c:v>282.69073529999997</c:v>
                </c:pt>
                <c:pt idx="28461">
                  <c:v>282.70066930000002</c:v>
                </c:pt>
                <c:pt idx="28462">
                  <c:v>282.7106033</c:v>
                </c:pt>
                <c:pt idx="28463">
                  <c:v>282.72053729999999</c:v>
                </c:pt>
                <c:pt idx="28464">
                  <c:v>282.73047029999998</c:v>
                </c:pt>
                <c:pt idx="28465">
                  <c:v>282.74040409999998</c:v>
                </c:pt>
                <c:pt idx="28466">
                  <c:v>282.75033810000002</c:v>
                </c:pt>
                <c:pt idx="28467">
                  <c:v>282.76027210000001</c:v>
                </c:pt>
                <c:pt idx="28468">
                  <c:v>282.7702061</c:v>
                </c:pt>
                <c:pt idx="28469">
                  <c:v>282.78014009999998</c:v>
                </c:pt>
                <c:pt idx="28470">
                  <c:v>282.79007410000003</c:v>
                </c:pt>
                <c:pt idx="28471">
                  <c:v>282.80000810000001</c:v>
                </c:pt>
                <c:pt idx="28472">
                  <c:v>282.8099421</c:v>
                </c:pt>
                <c:pt idx="28473">
                  <c:v>282.81987609999999</c:v>
                </c:pt>
                <c:pt idx="28474">
                  <c:v>282.82981009999997</c:v>
                </c:pt>
                <c:pt idx="28475">
                  <c:v>282.83974410000002</c:v>
                </c:pt>
                <c:pt idx="28476">
                  <c:v>282.84967710000001</c:v>
                </c:pt>
                <c:pt idx="28477">
                  <c:v>282.8596111</c:v>
                </c:pt>
                <c:pt idx="28478">
                  <c:v>282.86954509999998</c:v>
                </c:pt>
                <c:pt idx="28479">
                  <c:v>282.87947910000003</c:v>
                </c:pt>
                <c:pt idx="28480">
                  <c:v>282.88941310000001</c:v>
                </c:pt>
                <c:pt idx="28481">
                  <c:v>282.8993471</c:v>
                </c:pt>
                <c:pt idx="28482">
                  <c:v>282.90928109999999</c:v>
                </c:pt>
                <c:pt idx="28483">
                  <c:v>282.91921509999997</c:v>
                </c:pt>
                <c:pt idx="28484">
                  <c:v>282.92914910000002</c:v>
                </c:pt>
                <c:pt idx="28485">
                  <c:v>282.9390831</c:v>
                </c:pt>
                <c:pt idx="28486">
                  <c:v>282.94901709999999</c:v>
                </c:pt>
                <c:pt idx="28487">
                  <c:v>282.95895109999998</c:v>
                </c:pt>
                <c:pt idx="28488">
                  <c:v>282.96888410000003</c:v>
                </c:pt>
                <c:pt idx="28489">
                  <c:v>282.97881810000001</c:v>
                </c:pt>
                <c:pt idx="28490">
                  <c:v>282.9887521</c:v>
                </c:pt>
                <c:pt idx="28491">
                  <c:v>282.99868609999999</c:v>
                </c:pt>
                <c:pt idx="28492">
                  <c:v>283.00862009999997</c:v>
                </c:pt>
                <c:pt idx="28493">
                  <c:v>283.01855410000002</c:v>
                </c:pt>
                <c:pt idx="28494">
                  <c:v>283.0284881</c:v>
                </c:pt>
                <c:pt idx="28495">
                  <c:v>283.03842209999999</c:v>
                </c:pt>
                <c:pt idx="28496">
                  <c:v>283.04835609999998</c:v>
                </c:pt>
                <c:pt idx="28497">
                  <c:v>283.05829010000002</c:v>
                </c:pt>
                <c:pt idx="28498">
                  <c:v>283.06822410000001</c:v>
                </c:pt>
                <c:pt idx="28499">
                  <c:v>283.0781571</c:v>
                </c:pt>
                <c:pt idx="28500">
                  <c:v>283.08809109999999</c:v>
                </c:pt>
                <c:pt idx="28501">
                  <c:v>283.09802509999997</c:v>
                </c:pt>
                <c:pt idx="28502">
                  <c:v>283.10795910000002</c:v>
                </c:pt>
                <c:pt idx="28503">
                  <c:v>283.1178931</c:v>
                </c:pt>
                <c:pt idx="28504">
                  <c:v>283.12782709999999</c:v>
                </c:pt>
                <c:pt idx="28505">
                  <c:v>283.13776109999998</c:v>
                </c:pt>
                <c:pt idx="28506">
                  <c:v>283.14769510000002</c:v>
                </c:pt>
                <c:pt idx="28507">
                  <c:v>283.15762910000001</c:v>
                </c:pt>
                <c:pt idx="28508">
                  <c:v>283.1675631</c:v>
                </c:pt>
                <c:pt idx="28509">
                  <c:v>283.17749709999998</c:v>
                </c:pt>
                <c:pt idx="28510">
                  <c:v>283.18743110000003</c:v>
                </c:pt>
                <c:pt idx="28511">
                  <c:v>283.19736410000002</c:v>
                </c:pt>
                <c:pt idx="28512">
                  <c:v>283.2072981</c:v>
                </c:pt>
                <c:pt idx="28513">
                  <c:v>283.21723209999999</c:v>
                </c:pt>
                <c:pt idx="28514">
                  <c:v>283.22716609999998</c:v>
                </c:pt>
                <c:pt idx="28515">
                  <c:v>283.23710010000002</c:v>
                </c:pt>
                <c:pt idx="28516">
                  <c:v>283.24703410000001</c:v>
                </c:pt>
                <c:pt idx="28517">
                  <c:v>283.25696809999999</c:v>
                </c:pt>
                <c:pt idx="28518">
                  <c:v>283.26690209999998</c:v>
                </c:pt>
                <c:pt idx="28519">
                  <c:v>283.27683610000003</c:v>
                </c:pt>
                <c:pt idx="28520">
                  <c:v>283.28677010000001</c:v>
                </c:pt>
                <c:pt idx="28521">
                  <c:v>283.2967041</c:v>
                </c:pt>
                <c:pt idx="28522">
                  <c:v>283.30663809999999</c:v>
                </c:pt>
                <c:pt idx="28523">
                  <c:v>283.31657209999997</c:v>
                </c:pt>
                <c:pt idx="28524">
                  <c:v>283.32650510000002</c:v>
                </c:pt>
                <c:pt idx="28525">
                  <c:v>283.33643910000001</c:v>
                </c:pt>
                <c:pt idx="28526">
                  <c:v>283.34637309999999</c:v>
                </c:pt>
                <c:pt idx="28527">
                  <c:v>283.35630709999998</c:v>
                </c:pt>
                <c:pt idx="28528">
                  <c:v>283.36624110000002</c:v>
                </c:pt>
                <c:pt idx="28529">
                  <c:v>283.37617510000001</c:v>
                </c:pt>
                <c:pt idx="28530">
                  <c:v>283.3861091</c:v>
                </c:pt>
                <c:pt idx="28531">
                  <c:v>283.39604309999999</c:v>
                </c:pt>
                <c:pt idx="28532">
                  <c:v>283.40597709999997</c:v>
                </c:pt>
                <c:pt idx="28533">
                  <c:v>283.41591110000002</c:v>
                </c:pt>
                <c:pt idx="28534">
                  <c:v>283.4258451</c:v>
                </c:pt>
                <c:pt idx="28535">
                  <c:v>283.43577809999999</c:v>
                </c:pt>
                <c:pt idx="28536">
                  <c:v>283.44571209999998</c:v>
                </c:pt>
                <c:pt idx="28537">
                  <c:v>283.45564610000002</c:v>
                </c:pt>
                <c:pt idx="28538">
                  <c:v>283.46558010000001</c:v>
                </c:pt>
                <c:pt idx="28539">
                  <c:v>283.4755141</c:v>
                </c:pt>
                <c:pt idx="28540">
                  <c:v>283.48544809999999</c:v>
                </c:pt>
                <c:pt idx="28541">
                  <c:v>283.49538209999997</c:v>
                </c:pt>
                <c:pt idx="28542">
                  <c:v>283.50531610000002</c:v>
                </c:pt>
                <c:pt idx="28543">
                  <c:v>283.5152501</c:v>
                </c:pt>
                <c:pt idx="28544">
                  <c:v>283.52518409999999</c:v>
                </c:pt>
                <c:pt idx="28545">
                  <c:v>283.53511809999998</c:v>
                </c:pt>
                <c:pt idx="28546">
                  <c:v>283.54505110000002</c:v>
                </c:pt>
                <c:pt idx="28547">
                  <c:v>283.55498510000001</c:v>
                </c:pt>
                <c:pt idx="28548">
                  <c:v>283.5649191</c:v>
                </c:pt>
                <c:pt idx="28549">
                  <c:v>283.57485309999998</c:v>
                </c:pt>
                <c:pt idx="28550">
                  <c:v>283.58478710000003</c:v>
                </c:pt>
                <c:pt idx="28551">
                  <c:v>283.59472110000002</c:v>
                </c:pt>
                <c:pt idx="28552">
                  <c:v>283.6046551</c:v>
                </c:pt>
                <c:pt idx="28553">
                  <c:v>283.61458909999999</c:v>
                </c:pt>
                <c:pt idx="28554">
                  <c:v>283.62452309999998</c:v>
                </c:pt>
                <c:pt idx="28555">
                  <c:v>283.63445710000002</c:v>
                </c:pt>
                <c:pt idx="28556">
                  <c:v>283.64439110000001</c:v>
                </c:pt>
                <c:pt idx="28557">
                  <c:v>283.65432509999999</c:v>
                </c:pt>
                <c:pt idx="28558">
                  <c:v>283.66425809999998</c:v>
                </c:pt>
                <c:pt idx="28559">
                  <c:v>283.67419210000003</c:v>
                </c:pt>
                <c:pt idx="28560">
                  <c:v>283.68412610000001</c:v>
                </c:pt>
                <c:pt idx="28561">
                  <c:v>283.6940601</c:v>
                </c:pt>
                <c:pt idx="28562">
                  <c:v>283.70399409999999</c:v>
                </c:pt>
                <c:pt idx="28563">
                  <c:v>283.71392809999998</c:v>
                </c:pt>
                <c:pt idx="28564">
                  <c:v>283.72386210000002</c:v>
                </c:pt>
                <c:pt idx="28565">
                  <c:v>283.73379599999998</c:v>
                </c:pt>
                <c:pt idx="28566">
                  <c:v>283.74373000000003</c:v>
                </c:pt>
                <c:pt idx="28567">
                  <c:v>283.75366400000001</c:v>
                </c:pt>
                <c:pt idx="28568">
                  <c:v>283.763598</c:v>
                </c:pt>
                <c:pt idx="28569">
                  <c:v>283.77353099999999</c:v>
                </c:pt>
                <c:pt idx="28570">
                  <c:v>283.78346499999998</c:v>
                </c:pt>
                <c:pt idx="28571">
                  <c:v>283.79339900000002</c:v>
                </c:pt>
                <c:pt idx="28572">
                  <c:v>283.80333300000001</c:v>
                </c:pt>
                <c:pt idx="28573">
                  <c:v>283.813267</c:v>
                </c:pt>
                <c:pt idx="28574">
                  <c:v>283.82320099999998</c:v>
                </c:pt>
                <c:pt idx="28575">
                  <c:v>283.83313500000003</c:v>
                </c:pt>
                <c:pt idx="28576">
                  <c:v>283.84306900000001</c:v>
                </c:pt>
                <c:pt idx="28577">
                  <c:v>283.853003</c:v>
                </c:pt>
                <c:pt idx="28578">
                  <c:v>283.86293699999999</c:v>
                </c:pt>
                <c:pt idx="28579">
                  <c:v>283.87287099999998</c:v>
                </c:pt>
                <c:pt idx="28580">
                  <c:v>283.88280400000002</c:v>
                </c:pt>
                <c:pt idx="28581">
                  <c:v>283.89273800000001</c:v>
                </c:pt>
                <c:pt idx="28582">
                  <c:v>283.902672</c:v>
                </c:pt>
                <c:pt idx="28583">
                  <c:v>283.91260599999998</c:v>
                </c:pt>
                <c:pt idx="28584">
                  <c:v>283.92254000000003</c:v>
                </c:pt>
                <c:pt idx="28585">
                  <c:v>283.93247400000001</c:v>
                </c:pt>
                <c:pt idx="28586">
                  <c:v>283.942408</c:v>
                </c:pt>
                <c:pt idx="28587">
                  <c:v>283.95234199999999</c:v>
                </c:pt>
                <c:pt idx="28588">
                  <c:v>283.96227599999997</c:v>
                </c:pt>
                <c:pt idx="28589">
                  <c:v>283.97221000000002</c:v>
                </c:pt>
                <c:pt idx="28590">
                  <c:v>283.98214400000001</c:v>
                </c:pt>
                <c:pt idx="28591">
                  <c:v>283.99207699999999</c:v>
                </c:pt>
                <c:pt idx="28592">
                  <c:v>284.00201099999998</c:v>
                </c:pt>
                <c:pt idx="28593">
                  <c:v>284.01194500000003</c:v>
                </c:pt>
                <c:pt idx="28594">
                  <c:v>284.02187900000001</c:v>
                </c:pt>
                <c:pt idx="28595">
                  <c:v>284.031813</c:v>
                </c:pt>
                <c:pt idx="28596">
                  <c:v>284.04174699999999</c:v>
                </c:pt>
                <c:pt idx="28597">
                  <c:v>284.05168099999997</c:v>
                </c:pt>
                <c:pt idx="28598">
                  <c:v>284.06161500000002</c:v>
                </c:pt>
                <c:pt idx="28599">
                  <c:v>284.071549</c:v>
                </c:pt>
                <c:pt idx="28600">
                  <c:v>284.08148299999999</c:v>
                </c:pt>
                <c:pt idx="28601">
                  <c:v>284.09141699999998</c:v>
                </c:pt>
                <c:pt idx="28602">
                  <c:v>284.10135000000002</c:v>
                </c:pt>
                <c:pt idx="28603">
                  <c:v>284.11128400000001</c:v>
                </c:pt>
                <c:pt idx="28604">
                  <c:v>284.121218</c:v>
                </c:pt>
                <c:pt idx="28605">
                  <c:v>284.13115199999999</c:v>
                </c:pt>
                <c:pt idx="28606">
                  <c:v>284.14108599999997</c:v>
                </c:pt>
                <c:pt idx="28607">
                  <c:v>284.15102000000002</c:v>
                </c:pt>
                <c:pt idx="28608">
                  <c:v>284.160954</c:v>
                </c:pt>
                <c:pt idx="28609">
                  <c:v>284.17088799999999</c:v>
                </c:pt>
                <c:pt idx="28610">
                  <c:v>284.18082199999998</c:v>
                </c:pt>
                <c:pt idx="28611">
                  <c:v>284.19075600000002</c:v>
                </c:pt>
                <c:pt idx="28612">
                  <c:v>284.20069000000001</c:v>
                </c:pt>
                <c:pt idx="28613">
                  <c:v>284.210623</c:v>
                </c:pt>
                <c:pt idx="28614">
                  <c:v>284.22055699999999</c:v>
                </c:pt>
                <c:pt idx="28615">
                  <c:v>284.23049099999997</c:v>
                </c:pt>
                <c:pt idx="28616">
                  <c:v>284.24042500000002</c:v>
                </c:pt>
                <c:pt idx="28617">
                  <c:v>284.250359</c:v>
                </c:pt>
                <c:pt idx="28618">
                  <c:v>284.26029299999999</c:v>
                </c:pt>
                <c:pt idx="28619">
                  <c:v>284.27022699999998</c:v>
                </c:pt>
                <c:pt idx="28620">
                  <c:v>284.28016100000002</c:v>
                </c:pt>
                <c:pt idx="28621">
                  <c:v>284.29009500000001</c:v>
                </c:pt>
                <c:pt idx="28622">
                  <c:v>284.30002899999999</c:v>
                </c:pt>
                <c:pt idx="28623">
                  <c:v>284.30996199999998</c:v>
                </c:pt>
                <c:pt idx="28624">
                  <c:v>284.31989600000003</c:v>
                </c:pt>
                <c:pt idx="28625">
                  <c:v>284.32983000000002</c:v>
                </c:pt>
                <c:pt idx="28626">
                  <c:v>284.339764</c:v>
                </c:pt>
                <c:pt idx="28627">
                  <c:v>284.34969799999999</c:v>
                </c:pt>
                <c:pt idx="28628">
                  <c:v>284.35963199999998</c:v>
                </c:pt>
                <c:pt idx="28629">
                  <c:v>284.36956600000002</c:v>
                </c:pt>
                <c:pt idx="28630">
                  <c:v>284.37950000000001</c:v>
                </c:pt>
                <c:pt idx="28631">
                  <c:v>284.38943399999999</c:v>
                </c:pt>
                <c:pt idx="28632">
                  <c:v>284.39936799999998</c:v>
                </c:pt>
                <c:pt idx="28633">
                  <c:v>284.40930100000003</c:v>
                </c:pt>
                <c:pt idx="28634">
                  <c:v>284.41923500000001</c:v>
                </c:pt>
                <c:pt idx="28635">
                  <c:v>284.429169</c:v>
                </c:pt>
                <c:pt idx="28636">
                  <c:v>284.43910299999999</c:v>
                </c:pt>
                <c:pt idx="28637">
                  <c:v>284.44903699999998</c:v>
                </c:pt>
                <c:pt idx="28638">
                  <c:v>284.45897100000002</c:v>
                </c:pt>
                <c:pt idx="28639">
                  <c:v>284.46890500000001</c:v>
                </c:pt>
                <c:pt idx="28640">
                  <c:v>284.47883899999999</c:v>
                </c:pt>
                <c:pt idx="28641">
                  <c:v>284.48877299999998</c:v>
                </c:pt>
                <c:pt idx="28642">
                  <c:v>284.49870700000002</c:v>
                </c:pt>
                <c:pt idx="28643">
                  <c:v>284.50864100000001</c:v>
                </c:pt>
                <c:pt idx="28644">
                  <c:v>284.518574</c:v>
                </c:pt>
                <c:pt idx="28645">
                  <c:v>284.52850799999999</c:v>
                </c:pt>
                <c:pt idx="28646">
                  <c:v>284.53844199999997</c:v>
                </c:pt>
                <c:pt idx="28647">
                  <c:v>284.54837600000002</c:v>
                </c:pt>
                <c:pt idx="28648">
                  <c:v>284.55831000000001</c:v>
                </c:pt>
                <c:pt idx="28649">
                  <c:v>284.56824399999999</c:v>
                </c:pt>
                <c:pt idx="28650">
                  <c:v>284.57817799999998</c:v>
                </c:pt>
                <c:pt idx="28651">
                  <c:v>284.58811200000002</c:v>
                </c:pt>
                <c:pt idx="28652">
                  <c:v>284.59804600000001</c:v>
                </c:pt>
                <c:pt idx="28653">
                  <c:v>284.607979</c:v>
                </c:pt>
                <c:pt idx="28654">
                  <c:v>284.61791299999999</c:v>
                </c:pt>
                <c:pt idx="28655">
                  <c:v>284.62784699999997</c:v>
                </c:pt>
                <c:pt idx="28656">
                  <c:v>284.63778100000002</c:v>
                </c:pt>
                <c:pt idx="28657">
                  <c:v>284.64771500000001</c:v>
                </c:pt>
                <c:pt idx="28658">
                  <c:v>284.65764899999999</c:v>
                </c:pt>
                <c:pt idx="28659">
                  <c:v>284.66758299999998</c:v>
                </c:pt>
                <c:pt idx="28660">
                  <c:v>284.67751700000002</c:v>
                </c:pt>
                <c:pt idx="28661">
                  <c:v>284.68745100000001</c:v>
                </c:pt>
                <c:pt idx="28662">
                  <c:v>284.697385</c:v>
                </c:pt>
                <c:pt idx="28663">
                  <c:v>284.70731799999999</c:v>
                </c:pt>
                <c:pt idx="28664">
                  <c:v>284.71725199999997</c:v>
                </c:pt>
                <c:pt idx="28665">
                  <c:v>284.72718600000002</c:v>
                </c:pt>
                <c:pt idx="28666">
                  <c:v>284.73712</c:v>
                </c:pt>
                <c:pt idx="28667">
                  <c:v>284.74705399999999</c:v>
                </c:pt>
                <c:pt idx="28668">
                  <c:v>284.75698799999998</c:v>
                </c:pt>
                <c:pt idx="28669">
                  <c:v>284.76692200000002</c:v>
                </c:pt>
                <c:pt idx="28670">
                  <c:v>284.77685600000001</c:v>
                </c:pt>
                <c:pt idx="28671">
                  <c:v>284.78679</c:v>
                </c:pt>
                <c:pt idx="28672">
                  <c:v>284.79672399999998</c:v>
                </c:pt>
                <c:pt idx="28673">
                  <c:v>284.80665800000003</c:v>
                </c:pt>
                <c:pt idx="28674">
                  <c:v>284.81659100000002</c:v>
                </c:pt>
                <c:pt idx="28675">
                  <c:v>284.826525</c:v>
                </c:pt>
                <c:pt idx="28676">
                  <c:v>284.83645899999999</c:v>
                </c:pt>
                <c:pt idx="28677">
                  <c:v>284.84639299999998</c:v>
                </c:pt>
                <c:pt idx="28678">
                  <c:v>284.85632700000002</c:v>
                </c:pt>
                <c:pt idx="28679">
                  <c:v>284.86626100000001</c:v>
                </c:pt>
                <c:pt idx="28680">
                  <c:v>284.876195</c:v>
                </c:pt>
                <c:pt idx="28681">
                  <c:v>284.88612899999998</c:v>
                </c:pt>
                <c:pt idx="28682">
                  <c:v>284.89606300000003</c:v>
                </c:pt>
                <c:pt idx="28683">
                  <c:v>284.90599600000002</c:v>
                </c:pt>
                <c:pt idx="28684">
                  <c:v>284.91593</c:v>
                </c:pt>
                <c:pt idx="28685">
                  <c:v>284.92586399999999</c:v>
                </c:pt>
                <c:pt idx="28686">
                  <c:v>284.93579799999998</c:v>
                </c:pt>
                <c:pt idx="28687">
                  <c:v>284.94573200000002</c:v>
                </c:pt>
                <c:pt idx="28688">
                  <c:v>284.95566600000001</c:v>
                </c:pt>
                <c:pt idx="28689">
                  <c:v>284.96559999999999</c:v>
                </c:pt>
                <c:pt idx="28690">
                  <c:v>284.97553399999998</c:v>
                </c:pt>
                <c:pt idx="28691">
                  <c:v>284.98546800000003</c:v>
                </c:pt>
                <c:pt idx="28692">
                  <c:v>284.99540200000001</c:v>
                </c:pt>
                <c:pt idx="28693">
                  <c:v>285.005336</c:v>
                </c:pt>
                <c:pt idx="28694">
                  <c:v>285.01526899999999</c:v>
                </c:pt>
                <c:pt idx="28695">
                  <c:v>285.02520299999998</c:v>
                </c:pt>
                <c:pt idx="28696">
                  <c:v>285.03513700000002</c:v>
                </c:pt>
                <c:pt idx="28697">
                  <c:v>285.04507100000001</c:v>
                </c:pt>
                <c:pt idx="28698">
                  <c:v>285.05500499999999</c:v>
                </c:pt>
                <c:pt idx="28699">
                  <c:v>285.06493899999998</c:v>
                </c:pt>
                <c:pt idx="28700">
                  <c:v>285.07487300000003</c:v>
                </c:pt>
                <c:pt idx="28701">
                  <c:v>285.08480700000001</c:v>
                </c:pt>
                <c:pt idx="28702">
                  <c:v>285.094741</c:v>
                </c:pt>
                <c:pt idx="28703">
                  <c:v>285.10467499999999</c:v>
                </c:pt>
                <c:pt idx="28704">
                  <c:v>285.11460899999997</c:v>
                </c:pt>
                <c:pt idx="28705">
                  <c:v>285.12454200000002</c:v>
                </c:pt>
                <c:pt idx="28706">
                  <c:v>285.13447600000001</c:v>
                </c:pt>
                <c:pt idx="28707">
                  <c:v>285.14440999999999</c:v>
                </c:pt>
                <c:pt idx="28708">
                  <c:v>285.15434399999998</c:v>
                </c:pt>
                <c:pt idx="28709">
                  <c:v>285.16427800000002</c:v>
                </c:pt>
                <c:pt idx="28710">
                  <c:v>285.17421200000001</c:v>
                </c:pt>
                <c:pt idx="28711">
                  <c:v>285.184146</c:v>
                </c:pt>
                <c:pt idx="28712">
                  <c:v>285.19407999999999</c:v>
                </c:pt>
                <c:pt idx="28713">
                  <c:v>285.20401399999997</c:v>
                </c:pt>
                <c:pt idx="28714">
                  <c:v>285.21394800000002</c:v>
                </c:pt>
                <c:pt idx="28715">
                  <c:v>285.22388100000001</c:v>
                </c:pt>
                <c:pt idx="28716">
                  <c:v>285.23381499999999</c:v>
                </c:pt>
                <c:pt idx="28717">
                  <c:v>285.24374899999998</c:v>
                </c:pt>
                <c:pt idx="28718">
                  <c:v>285.25368300000002</c:v>
                </c:pt>
                <c:pt idx="28719">
                  <c:v>285.26361700000001</c:v>
                </c:pt>
                <c:pt idx="28720">
                  <c:v>285.273551</c:v>
                </c:pt>
                <c:pt idx="28721">
                  <c:v>285.28348499999998</c:v>
                </c:pt>
                <c:pt idx="28722">
                  <c:v>285.29341899999997</c:v>
                </c:pt>
                <c:pt idx="28723">
                  <c:v>285.30335300000002</c:v>
                </c:pt>
                <c:pt idx="28724">
                  <c:v>285.313287</c:v>
                </c:pt>
                <c:pt idx="28725">
                  <c:v>285.32322099999999</c:v>
                </c:pt>
                <c:pt idx="28726">
                  <c:v>285.33315399999998</c:v>
                </c:pt>
                <c:pt idx="28727">
                  <c:v>285.34308800000002</c:v>
                </c:pt>
                <c:pt idx="28728">
                  <c:v>285.35302200000001</c:v>
                </c:pt>
                <c:pt idx="28729">
                  <c:v>285.362956</c:v>
                </c:pt>
                <c:pt idx="28730">
                  <c:v>285.37288999999998</c:v>
                </c:pt>
                <c:pt idx="28731">
                  <c:v>285.38282400000003</c:v>
                </c:pt>
                <c:pt idx="28732">
                  <c:v>285.39275800000001</c:v>
                </c:pt>
                <c:pt idx="28733">
                  <c:v>285.402692</c:v>
                </c:pt>
                <c:pt idx="28734">
                  <c:v>285.41262599999999</c:v>
                </c:pt>
                <c:pt idx="28735">
                  <c:v>285.42255999999998</c:v>
                </c:pt>
                <c:pt idx="28736">
                  <c:v>285.43249400000002</c:v>
                </c:pt>
                <c:pt idx="28737">
                  <c:v>285.44242800000001</c:v>
                </c:pt>
                <c:pt idx="28738">
                  <c:v>285.452361</c:v>
                </c:pt>
                <c:pt idx="28739">
                  <c:v>285.46229499999998</c:v>
                </c:pt>
                <c:pt idx="28740">
                  <c:v>285.47222900000003</c:v>
                </c:pt>
                <c:pt idx="28741">
                  <c:v>285.48216300000001</c:v>
                </c:pt>
                <c:pt idx="28742">
                  <c:v>285.492097</c:v>
                </c:pt>
                <c:pt idx="28743">
                  <c:v>285.50203099999999</c:v>
                </c:pt>
                <c:pt idx="28744">
                  <c:v>285.51196499999998</c:v>
                </c:pt>
                <c:pt idx="28745">
                  <c:v>285.52189900000002</c:v>
                </c:pt>
                <c:pt idx="28746">
                  <c:v>285.53183300000001</c:v>
                </c:pt>
                <c:pt idx="28747">
                  <c:v>285.54176699999999</c:v>
                </c:pt>
                <c:pt idx="28748">
                  <c:v>285.55170099999998</c:v>
                </c:pt>
                <c:pt idx="28749">
                  <c:v>285.56163400000003</c:v>
                </c:pt>
                <c:pt idx="28750">
                  <c:v>285.57156800000001</c:v>
                </c:pt>
                <c:pt idx="28751">
                  <c:v>285.581502</c:v>
                </c:pt>
                <c:pt idx="28752">
                  <c:v>285.59143599999999</c:v>
                </c:pt>
                <c:pt idx="28753">
                  <c:v>285.60136999999997</c:v>
                </c:pt>
                <c:pt idx="28754">
                  <c:v>285.61130400000002</c:v>
                </c:pt>
                <c:pt idx="28755">
                  <c:v>285.62123800000001</c:v>
                </c:pt>
                <c:pt idx="28756">
                  <c:v>285.63117199999999</c:v>
                </c:pt>
                <c:pt idx="28757">
                  <c:v>285.64110599999998</c:v>
                </c:pt>
                <c:pt idx="28758">
                  <c:v>285.65104000000002</c:v>
                </c:pt>
                <c:pt idx="28759">
                  <c:v>285.66097400000001</c:v>
                </c:pt>
                <c:pt idx="28760">
                  <c:v>285.670907</c:v>
                </c:pt>
                <c:pt idx="28761">
                  <c:v>285.68084099999999</c:v>
                </c:pt>
                <c:pt idx="28762">
                  <c:v>285.69077499999997</c:v>
                </c:pt>
                <c:pt idx="28763">
                  <c:v>285.70070900000002</c:v>
                </c:pt>
                <c:pt idx="28764">
                  <c:v>285.710643</c:v>
                </c:pt>
                <c:pt idx="28765">
                  <c:v>285.72057699999999</c:v>
                </c:pt>
                <c:pt idx="28766">
                  <c:v>285.73051099999998</c:v>
                </c:pt>
                <c:pt idx="28767">
                  <c:v>285.74044509999999</c:v>
                </c:pt>
                <c:pt idx="28768">
                  <c:v>285.75037909999998</c:v>
                </c:pt>
                <c:pt idx="28769">
                  <c:v>285.76031310000002</c:v>
                </c:pt>
                <c:pt idx="28770">
                  <c:v>285.77024710000001</c:v>
                </c:pt>
                <c:pt idx="28771">
                  <c:v>285.7801801</c:v>
                </c:pt>
                <c:pt idx="28772">
                  <c:v>285.79011409999998</c:v>
                </c:pt>
                <c:pt idx="28773">
                  <c:v>285.80004810000003</c:v>
                </c:pt>
                <c:pt idx="28774">
                  <c:v>285.80998210000001</c:v>
                </c:pt>
                <c:pt idx="28775">
                  <c:v>285.8199161</c:v>
                </c:pt>
                <c:pt idx="28776">
                  <c:v>285.82985009999999</c:v>
                </c:pt>
                <c:pt idx="28777">
                  <c:v>285.83978409999997</c:v>
                </c:pt>
                <c:pt idx="28778">
                  <c:v>285.84971810000002</c:v>
                </c:pt>
                <c:pt idx="28779">
                  <c:v>285.85965210000001</c:v>
                </c:pt>
                <c:pt idx="28780">
                  <c:v>285.86958609999999</c:v>
                </c:pt>
                <c:pt idx="28781">
                  <c:v>285.87952009999998</c:v>
                </c:pt>
                <c:pt idx="28782">
                  <c:v>285.88945410000002</c:v>
                </c:pt>
                <c:pt idx="28783">
                  <c:v>285.89938710000001</c:v>
                </c:pt>
                <c:pt idx="28784">
                  <c:v>285.9093211</c:v>
                </c:pt>
                <c:pt idx="28785">
                  <c:v>285.91925509999999</c:v>
                </c:pt>
                <c:pt idx="28786">
                  <c:v>285.92918909999997</c:v>
                </c:pt>
                <c:pt idx="28787">
                  <c:v>285.93912310000002</c:v>
                </c:pt>
                <c:pt idx="28788">
                  <c:v>285.9490571</c:v>
                </c:pt>
                <c:pt idx="28789">
                  <c:v>285.95899109999999</c:v>
                </c:pt>
                <c:pt idx="28790">
                  <c:v>285.96892509999998</c:v>
                </c:pt>
                <c:pt idx="28791">
                  <c:v>285.97885910000002</c:v>
                </c:pt>
                <c:pt idx="28792">
                  <c:v>285.98879310000001</c:v>
                </c:pt>
                <c:pt idx="28793">
                  <c:v>285.9987271</c:v>
                </c:pt>
                <c:pt idx="28794">
                  <c:v>286.00866109999998</c:v>
                </c:pt>
                <c:pt idx="28795">
                  <c:v>286.01859409999997</c:v>
                </c:pt>
                <c:pt idx="28796">
                  <c:v>286.02852810000002</c:v>
                </c:pt>
                <c:pt idx="28797">
                  <c:v>286.0384621</c:v>
                </c:pt>
                <c:pt idx="28798">
                  <c:v>286.04839609999999</c:v>
                </c:pt>
                <c:pt idx="28799">
                  <c:v>286.05833009999998</c:v>
                </c:pt>
                <c:pt idx="28800">
                  <c:v>286.06826410000002</c:v>
                </c:pt>
                <c:pt idx="28801">
                  <c:v>286.07819810000001</c:v>
                </c:pt>
                <c:pt idx="28802">
                  <c:v>286.0881321</c:v>
                </c:pt>
                <c:pt idx="28803">
                  <c:v>286.09806609999998</c:v>
                </c:pt>
                <c:pt idx="28804">
                  <c:v>286.10800010000003</c:v>
                </c:pt>
                <c:pt idx="28805">
                  <c:v>286.11793410000001</c:v>
                </c:pt>
                <c:pt idx="28806">
                  <c:v>286.1278681</c:v>
                </c:pt>
                <c:pt idx="28807">
                  <c:v>286.13780109999999</c:v>
                </c:pt>
                <c:pt idx="28808">
                  <c:v>286.14773509999998</c:v>
                </c:pt>
                <c:pt idx="28809">
                  <c:v>286.15766910000002</c:v>
                </c:pt>
                <c:pt idx="28810">
                  <c:v>286.16760310000001</c:v>
                </c:pt>
                <c:pt idx="28811">
                  <c:v>286.1775371</c:v>
                </c:pt>
                <c:pt idx="28812">
                  <c:v>286.18747109999998</c:v>
                </c:pt>
                <c:pt idx="28813">
                  <c:v>286.19740510000003</c:v>
                </c:pt>
                <c:pt idx="28814">
                  <c:v>286.20733910000001</c:v>
                </c:pt>
                <c:pt idx="28815">
                  <c:v>286.2172731</c:v>
                </c:pt>
                <c:pt idx="28816">
                  <c:v>286.22720709999999</c:v>
                </c:pt>
                <c:pt idx="28817">
                  <c:v>286.23714109999997</c:v>
                </c:pt>
                <c:pt idx="28818">
                  <c:v>286.24707510000002</c:v>
                </c:pt>
                <c:pt idx="28819">
                  <c:v>286.25700810000001</c:v>
                </c:pt>
                <c:pt idx="28820">
                  <c:v>286.26694209999999</c:v>
                </c:pt>
                <c:pt idx="28821">
                  <c:v>286.27687609999998</c:v>
                </c:pt>
                <c:pt idx="28822">
                  <c:v>286.28681010000003</c:v>
                </c:pt>
                <c:pt idx="28823">
                  <c:v>286.29674410000001</c:v>
                </c:pt>
                <c:pt idx="28824">
                  <c:v>286.3066781</c:v>
                </c:pt>
                <c:pt idx="28825">
                  <c:v>286.31661209999999</c:v>
                </c:pt>
                <c:pt idx="28826">
                  <c:v>286.32654609999997</c:v>
                </c:pt>
                <c:pt idx="28827">
                  <c:v>286.33648010000002</c:v>
                </c:pt>
                <c:pt idx="28828">
                  <c:v>286.3464141</c:v>
                </c:pt>
                <c:pt idx="28829">
                  <c:v>286.35634809999999</c:v>
                </c:pt>
                <c:pt idx="28830">
                  <c:v>286.36628209999998</c:v>
                </c:pt>
                <c:pt idx="28831">
                  <c:v>286.37621510000002</c:v>
                </c:pt>
                <c:pt idx="28832">
                  <c:v>286.38614910000001</c:v>
                </c:pt>
                <c:pt idx="28833">
                  <c:v>286.3960831</c:v>
                </c:pt>
                <c:pt idx="28834">
                  <c:v>286.40601709999999</c:v>
                </c:pt>
                <c:pt idx="28835">
                  <c:v>286.41595109999997</c:v>
                </c:pt>
                <c:pt idx="28836">
                  <c:v>286.42588510000002</c:v>
                </c:pt>
                <c:pt idx="28837">
                  <c:v>286.4358191</c:v>
                </c:pt>
                <c:pt idx="28838">
                  <c:v>286.44575309999999</c:v>
                </c:pt>
                <c:pt idx="28839">
                  <c:v>286.45568709999998</c:v>
                </c:pt>
                <c:pt idx="28840">
                  <c:v>286.46562110000002</c:v>
                </c:pt>
                <c:pt idx="28841">
                  <c:v>286.47555510000001</c:v>
                </c:pt>
                <c:pt idx="28842">
                  <c:v>286.4854891</c:v>
                </c:pt>
                <c:pt idx="28843">
                  <c:v>286.49542209999998</c:v>
                </c:pt>
                <c:pt idx="28844">
                  <c:v>286.50535609999997</c:v>
                </c:pt>
                <c:pt idx="28845">
                  <c:v>286.51529010000002</c:v>
                </c:pt>
                <c:pt idx="28846">
                  <c:v>286.5252241</c:v>
                </c:pt>
                <c:pt idx="28847">
                  <c:v>286.53515809999999</c:v>
                </c:pt>
                <c:pt idx="28848">
                  <c:v>286.54509209999998</c:v>
                </c:pt>
                <c:pt idx="28849">
                  <c:v>286.55502610000002</c:v>
                </c:pt>
                <c:pt idx="28850">
                  <c:v>286.56496010000001</c:v>
                </c:pt>
                <c:pt idx="28851">
                  <c:v>286.57489409999999</c:v>
                </c:pt>
                <c:pt idx="28852">
                  <c:v>286.58482809999998</c:v>
                </c:pt>
                <c:pt idx="28853">
                  <c:v>286.59476210000003</c:v>
                </c:pt>
                <c:pt idx="28854">
                  <c:v>286.60469610000001</c:v>
                </c:pt>
                <c:pt idx="28855">
                  <c:v>286.6146291</c:v>
                </c:pt>
                <c:pt idx="28856">
                  <c:v>286.62456309999999</c:v>
                </c:pt>
                <c:pt idx="28857">
                  <c:v>286.63449709999998</c:v>
                </c:pt>
                <c:pt idx="28858">
                  <c:v>286.64443110000002</c:v>
                </c:pt>
                <c:pt idx="28859">
                  <c:v>286.65436510000001</c:v>
                </c:pt>
                <c:pt idx="28860">
                  <c:v>286.66429909999999</c:v>
                </c:pt>
                <c:pt idx="28861">
                  <c:v>286.67423309999998</c:v>
                </c:pt>
                <c:pt idx="28862">
                  <c:v>286.68416710000002</c:v>
                </c:pt>
                <c:pt idx="28863">
                  <c:v>286.69410110000001</c:v>
                </c:pt>
                <c:pt idx="28864">
                  <c:v>286.7040351</c:v>
                </c:pt>
                <c:pt idx="28865">
                  <c:v>286.71396909999999</c:v>
                </c:pt>
                <c:pt idx="28866">
                  <c:v>286.72390209999998</c:v>
                </c:pt>
                <c:pt idx="28867">
                  <c:v>286.73383610000002</c:v>
                </c:pt>
                <c:pt idx="28868">
                  <c:v>286.7437698</c:v>
                </c:pt>
                <c:pt idx="28869">
                  <c:v>286.75370379999998</c:v>
                </c:pt>
                <c:pt idx="28870">
                  <c:v>286.76363780000003</c:v>
                </c:pt>
                <c:pt idx="28871">
                  <c:v>286.77357180000001</c:v>
                </c:pt>
                <c:pt idx="28872">
                  <c:v>286.7835058</c:v>
                </c:pt>
                <c:pt idx="28873">
                  <c:v>286.79343979999999</c:v>
                </c:pt>
                <c:pt idx="28874">
                  <c:v>286.80337379999997</c:v>
                </c:pt>
                <c:pt idx="28875">
                  <c:v>286.81330780000002</c:v>
                </c:pt>
                <c:pt idx="28876">
                  <c:v>286.82324180000001</c:v>
                </c:pt>
                <c:pt idx="28877">
                  <c:v>286.83317579999999</c:v>
                </c:pt>
                <c:pt idx="28878">
                  <c:v>286.84310879999998</c:v>
                </c:pt>
                <c:pt idx="28879">
                  <c:v>286.85304280000003</c:v>
                </c:pt>
                <c:pt idx="28880">
                  <c:v>286.86297680000001</c:v>
                </c:pt>
                <c:pt idx="28881">
                  <c:v>286.8729108</c:v>
                </c:pt>
                <c:pt idx="28882">
                  <c:v>286.88284479999999</c:v>
                </c:pt>
                <c:pt idx="28883">
                  <c:v>286.89277879999997</c:v>
                </c:pt>
                <c:pt idx="28884">
                  <c:v>286.90271280000002</c:v>
                </c:pt>
                <c:pt idx="28885">
                  <c:v>286.9126468</c:v>
                </c:pt>
                <c:pt idx="28886">
                  <c:v>286.92258079999999</c:v>
                </c:pt>
                <c:pt idx="28887">
                  <c:v>286.93251479999998</c:v>
                </c:pt>
                <c:pt idx="28888">
                  <c:v>286.94244880000002</c:v>
                </c:pt>
                <c:pt idx="28889">
                  <c:v>286.95238180000001</c:v>
                </c:pt>
                <c:pt idx="28890">
                  <c:v>286.9623158</c:v>
                </c:pt>
                <c:pt idx="28891">
                  <c:v>286.97224979999999</c:v>
                </c:pt>
                <c:pt idx="28892">
                  <c:v>286.98218379999997</c:v>
                </c:pt>
                <c:pt idx="28893">
                  <c:v>286.99211780000002</c:v>
                </c:pt>
                <c:pt idx="28894">
                  <c:v>287.0020518</c:v>
                </c:pt>
                <c:pt idx="28895">
                  <c:v>287.01198579999999</c:v>
                </c:pt>
                <c:pt idx="28896">
                  <c:v>287.02191979999998</c:v>
                </c:pt>
                <c:pt idx="28897">
                  <c:v>287.03185380000002</c:v>
                </c:pt>
                <c:pt idx="28898">
                  <c:v>287.04178780000001</c:v>
                </c:pt>
                <c:pt idx="28899">
                  <c:v>287.0517218</c:v>
                </c:pt>
                <c:pt idx="28900">
                  <c:v>287.06165479999999</c:v>
                </c:pt>
                <c:pt idx="28901">
                  <c:v>287.07158879999997</c:v>
                </c:pt>
                <c:pt idx="28902">
                  <c:v>287.08152280000002</c:v>
                </c:pt>
                <c:pt idx="28903">
                  <c:v>287.0914568</c:v>
                </c:pt>
                <c:pt idx="28904">
                  <c:v>287.10139079999999</c:v>
                </c:pt>
                <c:pt idx="28905">
                  <c:v>287.11132479999998</c:v>
                </c:pt>
                <c:pt idx="28906">
                  <c:v>287.12125880000002</c:v>
                </c:pt>
                <c:pt idx="28907">
                  <c:v>287.13119280000001</c:v>
                </c:pt>
                <c:pt idx="28908">
                  <c:v>287.1411268</c:v>
                </c:pt>
                <c:pt idx="28909">
                  <c:v>287.15106079999998</c:v>
                </c:pt>
                <c:pt idx="28910">
                  <c:v>287.16099480000003</c:v>
                </c:pt>
                <c:pt idx="28911">
                  <c:v>287.17092780000002</c:v>
                </c:pt>
                <c:pt idx="28912">
                  <c:v>287.1808618</c:v>
                </c:pt>
                <c:pt idx="28913">
                  <c:v>287.19079579999999</c:v>
                </c:pt>
                <c:pt idx="28914">
                  <c:v>287.20072979999998</c:v>
                </c:pt>
                <c:pt idx="28915">
                  <c:v>287.21066380000002</c:v>
                </c:pt>
                <c:pt idx="28916">
                  <c:v>287.22059780000001</c:v>
                </c:pt>
                <c:pt idx="28917">
                  <c:v>287.23053169999997</c:v>
                </c:pt>
                <c:pt idx="28918">
                  <c:v>287.24046579999998</c:v>
                </c:pt>
                <c:pt idx="28919">
                  <c:v>287.25039980000003</c:v>
                </c:pt>
                <c:pt idx="28920">
                  <c:v>287.26033380000001</c:v>
                </c:pt>
                <c:pt idx="28921">
                  <c:v>287.2702678</c:v>
                </c:pt>
                <c:pt idx="28922">
                  <c:v>287.28020070000002</c:v>
                </c:pt>
                <c:pt idx="28923">
                  <c:v>287.29013479999998</c:v>
                </c:pt>
                <c:pt idx="28924">
                  <c:v>287.30006880000002</c:v>
                </c:pt>
                <c:pt idx="28925">
                  <c:v>287.31000280000001</c:v>
                </c:pt>
                <c:pt idx="28926">
                  <c:v>287.31993679999999</c:v>
                </c:pt>
                <c:pt idx="28927">
                  <c:v>287.32987079999998</c:v>
                </c:pt>
                <c:pt idx="28928">
                  <c:v>287.33980480000002</c:v>
                </c:pt>
                <c:pt idx="28929">
                  <c:v>287.34973880000001</c:v>
                </c:pt>
                <c:pt idx="28930">
                  <c:v>287.3596728</c:v>
                </c:pt>
                <c:pt idx="28931">
                  <c:v>287.36960679999999</c:v>
                </c:pt>
                <c:pt idx="28932">
                  <c:v>287.37954079999997</c:v>
                </c:pt>
                <c:pt idx="28933">
                  <c:v>287.38947380000002</c:v>
                </c:pt>
                <c:pt idx="28934">
                  <c:v>287.39940780000001</c:v>
                </c:pt>
                <c:pt idx="28935">
                  <c:v>287.40934179999999</c:v>
                </c:pt>
                <c:pt idx="28936">
                  <c:v>287.41927579999998</c:v>
                </c:pt>
                <c:pt idx="28937">
                  <c:v>287.42920980000002</c:v>
                </c:pt>
                <c:pt idx="28938">
                  <c:v>287.43914380000001</c:v>
                </c:pt>
                <c:pt idx="28939">
                  <c:v>287.4490778</c:v>
                </c:pt>
                <c:pt idx="28940">
                  <c:v>287.45901179999998</c:v>
                </c:pt>
                <c:pt idx="28941">
                  <c:v>287.46894579999997</c:v>
                </c:pt>
                <c:pt idx="28942">
                  <c:v>287.47887980000002</c:v>
                </c:pt>
                <c:pt idx="28943">
                  <c:v>287.4888138</c:v>
                </c:pt>
                <c:pt idx="28944">
                  <c:v>287.49874779999999</c:v>
                </c:pt>
                <c:pt idx="28945">
                  <c:v>287.50868079999998</c:v>
                </c:pt>
                <c:pt idx="28946">
                  <c:v>287.51861480000002</c:v>
                </c:pt>
                <c:pt idx="28947">
                  <c:v>287.52854880000001</c:v>
                </c:pt>
                <c:pt idx="28948">
                  <c:v>287.5384828</c:v>
                </c:pt>
                <c:pt idx="28949">
                  <c:v>287.54841679999998</c:v>
                </c:pt>
                <c:pt idx="28950">
                  <c:v>287.55835080000003</c:v>
                </c:pt>
                <c:pt idx="28951">
                  <c:v>287.56828480000001</c:v>
                </c:pt>
                <c:pt idx="28952">
                  <c:v>287.5782188</c:v>
                </c:pt>
                <c:pt idx="28953">
                  <c:v>287.58815279999999</c:v>
                </c:pt>
                <c:pt idx="28954">
                  <c:v>287.59808679999998</c:v>
                </c:pt>
                <c:pt idx="28955">
                  <c:v>287.60802080000002</c:v>
                </c:pt>
                <c:pt idx="28956">
                  <c:v>287.61795480000001</c:v>
                </c:pt>
                <c:pt idx="28957">
                  <c:v>287.6278878</c:v>
                </c:pt>
                <c:pt idx="28958">
                  <c:v>287.63782179999998</c:v>
                </c:pt>
                <c:pt idx="28959">
                  <c:v>287.64775580000003</c:v>
                </c:pt>
                <c:pt idx="28960">
                  <c:v>287.65768980000001</c:v>
                </c:pt>
                <c:pt idx="28961">
                  <c:v>287.6676238</c:v>
                </c:pt>
                <c:pt idx="28962">
                  <c:v>287.67755779999999</c:v>
                </c:pt>
                <c:pt idx="28963">
                  <c:v>287.68749179999998</c:v>
                </c:pt>
                <c:pt idx="28964">
                  <c:v>287.69742580000002</c:v>
                </c:pt>
                <c:pt idx="28965">
                  <c:v>287.70735980000001</c:v>
                </c:pt>
                <c:pt idx="28966">
                  <c:v>287.71729379999999</c:v>
                </c:pt>
                <c:pt idx="28967">
                  <c:v>287.72722779999998</c:v>
                </c:pt>
                <c:pt idx="28968">
                  <c:v>287.7371622</c:v>
                </c:pt>
                <c:pt idx="28969">
                  <c:v>287.74709519999999</c:v>
                </c:pt>
                <c:pt idx="28970">
                  <c:v>287.75702919999998</c:v>
                </c:pt>
                <c:pt idx="28971">
                  <c:v>287.76696320000002</c:v>
                </c:pt>
                <c:pt idx="28972">
                  <c:v>287.77689720000001</c:v>
                </c:pt>
                <c:pt idx="28973">
                  <c:v>287.78683119999999</c:v>
                </c:pt>
                <c:pt idx="28974">
                  <c:v>287.79676519999998</c:v>
                </c:pt>
                <c:pt idx="28975">
                  <c:v>287.80669920000003</c:v>
                </c:pt>
                <c:pt idx="28976">
                  <c:v>287.81663320000001</c:v>
                </c:pt>
                <c:pt idx="28977">
                  <c:v>287.8265672</c:v>
                </c:pt>
                <c:pt idx="28978">
                  <c:v>287.83650119999999</c:v>
                </c:pt>
                <c:pt idx="28979">
                  <c:v>287.84643519999997</c:v>
                </c:pt>
                <c:pt idx="28980">
                  <c:v>287.85636920000002</c:v>
                </c:pt>
                <c:pt idx="28981">
                  <c:v>287.86630220000001</c:v>
                </c:pt>
                <c:pt idx="28982">
                  <c:v>287.87623619999999</c:v>
                </c:pt>
                <c:pt idx="28983">
                  <c:v>287.88617019999998</c:v>
                </c:pt>
                <c:pt idx="28984">
                  <c:v>287.89610420000002</c:v>
                </c:pt>
                <c:pt idx="28985">
                  <c:v>287.90603820000001</c:v>
                </c:pt>
                <c:pt idx="28986">
                  <c:v>287.9159722</c:v>
                </c:pt>
                <c:pt idx="28987">
                  <c:v>287.92590619999999</c:v>
                </c:pt>
                <c:pt idx="28988">
                  <c:v>287.93584019999997</c:v>
                </c:pt>
                <c:pt idx="28989">
                  <c:v>287.94577420000002</c:v>
                </c:pt>
                <c:pt idx="28990">
                  <c:v>287.9557082</c:v>
                </c:pt>
                <c:pt idx="28991">
                  <c:v>287.96564219999999</c:v>
                </c:pt>
                <c:pt idx="28992">
                  <c:v>287.97557619999998</c:v>
                </c:pt>
                <c:pt idx="28993">
                  <c:v>287.98550920000002</c:v>
                </c:pt>
                <c:pt idx="28994">
                  <c:v>287.99544320000001</c:v>
                </c:pt>
                <c:pt idx="28995">
                  <c:v>288.0053772</c:v>
                </c:pt>
                <c:pt idx="28996">
                  <c:v>288.01531119999999</c:v>
                </c:pt>
                <c:pt idx="28997">
                  <c:v>288.02524519999997</c:v>
                </c:pt>
                <c:pt idx="28998">
                  <c:v>288.03517920000002</c:v>
                </c:pt>
                <c:pt idx="28999">
                  <c:v>288.0451132</c:v>
                </c:pt>
                <c:pt idx="29000">
                  <c:v>288.05504719999999</c:v>
                </c:pt>
                <c:pt idx="29001">
                  <c:v>288.06498119999998</c:v>
                </c:pt>
                <c:pt idx="29002">
                  <c:v>288.07491520000002</c:v>
                </c:pt>
                <c:pt idx="29003">
                  <c:v>288.08484920000001</c:v>
                </c:pt>
                <c:pt idx="29004">
                  <c:v>288.09478319999999</c:v>
                </c:pt>
                <c:pt idx="29005">
                  <c:v>288.10471719999998</c:v>
                </c:pt>
                <c:pt idx="29006">
                  <c:v>288.11465020000003</c:v>
                </c:pt>
                <c:pt idx="29007">
                  <c:v>288.12458420000002</c:v>
                </c:pt>
                <c:pt idx="29008">
                  <c:v>288.1345182</c:v>
                </c:pt>
                <c:pt idx="29009">
                  <c:v>288.14445219999999</c:v>
                </c:pt>
                <c:pt idx="29010">
                  <c:v>288.15438619999998</c:v>
                </c:pt>
                <c:pt idx="29011">
                  <c:v>288.16432020000002</c:v>
                </c:pt>
                <c:pt idx="29012">
                  <c:v>288.17425420000001</c:v>
                </c:pt>
                <c:pt idx="29013">
                  <c:v>288.18418819999999</c:v>
                </c:pt>
                <c:pt idx="29014">
                  <c:v>288.19412219999998</c:v>
                </c:pt>
                <c:pt idx="29015">
                  <c:v>288.20405620000003</c:v>
                </c:pt>
                <c:pt idx="29016">
                  <c:v>288.21399020000001</c:v>
                </c:pt>
                <c:pt idx="29017">
                  <c:v>288.2239242</c:v>
                </c:pt>
                <c:pt idx="29018">
                  <c:v>288.23385819999999</c:v>
                </c:pt>
                <c:pt idx="29019">
                  <c:v>288.24379119999998</c:v>
                </c:pt>
                <c:pt idx="29020">
                  <c:v>288.25372520000002</c:v>
                </c:pt>
                <c:pt idx="29021">
                  <c:v>288.26365920000001</c:v>
                </c:pt>
                <c:pt idx="29022">
                  <c:v>288.27359319999999</c:v>
                </c:pt>
                <c:pt idx="29023">
                  <c:v>288.28352719999998</c:v>
                </c:pt>
                <c:pt idx="29024">
                  <c:v>288.29346120000002</c:v>
                </c:pt>
                <c:pt idx="29025">
                  <c:v>288.30339520000001</c:v>
                </c:pt>
                <c:pt idx="29026">
                  <c:v>288.3133292</c:v>
                </c:pt>
                <c:pt idx="29027">
                  <c:v>288.32326319999999</c:v>
                </c:pt>
                <c:pt idx="29028">
                  <c:v>288.33319719999997</c:v>
                </c:pt>
                <c:pt idx="29029">
                  <c:v>288.34313120000002</c:v>
                </c:pt>
                <c:pt idx="29030">
                  <c:v>288.3530652</c:v>
                </c:pt>
                <c:pt idx="29031">
                  <c:v>288.36299919999999</c:v>
                </c:pt>
                <c:pt idx="29032">
                  <c:v>288.37293219999998</c:v>
                </c:pt>
                <c:pt idx="29033">
                  <c:v>288.38286620000002</c:v>
                </c:pt>
                <c:pt idx="29034">
                  <c:v>288.39280020000001</c:v>
                </c:pt>
                <c:pt idx="29035">
                  <c:v>288.4027342</c:v>
                </c:pt>
                <c:pt idx="29036">
                  <c:v>288.41266819999998</c:v>
                </c:pt>
                <c:pt idx="29037">
                  <c:v>288.42260219999997</c:v>
                </c:pt>
                <c:pt idx="29038">
                  <c:v>288.43253620000002</c:v>
                </c:pt>
                <c:pt idx="29039">
                  <c:v>288.4424702</c:v>
                </c:pt>
                <c:pt idx="29040">
                  <c:v>288.45240419999999</c:v>
                </c:pt>
                <c:pt idx="29041">
                  <c:v>288.46233819999998</c:v>
                </c:pt>
                <c:pt idx="29042">
                  <c:v>288.47227220000002</c:v>
                </c:pt>
                <c:pt idx="29043">
                  <c:v>288.48220620000001</c:v>
                </c:pt>
                <c:pt idx="29044">
                  <c:v>288.49214019999999</c:v>
                </c:pt>
                <c:pt idx="29045">
                  <c:v>288.50207319999998</c:v>
                </c:pt>
                <c:pt idx="29046">
                  <c:v>288.51200720000003</c:v>
                </c:pt>
                <c:pt idx="29047">
                  <c:v>288.52194120000001</c:v>
                </c:pt>
                <c:pt idx="29048">
                  <c:v>288.5318752</c:v>
                </c:pt>
                <c:pt idx="29049">
                  <c:v>288.54180919999999</c:v>
                </c:pt>
                <c:pt idx="29050">
                  <c:v>288.55174319999998</c:v>
                </c:pt>
                <c:pt idx="29051">
                  <c:v>288.56167720000002</c:v>
                </c:pt>
                <c:pt idx="29052">
                  <c:v>288.57161120000001</c:v>
                </c:pt>
                <c:pt idx="29053">
                  <c:v>288.58154519999999</c:v>
                </c:pt>
                <c:pt idx="29054">
                  <c:v>288.59147919999998</c:v>
                </c:pt>
                <c:pt idx="29055">
                  <c:v>288.60141320000002</c:v>
                </c:pt>
                <c:pt idx="29056">
                  <c:v>288.61134720000001</c:v>
                </c:pt>
                <c:pt idx="29057">
                  <c:v>288.6212812</c:v>
                </c:pt>
                <c:pt idx="29058">
                  <c:v>288.63121419999999</c:v>
                </c:pt>
                <c:pt idx="29059">
                  <c:v>288.64114819999998</c:v>
                </c:pt>
                <c:pt idx="29060">
                  <c:v>288.65108220000002</c:v>
                </c:pt>
                <c:pt idx="29061">
                  <c:v>288.66101620000001</c:v>
                </c:pt>
                <c:pt idx="29062">
                  <c:v>288.67095019999999</c:v>
                </c:pt>
                <c:pt idx="29063">
                  <c:v>288.68088419999998</c:v>
                </c:pt>
                <c:pt idx="29064">
                  <c:v>288.69081820000002</c:v>
                </c:pt>
                <c:pt idx="29065">
                  <c:v>288.70075220000001</c:v>
                </c:pt>
                <c:pt idx="29066">
                  <c:v>288.7106862</c:v>
                </c:pt>
                <c:pt idx="29067">
                  <c:v>288.72062019999998</c:v>
                </c:pt>
                <c:pt idx="29068">
                  <c:v>288.73055419999997</c:v>
                </c:pt>
                <c:pt idx="29069">
                  <c:v>288.7404884</c:v>
                </c:pt>
                <c:pt idx="29070">
                  <c:v>288.75042239999999</c:v>
                </c:pt>
                <c:pt idx="29071">
                  <c:v>288.76035539999998</c:v>
                </c:pt>
                <c:pt idx="29072">
                  <c:v>288.77028940000002</c:v>
                </c:pt>
                <c:pt idx="29073">
                  <c:v>288.78022340000001</c:v>
                </c:pt>
                <c:pt idx="29074">
                  <c:v>288.7901574</c:v>
                </c:pt>
                <c:pt idx="29075">
                  <c:v>288.80009139999999</c:v>
                </c:pt>
                <c:pt idx="29076">
                  <c:v>288.81002539999997</c:v>
                </c:pt>
                <c:pt idx="29077">
                  <c:v>288.81995940000002</c:v>
                </c:pt>
                <c:pt idx="29078">
                  <c:v>288.8298934</c:v>
                </c:pt>
                <c:pt idx="29079">
                  <c:v>288.83982739999999</c:v>
                </c:pt>
                <c:pt idx="29080">
                  <c:v>288.84976139999998</c:v>
                </c:pt>
                <c:pt idx="29081">
                  <c:v>288.85969540000002</c:v>
                </c:pt>
                <c:pt idx="29082">
                  <c:v>288.86962940000001</c:v>
                </c:pt>
                <c:pt idx="29083">
                  <c:v>288.8795624</c:v>
                </c:pt>
                <c:pt idx="29084">
                  <c:v>288.88949639999998</c:v>
                </c:pt>
                <c:pt idx="29085">
                  <c:v>288.89943040000003</c:v>
                </c:pt>
                <c:pt idx="29086">
                  <c:v>288.90936440000002</c:v>
                </c:pt>
                <c:pt idx="29087">
                  <c:v>288.9192984</c:v>
                </c:pt>
                <c:pt idx="29088">
                  <c:v>288.92923239999999</c:v>
                </c:pt>
                <c:pt idx="29089">
                  <c:v>288.93916639999998</c:v>
                </c:pt>
                <c:pt idx="29090">
                  <c:v>288.94910040000002</c:v>
                </c:pt>
                <c:pt idx="29091">
                  <c:v>288.95903440000001</c:v>
                </c:pt>
                <c:pt idx="29092">
                  <c:v>288.96896839999999</c:v>
                </c:pt>
                <c:pt idx="29093">
                  <c:v>288.97890239999998</c:v>
                </c:pt>
                <c:pt idx="29094">
                  <c:v>288.98883640000003</c:v>
                </c:pt>
                <c:pt idx="29095">
                  <c:v>288.99877040000001</c:v>
                </c:pt>
                <c:pt idx="29096">
                  <c:v>289.0087034</c:v>
                </c:pt>
                <c:pt idx="29097">
                  <c:v>289.01863739999999</c:v>
                </c:pt>
                <c:pt idx="29098">
                  <c:v>289.02857139999998</c:v>
                </c:pt>
                <c:pt idx="29099">
                  <c:v>289.03850540000002</c:v>
                </c:pt>
                <c:pt idx="29100">
                  <c:v>289.04843940000001</c:v>
                </c:pt>
                <c:pt idx="29101">
                  <c:v>289.05837339999999</c:v>
                </c:pt>
                <c:pt idx="29102">
                  <c:v>289.06830739999998</c:v>
                </c:pt>
                <c:pt idx="29103">
                  <c:v>289.07824140000002</c:v>
                </c:pt>
                <c:pt idx="29104">
                  <c:v>289.08817540000001</c:v>
                </c:pt>
                <c:pt idx="29105">
                  <c:v>289.0981094</c:v>
                </c:pt>
                <c:pt idx="29106">
                  <c:v>289.10804339999999</c:v>
                </c:pt>
                <c:pt idx="29107">
                  <c:v>289.11797739999997</c:v>
                </c:pt>
                <c:pt idx="29108">
                  <c:v>289.12791140000002</c:v>
                </c:pt>
                <c:pt idx="29109">
                  <c:v>289.13784440000001</c:v>
                </c:pt>
                <c:pt idx="29110">
                  <c:v>289.14777839999999</c:v>
                </c:pt>
                <c:pt idx="29111">
                  <c:v>289.15771239999998</c:v>
                </c:pt>
                <c:pt idx="29112">
                  <c:v>289.16764640000002</c:v>
                </c:pt>
                <c:pt idx="29113">
                  <c:v>289.17758040000001</c:v>
                </c:pt>
                <c:pt idx="29114">
                  <c:v>289.1875144</c:v>
                </c:pt>
                <c:pt idx="29115">
                  <c:v>289.19744839999998</c:v>
                </c:pt>
                <c:pt idx="29116">
                  <c:v>289.20738239999997</c:v>
                </c:pt>
                <c:pt idx="29117">
                  <c:v>289.21731640000002</c:v>
                </c:pt>
                <c:pt idx="29118">
                  <c:v>289.2272504</c:v>
                </c:pt>
                <c:pt idx="29119">
                  <c:v>289.23718439999999</c:v>
                </c:pt>
                <c:pt idx="29120">
                  <c:v>289.24711839999998</c:v>
                </c:pt>
                <c:pt idx="29121">
                  <c:v>289.25705140000002</c:v>
                </c:pt>
                <c:pt idx="29122">
                  <c:v>289.26698540000001</c:v>
                </c:pt>
                <c:pt idx="29123">
                  <c:v>289.2769194</c:v>
                </c:pt>
                <c:pt idx="29124">
                  <c:v>289.28685339999998</c:v>
                </c:pt>
                <c:pt idx="29125">
                  <c:v>289.29678740000003</c:v>
                </c:pt>
                <c:pt idx="29126">
                  <c:v>289.30672140000001</c:v>
                </c:pt>
                <c:pt idx="29127">
                  <c:v>289.3166554</c:v>
                </c:pt>
                <c:pt idx="29128">
                  <c:v>289.32658939999999</c:v>
                </c:pt>
                <c:pt idx="29129">
                  <c:v>289.33652339999998</c:v>
                </c:pt>
                <c:pt idx="29130">
                  <c:v>289.34645740000002</c:v>
                </c:pt>
                <c:pt idx="29131">
                  <c:v>289.35639140000001</c:v>
                </c:pt>
                <c:pt idx="29132">
                  <c:v>289.36632539999999</c:v>
                </c:pt>
                <c:pt idx="29133">
                  <c:v>289.37625839999998</c:v>
                </c:pt>
                <c:pt idx="29134">
                  <c:v>289.38619240000003</c:v>
                </c:pt>
                <c:pt idx="29135">
                  <c:v>289.39612640000001</c:v>
                </c:pt>
                <c:pt idx="29136">
                  <c:v>289.4060604</c:v>
                </c:pt>
                <c:pt idx="29137">
                  <c:v>289.41599439999999</c:v>
                </c:pt>
                <c:pt idx="29138">
                  <c:v>289.42592839999998</c:v>
                </c:pt>
                <c:pt idx="29139">
                  <c:v>289.43586240000002</c:v>
                </c:pt>
                <c:pt idx="29140">
                  <c:v>289.44579640000001</c:v>
                </c:pt>
                <c:pt idx="29141">
                  <c:v>289.45573039999999</c:v>
                </c:pt>
                <c:pt idx="29142">
                  <c:v>289.46566439999998</c:v>
                </c:pt>
                <c:pt idx="29143">
                  <c:v>289.47559840000002</c:v>
                </c:pt>
                <c:pt idx="29144">
                  <c:v>289.48553240000001</c:v>
                </c:pt>
                <c:pt idx="29145">
                  <c:v>289.4954654</c:v>
                </c:pt>
                <c:pt idx="29146">
                  <c:v>289.50539939999999</c:v>
                </c:pt>
                <c:pt idx="29147">
                  <c:v>289.51533339999997</c:v>
                </c:pt>
                <c:pt idx="29148">
                  <c:v>289.52526740000002</c:v>
                </c:pt>
                <c:pt idx="29149">
                  <c:v>289.53520140000001</c:v>
                </c:pt>
                <c:pt idx="29150">
                  <c:v>289.54513539999999</c:v>
                </c:pt>
                <c:pt idx="29151">
                  <c:v>289.55506939999998</c:v>
                </c:pt>
                <c:pt idx="29152">
                  <c:v>289.56500340000002</c:v>
                </c:pt>
                <c:pt idx="29153">
                  <c:v>289.57493740000001</c:v>
                </c:pt>
                <c:pt idx="29154">
                  <c:v>289.5848714</c:v>
                </c:pt>
                <c:pt idx="29155">
                  <c:v>289.59480539999998</c:v>
                </c:pt>
                <c:pt idx="29156">
                  <c:v>289.60473940000003</c:v>
                </c:pt>
                <c:pt idx="29157">
                  <c:v>289.61467240000002</c:v>
                </c:pt>
                <c:pt idx="29158">
                  <c:v>289.6246064</c:v>
                </c:pt>
                <c:pt idx="29159">
                  <c:v>289.63454039999999</c:v>
                </c:pt>
                <c:pt idx="29160">
                  <c:v>289.64447439999998</c:v>
                </c:pt>
                <c:pt idx="29161">
                  <c:v>289.65440840000002</c:v>
                </c:pt>
                <c:pt idx="29162">
                  <c:v>289.66434240000001</c:v>
                </c:pt>
                <c:pt idx="29163">
                  <c:v>289.6742764</c:v>
                </c:pt>
                <c:pt idx="29164">
                  <c:v>289.68421039999998</c:v>
                </c:pt>
                <c:pt idx="29165">
                  <c:v>289.69414440000003</c:v>
                </c:pt>
                <c:pt idx="29166">
                  <c:v>289.70407840000001</c:v>
                </c:pt>
                <c:pt idx="29167">
                  <c:v>289.7140124</c:v>
                </c:pt>
                <c:pt idx="29168">
                  <c:v>289.72394639999999</c:v>
                </c:pt>
                <c:pt idx="29169">
                  <c:v>289.73387939999998</c:v>
                </c:pt>
                <c:pt idx="29170">
                  <c:v>289.74381299999999</c:v>
                </c:pt>
                <c:pt idx="29171">
                  <c:v>289.75374699999998</c:v>
                </c:pt>
                <c:pt idx="29172">
                  <c:v>289.76368100000002</c:v>
                </c:pt>
                <c:pt idx="29173">
                  <c:v>289.77361500000001</c:v>
                </c:pt>
                <c:pt idx="29174">
                  <c:v>289.78354899999999</c:v>
                </c:pt>
                <c:pt idx="29175">
                  <c:v>289.79348299999998</c:v>
                </c:pt>
                <c:pt idx="29176">
                  <c:v>289.80341700000002</c:v>
                </c:pt>
                <c:pt idx="29177">
                  <c:v>289.81335100000001</c:v>
                </c:pt>
                <c:pt idx="29178">
                  <c:v>289.823285</c:v>
                </c:pt>
                <c:pt idx="29179">
                  <c:v>289.83321899999999</c:v>
                </c:pt>
                <c:pt idx="29180">
                  <c:v>289.84315199999998</c:v>
                </c:pt>
                <c:pt idx="29181">
                  <c:v>289.85308600000002</c:v>
                </c:pt>
                <c:pt idx="29182">
                  <c:v>289.86302000000001</c:v>
                </c:pt>
                <c:pt idx="29183">
                  <c:v>289.87295399999999</c:v>
                </c:pt>
                <c:pt idx="29184">
                  <c:v>289.88288799999998</c:v>
                </c:pt>
                <c:pt idx="29185">
                  <c:v>289.89282200000002</c:v>
                </c:pt>
                <c:pt idx="29186">
                  <c:v>289.90275600000001</c:v>
                </c:pt>
                <c:pt idx="29187">
                  <c:v>289.91269</c:v>
                </c:pt>
                <c:pt idx="29188">
                  <c:v>289.92262399999998</c:v>
                </c:pt>
                <c:pt idx="29189">
                  <c:v>289.93255799999997</c:v>
                </c:pt>
                <c:pt idx="29190">
                  <c:v>289.94249200000002</c:v>
                </c:pt>
                <c:pt idx="29191">
                  <c:v>289.952426</c:v>
                </c:pt>
                <c:pt idx="29192">
                  <c:v>289.96235899999999</c:v>
                </c:pt>
                <c:pt idx="29193">
                  <c:v>289.97229299999998</c:v>
                </c:pt>
                <c:pt idx="29194">
                  <c:v>289.98222700000002</c:v>
                </c:pt>
                <c:pt idx="29195">
                  <c:v>289.99216100000001</c:v>
                </c:pt>
                <c:pt idx="29196">
                  <c:v>290.002095</c:v>
                </c:pt>
                <c:pt idx="29197">
                  <c:v>290.01202899999998</c:v>
                </c:pt>
                <c:pt idx="29198">
                  <c:v>290.02196300000003</c:v>
                </c:pt>
                <c:pt idx="29199">
                  <c:v>290.03189700000001</c:v>
                </c:pt>
                <c:pt idx="29200">
                  <c:v>290.041831</c:v>
                </c:pt>
                <c:pt idx="29201">
                  <c:v>290.05176499999999</c:v>
                </c:pt>
                <c:pt idx="29202">
                  <c:v>290.06169899999998</c:v>
                </c:pt>
                <c:pt idx="29203">
                  <c:v>290.07163200000002</c:v>
                </c:pt>
                <c:pt idx="29204">
                  <c:v>290.08156600000001</c:v>
                </c:pt>
                <c:pt idx="29205">
                  <c:v>290.0915</c:v>
                </c:pt>
                <c:pt idx="29206">
                  <c:v>290.10143399999998</c:v>
                </c:pt>
                <c:pt idx="29207">
                  <c:v>290.11136800000003</c:v>
                </c:pt>
                <c:pt idx="29208">
                  <c:v>290.12130200000001</c:v>
                </c:pt>
                <c:pt idx="29209">
                  <c:v>290.131236</c:v>
                </c:pt>
                <c:pt idx="29210">
                  <c:v>290.14116999999999</c:v>
                </c:pt>
                <c:pt idx="29211">
                  <c:v>290.15110399999998</c:v>
                </c:pt>
                <c:pt idx="29212">
                  <c:v>290.16103800000002</c:v>
                </c:pt>
                <c:pt idx="29213">
                  <c:v>290.17097200000001</c:v>
                </c:pt>
                <c:pt idx="29214">
                  <c:v>290.18090599999999</c:v>
                </c:pt>
                <c:pt idx="29215">
                  <c:v>290.19083899999998</c:v>
                </c:pt>
                <c:pt idx="29216">
                  <c:v>290.20077300000003</c:v>
                </c:pt>
                <c:pt idx="29217">
                  <c:v>290.21070700000001</c:v>
                </c:pt>
                <c:pt idx="29218">
                  <c:v>290.220641</c:v>
                </c:pt>
                <c:pt idx="29219">
                  <c:v>290.23057499999999</c:v>
                </c:pt>
                <c:pt idx="29220">
                  <c:v>290.24050899999997</c:v>
                </c:pt>
                <c:pt idx="29221">
                  <c:v>290.25044300000002</c:v>
                </c:pt>
                <c:pt idx="29222">
                  <c:v>290.26037700000001</c:v>
                </c:pt>
                <c:pt idx="29223">
                  <c:v>290.27031099999999</c:v>
                </c:pt>
                <c:pt idx="29224">
                  <c:v>290.28024499999998</c:v>
                </c:pt>
                <c:pt idx="29225">
                  <c:v>290.29017900000002</c:v>
                </c:pt>
                <c:pt idx="29226">
                  <c:v>290.30011200000001</c:v>
                </c:pt>
                <c:pt idx="29227">
                  <c:v>290.310046</c:v>
                </c:pt>
                <c:pt idx="29228">
                  <c:v>290.31997999999999</c:v>
                </c:pt>
                <c:pt idx="29229">
                  <c:v>290.32991399999997</c:v>
                </c:pt>
                <c:pt idx="29230">
                  <c:v>290.33984800000002</c:v>
                </c:pt>
                <c:pt idx="29231">
                  <c:v>290.349782</c:v>
                </c:pt>
                <c:pt idx="29232">
                  <c:v>290.35971599999999</c:v>
                </c:pt>
                <c:pt idx="29233">
                  <c:v>290.36964999999998</c:v>
                </c:pt>
                <c:pt idx="29234">
                  <c:v>290.37958400000002</c:v>
                </c:pt>
                <c:pt idx="29235">
                  <c:v>290.38951800000001</c:v>
                </c:pt>
                <c:pt idx="29236">
                  <c:v>290.399452</c:v>
                </c:pt>
                <c:pt idx="29237">
                  <c:v>290.40938499999999</c:v>
                </c:pt>
                <c:pt idx="29238">
                  <c:v>290.41931899999997</c:v>
                </c:pt>
                <c:pt idx="29239">
                  <c:v>290.42925300000002</c:v>
                </c:pt>
                <c:pt idx="29240">
                  <c:v>290.439187</c:v>
                </c:pt>
                <c:pt idx="29241">
                  <c:v>290.44912099999999</c:v>
                </c:pt>
                <c:pt idx="29242">
                  <c:v>290.45905499999998</c:v>
                </c:pt>
                <c:pt idx="29243">
                  <c:v>290.46898900000002</c:v>
                </c:pt>
                <c:pt idx="29244">
                  <c:v>290.47892300000001</c:v>
                </c:pt>
                <c:pt idx="29245">
                  <c:v>290.488857</c:v>
                </c:pt>
                <c:pt idx="29246">
                  <c:v>290.49879099999998</c:v>
                </c:pt>
                <c:pt idx="29247">
                  <c:v>290.50872500000003</c:v>
                </c:pt>
                <c:pt idx="29248">
                  <c:v>290.51865800000002</c:v>
                </c:pt>
                <c:pt idx="29249">
                  <c:v>290.528592</c:v>
                </c:pt>
                <c:pt idx="29250">
                  <c:v>290.53852599999999</c:v>
                </c:pt>
                <c:pt idx="29251">
                  <c:v>290.54845999999998</c:v>
                </c:pt>
                <c:pt idx="29252">
                  <c:v>290.55839400000002</c:v>
                </c:pt>
                <c:pt idx="29253">
                  <c:v>290.56832800000001</c:v>
                </c:pt>
                <c:pt idx="29254">
                  <c:v>290.578262</c:v>
                </c:pt>
                <c:pt idx="29255">
                  <c:v>290.58819599999998</c:v>
                </c:pt>
                <c:pt idx="29256">
                  <c:v>290.59813000000003</c:v>
                </c:pt>
                <c:pt idx="29257">
                  <c:v>290.60806400000001</c:v>
                </c:pt>
                <c:pt idx="29258">
                  <c:v>290.617998</c:v>
                </c:pt>
                <c:pt idx="29259">
                  <c:v>290.62793099999999</c:v>
                </c:pt>
                <c:pt idx="29260">
                  <c:v>290.63786499999998</c:v>
                </c:pt>
                <c:pt idx="29261">
                  <c:v>290.64779900000002</c:v>
                </c:pt>
                <c:pt idx="29262">
                  <c:v>290.65773300000001</c:v>
                </c:pt>
                <c:pt idx="29263">
                  <c:v>290.66766699999999</c:v>
                </c:pt>
                <c:pt idx="29264">
                  <c:v>290.67760099999998</c:v>
                </c:pt>
                <c:pt idx="29265">
                  <c:v>290.68753500000003</c:v>
                </c:pt>
                <c:pt idx="29266">
                  <c:v>290.69746900000001</c:v>
                </c:pt>
                <c:pt idx="29267">
                  <c:v>290.707403</c:v>
                </c:pt>
                <c:pt idx="29268">
                  <c:v>290.71733699999999</c:v>
                </c:pt>
                <c:pt idx="29269">
                  <c:v>290.72727099999997</c:v>
                </c:pt>
                <c:pt idx="29270">
                  <c:v>290.73720400000002</c:v>
                </c:pt>
                <c:pt idx="29271">
                  <c:v>290.74713780000002</c:v>
                </c:pt>
                <c:pt idx="29272">
                  <c:v>290.75707180000001</c:v>
                </c:pt>
                <c:pt idx="29273">
                  <c:v>290.76700579999999</c:v>
                </c:pt>
                <c:pt idx="29274">
                  <c:v>290.77693979999998</c:v>
                </c:pt>
                <c:pt idx="29275">
                  <c:v>290.78687380000002</c:v>
                </c:pt>
                <c:pt idx="29276">
                  <c:v>290.79680780000001</c:v>
                </c:pt>
                <c:pt idx="29277">
                  <c:v>290.8067418</c:v>
                </c:pt>
                <c:pt idx="29278">
                  <c:v>290.81667579999998</c:v>
                </c:pt>
                <c:pt idx="29279">
                  <c:v>290.82660980000003</c:v>
                </c:pt>
                <c:pt idx="29280">
                  <c:v>290.83654380000002</c:v>
                </c:pt>
                <c:pt idx="29281">
                  <c:v>290.8464768</c:v>
                </c:pt>
                <c:pt idx="29282">
                  <c:v>290.85641079999999</c:v>
                </c:pt>
                <c:pt idx="29283">
                  <c:v>290.86634479999998</c:v>
                </c:pt>
                <c:pt idx="29284">
                  <c:v>290.87627880000002</c:v>
                </c:pt>
                <c:pt idx="29285">
                  <c:v>290.88621280000001</c:v>
                </c:pt>
                <c:pt idx="29286">
                  <c:v>290.8961468</c:v>
                </c:pt>
                <c:pt idx="29287">
                  <c:v>290.90608079999998</c:v>
                </c:pt>
                <c:pt idx="29288">
                  <c:v>290.91601480000003</c:v>
                </c:pt>
                <c:pt idx="29289">
                  <c:v>290.92594880000001</c:v>
                </c:pt>
                <c:pt idx="29290">
                  <c:v>290.9358828</c:v>
                </c:pt>
                <c:pt idx="29291">
                  <c:v>290.94581579999999</c:v>
                </c:pt>
                <c:pt idx="29292">
                  <c:v>290.95574979999998</c:v>
                </c:pt>
                <c:pt idx="29293">
                  <c:v>290.96568380000002</c:v>
                </c:pt>
                <c:pt idx="29294">
                  <c:v>290.97561780000001</c:v>
                </c:pt>
                <c:pt idx="29295">
                  <c:v>290.9855518</c:v>
                </c:pt>
                <c:pt idx="29296">
                  <c:v>290.99548579999998</c:v>
                </c:pt>
                <c:pt idx="29297">
                  <c:v>291.0054197</c:v>
                </c:pt>
                <c:pt idx="29298">
                  <c:v>291.01535380000001</c:v>
                </c:pt>
                <c:pt idx="29299">
                  <c:v>291.0252878</c:v>
                </c:pt>
                <c:pt idx="29300">
                  <c:v>291.03522179999999</c:v>
                </c:pt>
                <c:pt idx="29301">
                  <c:v>291.04515579999997</c:v>
                </c:pt>
                <c:pt idx="29302">
                  <c:v>291.0550887</c:v>
                </c:pt>
                <c:pt idx="29303">
                  <c:v>291.06502280000001</c:v>
                </c:pt>
                <c:pt idx="29304">
                  <c:v>291.0749568</c:v>
                </c:pt>
                <c:pt idx="29305">
                  <c:v>291.08489079999998</c:v>
                </c:pt>
                <c:pt idx="29306">
                  <c:v>291.09482480000003</c:v>
                </c:pt>
                <c:pt idx="29307">
                  <c:v>291.10475880000001</c:v>
                </c:pt>
                <c:pt idx="29308">
                  <c:v>291.1146928</c:v>
                </c:pt>
                <c:pt idx="29309">
                  <c:v>291.12462679999999</c:v>
                </c:pt>
                <c:pt idx="29310">
                  <c:v>291.13456079999997</c:v>
                </c:pt>
                <c:pt idx="29311">
                  <c:v>291.14449480000002</c:v>
                </c:pt>
                <c:pt idx="29312">
                  <c:v>291.15442780000001</c:v>
                </c:pt>
                <c:pt idx="29313">
                  <c:v>291.16436179999999</c:v>
                </c:pt>
                <c:pt idx="29314">
                  <c:v>291.17429579999998</c:v>
                </c:pt>
                <c:pt idx="29315">
                  <c:v>291.18422980000003</c:v>
                </c:pt>
                <c:pt idx="29316">
                  <c:v>291.19416380000001</c:v>
                </c:pt>
                <c:pt idx="29317">
                  <c:v>291.2040978</c:v>
                </c:pt>
                <c:pt idx="29318">
                  <c:v>291.21403179999999</c:v>
                </c:pt>
                <c:pt idx="29319">
                  <c:v>291.22396579999997</c:v>
                </c:pt>
                <c:pt idx="29320">
                  <c:v>291.23389980000002</c:v>
                </c:pt>
                <c:pt idx="29321">
                  <c:v>291.2438338</c:v>
                </c:pt>
                <c:pt idx="29322">
                  <c:v>291.25376779999999</c:v>
                </c:pt>
                <c:pt idx="29323">
                  <c:v>291.26370079999998</c:v>
                </c:pt>
                <c:pt idx="29324">
                  <c:v>291.27363480000002</c:v>
                </c:pt>
                <c:pt idx="29325">
                  <c:v>291.28356880000001</c:v>
                </c:pt>
                <c:pt idx="29326">
                  <c:v>291.2935028</c:v>
                </c:pt>
                <c:pt idx="29327">
                  <c:v>291.30343679999999</c:v>
                </c:pt>
                <c:pt idx="29328">
                  <c:v>291.31337079999997</c:v>
                </c:pt>
                <c:pt idx="29329">
                  <c:v>291.32330480000002</c:v>
                </c:pt>
                <c:pt idx="29330">
                  <c:v>291.3332388</c:v>
                </c:pt>
                <c:pt idx="29331">
                  <c:v>291.34317279999999</c:v>
                </c:pt>
                <c:pt idx="29332">
                  <c:v>291.35310679999998</c:v>
                </c:pt>
                <c:pt idx="29333">
                  <c:v>291.36303980000002</c:v>
                </c:pt>
                <c:pt idx="29334">
                  <c:v>291.37297380000001</c:v>
                </c:pt>
                <c:pt idx="29335">
                  <c:v>291.3829078</c:v>
                </c:pt>
                <c:pt idx="29336">
                  <c:v>291.39284179999999</c:v>
                </c:pt>
                <c:pt idx="29337">
                  <c:v>291.40277579999997</c:v>
                </c:pt>
                <c:pt idx="29338">
                  <c:v>291.41270980000002</c:v>
                </c:pt>
                <c:pt idx="29339">
                  <c:v>291.4226438</c:v>
                </c:pt>
                <c:pt idx="29340">
                  <c:v>291.43257779999999</c:v>
                </c:pt>
                <c:pt idx="29341">
                  <c:v>291.44251179999998</c:v>
                </c:pt>
                <c:pt idx="29342">
                  <c:v>291.45244580000002</c:v>
                </c:pt>
                <c:pt idx="29343">
                  <c:v>291.46237980000001</c:v>
                </c:pt>
                <c:pt idx="29344">
                  <c:v>291.4723128</c:v>
                </c:pt>
                <c:pt idx="29345">
                  <c:v>291.48224679999998</c:v>
                </c:pt>
                <c:pt idx="29346">
                  <c:v>291.49218080000003</c:v>
                </c:pt>
                <c:pt idx="29347">
                  <c:v>291.50211480000002</c:v>
                </c:pt>
                <c:pt idx="29348">
                  <c:v>291.5120488</c:v>
                </c:pt>
                <c:pt idx="29349">
                  <c:v>291.52198279999999</c:v>
                </c:pt>
                <c:pt idx="29350">
                  <c:v>291.53191679999998</c:v>
                </c:pt>
                <c:pt idx="29351">
                  <c:v>291.54185080000002</c:v>
                </c:pt>
                <c:pt idx="29352">
                  <c:v>291.55178480000001</c:v>
                </c:pt>
                <c:pt idx="29353">
                  <c:v>291.56171879999999</c:v>
                </c:pt>
                <c:pt idx="29354">
                  <c:v>291.57165179999998</c:v>
                </c:pt>
                <c:pt idx="29355">
                  <c:v>291.58158580000003</c:v>
                </c:pt>
                <c:pt idx="29356">
                  <c:v>291.59151980000001</c:v>
                </c:pt>
                <c:pt idx="29357">
                  <c:v>291.6014538</c:v>
                </c:pt>
                <c:pt idx="29358">
                  <c:v>291.61138779999999</c:v>
                </c:pt>
                <c:pt idx="29359">
                  <c:v>291.62132179999998</c:v>
                </c:pt>
                <c:pt idx="29360">
                  <c:v>291.63125580000002</c:v>
                </c:pt>
                <c:pt idx="29361">
                  <c:v>291.64118980000001</c:v>
                </c:pt>
                <c:pt idx="29362">
                  <c:v>291.65112379999999</c:v>
                </c:pt>
                <c:pt idx="29363">
                  <c:v>291.66105779999998</c:v>
                </c:pt>
                <c:pt idx="29364">
                  <c:v>291.67099080000003</c:v>
                </c:pt>
                <c:pt idx="29365">
                  <c:v>291.68092480000001</c:v>
                </c:pt>
                <c:pt idx="29366">
                  <c:v>291.6908588</c:v>
                </c:pt>
                <c:pt idx="29367">
                  <c:v>291.70079279999999</c:v>
                </c:pt>
                <c:pt idx="29368">
                  <c:v>291.71072679999997</c:v>
                </c:pt>
                <c:pt idx="29369">
                  <c:v>291.72066080000002</c:v>
                </c:pt>
                <c:pt idx="29370">
                  <c:v>291.73059480000001</c:v>
                </c:pt>
                <c:pt idx="29371">
                  <c:v>291.74052879999999</c:v>
                </c:pt>
                <c:pt idx="29372">
                  <c:v>291.75046279999998</c:v>
                </c:pt>
                <c:pt idx="29373">
                  <c:v>291.76039680000002</c:v>
                </c:pt>
                <c:pt idx="29374">
                  <c:v>291.77033080000001</c:v>
                </c:pt>
                <c:pt idx="29375">
                  <c:v>291.7802638</c:v>
                </c:pt>
                <c:pt idx="29376">
                  <c:v>291.79019779999999</c:v>
                </c:pt>
                <c:pt idx="29377">
                  <c:v>291.80013179999997</c:v>
                </c:pt>
                <c:pt idx="29378">
                  <c:v>291.81006580000002</c:v>
                </c:pt>
                <c:pt idx="29379">
                  <c:v>291.81999980000001</c:v>
                </c:pt>
                <c:pt idx="29380">
                  <c:v>291.82993379999999</c:v>
                </c:pt>
                <c:pt idx="29381">
                  <c:v>291.83986779999998</c:v>
                </c:pt>
                <c:pt idx="29382">
                  <c:v>291.84980180000002</c:v>
                </c:pt>
                <c:pt idx="29383">
                  <c:v>291.85973580000001</c:v>
                </c:pt>
                <c:pt idx="29384">
                  <c:v>291.8696698</c:v>
                </c:pt>
                <c:pt idx="29385">
                  <c:v>291.87960279999999</c:v>
                </c:pt>
                <c:pt idx="29386">
                  <c:v>291.88953679999997</c:v>
                </c:pt>
                <c:pt idx="29387">
                  <c:v>291.89947080000002</c:v>
                </c:pt>
                <c:pt idx="29388">
                  <c:v>291.9094048</c:v>
                </c:pt>
                <c:pt idx="29389">
                  <c:v>291.91933879999999</c:v>
                </c:pt>
                <c:pt idx="29390">
                  <c:v>291.92927279999998</c:v>
                </c:pt>
                <c:pt idx="29391">
                  <c:v>291.93920680000002</c:v>
                </c:pt>
                <c:pt idx="29392">
                  <c:v>291.94914080000001</c:v>
                </c:pt>
                <c:pt idx="29393">
                  <c:v>291.9590748</c:v>
                </c:pt>
                <c:pt idx="29394">
                  <c:v>291.96900879999998</c:v>
                </c:pt>
                <c:pt idx="29395">
                  <c:v>291.97894179999997</c:v>
                </c:pt>
                <c:pt idx="29396">
                  <c:v>291.98887580000002</c:v>
                </c:pt>
                <c:pt idx="29397">
                  <c:v>291.9988098</c:v>
                </c:pt>
                <c:pt idx="29398">
                  <c:v>292.00874379999999</c:v>
                </c:pt>
                <c:pt idx="29399">
                  <c:v>292.01867779999998</c:v>
                </c:pt>
                <c:pt idx="29400">
                  <c:v>292.02861180000002</c:v>
                </c:pt>
                <c:pt idx="29401">
                  <c:v>292.03854580000001</c:v>
                </c:pt>
                <c:pt idx="29402">
                  <c:v>292.0484798</c:v>
                </c:pt>
                <c:pt idx="29403">
                  <c:v>292.05841379999998</c:v>
                </c:pt>
                <c:pt idx="29404">
                  <c:v>292.06834780000003</c:v>
                </c:pt>
                <c:pt idx="29405">
                  <c:v>292.07828180000001</c:v>
                </c:pt>
                <c:pt idx="29406">
                  <c:v>292.0882148</c:v>
                </c:pt>
                <c:pt idx="29407">
                  <c:v>292.09814879999999</c:v>
                </c:pt>
                <c:pt idx="29408">
                  <c:v>292.10808279999998</c:v>
                </c:pt>
                <c:pt idx="29409">
                  <c:v>292.11801680000002</c:v>
                </c:pt>
                <c:pt idx="29410">
                  <c:v>292.12795080000001</c:v>
                </c:pt>
                <c:pt idx="29411">
                  <c:v>292.13788479999999</c:v>
                </c:pt>
                <c:pt idx="29412">
                  <c:v>292.14781879999998</c:v>
                </c:pt>
                <c:pt idx="29413">
                  <c:v>292.15775280000003</c:v>
                </c:pt>
                <c:pt idx="29414">
                  <c:v>292.16768680000001</c:v>
                </c:pt>
                <c:pt idx="29415">
                  <c:v>292.1776208</c:v>
                </c:pt>
                <c:pt idx="29416">
                  <c:v>292.18755379999999</c:v>
                </c:pt>
                <c:pt idx="29417">
                  <c:v>292.19748779999998</c:v>
                </c:pt>
                <c:pt idx="29418">
                  <c:v>292.20742180000002</c:v>
                </c:pt>
                <c:pt idx="29419">
                  <c:v>292.21735580000001</c:v>
                </c:pt>
                <c:pt idx="29420">
                  <c:v>292.22728979999999</c:v>
                </c:pt>
                <c:pt idx="29421">
                  <c:v>292.23722379999998</c:v>
                </c:pt>
                <c:pt idx="29422">
                  <c:v>292.24715780000002</c:v>
                </c:pt>
                <c:pt idx="29423">
                  <c:v>292.25709180000001</c:v>
                </c:pt>
                <c:pt idx="29424">
                  <c:v>292.2670258</c:v>
                </c:pt>
                <c:pt idx="29425">
                  <c:v>292.27695979999999</c:v>
                </c:pt>
                <c:pt idx="29426">
                  <c:v>292.28689279999998</c:v>
                </c:pt>
                <c:pt idx="29427">
                  <c:v>292.29682680000002</c:v>
                </c:pt>
                <c:pt idx="29428">
                  <c:v>292.30676080000001</c:v>
                </c:pt>
                <c:pt idx="29429">
                  <c:v>292.31669479999999</c:v>
                </c:pt>
                <c:pt idx="29430">
                  <c:v>292.32662879999998</c:v>
                </c:pt>
                <c:pt idx="29431">
                  <c:v>292.33656280000002</c:v>
                </c:pt>
                <c:pt idx="29432">
                  <c:v>292.34649680000001</c:v>
                </c:pt>
                <c:pt idx="29433">
                  <c:v>292.3564308</c:v>
                </c:pt>
                <c:pt idx="29434">
                  <c:v>292.36636479999999</c:v>
                </c:pt>
                <c:pt idx="29435">
                  <c:v>292.37629879999997</c:v>
                </c:pt>
                <c:pt idx="29436">
                  <c:v>292.38623180000002</c:v>
                </c:pt>
                <c:pt idx="29437">
                  <c:v>292.39616580000001</c:v>
                </c:pt>
                <c:pt idx="29438">
                  <c:v>292.40609979999999</c:v>
                </c:pt>
                <c:pt idx="29439">
                  <c:v>292.41603379999998</c:v>
                </c:pt>
                <c:pt idx="29440">
                  <c:v>292.42596780000002</c:v>
                </c:pt>
                <c:pt idx="29441">
                  <c:v>292.43590180000001</c:v>
                </c:pt>
                <c:pt idx="29442">
                  <c:v>292.4458358</c:v>
                </c:pt>
                <c:pt idx="29443">
                  <c:v>292.45576979999998</c:v>
                </c:pt>
                <c:pt idx="29444">
                  <c:v>292.46570380000003</c:v>
                </c:pt>
                <c:pt idx="29445">
                  <c:v>292.47563780000002</c:v>
                </c:pt>
                <c:pt idx="29446">
                  <c:v>292.4855708</c:v>
                </c:pt>
                <c:pt idx="29447">
                  <c:v>292.49550479999999</c:v>
                </c:pt>
                <c:pt idx="29448">
                  <c:v>292.50543879999998</c:v>
                </c:pt>
                <c:pt idx="29449">
                  <c:v>292.51537280000002</c:v>
                </c:pt>
                <c:pt idx="29450">
                  <c:v>292.52530680000001</c:v>
                </c:pt>
                <c:pt idx="29451">
                  <c:v>292.5352408</c:v>
                </c:pt>
                <c:pt idx="29452">
                  <c:v>292.54517479999998</c:v>
                </c:pt>
                <c:pt idx="29453">
                  <c:v>292.55510880000003</c:v>
                </c:pt>
                <c:pt idx="29454">
                  <c:v>292.56504280000001</c:v>
                </c:pt>
                <c:pt idx="29455">
                  <c:v>292.5749768</c:v>
                </c:pt>
                <c:pt idx="29456">
                  <c:v>292.58490979999999</c:v>
                </c:pt>
                <c:pt idx="29457">
                  <c:v>292.59484379999998</c:v>
                </c:pt>
                <c:pt idx="29458">
                  <c:v>292.60477780000002</c:v>
                </c:pt>
                <c:pt idx="29459">
                  <c:v>292.61471180000001</c:v>
                </c:pt>
                <c:pt idx="29460">
                  <c:v>292.6246458</c:v>
                </c:pt>
                <c:pt idx="29461">
                  <c:v>292.63457979999998</c:v>
                </c:pt>
                <c:pt idx="29462">
                  <c:v>292.64451380000003</c:v>
                </c:pt>
                <c:pt idx="29463">
                  <c:v>292.65444780000001</c:v>
                </c:pt>
                <c:pt idx="29464">
                  <c:v>292.6643818</c:v>
                </c:pt>
                <c:pt idx="29465">
                  <c:v>292.67431579999999</c:v>
                </c:pt>
                <c:pt idx="29466">
                  <c:v>292.68424879999998</c:v>
                </c:pt>
                <c:pt idx="29467">
                  <c:v>292.69418280000002</c:v>
                </c:pt>
                <c:pt idx="29468">
                  <c:v>292.70411680000001</c:v>
                </c:pt>
                <c:pt idx="29469">
                  <c:v>292.7140508</c:v>
                </c:pt>
                <c:pt idx="29470">
                  <c:v>292.72398479999998</c:v>
                </c:pt>
                <c:pt idx="29471">
                  <c:v>292.73391880000003</c:v>
                </c:pt>
                <c:pt idx="29472">
                  <c:v>292.74385289999998</c:v>
                </c:pt>
                <c:pt idx="29473">
                  <c:v>292.75378690000002</c:v>
                </c:pt>
                <c:pt idx="29474">
                  <c:v>292.76372090000001</c:v>
                </c:pt>
                <c:pt idx="29475">
                  <c:v>292.7736549</c:v>
                </c:pt>
                <c:pt idx="29476">
                  <c:v>292.78358789999999</c:v>
                </c:pt>
                <c:pt idx="29477">
                  <c:v>292.79352189999997</c:v>
                </c:pt>
                <c:pt idx="29478">
                  <c:v>292.80345590000002</c:v>
                </c:pt>
                <c:pt idx="29479">
                  <c:v>292.8133899</c:v>
                </c:pt>
                <c:pt idx="29480">
                  <c:v>292.82332389999999</c:v>
                </c:pt>
                <c:pt idx="29481">
                  <c:v>292.83325789999998</c:v>
                </c:pt>
                <c:pt idx="29482">
                  <c:v>292.84319190000002</c:v>
                </c:pt>
                <c:pt idx="29483">
                  <c:v>292.85312590000001</c:v>
                </c:pt>
                <c:pt idx="29484">
                  <c:v>292.8630599</c:v>
                </c:pt>
                <c:pt idx="29485">
                  <c:v>292.87299389999998</c:v>
                </c:pt>
                <c:pt idx="29486">
                  <c:v>292.88292689999997</c:v>
                </c:pt>
                <c:pt idx="29487">
                  <c:v>292.89286090000002</c:v>
                </c:pt>
                <c:pt idx="29488">
                  <c:v>292.9027949</c:v>
                </c:pt>
                <c:pt idx="29489">
                  <c:v>292.91272889999999</c:v>
                </c:pt>
                <c:pt idx="29490">
                  <c:v>292.92266289999998</c:v>
                </c:pt>
                <c:pt idx="29491">
                  <c:v>292.93259690000002</c:v>
                </c:pt>
                <c:pt idx="29492">
                  <c:v>292.94253090000001</c:v>
                </c:pt>
                <c:pt idx="29493">
                  <c:v>292.9524649</c:v>
                </c:pt>
                <c:pt idx="29494">
                  <c:v>292.96239889999998</c:v>
                </c:pt>
                <c:pt idx="29495">
                  <c:v>292.97233290000003</c:v>
                </c:pt>
                <c:pt idx="29496">
                  <c:v>292.98226590000002</c:v>
                </c:pt>
                <c:pt idx="29497">
                  <c:v>292.9921999</c:v>
                </c:pt>
                <c:pt idx="29498">
                  <c:v>293.00213389999999</c:v>
                </c:pt>
                <c:pt idx="29499">
                  <c:v>293.01206789999998</c:v>
                </c:pt>
                <c:pt idx="29500">
                  <c:v>293.02200190000002</c:v>
                </c:pt>
                <c:pt idx="29501">
                  <c:v>293.03193590000001</c:v>
                </c:pt>
                <c:pt idx="29502">
                  <c:v>293.04186989999999</c:v>
                </c:pt>
                <c:pt idx="29503">
                  <c:v>293.05180389999998</c:v>
                </c:pt>
                <c:pt idx="29504">
                  <c:v>293.06173790000003</c:v>
                </c:pt>
                <c:pt idx="29505">
                  <c:v>293.07167190000001</c:v>
                </c:pt>
                <c:pt idx="29506">
                  <c:v>293.0816049</c:v>
                </c:pt>
                <c:pt idx="29507">
                  <c:v>293.09153889999999</c:v>
                </c:pt>
                <c:pt idx="29508">
                  <c:v>293.10147289999998</c:v>
                </c:pt>
                <c:pt idx="29509">
                  <c:v>293.11140690000002</c:v>
                </c:pt>
                <c:pt idx="29510">
                  <c:v>293.12134090000001</c:v>
                </c:pt>
                <c:pt idx="29511">
                  <c:v>293.13127489999999</c:v>
                </c:pt>
                <c:pt idx="29512">
                  <c:v>293.14120889999998</c:v>
                </c:pt>
                <c:pt idx="29513">
                  <c:v>293.15114290000002</c:v>
                </c:pt>
                <c:pt idx="29514">
                  <c:v>293.16107690000001</c:v>
                </c:pt>
                <c:pt idx="29515">
                  <c:v>293.1710099</c:v>
                </c:pt>
                <c:pt idx="29516">
                  <c:v>293.18094389999999</c:v>
                </c:pt>
                <c:pt idx="29517">
                  <c:v>293.19087789999998</c:v>
                </c:pt>
                <c:pt idx="29518">
                  <c:v>293.20081190000002</c:v>
                </c:pt>
                <c:pt idx="29519">
                  <c:v>293.21074590000001</c:v>
                </c:pt>
                <c:pt idx="29520">
                  <c:v>293.22067989999999</c:v>
                </c:pt>
                <c:pt idx="29521">
                  <c:v>293.23061389999998</c:v>
                </c:pt>
                <c:pt idx="29522">
                  <c:v>293.24054790000002</c:v>
                </c:pt>
                <c:pt idx="29523">
                  <c:v>293.25048190000001</c:v>
                </c:pt>
                <c:pt idx="29524">
                  <c:v>293.2604159</c:v>
                </c:pt>
                <c:pt idx="29525">
                  <c:v>293.27034889999999</c:v>
                </c:pt>
                <c:pt idx="29526">
                  <c:v>293.28028289999997</c:v>
                </c:pt>
                <c:pt idx="29527">
                  <c:v>293.29021690000002</c:v>
                </c:pt>
                <c:pt idx="29528">
                  <c:v>293.30015090000001</c:v>
                </c:pt>
                <c:pt idx="29529">
                  <c:v>293.31008489999999</c:v>
                </c:pt>
                <c:pt idx="29530">
                  <c:v>293.32001889999998</c:v>
                </c:pt>
                <c:pt idx="29531">
                  <c:v>293.32995290000002</c:v>
                </c:pt>
                <c:pt idx="29532">
                  <c:v>293.33988690000001</c:v>
                </c:pt>
                <c:pt idx="29533">
                  <c:v>293.3498209</c:v>
                </c:pt>
                <c:pt idx="29534">
                  <c:v>293.35975489999998</c:v>
                </c:pt>
                <c:pt idx="29535">
                  <c:v>293.36968789999997</c:v>
                </c:pt>
                <c:pt idx="29536">
                  <c:v>293.37962190000002</c:v>
                </c:pt>
                <c:pt idx="29537">
                  <c:v>293.3895559</c:v>
                </c:pt>
                <c:pt idx="29538">
                  <c:v>293.39948989999999</c:v>
                </c:pt>
                <c:pt idx="29539">
                  <c:v>293.40942389999998</c:v>
                </c:pt>
                <c:pt idx="29540">
                  <c:v>293.41935790000002</c:v>
                </c:pt>
                <c:pt idx="29541">
                  <c:v>293.42929190000001</c:v>
                </c:pt>
                <c:pt idx="29542">
                  <c:v>293.4392259</c:v>
                </c:pt>
                <c:pt idx="29543">
                  <c:v>293.44915989999998</c:v>
                </c:pt>
                <c:pt idx="29544">
                  <c:v>293.45909390000003</c:v>
                </c:pt>
                <c:pt idx="29545">
                  <c:v>293.46902690000002</c:v>
                </c:pt>
                <c:pt idx="29546">
                  <c:v>293.4789609</c:v>
                </c:pt>
                <c:pt idx="29547">
                  <c:v>293.48889489999999</c:v>
                </c:pt>
                <c:pt idx="29548">
                  <c:v>293.49882889999998</c:v>
                </c:pt>
                <c:pt idx="29549">
                  <c:v>293.50876290000002</c:v>
                </c:pt>
                <c:pt idx="29550">
                  <c:v>293.51869690000001</c:v>
                </c:pt>
                <c:pt idx="29551">
                  <c:v>293.5286309</c:v>
                </c:pt>
                <c:pt idx="29552">
                  <c:v>293.53856489999998</c:v>
                </c:pt>
                <c:pt idx="29553">
                  <c:v>293.54849890000003</c:v>
                </c:pt>
                <c:pt idx="29554">
                  <c:v>293.55843290000001</c:v>
                </c:pt>
                <c:pt idx="29555">
                  <c:v>293.5683659</c:v>
                </c:pt>
                <c:pt idx="29556">
                  <c:v>293.57829989999999</c:v>
                </c:pt>
                <c:pt idx="29557">
                  <c:v>293.58823389999998</c:v>
                </c:pt>
                <c:pt idx="29558">
                  <c:v>293.59816790000002</c:v>
                </c:pt>
                <c:pt idx="29559">
                  <c:v>293.60810190000001</c:v>
                </c:pt>
                <c:pt idx="29560">
                  <c:v>293.6180359</c:v>
                </c:pt>
                <c:pt idx="29561">
                  <c:v>293.62796989999998</c:v>
                </c:pt>
                <c:pt idx="29562">
                  <c:v>293.63790390000003</c:v>
                </c:pt>
                <c:pt idx="29563">
                  <c:v>293.64783790000001</c:v>
                </c:pt>
                <c:pt idx="29564">
                  <c:v>293.6577719</c:v>
                </c:pt>
                <c:pt idx="29565">
                  <c:v>293.66770489999999</c:v>
                </c:pt>
                <c:pt idx="29566">
                  <c:v>293.67763889999998</c:v>
                </c:pt>
                <c:pt idx="29567">
                  <c:v>293.68757290000002</c:v>
                </c:pt>
                <c:pt idx="29568">
                  <c:v>293.69750690000001</c:v>
                </c:pt>
                <c:pt idx="29569">
                  <c:v>293.70744089999999</c:v>
                </c:pt>
                <c:pt idx="29570">
                  <c:v>293.71737489999998</c:v>
                </c:pt>
                <c:pt idx="29571">
                  <c:v>293.72730890000003</c:v>
                </c:pt>
                <c:pt idx="29572">
                  <c:v>293.73724290000001</c:v>
                </c:pt>
                <c:pt idx="29573">
                  <c:v>293.74717720000001</c:v>
                </c:pt>
                <c:pt idx="29574">
                  <c:v>293.7571112</c:v>
                </c:pt>
                <c:pt idx="29575">
                  <c:v>293.76704419999999</c:v>
                </c:pt>
                <c:pt idx="29576">
                  <c:v>293.77697819999997</c:v>
                </c:pt>
                <c:pt idx="29577">
                  <c:v>293.78691220000002</c:v>
                </c:pt>
                <c:pt idx="29578">
                  <c:v>293.7968462</c:v>
                </c:pt>
                <c:pt idx="29579">
                  <c:v>293.80678019999999</c:v>
                </c:pt>
                <c:pt idx="29580">
                  <c:v>293.81671419999998</c:v>
                </c:pt>
                <c:pt idx="29581">
                  <c:v>293.82664820000002</c:v>
                </c:pt>
                <c:pt idx="29582">
                  <c:v>293.83658220000001</c:v>
                </c:pt>
                <c:pt idx="29583">
                  <c:v>293.8465162</c:v>
                </c:pt>
                <c:pt idx="29584">
                  <c:v>293.85644919999999</c:v>
                </c:pt>
                <c:pt idx="29585">
                  <c:v>293.86638319999997</c:v>
                </c:pt>
                <c:pt idx="29586">
                  <c:v>293.87631720000002</c:v>
                </c:pt>
                <c:pt idx="29587">
                  <c:v>293.8862512</c:v>
                </c:pt>
                <c:pt idx="29588">
                  <c:v>293.89618519999999</c:v>
                </c:pt>
                <c:pt idx="29589">
                  <c:v>293.90611919999998</c:v>
                </c:pt>
                <c:pt idx="29590">
                  <c:v>293.91605320000002</c:v>
                </c:pt>
                <c:pt idx="29591">
                  <c:v>293.92598720000001</c:v>
                </c:pt>
                <c:pt idx="29592">
                  <c:v>293.9359212</c:v>
                </c:pt>
                <c:pt idx="29593">
                  <c:v>293.94585519999998</c:v>
                </c:pt>
                <c:pt idx="29594">
                  <c:v>293.95578819999997</c:v>
                </c:pt>
                <c:pt idx="29595">
                  <c:v>293.96572220000002</c:v>
                </c:pt>
                <c:pt idx="29596">
                  <c:v>293.9756562</c:v>
                </c:pt>
                <c:pt idx="29597">
                  <c:v>293.98559019999999</c:v>
                </c:pt>
                <c:pt idx="29598">
                  <c:v>293.99552419999998</c:v>
                </c:pt>
                <c:pt idx="29599">
                  <c:v>294.00545820000002</c:v>
                </c:pt>
                <c:pt idx="29600">
                  <c:v>294.01539220000001</c:v>
                </c:pt>
                <c:pt idx="29601">
                  <c:v>294.02532619999999</c:v>
                </c:pt>
                <c:pt idx="29602">
                  <c:v>294.03526019999998</c:v>
                </c:pt>
                <c:pt idx="29603">
                  <c:v>294.04519420000003</c:v>
                </c:pt>
                <c:pt idx="29604">
                  <c:v>294.05512720000002</c:v>
                </c:pt>
                <c:pt idx="29605">
                  <c:v>294.0650612</c:v>
                </c:pt>
                <c:pt idx="29606">
                  <c:v>294.07499519999999</c:v>
                </c:pt>
                <c:pt idx="29607">
                  <c:v>294.08492919999998</c:v>
                </c:pt>
                <c:pt idx="29608">
                  <c:v>294.09486320000002</c:v>
                </c:pt>
                <c:pt idx="29609">
                  <c:v>294.10479720000001</c:v>
                </c:pt>
                <c:pt idx="29610">
                  <c:v>294.11473119999999</c:v>
                </c:pt>
                <c:pt idx="29611">
                  <c:v>294.12466519999998</c:v>
                </c:pt>
                <c:pt idx="29612">
                  <c:v>294.13459920000003</c:v>
                </c:pt>
                <c:pt idx="29613">
                  <c:v>294.14453320000001</c:v>
                </c:pt>
                <c:pt idx="29614">
                  <c:v>294.1544662</c:v>
                </c:pt>
                <c:pt idx="29615">
                  <c:v>294.16440019999999</c:v>
                </c:pt>
                <c:pt idx="29616">
                  <c:v>294.17433419999998</c:v>
                </c:pt>
                <c:pt idx="29617">
                  <c:v>294.18426820000002</c:v>
                </c:pt>
                <c:pt idx="29618">
                  <c:v>294.19420220000001</c:v>
                </c:pt>
                <c:pt idx="29619">
                  <c:v>294.20413619999999</c:v>
                </c:pt>
                <c:pt idx="29620">
                  <c:v>294.21407019999998</c:v>
                </c:pt>
                <c:pt idx="29621">
                  <c:v>294.22400420000002</c:v>
                </c:pt>
                <c:pt idx="29622">
                  <c:v>294.23393820000001</c:v>
                </c:pt>
                <c:pt idx="29623">
                  <c:v>294.2438722</c:v>
                </c:pt>
                <c:pt idx="29624">
                  <c:v>294.25380519999999</c:v>
                </c:pt>
                <c:pt idx="29625">
                  <c:v>294.26373919999997</c:v>
                </c:pt>
                <c:pt idx="29626">
                  <c:v>294.27367320000002</c:v>
                </c:pt>
                <c:pt idx="29627">
                  <c:v>294.28360720000001</c:v>
                </c:pt>
                <c:pt idx="29628">
                  <c:v>294.29354119999999</c:v>
                </c:pt>
                <c:pt idx="29629">
                  <c:v>294.30347519999998</c:v>
                </c:pt>
                <c:pt idx="29630">
                  <c:v>294.31340920000002</c:v>
                </c:pt>
                <c:pt idx="29631">
                  <c:v>294.32334320000001</c:v>
                </c:pt>
                <c:pt idx="29632">
                  <c:v>294.3332772</c:v>
                </c:pt>
                <c:pt idx="29633">
                  <c:v>294.34321019999999</c:v>
                </c:pt>
                <c:pt idx="29634">
                  <c:v>294.35314419999997</c:v>
                </c:pt>
                <c:pt idx="29635">
                  <c:v>294.36307820000002</c:v>
                </c:pt>
                <c:pt idx="29636">
                  <c:v>294.37301220000001</c:v>
                </c:pt>
                <c:pt idx="29637">
                  <c:v>294.38294619999999</c:v>
                </c:pt>
                <c:pt idx="29638">
                  <c:v>294.39288019999998</c:v>
                </c:pt>
                <c:pt idx="29639">
                  <c:v>294.40281420000002</c:v>
                </c:pt>
                <c:pt idx="29640">
                  <c:v>294.41274820000001</c:v>
                </c:pt>
                <c:pt idx="29641">
                  <c:v>294.4226822</c:v>
                </c:pt>
                <c:pt idx="29642">
                  <c:v>294.43261619999998</c:v>
                </c:pt>
                <c:pt idx="29643">
                  <c:v>294.44254919999997</c:v>
                </c:pt>
                <c:pt idx="29644">
                  <c:v>294.45248320000002</c:v>
                </c:pt>
                <c:pt idx="29645">
                  <c:v>294.4624172</c:v>
                </c:pt>
                <c:pt idx="29646">
                  <c:v>294.47235119999999</c:v>
                </c:pt>
                <c:pt idx="29647">
                  <c:v>294.48228519999998</c:v>
                </c:pt>
                <c:pt idx="29648">
                  <c:v>294.49221920000002</c:v>
                </c:pt>
                <c:pt idx="29649">
                  <c:v>294.50215320000001</c:v>
                </c:pt>
                <c:pt idx="29650">
                  <c:v>294.5120872</c:v>
                </c:pt>
                <c:pt idx="29651">
                  <c:v>294.52202119999998</c:v>
                </c:pt>
                <c:pt idx="29652">
                  <c:v>294.53195419999997</c:v>
                </c:pt>
                <c:pt idx="29653">
                  <c:v>294.54188820000002</c:v>
                </c:pt>
                <c:pt idx="29654">
                  <c:v>294.5518222</c:v>
                </c:pt>
                <c:pt idx="29655">
                  <c:v>294.56175619999999</c:v>
                </c:pt>
                <c:pt idx="29656">
                  <c:v>294.57169019999998</c:v>
                </c:pt>
                <c:pt idx="29657">
                  <c:v>294.58162420000002</c:v>
                </c:pt>
                <c:pt idx="29658">
                  <c:v>294.59155820000001</c:v>
                </c:pt>
                <c:pt idx="29659">
                  <c:v>294.6014922</c:v>
                </c:pt>
                <c:pt idx="29660">
                  <c:v>294.61142619999998</c:v>
                </c:pt>
                <c:pt idx="29661">
                  <c:v>294.62136020000003</c:v>
                </c:pt>
                <c:pt idx="29662">
                  <c:v>294.63129320000002</c:v>
                </c:pt>
                <c:pt idx="29663">
                  <c:v>294.6412272</c:v>
                </c:pt>
                <c:pt idx="29664">
                  <c:v>294.65116119999999</c:v>
                </c:pt>
                <c:pt idx="29665">
                  <c:v>294.66109519999998</c:v>
                </c:pt>
                <c:pt idx="29666">
                  <c:v>294.67102920000002</c:v>
                </c:pt>
                <c:pt idx="29667">
                  <c:v>294.68096320000001</c:v>
                </c:pt>
                <c:pt idx="29668">
                  <c:v>294.69089719999999</c:v>
                </c:pt>
                <c:pt idx="29669">
                  <c:v>294.70083119999998</c:v>
                </c:pt>
                <c:pt idx="29670">
                  <c:v>294.71076520000003</c:v>
                </c:pt>
                <c:pt idx="29671">
                  <c:v>294.72069920000001</c:v>
                </c:pt>
                <c:pt idx="29672">
                  <c:v>294.7306322</c:v>
                </c:pt>
                <c:pt idx="29673">
                  <c:v>294.74056619999999</c:v>
                </c:pt>
                <c:pt idx="29674">
                  <c:v>294.75049960000001</c:v>
                </c:pt>
                <c:pt idx="29675">
                  <c:v>294.7604336</c:v>
                </c:pt>
                <c:pt idx="29676">
                  <c:v>294.77036759999999</c:v>
                </c:pt>
                <c:pt idx="29677">
                  <c:v>294.78030159999997</c:v>
                </c:pt>
                <c:pt idx="29678">
                  <c:v>294.79023560000002</c:v>
                </c:pt>
                <c:pt idx="29679">
                  <c:v>294.8001696</c:v>
                </c:pt>
                <c:pt idx="29680">
                  <c:v>294.81010359999999</c:v>
                </c:pt>
                <c:pt idx="29681">
                  <c:v>294.82003759999998</c:v>
                </c:pt>
                <c:pt idx="29682">
                  <c:v>294.82997060000002</c:v>
                </c:pt>
                <c:pt idx="29683">
                  <c:v>294.83990460000001</c:v>
                </c:pt>
                <c:pt idx="29684">
                  <c:v>294.8498386</c:v>
                </c:pt>
                <c:pt idx="29685">
                  <c:v>294.85977259999999</c:v>
                </c:pt>
                <c:pt idx="29686">
                  <c:v>294.86970659999997</c:v>
                </c:pt>
                <c:pt idx="29687">
                  <c:v>294.87964060000002</c:v>
                </c:pt>
                <c:pt idx="29688">
                  <c:v>294.8895746</c:v>
                </c:pt>
                <c:pt idx="29689">
                  <c:v>294.89950859999999</c:v>
                </c:pt>
                <c:pt idx="29690">
                  <c:v>294.90944259999998</c:v>
                </c:pt>
                <c:pt idx="29691">
                  <c:v>294.91937560000002</c:v>
                </c:pt>
                <c:pt idx="29692">
                  <c:v>294.92930960000001</c:v>
                </c:pt>
                <c:pt idx="29693">
                  <c:v>294.9392436</c:v>
                </c:pt>
                <c:pt idx="29694">
                  <c:v>294.94917759999998</c:v>
                </c:pt>
                <c:pt idx="29695">
                  <c:v>294.95911160000003</c:v>
                </c:pt>
                <c:pt idx="29696">
                  <c:v>294.96904560000002</c:v>
                </c:pt>
                <c:pt idx="29697">
                  <c:v>294.9789796</c:v>
                </c:pt>
                <c:pt idx="29698">
                  <c:v>294.98891359999999</c:v>
                </c:pt>
                <c:pt idx="29699">
                  <c:v>294.99884759999998</c:v>
                </c:pt>
                <c:pt idx="29700">
                  <c:v>295.00878160000002</c:v>
                </c:pt>
                <c:pt idx="29701">
                  <c:v>295.01871460000001</c:v>
                </c:pt>
                <c:pt idx="29702">
                  <c:v>295.0286486</c:v>
                </c:pt>
                <c:pt idx="29703">
                  <c:v>295.03858259999998</c:v>
                </c:pt>
                <c:pt idx="29704">
                  <c:v>295.04851660000003</c:v>
                </c:pt>
                <c:pt idx="29705">
                  <c:v>295.05845060000001</c:v>
                </c:pt>
                <c:pt idx="29706">
                  <c:v>295.0683846</c:v>
                </c:pt>
                <c:pt idx="29707">
                  <c:v>295.07831859999999</c:v>
                </c:pt>
                <c:pt idx="29708">
                  <c:v>295.08825259999998</c:v>
                </c:pt>
                <c:pt idx="29709">
                  <c:v>295.09818660000002</c:v>
                </c:pt>
                <c:pt idx="29710">
                  <c:v>295.10812060000001</c:v>
                </c:pt>
                <c:pt idx="29711">
                  <c:v>295.1180536</c:v>
                </c:pt>
                <c:pt idx="29712">
                  <c:v>295.12798759999998</c:v>
                </c:pt>
                <c:pt idx="29713">
                  <c:v>295.13792160000003</c:v>
                </c:pt>
                <c:pt idx="29714">
                  <c:v>295.14785560000001</c:v>
                </c:pt>
                <c:pt idx="29715">
                  <c:v>295.1577896</c:v>
                </c:pt>
                <c:pt idx="29716">
                  <c:v>295.16772359999999</c:v>
                </c:pt>
                <c:pt idx="29717">
                  <c:v>295.17765759999997</c:v>
                </c:pt>
                <c:pt idx="29718">
                  <c:v>295.18759160000002</c:v>
                </c:pt>
                <c:pt idx="29719">
                  <c:v>295.19752560000001</c:v>
                </c:pt>
                <c:pt idx="29720">
                  <c:v>295.20745959999999</c:v>
                </c:pt>
                <c:pt idx="29721">
                  <c:v>295.21739259999998</c:v>
                </c:pt>
                <c:pt idx="29722">
                  <c:v>295.22732660000003</c:v>
                </c:pt>
                <c:pt idx="29723">
                  <c:v>295.23726060000001</c:v>
                </c:pt>
                <c:pt idx="29724">
                  <c:v>295.2471946</c:v>
                </c:pt>
                <c:pt idx="29725">
                  <c:v>295.25712859999999</c:v>
                </c:pt>
                <c:pt idx="29726">
                  <c:v>295.26706259999997</c:v>
                </c:pt>
                <c:pt idx="29727">
                  <c:v>295.27699660000002</c:v>
                </c:pt>
                <c:pt idx="29728">
                  <c:v>295.28693060000001</c:v>
                </c:pt>
                <c:pt idx="29729">
                  <c:v>295.29686459999999</c:v>
                </c:pt>
                <c:pt idx="29730">
                  <c:v>295.30679759999998</c:v>
                </c:pt>
                <c:pt idx="29731">
                  <c:v>295.31673160000003</c:v>
                </c:pt>
                <c:pt idx="29732">
                  <c:v>295.32666560000001</c:v>
                </c:pt>
                <c:pt idx="29733">
                  <c:v>295.3365996</c:v>
                </c:pt>
                <c:pt idx="29734">
                  <c:v>295.34653359999999</c:v>
                </c:pt>
                <c:pt idx="29735">
                  <c:v>295.35646759999997</c:v>
                </c:pt>
                <c:pt idx="29736">
                  <c:v>295.36640160000002</c:v>
                </c:pt>
                <c:pt idx="29737">
                  <c:v>295.3763356</c:v>
                </c:pt>
                <c:pt idx="29738">
                  <c:v>295.38626959999999</c:v>
                </c:pt>
                <c:pt idx="29739">
                  <c:v>295.39620359999998</c:v>
                </c:pt>
                <c:pt idx="29740">
                  <c:v>295.40613660000002</c:v>
                </c:pt>
                <c:pt idx="29741">
                  <c:v>295.41607060000001</c:v>
                </c:pt>
                <c:pt idx="29742">
                  <c:v>295.4260046</c:v>
                </c:pt>
                <c:pt idx="29743">
                  <c:v>295.43593859999999</c:v>
                </c:pt>
                <c:pt idx="29744">
                  <c:v>295.44587259999997</c:v>
                </c:pt>
                <c:pt idx="29745">
                  <c:v>295.45580660000002</c:v>
                </c:pt>
                <c:pt idx="29746">
                  <c:v>295.4657406</c:v>
                </c:pt>
                <c:pt idx="29747">
                  <c:v>295.47567459999999</c:v>
                </c:pt>
                <c:pt idx="29748">
                  <c:v>295.48560859999998</c:v>
                </c:pt>
                <c:pt idx="29749">
                  <c:v>295.49554260000002</c:v>
                </c:pt>
                <c:pt idx="29750">
                  <c:v>295.50547560000001</c:v>
                </c:pt>
                <c:pt idx="29751">
                  <c:v>295.5154096</c:v>
                </c:pt>
                <c:pt idx="29752">
                  <c:v>295.52534359999999</c:v>
                </c:pt>
                <c:pt idx="29753">
                  <c:v>295.53527759999997</c:v>
                </c:pt>
                <c:pt idx="29754">
                  <c:v>295.54521160000002</c:v>
                </c:pt>
                <c:pt idx="29755">
                  <c:v>295.5551456</c:v>
                </c:pt>
                <c:pt idx="29756">
                  <c:v>295.56507959999999</c:v>
                </c:pt>
                <c:pt idx="29757">
                  <c:v>295.57501359999998</c:v>
                </c:pt>
                <c:pt idx="29758">
                  <c:v>295.58494760000002</c:v>
                </c:pt>
                <c:pt idx="29759">
                  <c:v>295.59488060000001</c:v>
                </c:pt>
                <c:pt idx="29760">
                  <c:v>295.6048146</c:v>
                </c:pt>
                <c:pt idx="29761">
                  <c:v>295.61474859999998</c:v>
                </c:pt>
                <c:pt idx="29762">
                  <c:v>295.62468260000003</c:v>
                </c:pt>
                <c:pt idx="29763">
                  <c:v>295.63461660000002</c:v>
                </c:pt>
                <c:pt idx="29764">
                  <c:v>295.6445506</c:v>
                </c:pt>
                <c:pt idx="29765">
                  <c:v>295.65448459999999</c:v>
                </c:pt>
                <c:pt idx="29766">
                  <c:v>295.66441859999998</c:v>
                </c:pt>
                <c:pt idx="29767">
                  <c:v>295.67435260000002</c:v>
                </c:pt>
                <c:pt idx="29768">
                  <c:v>295.68428660000001</c:v>
                </c:pt>
                <c:pt idx="29769">
                  <c:v>295.6942196</c:v>
                </c:pt>
                <c:pt idx="29770">
                  <c:v>295.70415359999998</c:v>
                </c:pt>
                <c:pt idx="29771">
                  <c:v>295.71408760000003</c:v>
                </c:pt>
                <c:pt idx="29772">
                  <c:v>295.72402160000001</c:v>
                </c:pt>
                <c:pt idx="29773">
                  <c:v>295.7339556</c:v>
                </c:pt>
                <c:pt idx="29774">
                  <c:v>295.7438904</c:v>
                </c:pt>
                <c:pt idx="29775">
                  <c:v>295.75382439999998</c:v>
                </c:pt>
                <c:pt idx="29776">
                  <c:v>295.76375839999997</c:v>
                </c:pt>
                <c:pt idx="29777">
                  <c:v>295.77369240000002</c:v>
                </c:pt>
                <c:pt idx="29778">
                  <c:v>295.7836264</c:v>
                </c:pt>
                <c:pt idx="29779">
                  <c:v>295.79355939999999</c:v>
                </c:pt>
                <c:pt idx="29780">
                  <c:v>295.80349339999998</c:v>
                </c:pt>
                <c:pt idx="29781">
                  <c:v>295.81342740000002</c:v>
                </c:pt>
                <c:pt idx="29782">
                  <c:v>295.82336140000001</c:v>
                </c:pt>
                <c:pt idx="29783">
                  <c:v>295.8332954</c:v>
                </c:pt>
                <c:pt idx="29784">
                  <c:v>295.84322939999998</c:v>
                </c:pt>
                <c:pt idx="29785">
                  <c:v>295.85316340000003</c:v>
                </c:pt>
                <c:pt idx="29786">
                  <c:v>295.86309740000002</c:v>
                </c:pt>
                <c:pt idx="29787">
                  <c:v>295.8730314</c:v>
                </c:pt>
                <c:pt idx="29788">
                  <c:v>295.88296539999999</c:v>
                </c:pt>
                <c:pt idx="29789">
                  <c:v>295.89289839999998</c:v>
                </c:pt>
                <c:pt idx="29790">
                  <c:v>295.90283240000002</c:v>
                </c:pt>
                <c:pt idx="29791">
                  <c:v>295.91276640000001</c:v>
                </c:pt>
                <c:pt idx="29792">
                  <c:v>295.9227004</c:v>
                </c:pt>
                <c:pt idx="29793">
                  <c:v>295.93263439999998</c:v>
                </c:pt>
                <c:pt idx="29794">
                  <c:v>295.94256840000003</c:v>
                </c:pt>
                <c:pt idx="29795">
                  <c:v>295.95250240000001</c:v>
                </c:pt>
                <c:pt idx="29796">
                  <c:v>295.9624364</c:v>
                </c:pt>
                <c:pt idx="29797">
                  <c:v>295.97237039999999</c:v>
                </c:pt>
                <c:pt idx="29798">
                  <c:v>295.98230339999998</c:v>
                </c:pt>
                <c:pt idx="29799">
                  <c:v>295.99223740000002</c:v>
                </c:pt>
                <c:pt idx="29800">
                  <c:v>296.00217140000001</c:v>
                </c:pt>
                <c:pt idx="29801">
                  <c:v>296.0121054</c:v>
                </c:pt>
                <c:pt idx="29802">
                  <c:v>296.02203939999998</c:v>
                </c:pt>
                <c:pt idx="29803">
                  <c:v>296.03197340000003</c:v>
                </c:pt>
                <c:pt idx="29804">
                  <c:v>296.04190740000001</c:v>
                </c:pt>
                <c:pt idx="29805">
                  <c:v>296.0518414</c:v>
                </c:pt>
                <c:pt idx="29806">
                  <c:v>296.06177539999999</c:v>
                </c:pt>
                <c:pt idx="29807">
                  <c:v>296.07170939999997</c:v>
                </c:pt>
                <c:pt idx="29808">
                  <c:v>296.08164240000002</c:v>
                </c:pt>
                <c:pt idx="29809">
                  <c:v>296.09157640000001</c:v>
                </c:pt>
                <c:pt idx="29810">
                  <c:v>296.1015104</c:v>
                </c:pt>
                <c:pt idx="29811">
                  <c:v>296.11144439999998</c:v>
                </c:pt>
                <c:pt idx="29812">
                  <c:v>296.12137840000003</c:v>
                </c:pt>
                <c:pt idx="29813">
                  <c:v>296.13131240000001</c:v>
                </c:pt>
                <c:pt idx="29814">
                  <c:v>296.1412464</c:v>
                </c:pt>
                <c:pt idx="29815">
                  <c:v>296.15118039999999</c:v>
                </c:pt>
                <c:pt idx="29816">
                  <c:v>296.16111439999997</c:v>
                </c:pt>
                <c:pt idx="29817">
                  <c:v>296.17104840000002</c:v>
                </c:pt>
                <c:pt idx="29818">
                  <c:v>296.18098140000001</c:v>
                </c:pt>
                <c:pt idx="29819">
                  <c:v>296.19091539999999</c:v>
                </c:pt>
                <c:pt idx="29820">
                  <c:v>296.20084939999998</c:v>
                </c:pt>
                <c:pt idx="29821">
                  <c:v>296.21078340000003</c:v>
                </c:pt>
                <c:pt idx="29822">
                  <c:v>296.22071740000001</c:v>
                </c:pt>
                <c:pt idx="29823">
                  <c:v>296.2306514</c:v>
                </c:pt>
                <c:pt idx="29824">
                  <c:v>296.24058539999999</c:v>
                </c:pt>
                <c:pt idx="29825">
                  <c:v>296.25051939999997</c:v>
                </c:pt>
                <c:pt idx="29826">
                  <c:v>296.26045340000002</c:v>
                </c:pt>
                <c:pt idx="29827">
                  <c:v>296.27038640000001</c:v>
                </c:pt>
                <c:pt idx="29828">
                  <c:v>296.28032039999999</c:v>
                </c:pt>
                <c:pt idx="29829">
                  <c:v>296.29025439999998</c:v>
                </c:pt>
                <c:pt idx="29830">
                  <c:v>296.30018840000002</c:v>
                </c:pt>
                <c:pt idx="29831">
                  <c:v>296.31012240000001</c:v>
                </c:pt>
                <c:pt idx="29832">
                  <c:v>296.3200564</c:v>
                </c:pt>
                <c:pt idx="29833">
                  <c:v>296.32999039999999</c:v>
                </c:pt>
                <c:pt idx="29834">
                  <c:v>296.33992439999997</c:v>
                </c:pt>
                <c:pt idx="29835">
                  <c:v>296.34985840000002</c:v>
                </c:pt>
                <c:pt idx="29836">
                  <c:v>296.3597924</c:v>
                </c:pt>
                <c:pt idx="29837">
                  <c:v>296.36972539999999</c:v>
                </c:pt>
                <c:pt idx="29838">
                  <c:v>296.37965939999998</c:v>
                </c:pt>
                <c:pt idx="29839">
                  <c:v>296.38959340000002</c:v>
                </c:pt>
                <c:pt idx="29840">
                  <c:v>296.39952740000001</c:v>
                </c:pt>
                <c:pt idx="29841">
                  <c:v>296.4094614</c:v>
                </c:pt>
                <c:pt idx="29842">
                  <c:v>296.41939539999998</c:v>
                </c:pt>
                <c:pt idx="29843">
                  <c:v>296.42932939999997</c:v>
                </c:pt>
                <c:pt idx="29844">
                  <c:v>296.43926340000002</c:v>
                </c:pt>
                <c:pt idx="29845">
                  <c:v>296.4491974</c:v>
                </c:pt>
                <c:pt idx="29846">
                  <c:v>296.45913139999999</c:v>
                </c:pt>
                <c:pt idx="29847">
                  <c:v>296.46906439999998</c:v>
                </c:pt>
                <c:pt idx="29848">
                  <c:v>296.47899840000002</c:v>
                </c:pt>
                <c:pt idx="29849">
                  <c:v>296.48893240000001</c:v>
                </c:pt>
                <c:pt idx="29850">
                  <c:v>296.4988664</c:v>
                </c:pt>
                <c:pt idx="29851">
                  <c:v>296.50880039999998</c:v>
                </c:pt>
                <c:pt idx="29852">
                  <c:v>296.51873440000003</c:v>
                </c:pt>
                <c:pt idx="29853">
                  <c:v>296.52866840000002</c:v>
                </c:pt>
                <c:pt idx="29854">
                  <c:v>296.5386024</c:v>
                </c:pt>
                <c:pt idx="29855">
                  <c:v>296.54853639999999</c:v>
                </c:pt>
                <c:pt idx="29856">
                  <c:v>296.55846939999998</c:v>
                </c:pt>
                <c:pt idx="29857">
                  <c:v>296.56840340000002</c:v>
                </c:pt>
                <c:pt idx="29858">
                  <c:v>296.57833740000001</c:v>
                </c:pt>
                <c:pt idx="29859">
                  <c:v>296.5882714</c:v>
                </c:pt>
                <c:pt idx="29860">
                  <c:v>296.59820539999998</c:v>
                </c:pt>
                <c:pt idx="29861">
                  <c:v>296.60813940000003</c:v>
                </c:pt>
                <c:pt idx="29862">
                  <c:v>296.61807340000001</c:v>
                </c:pt>
                <c:pt idx="29863">
                  <c:v>296.6280074</c:v>
                </c:pt>
                <c:pt idx="29864">
                  <c:v>296.63794139999999</c:v>
                </c:pt>
                <c:pt idx="29865">
                  <c:v>296.64787539999998</c:v>
                </c:pt>
                <c:pt idx="29866">
                  <c:v>296.65780840000002</c:v>
                </c:pt>
                <c:pt idx="29867">
                  <c:v>296.66774240000001</c:v>
                </c:pt>
                <c:pt idx="29868">
                  <c:v>296.6776764</c:v>
                </c:pt>
                <c:pt idx="29869">
                  <c:v>296.68761039999998</c:v>
                </c:pt>
                <c:pt idx="29870">
                  <c:v>296.69754440000003</c:v>
                </c:pt>
                <c:pt idx="29871">
                  <c:v>296.70747840000001</c:v>
                </c:pt>
                <c:pt idx="29872">
                  <c:v>296.7174124</c:v>
                </c:pt>
                <c:pt idx="29873">
                  <c:v>296.72734639999999</c:v>
                </c:pt>
                <c:pt idx="29874">
                  <c:v>296.73728039999997</c:v>
                </c:pt>
                <c:pt idx="29875">
                  <c:v>296.74721399999999</c:v>
                </c:pt>
                <c:pt idx="29876">
                  <c:v>296.75714699999997</c:v>
                </c:pt>
                <c:pt idx="29877">
                  <c:v>296.76708100000002</c:v>
                </c:pt>
                <c:pt idx="29878">
                  <c:v>296.77701500000001</c:v>
                </c:pt>
                <c:pt idx="29879">
                  <c:v>296.78694899999999</c:v>
                </c:pt>
                <c:pt idx="29880">
                  <c:v>296.79688299999998</c:v>
                </c:pt>
                <c:pt idx="29881">
                  <c:v>296.80681700000002</c:v>
                </c:pt>
                <c:pt idx="29882">
                  <c:v>296.81675100000001</c:v>
                </c:pt>
                <c:pt idx="29883">
                  <c:v>296.826685</c:v>
                </c:pt>
                <c:pt idx="29884">
                  <c:v>296.83661899999998</c:v>
                </c:pt>
                <c:pt idx="29885">
                  <c:v>296.84655299999997</c:v>
                </c:pt>
                <c:pt idx="29886">
                  <c:v>296.85648600000002</c:v>
                </c:pt>
                <c:pt idx="29887">
                  <c:v>296.86642000000001</c:v>
                </c:pt>
                <c:pt idx="29888">
                  <c:v>296.87635399999999</c:v>
                </c:pt>
                <c:pt idx="29889">
                  <c:v>296.88628799999998</c:v>
                </c:pt>
                <c:pt idx="29890">
                  <c:v>296.89622200000002</c:v>
                </c:pt>
                <c:pt idx="29891">
                  <c:v>296.90615600000001</c:v>
                </c:pt>
                <c:pt idx="29892">
                  <c:v>296.91609</c:v>
                </c:pt>
                <c:pt idx="29893">
                  <c:v>296.92602399999998</c:v>
                </c:pt>
                <c:pt idx="29894">
                  <c:v>296.93595800000003</c:v>
                </c:pt>
                <c:pt idx="29895">
                  <c:v>296.94589200000001</c:v>
                </c:pt>
                <c:pt idx="29896">
                  <c:v>296.955825</c:v>
                </c:pt>
                <c:pt idx="29897">
                  <c:v>296.96575899999999</c:v>
                </c:pt>
                <c:pt idx="29898">
                  <c:v>296.97569299999998</c:v>
                </c:pt>
                <c:pt idx="29899">
                  <c:v>296.98562700000002</c:v>
                </c:pt>
                <c:pt idx="29900">
                  <c:v>296.99556100000001</c:v>
                </c:pt>
                <c:pt idx="29901">
                  <c:v>297.005495</c:v>
                </c:pt>
                <c:pt idx="29902">
                  <c:v>297.01542899999998</c:v>
                </c:pt>
                <c:pt idx="29903">
                  <c:v>297.02536300000003</c:v>
                </c:pt>
                <c:pt idx="29904">
                  <c:v>297.03529700000001</c:v>
                </c:pt>
                <c:pt idx="29905">
                  <c:v>297.045231</c:v>
                </c:pt>
                <c:pt idx="29906">
                  <c:v>297.05516499999999</c:v>
                </c:pt>
                <c:pt idx="29907">
                  <c:v>297.06509799999998</c:v>
                </c:pt>
                <c:pt idx="29908">
                  <c:v>297.07503200000002</c:v>
                </c:pt>
                <c:pt idx="29909">
                  <c:v>297.08496600000001</c:v>
                </c:pt>
                <c:pt idx="29910">
                  <c:v>297.0949</c:v>
                </c:pt>
                <c:pt idx="29911">
                  <c:v>297.10483399999998</c:v>
                </c:pt>
                <c:pt idx="29912">
                  <c:v>297.11476800000003</c:v>
                </c:pt>
                <c:pt idx="29913">
                  <c:v>297.12470200000001</c:v>
                </c:pt>
                <c:pt idx="29914">
                  <c:v>297.134636</c:v>
                </c:pt>
                <c:pt idx="29915">
                  <c:v>297.14456999999999</c:v>
                </c:pt>
                <c:pt idx="29916">
                  <c:v>297.15450399999997</c:v>
                </c:pt>
                <c:pt idx="29917">
                  <c:v>297.16443700000002</c:v>
                </c:pt>
                <c:pt idx="29918">
                  <c:v>297.17437100000001</c:v>
                </c:pt>
                <c:pt idx="29919">
                  <c:v>297.18430499999999</c:v>
                </c:pt>
                <c:pt idx="29920">
                  <c:v>297.19423899999998</c:v>
                </c:pt>
                <c:pt idx="29921">
                  <c:v>297.20417300000003</c:v>
                </c:pt>
                <c:pt idx="29922">
                  <c:v>297.21410700000001</c:v>
                </c:pt>
                <c:pt idx="29923">
                  <c:v>297.224041</c:v>
                </c:pt>
                <c:pt idx="29924">
                  <c:v>297.23397499999999</c:v>
                </c:pt>
                <c:pt idx="29925">
                  <c:v>297.24390899999997</c:v>
                </c:pt>
                <c:pt idx="29926">
                  <c:v>297.25384300000002</c:v>
                </c:pt>
                <c:pt idx="29927">
                  <c:v>297.263777</c:v>
                </c:pt>
                <c:pt idx="29928">
                  <c:v>297.27370999999999</c:v>
                </c:pt>
                <c:pt idx="29929">
                  <c:v>297.28364399999998</c:v>
                </c:pt>
                <c:pt idx="29930">
                  <c:v>297.29357800000002</c:v>
                </c:pt>
                <c:pt idx="29931">
                  <c:v>297.30351200000001</c:v>
                </c:pt>
                <c:pt idx="29932">
                  <c:v>297.313446</c:v>
                </c:pt>
                <c:pt idx="29933">
                  <c:v>297.32337999999999</c:v>
                </c:pt>
                <c:pt idx="29934">
                  <c:v>297.33331399999997</c:v>
                </c:pt>
                <c:pt idx="29935">
                  <c:v>297.34324800000002</c:v>
                </c:pt>
                <c:pt idx="29936">
                  <c:v>297.353182</c:v>
                </c:pt>
                <c:pt idx="29937">
                  <c:v>297.36311599999999</c:v>
                </c:pt>
                <c:pt idx="29938">
                  <c:v>297.37304899999998</c:v>
                </c:pt>
                <c:pt idx="29939">
                  <c:v>297.38298300000002</c:v>
                </c:pt>
                <c:pt idx="29940">
                  <c:v>297.39291700000001</c:v>
                </c:pt>
                <c:pt idx="29941">
                  <c:v>297.402851</c:v>
                </c:pt>
                <c:pt idx="29942">
                  <c:v>297.41278499999999</c:v>
                </c:pt>
                <c:pt idx="29943">
                  <c:v>297.42271899999997</c:v>
                </c:pt>
                <c:pt idx="29944">
                  <c:v>297.43265300000002</c:v>
                </c:pt>
                <c:pt idx="29945">
                  <c:v>297.442587</c:v>
                </c:pt>
                <c:pt idx="29946">
                  <c:v>297.45252099999999</c:v>
                </c:pt>
                <c:pt idx="29947">
                  <c:v>297.46245499999998</c:v>
                </c:pt>
                <c:pt idx="29948">
                  <c:v>297.47238900000002</c:v>
                </c:pt>
                <c:pt idx="29949">
                  <c:v>297.48232200000001</c:v>
                </c:pt>
                <c:pt idx="29950">
                  <c:v>297.492256</c:v>
                </c:pt>
                <c:pt idx="29951">
                  <c:v>297.50218999999998</c:v>
                </c:pt>
                <c:pt idx="29952">
                  <c:v>297.51212399999997</c:v>
                </c:pt>
                <c:pt idx="29953">
                  <c:v>297.52205800000002</c:v>
                </c:pt>
                <c:pt idx="29954">
                  <c:v>297.531992</c:v>
                </c:pt>
                <c:pt idx="29955">
                  <c:v>297.54192599999999</c:v>
                </c:pt>
                <c:pt idx="29956">
                  <c:v>297.55185999999998</c:v>
                </c:pt>
                <c:pt idx="29957">
                  <c:v>297.56179400000002</c:v>
                </c:pt>
                <c:pt idx="29958">
                  <c:v>297.57172800000001</c:v>
                </c:pt>
                <c:pt idx="29959">
                  <c:v>297.581661</c:v>
                </c:pt>
                <c:pt idx="29960">
                  <c:v>297.59159499999998</c:v>
                </c:pt>
                <c:pt idx="29961">
                  <c:v>297.60152900000003</c:v>
                </c:pt>
                <c:pt idx="29962">
                  <c:v>297.61146300000001</c:v>
                </c:pt>
                <c:pt idx="29963">
                  <c:v>297.621397</c:v>
                </c:pt>
                <c:pt idx="29964">
                  <c:v>297.63133099999999</c:v>
                </c:pt>
                <c:pt idx="29965">
                  <c:v>297.64126499999998</c:v>
                </c:pt>
                <c:pt idx="29966">
                  <c:v>297.65119900000002</c:v>
                </c:pt>
                <c:pt idx="29967">
                  <c:v>297.66113300000001</c:v>
                </c:pt>
                <c:pt idx="29968">
                  <c:v>297.67106699999999</c:v>
                </c:pt>
                <c:pt idx="29969">
                  <c:v>297.68100099999998</c:v>
                </c:pt>
                <c:pt idx="29970">
                  <c:v>297.69093400000003</c:v>
                </c:pt>
                <c:pt idx="29971">
                  <c:v>297.70086800000001</c:v>
                </c:pt>
                <c:pt idx="29972">
                  <c:v>297.710802</c:v>
                </c:pt>
                <c:pt idx="29973">
                  <c:v>297.72073599999999</c:v>
                </c:pt>
                <c:pt idx="29974">
                  <c:v>297.73066999999998</c:v>
                </c:pt>
                <c:pt idx="29975">
                  <c:v>297.74060400000002</c:v>
                </c:pt>
                <c:pt idx="29976">
                  <c:v>297.75053689999999</c:v>
                </c:pt>
                <c:pt idx="29977">
                  <c:v>297.76047089999997</c:v>
                </c:pt>
                <c:pt idx="29978">
                  <c:v>297.77040490000002</c:v>
                </c:pt>
                <c:pt idx="29979">
                  <c:v>297.7803389</c:v>
                </c:pt>
                <c:pt idx="29980">
                  <c:v>297.79027289999999</c:v>
                </c:pt>
                <c:pt idx="29981">
                  <c:v>297.80020589999998</c:v>
                </c:pt>
                <c:pt idx="29982">
                  <c:v>297.81013990000002</c:v>
                </c:pt>
                <c:pt idx="29983">
                  <c:v>297.82007390000001</c:v>
                </c:pt>
                <c:pt idx="29984">
                  <c:v>297.8300079</c:v>
                </c:pt>
                <c:pt idx="29985">
                  <c:v>297.83994189999999</c:v>
                </c:pt>
                <c:pt idx="29986">
                  <c:v>297.84987589999997</c:v>
                </c:pt>
                <c:pt idx="29987">
                  <c:v>297.85980990000002</c:v>
                </c:pt>
                <c:pt idx="29988">
                  <c:v>297.8697439</c:v>
                </c:pt>
                <c:pt idx="29989">
                  <c:v>297.87967789999999</c:v>
                </c:pt>
                <c:pt idx="29990">
                  <c:v>297.88961189999998</c:v>
                </c:pt>
                <c:pt idx="29991">
                  <c:v>297.89954490000002</c:v>
                </c:pt>
                <c:pt idx="29992">
                  <c:v>297.90947890000001</c:v>
                </c:pt>
                <c:pt idx="29993">
                  <c:v>297.9194129</c:v>
                </c:pt>
                <c:pt idx="29994">
                  <c:v>297.92934689999998</c:v>
                </c:pt>
                <c:pt idx="29995">
                  <c:v>297.93928090000003</c:v>
                </c:pt>
                <c:pt idx="29996">
                  <c:v>297.94921490000002</c:v>
                </c:pt>
                <c:pt idx="29997">
                  <c:v>297.9591489</c:v>
                </c:pt>
                <c:pt idx="29998">
                  <c:v>297.96908289999999</c:v>
                </c:pt>
                <c:pt idx="29999">
                  <c:v>297.97901689999998</c:v>
                </c:pt>
                <c:pt idx="30000">
                  <c:v>297.98895090000002</c:v>
                </c:pt>
                <c:pt idx="30001">
                  <c:v>297.99888490000001</c:v>
                </c:pt>
                <c:pt idx="30002">
                  <c:v>298.00881889999999</c:v>
                </c:pt>
                <c:pt idx="30003">
                  <c:v>298.01875189999998</c:v>
                </c:pt>
                <c:pt idx="30004">
                  <c:v>298.02868590000003</c:v>
                </c:pt>
                <c:pt idx="30005">
                  <c:v>298.03861990000001</c:v>
                </c:pt>
                <c:pt idx="30006">
                  <c:v>298.0485539</c:v>
                </c:pt>
                <c:pt idx="30007">
                  <c:v>298.05848789999999</c:v>
                </c:pt>
                <c:pt idx="30008">
                  <c:v>298.06842189999998</c:v>
                </c:pt>
                <c:pt idx="30009">
                  <c:v>298.07835590000002</c:v>
                </c:pt>
                <c:pt idx="30010">
                  <c:v>298.08828990000001</c:v>
                </c:pt>
                <c:pt idx="30011">
                  <c:v>298.09822389999999</c:v>
                </c:pt>
                <c:pt idx="30012">
                  <c:v>298.10815789999998</c:v>
                </c:pt>
                <c:pt idx="30013">
                  <c:v>298.11809090000003</c:v>
                </c:pt>
                <c:pt idx="30014">
                  <c:v>298.12802490000001</c:v>
                </c:pt>
                <c:pt idx="30015">
                  <c:v>298.1379589</c:v>
                </c:pt>
                <c:pt idx="30016">
                  <c:v>298.14789289999999</c:v>
                </c:pt>
                <c:pt idx="30017">
                  <c:v>298.15782689999998</c:v>
                </c:pt>
                <c:pt idx="30018">
                  <c:v>298.16776090000002</c:v>
                </c:pt>
                <c:pt idx="30019">
                  <c:v>298.17769490000001</c:v>
                </c:pt>
                <c:pt idx="30020">
                  <c:v>298.18762889999999</c:v>
                </c:pt>
                <c:pt idx="30021">
                  <c:v>298.19756289999998</c:v>
                </c:pt>
                <c:pt idx="30022">
                  <c:v>298.20749690000002</c:v>
                </c:pt>
                <c:pt idx="30023">
                  <c:v>298.21743090000001</c:v>
                </c:pt>
                <c:pt idx="30024">
                  <c:v>298.2273639</c:v>
                </c:pt>
                <c:pt idx="30025">
                  <c:v>298.23729789999999</c:v>
                </c:pt>
                <c:pt idx="30026">
                  <c:v>298.24723189999997</c:v>
                </c:pt>
                <c:pt idx="30027">
                  <c:v>298.25716590000002</c:v>
                </c:pt>
                <c:pt idx="30028">
                  <c:v>298.26709990000001</c:v>
                </c:pt>
                <c:pt idx="30029">
                  <c:v>298.27703389999999</c:v>
                </c:pt>
                <c:pt idx="30030">
                  <c:v>298.28696789999998</c:v>
                </c:pt>
                <c:pt idx="30031">
                  <c:v>298.29690190000002</c:v>
                </c:pt>
                <c:pt idx="30032">
                  <c:v>298.30683590000001</c:v>
                </c:pt>
                <c:pt idx="30033">
                  <c:v>298.3167699</c:v>
                </c:pt>
                <c:pt idx="30034">
                  <c:v>298.32670389999998</c:v>
                </c:pt>
                <c:pt idx="30035">
                  <c:v>298.33663689999997</c:v>
                </c:pt>
                <c:pt idx="30036">
                  <c:v>298.34657090000002</c:v>
                </c:pt>
                <c:pt idx="30037">
                  <c:v>298.3565049</c:v>
                </c:pt>
                <c:pt idx="30038">
                  <c:v>298.36643889999999</c:v>
                </c:pt>
                <c:pt idx="30039">
                  <c:v>298.37637289999998</c:v>
                </c:pt>
                <c:pt idx="30040">
                  <c:v>298.38630690000002</c:v>
                </c:pt>
                <c:pt idx="30041">
                  <c:v>298.39624090000001</c:v>
                </c:pt>
                <c:pt idx="30042">
                  <c:v>298.4061749</c:v>
                </c:pt>
                <c:pt idx="30043">
                  <c:v>298.41610889999998</c:v>
                </c:pt>
                <c:pt idx="30044">
                  <c:v>298.42604290000003</c:v>
                </c:pt>
                <c:pt idx="30045">
                  <c:v>298.43597690000001</c:v>
                </c:pt>
                <c:pt idx="30046">
                  <c:v>298.4459099</c:v>
                </c:pt>
                <c:pt idx="30047">
                  <c:v>298.45584389999999</c:v>
                </c:pt>
                <c:pt idx="30048">
                  <c:v>298.46577789999998</c:v>
                </c:pt>
                <c:pt idx="30049">
                  <c:v>298.47571190000002</c:v>
                </c:pt>
                <c:pt idx="30050">
                  <c:v>298.48564590000001</c:v>
                </c:pt>
                <c:pt idx="30051">
                  <c:v>298.4955799</c:v>
                </c:pt>
                <c:pt idx="30052">
                  <c:v>298.50551389999998</c:v>
                </c:pt>
                <c:pt idx="30053">
                  <c:v>298.51544790000003</c:v>
                </c:pt>
                <c:pt idx="30054">
                  <c:v>298.52538190000001</c:v>
                </c:pt>
                <c:pt idx="30055">
                  <c:v>298.5353159</c:v>
                </c:pt>
                <c:pt idx="30056">
                  <c:v>298.54524889999999</c:v>
                </c:pt>
                <c:pt idx="30057">
                  <c:v>298.55518289999998</c:v>
                </c:pt>
                <c:pt idx="30058">
                  <c:v>298.56511690000002</c:v>
                </c:pt>
                <c:pt idx="30059">
                  <c:v>298.57505090000001</c:v>
                </c:pt>
                <c:pt idx="30060">
                  <c:v>298.58498489999999</c:v>
                </c:pt>
                <c:pt idx="30061">
                  <c:v>298.59491889999998</c:v>
                </c:pt>
                <c:pt idx="30062">
                  <c:v>298.60485290000003</c:v>
                </c:pt>
                <c:pt idx="30063">
                  <c:v>298.61478690000001</c:v>
                </c:pt>
                <c:pt idx="30064">
                  <c:v>298.6247209</c:v>
                </c:pt>
                <c:pt idx="30065">
                  <c:v>298.63465489999999</c:v>
                </c:pt>
                <c:pt idx="30066">
                  <c:v>298.64458889999997</c:v>
                </c:pt>
                <c:pt idx="30067">
                  <c:v>298.65452290000002</c:v>
                </c:pt>
                <c:pt idx="30068">
                  <c:v>298.66445590000001</c:v>
                </c:pt>
                <c:pt idx="30069">
                  <c:v>298.67438989999999</c:v>
                </c:pt>
                <c:pt idx="30070">
                  <c:v>298.68432389999998</c:v>
                </c:pt>
                <c:pt idx="30071">
                  <c:v>298.69425790000003</c:v>
                </c:pt>
                <c:pt idx="30072">
                  <c:v>298.70419190000001</c:v>
                </c:pt>
                <c:pt idx="30073">
                  <c:v>298.7141259</c:v>
                </c:pt>
                <c:pt idx="30074">
                  <c:v>298.72405989999999</c:v>
                </c:pt>
                <c:pt idx="30075">
                  <c:v>298.73399389999997</c:v>
                </c:pt>
                <c:pt idx="30076">
                  <c:v>298.74392790000002</c:v>
                </c:pt>
                <c:pt idx="30077">
                  <c:v>298.75386279999998</c:v>
                </c:pt>
                <c:pt idx="30078">
                  <c:v>298.76379580000003</c:v>
                </c:pt>
                <c:pt idx="30079">
                  <c:v>298.77372980000001</c:v>
                </c:pt>
                <c:pt idx="30080">
                  <c:v>298.7836638</c:v>
                </c:pt>
                <c:pt idx="30081">
                  <c:v>298.79359779999999</c:v>
                </c:pt>
                <c:pt idx="30082">
                  <c:v>298.80353179999997</c:v>
                </c:pt>
                <c:pt idx="30083">
                  <c:v>298.81346580000002</c:v>
                </c:pt>
                <c:pt idx="30084">
                  <c:v>298.8233998</c:v>
                </c:pt>
                <c:pt idx="30085">
                  <c:v>298.83333379999999</c:v>
                </c:pt>
                <c:pt idx="30086">
                  <c:v>298.84326779999998</c:v>
                </c:pt>
                <c:pt idx="30087">
                  <c:v>298.85320180000002</c:v>
                </c:pt>
                <c:pt idx="30088">
                  <c:v>298.86313580000001</c:v>
                </c:pt>
                <c:pt idx="30089">
                  <c:v>298.8730688</c:v>
                </c:pt>
                <c:pt idx="30090">
                  <c:v>298.88300279999999</c:v>
                </c:pt>
                <c:pt idx="30091">
                  <c:v>298.89293679999997</c:v>
                </c:pt>
                <c:pt idx="30092">
                  <c:v>298.90287080000002</c:v>
                </c:pt>
                <c:pt idx="30093">
                  <c:v>298.9128048</c:v>
                </c:pt>
                <c:pt idx="30094">
                  <c:v>298.92273870000002</c:v>
                </c:pt>
                <c:pt idx="30095">
                  <c:v>298.93267279999998</c:v>
                </c:pt>
                <c:pt idx="30096">
                  <c:v>298.94260680000002</c:v>
                </c:pt>
                <c:pt idx="30097">
                  <c:v>298.95254080000001</c:v>
                </c:pt>
                <c:pt idx="30098">
                  <c:v>298.9624748</c:v>
                </c:pt>
                <c:pt idx="30099">
                  <c:v>298.97240879999998</c:v>
                </c:pt>
                <c:pt idx="30100">
                  <c:v>298.98234179999997</c:v>
                </c:pt>
                <c:pt idx="30101">
                  <c:v>298.99227580000002</c:v>
                </c:pt>
                <c:pt idx="30102">
                  <c:v>299.0022098</c:v>
                </c:pt>
                <c:pt idx="30103">
                  <c:v>299.01214379999999</c:v>
                </c:pt>
                <c:pt idx="30104">
                  <c:v>299.02207779999998</c:v>
                </c:pt>
                <c:pt idx="30105">
                  <c:v>299.03201180000002</c:v>
                </c:pt>
                <c:pt idx="30106">
                  <c:v>299.04194580000001</c:v>
                </c:pt>
                <c:pt idx="30107">
                  <c:v>299.05187979999999</c:v>
                </c:pt>
                <c:pt idx="30108">
                  <c:v>299.06181379999998</c:v>
                </c:pt>
                <c:pt idx="30109">
                  <c:v>299.07174780000003</c:v>
                </c:pt>
                <c:pt idx="30110">
                  <c:v>299.08168180000001</c:v>
                </c:pt>
                <c:pt idx="30111">
                  <c:v>299.0916148</c:v>
                </c:pt>
                <c:pt idx="30112">
                  <c:v>299.10154879999999</c:v>
                </c:pt>
                <c:pt idx="30113">
                  <c:v>299.11148279999998</c:v>
                </c:pt>
                <c:pt idx="30114">
                  <c:v>299.12141680000002</c:v>
                </c:pt>
                <c:pt idx="30115">
                  <c:v>299.13135080000001</c:v>
                </c:pt>
                <c:pt idx="30116">
                  <c:v>299.14128479999999</c:v>
                </c:pt>
                <c:pt idx="30117">
                  <c:v>299.15121879999998</c:v>
                </c:pt>
                <c:pt idx="30118">
                  <c:v>299.16115280000002</c:v>
                </c:pt>
                <c:pt idx="30119">
                  <c:v>299.17108680000001</c:v>
                </c:pt>
                <c:pt idx="30120">
                  <c:v>299.1810208</c:v>
                </c:pt>
                <c:pt idx="30121">
                  <c:v>299.19095479999999</c:v>
                </c:pt>
                <c:pt idx="30122">
                  <c:v>299.20088779999998</c:v>
                </c:pt>
                <c:pt idx="30123">
                  <c:v>299.21082180000002</c:v>
                </c:pt>
                <c:pt idx="30124">
                  <c:v>299.22075580000001</c:v>
                </c:pt>
                <c:pt idx="30125">
                  <c:v>299.23068979999999</c:v>
                </c:pt>
                <c:pt idx="30126">
                  <c:v>299.24062379999998</c:v>
                </c:pt>
                <c:pt idx="30127">
                  <c:v>299.25055780000002</c:v>
                </c:pt>
                <c:pt idx="30128">
                  <c:v>299.26049180000001</c:v>
                </c:pt>
                <c:pt idx="30129">
                  <c:v>299.2704258</c:v>
                </c:pt>
                <c:pt idx="30130">
                  <c:v>299.28035979999999</c:v>
                </c:pt>
                <c:pt idx="30131">
                  <c:v>299.29029379999997</c:v>
                </c:pt>
                <c:pt idx="30132">
                  <c:v>299.30022780000002</c:v>
                </c:pt>
                <c:pt idx="30133">
                  <c:v>299.31016080000001</c:v>
                </c:pt>
                <c:pt idx="30134">
                  <c:v>299.32009479999999</c:v>
                </c:pt>
                <c:pt idx="30135">
                  <c:v>299.33002879999998</c:v>
                </c:pt>
                <c:pt idx="30136">
                  <c:v>299.33996280000002</c:v>
                </c:pt>
                <c:pt idx="30137">
                  <c:v>299.34989680000001</c:v>
                </c:pt>
                <c:pt idx="30138">
                  <c:v>299.3598308</c:v>
                </c:pt>
                <c:pt idx="30139">
                  <c:v>299.36976479999998</c:v>
                </c:pt>
                <c:pt idx="30140">
                  <c:v>299.37969880000003</c:v>
                </c:pt>
                <c:pt idx="30141">
                  <c:v>299.38963280000002</c:v>
                </c:pt>
                <c:pt idx="30142">
                  <c:v>299.3995668</c:v>
                </c:pt>
                <c:pt idx="30143">
                  <c:v>299.40949979999999</c:v>
                </c:pt>
                <c:pt idx="30144">
                  <c:v>299.41943379999998</c:v>
                </c:pt>
                <c:pt idx="30145">
                  <c:v>299.42936780000002</c:v>
                </c:pt>
                <c:pt idx="30146">
                  <c:v>299.43930180000001</c:v>
                </c:pt>
                <c:pt idx="30147">
                  <c:v>299.4492358</c:v>
                </c:pt>
                <c:pt idx="30148">
                  <c:v>299.45916979999998</c:v>
                </c:pt>
                <c:pt idx="30149">
                  <c:v>299.46910380000003</c:v>
                </c:pt>
                <c:pt idx="30150">
                  <c:v>299.47903780000001</c:v>
                </c:pt>
                <c:pt idx="30151">
                  <c:v>299.4889718</c:v>
                </c:pt>
                <c:pt idx="30152">
                  <c:v>299.49890579999999</c:v>
                </c:pt>
                <c:pt idx="30153">
                  <c:v>299.50883979999998</c:v>
                </c:pt>
                <c:pt idx="30154">
                  <c:v>299.51877380000002</c:v>
                </c:pt>
                <c:pt idx="30155">
                  <c:v>299.52870680000001</c:v>
                </c:pt>
                <c:pt idx="30156">
                  <c:v>299.5386408</c:v>
                </c:pt>
                <c:pt idx="30157">
                  <c:v>299.54857479999998</c:v>
                </c:pt>
                <c:pt idx="30158">
                  <c:v>299.55850880000003</c:v>
                </c:pt>
                <c:pt idx="30159">
                  <c:v>299.56844280000001</c:v>
                </c:pt>
                <c:pt idx="30160">
                  <c:v>299.5783768</c:v>
                </c:pt>
                <c:pt idx="30161">
                  <c:v>299.58831079999999</c:v>
                </c:pt>
                <c:pt idx="30162">
                  <c:v>299.59824479999997</c:v>
                </c:pt>
                <c:pt idx="30163">
                  <c:v>299.60817880000002</c:v>
                </c:pt>
                <c:pt idx="30164">
                  <c:v>299.61811280000001</c:v>
                </c:pt>
                <c:pt idx="30165">
                  <c:v>299.62804679999999</c:v>
                </c:pt>
                <c:pt idx="30166">
                  <c:v>299.63797979999998</c:v>
                </c:pt>
                <c:pt idx="30167">
                  <c:v>299.64791380000003</c:v>
                </c:pt>
                <c:pt idx="30168">
                  <c:v>299.65784780000001</c:v>
                </c:pt>
                <c:pt idx="30169">
                  <c:v>299.6677818</c:v>
                </c:pt>
                <c:pt idx="30170">
                  <c:v>299.67771579999999</c:v>
                </c:pt>
                <c:pt idx="30171">
                  <c:v>299.68764979999997</c:v>
                </c:pt>
                <c:pt idx="30172">
                  <c:v>299.69758380000002</c:v>
                </c:pt>
                <c:pt idx="30173">
                  <c:v>299.70751780000001</c:v>
                </c:pt>
                <c:pt idx="30174">
                  <c:v>299.71745179999999</c:v>
                </c:pt>
                <c:pt idx="30175">
                  <c:v>299.72738579999998</c:v>
                </c:pt>
                <c:pt idx="30176">
                  <c:v>299.73731980000002</c:v>
                </c:pt>
                <c:pt idx="30177">
                  <c:v>299.74725280000001</c:v>
                </c:pt>
                <c:pt idx="30178">
                  <c:v>299.75718719999998</c:v>
                </c:pt>
                <c:pt idx="30179">
                  <c:v>299.76712120000002</c:v>
                </c:pt>
                <c:pt idx="30180">
                  <c:v>299.77705520000001</c:v>
                </c:pt>
                <c:pt idx="30181">
                  <c:v>299.78698919999999</c:v>
                </c:pt>
                <c:pt idx="30182">
                  <c:v>299.79692319999998</c:v>
                </c:pt>
                <c:pt idx="30183">
                  <c:v>299.80685720000002</c:v>
                </c:pt>
                <c:pt idx="30184">
                  <c:v>299.81679120000001</c:v>
                </c:pt>
                <c:pt idx="30185">
                  <c:v>299.8267252</c:v>
                </c:pt>
                <c:pt idx="30186">
                  <c:v>299.83665919999999</c:v>
                </c:pt>
                <c:pt idx="30187">
                  <c:v>299.84659319999997</c:v>
                </c:pt>
                <c:pt idx="30188">
                  <c:v>299.85652620000002</c:v>
                </c:pt>
                <c:pt idx="30189">
                  <c:v>299.86646020000001</c:v>
                </c:pt>
                <c:pt idx="30190">
                  <c:v>299.87639419999999</c:v>
                </c:pt>
                <c:pt idx="30191">
                  <c:v>299.88632819999998</c:v>
                </c:pt>
                <c:pt idx="30192">
                  <c:v>299.89626220000002</c:v>
                </c:pt>
                <c:pt idx="30193">
                  <c:v>299.90619620000001</c:v>
                </c:pt>
                <c:pt idx="30194">
                  <c:v>299.9161302</c:v>
                </c:pt>
                <c:pt idx="30195">
                  <c:v>299.92606419999998</c:v>
                </c:pt>
                <c:pt idx="30196">
                  <c:v>299.93599819999997</c:v>
                </c:pt>
                <c:pt idx="30197">
                  <c:v>299.94593220000002</c:v>
                </c:pt>
                <c:pt idx="30198">
                  <c:v>299.9558662</c:v>
                </c:pt>
                <c:pt idx="30199">
                  <c:v>299.96579919999999</c:v>
                </c:pt>
                <c:pt idx="30200">
                  <c:v>299.97573319999998</c:v>
                </c:pt>
                <c:pt idx="30201">
                  <c:v>299.98566720000002</c:v>
                </c:pt>
                <c:pt idx="30202">
                  <c:v>299.99560120000001</c:v>
                </c:pt>
                <c:pt idx="30203">
                  <c:v>300.0055352</c:v>
                </c:pt>
                <c:pt idx="30204">
                  <c:v>300.01546919999998</c:v>
                </c:pt>
                <c:pt idx="30205">
                  <c:v>300.02540320000003</c:v>
                </c:pt>
                <c:pt idx="30206">
                  <c:v>300.03533720000001</c:v>
                </c:pt>
                <c:pt idx="30207">
                  <c:v>300.0452712</c:v>
                </c:pt>
                <c:pt idx="30208">
                  <c:v>300.05520519999999</c:v>
                </c:pt>
                <c:pt idx="30209">
                  <c:v>300.06513919999998</c:v>
                </c:pt>
                <c:pt idx="30210">
                  <c:v>300.07507220000002</c:v>
                </c:pt>
                <c:pt idx="30211">
                  <c:v>300.08500620000001</c:v>
                </c:pt>
                <c:pt idx="30212">
                  <c:v>300.0949402</c:v>
                </c:pt>
                <c:pt idx="30213">
                  <c:v>300.10487419999998</c:v>
                </c:pt>
                <c:pt idx="30214">
                  <c:v>300.11480820000003</c:v>
                </c:pt>
                <c:pt idx="30215">
                  <c:v>300.12474220000001</c:v>
                </c:pt>
                <c:pt idx="30216">
                  <c:v>300.1346762</c:v>
                </c:pt>
                <c:pt idx="30217">
                  <c:v>300.14461019999999</c:v>
                </c:pt>
                <c:pt idx="30218">
                  <c:v>300.15454419999998</c:v>
                </c:pt>
                <c:pt idx="30219">
                  <c:v>300.16447820000002</c:v>
                </c:pt>
                <c:pt idx="30220">
                  <c:v>300.17441220000001</c:v>
                </c:pt>
                <c:pt idx="30221">
                  <c:v>300.1843452</c:v>
                </c:pt>
                <c:pt idx="30222">
                  <c:v>300.19427919999998</c:v>
                </c:pt>
                <c:pt idx="30223">
                  <c:v>300.20421320000003</c:v>
                </c:pt>
                <c:pt idx="30224">
                  <c:v>300.21414720000001</c:v>
                </c:pt>
                <c:pt idx="30225">
                  <c:v>300.2240812</c:v>
                </c:pt>
                <c:pt idx="30226">
                  <c:v>300.23401519999999</c:v>
                </c:pt>
                <c:pt idx="30227">
                  <c:v>300.24394919999997</c:v>
                </c:pt>
                <c:pt idx="30228">
                  <c:v>300.25388320000002</c:v>
                </c:pt>
                <c:pt idx="30229">
                  <c:v>300.26381720000001</c:v>
                </c:pt>
                <c:pt idx="30230">
                  <c:v>300.27375119999999</c:v>
                </c:pt>
                <c:pt idx="30231">
                  <c:v>300.28368519999998</c:v>
                </c:pt>
                <c:pt idx="30232">
                  <c:v>300.29361920000002</c:v>
                </c:pt>
                <c:pt idx="30233">
                  <c:v>300.30355220000001</c:v>
                </c:pt>
                <c:pt idx="30234">
                  <c:v>300.3134862</c:v>
                </c:pt>
                <c:pt idx="30235">
                  <c:v>300.32342019999999</c:v>
                </c:pt>
                <c:pt idx="30236">
                  <c:v>300.33335419999997</c:v>
                </c:pt>
                <c:pt idx="30237">
                  <c:v>300.34328820000002</c:v>
                </c:pt>
                <c:pt idx="30238">
                  <c:v>300.3532222</c:v>
                </c:pt>
                <c:pt idx="30239">
                  <c:v>300.36315619999999</c:v>
                </c:pt>
                <c:pt idx="30240">
                  <c:v>300.37309019999998</c:v>
                </c:pt>
                <c:pt idx="30241">
                  <c:v>300.38302420000002</c:v>
                </c:pt>
                <c:pt idx="30242">
                  <c:v>300.39295820000001</c:v>
                </c:pt>
                <c:pt idx="30243">
                  <c:v>300.4028922</c:v>
                </c:pt>
                <c:pt idx="30244">
                  <c:v>300.41282519999999</c:v>
                </c:pt>
                <c:pt idx="30245">
                  <c:v>300.42275919999997</c:v>
                </c:pt>
                <c:pt idx="30246">
                  <c:v>300.43269320000002</c:v>
                </c:pt>
                <c:pt idx="30247">
                  <c:v>300.4426272</c:v>
                </c:pt>
                <c:pt idx="30248">
                  <c:v>300.45256119999999</c:v>
                </c:pt>
                <c:pt idx="30249">
                  <c:v>300.46249519999998</c:v>
                </c:pt>
                <c:pt idx="30250">
                  <c:v>300.47242920000002</c:v>
                </c:pt>
                <c:pt idx="30251">
                  <c:v>300.48236320000001</c:v>
                </c:pt>
                <c:pt idx="30252">
                  <c:v>300.4922972</c:v>
                </c:pt>
                <c:pt idx="30253">
                  <c:v>300.50223119999998</c:v>
                </c:pt>
                <c:pt idx="30254">
                  <c:v>300.51216520000003</c:v>
                </c:pt>
                <c:pt idx="30255">
                  <c:v>300.52209820000002</c:v>
                </c:pt>
                <c:pt idx="30256">
                  <c:v>300.5320322</c:v>
                </c:pt>
                <c:pt idx="30257">
                  <c:v>300.54196619999999</c:v>
                </c:pt>
                <c:pt idx="30258">
                  <c:v>300.55190019999998</c:v>
                </c:pt>
                <c:pt idx="30259">
                  <c:v>300.56183420000002</c:v>
                </c:pt>
                <c:pt idx="30260">
                  <c:v>300.57176820000001</c:v>
                </c:pt>
                <c:pt idx="30261">
                  <c:v>300.5817022</c:v>
                </c:pt>
                <c:pt idx="30262">
                  <c:v>300.59163619999998</c:v>
                </c:pt>
                <c:pt idx="30263">
                  <c:v>300.60157020000003</c:v>
                </c:pt>
                <c:pt idx="30264">
                  <c:v>300.61150420000001</c:v>
                </c:pt>
                <c:pt idx="30265">
                  <c:v>300.6214382</c:v>
                </c:pt>
                <c:pt idx="30266">
                  <c:v>300.63137119999999</c:v>
                </c:pt>
                <c:pt idx="30267">
                  <c:v>300.64130519999998</c:v>
                </c:pt>
                <c:pt idx="30268">
                  <c:v>300.65123920000002</c:v>
                </c:pt>
                <c:pt idx="30269">
                  <c:v>300.66117320000001</c:v>
                </c:pt>
                <c:pt idx="30270">
                  <c:v>300.67110719999999</c:v>
                </c:pt>
                <c:pt idx="30271">
                  <c:v>300.68104119999998</c:v>
                </c:pt>
                <c:pt idx="30272">
                  <c:v>300.69097520000003</c:v>
                </c:pt>
                <c:pt idx="30273">
                  <c:v>300.70090920000001</c:v>
                </c:pt>
                <c:pt idx="30274">
                  <c:v>300.7108432</c:v>
                </c:pt>
                <c:pt idx="30275">
                  <c:v>300.72077719999999</c:v>
                </c:pt>
                <c:pt idx="30276">
                  <c:v>300.73071119999997</c:v>
                </c:pt>
                <c:pt idx="30277">
                  <c:v>300.74064520000002</c:v>
                </c:pt>
                <c:pt idx="30278">
                  <c:v>300.75057750000002</c:v>
                </c:pt>
                <c:pt idx="30279">
                  <c:v>300.76051150000001</c:v>
                </c:pt>
                <c:pt idx="30280">
                  <c:v>300.77044549999999</c:v>
                </c:pt>
                <c:pt idx="30281">
                  <c:v>300.78037949999998</c:v>
                </c:pt>
                <c:pt idx="30282">
                  <c:v>300.79031350000002</c:v>
                </c:pt>
                <c:pt idx="30283">
                  <c:v>300.80024750000001</c:v>
                </c:pt>
                <c:pt idx="30284">
                  <c:v>300.8101815</c:v>
                </c:pt>
                <c:pt idx="30285">
                  <c:v>300.82011549999999</c:v>
                </c:pt>
                <c:pt idx="30286">
                  <c:v>300.83004949999997</c:v>
                </c:pt>
                <c:pt idx="30287">
                  <c:v>300.83998350000002</c:v>
                </c:pt>
                <c:pt idx="30288">
                  <c:v>300.8499175</c:v>
                </c:pt>
                <c:pt idx="30289">
                  <c:v>300.85985149999999</c:v>
                </c:pt>
                <c:pt idx="30290">
                  <c:v>300.86978449999998</c:v>
                </c:pt>
                <c:pt idx="30291">
                  <c:v>300.87971850000002</c:v>
                </c:pt>
                <c:pt idx="30292">
                  <c:v>300.88965250000001</c:v>
                </c:pt>
                <c:pt idx="30293">
                  <c:v>300.8995865</c:v>
                </c:pt>
                <c:pt idx="30294">
                  <c:v>300.90952049999999</c:v>
                </c:pt>
                <c:pt idx="30295">
                  <c:v>300.91945449999997</c:v>
                </c:pt>
                <c:pt idx="30296">
                  <c:v>300.92938850000002</c:v>
                </c:pt>
                <c:pt idx="30297">
                  <c:v>300.9393225</c:v>
                </c:pt>
                <c:pt idx="30298">
                  <c:v>300.94925649999999</c:v>
                </c:pt>
                <c:pt idx="30299">
                  <c:v>300.95919049999998</c:v>
                </c:pt>
                <c:pt idx="30300">
                  <c:v>300.96912450000002</c:v>
                </c:pt>
                <c:pt idx="30301">
                  <c:v>300.97905750000001</c:v>
                </c:pt>
                <c:pt idx="30302">
                  <c:v>300.9889915</c:v>
                </c:pt>
                <c:pt idx="30303">
                  <c:v>300.99892549999998</c:v>
                </c:pt>
                <c:pt idx="30304">
                  <c:v>301.00885950000003</c:v>
                </c:pt>
                <c:pt idx="30305">
                  <c:v>301.01879350000002</c:v>
                </c:pt>
                <c:pt idx="30306">
                  <c:v>301.0287275</c:v>
                </c:pt>
                <c:pt idx="30307">
                  <c:v>301.03866149999999</c:v>
                </c:pt>
                <c:pt idx="30308">
                  <c:v>301.04859549999998</c:v>
                </c:pt>
                <c:pt idx="30309">
                  <c:v>301.05852950000002</c:v>
                </c:pt>
                <c:pt idx="30310">
                  <c:v>301.06846350000001</c:v>
                </c:pt>
                <c:pt idx="30311">
                  <c:v>301.07839749999999</c:v>
                </c:pt>
                <c:pt idx="30312">
                  <c:v>301.08833049999998</c:v>
                </c:pt>
                <c:pt idx="30313">
                  <c:v>301.09826450000003</c:v>
                </c:pt>
                <c:pt idx="30314">
                  <c:v>301.10819850000001</c:v>
                </c:pt>
                <c:pt idx="30315">
                  <c:v>301.1181325</c:v>
                </c:pt>
                <c:pt idx="30316">
                  <c:v>301.12806649999999</c:v>
                </c:pt>
                <c:pt idx="30317">
                  <c:v>301.13800049999998</c:v>
                </c:pt>
                <c:pt idx="30318">
                  <c:v>301.14793450000002</c:v>
                </c:pt>
                <c:pt idx="30319">
                  <c:v>301.15786850000001</c:v>
                </c:pt>
                <c:pt idx="30320">
                  <c:v>301.16780249999999</c:v>
                </c:pt>
                <c:pt idx="30321">
                  <c:v>301.17773649999998</c:v>
                </c:pt>
                <c:pt idx="30322">
                  <c:v>301.18767050000002</c:v>
                </c:pt>
                <c:pt idx="30323">
                  <c:v>301.19760450000001</c:v>
                </c:pt>
                <c:pt idx="30324">
                  <c:v>301.2075375</c:v>
                </c:pt>
                <c:pt idx="30325">
                  <c:v>301.21747149999999</c:v>
                </c:pt>
                <c:pt idx="30326">
                  <c:v>301.22740549999997</c:v>
                </c:pt>
                <c:pt idx="30327">
                  <c:v>301.23733950000002</c:v>
                </c:pt>
                <c:pt idx="30328">
                  <c:v>301.24727350000001</c:v>
                </c:pt>
                <c:pt idx="30329">
                  <c:v>301.25720749999999</c:v>
                </c:pt>
                <c:pt idx="30330">
                  <c:v>301.26714149999998</c:v>
                </c:pt>
                <c:pt idx="30331">
                  <c:v>301.27707550000002</c:v>
                </c:pt>
                <c:pt idx="30332">
                  <c:v>301.28700950000001</c:v>
                </c:pt>
                <c:pt idx="30333">
                  <c:v>301.2969435</c:v>
                </c:pt>
                <c:pt idx="30334">
                  <c:v>301.30687749999998</c:v>
                </c:pt>
                <c:pt idx="30335">
                  <c:v>301.31681049999997</c:v>
                </c:pt>
                <c:pt idx="30336">
                  <c:v>301.32674450000002</c:v>
                </c:pt>
                <c:pt idx="30337">
                  <c:v>301.3366785</c:v>
                </c:pt>
                <c:pt idx="30338">
                  <c:v>301.34661249999999</c:v>
                </c:pt>
                <c:pt idx="30339">
                  <c:v>301.35654649999998</c:v>
                </c:pt>
                <c:pt idx="30340">
                  <c:v>301.36648050000002</c:v>
                </c:pt>
                <c:pt idx="30341">
                  <c:v>301.37641450000001</c:v>
                </c:pt>
                <c:pt idx="30342">
                  <c:v>301.3863485</c:v>
                </c:pt>
                <c:pt idx="30343">
                  <c:v>301.39628249999998</c:v>
                </c:pt>
                <c:pt idx="30344">
                  <c:v>301.40621650000003</c:v>
                </c:pt>
                <c:pt idx="30345">
                  <c:v>301.41615050000001</c:v>
                </c:pt>
                <c:pt idx="30346">
                  <c:v>301.4260845</c:v>
                </c:pt>
                <c:pt idx="30347">
                  <c:v>301.43601749999999</c:v>
                </c:pt>
                <c:pt idx="30348">
                  <c:v>301.44595149999998</c:v>
                </c:pt>
                <c:pt idx="30349">
                  <c:v>301.45588550000002</c:v>
                </c:pt>
                <c:pt idx="30350">
                  <c:v>301.46581950000001</c:v>
                </c:pt>
                <c:pt idx="30351">
                  <c:v>301.4757535</c:v>
                </c:pt>
                <c:pt idx="30352">
                  <c:v>301.48568749999998</c:v>
                </c:pt>
                <c:pt idx="30353">
                  <c:v>301.49562150000003</c:v>
                </c:pt>
                <c:pt idx="30354">
                  <c:v>301.50555550000001</c:v>
                </c:pt>
                <c:pt idx="30355">
                  <c:v>301.5154895</c:v>
                </c:pt>
                <c:pt idx="30356">
                  <c:v>301.52542349999999</c:v>
                </c:pt>
                <c:pt idx="30357">
                  <c:v>301.53535749999998</c:v>
                </c:pt>
                <c:pt idx="30358">
                  <c:v>301.54529150000002</c:v>
                </c:pt>
                <c:pt idx="30359">
                  <c:v>301.55522450000001</c:v>
                </c:pt>
                <c:pt idx="30360">
                  <c:v>301.5651585</c:v>
                </c:pt>
                <c:pt idx="30361">
                  <c:v>301.57509249999998</c:v>
                </c:pt>
                <c:pt idx="30362">
                  <c:v>301.58502650000003</c:v>
                </c:pt>
                <c:pt idx="30363">
                  <c:v>301.59496050000001</c:v>
                </c:pt>
                <c:pt idx="30364">
                  <c:v>301.6048945</c:v>
                </c:pt>
                <c:pt idx="30365">
                  <c:v>301.61482849999999</c:v>
                </c:pt>
                <c:pt idx="30366">
                  <c:v>301.62476249999997</c:v>
                </c:pt>
                <c:pt idx="30367">
                  <c:v>301.63469650000002</c:v>
                </c:pt>
                <c:pt idx="30368">
                  <c:v>301.64463050000001</c:v>
                </c:pt>
                <c:pt idx="30369">
                  <c:v>301.65456449999999</c:v>
                </c:pt>
                <c:pt idx="30370">
                  <c:v>301.66449849999998</c:v>
                </c:pt>
                <c:pt idx="30371">
                  <c:v>301.67443150000003</c:v>
                </c:pt>
                <c:pt idx="30372">
                  <c:v>301.68436550000001</c:v>
                </c:pt>
                <c:pt idx="30373">
                  <c:v>301.6942995</c:v>
                </c:pt>
                <c:pt idx="30374">
                  <c:v>301.70423349999999</c:v>
                </c:pt>
                <c:pt idx="30375">
                  <c:v>301.71416749999997</c:v>
                </c:pt>
                <c:pt idx="30376">
                  <c:v>301.72410150000002</c:v>
                </c:pt>
                <c:pt idx="30377">
                  <c:v>301.7340355</c:v>
                </c:pt>
                <c:pt idx="30378">
                  <c:v>301.74396949999999</c:v>
                </c:pt>
                <c:pt idx="30379">
                  <c:v>301.75390379999999</c:v>
                </c:pt>
                <c:pt idx="30380">
                  <c:v>301.76383779999998</c:v>
                </c:pt>
                <c:pt idx="30381">
                  <c:v>301.77377180000002</c:v>
                </c:pt>
                <c:pt idx="30382">
                  <c:v>301.78370480000001</c:v>
                </c:pt>
                <c:pt idx="30383">
                  <c:v>301.7936388</c:v>
                </c:pt>
                <c:pt idx="30384">
                  <c:v>301.80357279999998</c:v>
                </c:pt>
                <c:pt idx="30385">
                  <c:v>301.81350680000003</c:v>
                </c:pt>
                <c:pt idx="30386">
                  <c:v>301.82344080000001</c:v>
                </c:pt>
                <c:pt idx="30387">
                  <c:v>301.8333748</c:v>
                </c:pt>
                <c:pt idx="30388">
                  <c:v>301.84330879999999</c:v>
                </c:pt>
                <c:pt idx="30389">
                  <c:v>301.85324279999998</c:v>
                </c:pt>
                <c:pt idx="30390">
                  <c:v>301.86317680000002</c:v>
                </c:pt>
                <c:pt idx="30391">
                  <c:v>301.87311080000001</c:v>
                </c:pt>
                <c:pt idx="30392">
                  <c:v>301.88304479999999</c:v>
                </c:pt>
                <c:pt idx="30393">
                  <c:v>301.89297879999998</c:v>
                </c:pt>
                <c:pt idx="30394">
                  <c:v>301.90291180000003</c:v>
                </c:pt>
                <c:pt idx="30395">
                  <c:v>301.91284580000001</c:v>
                </c:pt>
                <c:pt idx="30396">
                  <c:v>301.9227798</c:v>
                </c:pt>
                <c:pt idx="30397">
                  <c:v>301.93271379999999</c:v>
                </c:pt>
                <c:pt idx="30398">
                  <c:v>301.94264779999997</c:v>
                </c:pt>
                <c:pt idx="30399">
                  <c:v>301.95258180000002</c:v>
                </c:pt>
                <c:pt idx="30400">
                  <c:v>301.96251580000001</c:v>
                </c:pt>
                <c:pt idx="30401">
                  <c:v>301.97244979999999</c:v>
                </c:pt>
                <c:pt idx="30402">
                  <c:v>301.98238379999998</c:v>
                </c:pt>
                <c:pt idx="30403">
                  <c:v>301.99231780000002</c:v>
                </c:pt>
                <c:pt idx="30404">
                  <c:v>302.00225180000001</c:v>
                </c:pt>
                <c:pt idx="30405">
                  <c:v>302.0121858</c:v>
                </c:pt>
                <c:pt idx="30406">
                  <c:v>302.02211879999999</c:v>
                </c:pt>
                <c:pt idx="30407">
                  <c:v>302.03205279999997</c:v>
                </c:pt>
                <c:pt idx="30408">
                  <c:v>302.04198680000002</c:v>
                </c:pt>
                <c:pt idx="30409">
                  <c:v>302.0519208</c:v>
                </c:pt>
                <c:pt idx="30410">
                  <c:v>302.06185479999999</c:v>
                </c:pt>
                <c:pt idx="30411">
                  <c:v>302.07178879999998</c:v>
                </c:pt>
                <c:pt idx="30412">
                  <c:v>302.08172280000002</c:v>
                </c:pt>
                <c:pt idx="30413">
                  <c:v>302.09165680000001</c:v>
                </c:pt>
                <c:pt idx="30414">
                  <c:v>302.1015908</c:v>
                </c:pt>
                <c:pt idx="30415">
                  <c:v>302.11152479999998</c:v>
                </c:pt>
                <c:pt idx="30416">
                  <c:v>302.12145880000003</c:v>
                </c:pt>
                <c:pt idx="30417">
                  <c:v>302.13139280000001</c:v>
                </c:pt>
                <c:pt idx="30418">
                  <c:v>302.1413258</c:v>
                </c:pt>
                <c:pt idx="30419">
                  <c:v>302.15125979999999</c:v>
                </c:pt>
                <c:pt idx="30420">
                  <c:v>302.16119379999998</c:v>
                </c:pt>
                <c:pt idx="30421">
                  <c:v>302.17112780000002</c:v>
                </c:pt>
                <c:pt idx="30422">
                  <c:v>302.18106180000001</c:v>
                </c:pt>
                <c:pt idx="30423">
                  <c:v>302.1909958</c:v>
                </c:pt>
                <c:pt idx="30424">
                  <c:v>302.20092979999998</c:v>
                </c:pt>
                <c:pt idx="30425">
                  <c:v>302.21086380000003</c:v>
                </c:pt>
                <c:pt idx="30426">
                  <c:v>302.22079780000001</c:v>
                </c:pt>
                <c:pt idx="30427">
                  <c:v>302.2307318</c:v>
                </c:pt>
                <c:pt idx="30428">
                  <c:v>302.24066579999999</c:v>
                </c:pt>
                <c:pt idx="30429">
                  <c:v>302.25059979999997</c:v>
                </c:pt>
                <c:pt idx="30430">
                  <c:v>302.26053280000002</c:v>
                </c:pt>
                <c:pt idx="30431">
                  <c:v>302.27046680000001</c:v>
                </c:pt>
                <c:pt idx="30432">
                  <c:v>302.2804008</c:v>
                </c:pt>
                <c:pt idx="30433">
                  <c:v>302.29033479999998</c:v>
                </c:pt>
                <c:pt idx="30434">
                  <c:v>302.30026880000003</c:v>
                </c:pt>
                <c:pt idx="30435">
                  <c:v>302.31020280000001</c:v>
                </c:pt>
                <c:pt idx="30436">
                  <c:v>302.3201368</c:v>
                </c:pt>
                <c:pt idx="30437">
                  <c:v>302.33007079999999</c:v>
                </c:pt>
                <c:pt idx="30438">
                  <c:v>302.34000479999997</c:v>
                </c:pt>
                <c:pt idx="30439">
                  <c:v>302.34993880000002</c:v>
                </c:pt>
                <c:pt idx="30440">
                  <c:v>302.35987280000001</c:v>
                </c:pt>
                <c:pt idx="30441">
                  <c:v>302.36980679999999</c:v>
                </c:pt>
                <c:pt idx="30442">
                  <c:v>302.37974079999998</c:v>
                </c:pt>
                <c:pt idx="30443">
                  <c:v>302.38967380000003</c:v>
                </c:pt>
                <c:pt idx="30444">
                  <c:v>302.39960780000001</c:v>
                </c:pt>
                <c:pt idx="30445">
                  <c:v>302.4095418</c:v>
                </c:pt>
                <c:pt idx="30446">
                  <c:v>302.41947579999999</c:v>
                </c:pt>
                <c:pt idx="30447">
                  <c:v>302.42940979999997</c:v>
                </c:pt>
                <c:pt idx="30448">
                  <c:v>302.43934380000002</c:v>
                </c:pt>
                <c:pt idx="30449">
                  <c:v>302.4492778</c:v>
                </c:pt>
                <c:pt idx="30450">
                  <c:v>302.45921179999999</c:v>
                </c:pt>
                <c:pt idx="30451">
                  <c:v>302.46914579999998</c:v>
                </c:pt>
                <c:pt idx="30452">
                  <c:v>302.47907980000002</c:v>
                </c:pt>
                <c:pt idx="30453">
                  <c:v>302.48901380000001</c:v>
                </c:pt>
                <c:pt idx="30454">
                  <c:v>302.4989478</c:v>
                </c:pt>
                <c:pt idx="30455">
                  <c:v>302.50888079999999</c:v>
                </c:pt>
                <c:pt idx="30456">
                  <c:v>302.51881479999997</c:v>
                </c:pt>
                <c:pt idx="30457">
                  <c:v>302.52874880000002</c:v>
                </c:pt>
                <c:pt idx="30458">
                  <c:v>302.5386828</c:v>
                </c:pt>
                <c:pt idx="30459">
                  <c:v>302.54861679999999</c:v>
                </c:pt>
                <c:pt idx="30460">
                  <c:v>302.55855079999998</c:v>
                </c:pt>
                <c:pt idx="30461">
                  <c:v>302.56848480000002</c:v>
                </c:pt>
                <c:pt idx="30462">
                  <c:v>302.57841880000001</c:v>
                </c:pt>
                <c:pt idx="30463">
                  <c:v>302.5883528</c:v>
                </c:pt>
                <c:pt idx="30464">
                  <c:v>302.59828679999998</c:v>
                </c:pt>
                <c:pt idx="30465">
                  <c:v>302.60822080000003</c:v>
                </c:pt>
                <c:pt idx="30466">
                  <c:v>302.61815480000001</c:v>
                </c:pt>
                <c:pt idx="30467">
                  <c:v>302.6280878</c:v>
                </c:pt>
                <c:pt idx="30468">
                  <c:v>302.63802179999999</c:v>
                </c:pt>
                <c:pt idx="30469">
                  <c:v>302.64795579999998</c:v>
                </c:pt>
                <c:pt idx="30470">
                  <c:v>302.65788980000002</c:v>
                </c:pt>
                <c:pt idx="30471">
                  <c:v>302.66782380000001</c:v>
                </c:pt>
                <c:pt idx="30472">
                  <c:v>302.67775779999999</c:v>
                </c:pt>
                <c:pt idx="30473">
                  <c:v>302.68769179999998</c:v>
                </c:pt>
                <c:pt idx="30474">
                  <c:v>302.69762580000003</c:v>
                </c:pt>
                <c:pt idx="30475">
                  <c:v>302.70755980000001</c:v>
                </c:pt>
                <c:pt idx="30476">
                  <c:v>302.7174938</c:v>
                </c:pt>
                <c:pt idx="30477">
                  <c:v>302.72742779999999</c:v>
                </c:pt>
                <c:pt idx="30478">
                  <c:v>302.73736179999997</c:v>
                </c:pt>
                <c:pt idx="30479">
                  <c:v>302.7472957</c:v>
                </c:pt>
                <c:pt idx="30480">
                  <c:v>302.7572285</c:v>
                </c:pt>
                <c:pt idx="30481">
                  <c:v>302.76716249999998</c:v>
                </c:pt>
                <c:pt idx="30482">
                  <c:v>302.77709650000003</c:v>
                </c:pt>
                <c:pt idx="30483">
                  <c:v>302.78703050000001</c:v>
                </c:pt>
                <c:pt idx="30484">
                  <c:v>302.7969645</c:v>
                </c:pt>
                <c:pt idx="30485">
                  <c:v>302.80689849999999</c:v>
                </c:pt>
                <c:pt idx="30486">
                  <c:v>302.81683249999998</c:v>
                </c:pt>
                <c:pt idx="30487">
                  <c:v>302.82676650000002</c:v>
                </c:pt>
                <c:pt idx="30488">
                  <c:v>302.83670050000001</c:v>
                </c:pt>
                <c:pt idx="30489">
                  <c:v>302.84663449999999</c:v>
                </c:pt>
                <c:pt idx="30490">
                  <c:v>302.85656849999998</c:v>
                </c:pt>
                <c:pt idx="30491">
                  <c:v>302.86650250000002</c:v>
                </c:pt>
                <c:pt idx="30492">
                  <c:v>302.87643550000001</c:v>
                </c:pt>
                <c:pt idx="30493">
                  <c:v>302.8863695</c:v>
                </c:pt>
                <c:pt idx="30494">
                  <c:v>302.89630349999999</c:v>
                </c:pt>
                <c:pt idx="30495">
                  <c:v>302.90623749999997</c:v>
                </c:pt>
                <c:pt idx="30496">
                  <c:v>302.91617150000002</c:v>
                </c:pt>
                <c:pt idx="30497">
                  <c:v>302.92610550000001</c:v>
                </c:pt>
                <c:pt idx="30498">
                  <c:v>302.93603949999999</c:v>
                </c:pt>
                <c:pt idx="30499">
                  <c:v>302.94597349999998</c:v>
                </c:pt>
                <c:pt idx="30500">
                  <c:v>302.95590750000002</c:v>
                </c:pt>
                <c:pt idx="30501">
                  <c:v>302.96584150000001</c:v>
                </c:pt>
                <c:pt idx="30502">
                  <c:v>302.9757755</c:v>
                </c:pt>
                <c:pt idx="30503">
                  <c:v>302.98570949999998</c:v>
                </c:pt>
                <c:pt idx="30504">
                  <c:v>302.99564350000003</c:v>
                </c:pt>
                <c:pt idx="30505">
                  <c:v>303.00557650000002</c:v>
                </c:pt>
                <c:pt idx="30506">
                  <c:v>303.0155105</c:v>
                </c:pt>
                <c:pt idx="30507">
                  <c:v>303.02544449999999</c:v>
                </c:pt>
                <c:pt idx="30508">
                  <c:v>303.03537849999998</c:v>
                </c:pt>
                <c:pt idx="30509">
                  <c:v>303.04531250000002</c:v>
                </c:pt>
                <c:pt idx="30510">
                  <c:v>303.05524650000001</c:v>
                </c:pt>
                <c:pt idx="30511">
                  <c:v>303.0651805</c:v>
                </c:pt>
                <c:pt idx="30512">
                  <c:v>303.07511449999998</c:v>
                </c:pt>
                <c:pt idx="30513">
                  <c:v>303.08504850000003</c:v>
                </c:pt>
                <c:pt idx="30514">
                  <c:v>303.09498250000001</c:v>
                </c:pt>
                <c:pt idx="30515">
                  <c:v>303.1049165</c:v>
                </c:pt>
                <c:pt idx="30516">
                  <c:v>303.11485049999999</c:v>
                </c:pt>
                <c:pt idx="30517">
                  <c:v>303.12478449999998</c:v>
                </c:pt>
                <c:pt idx="30518">
                  <c:v>303.13471750000002</c:v>
                </c:pt>
                <c:pt idx="30519">
                  <c:v>303.14465150000001</c:v>
                </c:pt>
                <c:pt idx="30520">
                  <c:v>303.1545855</c:v>
                </c:pt>
                <c:pt idx="30521">
                  <c:v>303.16451949999998</c:v>
                </c:pt>
                <c:pt idx="30522">
                  <c:v>303.17445350000003</c:v>
                </c:pt>
                <c:pt idx="30523">
                  <c:v>303.18438750000001</c:v>
                </c:pt>
                <c:pt idx="30524">
                  <c:v>303.1943215</c:v>
                </c:pt>
                <c:pt idx="30525">
                  <c:v>303.20425549999999</c:v>
                </c:pt>
                <c:pt idx="30526">
                  <c:v>303.21418949999997</c:v>
                </c:pt>
                <c:pt idx="30527">
                  <c:v>303.22412350000002</c:v>
                </c:pt>
                <c:pt idx="30528">
                  <c:v>303.23405750000001</c:v>
                </c:pt>
                <c:pt idx="30529">
                  <c:v>303.24399149999999</c:v>
                </c:pt>
                <c:pt idx="30530">
                  <c:v>303.25392449999998</c:v>
                </c:pt>
                <c:pt idx="30531">
                  <c:v>303.26385850000003</c:v>
                </c:pt>
                <c:pt idx="30532">
                  <c:v>303.27379250000001</c:v>
                </c:pt>
                <c:pt idx="30533">
                  <c:v>303.2837265</c:v>
                </c:pt>
                <c:pt idx="30534">
                  <c:v>303.29366049999999</c:v>
                </c:pt>
                <c:pt idx="30535">
                  <c:v>303.30359449999997</c:v>
                </c:pt>
                <c:pt idx="30536">
                  <c:v>303.31352850000002</c:v>
                </c:pt>
                <c:pt idx="30537">
                  <c:v>303.32346250000001</c:v>
                </c:pt>
                <c:pt idx="30538">
                  <c:v>303.33339649999999</c:v>
                </c:pt>
                <c:pt idx="30539">
                  <c:v>303.34333049999998</c:v>
                </c:pt>
                <c:pt idx="30540">
                  <c:v>303.35326450000002</c:v>
                </c:pt>
                <c:pt idx="30541">
                  <c:v>303.36319850000001</c:v>
                </c:pt>
                <c:pt idx="30542">
                  <c:v>303.3731325</c:v>
                </c:pt>
                <c:pt idx="30543">
                  <c:v>303.38306549999999</c:v>
                </c:pt>
                <c:pt idx="30544">
                  <c:v>303.39299949999997</c:v>
                </c:pt>
                <c:pt idx="30545">
                  <c:v>303.40293350000002</c:v>
                </c:pt>
                <c:pt idx="30546">
                  <c:v>303.4128675</c:v>
                </c:pt>
                <c:pt idx="30547">
                  <c:v>303.42280149999999</c:v>
                </c:pt>
                <c:pt idx="30548">
                  <c:v>303.43273549999998</c:v>
                </c:pt>
                <c:pt idx="30549">
                  <c:v>303.44266950000002</c:v>
                </c:pt>
                <c:pt idx="30550">
                  <c:v>303.45260350000001</c:v>
                </c:pt>
                <c:pt idx="30551">
                  <c:v>303.4625375</c:v>
                </c:pt>
                <c:pt idx="30552">
                  <c:v>303.47247149999998</c:v>
                </c:pt>
                <c:pt idx="30553">
                  <c:v>303.48240550000003</c:v>
                </c:pt>
                <c:pt idx="30554">
                  <c:v>303.49233950000001</c:v>
                </c:pt>
                <c:pt idx="30555">
                  <c:v>303.5022735</c:v>
                </c:pt>
                <c:pt idx="30556">
                  <c:v>303.51220649999999</c:v>
                </c:pt>
                <c:pt idx="30557">
                  <c:v>303.52214049999998</c:v>
                </c:pt>
                <c:pt idx="30558">
                  <c:v>303.53207450000002</c:v>
                </c:pt>
                <c:pt idx="30559">
                  <c:v>303.54200850000001</c:v>
                </c:pt>
                <c:pt idx="30560">
                  <c:v>303.5519425</c:v>
                </c:pt>
                <c:pt idx="30561">
                  <c:v>303.56187649999998</c:v>
                </c:pt>
                <c:pt idx="30562">
                  <c:v>303.57181050000003</c:v>
                </c:pt>
                <c:pt idx="30563">
                  <c:v>303.58174450000001</c:v>
                </c:pt>
                <c:pt idx="30564">
                  <c:v>303.5916785</c:v>
                </c:pt>
                <c:pt idx="30565">
                  <c:v>303.60161249999999</c:v>
                </c:pt>
                <c:pt idx="30566">
                  <c:v>303.61154649999997</c:v>
                </c:pt>
                <c:pt idx="30567">
                  <c:v>303.62148050000002</c:v>
                </c:pt>
                <c:pt idx="30568">
                  <c:v>303.63141450000001</c:v>
                </c:pt>
                <c:pt idx="30569">
                  <c:v>303.64134749999999</c:v>
                </c:pt>
                <c:pt idx="30570">
                  <c:v>303.65128149999998</c:v>
                </c:pt>
                <c:pt idx="30571">
                  <c:v>303.66121550000003</c:v>
                </c:pt>
                <c:pt idx="30572">
                  <c:v>303.67114950000001</c:v>
                </c:pt>
                <c:pt idx="30573">
                  <c:v>303.6810835</c:v>
                </c:pt>
                <c:pt idx="30574">
                  <c:v>303.69101749999999</c:v>
                </c:pt>
                <c:pt idx="30575">
                  <c:v>303.70095149999997</c:v>
                </c:pt>
                <c:pt idx="30576">
                  <c:v>303.71088550000002</c:v>
                </c:pt>
                <c:pt idx="30577">
                  <c:v>303.7208195</c:v>
                </c:pt>
                <c:pt idx="30578">
                  <c:v>303.73075349999999</c:v>
                </c:pt>
                <c:pt idx="30579">
                  <c:v>303.74068749999998</c:v>
                </c:pt>
                <c:pt idx="30580">
                  <c:v>303.75062159999999</c:v>
                </c:pt>
                <c:pt idx="30581">
                  <c:v>303.76055559999998</c:v>
                </c:pt>
                <c:pt idx="30582">
                  <c:v>303.77048860000002</c:v>
                </c:pt>
                <c:pt idx="30583">
                  <c:v>303.78042260000001</c:v>
                </c:pt>
                <c:pt idx="30584">
                  <c:v>303.7903566</c:v>
                </c:pt>
                <c:pt idx="30585">
                  <c:v>303.80029059999998</c:v>
                </c:pt>
                <c:pt idx="30586">
                  <c:v>303.81022460000003</c:v>
                </c:pt>
                <c:pt idx="30587">
                  <c:v>303.82015860000001</c:v>
                </c:pt>
                <c:pt idx="30588">
                  <c:v>303.8300926</c:v>
                </c:pt>
                <c:pt idx="30589">
                  <c:v>303.84002659999999</c:v>
                </c:pt>
                <c:pt idx="30590">
                  <c:v>303.84996059999997</c:v>
                </c:pt>
                <c:pt idx="30591">
                  <c:v>303.85989460000002</c:v>
                </c:pt>
                <c:pt idx="30592">
                  <c:v>303.86982860000001</c:v>
                </c:pt>
                <c:pt idx="30593">
                  <c:v>303.87976259999999</c:v>
                </c:pt>
                <c:pt idx="30594">
                  <c:v>303.88969659999998</c:v>
                </c:pt>
                <c:pt idx="30595">
                  <c:v>303.89962960000003</c:v>
                </c:pt>
                <c:pt idx="30596">
                  <c:v>303.90956360000001</c:v>
                </c:pt>
                <c:pt idx="30597">
                  <c:v>303.9194976</c:v>
                </c:pt>
                <c:pt idx="30598">
                  <c:v>303.92943159999999</c:v>
                </c:pt>
                <c:pt idx="30599">
                  <c:v>303.93936559999997</c:v>
                </c:pt>
                <c:pt idx="30600">
                  <c:v>303.94929960000002</c:v>
                </c:pt>
                <c:pt idx="30601">
                  <c:v>303.9592336</c:v>
                </c:pt>
                <c:pt idx="30602">
                  <c:v>303.96916759999999</c:v>
                </c:pt>
                <c:pt idx="30603">
                  <c:v>303.97910159999998</c:v>
                </c:pt>
                <c:pt idx="30604">
                  <c:v>303.98903560000002</c:v>
                </c:pt>
                <c:pt idx="30605">
                  <c:v>303.99896960000001</c:v>
                </c:pt>
                <c:pt idx="30606">
                  <c:v>304.0089036</c:v>
                </c:pt>
                <c:pt idx="30607">
                  <c:v>304.01883759999998</c:v>
                </c:pt>
                <c:pt idx="30608">
                  <c:v>304.02877059999997</c:v>
                </c:pt>
                <c:pt idx="30609">
                  <c:v>304.03870460000002</c:v>
                </c:pt>
                <c:pt idx="30610">
                  <c:v>304.0486386</c:v>
                </c:pt>
                <c:pt idx="30611">
                  <c:v>304.05857259999999</c:v>
                </c:pt>
                <c:pt idx="30612">
                  <c:v>304.06850659999998</c:v>
                </c:pt>
                <c:pt idx="30613">
                  <c:v>304.07844060000002</c:v>
                </c:pt>
                <c:pt idx="30614">
                  <c:v>304.08837460000001</c:v>
                </c:pt>
                <c:pt idx="30615">
                  <c:v>304.0983086</c:v>
                </c:pt>
                <c:pt idx="30616">
                  <c:v>304.10824259999998</c:v>
                </c:pt>
                <c:pt idx="30617">
                  <c:v>304.11817660000003</c:v>
                </c:pt>
                <c:pt idx="30618">
                  <c:v>304.12811060000001</c:v>
                </c:pt>
                <c:pt idx="30619">
                  <c:v>304.1380446</c:v>
                </c:pt>
                <c:pt idx="30620">
                  <c:v>304.14797859999999</c:v>
                </c:pt>
                <c:pt idx="30621">
                  <c:v>304.15791159999998</c:v>
                </c:pt>
                <c:pt idx="30622">
                  <c:v>304.16784560000002</c:v>
                </c:pt>
                <c:pt idx="30623">
                  <c:v>304.17777960000001</c:v>
                </c:pt>
                <c:pt idx="30624">
                  <c:v>304.1877136</c:v>
                </c:pt>
                <c:pt idx="30625">
                  <c:v>304.19764759999998</c:v>
                </c:pt>
                <c:pt idx="30626">
                  <c:v>304.20758160000003</c:v>
                </c:pt>
                <c:pt idx="30627">
                  <c:v>304.21751560000001</c:v>
                </c:pt>
                <c:pt idx="30628">
                  <c:v>304.2274496</c:v>
                </c:pt>
                <c:pt idx="30629">
                  <c:v>304.23738359999999</c:v>
                </c:pt>
                <c:pt idx="30630">
                  <c:v>304.24731759999997</c:v>
                </c:pt>
                <c:pt idx="30631">
                  <c:v>304.25725160000002</c:v>
                </c:pt>
                <c:pt idx="30632">
                  <c:v>304.2671856</c:v>
                </c:pt>
                <c:pt idx="30633">
                  <c:v>304.27711959999999</c:v>
                </c:pt>
                <c:pt idx="30634">
                  <c:v>304.28705259999998</c:v>
                </c:pt>
                <c:pt idx="30635">
                  <c:v>304.29698660000003</c:v>
                </c:pt>
                <c:pt idx="30636">
                  <c:v>304.30692060000001</c:v>
                </c:pt>
                <c:pt idx="30637">
                  <c:v>304.3168546</c:v>
                </c:pt>
                <c:pt idx="30638">
                  <c:v>304.32678859999999</c:v>
                </c:pt>
                <c:pt idx="30639">
                  <c:v>304.33672259999997</c:v>
                </c:pt>
                <c:pt idx="30640">
                  <c:v>304.34665660000002</c:v>
                </c:pt>
                <c:pt idx="30641">
                  <c:v>304.3565906</c:v>
                </c:pt>
                <c:pt idx="30642">
                  <c:v>304.36652459999999</c:v>
                </c:pt>
                <c:pt idx="30643">
                  <c:v>304.37645859999998</c:v>
                </c:pt>
                <c:pt idx="30644">
                  <c:v>304.38639260000002</c:v>
                </c:pt>
                <c:pt idx="30645">
                  <c:v>304.39632660000001</c:v>
                </c:pt>
                <c:pt idx="30646">
                  <c:v>304.4062606</c:v>
                </c:pt>
                <c:pt idx="30647">
                  <c:v>304.41619459999998</c:v>
                </c:pt>
                <c:pt idx="30648">
                  <c:v>304.42612759999997</c:v>
                </c:pt>
                <c:pt idx="30649">
                  <c:v>304.43606160000002</c:v>
                </c:pt>
                <c:pt idx="30650">
                  <c:v>304.4459956</c:v>
                </c:pt>
                <c:pt idx="30651">
                  <c:v>304.45592959999999</c:v>
                </c:pt>
                <c:pt idx="30652">
                  <c:v>304.46586359999998</c:v>
                </c:pt>
                <c:pt idx="30653">
                  <c:v>304.47579760000002</c:v>
                </c:pt>
                <c:pt idx="30654">
                  <c:v>304.48573160000001</c:v>
                </c:pt>
                <c:pt idx="30655">
                  <c:v>304.4956656</c:v>
                </c:pt>
                <c:pt idx="30656">
                  <c:v>304.50559959999998</c:v>
                </c:pt>
                <c:pt idx="30657">
                  <c:v>304.51553360000003</c:v>
                </c:pt>
                <c:pt idx="30658">
                  <c:v>304.52546760000001</c:v>
                </c:pt>
                <c:pt idx="30659">
                  <c:v>304.5354016</c:v>
                </c:pt>
                <c:pt idx="30660">
                  <c:v>304.54533559999999</c:v>
                </c:pt>
                <c:pt idx="30661">
                  <c:v>304.55526959999997</c:v>
                </c:pt>
                <c:pt idx="30662">
                  <c:v>304.56520260000002</c:v>
                </c:pt>
                <c:pt idx="30663">
                  <c:v>304.57513660000001</c:v>
                </c:pt>
                <c:pt idx="30664">
                  <c:v>304.58507059999999</c:v>
                </c:pt>
                <c:pt idx="30665">
                  <c:v>304.59500459999998</c:v>
                </c:pt>
                <c:pt idx="30666">
                  <c:v>304.60493860000003</c:v>
                </c:pt>
                <c:pt idx="30667">
                  <c:v>304.61487260000001</c:v>
                </c:pt>
                <c:pt idx="30668">
                  <c:v>304.6248066</c:v>
                </c:pt>
                <c:pt idx="30669">
                  <c:v>304.63474059999999</c:v>
                </c:pt>
                <c:pt idx="30670">
                  <c:v>304.64467459999997</c:v>
                </c:pt>
                <c:pt idx="30671">
                  <c:v>304.65460860000002</c:v>
                </c:pt>
                <c:pt idx="30672">
                  <c:v>304.6645426</c:v>
                </c:pt>
                <c:pt idx="30673">
                  <c:v>304.67447659999999</c:v>
                </c:pt>
                <c:pt idx="30674">
                  <c:v>304.68441059999998</c:v>
                </c:pt>
                <c:pt idx="30675">
                  <c:v>304.69434360000002</c:v>
                </c:pt>
                <c:pt idx="30676">
                  <c:v>304.70427760000001</c:v>
                </c:pt>
                <c:pt idx="30677">
                  <c:v>304.7142116</c:v>
                </c:pt>
                <c:pt idx="30678">
                  <c:v>304.72414559999999</c:v>
                </c:pt>
                <c:pt idx="30679">
                  <c:v>304.73407959999997</c:v>
                </c:pt>
                <c:pt idx="30680">
                  <c:v>304.74401360000002</c:v>
                </c:pt>
                <c:pt idx="30681">
                  <c:v>304.75394679999999</c:v>
                </c:pt>
                <c:pt idx="30682">
                  <c:v>304.76388079999998</c:v>
                </c:pt>
                <c:pt idx="30683">
                  <c:v>304.77381480000003</c:v>
                </c:pt>
                <c:pt idx="30684">
                  <c:v>304.78374880000001</c:v>
                </c:pt>
                <c:pt idx="30685">
                  <c:v>304.7936828</c:v>
                </c:pt>
                <c:pt idx="30686">
                  <c:v>304.80361679999999</c:v>
                </c:pt>
                <c:pt idx="30687">
                  <c:v>304.81355079999997</c:v>
                </c:pt>
                <c:pt idx="30688">
                  <c:v>304.82348480000002</c:v>
                </c:pt>
                <c:pt idx="30689">
                  <c:v>304.83341780000001</c:v>
                </c:pt>
                <c:pt idx="30690">
                  <c:v>304.84335179999999</c:v>
                </c:pt>
                <c:pt idx="30691">
                  <c:v>304.85328579999998</c:v>
                </c:pt>
                <c:pt idx="30692">
                  <c:v>304.86321980000002</c:v>
                </c:pt>
                <c:pt idx="30693">
                  <c:v>304.87315380000001</c:v>
                </c:pt>
                <c:pt idx="30694">
                  <c:v>304.8830878</c:v>
                </c:pt>
                <c:pt idx="30695">
                  <c:v>304.89302179999999</c:v>
                </c:pt>
                <c:pt idx="30696">
                  <c:v>304.90295579999997</c:v>
                </c:pt>
                <c:pt idx="30697">
                  <c:v>304.91288980000002</c:v>
                </c:pt>
                <c:pt idx="30698">
                  <c:v>304.9228238</c:v>
                </c:pt>
                <c:pt idx="30699">
                  <c:v>304.93275779999999</c:v>
                </c:pt>
                <c:pt idx="30700">
                  <c:v>304.94269179999998</c:v>
                </c:pt>
                <c:pt idx="30701">
                  <c:v>304.95262580000002</c:v>
                </c:pt>
                <c:pt idx="30702">
                  <c:v>304.96255880000001</c:v>
                </c:pt>
                <c:pt idx="30703">
                  <c:v>304.9724928</c:v>
                </c:pt>
                <c:pt idx="30704">
                  <c:v>304.98242679999998</c:v>
                </c:pt>
                <c:pt idx="30705">
                  <c:v>304.99236079999997</c:v>
                </c:pt>
                <c:pt idx="30706">
                  <c:v>305.00229480000002</c:v>
                </c:pt>
                <c:pt idx="30707">
                  <c:v>305.0122288</c:v>
                </c:pt>
                <c:pt idx="30708">
                  <c:v>305.02216279999999</c:v>
                </c:pt>
                <c:pt idx="30709">
                  <c:v>305.03209679999998</c:v>
                </c:pt>
                <c:pt idx="30710">
                  <c:v>305.04203080000002</c:v>
                </c:pt>
                <c:pt idx="30711">
                  <c:v>305.05196480000001</c:v>
                </c:pt>
                <c:pt idx="30712">
                  <c:v>305.06189879999999</c:v>
                </c:pt>
                <c:pt idx="30713">
                  <c:v>305.07183279999998</c:v>
                </c:pt>
                <c:pt idx="30714">
                  <c:v>305.08176680000003</c:v>
                </c:pt>
                <c:pt idx="30715">
                  <c:v>305.09170080000001</c:v>
                </c:pt>
                <c:pt idx="30716">
                  <c:v>305.1016338</c:v>
                </c:pt>
                <c:pt idx="30717">
                  <c:v>305.11156779999999</c:v>
                </c:pt>
                <c:pt idx="30718">
                  <c:v>305.12150179999998</c:v>
                </c:pt>
                <c:pt idx="30719">
                  <c:v>305.13143580000002</c:v>
                </c:pt>
                <c:pt idx="30720">
                  <c:v>305.14136980000001</c:v>
                </c:pt>
                <c:pt idx="30721">
                  <c:v>305.15130379999999</c:v>
                </c:pt>
                <c:pt idx="30722">
                  <c:v>305.16123779999998</c:v>
                </c:pt>
                <c:pt idx="30723">
                  <c:v>305.17117180000002</c:v>
                </c:pt>
                <c:pt idx="30724">
                  <c:v>305.18110580000001</c:v>
                </c:pt>
                <c:pt idx="30725">
                  <c:v>305.1910398</c:v>
                </c:pt>
                <c:pt idx="30726">
                  <c:v>305.20097379999999</c:v>
                </c:pt>
                <c:pt idx="30727">
                  <c:v>305.21090779999997</c:v>
                </c:pt>
                <c:pt idx="30728">
                  <c:v>305.22084180000002</c:v>
                </c:pt>
                <c:pt idx="30729">
                  <c:v>305.2307758</c:v>
                </c:pt>
                <c:pt idx="30730">
                  <c:v>305.24070879999999</c:v>
                </c:pt>
                <c:pt idx="30731">
                  <c:v>305.25064279999998</c:v>
                </c:pt>
                <c:pt idx="30732">
                  <c:v>305.26057680000002</c:v>
                </c:pt>
                <c:pt idx="30733">
                  <c:v>305.27051080000001</c:v>
                </c:pt>
                <c:pt idx="30734">
                  <c:v>305.2804448</c:v>
                </c:pt>
                <c:pt idx="30735">
                  <c:v>305.29037879999998</c:v>
                </c:pt>
                <c:pt idx="30736">
                  <c:v>305.30031279999997</c:v>
                </c:pt>
                <c:pt idx="30737">
                  <c:v>305.31024680000002</c:v>
                </c:pt>
                <c:pt idx="30738">
                  <c:v>305.3201808</c:v>
                </c:pt>
                <c:pt idx="30739">
                  <c:v>305.33011479999999</c:v>
                </c:pt>
                <c:pt idx="30740">
                  <c:v>305.34004879999998</c:v>
                </c:pt>
                <c:pt idx="30741">
                  <c:v>305.34998280000002</c:v>
                </c:pt>
                <c:pt idx="30742">
                  <c:v>305.35991680000001</c:v>
                </c:pt>
                <c:pt idx="30743">
                  <c:v>305.36985079999999</c:v>
                </c:pt>
                <c:pt idx="30744">
                  <c:v>305.37978379999998</c:v>
                </c:pt>
                <c:pt idx="30745">
                  <c:v>305.38971780000003</c:v>
                </c:pt>
                <c:pt idx="30746">
                  <c:v>305.39965180000002</c:v>
                </c:pt>
                <c:pt idx="30747">
                  <c:v>305.4095858</c:v>
                </c:pt>
                <c:pt idx="30748">
                  <c:v>305.41951979999999</c:v>
                </c:pt>
                <c:pt idx="30749">
                  <c:v>305.42945379999998</c:v>
                </c:pt>
                <c:pt idx="30750">
                  <c:v>305.43938780000002</c:v>
                </c:pt>
                <c:pt idx="30751">
                  <c:v>305.44932180000001</c:v>
                </c:pt>
                <c:pt idx="30752">
                  <c:v>305.45925579999999</c:v>
                </c:pt>
                <c:pt idx="30753">
                  <c:v>305.46918979999998</c:v>
                </c:pt>
                <c:pt idx="30754">
                  <c:v>305.47912380000002</c:v>
                </c:pt>
                <c:pt idx="30755">
                  <c:v>305.48905780000001</c:v>
                </c:pt>
                <c:pt idx="30756">
                  <c:v>305.4989918</c:v>
                </c:pt>
                <c:pt idx="30757">
                  <c:v>305.50892579999999</c:v>
                </c:pt>
                <c:pt idx="30758">
                  <c:v>305.51885879999998</c:v>
                </c:pt>
                <c:pt idx="30759">
                  <c:v>305.52879280000002</c:v>
                </c:pt>
                <c:pt idx="30760">
                  <c:v>305.53872680000001</c:v>
                </c:pt>
                <c:pt idx="30761">
                  <c:v>305.54866079999999</c:v>
                </c:pt>
                <c:pt idx="30762">
                  <c:v>305.55859479999998</c:v>
                </c:pt>
                <c:pt idx="30763">
                  <c:v>305.56852880000002</c:v>
                </c:pt>
                <c:pt idx="30764">
                  <c:v>305.57846280000001</c:v>
                </c:pt>
                <c:pt idx="30765">
                  <c:v>305.5883968</c:v>
                </c:pt>
                <c:pt idx="30766">
                  <c:v>305.59833079999999</c:v>
                </c:pt>
                <c:pt idx="30767">
                  <c:v>305.60826479999997</c:v>
                </c:pt>
                <c:pt idx="30768">
                  <c:v>305.61819880000002</c:v>
                </c:pt>
                <c:pt idx="30769">
                  <c:v>305.6281328</c:v>
                </c:pt>
                <c:pt idx="30770">
                  <c:v>305.63806679999999</c:v>
                </c:pt>
                <c:pt idx="30771">
                  <c:v>305.64800079999998</c:v>
                </c:pt>
                <c:pt idx="30772">
                  <c:v>305.65793380000002</c:v>
                </c:pt>
                <c:pt idx="30773">
                  <c:v>305.66786780000001</c:v>
                </c:pt>
                <c:pt idx="30774">
                  <c:v>305.6778018</c:v>
                </c:pt>
                <c:pt idx="30775">
                  <c:v>305.68773579999998</c:v>
                </c:pt>
                <c:pt idx="30776">
                  <c:v>305.69766980000003</c:v>
                </c:pt>
                <c:pt idx="30777">
                  <c:v>305.70760380000002</c:v>
                </c:pt>
                <c:pt idx="30778">
                  <c:v>305.7175378</c:v>
                </c:pt>
                <c:pt idx="30779">
                  <c:v>305.72747179999999</c:v>
                </c:pt>
                <c:pt idx="30780">
                  <c:v>305.73740579999998</c:v>
                </c:pt>
                <c:pt idx="30781">
                  <c:v>305.74733980000002</c:v>
                </c:pt>
                <c:pt idx="30782">
                  <c:v>305.75727439999997</c:v>
                </c:pt>
                <c:pt idx="30783">
                  <c:v>305.76720840000002</c:v>
                </c:pt>
                <c:pt idx="30784">
                  <c:v>305.7771424</c:v>
                </c:pt>
                <c:pt idx="30785">
                  <c:v>305.78707639999999</c:v>
                </c:pt>
                <c:pt idx="30786">
                  <c:v>305.79701039999998</c:v>
                </c:pt>
                <c:pt idx="30787">
                  <c:v>305.80694340000002</c:v>
                </c:pt>
                <c:pt idx="30788">
                  <c:v>305.81687740000001</c:v>
                </c:pt>
                <c:pt idx="30789">
                  <c:v>305.8268114</c:v>
                </c:pt>
                <c:pt idx="30790">
                  <c:v>305.83674539999998</c:v>
                </c:pt>
                <c:pt idx="30791">
                  <c:v>305.84667940000003</c:v>
                </c:pt>
                <c:pt idx="30792">
                  <c:v>305.85661340000001</c:v>
                </c:pt>
                <c:pt idx="30793">
                  <c:v>305.8665474</c:v>
                </c:pt>
                <c:pt idx="30794">
                  <c:v>305.87648139999999</c:v>
                </c:pt>
                <c:pt idx="30795">
                  <c:v>305.88641539999998</c:v>
                </c:pt>
                <c:pt idx="30796">
                  <c:v>305.89634940000002</c:v>
                </c:pt>
                <c:pt idx="30797">
                  <c:v>305.90628340000001</c:v>
                </c:pt>
                <c:pt idx="30798">
                  <c:v>305.91621739999999</c:v>
                </c:pt>
                <c:pt idx="30799">
                  <c:v>305.92615139999998</c:v>
                </c:pt>
                <c:pt idx="30800">
                  <c:v>305.93608540000002</c:v>
                </c:pt>
                <c:pt idx="30801">
                  <c:v>305.94601840000001</c:v>
                </c:pt>
                <c:pt idx="30802">
                  <c:v>305.9559524</c:v>
                </c:pt>
                <c:pt idx="30803">
                  <c:v>305.96588639999999</c:v>
                </c:pt>
                <c:pt idx="30804">
                  <c:v>305.97582039999998</c:v>
                </c:pt>
                <c:pt idx="30805">
                  <c:v>305.98575440000002</c:v>
                </c:pt>
                <c:pt idx="30806">
                  <c:v>305.99568840000001</c:v>
                </c:pt>
                <c:pt idx="30807">
                  <c:v>306.00562239999999</c:v>
                </c:pt>
                <c:pt idx="30808">
                  <c:v>306.01555639999998</c:v>
                </c:pt>
                <c:pt idx="30809">
                  <c:v>306.02549040000002</c:v>
                </c:pt>
                <c:pt idx="30810">
                  <c:v>306.03542440000001</c:v>
                </c:pt>
                <c:pt idx="30811">
                  <c:v>306.0453584</c:v>
                </c:pt>
                <c:pt idx="30812">
                  <c:v>306.05529239999998</c:v>
                </c:pt>
                <c:pt idx="30813">
                  <c:v>306.06522639999997</c:v>
                </c:pt>
                <c:pt idx="30814">
                  <c:v>306.07516040000002</c:v>
                </c:pt>
                <c:pt idx="30815">
                  <c:v>306.0850944</c:v>
                </c:pt>
                <c:pt idx="30816">
                  <c:v>306.09502739999999</c:v>
                </c:pt>
                <c:pt idx="30817">
                  <c:v>306.10496139999998</c:v>
                </c:pt>
                <c:pt idx="30818">
                  <c:v>306.11489540000002</c:v>
                </c:pt>
                <c:pt idx="30819">
                  <c:v>306.12482940000001</c:v>
                </c:pt>
                <c:pt idx="30820">
                  <c:v>306.1347634</c:v>
                </c:pt>
                <c:pt idx="30821">
                  <c:v>306.14469739999998</c:v>
                </c:pt>
                <c:pt idx="30822">
                  <c:v>306.15463140000003</c:v>
                </c:pt>
                <c:pt idx="30823">
                  <c:v>306.16456540000001</c:v>
                </c:pt>
                <c:pt idx="30824">
                  <c:v>306.1744994</c:v>
                </c:pt>
                <c:pt idx="30825">
                  <c:v>306.18443339999999</c:v>
                </c:pt>
                <c:pt idx="30826">
                  <c:v>306.19436739999998</c:v>
                </c:pt>
                <c:pt idx="30827">
                  <c:v>306.20430140000002</c:v>
                </c:pt>
                <c:pt idx="30828">
                  <c:v>306.21423540000001</c:v>
                </c:pt>
                <c:pt idx="30829">
                  <c:v>306.22416939999999</c:v>
                </c:pt>
                <c:pt idx="30830">
                  <c:v>306.23410339999998</c:v>
                </c:pt>
                <c:pt idx="30831">
                  <c:v>306.24403640000003</c:v>
                </c:pt>
                <c:pt idx="30832">
                  <c:v>306.25397040000001</c:v>
                </c:pt>
                <c:pt idx="30833">
                  <c:v>306.2639044</c:v>
                </c:pt>
                <c:pt idx="30834">
                  <c:v>306.27383839999999</c:v>
                </c:pt>
                <c:pt idx="30835">
                  <c:v>306.28377239999998</c:v>
                </c:pt>
                <c:pt idx="30836">
                  <c:v>306.29370640000002</c:v>
                </c:pt>
                <c:pt idx="30837">
                  <c:v>306.30364040000001</c:v>
                </c:pt>
                <c:pt idx="30838">
                  <c:v>306.31357439999999</c:v>
                </c:pt>
                <c:pt idx="30839">
                  <c:v>306.32350839999998</c:v>
                </c:pt>
                <c:pt idx="30840">
                  <c:v>306.33344240000002</c:v>
                </c:pt>
                <c:pt idx="30841">
                  <c:v>306.34337640000001</c:v>
                </c:pt>
                <c:pt idx="30842">
                  <c:v>306.3533104</c:v>
                </c:pt>
                <c:pt idx="30843">
                  <c:v>306.36324439999999</c:v>
                </c:pt>
                <c:pt idx="30844">
                  <c:v>306.37317839999997</c:v>
                </c:pt>
                <c:pt idx="30845">
                  <c:v>306.38311140000002</c:v>
                </c:pt>
                <c:pt idx="30846">
                  <c:v>306.39304540000001</c:v>
                </c:pt>
                <c:pt idx="30847">
                  <c:v>306.40297939999999</c:v>
                </c:pt>
                <c:pt idx="30848">
                  <c:v>306.41291339999998</c:v>
                </c:pt>
                <c:pt idx="30849">
                  <c:v>306.42284740000002</c:v>
                </c:pt>
                <c:pt idx="30850">
                  <c:v>306.43278140000001</c:v>
                </c:pt>
                <c:pt idx="30851">
                  <c:v>306.4427154</c:v>
                </c:pt>
                <c:pt idx="30852">
                  <c:v>306.45264939999998</c:v>
                </c:pt>
                <c:pt idx="30853">
                  <c:v>306.46258340000003</c:v>
                </c:pt>
                <c:pt idx="30854">
                  <c:v>306.47251740000002</c:v>
                </c:pt>
                <c:pt idx="30855">
                  <c:v>306.4824514</c:v>
                </c:pt>
                <c:pt idx="30856">
                  <c:v>306.49238539999999</c:v>
                </c:pt>
                <c:pt idx="30857">
                  <c:v>306.50231939999998</c:v>
                </c:pt>
                <c:pt idx="30858">
                  <c:v>306.51225340000002</c:v>
                </c:pt>
                <c:pt idx="30859">
                  <c:v>306.52218740000001</c:v>
                </c:pt>
                <c:pt idx="30860">
                  <c:v>306.53212139999999</c:v>
                </c:pt>
                <c:pt idx="30861">
                  <c:v>306.54205439999998</c:v>
                </c:pt>
                <c:pt idx="30862">
                  <c:v>306.55198840000003</c:v>
                </c:pt>
                <c:pt idx="30863">
                  <c:v>306.56192240000001</c:v>
                </c:pt>
                <c:pt idx="30864">
                  <c:v>306.5718564</c:v>
                </c:pt>
                <c:pt idx="30865">
                  <c:v>306.58179039999999</c:v>
                </c:pt>
                <c:pt idx="30866">
                  <c:v>306.59172439999998</c:v>
                </c:pt>
                <c:pt idx="30867">
                  <c:v>306.60165840000002</c:v>
                </c:pt>
                <c:pt idx="30868">
                  <c:v>306.61159240000001</c:v>
                </c:pt>
                <c:pt idx="30869">
                  <c:v>306.62152639999999</c:v>
                </c:pt>
                <c:pt idx="30870">
                  <c:v>306.63146039999998</c:v>
                </c:pt>
                <c:pt idx="30871">
                  <c:v>306.64139440000002</c:v>
                </c:pt>
                <c:pt idx="30872">
                  <c:v>306.65132840000001</c:v>
                </c:pt>
                <c:pt idx="30873">
                  <c:v>306.6612624</c:v>
                </c:pt>
                <c:pt idx="30874">
                  <c:v>306.67119639999999</c:v>
                </c:pt>
                <c:pt idx="30875">
                  <c:v>306.68113039999997</c:v>
                </c:pt>
                <c:pt idx="30876">
                  <c:v>306.69106440000002</c:v>
                </c:pt>
                <c:pt idx="30877">
                  <c:v>306.70099740000001</c:v>
                </c:pt>
                <c:pt idx="30878">
                  <c:v>306.71093139999999</c:v>
                </c:pt>
                <c:pt idx="30879">
                  <c:v>306.72086539999998</c:v>
                </c:pt>
                <c:pt idx="30880">
                  <c:v>306.73079940000002</c:v>
                </c:pt>
                <c:pt idx="30881">
                  <c:v>306.74073340000001</c:v>
                </c:pt>
                <c:pt idx="30882">
                  <c:v>306.7506674</c:v>
                </c:pt>
                <c:pt idx="30883">
                  <c:v>306.76060210000003</c:v>
                </c:pt>
                <c:pt idx="30884">
                  <c:v>306.77053610000002</c:v>
                </c:pt>
                <c:pt idx="30885">
                  <c:v>306.7804701</c:v>
                </c:pt>
                <c:pt idx="30886">
                  <c:v>306.79040409999999</c:v>
                </c:pt>
                <c:pt idx="30887">
                  <c:v>306.80033809999998</c:v>
                </c:pt>
                <c:pt idx="30888">
                  <c:v>306.81027210000002</c:v>
                </c:pt>
                <c:pt idx="30889">
                  <c:v>306.82020610000001</c:v>
                </c:pt>
                <c:pt idx="30890">
                  <c:v>306.83014009999999</c:v>
                </c:pt>
                <c:pt idx="30891">
                  <c:v>306.84007409999998</c:v>
                </c:pt>
                <c:pt idx="30892">
                  <c:v>306.85000710000003</c:v>
                </c:pt>
                <c:pt idx="30893">
                  <c:v>306.85994110000001</c:v>
                </c:pt>
                <c:pt idx="30894">
                  <c:v>306.8698751</c:v>
                </c:pt>
                <c:pt idx="30895">
                  <c:v>306.87980909999999</c:v>
                </c:pt>
                <c:pt idx="30896">
                  <c:v>306.88974309999998</c:v>
                </c:pt>
                <c:pt idx="30897">
                  <c:v>306.89967710000002</c:v>
                </c:pt>
                <c:pt idx="30898">
                  <c:v>306.90961110000001</c:v>
                </c:pt>
                <c:pt idx="30899">
                  <c:v>306.91954509999999</c:v>
                </c:pt>
                <c:pt idx="30900">
                  <c:v>306.92947909999998</c:v>
                </c:pt>
                <c:pt idx="30901">
                  <c:v>306.93941310000002</c:v>
                </c:pt>
                <c:pt idx="30902">
                  <c:v>306.94934710000001</c:v>
                </c:pt>
                <c:pt idx="30903">
                  <c:v>306.9592811</c:v>
                </c:pt>
                <c:pt idx="30904">
                  <c:v>306.96921509999999</c:v>
                </c:pt>
                <c:pt idx="30905">
                  <c:v>306.97914909999997</c:v>
                </c:pt>
                <c:pt idx="30906">
                  <c:v>306.98908310000002</c:v>
                </c:pt>
                <c:pt idx="30907">
                  <c:v>306.9990171</c:v>
                </c:pt>
                <c:pt idx="30908">
                  <c:v>307.00895009999999</c:v>
                </c:pt>
                <c:pt idx="30909">
                  <c:v>307.01888409999998</c:v>
                </c:pt>
                <c:pt idx="30910">
                  <c:v>307.02881810000002</c:v>
                </c:pt>
                <c:pt idx="30911">
                  <c:v>307.03875210000001</c:v>
                </c:pt>
                <c:pt idx="30912">
                  <c:v>307.0486861</c:v>
                </c:pt>
                <c:pt idx="30913">
                  <c:v>307.05862009999998</c:v>
                </c:pt>
                <c:pt idx="30914">
                  <c:v>307.06855409999997</c:v>
                </c:pt>
                <c:pt idx="30915">
                  <c:v>307.07848810000002</c:v>
                </c:pt>
                <c:pt idx="30916">
                  <c:v>307.0884221</c:v>
                </c:pt>
                <c:pt idx="30917">
                  <c:v>307.09835609999999</c:v>
                </c:pt>
                <c:pt idx="30918">
                  <c:v>307.10829009999998</c:v>
                </c:pt>
                <c:pt idx="30919">
                  <c:v>307.11822410000002</c:v>
                </c:pt>
                <c:pt idx="30920">
                  <c:v>307.12815810000001</c:v>
                </c:pt>
                <c:pt idx="30921">
                  <c:v>307.13809209999999</c:v>
                </c:pt>
                <c:pt idx="30922">
                  <c:v>307.14802609999998</c:v>
                </c:pt>
                <c:pt idx="30923">
                  <c:v>307.15795910000003</c:v>
                </c:pt>
                <c:pt idx="30924">
                  <c:v>307.16789310000001</c:v>
                </c:pt>
                <c:pt idx="30925">
                  <c:v>307.1778271</c:v>
                </c:pt>
                <c:pt idx="30926">
                  <c:v>307.18776109999999</c:v>
                </c:pt>
                <c:pt idx="30927">
                  <c:v>307.19769509999998</c:v>
                </c:pt>
                <c:pt idx="30928">
                  <c:v>307.20762910000002</c:v>
                </c:pt>
                <c:pt idx="30929">
                  <c:v>307.21756310000001</c:v>
                </c:pt>
                <c:pt idx="30930">
                  <c:v>307.22749709999999</c:v>
                </c:pt>
                <c:pt idx="30931">
                  <c:v>307.23743109999998</c:v>
                </c:pt>
                <c:pt idx="30932">
                  <c:v>307.24736510000002</c:v>
                </c:pt>
                <c:pt idx="30933">
                  <c:v>307.25729910000001</c:v>
                </c:pt>
                <c:pt idx="30934">
                  <c:v>307.2672331</c:v>
                </c:pt>
                <c:pt idx="30935">
                  <c:v>307.27716709999999</c:v>
                </c:pt>
                <c:pt idx="30936">
                  <c:v>307.28710109999997</c:v>
                </c:pt>
                <c:pt idx="30937">
                  <c:v>307.29703510000002</c:v>
                </c:pt>
                <c:pt idx="30938">
                  <c:v>307.3069691</c:v>
                </c:pt>
                <c:pt idx="30939">
                  <c:v>307.31690309999999</c:v>
                </c:pt>
                <c:pt idx="30940">
                  <c:v>307.32683609999998</c:v>
                </c:pt>
                <c:pt idx="30941">
                  <c:v>307.33677010000002</c:v>
                </c:pt>
                <c:pt idx="30942">
                  <c:v>307.34670410000001</c:v>
                </c:pt>
                <c:pt idx="30943">
                  <c:v>307.3566381</c:v>
                </c:pt>
                <c:pt idx="30944">
                  <c:v>307.36657209999998</c:v>
                </c:pt>
                <c:pt idx="30945">
                  <c:v>307.37650609999997</c:v>
                </c:pt>
                <c:pt idx="30946">
                  <c:v>307.38644010000002</c:v>
                </c:pt>
                <c:pt idx="30947">
                  <c:v>307.3963741</c:v>
                </c:pt>
                <c:pt idx="30948">
                  <c:v>307.40630809999999</c:v>
                </c:pt>
                <c:pt idx="30949">
                  <c:v>307.41624209999998</c:v>
                </c:pt>
                <c:pt idx="30950">
                  <c:v>307.42617610000002</c:v>
                </c:pt>
                <c:pt idx="30951">
                  <c:v>307.43611010000001</c:v>
                </c:pt>
                <c:pt idx="30952">
                  <c:v>307.44604409999999</c:v>
                </c:pt>
                <c:pt idx="30953">
                  <c:v>307.45597809999998</c:v>
                </c:pt>
                <c:pt idx="30954">
                  <c:v>307.46591210000003</c:v>
                </c:pt>
                <c:pt idx="30955">
                  <c:v>307.47584610000001</c:v>
                </c:pt>
                <c:pt idx="30956">
                  <c:v>307.4857801</c:v>
                </c:pt>
                <c:pt idx="30957">
                  <c:v>307.49571309999999</c:v>
                </c:pt>
                <c:pt idx="30958">
                  <c:v>307.50564709999998</c:v>
                </c:pt>
                <c:pt idx="30959">
                  <c:v>307.51558110000002</c:v>
                </c:pt>
                <c:pt idx="30960">
                  <c:v>307.52551510000001</c:v>
                </c:pt>
                <c:pt idx="30961">
                  <c:v>307.53544909999999</c:v>
                </c:pt>
                <c:pt idx="30962">
                  <c:v>307.54538309999998</c:v>
                </c:pt>
                <c:pt idx="30963">
                  <c:v>307.55531710000002</c:v>
                </c:pt>
                <c:pt idx="30964">
                  <c:v>307.56525110000001</c:v>
                </c:pt>
                <c:pt idx="30965">
                  <c:v>307.5751851</c:v>
                </c:pt>
                <c:pt idx="30966">
                  <c:v>307.58511909999999</c:v>
                </c:pt>
                <c:pt idx="30967">
                  <c:v>307.59505309999997</c:v>
                </c:pt>
                <c:pt idx="30968">
                  <c:v>307.60498710000002</c:v>
                </c:pt>
                <c:pt idx="30969">
                  <c:v>307.6149211</c:v>
                </c:pt>
                <c:pt idx="30970">
                  <c:v>307.62485509999999</c:v>
                </c:pt>
                <c:pt idx="30971">
                  <c:v>307.63478909999998</c:v>
                </c:pt>
                <c:pt idx="30972">
                  <c:v>307.64472310000002</c:v>
                </c:pt>
                <c:pt idx="30973">
                  <c:v>307.65465710000001</c:v>
                </c:pt>
                <c:pt idx="30974">
                  <c:v>307.6645901</c:v>
                </c:pt>
                <c:pt idx="30975">
                  <c:v>307.67452409999999</c:v>
                </c:pt>
                <c:pt idx="30976">
                  <c:v>307.68445809999997</c:v>
                </c:pt>
                <c:pt idx="30977">
                  <c:v>307.69439210000002</c:v>
                </c:pt>
                <c:pt idx="30978">
                  <c:v>307.7043261</c:v>
                </c:pt>
                <c:pt idx="30979">
                  <c:v>307.71426009999999</c:v>
                </c:pt>
                <c:pt idx="30980">
                  <c:v>307.72419409999998</c:v>
                </c:pt>
                <c:pt idx="30981">
                  <c:v>307.73412810000002</c:v>
                </c:pt>
                <c:pt idx="30982">
                  <c:v>307.74406210000001</c:v>
                </c:pt>
                <c:pt idx="30983">
                  <c:v>307.75399609999999</c:v>
                </c:pt>
                <c:pt idx="30984">
                  <c:v>307.76392959999998</c:v>
                </c:pt>
                <c:pt idx="30985">
                  <c:v>307.77386360000003</c:v>
                </c:pt>
                <c:pt idx="30986">
                  <c:v>307.78379760000001</c:v>
                </c:pt>
                <c:pt idx="30987">
                  <c:v>307.7937316</c:v>
                </c:pt>
                <c:pt idx="30988">
                  <c:v>307.80366559999999</c:v>
                </c:pt>
                <c:pt idx="30989">
                  <c:v>307.81359959999997</c:v>
                </c:pt>
                <c:pt idx="30990">
                  <c:v>307.82353360000002</c:v>
                </c:pt>
                <c:pt idx="30991">
                  <c:v>307.83346760000001</c:v>
                </c:pt>
                <c:pt idx="30992">
                  <c:v>307.8434006</c:v>
                </c:pt>
                <c:pt idx="30993">
                  <c:v>307.85333459999998</c:v>
                </c:pt>
                <c:pt idx="30994">
                  <c:v>307.86326860000003</c:v>
                </c:pt>
                <c:pt idx="30995">
                  <c:v>307.87320260000001</c:v>
                </c:pt>
                <c:pt idx="30996">
                  <c:v>307.8831366</c:v>
                </c:pt>
                <c:pt idx="30997">
                  <c:v>307.89307059999999</c:v>
                </c:pt>
                <c:pt idx="30998">
                  <c:v>307.90300459999997</c:v>
                </c:pt>
                <c:pt idx="30999">
                  <c:v>307.91293860000002</c:v>
                </c:pt>
                <c:pt idx="31000">
                  <c:v>307.92287260000001</c:v>
                </c:pt>
                <c:pt idx="31001">
                  <c:v>307.93280659999999</c:v>
                </c:pt>
                <c:pt idx="31002">
                  <c:v>307.94274059999998</c:v>
                </c:pt>
                <c:pt idx="31003">
                  <c:v>307.95267460000002</c:v>
                </c:pt>
                <c:pt idx="31004">
                  <c:v>307.96260860000001</c:v>
                </c:pt>
                <c:pt idx="31005">
                  <c:v>307.9725426</c:v>
                </c:pt>
                <c:pt idx="31006">
                  <c:v>307.98247659999998</c:v>
                </c:pt>
                <c:pt idx="31007">
                  <c:v>307.99241060000003</c:v>
                </c:pt>
                <c:pt idx="31008">
                  <c:v>308.00234460000001</c:v>
                </c:pt>
                <c:pt idx="31009">
                  <c:v>308.0122776</c:v>
                </c:pt>
                <c:pt idx="31010">
                  <c:v>308.02221159999999</c:v>
                </c:pt>
                <c:pt idx="31011">
                  <c:v>308.03214559999998</c:v>
                </c:pt>
                <c:pt idx="31012">
                  <c:v>308.04207960000002</c:v>
                </c:pt>
                <c:pt idx="31013">
                  <c:v>308.05201360000001</c:v>
                </c:pt>
                <c:pt idx="31014">
                  <c:v>308.0619476</c:v>
                </c:pt>
                <c:pt idx="31015">
                  <c:v>308.07188159999998</c:v>
                </c:pt>
                <c:pt idx="31016">
                  <c:v>308.08181560000003</c:v>
                </c:pt>
                <c:pt idx="31017">
                  <c:v>308.09174960000001</c:v>
                </c:pt>
                <c:pt idx="31018">
                  <c:v>308.1016836</c:v>
                </c:pt>
                <c:pt idx="31019">
                  <c:v>308.11161759999999</c:v>
                </c:pt>
                <c:pt idx="31020">
                  <c:v>308.12155159999998</c:v>
                </c:pt>
                <c:pt idx="31021">
                  <c:v>308.13148560000002</c:v>
                </c:pt>
                <c:pt idx="31022">
                  <c:v>308.14141960000001</c:v>
                </c:pt>
                <c:pt idx="31023">
                  <c:v>308.15135359999999</c:v>
                </c:pt>
                <c:pt idx="31024">
                  <c:v>308.16128759999998</c:v>
                </c:pt>
                <c:pt idx="31025">
                  <c:v>308.17122160000002</c:v>
                </c:pt>
                <c:pt idx="31026">
                  <c:v>308.18115560000001</c:v>
                </c:pt>
                <c:pt idx="31027">
                  <c:v>308.1910896</c:v>
                </c:pt>
                <c:pt idx="31028">
                  <c:v>308.20102259999999</c:v>
                </c:pt>
                <c:pt idx="31029">
                  <c:v>308.21095659999997</c:v>
                </c:pt>
                <c:pt idx="31030">
                  <c:v>308.22089060000002</c:v>
                </c:pt>
                <c:pt idx="31031">
                  <c:v>308.23082460000001</c:v>
                </c:pt>
                <c:pt idx="31032">
                  <c:v>308.24075859999999</c:v>
                </c:pt>
                <c:pt idx="31033">
                  <c:v>308.25069259999998</c:v>
                </c:pt>
                <c:pt idx="31034">
                  <c:v>308.26062660000002</c:v>
                </c:pt>
                <c:pt idx="31035">
                  <c:v>308.27056060000001</c:v>
                </c:pt>
                <c:pt idx="31036">
                  <c:v>308.2804946</c:v>
                </c:pt>
                <c:pt idx="31037">
                  <c:v>308.29042859999998</c:v>
                </c:pt>
                <c:pt idx="31038">
                  <c:v>308.30036260000003</c:v>
                </c:pt>
                <c:pt idx="31039">
                  <c:v>308.31029660000002</c:v>
                </c:pt>
                <c:pt idx="31040">
                  <c:v>308.3202306</c:v>
                </c:pt>
                <c:pt idx="31041">
                  <c:v>308.33016459999999</c:v>
                </c:pt>
                <c:pt idx="31042">
                  <c:v>308.34009859999998</c:v>
                </c:pt>
                <c:pt idx="31043">
                  <c:v>308.35003260000002</c:v>
                </c:pt>
                <c:pt idx="31044">
                  <c:v>308.35996660000001</c:v>
                </c:pt>
                <c:pt idx="31045">
                  <c:v>308.36990059999999</c:v>
                </c:pt>
                <c:pt idx="31046">
                  <c:v>308.37983359999998</c:v>
                </c:pt>
                <c:pt idx="31047">
                  <c:v>308.38976760000003</c:v>
                </c:pt>
                <c:pt idx="31048">
                  <c:v>308.39970160000001</c:v>
                </c:pt>
                <c:pt idx="31049">
                  <c:v>308.4096356</c:v>
                </c:pt>
                <c:pt idx="31050">
                  <c:v>308.41956959999999</c:v>
                </c:pt>
                <c:pt idx="31051">
                  <c:v>308.42950359999998</c:v>
                </c:pt>
                <c:pt idx="31052">
                  <c:v>308.43943760000002</c:v>
                </c:pt>
                <c:pt idx="31053">
                  <c:v>308.44937160000001</c:v>
                </c:pt>
                <c:pt idx="31054">
                  <c:v>308.45930559999999</c:v>
                </c:pt>
                <c:pt idx="31055">
                  <c:v>308.46923959999998</c:v>
                </c:pt>
                <c:pt idx="31056">
                  <c:v>308.47917360000002</c:v>
                </c:pt>
                <c:pt idx="31057">
                  <c:v>308.48910760000001</c:v>
                </c:pt>
                <c:pt idx="31058">
                  <c:v>308.4990416</c:v>
                </c:pt>
                <c:pt idx="31059">
                  <c:v>308.50897559999999</c:v>
                </c:pt>
                <c:pt idx="31060">
                  <c:v>308.51890959999997</c:v>
                </c:pt>
                <c:pt idx="31061">
                  <c:v>308.52884360000002</c:v>
                </c:pt>
                <c:pt idx="31062">
                  <c:v>308.5387776</c:v>
                </c:pt>
                <c:pt idx="31063">
                  <c:v>308.54871159999999</c:v>
                </c:pt>
                <c:pt idx="31064">
                  <c:v>308.55864559999998</c:v>
                </c:pt>
                <c:pt idx="31065">
                  <c:v>308.56857960000002</c:v>
                </c:pt>
                <c:pt idx="31066">
                  <c:v>308.57851260000001</c:v>
                </c:pt>
                <c:pt idx="31067">
                  <c:v>308.5884466</c:v>
                </c:pt>
                <c:pt idx="31068">
                  <c:v>308.59838059999998</c:v>
                </c:pt>
                <c:pt idx="31069">
                  <c:v>308.60831460000003</c:v>
                </c:pt>
                <c:pt idx="31070">
                  <c:v>308.61824860000002</c:v>
                </c:pt>
                <c:pt idx="31071">
                  <c:v>308.6281826</c:v>
                </c:pt>
                <c:pt idx="31072">
                  <c:v>308.63811659999999</c:v>
                </c:pt>
                <c:pt idx="31073">
                  <c:v>308.64805059999998</c:v>
                </c:pt>
                <c:pt idx="31074">
                  <c:v>308.65798460000002</c:v>
                </c:pt>
                <c:pt idx="31075">
                  <c:v>308.66791860000001</c:v>
                </c:pt>
                <c:pt idx="31076">
                  <c:v>308.67785259999999</c:v>
                </c:pt>
                <c:pt idx="31077">
                  <c:v>308.68778659999998</c:v>
                </c:pt>
                <c:pt idx="31078">
                  <c:v>308.69772060000003</c:v>
                </c:pt>
                <c:pt idx="31079">
                  <c:v>308.70765460000001</c:v>
                </c:pt>
                <c:pt idx="31080">
                  <c:v>308.7175886</c:v>
                </c:pt>
                <c:pt idx="31081">
                  <c:v>308.72752259999999</c:v>
                </c:pt>
                <c:pt idx="31082">
                  <c:v>308.73745659999997</c:v>
                </c:pt>
                <c:pt idx="31083">
                  <c:v>308.74739060000002</c:v>
                </c:pt>
                <c:pt idx="31084">
                  <c:v>308.75732529999999</c:v>
                </c:pt>
                <c:pt idx="31085">
                  <c:v>308.76725829999998</c:v>
                </c:pt>
                <c:pt idx="31086">
                  <c:v>308.77719230000002</c:v>
                </c:pt>
                <c:pt idx="31087">
                  <c:v>308.78712630000001</c:v>
                </c:pt>
                <c:pt idx="31088">
                  <c:v>308.7970603</c:v>
                </c:pt>
                <c:pt idx="31089">
                  <c:v>308.80699429999999</c:v>
                </c:pt>
                <c:pt idx="31090">
                  <c:v>308.81692829999997</c:v>
                </c:pt>
                <c:pt idx="31091">
                  <c:v>308.82686230000002</c:v>
                </c:pt>
                <c:pt idx="31092">
                  <c:v>308.8367963</c:v>
                </c:pt>
                <c:pt idx="31093">
                  <c:v>308.84673029999999</c:v>
                </c:pt>
                <c:pt idx="31094">
                  <c:v>308.85666429999998</c:v>
                </c:pt>
                <c:pt idx="31095">
                  <c:v>308.86659830000002</c:v>
                </c:pt>
                <c:pt idx="31096">
                  <c:v>308.87653230000001</c:v>
                </c:pt>
                <c:pt idx="31097">
                  <c:v>308.8864663</c:v>
                </c:pt>
                <c:pt idx="31098">
                  <c:v>308.89640029999998</c:v>
                </c:pt>
                <c:pt idx="31099">
                  <c:v>308.90633430000003</c:v>
                </c:pt>
                <c:pt idx="31100">
                  <c:v>308.91626830000001</c:v>
                </c:pt>
                <c:pt idx="31101">
                  <c:v>308.9262023</c:v>
                </c:pt>
                <c:pt idx="31102">
                  <c:v>308.93613629999999</c:v>
                </c:pt>
                <c:pt idx="31103">
                  <c:v>308.94607029999997</c:v>
                </c:pt>
                <c:pt idx="31104">
                  <c:v>308.95600330000002</c:v>
                </c:pt>
                <c:pt idx="31105">
                  <c:v>308.96593730000001</c:v>
                </c:pt>
                <c:pt idx="31106">
                  <c:v>308.97587129999999</c:v>
                </c:pt>
                <c:pt idx="31107">
                  <c:v>308.98580529999998</c:v>
                </c:pt>
                <c:pt idx="31108">
                  <c:v>308.99573930000003</c:v>
                </c:pt>
                <c:pt idx="31109">
                  <c:v>309.00567330000001</c:v>
                </c:pt>
                <c:pt idx="31110">
                  <c:v>309.0156073</c:v>
                </c:pt>
                <c:pt idx="31111">
                  <c:v>309.02554129999999</c:v>
                </c:pt>
                <c:pt idx="31112">
                  <c:v>309.03547529999997</c:v>
                </c:pt>
                <c:pt idx="31113">
                  <c:v>309.04540930000002</c:v>
                </c:pt>
                <c:pt idx="31114">
                  <c:v>309.0553433</c:v>
                </c:pt>
                <c:pt idx="31115">
                  <c:v>309.06527729999999</c:v>
                </c:pt>
                <c:pt idx="31116">
                  <c:v>309.07521129999998</c:v>
                </c:pt>
                <c:pt idx="31117">
                  <c:v>309.08514530000002</c:v>
                </c:pt>
                <c:pt idx="31118">
                  <c:v>309.09507930000001</c:v>
                </c:pt>
                <c:pt idx="31119">
                  <c:v>309.1050133</c:v>
                </c:pt>
                <c:pt idx="31120">
                  <c:v>309.11494729999998</c:v>
                </c:pt>
                <c:pt idx="31121">
                  <c:v>309.12488130000003</c:v>
                </c:pt>
                <c:pt idx="31122">
                  <c:v>309.13481530000001</c:v>
                </c:pt>
                <c:pt idx="31123">
                  <c:v>309.1447493</c:v>
                </c:pt>
                <c:pt idx="31124">
                  <c:v>309.15468329999999</c:v>
                </c:pt>
                <c:pt idx="31125">
                  <c:v>309.16461629999998</c:v>
                </c:pt>
                <c:pt idx="31126">
                  <c:v>309.17455030000002</c:v>
                </c:pt>
                <c:pt idx="31127">
                  <c:v>309.18448430000001</c:v>
                </c:pt>
                <c:pt idx="31128">
                  <c:v>309.1944183</c:v>
                </c:pt>
                <c:pt idx="31129">
                  <c:v>309.20435229999998</c:v>
                </c:pt>
                <c:pt idx="31130">
                  <c:v>309.21428630000003</c:v>
                </c:pt>
                <c:pt idx="31131">
                  <c:v>309.22422030000001</c:v>
                </c:pt>
                <c:pt idx="31132">
                  <c:v>309.2341543</c:v>
                </c:pt>
                <c:pt idx="31133">
                  <c:v>309.24408829999999</c:v>
                </c:pt>
                <c:pt idx="31134">
                  <c:v>309.25402229999997</c:v>
                </c:pt>
                <c:pt idx="31135">
                  <c:v>309.26395630000002</c:v>
                </c:pt>
                <c:pt idx="31136">
                  <c:v>309.27389030000001</c:v>
                </c:pt>
                <c:pt idx="31137">
                  <c:v>309.28382429999999</c:v>
                </c:pt>
                <c:pt idx="31138">
                  <c:v>309.29375829999998</c:v>
                </c:pt>
                <c:pt idx="31139">
                  <c:v>309.30369230000002</c:v>
                </c:pt>
                <c:pt idx="31140">
                  <c:v>309.31362630000001</c:v>
                </c:pt>
                <c:pt idx="31141">
                  <c:v>309.3235603</c:v>
                </c:pt>
                <c:pt idx="31142">
                  <c:v>309.33349429999998</c:v>
                </c:pt>
                <c:pt idx="31143">
                  <c:v>309.34342830000003</c:v>
                </c:pt>
                <c:pt idx="31144">
                  <c:v>309.35336230000001</c:v>
                </c:pt>
                <c:pt idx="31145">
                  <c:v>309.3632953</c:v>
                </c:pt>
                <c:pt idx="31146">
                  <c:v>309.37322929999999</c:v>
                </c:pt>
                <c:pt idx="31147">
                  <c:v>309.38316329999998</c:v>
                </c:pt>
                <c:pt idx="31148">
                  <c:v>309.39309730000002</c:v>
                </c:pt>
                <c:pt idx="31149">
                  <c:v>309.40303130000001</c:v>
                </c:pt>
                <c:pt idx="31150">
                  <c:v>309.4129653</c:v>
                </c:pt>
                <c:pt idx="31151">
                  <c:v>309.42289929999998</c:v>
                </c:pt>
                <c:pt idx="31152">
                  <c:v>309.43283330000003</c:v>
                </c:pt>
                <c:pt idx="31153">
                  <c:v>309.44276730000001</c:v>
                </c:pt>
                <c:pt idx="31154">
                  <c:v>309.4527013</c:v>
                </c:pt>
                <c:pt idx="31155">
                  <c:v>309.46263529999999</c:v>
                </c:pt>
                <c:pt idx="31156">
                  <c:v>309.47256929999998</c:v>
                </c:pt>
                <c:pt idx="31157">
                  <c:v>309.48250330000002</c:v>
                </c:pt>
                <c:pt idx="31158">
                  <c:v>309.49243730000001</c:v>
                </c:pt>
                <c:pt idx="31159">
                  <c:v>309.50237129999999</c:v>
                </c:pt>
                <c:pt idx="31160">
                  <c:v>309.51230529999998</c:v>
                </c:pt>
                <c:pt idx="31161">
                  <c:v>309.52223930000002</c:v>
                </c:pt>
                <c:pt idx="31162">
                  <c:v>309.53217330000001</c:v>
                </c:pt>
                <c:pt idx="31163">
                  <c:v>309.5421073</c:v>
                </c:pt>
                <c:pt idx="31164">
                  <c:v>309.55204129999998</c:v>
                </c:pt>
                <c:pt idx="31165">
                  <c:v>309.56197529999997</c:v>
                </c:pt>
                <c:pt idx="31166">
                  <c:v>309.57190830000002</c:v>
                </c:pt>
                <c:pt idx="31167">
                  <c:v>309.58184230000001</c:v>
                </c:pt>
                <c:pt idx="31168">
                  <c:v>309.59177629999999</c:v>
                </c:pt>
                <c:pt idx="31169">
                  <c:v>309.60171029999998</c:v>
                </c:pt>
                <c:pt idx="31170">
                  <c:v>309.61164430000002</c:v>
                </c:pt>
                <c:pt idx="31171">
                  <c:v>309.62157830000001</c:v>
                </c:pt>
                <c:pt idx="31172">
                  <c:v>309.6315123</c:v>
                </c:pt>
                <c:pt idx="31173">
                  <c:v>309.64144629999998</c:v>
                </c:pt>
                <c:pt idx="31174">
                  <c:v>309.65138030000003</c:v>
                </c:pt>
                <c:pt idx="31175">
                  <c:v>309.66131430000002</c:v>
                </c:pt>
                <c:pt idx="31176">
                  <c:v>309.6712483</c:v>
                </c:pt>
                <c:pt idx="31177">
                  <c:v>309.68118229999999</c:v>
                </c:pt>
                <c:pt idx="31178">
                  <c:v>309.69111629999998</c:v>
                </c:pt>
                <c:pt idx="31179">
                  <c:v>309.70105030000002</c:v>
                </c:pt>
                <c:pt idx="31180">
                  <c:v>309.71098430000001</c:v>
                </c:pt>
                <c:pt idx="31181">
                  <c:v>309.72091829999999</c:v>
                </c:pt>
                <c:pt idx="31182">
                  <c:v>309.73085229999998</c:v>
                </c:pt>
                <c:pt idx="31183">
                  <c:v>309.74078630000002</c:v>
                </c:pt>
                <c:pt idx="31184">
                  <c:v>309.75072030000001</c:v>
                </c:pt>
                <c:pt idx="31185">
                  <c:v>309.76065340000002</c:v>
                </c:pt>
                <c:pt idx="31186">
                  <c:v>309.77058740000001</c:v>
                </c:pt>
                <c:pt idx="31187">
                  <c:v>309.7805204</c:v>
                </c:pt>
                <c:pt idx="31188">
                  <c:v>309.79045439999999</c:v>
                </c:pt>
                <c:pt idx="31189">
                  <c:v>309.80038839999997</c:v>
                </c:pt>
                <c:pt idx="31190">
                  <c:v>309.81032240000002</c:v>
                </c:pt>
                <c:pt idx="31191">
                  <c:v>309.82025640000001</c:v>
                </c:pt>
                <c:pt idx="31192">
                  <c:v>309.83019039999999</c:v>
                </c:pt>
                <c:pt idx="31193">
                  <c:v>309.84012439999998</c:v>
                </c:pt>
                <c:pt idx="31194">
                  <c:v>309.85005840000002</c:v>
                </c:pt>
                <c:pt idx="31195">
                  <c:v>309.85999240000001</c:v>
                </c:pt>
                <c:pt idx="31196">
                  <c:v>309.8699264</c:v>
                </c:pt>
                <c:pt idx="31197">
                  <c:v>309.87986039999998</c:v>
                </c:pt>
                <c:pt idx="31198">
                  <c:v>309.88979440000003</c:v>
                </c:pt>
                <c:pt idx="31199">
                  <c:v>309.89972840000001</c:v>
                </c:pt>
                <c:pt idx="31200">
                  <c:v>309.9096624</c:v>
                </c:pt>
                <c:pt idx="31201">
                  <c:v>309.91959639999999</c:v>
                </c:pt>
                <c:pt idx="31202">
                  <c:v>309.92953039999998</c:v>
                </c:pt>
                <c:pt idx="31203">
                  <c:v>309.93946440000002</c:v>
                </c:pt>
                <c:pt idx="31204">
                  <c:v>309.94939840000001</c:v>
                </c:pt>
                <c:pt idx="31205">
                  <c:v>309.95933239999999</c:v>
                </c:pt>
                <c:pt idx="31206">
                  <c:v>309.96926639999998</c:v>
                </c:pt>
                <c:pt idx="31207">
                  <c:v>309.97920040000002</c:v>
                </c:pt>
                <c:pt idx="31208">
                  <c:v>309.98913440000001</c:v>
                </c:pt>
                <c:pt idx="31209">
                  <c:v>309.9990684</c:v>
                </c:pt>
                <c:pt idx="31210">
                  <c:v>310.00900139999999</c:v>
                </c:pt>
                <c:pt idx="31211">
                  <c:v>310.01893539999998</c:v>
                </c:pt>
                <c:pt idx="31212">
                  <c:v>310.02886940000002</c:v>
                </c:pt>
                <c:pt idx="31213">
                  <c:v>310.03880340000001</c:v>
                </c:pt>
                <c:pt idx="31214">
                  <c:v>310.04873739999999</c:v>
                </c:pt>
                <c:pt idx="31215">
                  <c:v>310.05867139999998</c:v>
                </c:pt>
                <c:pt idx="31216">
                  <c:v>310.06860540000002</c:v>
                </c:pt>
                <c:pt idx="31217">
                  <c:v>310.07853940000001</c:v>
                </c:pt>
                <c:pt idx="31218">
                  <c:v>310.0884734</c:v>
                </c:pt>
                <c:pt idx="31219">
                  <c:v>310.09840739999999</c:v>
                </c:pt>
                <c:pt idx="31220">
                  <c:v>310.10834139999997</c:v>
                </c:pt>
                <c:pt idx="31221">
                  <c:v>310.11827540000002</c:v>
                </c:pt>
                <c:pt idx="31222">
                  <c:v>310.1282094</c:v>
                </c:pt>
                <c:pt idx="31223">
                  <c:v>310.13814339999999</c:v>
                </c:pt>
                <c:pt idx="31224">
                  <c:v>310.14807739999998</c:v>
                </c:pt>
                <c:pt idx="31225">
                  <c:v>310.15801140000002</c:v>
                </c:pt>
                <c:pt idx="31226">
                  <c:v>310.16794540000001</c:v>
                </c:pt>
                <c:pt idx="31227">
                  <c:v>310.17787939999999</c:v>
                </c:pt>
                <c:pt idx="31228">
                  <c:v>310.18781339999998</c:v>
                </c:pt>
                <c:pt idx="31229">
                  <c:v>310.19774740000003</c:v>
                </c:pt>
                <c:pt idx="31230">
                  <c:v>310.20768140000001</c:v>
                </c:pt>
                <c:pt idx="31231">
                  <c:v>310.2176154</c:v>
                </c:pt>
                <c:pt idx="31232">
                  <c:v>310.22754839999999</c:v>
                </c:pt>
                <c:pt idx="31233">
                  <c:v>310.23748239999998</c:v>
                </c:pt>
                <c:pt idx="31234">
                  <c:v>310.24741640000002</c:v>
                </c:pt>
                <c:pt idx="31235">
                  <c:v>310.25735040000001</c:v>
                </c:pt>
                <c:pt idx="31236">
                  <c:v>310.26728439999999</c:v>
                </c:pt>
                <c:pt idx="31237">
                  <c:v>310.27721839999998</c:v>
                </c:pt>
                <c:pt idx="31238">
                  <c:v>310.28715240000002</c:v>
                </c:pt>
                <c:pt idx="31239">
                  <c:v>310.29708640000001</c:v>
                </c:pt>
                <c:pt idx="31240">
                  <c:v>310.3070204</c:v>
                </c:pt>
                <c:pt idx="31241">
                  <c:v>310.31695439999999</c:v>
                </c:pt>
                <c:pt idx="31242">
                  <c:v>310.32688839999997</c:v>
                </c:pt>
                <c:pt idx="31243">
                  <c:v>310.33682240000002</c:v>
                </c:pt>
                <c:pt idx="31244">
                  <c:v>310.3467564</c:v>
                </c:pt>
                <c:pt idx="31245">
                  <c:v>310.35669039999999</c:v>
                </c:pt>
                <c:pt idx="31246">
                  <c:v>310.36662439999998</c:v>
                </c:pt>
                <c:pt idx="31247">
                  <c:v>310.37655840000002</c:v>
                </c:pt>
                <c:pt idx="31248">
                  <c:v>310.38649240000001</c:v>
                </c:pt>
                <c:pt idx="31249">
                  <c:v>310.3964264</c:v>
                </c:pt>
                <c:pt idx="31250">
                  <c:v>310.40636039999998</c:v>
                </c:pt>
                <c:pt idx="31251">
                  <c:v>310.41629440000003</c:v>
                </c:pt>
                <c:pt idx="31252">
                  <c:v>310.42622840000001</c:v>
                </c:pt>
                <c:pt idx="31253">
                  <c:v>310.4361624</c:v>
                </c:pt>
                <c:pt idx="31254">
                  <c:v>310.44609639999999</c:v>
                </c:pt>
                <c:pt idx="31255">
                  <c:v>310.45603039999997</c:v>
                </c:pt>
                <c:pt idx="31256">
                  <c:v>310.46596340000002</c:v>
                </c:pt>
                <c:pt idx="31257">
                  <c:v>310.47589740000001</c:v>
                </c:pt>
                <c:pt idx="31258">
                  <c:v>310.4858314</c:v>
                </c:pt>
                <c:pt idx="31259">
                  <c:v>310.49576539999998</c:v>
                </c:pt>
                <c:pt idx="31260">
                  <c:v>310.50569940000003</c:v>
                </c:pt>
                <c:pt idx="31261">
                  <c:v>310.51563340000001</c:v>
                </c:pt>
                <c:pt idx="31262">
                  <c:v>310.5255674</c:v>
                </c:pt>
                <c:pt idx="31263">
                  <c:v>310.53550139999999</c:v>
                </c:pt>
                <c:pt idx="31264">
                  <c:v>310.54543539999997</c:v>
                </c:pt>
                <c:pt idx="31265">
                  <c:v>310.55536940000002</c:v>
                </c:pt>
                <c:pt idx="31266">
                  <c:v>310.5653034</c:v>
                </c:pt>
                <c:pt idx="31267">
                  <c:v>310.57523739999999</c:v>
                </c:pt>
                <c:pt idx="31268">
                  <c:v>310.58517139999998</c:v>
                </c:pt>
                <c:pt idx="31269">
                  <c:v>310.59510540000002</c:v>
                </c:pt>
                <c:pt idx="31270">
                  <c:v>310.60503940000001</c:v>
                </c:pt>
                <c:pt idx="31271">
                  <c:v>310.6149734</c:v>
                </c:pt>
                <c:pt idx="31272">
                  <c:v>310.62490739999998</c:v>
                </c:pt>
                <c:pt idx="31273">
                  <c:v>310.63484140000003</c:v>
                </c:pt>
                <c:pt idx="31274">
                  <c:v>310.64477540000001</c:v>
                </c:pt>
                <c:pt idx="31275">
                  <c:v>310.6547094</c:v>
                </c:pt>
                <c:pt idx="31276">
                  <c:v>310.66464339999999</c:v>
                </c:pt>
                <c:pt idx="31277">
                  <c:v>310.67457739999998</c:v>
                </c:pt>
                <c:pt idx="31278">
                  <c:v>310.68451140000002</c:v>
                </c:pt>
                <c:pt idx="31279">
                  <c:v>310.69444440000001</c:v>
                </c:pt>
                <c:pt idx="31280">
                  <c:v>310.7043784</c:v>
                </c:pt>
                <c:pt idx="31281">
                  <c:v>310.71431239999998</c:v>
                </c:pt>
                <c:pt idx="31282">
                  <c:v>310.72424640000003</c:v>
                </c:pt>
                <c:pt idx="31283">
                  <c:v>310.73418040000001</c:v>
                </c:pt>
                <c:pt idx="31284">
                  <c:v>310.7441144</c:v>
                </c:pt>
                <c:pt idx="31285">
                  <c:v>310.75404839999999</c:v>
                </c:pt>
                <c:pt idx="31286">
                  <c:v>310.76398239999997</c:v>
                </c:pt>
                <c:pt idx="31287">
                  <c:v>310.77391640000002</c:v>
                </c:pt>
                <c:pt idx="31288">
                  <c:v>310.78385040000001</c:v>
                </c:pt>
                <c:pt idx="31289">
                  <c:v>310.79378439999999</c:v>
                </c:pt>
                <c:pt idx="31290">
                  <c:v>310.80371839999998</c:v>
                </c:pt>
                <c:pt idx="31291">
                  <c:v>310.81365240000002</c:v>
                </c:pt>
                <c:pt idx="31292">
                  <c:v>310.82358640000001</c:v>
                </c:pt>
                <c:pt idx="31293">
                  <c:v>310.8335204</c:v>
                </c:pt>
                <c:pt idx="31294">
                  <c:v>310.84345439999998</c:v>
                </c:pt>
                <c:pt idx="31295">
                  <c:v>310.85338839999997</c:v>
                </c:pt>
                <c:pt idx="31296">
                  <c:v>310.86332240000002</c:v>
                </c:pt>
                <c:pt idx="31297">
                  <c:v>310.8732564</c:v>
                </c:pt>
                <c:pt idx="31298">
                  <c:v>310.88319039999999</c:v>
                </c:pt>
                <c:pt idx="31299">
                  <c:v>310.89312439999998</c:v>
                </c:pt>
                <c:pt idx="31300">
                  <c:v>310.90305840000002</c:v>
                </c:pt>
                <c:pt idx="31301">
                  <c:v>310.91299240000001</c:v>
                </c:pt>
                <c:pt idx="31302">
                  <c:v>310.92292639999999</c:v>
                </c:pt>
                <c:pt idx="31303">
                  <c:v>310.93286039999998</c:v>
                </c:pt>
                <c:pt idx="31304">
                  <c:v>310.94279440000003</c:v>
                </c:pt>
                <c:pt idx="31305">
                  <c:v>310.95272740000001</c:v>
                </c:pt>
                <c:pt idx="31306">
                  <c:v>310.9626614</c:v>
                </c:pt>
                <c:pt idx="31307">
                  <c:v>310.97259539999999</c:v>
                </c:pt>
                <c:pt idx="31308">
                  <c:v>310.98252939999998</c:v>
                </c:pt>
                <c:pt idx="31309">
                  <c:v>310.99246340000002</c:v>
                </c:pt>
                <c:pt idx="31310">
                  <c:v>311.00239740000001</c:v>
                </c:pt>
                <c:pt idx="31311">
                  <c:v>311.01233139999999</c:v>
                </c:pt>
                <c:pt idx="31312">
                  <c:v>311.02226539999998</c:v>
                </c:pt>
                <c:pt idx="31313">
                  <c:v>311.03219940000002</c:v>
                </c:pt>
                <c:pt idx="31314">
                  <c:v>311.04213340000001</c:v>
                </c:pt>
                <c:pt idx="31315">
                  <c:v>311.0520674</c:v>
                </c:pt>
                <c:pt idx="31316">
                  <c:v>311.06200139999999</c:v>
                </c:pt>
                <c:pt idx="31317">
                  <c:v>311.07193539999997</c:v>
                </c:pt>
                <c:pt idx="31318">
                  <c:v>311.08186940000002</c:v>
                </c:pt>
                <c:pt idx="31319">
                  <c:v>311.0918034</c:v>
                </c:pt>
                <c:pt idx="31320">
                  <c:v>311.10173739999999</c:v>
                </c:pt>
                <c:pt idx="31321">
                  <c:v>311.11167139999998</c:v>
                </c:pt>
                <c:pt idx="31322">
                  <c:v>311.12160540000002</c:v>
                </c:pt>
                <c:pt idx="31323">
                  <c:v>311.13153940000001</c:v>
                </c:pt>
                <c:pt idx="31324">
                  <c:v>311.1414734</c:v>
                </c:pt>
                <c:pt idx="31325">
                  <c:v>311.15140739999998</c:v>
                </c:pt>
                <c:pt idx="31326">
                  <c:v>311.16134140000003</c:v>
                </c:pt>
                <c:pt idx="31327">
                  <c:v>311.17127540000001</c:v>
                </c:pt>
                <c:pt idx="31328">
                  <c:v>311.1812094</c:v>
                </c:pt>
                <c:pt idx="31329">
                  <c:v>311.19114339999999</c:v>
                </c:pt>
                <c:pt idx="31330">
                  <c:v>311.20107739999997</c:v>
                </c:pt>
                <c:pt idx="31331">
                  <c:v>311.21101040000002</c:v>
                </c:pt>
                <c:pt idx="31332">
                  <c:v>311.22094440000001</c:v>
                </c:pt>
                <c:pt idx="31333">
                  <c:v>311.23087839999999</c:v>
                </c:pt>
                <c:pt idx="31334">
                  <c:v>311.24081239999998</c:v>
                </c:pt>
                <c:pt idx="31335">
                  <c:v>311.25074640000003</c:v>
                </c:pt>
                <c:pt idx="31336">
                  <c:v>311.26068040000001</c:v>
                </c:pt>
                <c:pt idx="31337">
                  <c:v>311.2706144</c:v>
                </c:pt>
                <c:pt idx="31338">
                  <c:v>311.28054839999999</c:v>
                </c:pt>
                <c:pt idx="31339">
                  <c:v>311.29048239999997</c:v>
                </c:pt>
                <c:pt idx="31340">
                  <c:v>311.30041640000002</c:v>
                </c:pt>
                <c:pt idx="31341">
                  <c:v>311.3103504</c:v>
                </c:pt>
                <c:pt idx="31342">
                  <c:v>311.32028439999999</c:v>
                </c:pt>
                <c:pt idx="31343">
                  <c:v>311.33021839999998</c:v>
                </c:pt>
                <c:pt idx="31344">
                  <c:v>311.34015240000002</c:v>
                </c:pt>
                <c:pt idx="31345">
                  <c:v>311.35008640000001</c:v>
                </c:pt>
                <c:pt idx="31346">
                  <c:v>311.3600204</c:v>
                </c:pt>
                <c:pt idx="31347">
                  <c:v>311.36995439999998</c:v>
                </c:pt>
                <c:pt idx="31348">
                  <c:v>311.37988840000003</c:v>
                </c:pt>
                <c:pt idx="31349">
                  <c:v>311.38982240000001</c:v>
                </c:pt>
                <c:pt idx="31350">
                  <c:v>311.3997564</c:v>
                </c:pt>
                <c:pt idx="31351">
                  <c:v>311.40969039999999</c:v>
                </c:pt>
                <c:pt idx="31352">
                  <c:v>311.41962439999998</c:v>
                </c:pt>
                <c:pt idx="31353">
                  <c:v>311.42955840000002</c:v>
                </c:pt>
                <c:pt idx="31354">
                  <c:v>311.43949240000001</c:v>
                </c:pt>
                <c:pt idx="31355">
                  <c:v>311.44942639999999</c:v>
                </c:pt>
                <c:pt idx="31356">
                  <c:v>311.45936039999998</c:v>
                </c:pt>
                <c:pt idx="31357">
                  <c:v>311.46929440000002</c:v>
                </c:pt>
                <c:pt idx="31358">
                  <c:v>311.47922740000001</c:v>
                </c:pt>
                <c:pt idx="31359">
                  <c:v>311.4891614</c:v>
                </c:pt>
                <c:pt idx="31360">
                  <c:v>311.49909539999999</c:v>
                </c:pt>
                <c:pt idx="31361">
                  <c:v>311.50902939999997</c:v>
                </c:pt>
                <c:pt idx="31362">
                  <c:v>311.51896340000002</c:v>
                </c:pt>
                <c:pt idx="31363">
                  <c:v>311.52889740000001</c:v>
                </c:pt>
                <c:pt idx="31364">
                  <c:v>311.53883139999999</c:v>
                </c:pt>
                <c:pt idx="31365">
                  <c:v>311.54876539999998</c:v>
                </c:pt>
                <c:pt idx="31366">
                  <c:v>311.55869940000002</c:v>
                </c:pt>
                <c:pt idx="31367">
                  <c:v>311.56863340000001</c:v>
                </c:pt>
                <c:pt idx="31368">
                  <c:v>311.5785674</c:v>
                </c:pt>
                <c:pt idx="31369">
                  <c:v>311.58850139999998</c:v>
                </c:pt>
                <c:pt idx="31370">
                  <c:v>311.59843540000003</c:v>
                </c:pt>
                <c:pt idx="31371">
                  <c:v>311.60836940000002</c:v>
                </c:pt>
                <c:pt idx="31372">
                  <c:v>311.6183034</c:v>
                </c:pt>
                <c:pt idx="31373">
                  <c:v>311.62823739999999</c:v>
                </c:pt>
                <c:pt idx="31374">
                  <c:v>311.63817139999998</c:v>
                </c:pt>
                <c:pt idx="31375">
                  <c:v>311.64810540000002</c:v>
                </c:pt>
                <c:pt idx="31376">
                  <c:v>311.65803940000001</c:v>
                </c:pt>
                <c:pt idx="31377">
                  <c:v>311.66797339999999</c:v>
                </c:pt>
                <c:pt idx="31378">
                  <c:v>311.67790739999998</c:v>
                </c:pt>
                <c:pt idx="31379">
                  <c:v>311.68784140000002</c:v>
                </c:pt>
                <c:pt idx="31380">
                  <c:v>311.69777540000001</c:v>
                </c:pt>
                <c:pt idx="31381">
                  <c:v>311.7077094</c:v>
                </c:pt>
                <c:pt idx="31382">
                  <c:v>311.71764339999999</c:v>
                </c:pt>
                <c:pt idx="31383">
                  <c:v>311.72757739999997</c:v>
                </c:pt>
                <c:pt idx="31384">
                  <c:v>311.73751140000002</c:v>
                </c:pt>
                <c:pt idx="31385">
                  <c:v>311.7474454</c:v>
                </c:pt>
                <c:pt idx="31386">
                  <c:v>311.75737839999999</c:v>
                </c:pt>
                <c:pt idx="31387">
                  <c:v>311.76731260000003</c:v>
                </c:pt>
                <c:pt idx="31388">
                  <c:v>311.77724660000001</c:v>
                </c:pt>
                <c:pt idx="31389">
                  <c:v>311.7871806</c:v>
                </c:pt>
                <c:pt idx="31390">
                  <c:v>311.79711459999999</c:v>
                </c:pt>
                <c:pt idx="31391">
                  <c:v>311.80704859999997</c:v>
                </c:pt>
                <c:pt idx="31392">
                  <c:v>311.81698260000002</c:v>
                </c:pt>
                <c:pt idx="31393">
                  <c:v>311.8269166</c:v>
                </c:pt>
                <c:pt idx="31394">
                  <c:v>311.83685059999999</c:v>
                </c:pt>
                <c:pt idx="31395">
                  <c:v>311.84678459999998</c:v>
                </c:pt>
                <c:pt idx="31396">
                  <c:v>311.85671860000002</c:v>
                </c:pt>
                <c:pt idx="31397">
                  <c:v>311.86665260000001</c:v>
                </c:pt>
                <c:pt idx="31398">
                  <c:v>311.8765866</c:v>
                </c:pt>
                <c:pt idx="31399">
                  <c:v>311.88652059999998</c:v>
                </c:pt>
                <c:pt idx="31400">
                  <c:v>311.89645460000003</c:v>
                </c:pt>
                <c:pt idx="31401">
                  <c:v>311.90638860000001</c:v>
                </c:pt>
                <c:pt idx="31402">
                  <c:v>311.9163226</c:v>
                </c:pt>
                <c:pt idx="31403">
                  <c:v>311.92625659999999</c:v>
                </c:pt>
                <c:pt idx="31404">
                  <c:v>311.93619059999997</c:v>
                </c:pt>
                <c:pt idx="31405">
                  <c:v>311.94612460000002</c:v>
                </c:pt>
                <c:pt idx="31406">
                  <c:v>311.95605860000001</c:v>
                </c:pt>
                <c:pt idx="31407">
                  <c:v>311.96599259999999</c:v>
                </c:pt>
                <c:pt idx="31408">
                  <c:v>311.97592659999998</c:v>
                </c:pt>
                <c:pt idx="31409">
                  <c:v>311.98586060000002</c:v>
                </c:pt>
                <c:pt idx="31410">
                  <c:v>311.99579460000001</c:v>
                </c:pt>
                <c:pt idx="31411">
                  <c:v>312.0057286</c:v>
                </c:pt>
                <c:pt idx="31412">
                  <c:v>312.01566259999998</c:v>
                </c:pt>
                <c:pt idx="31413">
                  <c:v>312.02559659999997</c:v>
                </c:pt>
                <c:pt idx="31414">
                  <c:v>312.03553060000002</c:v>
                </c:pt>
                <c:pt idx="31415">
                  <c:v>312.0454646</c:v>
                </c:pt>
                <c:pt idx="31416">
                  <c:v>312.05539859999999</c:v>
                </c:pt>
                <c:pt idx="31417">
                  <c:v>312.06533159999998</c:v>
                </c:pt>
                <c:pt idx="31418">
                  <c:v>312.07526560000002</c:v>
                </c:pt>
                <c:pt idx="31419">
                  <c:v>312.08519960000001</c:v>
                </c:pt>
                <c:pt idx="31420">
                  <c:v>312.0951336</c:v>
                </c:pt>
                <c:pt idx="31421">
                  <c:v>312.10506759999998</c:v>
                </c:pt>
                <c:pt idx="31422">
                  <c:v>312.11500160000003</c:v>
                </c:pt>
                <c:pt idx="31423">
                  <c:v>312.12493560000001</c:v>
                </c:pt>
                <c:pt idx="31424">
                  <c:v>312.1348696</c:v>
                </c:pt>
                <c:pt idx="31425">
                  <c:v>312.14480359999999</c:v>
                </c:pt>
                <c:pt idx="31426">
                  <c:v>312.15473759999998</c:v>
                </c:pt>
                <c:pt idx="31427">
                  <c:v>312.16467160000002</c:v>
                </c:pt>
                <c:pt idx="31428">
                  <c:v>312.17460560000001</c:v>
                </c:pt>
                <c:pt idx="31429">
                  <c:v>312.18453959999999</c:v>
                </c:pt>
                <c:pt idx="31430">
                  <c:v>312.19447359999998</c:v>
                </c:pt>
                <c:pt idx="31431">
                  <c:v>312.20440760000002</c:v>
                </c:pt>
                <c:pt idx="31432">
                  <c:v>312.21434160000001</c:v>
                </c:pt>
                <c:pt idx="31433">
                  <c:v>312.2242756</c:v>
                </c:pt>
                <c:pt idx="31434">
                  <c:v>312.23420959999999</c:v>
                </c:pt>
                <c:pt idx="31435">
                  <c:v>312.24414359999997</c:v>
                </c:pt>
                <c:pt idx="31436">
                  <c:v>312.25407760000002</c:v>
                </c:pt>
                <c:pt idx="31437">
                  <c:v>312.2640116</c:v>
                </c:pt>
                <c:pt idx="31438">
                  <c:v>312.27394559999999</c:v>
                </c:pt>
                <c:pt idx="31439">
                  <c:v>312.28387959999998</c:v>
                </c:pt>
                <c:pt idx="31440">
                  <c:v>312.29381360000002</c:v>
                </c:pt>
                <c:pt idx="31441">
                  <c:v>312.30374760000001</c:v>
                </c:pt>
                <c:pt idx="31442">
                  <c:v>312.3136816</c:v>
                </c:pt>
                <c:pt idx="31443">
                  <c:v>312.32361559999998</c:v>
                </c:pt>
                <c:pt idx="31444">
                  <c:v>312.33354960000003</c:v>
                </c:pt>
                <c:pt idx="31445">
                  <c:v>312.34348360000001</c:v>
                </c:pt>
                <c:pt idx="31446">
                  <c:v>312.3534176</c:v>
                </c:pt>
                <c:pt idx="31447">
                  <c:v>312.36335159999999</c:v>
                </c:pt>
                <c:pt idx="31448">
                  <c:v>312.37328559999997</c:v>
                </c:pt>
                <c:pt idx="31449">
                  <c:v>312.38321960000002</c:v>
                </c:pt>
                <c:pt idx="31450">
                  <c:v>312.39315260000001</c:v>
                </c:pt>
                <c:pt idx="31451">
                  <c:v>312.40308659999999</c:v>
                </c:pt>
                <c:pt idx="31452">
                  <c:v>312.41302059999998</c:v>
                </c:pt>
                <c:pt idx="31453">
                  <c:v>312.42295460000003</c:v>
                </c:pt>
                <c:pt idx="31454">
                  <c:v>312.43288860000001</c:v>
                </c:pt>
                <c:pt idx="31455">
                  <c:v>312.4428226</c:v>
                </c:pt>
                <c:pt idx="31456">
                  <c:v>312.45275659999999</c:v>
                </c:pt>
                <c:pt idx="31457">
                  <c:v>312.46269059999997</c:v>
                </c:pt>
                <c:pt idx="31458">
                  <c:v>312.47262460000002</c:v>
                </c:pt>
                <c:pt idx="31459">
                  <c:v>312.4825586</c:v>
                </c:pt>
                <c:pt idx="31460">
                  <c:v>312.49249259999999</c:v>
                </c:pt>
                <c:pt idx="31461">
                  <c:v>312.50242659999998</c:v>
                </c:pt>
                <c:pt idx="31462">
                  <c:v>312.51236060000002</c:v>
                </c:pt>
                <c:pt idx="31463">
                  <c:v>312.52229460000001</c:v>
                </c:pt>
                <c:pt idx="31464">
                  <c:v>312.5322286</c:v>
                </c:pt>
                <c:pt idx="31465">
                  <c:v>312.54216259999998</c:v>
                </c:pt>
                <c:pt idx="31466">
                  <c:v>312.55209660000003</c:v>
                </c:pt>
                <c:pt idx="31467">
                  <c:v>312.56203060000001</c:v>
                </c:pt>
                <c:pt idx="31468">
                  <c:v>312.5719646</c:v>
                </c:pt>
                <c:pt idx="31469">
                  <c:v>312.58189859999999</c:v>
                </c:pt>
                <c:pt idx="31470">
                  <c:v>312.59183259999998</c:v>
                </c:pt>
                <c:pt idx="31471">
                  <c:v>312.60176660000002</c:v>
                </c:pt>
                <c:pt idx="31472">
                  <c:v>312.61170060000001</c:v>
                </c:pt>
                <c:pt idx="31473">
                  <c:v>312.62163459999999</c:v>
                </c:pt>
                <c:pt idx="31474">
                  <c:v>312.63156859999998</c:v>
                </c:pt>
                <c:pt idx="31475">
                  <c:v>312.64150260000002</c:v>
                </c:pt>
                <c:pt idx="31476">
                  <c:v>312.65143660000001</c:v>
                </c:pt>
                <c:pt idx="31477">
                  <c:v>312.6613706</c:v>
                </c:pt>
                <c:pt idx="31478">
                  <c:v>312.67130459999998</c:v>
                </c:pt>
                <c:pt idx="31479">
                  <c:v>312.68123859999997</c:v>
                </c:pt>
                <c:pt idx="31480">
                  <c:v>312.69117260000002</c:v>
                </c:pt>
                <c:pt idx="31481">
                  <c:v>312.7011066</c:v>
                </c:pt>
                <c:pt idx="31482">
                  <c:v>312.71104059999999</c:v>
                </c:pt>
                <c:pt idx="31483">
                  <c:v>312.72097459999998</c:v>
                </c:pt>
                <c:pt idx="31484">
                  <c:v>312.73090860000002</c:v>
                </c:pt>
                <c:pt idx="31485">
                  <c:v>312.74084160000001</c:v>
                </c:pt>
                <c:pt idx="31486">
                  <c:v>312.7507756</c:v>
                </c:pt>
                <c:pt idx="31487">
                  <c:v>312.76070979999997</c:v>
                </c:pt>
                <c:pt idx="31488">
                  <c:v>312.77064380000002</c:v>
                </c:pt>
                <c:pt idx="31489">
                  <c:v>312.7805778</c:v>
                </c:pt>
                <c:pt idx="31490">
                  <c:v>312.79051179999999</c:v>
                </c:pt>
                <c:pt idx="31491">
                  <c:v>312.80044579999998</c:v>
                </c:pt>
                <c:pt idx="31492">
                  <c:v>312.81037980000002</c:v>
                </c:pt>
                <c:pt idx="31493">
                  <c:v>312.82031380000001</c:v>
                </c:pt>
                <c:pt idx="31494">
                  <c:v>312.8302478</c:v>
                </c:pt>
                <c:pt idx="31495">
                  <c:v>312.84018179999998</c:v>
                </c:pt>
                <c:pt idx="31496">
                  <c:v>312.85011580000003</c:v>
                </c:pt>
                <c:pt idx="31497">
                  <c:v>312.86004980000001</c:v>
                </c:pt>
                <c:pt idx="31498">
                  <c:v>312.8699838</c:v>
                </c:pt>
                <c:pt idx="31499">
                  <c:v>312.87991779999999</c:v>
                </c:pt>
                <c:pt idx="31500">
                  <c:v>312.88985179999997</c:v>
                </c:pt>
                <c:pt idx="31501">
                  <c:v>312.89978580000002</c:v>
                </c:pt>
                <c:pt idx="31502">
                  <c:v>312.9097198</c:v>
                </c:pt>
                <c:pt idx="31503">
                  <c:v>312.91965379999999</c:v>
                </c:pt>
                <c:pt idx="31504">
                  <c:v>312.92958779999998</c:v>
                </c:pt>
                <c:pt idx="31505">
                  <c:v>312.93952180000002</c:v>
                </c:pt>
                <c:pt idx="31506">
                  <c:v>312.94945580000001</c:v>
                </c:pt>
                <c:pt idx="31507">
                  <c:v>312.9593898</c:v>
                </c:pt>
                <c:pt idx="31508">
                  <c:v>312.96932379999998</c:v>
                </c:pt>
                <c:pt idx="31509">
                  <c:v>312.97925780000003</c:v>
                </c:pt>
                <c:pt idx="31510">
                  <c:v>312.98919180000001</c:v>
                </c:pt>
                <c:pt idx="31511">
                  <c:v>312.9991258</c:v>
                </c:pt>
                <c:pt idx="31512">
                  <c:v>313.00905979999999</c:v>
                </c:pt>
                <c:pt idx="31513">
                  <c:v>313.01899379999998</c:v>
                </c:pt>
                <c:pt idx="31514">
                  <c:v>313.02892780000002</c:v>
                </c:pt>
                <c:pt idx="31515">
                  <c:v>313.03886180000001</c:v>
                </c:pt>
                <c:pt idx="31516">
                  <c:v>313.04879579999999</c:v>
                </c:pt>
                <c:pt idx="31517">
                  <c:v>313.05872979999998</c:v>
                </c:pt>
                <c:pt idx="31518">
                  <c:v>313.06866380000002</c:v>
                </c:pt>
                <c:pt idx="31519">
                  <c:v>313.07859780000001</c:v>
                </c:pt>
                <c:pt idx="31520">
                  <c:v>313.0885318</c:v>
                </c:pt>
                <c:pt idx="31521">
                  <c:v>313.09846579999999</c:v>
                </c:pt>
                <c:pt idx="31522">
                  <c:v>313.10839879999997</c:v>
                </c:pt>
                <c:pt idx="31523">
                  <c:v>313.11833280000002</c:v>
                </c:pt>
                <c:pt idx="31524">
                  <c:v>313.12826680000001</c:v>
                </c:pt>
                <c:pt idx="31525">
                  <c:v>313.13820079999999</c:v>
                </c:pt>
                <c:pt idx="31526">
                  <c:v>313.14813479999998</c:v>
                </c:pt>
                <c:pt idx="31527">
                  <c:v>313.15806880000002</c:v>
                </c:pt>
                <c:pt idx="31528">
                  <c:v>313.16800280000001</c:v>
                </c:pt>
                <c:pt idx="31529">
                  <c:v>313.1779368</c:v>
                </c:pt>
                <c:pt idx="31530">
                  <c:v>313.18787079999998</c:v>
                </c:pt>
                <c:pt idx="31531">
                  <c:v>313.19780479999997</c:v>
                </c:pt>
                <c:pt idx="31532">
                  <c:v>313.20773880000002</c:v>
                </c:pt>
                <c:pt idx="31533">
                  <c:v>313.2176728</c:v>
                </c:pt>
                <c:pt idx="31534">
                  <c:v>313.22760679999999</c:v>
                </c:pt>
                <c:pt idx="31535">
                  <c:v>313.23754079999998</c:v>
                </c:pt>
                <c:pt idx="31536">
                  <c:v>313.24747480000002</c:v>
                </c:pt>
                <c:pt idx="31537">
                  <c:v>313.25740880000001</c:v>
                </c:pt>
                <c:pt idx="31538">
                  <c:v>313.26734279999999</c:v>
                </c:pt>
                <c:pt idx="31539">
                  <c:v>313.27727679999998</c:v>
                </c:pt>
                <c:pt idx="31540">
                  <c:v>313.28721080000003</c:v>
                </c:pt>
                <c:pt idx="31541">
                  <c:v>313.29714480000001</c:v>
                </c:pt>
                <c:pt idx="31542">
                  <c:v>313.3070788</c:v>
                </c:pt>
                <c:pt idx="31543">
                  <c:v>313.31701279999999</c:v>
                </c:pt>
                <c:pt idx="31544">
                  <c:v>313.32694679999997</c:v>
                </c:pt>
                <c:pt idx="31545">
                  <c:v>313.33688080000002</c:v>
                </c:pt>
                <c:pt idx="31546">
                  <c:v>313.3468148</c:v>
                </c:pt>
                <c:pt idx="31547">
                  <c:v>313.35674879999999</c:v>
                </c:pt>
                <c:pt idx="31548">
                  <c:v>313.36668279999998</c:v>
                </c:pt>
                <c:pt idx="31549">
                  <c:v>313.37661680000002</c:v>
                </c:pt>
                <c:pt idx="31550">
                  <c:v>313.38655080000001</c:v>
                </c:pt>
                <c:pt idx="31551">
                  <c:v>313.3964848</c:v>
                </c:pt>
                <c:pt idx="31552">
                  <c:v>313.40641879999998</c:v>
                </c:pt>
                <c:pt idx="31553">
                  <c:v>313.41635280000003</c:v>
                </c:pt>
                <c:pt idx="31554">
                  <c:v>313.42628680000001</c:v>
                </c:pt>
                <c:pt idx="31555">
                  <c:v>313.4362208</c:v>
                </c:pt>
                <c:pt idx="31556">
                  <c:v>313.44615479999999</c:v>
                </c:pt>
                <c:pt idx="31557">
                  <c:v>313.45608879999997</c:v>
                </c:pt>
                <c:pt idx="31558">
                  <c:v>313.46602280000002</c:v>
                </c:pt>
                <c:pt idx="31559">
                  <c:v>313.47595680000001</c:v>
                </c:pt>
                <c:pt idx="31560">
                  <c:v>313.48589079999999</c:v>
                </c:pt>
                <c:pt idx="31561">
                  <c:v>313.49582479999998</c:v>
                </c:pt>
                <c:pt idx="31562">
                  <c:v>313.50575780000003</c:v>
                </c:pt>
                <c:pt idx="31563">
                  <c:v>313.51569180000001</c:v>
                </c:pt>
                <c:pt idx="31564">
                  <c:v>313.5256258</c:v>
                </c:pt>
                <c:pt idx="31565">
                  <c:v>313.53555979999999</c:v>
                </c:pt>
                <c:pt idx="31566">
                  <c:v>313.54549379999997</c:v>
                </c:pt>
                <c:pt idx="31567">
                  <c:v>313.55542780000002</c:v>
                </c:pt>
                <c:pt idx="31568">
                  <c:v>313.56536180000001</c:v>
                </c:pt>
                <c:pt idx="31569">
                  <c:v>313.57529579999999</c:v>
                </c:pt>
                <c:pt idx="31570">
                  <c:v>313.58522979999998</c:v>
                </c:pt>
                <c:pt idx="31571">
                  <c:v>313.59516380000002</c:v>
                </c:pt>
                <c:pt idx="31572">
                  <c:v>313.60509780000001</c:v>
                </c:pt>
                <c:pt idx="31573">
                  <c:v>313.6150318</c:v>
                </c:pt>
                <c:pt idx="31574">
                  <c:v>313.62496579999998</c:v>
                </c:pt>
                <c:pt idx="31575">
                  <c:v>313.63489980000003</c:v>
                </c:pt>
                <c:pt idx="31576">
                  <c:v>313.64483380000001</c:v>
                </c:pt>
                <c:pt idx="31577">
                  <c:v>313.6547678</c:v>
                </c:pt>
                <c:pt idx="31578">
                  <c:v>313.66470179999999</c:v>
                </c:pt>
                <c:pt idx="31579">
                  <c:v>313.67463579999998</c:v>
                </c:pt>
                <c:pt idx="31580">
                  <c:v>313.68456980000002</c:v>
                </c:pt>
                <c:pt idx="31581">
                  <c:v>313.69450380000001</c:v>
                </c:pt>
                <c:pt idx="31582">
                  <c:v>313.70443779999999</c:v>
                </c:pt>
                <c:pt idx="31583">
                  <c:v>313.71437179999998</c:v>
                </c:pt>
                <c:pt idx="31584">
                  <c:v>313.72430580000002</c:v>
                </c:pt>
                <c:pt idx="31585">
                  <c:v>313.73423980000001</c:v>
                </c:pt>
                <c:pt idx="31586">
                  <c:v>313.7441738</c:v>
                </c:pt>
                <c:pt idx="31587">
                  <c:v>313.75410779999999</c:v>
                </c:pt>
                <c:pt idx="31588">
                  <c:v>313.7640419</c:v>
                </c:pt>
                <c:pt idx="31589">
                  <c:v>313.77397589999998</c:v>
                </c:pt>
                <c:pt idx="31590">
                  <c:v>313.78390990000003</c:v>
                </c:pt>
                <c:pt idx="31591">
                  <c:v>313.79384390000001</c:v>
                </c:pt>
                <c:pt idx="31592">
                  <c:v>313.8037779</c:v>
                </c:pt>
                <c:pt idx="31593">
                  <c:v>313.81371189999999</c:v>
                </c:pt>
                <c:pt idx="31594">
                  <c:v>313.82364589999997</c:v>
                </c:pt>
                <c:pt idx="31595">
                  <c:v>313.83357990000002</c:v>
                </c:pt>
                <c:pt idx="31596">
                  <c:v>313.8435139</c:v>
                </c:pt>
                <c:pt idx="31597">
                  <c:v>313.85344789999999</c:v>
                </c:pt>
                <c:pt idx="31598">
                  <c:v>313.86338189999998</c:v>
                </c:pt>
                <c:pt idx="31599">
                  <c:v>313.87331590000002</c:v>
                </c:pt>
                <c:pt idx="31600">
                  <c:v>313.88324990000001</c:v>
                </c:pt>
                <c:pt idx="31601">
                  <c:v>313.8931839</c:v>
                </c:pt>
                <c:pt idx="31602">
                  <c:v>313.90311789999998</c:v>
                </c:pt>
                <c:pt idx="31603">
                  <c:v>313.91305190000003</c:v>
                </c:pt>
                <c:pt idx="31604">
                  <c:v>313.92298590000001</c:v>
                </c:pt>
                <c:pt idx="31605">
                  <c:v>313.9329199</c:v>
                </c:pt>
                <c:pt idx="31606">
                  <c:v>313.94285389999999</c:v>
                </c:pt>
                <c:pt idx="31607">
                  <c:v>313.95278789999998</c:v>
                </c:pt>
                <c:pt idx="31608">
                  <c:v>313.96272090000002</c:v>
                </c:pt>
                <c:pt idx="31609">
                  <c:v>313.97265490000001</c:v>
                </c:pt>
                <c:pt idx="31610">
                  <c:v>313.9825889</c:v>
                </c:pt>
                <c:pt idx="31611">
                  <c:v>313.99252289999998</c:v>
                </c:pt>
                <c:pt idx="31612">
                  <c:v>314.00245690000003</c:v>
                </c:pt>
                <c:pt idx="31613">
                  <c:v>314.01239090000001</c:v>
                </c:pt>
                <c:pt idx="31614">
                  <c:v>314.0223249</c:v>
                </c:pt>
                <c:pt idx="31615">
                  <c:v>314.03225889999999</c:v>
                </c:pt>
                <c:pt idx="31616">
                  <c:v>314.04219289999997</c:v>
                </c:pt>
                <c:pt idx="31617">
                  <c:v>314.05212690000002</c:v>
                </c:pt>
                <c:pt idx="31618">
                  <c:v>314.06206090000001</c:v>
                </c:pt>
                <c:pt idx="31619">
                  <c:v>314.07199489999999</c:v>
                </c:pt>
                <c:pt idx="31620">
                  <c:v>314.08192889999998</c:v>
                </c:pt>
                <c:pt idx="31621">
                  <c:v>314.09186290000002</c:v>
                </c:pt>
                <c:pt idx="31622">
                  <c:v>314.10179690000001</c:v>
                </c:pt>
                <c:pt idx="31623">
                  <c:v>314.1117309</c:v>
                </c:pt>
                <c:pt idx="31624">
                  <c:v>314.12166489999998</c:v>
                </c:pt>
                <c:pt idx="31625">
                  <c:v>314.13159889999997</c:v>
                </c:pt>
                <c:pt idx="31626">
                  <c:v>314.14153290000002</c:v>
                </c:pt>
                <c:pt idx="31627">
                  <c:v>314.1514669</c:v>
                </c:pt>
                <c:pt idx="31628">
                  <c:v>314.16140089999999</c:v>
                </c:pt>
                <c:pt idx="31629">
                  <c:v>314.17133489999998</c:v>
                </c:pt>
                <c:pt idx="31630">
                  <c:v>314.18126890000002</c:v>
                </c:pt>
                <c:pt idx="31631">
                  <c:v>314.19120290000001</c:v>
                </c:pt>
                <c:pt idx="31632">
                  <c:v>314.20113689999999</c:v>
                </c:pt>
                <c:pt idx="31633">
                  <c:v>314.21107089999998</c:v>
                </c:pt>
                <c:pt idx="31634">
                  <c:v>314.22100490000003</c:v>
                </c:pt>
                <c:pt idx="31635">
                  <c:v>314.23093890000001</c:v>
                </c:pt>
                <c:pt idx="31636">
                  <c:v>314.2408729</c:v>
                </c:pt>
                <c:pt idx="31637">
                  <c:v>314.25080689999999</c:v>
                </c:pt>
                <c:pt idx="31638">
                  <c:v>314.26074089999997</c:v>
                </c:pt>
                <c:pt idx="31639">
                  <c:v>314.27067490000002</c:v>
                </c:pt>
                <c:pt idx="31640">
                  <c:v>314.2806089</c:v>
                </c:pt>
                <c:pt idx="31641">
                  <c:v>314.29054289999999</c:v>
                </c:pt>
                <c:pt idx="31642">
                  <c:v>314.30047689999998</c:v>
                </c:pt>
                <c:pt idx="31643">
                  <c:v>314.31041090000002</c:v>
                </c:pt>
                <c:pt idx="31644">
                  <c:v>314.32034490000001</c:v>
                </c:pt>
                <c:pt idx="31645">
                  <c:v>314.3302789</c:v>
                </c:pt>
                <c:pt idx="31646">
                  <c:v>314.34021289999998</c:v>
                </c:pt>
                <c:pt idx="31647">
                  <c:v>314.35014690000003</c:v>
                </c:pt>
                <c:pt idx="31648">
                  <c:v>314.36008090000001</c:v>
                </c:pt>
                <c:pt idx="31649">
                  <c:v>314.3700149</c:v>
                </c:pt>
                <c:pt idx="31650">
                  <c:v>314.37994889999999</c:v>
                </c:pt>
                <c:pt idx="31651">
                  <c:v>314.38988289999998</c:v>
                </c:pt>
                <c:pt idx="31652">
                  <c:v>314.39981690000002</c:v>
                </c:pt>
                <c:pt idx="31653">
                  <c:v>314.40975090000001</c:v>
                </c:pt>
                <c:pt idx="31654">
                  <c:v>314.41968489999999</c:v>
                </c:pt>
                <c:pt idx="31655">
                  <c:v>314.42961889999998</c:v>
                </c:pt>
                <c:pt idx="31656">
                  <c:v>314.43955290000002</c:v>
                </c:pt>
                <c:pt idx="31657">
                  <c:v>314.44948590000001</c:v>
                </c:pt>
                <c:pt idx="31658">
                  <c:v>314.4594209</c:v>
                </c:pt>
                <c:pt idx="31659">
                  <c:v>314.46935389999999</c:v>
                </c:pt>
                <c:pt idx="31660">
                  <c:v>314.47928789999997</c:v>
                </c:pt>
                <c:pt idx="31661">
                  <c:v>314.48922190000002</c:v>
                </c:pt>
                <c:pt idx="31662">
                  <c:v>314.49915590000001</c:v>
                </c:pt>
                <c:pt idx="31663">
                  <c:v>314.50908989999999</c:v>
                </c:pt>
                <c:pt idx="31664">
                  <c:v>314.51902389999998</c:v>
                </c:pt>
                <c:pt idx="31665">
                  <c:v>314.52895790000002</c:v>
                </c:pt>
                <c:pt idx="31666">
                  <c:v>314.53889190000001</c:v>
                </c:pt>
                <c:pt idx="31667">
                  <c:v>314.5488259</c:v>
                </c:pt>
                <c:pt idx="31668">
                  <c:v>314.55875989999998</c:v>
                </c:pt>
                <c:pt idx="31669">
                  <c:v>314.56869390000003</c:v>
                </c:pt>
                <c:pt idx="31670">
                  <c:v>314.57862790000001</c:v>
                </c:pt>
                <c:pt idx="31671">
                  <c:v>314.5885619</c:v>
                </c:pt>
                <c:pt idx="31672">
                  <c:v>314.59849589999999</c:v>
                </c:pt>
                <c:pt idx="31673">
                  <c:v>314.60842989999998</c:v>
                </c:pt>
                <c:pt idx="31674">
                  <c:v>314.61836390000002</c:v>
                </c:pt>
                <c:pt idx="31675">
                  <c:v>314.62829790000001</c:v>
                </c:pt>
                <c:pt idx="31676">
                  <c:v>314.63823189999999</c:v>
                </c:pt>
                <c:pt idx="31677">
                  <c:v>314.64816589999998</c:v>
                </c:pt>
                <c:pt idx="31678">
                  <c:v>314.65809990000002</c:v>
                </c:pt>
                <c:pt idx="31679">
                  <c:v>314.66803390000001</c:v>
                </c:pt>
                <c:pt idx="31680">
                  <c:v>314.6779679</c:v>
                </c:pt>
                <c:pt idx="31681">
                  <c:v>314.68790189999999</c:v>
                </c:pt>
                <c:pt idx="31682">
                  <c:v>314.69783589999997</c:v>
                </c:pt>
                <c:pt idx="31683">
                  <c:v>314.70776990000002</c:v>
                </c:pt>
                <c:pt idx="31684">
                  <c:v>314.7177039</c:v>
                </c:pt>
                <c:pt idx="31685">
                  <c:v>314.72763789999999</c:v>
                </c:pt>
                <c:pt idx="31686">
                  <c:v>314.73757189999998</c:v>
                </c:pt>
                <c:pt idx="31687">
                  <c:v>314.74750590000002</c:v>
                </c:pt>
                <c:pt idx="31688">
                  <c:v>314.75743990000001</c:v>
                </c:pt>
                <c:pt idx="31689">
                  <c:v>314.76737429999997</c:v>
                </c:pt>
                <c:pt idx="31690">
                  <c:v>314.77730830000002</c:v>
                </c:pt>
                <c:pt idx="31691">
                  <c:v>314.7872423</c:v>
                </c:pt>
                <c:pt idx="31692">
                  <c:v>314.79717629999999</c:v>
                </c:pt>
                <c:pt idx="31693">
                  <c:v>314.80711029999998</c:v>
                </c:pt>
                <c:pt idx="31694">
                  <c:v>314.81704430000002</c:v>
                </c:pt>
                <c:pt idx="31695">
                  <c:v>314.82697830000001</c:v>
                </c:pt>
                <c:pt idx="31696">
                  <c:v>314.83691229999999</c:v>
                </c:pt>
                <c:pt idx="31697">
                  <c:v>314.84684629999998</c:v>
                </c:pt>
                <c:pt idx="31698">
                  <c:v>314.85678030000003</c:v>
                </c:pt>
                <c:pt idx="31699">
                  <c:v>314.86671430000001</c:v>
                </c:pt>
                <c:pt idx="31700">
                  <c:v>314.8766483</c:v>
                </c:pt>
                <c:pt idx="31701">
                  <c:v>314.88658229999999</c:v>
                </c:pt>
                <c:pt idx="31702">
                  <c:v>314.89651629999997</c:v>
                </c:pt>
                <c:pt idx="31703">
                  <c:v>314.90645030000002</c:v>
                </c:pt>
                <c:pt idx="31704">
                  <c:v>314.9163843</c:v>
                </c:pt>
                <c:pt idx="31705">
                  <c:v>314.92631829999999</c:v>
                </c:pt>
                <c:pt idx="31706">
                  <c:v>314.93625229999998</c:v>
                </c:pt>
                <c:pt idx="31707">
                  <c:v>314.94618630000002</c:v>
                </c:pt>
                <c:pt idx="31708">
                  <c:v>314.95612030000001</c:v>
                </c:pt>
                <c:pt idx="31709">
                  <c:v>314.9660543</c:v>
                </c:pt>
                <c:pt idx="31710">
                  <c:v>314.97598829999998</c:v>
                </c:pt>
                <c:pt idx="31711">
                  <c:v>314.98592230000003</c:v>
                </c:pt>
                <c:pt idx="31712">
                  <c:v>314.99585630000001</c:v>
                </c:pt>
                <c:pt idx="31713">
                  <c:v>315.0057903</c:v>
                </c:pt>
                <c:pt idx="31714">
                  <c:v>315.01572429999999</c:v>
                </c:pt>
                <c:pt idx="31715">
                  <c:v>315.02565829999998</c:v>
                </c:pt>
                <c:pt idx="31716">
                  <c:v>315.03559230000002</c:v>
                </c:pt>
                <c:pt idx="31717">
                  <c:v>315.04552630000001</c:v>
                </c:pt>
                <c:pt idx="31718">
                  <c:v>315.0554593</c:v>
                </c:pt>
                <c:pt idx="31719">
                  <c:v>315.06539329999998</c:v>
                </c:pt>
                <c:pt idx="31720">
                  <c:v>315.07532730000003</c:v>
                </c:pt>
                <c:pt idx="31721">
                  <c:v>315.08526130000001</c:v>
                </c:pt>
                <c:pt idx="31722">
                  <c:v>315.0951953</c:v>
                </c:pt>
                <c:pt idx="31723">
                  <c:v>315.10512929999999</c:v>
                </c:pt>
                <c:pt idx="31724">
                  <c:v>315.11506329999997</c:v>
                </c:pt>
                <c:pt idx="31725">
                  <c:v>315.12499730000002</c:v>
                </c:pt>
                <c:pt idx="31726">
                  <c:v>315.13493130000001</c:v>
                </c:pt>
                <c:pt idx="31727">
                  <c:v>315.14486529999999</c:v>
                </c:pt>
                <c:pt idx="31728">
                  <c:v>315.15479929999998</c:v>
                </c:pt>
                <c:pt idx="31729">
                  <c:v>315.16473330000002</c:v>
                </c:pt>
                <c:pt idx="31730">
                  <c:v>315.17466730000001</c:v>
                </c:pt>
                <c:pt idx="31731">
                  <c:v>315.1846013</c:v>
                </c:pt>
                <c:pt idx="31732">
                  <c:v>315.19453529999998</c:v>
                </c:pt>
                <c:pt idx="31733">
                  <c:v>315.20446930000003</c:v>
                </c:pt>
                <c:pt idx="31734">
                  <c:v>315.21440330000001</c:v>
                </c:pt>
                <c:pt idx="31735">
                  <c:v>315.2243373</c:v>
                </c:pt>
                <c:pt idx="31736">
                  <c:v>315.23427129999999</c:v>
                </c:pt>
                <c:pt idx="31737">
                  <c:v>315.24420529999998</c:v>
                </c:pt>
                <c:pt idx="31738">
                  <c:v>315.25413930000002</c:v>
                </c:pt>
                <c:pt idx="31739">
                  <c:v>315.26407330000001</c:v>
                </c:pt>
                <c:pt idx="31740">
                  <c:v>315.27400729999999</c:v>
                </c:pt>
                <c:pt idx="31741">
                  <c:v>315.28394129999998</c:v>
                </c:pt>
                <c:pt idx="31742">
                  <c:v>315.29387530000002</c:v>
                </c:pt>
                <c:pt idx="31743">
                  <c:v>315.30380930000001</c:v>
                </c:pt>
                <c:pt idx="31744">
                  <c:v>315.3137433</c:v>
                </c:pt>
                <c:pt idx="31745">
                  <c:v>315.32367729999999</c:v>
                </c:pt>
                <c:pt idx="31746">
                  <c:v>315.33361129999997</c:v>
                </c:pt>
                <c:pt idx="31747">
                  <c:v>315.34354530000002</c:v>
                </c:pt>
                <c:pt idx="31748">
                  <c:v>315.3534793</c:v>
                </c:pt>
                <c:pt idx="31749">
                  <c:v>315.36341329999999</c:v>
                </c:pt>
                <c:pt idx="31750">
                  <c:v>315.37334729999998</c:v>
                </c:pt>
                <c:pt idx="31751">
                  <c:v>315.38328130000002</c:v>
                </c:pt>
                <c:pt idx="31752">
                  <c:v>315.39321530000001</c:v>
                </c:pt>
                <c:pt idx="31753">
                  <c:v>315.4031493</c:v>
                </c:pt>
                <c:pt idx="31754">
                  <c:v>315.41308329999998</c:v>
                </c:pt>
                <c:pt idx="31755">
                  <c:v>315.42301730000003</c:v>
                </c:pt>
                <c:pt idx="31756">
                  <c:v>315.43295130000001</c:v>
                </c:pt>
                <c:pt idx="31757">
                  <c:v>315.4428853</c:v>
                </c:pt>
                <c:pt idx="31758">
                  <c:v>315.45281929999999</c:v>
                </c:pt>
                <c:pt idx="31759">
                  <c:v>315.46275329999997</c:v>
                </c:pt>
                <c:pt idx="31760">
                  <c:v>315.47268730000002</c:v>
                </c:pt>
                <c:pt idx="31761">
                  <c:v>315.48262130000001</c:v>
                </c:pt>
                <c:pt idx="31762">
                  <c:v>315.49255529999999</c:v>
                </c:pt>
                <c:pt idx="31763">
                  <c:v>315.50248929999998</c:v>
                </c:pt>
                <c:pt idx="31764">
                  <c:v>315.51242330000002</c:v>
                </c:pt>
                <c:pt idx="31765">
                  <c:v>315.52235730000001</c:v>
                </c:pt>
                <c:pt idx="31766">
                  <c:v>315.5322913</c:v>
                </c:pt>
                <c:pt idx="31767">
                  <c:v>315.54222529999998</c:v>
                </c:pt>
                <c:pt idx="31768">
                  <c:v>315.55215930000003</c:v>
                </c:pt>
                <c:pt idx="31769">
                  <c:v>315.56209330000002</c:v>
                </c:pt>
                <c:pt idx="31770">
                  <c:v>315.5720273</c:v>
                </c:pt>
                <c:pt idx="31771">
                  <c:v>315.58196129999999</c:v>
                </c:pt>
                <c:pt idx="31772">
                  <c:v>315.59189529999998</c:v>
                </c:pt>
                <c:pt idx="31773">
                  <c:v>315.60182930000002</c:v>
                </c:pt>
                <c:pt idx="31774">
                  <c:v>315.61176330000001</c:v>
                </c:pt>
                <c:pt idx="31775">
                  <c:v>315.62169729999999</c:v>
                </c:pt>
                <c:pt idx="31776">
                  <c:v>315.63163129999998</c:v>
                </c:pt>
                <c:pt idx="31777">
                  <c:v>315.64156530000002</c:v>
                </c:pt>
                <c:pt idx="31778">
                  <c:v>315.65149930000001</c:v>
                </c:pt>
                <c:pt idx="31779">
                  <c:v>315.6614333</c:v>
                </c:pt>
                <c:pt idx="31780">
                  <c:v>315.67136729999999</c:v>
                </c:pt>
                <c:pt idx="31781">
                  <c:v>315.68130129999997</c:v>
                </c:pt>
                <c:pt idx="31782">
                  <c:v>315.69123530000002</c:v>
                </c:pt>
                <c:pt idx="31783">
                  <c:v>315.7011693</c:v>
                </c:pt>
                <c:pt idx="31784">
                  <c:v>315.71110329999999</c:v>
                </c:pt>
                <c:pt idx="31785">
                  <c:v>315.72103729999998</c:v>
                </c:pt>
                <c:pt idx="31786">
                  <c:v>315.73097130000002</c:v>
                </c:pt>
                <c:pt idx="31787">
                  <c:v>315.74090530000001</c:v>
                </c:pt>
                <c:pt idx="31788">
                  <c:v>315.7508393</c:v>
                </c:pt>
                <c:pt idx="31789">
                  <c:v>315.76077329999998</c:v>
                </c:pt>
                <c:pt idx="31790">
                  <c:v>315.77070730000003</c:v>
                </c:pt>
                <c:pt idx="31791">
                  <c:v>315.78064030000002</c:v>
                </c:pt>
                <c:pt idx="31792">
                  <c:v>315.7905743</c:v>
                </c:pt>
                <c:pt idx="31793">
                  <c:v>315.80050829999999</c:v>
                </c:pt>
                <c:pt idx="31794">
                  <c:v>315.81044229999998</c:v>
                </c:pt>
                <c:pt idx="31795">
                  <c:v>315.82037630000002</c:v>
                </c:pt>
                <c:pt idx="31796">
                  <c:v>315.83031030000001</c:v>
                </c:pt>
                <c:pt idx="31797">
                  <c:v>315.84024429999999</c:v>
                </c:pt>
                <c:pt idx="31798">
                  <c:v>315.85017829999998</c:v>
                </c:pt>
                <c:pt idx="31799">
                  <c:v>315.86011230000003</c:v>
                </c:pt>
                <c:pt idx="31800">
                  <c:v>315.87004630000001</c:v>
                </c:pt>
                <c:pt idx="31801">
                  <c:v>315.8799803</c:v>
                </c:pt>
                <c:pt idx="31802">
                  <c:v>315.88991429999999</c:v>
                </c:pt>
                <c:pt idx="31803">
                  <c:v>315.89984829999997</c:v>
                </c:pt>
                <c:pt idx="31804">
                  <c:v>315.90978230000002</c:v>
                </c:pt>
                <c:pt idx="31805">
                  <c:v>315.9197163</c:v>
                </c:pt>
                <c:pt idx="31806">
                  <c:v>315.92965029999999</c:v>
                </c:pt>
                <c:pt idx="31807">
                  <c:v>315.93958429999998</c:v>
                </c:pt>
                <c:pt idx="31808">
                  <c:v>315.94951830000002</c:v>
                </c:pt>
                <c:pt idx="31809">
                  <c:v>315.95945230000001</c:v>
                </c:pt>
                <c:pt idx="31810">
                  <c:v>315.9693863</c:v>
                </c:pt>
                <c:pt idx="31811">
                  <c:v>315.97932029999998</c:v>
                </c:pt>
                <c:pt idx="31812">
                  <c:v>315.98925430000003</c:v>
                </c:pt>
                <c:pt idx="31813">
                  <c:v>315.99918830000001</c:v>
                </c:pt>
                <c:pt idx="31814">
                  <c:v>316.0091223</c:v>
                </c:pt>
                <c:pt idx="31815">
                  <c:v>316.01905629999999</c:v>
                </c:pt>
                <c:pt idx="31816">
                  <c:v>316.02899029999998</c:v>
                </c:pt>
                <c:pt idx="31817">
                  <c:v>316.03892430000002</c:v>
                </c:pt>
                <c:pt idx="31818">
                  <c:v>316.04885830000001</c:v>
                </c:pt>
                <c:pt idx="31819">
                  <c:v>316.05879229999999</c:v>
                </c:pt>
                <c:pt idx="31820">
                  <c:v>316.06872629999998</c:v>
                </c:pt>
                <c:pt idx="31821">
                  <c:v>316.07866030000002</c:v>
                </c:pt>
                <c:pt idx="31822">
                  <c:v>316.08859430000001</c:v>
                </c:pt>
                <c:pt idx="31823">
                  <c:v>316.0985283</c:v>
                </c:pt>
                <c:pt idx="31824">
                  <c:v>316.10846229999999</c:v>
                </c:pt>
                <c:pt idx="31825">
                  <c:v>316.11839629999997</c:v>
                </c:pt>
                <c:pt idx="31826">
                  <c:v>316.12833030000002</c:v>
                </c:pt>
                <c:pt idx="31827">
                  <c:v>316.1382643</c:v>
                </c:pt>
                <c:pt idx="31828">
                  <c:v>316.14819829999999</c:v>
                </c:pt>
                <c:pt idx="31829">
                  <c:v>316.15813229999998</c:v>
                </c:pt>
                <c:pt idx="31830">
                  <c:v>316.16806630000002</c:v>
                </c:pt>
                <c:pt idx="31831">
                  <c:v>316.17800030000001</c:v>
                </c:pt>
                <c:pt idx="31832">
                  <c:v>316.18793429999999</c:v>
                </c:pt>
                <c:pt idx="31833">
                  <c:v>316.19786829999998</c:v>
                </c:pt>
                <c:pt idx="31834">
                  <c:v>316.20780230000003</c:v>
                </c:pt>
                <c:pt idx="31835">
                  <c:v>316.21773630000001</c:v>
                </c:pt>
                <c:pt idx="31836">
                  <c:v>316.2276703</c:v>
                </c:pt>
                <c:pt idx="31837">
                  <c:v>316.23760429999999</c:v>
                </c:pt>
                <c:pt idx="31838">
                  <c:v>316.24753829999997</c:v>
                </c:pt>
                <c:pt idx="31839">
                  <c:v>316.2574722</c:v>
                </c:pt>
                <c:pt idx="31840">
                  <c:v>316.2674063</c:v>
                </c:pt>
                <c:pt idx="31841">
                  <c:v>316.27734029999999</c:v>
                </c:pt>
                <c:pt idx="31842">
                  <c:v>316.28727429999998</c:v>
                </c:pt>
                <c:pt idx="31843">
                  <c:v>316.29720830000002</c:v>
                </c:pt>
                <c:pt idx="31844">
                  <c:v>316.30714230000001</c:v>
                </c:pt>
                <c:pt idx="31845">
                  <c:v>316.3170763</c:v>
                </c:pt>
                <c:pt idx="31846">
                  <c:v>316.32701029999998</c:v>
                </c:pt>
                <c:pt idx="31847">
                  <c:v>316.33694430000003</c:v>
                </c:pt>
                <c:pt idx="31848">
                  <c:v>316.34687830000001</c:v>
                </c:pt>
                <c:pt idx="31849">
                  <c:v>316.3568123</c:v>
                </c:pt>
                <c:pt idx="31850">
                  <c:v>316.36674629999999</c:v>
                </c:pt>
                <c:pt idx="31851">
                  <c:v>316.37668029999998</c:v>
                </c:pt>
                <c:pt idx="31852">
                  <c:v>316.38661430000002</c:v>
                </c:pt>
                <c:pt idx="31853">
                  <c:v>316.39654830000001</c:v>
                </c:pt>
                <c:pt idx="31854">
                  <c:v>316.40648229999999</c:v>
                </c:pt>
                <c:pt idx="31855">
                  <c:v>316.41641629999998</c:v>
                </c:pt>
                <c:pt idx="31856">
                  <c:v>316.42635030000002</c:v>
                </c:pt>
                <c:pt idx="31857">
                  <c:v>316.43628430000001</c:v>
                </c:pt>
                <c:pt idx="31858">
                  <c:v>316.4462183</c:v>
                </c:pt>
                <c:pt idx="31859">
                  <c:v>316.45615229999999</c:v>
                </c:pt>
                <c:pt idx="31860">
                  <c:v>316.46608629999997</c:v>
                </c:pt>
                <c:pt idx="31861">
                  <c:v>316.47602030000002</c:v>
                </c:pt>
                <c:pt idx="31862">
                  <c:v>316.4859543</c:v>
                </c:pt>
                <c:pt idx="31863">
                  <c:v>316.49588829999999</c:v>
                </c:pt>
                <c:pt idx="31864">
                  <c:v>316.50582229999998</c:v>
                </c:pt>
                <c:pt idx="31865">
                  <c:v>316.51575630000002</c:v>
                </c:pt>
                <c:pt idx="31866">
                  <c:v>316.52569030000001</c:v>
                </c:pt>
                <c:pt idx="31867">
                  <c:v>316.53562429999999</c:v>
                </c:pt>
                <c:pt idx="31868">
                  <c:v>316.54555829999998</c:v>
                </c:pt>
                <c:pt idx="31869">
                  <c:v>316.55549230000003</c:v>
                </c:pt>
                <c:pt idx="31870">
                  <c:v>316.56542630000001</c:v>
                </c:pt>
                <c:pt idx="31871">
                  <c:v>316.5753603</c:v>
                </c:pt>
                <c:pt idx="31872">
                  <c:v>316.58529429999999</c:v>
                </c:pt>
                <c:pt idx="31873">
                  <c:v>316.59522829999997</c:v>
                </c:pt>
                <c:pt idx="31874">
                  <c:v>316.60516230000002</c:v>
                </c:pt>
                <c:pt idx="31875">
                  <c:v>316.6150963</c:v>
                </c:pt>
                <c:pt idx="31876">
                  <c:v>316.62503029999999</c:v>
                </c:pt>
                <c:pt idx="31877">
                  <c:v>316.63496429999998</c:v>
                </c:pt>
                <c:pt idx="31878">
                  <c:v>316.64489830000002</c:v>
                </c:pt>
                <c:pt idx="31879">
                  <c:v>316.65483230000001</c:v>
                </c:pt>
                <c:pt idx="31880">
                  <c:v>316.6647663</c:v>
                </c:pt>
                <c:pt idx="31881">
                  <c:v>316.67470029999998</c:v>
                </c:pt>
                <c:pt idx="31882">
                  <c:v>316.68463430000003</c:v>
                </c:pt>
                <c:pt idx="31883">
                  <c:v>316.69456830000001</c:v>
                </c:pt>
                <c:pt idx="31884">
                  <c:v>316.7045023</c:v>
                </c:pt>
                <c:pt idx="31885">
                  <c:v>316.71443629999999</c:v>
                </c:pt>
                <c:pt idx="31886">
                  <c:v>316.72437029999998</c:v>
                </c:pt>
                <c:pt idx="31887">
                  <c:v>316.73430430000002</c:v>
                </c:pt>
                <c:pt idx="31888">
                  <c:v>316.74423830000001</c:v>
                </c:pt>
                <c:pt idx="31889">
                  <c:v>316.75417229999999</c:v>
                </c:pt>
                <c:pt idx="31890">
                  <c:v>316.76410579999998</c:v>
                </c:pt>
                <c:pt idx="31891">
                  <c:v>316.77403980000003</c:v>
                </c:pt>
                <c:pt idx="31892">
                  <c:v>316.78397380000001</c:v>
                </c:pt>
                <c:pt idx="31893">
                  <c:v>316.7939078</c:v>
                </c:pt>
                <c:pt idx="31894">
                  <c:v>316.80384179999999</c:v>
                </c:pt>
                <c:pt idx="31895">
                  <c:v>316.81377579999997</c:v>
                </c:pt>
                <c:pt idx="31896">
                  <c:v>316.82370980000002</c:v>
                </c:pt>
                <c:pt idx="31897">
                  <c:v>316.8336438</c:v>
                </c:pt>
                <c:pt idx="31898">
                  <c:v>316.84357779999999</c:v>
                </c:pt>
                <c:pt idx="31899">
                  <c:v>316.85351179999998</c:v>
                </c:pt>
                <c:pt idx="31900">
                  <c:v>316.86344580000002</c:v>
                </c:pt>
                <c:pt idx="31901">
                  <c:v>316.87337980000001</c:v>
                </c:pt>
                <c:pt idx="31902">
                  <c:v>316.8833138</c:v>
                </c:pt>
                <c:pt idx="31903">
                  <c:v>316.89324779999998</c:v>
                </c:pt>
                <c:pt idx="31904">
                  <c:v>316.90318180000003</c:v>
                </c:pt>
                <c:pt idx="31905">
                  <c:v>316.91311580000001</c:v>
                </c:pt>
                <c:pt idx="31906">
                  <c:v>316.9230498</c:v>
                </c:pt>
                <c:pt idx="31907">
                  <c:v>316.93298379999999</c:v>
                </c:pt>
                <c:pt idx="31908">
                  <c:v>316.94291779999998</c:v>
                </c:pt>
                <c:pt idx="31909">
                  <c:v>316.95285180000002</c:v>
                </c:pt>
                <c:pt idx="31910">
                  <c:v>316.96278580000001</c:v>
                </c:pt>
                <c:pt idx="31911">
                  <c:v>316.9727188</c:v>
                </c:pt>
                <c:pt idx="31912">
                  <c:v>316.98265379999998</c:v>
                </c:pt>
                <c:pt idx="31913">
                  <c:v>316.99258780000002</c:v>
                </c:pt>
                <c:pt idx="31914">
                  <c:v>317.00252080000001</c:v>
                </c:pt>
                <c:pt idx="31915">
                  <c:v>317.0124558</c:v>
                </c:pt>
                <c:pt idx="31916">
                  <c:v>317.02238879999999</c:v>
                </c:pt>
                <c:pt idx="31917">
                  <c:v>317.03232279999997</c:v>
                </c:pt>
                <c:pt idx="31918">
                  <c:v>317.04225680000002</c:v>
                </c:pt>
                <c:pt idx="31919">
                  <c:v>317.05219080000001</c:v>
                </c:pt>
                <c:pt idx="31920">
                  <c:v>317.06212479999999</c:v>
                </c:pt>
                <c:pt idx="31921">
                  <c:v>317.07205879999998</c:v>
                </c:pt>
                <c:pt idx="31922">
                  <c:v>317.08199280000002</c:v>
                </c:pt>
                <c:pt idx="31923">
                  <c:v>317.09192680000001</c:v>
                </c:pt>
                <c:pt idx="31924">
                  <c:v>317.1018608</c:v>
                </c:pt>
                <c:pt idx="31925">
                  <c:v>317.11179479999998</c:v>
                </c:pt>
                <c:pt idx="31926">
                  <c:v>317.12172880000003</c:v>
                </c:pt>
                <c:pt idx="31927">
                  <c:v>317.13166280000002</c:v>
                </c:pt>
                <c:pt idx="31928">
                  <c:v>317.1415968</c:v>
                </c:pt>
                <c:pt idx="31929">
                  <c:v>317.15153079999999</c:v>
                </c:pt>
                <c:pt idx="31930">
                  <c:v>317.16146479999998</c:v>
                </c:pt>
                <c:pt idx="31931">
                  <c:v>317.17139880000002</c:v>
                </c:pt>
                <c:pt idx="31932">
                  <c:v>317.18133280000001</c:v>
                </c:pt>
                <c:pt idx="31933">
                  <c:v>317.19126679999999</c:v>
                </c:pt>
                <c:pt idx="31934">
                  <c:v>317.20120079999998</c:v>
                </c:pt>
                <c:pt idx="31935">
                  <c:v>317.21113480000002</c:v>
                </c:pt>
                <c:pt idx="31936">
                  <c:v>317.22106880000001</c:v>
                </c:pt>
                <c:pt idx="31937">
                  <c:v>317.2310028</c:v>
                </c:pt>
                <c:pt idx="31938">
                  <c:v>317.24093679999999</c:v>
                </c:pt>
                <c:pt idx="31939">
                  <c:v>317.25087079999997</c:v>
                </c:pt>
                <c:pt idx="31940">
                  <c:v>317.26080480000002</c:v>
                </c:pt>
                <c:pt idx="31941">
                  <c:v>317.2707388</c:v>
                </c:pt>
                <c:pt idx="31942">
                  <c:v>317.28067279999999</c:v>
                </c:pt>
                <c:pt idx="31943">
                  <c:v>317.29060679999998</c:v>
                </c:pt>
                <c:pt idx="31944">
                  <c:v>317.30054080000002</c:v>
                </c:pt>
                <c:pt idx="31945">
                  <c:v>317.31047480000001</c:v>
                </c:pt>
                <c:pt idx="31946">
                  <c:v>317.3204088</c:v>
                </c:pt>
                <c:pt idx="31947">
                  <c:v>317.33034279999998</c:v>
                </c:pt>
                <c:pt idx="31948">
                  <c:v>317.34027680000003</c:v>
                </c:pt>
                <c:pt idx="31949">
                  <c:v>317.35021080000001</c:v>
                </c:pt>
                <c:pt idx="31950">
                  <c:v>317.3601448</c:v>
                </c:pt>
                <c:pt idx="31951">
                  <c:v>317.37007879999999</c:v>
                </c:pt>
                <c:pt idx="31952">
                  <c:v>317.38001279999997</c:v>
                </c:pt>
                <c:pt idx="31953">
                  <c:v>317.38994680000002</c:v>
                </c:pt>
                <c:pt idx="31954">
                  <c:v>317.39988080000001</c:v>
                </c:pt>
                <c:pt idx="31955">
                  <c:v>317.40981479999999</c:v>
                </c:pt>
                <c:pt idx="31956">
                  <c:v>317.41974879999998</c:v>
                </c:pt>
                <c:pt idx="31957">
                  <c:v>317.42968280000002</c:v>
                </c:pt>
                <c:pt idx="31958">
                  <c:v>317.43961680000001</c:v>
                </c:pt>
                <c:pt idx="31959">
                  <c:v>317.4495508</c:v>
                </c:pt>
                <c:pt idx="31960">
                  <c:v>317.45948479999998</c:v>
                </c:pt>
                <c:pt idx="31961">
                  <c:v>317.46941880000003</c:v>
                </c:pt>
                <c:pt idx="31962">
                  <c:v>317.47935280000002</c:v>
                </c:pt>
                <c:pt idx="31963">
                  <c:v>317.4892868</c:v>
                </c:pt>
                <c:pt idx="31964">
                  <c:v>317.49922079999999</c:v>
                </c:pt>
                <c:pt idx="31965">
                  <c:v>317.50915479999998</c:v>
                </c:pt>
                <c:pt idx="31966">
                  <c:v>317.51908880000002</c:v>
                </c:pt>
                <c:pt idx="31967">
                  <c:v>317.52902280000001</c:v>
                </c:pt>
                <c:pt idx="31968">
                  <c:v>317.53895679999999</c:v>
                </c:pt>
                <c:pt idx="31969">
                  <c:v>317.54889079999998</c:v>
                </c:pt>
                <c:pt idx="31970">
                  <c:v>317.55882480000002</c:v>
                </c:pt>
                <c:pt idx="31971">
                  <c:v>317.56875880000001</c:v>
                </c:pt>
                <c:pt idx="31972">
                  <c:v>317.5786928</c:v>
                </c:pt>
                <c:pt idx="31973">
                  <c:v>317.58862679999999</c:v>
                </c:pt>
                <c:pt idx="31974">
                  <c:v>317.59856079999997</c:v>
                </c:pt>
                <c:pt idx="31975">
                  <c:v>317.60849480000002</c:v>
                </c:pt>
                <c:pt idx="31976">
                  <c:v>317.6184288</c:v>
                </c:pt>
                <c:pt idx="31977">
                  <c:v>317.62836279999999</c:v>
                </c:pt>
                <c:pt idx="31978">
                  <c:v>317.63829679999998</c:v>
                </c:pt>
                <c:pt idx="31979">
                  <c:v>317.64823080000002</c:v>
                </c:pt>
                <c:pt idx="31980">
                  <c:v>317.65816480000001</c:v>
                </c:pt>
                <c:pt idx="31981">
                  <c:v>317.6680988</c:v>
                </c:pt>
                <c:pt idx="31982">
                  <c:v>317.67803279999998</c:v>
                </c:pt>
                <c:pt idx="31983">
                  <c:v>317.68796680000003</c:v>
                </c:pt>
                <c:pt idx="31984">
                  <c:v>317.69790080000001</c:v>
                </c:pt>
                <c:pt idx="31985">
                  <c:v>317.7078348</c:v>
                </c:pt>
                <c:pt idx="31986">
                  <c:v>317.71776879999999</c:v>
                </c:pt>
                <c:pt idx="31987">
                  <c:v>317.72770279999997</c:v>
                </c:pt>
                <c:pt idx="31988">
                  <c:v>317.73763680000002</c:v>
                </c:pt>
                <c:pt idx="31989">
                  <c:v>317.74757080000001</c:v>
                </c:pt>
                <c:pt idx="31990">
                  <c:v>317.75750479999999</c:v>
                </c:pt>
                <c:pt idx="31991">
                  <c:v>317.76743909999999</c:v>
                </c:pt>
                <c:pt idx="31992">
                  <c:v>317.77737309999998</c:v>
                </c:pt>
                <c:pt idx="31993">
                  <c:v>317.78730710000002</c:v>
                </c:pt>
                <c:pt idx="31994">
                  <c:v>317.79724110000001</c:v>
                </c:pt>
                <c:pt idx="31995">
                  <c:v>317.80717509999999</c:v>
                </c:pt>
                <c:pt idx="31996">
                  <c:v>317.81710909999998</c:v>
                </c:pt>
                <c:pt idx="31997">
                  <c:v>317.82704310000003</c:v>
                </c:pt>
                <c:pt idx="31998">
                  <c:v>317.83697710000001</c:v>
                </c:pt>
                <c:pt idx="31999">
                  <c:v>317.8469111</c:v>
                </c:pt>
                <c:pt idx="32000">
                  <c:v>317.85684509999999</c:v>
                </c:pt>
                <c:pt idx="32001">
                  <c:v>317.86677909999997</c:v>
                </c:pt>
                <c:pt idx="32002">
                  <c:v>317.87671310000002</c:v>
                </c:pt>
                <c:pt idx="32003">
                  <c:v>317.8866471</c:v>
                </c:pt>
                <c:pt idx="32004">
                  <c:v>317.89658109999999</c:v>
                </c:pt>
                <c:pt idx="32005">
                  <c:v>317.90651509999998</c:v>
                </c:pt>
                <c:pt idx="32006">
                  <c:v>317.91644910000002</c:v>
                </c:pt>
                <c:pt idx="32007">
                  <c:v>317.92638310000001</c:v>
                </c:pt>
                <c:pt idx="32008">
                  <c:v>317.9363171</c:v>
                </c:pt>
                <c:pt idx="32009">
                  <c:v>317.94625109999998</c:v>
                </c:pt>
                <c:pt idx="32010">
                  <c:v>317.95618510000003</c:v>
                </c:pt>
                <c:pt idx="32011">
                  <c:v>317.96611910000001</c:v>
                </c:pt>
                <c:pt idx="32012">
                  <c:v>317.9760531</c:v>
                </c:pt>
                <c:pt idx="32013">
                  <c:v>317.98598709999999</c:v>
                </c:pt>
                <c:pt idx="32014">
                  <c:v>317.99592109999998</c:v>
                </c:pt>
                <c:pt idx="32015">
                  <c:v>318.00585510000002</c:v>
                </c:pt>
                <c:pt idx="32016">
                  <c:v>318.01578910000001</c:v>
                </c:pt>
                <c:pt idx="32017">
                  <c:v>318.02572309999999</c:v>
                </c:pt>
                <c:pt idx="32018">
                  <c:v>318.03565709999998</c:v>
                </c:pt>
                <c:pt idx="32019">
                  <c:v>318.04559110000002</c:v>
                </c:pt>
                <c:pt idx="32020">
                  <c:v>318.05552510000001</c:v>
                </c:pt>
                <c:pt idx="32021">
                  <c:v>318.0654591</c:v>
                </c:pt>
                <c:pt idx="32022">
                  <c:v>318.07539309999999</c:v>
                </c:pt>
                <c:pt idx="32023">
                  <c:v>318.08532709999997</c:v>
                </c:pt>
                <c:pt idx="32024">
                  <c:v>318.09526110000002</c:v>
                </c:pt>
                <c:pt idx="32025">
                  <c:v>318.1051951</c:v>
                </c:pt>
                <c:pt idx="32026">
                  <c:v>318.11512909999999</c:v>
                </c:pt>
                <c:pt idx="32027">
                  <c:v>318.12506309999998</c:v>
                </c:pt>
                <c:pt idx="32028">
                  <c:v>318.13499710000002</c:v>
                </c:pt>
                <c:pt idx="32029">
                  <c:v>318.14493110000001</c:v>
                </c:pt>
                <c:pt idx="32030">
                  <c:v>318.15486509999999</c:v>
                </c:pt>
                <c:pt idx="32031">
                  <c:v>318.16479909999998</c:v>
                </c:pt>
                <c:pt idx="32032">
                  <c:v>318.17473310000003</c:v>
                </c:pt>
                <c:pt idx="32033">
                  <c:v>318.18466710000001</c:v>
                </c:pt>
                <c:pt idx="32034">
                  <c:v>318.1946011</c:v>
                </c:pt>
                <c:pt idx="32035">
                  <c:v>318.20453509999999</c:v>
                </c:pt>
                <c:pt idx="32036">
                  <c:v>318.21446909999997</c:v>
                </c:pt>
                <c:pt idx="32037">
                  <c:v>318.22440310000002</c:v>
                </c:pt>
                <c:pt idx="32038">
                  <c:v>318.2343371</c:v>
                </c:pt>
                <c:pt idx="32039">
                  <c:v>318.24427109999999</c:v>
                </c:pt>
                <c:pt idx="32040">
                  <c:v>318.25420509999998</c:v>
                </c:pt>
                <c:pt idx="32041">
                  <c:v>318.26413910000002</c:v>
                </c:pt>
                <c:pt idx="32042">
                  <c:v>318.27407310000001</c:v>
                </c:pt>
                <c:pt idx="32043">
                  <c:v>318.2840071</c:v>
                </c:pt>
                <c:pt idx="32044">
                  <c:v>318.29394109999998</c:v>
                </c:pt>
                <c:pt idx="32045">
                  <c:v>318.30387510000003</c:v>
                </c:pt>
                <c:pt idx="32046">
                  <c:v>318.31380910000001</c:v>
                </c:pt>
                <c:pt idx="32047">
                  <c:v>318.3237431</c:v>
                </c:pt>
                <c:pt idx="32048">
                  <c:v>318.33367709999999</c:v>
                </c:pt>
                <c:pt idx="32049">
                  <c:v>318.34361109999998</c:v>
                </c:pt>
                <c:pt idx="32050">
                  <c:v>318.35354510000002</c:v>
                </c:pt>
                <c:pt idx="32051">
                  <c:v>318.36347910000001</c:v>
                </c:pt>
                <c:pt idx="32052">
                  <c:v>318.37341309999999</c:v>
                </c:pt>
                <c:pt idx="32053">
                  <c:v>318.38334709999998</c:v>
                </c:pt>
                <c:pt idx="32054">
                  <c:v>318.39328110000002</c:v>
                </c:pt>
                <c:pt idx="32055">
                  <c:v>318.40321510000001</c:v>
                </c:pt>
                <c:pt idx="32056">
                  <c:v>318.4131491</c:v>
                </c:pt>
                <c:pt idx="32057">
                  <c:v>318.42308309999999</c:v>
                </c:pt>
                <c:pt idx="32058">
                  <c:v>318.43301709999997</c:v>
                </c:pt>
                <c:pt idx="32059">
                  <c:v>318.44295110000002</c:v>
                </c:pt>
                <c:pt idx="32060">
                  <c:v>318.4528851</c:v>
                </c:pt>
                <c:pt idx="32061">
                  <c:v>318.46281909999999</c:v>
                </c:pt>
                <c:pt idx="32062">
                  <c:v>318.47275309999998</c:v>
                </c:pt>
                <c:pt idx="32063">
                  <c:v>318.48268710000002</c:v>
                </c:pt>
                <c:pt idx="32064">
                  <c:v>318.49262110000001</c:v>
                </c:pt>
                <c:pt idx="32065">
                  <c:v>318.5025551</c:v>
                </c:pt>
                <c:pt idx="32066">
                  <c:v>318.51248909999998</c:v>
                </c:pt>
                <c:pt idx="32067">
                  <c:v>318.52242310000003</c:v>
                </c:pt>
                <c:pt idx="32068">
                  <c:v>318.53235710000001</c:v>
                </c:pt>
                <c:pt idx="32069">
                  <c:v>318.5422911</c:v>
                </c:pt>
                <c:pt idx="32070">
                  <c:v>318.55222509999999</c:v>
                </c:pt>
                <c:pt idx="32071">
                  <c:v>318.56215909999997</c:v>
                </c:pt>
                <c:pt idx="32072">
                  <c:v>318.57209310000002</c:v>
                </c:pt>
                <c:pt idx="32073">
                  <c:v>318.5820271</c:v>
                </c:pt>
                <c:pt idx="32074">
                  <c:v>318.59196209999999</c:v>
                </c:pt>
                <c:pt idx="32075">
                  <c:v>318.60189509999998</c:v>
                </c:pt>
                <c:pt idx="32076">
                  <c:v>318.61182910000002</c:v>
                </c:pt>
                <c:pt idx="32077">
                  <c:v>318.62176310000001</c:v>
                </c:pt>
                <c:pt idx="32078">
                  <c:v>318.63169809999999</c:v>
                </c:pt>
                <c:pt idx="32079">
                  <c:v>318.64163209999998</c:v>
                </c:pt>
                <c:pt idx="32080">
                  <c:v>318.65156610000003</c:v>
                </c:pt>
                <c:pt idx="32081">
                  <c:v>318.66150010000001</c:v>
                </c:pt>
                <c:pt idx="32082">
                  <c:v>318.6714341</c:v>
                </c:pt>
                <c:pt idx="32083">
                  <c:v>318.68136809999999</c:v>
                </c:pt>
                <c:pt idx="32084">
                  <c:v>318.69130209999997</c:v>
                </c:pt>
                <c:pt idx="32085">
                  <c:v>318.70123610000002</c:v>
                </c:pt>
                <c:pt idx="32086">
                  <c:v>318.7111701</c:v>
                </c:pt>
                <c:pt idx="32087">
                  <c:v>318.72110409999999</c:v>
                </c:pt>
                <c:pt idx="32088">
                  <c:v>318.73103809999998</c:v>
                </c:pt>
                <c:pt idx="32089">
                  <c:v>318.74097210000002</c:v>
                </c:pt>
                <c:pt idx="32090">
                  <c:v>318.75090610000001</c:v>
                </c:pt>
                <c:pt idx="32091">
                  <c:v>318.7608401</c:v>
                </c:pt>
                <c:pt idx="32092">
                  <c:v>318.77077379999997</c:v>
                </c:pt>
                <c:pt idx="32093">
                  <c:v>318.78070780000002</c:v>
                </c:pt>
                <c:pt idx="32094">
                  <c:v>318.7906418</c:v>
                </c:pt>
                <c:pt idx="32095">
                  <c:v>318.80057579999999</c:v>
                </c:pt>
                <c:pt idx="32096">
                  <c:v>318.81050979999998</c:v>
                </c:pt>
                <c:pt idx="32097">
                  <c:v>318.82044380000002</c:v>
                </c:pt>
                <c:pt idx="32098">
                  <c:v>318.83037780000001</c:v>
                </c:pt>
                <c:pt idx="32099">
                  <c:v>318.84031179999999</c:v>
                </c:pt>
                <c:pt idx="32100">
                  <c:v>318.85024579999998</c:v>
                </c:pt>
                <c:pt idx="32101">
                  <c:v>318.86017980000003</c:v>
                </c:pt>
                <c:pt idx="32102">
                  <c:v>318.87011380000001</c:v>
                </c:pt>
                <c:pt idx="32103">
                  <c:v>318.8800478</c:v>
                </c:pt>
                <c:pt idx="32104">
                  <c:v>318.88998179999999</c:v>
                </c:pt>
                <c:pt idx="32105">
                  <c:v>318.89991579999997</c:v>
                </c:pt>
                <c:pt idx="32106">
                  <c:v>318.90984980000002</c:v>
                </c:pt>
                <c:pt idx="32107">
                  <c:v>318.9197838</c:v>
                </c:pt>
                <c:pt idx="32108">
                  <c:v>318.92971779999999</c:v>
                </c:pt>
                <c:pt idx="32109">
                  <c:v>318.93965179999998</c:v>
                </c:pt>
                <c:pt idx="32110">
                  <c:v>318.94958580000002</c:v>
                </c:pt>
                <c:pt idx="32111">
                  <c:v>318.95951980000001</c:v>
                </c:pt>
                <c:pt idx="32112">
                  <c:v>318.9694538</c:v>
                </c:pt>
                <c:pt idx="32113">
                  <c:v>318.97938779999998</c:v>
                </c:pt>
                <c:pt idx="32114">
                  <c:v>318.98932180000003</c:v>
                </c:pt>
                <c:pt idx="32115">
                  <c:v>318.99925580000001</c:v>
                </c:pt>
                <c:pt idx="32116">
                  <c:v>319.0091898</c:v>
                </c:pt>
                <c:pt idx="32117">
                  <c:v>319.01912379999999</c:v>
                </c:pt>
                <c:pt idx="32118">
                  <c:v>319.02905779999998</c:v>
                </c:pt>
                <c:pt idx="32119">
                  <c:v>319.03899180000002</c:v>
                </c:pt>
                <c:pt idx="32120">
                  <c:v>319.04892580000001</c:v>
                </c:pt>
                <c:pt idx="32121">
                  <c:v>319.05885979999999</c:v>
                </c:pt>
                <c:pt idx="32122">
                  <c:v>319.06879379999998</c:v>
                </c:pt>
                <c:pt idx="32123">
                  <c:v>319.07872780000002</c:v>
                </c:pt>
                <c:pt idx="32124">
                  <c:v>319.08866180000001</c:v>
                </c:pt>
                <c:pt idx="32125">
                  <c:v>319.0985958</c:v>
                </c:pt>
                <c:pt idx="32126">
                  <c:v>319.10852979999999</c:v>
                </c:pt>
                <c:pt idx="32127">
                  <c:v>319.11846379999997</c:v>
                </c:pt>
                <c:pt idx="32128">
                  <c:v>319.12839780000002</c:v>
                </c:pt>
                <c:pt idx="32129">
                  <c:v>319.1383318</c:v>
                </c:pt>
                <c:pt idx="32130">
                  <c:v>319.14826579999999</c:v>
                </c:pt>
                <c:pt idx="32131">
                  <c:v>319.15819979999998</c:v>
                </c:pt>
                <c:pt idx="32132">
                  <c:v>319.16813380000002</c:v>
                </c:pt>
                <c:pt idx="32133">
                  <c:v>319.17806780000001</c:v>
                </c:pt>
                <c:pt idx="32134">
                  <c:v>319.1880018</c:v>
                </c:pt>
                <c:pt idx="32135">
                  <c:v>319.19793579999998</c:v>
                </c:pt>
                <c:pt idx="32136">
                  <c:v>319.20786980000003</c:v>
                </c:pt>
                <c:pt idx="32137">
                  <c:v>319.21780380000001</c:v>
                </c:pt>
                <c:pt idx="32138">
                  <c:v>319.2277378</c:v>
                </c:pt>
                <c:pt idx="32139">
                  <c:v>319.23767179999999</c:v>
                </c:pt>
                <c:pt idx="32140">
                  <c:v>319.24760579999997</c:v>
                </c:pt>
                <c:pt idx="32141">
                  <c:v>319.25753980000002</c:v>
                </c:pt>
                <c:pt idx="32142">
                  <c:v>319.2674738</c:v>
                </c:pt>
                <c:pt idx="32143">
                  <c:v>319.27740779999999</c:v>
                </c:pt>
                <c:pt idx="32144">
                  <c:v>319.28734179999998</c:v>
                </c:pt>
                <c:pt idx="32145">
                  <c:v>319.29727580000002</c:v>
                </c:pt>
                <c:pt idx="32146">
                  <c:v>319.30720980000001</c:v>
                </c:pt>
                <c:pt idx="32147">
                  <c:v>319.3171438</c:v>
                </c:pt>
                <c:pt idx="32148">
                  <c:v>319.32707779999998</c:v>
                </c:pt>
                <c:pt idx="32149">
                  <c:v>319.33701180000003</c:v>
                </c:pt>
                <c:pt idx="32150">
                  <c:v>319.34694580000001</c:v>
                </c:pt>
                <c:pt idx="32151">
                  <c:v>319.3568798</c:v>
                </c:pt>
                <c:pt idx="32152">
                  <c:v>319.36681379999999</c:v>
                </c:pt>
                <c:pt idx="32153">
                  <c:v>319.37674779999998</c:v>
                </c:pt>
                <c:pt idx="32154">
                  <c:v>319.38668180000002</c:v>
                </c:pt>
                <c:pt idx="32155">
                  <c:v>319.39661580000001</c:v>
                </c:pt>
                <c:pt idx="32156">
                  <c:v>319.40654979999999</c:v>
                </c:pt>
                <c:pt idx="32157">
                  <c:v>319.41648379999998</c:v>
                </c:pt>
                <c:pt idx="32158">
                  <c:v>319.42641780000002</c:v>
                </c:pt>
                <c:pt idx="32159">
                  <c:v>319.43635180000001</c:v>
                </c:pt>
                <c:pt idx="32160">
                  <c:v>319.4462858</c:v>
                </c:pt>
                <c:pt idx="32161">
                  <c:v>319.45621979999999</c:v>
                </c:pt>
                <c:pt idx="32162">
                  <c:v>319.46615379999997</c:v>
                </c:pt>
                <c:pt idx="32163">
                  <c:v>319.47608780000002</c:v>
                </c:pt>
                <c:pt idx="32164">
                  <c:v>319.4860218</c:v>
                </c:pt>
                <c:pt idx="32165">
                  <c:v>319.49595579999999</c:v>
                </c:pt>
                <c:pt idx="32166">
                  <c:v>319.50588979999998</c:v>
                </c:pt>
                <c:pt idx="32167">
                  <c:v>319.51582380000002</c:v>
                </c:pt>
                <c:pt idx="32168">
                  <c:v>319.52575780000001</c:v>
                </c:pt>
                <c:pt idx="32169">
                  <c:v>319.5356918</c:v>
                </c:pt>
                <c:pt idx="32170">
                  <c:v>319.54562579999998</c:v>
                </c:pt>
                <c:pt idx="32171">
                  <c:v>319.55555980000003</c:v>
                </c:pt>
                <c:pt idx="32172">
                  <c:v>319.56549380000001</c:v>
                </c:pt>
                <c:pt idx="32173">
                  <c:v>319.5754278</c:v>
                </c:pt>
                <c:pt idx="32174">
                  <c:v>319.58536179999999</c:v>
                </c:pt>
                <c:pt idx="32175">
                  <c:v>319.59529579999997</c:v>
                </c:pt>
                <c:pt idx="32176">
                  <c:v>319.60522980000002</c:v>
                </c:pt>
                <c:pt idx="32177">
                  <c:v>319.6151638</c:v>
                </c:pt>
                <c:pt idx="32178">
                  <c:v>319.62509779999999</c:v>
                </c:pt>
                <c:pt idx="32179">
                  <c:v>319.63503179999998</c:v>
                </c:pt>
                <c:pt idx="32180">
                  <c:v>319.64496580000002</c:v>
                </c:pt>
                <c:pt idx="32181">
                  <c:v>319.65489980000001</c:v>
                </c:pt>
                <c:pt idx="32182">
                  <c:v>319.6648338</c:v>
                </c:pt>
                <c:pt idx="32183">
                  <c:v>319.67476779999998</c:v>
                </c:pt>
                <c:pt idx="32184">
                  <c:v>319.68470180000003</c:v>
                </c:pt>
                <c:pt idx="32185">
                  <c:v>319.69463580000001</c:v>
                </c:pt>
                <c:pt idx="32186">
                  <c:v>319.7045698</c:v>
                </c:pt>
                <c:pt idx="32187">
                  <c:v>319.71450379999999</c:v>
                </c:pt>
                <c:pt idx="32188">
                  <c:v>319.72443779999998</c:v>
                </c:pt>
                <c:pt idx="32189">
                  <c:v>319.73437180000002</c:v>
                </c:pt>
                <c:pt idx="32190">
                  <c:v>319.74430580000001</c:v>
                </c:pt>
                <c:pt idx="32191">
                  <c:v>319.75423979999999</c:v>
                </c:pt>
                <c:pt idx="32192">
                  <c:v>319.76417379999998</c:v>
                </c:pt>
                <c:pt idx="32193">
                  <c:v>319.77410700000001</c:v>
                </c:pt>
                <c:pt idx="32194">
                  <c:v>319.784042</c:v>
                </c:pt>
                <c:pt idx="32195">
                  <c:v>319.79397599999999</c:v>
                </c:pt>
                <c:pt idx="32196">
                  <c:v>319.80390999999997</c:v>
                </c:pt>
                <c:pt idx="32197">
                  <c:v>319.81384400000002</c:v>
                </c:pt>
                <c:pt idx="32198">
                  <c:v>319.823778</c:v>
                </c:pt>
                <c:pt idx="32199">
                  <c:v>319.83371199999999</c:v>
                </c:pt>
                <c:pt idx="32200">
                  <c:v>319.84364599999998</c:v>
                </c:pt>
                <c:pt idx="32201">
                  <c:v>319.85358000000002</c:v>
                </c:pt>
                <c:pt idx="32202">
                  <c:v>319.86351400000001</c:v>
                </c:pt>
                <c:pt idx="32203">
                  <c:v>319.873448</c:v>
                </c:pt>
                <c:pt idx="32204">
                  <c:v>319.88338199999998</c:v>
                </c:pt>
                <c:pt idx="32205">
                  <c:v>319.89331600000003</c:v>
                </c:pt>
                <c:pt idx="32206">
                  <c:v>319.90325000000001</c:v>
                </c:pt>
                <c:pt idx="32207">
                  <c:v>319.913184</c:v>
                </c:pt>
                <c:pt idx="32208">
                  <c:v>319.92311799999999</c:v>
                </c:pt>
                <c:pt idx="32209">
                  <c:v>319.93305199999998</c:v>
                </c:pt>
                <c:pt idx="32210">
                  <c:v>319.94298600000002</c:v>
                </c:pt>
                <c:pt idx="32211">
                  <c:v>319.95292000000001</c:v>
                </c:pt>
                <c:pt idx="32212">
                  <c:v>319.96285399999999</c:v>
                </c:pt>
                <c:pt idx="32213">
                  <c:v>319.97278799999998</c:v>
                </c:pt>
                <c:pt idx="32214">
                  <c:v>319.98272200000002</c:v>
                </c:pt>
                <c:pt idx="32215">
                  <c:v>319.99265600000001</c:v>
                </c:pt>
                <c:pt idx="32216">
                  <c:v>320.00259</c:v>
                </c:pt>
                <c:pt idx="32217">
                  <c:v>320.01252399999998</c:v>
                </c:pt>
                <c:pt idx="32218">
                  <c:v>320.02245799999997</c:v>
                </c:pt>
                <c:pt idx="32219">
                  <c:v>320.03239200000002</c:v>
                </c:pt>
                <c:pt idx="32220">
                  <c:v>320.042326</c:v>
                </c:pt>
                <c:pt idx="32221">
                  <c:v>320.05225999999999</c:v>
                </c:pt>
                <c:pt idx="32222">
                  <c:v>320.06219399999998</c:v>
                </c:pt>
                <c:pt idx="32223">
                  <c:v>320.07212800000002</c:v>
                </c:pt>
                <c:pt idx="32224">
                  <c:v>320.08206200000001</c:v>
                </c:pt>
                <c:pt idx="32225">
                  <c:v>320.09199599999999</c:v>
                </c:pt>
                <c:pt idx="32226">
                  <c:v>320.10192999999998</c:v>
                </c:pt>
                <c:pt idx="32227">
                  <c:v>320.11186400000003</c:v>
                </c:pt>
                <c:pt idx="32228">
                  <c:v>320.12179800000001</c:v>
                </c:pt>
                <c:pt idx="32229">
                  <c:v>320.131732</c:v>
                </c:pt>
                <c:pt idx="32230">
                  <c:v>320.14166599999999</c:v>
                </c:pt>
                <c:pt idx="32231">
                  <c:v>320.15159999999997</c:v>
                </c:pt>
                <c:pt idx="32232">
                  <c:v>320.16153400000002</c:v>
                </c:pt>
                <c:pt idx="32233">
                  <c:v>320.171468</c:v>
                </c:pt>
                <c:pt idx="32234">
                  <c:v>320.18140199999999</c:v>
                </c:pt>
                <c:pt idx="32235">
                  <c:v>320.19133599999998</c:v>
                </c:pt>
                <c:pt idx="32236">
                  <c:v>320.20127000000002</c:v>
                </c:pt>
                <c:pt idx="32237">
                  <c:v>320.21120400000001</c:v>
                </c:pt>
                <c:pt idx="32238">
                  <c:v>320.221138</c:v>
                </c:pt>
                <c:pt idx="32239">
                  <c:v>320.23107199999998</c:v>
                </c:pt>
                <c:pt idx="32240">
                  <c:v>320.24100600000003</c:v>
                </c:pt>
                <c:pt idx="32241">
                  <c:v>320.25094000000001</c:v>
                </c:pt>
                <c:pt idx="32242">
                  <c:v>320.260874</c:v>
                </c:pt>
                <c:pt idx="32243">
                  <c:v>320.27080799999999</c:v>
                </c:pt>
                <c:pt idx="32244">
                  <c:v>320.28074199999998</c:v>
                </c:pt>
                <c:pt idx="32245">
                  <c:v>320.29067600000002</c:v>
                </c:pt>
                <c:pt idx="32246">
                  <c:v>320.30061000000001</c:v>
                </c:pt>
                <c:pt idx="32247">
                  <c:v>320.31054399999999</c:v>
                </c:pt>
                <c:pt idx="32248">
                  <c:v>320.32047799999998</c:v>
                </c:pt>
                <c:pt idx="32249">
                  <c:v>320.33041200000002</c:v>
                </c:pt>
                <c:pt idx="32250">
                  <c:v>320.34034600000001</c:v>
                </c:pt>
                <c:pt idx="32251">
                  <c:v>320.35028</c:v>
                </c:pt>
                <c:pt idx="32252">
                  <c:v>320.36021399999998</c:v>
                </c:pt>
                <c:pt idx="32253">
                  <c:v>320.37014799999997</c:v>
                </c:pt>
                <c:pt idx="32254">
                  <c:v>320.38008200000002</c:v>
                </c:pt>
                <c:pt idx="32255">
                  <c:v>320.390016</c:v>
                </c:pt>
                <c:pt idx="32256">
                  <c:v>320.39994999999999</c:v>
                </c:pt>
                <c:pt idx="32257">
                  <c:v>320.40988399999998</c:v>
                </c:pt>
                <c:pt idx="32258">
                  <c:v>320.41981800000002</c:v>
                </c:pt>
                <c:pt idx="32259">
                  <c:v>320.42975200000001</c:v>
                </c:pt>
                <c:pt idx="32260">
                  <c:v>320.43968699999999</c:v>
                </c:pt>
                <c:pt idx="32261">
                  <c:v>320.44962099999998</c:v>
                </c:pt>
                <c:pt idx="32262">
                  <c:v>320.45955400000003</c:v>
                </c:pt>
                <c:pt idx="32263">
                  <c:v>320.46948900000001</c:v>
                </c:pt>
                <c:pt idx="32264">
                  <c:v>320.479423</c:v>
                </c:pt>
                <c:pt idx="32265">
                  <c:v>320.48935699999998</c:v>
                </c:pt>
                <c:pt idx="32266">
                  <c:v>320.49929100000003</c:v>
                </c:pt>
                <c:pt idx="32267">
                  <c:v>320.50922500000001</c:v>
                </c:pt>
                <c:pt idx="32268">
                  <c:v>320.519159</c:v>
                </c:pt>
                <c:pt idx="32269">
                  <c:v>320.52909299999999</c:v>
                </c:pt>
                <c:pt idx="32270">
                  <c:v>320.53902699999998</c:v>
                </c:pt>
                <c:pt idx="32271">
                  <c:v>320.54896100000002</c:v>
                </c:pt>
                <c:pt idx="32272">
                  <c:v>320.55889500000001</c:v>
                </c:pt>
                <c:pt idx="32273">
                  <c:v>320.56882899999999</c:v>
                </c:pt>
                <c:pt idx="32274">
                  <c:v>320.57876299999998</c:v>
                </c:pt>
                <c:pt idx="32275">
                  <c:v>320.58869700000002</c:v>
                </c:pt>
                <c:pt idx="32276">
                  <c:v>320.59863100000001</c:v>
                </c:pt>
                <c:pt idx="32277">
                  <c:v>320.608565</c:v>
                </c:pt>
                <c:pt idx="32278">
                  <c:v>320.61849899999999</c:v>
                </c:pt>
                <c:pt idx="32279">
                  <c:v>320.62843299999997</c:v>
                </c:pt>
                <c:pt idx="32280">
                  <c:v>320.63836700000002</c:v>
                </c:pt>
                <c:pt idx="32281">
                  <c:v>320.648301</c:v>
                </c:pt>
                <c:pt idx="32282">
                  <c:v>320.65823499999999</c:v>
                </c:pt>
                <c:pt idx="32283">
                  <c:v>320.66816899999998</c:v>
                </c:pt>
                <c:pt idx="32284">
                  <c:v>320.67810300000002</c:v>
                </c:pt>
                <c:pt idx="32285">
                  <c:v>320.68803700000001</c:v>
                </c:pt>
                <c:pt idx="32286">
                  <c:v>320.697971</c:v>
                </c:pt>
                <c:pt idx="32287">
                  <c:v>320.70790499999998</c:v>
                </c:pt>
                <c:pt idx="32288">
                  <c:v>320.71783900000003</c:v>
                </c:pt>
                <c:pt idx="32289">
                  <c:v>320.72777300000001</c:v>
                </c:pt>
                <c:pt idx="32290">
                  <c:v>320.737707</c:v>
                </c:pt>
                <c:pt idx="32291">
                  <c:v>320.74764099999999</c:v>
                </c:pt>
                <c:pt idx="32292">
                  <c:v>320.75757499999997</c:v>
                </c:pt>
                <c:pt idx="32293">
                  <c:v>320.76750950000002</c:v>
                </c:pt>
                <c:pt idx="32294">
                  <c:v>320.7774435</c:v>
                </c:pt>
                <c:pt idx="32295">
                  <c:v>320.78737749999999</c:v>
                </c:pt>
                <c:pt idx="32296">
                  <c:v>320.79731149999998</c:v>
                </c:pt>
                <c:pt idx="32297">
                  <c:v>320.80724550000002</c:v>
                </c:pt>
                <c:pt idx="32298">
                  <c:v>320.81717950000001</c:v>
                </c:pt>
                <c:pt idx="32299">
                  <c:v>320.8271135</c:v>
                </c:pt>
                <c:pt idx="32300">
                  <c:v>320.83704749999998</c:v>
                </c:pt>
                <c:pt idx="32301">
                  <c:v>320.84698150000003</c:v>
                </c:pt>
                <c:pt idx="32302">
                  <c:v>320.85691550000001</c:v>
                </c:pt>
                <c:pt idx="32303">
                  <c:v>320.8668495</c:v>
                </c:pt>
                <c:pt idx="32304">
                  <c:v>320.87678349999999</c:v>
                </c:pt>
                <c:pt idx="32305">
                  <c:v>320.88671749999997</c:v>
                </c:pt>
                <c:pt idx="32306">
                  <c:v>320.89665150000002</c:v>
                </c:pt>
                <c:pt idx="32307">
                  <c:v>320.90658550000001</c:v>
                </c:pt>
                <c:pt idx="32308">
                  <c:v>320.91651949999999</c:v>
                </c:pt>
                <c:pt idx="32309">
                  <c:v>320.92645349999998</c:v>
                </c:pt>
                <c:pt idx="32310">
                  <c:v>320.93638750000002</c:v>
                </c:pt>
                <c:pt idx="32311">
                  <c:v>320.94632150000001</c:v>
                </c:pt>
                <c:pt idx="32312">
                  <c:v>320.9562555</c:v>
                </c:pt>
                <c:pt idx="32313">
                  <c:v>320.96618949999998</c:v>
                </c:pt>
                <c:pt idx="32314">
                  <c:v>320.97612350000003</c:v>
                </c:pt>
                <c:pt idx="32315">
                  <c:v>320.98605850000001</c:v>
                </c:pt>
                <c:pt idx="32316">
                  <c:v>320.9959925</c:v>
                </c:pt>
                <c:pt idx="32317">
                  <c:v>321.00592649999999</c:v>
                </c:pt>
                <c:pt idx="32318">
                  <c:v>321.01586049999997</c:v>
                </c:pt>
                <c:pt idx="32319">
                  <c:v>321.02579450000002</c:v>
                </c:pt>
                <c:pt idx="32320">
                  <c:v>321.0357285</c:v>
                </c:pt>
                <c:pt idx="32321">
                  <c:v>321.04566249999999</c:v>
                </c:pt>
                <c:pt idx="32322">
                  <c:v>321.05559649999998</c:v>
                </c:pt>
                <c:pt idx="32323">
                  <c:v>321.06553050000002</c:v>
                </c:pt>
                <c:pt idx="32324">
                  <c:v>321.07546450000001</c:v>
                </c:pt>
                <c:pt idx="32325">
                  <c:v>321.0853985</c:v>
                </c:pt>
                <c:pt idx="32326">
                  <c:v>321.09533249999998</c:v>
                </c:pt>
                <c:pt idx="32327">
                  <c:v>321.10526650000003</c:v>
                </c:pt>
                <c:pt idx="32328">
                  <c:v>321.11520050000001</c:v>
                </c:pt>
                <c:pt idx="32329">
                  <c:v>321.1251345</c:v>
                </c:pt>
                <c:pt idx="32330">
                  <c:v>321.13506849999999</c:v>
                </c:pt>
                <c:pt idx="32331">
                  <c:v>321.14500249999998</c:v>
                </c:pt>
                <c:pt idx="32332">
                  <c:v>321.15493650000002</c:v>
                </c:pt>
                <c:pt idx="32333">
                  <c:v>321.16487050000001</c:v>
                </c:pt>
                <c:pt idx="32334">
                  <c:v>321.17480449999999</c:v>
                </c:pt>
                <c:pt idx="32335">
                  <c:v>321.18473849999998</c:v>
                </c:pt>
                <c:pt idx="32336">
                  <c:v>321.19467250000002</c:v>
                </c:pt>
                <c:pt idx="32337">
                  <c:v>321.20460650000001</c:v>
                </c:pt>
                <c:pt idx="32338">
                  <c:v>321.2145405</c:v>
                </c:pt>
                <c:pt idx="32339">
                  <c:v>321.22447449999999</c:v>
                </c:pt>
                <c:pt idx="32340">
                  <c:v>321.23440849999997</c:v>
                </c:pt>
                <c:pt idx="32341">
                  <c:v>321.24434250000002</c:v>
                </c:pt>
                <c:pt idx="32342">
                  <c:v>321.2542765</c:v>
                </c:pt>
                <c:pt idx="32343">
                  <c:v>321.26421049999999</c:v>
                </c:pt>
                <c:pt idx="32344">
                  <c:v>321.27414449999998</c:v>
                </c:pt>
                <c:pt idx="32345">
                  <c:v>321.28407850000002</c:v>
                </c:pt>
                <c:pt idx="32346">
                  <c:v>321.29401250000001</c:v>
                </c:pt>
                <c:pt idx="32347">
                  <c:v>321.3039465</c:v>
                </c:pt>
                <c:pt idx="32348">
                  <c:v>321.31388049999998</c:v>
                </c:pt>
                <c:pt idx="32349">
                  <c:v>321.32381450000003</c:v>
                </c:pt>
                <c:pt idx="32350">
                  <c:v>321.33374850000001</c:v>
                </c:pt>
                <c:pt idx="32351">
                  <c:v>321.3436825</c:v>
                </c:pt>
                <c:pt idx="32352">
                  <c:v>321.35361649999999</c:v>
                </c:pt>
                <c:pt idx="32353">
                  <c:v>321.36355049999997</c:v>
                </c:pt>
                <c:pt idx="32354">
                  <c:v>321.37348450000002</c:v>
                </c:pt>
                <c:pt idx="32355">
                  <c:v>321.3834185</c:v>
                </c:pt>
                <c:pt idx="32356">
                  <c:v>321.39335249999999</c:v>
                </c:pt>
                <c:pt idx="32357">
                  <c:v>321.40328649999998</c:v>
                </c:pt>
                <c:pt idx="32358">
                  <c:v>321.41322050000002</c:v>
                </c:pt>
                <c:pt idx="32359">
                  <c:v>321.42315450000001</c:v>
                </c:pt>
                <c:pt idx="32360">
                  <c:v>321.43308949999999</c:v>
                </c:pt>
                <c:pt idx="32361">
                  <c:v>321.44302349999998</c:v>
                </c:pt>
                <c:pt idx="32362">
                  <c:v>321.45295750000002</c:v>
                </c:pt>
                <c:pt idx="32363">
                  <c:v>321.46289150000001</c:v>
                </c:pt>
                <c:pt idx="32364">
                  <c:v>321.4728255</c:v>
                </c:pt>
                <c:pt idx="32365">
                  <c:v>321.48275949999999</c:v>
                </c:pt>
                <c:pt idx="32366">
                  <c:v>321.49269349999997</c:v>
                </c:pt>
                <c:pt idx="32367">
                  <c:v>321.50262750000002</c:v>
                </c:pt>
                <c:pt idx="32368">
                  <c:v>321.5125615</c:v>
                </c:pt>
                <c:pt idx="32369">
                  <c:v>321.52249549999999</c:v>
                </c:pt>
                <c:pt idx="32370">
                  <c:v>321.53242949999998</c:v>
                </c:pt>
                <c:pt idx="32371">
                  <c:v>321.54236350000002</c:v>
                </c:pt>
                <c:pt idx="32372">
                  <c:v>321.55229750000001</c:v>
                </c:pt>
                <c:pt idx="32373">
                  <c:v>321.5622315</c:v>
                </c:pt>
                <c:pt idx="32374">
                  <c:v>321.57216549999998</c:v>
                </c:pt>
                <c:pt idx="32375">
                  <c:v>321.58209950000003</c:v>
                </c:pt>
                <c:pt idx="32376">
                  <c:v>321.59203350000001</c:v>
                </c:pt>
                <c:pt idx="32377">
                  <c:v>321.6019675</c:v>
                </c:pt>
                <c:pt idx="32378">
                  <c:v>321.61190149999999</c:v>
                </c:pt>
                <c:pt idx="32379">
                  <c:v>321.62183549999997</c:v>
                </c:pt>
                <c:pt idx="32380">
                  <c:v>321.63176950000002</c:v>
                </c:pt>
                <c:pt idx="32381">
                  <c:v>321.64170350000001</c:v>
                </c:pt>
                <c:pt idx="32382">
                  <c:v>321.65163749999999</c:v>
                </c:pt>
                <c:pt idx="32383">
                  <c:v>321.66157149999998</c:v>
                </c:pt>
                <c:pt idx="32384">
                  <c:v>321.67150550000002</c:v>
                </c:pt>
                <c:pt idx="32385">
                  <c:v>321.68143950000001</c:v>
                </c:pt>
                <c:pt idx="32386">
                  <c:v>321.6913735</c:v>
                </c:pt>
                <c:pt idx="32387">
                  <c:v>321.70130749999998</c:v>
                </c:pt>
                <c:pt idx="32388">
                  <c:v>321.71124150000003</c:v>
                </c:pt>
                <c:pt idx="32389">
                  <c:v>321.72117550000002</c:v>
                </c:pt>
                <c:pt idx="32390">
                  <c:v>321.7311095</c:v>
                </c:pt>
                <c:pt idx="32391">
                  <c:v>321.74104349999999</c:v>
                </c:pt>
                <c:pt idx="32392">
                  <c:v>321.75097749999998</c:v>
                </c:pt>
                <c:pt idx="32393">
                  <c:v>321.76091150000002</c:v>
                </c:pt>
                <c:pt idx="32394">
                  <c:v>321.77084589999998</c:v>
                </c:pt>
                <c:pt idx="32395">
                  <c:v>321.78077990000003</c:v>
                </c:pt>
                <c:pt idx="32396">
                  <c:v>321.79071390000001</c:v>
                </c:pt>
                <c:pt idx="32397">
                  <c:v>321.8006479</c:v>
                </c:pt>
                <c:pt idx="32398">
                  <c:v>321.81058189999999</c:v>
                </c:pt>
                <c:pt idx="32399">
                  <c:v>321.82051589999998</c:v>
                </c:pt>
                <c:pt idx="32400">
                  <c:v>321.83045090000002</c:v>
                </c:pt>
                <c:pt idx="32401">
                  <c:v>321.8403849</c:v>
                </c:pt>
                <c:pt idx="32402">
                  <c:v>321.85031889999999</c:v>
                </c:pt>
                <c:pt idx="32403">
                  <c:v>321.86025289999998</c:v>
                </c:pt>
                <c:pt idx="32404">
                  <c:v>321.87018690000002</c:v>
                </c:pt>
                <c:pt idx="32405">
                  <c:v>321.88012090000001</c:v>
                </c:pt>
                <c:pt idx="32406">
                  <c:v>321.8900549</c:v>
                </c:pt>
                <c:pt idx="32407">
                  <c:v>321.89998889999998</c:v>
                </c:pt>
                <c:pt idx="32408">
                  <c:v>321.90992290000003</c:v>
                </c:pt>
                <c:pt idx="32409">
                  <c:v>321.91985690000001</c:v>
                </c:pt>
                <c:pt idx="32410">
                  <c:v>321.9297909</c:v>
                </c:pt>
                <c:pt idx="32411">
                  <c:v>321.93972489999999</c:v>
                </c:pt>
                <c:pt idx="32412">
                  <c:v>321.94965889999997</c:v>
                </c:pt>
                <c:pt idx="32413">
                  <c:v>321.95959290000002</c:v>
                </c:pt>
                <c:pt idx="32414">
                  <c:v>321.96952690000001</c:v>
                </c:pt>
                <c:pt idx="32415">
                  <c:v>321.97946089999999</c:v>
                </c:pt>
                <c:pt idx="32416">
                  <c:v>321.98939489999998</c:v>
                </c:pt>
                <c:pt idx="32417">
                  <c:v>321.99932890000002</c:v>
                </c:pt>
                <c:pt idx="32418">
                  <c:v>322.00926290000001</c:v>
                </c:pt>
                <c:pt idx="32419">
                  <c:v>322.0191969</c:v>
                </c:pt>
                <c:pt idx="32420">
                  <c:v>322.02913089999998</c:v>
                </c:pt>
                <c:pt idx="32421">
                  <c:v>322.03906490000003</c:v>
                </c:pt>
                <c:pt idx="32422">
                  <c:v>322.04899890000002</c:v>
                </c:pt>
                <c:pt idx="32423">
                  <c:v>322.0589329</c:v>
                </c:pt>
                <c:pt idx="32424">
                  <c:v>322.06886689999999</c:v>
                </c:pt>
                <c:pt idx="32425">
                  <c:v>322.07880089999998</c:v>
                </c:pt>
                <c:pt idx="32426">
                  <c:v>322.08873490000002</c:v>
                </c:pt>
                <c:pt idx="32427">
                  <c:v>322.09866890000001</c:v>
                </c:pt>
                <c:pt idx="32428">
                  <c:v>322.10860289999999</c:v>
                </c:pt>
                <c:pt idx="32429">
                  <c:v>322.11853689999998</c:v>
                </c:pt>
                <c:pt idx="32430">
                  <c:v>322.12847090000002</c:v>
                </c:pt>
                <c:pt idx="32431">
                  <c:v>322.13840490000001</c:v>
                </c:pt>
                <c:pt idx="32432">
                  <c:v>322.1483389</c:v>
                </c:pt>
                <c:pt idx="32433">
                  <c:v>322.15827289999999</c:v>
                </c:pt>
                <c:pt idx="32434">
                  <c:v>322.16820689999997</c:v>
                </c:pt>
                <c:pt idx="32435">
                  <c:v>322.17814090000002</c:v>
                </c:pt>
                <c:pt idx="32436">
                  <c:v>322.1880749</c:v>
                </c:pt>
                <c:pt idx="32437">
                  <c:v>322.19800989999999</c:v>
                </c:pt>
                <c:pt idx="32438">
                  <c:v>322.20794389999998</c:v>
                </c:pt>
                <c:pt idx="32439">
                  <c:v>322.21787790000002</c:v>
                </c:pt>
                <c:pt idx="32440">
                  <c:v>322.22781190000001</c:v>
                </c:pt>
                <c:pt idx="32441">
                  <c:v>322.23774589999999</c:v>
                </c:pt>
                <c:pt idx="32442">
                  <c:v>322.24767989999998</c:v>
                </c:pt>
                <c:pt idx="32443">
                  <c:v>322.25761390000002</c:v>
                </c:pt>
                <c:pt idx="32444">
                  <c:v>322.26754790000001</c:v>
                </c:pt>
                <c:pt idx="32445">
                  <c:v>322.2774819</c:v>
                </c:pt>
                <c:pt idx="32446">
                  <c:v>322.28741589999998</c:v>
                </c:pt>
                <c:pt idx="32447">
                  <c:v>322.29734989999997</c:v>
                </c:pt>
                <c:pt idx="32448">
                  <c:v>322.30728390000002</c:v>
                </c:pt>
                <c:pt idx="32449">
                  <c:v>322.3172179</c:v>
                </c:pt>
                <c:pt idx="32450">
                  <c:v>322.32715189999999</c:v>
                </c:pt>
                <c:pt idx="32451">
                  <c:v>322.33708589999998</c:v>
                </c:pt>
                <c:pt idx="32452">
                  <c:v>322.34701990000002</c:v>
                </c:pt>
                <c:pt idx="32453">
                  <c:v>322.35695390000001</c:v>
                </c:pt>
                <c:pt idx="32454">
                  <c:v>322.36688789999999</c:v>
                </c:pt>
                <c:pt idx="32455">
                  <c:v>322.37682189999998</c:v>
                </c:pt>
                <c:pt idx="32456">
                  <c:v>322.38675590000003</c:v>
                </c:pt>
                <c:pt idx="32457">
                  <c:v>322.39668990000001</c:v>
                </c:pt>
                <c:pt idx="32458">
                  <c:v>322.4066239</c:v>
                </c:pt>
                <c:pt idx="32459">
                  <c:v>322.41655789999999</c:v>
                </c:pt>
                <c:pt idx="32460">
                  <c:v>322.42649189999997</c:v>
                </c:pt>
                <c:pt idx="32461">
                  <c:v>322.43642590000002</c:v>
                </c:pt>
                <c:pt idx="32462">
                  <c:v>322.4463599</c:v>
                </c:pt>
                <c:pt idx="32463">
                  <c:v>322.45629389999999</c:v>
                </c:pt>
                <c:pt idx="32464">
                  <c:v>322.46622789999998</c:v>
                </c:pt>
                <c:pt idx="32465">
                  <c:v>322.47616190000002</c:v>
                </c:pt>
                <c:pt idx="32466">
                  <c:v>322.48609590000001</c:v>
                </c:pt>
                <c:pt idx="32467">
                  <c:v>322.4960299</c:v>
                </c:pt>
                <c:pt idx="32468">
                  <c:v>322.50596389999998</c:v>
                </c:pt>
                <c:pt idx="32469">
                  <c:v>322.51589790000003</c:v>
                </c:pt>
                <c:pt idx="32470">
                  <c:v>322.52583190000001</c:v>
                </c:pt>
                <c:pt idx="32471">
                  <c:v>322.5357669</c:v>
                </c:pt>
                <c:pt idx="32472">
                  <c:v>322.54570089999999</c:v>
                </c:pt>
                <c:pt idx="32473">
                  <c:v>322.55563489999997</c:v>
                </c:pt>
                <c:pt idx="32474">
                  <c:v>322.56556890000002</c:v>
                </c:pt>
                <c:pt idx="32475">
                  <c:v>322.5755029</c:v>
                </c:pt>
                <c:pt idx="32476">
                  <c:v>322.58543689999999</c:v>
                </c:pt>
                <c:pt idx="32477">
                  <c:v>322.59537089999998</c:v>
                </c:pt>
                <c:pt idx="32478">
                  <c:v>322.60530490000002</c:v>
                </c:pt>
                <c:pt idx="32479">
                  <c:v>322.61523890000001</c:v>
                </c:pt>
                <c:pt idx="32480">
                  <c:v>322.6251729</c:v>
                </c:pt>
                <c:pt idx="32481">
                  <c:v>322.63510689999998</c:v>
                </c:pt>
                <c:pt idx="32482">
                  <c:v>322.64504090000003</c:v>
                </c:pt>
                <c:pt idx="32483">
                  <c:v>322.65497490000001</c:v>
                </c:pt>
                <c:pt idx="32484">
                  <c:v>322.6649089</c:v>
                </c:pt>
                <c:pt idx="32485">
                  <c:v>322.67484289999999</c:v>
                </c:pt>
                <c:pt idx="32486">
                  <c:v>322.68477689999997</c:v>
                </c:pt>
                <c:pt idx="32487">
                  <c:v>322.69471090000002</c:v>
                </c:pt>
                <c:pt idx="32488">
                  <c:v>322.70464490000001</c:v>
                </c:pt>
                <c:pt idx="32489">
                  <c:v>322.71457889999999</c:v>
                </c:pt>
                <c:pt idx="32490">
                  <c:v>322.72451289999998</c:v>
                </c:pt>
                <c:pt idx="32491">
                  <c:v>322.73444690000002</c:v>
                </c:pt>
                <c:pt idx="32492">
                  <c:v>322.74438090000001</c:v>
                </c:pt>
                <c:pt idx="32493">
                  <c:v>322.7543149</c:v>
                </c:pt>
                <c:pt idx="32494">
                  <c:v>322.76424889999998</c:v>
                </c:pt>
                <c:pt idx="32495">
                  <c:v>322.77418230000001</c:v>
                </c:pt>
                <c:pt idx="32496">
                  <c:v>322.78411629999999</c:v>
                </c:pt>
                <c:pt idx="32497">
                  <c:v>322.79405029999998</c:v>
                </c:pt>
                <c:pt idx="32498">
                  <c:v>322.80398430000002</c:v>
                </c:pt>
                <c:pt idx="32499">
                  <c:v>322.81391830000001</c:v>
                </c:pt>
                <c:pt idx="32500">
                  <c:v>322.8238523</c:v>
                </c:pt>
                <c:pt idx="32501">
                  <c:v>322.83378629999999</c:v>
                </c:pt>
                <c:pt idx="32502">
                  <c:v>322.84372029999997</c:v>
                </c:pt>
                <c:pt idx="32503">
                  <c:v>322.85365430000002</c:v>
                </c:pt>
                <c:pt idx="32504">
                  <c:v>322.8635893</c:v>
                </c:pt>
                <c:pt idx="32505">
                  <c:v>322.87352329999999</c:v>
                </c:pt>
                <c:pt idx="32506">
                  <c:v>322.88345729999998</c:v>
                </c:pt>
                <c:pt idx="32507">
                  <c:v>322.89339130000002</c:v>
                </c:pt>
                <c:pt idx="32508">
                  <c:v>322.90332530000001</c:v>
                </c:pt>
                <c:pt idx="32509">
                  <c:v>322.91325929999999</c:v>
                </c:pt>
                <c:pt idx="32510">
                  <c:v>322.92319329999998</c:v>
                </c:pt>
                <c:pt idx="32511">
                  <c:v>322.93312730000002</c:v>
                </c:pt>
                <c:pt idx="32512">
                  <c:v>322.94306130000001</c:v>
                </c:pt>
                <c:pt idx="32513">
                  <c:v>322.9529953</c:v>
                </c:pt>
                <c:pt idx="32514">
                  <c:v>322.96292929999998</c:v>
                </c:pt>
                <c:pt idx="32515">
                  <c:v>322.97286329999997</c:v>
                </c:pt>
                <c:pt idx="32516">
                  <c:v>322.98279730000002</c:v>
                </c:pt>
                <c:pt idx="32517">
                  <c:v>322.9927313</c:v>
                </c:pt>
                <c:pt idx="32518">
                  <c:v>323.00266529999999</c:v>
                </c:pt>
                <c:pt idx="32519">
                  <c:v>323.01259929999998</c:v>
                </c:pt>
                <c:pt idx="32520">
                  <c:v>323.02253330000002</c:v>
                </c:pt>
                <c:pt idx="32521">
                  <c:v>323.03246730000001</c:v>
                </c:pt>
                <c:pt idx="32522">
                  <c:v>323.04240129999999</c:v>
                </c:pt>
                <c:pt idx="32523">
                  <c:v>323.05233529999998</c:v>
                </c:pt>
                <c:pt idx="32524">
                  <c:v>323.06226930000003</c:v>
                </c:pt>
                <c:pt idx="32525">
                  <c:v>323.07220330000001</c:v>
                </c:pt>
                <c:pt idx="32526">
                  <c:v>323.0821373</c:v>
                </c:pt>
                <c:pt idx="32527">
                  <c:v>323.09207129999999</c:v>
                </c:pt>
                <c:pt idx="32528">
                  <c:v>323.10200529999997</c:v>
                </c:pt>
                <c:pt idx="32529">
                  <c:v>323.11193930000002</c:v>
                </c:pt>
                <c:pt idx="32530">
                  <c:v>323.1218733</c:v>
                </c:pt>
                <c:pt idx="32531">
                  <c:v>323.13180729999999</c:v>
                </c:pt>
                <c:pt idx="32532">
                  <c:v>323.14174129999998</c:v>
                </c:pt>
                <c:pt idx="32533">
                  <c:v>323.15167630000002</c:v>
                </c:pt>
                <c:pt idx="32534">
                  <c:v>323.16161030000001</c:v>
                </c:pt>
                <c:pt idx="32535">
                  <c:v>323.17154429999999</c:v>
                </c:pt>
                <c:pt idx="32536">
                  <c:v>323.18147829999998</c:v>
                </c:pt>
                <c:pt idx="32537">
                  <c:v>323.19141230000002</c:v>
                </c:pt>
                <c:pt idx="32538">
                  <c:v>323.20134630000001</c:v>
                </c:pt>
                <c:pt idx="32539">
                  <c:v>323.2112803</c:v>
                </c:pt>
                <c:pt idx="32540">
                  <c:v>323.22121429999999</c:v>
                </c:pt>
                <c:pt idx="32541">
                  <c:v>323.23114829999997</c:v>
                </c:pt>
                <c:pt idx="32542">
                  <c:v>323.24108230000002</c:v>
                </c:pt>
                <c:pt idx="32543">
                  <c:v>323.2510163</c:v>
                </c:pt>
                <c:pt idx="32544">
                  <c:v>323.26095029999999</c:v>
                </c:pt>
                <c:pt idx="32545">
                  <c:v>323.27088429999998</c:v>
                </c:pt>
                <c:pt idx="32546">
                  <c:v>323.28081830000002</c:v>
                </c:pt>
                <c:pt idx="32547">
                  <c:v>323.29075230000001</c:v>
                </c:pt>
                <c:pt idx="32548">
                  <c:v>323.3006863</c:v>
                </c:pt>
                <c:pt idx="32549">
                  <c:v>323.31062029999998</c:v>
                </c:pt>
                <c:pt idx="32550">
                  <c:v>323.32055430000003</c:v>
                </c:pt>
                <c:pt idx="32551">
                  <c:v>323.33048830000001</c:v>
                </c:pt>
                <c:pt idx="32552">
                  <c:v>323.3404223</c:v>
                </c:pt>
                <c:pt idx="32553">
                  <c:v>323.35035629999999</c:v>
                </c:pt>
                <c:pt idx="32554">
                  <c:v>323.36029029999997</c:v>
                </c:pt>
                <c:pt idx="32555">
                  <c:v>323.37022430000002</c:v>
                </c:pt>
                <c:pt idx="32556">
                  <c:v>323.38015830000001</c:v>
                </c:pt>
                <c:pt idx="32557">
                  <c:v>323.39009229999999</c:v>
                </c:pt>
                <c:pt idx="32558">
                  <c:v>323.40002629999998</c:v>
                </c:pt>
                <c:pt idx="32559">
                  <c:v>323.40996030000002</c:v>
                </c:pt>
                <c:pt idx="32560">
                  <c:v>323.41989430000001</c:v>
                </c:pt>
                <c:pt idx="32561">
                  <c:v>323.4298283</c:v>
                </c:pt>
                <c:pt idx="32562">
                  <c:v>323.43976329999998</c:v>
                </c:pt>
                <c:pt idx="32563">
                  <c:v>323.44969730000003</c:v>
                </c:pt>
                <c:pt idx="32564">
                  <c:v>323.45963130000001</c:v>
                </c:pt>
                <c:pt idx="32565">
                  <c:v>323.4695653</c:v>
                </c:pt>
                <c:pt idx="32566">
                  <c:v>323.47949929999999</c:v>
                </c:pt>
                <c:pt idx="32567">
                  <c:v>323.48943329999997</c:v>
                </c:pt>
                <c:pt idx="32568">
                  <c:v>323.49936730000002</c:v>
                </c:pt>
                <c:pt idx="32569">
                  <c:v>323.5093013</c:v>
                </c:pt>
                <c:pt idx="32570">
                  <c:v>323.51923529999999</c:v>
                </c:pt>
                <c:pt idx="32571">
                  <c:v>323.52916929999998</c:v>
                </c:pt>
                <c:pt idx="32572">
                  <c:v>323.53910330000002</c:v>
                </c:pt>
                <c:pt idx="32573">
                  <c:v>323.54903730000001</c:v>
                </c:pt>
                <c:pt idx="32574">
                  <c:v>323.5589713</c:v>
                </c:pt>
                <c:pt idx="32575">
                  <c:v>323.56890529999998</c:v>
                </c:pt>
                <c:pt idx="32576">
                  <c:v>323.57883930000003</c:v>
                </c:pt>
                <c:pt idx="32577">
                  <c:v>323.58877330000001</c:v>
                </c:pt>
                <c:pt idx="32578">
                  <c:v>323.5987073</c:v>
                </c:pt>
                <c:pt idx="32579">
                  <c:v>323.60864129999999</c:v>
                </c:pt>
                <c:pt idx="32580">
                  <c:v>323.61857529999997</c:v>
                </c:pt>
                <c:pt idx="32581">
                  <c:v>323.62850930000002</c:v>
                </c:pt>
                <c:pt idx="32582">
                  <c:v>323.63844330000001</c:v>
                </c:pt>
                <c:pt idx="32583">
                  <c:v>323.64837729999999</c:v>
                </c:pt>
                <c:pt idx="32584">
                  <c:v>323.65831129999998</c:v>
                </c:pt>
                <c:pt idx="32585">
                  <c:v>323.66824530000002</c:v>
                </c:pt>
                <c:pt idx="32586">
                  <c:v>323.67817930000001</c:v>
                </c:pt>
                <c:pt idx="32587">
                  <c:v>323.6881133</c:v>
                </c:pt>
                <c:pt idx="32588">
                  <c:v>323.69804829999998</c:v>
                </c:pt>
                <c:pt idx="32589">
                  <c:v>323.70798230000003</c:v>
                </c:pt>
                <c:pt idx="32590">
                  <c:v>323.71791630000001</c:v>
                </c:pt>
                <c:pt idx="32591">
                  <c:v>323.7278503</c:v>
                </c:pt>
                <c:pt idx="32592">
                  <c:v>323.73778429999999</c:v>
                </c:pt>
                <c:pt idx="32593">
                  <c:v>323.74771829999997</c:v>
                </c:pt>
                <c:pt idx="32594">
                  <c:v>323.75765230000002</c:v>
                </c:pt>
                <c:pt idx="32595">
                  <c:v>323.7675863</c:v>
                </c:pt>
                <c:pt idx="32596">
                  <c:v>323.7775211</c:v>
                </c:pt>
                <c:pt idx="32597">
                  <c:v>323.78745509999999</c:v>
                </c:pt>
                <c:pt idx="32598">
                  <c:v>323.79738909999998</c:v>
                </c:pt>
                <c:pt idx="32599">
                  <c:v>323.80732310000002</c:v>
                </c:pt>
                <c:pt idx="32600">
                  <c:v>323.81725710000001</c:v>
                </c:pt>
                <c:pt idx="32601">
                  <c:v>323.82719109999999</c:v>
                </c:pt>
                <c:pt idx="32602">
                  <c:v>323.83712509999998</c:v>
                </c:pt>
                <c:pt idx="32603">
                  <c:v>323.84705910000002</c:v>
                </c:pt>
                <c:pt idx="32604">
                  <c:v>323.85699310000001</c:v>
                </c:pt>
                <c:pt idx="32605">
                  <c:v>323.8669271</c:v>
                </c:pt>
                <c:pt idx="32606">
                  <c:v>323.87686109999999</c:v>
                </c:pt>
                <c:pt idx="32607">
                  <c:v>323.88679509999997</c:v>
                </c:pt>
                <c:pt idx="32608">
                  <c:v>323.89672910000002</c:v>
                </c:pt>
                <c:pt idx="32609">
                  <c:v>323.9066631</c:v>
                </c:pt>
                <c:pt idx="32610">
                  <c:v>323.91659709999999</c:v>
                </c:pt>
                <c:pt idx="32611">
                  <c:v>323.92653109999998</c:v>
                </c:pt>
                <c:pt idx="32612">
                  <c:v>323.93646510000002</c:v>
                </c:pt>
                <c:pt idx="32613">
                  <c:v>323.94639910000001</c:v>
                </c:pt>
                <c:pt idx="32614">
                  <c:v>323.95633409999999</c:v>
                </c:pt>
                <c:pt idx="32615">
                  <c:v>323.96626809999998</c:v>
                </c:pt>
                <c:pt idx="32616">
                  <c:v>323.97620210000002</c:v>
                </c:pt>
                <c:pt idx="32617">
                  <c:v>323.98613610000001</c:v>
                </c:pt>
                <c:pt idx="32618">
                  <c:v>323.9960701</c:v>
                </c:pt>
                <c:pt idx="32619">
                  <c:v>324.00600409999998</c:v>
                </c:pt>
                <c:pt idx="32620">
                  <c:v>324.01593810000003</c:v>
                </c:pt>
                <c:pt idx="32621">
                  <c:v>324.02587210000002</c:v>
                </c:pt>
                <c:pt idx="32622">
                  <c:v>324.0358061</c:v>
                </c:pt>
                <c:pt idx="32623">
                  <c:v>324.04574009999999</c:v>
                </c:pt>
                <c:pt idx="32624">
                  <c:v>324.05567409999998</c:v>
                </c:pt>
                <c:pt idx="32625">
                  <c:v>324.06560810000002</c:v>
                </c:pt>
                <c:pt idx="32626">
                  <c:v>324.07554210000001</c:v>
                </c:pt>
                <c:pt idx="32627">
                  <c:v>324.08547609999999</c:v>
                </c:pt>
                <c:pt idx="32628">
                  <c:v>324.09541009999998</c:v>
                </c:pt>
                <c:pt idx="32629">
                  <c:v>324.10534410000002</c:v>
                </c:pt>
                <c:pt idx="32630">
                  <c:v>324.11527810000001</c:v>
                </c:pt>
                <c:pt idx="32631">
                  <c:v>324.1252121</c:v>
                </c:pt>
                <c:pt idx="32632">
                  <c:v>324.13514609999999</c:v>
                </c:pt>
                <c:pt idx="32633">
                  <c:v>324.14508009999997</c:v>
                </c:pt>
                <c:pt idx="32634">
                  <c:v>324.15501410000002</c:v>
                </c:pt>
                <c:pt idx="32635">
                  <c:v>324.1649481</c:v>
                </c:pt>
                <c:pt idx="32636">
                  <c:v>324.17488209999999</c:v>
                </c:pt>
                <c:pt idx="32637">
                  <c:v>324.18481609999998</c:v>
                </c:pt>
                <c:pt idx="32638">
                  <c:v>324.19475110000002</c:v>
                </c:pt>
                <c:pt idx="32639">
                  <c:v>324.20468510000001</c:v>
                </c:pt>
                <c:pt idx="32640">
                  <c:v>324.21461909999999</c:v>
                </c:pt>
                <c:pt idx="32641">
                  <c:v>324.22455309999998</c:v>
                </c:pt>
                <c:pt idx="32642">
                  <c:v>324.23448710000002</c:v>
                </c:pt>
                <c:pt idx="32643">
                  <c:v>324.24442110000001</c:v>
                </c:pt>
                <c:pt idx="32644">
                  <c:v>324.2543551</c:v>
                </c:pt>
                <c:pt idx="32645">
                  <c:v>324.26428909999998</c:v>
                </c:pt>
                <c:pt idx="32646">
                  <c:v>324.27422309999997</c:v>
                </c:pt>
                <c:pt idx="32647">
                  <c:v>324.28415710000002</c:v>
                </c:pt>
                <c:pt idx="32648">
                  <c:v>324.2940911</c:v>
                </c:pt>
                <c:pt idx="32649">
                  <c:v>324.30402509999999</c:v>
                </c:pt>
                <c:pt idx="32650">
                  <c:v>324.31395909999998</c:v>
                </c:pt>
                <c:pt idx="32651">
                  <c:v>324.32389310000002</c:v>
                </c:pt>
                <c:pt idx="32652">
                  <c:v>324.33382710000001</c:v>
                </c:pt>
                <c:pt idx="32653">
                  <c:v>324.34376109999999</c:v>
                </c:pt>
                <c:pt idx="32654">
                  <c:v>324.35369509999998</c:v>
                </c:pt>
                <c:pt idx="32655">
                  <c:v>324.36362910000003</c:v>
                </c:pt>
                <c:pt idx="32656">
                  <c:v>324.37356310000001</c:v>
                </c:pt>
                <c:pt idx="32657">
                  <c:v>324.3834971</c:v>
                </c:pt>
                <c:pt idx="32658">
                  <c:v>324.39343109999999</c:v>
                </c:pt>
                <c:pt idx="32659">
                  <c:v>324.40336509999997</c:v>
                </c:pt>
                <c:pt idx="32660">
                  <c:v>324.41329910000002</c:v>
                </c:pt>
                <c:pt idx="32661">
                  <c:v>324.4232331</c:v>
                </c:pt>
                <c:pt idx="32662">
                  <c:v>324.43316709999999</c:v>
                </c:pt>
                <c:pt idx="32663">
                  <c:v>324.44310209999998</c:v>
                </c:pt>
                <c:pt idx="32664">
                  <c:v>324.45303610000002</c:v>
                </c:pt>
                <c:pt idx="32665">
                  <c:v>324.46297010000001</c:v>
                </c:pt>
                <c:pt idx="32666">
                  <c:v>324.47290409999999</c:v>
                </c:pt>
                <c:pt idx="32667">
                  <c:v>324.48283809999998</c:v>
                </c:pt>
                <c:pt idx="32668">
                  <c:v>324.49277210000002</c:v>
                </c:pt>
                <c:pt idx="32669">
                  <c:v>324.50270610000001</c:v>
                </c:pt>
                <c:pt idx="32670">
                  <c:v>324.5126401</c:v>
                </c:pt>
                <c:pt idx="32671">
                  <c:v>324.52257409999999</c:v>
                </c:pt>
                <c:pt idx="32672">
                  <c:v>324.53250809999997</c:v>
                </c:pt>
                <c:pt idx="32673">
                  <c:v>324.54244210000002</c:v>
                </c:pt>
                <c:pt idx="32674">
                  <c:v>324.5523761</c:v>
                </c:pt>
                <c:pt idx="32675">
                  <c:v>324.56231009999999</c:v>
                </c:pt>
                <c:pt idx="32676">
                  <c:v>324.57224409999998</c:v>
                </c:pt>
                <c:pt idx="32677">
                  <c:v>324.58217810000002</c:v>
                </c:pt>
                <c:pt idx="32678">
                  <c:v>324.59211210000001</c:v>
                </c:pt>
                <c:pt idx="32679">
                  <c:v>324.6020461</c:v>
                </c:pt>
                <c:pt idx="32680">
                  <c:v>324.61198009999998</c:v>
                </c:pt>
                <c:pt idx="32681">
                  <c:v>324.62191410000003</c:v>
                </c:pt>
                <c:pt idx="32682">
                  <c:v>324.63184810000001</c:v>
                </c:pt>
                <c:pt idx="32683">
                  <c:v>324.6417821</c:v>
                </c:pt>
                <c:pt idx="32684">
                  <c:v>324.65171609999999</c:v>
                </c:pt>
                <c:pt idx="32685">
                  <c:v>324.66165009999997</c:v>
                </c:pt>
                <c:pt idx="32686">
                  <c:v>324.67158510000002</c:v>
                </c:pt>
                <c:pt idx="32687">
                  <c:v>324.6815191</c:v>
                </c:pt>
                <c:pt idx="32688">
                  <c:v>324.69145309999999</c:v>
                </c:pt>
                <c:pt idx="32689">
                  <c:v>324.70138709999998</c:v>
                </c:pt>
                <c:pt idx="32690">
                  <c:v>324.71132110000002</c:v>
                </c:pt>
                <c:pt idx="32691">
                  <c:v>324.72125510000001</c:v>
                </c:pt>
                <c:pt idx="32692">
                  <c:v>324.73118909999999</c:v>
                </c:pt>
                <c:pt idx="32693">
                  <c:v>324.74112309999998</c:v>
                </c:pt>
                <c:pt idx="32694">
                  <c:v>324.75105710000003</c:v>
                </c:pt>
                <c:pt idx="32695">
                  <c:v>324.76099110000001</c:v>
                </c:pt>
                <c:pt idx="32696">
                  <c:v>324.77092440000001</c:v>
                </c:pt>
                <c:pt idx="32697">
                  <c:v>324.7808584</c:v>
                </c:pt>
                <c:pt idx="32698">
                  <c:v>324.79079239999999</c:v>
                </c:pt>
                <c:pt idx="32699">
                  <c:v>324.80072639999997</c:v>
                </c:pt>
                <c:pt idx="32700">
                  <c:v>324.81066040000002</c:v>
                </c:pt>
                <c:pt idx="32701">
                  <c:v>324.8205944</c:v>
                </c:pt>
                <c:pt idx="32702">
                  <c:v>324.83052839999999</c:v>
                </c:pt>
                <c:pt idx="32703">
                  <c:v>324.84046239999998</c:v>
                </c:pt>
                <c:pt idx="32704">
                  <c:v>324.85039640000002</c:v>
                </c:pt>
                <c:pt idx="32705">
                  <c:v>324.86033040000001</c:v>
                </c:pt>
                <c:pt idx="32706">
                  <c:v>324.8702644</c:v>
                </c:pt>
                <c:pt idx="32707">
                  <c:v>324.88019839999998</c:v>
                </c:pt>
                <c:pt idx="32708">
                  <c:v>324.89013340000002</c:v>
                </c:pt>
                <c:pt idx="32709">
                  <c:v>324.90006740000001</c:v>
                </c:pt>
                <c:pt idx="32710">
                  <c:v>324.9100014</c:v>
                </c:pt>
                <c:pt idx="32711">
                  <c:v>324.91993539999999</c:v>
                </c:pt>
                <c:pt idx="32712">
                  <c:v>324.92986939999997</c:v>
                </c:pt>
                <c:pt idx="32713">
                  <c:v>324.93980340000002</c:v>
                </c:pt>
                <c:pt idx="32714">
                  <c:v>324.9497374</c:v>
                </c:pt>
                <c:pt idx="32715">
                  <c:v>324.95967139999999</c:v>
                </c:pt>
                <c:pt idx="32716">
                  <c:v>324.96960539999998</c:v>
                </c:pt>
                <c:pt idx="32717">
                  <c:v>324.97953940000002</c:v>
                </c:pt>
                <c:pt idx="32718">
                  <c:v>324.98947340000001</c:v>
                </c:pt>
                <c:pt idx="32719">
                  <c:v>324.9994074</c:v>
                </c:pt>
                <c:pt idx="32720">
                  <c:v>325.00934139999998</c:v>
                </c:pt>
                <c:pt idx="32721">
                  <c:v>325.01927540000003</c:v>
                </c:pt>
                <c:pt idx="32722">
                  <c:v>325.02920940000001</c:v>
                </c:pt>
                <c:pt idx="32723">
                  <c:v>325.0391434</c:v>
                </c:pt>
                <c:pt idx="32724">
                  <c:v>325.04907739999999</c:v>
                </c:pt>
                <c:pt idx="32725">
                  <c:v>325.05901139999997</c:v>
                </c:pt>
                <c:pt idx="32726">
                  <c:v>325.06894540000002</c:v>
                </c:pt>
                <c:pt idx="32727">
                  <c:v>325.07887940000001</c:v>
                </c:pt>
                <c:pt idx="32728">
                  <c:v>325.08881339999999</c:v>
                </c:pt>
                <c:pt idx="32729">
                  <c:v>325.09874839999998</c:v>
                </c:pt>
                <c:pt idx="32730">
                  <c:v>325.10868240000002</c:v>
                </c:pt>
                <c:pt idx="32731">
                  <c:v>325.11861640000001</c:v>
                </c:pt>
                <c:pt idx="32732">
                  <c:v>325.12855039999999</c:v>
                </c:pt>
                <c:pt idx="32733">
                  <c:v>325.13848439999998</c:v>
                </c:pt>
                <c:pt idx="32734">
                  <c:v>325.14841840000003</c:v>
                </c:pt>
                <c:pt idx="32735">
                  <c:v>325.15835240000001</c:v>
                </c:pt>
                <c:pt idx="32736">
                  <c:v>325.1682864</c:v>
                </c:pt>
                <c:pt idx="32737">
                  <c:v>325.17822039999999</c:v>
                </c:pt>
                <c:pt idx="32738">
                  <c:v>325.18815439999997</c:v>
                </c:pt>
                <c:pt idx="32739">
                  <c:v>325.19808840000002</c:v>
                </c:pt>
                <c:pt idx="32740">
                  <c:v>325.2080224</c:v>
                </c:pt>
                <c:pt idx="32741">
                  <c:v>325.21795639999999</c:v>
                </c:pt>
                <c:pt idx="32742">
                  <c:v>325.22789039999998</c:v>
                </c:pt>
                <c:pt idx="32743">
                  <c:v>325.23782440000002</c:v>
                </c:pt>
                <c:pt idx="32744">
                  <c:v>325.24775840000001</c:v>
                </c:pt>
                <c:pt idx="32745">
                  <c:v>325.2576924</c:v>
                </c:pt>
                <c:pt idx="32746">
                  <c:v>325.26762639999998</c:v>
                </c:pt>
                <c:pt idx="32747">
                  <c:v>325.27756040000003</c:v>
                </c:pt>
                <c:pt idx="32748">
                  <c:v>325.28749440000001</c:v>
                </c:pt>
                <c:pt idx="32749">
                  <c:v>325.2974284</c:v>
                </c:pt>
                <c:pt idx="32750">
                  <c:v>325.30736339999999</c:v>
                </c:pt>
                <c:pt idx="32751">
                  <c:v>325.31729739999997</c:v>
                </c:pt>
                <c:pt idx="32752">
                  <c:v>325.32723140000002</c:v>
                </c:pt>
                <c:pt idx="32753">
                  <c:v>325.3371654</c:v>
                </c:pt>
                <c:pt idx="32754">
                  <c:v>325.34709939999999</c:v>
                </c:pt>
                <c:pt idx="32755">
                  <c:v>325.35703339999998</c:v>
                </c:pt>
                <c:pt idx="32756">
                  <c:v>325.36696740000002</c:v>
                </c:pt>
                <c:pt idx="32757">
                  <c:v>325.37690140000001</c:v>
                </c:pt>
                <c:pt idx="32758">
                  <c:v>325.3868354</c:v>
                </c:pt>
                <c:pt idx="32759">
                  <c:v>325.39676939999998</c:v>
                </c:pt>
                <c:pt idx="32760">
                  <c:v>325.40670340000003</c:v>
                </c:pt>
                <c:pt idx="32761">
                  <c:v>325.41663740000001</c:v>
                </c:pt>
                <c:pt idx="32762">
                  <c:v>325.4265714</c:v>
                </c:pt>
                <c:pt idx="32763">
                  <c:v>325.43650539999999</c:v>
                </c:pt>
                <c:pt idx="32764">
                  <c:v>325.44643939999997</c:v>
                </c:pt>
                <c:pt idx="32765">
                  <c:v>325.45637340000002</c:v>
                </c:pt>
                <c:pt idx="32766">
                  <c:v>325.46630740000001</c:v>
                </c:pt>
                <c:pt idx="32767">
                  <c:v>325.47624139999999</c:v>
                </c:pt>
                <c:pt idx="32768">
                  <c:v>325.48617539999998</c:v>
                </c:pt>
                <c:pt idx="32769">
                  <c:v>325.49610940000002</c:v>
                </c:pt>
                <c:pt idx="32770">
                  <c:v>325.50604340000001</c:v>
                </c:pt>
                <c:pt idx="32771">
                  <c:v>325.51597839999999</c:v>
                </c:pt>
                <c:pt idx="32772">
                  <c:v>325.52591239999998</c:v>
                </c:pt>
                <c:pt idx="32773">
                  <c:v>325.53584640000003</c:v>
                </c:pt>
                <c:pt idx="32774">
                  <c:v>325.54578040000001</c:v>
                </c:pt>
                <c:pt idx="32775">
                  <c:v>325.5557144</c:v>
                </c:pt>
                <c:pt idx="32776">
                  <c:v>325.56564839999999</c:v>
                </c:pt>
                <c:pt idx="32777">
                  <c:v>325.57558239999997</c:v>
                </c:pt>
                <c:pt idx="32778">
                  <c:v>325.58551640000002</c:v>
                </c:pt>
                <c:pt idx="32779">
                  <c:v>325.5954504</c:v>
                </c:pt>
                <c:pt idx="32780">
                  <c:v>325.60538439999999</c:v>
                </c:pt>
                <c:pt idx="32781">
                  <c:v>325.61531839999998</c:v>
                </c:pt>
                <c:pt idx="32782">
                  <c:v>325.62525240000002</c:v>
                </c:pt>
                <c:pt idx="32783">
                  <c:v>325.63518640000001</c:v>
                </c:pt>
                <c:pt idx="32784">
                  <c:v>325.6451204</c:v>
                </c:pt>
                <c:pt idx="32785">
                  <c:v>325.65505439999998</c:v>
                </c:pt>
                <c:pt idx="32786">
                  <c:v>325.66498840000003</c:v>
                </c:pt>
                <c:pt idx="32787">
                  <c:v>325.67492240000001</c:v>
                </c:pt>
                <c:pt idx="32788">
                  <c:v>325.6848564</c:v>
                </c:pt>
                <c:pt idx="32789">
                  <c:v>325.69479039999999</c:v>
                </c:pt>
                <c:pt idx="32790">
                  <c:v>325.70472539999997</c:v>
                </c:pt>
                <c:pt idx="32791">
                  <c:v>325.71465940000002</c:v>
                </c:pt>
                <c:pt idx="32792">
                  <c:v>325.7245934</c:v>
                </c:pt>
                <c:pt idx="32793">
                  <c:v>325.73452739999999</c:v>
                </c:pt>
                <c:pt idx="32794">
                  <c:v>325.74446139999998</c:v>
                </c:pt>
                <c:pt idx="32795">
                  <c:v>325.75439540000002</c:v>
                </c:pt>
                <c:pt idx="32796">
                  <c:v>325.76432940000001</c:v>
                </c:pt>
                <c:pt idx="32797">
                  <c:v>325.77426380000003</c:v>
                </c:pt>
                <c:pt idx="32798">
                  <c:v>325.78419780000002</c:v>
                </c:pt>
                <c:pt idx="32799">
                  <c:v>325.7941318</c:v>
                </c:pt>
                <c:pt idx="32800">
                  <c:v>325.80406579999999</c:v>
                </c:pt>
                <c:pt idx="32801">
                  <c:v>325.81399979999998</c:v>
                </c:pt>
                <c:pt idx="32802">
                  <c:v>325.82393380000002</c:v>
                </c:pt>
                <c:pt idx="32803">
                  <c:v>325.83386780000001</c:v>
                </c:pt>
                <c:pt idx="32804">
                  <c:v>325.84380179999999</c:v>
                </c:pt>
                <c:pt idx="32805">
                  <c:v>325.85373579999998</c:v>
                </c:pt>
                <c:pt idx="32806">
                  <c:v>325.86366980000003</c:v>
                </c:pt>
                <c:pt idx="32807">
                  <c:v>325.87360380000001</c:v>
                </c:pt>
                <c:pt idx="32808">
                  <c:v>325.8835378</c:v>
                </c:pt>
                <c:pt idx="32809">
                  <c:v>325.89347279999998</c:v>
                </c:pt>
                <c:pt idx="32810">
                  <c:v>325.90340680000003</c:v>
                </c:pt>
                <c:pt idx="32811">
                  <c:v>325.91334080000001</c:v>
                </c:pt>
                <c:pt idx="32812">
                  <c:v>325.9232748</c:v>
                </c:pt>
                <c:pt idx="32813">
                  <c:v>325.93320879999999</c:v>
                </c:pt>
                <c:pt idx="32814">
                  <c:v>325.94314279999998</c:v>
                </c:pt>
                <c:pt idx="32815">
                  <c:v>325.95307680000002</c:v>
                </c:pt>
                <c:pt idx="32816">
                  <c:v>325.96301080000001</c:v>
                </c:pt>
                <c:pt idx="32817">
                  <c:v>325.97294470000003</c:v>
                </c:pt>
                <c:pt idx="32818">
                  <c:v>325.98287879999998</c:v>
                </c:pt>
                <c:pt idx="32819">
                  <c:v>325.99281280000002</c:v>
                </c:pt>
                <c:pt idx="32820">
                  <c:v>326.00274680000001</c:v>
                </c:pt>
                <c:pt idx="32821">
                  <c:v>326.0126808</c:v>
                </c:pt>
                <c:pt idx="32822">
                  <c:v>326.02261479999999</c:v>
                </c:pt>
                <c:pt idx="32823">
                  <c:v>326.03254879999997</c:v>
                </c:pt>
                <c:pt idx="32824">
                  <c:v>326.04248280000002</c:v>
                </c:pt>
                <c:pt idx="32825">
                  <c:v>326.0524168</c:v>
                </c:pt>
                <c:pt idx="32826">
                  <c:v>326.06235079999999</c:v>
                </c:pt>
                <c:pt idx="32827">
                  <c:v>326.07228479999998</c:v>
                </c:pt>
                <c:pt idx="32828">
                  <c:v>326.08221980000002</c:v>
                </c:pt>
                <c:pt idx="32829">
                  <c:v>326.09215380000001</c:v>
                </c:pt>
                <c:pt idx="32830">
                  <c:v>326.10208779999999</c:v>
                </c:pt>
                <c:pt idx="32831">
                  <c:v>326.11202179999998</c:v>
                </c:pt>
                <c:pt idx="32832">
                  <c:v>326.12195580000002</c:v>
                </c:pt>
                <c:pt idx="32833">
                  <c:v>326.13188980000001</c:v>
                </c:pt>
                <c:pt idx="32834">
                  <c:v>326.1418238</c:v>
                </c:pt>
                <c:pt idx="32835">
                  <c:v>326.15175779999998</c:v>
                </c:pt>
                <c:pt idx="32836">
                  <c:v>326.16169180000003</c:v>
                </c:pt>
                <c:pt idx="32837">
                  <c:v>326.17162580000002</c:v>
                </c:pt>
                <c:pt idx="32838">
                  <c:v>326.1815598</c:v>
                </c:pt>
                <c:pt idx="32839">
                  <c:v>326.19149379999999</c:v>
                </c:pt>
                <c:pt idx="32840">
                  <c:v>326.20142779999998</c:v>
                </c:pt>
                <c:pt idx="32841">
                  <c:v>326.21136180000002</c:v>
                </c:pt>
                <c:pt idx="32842">
                  <c:v>326.22129580000001</c:v>
                </c:pt>
                <c:pt idx="32843">
                  <c:v>326.23122979999999</c:v>
                </c:pt>
                <c:pt idx="32844">
                  <c:v>326.24116379999998</c:v>
                </c:pt>
                <c:pt idx="32845">
                  <c:v>326.25109780000003</c:v>
                </c:pt>
                <c:pt idx="32846">
                  <c:v>326.26103280000001</c:v>
                </c:pt>
                <c:pt idx="32847">
                  <c:v>326.2709668</c:v>
                </c:pt>
                <c:pt idx="32848">
                  <c:v>326.28090079999998</c:v>
                </c:pt>
                <c:pt idx="32849">
                  <c:v>326.29083480000003</c:v>
                </c:pt>
                <c:pt idx="32850">
                  <c:v>326.30076880000001</c:v>
                </c:pt>
                <c:pt idx="32851">
                  <c:v>326.3107028</c:v>
                </c:pt>
                <c:pt idx="32852">
                  <c:v>326.32063679999999</c:v>
                </c:pt>
                <c:pt idx="32853">
                  <c:v>326.33057079999998</c:v>
                </c:pt>
                <c:pt idx="32854">
                  <c:v>326.34050480000002</c:v>
                </c:pt>
                <c:pt idx="32855">
                  <c:v>326.35043880000001</c:v>
                </c:pt>
                <c:pt idx="32856">
                  <c:v>326.36037279999999</c:v>
                </c:pt>
                <c:pt idx="32857">
                  <c:v>326.37030679999998</c:v>
                </c:pt>
                <c:pt idx="32858">
                  <c:v>326.38024080000002</c:v>
                </c:pt>
                <c:pt idx="32859">
                  <c:v>326.39017480000001</c:v>
                </c:pt>
                <c:pt idx="32860">
                  <c:v>326.4001088</c:v>
                </c:pt>
                <c:pt idx="32861">
                  <c:v>326.41004279999999</c:v>
                </c:pt>
                <c:pt idx="32862">
                  <c:v>326.41997679999997</c:v>
                </c:pt>
                <c:pt idx="32863">
                  <c:v>326.42991080000002</c:v>
                </c:pt>
                <c:pt idx="32864">
                  <c:v>326.4398458</c:v>
                </c:pt>
                <c:pt idx="32865">
                  <c:v>326.44977979999999</c:v>
                </c:pt>
                <c:pt idx="32866">
                  <c:v>326.45971379999997</c:v>
                </c:pt>
                <c:pt idx="32867">
                  <c:v>326.46964780000002</c:v>
                </c:pt>
                <c:pt idx="32868">
                  <c:v>326.47958180000001</c:v>
                </c:pt>
                <c:pt idx="32869">
                  <c:v>326.48951579999999</c:v>
                </c:pt>
                <c:pt idx="32870">
                  <c:v>326.49944979999998</c:v>
                </c:pt>
                <c:pt idx="32871">
                  <c:v>326.50938380000002</c:v>
                </c:pt>
                <c:pt idx="32872">
                  <c:v>326.51931780000001</c:v>
                </c:pt>
                <c:pt idx="32873">
                  <c:v>326.5292518</c:v>
                </c:pt>
                <c:pt idx="32874">
                  <c:v>326.53918579999998</c:v>
                </c:pt>
                <c:pt idx="32875">
                  <c:v>326.54911980000003</c:v>
                </c:pt>
                <c:pt idx="32876">
                  <c:v>326.55905380000002</c:v>
                </c:pt>
                <c:pt idx="32877">
                  <c:v>326.5689878</c:v>
                </c:pt>
                <c:pt idx="32878">
                  <c:v>326.57892179999999</c:v>
                </c:pt>
                <c:pt idx="32879">
                  <c:v>326.58885579999998</c:v>
                </c:pt>
                <c:pt idx="32880">
                  <c:v>326.59878980000002</c:v>
                </c:pt>
                <c:pt idx="32881">
                  <c:v>326.60872380000001</c:v>
                </c:pt>
                <c:pt idx="32882">
                  <c:v>326.61865879999999</c:v>
                </c:pt>
                <c:pt idx="32883">
                  <c:v>326.62859270000001</c:v>
                </c:pt>
                <c:pt idx="32884">
                  <c:v>326.63852680000002</c:v>
                </c:pt>
                <c:pt idx="32885">
                  <c:v>326.64846080000001</c:v>
                </c:pt>
                <c:pt idx="32886">
                  <c:v>326.6583948</c:v>
                </c:pt>
                <c:pt idx="32887">
                  <c:v>326.66832879999998</c:v>
                </c:pt>
                <c:pt idx="32888">
                  <c:v>326.67826280000003</c:v>
                </c:pt>
                <c:pt idx="32889">
                  <c:v>326.68819680000001</c:v>
                </c:pt>
                <c:pt idx="32890">
                  <c:v>326.6981308</c:v>
                </c:pt>
                <c:pt idx="32891">
                  <c:v>326.70806479999999</c:v>
                </c:pt>
                <c:pt idx="32892">
                  <c:v>326.71799879999998</c:v>
                </c:pt>
                <c:pt idx="32893">
                  <c:v>326.72793280000002</c:v>
                </c:pt>
                <c:pt idx="32894">
                  <c:v>326.73786680000001</c:v>
                </c:pt>
                <c:pt idx="32895">
                  <c:v>326.74780079999999</c:v>
                </c:pt>
                <c:pt idx="32896">
                  <c:v>326.75773479999998</c:v>
                </c:pt>
                <c:pt idx="32897">
                  <c:v>326.76766880000002</c:v>
                </c:pt>
                <c:pt idx="32898">
                  <c:v>326.77760239999998</c:v>
                </c:pt>
                <c:pt idx="32899">
                  <c:v>326.78753740000002</c:v>
                </c:pt>
                <c:pt idx="32900">
                  <c:v>326.79747140000001</c:v>
                </c:pt>
                <c:pt idx="32901">
                  <c:v>326.80740539999999</c:v>
                </c:pt>
                <c:pt idx="32902">
                  <c:v>326.81733939999998</c:v>
                </c:pt>
                <c:pt idx="32903">
                  <c:v>326.82727340000002</c:v>
                </c:pt>
                <c:pt idx="32904">
                  <c:v>326.83720740000001</c:v>
                </c:pt>
                <c:pt idx="32905">
                  <c:v>326.8471414</c:v>
                </c:pt>
                <c:pt idx="32906">
                  <c:v>326.85707539999999</c:v>
                </c:pt>
                <c:pt idx="32907">
                  <c:v>326.86700939999997</c:v>
                </c:pt>
                <c:pt idx="32908">
                  <c:v>326.87694340000002</c:v>
                </c:pt>
                <c:pt idx="32909">
                  <c:v>326.8868774</c:v>
                </c:pt>
                <c:pt idx="32910">
                  <c:v>326.89681139999999</c:v>
                </c:pt>
                <c:pt idx="32911">
                  <c:v>326.90674539999998</c:v>
                </c:pt>
                <c:pt idx="32912">
                  <c:v>326.91667940000002</c:v>
                </c:pt>
                <c:pt idx="32913">
                  <c:v>326.92661340000001</c:v>
                </c:pt>
                <c:pt idx="32914">
                  <c:v>326.93654739999999</c:v>
                </c:pt>
                <c:pt idx="32915">
                  <c:v>326.94648239999998</c:v>
                </c:pt>
                <c:pt idx="32916">
                  <c:v>326.95641640000002</c:v>
                </c:pt>
                <c:pt idx="32917">
                  <c:v>326.96635040000001</c:v>
                </c:pt>
                <c:pt idx="32918">
                  <c:v>326.9762844</c:v>
                </c:pt>
                <c:pt idx="32919">
                  <c:v>326.98621839999998</c:v>
                </c:pt>
                <c:pt idx="32920">
                  <c:v>326.99615240000003</c:v>
                </c:pt>
                <c:pt idx="32921">
                  <c:v>327.00608640000002</c:v>
                </c:pt>
                <c:pt idx="32922">
                  <c:v>327.0160204</c:v>
                </c:pt>
                <c:pt idx="32923">
                  <c:v>327.02595439999999</c:v>
                </c:pt>
                <c:pt idx="32924">
                  <c:v>327.03588839999998</c:v>
                </c:pt>
                <c:pt idx="32925">
                  <c:v>327.04582240000002</c:v>
                </c:pt>
                <c:pt idx="32926">
                  <c:v>327.05575640000001</c:v>
                </c:pt>
                <c:pt idx="32927">
                  <c:v>327.06569039999999</c:v>
                </c:pt>
                <c:pt idx="32928">
                  <c:v>327.07562439999998</c:v>
                </c:pt>
                <c:pt idx="32929">
                  <c:v>327.08555840000002</c:v>
                </c:pt>
                <c:pt idx="32930">
                  <c:v>327.09549240000001</c:v>
                </c:pt>
                <c:pt idx="32931">
                  <c:v>327.1054264</c:v>
                </c:pt>
                <c:pt idx="32932">
                  <c:v>327.11536139999998</c:v>
                </c:pt>
                <c:pt idx="32933">
                  <c:v>327.12529540000003</c:v>
                </c:pt>
                <c:pt idx="32934">
                  <c:v>327.13522940000001</c:v>
                </c:pt>
                <c:pt idx="32935">
                  <c:v>327.1451634</c:v>
                </c:pt>
                <c:pt idx="32936">
                  <c:v>327.15509739999999</c:v>
                </c:pt>
                <c:pt idx="32937">
                  <c:v>327.16503139999998</c:v>
                </c:pt>
                <c:pt idx="32938">
                  <c:v>327.17496540000002</c:v>
                </c:pt>
                <c:pt idx="32939">
                  <c:v>327.18489940000001</c:v>
                </c:pt>
                <c:pt idx="32940">
                  <c:v>327.19483339999999</c:v>
                </c:pt>
                <c:pt idx="32941">
                  <c:v>327.20476739999998</c:v>
                </c:pt>
                <c:pt idx="32942">
                  <c:v>327.21470140000002</c:v>
                </c:pt>
                <c:pt idx="32943">
                  <c:v>327.22463540000001</c:v>
                </c:pt>
                <c:pt idx="32944">
                  <c:v>327.2345694</c:v>
                </c:pt>
                <c:pt idx="32945">
                  <c:v>327.24450339999999</c:v>
                </c:pt>
                <c:pt idx="32946">
                  <c:v>327.25443739999997</c:v>
                </c:pt>
                <c:pt idx="32947">
                  <c:v>327.26437140000002</c:v>
                </c:pt>
                <c:pt idx="32948">
                  <c:v>327.2743054</c:v>
                </c:pt>
                <c:pt idx="32949">
                  <c:v>327.28424039999999</c:v>
                </c:pt>
                <c:pt idx="32950">
                  <c:v>327.29417439999997</c:v>
                </c:pt>
                <c:pt idx="32951">
                  <c:v>327.30410840000002</c:v>
                </c:pt>
                <c:pt idx="32952">
                  <c:v>327.31404240000001</c:v>
                </c:pt>
                <c:pt idx="32953">
                  <c:v>327.32397639999999</c:v>
                </c:pt>
                <c:pt idx="32954">
                  <c:v>327.33391039999998</c:v>
                </c:pt>
                <c:pt idx="32955">
                  <c:v>327.34384440000002</c:v>
                </c:pt>
                <c:pt idx="32956">
                  <c:v>327.35377840000001</c:v>
                </c:pt>
                <c:pt idx="32957">
                  <c:v>327.3637124</c:v>
                </c:pt>
                <c:pt idx="32958">
                  <c:v>327.37364639999998</c:v>
                </c:pt>
                <c:pt idx="32959">
                  <c:v>327.38358040000003</c:v>
                </c:pt>
                <c:pt idx="32960">
                  <c:v>327.39351440000002</c:v>
                </c:pt>
                <c:pt idx="32961">
                  <c:v>327.4034484</c:v>
                </c:pt>
                <c:pt idx="32962">
                  <c:v>327.41338239999999</c:v>
                </c:pt>
                <c:pt idx="32963">
                  <c:v>327.42331639999998</c:v>
                </c:pt>
                <c:pt idx="32964">
                  <c:v>327.43325140000002</c:v>
                </c:pt>
                <c:pt idx="32965">
                  <c:v>327.4431854</c:v>
                </c:pt>
                <c:pt idx="32966">
                  <c:v>327.45311939999999</c:v>
                </c:pt>
                <c:pt idx="32967">
                  <c:v>327.46305339999998</c:v>
                </c:pt>
                <c:pt idx="32968">
                  <c:v>327.47298740000002</c:v>
                </c:pt>
                <c:pt idx="32969">
                  <c:v>327.48292140000001</c:v>
                </c:pt>
                <c:pt idx="32970">
                  <c:v>327.4928554</c:v>
                </c:pt>
                <c:pt idx="32971">
                  <c:v>327.50278939999998</c:v>
                </c:pt>
                <c:pt idx="32972">
                  <c:v>327.51272340000003</c:v>
                </c:pt>
                <c:pt idx="32973">
                  <c:v>327.52265740000001</c:v>
                </c:pt>
                <c:pt idx="32974">
                  <c:v>327.5325914</c:v>
                </c:pt>
                <c:pt idx="32975">
                  <c:v>327.54252539999999</c:v>
                </c:pt>
                <c:pt idx="32976">
                  <c:v>327.55245939999998</c:v>
                </c:pt>
                <c:pt idx="32977">
                  <c:v>327.56239340000002</c:v>
                </c:pt>
                <c:pt idx="32978">
                  <c:v>327.57232740000001</c:v>
                </c:pt>
                <c:pt idx="32979">
                  <c:v>327.58226239999999</c:v>
                </c:pt>
                <c:pt idx="32980">
                  <c:v>327.59219639999998</c:v>
                </c:pt>
                <c:pt idx="32981">
                  <c:v>327.60213040000002</c:v>
                </c:pt>
                <c:pt idx="32982">
                  <c:v>327.61206440000001</c:v>
                </c:pt>
                <c:pt idx="32983">
                  <c:v>327.6219984</c:v>
                </c:pt>
                <c:pt idx="32984">
                  <c:v>327.63193239999998</c:v>
                </c:pt>
                <c:pt idx="32985">
                  <c:v>327.64186640000003</c:v>
                </c:pt>
                <c:pt idx="32986">
                  <c:v>327.65180040000001</c:v>
                </c:pt>
                <c:pt idx="32987">
                  <c:v>327.6617344</c:v>
                </c:pt>
                <c:pt idx="32988">
                  <c:v>327.67166839999999</c:v>
                </c:pt>
                <c:pt idx="32989">
                  <c:v>327.68160239999997</c:v>
                </c:pt>
                <c:pt idx="32990">
                  <c:v>327.69153640000002</c:v>
                </c:pt>
                <c:pt idx="32991">
                  <c:v>327.70147040000001</c:v>
                </c:pt>
                <c:pt idx="32992">
                  <c:v>327.71140439999999</c:v>
                </c:pt>
                <c:pt idx="32993">
                  <c:v>327.72133839999998</c:v>
                </c:pt>
                <c:pt idx="32994">
                  <c:v>327.73127240000002</c:v>
                </c:pt>
                <c:pt idx="32995">
                  <c:v>327.74120740000001</c:v>
                </c:pt>
                <c:pt idx="32996">
                  <c:v>327.75114139999999</c:v>
                </c:pt>
                <c:pt idx="32997">
                  <c:v>327.76107539999998</c:v>
                </c:pt>
                <c:pt idx="32998">
                  <c:v>327.77100940000003</c:v>
                </c:pt>
                <c:pt idx="32999">
                  <c:v>327.78094370000002</c:v>
                </c:pt>
                <c:pt idx="33000">
                  <c:v>327.79087770000001</c:v>
                </c:pt>
                <c:pt idx="33001">
                  <c:v>327.8008117</c:v>
                </c:pt>
                <c:pt idx="33002">
                  <c:v>327.81074569999998</c:v>
                </c:pt>
                <c:pt idx="33003">
                  <c:v>327.82067970000003</c:v>
                </c:pt>
                <c:pt idx="33004">
                  <c:v>327.83061370000001</c:v>
                </c:pt>
                <c:pt idx="33005">
                  <c:v>327.8405477</c:v>
                </c:pt>
                <c:pt idx="33006">
                  <c:v>327.85048169999999</c:v>
                </c:pt>
                <c:pt idx="33007">
                  <c:v>327.86041569999998</c:v>
                </c:pt>
                <c:pt idx="33008">
                  <c:v>327.87034970000002</c:v>
                </c:pt>
                <c:pt idx="33009">
                  <c:v>327.88028370000001</c:v>
                </c:pt>
                <c:pt idx="33010">
                  <c:v>327.89021869999999</c:v>
                </c:pt>
                <c:pt idx="33011">
                  <c:v>327.90015269999998</c:v>
                </c:pt>
                <c:pt idx="33012">
                  <c:v>327.91008670000002</c:v>
                </c:pt>
                <c:pt idx="33013">
                  <c:v>327.92002070000001</c:v>
                </c:pt>
                <c:pt idx="33014">
                  <c:v>327.9299547</c:v>
                </c:pt>
                <c:pt idx="33015">
                  <c:v>327.93988869999998</c:v>
                </c:pt>
                <c:pt idx="33016">
                  <c:v>327.94982270000003</c:v>
                </c:pt>
                <c:pt idx="33017">
                  <c:v>327.95975670000001</c:v>
                </c:pt>
                <c:pt idx="33018">
                  <c:v>327.9696907</c:v>
                </c:pt>
                <c:pt idx="33019">
                  <c:v>327.97962469999999</c:v>
                </c:pt>
                <c:pt idx="33020">
                  <c:v>327.98955869999998</c:v>
                </c:pt>
                <c:pt idx="33021">
                  <c:v>327.99949270000002</c:v>
                </c:pt>
                <c:pt idx="33022">
                  <c:v>328.00942670000001</c:v>
                </c:pt>
                <c:pt idx="33023">
                  <c:v>328.01936069999999</c:v>
                </c:pt>
                <c:pt idx="33024">
                  <c:v>328.02929469999998</c:v>
                </c:pt>
                <c:pt idx="33025">
                  <c:v>328.03922970000002</c:v>
                </c:pt>
                <c:pt idx="33026">
                  <c:v>328.04916370000001</c:v>
                </c:pt>
                <c:pt idx="33027">
                  <c:v>328.0590977</c:v>
                </c:pt>
                <c:pt idx="33028">
                  <c:v>328.06903169999998</c:v>
                </c:pt>
                <c:pt idx="33029">
                  <c:v>328.07896570000003</c:v>
                </c:pt>
                <c:pt idx="33030">
                  <c:v>328.08889970000001</c:v>
                </c:pt>
                <c:pt idx="33031">
                  <c:v>328.0988337</c:v>
                </c:pt>
                <c:pt idx="33032">
                  <c:v>328.10876769999999</c:v>
                </c:pt>
                <c:pt idx="33033">
                  <c:v>328.11870169999997</c:v>
                </c:pt>
                <c:pt idx="33034">
                  <c:v>328.12863570000002</c:v>
                </c:pt>
                <c:pt idx="33035">
                  <c:v>328.13856970000001</c:v>
                </c:pt>
                <c:pt idx="33036">
                  <c:v>328.14850369999999</c:v>
                </c:pt>
                <c:pt idx="33037">
                  <c:v>328.15843769999998</c:v>
                </c:pt>
                <c:pt idx="33038">
                  <c:v>328.16837170000002</c:v>
                </c:pt>
                <c:pt idx="33039">
                  <c:v>328.17830670000001</c:v>
                </c:pt>
                <c:pt idx="33040">
                  <c:v>328.18824069999999</c:v>
                </c:pt>
                <c:pt idx="33041">
                  <c:v>328.19817469999998</c:v>
                </c:pt>
                <c:pt idx="33042">
                  <c:v>328.20810870000003</c:v>
                </c:pt>
                <c:pt idx="33043">
                  <c:v>328.21804270000001</c:v>
                </c:pt>
                <c:pt idx="33044">
                  <c:v>328.2279767</c:v>
                </c:pt>
                <c:pt idx="33045">
                  <c:v>328.23791069999999</c:v>
                </c:pt>
                <c:pt idx="33046">
                  <c:v>328.24784469999997</c:v>
                </c:pt>
                <c:pt idx="33047">
                  <c:v>328.25777870000002</c:v>
                </c:pt>
                <c:pt idx="33048">
                  <c:v>328.2677127</c:v>
                </c:pt>
                <c:pt idx="33049">
                  <c:v>328.27764669999999</c:v>
                </c:pt>
                <c:pt idx="33050">
                  <c:v>328.28758069999998</c:v>
                </c:pt>
                <c:pt idx="33051">
                  <c:v>328.29751470000002</c:v>
                </c:pt>
                <c:pt idx="33052">
                  <c:v>328.30744870000001</c:v>
                </c:pt>
                <c:pt idx="33053">
                  <c:v>328.31738369999999</c:v>
                </c:pt>
                <c:pt idx="33054">
                  <c:v>328.32731769999998</c:v>
                </c:pt>
                <c:pt idx="33055">
                  <c:v>328.33725170000002</c:v>
                </c:pt>
                <c:pt idx="33056">
                  <c:v>328.34718570000001</c:v>
                </c:pt>
                <c:pt idx="33057">
                  <c:v>328.3571197</c:v>
                </c:pt>
                <c:pt idx="33058">
                  <c:v>328.36705369999999</c:v>
                </c:pt>
                <c:pt idx="33059">
                  <c:v>328.37698769999997</c:v>
                </c:pt>
                <c:pt idx="33060">
                  <c:v>328.38692170000002</c:v>
                </c:pt>
                <c:pt idx="33061">
                  <c:v>328.3968557</c:v>
                </c:pt>
                <c:pt idx="33062">
                  <c:v>328.40678969999999</c:v>
                </c:pt>
                <c:pt idx="33063">
                  <c:v>328.41672369999998</c:v>
                </c:pt>
                <c:pt idx="33064">
                  <c:v>328.42665770000002</c:v>
                </c:pt>
                <c:pt idx="33065">
                  <c:v>328.43659170000001</c:v>
                </c:pt>
                <c:pt idx="33066">
                  <c:v>328.4465257</c:v>
                </c:pt>
                <c:pt idx="33067">
                  <c:v>328.45646069999998</c:v>
                </c:pt>
                <c:pt idx="33068">
                  <c:v>328.46639470000002</c:v>
                </c:pt>
                <c:pt idx="33069">
                  <c:v>328.47632870000001</c:v>
                </c:pt>
                <c:pt idx="33070">
                  <c:v>328.4862627</c:v>
                </c:pt>
                <c:pt idx="33071">
                  <c:v>328.49619669999998</c:v>
                </c:pt>
                <c:pt idx="33072">
                  <c:v>328.50613070000003</c:v>
                </c:pt>
                <c:pt idx="33073">
                  <c:v>328.51606470000002</c:v>
                </c:pt>
                <c:pt idx="33074">
                  <c:v>328.5259987</c:v>
                </c:pt>
                <c:pt idx="33075">
                  <c:v>328.53593269999999</c:v>
                </c:pt>
                <c:pt idx="33076">
                  <c:v>328.54586669999998</c:v>
                </c:pt>
                <c:pt idx="33077">
                  <c:v>328.55580070000002</c:v>
                </c:pt>
                <c:pt idx="33078">
                  <c:v>328.56573470000001</c:v>
                </c:pt>
                <c:pt idx="33079">
                  <c:v>328.57566869999999</c:v>
                </c:pt>
                <c:pt idx="33080">
                  <c:v>328.58560369999998</c:v>
                </c:pt>
                <c:pt idx="33081">
                  <c:v>328.59553770000002</c:v>
                </c:pt>
                <c:pt idx="33082">
                  <c:v>328.60547170000001</c:v>
                </c:pt>
                <c:pt idx="33083">
                  <c:v>328.6154057</c:v>
                </c:pt>
                <c:pt idx="33084">
                  <c:v>328.62533969999998</c:v>
                </c:pt>
                <c:pt idx="33085">
                  <c:v>328.63527370000003</c:v>
                </c:pt>
                <c:pt idx="33086">
                  <c:v>328.64520770000001</c:v>
                </c:pt>
                <c:pt idx="33087">
                  <c:v>328.6551417</c:v>
                </c:pt>
                <c:pt idx="33088">
                  <c:v>328.66507569999999</c:v>
                </c:pt>
                <c:pt idx="33089">
                  <c:v>328.67500969999998</c:v>
                </c:pt>
                <c:pt idx="33090">
                  <c:v>328.68494370000002</c:v>
                </c:pt>
                <c:pt idx="33091">
                  <c:v>328.69487770000001</c:v>
                </c:pt>
                <c:pt idx="33092">
                  <c:v>328.70481269999999</c:v>
                </c:pt>
                <c:pt idx="33093">
                  <c:v>328.71474669999998</c:v>
                </c:pt>
                <c:pt idx="33094">
                  <c:v>328.72468070000002</c:v>
                </c:pt>
                <c:pt idx="33095">
                  <c:v>328.73461470000001</c:v>
                </c:pt>
                <c:pt idx="33096">
                  <c:v>328.7445487</c:v>
                </c:pt>
                <c:pt idx="33097">
                  <c:v>328.75448269999998</c:v>
                </c:pt>
                <c:pt idx="33098">
                  <c:v>328.76441670000003</c:v>
                </c:pt>
                <c:pt idx="33099">
                  <c:v>328.7743504</c:v>
                </c:pt>
                <c:pt idx="33100">
                  <c:v>328.78428439999999</c:v>
                </c:pt>
                <c:pt idx="33101">
                  <c:v>328.79421839999998</c:v>
                </c:pt>
                <c:pt idx="33102">
                  <c:v>328.80415240000002</c:v>
                </c:pt>
                <c:pt idx="33103">
                  <c:v>328.81408640000001</c:v>
                </c:pt>
                <c:pt idx="33104">
                  <c:v>328.82402039999999</c:v>
                </c:pt>
                <c:pt idx="33105">
                  <c:v>328.83395539999998</c:v>
                </c:pt>
                <c:pt idx="33106">
                  <c:v>328.84388940000002</c:v>
                </c:pt>
                <c:pt idx="33107">
                  <c:v>328.85382340000001</c:v>
                </c:pt>
                <c:pt idx="33108">
                  <c:v>328.8637574</c:v>
                </c:pt>
                <c:pt idx="33109">
                  <c:v>328.87369139999998</c:v>
                </c:pt>
                <c:pt idx="33110">
                  <c:v>328.88362540000003</c:v>
                </c:pt>
                <c:pt idx="33111">
                  <c:v>328.89355940000002</c:v>
                </c:pt>
                <c:pt idx="33112">
                  <c:v>328.9034934</c:v>
                </c:pt>
                <c:pt idx="33113">
                  <c:v>328.91342739999999</c:v>
                </c:pt>
                <c:pt idx="33114">
                  <c:v>328.92336139999998</c:v>
                </c:pt>
                <c:pt idx="33115">
                  <c:v>328.93329540000002</c:v>
                </c:pt>
                <c:pt idx="33116">
                  <c:v>328.9432304</c:v>
                </c:pt>
                <c:pt idx="33117">
                  <c:v>328.95316439999999</c:v>
                </c:pt>
                <c:pt idx="33118">
                  <c:v>328.96309839999998</c:v>
                </c:pt>
                <c:pt idx="33119">
                  <c:v>328.97303240000002</c:v>
                </c:pt>
                <c:pt idx="33120">
                  <c:v>328.98296640000001</c:v>
                </c:pt>
                <c:pt idx="33121">
                  <c:v>328.9929004</c:v>
                </c:pt>
                <c:pt idx="33122">
                  <c:v>329.00283439999998</c:v>
                </c:pt>
                <c:pt idx="33123">
                  <c:v>329.01276840000003</c:v>
                </c:pt>
                <c:pt idx="33124">
                  <c:v>329.02270240000001</c:v>
                </c:pt>
                <c:pt idx="33125">
                  <c:v>329.0326364</c:v>
                </c:pt>
                <c:pt idx="33126">
                  <c:v>329.04257039999999</c:v>
                </c:pt>
                <c:pt idx="33127">
                  <c:v>329.05250439999998</c:v>
                </c:pt>
                <c:pt idx="33128">
                  <c:v>329.06243940000002</c:v>
                </c:pt>
                <c:pt idx="33129">
                  <c:v>329.0723734</c:v>
                </c:pt>
                <c:pt idx="33130">
                  <c:v>329.08230739999999</c:v>
                </c:pt>
                <c:pt idx="33131">
                  <c:v>329.09224139999998</c:v>
                </c:pt>
                <c:pt idx="33132">
                  <c:v>329.10217540000002</c:v>
                </c:pt>
                <c:pt idx="33133">
                  <c:v>329.11210940000001</c:v>
                </c:pt>
                <c:pt idx="33134">
                  <c:v>329.1220434</c:v>
                </c:pt>
                <c:pt idx="33135">
                  <c:v>329.13197739999998</c:v>
                </c:pt>
                <c:pt idx="33136">
                  <c:v>329.14191140000003</c:v>
                </c:pt>
                <c:pt idx="33137">
                  <c:v>329.15184540000001</c:v>
                </c:pt>
                <c:pt idx="33138">
                  <c:v>329.1617794</c:v>
                </c:pt>
                <c:pt idx="33139">
                  <c:v>329.17171439999998</c:v>
                </c:pt>
                <c:pt idx="33140">
                  <c:v>329.18164839999997</c:v>
                </c:pt>
                <c:pt idx="33141">
                  <c:v>329.19158240000002</c:v>
                </c:pt>
                <c:pt idx="33142">
                  <c:v>329.2015164</c:v>
                </c:pt>
                <c:pt idx="33143">
                  <c:v>329.21145039999999</c:v>
                </c:pt>
                <c:pt idx="33144">
                  <c:v>329.22138439999998</c:v>
                </c:pt>
                <c:pt idx="33145">
                  <c:v>329.23131840000002</c:v>
                </c:pt>
                <c:pt idx="33146">
                  <c:v>329.24125240000001</c:v>
                </c:pt>
                <c:pt idx="33147">
                  <c:v>329.25118639999999</c:v>
                </c:pt>
                <c:pt idx="33148">
                  <c:v>329.26112039999998</c:v>
                </c:pt>
                <c:pt idx="33149">
                  <c:v>329.27105440000003</c:v>
                </c:pt>
                <c:pt idx="33150">
                  <c:v>329.28098940000001</c:v>
                </c:pt>
                <c:pt idx="33151">
                  <c:v>329.2909234</c:v>
                </c:pt>
                <c:pt idx="33152">
                  <c:v>329.30085739999998</c:v>
                </c:pt>
                <c:pt idx="33153">
                  <c:v>329.31079140000003</c:v>
                </c:pt>
                <c:pt idx="33154">
                  <c:v>329.32072540000001</c:v>
                </c:pt>
                <c:pt idx="33155">
                  <c:v>329.3306594</c:v>
                </c:pt>
                <c:pt idx="33156">
                  <c:v>329.34059339999999</c:v>
                </c:pt>
                <c:pt idx="33157">
                  <c:v>329.35052739999998</c:v>
                </c:pt>
                <c:pt idx="33158">
                  <c:v>329.36046140000002</c:v>
                </c:pt>
                <c:pt idx="33159">
                  <c:v>329.37039540000001</c:v>
                </c:pt>
                <c:pt idx="33160">
                  <c:v>329.38033039999999</c:v>
                </c:pt>
                <c:pt idx="33161">
                  <c:v>329.39026439999998</c:v>
                </c:pt>
                <c:pt idx="33162">
                  <c:v>329.40019840000002</c:v>
                </c:pt>
                <c:pt idx="33163">
                  <c:v>329.41013240000001</c:v>
                </c:pt>
                <c:pt idx="33164">
                  <c:v>329.4200664</c:v>
                </c:pt>
                <c:pt idx="33165">
                  <c:v>329.43000039999998</c:v>
                </c:pt>
                <c:pt idx="33166">
                  <c:v>329.43993440000003</c:v>
                </c:pt>
                <c:pt idx="33167">
                  <c:v>329.44986840000001</c:v>
                </c:pt>
                <c:pt idx="33168">
                  <c:v>329.4598024</c:v>
                </c:pt>
                <c:pt idx="33169">
                  <c:v>329.46973639999999</c:v>
                </c:pt>
                <c:pt idx="33170">
                  <c:v>329.47967139999997</c:v>
                </c:pt>
                <c:pt idx="33171">
                  <c:v>329.48960540000002</c:v>
                </c:pt>
                <c:pt idx="33172">
                  <c:v>329.4995394</c:v>
                </c:pt>
                <c:pt idx="33173">
                  <c:v>329.50947339999999</c:v>
                </c:pt>
                <c:pt idx="33174">
                  <c:v>329.51940739999998</c:v>
                </c:pt>
                <c:pt idx="33175">
                  <c:v>329.52934140000002</c:v>
                </c:pt>
                <c:pt idx="33176">
                  <c:v>329.53927540000001</c:v>
                </c:pt>
                <c:pt idx="33177">
                  <c:v>329.5492094</c:v>
                </c:pt>
                <c:pt idx="33178">
                  <c:v>329.55914339999998</c:v>
                </c:pt>
                <c:pt idx="33179">
                  <c:v>329.56907740000003</c:v>
                </c:pt>
                <c:pt idx="33180">
                  <c:v>329.57901240000001</c:v>
                </c:pt>
                <c:pt idx="33181">
                  <c:v>329.5889464</c:v>
                </c:pt>
                <c:pt idx="33182">
                  <c:v>329.59888039999998</c:v>
                </c:pt>
                <c:pt idx="33183">
                  <c:v>329.60881440000003</c:v>
                </c:pt>
                <c:pt idx="33184">
                  <c:v>329.61874840000002</c:v>
                </c:pt>
                <c:pt idx="33185">
                  <c:v>329.6286824</c:v>
                </c:pt>
                <c:pt idx="33186">
                  <c:v>329.63861639999999</c:v>
                </c:pt>
                <c:pt idx="33187">
                  <c:v>329.64855039999998</c:v>
                </c:pt>
                <c:pt idx="33188">
                  <c:v>329.65848440000002</c:v>
                </c:pt>
                <c:pt idx="33189">
                  <c:v>329.6684194</c:v>
                </c:pt>
                <c:pt idx="33190">
                  <c:v>329.67835339999999</c:v>
                </c:pt>
                <c:pt idx="33191">
                  <c:v>329.68828739999998</c:v>
                </c:pt>
                <c:pt idx="33192">
                  <c:v>329.69822140000002</c:v>
                </c:pt>
                <c:pt idx="33193">
                  <c:v>329.70815540000001</c:v>
                </c:pt>
                <c:pt idx="33194">
                  <c:v>329.7180894</c:v>
                </c:pt>
                <c:pt idx="33195">
                  <c:v>329.72802339999998</c:v>
                </c:pt>
                <c:pt idx="33196">
                  <c:v>329.73795740000003</c:v>
                </c:pt>
                <c:pt idx="33197">
                  <c:v>329.74789140000001</c:v>
                </c:pt>
                <c:pt idx="33198">
                  <c:v>329.7578254</c:v>
                </c:pt>
                <c:pt idx="33199">
                  <c:v>329.76776039999999</c:v>
                </c:pt>
                <c:pt idx="33200">
                  <c:v>329.7776945</c:v>
                </c:pt>
                <c:pt idx="33201">
                  <c:v>329.78762849999998</c:v>
                </c:pt>
                <c:pt idx="33202">
                  <c:v>329.79756250000003</c:v>
                </c:pt>
                <c:pt idx="33203">
                  <c:v>329.80749650000001</c:v>
                </c:pt>
                <c:pt idx="33204">
                  <c:v>329.8174305</c:v>
                </c:pt>
                <c:pt idx="33205">
                  <c:v>329.82736449999999</c:v>
                </c:pt>
                <c:pt idx="33206">
                  <c:v>329.83729849999997</c:v>
                </c:pt>
                <c:pt idx="33207">
                  <c:v>329.84723350000002</c:v>
                </c:pt>
                <c:pt idx="33208">
                  <c:v>329.8571675</c:v>
                </c:pt>
                <c:pt idx="33209">
                  <c:v>329.86710149999999</c:v>
                </c:pt>
                <c:pt idx="33210">
                  <c:v>329.87703549999998</c:v>
                </c:pt>
                <c:pt idx="33211">
                  <c:v>329.88696950000002</c:v>
                </c:pt>
                <c:pt idx="33212">
                  <c:v>329.89690350000001</c:v>
                </c:pt>
                <c:pt idx="33213">
                  <c:v>329.90683749999999</c:v>
                </c:pt>
                <c:pt idx="33214">
                  <c:v>329.91677149999998</c:v>
                </c:pt>
                <c:pt idx="33215">
                  <c:v>329.92670550000003</c:v>
                </c:pt>
                <c:pt idx="33216">
                  <c:v>329.93664050000001</c:v>
                </c:pt>
                <c:pt idx="33217">
                  <c:v>329.9465745</c:v>
                </c:pt>
                <c:pt idx="33218">
                  <c:v>329.95650849999998</c:v>
                </c:pt>
                <c:pt idx="33219">
                  <c:v>329.96644250000003</c:v>
                </c:pt>
                <c:pt idx="33220">
                  <c:v>329.97637650000001</c:v>
                </c:pt>
                <c:pt idx="33221">
                  <c:v>329.9863105</c:v>
                </c:pt>
                <c:pt idx="33222">
                  <c:v>329.99624449999999</c:v>
                </c:pt>
                <c:pt idx="33223">
                  <c:v>330.00617849999998</c:v>
                </c:pt>
                <c:pt idx="33224">
                  <c:v>330.01611250000002</c:v>
                </c:pt>
                <c:pt idx="33225">
                  <c:v>330.0260475</c:v>
                </c:pt>
                <c:pt idx="33226">
                  <c:v>330.03598149999999</c:v>
                </c:pt>
                <c:pt idx="33227">
                  <c:v>330.04591549999998</c:v>
                </c:pt>
                <c:pt idx="33228">
                  <c:v>330.05584950000002</c:v>
                </c:pt>
                <c:pt idx="33229">
                  <c:v>330.06578350000001</c:v>
                </c:pt>
                <c:pt idx="33230">
                  <c:v>330.0757175</c:v>
                </c:pt>
                <c:pt idx="33231">
                  <c:v>330.08565149999998</c:v>
                </c:pt>
                <c:pt idx="33232">
                  <c:v>330.09558550000003</c:v>
                </c:pt>
                <c:pt idx="33233">
                  <c:v>330.10552050000001</c:v>
                </c:pt>
                <c:pt idx="33234">
                  <c:v>330.1154545</c:v>
                </c:pt>
                <c:pt idx="33235">
                  <c:v>330.12538849999999</c:v>
                </c:pt>
                <c:pt idx="33236">
                  <c:v>330.13532249999997</c:v>
                </c:pt>
                <c:pt idx="33237">
                  <c:v>330.14525650000002</c:v>
                </c:pt>
                <c:pt idx="33238">
                  <c:v>330.1551905</c:v>
                </c:pt>
                <c:pt idx="33239">
                  <c:v>330.16512449999999</c:v>
                </c:pt>
                <c:pt idx="33240">
                  <c:v>330.17505949999997</c:v>
                </c:pt>
                <c:pt idx="33241">
                  <c:v>330.18499350000002</c:v>
                </c:pt>
                <c:pt idx="33242">
                  <c:v>330.19492750000001</c:v>
                </c:pt>
                <c:pt idx="33243">
                  <c:v>330.20486149999999</c:v>
                </c:pt>
                <c:pt idx="33244">
                  <c:v>330.21479549999998</c:v>
                </c:pt>
                <c:pt idx="33245">
                  <c:v>330.22472950000002</c:v>
                </c:pt>
                <c:pt idx="33246">
                  <c:v>330.23466350000001</c:v>
                </c:pt>
                <c:pt idx="33247">
                  <c:v>330.2445975</c:v>
                </c:pt>
                <c:pt idx="33248">
                  <c:v>330.25453249999998</c:v>
                </c:pt>
                <c:pt idx="33249">
                  <c:v>330.26446650000003</c:v>
                </c:pt>
                <c:pt idx="33250">
                  <c:v>330.27440050000001</c:v>
                </c:pt>
                <c:pt idx="33251">
                  <c:v>330.2843345</c:v>
                </c:pt>
                <c:pt idx="33252">
                  <c:v>330.29426849999999</c:v>
                </c:pt>
                <c:pt idx="33253">
                  <c:v>330.30420249999997</c:v>
                </c:pt>
                <c:pt idx="33254">
                  <c:v>330.31413650000002</c:v>
                </c:pt>
                <c:pt idx="33255">
                  <c:v>330.3240715</c:v>
                </c:pt>
                <c:pt idx="33256">
                  <c:v>330.33400549999999</c:v>
                </c:pt>
                <c:pt idx="33257">
                  <c:v>330.34393949999998</c:v>
                </c:pt>
                <c:pt idx="33258">
                  <c:v>330.35387350000002</c:v>
                </c:pt>
                <c:pt idx="33259">
                  <c:v>330.36380750000001</c:v>
                </c:pt>
                <c:pt idx="33260">
                  <c:v>330.37374149999999</c:v>
                </c:pt>
                <c:pt idx="33261">
                  <c:v>330.38367549999998</c:v>
                </c:pt>
                <c:pt idx="33262">
                  <c:v>330.39360950000003</c:v>
                </c:pt>
                <c:pt idx="33263">
                  <c:v>330.40354450000001</c:v>
                </c:pt>
                <c:pt idx="33264">
                  <c:v>330.4134785</c:v>
                </c:pt>
                <c:pt idx="33265">
                  <c:v>330.42341249999998</c:v>
                </c:pt>
                <c:pt idx="33266">
                  <c:v>330.43334650000003</c:v>
                </c:pt>
                <c:pt idx="33267">
                  <c:v>330.44328050000001</c:v>
                </c:pt>
                <c:pt idx="33268">
                  <c:v>330.4532145</c:v>
                </c:pt>
                <c:pt idx="33269">
                  <c:v>330.46314849999999</c:v>
                </c:pt>
                <c:pt idx="33270">
                  <c:v>330.47308349999997</c:v>
                </c:pt>
                <c:pt idx="33271">
                  <c:v>330.48301750000002</c:v>
                </c:pt>
                <c:pt idx="33272">
                  <c:v>330.4929515</c:v>
                </c:pt>
                <c:pt idx="33273">
                  <c:v>330.50288549999999</c:v>
                </c:pt>
                <c:pt idx="33274">
                  <c:v>330.51281949999998</c:v>
                </c:pt>
                <c:pt idx="33275">
                  <c:v>330.52275350000002</c:v>
                </c:pt>
                <c:pt idx="33276">
                  <c:v>330.53268750000001</c:v>
                </c:pt>
                <c:pt idx="33277">
                  <c:v>330.54262249999999</c:v>
                </c:pt>
                <c:pt idx="33278">
                  <c:v>330.55255649999998</c:v>
                </c:pt>
                <c:pt idx="33279">
                  <c:v>330.56249050000002</c:v>
                </c:pt>
                <c:pt idx="33280">
                  <c:v>330.57242450000001</c:v>
                </c:pt>
                <c:pt idx="33281">
                  <c:v>330.5823585</c:v>
                </c:pt>
                <c:pt idx="33282">
                  <c:v>330.59229249999999</c:v>
                </c:pt>
                <c:pt idx="33283">
                  <c:v>330.60222649999997</c:v>
                </c:pt>
                <c:pt idx="33284">
                  <c:v>330.61216150000001</c:v>
                </c:pt>
                <c:pt idx="33285">
                  <c:v>330.6220955</c:v>
                </c:pt>
                <c:pt idx="33286">
                  <c:v>330.63202949999999</c:v>
                </c:pt>
                <c:pt idx="33287">
                  <c:v>330.64196349999997</c:v>
                </c:pt>
                <c:pt idx="33288">
                  <c:v>330.65189750000002</c:v>
                </c:pt>
                <c:pt idx="33289">
                  <c:v>330.66183150000001</c:v>
                </c:pt>
                <c:pt idx="33290">
                  <c:v>330.67176549999999</c:v>
                </c:pt>
                <c:pt idx="33291">
                  <c:v>330.68170049999998</c:v>
                </c:pt>
                <c:pt idx="33292">
                  <c:v>330.69163450000002</c:v>
                </c:pt>
                <c:pt idx="33293">
                  <c:v>330.70156850000001</c:v>
                </c:pt>
                <c:pt idx="33294">
                  <c:v>330.71150249999999</c:v>
                </c:pt>
                <c:pt idx="33295">
                  <c:v>330.72143649999998</c:v>
                </c:pt>
                <c:pt idx="33296">
                  <c:v>330.73137050000003</c:v>
                </c:pt>
                <c:pt idx="33297">
                  <c:v>330.74130450000001</c:v>
                </c:pt>
                <c:pt idx="33298">
                  <c:v>330.7512395</c:v>
                </c:pt>
                <c:pt idx="33299">
                  <c:v>330.76117349999998</c:v>
                </c:pt>
                <c:pt idx="33300">
                  <c:v>330.77110750000003</c:v>
                </c:pt>
                <c:pt idx="33301">
                  <c:v>330.78104159999998</c:v>
                </c:pt>
                <c:pt idx="33302">
                  <c:v>330.79097560000002</c:v>
                </c:pt>
                <c:pt idx="33303">
                  <c:v>330.80090960000001</c:v>
                </c:pt>
                <c:pt idx="33304">
                  <c:v>330.8108446</c:v>
                </c:pt>
                <c:pt idx="33305">
                  <c:v>330.82077859999998</c:v>
                </c:pt>
                <c:pt idx="33306">
                  <c:v>330.83071260000003</c:v>
                </c:pt>
                <c:pt idx="33307">
                  <c:v>330.84064660000001</c:v>
                </c:pt>
                <c:pt idx="33308">
                  <c:v>330.8505806</c:v>
                </c:pt>
                <c:pt idx="33309">
                  <c:v>330.86051459999999</c:v>
                </c:pt>
                <c:pt idx="33310">
                  <c:v>330.87044859999997</c:v>
                </c:pt>
                <c:pt idx="33311">
                  <c:v>330.88038360000002</c:v>
                </c:pt>
                <c:pt idx="33312">
                  <c:v>330.8903176</c:v>
                </c:pt>
                <c:pt idx="33313">
                  <c:v>330.90025159999999</c:v>
                </c:pt>
                <c:pt idx="33314">
                  <c:v>330.91018559999998</c:v>
                </c:pt>
                <c:pt idx="33315">
                  <c:v>330.92011960000002</c:v>
                </c:pt>
                <c:pt idx="33316">
                  <c:v>330.93005360000001</c:v>
                </c:pt>
                <c:pt idx="33317">
                  <c:v>330.93998859999999</c:v>
                </c:pt>
                <c:pt idx="33318">
                  <c:v>330.94992259999998</c:v>
                </c:pt>
                <c:pt idx="33319">
                  <c:v>330.95985660000002</c:v>
                </c:pt>
                <c:pt idx="33320">
                  <c:v>330.96979060000001</c:v>
                </c:pt>
                <c:pt idx="33321">
                  <c:v>330.9797246</c:v>
                </c:pt>
                <c:pt idx="33322">
                  <c:v>330.98965859999998</c:v>
                </c:pt>
                <c:pt idx="33323">
                  <c:v>330.99959360000003</c:v>
                </c:pt>
                <c:pt idx="33324">
                  <c:v>331.00952760000001</c:v>
                </c:pt>
                <c:pt idx="33325">
                  <c:v>331.0194616</c:v>
                </c:pt>
                <c:pt idx="33326">
                  <c:v>331.02939559999999</c:v>
                </c:pt>
                <c:pt idx="33327">
                  <c:v>331.03932959999997</c:v>
                </c:pt>
                <c:pt idx="33328">
                  <c:v>331.04926360000002</c:v>
                </c:pt>
                <c:pt idx="33329">
                  <c:v>331.0591976</c:v>
                </c:pt>
                <c:pt idx="33330">
                  <c:v>331.06913259999999</c:v>
                </c:pt>
                <c:pt idx="33331">
                  <c:v>331.07906659999998</c:v>
                </c:pt>
                <c:pt idx="33332">
                  <c:v>331.08900060000002</c:v>
                </c:pt>
                <c:pt idx="33333">
                  <c:v>331.09893460000001</c:v>
                </c:pt>
                <c:pt idx="33334">
                  <c:v>331.10886859999999</c:v>
                </c:pt>
                <c:pt idx="33335">
                  <c:v>331.11880259999998</c:v>
                </c:pt>
                <c:pt idx="33336">
                  <c:v>331.12873760000002</c:v>
                </c:pt>
                <c:pt idx="33337">
                  <c:v>331.13867160000001</c:v>
                </c:pt>
                <c:pt idx="33338">
                  <c:v>331.1486056</c:v>
                </c:pt>
                <c:pt idx="33339">
                  <c:v>331.15853959999998</c:v>
                </c:pt>
                <c:pt idx="33340">
                  <c:v>331.16847360000003</c:v>
                </c:pt>
                <c:pt idx="33341">
                  <c:v>331.17840760000001</c:v>
                </c:pt>
                <c:pt idx="33342">
                  <c:v>331.1883426</c:v>
                </c:pt>
                <c:pt idx="33343">
                  <c:v>331.19827659999999</c:v>
                </c:pt>
                <c:pt idx="33344">
                  <c:v>331.20821059999997</c:v>
                </c:pt>
                <c:pt idx="33345">
                  <c:v>331.21814460000002</c:v>
                </c:pt>
                <c:pt idx="33346">
                  <c:v>331.2280786</c:v>
                </c:pt>
                <c:pt idx="33347">
                  <c:v>331.23801259999999</c:v>
                </c:pt>
                <c:pt idx="33348">
                  <c:v>331.24794759999997</c:v>
                </c:pt>
                <c:pt idx="33349">
                  <c:v>331.25788160000002</c:v>
                </c:pt>
                <c:pt idx="33350">
                  <c:v>331.26781560000001</c:v>
                </c:pt>
                <c:pt idx="33351">
                  <c:v>331.27774959999999</c:v>
                </c:pt>
                <c:pt idx="33352">
                  <c:v>331.28768359999998</c:v>
                </c:pt>
                <c:pt idx="33353">
                  <c:v>331.29761760000002</c:v>
                </c:pt>
                <c:pt idx="33354">
                  <c:v>331.30755260000001</c:v>
                </c:pt>
                <c:pt idx="33355">
                  <c:v>331.3174866</c:v>
                </c:pt>
                <c:pt idx="33356">
                  <c:v>331.32742059999998</c:v>
                </c:pt>
                <c:pt idx="33357">
                  <c:v>331.33735460000003</c:v>
                </c:pt>
                <c:pt idx="33358">
                  <c:v>331.34728860000001</c:v>
                </c:pt>
                <c:pt idx="33359">
                  <c:v>331.3572226</c:v>
                </c:pt>
                <c:pt idx="33360">
                  <c:v>331.36715759999998</c:v>
                </c:pt>
                <c:pt idx="33361">
                  <c:v>331.37709160000003</c:v>
                </c:pt>
                <c:pt idx="33362">
                  <c:v>331.38702560000002</c:v>
                </c:pt>
                <c:pt idx="33363">
                  <c:v>331.3969596</c:v>
                </c:pt>
                <c:pt idx="33364">
                  <c:v>331.40689359999999</c:v>
                </c:pt>
                <c:pt idx="33365">
                  <c:v>331.41682859999997</c:v>
                </c:pt>
                <c:pt idx="33366">
                  <c:v>331.42676260000002</c:v>
                </c:pt>
                <c:pt idx="33367">
                  <c:v>331.4366966</c:v>
                </c:pt>
                <c:pt idx="33368">
                  <c:v>331.44663059999999</c:v>
                </c:pt>
                <c:pt idx="33369">
                  <c:v>331.45656459999998</c:v>
                </c:pt>
                <c:pt idx="33370">
                  <c:v>331.46649860000002</c:v>
                </c:pt>
                <c:pt idx="33371">
                  <c:v>331.47643360000001</c:v>
                </c:pt>
                <c:pt idx="33372">
                  <c:v>331.48636759999999</c:v>
                </c:pt>
                <c:pt idx="33373">
                  <c:v>331.49630159999998</c:v>
                </c:pt>
                <c:pt idx="33374">
                  <c:v>331.50623560000002</c:v>
                </c:pt>
                <c:pt idx="33375">
                  <c:v>331.51616960000001</c:v>
                </c:pt>
                <c:pt idx="33376">
                  <c:v>331.5261036</c:v>
                </c:pt>
                <c:pt idx="33377">
                  <c:v>331.53603859999998</c:v>
                </c:pt>
                <c:pt idx="33378">
                  <c:v>331.54597260000003</c:v>
                </c:pt>
                <c:pt idx="33379">
                  <c:v>331.55590660000001</c:v>
                </c:pt>
                <c:pt idx="33380">
                  <c:v>331.5658406</c:v>
                </c:pt>
                <c:pt idx="33381">
                  <c:v>331.57577459999999</c:v>
                </c:pt>
                <c:pt idx="33382">
                  <c:v>331.58570859999998</c:v>
                </c:pt>
                <c:pt idx="33383">
                  <c:v>331.59564360000002</c:v>
                </c:pt>
                <c:pt idx="33384">
                  <c:v>331.6055776</c:v>
                </c:pt>
                <c:pt idx="33385">
                  <c:v>331.61551159999999</c:v>
                </c:pt>
                <c:pt idx="33386">
                  <c:v>331.62544559999998</c:v>
                </c:pt>
                <c:pt idx="33387">
                  <c:v>331.63537960000002</c:v>
                </c:pt>
                <c:pt idx="33388">
                  <c:v>331.64531460000001</c:v>
                </c:pt>
                <c:pt idx="33389">
                  <c:v>331.65524859999999</c:v>
                </c:pt>
                <c:pt idx="33390">
                  <c:v>331.66518259999998</c:v>
                </c:pt>
                <c:pt idx="33391">
                  <c:v>331.67511660000002</c:v>
                </c:pt>
                <c:pt idx="33392">
                  <c:v>331.68505060000001</c:v>
                </c:pt>
                <c:pt idx="33393">
                  <c:v>331.6949846</c:v>
                </c:pt>
                <c:pt idx="33394">
                  <c:v>331.70491959999998</c:v>
                </c:pt>
                <c:pt idx="33395">
                  <c:v>331.71485360000003</c:v>
                </c:pt>
                <c:pt idx="33396">
                  <c:v>331.72478760000001</c:v>
                </c:pt>
                <c:pt idx="33397">
                  <c:v>331.7347216</c:v>
                </c:pt>
                <c:pt idx="33398">
                  <c:v>331.74465559999999</c:v>
                </c:pt>
                <c:pt idx="33399">
                  <c:v>331.75459059999997</c:v>
                </c:pt>
                <c:pt idx="33400">
                  <c:v>331.76452460000002</c:v>
                </c:pt>
                <c:pt idx="33401">
                  <c:v>331.7744586</c:v>
                </c:pt>
                <c:pt idx="33402">
                  <c:v>331.78439250000002</c:v>
                </c:pt>
                <c:pt idx="33403">
                  <c:v>331.79432650000001</c:v>
                </c:pt>
                <c:pt idx="33404">
                  <c:v>331.8042605</c:v>
                </c:pt>
                <c:pt idx="33405">
                  <c:v>331.81419549999998</c:v>
                </c:pt>
                <c:pt idx="33406">
                  <c:v>331.82412950000003</c:v>
                </c:pt>
                <c:pt idx="33407">
                  <c:v>331.83406350000001</c:v>
                </c:pt>
                <c:pt idx="33408">
                  <c:v>331.8439975</c:v>
                </c:pt>
                <c:pt idx="33409">
                  <c:v>331.85393149999999</c:v>
                </c:pt>
                <c:pt idx="33410">
                  <c:v>331.86386649999997</c:v>
                </c:pt>
                <c:pt idx="33411">
                  <c:v>331.87380050000002</c:v>
                </c:pt>
                <c:pt idx="33412">
                  <c:v>331.8837345</c:v>
                </c:pt>
                <c:pt idx="33413">
                  <c:v>331.89366849999999</c:v>
                </c:pt>
                <c:pt idx="33414">
                  <c:v>331.90360249999998</c:v>
                </c:pt>
                <c:pt idx="33415">
                  <c:v>331.91353750000002</c:v>
                </c:pt>
                <c:pt idx="33416">
                  <c:v>331.92347150000001</c:v>
                </c:pt>
                <c:pt idx="33417">
                  <c:v>331.93340549999999</c:v>
                </c:pt>
                <c:pt idx="33418">
                  <c:v>331.94333949999998</c:v>
                </c:pt>
                <c:pt idx="33419">
                  <c:v>331.95327350000002</c:v>
                </c:pt>
                <c:pt idx="33420">
                  <c:v>331.96320750000001</c:v>
                </c:pt>
                <c:pt idx="33421">
                  <c:v>331.97314249999999</c:v>
                </c:pt>
                <c:pt idx="33422">
                  <c:v>331.98307649999998</c:v>
                </c:pt>
                <c:pt idx="33423">
                  <c:v>331.99301050000003</c:v>
                </c:pt>
                <c:pt idx="33424">
                  <c:v>332.00294450000001</c:v>
                </c:pt>
                <c:pt idx="33425">
                  <c:v>332.0128785</c:v>
                </c:pt>
                <c:pt idx="33426">
                  <c:v>332.02281349999998</c:v>
                </c:pt>
                <c:pt idx="33427">
                  <c:v>332.03274750000003</c:v>
                </c:pt>
                <c:pt idx="33428">
                  <c:v>332.04268150000001</c:v>
                </c:pt>
                <c:pt idx="33429">
                  <c:v>332.0526155</c:v>
                </c:pt>
                <c:pt idx="33430">
                  <c:v>332.06254949999999</c:v>
                </c:pt>
                <c:pt idx="33431">
                  <c:v>332.07248449999997</c:v>
                </c:pt>
                <c:pt idx="33432">
                  <c:v>332.08241850000002</c:v>
                </c:pt>
                <c:pt idx="33433">
                  <c:v>332.0923525</c:v>
                </c:pt>
                <c:pt idx="33434">
                  <c:v>332.10228649999999</c:v>
                </c:pt>
                <c:pt idx="33435">
                  <c:v>332.11222049999998</c:v>
                </c:pt>
                <c:pt idx="33436">
                  <c:v>332.12215450000002</c:v>
                </c:pt>
                <c:pt idx="33437">
                  <c:v>332.13208950000001</c:v>
                </c:pt>
                <c:pt idx="33438">
                  <c:v>332.14202349999999</c:v>
                </c:pt>
                <c:pt idx="33439">
                  <c:v>332.15195749999998</c:v>
                </c:pt>
                <c:pt idx="33440">
                  <c:v>332.16189150000002</c:v>
                </c:pt>
                <c:pt idx="33441">
                  <c:v>332.17182550000001</c:v>
                </c:pt>
                <c:pt idx="33442">
                  <c:v>332.1817605</c:v>
                </c:pt>
                <c:pt idx="33443">
                  <c:v>332.19169449999998</c:v>
                </c:pt>
                <c:pt idx="33444">
                  <c:v>332.20162850000003</c:v>
                </c:pt>
                <c:pt idx="33445">
                  <c:v>332.21156250000001</c:v>
                </c:pt>
                <c:pt idx="33446">
                  <c:v>332.2214965</c:v>
                </c:pt>
                <c:pt idx="33447">
                  <c:v>332.23143149999999</c:v>
                </c:pt>
                <c:pt idx="33448">
                  <c:v>332.24136549999997</c:v>
                </c:pt>
                <c:pt idx="33449">
                  <c:v>332.25129950000002</c:v>
                </c:pt>
                <c:pt idx="33450">
                  <c:v>332.2612335</c:v>
                </c:pt>
                <c:pt idx="33451">
                  <c:v>332.27116749999999</c:v>
                </c:pt>
                <c:pt idx="33452">
                  <c:v>332.28110249999997</c:v>
                </c:pt>
                <c:pt idx="33453">
                  <c:v>332.29103650000002</c:v>
                </c:pt>
                <c:pt idx="33454">
                  <c:v>332.30097050000001</c:v>
                </c:pt>
                <c:pt idx="33455">
                  <c:v>332.31090449999999</c:v>
                </c:pt>
                <c:pt idx="33456">
                  <c:v>332.32083849999998</c:v>
                </c:pt>
                <c:pt idx="33457">
                  <c:v>332.33077350000002</c:v>
                </c:pt>
                <c:pt idx="33458">
                  <c:v>332.34070750000001</c:v>
                </c:pt>
                <c:pt idx="33459">
                  <c:v>332.35064149999999</c:v>
                </c:pt>
                <c:pt idx="33460">
                  <c:v>332.36057549999998</c:v>
                </c:pt>
                <c:pt idx="33461">
                  <c:v>332.37050950000003</c:v>
                </c:pt>
                <c:pt idx="33462">
                  <c:v>332.38044450000001</c:v>
                </c:pt>
                <c:pt idx="33463">
                  <c:v>332.3903785</c:v>
                </c:pt>
                <c:pt idx="33464">
                  <c:v>332.40031249999998</c:v>
                </c:pt>
                <c:pt idx="33465">
                  <c:v>332.41024650000003</c:v>
                </c:pt>
                <c:pt idx="33466">
                  <c:v>332.42018050000001</c:v>
                </c:pt>
                <c:pt idx="33467">
                  <c:v>332.4301155</c:v>
                </c:pt>
                <c:pt idx="33468">
                  <c:v>332.44004949999999</c:v>
                </c:pt>
                <c:pt idx="33469">
                  <c:v>332.44998349999997</c:v>
                </c:pt>
                <c:pt idx="33470">
                  <c:v>332.45991750000002</c:v>
                </c:pt>
                <c:pt idx="33471">
                  <c:v>332.4698515</c:v>
                </c:pt>
                <c:pt idx="33472">
                  <c:v>332.47978649999999</c:v>
                </c:pt>
                <c:pt idx="33473">
                  <c:v>332.48972049999998</c:v>
                </c:pt>
                <c:pt idx="33474">
                  <c:v>332.49965450000002</c:v>
                </c:pt>
                <c:pt idx="33475">
                  <c:v>332.50958850000001</c:v>
                </c:pt>
                <c:pt idx="33476">
                  <c:v>332.51952249999999</c:v>
                </c:pt>
                <c:pt idx="33477">
                  <c:v>332.52945749999998</c:v>
                </c:pt>
                <c:pt idx="33478">
                  <c:v>332.53939150000002</c:v>
                </c:pt>
                <c:pt idx="33479">
                  <c:v>332.54932550000001</c:v>
                </c:pt>
                <c:pt idx="33480">
                  <c:v>332.5592595</c:v>
                </c:pt>
                <c:pt idx="33481">
                  <c:v>332.56919349999998</c:v>
                </c:pt>
                <c:pt idx="33482">
                  <c:v>332.57912750000003</c:v>
                </c:pt>
                <c:pt idx="33483">
                  <c:v>332.58906250000001</c:v>
                </c:pt>
                <c:pt idx="33484">
                  <c:v>332.5989965</c:v>
                </c:pt>
                <c:pt idx="33485">
                  <c:v>332.60893049999999</c:v>
                </c:pt>
                <c:pt idx="33486">
                  <c:v>332.61886449999997</c:v>
                </c:pt>
                <c:pt idx="33487">
                  <c:v>332.62879850000002</c:v>
                </c:pt>
                <c:pt idx="33488">
                  <c:v>332.6387335</c:v>
                </c:pt>
                <c:pt idx="33489">
                  <c:v>332.64866749999999</c:v>
                </c:pt>
                <c:pt idx="33490">
                  <c:v>332.65860149999997</c:v>
                </c:pt>
                <c:pt idx="33491">
                  <c:v>332.66853550000002</c:v>
                </c:pt>
                <c:pt idx="33492">
                  <c:v>332.6784705</c:v>
                </c:pt>
                <c:pt idx="33493">
                  <c:v>332.68840449999999</c:v>
                </c:pt>
                <c:pt idx="33494">
                  <c:v>332.69833849999998</c:v>
                </c:pt>
                <c:pt idx="33495">
                  <c:v>332.70827250000002</c:v>
                </c:pt>
                <c:pt idx="33496">
                  <c:v>332.71820650000001</c:v>
                </c:pt>
                <c:pt idx="33497">
                  <c:v>332.72814149999999</c:v>
                </c:pt>
                <c:pt idx="33498">
                  <c:v>332.73807549999998</c:v>
                </c:pt>
                <c:pt idx="33499">
                  <c:v>332.74800950000002</c:v>
                </c:pt>
                <c:pt idx="33500">
                  <c:v>332.75794350000001</c:v>
                </c:pt>
                <c:pt idx="33501">
                  <c:v>332.7678775</c:v>
                </c:pt>
                <c:pt idx="33502">
                  <c:v>332.77781249999998</c:v>
                </c:pt>
                <c:pt idx="33503">
                  <c:v>332.78774700000002</c:v>
                </c:pt>
                <c:pt idx="33504">
                  <c:v>332.79768100000001</c:v>
                </c:pt>
                <c:pt idx="33505">
                  <c:v>332.807615</c:v>
                </c:pt>
                <c:pt idx="33506">
                  <c:v>332.81754899999999</c:v>
                </c:pt>
                <c:pt idx="33507">
                  <c:v>332.82748400000003</c:v>
                </c:pt>
                <c:pt idx="33508">
                  <c:v>332.83741800000001</c:v>
                </c:pt>
                <c:pt idx="33509">
                  <c:v>332.847352</c:v>
                </c:pt>
                <c:pt idx="33510">
                  <c:v>332.85728599999999</c:v>
                </c:pt>
                <c:pt idx="33511">
                  <c:v>332.86721999999997</c:v>
                </c:pt>
                <c:pt idx="33512">
                  <c:v>332.87715500000002</c:v>
                </c:pt>
                <c:pt idx="33513">
                  <c:v>332.887089</c:v>
                </c:pt>
                <c:pt idx="33514">
                  <c:v>332.89702299999999</c:v>
                </c:pt>
                <c:pt idx="33515">
                  <c:v>332.90695699999998</c:v>
                </c:pt>
                <c:pt idx="33516">
                  <c:v>332.91689100000002</c:v>
                </c:pt>
                <c:pt idx="33517">
                  <c:v>332.92682600000001</c:v>
                </c:pt>
                <c:pt idx="33518">
                  <c:v>332.93675999999999</c:v>
                </c:pt>
                <c:pt idx="33519">
                  <c:v>332.94669399999998</c:v>
                </c:pt>
                <c:pt idx="33520">
                  <c:v>332.95662800000002</c:v>
                </c:pt>
                <c:pt idx="33521">
                  <c:v>332.96656300000001</c:v>
                </c:pt>
                <c:pt idx="33522">
                  <c:v>332.97649699999999</c:v>
                </c:pt>
                <c:pt idx="33523">
                  <c:v>332.98643099999998</c:v>
                </c:pt>
                <c:pt idx="33524">
                  <c:v>332.99636500000003</c:v>
                </c:pt>
                <c:pt idx="33525">
                  <c:v>333.00629900000001</c:v>
                </c:pt>
                <c:pt idx="33526">
                  <c:v>333.016234</c:v>
                </c:pt>
                <c:pt idx="33527">
                  <c:v>333.02616799999998</c:v>
                </c:pt>
                <c:pt idx="33528">
                  <c:v>333.03610200000003</c:v>
                </c:pt>
                <c:pt idx="33529">
                  <c:v>333.04603600000002</c:v>
                </c:pt>
                <c:pt idx="33530">
                  <c:v>333.05597</c:v>
                </c:pt>
                <c:pt idx="33531">
                  <c:v>333.06590499999999</c:v>
                </c:pt>
                <c:pt idx="33532">
                  <c:v>333.07583899999997</c:v>
                </c:pt>
                <c:pt idx="33533">
                  <c:v>333.08577300000002</c:v>
                </c:pt>
                <c:pt idx="33534">
                  <c:v>333.095707</c:v>
                </c:pt>
                <c:pt idx="33535">
                  <c:v>333.10564199999999</c:v>
                </c:pt>
                <c:pt idx="33536">
                  <c:v>333.11557599999998</c:v>
                </c:pt>
                <c:pt idx="33537">
                  <c:v>333.12551000000002</c:v>
                </c:pt>
                <c:pt idx="33538">
                  <c:v>333.13544400000001</c:v>
                </c:pt>
                <c:pt idx="33539">
                  <c:v>333.14537799999999</c:v>
                </c:pt>
                <c:pt idx="33540">
                  <c:v>333.15531299999998</c:v>
                </c:pt>
                <c:pt idx="33541">
                  <c:v>333.16524700000002</c:v>
                </c:pt>
                <c:pt idx="33542">
                  <c:v>333.17518100000001</c:v>
                </c:pt>
                <c:pt idx="33543">
                  <c:v>333.185115</c:v>
                </c:pt>
                <c:pt idx="33544">
                  <c:v>333.19504999999998</c:v>
                </c:pt>
                <c:pt idx="33545">
                  <c:v>333.20498400000002</c:v>
                </c:pt>
                <c:pt idx="33546">
                  <c:v>333.21491800000001</c:v>
                </c:pt>
                <c:pt idx="33547">
                  <c:v>333.224852</c:v>
                </c:pt>
                <c:pt idx="33548">
                  <c:v>333.23478599999999</c:v>
                </c:pt>
                <c:pt idx="33549">
                  <c:v>333.24472100000003</c:v>
                </c:pt>
                <c:pt idx="33550">
                  <c:v>333.25465500000001</c:v>
                </c:pt>
                <c:pt idx="33551">
                  <c:v>333.264589</c:v>
                </c:pt>
                <c:pt idx="33552">
                  <c:v>333.27452299999999</c:v>
                </c:pt>
                <c:pt idx="33553">
                  <c:v>333.28445699999997</c:v>
                </c:pt>
                <c:pt idx="33554">
                  <c:v>333.29439200000002</c:v>
                </c:pt>
                <c:pt idx="33555">
                  <c:v>333.304326</c:v>
                </c:pt>
                <c:pt idx="33556">
                  <c:v>333.31425999999999</c:v>
                </c:pt>
                <c:pt idx="33557">
                  <c:v>333.32419399999998</c:v>
                </c:pt>
                <c:pt idx="33558">
                  <c:v>333.33412900000002</c:v>
                </c:pt>
                <c:pt idx="33559">
                  <c:v>333.34406300000001</c:v>
                </c:pt>
                <c:pt idx="33560">
                  <c:v>333.35399699999999</c:v>
                </c:pt>
                <c:pt idx="33561">
                  <c:v>333.36393099999998</c:v>
                </c:pt>
                <c:pt idx="33562">
                  <c:v>333.37386500000002</c:v>
                </c:pt>
                <c:pt idx="33563">
                  <c:v>333.38380000000001</c:v>
                </c:pt>
                <c:pt idx="33564">
                  <c:v>333.39373399999999</c:v>
                </c:pt>
                <c:pt idx="33565">
                  <c:v>333.40366799999998</c:v>
                </c:pt>
                <c:pt idx="33566">
                  <c:v>333.41360200000003</c:v>
                </c:pt>
                <c:pt idx="33567">
                  <c:v>333.42353700000001</c:v>
                </c:pt>
                <c:pt idx="33568">
                  <c:v>333.433471</c:v>
                </c:pt>
                <c:pt idx="33569">
                  <c:v>333.44340499999998</c:v>
                </c:pt>
                <c:pt idx="33570">
                  <c:v>333.45333900000003</c:v>
                </c:pt>
                <c:pt idx="33571">
                  <c:v>333.46327300000002</c:v>
                </c:pt>
                <c:pt idx="33572">
                  <c:v>333.473208</c:v>
                </c:pt>
                <c:pt idx="33573">
                  <c:v>333.48314199999999</c:v>
                </c:pt>
                <c:pt idx="33574">
                  <c:v>333.49307599999997</c:v>
                </c:pt>
                <c:pt idx="33575">
                  <c:v>333.50301000000002</c:v>
                </c:pt>
                <c:pt idx="33576">
                  <c:v>333.512944</c:v>
                </c:pt>
                <c:pt idx="33577">
                  <c:v>333.52287899999999</c:v>
                </c:pt>
                <c:pt idx="33578">
                  <c:v>333.53281299999998</c:v>
                </c:pt>
                <c:pt idx="33579">
                  <c:v>333.54274700000002</c:v>
                </c:pt>
                <c:pt idx="33580">
                  <c:v>333.55268100000001</c:v>
                </c:pt>
                <c:pt idx="33581">
                  <c:v>333.56261599999999</c:v>
                </c:pt>
                <c:pt idx="33582">
                  <c:v>333.57254999999998</c:v>
                </c:pt>
                <c:pt idx="33583">
                  <c:v>333.58248400000002</c:v>
                </c:pt>
                <c:pt idx="33584">
                  <c:v>333.59241800000001</c:v>
                </c:pt>
                <c:pt idx="33585">
                  <c:v>333.60235299999999</c:v>
                </c:pt>
                <c:pt idx="33586">
                  <c:v>333.61228699999998</c:v>
                </c:pt>
                <c:pt idx="33587">
                  <c:v>333.62222100000002</c:v>
                </c:pt>
                <c:pt idx="33588">
                  <c:v>333.63215500000001</c:v>
                </c:pt>
                <c:pt idx="33589">
                  <c:v>333.642089</c:v>
                </c:pt>
                <c:pt idx="33590">
                  <c:v>333.65202399999998</c:v>
                </c:pt>
                <c:pt idx="33591">
                  <c:v>333.66195800000003</c:v>
                </c:pt>
                <c:pt idx="33592">
                  <c:v>333.67189200000001</c:v>
                </c:pt>
                <c:pt idx="33593">
                  <c:v>333.681826</c:v>
                </c:pt>
                <c:pt idx="33594">
                  <c:v>333.69176099999999</c:v>
                </c:pt>
                <c:pt idx="33595">
                  <c:v>333.70169499999997</c:v>
                </c:pt>
                <c:pt idx="33596">
                  <c:v>333.71162900000002</c:v>
                </c:pt>
                <c:pt idx="33597">
                  <c:v>333.721563</c:v>
                </c:pt>
                <c:pt idx="33598">
                  <c:v>333.73149699999999</c:v>
                </c:pt>
                <c:pt idx="33599">
                  <c:v>333.74143199999997</c:v>
                </c:pt>
                <c:pt idx="33600">
                  <c:v>333.75136600000002</c:v>
                </c:pt>
                <c:pt idx="33601">
                  <c:v>333.76130000000001</c:v>
                </c:pt>
                <c:pt idx="33602">
                  <c:v>333.77123399999999</c:v>
                </c:pt>
                <c:pt idx="33603">
                  <c:v>333.78116879999999</c:v>
                </c:pt>
                <c:pt idx="33604">
                  <c:v>333.79110279999998</c:v>
                </c:pt>
                <c:pt idx="33605">
                  <c:v>333.80103680000002</c:v>
                </c:pt>
                <c:pt idx="33606">
                  <c:v>333.81097080000001</c:v>
                </c:pt>
                <c:pt idx="33607">
                  <c:v>333.82090479999999</c:v>
                </c:pt>
                <c:pt idx="33608">
                  <c:v>333.83083979999998</c:v>
                </c:pt>
                <c:pt idx="33609">
                  <c:v>333.84077380000002</c:v>
                </c:pt>
                <c:pt idx="33610">
                  <c:v>333.85070780000001</c:v>
                </c:pt>
                <c:pt idx="33611">
                  <c:v>333.8606418</c:v>
                </c:pt>
                <c:pt idx="33612">
                  <c:v>333.87057679999998</c:v>
                </c:pt>
                <c:pt idx="33613">
                  <c:v>333.88051080000002</c:v>
                </c:pt>
                <c:pt idx="33614">
                  <c:v>333.89044480000001</c:v>
                </c:pt>
                <c:pt idx="33615">
                  <c:v>333.9003788</c:v>
                </c:pt>
                <c:pt idx="33616">
                  <c:v>333.91031279999999</c:v>
                </c:pt>
                <c:pt idx="33617">
                  <c:v>333.92024780000003</c:v>
                </c:pt>
                <c:pt idx="33618">
                  <c:v>333.93018180000001</c:v>
                </c:pt>
                <c:pt idx="33619">
                  <c:v>333.9401158</c:v>
                </c:pt>
                <c:pt idx="33620">
                  <c:v>333.95004979999999</c:v>
                </c:pt>
                <c:pt idx="33621">
                  <c:v>333.95998479999997</c:v>
                </c:pt>
                <c:pt idx="33622">
                  <c:v>333.96991880000002</c:v>
                </c:pt>
                <c:pt idx="33623">
                  <c:v>333.9798528</c:v>
                </c:pt>
                <c:pt idx="33624">
                  <c:v>333.98978679999999</c:v>
                </c:pt>
                <c:pt idx="33625">
                  <c:v>333.99972079999998</c:v>
                </c:pt>
                <c:pt idx="33626">
                  <c:v>334.00965580000002</c:v>
                </c:pt>
                <c:pt idx="33627">
                  <c:v>334.01958980000001</c:v>
                </c:pt>
                <c:pt idx="33628">
                  <c:v>334.02952379999999</c:v>
                </c:pt>
                <c:pt idx="33629">
                  <c:v>334.03945779999998</c:v>
                </c:pt>
                <c:pt idx="33630">
                  <c:v>334.04939280000002</c:v>
                </c:pt>
                <c:pt idx="33631">
                  <c:v>334.05932680000001</c:v>
                </c:pt>
                <c:pt idx="33632">
                  <c:v>334.0692608</c:v>
                </c:pt>
                <c:pt idx="33633">
                  <c:v>334.07919479999998</c:v>
                </c:pt>
                <c:pt idx="33634">
                  <c:v>334.08912980000002</c:v>
                </c:pt>
                <c:pt idx="33635">
                  <c:v>334.09906380000001</c:v>
                </c:pt>
                <c:pt idx="33636">
                  <c:v>334.1089978</c:v>
                </c:pt>
                <c:pt idx="33637">
                  <c:v>334.11893179999998</c:v>
                </c:pt>
                <c:pt idx="33638">
                  <c:v>334.12886580000003</c:v>
                </c:pt>
                <c:pt idx="33639">
                  <c:v>334.13880080000001</c:v>
                </c:pt>
                <c:pt idx="33640">
                  <c:v>334.1487348</c:v>
                </c:pt>
                <c:pt idx="33641">
                  <c:v>334.15866879999999</c:v>
                </c:pt>
                <c:pt idx="33642">
                  <c:v>334.16860279999997</c:v>
                </c:pt>
                <c:pt idx="33643">
                  <c:v>334.17853780000002</c:v>
                </c:pt>
                <c:pt idx="33644">
                  <c:v>334.1884718</c:v>
                </c:pt>
                <c:pt idx="33645">
                  <c:v>334.19840579999999</c:v>
                </c:pt>
                <c:pt idx="33646">
                  <c:v>334.20833979999998</c:v>
                </c:pt>
                <c:pt idx="33647">
                  <c:v>334.21827480000002</c:v>
                </c:pt>
                <c:pt idx="33648">
                  <c:v>334.2282088</c:v>
                </c:pt>
                <c:pt idx="33649">
                  <c:v>334.23814279999999</c:v>
                </c:pt>
                <c:pt idx="33650">
                  <c:v>334.24807679999998</c:v>
                </c:pt>
                <c:pt idx="33651">
                  <c:v>334.25801080000002</c:v>
                </c:pt>
                <c:pt idx="33652">
                  <c:v>334.26794580000001</c:v>
                </c:pt>
                <c:pt idx="33653">
                  <c:v>334.27787979999999</c:v>
                </c:pt>
                <c:pt idx="33654">
                  <c:v>334.28781379999998</c:v>
                </c:pt>
                <c:pt idx="33655">
                  <c:v>334.29774780000002</c:v>
                </c:pt>
                <c:pt idx="33656">
                  <c:v>334.30768280000001</c:v>
                </c:pt>
                <c:pt idx="33657">
                  <c:v>334.3176168</c:v>
                </c:pt>
                <c:pt idx="33658">
                  <c:v>334.32755079999998</c:v>
                </c:pt>
                <c:pt idx="33659">
                  <c:v>334.33748480000003</c:v>
                </c:pt>
                <c:pt idx="33660">
                  <c:v>334.34741980000001</c:v>
                </c:pt>
                <c:pt idx="33661">
                  <c:v>334.3573538</c:v>
                </c:pt>
                <c:pt idx="33662">
                  <c:v>334.36728779999999</c:v>
                </c:pt>
                <c:pt idx="33663">
                  <c:v>334.37722179999997</c:v>
                </c:pt>
                <c:pt idx="33664">
                  <c:v>334.38715580000002</c:v>
                </c:pt>
                <c:pt idx="33665">
                  <c:v>334.3970908</c:v>
                </c:pt>
                <c:pt idx="33666">
                  <c:v>334.40702479999999</c:v>
                </c:pt>
                <c:pt idx="33667">
                  <c:v>334.41695879999997</c:v>
                </c:pt>
                <c:pt idx="33668">
                  <c:v>334.42689280000002</c:v>
                </c:pt>
                <c:pt idx="33669">
                  <c:v>334.4368278</c:v>
                </c:pt>
                <c:pt idx="33670">
                  <c:v>334.44676179999999</c:v>
                </c:pt>
                <c:pt idx="33671">
                  <c:v>334.45669579999998</c:v>
                </c:pt>
                <c:pt idx="33672">
                  <c:v>334.46662980000002</c:v>
                </c:pt>
                <c:pt idx="33673">
                  <c:v>334.47656480000001</c:v>
                </c:pt>
                <c:pt idx="33674">
                  <c:v>334.48649879999999</c:v>
                </c:pt>
                <c:pt idx="33675">
                  <c:v>334.49643279999998</c:v>
                </c:pt>
                <c:pt idx="33676">
                  <c:v>334.50636680000002</c:v>
                </c:pt>
                <c:pt idx="33677">
                  <c:v>334.51630080000001</c:v>
                </c:pt>
                <c:pt idx="33678">
                  <c:v>334.52623579999999</c:v>
                </c:pt>
                <c:pt idx="33679">
                  <c:v>334.53616979999998</c:v>
                </c:pt>
                <c:pt idx="33680">
                  <c:v>334.54610380000003</c:v>
                </c:pt>
                <c:pt idx="33681">
                  <c:v>334.55603780000001</c:v>
                </c:pt>
                <c:pt idx="33682">
                  <c:v>334.5659728</c:v>
                </c:pt>
                <c:pt idx="33683">
                  <c:v>334.57590679999998</c:v>
                </c:pt>
                <c:pt idx="33684">
                  <c:v>334.58584080000003</c:v>
                </c:pt>
                <c:pt idx="33685">
                  <c:v>334.59577480000002</c:v>
                </c:pt>
                <c:pt idx="33686">
                  <c:v>334.6057098</c:v>
                </c:pt>
                <c:pt idx="33687">
                  <c:v>334.61564379999999</c:v>
                </c:pt>
                <c:pt idx="33688">
                  <c:v>334.62557779999997</c:v>
                </c:pt>
                <c:pt idx="33689">
                  <c:v>334.63551180000002</c:v>
                </c:pt>
                <c:pt idx="33690">
                  <c:v>334.6454458</c:v>
                </c:pt>
                <c:pt idx="33691">
                  <c:v>334.65538079999999</c:v>
                </c:pt>
                <c:pt idx="33692">
                  <c:v>334.66531479999998</c:v>
                </c:pt>
                <c:pt idx="33693">
                  <c:v>334.67524880000002</c:v>
                </c:pt>
                <c:pt idx="33694">
                  <c:v>334.68518280000001</c:v>
                </c:pt>
                <c:pt idx="33695">
                  <c:v>334.69511779999999</c:v>
                </c:pt>
                <c:pt idx="33696">
                  <c:v>334.70505179999998</c:v>
                </c:pt>
                <c:pt idx="33697">
                  <c:v>334.71498580000002</c:v>
                </c:pt>
                <c:pt idx="33698">
                  <c:v>334.72491980000001</c:v>
                </c:pt>
                <c:pt idx="33699">
                  <c:v>334.73485479999999</c:v>
                </c:pt>
                <c:pt idx="33700">
                  <c:v>334.74478879999998</c:v>
                </c:pt>
                <c:pt idx="33701">
                  <c:v>334.75472280000002</c:v>
                </c:pt>
                <c:pt idx="33702">
                  <c:v>334.76465680000001</c:v>
                </c:pt>
                <c:pt idx="33703">
                  <c:v>334.77459169999997</c:v>
                </c:pt>
                <c:pt idx="33704">
                  <c:v>334.78452570000002</c:v>
                </c:pt>
                <c:pt idx="33705">
                  <c:v>334.7944597</c:v>
                </c:pt>
                <c:pt idx="33706">
                  <c:v>334.80439369999999</c:v>
                </c:pt>
                <c:pt idx="33707">
                  <c:v>334.81432769999998</c:v>
                </c:pt>
                <c:pt idx="33708">
                  <c:v>334.82426270000002</c:v>
                </c:pt>
                <c:pt idx="33709">
                  <c:v>334.83419670000001</c:v>
                </c:pt>
                <c:pt idx="33710">
                  <c:v>334.84413069999999</c:v>
                </c:pt>
                <c:pt idx="33711">
                  <c:v>334.85406469999998</c:v>
                </c:pt>
                <c:pt idx="33712">
                  <c:v>334.86399970000002</c:v>
                </c:pt>
                <c:pt idx="33713">
                  <c:v>334.87393370000001</c:v>
                </c:pt>
                <c:pt idx="33714">
                  <c:v>334.8838677</c:v>
                </c:pt>
                <c:pt idx="33715">
                  <c:v>334.89380169999998</c:v>
                </c:pt>
                <c:pt idx="33716">
                  <c:v>334.90373670000002</c:v>
                </c:pt>
                <c:pt idx="33717">
                  <c:v>334.91367070000001</c:v>
                </c:pt>
                <c:pt idx="33718">
                  <c:v>334.9236047</c:v>
                </c:pt>
                <c:pt idx="33719">
                  <c:v>334.93353869999999</c:v>
                </c:pt>
                <c:pt idx="33720">
                  <c:v>334.94347370000003</c:v>
                </c:pt>
                <c:pt idx="33721">
                  <c:v>334.95340770000001</c:v>
                </c:pt>
                <c:pt idx="33722">
                  <c:v>334.9633417</c:v>
                </c:pt>
                <c:pt idx="33723">
                  <c:v>334.97327569999999</c:v>
                </c:pt>
                <c:pt idx="33724">
                  <c:v>334.98320969999997</c:v>
                </c:pt>
                <c:pt idx="33725">
                  <c:v>334.99314470000002</c:v>
                </c:pt>
                <c:pt idx="33726">
                  <c:v>335.0030787</c:v>
                </c:pt>
                <c:pt idx="33727">
                  <c:v>335.01301269999999</c:v>
                </c:pt>
                <c:pt idx="33728">
                  <c:v>335.02294669999998</c:v>
                </c:pt>
                <c:pt idx="33729">
                  <c:v>335.03288170000002</c:v>
                </c:pt>
                <c:pt idx="33730">
                  <c:v>335.04281570000001</c:v>
                </c:pt>
                <c:pt idx="33731">
                  <c:v>335.05274969999999</c:v>
                </c:pt>
                <c:pt idx="33732">
                  <c:v>335.06268369999998</c:v>
                </c:pt>
                <c:pt idx="33733">
                  <c:v>335.07261870000002</c:v>
                </c:pt>
                <c:pt idx="33734">
                  <c:v>335.08255270000001</c:v>
                </c:pt>
                <c:pt idx="33735">
                  <c:v>335.09248669999999</c:v>
                </c:pt>
                <c:pt idx="33736">
                  <c:v>335.10242069999998</c:v>
                </c:pt>
                <c:pt idx="33737">
                  <c:v>335.11235570000002</c:v>
                </c:pt>
                <c:pt idx="33738">
                  <c:v>335.12228970000001</c:v>
                </c:pt>
                <c:pt idx="33739">
                  <c:v>335.1322237</c:v>
                </c:pt>
                <c:pt idx="33740">
                  <c:v>335.14215769999998</c:v>
                </c:pt>
                <c:pt idx="33741">
                  <c:v>335.15209170000003</c:v>
                </c:pt>
                <c:pt idx="33742">
                  <c:v>335.16202670000001</c:v>
                </c:pt>
                <c:pt idx="33743">
                  <c:v>335.1719607</c:v>
                </c:pt>
                <c:pt idx="33744">
                  <c:v>335.18189469999999</c:v>
                </c:pt>
                <c:pt idx="33745">
                  <c:v>335.19182869999997</c:v>
                </c:pt>
                <c:pt idx="33746">
                  <c:v>335.20176370000001</c:v>
                </c:pt>
                <c:pt idx="33747">
                  <c:v>335.2116977</c:v>
                </c:pt>
                <c:pt idx="33748">
                  <c:v>335.22163169999999</c:v>
                </c:pt>
                <c:pt idx="33749">
                  <c:v>335.23156569999998</c:v>
                </c:pt>
                <c:pt idx="33750">
                  <c:v>335.24150070000002</c:v>
                </c:pt>
                <c:pt idx="33751">
                  <c:v>335.2514347</c:v>
                </c:pt>
                <c:pt idx="33752">
                  <c:v>335.26136869999999</c:v>
                </c:pt>
                <c:pt idx="33753">
                  <c:v>335.27130269999998</c:v>
                </c:pt>
                <c:pt idx="33754">
                  <c:v>335.28123770000002</c:v>
                </c:pt>
                <c:pt idx="33755">
                  <c:v>335.29117170000001</c:v>
                </c:pt>
                <c:pt idx="33756">
                  <c:v>335.30110569999999</c:v>
                </c:pt>
                <c:pt idx="33757">
                  <c:v>335.31103969999998</c:v>
                </c:pt>
                <c:pt idx="33758">
                  <c:v>335.32097370000002</c:v>
                </c:pt>
                <c:pt idx="33759">
                  <c:v>335.33090870000001</c:v>
                </c:pt>
                <c:pt idx="33760">
                  <c:v>335.3408427</c:v>
                </c:pt>
                <c:pt idx="33761">
                  <c:v>335.35077669999998</c:v>
                </c:pt>
                <c:pt idx="33762">
                  <c:v>335.36071070000003</c:v>
                </c:pt>
                <c:pt idx="33763">
                  <c:v>335.37064570000001</c:v>
                </c:pt>
                <c:pt idx="33764">
                  <c:v>335.3805797</c:v>
                </c:pt>
                <c:pt idx="33765">
                  <c:v>335.39051369999999</c:v>
                </c:pt>
                <c:pt idx="33766">
                  <c:v>335.40044769999997</c:v>
                </c:pt>
                <c:pt idx="33767">
                  <c:v>335.41038270000001</c:v>
                </c:pt>
                <c:pt idx="33768">
                  <c:v>335.4203167</c:v>
                </c:pt>
                <c:pt idx="33769">
                  <c:v>335.43025069999999</c:v>
                </c:pt>
                <c:pt idx="33770">
                  <c:v>335.44018469999997</c:v>
                </c:pt>
                <c:pt idx="33771">
                  <c:v>335.45011970000002</c:v>
                </c:pt>
                <c:pt idx="33772">
                  <c:v>335.4600537</c:v>
                </c:pt>
                <c:pt idx="33773">
                  <c:v>335.46998769999999</c:v>
                </c:pt>
                <c:pt idx="33774">
                  <c:v>335.47992169999998</c:v>
                </c:pt>
                <c:pt idx="33775">
                  <c:v>335.48985670000002</c:v>
                </c:pt>
                <c:pt idx="33776">
                  <c:v>335.49979070000001</c:v>
                </c:pt>
                <c:pt idx="33777">
                  <c:v>335.50972469999999</c:v>
                </c:pt>
                <c:pt idx="33778">
                  <c:v>335.51965869999998</c:v>
                </c:pt>
                <c:pt idx="33779">
                  <c:v>335.52959270000002</c:v>
                </c:pt>
                <c:pt idx="33780">
                  <c:v>335.53952770000001</c:v>
                </c:pt>
                <c:pt idx="33781">
                  <c:v>335.54946169999999</c:v>
                </c:pt>
                <c:pt idx="33782">
                  <c:v>335.55939569999998</c:v>
                </c:pt>
                <c:pt idx="33783">
                  <c:v>335.56932970000003</c:v>
                </c:pt>
                <c:pt idx="33784">
                  <c:v>335.57926470000001</c:v>
                </c:pt>
                <c:pt idx="33785">
                  <c:v>335.5891987</c:v>
                </c:pt>
                <c:pt idx="33786">
                  <c:v>335.59913269999998</c:v>
                </c:pt>
                <c:pt idx="33787">
                  <c:v>335.60906670000003</c:v>
                </c:pt>
                <c:pt idx="33788">
                  <c:v>335.61900170000001</c:v>
                </c:pt>
                <c:pt idx="33789">
                  <c:v>335.6289357</c:v>
                </c:pt>
                <c:pt idx="33790">
                  <c:v>335.63886969999999</c:v>
                </c:pt>
                <c:pt idx="33791">
                  <c:v>335.64880369999997</c:v>
                </c:pt>
                <c:pt idx="33792">
                  <c:v>335.65873870000001</c:v>
                </c:pt>
                <c:pt idx="33793">
                  <c:v>335.6686727</c:v>
                </c:pt>
                <c:pt idx="33794">
                  <c:v>335.67860669999999</c:v>
                </c:pt>
                <c:pt idx="33795">
                  <c:v>335.68854069999998</c:v>
                </c:pt>
                <c:pt idx="33796">
                  <c:v>335.69847570000002</c:v>
                </c:pt>
                <c:pt idx="33797">
                  <c:v>335.7084097</c:v>
                </c:pt>
                <c:pt idx="33798">
                  <c:v>335.71834369999999</c:v>
                </c:pt>
                <c:pt idx="33799">
                  <c:v>335.72827769999998</c:v>
                </c:pt>
                <c:pt idx="33800">
                  <c:v>335.73821270000002</c:v>
                </c:pt>
                <c:pt idx="33801">
                  <c:v>335.74814670000001</c:v>
                </c:pt>
                <c:pt idx="33802">
                  <c:v>335.75808069999999</c:v>
                </c:pt>
                <c:pt idx="33803">
                  <c:v>335.76801469999998</c:v>
                </c:pt>
                <c:pt idx="33804">
                  <c:v>335.77794970000002</c:v>
                </c:pt>
                <c:pt idx="33805">
                  <c:v>335.78788379999997</c:v>
                </c:pt>
                <c:pt idx="33806">
                  <c:v>335.79781780000002</c:v>
                </c:pt>
                <c:pt idx="33807">
                  <c:v>335.80775180000001</c:v>
                </c:pt>
                <c:pt idx="33808">
                  <c:v>335.81768579999999</c:v>
                </c:pt>
                <c:pt idx="33809">
                  <c:v>335.82762079999998</c:v>
                </c:pt>
                <c:pt idx="33810">
                  <c:v>335.83755480000002</c:v>
                </c:pt>
                <c:pt idx="33811">
                  <c:v>335.84748880000001</c:v>
                </c:pt>
                <c:pt idx="33812">
                  <c:v>335.85742279999999</c:v>
                </c:pt>
                <c:pt idx="33813">
                  <c:v>335.86735779999998</c:v>
                </c:pt>
                <c:pt idx="33814">
                  <c:v>335.87729180000002</c:v>
                </c:pt>
                <c:pt idx="33815">
                  <c:v>335.88722580000001</c:v>
                </c:pt>
                <c:pt idx="33816">
                  <c:v>335.8971598</c:v>
                </c:pt>
                <c:pt idx="33817">
                  <c:v>335.90709479999998</c:v>
                </c:pt>
                <c:pt idx="33818">
                  <c:v>335.91702880000003</c:v>
                </c:pt>
                <c:pt idx="33819">
                  <c:v>335.92696280000001</c:v>
                </c:pt>
                <c:pt idx="33820">
                  <c:v>335.9368968</c:v>
                </c:pt>
                <c:pt idx="33821">
                  <c:v>335.94683179999998</c:v>
                </c:pt>
                <c:pt idx="33822">
                  <c:v>335.95676580000003</c:v>
                </c:pt>
                <c:pt idx="33823">
                  <c:v>335.96669980000001</c:v>
                </c:pt>
                <c:pt idx="33824">
                  <c:v>335.9766338</c:v>
                </c:pt>
                <c:pt idx="33825">
                  <c:v>335.98656879999999</c:v>
                </c:pt>
                <c:pt idx="33826">
                  <c:v>335.99650279999997</c:v>
                </c:pt>
                <c:pt idx="33827">
                  <c:v>336.00643680000002</c:v>
                </c:pt>
                <c:pt idx="33828">
                  <c:v>336.0163708</c:v>
                </c:pt>
                <c:pt idx="33829">
                  <c:v>336.02630579999999</c:v>
                </c:pt>
                <c:pt idx="33830">
                  <c:v>336.03623970000001</c:v>
                </c:pt>
                <c:pt idx="33831">
                  <c:v>336.04617380000002</c:v>
                </c:pt>
                <c:pt idx="33832">
                  <c:v>336.05610780000001</c:v>
                </c:pt>
                <c:pt idx="33833">
                  <c:v>336.06604279999999</c:v>
                </c:pt>
                <c:pt idx="33834">
                  <c:v>336.07597679999998</c:v>
                </c:pt>
                <c:pt idx="33835">
                  <c:v>336.08591080000002</c:v>
                </c:pt>
                <c:pt idx="33836">
                  <c:v>336.09584480000001</c:v>
                </c:pt>
                <c:pt idx="33837">
                  <c:v>336.1057788</c:v>
                </c:pt>
                <c:pt idx="33838">
                  <c:v>336.11571379999998</c:v>
                </c:pt>
                <c:pt idx="33839">
                  <c:v>336.12564780000002</c:v>
                </c:pt>
                <c:pt idx="33840">
                  <c:v>336.13558180000001</c:v>
                </c:pt>
                <c:pt idx="33841">
                  <c:v>336.1455158</c:v>
                </c:pt>
                <c:pt idx="33842">
                  <c:v>336.15545079999998</c:v>
                </c:pt>
                <c:pt idx="33843">
                  <c:v>336.16538480000003</c:v>
                </c:pt>
                <c:pt idx="33844">
                  <c:v>336.17531880000001</c:v>
                </c:pt>
                <c:pt idx="33845">
                  <c:v>336.1852528</c:v>
                </c:pt>
                <c:pt idx="33846">
                  <c:v>336.19518779999999</c:v>
                </c:pt>
                <c:pt idx="33847">
                  <c:v>336.20512179999997</c:v>
                </c:pt>
                <c:pt idx="33848">
                  <c:v>336.21505580000002</c:v>
                </c:pt>
                <c:pt idx="33849">
                  <c:v>336.2249898</c:v>
                </c:pt>
                <c:pt idx="33850">
                  <c:v>336.23492479999999</c:v>
                </c:pt>
                <c:pt idx="33851">
                  <c:v>336.24485879999997</c:v>
                </c:pt>
                <c:pt idx="33852">
                  <c:v>336.25479280000002</c:v>
                </c:pt>
                <c:pt idx="33853">
                  <c:v>336.26472680000001</c:v>
                </c:pt>
                <c:pt idx="33854">
                  <c:v>336.27466179999999</c:v>
                </c:pt>
                <c:pt idx="33855">
                  <c:v>336.28459579999998</c:v>
                </c:pt>
                <c:pt idx="33856">
                  <c:v>336.29452980000002</c:v>
                </c:pt>
                <c:pt idx="33857">
                  <c:v>336.30446380000001</c:v>
                </c:pt>
                <c:pt idx="33858">
                  <c:v>336.31439879999999</c:v>
                </c:pt>
                <c:pt idx="33859">
                  <c:v>336.32433279999998</c:v>
                </c:pt>
                <c:pt idx="33860">
                  <c:v>336.33426680000002</c:v>
                </c:pt>
                <c:pt idx="33861">
                  <c:v>336.34420080000001</c:v>
                </c:pt>
                <c:pt idx="33862">
                  <c:v>336.35413579999999</c:v>
                </c:pt>
                <c:pt idx="33863">
                  <c:v>336.36406979999998</c:v>
                </c:pt>
                <c:pt idx="33864">
                  <c:v>336.37400380000003</c:v>
                </c:pt>
                <c:pt idx="33865">
                  <c:v>336.38393780000001</c:v>
                </c:pt>
                <c:pt idx="33866">
                  <c:v>336.3938718</c:v>
                </c:pt>
                <c:pt idx="33867">
                  <c:v>336.40380679999998</c:v>
                </c:pt>
                <c:pt idx="33868">
                  <c:v>336.41374080000003</c:v>
                </c:pt>
                <c:pt idx="33869">
                  <c:v>336.42367480000001</c:v>
                </c:pt>
                <c:pt idx="33870">
                  <c:v>336.4336098</c:v>
                </c:pt>
                <c:pt idx="33871">
                  <c:v>336.44354379999999</c:v>
                </c:pt>
                <c:pt idx="33872">
                  <c:v>336.45347779999997</c:v>
                </c:pt>
                <c:pt idx="33873">
                  <c:v>336.46341180000002</c:v>
                </c:pt>
                <c:pt idx="33874">
                  <c:v>336.4733458</c:v>
                </c:pt>
                <c:pt idx="33875">
                  <c:v>336.48328079999999</c:v>
                </c:pt>
                <c:pt idx="33876">
                  <c:v>336.49321479999998</c:v>
                </c:pt>
                <c:pt idx="33877">
                  <c:v>336.50314880000002</c:v>
                </c:pt>
                <c:pt idx="33878">
                  <c:v>336.51308280000001</c:v>
                </c:pt>
                <c:pt idx="33879">
                  <c:v>336.52301779999999</c:v>
                </c:pt>
                <c:pt idx="33880">
                  <c:v>336.53295179999998</c:v>
                </c:pt>
                <c:pt idx="33881">
                  <c:v>336.54288580000002</c:v>
                </c:pt>
                <c:pt idx="33882">
                  <c:v>336.55281980000001</c:v>
                </c:pt>
                <c:pt idx="33883">
                  <c:v>336.56275479999999</c:v>
                </c:pt>
                <c:pt idx="33884">
                  <c:v>336.57268879999998</c:v>
                </c:pt>
                <c:pt idx="33885">
                  <c:v>336.58262280000002</c:v>
                </c:pt>
                <c:pt idx="33886">
                  <c:v>336.59255680000001</c:v>
                </c:pt>
                <c:pt idx="33887">
                  <c:v>336.6024918</c:v>
                </c:pt>
                <c:pt idx="33888">
                  <c:v>336.61242579999998</c:v>
                </c:pt>
                <c:pt idx="33889">
                  <c:v>336.62235980000003</c:v>
                </c:pt>
                <c:pt idx="33890">
                  <c:v>336.63229380000001</c:v>
                </c:pt>
                <c:pt idx="33891">
                  <c:v>336.6422288</c:v>
                </c:pt>
                <c:pt idx="33892">
                  <c:v>336.65216279999999</c:v>
                </c:pt>
                <c:pt idx="33893">
                  <c:v>336.66209679999997</c:v>
                </c:pt>
                <c:pt idx="33894">
                  <c:v>336.67203080000002</c:v>
                </c:pt>
                <c:pt idx="33895">
                  <c:v>336.6819658</c:v>
                </c:pt>
                <c:pt idx="33896">
                  <c:v>336.69189979999999</c:v>
                </c:pt>
                <c:pt idx="33897">
                  <c:v>336.70183379999997</c:v>
                </c:pt>
                <c:pt idx="33898">
                  <c:v>336.71176780000002</c:v>
                </c:pt>
                <c:pt idx="33899">
                  <c:v>336.7217028</c:v>
                </c:pt>
                <c:pt idx="33900">
                  <c:v>336.73163679999999</c:v>
                </c:pt>
                <c:pt idx="33901">
                  <c:v>336.74157079999998</c:v>
                </c:pt>
                <c:pt idx="33902">
                  <c:v>336.75150480000002</c:v>
                </c:pt>
                <c:pt idx="33903">
                  <c:v>336.76143980000001</c:v>
                </c:pt>
                <c:pt idx="33904">
                  <c:v>336.77137379999999</c:v>
                </c:pt>
                <c:pt idx="33905">
                  <c:v>336.78130779999998</c:v>
                </c:pt>
                <c:pt idx="33906">
                  <c:v>336.79124150000001</c:v>
                </c:pt>
                <c:pt idx="33907">
                  <c:v>336.8011765</c:v>
                </c:pt>
                <c:pt idx="33908">
                  <c:v>336.81111049999998</c:v>
                </c:pt>
                <c:pt idx="33909">
                  <c:v>336.82104450000003</c:v>
                </c:pt>
                <c:pt idx="33910">
                  <c:v>336.83097850000001</c:v>
                </c:pt>
                <c:pt idx="33911">
                  <c:v>336.8409135</c:v>
                </c:pt>
                <c:pt idx="33912">
                  <c:v>336.85084749999999</c:v>
                </c:pt>
                <c:pt idx="33913">
                  <c:v>336.86078149999997</c:v>
                </c:pt>
                <c:pt idx="33914">
                  <c:v>336.87071550000002</c:v>
                </c:pt>
                <c:pt idx="33915">
                  <c:v>336.8806505</c:v>
                </c:pt>
                <c:pt idx="33916">
                  <c:v>336.89058449999999</c:v>
                </c:pt>
                <c:pt idx="33917">
                  <c:v>336.90051849999998</c:v>
                </c:pt>
                <c:pt idx="33918">
                  <c:v>336.91045250000002</c:v>
                </c:pt>
                <c:pt idx="33919">
                  <c:v>336.9203875</c:v>
                </c:pt>
                <c:pt idx="33920">
                  <c:v>336.93032149999999</c:v>
                </c:pt>
                <c:pt idx="33921">
                  <c:v>336.94025549999998</c:v>
                </c:pt>
                <c:pt idx="33922">
                  <c:v>336.95018950000002</c:v>
                </c:pt>
                <c:pt idx="33923">
                  <c:v>336.96012450000001</c:v>
                </c:pt>
                <c:pt idx="33924">
                  <c:v>336.97005849999999</c:v>
                </c:pt>
                <c:pt idx="33925">
                  <c:v>336.97999249999998</c:v>
                </c:pt>
                <c:pt idx="33926">
                  <c:v>336.98992650000002</c:v>
                </c:pt>
                <c:pt idx="33927">
                  <c:v>336.99986150000001</c:v>
                </c:pt>
                <c:pt idx="33928">
                  <c:v>337.0097955</c:v>
                </c:pt>
                <c:pt idx="33929">
                  <c:v>337.01972949999998</c:v>
                </c:pt>
                <c:pt idx="33930">
                  <c:v>337.02966350000003</c:v>
                </c:pt>
                <c:pt idx="33931">
                  <c:v>337.03959850000001</c:v>
                </c:pt>
                <c:pt idx="33932">
                  <c:v>337.0495325</c:v>
                </c:pt>
                <c:pt idx="33933">
                  <c:v>337.05946649999998</c:v>
                </c:pt>
                <c:pt idx="33934">
                  <c:v>337.06940049999997</c:v>
                </c:pt>
                <c:pt idx="33935">
                  <c:v>337.07933550000001</c:v>
                </c:pt>
                <c:pt idx="33936">
                  <c:v>337.0892695</c:v>
                </c:pt>
                <c:pt idx="33937">
                  <c:v>337.09920349999999</c:v>
                </c:pt>
                <c:pt idx="33938">
                  <c:v>337.10913749999997</c:v>
                </c:pt>
                <c:pt idx="33939">
                  <c:v>337.11907150000002</c:v>
                </c:pt>
                <c:pt idx="33940">
                  <c:v>337.1290065</c:v>
                </c:pt>
                <c:pt idx="33941">
                  <c:v>337.13894049999999</c:v>
                </c:pt>
                <c:pt idx="33942">
                  <c:v>337.14887449999998</c:v>
                </c:pt>
                <c:pt idx="33943">
                  <c:v>337.15880950000002</c:v>
                </c:pt>
                <c:pt idx="33944">
                  <c:v>337.16874350000001</c:v>
                </c:pt>
                <c:pt idx="33945">
                  <c:v>337.17867749999999</c:v>
                </c:pt>
                <c:pt idx="33946">
                  <c:v>337.18861149999998</c:v>
                </c:pt>
                <c:pt idx="33947">
                  <c:v>337.19854550000002</c:v>
                </c:pt>
                <c:pt idx="33948">
                  <c:v>337.20848050000001</c:v>
                </c:pt>
                <c:pt idx="33949">
                  <c:v>337.21841449999999</c:v>
                </c:pt>
                <c:pt idx="33950">
                  <c:v>337.22834849999998</c:v>
                </c:pt>
                <c:pt idx="33951">
                  <c:v>337.23828350000002</c:v>
                </c:pt>
                <c:pt idx="33952">
                  <c:v>337.24821750000001</c:v>
                </c:pt>
                <c:pt idx="33953">
                  <c:v>337.2581515</c:v>
                </c:pt>
                <c:pt idx="33954">
                  <c:v>337.26808549999998</c:v>
                </c:pt>
                <c:pt idx="33955">
                  <c:v>337.27802050000003</c:v>
                </c:pt>
                <c:pt idx="33956">
                  <c:v>337.28795450000001</c:v>
                </c:pt>
                <c:pt idx="33957">
                  <c:v>337.2978885</c:v>
                </c:pt>
                <c:pt idx="33958">
                  <c:v>337.30782249999999</c:v>
                </c:pt>
                <c:pt idx="33959">
                  <c:v>337.31775649999997</c:v>
                </c:pt>
                <c:pt idx="33960">
                  <c:v>337.32769150000001</c:v>
                </c:pt>
                <c:pt idx="33961">
                  <c:v>337.3376255</c:v>
                </c:pt>
                <c:pt idx="33962">
                  <c:v>337.34755949999999</c:v>
                </c:pt>
                <c:pt idx="33963">
                  <c:v>337.35749349999998</c:v>
                </c:pt>
                <c:pt idx="33964">
                  <c:v>337.36742850000002</c:v>
                </c:pt>
                <c:pt idx="33965">
                  <c:v>337.3773625</c:v>
                </c:pt>
                <c:pt idx="33966">
                  <c:v>337.38729649999999</c:v>
                </c:pt>
                <c:pt idx="33967">
                  <c:v>337.39723149999998</c:v>
                </c:pt>
                <c:pt idx="33968">
                  <c:v>337.40716550000002</c:v>
                </c:pt>
                <c:pt idx="33969">
                  <c:v>337.41709950000001</c:v>
                </c:pt>
                <c:pt idx="33970">
                  <c:v>337.42703349999999</c:v>
                </c:pt>
                <c:pt idx="33971">
                  <c:v>337.43696749999998</c:v>
                </c:pt>
                <c:pt idx="33972">
                  <c:v>337.44690250000002</c:v>
                </c:pt>
                <c:pt idx="33973">
                  <c:v>337.45683650000001</c:v>
                </c:pt>
                <c:pt idx="33974">
                  <c:v>337.4667705</c:v>
                </c:pt>
                <c:pt idx="33975">
                  <c:v>337.47670449999998</c:v>
                </c:pt>
                <c:pt idx="33976">
                  <c:v>337.48663950000002</c:v>
                </c:pt>
                <c:pt idx="33977">
                  <c:v>337.49657350000001</c:v>
                </c:pt>
                <c:pt idx="33978">
                  <c:v>337.5065075</c:v>
                </c:pt>
                <c:pt idx="33979">
                  <c:v>337.51644249999998</c:v>
                </c:pt>
                <c:pt idx="33980">
                  <c:v>337.52637650000003</c:v>
                </c:pt>
                <c:pt idx="33981">
                  <c:v>337.53631050000001</c:v>
                </c:pt>
                <c:pt idx="33982">
                  <c:v>337.5462445</c:v>
                </c:pt>
                <c:pt idx="33983">
                  <c:v>337.55617949999998</c:v>
                </c:pt>
                <c:pt idx="33984">
                  <c:v>337.56611349999997</c:v>
                </c:pt>
                <c:pt idx="33985">
                  <c:v>337.57604750000002</c:v>
                </c:pt>
                <c:pt idx="33986">
                  <c:v>337.5859815</c:v>
                </c:pt>
                <c:pt idx="33987">
                  <c:v>337.59591649999999</c:v>
                </c:pt>
                <c:pt idx="33988">
                  <c:v>337.60585049999997</c:v>
                </c:pt>
                <c:pt idx="33989">
                  <c:v>337.61578450000002</c:v>
                </c:pt>
                <c:pt idx="33990">
                  <c:v>337.6257185</c:v>
                </c:pt>
                <c:pt idx="33991">
                  <c:v>337.63565349999999</c:v>
                </c:pt>
                <c:pt idx="33992">
                  <c:v>337.64558749999998</c:v>
                </c:pt>
                <c:pt idx="33993">
                  <c:v>337.65552150000002</c:v>
                </c:pt>
                <c:pt idx="33994">
                  <c:v>337.66545550000001</c:v>
                </c:pt>
                <c:pt idx="33995">
                  <c:v>337.67539049999999</c:v>
                </c:pt>
                <c:pt idx="33996">
                  <c:v>337.68532449999998</c:v>
                </c:pt>
                <c:pt idx="33997">
                  <c:v>337.69525850000002</c:v>
                </c:pt>
                <c:pt idx="33998">
                  <c:v>337.70519250000001</c:v>
                </c:pt>
                <c:pt idx="33999">
                  <c:v>337.71512749999999</c:v>
                </c:pt>
                <c:pt idx="34000">
                  <c:v>337.72506149999998</c:v>
                </c:pt>
                <c:pt idx="34001">
                  <c:v>337.73499550000003</c:v>
                </c:pt>
                <c:pt idx="34002">
                  <c:v>337.74492950000001</c:v>
                </c:pt>
                <c:pt idx="34003">
                  <c:v>337.7548645</c:v>
                </c:pt>
                <c:pt idx="34004">
                  <c:v>337.76479849999998</c:v>
                </c:pt>
                <c:pt idx="34005">
                  <c:v>337.77473250000003</c:v>
                </c:pt>
                <c:pt idx="34006">
                  <c:v>337.78466730000002</c:v>
                </c:pt>
                <c:pt idx="34007">
                  <c:v>337.79460230000001</c:v>
                </c:pt>
                <c:pt idx="34008">
                  <c:v>337.8045363</c:v>
                </c:pt>
                <c:pt idx="34009">
                  <c:v>337.81447020000002</c:v>
                </c:pt>
                <c:pt idx="34010">
                  <c:v>337.82440430000003</c:v>
                </c:pt>
                <c:pt idx="34011">
                  <c:v>337.83433930000001</c:v>
                </c:pt>
                <c:pt idx="34012">
                  <c:v>337.8442733</c:v>
                </c:pt>
                <c:pt idx="34013">
                  <c:v>337.85420729999998</c:v>
                </c:pt>
                <c:pt idx="34014">
                  <c:v>337.86414130000003</c:v>
                </c:pt>
                <c:pt idx="34015">
                  <c:v>337.87407630000001</c:v>
                </c:pt>
                <c:pt idx="34016">
                  <c:v>337.8840103</c:v>
                </c:pt>
                <c:pt idx="34017">
                  <c:v>337.89394429999999</c:v>
                </c:pt>
                <c:pt idx="34018">
                  <c:v>337.90387829999997</c:v>
                </c:pt>
                <c:pt idx="34019">
                  <c:v>337.91381330000002</c:v>
                </c:pt>
                <c:pt idx="34020">
                  <c:v>337.9237473</c:v>
                </c:pt>
                <c:pt idx="34021">
                  <c:v>337.93368129999999</c:v>
                </c:pt>
                <c:pt idx="34022">
                  <c:v>337.94361529999998</c:v>
                </c:pt>
                <c:pt idx="34023">
                  <c:v>337.95355030000002</c:v>
                </c:pt>
                <c:pt idx="34024">
                  <c:v>337.9634843</c:v>
                </c:pt>
                <c:pt idx="34025">
                  <c:v>337.97341829999999</c:v>
                </c:pt>
                <c:pt idx="34026">
                  <c:v>337.98335229999998</c:v>
                </c:pt>
                <c:pt idx="34027">
                  <c:v>337.99328730000002</c:v>
                </c:pt>
                <c:pt idx="34028">
                  <c:v>338.00322130000001</c:v>
                </c:pt>
                <c:pt idx="34029">
                  <c:v>338.01315529999999</c:v>
                </c:pt>
                <c:pt idx="34030">
                  <c:v>338.02308929999998</c:v>
                </c:pt>
                <c:pt idx="34031">
                  <c:v>338.03302430000002</c:v>
                </c:pt>
                <c:pt idx="34032">
                  <c:v>338.04295830000001</c:v>
                </c:pt>
                <c:pt idx="34033">
                  <c:v>338.0528923</c:v>
                </c:pt>
                <c:pt idx="34034">
                  <c:v>338.06282629999998</c:v>
                </c:pt>
                <c:pt idx="34035">
                  <c:v>338.07276130000002</c:v>
                </c:pt>
                <c:pt idx="34036">
                  <c:v>338.08269530000001</c:v>
                </c:pt>
                <c:pt idx="34037">
                  <c:v>338.0926293</c:v>
                </c:pt>
                <c:pt idx="34038">
                  <c:v>338.10256329999999</c:v>
                </c:pt>
                <c:pt idx="34039">
                  <c:v>338.11249830000003</c:v>
                </c:pt>
                <c:pt idx="34040">
                  <c:v>338.12243230000001</c:v>
                </c:pt>
                <c:pt idx="34041">
                  <c:v>338.1323663</c:v>
                </c:pt>
                <c:pt idx="34042">
                  <c:v>338.14230029999999</c:v>
                </c:pt>
                <c:pt idx="34043">
                  <c:v>338.15223529999997</c:v>
                </c:pt>
                <c:pt idx="34044">
                  <c:v>338.16216930000002</c:v>
                </c:pt>
                <c:pt idx="34045">
                  <c:v>338.1721033</c:v>
                </c:pt>
                <c:pt idx="34046">
                  <c:v>338.18203729999999</c:v>
                </c:pt>
                <c:pt idx="34047">
                  <c:v>338.19197229999997</c:v>
                </c:pt>
                <c:pt idx="34048">
                  <c:v>338.20190630000002</c:v>
                </c:pt>
                <c:pt idx="34049">
                  <c:v>338.21184030000001</c:v>
                </c:pt>
                <c:pt idx="34050">
                  <c:v>338.22177529999999</c:v>
                </c:pt>
                <c:pt idx="34051">
                  <c:v>338.23170929999998</c:v>
                </c:pt>
                <c:pt idx="34052">
                  <c:v>338.24164330000002</c:v>
                </c:pt>
                <c:pt idx="34053">
                  <c:v>338.25157730000001</c:v>
                </c:pt>
                <c:pt idx="34054">
                  <c:v>338.26151229999999</c:v>
                </c:pt>
                <c:pt idx="34055">
                  <c:v>338.27144629999998</c:v>
                </c:pt>
                <c:pt idx="34056">
                  <c:v>338.28138030000002</c:v>
                </c:pt>
                <c:pt idx="34057">
                  <c:v>338.29131430000001</c:v>
                </c:pt>
                <c:pt idx="34058">
                  <c:v>338.30124929999999</c:v>
                </c:pt>
                <c:pt idx="34059">
                  <c:v>338.31118329999998</c:v>
                </c:pt>
                <c:pt idx="34060">
                  <c:v>338.32111730000003</c:v>
                </c:pt>
                <c:pt idx="34061">
                  <c:v>338.33105130000001</c:v>
                </c:pt>
                <c:pt idx="34062">
                  <c:v>338.3409863</c:v>
                </c:pt>
                <c:pt idx="34063">
                  <c:v>338.35092029999998</c:v>
                </c:pt>
                <c:pt idx="34064">
                  <c:v>338.36085430000003</c:v>
                </c:pt>
                <c:pt idx="34065">
                  <c:v>338.37078830000002</c:v>
                </c:pt>
                <c:pt idx="34066">
                  <c:v>338.3807233</c:v>
                </c:pt>
                <c:pt idx="34067">
                  <c:v>338.39065729999999</c:v>
                </c:pt>
                <c:pt idx="34068">
                  <c:v>338.40059129999997</c:v>
                </c:pt>
                <c:pt idx="34069">
                  <c:v>338.41052530000002</c:v>
                </c:pt>
                <c:pt idx="34070">
                  <c:v>338.4204603</c:v>
                </c:pt>
                <c:pt idx="34071">
                  <c:v>338.43039429999999</c:v>
                </c:pt>
                <c:pt idx="34072">
                  <c:v>338.44032829999998</c:v>
                </c:pt>
                <c:pt idx="34073">
                  <c:v>338.45026230000002</c:v>
                </c:pt>
                <c:pt idx="34074">
                  <c:v>338.4601973</c:v>
                </c:pt>
                <c:pt idx="34075">
                  <c:v>338.47013129999999</c:v>
                </c:pt>
                <c:pt idx="34076">
                  <c:v>338.48006529999998</c:v>
                </c:pt>
                <c:pt idx="34077">
                  <c:v>338.48999930000002</c:v>
                </c:pt>
                <c:pt idx="34078">
                  <c:v>338.49993430000001</c:v>
                </c:pt>
                <c:pt idx="34079">
                  <c:v>338.50986829999999</c:v>
                </c:pt>
                <c:pt idx="34080">
                  <c:v>338.51980229999998</c:v>
                </c:pt>
                <c:pt idx="34081">
                  <c:v>338.52973630000002</c:v>
                </c:pt>
                <c:pt idx="34082">
                  <c:v>338.53967130000001</c:v>
                </c:pt>
                <c:pt idx="34083">
                  <c:v>338.5496053</c:v>
                </c:pt>
                <c:pt idx="34084">
                  <c:v>338.55953929999998</c:v>
                </c:pt>
                <c:pt idx="34085">
                  <c:v>338.56947430000002</c:v>
                </c:pt>
                <c:pt idx="34086">
                  <c:v>338.57940830000001</c:v>
                </c:pt>
                <c:pt idx="34087">
                  <c:v>338.5893423</c:v>
                </c:pt>
                <c:pt idx="34088">
                  <c:v>338.59927629999999</c:v>
                </c:pt>
                <c:pt idx="34089">
                  <c:v>338.60921130000003</c:v>
                </c:pt>
                <c:pt idx="34090">
                  <c:v>338.61914530000001</c:v>
                </c:pt>
                <c:pt idx="34091">
                  <c:v>338.6290793</c:v>
                </c:pt>
                <c:pt idx="34092">
                  <c:v>338.63901329999999</c:v>
                </c:pt>
                <c:pt idx="34093">
                  <c:v>338.64894829999997</c:v>
                </c:pt>
                <c:pt idx="34094">
                  <c:v>338.65888230000002</c:v>
                </c:pt>
                <c:pt idx="34095">
                  <c:v>338.6688163</c:v>
                </c:pt>
                <c:pt idx="34096">
                  <c:v>338.67875029999999</c:v>
                </c:pt>
                <c:pt idx="34097">
                  <c:v>338.68868529999997</c:v>
                </c:pt>
                <c:pt idx="34098">
                  <c:v>338.69861930000002</c:v>
                </c:pt>
                <c:pt idx="34099">
                  <c:v>338.70855330000001</c:v>
                </c:pt>
                <c:pt idx="34100">
                  <c:v>338.71848729999999</c:v>
                </c:pt>
                <c:pt idx="34101">
                  <c:v>338.72842229999998</c:v>
                </c:pt>
                <c:pt idx="34102">
                  <c:v>338.73835630000002</c:v>
                </c:pt>
                <c:pt idx="34103">
                  <c:v>338.74829030000001</c:v>
                </c:pt>
                <c:pt idx="34104">
                  <c:v>338.75822429999999</c:v>
                </c:pt>
                <c:pt idx="34105">
                  <c:v>338.76815929999998</c:v>
                </c:pt>
                <c:pt idx="34106">
                  <c:v>338.77809330000002</c:v>
                </c:pt>
                <c:pt idx="34107">
                  <c:v>338.78802689999998</c:v>
                </c:pt>
                <c:pt idx="34108">
                  <c:v>338.79796090000002</c:v>
                </c:pt>
                <c:pt idx="34109">
                  <c:v>338.80789590000001</c:v>
                </c:pt>
                <c:pt idx="34110">
                  <c:v>338.81782989999999</c:v>
                </c:pt>
                <c:pt idx="34111">
                  <c:v>338.82776389999998</c:v>
                </c:pt>
                <c:pt idx="34112">
                  <c:v>338.83769790000002</c:v>
                </c:pt>
                <c:pt idx="34113">
                  <c:v>338.84763290000001</c:v>
                </c:pt>
                <c:pt idx="34114">
                  <c:v>338.85756689999999</c:v>
                </c:pt>
                <c:pt idx="34115">
                  <c:v>338.86750089999998</c:v>
                </c:pt>
                <c:pt idx="34116">
                  <c:v>338.87743590000002</c:v>
                </c:pt>
                <c:pt idx="34117">
                  <c:v>338.88736990000001</c:v>
                </c:pt>
                <c:pt idx="34118">
                  <c:v>338.8973039</c:v>
                </c:pt>
                <c:pt idx="34119">
                  <c:v>338.90723789999998</c:v>
                </c:pt>
                <c:pt idx="34120">
                  <c:v>338.91717290000003</c:v>
                </c:pt>
                <c:pt idx="34121">
                  <c:v>338.92710690000001</c:v>
                </c:pt>
                <c:pt idx="34122">
                  <c:v>338.9370409</c:v>
                </c:pt>
                <c:pt idx="34123">
                  <c:v>338.94697489999999</c:v>
                </c:pt>
                <c:pt idx="34124">
                  <c:v>338.95690990000003</c:v>
                </c:pt>
                <c:pt idx="34125">
                  <c:v>338.96684390000001</c:v>
                </c:pt>
                <c:pt idx="34126">
                  <c:v>338.9767779</c:v>
                </c:pt>
                <c:pt idx="34127">
                  <c:v>338.98671189999999</c:v>
                </c:pt>
                <c:pt idx="34128">
                  <c:v>338.99664689999997</c:v>
                </c:pt>
                <c:pt idx="34129">
                  <c:v>339.00658090000002</c:v>
                </c:pt>
                <c:pt idx="34130">
                  <c:v>339.0165149</c:v>
                </c:pt>
                <c:pt idx="34131">
                  <c:v>339.02644889999999</c:v>
                </c:pt>
                <c:pt idx="34132">
                  <c:v>339.03638389999998</c:v>
                </c:pt>
                <c:pt idx="34133">
                  <c:v>339.04631790000002</c:v>
                </c:pt>
                <c:pt idx="34134">
                  <c:v>339.05625190000001</c:v>
                </c:pt>
                <c:pt idx="34135">
                  <c:v>339.06618589999999</c:v>
                </c:pt>
                <c:pt idx="34136">
                  <c:v>339.07612089999998</c:v>
                </c:pt>
                <c:pt idx="34137">
                  <c:v>339.08605490000002</c:v>
                </c:pt>
                <c:pt idx="34138">
                  <c:v>339.09598890000001</c:v>
                </c:pt>
                <c:pt idx="34139">
                  <c:v>339.10592389999999</c:v>
                </c:pt>
                <c:pt idx="34140">
                  <c:v>339.11585789999998</c:v>
                </c:pt>
                <c:pt idx="34141">
                  <c:v>339.12579190000002</c:v>
                </c:pt>
                <c:pt idx="34142">
                  <c:v>339.13572590000001</c:v>
                </c:pt>
                <c:pt idx="34143">
                  <c:v>339.1456609</c:v>
                </c:pt>
                <c:pt idx="34144">
                  <c:v>339.15559489999998</c:v>
                </c:pt>
                <c:pt idx="34145">
                  <c:v>339.16552890000003</c:v>
                </c:pt>
                <c:pt idx="34146">
                  <c:v>339.17546290000001</c:v>
                </c:pt>
                <c:pt idx="34147">
                  <c:v>339.1853979</c:v>
                </c:pt>
                <c:pt idx="34148">
                  <c:v>339.19533189999999</c:v>
                </c:pt>
                <c:pt idx="34149">
                  <c:v>339.20526589999997</c:v>
                </c:pt>
                <c:pt idx="34150">
                  <c:v>339.21519990000002</c:v>
                </c:pt>
                <c:pt idx="34151">
                  <c:v>339.2251349</c:v>
                </c:pt>
                <c:pt idx="34152">
                  <c:v>339.23506889999999</c:v>
                </c:pt>
                <c:pt idx="34153">
                  <c:v>339.24500289999997</c:v>
                </c:pt>
                <c:pt idx="34154">
                  <c:v>339.25493790000002</c:v>
                </c:pt>
                <c:pt idx="34155">
                  <c:v>339.2648719</c:v>
                </c:pt>
                <c:pt idx="34156">
                  <c:v>339.27480589999999</c:v>
                </c:pt>
                <c:pt idx="34157">
                  <c:v>339.28473989999998</c:v>
                </c:pt>
                <c:pt idx="34158">
                  <c:v>339.29467490000002</c:v>
                </c:pt>
                <c:pt idx="34159">
                  <c:v>339.30460890000001</c:v>
                </c:pt>
                <c:pt idx="34160">
                  <c:v>339.31454289999999</c:v>
                </c:pt>
                <c:pt idx="34161">
                  <c:v>339.32447689999998</c:v>
                </c:pt>
                <c:pt idx="34162">
                  <c:v>339.33441190000002</c:v>
                </c:pt>
                <c:pt idx="34163">
                  <c:v>339.34434590000001</c:v>
                </c:pt>
                <c:pt idx="34164">
                  <c:v>339.35427989999999</c:v>
                </c:pt>
                <c:pt idx="34165">
                  <c:v>339.36421389999998</c:v>
                </c:pt>
                <c:pt idx="34166">
                  <c:v>339.37414890000002</c:v>
                </c:pt>
                <c:pt idx="34167">
                  <c:v>339.38408290000001</c:v>
                </c:pt>
                <c:pt idx="34168">
                  <c:v>339.3940169</c:v>
                </c:pt>
                <c:pt idx="34169">
                  <c:v>339.40395089999998</c:v>
                </c:pt>
                <c:pt idx="34170">
                  <c:v>339.41388590000003</c:v>
                </c:pt>
                <c:pt idx="34171">
                  <c:v>339.42381990000001</c:v>
                </c:pt>
                <c:pt idx="34172">
                  <c:v>339.4337539</c:v>
                </c:pt>
                <c:pt idx="34173">
                  <c:v>339.44368789999999</c:v>
                </c:pt>
                <c:pt idx="34174">
                  <c:v>339.45362290000003</c:v>
                </c:pt>
                <c:pt idx="34175">
                  <c:v>339.46355690000001</c:v>
                </c:pt>
                <c:pt idx="34176">
                  <c:v>339.4734909</c:v>
                </c:pt>
                <c:pt idx="34177">
                  <c:v>339.48342589999999</c:v>
                </c:pt>
                <c:pt idx="34178">
                  <c:v>339.49335989999997</c:v>
                </c:pt>
                <c:pt idx="34179">
                  <c:v>339.50329390000002</c:v>
                </c:pt>
                <c:pt idx="34180">
                  <c:v>339.5132279</c:v>
                </c:pt>
                <c:pt idx="34181">
                  <c:v>339.52316289999999</c:v>
                </c:pt>
                <c:pt idx="34182">
                  <c:v>339.53309689999998</c:v>
                </c:pt>
                <c:pt idx="34183">
                  <c:v>339.54303090000002</c:v>
                </c:pt>
                <c:pt idx="34184">
                  <c:v>339.55296490000001</c:v>
                </c:pt>
                <c:pt idx="34185">
                  <c:v>339.56289989999999</c:v>
                </c:pt>
                <c:pt idx="34186">
                  <c:v>339.57283389999998</c:v>
                </c:pt>
                <c:pt idx="34187">
                  <c:v>339.58276790000002</c:v>
                </c:pt>
                <c:pt idx="34188">
                  <c:v>339.59270190000001</c:v>
                </c:pt>
                <c:pt idx="34189">
                  <c:v>339.60263689999999</c:v>
                </c:pt>
                <c:pt idx="34190">
                  <c:v>339.61257089999998</c:v>
                </c:pt>
                <c:pt idx="34191">
                  <c:v>339.62250490000002</c:v>
                </c:pt>
                <c:pt idx="34192">
                  <c:v>339.63243990000001</c:v>
                </c:pt>
                <c:pt idx="34193">
                  <c:v>339.6423739</c:v>
                </c:pt>
                <c:pt idx="34194">
                  <c:v>339.65230789999998</c:v>
                </c:pt>
                <c:pt idx="34195">
                  <c:v>339.66224190000003</c:v>
                </c:pt>
                <c:pt idx="34196">
                  <c:v>339.67217690000001</c:v>
                </c:pt>
                <c:pt idx="34197">
                  <c:v>339.6821109</c:v>
                </c:pt>
                <c:pt idx="34198">
                  <c:v>339.69204489999998</c:v>
                </c:pt>
                <c:pt idx="34199">
                  <c:v>339.70197889999997</c:v>
                </c:pt>
                <c:pt idx="34200">
                  <c:v>339.71191390000001</c:v>
                </c:pt>
                <c:pt idx="34201">
                  <c:v>339.7218479</c:v>
                </c:pt>
                <c:pt idx="34202">
                  <c:v>339.73178189999999</c:v>
                </c:pt>
                <c:pt idx="34203">
                  <c:v>339.74171589999997</c:v>
                </c:pt>
                <c:pt idx="34204">
                  <c:v>339.75165090000002</c:v>
                </c:pt>
                <c:pt idx="34205">
                  <c:v>339.7615849</c:v>
                </c:pt>
                <c:pt idx="34206">
                  <c:v>339.77151889999999</c:v>
                </c:pt>
                <c:pt idx="34207">
                  <c:v>339.78145289999998</c:v>
                </c:pt>
                <c:pt idx="34208">
                  <c:v>339.79138799999998</c:v>
                </c:pt>
                <c:pt idx="34209">
                  <c:v>339.80132200000003</c:v>
                </c:pt>
                <c:pt idx="34210">
                  <c:v>339.81125600000001</c:v>
                </c:pt>
                <c:pt idx="34211">
                  <c:v>339.821191</c:v>
                </c:pt>
                <c:pt idx="34212">
                  <c:v>339.83112499999999</c:v>
                </c:pt>
                <c:pt idx="34213">
                  <c:v>339.84105899999997</c:v>
                </c:pt>
                <c:pt idx="34214">
                  <c:v>339.85099300000002</c:v>
                </c:pt>
                <c:pt idx="34215">
                  <c:v>339.860928</c:v>
                </c:pt>
                <c:pt idx="34216">
                  <c:v>339.87086199999999</c:v>
                </c:pt>
                <c:pt idx="34217">
                  <c:v>339.88079599999998</c:v>
                </c:pt>
                <c:pt idx="34218">
                  <c:v>339.89073000000002</c:v>
                </c:pt>
                <c:pt idx="34219">
                  <c:v>339.900665</c:v>
                </c:pt>
                <c:pt idx="34220">
                  <c:v>339.91059899999999</c:v>
                </c:pt>
                <c:pt idx="34221">
                  <c:v>339.92053299999998</c:v>
                </c:pt>
                <c:pt idx="34222">
                  <c:v>339.93046800000002</c:v>
                </c:pt>
                <c:pt idx="34223">
                  <c:v>339.94040200000001</c:v>
                </c:pt>
                <c:pt idx="34224">
                  <c:v>339.95033599999999</c:v>
                </c:pt>
                <c:pt idx="34225">
                  <c:v>339.96026999999998</c:v>
                </c:pt>
                <c:pt idx="34226">
                  <c:v>339.97020500000002</c:v>
                </c:pt>
                <c:pt idx="34227">
                  <c:v>339.98013900000001</c:v>
                </c:pt>
                <c:pt idx="34228">
                  <c:v>339.990073</c:v>
                </c:pt>
                <c:pt idx="34229">
                  <c:v>340.00000699999998</c:v>
                </c:pt>
                <c:pt idx="34230">
                  <c:v>340.00994200000002</c:v>
                </c:pt>
                <c:pt idx="34231">
                  <c:v>340.01987600000001</c:v>
                </c:pt>
                <c:pt idx="34232">
                  <c:v>340.02981</c:v>
                </c:pt>
                <c:pt idx="34233">
                  <c:v>340.03974399999998</c:v>
                </c:pt>
                <c:pt idx="34234">
                  <c:v>340.04967900000003</c:v>
                </c:pt>
                <c:pt idx="34235">
                  <c:v>340.05961300000001</c:v>
                </c:pt>
                <c:pt idx="34236">
                  <c:v>340.069547</c:v>
                </c:pt>
                <c:pt idx="34237">
                  <c:v>340.07948199999998</c:v>
                </c:pt>
                <c:pt idx="34238">
                  <c:v>340.08941600000003</c:v>
                </c:pt>
                <c:pt idx="34239">
                  <c:v>340.09935000000002</c:v>
                </c:pt>
                <c:pt idx="34240">
                  <c:v>340.109284</c:v>
                </c:pt>
                <c:pt idx="34241">
                  <c:v>340.11921899999999</c:v>
                </c:pt>
                <c:pt idx="34242">
                  <c:v>340.12915299999997</c:v>
                </c:pt>
                <c:pt idx="34243">
                  <c:v>340.13908700000002</c:v>
                </c:pt>
                <c:pt idx="34244">
                  <c:v>340.149021</c:v>
                </c:pt>
                <c:pt idx="34245">
                  <c:v>340.15895599999999</c:v>
                </c:pt>
                <c:pt idx="34246">
                  <c:v>340.16888999999998</c:v>
                </c:pt>
                <c:pt idx="34247">
                  <c:v>340.17882400000002</c:v>
                </c:pt>
                <c:pt idx="34248">
                  <c:v>340.18875800000001</c:v>
                </c:pt>
                <c:pt idx="34249">
                  <c:v>340.19869299999999</c:v>
                </c:pt>
                <c:pt idx="34250">
                  <c:v>340.20862699999998</c:v>
                </c:pt>
                <c:pt idx="34251">
                  <c:v>340.21856100000002</c:v>
                </c:pt>
                <c:pt idx="34252">
                  <c:v>340.22849600000001</c:v>
                </c:pt>
                <c:pt idx="34253">
                  <c:v>340.23842999999999</c:v>
                </c:pt>
                <c:pt idx="34254">
                  <c:v>340.24836399999998</c:v>
                </c:pt>
                <c:pt idx="34255">
                  <c:v>340.25829800000002</c:v>
                </c:pt>
                <c:pt idx="34256">
                  <c:v>340.26823300000001</c:v>
                </c:pt>
                <c:pt idx="34257">
                  <c:v>340.278167</c:v>
                </c:pt>
                <c:pt idx="34258">
                  <c:v>340.28810099999998</c:v>
                </c:pt>
                <c:pt idx="34259">
                  <c:v>340.29803500000003</c:v>
                </c:pt>
                <c:pt idx="34260">
                  <c:v>340.30797000000001</c:v>
                </c:pt>
                <c:pt idx="34261">
                  <c:v>340.317904</c:v>
                </c:pt>
                <c:pt idx="34262">
                  <c:v>340.32783799999999</c:v>
                </c:pt>
                <c:pt idx="34263">
                  <c:v>340.33777300000003</c:v>
                </c:pt>
                <c:pt idx="34264">
                  <c:v>340.34770700000001</c:v>
                </c:pt>
                <c:pt idx="34265">
                  <c:v>340.357641</c:v>
                </c:pt>
                <c:pt idx="34266">
                  <c:v>340.36757499999999</c:v>
                </c:pt>
                <c:pt idx="34267">
                  <c:v>340.37750999999997</c:v>
                </c:pt>
                <c:pt idx="34268">
                  <c:v>340.38744400000002</c:v>
                </c:pt>
                <c:pt idx="34269">
                  <c:v>340.397378</c:v>
                </c:pt>
                <c:pt idx="34270">
                  <c:v>340.40731199999999</c:v>
                </c:pt>
                <c:pt idx="34271">
                  <c:v>340.41724699999997</c:v>
                </c:pt>
                <c:pt idx="34272">
                  <c:v>340.42718100000002</c:v>
                </c:pt>
                <c:pt idx="34273">
                  <c:v>340.43711500000001</c:v>
                </c:pt>
                <c:pt idx="34274">
                  <c:v>340.44704899999999</c:v>
                </c:pt>
                <c:pt idx="34275">
                  <c:v>340.45698399999998</c:v>
                </c:pt>
                <c:pt idx="34276">
                  <c:v>340.46691800000002</c:v>
                </c:pt>
                <c:pt idx="34277">
                  <c:v>340.47685200000001</c:v>
                </c:pt>
                <c:pt idx="34278">
                  <c:v>340.48678699999999</c:v>
                </c:pt>
                <c:pt idx="34279">
                  <c:v>340.49672099999998</c:v>
                </c:pt>
                <c:pt idx="34280">
                  <c:v>340.50665500000002</c:v>
                </c:pt>
                <c:pt idx="34281">
                  <c:v>340.51658900000001</c:v>
                </c:pt>
                <c:pt idx="34282">
                  <c:v>340.52652399999999</c:v>
                </c:pt>
                <c:pt idx="34283">
                  <c:v>340.53645799999998</c:v>
                </c:pt>
                <c:pt idx="34284">
                  <c:v>340.54639200000003</c:v>
                </c:pt>
                <c:pt idx="34285">
                  <c:v>340.55632600000001</c:v>
                </c:pt>
                <c:pt idx="34286">
                  <c:v>340.566261</c:v>
                </c:pt>
                <c:pt idx="34287">
                  <c:v>340.57619499999998</c:v>
                </c:pt>
                <c:pt idx="34288">
                  <c:v>340.58612900000003</c:v>
                </c:pt>
                <c:pt idx="34289">
                  <c:v>340.59606400000001</c:v>
                </c:pt>
                <c:pt idx="34290">
                  <c:v>340.605998</c:v>
                </c:pt>
                <c:pt idx="34291">
                  <c:v>340.61593199999999</c:v>
                </c:pt>
                <c:pt idx="34292">
                  <c:v>340.62586599999997</c:v>
                </c:pt>
                <c:pt idx="34293">
                  <c:v>340.63580100000001</c:v>
                </c:pt>
                <c:pt idx="34294">
                  <c:v>340.645735</c:v>
                </c:pt>
                <c:pt idx="34295">
                  <c:v>340.65566899999999</c:v>
                </c:pt>
                <c:pt idx="34296">
                  <c:v>340.66560299999998</c:v>
                </c:pt>
                <c:pt idx="34297">
                  <c:v>340.67553800000002</c:v>
                </c:pt>
                <c:pt idx="34298">
                  <c:v>340.685472</c:v>
                </c:pt>
                <c:pt idx="34299">
                  <c:v>340.69540599999999</c:v>
                </c:pt>
                <c:pt idx="34300">
                  <c:v>340.70534099999998</c:v>
                </c:pt>
                <c:pt idx="34301">
                  <c:v>340.71527500000002</c:v>
                </c:pt>
                <c:pt idx="34302">
                  <c:v>340.72520900000001</c:v>
                </c:pt>
                <c:pt idx="34303">
                  <c:v>340.73514299999999</c:v>
                </c:pt>
                <c:pt idx="34304">
                  <c:v>340.74507799999998</c:v>
                </c:pt>
                <c:pt idx="34305">
                  <c:v>340.75501200000002</c:v>
                </c:pt>
                <c:pt idx="34306">
                  <c:v>340.76494600000001</c:v>
                </c:pt>
                <c:pt idx="34307">
                  <c:v>340.77488</c:v>
                </c:pt>
                <c:pt idx="34308">
                  <c:v>340.78481499999998</c:v>
                </c:pt>
                <c:pt idx="34309">
                  <c:v>340.79474879999998</c:v>
                </c:pt>
                <c:pt idx="34310">
                  <c:v>340.80468280000002</c:v>
                </c:pt>
                <c:pt idx="34311">
                  <c:v>340.81461780000001</c:v>
                </c:pt>
                <c:pt idx="34312">
                  <c:v>340.82455179999999</c:v>
                </c:pt>
                <c:pt idx="34313">
                  <c:v>340.83448579999998</c:v>
                </c:pt>
                <c:pt idx="34314">
                  <c:v>340.84441980000003</c:v>
                </c:pt>
                <c:pt idx="34315">
                  <c:v>340.85435480000001</c:v>
                </c:pt>
                <c:pt idx="34316">
                  <c:v>340.8642888</c:v>
                </c:pt>
                <c:pt idx="34317">
                  <c:v>340.87422279999998</c:v>
                </c:pt>
                <c:pt idx="34318">
                  <c:v>340.88415680000003</c:v>
                </c:pt>
                <c:pt idx="34319">
                  <c:v>340.89409180000001</c:v>
                </c:pt>
                <c:pt idx="34320">
                  <c:v>340.9040258</c:v>
                </c:pt>
                <c:pt idx="34321">
                  <c:v>340.91395979999999</c:v>
                </c:pt>
                <c:pt idx="34322">
                  <c:v>340.92389379999997</c:v>
                </c:pt>
                <c:pt idx="34323">
                  <c:v>340.93382880000001</c:v>
                </c:pt>
                <c:pt idx="34324">
                  <c:v>340.9437628</c:v>
                </c:pt>
                <c:pt idx="34325">
                  <c:v>340.95369679999999</c:v>
                </c:pt>
                <c:pt idx="34326">
                  <c:v>340.96363179999997</c:v>
                </c:pt>
                <c:pt idx="34327">
                  <c:v>340.97356580000002</c:v>
                </c:pt>
                <c:pt idx="34328">
                  <c:v>340.9834998</c:v>
                </c:pt>
                <c:pt idx="34329">
                  <c:v>340.99343379999999</c:v>
                </c:pt>
                <c:pt idx="34330">
                  <c:v>341.00336879999998</c:v>
                </c:pt>
                <c:pt idx="34331">
                  <c:v>341.01330280000002</c:v>
                </c:pt>
                <c:pt idx="34332">
                  <c:v>341.02323680000001</c:v>
                </c:pt>
                <c:pt idx="34333">
                  <c:v>341.03317179999999</c:v>
                </c:pt>
                <c:pt idx="34334">
                  <c:v>341.04310579999998</c:v>
                </c:pt>
                <c:pt idx="34335">
                  <c:v>341.05303980000002</c:v>
                </c:pt>
                <c:pt idx="34336">
                  <c:v>341.06297380000001</c:v>
                </c:pt>
                <c:pt idx="34337">
                  <c:v>341.07290879999999</c:v>
                </c:pt>
                <c:pt idx="34338">
                  <c:v>341.08284279999998</c:v>
                </c:pt>
                <c:pt idx="34339">
                  <c:v>341.09277680000002</c:v>
                </c:pt>
                <c:pt idx="34340">
                  <c:v>341.10271080000001</c:v>
                </c:pt>
                <c:pt idx="34341">
                  <c:v>341.1126458</c:v>
                </c:pt>
                <c:pt idx="34342">
                  <c:v>341.12257979999998</c:v>
                </c:pt>
                <c:pt idx="34343">
                  <c:v>341.13251380000003</c:v>
                </c:pt>
                <c:pt idx="34344">
                  <c:v>341.14244880000001</c:v>
                </c:pt>
                <c:pt idx="34345">
                  <c:v>341.1523828</c:v>
                </c:pt>
                <c:pt idx="34346">
                  <c:v>341.16231679999999</c:v>
                </c:pt>
                <c:pt idx="34347">
                  <c:v>341.17225079999997</c:v>
                </c:pt>
                <c:pt idx="34348">
                  <c:v>341.18218580000001</c:v>
                </c:pt>
                <c:pt idx="34349">
                  <c:v>341.1921198</c:v>
                </c:pt>
                <c:pt idx="34350">
                  <c:v>341.20205379999999</c:v>
                </c:pt>
                <c:pt idx="34351">
                  <c:v>341.21198779999997</c:v>
                </c:pt>
                <c:pt idx="34352">
                  <c:v>341.22192280000002</c:v>
                </c:pt>
                <c:pt idx="34353">
                  <c:v>341.2318568</c:v>
                </c:pt>
                <c:pt idx="34354">
                  <c:v>341.24179079999999</c:v>
                </c:pt>
                <c:pt idx="34355">
                  <c:v>341.25172579999997</c:v>
                </c:pt>
                <c:pt idx="34356">
                  <c:v>341.26165980000002</c:v>
                </c:pt>
                <c:pt idx="34357">
                  <c:v>341.27159380000001</c:v>
                </c:pt>
                <c:pt idx="34358">
                  <c:v>341.28152779999999</c:v>
                </c:pt>
                <c:pt idx="34359">
                  <c:v>341.29146279999998</c:v>
                </c:pt>
                <c:pt idx="34360">
                  <c:v>341.30139680000002</c:v>
                </c:pt>
                <c:pt idx="34361">
                  <c:v>341.31133080000001</c:v>
                </c:pt>
                <c:pt idx="34362">
                  <c:v>341.32126479999999</c:v>
                </c:pt>
                <c:pt idx="34363">
                  <c:v>341.33119979999998</c:v>
                </c:pt>
                <c:pt idx="34364">
                  <c:v>341.34113380000002</c:v>
                </c:pt>
                <c:pt idx="34365">
                  <c:v>341.35106780000001</c:v>
                </c:pt>
                <c:pt idx="34366">
                  <c:v>341.36100279999999</c:v>
                </c:pt>
                <c:pt idx="34367">
                  <c:v>341.37093679999998</c:v>
                </c:pt>
                <c:pt idx="34368">
                  <c:v>341.38087080000003</c:v>
                </c:pt>
                <c:pt idx="34369">
                  <c:v>341.39080480000001</c:v>
                </c:pt>
                <c:pt idx="34370">
                  <c:v>341.4007398</c:v>
                </c:pt>
                <c:pt idx="34371">
                  <c:v>341.41067379999998</c:v>
                </c:pt>
                <c:pt idx="34372">
                  <c:v>341.42060780000003</c:v>
                </c:pt>
                <c:pt idx="34373">
                  <c:v>341.43054180000001</c:v>
                </c:pt>
                <c:pt idx="34374">
                  <c:v>341.4404768</c:v>
                </c:pt>
                <c:pt idx="34375">
                  <c:v>341.45041079999999</c:v>
                </c:pt>
                <c:pt idx="34376">
                  <c:v>341.46034479999997</c:v>
                </c:pt>
                <c:pt idx="34377">
                  <c:v>341.47027980000001</c:v>
                </c:pt>
                <c:pt idx="34378">
                  <c:v>341.4802138</c:v>
                </c:pt>
                <c:pt idx="34379">
                  <c:v>341.49014779999999</c:v>
                </c:pt>
                <c:pt idx="34380">
                  <c:v>341.50008179999998</c:v>
                </c:pt>
                <c:pt idx="34381">
                  <c:v>341.51001680000002</c:v>
                </c:pt>
                <c:pt idx="34382">
                  <c:v>341.5199508</c:v>
                </c:pt>
                <c:pt idx="34383">
                  <c:v>341.52988479999999</c:v>
                </c:pt>
                <c:pt idx="34384">
                  <c:v>341.53981979999998</c:v>
                </c:pt>
                <c:pt idx="34385">
                  <c:v>341.54975380000002</c:v>
                </c:pt>
                <c:pt idx="34386">
                  <c:v>341.55968780000001</c:v>
                </c:pt>
                <c:pt idx="34387">
                  <c:v>341.56962179999999</c:v>
                </c:pt>
                <c:pt idx="34388">
                  <c:v>341.57955679999998</c:v>
                </c:pt>
                <c:pt idx="34389">
                  <c:v>341.58949080000002</c:v>
                </c:pt>
                <c:pt idx="34390">
                  <c:v>341.59942480000001</c:v>
                </c:pt>
                <c:pt idx="34391">
                  <c:v>341.6093588</c:v>
                </c:pt>
                <c:pt idx="34392">
                  <c:v>341.61929379999998</c:v>
                </c:pt>
                <c:pt idx="34393">
                  <c:v>341.62922780000002</c:v>
                </c:pt>
                <c:pt idx="34394">
                  <c:v>341.63916180000001</c:v>
                </c:pt>
                <c:pt idx="34395">
                  <c:v>341.6490968</c:v>
                </c:pt>
                <c:pt idx="34396">
                  <c:v>341.65903079999998</c:v>
                </c:pt>
                <c:pt idx="34397">
                  <c:v>341.66896480000003</c:v>
                </c:pt>
                <c:pt idx="34398">
                  <c:v>341.67889880000001</c:v>
                </c:pt>
                <c:pt idx="34399">
                  <c:v>341.6888338</c:v>
                </c:pt>
                <c:pt idx="34400">
                  <c:v>341.69876779999998</c:v>
                </c:pt>
                <c:pt idx="34401">
                  <c:v>341.70870179999997</c:v>
                </c:pt>
                <c:pt idx="34402">
                  <c:v>341.71863680000001</c:v>
                </c:pt>
                <c:pt idx="34403">
                  <c:v>341.7285708</c:v>
                </c:pt>
                <c:pt idx="34404">
                  <c:v>341.73850479999999</c:v>
                </c:pt>
                <c:pt idx="34405">
                  <c:v>341.74843879999997</c:v>
                </c:pt>
                <c:pt idx="34406">
                  <c:v>341.75837380000002</c:v>
                </c:pt>
                <c:pt idx="34407">
                  <c:v>341.7683078</c:v>
                </c:pt>
                <c:pt idx="34408">
                  <c:v>341.77824179999999</c:v>
                </c:pt>
                <c:pt idx="34409">
                  <c:v>341.78817550000002</c:v>
                </c:pt>
                <c:pt idx="34410">
                  <c:v>341.79811050000001</c:v>
                </c:pt>
                <c:pt idx="34411">
                  <c:v>341.80804449999999</c:v>
                </c:pt>
                <c:pt idx="34412">
                  <c:v>341.81797849999998</c:v>
                </c:pt>
                <c:pt idx="34413">
                  <c:v>341.82791350000002</c:v>
                </c:pt>
                <c:pt idx="34414">
                  <c:v>341.83784750000001</c:v>
                </c:pt>
                <c:pt idx="34415">
                  <c:v>341.8477815</c:v>
                </c:pt>
                <c:pt idx="34416">
                  <c:v>341.85771549999998</c:v>
                </c:pt>
                <c:pt idx="34417">
                  <c:v>341.86765050000002</c:v>
                </c:pt>
                <c:pt idx="34418">
                  <c:v>341.87758450000001</c:v>
                </c:pt>
                <c:pt idx="34419">
                  <c:v>341.8875185</c:v>
                </c:pt>
                <c:pt idx="34420">
                  <c:v>341.89745349999998</c:v>
                </c:pt>
                <c:pt idx="34421">
                  <c:v>341.90738750000003</c:v>
                </c:pt>
                <c:pt idx="34422">
                  <c:v>341.91732150000001</c:v>
                </c:pt>
                <c:pt idx="34423">
                  <c:v>341.9272555</c:v>
                </c:pt>
                <c:pt idx="34424">
                  <c:v>341.93719049999999</c:v>
                </c:pt>
                <c:pt idx="34425">
                  <c:v>341.94712449999997</c:v>
                </c:pt>
                <c:pt idx="34426">
                  <c:v>341.95705850000002</c:v>
                </c:pt>
                <c:pt idx="34427">
                  <c:v>341.9669925</c:v>
                </c:pt>
                <c:pt idx="34428">
                  <c:v>341.97692749999999</c:v>
                </c:pt>
                <c:pt idx="34429">
                  <c:v>341.98686149999997</c:v>
                </c:pt>
                <c:pt idx="34430">
                  <c:v>341.99679550000002</c:v>
                </c:pt>
                <c:pt idx="34431">
                  <c:v>342.0067305</c:v>
                </c:pt>
                <c:pt idx="34432">
                  <c:v>342.01666449999999</c:v>
                </c:pt>
                <c:pt idx="34433">
                  <c:v>342.02659849999998</c:v>
                </c:pt>
                <c:pt idx="34434">
                  <c:v>342.03653350000002</c:v>
                </c:pt>
                <c:pt idx="34435">
                  <c:v>342.04646750000001</c:v>
                </c:pt>
                <c:pt idx="34436">
                  <c:v>342.05640149999999</c:v>
                </c:pt>
                <c:pt idx="34437">
                  <c:v>342.06633549999998</c:v>
                </c:pt>
                <c:pt idx="34438">
                  <c:v>342.07627050000002</c:v>
                </c:pt>
                <c:pt idx="34439">
                  <c:v>342.08620450000001</c:v>
                </c:pt>
                <c:pt idx="34440">
                  <c:v>342.0961385</c:v>
                </c:pt>
                <c:pt idx="34441">
                  <c:v>342.10607249999998</c:v>
                </c:pt>
                <c:pt idx="34442">
                  <c:v>342.11600750000002</c:v>
                </c:pt>
                <c:pt idx="34443">
                  <c:v>342.12594150000001</c:v>
                </c:pt>
                <c:pt idx="34444">
                  <c:v>342.1358755</c:v>
                </c:pt>
                <c:pt idx="34445">
                  <c:v>342.14581049999998</c:v>
                </c:pt>
                <c:pt idx="34446">
                  <c:v>342.15574450000003</c:v>
                </c:pt>
                <c:pt idx="34447">
                  <c:v>342.16567850000001</c:v>
                </c:pt>
                <c:pt idx="34448">
                  <c:v>342.1756125</c:v>
                </c:pt>
                <c:pt idx="34449">
                  <c:v>342.18554749999998</c:v>
                </c:pt>
                <c:pt idx="34450">
                  <c:v>342.19548150000003</c:v>
                </c:pt>
                <c:pt idx="34451">
                  <c:v>342.20541550000002</c:v>
                </c:pt>
                <c:pt idx="34452">
                  <c:v>342.2153505</c:v>
                </c:pt>
                <c:pt idx="34453">
                  <c:v>342.22528449999999</c:v>
                </c:pt>
                <c:pt idx="34454">
                  <c:v>342.23521849999997</c:v>
                </c:pt>
                <c:pt idx="34455">
                  <c:v>342.24515250000002</c:v>
                </c:pt>
                <c:pt idx="34456">
                  <c:v>342.2550875</c:v>
                </c:pt>
                <c:pt idx="34457">
                  <c:v>342.26502149999999</c:v>
                </c:pt>
                <c:pt idx="34458">
                  <c:v>342.27495549999998</c:v>
                </c:pt>
                <c:pt idx="34459">
                  <c:v>342.28489050000002</c:v>
                </c:pt>
                <c:pt idx="34460">
                  <c:v>342.2948245</c:v>
                </c:pt>
                <c:pt idx="34461">
                  <c:v>342.30475849999999</c:v>
                </c:pt>
                <c:pt idx="34462">
                  <c:v>342.31469249999998</c:v>
                </c:pt>
                <c:pt idx="34463">
                  <c:v>342.32462750000002</c:v>
                </c:pt>
                <c:pt idx="34464">
                  <c:v>342.33456150000001</c:v>
                </c:pt>
                <c:pt idx="34465">
                  <c:v>342.34449549999999</c:v>
                </c:pt>
                <c:pt idx="34466">
                  <c:v>342.35442949999998</c:v>
                </c:pt>
                <c:pt idx="34467">
                  <c:v>342.36436450000002</c:v>
                </c:pt>
                <c:pt idx="34468">
                  <c:v>342.37429850000001</c:v>
                </c:pt>
                <c:pt idx="34469">
                  <c:v>342.3842325</c:v>
                </c:pt>
                <c:pt idx="34470">
                  <c:v>342.39416749999998</c:v>
                </c:pt>
                <c:pt idx="34471">
                  <c:v>342.40410150000002</c:v>
                </c:pt>
                <c:pt idx="34472">
                  <c:v>342.41403550000001</c:v>
                </c:pt>
                <c:pt idx="34473">
                  <c:v>342.4239695</c:v>
                </c:pt>
                <c:pt idx="34474">
                  <c:v>342.43390449999998</c:v>
                </c:pt>
                <c:pt idx="34475">
                  <c:v>342.44383850000003</c:v>
                </c:pt>
                <c:pt idx="34476">
                  <c:v>342.45377250000001</c:v>
                </c:pt>
                <c:pt idx="34477">
                  <c:v>342.4637075</c:v>
                </c:pt>
                <c:pt idx="34478">
                  <c:v>342.47364149999999</c:v>
                </c:pt>
                <c:pt idx="34479">
                  <c:v>342.48357549999997</c:v>
                </c:pt>
                <c:pt idx="34480">
                  <c:v>342.49350950000002</c:v>
                </c:pt>
                <c:pt idx="34481">
                  <c:v>342.5034445</c:v>
                </c:pt>
                <c:pt idx="34482">
                  <c:v>342.51337849999999</c:v>
                </c:pt>
                <c:pt idx="34483">
                  <c:v>342.52331249999997</c:v>
                </c:pt>
                <c:pt idx="34484">
                  <c:v>342.53324750000002</c:v>
                </c:pt>
                <c:pt idx="34485">
                  <c:v>342.5431815</c:v>
                </c:pt>
                <c:pt idx="34486">
                  <c:v>342.55311549999999</c:v>
                </c:pt>
                <c:pt idx="34487">
                  <c:v>342.56304949999998</c:v>
                </c:pt>
                <c:pt idx="34488">
                  <c:v>342.57298450000002</c:v>
                </c:pt>
                <c:pt idx="34489">
                  <c:v>342.58291850000001</c:v>
                </c:pt>
                <c:pt idx="34490">
                  <c:v>342.59285249999999</c:v>
                </c:pt>
                <c:pt idx="34491">
                  <c:v>342.60278749999998</c:v>
                </c:pt>
                <c:pt idx="34492">
                  <c:v>342.61272150000002</c:v>
                </c:pt>
                <c:pt idx="34493">
                  <c:v>342.62265550000001</c:v>
                </c:pt>
                <c:pt idx="34494">
                  <c:v>342.63258949999999</c:v>
                </c:pt>
                <c:pt idx="34495">
                  <c:v>342.64252449999998</c:v>
                </c:pt>
                <c:pt idx="34496">
                  <c:v>342.65245850000002</c:v>
                </c:pt>
                <c:pt idx="34497">
                  <c:v>342.66239250000001</c:v>
                </c:pt>
                <c:pt idx="34498">
                  <c:v>342.67232749999999</c:v>
                </c:pt>
                <c:pt idx="34499">
                  <c:v>342.68226149999998</c:v>
                </c:pt>
                <c:pt idx="34500">
                  <c:v>342.69219550000003</c:v>
                </c:pt>
                <c:pt idx="34501">
                  <c:v>342.70212950000001</c:v>
                </c:pt>
                <c:pt idx="34502">
                  <c:v>342.7120645</c:v>
                </c:pt>
                <c:pt idx="34503">
                  <c:v>342.72199849999998</c:v>
                </c:pt>
                <c:pt idx="34504">
                  <c:v>342.73193250000003</c:v>
                </c:pt>
                <c:pt idx="34505">
                  <c:v>342.74186750000001</c:v>
                </c:pt>
                <c:pt idx="34506">
                  <c:v>342.7518015</c:v>
                </c:pt>
                <c:pt idx="34507">
                  <c:v>342.76173549999999</c:v>
                </c:pt>
                <c:pt idx="34508">
                  <c:v>342.77166949999997</c:v>
                </c:pt>
                <c:pt idx="34509">
                  <c:v>342.78160450000001</c:v>
                </c:pt>
                <c:pt idx="34510">
                  <c:v>342.79153889999998</c:v>
                </c:pt>
                <c:pt idx="34511">
                  <c:v>342.80147290000002</c:v>
                </c:pt>
                <c:pt idx="34512">
                  <c:v>342.81140790000001</c:v>
                </c:pt>
                <c:pt idx="34513">
                  <c:v>342.82134189999999</c:v>
                </c:pt>
                <c:pt idx="34514">
                  <c:v>342.83127589999998</c:v>
                </c:pt>
                <c:pt idx="34515">
                  <c:v>342.84121090000002</c:v>
                </c:pt>
                <c:pt idx="34516">
                  <c:v>342.85114490000001</c:v>
                </c:pt>
                <c:pt idx="34517">
                  <c:v>342.8610789</c:v>
                </c:pt>
                <c:pt idx="34518">
                  <c:v>342.87101289999998</c:v>
                </c:pt>
                <c:pt idx="34519">
                  <c:v>342.88094790000002</c:v>
                </c:pt>
                <c:pt idx="34520">
                  <c:v>342.89088190000001</c:v>
                </c:pt>
                <c:pt idx="34521">
                  <c:v>342.9008159</c:v>
                </c:pt>
                <c:pt idx="34522">
                  <c:v>342.91075089999998</c:v>
                </c:pt>
                <c:pt idx="34523">
                  <c:v>342.92068490000003</c:v>
                </c:pt>
                <c:pt idx="34524">
                  <c:v>342.93061890000001</c:v>
                </c:pt>
                <c:pt idx="34525">
                  <c:v>342.9405529</c:v>
                </c:pt>
                <c:pt idx="34526">
                  <c:v>342.95048789999998</c:v>
                </c:pt>
                <c:pt idx="34527">
                  <c:v>342.96042189999997</c:v>
                </c:pt>
                <c:pt idx="34528">
                  <c:v>342.97035590000002</c:v>
                </c:pt>
                <c:pt idx="34529">
                  <c:v>342.9802909</c:v>
                </c:pt>
                <c:pt idx="34530">
                  <c:v>342.99022489999999</c:v>
                </c:pt>
                <c:pt idx="34531">
                  <c:v>343.00015889999997</c:v>
                </c:pt>
                <c:pt idx="34532">
                  <c:v>343.01009390000002</c:v>
                </c:pt>
                <c:pt idx="34533">
                  <c:v>343.0200279</c:v>
                </c:pt>
                <c:pt idx="34534">
                  <c:v>343.02996189999999</c:v>
                </c:pt>
                <c:pt idx="34535">
                  <c:v>343.03989589999998</c:v>
                </c:pt>
                <c:pt idx="34536">
                  <c:v>343.04983090000002</c:v>
                </c:pt>
                <c:pt idx="34537">
                  <c:v>343.0597649</c:v>
                </c:pt>
                <c:pt idx="34538">
                  <c:v>343.06969889999999</c:v>
                </c:pt>
                <c:pt idx="34539">
                  <c:v>343.07963389999998</c:v>
                </c:pt>
                <c:pt idx="34540">
                  <c:v>343.08956790000002</c:v>
                </c:pt>
                <c:pt idx="34541">
                  <c:v>343.09950190000001</c:v>
                </c:pt>
                <c:pt idx="34542">
                  <c:v>343.10943689999999</c:v>
                </c:pt>
                <c:pt idx="34543">
                  <c:v>343.11937089999998</c:v>
                </c:pt>
                <c:pt idx="34544">
                  <c:v>343.12930490000002</c:v>
                </c:pt>
                <c:pt idx="34545">
                  <c:v>343.13923990000001</c:v>
                </c:pt>
                <c:pt idx="34546">
                  <c:v>343.14917389999999</c:v>
                </c:pt>
                <c:pt idx="34547">
                  <c:v>343.15910789999998</c:v>
                </c:pt>
                <c:pt idx="34548">
                  <c:v>343.16904190000002</c:v>
                </c:pt>
                <c:pt idx="34549">
                  <c:v>343.17897690000001</c:v>
                </c:pt>
                <c:pt idx="34550">
                  <c:v>343.1889109</c:v>
                </c:pt>
                <c:pt idx="34551">
                  <c:v>343.19884489999998</c:v>
                </c:pt>
                <c:pt idx="34552">
                  <c:v>343.20877990000002</c:v>
                </c:pt>
                <c:pt idx="34553">
                  <c:v>343.21871390000001</c:v>
                </c:pt>
                <c:pt idx="34554">
                  <c:v>343.2286479</c:v>
                </c:pt>
                <c:pt idx="34555">
                  <c:v>343.23858289999998</c:v>
                </c:pt>
                <c:pt idx="34556">
                  <c:v>343.24851690000003</c:v>
                </c:pt>
                <c:pt idx="34557">
                  <c:v>343.25845090000001</c:v>
                </c:pt>
                <c:pt idx="34558">
                  <c:v>343.2683859</c:v>
                </c:pt>
                <c:pt idx="34559">
                  <c:v>343.27831989999999</c:v>
                </c:pt>
                <c:pt idx="34560">
                  <c:v>343.28825389999997</c:v>
                </c:pt>
                <c:pt idx="34561">
                  <c:v>343.29818890000001</c:v>
                </c:pt>
                <c:pt idx="34562">
                  <c:v>343.3081229</c:v>
                </c:pt>
                <c:pt idx="34563">
                  <c:v>343.31805689999999</c:v>
                </c:pt>
                <c:pt idx="34564">
                  <c:v>343.32799189999997</c:v>
                </c:pt>
                <c:pt idx="34565">
                  <c:v>343.33792590000002</c:v>
                </c:pt>
                <c:pt idx="34566">
                  <c:v>343.3478599</c:v>
                </c:pt>
                <c:pt idx="34567">
                  <c:v>343.35779389999999</c:v>
                </c:pt>
                <c:pt idx="34568">
                  <c:v>343.36772889999997</c:v>
                </c:pt>
                <c:pt idx="34569">
                  <c:v>343.37766290000002</c:v>
                </c:pt>
                <c:pt idx="34570">
                  <c:v>343.38759690000001</c:v>
                </c:pt>
                <c:pt idx="34571">
                  <c:v>343.39753189999999</c:v>
                </c:pt>
                <c:pt idx="34572">
                  <c:v>343.40746589999998</c:v>
                </c:pt>
                <c:pt idx="34573">
                  <c:v>343.41739990000002</c:v>
                </c:pt>
                <c:pt idx="34574">
                  <c:v>343.42733490000001</c:v>
                </c:pt>
                <c:pt idx="34575">
                  <c:v>343.43726889999999</c:v>
                </c:pt>
                <c:pt idx="34576">
                  <c:v>343.44720289999998</c:v>
                </c:pt>
                <c:pt idx="34577">
                  <c:v>343.45713790000002</c:v>
                </c:pt>
                <c:pt idx="34578">
                  <c:v>343.46707190000001</c:v>
                </c:pt>
                <c:pt idx="34579">
                  <c:v>343.47700589999999</c:v>
                </c:pt>
                <c:pt idx="34580">
                  <c:v>343.48694089999998</c:v>
                </c:pt>
                <c:pt idx="34581">
                  <c:v>343.49687490000002</c:v>
                </c:pt>
                <c:pt idx="34582">
                  <c:v>343.50680890000001</c:v>
                </c:pt>
                <c:pt idx="34583">
                  <c:v>343.51674389999999</c:v>
                </c:pt>
                <c:pt idx="34584">
                  <c:v>343.52667789999998</c:v>
                </c:pt>
                <c:pt idx="34585">
                  <c:v>343.53661190000003</c:v>
                </c:pt>
                <c:pt idx="34586">
                  <c:v>343.54654690000001</c:v>
                </c:pt>
                <c:pt idx="34587">
                  <c:v>343.5564809</c:v>
                </c:pt>
                <c:pt idx="34588">
                  <c:v>343.56641489999998</c:v>
                </c:pt>
                <c:pt idx="34589">
                  <c:v>343.57634990000003</c:v>
                </c:pt>
                <c:pt idx="34590">
                  <c:v>343.58628390000001</c:v>
                </c:pt>
                <c:pt idx="34591">
                  <c:v>343.5962179</c:v>
                </c:pt>
                <c:pt idx="34592">
                  <c:v>343.60615189999999</c:v>
                </c:pt>
                <c:pt idx="34593">
                  <c:v>343.61608690000003</c:v>
                </c:pt>
                <c:pt idx="34594">
                  <c:v>343.62602090000001</c:v>
                </c:pt>
                <c:pt idx="34595">
                  <c:v>343.6359549</c:v>
                </c:pt>
                <c:pt idx="34596">
                  <c:v>343.64588989999999</c:v>
                </c:pt>
                <c:pt idx="34597">
                  <c:v>343.65582389999997</c:v>
                </c:pt>
                <c:pt idx="34598">
                  <c:v>343.66575790000002</c:v>
                </c:pt>
                <c:pt idx="34599">
                  <c:v>343.6756929</c:v>
                </c:pt>
                <c:pt idx="34600">
                  <c:v>343.68562689999999</c:v>
                </c:pt>
                <c:pt idx="34601">
                  <c:v>343.69556089999998</c:v>
                </c:pt>
                <c:pt idx="34602">
                  <c:v>343.70549590000002</c:v>
                </c:pt>
                <c:pt idx="34603">
                  <c:v>343.7154299</c:v>
                </c:pt>
                <c:pt idx="34604">
                  <c:v>343.72536389999999</c:v>
                </c:pt>
                <c:pt idx="34605">
                  <c:v>343.73529889999998</c:v>
                </c:pt>
                <c:pt idx="34606">
                  <c:v>343.74523290000002</c:v>
                </c:pt>
                <c:pt idx="34607">
                  <c:v>343.75516690000001</c:v>
                </c:pt>
                <c:pt idx="34608">
                  <c:v>343.76510189999999</c:v>
                </c:pt>
                <c:pt idx="34609">
                  <c:v>343.77503589999998</c:v>
                </c:pt>
                <c:pt idx="34610">
                  <c:v>343.78496990000002</c:v>
                </c:pt>
                <c:pt idx="34611">
                  <c:v>343.79490429999998</c:v>
                </c:pt>
                <c:pt idx="34612">
                  <c:v>343.80483829999997</c:v>
                </c:pt>
                <c:pt idx="34613">
                  <c:v>343.81477230000002</c:v>
                </c:pt>
                <c:pt idx="34614">
                  <c:v>343.8247073</c:v>
                </c:pt>
                <c:pt idx="34615">
                  <c:v>343.83464129999999</c:v>
                </c:pt>
                <c:pt idx="34616">
                  <c:v>343.84457630000003</c:v>
                </c:pt>
                <c:pt idx="34617">
                  <c:v>343.85451030000002</c:v>
                </c:pt>
                <c:pt idx="34618">
                  <c:v>343.8644443</c:v>
                </c:pt>
                <c:pt idx="34619">
                  <c:v>343.87437929999999</c:v>
                </c:pt>
                <c:pt idx="34620">
                  <c:v>343.88431329999997</c:v>
                </c:pt>
                <c:pt idx="34621">
                  <c:v>343.89424730000002</c:v>
                </c:pt>
                <c:pt idx="34622">
                  <c:v>343.9041823</c:v>
                </c:pt>
                <c:pt idx="34623">
                  <c:v>343.91411629999999</c:v>
                </c:pt>
                <c:pt idx="34624">
                  <c:v>343.92405029999998</c:v>
                </c:pt>
                <c:pt idx="34625">
                  <c:v>343.93398530000002</c:v>
                </c:pt>
                <c:pt idx="34626">
                  <c:v>343.94391919999998</c:v>
                </c:pt>
                <c:pt idx="34627">
                  <c:v>343.95385329999999</c:v>
                </c:pt>
                <c:pt idx="34628">
                  <c:v>343.96378829999998</c:v>
                </c:pt>
                <c:pt idx="34629">
                  <c:v>343.97372230000002</c:v>
                </c:pt>
                <c:pt idx="34630">
                  <c:v>343.98365630000001</c:v>
                </c:pt>
                <c:pt idx="34631">
                  <c:v>343.99359129999999</c:v>
                </c:pt>
                <c:pt idx="34632">
                  <c:v>344.00352529999998</c:v>
                </c:pt>
                <c:pt idx="34633">
                  <c:v>344.01345930000002</c:v>
                </c:pt>
                <c:pt idx="34634">
                  <c:v>344.02339430000001</c:v>
                </c:pt>
                <c:pt idx="34635">
                  <c:v>344.03332829999999</c:v>
                </c:pt>
                <c:pt idx="34636">
                  <c:v>344.04326229999998</c:v>
                </c:pt>
                <c:pt idx="34637">
                  <c:v>344.05319730000002</c:v>
                </c:pt>
                <c:pt idx="34638">
                  <c:v>344.06313130000001</c:v>
                </c:pt>
                <c:pt idx="34639">
                  <c:v>344.07306629999999</c:v>
                </c:pt>
                <c:pt idx="34640">
                  <c:v>344.08300029999998</c:v>
                </c:pt>
                <c:pt idx="34641">
                  <c:v>344.09293430000002</c:v>
                </c:pt>
                <c:pt idx="34642">
                  <c:v>344.10286930000001</c:v>
                </c:pt>
                <c:pt idx="34643">
                  <c:v>344.1128033</c:v>
                </c:pt>
                <c:pt idx="34644">
                  <c:v>344.12273729999998</c:v>
                </c:pt>
                <c:pt idx="34645">
                  <c:v>344.13267230000002</c:v>
                </c:pt>
                <c:pt idx="34646">
                  <c:v>344.14260630000001</c:v>
                </c:pt>
                <c:pt idx="34647">
                  <c:v>344.1525403</c:v>
                </c:pt>
                <c:pt idx="34648">
                  <c:v>344.16247529999998</c:v>
                </c:pt>
                <c:pt idx="34649">
                  <c:v>344.17240930000003</c:v>
                </c:pt>
                <c:pt idx="34650">
                  <c:v>344.18234430000001</c:v>
                </c:pt>
                <c:pt idx="34651">
                  <c:v>344.1922783</c:v>
                </c:pt>
                <c:pt idx="34652">
                  <c:v>344.20221229999999</c:v>
                </c:pt>
                <c:pt idx="34653">
                  <c:v>344.21214730000003</c:v>
                </c:pt>
                <c:pt idx="34654">
                  <c:v>344.22208130000001</c:v>
                </c:pt>
                <c:pt idx="34655">
                  <c:v>344.2320153</c:v>
                </c:pt>
                <c:pt idx="34656">
                  <c:v>344.24195029999998</c:v>
                </c:pt>
                <c:pt idx="34657">
                  <c:v>344.25188420000001</c:v>
                </c:pt>
                <c:pt idx="34658">
                  <c:v>344.26181830000002</c:v>
                </c:pt>
                <c:pt idx="34659">
                  <c:v>344.2717533</c:v>
                </c:pt>
                <c:pt idx="34660">
                  <c:v>344.28168729999999</c:v>
                </c:pt>
                <c:pt idx="34661">
                  <c:v>344.29162229999997</c:v>
                </c:pt>
                <c:pt idx="34662">
                  <c:v>344.30155630000002</c:v>
                </c:pt>
                <c:pt idx="34663">
                  <c:v>344.3114903</c:v>
                </c:pt>
                <c:pt idx="34664">
                  <c:v>344.32142529999999</c:v>
                </c:pt>
                <c:pt idx="34665">
                  <c:v>344.33135929999997</c:v>
                </c:pt>
                <c:pt idx="34666">
                  <c:v>344.34129330000002</c:v>
                </c:pt>
                <c:pt idx="34667">
                  <c:v>344.3512283</c:v>
                </c:pt>
                <c:pt idx="34668">
                  <c:v>344.36116229999999</c:v>
                </c:pt>
                <c:pt idx="34669">
                  <c:v>344.37109729999997</c:v>
                </c:pt>
                <c:pt idx="34670">
                  <c:v>344.38103130000002</c:v>
                </c:pt>
                <c:pt idx="34671">
                  <c:v>344.3909653</c:v>
                </c:pt>
                <c:pt idx="34672">
                  <c:v>344.40090029999999</c:v>
                </c:pt>
                <c:pt idx="34673">
                  <c:v>344.41083429999998</c:v>
                </c:pt>
                <c:pt idx="34674">
                  <c:v>344.42076830000002</c:v>
                </c:pt>
                <c:pt idx="34675">
                  <c:v>344.4307033</c:v>
                </c:pt>
                <c:pt idx="34676">
                  <c:v>344.44063729999999</c:v>
                </c:pt>
                <c:pt idx="34677">
                  <c:v>344.45057229999998</c:v>
                </c:pt>
                <c:pt idx="34678">
                  <c:v>344.46050630000002</c:v>
                </c:pt>
                <c:pt idx="34679">
                  <c:v>344.47044030000001</c:v>
                </c:pt>
                <c:pt idx="34680">
                  <c:v>344.48037529999999</c:v>
                </c:pt>
                <c:pt idx="34681">
                  <c:v>344.49030929999998</c:v>
                </c:pt>
                <c:pt idx="34682">
                  <c:v>344.50024430000002</c:v>
                </c:pt>
                <c:pt idx="34683">
                  <c:v>344.51017830000001</c:v>
                </c:pt>
                <c:pt idx="34684">
                  <c:v>344.52011229999999</c:v>
                </c:pt>
                <c:pt idx="34685">
                  <c:v>344.53004729999998</c:v>
                </c:pt>
                <c:pt idx="34686">
                  <c:v>344.53998130000002</c:v>
                </c:pt>
                <c:pt idx="34687">
                  <c:v>344.54991530000001</c:v>
                </c:pt>
                <c:pt idx="34688">
                  <c:v>344.55985029999999</c:v>
                </c:pt>
                <c:pt idx="34689">
                  <c:v>344.56978429999998</c:v>
                </c:pt>
                <c:pt idx="34690">
                  <c:v>344.57971930000002</c:v>
                </c:pt>
                <c:pt idx="34691">
                  <c:v>344.58965330000001</c:v>
                </c:pt>
                <c:pt idx="34692">
                  <c:v>344.5995873</c:v>
                </c:pt>
                <c:pt idx="34693">
                  <c:v>344.60952229999998</c:v>
                </c:pt>
                <c:pt idx="34694">
                  <c:v>344.61945630000002</c:v>
                </c:pt>
                <c:pt idx="34695">
                  <c:v>344.62939130000001</c:v>
                </c:pt>
                <c:pt idx="34696">
                  <c:v>344.6393253</c:v>
                </c:pt>
                <c:pt idx="34697">
                  <c:v>344.64925929999998</c:v>
                </c:pt>
                <c:pt idx="34698">
                  <c:v>344.65919430000002</c:v>
                </c:pt>
                <c:pt idx="34699">
                  <c:v>344.66912830000001</c:v>
                </c:pt>
                <c:pt idx="34700">
                  <c:v>344.6790623</c:v>
                </c:pt>
                <c:pt idx="34701">
                  <c:v>344.68899729999998</c:v>
                </c:pt>
                <c:pt idx="34702">
                  <c:v>344.69893130000003</c:v>
                </c:pt>
                <c:pt idx="34703">
                  <c:v>344.70886630000001</c:v>
                </c:pt>
                <c:pt idx="34704">
                  <c:v>344.7188003</c:v>
                </c:pt>
                <c:pt idx="34705">
                  <c:v>344.72873429999999</c:v>
                </c:pt>
                <c:pt idx="34706">
                  <c:v>344.73866930000003</c:v>
                </c:pt>
                <c:pt idx="34707">
                  <c:v>344.74860330000001</c:v>
                </c:pt>
                <c:pt idx="34708">
                  <c:v>344.7585383</c:v>
                </c:pt>
                <c:pt idx="34709">
                  <c:v>344.76847229999998</c:v>
                </c:pt>
                <c:pt idx="34710">
                  <c:v>344.77840629999997</c:v>
                </c:pt>
                <c:pt idx="34711">
                  <c:v>344.78834130000001</c:v>
                </c:pt>
                <c:pt idx="34712">
                  <c:v>344.79827560000001</c:v>
                </c:pt>
                <c:pt idx="34713">
                  <c:v>344.8082096</c:v>
                </c:pt>
                <c:pt idx="34714">
                  <c:v>344.81814459999998</c:v>
                </c:pt>
                <c:pt idx="34715">
                  <c:v>344.82807860000003</c:v>
                </c:pt>
                <c:pt idx="34716">
                  <c:v>344.83801360000001</c:v>
                </c:pt>
                <c:pt idx="34717">
                  <c:v>344.8479476</c:v>
                </c:pt>
                <c:pt idx="34718">
                  <c:v>344.85788159999998</c:v>
                </c:pt>
                <c:pt idx="34719">
                  <c:v>344.86781660000003</c:v>
                </c:pt>
                <c:pt idx="34720">
                  <c:v>344.87775060000001</c:v>
                </c:pt>
                <c:pt idx="34721">
                  <c:v>344.8876856</c:v>
                </c:pt>
                <c:pt idx="34722">
                  <c:v>344.89761959999998</c:v>
                </c:pt>
                <c:pt idx="34723">
                  <c:v>344.90755360000003</c:v>
                </c:pt>
                <c:pt idx="34724">
                  <c:v>344.91748860000001</c:v>
                </c:pt>
                <c:pt idx="34725">
                  <c:v>344.9274226</c:v>
                </c:pt>
                <c:pt idx="34726">
                  <c:v>344.93735759999998</c:v>
                </c:pt>
                <c:pt idx="34727">
                  <c:v>344.94729160000003</c:v>
                </c:pt>
                <c:pt idx="34728">
                  <c:v>344.95722560000002</c:v>
                </c:pt>
                <c:pt idx="34729">
                  <c:v>344.9671606</c:v>
                </c:pt>
                <c:pt idx="34730">
                  <c:v>344.97709459999999</c:v>
                </c:pt>
                <c:pt idx="34731">
                  <c:v>344.98702859999997</c:v>
                </c:pt>
                <c:pt idx="34732">
                  <c:v>344.99696360000002</c:v>
                </c:pt>
                <c:pt idx="34733">
                  <c:v>345.0068976</c:v>
                </c:pt>
                <c:pt idx="34734">
                  <c:v>345.01683259999999</c:v>
                </c:pt>
                <c:pt idx="34735">
                  <c:v>345.02676659999997</c:v>
                </c:pt>
                <c:pt idx="34736">
                  <c:v>345.03670060000002</c:v>
                </c:pt>
                <c:pt idx="34737">
                  <c:v>345.0466356</c:v>
                </c:pt>
                <c:pt idx="34738">
                  <c:v>345.05656959999999</c:v>
                </c:pt>
                <c:pt idx="34739">
                  <c:v>345.06650459999997</c:v>
                </c:pt>
                <c:pt idx="34740">
                  <c:v>345.07643860000002</c:v>
                </c:pt>
                <c:pt idx="34741">
                  <c:v>345.0863726</c:v>
                </c:pt>
                <c:pt idx="34742">
                  <c:v>345.09630759999999</c:v>
                </c:pt>
                <c:pt idx="34743">
                  <c:v>345.10624159999998</c:v>
                </c:pt>
                <c:pt idx="34744">
                  <c:v>345.11617660000002</c:v>
                </c:pt>
                <c:pt idx="34745">
                  <c:v>345.1261106</c:v>
                </c:pt>
                <c:pt idx="34746">
                  <c:v>345.13604459999999</c:v>
                </c:pt>
                <c:pt idx="34747">
                  <c:v>345.14597959999998</c:v>
                </c:pt>
                <c:pt idx="34748">
                  <c:v>345.15591360000002</c:v>
                </c:pt>
                <c:pt idx="34749">
                  <c:v>345.16584760000001</c:v>
                </c:pt>
                <c:pt idx="34750">
                  <c:v>345.17578259999999</c:v>
                </c:pt>
                <c:pt idx="34751">
                  <c:v>345.18571659999998</c:v>
                </c:pt>
                <c:pt idx="34752">
                  <c:v>345.19565160000002</c:v>
                </c:pt>
                <c:pt idx="34753">
                  <c:v>345.20558560000001</c:v>
                </c:pt>
                <c:pt idx="34754">
                  <c:v>345.21551959999999</c:v>
                </c:pt>
                <c:pt idx="34755">
                  <c:v>345.22545459999998</c:v>
                </c:pt>
                <c:pt idx="34756">
                  <c:v>345.23538860000002</c:v>
                </c:pt>
                <c:pt idx="34757">
                  <c:v>345.24532360000001</c:v>
                </c:pt>
                <c:pt idx="34758">
                  <c:v>345.25525759999999</c:v>
                </c:pt>
                <c:pt idx="34759">
                  <c:v>345.26519159999998</c:v>
                </c:pt>
                <c:pt idx="34760">
                  <c:v>345.27512660000002</c:v>
                </c:pt>
                <c:pt idx="34761">
                  <c:v>345.28506060000001</c:v>
                </c:pt>
                <c:pt idx="34762">
                  <c:v>345.29499559999999</c:v>
                </c:pt>
                <c:pt idx="34763">
                  <c:v>345.30492959999998</c:v>
                </c:pt>
                <c:pt idx="34764">
                  <c:v>345.31486360000002</c:v>
                </c:pt>
                <c:pt idx="34765">
                  <c:v>345.32479860000001</c:v>
                </c:pt>
                <c:pt idx="34766">
                  <c:v>345.3347326</c:v>
                </c:pt>
                <c:pt idx="34767">
                  <c:v>345.34466759999998</c:v>
                </c:pt>
                <c:pt idx="34768">
                  <c:v>345.35460160000002</c:v>
                </c:pt>
                <c:pt idx="34769">
                  <c:v>345.36453560000001</c:v>
                </c:pt>
                <c:pt idx="34770">
                  <c:v>345.3744706</c:v>
                </c:pt>
                <c:pt idx="34771">
                  <c:v>345.38440459999998</c:v>
                </c:pt>
                <c:pt idx="34772">
                  <c:v>345.39433960000002</c:v>
                </c:pt>
                <c:pt idx="34773">
                  <c:v>345.40427360000001</c:v>
                </c:pt>
                <c:pt idx="34774">
                  <c:v>345.4142076</c:v>
                </c:pt>
                <c:pt idx="34775">
                  <c:v>345.42414259999998</c:v>
                </c:pt>
                <c:pt idx="34776">
                  <c:v>345.43407660000003</c:v>
                </c:pt>
                <c:pt idx="34777">
                  <c:v>345.44401160000001</c:v>
                </c:pt>
                <c:pt idx="34778">
                  <c:v>345.4539456</c:v>
                </c:pt>
                <c:pt idx="34779">
                  <c:v>345.46387959999998</c:v>
                </c:pt>
                <c:pt idx="34780">
                  <c:v>345.47381460000003</c:v>
                </c:pt>
                <c:pt idx="34781">
                  <c:v>345.48374860000001</c:v>
                </c:pt>
                <c:pt idx="34782">
                  <c:v>345.4936836</c:v>
                </c:pt>
                <c:pt idx="34783">
                  <c:v>345.50361759999998</c:v>
                </c:pt>
                <c:pt idx="34784">
                  <c:v>345.51355260000003</c:v>
                </c:pt>
                <c:pt idx="34785">
                  <c:v>345.52348660000001</c:v>
                </c:pt>
                <c:pt idx="34786">
                  <c:v>345.5334206</c:v>
                </c:pt>
                <c:pt idx="34787">
                  <c:v>345.54335559999998</c:v>
                </c:pt>
                <c:pt idx="34788">
                  <c:v>345.55328960000003</c:v>
                </c:pt>
                <c:pt idx="34789">
                  <c:v>345.56322460000001</c:v>
                </c:pt>
                <c:pt idx="34790">
                  <c:v>345.5731586</c:v>
                </c:pt>
                <c:pt idx="34791">
                  <c:v>345.58309259999999</c:v>
                </c:pt>
                <c:pt idx="34792">
                  <c:v>345.59302760000003</c:v>
                </c:pt>
                <c:pt idx="34793">
                  <c:v>345.60296160000001</c:v>
                </c:pt>
                <c:pt idx="34794">
                  <c:v>345.6128966</c:v>
                </c:pt>
                <c:pt idx="34795">
                  <c:v>345.62283059999999</c:v>
                </c:pt>
                <c:pt idx="34796">
                  <c:v>345.63276459999997</c:v>
                </c:pt>
                <c:pt idx="34797">
                  <c:v>345.64269960000001</c:v>
                </c:pt>
                <c:pt idx="34798">
                  <c:v>345.6526336</c:v>
                </c:pt>
                <c:pt idx="34799">
                  <c:v>345.66256859999999</c:v>
                </c:pt>
                <c:pt idx="34800">
                  <c:v>345.67250259999997</c:v>
                </c:pt>
                <c:pt idx="34801">
                  <c:v>345.68243660000002</c:v>
                </c:pt>
                <c:pt idx="34802">
                  <c:v>345.6923716</c:v>
                </c:pt>
                <c:pt idx="34803">
                  <c:v>345.70230559999999</c:v>
                </c:pt>
                <c:pt idx="34804">
                  <c:v>345.71224059999997</c:v>
                </c:pt>
                <c:pt idx="34805">
                  <c:v>345.72217460000002</c:v>
                </c:pt>
                <c:pt idx="34806">
                  <c:v>345.7321096</c:v>
                </c:pt>
                <c:pt idx="34807">
                  <c:v>345.74204359999999</c:v>
                </c:pt>
                <c:pt idx="34808">
                  <c:v>345.75197759999998</c:v>
                </c:pt>
                <c:pt idx="34809">
                  <c:v>345.76191260000002</c:v>
                </c:pt>
                <c:pt idx="34810">
                  <c:v>345.7718466</c:v>
                </c:pt>
                <c:pt idx="34811">
                  <c:v>345.78178159999999</c:v>
                </c:pt>
                <c:pt idx="34812">
                  <c:v>345.79171600000001</c:v>
                </c:pt>
                <c:pt idx="34813">
                  <c:v>345.80165</c:v>
                </c:pt>
                <c:pt idx="34814">
                  <c:v>345.81158499999998</c:v>
                </c:pt>
                <c:pt idx="34815">
                  <c:v>345.82151900000002</c:v>
                </c:pt>
                <c:pt idx="34816">
                  <c:v>345.83145400000001</c:v>
                </c:pt>
                <c:pt idx="34817">
                  <c:v>345.84138799999999</c:v>
                </c:pt>
                <c:pt idx="34818">
                  <c:v>345.85132199999998</c:v>
                </c:pt>
                <c:pt idx="34819">
                  <c:v>345.86125700000002</c:v>
                </c:pt>
                <c:pt idx="34820">
                  <c:v>345.87119100000001</c:v>
                </c:pt>
                <c:pt idx="34821">
                  <c:v>345.88112599999999</c:v>
                </c:pt>
                <c:pt idx="34822">
                  <c:v>345.89105999999998</c:v>
                </c:pt>
                <c:pt idx="34823">
                  <c:v>345.90099500000002</c:v>
                </c:pt>
                <c:pt idx="34824">
                  <c:v>345.91092900000001</c:v>
                </c:pt>
                <c:pt idx="34825">
                  <c:v>345.920863</c:v>
                </c:pt>
                <c:pt idx="34826">
                  <c:v>345.93079799999998</c:v>
                </c:pt>
                <c:pt idx="34827">
                  <c:v>345.94073200000003</c:v>
                </c:pt>
                <c:pt idx="34828">
                  <c:v>345.95066700000001</c:v>
                </c:pt>
                <c:pt idx="34829">
                  <c:v>345.960601</c:v>
                </c:pt>
                <c:pt idx="34830">
                  <c:v>345.97053499999998</c:v>
                </c:pt>
                <c:pt idx="34831">
                  <c:v>345.98047000000003</c:v>
                </c:pt>
                <c:pt idx="34832">
                  <c:v>345.99040400000001</c:v>
                </c:pt>
                <c:pt idx="34833">
                  <c:v>346.000339</c:v>
                </c:pt>
                <c:pt idx="34834">
                  <c:v>346.01027299999998</c:v>
                </c:pt>
                <c:pt idx="34835">
                  <c:v>346.02020800000003</c:v>
                </c:pt>
                <c:pt idx="34836">
                  <c:v>346.03014200000001</c:v>
                </c:pt>
                <c:pt idx="34837">
                  <c:v>346.040076</c:v>
                </c:pt>
                <c:pt idx="34838">
                  <c:v>346.05001099999998</c:v>
                </c:pt>
                <c:pt idx="34839">
                  <c:v>346.05994500000003</c:v>
                </c:pt>
                <c:pt idx="34840">
                  <c:v>346.06988000000001</c:v>
                </c:pt>
                <c:pt idx="34841">
                  <c:v>346.079814</c:v>
                </c:pt>
                <c:pt idx="34842">
                  <c:v>346.08974799999999</c:v>
                </c:pt>
                <c:pt idx="34843">
                  <c:v>346.09968300000003</c:v>
                </c:pt>
                <c:pt idx="34844">
                  <c:v>346.10961700000001</c:v>
                </c:pt>
                <c:pt idx="34845">
                  <c:v>346.119552</c:v>
                </c:pt>
                <c:pt idx="34846">
                  <c:v>346.12948599999999</c:v>
                </c:pt>
                <c:pt idx="34847">
                  <c:v>346.13942100000003</c:v>
                </c:pt>
                <c:pt idx="34848">
                  <c:v>346.14935500000001</c:v>
                </c:pt>
                <c:pt idx="34849">
                  <c:v>346.159289</c:v>
                </c:pt>
                <c:pt idx="34850">
                  <c:v>346.16922399999999</c:v>
                </c:pt>
                <c:pt idx="34851">
                  <c:v>346.17915799999997</c:v>
                </c:pt>
                <c:pt idx="34852">
                  <c:v>346.18909300000001</c:v>
                </c:pt>
                <c:pt idx="34853">
                  <c:v>346.199027</c:v>
                </c:pt>
                <c:pt idx="34854">
                  <c:v>346.20896199999999</c:v>
                </c:pt>
                <c:pt idx="34855">
                  <c:v>346.21889599999997</c:v>
                </c:pt>
                <c:pt idx="34856">
                  <c:v>346.22883000000002</c:v>
                </c:pt>
                <c:pt idx="34857">
                  <c:v>346.238765</c:v>
                </c:pt>
                <c:pt idx="34858">
                  <c:v>346.24869899999999</c:v>
                </c:pt>
                <c:pt idx="34859">
                  <c:v>346.25863399999997</c:v>
                </c:pt>
                <c:pt idx="34860">
                  <c:v>346.26856800000002</c:v>
                </c:pt>
                <c:pt idx="34861">
                  <c:v>346.278503</c:v>
                </c:pt>
                <c:pt idx="34862">
                  <c:v>346.28843699999999</c:v>
                </c:pt>
                <c:pt idx="34863">
                  <c:v>346.29837099999997</c:v>
                </c:pt>
                <c:pt idx="34864">
                  <c:v>346.30830600000002</c:v>
                </c:pt>
                <c:pt idx="34865">
                  <c:v>346.31824</c:v>
                </c:pt>
                <c:pt idx="34866">
                  <c:v>346.32817499999999</c:v>
                </c:pt>
                <c:pt idx="34867">
                  <c:v>346.33810899999997</c:v>
                </c:pt>
                <c:pt idx="34868">
                  <c:v>346.34804400000002</c:v>
                </c:pt>
                <c:pt idx="34869">
                  <c:v>346.357978</c:v>
                </c:pt>
                <c:pt idx="34870">
                  <c:v>346.36791199999999</c:v>
                </c:pt>
                <c:pt idx="34871">
                  <c:v>346.37784699999997</c:v>
                </c:pt>
                <c:pt idx="34872">
                  <c:v>346.38778100000002</c:v>
                </c:pt>
                <c:pt idx="34873">
                  <c:v>346.397716</c:v>
                </c:pt>
                <c:pt idx="34874">
                  <c:v>346.40764999999999</c:v>
                </c:pt>
                <c:pt idx="34875">
                  <c:v>346.41758499999997</c:v>
                </c:pt>
                <c:pt idx="34876">
                  <c:v>346.42751900000002</c:v>
                </c:pt>
                <c:pt idx="34877">
                  <c:v>346.437453</c:v>
                </c:pt>
                <c:pt idx="34878">
                  <c:v>346.44738799999999</c:v>
                </c:pt>
                <c:pt idx="34879">
                  <c:v>346.45732199999998</c:v>
                </c:pt>
                <c:pt idx="34880">
                  <c:v>346.46725700000002</c:v>
                </c:pt>
                <c:pt idx="34881">
                  <c:v>346.477191</c:v>
                </c:pt>
                <c:pt idx="34882">
                  <c:v>346.48712499999999</c:v>
                </c:pt>
                <c:pt idx="34883">
                  <c:v>346.49705999999998</c:v>
                </c:pt>
                <c:pt idx="34884">
                  <c:v>346.50699400000002</c:v>
                </c:pt>
                <c:pt idx="34885">
                  <c:v>346.516929</c:v>
                </c:pt>
                <c:pt idx="34886">
                  <c:v>346.52686299999999</c:v>
                </c:pt>
                <c:pt idx="34887">
                  <c:v>346.53679799999998</c:v>
                </c:pt>
                <c:pt idx="34888">
                  <c:v>346.54673200000002</c:v>
                </c:pt>
                <c:pt idx="34889">
                  <c:v>346.55666600000001</c:v>
                </c:pt>
                <c:pt idx="34890">
                  <c:v>346.56660099999999</c:v>
                </c:pt>
                <c:pt idx="34891">
                  <c:v>346.57653499999998</c:v>
                </c:pt>
                <c:pt idx="34892">
                  <c:v>346.58647000000002</c:v>
                </c:pt>
                <c:pt idx="34893">
                  <c:v>346.59640400000001</c:v>
                </c:pt>
                <c:pt idx="34894">
                  <c:v>346.60633899999999</c:v>
                </c:pt>
                <c:pt idx="34895">
                  <c:v>346.61627299999998</c:v>
                </c:pt>
                <c:pt idx="34896">
                  <c:v>346.62620700000002</c:v>
                </c:pt>
                <c:pt idx="34897">
                  <c:v>346.63614200000001</c:v>
                </c:pt>
                <c:pt idx="34898">
                  <c:v>346.64607599999999</c:v>
                </c:pt>
                <c:pt idx="34899">
                  <c:v>346.65601099999998</c:v>
                </c:pt>
                <c:pt idx="34900">
                  <c:v>346.66594500000002</c:v>
                </c:pt>
                <c:pt idx="34901">
                  <c:v>346.67588000000001</c:v>
                </c:pt>
                <c:pt idx="34902">
                  <c:v>346.68581399999999</c:v>
                </c:pt>
                <c:pt idx="34903">
                  <c:v>346.69574799999998</c:v>
                </c:pt>
                <c:pt idx="34904">
                  <c:v>346.70568300000002</c:v>
                </c:pt>
                <c:pt idx="34905">
                  <c:v>346.71561700000001</c:v>
                </c:pt>
                <c:pt idx="34906">
                  <c:v>346.72555199999999</c:v>
                </c:pt>
                <c:pt idx="34907">
                  <c:v>346.73548599999998</c:v>
                </c:pt>
                <c:pt idx="34908">
                  <c:v>346.74542000000002</c:v>
                </c:pt>
                <c:pt idx="34909">
                  <c:v>346.75535500000001</c:v>
                </c:pt>
                <c:pt idx="34910">
                  <c:v>346.765289</c:v>
                </c:pt>
                <c:pt idx="34911">
                  <c:v>346.77522399999998</c:v>
                </c:pt>
                <c:pt idx="34912">
                  <c:v>346.78515800000002</c:v>
                </c:pt>
                <c:pt idx="34913">
                  <c:v>346.79509300000001</c:v>
                </c:pt>
                <c:pt idx="34914">
                  <c:v>346.805027</c:v>
                </c:pt>
                <c:pt idx="34915">
                  <c:v>346.81496099999998</c:v>
                </c:pt>
                <c:pt idx="34916">
                  <c:v>346.82489600000002</c:v>
                </c:pt>
                <c:pt idx="34917">
                  <c:v>346.83483000000001</c:v>
                </c:pt>
                <c:pt idx="34918">
                  <c:v>346.844765</c:v>
                </c:pt>
                <c:pt idx="34919">
                  <c:v>346.85469899999998</c:v>
                </c:pt>
                <c:pt idx="34920">
                  <c:v>346.86463400000002</c:v>
                </c:pt>
                <c:pt idx="34921">
                  <c:v>346.87456800000001</c:v>
                </c:pt>
                <c:pt idx="34922">
                  <c:v>346.884502</c:v>
                </c:pt>
                <c:pt idx="34923">
                  <c:v>346.89443699999998</c:v>
                </c:pt>
                <c:pt idx="34924">
                  <c:v>346.90437100000003</c:v>
                </c:pt>
                <c:pt idx="34925">
                  <c:v>346.91430600000001</c:v>
                </c:pt>
                <c:pt idx="34926">
                  <c:v>346.92424</c:v>
                </c:pt>
                <c:pt idx="34927">
                  <c:v>346.93417499999998</c:v>
                </c:pt>
                <c:pt idx="34928">
                  <c:v>346.94410900000003</c:v>
                </c:pt>
                <c:pt idx="34929">
                  <c:v>346.95404300000001</c:v>
                </c:pt>
                <c:pt idx="34930">
                  <c:v>346.963978</c:v>
                </c:pt>
                <c:pt idx="34931">
                  <c:v>346.97391199999998</c:v>
                </c:pt>
                <c:pt idx="34932">
                  <c:v>346.98384700000003</c:v>
                </c:pt>
                <c:pt idx="34933">
                  <c:v>346.99378100000001</c:v>
                </c:pt>
                <c:pt idx="34934">
                  <c:v>347.003716</c:v>
                </c:pt>
                <c:pt idx="34935">
                  <c:v>347.01364999999998</c:v>
                </c:pt>
                <c:pt idx="34936">
                  <c:v>347.02358400000003</c:v>
                </c:pt>
                <c:pt idx="34937">
                  <c:v>347.03351900000001</c:v>
                </c:pt>
                <c:pt idx="34938">
                  <c:v>347.043453</c:v>
                </c:pt>
                <c:pt idx="34939">
                  <c:v>347.05338799999998</c:v>
                </c:pt>
                <c:pt idx="34940">
                  <c:v>347.06332200000003</c:v>
                </c:pt>
                <c:pt idx="34941">
                  <c:v>347.07325700000001</c:v>
                </c:pt>
                <c:pt idx="34942">
                  <c:v>347.083191</c:v>
                </c:pt>
                <c:pt idx="34943">
                  <c:v>347.09312499999999</c:v>
                </c:pt>
                <c:pt idx="34944">
                  <c:v>347.10306000000003</c:v>
                </c:pt>
                <c:pt idx="34945">
                  <c:v>347.11299400000001</c:v>
                </c:pt>
                <c:pt idx="34946">
                  <c:v>347.122929</c:v>
                </c:pt>
                <c:pt idx="34947">
                  <c:v>347.13286299999999</c:v>
                </c:pt>
                <c:pt idx="34948">
                  <c:v>347.14279800000003</c:v>
                </c:pt>
                <c:pt idx="34949">
                  <c:v>347.15273200000001</c:v>
                </c:pt>
                <c:pt idx="34950">
                  <c:v>347.162666</c:v>
                </c:pt>
                <c:pt idx="34951">
                  <c:v>347.17260099999999</c:v>
                </c:pt>
                <c:pt idx="34952">
                  <c:v>347.18253499999997</c:v>
                </c:pt>
                <c:pt idx="34953">
                  <c:v>347.19247000000001</c:v>
                </c:pt>
                <c:pt idx="34954">
                  <c:v>347.202404</c:v>
                </c:pt>
                <c:pt idx="34955">
                  <c:v>347.21233899999999</c:v>
                </c:pt>
                <c:pt idx="34956">
                  <c:v>347.22227299999997</c:v>
                </c:pt>
                <c:pt idx="34957">
                  <c:v>347.23220800000001</c:v>
                </c:pt>
                <c:pt idx="34958">
                  <c:v>347.242142</c:v>
                </c:pt>
                <c:pt idx="34959">
                  <c:v>347.25207599999999</c:v>
                </c:pt>
                <c:pt idx="34960">
                  <c:v>347.26201099999997</c:v>
                </c:pt>
                <c:pt idx="34961">
                  <c:v>347.27194500000002</c:v>
                </c:pt>
                <c:pt idx="34962">
                  <c:v>347.28188</c:v>
                </c:pt>
                <c:pt idx="34963">
                  <c:v>347.29181399999999</c:v>
                </c:pt>
                <c:pt idx="34964">
                  <c:v>347.30174899999997</c:v>
                </c:pt>
                <c:pt idx="34965">
                  <c:v>347.31168300000002</c:v>
                </c:pt>
                <c:pt idx="34966">
                  <c:v>347.321617</c:v>
                </c:pt>
                <c:pt idx="34967">
                  <c:v>347.33155199999999</c:v>
                </c:pt>
                <c:pt idx="34968">
                  <c:v>347.34148599999997</c:v>
                </c:pt>
                <c:pt idx="34969">
                  <c:v>347.35142100000002</c:v>
                </c:pt>
                <c:pt idx="34970">
                  <c:v>347.361355</c:v>
                </c:pt>
                <c:pt idx="34971">
                  <c:v>347.37128999999999</c:v>
                </c:pt>
                <c:pt idx="34972">
                  <c:v>347.38122399999997</c:v>
                </c:pt>
                <c:pt idx="34973">
                  <c:v>347.39115800000002</c:v>
                </c:pt>
                <c:pt idx="34974">
                  <c:v>347.401093</c:v>
                </c:pt>
                <c:pt idx="34975">
                  <c:v>347.41102699999999</c:v>
                </c:pt>
                <c:pt idx="34976">
                  <c:v>347.42096199999997</c:v>
                </c:pt>
                <c:pt idx="34977">
                  <c:v>347.43089600000002</c:v>
                </c:pt>
                <c:pt idx="34978">
                  <c:v>347.440831</c:v>
                </c:pt>
                <c:pt idx="34979">
                  <c:v>347.45076499999999</c:v>
                </c:pt>
                <c:pt idx="34980">
                  <c:v>347.46069899999998</c:v>
                </c:pt>
                <c:pt idx="34981">
                  <c:v>347.47063400000002</c:v>
                </c:pt>
                <c:pt idx="34982">
                  <c:v>347.48056800000001</c:v>
                </c:pt>
                <c:pt idx="34983">
                  <c:v>347.49050299999999</c:v>
                </c:pt>
                <c:pt idx="34984">
                  <c:v>347.50043699999998</c:v>
                </c:pt>
                <c:pt idx="34985">
                  <c:v>347.51037200000002</c:v>
                </c:pt>
                <c:pt idx="34986">
                  <c:v>347.52030600000001</c:v>
                </c:pt>
                <c:pt idx="34987">
                  <c:v>347.53023999999999</c:v>
                </c:pt>
                <c:pt idx="34988">
                  <c:v>347.54017499999998</c:v>
                </c:pt>
                <c:pt idx="34989">
                  <c:v>347.55010900000002</c:v>
                </c:pt>
                <c:pt idx="34990">
                  <c:v>347.560044</c:v>
                </c:pt>
                <c:pt idx="34991">
                  <c:v>347.56997799999999</c:v>
                </c:pt>
                <c:pt idx="34992">
                  <c:v>347.57991299999998</c:v>
                </c:pt>
                <c:pt idx="34993">
                  <c:v>347.58984700000002</c:v>
                </c:pt>
                <c:pt idx="34994">
                  <c:v>347.59978100000001</c:v>
                </c:pt>
                <c:pt idx="34995">
                  <c:v>347.60971599999999</c:v>
                </c:pt>
                <c:pt idx="34996">
                  <c:v>347.61964999999998</c:v>
                </c:pt>
                <c:pt idx="34997">
                  <c:v>347.62958500000002</c:v>
                </c:pt>
                <c:pt idx="34998">
                  <c:v>347.63951900000001</c:v>
                </c:pt>
                <c:pt idx="34999">
                  <c:v>347.64945399999999</c:v>
                </c:pt>
                <c:pt idx="35000">
                  <c:v>347.65938799999998</c:v>
                </c:pt>
                <c:pt idx="35001">
                  <c:v>347.66932200000002</c:v>
                </c:pt>
                <c:pt idx="35002">
                  <c:v>347.67925700000001</c:v>
                </c:pt>
                <c:pt idx="35003">
                  <c:v>347.68919099999999</c:v>
                </c:pt>
                <c:pt idx="35004">
                  <c:v>347.69912599999998</c:v>
                </c:pt>
                <c:pt idx="35005">
                  <c:v>347.70906000000002</c:v>
                </c:pt>
                <c:pt idx="35006">
                  <c:v>347.71899500000001</c:v>
                </c:pt>
                <c:pt idx="35007">
                  <c:v>347.72892899999999</c:v>
                </c:pt>
                <c:pt idx="35008">
                  <c:v>347.73886299999998</c:v>
                </c:pt>
                <c:pt idx="35009">
                  <c:v>347.74879800000002</c:v>
                </c:pt>
                <c:pt idx="35010">
                  <c:v>347.75873200000001</c:v>
                </c:pt>
                <c:pt idx="35011">
                  <c:v>347.76866699999999</c:v>
                </c:pt>
                <c:pt idx="35012">
                  <c:v>347.77860099999998</c:v>
                </c:pt>
                <c:pt idx="35013">
                  <c:v>347.78853600000002</c:v>
                </c:pt>
                <c:pt idx="35014">
                  <c:v>347.7984697</c:v>
                </c:pt>
                <c:pt idx="35015">
                  <c:v>347.80840369999999</c:v>
                </c:pt>
                <c:pt idx="35016">
                  <c:v>347.81833870000003</c:v>
                </c:pt>
                <c:pt idx="35017">
                  <c:v>347.82827270000001</c:v>
                </c:pt>
                <c:pt idx="35018">
                  <c:v>347.8382077</c:v>
                </c:pt>
                <c:pt idx="35019">
                  <c:v>347.84814169999999</c:v>
                </c:pt>
                <c:pt idx="35020">
                  <c:v>347.85807670000003</c:v>
                </c:pt>
                <c:pt idx="35021">
                  <c:v>347.86801070000001</c:v>
                </c:pt>
                <c:pt idx="35022">
                  <c:v>347.8779447</c:v>
                </c:pt>
                <c:pt idx="35023">
                  <c:v>347.88787969999998</c:v>
                </c:pt>
                <c:pt idx="35024">
                  <c:v>347.89781369999997</c:v>
                </c:pt>
                <c:pt idx="35025">
                  <c:v>347.90774870000001</c:v>
                </c:pt>
                <c:pt idx="35026">
                  <c:v>347.9176827</c:v>
                </c:pt>
                <c:pt idx="35027">
                  <c:v>347.92761769999998</c:v>
                </c:pt>
                <c:pt idx="35028">
                  <c:v>347.93755169999997</c:v>
                </c:pt>
                <c:pt idx="35029">
                  <c:v>347.94748570000002</c:v>
                </c:pt>
                <c:pt idx="35030">
                  <c:v>347.9574207</c:v>
                </c:pt>
                <c:pt idx="35031">
                  <c:v>347.96735469999999</c:v>
                </c:pt>
                <c:pt idx="35032">
                  <c:v>347.97728969999997</c:v>
                </c:pt>
                <c:pt idx="35033">
                  <c:v>347.98722370000002</c:v>
                </c:pt>
                <c:pt idx="35034">
                  <c:v>347.9971587</c:v>
                </c:pt>
                <c:pt idx="35035">
                  <c:v>348.00709269999999</c:v>
                </c:pt>
                <c:pt idx="35036">
                  <c:v>348.01702669999997</c:v>
                </c:pt>
                <c:pt idx="35037">
                  <c:v>348.02696170000002</c:v>
                </c:pt>
                <c:pt idx="35038">
                  <c:v>348.0368957</c:v>
                </c:pt>
                <c:pt idx="35039">
                  <c:v>348.04683069999999</c:v>
                </c:pt>
                <c:pt idx="35040">
                  <c:v>348.05676469999997</c:v>
                </c:pt>
                <c:pt idx="35041">
                  <c:v>348.06669970000002</c:v>
                </c:pt>
                <c:pt idx="35042">
                  <c:v>348.0766337</c:v>
                </c:pt>
                <c:pt idx="35043">
                  <c:v>348.08656769999999</c:v>
                </c:pt>
                <c:pt idx="35044">
                  <c:v>348.09650269999997</c:v>
                </c:pt>
                <c:pt idx="35045">
                  <c:v>348.10643670000002</c:v>
                </c:pt>
                <c:pt idx="35046">
                  <c:v>348.1163717</c:v>
                </c:pt>
                <c:pt idx="35047">
                  <c:v>348.12630569999999</c:v>
                </c:pt>
                <c:pt idx="35048">
                  <c:v>348.13624069999997</c:v>
                </c:pt>
                <c:pt idx="35049">
                  <c:v>348.14617470000002</c:v>
                </c:pt>
                <c:pt idx="35050">
                  <c:v>348.1561087</c:v>
                </c:pt>
                <c:pt idx="35051">
                  <c:v>348.16604369999999</c:v>
                </c:pt>
                <c:pt idx="35052">
                  <c:v>348.17597769999998</c:v>
                </c:pt>
                <c:pt idx="35053">
                  <c:v>348.18591270000002</c:v>
                </c:pt>
                <c:pt idx="35054">
                  <c:v>348.1958467</c:v>
                </c:pt>
                <c:pt idx="35055">
                  <c:v>348.20578169999999</c:v>
                </c:pt>
                <c:pt idx="35056">
                  <c:v>348.21571569999998</c:v>
                </c:pt>
                <c:pt idx="35057">
                  <c:v>348.22564970000002</c:v>
                </c:pt>
                <c:pt idx="35058">
                  <c:v>348.2355847</c:v>
                </c:pt>
                <c:pt idx="35059">
                  <c:v>348.24551869999999</c:v>
                </c:pt>
                <c:pt idx="35060">
                  <c:v>348.25545369999998</c:v>
                </c:pt>
                <c:pt idx="35061">
                  <c:v>348.26538770000002</c:v>
                </c:pt>
                <c:pt idx="35062">
                  <c:v>348.2753227</c:v>
                </c:pt>
                <c:pt idx="35063">
                  <c:v>348.28525669999999</c:v>
                </c:pt>
                <c:pt idx="35064">
                  <c:v>348.29519069999998</c:v>
                </c:pt>
                <c:pt idx="35065">
                  <c:v>348.30512570000002</c:v>
                </c:pt>
                <c:pt idx="35066">
                  <c:v>348.31505970000001</c:v>
                </c:pt>
                <c:pt idx="35067">
                  <c:v>348.32499469999999</c:v>
                </c:pt>
                <c:pt idx="35068">
                  <c:v>348.33492869999998</c:v>
                </c:pt>
                <c:pt idx="35069">
                  <c:v>348.34486370000002</c:v>
                </c:pt>
                <c:pt idx="35070">
                  <c:v>348.35479770000001</c:v>
                </c:pt>
                <c:pt idx="35071">
                  <c:v>348.36473169999999</c:v>
                </c:pt>
                <c:pt idx="35072">
                  <c:v>348.37466669999998</c:v>
                </c:pt>
                <c:pt idx="35073">
                  <c:v>348.38460070000002</c:v>
                </c:pt>
                <c:pt idx="35074">
                  <c:v>348.39453570000001</c:v>
                </c:pt>
                <c:pt idx="35075">
                  <c:v>348.40446969999999</c:v>
                </c:pt>
                <c:pt idx="35076">
                  <c:v>348.41440469999998</c:v>
                </c:pt>
                <c:pt idx="35077">
                  <c:v>348.42433870000002</c:v>
                </c:pt>
                <c:pt idx="35078">
                  <c:v>348.43427270000001</c:v>
                </c:pt>
                <c:pt idx="35079">
                  <c:v>348.44420769999999</c:v>
                </c:pt>
                <c:pt idx="35080">
                  <c:v>348.45414169999998</c:v>
                </c:pt>
                <c:pt idx="35081">
                  <c:v>348.46407670000002</c:v>
                </c:pt>
                <c:pt idx="35082">
                  <c:v>348.47401070000001</c:v>
                </c:pt>
                <c:pt idx="35083">
                  <c:v>348.48394569999999</c:v>
                </c:pt>
                <c:pt idx="35084">
                  <c:v>348.49387969999998</c:v>
                </c:pt>
                <c:pt idx="35085">
                  <c:v>348.50381370000002</c:v>
                </c:pt>
                <c:pt idx="35086">
                  <c:v>348.51374870000001</c:v>
                </c:pt>
                <c:pt idx="35087">
                  <c:v>348.52368269999999</c:v>
                </c:pt>
                <c:pt idx="35088">
                  <c:v>348.53361769999998</c:v>
                </c:pt>
                <c:pt idx="35089">
                  <c:v>348.54355170000002</c:v>
                </c:pt>
                <c:pt idx="35090">
                  <c:v>348.55348670000001</c:v>
                </c:pt>
                <c:pt idx="35091">
                  <c:v>348.56342069999999</c:v>
                </c:pt>
                <c:pt idx="35092">
                  <c:v>348.57335569999998</c:v>
                </c:pt>
                <c:pt idx="35093">
                  <c:v>348.58328970000002</c:v>
                </c:pt>
                <c:pt idx="35094">
                  <c:v>348.59322370000001</c:v>
                </c:pt>
                <c:pt idx="35095">
                  <c:v>348.60315869999999</c:v>
                </c:pt>
                <c:pt idx="35096">
                  <c:v>348.61309269999998</c:v>
                </c:pt>
                <c:pt idx="35097">
                  <c:v>348.62302770000002</c:v>
                </c:pt>
                <c:pt idx="35098">
                  <c:v>348.63296170000001</c:v>
                </c:pt>
                <c:pt idx="35099">
                  <c:v>348.64289669999999</c:v>
                </c:pt>
                <c:pt idx="35100">
                  <c:v>348.65283069999998</c:v>
                </c:pt>
                <c:pt idx="35101">
                  <c:v>348.66276470000003</c:v>
                </c:pt>
                <c:pt idx="35102">
                  <c:v>348.67269970000001</c:v>
                </c:pt>
                <c:pt idx="35103">
                  <c:v>348.6826337</c:v>
                </c:pt>
                <c:pt idx="35104">
                  <c:v>348.69256869999998</c:v>
                </c:pt>
                <c:pt idx="35105">
                  <c:v>348.70250270000003</c:v>
                </c:pt>
                <c:pt idx="35106">
                  <c:v>348.71243770000001</c:v>
                </c:pt>
                <c:pt idx="35107">
                  <c:v>348.7223717</c:v>
                </c:pt>
                <c:pt idx="35108">
                  <c:v>348.73230669999998</c:v>
                </c:pt>
                <c:pt idx="35109">
                  <c:v>348.74224070000002</c:v>
                </c:pt>
                <c:pt idx="35110">
                  <c:v>348.75217470000001</c:v>
                </c:pt>
                <c:pt idx="35111">
                  <c:v>348.7621097</c:v>
                </c:pt>
                <c:pt idx="35112">
                  <c:v>348.77204369999998</c:v>
                </c:pt>
                <c:pt idx="35113">
                  <c:v>348.78197870000002</c:v>
                </c:pt>
                <c:pt idx="35114">
                  <c:v>348.79191270000001</c:v>
                </c:pt>
                <c:pt idx="35115">
                  <c:v>348.80184789999998</c:v>
                </c:pt>
                <c:pt idx="35116">
                  <c:v>348.81178190000003</c:v>
                </c:pt>
                <c:pt idx="35117">
                  <c:v>348.82171590000002</c:v>
                </c:pt>
                <c:pt idx="35118">
                  <c:v>348.8316509</c:v>
                </c:pt>
                <c:pt idx="35119">
                  <c:v>348.84158489999999</c:v>
                </c:pt>
                <c:pt idx="35120">
                  <c:v>348.85151990000003</c:v>
                </c:pt>
                <c:pt idx="35121">
                  <c:v>348.86145390000001</c:v>
                </c:pt>
                <c:pt idx="35122">
                  <c:v>348.8713889</c:v>
                </c:pt>
                <c:pt idx="35123">
                  <c:v>348.88132289999999</c:v>
                </c:pt>
                <c:pt idx="35124">
                  <c:v>348.89125790000003</c:v>
                </c:pt>
                <c:pt idx="35125">
                  <c:v>348.90119190000001</c:v>
                </c:pt>
                <c:pt idx="35126">
                  <c:v>348.9111259</c:v>
                </c:pt>
                <c:pt idx="35127">
                  <c:v>348.92106089999999</c:v>
                </c:pt>
                <c:pt idx="35128">
                  <c:v>348.93099489999997</c:v>
                </c:pt>
                <c:pt idx="35129">
                  <c:v>348.94092990000001</c:v>
                </c:pt>
                <c:pt idx="35130">
                  <c:v>348.9508639</c:v>
                </c:pt>
                <c:pt idx="35131">
                  <c:v>348.96079889999999</c:v>
                </c:pt>
                <c:pt idx="35132">
                  <c:v>348.97073289999997</c:v>
                </c:pt>
                <c:pt idx="35133">
                  <c:v>348.98066690000002</c:v>
                </c:pt>
                <c:pt idx="35134">
                  <c:v>348.9906019</c:v>
                </c:pt>
                <c:pt idx="35135">
                  <c:v>349.00053589999999</c:v>
                </c:pt>
                <c:pt idx="35136">
                  <c:v>349.01047089999997</c:v>
                </c:pt>
                <c:pt idx="35137">
                  <c:v>349.02040490000002</c:v>
                </c:pt>
                <c:pt idx="35138">
                  <c:v>349.0303399</c:v>
                </c:pt>
                <c:pt idx="35139">
                  <c:v>349.04027389999999</c:v>
                </c:pt>
                <c:pt idx="35140">
                  <c:v>349.05020889999997</c:v>
                </c:pt>
                <c:pt idx="35141">
                  <c:v>349.06014290000002</c:v>
                </c:pt>
                <c:pt idx="35142">
                  <c:v>349.0700769</c:v>
                </c:pt>
                <c:pt idx="35143">
                  <c:v>349.08001189999999</c:v>
                </c:pt>
                <c:pt idx="35144">
                  <c:v>349.08994589999998</c:v>
                </c:pt>
                <c:pt idx="35145">
                  <c:v>349.09988090000002</c:v>
                </c:pt>
                <c:pt idx="35146">
                  <c:v>349.1098149</c:v>
                </c:pt>
                <c:pt idx="35147">
                  <c:v>349.11974989999999</c:v>
                </c:pt>
                <c:pt idx="35148">
                  <c:v>349.12968389999997</c:v>
                </c:pt>
                <c:pt idx="35149">
                  <c:v>349.13961890000002</c:v>
                </c:pt>
                <c:pt idx="35150">
                  <c:v>349.1495529</c:v>
                </c:pt>
                <c:pt idx="35151">
                  <c:v>349.15948689999999</c:v>
                </c:pt>
                <c:pt idx="35152">
                  <c:v>349.16942189999997</c:v>
                </c:pt>
                <c:pt idx="35153">
                  <c:v>349.17935590000002</c:v>
                </c:pt>
                <c:pt idx="35154">
                  <c:v>349.1892909</c:v>
                </c:pt>
                <c:pt idx="35155">
                  <c:v>349.19922489999999</c:v>
                </c:pt>
                <c:pt idx="35156">
                  <c:v>349.20915989999997</c:v>
                </c:pt>
                <c:pt idx="35157">
                  <c:v>349.21909390000002</c:v>
                </c:pt>
                <c:pt idx="35158">
                  <c:v>349.2290289</c:v>
                </c:pt>
                <c:pt idx="35159">
                  <c:v>349.23896289999999</c:v>
                </c:pt>
                <c:pt idx="35160">
                  <c:v>349.24889689999998</c:v>
                </c:pt>
                <c:pt idx="35161">
                  <c:v>349.25883190000002</c:v>
                </c:pt>
                <c:pt idx="35162">
                  <c:v>349.26876590000001</c:v>
                </c:pt>
                <c:pt idx="35163">
                  <c:v>349.27870089999999</c:v>
                </c:pt>
                <c:pt idx="35164">
                  <c:v>349.28863489999998</c:v>
                </c:pt>
                <c:pt idx="35165">
                  <c:v>349.29856990000002</c:v>
                </c:pt>
                <c:pt idx="35166">
                  <c:v>349.30850390000001</c:v>
                </c:pt>
                <c:pt idx="35167">
                  <c:v>349.31843889999999</c:v>
                </c:pt>
                <c:pt idx="35168">
                  <c:v>349.32837289999998</c:v>
                </c:pt>
                <c:pt idx="35169">
                  <c:v>349.33830690000002</c:v>
                </c:pt>
                <c:pt idx="35170">
                  <c:v>349.3482419</c:v>
                </c:pt>
                <c:pt idx="35171">
                  <c:v>349.35817589999999</c:v>
                </c:pt>
                <c:pt idx="35172">
                  <c:v>349.36811089999998</c:v>
                </c:pt>
                <c:pt idx="35173">
                  <c:v>349.37804490000002</c:v>
                </c:pt>
                <c:pt idx="35174">
                  <c:v>349.3879799</c:v>
                </c:pt>
                <c:pt idx="35175">
                  <c:v>349.39791389999999</c:v>
                </c:pt>
                <c:pt idx="35176">
                  <c:v>349.40784889999998</c:v>
                </c:pt>
                <c:pt idx="35177">
                  <c:v>349.41778290000002</c:v>
                </c:pt>
                <c:pt idx="35178">
                  <c:v>349.42771690000001</c:v>
                </c:pt>
                <c:pt idx="35179">
                  <c:v>349.43765189999999</c:v>
                </c:pt>
                <c:pt idx="35180">
                  <c:v>349.44758589999998</c:v>
                </c:pt>
                <c:pt idx="35181">
                  <c:v>349.45752090000002</c:v>
                </c:pt>
                <c:pt idx="35182">
                  <c:v>349.46745490000001</c:v>
                </c:pt>
                <c:pt idx="35183">
                  <c:v>349.47738989999999</c:v>
                </c:pt>
                <c:pt idx="35184">
                  <c:v>349.48732389999998</c:v>
                </c:pt>
                <c:pt idx="35185">
                  <c:v>349.49725890000002</c:v>
                </c:pt>
                <c:pt idx="35186">
                  <c:v>349.50719290000001</c:v>
                </c:pt>
                <c:pt idx="35187">
                  <c:v>349.51712689999999</c:v>
                </c:pt>
                <c:pt idx="35188">
                  <c:v>349.52706189999998</c:v>
                </c:pt>
                <c:pt idx="35189">
                  <c:v>349.53699590000002</c:v>
                </c:pt>
                <c:pt idx="35190">
                  <c:v>349.54693090000001</c:v>
                </c:pt>
                <c:pt idx="35191">
                  <c:v>349.55686489999999</c:v>
                </c:pt>
                <c:pt idx="35192">
                  <c:v>349.56679989999998</c:v>
                </c:pt>
                <c:pt idx="35193">
                  <c:v>349.57673390000002</c:v>
                </c:pt>
                <c:pt idx="35194">
                  <c:v>349.58666890000001</c:v>
                </c:pt>
                <c:pt idx="35195">
                  <c:v>349.59660289999999</c:v>
                </c:pt>
                <c:pt idx="35196">
                  <c:v>349.60653789999998</c:v>
                </c:pt>
                <c:pt idx="35197">
                  <c:v>349.61647190000002</c:v>
                </c:pt>
                <c:pt idx="35198">
                  <c:v>349.62640590000001</c:v>
                </c:pt>
                <c:pt idx="35199">
                  <c:v>349.63634089999999</c:v>
                </c:pt>
                <c:pt idx="35200">
                  <c:v>349.64627489999998</c:v>
                </c:pt>
                <c:pt idx="35201">
                  <c:v>349.65620990000002</c:v>
                </c:pt>
                <c:pt idx="35202">
                  <c:v>349.66614390000001</c:v>
                </c:pt>
                <c:pt idx="35203">
                  <c:v>349.67607889999999</c:v>
                </c:pt>
                <c:pt idx="35204">
                  <c:v>349.68601289999998</c:v>
                </c:pt>
                <c:pt idx="35205">
                  <c:v>349.69594790000002</c:v>
                </c:pt>
                <c:pt idx="35206">
                  <c:v>349.70588190000001</c:v>
                </c:pt>
                <c:pt idx="35207">
                  <c:v>349.7158159</c:v>
                </c:pt>
                <c:pt idx="35208">
                  <c:v>349.72575089999998</c:v>
                </c:pt>
                <c:pt idx="35209">
                  <c:v>349.73568490000002</c:v>
                </c:pt>
                <c:pt idx="35210">
                  <c:v>349.74561990000001</c:v>
                </c:pt>
                <c:pt idx="35211">
                  <c:v>349.7555539</c:v>
                </c:pt>
                <c:pt idx="35212">
                  <c:v>349.76548889999998</c:v>
                </c:pt>
                <c:pt idx="35213">
                  <c:v>349.77542290000002</c:v>
                </c:pt>
                <c:pt idx="35214">
                  <c:v>349.78535790000001</c:v>
                </c:pt>
                <c:pt idx="35215">
                  <c:v>349.79529200000002</c:v>
                </c:pt>
                <c:pt idx="35216">
                  <c:v>349.805226</c:v>
                </c:pt>
                <c:pt idx="35217">
                  <c:v>349.81516099999999</c:v>
                </c:pt>
                <c:pt idx="35218">
                  <c:v>349.82509499999998</c:v>
                </c:pt>
                <c:pt idx="35219">
                  <c:v>349.83503000000002</c:v>
                </c:pt>
                <c:pt idx="35220">
                  <c:v>349.844964</c:v>
                </c:pt>
                <c:pt idx="35221">
                  <c:v>349.85489899999999</c:v>
                </c:pt>
                <c:pt idx="35222">
                  <c:v>349.86483299999998</c:v>
                </c:pt>
                <c:pt idx="35223">
                  <c:v>349.87476800000002</c:v>
                </c:pt>
                <c:pt idx="35224">
                  <c:v>349.884702</c:v>
                </c:pt>
                <c:pt idx="35225">
                  <c:v>349.89463699999999</c:v>
                </c:pt>
                <c:pt idx="35226">
                  <c:v>349.90457099999998</c:v>
                </c:pt>
                <c:pt idx="35227">
                  <c:v>349.91450500000002</c:v>
                </c:pt>
                <c:pt idx="35228">
                  <c:v>349.92444</c:v>
                </c:pt>
                <c:pt idx="35229">
                  <c:v>349.93437399999999</c:v>
                </c:pt>
                <c:pt idx="35230">
                  <c:v>349.94430899999998</c:v>
                </c:pt>
                <c:pt idx="35231">
                  <c:v>349.95424300000002</c:v>
                </c:pt>
                <c:pt idx="35232">
                  <c:v>349.964178</c:v>
                </c:pt>
                <c:pt idx="35233">
                  <c:v>349.97411199999999</c:v>
                </c:pt>
                <c:pt idx="35234">
                  <c:v>349.98404699999998</c:v>
                </c:pt>
                <c:pt idx="35235">
                  <c:v>349.99398100000002</c:v>
                </c:pt>
                <c:pt idx="35236">
                  <c:v>350.003916</c:v>
                </c:pt>
                <c:pt idx="35237">
                  <c:v>350.01384999999999</c:v>
                </c:pt>
                <c:pt idx="35238">
                  <c:v>350.02378399999998</c:v>
                </c:pt>
                <c:pt idx="35239">
                  <c:v>350.03371900000002</c:v>
                </c:pt>
                <c:pt idx="35240">
                  <c:v>350.04365300000001</c:v>
                </c:pt>
                <c:pt idx="35241">
                  <c:v>350.05358799999999</c:v>
                </c:pt>
                <c:pt idx="35242">
                  <c:v>350.06352199999998</c:v>
                </c:pt>
                <c:pt idx="35243">
                  <c:v>350.07345700000002</c:v>
                </c:pt>
                <c:pt idx="35244">
                  <c:v>350.08339100000001</c:v>
                </c:pt>
                <c:pt idx="35245">
                  <c:v>350.09332599999999</c:v>
                </c:pt>
                <c:pt idx="35246">
                  <c:v>350.10325999999998</c:v>
                </c:pt>
                <c:pt idx="35247">
                  <c:v>350.11319500000002</c:v>
                </c:pt>
                <c:pt idx="35248">
                  <c:v>350.12312900000001</c:v>
                </c:pt>
                <c:pt idx="35249">
                  <c:v>350.13306299999999</c:v>
                </c:pt>
                <c:pt idx="35250">
                  <c:v>350.14299799999998</c:v>
                </c:pt>
                <c:pt idx="35251">
                  <c:v>350.15293200000002</c:v>
                </c:pt>
                <c:pt idx="35252">
                  <c:v>350.16286700000001</c:v>
                </c:pt>
                <c:pt idx="35253">
                  <c:v>350.17280099999999</c:v>
                </c:pt>
                <c:pt idx="35254">
                  <c:v>350.18273599999998</c:v>
                </c:pt>
                <c:pt idx="35255">
                  <c:v>350.19267000000002</c:v>
                </c:pt>
                <c:pt idx="35256">
                  <c:v>350.20260500000001</c:v>
                </c:pt>
                <c:pt idx="35257">
                  <c:v>350.21253899999999</c:v>
                </c:pt>
                <c:pt idx="35258">
                  <c:v>350.22247299999998</c:v>
                </c:pt>
                <c:pt idx="35259">
                  <c:v>350.23240800000002</c:v>
                </c:pt>
                <c:pt idx="35260">
                  <c:v>350.24234200000001</c:v>
                </c:pt>
                <c:pt idx="35261">
                  <c:v>350.25227699999999</c:v>
                </c:pt>
                <c:pt idx="35262">
                  <c:v>350.26221099999998</c:v>
                </c:pt>
                <c:pt idx="35263">
                  <c:v>350.27214600000002</c:v>
                </c:pt>
                <c:pt idx="35264">
                  <c:v>350.28208000000001</c:v>
                </c:pt>
                <c:pt idx="35265">
                  <c:v>350.29201499999999</c:v>
                </c:pt>
                <c:pt idx="35266">
                  <c:v>350.30194899999998</c:v>
                </c:pt>
                <c:pt idx="35267">
                  <c:v>350.31188400000002</c:v>
                </c:pt>
                <c:pt idx="35268">
                  <c:v>350.32181800000001</c:v>
                </c:pt>
                <c:pt idx="35269">
                  <c:v>350.33175199999999</c:v>
                </c:pt>
                <c:pt idx="35270">
                  <c:v>350.34168699999998</c:v>
                </c:pt>
                <c:pt idx="35271">
                  <c:v>350.35162100000002</c:v>
                </c:pt>
                <c:pt idx="35272">
                  <c:v>350.36155600000001</c:v>
                </c:pt>
                <c:pt idx="35273">
                  <c:v>350.37148999999999</c:v>
                </c:pt>
                <c:pt idx="35274">
                  <c:v>350.38142499999998</c:v>
                </c:pt>
                <c:pt idx="35275">
                  <c:v>350.39135900000002</c:v>
                </c:pt>
                <c:pt idx="35276">
                  <c:v>350.40129400000001</c:v>
                </c:pt>
                <c:pt idx="35277">
                  <c:v>350.41122799999999</c:v>
                </c:pt>
                <c:pt idx="35278">
                  <c:v>350.42116299999998</c:v>
                </c:pt>
                <c:pt idx="35279">
                  <c:v>350.43109700000002</c:v>
                </c:pt>
                <c:pt idx="35280">
                  <c:v>350.44103200000001</c:v>
                </c:pt>
                <c:pt idx="35281">
                  <c:v>350.45096599999999</c:v>
                </c:pt>
                <c:pt idx="35282">
                  <c:v>350.46089999999998</c:v>
                </c:pt>
                <c:pt idx="35283">
                  <c:v>350.47083500000002</c:v>
                </c:pt>
                <c:pt idx="35284">
                  <c:v>350.48076900000001</c:v>
                </c:pt>
                <c:pt idx="35285">
                  <c:v>350.49070399999999</c:v>
                </c:pt>
                <c:pt idx="35286">
                  <c:v>350.50063799999998</c:v>
                </c:pt>
                <c:pt idx="35287">
                  <c:v>350.51057300000002</c:v>
                </c:pt>
                <c:pt idx="35288">
                  <c:v>350.52050700000001</c:v>
                </c:pt>
                <c:pt idx="35289">
                  <c:v>350.53044199999999</c:v>
                </c:pt>
                <c:pt idx="35290">
                  <c:v>350.54037599999998</c:v>
                </c:pt>
                <c:pt idx="35291">
                  <c:v>350.55031100000002</c:v>
                </c:pt>
                <c:pt idx="35292">
                  <c:v>350.56024500000001</c:v>
                </c:pt>
                <c:pt idx="35293">
                  <c:v>350.57017999999999</c:v>
                </c:pt>
                <c:pt idx="35294">
                  <c:v>350.58011399999998</c:v>
                </c:pt>
                <c:pt idx="35295">
                  <c:v>350.59004800000002</c:v>
                </c:pt>
                <c:pt idx="35296">
                  <c:v>350.59998300000001</c:v>
                </c:pt>
                <c:pt idx="35297">
                  <c:v>350.609917</c:v>
                </c:pt>
                <c:pt idx="35298">
                  <c:v>350.61985199999998</c:v>
                </c:pt>
                <c:pt idx="35299">
                  <c:v>350.62978600000002</c:v>
                </c:pt>
                <c:pt idx="35300">
                  <c:v>350.63972100000001</c:v>
                </c:pt>
                <c:pt idx="35301">
                  <c:v>350.649655</c:v>
                </c:pt>
                <c:pt idx="35302">
                  <c:v>350.65958999999998</c:v>
                </c:pt>
                <c:pt idx="35303">
                  <c:v>350.66952400000002</c:v>
                </c:pt>
                <c:pt idx="35304">
                  <c:v>350.67945900000001</c:v>
                </c:pt>
                <c:pt idx="35305">
                  <c:v>350.689393</c:v>
                </c:pt>
                <c:pt idx="35306">
                  <c:v>350.69932799999998</c:v>
                </c:pt>
                <c:pt idx="35307">
                  <c:v>350.70926200000002</c:v>
                </c:pt>
                <c:pt idx="35308">
                  <c:v>350.71919600000001</c:v>
                </c:pt>
                <c:pt idx="35309">
                  <c:v>350.729131</c:v>
                </c:pt>
                <c:pt idx="35310">
                  <c:v>350.73906499999998</c:v>
                </c:pt>
                <c:pt idx="35311">
                  <c:v>350.74900000000002</c:v>
                </c:pt>
                <c:pt idx="35312">
                  <c:v>350.75893400000001</c:v>
                </c:pt>
                <c:pt idx="35313">
                  <c:v>350.768869</c:v>
                </c:pt>
                <c:pt idx="35314">
                  <c:v>350.77880299999998</c:v>
                </c:pt>
                <c:pt idx="35315">
                  <c:v>350.78873800000002</c:v>
                </c:pt>
                <c:pt idx="35316">
                  <c:v>350.79867189999999</c:v>
                </c:pt>
                <c:pt idx="35317">
                  <c:v>350.80860689999997</c:v>
                </c:pt>
                <c:pt idx="35318">
                  <c:v>350.81854090000002</c:v>
                </c:pt>
                <c:pt idx="35319">
                  <c:v>350.8284759</c:v>
                </c:pt>
                <c:pt idx="35320">
                  <c:v>350.83840989999999</c:v>
                </c:pt>
                <c:pt idx="35321">
                  <c:v>350.84834389999997</c:v>
                </c:pt>
                <c:pt idx="35322">
                  <c:v>350.85827890000002</c:v>
                </c:pt>
                <c:pt idx="35323">
                  <c:v>350.8682129</c:v>
                </c:pt>
                <c:pt idx="35324">
                  <c:v>350.87814789999999</c:v>
                </c:pt>
                <c:pt idx="35325">
                  <c:v>350.88808189999997</c:v>
                </c:pt>
                <c:pt idx="35326">
                  <c:v>350.89801690000002</c:v>
                </c:pt>
                <c:pt idx="35327">
                  <c:v>350.9079509</c:v>
                </c:pt>
                <c:pt idx="35328">
                  <c:v>350.91788589999999</c:v>
                </c:pt>
                <c:pt idx="35329">
                  <c:v>350.92781989999997</c:v>
                </c:pt>
                <c:pt idx="35330">
                  <c:v>350.93775490000002</c:v>
                </c:pt>
                <c:pt idx="35331">
                  <c:v>350.9476889</c:v>
                </c:pt>
                <c:pt idx="35332">
                  <c:v>350.95762389999999</c:v>
                </c:pt>
                <c:pt idx="35333">
                  <c:v>350.96755789999997</c:v>
                </c:pt>
                <c:pt idx="35334">
                  <c:v>350.97749190000002</c:v>
                </c:pt>
                <c:pt idx="35335">
                  <c:v>350.9874269</c:v>
                </c:pt>
                <c:pt idx="35336">
                  <c:v>350.99736089999999</c:v>
                </c:pt>
                <c:pt idx="35337">
                  <c:v>351.00729589999997</c:v>
                </c:pt>
                <c:pt idx="35338">
                  <c:v>351.01722990000002</c:v>
                </c:pt>
                <c:pt idx="35339">
                  <c:v>351.0271649</c:v>
                </c:pt>
                <c:pt idx="35340">
                  <c:v>351.03709889999999</c:v>
                </c:pt>
                <c:pt idx="35341">
                  <c:v>351.04703389999997</c:v>
                </c:pt>
                <c:pt idx="35342">
                  <c:v>351.05696790000002</c:v>
                </c:pt>
                <c:pt idx="35343">
                  <c:v>351.0669029</c:v>
                </c:pt>
                <c:pt idx="35344">
                  <c:v>351.07683689999999</c:v>
                </c:pt>
                <c:pt idx="35345">
                  <c:v>351.08677189999997</c:v>
                </c:pt>
                <c:pt idx="35346">
                  <c:v>351.09670590000002</c:v>
                </c:pt>
                <c:pt idx="35347">
                  <c:v>351.1066399</c:v>
                </c:pt>
                <c:pt idx="35348">
                  <c:v>351.11657489999999</c:v>
                </c:pt>
                <c:pt idx="35349">
                  <c:v>351.12650889999998</c:v>
                </c:pt>
                <c:pt idx="35350">
                  <c:v>351.13644390000002</c:v>
                </c:pt>
                <c:pt idx="35351">
                  <c:v>351.1463779</c:v>
                </c:pt>
                <c:pt idx="35352">
                  <c:v>351.15631289999999</c:v>
                </c:pt>
                <c:pt idx="35353">
                  <c:v>351.16624689999998</c:v>
                </c:pt>
                <c:pt idx="35354">
                  <c:v>351.17618190000002</c:v>
                </c:pt>
                <c:pt idx="35355">
                  <c:v>351.1861159</c:v>
                </c:pt>
                <c:pt idx="35356">
                  <c:v>351.19605089999999</c:v>
                </c:pt>
                <c:pt idx="35357">
                  <c:v>351.20598489999998</c:v>
                </c:pt>
                <c:pt idx="35358">
                  <c:v>351.21591990000002</c:v>
                </c:pt>
                <c:pt idx="35359">
                  <c:v>351.2258539</c:v>
                </c:pt>
                <c:pt idx="35360">
                  <c:v>351.23578789999999</c:v>
                </c:pt>
                <c:pt idx="35361">
                  <c:v>351.24572289999998</c:v>
                </c:pt>
                <c:pt idx="35362">
                  <c:v>351.25565690000002</c:v>
                </c:pt>
                <c:pt idx="35363">
                  <c:v>351.2655919</c:v>
                </c:pt>
                <c:pt idx="35364">
                  <c:v>351.27552589999999</c:v>
                </c:pt>
                <c:pt idx="35365">
                  <c:v>351.28546089999998</c:v>
                </c:pt>
                <c:pt idx="35366">
                  <c:v>351.29539490000002</c:v>
                </c:pt>
                <c:pt idx="35367">
                  <c:v>351.3053299</c:v>
                </c:pt>
                <c:pt idx="35368">
                  <c:v>351.31526389999999</c:v>
                </c:pt>
                <c:pt idx="35369">
                  <c:v>351.32519889999998</c:v>
                </c:pt>
                <c:pt idx="35370">
                  <c:v>351.33513290000002</c:v>
                </c:pt>
                <c:pt idx="35371">
                  <c:v>351.3450679</c:v>
                </c:pt>
                <c:pt idx="35372">
                  <c:v>351.35500189999999</c:v>
                </c:pt>
                <c:pt idx="35373">
                  <c:v>351.36493689999998</c:v>
                </c:pt>
                <c:pt idx="35374">
                  <c:v>351.37487090000002</c:v>
                </c:pt>
                <c:pt idx="35375">
                  <c:v>351.3848059</c:v>
                </c:pt>
                <c:pt idx="35376">
                  <c:v>351.39473989999999</c:v>
                </c:pt>
                <c:pt idx="35377">
                  <c:v>351.40467389999998</c:v>
                </c:pt>
                <c:pt idx="35378">
                  <c:v>351.41460890000002</c:v>
                </c:pt>
                <c:pt idx="35379">
                  <c:v>351.42454290000001</c:v>
                </c:pt>
                <c:pt idx="35380">
                  <c:v>351.43447789999999</c:v>
                </c:pt>
                <c:pt idx="35381">
                  <c:v>351.44441189999998</c:v>
                </c:pt>
                <c:pt idx="35382">
                  <c:v>351.45434690000002</c:v>
                </c:pt>
                <c:pt idx="35383">
                  <c:v>351.46428090000001</c:v>
                </c:pt>
                <c:pt idx="35384">
                  <c:v>351.47421589999999</c:v>
                </c:pt>
                <c:pt idx="35385">
                  <c:v>351.48414989999998</c:v>
                </c:pt>
                <c:pt idx="35386">
                  <c:v>351.49408490000002</c:v>
                </c:pt>
                <c:pt idx="35387">
                  <c:v>351.50401890000001</c:v>
                </c:pt>
                <c:pt idx="35388">
                  <c:v>351.51395389999999</c:v>
                </c:pt>
                <c:pt idx="35389">
                  <c:v>351.52388789999998</c:v>
                </c:pt>
                <c:pt idx="35390">
                  <c:v>351.53382290000002</c:v>
                </c:pt>
                <c:pt idx="35391">
                  <c:v>351.54375690000001</c:v>
                </c:pt>
                <c:pt idx="35392">
                  <c:v>351.55369189999999</c:v>
                </c:pt>
                <c:pt idx="35393">
                  <c:v>351.56362589999998</c:v>
                </c:pt>
                <c:pt idx="35394">
                  <c:v>351.57356090000002</c:v>
                </c:pt>
                <c:pt idx="35395">
                  <c:v>351.58349490000001</c:v>
                </c:pt>
                <c:pt idx="35396">
                  <c:v>351.59342889999999</c:v>
                </c:pt>
                <c:pt idx="35397">
                  <c:v>351.60336389999998</c:v>
                </c:pt>
                <c:pt idx="35398">
                  <c:v>351.61329790000002</c:v>
                </c:pt>
                <c:pt idx="35399">
                  <c:v>351.6232329</c:v>
                </c:pt>
                <c:pt idx="35400">
                  <c:v>351.63316689999999</c:v>
                </c:pt>
                <c:pt idx="35401">
                  <c:v>351.64310189999998</c:v>
                </c:pt>
                <c:pt idx="35402">
                  <c:v>351.65303590000002</c:v>
                </c:pt>
                <c:pt idx="35403">
                  <c:v>351.6629709</c:v>
                </c:pt>
                <c:pt idx="35404">
                  <c:v>351.67290489999999</c:v>
                </c:pt>
                <c:pt idx="35405">
                  <c:v>351.68283989999998</c:v>
                </c:pt>
                <c:pt idx="35406">
                  <c:v>351.69277390000002</c:v>
                </c:pt>
                <c:pt idx="35407">
                  <c:v>351.7027089</c:v>
                </c:pt>
                <c:pt idx="35408">
                  <c:v>351.71264289999999</c:v>
                </c:pt>
                <c:pt idx="35409">
                  <c:v>351.72257789999998</c:v>
                </c:pt>
                <c:pt idx="35410">
                  <c:v>351.73251190000002</c:v>
                </c:pt>
                <c:pt idx="35411">
                  <c:v>351.7424469</c:v>
                </c:pt>
                <c:pt idx="35412">
                  <c:v>351.75238089999999</c:v>
                </c:pt>
                <c:pt idx="35413">
                  <c:v>351.76231589999998</c:v>
                </c:pt>
                <c:pt idx="35414">
                  <c:v>351.77224990000002</c:v>
                </c:pt>
                <c:pt idx="35415">
                  <c:v>351.7821849</c:v>
                </c:pt>
                <c:pt idx="35416">
                  <c:v>351.79211889999999</c:v>
                </c:pt>
                <c:pt idx="35417">
                  <c:v>351.80205269999999</c:v>
                </c:pt>
                <c:pt idx="35418">
                  <c:v>351.81198769999997</c:v>
                </c:pt>
                <c:pt idx="35419">
                  <c:v>351.82192170000002</c:v>
                </c:pt>
                <c:pt idx="35420">
                  <c:v>351.8318567</c:v>
                </c:pt>
                <c:pt idx="35421">
                  <c:v>351.84179069999999</c:v>
                </c:pt>
                <c:pt idx="35422">
                  <c:v>351.85172569999997</c:v>
                </c:pt>
                <c:pt idx="35423">
                  <c:v>351.86165970000002</c:v>
                </c:pt>
                <c:pt idx="35424">
                  <c:v>351.8715947</c:v>
                </c:pt>
                <c:pt idx="35425">
                  <c:v>351.88152869999999</c:v>
                </c:pt>
                <c:pt idx="35426">
                  <c:v>351.89146369999997</c:v>
                </c:pt>
                <c:pt idx="35427">
                  <c:v>351.90139770000002</c:v>
                </c:pt>
                <c:pt idx="35428">
                  <c:v>351.9113327</c:v>
                </c:pt>
                <c:pt idx="35429">
                  <c:v>351.92126669999999</c:v>
                </c:pt>
                <c:pt idx="35430">
                  <c:v>351.93120169999997</c:v>
                </c:pt>
                <c:pt idx="35431">
                  <c:v>351.94113570000002</c:v>
                </c:pt>
                <c:pt idx="35432">
                  <c:v>351.9510707</c:v>
                </c:pt>
                <c:pt idx="35433">
                  <c:v>351.96100469999999</c:v>
                </c:pt>
                <c:pt idx="35434">
                  <c:v>351.97093969999997</c:v>
                </c:pt>
                <c:pt idx="35435">
                  <c:v>351.98087370000002</c:v>
                </c:pt>
                <c:pt idx="35436">
                  <c:v>351.9908077</c:v>
                </c:pt>
                <c:pt idx="35437">
                  <c:v>352.00074269999999</c:v>
                </c:pt>
                <c:pt idx="35438">
                  <c:v>352.01067669999998</c:v>
                </c:pt>
                <c:pt idx="35439">
                  <c:v>352.02061170000002</c:v>
                </c:pt>
                <c:pt idx="35440">
                  <c:v>352.0305457</c:v>
                </c:pt>
                <c:pt idx="35441">
                  <c:v>352.04048069999999</c:v>
                </c:pt>
                <c:pt idx="35442">
                  <c:v>352.05041469999998</c:v>
                </c:pt>
                <c:pt idx="35443">
                  <c:v>352.06034970000002</c:v>
                </c:pt>
                <c:pt idx="35444">
                  <c:v>352.0702837</c:v>
                </c:pt>
                <c:pt idx="35445">
                  <c:v>352.08021869999999</c:v>
                </c:pt>
                <c:pt idx="35446">
                  <c:v>352.09015269999998</c:v>
                </c:pt>
                <c:pt idx="35447">
                  <c:v>352.10008770000002</c:v>
                </c:pt>
                <c:pt idx="35448">
                  <c:v>352.1100217</c:v>
                </c:pt>
                <c:pt idx="35449">
                  <c:v>352.11995669999999</c:v>
                </c:pt>
                <c:pt idx="35450">
                  <c:v>352.12989069999998</c:v>
                </c:pt>
                <c:pt idx="35451">
                  <c:v>352.13982570000002</c:v>
                </c:pt>
                <c:pt idx="35452">
                  <c:v>352.1497597</c:v>
                </c:pt>
                <c:pt idx="35453">
                  <c:v>352.15969469999999</c:v>
                </c:pt>
                <c:pt idx="35454">
                  <c:v>352.16962869999998</c:v>
                </c:pt>
                <c:pt idx="35455">
                  <c:v>352.17956270000002</c:v>
                </c:pt>
                <c:pt idx="35456">
                  <c:v>352.1894977</c:v>
                </c:pt>
                <c:pt idx="35457">
                  <c:v>352.19943169999999</c:v>
                </c:pt>
                <c:pt idx="35458">
                  <c:v>352.20936669999998</c:v>
                </c:pt>
                <c:pt idx="35459">
                  <c:v>352.21930070000002</c:v>
                </c:pt>
                <c:pt idx="35460">
                  <c:v>352.2292357</c:v>
                </c:pt>
                <c:pt idx="35461">
                  <c:v>352.23916969999999</c:v>
                </c:pt>
                <c:pt idx="35462">
                  <c:v>352.24910469999998</c:v>
                </c:pt>
                <c:pt idx="35463">
                  <c:v>352.25903870000002</c:v>
                </c:pt>
                <c:pt idx="35464">
                  <c:v>352.2689737</c:v>
                </c:pt>
                <c:pt idx="35465">
                  <c:v>352.27890769999999</c:v>
                </c:pt>
                <c:pt idx="35466">
                  <c:v>352.28884269999998</c:v>
                </c:pt>
                <c:pt idx="35467">
                  <c:v>352.29877670000002</c:v>
                </c:pt>
                <c:pt idx="35468">
                  <c:v>352.3087117</c:v>
                </c:pt>
                <c:pt idx="35469">
                  <c:v>352.31864569999999</c:v>
                </c:pt>
                <c:pt idx="35470">
                  <c:v>352.32858069999997</c:v>
                </c:pt>
                <c:pt idx="35471">
                  <c:v>352.33851470000002</c:v>
                </c:pt>
                <c:pt idx="35472">
                  <c:v>352.3484497</c:v>
                </c:pt>
                <c:pt idx="35473">
                  <c:v>352.35838369999999</c:v>
                </c:pt>
                <c:pt idx="35474">
                  <c:v>352.36831769999998</c:v>
                </c:pt>
                <c:pt idx="35475">
                  <c:v>352.37825270000002</c:v>
                </c:pt>
                <c:pt idx="35476">
                  <c:v>352.38818670000001</c:v>
                </c:pt>
                <c:pt idx="35477">
                  <c:v>352.39812169999999</c:v>
                </c:pt>
                <c:pt idx="35478">
                  <c:v>352.40805569999998</c:v>
                </c:pt>
                <c:pt idx="35479">
                  <c:v>352.41799070000002</c:v>
                </c:pt>
                <c:pt idx="35480">
                  <c:v>352.42792470000001</c:v>
                </c:pt>
                <c:pt idx="35481">
                  <c:v>352.43785969999999</c:v>
                </c:pt>
                <c:pt idx="35482">
                  <c:v>352.44779369999998</c:v>
                </c:pt>
                <c:pt idx="35483">
                  <c:v>352.45772870000002</c:v>
                </c:pt>
                <c:pt idx="35484">
                  <c:v>352.46766270000001</c:v>
                </c:pt>
                <c:pt idx="35485">
                  <c:v>352.47759769999999</c:v>
                </c:pt>
                <c:pt idx="35486">
                  <c:v>352.48753169999998</c:v>
                </c:pt>
                <c:pt idx="35487">
                  <c:v>352.49746670000002</c:v>
                </c:pt>
                <c:pt idx="35488">
                  <c:v>352.50740070000001</c:v>
                </c:pt>
                <c:pt idx="35489">
                  <c:v>352.51733569999999</c:v>
                </c:pt>
                <c:pt idx="35490">
                  <c:v>352.52726969999998</c:v>
                </c:pt>
                <c:pt idx="35491">
                  <c:v>352.53720470000002</c:v>
                </c:pt>
                <c:pt idx="35492">
                  <c:v>352.5471387</c:v>
                </c:pt>
                <c:pt idx="35493">
                  <c:v>352.55707269999999</c:v>
                </c:pt>
                <c:pt idx="35494">
                  <c:v>352.56700769999998</c:v>
                </c:pt>
                <c:pt idx="35495">
                  <c:v>352.57694170000002</c:v>
                </c:pt>
                <c:pt idx="35496">
                  <c:v>352.5868767</c:v>
                </c:pt>
                <c:pt idx="35497">
                  <c:v>352.59681069999999</c:v>
                </c:pt>
                <c:pt idx="35498">
                  <c:v>352.60674569999998</c:v>
                </c:pt>
                <c:pt idx="35499">
                  <c:v>352.61667970000002</c:v>
                </c:pt>
                <c:pt idx="35500">
                  <c:v>352.6266147</c:v>
                </c:pt>
                <c:pt idx="35501">
                  <c:v>352.63654869999999</c:v>
                </c:pt>
                <c:pt idx="35502">
                  <c:v>352.64648369999998</c:v>
                </c:pt>
                <c:pt idx="35503">
                  <c:v>352.65641770000002</c:v>
                </c:pt>
                <c:pt idx="35504">
                  <c:v>352.6663527</c:v>
                </c:pt>
                <c:pt idx="35505">
                  <c:v>352.67628669999999</c:v>
                </c:pt>
                <c:pt idx="35506">
                  <c:v>352.68622169999998</c:v>
                </c:pt>
                <c:pt idx="35507">
                  <c:v>352.69615570000002</c:v>
                </c:pt>
                <c:pt idx="35508">
                  <c:v>352.70608970000001</c:v>
                </c:pt>
                <c:pt idx="35509">
                  <c:v>352.71602469999999</c:v>
                </c:pt>
                <c:pt idx="35510">
                  <c:v>352.72595869999998</c:v>
                </c:pt>
                <c:pt idx="35511">
                  <c:v>352.73589370000002</c:v>
                </c:pt>
                <c:pt idx="35512">
                  <c:v>352.74582770000001</c:v>
                </c:pt>
                <c:pt idx="35513">
                  <c:v>352.75576269999999</c:v>
                </c:pt>
                <c:pt idx="35514">
                  <c:v>352.76569669999998</c:v>
                </c:pt>
                <c:pt idx="35515">
                  <c:v>352.77563170000002</c:v>
                </c:pt>
                <c:pt idx="35516">
                  <c:v>352.78556570000001</c:v>
                </c:pt>
                <c:pt idx="35517">
                  <c:v>352.79550069999999</c:v>
                </c:pt>
                <c:pt idx="35518">
                  <c:v>352.80543399999999</c:v>
                </c:pt>
                <c:pt idx="35519">
                  <c:v>352.81536899999998</c:v>
                </c:pt>
                <c:pt idx="35520">
                  <c:v>352.82530300000002</c:v>
                </c:pt>
                <c:pt idx="35521">
                  <c:v>352.835238</c:v>
                </c:pt>
                <c:pt idx="35522">
                  <c:v>352.84517199999999</c:v>
                </c:pt>
                <c:pt idx="35523">
                  <c:v>352.85510599999998</c:v>
                </c:pt>
                <c:pt idx="35524">
                  <c:v>352.86504100000002</c:v>
                </c:pt>
                <c:pt idx="35525">
                  <c:v>352.87497500000001</c:v>
                </c:pt>
                <c:pt idx="35526">
                  <c:v>352.88490999999999</c:v>
                </c:pt>
                <c:pt idx="35527">
                  <c:v>352.89484399999998</c:v>
                </c:pt>
                <c:pt idx="35528">
                  <c:v>352.90477900000002</c:v>
                </c:pt>
                <c:pt idx="35529">
                  <c:v>352.91471300000001</c:v>
                </c:pt>
                <c:pt idx="35530">
                  <c:v>352.92464799999999</c:v>
                </c:pt>
                <c:pt idx="35531">
                  <c:v>352.93458199999998</c:v>
                </c:pt>
                <c:pt idx="35532">
                  <c:v>352.94451700000002</c:v>
                </c:pt>
                <c:pt idx="35533">
                  <c:v>352.95445100000001</c:v>
                </c:pt>
                <c:pt idx="35534">
                  <c:v>352.96438599999999</c:v>
                </c:pt>
                <c:pt idx="35535">
                  <c:v>352.97431999999998</c:v>
                </c:pt>
                <c:pt idx="35536">
                  <c:v>352.98425500000002</c:v>
                </c:pt>
                <c:pt idx="35537">
                  <c:v>352.99418900000001</c:v>
                </c:pt>
                <c:pt idx="35538">
                  <c:v>353.00412299999999</c:v>
                </c:pt>
                <c:pt idx="35539">
                  <c:v>353.01405799999998</c:v>
                </c:pt>
                <c:pt idx="35540">
                  <c:v>353.02399200000002</c:v>
                </c:pt>
                <c:pt idx="35541">
                  <c:v>353.03392700000001</c:v>
                </c:pt>
                <c:pt idx="35542">
                  <c:v>353.04386099999999</c:v>
                </c:pt>
                <c:pt idx="35543">
                  <c:v>353.05379599999998</c:v>
                </c:pt>
                <c:pt idx="35544">
                  <c:v>353.06373000000002</c:v>
                </c:pt>
                <c:pt idx="35545">
                  <c:v>353.07366500000001</c:v>
                </c:pt>
                <c:pt idx="35546">
                  <c:v>353.08359899999999</c:v>
                </c:pt>
                <c:pt idx="35547">
                  <c:v>353.09353399999998</c:v>
                </c:pt>
                <c:pt idx="35548">
                  <c:v>353.10346800000002</c:v>
                </c:pt>
                <c:pt idx="35549">
                  <c:v>353.11340300000001</c:v>
                </c:pt>
                <c:pt idx="35550">
                  <c:v>353.12333699999999</c:v>
                </c:pt>
                <c:pt idx="35551">
                  <c:v>353.13327199999998</c:v>
                </c:pt>
                <c:pt idx="35552">
                  <c:v>353.14320600000002</c:v>
                </c:pt>
                <c:pt idx="35553">
                  <c:v>353.15314000000001</c:v>
                </c:pt>
                <c:pt idx="35554">
                  <c:v>353.16307499999999</c:v>
                </c:pt>
                <c:pt idx="35555">
                  <c:v>353.17300899999998</c:v>
                </c:pt>
                <c:pt idx="35556">
                  <c:v>353.18294400000002</c:v>
                </c:pt>
                <c:pt idx="35557">
                  <c:v>353.19287800000001</c:v>
                </c:pt>
                <c:pt idx="35558">
                  <c:v>353.20281299999999</c:v>
                </c:pt>
                <c:pt idx="35559">
                  <c:v>353.21274699999998</c:v>
                </c:pt>
                <c:pt idx="35560">
                  <c:v>353.22268200000002</c:v>
                </c:pt>
                <c:pt idx="35561">
                  <c:v>353.23261600000001</c:v>
                </c:pt>
                <c:pt idx="35562">
                  <c:v>353.24255099999999</c:v>
                </c:pt>
                <c:pt idx="35563">
                  <c:v>353.25248499999998</c:v>
                </c:pt>
                <c:pt idx="35564">
                  <c:v>353.26242000000002</c:v>
                </c:pt>
                <c:pt idx="35565">
                  <c:v>353.27235400000001</c:v>
                </c:pt>
                <c:pt idx="35566">
                  <c:v>353.28228799999999</c:v>
                </c:pt>
                <c:pt idx="35567">
                  <c:v>353.29222299999998</c:v>
                </c:pt>
                <c:pt idx="35568">
                  <c:v>353.30215700000002</c:v>
                </c:pt>
                <c:pt idx="35569">
                  <c:v>353.31209200000001</c:v>
                </c:pt>
                <c:pt idx="35570">
                  <c:v>353.32202599999999</c:v>
                </c:pt>
                <c:pt idx="35571">
                  <c:v>353.33196099999998</c:v>
                </c:pt>
                <c:pt idx="35572">
                  <c:v>353.34189500000002</c:v>
                </c:pt>
                <c:pt idx="35573">
                  <c:v>353.35183000000001</c:v>
                </c:pt>
                <c:pt idx="35574">
                  <c:v>353.36176399999999</c:v>
                </c:pt>
                <c:pt idx="35575">
                  <c:v>353.37169899999998</c:v>
                </c:pt>
                <c:pt idx="35576">
                  <c:v>353.38163300000002</c:v>
                </c:pt>
                <c:pt idx="35577">
                  <c:v>353.39156800000001</c:v>
                </c:pt>
                <c:pt idx="35578">
                  <c:v>353.40150199999999</c:v>
                </c:pt>
                <c:pt idx="35579">
                  <c:v>353.41143699999998</c:v>
                </c:pt>
                <c:pt idx="35580">
                  <c:v>353.42137100000002</c:v>
                </c:pt>
                <c:pt idx="35581">
                  <c:v>353.43130600000001</c:v>
                </c:pt>
                <c:pt idx="35582">
                  <c:v>353.44123999999999</c:v>
                </c:pt>
                <c:pt idx="35583">
                  <c:v>353.45117399999998</c:v>
                </c:pt>
                <c:pt idx="35584">
                  <c:v>353.46110900000002</c:v>
                </c:pt>
                <c:pt idx="35585">
                  <c:v>353.47104300000001</c:v>
                </c:pt>
                <c:pt idx="35586">
                  <c:v>353.48097799999999</c:v>
                </c:pt>
                <c:pt idx="35587">
                  <c:v>353.49091199999998</c:v>
                </c:pt>
                <c:pt idx="35588">
                  <c:v>353.50084700000002</c:v>
                </c:pt>
                <c:pt idx="35589">
                  <c:v>353.51078100000001</c:v>
                </c:pt>
                <c:pt idx="35590">
                  <c:v>353.52071599999999</c:v>
                </c:pt>
                <c:pt idx="35591">
                  <c:v>353.53064999999998</c:v>
                </c:pt>
                <c:pt idx="35592">
                  <c:v>353.54058500000002</c:v>
                </c:pt>
                <c:pt idx="35593">
                  <c:v>353.55051900000001</c:v>
                </c:pt>
                <c:pt idx="35594">
                  <c:v>353.56045399999999</c:v>
                </c:pt>
                <c:pt idx="35595">
                  <c:v>353.57038799999998</c:v>
                </c:pt>
                <c:pt idx="35596">
                  <c:v>353.58032300000002</c:v>
                </c:pt>
                <c:pt idx="35597">
                  <c:v>353.59025700000001</c:v>
                </c:pt>
                <c:pt idx="35598">
                  <c:v>353.60019199999999</c:v>
                </c:pt>
                <c:pt idx="35599">
                  <c:v>353.61012599999998</c:v>
                </c:pt>
                <c:pt idx="35600">
                  <c:v>353.62006000000002</c:v>
                </c:pt>
                <c:pt idx="35601">
                  <c:v>353.62999500000001</c:v>
                </c:pt>
                <c:pt idx="35602">
                  <c:v>353.639929</c:v>
                </c:pt>
                <c:pt idx="35603">
                  <c:v>353.64986399999998</c:v>
                </c:pt>
                <c:pt idx="35604">
                  <c:v>353.65979800000002</c:v>
                </c:pt>
                <c:pt idx="35605">
                  <c:v>353.66973300000001</c:v>
                </c:pt>
                <c:pt idx="35606">
                  <c:v>353.67966699999999</c:v>
                </c:pt>
                <c:pt idx="35607">
                  <c:v>353.68960199999998</c:v>
                </c:pt>
                <c:pt idx="35608">
                  <c:v>353.69953600000002</c:v>
                </c:pt>
                <c:pt idx="35609">
                  <c:v>353.70947100000001</c:v>
                </c:pt>
                <c:pt idx="35610">
                  <c:v>353.71940499999999</c:v>
                </c:pt>
                <c:pt idx="35611">
                  <c:v>353.72933999999998</c:v>
                </c:pt>
                <c:pt idx="35612">
                  <c:v>353.73927400000002</c:v>
                </c:pt>
                <c:pt idx="35613">
                  <c:v>353.74920900000001</c:v>
                </c:pt>
                <c:pt idx="35614">
                  <c:v>353.75914299999999</c:v>
                </c:pt>
                <c:pt idx="35615">
                  <c:v>353.76907699999998</c:v>
                </c:pt>
                <c:pt idx="35616">
                  <c:v>353.77901200000002</c:v>
                </c:pt>
                <c:pt idx="35617">
                  <c:v>353.78894600000001</c:v>
                </c:pt>
                <c:pt idx="35618">
                  <c:v>353.79888140000003</c:v>
                </c:pt>
                <c:pt idx="35619">
                  <c:v>353.80881540000001</c:v>
                </c:pt>
                <c:pt idx="35620">
                  <c:v>353.8187504</c:v>
                </c:pt>
                <c:pt idx="35621">
                  <c:v>353.82868439999999</c:v>
                </c:pt>
                <c:pt idx="35622">
                  <c:v>353.83861940000003</c:v>
                </c:pt>
                <c:pt idx="35623">
                  <c:v>353.84855340000001</c:v>
                </c:pt>
                <c:pt idx="35624">
                  <c:v>353.8584884</c:v>
                </c:pt>
                <c:pt idx="35625">
                  <c:v>353.86842239999999</c:v>
                </c:pt>
                <c:pt idx="35626">
                  <c:v>353.87835740000003</c:v>
                </c:pt>
                <c:pt idx="35627">
                  <c:v>353.88829140000001</c:v>
                </c:pt>
                <c:pt idx="35628">
                  <c:v>353.8982264</c:v>
                </c:pt>
                <c:pt idx="35629">
                  <c:v>353.90816039999999</c:v>
                </c:pt>
                <c:pt idx="35630">
                  <c:v>353.91809439999997</c:v>
                </c:pt>
                <c:pt idx="35631">
                  <c:v>353.92802940000001</c:v>
                </c:pt>
                <c:pt idx="35632">
                  <c:v>353.9379634</c:v>
                </c:pt>
                <c:pt idx="35633">
                  <c:v>353.94789839999999</c:v>
                </c:pt>
                <c:pt idx="35634">
                  <c:v>353.95783239999997</c:v>
                </c:pt>
                <c:pt idx="35635">
                  <c:v>353.96776740000001</c:v>
                </c:pt>
                <c:pt idx="35636">
                  <c:v>353.9777014</c:v>
                </c:pt>
                <c:pt idx="35637">
                  <c:v>353.98763639999999</c:v>
                </c:pt>
                <c:pt idx="35638">
                  <c:v>353.99757039999997</c:v>
                </c:pt>
                <c:pt idx="35639">
                  <c:v>354.00750540000001</c:v>
                </c:pt>
                <c:pt idx="35640">
                  <c:v>354.0174394</c:v>
                </c:pt>
                <c:pt idx="35641">
                  <c:v>354.02737439999999</c:v>
                </c:pt>
                <c:pt idx="35642">
                  <c:v>354.03730839999997</c:v>
                </c:pt>
                <c:pt idx="35643">
                  <c:v>354.04724340000001</c:v>
                </c:pt>
                <c:pt idx="35644">
                  <c:v>354.0571774</c:v>
                </c:pt>
                <c:pt idx="35645">
                  <c:v>354.06711139999999</c:v>
                </c:pt>
                <c:pt idx="35646">
                  <c:v>354.07704639999997</c:v>
                </c:pt>
                <c:pt idx="35647">
                  <c:v>354.08698040000002</c:v>
                </c:pt>
                <c:pt idx="35648">
                  <c:v>354.0969154</c:v>
                </c:pt>
                <c:pt idx="35649">
                  <c:v>354.10684939999999</c:v>
                </c:pt>
                <c:pt idx="35650">
                  <c:v>354.11678439999997</c:v>
                </c:pt>
                <c:pt idx="35651">
                  <c:v>354.12671840000002</c:v>
                </c:pt>
                <c:pt idx="35652">
                  <c:v>354.1366534</c:v>
                </c:pt>
                <c:pt idx="35653">
                  <c:v>354.14658739999999</c:v>
                </c:pt>
                <c:pt idx="35654">
                  <c:v>354.15652239999997</c:v>
                </c:pt>
                <c:pt idx="35655">
                  <c:v>354.16645640000002</c:v>
                </c:pt>
                <c:pt idx="35656">
                  <c:v>354.1763914</c:v>
                </c:pt>
                <c:pt idx="35657">
                  <c:v>354.18632539999999</c:v>
                </c:pt>
                <c:pt idx="35658">
                  <c:v>354.19626040000003</c:v>
                </c:pt>
                <c:pt idx="35659">
                  <c:v>354.20619440000002</c:v>
                </c:pt>
                <c:pt idx="35660">
                  <c:v>354.2161284</c:v>
                </c:pt>
                <c:pt idx="35661">
                  <c:v>354.22606339999999</c:v>
                </c:pt>
                <c:pt idx="35662">
                  <c:v>354.23599739999997</c:v>
                </c:pt>
                <c:pt idx="35663">
                  <c:v>354.24593240000002</c:v>
                </c:pt>
                <c:pt idx="35664">
                  <c:v>354.2558664</c:v>
                </c:pt>
                <c:pt idx="35665">
                  <c:v>354.26580139999999</c:v>
                </c:pt>
                <c:pt idx="35666">
                  <c:v>354.27573539999997</c:v>
                </c:pt>
                <c:pt idx="35667">
                  <c:v>354.28567040000001</c:v>
                </c:pt>
                <c:pt idx="35668">
                  <c:v>354.2956044</c:v>
                </c:pt>
                <c:pt idx="35669">
                  <c:v>354.30553939999999</c:v>
                </c:pt>
                <c:pt idx="35670">
                  <c:v>354.31547339999997</c:v>
                </c:pt>
                <c:pt idx="35671">
                  <c:v>354.32540840000001</c:v>
                </c:pt>
                <c:pt idx="35672">
                  <c:v>354.3353424</c:v>
                </c:pt>
                <c:pt idx="35673">
                  <c:v>354.34527639999999</c:v>
                </c:pt>
                <c:pt idx="35674">
                  <c:v>354.35521139999997</c:v>
                </c:pt>
                <c:pt idx="35675">
                  <c:v>354.36514540000002</c:v>
                </c:pt>
                <c:pt idx="35676">
                  <c:v>354.3750804</c:v>
                </c:pt>
                <c:pt idx="35677">
                  <c:v>354.38501439999999</c:v>
                </c:pt>
                <c:pt idx="35678">
                  <c:v>354.39494939999997</c:v>
                </c:pt>
                <c:pt idx="35679">
                  <c:v>354.40488340000002</c:v>
                </c:pt>
                <c:pt idx="35680">
                  <c:v>354.4148184</c:v>
                </c:pt>
                <c:pt idx="35681">
                  <c:v>354.42475239999999</c:v>
                </c:pt>
                <c:pt idx="35682">
                  <c:v>354.43468739999997</c:v>
                </c:pt>
                <c:pt idx="35683">
                  <c:v>354.44462140000002</c:v>
                </c:pt>
                <c:pt idx="35684">
                  <c:v>354.4545564</c:v>
                </c:pt>
                <c:pt idx="35685">
                  <c:v>354.46449039999999</c:v>
                </c:pt>
                <c:pt idx="35686">
                  <c:v>354.47442539999997</c:v>
                </c:pt>
                <c:pt idx="35687">
                  <c:v>354.48435940000002</c:v>
                </c:pt>
                <c:pt idx="35688">
                  <c:v>354.4942944</c:v>
                </c:pt>
                <c:pt idx="35689">
                  <c:v>354.50422839999999</c:v>
                </c:pt>
                <c:pt idx="35690">
                  <c:v>354.51416239999998</c:v>
                </c:pt>
                <c:pt idx="35691">
                  <c:v>354.52409740000002</c:v>
                </c:pt>
                <c:pt idx="35692">
                  <c:v>354.5340314</c:v>
                </c:pt>
                <c:pt idx="35693">
                  <c:v>354.54396639999999</c:v>
                </c:pt>
                <c:pt idx="35694">
                  <c:v>354.55390039999997</c:v>
                </c:pt>
                <c:pt idx="35695">
                  <c:v>354.56383540000002</c:v>
                </c:pt>
                <c:pt idx="35696">
                  <c:v>354.5737694</c:v>
                </c:pt>
                <c:pt idx="35697">
                  <c:v>354.58370439999999</c:v>
                </c:pt>
                <c:pt idx="35698">
                  <c:v>354.59363839999997</c:v>
                </c:pt>
                <c:pt idx="35699">
                  <c:v>354.60357340000002</c:v>
                </c:pt>
                <c:pt idx="35700">
                  <c:v>354.6135074</c:v>
                </c:pt>
                <c:pt idx="35701">
                  <c:v>354.62344239999999</c:v>
                </c:pt>
                <c:pt idx="35702">
                  <c:v>354.63337639999997</c:v>
                </c:pt>
                <c:pt idx="35703">
                  <c:v>354.64331040000002</c:v>
                </c:pt>
                <c:pt idx="35704">
                  <c:v>354.6532454</c:v>
                </c:pt>
                <c:pt idx="35705">
                  <c:v>354.66317939999999</c:v>
                </c:pt>
                <c:pt idx="35706">
                  <c:v>354.67311439999997</c:v>
                </c:pt>
                <c:pt idx="35707">
                  <c:v>354.68304840000002</c:v>
                </c:pt>
                <c:pt idx="35708">
                  <c:v>354.6929834</c:v>
                </c:pt>
                <c:pt idx="35709">
                  <c:v>354.70291739999999</c:v>
                </c:pt>
                <c:pt idx="35710">
                  <c:v>354.71285239999997</c:v>
                </c:pt>
                <c:pt idx="35711">
                  <c:v>354.72278640000002</c:v>
                </c:pt>
                <c:pt idx="35712">
                  <c:v>354.7327214</c:v>
                </c:pt>
                <c:pt idx="35713">
                  <c:v>354.74265539999999</c:v>
                </c:pt>
                <c:pt idx="35714">
                  <c:v>354.75259039999997</c:v>
                </c:pt>
                <c:pt idx="35715">
                  <c:v>354.76252440000002</c:v>
                </c:pt>
                <c:pt idx="35716">
                  <c:v>354.7724594</c:v>
                </c:pt>
                <c:pt idx="35717">
                  <c:v>354.78239339999999</c:v>
                </c:pt>
                <c:pt idx="35718">
                  <c:v>354.79232739999998</c:v>
                </c:pt>
                <c:pt idx="35719">
                  <c:v>354.80226279999999</c:v>
                </c:pt>
                <c:pt idx="35720">
                  <c:v>354.81219679999998</c:v>
                </c:pt>
                <c:pt idx="35721">
                  <c:v>354.82213180000002</c:v>
                </c:pt>
                <c:pt idx="35722">
                  <c:v>354.83206580000001</c:v>
                </c:pt>
                <c:pt idx="35723">
                  <c:v>354.84200079999999</c:v>
                </c:pt>
                <c:pt idx="35724">
                  <c:v>354.85193479999998</c:v>
                </c:pt>
                <c:pt idx="35725">
                  <c:v>354.86186980000002</c:v>
                </c:pt>
                <c:pt idx="35726">
                  <c:v>354.87180380000001</c:v>
                </c:pt>
                <c:pt idx="35727">
                  <c:v>354.88173879999999</c:v>
                </c:pt>
                <c:pt idx="35728">
                  <c:v>354.89167279999998</c:v>
                </c:pt>
                <c:pt idx="35729">
                  <c:v>354.90160780000002</c:v>
                </c:pt>
                <c:pt idx="35730">
                  <c:v>354.91154180000001</c:v>
                </c:pt>
                <c:pt idx="35731">
                  <c:v>354.92147679999999</c:v>
                </c:pt>
                <c:pt idx="35732">
                  <c:v>354.93141079999998</c:v>
                </c:pt>
                <c:pt idx="35733">
                  <c:v>354.94134480000002</c:v>
                </c:pt>
                <c:pt idx="35734">
                  <c:v>354.95127980000001</c:v>
                </c:pt>
                <c:pt idx="35735">
                  <c:v>354.9612138</c:v>
                </c:pt>
                <c:pt idx="35736">
                  <c:v>354.97114879999998</c:v>
                </c:pt>
                <c:pt idx="35737">
                  <c:v>354.98108280000002</c:v>
                </c:pt>
                <c:pt idx="35738">
                  <c:v>354.99101780000001</c:v>
                </c:pt>
                <c:pt idx="35739">
                  <c:v>355.0009518</c:v>
                </c:pt>
                <c:pt idx="35740">
                  <c:v>355.01088679999998</c:v>
                </c:pt>
                <c:pt idx="35741">
                  <c:v>355.02082080000002</c:v>
                </c:pt>
                <c:pt idx="35742">
                  <c:v>355.03075580000001</c:v>
                </c:pt>
                <c:pt idx="35743">
                  <c:v>355.0406898</c:v>
                </c:pt>
                <c:pt idx="35744">
                  <c:v>355.05062479999998</c:v>
                </c:pt>
                <c:pt idx="35745">
                  <c:v>355.06055880000002</c:v>
                </c:pt>
                <c:pt idx="35746">
                  <c:v>355.07049380000001</c:v>
                </c:pt>
                <c:pt idx="35747">
                  <c:v>355.0804278</c:v>
                </c:pt>
                <c:pt idx="35748">
                  <c:v>355.09036179999998</c:v>
                </c:pt>
                <c:pt idx="35749">
                  <c:v>355.10029680000002</c:v>
                </c:pt>
                <c:pt idx="35750">
                  <c:v>355.11023080000001</c:v>
                </c:pt>
                <c:pt idx="35751">
                  <c:v>355.1201658</c:v>
                </c:pt>
                <c:pt idx="35752">
                  <c:v>355.13009979999998</c:v>
                </c:pt>
                <c:pt idx="35753">
                  <c:v>355.14003480000002</c:v>
                </c:pt>
                <c:pt idx="35754">
                  <c:v>355.14996880000001</c:v>
                </c:pt>
                <c:pt idx="35755">
                  <c:v>355.1599038</c:v>
                </c:pt>
                <c:pt idx="35756">
                  <c:v>355.16983779999998</c:v>
                </c:pt>
                <c:pt idx="35757">
                  <c:v>355.17977280000002</c:v>
                </c:pt>
                <c:pt idx="35758">
                  <c:v>355.18970680000001</c:v>
                </c:pt>
                <c:pt idx="35759">
                  <c:v>355.19964179999999</c:v>
                </c:pt>
                <c:pt idx="35760">
                  <c:v>355.20957579999998</c:v>
                </c:pt>
                <c:pt idx="35761">
                  <c:v>355.21951080000002</c:v>
                </c:pt>
                <c:pt idx="35762">
                  <c:v>355.22944480000001</c:v>
                </c:pt>
                <c:pt idx="35763">
                  <c:v>355.2393788</c:v>
                </c:pt>
                <c:pt idx="35764">
                  <c:v>355.24931379999998</c:v>
                </c:pt>
                <c:pt idx="35765">
                  <c:v>355.25924780000003</c:v>
                </c:pt>
                <c:pt idx="35766">
                  <c:v>355.26918280000001</c:v>
                </c:pt>
                <c:pt idx="35767">
                  <c:v>355.2791168</c:v>
                </c:pt>
                <c:pt idx="35768">
                  <c:v>355.28905179999998</c:v>
                </c:pt>
                <c:pt idx="35769">
                  <c:v>355.29898580000003</c:v>
                </c:pt>
                <c:pt idx="35770">
                  <c:v>355.30892080000001</c:v>
                </c:pt>
                <c:pt idx="35771">
                  <c:v>355.3188548</c:v>
                </c:pt>
                <c:pt idx="35772">
                  <c:v>355.32878979999998</c:v>
                </c:pt>
                <c:pt idx="35773">
                  <c:v>355.33872380000003</c:v>
                </c:pt>
                <c:pt idx="35774">
                  <c:v>355.34865880000001</c:v>
                </c:pt>
                <c:pt idx="35775">
                  <c:v>355.3585928</c:v>
                </c:pt>
                <c:pt idx="35776">
                  <c:v>355.36852779999998</c:v>
                </c:pt>
                <c:pt idx="35777">
                  <c:v>355.37846180000003</c:v>
                </c:pt>
                <c:pt idx="35778">
                  <c:v>355.38839580000001</c:v>
                </c:pt>
                <c:pt idx="35779">
                  <c:v>355.3983308</c:v>
                </c:pt>
                <c:pt idx="35780">
                  <c:v>355.40826479999998</c:v>
                </c:pt>
                <c:pt idx="35781">
                  <c:v>355.41819980000002</c:v>
                </c:pt>
                <c:pt idx="35782">
                  <c:v>355.42813380000001</c:v>
                </c:pt>
                <c:pt idx="35783">
                  <c:v>355.4380688</c:v>
                </c:pt>
                <c:pt idx="35784">
                  <c:v>355.44800279999998</c:v>
                </c:pt>
                <c:pt idx="35785">
                  <c:v>355.45793780000002</c:v>
                </c:pt>
                <c:pt idx="35786">
                  <c:v>355.46787180000001</c:v>
                </c:pt>
                <c:pt idx="35787">
                  <c:v>355.4778068</c:v>
                </c:pt>
                <c:pt idx="35788">
                  <c:v>355.48774079999998</c:v>
                </c:pt>
                <c:pt idx="35789">
                  <c:v>355.49767580000002</c:v>
                </c:pt>
                <c:pt idx="35790">
                  <c:v>355.50760980000001</c:v>
                </c:pt>
                <c:pt idx="35791">
                  <c:v>355.5175438</c:v>
                </c:pt>
                <c:pt idx="35792">
                  <c:v>355.52747879999998</c:v>
                </c:pt>
                <c:pt idx="35793">
                  <c:v>355.53741280000003</c:v>
                </c:pt>
                <c:pt idx="35794">
                  <c:v>355.54734780000001</c:v>
                </c:pt>
                <c:pt idx="35795">
                  <c:v>355.5572818</c:v>
                </c:pt>
                <c:pt idx="35796">
                  <c:v>355.56721679999998</c:v>
                </c:pt>
                <c:pt idx="35797">
                  <c:v>355.57715080000003</c:v>
                </c:pt>
                <c:pt idx="35798">
                  <c:v>355.58708580000001</c:v>
                </c:pt>
                <c:pt idx="35799">
                  <c:v>355.5970198</c:v>
                </c:pt>
                <c:pt idx="35800">
                  <c:v>355.60695479999998</c:v>
                </c:pt>
                <c:pt idx="35801">
                  <c:v>355.61688880000003</c:v>
                </c:pt>
                <c:pt idx="35802">
                  <c:v>355.62682380000001</c:v>
                </c:pt>
                <c:pt idx="35803">
                  <c:v>355.6367578</c:v>
                </c:pt>
                <c:pt idx="35804">
                  <c:v>355.64669279999998</c:v>
                </c:pt>
                <c:pt idx="35805">
                  <c:v>355.65662680000003</c:v>
                </c:pt>
                <c:pt idx="35806">
                  <c:v>355.66656180000001</c:v>
                </c:pt>
                <c:pt idx="35807">
                  <c:v>355.6764958</c:v>
                </c:pt>
                <c:pt idx="35808">
                  <c:v>355.68642979999998</c:v>
                </c:pt>
                <c:pt idx="35809">
                  <c:v>355.69636480000003</c:v>
                </c:pt>
                <c:pt idx="35810">
                  <c:v>355.70629880000001</c:v>
                </c:pt>
                <c:pt idx="35811">
                  <c:v>355.7162338</c:v>
                </c:pt>
                <c:pt idx="35812">
                  <c:v>355.72616779999998</c:v>
                </c:pt>
                <c:pt idx="35813">
                  <c:v>355.73610280000003</c:v>
                </c:pt>
                <c:pt idx="35814">
                  <c:v>355.74603680000001</c:v>
                </c:pt>
                <c:pt idx="35815">
                  <c:v>355.7559718</c:v>
                </c:pt>
                <c:pt idx="35816">
                  <c:v>355.76590579999998</c:v>
                </c:pt>
                <c:pt idx="35817">
                  <c:v>355.77584080000003</c:v>
                </c:pt>
                <c:pt idx="35818">
                  <c:v>355.78577480000001</c:v>
                </c:pt>
                <c:pt idx="35819">
                  <c:v>355.7957098</c:v>
                </c:pt>
                <c:pt idx="35820">
                  <c:v>355.80564349999997</c:v>
                </c:pt>
                <c:pt idx="35821">
                  <c:v>355.81557850000002</c:v>
                </c:pt>
                <c:pt idx="35822">
                  <c:v>355.8255125</c:v>
                </c:pt>
                <c:pt idx="35823">
                  <c:v>355.83544649999999</c:v>
                </c:pt>
                <c:pt idx="35824">
                  <c:v>355.84538149999997</c:v>
                </c:pt>
                <c:pt idx="35825">
                  <c:v>355.85531550000002</c:v>
                </c:pt>
                <c:pt idx="35826">
                  <c:v>355.8652505</c:v>
                </c:pt>
                <c:pt idx="35827">
                  <c:v>355.87518449999999</c:v>
                </c:pt>
                <c:pt idx="35828">
                  <c:v>355.88511949999997</c:v>
                </c:pt>
                <c:pt idx="35829">
                  <c:v>355.89505350000002</c:v>
                </c:pt>
                <c:pt idx="35830">
                  <c:v>355.9049885</c:v>
                </c:pt>
                <c:pt idx="35831">
                  <c:v>355.91492249999999</c:v>
                </c:pt>
                <c:pt idx="35832">
                  <c:v>355.92485749999997</c:v>
                </c:pt>
                <c:pt idx="35833">
                  <c:v>355.93479150000002</c:v>
                </c:pt>
                <c:pt idx="35834">
                  <c:v>355.9447265</c:v>
                </c:pt>
                <c:pt idx="35835">
                  <c:v>355.95466049999999</c:v>
                </c:pt>
                <c:pt idx="35836">
                  <c:v>355.96459549999997</c:v>
                </c:pt>
                <c:pt idx="35837">
                  <c:v>355.97452950000002</c:v>
                </c:pt>
                <c:pt idx="35838">
                  <c:v>355.9844645</c:v>
                </c:pt>
                <c:pt idx="35839">
                  <c:v>355.99439849999999</c:v>
                </c:pt>
                <c:pt idx="35840">
                  <c:v>356.00433349999997</c:v>
                </c:pt>
                <c:pt idx="35841">
                  <c:v>356.01426750000002</c:v>
                </c:pt>
                <c:pt idx="35842">
                  <c:v>356.0242015</c:v>
                </c:pt>
                <c:pt idx="35843">
                  <c:v>356.03413649999999</c:v>
                </c:pt>
                <c:pt idx="35844">
                  <c:v>356.04407049999998</c:v>
                </c:pt>
                <c:pt idx="35845">
                  <c:v>356.05400550000002</c:v>
                </c:pt>
                <c:pt idx="35846">
                  <c:v>356.0639395</c:v>
                </c:pt>
                <c:pt idx="35847">
                  <c:v>356.07387449999999</c:v>
                </c:pt>
                <c:pt idx="35848">
                  <c:v>356.08380849999998</c:v>
                </c:pt>
                <c:pt idx="35849">
                  <c:v>356.09374350000002</c:v>
                </c:pt>
                <c:pt idx="35850">
                  <c:v>356.1036775</c:v>
                </c:pt>
                <c:pt idx="35851">
                  <c:v>356.11361249999999</c:v>
                </c:pt>
                <c:pt idx="35852">
                  <c:v>356.12354649999997</c:v>
                </c:pt>
                <c:pt idx="35853">
                  <c:v>356.13348150000002</c:v>
                </c:pt>
                <c:pt idx="35854">
                  <c:v>356.1434155</c:v>
                </c:pt>
                <c:pt idx="35855">
                  <c:v>356.15335049999999</c:v>
                </c:pt>
                <c:pt idx="35856">
                  <c:v>356.16328449999997</c:v>
                </c:pt>
                <c:pt idx="35857">
                  <c:v>356.17321950000002</c:v>
                </c:pt>
                <c:pt idx="35858">
                  <c:v>356.1831535</c:v>
                </c:pt>
                <c:pt idx="35859">
                  <c:v>356.19308849999999</c:v>
                </c:pt>
                <c:pt idx="35860">
                  <c:v>356.20302249999997</c:v>
                </c:pt>
                <c:pt idx="35861">
                  <c:v>356.21295750000002</c:v>
                </c:pt>
                <c:pt idx="35862">
                  <c:v>356.2228915</c:v>
                </c:pt>
                <c:pt idx="35863">
                  <c:v>356.23282549999999</c:v>
                </c:pt>
                <c:pt idx="35864">
                  <c:v>356.24276049999997</c:v>
                </c:pt>
                <c:pt idx="35865">
                  <c:v>356.25269450000002</c:v>
                </c:pt>
                <c:pt idx="35866">
                  <c:v>356.2626295</c:v>
                </c:pt>
                <c:pt idx="35867">
                  <c:v>356.27256349999999</c:v>
                </c:pt>
                <c:pt idx="35868">
                  <c:v>356.28249849999997</c:v>
                </c:pt>
                <c:pt idx="35869">
                  <c:v>356.29243250000002</c:v>
                </c:pt>
                <c:pt idx="35870">
                  <c:v>356.3023675</c:v>
                </c:pt>
                <c:pt idx="35871">
                  <c:v>356.31230149999999</c:v>
                </c:pt>
                <c:pt idx="35872">
                  <c:v>356.32223649999997</c:v>
                </c:pt>
                <c:pt idx="35873">
                  <c:v>356.33217050000002</c:v>
                </c:pt>
                <c:pt idx="35874">
                  <c:v>356.3421055</c:v>
                </c:pt>
                <c:pt idx="35875">
                  <c:v>356.35203949999999</c:v>
                </c:pt>
                <c:pt idx="35876">
                  <c:v>356.36197449999997</c:v>
                </c:pt>
                <c:pt idx="35877">
                  <c:v>356.37190850000002</c:v>
                </c:pt>
                <c:pt idx="35878">
                  <c:v>356.3818435</c:v>
                </c:pt>
                <c:pt idx="35879">
                  <c:v>356.39177749999999</c:v>
                </c:pt>
                <c:pt idx="35880">
                  <c:v>356.40171249999997</c:v>
                </c:pt>
                <c:pt idx="35881">
                  <c:v>356.41164650000002</c:v>
                </c:pt>
                <c:pt idx="35882">
                  <c:v>356.4215805</c:v>
                </c:pt>
                <c:pt idx="35883">
                  <c:v>356.43151549999999</c:v>
                </c:pt>
                <c:pt idx="35884">
                  <c:v>356.44144949999998</c:v>
                </c:pt>
                <c:pt idx="35885">
                  <c:v>356.45138450000002</c:v>
                </c:pt>
                <c:pt idx="35886">
                  <c:v>356.4613185</c:v>
                </c:pt>
                <c:pt idx="35887">
                  <c:v>356.47125349999999</c:v>
                </c:pt>
                <c:pt idx="35888">
                  <c:v>356.48118749999998</c:v>
                </c:pt>
                <c:pt idx="35889">
                  <c:v>356.49112250000002</c:v>
                </c:pt>
                <c:pt idx="35890">
                  <c:v>356.5010565</c:v>
                </c:pt>
                <c:pt idx="35891">
                  <c:v>356.51099149999999</c:v>
                </c:pt>
                <c:pt idx="35892">
                  <c:v>356.52092549999998</c:v>
                </c:pt>
                <c:pt idx="35893">
                  <c:v>356.53086050000002</c:v>
                </c:pt>
                <c:pt idx="35894">
                  <c:v>356.5407945</c:v>
                </c:pt>
                <c:pt idx="35895">
                  <c:v>356.55072949999999</c:v>
                </c:pt>
                <c:pt idx="35896">
                  <c:v>356.56066349999998</c:v>
                </c:pt>
                <c:pt idx="35897">
                  <c:v>356.57059850000002</c:v>
                </c:pt>
                <c:pt idx="35898">
                  <c:v>356.5805325</c:v>
                </c:pt>
                <c:pt idx="35899">
                  <c:v>356.59046749999999</c:v>
                </c:pt>
                <c:pt idx="35900">
                  <c:v>356.60040149999998</c:v>
                </c:pt>
                <c:pt idx="35901">
                  <c:v>356.61033650000002</c:v>
                </c:pt>
                <c:pt idx="35902">
                  <c:v>356.6202705</c:v>
                </c:pt>
                <c:pt idx="35903">
                  <c:v>356.63020549999999</c:v>
                </c:pt>
                <c:pt idx="35904">
                  <c:v>356.64013949999998</c:v>
                </c:pt>
                <c:pt idx="35905">
                  <c:v>356.65007450000002</c:v>
                </c:pt>
                <c:pt idx="35906">
                  <c:v>356.6600085</c:v>
                </c:pt>
                <c:pt idx="35907">
                  <c:v>356.66994249999999</c:v>
                </c:pt>
                <c:pt idx="35908">
                  <c:v>356.67987749999998</c:v>
                </c:pt>
                <c:pt idx="35909">
                  <c:v>356.68981150000002</c:v>
                </c:pt>
                <c:pt idx="35910">
                  <c:v>356.6997465</c:v>
                </c:pt>
                <c:pt idx="35911">
                  <c:v>356.70968049999999</c:v>
                </c:pt>
                <c:pt idx="35912">
                  <c:v>356.71961549999997</c:v>
                </c:pt>
                <c:pt idx="35913">
                  <c:v>356.72954950000002</c:v>
                </c:pt>
                <c:pt idx="35914">
                  <c:v>356.7394845</c:v>
                </c:pt>
                <c:pt idx="35915">
                  <c:v>356.74941849999999</c:v>
                </c:pt>
                <c:pt idx="35916">
                  <c:v>356.75935349999997</c:v>
                </c:pt>
                <c:pt idx="35917">
                  <c:v>356.76928750000002</c:v>
                </c:pt>
                <c:pt idx="35918">
                  <c:v>356.7792225</c:v>
                </c:pt>
                <c:pt idx="35919">
                  <c:v>356.78915649999999</c:v>
                </c:pt>
                <c:pt idx="35920">
                  <c:v>356.79909149999997</c:v>
                </c:pt>
                <c:pt idx="35921">
                  <c:v>356.8090254</c:v>
                </c:pt>
                <c:pt idx="35922">
                  <c:v>356.81896039999998</c:v>
                </c:pt>
                <c:pt idx="35923">
                  <c:v>356.82889440000002</c:v>
                </c:pt>
                <c:pt idx="35924">
                  <c:v>356.83882940000001</c:v>
                </c:pt>
                <c:pt idx="35925">
                  <c:v>356.8487634</c:v>
                </c:pt>
                <c:pt idx="35926">
                  <c:v>356.85869839999998</c:v>
                </c:pt>
                <c:pt idx="35927">
                  <c:v>356.86863240000002</c:v>
                </c:pt>
                <c:pt idx="35928">
                  <c:v>356.87856740000001</c:v>
                </c:pt>
                <c:pt idx="35929">
                  <c:v>356.8885014</c:v>
                </c:pt>
                <c:pt idx="35930">
                  <c:v>356.89843639999998</c:v>
                </c:pt>
                <c:pt idx="35931">
                  <c:v>356.90837040000002</c:v>
                </c:pt>
                <c:pt idx="35932">
                  <c:v>356.91830440000001</c:v>
                </c:pt>
                <c:pt idx="35933">
                  <c:v>356.9282394</c:v>
                </c:pt>
                <c:pt idx="35934">
                  <c:v>356.93817339999998</c:v>
                </c:pt>
                <c:pt idx="35935">
                  <c:v>356.94810840000002</c:v>
                </c:pt>
                <c:pt idx="35936">
                  <c:v>356.95804240000001</c:v>
                </c:pt>
                <c:pt idx="35937">
                  <c:v>356.9679774</c:v>
                </c:pt>
                <c:pt idx="35938">
                  <c:v>356.97791139999998</c:v>
                </c:pt>
                <c:pt idx="35939">
                  <c:v>356.98784640000002</c:v>
                </c:pt>
                <c:pt idx="35940">
                  <c:v>356.99778040000001</c:v>
                </c:pt>
                <c:pt idx="35941">
                  <c:v>357.0077154</c:v>
                </c:pt>
                <c:pt idx="35942">
                  <c:v>357.01764939999998</c:v>
                </c:pt>
                <c:pt idx="35943">
                  <c:v>357.02758440000002</c:v>
                </c:pt>
                <c:pt idx="35944">
                  <c:v>357.03751840000001</c:v>
                </c:pt>
                <c:pt idx="35945">
                  <c:v>357.04745339999999</c:v>
                </c:pt>
                <c:pt idx="35946">
                  <c:v>357.05738739999998</c:v>
                </c:pt>
                <c:pt idx="35947">
                  <c:v>357.06732240000002</c:v>
                </c:pt>
                <c:pt idx="35948">
                  <c:v>357.07725640000001</c:v>
                </c:pt>
                <c:pt idx="35949">
                  <c:v>357.08719139999999</c:v>
                </c:pt>
                <c:pt idx="35950">
                  <c:v>357.09712539999998</c:v>
                </c:pt>
                <c:pt idx="35951">
                  <c:v>357.10706040000002</c:v>
                </c:pt>
                <c:pt idx="35952">
                  <c:v>357.11699440000001</c:v>
                </c:pt>
                <c:pt idx="35953">
                  <c:v>357.12692939999999</c:v>
                </c:pt>
                <c:pt idx="35954">
                  <c:v>357.13686339999998</c:v>
                </c:pt>
                <c:pt idx="35955">
                  <c:v>357.14679840000002</c:v>
                </c:pt>
                <c:pt idx="35956">
                  <c:v>357.15673240000001</c:v>
                </c:pt>
                <c:pt idx="35957">
                  <c:v>357.1666664</c:v>
                </c:pt>
                <c:pt idx="35958">
                  <c:v>357.17660139999998</c:v>
                </c:pt>
                <c:pt idx="35959">
                  <c:v>357.18653540000003</c:v>
                </c:pt>
                <c:pt idx="35960">
                  <c:v>357.19647040000001</c:v>
                </c:pt>
                <c:pt idx="35961">
                  <c:v>357.2064044</c:v>
                </c:pt>
                <c:pt idx="35962">
                  <c:v>357.21633939999998</c:v>
                </c:pt>
                <c:pt idx="35963">
                  <c:v>357.22627340000003</c:v>
                </c:pt>
                <c:pt idx="35964">
                  <c:v>357.23620840000001</c:v>
                </c:pt>
                <c:pt idx="35965">
                  <c:v>357.2461424</c:v>
                </c:pt>
                <c:pt idx="35966">
                  <c:v>357.25607739999998</c:v>
                </c:pt>
                <c:pt idx="35967">
                  <c:v>357.26601140000002</c:v>
                </c:pt>
                <c:pt idx="35968">
                  <c:v>357.27594640000001</c:v>
                </c:pt>
                <c:pt idx="35969">
                  <c:v>357.2858804</c:v>
                </c:pt>
                <c:pt idx="35970">
                  <c:v>357.29581539999998</c:v>
                </c:pt>
                <c:pt idx="35971">
                  <c:v>357.30574940000002</c:v>
                </c:pt>
                <c:pt idx="35972">
                  <c:v>357.31568440000001</c:v>
                </c:pt>
                <c:pt idx="35973">
                  <c:v>357.3256184</c:v>
                </c:pt>
                <c:pt idx="35974">
                  <c:v>357.33555339999998</c:v>
                </c:pt>
                <c:pt idx="35975">
                  <c:v>357.34548740000002</c:v>
                </c:pt>
                <c:pt idx="35976">
                  <c:v>357.35542240000001</c:v>
                </c:pt>
                <c:pt idx="35977">
                  <c:v>357.3653564</c:v>
                </c:pt>
                <c:pt idx="35978">
                  <c:v>357.37529139999998</c:v>
                </c:pt>
                <c:pt idx="35979">
                  <c:v>357.38522540000002</c:v>
                </c:pt>
                <c:pt idx="35980">
                  <c:v>357.39516040000001</c:v>
                </c:pt>
                <c:pt idx="35981">
                  <c:v>357.4050944</c:v>
                </c:pt>
                <c:pt idx="35982">
                  <c:v>357.41502939999998</c:v>
                </c:pt>
                <c:pt idx="35983">
                  <c:v>357.42496340000002</c:v>
                </c:pt>
                <c:pt idx="35984">
                  <c:v>357.43489840000001</c:v>
                </c:pt>
                <c:pt idx="35985">
                  <c:v>357.4448324</c:v>
                </c:pt>
                <c:pt idx="35986">
                  <c:v>357.45476739999998</c:v>
                </c:pt>
                <c:pt idx="35987">
                  <c:v>357.46470140000002</c:v>
                </c:pt>
                <c:pt idx="35988">
                  <c:v>357.47463540000001</c:v>
                </c:pt>
                <c:pt idx="35989">
                  <c:v>357.4845704</c:v>
                </c:pt>
                <c:pt idx="35990">
                  <c:v>357.49450439999998</c:v>
                </c:pt>
                <c:pt idx="35991">
                  <c:v>357.50443940000002</c:v>
                </c:pt>
                <c:pt idx="35992">
                  <c:v>357.51437340000001</c:v>
                </c:pt>
                <c:pt idx="35993">
                  <c:v>357.5243084</c:v>
                </c:pt>
                <c:pt idx="35994">
                  <c:v>357.53424239999998</c:v>
                </c:pt>
                <c:pt idx="35995">
                  <c:v>357.54417740000002</c:v>
                </c:pt>
                <c:pt idx="35996">
                  <c:v>357.55411140000001</c:v>
                </c:pt>
                <c:pt idx="35997">
                  <c:v>357.5640464</c:v>
                </c:pt>
                <c:pt idx="35998">
                  <c:v>357.57398039999998</c:v>
                </c:pt>
                <c:pt idx="35999">
                  <c:v>357.58391540000002</c:v>
                </c:pt>
                <c:pt idx="36000">
                  <c:v>357.59384940000001</c:v>
                </c:pt>
                <c:pt idx="36001">
                  <c:v>357.6037844</c:v>
                </c:pt>
                <c:pt idx="36002">
                  <c:v>357.61371839999998</c:v>
                </c:pt>
                <c:pt idx="36003">
                  <c:v>357.62365340000002</c:v>
                </c:pt>
                <c:pt idx="36004">
                  <c:v>357.63358740000001</c:v>
                </c:pt>
                <c:pt idx="36005">
                  <c:v>357.64352239999999</c:v>
                </c:pt>
                <c:pt idx="36006">
                  <c:v>357.65345639999998</c:v>
                </c:pt>
                <c:pt idx="36007">
                  <c:v>357.66339140000002</c:v>
                </c:pt>
                <c:pt idx="36008">
                  <c:v>357.67332540000001</c:v>
                </c:pt>
                <c:pt idx="36009">
                  <c:v>357.68326039999999</c:v>
                </c:pt>
                <c:pt idx="36010">
                  <c:v>357.69319439999998</c:v>
                </c:pt>
                <c:pt idx="36011">
                  <c:v>357.70312940000002</c:v>
                </c:pt>
                <c:pt idx="36012">
                  <c:v>357.71306340000001</c:v>
                </c:pt>
                <c:pt idx="36013">
                  <c:v>357.72299839999999</c:v>
                </c:pt>
                <c:pt idx="36014">
                  <c:v>357.73293239999998</c:v>
                </c:pt>
                <c:pt idx="36015">
                  <c:v>357.74286740000002</c:v>
                </c:pt>
                <c:pt idx="36016">
                  <c:v>357.75280140000001</c:v>
                </c:pt>
                <c:pt idx="36017">
                  <c:v>357.76273639999999</c:v>
                </c:pt>
                <c:pt idx="36018">
                  <c:v>357.77267039999998</c:v>
                </c:pt>
                <c:pt idx="36019">
                  <c:v>357.78260540000002</c:v>
                </c:pt>
                <c:pt idx="36020">
                  <c:v>357.79253940000001</c:v>
                </c:pt>
                <c:pt idx="36021">
                  <c:v>357.80247439999999</c:v>
                </c:pt>
                <c:pt idx="36022">
                  <c:v>357.81240930000001</c:v>
                </c:pt>
                <c:pt idx="36023">
                  <c:v>357.8223433</c:v>
                </c:pt>
                <c:pt idx="36024">
                  <c:v>357.83227829999998</c:v>
                </c:pt>
                <c:pt idx="36025">
                  <c:v>357.84221230000003</c:v>
                </c:pt>
                <c:pt idx="36026">
                  <c:v>357.85214730000001</c:v>
                </c:pt>
                <c:pt idx="36027">
                  <c:v>357.8620813</c:v>
                </c:pt>
                <c:pt idx="36028">
                  <c:v>357.87201629999998</c:v>
                </c:pt>
                <c:pt idx="36029">
                  <c:v>357.88195030000003</c:v>
                </c:pt>
                <c:pt idx="36030">
                  <c:v>357.89188530000001</c:v>
                </c:pt>
                <c:pt idx="36031">
                  <c:v>357.9018193</c:v>
                </c:pt>
                <c:pt idx="36032">
                  <c:v>357.91175429999998</c:v>
                </c:pt>
                <c:pt idx="36033">
                  <c:v>357.92168830000003</c:v>
                </c:pt>
                <c:pt idx="36034">
                  <c:v>357.93162330000001</c:v>
                </c:pt>
                <c:pt idx="36035">
                  <c:v>357.9415573</c:v>
                </c:pt>
                <c:pt idx="36036">
                  <c:v>357.95149229999998</c:v>
                </c:pt>
                <c:pt idx="36037">
                  <c:v>357.96142630000003</c:v>
                </c:pt>
                <c:pt idx="36038">
                  <c:v>357.97136130000001</c:v>
                </c:pt>
                <c:pt idx="36039">
                  <c:v>357.9812953</c:v>
                </c:pt>
                <c:pt idx="36040">
                  <c:v>357.99123029999998</c:v>
                </c:pt>
                <c:pt idx="36041">
                  <c:v>358.00116430000003</c:v>
                </c:pt>
                <c:pt idx="36042">
                  <c:v>358.01109930000001</c:v>
                </c:pt>
                <c:pt idx="36043">
                  <c:v>358.0210333</c:v>
                </c:pt>
                <c:pt idx="36044">
                  <c:v>358.03096829999998</c:v>
                </c:pt>
                <c:pt idx="36045">
                  <c:v>358.04090230000003</c:v>
                </c:pt>
                <c:pt idx="36046">
                  <c:v>358.05083730000001</c:v>
                </c:pt>
                <c:pt idx="36047">
                  <c:v>358.0607713</c:v>
                </c:pt>
                <c:pt idx="36048">
                  <c:v>358.07070629999998</c:v>
                </c:pt>
                <c:pt idx="36049">
                  <c:v>358.08064030000003</c:v>
                </c:pt>
                <c:pt idx="36050">
                  <c:v>358.09057530000001</c:v>
                </c:pt>
                <c:pt idx="36051">
                  <c:v>358.1005093</c:v>
                </c:pt>
                <c:pt idx="36052">
                  <c:v>358.11044429999998</c:v>
                </c:pt>
                <c:pt idx="36053">
                  <c:v>358.12037830000003</c:v>
                </c:pt>
                <c:pt idx="36054">
                  <c:v>358.13031330000001</c:v>
                </c:pt>
                <c:pt idx="36055">
                  <c:v>358.1402473</c:v>
                </c:pt>
                <c:pt idx="36056">
                  <c:v>358.15018220000002</c:v>
                </c:pt>
                <c:pt idx="36057">
                  <c:v>358.16011630000003</c:v>
                </c:pt>
                <c:pt idx="36058">
                  <c:v>358.17005030000001</c:v>
                </c:pt>
                <c:pt idx="36059">
                  <c:v>358.1799853</c:v>
                </c:pt>
                <c:pt idx="36060">
                  <c:v>358.18991929999999</c:v>
                </c:pt>
                <c:pt idx="36061">
                  <c:v>358.19985430000003</c:v>
                </c:pt>
                <c:pt idx="36062">
                  <c:v>358.20978830000001</c:v>
                </c:pt>
                <c:pt idx="36063">
                  <c:v>358.2197233</c:v>
                </c:pt>
                <c:pt idx="36064">
                  <c:v>358.22965729999999</c:v>
                </c:pt>
                <c:pt idx="36065">
                  <c:v>358.23959230000003</c:v>
                </c:pt>
                <c:pt idx="36066">
                  <c:v>358.24952630000001</c:v>
                </c:pt>
                <c:pt idx="36067">
                  <c:v>358.2594613</c:v>
                </c:pt>
                <c:pt idx="36068">
                  <c:v>358.26939529999999</c:v>
                </c:pt>
                <c:pt idx="36069">
                  <c:v>358.27933030000003</c:v>
                </c:pt>
                <c:pt idx="36070">
                  <c:v>358.28926430000001</c:v>
                </c:pt>
                <c:pt idx="36071">
                  <c:v>358.2991993</c:v>
                </c:pt>
                <c:pt idx="36072">
                  <c:v>358.30913329999998</c:v>
                </c:pt>
                <c:pt idx="36073">
                  <c:v>358.31906830000003</c:v>
                </c:pt>
                <c:pt idx="36074">
                  <c:v>358.32900230000001</c:v>
                </c:pt>
                <c:pt idx="36075">
                  <c:v>358.3389373</c:v>
                </c:pt>
                <c:pt idx="36076">
                  <c:v>358.34887129999998</c:v>
                </c:pt>
                <c:pt idx="36077">
                  <c:v>358.35880630000003</c:v>
                </c:pt>
                <c:pt idx="36078">
                  <c:v>358.36874030000001</c:v>
                </c:pt>
                <c:pt idx="36079">
                  <c:v>358.3786753</c:v>
                </c:pt>
                <c:pt idx="36080">
                  <c:v>358.38860929999998</c:v>
                </c:pt>
                <c:pt idx="36081">
                  <c:v>358.39854430000003</c:v>
                </c:pt>
                <c:pt idx="36082">
                  <c:v>358.40847819999999</c:v>
                </c:pt>
                <c:pt idx="36083">
                  <c:v>358.4184133</c:v>
                </c:pt>
                <c:pt idx="36084">
                  <c:v>358.42834729999998</c:v>
                </c:pt>
                <c:pt idx="36085">
                  <c:v>358.43828230000003</c:v>
                </c:pt>
                <c:pt idx="36086">
                  <c:v>358.44821630000001</c:v>
                </c:pt>
                <c:pt idx="36087">
                  <c:v>358.4581513</c:v>
                </c:pt>
                <c:pt idx="36088">
                  <c:v>358.46808529999998</c:v>
                </c:pt>
                <c:pt idx="36089">
                  <c:v>358.47802030000003</c:v>
                </c:pt>
                <c:pt idx="36090">
                  <c:v>358.48795430000001</c:v>
                </c:pt>
                <c:pt idx="36091">
                  <c:v>358.4978893</c:v>
                </c:pt>
                <c:pt idx="36092">
                  <c:v>358.50782329999998</c:v>
                </c:pt>
                <c:pt idx="36093">
                  <c:v>358.51775830000003</c:v>
                </c:pt>
                <c:pt idx="36094">
                  <c:v>358.52769230000001</c:v>
                </c:pt>
                <c:pt idx="36095">
                  <c:v>358.5376273</c:v>
                </c:pt>
                <c:pt idx="36096">
                  <c:v>358.54756129999998</c:v>
                </c:pt>
                <c:pt idx="36097">
                  <c:v>358.55749630000003</c:v>
                </c:pt>
                <c:pt idx="36098">
                  <c:v>358.56743030000001</c:v>
                </c:pt>
                <c:pt idx="36099">
                  <c:v>358.5773653</c:v>
                </c:pt>
                <c:pt idx="36100">
                  <c:v>358.58729929999998</c:v>
                </c:pt>
                <c:pt idx="36101">
                  <c:v>358.59723430000003</c:v>
                </c:pt>
                <c:pt idx="36102">
                  <c:v>358.60716830000001</c:v>
                </c:pt>
                <c:pt idx="36103">
                  <c:v>358.6171033</c:v>
                </c:pt>
                <c:pt idx="36104">
                  <c:v>358.62703729999998</c:v>
                </c:pt>
                <c:pt idx="36105">
                  <c:v>358.63697230000002</c:v>
                </c:pt>
                <c:pt idx="36106">
                  <c:v>358.64690630000001</c:v>
                </c:pt>
                <c:pt idx="36107">
                  <c:v>358.6568413</c:v>
                </c:pt>
                <c:pt idx="36108">
                  <c:v>358.66677529999998</c:v>
                </c:pt>
                <c:pt idx="36109">
                  <c:v>358.67671030000002</c:v>
                </c:pt>
                <c:pt idx="36110">
                  <c:v>358.68664430000001</c:v>
                </c:pt>
                <c:pt idx="36111">
                  <c:v>358.6965793</c:v>
                </c:pt>
                <c:pt idx="36112">
                  <c:v>358.70651329999998</c:v>
                </c:pt>
                <c:pt idx="36113">
                  <c:v>358.71644830000002</c:v>
                </c:pt>
                <c:pt idx="36114">
                  <c:v>358.72638230000001</c:v>
                </c:pt>
                <c:pt idx="36115">
                  <c:v>358.7363173</c:v>
                </c:pt>
                <c:pt idx="36116">
                  <c:v>358.74625129999998</c:v>
                </c:pt>
                <c:pt idx="36117">
                  <c:v>358.75618530000003</c:v>
                </c:pt>
                <c:pt idx="36118">
                  <c:v>358.76612030000001</c:v>
                </c:pt>
                <c:pt idx="36119">
                  <c:v>358.7760553</c:v>
                </c:pt>
                <c:pt idx="36120">
                  <c:v>358.78598929999998</c:v>
                </c:pt>
                <c:pt idx="36121">
                  <c:v>358.79592430000002</c:v>
                </c:pt>
                <c:pt idx="36122">
                  <c:v>358.80585789999998</c:v>
                </c:pt>
                <c:pt idx="36123">
                  <c:v>358.81579290000002</c:v>
                </c:pt>
                <c:pt idx="36124">
                  <c:v>358.82572690000001</c:v>
                </c:pt>
                <c:pt idx="36125">
                  <c:v>358.83566189999999</c:v>
                </c:pt>
                <c:pt idx="36126">
                  <c:v>358.84559589999998</c:v>
                </c:pt>
                <c:pt idx="36127">
                  <c:v>358.85553090000002</c:v>
                </c:pt>
                <c:pt idx="36128">
                  <c:v>358.86546490000001</c:v>
                </c:pt>
                <c:pt idx="36129">
                  <c:v>358.87539989999999</c:v>
                </c:pt>
                <c:pt idx="36130">
                  <c:v>358.88533389999998</c:v>
                </c:pt>
                <c:pt idx="36131">
                  <c:v>358.89526890000002</c:v>
                </c:pt>
                <c:pt idx="36132">
                  <c:v>358.90520290000001</c:v>
                </c:pt>
                <c:pt idx="36133">
                  <c:v>358.91513789999999</c:v>
                </c:pt>
                <c:pt idx="36134">
                  <c:v>358.92507189999998</c:v>
                </c:pt>
                <c:pt idx="36135">
                  <c:v>358.93500690000002</c:v>
                </c:pt>
                <c:pt idx="36136">
                  <c:v>358.94494090000001</c:v>
                </c:pt>
                <c:pt idx="36137">
                  <c:v>358.95487589999999</c:v>
                </c:pt>
                <c:pt idx="36138">
                  <c:v>358.96480989999998</c:v>
                </c:pt>
                <c:pt idx="36139">
                  <c:v>358.97474390000002</c:v>
                </c:pt>
                <c:pt idx="36140">
                  <c:v>358.98467890000001</c:v>
                </c:pt>
                <c:pt idx="36141">
                  <c:v>358.99461289999999</c:v>
                </c:pt>
                <c:pt idx="36142">
                  <c:v>359.00454789999998</c:v>
                </c:pt>
                <c:pt idx="36143">
                  <c:v>359.01448290000002</c:v>
                </c:pt>
                <c:pt idx="36144">
                  <c:v>359.02441690000001</c:v>
                </c:pt>
                <c:pt idx="36145">
                  <c:v>359.03435189999999</c:v>
                </c:pt>
                <c:pt idx="36146">
                  <c:v>359.04428589999998</c:v>
                </c:pt>
                <c:pt idx="36147">
                  <c:v>359.05422090000002</c:v>
                </c:pt>
                <c:pt idx="36148">
                  <c:v>359.06415490000001</c:v>
                </c:pt>
                <c:pt idx="36149">
                  <c:v>359.07408989999999</c:v>
                </c:pt>
                <c:pt idx="36150">
                  <c:v>359.08402389999998</c:v>
                </c:pt>
                <c:pt idx="36151">
                  <c:v>359.09395790000002</c:v>
                </c:pt>
                <c:pt idx="36152">
                  <c:v>359.10389290000001</c:v>
                </c:pt>
                <c:pt idx="36153">
                  <c:v>359.11382789999999</c:v>
                </c:pt>
                <c:pt idx="36154">
                  <c:v>359.12376189999998</c:v>
                </c:pt>
                <c:pt idx="36155">
                  <c:v>359.13369690000002</c:v>
                </c:pt>
                <c:pt idx="36156">
                  <c:v>359.14363090000001</c:v>
                </c:pt>
                <c:pt idx="36157">
                  <c:v>359.15356489999999</c:v>
                </c:pt>
                <c:pt idx="36158">
                  <c:v>359.16349989999998</c:v>
                </c:pt>
                <c:pt idx="36159">
                  <c:v>359.17343490000002</c:v>
                </c:pt>
                <c:pt idx="36160">
                  <c:v>359.1833689</c:v>
                </c:pt>
                <c:pt idx="36161">
                  <c:v>359.19330289999999</c:v>
                </c:pt>
                <c:pt idx="36162">
                  <c:v>359.20323789999998</c:v>
                </c:pt>
                <c:pt idx="36163">
                  <c:v>359.21317190000002</c:v>
                </c:pt>
                <c:pt idx="36164">
                  <c:v>359.2231069</c:v>
                </c:pt>
                <c:pt idx="36165">
                  <c:v>359.23304089999999</c:v>
                </c:pt>
                <c:pt idx="36166">
                  <c:v>359.24297589999998</c:v>
                </c:pt>
                <c:pt idx="36167">
                  <c:v>359.25291090000002</c:v>
                </c:pt>
                <c:pt idx="36168">
                  <c:v>359.2628449</c:v>
                </c:pt>
                <c:pt idx="36169">
                  <c:v>359.27277889999999</c:v>
                </c:pt>
                <c:pt idx="36170">
                  <c:v>359.28271389999998</c:v>
                </c:pt>
                <c:pt idx="36171">
                  <c:v>359.29264890000002</c:v>
                </c:pt>
                <c:pt idx="36172">
                  <c:v>359.3025829</c:v>
                </c:pt>
                <c:pt idx="36173">
                  <c:v>359.31251789999999</c:v>
                </c:pt>
                <c:pt idx="36174">
                  <c:v>359.32245189999998</c:v>
                </c:pt>
                <c:pt idx="36175">
                  <c:v>359.33238590000002</c:v>
                </c:pt>
                <c:pt idx="36176">
                  <c:v>359.3423209</c:v>
                </c:pt>
                <c:pt idx="36177">
                  <c:v>359.35225489999999</c:v>
                </c:pt>
                <c:pt idx="36178">
                  <c:v>359.36218989999998</c:v>
                </c:pt>
                <c:pt idx="36179">
                  <c:v>359.37212490000002</c:v>
                </c:pt>
                <c:pt idx="36180">
                  <c:v>359.3820589</c:v>
                </c:pt>
                <c:pt idx="36181">
                  <c:v>359.39199289999999</c:v>
                </c:pt>
                <c:pt idx="36182">
                  <c:v>359.40192789999998</c:v>
                </c:pt>
                <c:pt idx="36183">
                  <c:v>359.41186190000002</c:v>
                </c:pt>
                <c:pt idx="36184">
                  <c:v>359.4217969</c:v>
                </c:pt>
                <c:pt idx="36185">
                  <c:v>359.43173189999999</c:v>
                </c:pt>
                <c:pt idx="36186">
                  <c:v>359.44166589999998</c:v>
                </c:pt>
                <c:pt idx="36187">
                  <c:v>359.45160090000002</c:v>
                </c:pt>
                <c:pt idx="36188">
                  <c:v>359.4615349</c:v>
                </c:pt>
                <c:pt idx="36189">
                  <c:v>359.47146989999999</c:v>
                </c:pt>
                <c:pt idx="36190">
                  <c:v>359.48140389999998</c:v>
                </c:pt>
                <c:pt idx="36191">
                  <c:v>359.49133890000002</c:v>
                </c:pt>
                <c:pt idx="36192">
                  <c:v>359.5012729</c:v>
                </c:pt>
                <c:pt idx="36193">
                  <c:v>359.51120789999999</c:v>
                </c:pt>
                <c:pt idx="36194">
                  <c:v>359.52114189999998</c:v>
                </c:pt>
                <c:pt idx="36195">
                  <c:v>359.53107690000002</c:v>
                </c:pt>
                <c:pt idx="36196">
                  <c:v>359.5410109</c:v>
                </c:pt>
                <c:pt idx="36197">
                  <c:v>359.55094589999999</c:v>
                </c:pt>
                <c:pt idx="36198">
                  <c:v>359.56087989999997</c:v>
                </c:pt>
                <c:pt idx="36199">
                  <c:v>359.57081490000002</c:v>
                </c:pt>
                <c:pt idx="36200">
                  <c:v>359.5807489</c:v>
                </c:pt>
                <c:pt idx="36201">
                  <c:v>359.59068389999999</c:v>
                </c:pt>
                <c:pt idx="36202">
                  <c:v>359.60061789999997</c:v>
                </c:pt>
                <c:pt idx="36203">
                  <c:v>359.61055290000002</c:v>
                </c:pt>
                <c:pt idx="36204">
                  <c:v>359.6204869</c:v>
                </c:pt>
                <c:pt idx="36205">
                  <c:v>359.63042189999999</c:v>
                </c:pt>
                <c:pt idx="36206">
                  <c:v>359.64035589999997</c:v>
                </c:pt>
                <c:pt idx="36207">
                  <c:v>359.65029090000002</c:v>
                </c:pt>
                <c:pt idx="36208">
                  <c:v>359.6602249</c:v>
                </c:pt>
                <c:pt idx="36209">
                  <c:v>359.67015989999999</c:v>
                </c:pt>
                <c:pt idx="36210">
                  <c:v>359.68009389999997</c:v>
                </c:pt>
                <c:pt idx="36211">
                  <c:v>359.69002890000002</c:v>
                </c:pt>
                <c:pt idx="36212">
                  <c:v>359.6999629</c:v>
                </c:pt>
                <c:pt idx="36213">
                  <c:v>359.70989789999999</c:v>
                </c:pt>
                <c:pt idx="36214">
                  <c:v>359.71983189999997</c:v>
                </c:pt>
                <c:pt idx="36215">
                  <c:v>359.72976690000002</c:v>
                </c:pt>
                <c:pt idx="36216">
                  <c:v>359.7397009</c:v>
                </c:pt>
                <c:pt idx="36217">
                  <c:v>359.74963589999999</c:v>
                </c:pt>
                <c:pt idx="36218">
                  <c:v>359.75956989999997</c:v>
                </c:pt>
                <c:pt idx="36219">
                  <c:v>359.76950490000002</c:v>
                </c:pt>
                <c:pt idx="36220">
                  <c:v>359.7794389</c:v>
                </c:pt>
                <c:pt idx="36221">
                  <c:v>359.78937389999999</c:v>
                </c:pt>
                <c:pt idx="36222">
                  <c:v>359.79930789999997</c:v>
                </c:pt>
                <c:pt idx="36223">
                  <c:v>359.80924199999998</c:v>
                </c:pt>
                <c:pt idx="36224">
                  <c:v>359.81917600000003</c:v>
                </c:pt>
                <c:pt idx="36225">
                  <c:v>359.82911100000001</c:v>
                </c:pt>
                <c:pt idx="36226">
                  <c:v>359.839045</c:v>
                </c:pt>
                <c:pt idx="36227">
                  <c:v>359.84897999999998</c:v>
                </c:pt>
                <c:pt idx="36228">
                  <c:v>359.85891400000003</c:v>
                </c:pt>
                <c:pt idx="36229">
                  <c:v>359.86884900000001</c:v>
                </c:pt>
                <c:pt idx="36230">
                  <c:v>359.878783</c:v>
                </c:pt>
                <c:pt idx="36231">
                  <c:v>359.88871799999998</c:v>
                </c:pt>
                <c:pt idx="36232">
                  <c:v>359.89865200000003</c:v>
                </c:pt>
                <c:pt idx="36233">
                  <c:v>359.90858700000001</c:v>
                </c:pt>
                <c:pt idx="36234">
                  <c:v>359.918521</c:v>
                </c:pt>
                <c:pt idx="36235">
                  <c:v>359.92845599999998</c:v>
                </c:pt>
                <c:pt idx="36236">
                  <c:v>359.93839000000003</c:v>
                </c:pt>
                <c:pt idx="36237">
                  <c:v>359.94832500000001</c:v>
                </c:pt>
                <c:pt idx="36238">
                  <c:v>359.958259</c:v>
                </c:pt>
                <c:pt idx="36239">
                  <c:v>359.96819399999998</c:v>
                </c:pt>
                <c:pt idx="36240">
                  <c:v>359.97812800000003</c:v>
                </c:pt>
                <c:pt idx="36241">
                  <c:v>359.98806300000001</c:v>
                </c:pt>
                <c:pt idx="36242">
                  <c:v>359.997998</c:v>
                </c:pt>
                <c:pt idx="36243">
                  <c:v>360.00793199999998</c:v>
                </c:pt>
                <c:pt idx="36244">
                  <c:v>360.01786700000002</c:v>
                </c:pt>
                <c:pt idx="36245">
                  <c:v>360.02780100000001</c:v>
                </c:pt>
                <c:pt idx="36246">
                  <c:v>360.037736</c:v>
                </c:pt>
                <c:pt idx="36247">
                  <c:v>360.04766999999998</c:v>
                </c:pt>
                <c:pt idx="36248">
                  <c:v>360.05760500000002</c:v>
                </c:pt>
                <c:pt idx="36249">
                  <c:v>360.06753900000001</c:v>
                </c:pt>
                <c:pt idx="36250">
                  <c:v>360.077474</c:v>
                </c:pt>
                <c:pt idx="36251">
                  <c:v>360.08740799999998</c:v>
                </c:pt>
                <c:pt idx="36252">
                  <c:v>360.09734300000002</c:v>
                </c:pt>
                <c:pt idx="36253">
                  <c:v>360.10727700000001</c:v>
                </c:pt>
                <c:pt idx="36254">
                  <c:v>360.11721199999999</c:v>
                </c:pt>
                <c:pt idx="36255">
                  <c:v>360.12714599999998</c:v>
                </c:pt>
                <c:pt idx="36256">
                  <c:v>360.13708100000002</c:v>
                </c:pt>
                <c:pt idx="36257">
                  <c:v>360.14701500000001</c:v>
                </c:pt>
                <c:pt idx="36258">
                  <c:v>360.15694999999999</c:v>
                </c:pt>
                <c:pt idx="36259">
                  <c:v>360.16688399999998</c:v>
                </c:pt>
                <c:pt idx="36260">
                  <c:v>360.17681900000002</c:v>
                </c:pt>
                <c:pt idx="36261">
                  <c:v>360.18675300000001</c:v>
                </c:pt>
                <c:pt idx="36262">
                  <c:v>360.19668799999999</c:v>
                </c:pt>
                <c:pt idx="36263">
                  <c:v>360.20662199999998</c:v>
                </c:pt>
                <c:pt idx="36264">
                  <c:v>360.21655700000002</c:v>
                </c:pt>
                <c:pt idx="36265">
                  <c:v>360.22649100000001</c:v>
                </c:pt>
                <c:pt idx="36266">
                  <c:v>360.23642599999999</c:v>
                </c:pt>
                <c:pt idx="36267">
                  <c:v>360.24635999999998</c:v>
                </c:pt>
                <c:pt idx="36268">
                  <c:v>360.25629500000002</c:v>
                </c:pt>
                <c:pt idx="36269">
                  <c:v>360.26623000000001</c:v>
                </c:pt>
                <c:pt idx="36270">
                  <c:v>360.27616399999999</c:v>
                </c:pt>
                <c:pt idx="36271">
                  <c:v>360.28609899999998</c:v>
                </c:pt>
                <c:pt idx="36272">
                  <c:v>360.29603300000002</c:v>
                </c:pt>
                <c:pt idx="36273">
                  <c:v>360.30596800000001</c:v>
                </c:pt>
                <c:pt idx="36274">
                  <c:v>360.31590199999999</c:v>
                </c:pt>
                <c:pt idx="36275">
                  <c:v>360.32583699999998</c:v>
                </c:pt>
                <c:pt idx="36276">
                  <c:v>360.33577100000002</c:v>
                </c:pt>
                <c:pt idx="36277">
                  <c:v>360.34570600000001</c:v>
                </c:pt>
                <c:pt idx="36278">
                  <c:v>360.35563999999999</c:v>
                </c:pt>
                <c:pt idx="36279">
                  <c:v>360.36557499999998</c:v>
                </c:pt>
                <c:pt idx="36280">
                  <c:v>360.37550900000002</c:v>
                </c:pt>
                <c:pt idx="36281">
                  <c:v>360.38544400000001</c:v>
                </c:pt>
                <c:pt idx="36282">
                  <c:v>360.39537799999999</c:v>
                </c:pt>
                <c:pt idx="36283">
                  <c:v>360.40531299999998</c:v>
                </c:pt>
                <c:pt idx="36284">
                  <c:v>360.41524700000002</c:v>
                </c:pt>
                <c:pt idx="36285">
                  <c:v>360.42518200000001</c:v>
                </c:pt>
                <c:pt idx="36286">
                  <c:v>360.43511599999999</c:v>
                </c:pt>
                <c:pt idx="36287">
                  <c:v>360.44505099999998</c:v>
                </c:pt>
                <c:pt idx="36288">
                  <c:v>360.45498500000002</c:v>
                </c:pt>
                <c:pt idx="36289">
                  <c:v>360.46492000000001</c:v>
                </c:pt>
                <c:pt idx="36290">
                  <c:v>360.47485399999999</c:v>
                </c:pt>
                <c:pt idx="36291">
                  <c:v>360.48478899999998</c:v>
                </c:pt>
                <c:pt idx="36292">
                  <c:v>360.49472400000002</c:v>
                </c:pt>
                <c:pt idx="36293">
                  <c:v>360.50465800000001</c:v>
                </c:pt>
                <c:pt idx="36294">
                  <c:v>360.51459299999999</c:v>
                </c:pt>
                <c:pt idx="36295">
                  <c:v>360.52452699999998</c:v>
                </c:pt>
                <c:pt idx="36296">
                  <c:v>360.53446200000002</c:v>
                </c:pt>
                <c:pt idx="36297">
                  <c:v>360.54439600000001</c:v>
                </c:pt>
                <c:pt idx="36298">
                  <c:v>360.55433099999999</c:v>
                </c:pt>
                <c:pt idx="36299">
                  <c:v>360.56426499999998</c:v>
                </c:pt>
                <c:pt idx="36300">
                  <c:v>360.57420000000002</c:v>
                </c:pt>
                <c:pt idx="36301">
                  <c:v>360.58413400000001</c:v>
                </c:pt>
                <c:pt idx="36302">
                  <c:v>360.59406899999999</c:v>
                </c:pt>
                <c:pt idx="36303">
                  <c:v>360.60400299999998</c:v>
                </c:pt>
                <c:pt idx="36304">
                  <c:v>360.61393800000002</c:v>
                </c:pt>
                <c:pt idx="36305">
                  <c:v>360.62387200000001</c:v>
                </c:pt>
                <c:pt idx="36306">
                  <c:v>360.63380699999999</c:v>
                </c:pt>
                <c:pt idx="36307">
                  <c:v>360.64374099999998</c:v>
                </c:pt>
                <c:pt idx="36308">
                  <c:v>360.65367600000002</c:v>
                </c:pt>
                <c:pt idx="36309">
                  <c:v>360.66361000000001</c:v>
                </c:pt>
                <c:pt idx="36310">
                  <c:v>360.67354499999999</c:v>
                </c:pt>
                <c:pt idx="36311">
                  <c:v>360.68347899999998</c:v>
                </c:pt>
                <c:pt idx="36312">
                  <c:v>360.69341400000002</c:v>
                </c:pt>
                <c:pt idx="36313">
                  <c:v>360.703349</c:v>
                </c:pt>
                <c:pt idx="36314">
                  <c:v>360.71328299999999</c:v>
                </c:pt>
                <c:pt idx="36315">
                  <c:v>360.72321799999997</c:v>
                </c:pt>
                <c:pt idx="36316">
                  <c:v>360.73315200000002</c:v>
                </c:pt>
                <c:pt idx="36317">
                  <c:v>360.743087</c:v>
                </c:pt>
                <c:pt idx="36318">
                  <c:v>360.75302099999999</c:v>
                </c:pt>
                <c:pt idx="36319">
                  <c:v>360.76295599999997</c:v>
                </c:pt>
                <c:pt idx="36320">
                  <c:v>360.77289000000002</c:v>
                </c:pt>
                <c:pt idx="36321">
                  <c:v>360.782825</c:v>
                </c:pt>
                <c:pt idx="36322">
                  <c:v>360.79275899999999</c:v>
                </c:pt>
                <c:pt idx="36323">
                  <c:v>360.80269399999997</c:v>
                </c:pt>
                <c:pt idx="36324">
                  <c:v>360.81262829999997</c:v>
                </c:pt>
                <c:pt idx="36325">
                  <c:v>360.82256330000001</c:v>
                </c:pt>
                <c:pt idx="36326">
                  <c:v>360.8324973</c:v>
                </c:pt>
                <c:pt idx="36327">
                  <c:v>360.84243229999998</c:v>
                </c:pt>
                <c:pt idx="36328">
                  <c:v>360.85236630000003</c:v>
                </c:pt>
                <c:pt idx="36329">
                  <c:v>360.86230130000001</c:v>
                </c:pt>
                <c:pt idx="36330">
                  <c:v>360.8722353</c:v>
                </c:pt>
                <c:pt idx="36331">
                  <c:v>360.88217029999998</c:v>
                </c:pt>
                <c:pt idx="36332">
                  <c:v>360.89210530000003</c:v>
                </c:pt>
                <c:pt idx="36333">
                  <c:v>360.90203930000001</c:v>
                </c:pt>
                <c:pt idx="36334">
                  <c:v>360.9119743</c:v>
                </c:pt>
                <c:pt idx="36335">
                  <c:v>360.92190829999998</c:v>
                </c:pt>
                <c:pt idx="36336">
                  <c:v>360.93184330000003</c:v>
                </c:pt>
                <c:pt idx="36337">
                  <c:v>360.94177730000001</c:v>
                </c:pt>
                <c:pt idx="36338">
                  <c:v>360.9517123</c:v>
                </c:pt>
                <c:pt idx="36339">
                  <c:v>360.96164629999998</c:v>
                </c:pt>
                <c:pt idx="36340">
                  <c:v>360.97158130000003</c:v>
                </c:pt>
                <c:pt idx="36341">
                  <c:v>360.98151530000001</c:v>
                </c:pt>
                <c:pt idx="36342">
                  <c:v>360.9914503</c:v>
                </c:pt>
                <c:pt idx="36343">
                  <c:v>361.00138429999998</c:v>
                </c:pt>
                <c:pt idx="36344">
                  <c:v>361.01131930000003</c:v>
                </c:pt>
                <c:pt idx="36345">
                  <c:v>361.02125330000001</c:v>
                </c:pt>
                <c:pt idx="36346">
                  <c:v>361.0311883</c:v>
                </c:pt>
                <c:pt idx="36347">
                  <c:v>361.04112229999998</c:v>
                </c:pt>
                <c:pt idx="36348">
                  <c:v>361.05105730000002</c:v>
                </c:pt>
                <c:pt idx="36349">
                  <c:v>361.06099230000001</c:v>
                </c:pt>
                <c:pt idx="36350">
                  <c:v>361.0709263</c:v>
                </c:pt>
                <c:pt idx="36351">
                  <c:v>361.08086129999998</c:v>
                </c:pt>
                <c:pt idx="36352">
                  <c:v>361.09079530000002</c:v>
                </c:pt>
                <c:pt idx="36353">
                  <c:v>361.10073030000001</c:v>
                </c:pt>
                <c:pt idx="36354">
                  <c:v>361.1106643</c:v>
                </c:pt>
                <c:pt idx="36355">
                  <c:v>361.12059929999998</c:v>
                </c:pt>
                <c:pt idx="36356">
                  <c:v>361.13053330000002</c:v>
                </c:pt>
                <c:pt idx="36357">
                  <c:v>361.14046830000001</c:v>
                </c:pt>
                <c:pt idx="36358">
                  <c:v>361.1504023</c:v>
                </c:pt>
                <c:pt idx="36359">
                  <c:v>361.16033729999998</c:v>
                </c:pt>
                <c:pt idx="36360">
                  <c:v>361.17027130000002</c:v>
                </c:pt>
                <c:pt idx="36361">
                  <c:v>361.18020630000001</c:v>
                </c:pt>
                <c:pt idx="36362">
                  <c:v>361.1901403</c:v>
                </c:pt>
                <c:pt idx="36363">
                  <c:v>361.20007529999998</c:v>
                </c:pt>
                <c:pt idx="36364">
                  <c:v>361.21001030000002</c:v>
                </c:pt>
                <c:pt idx="36365">
                  <c:v>361.21994430000001</c:v>
                </c:pt>
                <c:pt idx="36366">
                  <c:v>361.22987929999999</c:v>
                </c:pt>
                <c:pt idx="36367">
                  <c:v>361.23981329999998</c:v>
                </c:pt>
                <c:pt idx="36368">
                  <c:v>361.24974830000002</c:v>
                </c:pt>
                <c:pt idx="36369">
                  <c:v>361.25968230000001</c:v>
                </c:pt>
                <c:pt idx="36370">
                  <c:v>361.26961729999999</c:v>
                </c:pt>
                <c:pt idx="36371">
                  <c:v>361.27955129999998</c:v>
                </c:pt>
                <c:pt idx="36372">
                  <c:v>361.28948630000002</c:v>
                </c:pt>
                <c:pt idx="36373">
                  <c:v>361.29942030000001</c:v>
                </c:pt>
                <c:pt idx="36374">
                  <c:v>361.30935529999999</c:v>
                </c:pt>
                <c:pt idx="36375">
                  <c:v>361.31928929999998</c:v>
                </c:pt>
                <c:pt idx="36376">
                  <c:v>361.32922430000002</c:v>
                </c:pt>
                <c:pt idx="36377">
                  <c:v>361.33915830000001</c:v>
                </c:pt>
                <c:pt idx="36378">
                  <c:v>361.34909329999999</c:v>
                </c:pt>
                <c:pt idx="36379">
                  <c:v>361.35902729999998</c:v>
                </c:pt>
                <c:pt idx="36380">
                  <c:v>361.36896230000002</c:v>
                </c:pt>
                <c:pt idx="36381">
                  <c:v>361.37889730000001</c:v>
                </c:pt>
                <c:pt idx="36382">
                  <c:v>361.38883129999999</c:v>
                </c:pt>
                <c:pt idx="36383">
                  <c:v>361.39876629999998</c:v>
                </c:pt>
                <c:pt idx="36384">
                  <c:v>361.40870030000002</c:v>
                </c:pt>
                <c:pt idx="36385">
                  <c:v>361.41863530000001</c:v>
                </c:pt>
                <c:pt idx="36386">
                  <c:v>361.42856929999999</c:v>
                </c:pt>
                <c:pt idx="36387">
                  <c:v>361.43850429999998</c:v>
                </c:pt>
                <c:pt idx="36388">
                  <c:v>361.44843830000002</c:v>
                </c:pt>
                <c:pt idx="36389">
                  <c:v>361.45837330000001</c:v>
                </c:pt>
                <c:pt idx="36390">
                  <c:v>361.46830729999999</c:v>
                </c:pt>
                <c:pt idx="36391">
                  <c:v>361.47824229999998</c:v>
                </c:pt>
                <c:pt idx="36392">
                  <c:v>361.48817630000002</c:v>
                </c:pt>
                <c:pt idx="36393">
                  <c:v>361.49811130000001</c:v>
                </c:pt>
                <c:pt idx="36394">
                  <c:v>361.50804529999999</c:v>
                </c:pt>
                <c:pt idx="36395">
                  <c:v>361.51798029999998</c:v>
                </c:pt>
                <c:pt idx="36396">
                  <c:v>361.52791530000002</c:v>
                </c:pt>
                <c:pt idx="36397">
                  <c:v>361.5378493</c:v>
                </c:pt>
                <c:pt idx="36398">
                  <c:v>361.54778429999999</c:v>
                </c:pt>
                <c:pt idx="36399">
                  <c:v>361.55771829999998</c:v>
                </c:pt>
                <c:pt idx="36400">
                  <c:v>361.56765330000002</c:v>
                </c:pt>
                <c:pt idx="36401">
                  <c:v>361.5775873</c:v>
                </c:pt>
                <c:pt idx="36402">
                  <c:v>361.58752229999999</c:v>
                </c:pt>
                <c:pt idx="36403">
                  <c:v>361.59745629999998</c:v>
                </c:pt>
                <c:pt idx="36404">
                  <c:v>361.60739130000002</c:v>
                </c:pt>
                <c:pt idx="36405">
                  <c:v>361.6173253</c:v>
                </c:pt>
                <c:pt idx="36406">
                  <c:v>361.62726029999999</c:v>
                </c:pt>
                <c:pt idx="36407">
                  <c:v>361.63719429999998</c:v>
                </c:pt>
                <c:pt idx="36408">
                  <c:v>361.64712930000002</c:v>
                </c:pt>
                <c:pt idx="36409">
                  <c:v>361.6570633</c:v>
                </c:pt>
                <c:pt idx="36410">
                  <c:v>361.66699829999999</c:v>
                </c:pt>
                <c:pt idx="36411">
                  <c:v>361.67693329999997</c:v>
                </c:pt>
                <c:pt idx="36412">
                  <c:v>361.68686730000002</c:v>
                </c:pt>
                <c:pt idx="36413">
                  <c:v>361.6968023</c:v>
                </c:pt>
                <c:pt idx="36414">
                  <c:v>361.70673629999999</c:v>
                </c:pt>
                <c:pt idx="36415">
                  <c:v>361.71667129999997</c:v>
                </c:pt>
                <c:pt idx="36416">
                  <c:v>361.72660530000002</c:v>
                </c:pt>
                <c:pt idx="36417">
                  <c:v>361.7365403</c:v>
                </c:pt>
                <c:pt idx="36418">
                  <c:v>361.74647429999999</c:v>
                </c:pt>
                <c:pt idx="36419">
                  <c:v>361.75640929999997</c:v>
                </c:pt>
                <c:pt idx="36420">
                  <c:v>361.76634330000002</c:v>
                </c:pt>
                <c:pt idx="36421">
                  <c:v>361.7762783</c:v>
                </c:pt>
                <c:pt idx="36422">
                  <c:v>361.78621229999999</c:v>
                </c:pt>
                <c:pt idx="36423">
                  <c:v>361.79614729999997</c:v>
                </c:pt>
                <c:pt idx="36424">
                  <c:v>361.80608269999999</c:v>
                </c:pt>
                <c:pt idx="36425">
                  <c:v>361.81601669999998</c:v>
                </c:pt>
                <c:pt idx="36426">
                  <c:v>361.82595170000002</c:v>
                </c:pt>
                <c:pt idx="36427">
                  <c:v>361.83588570000001</c:v>
                </c:pt>
                <c:pt idx="36428">
                  <c:v>361.84582069999999</c:v>
                </c:pt>
                <c:pt idx="36429">
                  <c:v>361.85575469999998</c:v>
                </c:pt>
                <c:pt idx="36430">
                  <c:v>361.86568970000002</c:v>
                </c:pt>
                <c:pt idx="36431">
                  <c:v>361.87562370000001</c:v>
                </c:pt>
                <c:pt idx="36432">
                  <c:v>361.88555869999999</c:v>
                </c:pt>
                <c:pt idx="36433">
                  <c:v>361.89549269999998</c:v>
                </c:pt>
                <c:pt idx="36434">
                  <c:v>361.90542770000002</c:v>
                </c:pt>
                <c:pt idx="36435">
                  <c:v>361.91536170000001</c:v>
                </c:pt>
                <c:pt idx="36436">
                  <c:v>361.92529669999999</c:v>
                </c:pt>
                <c:pt idx="36437">
                  <c:v>361.93523169999997</c:v>
                </c:pt>
                <c:pt idx="36438">
                  <c:v>361.94516570000002</c:v>
                </c:pt>
                <c:pt idx="36439">
                  <c:v>361.9551007</c:v>
                </c:pt>
                <c:pt idx="36440">
                  <c:v>361.96503469999999</c:v>
                </c:pt>
                <c:pt idx="36441">
                  <c:v>361.97496969999997</c:v>
                </c:pt>
                <c:pt idx="36442">
                  <c:v>361.98490370000002</c:v>
                </c:pt>
                <c:pt idx="36443">
                  <c:v>361.9948387</c:v>
                </c:pt>
                <c:pt idx="36444">
                  <c:v>362.00477269999999</c:v>
                </c:pt>
                <c:pt idx="36445">
                  <c:v>362.01470769999997</c:v>
                </c:pt>
                <c:pt idx="36446">
                  <c:v>362.02464170000002</c:v>
                </c:pt>
                <c:pt idx="36447">
                  <c:v>362.0345767</c:v>
                </c:pt>
                <c:pt idx="36448">
                  <c:v>362.04451069999999</c:v>
                </c:pt>
                <c:pt idx="36449">
                  <c:v>362.05444569999997</c:v>
                </c:pt>
                <c:pt idx="36450">
                  <c:v>362.06438070000002</c:v>
                </c:pt>
                <c:pt idx="36451">
                  <c:v>362.0743147</c:v>
                </c:pt>
                <c:pt idx="36452">
                  <c:v>362.08424969999999</c:v>
                </c:pt>
                <c:pt idx="36453">
                  <c:v>362.09418369999997</c:v>
                </c:pt>
                <c:pt idx="36454">
                  <c:v>362.10411870000001</c:v>
                </c:pt>
                <c:pt idx="36455">
                  <c:v>362.1140527</c:v>
                </c:pt>
                <c:pt idx="36456">
                  <c:v>362.12398769999999</c:v>
                </c:pt>
                <c:pt idx="36457">
                  <c:v>362.13392169999997</c:v>
                </c:pt>
                <c:pt idx="36458">
                  <c:v>362.14385670000001</c:v>
                </c:pt>
                <c:pt idx="36459">
                  <c:v>362.1537907</c:v>
                </c:pt>
                <c:pt idx="36460">
                  <c:v>362.16372569999999</c:v>
                </c:pt>
                <c:pt idx="36461">
                  <c:v>362.17365969999997</c:v>
                </c:pt>
                <c:pt idx="36462">
                  <c:v>362.18359470000001</c:v>
                </c:pt>
                <c:pt idx="36463">
                  <c:v>362.1935297</c:v>
                </c:pt>
                <c:pt idx="36464">
                  <c:v>362.20346369999999</c:v>
                </c:pt>
                <c:pt idx="36465">
                  <c:v>362.21339870000003</c:v>
                </c:pt>
                <c:pt idx="36466">
                  <c:v>362.22333270000001</c:v>
                </c:pt>
                <c:pt idx="36467">
                  <c:v>362.2332677</c:v>
                </c:pt>
                <c:pt idx="36468">
                  <c:v>362.24320169999999</c:v>
                </c:pt>
                <c:pt idx="36469">
                  <c:v>362.25313670000003</c:v>
                </c:pt>
                <c:pt idx="36470">
                  <c:v>362.26307070000001</c:v>
                </c:pt>
                <c:pt idx="36471">
                  <c:v>362.2730057</c:v>
                </c:pt>
                <c:pt idx="36472">
                  <c:v>362.28293969999999</c:v>
                </c:pt>
                <c:pt idx="36473">
                  <c:v>362.29287470000003</c:v>
                </c:pt>
                <c:pt idx="36474">
                  <c:v>362.30280870000001</c:v>
                </c:pt>
                <c:pt idx="36475">
                  <c:v>362.3127437</c:v>
                </c:pt>
                <c:pt idx="36476">
                  <c:v>362.32267869999998</c:v>
                </c:pt>
                <c:pt idx="36477">
                  <c:v>362.33261270000003</c:v>
                </c:pt>
                <c:pt idx="36478">
                  <c:v>362.34254770000001</c:v>
                </c:pt>
                <c:pt idx="36479">
                  <c:v>362.3524817</c:v>
                </c:pt>
                <c:pt idx="36480">
                  <c:v>362.36241669999998</c:v>
                </c:pt>
                <c:pt idx="36481">
                  <c:v>362.37235070000003</c:v>
                </c:pt>
                <c:pt idx="36482">
                  <c:v>362.38228570000001</c:v>
                </c:pt>
                <c:pt idx="36483">
                  <c:v>362.3922197</c:v>
                </c:pt>
                <c:pt idx="36484">
                  <c:v>362.40215469999998</c:v>
                </c:pt>
                <c:pt idx="36485">
                  <c:v>362.41208870000003</c:v>
                </c:pt>
                <c:pt idx="36486">
                  <c:v>362.42202370000001</c:v>
                </c:pt>
                <c:pt idx="36487">
                  <c:v>362.4319587</c:v>
                </c:pt>
                <c:pt idx="36488">
                  <c:v>362.44189269999998</c:v>
                </c:pt>
                <c:pt idx="36489">
                  <c:v>362.45182770000002</c:v>
                </c:pt>
                <c:pt idx="36490">
                  <c:v>362.46176170000001</c:v>
                </c:pt>
                <c:pt idx="36491">
                  <c:v>362.4716967</c:v>
                </c:pt>
                <c:pt idx="36492">
                  <c:v>362.48163069999998</c:v>
                </c:pt>
                <c:pt idx="36493">
                  <c:v>362.49156570000002</c:v>
                </c:pt>
                <c:pt idx="36494">
                  <c:v>362.50149970000001</c:v>
                </c:pt>
                <c:pt idx="36495">
                  <c:v>362.5114347</c:v>
                </c:pt>
                <c:pt idx="36496">
                  <c:v>362.52136869999998</c:v>
                </c:pt>
                <c:pt idx="36497">
                  <c:v>362.53130370000002</c:v>
                </c:pt>
                <c:pt idx="36498">
                  <c:v>362.54123870000001</c:v>
                </c:pt>
                <c:pt idx="36499">
                  <c:v>362.5511727</c:v>
                </c:pt>
                <c:pt idx="36500">
                  <c:v>362.56110769999998</c:v>
                </c:pt>
                <c:pt idx="36501">
                  <c:v>362.57104170000002</c:v>
                </c:pt>
                <c:pt idx="36502">
                  <c:v>362.58097670000001</c:v>
                </c:pt>
                <c:pt idx="36503">
                  <c:v>362.59091069999999</c:v>
                </c:pt>
                <c:pt idx="36504">
                  <c:v>362.60084569999998</c:v>
                </c:pt>
                <c:pt idx="36505">
                  <c:v>362.61077970000002</c:v>
                </c:pt>
                <c:pt idx="36506">
                  <c:v>362.62071470000001</c:v>
                </c:pt>
                <c:pt idx="36507">
                  <c:v>362.63064969999999</c:v>
                </c:pt>
                <c:pt idx="36508">
                  <c:v>362.64058369999998</c:v>
                </c:pt>
                <c:pt idx="36509">
                  <c:v>362.65051870000002</c:v>
                </c:pt>
                <c:pt idx="36510">
                  <c:v>362.66045270000001</c:v>
                </c:pt>
                <c:pt idx="36511">
                  <c:v>362.67038769999999</c:v>
                </c:pt>
                <c:pt idx="36512">
                  <c:v>362.68032169999998</c:v>
                </c:pt>
                <c:pt idx="36513">
                  <c:v>362.69025670000002</c:v>
                </c:pt>
                <c:pt idx="36514">
                  <c:v>362.70019070000001</c:v>
                </c:pt>
                <c:pt idx="36515">
                  <c:v>362.71012569999999</c:v>
                </c:pt>
                <c:pt idx="36516">
                  <c:v>362.72005969999998</c:v>
                </c:pt>
                <c:pt idx="36517">
                  <c:v>362.72999470000002</c:v>
                </c:pt>
                <c:pt idx="36518">
                  <c:v>362.73992870000001</c:v>
                </c:pt>
                <c:pt idx="36519">
                  <c:v>362.74986369999999</c:v>
                </c:pt>
                <c:pt idx="36520">
                  <c:v>362.75979869999998</c:v>
                </c:pt>
                <c:pt idx="36521">
                  <c:v>362.76973270000002</c:v>
                </c:pt>
                <c:pt idx="36522">
                  <c:v>362.7796677</c:v>
                </c:pt>
                <c:pt idx="36523">
                  <c:v>362.78960169999999</c:v>
                </c:pt>
                <c:pt idx="36524">
                  <c:v>362.79953669999998</c:v>
                </c:pt>
                <c:pt idx="36525">
                  <c:v>362.8094701</c:v>
                </c:pt>
                <c:pt idx="36526">
                  <c:v>362.81940509999998</c:v>
                </c:pt>
                <c:pt idx="36527">
                  <c:v>362.82933910000003</c:v>
                </c:pt>
                <c:pt idx="36528">
                  <c:v>362.83927410000001</c:v>
                </c:pt>
                <c:pt idx="36529">
                  <c:v>362.8492091</c:v>
                </c:pt>
                <c:pt idx="36530">
                  <c:v>362.85914309999998</c:v>
                </c:pt>
                <c:pt idx="36531">
                  <c:v>362.86907810000002</c:v>
                </c:pt>
                <c:pt idx="36532">
                  <c:v>362.87901210000001</c:v>
                </c:pt>
                <c:pt idx="36533">
                  <c:v>362.8889471</c:v>
                </c:pt>
                <c:pt idx="36534">
                  <c:v>362.89888109999998</c:v>
                </c:pt>
                <c:pt idx="36535">
                  <c:v>362.90881610000002</c:v>
                </c:pt>
                <c:pt idx="36536">
                  <c:v>362.91875010000001</c:v>
                </c:pt>
                <c:pt idx="36537">
                  <c:v>362.9286851</c:v>
                </c:pt>
                <c:pt idx="36538">
                  <c:v>362.93862009999998</c:v>
                </c:pt>
                <c:pt idx="36539">
                  <c:v>362.94855410000002</c:v>
                </c:pt>
                <c:pt idx="36540">
                  <c:v>362.95848910000001</c:v>
                </c:pt>
                <c:pt idx="36541">
                  <c:v>362.9684231</c:v>
                </c:pt>
                <c:pt idx="36542">
                  <c:v>362.97835809999998</c:v>
                </c:pt>
                <c:pt idx="36543">
                  <c:v>362.98829210000002</c:v>
                </c:pt>
                <c:pt idx="36544">
                  <c:v>362.99822710000001</c:v>
                </c:pt>
                <c:pt idx="36545">
                  <c:v>363.0081611</c:v>
                </c:pt>
                <c:pt idx="36546">
                  <c:v>363.01809609999998</c:v>
                </c:pt>
                <c:pt idx="36547">
                  <c:v>363.02803010000002</c:v>
                </c:pt>
                <c:pt idx="36548">
                  <c:v>363.03796510000001</c:v>
                </c:pt>
                <c:pt idx="36549">
                  <c:v>363.04790009999999</c:v>
                </c:pt>
                <c:pt idx="36550">
                  <c:v>363.05783409999998</c:v>
                </c:pt>
                <c:pt idx="36551">
                  <c:v>363.06776910000002</c:v>
                </c:pt>
                <c:pt idx="36552">
                  <c:v>363.07770310000001</c:v>
                </c:pt>
                <c:pt idx="36553">
                  <c:v>363.08763809999999</c:v>
                </c:pt>
                <c:pt idx="36554">
                  <c:v>363.09757209999998</c:v>
                </c:pt>
                <c:pt idx="36555">
                  <c:v>363.10750710000002</c:v>
                </c:pt>
                <c:pt idx="36556">
                  <c:v>363.11744110000001</c:v>
                </c:pt>
                <c:pt idx="36557">
                  <c:v>363.12737609999999</c:v>
                </c:pt>
                <c:pt idx="36558">
                  <c:v>363.13731109999998</c:v>
                </c:pt>
                <c:pt idx="36559">
                  <c:v>363.14724510000002</c:v>
                </c:pt>
                <c:pt idx="36560">
                  <c:v>363.15718010000001</c:v>
                </c:pt>
                <c:pt idx="36561">
                  <c:v>363.16711409999999</c:v>
                </c:pt>
                <c:pt idx="36562">
                  <c:v>363.17704909999998</c:v>
                </c:pt>
                <c:pt idx="36563">
                  <c:v>363.18698310000002</c:v>
                </c:pt>
                <c:pt idx="36564">
                  <c:v>363.1969181</c:v>
                </c:pt>
                <c:pt idx="36565">
                  <c:v>363.20685209999999</c:v>
                </c:pt>
                <c:pt idx="36566">
                  <c:v>363.21678709999998</c:v>
                </c:pt>
                <c:pt idx="36567">
                  <c:v>363.22672210000002</c:v>
                </c:pt>
                <c:pt idx="36568">
                  <c:v>363.2366561</c:v>
                </c:pt>
                <c:pt idx="36569">
                  <c:v>363.24659109999999</c:v>
                </c:pt>
                <c:pt idx="36570">
                  <c:v>363.25652509999998</c:v>
                </c:pt>
                <c:pt idx="36571">
                  <c:v>363.26646010000002</c:v>
                </c:pt>
                <c:pt idx="36572">
                  <c:v>363.2763941</c:v>
                </c:pt>
                <c:pt idx="36573">
                  <c:v>363.28632909999999</c:v>
                </c:pt>
                <c:pt idx="36574">
                  <c:v>363.29626309999998</c:v>
                </c:pt>
                <c:pt idx="36575">
                  <c:v>363.30619810000002</c:v>
                </c:pt>
                <c:pt idx="36576">
                  <c:v>363.3161331</c:v>
                </c:pt>
                <c:pt idx="36577">
                  <c:v>363.32606709999999</c:v>
                </c:pt>
                <c:pt idx="36578">
                  <c:v>363.33600209999997</c:v>
                </c:pt>
                <c:pt idx="36579">
                  <c:v>363.34593610000002</c:v>
                </c:pt>
                <c:pt idx="36580">
                  <c:v>363.3558711</c:v>
                </c:pt>
                <c:pt idx="36581">
                  <c:v>363.36580509999999</c:v>
                </c:pt>
                <c:pt idx="36582">
                  <c:v>363.37574009999997</c:v>
                </c:pt>
                <c:pt idx="36583">
                  <c:v>363.38567410000002</c:v>
                </c:pt>
                <c:pt idx="36584">
                  <c:v>363.3956091</c:v>
                </c:pt>
                <c:pt idx="36585">
                  <c:v>363.40554309999999</c:v>
                </c:pt>
                <c:pt idx="36586">
                  <c:v>363.41547809999997</c:v>
                </c:pt>
                <c:pt idx="36587">
                  <c:v>363.42541310000001</c:v>
                </c:pt>
                <c:pt idx="36588">
                  <c:v>363.4353471</c:v>
                </c:pt>
                <c:pt idx="36589">
                  <c:v>363.44528209999999</c:v>
                </c:pt>
                <c:pt idx="36590">
                  <c:v>363.45521609999997</c:v>
                </c:pt>
                <c:pt idx="36591">
                  <c:v>363.46515110000001</c:v>
                </c:pt>
                <c:pt idx="36592">
                  <c:v>363.4750851</c:v>
                </c:pt>
                <c:pt idx="36593">
                  <c:v>363.48502009999999</c:v>
                </c:pt>
                <c:pt idx="36594">
                  <c:v>363.49495510000003</c:v>
                </c:pt>
                <c:pt idx="36595">
                  <c:v>363.50488910000001</c:v>
                </c:pt>
                <c:pt idx="36596">
                  <c:v>363.5148241</c:v>
                </c:pt>
                <c:pt idx="36597">
                  <c:v>363.52475809999999</c:v>
                </c:pt>
                <c:pt idx="36598">
                  <c:v>363.53469310000003</c:v>
                </c:pt>
                <c:pt idx="36599">
                  <c:v>363.54462710000001</c:v>
                </c:pt>
                <c:pt idx="36600">
                  <c:v>363.5545621</c:v>
                </c:pt>
                <c:pt idx="36601">
                  <c:v>363.56449609999999</c:v>
                </c:pt>
                <c:pt idx="36602">
                  <c:v>363.57443110000003</c:v>
                </c:pt>
                <c:pt idx="36603">
                  <c:v>363.58436610000001</c:v>
                </c:pt>
                <c:pt idx="36604">
                  <c:v>363.5943001</c:v>
                </c:pt>
                <c:pt idx="36605">
                  <c:v>363.60423509999998</c:v>
                </c:pt>
                <c:pt idx="36606">
                  <c:v>363.61416910000003</c:v>
                </c:pt>
                <c:pt idx="36607">
                  <c:v>363.62410410000001</c:v>
                </c:pt>
                <c:pt idx="36608">
                  <c:v>363.6340381</c:v>
                </c:pt>
                <c:pt idx="36609">
                  <c:v>363.64397309999998</c:v>
                </c:pt>
                <c:pt idx="36610">
                  <c:v>363.65390710000003</c:v>
                </c:pt>
                <c:pt idx="36611">
                  <c:v>363.66384210000001</c:v>
                </c:pt>
                <c:pt idx="36612">
                  <c:v>363.6737771</c:v>
                </c:pt>
                <c:pt idx="36613">
                  <c:v>363.68371109999998</c:v>
                </c:pt>
                <c:pt idx="36614">
                  <c:v>363.69364610000002</c:v>
                </c:pt>
                <c:pt idx="36615">
                  <c:v>363.70358010000001</c:v>
                </c:pt>
                <c:pt idx="36616">
                  <c:v>363.7135151</c:v>
                </c:pt>
                <c:pt idx="36617">
                  <c:v>363.72344909999998</c:v>
                </c:pt>
                <c:pt idx="36618">
                  <c:v>363.73338410000002</c:v>
                </c:pt>
                <c:pt idx="36619">
                  <c:v>363.74331810000001</c:v>
                </c:pt>
                <c:pt idx="36620">
                  <c:v>363.75325309999999</c:v>
                </c:pt>
                <c:pt idx="36621">
                  <c:v>363.76318809999998</c:v>
                </c:pt>
                <c:pt idx="36622">
                  <c:v>363.77312210000002</c:v>
                </c:pt>
                <c:pt idx="36623">
                  <c:v>363.78305710000001</c:v>
                </c:pt>
                <c:pt idx="36624">
                  <c:v>363.79299109999999</c:v>
                </c:pt>
                <c:pt idx="36625">
                  <c:v>363.80292609999998</c:v>
                </c:pt>
                <c:pt idx="36626">
                  <c:v>363.8128605</c:v>
                </c:pt>
                <c:pt idx="36627">
                  <c:v>363.82279549999998</c:v>
                </c:pt>
                <c:pt idx="36628">
                  <c:v>363.83273050000003</c:v>
                </c:pt>
                <c:pt idx="36629">
                  <c:v>363.84266450000001</c:v>
                </c:pt>
                <c:pt idx="36630">
                  <c:v>363.8525995</c:v>
                </c:pt>
                <c:pt idx="36631">
                  <c:v>363.86253349999998</c:v>
                </c:pt>
                <c:pt idx="36632">
                  <c:v>363.87246850000002</c:v>
                </c:pt>
                <c:pt idx="36633">
                  <c:v>363.88240250000001</c:v>
                </c:pt>
                <c:pt idx="36634">
                  <c:v>363.8923375</c:v>
                </c:pt>
                <c:pt idx="36635">
                  <c:v>363.90227149999998</c:v>
                </c:pt>
                <c:pt idx="36636">
                  <c:v>363.91220650000002</c:v>
                </c:pt>
                <c:pt idx="36637">
                  <c:v>363.92214150000001</c:v>
                </c:pt>
                <c:pt idx="36638">
                  <c:v>363.9320755</c:v>
                </c:pt>
                <c:pt idx="36639">
                  <c:v>363.94201049999998</c:v>
                </c:pt>
                <c:pt idx="36640">
                  <c:v>363.95194450000002</c:v>
                </c:pt>
                <c:pt idx="36641">
                  <c:v>363.96187950000001</c:v>
                </c:pt>
                <c:pt idx="36642">
                  <c:v>363.9718135</c:v>
                </c:pt>
                <c:pt idx="36643">
                  <c:v>363.98174849999998</c:v>
                </c:pt>
                <c:pt idx="36644">
                  <c:v>363.99168350000002</c:v>
                </c:pt>
                <c:pt idx="36645">
                  <c:v>364.00161750000001</c:v>
                </c:pt>
                <c:pt idx="36646">
                  <c:v>364.01155249999999</c:v>
                </c:pt>
                <c:pt idx="36647">
                  <c:v>364.02148649999998</c:v>
                </c:pt>
                <c:pt idx="36648">
                  <c:v>364.03142150000002</c:v>
                </c:pt>
                <c:pt idx="36649">
                  <c:v>364.04135550000001</c:v>
                </c:pt>
                <c:pt idx="36650">
                  <c:v>364.05129049999999</c:v>
                </c:pt>
                <c:pt idx="36651">
                  <c:v>364.06122549999998</c:v>
                </c:pt>
                <c:pt idx="36652">
                  <c:v>364.07115950000002</c:v>
                </c:pt>
                <c:pt idx="36653">
                  <c:v>364.08109450000001</c:v>
                </c:pt>
                <c:pt idx="36654">
                  <c:v>364.09102849999999</c:v>
                </c:pt>
                <c:pt idx="36655">
                  <c:v>364.10096349999998</c:v>
                </c:pt>
                <c:pt idx="36656">
                  <c:v>364.11089750000002</c:v>
                </c:pt>
                <c:pt idx="36657">
                  <c:v>364.12083250000001</c:v>
                </c:pt>
                <c:pt idx="36658">
                  <c:v>364.13076649999999</c:v>
                </c:pt>
                <c:pt idx="36659">
                  <c:v>364.14070149999998</c:v>
                </c:pt>
                <c:pt idx="36660">
                  <c:v>364.15063650000002</c:v>
                </c:pt>
                <c:pt idx="36661">
                  <c:v>364.16057050000001</c:v>
                </c:pt>
                <c:pt idx="36662">
                  <c:v>364.17050549999999</c:v>
                </c:pt>
                <c:pt idx="36663">
                  <c:v>364.18043949999998</c:v>
                </c:pt>
                <c:pt idx="36664">
                  <c:v>364.19037450000002</c:v>
                </c:pt>
                <c:pt idx="36665">
                  <c:v>364.20030850000001</c:v>
                </c:pt>
                <c:pt idx="36666">
                  <c:v>364.21024349999999</c:v>
                </c:pt>
                <c:pt idx="36667">
                  <c:v>364.22017849999997</c:v>
                </c:pt>
                <c:pt idx="36668">
                  <c:v>364.23011250000002</c:v>
                </c:pt>
                <c:pt idx="36669">
                  <c:v>364.2400475</c:v>
                </c:pt>
                <c:pt idx="36670">
                  <c:v>364.24998149999999</c:v>
                </c:pt>
                <c:pt idx="36671">
                  <c:v>364.25991649999997</c:v>
                </c:pt>
                <c:pt idx="36672">
                  <c:v>364.26985050000002</c:v>
                </c:pt>
                <c:pt idx="36673">
                  <c:v>364.2797855</c:v>
                </c:pt>
                <c:pt idx="36674">
                  <c:v>364.28972049999999</c:v>
                </c:pt>
                <c:pt idx="36675">
                  <c:v>364.29965449999997</c:v>
                </c:pt>
                <c:pt idx="36676">
                  <c:v>364.30958950000002</c:v>
                </c:pt>
                <c:pt idx="36677">
                  <c:v>364.3195235</c:v>
                </c:pt>
                <c:pt idx="36678">
                  <c:v>364.32945849999999</c:v>
                </c:pt>
                <c:pt idx="36679">
                  <c:v>364.33939249999997</c:v>
                </c:pt>
                <c:pt idx="36680">
                  <c:v>364.34932750000002</c:v>
                </c:pt>
                <c:pt idx="36681">
                  <c:v>364.3592625</c:v>
                </c:pt>
                <c:pt idx="36682">
                  <c:v>364.36919649999999</c:v>
                </c:pt>
                <c:pt idx="36683">
                  <c:v>364.37913150000003</c:v>
                </c:pt>
                <c:pt idx="36684">
                  <c:v>364.38906550000002</c:v>
                </c:pt>
                <c:pt idx="36685">
                  <c:v>364.3990005</c:v>
                </c:pt>
                <c:pt idx="36686">
                  <c:v>364.40893449999999</c:v>
                </c:pt>
                <c:pt idx="36687">
                  <c:v>364.41886950000003</c:v>
                </c:pt>
                <c:pt idx="36688">
                  <c:v>364.42880450000001</c:v>
                </c:pt>
                <c:pt idx="36689">
                  <c:v>364.4387385</c:v>
                </c:pt>
                <c:pt idx="36690">
                  <c:v>364.44867349999998</c:v>
                </c:pt>
                <c:pt idx="36691">
                  <c:v>364.45860750000003</c:v>
                </c:pt>
                <c:pt idx="36692">
                  <c:v>364.46854250000001</c:v>
                </c:pt>
                <c:pt idx="36693">
                  <c:v>364.4784765</c:v>
                </c:pt>
                <c:pt idx="36694">
                  <c:v>364.48841149999998</c:v>
                </c:pt>
                <c:pt idx="36695">
                  <c:v>364.49834650000003</c:v>
                </c:pt>
                <c:pt idx="36696">
                  <c:v>364.50828050000001</c:v>
                </c:pt>
                <c:pt idx="36697">
                  <c:v>364.5182155</c:v>
                </c:pt>
                <c:pt idx="36698">
                  <c:v>364.52814949999998</c:v>
                </c:pt>
                <c:pt idx="36699">
                  <c:v>364.53808450000002</c:v>
                </c:pt>
                <c:pt idx="36700">
                  <c:v>364.54801850000001</c:v>
                </c:pt>
                <c:pt idx="36701">
                  <c:v>364.5579535</c:v>
                </c:pt>
                <c:pt idx="36702">
                  <c:v>364.56788849999998</c:v>
                </c:pt>
                <c:pt idx="36703">
                  <c:v>364.57782250000002</c:v>
                </c:pt>
                <c:pt idx="36704">
                  <c:v>364.58775750000001</c:v>
                </c:pt>
                <c:pt idx="36705">
                  <c:v>364.5976915</c:v>
                </c:pt>
                <c:pt idx="36706">
                  <c:v>364.60762649999998</c:v>
                </c:pt>
                <c:pt idx="36707">
                  <c:v>364.61756050000002</c:v>
                </c:pt>
                <c:pt idx="36708">
                  <c:v>364.62749550000001</c:v>
                </c:pt>
                <c:pt idx="36709">
                  <c:v>364.63743049999999</c:v>
                </c:pt>
                <c:pt idx="36710">
                  <c:v>364.64736449999998</c:v>
                </c:pt>
                <c:pt idx="36711">
                  <c:v>364.65729950000002</c:v>
                </c:pt>
                <c:pt idx="36712">
                  <c:v>364.66723350000001</c:v>
                </c:pt>
                <c:pt idx="36713">
                  <c:v>364.67716849999999</c:v>
                </c:pt>
                <c:pt idx="36714">
                  <c:v>364.68710249999998</c:v>
                </c:pt>
                <c:pt idx="36715">
                  <c:v>364.69703750000002</c:v>
                </c:pt>
                <c:pt idx="36716">
                  <c:v>364.70697250000001</c:v>
                </c:pt>
                <c:pt idx="36717">
                  <c:v>364.71690649999999</c:v>
                </c:pt>
                <c:pt idx="36718">
                  <c:v>364.72684149999998</c:v>
                </c:pt>
                <c:pt idx="36719">
                  <c:v>364.73677550000002</c:v>
                </c:pt>
                <c:pt idx="36720">
                  <c:v>364.74671050000001</c:v>
                </c:pt>
                <c:pt idx="36721">
                  <c:v>364.75664449999999</c:v>
                </c:pt>
                <c:pt idx="36722">
                  <c:v>364.76657949999998</c:v>
                </c:pt>
                <c:pt idx="36723">
                  <c:v>364.77651450000002</c:v>
                </c:pt>
                <c:pt idx="36724">
                  <c:v>364.78644850000001</c:v>
                </c:pt>
                <c:pt idx="36725">
                  <c:v>364.79638349999999</c:v>
                </c:pt>
                <c:pt idx="36726">
                  <c:v>364.80631749999998</c:v>
                </c:pt>
                <c:pt idx="36727">
                  <c:v>364.81625279999997</c:v>
                </c:pt>
                <c:pt idx="36728">
                  <c:v>364.82618680000002</c:v>
                </c:pt>
                <c:pt idx="36729">
                  <c:v>364.8361218</c:v>
                </c:pt>
                <c:pt idx="36730">
                  <c:v>364.84605679999999</c:v>
                </c:pt>
                <c:pt idx="36731">
                  <c:v>364.85599079999997</c:v>
                </c:pt>
                <c:pt idx="36732">
                  <c:v>364.86592580000001</c:v>
                </c:pt>
                <c:pt idx="36733">
                  <c:v>364.8758598</c:v>
                </c:pt>
                <c:pt idx="36734">
                  <c:v>364.88579479999999</c:v>
                </c:pt>
                <c:pt idx="36735">
                  <c:v>364.89572879999997</c:v>
                </c:pt>
                <c:pt idx="36736">
                  <c:v>364.90566380000001</c:v>
                </c:pt>
                <c:pt idx="36737">
                  <c:v>364.9155988</c:v>
                </c:pt>
                <c:pt idx="36738">
                  <c:v>364.92553279999998</c:v>
                </c:pt>
                <c:pt idx="36739">
                  <c:v>364.93546780000003</c:v>
                </c:pt>
                <c:pt idx="36740">
                  <c:v>364.94540180000001</c:v>
                </c:pt>
                <c:pt idx="36741">
                  <c:v>364.9553368</c:v>
                </c:pt>
                <c:pt idx="36742">
                  <c:v>364.96527170000002</c:v>
                </c:pt>
                <c:pt idx="36743">
                  <c:v>364.97520580000003</c:v>
                </c:pt>
                <c:pt idx="36744">
                  <c:v>364.98514080000001</c:v>
                </c:pt>
                <c:pt idx="36745">
                  <c:v>364.9950748</c:v>
                </c:pt>
                <c:pt idx="36746">
                  <c:v>365.00500979999998</c:v>
                </c:pt>
                <c:pt idx="36747">
                  <c:v>365.01494380000003</c:v>
                </c:pt>
                <c:pt idx="36748">
                  <c:v>365.02487880000001</c:v>
                </c:pt>
                <c:pt idx="36749">
                  <c:v>365.03481379999999</c:v>
                </c:pt>
                <c:pt idx="36750">
                  <c:v>365.04474779999998</c:v>
                </c:pt>
                <c:pt idx="36751">
                  <c:v>365.05468280000002</c:v>
                </c:pt>
                <c:pt idx="36752">
                  <c:v>365.06461680000001</c:v>
                </c:pt>
                <c:pt idx="36753">
                  <c:v>365.07455179999999</c:v>
                </c:pt>
                <c:pt idx="36754">
                  <c:v>365.08448579999998</c:v>
                </c:pt>
                <c:pt idx="36755">
                  <c:v>365.09442080000002</c:v>
                </c:pt>
                <c:pt idx="36756">
                  <c:v>365.10435580000001</c:v>
                </c:pt>
                <c:pt idx="36757">
                  <c:v>365.11428979999999</c:v>
                </c:pt>
                <c:pt idx="36758">
                  <c:v>365.12422479999998</c:v>
                </c:pt>
                <c:pt idx="36759">
                  <c:v>365.13415880000002</c:v>
                </c:pt>
                <c:pt idx="36760">
                  <c:v>365.14409380000001</c:v>
                </c:pt>
                <c:pt idx="36761">
                  <c:v>365.15402879999999</c:v>
                </c:pt>
                <c:pt idx="36762">
                  <c:v>365.16396279999998</c:v>
                </c:pt>
                <c:pt idx="36763">
                  <c:v>365.17389780000002</c:v>
                </c:pt>
                <c:pt idx="36764">
                  <c:v>365.18383180000001</c:v>
                </c:pt>
                <c:pt idx="36765">
                  <c:v>365.19376679999999</c:v>
                </c:pt>
                <c:pt idx="36766">
                  <c:v>365.20370079999998</c:v>
                </c:pt>
                <c:pt idx="36767">
                  <c:v>365.21363580000002</c:v>
                </c:pt>
                <c:pt idx="36768">
                  <c:v>365.2235708</c:v>
                </c:pt>
                <c:pt idx="36769">
                  <c:v>365.23350479999999</c:v>
                </c:pt>
                <c:pt idx="36770">
                  <c:v>365.24343979999998</c:v>
                </c:pt>
                <c:pt idx="36771">
                  <c:v>365.25337380000002</c:v>
                </c:pt>
                <c:pt idx="36772">
                  <c:v>365.26330869999998</c:v>
                </c:pt>
                <c:pt idx="36773">
                  <c:v>365.27324379999999</c:v>
                </c:pt>
                <c:pt idx="36774">
                  <c:v>365.28317779999998</c:v>
                </c:pt>
                <c:pt idx="36775">
                  <c:v>365.29311280000002</c:v>
                </c:pt>
                <c:pt idx="36776">
                  <c:v>365.3030468</c:v>
                </c:pt>
                <c:pt idx="36777">
                  <c:v>365.31298179999999</c:v>
                </c:pt>
                <c:pt idx="36778">
                  <c:v>365.32291579999998</c:v>
                </c:pt>
                <c:pt idx="36779">
                  <c:v>365.33285080000002</c:v>
                </c:pt>
                <c:pt idx="36780">
                  <c:v>365.3427858</c:v>
                </c:pt>
                <c:pt idx="36781">
                  <c:v>365.35271979999999</c:v>
                </c:pt>
                <c:pt idx="36782">
                  <c:v>365.36265479999997</c:v>
                </c:pt>
                <c:pt idx="36783">
                  <c:v>365.37258880000002</c:v>
                </c:pt>
                <c:pt idx="36784">
                  <c:v>365.3825238</c:v>
                </c:pt>
                <c:pt idx="36785">
                  <c:v>365.39245779999999</c:v>
                </c:pt>
                <c:pt idx="36786">
                  <c:v>365.40239279999997</c:v>
                </c:pt>
                <c:pt idx="36787">
                  <c:v>365.41232780000001</c:v>
                </c:pt>
                <c:pt idx="36788">
                  <c:v>365.4222618</c:v>
                </c:pt>
                <c:pt idx="36789">
                  <c:v>365.43219679999999</c:v>
                </c:pt>
                <c:pt idx="36790">
                  <c:v>365.44213079999997</c:v>
                </c:pt>
                <c:pt idx="36791">
                  <c:v>365.45206580000001</c:v>
                </c:pt>
                <c:pt idx="36792">
                  <c:v>365.4620008</c:v>
                </c:pt>
                <c:pt idx="36793">
                  <c:v>365.47193479999999</c:v>
                </c:pt>
                <c:pt idx="36794">
                  <c:v>365.48186980000003</c:v>
                </c:pt>
                <c:pt idx="36795">
                  <c:v>365.49180380000001</c:v>
                </c:pt>
                <c:pt idx="36796">
                  <c:v>365.5017388</c:v>
                </c:pt>
                <c:pt idx="36797">
                  <c:v>365.51167379999998</c:v>
                </c:pt>
                <c:pt idx="36798">
                  <c:v>365.52160780000003</c:v>
                </c:pt>
                <c:pt idx="36799">
                  <c:v>365.53154280000001</c:v>
                </c:pt>
                <c:pt idx="36800">
                  <c:v>365.5414768</c:v>
                </c:pt>
                <c:pt idx="36801">
                  <c:v>365.55141179999998</c:v>
                </c:pt>
                <c:pt idx="36802">
                  <c:v>365.56134580000003</c:v>
                </c:pt>
                <c:pt idx="36803">
                  <c:v>365.57128080000001</c:v>
                </c:pt>
                <c:pt idx="36804">
                  <c:v>365.5812158</c:v>
                </c:pt>
                <c:pt idx="36805">
                  <c:v>365.59114979999998</c:v>
                </c:pt>
                <c:pt idx="36806">
                  <c:v>365.60108480000002</c:v>
                </c:pt>
                <c:pt idx="36807">
                  <c:v>365.61101880000001</c:v>
                </c:pt>
                <c:pt idx="36808">
                  <c:v>365.6209538</c:v>
                </c:pt>
                <c:pt idx="36809">
                  <c:v>365.63088779999998</c:v>
                </c:pt>
                <c:pt idx="36810">
                  <c:v>365.64082280000002</c:v>
                </c:pt>
                <c:pt idx="36811">
                  <c:v>365.65075780000001</c:v>
                </c:pt>
                <c:pt idx="36812">
                  <c:v>365.6606918</c:v>
                </c:pt>
                <c:pt idx="36813">
                  <c:v>365.67062679999998</c:v>
                </c:pt>
                <c:pt idx="36814">
                  <c:v>365.68056080000002</c:v>
                </c:pt>
                <c:pt idx="36815">
                  <c:v>365.69049580000001</c:v>
                </c:pt>
                <c:pt idx="36816">
                  <c:v>365.70043079999999</c:v>
                </c:pt>
                <c:pt idx="36817">
                  <c:v>365.71036479999998</c:v>
                </c:pt>
                <c:pt idx="36818">
                  <c:v>365.72029980000002</c:v>
                </c:pt>
                <c:pt idx="36819">
                  <c:v>365.73023380000001</c:v>
                </c:pt>
                <c:pt idx="36820">
                  <c:v>365.74016879999999</c:v>
                </c:pt>
                <c:pt idx="36821">
                  <c:v>365.75010379999998</c:v>
                </c:pt>
                <c:pt idx="36822">
                  <c:v>365.76003780000002</c:v>
                </c:pt>
                <c:pt idx="36823">
                  <c:v>365.76997280000001</c:v>
                </c:pt>
                <c:pt idx="36824">
                  <c:v>365.77990679999999</c:v>
                </c:pt>
                <c:pt idx="36825">
                  <c:v>365.78984179999998</c:v>
                </c:pt>
                <c:pt idx="36826">
                  <c:v>365.79977680000002</c:v>
                </c:pt>
                <c:pt idx="36827">
                  <c:v>365.80971030000001</c:v>
                </c:pt>
                <c:pt idx="36828">
                  <c:v>365.81964529999999</c:v>
                </c:pt>
                <c:pt idx="36829">
                  <c:v>365.82957929999998</c:v>
                </c:pt>
                <c:pt idx="36830">
                  <c:v>365.83951430000002</c:v>
                </c:pt>
                <c:pt idx="36831">
                  <c:v>365.84944830000001</c:v>
                </c:pt>
                <c:pt idx="36832">
                  <c:v>365.85938329999999</c:v>
                </c:pt>
                <c:pt idx="36833">
                  <c:v>365.86931829999997</c:v>
                </c:pt>
                <c:pt idx="36834">
                  <c:v>365.87925230000002</c:v>
                </c:pt>
                <c:pt idx="36835">
                  <c:v>365.8891873</c:v>
                </c:pt>
                <c:pt idx="36836">
                  <c:v>365.89912129999999</c:v>
                </c:pt>
                <c:pt idx="36837">
                  <c:v>365.90905629999997</c:v>
                </c:pt>
                <c:pt idx="36838">
                  <c:v>365.91899130000002</c:v>
                </c:pt>
                <c:pt idx="36839">
                  <c:v>365.9289253</c:v>
                </c:pt>
                <c:pt idx="36840">
                  <c:v>365.93886029999999</c:v>
                </c:pt>
                <c:pt idx="36841">
                  <c:v>365.94879429999997</c:v>
                </c:pt>
                <c:pt idx="36842">
                  <c:v>365.95872930000002</c:v>
                </c:pt>
                <c:pt idx="36843">
                  <c:v>365.9686643</c:v>
                </c:pt>
                <c:pt idx="36844">
                  <c:v>365.97859829999999</c:v>
                </c:pt>
                <c:pt idx="36845">
                  <c:v>365.98853329999997</c:v>
                </c:pt>
                <c:pt idx="36846">
                  <c:v>365.99846730000002</c:v>
                </c:pt>
                <c:pt idx="36847">
                  <c:v>366.0084023</c:v>
                </c:pt>
                <c:pt idx="36848">
                  <c:v>366.01833729999998</c:v>
                </c:pt>
                <c:pt idx="36849">
                  <c:v>366.02827129999997</c:v>
                </c:pt>
                <c:pt idx="36850">
                  <c:v>366.03820630000001</c:v>
                </c:pt>
                <c:pt idx="36851">
                  <c:v>366.0481403</c:v>
                </c:pt>
                <c:pt idx="36852">
                  <c:v>366.05807529999998</c:v>
                </c:pt>
                <c:pt idx="36853">
                  <c:v>366.06800930000003</c:v>
                </c:pt>
                <c:pt idx="36854">
                  <c:v>366.07794430000001</c:v>
                </c:pt>
                <c:pt idx="36855">
                  <c:v>366.0878793</c:v>
                </c:pt>
                <c:pt idx="36856">
                  <c:v>366.09781329999998</c:v>
                </c:pt>
                <c:pt idx="36857">
                  <c:v>366.10774830000003</c:v>
                </c:pt>
                <c:pt idx="36858">
                  <c:v>366.11768230000001</c:v>
                </c:pt>
                <c:pt idx="36859">
                  <c:v>366.1276173</c:v>
                </c:pt>
                <c:pt idx="36860">
                  <c:v>366.13755229999998</c:v>
                </c:pt>
                <c:pt idx="36861">
                  <c:v>366.14748630000003</c:v>
                </c:pt>
                <c:pt idx="36862">
                  <c:v>366.15742130000001</c:v>
                </c:pt>
                <c:pt idx="36863">
                  <c:v>366.1673553</c:v>
                </c:pt>
                <c:pt idx="36864">
                  <c:v>366.17729029999998</c:v>
                </c:pt>
                <c:pt idx="36865">
                  <c:v>366.18722530000002</c:v>
                </c:pt>
                <c:pt idx="36866">
                  <c:v>366.19715930000001</c:v>
                </c:pt>
                <c:pt idx="36867">
                  <c:v>366.20709429999999</c:v>
                </c:pt>
                <c:pt idx="36868">
                  <c:v>366.21702829999998</c:v>
                </c:pt>
                <c:pt idx="36869">
                  <c:v>366.22696330000002</c:v>
                </c:pt>
                <c:pt idx="36870">
                  <c:v>366.23689830000001</c:v>
                </c:pt>
                <c:pt idx="36871">
                  <c:v>366.24683229999999</c:v>
                </c:pt>
                <c:pt idx="36872">
                  <c:v>366.25676729999998</c:v>
                </c:pt>
                <c:pt idx="36873">
                  <c:v>366.26670130000002</c:v>
                </c:pt>
                <c:pt idx="36874">
                  <c:v>366.27663630000001</c:v>
                </c:pt>
                <c:pt idx="36875">
                  <c:v>366.28657129999999</c:v>
                </c:pt>
                <c:pt idx="36876">
                  <c:v>366.29650529999998</c:v>
                </c:pt>
                <c:pt idx="36877">
                  <c:v>366.30644030000002</c:v>
                </c:pt>
                <c:pt idx="36878">
                  <c:v>366.31637430000001</c:v>
                </c:pt>
                <c:pt idx="36879">
                  <c:v>366.32630929999999</c:v>
                </c:pt>
                <c:pt idx="36880">
                  <c:v>366.33624429999998</c:v>
                </c:pt>
                <c:pt idx="36881">
                  <c:v>366.34617830000002</c:v>
                </c:pt>
                <c:pt idx="36882">
                  <c:v>366.3561133</c:v>
                </c:pt>
                <c:pt idx="36883">
                  <c:v>366.36604729999999</c:v>
                </c:pt>
                <c:pt idx="36884">
                  <c:v>366.37598229999998</c:v>
                </c:pt>
                <c:pt idx="36885">
                  <c:v>366.38591730000002</c:v>
                </c:pt>
                <c:pt idx="36886">
                  <c:v>366.3958513</c:v>
                </c:pt>
                <c:pt idx="36887">
                  <c:v>366.40578629999999</c:v>
                </c:pt>
                <c:pt idx="36888">
                  <c:v>366.41572029999998</c:v>
                </c:pt>
                <c:pt idx="36889">
                  <c:v>366.42565530000002</c:v>
                </c:pt>
                <c:pt idx="36890">
                  <c:v>366.4355903</c:v>
                </c:pt>
                <c:pt idx="36891">
                  <c:v>366.44552429999999</c:v>
                </c:pt>
                <c:pt idx="36892">
                  <c:v>366.45545929999997</c:v>
                </c:pt>
                <c:pt idx="36893">
                  <c:v>366.46539330000002</c:v>
                </c:pt>
                <c:pt idx="36894">
                  <c:v>366.4753283</c:v>
                </c:pt>
                <c:pt idx="36895">
                  <c:v>366.48526329999999</c:v>
                </c:pt>
                <c:pt idx="36896">
                  <c:v>366.49519729999997</c:v>
                </c:pt>
                <c:pt idx="36897">
                  <c:v>366.50513230000001</c:v>
                </c:pt>
                <c:pt idx="36898">
                  <c:v>366.5150663</c:v>
                </c:pt>
                <c:pt idx="36899">
                  <c:v>366.52500129999999</c:v>
                </c:pt>
                <c:pt idx="36900">
                  <c:v>366.53493630000003</c:v>
                </c:pt>
                <c:pt idx="36901">
                  <c:v>366.54487030000001</c:v>
                </c:pt>
                <c:pt idx="36902">
                  <c:v>366.5548053</c:v>
                </c:pt>
                <c:pt idx="36903">
                  <c:v>366.56473929999999</c:v>
                </c:pt>
                <c:pt idx="36904">
                  <c:v>366.57467430000003</c:v>
                </c:pt>
                <c:pt idx="36905">
                  <c:v>366.58460930000001</c:v>
                </c:pt>
                <c:pt idx="36906">
                  <c:v>366.5945433</c:v>
                </c:pt>
                <c:pt idx="36907">
                  <c:v>366.60447829999998</c:v>
                </c:pt>
                <c:pt idx="36908">
                  <c:v>366.61441230000003</c:v>
                </c:pt>
                <c:pt idx="36909">
                  <c:v>366.62434730000001</c:v>
                </c:pt>
                <c:pt idx="36910">
                  <c:v>366.6342823</c:v>
                </c:pt>
                <c:pt idx="36911">
                  <c:v>366.64421629999998</c:v>
                </c:pt>
                <c:pt idx="36912">
                  <c:v>366.65415130000002</c:v>
                </c:pt>
                <c:pt idx="36913">
                  <c:v>366.66408530000001</c:v>
                </c:pt>
                <c:pt idx="36914">
                  <c:v>366.6740203</c:v>
                </c:pt>
                <c:pt idx="36915">
                  <c:v>366.68395529999998</c:v>
                </c:pt>
                <c:pt idx="36916">
                  <c:v>366.69388930000002</c:v>
                </c:pt>
                <c:pt idx="36917">
                  <c:v>366.70382430000001</c:v>
                </c:pt>
                <c:pt idx="36918">
                  <c:v>366.71375829999999</c:v>
                </c:pt>
                <c:pt idx="36919">
                  <c:v>366.72369329999998</c:v>
                </c:pt>
                <c:pt idx="36920">
                  <c:v>366.73362830000002</c:v>
                </c:pt>
                <c:pt idx="36921">
                  <c:v>366.74356230000001</c:v>
                </c:pt>
                <c:pt idx="36922">
                  <c:v>366.75349729999999</c:v>
                </c:pt>
                <c:pt idx="36923">
                  <c:v>366.76343129999998</c:v>
                </c:pt>
                <c:pt idx="36924">
                  <c:v>366.77336630000002</c:v>
                </c:pt>
                <c:pt idx="36925">
                  <c:v>366.78330130000001</c:v>
                </c:pt>
                <c:pt idx="36926">
                  <c:v>366.79323529999999</c:v>
                </c:pt>
                <c:pt idx="36927">
                  <c:v>366.80317029999998</c:v>
                </c:pt>
                <c:pt idx="36928">
                  <c:v>366.81310439999999</c:v>
                </c:pt>
                <c:pt idx="36929">
                  <c:v>366.82303940000003</c:v>
                </c:pt>
                <c:pt idx="36930">
                  <c:v>366.83297440000001</c:v>
                </c:pt>
                <c:pt idx="36931">
                  <c:v>366.8429084</c:v>
                </c:pt>
                <c:pt idx="36932">
                  <c:v>366.85284339999998</c:v>
                </c:pt>
                <c:pt idx="36933">
                  <c:v>366.86277840000002</c:v>
                </c:pt>
                <c:pt idx="36934">
                  <c:v>366.87271240000001</c:v>
                </c:pt>
                <c:pt idx="36935">
                  <c:v>366.8826474</c:v>
                </c:pt>
                <c:pt idx="36936">
                  <c:v>366.89258139999998</c:v>
                </c:pt>
                <c:pt idx="36937">
                  <c:v>366.90251640000002</c:v>
                </c:pt>
                <c:pt idx="36938">
                  <c:v>366.91245140000001</c:v>
                </c:pt>
                <c:pt idx="36939">
                  <c:v>366.9223854</c:v>
                </c:pt>
                <c:pt idx="36940">
                  <c:v>366.93232039999998</c:v>
                </c:pt>
                <c:pt idx="36941">
                  <c:v>366.94225440000002</c:v>
                </c:pt>
                <c:pt idx="36942">
                  <c:v>366.95218940000001</c:v>
                </c:pt>
                <c:pt idx="36943">
                  <c:v>366.96212439999999</c:v>
                </c:pt>
                <c:pt idx="36944">
                  <c:v>366.97205839999998</c:v>
                </c:pt>
                <c:pt idx="36945">
                  <c:v>366.98199340000002</c:v>
                </c:pt>
                <c:pt idx="36946">
                  <c:v>366.99192740000001</c:v>
                </c:pt>
                <c:pt idx="36947">
                  <c:v>367.00186239999999</c:v>
                </c:pt>
                <c:pt idx="36948">
                  <c:v>367.01179739999998</c:v>
                </c:pt>
                <c:pt idx="36949">
                  <c:v>367.02173140000002</c:v>
                </c:pt>
                <c:pt idx="36950">
                  <c:v>367.03166640000001</c:v>
                </c:pt>
                <c:pt idx="36951">
                  <c:v>367.04160039999999</c:v>
                </c:pt>
                <c:pt idx="36952">
                  <c:v>367.05153539999998</c:v>
                </c:pt>
                <c:pt idx="36953">
                  <c:v>367.06147040000002</c:v>
                </c:pt>
                <c:pt idx="36954">
                  <c:v>367.07140440000001</c:v>
                </c:pt>
                <c:pt idx="36955">
                  <c:v>367.08133939999999</c:v>
                </c:pt>
                <c:pt idx="36956">
                  <c:v>367.09127339999998</c:v>
                </c:pt>
                <c:pt idx="36957">
                  <c:v>367.10120840000002</c:v>
                </c:pt>
                <c:pt idx="36958">
                  <c:v>367.1111434</c:v>
                </c:pt>
                <c:pt idx="36959">
                  <c:v>367.12107739999999</c:v>
                </c:pt>
                <c:pt idx="36960">
                  <c:v>367.13101239999997</c:v>
                </c:pt>
                <c:pt idx="36961">
                  <c:v>367.14094740000002</c:v>
                </c:pt>
                <c:pt idx="36962">
                  <c:v>367.1508814</c:v>
                </c:pt>
                <c:pt idx="36963">
                  <c:v>367.16081639999999</c:v>
                </c:pt>
                <c:pt idx="36964">
                  <c:v>367.17075039999997</c:v>
                </c:pt>
                <c:pt idx="36965">
                  <c:v>367.18068540000002</c:v>
                </c:pt>
                <c:pt idx="36966">
                  <c:v>367.1906204</c:v>
                </c:pt>
                <c:pt idx="36967">
                  <c:v>367.20055439999999</c:v>
                </c:pt>
                <c:pt idx="36968">
                  <c:v>367.21048939999997</c:v>
                </c:pt>
                <c:pt idx="36969">
                  <c:v>367.22042340000002</c:v>
                </c:pt>
                <c:pt idx="36970">
                  <c:v>367.2303584</c:v>
                </c:pt>
                <c:pt idx="36971">
                  <c:v>367.24029339999998</c:v>
                </c:pt>
                <c:pt idx="36972">
                  <c:v>367.25022739999997</c:v>
                </c:pt>
                <c:pt idx="36973">
                  <c:v>367.26016240000001</c:v>
                </c:pt>
                <c:pt idx="36974">
                  <c:v>367.2700964</c:v>
                </c:pt>
                <c:pt idx="36975">
                  <c:v>367.28003139999998</c:v>
                </c:pt>
                <c:pt idx="36976">
                  <c:v>367.28996640000003</c:v>
                </c:pt>
                <c:pt idx="36977">
                  <c:v>367.29990040000001</c:v>
                </c:pt>
                <c:pt idx="36978">
                  <c:v>367.3098354</c:v>
                </c:pt>
                <c:pt idx="36979">
                  <c:v>367.31977039999998</c:v>
                </c:pt>
                <c:pt idx="36980">
                  <c:v>367.32970440000003</c:v>
                </c:pt>
                <c:pt idx="36981">
                  <c:v>367.33963940000001</c:v>
                </c:pt>
                <c:pt idx="36982">
                  <c:v>367.3495734</c:v>
                </c:pt>
                <c:pt idx="36983">
                  <c:v>367.35950839999998</c:v>
                </c:pt>
                <c:pt idx="36984">
                  <c:v>367.36944340000002</c:v>
                </c:pt>
                <c:pt idx="36985">
                  <c:v>367.37937740000001</c:v>
                </c:pt>
                <c:pt idx="36986">
                  <c:v>367.38931239999999</c:v>
                </c:pt>
                <c:pt idx="36987">
                  <c:v>367.39924639999998</c:v>
                </c:pt>
                <c:pt idx="36988">
                  <c:v>367.40918140000002</c:v>
                </c:pt>
                <c:pt idx="36989">
                  <c:v>367.41911640000001</c:v>
                </c:pt>
                <c:pt idx="36990">
                  <c:v>367.42905039999999</c:v>
                </c:pt>
                <c:pt idx="36991">
                  <c:v>367.43898539999998</c:v>
                </c:pt>
                <c:pt idx="36992">
                  <c:v>367.44891940000002</c:v>
                </c:pt>
                <c:pt idx="36993">
                  <c:v>367.45885440000001</c:v>
                </c:pt>
                <c:pt idx="36994">
                  <c:v>367.46878939999999</c:v>
                </c:pt>
                <c:pt idx="36995">
                  <c:v>367.47872339999998</c:v>
                </c:pt>
                <c:pt idx="36996">
                  <c:v>367.48865840000002</c:v>
                </c:pt>
                <c:pt idx="36997">
                  <c:v>367.4985934</c:v>
                </c:pt>
                <c:pt idx="36998">
                  <c:v>367.50852739999999</c:v>
                </c:pt>
                <c:pt idx="36999">
                  <c:v>367.51846239999998</c:v>
                </c:pt>
                <c:pt idx="37000">
                  <c:v>367.52839640000002</c:v>
                </c:pt>
                <c:pt idx="37001">
                  <c:v>367.5383314</c:v>
                </c:pt>
                <c:pt idx="37002">
                  <c:v>367.54826639999999</c:v>
                </c:pt>
                <c:pt idx="37003">
                  <c:v>367.55820039999998</c:v>
                </c:pt>
                <c:pt idx="37004">
                  <c:v>367.56813540000002</c:v>
                </c:pt>
                <c:pt idx="37005">
                  <c:v>367.5780704</c:v>
                </c:pt>
                <c:pt idx="37006">
                  <c:v>367.58800439999999</c:v>
                </c:pt>
                <c:pt idx="37007">
                  <c:v>367.59793939999997</c:v>
                </c:pt>
                <c:pt idx="37008">
                  <c:v>367.60787340000002</c:v>
                </c:pt>
                <c:pt idx="37009">
                  <c:v>367.6178084</c:v>
                </c:pt>
                <c:pt idx="37010">
                  <c:v>367.62774339999999</c:v>
                </c:pt>
                <c:pt idx="37011">
                  <c:v>367.63767739999997</c:v>
                </c:pt>
                <c:pt idx="37012">
                  <c:v>367.64761240000001</c:v>
                </c:pt>
                <c:pt idx="37013">
                  <c:v>367.6575464</c:v>
                </c:pt>
                <c:pt idx="37014">
                  <c:v>367.66748139999999</c:v>
                </c:pt>
                <c:pt idx="37015">
                  <c:v>367.67741640000003</c:v>
                </c:pt>
                <c:pt idx="37016">
                  <c:v>367.68735040000001</c:v>
                </c:pt>
                <c:pt idx="37017">
                  <c:v>367.6972854</c:v>
                </c:pt>
                <c:pt idx="37018">
                  <c:v>367.70722039999998</c:v>
                </c:pt>
                <c:pt idx="37019">
                  <c:v>367.71715440000003</c:v>
                </c:pt>
                <c:pt idx="37020">
                  <c:v>367.72708940000001</c:v>
                </c:pt>
                <c:pt idx="37021">
                  <c:v>367.7370234</c:v>
                </c:pt>
                <c:pt idx="37022">
                  <c:v>367.74695839999998</c:v>
                </c:pt>
                <c:pt idx="37023">
                  <c:v>367.75689340000002</c:v>
                </c:pt>
                <c:pt idx="37024">
                  <c:v>367.76682740000001</c:v>
                </c:pt>
                <c:pt idx="37025">
                  <c:v>367.7767624</c:v>
                </c:pt>
                <c:pt idx="37026">
                  <c:v>367.78669739999998</c:v>
                </c:pt>
                <c:pt idx="37027">
                  <c:v>367.79663140000002</c:v>
                </c:pt>
                <c:pt idx="37028">
                  <c:v>367.80656640000001</c:v>
                </c:pt>
                <c:pt idx="37029">
                  <c:v>367.81650079999997</c:v>
                </c:pt>
                <c:pt idx="37030">
                  <c:v>367.82643580000001</c:v>
                </c:pt>
                <c:pt idx="37031">
                  <c:v>367.8363708</c:v>
                </c:pt>
                <c:pt idx="37032">
                  <c:v>367.84630479999998</c:v>
                </c:pt>
                <c:pt idx="37033">
                  <c:v>367.85623980000003</c:v>
                </c:pt>
                <c:pt idx="37034">
                  <c:v>367.86617380000001</c:v>
                </c:pt>
                <c:pt idx="37035">
                  <c:v>367.8761088</c:v>
                </c:pt>
                <c:pt idx="37036">
                  <c:v>367.88604379999998</c:v>
                </c:pt>
                <c:pt idx="37037">
                  <c:v>367.89597780000003</c:v>
                </c:pt>
                <c:pt idx="37038">
                  <c:v>367.90591280000001</c:v>
                </c:pt>
                <c:pt idx="37039">
                  <c:v>367.91584779999999</c:v>
                </c:pt>
                <c:pt idx="37040">
                  <c:v>367.92578179999998</c:v>
                </c:pt>
                <c:pt idx="37041">
                  <c:v>367.93571680000002</c:v>
                </c:pt>
                <c:pt idx="37042">
                  <c:v>367.94565080000001</c:v>
                </c:pt>
                <c:pt idx="37043">
                  <c:v>367.95558579999999</c:v>
                </c:pt>
                <c:pt idx="37044">
                  <c:v>367.96552079999998</c:v>
                </c:pt>
                <c:pt idx="37045">
                  <c:v>367.97545480000002</c:v>
                </c:pt>
                <c:pt idx="37046">
                  <c:v>367.98538980000001</c:v>
                </c:pt>
                <c:pt idx="37047">
                  <c:v>367.99532479999999</c:v>
                </c:pt>
                <c:pt idx="37048">
                  <c:v>368.00525879999998</c:v>
                </c:pt>
                <c:pt idx="37049">
                  <c:v>368.01519380000002</c:v>
                </c:pt>
                <c:pt idx="37050">
                  <c:v>368.02512780000001</c:v>
                </c:pt>
                <c:pt idx="37051">
                  <c:v>368.03506279999999</c:v>
                </c:pt>
                <c:pt idx="37052">
                  <c:v>368.04499779999998</c:v>
                </c:pt>
                <c:pt idx="37053">
                  <c:v>368.05493180000002</c:v>
                </c:pt>
                <c:pt idx="37054">
                  <c:v>368.0648668</c:v>
                </c:pt>
                <c:pt idx="37055">
                  <c:v>368.07480179999999</c:v>
                </c:pt>
                <c:pt idx="37056">
                  <c:v>368.08473579999998</c:v>
                </c:pt>
                <c:pt idx="37057">
                  <c:v>368.09467080000002</c:v>
                </c:pt>
                <c:pt idx="37058">
                  <c:v>368.1046048</c:v>
                </c:pt>
                <c:pt idx="37059">
                  <c:v>368.11453979999999</c:v>
                </c:pt>
                <c:pt idx="37060">
                  <c:v>368.12447479999997</c:v>
                </c:pt>
                <c:pt idx="37061">
                  <c:v>368.13440880000002</c:v>
                </c:pt>
                <c:pt idx="37062">
                  <c:v>368.1443438</c:v>
                </c:pt>
                <c:pt idx="37063">
                  <c:v>368.15427879999999</c:v>
                </c:pt>
                <c:pt idx="37064">
                  <c:v>368.16421279999997</c:v>
                </c:pt>
                <c:pt idx="37065">
                  <c:v>368.17414780000001</c:v>
                </c:pt>
                <c:pt idx="37066">
                  <c:v>368.1840818</c:v>
                </c:pt>
                <c:pt idx="37067">
                  <c:v>368.19401679999999</c:v>
                </c:pt>
                <c:pt idx="37068">
                  <c:v>368.20395180000003</c:v>
                </c:pt>
                <c:pt idx="37069">
                  <c:v>368.21388580000001</c:v>
                </c:pt>
                <c:pt idx="37070">
                  <c:v>368.2238208</c:v>
                </c:pt>
                <c:pt idx="37071">
                  <c:v>368.23375579999998</c:v>
                </c:pt>
                <c:pt idx="37072">
                  <c:v>368.24368980000003</c:v>
                </c:pt>
                <c:pt idx="37073">
                  <c:v>368.25362480000001</c:v>
                </c:pt>
                <c:pt idx="37074">
                  <c:v>368.2635588</c:v>
                </c:pt>
                <c:pt idx="37075">
                  <c:v>368.27349379999998</c:v>
                </c:pt>
                <c:pt idx="37076">
                  <c:v>368.28342880000002</c:v>
                </c:pt>
                <c:pt idx="37077">
                  <c:v>368.29336280000001</c:v>
                </c:pt>
                <c:pt idx="37078">
                  <c:v>368.3032978</c:v>
                </c:pt>
                <c:pt idx="37079">
                  <c:v>368.31323279999998</c:v>
                </c:pt>
                <c:pt idx="37080">
                  <c:v>368.32316680000002</c:v>
                </c:pt>
                <c:pt idx="37081">
                  <c:v>368.33310180000001</c:v>
                </c:pt>
                <c:pt idx="37082">
                  <c:v>368.3430358</c:v>
                </c:pt>
                <c:pt idx="37083">
                  <c:v>368.35297079999998</c:v>
                </c:pt>
                <c:pt idx="37084">
                  <c:v>368.36290580000002</c:v>
                </c:pt>
                <c:pt idx="37085">
                  <c:v>368.37283980000001</c:v>
                </c:pt>
                <c:pt idx="37086">
                  <c:v>368.38277479999999</c:v>
                </c:pt>
                <c:pt idx="37087">
                  <c:v>368.39270979999998</c:v>
                </c:pt>
                <c:pt idx="37088">
                  <c:v>368.40264380000002</c:v>
                </c:pt>
                <c:pt idx="37089">
                  <c:v>368.41257880000001</c:v>
                </c:pt>
                <c:pt idx="37090">
                  <c:v>368.42251279999999</c:v>
                </c:pt>
                <c:pt idx="37091">
                  <c:v>368.43244779999998</c:v>
                </c:pt>
                <c:pt idx="37092">
                  <c:v>368.44238280000002</c:v>
                </c:pt>
                <c:pt idx="37093">
                  <c:v>368.45231680000001</c:v>
                </c:pt>
                <c:pt idx="37094">
                  <c:v>368.46225179999999</c:v>
                </c:pt>
                <c:pt idx="37095">
                  <c:v>368.47218679999997</c:v>
                </c:pt>
                <c:pt idx="37096">
                  <c:v>368.48212080000002</c:v>
                </c:pt>
                <c:pt idx="37097">
                  <c:v>368.4920558</c:v>
                </c:pt>
                <c:pt idx="37098">
                  <c:v>368.50199079999999</c:v>
                </c:pt>
                <c:pt idx="37099">
                  <c:v>368.51192479999997</c:v>
                </c:pt>
                <c:pt idx="37100">
                  <c:v>368.52185980000002</c:v>
                </c:pt>
                <c:pt idx="37101">
                  <c:v>368.5317938</c:v>
                </c:pt>
                <c:pt idx="37102">
                  <c:v>368.54172879999999</c:v>
                </c:pt>
                <c:pt idx="37103">
                  <c:v>368.55166379999997</c:v>
                </c:pt>
                <c:pt idx="37104">
                  <c:v>368.56159780000002</c:v>
                </c:pt>
                <c:pt idx="37105">
                  <c:v>368.5715328</c:v>
                </c:pt>
                <c:pt idx="37106">
                  <c:v>368.58146779999998</c:v>
                </c:pt>
                <c:pt idx="37107">
                  <c:v>368.59140180000003</c:v>
                </c:pt>
                <c:pt idx="37108">
                  <c:v>368.60133680000001</c:v>
                </c:pt>
                <c:pt idx="37109">
                  <c:v>368.6112718</c:v>
                </c:pt>
                <c:pt idx="37110">
                  <c:v>368.62120579999998</c:v>
                </c:pt>
                <c:pt idx="37111">
                  <c:v>368.63114080000003</c:v>
                </c:pt>
                <c:pt idx="37112">
                  <c:v>368.64107480000001</c:v>
                </c:pt>
                <c:pt idx="37113">
                  <c:v>368.6510098</c:v>
                </c:pt>
                <c:pt idx="37114">
                  <c:v>368.66094479999998</c:v>
                </c:pt>
                <c:pt idx="37115">
                  <c:v>368.67087880000003</c:v>
                </c:pt>
                <c:pt idx="37116">
                  <c:v>368.68081380000001</c:v>
                </c:pt>
                <c:pt idx="37117">
                  <c:v>368.69074879999999</c:v>
                </c:pt>
                <c:pt idx="37118">
                  <c:v>368.70068279999998</c:v>
                </c:pt>
                <c:pt idx="37119">
                  <c:v>368.71061780000002</c:v>
                </c:pt>
                <c:pt idx="37120">
                  <c:v>368.72055280000001</c:v>
                </c:pt>
                <c:pt idx="37121">
                  <c:v>368.73048679999999</c:v>
                </c:pt>
                <c:pt idx="37122">
                  <c:v>368.74042179999998</c:v>
                </c:pt>
                <c:pt idx="37123">
                  <c:v>368.75035580000002</c:v>
                </c:pt>
                <c:pt idx="37124">
                  <c:v>368.76029080000001</c:v>
                </c:pt>
                <c:pt idx="37125">
                  <c:v>368.77022579999999</c:v>
                </c:pt>
                <c:pt idx="37126">
                  <c:v>368.78015979999998</c:v>
                </c:pt>
                <c:pt idx="37127">
                  <c:v>368.79009480000002</c:v>
                </c:pt>
                <c:pt idx="37128">
                  <c:v>368.8000298</c:v>
                </c:pt>
                <c:pt idx="37129">
                  <c:v>368.80996379999999</c:v>
                </c:pt>
                <c:pt idx="37130">
                  <c:v>368.81989859999999</c:v>
                </c:pt>
                <c:pt idx="37131">
                  <c:v>368.82983359999997</c:v>
                </c:pt>
                <c:pt idx="37132">
                  <c:v>368.83976760000002</c:v>
                </c:pt>
                <c:pt idx="37133">
                  <c:v>368.8497026</c:v>
                </c:pt>
                <c:pt idx="37134">
                  <c:v>368.85963659999999</c:v>
                </c:pt>
                <c:pt idx="37135">
                  <c:v>368.86957159999997</c:v>
                </c:pt>
                <c:pt idx="37136">
                  <c:v>368.87950660000001</c:v>
                </c:pt>
                <c:pt idx="37137">
                  <c:v>368.8894406</c:v>
                </c:pt>
                <c:pt idx="37138">
                  <c:v>368.89937559999998</c:v>
                </c:pt>
                <c:pt idx="37139">
                  <c:v>368.90931060000003</c:v>
                </c:pt>
                <c:pt idx="37140">
                  <c:v>368.91924460000001</c:v>
                </c:pt>
                <c:pt idx="37141">
                  <c:v>368.9291796</c:v>
                </c:pt>
                <c:pt idx="37142">
                  <c:v>368.93911459999998</c:v>
                </c:pt>
                <c:pt idx="37143">
                  <c:v>368.94904860000003</c:v>
                </c:pt>
                <c:pt idx="37144">
                  <c:v>368.95898360000001</c:v>
                </c:pt>
                <c:pt idx="37145">
                  <c:v>368.96891859999999</c:v>
                </c:pt>
                <c:pt idx="37146">
                  <c:v>368.97885259999998</c:v>
                </c:pt>
                <c:pt idx="37147">
                  <c:v>368.98878760000002</c:v>
                </c:pt>
                <c:pt idx="37148">
                  <c:v>368.99872160000001</c:v>
                </c:pt>
                <c:pt idx="37149">
                  <c:v>369.00865659999999</c:v>
                </c:pt>
                <c:pt idx="37150">
                  <c:v>369.01859159999998</c:v>
                </c:pt>
                <c:pt idx="37151">
                  <c:v>369.02852560000002</c:v>
                </c:pt>
                <c:pt idx="37152">
                  <c:v>369.03846060000001</c:v>
                </c:pt>
                <c:pt idx="37153">
                  <c:v>369.04839559999999</c:v>
                </c:pt>
                <c:pt idx="37154">
                  <c:v>369.05832959999998</c:v>
                </c:pt>
                <c:pt idx="37155">
                  <c:v>369.06826460000002</c:v>
                </c:pt>
                <c:pt idx="37156">
                  <c:v>369.0781996</c:v>
                </c:pt>
                <c:pt idx="37157">
                  <c:v>369.08813359999999</c:v>
                </c:pt>
                <c:pt idx="37158">
                  <c:v>369.09806859999998</c:v>
                </c:pt>
                <c:pt idx="37159">
                  <c:v>369.10800360000002</c:v>
                </c:pt>
                <c:pt idx="37160">
                  <c:v>369.1179376</c:v>
                </c:pt>
                <c:pt idx="37161">
                  <c:v>369.12787259999999</c:v>
                </c:pt>
                <c:pt idx="37162">
                  <c:v>369.13780659999998</c:v>
                </c:pt>
                <c:pt idx="37163">
                  <c:v>369.14774160000002</c:v>
                </c:pt>
                <c:pt idx="37164">
                  <c:v>369.1576766</c:v>
                </c:pt>
                <c:pt idx="37165">
                  <c:v>369.16761059999999</c:v>
                </c:pt>
                <c:pt idx="37166">
                  <c:v>369.17754559999997</c:v>
                </c:pt>
                <c:pt idx="37167">
                  <c:v>369.18748060000001</c:v>
                </c:pt>
                <c:pt idx="37168">
                  <c:v>369.1974146</c:v>
                </c:pt>
                <c:pt idx="37169">
                  <c:v>369.20734959999999</c:v>
                </c:pt>
                <c:pt idx="37170">
                  <c:v>369.21728460000003</c:v>
                </c:pt>
                <c:pt idx="37171">
                  <c:v>369.22721860000001</c:v>
                </c:pt>
                <c:pt idx="37172">
                  <c:v>369.2371536</c:v>
                </c:pt>
                <c:pt idx="37173">
                  <c:v>369.24708859999998</c:v>
                </c:pt>
                <c:pt idx="37174">
                  <c:v>369.25702260000003</c:v>
                </c:pt>
                <c:pt idx="37175">
                  <c:v>369.26695760000001</c:v>
                </c:pt>
                <c:pt idx="37176">
                  <c:v>369.2768916</c:v>
                </c:pt>
                <c:pt idx="37177">
                  <c:v>369.28682659999998</c:v>
                </c:pt>
                <c:pt idx="37178">
                  <c:v>369.29676160000002</c:v>
                </c:pt>
                <c:pt idx="37179">
                  <c:v>369.30669560000001</c:v>
                </c:pt>
                <c:pt idx="37180">
                  <c:v>369.3166306</c:v>
                </c:pt>
                <c:pt idx="37181">
                  <c:v>369.32656559999998</c:v>
                </c:pt>
                <c:pt idx="37182">
                  <c:v>369.33649960000002</c:v>
                </c:pt>
                <c:pt idx="37183">
                  <c:v>369.34643460000001</c:v>
                </c:pt>
                <c:pt idx="37184">
                  <c:v>369.35636959999999</c:v>
                </c:pt>
                <c:pt idx="37185">
                  <c:v>369.36630359999998</c:v>
                </c:pt>
                <c:pt idx="37186">
                  <c:v>369.37623860000002</c:v>
                </c:pt>
                <c:pt idx="37187">
                  <c:v>369.38617360000001</c:v>
                </c:pt>
                <c:pt idx="37188">
                  <c:v>369.39610759999999</c:v>
                </c:pt>
                <c:pt idx="37189">
                  <c:v>369.40604259999998</c:v>
                </c:pt>
                <c:pt idx="37190">
                  <c:v>369.41597760000002</c:v>
                </c:pt>
                <c:pt idx="37191">
                  <c:v>369.42591160000001</c:v>
                </c:pt>
                <c:pt idx="37192">
                  <c:v>369.43584659999999</c:v>
                </c:pt>
                <c:pt idx="37193">
                  <c:v>369.44578159999998</c:v>
                </c:pt>
                <c:pt idx="37194">
                  <c:v>369.45571560000002</c:v>
                </c:pt>
                <c:pt idx="37195">
                  <c:v>369.4656506</c:v>
                </c:pt>
                <c:pt idx="37196">
                  <c:v>369.47558459999999</c:v>
                </c:pt>
                <c:pt idx="37197">
                  <c:v>369.48551959999998</c:v>
                </c:pt>
                <c:pt idx="37198">
                  <c:v>369.49545460000002</c:v>
                </c:pt>
                <c:pt idx="37199">
                  <c:v>369.5053886</c:v>
                </c:pt>
                <c:pt idx="37200">
                  <c:v>369.51532359999999</c:v>
                </c:pt>
                <c:pt idx="37201">
                  <c:v>369.52525859999997</c:v>
                </c:pt>
                <c:pt idx="37202">
                  <c:v>369.53519260000002</c:v>
                </c:pt>
                <c:pt idx="37203">
                  <c:v>369.5451276</c:v>
                </c:pt>
                <c:pt idx="37204">
                  <c:v>369.55506259999999</c:v>
                </c:pt>
                <c:pt idx="37205">
                  <c:v>369.56499659999997</c:v>
                </c:pt>
                <c:pt idx="37206">
                  <c:v>369.57493160000001</c:v>
                </c:pt>
                <c:pt idx="37207">
                  <c:v>369.5848666</c:v>
                </c:pt>
                <c:pt idx="37208">
                  <c:v>369.59480059999999</c:v>
                </c:pt>
                <c:pt idx="37209">
                  <c:v>369.60473560000003</c:v>
                </c:pt>
                <c:pt idx="37210">
                  <c:v>369.61467060000001</c:v>
                </c:pt>
                <c:pt idx="37211">
                  <c:v>369.6246046</c:v>
                </c:pt>
                <c:pt idx="37212">
                  <c:v>369.63453959999998</c:v>
                </c:pt>
                <c:pt idx="37213">
                  <c:v>369.64447360000003</c:v>
                </c:pt>
                <c:pt idx="37214">
                  <c:v>369.65440860000001</c:v>
                </c:pt>
                <c:pt idx="37215">
                  <c:v>369.6643436</c:v>
                </c:pt>
                <c:pt idx="37216">
                  <c:v>369.67427759999998</c:v>
                </c:pt>
                <c:pt idx="37217">
                  <c:v>369.68421260000002</c:v>
                </c:pt>
                <c:pt idx="37218">
                  <c:v>369.69414760000001</c:v>
                </c:pt>
                <c:pt idx="37219">
                  <c:v>369.70408159999999</c:v>
                </c:pt>
                <c:pt idx="37220">
                  <c:v>369.71401659999998</c:v>
                </c:pt>
                <c:pt idx="37221">
                  <c:v>369.72395160000002</c:v>
                </c:pt>
                <c:pt idx="37222">
                  <c:v>369.73388560000001</c:v>
                </c:pt>
                <c:pt idx="37223">
                  <c:v>369.74382059999999</c:v>
                </c:pt>
                <c:pt idx="37224">
                  <c:v>369.75375559999998</c:v>
                </c:pt>
                <c:pt idx="37225">
                  <c:v>369.76368960000002</c:v>
                </c:pt>
                <c:pt idx="37226">
                  <c:v>369.77362460000001</c:v>
                </c:pt>
                <c:pt idx="37227">
                  <c:v>369.78355959999999</c:v>
                </c:pt>
                <c:pt idx="37228">
                  <c:v>369.79349359999998</c:v>
                </c:pt>
                <c:pt idx="37229">
                  <c:v>369.80342860000002</c:v>
                </c:pt>
                <c:pt idx="37230">
                  <c:v>369.81336390000001</c:v>
                </c:pt>
                <c:pt idx="37231">
                  <c:v>369.8232979</c:v>
                </c:pt>
                <c:pt idx="37232">
                  <c:v>369.83323289999998</c:v>
                </c:pt>
                <c:pt idx="37233">
                  <c:v>369.84316790000003</c:v>
                </c:pt>
                <c:pt idx="37234">
                  <c:v>369.85310190000001</c:v>
                </c:pt>
                <c:pt idx="37235">
                  <c:v>369.8630369</c:v>
                </c:pt>
                <c:pt idx="37236">
                  <c:v>369.87297089999998</c:v>
                </c:pt>
                <c:pt idx="37237">
                  <c:v>369.88290590000003</c:v>
                </c:pt>
                <c:pt idx="37238">
                  <c:v>369.89284090000001</c:v>
                </c:pt>
                <c:pt idx="37239">
                  <c:v>369.9027749</c:v>
                </c:pt>
                <c:pt idx="37240">
                  <c:v>369.91270989999998</c:v>
                </c:pt>
                <c:pt idx="37241">
                  <c:v>369.92264490000002</c:v>
                </c:pt>
                <c:pt idx="37242">
                  <c:v>369.93257890000001</c:v>
                </c:pt>
                <c:pt idx="37243">
                  <c:v>369.94251389999999</c:v>
                </c:pt>
                <c:pt idx="37244">
                  <c:v>369.95244889999998</c:v>
                </c:pt>
                <c:pt idx="37245">
                  <c:v>369.96238290000002</c:v>
                </c:pt>
                <c:pt idx="37246">
                  <c:v>369.97231790000001</c:v>
                </c:pt>
                <c:pt idx="37247">
                  <c:v>369.98225289999999</c:v>
                </c:pt>
                <c:pt idx="37248">
                  <c:v>369.99218689999998</c:v>
                </c:pt>
                <c:pt idx="37249">
                  <c:v>370.00212190000002</c:v>
                </c:pt>
                <c:pt idx="37250">
                  <c:v>370.0120569</c:v>
                </c:pt>
                <c:pt idx="37251">
                  <c:v>370.02199089999999</c:v>
                </c:pt>
                <c:pt idx="37252">
                  <c:v>370.03192589999998</c:v>
                </c:pt>
                <c:pt idx="37253">
                  <c:v>370.04186090000002</c:v>
                </c:pt>
                <c:pt idx="37254">
                  <c:v>370.0517949</c:v>
                </c:pt>
                <c:pt idx="37255">
                  <c:v>370.06172989999999</c:v>
                </c:pt>
                <c:pt idx="37256">
                  <c:v>370.07166489999997</c:v>
                </c:pt>
                <c:pt idx="37257">
                  <c:v>370.08159890000002</c:v>
                </c:pt>
                <c:pt idx="37258">
                  <c:v>370.0915339</c:v>
                </c:pt>
                <c:pt idx="37259">
                  <c:v>370.10146889999999</c:v>
                </c:pt>
                <c:pt idx="37260">
                  <c:v>370.11140289999997</c:v>
                </c:pt>
                <c:pt idx="37261">
                  <c:v>370.12133790000001</c:v>
                </c:pt>
                <c:pt idx="37262">
                  <c:v>370.1312719</c:v>
                </c:pt>
                <c:pt idx="37263">
                  <c:v>370.14120689999999</c:v>
                </c:pt>
                <c:pt idx="37264">
                  <c:v>370.15114190000003</c:v>
                </c:pt>
                <c:pt idx="37265">
                  <c:v>370.16107590000001</c:v>
                </c:pt>
                <c:pt idx="37266">
                  <c:v>370.1710109</c:v>
                </c:pt>
                <c:pt idx="37267">
                  <c:v>370.18094589999998</c:v>
                </c:pt>
                <c:pt idx="37268">
                  <c:v>370.19087990000003</c:v>
                </c:pt>
                <c:pt idx="37269">
                  <c:v>370.20081490000001</c:v>
                </c:pt>
                <c:pt idx="37270">
                  <c:v>370.2107499</c:v>
                </c:pt>
                <c:pt idx="37271">
                  <c:v>370.22068389999998</c:v>
                </c:pt>
                <c:pt idx="37272">
                  <c:v>370.23061890000002</c:v>
                </c:pt>
                <c:pt idx="37273">
                  <c:v>370.24055390000001</c:v>
                </c:pt>
                <c:pt idx="37274">
                  <c:v>370.2504879</c:v>
                </c:pt>
                <c:pt idx="37275">
                  <c:v>370.26042289999998</c:v>
                </c:pt>
                <c:pt idx="37276">
                  <c:v>370.27035790000002</c:v>
                </c:pt>
                <c:pt idx="37277">
                  <c:v>370.28029190000001</c:v>
                </c:pt>
                <c:pt idx="37278">
                  <c:v>370.29022689999999</c:v>
                </c:pt>
                <c:pt idx="37279">
                  <c:v>370.30016189999998</c:v>
                </c:pt>
                <c:pt idx="37280">
                  <c:v>370.31009590000002</c:v>
                </c:pt>
                <c:pt idx="37281">
                  <c:v>370.32003090000001</c:v>
                </c:pt>
                <c:pt idx="37282">
                  <c:v>370.32996589999999</c:v>
                </c:pt>
                <c:pt idx="37283">
                  <c:v>370.33989989999998</c:v>
                </c:pt>
                <c:pt idx="37284">
                  <c:v>370.34983490000002</c:v>
                </c:pt>
                <c:pt idx="37285">
                  <c:v>370.3597699</c:v>
                </c:pt>
                <c:pt idx="37286">
                  <c:v>370.36970389999999</c:v>
                </c:pt>
                <c:pt idx="37287">
                  <c:v>370.37963889999997</c:v>
                </c:pt>
                <c:pt idx="37288">
                  <c:v>370.38957390000002</c:v>
                </c:pt>
                <c:pt idx="37289">
                  <c:v>370.3995079</c:v>
                </c:pt>
                <c:pt idx="37290">
                  <c:v>370.40944289999999</c:v>
                </c:pt>
                <c:pt idx="37291">
                  <c:v>370.41937789999997</c:v>
                </c:pt>
                <c:pt idx="37292">
                  <c:v>370.42931190000002</c:v>
                </c:pt>
                <c:pt idx="37293">
                  <c:v>370.4392469</c:v>
                </c:pt>
                <c:pt idx="37294">
                  <c:v>370.44918189999999</c:v>
                </c:pt>
                <c:pt idx="37295">
                  <c:v>370.45911589999997</c:v>
                </c:pt>
                <c:pt idx="37296">
                  <c:v>370.46905090000001</c:v>
                </c:pt>
                <c:pt idx="37297">
                  <c:v>370.4789859</c:v>
                </c:pt>
                <c:pt idx="37298">
                  <c:v>370.48891989999998</c:v>
                </c:pt>
                <c:pt idx="37299">
                  <c:v>370.49885490000003</c:v>
                </c:pt>
                <c:pt idx="37300">
                  <c:v>370.50878890000001</c:v>
                </c:pt>
                <c:pt idx="37301">
                  <c:v>370.5187239</c:v>
                </c:pt>
                <c:pt idx="37302">
                  <c:v>370.52865889999998</c:v>
                </c:pt>
                <c:pt idx="37303">
                  <c:v>370.53859290000003</c:v>
                </c:pt>
                <c:pt idx="37304">
                  <c:v>370.54852790000001</c:v>
                </c:pt>
                <c:pt idx="37305">
                  <c:v>370.55846289999999</c:v>
                </c:pt>
                <c:pt idx="37306">
                  <c:v>370.56839689999998</c:v>
                </c:pt>
                <c:pt idx="37307">
                  <c:v>370.57833190000002</c:v>
                </c:pt>
                <c:pt idx="37308">
                  <c:v>370.58826690000001</c:v>
                </c:pt>
                <c:pt idx="37309">
                  <c:v>370.59820089999999</c:v>
                </c:pt>
                <c:pt idx="37310">
                  <c:v>370.60813589999998</c:v>
                </c:pt>
                <c:pt idx="37311">
                  <c:v>370.61807090000002</c:v>
                </c:pt>
                <c:pt idx="37312">
                  <c:v>370.62800490000001</c:v>
                </c:pt>
                <c:pt idx="37313">
                  <c:v>370.63793989999999</c:v>
                </c:pt>
                <c:pt idx="37314">
                  <c:v>370.64787489999998</c:v>
                </c:pt>
                <c:pt idx="37315">
                  <c:v>370.65780890000002</c:v>
                </c:pt>
                <c:pt idx="37316">
                  <c:v>370.6677439</c:v>
                </c:pt>
                <c:pt idx="37317">
                  <c:v>370.67767889999999</c:v>
                </c:pt>
                <c:pt idx="37318">
                  <c:v>370.68761289999998</c:v>
                </c:pt>
                <c:pt idx="37319">
                  <c:v>370.69754790000002</c:v>
                </c:pt>
                <c:pt idx="37320">
                  <c:v>370.7074829</c:v>
                </c:pt>
                <c:pt idx="37321">
                  <c:v>370.71741689999999</c:v>
                </c:pt>
                <c:pt idx="37322">
                  <c:v>370.72735189999997</c:v>
                </c:pt>
                <c:pt idx="37323">
                  <c:v>370.73728690000002</c:v>
                </c:pt>
                <c:pt idx="37324">
                  <c:v>370.7472209</c:v>
                </c:pt>
                <c:pt idx="37325">
                  <c:v>370.75715589999999</c:v>
                </c:pt>
                <c:pt idx="37326">
                  <c:v>370.76709090000003</c:v>
                </c:pt>
                <c:pt idx="37327">
                  <c:v>370.77702490000001</c:v>
                </c:pt>
                <c:pt idx="37328">
                  <c:v>370.7869599</c:v>
                </c:pt>
                <c:pt idx="37329">
                  <c:v>370.79689489999998</c:v>
                </c:pt>
                <c:pt idx="37330">
                  <c:v>370.80682890000003</c:v>
                </c:pt>
                <c:pt idx="37331">
                  <c:v>370.81676320000003</c:v>
                </c:pt>
                <c:pt idx="37332">
                  <c:v>370.82669820000001</c:v>
                </c:pt>
                <c:pt idx="37333">
                  <c:v>370.8366322</c:v>
                </c:pt>
                <c:pt idx="37334">
                  <c:v>370.84656719999998</c:v>
                </c:pt>
                <c:pt idx="37335">
                  <c:v>370.85650220000002</c:v>
                </c:pt>
                <c:pt idx="37336">
                  <c:v>370.86643620000001</c:v>
                </c:pt>
                <c:pt idx="37337">
                  <c:v>370.87637119999999</c:v>
                </c:pt>
                <c:pt idx="37338">
                  <c:v>370.88630619999998</c:v>
                </c:pt>
                <c:pt idx="37339">
                  <c:v>370.89624020000002</c:v>
                </c:pt>
                <c:pt idx="37340">
                  <c:v>370.90617520000001</c:v>
                </c:pt>
                <c:pt idx="37341">
                  <c:v>370.91611019999999</c:v>
                </c:pt>
                <c:pt idx="37342">
                  <c:v>370.92604419999998</c:v>
                </c:pt>
                <c:pt idx="37343">
                  <c:v>370.93597920000002</c:v>
                </c:pt>
                <c:pt idx="37344">
                  <c:v>370.9459142</c:v>
                </c:pt>
                <c:pt idx="37345">
                  <c:v>370.95584819999999</c:v>
                </c:pt>
                <c:pt idx="37346">
                  <c:v>370.96578319999998</c:v>
                </c:pt>
                <c:pt idx="37347">
                  <c:v>370.97571820000002</c:v>
                </c:pt>
                <c:pt idx="37348">
                  <c:v>370.9856522</c:v>
                </c:pt>
                <c:pt idx="37349">
                  <c:v>370.99558719999999</c:v>
                </c:pt>
                <c:pt idx="37350">
                  <c:v>371.00552219999997</c:v>
                </c:pt>
                <c:pt idx="37351">
                  <c:v>371.01545620000002</c:v>
                </c:pt>
                <c:pt idx="37352">
                  <c:v>371.0253912</c:v>
                </c:pt>
                <c:pt idx="37353">
                  <c:v>371.03532619999999</c:v>
                </c:pt>
                <c:pt idx="37354">
                  <c:v>371.04526019999997</c:v>
                </c:pt>
                <c:pt idx="37355">
                  <c:v>371.05519520000001</c:v>
                </c:pt>
                <c:pt idx="37356">
                  <c:v>371.0651302</c:v>
                </c:pt>
                <c:pt idx="37357">
                  <c:v>371.07506419999999</c:v>
                </c:pt>
                <c:pt idx="37358">
                  <c:v>371.08499920000003</c:v>
                </c:pt>
                <c:pt idx="37359">
                  <c:v>371.09493420000001</c:v>
                </c:pt>
                <c:pt idx="37360">
                  <c:v>371.1048682</c:v>
                </c:pt>
                <c:pt idx="37361">
                  <c:v>371.11480319999998</c:v>
                </c:pt>
                <c:pt idx="37362">
                  <c:v>371.12473820000002</c:v>
                </c:pt>
                <c:pt idx="37363">
                  <c:v>371.13467220000001</c:v>
                </c:pt>
                <c:pt idx="37364">
                  <c:v>371.1446072</c:v>
                </c:pt>
                <c:pt idx="37365">
                  <c:v>371.15454219999998</c:v>
                </c:pt>
                <c:pt idx="37366">
                  <c:v>371.16447620000002</c:v>
                </c:pt>
                <c:pt idx="37367">
                  <c:v>371.17441120000001</c:v>
                </c:pt>
                <c:pt idx="37368">
                  <c:v>371.18434619999999</c:v>
                </c:pt>
                <c:pt idx="37369">
                  <c:v>371.19428019999998</c:v>
                </c:pt>
                <c:pt idx="37370">
                  <c:v>371.20421520000002</c:v>
                </c:pt>
                <c:pt idx="37371">
                  <c:v>371.21415020000001</c:v>
                </c:pt>
                <c:pt idx="37372">
                  <c:v>371.22408419999999</c:v>
                </c:pt>
                <c:pt idx="37373">
                  <c:v>371.23401919999998</c:v>
                </c:pt>
                <c:pt idx="37374">
                  <c:v>371.24395420000002</c:v>
                </c:pt>
                <c:pt idx="37375">
                  <c:v>371.25388820000001</c:v>
                </c:pt>
                <c:pt idx="37376">
                  <c:v>371.26382319999999</c:v>
                </c:pt>
                <c:pt idx="37377">
                  <c:v>371.27375819999997</c:v>
                </c:pt>
                <c:pt idx="37378">
                  <c:v>371.28369220000002</c:v>
                </c:pt>
                <c:pt idx="37379">
                  <c:v>371.2936272</c:v>
                </c:pt>
                <c:pt idx="37380">
                  <c:v>371.30356219999999</c:v>
                </c:pt>
                <c:pt idx="37381">
                  <c:v>371.31349619999997</c:v>
                </c:pt>
                <c:pt idx="37382">
                  <c:v>371.32343120000002</c:v>
                </c:pt>
                <c:pt idx="37383">
                  <c:v>371.3333662</c:v>
                </c:pt>
                <c:pt idx="37384">
                  <c:v>371.34330019999999</c:v>
                </c:pt>
                <c:pt idx="37385">
                  <c:v>371.35323519999997</c:v>
                </c:pt>
                <c:pt idx="37386">
                  <c:v>371.36317020000001</c:v>
                </c:pt>
                <c:pt idx="37387">
                  <c:v>371.3731042</c:v>
                </c:pt>
                <c:pt idx="37388">
                  <c:v>371.38303919999998</c:v>
                </c:pt>
                <c:pt idx="37389">
                  <c:v>371.39297420000003</c:v>
                </c:pt>
                <c:pt idx="37390">
                  <c:v>371.40290820000001</c:v>
                </c:pt>
                <c:pt idx="37391">
                  <c:v>371.4128432</c:v>
                </c:pt>
                <c:pt idx="37392">
                  <c:v>371.42277819999998</c:v>
                </c:pt>
                <c:pt idx="37393">
                  <c:v>371.43271220000003</c:v>
                </c:pt>
                <c:pt idx="37394">
                  <c:v>371.44264720000001</c:v>
                </c:pt>
                <c:pt idx="37395">
                  <c:v>371.45258219999999</c:v>
                </c:pt>
                <c:pt idx="37396">
                  <c:v>371.46251619999998</c:v>
                </c:pt>
                <c:pt idx="37397">
                  <c:v>371.47245120000002</c:v>
                </c:pt>
                <c:pt idx="37398">
                  <c:v>371.48238620000001</c:v>
                </c:pt>
                <c:pt idx="37399">
                  <c:v>371.49232019999999</c:v>
                </c:pt>
                <c:pt idx="37400">
                  <c:v>371.50225519999998</c:v>
                </c:pt>
                <c:pt idx="37401">
                  <c:v>371.51219020000002</c:v>
                </c:pt>
                <c:pt idx="37402">
                  <c:v>371.52212420000001</c:v>
                </c:pt>
                <c:pt idx="37403">
                  <c:v>371.53205919999999</c:v>
                </c:pt>
                <c:pt idx="37404">
                  <c:v>371.54199419999998</c:v>
                </c:pt>
                <c:pt idx="37405">
                  <c:v>371.55192820000002</c:v>
                </c:pt>
                <c:pt idx="37406">
                  <c:v>371.5618632</c:v>
                </c:pt>
                <c:pt idx="37407">
                  <c:v>371.57179819999999</c:v>
                </c:pt>
                <c:pt idx="37408">
                  <c:v>371.58173219999998</c:v>
                </c:pt>
                <c:pt idx="37409">
                  <c:v>371.59166720000002</c:v>
                </c:pt>
                <c:pt idx="37410">
                  <c:v>371.6016022</c:v>
                </c:pt>
                <c:pt idx="37411">
                  <c:v>371.61153619999999</c:v>
                </c:pt>
                <c:pt idx="37412">
                  <c:v>371.62147119999997</c:v>
                </c:pt>
                <c:pt idx="37413">
                  <c:v>371.63140620000001</c:v>
                </c:pt>
                <c:pt idx="37414">
                  <c:v>371.6413402</c:v>
                </c:pt>
                <c:pt idx="37415">
                  <c:v>371.65127519999999</c:v>
                </c:pt>
                <c:pt idx="37416">
                  <c:v>371.66121020000003</c:v>
                </c:pt>
                <c:pt idx="37417">
                  <c:v>371.67114420000001</c:v>
                </c:pt>
                <c:pt idx="37418">
                  <c:v>371.6810792</c:v>
                </c:pt>
                <c:pt idx="37419">
                  <c:v>371.69101419999998</c:v>
                </c:pt>
                <c:pt idx="37420">
                  <c:v>371.70094820000003</c:v>
                </c:pt>
                <c:pt idx="37421">
                  <c:v>371.71088320000001</c:v>
                </c:pt>
                <c:pt idx="37422">
                  <c:v>371.7208182</c:v>
                </c:pt>
                <c:pt idx="37423">
                  <c:v>371.73075219999998</c:v>
                </c:pt>
                <c:pt idx="37424">
                  <c:v>371.74068720000002</c:v>
                </c:pt>
                <c:pt idx="37425">
                  <c:v>371.75062220000001</c:v>
                </c:pt>
                <c:pt idx="37426">
                  <c:v>371.7605562</c:v>
                </c:pt>
                <c:pt idx="37427">
                  <c:v>371.77049119999998</c:v>
                </c:pt>
                <c:pt idx="37428">
                  <c:v>371.78042620000002</c:v>
                </c:pt>
                <c:pt idx="37429">
                  <c:v>371.79036020000001</c:v>
                </c:pt>
                <c:pt idx="37430">
                  <c:v>371.80029519999999</c:v>
                </c:pt>
                <c:pt idx="37431">
                  <c:v>371.81023019999998</c:v>
                </c:pt>
                <c:pt idx="37432">
                  <c:v>371.82016399999998</c:v>
                </c:pt>
                <c:pt idx="37433">
                  <c:v>371.83009900000002</c:v>
                </c:pt>
                <c:pt idx="37434">
                  <c:v>371.840034</c:v>
                </c:pt>
                <c:pt idx="37435">
                  <c:v>371.84996799999999</c:v>
                </c:pt>
                <c:pt idx="37436">
                  <c:v>371.85990299999997</c:v>
                </c:pt>
                <c:pt idx="37437">
                  <c:v>371.86983800000002</c:v>
                </c:pt>
                <c:pt idx="37438">
                  <c:v>371.879772</c:v>
                </c:pt>
                <c:pt idx="37439">
                  <c:v>371.88970699999999</c:v>
                </c:pt>
                <c:pt idx="37440">
                  <c:v>371.89964199999997</c:v>
                </c:pt>
                <c:pt idx="37441">
                  <c:v>371.90957600000002</c:v>
                </c:pt>
                <c:pt idx="37442">
                  <c:v>371.919511</c:v>
                </c:pt>
                <c:pt idx="37443">
                  <c:v>371.92944599999998</c:v>
                </c:pt>
                <c:pt idx="37444">
                  <c:v>371.93938000000003</c:v>
                </c:pt>
                <c:pt idx="37445">
                  <c:v>371.94931500000001</c:v>
                </c:pt>
                <c:pt idx="37446">
                  <c:v>371.95925</c:v>
                </c:pt>
                <c:pt idx="37447">
                  <c:v>371.96918499999998</c:v>
                </c:pt>
                <c:pt idx="37448">
                  <c:v>371.97911900000003</c:v>
                </c:pt>
                <c:pt idx="37449">
                  <c:v>371.98905400000001</c:v>
                </c:pt>
                <c:pt idx="37450">
                  <c:v>371.998988</c:v>
                </c:pt>
                <c:pt idx="37451">
                  <c:v>372.00892299999998</c:v>
                </c:pt>
                <c:pt idx="37452">
                  <c:v>372.01885800000002</c:v>
                </c:pt>
                <c:pt idx="37453">
                  <c:v>372.02879300000001</c:v>
                </c:pt>
                <c:pt idx="37454">
                  <c:v>372.03872699999999</c:v>
                </c:pt>
                <c:pt idx="37455">
                  <c:v>372.04866199999998</c:v>
                </c:pt>
                <c:pt idx="37456">
                  <c:v>372.05859700000002</c:v>
                </c:pt>
                <c:pt idx="37457">
                  <c:v>372.06853100000001</c:v>
                </c:pt>
                <c:pt idx="37458">
                  <c:v>372.07846599999999</c:v>
                </c:pt>
                <c:pt idx="37459">
                  <c:v>372.08840099999998</c:v>
                </c:pt>
                <c:pt idx="37460">
                  <c:v>372.09833500000002</c:v>
                </c:pt>
                <c:pt idx="37461">
                  <c:v>372.10827</c:v>
                </c:pt>
                <c:pt idx="37462">
                  <c:v>372.11820499999999</c:v>
                </c:pt>
                <c:pt idx="37463">
                  <c:v>372.12813899999998</c:v>
                </c:pt>
                <c:pt idx="37464">
                  <c:v>372.13807400000002</c:v>
                </c:pt>
                <c:pt idx="37465">
                  <c:v>372.148009</c:v>
                </c:pt>
                <c:pt idx="37466">
                  <c:v>372.15794299999999</c:v>
                </c:pt>
                <c:pt idx="37467">
                  <c:v>372.16787799999997</c:v>
                </c:pt>
                <c:pt idx="37468">
                  <c:v>372.17781300000001</c:v>
                </c:pt>
                <c:pt idx="37469">
                  <c:v>372.187747</c:v>
                </c:pt>
                <c:pt idx="37470">
                  <c:v>372.19768199999999</c:v>
                </c:pt>
                <c:pt idx="37471">
                  <c:v>372.20761700000003</c:v>
                </c:pt>
                <c:pt idx="37472">
                  <c:v>372.21755100000001</c:v>
                </c:pt>
                <c:pt idx="37473">
                  <c:v>372.227486</c:v>
                </c:pt>
                <c:pt idx="37474">
                  <c:v>372.23742099999998</c:v>
                </c:pt>
                <c:pt idx="37475">
                  <c:v>372.24735500000003</c:v>
                </c:pt>
                <c:pt idx="37476">
                  <c:v>372.25729000000001</c:v>
                </c:pt>
                <c:pt idx="37477">
                  <c:v>372.267225</c:v>
                </c:pt>
                <c:pt idx="37478">
                  <c:v>372.27715899999998</c:v>
                </c:pt>
                <c:pt idx="37479">
                  <c:v>372.28709400000002</c:v>
                </c:pt>
                <c:pt idx="37480">
                  <c:v>372.29702900000001</c:v>
                </c:pt>
                <c:pt idx="37481">
                  <c:v>372.306963</c:v>
                </c:pt>
                <c:pt idx="37482">
                  <c:v>372.31689799999998</c:v>
                </c:pt>
                <c:pt idx="37483">
                  <c:v>372.32683300000002</c:v>
                </c:pt>
                <c:pt idx="37484">
                  <c:v>372.33676800000001</c:v>
                </c:pt>
                <c:pt idx="37485">
                  <c:v>372.34670199999999</c:v>
                </c:pt>
                <c:pt idx="37486">
                  <c:v>372.35663699999998</c:v>
                </c:pt>
                <c:pt idx="37487">
                  <c:v>372.36657200000002</c:v>
                </c:pt>
                <c:pt idx="37488">
                  <c:v>372.37650600000001</c:v>
                </c:pt>
                <c:pt idx="37489">
                  <c:v>372.38644099999999</c:v>
                </c:pt>
                <c:pt idx="37490">
                  <c:v>372.39637599999998</c:v>
                </c:pt>
                <c:pt idx="37491">
                  <c:v>372.40631000000002</c:v>
                </c:pt>
                <c:pt idx="37492">
                  <c:v>372.416245</c:v>
                </c:pt>
                <c:pt idx="37493">
                  <c:v>372.42617999999999</c:v>
                </c:pt>
                <c:pt idx="37494">
                  <c:v>372.43611399999998</c:v>
                </c:pt>
                <c:pt idx="37495">
                  <c:v>372.44604900000002</c:v>
                </c:pt>
                <c:pt idx="37496">
                  <c:v>372.455984</c:v>
                </c:pt>
                <c:pt idx="37497">
                  <c:v>372.46591799999999</c:v>
                </c:pt>
                <c:pt idx="37498">
                  <c:v>372.47585299999997</c:v>
                </c:pt>
                <c:pt idx="37499">
                  <c:v>372.48578800000001</c:v>
                </c:pt>
                <c:pt idx="37500">
                  <c:v>372.495722</c:v>
                </c:pt>
                <c:pt idx="37501">
                  <c:v>372.50565699999999</c:v>
                </c:pt>
                <c:pt idx="37502">
                  <c:v>372.51559200000003</c:v>
                </c:pt>
                <c:pt idx="37503">
                  <c:v>372.52552600000001</c:v>
                </c:pt>
                <c:pt idx="37504">
                  <c:v>372.535461</c:v>
                </c:pt>
                <c:pt idx="37505">
                  <c:v>372.54539599999998</c:v>
                </c:pt>
                <c:pt idx="37506">
                  <c:v>372.55533000000003</c:v>
                </c:pt>
                <c:pt idx="37507">
                  <c:v>372.56526500000001</c:v>
                </c:pt>
                <c:pt idx="37508">
                  <c:v>372.5752</c:v>
                </c:pt>
                <c:pt idx="37509">
                  <c:v>372.58513399999998</c:v>
                </c:pt>
                <c:pt idx="37510">
                  <c:v>372.59506900000002</c:v>
                </c:pt>
                <c:pt idx="37511">
                  <c:v>372.60500400000001</c:v>
                </c:pt>
                <c:pt idx="37512">
                  <c:v>372.61493899999999</c:v>
                </c:pt>
                <c:pt idx="37513">
                  <c:v>372.62487299999998</c:v>
                </c:pt>
                <c:pt idx="37514">
                  <c:v>372.63480800000002</c:v>
                </c:pt>
                <c:pt idx="37515">
                  <c:v>372.64474300000001</c:v>
                </c:pt>
                <c:pt idx="37516">
                  <c:v>372.65467699999999</c:v>
                </c:pt>
                <c:pt idx="37517">
                  <c:v>372.66461199999998</c:v>
                </c:pt>
                <c:pt idx="37518">
                  <c:v>372.67454700000002</c:v>
                </c:pt>
                <c:pt idx="37519">
                  <c:v>372.68448100000001</c:v>
                </c:pt>
                <c:pt idx="37520">
                  <c:v>372.69441599999999</c:v>
                </c:pt>
                <c:pt idx="37521">
                  <c:v>372.70435099999997</c:v>
                </c:pt>
                <c:pt idx="37522">
                  <c:v>372.71428500000002</c:v>
                </c:pt>
                <c:pt idx="37523">
                  <c:v>372.72422</c:v>
                </c:pt>
                <c:pt idx="37524">
                  <c:v>372.73415499999999</c:v>
                </c:pt>
                <c:pt idx="37525">
                  <c:v>372.74408899999997</c:v>
                </c:pt>
                <c:pt idx="37526">
                  <c:v>372.75402400000002</c:v>
                </c:pt>
                <c:pt idx="37527">
                  <c:v>372.763959</c:v>
                </c:pt>
                <c:pt idx="37528">
                  <c:v>372.77389299999999</c:v>
                </c:pt>
                <c:pt idx="37529">
                  <c:v>372.78382800000003</c:v>
                </c:pt>
                <c:pt idx="37530">
                  <c:v>372.79376300000001</c:v>
                </c:pt>
                <c:pt idx="37531">
                  <c:v>372.803698</c:v>
                </c:pt>
                <c:pt idx="37532">
                  <c:v>372.81363199999998</c:v>
                </c:pt>
                <c:pt idx="37533">
                  <c:v>372.82356800000002</c:v>
                </c:pt>
                <c:pt idx="37534">
                  <c:v>372.83350300000001</c:v>
                </c:pt>
                <c:pt idx="37535">
                  <c:v>372.84343699999999</c:v>
                </c:pt>
                <c:pt idx="37536">
                  <c:v>372.85337199999998</c:v>
                </c:pt>
                <c:pt idx="37537">
                  <c:v>372.86330700000002</c:v>
                </c:pt>
                <c:pt idx="37538">
                  <c:v>372.87324100000001</c:v>
                </c:pt>
                <c:pt idx="37539">
                  <c:v>372.88317599999999</c:v>
                </c:pt>
                <c:pt idx="37540">
                  <c:v>372.89311099999998</c:v>
                </c:pt>
                <c:pt idx="37541">
                  <c:v>372.90304500000002</c:v>
                </c:pt>
                <c:pt idx="37542">
                  <c:v>372.91298</c:v>
                </c:pt>
                <c:pt idx="37543">
                  <c:v>372.92291499999999</c:v>
                </c:pt>
                <c:pt idx="37544">
                  <c:v>372.93284899999998</c:v>
                </c:pt>
                <c:pt idx="37545">
                  <c:v>372.94278400000002</c:v>
                </c:pt>
                <c:pt idx="37546">
                  <c:v>372.952719</c:v>
                </c:pt>
                <c:pt idx="37547">
                  <c:v>372.96265299999999</c:v>
                </c:pt>
                <c:pt idx="37548">
                  <c:v>372.97258799999997</c:v>
                </c:pt>
                <c:pt idx="37549">
                  <c:v>372.98252300000001</c:v>
                </c:pt>
                <c:pt idx="37550">
                  <c:v>372.992457</c:v>
                </c:pt>
                <c:pt idx="37551">
                  <c:v>373.00239199999999</c:v>
                </c:pt>
                <c:pt idx="37552">
                  <c:v>373.01232700000003</c:v>
                </c:pt>
                <c:pt idx="37553">
                  <c:v>373.02226200000001</c:v>
                </c:pt>
                <c:pt idx="37554">
                  <c:v>373.032196</c:v>
                </c:pt>
                <c:pt idx="37555">
                  <c:v>373.04213099999998</c:v>
                </c:pt>
                <c:pt idx="37556">
                  <c:v>373.05206600000002</c:v>
                </c:pt>
                <c:pt idx="37557">
                  <c:v>373.06200000000001</c:v>
                </c:pt>
                <c:pt idx="37558">
                  <c:v>373.071935</c:v>
                </c:pt>
                <c:pt idx="37559">
                  <c:v>373.08186999999998</c:v>
                </c:pt>
                <c:pt idx="37560">
                  <c:v>373.09180400000002</c:v>
                </c:pt>
                <c:pt idx="37561">
                  <c:v>373.10173900000001</c:v>
                </c:pt>
                <c:pt idx="37562">
                  <c:v>373.11167399999999</c:v>
                </c:pt>
                <c:pt idx="37563">
                  <c:v>373.12160799999998</c:v>
                </c:pt>
                <c:pt idx="37564">
                  <c:v>373.13154300000002</c:v>
                </c:pt>
                <c:pt idx="37565">
                  <c:v>373.14147800000001</c:v>
                </c:pt>
                <c:pt idx="37566">
                  <c:v>373.15141199999999</c:v>
                </c:pt>
                <c:pt idx="37567">
                  <c:v>373.16134699999998</c:v>
                </c:pt>
                <c:pt idx="37568">
                  <c:v>373.17128200000002</c:v>
                </c:pt>
                <c:pt idx="37569">
                  <c:v>373.181217</c:v>
                </c:pt>
                <c:pt idx="37570">
                  <c:v>373.19115099999999</c:v>
                </c:pt>
                <c:pt idx="37571">
                  <c:v>373.20108599999998</c:v>
                </c:pt>
                <c:pt idx="37572">
                  <c:v>373.21102100000002</c:v>
                </c:pt>
                <c:pt idx="37573">
                  <c:v>373.220955</c:v>
                </c:pt>
                <c:pt idx="37574">
                  <c:v>373.23088999999999</c:v>
                </c:pt>
                <c:pt idx="37575">
                  <c:v>373.24082499999997</c:v>
                </c:pt>
                <c:pt idx="37576">
                  <c:v>373.25075900000002</c:v>
                </c:pt>
                <c:pt idx="37577">
                  <c:v>373.260694</c:v>
                </c:pt>
                <c:pt idx="37578">
                  <c:v>373.27062899999999</c:v>
                </c:pt>
                <c:pt idx="37579">
                  <c:v>373.28056299999997</c:v>
                </c:pt>
                <c:pt idx="37580">
                  <c:v>373.29049800000001</c:v>
                </c:pt>
                <c:pt idx="37581">
                  <c:v>373.300433</c:v>
                </c:pt>
                <c:pt idx="37582">
                  <c:v>373.31036699999999</c:v>
                </c:pt>
                <c:pt idx="37583">
                  <c:v>373.32030200000003</c:v>
                </c:pt>
                <c:pt idx="37584">
                  <c:v>373.33023700000001</c:v>
                </c:pt>
                <c:pt idx="37585">
                  <c:v>373.340172</c:v>
                </c:pt>
                <c:pt idx="37586">
                  <c:v>373.35010599999998</c:v>
                </c:pt>
                <c:pt idx="37587">
                  <c:v>373.36004100000002</c:v>
                </c:pt>
                <c:pt idx="37588">
                  <c:v>373.36997600000001</c:v>
                </c:pt>
                <c:pt idx="37589">
                  <c:v>373.37991</c:v>
                </c:pt>
                <c:pt idx="37590">
                  <c:v>373.38984499999998</c:v>
                </c:pt>
                <c:pt idx="37591">
                  <c:v>373.39978000000002</c:v>
                </c:pt>
                <c:pt idx="37592">
                  <c:v>373.40971400000001</c:v>
                </c:pt>
                <c:pt idx="37593">
                  <c:v>373.41964899999999</c:v>
                </c:pt>
                <c:pt idx="37594">
                  <c:v>373.42958399999998</c:v>
                </c:pt>
                <c:pt idx="37595">
                  <c:v>373.43951800000002</c:v>
                </c:pt>
                <c:pt idx="37596">
                  <c:v>373.44945300000001</c:v>
                </c:pt>
                <c:pt idx="37597">
                  <c:v>373.45938799999999</c:v>
                </c:pt>
                <c:pt idx="37598">
                  <c:v>373.46932199999998</c:v>
                </c:pt>
                <c:pt idx="37599">
                  <c:v>373.47925700000002</c:v>
                </c:pt>
                <c:pt idx="37600">
                  <c:v>373.489192</c:v>
                </c:pt>
                <c:pt idx="37601">
                  <c:v>373.49912699999999</c:v>
                </c:pt>
                <c:pt idx="37602">
                  <c:v>373.50906099999997</c:v>
                </c:pt>
                <c:pt idx="37603">
                  <c:v>373.51899600000002</c:v>
                </c:pt>
                <c:pt idx="37604">
                  <c:v>373.528931</c:v>
                </c:pt>
                <c:pt idx="37605">
                  <c:v>373.53886499999999</c:v>
                </c:pt>
                <c:pt idx="37606">
                  <c:v>373.54880000000003</c:v>
                </c:pt>
                <c:pt idx="37607">
                  <c:v>373.55873500000001</c:v>
                </c:pt>
                <c:pt idx="37608">
                  <c:v>373.568669</c:v>
                </c:pt>
                <c:pt idx="37609">
                  <c:v>373.57860399999998</c:v>
                </c:pt>
                <c:pt idx="37610">
                  <c:v>373.58853900000003</c:v>
                </c:pt>
                <c:pt idx="37611">
                  <c:v>373.59847300000001</c:v>
                </c:pt>
                <c:pt idx="37612">
                  <c:v>373.608408</c:v>
                </c:pt>
                <c:pt idx="37613">
                  <c:v>373.61834299999998</c:v>
                </c:pt>
                <c:pt idx="37614">
                  <c:v>373.62827800000002</c:v>
                </c:pt>
                <c:pt idx="37615">
                  <c:v>373.63821200000001</c:v>
                </c:pt>
                <c:pt idx="37616">
                  <c:v>373.64814699999999</c:v>
                </c:pt>
                <c:pt idx="37617">
                  <c:v>373.65808199999998</c:v>
                </c:pt>
                <c:pt idx="37618">
                  <c:v>373.66801600000002</c:v>
                </c:pt>
                <c:pt idx="37619">
                  <c:v>373.67795100000001</c:v>
                </c:pt>
                <c:pt idx="37620">
                  <c:v>373.68788599999999</c:v>
                </c:pt>
                <c:pt idx="37621">
                  <c:v>373.69781999999998</c:v>
                </c:pt>
                <c:pt idx="37622">
                  <c:v>373.70775500000002</c:v>
                </c:pt>
                <c:pt idx="37623">
                  <c:v>373.71769</c:v>
                </c:pt>
                <c:pt idx="37624">
                  <c:v>373.72762399999999</c:v>
                </c:pt>
                <c:pt idx="37625">
                  <c:v>373.73755899999998</c:v>
                </c:pt>
                <c:pt idx="37626">
                  <c:v>373.74749400000002</c:v>
                </c:pt>
                <c:pt idx="37627">
                  <c:v>373.757429</c:v>
                </c:pt>
                <c:pt idx="37628">
                  <c:v>373.76736299999999</c:v>
                </c:pt>
                <c:pt idx="37629">
                  <c:v>373.77729799999997</c:v>
                </c:pt>
                <c:pt idx="37630">
                  <c:v>373.78723300000001</c:v>
                </c:pt>
                <c:pt idx="37631">
                  <c:v>373.797167</c:v>
                </c:pt>
                <c:pt idx="37632">
                  <c:v>373.80710199999999</c:v>
                </c:pt>
                <c:pt idx="37633">
                  <c:v>373.81703700000003</c:v>
                </c:pt>
                <c:pt idx="37634">
                  <c:v>373.82697059999998</c:v>
                </c:pt>
                <c:pt idx="37635">
                  <c:v>373.83690560000002</c:v>
                </c:pt>
                <c:pt idx="37636">
                  <c:v>373.84684060000001</c:v>
                </c:pt>
                <c:pt idx="37637">
                  <c:v>373.85677459999999</c:v>
                </c:pt>
                <c:pt idx="37638">
                  <c:v>373.86670959999998</c:v>
                </c:pt>
                <c:pt idx="37639">
                  <c:v>373.87664460000002</c:v>
                </c:pt>
                <c:pt idx="37640">
                  <c:v>373.8865796</c:v>
                </c:pt>
                <c:pt idx="37641">
                  <c:v>373.89651359999999</c:v>
                </c:pt>
                <c:pt idx="37642">
                  <c:v>373.90644859999998</c:v>
                </c:pt>
                <c:pt idx="37643">
                  <c:v>373.91638360000002</c:v>
                </c:pt>
                <c:pt idx="37644">
                  <c:v>373.9263176</c:v>
                </c:pt>
                <c:pt idx="37645">
                  <c:v>373.93625259999999</c:v>
                </c:pt>
                <c:pt idx="37646">
                  <c:v>373.94618759999997</c:v>
                </c:pt>
                <c:pt idx="37647">
                  <c:v>373.95612160000002</c:v>
                </c:pt>
                <c:pt idx="37648">
                  <c:v>373.9660566</c:v>
                </c:pt>
                <c:pt idx="37649">
                  <c:v>373.97599159999999</c:v>
                </c:pt>
                <c:pt idx="37650">
                  <c:v>373.98592559999997</c:v>
                </c:pt>
                <c:pt idx="37651">
                  <c:v>373.99586060000001</c:v>
                </c:pt>
                <c:pt idx="37652">
                  <c:v>374.0057956</c:v>
                </c:pt>
                <c:pt idx="37653">
                  <c:v>374.01573059999998</c:v>
                </c:pt>
                <c:pt idx="37654">
                  <c:v>374.02566460000003</c:v>
                </c:pt>
                <c:pt idx="37655">
                  <c:v>374.03559960000001</c:v>
                </c:pt>
                <c:pt idx="37656">
                  <c:v>374.0455346</c:v>
                </c:pt>
                <c:pt idx="37657">
                  <c:v>374.05546859999998</c:v>
                </c:pt>
                <c:pt idx="37658">
                  <c:v>374.06540360000002</c:v>
                </c:pt>
                <c:pt idx="37659">
                  <c:v>374.07533860000001</c:v>
                </c:pt>
                <c:pt idx="37660">
                  <c:v>374.0852726</c:v>
                </c:pt>
                <c:pt idx="37661">
                  <c:v>374.09520759999998</c:v>
                </c:pt>
                <c:pt idx="37662">
                  <c:v>374.10514260000002</c:v>
                </c:pt>
                <c:pt idx="37663">
                  <c:v>374.11507660000001</c:v>
                </c:pt>
                <c:pt idx="37664">
                  <c:v>374.12501159999999</c:v>
                </c:pt>
                <c:pt idx="37665">
                  <c:v>374.13494659999998</c:v>
                </c:pt>
                <c:pt idx="37666">
                  <c:v>374.14488160000002</c:v>
                </c:pt>
                <c:pt idx="37667">
                  <c:v>374.15481560000001</c:v>
                </c:pt>
                <c:pt idx="37668">
                  <c:v>374.16475059999999</c:v>
                </c:pt>
                <c:pt idx="37669">
                  <c:v>374.17468559999998</c:v>
                </c:pt>
                <c:pt idx="37670">
                  <c:v>374.18461960000002</c:v>
                </c:pt>
                <c:pt idx="37671">
                  <c:v>374.1945546</c:v>
                </c:pt>
                <c:pt idx="37672">
                  <c:v>374.20448959999999</c:v>
                </c:pt>
                <c:pt idx="37673">
                  <c:v>374.21442359999998</c:v>
                </c:pt>
                <c:pt idx="37674">
                  <c:v>374.22435860000002</c:v>
                </c:pt>
                <c:pt idx="37675">
                  <c:v>374.2342936</c:v>
                </c:pt>
                <c:pt idx="37676">
                  <c:v>374.24422859999999</c:v>
                </c:pt>
                <c:pt idx="37677">
                  <c:v>374.25416259999997</c:v>
                </c:pt>
                <c:pt idx="37678">
                  <c:v>374.26409760000001</c:v>
                </c:pt>
                <c:pt idx="37679">
                  <c:v>374.2740326</c:v>
                </c:pt>
                <c:pt idx="37680">
                  <c:v>374.28396659999999</c:v>
                </c:pt>
                <c:pt idx="37681">
                  <c:v>374.29390160000003</c:v>
                </c:pt>
                <c:pt idx="37682">
                  <c:v>374.30383660000001</c:v>
                </c:pt>
                <c:pt idx="37683">
                  <c:v>374.3137706</c:v>
                </c:pt>
                <c:pt idx="37684">
                  <c:v>374.32370559999998</c:v>
                </c:pt>
                <c:pt idx="37685">
                  <c:v>374.33364060000002</c:v>
                </c:pt>
                <c:pt idx="37686">
                  <c:v>374.34357560000001</c:v>
                </c:pt>
                <c:pt idx="37687">
                  <c:v>374.3535096</c:v>
                </c:pt>
                <c:pt idx="37688">
                  <c:v>374.36344459999998</c:v>
                </c:pt>
                <c:pt idx="37689">
                  <c:v>374.37337960000002</c:v>
                </c:pt>
                <c:pt idx="37690">
                  <c:v>374.38331360000001</c:v>
                </c:pt>
                <c:pt idx="37691">
                  <c:v>374.39324859999999</c:v>
                </c:pt>
                <c:pt idx="37692">
                  <c:v>374.40318359999998</c:v>
                </c:pt>
                <c:pt idx="37693">
                  <c:v>374.41311760000002</c:v>
                </c:pt>
                <c:pt idx="37694">
                  <c:v>374.42305260000001</c:v>
                </c:pt>
                <c:pt idx="37695">
                  <c:v>374.43298759999999</c:v>
                </c:pt>
                <c:pt idx="37696">
                  <c:v>374.44292259999997</c:v>
                </c:pt>
                <c:pt idx="37697">
                  <c:v>374.45285660000002</c:v>
                </c:pt>
                <c:pt idx="37698">
                  <c:v>374.4627916</c:v>
                </c:pt>
                <c:pt idx="37699">
                  <c:v>374.47272659999999</c:v>
                </c:pt>
                <c:pt idx="37700">
                  <c:v>374.48266059999997</c:v>
                </c:pt>
                <c:pt idx="37701">
                  <c:v>374.49259560000002</c:v>
                </c:pt>
                <c:pt idx="37702">
                  <c:v>374.5025306</c:v>
                </c:pt>
                <c:pt idx="37703">
                  <c:v>374.51246459999999</c:v>
                </c:pt>
                <c:pt idx="37704">
                  <c:v>374.52239960000003</c:v>
                </c:pt>
                <c:pt idx="37705">
                  <c:v>374.53233460000001</c:v>
                </c:pt>
                <c:pt idx="37706">
                  <c:v>374.5422696</c:v>
                </c:pt>
                <c:pt idx="37707">
                  <c:v>374.55220359999998</c:v>
                </c:pt>
                <c:pt idx="37708">
                  <c:v>374.56213860000003</c:v>
                </c:pt>
                <c:pt idx="37709">
                  <c:v>374.57207360000001</c:v>
                </c:pt>
                <c:pt idx="37710">
                  <c:v>374.5820076</c:v>
                </c:pt>
                <c:pt idx="37711">
                  <c:v>374.59194259999998</c:v>
                </c:pt>
                <c:pt idx="37712">
                  <c:v>374.60187760000002</c:v>
                </c:pt>
                <c:pt idx="37713">
                  <c:v>374.61181160000001</c:v>
                </c:pt>
                <c:pt idx="37714">
                  <c:v>374.62174659999999</c:v>
                </c:pt>
                <c:pt idx="37715">
                  <c:v>374.63168159999998</c:v>
                </c:pt>
                <c:pt idx="37716">
                  <c:v>374.64161660000002</c:v>
                </c:pt>
                <c:pt idx="37717">
                  <c:v>374.65155060000001</c:v>
                </c:pt>
                <c:pt idx="37718">
                  <c:v>374.66148559999999</c:v>
                </c:pt>
                <c:pt idx="37719">
                  <c:v>374.67142059999998</c:v>
                </c:pt>
                <c:pt idx="37720">
                  <c:v>374.68135460000002</c:v>
                </c:pt>
                <c:pt idx="37721">
                  <c:v>374.6912896</c:v>
                </c:pt>
                <c:pt idx="37722">
                  <c:v>374.70122459999999</c:v>
                </c:pt>
                <c:pt idx="37723">
                  <c:v>374.71115859999998</c:v>
                </c:pt>
                <c:pt idx="37724">
                  <c:v>374.72109360000002</c:v>
                </c:pt>
                <c:pt idx="37725">
                  <c:v>374.7310286</c:v>
                </c:pt>
                <c:pt idx="37726">
                  <c:v>374.74096359999999</c:v>
                </c:pt>
                <c:pt idx="37727">
                  <c:v>374.75089759999997</c:v>
                </c:pt>
                <c:pt idx="37728">
                  <c:v>374.76083260000001</c:v>
                </c:pt>
                <c:pt idx="37729">
                  <c:v>374.7707676</c:v>
                </c:pt>
                <c:pt idx="37730">
                  <c:v>374.78070159999999</c:v>
                </c:pt>
                <c:pt idx="37731">
                  <c:v>374.79063660000003</c:v>
                </c:pt>
                <c:pt idx="37732">
                  <c:v>374.80057160000001</c:v>
                </c:pt>
                <c:pt idx="37733">
                  <c:v>374.8105056</c:v>
                </c:pt>
                <c:pt idx="37734">
                  <c:v>374.82043979999997</c:v>
                </c:pt>
                <c:pt idx="37735">
                  <c:v>374.83037480000002</c:v>
                </c:pt>
                <c:pt idx="37736">
                  <c:v>374.8403098</c:v>
                </c:pt>
                <c:pt idx="37737">
                  <c:v>374.85024379999999</c:v>
                </c:pt>
                <c:pt idx="37738">
                  <c:v>374.86017880000003</c:v>
                </c:pt>
                <c:pt idx="37739">
                  <c:v>374.87011380000001</c:v>
                </c:pt>
                <c:pt idx="37740">
                  <c:v>374.8800478</c:v>
                </c:pt>
                <c:pt idx="37741">
                  <c:v>374.88998279999998</c:v>
                </c:pt>
                <c:pt idx="37742">
                  <c:v>374.89991780000003</c:v>
                </c:pt>
                <c:pt idx="37743">
                  <c:v>374.90985180000001</c:v>
                </c:pt>
                <c:pt idx="37744">
                  <c:v>374.9197868</c:v>
                </c:pt>
                <c:pt idx="37745">
                  <c:v>374.92972179999998</c:v>
                </c:pt>
                <c:pt idx="37746">
                  <c:v>374.93965680000002</c:v>
                </c:pt>
                <c:pt idx="37747">
                  <c:v>374.94959080000001</c:v>
                </c:pt>
                <c:pt idx="37748">
                  <c:v>374.95952579999999</c:v>
                </c:pt>
                <c:pt idx="37749">
                  <c:v>374.96946079999998</c:v>
                </c:pt>
                <c:pt idx="37750">
                  <c:v>374.97939480000002</c:v>
                </c:pt>
                <c:pt idx="37751">
                  <c:v>374.98932980000001</c:v>
                </c:pt>
                <c:pt idx="37752">
                  <c:v>374.99926479999999</c:v>
                </c:pt>
                <c:pt idx="37753">
                  <c:v>375.00919979999998</c:v>
                </c:pt>
                <c:pt idx="37754">
                  <c:v>375.01913380000002</c:v>
                </c:pt>
                <c:pt idx="37755">
                  <c:v>375.0290688</c:v>
                </c:pt>
                <c:pt idx="37756">
                  <c:v>375.03900379999999</c:v>
                </c:pt>
                <c:pt idx="37757">
                  <c:v>375.04893779999998</c:v>
                </c:pt>
                <c:pt idx="37758">
                  <c:v>375.05887280000002</c:v>
                </c:pt>
                <c:pt idx="37759">
                  <c:v>375.0688078</c:v>
                </c:pt>
                <c:pt idx="37760">
                  <c:v>375.07874179999999</c:v>
                </c:pt>
                <c:pt idx="37761">
                  <c:v>375.08867679999997</c:v>
                </c:pt>
                <c:pt idx="37762">
                  <c:v>375.09861180000001</c:v>
                </c:pt>
                <c:pt idx="37763">
                  <c:v>375.1085468</c:v>
                </c:pt>
                <c:pt idx="37764">
                  <c:v>375.11848079999999</c:v>
                </c:pt>
                <c:pt idx="37765">
                  <c:v>375.12841580000003</c:v>
                </c:pt>
                <c:pt idx="37766">
                  <c:v>375.13835080000001</c:v>
                </c:pt>
                <c:pt idx="37767">
                  <c:v>375.1482848</c:v>
                </c:pt>
                <c:pt idx="37768">
                  <c:v>375.15821979999998</c:v>
                </c:pt>
                <c:pt idx="37769">
                  <c:v>375.16815480000002</c:v>
                </c:pt>
                <c:pt idx="37770">
                  <c:v>375.17808980000001</c:v>
                </c:pt>
                <c:pt idx="37771">
                  <c:v>375.1880238</c:v>
                </c:pt>
                <c:pt idx="37772">
                  <c:v>375.19795879999998</c:v>
                </c:pt>
                <c:pt idx="37773">
                  <c:v>375.20789380000002</c:v>
                </c:pt>
                <c:pt idx="37774">
                  <c:v>375.21782780000001</c:v>
                </c:pt>
                <c:pt idx="37775">
                  <c:v>375.22776279999999</c:v>
                </c:pt>
                <c:pt idx="37776">
                  <c:v>375.23769779999998</c:v>
                </c:pt>
                <c:pt idx="37777">
                  <c:v>375.24763280000002</c:v>
                </c:pt>
                <c:pt idx="37778">
                  <c:v>375.25756680000001</c:v>
                </c:pt>
                <c:pt idx="37779">
                  <c:v>375.26750179999999</c:v>
                </c:pt>
                <c:pt idx="37780">
                  <c:v>375.27743679999998</c:v>
                </c:pt>
                <c:pt idx="37781">
                  <c:v>375.28737080000002</c:v>
                </c:pt>
                <c:pt idx="37782">
                  <c:v>375.2973058</c:v>
                </c:pt>
                <c:pt idx="37783">
                  <c:v>375.30724079999999</c:v>
                </c:pt>
                <c:pt idx="37784">
                  <c:v>375.31717479999998</c:v>
                </c:pt>
                <c:pt idx="37785">
                  <c:v>375.32710980000002</c:v>
                </c:pt>
                <c:pt idx="37786">
                  <c:v>375.3370448</c:v>
                </c:pt>
                <c:pt idx="37787">
                  <c:v>375.34697979999999</c:v>
                </c:pt>
                <c:pt idx="37788">
                  <c:v>375.35691379999997</c:v>
                </c:pt>
                <c:pt idx="37789">
                  <c:v>375.36684880000001</c:v>
                </c:pt>
                <c:pt idx="37790">
                  <c:v>375.3767838</c:v>
                </c:pt>
                <c:pt idx="37791">
                  <c:v>375.38671779999999</c:v>
                </c:pt>
                <c:pt idx="37792">
                  <c:v>375.39665280000003</c:v>
                </c:pt>
                <c:pt idx="37793">
                  <c:v>375.40658780000001</c:v>
                </c:pt>
                <c:pt idx="37794">
                  <c:v>375.4165228</c:v>
                </c:pt>
                <c:pt idx="37795">
                  <c:v>375.42645679999998</c:v>
                </c:pt>
                <c:pt idx="37796">
                  <c:v>375.43639180000002</c:v>
                </c:pt>
                <c:pt idx="37797">
                  <c:v>375.44632680000001</c:v>
                </c:pt>
                <c:pt idx="37798">
                  <c:v>375.4562608</c:v>
                </c:pt>
                <c:pt idx="37799">
                  <c:v>375.46619579999998</c:v>
                </c:pt>
                <c:pt idx="37800">
                  <c:v>375.47613080000002</c:v>
                </c:pt>
                <c:pt idx="37801">
                  <c:v>375.48606580000001</c:v>
                </c:pt>
                <c:pt idx="37802">
                  <c:v>375.49599979999999</c:v>
                </c:pt>
                <c:pt idx="37803">
                  <c:v>375.50593479999998</c:v>
                </c:pt>
                <c:pt idx="37804">
                  <c:v>375.51586980000002</c:v>
                </c:pt>
                <c:pt idx="37805">
                  <c:v>375.52580380000001</c:v>
                </c:pt>
                <c:pt idx="37806">
                  <c:v>375.53573879999999</c:v>
                </c:pt>
                <c:pt idx="37807">
                  <c:v>375.54567379999997</c:v>
                </c:pt>
                <c:pt idx="37808">
                  <c:v>375.55560780000002</c:v>
                </c:pt>
                <c:pt idx="37809">
                  <c:v>375.5655428</c:v>
                </c:pt>
                <c:pt idx="37810">
                  <c:v>375.57547779999999</c:v>
                </c:pt>
                <c:pt idx="37811">
                  <c:v>375.58541279999997</c:v>
                </c:pt>
                <c:pt idx="37812">
                  <c:v>375.59534680000002</c:v>
                </c:pt>
                <c:pt idx="37813">
                  <c:v>375.6052818</c:v>
                </c:pt>
                <c:pt idx="37814">
                  <c:v>375.61521679999998</c:v>
                </c:pt>
                <c:pt idx="37815">
                  <c:v>375.62515180000003</c:v>
                </c:pt>
                <c:pt idx="37816">
                  <c:v>375.63508580000001</c:v>
                </c:pt>
                <c:pt idx="37817">
                  <c:v>375.6450208</c:v>
                </c:pt>
                <c:pt idx="37818">
                  <c:v>375.65495579999998</c:v>
                </c:pt>
                <c:pt idx="37819">
                  <c:v>375.66488980000003</c:v>
                </c:pt>
                <c:pt idx="37820">
                  <c:v>375.67482480000001</c:v>
                </c:pt>
                <c:pt idx="37821">
                  <c:v>375.68475979999999</c:v>
                </c:pt>
                <c:pt idx="37822">
                  <c:v>375.69469479999998</c:v>
                </c:pt>
                <c:pt idx="37823">
                  <c:v>375.70462880000002</c:v>
                </c:pt>
                <c:pt idx="37824">
                  <c:v>375.71456380000001</c:v>
                </c:pt>
                <c:pt idx="37825">
                  <c:v>375.72449879999999</c:v>
                </c:pt>
                <c:pt idx="37826">
                  <c:v>375.73443279999998</c:v>
                </c:pt>
                <c:pt idx="37827">
                  <c:v>375.74436780000002</c:v>
                </c:pt>
                <c:pt idx="37828">
                  <c:v>375.7543028</c:v>
                </c:pt>
                <c:pt idx="37829">
                  <c:v>375.76423679999999</c:v>
                </c:pt>
                <c:pt idx="37830">
                  <c:v>375.77417179999998</c:v>
                </c:pt>
                <c:pt idx="37831">
                  <c:v>375.78410680000002</c:v>
                </c:pt>
                <c:pt idx="37832">
                  <c:v>375.7940418</c:v>
                </c:pt>
                <c:pt idx="37833">
                  <c:v>375.80397579999999</c:v>
                </c:pt>
                <c:pt idx="37834">
                  <c:v>375.81391079999997</c:v>
                </c:pt>
                <c:pt idx="37835">
                  <c:v>375.82384680000001</c:v>
                </c:pt>
                <c:pt idx="37836">
                  <c:v>375.8337808</c:v>
                </c:pt>
                <c:pt idx="37837">
                  <c:v>375.84371579999998</c:v>
                </c:pt>
                <c:pt idx="37838">
                  <c:v>375.85365080000003</c:v>
                </c:pt>
                <c:pt idx="37839">
                  <c:v>375.86358580000001</c:v>
                </c:pt>
                <c:pt idx="37840">
                  <c:v>375.8735198</c:v>
                </c:pt>
                <c:pt idx="37841">
                  <c:v>375.88345479999998</c:v>
                </c:pt>
                <c:pt idx="37842">
                  <c:v>375.89338980000002</c:v>
                </c:pt>
                <c:pt idx="37843">
                  <c:v>375.90332380000001</c:v>
                </c:pt>
                <c:pt idx="37844">
                  <c:v>375.91325879999999</c:v>
                </c:pt>
                <c:pt idx="37845">
                  <c:v>375.92319379999998</c:v>
                </c:pt>
                <c:pt idx="37846">
                  <c:v>375.93312880000002</c:v>
                </c:pt>
                <c:pt idx="37847">
                  <c:v>375.94306280000001</c:v>
                </c:pt>
                <c:pt idx="37848">
                  <c:v>375.95299779999999</c:v>
                </c:pt>
                <c:pt idx="37849">
                  <c:v>375.96293279999998</c:v>
                </c:pt>
                <c:pt idx="37850">
                  <c:v>375.97286780000002</c:v>
                </c:pt>
                <c:pt idx="37851">
                  <c:v>375.9828018</c:v>
                </c:pt>
                <c:pt idx="37852">
                  <c:v>375.99273679999999</c:v>
                </c:pt>
                <c:pt idx="37853">
                  <c:v>376.00267179999997</c:v>
                </c:pt>
                <c:pt idx="37854">
                  <c:v>376.01260580000002</c:v>
                </c:pt>
                <c:pt idx="37855">
                  <c:v>376.0225408</c:v>
                </c:pt>
                <c:pt idx="37856">
                  <c:v>376.03247579999999</c:v>
                </c:pt>
                <c:pt idx="37857">
                  <c:v>376.04241080000003</c:v>
                </c:pt>
                <c:pt idx="37858">
                  <c:v>376.05234480000001</c:v>
                </c:pt>
                <c:pt idx="37859">
                  <c:v>376.0622798</c:v>
                </c:pt>
                <c:pt idx="37860">
                  <c:v>376.07221479999998</c:v>
                </c:pt>
                <c:pt idx="37861">
                  <c:v>376.08214880000003</c:v>
                </c:pt>
                <c:pt idx="37862">
                  <c:v>376.09208380000001</c:v>
                </c:pt>
                <c:pt idx="37863">
                  <c:v>376.1020188</c:v>
                </c:pt>
                <c:pt idx="37864">
                  <c:v>376.11195379999998</c:v>
                </c:pt>
                <c:pt idx="37865">
                  <c:v>376.12188780000002</c:v>
                </c:pt>
                <c:pt idx="37866">
                  <c:v>376.13182280000001</c:v>
                </c:pt>
                <c:pt idx="37867">
                  <c:v>376.14175779999999</c:v>
                </c:pt>
                <c:pt idx="37868">
                  <c:v>376.15169179999998</c:v>
                </c:pt>
                <c:pt idx="37869">
                  <c:v>376.16162680000002</c:v>
                </c:pt>
                <c:pt idx="37870">
                  <c:v>376.17156180000001</c:v>
                </c:pt>
                <c:pt idx="37871">
                  <c:v>376.18149679999999</c:v>
                </c:pt>
                <c:pt idx="37872">
                  <c:v>376.19143079999998</c:v>
                </c:pt>
                <c:pt idx="37873">
                  <c:v>376.20136580000002</c:v>
                </c:pt>
                <c:pt idx="37874">
                  <c:v>376.2113008</c:v>
                </c:pt>
                <c:pt idx="37875">
                  <c:v>376.22123479999999</c:v>
                </c:pt>
                <c:pt idx="37876">
                  <c:v>376.23116979999998</c:v>
                </c:pt>
                <c:pt idx="37877">
                  <c:v>376.24110480000002</c:v>
                </c:pt>
                <c:pt idx="37878">
                  <c:v>376.2510398</c:v>
                </c:pt>
                <c:pt idx="37879">
                  <c:v>376.26097379999999</c:v>
                </c:pt>
                <c:pt idx="37880">
                  <c:v>376.27090879999997</c:v>
                </c:pt>
                <c:pt idx="37881">
                  <c:v>376.28084380000001</c:v>
                </c:pt>
                <c:pt idx="37882">
                  <c:v>376.2907778</c:v>
                </c:pt>
                <c:pt idx="37883">
                  <c:v>376.30071279999999</c:v>
                </c:pt>
                <c:pt idx="37884">
                  <c:v>376.31064780000003</c:v>
                </c:pt>
                <c:pt idx="37885">
                  <c:v>376.32058280000001</c:v>
                </c:pt>
                <c:pt idx="37886">
                  <c:v>376.3305168</c:v>
                </c:pt>
                <c:pt idx="37887">
                  <c:v>376.34045179999998</c:v>
                </c:pt>
                <c:pt idx="37888">
                  <c:v>376.35038680000002</c:v>
                </c:pt>
                <c:pt idx="37889">
                  <c:v>376.36032080000001</c:v>
                </c:pt>
                <c:pt idx="37890">
                  <c:v>376.3702558</c:v>
                </c:pt>
                <c:pt idx="37891">
                  <c:v>376.38019079999998</c:v>
                </c:pt>
                <c:pt idx="37892">
                  <c:v>376.39012580000002</c:v>
                </c:pt>
                <c:pt idx="37893">
                  <c:v>376.40005980000001</c:v>
                </c:pt>
                <c:pt idx="37894">
                  <c:v>376.40999479999999</c:v>
                </c:pt>
                <c:pt idx="37895">
                  <c:v>376.41992979999998</c:v>
                </c:pt>
                <c:pt idx="37896">
                  <c:v>376.42986480000002</c:v>
                </c:pt>
                <c:pt idx="37897">
                  <c:v>376.43979880000001</c:v>
                </c:pt>
                <c:pt idx="37898">
                  <c:v>376.44973379999999</c:v>
                </c:pt>
                <c:pt idx="37899">
                  <c:v>376.45966879999997</c:v>
                </c:pt>
                <c:pt idx="37900">
                  <c:v>376.46960280000002</c:v>
                </c:pt>
                <c:pt idx="37901">
                  <c:v>376.4795378</c:v>
                </c:pt>
                <c:pt idx="37902">
                  <c:v>376.48947279999999</c:v>
                </c:pt>
                <c:pt idx="37903">
                  <c:v>376.49940779999997</c:v>
                </c:pt>
                <c:pt idx="37904">
                  <c:v>376.50934180000002</c:v>
                </c:pt>
                <c:pt idx="37905">
                  <c:v>376.5192768</c:v>
                </c:pt>
                <c:pt idx="37906">
                  <c:v>376.52921179999998</c:v>
                </c:pt>
                <c:pt idx="37907">
                  <c:v>376.53914579999997</c:v>
                </c:pt>
                <c:pt idx="37908">
                  <c:v>376.54908080000001</c:v>
                </c:pt>
                <c:pt idx="37909">
                  <c:v>376.5590158</c:v>
                </c:pt>
                <c:pt idx="37910">
                  <c:v>376.56895079999998</c:v>
                </c:pt>
                <c:pt idx="37911">
                  <c:v>376.57888480000003</c:v>
                </c:pt>
                <c:pt idx="37912">
                  <c:v>376.58881980000001</c:v>
                </c:pt>
                <c:pt idx="37913">
                  <c:v>376.59875479999999</c:v>
                </c:pt>
                <c:pt idx="37914">
                  <c:v>376.60868879999998</c:v>
                </c:pt>
                <c:pt idx="37915">
                  <c:v>376.61862380000002</c:v>
                </c:pt>
                <c:pt idx="37916">
                  <c:v>376.62855880000001</c:v>
                </c:pt>
                <c:pt idx="37917">
                  <c:v>376.63849379999999</c:v>
                </c:pt>
                <c:pt idx="37918">
                  <c:v>376.64842779999998</c:v>
                </c:pt>
                <c:pt idx="37919">
                  <c:v>376.65836280000002</c:v>
                </c:pt>
                <c:pt idx="37920">
                  <c:v>376.6682978</c:v>
                </c:pt>
                <c:pt idx="37921">
                  <c:v>376.67823179999999</c:v>
                </c:pt>
                <c:pt idx="37922">
                  <c:v>376.68816679999998</c:v>
                </c:pt>
                <c:pt idx="37923">
                  <c:v>376.69810180000002</c:v>
                </c:pt>
                <c:pt idx="37924">
                  <c:v>376.7080368</c:v>
                </c:pt>
                <c:pt idx="37925">
                  <c:v>376.71797079999999</c:v>
                </c:pt>
                <c:pt idx="37926">
                  <c:v>376.72790579999997</c:v>
                </c:pt>
                <c:pt idx="37927">
                  <c:v>376.73784080000001</c:v>
                </c:pt>
                <c:pt idx="37928">
                  <c:v>376.7477758</c:v>
                </c:pt>
                <c:pt idx="37929">
                  <c:v>376.75770979999999</c:v>
                </c:pt>
                <c:pt idx="37930">
                  <c:v>376.76764480000003</c:v>
                </c:pt>
                <c:pt idx="37931">
                  <c:v>376.77757980000001</c:v>
                </c:pt>
                <c:pt idx="37932">
                  <c:v>376.7875138</c:v>
                </c:pt>
                <c:pt idx="37933">
                  <c:v>376.79744879999998</c:v>
                </c:pt>
                <c:pt idx="37934">
                  <c:v>376.80738380000003</c:v>
                </c:pt>
                <c:pt idx="37935">
                  <c:v>376.81731880000001</c:v>
                </c:pt>
                <c:pt idx="37936">
                  <c:v>376.8272523</c:v>
                </c:pt>
                <c:pt idx="37937">
                  <c:v>376.83718729999998</c:v>
                </c:pt>
                <c:pt idx="37938">
                  <c:v>376.84712230000002</c:v>
                </c:pt>
                <c:pt idx="37939">
                  <c:v>376.85705730000001</c:v>
                </c:pt>
                <c:pt idx="37940">
                  <c:v>376.8669913</c:v>
                </c:pt>
                <c:pt idx="37941">
                  <c:v>376.87692629999998</c:v>
                </c:pt>
                <c:pt idx="37942">
                  <c:v>376.88686130000002</c:v>
                </c:pt>
                <c:pt idx="37943">
                  <c:v>376.89679530000001</c:v>
                </c:pt>
                <c:pt idx="37944">
                  <c:v>376.90673029999999</c:v>
                </c:pt>
                <c:pt idx="37945">
                  <c:v>376.91666529999998</c:v>
                </c:pt>
                <c:pt idx="37946">
                  <c:v>376.92660030000002</c:v>
                </c:pt>
                <c:pt idx="37947">
                  <c:v>376.93653430000001</c:v>
                </c:pt>
                <c:pt idx="37948">
                  <c:v>376.94646929999999</c:v>
                </c:pt>
                <c:pt idx="37949">
                  <c:v>376.95640429999997</c:v>
                </c:pt>
                <c:pt idx="37950">
                  <c:v>376.96633830000002</c:v>
                </c:pt>
                <c:pt idx="37951">
                  <c:v>376.9762733</c:v>
                </c:pt>
                <c:pt idx="37952">
                  <c:v>376.98620829999999</c:v>
                </c:pt>
                <c:pt idx="37953">
                  <c:v>376.99614330000003</c:v>
                </c:pt>
                <c:pt idx="37954">
                  <c:v>377.00607730000002</c:v>
                </c:pt>
                <c:pt idx="37955">
                  <c:v>377.0160123</c:v>
                </c:pt>
                <c:pt idx="37956">
                  <c:v>377.02594729999998</c:v>
                </c:pt>
                <c:pt idx="37957">
                  <c:v>377.03588230000003</c:v>
                </c:pt>
                <c:pt idx="37958">
                  <c:v>377.04581630000001</c:v>
                </c:pt>
                <c:pt idx="37959">
                  <c:v>377.0557513</c:v>
                </c:pt>
                <c:pt idx="37960">
                  <c:v>377.06568629999998</c:v>
                </c:pt>
                <c:pt idx="37961">
                  <c:v>377.07562030000003</c:v>
                </c:pt>
                <c:pt idx="37962">
                  <c:v>377.08555530000001</c:v>
                </c:pt>
                <c:pt idx="37963">
                  <c:v>377.09549029999999</c:v>
                </c:pt>
                <c:pt idx="37964">
                  <c:v>377.10542529999998</c:v>
                </c:pt>
                <c:pt idx="37965">
                  <c:v>377.11535930000002</c:v>
                </c:pt>
                <c:pt idx="37966">
                  <c:v>377.12529430000001</c:v>
                </c:pt>
                <c:pt idx="37967">
                  <c:v>377.13522929999999</c:v>
                </c:pt>
                <c:pt idx="37968">
                  <c:v>377.14516329999998</c:v>
                </c:pt>
                <c:pt idx="37969">
                  <c:v>377.15509830000002</c:v>
                </c:pt>
                <c:pt idx="37970">
                  <c:v>377.1650333</c:v>
                </c:pt>
                <c:pt idx="37971">
                  <c:v>377.17496829999999</c:v>
                </c:pt>
                <c:pt idx="37972">
                  <c:v>377.18490229999998</c:v>
                </c:pt>
                <c:pt idx="37973">
                  <c:v>377.19483730000002</c:v>
                </c:pt>
                <c:pt idx="37974">
                  <c:v>377.2047723</c:v>
                </c:pt>
                <c:pt idx="37975">
                  <c:v>377.21470729999999</c:v>
                </c:pt>
                <c:pt idx="37976">
                  <c:v>377.22464129999997</c:v>
                </c:pt>
                <c:pt idx="37977">
                  <c:v>377.23457630000001</c:v>
                </c:pt>
                <c:pt idx="37978">
                  <c:v>377.2445113</c:v>
                </c:pt>
                <c:pt idx="37979">
                  <c:v>377.25444529999999</c:v>
                </c:pt>
                <c:pt idx="37980">
                  <c:v>377.26438030000003</c:v>
                </c:pt>
                <c:pt idx="37981">
                  <c:v>377.27431530000001</c:v>
                </c:pt>
                <c:pt idx="37982">
                  <c:v>377.2842503</c:v>
                </c:pt>
                <c:pt idx="37983">
                  <c:v>377.29418429999998</c:v>
                </c:pt>
                <c:pt idx="37984">
                  <c:v>377.30411930000002</c:v>
                </c:pt>
                <c:pt idx="37985">
                  <c:v>377.31405430000001</c:v>
                </c:pt>
                <c:pt idx="37986">
                  <c:v>377.32398929999999</c:v>
                </c:pt>
                <c:pt idx="37987">
                  <c:v>377.33392329999998</c:v>
                </c:pt>
                <c:pt idx="37988">
                  <c:v>377.34385830000002</c:v>
                </c:pt>
                <c:pt idx="37989">
                  <c:v>377.35379330000001</c:v>
                </c:pt>
                <c:pt idx="37990">
                  <c:v>377.36372729999999</c:v>
                </c:pt>
                <c:pt idx="37991">
                  <c:v>377.37366229999998</c:v>
                </c:pt>
                <c:pt idx="37992">
                  <c:v>377.38359730000002</c:v>
                </c:pt>
                <c:pt idx="37993">
                  <c:v>377.3935323</c:v>
                </c:pt>
                <c:pt idx="37994">
                  <c:v>377.40346629999999</c:v>
                </c:pt>
                <c:pt idx="37995">
                  <c:v>377.41340129999998</c:v>
                </c:pt>
                <c:pt idx="37996">
                  <c:v>377.42333630000002</c:v>
                </c:pt>
                <c:pt idx="37997">
                  <c:v>377.4332713</c:v>
                </c:pt>
                <c:pt idx="37998">
                  <c:v>377.44320529999999</c:v>
                </c:pt>
                <c:pt idx="37999">
                  <c:v>377.45314029999997</c:v>
                </c:pt>
                <c:pt idx="38000">
                  <c:v>377.46307530000001</c:v>
                </c:pt>
                <c:pt idx="38001">
                  <c:v>377.4730093</c:v>
                </c:pt>
                <c:pt idx="38002">
                  <c:v>377.48294429999999</c:v>
                </c:pt>
                <c:pt idx="38003">
                  <c:v>377.49287930000003</c:v>
                </c:pt>
                <c:pt idx="38004">
                  <c:v>377.50281430000001</c:v>
                </c:pt>
                <c:pt idx="38005">
                  <c:v>377.5127483</c:v>
                </c:pt>
                <c:pt idx="38006">
                  <c:v>377.52268329999998</c:v>
                </c:pt>
                <c:pt idx="38007">
                  <c:v>377.53261830000002</c:v>
                </c:pt>
                <c:pt idx="38008">
                  <c:v>377.54255230000001</c:v>
                </c:pt>
                <c:pt idx="38009">
                  <c:v>377.5524873</c:v>
                </c:pt>
                <c:pt idx="38010">
                  <c:v>377.56242229999998</c:v>
                </c:pt>
                <c:pt idx="38011">
                  <c:v>377.57235730000002</c:v>
                </c:pt>
                <c:pt idx="38012">
                  <c:v>377.58229130000001</c:v>
                </c:pt>
                <c:pt idx="38013">
                  <c:v>377.59222629999999</c:v>
                </c:pt>
                <c:pt idx="38014">
                  <c:v>377.60216129999998</c:v>
                </c:pt>
                <c:pt idx="38015">
                  <c:v>377.61209630000002</c:v>
                </c:pt>
                <c:pt idx="38016">
                  <c:v>377.62203030000001</c:v>
                </c:pt>
                <c:pt idx="38017">
                  <c:v>377.63196529999999</c:v>
                </c:pt>
                <c:pt idx="38018">
                  <c:v>377.64190029999997</c:v>
                </c:pt>
                <c:pt idx="38019">
                  <c:v>377.65183430000002</c:v>
                </c:pt>
                <c:pt idx="38020">
                  <c:v>377.6617693</c:v>
                </c:pt>
                <c:pt idx="38021">
                  <c:v>377.67170429999999</c:v>
                </c:pt>
                <c:pt idx="38022">
                  <c:v>377.68163929999997</c:v>
                </c:pt>
                <c:pt idx="38023">
                  <c:v>377.69157330000002</c:v>
                </c:pt>
                <c:pt idx="38024">
                  <c:v>377.7015083</c:v>
                </c:pt>
                <c:pt idx="38025">
                  <c:v>377.71144329999998</c:v>
                </c:pt>
                <c:pt idx="38026">
                  <c:v>377.72137830000003</c:v>
                </c:pt>
                <c:pt idx="38027">
                  <c:v>377.73131230000001</c:v>
                </c:pt>
                <c:pt idx="38028">
                  <c:v>377.7412473</c:v>
                </c:pt>
                <c:pt idx="38029">
                  <c:v>377.75118229999998</c:v>
                </c:pt>
                <c:pt idx="38030">
                  <c:v>377.76111630000003</c:v>
                </c:pt>
                <c:pt idx="38031">
                  <c:v>377.77105130000001</c:v>
                </c:pt>
                <c:pt idx="38032">
                  <c:v>377.7809863</c:v>
                </c:pt>
                <c:pt idx="38033">
                  <c:v>377.79092129999998</c:v>
                </c:pt>
                <c:pt idx="38034">
                  <c:v>377.80085530000002</c:v>
                </c:pt>
                <c:pt idx="38035">
                  <c:v>377.81079030000001</c:v>
                </c:pt>
                <c:pt idx="38036">
                  <c:v>377.82072549999998</c:v>
                </c:pt>
                <c:pt idx="38037">
                  <c:v>377.83066050000002</c:v>
                </c:pt>
                <c:pt idx="38038">
                  <c:v>377.84059450000001</c:v>
                </c:pt>
                <c:pt idx="38039">
                  <c:v>377.85052949999999</c:v>
                </c:pt>
                <c:pt idx="38040">
                  <c:v>377.86046449999998</c:v>
                </c:pt>
                <c:pt idx="38041">
                  <c:v>377.87039850000002</c:v>
                </c:pt>
                <c:pt idx="38042">
                  <c:v>377.88033350000001</c:v>
                </c:pt>
                <c:pt idx="38043">
                  <c:v>377.89026849999999</c:v>
                </c:pt>
                <c:pt idx="38044">
                  <c:v>377.90020349999998</c:v>
                </c:pt>
                <c:pt idx="38045">
                  <c:v>377.91013750000002</c:v>
                </c:pt>
                <c:pt idx="38046">
                  <c:v>377.9200725</c:v>
                </c:pt>
                <c:pt idx="38047">
                  <c:v>377.93000749999999</c:v>
                </c:pt>
                <c:pt idx="38048">
                  <c:v>377.93994249999997</c:v>
                </c:pt>
                <c:pt idx="38049">
                  <c:v>377.94987650000002</c:v>
                </c:pt>
                <c:pt idx="38050">
                  <c:v>377.9598115</c:v>
                </c:pt>
                <c:pt idx="38051">
                  <c:v>377.96974649999999</c:v>
                </c:pt>
                <c:pt idx="38052">
                  <c:v>377.97968150000003</c:v>
                </c:pt>
                <c:pt idx="38053">
                  <c:v>377.98961550000001</c:v>
                </c:pt>
                <c:pt idx="38054">
                  <c:v>377.9995505</c:v>
                </c:pt>
                <c:pt idx="38055">
                  <c:v>378.00948549999998</c:v>
                </c:pt>
                <c:pt idx="38056">
                  <c:v>378.01941950000003</c:v>
                </c:pt>
                <c:pt idx="38057">
                  <c:v>378.02935450000001</c:v>
                </c:pt>
                <c:pt idx="38058">
                  <c:v>378.0392895</c:v>
                </c:pt>
                <c:pt idx="38059">
                  <c:v>378.04922449999998</c:v>
                </c:pt>
                <c:pt idx="38060">
                  <c:v>378.05915850000002</c:v>
                </c:pt>
                <c:pt idx="38061">
                  <c:v>378.06909350000001</c:v>
                </c:pt>
                <c:pt idx="38062">
                  <c:v>378.07902849999999</c:v>
                </c:pt>
                <c:pt idx="38063">
                  <c:v>378.08896349999998</c:v>
                </c:pt>
                <c:pt idx="38064">
                  <c:v>378.09889750000002</c:v>
                </c:pt>
                <c:pt idx="38065">
                  <c:v>378.10883250000001</c:v>
                </c:pt>
                <c:pt idx="38066">
                  <c:v>378.11876749999999</c:v>
                </c:pt>
                <c:pt idx="38067">
                  <c:v>378.12870149999998</c:v>
                </c:pt>
                <c:pt idx="38068">
                  <c:v>378.13863650000002</c:v>
                </c:pt>
                <c:pt idx="38069">
                  <c:v>378.1485715</c:v>
                </c:pt>
                <c:pt idx="38070">
                  <c:v>378.15850649999999</c:v>
                </c:pt>
                <c:pt idx="38071">
                  <c:v>378.16844049999997</c:v>
                </c:pt>
                <c:pt idx="38072">
                  <c:v>378.17837550000002</c:v>
                </c:pt>
                <c:pt idx="38073">
                  <c:v>378.1883105</c:v>
                </c:pt>
                <c:pt idx="38074">
                  <c:v>378.19824549999998</c:v>
                </c:pt>
                <c:pt idx="38075">
                  <c:v>378.20817950000003</c:v>
                </c:pt>
                <c:pt idx="38076">
                  <c:v>378.21811450000001</c:v>
                </c:pt>
                <c:pt idx="38077">
                  <c:v>378.2280495</c:v>
                </c:pt>
                <c:pt idx="38078">
                  <c:v>378.23798349999998</c:v>
                </c:pt>
                <c:pt idx="38079">
                  <c:v>378.24791850000003</c:v>
                </c:pt>
                <c:pt idx="38080">
                  <c:v>378.25785350000001</c:v>
                </c:pt>
                <c:pt idx="38081">
                  <c:v>378.26778849999999</c:v>
                </c:pt>
                <c:pt idx="38082">
                  <c:v>378.27772249999998</c:v>
                </c:pt>
                <c:pt idx="38083">
                  <c:v>378.28765750000002</c:v>
                </c:pt>
                <c:pt idx="38084">
                  <c:v>378.29759250000001</c:v>
                </c:pt>
                <c:pt idx="38085">
                  <c:v>378.30752749999999</c:v>
                </c:pt>
                <c:pt idx="38086">
                  <c:v>378.31746149999998</c:v>
                </c:pt>
                <c:pt idx="38087">
                  <c:v>378.32739650000002</c:v>
                </c:pt>
                <c:pt idx="38088">
                  <c:v>378.3373315</c:v>
                </c:pt>
                <c:pt idx="38089">
                  <c:v>378.34726649999999</c:v>
                </c:pt>
                <c:pt idx="38090">
                  <c:v>378.35720049999998</c:v>
                </c:pt>
                <c:pt idx="38091">
                  <c:v>378.36713550000002</c:v>
                </c:pt>
                <c:pt idx="38092">
                  <c:v>378.3770705</c:v>
                </c:pt>
                <c:pt idx="38093">
                  <c:v>378.38700449999999</c:v>
                </c:pt>
                <c:pt idx="38094">
                  <c:v>378.39693949999997</c:v>
                </c:pt>
                <c:pt idx="38095">
                  <c:v>378.40687450000001</c:v>
                </c:pt>
                <c:pt idx="38096">
                  <c:v>378.4168095</c:v>
                </c:pt>
                <c:pt idx="38097">
                  <c:v>378.42674349999999</c:v>
                </c:pt>
                <c:pt idx="38098">
                  <c:v>378.43667850000003</c:v>
                </c:pt>
                <c:pt idx="38099">
                  <c:v>378.44661350000001</c:v>
                </c:pt>
                <c:pt idx="38100">
                  <c:v>378.4565485</c:v>
                </c:pt>
                <c:pt idx="38101">
                  <c:v>378.46648249999998</c:v>
                </c:pt>
                <c:pt idx="38102">
                  <c:v>378.47641750000003</c:v>
                </c:pt>
                <c:pt idx="38103">
                  <c:v>378.48635250000001</c:v>
                </c:pt>
                <c:pt idx="38104">
                  <c:v>378.4962865</c:v>
                </c:pt>
                <c:pt idx="38105">
                  <c:v>378.50622149999998</c:v>
                </c:pt>
                <c:pt idx="38106">
                  <c:v>378.51615650000002</c:v>
                </c:pt>
                <c:pt idx="38107">
                  <c:v>378.52609150000001</c:v>
                </c:pt>
                <c:pt idx="38108">
                  <c:v>378.53602549999999</c:v>
                </c:pt>
                <c:pt idx="38109">
                  <c:v>378.54596049999998</c:v>
                </c:pt>
                <c:pt idx="38110">
                  <c:v>378.55589550000002</c:v>
                </c:pt>
                <c:pt idx="38111">
                  <c:v>378.5658305</c:v>
                </c:pt>
                <c:pt idx="38112">
                  <c:v>378.57576449999999</c:v>
                </c:pt>
                <c:pt idx="38113">
                  <c:v>378.58569949999998</c:v>
                </c:pt>
                <c:pt idx="38114">
                  <c:v>378.59563450000002</c:v>
                </c:pt>
                <c:pt idx="38115">
                  <c:v>378.6055695</c:v>
                </c:pt>
                <c:pt idx="38116">
                  <c:v>378.61550349999999</c:v>
                </c:pt>
                <c:pt idx="38117">
                  <c:v>378.62543849999997</c:v>
                </c:pt>
                <c:pt idx="38118">
                  <c:v>378.63537350000001</c:v>
                </c:pt>
                <c:pt idx="38119">
                  <c:v>378.6453075</c:v>
                </c:pt>
                <c:pt idx="38120">
                  <c:v>378.65524249999999</c:v>
                </c:pt>
                <c:pt idx="38121">
                  <c:v>378.66517750000003</c:v>
                </c:pt>
                <c:pt idx="38122">
                  <c:v>378.67511250000001</c:v>
                </c:pt>
                <c:pt idx="38123">
                  <c:v>378.6850465</c:v>
                </c:pt>
                <c:pt idx="38124">
                  <c:v>378.69498149999998</c:v>
                </c:pt>
                <c:pt idx="38125">
                  <c:v>378.70491650000002</c:v>
                </c:pt>
                <c:pt idx="38126">
                  <c:v>378.71485150000001</c:v>
                </c:pt>
                <c:pt idx="38127">
                  <c:v>378.7247855</c:v>
                </c:pt>
                <c:pt idx="38128">
                  <c:v>378.73472049999998</c:v>
                </c:pt>
                <c:pt idx="38129">
                  <c:v>378.74465550000002</c:v>
                </c:pt>
                <c:pt idx="38130">
                  <c:v>378.75459050000001</c:v>
                </c:pt>
                <c:pt idx="38131">
                  <c:v>378.76452449999999</c:v>
                </c:pt>
                <c:pt idx="38132">
                  <c:v>378.77445949999998</c:v>
                </c:pt>
                <c:pt idx="38133">
                  <c:v>378.78439450000002</c:v>
                </c:pt>
                <c:pt idx="38134">
                  <c:v>378.79432850000001</c:v>
                </c:pt>
                <c:pt idx="38135">
                  <c:v>378.80426349999999</c:v>
                </c:pt>
                <c:pt idx="38136">
                  <c:v>378.81419849999997</c:v>
                </c:pt>
                <c:pt idx="38137">
                  <c:v>378.82413309999998</c:v>
                </c:pt>
                <c:pt idx="38138">
                  <c:v>378.83406710000003</c:v>
                </c:pt>
                <c:pt idx="38139">
                  <c:v>378.84400210000001</c:v>
                </c:pt>
                <c:pt idx="38140">
                  <c:v>378.8539371</c:v>
                </c:pt>
                <c:pt idx="38141">
                  <c:v>378.86387209999998</c:v>
                </c:pt>
                <c:pt idx="38142">
                  <c:v>378.87380610000002</c:v>
                </c:pt>
                <c:pt idx="38143">
                  <c:v>378.88374110000001</c:v>
                </c:pt>
                <c:pt idx="38144">
                  <c:v>378.89367609999999</c:v>
                </c:pt>
                <c:pt idx="38145">
                  <c:v>378.90361109999998</c:v>
                </c:pt>
                <c:pt idx="38146">
                  <c:v>378.91354510000002</c:v>
                </c:pt>
                <c:pt idx="38147">
                  <c:v>378.92348010000001</c:v>
                </c:pt>
                <c:pt idx="38148">
                  <c:v>378.93341509999999</c:v>
                </c:pt>
                <c:pt idx="38149">
                  <c:v>378.94334909999998</c:v>
                </c:pt>
                <c:pt idx="38150">
                  <c:v>378.95328410000002</c:v>
                </c:pt>
                <c:pt idx="38151">
                  <c:v>378.9632191</c:v>
                </c:pt>
                <c:pt idx="38152">
                  <c:v>378.97315409999999</c:v>
                </c:pt>
                <c:pt idx="38153">
                  <c:v>378.98308809999997</c:v>
                </c:pt>
                <c:pt idx="38154">
                  <c:v>378.99302310000002</c:v>
                </c:pt>
                <c:pt idx="38155">
                  <c:v>379.0029581</c:v>
                </c:pt>
                <c:pt idx="38156">
                  <c:v>379.01289309999999</c:v>
                </c:pt>
                <c:pt idx="38157">
                  <c:v>379.02282709999997</c:v>
                </c:pt>
                <c:pt idx="38158">
                  <c:v>379.03276210000001</c:v>
                </c:pt>
                <c:pt idx="38159">
                  <c:v>379.0426971</c:v>
                </c:pt>
                <c:pt idx="38160">
                  <c:v>379.05263209999998</c:v>
                </c:pt>
                <c:pt idx="38161">
                  <c:v>379.06256610000003</c:v>
                </c:pt>
                <c:pt idx="38162">
                  <c:v>379.07250110000001</c:v>
                </c:pt>
                <c:pt idx="38163">
                  <c:v>379.0824361</c:v>
                </c:pt>
                <c:pt idx="38164">
                  <c:v>379.09237009999998</c:v>
                </c:pt>
                <c:pt idx="38165">
                  <c:v>379.10230510000002</c:v>
                </c:pt>
                <c:pt idx="38166">
                  <c:v>379.11224010000001</c:v>
                </c:pt>
                <c:pt idx="38167">
                  <c:v>379.12217509999999</c:v>
                </c:pt>
                <c:pt idx="38168">
                  <c:v>379.13210909999998</c:v>
                </c:pt>
                <c:pt idx="38169">
                  <c:v>379.14204410000002</c:v>
                </c:pt>
                <c:pt idx="38170">
                  <c:v>379.15197910000001</c:v>
                </c:pt>
                <c:pt idx="38171">
                  <c:v>379.16191409999999</c:v>
                </c:pt>
                <c:pt idx="38172">
                  <c:v>379.17184809999998</c:v>
                </c:pt>
                <c:pt idx="38173">
                  <c:v>379.18178310000002</c:v>
                </c:pt>
                <c:pt idx="38174">
                  <c:v>379.1917181</c:v>
                </c:pt>
                <c:pt idx="38175">
                  <c:v>379.20165309999999</c:v>
                </c:pt>
                <c:pt idx="38176">
                  <c:v>379.21158709999997</c:v>
                </c:pt>
                <c:pt idx="38177">
                  <c:v>379.22152210000002</c:v>
                </c:pt>
                <c:pt idx="38178">
                  <c:v>379.2314571</c:v>
                </c:pt>
                <c:pt idx="38179">
                  <c:v>379.24139209999998</c:v>
                </c:pt>
                <c:pt idx="38180">
                  <c:v>379.25132610000003</c:v>
                </c:pt>
                <c:pt idx="38181">
                  <c:v>379.26126110000001</c:v>
                </c:pt>
                <c:pt idx="38182">
                  <c:v>379.2711961</c:v>
                </c:pt>
                <c:pt idx="38183">
                  <c:v>379.28113109999998</c:v>
                </c:pt>
                <c:pt idx="38184">
                  <c:v>379.29106510000003</c:v>
                </c:pt>
                <c:pt idx="38185">
                  <c:v>379.30100010000001</c:v>
                </c:pt>
                <c:pt idx="38186">
                  <c:v>379.31093509999999</c:v>
                </c:pt>
                <c:pt idx="38187">
                  <c:v>379.32086909999998</c:v>
                </c:pt>
                <c:pt idx="38188">
                  <c:v>379.33080410000002</c:v>
                </c:pt>
                <c:pt idx="38189">
                  <c:v>379.34073910000001</c:v>
                </c:pt>
                <c:pt idx="38190">
                  <c:v>379.35067409999999</c:v>
                </c:pt>
                <c:pt idx="38191">
                  <c:v>379.36060809999998</c:v>
                </c:pt>
                <c:pt idx="38192">
                  <c:v>379.37054310000002</c:v>
                </c:pt>
                <c:pt idx="38193">
                  <c:v>379.3804781</c:v>
                </c:pt>
                <c:pt idx="38194">
                  <c:v>379.39041309999999</c:v>
                </c:pt>
                <c:pt idx="38195">
                  <c:v>379.40034709999998</c:v>
                </c:pt>
                <c:pt idx="38196">
                  <c:v>379.41028210000002</c:v>
                </c:pt>
                <c:pt idx="38197">
                  <c:v>379.4202171</c:v>
                </c:pt>
                <c:pt idx="38198">
                  <c:v>379.43015209999999</c:v>
                </c:pt>
                <c:pt idx="38199">
                  <c:v>379.44008609999997</c:v>
                </c:pt>
                <c:pt idx="38200">
                  <c:v>379.45002110000001</c:v>
                </c:pt>
                <c:pt idx="38201">
                  <c:v>379.4599561</c:v>
                </c:pt>
                <c:pt idx="38202">
                  <c:v>379.46989109999998</c:v>
                </c:pt>
                <c:pt idx="38203">
                  <c:v>379.47982510000003</c:v>
                </c:pt>
                <c:pt idx="38204">
                  <c:v>379.48976010000001</c:v>
                </c:pt>
                <c:pt idx="38205">
                  <c:v>379.4996951</c:v>
                </c:pt>
                <c:pt idx="38206">
                  <c:v>379.50963009999998</c:v>
                </c:pt>
                <c:pt idx="38207">
                  <c:v>379.51956410000003</c:v>
                </c:pt>
                <c:pt idx="38208">
                  <c:v>379.52949910000001</c:v>
                </c:pt>
                <c:pt idx="38209">
                  <c:v>379.53943409999999</c:v>
                </c:pt>
                <c:pt idx="38210">
                  <c:v>379.54936809999998</c:v>
                </c:pt>
                <c:pt idx="38211">
                  <c:v>379.55930310000002</c:v>
                </c:pt>
                <c:pt idx="38212">
                  <c:v>379.56923810000001</c:v>
                </c:pt>
                <c:pt idx="38213">
                  <c:v>379.57917309999999</c:v>
                </c:pt>
                <c:pt idx="38214">
                  <c:v>379.58910709999998</c:v>
                </c:pt>
                <c:pt idx="38215">
                  <c:v>379.59904210000002</c:v>
                </c:pt>
                <c:pt idx="38216">
                  <c:v>379.6089771</c:v>
                </c:pt>
                <c:pt idx="38217">
                  <c:v>379.61891209999999</c:v>
                </c:pt>
                <c:pt idx="38218">
                  <c:v>379.62884609999998</c:v>
                </c:pt>
                <c:pt idx="38219">
                  <c:v>379.63878110000002</c:v>
                </c:pt>
                <c:pt idx="38220">
                  <c:v>379.6487161</c:v>
                </c:pt>
                <c:pt idx="38221">
                  <c:v>379.65865109999999</c:v>
                </c:pt>
                <c:pt idx="38222">
                  <c:v>379.66858509999997</c:v>
                </c:pt>
                <c:pt idx="38223">
                  <c:v>379.67852010000001</c:v>
                </c:pt>
                <c:pt idx="38224">
                  <c:v>379.6884551</c:v>
                </c:pt>
                <c:pt idx="38225">
                  <c:v>379.69839009999998</c:v>
                </c:pt>
                <c:pt idx="38226">
                  <c:v>379.70832410000003</c:v>
                </c:pt>
                <c:pt idx="38227">
                  <c:v>379.71825910000001</c:v>
                </c:pt>
                <c:pt idx="38228">
                  <c:v>379.7281941</c:v>
                </c:pt>
                <c:pt idx="38229">
                  <c:v>379.73812909999998</c:v>
                </c:pt>
                <c:pt idx="38230">
                  <c:v>379.74806310000002</c:v>
                </c:pt>
                <c:pt idx="38231">
                  <c:v>379.75799810000001</c:v>
                </c:pt>
                <c:pt idx="38232">
                  <c:v>379.76793309999999</c:v>
                </c:pt>
                <c:pt idx="38233">
                  <c:v>379.77786809999998</c:v>
                </c:pt>
                <c:pt idx="38234">
                  <c:v>379.78780210000002</c:v>
                </c:pt>
                <c:pt idx="38235">
                  <c:v>379.79773710000001</c:v>
                </c:pt>
                <c:pt idx="38236">
                  <c:v>379.80767209999999</c:v>
                </c:pt>
                <c:pt idx="38237">
                  <c:v>379.81760609999998</c:v>
                </c:pt>
                <c:pt idx="38238">
                  <c:v>379.82754089999997</c:v>
                </c:pt>
                <c:pt idx="38239">
                  <c:v>379.83747590000002</c:v>
                </c:pt>
                <c:pt idx="38240">
                  <c:v>379.8474109</c:v>
                </c:pt>
                <c:pt idx="38241">
                  <c:v>379.85734489999999</c:v>
                </c:pt>
                <c:pt idx="38242">
                  <c:v>379.86727990000003</c:v>
                </c:pt>
                <c:pt idx="38243">
                  <c:v>379.87721490000001</c:v>
                </c:pt>
                <c:pt idx="38244">
                  <c:v>379.8871499</c:v>
                </c:pt>
                <c:pt idx="38245">
                  <c:v>379.89708389999998</c:v>
                </c:pt>
                <c:pt idx="38246">
                  <c:v>379.90701890000003</c:v>
                </c:pt>
                <c:pt idx="38247">
                  <c:v>379.91695390000001</c:v>
                </c:pt>
                <c:pt idx="38248">
                  <c:v>379.92688889999999</c:v>
                </c:pt>
                <c:pt idx="38249">
                  <c:v>379.93682289999998</c:v>
                </c:pt>
                <c:pt idx="38250">
                  <c:v>379.94675790000002</c:v>
                </c:pt>
                <c:pt idx="38251">
                  <c:v>379.95669290000001</c:v>
                </c:pt>
                <c:pt idx="38252">
                  <c:v>379.96662789999999</c:v>
                </c:pt>
                <c:pt idx="38253">
                  <c:v>379.97656189999998</c:v>
                </c:pt>
                <c:pt idx="38254">
                  <c:v>379.98649690000002</c:v>
                </c:pt>
                <c:pt idx="38255">
                  <c:v>379.9964319</c:v>
                </c:pt>
                <c:pt idx="38256">
                  <c:v>380.00636689999999</c:v>
                </c:pt>
                <c:pt idx="38257">
                  <c:v>380.01630089999998</c:v>
                </c:pt>
                <c:pt idx="38258">
                  <c:v>380.02623590000002</c:v>
                </c:pt>
                <c:pt idx="38259">
                  <c:v>380.0361709</c:v>
                </c:pt>
                <c:pt idx="38260">
                  <c:v>380.04610589999999</c:v>
                </c:pt>
                <c:pt idx="38261">
                  <c:v>380.05603989999997</c:v>
                </c:pt>
                <c:pt idx="38262">
                  <c:v>380.06597490000001</c:v>
                </c:pt>
                <c:pt idx="38263">
                  <c:v>380.0759099</c:v>
                </c:pt>
                <c:pt idx="38264">
                  <c:v>380.08584489999998</c:v>
                </c:pt>
                <c:pt idx="38265">
                  <c:v>380.09577890000003</c:v>
                </c:pt>
                <c:pt idx="38266">
                  <c:v>380.10571390000001</c:v>
                </c:pt>
                <c:pt idx="38267">
                  <c:v>380.1156489</c:v>
                </c:pt>
                <c:pt idx="38268">
                  <c:v>380.12558389999998</c:v>
                </c:pt>
                <c:pt idx="38269">
                  <c:v>380.13551790000002</c:v>
                </c:pt>
                <c:pt idx="38270">
                  <c:v>380.14545290000001</c:v>
                </c:pt>
                <c:pt idx="38271">
                  <c:v>380.15538789999999</c:v>
                </c:pt>
                <c:pt idx="38272">
                  <c:v>380.16532289999998</c:v>
                </c:pt>
                <c:pt idx="38273">
                  <c:v>380.17525690000002</c:v>
                </c:pt>
                <c:pt idx="38274">
                  <c:v>380.18519190000001</c:v>
                </c:pt>
                <c:pt idx="38275">
                  <c:v>380.19512689999999</c:v>
                </c:pt>
                <c:pt idx="38276">
                  <c:v>380.20506189999998</c:v>
                </c:pt>
                <c:pt idx="38277">
                  <c:v>380.21499590000002</c:v>
                </c:pt>
                <c:pt idx="38278">
                  <c:v>380.2249309</c:v>
                </c:pt>
                <c:pt idx="38279">
                  <c:v>380.23486589999999</c:v>
                </c:pt>
                <c:pt idx="38280">
                  <c:v>380.24480089999997</c:v>
                </c:pt>
                <c:pt idx="38281">
                  <c:v>380.25473490000002</c:v>
                </c:pt>
                <c:pt idx="38282">
                  <c:v>380.2646699</c:v>
                </c:pt>
                <c:pt idx="38283">
                  <c:v>380.27460489999999</c:v>
                </c:pt>
                <c:pt idx="38284">
                  <c:v>380.28453990000003</c:v>
                </c:pt>
                <c:pt idx="38285">
                  <c:v>380.29447390000001</c:v>
                </c:pt>
                <c:pt idx="38286">
                  <c:v>380.3044089</c:v>
                </c:pt>
                <c:pt idx="38287">
                  <c:v>380.31434389999998</c:v>
                </c:pt>
                <c:pt idx="38288">
                  <c:v>380.32427890000002</c:v>
                </c:pt>
                <c:pt idx="38289">
                  <c:v>380.33421390000001</c:v>
                </c:pt>
                <c:pt idx="38290">
                  <c:v>380.3441479</c:v>
                </c:pt>
                <c:pt idx="38291">
                  <c:v>380.35408289999998</c:v>
                </c:pt>
                <c:pt idx="38292">
                  <c:v>380.36401790000002</c:v>
                </c:pt>
                <c:pt idx="38293">
                  <c:v>380.37395290000001</c:v>
                </c:pt>
                <c:pt idx="38294">
                  <c:v>380.38388689999999</c:v>
                </c:pt>
                <c:pt idx="38295">
                  <c:v>380.39382189999998</c:v>
                </c:pt>
                <c:pt idx="38296">
                  <c:v>380.40375690000002</c:v>
                </c:pt>
                <c:pt idx="38297">
                  <c:v>380.4136919</c:v>
                </c:pt>
                <c:pt idx="38298">
                  <c:v>380.42362689999999</c:v>
                </c:pt>
                <c:pt idx="38299">
                  <c:v>380.43356089999997</c:v>
                </c:pt>
                <c:pt idx="38300">
                  <c:v>380.44349590000002</c:v>
                </c:pt>
                <c:pt idx="38301">
                  <c:v>380.4534309</c:v>
                </c:pt>
                <c:pt idx="38302">
                  <c:v>380.46336589999999</c:v>
                </c:pt>
                <c:pt idx="38303">
                  <c:v>380.47329989999997</c:v>
                </c:pt>
                <c:pt idx="38304">
                  <c:v>380.48323490000001</c:v>
                </c:pt>
                <c:pt idx="38305">
                  <c:v>380.4931699</c:v>
                </c:pt>
                <c:pt idx="38306">
                  <c:v>380.50310489999998</c:v>
                </c:pt>
                <c:pt idx="38307">
                  <c:v>380.51303990000002</c:v>
                </c:pt>
                <c:pt idx="38308">
                  <c:v>380.52297390000001</c:v>
                </c:pt>
                <c:pt idx="38309">
                  <c:v>380.5329089</c:v>
                </c:pt>
                <c:pt idx="38310">
                  <c:v>380.54284389999998</c:v>
                </c:pt>
                <c:pt idx="38311">
                  <c:v>380.55277890000002</c:v>
                </c:pt>
                <c:pt idx="38312">
                  <c:v>380.56271290000001</c:v>
                </c:pt>
                <c:pt idx="38313">
                  <c:v>380.57264789999999</c:v>
                </c:pt>
                <c:pt idx="38314">
                  <c:v>380.58258289999998</c:v>
                </c:pt>
                <c:pt idx="38315">
                  <c:v>380.59251790000002</c:v>
                </c:pt>
                <c:pt idx="38316">
                  <c:v>380.6024529</c:v>
                </c:pt>
                <c:pt idx="38317">
                  <c:v>380.61238689999999</c:v>
                </c:pt>
                <c:pt idx="38318">
                  <c:v>380.62232189999997</c:v>
                </c:pt>
                <c:pt idx="38319">
                  <c:v>380.63225690000002</c:v>
                </c:pt>
                <c:pt idx="38320">
                  <c:v>380.6421919</c:v>
                </c:pt>
                <c:pt idx="38321">
                  <c:v>380.65212689999998</c:v>
                </c:pt>
                <c:pt idx="38322">
                  <c:v>380.66206089999997</c:v>
                </c:pt>
                <c:pt idx="38323">
                  <c:v>380.67199590000001</c:v>
                </c:pt>
                <c:pt idx="38324">
                  <c:v>380.6819309</c:v>
                </c:pt>
                <c:pt idx="38325">
                  <c:v>380.69186589999998</c:v>
                </c:pt>
                <c:pt idx="38326">
                  <c:v>380.70180090000002</c:v>
                </c:pt>
                <c:pt idx="38327">
                  <c:v>380.71173490000001</c:v>
                </c:pt>
                <c:pt idx="38328">
                  <c:v>380.72166989999999</c:v>
                </c:pt>
                <c:pt idx="38329">
                  <c:v>380.73160489999998</c:v>
                </c:pt>
                <c:pt idx="38330">
                  <c:v>380.74153990000002</c:v>
                </c:pt>
                <c:pt idx="38331">
                  <c:v>380.75147490000001</c:v>
                </c:pt>
                <c:pt idx="38332">
                  <c:v>380.76140889999999</c:v>
                </c:pt>
                <c:pt idx="38333">
                  <c:v>380.77134389999998</c:v>
                </c:pt>
                <c:pt idx="38334">
                  <c:v>380.78127890000002</c:v>
                </c:pt>
                <c:pt idx="38335">
                  <c:v>380.7912139</c:v>
                </c:pt>
                <c:pt idx="38336">
                  <c:v>380.80114889999999</c:v>
                </c:pt>
                <c:pt idx="38337">
                  <c:v>380.81108289999997</c:v>
                </c:pt>
                <c:pt idx="38338">
                  <c:v>380.82101790000002</c:v>
                </c:pt>
                <c:pt idx="38339">
                  <c:v>380.83095429999997</c:v>
                </c:pt>
                <c:pt idx="38340">
                  <c:v>380.84088930000001</c:v>
                </c:pt>
                <c:pt idx="38341">
                  <c:v>380.8508243</c:v>
                </c:pt>
                <c:pt idx="38342">
                  <c:v>380.86075929999998</c:v>
                </c:pt>
                <c:pt idx="38343">
                  <c:v>380.87069330000003</c:v>
                </c:pt>
                <c:pt idx="38344">
                  <c:v>380.88062830000001</c:v>
                </c:pt>
                <c:pt idx="38345">
                  <c:v>380.8905633</c:v>
                </c:pt>
                <c:pt idx="38346">
                  <c:v>380.90049829999998</c:v>
                </c:pt>
                <c:pt idx="38347">
                  <c:v>380.91043330000002</c:v>
                </c:pt>
                <c:pt idx="38348">
                  <c:v>380.92036730000001</c:v>
                </c:pt>
                <c:pt idx="38349">
                  <c:v>380.93030229999999</c:v>
                </c:pt>
                <c:pt idx="38350">
                  <c:v>380.94023729999998</c:v>
                </c:pt>
                <c:pt idx="38351">
                  <c:v>380.95017230000002</c:v>
                </c:pt>
                <c:pt idx="38352">
                  <c:v>380.9601073</c:v>
                </c:pt>
                <c:pt idx="38353">
                  <c:v>380.97004129999999</c:v>
                </c:pt>
                <c:pt idx="38354">
                  <c:v>380.97997629999998</c:v>
                </c:pt>
                <c:pt idx="38355">
                  <c:v>380.98991130000002</c:v>
                </c:pt>
                <c:pt idx="38356">
                  <c:v>380.9998463</c:v>
                </c:pt>
                <c:pt idx="38357">
                  <c:v>381.00978129999999</c:v>
                </c:pt>
                <c:pt idx="38358">
                  <c:v>381.01971630000003</c:v>
                </c:pt>
                <c:pt idx="38359">
                  <c:v>381.02965030000001</c:v>
                </c:pt>
                <c:pt idx="38360">
                  <c:v>381.0395853</c:v>
                </c:pt>
                <c:pt idx="38361">
                  <c:v>381.04952029999998</c:v>
                </c:pt>
                <c:pt idx="38362">
                  <c:v>381.05945530000002</c:v>
                </c:pt>
                <c:pt idx="38363">
                  <c:v>381.06939030000001</c:v>
                </c:pt>
                <c:pt idx="38364">
                  <c:v>381.0793243</c:v>
                </c:pt>
                <c:pt idx="38365">
                  <c:v>381.08925929999998</c:v>
                </c:pt>
                <c:pt idx="38366">
                  <c:v>381.09919430000002</c:v>
                </c:pt>
                <c:pt idx="38367">
                  <c:v>381.10912930000001</c:v>
                </c:pt>
                <c:pt idx="38368">
                  <c:v>381.11906429999999</c:v>
                </c:pt>
                <c:pt idx="38369">
                  <c:v>381.12899929999998</c:v>
                </c:pt>
                <c:pt idx="38370">
                  <c:v>381.13893330000002</c:v>
                </c:pt>
                <c:pt idx="38371">
                  <c:v>381.1488683</c:v>
                </c:pt>
                <c:pt idx="38372">
                  <c:v>381.15880329999999</c:v>
                </c:pt>
                <c:pt idx="38373">
                  <c:v>381.16873829999997</c:v>
                </c:pt>
                <c:pt idx="38374">
                  <c:v>381.17867330000001</c:v>
                </c:pt>
                <c:pt idx="38375">
                  <c:v>381.1886083</c:v>
                </c:pt>
                <c:pt idx="38376">
                  <c:v>381.19854229999999</c:v>
                </c:pt>
                <c:pt idx="38377">
                  <c:v>381.20847730000003</c:v>
                </c:pt>
                <c:pt idx="38378">
                  <c:v>381.21841230000001</c:v>
                </c:pt>
                <c:pt idx="38379">
                  <c:v>381.2283473</c:v>
                </c:pt>
                <c:pt idx="38380">
                  <c:v>381.23828229999998</c:v>
                </c:pt>
                <c:pt idx="38381">
                  <c:v>381.24821730000002</c:v>
                </c:pt>
                <c:pt idx="38382">
                  <c:v>381.25815130000001</c:v>
                </c:pt>
                <c:pt idx="38383">
                  <c:v>381.26808629999999</c:v>
                </c:pt>
                <c:pt idx="38384">
                  <c:v>381.27802129999998</c:v>
                </c:pt>
                <c:pt idx="38385">
                  <c:v>381.28795630000002</c:v>
                </c:pt>
                <c:pt idx="38386">
                  <c:v>381.2978913</c:v>
                </c:pt>
                <c:pt idx="38387">
                  <c:v>381.30782629999999</c:v>
                </c:pt>
                <c:pt idx="38388">
                  <c:v>381.31776029999997</c:v>
                </c:pt>
                <c:pt idx="38389">
                  <c:v>381.32769530000002</c:v>
                </c:pt>
                <c:pt idx="38390">
                  <c:v>381.3376303</c:v>
                </c:pt>
                <c:pt idx="38391">
                  <c:v>381.34756529999999</c:v>
                </c:pt>
                <c:pt idx="38392">
                  <c:v>381.35750030000003</c:v>
                </c:pt>
                <c:pt idx="38393">
                  <c:v>381.36743530000001</c:v>
                </c:pt>
                <c:pt idx="38394">
                  <c:v>381.3773693</c:v>
                </c:pt>
                <c:pt idx="38395">
                  <c:v>381.38730429999998</c:v>
                </c:pt>
                <c:pt idx="38396">
                  <c:v>381.39723930000002</c:v>
                </c:pt>
                <c:pt idx="38397">
                  <c:v>381.40717430000001</c:v>
                </c:pt>
                <c:pt idx="38398">
                  <c:v>381.41710929999999</c:v>
                </c:pt>
                <c:pt idx="38399">
                  <c:v>381.42704429999998</c:v>
                </c:pt>
                <c:pt idx="38400">
                  <c:v>381.43697830000002</c:v>
                </c:pt>
                <c:pt idx="38401">
                  <c:v>381.44691330000001</c:v>
                </c:pt>
                <c:pt idx="38402">
                  <c:v>381.45684829999999</c:v>
                </c:pt>
                <c:pt idx="38403">
                  <c:v>381.46678329999997</c:v>
                </c:pt>
                <c:pt idx="38404">
                  <c:v>381.47671830000002</c:v>
                </c:pt>
                <c:pt idx="38405">
                  <c:v>381.4866533</c:v>
                </c:pt>
                <c:pt idx="38406">
                  <c:v>381.49658729999999</c:v>
                </c:pt>
                <c:pt idx="38407">
                  <c:v>381.50652229999997</c:v>
                </c:pt>
                <c:pt idx="38408">
                  <c:v>381.51645730000001</c:v>
                </c:pt>
                <c:pt idx="38409">
                  <c:v>381.5263923</c:v>
                </c:pt>
                <c:pt idx="38410">
                  <c:v>381.53632729999998</c:v>
                </c:pt>
                <c:pt idx="38411">
                  <c:v>381.54626230000002</c:v>
                </c:pt>
                <c:pt idx="38412">
                  <c:v>381.55619730000001</c:v>
                </c:pt>
                <c:pt idx="38413">
                  <c:v>381.5661313</c:v>
                </c:pt>
                <c:pt idx="38414">
                  <c:v>381.57606629999998</c:v>
                </c:pt>
                <c:pt idx="38415">
                  <c:v>381.58600130000002</c:v>
                </c:pt>
                <c:pt idx="38416">
                  <c:v>381.59593630000001</c:v>
                </c:pt>
                <c:pt idx="38417">
                  <c:v>381.60587129999999</c:v>
                </c:pt>
                <c:pt idx="38418">
                  <c:v>381.61580629999997</c:v>
                </c:pt>
                <c:pt idx="38419">
                  <c:v>381.62574030000002</c:v>
                </c:pt>
                <c:pt idx="38420">
                  <c:v>381.6356753</c:v>
                </c:pt>
                <c:pt idx="38421">
                  <c:v>381.64561029999999</c:v>
                </c:pt>
                <c:pt idx="38422">
                  <c:v>381.65554529999997</c:v>
                </c:pt>
                <c:pt idx="38423">
                  <c:v>381.66548030000001</c:v>
                </c:pt>
                <c:pt idx="38424">
                  <c:v>381.6754153</c:v>
                </c:pt>
                <c:pt idx="38425">
                  <c:v>381.68535029999998</c:v>
                </c:pt>
                <c:pt idx="38426">
                  <c:v>381.69528430000003</c:v>
                </c:pt>
                <c:pt idx="38427">
                  <c:v>381.70521930000001</c:v>
                </c:pt>
                <c:pt idx="38428">
                  <c:v>381.71515429999999</c:v>
                </c:pt>
                <c:pt idx="38429">
                  <c:v>381.72508929999998</c:v>
                </c:pt>
                <c:pt idx="38430">
                  <c:v>381.73502430000002</c:v>
                </c:pt>
                <c:pt idx="38431">
                  <c:v>381.7449593</c:v>
                </c:pt>
                <c:pt idx="38432">
                  <c:v>381.75489429999999</c:v>
                </c:pt>
                <c:pt idx="38433">
                  <c:v>381.76482829999998</c:v>
                </c:pt>
                <c:pt idx="38434">
                  <c:v>381.77476330000002</c:v>
                </c:pt>
                <c:pt idx="38435">
                  <c:v>381.7846983</c:v>
                </c:pt>
                <c:pt idx="38436">
                  <c:v>381.79463329999999</c:v>
                </c:pt>
                <c:pt idx="38437">
                  <c:v>381.80456830000003</c:v>
                </c:pt>
                <c:pt idx="38438">
                  <c:v>381.81450330000001</c:v>
                </c:pt>
                <c:pt idx="38439">
                  <c:v>381.82443790000002</c:v>
                </c:pt>
                <c:pt idx="38440">
                  <c:v>381.83437290000001</c:v>
                </c:pt>
                <c:pt idx="38441">
                  <c:v>381.84430689999999</c:v>
                </c:pt>
                <c:pt idx="38442">
                  <c:v>381.85424189999998</c:v>
                </c:pt>
                <c:pt idx="38443">
                  <c:v>381.86417690000002</c:v>
                </c:pt>
                <c:pt idx="38444">
                  <c:v>381.8741119</c:v>
                </c:pt>
                <c:pt idx="38445">
                  <c:v>381.88404689999999</c:v>
                </c:pt>
                <c:pt idx="38446">
                  <c:v>381.89398189999997</c:v>
                </c:pt>
                <c:pt idx="38447">
                  <c:v>381.90391690000001</c:v>
                </c:pt>
                <c:pt idx="38448">
                  <c:v>381.9138519</c:v>
                </c:pt>
                <c:pt idx="38449">
                  <c:v>381.92378589999998</c:v>
                </c:pt>
                <c:pt idx="38450">
                  <c:v>381.93372090000003</c:v>
                </c:pt>
                <c:pt idx="38451">
                  <c:v>381.94365590000001</c:v>
                </c:pt>
                <c:pt idx="38452">
                  <c:v>381.95359089999999</c:v>
                </c:pt>
                <c:pt idx="38453">
                  <c:v>381.96352589999998</c:v>
                </c:pt>
                <c:pt idx="38454">
                  <c:v>381.97346090000002</c:v>
                </c:pt>
                <c:pt idx="38455">
                  <c:v>381.9833959</c:v>
                </c:pt>
                <c:pt idx="38456">
                  <c:v>381.99333089999999</c:v>
                </c:pt>
                <c:pt idx="38457">
                  <c:v>382.00326489999998</c:v>
                </c:pt>
                <c:pt idx="38458">
                  <c:v>382.01319990000002</c:v>
                </c:pt>
                <c:pt idx="38459">
                  <c:v>382.0231349</c:v>
                </c:pt>
                <c:pt idx="38460">
                  <c:v>382.03306989999999</c:v>
                </c:pt>
                <c:pt idx="38461">
                  <c:v>382.04300490000003</c:v>
                </c:pt>
                <c:pt idx="38462">
                  <c:v>382.05293990000001</c:v>
                </c:pt>
                <c:pt idx="38463">
                  <c:v>382.0628749</c:v>
                </c:pt>
                <c:pt idx="38464">
                  <c:v>382.07280989999998</c:v>
                </c:pt>
                <c:pt idx="38465">
                  <c:v>382.08274390000003</c:v>
                </c:pt>
                <c:pt idx="38466">
                  <c:v>382.09267890000001</c:v>
                </c:pt>
                <c:pt idx="38467">
                  <c:v>382.10261389999999</c:v>
                </c:pt>
                <c:pt idx="38468">
                  <c:v>382.11254889999998</c:v>
                </c:pt>
                <c:pt idx="38469">
                  <c:v>382.12248390000002</c:v>
                </c:pt>
                <c:pt idx="38470">
                  <c:v>382.1324189</c:v>
                </c:pt>
                <c:pt idx="38471">
                  <c:v>382.14235389999999</c:v>
                </c:pt>
                <c:pt idx="38472">
                  <c:v>382.15228889999997</c:v>
                </c:pt>
                <c:pt idx="38473">
                  <c:v>382.16222390000001</c:v>
                </c:pt>
                <c:pt idx="38474">
                  <c:v>382.1721579</c:v>
                </c:pt>
                <c:pt idx="38475">
                  <c:v>382.18209289999999</c:v>
                </c:pt>
                <c:pt idx="38476">
                  <c:v>382.19202790000003</c:v>
                </c:pt>
                <c:pt idx="38477">
                  <c:v>382.20196290000001</c:v>
                </c:pt>
                <c:pt idx="38478">
                  <c:v>382.2118979</c:v>
                </c:pt>
                <c:pt idx="38479">
                  <c:v>382.22183289999998</c:v>
                </c:pt>
                <c:pt idx="38480">
                  <c:v>382.23176790000002</c:v>
                </c:pt>
                <c:pt idx="38481">
                  <c:v>382.24170290000001</c:v>
                </c:pt>
                <c:pt idx="38482">
                  <c:v>382.25163789999999</c:v>
                </c:pt>
                <c:pt idx="38483">
                  <c:v>382.26157189999998</c:v>
                </c:pt>
                <c:pt idx="38484">
                  <c:v>382.27150690000002</c:v>
                </c:pt>
                <c:pt idx="38485">
                  <c:v>382.2814419</c:v>
                </c:pt>
                <c:pt idx="38486">
                  <c:v>382.29137689999999</c:v>
                </c:pt>
                <c:pt idx="38487">
                  <c:v>382.30131189999997</c:v>
                </c:pt>
                <c:pt idx="38488">
                  <c:v>382.31124690000001</c:v>
                </c:pt>
                <c:pt idx="38489">
                  <c:v>382.3211819</c:v>
                </c:pt>
                <c:pt idx="38490">
                  <c:v>382.33111689999998</c:v>
                </c:pt>
                <c:pt idx="38491">
                  <c:v>382.34105090000003</c:v>
                </c:pt>
                <c:pt idx="38492">
                  <c:v>382.35098590000001</c:v>
                </c:pt>
                <c:pt idx="38493">
                  <c:v>382.3609209</c:v>
                </c:pt>
                <c:pt idx="38494">
                  <c:v>382.37085589999998</c:v>
                </c:pt>
                <c:pt idx="38495">
                  <c:v>382.38079090000002</c:v>
                </c:pt>
                <c:pt idx="38496">
                  <c:v>382.39072590000001</c:v>
                </c:pt>
                <c:pt idx="38497">
                  <c:v>382.40066089999999</c:v>
                </c:pt>
                <c:pt idx="38498">
                  <c:v>382.41059589999998</c:v>
                </c:pt>
                <c:pt idx="38499">
                  <c:v>382.42053090000002</c:v>
                </c:pt>
                <c:pt idx="38500">
                  <c:v>382.4304659</c:v>
                </c:pt>
                <c:pt idx="38501">
                  <c:v>382.44039989999999</c:v>
                </c:pt>
                <c:pt idx="38502">
                  <c:v>382.45033489999997</c:v>
                </c:pt>
                <c:pt idx="38503">
                  <c:v>382.46026990000001</c:v>
                </c:pt>
                <c:pt idx="38504">
                  <c:v>382.4702049</c:v>
                </c:pt>
                <c:pt idx="38505">
                  <c:v>382.48013989999998</c:v>
                </c:pt>
                <c:pt idx="38506">
                  <c:v>382.49007490000002</c:v>
                </c:pt>
                <c:pt idx="38507">
                  <c:v>382.50000990000001</c:v>
                </c:pt>
                <c:pt idx="38508">
                  <c:v>382.50994489999999</c:v>
                </c:pt>
                <c:pt idx="38509">
                  <c:v>382.51987989999998</c:v>
                </c:pt>
                <c:pt idx="38510">
                  <c:v>382.52981390000002</c:v>
                </c:pt>
                <c:pt idx="38511">
                  <c:v>382.53974890000001</c:v>
                </c:pt>
                <c:pt idx="38512">
                  <c:v>382.54968389999999</c:v>
                </c:pt>
                <c:pt idx="38513">
                  <c:v>382.55961889999998</c:v>
                </c:pt>
                <c:pt idx="38514">
                  <c:v>382.56955390000002</c:v>
                </c:pt>
                <c:pt idx="38515">
                  <c:v>382.5794889</c:v>
                </c:pt>
                <c:pt idx="38516">
                  <c:v>382.58942389999999</c:v>
                </c:pt>
                <c:pt idx="38517">
                  <c:v>382.59935890000003</c:v>
                </c:pt>
                <c:pt idx="38518">
                  <c:v>382.60929390000001</c:v>
                </c:pt>
                <c:pt idx="38519">
                  <c:v>382.6192279</c:v>
                </c:pt>
                <c:pt idx="38520">
                  <c:v>382.62916289999998</c:v>
                </c:pt>
                <c:pt idx="38521">
                  <c:v>382.63909790000002</c:v>
                </c:pt>
                <c:pt idx="38522">
                  <c:v>382.64903290000001</c:v>
                </c:pt>
                <c:pt idx="38523">
                  <c:v>382.65896789999999</c:v>
                </c:pt>
                <c:pt idx="38524">
                  <c:v>382.66890289999998</c:v>
                </c:pt>
                <c:pt idx="38525">
                  <c:v>382.67883790000002</c:v>
                </c:pt>
                <c:pt idx="38526">
                  <c:v>382.6887729</c:v>
                </c:pt>
                <c:pt idx="38527">
                  <c:v>382.69870789999999</c:v>
                </c:pt>
                <c:pt idx="38528">
                  <c:v>382.70864289999997</c:v>
                </c:pt>
                <c:pt idx="38529">
                  <c:v>382.71857690000002</c:v>
                </c:pt>
                <c:pt idx="38530">
                  <c:v>382.7285119</c:v>
                </c:pt>
                <c:pt idx="38531">
                  <c:v>382.73844689999999</c:v>
                </c:pt>
                <c:pt idx="38532">
                  <c:v>382.74838190000003</c:v>
                </c:pt>
                <c:pt idx="38533">
                  <c:v>382.75831690000001</c:v>
                </c:pt>
                <c:pt idx="38534">
                  <c:v>382.7682519</c:v>
                </c:pt>
                <c:pt idx="38535">
                  <c:v>382.77818689999998</c:v>
                </c:pt>
                <c:pt idx="38536">
                  <c:v>382.78812190000002</c:v>
                </c:pt>
                <c:pt idx="38537">
                  <c:v>382.79805690000001</c:v>
                </c:pt>
                <c:pt idx="38538">
                  <c:v>382.80799189999999</c:v>
                </c:pt>
                <c:pt idx="38539">
                  <c:v>382.81792589999998</c:v>
                </c:pt>
                <c:pt idx="38540">
                  <c:v>382.8278613</c:v>
                </c:pt>
                <c:pt idx="38541">
                  <c:v>382.83779629999998</c:v>
                </c:pt>
                <c:pt idx="38542">
                  <c:v>382.84773130000002</c:v>
                </c:pt>
                <c:pt idx="38543">
                  <c:v>382.85766630000001</c:v>
                </c:pt>
                <c:pt idx="38544">
                  <c:v>382.86760129999999</c:v>
                </c:pt>
                <c:pt idx="38545">
                  <c:v>382.87753629999997</c:v>
                </c:pt>
                <c:pt idx="38546">
                  <c:v>382.88747130000002</c:v>
                </c:pt>
                <c:pt idx="38547">
                  <c:v>382.8974063</c:v>
                </c:pt>
                <c:pt idx="38548">
                  <c:v>382.90734129999998</c:v>
                </c:pt>
                <c:pt idx="38549">
                  <c:v>382.91727630000003</c:v>
                </c:pt>
                <c:pt idx="38550">
                  <c:v>382.92721030000001</c:v>
                </c:pt>
                <c:pt idx="38551">
                  <c:v>382.9371453</c:v>
                </c:pt>
                <c:pt idx="38552">
                  <c:v>382.94708029999998</c:v>
                </c:pt>
                <c:pt idx="38553">
                  <c:v>382.95701530000002</c:v>
                </c:pt>
                <c:pt idx="38554">
                  <c:v>382.96695030000001</c:v>
                </c:pt>
                <c:pt idx="38555">
                  <c:v>382.97688529999999</c:v>
                </c:pt>
                <c:pt idx="38556">
                  <c:v>382.98682029999998</c:v>
                </c:pt>
                <c:pt idx="38557">
                  <c:v>382.99675530000002</c:v>
                </c:pt>
                <c:pt idx="38558">
                  <c:v>383.0066903</c:v>
                </c:pt>
                <c:pt idx="38559">
                  <c:v>383.01662529999999</c:v>
                </c:pt>
                <c:pt idx="38560">
                  <c:v>383.02656030000003</c:v>
                </c:pt>
                <c:pt idx="38561">
                  <c:v>383.03649530000001</c:v>
                </c:pt>
                <c:pt idx="38562">
                  <c:v>383.0464293</c:v>
                </c:pt>
                <c:pt idx="38563">
                  <c:v>383.05636429999998</c:v>
                </c:pt>
                <c:pt idx="38564">
                  <c:v>383.06629930000003</c:v>
                </c:pt>
                <c:pt idx="38565">
                  <c:v>383.07623430000001</c:v>
                </c:pt>
                <c:pt idx="38566">
                  <c:v>383.08616929999999</c:v>
                </c:pt>
                <c:pt idx="38567">
                  <c:v>383.09610429999998</c:v>
                </c:pt>
                <c:pt idx="38568">
                  <c:v>383.10603930000002</c:v>
                </c:pt>
                <c:pt idx="38569">
                  <c:v>383.1159743</c:v>
                </c:pt>
                <c:pt idx="38570">
                  <c:v>383.12590929999999</c:v>
                </c:pt>
                <c:pt idx="38571">
                  <c:v>383.13584429999997</c:v>
                </c:pt>
                <c:pt idx="38572">
                  <c:v>383.14577930000002</c:v>
                </c:pt>
                <c:pt idx="38573">
                  <c:v>383.1557143</c:v>
                </c:pt>
                <c:pt idx="38574">
                  <c:v>383.16564929999998</c:v>
                </c:pt>
                <c:pt idx="38575">
                  <c:v>383.17558330000003</c:v>
                </c:pt>
                <c:pt idx="38576">
                  <c:v>383.18551830000001</c:v>
                </c:pt>
                <c:pt idx="38577">
                  <c:v>383.1954533</c:v>
                </c:pt>
                <c:pt idx="38578">
                  <c:v>383.20538829999998</c:v>
                </c:pt>
                <c:pt idx="38579">
                  <c:v>383.21532330000002</c:v>
                </c:pt>
                <c:pt idx="38580">
                  <c:v>383.22525830000001</c:v>
                </c:pt>
                <c:pt idx="38581">
                  <c:v>383.23519329999999</c:v>
                </c:pt>
                <c:pt idx="38582">
                  <c:v>383.24512829999998</c:v>
                </c:pt>
                <c:pt idx="38583">
                  <c:v>383.25506330000002</c:v>
                </c:pt>
                <c:pt idx="38584">
                  <c:v>383.2649983</c:v>
                </c:pt>
                <c:pt idx="38585">
                  <c:v>383.27493329999999</c:v>
                </c:pt>
                <c:pt idx="38586">
                  <c:v>383.28486830000003</c:v>
                </c:pt>
                <c:pt idx="38587">
                  <c:v>383.29480330000001</c:v>
                </c:pt>
                <c:pt idx="38588">
                  <c:v>383.3047383</c:v>
                </c:pt>
                <c:pt idx="38589">
                  <c:v>383.31467329999998</c:v>
                </c:pt>
                <c:pt idx="38590">
                  <c:v>383.32460730000003</c:v>
                </c:pt>
                <c:pt idx="38591">
                  <c:v>383.33454230000001</c:v>
                </c:pt>
                <c:pt idx="38592">
                  <c:v>383.34447729999999</c:v>
                </c:pt>
                <c:pt idx="38593">
                  <c:v>383.35441229999998</c:v>
                </c:pt>
                <c:pt idx="38594">
                  <c:v>383.36434730000002</c:v>
                </c:pt>
                <c:pt idx="38595">
                  <c:v>383.3742823</c:v>
                </c:pt>
                <c:pt idx="38596">
                  <c:v>383.38421729999999</c:v>
                </c:pt>
                <c:pt idx="38597">
                  <c:v>383.39415229999997</c:v>
                </c:pt>
                <c:pt idx="38598">
                  <c:v>383.40408730000001</c:v>
                </c:pt>
                <c:pt idx="38599">
                  <c:v>383.4140223</c:v>
                </c:pt>
                <c:pt idx="38600">
                  <c:v>383.42395729999998</c:v>
                </c:pt>
                <c:pt idx="38601">
                  <c:v>383.43389230000002</c:v>
                </c:pt>
                <c:pt idx="38602">
                  <c:v>383.44382730000001</c:v>
                </c:pt>
                <c:pt idx="38603">
                  <c:v>383.45376229999999</c:v>
                </c:pt>
                <c:pt idx="38604">
                  <c:v>383.46369729999998</c:v>
                </c:pt>
                <c:pt idx="38605">
                  <c:v>383.47363230000002</c:v>
                </c:pt>
                <c:pt idx="38606">
                  <c:v>383.48356630000001</c:v>
                </c:pt>
                <c:pt idx="38607">
                  <c:v>383.49350129999999</c:v>
                </c:pt>
                <c:pt idx="38608">
                  <c:v>383.50343629999998</c:v>
                </c:pt>
                <c:pt idx="38609">
                  <c:v>383.51337130000002</c:v>
                </c:pt>
                <c:pt idx="38610">
                  <c:v>383.5233063</c:v>
                </c:pt>
                <c:pt idx="38611">
                  <c:v>383.53324129999999</c:v>
                </c:pt>
                <c:pt idx="38612">
                  <c:v>383.54317630000003</c:v>
                </c:pt>
                <c:pt idx="38613">
                  <c:v>383.55311130000001</c:v>
                </c:pt>
                <c:pt idx="38614">
                  <c:v>383.5630463</c:v>
                </c:pt>
                <c:pt idx="38615">
                  <c:v>383.57298129999998</c:v>
                </c:pt>
                <c:pt idx="38616">
                  <c:v>383.58291630000002</c:v>
                </c:pt>
                <c:pt idx="38617">
                  <c:v>383.59285130000001</c:v>
                </c:pt>
                <c:pt idx="38618">
                  <c:v>383.60278629999999</c:v>
                </c:pt>
                <c:pt idx="38619">
                  <c:v>383.61272129999998</c:v>
                </c:pt>
                <c:pt idx="38620">
                  <c:v>383.62265630000002</c:v>
                </c:pt>
                <c:pt idx="38621">
                  <c:v>383.6325913</c:v>
                </c:pt>
                <c:pt idx="38622">
                  <c:v>383.64252629999999</c:v>
                </c:pt>
                <c:pt idx="38623">
                  <c:v>383.65246130000003</c:v>
                </c:pt>
                <c:pt idx="38624">
                  <c:v>383.66239530000001</c:v>
                </c:pt>
                <c:pt idx="38625">
                  <c:v>383.6723303</c:v>
                </c:pt>
                <c:pt idx="38626">
                  <c:v>383.68226529999998</c:v>
                </c:pt>
                <c:pt idx="38627">
                  <c:v>383.69220030000002</c:v>
                </c:pt>
                <c:pt idx="38628">
                  <c:v>383.70213530000001</c:v>
                </c:pt>
                <c:pt idx="38629">
                  <c:v>383.71207029999999</c:v>
                </c:pt>
                <c:pt idx="38630">
                  <c:v>383.72200529999998</c:v>
                </c:pt>
                <c:pt idx="38631">
                  <c:v>383.73194030000002</c:v>
                </c:pt>
                <c:pt idx="38632">
                  <c:v>383.7418753</c:v>
                </c:pt>
                <c:pt idx="38633">
                  <c:v>383.75181029999999</c:v>
                </c:pt>
                <c:pt idx="38634">
                  <c:v>383.76174529999997</c:v>
                </c:pt>
                <c:pt idx="38635">
                  <c:v>383.77168030000001</c:v>
                </c:pt>
                <c:pt idx="38636">
                  <c:v>383.7816153</c:v>
                </c:pt>
                <c:pt idx="38637">
                  <c:v>383.79155029999998</c:v>
                </c:pt>
                <c:pt idx="38638">
                  <c:v>383.80148530000002</c:v>
                </c:pt>
                <c:pt idx="38639">
                  <c:v>383.81142030000001</c:v>
                </c:pt>
                <c:pt idx="38640">
                  <c:v>383.82135529999999</c:v>
                </c:pt>
                <c:pt idx="38641">
                  <c:v>383.83128909999999</c:v>
                </c:pt>
                <c:pt idx="38642">
                  <c:v>383.84122409999998</c:v>
                </c:pt>
                <c:pt idx="38643">
                  <c:v>383.85115810000002</c:v>
                </c:pt>
                <c:pt idx="38644">
                  <c:v>383.86109310000001</c:v>
                </c:pt>
                <c:pt idx="38645">
                  <c:v>383.87102809999999</c:v>
                </c:pt>
                <c:pt idx="38646">
                  <c:v>383.88096309999997</c:v>
                </c:pt>
                <c:pt idx="38647">
                  <c:v>383.89089810000002</c:v>
                </c:pt>
                <c:pt idx="38648">
                  <c:v>383.9008331</c:v>
                </c:pt>
                <c:pt idx="38649">
                  <c:v>383.91076809999998</c:v>
                </c:pt>
                <c:pt idx="38650">
                  <c:v>383.92070310000003</c:v>
                </c:pt>
                <c:pt idx="38651">
                  <c:v>383.93063810000001</c:v>
                </c:pt>
                <c:pt idx="38652">
                  <c:v>383.94057309999999</c:v>
                </c:pt>
                <c:pt idx="38653">
                  <c:v>383.95050809999998</c:v>
                </c:pt>
                <c:pt idx="38654">
                  <c:v>383.96044310000002</c:v>
                </c:pt>
                <c:pt idx="38655">
                  <c:v>383.9703781</c:v>
                </c:pt>
                <c:pt idx="38656">
                  <c:v>383.98031309999999</c:v>
                </c:pt>
                <c:pt idx="38657">
                  <c:v>383.99024809999997</c:v>
                </c:pt>
                <c:pt idx="38658">
                  <c:v>384.00018310000002</c:v>
                </c:pt>
                <c:pt idx="38659">
                  <c:v>384.0101181</c:v>
                </c:pt>
                <c:pt idx="38660">
                  <c:v>384.02005309999998</c:v>
                </c:pt>
                <c:pt idx="38661">
                  <c:v>384.02998810000003</c:v>
                </c:pt>
                <c:pt idx="38662">
                  <c:v>384.03992210000001</c:v>
                </c:pt>
                <c:pt idx="38663">
                  <c:v>384.0498571</c:v>
                </c:pt>
                <c:pt idx="38664">
                  <c:v>384.05979209999998</c:v>
                </c:pt>
                <c:pt idx="38665">
                  <c:v>384.06972710000002</c:v>
                </c:pt>
                <c:pt idx="38666">
                  <c:v>384.07966210000001</c:v>
                </c:pt>
                <c:pt idx="38667">
                  <c:v>384.08959709999999</c:v>
                </c:pt>
                <c:pt idx="38668">
                  <c:v>384.09953209999998</c:v>
                </c:pt>
                <c:pt idx="38669">
                  <c:v>384.10946710000002</c:v>
                </c:pt>
                <c:pt idx="38670">
                  <c:v>384.1194021</c:v>
                </c:pt>
                <c:pt idx="38671">
                  <c:v>384.12933709999999</c:v>
                </c:pt>
                <c:pt idx="38672">
                  <c:v>384.13927210000003</c:v>
                </c:pt>
                <c:pt idx="38673">
                  <c:v>384.14920710000001</c:v>
                </c:pt>
                <c:pt idx="38674">
                  <c:v>384.1591421</c:v>
                </c:pt>
                <c:pt idx="38675">
                  <c:v>384.16907709999998</c:v>
                </c:pt>
                <c:pt idx="38676">
                  <c:v>384.17901210000002</c:v>
                </c:pt>
                <c:pt idx="38677">
                  <c:v>384.18894710000001</c:v>
                </c:pt>
                <c:pt idx="38678">
                  <c:v>384.19888209999999</c:v>
                </c:pt>
                <c:pt idx="38679">
                  <c:v>384.20881709999998</c:v>
                </c:pt>
                <c:pt idx="38680">
                  <c:v>384.21875210000002</c:v>
                </c:pt>
                <c:pt idx="38681">
                  <c:v>384.2286871</c:v>
                </c:pt>
                <c:pt idx="38682">
                  <c:v>384.23862209999999</c:v>
                </c:pt>
                <c:pt idx="38683">
                  <c:v>384.24855609999997</c:v>
                </c:pt>
                <c:pt idx="38684">
                  <c:v>384.25849110000001</c:v>
                </c:pt>
                <c:pt idx="38685">
                  <c:v>384.2684261</c:v>
                </c:pt>
                <c:pt idx="38686">
                  <c:v>384.27836109999998</c:v>
                </c:pt>
                <c:pt idx="38687">
                  <c:v>384.28829610000003</c:v>
                </c:pt>
                <c:pt idx="38688">
                  <c:v>384.29823110000001</c:v>
                </c:pt>
                <c:pt idx="38689">
                  <c:v>384.30816609999999</c:v>
                </c:pt>
                <c:pt idx="38690">
                  <c:v>384.31810109999998</c:v>
                </c:pt>
                <c:pt idx="38691">
                  <c:v>384.32803610000002</c:v>
                </c:pt>
                <c:pt idx="38692">
                  <c:v>384.3379711</c:v>
                </c:pt>
                <c:pt idx="38693">
                  <c:v>384.34790609999999</c:v>
                </c:pt>
                <c:pt idx="38694">
                  <c:v>384.35784109999997</c:v>
                </c:pt>
                <c:pt idx="38695">
                  <c:v>384.36777610000001</c:v>
                </c:pt>
                <c:pt idx="38696">
                  <c:v>384.3777111</c:v>
                </c:pt>
                <c:pt idx="38697">
                  <c:v>384.38764609999998</c:v>
                </c:pt>
                <c:pt idx="38698">
                  <c:v>384.39758110000002</c:v>
                </c:pt>
                <c:pt idx="38699">
                  <c:v>384.40751610000001</c:v>
                </c:pt>
                <c:pt idx="38700">
                  <c:v>384.41745109999999</c:v>
                </c:pt>
                <c:pt idx="38701">
                  <c:v>384.42738609999998</c:v>
                </c:pt>
                <c:pt idx="38702">
                  <c:v>384.43732110000002</c:v>
                </c:pt>
                <c:pt idx="38703">
                  <c:v>384.4472561</c:v>
                </c:pt>
                <c:pt idx="38704">
                  <c:v>384.45719109999999</c:v>
                </c:pt>
                <c:pt idx="38705">
                  <c:v>384.46712609999997</c:v>
                </c:pt>
                <c:pt idx="38706">
                  <c:v>384.47706110000001</c:v>
                </c:pt>
                <c:pt idx="38707">
                  <c:v>384.4869961</c:v>
                </c:pt>
                <c:pt idx="38708">
                  <c:v>384.49693009999999</c:v>
                </c:pt>
                <c:pt idx="38709">
                  <c:v>384.50686610000002</c:v>
                </c:pt>
                <c:pt idx="38710">
                  <c:v>384.51680010000001</c:v>
                </c:pt>
                <c:pt idx="38711">
                  <c:v>384.5267351</c:v>
                </c:pt>
                <c:pt idx="38712">
                  <c:v>384.53667009999998</c:v>
                </c:pt>
                <c:pt idx="38713">
                  <c:v>384.54660510000002</c:v>
                </c:pt>
                <c:pt idx="38714">
                  <c:v>384.55654010000001</c:v>
                </c:pt>
                <c:pt idx="38715">
                  <c:v>384.56647509999999</c:v>
                </c:pt>
                <c:pt idx="38716">
                  <c:v>384.57641009999998</c:v>
                </c:pt>
                <c:pt idx="38717">
                  <c:v>384.58634510000002</c:v>
                </c:pt>
                <c:pt idx="38718">
                  <c:v>384.5962801</c:v>
                </c:pt>
                <c:pt idx="38719">
                  <c:v>384.60621509999999</c:v>
                </c:pt>
                <c:pt idx="38720">
                  <c:v>384.61615010000003</c:v>
                </c:pt>
                <c:pt idx="38721">
                  <c:v>384.62608510000001</c:v>
                </c:pt>
                <c:pt idx="38722">
                  <c:v>384.6360201</c:v>
                </c:pt>
                <c:pt idx="38723">
                  <c:v>384.64595509999998</c:v>
                </c:pt>
                <c:pt idx="38724">
                  <c:v>384.65589010000002</c:v>
                </c:pt>
                <c:pt idx="38725">
                  <c:v>384.66582510000001</c:v>
                </c:pt>
                <c:pt idx="38726">
                  <c:v>384.67576009999999</c:v>
                </c:pt>
                <c:pt idx="38727">
                  <c:v>384.68569509999998</c:v>
                </c:pt>
                <c:pt idx="38728">
                  <c:v>384.69563010000002</c:v>
                </c:pt>
                <c:pt idx="38729">
                  <c:v>384.7055651</c:v>
                </c:pt>
                <c:pt idx="38730">
                  <c:v>384.71550009999999</c:v>
                </c:pt>
                <c:pt idx="38731">
                  <c:v>384.72543510000003</c:v>
                </c:pt>
                <c:pt idx="38732">
                  <c:v>384.73537010000001</c:v>
                </c:pt>
                <c:pt idx="38733">
                  <c:v>384.7453051</c:v>
                </c:pt>
                <c:pt idx="38734">
                  <c:v>384.75524009999998</c:v>
                </c:pt>
                <c:pt idx="38735">
                  <c:v>384.76517510000002</c:v>
                </c:pt>
                <c:pt idx="38736">
                  <c:v>384.77511010000001</c:v>
                </c:pt>
                <c:pt idx="38737">
                  <c:v>384.78504509999999</c:v>
                </c:pt>
                <c:pt idx="38738">
                  <c:v>384.79498009999998</c:v>
                </c:pt>
                <c:pt idx="38739">
                  <c:v>384.80491510000002</c:v>
                </c:pt>
                <c:pt idx="38740">
                  <c:v>384.8148501</c:v>
                </c:pt>
                <c:pt idx="38741">
                  <c:v>384.82478509999999</c:v>
                </c:pt>
                <c:pt idx="38742">
                  <c:v>384.83472080000001</c:v>
                </c:pt>
                <c:pt idx="38743">
                  <c:v>384.8446558</c:v>
                </c:pt>
                <c:pt idx="38744">
                  <c:v>384.85459079999998</c:v>
                </c:pt>
                <c:pt idx="38745">
                  <c:v>384.86452580000002</c:v>
                </c:pt>
                <c:pt idx="38746">
                  <c:v>384.87446080000001</c:v>
                </c:pt>
                <c:pt idx="38747">
                  <c:v>384.88439579999999</c:v>
                </c:pt>
                <c:pt idx="38748">
                  <c:v>384.89433079999998</c:v>
                </c:pt>
                <c:pt idx="38749">
                  <c:v>384.90426480000002</c:v>
                </c:pt>
                <c:pt idx="38750">
                  <c:v>384.91419980000001</c:v>
                </c:pt>
                <c:pt idx="38751">
                  <c:v>384.92413479999999</c:v>
                </c:pt>
                <c:pt idx="38752">
                  <c:v>384.93406979999997</c:v>
                </c:pt>
                <c:pt idx="38753">
                  <c:v>384.94400480000002</c:v>
                </c:pt>
                <c:pt idx="38754">
                  <c:v>384.9539398</c:v>
                </c:pt>
                <c:pt idx="38755">
                  <c:v>384.96387470000002</c:v>
                </c:pt>
                <c:pt idx="38756">
                  <c:v>384.97380980000003</c:v>
                </c:pt>
                <c:pt idx="38757">
                  <c:v>384.98374480000001</c:v>
                </c:pt>
                <c:pt idx="38758">
                  <c:v>384.9936798</c:v>
                </c:pt>
                <c:pt idx="38759">
                  <c:v>385.00361479999998</c:v>
                </c:pt>
                <c:pt idx="38760">
                  <c:v>385.01354980000002</c:v>
                </c:pt>
                <c:pt idx="38761">
                  <c:v>385.02348480000001</c:v>
                </c:pt>
                <c:pt idx="38762">
                  <c:v>385.03341979999999</c:v>
                </c:pt>
                <c:pt idx="38763">
                  <c:v>385.04335479999997</c:v>
                </c:pt>
                <c:pt idx="38764">
                  <c:v>385.05328980000002</c:v>
                </c:pt>
                <c:pt idx="38765">
                  <c:v>385.0632248</c:v>
                </c:pt>
                <c:pt idx="38766">
                  <c:v>385.07315979999998</c:v>
                </c:pt>
                <c:pt idx="38767">
                  <c:v>385.08309480000003</c:v>
                </c:pt>
                <c:pt idx="38768">
                  <c:v>385.09302980000001</c:v>
                </c:pt>
                <c:pt idx="38769">
                  <c:v>385.1029648</c:v>
                </c:pt>
                <c:pt idx="38770">
                  <c:v>385.11289979999998</c:v>
                </c:pt>
                <c:pt idx="38771">
                  <c:v>385.12283480000002</c:v>
                </c:pt>
                <c:pt idx="38772">
                  <c:v>385.13276980000001</c:v>
                </c:pt>
                <c:pt idx="38773">
                  <c:v>385.14270479999999</c:v>
                </c:pt>
                <c:pt idx="38774">
                  <c:v>385.15263979999997</c:v>
                </c:pt>
                <c:pt idx="38775">
                  <c:v>385.16257480000002</c:v>
                </c:pt>
                <c:pt idx="38776">
                  <c:v>385.1725098</c:v>
                </c:pt>
                <c:pt idx="38777">
                  <c:v>385.18244479999998</c:v>
                </c:pt>
                <c:pt idx="38778">
                  <c:v>385.19237980000003</c:v>
                </c:pt>
                <c:pt idx="38779">
                  <c:v>385.20231480000001</c:v>
                </c:pt>
                <c:pt idx="38780">
                  <c:v>385.2122498</c:v>
                </c:pt>
                <c:pt idx="38781">
                  <c:v>385.22218479999998</c:v>
                </c:pt>
                <c:pt idx="38782">
                  <c:v>385.23211980000002</c:v>
                </c:pt>
                <c:pt idx="38783">
                  <c:v>385.24205480000001</c:v>
                </c:pt>
                <c:pt idx="38784">
                  <c:v>385.25198979999999</c:v>
                </c:pt>
                <c:pt idx="38785">
                  <c:v>385.26192479999997</c:v>
                </c:pt>
                <c:pt idx="38786">
                  <c:v>385.27185980000002</c:v>
                </c:pt>
                <c:pt idx="38787">
                  <c:v>385.2817948</c:v>
                </c:pt>
                <c:pt idx="38788">
                  <c:v>385.29172979999998</c:v>
                </c:pt>
                <c:pt idx="38789">
                  <c:v>385.30166480000003</c:v>
                </c:pt>
                <c:pt idx="38790">
                  <c:v>385.31159980000001</c:v>
                </c:pt>
                <c:pt idx="38791">
                  <c:v>385.32153479999999</c:v>
                </c:pt>
                <c:pt idx="38792">
                  <c:v>385.33146979999998</c:v>
                </c:pt>
                <c:pt idx="38793">
                  <c:v>385.34140480000002</c:v>
                </c:pt>
                <c:pt idx="38794">
                  <c:v>385.35133980000001</c:v>
                </c:pt>
                <c:pt idx="38795">
                  <c:v>385.36127479999999</c:v>
                </c:pt>
                <c:pt idx="38796">
                  <c:v>385.37120979999997</c:v>
                </c:pt>
                <c:pt idx="38797">
                  <c:v>385.38114480000002</c:v>
                </c:pt>
                <c:pt idx="38798">
                  <c:v>385.3910798</c:v>
                </c:pt>
                <c:pt idx="38799">
                  <c:v>385.40101479999998</c:v>
                </c:pt>
                <c:pt idx="38800">
                  <c:v>385.41094980000003</c:v>
                </c:pt>
                <c:pt idx="38801">
                  <c:v>385.42088480000001</c:v>
                </c:pt>
                <c:pt idx="38802">
                  <c:v>385.43081979999999</c:v>
                </c:pt>
                <c:pt idx="38803">
                  <c:v>385.44075479999998</c:v>
                </c:pt>
                <c:pt idx="38804">
                  <c:v>385.45068980000002</c:v>
                </c:pt>
                <c:pt idx="38805">
                  <c:v>385.46062480000001</c:v>
                </c:pt>
                <c:pt idx="38806">
                  <c:v>385.47055979999999</c:v>
                </c:pt>
                <c:pt idx="38807">
                  <c:v>385.48049479999997</c:v>
                </c:pt>
                <c:pt idx="38808">
                  <c:v>385.49042980000002</c:v>
                </c:pt>
                <c:pt idx="38809">
                  <c:v>385.5003648</c:v>
                </c:pt>
                <c:pt idx="38810">
                  <c:v>385.51029979999998</c:v>
                </c:pt>
                <c:pt idx="38811">
                  <c:v>385.52023480000003</c:v>
                </c:pt>
                <c:pt idx="38812">
                  <c:v>385.53016980000001</c:v>
                </c:pt>
                <c:pt idx="38813">
                  <c:v>385.54010479999999</c:v>
                </c:pt>
                <c:pt idx="38814">
                  <c:v>385.55003979999998</c:v>
                </c:pt>
                <c:pt idx="38815">
                  <c:v>385.55997480000002</c:v>
                </c:pt>
                <c:pt idx="38816">
                  <c:v>385.5699098</c:v>
                </c:pt>
                <c:pt idx="38817">
                  <c:v>385.57984479999999</c:v>
                </c:pt>
                <c:pt idx="38818">
                  <c:v>385.58977979999997</c:v>
                </c:pt>
                <c:pt idx="38819">
                  <c:v>385.59971480000002</c:v>
                </c:pt>
                <c:pt idx="38820">
                  <c:v>385.6096498</c:v>
                </c:pt>
                <c:pt idx="38821">
                  <c:v>385.61958479999998</c:v>
                </c:pt>
                <c:pt idx="38822">
                  <c:v>385.62951980000003</c:v>
                </c:pt>
                <c:pt idx="38823">
                  <c:v>385.63945480000001</c:v>
                </c:pt>
                <c:pt idx="38824">
                  <c:v>385.64938979999999</c:v>
                </c:pt>
                <c:pt idx="38825">
                  <c:v>385.65932479999998</c:v>
                </c:pt>
                <c:pt idx="38826">
                  <c:v>385.66925980000002</c:v>
                </c:pt>
                <c:pt idx="38827">
                  <c:v>385.6791948</c:v>
                </c:pt>
                <c:pt idx="38828">
                  <c:v>385.68912979999999</c:v>
                </c:pt>
                <c:pt idx="38829">
                  <c:v>385.69906479999997</c:v>
                </c:pt>
                <c:pt idx="38830">
                  <c:v>385.70899980000002</c:v>
                </c:pt>
                <c:pt idx="38831">
                  <c:v>385.7189348</c:v>
                </c:pt>
                <c:pt idx="38832">
                  <c:v>385.72886979999998</c:v>
                </c:pt>
                <c:pt idx="38833">
                  <c:v>385.73880480000003</c:v>
                </c:pt>
                <c:pt idx="38834">
                  <c:v>385.74873980000001</c:v>
                </c:pt>
                <c:pt idx="38835">
                  <c:v>385.75867479999999</c:v>
                </c:pt>
                <c:pt idx="38836">
                  <c:v>385.76860979999998</c:v>
                </c:pt>
                <c:pt idx="38837">
                  <c:v>385.77854480000002</c:v>
                </c:pt>
                <c:pt idx="38838">
                  <c:v>385.7884798</c:v>
                </c:pt>
                <c:pt idx="38839">
                  <c:v>385.79841479999999</c:v>
                </c:pt>
                <c:pt idx="38840">
                  <c:v>385.80834979999997</c:v>
                </c:pt>
                <c:pt idx="38841">
                  <c:v>385.81828480000001</c:v>
                </c:pt>
                <c:pt idx="38842">
                  <c:v>385.82821890000002</c:v>
                </c:pt>
                <c:pt idx="38843">
                  <c:v>385.83815490000001</c:v>
                </c:pt>
                <c:pt idx="38844">
                  <c:v>385.84808989999999</c:v>
                </c:pt>
                <c:pt idx="38845">
                  <c:v>385.85802489999998</c:v>
                </c:pt>
                <c:pt idx="38846">
                  <c:v>385.86795990000002</c:v>
                </c:pt>
                <c:pt idx="38847">
                  <c:v>385.8778949</c:v>
                </c:pt>
                <c:pt idx="38848">
                  <c:v>385.88782989999999</c:v>
                </c:pt>
                <c:pt idx="38849">
                  <c:v>385.89776490000003</c:v>
                </c:pt>
                <c:pt idx="38850">
                  <c:v>385.90769990000001</c:v>
                </c:pt>
                <c:pt idx="38851">
                  <c:v>385.9176349</c:v>
                </c:pt>
                <c:pt idx="38852">
                  <c:v>385.92756989999998</c:v>
                </c:pt>
                <c:pt idx="38853">
                  <c:v>385.93750490000002</c:v>
                </c:pt>
                <c:pt idx="38854">
                  <c:v>385.94743990000001</c:v>
                </c:pt>
                <c:pt idx="38855">
                  <c:v>385.95737489999999</c:v>
                </c:pt>
                <c:pt idx="38856">
                  <c:v>385.96730989999998</c:v>
                </c:pt>
                <c:pt idx="38857">
                  <c:v>385.97724490000002</c:v>
                </c:pt>
                <c:pt idx="38858">
                  <c:v>385.9871799</c:v>
                </c:pt>
                <c:pt idx="38859">
                  <c:v>385.99711489999999</c:v>
                </c:pt>
                <c:pt idx="38860">
                  <c:v>386.00704990000003</c:v>
                </c:pt>
                <c:pt idx="38861">
                  <c:v>386.01698490000001</c:v>
                </c:pt>
                <c:pt idx="38862">
                  <c:v>386.0269199</c:v>
                </c:pt>
                <c:pt idx="38863">
                  <c:v>386.03685489999998</c:v>
                </c:pt>
                <c:pt idx="38864">
                  <c:v>386.04678990000002</c:v>
                </c:pt>
                <c:pt idx="38865">
                  <c:v>386.05672490000001</c:v>
                </c:pt>
                <c:pt idx="38866">
                  <c:v>386.06665989999999</c:v>
                </c:pt>
                <c:pt idx="38867">
                  <c:v>386.07659489999998</c:v>
                </c:pt>
                <c:pt idx="38868">
                  <c:v>386.08652990000002</c:v>
                </c:pt>
                <c:pt idx="38869">
                  <c:v>386.0964649</c:v>
                </c:pt>
                <c:pt idx="38870">
                  <c:v>386.10639989999999</c:v>
                </c:pt>
                <c:pt idx="38871">
                  <c:v>386.11633490000003</c:v>
                </c:pt>
                <c:pt idx="38872">
                  <c:v>386.12626990000001</c:v>
                </c:pt>
                <c:pt idx="38873">
                  <c:v>386.1362049</c:v>
                </c:pt>
                <c:pt idx="38874">
                  <c:v>386.14613989999998</c:v>
                </c:pt>
                <c:pt idx="38875">
                  <c:v>386.15607490000002</c:v>
                </c:pt>
                <c:pt idx="38876">
                  <c:v>386.1660109</c:v>
                </c:pt>
                <c:pt idx="38877">
                  <c:v>386.17594589999999</c:v>
                </c:pt>
                <c:pt idx="38878">
                  <c:v>386.18588089999997</c:v>
                </c:pt>
                <c:pt idx="38879">
                  <c:v>386.19581590000001</c:v>
                </c:pt>
                <c:pt idx="38880">
                  <c:v>386.2057509</c:v>
                </c:pt>
                <c:pt idx="38881">
                  <c:v>386.21568589999998</c:v>
                </c:pt>
                <c:pt idx="38882">
                  <c:v>386.22562090000002</c:v>
                </c:pt>
                <c:pt idx="38883">
                  <c:v>386.23555590000001</c:v>
                </c:pt>
                <c:pt idx="38884">
                  <c:v>386.24549089999999</c:v>
                </c:pt>
                <c:pt idx="38885">
                  <c:v>386.25542589999998</c:v>
                </c:pt>
                <c:pt idx="38886">
                  <c:v>386.26536090000002</c:v>
                </c:pt>
                <c:pt idx="38887">
                  <c:v>386.2752959</c:v>
                </c:pt>
                <c:pt idx="38888">
                  <c:v>386.28523089999999</c:v>
                </c:pt>
                <c:pt idx="38889">
                  <c:v>386.29516589999997</c:v>
                </c:pt>
                <c:pt idx="38890">
                  <c:v>386.30510090000001</c:v>
                </c:pt>
                <c:pt idx="38891">
                  <c:v>386.3150359</c:v>
                </c:pt>
                <c:pt idx="38892">
                  <c:v>386.32497089999998</c:v>
                </c:pt>
                <c:pt idx="38893">
                  <c:v>386.33490590000002</c:v>
                </c:pt>
                <c:pt idx="38894">
                  <c:v>386.34484090000001</c:v>
                </c:pt>
                <c:pt idx="38895">
                  <c:v>386.35477589999999</c:v>
                </c:pt>
                <c:pt idx="38896">
                  <c:v>386.36471089999998</c:v>
                </c:pt>
                <c:pt idx="38897">
                  <c:v>386.37464590000002</c:v>
                </c:pt>
                <c:pt idx="38898">
                  <c:v>386.3845809</c:v>
                </c:pt>
                <c:pt idx="38899">
                  <c:v>386.39451689999999</c:v>
                </c:pt>
                <c:pt idx="38900">
                  <c:v>386.40445190000003</c:v>
                </c:pt>
                <c:pt idx="38901">
                  <c:v>386.41438690000001</c:v>
                </c:pt>
                <c:pt idx="38902">
                  <c:v>386.4243219</c:v>
                </c:pt>
                <c:pt idx="38903">
                  <c:v>386.43425689999998</c:v>
                </c:pt>
                <c:pt idx="38904">
                  <c:v>386.44419190000002</c:v>
                </c:pt>
                <c:pt idx="38905">
                  <c:v>386.45412690000001</c:v>
                </c:pt>
                <c:pt idx="38906">
                  <c:v>386.46406189999999</c:v>
                </c:pt>
                <c:pt idx="38907">
                  <c:v>386.47399689999997</c:v>
                </c:pt>
                <c:pt idx="38908">
                  <c:v>386.48393190000002</c:v>
                </c:pt>
                <c:pt idx="38909">
                  <c:v>386.4938669</c:v>
                </c:pt>
                <c:pt idx="38910">
                  <c:v>386.50380189999998</c:v>
                </c:pt>
                <c:pt idx="38911">
                  <c:v>386.51373690000003</c:v>
                </c:pt>
                <c:pt idx="38912">
                  <c:v>386.52367190000001</c:v>
                </c:pt>
                <c:pt idx="38913">
                  <c:v>386.5336069</c:v>
                </c:pt>
                <c:pt idx="38914">
                  <c:v>386.54354189999998</c:v>
                </c:pt>
                <c:pt idx="38915">
                  <c:v>386.55347690000002</c:v>
                </c:pt>
                <c:pt idx="38916">
                  <c:v>386.56341190000001</c:v>
                </c:pt>
                <c:pt idx="38917">
                  <c:v>386.57334689999999</c:v>
                </c:pt>
                <c:pt idx="38918">
                  <c:v>386.58328189999997</c:v>
                </c:pt>
                <c:pt idx="38919">
                  <c:v>386.59321790000001</c:v>
                </c:pt>
                <c:pt idx="38920">
                  <c:v>386.6031529</c:v>
                </c:pt>
                <c:pt idx="38921">
                  <c:v>386.61308789999998</c:v>
                </c:pt>
                <c:pt idx="38922">
                  <c:v>386.62302290000002</c:v>
                </c:pt>
                <c:pt idx="38923">
                  <c:v>386.63295790000001</c:v>
                </c:pt>
                <c:pt idx="38924">
                  <c:v>386.64289289999999</c:v>
                </c:pt>
                <c:pt idx="38925">
                  <c:v>386.65282789999998</c:v>
                </c:pt>
                <c:pt idx="38926">
                  <c:v>386.66276290000002</c:v>
                </c:pt>
                <c:pt idx="38927">
                  <c:v>386.6726979</c:v>
                </c:pt>
                <c:pt idx="38928">
                  <c:v>386.68263289999999</c:v>
                </c:pt>
                <c:pt idx="38929">
                  <c:v>386.69256789999997</c:v>
                </c:pt>
                <c:pt idx="38930">
                  <c:v>386.70250290000001</c:v>
                </c:pt>
                <c:pt idx="38931">
                  <c:v>386.7124379</c:v>
                </c:pt>
                <c:pt idx="38932">
                  <c:v>386.72237289999998</c:v>
                </c:pt>
                <c:pt idx="38933">
                  <c:v>386.73230790000002</c:v>
                </c:pt>
                <c:pt idx="38934">
                  <c:v>386.74224290000001</c:v>
                </c:pt>
                <c:pt idx="38935">
                  <c:v>386.75217789999999</c:v>
                </c:pt>
                <c:pt idx="38936">
                  <c:v>386.76211289999998</c:v>
                </c:pt>
                <c:pt idx="38937">
                  <c:v>386.77204790000002</c:v>
                </c:pt>
                <c:pt idx="38938">
                  <c:v>386.7819839</c:v>
                </c:pt>
                <c:pt idx="38939">
                  <c:v>386.79191889999998</c:v>
                </c:pt>
                <c:pt idx="38940">
                  <c:v>386.80185390000003</c:v>
                </c:pt>
                <c:pt idx="38941">
                  <c:v>386.81178890000001</c:v>
                </c:pt>
                <c:pt idx="38942">
                  <c:v>386.82172389999999</c:v>
                </c:pt>
                <c:pt idx="38943">
                  <c:v>386.83165960000002</c:v>
                </c:pt>
                <c:pt idx="38944">
                  <c:v>386.84159460000001</c:v>
                </c:pt>
                <c:pt idx="38945">
                  <c:v>386.85152959999999</c:v>
                </c:pt>
                <c:pt idx="38946">
                  <c:v>386.86146459999998</c:v>
                </c:pt>
                <c:pt idx="38947">
                  <c:v>386.87139960000002</c:v>
                </c:pt>
                <c:pt idx="38948">
                  <c:v>386.8813346</c:v>
                </c:pt>
                <c:pt idx="38949">
                  <c:v>386.89126959999999</c:v>
                </c:pt>
                <c:pt idx="38950">
                  <c:v>386.90120460000003</c:v>
                </c:pt>
                <c:pt idx="38951">
                  <c:v>386.91113960000001</c:v>
                </c:pt>
                <c:pt idx="38952">
                  <c:v>386.9210746</c:v>
                </c:pt>
                <c:pt idx="38953">
                  <c:v>386.93100959999998</c:v>
                </c:pt>
                <c:pt idx="38954">
                  <c:v>386.94094460000002</c:v>
                </c:pt>
                <c:pt idx="38955">
                  <c:v>386.95087960000001</c:v>
                </c:pt>
                <c:pt idx="38956">
                  <c:v>386.96081559999999</c:v>
                </c:pt>
                <c:pt idx="38957">
                  <c:v>386.97075059999997</c:v>
                </c:pt>
                <c:pt idx="38958">
                  <c:v>386.98068560000002</c:v>
                </c:pt>
                <c:pt idx="38959">
                  <c:v>386.9906206</c:v>
                </c:pt>
                <c:pt idx="38960">
                  <c:v>387.00055559999998</c:v>
                </c:pt>
                <c:pt idx="38961">
                  <c:v>387.01049060000003</c:v>
                </c:pt>
                <c:pt idx="38962">
                  <c:v>387.02042560000001</c:v>
                </c:pt>
                <c:pt idx="38963">
                  <c:v>387.03036059999999</c:v>
                </c:pt>
                <c:pt idx="38964">
                  <c:v>387.04029559999998</c:v>
                </c:pt>
                <c:pt idx="38965">
                  <c:v>387.05023060000002</c:v>
                </c:pt>
                <c:pt idx="38966">
                  <c:v>387.0601656</c:v>
                </c:pt>
                <c:pt idx="38967">
                  <c:v>387.07010059999999</c:v>
                </c:pt>
                <c:pt idx="38968">
                  <c:v>387.08003559999997</c:v>
                </c:pt>
                <c:pt idx="38969">
                  <c:v>387.08997060000002</c:v>
                </c:pt>
                <c:pt idx="38970">
                  <c:v>387.0999056</c:v>
                </c:pt>
                <c:pt idx="38971">
                  <c:v>387.10984059999998</c:v>
                </c:pt>
                <c:pt idx="38972">
                  <c:v>387.11977560000003</c:v>
                </c:pt>
                <c:pt idx="38973">
                  <c:v>387.12971060000001</c:v>
                </c:pt>
                <c:pt idx="38974">
                  <c:v>387.13964559999999</c:v>
                </c:pt>
                <c:pt idx="38975">
                  <c:v>387.14958159999998</c:v>
                </c:pt>
                <c:pt idx="38976">
                  <c:v>387.15951660000002</c:v>
                </c:pt>
                <c:pt idx="38977">
                  <c:v>387.1694516</c:v>
                </c:pt>
                <c:pt idx="38978">
                  <c:v>387.17938659999999</c:v>
                </c:pt>
                <c:pt idx="38979">
                  <c:v>387.18932160000003</c:v>
                </c:pt>
                <c:pt idx="38980">
                  <c:v>387.19925660000001</c:v>
                </c:pt>
                <c:pt idx="38981">
                  <c:v>387.2091916</c:v>
                </c:pt>
                <c:pt idx="38982">
                  <c:v>387.21912659999998</c:v>
                </c:pt>
                <c:pt idx="38983">
                  <c:v>387.22906160000002</c:v>
                </c:pt>
                <c:pt idx="38984">
                  <c:v>387.23899660000001</c:v>
                </c:pt>
                <c:pt idx="38985">
                  <c:v>387.24893159999999</c:v>
                </c:pt>
                <c:pt idx="38986">
                  <c:v>387.25886659999998</c:v>
                </c:pt>
                <c:pt idx="38987">
                  <c:v>387.26880160000002</c:v>
                </c:pt>
                <c:pt idx="38988">
                  <c:v>387.2787366</c:v>
                </c:pt>
                <c:pt idx="38989">
                  <c:v>387.28867159999999</c:v>
                </c:pt>
                <c:pt idx="38990">
                  <c:v>387.29860660000003</c:v>
                </c:pt>
                <c:pt idx="38991">
                  <c:v>387.30854160000001</c:v>
                </c:pt>
                <c:pt idx="38992">
                  <c:v>387.3184766</c:v>
                </c:pt>
                <c:pt idx="38993">
                  <c:v>387.32841259999998</c:v>
                </c:pt>
                <c:pt idx="38994">
                  <c:v>387.33834760000002</c:v>
                </c:pt>
                <c:pt idx="38995">
                  <c:v>387.3482826</c:v>
                </c:pt>
                <c:pt idx="38996">
                  <c:v>387.35821759999999</c:v>
                </c:pt>
                <c:pt idx="38997">
                  <c:v>387.36815259999997</c:v>
                </c:pt>
                <c:pt idx="38998">
                  <c:v>387.37808760000001</c:v>
                </c:pt>
                <c:pt idx="38999">
                  <c:v>387.3880226</c:v>
                </c:pt>
                <c:pt idx="39000">
                  <c:v>387.39795759999998</c:v>
                </c:pt>
                <c:pt idx="39001">
                  <c:v>387.40789260000003</c:v>
                </c:pt>
                <c:pt idx="39002">
                  <c:v>387.41782760000001</c:v>
                </c:pt>
                <c:pt idx="39003">
                  <c:v>387.42776259999999</c:v>
                </c:pt>
                <c:pt idx="39004">
                  <c:v>387.43769759999998</c:v>
                </c:pt>
                <c:pt idx="39005">
                  <c:v>387.44763260000002</c:v>
                </c:pt>
                <c:pt idx="39006">
                  <c:v>387.4575676</c:v>
                </c:pt>
                <c:pt idx="39007">
                  <c:v>387.46750259999999</c:v>
                </c:pt>
                <c:pt idx="39008">
                  <c:v>387.47743759999997</c:v>
                </c:pt>
                <c:pt idx="39009">
                  <c:v>387.48737260000001</c:v>
                </c:pt>
                <c:pt idx="39010">
                  <c:v>387.4973076</c:v>
                </c:pt>
                <c:pt idx="39011">
                  <c:v>387.50724259999998</c:v>
                </c:pt>
                <c:pt idx="39012">
                  <c:v>387.51717760000002</c:v>
                </c:pt>
                <c:pt idx="39013">
                  <c:v>387.52711260000001</c:v>
                </c:pt>
                <c:pt idx="39014">
                  <c:v>387.53704859999999</c:v>
                </c:pt>
                <c:pt idx="39015">
                  <c:v>387.54698359999998</c:v>
                </c:pt>
                <c:pt idx="39016">
                  <c:v>387.55691860000002</c:v>
                </c:pt>
                <c:pt idx="39017">
                  <c:v>387.5668536</c:v>
                </c:pt>
                <c:pt idx="39018">
                  <c:v>387.57678859999999</c:v>
                </c:pt>
                <c:pt idx="39019">
                  <c:v>387.58672360000003</c:v>
                </c:pt>
                <c:pt idx="39020">
                  <c:v>387.59665860000001</c:v>
                </c:pt>
                <c:pt idx="39021">
                  <c:v>387.6065936</c:v>
                </c:pt>
                <c:pt idx="39022">
                  <c:v>387.61652859999998</c:v>
                </c:pt>
                <c:pt idx="39023">
                  <c:v>387.62646360000002</c:v>
                </c:pt>
                <c:pt idx="39024">
                  <c:v>387.63639860000001</c:v>
                </c:pt>
                <c:pt idx="39025">
                  <c:v>387.64633359999999</c:v>
                </c:pt>
                <c:pt idx="39026">
                  <c:v>387.65626859999998</c:v>
                </c:pt>
                <c:pt idx="39027">
                  <c:v>387.66620360000002</c:v>
                </c:pt>
                <c:pt idx="39028">
                  <c:v>387.6761386</c:v>
                </c:pt>
                <c:pt idx="39029">
                  <c:v>387.68607359999999</c:v>
                </c:pt>
                <c:pt idx="39030">
                  <c:v>387.69600860000003</c:v>
                </c:pt>
                <c:pt idx="39031">
                  <c:v>387.70594360000001</c:v>
                </c:pt>
                <c:pt idx="39032">
                  <c:v>387.7158786</c:v>
                </c:pt>
                <c:pt idx="39033">
                  <c:v>387.72581359999998</c:v>
                </c:pt>
                <c:pt idx="39034">
                  <c:v>387.73574960000002</c:v>
                </c:pt>
                <c:pt idx="39035">
                  <c:v>387.7456846</c:v>
                </c:pt>
                <c:pt idx="39036">
                  <c:v>387.75561959999999</c:v>
                </c:pt>
                <c:pt idx="39037">
                  <c:v>387.76555459999997</c:v>
                </c:pt>
                <c:pt idx="39038">
                  <c:v>387.77548960000001</c:v>
                </c:pt>
                <c:pt idx="39039">
                  <c:v>387.7854246</c:v>
                </c:pt>
                <c:pt idx="39040">
                  <c:v>387.79535959999998</c:v>
                </c:pt>
                <c:pt idx="39041">
                  <c:v>387.80529460000002</c:v>
                </c:pt>
                <c:pt idx="39042">
                  <c:v>387.81522960000001</c:v>
                </c:pt>
                <c:pt idx="39043">
                  <c:v>387.82516459999999</c:v>
                </c:pt>
                <c:pt idx="39044">
                  <c:v>387.83509930000002</c:v>
                </c:pt>
                <c:pt idx="39045">
                  <c:v>387.84503430000001</c:v>
                </c:pt>
                <c:pt idx="39046">
                  <c:v>387.85496929999999</c:v>
                </c:pt>
                <c:pt idx="39047">
                  <c:v>387.86490429999998</c:v>
                </c:pt>
                <c:pt idx="39048">
                  <c:v>387.87483930000002</c:v>
                </c:pt>
                <c:pt idx="39049">
                  <c:v>387.8847743</c:v>
                </c:pt>
                <c:pt idx="39050">
                  <c:v>387.89470929999999</c:v>
                </c:pt>
                <c:pt idx="39051">
                  <c:v>387.90464429999997</c:v>
                </c:pt>
                <c:pt idx="39052">
                  <c:v>387.91457930000001</c:v>
                </c:pt>
                <c:pt idx="39053">
                  <c:v>387.9245143</c:v>
                </c:pt>
                <c:pt idx="39054">
                  <c:v>387.93444929999998</c:v>
                </c:pt>
                <c:pt idx="39055">
                  <c:v>387.94438430000002</c:v>
                </c:pt>
                <c:pt idx="39056">
                  <c:v>387.95432030000001</c:v>
                </c:pt>
                <c:pt idx="39057">
                  <c:v>387.96425529999999</c:v>
                </c:pt>
                <c:pt idx="39058">
                  <c:v>387.97419029999998</c:v>
                </c:pt>
                <c:pt idx="39059">
                  <c:v>387.98412530000002</c:v>
                </c:pt>
                <c:pt idx="39060">
                  <c:v>387.9940603</c:v>
                </c:pt>
                <c:pt idx="39061">
                  <c:v>388.00399529999999</c:v>
                </c:pt>
                <c:pt idx="39062">
                  <c:v>388.01393030000003</c:v>
                </c:pt>
                <c:pt idx="39063">
                  <c:v>388.02386530000001</c:v>
                </c:pt>
                <c:pt idx="39064">
                  <c:v>388.0338003</c:v>
                </c:pt>
                <c:pt idx="39065">
                  <c:v>388.04373529999998</c:v>
                </c:pt>
                <c:pt idx="39066">
                  <c:v>388.05367030000002</c:v>
                </c:pt>
                <c:pt idx="39067">
                  <c:v>388.06360530000001</c:v>
                </c:pt>
                <c:pt idx="39068">
                  <c:v>388.07354020000002</c:v>
                </c:pt>
                <c:pt idx="39069">
                  <c:v>388.08347529999998</c:v>
                </c:pt>
                <c:pt idx="39070">
                  <c:v>388.09341030000002</c:v>
                </c:pt>
                <c:pt idx="39071">
                  <c:v>388.1033453</c:v>
                </c:pt>
                <c:pt idx="39072">
                  <c:v>388.11328029999999</c:v>
                </c:pt>
                <c:pt idx="39073">
                  <c:v>388.12321530000003</c:v>
                </c:pt>
                <c:pt idx="39074">
                  <c:v>388.13315030000001</c:v>
                </c:pt>
                <c:pt idx="39075">
                  <c:v>388.1430853</c:v>
                </c:pt>
                <c:pt idx="39076">
                  <c:v>388.15302029999998</c:v>
                </c:pt>
                <c:pt idx="39077">
                  <c:v>388.16295530000002</c:v>
                </c:pt>
                <c:pt idx="39078">
                  <c:v>388.1728913</c:v>
                </c:pt>
                <c:pt idx="39079">
                  <c:v>388.18282629999999</c:v>
                </c:pt>
                <c:pt idx="39080">
                  <c:v>388.19276129999997</c:v>
                </c:pt>
                <c:pt idx="39081">
                  <c:v>388.20269630000001</c:v>
                </c:pt>
                <c:pt idx="39082">
                  <c:v>388.2126313</c:v>
                </c:pt>
                <c:pt idx="39083">
                  <c:v>388.22256629999998</c:v>
                </c:pt>
                <c:pt idx="39084">
                  <c:v>388.23250130000002</c:v>
                </c:pt>
                <c:pt idx="39085">
                  <c:v>388.24243630000001</c:v>
                </c:pt>
                <c:pt idx="39086">
                  <c:v>388.25237129999999</c:v>
                </c:pt>
                <c:pt idx="39087">
                  <c:v>388.26230629999998</c:v>
                </c:pt>
                <c:pt idx="39088">
                  <c:v>388.27224130000002</c:v>
                </c:pt>
                <c:pt idx="39089">
                  <c:v>388.2821763</c:v>
                </c:pt>
                <c:pt idx="39090">
                  <c:v>388.29211129999999</c:v>
                </c:pt>
                <c:pt idx="39091">
                  <c:v>388.30204629999997</c:v>
                </c:pt>
                <c:pt idx="39092">
                  <c:v>388.31198130000001</c:v>
                </c:pt>
                <c:pt idx="39093">
                  <c:v>388.3219163</c:v>
                </c:pt>
                <c:pt idx="39094">
                  <c:v>388.33185129999998</c:v>
                </c:pt>
                <c:pt idx="39095">
                  <c:v>388.34178630000002</c:v>
                </c:pt>
                <c:pt idx="39096">
                  <c:v>388.35172130000001</c:v>
                </c:pt>
                <c:pt idx="39097">
                  <c:v>388.36165729999999</c:v>
                </c:pt>
                <c:pt idx="39098">
                  <c:v>388.37159229999997</c:v>
                </c:pt>
                <c:pt idx="39099">
                  <c:v>388.38152730000002</c:v>
                </c:pt>
                <c:pt idx="39100">
                  <c:v>388.3914623</c:v>
                </c:pt>
                <c:pt idx="39101">
                  <c:v>388.40139729999999</c:v>
                </c:pt>
                <c:pt idx="39102">
                  <c:v>388.41133230000003</c:v>
                </c:pt>
                <c:pt idx="39103">
                  <c:v>388.42126730000001</c:v>
                </c:pt>
                <c:pt idx="39104">
                  <c:v>388.4312023</c:v>
                </c:pt>
                <c:pt idx="39105">
                  <c:v>388.44113729999998</c:v>
                </c:pt>
                <c:pt idx="39106">
                  <c:v>388.45107230000002</c:v>
                </c:pt>
                <c:pt idx="39107">
                  <c:v>388.46100730000001</c:v>
                </c:pt>
                <c:pt idx="39108">
                  <c:v>388.47094229999999</c:v>
                </c:pt>
                <c:pt idx="39109">
                  <c:v>388.48087729999997</c:v>
                </c:pt>
                <c:pt idx="39110">
                  <c:v>388.49081230000002</c:v>
                </c:pt>
                <c:pt idx="39111">
                  <c:v>388.5007473</c:v>
                </c:pt>
                <c:pt idx="39112">
                  <c:v>388.51068229999998</c:v>
                </c:pt>
                <c:pt idx="39113">
                  <c:v>388.52061730000003</c:v>
                </c:pt>
                <c:pt idx="39114">
                  <c:v>388.53055330000001</c:v>
                </c:pt>
                <c:pt idx="39115">
                  <c:v>388.54048829999999</c:v>
                </c:pt>
                <c:pt idx="39116">
                  <c:v>388.55042329999998</c:v>
                </c:pt>
                <c:pt idx="39117">
                  <c:v>388.56035830000002</c:v>
                </c:pt>
                <c:pt idx="39118">
                  <c:v>388.5702933</c:v>
                </c:pt>
                <c:pt idx="39119">
                  <c:v>388.58022829999999</c:v>
                </c:pt>
                <c:pt idx="39120">
                  <c:v>388.59016329999997</c:v>
                </c:pt>
                <c:pt idx="39121">
                  <c:v>388.60009830000001</c:v>
                </c:pt>
                <c:pt idx="39122">
                  <c:v>388.6100333</c:v>
                </c:pt>
                <c:pt idx="39123">
                  <c:v>388.61996829999998</c:v>
                </c:pt>
                <c:pt idx="39124">
                  <c:v>388.62990330000002</c:v>
                </c:pt>
                <c:pt idx="39125">
                  <c:v>388.63983830000001</c:v>
                </c:pt>
                <c:pt idx="39126">
                  <c:v>388.64977329999999</c:v>
                </c:pt>
                <c:pt idx="39127">
                  <c:v>388.65970829999998</c:v>
                </c:pt>
                <c:pt idx="39128">
                  <c:v>388.66964330000002</c:v>
                </c:pt>
                <c:pt idx="39129">
                  <c:v>388.6795793</c:v>
                </c:pt>
                <c:pt idx="39130">
                  <c:v>388.68951429999998</c:v>
                </c:pt>
                <c:pt idx="39131">
                  <c:v>388.69944930000003</c:v>
                </c:pt>
                <c:pt idx="39132">
                  <c:v>388.70938430000001</c:v>
                </c:pt>
                <c:pt idx="39133">
                  <c:v>388.7193193</c:v>
                </c:pt>
                <c:pt idx="39134">
                  <c:v>388.72925429999998</c:v>
                </c:pt>
                <c:pt idx="39135">
                  <c:v>388.73918930000002</c:v>
                </c:pt>
                <c:pt idx="39136">
                  <c:v>388.74912430000001</c:v>
                </c:pt>
                <c:pt idx="39137">
                  <c:v>388.75905929999999</c:v>
                </c:pt>
                <c:pt idx="39138">
                  <c:v>388.76899429999997</c:v>
                </c:pt>
                <c:pt idx="39139">
                  <c:v>388.77892930000002</c:v>
                </c:pt>
                <c:pt idx="39140">
                  <c:v>388.7888643</c:v>
                </c:pt>
                <c:pt idx="39141">
                  <c:v>388.79880029999998</c:v>
                </c:pt>
                <c:pt idx="39142">
                  <c:v>388.80873530000002</c:v>
                </c:pt>
                <c:pt idx="39143">
                  <c:v>388.81867030000001</c:v>
                </c:pt>
                <c:pt idx="39144">
                  <c:v>388.82860529999999</c:v>
                </c:pt>
                <c:pt idx="39145">
                  <c:v>388.83854050000002</c:v>
                </c:pt>
                <c:pt idx="39146">
                  <c:v>388.84847550000001</c:v>
                </c:pt>
                <c:pt idx="39147">
                  <c:v>388.85841049999999</c:v>
                </c:pt>
                <c:pt idx="39148">
                  <c:v>388.86834549999998</c:v>
                </c:pt>
                <c:pt idx="39149">
                  <c:v>388.87828050000002</c:v>
                </c:pt>
                <c:pt idx="39150">
                  <c:v>388.8882155</c:v>
                </c:pt>
                <c:pt idx="39151">
                  <c:v>388.89815049999999</c:v>
                </c:pt>
                <c:pt idx="39152">
                  <c:v>388.90808550000003</c:v>
                </c:pt>
                <c:pt idx="39153">
                  <c:v>388.91802150000001</c:v>
                </c:pt>
                <c:pt idx="39154">
                  <c:v>388.92795649999999</c:v>
                </c:pt>
                <c:pt idx="39155">
                  <c:v>388.93789149999998</c:v>
                </c:pt>
                <c:pt idx="39156">
                  <c:v>388.94782650000002</c:v>
                </c:pt>
                <c:pt idx="39157">
                  <c:v>388.9577615</c:v>
                </c:pt>
                <c:pt idx="39158">
                  <c:v>388.96769649999999</c:v>
                </c:pt>
                <c:pt idx="39159">
                  <c:v>388.97763149999997</c:v>
                </c:pt>
                <c:pt idx="39160">
                  <c:v>388.98756650000001</c:v>
                </c:pt>
                <c:pt idx="39161">
                  <c:v>388.9975015</c:v>
                </c:pt>
                <c:pt idx="39162">
                  <c:v>389.00743649999998</c:v>
                </c:pt>
                <c:pt idx="39163">
                  <c:v>389.01737150000002</c:v>
                </c:pt>
                <c:pt idx="39164">
                  <c:v>389.02730650000001</c:v>
                </c:pt>
                <c:pt idx="39165">
                  <c:v>389.03724149999999</c:v>
                </c:pt>
                <c:pt idx="39166">
                  <c:v>389.04717749999998</c:v>
                </c:pt>
                <c:pt idx="39167">
                  <c:v>389.05711250000002</c:v>
                </c:pt>
                <c:pt idx="39168">
                  <c:v>389.0670475</c:v>
                </c:pt>
                <c:pt idx="39169">
                  <c:v>389.07698249999999</c:v>
                </c:pt>
                <c:pt idx="39170">
                  <c:v>389.08691750000003</c:v>
                </c:pt>
                <c:pt idx="39171">
                  <c:v>389.09685250000001</c:v>
                </c:pt>
                <c:pt idx="39172">
                  <c:v>389.1067875</c:v>
                </c:pt>
                <c:pt idx="39173">
                  <c:v>389.11672249999998</c:v>
                </c:pt>
                <c:pt idx="39174">
                  <c:v>389.12665750000002</c:v>
                </c:pt>
                <c:pt idx="39175">
                  <c:v>389.13659250000001</c:v>
                </c:pt>
                <c:pt idx="39176">
                  <c:v>389.14652749999999</c:v>
                </c:pt>
                <c:pt idx="39177">
                  <c:v>389.15646349999997</c:v>
                </c:pt>
                <c:pt idx="39178">
                  <c:v>389.16639850000001</c:v>
                </c:pt>
                <c:pt idx="39179">
                  <c:v>389.1763335</c:v>
                </c:pt>
                <c:pt idx="39180">
                  <c:v>389.18626849999998</c:v>
                </c:pt>
                <c:pt idx="39181">
                  <c:v>389.19620350000002</c:v>
                </c:pt>
                <c:pt idx="39182">
                  <c:v>389.20613850000001</c:v>
                </c:pt>
                <c:pt idx="39183">
                  <c:v>389.21607349999999</c:v>
                </c:pt>
                <c:pt idx="39184">
                  <c:v>389.22600849999998</c:v>
                </c:pt>
                <c:pt idx="39185">
                  <c:v>389.23594350000002</c:v>
                </c:pt>
                <c:pt idx="39186">
                  <c:v>389.2458785</c:v>
                </c:pt>
                <c:pt idx="39187">
                  <c:v>389.25581349999999</c:v>
                </c:pt>
                <c:pt idx="39188">
                  <c:v>389.26574849999997</c:v>
                </c:pt>
                <c:pt idx="39189">
                  <c:v>389.27568350000001</c:v>
                </c:pt>
                <c:pt idx="39190">
                  <c:v>389.2856195</c:v>
                </c:pt>
                <c:pt idx="39191">
                  <c:v>389.29555449999998</c:v>
                </c:pt>
                <c:pt idx="39192">
                  <c:v>389.30548950000002</c:v>
                </c:pt>
                <c:pt idx="39193">
                  <c:v>389.31542450000001</c:v>
                </c:pt>
                <c:pt idx="39194">
                  <c:v>389.32535949999999</c:v>
                </c:pt>
                <c:pt idx="39195">
                  <c:v>389.33529449999997</c:v>
                </c:pt>
                <c:pt idx="39196">
                  <c:v>389.34522950000002</c:v>
                </c:pt>
                <c:pt idx="39197">
                  <c:v>389.3551645</c:v>
                </c:pt>
                <c:pt idx="39198">
                  <c:v>389.36509949999999</c:v>
                </c:pt>
                <c:pt idx="39199">
                  <c:v>389.37503450000003</c:v>
                </c:pt>
                <c:pt idx="39200">
                  <c:v>389.38496950000001</c:v>
                </c:pt>
                <c:pt idx="39201">
                  <c:v>389.39490549999999</c:v>
                </c:pt>
                <c:pt idx="39202">
                  <c:v>389.40484049999998</c:v>
                </c:pt>
                <c:pt idx="39203">
                  <c:v>389.41477550000002</c:v>
                </c:pt>
                <c:pt idx="39204">
                  <c:v>389.4247105</c:v>
                </c:pt>
                <c:pt idx="39205">
                  <c:v>389.43464549999999</c:v>
                </c:pt>
                <c:pt idx="39206">
                  <c:v>389.44458049999997</c:v>
                </c:pt>
                <c:pt idx="39207">
                  <c:v>389.45451550000001</c:v>
                </c:pt>
                <c:pt idx="39208">
                  <c:v>389.4644505</c:v>
                </c:pt>
                <c:pt idx="39209">
                  <c:v>389.47438549999998</c:v>
                </c:pt>
                <c:pt idx="39210">
                  <c:v>389.48432050000002</c:v>
                </c:pt>
                <c:pt idx="39211">
                  <c:v>389.49425550000001</c:v>
                </c:pt>
                <c:pt idx="39212">
                  <c:v>389.50419049999999</c:v>
                </c:pt>
                <c:pt idx="39213">
                  <c:v>389.51412649999997</c:v>
                </c:pt>
                <c:pt idx="39214">
                  <c:v>389.52406150000002</c:v>
                </c:pt>
                <c:pt idx="39215">
                  <c:v>389.5339965</c:v>
                </c:pt>
                <c:pt idx="39216">
                  <c:v>389.54393149999999</c:v>
                </c:pt>
                <c:pt idx="39217">
                  <c:v>389.55386650000003</c:v>
                </c:pt>
                <c:pt idx="39218">
                  <c:v>389.56380150000001</c:v>
                </c:pt>
                <c:pt idx="39219">
                  <c:v>389.5737365</c:v>
                </c:pt>
                <c:pt idx="39220">
                  <c:v>389.58367149999998</c:v>
                </c:pt>
                <c:pt idx="39221">
                  <c:v>389.59360650000002</c:v>
                </c:pt>
                <c:pt idx="39222">
                  <c:v>389.60354150000001</c:v>
                </c:pt>
                <c:pt idx="39223">
                  <c:v>389.61347649999999</c:v>
                </c:pt>
                <c:pt idx="39224">
                  <c:v>389.62341149999997</c:v>
                </c:pt>
                <c:pt idx="39225">
                  <c:v>389.63334750000001</c:v>
                </c:pt>
                <c:pt idx="39226">
                  <c:v>389.6432825</c:v>
                </c:pt>
                <c:pt idx="39227">
                  <c:v>389.65321749999998</c:v>
                </c:pt>
                <c:pt idx="39228">
                  <c:v>389.66315250000002</c:v>
                </c:pt>
                <c:pt idx="39229">
                  <c:v>389.67308750000001</c:v>
                </c:pt>
                <c:pt idx="39230">
                  <c:v>389.68302249999999</c:v>
                </c:pt>
                <c:pt idx="39231">
                  <c:v>389.69295749999998</c:v>
                </c:pt>
                <c:pt idx="39232">
                  <c:v>389.70289250000002</c:v>
                </c:pt>
                <c:pt idx="39233">
                  <c:v>389.7128275</c:v>
                </c:pt>
                <c:pt idx="39234">
                  <c:v>389.72276249999999</c:v>
                </c:pt>
                <c:pt idx="39235">
                  <c:v>389.73269749999997</c:v>
                </c:pt>
                <c:pt idx="39236">
                  <c:v>389.74263350000001</c:v>
                </c:pt>
                <c:pt idx="39237">
                  <c:v>389.7525685</c:v>
                </c:pt>
                <c:pt idx="39238">
                  <c:v>389.76250349999998</c:v>
                </c:pt>
                <c:pt idx="39239">
                  <c:v>389.77243850000002</c:v>
                </c:pt>
                <c:pt idx="39240">
                  <c:v>389.78237350000001</c:v>
                </c:pt>
                <c:pt idx="39241">
                  <c:v>389.79230849999999</c:v>
                </c:pt>
                <c:pt idx="39242">
                  <c:v>389.80224349999997</c:v>
                </c:pt>
                <c:pt idx="39243">
                  <c:v>389.81217850000002</c:v>
                </c:pt>
                <c:pt idx="39244">
                  <c:v>389.8221135</c:v>
                </c:pt>
                <c:pt idx="39245">
                  <c:v>389.83204849999998</c:v>
                </c:pt>
                <c:pt idx="39246">
                  <c:v>389.84198450000002</c:v>
                </c:pt>
                <c:pt idx="39247">
                  <c:v>389.85191950000001</c:v>
                </c:pt>
                <c:pt idx="39248">
                  <c:v>389.86185449999999</c:v>
                </c:pt>
                <c:pt idx="39249">
                  <c:v>389.87178949999998</c:v>
                </c:pt>
                <c:pt idx="39250">
                  <c:v>389.88172450000002</c:v>
                </c:pt>
                <c:pt idx="39251">
                  <c:v>389.8916595</c:v>
                </c:pt>
                <c:pt idx="39252">
                  <c:v>389.90159449999999</c:v>
                </c:pt>
                <c:pt idx="39253">
                  <c:v>389.91152949999997</c:v>
                </c:pt>
                <c:pt idx="39254">
                  <c:v>389.92146450000001</c:v>
                </c:pt>
                <c:pt idx="39255">
                  <c:v>389.9313995</c:v>
                </c:pt>
                <c:pt idx="39256">
                  <c:v>389.94133449999998</c:v>
                </c:pt>
                <c:pt idx="39257">
                  <c:v>389.95127050000002</c:v>
                </c:pt>
                <c:pt idx="39258">
                  <c:v>389.96120550000001</c:v>
                </c:pt>
                <c:pt idx="39259">
                  <c:v>389.97114049999999</c:v>
                </c:pt>
                <c:pt idx="39260">
                  <c:v>389.98107549999997</c:v>
                </c:pt>
                <c:pt idx="39261">
                  <c:v>389.99101050000002</c:v>
                </c:pt>
                <c:pt idx="39262">
                  <c:v>390.0009455</c:v>
                </c:pt>
                <c:pt idx="39263">
                  <c:v>390.01088049999998</c:v>
                </c:pt>
                <c:pt idx="39264">
                  <c:v>390.02081550000003</c:v>
                </c:pt>
                <c:pt idx="39265">
                  <c:v>390.03075050000001</c:v>
                </c:pt>
                <c:pt idx="39266">
                  <c:v>390.04068649999999</c:v>
                </c:pt>
                <c:pt idx="39267">
                  <c:v>390.05062149999998</c:v>
                </c:pt>
                <c:pt idx="39268">
                  <c:v>390.06055650000002</c:v>
                </c:pt>
                <c:pt idx="39269">
                  <c:v>390.0704915</c:v>
                </c:pt>
                <c:pt idx="39270">
                  <c:v>390.08042649999999</c:v>
                </c:pt>
                <c:pt idx="39271">
                  <c:v>390.09036149999997</c:v>
                </c:pt>
                <c:pt idx="39272">
                  <c:v>390.10029650000001</c:v>
                </c:pt>
                <c:pt idx="39273">
                  <c:v>390.1102315</c:v>
                </c:pt>
                <c:pt idx="39274">
                  <c:v>390.12016649999998</c:v>
                </c:pt>
                <c:pt idx="39275">
                  <c:v>390.13010150000002</c:v>
                </c:pt>
                <c:pt idx="39276">
                  <c:v>390.14003750000001</c:v>
                </c:pt>
                <c:pt idx="39277">
                  <c:v>390.14997249999999</c:v>
                </c:pt>
                <c:pt idx="39278">
                  <c:v>390.15990749999997</c:v>
                </c:pt>
                <c:pt idx="39279">
                  <c:v>390.16984250000002</c:v>
                </c:pt>
                <c:pt idx="39280">
                  <c:v>390.1797775</c:v>
                </c:pt>
                <c:pt idx="39281">
                  <c:v>390.18971249999998</c:v>
                </c:pt>
                <c:pt idx="39282">
                  <c:v>390.19964750000003</c:v>
                </c:pt>
                <c:pt idx="39283">
                  <c:v>390.20958250000001</c:v>
                </c:pt>
                <c:pt idx="39284">
                  <c:v>390.21951749999999</c:v>
                </c:pt>
                <c:pt idx="39285">
                  <c:v>390.22945349999998</c:v>
                </c:pt>
                <c:pt idx="39286">
                  <c:v>390.23938850000002</c:v>
                </c:pt>
                <c:pt idx="39287">
                  <c:v>390.2493235</c:v>
                </c:pt>
                <c:pt idx="39288">
                  <c:v>390.25925849999999</c:v>
                </c:pt>
                <c:pt idx="39289">
                  <c:v>390.26919349999997</c:v>
                </c:pt>
                <c:pt idx="39290">
                  <c:v>390.27912850000001</c:v>
                </c:pt>
                <c:pt idx="39291">
                  <c:v>390.2890635</c:v>
                </c:pt>
                <c:pt idx="39292">
                  <c:v>390.29899849999998</c:v>
                </c:pt>
                <c:pt idx="39293">
                  <c:v>390.30893350000002</c:v>
                </c:pt>
                <c:pt idx="39294">
                  <c:v>390.31886950000001</c:v>
                </c:pt>
                <c:pt idx="39295">
                  <c:v>390.32880449999999</c:v>
                </c:pt>
                <c:pt idx="39296">
                  <c:v>390.33873949999997</c:v>
                </c:pt>
                <c:pt idx="39297">
                  <c:v>390.34867450000002</c:v>
                </c:pt>
                <c:pt idx="39298">
                  <c:v>390.3586095</c:v>
                </c:pt>
                <c:pt idx="39299">
                  <c:v>390.36854449999998</c:v>
                </c:pt>
                <c:pt idx="39300">
                  <c:v>390.37847950000003</c:v>
                </c:pt>
                <c:pt idx="39301">
                  <c:v>390.38841450000001</c:v>
                </c:pt>
                <c:pt idx="39302">
                  <c:v>390.39835049999999</c:v>
                </c:pt>
                <c:pt idx="39303">
                  <c:v>390.40828549999998</c:v>
                </c:pt>
                <c:pt idx="39304">
                  <c:v>390.41822050000002</c:v>
                </c:pt>
                <c:pt idx="39305">
                  <c:v>390.4281555</c:v>
                </c:pt>
                <c:pt idx="39306">
                  <c:v>390.43809049999999</c:v>
                </c:pt>
                <c:pt idx="39307">
                  <c:v>390.44802550000003</c:v>
                </c:pt>
                <c:pt idx="39308">
                  <c:v>390.45796050000001</c:v>
                </c:pt>
                <c:pt idx="39309">
                  <c:v>390.4678955</c:v>
                </c:pt>
                <c:pt idx="39310">
                  <c:v>390.47783049999998</c:v>
                </c:pt>
                <c:pt idx="39311">
                  <c:v>390.48776650000002</c:v>
                </c:pt>
                <c:pt idx="39312">
                  <c:v>390.49770150000001</c:v>
                </c:pt>
                <c:pt idx="39313">
                  <c:v>390.50763649999999</c:v>
                </c:pt>
                <c:pt idx="39314">
                  <c:v>390.51757149999997</c:v>
                </c:pt>
                <c:pt idx="39315">
                  <c:v>390.52750650000002</c:v>
                </c:pt>
                <c:pt idx="39316">
                  <c:v>390.5374415</c:v>
                </c:pt>
                <c:pt idx="39317">
                  <c:v>390.54737649999998</c:v>
                </c:pt>
                <c:pt idx="39318">
                  <c:v>390.55731150000003</c:v>
                </c:pt>
                <c:pt idx="39319">
                  <c:v>390.56724750000001</c:v>
                </c:pt>
                <c:pt idx="39320">
                  <c:v>390.57718249999999</c:v>
                </c:pt>
                <c:pt idx="39321">
                  <c:v>390.58711749999998</c:v>
                </c:pt>
                <c:pt idx="39322">
                  <c:v>390.59705250000002</c:v>
                </c:pt>
                <c:pt idx="39323">
                  <c:v>390.6069875</c:v>
                </c:pt>
                <c:pt idx="39324">
                  <c:v>390.61692249999999</c:v>
                </c:pt>
                <c:pt idx="39325">
                  <c:v>390.62685750000003</c:v>
                </c:pt>
                <c:pt idx="39326">
                  <c:v>390.63679250000001</c:v>
                </c:pt>
                <c:pt idx="39327">
                  <c:v>390.6467275</c:v>
                </c:pt>
                <c:pt idx="39328">
                  <c:v>390.65666349999998</c:v>
                </c:pt>
                <c:pt idx="39329">
                  <c:v>390.66659850000002</c:v>
                </c:pt>
                <c:pt idx="39330">
                  <c:v>390.67653350000001</c:v>
                </c:pt>
                <c:pt idx="39331">
                  <c:v>390.68646849999999</c:v>
                </c:pt>
                <c:pt idx="39332">
                  <c:v>390.69640349999997</c:v>
                </c:pt>
                <c:pt idx="39333">
                  <c:v>390.70633850000002</c:v>
                </c:pt>
                <c:pt idx="39334">
                  <c:v>390.7162735</c:v>
                </c:pt>
                <c:pt idx="39335">
                  <c:v>390.72620849999998</c:v>
                </c:pt>
                <c:pt idx="39336">
                  <c:v>390.73614350000003</c:v>
                </c:pt>
                <c:pt idx="39337">
                  <c:v>390.74607950000001</c:v>
                </c:pt>
                <c:pt idx="39338">
                  <c:v>390.75601449999999</c:v>
                </c:pt>
                <c:pt idx="39339">
                  <c:v>390.76594949999998</c:v>
                </c:pt>
                <c:pt idx="39340">
                  <c:v>390.77588450000002</c:v>
                </c:pt>
                <c:pt idx="39341">
                  <c:v>390.7858195</c:v>
                </c:pt>
                <c:pt idx="39342">
                  <c:v>390.79575449999999</c:v>
                </c:pt>
                <c:pt idx="39343">
                  <c:v>390.80568950000003</c:v>
                </c:pt>
                <c:pt idx="39344">
                  <c:v>390.81562450000001</c:v>
                </c:pt>
                <c:pt idx="39345">
                  <c:v>390.8255595</c:v>
                </c:pt>
                <c:pt idx="39346">
                  <c:v>390.8354956</c:v>
                </c:pt>
                <c:pt idx="39347">
                  <c:v>390.84543059999999</c:v>
                </c:pt>
                <c:pt idx="39348">
                  <c:v>390.85536560000003</c:v>
                </c:pt>
                <c:pt idx="39349">
                  <c:v>390.86530060000001</c:v>
                </c:pt>
                <c:pt idx="39350">
                  <c:v>390.8752356</c:v>
                </c:pt>
                <c:pt idx="39351">
                  <c:v>390.88517059999998</c:v>
                </c:pt>
                <c:pt idx="39352">
                  <c:v>390.89510560000002</c:v>
                </c:pt>
                <c:pt idx="39353">
                  <c:v>390.90504060000001</c:v>
                </c:pt>
                <c:pt idx="39354">
                  <c:v>390.91497659999999</c:v>
                </c:pt>
                <c:pt idx="39355">
                  <c:v>390.92491159999997</c:v>
                </c:pt>
                <c:pt idx="39356">
                  <c:v>390.93484660000001</c:v>
                </c:pt>
                <c:pt idx="39357">
                  <c:v>390.9447816</c:v>
                </c:pt>
                <c:pt idx="39358">
                  <c:v>390.95471659999998</c:v>
                </c:pt>
                <c:pt idx="39359">
                  <c:v>390.96465160000002</c:v>
                </c:pt>
                <c:pt idx="39360">
                  <c:v>390.97458660000001</c:v>
                </c:pt>
                <c:pt idx="39361">
                  <c:v>390.98452159999999</c:v>
                </c:pt>
                <c:pt idx="39362">
                  <c:v>390.99445759999998</c:v>
                </c:pt>
                <c:pt idx="39363">
                  <c:v>391.00439260000002</c:v>
                </c:pt>
                <c:pt idx="39364">
                  <c:v>391.0143276</c:v>
                </c:pt>
                <c:pt idx="39365">
                  <c:v>391.02426259999999</c:v>
                </c:pt>
                <c:pt idx="39366">
                  <c:v>391.03419760000003</c:v>
                </c:pt>
                <c:pt idx="39367">
                  <c:v>391.04413260000001</c:v>
                </c:pt>
                <c:pt idx="39368">
                  <c:v>391.0540676</c:v>
                </c:pt>
                <c:pt idx="39369">
                  <c:v>391.06400259999998</c:v>
                </c:pt>
                <c:pt idx="39370">
                  <c:v>391.07393760000002</c:v>
                </c:pt>
                <c:pt idx="39371">
                  <c:v>391.0838736</c:v>
                </c:pt>
                <c:pt idx="39372">
                  <c:v>391.09380859999999</c:v>
                </c:pt>
                <c:pt idx="39373">
                  <c:v>391.10374359999997</c:v>
                </c:pt>
                <c:pt idx="39374">
                  <c:v>391.11367860000001</c:v>
                </c:pt>
                <c:pt idx="39375">
                  <c:v>391.1236136</c:v>
                </c:pt>
                <c:pt idx="39376">
                  <c:v>391.13354859999998</c:v>
                </c:pt>
                <c:pt idx="39377">
                  <c:v>391.14348360000002</c:v>
                </c:pt>
                <c:pt idx="39378">
                  <c:v>391.15341860000001</c:v>
                </c:pt>
                <c:pt idx="39379">
                  <c:v>391.16335459999999</c:v>
                </c:pt>
                <c:pt idx="39380">
                  <c:v>391.17328959999998</c:v>
                </c:pt>
                <c:pt idx="39381">
                  <c:v>391.18322460000002</c:v>
                </c:pt>
                <c:pt idx="39382">
                  <c:v>391.1931596</c:v>
                </c:pt>
                <c:pt idx="39383">
                  <c:v>391.20309459999999</c:v>
                </c:pt>
                <c:pt idx="39384">
                  <c:v>391.21302960000003</c:v>
                </c:pt>
                <c:pt idx="39385">
                  <c:v>391.22296460000001</c:v>
                </c:pt>
                <c:pt idx="39386">
                  <c:v>391.2328996</c:v>
                </c:pt>
                <c:pt idx="39387">
                  <c:v>391.24283559999998</c:v>
                </c:pt>
                <c:pt idx="39388">
                  <c:v>391.25277060000002</c:v>
                </c:pt>
                <c:pt idx="39389">
                  <c:v>391.2627056</c:v>
                </c:pt>
                <c:pt idx="39390">
                  <c:v>391.27264059999999</c:v>
                </c:pt>
                <c:pt idx="39391">
                  <c:v>391.28257559999997</c:v>
                </c:pt>
                <c:pt idx="39392">
                  <c:v>391.29251060000001</c:v>
                </c:pt>
                <c:pt idx="39393">
                  <c:v>391.3024456</c:v>
                </c:pt>
                <c:pt idx="39394">
                  <c:v>391.31238059999998</c:v>
                </c:pt>
                <c:pt idx="39395">
                  <c:v>391.32231660000002</c:v>
                </c:pt>
                <c:pt idx="39396">
                  <c:v>391.33225160000001</c:v>
                </c:pt>
                <c:pt idx="39397">
                  <c:v>391.34218659999999</c:v>
                </c:pt>
                <c:pt idx="39398">
                  <c:v>391.35212159999998</c:v>
                </c:pt>
                <c:pt idx="39399">
                  <c:v>391.36205660000002</c:v>
                </c:pt>
                <c:pt idx="39400">
                  <c:v>391.3719916</c:v>
                </c:pt>
                <c:pt idx="39401">
                  <c:v>391.38192659999999</c:v>
                </c:pt>
                <c:pt idx="39402">
                  <c:v>391.39186160000003</c:v>
                </c:pt>
                <c:pt idx="39403">
                  <c:v>391.40179760000001</c:v>
                </c:pt>
                <c:pt idx="39404">
                  <c:v>391.41173259999999</c:v>
                </c:pt>
                <c:pt idx="39405">
                  <c:v>391.42166759999998</c:v>
                </c:pt>
                <c:pt idx="39406">
                  <c:v>391.43160260000002</c:v>
                </c:pt>
                <c:pt idx="39407">
                  <c:v>391.4415376</c:v>
                </c:pt>
                <c:pt idx="39408">
                  <c:v>391.45147259999999</c:v>
                </c:pt>
                <c:pt idx="39409">
                  <c:v>391.46140759999997</c:v>
                </c:pt>
                <c:pt idx="39410">
                  <c:v>391.47134260000001</c:v>
                </c:pt>
                <c:pt idx="39411">
                  <c:v>391.4812786</c:v>
                </c:pt>
                <c:pt idx="39412">
                  <c:v>391.49121359999998</c:v>
                </c:pt>
                <c:pt idx="39413">
                  <c:v>391.50114860000002</c:v>
                </c:pt>
                <c:pt idx="39414">
                  <c:v>391.51108360000001</c:v>
                </c:pt>
                <c:pt idx="39415">
                  <c:v>391.52101859999999</c:v>
                </c:pt>
                <c:pt idx="39416">
                  <c:v>391.53095359999998</c:v>
                </c:pt>
                <c:pt idx="39417">
                  <c:v>391.54088860000002</c:v>
                </c:pt>
                <c:pt idx="39418">
                  <c:v>391.5508236</c:v>
                </c:pt>
                <c:pt idx="39419">
                  <c:v>391.56075959999998</c:v>
                </c:pt>
                <c:pt idx="39420">
                  <c:v>391.57069460000002</c:v>
                </c:pt>
                <c:pt idx="39421">
                  <c:v>391.58062960000001</c:v>
                </c:pt>
                <c:pt idx="39422">
                  <c:v>391.59056459999999</c:v>
                </c:pt>
                <c:pt idx="39423">
                  <c:v>391.60049959999998</c:v>
                </c:pt>
                <c:pt idx="39424">
                  <c:v>391.61043460000002</c:v>
                </c:pt>
                <c:pt idx="39425">
                  <c:v>391.6203696</c:v>
                </c:pt>
                <c:pt idx="39426">
                  <c:v>391.63030459999999</c:v>
                </c:pt>
                <c:pt idx="39427">
                  <c:v>391.64023959999997</c:v>
                </c:pt>
                <c:pt idx="39428">
                  <c:v>391.65017560000001</c:v>
                </c:pt>
                <c:pt idx="39429">
                  <c:v>391.6601106</c:v>
                </c:pt>
                <c:pt idx="39430">
                  <c:v>391.67004559999998</c:v>
                </c:pt>
                <c:pt idx="39431">
                  <c:v>391.67998060000002</c:v>
                </c:pt>
                <c:pt idx="39432">
                  <c:v>391.68991560000001</c:v>
                </c:pt>
                <c:pt idx="39433">
                  <c:v>391.69985059999999</c:v>
                </c:pt>
                <c:pt idx="39434">
                  <c:v>391.70978559999998</c:v>
                </c:pt>
                <c:pt idx="39435">
                  <c:v>391.71972060000002</c:v>
                </c:pt>
                <c:pt idx="39436">
                  <c:v>391.7296566</c:v>
                </c:pt>
                <c:pt idx="39437">
                  <c:v>391.73959159999998</c:v>
                </c:pt>
                <c:pt idx="39438">
                  <c:v>391.74952660000002</c:v>
                </c:pt>
                <c:pt idx="39439">
                  <c:v>391.75946160000001</c:v>
                </c:pt>
                <c:pt idx="39440">
                  <c:v>391.76939659999999</c:v>
                </c:pt>
                <c:pt idx="39441">
                  <c:v>391.77933159999998</c:v>
                </c:pt>
                <c:pt idx="39442">
                  <c:v>391.78926660000002</c:v>
                </c:pt>
                <c:pt idx="39443">
                  <c:v>391.7992016</c:v>
                </c:pt>
                <c:pt idx="39444">
                  <c:v>391.80913659999999</c:v>
                </c:pt>
                <c:pt idx="39445">
                  <c:v>391.81907260000003</c:v>
                </c:pt>
                <c:pt idx="39446">
                  <c:v>391.82900760000001</c:v>
                </c:pt>
                <c:pt idx="39447">
                  <c:v>391.83894279999998</c:v>
                </c:pt>
                <c:pt idx="39448">
                  <c:v>391.84887780000003</c:v>
                </c:pt>
                <c:pt idx="39449">
                  <c:v>391.85881280000001</c:v>
                </c:pt>
                <c:pt idx="39450">
                  <c:v>391.86874779999999</c:v>
                </c:pt>
                <c:pt idx="39451">
                  <c:v>391.87868279999998</c:v>
                </c:pt>
                <c:pt idx="39452">
                  <c:v>391.88861780000002</c:v>
                </c:pt>
                <c:pt idx="39453">
                  <c:v>391.8985538</c:v>
                </c:pt>
                <c:pt idx="39454">
                  <c:v>391.90848879999999</c:v>
                </c:pt>
                <c:pt idx="39455">
                  <c:v>391.91842380000003</c:v>
                </c:pt>
                <c:pt idx="39456">
                  <c:v>391.92835880000001</c:v>
                </c:pt>
                <c:pt idx="39457">
                  <c:v>391.9382938</c:v>
                </c:pt>
                <c:pt idx="39458">
                  <c:v>391.94822879999998</c:v>
                </c:pt>
                <c:pt idx="39459">
                  <c:v>391.95816380000002</c:v>
                </c:pt>
                <c:pt idx="39460">
                  <c:v>391.96809880000001</c:v>
                </c:pt>
                <c:pt idx="39461">
                  <c:v>391.97803379999999</c:v>
                </c:pt>
                <c:pt idx="39462">
                  <c:v>391.98796979999997</c:v>
                </c:pt>
                <c:pt idx="39463">
                  <c:v>391.99790480000001</c:v>
                </c:pt>
                <c:pt idx="39464">
                  <c:v>392.0078398</c:v>
                </c:pt>
                <c:pt idx="39465">
                  <c:v>392.01777479999998</c:v>
                </c:pt>
                <c:pt idx="39466">
                  <c:v>392.02770980000003</c:v>
                </c:pt>
                <c:pt idx="39467">
                  <c:v>392.03764480000001</c:v>
                </c:pt>
                <c:pt idx="39468">
                  <c:v>392.04757979999999</c:v>
                </c:pt>
                <c:pt idx="39469">
                  <c:v>392.05751479999998</c:v>
                </c:pt>
                <c:pt idx="39470">
                  <c:v>392.06744980000002</c:v>
                </c:pt>
                <c:pt idx="39471">
                  <c:v>392.0773858</c:v>
                </c:pt>
                <c:pt idx="39472">
                  <c:v>392.08732079999999</c:v>
                </c:pt>
                <c:pt idx="39473">
                  <c:v>392.09725580000003</c:v>
                </c:pt>
                <c:pt idx="39474">
                  <c:v>392.10719080000001</c:v>
                </c:pt>
                <c:pt idx="39475">
                  <c:v>392.1171258</c:v>
                </c:pt>
                <c:pt idx="39476">
                  <c:v>392.12706079999998</c:v>
                </c:pt>
                <c:pt idx="39477">
                  <c:v>392.13699580000002</c:v>
                </c:pt>
                <c:pt idx="39478">
                  <c:v>392.14693080000001</c:v>
                </c:pt>
                <c:pt idx="39479">
                  <c:v>392.15686579999999</c:v>
                </c:pt>
                <c:pt idx="39480">
                  <c:v>392.16680179999997</c:v>
                </c:pt>
                <c:pt idx="39481">
                  <c:v>392.17673680000001</c:v>
                </c:pt>
                <c:pt idx="39482">
                  <c:v>392.1866718</c:v>
                </c:pt>
                <c:pt idx="39483">
                  <c:v>392.19660679999998</c:v>
                </c:pt>
                <c:pt idx="39484">
                  <c:v>392.20654180000002</c:v>
                </c:pt>
                <c:pt idx="39485">
                  <c:v>392.21647680000001</c:v>
                </c:pt>
                <c:pt idx="39486">
                  <c:v>392.22641179999999</c:v>
                </c:pt>
                <c:pt idx="39487">
                  <c:v>392.23634679999998</c:v>
                </c:pt>
                <c:pt idx="39488">
                  <c:v>392.24628180000002</c:v>
                </c:pt>
                <c:pt idx="39489">
                  <c:v>392.2562178</c:v>
                </c:pt>
                <c:pt idx="39490">
                  <c:v>392.26615279999999</c:v>
                </c:pt>
                <c:pt idx="39491">
                  <c:v>392.27608780000003</c:v>
                </c:pt>
                <c:pt idx="39492">
                  <c:v>392.28602280000001</c:v>
                </c:pt>
                <c:pt idx="39493">
                  <c:v>392.2959578</c:v>
                </c:pt>
                <c:pt idx="39494">
                  <c:v>392.30589279999998</c:v>
                </c:pt>
                <c:pt idx="39495">
                  <c:v>392.31582780000002</c:v>
                </c:pt>
                <c:pt idx="39496">
                  <c:v>392.32576280000001</c:v>
                </c:pt>
                <c:pt idx="39497">
                  <c:v>392.33569779999999</c:v>
                </c:pt>
                <c:pt idx="39498">
                  <c:v>392.34563379999997</c:v>
                </c:pt>
                <c:pt idx="39499">
                  <c:v>392.35556880000001</c:v>
                </c:pt>
                <c:pt idx="39500">
                  <c:v>392.3655038</c:v>
                </c:pt>
                <c:pt idx="39501">
                  <c:v>392.37543879999998</c:v>
                </c:pt>
                <c:pt idx="39502">
                  <c:v>392.38537380000002</c:v>
                </c:pt>
                <c:pt idx="39503">
                  <c:v>392.39530880000001</c:v>
                </c:pt>
                <c:pt idx="39504">
                  <c:v>392.40524379999999</c:v>
                </c:pt>
                <c:pt idx="39505">
                  <c:v>392.41517879999998</c:v>
                </c:pt>
                <c:pt idx="39506">
                  <c:v>392.42511380000002</c:v>
                </c:pt>
                <c:pt idx="39507">
                  <c:v>392.4350498</c:v>
                </c:pt>
                <c:pt idx="39508">
                  <c:v>392.44498479999999</c:v>
                </c:pt>
                <c:pt idx="39509">
                  <c:v>392.45491980000003</c:v>
                </c:pt>
                <c:pt idx="39510">
                  <c:v>392.46485480000001</c:v>
                </c:pt>
                <c:pt idx="39511">
                  <c:v>392.4747898</c:v>
                </c:pt>
                <c:pt idx="39512">
                  <c:v>392.48472479999998</c:v>
                </c:pt>
                <c:pt idx="39513">
                  <c:v>392.49465980000002</c:v>
                </c:pt>
                <c:pt idx="39514">
                  <c:v>392.50459480000001</c:v>
                </c:pt>
                <c:pt idx="39515">
                  <c:v>392.51452979999999</c:v>
                </c:pt>
                <c:pt idx="39516">
                  <c:v>392.52446579999997</c:v>
                </c:pt>
                <c:pt idx="39517">
                  <c:v>392.53440080000001</c:v>
                </c:pt>
                <c:pt idx="39518">
                  <c:v>392.5443358</c:v>
                </c:pt>
                <c:pt idx="39519">
                  <c:v>392.55427079999998</c:v>
                </c:pt>
                <c:pt idx="39520">
                  <c:v>392.56420580000002</c:v>
                </c:pt>
                <c:pt idx="39521">
                  <c:v>392.57414080000001</c:v>
                </c:pt>
                <c:pt idx="39522">
                  <c:v>392.58407579999999</c:v>
                </c:pt>
                <c:pt idx="39523">
                  <c:v>392.59401079999998</c:v>
                </c:pt>
                <c:pt idx="39524">
                  <c:v>392.60394580000002</c:v>
                </c:pt>
                <c:pt idx="39525">
                  <c:v>392.6138808</c:v>
                </c:pt>
                <c:pt idx="39526">
                  <c:v>392.62381679999999</c:v>
                </c:pt>
                <c:pt idx="39527">
                  <c:v>392.63375180000003</c:v>
                </c:pt>
                <c:pt idx="39528">
                  <c:v>392.64368680000001</c:v>
                </c:pt>
                <c:pt idx="39529">
                  <c:v>392.6536218</c:v>
                </c:pt>
                <c:pt idx="39530">
                  <c:v>392.66355679999998</c:v>
                </c:pt>
                <c:pt idx="39531">
                  <c:v>392.67349180000002</c:v>
                </c:pt>
                <c:pt idx="39532">
                  <c:v>392.68342680000001</c:v>
                </c:pt>
                <c:pt idx="39533">
                  <c:v>392.69336179999999</c:v>
                </c:pt>
                <c:pt idx="39534">
                  <c:v>392.70329679999998</c:v>
                </c:pt>
                <c:pt idx="39535">
                  <c:v>392.71323180000002</c:v>
                </c:pt>
                <c:pt idx="39536">
                  <c:v>392.7231678</c:v>
                </c:pt>
                <c:pt idx="39537">
                  <c:v>392.73310279999998</c:v>
                </c:pt>
                <c:pt idx="39538">
                  <c:v>392.74303780000002</c:v>
                </c:pt>
                <c:pt idx="39539">
                  <c:v>392.75297280000001</c:v>
                </c:pt>
                <c:pt idx="39540">
                  <c:v>392.76290779999999</c:v>
                </c:pt>
                <c:pt idx="39541">
                  <c:v>392.77284279999998</c:v>
                </c:pt>
                <c:pt idx="39542">
                  <c:v>392.78277780000002</c:v>
                </c:pt>
                <c:pt idx="39543">
                  <c:v>392.7927128</c:v>
                </c:pt>
                <c:pt idx="39544">
                  <c:v>392.80264779999999</c:v>
                </c:pt>
                <c:pt idx="39545">
                  <c:v>392.81258279999997</c:v>
                </c:pt>
                <c:pt idx="39546">
                  <c:v>392.82251880000001</c:v>
                </c:pt>
                <c:pt idx="39547">
                  <c:v>392.8324538</c:v>
                </c:pt>
                <c:pt idx="39548">
                  <c:v>392.84238909999999</c:v>
                </c:pt>
                <c:pt idx="39549">
                  <c:v>392.85232409999998</c:v>
                </c:pt>
                <c:pt idx="39550">
                  <c:v>392.86225910000002</c:v>
                </c:pt>
                <c:pt idx="39551">
                  <c:v>392.8721941</c:v>
                </c:pt>
                <c:pt idx="39552">
                  <c:v>392.88212909999999</c:v>
                </c:pt>
                <c:pt idx="39553">
                  <c:v>392.89206410000003</c:v>
                </c:pt>
                <c:pt idx="39554">
                  <c:v>392.90199910000001</c:v>
                </c:pt>
                <c:pt idx="39555">
                  <c:v>392.91193509999999</c:v>
                </c:pt>
                <c:pt idx="39556">
                  <c:v>392.92187009999998</c:v>
                </c:pt>
                <c:pt idx="39557">
                  <c:v>392.93180510000002</c:v>
                </c:pt>
                <c:pt idx="39558">
                  <c:v>392.9417401</c:v>
                </c:pt>
                <c:pt idx="39559">
                  <c:v>392.95167509999999</c:v>
                </c:pt>
                <c:pt idx="39560">
                  <c:v>392.96161009999997</c:v>
                </c:pt>
                <c:pt idx="39561">
                  <c:v>392.97154510000001</c:v>
                </c:pt>
                <c:pt idx="39562">
                  <c:v>392.9814801</c:v>
                </c:pt>
                <c:pt idx="39563">
                  <c:v>392.99141509999998</c:v>
                </c:pt>
                <c:pt idx="39564">
                  <c:v>393.00135010000002</c:v>
                </c:pt>
                <c:pt idx="39565">
                  <c:v>393.01128610000001</c:v>
                </c:pt>
                <c:pt idx="39566">
                  <c:v>393.02122109999999</c:v>
                </c:pt>
                <c:pt idx="39567">
                  <c:v>393.03115609999998</c:v>
                </c:pt>
                <c:pt idx="39568">
                  <c:v>393.04109110000002</c:v>
                </c:pt>
                <c:pt idx="39569">
                  <c:v>393.0510261</c:v>
                </c:pt>
                <c:pt idx="39570">
                  <c:v>393.06096109999999</c:v>
                </c:pt>
                <c:pt idx="39571">
                  <c:v>393.07089610000003</c:v>
                </c:pt>
                <c:pt idx="39572">
                  <c:v>393.08083110000001</c:v>
                </c:pt>
                <c:pt idx="39573">
                  <c:v>393.0907661</c:v>
                </c:pt>
                <c:pt idx="39574">
                  <c:v>393.10070109999998</c:v>
                </c:pt>
                <c:pt idx="39575">
                  <c:v>393.11063710000002</c:v>
                </c:pt>
                <c:pt idx="39576">
                  <c:v>393.1205721</c:v>
                </c:pt>
                <c:pt idx="39577">
                  <c:v>393.13050709999999</c:v>
                </c:pt>
                <c:pt idx="39578">
                  <c:v>393.14044209999997</c:v>
                </c:pt>
                <c:pt idx="39579">
                  <c:v>393.15037710000001</c:v>
                </c:pt>
                <c:pt idx="39580">
                  <c:v>393.1603121</c:v>
                </c:pt>
                <c:pt idx="39581">
                  <c:v>393.17024709999998</c:v>
                </c:pt>
                <c:pt idx="39582">
                  <c:v>393.18018210000002</c:v>
                </c:pt>
                <c:pt idx="39583">
                  <c:v>393.19011710000001</c:v>
                </c:pt>
                <c:pt idx="39584">
                  <c:v>393.20005209999999</c:v>
                </c:pt>
                <c:pt idx="39585">
                  <c:v>393.20998709999998</c:v>
                </c:pt>
                <c:pt idx="39586">
                  <c:v>393.21992310000002</c:v>
                </c:pt>
                <c:pt idx="39587">
                  <c:v>393.2298581</c:v>
                </c:pt>
                <c:pt idx="39588">
                  <c:v>393.23979309999999</c:v>
                </c:pt>
                <c:pt idx="39589">
                  <c:v>393.24972810000003</c:v>
                </c:pt>
                <c:pt idx="39590">
                  <c:v>393.25966310000001</c:v>
                </c:pt>
                <c:pt idx="39591">
                  <c:v>393.2695981</c:v>
                </c:pt>
                <c:pt idx="39592">
                  <c:v>393.27953309999998</c:v>
                </c:pt>
                <c:pt idx="39593">
                  <c:v>393.28946810000002</c:v>
                </c:pt>
                <c:pt idx="39594">
                  <c:v>393.29940310000001</c:v>
                </c:pt>
                <c:pt idx="39595">
                  <c:v>393.30933809999999</c:v>
                </c:pt>
                <c:pt idx="39596">
                  <c:v>393.31927409999997</c:v>
                </c:pt>
                <c:pt idx="39597">
                  <c:v>393.32920910000001</c:v>
                </c:pt>
                <c:pt idx="39598">
                  <c:v>393.3391441</c:v>
                </c:pt>
                <c:pt idx="39599">
                  <c:v>393.34907909999998</c:v>
                </c:pt>
                <c:pt idx="39600">
                  <c:v>393.35901410000002</c:v>
                </c:pt>
                <c:pt idx="39601">
                  <c:v>393.36894910000001</c:v>
                </c:pt>
                <c:pt idx="39602">
                  <c:v>393.37888409999999</c:v>
                </c:pt>
                <c:pt idx="39603">
                  <c:v>393.38881909999998</c:v>
                </c:pt>
                <c:pt idx="39604">
                  <c:v>393.39875410000002</c:v>
                </c:pt>
                <c:pt idx="39605">
                  <c:v>393.4086891</c:v>
                </c:pt>
                <c:pt idx="39606">
                  <c:v>393.41862409999999</c:v>
                </c:pt>
                <c:pt idx="39607">
                  <c:v>393.42856010000003</c:v>
                </c:pt>
                <c:pt idx="39608">
                  <c:v>393.43849510000001</c:v>
                </c:pt>
                <c:pt idx="39609">
                  <c:v>393.4484301</c:v>
                </c:pt>
                <c:pt idx="39610">
                  <c:v>393.45836509999998</c:v>
                </c:pt>
                <c:pt idx="39611">
                  <c:v>393.46830010000002</c:v>
                </c:pt>
                <c:pt idx="39612">
                  <c:v>393.47823510000001</c:v>
                </c:pt>
                <c:pt idx="39613">
                  <c:v>393.48817009999999</c:v>
                </c:pt>
                <c:pt idx="39614">
                  <c:v>393.49810509999998</c:v>
                </c:pt>
                <c:pt idx="39615">
                  <c:v>393.50804010000002</c:v>
                </c:pt>
                <c:pt idx="39616">
                  <c:v>393.5179751</c:v>
                </c:pt>
                <c:pt idx="39617">
                  <c:v>393.52791109999998</c:v>
                </c:pt>
                <c:pt idx="39618">
                  <c:v>393.53784610000002</c:v>
                </c:pt>
                <c:pt idx="39619">
                  <c:v>393.54778110000001</c:v>
                </c:pt>
                <c:pt idx="39620">
                  <c:v>393.55771609999999</c:v>
                </c:pt>
                <c:pt idx="39621">
                  <c:v>393.56765109999998</c:v>
                </c:pt>
                <c:pt idx="39622">
                  <c:v>393.57758610000002</c:v>
                </c:pt>
                <c:pt idx="39623">
                  <c:v>393.5875211</c:v>
                </c:pt>
                <c:pt idx="39624">
                  <c:v>393.59745609999999</c:v>
                </c:pt>
                <c:pt idx="39625">
                  <c:v>393.60739109999997</c:v>
                </c:pt>
                <c:pt idx="39626">
                  <c:v>393.61732610000001</c:v>
                </c:pt>
                <c:pt idx="39627">
                  <c:v>393.6272611</c:v>
                </c:pt>
                <c:pt idx="39628">
                  <c:v>393.63719709999998</c:v>
                </c:pt>
                <c:pt idx="39629">
                  <c:v>393.64713210000002</c:v>
                </c:pt>
                <c:pt idx="39630">
                  <c:v>393.65706710000001</c:v>
                </c:pt>
                <c:pt idx="39631">
                  <c:v>393.66700209999999</c:v>
                </c:pt>
                <c:pt idx="39632">
                  <c:v>393.67693709999998</c:v>
                </c:pt>
                <c:pt idx="39633">
                  <c:v>393.68687210000002</c:v>
                </c:pt>
                <c:pt idx="39634">
                  <c:v>393.6968071</c:v>
                </c:pt>
                <c:pt idx="39635">
                  <c:v>393.70674209999999</c:v>
                </c:pt>
                <c:pt idx="39636">
                  <c:v>393.71667710000003</c:v>
                </c:pt>
                <c:pt idx="39637">
                  <c:v>393.72661210000001</c:v>
                </c:pt>
                <c:pt idx="39638">
                  <c:v>393.73654809999999</c:v>
                </c:pt>
                <c:pt idx="39639">
                  <c:v>393.74648309999998</c:v>
                </c:pt>
                <c:pt idx="39640">
                  <c:v>393.75641810000002</c:v>
                </c:pt>
                <c:pt idx="39641">
                  <c:v>393.7663531</c:v>
                </c:pt>
                <c:pt idx="39642">
                  <c:v>393.77628809999999</c:v>
                </c:pt>
                <c:pt idx="39643">
                  <c:v>393.78622309999997</c:v>
                </c:pt>
                <c:pt idx="39644">
                  <c:v>393.79615810000001</c:v>
                </c:pt>
                <c:pt idx="39645">
                  <c:v>393.8060931</c:v>
                </c:pt>
                <c:pt idx="39646">
                  <c:v>393.81602809999998</c:v>
                </c:pt>
                <c:pt idx="39647">
                  <c:v>393.82596310000002</c:v>
                </c:pt>
                <c:pt idx="39648">
                  <c:v>393.83589810000001</c:v>
                </c:pt>
                <c:pt idx="39649">
                  <c:v>393.84583359999999</c:v>
                </c:pt>
                <c:pt idx="39650">
                  <c:v>393.85576859999998</c:v>
                </c:pt>
                <c:pt idx="39651">
                  <c:v>393.86570360000002</c:v>
                </c:pt>
                <c:pt idx="39652">
                  <c:v>393.8756386</c:v>
                </c:pt>
                <c:pt idx="39653">
                  <c:v>393.88557359999999</c:v>
                </c:pt>
                <c:pt idx="39654">
                  <c:v>393.89550860000003</c:v>
                </c:pt>
                <c:pt idx="39655">
                  <c:v>393.90544360000001</c:v>
                </c:pt>
                <c:pt idx="39656">
                  <c:v>393.9153786</c:v>
                </c:pt>
                <c:pt idx="39657">
                  <c:v>393.92531359999998</c:v>
                </c:pt>
                <c:pt idx="39658">
                  <c:v>393.93524860000002</c:v>
                </c:pt>
                <c:pt idx="39659">
                  <c:v>393.9451846</c:v>
                </c:pt>
                <c:pt idx="39660">
                  <c:v>393.95511959999999</c:v>
                </c:pt>
                <c:pt idx="39661">
                  <c:v>393.96505459999997</c:v>
                </c:pt>
                <c:pt idx="39662">
                  <c:v>393.97498960000001</c:v>
                </c:pt>
                <c:pt idx="39663">
                  <c:v>393.9849246</c:v>
                </c:pt>
                <c:pt idx="39664">
                  <c:v>393.99485959999998</c:v>
                </c:pt>
                <c:pt idx="39665">
                  <c:v>394.00479460000003</c:v>
                </c:pt>
                <c:pt idx="39666">
                  <c:v>394.01472960000001</c:v>
                </c:pt>
                <c:pt idx="39667">
                  <c:v>394.02466459999999</c:v>
                </c:pt>
                <c:pt idx="39668">
                  <c:v>394.03459959999998</c:v>
                </c:pt>
                <c:pt idx="39669">
                  <c:v>394.04453460000002</c:v>
                </c:pt>
                <c:pt idx="39670">
                  <c:v>394.0544696</c:v>
                </c:pt>
                <c:pt idx="39671">
                  <c:v>394.06440559999999</c:v>
                </c:pt>
                <c:pt idx="39672">
                  <c:v>394.07434060000003</c:v>
                </c:pt>
                <c:pt idx="39673">
                  <c:v>394.08427560000001</c:v>
                </c:pt>
                <c:pt idx="39674">
                  <c:v>394.0942106</c:v>
                </c:pt>
                <c:pt idx="39675">
                  <c:v>394.10414559999998</c:v>
                </c:pt>
                <c:pt idx="39676">
                  <c:v>394.11408060000002</c:v>
                </c:pt>
                <c:pt idx="39677">
                  <c:v>394.12401560000001</c:v>
                </c:pt>
                <c:pt idx="39678">
                  <c:v>394.13395059999999</c:v>
                </c:pt>
                <c:pt idx="39679">
                  <c:v>394.14388559999998</c:v>
                </c:pt>
                <c:pt idx="39680">
                  <c:v>394.15382060000002</c:v>
                </c:pt>
                <c:pt idx="39681">
                  <c:v>394.1637566</c:v>
                </c:pt>
                <c:pt idx="39682">
                  <c:v>394.17369159999998</c:v>
                </c:pt>
                <c:pt idx="39683">
                  <c:v>394.18362660000003</c:v>
                </c:pt>
                <c:pt idx="39684">
                  <c:v>394.19356160000001</c:v>
                </c:pt>
                <c:pt idx="39685">
                  <c:v>394.20349659999999</c:v>
                </c:pt>
                <c:pt idx="39686">
                  <c:v>394.21343159999998</c:v>
                </c:pt>
                <c:pt idx="39687">
                  <c:v>394.22336660000002</c:v>
                </c:pt>
                <c:pt idx="39688">
                  <c:v>394.2333016</c:v>
                </c:pt>
                <c:pt idx="39689">
                  <c:v>394.24323659999999</c:v>
                </c:pt>
                <c:pt idx="39690">
                  <c:v>394.25317159999997</c:v>
                </c:pt>
                <c:pt idx="39691">
                  <c:v>394.26310760000001</c:v>
                </c:pt>
                <c:pt idx="39692">
                  <c:v>394.2730426</c:v>
                </c:pt>
                <c:pt idx="39693">
                  <c:v>394.28297759999998</c:v>
                </c:pt>
                <c:pt idx="39694">
                  <c:v>394.29291260000002</c:v>
                </c:pt>
                <c:pt idx="39695">
                  <c:v>394.30284760000001</c:v>
                </c:pt>
                <c:pt idx="39696">
                  <c:v>394.31278259999999</c:v>
                </c:pt>
                <c:pt idx="39697">
                  <c:v>394.32271759999998</c:v>
                </c:pt>
                <c:pt idx="39698">
                  <c:v>394.33265260000002</c:v>
                </c:pt>
                <c:pt idx="39699">
                  <c:v>394.3425876</c:v>
                </c:pt>
                <c:pt idx="39700">
                  <c:v>394.35252259999999</c:v>
                </c:pt>
                <c:pt idx="39701">
                  <c:v>394.36245760000003</c:v>
                </c:pt>
                <c:pt idx="39702">
                  <c:v>394.37239360000001</c:v>
                </c:pt>
                <c:pt idx="39703">
                  <c:v>394.38232859999999</c:v>
                </c:pt>
                <c:pt idx="39704">
                  <c:v>394.39226359999998</c:v>
                </c:pt>
                <c:pt idx="39705">
                  <c:v>394.40219860000002</c:v>
                </c:pt>
                <c:pt idx="39706">
                  <c:v>394.4121336</c:v>
                </c:pt>
                <c:pt idx="39707">
                  <c:v>394.42206859999999</c:v>
                </c:pt>
                <c:pt idx="39708">
                  <c:v>394.43200359999997</c:v>
                </c:pt>
                <c:pt idx="39709">
                  <c:v>394.44193860000001</c:v>
                </c:pt>
                <c:pt idx="39710">
                  <c:v>394.4518736</c:v>
                </c:pt>
                <c:pt idx="39711">
                  <c:v>394.46180859999998</c:v>
                </c:pt>
                <c:pt idx="39712">
                  <c:v>394.47174460000002</c:v>
                </c:pt>
                <c:pt idx="39713">
                  <c:v>394.48167960000001</c:v>
                </c:pt>
                <c:pt idx="39714">
                  <c:v>394.49161459999999</c:v>
                </c:pt>
                <c:pt idx="39715">
                  <c:v>394.50154959999998</c:v>
                </c:pt>
                <c:pt idx="39716">
                  <c:v>394.51148460000002</c:v>
                </c:pt>
                <c:pt idx="39717">
                  <c:v>394.5214196</c:v>
                </c:pt>
                <c:pt idx="39718">
                  <c:v>394.53135459999999</c:v>
                </c:pt>
                <c:pt idx="39719">
                  <c:v>394.54128960000003</c:v>
                </c:pt>
                <c:pt idx="39720">
                  <c:v>394.55122460000001</c:v>
                </c:pt>
                <c:pt idx="39721">
                  <c:v>394.5611596</c:v>
                </c:pt>
                <c:pt idx="39722">
                  <c:v>394.57109559999998</c:v>
                </c:pt>
                <c:pt idx="39723">
                  <c:v>394.58103060000002</c:v>
                </c:pt>
                <c:pt idx="39724">
                  <c:v>394.5909656</c:v>
                </c:pt>
                <c:pt idx="39725">
                  <c:v>394.60090059999999</c:v>
                </c:pt>
                <c:pt idx="39726">
                  <c:v>394.61083559999997</c:v>
                </c:pt>
                <c:pt idx="39727">
                  <c:v>394.62077060000001</c:v>
                </c:pt>
                <c:pt idx="39728">
                  <c:v>394.6307056</c:v>
                </c:pt>
                <c:pt idx="39729">
                  <c:v>394.64064059999998</c:v>
                </c:pt>
                <c:pt idx="39730">
                  <c:v>394.65057560000002</c:v>
                </c:pt>
                <c:pt idx="39731">
                  <c:v>394.66051160000001</c:v>
                </c:pt>
                <c:pt idx="39732">
                  <c:v>394.67044659999999</c:v>
                </c:pt>
                <c:pt idx="39733">
                  <c:v>394.68038159999998</c:v>
                </c:pt>
                <c:pt idx="39734">
                  <c:v>394.69031660000002</c:v>
                </c:pt>
                <c:pt idx="39735">
                  <c:v>394.7002516</c:v>
                </c:pt>
                <c:pt idx="39736">
                  <c:v>394.71018659999999</c:v>
                </c:pt>
                <c:pt idx="39737">
                  <c:v>394.72012160000003</c:v>
                </c:pt>
                <c:pt idx="39738">
                  <c:v>394.73005660000001</c:v>
                </c:pt>
                <c:pt idx="39739">
                  <c:v>394.7399916</c:v>
                </c:pt>
                <c:pt idx="39740">
                  <c:v>394.74992759999998</c:v>
                </c:pt>
                <c:pt idx="39741">
                  <c:v>394.75986260000002</c:v>
                </c:pt>
                <c:pt idx="39742">
                  <c:v>394.7697976</c:v>
                </c:pt>
                <c:pt idx="39743">
                  <c:v>394.77973259999999</c:v>
                </c:pt>
                <c:pt idx="39744">
                  <c:v>394.78966759999997</c:v>
                </c:pt>
                <c:pt idx="39745">
                  <c:v>394.79960260000001</c:v>
                </c:pt>
                <c:pt idx="39746">
                  <c:v>394.8095376</c:v>
                </c:pt>
                <c:pt idx="39747">
                  <c:v>394.81947259999998</c:v>
                </c:pt>
                <c:pt idx="39748">
                  <c:v>394.82940760000002</c:v>
                </c:pt>
                <c:pt idx="39749">
                  <c:v>394.83934399999998</c:v>
                </c:pt>
                <c:pt idx="39750">
                  <c:v>394.84927900000002</c:v>
                </c:pt>
                <c:pt idx="39751">
                  <c:v>394.85921400000001</c:v>
                </c:pt>
                <c:pt idx="39752">
                  <c:v>394.86914899999999</c:v>
                </c:pt>
                <c:pt idx="39753">
                  <c:v>394.87908399999998</c:v>
                </c:pt>
                <c:pt idx="39754">
                  <c:v>394.88901900000002</c:v>
                </c:pt>
                <c:pt idx="39755">
                  <c:v>394.898954</c:v>
                </c:pt>
                <c:pt idx="39756">
                  <c:v>394.90888899999999</c:v>
                </c:pt>
                <c:pt idx="39757">
                  <c:v>394.91882500000003</c:v>
                </c:pt>
                <c:pt idx="39758">
                  <c:v>394.92876000000001</c:v>
                </c:pt>
                <c:pt idx="39759">
                  <c:v>394.938695</c:v>
                </c:pt>
                <c:pt idx="39760">
                  <c:v>394.94862999999998</c:v>
                </c:pt>
                <c:pt idx="39761">
                  <c:v>394.95856500000002</c:v>
                </c:pt>
                <c:pt idx="39762">
                  <c:v>394.96850000000001</c:v>
                </c:pt>
                <c:pt idx="39763">
                  <c:v>394.97843499999999</c:v>
                </c:pt>
                <c:pt idx="39764">
                  <c:v>394.98836999999997</c:v>
                </c:pt>
                <c:pt idx="39765">
                  <c:v>394.99830600000001</c:v>
                </c:pt>
                <c:pt idx="39766">
                  <c:v>395.008241</c:v>
                </c:pt>
                <c:pt idx="39767">
                  <c:v>395.01817599999998</c:v>
                </c:pt>
                <c:pt idx="39768">
                  <c:v>395.02811100000002</c:v>
                </c:pt>
                <c:pt idx="39769">
                  <c:v>395.03804600000001</c:v>
                </c:pt>
                <c:pt idx="39770">
                  <c:v>395.04798099999999</c:v>
                </c:pt>
                <c:pt idx="39771">
                  <c:v>395.05791599999998</c:v>
                </c:pt>
                <c:pt idx="39772">
                  <c:v>395.06785100000002</c:v>
                </c:pt>
                <c:pt idx="39773">
                  <c:v>395.077787</c:v>
                </c:pt>
                <c:pt idx="39774">
                  <c:v>395.08772199999999</c:v>
                </c:pt>
                <c:pt idx="39775">
                  <c:v>395.09765700000003</c:v>
                </c:pt>
                <c:pt idx="39776">
                  <c:v>395.10759200000001</c:v>
                </c:pt>
                <c:pt idx="39777">
                  <c:v>395.117527</c:v>
                </c:pt>
                <c:pt idx="39778">
                  <c:v>395.12746199999998</c:v>
                </c:pt>
                <c:pt idx="39779">
                  <c:v>395.13739700000002</c:v>
                </c:pt>
                <c:pt idx="39780">
                  <c:v>395.147333</c:v>
                </c:pt>
                <c:pt idx="39781">
                  <c:v>395.15726799999999</c:v>
                </c:pt>
                <c:pt idx="39782">
                  <c:v>395.16720299999997</c:v>
                </c:pt>
                <c:pt idx="39783">
                  <c:v>395.17713800000001</c:v>
                </c:pt>
                <c:pt idx="39784">
                  <c:v>395.187073</c:v>
                </c:pt>
                <c:pt idx="39785">
                  <c:v>395.19700799999998</c:v>
                </c:pt>
                <c:pt idx="39786">
                  <c:v>395.20694300000002</c:v>
                </c:pt>
                <c:pt idx="39787">
                  <c:v>395.21687800000001</c:v>
                </c:pt>
                <c:pt idx="39788">
                  <c:v>395.22681399999999</c:v>
                </c:pt>
                <c:pt idx="39789">
                  <c:v>395.23674899999997</c:v>
                </c:pt>
                <c:pt idx="39790">
                  <c:v>395.24668400000002</c:v>
                </c:pt>
                <c:pt idx="39791">
                  <c:v>395.256619</c:v>
                </c:pt>
                <c:pt idx="39792">
                  <c:v>395.26655399999999</c:v>
                </c:pt>
                <c:pt idx="39793">
                  <c:v>395.27648900000003</c:v>
                </c:pt>
                <c:pt idx="39794">
                  <c:v>395.28642500000001</c:v>
                </c:pt>
                <c:pt idx="39795">
                  <c:v>395.29635999999999</c:v>
                </c:pt>
                <c:pt idx="39796">
                  <c:v>395.30629499999998</c:v>
                </c:pt>
                <c:pt idx="39797">
                  <c:v>395.31623000000002</c:v>
                </c:pt>
                <c:pt idx="39798">
                  <c:v>395.326165</c:v>
                </c:pt>
                <c:pt idx="39799">
                  <c:v>395.33609999999999</c:v>
                </c:pt>
                <c:pt idx="39800">
                  <c:v>395.34603499999997</c:v>
                </c:pt>
                <c:pt idx="39801">
                  <c:v>395.35597100000001</c:v>
                </c:pt>
                <c:pt idx="39802">
                  <c:v>395.365906</c:v>
                </c:pt>
                <c:pt idx="39803">
                  <c:v>395.37584099999998</c:v>
                </c:pt>
                <c:pt idx="39804">
                  <c:v>395.38577600000002</c:v>
                </c:pt>
                <c:pt idx="39805">
                  <c:v>395.39571100000001</c:v>
                </c:pt>
                <c:pt idx="39806">
                  <c:v>395.40564599999999</c:v>
                </c:pt>
                <c:pt idx="39807">
                  <c:v>395.41558199999997</c:v>
                </c:pt>
                <c:pt idx="39808">
                  <c:v>395.42551700000001</c:v>
                </c:pt>
                <c:pt idx="39809">
                  <c:v>395.435452</c:v>
                </c:pt>
                <c:pt idx="39810">
                  <c:v>395.44538699999998</c:v>
                </c:pt>
                <c:pt idx="39811">
                  <c:v>395.45532200000002</c:v>
                </c:pt>
                <c:pt idx="39812">
                  <c:v>395.46525700000001</c:v>
                </c:pt>
                <c:pt idx="39813">
                  <c:v>395.47519299999999</c:v>
                </c:pt>
                <c:pt idx="39814">
                  <c:v>395.48512799999997</c:v>
                </c:pt>
                <c:pt idx="39815">
                  <c:v>395.49506300000002</c:v>
                </c:pt>
                <c:pt idx="39816">
                  <c:v>395.504998</c:v>
                </c:pt>
                <c:pt idx="39817">
                  <c:v>395.51493299999998</c:v>
                </c:pt>
                <c:pt idx="39818">
                  <c:v>395.52486800000003</c:v>
                </c:pt>
                <c:pt idx="39819">
                  <c:v>395.53480400000001</c:v>
                </c:pt>
                <c:pt idx="39820">
                  <c:v>395.54473899999999</c:v>
                </c:pt>
                <c:pt idx="39821">
                  <c:v>395.55467399999998</c:v>
                </c:pt>
                <c:pt idx="39822">
                  <c:v>395.56460900000002</c:v>
                </c:pt>
                <c:pt idx="39823">
                  <c:v>395.574544</c:v>
                </c:pt>
                <c:pt idx="39824">
                  <c:v>395.58447899999999</c:v>
                </c:pt>
                <c:pt idx="39825">
                  <c:v>395.59441500000003</c:v>
                </c:pt>
                <c:pt idx="39826">
                  <c:v>395.60435000000001</c:v>
                </c:pt>
                <c:pt idx="39827">
                  <c:v>395.614285</c:v>
                </c:pt>
                <c:pt idx="39828">
                  <c:v>395.62421999999998</c:v>
                </c:pt>
                <c:pt idx="39829">
                  <c:v>395.63415500000002</c:v>
                </c:pt>
                <c:pt idx="39830">
                  <c:v>395.64409000000001</c:v>
                </c:pt>
                <c:pt idx="39831">
                  <c:v>395.65402599999999</c:v>
                </c:pt>
                <c:pt idx="39832">
                  <c:v>395.66396099999997</c:v>
                </c:pt>
                <c:pt idx="39833">
                  <c:v>395.67389600000001</c:v>
                </c:pt>
                <c:pt idx="39834">
                  <c:v>395.683831</c:v>
                </c:pt>
                <c:pt idx="39835">
                  <c:v>395.69376599999998</c:v>
                </c:pt>
                <c:pt idx="39836">
                  <c:v>395.70370200000002</c:v>
                </c:pt>
                <c:pt idx="39837">
                  <c:v>395.71363700000001</c:v>
                </c:pt>
                <c:pt idx="39838">
                  <c:v>395.72357199999999</c:v>
                </c:pt>
                <c:pt idx="39839">
                  <c:v>395.73350699999997</c:v>
                </c:pt>
                <c:pt idx="39840">
                  <c:v>395.74344200000002</c:v>
                </c:pt>
                <c:pt idx="39841">
                  <c:v>395.753377</c:v>
                </c:pt>
                <c:pt idx="39842">
                  <c:v>395.76331299999998</c:v>
                </c:pt>
                <c:pt idx="39843">
                  <c:v>395.77324800000002</c:v>
                </c:pt>
                <c:pt idx="39844">
                  <c:v>395.78318300000001</c:v>
                </c:pt>
                <c:pt idx="39845">
                  <c:v>395.79311799999999</c:v>
                </c:pt>
                <c:pt idx="39846">
                  <c:v>395.80305299999998</c:v>
                </c:pt>
                <c:pt idx="39847">
                  <c:v>395.81298900000002</c:v>
                </c:pt>
                <c:pt idx="39848">
                  <c:v>395.822924</c:v>
                </c:pt>
                <c:pt idx="39849">
                  <c:v>395.83285899999998</c:v>
                </c:pt>
                <c:pt idx="39850">
                  <c:v>395.84279409999999</c:v>
                </c:pt>
                <c:pt idx="39851">
                  <c:v>395.85272909999998</c:v>
                </c:pt>
                <c:pt idx="39852">
                  <c:v>395.86266510000002</c:v>
                </c:pt>
                <c:pt idx="39853">
                  <c:v>395.8726001</c:v>
                </c:pt>
                <c:pt idx="39854">
                  <c:v>395.88253509999998</c:v>
                </c:pt>
                <c:pt idx="39855">
                  <c:v>395.89247010000003</c:v>
                </c:pt>
                <c:pt idx="39856">
                  <c:v>395.90240510000001</c:v>
                </c:pt>
                <c:pt idx="39857">
                  <c:v>395.91234109999999</c:v>
                </c:pt>
                <c:pt idx="39858">
                  <c:v>395.92227609999998</c:v>
                </c:pt>
                <c:pt idx="39859">
                  <c:v>395.93221110000002</c:v>
                </c:pt>
                <c:pt idx="39860">
                  <c:v>395.9421461</c:v>
                </c:pt>
                <c:pt idx="39861">
                  <c:v>395.95208109999999</c:v>
                </c:pt>
                <c:pt idx="39862">
                  <c:v>395.96201710000003</c:v>
                </c:pt>
                <c:pt idx="39863">
                  <c:v>395.97195210000001</c:v>
                </c:pt>
                <c:pt idx="39864">
                  <c:v>395.98188709999999</c:v>
                </c:pt>
                <c:pt idx="39865">
                  <c:v>395.99182209999998</c:v>
                </c:pt>
                <c:pt idx="39866">
                  <c:v>396.00175710000002</c:v>
                </c:pt>
                <c:pt idx="39867">
                  <c:v>396.0116931</c:v>
                </c:pt>
                <c:pt idx="39868">
                  <c:v>396.02162809999999</c:v>
                </c:pt>
                <c:pt idx="39869">
                  <c:v>396.03156310000003</c:v>
                </c:pt>
                <c:pt idx="39870">
                  <c:v>396.04149810000001</c:v>
                </c:pt>
                <c:pt idx="39871">
                  <c:v>396.0514331</c:v>
                </c:pt>
                <c:pt idx="39872">
                  <c:v>396.06136909999998</c:v>
                </c:pt>
                <c:pt idx="39873">
                  <c:v>396.07130410000002</c:v>
                </c:pt>
                <c:pt idx="39874">
                  <c:v>396.0812391</c:v>
                </c:pt>
                <c:pt idx="39875">
                  <c:v>396.09117409999999</c:v>
                </c:pt>
                <c:pt idx="39876">
                  <c:v>396.10110909999997</c:v>
                </c:pt>
                <c:pt idx="39877">
                  <c:v>396.11104510000001</c:v>
                </c:pt>
                <c:pt idx="39878">
                  <c:v>396.1209801</c:v>
                </c:pt>
                <c:pt idx="39879">
                  <c:v>396.13091509999998</c:v>
                </c:pt>
                <c:pt idx="39880">
                  <c:v>396.14085010000002</c:v>
                </c:pt>
                <c:pt idx="39881">
                  <c:v>396.15078510000001</c:v>
                </c:pt>
                <c:pt idx="39882">
                  <c:v>396.16072109999999</c:v>
                </c:pt>
                <c:pt idx="39883">
                  <c:v>396.17065609999997</c:v>
                </c:pt>
                <c:pt idx="39884">
                  <c:v>396.18059110000002</c:v>
                </c:pt>
                <c:pt idx="39885">
                  <c:v>396.1905261</c:v>
                </c:pt>
                <c:pt idx="39886">
                  <c:v>396.20046109999998</c:v>
                </c:pt>
                <c:pt idx="39887">
                  <c:v>396.21039710000002</c:v>
                </c:pt>
                <c:pt idx="39888">
                  <c:v>396.22033210000001</c:v>
                </c:pt>
                <c:pt idx="39889">
                  <c:v>396.23026709999999</c:v>
                </c:pt>
                <c:pt idx="39890">
                  <c:v>396.24020209999998</c:v>
                </c:pt>
                <c:pt idx="39891">
                  <c:v>396.25013810000002</c:v>
                </c:pt>
                <c:pt idx="39892">
                  <c:v>396.2600731</c:v>
                </c:pt>
                <c:pt idx="39893">
                  <c:v>396.27000809999998</c:v>
                </c:pt>
                <c:pt idx="39894">
                  <c:v>396.27994310000003</c:v>
                </c:pt>
                <c:pt idx="39895">
                  <c:v>396.28987810000001</c:v>
                </c:pt>
                <c:pt idx="39896">
                  <c:v>396.29981409999999</c:v>
                </c:pt>
                <c:pt idx="39897">
                  <c:v>396.30974909999998</c:v>
                </c:pt>
                <c:pt idx="39898">
                  <c:v>396.31968410000002</c:v>
                </c:pt>
                <c:pt idx="39899">
                  <c:v>396.3296191</c:v>
                </c:pt>
                <c:pt idx="39900">
                  <c:v>396.33955409999999</c:v>
                </c:pt>
                <c:pt idx="39901">
                  <c:v>396.34949010000003</c:v>
                </c:pt>
                <c:pt idx="39902">
                  <c:v>396.35942510000001</c:v>
                </c:pt>
                <c:pt idx="39903">
                  <c:v>396.36936009999999</c:v>
                </c:pt>
                <c:pt idx="39904">
                  <c:v>396.37929509999998</c:v>
                </c:pt>
                <c:pt idx="39905">
                  <c:v>396.38923010000002</c:v>
                </c:pt>
                <c:pt idx="39906">
                  <c:v>396.3991661</c:v>
                </c:pt>
                <c:pt idx="39907">
                  <c:v>396.40910109999999</c:v>
                </c:pt>
                <c:pt idx="39908">
                  <c:v>396.41903610000003</c:v>
                </c:pt>
                <c:pt idx="39909">
                  <c:v>396.42897110000001</c:v>
                </c:pt>
                <c:pt idx="39910">
                  <c:v>396.43890709999999</c:v>
                </c:pt>
                <c:pt idx="39911">
                  <c:v>396.44884209999998</c:v>
                </c:pt>
                <c:pt idx="39912">
                  <c:v>396.45877710000002</c:v>
                </c:pt>
                <c:pt idx="39913">
                  <c:v>396.4687121</c:v>
                </c:pt>
                <c:pt idx="39914">
                  <c:v>396.47864709999999</c:v>
                </c:pt>
                <c:pt idx="39915">
                  <c:v>396.48858310000003</c:v>
                </c:pt>
                <c:pt idx="39916">
                  <c:v>396.49851810000001</c:v>
                </c:pt>
                <c:pt idx="39917">
                  <c:v>396.5084531</c:v>
                </c:pt>
                <c:pt idx="39918">
                  <c:v>396.51838809999998</c:v>
                </c:pt>
                <c:pt idx="39919">
                  <c:v>396.52832410000002</c:v>
                </c:pt>
                <c:pt idx="39920">
                  <c:v>396.5382591</c:v>
                </c:pt>
                <c:pt idx="39921">
                  <c:v>396.54819409999999</c:v>
                </c:pt>
                <c:pt idx="39922">
                  <c:v>396.55812909999997</c:v>
                </c:pt>
                <c:pt idx="39923">
                  <c:v>396.56806410000002</c:v>
                </c:pt>
                <c:pt idx="39924">
                  <c:v>396.5780001</c:v>
                </c:pt>
                <c:pt idx="39925">
                  <c:v>396.58793509999998</c:v>
                </c:pt>
                <c:pt idx="39926">
                  <c:v>396.59787010000002</c:v>
                </c:pt>
                <c:pt idx="39927">
                  <c:v>396.60780510000001</c:v>
                </c:pt>
                <c:pt idx="39928">
                  <c:v>396.61774109999999</c:v>
                </c:pt>
                <c:pt idx="39929">
                  <c:v>396.62767609999997</c:v>
                </c:pt>
                <c:pt idx="39930">
                  <c:v>396.63761110000002</c:v>
                </c:pt>
                <c:pt idx="39931">
                  <c:v>396.6475461</c:v>
                </c:pt>
                <c:pt idx="39932">
                  <c:v>396.65748109999998</c:v>
                </c:pt>
                <c:pt idx="39933">
                  <c:v>396.66741710000002</c:v>
                </c:pt>
                <c:pt idx="39934">
                  <c:v>396.67735210000001</c:v>
                </c:pt>
                <c:pt idx="39935">
                  <c:v>396.68728709999999</c:v>
                </c:pt>
                <c:pt idx="39936">
                  <c:v>396.69722209999998</c:v>
                </c:pt>
                <c:pt idx="39937">
                  <c:v>396.70715810000002</c:v>
                </c:pt>
                <c:pt idx="39938">
                  <c:v>396.7170931</c:v>
                </c:pt>
                <c:pt idx="39939">
                  <c:v>396.72702809999998</c:v>
                </c:pt>
                <c:pt idx="39940">
                  <c:v>396.73696310000003</c:v>
                </c:pt>
                <c:pt idx="39941">
                  <c:v>396.74689910000001</c:v>
                </c:pt>
                <c:pt idx="39942">
                  <c:v>396.75683409999999</c:v>
                </c:pt>
                <c:pt idx="39943">
                  <c:v>396.76676909999998</c:v>
                </c:pt>
                <c:pt idx="39944">
                  <c:v>396.77670410000002</c:v>
                </c:pt>
                <c:pt idx="39945">
                  <c:v>396.7866401</c:v>
                </c:pt>
                <c:pt idx="39946">
                  <c:v>396.79657509999998</c:v>
                </c:pt>
                <c:pt idx="39947">
                  <c:v>396.80651010000003</c:v>
                </c:pt>
                <c:pt idx="39948">
                  <c:v>396.81644510000001</c:v>
                </c:pt>
                <c:pt idx="39949">
                  <c:v>396.82638009999999</c:v>
                </c:pt>
                <c:pt idx="39950">
                  <c:v>396.83631609999998</c:v>
                </c:pt>
                <c:pt idx="39951">
                  <c:v>396.8462505</c:v>
                </c:pt>
                <c:pt idx="39952">
                  <c:v>396.85618549999998</c:v>
                </c:pt>
                <c:pt idx="39953">
                  <c:v>396.86612050000002</c:v>
                </c:pt>
                <c:pt idx="39954">
                  <c:v>396.8760565</c:v>
                </c:pt>
                <c:pt idx="39955">
                  <c:v>396.88599149999999</c:v>
                </c:pt>
                <c:pt idx="39956">
                  <c:v>396.89592649999997</c:v>
                </c:pt>
                <c:pt idx="39957">
                  <c:v>396.90586150000001</c:v>
                </c:pt>
                <c:pt idx="39958">
                  <c:v>396.9157975</c:v>
                </c:pt>
                <c:pt idx="39959">
                  <c:v>396.92573249999998</c:v>
                </c:pt>
                <c:pt idx="39960">
                  <c:v>396.93566750000002</c:v>
                </c:pt>
                <c:pt idx="39961">
                  <c:v>396.94560250000001</c:v>
                </c:pt>
                <c:pt idx="39962">
                  <c:v>396.95553849999999</c:v>
                </c:pt>
                <c:pt idx="39963">
                  <c:v>396.96547349999997</c:v>
                </c:pt>
                <c:pt idx="39964">
                  <c:v>396.97540850000001</c:v>
                </c:pt>
                <c:pt idx="39965">
                  <c:v>396.9853435</c:v>
                </c:pt>
                <c:pt idx="39966">
                  <c:v>396.99527949999998</c:v>
                </c:pt>
                <c:pt idx="39967">
                  <c:v>397.00521450000002</c:v>
                </c:pt>
                <c:pt idx="39968">
                  <c:v>397.01514950000001</c:v>
                </c:pt>
                <c:pt idx="39969">
                  <c:v>397.02508449999999</c:v>
                </c:pt>
                <c:pt idx="39970">
                  <c:v>397.03502049999997</c:v>
                </c:pt>
                <c:pt idx="39971">
                  <c:v>397.04495550000001</c:v>
                </c:pt>
                <c:pt idx="39972">
                  <c:v>397.0548905</c:v>
                </c:pt>
                <c:pt idx="39973">
                  <c:v>397.06482549999998</c:v>
                </c:pt>
                <c:pt idx="39974">
                  <c:v>397.07476150000002</c:v>
                </c:pt>
                <c:pt idx="39975">
                  <c:v>397.08469650000001</c:v>
                </c:pt>
                <c:pt idx="39976">
                  <c:v>397.09463149999999</c:v>
                </c:pt>
                <c:pt idx="39977">
                  <c:v>397.10456649999998</c:v>
                </c:pt>
                <c:pt idx="39978">
                  <c:v>397.11450250000001</c:v>
                </c:pt>
                <c:pt idx="39979">
                  <c:v>397.1244375</c:v>
                </c:pt>
                <c:pt idx="39980">
                  <c:v>397.13437249999998</c:v>
                </c:pt>
                <c:pt idx="39981">
                  <c:v>397.14430750000002</c:v>
                </c:pt>
                <c:pt idx="39982">
                  <c:v>397.15424350000001</c:v>
                </c:pt>
                <c:pt idx="39983">
                  <c:v>397.16417849999999</c:v>
                </c:pt>
                <c:pt idx="39984">
                  <c:v>397.17411349999998</c:v>
                </c:pt>
                <c:pt idx="39985">
                  <c:v>397.18404850000002</c:v>
                </c:pt>
                <c:pt idx="39986">
                  <c:v>397.1939845</c:v>
                </c:pt>
                <c:pt idx="39987">
                  <c:v>397.20391949999998</c:v>
                </c:pt>
                <c:pt idx="39988">
                  <c:v>397.21385450000002</c:v>
                </c:pt>
                <c:pt idx="39989">
                  <c:v>397.22378950000001</c:v>
                </c:pt>
                <c:pt idx="39990">
                  <c:v>397.23372549999999</c:v>
                </c:pt>
                <c:pt idx="39991">
                  <c:v>397.24366049999998</c:v>
                </c:pt>
                <c:pt idx="39992">
                  <c:v>397.25359550000002</c:v>
                </c:pt>
                <c:pt idx="39993">
                  <c:v>397.2635315</c:v>
                </c:pt>
                <c:pt idx="39994">
                  <c:v>397.27346649999998</c:v>
                </c:pt>
                <c:pt idx="39995">
                  <c:v>397.28340150000002</c:v>
                </c:pt>
                <c:pt idx="39996">
                  <c:v>397.29333650000001</c:v>
                </c:pt>
                <c:pt idx="39997">
                  <c:v>397.30327249999999</c:v>
                </c:pt>
                <c:pt idx="39998">
                  <c:v>397.31320749999998</c:v>
                </c:pt>
                <c:pt idx="39999">
                  <c:v>397.32314250000002</c:v>
                </c:pt>
                <c:pt idx="40000">
                  <c:v>397.3330775</c:v>
                </c:pt>
                <c:pt idx="40001">
                  <c:v>397.34301349999998</c:v>
                </c:pt>
                <c:pt idx="40002">
                  <c:v>397.35294850000002</c:v>
                </c:pt>
                <c:pt idx="40003">
                  <c:v>397.36288350000001</c:v>
                </c:pt>
                <c:pt idx="40004">
                  <c:v>397.37281849999999</c:v>
                </c:pt>
                <c:pt idx="40005">
                  <c:v>397.38275449999998</c:v>
                </c:pt>
                <c:pt idx="40006">
                  <c:v>397.39268950000002</c:v>
                </c:pt>
                <c:pt idx="40007">
                  <c:v>397.4026245</c:v>
                </c:pt>
                <c:pt idx="40008">
                  <c:v>397.41255949999999</c:v>
                </c:pt>
                <c:pt idx="40009">
                  <c:v>397.42249550000003</c:v>
                </c:pt>
                <c:pt idx="40010">
                  <c:v>397.43243050000001</c:v>
                </c:pt>
                <c:pt idx="40011">
                  <c:v>397.44236549999999</c:v>
                </c:pt>
                <c:pt idx="40012">
                  <c:v>397.45230049999998</c:v>
                </c:pt>
                <c:pt idx="40013">
                  <c:v>397.46223650000002</c:v>
                </c:pt>
                <c:pt idx="40014">
                  <c:v>397.4721715</c:v>
                </c:pt>
                <c:pt idx="40015">
                  <c:v>397.48210649999999</c:v>
                </c:pt>
                <c:pt idx="40016">
                  <c:v>397.49204150000003</c:v>
                </c:pt>
                <c:pt idx="40017">
                  <c:v>397.50197750000001</c:v>
                </c:pt>
                <c:pt idx="40018">
                  <c:v>397.51191249999999</c:v>
                </c:pt>
                <c:pt idx="40019">
                  <c:v>397.52184749999998</c:v>
                </c:pt>
                <c:pt idx="40020">
                  <c:v>397.53178350000002</c:v>
                </c:pt>
                <c:pt idx="40021">
                  <c:v>397.5417185</c:v>
                </c:pt>
                <c:pt idx="40022">
                  <c:v>397.55165349999999</c:v>
                </c:pt>
                <c:pt idx="40023">
                  <c:v>397.56158850000003</c:v>
                </c:pt>
                <c:pt idx="40024">
                  <c:v>397.57152450000001</c:v>
                </c:pt>
                <c:pt idx="40025">
                  <c:v>397.58145949999999</c:v>
                </c:pt>
                <c:pt idx="40026">
                  <c:v>397.59139449999998</c:v>
                </c:pt>
                <c:pt idx="40027">
                  <c:v>397.60132950000002</c:v>
                </c:pt>
                <c:pt idx="40028">
                  <c:v>397.6112655</c:v>
                </c:pt>
                <c:pt idx="40029">
                  <c:v>397.62120049999999</c:v>
                </c:pt>
                <c:pt idx="40030">
                  <c:v>397.63113550000003</c:v>
                </c:pt>
                <c:pt idx="40031">
                  <c:v>397.64107050000001</c:v>
                </c:pt>
                <c:pt idx="40032">
                  <c:v>397.65100649999999</c:v>
                </c:pt>
                <c:pt idx="40033">
                  <c:v>397.66094149999998</c:v>
                </c:pt>
                <c:pt idx="40034">
                  <c:v>397.67087650000002</c:v>
                </c:pt>
                <c:pt idx="40035">
                  <c:v>397.6808115</c:v>
                </c:pt>
                <c:pt idx="40036">
                  <c:v>397.69074749999999</c:v>
                </c:pt>
                <c:pt idx="40037">
                  <c:v>397.70068250000003</c:v>
                </c:pt>
                <c:pt idx="40038">
                  <c:v>397.71061750000001</c:v>
                </c:pt>
                <c:pt idx="40039">
                  <c:v>397.72055349999999</c:v>
                </c:pt>
                <c:pt idx="40040">
                  <c:v>397.73048849999998</c:v>
                </c:pt>
                <c:pt idx="40041">
                  <c:v>397.74042350000002</c:v>
                </c:pt>
                <c:pt idx="40042">
                  <c:v>397.7503585</c:v>
                </c:pt>
                <c:pt idx="40043">
                  <c:v>397.76029449999999</c:v>
                </c:pt>
                <c:pt idx="40044">
                  <c:v>397.77022950000003</c:v>
                </c:pt>
                <c:pt idx="40045">
                  <c:v>397.78016450000001</c:v>
                </c:pt>
                <c:pt idx="40046">
                  <c:v>397.7900995</c:v>
                </c:pt>
                <c:pt idx="40047">
                  <c:v>397.80003549999998</c:v>
                </c:pt>
                <c:pt idx="40048">
                  <c:v>397.80997050000002</c:v>
                </c:pt>
                <c:pt idx="40049">
                  <c:v>397.8199055</c:v>
                </c:pt>
                <c:pt idx="40050">
                  <c:v>397.82984149999999</c:v>
                </c:pt>
                <c:pt idx="40051">
                  <c:v>397.83977650000003</c:v>
                </c:pt>
                <c:pt idx="40052">
                  <c:v>397.84971150000001</c:v>
                </c:pt>
                <c:pt idx="40053">
                  <c:v>397.8596465</c:v>
                </c:pt>
                <c:pt idx="40054">
                  <c:v>397.86958249999998</c:v>
                </c:pt>
                <c:pt idx="40055">
                  <c:v>397.87951750000002</c:v>
                </c:pt>
                <c:pt idx="40056">
                  <c:v>397.8894525</c:v>
                </c:pt>
                <c:pt idx="40057">
                  <c:v>397.89938749999999</c:v>
                </c:pt>
                <c:pt idx="40058">
                  <c:v>397.90932350000003</c:v>
                </c:pt>
                <c:pt idx="40059">
                  <c:v>397.91925850000001</c:v>
                </c:pt>
                <c:pt idx="40060">
                  <c:v>397.9291935</c:v>
                </c:pt>
                <c:pt idx="40061">
                  <c:v>397.93912849999998</c:v>
                </c:pt>
                <c:pt idx="40062">
                  <c:v>397.94906450000002</c:v>
                </c:pt>
                <c:pt idx="40063">
                  <c:v>397.9589995</c:v>
                </c:pt>
                <c:pt idx="40064">
                  <c:v>397.96893449999999</c:v>
                </c:pt>
                <c:pt idx="40065">
                  <c:v>397.97887050000003</c:v>
                </c:pt>
                <c:pt idx="40066">
                  <c:v>397.98880550000001</c:v>
                </c:pt>
                <c:pt idx="40067">
                  <c:v>397.9987405</c:v>
                </c:pt>
                <c:pt idx="40068">
                  <c:v>398.00867549999998</c:v>
                </c:pt>
                <c:pt idx="40069">
                  <c:v>398.01861150000002</c:v>
                </c:pt>
                <c:pt idx="40070">
                  <c:v>398.0285465</c:v>
                </c:pt>
                <c:pt idx="40071">
                  <c:v>398.03848149999999</c:v>
                </c:pt>
                <c:pt idx="40072">
                  <c:v>398.04841649999997</c:v>
                </c:pt>
                <c:pt idx="40073">
                  <c:v>398.05835250000001</c:v>
                </c:pt>
                <c:pt idx="40074">
                  <c:v>398.0682875</c:v>
                </c:pt>
                <c:pt idx="40075">
                  <c:v>398.07822249999998</c:v>
                </c:pt>
                <c:pt idx="40076">
                  <c:v>398.08815850000002</c:v>
                </c:pt>
                <c:pt idx="40077">
                  <c:v>398.0980935</c:v>
                </c:pt>
                <c:pt idx="40078">
                  <c:v>398.10802849999999</c:v>
                </c:pt>
                <c:pt idx="40079">
                  <c:v>398.11796349999997</c:v>
                </c:pt>
                <c:pt idx="40080">
                  <c:v>398.12789950000001</c:v>
                </c:pt>
                <c:pt idx="40081">
                  <c:v>398.1378345</c:v>
                </c:pt>
                <c:pt idx="40082">
                  <c:v>398.14776949999998</c:v>
                </c:pt>
                <c:pt idx="40083">
                  <c:v>398.15770450000002</c:v>
                </c:pt>
                <c:pt idx="40084">
                  <c:v>398.1676405</c:v>
                </c:pt>
                <c:pt idx="40085">
                  <c:v>398.17757549999999</c:v>
                </c:pt>
                <c:pt idx="40086">
                  <c:v>398.18751049999997</c:v>
                </c:pt>
                <c:pt idx="40087">
                  <c:v>398.19744650000001</c:v>
                </c:pt>
                <c:pt idx="40088">
                  <c:v>398.2073815</c:v>
                </c:pt>
                <c:pt idx="40089">
                  <c:v>398.21731649999998</c:v>
                </c:pt>
                <c:pt idx="40090">
                  <c:v>398.22725150000002</c:v>
                </c:pt>
                <c:pt idx="40091">
                  <c:v>398.2371875</c:v>
                </c:pt>
                <c:pt idx="40092">
                  <c:v>398.24712249999999</c:v>
                </c:pt>
                <c:pt idx="40093">
                  <c:v>398.25705749999997</c:v>
                </c:pt>
                <c:pt idx="40094">
                  <c:v>398.26699250000001</c:v>
                </c:pt>
                <c:pt idx="40095">
                  <c:v>398.2769285</c:v>
                </c:pt>
                <c:pt idx="40096">
                  <c:v>398.28686349999998</c:v>
                </c:pt>
                <c:pt idx="40097">
                  <c:v>398.29679850000002</c:v>
                </c:pt>
                <c:pt idx="40098">
                  <c:v>398.3067345</c:v>
                </c:pt>
                <c:pt idx="40099">
                  <c:v>398.31666949999999</c:v>
                </c:pt>
                <c:pt idx="40100">
                  <c:v>398.32660449999997</c:v>
                </c:pt>
                <c:pt idx="40101">
                  <c:v>398.33653950000001</c:v>
                </c:pt>
                <c:pt idx="40102">
                  <c:v>398.3464755</c:v>
                </c:pt>
                <c:pt idx="40103">
                  <c:v>398.35641049999998</c:v>
                </c:pt>
                <c:pt idx="40104">
                  <c:v>398.36634550000002</c:v>
                </c:pt>
                <c:pt idx="40105">
                  <c:v>398.37628050000001</c:v>
                </c:pt>
                <c:pt idx="40106">
                  <c:v>398.38621649999999</c:v>
                </c:pt>
                <c:pt idx="40107">
                  <c:v>398.39615149999997</c:v>
                </c:pt>
                <c:pt idx="40108">
                  <c:v>398.40608650000001</c:v>
                </c:pt>
                <c:pt idx="40109">
                  <c:v>398.4160215</c:v>
                </c:pt>
                <c:pt idx="40110">
                  <c:v>398.42595749999998</c:v>
                </c:pt>
                <c:pt idx="40111">
                  <c:v>398.43589250000002</c:v>
                </c:pt>
                <c:pt idx="40112">
                  <c:v>398.44582750000001</c:v>
                </c:pt>
                <c:pt idx="40113">
                  <c:v>398.45576349999999</c:v>
                </c:pt>
                <c:pt idx="40114">
                  <c:v>398.46569849999997</c:v>
                </c:pt>
                <c:pt idx="40115">
                  <c:v>398.47563350000001</c:v>
                </c:pt>
                <c:pt idx="40116">
                  <c:v>398.4855685</c:v>
                </c:pt>
                <c:pt idx="40117">
                  <c:v>398.49550449999998</c:v>
                </c:pt>
                <c:pt idx="40118">
                  <c:v>398.50543950000002</c:v>
                </c:pt>
                <c:pt idx="40119">
                  <c:v>398.51537450000001</c:v>
                </c:pt>
                <c:pt idx="40120">
                  <c:v>398.52530949999999</c:v>
                </c:pt>
                <c:pt idx="40121">
                  <c:v>398.53524549999997</c:v>
                </c:pt>
                <c:pt idx="40122">
                  <c:v>398.54518050000001</c:v>
                </c:pt>
                <c:pt idx="40123">
                  <c:v>398.5551155</c:v>
                </c:pt>
                <c:pt idx="40124">
                  <c:v>398.56505149999998</c:v>
                </c:pt>
                <c:pt idx="40125">
                  <c:v>398.57498650000002</c:v>
                </c:pt>
                <c:pt idx="40126">
                  <c:v>398.58492150000001</c:v>
                </c:pt>
                <c:pt idx="40127">
                  <c:v>398.59485649999999</c:v>
                </c:pt>
                <c:pt idx="40128">
                  <c:v>398.60479249999997</c:v>
                </c:pt>
                <c:pt idx="40129">
                  <c:v>398.61472750000001</c:v>
                </c:pt>
                <c:pt idx="40130">
                  <c:v>398.6246625</c:v>
                </c:pt>
                <c:pt idx="40131">
                  <c:v>398.63459749999998</c:v>
                </c:pt>
                <c:pt idx="40132">
                  <c:v>398.64453350000002</c:v>
                </c:pt>
                <c:pt idx="40133">
                  <c:v>398.65446850000001</c:v>
                </c:pt>
                <c:pt idx="40134">
                  <c:v>398.66440349999999</c:v>
                </c:pt>
                <c:pt idx="40135">
                  <c:v>398.67433849999998</c:v>
                </c:pt>
                <c:pt idx="40136">
                  <c:v>398.68427450000001</c:v>
                </c:pt>
                <c:pt idx="40137">
                  <c:v>398.6942095</c:v>
                </c:pt>
                <c:pt idx="40138">
                  <c:v>398.70414449999998</c:v>
                </c:pt>
                <c:pt idx="40139">
                  <c:v>398.71408050000002</c:v>
                </c:pt>
                <c:pt idx="40140">
                  <c:v>398.72401550000001</c:v>
                </c:pt>
                <c:pt idx="40141">
                  <c:v>398.73395049999999</c:v>
                </c:pt>
                <c:pt idx="40142">
                  <c:v>398.74388549999998</c:v>
                </c:pt>
                <c:pt idx="40143">
                  <c:v>398.75382150000002</c:v>
                </c:pt>
                <c:pt idx="40144">
                  <c:v>398.7637565</c:v>
                </c:pt>
                <c:pt idx="40145">
                  <c:v>398.77369149999998</c:v>
                </c:pt>
                <c:pt idx="40146">
                  <c:v>398.78362650000003</c:v>
                </c:pt>
                <c:pt idx="40147">
                  <c:v>398.79356250000001</c:v>
                </c:pt>
                <c:pt idx="40148">
                  <c:v>398.80349749999999</c:v>
                </c:pt>
                <c:pt idx="40149">
                  <c:v>398.81343249999998</c:v>
                </c:pt>
                <c:pt idx="40150">
                  <c:v>398.82336850000002</c:v>
                </c:pt>
                <c:pt idx="40151">
                  <c:v>398.8333035</c:v>
                </c:pt>
                <c:pt idx="40152">
                  <c:v>398.84323890000002</c:v>
                </c:pt>
                <c:pt idx="40153">
                  <c:v>398.8531739</c:v>
                </c:pt>
                <c:pt idx="40154">
                  <c:v>398.86310989999998</c:v>
                </c:pt>
                <c:pt idx="40155">
                  <c:v>398.87304490000002</c:v>
                </c:pt>
                <c:pt idx="40156">
                  <c:v>398.88297990000001</c:v>
                </c:pt>
                <c:pt idx="40157">
                  <c:v>398.89291489999999</c:v>
                </c:pt>
                <c:pt idx="40158">
                  <c:v>398.90285089999998</c:v>
                </c:pt>
                <c:pt idx="40159">
                  <c:v>398.91278590000002</c:v>
                </c:pt>
                <c:pt idx="40160">
                  <c:v>398.9227209</c:v>
                </c:pt>
                <c:pt idx="40161">
                  <c:v>398.93265589999999</c:v>
                </c:pt>
                <c:pt idx="40162">
                  <c:v>398.94259190000002</c:v>
                </c:pt>
                <c:pt idx="40163">
                  <c:v>398.95252690000001</c:v>
                </c:pt>
                <c:pt idx="40164">
                  <c:v>398.96246189999999</c:v>
                </c:pt>
                <c:pt idx="40165">
                  <c:v>398.97239789999998</c:v>
                </c:pt>
                <c:pt idx="40166">
                  <c:v>398.98233290000002</c:v>
                </c:pt>
                <c:pt idx="40167">
                  <c:v>398.9922679</c:v>
                </c:pt>
                <c:pt idx="40168">
                  <c:v>399.00220289999999</c:v>
                </c:pt>
                <c:pt idx="40169">
                  <c:v>399.01213890000002</c:v>
                </c:pt>
                <c:pt idx="40170">
                  <c:v>399.02207390000001</c:v>
                </c:pt>
                <c:pt idx="40171">
                  <c:v>399.03200889999999</c:v>
                </c:pt>
                <c:pt idx="40172">
                  <c:v>399.04194389999998</c:v>
                </c:pt>
                <c:pt idx="40173">
                  <c:v>399.05187990000002</c:v>
                </c:pt>
                <c:pt idx="40174">
                  <c:v>399.0618149</c:v>
                </c:pt>
                <c:pt idx="40175">
                  <c:v>399.07174989999999</c:v>
                </c:pt>
                <c:pt idx="40176">
                  <c:v>399.08168490000003</c:v>
                </c:pt>
                <c:pt idx="40177">
                  <c:v>399.09162090000001</c:v>
                </c:pt>
                <c:pt idx="40178">
                  <c:v>399.10155589999999</c:v>
                </c:pt>
                <c:pt idx="40179">
                  <c:v>399.11149089999998</c:v>
                </c:pt>
                <c:pt idx="40180">
                  <c:v>399.12142690000002</c:v>
                </c:pt>
                <c:pt idx="40181">
                  <c:v>399.1313619</c:v>
                </c:pt>
                <c:pt idx="40182">
                  <c:v>399.14129689999999</c:v>
                </c:pt>
                <c:pt idx="40183">
                  <c:v>399.15123190000003</c:v>
                </c:pt>
                <c:pt idx="40184">
                  <c:v>399.16116790000001</c:v>
                </c:pt>
                <c:pt idx="40185">
                  <c:v>399.17110289999999</c:v>
                </c:pt>
                <c:pt idx="40186">
                  <c:v>399.18103789999998</c:v>
                </c:pt>
                <c:pt idx="40187">
                  <c:v>399.19097290000002</c:v>
                </c:pt>
                <c:pt idx="40188">
                  <c:v>399.2009089</c:v>
                </c:pt>
                <c:pt idx="40189">
                  <c:v>399.21084389999999</c:v>
                </c:pt>
                <c:pt idx="40190">
                  <c:v>399.22077890000003</c:v>
                </c:pt>
                <c:pt idx="40191">
                  <c:v>399.23071390000001</c:v>
                </c:pt>
                <c:pt idx="40192">
                  <c:v>399.24064989999999</c:v>
                </c:pt>
                <c:pt idx="40193">
                  <c:v>399.25058489999998</c:v>
                </c:pt>
                <c:pt idx="40194">
                  <c:v>399.26051990000002</c:v>
                </c:pt>
                <c:pt idx="40195">
                  <c:v>399.2704559</c:v>
                </c:pt>
                <c:pt idx="40196">
                  <c:v>399.28039089999999</c:v>
                </c:pt>
                <c:pt idx="40197">
                  <c:v>399.29032590000003</c:v>
                </c:pt>
                <c:pt idx="40198">
                  <c:v>399.30026090000001</c:v>
                </c:pt>
                <c:pt idx="40199">
                  <c:v>399.31019689999999</c:v>
                </c:pt>
                <c:pt idx="40200">
                  <c:v>399.32013189999998</c:v>
                </c:pt>
                <c:pt idx="40201">
                  <c:v>399.33006690000002</c:v>
                </c:pt>
                <c:pt idx="40202">
                  <c:v>399.3400019</c:v>
                </c:pt>
                <c:pt idx="40203">
                  <c:v>399.34993789999999</c:v>
                </c:pt>
                <c:pt idx="40204">
                  <c:v>399.35987290000003</c:v>
                </c:pt>
                <c:pt idx="40205">
                  <c:v>399.36980790000001</c:v>
                </c:pt>
                <c:pt idx="40206">
                  <c:v>399.37974389999999</c:v>
                </c:pt>
                <c:pt idx="40207">
                  <c:v>399.38967889999998</c:v>
                </c:pt>
                <c:pt idx="40208">
                  <c:v>399.39961390000002</c:v>
                </c:pt>
                <c:pt idx="40209">
                  <c:v>399.4095489</c:v>
                </c:pt>
                <c:pt idx="40210">
                  <c:v>399.41948489999999</c:v>
                </c:pt>
                <c:pt idx="40211">
                  <c:v>399.42941990000003</c:v>
                </c:pt>
                <c:pt idx="40212">
                  <c:v>399.43935490000001</c:v>
                </c:pt>
                <c:pt idx="40213">
                  <c:v>399.4492899</c:v>
                </c:pt>
                <c:pt idx="40214">
                  <c:v>399.45922589999998</c:v>
                </c:pt>
                <c:pt idx="40215">
                  <c:v>399.46916090000002</c:v>
                </c:pt>
                <c:pt idx="40216">
                  <c:v>399.4790959</c:v>
                </c:pt>
                <c:pt idx="40217">
                  <c:v>399.48903189999999</c:v>
                </c:pt>
                <c:pt idx="40218">
                  <c:v>399.49896690000003</c:v>
                </c:pt>
                <c:pt idx="40219">
                  <c:v>399.50890190000001</c:v>
                </c:pt>
                <c:pt idx="40220">
                  <c:v>399.5188369</c:v>
                </c:pt>
                <c:pt idx="40221">
                  <c:v>399.52877289999998</c:v>
                </c:pt>
                <c:pt idx="40222">
                  <c:v>399.53870790000002</c:v>
                </c:pt>
                <c:pt idx="40223">
                  <c:v>399.5486429</c:v>
                </c:pt>
                <c:pt idx="40224">
                  <c:v>399.55857789999999</c:v>
                </c:pt>
                <c:pt idx="40225">
                  <c:v>399.56851390000003</c:v>
                </c:pt>
                <c:pt idx="40226">
                  <c:v>399.57844890000001</c:v>
                </c:pt>
                <c:pt idx="40227">
                  <c:v>399.5883839</c:v>
                </c:pt>
                <c:pt idx="40228">
                  <c:v>399.59831889999998</c:v>
                </c:pt>
                <c:pt idx="40229">
                  <c:v>399.60825490000002</c:v>
                </c:pt>
                <c:pt idx="40230">
                  <c:v>399.6181899</c:v>
                </c:pt>
                <c:pt idx="40231">
                  <c:v>399.62812489999999</c:v>
                </c:pt>
                <c:pt idx="40232">
                  <c:v>399.63806090000003</c:v>
                </c:pt>
                <c:pt idx="40233">
                  <c:v>399.64799590000001</c:v>
                </c:pt>
                <c:pt idx="40234">
                  <c:v>399.6579309</c:v>
                </c:pt>
                <c:pt idx="40235">
                  <c:v>399.66786589999998</c:v>
                </c:pt>
                <c:pt idx="40236">
                  <c:v>399.67780190000002</c:v>
                </c:pt>
                <c:pt idx="40237">
                  <c:v>399.6877369</c:v>
                </c:pt>
                <c:pt idx="40238">
                  <c:v>399.69767189999999</c:v>
                </c:pt>
                <c:pt idx="40239">
                  <c:v>399.70760689999997</c:v>
                </c:pt>
                <c:pt idx="40240">
                  <c:v>399.71754290000001</c:v>
                </c:pt>
                <c:pt idx="40241">
                  <c:v>399.7274779</c:v>
                </c:pt>
                <c:pt idx="40242">
                  <c:v>399.73741289999998</c:v>
                </c:pt>
                <c:pt idx="40243">
                  <c:v>399.74734890000002</c:v>
                </c:pt>
                <c:pt idx="40244">
                  <c:v>399.7572839</c:v>
                </c:pt>
                <c:pt idx="40245">
                  <c:v>399.76721889999999</c:v>
                </c:pt>
                <c:pt idx="40246">
                  <c:v>399.77715389999997</c:v>
                </c:pt>
                <c:pt idx="40247">
                  <c:v>399.78708990000001</c:v>
                </c:pt>
                <c:pt idx="40248">
                  <c:v>399.7970249</c:v>
                </c:pt>
                <c:pt idx="40249">
                  <c:v>399.80695989999998</c:v>
                </c:pt>
                <c:pt idx="40250">
                  <c:v>399.81689490000002</c:v>
                </c:pt>
                <c:pt idx="40251">
                  <c:v>399.8268309</c:v>
                </c:pt>
                <c:pt idx="40252">
                  <c:v>399.83676589999999</c:v>
                </c:pt>
                <c:pt idx="40253">
                  <c:v>399.84670030000001</c:v>
                </c:pt>
                <c:pt idx="40254">
                  <c:v>399.85663529999999</c:v>
                </c:pt>
                <c:pt idx="40255">
                  <c:v>399.86657129999998</c:v>
                </c:pt>
                <c:pt idx="40256">
                  <c:v>399.87650630000002</c:v>
                </c:pt>
                <c:pt idx="40257">
                  <c:v>399.8864413</c:v>
                </c:pt>
                <c:pt idx="40258">
                  <c:v>399.89637729999998</c:v>
                </c:pt>
                <c:pt idx="40259">
                  <c:v>399.90631230000002</c:v>
                </c:pt>
                <c:pt idx="40260">
                  <c:v>399.91624730000001</c:v>
                </c:pt>
                <c:pt idx="40261">
                  <c:v>399.92618229999999</c:v>
                </c:pt>
                <c:pt idx="40262">
                  <c:v>399.93611829999998</c:v>
                </c:pt>
                <c:pt idx="40263">
                  <c:v>399.94605330000002</c:v>
                </c:pt>
                <c:pt idx="40264">
                  <c:v>399.9559883</c:v>
                </c:pt>
                <c:pt idx="40265">
                  <c:v>399.96592329999999</c:v>
                </c:pt>
                <c:pt idx="40266">
                  <c:v>399.97585930000002</c:v>
                </c:pt>
                <c:pt idx="40267">
                  <c:v>399.98579430000001</c:v>
                </c:pt>
                <c:pt idx="40268">
                  <c:v>399.99572929999999</c:v>
                </c:pt>
                <c:pt idx="40269">
                  <c:v>400.00566529999998</c:v>
                </c:pt>
                <c:pt idx="40270">
                  <c:v>400.01560030000002</c:v>
                </c:pt>
                <c:pt idx="40271">
                  <c:v>400.0255353</c:v>
                </c:pt>
                <c:pt idx="40272">
                  <c:v>400.03547029999999</c:v>
                </c:pt>
                <c:pt idx="40273">
                  <c:v>400.04540630000002</c:v>
                </c:pt>
                <c:pt idx="40274">
                  <c:v>400.05534130000001</c:v>
                </c:pt>
                <c:pt idx="40275">
                  <c:v>400.06527629999999</c:v>
                </c:pt>
                <c:pt idx="40276">
                  <c:v>400.07521129999998</c:v>
                </c:pt>
                <c:pt idx="40277">
                  <c:v>400.08514730000002</c:v>
                </c:pt>
                <c:pt idx="40278">
                  <c:v>400.0950823</c:v>
                </c:pt>
                <c:pt idx="40279">
                  <c:v>400.10501729999999</c:v>
                </c:pt>
                <c:pt idx="40280">
                  <c:v>400.11495230000003</c:v>
                </c:pt>
                <c:pt idx="40281">
                  <c:v>400.12488830000001</c:v>
                </c:pt>
                <c:pt idx="40282">
                  <c:v>400.13482329999999</c:v>
                </c:pt>
                <c:pt idx="40283">
                  <c:v>400.14475829999998</c:v>
                </c:pt>
                <c:pt idx="40284">
                  <c:v>400.15469430000002</c:v>
                </c:pt>
                <c:pt idx="40285">
                  <c:v>400.1646293</c:v>
                </c:pt>
                <c:pt idx="40286">
                  <c:v>400.17456429999999</c:v>
                </c:pt>
                <c:pt idx="40287">
                  <c:v>400.18449930000003</c:v>
                </c:pt>
                <c:pt idx="40288">
                  <c:v>400.19443530000001</c:v>
                </c:pt>
                <c:pt idx="40289">
                  <c:v>400.20437029999999</c:v>
                </c:pt>
                <c:pt idx="40290">
                  <c:v>400.21430529999998</c:v>
                </c:pt>
                <c:pt idx="40291">
                  <c:v>400.22424030000002</c:v>
                </c:pt>
                <c:pt idx="40292">
                  <c:v>400.2341763</c:v>
                </c:pt>
                <c:pt idx="40293">
                  <c:v>400.24411129999999</c:v>
                </c:pt>
                <c:pt idx="40294">
                  <c:v>400.25404630000003</c:v>
                </c:pt>
                <c:pt idx="40295">
                  <c:v>400.26398130000001</c:v>
                </c:pt>
                <c:pt idx="40296">
                  <c:v>400.27391729999999</c:v>
                </c:pt>
                <c:pt idx="40297">
                  <c:v>400.28385229999998</c:v>
                </c:pt>
                <c:pt idx="40298">
                  <c:v>400.29378730000002</c:v>
                </c:pt>
                <c:pt idx="40299">
                  <c:v>400.3037233</c:v>
                </c:pt>
                <c:pt idx="40300">
                  <c:v>400.31365829999999</c:v>
                </c:pt>
                <c:pt idx="40301">
                  <c:v>400.32359330000003</c:v>
                </c:pt>
                <c:pt idx="40302">
                  <c:v>400.33352830000001</c:v>
                </c:pt>
                <c:pt idx="40303">
                  <c:v>400.34346429999999</c:v>
                </c:pt>
                <c:pt idx="40304">
                  <c:v>400.35339929999998</c:v>
                </c:pt>
                <c:pt idx="40305">
                  <c:v>400.36333430000002</c:v>
                </c:pt>
                <c:pt idx="40306">
                  <c:v>400.3732693</c:v>
                </c:pt>
                <c:pt idx="40307">
                  <c:v>400.38320529999999</c:v>
                </c:pt>
                <c:pt idx="40308">
                  <c:v>400.39314030000003</c:v>
                </c:pt>
                <c:pt idx="40309">
                  <c:v>400.40307530000001</c:v>
                </c:pt>
                <c:pt idx="40310">
                  <c:v>400.41301129999999</c:v>
                </c:pt>
                <c:pt idx="40311">
                  <c:v>400.42294629999998</c:v>
                </c:pt>
                <c:pt idx="40312">
                  <c:v>400.43288130000002</c:v>
                </c:pt>
                <c:pt idx="40313">
                  <c:v>400.4428163</c:v>
                </c:pt>
                <c:pt idx="40314">
                  <c:v>400.45275229999999</c:v>
                </c:pt>
                <c:pt idx="40315">
                  <c:v>400.46268730000003</c:v>
                </c:pt>
                <c:pt idx="40316">
                  <c:v>400.47262230000001</c:v>
                </c:pt>
                <c:pt idx="40317">
                  <c:v>400.4825573</c:v>
                </c:pt>
                <c:pt idx="40318">
                  <c:v>400.49249329999998</c:v>
                </c:pt>
                <c:pt idx="40319">
                  <c:v>400.50242830000002</c:v>
                </c:pt>
                <c:pt idx="40320">
                  <c:v>400.5123633</c:v>
                </c:pt>
                <c:pt idx="40321">
                  <c:v>400.52229829999999</c:v>
                </c:pt>
                <c:pt idx="40322">
                  <c:v>400.53223430000003</c:v>
                </c:pt>
                <c:pt idx="40323">
                  <c:v>400.54216930000001</c:v>
                </c:pt>
                <c:pt idx="40324">
                  <c:v>400.5521043</c:v>
                </c:pt>
                <c:pt idx="40325">
                  <c:v>400.56204029999998</c:v>
                </c:pt>
                <c:pt idx="40326">
                  <c:v>400.57197530000002</c:v>
                </c:pt>
                <c:pt idx="40327">
                  <c:v>400.5819103</c:v>
                </c:pt>
                <c:pt idx="40328">
                  <c:v>400.59184529999999</c:v>
                </c:pt>
                <c:pt idx="40329">
                  <c:v>400.60178130000003</c:v>
                </c:pt>
                <c:pt idx="40330">
                  <c:v>400.61171630000001</c:v>
                </c:pt>
                <c:pt idx="40331">
                  <c:v>400.6216513</c:v>
                </c:pt>
                <c:pt idx="40332">
                  <c:v>400.63158629999998</c:v>
                </c:pt>
                <c:pt idx="40333">
                  <c:v>400.64152230000002</c:v>
                </c:pt>
                <c:pt idx="40334">
                  <c:v>400.6514573</c:v>
                </c:pt>
                <c:pt idx="40335">
                  <c:v>400.66139229999999</c:v>
                </c:pt>
                <c:pt idx="40336">
                  <c:v>400.67132729999997</c:v>
                </c:pt>
                <c:pt idx="40337">
                  <c:v>400.68126330000001</c:v>
                </c:pt>
                <c:pt idx="40338">
                  <c:v>400.6911983</c:v>
                </c:pt>
                <c:pt idx="40339">
                  <c:v>400.70113329999998</c:v>
                </c:pt>
                <c:pt idx="40340">
                  <c:v>400.71106930000002</c:v>
                </c:pt>
                <c:pt idx="40341">
                  <c:v>400.7210043</c:v>
                </c:pt>
                <c:pt idx="40342">
                  <c:v>400.73093929999999</c:v>
                </c:pt>
                <c:pt idx="40343">
                  <c:v>400.74087429999997</c:v>
                </c:pt>
                <c:pt idx="40344">
                  <c:v>400.75081030000001</c:v>
                </c:pt>
                <c:pt idx="40345">
                  <c:v>400.7607453</c:v>
                </c:pt>
                <c:pt idx="40346">
                  <c:v>400.77068029999998</c:v>
                </c:pt>
                <c:pt idx="40347">
                  <c:v>400.78061530000002</c:v>
                </c:pt>
                <c:pt idx="40348">
                  <c:v>400.7905513</c:v>
                </c:pt>
                <c:pt idx="40349">
                  <c:v>400.80048629999999</c:v>
                </c:pt>
                <c:pt idx="40350">
                  <c:v>400.81042129999997</c:v>
                </c:pt>
                <c:pt idx="40351">
                  <c:v>400.82035730000001</c:v>
                </c:pt>
                <c:pt idx="40352">
                  <c:v>400.8302923</c:v>
                </c:pt>
                <c:pt idx="40353">
                  <c:v>400.84022729999998</c:v>
                </c:pt>
                <c:pt idx="40354">
                  <c:v>400.85016280000002</c:v>
                </c:pt>
                <c:pt idx="40355">
                  <c:v>400.8600988</c:v>
                </c:pt>
                <c:pt idx="40356">
                  <c:v>400.87003379999999</c:v>
                </c:pt>
                <c:pt idx="40357">
                  <c:v>400.87996879999997</c:v>
                </c:pt>
                <c:pt idx="40358">
                  <c:v>400.88990380000001</c:v>
                </c:pt>
                <c:pt idx="40359">
                  <c:v>400.8998398</c:v>
                </c:pt>
                <c:pt idx="40360">
                  <c:v>400.90977479999998</c:v>
                </c:pt>
                <c:pt idx="40361">
                  <c:v>400.91970980000002</c:v>
                </c:pt>
                <c:pt idx="40362">
                  <c:v>400.92964480000001</c:v>
                </c:pt>
                <c:pt idx="40363">
                  <c:v>400.93958079999999</c:v>
                </c:pt>
                <c:pt idx="40364">
                  <c:v>400.94951579999997</c:v>
                </c:pt>
                <c:pt idx="40365">
                  <c:v>400.95945080000001</c:v>
                </c:pt>
                <c:pt idx="40366">
                  <c:v>400.9693868</c:v>
                </c:pt>
                <c:pt idx="40367">
                  <c:v>400.97932179999998</c:v>
                </c:pt>
                <c:pt idx="40368">
                  <c:v>400.98925680000002</c:v>
                </c:pt>
                <c:pt idx="40369">
                  <c:v>400.99919180000001</c:v>
                </c:pt>
                <c:pt idx="40370">
                  <c:v>401.00912779999999</c:v>
                </c:pt>
                <c:pt idx="40371">
                  <c:v>401.01906279999997</c:v>
                </c:pt>
                <c:pt idx="40372">
                  <c:v>401.02899780000001</c:v>
                </c:pt>
                <c:pt idx="40373">
                  <c:v>401.0389328</c:v>
                </c:pt>
                <c:pt idx="40374">
                  <c:v>401.04886879999998</c:v>
                </c:pt>
                <c:pt idx="40375">
                  <c:v>401.05880380000002</c:v>
                </c:pt>
                <c:pt idx="40376">
                  <c:v>401.06873880000001</c:v>
                </c:pt>
                <c:pt idx="40377">
                  <c:v>401.07867379999999</c:v>
                </c:pt>
                <c:pt idx="40378">
                  <c:v>401.08860979999997</c:v>
                </c:pt>
                <c:pt idx="40379">
                  <c:v>401.09854480000001</c:v>
                </c:pt>
                <c:pt idx="40380">
                  <c:v>401.1084798</c:v>
                </c:pt>
                <c:pt idx="40381">
                  <c:v>401.11841579999998</c:v>
                </c:pt>
                <c:pt idx="40382">
                  <c:v>401.12835080000002</c:v>
                </c:pt>
                <c:pt idx="40383">
                  <c:v>401.13828580000001</c:v>
                </c:pt>
                <c:pt idx="40384">
                  <c:v>401.14822079999999</c:v>
                </c:pt>
                <c:pt idx="40385">
                  <c:v>401.15815679999997</c:v>
                </c:pt>
                <c:pt idx="40386">
                  <c:v>401.16809180000001</c:v>
                </c:pt>
                <c:pt idx="40387">
                  <c:v>401.1780268</c:v>
                </c:pt>
                <c:pt idx="40388">
                  <c:v>401.18796179999998</c:v>
                </c:pt>
                <c:pt idx="40389">
                  <c:v>401.19789780000002</c:v>
                </c:pt>
                <c:pt idx="40390">
                  <c:v>401.20783280000001</c:v>
                </c:pt>
                <c:pt idx="40391">
                  <c:v>401.21776779999999</c:v>
                </c:pt>
                <c:pt idx="40392">
                  <c:v>401.22770379999997</c:v>
                </c:pt>
                <c:pt idx="40393">
                  <c:v>401.23763880000001</c:v>
                </c:pt>
                <c:pt idx="40394">
                  <c:v>401.2475738</c:v>
                </c:pt>
                <c:pt idx="40395">
                  <c:v>401.25750879999998</c:v>
                </c:pt>
                <c:pt idx="40396">
                  <c:v>401.26744480000002</c:v>
                </c:pt>
                <c:pt idx="40397">
                  <c:v>401.27737980000001</c:v>
                </c:pt>
                <c:pt idx="40398">
                  <c:v>401.28731479999999</c:v>
                </c:pt>
                <c:pt idx="40399">
                  <c:v>401.29724979999997</c:v>
                </c:pt>
                <c:pt idx="40400">
                  <c:v>401.30718580000001</c:v>
                </c:pt>
                <c:pt idx="40401">
                  <c:v>401.3171208</c:v>
                </c:pt>
                <c:pt idx="40402">
                  <c:v>401.32705579999998</c:v>
                </c:pt>
                <c:pt idx="40403">
                  <c:v>401.33699080000002</c:v>
                </c:pt>
                <c:pt idx="40404">
                  <c:v>401.34692680000001</c:v>
                </c:pt>
                <c:pt idx="40405">
                  <c:v>401.35686179999999</c:v>
                </c:pt>
                <c:pt idx="40406">
                  <c:v>401.36679679999997</c:v>
                </c:pt>
                <c:pt idx="40407">
                  <c:v>401.37673280000001</c:v>
                </c:pt>
                <c:pt idx="40408">
                  <c:v>401.3866678</c:v>
                </c:pt>
                <c:pt idx="40409">
                  <c:v>401.39660279999998</c:v>
                </c:pt>
                <c:pt idx="40410">
                  <c:v>401.40653780000002</c:v>
                </c:pt>
                <c:pt idx="40411">
                  <c:v>401.41647380000001</c:v>
                </c:pt>
                <c:pt idx="40412">
                  <c:v>401.42640879999999</c:v>
                </c:pt>
                <c:pt idx="40413">
                  <c:v>401.43634379999997</c:v>
                </c:pt>
                <c:pt idx="40414">
                  <c:v>401.44627880000002</c:v>
                </c:pt>
                <c:pt idx="40415">
                  <c:v>401.4562148</c:v>
                </c:pt>
                <c:pt idx="40416">
                  <c:v>401.46614979999998</c:v>
                </c:pt>
                <c:pt idx="40417">
                  <c:v>401.47608480000002</c:v>
                </c:pt>
                <c:pt idx="40418">
                  <c:v>401.48601980000001</c:v>
                </c:pt>
                <c:pt idx="40419">
                  <c:v>401.49595579999999</c:v>
                </c:pt>
                <c:pt idx="40420">
                  <c:v>401.50589079999997</c:v>
                </c:pt>
                <c:pt idx="40421">
                  <c:v>401.51582580000002</c:v>
                </c:pt>
                <c:pt idx="40422">
                  <c:v>401.5257618</c:v>
                </c:pt>
                <c:pt idx="40423">
                  <c:v>401.53569679999998</c:v>
                </c:pt>
                <c:pt idx="40424">
                  <c:v>401.54563180000002</c:v>
                </c:pt>
                <c:pt idx="40425">
                  <c:v>401.55556680000001</c:v>
                </c:pt>
                <c:pt idx="40426">
                  <c:v>401.56550279999999</c:v>
                </c:pt>
                <c:pt idx="40427">
                  <c:v>401.57543779999997</c:v>
                </c:pt>
                <c:pt idx="40428">
                  <c:v>401.58537280000002</c:v>
                </c:pt>
                <c:pt idx="40429">
                  <c:v>401.5953078</c:v>
                </c:pt>
                <c:pt idx="40430">
                  <c:v>401.60524379999998</c:v>
                </c:pt>
                <c:pt idx="40431">
                  <c:v>401.61517880000002</c:v>
                </c:pt>
                <c:pt idx="40432">
                  <c:v>401.62511380000001</c:v>
                </c:pt>
                <c:pt idx="40433">
                  <c:v>401.63504879999999</c:v>
                </c:pt>
                <c:pt idx="40434">
                  <c:v>401.64498479999997</c:v>
                </c:pt>
                <c:pt idx="40435">
                  <c:v>401.65491980000002</c:v>
                </c:pt>
                <c:pt idx="40436">
                  <c:v>401.6648548</c:v>
                </c:pt>
                <c:pt idx="40437">
                  <c:v>401.67479079999998</c:v>
                </c:pt>
                <c:pt idx="40438">
                  <c:v>401.68472580000002</c:v>
                </c:pt>
                <c:pt idx="40439">
                  <c:v>401.69466069999999</c:v>
                </c:pt>
                <c:pt idx="40440">
                  <c:v>401.70459579999999</c:v>
                </c:pt>
                <c:pt idx="40441">
                  <c:v>401.71453179999997</c:v>
                </c:pt>
                <c:pt idx="40442">
                  <c:v>401.72446680000002</c:v>
                </c:pt>
                <c:pt idx="40443">
                  <c:v>401.7344018</c:v>
                </c:pt>
                <c:pt idx="40444">
                  <c:v>401.74433679999999</c:v>
                </c:pt>
                <c:pt idx="40445">
                  <c:v>401.75427280000002</c:v>
                </c:pt>
                <c:pt idx="40446">
                  <c:v>401.76420780000001</c:v>
                </c:pt>
                <c:pt idx="40447">
                  <c:v>401.77414279999999</c:v>
                </c:pt>
                <c:pt idx="40448">
                  <c:v>401.78407779999998</c:v>
                </c:pt>
                <c:pt idx="40449">
                  <c:v>401.79401380000002</c:v>
                </c:pt>
                <c:pt idx="40450">
                  <c:v>401.8039488</c:v>
                </c:pt>
                <c:pt idx="40451">
                  <c:v>401.81388379999999</c:v>
                </c:pt>
                <c:pt idx="40452">
                  <c:v>401.82381880000003</c:v>
                </c:pt>
                <c:pt idx="40453">
                  <c:v>401.83375480000001</c:v>
                </c:pt>
                <c:pt idx="40454">
                  <c:v>401.84368979999999</c:v>
                </c:pt>
                <c:pt idx="40455">
                  <c:v>401.85362459999999</c:v>
                </c:pt>
                <c:pt idx="40456">
                  <c:v>401.86355959999997</c:v>
                </c:pt>
                <c:pt idx="40457">
                  <c:v>401.87349560000001</c:v>
                </c:pt>
                <c:pt idx="40458">
                  <c:v>401.8834306</c:v>
                </c:pt>
                <c:pt idx="40459">
                  <c:v>401.89336559999998</c:v>
                </c:pt>
                <c:pt idx="40460">
                  <c:v>401.90330160000002</c:v>
                </c:pt>
                <c:pt idx="40461">
                  <c:v>401.9132366</c:v>
                </c:pt>
                <c:pt idx="40462">
                  <c:v>401.92317159999999</c:v>
                </c:pt>
                <c:pt idx="40463">
                  <c:v>401.93310659999997</c:v>
                </c:pt>
                <c:pt idx="40464">
                  <c:v>401.94304260000001</c:v>
                </c:pt>
                <c:pt idx="40465">
                  <c:v>401.9529776</c:v>
                </c:pt>
                <c:pt idx="40466">
                  <c:v>401.96291259999998</c:v>
                </c:pt>
                <c:pt idx="40467">
                  <c:v>401.97284760000002</c:v>
                </c:pt>
                <c:pt idx="40468">
                  <c:v>401.9827836</c:v>
                </c:pt>
                <c:pt idx="40469">
                  <c:v>401.99271859999999</c:v>
                </c:pt>
                <c:pt idx="40470">
                  <c:v>402.00265359999997</c:v>
                </c:pt>
                <c:pt idx="40471">
                  <c:v>402.01258860000002</c:v>
                </c:pt>
                <c:pt idx="40472">
                  <c:v>402.0225246</c:v>
                </c:pt>
                <c:pt idx="40473">
                  <c:v>402.03245959999998</c:v>
                </c:pt>
                <c:pt idx="40474">
                  <c:v>402.04239460000002</c:v>
                </c:pt>
                <c:pt idx="40475">
                  <c:v>402.0523306</c:v>
                </c:pt>
                <c:pt idx="40476">
                  <c:v>402.06226559999999</c:v>
                </c:pt>
                <c:pt idx="40477">
                  <c:v>402.07220059999997</c:v>
                </c:pt>
                <c:pt idx="40478">
                  <c:v>402.08213560000002</c:v>
                </c:pt>
                <c:pt idx="40479">
                  <c:v>402.0920716</c:v>
                </c:pt>
                <c:pt idx="40480">
                  <c:v>402.10200659999998</c:v>
                </c:pt>
                <c:pt idx="40481">
                  <c:v>402.11194160000002</c:v>
                </c:pt>
                <c:pt idx="40482">
                  <c:v>402.12187660000001</c:v>
                </c:pt>
                <c:pt idx="40483">
                  <c:v>402.13181259999999</c:v>
                </c:pt>
                <c:pt idx="40484">
                  <c:v>402.14174759999997</c:v>
                </c:pt>
                <c:pt idx="40485">
                  <c:v>402.15168260000002</c:v>
                </c:pt>
                <c:pt idx="40486">
                  <c:v>402.1616186</c:v>
                </c:pt>
                <c:pt idx="40487">
                  <c:v>402.17155359999998</c:v>
                </c:pt>
                <c:pt idx="40488">
                  <c:v>402.18148860000002</c:v>
                </c:pt>
                <c:pt idx="40489">
                  <c:v>402.19142360000001</c:v>
                </c:pt>
                <c:pt idx="40490">
                  <c:v>402.20135959999999</c:v>
                </c:pt>
                <c:pt idx="40491">
                  <c:v>402.21129459999997</c:v>
                </c:pt>
                <c:pt idx="40492">
                  <c:v>402.22122960000002</c:v>
                </c:pt>
                <c:pt idx="40493">
                  <c:v>402.2311646</c:v>
                </c:pt>
                <c:pt idx="40494">
                  <c:v>402.24110059999998</c:v>
                </c:pt>
                <c:pt idx="40495">
                  <c:v>402.25103560000002</c:v>
                </c:pt>
                <c:pt idx="40496">
                  <c:v>402.26097060000001</c:v>
                </c:pt>
                <c:pt idx="40497">
                  <c:v>402.27090559999999</c:v>
                </c:pt>
                <c:pt idx="40498">
                  <c:v>402.28084159999997</c:v>
                </c:pt>
                <c:pt idx="40499">
                  <c:v>402.29077660000002</c:v>
                </c:pt>
                <c:pt idx="40500">
                  <c:v>402.3007116</c:v>
                </c:pt>
                <c:pt idx="40501">
                  <c:v>402.31064759999998</c:v>
                </c:pt>
                <c:pt idx="40502">
                  <c:v>402.32058260000002</c:v>
                </c:pt>
                <c:pt idx="40503">
                  <c:v>402.33051760000001</c:v>
                </c:pt>
                <c:pt idx="40504">
                  <c:v>402.34045259999999</c:v>
                </c:pt>
                <c:pt idx="40505">
                  <c:v>402.35038859999997</c:v>
                </c:pt>
                <c:pt idx="40506">
                  <c:v>402.36032360000002</c:v>
                </c:pt>
                <c:pt idx="40507">
                  <c:v>402.3702586</c:v>
                </c:pt>
                <c:pt idx="40508">
                  <c:v>402.38019359999998</c:v>
                </c:pt>
                <c:pt idx="40509">
                  <c:v>402.39012960000002</c:v>
                </c:pt>
                <c:pt idx="40510">
                  <c:v>402.40006460000001</c:v>
                </c:pt>
                <c:pt idx="40511">
                  <c:v>402.40999959999999</c:v>
                </c:pt>
                <c:pt idx="40512">
                  <c:v>402.41993459999998</c:v>
                </c:pt>
                <c:pt idx="40513">
                  <c:v>402.42987060000002</c:v>
                </c:pt>
                <c:pt idx="40514">
                  <c:v>402.4398056</c:v>
                </c:pt>
                <c:pt idx="40515">
                  <c:v>402.44974059999998</c:v>
                </c:pt>
                <c:pt idx="40516">
                  <c:v>402.45967560000003</c:v>
                </c:pt>
                <c:pt idx="40517">
                  <c:v>402.46961160000001</c:v>
                </c:pt>
                <c:pt idx="40518">
                  <c:v>402.47954659999999</c:v>
                </c:pt>
                <c:pt idx="40519">
                  <c:v>402.48948159999998</c:v>
                </c:pt>
                <c:pt idx="40520">
                  <c:v>402.49941760000002</c:v>
                </c:pt>
                <c:pt idx="40521">
                  <c:v>402.5093526</c:v>
                </c:pt>
                <c:pt idx="40522">
                  <c:v>402.51928759999998</c:v>
                </c:pt>
                <c:pt idx="40523">
                  <c:v>402.52922260000003</c:v>
                </c:pt>
                <c:pt idx="40524">
                  <c:v>402.53915860000001</c:v>
                </c:pt>
                <c:pt idx="40525">
                  <c:v>402.54909359999999</c:v>
                </c:pt>
                <c:pt idx="40526">
                  <c:v>402.55902859999998</c:v>
                </c:pt>
                <c:pt idx="40527">
                  <c:v>402.56896360000002</c:v>
                </c:pt>
                <c:pt idx="40528">
                  <c:v>402.5788996</c:v>
                </c:pt>
                <c:pt idx="40529">
                  <c:v>402.58883459999998</c:v>
                </c:pt>
                <c:pt idx="40530">
                  <c:v>402.59876960000003</c:v>
                </c:pt>
                <c:pt idx="40531">
                  <c:v>402.60870460000001</c:v>
                </c:pt>
                <c:pt idx="40532">
                  <c:v>402.61864059999999</c:v>
                </c:pt>
                <c:pt idx="40533">
                  <c:v>402.62857559999998</c:v>
                </c:pt>
                <c:pt idx="40534">
                  <c:v>402.63851060000002</c:v>
                </c:pt>
                <c:pt idx="40535">
                  <c:v>402.6484466</c:v>
                </c:pt>
                <c:pt idx="40536">
                  <c:v>402.65838159999998</c:v>
                </c:pt>
                <c:pt idx="40537">
                  <c:v>402.66831660000003</c:v>
                </c:pt>
                <c:pt idx="40538">
                  <c:v>402.67825160000001</c:v>
                </c:pt>
                <c:pt idx="40539">
                  <c:v>402.68818759999999</c:v>
                </c:pt>
                <c:pt idx="40540">
                  <c:v>402.69812259999998</c:v>
                </c:pt>
                <c:pt idx="40541">
                  <c:v>402.70805760000002</c:v>
                </c:pt>
                <c:pt idx="40542">
                  <c:v>402.7179926</c:v>
                </c:pt>
                <c:pt idx="40543">
                  <c:v>402.72792859999998</c:v>
                </c:pt>
                <c:pt idx="40544">
                  <c:v>402.73786360000003</c:v>
                </c:pt>
                <c:pt idx="40545">
                  <c:v>402.74779860000001</c:v>
                </c:pt>
                <c:pt idx="40546">
                  <c:v>402.75773359999999</c:v>
                </c:pt>
                <c:pt idx="40547">
                  <c:v>402.76766959999998</c:v>
                </c:pt>
                <c:pt idx="40548">
                  <c:v>402.77760460000002</c:v>
                </c:pt>
                <c:pt idx="40549">
                  <c:v>402.7875396</c:v>
                </c:pt>
                <c:pt idx="40550">
                  <c:v>402.79747459999999</c:v>
                </c:pt>
                <c:pt idx="40551">
                  <c:v>402.80741060000003</c:v>
                </c:pt>
                <c:pt idx="40552">
                  <c:v>402.81734560000001</c:v>
                </c:pt>
                <c:pt idx="40553">
                  <c:v>402.82728059999999</c:v>
                </c:pt>
                <c:pt idx="40554">
                  <c:v>402.83721659999998</c:v>
                </c:pt>
                <c:pt idx="40555">
                  <c:v>402.84715119999998</c:v>
                </c:pt>
                <c:pt idx="40556">
                  <c:v>402.85708620000003</c:v>
                </c:pt>
                <c:pt idx="40557">
                  <c:v>402.86702120000001</c:v>
                </c:pt>
                <c:pt idx="40558">
                  <c:v>402.87695719999999</c:v>
                </c:pt>
                <c:pt idx="40559">
                  <c:v>402.88689219999998</c:v>
                </c:pt>
                <c:pt idx="40560">
                  <c:v>402.89682720000002</c:v>
                </c:pt>
                <c:pt idx="40561">
                  <c:v>402.9067622</c:v>
                </c:pt>
                <c:pt idx="40562">
                  <c:v>402.91669819999998</c:v>
                </c:pt>
                <c:pt idx="40563">
                  <c:v>402.92663320000003</c:v>
                </c:pt>
                <c:pt idx="40564">
                  <c:v>402.93656820000001</c:v>
                </c:pt>
                <c:pt idx="40565">
                  <c:v>402.9465032</c:v>
                </c:pt>
                <c:pt idx="40566">
                  <c:v>402.95643919999998</c:v>
                </c:pt>
                <c:pt idx="40567">
                  <c:v>402.96637420000002</c:v>
                </c:pt>
                <c:pt idx="40568">
                  <c:v>402.9763092</c:v>
                </c:pt>
                <c:pt idx="40569">
                  <c:v>402.98624419999999</c:v>
                </c:pt>
                <c:pt idx="40570">
                  <c:v>402.99618020000003</c:v>
                </c:pt>
                <c:pt idx="40571">
                  <c:v>403.00611520000001</c:v>
                </c:pt>
                <c:pt idx="40572">
                  <c:v>403.0160502</c:v>
                </c:pt>
                <c:pt idx="40573">
                  <c:v>403.02598619999998</c:v>
                </c:pt>
                <c:pt idx="40574">
                  <c:v>403.03592120000002</c:v>
                </c:pt>
                <c:pt idx="40575">
                  <c:v>403.0458562</c:v>
                </c:pt>
                <c:pt idx="40576">
                  <c:v>403.05579119999999</c:v>
                </c:pt>
                <c:pt idx="40577">
                  <c:v>403.06572720000003</c:v>
                </c:pt>
                <c:pt idx="40578">
                  <c:v>403.07566220000001</c:v>
                </c:pt>
                <c:pt idx="40579">
                  <c:v>403.0855972</c:v>
                </c:pt>
                <c:pt idx="40580">
                  <c:v>403.09553219999998</c:v>
                </c:pt>
                <c:pt idx="40581">
                  <c:v>403.10546820000002</c:v>
                </c:pt>
                <c:pt idx="40582">
                  <c:v>403.1154032</c:v>
                </c:pt>
                <c:pt idx="40583">
                  <c:v>403.12533819999999</c:v>
                </c:pt>
                <c:pt idx="40584">
                  <c:v>403.13527319999997</c:v>
                </c:pt>
                <c:pt idx="40585">
                  <c:v>403.14520920000001</c:v>
                </c:pt>
                <c:pt idx="40586">
                  <c:v>403.1551442</c:v>
                </c:pt>
                <c:pt idx="40587">
                  <c:v>403.16507919999998</c:v>
                </c:pt>
                <c:pt idx="40588">
                  <c:v>403.17501420000002</c:v>
                </c:pt>
                <c:pt idx="40589">
                  <c:v>403.1849502</c:v>
                </c:pt>
                <c:pt idx="40590">
                  <c:v>403.19488519999999</c:v>
                </c:pt>
                <c:pt idx="40591">
                  <c:v>403.20482019999997</c:v>
                </c:pt>
                <c:pt idx="40592">
                  <c:v>403.21475520000001</c:v>
                </c:pt>
                <c:pt idx="40593">
                  <c:v>403.2246912</c:v>
                </c:pt>
                <c:pt idx="40594">
                  <c:v>403.23462619999998</c:v>
                </c:pt>
                <c:pt idx="40595">
                  <c:v>403.24456120000002</c:v>
                </c:pt>
                <c:pt idx="40596">
                  <c:v>403.2544972</c:v>
                </c:pt>
                <c:pt idx="40597">
                  <c:v>403.26443219999999</c:v>
                </c:pt>
                <c:pt idx="40598">
                  <c:v>403.27436719999997</c:v>
                </c:pt>
                <c:pt idx="40599">
                  <c:v>403.28430220000001</c:v>
                </c:pt>
                <c:pt idx="40600">
                  <c:v>403.2942382</c:v>
                </c:pt>
                <c:pt idx="40601">
                  <c:v>403.30417319999998</c:v>
                </c:pt>
                <c:pt idx="40602">
                  <c:v>403.31410820000002</c:v>
                </c:pt>
                <c:pt idx="40603">
                  <c:v>403.32404320000001</c:v>
                </c:pt>
                <c:pt idx="40604">
                  <c:v>403.33397919999999</c:v>
                </c:pt>
                <c:pt idx="40605">
                  <c:v>403.34391419999997</c:v>
                </c:pt>
                <c:pt idx="40606">
                  <c:v>403.35384920000001</c:v>
                </c:pt>
                <c:pt idx="40607">
                  <c:v>403.3637842</c:v>
                </c:pt>
                <c:pt idx="40608">
                  <c:v>403.37372019999998</c:v>
                </c:pt>
                <c:pt idx="40609">
                  <c:v>403.38365520000002</c:v>
                </c:pt>
                <c:pt idx="40610">
                  <c:v>403.39359020000001</c:v>
                </c:pt>
                <c:pt idx="40611">
                  <c:v>403.40352619999999</c:v>
                </c:pt>
                <c:pt idx="40612">
                  <c:v>403.41346119999997</c:v>
                </c:pt>
                <c:pt idx="40613">
                  <c:v>403.42339620000001</c:v>
                </c:pt>
                <c:pt idx="40614">
                  <c:v>403.4333312</c:v>
                </c:pt>
                <c:pt idx="40615">
                  <c:v>403.44326719999998</c:v>
                </c:pt>
                <c:pt idx="40616">
                  <c:v>403.45320220000002</c:v>
                </c:pt>
                <c:pt idx="40617">
                  <c:v>403.46313720000001</c:v>
                </c:pt>
                <c:pt idx="40618">
                  <c:v>403.47307219999999</c:v>
                </c:pt>
                <c:pt idx="40619">
                  <c:v>403.48300819999997</c:v>
                </c:pt>
                <c:pt idx="40620">
                  <c:v>403.49294320000001</c:v>
                </c:pt>
                <c:pt idx="40621">
                  <c:v>403.5028782</c:v>
                </c:pt>
                <c:pt idx="40622">
                  <c:v>403.51281419999998</c:v>
                </c:pt>
                <c:pt idx="40623">
                  <c:v>403.52274920000002</c:v>
                </c:pt>
                <c:pt idx="40624">
                  <c:v>403.53268420000001</c:v>
                </c:pt>
                <c:pt idx="40625">
                  <c:v>403.54261919999999</c:v>
                </c:pt>
                <c:pt idx="40626">
                  <c:v>403.55255519999997</c:v>
                </c:pt>
                <c:pt idx="40627">
                  <c:v>403.56249020000001</c:v>
                </c:pt>
                <c:pt idx="40628">
                  <c:v>403.5724252</c:v>
                </c:pt>
                <c:pt idx="40629">
                  <c:v>403.58236019999998</c:v>
                </c:pt>
                <c:pt idx="40630">
                  <c:v>403.59229620000002</c:v>
                </c:pt>
                <c:pt idx="40631">
                  <c:v>403.60223120000001</c:v>
                </c:pt>
                <c:pt idx="40632">
                  <c:v>403.61216619999999</c:v>
                </c:pt>
                <c:pt idx="40633">
                  <c:v>403.62210219999997</c:v>
                </c:pt>
                <c:pt idx="40634">
                  <c:v>403.63203720000001</c:v>
                </c:pt>
                <c:pt idx="40635">
                  <c:v>403.6419722</c:v>
                </c:pt>
                <c:pt idx="40636">
                  <c:v>403.65190719999998</c:v>
                </c:pt>
                <c:pt idx="40637">
                  <c:v>403.66184320000002</c:v>
                </c:pt>
                <c:pt idx="40638">
                  <c:v>403.67177820000001</c:v>
                </c:pt>
                <c:pt idx="40639">
                  <c:v>403.68171319999999</c:v>
                </c:pt>
                <c:pt idx="40640">
                  <c:v>403.69164819999997</c:v>
                </c:pt>
                <c:pt idx="40641">
                  <c:v>403.70158420000001</c:v>
                </c:pt>
                <c:pt idx="40642">
                  <c:v>403.7115192</c:v>
                </c:pt>
                <c:pt idx="40643">
                  <c:v>403.72145419999998</c:v>
                </c:pt>
                <c:pt idx="40644">
                  <c:v>403.73139020000002</c:v>
                </c:pt>
                <c:pt idx="40645">
                  <c:v>403.74132520000001</c:v>
                </c:pt>
                <c:pt idx="40646">
                  <c:v>403.75126019999999</c:v>
                </c:pt>
                <c:pt idx="40647">
                  <c:v>403.76119519999997</c:v>
                </c:pt>
                <c:pt idx="40648">
                  <c:v>403.77113120000001</c:v>
                </c:pt>
                <c:pt idx="40649">
                  <c:v>403.7810662</c:v>
                </c:pt>
                <c:pt idx="40650">
                  <c:v>403.79100119999998</c:v>
                </c:pt>
                <c:pt idx="40651">
                  <c:v>403.80093620000002</c:v>
                </c:pt>
                <c:pt idx="40652">
                  <c:v>403.81087220000001</c:v>
                </c:pt>
                <c:pt idx="40653">
                  <c:v>403.82080719999999</c:v>
                </c:pt>
                <c:pt idx="40654">
                  <c:v>403.83074219999997</c:v>
                </c:pt>
                <c:pt idx="40655">
                  <c:v>403.84067820000001</c:v>
                </c:pt>
                <c:pt idx="40656">
                  <c:v>403.85061300000001</c:v>
                </c:pt>
                <c:pt idx="40657">
                  <c:v>403.86054799999999</c:v>
                </c:pt>
                <c:pt idx="40658">
                  <c:v>403.87048299999998</c:v>
                </c:pt>
                <c:pt idx="40659">
                  <c:v>403.88041900000002</c:v>
                </c:pt>
                <c:pt idx="40660">
                  <c:v>403.890354</c:v>
                </c:pt>
                <c:pt idx="40661">
                  <c:v>403.90028899999999</c:v>
                </c:pt>
                <c:pt idx="40662">
                  <c:v>403.91022400000003</c:v>
                </c:pt>
                <c:pt idx="40663">
                  <c:v>403.92016000000001</c:v>
                </c:pt>
                <c:pt idx="40664">
                  <c:v>403.93009499999999</c:v>
                </c:pt>
                <c:pt idx="40665">
                  <c:v>403.94002999999998</c:v>
                </c:pt>
                <c:pt idx="40666">
                  <c:v>403.94996600000002</c:v>
                </c:pt>
                <c:pt idx="40667">
                  <c:v>403.959901</c:v>
                </c:pt>
                <c:pt idx="40668">
                  <c:v>403.96983599999999</c:v>
                </c:pt>
                <c:pt idx="40669">
                  <c:v>403.97977100000003</c:v>
                </c:pt>
                <c:pt idx="40670">
                  <c:v>403.98970700000001</c:v>
                </c:pt>
                <c:pt idx="40671">
                  <c:v>403.99964199999999</c:v>
                </c:pt>
                <c:pt idx="40672">
                  <c:v>404.00957699999998</c:v>
                </c:pt>
                <c:pt idx="40673">
                  <c:v>404.01951200000002</c:v>
                </c:pt>
                <c:pt idx="40674">
                  <c:v>404.029448</c:v>
                </c:pt>
                <c:pt idx="40675">
                  <c:v>404.03938299999999</c:v>
                </c:pt>
                <c:pt idx="40676">
                  <c:v>404.04931800000003</c:v>
                </c:pt>
                <c:pt idx="40677">
                  <c:v>404.05925400000001</c:v>
                </c:pt>
                <c:pt idx="40678">
                  <c:v>404.06918899999999</c:v>
                </c:pt>
                <c:pt idx="40679">
                  <c:v>404.07912399999998</c:v>
                </c:pt>
                <c:pt idx="40680">
                  <c:v>404.08905900000002</c:v>
                </c:pt>
                <c:pt idx="40681">
                  <c:v>404.098995</c:v>
                </c:pt>
                <c:pt idx="40682">
                  <c:v>404.10892999999999</c:v>
                </c:pt>
                <c:pt idx="40683">
                  <c:v>404.11886500000003</c:v>
                </c:pt>
                <c:pt idx="40684">
                  <c:v>404.12880000000001</c:v>
                </c:pt>
                <c:pt idx="40685">
                  <c:v>404.13873599999999</c:v>
                </c:pt>
                <c:pt idx="40686">
                  <c:v>404.14867099999998</c:v>
                </c:pt>
                <c:pt idx="40687">
                  <c:v>404.15860600000002</c:v>
                </c:pt>
                <c:pt idx="40688">
                  <c:v>404.168542</c:v>
                </c:pt>
                <c:pt idx="40689">
                  <c:v>404.17847699999999</c:v>
                </c:pt>
                <c:pt idx="40690">
                  <c:v>404.18841200000003</c:v>
                </c:pt>
                <c:pt idx="40691">
                  <c:v>404.19834700000001</c:v>
                </c:pt>
                <c:pt idx="40692">
                  <c:v>404.20828299999999</c:v>
                </c:pt>
                <c:pt idx="40693">
                  <c:v>404.21821799999998</c:v>
                </c:pt>
                <c:pt idx="40694">
                  <c:v>404.22815300000002</c:v>
                </c:pt>
                <c:pt idx="40695">
                  <c:v>404.238088</c:v>
                </c:pt>
                <c:pt idx="40696">
                  <c:v>404.24802399999999</c:v>
                </c:pt>
                <c:pt idx="40697">
                  <c:v>404.25795900000003</c:v>
                </c:pt>
                <c:pt idx="40698">
                  <c:v>404.26789400000001</c:v>
                </c:pt>
                <c:pt idx="40699">
                  <c:v>404.27782999999999</c:v>
                </c:pt>
                <c:pt idx="40700">
                  <c:v>404.28776499999998</c:v>
                </c:pt>
                <c:pt idx="40701">
                  <c:v>404.29770000000002</c:v>
                </c:pt>
                <c:pt idx="40702">
                  <c:v>404.307635</c:v>
                </c:pt>
                <c:pt idx="40703">
                  <c:v>404.31757099999999</c:v>
                </c:pt>
                <c:pt idx="40704">
                  <c:v>404.32750600000003</c:v>
                </c:pt>
                <c:pt idx="40705">
                  <c:v>404.33744100000001</c:v>
                </c:pt>
                <c:pt idx="40706">
                  <c:v>404.347376</c:v>
                </c:pt>
                <c:pt idx="40707">
                  <c:v>404.35731199999998</c:v>
                </c:pt>
                <c:pt idx="40708">
                  <c:v>404.36724700000002</c:v>
                </c:pt>
                <c:pt idx="40709">
                  <c:v>404.377182</c:v>
                </c:pt>
                <c:pt idx="40710">
                  <c:v>404.38711799999999</c:v>
                </c:pt>
                <c:pt idx="40711">
                  <c:v>404.39705300000003</c:v>
                </c:pt>
                <c:pt idx="40712">
                  <c:v>404.40698800000001</c:v>
                </c:pt>
                <c:pt idx="40713">
                  <c:v>404.416923</c:v>
                </c:pt>
                <c:pt idx="40714">
                  <c:v>404.42685899999998</c:v>
                </c:pt>
                <c:pt idx="40715">
                  <c:v>404.43679400000002</c:v>
                </c:pt>
                <c:pt idx="40716">
                  <c:v>404.446729</c:v>
                </c:pt>
                <c:pt idx="40717">
                  <c:v>404.45666399999999</c:v>
                </c:pt>
                <c:pt idx="40718">
                  <c:v>404.46660000000003</c:v>
                </c:pt>
                <c:pt idx="40719">
                  <c:v>404.47653500000001</c:v>
                </c:pt>
                <c:pt idx="40720">
                  <c:v>404.48647</c:v>
                </c:pt>
                <c:pt idx="40721">
                  <c:v>404.49640599999998</c:v>
                </c:pt>
                <c:pt idx="40722">
                  <c:v>404.50634100000002</c:v>
                </c:pt>
                <c:pt idx="40723">
                  <c:v>404.516276</c:v>
                </c:pt>
                <c:pt idx="40724">
                  <c:v>404.52621099999999</c:v>
                </c:pt>
                <c:pt idx="40725">
                  <c:v>404.53614700000003</c:v>
                </c:pt>
                <c:pt idx="40726">
                  <c:v>404.54608200000001</c:v>
                </c:pt>
                <c:pt idx="40727">
                  <c:v>404.556017</c:v>
                </c:pt>
                <c:pt idx="40728">
                  <c:v>404.56595199999998</c:v>
                </c:pt>
                <c:pt idx="40729">
                  <c:v>404.57588800000002</c:v>
                </c:pt>
                <c:pt idx="40730">
                  <c:v>404.585823</c:v>
                </c:pt>
                <c:pt idx="40731">
                  <c:v>404.59575799999999</c:v>
                </c:pt>
                <c:pt idx="40732">
                  <c:v>404.60569400000003</c:v>
                </c:pt>
                <c:pt idx="40733">
                  <c:v>404.61562900000001</c:v>
                </c:pt>
                <c:pt idx="40734">
                  <c:v>404.625564</c:v>
                </c:pt>
                <c:pt idx="40735">
                  <c:v>404.63549899999998</c:v>
                </c:pt>
                <c:pt idx="40736">
                  <c:v>404.64543500000002</c:v>
                </c:pt>
                <c:pt idx="40737">
                  <c:v>404.65537</c:v>
                </c:pt>
                <c:pt idx="40738">
                  <c:v>404.66530499999999</c:v>
                </c:pt>
                <c:pt idx="40739">
                  <c:v>404.67523999999997</c:v>
                </c:pt>
                <c:pt idx="40740">
                  <c:v>404.68517600000001</c:v>
                </c:pt>
                <c:pt idx="40741">
                  <c:v>404.695111</c:v>
                </c:pt>
                <c:pt idx="40742">
                  <c:v>404.70504599999998</c:v>
                </c:pt>
                <c:pt idx="40743">
                  <c:v>404.71498100000002</c:v>
                </c:pt>
                <c:pt idx="40744">
                  <c:v>404.724917</c:v>
                </c:pt>
                <c:pt idx="40745">
                  <c:v>404.73485199999999</c:v>
                </c:pt>
                <c:pt idx="40746">
                  <c:v>404.74478699999997</c:v>
                </c:pt>
                <c:pt idx="40747">
                  <c:v>404.75472300000001</c:v>
                </c:pt>
                <c:pt idx="40748">
                  <c:v>404.764658</c:v>
                </c:pt>
                <c:pt idx="40749">
                  <c:v>404.77459299999998</c:v>
                </c:pt>
                <c:pt idx="40750">
                  <c:v>404.78452800000002</c:v>
                </c:pt>
                <c:pt idx="40751">
                  <c:v>404.794464</c:v>
                </c:pt>
                <c:pt idx="40752">
                  <c:v>404.80439899999999</c:v>
                </c:pt>
                <c:pt idx="40753">
                  <c:v>404.81433399999997</c:v>
                </c:pt>
                <c:pt idx="40754">
                  <c:v>404.82426900000002</c:v>
                </c:pt>
                <c:pt idx="40755">
                  <c:v>404.834205</c:v>
                </c:pt>
                <c:pt idx="40756">
                  <c:v>404.84413999999998</c:v>
                </c:pt>
                <c:pt idx="40757">
                  <c:v>404.8540759</c:v>
                </c:pt>
                <c:pt idx="40758">
                  <c:v>404.86401189999998</c:v>
                </c:pt>
                <c:pt idx="40759">
                  <c:v>404.87394690000002</c:v>
                </c:pt>
                <c:pt idx="40760">
                  <c:v>404.88388190000001</c:v>
                </c:pt>
                <c:pt idx="40761">
                  <c:v>404.89381689999999</c:v>
                </c:pt>
                <c:pt idx="40762">
                  <c:v>404.90375289999997</c:v>
                </c:pt>
                <c:pt idx="40763">
                  <c:v>404.91368790000001</c:v>
                </c:pt>
                <c:pt idx="40764">
                  <c:v>404.9236229</c:v>
                </c:pt>
                <c:pt idx="40765">
                  <c:v>404.93355789999998</c:v>
                </c:pt>
                <c:pt idx="40766">
                  <c:v>404.94349390000002</c:v>
                </c:pt>
                <c:pt idx="40767">
                  <c:v>404.95342890000001</c:v>
                </c:pt>
                <c:pt idx="40768">
                  <c:v>404.96336389999999</c:v>
                </c:pt>
                <c:pt idx="40769">
                  <c:v>404.97329989999997</c:v>
                </c:pt>
                <c:pt idx="40770">
                  <c:v>404.98323490000001</c:v>
                </c:pt>
                <c:pt idx="40771">
                  <c:v>404.9931699</c:v>
                </c:pt>
                <c:pt idx="40772">
                  <c:v>405.00310489999998</c:v>
                </c:pt>
                <c:pt idx="40773">
                  <c:v>405.01304090000002</c:v>
                </c:pt>
                <c:pt idx="40774">
                  <c:v>405.02297590000001</c:v>
                </c:pt>
                <c:pt idx="40775">
                  <c:v>405.03291089999999</c:v>
                </c:pt>
                <c:pt idx="40776">
                  <c:v>405.04284589999997</c:v>
                </c:pt>
                <c:pt idx="40777">
                  <c:v>405.05278190000001</c:v>
                </c:pt>
                <c:pt idx="40778">
                  <c:v>405.0627169</c:v>
                </c:pt>
                <c:pt idx="40779">
                  <c:v>405.07265189999998</c:v>
                </c:pt>
                <c:pt idx="40780">
                  <c:v>405.08258690000002</c:v>
                </c:pt>
                <c:pt idx="40781">
                  <c:v>405.09252290000001</c:v>
                </c:pt>
                <c:pt idx="40782">
                  <c:v>405.10245789999999</c:v>
                </c:pt>
                <c:pt idx="40783">
                  <c:v>405.11239289999997</c:v>
                </c:pt>
                <c:pt idx="40784">
                  <c:v>405.12232890000001</c:v>
                </c:pt>
                <c:pt idx="40785">
                  <c:v>405.1322639</c:v>
                </c:pt>
                <c:pt idx="40786">
                  <c:v>405.14219889999998</c:v>
                </c:pt>
                <c:pt idx="40787">
                  <c:v>405.15213390000002</c:v>
                </c:pt>
                <c:pt idx="40788">
                  <c:v>405.16206990000001</c:v>
                </c:pt>
                <c:pt idx="40789">
                  <c:v>405.17200489999999</c:v>
                </c:pt>
                <c:pt idx="40790">
                  <c:v>405.18193989999997</c:v>
                </c:pt>
                <c:pt idx="40791">
                  <c:v>405.19187490000002</c:v>
                </c:pt>
                <c:pt idx="40792">
                  <c:v>405.2018109</c:v>
                </c:pt>
                <c:pt idx="40793">
                  <c:v>405.21174589999998</c:v>
                </c:pt>
                <c:pt idx="40794">
                  <c:v>405.22168090000002</c:v>
                </c:pt>
                <c:pt idx="40795">
                  <c:v>405.23161690000001</c:v>
                </c:pt>
                <c:pt idx="40796">
                  <c:v>405.24155189999999</c:v>
                </c:pt>
                <c:pt idx="40797">
                  <c:v>405.25148689999997</c:v>
                </c:pt>
                <c:pt idx="40798">
                  <c:v>405.26142190000002</c:v>
                </c:pt>
                <c:pt idx="40799">
                  <c:v>405.2713579</c:v>
                </c:pt>
                <c:pt idx="40800">
                  <c:v>405.28129289999998</c:v>
                </c:pt>
                <c:pt idx="40801">
                  <c:v>405.29122790000002</c:v>
                </c:pt>
                <c:pt idx="40802">
                  <c:v>405.30116290000001</c:v>
                </c:pt>
                <c:pt idx="40803">
                  <c:v>405.31109889999999</c:v>
                </c:pt>
                <c:pt idx="40804">
                  <c:v>405.32103389999997</c:v>
                </c:pt>
                <c:pt idx="40805">
                  <c:v>405.33096890000002</c:v>
                </c:pt>
                <c:pt idx="40806">
                  <c:v>405.3409039</c:v>
                </c:pt>
                <c:pt idx="40807">
                  <c:v>405.35083989999998</c:v>
                </c:pt>
                <c:pt idx="40808">
                  <c:v>405.36077490000002</c:v>
                </c:pt>
                <c:pt idx="40809">
                  <c:v>405.37070990000001</c:v>
                </c:pt>
                <c:pt idx="40810">
                  <c:v>405.38064589999999</c:v>
                </c:pt>
                <c:pt idx="40811">
                  <c:v>405.39058089999997</c:v>
                </c:pt>
                <c:pt idx="40812">
                  <c:v>405.40051590000002</c:v>
                </c:pt>
                <c:pt idx="40813">
                  <c:v>405.4104509</c:v>
                </c:pt>
                <c:pt idx="40814">
                  <c:v>405.42038689999998</c:v>
                </c:pt>
                <c:pt idx="40815">
                  <c:v>405.43032190000002</c:v>
                </c:pt>
                <c:pt idx="40816">
                  <c:v>405.44025690000001</c:v>
                </c:pt>
                <c:pt idx="40817">
                  <c:v>405.45019189999999</c:v>
                </c:pt>
                <c:pt idx="40818">
                  <c:v>405.46012789999997</c:v>
                </c:pt>
                <c:pt idx="40819">
                  <c:v>405.47006290000002</c:v>
                </c:pt>
                <c:pt idx="40820">
                  <c:v>405.4799979</c:v>
                </c:pt>
                <c:pt idx="40821">
                  <c:v>405.48993289999999</c:v>
                </c:pt>
                <c:pt idx="40822">
                  <c:v>405.49986890000002</c:v>
                </c:pt>
                <c:pt idx="40823">
                  <c:v>405.50980390000001</c:v>
                </c:pt>
                <c:pt idx="40824">
                  <c:v>405.51973889999999</c:v>
                </c:pt>
                <c:pt idx="40825">
                  <c:v>405.52967489999997</c:v>
                </c:pt>
                <c:pt idx="40826">
                  <c:v>405.53960990000002</c:v>
                </c:pt>
                <c:pt idx="40827">
                  <c:v>405.5495449</c:v>
                </c:pt>
                <c:pt idx="40828">
                  <c:v>405.55947989999999</c:v>
                </c:pt>
                <c:pt idx="40829">
                  <c:v>405.56941590000002</c:v>
                </c:pt>
                <c:pt idx="40830">
                  <c:v>405.57935090000001</c:v>
                </c:pt>
                <c:pt idx="40831">
                  <c:v>405.58928589999999</c:v>
                </c:pt>
                <c:pt idx="40832">
                  <c:v>405.59922089999998</c:v>
                </c:pt>
                <c:pt idx="40833">
                  <c:v>405.60915690000002</c:v>
                </c:pt>
                <c:pt idx="40834">
                  <c:v>405.6190919</c:v>
                </c:pt>
                <c:pt idx="40835">
                  <c:v>405.62902689999999</c:v>
                </c:pt>
                <c:pt idx="40836">
                  <c:v>405.63896290000002</c:v>
                </c:pt>
                <c:pt idx="40837">
                  <c:v>405.64889790000001</c:v>
                </c:pt>
                <c:pt idx="40838">
                  <c:v>405.65883289999999</c:v>
                </c:pt>
                <c:pt idx="40839">
                  <c:v>405.66876789999998</c:v>
                </c:pt>
                <c:pt idx="40840">
                  <c:v>405.67870390000002</c:v>
                </c:pt>
                <c:pt idx="40841">
                  <c:v>405.6886389</c:v>
                </c:pt>
                <c:pt idx="40842">
                  <c:v>405.69857389999999</c:v>
                </c:pt>
                <c:pt idx="40843">
                  <c:v>405.70850890000003</c:v>
                </c:pt>
                <c:pt idx="40844">
                  <c:v>405.71844490000001</c:v>
                </c:pt>
                <c:pt idx="40845">
                  <c:v>405.72837989999999</c:v>
                </c:pt>
                <c:pt idx="40846">
                  <c:v>405.73831489999998</c:v>
                </c:pt>
                <c:pt idx="40847">
                  <c:v>405.74824990000002</c:v>
                </c:pt>
                <c:pt idx="40848">
                  <c:v>405.7581859</c:v>
                </c:pt>
                <c:pt idx="40849">
                  <c:v>405.76812089999999</c:v>
                </c:pt>
                <c:pt idx="40850">
                  <c:v>405.77805590000003</c:v>
                </c:pt>
                <c:pt idx="40851">
                  <c:v>405.78799090000001</c:v>
                </c:pt>
                <c:pt idx="40852">
                  <c:v>405.79792689999999</c:v>
                </c:pt>
                <c:pt idx="40853">
                  <c:v>405.80786189999998</c:v>
                </c:pt>
                <c:pt idx="40854">
                  <c:v>405.81779690000002</c:v>
                </c:pt>
                <c:pt idx="40855">
                  <c:v>405.8277329</c:v>
                </c:pt>
                <c:pt idx="40856">
                  <c:v>405.83766789999999</c:v>
                </c:pt>
                <c:pt idx="40857">
                  <c:v>405.84760290000003</c:v>
                </c:pt>
                <c:pt idx="40858">
                  <c:v>405.85753729999999</c:v>
                </c:pt>
                <c:pt idx="40859">
                  <c:v>405.86747329999997</c:v>
                </c:pt>
                <c:pt idx="40860">
                  <c:v>405.87740830000001</c:v>
                </c:pt>
                <c:pt idx="40861">
                  <c:v>405.8873433</c:v>
                </c:pt>
                <c:pt idx="40862">
                  <c:v>405.89727829999998</c:v>
                </c:pt>
                <c:pt idx="40863">
                  <c:v>405.90721430000002</c:v>
                </c:pt>
                <c:pt idx="40864">
                  <c:v>405.91714930000001</c:v>
                </c:pt>
                <c:pt idx="40865">
                  <c:v>405.92708429999999</c:v>
                </c:pt>
                <c:pt idx="40866">
                  <c:v>405.93702020000001</c:v>
                </c:pt>
                <c:pt idx="40867">
                  <c:v>405.94695530000001</c:v>
                </c:pt>
                <c:pt idx="40868">
                  <c:v>405.9568903</c:v>
                </c:pt>
                <c:pt idx="40869">
                  <c:v>405.96682529999998</c:v>
                </c:pt>
                <c:pt idx="40870">
                  <c:v>405.97676130000002</c:v>
                </c:pt>
                <c:pt idx="40871">
                  <c:v>405.98669630000001</c:v>
                </c:pt>
                <c:pt idx="40872">
                  <c:v>405.99663129999999</c:v>
                </c:pt>
                <c:pt idx="40873">
                  <c:v>406.00656629999997</c:v>
                </c:pt>
                <c:pt idx="40874">
                  <c:v>406.01650230000001</c:v>
                </c:pt>
                <c:pt idx="40875">
                  <c:v>406.0264373</c:v>
                </c:pt>
                <c:pt idx="40876">
                  <c:v>406.03637229999998</c:v>
                </c:pt>
                <c:pt idx="40877">
                  <c:v>406.04630730000002</c:v>
                </c:pt>
                <c:pt idx="40878">
                  <c:v>406.05624330000001</c:v>
                </c:pt>
                <c:pt idx="40879">
                  <c:v>406.06617829999999</c:v>
                </c:pt>
                <c:pt idx="40880">
                  <c:v>406.07611329999997</c:v>
                </c:pt>
                <c:pt idx="40881">
                  <c:v>406.08604930000001</c:v>
                </c:pt>
                <c:pt idx="40882">
                  <c:v>406.0959843</c:v>
                </c:pt>
                <c:pt idx="40883">
                  <c:v>406.10591929999998</c:v>
                </c:pt>
                <c:pt idx="40884">
                  <c:v>406.11585430000002</c:v>
                </c:pt>
                <c:pt idx="40885">
                  <c:v>406.12579030000001</c:v>
                </c:pt>
                <c:pt idx="40886">
                  <c:v>406.13572529999999</c:v>
                </c:pt>
                <c:pt idx="40887">
                  <c:v>406.14566029999997</c:v>
                </c:pt>
                <c:pt idx="40888">
                  <c:v>406.15559530000002</c:v>
                </c:pt>
                <c:pt idx="40889">
                  <c:v>406.1655313</c:v>
                </c:pt>
                <c:pt idx="40890">
                  <c:v>406.17546629999998</c:v>
                </c:pt>
                <c:pt idx="40891">
                  <c:v>406.18540130000002</c:v>
                </c:pt>
                <c:pt idx="40892">
                  <c:v>406.19533630000001</c:v>
                </c:pt>
                <c:pt idx="40893">
                  <c:v>406.20527229999999</c:v>
                </c:pt>
                <c:pt idx="40894">
                  <c:v>406.21520729999997</c:v>
                </c:pt>
                <c:pt idx="40895">
                  <c:v>406.22514230000002</c:v>
                </c:pt>
                <c:pt idx="40896">
                  <c:v>406.2350773</c:v>
                </c:pt>
                <c:pt idx="40897">
                  <c:v>406.24501329999998</c:v>
                </c:pt>
                <c:pt idx="40898">
                  <c:v>406.25494830000002</c:v>
                </c:pt>
                <c:pt idx="40899">
                  <c:v>406.26488330000001</c:v>
                </c:pt>
                <c:pt idx="40900">
                  <c:v>406.27481929999999</c:v>
                </c:pt>
                <c:pt idx="40901">
                  <c:v>406.28475429999997</c:v>
                </c:pt>
                <c:pt idx="40902">
                  <c:v>406.29468930000002</c:v>
                </c:pt>
                <c:pt idx="40903">
                  <c:v>406.3046243</c:v>
                </c:pt>
                <c:pt idx="40904">
                  <c:v>406.31456029999998</c:v>
                </c:pt>
                <c:pt idx="40905">
                  <c:v>406.32449530000002</c:v>
                </c:pt>
                <c:pt idx="40906">
                  <c:v>406.33443030000001</c:v>
                </c:pt>
                <c:pt idx="40907">
                  <c:v>406.34436529999999</c:v>
                </c:pt>
                <c:pt idx="40908">
                  <c:v>406.35430129999997</c:v>
                </c:pt>
                <c:pt idx="40909">
                  <c:v>406.36423630000002</c:v>
                </c:pt>
                <c:pt idx="40910">
                  <c:v>406.3741713</c:v>
                </c:pt>
                <c:pt idx="40911">
                  <c:v>406.38410629999998</c:v>
                </c:pt>
                <c:pt idx="40912">
                  <c:v>406.39404230000002</c:v>
                </c:pt>
                <c:pt idx="40913">
                  <c:v>406.40397730000001</c:v>
                </c:pt>
                <c:pt idx="40914">
                  <c:v>406.41391229999999</c:v>
                </c:pt>
                <c:pt idx="40915">
                  <c:v>406.42384829999997</c:v>
                </c:pt>
                <c:pt idx="40916">
                  <c:v>406.43378330000002</c:v>
                </c:pt>
                <c:pt idx="40917">
                  <c:v>406.4437183</c:v>
                </c:pt>
                <c:pt idx="40918">
                  <c:v>406.45365329999998</c:v>
                </c:pt>
                <c:pt idx="40919">
                  <c:v>406.46358930000002</c:v>
                </c:pt>
                <c:pt idx="40920">
                  <c:v>406.47352430000001</c:v>
                </c:pt>
                <c:pt idx="40921">
                  <c:v>406.48345929999999</c:v>
                </c:pt>
                <c:pt idx="40922">
                  <c:v>406.49339429999998</c:v>
                </c:pt>
                <c:pt idx="40923">
                  <c:v>406.50333030000002</c:v>
                </c:pt>
                <c:pt idx="40924">
                  <c:v>406.5132653</c:v>
                </c:pt>
                <c:pt idx="40925">
                  <c:v>406.52320029999998</c:v>
                </c:pt>
                <c:pt idx="40926">
                  <c:v>406.53313530000003</c:v>
                </c:pt>
                <c:pt idx="40927">
                  <c:v>406.54307130000001</c:v>
                </c:pt>
                <c:pt idx="40928">
                  <c:v>406.55300629999999</c:v>
                </c:pt>
                <c:pt idx="40929">
                  <c:v>406.56294129999998</c:v>
                </c:pt>
                <c:pt idx="40930">
                  <c:v>406.57287730000002</c:v>
                </c:pt>
                <c:pt idx="40931">
                  <c:v>406.5828123</c:v>
                </c:pt>
                <c:pt idx="40932">
                  <c:v>406.59274729999998</c:v>
                </c:pt>
                <c:pt idx="40933">
                  <c:v>406.60268230000003</c:v>
                </c:pt>
                <c:pt idx="40934">
                  <c:v>406.61261830000001</c:v>
                </c:pt>
                <c:pt idx="40935">
                  <c:v>406.62255329999999</c:v>
                </c:pt>
                <c:pt idx="40936">
                  <c:v>406.63248829999998</c:v>
                </c:pt>
                <c:pt idx="40937">
                  <c:v>406.6424232</c:v>
                </c:pt>
                <c:pt idx="40938">
                  <c:v>406.6523593</c:v>
                </c:pt>
                <c:pt idx="40939">
                  <c:v>406.66229429999999</c:v>
                </c:pt>
                <c:pt idx="40940">
                  <c:v>406.67222930000003</c:v>
                </c:pt>
                <c:pt idx="40941">
                  <c:v>406.68216430000001</c:v>
                </c:pt>
                <c:pt idx="40942">
                  <c:v>406.69210029999999</c:v>
                </c:pt>
                <c:pt idx="40943">
                  <c:v>406.70203529999998</c:v>
                </c:pt>
                <c:pt idx="40944">
                  <c:v>406.71197030000002</c:v>
                </c:pt>
                <c:pt idx="40945">
                  <c:v>406.7219063</c:v>
                </c:pt>
                <c:pt idx="40946">
                  <c:v>406.73184129999999</c:v>
                </c:pt>
                <c:pt idx="40947">
                  <c:v>406.74177630000003</c:v>
                </c:pt>
                <c:pt idx="40948">
                  <c:v>406.75171130000001</c:v>
                </c:pt>
                <c:pt idx="40949">
                  <c:v>406.76164729999999</c:v>
                </c:pt>
                <c:pt idx="40950">
                  <c:v>406.77158229999998</c:v>
                </c:pt>
                <c:pt idx="40951">
                  <c:v>406.78151730000002</c:v>
                </c:pt>
                <c:pt idx="40952">
                  <c:v>406.7914523</c:v>
                </c:pt>
                <c:pt idx="40953">
                  <c:v>406.80138829999999</c:v>
                </c:pt>
                <c:pt idx="40954">
                  <c:v>406.81132330000003</c:v>
                </c:pt>
                <c:pt idx="40955">
                  <c:v>406.82125830000001</c:v>
                </c:pt>
                <c:pt idx="40956">
                  <c:v>406.8311933</c:v>
                </c:pt>
                <c:pt idx="40957">
                  <c:v>406.84112929999998</c:v>
                </c:pt>
                <c:pt idx="40958">
                  <c:v>406.85106500000001</c:v>
                </c:pt>
                <c:pt idx="40959">
                  <c:v>406.86099999999999</c:v>
                </c:pt>
                <c:pt idx="40960">
                  <c:v>406.87093499999997</c:v>
                </c:pt>
                <c:pt idx="40961">
                  <c:v>406.88087100000001</c:v>
                </c:pt>
                <c:pt idx="40962">
                  <c:v>406.890806</c:v>
                </c:pt>
                <c:pt idx="40963">
                  <c:v>406.90074099999998</c:v>
                </c:pt>
                <c:pt idx="40964">
                  <c:v>406.91067700000002</c:v>
                </c:pt>
                <c:pt idx="40965">
                  <c:v>406.92061200000001</c:v>
                </c:pt>
                <c:pt idx="40966">
                  <c:v>406.93054699999999</c:v>
                </c:pt>
                <c:pt idx="40967">
                  <c:v>406.94048199999997</c:v>
                </c:pt>
                <c:pt idx="40968">
                  <c:v>406.95041800000001</c:v>
                </c:pt>
                <c:pt idx="40969">
                  <c:v>406.960353</c:v>
                </c:pt>
                <c:pt idx="40970">
                  <c:v>406.97028799999998</c:v>
                </c:pt>
                <c:pt idx="40971">
                  <c:v>406.98022300000002</c:v>
                </c:pt>
                <c:pt idx="40972">
                  <c:v>406.99015900000001</c:v>
                </c:pt>
                <c:pt idx="40973">
                  <c:v>407.00009399999999</c:v>
                </c:pt>
                <c:pt idx="40974">
                  <c:v>407.01002899999997</c:v>
                </c:pt>
                <c:pt idx="40975">
                  <c:v>407.01996400000002</c:v>
                </c:pt>
                <c:pt idx="40976">
                  <c:v>407.0299</c:v>
                </c:pt>
                <c:pt idx="40977">
                  <c:v>407.03983499999998</c:v>
                </c:pt>
                <c:pt idx="40978">
                  <c:v>407.04977000000002</c:v>
                </c:pt>
                <c:pt idx="40979">
                  <c:v>407.05970600000001</c:v>
                </c:pt>
                <c:pt idx="40980">
                  <c:v>407.06964099999999</c:v>
                </c:pt>
                <c:pt idx="40981">
                  <c:v>407.07957599999997</c:v>
                </c:pt>
                <c:pt idx="40982">
                  <c:v>407.08951100000002</c:v>
                </c:pt>
                <c:pt idx="40983">
                  <c:v>407.099447</c:v>
                </c:pt>
                <c:pt idx="40984">
                  <c:v>407.10938199999998</c:v>
                </c:pt>
                <c:pt idx="40985">
                  <c:v>407.11931700000002</c:v>
                </c:pt>
                <c:pt idx="40986">
                  <c:v>407.12925200000001</c:v>
                </c:pt>
                <c:pt idx="40987">
                  <c:v>407.13918799999999</c:v>
                </c:pt>
                <c:pt idx="40988">
                  <c:v>407.14912299999997</c:v>
                </c:pt>
                <c:pt idx="40989">
                  <c:v>407.15905800000002</c:v>
                </c:pt>
                <c:pt idx="40990">
                  <c:v>407.168993</c:v>
                </c:pt>
                <c:pt idx="40991">
                  <c:v>407.17892899999998</c:v>
                </c:pt>
                <c:pt idx="40992">
                  <c:v>407.18886400000002</c:v>
                </c:pt>
                <c:pt idx="40993">
                  <c:v>407.19879900000001</c:v>
                </c:pt>
                <c:pt idx="40994">
                  <c:v>407.20873499999999</c:v>
                </c:pt>
                <c:pt idx="40995">
                  <c:v>407.21866999999997</c:v>
                </c:pt>
                <c:pt idx="40996">
                  <c:v>407.22860500000002</c:v>
                </c:pt>
                <c:pt idx="40997">
                  <c:v>407.23854</c:v>
                </c:pt>
                <c:pt idx="40998">
                  <c:v>407.24847599999998</c:v>
                </c:pt>
                <c:pt idx="40999">
                  <c:v>407.25841100000002</c:v>
                </c:pt>
                <c:pt idx="41000">
                  <c:v>407.26834600000001</c:v>
                </c:pt>
                <c:pt idx="41001">
                  <c:v>407.27828099999999</c:v>
                </c:pt>
                <c:pt idx="41002">
                  <c:v>407.28821699999997</c:v>
                </c:pt>
                <c:pt idx="41003">
                  <c:v>407.29815200000002</c:v>
                </c:pt>
                <c:pt idx="41004">
                  <c:v>407.308087</c:v>
                </c:pt>
                <c:pt idx="41005">
                  <c:v>407.31802199999998</c:v>
                </c:pt>
                <c:pt idx="41006">
                  <c:v>407.32795800000002</c:v>
                </c:pt>
                <c:pt idx="41007">
                  <c:v>407.33789300000001</c:v>
                </c:pt>
                <c:pt idx="41008">
                  <c:v>407.34782799999999</c:v>
                </c:pt>
                <c:pt idx="41009">
                  <c:v>407.35776399999997</c:v>
                </c:pt>
                <c:pt idx="41010">
                  <c:v>407.36769900000002</c:v>
                </c:pt>
                <c:pt idx="41011">
                  <c:v>407.377634</c:v>
                </c:pt>
                <c:pt idx="41012">
                  <c:v>407.38756899999998</c:v>
                </c:pt>
                <c:pt idx="41013">
                  <c:v>407.39750500000002</c:v>
                </c:pt>
                <c:pt idx="41014">
                  <c:v>407.40744000000001</c:v>
                </c:pt>
                <c:pt idx="41015">
                  <c:v>407.41737499999999</c:v>
                </c:pt>
                <c:pt idx="41016">
                  <c:v>407.42730999999998</c:v>
                </c:pt>
                <c:pt idx="41017">
                  <c:v>407.43724600000002</c:v>
                </c:pt>
                <c:pt idx="41018">
                  <c:v>407.447181</c:v>
                </c:pt>
                <c:pt idx="41019">
                  <c:v>407.45711599999998</c:v>
                </c:pt>
                <c:pt idx="41020">
                  <c:v>407.46705100000003</c:v>
                </c:pt>
                <c:pt idx="41021">
                  <c:v>407.47698700000001</c:v>
                </c:pt>
                <c:pt idx="41022">
                  <c:v>407.48692199999999</c:v>
                </c:pt>
                <c:pt idx="41023">
                  <c:v>407.49685699999998</c:v>
                </c:pt>
                <c:pt idx="41024">
                  <c:v>407.50679200000002</c:v>
                </c:pt>
                <c:pt idx="41025">
                  <c:v>407.516728</c:v>
                </c:pt>
                <c:pt idx="41026">
                  <c:v>407.52666299999999</c:v>
                </c:pt>
                <c:pt idx="41027">
                  <c:v>407.53659800000003</c:v>
                </c:pt>
                <c:pt idx="41028">
                  <c:v>407.54653400000001</c:v>
                </c:pt>
                <c:pt idx="41029">
                  <c:v>407.55646899999999</c:v>
                </c:pt>
                <c:pt idx="41030">
                  <c:v>407.56640399999998</c:v>
                </c:pt>
                <c:pt idx="41031">
                  <c:v>407.57633900000002</c:v>
                </c:pt>
                <c:pt idx="41032">
                  <c:v>407.586275</c:v>
                </c:pt>
                <c:pt idx="41033">
                  <c:v>407.59620999999999</c:v>
                </c:pt>
                <c:pt idx="41034">
                  <c:v>407.60614500000003</c:v>
                </c:pt>
                <c:pt idx="41035">
                  <c:v>407.61608000000001</c:v>
                </c:pt>
                <c:pt idx="41036">
                  <c:v>407.62601599999999</c:v>
                </c:pt>
                <c:pt idx="41037">
                  <c:v>407.63595099999998</c:v>
                </c:pt>
                <c:pt idx="41038">
                  <c:v>407.64588600000002</c:v>
                </c:pt>
                <c:pt idx="41039">
                  <c:v>407.655822</c:v>
                </c:pt>
                <c:pt idx="41040">
                  <c:v>407.66575699999999</c:v>
                </c:pt>
                <c:pt idx="41041">
                  <c:v>407.67569200000003</c:v>
                </c:pt>
                <c:pt idx="41042">
                  <c:v>407.68562700000001</c:v>
                </c:pt>
                <c:pt idx="41043">
                  <c:v>407.69556299999999</c:v>
                </c:pt>
                <c:pt idx="41044">
                  <c:v>407.70549799999998</c:v>
                </c:pt>
                <c:pt idx="41045">
                  <c:v>407.71543300000002</c:v>
                </c:pt>
                <c:pt idx="41046">
                  <c:v>407.725368</c:v>
                </c:pt>
                <c:pt idx="41047">
                  <c:v>407.73530399999999</c:v>
                </c:pt>
                <c:pt idx="41048">
                  <c:v>407.74523900000003</c:v>
                </c:pt>
                <c:pt idx="41049">
                  <c:v>407.75517400000001</c:v>
                </c:pt>
                <c:pt idx="41050">
                  <c:v>407.765109</c:v>
                </c:pt>
                <c:pt idx="41051">
                  <c:v>407.77504499999998</c:v>
                </c:pt>
                <c:pt idx="41052">
                  <c:v>407.78498000000002</c:v>
                </c:pt>
                <c:pt idx="41053">
                  <c:v>407.794915</c:v>
                </c:pt>
                <c:pt idx="41054">
                  <c:v>407.80485099999999</c:v>
                </c:pt>
                <c:pt idx="41055">
                  <c:v>407.81478600000003</c:v>
                </c:pt>
                <c:pt idx="41056">
                  <c:v>407.82472100000001</c:v>
                </c:pt>
                <c:pt idx="41057">
                  <c:v>407.834656</c:v>
                </c:pt>
                <c:pt idx="41058">
                  <c:v>407.84459199999998</c:v>
                </c:pt>
                <c:pt idx="41059">
                  <c:v>407.85452729999997</c:v>
                </c:pt>
                <c:pt idx="41060">
                  <c:v>407.86446230000001</c:v>
                </c:pt>
                <c:pt idx="41061">
                  <c:v>407.8743973</c:v>
                </c:pt>
                <c:pt idx="41062">
                  <c:v>407.88433329999998</c:v>
                </c:pt>
                <c:pt idx="41063">
                  <c:v>407.89426830000002</c:v>
                </c:pt>
                <c:pt idx="41064">
                  <c:v>407.90420330000001</c:v>
                </c:pt>
                <c:pt idx="41065">
                  <c:v>407.91413829999999</c:v>
                </c:pt>
                <c:pt idx="41066">
                  <c:v>407.92407429999997</c:v>
                </c:pt>
                <c:pt idx="41067">
                  <c:v>407.93400930000001</c:v>
                </c:pt>
                <c:pt idx="41068">
                  <c:v>407.9439443</c:v>
                </c:pt>
                <c:pt idx="41069">
                  <c:v>407.95388029999998</c:v>
                </c:pt>
                <c:pt idx="41070">
                  <c:v>407.96381530000002</c:v>
                </c:pt>
                <c:pt idx="41071">
                  <c:v>407.97375030000001</c:v>
                </c:pt>
                <c:pt idx="41072">
                  <c:v>407.98368529999999</c:v>
                </c:pt>
                <c:pt idx="41073">
                  <c:v>407.99362129999997</c:v>
                </c:pt>
                <c:pt idx="41074">
                  <c:v>408.00355630000001</c:v>
                </c:pt>
                <c:pt idx="41075">
                  <c:v>408.0134913</c:v>
                </c:pt>
                <c:pt idx="41076">
                  <c:v>408.02342629999998</c:v>
                </c:pt>
                <c:pt idx="41077">
                  <c:v>408.03336230000002</c:v>
                </c:pt>
                <c:pt idx="41078">
                  <c:v>408.04329730000001</c:v>
                </c:pt>
                <c:pt idx="41079">
                  <c:v>408.05323229999999</c:v>
                </c:pt>
                <c:pt idx="41080">
                  <c:v>408.06316729999998</c:v>
                </c:pt>
                <c:pt idx="41081">
                  <c:v>408.07310330000001</c:v>
                </c:pt>
                <c:pt idx="41082">
                  <c:v>408.0830383</c:v>
                </c:pt>
                <c:pt idx="41083">
                  <c:v>408.09297329999998</c:v>
                </c:pt>
                <c:pt idx="41084">
                  <c:v>408.10290930000002</c:v>
                </c:pt>
                <c:pt idx="41085">
                  <c:v>408.11284430000001</c:v>
                </c:pt>
                <c:pt idx="41086">
                  <c:v>408.12277920000002</c:v>
                </c:pt>
                <c:pt idx="41087">
                  <c:v>408.13271429999998</c:v>
                </c:pt>
                <c:pt idx="41088">
                  <c:v>408.14265030000001</c:v>
                </c:pt>
                <c:pt idx="41089">
                  <c:v>408.1525853</c:v>
                </c:pt>
                <c:pt idx="41090">
                  <c:v>408.16252029999998</c:v>
                </c:pt>
                <c:pt idx="41091">
                  <c:v>408.17245530000002</c:v>
                </c:pt>
                <c:pt idx="41092">
                  <c:v>408.18239130000001</c:v>
                </c:pt>
                <c:pt idx="41093">
                  <c:v>408.19232629999999</c:v>
                </c:pt>
                <c:pt idx="41094">
                  <c:v>408.20226129999998</c:v>
                </c:pt>
                <c:pt idx="41095">
                  <c:v>408.21219630000002</c:v>
                </c:pt>
                <c:pt idx="41096">
                  <c:v>408.2221323</c:v>
                </c:pt>
                <c:pt idx="41097">
                  <c:v>408.23206729999998</c:v>
                </c:pt>
                <c:pt idx="41098">
                  <c:v>408.24200230000002</c:v>
                </c:pt>
                <c:pt idx="41099">
                  <c:v>408.25193830000001</c:v>
                </c:pt>
                <c:pt idx="41100">
                  <c:v>408.26187329999999</c:v>
                </c:pt>
                <c:pt idx="41101">
                  <c:v>408.27180829999998</c:v>
                </c:pt>
                <c:pt idx="41102">
                  <c:v>408.28174330000002</c:v>
                </c:pt>
                <c:pt idx="41103">
                  <c:v>408.2916793</c:v>
                </c:pt>
                <c:pt idx="41104">
                  <c:v>408.30161429999998</c:v>
                </c:pt>
                <c:pt idx="41105">
                  <c:v>408.31154930000002</c:v>
                </c:pt>
                <c:pt idx="41106">
                  <c:v>408.32148430000001</c:v>
                </c:pt>
                <c:pt idx="41107">
                  <c:v>408.33142029999999</c:v>
                </c:pt>
                <c:pt idx="41108">
                  <c:v>408.34135529999998</c:v>
                </c:pt>
                <c:pt idx="41109">
                  <c:v>408.35129030000002</c:v>
                </c:pt>
                <c:pt idx="41110">
                  <c:v>408.3612263</c:v>
                </c:pt>
                <c:pt idx="41111">
                  <c:v>408.37116129999998</c:v>
                </c:pt>
                <c:pt idx="41112">
                  <c:v>408.38109630000002</c:v>
                </c:pt>
                <c:pt idx="41113">
                  <c:v>408.39103130000001</c:v>
                </c:pt>
                <c:pt idx="41114">
                  <c:v>408.40096729999999</c:v>
                </c:pt>
                <c:pt idx="41115">
                  <c:v>408.41090229999998</c:v>
                </c:pt>
                <c:pt idx="41116">
                  <c:v>408.42083730000002</c:v>
                </c:pt>
                <c:pt idx="41117">
                  <c:v>408.4307723</c:v>
                </c:pt>
                <c:pt idx="41118">
                  <c:v>408.44070829999998</c:v>
                </c:pt>
                <c:pt idx="41119">
                  <c:v>408.45064330000002</c:v>
                </c:pt>
                <c:pt idx="41120">
                  <c:v>408.46057830000001</c:v>
                </c:pt>
                <c:pt idx="41121">
                  <c:v>408.47051329999999</c:v>
                </c:pt>
                <c:pt idx="41122">
                  <c:v>408.48044929999998</c:v>
                </c:pt>
                <c:pt idx="41123">
                  <c:v>408.49038430000002</c:v>
                </c:pt>
                <c:pt idx="41124">
                  <c:v>408.5003193</c:v>
                </c:pt>
                <c:pt idx="41125">
                  <c:v>408.51025529999998</c:v>
                </c:pt>
                <c:pt idx="41126">
                  <c:v>408.52019030000002</c:v>
                </c:pt>
                <c:pt idx="41127">
                  <c:v>408.53012530000001</c:v>
                </c:pt>
                <c:pt idx="41128">
                  <c:v>408.54006029999999</c:v>
                </c:pt>
                <c:pt idx="41129">
                  <c:v>408.54999629999998</c:v>
                </c:pt>
                <c:pt idx="41130">
                  <c:v>408.55993130000002</c:v>
                </c:pt>
                <c:pt idx="41131">
                  <c:v>408.5698663</c:v>
                </c:pt>
                <c:pt idx="41132">
                  <c:v>408.57980129999999</c:v>
                </c:pt>
                <c:pt idx="41133">
                  <c:v>408.58973730000002</c:v>
                </c:pt>
                <c:pt idx="41134">
                  <c:v>408.59967230000001</c:v>
                </c:pt>
                <c:pt idx="41135">
                  <c:v>408.60960729999999</c:v>
                </c:pt>
                <c:pt idx="41136">
                  <c:v>408.61954329999998</c:v>
                </c:pt>
                <c:pt idx="41137">
                  <c:v>408.62947830000002</c:v>
                </c:pt>
                <c:pt idx="41138">
                  <c:v>408.6394133</c:v>
                </c:pt>
                <c:pt idx="41139">
                  <c:v>408.64934829999999</c:v>
                </c:pt>
                <c:pt idx="41140">
                  <c:v>408.65928430000002</c:v>
                </c:pt>
                <c:pt idx="41141">
                  <c:v>408.66921930000001</c:v>
                </c:pt>
                <c:pt idx="41142">
                  <c:v>408.67915429999999</c:v>
                </c:pt>
                <c:pt idx="41143">
                  <c:v>408.68908929999998</c:v>
                </c:pt>
                <c:pt idx="41144">
                  <c:v>408.69902530000002</c:v>
                </c:pt>
                <c:pt idx="41145">
                  <c:v>408.7089603</c:v>
                </c:pt>
                <c:pt idx="41146">
                  <c:v>408.71889529999999</c:v>
                </c:pt>
                <c:pt idx="41147">
                  <c:v>408.72883030000003</c:v>
                </c:pt>
                <c:pt idx="41148">
                  <c:v>408.73876630000001</c:v>
                </c:pt>
                <c:pt idx="41149">
                  <c:v>408.74870129999999</c:v>
                </c:pt>
                <c:pt idx="41150">
                  <c:v>408.75863629999998</c:v>
                </c:pt>
                <c:pt idx="41151">
                  <c:v>408.76857230000002</c:v>
                </c:pt>
                <c:pt idx="41152">
                  <c:v>408.7785073</c:v>
                </c:pt>
                <c:pt idx="41153">
                  <c:v>408.78844229999999</c:v>
                </c:pt>
                <c:pt idx="41154">
                  <c:v>408.79837730000003</c:v>
                </c:pt>
                <c:pt idx="41155">
                  <c:v>408.80831330000001</c:v>
                </c:pt>
                <c:pt idx="41156">
                  <c:v>408.81824829999999</c:v>
                </c:pt>
                <c:pt idx="41157">
                  <c:v>408.82818329999998</c:v>
                </c:pt>
                <c:pt idx="41158">
                  <c:v>408.83811830000002</c:v>
                </c:pt>
                <c:pt idx="41159">
                  <c:v>408.8480543</c:v>
                </c:pt>
                <c:pt idx="41160">
                  <c:v>408.85798849999998</c:v>
                </c:pt>
                <c:pt idx="41161">
                  <c:v>408.86792350000002</c:v>
                </c:pt>
                <c:pt idx="41162">
                  <c:v>408.8778595</c:v>
                </c:pt>
                <c:pt idx="41163">
                  <c:v>408.88779449999998</c:v>
                </c:pt>
                <c:pt idx="41164">
                  <c:v>408.89772950000003</c:v>
                </c:pt>
                <c:pt idx="41165">
                  <c:v>408.90766450000001</c:v>
                </c:pt>
                <c:pt idx="41166">
                  <c:v>408.91760049999999</c:v>
                </c:pt>
                <c:pt idx="41167">
                  <c:v>408.92753549999998</c:v>
                </c:pt>
                <c:pt idx="41168">
                  <c:v>408.93747050000002</c:v>
                </c:pt>
                <c:pt idx="41169">
                  <c:v>408.9474055</c:v>
                </c:pt>
                <c:pt idx="41170">
                  <c:v>408.95734149999998</c:v>
                </c:pt>
                <c:pt idx="41171">
                  <c:v>408.96727650000003</c:v>
                </c:pt>
                <c:pt idx="41172">
                  <c:v>408.97721150000001</c:v>
                </c:pt>
                <c:pt idx="41173">
                  <c:v>408.98714749999999</c:v>
                </c:pt>
                <c:pt idx="41174">
                  <c:v>408.99708249999998</c:v>
                </c:pt>
                <c:pt idx="41175">
                  <c:v>409.00701750000002</c:v>
                </c:pt>
                <c:pt idx="41176">
                  <c:v>409.0169525</c:v>
                </c:pt>
                <c:pt idx="41177">
                  <c:v>409.02688849999998</c:v>
                </c:pt>
                <c:pt idx="41178">
                  <c:v>409.03682350000003</c:v>
                </c:pt>
                <c:pt idx="41179">
                  <c:v>409.04675850000001</c:v>
                </c:pt>
                <c:pt idx="41180">
                  <c:v>409.05669449999999</c:v>
                </c:pt>
                <c:pt idx="41181">
                  <c:v>409.06662949999998</c:v>
                </c:pt>
                <c:pt idx="41182">
                  <c:v>409.07656450000002</c:v>
                </c:pt>
                <c:pt idx="41183">
                  <c:v>409.0864995</c:v>
                </c:pt>
                <c:pt idx="41184">
                  <c:v>409.09643549999998</c:v>
                </c:pt>
                <c:pt idx="41185">
                  <c:v>409.10637050000003</c:v>
                </c:pt>
                <c:pt idx="41186">
                  <c:v>409.11630550000001</c:v>
                </c:pt>
                <c:pt idx="41187">
                  <c:v>409.12624049999999</c:v>
                </c:pt>
                <c:pt idx="41188">
                  <c:v>409.13617649999998</c:v>
                </c:pt>
                <c:pt idx="41189">
                  <c:v>409.14611150000002</c:v>
                </c:pt>
                <c:pt idx="41190">
                  <c:v>409.1560465</c:v>
                </c:pt>
                <c:pt idx="41191">
                  <c:v>409.16598249999998</c:v>
                </c:pt>
                <c:pt idx="41192">
                  <c:v>409.17591750000003</c:v>
                </c:pt>
                <c:pt idx="41193">
                  <c:v>409.18585250000001</c:v>
                </c:pt>
                <c:pt idx="41194">
                  <c:v>409.19578749999999</c:v>
                </c:pt>
                <c:pt idx="41195">
                  <c:v>409.20572349999998</c:v>
                </c:pt>
                <c:pt idx="41196">
                  <c:v>409.21565850000002</c:v>
                </c:pt>
                <c:pt idx="41197">
                  <c:v>409.2255935</c:v>
                </c:pt>
                <c:pt idx="41198">
                  <c:v>409.23552849999999</c:v>
                </c:pt>
                <c:pt idx="41199">
                  <c:v>409.24546450000003</c:v>
                </c:pt>
                <c:pt idx="41200">
                  <c:v>409.25539950000001</c:v>
                </c:pt>
                <c:pt idx="41201">
                  <c:v>409.26533449999999</c:v>
                </c:pt>
                <c:pt idx="41202">
                  <c:v>409.27527049999998</c:v>
                </c:pt>
                <c:pt idx="41203">
                  <c:v>409.28520550000002</c:v>
                </c:pt>
                <c:pt idx="41204">
                  <c:v>409.2951405</c:v>
                </c:pt>
                <c:pt idx="41205">
                  <c:v>409.30507549999999</c:v>
                </c:pt>
                <c:pt idx="41206">
                  <c:v>409.31501150000003</c:v>
                </c:pt>
                <c:pt idx="41207">
                  <c:v>409.32494650000001</c:v>
                </c:pt>
                <c:pt idx="41208">
                  <c:v>409.33488149999999</c:v>
                </c:pt>
                <c:pt idx="41209">
                  <c:v>409.34481649999998</c:v>
                </c:pt>
                <c:pt idx="41210">
                  <c:v>409.35475250000002</c:v>
                </c:pt>
                <c:pt idx="41211">
                  <c:v>409.3646875</c:v>
                </c:pt>
                <c:pt idx="41212">
                  <c:v>409.37462249999999</c:v>
                </c:pt>
                <c:pt idx="41213">
                  <c:v>409.38455850000003</c:v>
                </c:pt>
                <c:pt idx="41214">
                  <c:v>409.39449350000001</c:v>
                </c:pt>
                <c:pt idx="41215">
                  <c:v>409.40442849999999</c:v>
                </c:pt>
                <c:pt idx="41216">
                  <c:v>409.41436349999998</c:v>
                </c:pt>
                <c:pt idx="41217">
                  <c:v>409.42429950000002</c:v>
                </c:pt>
                <c:pt idx="41218">
                  <c:v>409.4342345</c:v>
                </c:pt>
                <c:pt idx="41219">
                  <c:v>409.44416949999999</c:v>
                </c:pt>
                <c:pt idx="41220">
                  <c:v>409.45410550000003</c:v>
                </c:pt>
                <c:pt idx="41221">
                  <c:v>409.46404050000001</c:v>
                </c:pt>
                <c:pt idx="41222">
                  <c:v>409.47397549999999</c:v>
                </c:pt>
                <c:pt idx="41223">
                  <c:v>409.48391049999998</c:v>
                </c:pt>
                <c:pt idx="41224">
                  <c:v>409.49384650000002</c:v>
                </c:pt>
                <c:pt idx="41225">
                  <c:v>409.5037815</c:v>
                </c:pt>
                <c:pt idx="41226">
                  <c:v>409.51371649999999</c:v>
                </c:pt>
                <c:pt idx="41227">
                  <c:v>409.52365250000003</c:v>
                </c:pt>
                <c:pt idx="41228">
                  <c:v>409.53358750000001</c:v>
                </c:pt>
                <c:pt idx="41229">
                  <c:v>409.54352249999999</c:v>
                </c:pt>
                <c:pt idx="41230">
                  <c:v>409.55345749999998</c:v>
                </c:pt>
                <c:pt idx="41231">
                  <c:v>409.56339350000002</c:v>
                </c:pt>
                <c:pt idx="41232">
                  <c:v>409.5733285</c:v>
                </c:pt>
                <c:pt idx="41233">
                  <c:v>409.58326349999999</c:v>
                </c:pt>
                <c:pt idx="41234">
                  <c:v>409.59319850000003</c:v>
                </c:pt>
                <c:pt idx="41235">
                  <c:v>409.60313450000001</c:v>
                </c:pt>
                <c:pt idx="41236">
                  <c:v>409.61306949999999</c:v>
                </c:pt>
                <c:pt idx="41237">
                  <c:v>409.62300449999998</c:v>
                </c:pt>
                <c:pt idx="41238">
                  <c:v>409.63294050000002</c:v>
                </c:pt>
                <c:pt idx="41239">
                  <c:v>409.6428755</c:v>
                </c:pt>
                <c:pt idx="41240">
                  <c:v>409.65281049999999</c:v>
                </c:pt>
                <c:pt idx="41241">
                  <c:v>409.66274550000003</c:v>
                </c:pt>
                <c:pt idx="41242">
                  <c:v>409.67268150000001</c:v>
                </c:pt>
                <c:pt idx="41243">
                  <c:v>409.68261649999999</c:v>
                </c:pt>
                <c:pt idx="41244">
                  <c:v>409.69255149999998</c:v>
                </c:pt>
                <c:pt idx="41245">
                  <c:v>409.70248750000002</c:v>
                </c:pt>
                <c:pt idx="41246">
                  <c:v>409.7124225</c:v>
                </c:pt>
                <c:pt idx="41247">
                  <c:v>409.72235749999999</c:v>
                </c:pt>
                <c:pt idx="41248">
                  <c:v>409.73229250000003</c:v>
                </c:pt>
                <c:pt idx="41249">
                  <c:v>409.74222850000001</c:v>
                </c:pt>
                <c:pt idx="41250">
                  <c:v>409.75216349999999</c:v>
                </c:pt>
                <c:pt idx="41251">
                  <c:v>409.76209849999998</c:v>
                </c:pt>
                <c:pt idx="41252">
                  <c:v>409.77203350000002</c:v>
                </c:pt>
                <c:pt idx="41253">
                  <c:v>409.7819695</c:v>
                </c:pt>
                <c:pt idx="41254">
                  <c:v>409.79190449999999</c:v>
                </c:pt>
                <c:pt idx="41255">
                  <c:v>409.80183950000003</c:v>
                </c:pt>
                <c:pt idx="41256">
                  <c:v>409.81177550000001</c:v>
                </c:pt>
                <c:pt idx="41257">
                  <c:v>409.82171049999999</c:v>
                </c:pt>
                <c:pt idx="41258">
                  <c:v>409.83164549999998</c:v>
                </c:pt>
                <c:pt idx="41259">
                  <c:v>409.84158050000002</c:v>
                </c:pt>
                <c:pt idx="41260">
                  <c:v>409.8515165</c:v>
                </c:pt>
                <c:pt idx="41261">
                  <c:v>409.86145210000001</c:v>
                </c:pt>
                <c:pt idx="41262">
                  <c:v>409.87138709999999</c:v>
                </c:pt>
                <c:pt idx="41263">
                  <c:v>409.88132309999997</c:v>
                </c:pt>
                <c:pt idx="41264">
                  <c:v>409.89125810000002</c:v>
                </c:pt>
                <c:pt idx="41265">
                  <c:v>409.9011931</c:v>
                </c:pt>
                <c:pt idx="41266">
                  <c:v>409.91112809999998</c:v>
                </c:pt>
                <c:pt idx="41267">
                  <c:v>409.92106410000002</c:v>
                </c:pt>
                <c:pt idx="41268">
                  <c:v>409.93099910000001</c:v>
                </c:pt>
                <c:pt idx="41269">
                  <c:v>409.94093409999999</c:v>
                </c:pt>
                <c:pt idx="41270">
                  <c:v>409.95086909999998</c:v>
                </c:pt>
                <c:pt idx="41271">
                  <c:v>409.96080510000002</c:v>
                </c:pt>
                <c:pt idx="41272">
                  <c:v>409.9707401</c:v>
                </c:pt>
                <c:pt idx="41273">
                  <c:v>409.98067509999998</c:v>
                </c:pt>
                <c:pt idx="41274">
                  <c:v>409.99061110000002</c:v>
                </c:pt>
                <c:pt idx="41275">
                  <c:v>410.00054610000001</c:v>
                </c:pt>
                <c:pt idx="41276">
                  <c:v>410.01048109999999</c:v>
                </c:pt>
                <c:pt idx="41277">
                  <c:v>410.02041709999997</c:v>
                </c:pt>
                <c:pt idx="41278">
                  <c:v>410.03035210000002</c:v>
                </c:pt>
                <c:pt idx="41279">
                  <c:v>410.0402871</c:v>
                </c:pt>
                <c:pt idx="41280">
                  <c:v>410.05022209999998</c:v>
                </c:pt>
                <c:pt idx="41281">
                  <c:v>410.06015810000002</c:v>
                </c:pt>
                <c:pt idx="41282">
                  <c:v>410.07009310000001</c:v>
                </c:pt>
                <c:pt idx="41283">
                  <c:v>410.08002809999999</c:v>
                </c:pt>
                <c:pt idx="41284">
                  <c:v>410.08996309999998</c:v>
                </c:pt>
                <c:pt idx="41285">
                  <c:v>410.09989910000002</c:v>
                </c:pt>
                <c:pt idx="41286">
                  <c:v>410.1098341</c:v>
                </c:pt>
                <c:pt idx="41287">
                  <c:v>410.11976909999998</c:v>
                </c:pt>
                <c:pt idx="41288">
                  <c:v>410.12970510000002</c:v>
                </c:pt>
                <c:pt idx="41289">
                  <c:v>410.13964010000001</c:v>
                </c:pt>
                <c:pt idx="41290">
                  <c:v>410.14957509999999</c:v>
                </c:pt>
                <c:pt idx="41291">
                  <c:v>410.15951009999998</c:v>
                </c:pt>
                <c:pt idx="41292">
                  <c:v>410.16944610000002</c:v>
                </c:pt>
                <c:pt idx="41293">
                  <c:v>410.1793811</c:v>
                </c:pt>
                <c:pt idx="41294">
                  <c:v>410.18931609999998</c:v>
                </c:pt>
                <c:pt idx="41295">
                  <c:v>410.19925210000002</c:v>
                </c:pt>
                <c:pt idx="41296">
                  <c:v>410.20918710000001</c:v>
                </c:pt>
                <c:pt idx="41297">
                  <c:v>410.21912209999999</c:v>
                </c:pt>
                <c:pt idx="41298">
                  <c:v>410.22905709999998</c:v>
                </c:pt>
                <c:pt idx="41299">
                  <c:v>410.23899310000002</c:v>
                </c:pt>
                <c:pt idx="41300">
                  <c:v>410.2489281</c:v>
                </c:pt>
                <c:pt idx="41301">
                  <c:v>410.25886309999999</c:v>
                </c:pt>
                <c:pt idx="41302">
                  <c:v>410.26879910000002</c:v>
                </c:pt>
                <c:pt idx="41303">
                  <c:v>410.27873410000001</c:v>
                </c:pt>
                <c:pt idx="41304">
                  <c:v>410.28866909999999</c:v>
                </c:pt>
                <c:pt idx="41305">
                  <c:v>410.29860409999998</c:v>
                </c:pt>
                <c:pt idx="41306">
                  <c:v>410.30854010000002</c:v>
                </c:pt>
                <c:pt idx="41307">
                  <c:v>410.3184751</c:v>
                </c:pt>
                <c:pt idx="41308">
                  <c:v>410.32841009999999</c:v>
                </c:pt>
                <c:pt idx="41309">
                  <c:v>410.33834610000002</c:v>
                </c:pt>
                <c:pt idx="41310">
                  <c:v>410.34828110000001</c:v>
                </c:pt>
                <c:pt idx="41311">
                  <c:v>410.35821609999999</c:v>
                </c:pt>
                <c:pt idx="41312">
                  <c:v>410.36815109999998</c:v>
                </c:pt>
                <c:pt idx="41313">
                  <c:v>410.37808710000002</c:v>
                </c:pt>
                <c:pt idx="41314">
                  <c:v>410.3880221</c:v>
                </c:pt>
                <c:pt idx="41315">
                  <c:v>410.39795709999999</c:v>
                </c:pt>
                <c:pt idx="41316">
                  <c:v>410.40789310000002</c:v>
                </c:pt>
                <c:pt idx="41317">
                  <c:v>410.41782810000001</c:v>
                </c:pt>
                <c:pt idx="41318">
                  <c:v>410.42776309999999</c:v>
                </c:pt>
                <c:pt idx="41319">
                  <c:v>410.43769809999998</c:v>
                </c:pt>
                <c:pt idx="41320">
                  <c:v>410.44763410000002</c:v>
                </c:pt>
                <c:pt idx="41321">
                  <c:v>410.4575691</c:v>
                </c:pt>
                <c:pt idx="41322">
                  <c:v>410.46750409999999</c:v>
                </c:pt>
                <c:pt idx="41323">
                  <c:v>410.47744010000002</c:v>
                </c:pt>
                <c:pt idx="41324">
                  <c:v>410.48737510000001</c:v>
                </c:pt>
                <c:pt idx="41325">
                  <c:v>410.49731009999999</c:v>
                </c:pt>
                <c:pt idx="41326">
                  <c:v>410.50724509999998</c:v>
                </c:pt>
                <c:pt idx="41327">
                  <c:v>410.51718110000002</c:v>
                </c:pt>
                <c:pt idx="41328">
                  <c:v>410.5271161</c:v>
                </c:pt>
                <c:pt idx="41329">
                  <c:v>410.53705109999999</c:v>
                </c:pt>
                <c:pt idx="41330">
                  <c:v>410.54698710000002</c:v>
                </c:pt>
                <c:pt idx="41331">
                  <c:v>410.55692210000001</c:v>
                </c:pt>
                <c:pt idx="41332">
                  <c:v>410.56685709999999</c:v>
                </c:pt>
                <c:pt idx="41333">
                  <c:v>410.57679209999998</c:v>
                </c:pt>
                <c:pt idx="41334">
                  <c:v>410.58672810000002</c:v>
                </c:pt>
                <c:pt idx="41335">
                  <c:v>410.5966631</c:v>
                </c:pt>
                <c:pt idx="41336">
                  <c:v>410.60659809999999</c:v>
                </c:pt>
                <c:pt idx="41337">
                  <c:v>410.61653410000002</c:v>
                </c:pt>
                <c:pt idx="41338">
                  <c:v>410.62646910000001</c:v>
                </c:pt>
                <c:pt idx="41339">
                  <c:v>410.63640409999999</c:v>
                </c:pt>
                <c:pt idx="41340">
                  <c:v>410.64633909999998</c:v>
                </c:pt>
                <c:pt idx="41341">
                  <c:v>410.65627510000002</c:v>
                </c:pt>
                <c:pt idx="41342">
                  <c:v>410.6662101</c:v>
                </c:pt>
                <c:pt idx="41343">
                  <c:v>410.67614509999999</c:v>
                </c:pt>
                <c:pt idx="41344">
                  <c:v>410.68608110000002</c:v>
                </c:pt>
                <c:pt idx="41345">
                  <c:v>410.69601610000001</c:v>
                </c:pt>
                <c:pt idx="41346">
                  <c:v>410.70595109999999</c:v>
                </c:pt>
                <c:pt idx="41347">
                  <c:v>410.71588609999998</c:v>
                </c:pt>
                <c:pt idx="41348">
                  <c:v>410.72582210000002</c:v>
                </c:pt>
                <c:pt idx="41349">
                  <c:v>410.7357571</c:v>
                </c:pt>
                <c:pt idx="41350">
                  <c:v>410.74569209999999</c:v>
                </c:pt>
                <c:pt idx="41351">
                  <c:v>410.75562810000002</c:v>
                </c:pt>
                <c:pt idx="41352">
                  <c:v>410.76556310000001</c:v>
                </c:pt>
                <c:pt idx="41353">
                  <c:v>410.77549809999999</c:v>
                </c:pt>
                <c:pt idx="41354">
                  <c:v>410.78543309999998</c:v>
                </c:pt>
                <c:pt idx="41355">
                  <c:v>410.79536910000002</c:v>
                </c:pt>
                <c:pt idx="41356">
                  <c:v>410.8053041</c:v>
                </c:pt>
                <c:pt idx="41357">
                  <c:v>410.81523909999999</c:v>
                </c:pt>
                <c:pt idx="41358">
                  <c:v>410.82517510000002</c:v>
                </c:pt>
                <c:pt idx="41359">
                  <c:v>410.83511010000001</c:v>
                </c:pt>
                <c:pt idx="41360">
                  <c:v>410.84504509999999</c:v>
                </c:pt>
                <c:pt idx="41361">
                  <c:v>410.85498000000001</c:v>
                </c:pt>
                <c:pt idx="41362">
                  <c:v>410.864915</c:v>
                </c:pt>
                <c:pt idx="41363">
                  <c:v>410.87484999999998</c:v>
                </c:pt>
                <c:pt idx="41364">
                  <c:v>410.88478500000002</c:v>
                </c:pt>
                <c:pt idx="41365">
                  <c:v>410.894721</c:v>
                </c:pt>
                <c:pt idx="41366">
                  <c:v>410.90465599999999</c:v>
                </c:pt>
                <c:pt idx="41367">
                  <c:v>410.91459099999997</c:v>
                </c:pt>
                <c:pt idx="41368">
                  <c:v>410.92452600000001</c:v>
                </c:pt>
                <c:pt idx="41369">
                  <c:v>410.934462</c:v>
                </c:pt>
                <c:pt idx="41370">
                  <c:v>410.94439699999998</c:v>
                </c:pt>
                <c:pt idx="41371">
                  <c:v>410.95433200000002</c:v>
                </c:pt>
                <c:pt idx="41372">
                  <c:v>410.964268</c:v>
                </c:pt>
                <c:pt idx="41373">
                  <c:v>410.97420299999999</c:v>
                </c:pt>
                <c:pt idx="41374">
                  <c:v>410.98413799999997</c:v>
                </c:pt>
                <c:pt idx="41375">
                  <c:v>410.99407400000001</c:v>
                </c:pt>
                <c:pt idx="41376">
                  <c:v>411.004009</c:v>
                </c:pt>
                <c:pt idx="41377">
                  <c:v>411.01394399999998</c:v>
                </c:pt>
                <c:pt idx="41378">
                  <c:v>411.02387900000002</c:v>
                </c:pt>
                <c:pt idx="41379">
                  <c:v>411.033815</c:v>
                </c:pt>
                <c:pt idx="41380">
                  <c:v>411.04374999999999</c:v>
                </c:pt>
                <c:pt idx="41381">
                  <c:v>411.05368499999997</c:v>
                </c:pt>
                <c:pt idx="41382">
                  <c:v>411.06362100000001</c:v>
                </c:pt>
                <c:pt idx="41383">
                  <c:v>411.073556</c:v>
                </c:pt>
                <c:pt idx="41384">
                  <c:v>411.08349099999998</c:v>
                </c:pt>
                <c:pt idx="41385">
                  <c:v>411.09342600000002</c:v>
                </c:pt>
                <c:pt idx="41386">
                  <c:v>411.103362</c:v>
                </c:pt>
                <c:pt idx="41387">
                  <c:v>411.11329699999999</c:v>
                </c:pt>
                <c:pt idx="41388">
                  <c:v>411.12323199999997</c:v>
                </c:pt>
                <c:pt idx="41389">
                  <c:v>411.13316800000001</c:v>
                </c:pt>
                <c:pt idx="41390">
                  <c:v>411.143103</c:v>
                </c:pt>
                <c:pt idx="41391">
                  <c:v>411.15303799999998</c:v>
                </c:pt>
                <c:pt idx="41392">
                  <c:v>411.16297300000002</c:v>
                </c:pt>
                <c:pt idx="41393">
                  <c:v>411.172909</c:v>
                </c:pt>
                <c:pt idx="41394">
                  <c:v>411.18284399999999</c:v>
                </c:pt>
                <c:pt idx="41395">
                  <c:v>411.19277899999997</c:v>
                </c:pt>
                <c:pt idx="41396">
                  <c:v>411.20271500000001</c:v>
                </c:pt>
                <c:pt idx="41397">
                  <c:v>411.21265</c:v>
                </c:pt>
                <c:pt idx="41398">
                  <c:v>411.22258499999998</c:v>
                </c:pt>
                <c:pt idx="41399">
                  <c:v>411.23252000000002</c:v>
                </c:pt>
                <c:pt idx="41400">
                  <c:v>411.242456</c:v>
                </c:pt>
                <c:pt idx="41401">
                  <c:v>411.25239099999999</c:v>
                </c:pt>
                <c:pt idx="41402">
                  <c:v>411.26232599999997</c:v>
                </c:pt>
                <c:pt idx="41403">
                  <c:v>411.27226200000001</c:v>
                </c:pt>
                <c:pt idx="41404">
                  <c:v>411.282197</c:v>
                </c:pt>
                <c:pt idx="41405">
                  <c:v>411.29213199999998</c:v>
                </c:pt>
                <c:pt idx="41406">
                  <c:v>411.30206700000002</c:v>
                </c:pt>
                <c:pt idx="41407">
                  <c:v>411.312003</c:v>
                </c:pt>
                <c:pt idx="41408">
                  <c:v>411.32193799999999</c:v>
                </c:pt>
                <c:pt idx="41409">
                  <c:v>411.33187299999997</c:v>
                </c:pt>
                <c:pt idx="41410">
                  <c:v>411.34180900000001</c:v>
                </c:pt>
                <c:pt idx="41411">
                  <c:v>411.351744</c:v>
                </c:pt>
                <c:pt idx="41412">
                  <c:v>411.36167899999998</c:v>
                </c:pt>
                <c:pt idx="41413">
                  <c:v>411.37161500000002</c:v>
                </c:pt>
                <c:pt idx="41414">
                  <c:v>411.38155</c:v>
                </c:pt>
                <c:pt idx="41415">
                  <c:v>411.39148499999999</c:v>
                </c:pt>
                <c:pt idx="41416">
                  <c:v>411.40141999999997</c:v>
                </c:pt>
                <c:pt idx="41417">
                  <c:v>411.41135600000001</c:v>
                </c:pt>
                <c:pt idx="41418">
                  <c:v>411.421291</c:v>
                </c:pt>
                <c:pt idx="41419">
                  <c:v>411.43122599999998</c:v>
                </c:pt>
                <c:pt idx="41420">
                  <c:v>411.44116200000002</c:v>
                </c:pt>
                <c:pt idx="41421">
                  <c:v>411.451097</c:v>
                </c:pt>
                <c:pt idx="41422">
                  <c:v>411.46103199999999</c:v>
                </c:pt>
                <c:pt idx="41423">
                  <c:v>411.47096699999997</c:v>
                </c:pt>
                <c:pt idx="41424">
                  <c:v>411.48090300000001</c:v>
                </c:pt>
                <c:pt idx="41425">
                  <c:v>411.490838</c:v>
                </c:pt>
                <c:pt idx="41426">
                  <c:v>411.50077299999998</c:v>
                </c:pt>
                <c:pt idx="41427">
                  <c:v>411.51070900000002</c:v>
                </c:pt>
                <c:pt idx="41428">
                  <c:v>411.520644</c:v>
                </c:pt>
                <c:pt idx="41429">
                  <c:v>411.53057899999999</c:v>
                </c:pt>
                <c:pt idx="41430">
                  <c:v>411.54051399999997</c:v>
                </c:pt>
                <c:pt idx="41431">
                  <c:v>411.55045000000001</c:v>
                </c:pt>
                <c:pt idx="41432">
                  <c:v>411.560385</c:v>
                </c:pt>
                <c:pt idx="41433">
                  <c:v>411.57031999999998</c:v>
                </c:pt>
                <c:pt idx="41434">
                  <c:v>411.58025600000002</c:v>
                </c:pt>
                <c:pt idx="41435">
                  <c:v>411.590191</c:v>
                </c:pt>
                <c:pt idx="41436">
                  <c:v>411.60012599999999</c:v>
                </c:pt>
                <c:pt idx="41437">
                  <c:v>411.61006200000003</c:v>
                </c:pt>
                <c:pt idx="41438">
                  <c:v>411.61999700000001</c:v>
                </c:pt>
                <c:pt idx="41439">
                  <c:v>411.629932</c:v>
                </c:pt>
                <c:pt idx="41440">
                  <c:v>411.63986699999998</c:v>
                </c:pt>
                <c:pt idx="41441">
                  <c:v>411.64980300000002</c:v>
                </c:pt>
                <c:pt idx="41442">
                  <c:v>411.659738</c:v>
                </c:pt>
                <c:pt idx="41443">
                  <c:v>411.66967299999999</c:v>
                </c:pt>
                <c:pt idx="41444">
                  <c:v>411.67960900000003</c:v>
                </c:pt>
                <c:pt idx="41445">
                  <c:v>411.68954400000001</c:v>
                </c:pt>
                <c:pt idx="41446">
                  <c:v>411.699479</c:v>
                </c:pt>
                <c:pt idx="41447">
                  <c:v>411.70941399999998</c:v>
                </c:pt>
                <c:pt idx="41448">
                  <c:v>411.71935000000002</c:v>
                </c:pt>
                <c:pt idx="41449">
                  <c:v>411.729285</c:v>
                </c:pt>
                <c:pt idx="41450">
                  <c:v>411.73921999999999</c:v>
                </c:pt>
                <c:pt idx="41451">
                  <c:v>411.74915600000003</c:v>
                </c:pt>
                <c:pt idx="41452">
                  <c:v>411.75909100000001</c:v>
                </c:pt>
                <c:pt idx="41453">
                  <c:v>411.769026</c:v>
                </c:pt>
                <c:pt idx="41454">
                  <c:v>411.77896199999998</c:v>
                </c:pt>
                <c:pt idx="41455">
                  <c:v>411.78889700000002</c:v>
                </c:pt>
                <c:pt idx="41456">
                  <c:v>411.798832</c:v>
                </c:pt>
                <c:pt idx="41457">
                  <c:v>411.80876699999999</c:v>
                </c:pt>
                <c:pt idx="41458">
                  <c:v>411.81870300000003</c:v>
                </c:pt>
                <c:pt idx="41459">
                  <c:v>411.82863800000001</c:v>
                </c:pt>
                <c:pt idx="41460">
                  <c:v>411.838573</c:v>
                </c:pt>
                <c:pt idx="41461">
                  <c:v>411.84850899999998</c:v>
                </c:pt>
                <c:pt idx="41462">
                  <c:v>411.85844429999997</c:v>
                </c:pt>
                <c:pt idx="41463">
                  <c:v>411.86837930000002</c:v>
                </c:pt>
                <c:pt idx="41464">
                  <c:v>411.8783143</c:v>
                </c:pt>
                <c:pt idx="41465">
                  <c:v>411.88825029999998</c:v>
                </c:pt>
                <c:pt idx="41466">
                  <c:v>411.89818530000002</c:v>
                </c:pt>
                <c:pt idx="41467">
                  <c:v>411.90812030000001</c:v>
                </c:pt>
                <c:pt idx="41468">
                  <c:v>411.91805629999999</c:v>
                </c:pt>
                <c:pt idx="41469">
                  <c:v>411.92799129999997</c:v>
                </c:pt>
                <c:pt idx="41470">
                  <c:v>411.93792630000002</c:v>
                </c:pt>
                <c:pt idx="41471">
                  <c:v>411.9478623</c:v>
                </c:pt>
                <c:pt idx="41472">
                  <c:v>411.95779729999998</c:v>
                </c:pt>
                <c:pt idx="41473">
                  <c:v>411.96773230000002</c:v>
                </c:pt>
                <c:pt idx="41474">
                  <c:v>411.97766730000001</c:v>
                </c:pt>
                <c:pt idx="41475">
                  <c:v>411.98760329999999</c:v>
                </c:pt>
                <c:pt idx="41476">
                  <c:v>411.99753829999997</c:v>
                </c:pt>
                <c:pt idx="41477">
                  <c:v>412.00747330000002</c:v>
                </c:pt>
                <c:pt idx="41478">
                  <c:v>412.0174093</c:v>
                </c:pt>
                <c:pt idx="41479">
                  <c:v>412.02734429999998</c:v>
                </c:pt>
                <c:pt idx="41480">
                  <c:v>412.03727930000002</c:v>
                </c:pt>
                <c:pt idx="41481">
                  <c:v>412.04721430000001</c:v>
                </c:pt>
                <c:pt idx="41482">
                  <c:v>412.05715029999999</c:v>
                </c:pt>
                <c:pt idx="41483">
                  <c:v>412.06708529999997</c:v>
                </c:pt>
                <c:pt idx="41484">
                  <c:v>412.07702030000002</c:v>
                </c:pt>
                <c:pt idx="41485">
                  <c:v>412.0869563</c:v>
                </c:pt>
                <c:pt idx="41486">
                  <c:v>412.09689129999998</c:v>
                </c:pt>
                <c:pt idx="41487">
                  <c:v>412.10682630000002</c:v>
                </c:pt>
                <c:pt idx="41488">
                  <c:v>412.1167623</c:v>
                </c:pt>
                <c:pt idx="41489">
                  <c:v>412.12669729999999</c:v>
                </c:pt>
                <c:pt idx="41490">
                  <c:v>412.13663229999997</c:v>
                </c:pt>
                <c:pt idx="41491">
                  <c:v>412.14656730000002</c:v>
                </c:pt>
                <c:pt idx="41492">
                  <c:v>412.1565033</c:v>
                </c:pt>
                <c:pt idx="41493">
                  <c:v>412.16643829999998</c:v>
                </c:pt>
                <c:pt idx="41494">
                  <c:v>412.17637330000002</c:v>
                </c:pt>
                <c:pt idx="41495">
                  <c:v>412.1863093</c:v>
                </c:pt>
                <c:pt idx="41496">
                  <c:v>412.19624429999999</c:v>
                </c:pt>
                <c:pt idx="41497">
                  <c:v>412.20617929999997</c:v>
                </c:pt>
                <c:pt idx="41498">
                  <c:v>412.21611530000001</c:v>
                </c:pt>
                <c:pt idx="41499">
                  <c:v>412.22605019999997</c:v>
                </c:pt>
                <c:pt idx="41500">
                  <c:v>412.23598529999998</c:v>
                </c:pt>
                <c:pt idx="41501">
                  <c:v>412.24592030000002</c:v>
                </c:pt>
                <c:pt idx="41502">
                  <c:v>412.2558563</c:v>
                </c:pt>
                <c:pt idx="41503">
                  <c:v>412.26579129999999</c:v>
                </c:pt>
                <c:pt idx="41504">
                  <c:v>412.27572629999997</c:v>
                </c:pt>
                <c:pt idx="41505">
                  <c:v>412.28566230000001</c:v>
                </c:pt>
                <c:pt idx="41506">
                  <c:v>412.2955973</c:v>
                </c:pt>
                <c:pt idx="41507">
                  <c:v>412.30553229999998</c:v>
                </c:pt>
                <c:pt idx="41508">
                  <c:v>412.31546830000002</c:v>
                </c:pt>
                <c:pt idx="41509">
                  <c:v>412.3254033</c:v>
                </c:pt>
                <c:pt idx="41510">
                  <c:v>412.33533829999999</c:v>
                </c:pt>
                <c:pt idx="41511">
                  <c:v>412.34527329999997</c:v>
                </c:pt>
                <c:pt idx="41512">
                  <c:v>412.35520930000001</c:v>
                </c:pt>
                <c:pt idx="41513">
                  <c:v>412.3651443</c:v>
                </c:pt>
                <c:pt idx="41514">
                  <c:v>412.37507929999998</c:v>
                </c:pt>
                <c:pt idx="41515">
                  <c:v>412.38501530000002</c:v>
                </c:pt>
                <c:pt idx="41516">
                  <c:v>412.3949503</c:v>
                </c:pt>
                <c:pt idx="41517">
                  <c:v>412.40488529999999</c:v>
                </c:pt>
                <c:pt idx="41518">
                  <c:v>412.41482130000003</c:v>
                </c:pt>
                <c:pt idx="41519">
                  <c:v>412.42475630000001</c:v>
                </c:pt>
                <c:pt idx="41520">
                  <c:v>412.4346913</c:v>
                </c:pt>
                <c:pt idx="41521">
                  <c:v>412.44462629999998</c:v>
                </c:pt>
                <c:pt idx="41522">
                  <c:v>412.45456230000002</c:v>
                </c:pt>
                <c:pt idx="41523">
                  <c:v>412.4644973</c:v>
                </c:pt>
                <c:pt idx="41524">
                  <c:v>412.47443229999999</c:v>
                </c:pt>
                <c:pt idx="41525">
                  <c:v>412.48436830000003</c:v>
                </c:pt>
                <c:pt idx="41526">
                  <c:v>412.49430330000001</c:v>
                </c:pt>
                <c:pt idx="41527">
                  <c:v>412.5042383</c:v>
                </c:pt>
                <c:pt idx="41528">
                  <c:v>412.51417329999998</c:v>
                </c:pt>
                <c:pt idx="41529">
                  <c:v>412.52410930000002</c:v>
                </c:pt>
                <c:pt idx="41530">
                  <c:v>412.53404430000001</c:v>
                </c:pt>
                <c:pt idx="41531">
                  <c:v>412.54397929999999</c:v>
                </c:pt>
                <c:pt idx="41532">
                  <c:v>412.55391530000003</c:v>
                </c:pt>
                <c:pt idx="41533">
                  <c:v>412.56385030000001</c:v>
                </c:pt>
                <c:pt idx="41534">
                  <c:v>412.5737853</c:v>
                </c:pt>
                <c:pt idx="41535">
                  <c:v>412.58372129999998</c:v>
                </c:pt>
                <c:pt idx="41536">
                  <c:v>412.59365630000002</c:v>
                </c:pt>
                <c:pt idx="41537">
                  <c:v>412.60359130000001</c:v>
                </c:pt>
                <c:pt idx="41538">
                  <c:v>412.61352629999999</c:v>
                </c:pt>
                <c:pt idx="41539">
                  <c:v>412.62346230000003</c:v>
                </c:pt>
                <c:pt idx="41540">
                  <c:v>412.63339730000001</c:v>
                </c:pt>
                <c:pt idx="41541">
                  <c:v>412.6433323</c:v>
                </c:pt>
                <c:pt idx="41542">
                  <c:v>412.65326829999998</c:v>
                </c:pt>
                <c:pt idx="41543">
                  <c:v>412.66320330000002</c:v>
                </c:pt>
                <c:pt idx="41544">
                  <c:v>412.67313830000001</c:v>
                </c:pt>
                <c:pt idx="41545">
                  <c:v>412.68307429999999</c:v>
                </c:pt>
                <c:pt idx="41546">
                  <c:v>412.69300930000003</c:v>
                </c:pt>
                <c:pt idx="41547">
                  <c:v>412.70294430000001</c:v>
                </c:pt>
                <c:pt idx="41548">
                  <c:v>412.71288029999999</c:v>
                </c:pt>
                <c:pt idx="41549">
                  <c:v>412.72281529999998</c:v>
                </c:pt>
                <c:pt idx="41550">
                  <c:v>412.73275030000002</c:v>
                </c:pt>
                <c:pt idx="41551">
                  <c:v>412.74268530000001</c:v>
                </c:pt>
                <c:pt idx="41552">
                  <c:v>412.75262129999999</c:v>
                </c:pt>
                <c:pt idx="41553">
                  <c:v>412.76255630000003</c:v>
                </c:pt>
                <c:pt idx="41554">
                  <c:v>412.77249130000001</c:v>
                </c:pt>
                <c:pt idx="41555">
                  <c:v>412.78242729999999</c:v>
                </c:pt>
                <c:pt idx="41556">
                  <c:v>412.79236229999998</c:v>
                </c:pt>
                <c:pt idx="41557">
                  <c:v>412.80229730000002</c:v>
                </c:pt>
                <c:pt idx="41558">
                  <c:v>412.8122333</c:v>
                </c:pt>
                <c:pt idx="41559">
                  <c:v>412.82216829999999</c:v>
                </c:pt>
                <c:pt idx="41560">
                  <c:v>412.83210329999997</c:v>
                </c:pt>
                <c:pt idx="41561">
                  <c:v>412.84203830000001</c:v>
                </c:pt>
                <c:pt idx="41562">
                  <c:v>412.85197429999999</c:v>
                </c:pt>
                <c:pt idx="41563">
                  <c:v>412.86190979999998</c:v>
                </c:pt>
                <c:pt idx="41564">
                  <c:v>412.87184480000002</c:v>
                </c:pt>
                <c:pt idx="41565">
                  <c:v>412.8817808</c:v>
                </c:pt>
                <c:pt idx="41566">
                  <c:v>412.89171579999999</c:v>
                </c:pt>
                <c:pt idx="41567">
                  <c:v>412.90165080000003</c:v>
                </c:pt>
                <c:pt idx="41568">
                  <c:v>412.91158680000001</c:v>
                </c:pt>
                <c:pt idx="41569">
                  <c:v>412.92152179999999</c:v>
                </c:pt>
                <c:pt idx="41570">
                  <c:v>412.93145679999998</c:v>
                </c:pt>
                <c:pt idx="41571">
                  <c:v>412.94139180000002</c:v>
                </c:pt>
                <c:pt idx="41572">
                  <c:v>412.9513278</c:v>
                </c:pt>
                <c:pt idx="41573">
                  <c:v>412.96126279999999</c:v>
                </c:pt>
                <c:pt idx="41574">
                  <c:v>412.97119780000003</c:v>
                </c:pt>
                <c:pt idx="41575">
                  <c:v>412.98113380000001</c:v>
                </c:pt>
                <c:pt idx="41576">
                  <c:v>412.99106879999999</c:v>
                </c:pt>
                <c:pt idx="41577">
                  <c:v>413.00100379999998</c:v>
                </c:pt>
                <c:pt idx="41578">
                  <c:v>413.01093980000002</c:v>
                </c:pt>
                <c:pt idx="41579">
                  <c:v>413.0208748</c:v>
                </c:pt>
                <c:pt idx="41580">
                  <c:v>413.03080979999999</c:v>
                </c:pt>
                <c:pt idx="41581">
                  <c:v>413.04074580000002</c:v>
                </c:pt>
                <c:pt idx="41582">
                  <c:v>413.05068080000001</c:v>
                </c:pt>
                <c:pt idx="41583">
                  <c:v>413.06061579999999</c:v>
                </c:pt>
                <c:pt idx="41584">
                  <c:v>413.07055079999998</c:v>
                </c:pt>
                <c:pt idx="41585">
                  <c:v>413.08048680000002</c:v>
                </c:pt>
                <c:pt idx="41586">
                  <c:v>413.0904218</c:v>
                </c:pt>
                <c:pt idx="41587">
                  <c:v>413.10035679999999</c:v>
                </c:pt>
                <c:pt idx="41588">
                  <c:v>413.11029280000002</c:v>
                </c:pt>
                <c:pt idx="41589">
                  <c:v>413.12022780000001</c:v>
                </c:pt>
                <c:pt idx="41590">
                  <c:v>413.13016279999999</c:v>
                </c:pt>
                <c:pt idx="41591">
                  <c:v>413.14009879999998</c:v>
                </c:pt>
                <c:pt idx="41592">
                  <c:v>413.15003380000002</c:v>
                </c:pt>
                <c:pt idx="41593">
                  <c:v>413.1599688</c:v>
                </c:pt>
                <c:pt idx="41594">
                  <c:v>413.16990379999999</c:v>
                </c:pt>
                <c:pt idx="41595">
                  <c:v>413.17983980000002</c:v>
                </c:pt>
                <c:pt idx="41596">
                  <c:v>413.18977480000001</c:v>
                </c:pt>
                <c:pt idx="41597">
                  <c:v>413.19970979999999</c:v>
                </c:pt>
                <c:pt idx="41598">
                  <c:v>413.20964579999998</c:v>
                </c:pt>
                <c:pt idx="41599">
                  <c:v>413.21958080000002</c:v>
                </c:pt>
                <c:pt idx="41600">
                  <c:v>413.2295158</c:v>
                </c:pt>
                <c:pt idx="41601">
                  <c:v>413.23945179999998</c:v>
                </c:pt>
                <c:pt idx="41602">
                  <c:v>413.24938680000002</c:v>
                </c:pt>
                <c:pt idx="41603">
                  <c:v>413.25932180000001</c:v>
                </c:pt>
                <c:pt idx="41604">
                  <c:v>413.26925779999999</c:v>
                </c:pt>
                <c:pt idx="41605">
                  <c:v>413.27919279999998</c:v>
                </c:pt>
                <c:pt idx="41606">
                  <c:v>413.28912780000002</c:v>
                </c:pt>
                <c:pt idx="41607">
                  <c:v>413.2990628</c:v>
                </c:pt>
                <c:pt idx="41608">
                  <c:v>413.30899879999998</c:v>
                </c:pt>
                <c:pt idx="41609">
                  <c:v>413.31893380000002</c:v>
                </c:pt>
                <c:pt idx="41610">
                  <c:v>413.32886880000001</c:v>
                </c:pt>
                <c:pt idx="41611">
                  <c:v>413.33880479999999</c:v>
                </c:pt>
                <c:pt idx="41612">
                  <c:v>413.34873979999998</c:v>
                </c:pt>
                <c:pt idx="41613">
                  <c:v>413.35867480000002</c:v>
                </c:pt>
                <c:pt idx="41614">
                  <c:v>413.3686108</c:v>
                </c:pt>
                <c:pt idx="41615">
                  <c:v>413.37854579999998</c:v>
                </c:pt>
                <c:pt idx="41616">
                  <c:v>413.38848080000002</c:v>
                </c:pt>
                <c:pt idx="41617">
                  <c:v>413.39841680000001</c:v>
                </c:pt>
                <c:pt idx="41618">
                  <c:v>413.40835179999999</c:v>
                </c:pt>
                <c:pt idx="41619">
                  <c:v>413.41828679999998</c:v>
                </c:pt>
                <c:pt idx="41620">
                  <c:v>413.42822180000002</c:v>
                </c:pt>
                <c:pt idx="41621">
                  <c:v>413.4381578</c:v>
                </c:pt>
                <c:pt idx="41622">
                  <c:v>413.44809279999998</c:v>
                </c:pt>
                <c:pt idx="41623">
                  <c:v>413.45802780000002</c:v>
                </c:pt>
                <c:pt idx="41624">
                  <c:v>413.46796380000001</c:v>
                </c:pt>
                <c:pt idx="41625">
                  <c:v>413.47789879999999</c:v>
                </c:pt>
                <c:pt idx="41626">
                  <c:v>413.48783379999998</c:v>
                </c:pt>
                <c:pt idx="41627">
                  <c:v>413.49776980000001</c:v>
                </c:pt>
                <c:pt idx="41628">
                  <c:v>413.5077048</c:v>
                </c:pt>
                <c:pt idx="41629">
                  <c:v>413.51763979999998</c:v>
                </c:pt>
                <c:pt idx="41630">
                  <c:v>413.52757580000002</c:v>
                </c:pt>
                <c:pt idx="41631">
                  <c:v>413.53751080000001</c:v>
                </c:pt>
                <c:pt idx="41632">
                  <c:v>413.54744579999999</c:v>
                </c:pt>
                <c:pt idx="41633">
                  <c:v>413.55738079999998</c:v>
                </c:pt>
                <c:pt idx="41634">
                  <c:v>413.56731680000001</c:v>
                </c:pt>
                <c:pt idx="41635">
                  <c:v>413.5772518</c:v>
                </c:pt>
                <c:pt idx="41636">
                  <c:v>413.58718679999998</c:v>
                </c:pt>
                <c:pt idx="41637">
                  <c:v>413.59712280000002</c:v>
                </c:pt>
                <c:pt idx="41638">
                  <c:v>413.60705780000001</c:v>
                </c:pt>
                <c:pt idx="41639">
                  <c:v>413.61699279999999</c:v>
                </c:pt>
                <c:pt idx="41640">
                  <c:v>413.62692879999997</c:v>
                </c:pt>
                <c:pt idx="41641">
                  <c:v>413.63686380000001</c:v>
                </c:pt>
                <c:pt idx="41642">
                  <c:v>413.6467988</c:v>
                </c:pt>
                <c:pt idx="41643">
                  <c:v>413.65673479999998</c:v>
                </c:pt>
                <c:pt idx="41644">
                  <c:v>413.66666980000002</c:v>
                </c:pt>
                <c:pt idx="41645">
                  <c:v>413.67660480000001</c:v>
                </c:pt>
                <c:pt idx="41646">
                  <c:v>413.68653979999999</c:v>
                </c:pt>
                <c:pt idx="41647">
                  <c:v>413.69647579999997</c:v>
                </c:pt>
                <c:pt idx="41648">
                  <c:v>413.70641080000001</c:v>
                </c:pt>
                <c:pt idx="41649">
                  <c:v>413.7163458</c:v>
                </c:pt>
                <c:pt idx="41650">
                  <c:v>413.72628179999998</c:v>
                </c:pt>
                <c:pt idx="41651">
                  <c:v>413.73621680000002</c:v>
                </c:pt>
                <c:pt idx="41652">
                  <c:v>413.74615180000001</c:v>
                </c:pt>
                <c:pt idx="41653">
                  <c:v>413.75608779999999</c:v>
                </c:pt>
                <c:pt idx="41654">
                  <c:v>413.76602279999997</c:v>
                </c:pt>
                <c:pt idx="41655">
                  <c:v>413.77595780000001</c:v>
                </c:pt>
                <c:pt idx="41656">
                  <c:v>413.7858938</c:v>
                </c:pt>
                <c:pt idx="41657">
                  <c:v>413.79582879999998</c:v>
                </c:pt>
                <c:pt idx="41658">
                  <c:v>413.80576380000002</c:v>
                </c:pt>
                <c:pt idx="41659">
                  <c:v>413.81569880000001</c:v>
                </c:pt>
                <c:pt idx="41660">
                  <c:v>413.82563479999999</c:v>
                </c:pt>
                <c:pt idx="41661">
                  <c:v>413.83556979999997</c:v>
                </c:pt>
                <c:pt idx="41662">
                  <c:v>413.84550480000001</c:v>
                </c:pt>
                <c:pt idx="41663">
                  <c:v>413.85543969999998</c:v>
                </c:pt>
                <c:pt idx="41664">
                  <c:v>413.86537470000002</c:v>
                </c:pt>
                <c:pt idx="41665">
                  <c:v>413.8753097</c:v>
                </c:pt>
                <c:pt idx="41666">
                  <c:v>413.88524569999998</c:v>
                </c:pt>
                <c:pt idx="41667">
                  <c:v>413.89518070000003</c:v>
                </c:pt>
                <c:pt idx="41668">
                  <c:v>413.90511570000001</c:v>
                </c:pt>
                <c:pt idx="41669">
                  <c:v>413.91505169999999</c:v>
                </c:pt>
                <c:pt idx="41670">
                  <c:v>413.92498669999998</c:v>
                </c:pt>
                <c:pt idx="41671">
                  <c:v>413.93492170000002</c:v>
                </c:pt>
                <c:pt idx="41672">
                  <c:v>413.9448577</c:v>
                </c:pt>
                <c:pt idx="41673">
                  <c:v>413.95479269999998</c:v>
                </c:pt>
                <c:pt idx="41674">
                  <c:v>413.96472770000003</c:v>
                </c:pt>
                <c:pt idx="41675">
                  <c:v>413.97466270000001</c:v>
                </c:pt>
                <c:pt idx="41676">
                  <c:v>413.98459869999999</c:v>
                </c:pt>
                <c:pt idx="41677">
                  <c:v>413.99453369999998</c:v>
                </c:pt>
                <c:pt idx="41678">
                  <c:v>414.00446870000002</c:v>
                </c:pt>
                <c:pt idx="41679">
                  <c:v>414.0144047</c:v>
                </c:pt>
                <c:pt idx="41680">
                  <c:v>414.02433969999998</c:v>
                </c:pt>
                <c:pt idx="41681">
                  <c:v>414.03427470000003</c:v>
                </c:pt>
                <c:pt idx="41682">
                  <c:v>414.04421070000001</c:v>
                </c:pt>
                <c:pt idx="41683">
                  <c:v>414.05414569999999</c:v>
                </c:pt>
                <c:pt idx="41684">
                  <c:v>414.06408069999998</c:v>
                </c:pt>
                <c:pt idx="41685">
                  <c:v>414.07401670000002</c:v>
                </c:pt>
                <c:pt idx="41686">
                  <c:v>414.0839517</c:v>
                </c:pt>
                <c:pt idx="41687">
                  <c:v>414.09388669999998</c:v>
                </c:pt>
                <c:pt idx="41688">
                  <c:v>414.10382270000002</c:v>
                </c:pt>
                <c:pt idx="41689">
                  <c:v>414.11375770000001</c:v>
                </c:pt>
                <c:pt idx="41690">
                  <c:v>414.12369269999999</c:v>
                </c:pt>
                <c:pt idx="41691">
                  <c:v>414.13362869999997</c:v>
                </c:pt>
                <c:pt idx="41692">
                  <c:v>414.14356370000002</c:v>
                </c:pt>
                <c:pt idx="41693">
                  <c:v>414.1534987</c:v>
                </c:pt>
                <c:pt idx="41694">
                  <c:v>414.16343369999998</c:v>
                </c:pt>
                <c:pt idx="41695">
                  <c:v>414.17336970000002</c:v>
                </c:pt>
                <c:pt idx="41696">
                  <c:v>414.18330470000001</c:v>
                </c:pt>
                <c:pt idx="41697">
                  <c:v>414.19323969999999</c:v>
                </c:pt>
                <c:pt idx="41698">
                  <c:v>414.20317569999997</c:v>
                </c:pt>
                <c:pt idx="41699">
                  <c:v>414.21311070000002</c:v>
                </c:pt>
                <c:pt idx="41700">
                  <c:v>414.2230457</c:v>
                </c:pt>
                <c:pt idx="41701">
                  <c:v>414.23298169999998</c:v>
                </c:pt>
                <c:pt idx="41702">
                  <c:v>414.24291670000002</c:v>
                </c:pt>
                <c:pt idx="41703">
                  <c:v>414.25285170000001</c:v>
                </c:pt>
                <c:pt idx="41704">
                  <c:v>414.26278769999999</c:v>
                </c:pt>
                <c:pt idx="41705">
                  <c:v>414.27272269999997</c:v>
                </c:pt>
                <c:pt idx="41706">
                  <c:v>414.28265770000002</c:v>
                </c:pt>
                <c:pt idx="41707">
                  <c:v>414.2925937</c:v>
                </c:pt>
                <c:pt idx="41708">
                  <c:v>414.30252869999998</c:v>
                </c:pt>
                <c:pt idx="41709">
                  <c:v>414.31246370000002</c:v>
                </c:pt>
                <c:pt idx="41710">
                  <c:v>414.32239870000001</c:v>
                </c:pt>
                <c:pt idx="41711">
                  <c:v>414.33233469999999</c:v>
                </c:pt>
                <c:pt idx="41712">
                  <c:v>414.34226969999997</c:v>
                </c:pt>
                <c:pt idx="41713">
                  <c:v>414.35220470000002</c:v>
                </c:pt>
                <c:pt idx="41714">
                  <c:v>414.3621407</c:v>
                </c:pt>
                <c:pt idx="41715">
                  <c:v>414.37207569999998</c:v>
                </c:pt>
                <c:pt idx="41716">
                  <c:v>414.38201070000002</c:v>
                </c:pt>
                <c:pt idx="41717">
                  <c:v>414.39194670000001</c:v>
                </c:pt>
                <c:pt idx="41718">
                  <c:v>414.40188169999999</c:v>
                </c:pt>
                <c:pt idx="41719">
                  <c:v>414.41181669999997</c:v>
                </c:pt>
                <c:pt idx="41720">
                  <c:v>414.42175270000001</c:v>
                </c:pt>
                <c:pt idx="41721">
                  <c:v>414.4316877</c:v>
                </c:pt>
                <c:pt idx="41722">
                  <c:v>414.44162269999998</c:v>
                </c:pt>
                <c:pt idx="41723">
                  <c:v>414.45155870000002</c:v>
                </c:pt>
                <c:pt idx="41724">
                  <c:v>414.46149370000001</c:v>
                </c:pt>
                <c:pt idx="41725">
                  <c:v>414.47142869999999</c:v>
                </c:pt>
                <c:pt idx="41726">
                  <c:v>414.48136469999997</c:v>
                </c:pt>
                <c:pt idx="41727">
                  <c:v>414.49129970000001</c:v>
                </c:pt>
                <c:pt idx="41728">
                  <c:v>414.5012347</c:v>
                </c:pt>
                <c:pt idx="41729">
                  <c:v>414.51116969999998</c:v>
                </c:pt>
                <c:pt idx="41730">
                  <c:v>414.52110570000002</c:v>
                </c:pt>
                <c:pt idx="41731">
                  <c:v>414.53104070000001</c:v>
                </c:pt>
                <c:pt idx="41732">
                  <c:v>414.54097569999999</c:v>
                </c:pt>
                <c:pt idx="41733">
                  <c:v>414.55091169999997</c:v>
                </c:pt>
                <c:pt idx="41734">
                  <c:v>414.56084670000001</c:v>
                </c:pt>
                <c:pt idx="41735">
                  <c:v>414.5707817</c:v>
                </c:pt>
                <c:pt idx="41736">
                  <c:v>414.58071769999998</c:v>
                </c:pt>
                <c:pt idx="41737">
                  <c:v>414.59065270000002</c:v>
                </c:pt>
                <c:pt idx="41738">
                  <c:v>414.60058770000001</c:v>
                </c:pt>
                <c:pt idx="41739">
                  <c:v>414.61052369999999</c:v>
                </c:pt>
                <c:pt idx="41740">
                  <c:v>414.62045869999997</c:v>
                </c:pt>
                <c:pt idx="41741">
                  <c:v>414.63039370000001</c:v>
                </c:pt>
                <c:pt idx="41742">
                  <c:v>414.6403297</c:v>
                </c:pt>
                <c:pt idx="41743">
                  <c:v>414.65026469999998</c:v>
                </c:pt>
                <c:pt idx="41744">
                  <c:v>414.66019970000002</c:v>
                </c:pt>
                <c:pt idx="41745">
                  <c:v>414.6701357</c:v>
                </c:pt>
                <c:pt idx="41746">
                  <c:v>414.68007069999999</c:v>
                </c:pt>
                <c:pt idx="41747">
                  <c:v>414.69000569999997</c:v>
                </c:pt>
                <c:pt idx="41748">
                  <c:v>414.69994070000001</c:v>
                </c:pt>
                <c:pt idx="41749">
                  <c:v>414.7098767</c:v>
                </c:pt>
                <c:pt idx="41750">
                  <c:v>414.71981169999998</c:v>
                </c:pt>
                <c:pt idx="41751">
                  <c:v>414.72974670000002</c:v>
                </c:pt>
                <c:pt idx="41752">
                  <c:v>414.7396827</c:v>
                </c:pt>
                <c:pt idx="41753">
                  <c:v>414.74961769999999</c:v>
                </c:pt>
                <c:pt idx="41754">
                  <c:v>414.75955269999997</c:v>
                </c:pt>
                <c:pt idx="41755">
                  <c:v>414.76948870000001</c:v>
                </c:pt>
                <c:pt idx="41756">
                  <c:v>414.7794237</c:v>
                </c:pt>
                <c:pt idx="41757">
                  <c:v>414.78935869999998</c:v>
                </c:pt>
                <c:pt idx="41758">
                  <c:v>414.79929470000002</c:v>
                </c:pt>
                <c:pt idx="41759">
                  <c:v>414.8092297</c:v>
                </c:pt>
                <c:pt idx="41760">
                  <c:v>414.81916469999999</c:v>
                </c:pt>
                <c:pt idx="41761">
                  <c:v>414.82910070000003</c:v>
                </c:pt>
                <c:pt idx="41762">
                  <c:v>414.83903570000001</c:v>
                </c:pt>
                <c:pt idx="41763">
                  <c:v>414.8489707</c:v>
                </c:pt>
                <c:pt idx="41764">
                  <c:v>414.85890799999999</c:v>
                </c:pt>
                <c:pt idx="41765">
                  <c:v>414.86884300000003</c:v>
                </c:pt>
                <c:pt idx="41766">
                  <c:v>414.87877800000001</c:v>
                </c:pt>
                <c:pt idx="41767">
                  <c:v>414.88871399999999</c:v>
                </c:pt>
                <c:pt idx="41768">
                  <c:v>414.89864899999998</c:v>
                </c:pt>
                <c:pt idx="41769">
                  <c:v>414.90858400000002</c:v>
                </c:pt>
                <c:pt idx="41770">
                  <c:v>414.918519</c:v>
                </c:pt>
                <c:pt idx="41771">
                  <c:v>414.92845499999999</c:v>
                </c:pt>
                <c:pt idx="41772">
                  <c:v>414.93839000000003</c:v>
                </c:pt>
                <c:pt idx="41773">
                  <c:v>414.94832500000001</c:v>
                </c:pt>
                <c:pt idx="41774">
                  <c:v>414.95826099999999</c:v>
                </c:pt>
                <c:pt idx="41775">
                  <c:v>414.96819599999998</c:v>
                </c:pt>
                <c:pt idx="41776">
                  <c:v>414.97813100000002</c:v>
                </c:pt>
                <c:pt idx="41777">
                  <c:v>414.988067</c:v>
                </c:pt>
                <c:pt idx="41778">
                  <c:v>414.99800199999999</c:v>
                </c:pt>
                <c:pt idx="41779">
                  <c:v>415.00793700000003</c:v>
                </c:pt>
                <c:pt idx="41780">
                  <c:v>415.01787300000001</c:v>
                </c:pt>
                <c:pt idx="41781">
                  <c:v>415.02780799999999</c:v>
                </c:pt>
                <c:pt idx="41782">
                  <c:v>415.03774299999998</c:v>
                </c:pt>
                <c:pt idx="41783">
                  <c:v>415.04767900000002</c:v>
                </c:pt>
                <c:pt idx="41784">
                  <c:v>415.057614</c:v>
                </c:pt>
                <c:pt idx="41785">
                  <c:v>415.06754899999999</c:v>
                </c:pt>
                <c:pt idx="41786">
                  <c:v>415.07748500000002</c:v>
                </c:pt>
                <c:pt idx="41787">
                  <c:v>415.08742000000001</c:v>
                </c:pt>
                <c:pt idx="41788">
                  <c:v>415.09735499999999</c:v>
                </c:pt>
                <c:pt idx="41789">
                  <c:v>415.10729099999998</c:v>
                </c:pt>
                <c:pt idx="41790">
                  <c:v>415.11722600000002</c:v>
                </c:pt>
                <c:pt idx="41791">
                  <c:v>415.127161</c:v>
                </c:pt>
                <c:pt idx="41792">
                  <c:v>415.13709699999998</c:v>
                </c:pt>
                <c:pt idx="41793">
                  <c:v>415.14703200000002</c:v>
                </c:pt>
                <c:pt idx="41794">
                  <c:v>415.15696700000001</c:v>
                </c:pt>
                <c:pt idx="41795">
                  <c:v>415.16690199999999</c:v>
                </c:pt>
                <c:pt idx="41796">
                  <c:v>415.17683799999998</c:v>
                </c:pt>
                <c:pt idx="41797">
                  <c:v>415.18677300000002</c:v>
                </c:pt>
                <c:pt idx="41798">
                  <c:v>415.196708</c:v>
                </c:pt>
                <c:pt idx="41799">
                  <c:v>415.20664399999998</c:v>
                </c:pt>
                <c:pt idx="41800">
                  <c:v>415.21657900000002</c:v>
                </c:pt>
                <c:pt idx="41801">
                  <c:v>415.22651400000001</c:v>
                </c:pt>
                <c:pt idx="41802">
                  <c:v>415.23644999999999</c:v>
                </c:pt>
                <c:pt idx="41803">
                  <c:v>415.24638499999998</c:v>
                </c:pt>
                <c:pt idx="41804">
                  <c:v>415.25632000000002</c:v>
                </c:pt>
                <c:pt idx="41805">
                  <c:v>415.266256</c:v>
                </c:pt>
                <c:pt idx="41806">
                  <c:v>415.27619099999998</c:v>
                </c:pt>
                <c:pt idx="41807">
                  <c:v>415.28612600000002</c:v>
                </c:pt>
                <c:pt idx="41808">
                  <c:v>415.29606200000001</c:v>
                </c:pt>
                <c:pt idx="41809">
                  <c:v>415.30599699999999</c:v>
                </c:pt>
                <c:pt idx="41810">
                  <c:v>415.31593199999998</c:v>
                </c:pt>
                <c:pt idx="41811">
                  <c:v>415.32586800000001</c:v>
                </c:pt>
                <c:pt idx="41812">
                  <c:v>415.335803</c:v>
                </c:pt>
                <c:pt idx="41813">
                  <c:v>415.34573799999998</c:v>
                </c:pt>
                <c:pt idx="41814">
                  <c:v>415.35567400000002</c:v>
                </c:pt>
                <c:pt idx="41815">
                  <c:v>415.36560900000001</c:v>
                </c:pt>
                <c:pt idx="41816">
                  <c:v>415.37554399999999</c:v>
                </c:pt>
                <c:pt idx="41817">
                  <c:v>415.38547899999998</c:v>
                </c:pt>
                <c:pt idx="41818">
                  <c:v>415.39541500000001</c:v>
                </c:pt>
                <c:pt idx="41819">
                  <c:v>415.40535</c:v>
                </c:pt>
                <c:pt idx="41820">
                  <c:v>415.41528499999998</c:v>
                </c:pt>
                <c:pt idx="41821">
                  <c:v>415.42522100000002</c:v>
                </c:pt>
                <c:pt idx="41822">
                  <c:v>415.43515600000001</c:v>
                </c:pt>
                <c:pt idx="41823">
                  <c:v>415.44509099999999</c:v>
                </c:pt>
                <c:pt idx="41824">
                  <c:v>415.45502699999997</c:v>
                </c:pt>
                <c:pt idx="41825">
                  <c:v>415.46496200000001</c:v>
                </c:pt>
                <c:pt idx="41826">
                  <c:v>415.474897</c:v>
                </c:pt>
                <c:pt idx="41827">
                  <c:v>415.48483299999998</c:v>
                </c:pt>
                <c:pt idx="41828">
                  <c:v>415.49476800000002</c:v>
                </c:pt>
                <c:pt idx="41829">
                  <c:v>415.50470300000001</c:v>
                </c:pt>
                <c:pt idx="41830">
                  <c:v>415.51463899999999</c:v>
                </c:pt>
                <c:pt idx="41831">
                  <c:v>415.52457399999997</c:v>
                </c:pt>
                <c:pt idx="41832">
                  <c:v>415.53450900000001</c:v>
                </c:pt>
                <c:pt idx="41833">
                  <c:v>415.544445</c:v>
                </c:pt>
                <c:pt idx="41834">
                  <c:v>415.55437999999998</c:v>
                </c:pt>
                <c:pt idx="41835">
                  <c:v>415.56431500000002</c:v>
                </c:pt>
                <c:pt idx="41836">
                  <c:v>415.574251</c:v>
                </c:pt>
                <c:pt idx="41837">
                  <c:v>415.58418599999999</c:v>
                </c:pt>
                <c:pt idx="41838">
                  <c:v>415.59412099999997</c:v>
                </c:pt>
                <c:pt idx="41839">
                  <c:v>415.60405700000001</c:v>
                </c:pt>
                <c:pt idx="41840">
                  <c:v>415.613992</c:v>
                </c:pt>
                <c:pt idx="41841">
                  <c:v>415.62392699999998</c:v>
                </c:pt>
                <c:pt idx="41842">
                  <c:v>415.63386300000002</c:v>
                </c:pt>
                <c:pt idx="41843">
                  <c:v>415.643798</c:v>
                </c:pt>
                <c:pt idx="41844">
                  <c:v>415.65373299999999</c:v>
                </c:pt>
                <c:pt idx="41845">
                  <c:v>415.66366900000003</c:v>
                </c:pt>
                <c:pt idx="41846">
                  <c:v>415.67360400000001</c:v>
                </c:pt>
                <c:pt idx="41847">
                  <c:v>415.683539</c:v>
                </c:pt>
                <c:pt idx="41848">
                  <c:v>415.69347499999998</c:v>
                </c:pt>
                <c:pt idx="41849">
                  <c:v>415.70341000000002</c:v>
                </c:pt>
                <c:pt idx="41850">
                  <c:v>415.713345</c:v>
                </c:pt>
                <c:pt idx="41851">
                  <c:v>415.72328099999999</c:v>
                </c:pt>
                <c:pt idx="41852">
                  <c:v>415.73321600000003</c:v>
                </c:pt>
                <c:pt idx="41853">
                  <c:v>415.74315100000001</c:v>
                </c:pt>
                <c:pt idx="41854">
                  <c:v>415.75308699999999</c:v>
                </c:pt>
                <c:pt idx="41855">
                  <c:v>415.76302199999998</c:v>
                </c:pt>
                <c:pt idx="41856">
                  <c:v>415.77295700000002</c:v>
                </c:pt>
                <c:pt idx="41857">
                  <c:v>415.782893</c:v>
                </c:pt>
                <c:pt idx="41858">
                  <c:v>415.79282799999999</c:v>
                </c:pt>
                <c:pt idx="41859">
                  <c:v>415.80276300000003</c:v>
                </c:pt>
                <c:pt idx="41860">
                  <c:v>415.81269800000001</c:v>
                </c:pt>
                <c:pt idx="41861">
                  <c:v>415.82263399999999</c:v>
                </c:pt>
                <c:pt idx="41862">
                  <c:v>415.83256899999998</c:v>
                </c:pt>
                <c:pt idx="41863">
                  <c:v>415.84250400000002</c:v>
                </c:pt>
                <c:pt idx="41864">
                  <c:v>415.85244</c:v>
                </c:pt>
                <c:pt idx="41865">
                  <c:v>415.86237460000001</c:v>
                </c:pt>
                <c:pt idx="41866">
                  <c:v>415.87230959999999</c:v>
                </c:pt>
                <c:pt idx="41867">
                  <c:v>415.88224559999998</c:v>
                </c:pt>
                <c:pt idx="41868">
                  <c:v>415.89218060000002</c:v>
                </c:pt>
                <c:pt idx="41869">
                  <c:v>415.9021156</c:v>
                </c:pt>
                <c:pt idx="41870">
                  <c:v>415.91205159999998</c:v>
                </c:pt>
                <c:pt idx="41871">
                  <c:v>415.92198660000003</c:v>
                </c:pt>
                <c:pt idx="41872">
                  <c:v>415.93192160000001</c:v>
                </c:pt>
                <c:pt idx="41873">
                  <c:v>415.94185759999999</c:v>
                </c:pt>
                <c:pt idx="41874">
                  <c:v>415.95179259999998</c:v>
                </c:pt>
                <c:pt idx="41875">
                  <c:v>415.96172760000002</c:v>
                </c:pt>
                <c:pt idx="41876">
                  <c:v>415.9716636</c:v>
                </c:pt>
                <c:pt idx="41877">
                  <c:v>415.98159859999998</c:v>
                </c:pt>
                <c:pt idx="41878">
                  <c:v>415.99153360000003</c:v>
                </c:pt>
                <c:pt idx="41879">
                  <c:v>416.00146960000001</c:v>
                </c:pt>
                <c:pt idx="41880">
                  <c:v>416.01140459999999</c:v>
                </c:pt>
                <c:pt idx="41881">
                  <c:v>416.02133959999998</c:v>
                </c:pt>
                <c:pt idx="41882">
                  <c:v>416.03127560000001</c:v>
                </c:pt>
                <c:pt idx="41883">
                  <c:v>416.0412106</c:v>
                </c:pt>
                <c:pt idx="41884">
                  <c:v>416.05114559999998</c:v>
                </c:pt>
                <c:pt idx="41885">
                  <c:v>416.06108160000002</c:v>
                </c:pt>
                <c:pt idx="41886">
                  <c:v>416.07101660000001</c:v>
                </c:pt>
                <c:pt idx="41887">
                  <c:v>416.08095159999999</c:v>
                </c:pt>
                <c:pt idx="41888">
                  <c:v>416.09088759999997</c:v>
                </c:pt>
                <c:pt idx="41889">
                  <c:v>416.10082260000001</c:v>
                </c:pt>
                <c:pt idx="41890">
                  <c:v>416.1107576</c:v>
                </c:pt>
                <c:pt idx="41891">
                  <c:v>416.12069359999998</c:v>
                </c:pt>
                <c:pt idx="41892">
                  <c:v>416.13062860000002</c:v>
                </c:pt>
                <c:pt idx="41893">
                  <c:v>416.14056360000001</c:v>
                </c:pt>
                <c:pt idx="41894">
                  <c:v>416.15049959999999</c:v>
                </c:pt>
                <c:pt idx="41895">
                  <c:v>416.16043459999997</c:v>
                </c:pt>
                <c:pt idx="41896">
                  <c:v>416.17036960000001</c:v>
                </c:pt>
                <c:pt idx="41897">
                  <c:v>416.1803056</c:v>
                </c:pt>
                <c:pt idx="41898">
                  <c:v>416.19024059999998</c:v>
                </c:pt>
                <c:pt idx="41899">
                  <c:v>416.20017560000002</c:v>
                </c:pt>
                <c:pt idx="41900">
                  <c:v>416.2101116</c:v>
                </c:pt>
                <c:pt idx="41901">
                  <c:v>416.22004659999999</c:v>
                </c:pt>
                <c:pt idx="41902">
                  <c:v>416.22998159999997</c:v>
                </c:pt>
                <c:pt idx="41903">
                  <c:v>416.23991760000001</c:v>
                </c:pt>
                <c:pt idx="41904">
                  <c:v>416.2498526</c:v>
                </c:pt>
                <c:pt idx="41905">
                  <c:v>416.25978759999998</c:v>
                </c:pt>
                <c:pt idx="41906">
                  <c:v>416.26972360000002</c:v>
                </c:pt>
                <c:pt idx="41907">
                  <c:v>416.2796586</c:v>
                </c:pt>
                <c:pt idx="41908">
                  <c:v>416.28959359999999</c:v>
                </c:pt>
                <c:pt idx="41909">
                  <c:v>416.29952960000003</c:v>
                </c:pt>
                <c:pt idx="41910">
                  <c:v>416.30946460000001</c:v>
                </c:pt>
                <c:pt idx="41911">
                  <c:v>416.3193996</c:v>
                </c:pt>
                <c:pt idx="41912">
                  <c:v>416.32933559999998</c:v>
                </c:pt>
                <c:pt idx="41913">
                  <c:v>416.33927060000002</c:v>
                </c:pt>
                <c:pt idx="41914">
                  <c:v>416.3492056</c:v>
                </c:pt>
                <c:pt idx="41915">
                  <c:v>416.35914159999999</c:v>
                </c:pt>
                <c:pt idx="41916">
                  <c:v>416.36907660000003</c:v>
                </c:pt>
                <c:pt idx="41917">
                  <c:v>416.37901160000001</c:v>
                </c:pt>
                <c:pt idx="41918">
                  <c:v>416.38894759999999</c:v>
                </c:pt>
                <c:pt idx="41919">
                  <c:v>416.39888259999998</c:v>
                </c:pt>
                <c:pt idx="41920">
                  <c:v>416.40881760000002</c:v>
                </c:pt>
                <c:pt idx="41921">
                  <c:v>416.4187536</c:v>
                </c:pt>
                <c:pt idx="41922">
                  <c:v>416.42868859999999</c:v>
                </c:pt>
                <c:pt idx="41923">
                  <c:v>416.43862360000003</c:v>
                </c:pt>
                <c:pt idx="41924">
                  <c:v>416.44855960000001</c:v>
                </c:pt>
                <c:pt idx="41925">
                  <c:v>416.45849459999999</c:v>
                </c:pt>
                <c:pt idx="41926">
                  <c:v>416.46842959999998</c:v>
                </c:pt>
                <c:pt idx="41927">
                  <c:v>416.47836560000002</c:v>
                </c:pt>
                <c:pt idx="41928">
                  <c:v>416.4883006</c:v>
                </c:pt>
                <c:pt idx="41929">
                  <c:v>416.49823559999999</c:v>
                </c:pt>
                <c:pt idx="41930">
                  <c:v>416.50817160000003</c:v>
                </c:pt>
                <c:pt idx="41931">
                  <c:v>416.51810660000001</c:v>
                </c:pt>
                <c:pt idx="41932">
                  <c:v>416.52804159999999</c:v>
                </c:pt>
                <c:pt idx="41933">
                  <c:v>416.53797759999998</c:v>
                </c:pt>
                <c:pt idx="41934">
                  <c:v>416.54791260000002</c:v>
                </c:pt>
                <c:pt idx="41935">
                  <c:v>416.5578476</c:v>
                </c:pt>
                <c:pt idx="41936">
                  <c:v>416.56778359999998</c:v>
                </c:pt>
                <c:pt idx="41937">
                  <c:v>416.57771860000003</c:v>
                </c:pt>
                <c:pt idx="41938">
                  <c:v>416.58765360000001</c:v>
                </c:pt>
                <c:pt idx="41939">
                  <c:v>416.59758959999999</c:v>
                </c:pt>
                <c:pt idx="41940">
                  <c:v>416.60752459999998</c:v>
                </c:pt>
                <c:pt idx="41941">
                  <c:v>416.61745960000002</c:v>
                </c:pt>
                <c:pt idx="41942">
                  <c:v>416.6273956</c:v>
                </c:pt>
                <c:pt idx="41943">
                  <c:v>416.63733059999998</c:v>
                </c:pt>
                <c:pt idx="41944">
                  <c:v>416.64726560000003</c:v>
                </c:pt>
                <c:pt idx="41945">
                  <c:v>416.65720160000001</c:v>
                </c:pt>
                <c:pt idx="41946">
                  <c:v>416.66713659999999</c:v>
                </c:pt>
                <c:pt idx="41947">
                  <c:v>416.67707159999998</c:v>
                </c:pt>
                <c:pt idx="41948">
                  <c:v>416.68700760000002</c:v>
                </c:pt>
                <c:pt idx="41949">
                  <c:v>416.6969426</c:v>
                </c:pt>
                <c:pt idx="41950">
                  <c:v>416.70687759999998</c:v>
                </c:pt>
                <c:pt idx="41951">
                  <c:v>416.71681360000002</c:v>
                </c:pt>
                <c:pt idx="41952">
                  <c:v>416.72674860000001</c:v>
                </c:pt>
                <c:pt idx="41953">
                  <c:v>416.73668359999999</c:v>
                </c:pt>
                <c:pt idx="41954">
                  <c:v>416.74661959999997</c:v>
                </c:pt>
                <c:pt idx="41955">
                  <c:v>416.75655460000002</c:v>
                </c:pt>
                <c:pt idx="41956">
                  <c:v>416.7664896</c:v>
                </c:pt>
                <c:pt idx="41957">
                  <c:v>416.77642559999998</c:v>
                </c:pt>
                <c:pt idx="41958">
                  <c:v>416.78636060000002</c:v>
                </c:pt>
                <c:pt idx="41959">
                  <c:v>416.79629560000001</c:v>
                </c:pt>
                <c:pt idx="41960">
                  <c:v>416.80623159999999</c:v>
                </c:pt>
                <c:pt idx="41961">
                  <c:v>416.81616659999997</c:v>
                </c:pt>
                <c:pt idx="41962">
                  <c:v>416.82610160000002</c:v>
                </c:pt>
                <c:pt idx="41963">
                  <c:v>416.8360376</c:v>
                </c:pt>
                <c:pt idx="41964">
                  <c:v>416.84597259999998</c:v>
                </c:pt>
                <c:pt idx="41965">
                  <c:v>416.85590760000002</c:v>
                </c:pt>
                <c:pt idx="41966">
                  <c:v>416.8658428</c:v>
                </c:pt>
                <c:pt idx="41967">
                  <c:v>416.87577779999998</c:v>
                </c:pt>
                <c:pt idx="41968">
                  <c:v>416.88571380000002</c:v>
                </c:pt>
                <c:pt idx="41969">
                  <c:v>416.8956488</c:v>
                </c:pt>
                <c:pt idx="41970">
                  <c:v>416.90558379999999</c:v>
                </c:pt>
                <c:pt idx="41971">
                  <c:v>416.91551879999997</c:v>
                </c:pt>
                <c:pt idx="41972">
                  <c:v>416.92545480000001</c:v>
                </c:pt>
                <c:pt idx="41973">
                  <c:v>416.9353898</c:v>
                </c:pt>
                <c:pt idx="41974">
                  <c:v>416.94532579999998</c:v>
                </c:pt>
                <c:pt idx="41975">
                  <c:v>416.95526080000002</c:v>
                </c:pt>
                <c:pt idx="41976">
                  <c:v>416.9651958</c:v>
                </c:pt>
                <c:pt idx="41977">
                  <c:v>416.97513179999999</c:v>
                </c:pt>
                <c:pt idx="41978">
                  <c:v>416.98506680000003</c:v>
                </c:pt>
                <c:pt idx="41979">
                  <c:v>416.99500180000001</c:v>
                </c:pt>
                <c:pt idx="41980">
                  <c:v>417.00493779999999</c:v>
                </c:pt>
                <c:pt idx="41981">
                  <c:v>417.01487279999998</c:v>
                </c:pt>
                <c:pt idx="41982">
                  <c:v>417.02480780000002</c:v>
                </c:pt>
                <c:pt idx="41983">
                  <c:v>417.0347438</c:v>
                </c:pt>
                <c:pt idx="41984">
                  <c:v>417.04467879999999</c:v>
                </c:pt>
                <c:pt idx="41985">
                  <c:v>417.05461380000003</c:v>
                </c:pt>
                <c:pt idx="41986">
                  <c:v>417.06454980000001</c:v>
                </c:pt>
                <c:pt idx="41987">
                  <c:v>417.07448479999999</c:v>
                </c:pt>
                <c:pt idx="41988">
                  <c:v>417.08441979999998</c:v>
                </c:pt>
                <c:pt idx="41989">
                  <c:v>417.09435580000002</c:v>
                </c:pt>
                <c:pt idx="41990">
                  <c:v>417.1042908</c:v>
                </c:pt>
                <c:pt idx="41991">
                  <c:v>417.11422579999999</c:v>
                </c:pt>
                <c:pt idx="41992">
                  <c:v>417.12416180000002</c:v>
                </c:pt>
                <c:pt idx="41993">
                  <c:v>417.13409680000001</c:v>
                </c:pt>
                <c:pt idx="41994">
                  <c:v>417.14403179999999</c:v>
                </c:pt>
                <c:pt idx="41995">
                  <c:v>417.15396779999998</c:v>
                </c:pt>
                <c:pt idx="41996">
                  <c:v>417.16390280000002</c:v>
                </c:pt>
                <c:pt idx="41997">
                  <c:v>417.1738378</c:v>
                </c:pt>
                <c:pt idx="41998">
                  <c:v>417.18377379999998</c:v>
                </c:pt>
                <c:pt idx="41999">
                  <c:v>417.19370880000002</c:v>
                </c:pt>
                <c:pt idx="42000">
                  <c:v>417.20364380000001</c:v>
                </c:pt>
                <c:pt idx="42001">
                  <c:v>417.21357979999999</c:v>
                </c:pt>
                <c:pt idx="42002">
                  <c:v>417.22351479999998</c:v>
                </c:pt>
                <c:pt idx="42003">
                  <c:v>417.23345080000001</c:v>
                </c:pt>
                <c:pt idx="42004">
                  <c:v>417.2433858</c:v>
                </c:pt>
                <c:pt idx="42005">
                  <c:v>417.25332079999998</c:v>
                </c:pt>
                <c:pt idx="42006">
                  <c:v>417.26325680000002</c:v>
                </c:pt>
                <c:pt idx="42007">
                  <c:v>417.27319180000001</c:v>
                </c:pt>
                <c:pt idx="42008">
                  <c:v>417.28312679999999</c:v>
                </c:pt>
                <c:pt idx="42009">
                  <c:v>417.29306279999997</c:v>
                </c:pt>
                <c:pt idx="42010">
                  <c:v>417.30299780000001</c:v>
                </c:pt>
                <c:pt idx="42011">
                  <c:v>417.3129328</c:v>
                </c:pt>
                <c:pt idx="42012">
                  <c:v>417.32286879999998</c:v>
                </c:pt>
                <c:pt idx="42013">
                  <c:v>417.33280380000002</c:v>
                </c:pt>
                <c:pt idx="42014">
                  <c:v>417.34273880000001</c:v>
                </c:pt>
                <c:pt idx="42015">
                  <c:v>417.35267479999999</c:v>
                </c:pt>
                <c:pt idx="42016">
                  <c:v>417.36260979999997</c:v>
                </c:pt>
                <c:pt idx="42017">
                  <c:v>417.37254480000001</c:v>
                </c:pt>
                <c:pt idx="42018">
                  <c:v>417.3824808</c:v>
                </c:pt>
                <c:pt idx="42019">
                  <c:v>417.39241579999998</c:v>
                </c:pt>
                <c:pt idx="42020">
                  <c:v>417.40235080000002</c:v>
                </c:pt>
                <c:pt idx="42021">
                  <c:v>417.4122868</c:v>
                </c:pt>
                <c:pt idx="42022">
                  <c:v>417.42222179999999</c:v>
                </c:pt>
                <c:pt idx="42023">
                  <c:v>417.43215679999997</c:v>
                </c:pt>
                <c:pt idx="42024">
                  <c:v>417.44209280000001</c:v>
                </c:pt>
                <c:pt idx="42025">
                  <c:v>417.4520278</c:v>
                </c:pt>
                <c:pt idx="42026">
                  <c:v>417.46196379999998</c:v>
                </c:pt>
                <c:pt idx="42027">
                  <c:v>417.47189880000002</c:v>
                </c:pt>
                <c:pt idx="42028">
                  <c:v>417.4818338</c:v>
                </c:pt>
                <c:pt idx="42029">
                  <c:v>417.49176979999999</c:v>
                </c:pt>
                <c:pt idx="42030">
                  <c:v>417.50170480000003</c:v>
                </c:pt>
                <c:pt idx="42031">
                  <c:v>417.51163980000001</c:v>
                </c:pt>
                <c:pt idx="42032">
                  <c:v>417.52157579999999</c:v>
                </c:pt>
                <c:pt idx="42033">
                  <c:v>417.53151079999998</c:v>
                </c:pt>
                <c:pt idx="42034">
                  <c:v>417.54144580000002</c:v>
                </c:pt>
                <c:pt idx="42035">
                  <c:v>417.5513818</c:v>
                </c:pt>
                <c:pt idx="42036">
                  <c:v>417.56131679999999</c:v>
                </c:pt>
                <c:pt idx="42037">
                  <c:v>417.57125180000003</c:v>
                </c:pt>
                <c:pt idx="42038">
                  <c:v>417.58118780000001</c:v>
                </c:pt>
                <c:pt idx="42039">
                  <c:v>417.59112279999999</c:v>
                </c:pt>
                <c:pt idx="42040">
                  <c:v>417.60105779999998</c:v>
                </c:pt>
                <c:pt idx="42041">
                  <c:v>417.61099380000002</c:v>
                </c:pt>
                <c:pt idx="42042">
                  <c:v>417.6209288</c:v>
                </c:pt>
                <c:pt idx="42043">
                  <c:v>417.63086379999999</c:v>
                </c:pt>
                <c:pt idx="42044">
                  <c:v>417.64079980000002</c:v>
                </c:pt>
                <c:pt idx="42045">
                  <c:v>417.65073480000001</c:v>
                </c:pt>
                <c:pt idx="42046">
                  <c:v>417.66067079999999</c:v>
                </c:pt>
                <c:pt idx="42047">
                  <c:v>417.67060579999998</c:v>
                </c:pt>
                <c:pt idx="42048">
                  <c:v>417.68054080000002</c:v>
                </c:pt>
                <c:pt idx="42049">
                  <c:v>417.6904768</c:v>
                </c:pt>
                <c:pt idx="42050">
                  <c:v>417.70041179999998</c:v>
                </c:pt>
                <c:pt idx="42051">
                  <c:v>417.71034680000002</c:v>
                </c:pt>
                <c:pt idx="42052">
                  <c:v>417.72028280000001</c:v>
                </c:pt>
                <c:pt idx="42053">
                  <c:v>417.73021779999999</c:v>
                </c:pt>
                <c:pt idx="42054">
                  <c:v>417.74015279999998</c:v>
                </c:pt>
                <c:pt idx="42055">
                  <c:v>417.75008880000001</c:v>
                </c:pt>
                <c:pt idx="42056">
                  <c:v>417.7600238</c:v>
                </c:pt>
                <c:pt idx="42057">
                  <c:v>417.76995879999998</c:v>
                </c:pt>
                <c:pt idx="42058">
                  <c:v>417.77989480000002</c:v>
                </c:pt>
                <c:pt idx="42059">
                  <c:v>417.78982980000001</c:v>
                </c:pt>
                <c:pt idx="42060">
                  <c:v>417.79976479999999</c:v>
                </c:pt>
                <c:pt idx="42061">
                  <c:v>417.80970079999997</c:v>
                </c:pt>
                <c:pt idx="42062">
                  <c:v>417.81963580000001</c:v>
                </c:pt>
                <c:pt idx="42063">
                  <c:v>417.8295718</c:v>
                </c:pt>
                <c:pt idx="42064">
                  <c:v>417.83950679999998</c:v>
                </c:pt>
                <c:pt idx="42065">
                  <c:v>417.84944180000002</c:v>
                </c:pt>
                <c:pt idx="42066">
                  <c:v>417.85937860000001</c:v>
                </c:pt>
                <c:pt idx="42067">
                  <c:v>417.8693136</c:v>
                </c:pt>
                <c:pt idx="42068">
                  <c:v>417.87924859999998</c:v>
                </c:pt>
                <c:pt idx="42069">
                  <c:v>417.88918460000002</c:v>
                </c:pt>
                <c:pt idx="42070">
                  <c:v>417.89911960000001</c:v>
                </c:pt>
                <c:pt idx="42071">
                  <c:v>417.90905459999999</c:v>
                </c:pt>
                <c:pt idx="42072">
                  <c:v>417.91899059999997</c:v>
                </c:pt>
                <c:pt idx="42073">
                  <c:v>417.92892560000001</c:v>
                </c:pt>
                <c:pt idx="42074">
                  <c:v>417.9388606</c:v>
                </c:pt>
                <c:pt idx="42075">
                  <c:v>417.94879659999998</c:v>
                </c:pt>
                <c:pt idx="42076">
                  <c:v>417.95873160000002</c:v>
                </c:pt>
                <c:pt idx="42077">
                  <c:v>417.9686676</c:v>
                </c:pt>
                <c:pt idx="42078">
                  <c:v>417.97860259999999</c:v>
                </c:pt>
                <c:pt idx="42079">
                  <c:v>417.98853759999997</c:v>
                </c:pt>
                <c:pt idx="42080">
                  <c:v>417.99847360000001</c:v>
                </c:pt>
                <c:pt idx="42081">
                  <c:v>418.0084086</c:v>
                </c:pt>
                <c:pt idx="42082">
                  <c:v>418.01834359999998</c:v>
                </c:pt>
                <c:pt idx="42083">
                  <c:v>418.02827960000002</c:v>
                </c:pt>
                <c:pt idx="42084">
                  <c:v>418.0382146</c:v>
                </c:pt>
                <c:pt idx="42085">
                  <c:v>418.04814959999999</c:v>
                </c:pt>
                <c:pt idx="42086">
                  <c:v>418.05808560000003</c:v>
                </c:pt>
                <c:pt idx="42087">
                  <c:v>418.06802060000001</c:v>
                </c:pt>
                <c:pt idx="42088">
                  <c:v>418.07795659999999</c:v>
                </c:pt>
                <c:pt idx="42089">
                  <c:v>418.08789159999998</c:v>
                </c:pt>
                <c:pt idx="42090">
                  <c:v>418.09782660000002</c:v>
                </c:pt>
                <c:pt idx="42091">
                  <c:v>418.1077626</c:v>
                </c:pt>
                <c:pt idx="42092">
                  <c:v>418.11769759999999</c:v>
                </c:pt>
                <c:pt idx="42093">
                  <c:v>418.12763260000003</c:v>
                </c:pt>
                <c:pt idx="42094">
                  <c:v>418.13756860000001</c:v>
                </c:pt>
                <c:pt idx="42095">
                  <c:v>418.14750359999999</c:v>
                </c:pt>
                <c:pt idx="42096">
                  <c:v>418.15743859999998</c:v>
                </c:pt>
                <c:pt idx="42097">
                  <c:v>418.16737460000002</c:v>
                </c:pt>
                <c:pt idx="42098">
                  <c:v>418.1773096</c:v>
                </c:pt>
                <c:pt idx="42099">
                  <c:v>418.18724559999998</c:v>
                </c:pt>
                <c:pt idx="42100">
                  <c:v>418.19718060000002</c:v>
                </c:pt>
                <c:pt idx="42101">
                  <c:v>418.20711560000001</c:v>
                </c:pt>
                <c:pt idx="42102">
                  <c:v>418.21705159999999</c:v>
                </c:pt>
                <c:pt idx="42103">
                  <c:v>418.22698659999998</c:v>
                </c:pt>
                <c:pt idx="42104">
                  <c:v>418.23692160000002</c:v>
                </c:pt>
                <c:pt idx="42105">
                  <c:v>418.2468576</c:v>
                </c:pt>
                <c:pt idx="42106">
                  <c:v>418.25679259999998</c:v>
                </c:pt>
                <c:pt idx="42107">
                  <c:v>418.26672760000002</c:v>
                </c:pt>
                <c:pt idx="42108">
                  <c:v>418.27666360000001</c:v>
                </c:pt>
                <c:pt idx="42109">
                  <c:v>418.28659859999999</c:v>
                </c:pt>
                <c:pt idx="42110">
                  <c:v>418.29653459999997</c:v>
                </c:pt>
                <c:pt idx="42111">
                  <c:v>418.30646960000001</c:v>
                </c:pt>
                <c:pt idx="42112">
                  <c:v>418.3164046</c:v>
                </c:pt>
                <c:pt idx="42113">
                  <c:v>418.32634059999998</c:v>
                </c:pt>
                <c:pt idx="42114">
                  <c:v>418.33627560000002</c:v>
                </c:pt>
                <c:pt idx="42115">
                  <c:v>418.34621060000001</c:v>
                </c:pt>
                <c:pt idx="42116">
                  <c:v>418.35614659999999</c:v>
                </c:pt>
                <c:pt idx="42117">
                  <c:v>418.36608159999997</c:v>
                </c:pt>
                <c:pt idx="42118">
                  <c:v>418.37601660000001</c:v>
                </c:pt>
                <c:pt idx="42119">
                  <c:v>418.3859526</c:v>
                </c:pt>
                <c:pt idx="42120">
                  <c:v>418.39588759999998</c:v>
                </c:pt>
                <c:pt idx="42121">
                  <c:v>418.40582360000002</c:v>
                </c:pt>
                <c:pt idx="42122">
                  <c:v>418.4157586</c:v>
                </c:pt>
                <c:pt idx="42123">
                  <c:v>418.42569359999999</c:v>
                </c:pt>
                <c:pt idx="42124">
                  <c:v>418.43562960000003</c:v>
                </c:pt>
                <c:pt idx="42125">
                  <c:v>418.44556460000001</c:v>
                </c:pt>
                <c:pt idx="42126">
                  <c:v>418.4554996</c:v>
                </c:pt>
                <c:pt idx="42127">
                  <c:v>418.46543559999998</c:v>
                </c:pt>
                <c:pt idx="42128">
                  <c:v>418.47537060000002</c:v>
                </c:pt>
                <c:pt idx="42129">
                  <c:v>418.4853056</c:v>
                </c:pt>
                <c:pt idx="42130">
                  <c:v>418.49524159999999</c:v>
                </c:pt>
                <c:pt idx="42131">
                  <c:v>418.50517660000003</c:v>
                </c:pt>
                <c:pt idx="42132">
                  <c:v>418.51511260000001</c:v>
                </c:pt>
                <c:pt idx="42133">
                  <c:v>418.52504759999999</c:v>
                </c:pt>
                <c:pt idx="42134">
                  <c:v>418.53498259999998</c:v>
                </c:pt>
                <c:pt idx="42135">
                  <c:v>418.54491860000002</c:v>
                </c:pt>
                <c:pt idx="42136">
                  <c:v>418.5548536</c:v>
                </c:pt>
                <c:pt idx="42137">
                  <c:v>418.56478859999999</c:v>
                </c:pt>
                <c:pt idx="42138">
                  <c:v>418.57472460000002</c:v>
                </c:pt>
                <c:pt idx="42139">
                  <c:v>418.58465960000001</c:v>
                </c:pt>
                <c:pt idx="42140">
                  <c:v>418.59459559999999</c:v>
                </c:pt>
                <c:pt idx="42141">
                  <c:v>418.60453059999998</c:v>
                </c:pt>
                <c:pt idx="42142">
                  <c:v>418.61446560000002</c:v>
                </c:pt>
                <c:pt idx="42143">
                  <c:v>418.6244016</c:v>
                </c:pt>
                <c:pt idx="42144">
                  <c:v>418.63433659999998</c:v>
                </c:pt>
                <c:pt idx="42145">
                  <c:v>418.64427160000002</c:v>
                </c:pt>
                <c:pt idx="42146">
                  <c:v>418.65420760000001</c:v>
                </c:pt>
                <c:pt idx="42147">
                  <c:v>418.66414259999999</c:v>
                </c:pt>
                <c:pt idx="42148">
                  <c:v>418.67407859999997</c:v>
                </c:pt>
                <c:pt idx="42149">
                  <c:v>418.68401360000001</c:v>
                </c:pt>
                <c:pt idx="42150">
                  <c:v>418.6939486</c:v>
                </c:pt>
                <c:pt idx="42151">
                  <c:v>418.70388459999998</c:v>
                </c:pt>
                <c:pt idx="42152">
                  <c:v>418.71381960000002</c:v>
                </c:pt>
                <c:pt idx="42153">
                  <c:v>418.72375460000001</c:v>
                </c:pt>
                <c:pt idx="42154">
                  <c:v>418.73369059999999</c:v>
                </c:pt>
                <c:pt idx="42155">
                  <c:v>418.74362559999997</c:v>
                </c:pt>
                <c:pt idx="42156">
                  <c:v>418.75356060000001</c:v>
                </c:pt>
                <c:pt idx="42157">
                  <c:v>418.7634966</c:v>
                </c:pt>
                <c:pt idx="42158">
                  <c:v>418.77343159999998</c:v>
                </c:pt>
                <c:pt idx="42159">
                  <c:v>418.78336760000002</c:v>
                </c:pt>
                <c:pt idx="42160">
                  <c:v>418.7933026</c:v>
                </c:pt>
                <c:pt idx="42161">
                  <c:v>418.80323759999999</c:v>
                </c:pt>
                <c:pt idx="42162">
                  <c:v>418.81317360000003</c:v>
                </c:pt>
                <c:pt idx="42163">
                  <c:v>418.82310860000001</c:v>
                </c:pt>
                <c:pt idx="42164">
                  <c:v>418.83304459999999</c:v>
                </c:pt>
                <c:pt idx="42165">
                  <c:v>418.84297959999998</c:v>
                </c:pt>
                <c:pt idx="42166">
                  <c:v>418.85291460000002</c:v>
                </c:pt>
                <c:pt idx="42167">
                  <c:v>418.86285090000001</c:v>
                </c:pt>
                <c:pt idx="42168">
                  <c:v>418.8727859</c:v>
                </c:pt>
                <c:pt idx="42169">
                  <c:v>418.88272089999998</c:v>
                </c:pt>
                <c:pt idx="42170">
                  <c:v>418.89265690000002</c:v>
                </c:pt>
                <c:pt idx="42171">
                  <c:v>418.9025919</c:v>
                </c:pt>
                <c:pt idx="42172">
                  <c:v>418.91252689999999</c:v>
                </c:pt>
                <c:pt idx="42173">
                  <c:v>418.92246290000003</c:v>
                </c:pt>
                <c:pt idx="42174">
                  <c:v>418.93239790000001</c:v>
                </c:pt>
                <c:pt idx="42175">
                  <c:v>418.94233389999999</c:v>
                </c:pt>
                <c:pt idx="42176">
                  <c:v>418.95226889999998</c:v>
                </c:pt>
                <c:pt idx="42177">
                  <c:v>418.96220390000002</c:v>
                </c:pt>
                <c:pt idx="42178">
                  <c:v>418.9721399</c:v>
                </c:pt>
                <c:pt idx="42179">
                  <c:v>418.98207489999999</c:v>
                </c:pt>
                <c:pt idx="42180">
                  <c:v>418.99200990000003</c:v>
                </c:pt>
                <c:pt idx="42181">
                  <c:v>419.00194590000001</c:v>
                </c:pt>
                <c:pt idx="42182">
                  <c:v>419.01188089999999</c:v>
                </c:pt>
                <c:pt idx="42183">
                  <c:v>419.02181689999998</c:v>
                </c:pt>
                <c:pt idx="42184">
                  <c:v>419.03175190000002</c:v>
                </c:pt>
                <c:pt idx="42185">
                  <c:v>419.0416869</c:v>
                </c:pt>
                <c:pt idx="42186">
                  <c:v>419.05162289999998</c:v>
                </c:pt>
                <c:pt idx="42187">
                  <c:v>419.06155790000003</c:v>
                </c:pt>
                <c:pt idx="42188">
                  <c:v>419.07149290000001</c:v>
                </c:pt>
                <c:pt idx="42189">
                  <c:v>419.08142889999999</c:v>
                </c:pt>
                <c:pt idx="42190">
                  <c:v>419.09136389999998</c:v>
                </c:pt>
                <c:pt idx="42191">
                  <c:v>419.10129990000001</c:v>
                </c:pt>
                <c:pt idx="42192">
                  <c:v>419.1112349</c:v>
                </c:pt>
                <c:pt idx="42193">
                  <c:v>419.12116989999998</c:v>
                </c:pt>
                <c:pt idx="42194">
                  <c:v>419.13110590000002</c:v>
                </c:pt>
                <c:pt idx="42195">
                  <c:v>419.14104090000001</c:v>
                </c:pt>
                <c:pt idx="42196">
                  <c:v>419.15097689999999</c:v>
                </c:pt>
                <c:pt idx="42197">
                  <c:v>419.16091189999997</c:v>
                </c:pt>
                <c:pt idx="42198">
                  <c:v>419.17084690000002</c:v>
                </c:pt>
                <c:pt idx="42199">
                  <c:v>419.1807829</c:v>
                </c:pt>
                <c:pt idx="42200">
                  <c:v>419.19071789999998</c:v>
                </c:pt>
                <c:pt idx="42201">
                  <c:v>419.20065290000002</c:v>
                </c:pt>
                <c:pt idx="42202">
                  <c:v>419.2105889</c:v>
                </c:pt>
                <c:pt idx="42203">
                  <c:v>419.22052389999999</c:v>
                </c:pt>
                <c:pt idx="42204">
                  <c:v>419.23045990000003</c:v>
                </c:pt>
                <c:pt idx="42205">
                  <c:v>419.24039490000001</c:v>
                </c:pt>
                <c:pt idx="42206">
                  <c:v>419.2503299</c:v>
                </c:pt>
                <c:pt idx="42207">
                  <c:v>419.26026589999998</c:v>
                </c:pt>
                <c:pt idx="42208">
                  <c:v>419.27020090000002</c:v>
                </c:pt>
                <c:pt idx="42209">
                  <c:v>419.2801359</c:v>
                </c:pt>
                <c:pt idx="42210">
                  <c:v>419.29007189999999</c:v>
                </c:pt>
                <c:pt idx="42211">
                  <c:v>419.30000690000003</c:v>
                </c:pt>
                <c:pt idx="42212">
                  <c:v>419.30994290000001</c:v>
                </c:pt>
                <c:pt idx="42213">
                  <c:v>419.31987789999999</c:v>
                </c:pt>
                <c:pt idx="42214">
                  <c:v>419.32981289999998</c:v>
                </c:pt>
                <c:pt idx="42215">
                  <c:v>419.33974890000002</c:v>
                </c:pt>
                <c:pt idx="42216">
                  <c:v>419.3496839</c:v>
                </c:pt>
                <c:pt idx="42217">
                  <c:v>419.35961889999999</c:v>
                </c:pt>
                <c:pt idx="42218">
                  <c:v>419.36955490000003</c:v>
                </c:pt>
                <c:pt idx="42219">
                  <c:v>419.37948990000001</c:v>
                </c:pt>
                <c:pt idx="42220">
                  <c:v>419.38942589999999</c:v>
                </c:pt>
                <c:pt idx="42221">
                  <c:v>419.39936089999998</c:v>
                </c:pt>
                <c:pt idx="42222">
                  <c:v>419.40929590000002</c:v>
                </c:pt>
                <c:pt idx="42223">
                  <c:v>419.4192319</c:v>
                </c:pt>
                <c:pt idx="42224">
                  <c:v>419.42916689999998</c:v>
                </c:pt>
                <c:pt idx="42225">
                  <c:v>419.43910290000002</c:v>
                </c:pt>
                <c:pt idx="42226">
                  <c:v>419.44903790000001</c:v>
                </c:pt>
                <c:pt idx="42227">
                  <c:v>419.45897289999999</c:v>
                </c:pt>
                <c:pt idx="42228">
                  <c:v>419.46890889999997</c:v>
                </c:pt>
                <c:pt idx="42229">
                  <c:v>419.47884390000002</c:v>
                </c:pt>
                <c:pt idx="42230">
                  <c:v>419.4887789</c:v>
                </c:pt>
                <c:pt idx="42231">
                  <c:v>419.49871489999998</c:v>
                </c:pt>
                <c:pt idx="42232">
                  <c:v>419.50864990000002</c:v>
                </c:pt>
                <c:pt idx="42233">
                  <c:v>419.51858590000001</c:v>
                </c:pt>
                <c:pt idx="42234">
                  <c:v>419.52852089999999</c:v>
                </c:pt>
                <c:pt idx="42235">
                  <c:v>419.53845589999997</c:v>
                </c:pt>
                <c:pt idx="42236">
                  <c:v>419.54839190000001</c:v>
                </c:pt>
                <c:pt idx="42237">
                  <c:v>419.5583269</c:v>
                </c:pt>
                <c:pt idx="42238">
                  <c:v>419.56826289999998</c:v>
                </c:pt>
                <c:pt idx="42239">
                  <c:v>419.57819790000002</c:v>
                </c:pt>
                <c:pt idx="42240">
                  <c:v>419.58813290000001</c:v>
                </c:pt>
                <c:pt idx="42241">
                  <c:v>419.59806889999999</c:v>
                </c:pt>
                <c:pt idx="42242">
                  <c:v>419.60800390000003</c:v>
                </c:pt>
                <c:pt idx="42243">
                  <c:v>419.61793890000001</c:v>
                </c:pt>
                <c:pt idx="42244">
                  <c:v>419.62787489999999</c:v>
                </c:pt>
                <c:pt idx="42245">
                  <c:v>419.63780989999998</c:v>
                </c:pt>
                <c:pt idx="42246">
                  <c:v>419.64774590000002</c:v>
                </c:pt>
                <c:pt idx="42247">
                  <c:v>419.6576809</c:v>
                </c:pt>
                <c:pt idx="42248">
                  <c:v>419.66761589999999</c:v>
                </c:pt>
                <c:pt idx="42249">
                  <c:v>419.67755190000003</c:v>
                </c:pt>
                <c:pt idx="42250">
                  <c:v>419.68748690000001</c:v>
                </c:pt>
                <c:pt idx="42251">
                  <c:v>419.69742289999999</c:v>
                </c:pt>
                <c:pt idx="42252">
                  <c:v>419.70735789999998</c:v>
                </c:pt>
                <c:pt idx="42253">
                  <c:v>419.71729290000002</c:v>
                </c:pt>
                <c:pt idx="42254">
                  <c:v>419.7272289</c:v>
                </c:pt>
                <c:pt idx="42255">
                  <c:v>419.73716389999998</c:v>
                </c:pt>
                <c:pt idx="42256">
                  <c:v>419.74709990000002</c:v>
                </c:pt>
                <c:pt idx="42257">
                  <c:v>419.75703490000001</c:v>
                </c:pt>
                <c:pt idx="42258">
                  <c:v>419.76696989999999</c:v>
                </c:pt>
                <c:pt idx="42259">
                  <c:v>419.77690589999997</c:v>
                </c:pt>
                <c:pt idx="42260">
                  <c:v>419.78684090000002</c:v>
                </c:pt>
                <c:pt idx="42261">
                  <c:v>419.7967759</c:v>
                </c:pt>
                <c:pt idx="42262">
                  <c:v>419.80671189999998</c:v>
                </c:pt>
                <c:pt idx="42263">
                  <c:v>419.81664690000002</c:v>
                </c:pt>
                <c:pt idx="42264">
                  <c:v>419.82658290000001</c:v>
                </c:pt>
                <c:pt idx="42265">
                  <c:v>419.83651789999999</c:v>
                </c:pt>
                <c:pt idx="42266">
                  <c:v>419.84645289999997</c:v>
                </c:pt>
                <c:pt idx="42267">
                  <c:v>419.85638890000001</c:v>
                </c:pt>
                <c:pt idx="42268">
                  <c:v>419.86632379999998</c:v>
                </c:pt>
                <c:pt idx="42269">
                  <c:v>419.87625980000001</c:v>
                </c:pt>
                <c:pt idx="42270">
                  <c:v>419.8861948</c:v>
                </c:pt>
                <c:pt idx="42271">
                  <c:v>419.89612979999998</c:v>
                </c:pt>
                <c:pt idx="42272">
                  <c:v>419.90606580000002</c:v>
                </c:pt>
                <c:pt idx="42273">
                  <c:v>419.91600080000001</c:v>
                </c:pt>
                <c:pt idx="42274">
                  <c:v>419.92593679999999</c:v>
                </c:pt>
                <c:pt idx="42275">
                  <c:v>419.93587179999997</c:v>
                </c:pt>
                <c:pt idx="42276">
                  <c:v>419.94580680000001</c:v>
                </c:pt>
                <c:pt idx="42277">
                  <c:v>419.9557428</c:v>
                </c:pt>
                <c:pt idx="42278">
                  <c:v>419.96567779999998</c:v>
                </c:pt>
                <c:pt idx="42279">
                  <c:v>419.97561280000002</c:v>
                </c:pt>
                <c:pt idx="42280">
                  <c:v>419.9855488</c:v>
                </c:pt>
                <c:pt idx="42281">
                  <c:v>419.99548379999999</c:v>
                </c:pt>
                <c:pt idx="42282">
                  <c:v>420.0054197</c:v>
                </c:pt>
                <c:pt idx="42283">
                  <c:v>420.01535480000001</c:v>
                </c:pt>
                <c:pt idx="42284">
                  <c:v>420.0252898</c:v>
                </c:pt>
                <c:pt idx="42285">
                  <c:v>420.03522579999998</c:v>
                </c:pt>
                <c:pt idx="42286">
                  <c:v>420.04516080000002</c:v>
                </c:pt>
                <c:pt idx="42287">
                  <c:v>420.0550968</c:v>
                </c:pt>
                <c:pt idx="42288">
                  <c:v>420.06503179999999</c:v>
                </c:pt>
                <c:pt idx="42289">
                  <c:v>420.07496680000003</c:v>
                </c:pt>
                <c:pt idx="42290">
                  <c:v>420.08490280000001</c:v>
                </c:pt>
                <c:pt idx="42291">
                  <c:v>420.09483779999999</c:v>
                </c:pt>
                <c:pt idx="42292">
                  <c:v>420.10477379999998</c:v>
                </c:pt>
                <c:pt idx="42293">
                  <c:v>420.11470869999999</c:v>
                </c:pt>
                <c:pt idx="42294">
                  <c:v>420.1246438</c:v>
                </c:pt>
                <c:pt idx="42295">
                  <c:v>420.13457979999998</c:v>
                </c:pt>
                <c:pt idx="42296">
                  <c:v>420.14451480000002</c:v>
                </c:pt>
                <c:pt idx="42297">
                  <c:v>420.15445080000001</c:v>
                </c:pt>
                <c:pt idx="42298">
                  <c:v>420.16438579999999</c:v>
                </c:pt>
                <c:pt idx="42299">
                  <c:v>420.17432079999998</c:v>
                </c:pt>
                <c:pt idx="42300">
                  <c:v>420.18425680000001</c:v>
                </c:pt>
                <c:pt idx="42301">
                  <c:v>420.1941918</c:v>
                </c:pt>
                <c:pt idx="42302">
                  <c:v>420.20412679999998</c:v>
                </c:pt>
                <c:pt idx="42303">
                  <c:v>420.21406280000002</c:v>
                </c:pt>
                <c:pt idx="42304">
                  <c:v>420.22399769999998</c:v>
                </c:pt>
                <c:pt idx="42305">
                  <c:v>420.23393379999999</c:v>
                </c:pt>
                <c:pt idx="42306">
                  <c:v>420.24386879999997</c:v>
                </c:pt>
                <c:pt idx="42307">
                  <c:v>420.25380380000001</c:v>
                </c:pt>
                <c:pt idx="42308">
                  <c:v>420.2637398</c:v>
                </c:pt>
                <c:pt idx="42309">
                  <c:v>420.27367479999998</c:v>
                </c:pt>
                <c:pt idx="42310">
                  <c:v>420.28361080000002</c:v>
                </c:pt>
                <c:pt idx="42311">
                  <c:v>420.2935458</c:v>
                </c:pt>
                <c:pt idx="42312">
                  <c:v>420.30348079999999</c:v>
                </c:pt>
                <c:pt idx="42313">
                  <c:v>420.31341680000003</c:v>
                </c:pt>
                <c:pt idx="42314">
                  <c:v>420.32335180000001</c:v>
                </c:pt>
                <c:pt idx="42315">
                  <c:v>420.33328779999999</c:v>
                </c:pt>
                <c:pt idx="42316">
                  <c:v>420.34322279999998</c:v>
                </c:pt>
                <c:pt idx="42317">
                  <c:v>420.35315780000002</c:v>
                </c:pt>
                <c:pt idx="42318">
                  <c:v>420.3630938</c:v>
                </c:pt>
                <c:pt idx="42319">
                  <c:v>420.37302879999999</c:v>
                </c:pt>
                <c:pt idx="42320">
                  <c:v>420.38296480000002</c:v>
                </c:pt>
                <c:pt idx="42321">
                  <c:v>420.39289980000001</c:v>
                </c:pt>
                <c:pt idx="42322">
                  <c:v>420.40283479999999</c:v>
                </c:pt>
                <c:pt idx="42323">
                  <c:v>420.41277079999998</c:v>
                </c:pt>
                <c:pt idx="42324">
                  <c:v>420.42270580000002</c:v>
                </c:pt>
                <c:pt idx="42325">
                  <c:v>420.4326418</c:v>
                </c:pt>
                <c:pt idx="42326">
                  <c:v>420.44257679999998</c:v>
                </c:pt>
                <c:pt idx="42327">
                  <c:v>420.45251180000002</c:v>
                </c:pt>
                <c:pt idx="42328">
                  <c:v>420.46244780000001</c:v>
                </c:pt>
                <c:pt idx="42329">
                  <c:v>420.47238279999999</c:v>
                </c:pt>
                <c:pt idx="42330">
                  <c:v>420.48231879999997</c:v>
                </c:pt>
                <c:pt idx="42331">
                  <c:v>420.49225380000001</c:v>
                </c:pt>
                <c:pt idx="42332">
                  <c:v>420.5021888</c:v>
                </c:pt>
                <c:pt idx="42333">
                  <c:v>420.51212479999998</c:v>
                </c:pt>
                <c:pt idx="42334">
                  <c:v>420.52205980000002</c:v>
                </c:pt>
                <c:pt idx="42335">
                  <c:v>420.5319958</c:v>
                </c:pt>
                <c:pt idx="42336">
                  <c:v>420.54193079999999</c:v>
                </c:pt>
                <c:pt idx="42337">
                  <c:v>420.55186579999997</c:v>
                </c:pt>
                <c:pt idx="42338">
                  <c:v>420.56180180000001</c:v>
                </c:pt>
                <c:pt idx="42339">
                  <c:v>420.5717368</c:v>
                </c:pt>
                <c:pt idx="42340">
                  <c:v>420.58167279999998</c:v>
                </c:pt>
                <c:pt idx="42341">
                  <c:v>420.59160780000002</c:v>
                </c:pt>
                <c:pt idx="42342">
                  <c:v>420.6015428</c:v>
                </c:pt>
                <c:pt idx="42343">
                  <c:v>420.61147879999999</c:v>
                </c:pt>
                <c:pt idx="42344">
                  <c:v>420.62141380000003</c:v>
                </c:pt>
                <c:pt idx="42345">
                  <c:v>420.63134980000001</c:v>
                </c:pt>
                <c:pt idx="42346">
                  <c:v>420.64128479999999</c:v>
                </c:pt>
                <c:pt idx="42347">
                  <c:v>420.65121979999998</c:v>
                </c:pt>
                <c:pt idx="42348">
                  <c:v>420.66115580000002</c:v>
                </c:pt>
                <c:pt idx="42349">
                  <c:v>420.6710908</c:v>
                </c:pt>
                <c:pt idx="42350">
                  <c:v>420.68102679999998</c:v>
                </c:pt>
                <c:pt idx="42351">
                  <c:v>420.69096180000003</c:v>
                </c:pt>
                <c:pt idx="42352">
                  <c:v>420.70089680000001</c:v>
                </c:pt>
                <c:pt idx="42353">
                  <c:v>420.71083279999999</c:v>
                </c:pt>
                <c:pt idx="42354">
                  <c:v>420.72076779999998</c:v>
                </c:pt>
                <c:pt idx="42355">
                  <c:v>420.73070380000001</c:v>
                </c:pt>
                <c:pt idx="42356">
                  <c:v>420.7406388</c:v>
                </c:pt>
                <c:pt idx="42357">
                  <c:v>420.75057379999998</c:v>
                </c:pt>
                <c:pt idx="42358">
                  <c:v>420.76050980000002</c:v>
                </c:pt>
                <c:pt idx="42359">
                  <c:v>420.77044480000001</c:v>
                </c:pt>
                <c:pt idx="42360">
                  <c:v>420.78038079999999</c:v>
                </c:pt>
                <c:pt idx="42361">
                  <c:v>420.79031579999997</c:v>
                </c:pt>
                <c:pt idx="42362">
                  <c:v>420.80025080000001</c:v>
                </c:pt>
                <c:pt idx="42363">
                  <c:v>420.8101868</c:v>
                </c:pt>
                <c:pt idx="42364">
                  <c:v>420.82012179999998</c:v>
                </c:pt>
                <c:pt idx="42365">
                  <c:v>420.83005780000002</c:v>
                </c:pt>
                <c:pt idx="42366">
                  <c:v>420.8399928</c:v>
                </c:pt>
                <c:pt idx="42367">
                  <c:v>420.84992779999999</c:v>
                </c:pt>
                <c:pt idx="42368">
                  <c:v>420.85986380000003</c:v>
                </c:pt>
                <c:pt idx="42369">
                  <c:v>420.86979880000001</c:v>
                </c:pt>
                <c:pt idx="42370">
                  <c:v>420.87973479999999</c:v>
                </c:pt>
                <c:pt idx="42371">
                  <c:v>420.88966979999998</c:v>
                </c:pt>
                <c:pt idx="42372">
                  <c:v>420.89960480000002</c:v>
                </c:pt>
                <c:pt idx="42373">
                  <c:v>420.9095408</c:v>
                </c:pt>
                <c:pt idx="42374">
                  <c:v>420.91947579999999</c:v>
                </c:pt>
                <c:pt idx="42375">
                  <c:v>420.92941180000003</c:v>
                </c:pt>
                <c:pt idx="42376">
                  <c:v>420.93934680000001</c:v>
                </c:pt>
                <c:pt idx="42377">
                  <c:v>420.94928169999997</c:v>
                </c:pt>
                <c:pt idx="42378">
                  <c:v>420.95921779999998</c:v>
                </c:pt>
                <c:pt idx="42379">
                  <c:v>420.96915280000002</c:v>
                </c:pt>
                <c:pt idx="42380">
                  <c:v>420.9790888</c:v>
                </c:pt>
                <c:pt idx="42381">
                  <c:v>420.98902379999998</c:v>
                </c:pt>
                <c:pt idx="42382">
                  <c:v>420.99895880000003</c:v>
                </c:pt>
                <c:pt idx="42383">
                  <c:v>421.00889480000001</c:v>
                </c:pt>
                <c:pt idx="42384">
                  <c:v>421.01882979999999</c:v>
                </c:pt>
                <c:pt idx="42385">
                  <c:v>421.02876579999997</c:v>
                </c:pt>
                <c:pt idx="42386">
                  <c:v>421.03870080000002</c:v>
                </c:pt>
                <c:pt idx="42387">
                  <c:v>421.0486358</c:v>
                </c:pt>
                <c:pt idx="42388">
                  <c:v>421.05857179999998</c:v>
                </c:pt>
                <c:pt idx="42389">
                  <c:v>421.06850680000002</c:v>
                </c:pt>
                <c:pt idx="42390">
                  <c:v>421.0784428</c:v>
                </c:pt>
                <c:pt idx="42391">
                  <c:v>421.08837779999999</c:v>
                </c:pt>
                <c:pt idx="42392">
                  <c:v>421.09831279999997</c:v>
                </c:pt>
                <c:pt idx="42393">
                  <c:v>421.10824880000001</c:v>
                </c:pt>
                <c:pt idx="42394">
                  <c:v>421.1181838</c:v>
                </c:pt>
                <c:pt idx="42395">
                  <c:v>421.12811979999998</c:v>
                </c:pt>
                <c:pt idx="42396">
                  <c:v>421.13805480000002</c:v>
                </c:pt>
                <c:pt idx="42397">
                  <c:v>421.1479898</c:v>
                </c:pt>
                <c:pt idx="42398">
                  <c:v>421.15792579999999</c:v>
                </c:pt>
                <c:pt idx="42399">
                  <c:v>421.16786080000003</c:v>
                </c:pt>
                <c:pt idx="42400">
                  <c:v>421.17779680000001</c:v>
                </c:pt>
                <c:pt idx="42401">
                  <c:v>421.18773179999999</c:v>
                </c:pt>
                <c:pt idx="42402">
                  <c:v>421.19766679999998</c:v>
                </c:pt>
                <c:pt idx="42403">
                  <c:v>421.20760280000002</c:v>
                </c:pt>
                <c:pt idx="42404">
                  <c:v>421.2175378</c:v>
                </c:pt>
                <c:pt idx="42405">
                  <c:v>421.22747379999998</c:v>
                </c:pt>
                <c:pt idx="42406">
                  <c:v>421.23740880000003</c:v>
                </c:pt>
                <c:pt idx="42407">
                  <c:v>421.24734380000001</c:v>
                </c:pt>
                <c:pt idx="42408">
                  <c:v>421.25727979999999</c:v>
                </c:pt>
                <c:pt idx="42409">
                  <c:v>421.26721479999998</c:v>
                </c:pt>
                <c:pt idx="42410">
                  <c:v>421.27715080000002</c:v>
                </c:pt>
                <c:pt idx="42411">
                  <c:v>421.2870858</c:v>
                </c:pt>
                <c:pt idx="42412">
                  <c:v>421.29702079999998</c:v>
                </c:pt>
                <c:pt idx="42413">
                  <c:v>421.30695680000002</c:v>
                </c:pt>
                <c:pt idx="42414">
                  <c:v>421.31689180000001</c:v>
                </c:pt>
                <c:pt idx="42415">
                  <c:v>421.32682779999999</c:v>
                </c:pt>
                <c:pt idx="42416">
                  <c:v>421.33676279999997</c:v>
                </c:pt>
                <c:pt idx="42417">
                  <c:v>421.34669780000002</c:v>
                </c:pt>
                <c:pt idx="42418">
                  <c:v>421.3566338</c:v>
                </c:pt>
                <c:pt idx="42419">
                  <c:v>421.36656879999998</c:v>
                </c:pt>
                <c:pt idx="42420">
                  <c:v>421.37650480000002</c:v>
                </c:pt>
                <c:pt idx="42421">
                  <c:v>421.38643980000001</c:v>
                </c:pt>
                <c:pt idx="42422">
                  <c:v>421.39637479999999</c:v>
                </c:pt>
                <c:pt idx="42423">
                  <c:v>421.40631080000003</c:v>
                </c:pt>
                <c:pt idx="42424">
                  <c:v>421.41624580000001</c:v>
                </c:pt>
                <c:pt idx="42425">
                  <c:v>421.42618179999999</c:v>
                </c:pt>
                <c:pt idx="42426">
                  <c:v>421.43611679999998</c:v>
                </c:pt>
                <c:pt idx="42427">
                  <c:v>421.44605180000002</c:v>
                </c:pt>
                <c:pt idx="42428">
                  <c:v>421.4559878</c:v>
                </c:pt>
                <c:pt idx="42429">
                  <c:v>421.46592279999999</c:v>
                </c:pt>
                <c:pt idx="42430">
                  <c:v>421.47585880000003</c:v>
                </c:pt>
                <c:pt idx="42431">
                  <c:v>421.48579380000001</c:v>
                </c:pt>
                <c:pt idx="42432">
                  <c:v>421.49572979999999</c:v>
                </c:pt>
                <c:pt idx="42433">
                  <c:v>421.50566479999998</c:v>
                </c:pt>
                <c:pt idx="42434">
                  <c:v>421.51559980000002</c:v>
                </c:pt>
                <c:pt idx="42435">
                  <c:v>421.5255358</c:v>
                </c:pt>
                <c:pt idx="42436">
                  <c:v>421.53547079999998</c:v>
                </c:pt>
                <c:pt idx="42437">
                  <c:v>421.54540580000003</c:v>
                </c:pt>
                <c:pt idx="42438">
                  <c:v>421.55534180000001</c:v>
                </c:pt>
                <c:pt idx="42439">
                  <c:v>421.56527679999999</c:v>
                </c:pt>
                <c:pt idx="42440">
                  <c:v>421.57521279999997</c:v>
                </c:pt>
                <c:pt idx="42441">
                  <c:v>421.58514780000002</c:v>
                </c:pt>
                <c:pt idx="42442">
                  <c:v>421.5950838</c:v>
                </c:pt>
                <c:pt idx="42443">
                  <c:v>421.60501879999998</c:v>
                </c:pt>
                <c:pt idx="42444">
                  <c:v>421.61495380000002</c:v>
                </c:pt>
                <c:pt idx="42445">
                  <c:v>421.62488980000001</c:v>
                </c:pt>
                <c:pt idx="42446">
                  <c:v>421.63482479999999</c:v>
                </c:pt>
                <c:pt idx="42447">
                  <c:v>421.64476079999997</c:v>
                </c:pt>
                <c:pt idx="42448">
                  <c:v>421.65469580000001</c:v>
                </c:pt>
                <c:pt idx="42449">
                  <c:v>421.6646308</c:v>
                </c:pt>
                <c:pt idx="42450">
                  <c:v>421.67456679999998</c:v>
                </c:pt>
                <c:pt idx="42451">
                  <c:v>421.68450180000002</c:v>
                </c:pt>
                <c:pt idx="42452">
                  <c:v>421.6944378</c:v>
                </c:pt>
                <c:pt idx="42453">
                  <c:v>421.70437279999999</c:v>
                </c:pt>
                <c:pt idx="42454">
                  <c:v>421.71430779999997</c:v>
                </c:pt>
                <c:pt idx="42455">
                  <c:v>421.72424380000001</c:v>
                </c:pt>
                <c:pt idx="42456">
                  <c:v>421.7341788</c:v>
                </c:pt>
                <c:pt idx="42457">
                  <c:v>421.74411479999998</c:v>
                </c:pt>
                <c:pt idx="42458">
                  <c:v>421.75404980000002</c:v>
                </c:pt>
                <c:pt idx="42459">
                  <c:v>421.7639848</c:v>
                </c:pt>
                <c:pt idx="42460">
                  <c:v>421.77392079999998</c:v>
                </c:pt>
                <c:pt idx="42461">
                  <c:v>421.78385580000003</c:v>
                </c:pt>
                <c:pt idx="42462">
                  <c:v>421.79379180000001</c:v>
                </c:pt>
                <c:pt idx="42463">
                  <c:v>421.80372679999999</c:v>
                </c:pt>
                <c:pt idx="42464">
                  <c:v>421.81366179999998</c:v>
                </c:pt>
                <c:pt idx="42465">
                  <c:v>421.82359780000002</c:v>
                </c:pt>
                <c:pt idx="42466">
                  <c:v>421.8335328</c:v>
                </c:pt>
                <c:pt idx="42467">
                  <c:v>421.84346879999998</c:v>
                </c:pt>
                <c:pt idx="42468">
                  <c:v>421.85340380000002</c:v>
                </c:pt>
                <c:pt idx="42469">
                  <c:v>421.86333930000001</c:v>
                </c:pt>
                <c:pt idx="42470">
                  <c:v>421.87327429999999</c:v>
                </c:pt>
                <c:pt idx="42471">
                  <c:v>421.88320929999998</c:v>
                </c:pt>
                <c:pt idx="42472">
                  <c:v>421.89314530000001</c:v>
                </c:pt>
                <c:pt idx="42473">
                  <c:v>421.9030803</c:v>
                </c:pt>
                <c:pt idx="42474">
                  <c:v>421.91301629999998</c:v>
                </c:pt>
                <c:pt idx="42475">
                  <c:v>421.92295130000002</c:v>
                </c:pt>
                <c:pt idx="42476">
                  <c:v>421.93288630000001</c:v>
                </c:pt>
                <c:pt idx="42477">
                  <c:v>421.94282229999999</c:v>
                </c:pt>
                <c:pt idx="42478">
                  <c:v>421.95275729999997</c:v>
                </c:pt>
                <c:pt idx="42479">
                  <c:v>421.96269330000001</c:v>
                </c:pt>
                <c:pt idx="42480">
                  <c:v>421.9726283</c:v>
                </c:pt>
                <c:pt idx="42481">
                  <c:v>421.98256329999998</c:v>
                </c:pt>
                <c:pt idx="42482">
                  <c:v>421.99249930000002</c:v>
                </c:pt>
                <c:pt idx="42483">
                  <c:v>422.0024343</c:v>
                </c:pt>
                <c:pt idx="42484">
                  <c:v>422.01237029999999</c:v>
                </c:pt>
                <c:pt idx="42485">
                  <c:v>422.02230530000003</c:v>
                </c:pt>
                <c:pt idx="42486">
                  <c:v>422.03224030000001</c:v>
                </c:pt>
                <c:pt idx="42487">
                  <c:v>422.04217629999999</c:v>
                </c:pt>
                <c:pt idx="42488">
                  <c:v>422.05211129999998</c:v>
                </c:pt>
                <c:pt idx="42489">
                  <c:v>422.06204730000002</c:v>
                </c:pt>
                <c:pt idx="42490">
                  <c:v>422.0719823</c:v>
                </c:pt>
                <c:pt idx="42491">
                  <c:v>422.08191829999998</c:v>
                </c:pt>
                <c:pt idx="42492">
                  <c:v>422.09185330000003</c:v>
                </c:pt>
                <c:pt idx="42493">
                  <c:v>422.10178830000001</c:v>
                </c:pt>
                <c:pt idx="42494">
                  <c:v>422.11172429999999</c:v>
                </c:pt>
                <c:pt idx="42495">
                  <c:v>422.12165929999998</c:v>
                </c:pt>
                <c:pt idx="42496">
                  <c:v>422.13159530000001</c:v>
                </c:pt>
                <c:pt idx="42497">
                  <c:v>422.1415303</c:v>
                </c:pt>
                <c:pt idx="42498">
                  <c:v>422.15146529999998</c:v>
                </c:pt>
                <c:pt idx="42499">
                  <c:v>422.16140130000002</c:v>
                </c:pt>
                <c:pt idx="42500">
                  <c:v>422.17133630000001</c:v>
                </c:pt>
                <c:pt idx="42501">
                  <c:v>422.18127229999999</c:v>
                </c:pt>
                <c:pt idx="42502">
                  <c:v>422.19120729999997</c:v>
                </c:pt>
                <c:pt idx="42503">
                  <c:v>422.20114230000001</c:v>
                </c:pt>
                <c:pt idx="42504">
                  <c:v>422.2110783</c:v>
                </c:pt>
                <c:pt idx="42505">
                  <c:v>422.22101329999998</c:v>
                </c:pt>
                <c:pt idx="42506">
                  <c:v>422.23094930000002</c:v>
                </c:pt>
                <c:pt idx="42507">
                  <c:v>422.2408843</c:v>
                </c:pt>
                <c:pt idx="42508">
                  <c:v>422.25082029999999</c:v>
                </c:pt>
                <c:pt idx="42509">
                  <c:v>422.26075530000003</c:v>
                </c:pt>
                <c:pt idx="42510">
                  <c:v>422.27069030000001</c:v>
                </c:pt>
                <c:pt idx="42511">
                  <c:v>422.28062629999999</c:v>
                </c:pt>
                <c:pt idx="42512">
                  <c:v>422.29056129999998</c:v>
                </c:pt>
                <c:pt idx="42513">
                  <c:v>422.30049730000002</c:v>
                </c:pt>
                <c:pt idx="42514">
                  <c:v>422.3104323</c:v>
                </c:pt>
                <c:pt idx="42515">
                  <c:v>422.32036729999999</c:v>
                </c:pt>
                <c:pt idx="42516">
                  <c:v>422.33030330000003</c:v>
                </c:pt>
                <c:pt idx="42517">
                  <c:v>422.34023830000001</c:v>
                </c:pt>
                <c:pt idx="42518">
                  <c:v>422.35017429999999</c:v>
                </c:pt>
                <c:pt idx="42519">
                  <c:v>422.36010929999998</c:v>
                </c:pt>
                <c:pt idx="42520">
                  <c:v>422.37004430000002</c:v>
                </c:pt>
                <c:pt idx="42521">
                  <c:v>422.3799803</c:v>
                </c:pt>
                <c:pt idx="42522">
                  <c:v>422.38991529999998</c:v>
                </c:pt>
                <c:pt idx="42523">
                  <c:v>422.39985130000002</c:v>
                </c:pt>
                <c:pt idx="42524">
                  <c:v>422.40978630000001</c:v>
                </c:pt>
                <c:pt idx="42525">
                  <c:v>422.41972229999999</c:v>
                </c:pt>
                <c:pt idx="42526">
                  <c:v>422.42965729999997</c:v>
                </c:pt>
                <c:pt idx="42527">
                  <c:v>422.43959230000002</c:v>
                </c:pt>
                <c:pt idx="42528">
                  <c:v>422.4495283</c:v>
                </c:pt>
                <c:pt idx="42529">
                  <c:v>422.45946329999998</c:v>
                </c:pt>
                <c:pt idx="42530">
                  <c:v>422.46939930000002</c:v>
                </c:pt>
                <c:pt idx="42531">
                  <c:v>422.4793343</c:v>
                </c:pt>
                <c:pt idx="42532">
                  <c:v>422.48926929999999</c:v>
                </c:pt>
                <c:pt idx="42533">
                  <c:v>422.49920530000003</c:v>
                </c:pt>
                <c:pt idx="42534">
                  <c:v>422.50914030000001</c:v>
                </c:pt>
                <c:pt idx="42535">
                  <c:v>422.51907629999999</c:v>
                </c:pt>
                <c:pt idx="42536">
                  <c:v>422.52901129999998</c:v>
                </c:pt>
                <c:pt idx="42537">
                  <c:v>422.53894630000002</c:v>
                </c:pt>
                <c:pt idx="42538">
                  <c:v>422.5488823</c:v>
                </c:pt>
                <c:pt idx="42539">
                  <c:v>422.55881729999999</c:v>
                </c:pt>
                <c:pt idx="42540">
                  <c:v>422.56875330000003</c:v>
                </c:pt>
                <c:pt idx="42541">
                  <c:v>422.57868830000001</c:v>
                </c:pt>
                <c:pt idx="42542">
                  <c:v>422.58862429999999</c:v>
                </c:pt>
                <c:pt idx="42543">
                  <c:v>422.59855929999998</c:v>
                </c:pt>
                <c:pt idx="42544">
                  <c:v>422.60849430000002</c:v>
                </c:pt>
                <c:pt idx="42545">
                  <c:v>422.6184303</c:v>
                </c:pt>
                <c:pt idx="42546">
                  <c:v>422.62836529999998</c:v>
                </c:pt>
                <c:pt idx="42547">
                  <c:v>422.63830130000002</c:v>
                </c:pt>
                <c:pt idx="42548">
                  <c:v>422.64823630000001</c:v>
                </c:pt>
                <c:pt idx="42549">
                  <c:v>422.65817129999999</c:v>
                </c:pt>
                <c:pt idx="42550">
                  <c:v>422.66810729999997</c:v>
                </c:pt>
                <c:pt idx="42551">
                  <c:v>422.67804230000002</c:v>
                </c:pt>
                <c:pt idx="42552">
                  <c:v>422.6879783</c:v>
                </c:pt>
                <c:pt idx="42553">
                  <c:v>422.69791329999998</c:v>
                </c:pt>
                <c:pt idx="42554">
                  <c:v>422.70784930000002</c:v>
                </c:pt>
                <c:pt idx="42555">
                  <c:v>422.71778430000001</c:v>
                </c:pt>
                <c:pt idx="42556">
                  <c:v>422.72771929999999</c:v>
                </c:pt>
                <c:pt idx="42557">
                  <c:v>422.73765529999997</c:v>
                </c:pt>
                <c:pt idx="42558">
                  <c:v>422.74759030000001</c:v>
                </c:pt>
                <c:pt idx="42559">
                  <c:v>422.75752629999999</c:v>
                </c:pt>
                <c:pt idx="42560">
                  <c:v>422.76746129999998</c:v>
                </c:pt>
                <c:pt idx="42561">
                  <c:v>422.77739630000002</c:v>
                </c:pt>
                <c:pt idx="42562">
                  <c:v>422.7873323</c:v>
                </c:pt>
                <c:pt idx="42563">
                  <c:v>422.79726729999999</c:v>
                </c:pt>
                <c:pt idx="42564">
                  <c:v>422.80720330000003</c:v>
                </c:pt>
                <c:pt idx="42565">
                  <c:v>422.81713830000001</c:v>
                </c:pt>
                <c:pt idx="42566">
                  <c:v>422.82707429999999</c:v>
                </c:pt>
                <c:pt idx="42567">
                  <c:v>422.83700929999998</c:v>
                </c:pt>
                <c:pt idx="42568">
                  <c:v>422.84694430000002</c:v>
                </c:pt>
                <c:pt idx="42569">
                  <c:v>422.8568803</c:v>
                </c:pt>
                <c:pt idx="42570">
                  <c:v>422.86681590000001</c:v>
                </c:pt>
                <c:pt idx="42571">
                  <c:v>422.87675189999999</c:v>
                </c:pt>
                <c:pt idx="42572">
                  <c:v>422.88668689999997</c:v>
                </c:pt>
                <c:pt idx="42573">
                  <c:v>422.89662190000001</c:v>
                </c:pt>
                <c:pt idx="42574">
                  <c:v>422.9065579</c:v>
                </c:pt>
                <c:pt idx="42575">
                  <c:v>422.91649289999998</c:v>
                </c:pt>
                <c:pt idx="42576">
                  <c:v>422.92642890000002</c:v>
                </c:pt>
                <c:pt idx="42577">
                  <c:v>422.9363639</c:v>
                </c:pt>
                <c:pt idx="42578">
                  <c:v>422.94629989999999</c:v>
                </c:pt>
                <c:pt idx="42579">
                  <c:v>422.95623490000003</c:v>
                </c:pt>
                <c:pt idx="42580">
                  <c:v>422.96616990000001</c:v>
                </c:pt>
                <c:pt idx="42581">
                  <c:v>422.97610589999999</c:v>
                </c:pt>
                <c:pt idx="42582">
                  <c:v>422.98604089999998</c:v>
                </c:pt>
                <c:pt idx="42583">
                  <c:v>422.99597690000002</c:v>
                </c:pt>
                <c:pt idx="42584">
                  <c:v>423.0059119</c:v>
                </c:pt>
                <c:pt idx="42585">
                  <c:v>423.01584689999999</c:v>
                </c:pt>
                <c:pt idx="42586">
                  <c:v>423.02578290000002</c:v>
                </c:pt>
                <c:pt idx="42587">
                  <c:v>423.03571790000001</c:v>
                </c:pt>
                <c:pt idx="42588">
                  <c:v>423.04565389999999</c:v>
                </c:pt>
                <c:pt idx="42589">
                  <c:v>423.05558889999998</c:v>
                </c:pt>
                <c:pt idx="42590">
                  <c:v>423.06552490000001</c:v>
                </c:pt>
                <c:pt idx="42591">
                  <c:v>423.0754599</c:v>
                </c:pt>
                <c:pt idx="42592">
                  <c:v>423.08539489999998</c:v>
                </c:pt>
                <c:pt idx="42593">
                  <c:v>423.09533090000002</c:v>
                </c:pt>
                <c:pt idx="42594">
                  <c:v>423.10526590000001</c:v>
                </c:pt>
                <c:pt idx="42595">
                  <c:v>423.11520189999999</c:v>
                </c:pt>
                <c:pt idx="42596">
                  <c:v>423.12513689999997</c:v>
                </c:pt>
                <c:pt idx="42597">
                  <c:v>423.13507190000001</c:v>
                </c:pt>
                <c:pt idx="42598">
                  <c:v>423.1450079</c:v>
                </c:pt>
                <c:pt idx="42599">
                  <c:v>423.15494289999998</c:v>
                </c:pt>
                <c:pt idx="42600">
                  <c:v>423.16487890000002</c:v>
                </c:pt>
                <c:pt idx="42601">
                  <c:v>423.1748139</c:v>
                </c:pt>
                <c:pt idx="42602">
                  <c:v>423.18474989999999</c:v>
                </c:pt>
                <c:pt idx="42603">
                  <c:v>423.19468490000003</c:v>
                </c:pt>
                <c:pt idx="42604">
                  <c:v>423.20461990000001</c:v>
                </c:pt>
                <c:pt idx="42605">
                  <c:v>423.21455589999999</c:v>
                </c:pt>
                <c:pt idx="42606">
                  <c:v>423.22449089999998</c:v>
                </c:pt>
                <c:pt idx="42607">
                  <c:v>423.23442690000002</c:v>
                </c:pt>
                <c:pt idx="42608">
                  <c:v>423.2443619</c:v>
                </c:pt>
                <c:pt idx="42609">
                  <c:v>423.25429789999998</c:v>
                </c:pt>
                <c:pt idx="42610">
                  <c:v>423.26423290000002</c:v>
                </c:pt>
                <c:pt idx="42611">
                  <c:v>423.27416790000001</c:v>
                </c:pt>
                <c:pt idx="42612">
                  <c:v>423.28410389999999</c:v>
                </c:pt>
                <c:pt idx="42613">
                  <c:v>423.29403889999998</c:v>
                </c:pt>
                <c:pt idx="42614">
                  <c:v>423.30397490000001</c:v>
                </c:pt>
                <c:pt idx="42615">
                  <c:v>423.3139099</c:v>
                </c:pt>
                <c:pt idx="42616">
                  <c:v>423.32384589999998</c:v>
                </c:pt>
                <c:pt idx="42617">
                  <c:v>423.33378090000002</c:v>
                </c:pt>
                <c:pt idx="42618">
                  <c:v>423.34371590000001</c:v>
                </c:pt>
                <c:pt idx="42619">
                  <c:v>423.35365189999999</c:v>
                </c:pt>
                <c:pt idx="42620">
                  <c:v>423.36358689999997</c:v>
                </c:pt>
                <c:pt idx="42621">
                  <c:v>423.37352290000001</c:v>
                </c:pt>
                <c:pt idx="42622">
                  <c:v>423.3834579</c:v>
                </c:pt>
                <c:pt idx="42623">
                  <c:v>423.39339289999998</c:v>
                </c:pt>
                <c:pt idx="42624">
                  <c:v>423.40332890000002</c:v>
                </c:pt>
                <c:pt idx="42625">
                  <c:v>423.4132639</c:v>
                </c:pt>
                <c:pt idx="42626">
                  <c:v>423.42319989999999</c:v>
                </c:pt>
                <c:pt idx="42627">
                  <c:v>423.43313490000003</c:v>
                </c:pt>
                <c:pt idx="42628">
                  <c:v>423.44307090000001</c:v>
                </c:pt>
                <c:pt idx="42629">
                  <c:v>423.45300589999999</c:v>
                </c:pt>
                <c:pt idx="42630">
                  <c:v>423.46294089999998</c:v>
                </c:pt>
                <c:pt idx="42631">
                  <c:v>423.47287690000002</c:v>
                </c:pt>
                <c:pt idx="42632">
                  <c:v>423.4828119</c:v>
                </c:pt>
                <c:pt idx="42633">
                  <c:v>423.49274789999998</c:v>
                </c:pt>
                <c:pt idx="42634">
                  <c:v>423.50268290000002</c:v>
                </c:pt>
                <c:pt idx="42635">
                  <c:v>423.51261890000001</c:v>
                </c:pt>
                <c:pt idx="42636">
                  <c:v>423.52255389999999</c:v>
                </c:pt>
                <c:pt idx="42637">
                  <c:v>423.53248889999998</c:v>
                </c:pt>
                <c:pt idx="42638">
                  <c:v>423.54242490000001</c:v>
                </c:pt>
                <c:pt idx="42639">
                  <c:v>423.5523599</c:v>
                </c:pt>
                <c:pt idx="42640">
                  <c:v>423.56229589999998</c:v>
                </c:pt>
                <c:pt idx="42641">
                  <c:v>423.57223090000002</c:v>
                </c:pt>
                <c:pt idx="42642">
                  <c:v>423.5821669</c:v>
                </c:pt>
                <c:pt idx="42643">
                  <c:v>423.59210189999999</c:v>
                </c:pt>
                <c:pt idx="42644">
                  <c:v>423.60203689999997</c:v>
                </c:pt>
                <c:pt idx="42645">
                  <c:v>423.61197290000001</c:v>
                </c:pt>
                <c:pt idx="42646">
                  <c:v>423.6219079</c:v>
                </c:pt>
                <c:pt idx="42647">
                  <c:v>423.63184389999998</c:v>
                </c:pt>
                <c:pt idx="42648">
                  <c:v>423.64177890000002</c:v>
                </c:pt>
                <c:pt idx="42649">
                  <c:v>423.6517149</c:v>
                </c:pt>
                <c:pt idx="42650">
                  <c:v>423.66164989999999</c:v>
                </c:pt>
                <c:pt idx="42651">
                  <c:v>423.67158490000003</c:v>
                </c:pt>
                <c:pt idx="42652">
                  <c:v>423.68152090000001</c:v>
                </c:pt>
                <c:pt idx="42653">
                  <c:v>423.69145589999999</c:v>
                </c:pt>
                <c:pt idx="42654">
                  <c:v>423.70139189999998</c:v>
                </c:pt>
                <c:pt idx="42655">
                  <c:v>423.71132690000002</c:v>
                </c:pt>
                <c:pt idx="42656">
                  <c:v>423.7212629</c:v>
                </c:pt>
                <c:pt idx="42657">
                  <c:v>423.73119789999998</c:v>
                </c:pt>
                <c:pt idx="42658">
                  <c:v>423.74113290000003</c:v>
                </c:pt>
                <c:pt idx="42659">
                  <c:v>423.75106890000001</c:v>
                </c:pt>
                <c:pt idx="42660">
                  <c:v>423.76100389999999</c:v>
                </c:pt>
                <c:pt idx="42661">
                  <c:v>423.77093989999997</c:v>
                </c:pt>
                <c:pt idx="42662">
                  <c:v>423.78087490000001</c:v>
                </c:pt>
                <c:pt idx="42663">
                  <c:v>423.7908109</c:v>
                </c:pt>
                <c:pt idx="42664">
                  <c:v>423.80074589999998</c:v>
                </c:pt>
                <c:pt idx="42665">
                  <c:v>423.81068090000002</c:v>
                </c:pt>
                <c:pt idx="42666">
                  <c:v>423.8206169</c:v>
                </c:pt>
                <c:pt idx="42667">
                  <c:v>423.83055189999999</c:v>
                </c:pt>
                <c:pt idx="42668">
                  <c:v>423.84048790000003</c:v>
                </c:pt>
                <c:pt idx="42669">
                  <c:v>423.85042290000001</c:v>
                </c:pt>
                <c:pt idx="42670">
                  <c:v>423.86035889999999</c:v>
                </c:pt>
                <c:pt idx="42671">
                  <c:v>423.87029339999998</c:v>
                </c:pt>
                <c:pt idx="42672">
                  <c:v>423.88022940000002</c:v>
                </c:pt>
                <c:pt idx="42673">
                  <c:v>423.8901644</c:v>
                </c:pt>
                <c:pt idx="42674">
                  <c:v>423.90009939999999</c:v>
                </c:pt>
                <c:pt idx="42675">
                  <c:v>423.91003540000003</c:v>
                </c:pt>
                <c:pt idx="42676">
                  <c:v>423.91997040000001</c:v>
                </c:pt>
                <c:pt idx="42677">
                  <c:v>423.92990639999999</c:v>
                </c:pt>
                <c:pt idx="42678">
                  <c:v>423.93984139999998</c:v>
                </c:pt>
                <c:pt idx="42679">
                  <c:v>423.94977740000002</c:v>
                </c:pt>
                <c:pt idx="42680">
                  <c:v>423.9597124</c:v>
                </c:pt>
                <c:pt idx="42681">
                  <c:v>423.96964739999999</c:v>
                </c:pt>
                <c:pt idx="42682">
                  <c:v>423.97958340000002</c:v>
                </c:pt>
                <c:pt idx="42683">
                  <c:v>423.98951840000001</c:v>
                </c:pt>
                <c:pt idx="42684">
                  <c:v>423.99945439999999</c:v>
                </c:pt>
                <c:pt idx="42685">
                  <c:v>424.00938939999998</c:v>
                </c:pt>
                <c:pt idx="42686">
                  <c:v>424.01932540000001</c:v>
                </c:pt>
                <c:pt idx="42687">
                  <c:v>424.0292604</c:v>
                </c:pt>
                <c:pt idx="42688">
                  <c:v>424.03919539999998</c:v>
                </c:pt>
                <c:pt idx="42689">
                  <c:v>424.04913140000002</c:v>
                </c:pt>
                <c:pt idx="42690">
                  <c:v>424.05906640000001</c:v>
                </c:pt>
                <c:pt idx="42691">
                  <c:v>424.06900239999999</c:v>
                </c:pt>
                <c:pt idx="42692">
                  <c:v>424.07893739999997</c:v>
                </c:pt>
                <c:pt idx="42693">
                  <c:v>424.08887340000001</c:v>
                </c:pt>
                <c:pt idx="42694">
                  <c:v>424.0988084</c:v>
                </c:pt>
                <c:pt idx="42695">
                  <c:v>424.10874439999998</c:v>
                </c:pt>
                <c:pt idx="42696">
                  <c:v>424.11867940000002</c:v>
                </c:pt>
                <c:pt idx="42697">
                  <c:v>424.1286144</c:v>
                </c:pt>
                <c:pt idx="42698">
                  <c:v>424.13855039999999</c:v>
                </c:pt>
                <c:pt idx="42699">
                  <c:v>424.14848540000003</c:v>
                </c:pt>
                <c:pt idx="42700">
                  <c:v>424.15842140000001</c:v>
                </c:pt>
                <c:pt idx="42701">
                  <c:v>424.16835639999999</c:v>
                </c:pt>
                <c:pt idx="42702">
                  <c:v>424.17829239999998</c:v>
                </c:pt>
                <c:pt idx="42703">
                  <c:v>424.18822740000002</c:v>
                </c:pt>
                <c:pt idx="42704">
                  <c:v>424.1981634</c:v>
                </c:pt>
                <c:pt idx="42705">
                  <c:v>424.20809839999998</c:v>
                </c:pt>
                <c:pt idx="42706">
                  <c:v>424.21803340000002</c:v>
                </c:pt>
                <c:pt idx="42707">
                  <c:v>424.22796940000001</c:v>
                </c:pt>
                <c:pt idx="42708">
                  <c:v>424.23790439999999</c:v>
                </c:pt>
                <c:pt idx="42709">
                  <c:v>424.24784039999997</c:v>
                </c:pt>
                <c:pt idx="42710">
                  <c:v>424.25777540000001</c:v>
                </c:pt>
                <c:pt idx="42711">
                  <c:v>424.2677114</c:v>
                </c:pt>
                <c:pt idx="42712">
                  <c:v>424.27764639999998</c:v>
                </c:pt>
                <c:pt idx="42713">
                  <c:v>424.28758140000002</c:v>
                </c:pt>
                <c:pt idx="42714">
                  <c:v>424.2975174</c:v>
                </c:pt>
                <c:pt idx="42715">
                  <c:v>424.30745239999999</c:v>
                </c:pt>
                <c:pt idx="42716">
                  <c:v>424.31738840000003</c:v>
                </c:pt>
                <c:pt idx="42717">
                  <c:v>424.32732340000001</c:v>
                </c:pt>
                <c:pt idx="42718">
                  <c:v>424.33725939999999</c:v>
                </c:pt>
                <c:pt idx="42719">
                  <c:v>424.34719439999998</c:v>
                </c:pt>
                <c:pt idx="42720">
                  <c:v>424.35713040000002</c:v>
                </c:pt>
                <c:pt idx="42721">
                  <c:v>424.3670654</c:v>
                </c:pt>
                <c:pt idx="42722">
                  <c:v>424.37700039999999</c:v>
                </c:pt>
                <c:pt idx="42723">
                  <c:v>424.38693640000002</c:v>
                </c:pt>
                <c:pt idx="42724">
                  <c:v>424.39687140000001</c:v>
                </c:pt>
                <c:pt idx="42725">
                  <c:v>424.40680739999999</c:v>
                </c:pt>
                <c:pt idx="42726">
                  <c:v>424.41674239999998</c:v>
                </c:pt>
                <c:pt idx="42727">
                  <c:v>424.42667840000001</c:v>
                </c:pt>
                <c:pt idx="42728">
                  <c:v>424.4366134</c:v>
                </c:pt>
                <c:pt idx="42729">
                  <c:v>424.44654939999998</c:v>
                </c:pt>
                <c:pt idx="42730">
                  <c:v>424.45648440000002</c:v>
                </c:pt>
                <c:pt idx="42731">
                  <c:v>424.46641940000001</c:v>
                </c:pt>
                <c:pt idx="42732">
                  <c:v>424.47635539999999</c:v>
                </c:pt>
                <c:pt idx="42733">
                  <c:v>424.48629039999997</c:v>
                </c:pt>
                <c:pt idx="42734">
                  <c:v>424.49622640000001</c:v>
                </c:pt>
                <c:pt idx="42735">
                  <c:v>424.5061614</c:v>
                </c:pt>
                <c:pt idx="42736">
                  <c:v>424.51609739999998</c:v>
                </c:pt>
                <c:pt idx="42737">
                  <c:v>424.52603240000002</c:v>
                </c:pt>
                <c:pt idx="42738">
                  <c:v>424.5359684</c:v>
                </c:pt>
                <c:pt idx="42739">
                  <c:v>424.54590339999999</c:v>
                </c:pt>
                <c:pt idx="42740">
                  <c:v>424.55583840000003</c:v>
                </c:pt>
                <c:pt idx="42741">
                  <c:v>424.56577440000001</c:v>
                </c:pt>
                <c:pt idx="42742">
                  <c:v>424.57570939999999</c:v>
                </c:pt>
                <c:pt idx="42743">
                  <c:v>424.58564539999998</c:v>
                </c:pt>
                <c:pt idx="42744">
                  <c:v>424.59558040000002</c:v>
                </c:pt>
                <c:pt idx="42745">
                  <c:v>424.6055164</c:v>
                </c:pt>
                <c:pt idx="42746">
                  <c:v>424.61545139999998</c:v>
                </c:pt>
                <c:pt idx="42747">
                  <c:v>424.62538740000002</c:v>
                </c:pt>
                <c:pt idx="42748">
                  <c:v>424.63532240000001</c:v>
                </c:pt>
                <c:pt idx="42749">
                  <c:v>424.64525739999999</c:v>
                </c:pt>
                <c:pt idx="42750">
                  <c:v>424.65519339999997</c:v>
                </c:pt>
                <c:pt idx="42751">
                  <c:v>424.66512840000001</c:v>
                </c:pt>
                <c:pt idx="42752">
                  <c:v>424.6750644</c:v>
                </c:pt>
                <c:pt idx="42753">
                  <c:v>424.68499939999998</c:v>
                </c:pt>
                <c:pt idx="42754">
                  <c:v>424.69493540000002</c:v>
                </c:pt>
                <c:pt idx="42755">
                  <c:v>424.7048704</c:v>
                </c:pt>
                <c:pt idx="42756">
                  <c:v>424.71480639999999</c:v>
                </c:pt>
                <c:pt idx="42757">
                  <c:v>424.72474140000003</c:v>
                </c:pt>
                <c:pt idx="42758">
                  <c:v>424.73467640000001</c:v>
                </c:pt>
                <c:pt idx="42759">
                  <c:v>424.74461239999999</c:v>
                </c:pt>
                <c:pt idx="42760">
                  <c:v>424.75454739999998</c:v>
                </c:pt>
                <c:pt idx="42761">
                  <c:v>424.76448340000002</c:v>
                </c:pt>
                <c:pt idx="42762">
                  <c:v>424.7744184</c:v>
                </c:pt>
                <c:pt idx="42763">
                  <c:v>424.78435439999998</c:v>
                </c:pt>
                <c:pt idx="42764">
                  <c:v>424.79428940000003</c:v>
                </c:pt>
                <c:pt idx="42765">
                  <c:v>424.80422540000001</c:v>
                </c:pt>
                <c:pt idx="42766">
                  <c:v>424.81416039999999</c:v>
                </c:pt>
                <c:pt idx="42767">
                  <c:v>424.82409539999998</c:v>
                </c:pt>
                <c:pt idx="42768">
                  <c:v>424.83403140000001</c:v>
                </c:pt>
                <c:pt idx="42769">
                  <c:v>424.8439664</c:v>
                </c:pt>
                <c:pt idx="42770">
                  <c:v>424.85390239999998</c:v>
                </c:pt>
                <c:pt idx="42771">
                  <c:v>424.86383740000002</c:v>
                </c:pt>
                <c:pt idx="42772">
                  <c:v>424.87377309999999</c:v>
                </c:pt>
                <c:pt idx="42773">
                  <c:v>424.88370809999998</c:v>
                </c:pt>
                <c:pt idx="42774">
                  <c:v>424.89364410000002</c:v>
                </c:pt>
                <c:pt idx="42775">
                  <c:v>424.9035791</c:v>
                </c:pt>
                <c:pt idx="42776">
                  <c:v>424.91351509999998</c:v>
                </c:pt>
                <c:pt idx="42777">
                  <c:v>424.92345010000003</c:v>
                </c:pt>
                <c:pt idx="42778">
                  <c:v>424.93338510000001</c:v>
                </c:pt>
                <c:pt idx="42779">
                  <c:v>424.94332109999999</c:v>
                </c:pt>
                <c:pt idx="42780">
                  <c:v>424.95325609999998</c:v>
                </c:pt>
                <c:pt idx="42781">
                  <c:v>424.96319210000001</c:v>
                </c:pt>
                <c:pt idx="42782">
                  <c:v>424.9731271</c:v>
                </c:pt>
                <c:pt idx="42783">
                  <c:v>424.98306309999998</c:v>
                </c:pt>
                <c:pt idx="42784">
                  <c:v>424.99299810000002</c:v>
                </c:pt>
                <c:pt idx="42785">
                  <c:v>425.0029341</c:v>
                </c:pt>
                <c:pt idx="42786">
                  <c:v>425.01286909999999</c:v>
                </c:pt>
                <c:pt idx="42787">
                  <c:v>425.02280409999997</c:v>
                </c:pt>
                <c:pt idx="42788">
                  <c:v>425.03274010000001</c:v>
                </c:pt>
                <c:pt idx="42789">
                  <c:v>425.0426751</c:v>
                </c:pt>
                <c:pt idx="42790">
                  <c:v>425.05261109999998</c:v>
                </c:pt>
                <c:pt idx="42791">
                  <c:v>425.06254610000002</c:v>
                </c:pt>
                <c:pt idx="42792">
                  <c:v>425.0724821</c:v>
                </c:pt>
                <c:pt idx="42793">
                  <c:v>425.08241709999999</c:v>
                </c:pt>
                <c:pt idx="42794">
                  <c:v>425.09235310000003</c:v>
                </c:pt>
                <c:pt idx="42795">
                  <c:v>425.10228810000001</c:v>
                </c:pt>
                <c:pt idx="42796">
                  <c:v>425.11222409999999</c:v>
                </c:pt>
                <c:pt idx="42797">
                  <c:v>425.12215909999998</c:v>
                </c:pt>
                <c:pt idx="42798">
                  <c:v>425.13209410000002</c:v>
                </c:pt>
                <c:pt idx="42799">
                  <c:v>425.1420301</c:v>
                </c:pt>
                <c:pt idx="42800">
                  <c:v>425.15196509999998</c:v>
                </c:pt>
                <c:pt idx="42801">
                  <c:v>425.16190110000002</c:v>
                </c:pt>
                <c:pt idx="42802">
                  <c:v>425.17183610000001</c:v>
                </c:pt>
                <c:pt idx="42803">
                  <c:v>425.18177209999999</c:v>
                </c:pt>
                <c:pt idx="42804">
                  <c:v>425.19170709999997</c:v>
                </c:pt>
                <c:pt idx="42805">
                  <c:v>425.20164310000001</c:v>
                </c:pt>
                <c:pt idx="42806">
                  <c:v>425.2115781</c:v>
                </c:pt>
                <c:pt idx="42807">
                  <c:v>425.22151309999998</c:v>
                </c:pt>
                <c:pt idx="42808">
                  <c:v>425.23144910000002</c:v>
                </c:pt>
                <c:pt idx="42809">
                  <c:v>425.2413841</c:v>
                </c:pt>
                <c:pt idx="42810">
                  <c:v>425.25132009999999</c:v>
                </c:pt>
                <c:pt idx="42811">
                  <c:v>425.26125510000003</c:v>
                </c:pt>
                <c:pt idx="42812">
                  <c:v>425.27119110000001</c:v>
                </c:pt>
                <c:pt idx="42813">
                  <c:v>425.28112609999999</c:v>
                </c:pt>
                <c:pt idx="42814">
                  <c:v>425.29106209999998</c:v>
                </c:pt>
                <c:pt idx="42815">
                  <c:v>425.30099710000002</c:v>
                </c:pt>
                <c:pt idx="42816">
                  <c:v>425.3109331</c:v>
                </c:pt>
                <c:pt idx="42817">
                  <c:v>425.32086809999998</c:v>
                </c:pt>
                <c:pt idx="42818">
                  <c:v>425.33080310000003</c:v>
                </c:pt>
                <c:pt idx="42819">
                  <c:v>425.34073910000001</c:v>
                </c:pt>
                <c:pt idx="42820">
                  <c:v>425.35067409999999</c:v>
                </c:pt>
                <c:pt idx="42821">
                  <c:v>425.36061009999997</c:v>
                </c:pt>
                <c:pt idx="42822">
                  <c:v>425.37054510000002</c:v>
                </c:pt>
                <c:pt idx="42823">
                  <c:v>425.3804811</c:v>
                </c:pt>
                <c:pt idx="42824">
                  <c:v>425.39041609999998</c:v>
                </c:pt>
                <c:pt idx="42825">
                  <c:v>425.40035210000002</c:v>
                </c:pt>
                <c:pt idx="42826">
                  <c:v>425.41028710000001</c:v>
                </c:pt>
                <c:pt idx="42827">
                  <c:v>425.42022209999999</c:v>
                </c:pt>
                <c:pt idx="42828">
                  <c:v>425.43015810000003</c:v>
                </c:pt>
                <c:pt idx="42829">
                  <c:v>425.44009310000001</c:v>
                </c:pt>
                <c:pt idx="42830">
                  <c:v>425.45002909999999</c:v>
                </c:pt>
                <c:pt idx="42831">
                  <c:v>425.45996409999998</c:v>
                </c:pt>
                <c:pt idx="42832">
                  <c:v>425.46990010000002</c:v>
                </c:pt>
                <c:pt idx="42833">
                  <c:v>425.4798351</c:v>
                </c:pt>
                <c:pt idx="42834">
                  <c:v>425.48977109999998</c:v>
                </c:pt>
                <c:pt idx="42835">
                  <c:v>425.49970610000003</c:v>
                </c:pt>
                <c:pt idx="42836">
                  <c:v>425.50964210000001</c:v>
                </c:pt>
                <c:pt idx="42837">
                  <c:v>425.51957709999999</c:v>
                </c:pt>
                <c:pt idx="42838">
                  <c:v>425.52951309999997</c:v>
                </c:pt>
                <c:pt idx="42839">
                  <c:v>425.53944810000002</c:v>
                </c:pt>
                <c:pt idx="42840">
                  <c:v>425.5493831</c:v>
                </c:pt>
                <c:pt idx="42841">
                  <c:v>425.55931909999998</c:v>
                </c:pt>
                <c:pt idx="42842">
                  <c:v>425.56925410000002</c:v>
                </c:pt>
                <c:pt idx="42843">
                  <c:v>425.57919010000001</c:v>
                </c:pt>
                <c:pt idx="42844">
                  <c:v>425.58912509999999</c:v>
                </c:pt>
                <c:pt idx="42845">
                  <c:v>425.59906109999997</c:v>
                </c:pt>
                <c:pt idx="42846">
                  <c:v>425.60899610000001</c:v>
                </c:pt>
                <c:pt idx="42847">
                  <c:v>425.61893209999999</c:v>
                </c:pt>
                <c:pt idx="42848">
                  <c:v>425.62886709999998</c:v>
                </c:pt>
                <c:pt idx="42849">
                  <c:v>425.63880210000002</c:v>
                </c:pt>
                <c:pt idx="42850">
                  <c:v>425.6487381</c:v>
                </c:pt>
                <c:pt idx="42851">
                  <c:v>425.65867309999999</c:v>
                </c:pt>
                <c:pt idx="42852">
                  <c:v>425.66860910000003</c:v>
                </c:pt>
                <c:pt idx="42853">
                  <c:v>425.67854410000001</c:v>
                </c:pt>
                <c:pt idx="42854">
                  <c:v>425.68848009999999</c:v>
                </c:pt>
                <c:pt idx="42855">
                  <c:v>425.69841509999998</c:v>
                </c:pt>
                <c:pt idx="42856">
                  <c:v>425.70835110000002</c:v>
                </c:pt>
                <c:pt idx="42857">
                  <c:v>425.7182861</c:v>
                </c:pt>
                <c:pt idx="42858">
                  <c:v>425.72822209999998</c:v>
                </c:pt>
                <c:pt idx="42859">
                  <c:v>425.73815710000002</c:v>
                </c:pt>
                <c:pt idx="42860">
                  <c:v>425.74809210000001</c:v>
                </c:pt>
                <c:pt idx="42861">
                  <c:v>425.75802809999999</c:v>
                </c:pt>
                <c:pt idx="42862">
                  <c:v>425.76796309999997</c:v>
                </c:pt>
                <c:pt idx="42863">
                  <c:v>425.77789910000001</c:v>
                </c:pt>
                <c:pt idx="42864">
                  <c:v>425.7878341</c:v>
                </c:pt>
                <c:pt idx="42865">
                  <c:v>425.79777009999998</c:v>
                </c:pt>
                <c:pt idx="42866">
                  <c:v>425.80770510000002</c:v>
                </c:pt>
                <c:pt idx="42867">
                  <c:v>425.8176411</c:v>
                </c:pt>
                <c:pt idx="42868">
                  <c:v>425.82757609999999</c:v>
                </c:pt>
                <c:pt idx="42869">
                  <c:v>425.83751210000003</c:v>
                </c:pt>
                <c:pt idx="42870">
                  <c:v>425.84744710000001</c:v>
                </c:pt>
                <c:pt idx="42871">
                  <c:v>425.8573821</c:v>
                </c:pt>
                <c:pt idx="42872">
                  <c:v>425.86731850000001</c:v>
                </c:pt>
                <c:pt idx="42873">
                  <c:v>425.87725349999999</c:v>
                </c:pt>
                <c:pt idx="42874">
                  <c:v>425.88718949999998</c:v>
                </c:pt>
                <c:pt idx="42875">
                  <c:v>425.89712450000002</c:v>
                </c:pt>
                <c:pt idx="42876">
                  <c:v>425.9070605</c:v>
                </c:pt>
                <c:pt idx="42877">
                  <c:v>425.91699549999998</c:v>
                </c:pt>
                <c:pt idx="42878">
                  <c:v>425.92693150000002</c:v>
                </c:pt>
                <c:pt idx="42879">
                  <c:v>425.93686650000001</c:v>
                </c:pt>
                <c:pt idx="42880">
                  <c:v>425.94680249999999</c:v>
                </c:pt>
                <c:pt idx="42881">
                  <c:v>425.95673749999997</c:v>
                </c:pt>
                <c:pt idx="42882">
                  <c:v>425.96667350000001</c:v>
                </c:pt>
                <c:pt idx="42883">
                  <c:v>425.9766085</c:v>
                </c:pt>
                <c:pt idx="42884">
                  <c:v>425.98654449999998</c:v>
                </c:pt>
                <c:pt idx="42885">
                  <c:v>425.99647950000002</c:v>
                </c:pt>
                <c:pt idx="42886">
                  <c:v>426.00641450000001</c:v>
                </c:pt>
                <c:pt idx="42887">
                  <c:v>426.01635049999999</c:v>
                </c:pt>
                <c:pt idx="42888">
                  <c:v>426.02628549999997</c:v>
                </c:pt>
                <c:pt idx="42889">
                  <c:v>426.03622150000001</c:v>
                </c:pt>
                <c:pt idx="42890">
                  <c:v>426.0461565</c:v>
                </c:pt>
                <c:pt idx="42891">
                  <c:v>426.05609249999998</c:v>
                </c:pt>
                <c:pt idx="42892">
                  <c:v>426.06602750000002</c:v>
                </c:pt>
                <c:pt idx="42893">
                  <c:v>426.0759635</c:v>
                </c:pt>
                <c:pt idx="42894">
                  <c:v>426.08589849999998</c:v>
                </c:pt>
                <c:pt idx="42895">
                  <c:v>426.09583450000002</c:v>
                </c:pt>
                <c:pt idx="42896">
                  <c:v>426.10576950000001</c:v>
                </c:pt>
                <c:pt idx="42897">
                  <c:v>426.11570549999999</c:v>
                </c:pt>
                <c:pt idx="42898">
                  <c:v>426.12564049999997</c:v>
                </c:pt>
                <c:pt idx="42899">
                  <c:v>426.13557650000001</c:v>
                </c:pt>
                <c:pt idx="42900">
                  <c:v>426.1455115</c:v>
                </c:pt>
                <c:pt idx="42901">
                  <c:v>426.15544749999998</c:v>
                </c:pt>
                <c:pt idx="42902">
                  <c:v>426.16538250000002</c:v>
                </c:pt>
                <c:pt idx="42903">
                  <c:v>426.17531750000001</c:v>
                </c:pt>
                <c:pt idx="42904">
                  <c:v>426.18525349999999</c:v>
                </c:pt>
                <c:pt idx="42905">
                  <c:v>426.19518849999997</c:v>
                </c:pt>
                <c:pt idx="42906">
                  <c:v>426.20512450000001</c:v>
                </c:pt>
                <c:pt idx="42907">
                  <c:v>426.2150595</c:v>
                </c:pt>
                <c:pt idx="42908">
                  <c:v>426.22499549999998</c:v>
                </c:pt>
                <c:pt idx="42909">
                  <c:v>426.23493050000002</c:v>
                </c:pt>
                <c:pt idx="42910">
                  <c:v>426.2448665</c:v>
                </c:pt>
                <c:pt idx="42911">
                  <c:v>426.25480149999999</c:v>
                </c:pt>
                <c:pt idx="42912">
                  <c:v>426.26473750000002</c:v>
                </c:pt>
                <c:pt idx="42913">
                  <c:v>426.27467250000001</c:v>
                </c:pt>
                <c:pt idx="42914">
                  <c:v>426.28460849999999</c:v>
                </c:pt>
                <c:pt idx="42915">
                  <c:v>426.29454349999997</c:v>
                </c:pt>
                <c:pt idx="42916">
                  <c:v>426.30447950000001</c:v>
                </c:pt>
                <c:pt idx="42917">
                  <c:v>426.3144145</c:v>
                </c:pt>
                <c:pt idx="42918">
                  <c:v>426.32435049999998</c:v>
                </c:pt>
                <c:pt idx="42919">
                  <c:v>426.33428550000002</c:v>
                </c:pt>
                <c:pt idx="42920">
                  <c:v>426.3442215</c:v>
                </c:pt>
                <c:pt idx="42921">
                  <c:v>426.35415649999999</c:v>
                </c:pt>
                <c:pt idx="42922">
                  <c:v>426.36409250000003</c:v>
                </c:pt>
                <c:pt idx="42923">
                  <c:v>426.37402750000001</c:v>
                </c:pt>
                <c:pt idx="42924">
                  <c:v>426.38396349999999</c:v>
                </c:pt>
                <c:pt idx="42925">
                  <c:v>426.39389849999998</c:v>
                </c:pt>
                <c:pt idx="42926">
                  <c:v>426.40383450000002</c:v>
                </c:pt>
                <c:pt idx="42927">
                  <c:v>426.4137695</c:v>
                </c:pt>
                <c:pt idx="42928">
                  <c:v>426.42370549999998</c:v>
                </c:pt>
                <c:pt idx="42929">
                  <c:v>426.43364050000002</c:v>
                </c:pt>
                <c:pt idx="42930">
                  <c:v>426.44357650000001</c:v>
                </c:pt>
                <c:pt idx="42931">
                  <c:v>426.45351149999999</c:v>
                </c:pt>
                <c:pt idx="42932">
                  <c:v>426.46344749999997</c:v>
                </c:pt>
                <c:pt idx="42933">
                  <c:v>426.47338250000001</c:v>
                </c:pt>
                <c:pt idx="42934">
                  <c:v>426.4833185</c:v>
                </c:pt>
                <c:pt idx="42935">
                  <c:v>426.49325349999998</c:v>
                </c:pt>
                <c:pt idx="42936">
                  <c:v>426.50318950000002</c:v>
                </c:pt>
                <c:pt idx="42937">
                  <c:v>426.5131245</c:v>
                </c:pt>
                <c:pt idx="42938">
                  <c:v>426.52306049999999</c:v>
                </c:pt>
                <c:pt idx="42939">
                  <c:v>426.53299550000003</c:v>
                </c:pt>
                <c:pt idx="42940">
                  <c:v>426.54293150000001</c:v>
                </c:pt>
                <c:pt idx="42941">
                  <c:v>426.55286649999999</c:v>
                </c:pt>
                <c:pt idx="42942">
                  <c:v>426.56280249999998</c:v>
                </c:pt>
                <c:pt idx="42943">
                  <c:v>426.57273750000002</c:v>
                </c:pt>
                <c:pt idx="42944">
                  <c:v>426.5826735</c:v>
                </c:pt>
                <c:pt idx="42945">
                  <c:v>426.59260849999998</c:v>
                </c:pt>
                <c:pt idx="42946">
                  <c:v>426.60254450000002</c:v>
                </c:pt>
                <c:pt idx="42947">
                  <c:v>426.61247950000001</c:v>
                </c:pt>
                <c:pt idx="42948">
                  <c:v>426.62241549999999</c:v>
                </c:pt>
                <c:pt idx="42949">
                  <c:v>426.63235049999997</c:v>
                </c:pt>
                <c:pt idx="42950">
                  <c:v>426.64228650000001</c:v>
                </c:pt>
                <c:pt idx="42951">
                  <c:v>426.6522215</c:v>
                </c:pt>
                <c:pt idx="42952">
                  <c:v>426.66215749999998</c:v>
                </c:pt>
                <c:pt idx="42953">
                  <c:v>426.67209250000002</c:v>
                </c:pt>
                <c:pt idx="42954">
                  <c:v>426.6820285</c:v>
                </c:pt>
                <c:pt idx="42955">
                  <c:v>426.69196349999999</c:v>
                </c:pt>
                <c:pt idx="42956">
                  <c:v>426.70189950000002</c:v>
                </c:pt>
                <c:pt idx="42957">
                  <c:v>426.71183450000001</c:v>
                </c:pt>
                <c:pt idx="42958">
                  <c:v>426.72177049999999</c:v>
                </c:pt>
                <c:pt idx="42959">
                  <c:v>426.73170549999998</c:v>
                </c:pt>
                <c:pt idx="42960">
                  <c:v>426.74164150000001</c:v>
                </c:pt>
                <c:pt idx="42961">
                  <c:v>426.7515765</c:v>
                </c:pt>
                <c:pt idx="42962">
                  <c:v>426.76151249999998</c:v>
                </c:pt>
                <c:pt idx="42963">
                  <c:v>426.77144850000002</c:v>
                </c:pt>
                <c:pt idx="42964">
                  <c:v>426.7813835</c:v>
                </c:pt>
                <c:pt idx="42965">
                  <c:v>426.79131949999999</c:v>
                </c:pt>
                <c:pt idx="42966">
                  <c:v>426.80125450000003</c:v>
                </c:pt>
                <c:pt idx="42967">
                  <c:v>426.81119050000001</c:v>
                </c:pt>
                <c:pt idx="42968">
                  <c:v>426.82112549999999</c:v>
                </c:pt>
                <c:pt idx="42969">
                  <c:v>426.83106149999998</c:v>
                </c:pt>
                <c:pt idx="42970">
                  <c:v>426.84099650000002</c:v>
                </c:pt>
                <c:pt idx="42971">
                  <c:v>426.8509325</c:v>
                </c:pt>
                <c:pt idx="42972">
                  <c:v>426.86086749999998</c:v>
                </c:pt>
                <c:pt idx="42973">
                  <c:v>426.87080409999999</c:v>
                </c:pt>
                <c:pt idx="42974">
                  <c:v>426.88073910000003</c:v>
                </c:pt>
                <c:pt idx="42975">
                  <c:v>426.89067510000001</c:v>
                </c:pt>
                <c:pt idx="42976">
                  <c:v>426.90061009999999</c:v>
                </c:pt>
                <c:pt idx="42977">
                  <c:v>426.91054609999998</c:v>
                </c:pt>
                <c:pt idx="42978">
                  <c:v>426.92048110000002</c:v>
                </c:pt>
                <c:pt idx="42979">
                  <c:v>426.9304171</c:v>
                </c:pt>
                <c:pt idx="42980">
                  <c:v>426.94035309999998</c:v>
                </c:pt>
                <c:pt idx="42981">
                  <c:v>426.95028810000002</c:v>
                </c:pt>
                <c:pt idx="42982">
                  <c:v>426.9602241</c:v>
                </c:pt>
                <c:pt idx="42983">
                  <c:v>426.97015909999999</c:v>
                </c:pt>
                <c:pt idx="42984">
                  <c:v>426.98009510000003</c:v>
                </c:pt>
                <c:pt idx="42985">
                  <c:v>426.99003010000001</c:v>
                </c:pt>
                <c:pt idx="42986">
                  <c:v>426.99996609999999</c:v>
                </c:pt>
                <c:pt idx="42987">
                  <c:v>427.00990109999998</c:v>
                </c:pt>
                <c:pt idx="42988">
                  <c:v>427.01983710000002</c:v>
                </c:pt>
                <c:pt idx="42989">
                  <c:v>427.0297721</c:v>
                </c:pt>
                <c:pt idx="42990">
                  <c:v>427.03970809999998</c:v>
                </c:pt>
                <c:pt idx="42991">
                  <c:v>427.04964310000003</c:v>
                </c:pt>
                <c:pt idx="42992">
                  <c:v>427.05957910000001</c:v>
                </c:pt>
                <c:pt idx="42993">
                  <c:v>427.06951509999999</c:v>
                </c:pt>
                <c:pt idx="42994">
                  <c:v>427.07945009999997</c:v>
                </c:pt>
                <c:pt idx="42995">
                  <c:v>427.08938610000001</c:v>
                </c:pt>
                <c:pt idx="42996">
                  <c:v>427.0993211</c:v>
                </c:pt>
                <c:pt idx="42997">
                  <c:v>427.10925709999998</c:v>
                </c:pt>
                <c:pt idx="42998">
                  <c:v>427.11919210000002</c:v>
                </c:pt>
                <c:pt idx="42999">
                  <c:v>427.1291281</c:v>
                </c:pt>
                <c:pt idx="43000">
                  <c:v>427.13906309999999</c:v>
                </c:pt>
                <c:pt idx="43001">
                  <c:v>427.14899910000003</c:v>
                </c:pt>
                <c:pt idx="43002">
                  <c:v>427.15893410000001</c:v>
                </c:pt>
                <c:pt idx="43003">
                  <c:v>427.16887009999999</c:v>
                </c:pt>
                <c:pt idx="43004">
                  <c:v>427.17880509999998</c:v>
                </c:pt>
                <c:pt idx="43005">
                  <c:v>427.18874110000002</c:v>
                </c:pt>
                <c:pt idx="43006">
                  <c:v>427.1986771</c:v>
                </c:pt>
                <c:pt idx="43007">
                  <c:v>427.20861209999998</c:v>
                </c:pt>
                <c:pt idx="43008">
                  <c:v>427.21854810000002</c:v>
                </c:pt>
                <c:pt idx="43009">
                  <c:v>427.22848310000001</c:v>
                </c:pt>
                <c:pt idx="43010">
                  <c:v>427.23841909999999</c:v>
                </c:pt>
                <c:pt idx="43011">
                  <c:v>427.24835409999997</c:v>
                </c:pt>
                <c:pt idx="43012">
                  <c:v>427.25829010000001</c:v>
                </c:pt>
                <c:pt idx="43013">
                  <c:v>427.2682251</c:v>
                </c:pt>
                <c:pt idx="43014">
                  <c:v>427.27816109999998</c:v>
                </c:pt>
                <c:pt idx="43015">
                  <c:v>427.28809610000002</c:v>
                </c:pt>
                <c:pt idx="43016">
                  <c:v>427.2980321</c:v>
                </c:pt>
                <c:pt idx="43017">
                  <c:v>427.30796809999998</c:v>
                </c:pt>
                <c:pt idx="43018">
                  <c:v>427.31790310000002</c:v>
                </c:pt>
                <c:pt idx="43019">
                  <c:v>427.32783910000001</c:v>
                </c:pt>
                <c:pt idx="43020">
                  <c:v>427.33777409999999</c:v>
                </c:pt>
                <c:pt idx="43021">
                  <c:v>427.34771009999997</c:v>
                </c:pt>
                <c:pt idx="43022">
                  <c:v>427.35764510000001</c:v>
                </c:pt>
                <c:pt idx="43023">
                  <c:v>427.3675811</c:v>
                </c:pt>
                <c:pt idx="43024">
                  <c:v>427.37751609999998</c:v>
                </c:pt>
                <c:pt idx="43025">
                  <c:v>427.38745210000002</c:v>
                </c:pt>
                <c:pt idx="43026">
                  <c:v>427.3973871</c:v>
                </c:pt>
                <c:pt idx="43027">
                  <c:v>427.40732309999999</c:v>
                </c:pt>
                <c:pt idx="43028">
                  <c:v>427.41725910000002</c:v>
                </c:pt>
                <c:pt idx="43029">
                  <c:v>427.42719410000001</c:v>
                </c:pt>
                <c:pt idx="43030">
                  <c:v>427.43713009999999</c:v>
                </c:pt>
                <c:pt idx="43031">
                  <c:v>427.44706509999997</c:v>
                </c:pt>
                <c:pt idx="43032">
                  <c:v>427.45700110000001</c:v>
                </c:pt>
                <c:pt idx="43033">
                  <c:v>427.4669361</c:v>
                </c:pt>
                <c:pt idx="43034">
                  <c:v>427.47687209999998</c:v>
                </c:pt>
                <c:pt idx="43035">
                  <c:v>427.48680710000002</c:v>
                </c:pt>
                <c:pt idx="43036">
                  <c:v>427.4967431</c:v>
                </c:pt>
                <c:pt idx="43037">
                  <c:v>427.50667809999999</c:v>
                </c:pt>
                <c:pt idx="43038">
                  <c:v>427.51661410000003</c:v>
                </c:pt>
                <c:pt idx="43039">
                  <c:v>427.52655010000001</c:v>
                </c:pt>
                <c:pt idx="43040">
                  <c:v>427.53648509999999</c:v>
                </c:pt>
                <c:pt idx="43041">
                  <c:v>427.54642109999998</c:v>
                </c:pt>
                <c:pt idx="43042">
                  <c:v>427.55635610000002</c:v>
                </c:pt>
                <c:pt idx="43043">
                  <c:v>427.5662921</c:v>
                </c:pt>
                <c:pt idx="43044">
                  <c:v>427.57622709999998</c:v>
                </c:pt>
                <c:pt idx="43045">
                  <c:v>427.58616310000002</c:v>
                </c:pt>
                <c:pt idx="43046">
                  <c:v>427.59609810000001</c:v>
                </c:pt>
                <c:pt idx="43047">
                  <c:v>427.60603409999999</c:v>
                </c:pt>
                <c:pt idx="43048">
                  <c:v>427.61596909999997</c:v>
                </c:pt>
                <c:pt idx="43049">
                  <c:v>427.62590510000001</c:v>
                </c:pt>
                <c:pt idx="43050">
                  <c:v>427.63584109999999</c:v>
                </c:pt>
                <c:pt idx="43051">
                  <c:v>427.64577609999998</c:v>
                </c:pt>
                <c:pt idx="43052">
                  <c:v>427.65571210000002</c:v>
                </c:pt>
                <c:pt idx="43053">
                  <c:v>427.6656471</c:v>
                </c:pt>
                <c:pt idx="43054">
                  <c:v>427.67558309999998</c:v>
                </c:pt>
                <c:pt idx="43055">
                  <c:v>427.68551810000002</c:v>
                </c:pt>
                <c:pt idx="43056">
                  <c:v>427.69545410000001</c:v>
                </c:pt>
                <c:pt idx="43057">
                  <c:v>427.70538909999999</c:v>
                </c:pt>
                <c:pt idx="43058">
                  <c:v>427.71532509999997</c:v>
                </c:pt>
                <c:pt idx="43059">
                  <c:v>427.72526010000001</c:v>
                </c:pt>
                <c:pt idx="43060">
                  <c:v>427.7351961</c:v>
                </c:pt>
                <c:pt idx="43061">
                  <c:v>427.74513209999998</c:v>
                </c:pt>
                <c:pt idx="43062">
                  <c:v>427.75506710000002</c:v>
                </c:pt>
                <c:pt idx="43063">
                  <c:v>427.7650031</c:v>
                </c:pt>
                <c:pt idx="43064">
                  <c:v>427.77493809999999</c:v>
                </c:pt>
                <c:pt idx="43065">
                  <c:v>427.78487410000002</c:v>
                </c:pt>
                <c:pt idx="43066">
                  <c:v>427.79480910000001</c:v>
                </c:pt>
                <c:pt idx="43067">
                  <c:v>427.80474509999999</c:v>
                </c:pt>
                <c:pt idx="43068">
                  <c:v>427.81468009999998</c:v>
                </c:pt>
                <c:pt idx="43069">
                  <c:v>427.82461610000001</c:v>
                </c:pt>
                <c:pt idx="43070">
                  <c:v>427.8345511</c:v>
                </c:pt>
                <c:pt idx="43071">
                  <c:v>427.84448709999998</c:v>
                </c:pt>
                <c:pt idx="43072">
                  <c:v>427.85442210000002</c:v>
                </c:pt>
                <c:pt idx="43073">
                  <c:v>427.8643581</c:v>
                </c:pt>
                <c:pt idx="43074">
                  <c:v>427.87429429999997</c:v>
                </c:pt>
                <c:pt idx="43075">
                  <c:v>427.88422930000002</c:v>
                </c:pt>
                <c:pt idx="43076">
                  <c:v>427.8941653</c:v>
                </c:pt>
                <c:pt idx="43077">
                  <c:v>427.90410029999998</c:v>
                </c:pt>
                <c:pt idx="43078">
                  <c:v>427.91403630000002</c:v>
                </c:pt>
                <c:pt idx="43079">
                  <c:v>427.92397130000001</c:v>
                </c:pt>
                <c:pt idx="43080">
                  <c:v>427.93390729999999</c:v>
                </c:pt>
                <c:pt idx="43081">
                  <c:v>427.94384229999997</c:v>
                </c:pt>
                <c:pt idx="43082">
                  <c:v>427.95377830000001</c:v>
                </c:pt>
                <c:pt idx="43083">
                  <c:v>427.96371329999999</c:v>
                </c:pt>
                <c:pt idx="43084">
                  <c:v>427.97364929999998</c:v>
                </c:pt>
                <c:pt idx="43085">
                  <c:v>427.98358530000002</c:v>
                </c:pt>
                <c:pt idx="43086">
                  <c:v>427.9935203</c:v>
                </c:pt>
                <c:pt idx="43087">
                  <c:v>428.00345629999998</c:v>
                </c:pt>
                <c:pt idx="43088">
                  <c:v>428.01339130000002</c:v>
                </c:pt>
                <c:pt idx="43089">
                  <c:v>428.02332730000001</c:v>
                </c:pt>
                <c:pt idx="43090">
                  <c:v>428.03326229999999</c:v>
                </c:pt>
                <c:pt idx="43091">
                  <c:v>428.04319829999997</c:v>
                </c:pt>
                <c:pt idx="43092">
                  <c:v>428.05313330000001</c:v>
                </c:pt>
                <c:pt idx="43093">
                  <c:v>428.0630693</c:v>
                </c:pt>
                <c:pt idx="43094">
                  <c:v>428.07300429999998</c:v>
                </c:pt>
                <c:pt idx="43095">
                  <c:v>428.08294030000002</c:v>
                </c:pt>
                <c:pt idx="43096">
                  <c:v>428.0928753</c:v>
                </c:pt>
                <c:pt idx="43097">
                  <c:v>428.10281129999998</c:v>
                </c:pt>
                <c:pt idx="43098">
                  <c:v>428.11274730000002</c:v>
                </c:pt>
                <c:pt idx="43099">
                  <c:v>428.12268230000001</c:v>
                </c:pt>
                <c:pt idx="43100">
                  <c:v>428.13261829999999</c:v>
                </c:pt>
                <c:pt idx="43101">
                  <c:v>428.14255329999997</c:v>
                </c:pt>
                <c:pt idx="43102">
                  <c:v>428.15248930000001</c:v>
                </c:pt>
                <c:pt idx="43103">
                  <c:v>428.1624243</c:v>
                </c:pt>
                <c:pt idx="43104">
                  <c:v>428.17236029999998</c:v>
                </c:pt>
                <c:pt idx="43105">
                  <c:v>428.18229530000002</c:v>
                </c:pt>
                <c:pt idx="43106">
                  <c:v>428.1922313</c:v>
                </c:pt>
                <c:pt idx="43107">
                  <c:v>428.20216729999999</c:v>
                </c:pt>
                <c:pt idx="43108">
                  <c:v>428.21210230000003</c:v>
                </c:pt>
                <c:pt idx="43109">
                  <c:v>428.22203830000001</c:v>
                </c:pt>
                <c:pt idx="43110">
                  <c:v>428.23197329999999</c:v>
                </c:pt>
                <c:pt idx="43111">
                  <c:v>428.24190929999997</c:v>
                </c:pt>
                <c:pt idx="43112">
                  <c:v>428.25184430000002</c:v>
                </c:pt>
                <c:pt idx="43113">
                  <c:v>428.2617803</c:v>
                </c:pt>
                <c:pt idx="43114">
                  <c:v>428.27171529999998</c:v>
                </c:pt>
                <c:pt idx="43115">
                  <c:v>428.28165130000002</c:v>
                </c:pt>
                <c:pt idx="43116">
                  <c:v>428.29158630000001</c:v>
                </c:pt>
                <c:pt idx="43117">
                  <c:v>428.30152229999999</c:v>
                </c:pt>
                <c:pt idx="43118">
                  <c:v>428.31145830000003</c:v>
                </c:pt>
                <c:pt idx="43119">
                  <c:v>428.32139330000001</c:v>
                </c:pt>
                <c:pt idx="43120">
                  <c:v>428.33132929999999</c:v>
                </c:pt>
                <c:pt idx="43121">
                  <c:v>428.34126429999998</c:v>
                </c:pt>
                <c:pt idx="43122">
                  <c:v>428.35120030000002</c:v>
                </c:pt>
                <c:pt idx="43123">
                  <c:v>428.3611353</c:v>
                </c:pt>
                <c:pt idx="43124">
                  <c:v>428.37107129999998</c:v>
                </c:pt>
                <c:pt idx="43125">
                  <c:v>428.38100630000002</c:v>
                </c:pt>
                <c:pt idx="43126">
                  <c:v>428.39094230000001</c:v>
                </c:pt>
                <c:pt idx="43127">
                  <c:v>428.40087729999999</c:v>
                </c:pt>
                <c:pt idx="43128">
                  <c:v>428.41081329999997</c:v>
                </c:pt>
                <c:pt idx="43129">
                  <c:v>428.42074830000001</c:v>
                </c:pt>
                <c:pt idx="43130">
                  <c:v>428.4306843</c:v>
                </c:pt>
                <c:pt idx="43131">
                  <c:v>428.44062029999998</c:v>
                </c:pt>
                <c:pt idx="43132">
                  <c:v>428.45055530000002</c:v>
                </c:pt>
                <c:pt idx="43133">
                  <c:v>428.4604913</c:v>
                </c:pt>
                <c:pt idx="43134">
                  <c:v>428.47042629999999</c:v>
                </c:pt>
                <c:pt idx="43135">
                  <c:v>428.48036230000002</c:v>
                </c:pt>
                <c:pt idx="43136">
                  <c:v>428.49029730000001</c:v>
                </c:pt>
                <c:pt idx="43137">
                  <c:v>428.50023329999999</c:v>
                </c:pt>
                <c:pt idx="43138">
                  <c:v>428.51016829999998</c:v>
                </c:pt>
                <c:pt idx="43139">
                  <c:v>428.52010430000001</c:v>
                </c:pt>
                <c:pt idx="43140">
                  <c:v>428.5300393</c:v>
                </c:pt>
                <c:pt idx="43141">
                  <c:v>428.53997529999998</c:v>
                </c:pt>
                <c:pt idx="43142">
                  <c:v>428.54991130000002</c:v>
                </c:pt>
                <c:pt idx="43143">
                  <c:v>428.5598463</c:v>
                </c:pt>
                <c:pt idx="43144">
                  <c:v>428.56978229999999</c:v>
                </c:pt>
                <c:pt idx="43145">
                  <c:v>428.57971730000003</c:v>
                </c:pt>
                <c:pt idx="43146">
                  <c:v>428.58965330000001</c:v>
                </c:pt>
                <c:pt idx="43147">
                  <c:v>428.59958829999999</c:v>
                </c:pt>
                <c:pt idx="43148">
                  <c:v>428.60952429999998</c:v>
                </c:pt>
                <c:pt idx="43149">
                  <c:v>428.61945930000002</c:v>
                </c:pt>
                <c:pt idx="43150">
                  <c:v>428.6293953</c:v>
                </c:pt>
                <c:pt idx="43151">
                  <c:v>428.63933029999998</c:v>
                </c:pt>
                <c:pt idx="43152">
                  <c:v>428.64926630000002</c:v>
                </c:pt>
                <c:pt idx="43153">
                  <c:v>428.65920130000001</c:v>
                </c:pt>
                <c:pt idx="43154">
                  <c:v>428.66913729999999</c:v>
                </c:pt>
                <c:pt idx="43155">
                  <c:v>428.67907330000003</c:v>
                </c:pt>
                <c:pt idx="43156">
                  <c:v>428.68900830000001</c:v>
                </c:pt>
                <c:pt idx="43157">
                  <c:v>428.69894429999999</c:v>
                </c:pt>
                <c:pt idx="43158">
                  <c:v>428.70887929999998</c:v>
                </c:pt>
                <c:pt idx="43159">
                  <c:v>428.71881530000002</c:v>
                </c:pt>
                <c:pt idx="43160">
                  <c:v>428.7287503</c:v>
                </c:pt>
                <c:pt idx="43161">
                  <c:v>428.73868629999998</c:v>
                </c:pt>
                <c:pt idx="43162">
                  <c:v>428.74862130000002</c:v>
                </c:pt>
                <c:pt idx="43163">
                  <c:v>428.75855730000001</c:v>
                </c:pt>
                <c:pt idx="43164">
                  <c:v>428.76849229999999</c:v>
                </c:pt>
                <c:pt idx="43165">
                  <c:v>428.77842829999997</c:v>
                </c:pt>
                <c:pt idx="43166">
                  <c:v>428.78836430000001</c:v>
                </c:pt>
                <c:pt idx="43167">
                  <c:v>428.7982993</c:v>
                </c:pt>
                <c:pt idx="43168">
                  <c:v>428.80823529999998</c:v>
                </c:pt>
                <c:pt idx="43169">
                  <c:v>428.81817030000002</c:v>
                </c:pt>
                <c:pt idx="43170">
                  <c:v>428.8281063</c:v>
                </c:pt>
                <c:pt idx="43171">
                  <c:v>428.83804129999999</c:v>
                </c:pt>
                <c:pt idx="43172">
                  <c:v>428.84797730000003</c:v>
                </c:pt>
                <c:pt idx="43173">
                  <c:v>428.85791230000001</c:v>
                </c:pt>
                <c:pt idx="43174">
                  <c:v>428.86784829999999</c:v>
                </c:pt>
                <c:pt idx="43175">
                  <c:v>428.87778279999998</c:v>
                </c:pt>
                <c:pt idx="43176">
                  <c:v>428.88771880000002</c:v>
                </c:pt>
                <c:pt idx="43177">
                  <c:v>428.8976548</c:v>
                </c:pt>
                <c:pt idx="43178">
                  <c:v>428.90758979999998</c:v>
                </c:pt>
                <c:pt idx="43179">
                  <c:v>428.91752580000002</c:v>
                </c:pt>
                <c:pt idx="43180">
                  <c:v>428.92746080000001</c:v>
                </c:pt>
                <c:pt idx="43181">
                  <c:v>428.93739679999999</c:v>
                </c:pt>
                <c:pt idx="43182">
                  <c:v>428.94733179999997</c:v>
                </c:pt>
                <c:pt idx="43183">
                  <c:v>428.95726780000001</c:v>
                </c:pt>
                <c:pt idx="43184">
                  <c:v>428.9672028</c:v>
                </c:pt>
                <c:pt idx="43185">
                  <c:v>428.97713879999998</c:v>
                </c:pt>
                <c:pt idx="43186">
                  <c:v>428.98707380000002</c:v>
                </c:pt>
                <c:pt idx="43187">
                  <c:v>428.9970098</c:v>
                </c:pt>
                <c:pt idx="43188">
                  <c:v>429.00694579999998</c:v>
                </c:pt>
                <c:pt idx="43189">
                  <c:v>429.01688080000002</c:v>
                </c:pt>
                <c:pt idx="43190">
                  <c:v>429.02681680000001</c:v>
                </c:pt>
                <c:pt idx="43191">
                  <c:v>429.03675179999999</c:v>
                </c:pt>
                <c:pt idx="43192">
                  <c:v>429.04668779999997</c:v>
                </c:pt>
                <c:pt idx="43193">
                  <c:v>429.05662280000001</c:v>
                </c:pt>
                <c:pt idx="43194">
                  <c:v>429.0665588</c:v>
                </c:pt>
                <c:pt idx="43195">
                  <c:v>429.07649379999998</c:v>
                </c:pt>
                <c:pt idx="43196">
                  <c:v>429.08642980000002</c:v>
                </c:pt>
                <c:pt idx="43197">
                  <c:v>429.0963648</c:v>
                </c:pt>
                <c:pt idx="43198">
                  <c:v>429.10630079999999</c:v>
                </c:pt>
                <c:pt idx="43199">
                  <c:v>429.11623680000002</c:v>
                </c:pt>
                <c:pt idx="43200">
                  <c:v>429.12617180000001</c:v>
                </c:pt>
                <c:pt idx="43201">
                  <c:v>429.13610779999999</c:v>
                </c:pt>
                <c:pt idx="43202">
                  <c:v>429.14604279999998</c:v>
                </c:pt>
                <c:pt idx="43203">
                  <c:v>429.15597880000001</c:v>
                </c:pt>
                <c:pt idx="43204">
                  <c:v>429.1659138</c:v>
                </c:pt>
                <c:pt idx="43205">
                  <c:v>429.17584979999998</c:v>
                </c:pt>
                <c:pt idx="43206">
                  <c:v>429.18578480000002</c:v>
                </c:pt>
                <c:pt idx="43207">
                  <c:v>429.1957208</c:v>
                </c:pt>
                <c:pt idx="43208">
                  <c:v>429.20565579999999</c:v>
                </c:pt>
                <c:pt idx="43209">
                  <c:v>429.21559180000003</c:v>
                </c:pt>
                <c:pt idx="43210">
                  <c:v>429.22552780000001</c:v>
                </c:pt>
                <c:pt idx="43211">
                  <c:v>429.23546279999999</c:v>
                </c:pt>
                <c:pt idx="43212">
                  <c:v>429.24539879999998</c:v>
                </c:pt>
                <c:pt idx="43213">
                  <c:v>429.25533369999999</c:v>
                </c:pt>
                <c:pt idx="43214">
                  <c:v>429.2652698</c:v>
                </c:pt>
                <c:pt idx="43215">
                  <c:v>429.27520479999998</c:v>
                </c:pt>
                <c:pt idx="43216">
                  <c:v>429.28514080000002</c:v>
                </c:pt>
                <c:pt idx="43217">
                  <c:v>429.29507580000001</c:v>
                </c:pt>
                <c:pt idx="43218">
                  <c:v>429.30501179999999</c:v>
                </c:pt>
                <c:pt idx="43219">
                  <c:v>429.31494679999997</c:v>
                </c:pt>
                <c:pt idx="43220">
                  <c:v>429.32488280000001</c:v>
                </c:pt>
                <c:pt idx="43221">
                  <c:v>429.33481879999999</c:v>
                </c:pt>
                <c:pt idx="43222">
                  <c:v>429.34475379999998</c:v>
                </c:pt>
                <c:pt idx="43223">
                  <c:v>429.35468980000002</c:v>
                </c:pt>
                <c:pt idx="43224">
                  <c:v>429.3646248</c:v>
                </c:pt>
                <c:pt idx="43225">
                  <c:v>429.37456079999998</c:v>
                </c:pt>
                <c:pt idx="43226">
                  <c:v>429.38449580000002</c:v>
                </c:pt>
                <c:pt idx="43227">
                  <c:v>429.39443180000001</c:v>
                </c:pt>
                <c:pt idx="43228">
                  <c:v>429.40436679999999</c:v>
                </c:pt>
                <c:pt idx="43229">
                  <c:v>429.41430279999997</c:v>
                </c:pt>
                <c:pt idx="43230">
                  <c:v>429.42423780000001</c:v>
                </c:pt>
                <c:pt idx="43231">
                  <c:v>429.4341738</c:v>
                </c:pt>
                <c:pt idx="43232">
                  <c:v>429.44410879999998</c:v>
                </c:pt>
                <c:pt idx="43233">
                  <c:v>429.45404480000002</c:v>
                </c:pt>
                <c:pt idx="43234">
                  <c:v>429.4639808</c:v>
                </c:pt>
                <c:pt idx="43235">
                  <c:v>429.47391579999999</c:v>
                </c:pt>
                <c:pt idx="43236">
                  <c:v>429.48385180000002</c:v>
                </c:pt>
                <c:pt idx="43237">
                  <c:v>429.49378680000001</c:v>
                </c:pt>
                <c:pt idx="43238">
                  <c:v>429.50372279999999</c:v>
                </c:pt>
                <c:pt idx="43239">
                  <c:v>429.51365779999998</c:v>
                </c:pt>
                <c:pt idx="43240">
                  <c:v>429.52359380000001</c:v>
                </c:pt>
                <c:pt idx="43241">
                  <c:v>429.5335288</c:v>
                </c:pt>
                <c:pt idx="43242">
                  <c:v>429.54346479999998</c:v>
                </c:pt>
                <c:pt idx="43243">
                  <c:v>429.55339980000002</c:v>
                </c:pt>
                <c:pt idx="43244">
                  <c:v>429.5633358</c:v>
                </c:pt>
                <c:pt idx="43245">
                  <c:v>429.57327179999999</c:v>
                </c:pt>
                <c:pt idx="43246">
                  <c:v>429.58320680000003</c:v>
                </c:pt>
                <c:pt idx="43247">
                  <c:v>429.59314280000001</c:v>
                </c:pt>
                <c:pt idx="43248">
                  <c:v>429.60307779999999</c:v>
                </c:pt>
                <c:pt idx="43249">
                  <c:v>429.61301379999998</c:v>
                </c:pt>
                <c:pt idx="43250">
                  <c:v>429.62294880000002</c:v>
                </c:pt>
                <c:pt idx="43251">
                  <c:v>429.6328848</c:v>
                </c:pt>
                <c:pt idx="43252">
                  <c:v>429.64281979999998</c:v>
                </c:pt>
                <c:pt idx="43253">
                  <c:v>429.65275580000002</c:v>
                </c:pt>
                <c:pt idx="43254">
                  <c:v>429.6626918</c:v>
                </c:pt>
                <c:pt idx="43255">
                  <c:v>429.67262679999999</c:v>
                </c:pt>
                <c:pt idx="43256">
                  <c:v>429.68256280000003</c:v>
                </c:pt>
                <c:pt idx="43257">
                  <c:v>429.69249780000001</c:v>
                </c:pt>
                <c:pt idx="43258">
                  <c:v>429.70243379999999</c:v>
                </c:pt>
                <c:pt idx="43259">
                  <c:v>429.71236879999998</c:v>
                </c:pt>
                <c:pt idx="43260">
                  <c:v>429.72230480000002</c:v>
                </c:pt>
                <c:pt idx="43261">
                  <c:v>429.7322398</c:v>
                </c:pt>
                <c:pt idx="43262">
                  <c:v>429.74217579999998</c:v>
                </c:pt>
                <c:pt idx="43263">
                  <c:v>429.75211180000002</c:v>
                </c:pt>
                <c:pt idx="43264">
                  <c:v>429.76204680000001</c:v>
                </c:pt>
                <c:pt idx="43265">
                  <c:v>429.77198279999999</c:v>
                </c:pt>
                <c:pt idx="43266">
                  <c:v>429.78191779999997</c:v>
                </c:pt>
                <c:pt idx="43267">
                  <c:v>429.79185380000001</c:v>
                </c:pt>
                <c:pt idx="43268">
                  <c:v>429.8017888</c:v>
                </c:pt>
                <c:pt idx="43269">
                  <c:v>429.81172479999998</c:v>
                </c:pt>
                <c:pt idx="43270">
                  <c:v>429.82165980000002</c:v>
                </c:pt>
                <c:pt idx="43271">
                  <c:v>429.8315958</c:v>
                </c:pt>
                <c:pt idx="43272">
                  <c:v>429.84153179999998</c:v>
                </c:pt>
                <c:pt idx="43273">
                  <c:v>429.85146680000003</c:v>
                </c:pt>
                <c:pt idx="43274">
                  <c:v>429.86140280000001</c:v>
                </c:pt>
                <c:pt idx="43275">
                  <c:v>429.87133749999998</c:v>
                </c:pt>
                <c:pt idx="43276">
                  <c:v>429.88127350000002</c:v>
                </c:pt>
                <c:pt idx="43277">
                  <c:v>429.8912085</c:v>
                </c:pt>
                <c:pt idx="43278">
                  <c:v>429.90114449999999</c:v>
                </c:pt>
                <c:pt idx="43279">
                  <c:v>429.91108050000003</c:v>
                </c:pt>
                <c:pt idx="43280">
                  <c:v>429.92101550000001</c:v>
                </c:pt>
                <c:pt idx="43281">
                  <c:v>429.93095149999999</c:v>
                </c:pt>
                <c:pt idx="43282">
                  <c:v>429.94088649999998</c:v>
                </c:pt>
                <c:pt idx="43283">
                  <c:v>429.95082250000002</c:v>
                </c:pt>
                <c:pt idx="43284">
                  <c:v>429.9607575</c:v>
                </c:pt>
                <c:pt idx="43285">
                  <c:v>429.97069349999998</c:v>
                </c:pt>
                <c:pt idx="43286">
                  <c:v>429.98062850000002</c:v>
                </c:pt>
                <c:pt idx="43287">
                  <c:v>429.9905645</c:v>
                </c:pt>
                <c:pt idx="43288">
                  <c:v>430.00050049999999</c:v>
                </c:pt>
                <c:pt idx="43289">
                  <c:v>430.01043550000003</c:v>
                </c:pt>
                <c:pt idx="43290">
                  <c:v>430.02037150000001</c:v>
                </c:pt>
                <c:pt idx="43291">
                  <c:v>430.03030649999999</c:v>
                </c:pt>
                <c:pt idx="43292">
                  <c:v>430.04024249999998</c:v>
                </c:pt>
                <c:pt idx="43293">
                  <c:v>430.05017750000002</c:v>
                </c:pt>
                <c:pt idx="43294">
                  <c:v>430.0601135</c:v>
                </c:pt>
                <c:pt idx="43295">
                  <c:v>430.07004949999998</c:v>
                </c:pt>
                <c:pt idx="43296">
                  <c:v>430.07998450000002</c:v>
                </c:pt>
                <c:pt idx="43297">
                  <c:v>430.08992050000001</c:v>
                </c:pt>
                <c:pt idx="43298">
                  <c:v>430.09985549999999</c:v>
                </c:pt>
                <c:pt idx="43299">
                  <c:v>430.10979149999997</c:v>
                </c:pt>
                <c:pt idx="43300">
                  <c:v>430.11972650000001</c:v>
                </c:pt>
                <c:pt idx="43301">
                  <c:v>430.12966249999999</c:v>
                </c:pt>
                <c:pt idx="43302">
                  <c:v>430.13959749999998</c:v>
                </c:pt>
                <c:pt idx="43303">
                  <c:v>430.14953350000002</c:v>
                </c:pt>
                <c:pt idx="43304">
                  <c:v>430.1594695</c:v>
                </c:pt>
                <c:pt idx="43305">
                  <c:v>430.16940449999998</c:v>
                </c:pt>
                <c:pt idx="43306">
                  <c:v>430.17934050000002</c:v>
                </c:pt>
                <c:pt idx="43307">
                  <c:v>430.18927550000001</c:v>
                </c:pt>
                <c:pt idx="43308">
                  <c:v>430.19921149999999</c:v>
                </c:pt>
                <c:pt idx="43309">
                  <c:v>430.20914649999997</c:v>
                </c:pt>
                <c:pt idx="43310">
                  <c:v>430.21908250000001</c:v>
                </c:pt>
                <c:pt idx="43311">
                  <c:v>430.2290185</c:v>
                </c:pt>
                <c:pt idx="43312">
                  <c:v>430.23895349999998</c:v>
                </c:pt>
                <c:pt idx="43313">
                  <c:v>430.24888950000002</c:v>
                </c:pt>
                <c:pt idx="43314">
                  <c:v>430.2588245</c:v>
                </c:pt>
                <c:pt idx="43315">
                  <c:v>430.26876049999998</c:v>
                </c:pt>
                <c:pt idx="43316">
                  <c:v>430.27869550000003</c:v>
                </c:pt>
                <c:pt idx="43317">
                  <c:v>430.28863150000001</c:v>
                </c:pt>
                <c:pt idx="43318">
                  <c:v>430.29856749999999</c:v>
                </c:pt>
                <c:pt idx="43319">
                  <c:v>430.30850249999997</c:v>
                </c:pt>
                <c:pt idx="43320">
                  <c:v>430.31843850000001</c:v>
                </c:pt>
                <c:pt idx="43321">
                  <c:v>430.3283735</c:v>
                </c:pt>
                <c:pt idx="43322">
                  <c:v>430.33830949999998</c:v>
                </c:pt>
                <c:pt idx="43323">
                  <c:v>430.34824450000002</c:v>
                </c:pt>
                <c:pt idx="43324">
                  <c:v>430.3581805</c:v>
                </c:pt>
                <c:pt idx="43325">
                  <c:v>430.36811649999999</c:v>
                </c:pt>
                <c:pt idx="43326">
                  <c:v>430.37805150000003</c:v>
                </c:pt>
                <c:pt idx="43327">
                  <c:v>430.38798750000001</c:v>
                </c:pt>
                <c:pt idx="43328">
                  <c:v>430.39792249999999</c:v>
                </c:pt>
                <c:pt idx="43329">
                  <c:v>430.40785849999997</c:v>
                </c:pt>
                <c:pt idx="43330">
                  <c:v>430.41779350000002</c:v>
                </c:pt>
                <c:pt idx="43331">
                  <c:v>430.4277295</c:v>
                </c:pt>
                <c:pt idx="43332">
                  <c:v>430.43766549999998</c:v>
                </c:pt>
                <c:pt idx="43333">
                  <c:v>430.44760050000002</c:v>
                </c:pt>
                <c:pt idx="43334">
                  <c:v>430.4575365</c:v>
                </c:pt>
                <c:pt idx="43335">
                  <c:v>430.46747149999999</c:v>
                </c:pt>
                <c:pt idx="43336">
                  <c:v>430.47740750000003</c:v>
                </c:pt>
                <c:pt idx="43337">
                  <c:v>430.48734250000001</c:v>
                </c:pt>
                <c:pt idx="43338">
                  <c:v>430.49727849999999</c:v>
                </c:pt>
                <c:pt idx="43339">
                  <c:v>430.50721349999998</c:v>
                </c:pt>
                <c:pt idx="43340">
                  <c:v>430.51714950000002</c:v>
                </c:pt>
                <c:pt idx="43341">
                  <c:v>430.5270855</c:v>
                </c:pt>
                <c:pt idx="43342">
                  <c:v>430.53702049999998</c:v>
                </c:pt>
                <c:pt idx="43343">
                  <c:v>430.54695650000002</c:v>
                </c:pt>
                <c:pt idx="43344">
                  <c:v>430.55689150000001</c:v>
                </c:pt>
                <c:pt idx="43345">
                  <c:v>430.56682749999999</c:v>
                </c:pt>
                <c:pt idx="43346">
                  <c:v>430.57676350000003</c:v>
                </c:pt>
                <c:pt idx="43347">
                  <c:v>430.58669850000001</c:v>
                </c:pt>
                <c:pt idx="43348">
                  <c:v>430.59663449999999</c:v>
                </c:pt>
                <c:pt idx="43349">
                  <c:v>430.60656949999998</c:v>
                </c:pt>
                <c:pt idx="43350">
                  <c:v>430.61650550000002</c:v>
                </c:pt>
                <c:pt idx="43351">
                  <c:v>430.6264405</c:v>
                </c:pt>
                <c:pt idx="43352">
                  <c:v>430.63637649999998</c:v>
                </c:pt>
                <c:pt idx="43353">
                  <c:v>430.64631150000002</c:v>
                </c:pt>
                <c:pt idx="43354">
                  <c:v>430.65624750000001</c:v>
                </c:pt>
                <c:pt idx="43355">
                  <c:v>430.66618349999999</c:v>
                </c:pt>
                <c:pt idx="43356">
                  <c:v>430.67611849999997</c:v>
                </c:pt>
                <c:pt idx="43357">
                  <c:v>430.68605450000001</c:v>
                </c:pt>
                <c:pt idx="43358">
                  <c:v>430.6959895</c:v>
                </c:pt>
                <c:pt idx="43359">
                  <c:v>430.70592549999998</c:v>
                </c:pt>
                <c:pt idx="43360">
                  <c:v>430.71586050000002</c:v>
                </c:pt>
                <c:pt idx="43361">
                  <c:v>430.7257965</c:v>
                </c:pt>
                <c:pt idx="43362">
                  <c:v>430.73573249999998</c:v>
                </c:pt>
                <c:pt idx="43363">
                  <c:v>430.74566750000002</c:v>
                </c:pt>
                <c:pt idx="43364">
                  <c:v>430.75560350000001</c:v>
                </c:pt>
                <c:pt idx="43365">
                  <c:v>430.76553849999999</c:v>
                </c:pt>
                <c:pt idx="43366">
                  <c:v>430.77547449999997</c:v>
                </c:pt>
                <c:pt idx="43367">
                  <c:v>430.78540950000001</c:v>
                </c:pt>
                <c:pt idx="43368">
                  <c:v>430.7953455</c:v>
                </c:pt>
                <c:pt idx="43369">
                  <c:v>430.80528149999998</c:v>
                </c:pt>
                <c:pt idx="43370">
                  <c:v>430.81521650000002</c:v>
                </c:pt>
                <c:pt idx="43371">
                  <c:v>430.8251525</c:v>
                </c:pt>
                <c:pt idx="43372">
                  <c:v>430.83508749999999</c:v>
                </c:pt>
                <c:pt idx="43373">
                  <c:v>430.84502350000002</c:v>
                </c:pt>
                <c:pt idx="43374">
                  <c:v>430.85495850000001</c:v>
                </c:pt>
                <c:pt idx="43375">
                  <c:v>430.86489449999999</c:v>
                </c:pt>
                <c:pt idx="43376">
                  <c:v>430.87482990000001</c:v>
                </c:pt>
                <c:pt idx="43377">
                  <c:v>430.88476489999999</c:v>
                </c:pt>
                <c:pt idx="43378">
                  <c:v>430.89470089999998</c:v>
                </c:pt>
                <c:pt idx="43379">
                  <c:v>430.90463590000002</c:v>
                </c:pt>
                <c:pt idx="43380">
                  <c:v>430.9145719</c:v>
                </c:pt>
                <c:pt idx="43381">
                  <c:v>430.92450689999998</c:v>
                </c:pt>
                <c:pt idx="43382">
                  <c:v>430.93444290000002</c:v>
                </c:pt>
                <c:pt idx="43383">
                  <c:v>430.9443789</c:v>
                </c:pt>
                <c:pt idx="43384">
                  <c:v>430.95431389999999</c:v>
                </c:pt>
                <c:pt idx="43385">
                  <c:v>430.96424990000003</c:v>
                </c:pt>
                <c:pt idx="43386">
                  <c:v>430.97418490000001</c:v>
                </c:pt>
                <c:pt idx="43387">
                  <c:v>430.98412089999999</c:v>
                </c:pt>
                <c:pt idx="43388">
                  <c:v>430.99405589999998</c:v>
                </c:pt>
                <c:pt idx="43389">
                  <c:v>431.00399190000002</c:v>
                </c:pt>
                <c:pt idx="43390">
                  <c:v>431.0139279</c:v>
                </c:pt>
                <c:pt idx="43391">
                  <c:v>431.02386289999998</c:v>
                </c:pt>
                <c:pt idx="43392">
                  <c:v>431.03379890000002</c:v>
                </c:pt>
                <c:pt idx="43393">
                  <c:v>431.04373390000001</c:v>
                </c:pt>
                <c:pt idx="43394">
                  <c:v>431.05366989999999</c:v>
                </c:pt>
                <c:pt idx="43395">
                  <c:v>431.06360489999997</c:v>
                </c:pt>
                <c:pt idx="43396">
                  <c:v>431.07354090000001</c:v>
                </c:pt>
                <c:pt idx="43397">
                  <c:v>431.08347689999999</c:v>
                </c:pt>
                <c:pt idx="43398">
                  <c:v>431.09341189999998</c:v>
                </c:pt>
                <c:pt idx="43399">
                  <c:v>431.10334790000002</c:v>
                </c:pt>
                <c:pt idx="43400">
                  <c:v>431.1132829</c:v>
                </c:pt>
                <c:pt idx="43401">
                  <c:v>431.12321889999998</c:v>
                </c:pt>
                <c:pt idx="43402">
                  <c:v>431.13315390000002</c:v>
                </c:pt>
                <c:pt idx="43403">
                  <c:v>431.14308990000001</c:v>
                </c:pt>
                <c:pt idx="43404">
                  <c:v>431.15302589999999</c:v>
                </c:pt>
                <c:pt idx="43405">
                  <c:v>431.16296089999997</c:v>
                </c:pt>
                <c:pt idx="43406">
                  <c:v>431.17289690000001</c:v>
                </c:pt>
                <c:pt idx="43407">
                  <c:v>431.1828319</c:v>
                </c:pt>
                <c:pt idx="43408">
                  <c:v>431.19276789999998</c:v>
                </c:pt>
                <c:pt idx="43409">
                  <c:v>431.20270290000002</c:v>
                </c:pt>
                <c:pt idx="43410">
                  <c:v>431.2126389</c:v>
                </c:pt>
                <c:pt idx="43411">
                  <c:v>431.22257489999998</c:v>
                </c:pt>
                <c:pt idx="43412">
                  <c:v>431.23250990000003</c:v>
                </c:pt>
                <c:pt idx="43413">
                  <c:v>431.24244590000001</c:v>
                </c:pt>
                <c:pt idx="43414">
                  <c:v>431.25238089999999</c:v>
                </c:pt>
                <c:pt idx="43415">
                  <c:v>431.26231689999997</c:v>
                </c:pt>
                <c:pt idx="43416">
                  <c:v>431.27225190000001</c:v>
                </c:pt>
                <c:pt idx="43417">
                  <c:v>431.2821879</c:v>
                </c:pt>
                <c:pt idx="43418">
                  <c:v>431.29212389999998</c:v>
                </c:pt>
                <c:pt idx="43419">
                  <c:v>431.30205890000002</c:v>
                </c:pt>
                <c:pt idx="43420">
                  <c:v>431.3119949</c:v>
                </c:pt>
                <c:pt idx="43421">
                  <c:v>431.32192989999999</c:v>
                </c:pt>
                <c:pt idx="43422">
                  <c:v>431.33186590000003</c:v>
                </c:pt>
                <c:pt idx="43423">
                  <c:v>431.34180190000001</c:v>
                </c:pt>
                <c:pt idx="43424">
                  <c:v>431.35173689999999</c:v>
                </c:pt>
                <c:pt idx="43425">
                  <c:v>431.36167289999997</c:v>
                </c:pt>
                <c:pt idx="43426">
                  <c:v>431.37160790000001</c:v>
                </c:pt>
                <c:pt idx="43427">
                  <c:v>431.3815439</c:v>
                </c:pt>
                <c:pt idx="43428">
                  <c:v>431.39147889999998</c:v>
                </c:pt>
                <c:pt idx="43429">
                  <c:v>431.40141490000002</c:v>
                </c:pt>
                <c:pt idx="43430">
                  <c:v>431.4113509</c:v>
                </c:pt>
                <c:pt idx="43431">
                  <c:v>431.42128589999999</c:v>
                </c:pt>
                <c:pt idx="43432">
                  <c:v>431.43122190000003</c:v>
                </c:pt>
                <c:pt idx="43433">
                  <c:v>431.44115690000001</c:v>
                </c:pt>
                <c:pt idx="43434">
                  <c:v>431.45109289999999</c:v>
                </c:pt>
                <c:pt idx="43435">
                  <c:v>431.46102789999998</c:v>
                </c:pt>
                <c:pt idx="43436">
                  <c:v>431.47096390000002</c:v>
                </c:pt>
                <c:pt idx="43437">
                  <c:v>431.4808999</c:v>
                </c:pt>
                <c:pt idx="43438">
                  <c:v>431.49083489999998</c:v>
                </c:pt>
                <c:pt idx="43439">
                  <c:v>431.50077090000002</c:v>
                </c:pt>
                <c:pt idx="43440">
                  <c:v>431.5107059</c:v>
                </c:pt>
                <c:pt idx="43441">
                  <c:v>431.52064189999999</c:v>
                </c:pt>
                <c:pt idx="43442">
                  <c:v>431.53057690000003</c:v>
                </c:pt>
                <c:pt idx="43443">
                  <c:v>431.54051290000001</c:v>
                </c:pt>
                <c:pt idx="43444">
                  <c:v>431.55044889999999</c:v>
                </c:pt>
                <c:pt idx="43445">
                  <c:v>431.56038389999998</c:v>
                </c:pt>
                <c:pt idx="43446">
                  <c:v>431.57031990000002</c:v>
                </c:pt>
                <c:pt idx="43447">
                  <c:v>431.5802549</c:v>
                </c:pt>
                <c:pt idx="43448">
                  <c:v>431.59019089999998</c:v>
                </c:pt>
                <c:pt idx="43449">
                  <c:v>431.60012590000002</c:v>
                </c:pt>
                <c:pt idx="43450">
                  <c:v>431.61006190000001</c:v>
                </c:pt>
                <c:pt idx="43451">
                  <c:v>431.61999789999999</c:v>
                </c:pt>
                <c:pt idx="43452">
                  <c:v>431.62993289999997</c:v>
                </c:pt>
                <c:pt idx="43453">
                  <c:v>431.63986890000001</c:v>
                </c:pt>
                <c:pt idx="43454">
                  <c:v>431.64980389999999</c:v>
                </c:pt>
                <c:pt idx="43455">
                  <c:v>431.65973989999998</c:v>
                </c:pt>
                <c:pt idx="43456">
                  <c:v>431.66967490000002</c:v>
                </c:pt>
                <c:pt idx="43457">
                  <c:v>431.6796109</c:v>
                </c:pt>
                <c:pt idx="43458">
                  <c:v>431.68954689999998</c:v>
                </c:pt>
                <c:pt idx="43459">
                  <c:v>431.69948190000002</c:v>
                </c:pt>
                <c:pt idx="43460">
                  <c:v>431.70941790000001</c:v>
                </c:pt>
                <c:pt idx="43461">
                  <c:v>431.71935289999999</c:v>
                </c:pt>
                <c:pt idx="43462">
                  <c:v>431.72928889999997</c:v>
                </c:pt>
                <c:pt idx="43463">
                  <c:v>431.73922490000001</c:v>
                </c:pt>
                <c:pt idx="43464">
                  <c:v>431.7491599</c:v>
                </c:pt>
                <c:pt idx="43465">
                  <c:v>431.75909589999998</c:v>
                </c:pt>
                <c:pt idx="43466">
                  <c:v>431.76903090000002</c:v>
                </c:pt>
                <c:pt idx="43467">
                  <c:v>431.7789669</c:v>
                </c:pt>
                <c:pt idx="43468">
                  <c:v>431.78890189999998</c:v>
                </c:pt>
                <c:pt idx="43469">
                  <c:v>431.79883790000002</c:v>
                </c:pt>
                <c:pt idx="43470">
                  <c:v>431.80877390000001</c:v>
                </c:pt>
                <c:pt idx="43471">
                  <c:v>431.81870889999999</c:v>
                </c:pt>
                <c:pt idx="43472">
                  <c:v>431.82864489999997</c:v>
                </c:pt>
                <c:pt idx="43473">
                  <c:v>431.83857990000001</c:v>
                </c:pt>
                <c:pt idx="43474">
                  <c:v>431.8485159</c:v>
                </c:pt>
                <c:pt idx="43475">
                  <c:v>431.85845089999998</c:v>
                </c:pt>
                <c:pt idx="43476">
                  <c:v>431.86838690000002</c:v>
                </c:pt>
                <c:pt idx="43477">
                  <c:v>431.87832359999999</c:v>
                </c:pt>
                <c:pt idx="43478">
                  <c:v>431.88825859999997</c:v>
                </c:pt>
                <c:pt idx="43479">
                  <c:v>431.89819460000001</c:v>
                </c:pt>
                <c:pt idx="43480">
                  <c:v>431.9081296</c:v>
                </c:pt>
                <c:pt idx="43481">
                  <c:v>431.91806559999998</c:v>
                </c:pt>
                <c:pt idx="43482">
                  <c:v>431.92800060000002</c:v>
                </c:pt>
                <c:pt idx="43483">
                  <c:v>431.9379366</c:v>
                </c:pt>
                <c:pt idx="43484">
                  <c:v>431.94787259999998</c:v>
                </c:pt>
                <c:pt idx="43485">
                  <c:v>431.95780760000002</c:v>
                </c:pt>
                <c:pt idx="43486">
                  <c:v>431.96774360000001</c:v>
                </c:pt>
                <c:pt idx="43487">
                  <c:v>431.97767859999999</c:v>
                </c:pt>
                <c:pt idx="43488">
                  <c:v>431.98761459999997</c:v>
                </c:pt>
                <c:pt idx="43489">
                  <c:v>431.99755060000001</c:v>
                </c:pt>
                <c:pt idx="43490">
                  <c:v>432.0074856</c:v>
                </c:pt>
                <c:pt idx="43491">
                  <c:v>432.01742159999998</c:v>
                </c:pt>
                <c:pt idx="43492">
                  <c:v>432.02735660000002</c:v>
                </c:pt>
                <c:pt idx="43493">
                  <c:v>432.0372926</c:v>
                </c:pt>
                <c:pt idx="43494">
                  <c:v>432.04722759999999</c:v>
                </c:pt>
                <c:pt idx="43495">
                  <c:v>432.05716360000002</c:v>
                </c:pt>
                <c:pt idx="43496">
                  <c:v>432.06709960000001</c:v>
                </c:pt>
                <c:pt idx="43497">
                  <c:v>432.07703459999999</c:v>
                </c:pt>
                <c:pt idx="43498">
                  <c:v>432.08697059999997</c:v>
                </c:pt>
                <c:pt idx="43499">
                  <c:v>432.09690560000001</c:v>
                </c:pt>
                <c:pt idx="43500">
                  <c:v>432.1068416</c:v>
                </c:pt>
                <c:pt idx="43501">
                  <c:v>432.11677759999998</c:v>
                </c:pt>
                <c:pt idx="43502">
                  <c:v>432.12671260000002</c:v>
                </c:pt>
                <c:pt idx="43503">
                  <c:v>432.1366486</c:v>
                </c:pt>
                <c:pt idx="43504">
                  <c:v>432.14658359999999</c:v>
                </c:pt>
                <c:pt idx="43505">
                  <c:v>432.15651960000002</c:v>
                </c:pt>
                <c:pt idx="43506">
                  <c:v>432.16645460000001</c:v>
                </c:pt>
                <c:pt idx="43507">
                  <c:v>432.17639059999999</c:v>
                </c:pt>
                <c:pt idx="43508">
                  <c:v>432.18632659999997</c:v>
                </c:pt>
                <c:pt idx="43509">
                  <c:v>432.19626160000001</c:v>
                </c:pt>
                <c:pt idx="43510">
                  <c:v>432.2061976</c:v>
                </c:pt>
                <c:pt idx="43511">
                  <c:v>432.21613259999998</c:v>
                </c:pt>
                <c:pt idx="43512">
                  <c:v>432.22606860000002</c:v>
                </c:pt>
                <c:pt idx="43513">
                  <c:v>432.2360046</c:v>
                </c:pt>
                <c:pt idx="43514">
                  <c:v>432.24593959999999</c:v>
                </c:pt>
                <c:pt idx="43515">
                  <c:v>432.25587560000002</c:v>
                </c:pt>
                <c:pt idx="43516">
                  <c:v>432.26581060000001</c:v>
                </c:pt>
                <c:pt idx="43517">
                  <c:v>432.27574659999999</c:v>
                </c:pt>
                <c:pt idx="43518">
                  <c:v>432.28568159999998</c:v>
                </c:pt>
                <c:pt idx="43519">
                  <c:v>432.29561760000001</c:v>
                </c:pt>
                <c:pt idx="43520">
                  <c:v>432.3055536</c:v>
                </c:pt>
                <c:pt idx="43521">
                  <c:v>432.31548859999998</c:v>
                </c:pt>
                <c:pt idx="43522">
                  <c:v>432.32542460000002</c:v>
                </c:pt>
                <c:pt idx="43523">
                  <c:v>432.3353596</c:v>
                </c:pt>
                <c:pt idx="43524">
                  <c:v>432.34529559999999</c:v>
                </c:pt>
                <c:pt idx="43525">
                  <c:v>432.35523060000003</c:v>
                </c:pt>
                <c:pt idx="43526">
                  <c:v>432.36516660000001</c:v>
                </c:pt>
                <c:pt idx="43527">
                  <c:v>432.37510259999999</c:v>
                </c:pt>
                <c:pt idx="43528">
                  <c:v>432.38503759999998</c:v>
                </c:pt>
                <c:pt idx="43529">
                  <c:v>432.39497360000001</c:v>
                </c:pt>
                <c:pt idx="43530">
                  <c:v>432.4049086</c:v>
                </c:pt>
                <c:pt idx="43531">
                  <c:v>432.41484459999998</c:v>
                </c:pt>
                <c:pt idx="43532">
                  <c:v>432.42478060000002</c:v>
                </c:pt>
                <c:pt idx="43533">
                  <c:v>432.4347156</c:v>
                </c:pt>
                <c:pt idx="43534">
                  <c:v>432.44465159999999</c:v>
                </c:pt>
                <c:pt idx="43535">
                  <c:v>432.45458660000003</c:v>
                </c:pt>
                <c:pt idx="43536">
                  <c:v>432.46452260000001</c:v>
                </c:pt>
                <c:pt idx="43537">
                  <c:v>432.47445859999999</c:v>
                </c:pt>
                <c:pt idx="43538">
                  <c:v>432.48439359999998</c:v>
                </c:pt>
                <c:pt idx="43539">
                  <c:v>432.49432960000001</c:v>
                </c:pt>
                <c:pt idx="43540">
                  <c:v>432.5042646</c:v>
                </c:pt>
                <c:pt idx="43541">
                  <c:v>432.51420059999998</c:v>
                </c:pt>
                <c:pt idx="43542">
                  <c:v>432.52413560000002</c:v>
                </c:pt>
                <c:pt idx="43543">
                  <c:v>432.5340716</c:v>
                </c:pt>
                <c:pt idx="43544">
                  <c:v>432.54400759999999</c:v>
                </c:pt>
                <c:pt idx="43545">
                  <c:v>432.55394260000003</c:v>
                </c:pt>
                <c:pt idx="43546">
                  <c:v>432.56387860000001</c:v>
                </c:pt>
                <c:pt idx="43547">
                  <c:v>432.57381359999999</c:v>
                </c:pt>
                <c:pt idx="43548">
                  <c:v>432.58374959999998</c:v>
                </c:pt>
                <c:pt idx="43549">
                  <c:v>432.59368560000001</c:v>
                </c:pt>
                <c:pt idx="43550">
                  <c:v>432.6036206</c:v>
                </c:pt>
                <c:pt idx="43551">
                  <c:v>432.61355659999998</c:v>
                </c:pt>
                <c:pt idx="43552">
                  <c:v>432.62349160000002</c:v>
                </c:pt>
                <c:pt idx="43553">
                  <c:v>432.6334276</c:v>
                </c:pt>
                <c:pt idx="43554">
                  <c:v>432.64336259999999</c:v>
                </c:pt>
                <c:pt idx="43555">
                  <c:v>432.65329860000003</c:v>
                </c:pt>
                <c:pt idx="43556">
                  <c:v>432.66323460000001</c:v>
                </c:pt>
                <c:pt idx="43557">
                  <c:v>432.67316959999999</c:v>
                </c:pt>
                <c:pt idx="43558">
                  <c:v>432.68310559999998</c:v>
                </c:pt>
                <c:pt idx="43559">
                  <c:v>432.69304060000002</c:v>
                </c:pt>
                <c:pt idx="43560">
                  <c:v>432.7029766</c:v>
                </c:pt>
                <c:pt idx="43561">
                  <c:v>432.71291259999998</c:v>
                </c:pt>
                <c:pt idx="43562">
                  <c:v>432.72284760000002</c:v>
                </c:pt>
                <c:pt idx="43563">
                  <c:v>432.7327836</c:v>
                </c:pt>
                <c:pt idx="43564">
                  <c:v>432.74271859999999</c:v>
                </c:pt>
                <c:pt idx="43565">
                  <c:v>432.75265460000003</c:v>
                </c:pt>
                <c:pt idx="43566">
                  <c:v>432.76258960000001</c:v>
                </c:pt>
                <c:pt idx="43567">
                  <c:v>432.77252559999999</c:v>
                </c:pt>
                <c:pt idx="43568">
                  <c:v>432.78246159999998</c:v>
                </c:pt>
                <c:pt idx="43569">
                  <c:v>432.79239660000002</c:v>
                </c:pt>
                <c:pt idx="43570">
                  <c:v>432.8023326</c:v>
                </c:pt>
                <c:pt idx="43571">
                  <c:v>432.81226759999998</c:v>
                </c:pt>
                <c:pt idx="43572">
                  <c:v>432.82220360000002</c:v>
                </c:pt>
                <c:pt idx="43573">
                  <c:v>432.8321396</c:v>
                </c:pt>
                <c:pt idx="43574">
                  <c:v>432.84207459999999</c:v>
                </c:pt>
                <c:pt idx="43575">
                  <c:v>432.85201060000003</c:v>
                </c:pt>
                <c:pt idx="43576">
                  <c:v>432.86194560000001</c:v>
                </c:pt>
                <c:pt idx="43577">
                  <c:v>432.87188159999999</c:v>
                </c:pt>
                <c:pt idx="43578">
                  <c:v>432.88181689999999</c:v>
                </c:pt>
                <c:pt idx="43579">
                  <c:v>432.89175189999997</c:v>
                </c:pt>
                <c:pt idx="43580">
                  <c:v>432.90168790000001</c:v>
                </c:pt>
                <c:pt idx="43581">
                  <c:v>432.9116229</c:v>
                </c:pt>
                <c:pt idx="43582">
                  <c:v>432.92155889999998</c:v>
                </c:pt>
                <c:pt idx="43583">
                  <c:v>432.93149490000002</c:v>
                </c:pt>
                <c:pt idx="43584">
                  <c:v>432.9414299</c:v>
                </c:pt>
                <c:pt idx="43585">
                  <c:v>432.95136589999998</c:v>
                </c:pt>
                <c:pt idx="43586">
                  <c:v>432.96130090000003</c:v>
                </c:pt>
                <c:pt idx="43587">
                  <c:v>432.97123690000001</c:v>
                </c:pt>
                <c:pt idx="43588">
                  <c:v>432.98117189999999</c:v>
                </c:pt>
                <c:pt idx="43589">
                  <c:v>432.99110789999997</c:v>
                </c:pt>
                <c:pt idx="43590">
                  <c:v>433.00104390000001</c:v>
                </c:pt>
                <c:pt idx="43591">
                  <c:v>433.0109789</c:v>
                </c:pt>
                <c:pt idx="43592">
                  <c:v>433.02091489999998</c:v>
                </c:pt>
                <c:pt idx="43593">
                  <c:v>433.03084990000002</c:v>
                </c:pt>
                <c:pt idx="43594">
                  <c:v>433.0407859</c:v>
                </c:pt>
                <c:pt idx="43595">
                  <c:v>433.05072189999998</c:v>
                </c:pt>
                <c:pt idx="43596">
                  <c:v>433.06065690000003</c:v>
                </c:pt>
                <c:pt idx="43597">
                  <c:v>433.07059290000001</c:v>
                </c:pt>
                <c:pt idx="43598">
                  <c:v>433.08052789999999</c:v>
                </c:pt>
                <c:pt idx="43599">
                  <c:v>433.09046389999997</c:v>
                </c:pt>
                <c:pt idx="43600">
                  <c:v>433.10039990000001</c:v>
                </c:pt>
                <c:pt idx="43601">
                  <c:v>433.1103349</c:v>
                </c:pt>
                <c:pt idx="43602">
                  <c:v>433.12027089999998</c:v>
                </c:pt>
                <c:pt idx="43603">
                  <c:v>433.13020590000002</c:v>
                </c:pt>
                <c:pt idx="43604">
                  <c:v>433.1401419</c:v>
                </c:pt>
                <c:pt idx="43605">
                  <c:v>433.15007789999999</c:v>
                </c:pt>
                <c:pt idx="43606">
                  <c:v>433.16001290000003</c:v>
                </c:pt>
                <c:pt idx="43607">
                  <c:v>433.16994890000001</c:v>
                </c:pt>
                <c:pt idx="43608">
                  <c:v>433.17988389999999</c:v>
                </c:pt>
                <c:pt idx="43609">
                  <c:v>433.18981989999997</c:v>
                </c:pt>
                <c:pt idx="43610">
                  <c:v>433.19975590000001</c:v>
                </c:pt>
                <c:pt idx="43611">
                  <c:v>433.2096909</c:v>
                </c:pt>
                <c:pt idx="43612">
                  <c:v>433.21962689999998</c:v>
                </c:pt>
                <c:pt idx="43613">
                  <c:v>433.22956190000002</c:v>
                </c:pt>
                <c:pt idx="43614">
                  <c:v>433.2394979</c:v>
                </c:pt>
                <c:pt idx="43615">
                  <c:v>433.24943289999999</c:v>
                </c:pt>
                <c:pt idx="43616">
                  <c:v>433.25936890000003</c:v>
                </c:pt>
                <c:pt idx="43617">
                  <c:v>433.26930490000001</c:v>
                </c:pt>
                <c:pt idx="43618">
                  <c:v>433.27923989999999</c:v>
                </c:pt>
                <c:pt idx="43619">
                  <c:v>433.28917589999998</c:v>
                </c:pt>
                <c:pt idx="43620">
                  <c:v>433.29911090000002</c:v>
                </c:pt>
                <c:pt idx="43621">
                  <c:v>433.3090469</c:v>
                </c:pt>
                <c:pt idx="43622">
                  <c:v>433.31898289999998</c:v>
                </c:pt>
                <c:pt idx="43623">
                  <c:v>433.32891790000002</c:v>
                </c:pt>
                <c:pt idx="43624">
                  <c:v>433.3388539</c:v>
                </c:pt>
                <c:pt idx="43625">
                  <c:v>433.34878889999999</c:v>
                </c:pt>
                <c:pt idx="43626">
                  <c:v>433.35872490000003</c:v>
                </c:pt>
                <c:pt idx="43627">
                  <c:v>433.36866090000001</c:v>
                </c:pt>
                <c:pt idx="43628">
                  <c:v>433.37859589999999</c:v>
                </c:pt>
                <c:pt idx="43629">
                  <c:v>433.38853189999998</c:v>
                </c:pt>
                <c:pt idx="43630">
                  <c:v>433.39846690000002</c:v>
                </c:pt>
                <c:pt idx="43631">
                  <c:v>433.4084029</c:v>
                </c:pt>
                <c:pt idx="43632">
                  <c:v>433.41833889999998</c:v>
                </c:pt>
                <c:pt idx="43633">
                  <c:v>433.42827390000002</c:v>
                </c:pt>
                <c:pt idx="43634">
                  <c:v>433.4382099</c:v>
                </c:pt>
                <c:pt idx="43635">
                  <c:v>433.44814489999999</c:v>
                </c:pt>
                <c:pt idx="43636">
                  <c:v>433.45808090000003</c:v>
                </c:pt>
                <c:pt idx="43637">
                  <c:v>433.46801690000001</c:v>
                </c:pt>
                <c:pt idx="43638">
                  <c:v>433.47795189999999</c:v>
                </c:pt>
                <c:pt idx="43639">
                  <c:v>433.48788789999998</c:v>
                </c:pt>
                <c:pt idx="43640">
                  <c:v>433.49782290000002</c:v>
                </c:pt>
                <c:pt idx="43641">
                  <c:v>433.5077589</c:v>
                </c:pt>
                <c:pt idx="43642">
                  <c:v>433.51769489999998</c:v>
                </c:pt>
                <c:pt idx="43643">
                  <c:v>433.52762990000002</c:v>
                </c:pt>
                <c:pt idx="43644">
                  <c:v>433.5375659</c:v>
                </c:pt>
                <c:pt idx="43645">
                  <c:v>433.54750089999999</c:v>
                </c:pt>
                <c:pt idx="43646">
                  <c:v>433.55743690000003</c:v>
                </c:pt>
                <c:pt idx="43647">
                  <c:v>433.56737290000001</c:v>
                </c:pt>
                <c:pt idx="43648">
                  <c:v>433.57730789999999</c:v>
                </c:pt>
                <c:pt idx="43649">
                  <c:v>433.58724389999998</c:v>
                </c:pt>
                <c:pt idx="43650">
                  <c:v>433.59717890000002</c:v>
                </c:pt>
                <c:pt idx="43651">
                  <c:v>433.6071149</c:v>
                </c:pt>
                <c:pt idx="43652">
                  <c:v>433.61705089999998</c:v>
                </c:pt>
                <c:pt idx="43653">
                  <c:v>433.62698590000002</c:v>
                </c:pt>
                <c:pt idx="43654">
                  <c:v>433.6369219</c:v>
                </c:pt>
                <c:pt idx="43655">
                  <c:v>433.64685789999999</c:v>
                </c:pt>
                <c:pt idx="43656">
                  <c:v>433.65679290000003</c:v>
                </c:pt>
                <c:pt idx="43657">
                  <c:v>433.66672890000001</c:v>
                </c:pt>
                <c:pt idx="43658">
                  <c:v>433.67666389999999</c:v>
                </c:pt>
                <c:pt idx="43659">
                  <c:v>433.68659989999998</c:v>
                </c:pt>
                <c:pt idx="43660">
                  <c:v>433.69653590000001</c:v>
                </c:pt>
                <c:pt idx="43661">
                  <c:v>433.7064709</c:v>
                </c:pt>
                <c:pt idx="43662">
                  <c:v>433.71640689999998</c:v>
                </c:pt>
                <c:pt idx="43663">
                  <c:v>433.72634190000002</c:v>
                </c:pt>
                <c:pt idx="43664">
                  <c:v>433.7362779</c:v>
                </c:pt>
                <c:pt idx="43665">
                  <c:v>433.74621389999999</c:v>
                </c:pt>
                <c:pt idx="43666">
                  <c:v>433.75614890000003</c:v>
                </c:pt>
                <c:pt idx="43667">
                  <c:v>433.76608490000001</c:v>
                </c:pt>
                <c:pt idx="43668">
                  <c:v>433.77602089999999</c:v>
                </c:pt>
                <c:pt idx="43669">
                  <c:v>433.78595589999998</c:v>
                </c:pt>
                <c:pt idx="43670">
                  <c:v>433.79589190000002</c:v>
                </c:pt>
                <c:pt idx="43671">
                  <c:v>433.8058269</c:v>
                </c:pt>
                <c:pt idx="43672">
                  <c:v>433.81576289999998</c:v>
                </c:pt>
                <c:pt idx="43673">
                  <c:v>433.82569890000002</c:v>
                </c:pt>
                <c:pt idx="43674">
                  <c:v>433.8356339</c:v>
                </c:pt>
                <c:pt idx="43675">
                  <c:v>433.84556989999999</c:v>
                </c:pt>
                <c:pt idx="43676">
                  <c:v>433.85550590000003</c:v>
                </c:pt>
                <c:pt idx="43677">
                  <c:v>433.86544090000001</c:v>
                </c:pt>
                <c:pt idx="43678">
                  <c:v>433.87537709999998</c:v>
                </c:pt>
                <c:pt idx="43679">
                  <c:v>433.88531210000002</c:v>
                </c:pt>
                <c:pt idx="43680">
                  <c:v>433.8952481</c:v>
                </c:pt>
                <c:pt idx="43681">
                  <c:v>433.90518409999999</c:v>
                </c:pt>
                <c:pt idx="43682">
                  <c:v>433.91511910000003</c:v>
                </c:pt>
                <c:pt idx="43683">
                  <c:v>433.92505510000001</c:v>
                </c:pt>
                <c:pt idx="43684">
                  <c:v>433.93499109999999</c:v>
                </c:pt>
                <c:pt idx="43685">
                  <c:v>433.94492609999998</c:v>
                </c:pt>
                <c:pt idx="43686">
                  <c:v>433.95486210000001</c:v>
                </c:pt>
                <c:pt idx="43687">
                  <c:v>433.9647971</c:v>
                </c:pt>
                <c:pt idx="43688">
                  <c:v>433.97473309999998</c:v>
                </c:pt>
                <c:pt idx="43689">
                  <c:v>433.98466910000002</c:v>
                </c:pt>
                <c:pt idx="43690">
                  <c:v>433.9946041</c:v>
                </c:pt>
                <c:pt idx="43691">
                  <c:v>434.00454009999999</c:v>
                </c:pt>
                <c:pt idx="43692">
                  <c:v>434.01447510000003</c:v>
                </c:pt>
                <c:pt idx="43693">
                  <c:v>434.02441110000001</c:v>
                </c:pt>
                <c:pt idx="43694">
                  <c:v>434.03434709999999</c:v>
                </c:pt>
                <c:pt idx="43695">
                  <c:v>434.04428209999998</c:v>
                </c:pt>
                <c:pt idx="43696">
                  <c:v>434.05421810000001</c:v>
                </c:pt>
                <c:pt idx="43697">
                  <c:v>434.0641541</c:v>
                </c:pt>
                <c:pt idx="43698">
                  <c:v>434.07408909999998</c:v>
                </c:pt>
                <c:pt idx="43699">
                  <c:v>434.08402510000002</c:v>
                </c:pt>
                <c:pt idx="43700">
                  <c:v>434.0939611</c:v>
                </c:pt>
                <c:pt idx="43701">
                  <c:v>434.10389609999999</c:v>
                </c:pt>
                <c:pt idx="43702">
                  <c:v>434.11383210000002</c:v>
                </c:pt>
                <c:pt idx="43703">
                  <c:v>434.12376710000001</c:v>
                </c:pt>
                <c:pt idx="43704">
                  <c:v>434.13370309999999</c:v>
                </c:pt>
                <c:pt idx="43705">
                  <c:v>434.14363909999997</c:v>
                </c:pt>
                <c:pt idx="43706">
                  <c:v>434.15357410000001</c:v>
                </c:pt>
                <c:pt idx="43707">
                  <c:v>434.1635101</c:v>
                </c:pt>
                <c:pt idx="43708">
                  <c:v>434.17344609999998</c:v>
                </c:pt>
                <c:pt idx="43709">
                  <c:v>434.18338110000002</c:v>
                </c:pt>
                <c:pt idx="43710">
                  <c:v>434.1933171</c:v>
                </c:pt>
                <c:pt idx="43711">
                  <c:v>434.20325209999999</c:v>
                </c:pt>
                <c:pt idx="43712">
                  <c:v>434.21318810000002</c:v>
                </c:pt>
                <c:pt idx="43713">
                  <c:v>434.22312410000001</c:v>
                </c:pt>
                <c:pt idx="43714">
                  <c:v>434.23305909999999</c:v>
                </c:pt>
                <c:pt idx="43715">
                  <c:v>434.24299509999997</c:v>
                </c:pt>
                <c:pt idx="43716">
                  <c:v>434.25293110000001</c:v>
                </c:pt>
                <c:pt idx="43717">
                  <c:v>434.2628661</c:v>
                </c:pt>
                <c:pt idx="43718">
                  <c:v>434.27280209999998</c:v>
                </c:pt>
                <c:pt idx="43719">
                  <c:v>434.28273710000002</c:v>
                </c:pt>
                <c:pt idx="43720">
                  <c:v>434.2926731</c:v>
                </c:pt>
                <c:pt idx="43721">
                  <c:v>434.30260909999998</c:v>
                </c:pt>
                <c:pt idx="43722">
                  <c:v>434.31254410000003</c:v>
                </c:pt>
                <c:pt idx="43723">
                  <c:v>434.32248010000001</c:v>
                </c:pt>
                <c:pt idx="43724">
                  <c:v>434.33241609999999</c:v>
                </c:pt>
                <c:pt idx="43725">
                  <c:v>434.34235109999997</c:v>
                </c:pt>
                <c:pt idx="43726">
                  <c:v>434.35228710000001</c:v>
                </c:pt>
                <c:pt idx="43727">
                  <c:v>434.36222309999999</c:v>
                </c:pt>
                <c:pt idx="43728">
                  <c:v>434.37215809999998</c:v>
                </c:pt>
                <c:pt idx="43729">
                  <c:v>434.38209410000002</c:v>
                </c:pt>
                <c:pt idx="43730">
                  <c:v>434.3920291</c:v>
                </c:pt>
                <c:pt idx="43731">
                  <c:v>434.40196509999998</c:v>
                </c:pt>
                <c:pt idx="43732">
                  <c:v>434.41190110000002</c:v>
                </c:pt>
                <c:pt idx="43733">
                  <c:v>434.42183610000001</c:v>
                </c:pt>
                <c:pt idx="43734">
                  <c:v>434.43177209999999</c:v>
                </c:pt>
                <c:pt idx="43735">
                  <c:v>434.44170810000003</c:v>
                </c:pt>
                <c:pt idx="43736">
                  <c:v>434.45164310000001</c:v>
                </c:pt>
                <c:pt idx="43737">
                  <c:v>434.46157909999999</c:v>
                </c:pt>
                <c:pt idx="43738">
                  <c:v>434.47151409999998</c:v>
                </c:pt>
                <c:pt idx="43739">
                  <c:v>434.48145010000002</c:v>
                </c:pt>
                <c:pt idx="43740">
                  <c:v>434.4913861</c:v>
                </c:pt>
                <c:pt idx="43741">
                  <c:v>434.50132109999998</c:v>
                </c:pt>
                <c:pt idx="43742">
                  <c:v>434.51125710000002</c:v>
                </c:pt>
                <c:pt idx="43743">
                  <c:v>434.5211931</c:v>
                </c:pt>
                <c:pt idx="43744">
                  <c:v>434.53112809999999</c:v>
                </c:pt>
                <c:pt idx="43745">
                  <c:v>434.54106410000003</c:v>
                </c:pt>
                <c:pt idx="43746">
                  <c:v>434.55100010000001</c:v>
                </c:pt>
                <c:pt idx="43747">
                  <c:v>434.56093509999999</c:v>
                </c:pt>
                <c:pt idx="43748">
                  <c:v>434.57087109999998</c:v>
                </c:pt>
                <c:pt idx="43749">
                  <c:v>434.58080610000002</c:v>
                </c:pt>
                <c:pt idx="43750">
                  <c:v>434.5907421</c:v>
                </c:pt>
                <c:pt idx="43751">
                  <c:v>434.60067809999998</c:v>
                </c:pt>
                <c:pt idx="43752">
                  <c:v>434.61061310000002</c:v>
                </c:pt>
                <c:pt idx="43753">
                  <c:v>434.62054910000001</c:v>
                </c:pt>
                <c:pt idx="43754">
                  <c:v>434.63048509999999</c:v>
                </c:pt>
                <c:pt idx="43755">
                  <c:v>434.64042009999997</c:v>
                </c:pt>
                <c:pt idx="43756">
                  <c:v>434.65035610000001</c:v>
                </c:pt>
                <c:pt idx="43757">
                  <c:v>434.66029109999999</c:v>
                </c:pt>
                <c:pt idx="43758">
                  <c:v>434.67022709999998</c:v>
                </c:pt>
                <c:pt idx="43759">
                  <c:v>434.68016310000002</c:v>
                </c:pt>
                <c:pt idx="43760">
                  <c:v>434.6900981</c:v>
                </c:pt>
                <c:pt idx="43761">
                  <c:v>434.70003409999998</c:v>
                </c:pt>
                <c:pt idx="43762">
                  <c:v>434.70997010000002</c:v>
                </c:pt>
                <c:pt idx="43763">
                  <c:v>434.71990510000001</c:v>
                </c:pt>
                <c:pt idx="43764">
                  <c:v>434.72984109999999</c:v>
                </c:pt>
                <c:pt idx="43765">
                  <c:v>434.73977710000003</c:v>
                </c:pt>
                <c:pt idx="43766">
                  <c:v>434.74971210000001</c:v>
                </c:pt>
                <c:pt idx="43767">
                  <c:v>434.75964809999999</c:v>
                </c:pt>
                <c:pt idx="43768">
                  <c:v>434.76958309999998</c:v>
                </c:pt>
                <c:pt idx="43769">
                  <c:v>434.77951910000002</c:v>
                </c:pt>
                <c:pt idx="43770">
                  <c:v>434.7894551</c:v>
                </c:pt>
                <c:pt idx="43771">
                  <c:v>434.79939009999998</c:v>
                </c:pt>
                <c:pt idx="43772">
                  <c:v>434.80932610000002</c:v>
                </c:pt>
                <c:pt idx="43773">
                  <c:v>434.8192621</c:v>
                </c:pt>
                <c:pt idx="43774">
                  <c:v>434.82919709999999</c:v>
                </c:pt>
                <c:pt idx="43775">
                  <c:v>434.83913310000003</c:v>
                </c:pt>
                <c:pt idx="43776">
                  <c:v>434.84906910000001</c:v>
                </c:pt>
                <c:pt idx="43777">
                  <c:v>434.85900409999999</c:v>
                </c:pt>
                <c:pt idx="43778">
                  <c:v>434.86894009999997</c:v>
                </c:pt>
                <c:pt idx="43779">
                  <c:v>434.87887560000001</c:v>
                </c:pt>
                <c:pt idx="43780">
                  <c:v>434.8888116</c:v>
                </c:pt>
                <c:pt idx="43781">
                  <c:v>434.89874759999998</c:v>
                </c:pt>
                <c:pt idx="43782">
                  <c:v>434.90868260000002</c:v>
                </c:pt>
                <c:pt idx="43783">
                  <c:v>434.9186186</c:v>
                </c:pt>
                <c:pt idx="43784">
                  <c:v>434.92855459999998</c:v>
                </c:pt>
                <c:pt idx="43785">
                  <c:v>434.93848960000003</c:v>
                </c:pt>
                <c:pt idx="43786">
                  <c:v>434.94842560000001</c:v>
                </c:pt>
                <c:pt idx="43787">
                  <c:v>434.95836159999999</c:v>
                </c:pt>
                <c:pt idx="43788">
                  <c:v>434.96829659999997</c:v>
                </c:pt>
                <c:pt idx="43789">
                  <c:v>434.97823260000001</c:v>
                </c:pt>
                <c:pt idx="43790">
                  <c:v>434.9881676</c:v>
                </c:pt>
                <c:pt idx="43791">
                  <c:v>434.99810359999998</c:v>
                </c:pt>
                <c:pt idx="43792">
                  <c:v>435.00803960000002</c:v>
                </c:pt>
                <c:pt idx="43793">
                  <c:v>435.0179746</c:v>
                </c:pt>
                <c:pt idx="43794">
                  <c:v>435.02791059999998</c:v>
                </c:pt>
                <c:pt idx="43795">
                  <c:v>435.03784660000002</c:v>
                </c:pt>
                <c:pt idx="43796">
                  <c:v>435.04778160000001</c:v>
                </c:pt>
                <c:pt idx="43797">
                  <c:v>435.05771759999999</c:v>
                </c:pt>
                <c:pt idx="43798">
                  <c:v>435.06765259999997</c:v>
                </c:pt>
                <c:pt idx="43799">
                  <c:v>435.07758860000001</c:v>
                </c:pt>
                <c:pt idx="43800">
                  <c:v>435.08752459999999</c:v>
                </c:pt>
                <c:pt idx="43801">
                  <c:v>435.09745959999998</c:v>
                </c:pt>
                <c:pt idx="43802">
                  <c:v>435.10739560000002</c:v>
                </c:pt>
                <c:pt idx="43803">
                  <c:v>435.1173316</c:v>
                </c:pt>
                <c:pt idx="43804">
                  <c:v>435.12726659999998</c:v>
                </c:pt>
                <c:pt idx="43805">
                  <c:v>435.13720260000002</c:v>
                </c:pt>
                <c:pt idx="43806">
                  <c:v>435.14713860000001</c:v>
                </c:pt>
                <c:pt idx="43807">
                  <c:v>435.15707359999999</c:v>
                </c:pt>
                <c:pt idx="43808">
                  <c:v>435.16700959999997</c:v>
                </c:pt>
                <c:pt idx="43809">
                  <c:v>435.17694560000001</c:v>
                </c:pt>
                <c:pt idx="43810">
                  <c:v>435.18688059999999</c:v>
                </c:pt>
                <c:pt idx="43811">
                  <c:v>435.19681659999998</c:v>
                </c:pt>
                <c:pt idx="43812">
                  <c:v>435.20675160000002</c:v>
                </c:pt>
                <c:pt idx="43813">
                  <c:v>435.2166876</c:v>
                </c:pt>
                <c:pt idx="43814">
                  <c:v>435.22662359999998</c:v>
                </c:pt>
                <c:pt idx="43815">
                  <c:v>435.23655860000002</c:v>
                </c:pt>
                <c:pt idx="43816">
                  <c:v>435.24649460000001</c:v>
                </c:pt>
                <c:pt idx="43817">
                  <c:v>435.25643059999999</c:v>
                </c:pt>
                <c:pt idx="43818">
                  <c:v>435.26636559999997</c:v>
                </c:pt>
                <c:pt idx="43819">
                  <c:v>435.27630160000001</c:v>
                </c:pt>
                <c:pt idx="43820">
                  <c:v>435.28623759999999</c:v>
                </c:pt>
                <c:pt idx="43821">
                  <c:v>435.29617259999998</c:v>
                </c:pt>
                <c:pt idx="43822">
                  <c:v>435.30610860000002</c:v>
                </c:pt>
                <c:pt idx="43823">
                  <c:v>435.3160436</c:v>
                </c:pt>
                <c:pt idx="43824">
                  <c:v>435.32597959999998</c:v>
                </c:pt>
                <c:pt idx="43825">
                  <c:v>435.33591560000002</c:v>
                </c:pt>
                <c:pt idx="43826">
                  <c:v>435.34585060000001</c:v>
                </c:pt>
                <c:pt idx="43827">
                  <c:v>435.35578659999999</c:v>
                </c:pt>
                <c:pt idx="43828">
                  <c:v>435.36572260000003</c:v>
                </c:pt>
                <c:pt idx="43829">
                  <c:v>435.37565760000001</c:v>
                </c:pt>
                <c:pt idx="43830">
                  <c:v>435.38559359999999</c:v>
                </c:pt>
                <c:pt idx="43831">
                  <c:v>435.39552959999997</c:v>
                </c:pt>
                <c:pt idx="43832">
                  <c:v>435.40546460000002</c:v>
                </c:pt>
                <c:pt idx="43833">
                  <c:v>435.4154006</c:v>
                </c:pt>
                <c:pt idx="43834">
                  <c:v>435.42533559999998</c:v>
                </c:pt>
                <c:pt idx="43835">
                  <c:v>435.43527160000002</c:v>
                </c:pt>
                <c:pt idx="43836">
                  <c:v>435.4452076</c:v>
                </c:pt>
                <c:pt idx="43837">
                  <c:v>435.45514259999999</c:v>
                </c:pt>
                <c:pt idx="43838">
                  <c:v>435.46507860000003</c:v>
                </c:pt>
                <c:pt idx="43839">
                  <c:v>435.47501460000001</c:v>
                </c:pt>
                <c:pt idx="43840">
                  <c:v>435.48494959999999</c:v>
                </c:pt>
                <c:pt idx="43841">
                  <c:v>435.49488559999998</c:v>
                </c:pt>
                <c:pt idx="43842">
                  <c:v>435.50482160000001</c:v>
                </c:pt>
                <c:pt idx="43843">
                  <c:v>435.5147566</c:v>
                </c:pt>
                <c:pt idx="43844">
                  <c:v>435.52469259999998</c:v>
                </c:pt>
                <c:pt idx="43845">
                  <c:v>435.53462760000002</c:v>
                </c:pt>
                <c:pt idx="43846">
                  <c:v>435.5445636</c:v>
                </c:pt>
                <c:pt idx="43847">
                  <c:v>435.55449959999999</c:v>
                </c:pt>
                <c:pt idx="43848">
                  <c:v>435.56443460000003</c:v>
                </c:pt>
                <c:pt idx="43849">
                  <c:v>435.57437060000001</c:v>
                </c:pt>
                <c:pt idx="43850">
                  <c:v>435.58430659999999</c:v>
                </c:pt>
                <c:pt idx="43851">
                  <c:v>435.59424159999998</c:v>
                </c:pt>
                <c:pt idx="43852">
                  <c:v>435.60417760000001</c:v>
                </c:pt>
                <c:pt idx="43853">
                  <c:v>435.6141136</c:v>
                </c:pt>
                <c:pt idx="43854">
                  <c:v>435.62404859999998</c:v>
                </c:pt>
                <c:pt idx="43855">
                  <c:v>435.63398460000002</c:v>
                </c:pt>
                <c:pt idx="43856">
                  <c:v>435.6439196</c:v>
                </c:pt>
                <c:pt idx="43857">
                  <c:v>435.65385559999999</c:v>
                </c:pt>
                <c:pt idx="43858">
                  <c:v>435.66379160000002</c:v>
                </c:pt>
                <c:pt idx="43859">
                  <c:v>435.67372660000001</c:v>
                </c:pt>
                <c:pt idx="43860">
                  <c:v>435.68366259999999</c:v>
                </c:pt>
                <c:pt idx="43861">
                  <c:v>435.69359859999997</c:v>
                </c:pt>
                <c:pt idx="43862">
                  <c:v>435.70353360000001</c:v>
                </c:pt>
                <c:pt idx="43863">
                  <c:v>435.7134696</c:v>
                </c:pt>
                <c:pt idx="43864">
                  <c:v>435.72340559999998</c:v>
                </c:pt>
                <c:pt idx="43865">
                  <c:v>435.73334060000002</c:v>
                </c:pt>
                <c:pt idx="43866">
                  <c:v>435.7432766</c:v>
                </c:pt>
                <c:pt idx="43867">
                  <c:v>435.75321259999998</c:v>
                </c:pt>
                <c:pt idx="43868">
                  <c:v>435.76314760000002</c:v>
                </c:pt>
                <c:pt idx="43869">
                  <c:v>435.77308360000001</c:v>
                </c:pt>
                <c:pt idx="43870">
                  <c:v>435.78301859999999</c:v>
                </c:pt>
                <c:pt idx="43871">
                  <c:v>435.79295459999997</c:v>
                </c:pt>
                <c:pt idx="43872">
                  <c:v>435.80289060000001</c:v>
                </c:pt>
                <c:pt idx="43873">
                  <c:v>435.8128256</c:v>
                </c:pt>
                <c:pt idx="43874">
                  <c:v>435.82276159999998</c:v>
                </c:pt>
                <c:pt idx="43875">
                  <c:v>435.83269760000002</c:v>
                </c:pt>
                <c:pt idx="43876">
                  <c:v>435.8426326</c:v>
                </c:pt>
                <c:pt idx="43877">
                  <c:v>435.85256859999998</c:v>
                </c:pt>
                <c:pt idx="43878">
                  <c:v>435.86250460000002</c:v>
                </c:pt>
                <c:pt idx="43879">
                  <c:v>435.87243960000001</c:v>
                </c:pt>
                <c:pt idx="43880">
                  <c:v>435.8823754</c:v>
                </c:pt>
                <c:pt idx="43881">
                  <c:v>435.89231139999998</c:v>
                </c:pt>
                <c:pt idx="43882">
                  <c:v>435.90224640000002</c:v>
                </c:pt>
                <c:pt idx="43883">
                  <c:v>435.91218240000001</c:v>
                </c:pt>
                <c:pt idx="43884">
                  <c:v>435.92211739999999</c:v>
                </c:pt>
                <c:pt idx="43885">
                  <c:v>435.93205339999997</c:v>
                </c:pt>
                <c:pt idx="43886">
                  <c:v>435.94198940000001</c:v>
                </c:pt>
                <c:pt idx="43887">
                  <c:v>435.9519244</c:v>
                </c:pt>
                <c:pt idx="43888">
                  <c:v>435.96186039999998</c:v>
                </c:pt>
                <c:pt idx="43889">
                  <c:v>435.97179640000002</c:v>
                </c:pt>
                <c:pt idx="43890">
                  <c:v>435.9817314</c:v>
                </c:pt>
                <c:pt idx="43891">
                  <c:v>435.99166739999998</c:v>
                </c:pt>
                <c:pt idx="43892">
                  <c:v>436.00160340000002</c:v>
                </c:pt>
                <c:pt idx="43893">
                  <c:v>436.01153840000001</c:v>
                </c:pt>
                <c:pt idx="43894">
                  <c:v>436.02147439999999</c:v>
                </c:pt>
                <c:pt idx="43895">
                  <c:v>436.03141040000003</c:v>
                </c:pt>
                <c:pt idx="43896">
                  <c:v>436.04134540000001</c:v>
                </c:pt>
                <c:pt idx="43897">
                  <c:v>436.05128139999999</c:v>
                </c:pt>
                <c:pt idx="43898">
                  <c:v>436.06121639999998</c:v>
                </c:pt>
                <c:pt idx="43899">
                  <c:v>436.07115240000002</c:v>
                </c:pt>
                <c:pt idx="43900">
                  <c:v>436.0810884</c:v>
                </c:pt>
                <c:pt idx="43901">
                  <c:v>436.09102339999998</c:v>
                </c:pt>
                <c:pt idx="43902">
                  <c:v>436.10095940000002</c:v>
                </c:pt>
                <c:pt idx="43903">
                  <c:v>436.1108954</c:v>
                </c:pt>
                <c:pt idx="43904">
                  <c:v>436.12083039999999</c:v>
                </c:pt>
                <c:pt idx="43905">
                  <c:v>436.13076640000003</c:v>
                </c:pt>
                <c:pt idx="43906">
                  <c:v>436.14070240000001</c:v>
                </c:pt>
                <c:pt idx="43907">
                  <c:v>436.15063739999999</c:v>
                </c:pt>
                <c:pt idx="43908">
                  <c:v>436.16057339999998</c:v>
                </c:pt>
                <c:pt idx="43909">
                  <c:v>436.17050940000001</c:v>
                </c:pt>
                <c:pt idx="43910">
                  <c:v>436.1804444</c:v>
                </c:pt>
                <c:pt idx="43911">
                  <c:v>436.19038039999998</c:v>
                </c:pt>
                <c:pt idx="43912">
                  <c:v>436.20031540000002</c:v>
                </c:pt>
                <c:pt idx="43913">
                  <c:v>436.2102514</c:v>
                </c:pt>
                <c:pt idx="43914">
                  <c:v>436.22018739999999</c:v>
                </c:pt>
                <c:pt idx="43915">
                  <c:v>436.23012240000003</c:v>
                </c:pt>
                <c:pt idx="43916">
                  <c:v>436.24005840000001</c:v>
                </c:pt>
                <c:pt idx="43917">
                  <c:v>436.24999439999999</c:v>
                </c:pt>
                <c:pt idx="43918">
                  <c:v>436.25992939999998</c:v>
                </c:pt>
                <c:pt idx="43919">
                  <c:v>436.26986540000001</c:v>
                </c:pt>
                <c:pt idx="43920">
                  <c:v>436.2798014</c:v>
                </c:pt>
                <c:pt idx="43921">
                  <c:v>436.28973639999998</c:v>
                </c:pt>
                <c:pt idx="43922">
                  <c:v>436.29967240000002</c:v>
                </c:pt>
                <c:pt idx="43923">
                  <c:v>436.3096084</c:v>
                </c:pt>
                <c:pt idx="43924">
                  <c:v>436.31954339999999</c:v>
                </c:pt>
                <c:pt idx="43925">
                  <c:v>436.32947940000003</c:v>
                </c:pt>
                <c:pt idx="43926">
                  <c:v>436.33941440000001</c:v>
                </c:pt>
                <c:pt idx="43927">
                  <c:v>436.34935039999999</c:v>
                </c:pt>
                <c:pt idx="43928">
                  <c:v>436.35928639999997</c:v>
                </c:pt>
                <c:pt idx="43929">
                  <c:v>436.36922140000001</c:v>
                </c:pt>
                <c:pt idx="43930">
                  <c:v>436.3791574</c:v>
                </c:pt>
                <c:pt idx="43931">
                  <c:v>436.38909339999998</c:v>
                </c:pt>
                <c:pt idx="43932">
                  <c:v>436.39902840000002</c:v>
                </c:pt>
                <c:pt idx="43933">
                  <c:v>436.4089644</c:v>
                </c:pt>
                <c:pt idx="43934">
                  <c:v>436.41890039999998</c:v>
                </c:pt>
                <c:pt idx="43935">
                  <c:v>436.42883540000003</c:v>
                </c:pt>
                <c:pt idx="43936">
                  <c:v>436.43877140000001</c:v>
                </c:pt>
                <c:pt idx="43937">
                  <c:v>436.44870739999999</c:v>
                </c:pt>
                <c:pt idx="43938">
                  <c:v>436.45864239999997</c:v>
                </c:pt>
                <c:pt idx="43939">
                  <c:v>436.46857840000001</c:v>
                </c:pt>
                <c:pt idx="43940">
                  <c:v>436.47851439999999</c:v>
                </c:pt>
                <c:pt idx="43941">
                  <c:v>436.48844939999998</c:v>
                </c:pt>
                <c:pt idx="43942">
                  <c:v>436.49838540000002</c:v>
                </c:pt>
                <c:pt idx="43943">
                  <c:v>436.5083204</c:v>
                </c:pt>
                <c:pt idx="43944">
                  <c:v>436.51825639999998</c:v>
                </c:pt>
                <c:pt idx="43945">
                  <c:v>436.52819240000002</c:v>
                </c:pt>
                <c:pt idx="43946">
                  <c:v>436.53812740000001</c:v>
                </c:pt>
                <c:pt idx="43947">
                  <c:v>436.54806339999999</c:v>
                </c:pt>
                <c:pt idx="43948">
                  <c:v>436.55799940000003</c:v>
                </c:pt>
                <c:pt idx="43949">
                  <c:v>436.56793440000001</c:v>
                </c:pt>
                <c:pt idx="43950">
                  <c:v>436.57787039999999</c:v>
                </c:pt>
                <c:pt idx="43951">
                  <c:v>436.58780639999998</c:v>
                </c:pt>
                <c:pt idx="43952">
                  <c:v>436.59774140000002</c:v>
                </c:pt>
                <c:pt idx="43953">
                  <c:v>436.6076774</c:v>
                </c:pt>
                <c:pt idx="43954">
                  <c:v>436.61761339999998</c:v>
                </c:pt>
                <c:pt idx="43955">
                  <c:v>436.62754840000002</c:v>
                </c:pt>
                <c:pt idx="43956">
                  <c:v>436.63748440000001</c:v>
                </c:pt>
                <c:pt idx="43957">
                  <c:v>436.64742039999999</c:v>
                </c:pt>
                <c:pt idx="43958">
                  <c:v>436.65735539999997</c:v>
                </c:pt>
                <c:pt idx="43959">
                  <c:v>436.66729140000001</c:v>
                </c:pt>
                <c:pt idx="43960">
                  <c:v>436.67722739999999</c:v>
                </c:pt>
                <c:pt idx="43961">
                  <c:v>436.68716239999998</c:v>
                </c:pt>
                <c:pt idx="43962">
                  <c:v>436.69709840000002</c:v>
                </c:pt>
                <c:pt idx="43963">
                  <c:v>436.7070334</c:v>
                </c:pt>
                <c:pt idx="43964">
                  <c:v>436.71696939999998</c:v>
                </c:pt>
                <c:pt idx="43965">
                  <c:v>436.72690540000002</c:v>
                </c:pt>
                <c:pt idx="43966">
                  <c:v>436.73684040000001</c:v>
                </c:pt>
                <c:pt idx="43967">
                  <c:v>436.74677639999999</c:v>
                </c:pt>
                <c:pt idx="43968">
                  <c:v>436.75671240000003</c:v>
                </c:pt>
                <c:pt idx="43969">
                  <c:v>436.76664740000001</c:v>
                </c:pt>
                <c:pt idx="43970">
                  <c:v>436.77658339999999</c:v>
                </c:pt>
                <c:pt idx="43971">
                  <c:v>436.78651939999997</c:v>
                </c:pt>
                <c:pt idx="43972">
                  <c:v>436.79645440000002</c:v>
                </c:pt>
                <c:pt idx="43973">
                  <c:v>436.8063904</c:v>
                </c:pt>
                <c:pt idx="43974">
                  <c:v>436.81632639999998</c:v>
                </c:pt>
                <c:pt idx="43975">
                  <c:v>436.82626140000002</c:v>
                </c:pt>
                <c:pt idx="43976">
                  <c:v>436.8361974</c:v>
                </c:pt>
                <c:pt idx="43977">
                  <c:v>436.84613339999999</c:v>
                </c:pt>
                <c:pt idx="43978">
                  <c:v>436.85606840000003</c:v>
                </c:pt>
                <c:pt idx="43979">
                  <c:v>436.86600440000001</c:v>
                </c:pt>
                <c:pt idx="43980">
                  <c:v>436.87594039999999</c:v>
                </c:pt>
                <c:pt idx="43981">
                  <c:v>436.88587539999997</c:v>
                </c:pt>
                <c:pt idx="43982">
                  <c:v>436.89581140000001</c:v>
                </c:pt>
                <c:pt idx="43983">
                  <c:v>436.9057474</c:v>
                </c:pt>
                <c:pt idx="43984">
                  <c:v>436.91568239999998</c:v>
                </c:pt>
                <c:pt idx="43985">
                  <c:v>436.92561840000002</c:v>
                </c:pt>
                <c:pt idx="43986">
                  <c:v>436.9355544</c:v>
                </c:pt>
                <c:pt idx="43987">
                  <c:v>436.94548939999999</c:v>
                </c:pt>
                <c:pt idx="43988">
                  <c:v>436.95542540000002</c:v>
                </c:pt>
                <c:pt idx="43989">
                  <c:v>436.96536140000001</c:v>
                </c:pt>
                <c:pt idx="43990">
                  <c:v>436.97529639999999</c:v>
                </c:pt>
                <c:pt idx="43991">
                  <c:v>436.98523239999997</c:v>
                </c:pt>
                <c:pt idx="43992">
                  <c:v>436.99516840000001</c:v>
                </c:pt>
                <c:pt idx="43993">
                  <c:v>437.0051034</c:v>
                </c:pt>
                <c:pt idx="43994">
                  <c:v>437.01503939999998</c:v>
                </c:pt>
                <c:pt idx="43995">
                  <c:v>437.02497540000002</c:v>
                </c:pt>
                <c:pt idx="43996">
                  <c:v>437.0349104</c:v>
                </c:pt>
                <c:pt idx="43997">
                  <c:v>437.04484639999998</c:v>
                </c:pt>
                <c:pt idx="43998">
                  <c:v>437.05478240000002</c:v>
                </c:pt>
                <c:pt idx="43999">
                  <c:v>437.06471740000001</c:v>
                </c:pt>
                <c:pt idx="44000">
                  <c:v>437.07465339999999</c:v>
                </c:pt>
                <c:pt idx="44001">
                  <c:v>437.08458839999997</c:v>
                </c:pt>
                <c:pt idx="44002">
                  <c:v>437.09452440000001</c:v>
                </c:pt>
                <c:pt idx="44003">
                  <c:v>437.10446039999999</c:v>
                </c:pt>
                <c:pt idx="44004">
                  <c:v>437.11439539999998</c:v>
                </c:pt>
                <c:pt idx="44005">
                  <c:v>437.12433140000002</c:v>
                </c:pt>
                <c:pt idx="44006">
                  <c:v>437.1342674</c:v>
                </c:pt>
                <c:pt idx="44007">
                  <c:v>437.14420239999998</c:v>
                </c:pt>
                <c:pt idx="44008">
                  <c:v>437.15413840000002</c:v>
                </c:pt>
                <c:pt idx="44009">
                  <c:v>437.1640744</c:v>
                </c:pt>
                <c:pt idx="44010">
                  <c:v>437.17400939999999</c:v>
                </c:pt>
                <c:pt idx="44011">
                  <c:v>437.18394540000003</c:v>
                </c:pt>
                <c:pt idx="44012">
                  <c:v>437.19388140000001</c:v>
                </c:pt>
                <c:pt idx="44013">
                  <c:v>437.20381639999999</c:v>
                </c:pt>
                <c:pt idx="44014">
                  <c:v>437.21375239999998</c:v>
                </c:pt>
                <c:pt idx="44015">
                  <c:v>437.22368840000001</c:v>
                </c:pt>
                <c:pt idx="44016">
                  <c:v>437.2336234</c:v>
                </c:pt>
                <c:pt idx="44017">
                  <c:v>437.24355939999998</c:v>
                </c:pt>
                <c:pt idx="44018">
                  <c:v>437.25349540000002</c:v>
                </c:pt>
                <c:pt idx="44019">
                  <c:v>437.2634304</c:v>
                </c:pt>
                <c:pt idx="44020">
                  <c:v>437.27336639999999</c:v>
                </c:pt>
                <c:pt idx="44021">
                  <c:v>437.28330240000003</c:v>
                </c:pt>
                <c:pt idx="44022">
                  <c:v>437.29323740000001</c:v>
                </c:pt>
                <c:pt idx="44023">
                  <c:v>437.30317339999999</c:v>
                </c:pt>
                <c:pt idx="44024">
                  <c:v>437.31310939999997</c:v>
                </c:pt>
                <c:pt idx="44025">
                  <c:v>437.32304440000001</c:v>
                </c:pt>
                <c:pt idx="44026">
                  <c:v>437.3329804</c:v>
                </c:pt>
                <c:pt idx="44027">
                  <c:v>437.34291639999998</c:v>
                </c:pt>
                <c:pt idx="44028">
                  <c:v>437.35285140000002</c:v>
                </c:pt>
                <c:pt idx="44029">
                  <c:v>437.3627874</c:v>
                </c:pt>
                <c:pt idx="44030">
                  <c:v>437.37272339999998</c:v>
                </c:pt>
                <c:pt idx="44031">
                  <c:v>437.38265840000003</c:v>
                </c:pt>
                <c:pt idx="44032">
                  <c:v>437.39259440000001</c:v>
                </c:pt>
                <c:pt idx="44033">
                  <c:v>437.40253039999999</c:v>
                </c:pt>
                <c:pt idx="44034">
                  <c:v>437.41246539999997</c:v>
                </c:pt>
                <c:pt idx="44035">
                  <c:v>437.42240140000001</c:v>
                </c:pt>
                <c:pt idx="44036">
                  <c:v>437.43233739999999</c:v>
                </c:pt>
                <c:pt idx="44037">
                  <c:v>437.44227239999998</c:v>
                </c:pt>
                <c:pt idx="44038">
                  <c:v>437.45220840000002</c:v>
                </c:pt>
                <c:pt idx="44039">
                  <c:v>437.4621444</c:v>
                </c:pt>
                <c:pt idx="44040">
                  <c:v>437.47207939999998</c:v>
                </c:pt>
                <c:pt idx="44041">
                  <c:v>437.48201540000002</c:v>
                </c:pt>
                <c:pt idx="44042">
                  <c:v>437.4919514</c:v>
                </c:pt>
                <c:pt idx="44043">
                  <c:v>437.50188639999999</c:v>
                </c:pt>
                <c:pt idx="44044">
                  <c:v>437.51182240000003</c:v>
                </c:pt>
                <c:pt idx="44045">
                  <c:v>437.52175840000001</c:v>
                </c:pt>
                <c:pt idx="44046">
                  <c:v>437.53169339999999</c:v>
                </c:pt>
                <c:pt idx="44047">
                  <c:v>437.54162939999998</c:v>
                </c:pt>
                <c:pt idx="44048">
                  <c:v>437.55156540000002</c:v>
                </c:pt>
                <c:pt idx="44049">
                  <c:v>437.5615004</c:v>
                </c:pt>
                <c:pt idx="44050">
                  <c:v>437.57143639999998</c:v>
                </c:pt>
                <c:pt idx="44051">
                  <c:v>437.58137240000002</c:v>
                </c:pt>
                <c:pt idx="44052">
                  <c:v>437.59130740000001</c:v>
                </c:pt>
                <c:pt idx="44053">
                  <c:v>437.60124339999999</c:v>
                </c:pt>
                <c:pt idx="44054">
                  <c:v>437.61117940000003</c:v>
                </c:pt>
                <c:pt idx="44055">
                  <c:v>437.62111440000001</c:v>
                </c:pt>
                <c:pt idx="44056">
                  <c:v>437.63105039999999</c:v>
                </c:pt>
                <c:pt idx="44057">
                  <c:v>437.64098639999997</c:v>
                </c:pt>
                <c:pt idx="44058">
                  <c:v>437.65092140000002</c:v>
                </c:pt>
                <c:pt idx="44059">
                  <c:v>437.6608574</c:v>
                </c:pt>
                <c:pt idx="44060">
                  <c:v>437.67079339999998</c:v>
                </c:pt>
                <c:pt idx="44061">
                  <c:v>437.68072840000002</c:v>
                </c:pt>
                <c:pt idx="44062">
                  <c:v>437.6906644</c:v>
                </c:pt>
                <c:pt idx="44063">
                  <c:v>437.70060039999998</c:v>
                </c:pt>
                <c:pt idx="44064">
                  <c:v>437.71053540000003</c:v>
                </c:pt>
                <c:pt idx="44065">
                  <c:v>437.72047140000001</c:v>
                </c:pt>
                <c:pt idx="44066">
                  <c:v>437.73040739999999</c:v>
                </c:pt>
                <c:pt idx="44067">
                  <c:v>437.74034239999997</c:v>
                </c:pt>
                <c:pt idx="44068">
                  <c:v>437.75027840000001</c:v>
                </c:pt>
                <c:pt idx="44069">
                  <c:v>437.7602144</c:v>
                </c:pt>
                <c:pt idx="44070">
                  <c:v>437.77014939999998</c:v>
                </c:pt>
                <c:pt idx="44071">
                  <c:v>437.78008540000002</c:v>
                </c:pt>
                <c:pt idx="44072">
                  <c:v>437.7900214</c:v>
                </c:pt>
                <c:pt idx="44073">
                  <c:v>437.79995639999999</c:v>
                </c:pt>
                <c:pt idx="44074">
                  <c:v>437.80989240000002</c:v>
                </c:pt>
                <c:pt idx="44075">
                  <c:v>437.81982840000001</c:v>
                </c:pt>
                <c:pt idx="44076">
                  <c:v>437.82976339999999</c:v>
                </c:pt>
                <c:pt idx="44077">
                  <c:v>437.83969939999997</c:v>
                </c:pt>
                <c:pt idx="44078">
                  <c:v>437.84963540000001</c:v>
                </c:pt>
                <c:pt idx="44079">
                  <c:v>437.8595704</c:v>
                </c:pt>
                <c:pt idx="44080">
                  <c:v>437.86950639999998</c:v>
                </c:pt>
                <c:pt idx="44081">
                  <c:v>437.87944279999999</c:v>
                </c:pt>
                <c:pt idx="44082">
                  <c:v>437.88937779999998</c:v>
                </c:pt>
                <c:pt idx="44083">
                  <c:v>437.89931380000002</c:v>
                </c:pt>
                <c:pt idx="44084">
                  <c:v>437.9092498</c:v>
                </c:pt>
                <c:pt idx="44085">
                  <c:v>437.91918479999998</c:v>
                </c:pt>
                <c:pt idx="44086">
                  <c:v>437.92912080000002</c:v>
                </c:pt>
                <c:pt idx="44087">
                  <c:v>437.9390568</c:v>
                </c:pt>
                <c:pt idx="44088">
                  <c:v>437.94899179999999</c:v>
                </c:pt>
                <c:pt idx="44089">
                  <c:v>437.95892780000003</c:v>
                </c:pt>
                <c:pt idx="44090">
                  <c:v>437.96886380000001</c:v>
                </c:pt>
                <c:pt idx="44091">
                  <c:v>437.97879879999999</c:v>
                </c:pt>
                <c:pt idx="44092">
                  <c:v>437.98873479999997</c:v>
                </c:pt>
                <c:pt idx="44093">
                  <c:v>437.99867080000001</c:v>
                </c:pt>
                <c:pt idx="44094">
                  <c:v>438.0086058</c:v>
                </c:pt>
                <c:pt idx="44095">
                  <c:v>438.01854179999998</c:v>
                </c:pt>
                <c:pt idx="44096">
                  <c:v>438.02847780000002</c:v>
                </c:pt>
                <c:pt idx="44097">
                  <c:v>438.0384128</c:v>
                </c:pt>
                <c:pt idx="44098">
                  <c:v>438.04834879999999</c:v>
                </c:pt>
                <c:pt idx="44099">
                  <c:v>438.05828480000002</c:v>
                </c:pt>
                <c:pt idx="44100">
                  <c:v>438.06821980000001</c:v>
                </c:pt>
                <c:pt idx="44101">
                  <c:v>438.07815579999999</c:v>
                </c:pt>
                <c:pt idx="44102">
                  <c:v>438.08809179999997</c:v>
                </c:pt>
                <c:pt idx="44103">
                  <c:v>438.09802680000001</c:v>
                </c:pt>
                <c:pt idx="44104">
                  <c:v>438.1079628</c:v>
                </c:pt>
                <c:pt idx="44105">
                  <c:v>438.11789879999998</c:v>
                </c:pt>
                <c:pt idx="44106">
                  <c:v>438.12783380000002</c:v>
                </c:pt>
                <c:pt idx="44107">
                  <c:v>438.1377698</c:v>
                </c:pt>
                <c:pt idx="44108">
                  <c:v>438.14770579999998</c:v>
                </c:pt>
                <c:pt idx="44109">
                  <c:v>438.15764180000002</c:v>
                </c:pt>
                <c:pt idx="44110">
                  <c:v>438.16757680000001</c:v>
                </c:pt>
                <c:pt idx="44111">
                  <c:v>438.17751279999999</c:v>
                </c:pt>
                <c:pt idx="44112">
                  <c:v>438.18744779999997</c:v>
                </c:pt>
                <c:pt idx="44113">
                  <c:v>438.19738380000001</c:v>
                </c:pt>
                <c:pt idx="44114">
                  <c:v>438.20731970000003</c:v>
                </c:pt>
                <c:pt idx="44115">
                  <c:v>438.21725579999998</c:v>
                </c:pt>
                <c:pt idx="44116">
                  <c:v>438.22719080000002</c:v>
                </c:pt>
                <c:pt idx="44117">
                  <c:v>438.2371268</c:v>
                </c:pt>
                <c:pt idx="44118">
                  <c:v>438.24706279999998</c:v>
                </c:pt>
                <c:pt idx="44119">
                  <c:v>438.25699780000002</c:v>
                </c:pt>
                <c:pt idx="44120">
                  <c:v>438.2669338</c:v>
                </c:pt>
                <c:pt idx="44121">
                  <c:v>438.27686979999999</c:v>
                </c:pt>
                <c:pt idx="44122">
                  <c:v>438.28680480000003</c:v>
                </c:pt>
                <c:pt idx="44123">
                  <c:v>438.29674080000001</c:v>
                </c:pt>
                <c:pt idx="44124">
                  <c:v>438.30667679999999</c:v>
                </c:pt>
                <c:pt idx="44125">
                  <c:v>438.31661179999998</c:v>
                </c:pt>
                <c:pt idx="44126">
                  <c:v>438.32654780000001</c:v>
                </c:pt>
                <c:pt idx="44127">
                  <c:v>438.3364838</c:v>
                </c:pt>
                <c:pt idx="44128">
                  <c:v>438.34641879999998</c:v>
                </c:pt>
                <c:pt idx="44129">
                  <c:v>438.35635480000002</c:v>
                </c:pt>
                <c:pt idx="44130">
                  <c:v>438.3662908</c:v>
                </c:pt>
                <c:pt idx="44131">
                  <c:v>438.37622579999999</c:v>
                </c:pt>
                <c:pt idx="44132">
                  <c:v>438.38616180000002</c:v>
                </c:pt>
                <c:pt idx="44133">
                  <c:v>438.39609780000001</c:v>
                </c:pt>
                <c:pt idx="44134">
                  <c:v>438.40603279999999</c:v>
                </c:pt>
                <c:pt idx="44135">
                  <c:v>438.41596879999997</c:v>
                </c:pt>
                <c:pt idx="44136">
                  <c:v>438.42590480000001</c:v>
                </c:pt>
                <c:pt idx="44137">
                  <c:v>438.4358398</c:v>
                </c:pt>
                <c:pt idx="44138">
                  <c:v>438.44577579999998</c:v>
                </c:pt>
                <c:pt idx="44139">
                  <c:v>438.45571180000002</c:v>
                </c:pt>
                <c:pt idx="44140">
                  <c:v>438.4656468</c:v>
                </c:pt>
                <c:pt idx="44141">
                  <c:v>438.47558279999998</c:v>
                </c:pt>
                <c:pt idx="44142">
                  <c:v>438.48551880000002</c:v>
                </c:pt>
                <c:pt idx="44143">
                  <c:v>438.49545380000001</c:v>
                </c:pt>
                <c:pt idx="44144">
                  <c:v>438.50538979999999</c:v>
                </c:pt>
                <c:pt idx="44145">
                  <c:v>438.51532580000003</c:v>
                </c:pt>
                <c:pt idx="44146">
                  <c:v>438.52526080000001</c:v>
                </c:pt>
                <c:pt idx="44147">
                  <c:v>438.53519679999999</c:v>
                </c:pt>
                <c:pt idx="44148">
                  <c:v>438.54513279999998</c:v>
                </c:pt>
                <c:pt idx="44149">
                  <c:v>438.55506780000002</c:v>
                </c:pt>
                <c:pt idx="44150">
                  <c:v>438.5650038</c:v>
                </c:pt>
                <c:pt idx="44151">
                  <c:v>438.57493979999998</c:v>
                </c:pt>
                <c:pt idx="44152">
                  <c:v>438.58487480000002</c:v>
                </c:pt>
                <c:pt idx="44153">
                  <c:v>438.5948108</c:v>
                </c:pt>
                <c:pt idx="44154">
                  <c:v>438.60474679999999</c:v>
                </c:pt>
                <c:pt idx="44155">
                  <c:v>438.61468280000003</c:v>
                </c:pt>
                <c:pt idx="44156">
                  <c:v>438.62461780000001</c:v>
                </c:pt>
                <c:pt idx="44157">
                  <c:v>438.63455379999999</c:v>
                </c:pt>
                <c:pt idx="44158">
                  <c:v>438.64448979999997</c:v>
                </c:pt>
                <c:pt idx="44159">
                  <c:v>438.65442480000002</c:v>
                </c:pt>
                <c:pt idx="44160">
                  <c:v>438.6643608</c:v>
                </c:pt>
                <c:pt idx="44161">
                  <c:v>438.67429679999998</c:v>
                </c:pt>
                <c:pt idx="44162">
                  <c:v>438.68423180000002</c:v>
                </c:pt>
                <c:pt idx="44163">
                  <c:v>438.6941678</c:v>
                </c:pt>
                <c:pt idx="44164">
                  <c:v>438.70410379999998</c:v>
                </c:pt>
                <c:pt idx="44165">
                  <c:v>438.71403880000003</c:v>
                </c:pt>
                <c:pt idx="44166">
                  <c:v>438.72397480000001</c:v>
                </c:pt>
                <c:pt idx="44167">
                  <c:v>438.73391079999999</c:v>
                </c:pt>
                <c:pt idx="44168">
                  <c:v>438.74384579999997</c:v>
                </c:pt>
                <c:pt idx="44169">
                  <c:v>438.75378180000001</c:v>
                </c:pt>
                <c:pt idx="44170">
                  <c:v>438.76371779999999</c:v>
                </c:pt>
                <c:pt idx="44171">
                  <c:v>438.77365279999998</c:v>
                </c:pt>
                <c:pt idx="44172">
                  <c:v>438.78358880000002</c:v>
                </c:pt>
                <c:pt idx="44173">
                  <c:v>438.7935248</c:v>
                </c:pt>
                <c:pt idx="44174">
                  <c:v>438.80345979999998</c:v>
                </c:pt>
                <c:pt idx="44175">
                  <c:v>438.81339580000002</c:v>
                </c:pt>
                <c:pt idx="44176">
                  <c:v>438.82333180000001</c:v>
                </c:pt>
                <c:pt idx="44177">
                  <c:v>438.83326679999999</c:v>
                </c:pt>
                <c:pt idx="44178">
                  <c:v>438.84320279999997</c:v>
                </c:pt>
                <c:pt idx="44179">
                  <c:v>438.85313880000001</c:v>
                </c:pt>
                <c:pt idx="44180">
                  <c:v>438.8630738</c:v>
                </c:pt>
                <c:pt idx="44181">
                  <c:v>438.87300979999998</c:v>
                </c:pt>
                <c:pt idx="44182">
                  <c:v>438.88294560000003</c:v>
                </c:pt>
                <c:pt idx="44183">
                  <c:v>438.89288060000001</c:v>
                </c:pt>
                <c:pt idx="44184">
                  <c:v>438.90281659999999</c:v>
                </c:pt>
                <c:pt idx="44185">
                  <c:v>438.91275259999998</c:v>
                </c:pt>
                <c:pt idx="44186">
                  <c:v>438.92268860000001</c:v>
                </c:pt>
                <c:pt idx="44187">
                  <c:v>438.9326236</c:v>
                </c:pt>
                <c:pt idx="44188">
                  <c:v>438.94255959999998</c:v>
                </c:pt>
                <c:pt idx="44189">
                  <c:v>438.95249560000002</c:v>
                </c:pt>
                <c:pt idx="44190">
                  <c:v>438.9624306</c:v>
                </c:pt>
                <c:pt idx="44191">
                  <c:v>438.97236659999999</c:v>
                </c:pt>
                <c:pt idx="44192">
                  <c:v>438.98230260000003</c:v>
                </c:pt>
                <c:pt idx="44193">
                  <c:v>438.99223760000001</c:v>
                </c:pt>
                <c:pt idx="44194">
                  <c:v>439.00217359999999</c:v>
                </c:pt>
                <c:pt idx="44195">
                  <c:v>439.01210959999997</c:v>
                </c:pt>
                <c:pt idx="44196">
                  <c:v>439.02204460000002</c:v>
                </c:pt>
                <c:pt idx="44197">
                  <c:v>439.0319806</c:v>
                </c:pt>
                <c:pt idx="44198">
                  <c:v>439.04191659999998</c:v>
                </c:pt>
                <c:pt idx="44199">
                  <c:v>439.05185160000002</c:v>
                </c:pt>
                <c:pt idx="44200">
                  <c:v>439.0617876</c:v>
                </c:pt>
                <c:pt idx="44201">
                  <c:v>439.07172359999998</c:v>
                </c:pt>
                <c:pt idx="44202">
                  <c:v>439.08165860000003</c:v>
                </c:pt>
                <c:pt idx="44203">
                  <c:v>439.09159460000001</c:v>
                </c:pt>
                <c:pt idx="44204">
                  <c:v>439.10153059999999</c:v>
                </c:pt>
                <c:pt idx="44205">
                  <c:v>439.11146559999997</c:v>
                </c:pt>
                <c:pt idx="44206">
                  <c:v>439.12140160000001</c:v>
                </c:pt>
                <c:pt idx="44207">
                  <c:v>439.13133759999999</c:v>
                </c:pt>
                <c:pt idx="44208">
                  <c:v>439.14127359999998</c:v>
                </c:pt>
                <c:pt idx="44209">
                  <c:v>439.15120860000002</c:v>
                </c:pt>
                <c:pt idx="44210">
                  <c:v>439.1611446</c:v>
                </c:pt>
                <c:pt idx="44211">
                  <c:v>439.17108059999998</c:v>
                </c:pt>
                <c:pt idx="44212">
                  <c:v>439.18101560000002</c:v>
                </c:pt>
                <c:pt idx="44213">
                  <c:v>439.19095160000001</c:v>
                </c:pt>
                <c:pt idx="44214">
                  <c:v>439.20088759999999</c:v>
                </c:pt>
                <c:pt idx="44215">
                  <c:v>439.21082259999997</c:v>
                </c:pt>
                <c:pt idx="44216">
                  <c:v>439.22075860000001</c:v>
                </c:pt>
                <c:pt idx="44217">
                  <c:v>439.23069459999999</c:v>
                </c:pt>
                <c:pt idx="44218">
                  <c:v>439.24062959999998</c:v>
                </c:pt>
                <c:pt idx="44219">
                  <c:v>439.25056560000002</c:v>
                </c:pt>
                <c:pt idx="44220">
                  <c:v>439.2605016</c:v>
                </c:pt>
                <c:pt idx="44221">
                  <c:v>439.27043659999998</c:v>
                </c:pt>
                <c:pt idx="44222">
                  <c:v>439.28037260000002</c:v>
                </c:pt>
                <c:pt idx="44223">
                  <c:v>439.2903086</c:v>
                </c:pt>
                <c:pt idx="44224">
                  <c:v>439.30024359999999</c:v>
                </c:pt>
                <c:pt idx="44225">
                  <c:v>439.31017960000003</c:v>
                </c:pt>
                <c:pt idx="44226">
                  <c:v>439.32011560000001</c:v>
                </c:pt>
                <c:pt idx="44227">
                  <c:v>439.33005159999999</c:v>
                </c:pt>
                <c:pt idx="44228">
                  <c:v>439.33998659999997</c:v>
                </c:pt>
                <c:pt idx="44229">
                  <c:v>439.34992260000001</c:v>
                </c:pt>
                <c:pt idx="44230">
                  <c:v>439.3598586</c:v>
                </c:pt>
                <c:pt idx="44231">
                  <c:v>439.36979359999998</c:v>
                </c:pt>
                <c:pt idx="44232">
                  <c:v>439.37972960000002</c:v>
                </c:pt>
                <c:pt idx="44233">
                  <c:v>439.3896656</c:v>
                </c:pt>
                <c:pt idx="44234">
                  <c:v>439.39960059999999</c:v>
                </c:pt>
                <c:pt idx="44235">
                  <c:v>439.40953660000002</c:v>
                </c:pt>
                <c:pt idx="44236">
                  <c:v>439.41947260000001</c:v>
                </c:pt>
                <c:pt idx="44237">
                  <c:v>439.42940759999999</c:v>
                </c:pt>
                <c:pt idx="44238">
                  <c:v>439.43934359999997</c:v>
                </c:pt>
                <c:pt idx="44239">
                  <c:v>439.44927960000001</c:v>
                </c:pt>
                <c:pt idx="44240">
                  <c:v>439.4592146</c:v>
                </c:pt>
                <c:pt idx="44241">
                  <c:v>439.46915059999998</c:v>
                </c:pt>
                <c:pt idx="44242">
                  <c:v>439.47908660000002</c:v>
                </c:pt>
                <c:pt idx="44243">
                  <c:v>439.4890216</c:v>
                </c:pt>
                <c:pt idx="44244">
                  <c:v>439.49895759999998</c:v>
                </c:pt>
                <c:pt idx="44245">
                  <c:v>439.50889360000002</c:v>
                </c:pt>
                <c:pt idx="44246">
                  <c:v>439.5188296</c:v>
                </c:pt>
                <c:pt idx="44247">
                  <c:v>439.52876459999999</c:v>
                </c:pt>
                <c:pt idx="44248">
                  <c:v>439.53870060000003</c:v>
                </c:pt>
                <c:pt idx="44249">
                  <c:v>439.54863660000001</c:v>
                </c:pt>
                <c:pt idx="44250">
                  <c:v>439.55857159999999</c:v>
                </c:pt>
                <c:pt idx="44251">
                  <c:v>439.56850759999998</c:v>
                </c:pt>
                <c:pt idx="44252">
                  <c:v>439.57844360000001</c:v>
                </c:pt>
                <c:pt idx="44253">
                  <c:v>439.5883786</c:v>
                </c:pt>
                <c:pt idx="44254">
                  <c:v>439.59831459999998</c:v>
                </c:pt>
                <c:pt idx="44255">
                  <c:v>439.60825060000002</c:v>
                </c:pt>
                <c:pt idx="44256">
                  <c:v>439.6181856</c:v>
                </c:pt>
                <c:pt idx="44257">
                  <c:v>439.62812159999999</c:v>
                </c:pt>
                <c:pt idx="44258">
                  <c:v>439.63805760000002</c:v>
                </c:pt>
                <c:pt idx="44259">
                  <c:v>439.64799360000001</c:v>
                </c:pt>
                <c:pt idx="44260">
                  <c:v>439.65792859999999</c:v>
                </c:pt>
                <c:pt idx="44261">
                  <c:v>439.66786459999997</c:v>
                </c:pt>
                <c:pt idx="44262">
                  <c:v>439.67780060000001</c:v>
                </c:pt>
                <c:pt idx="44263">
                  <c:v>439.6877356</c:v>
                </c:pt>
                <c:pt idx="44264">
                  <c:v>439.69767159999998</c:v>
                </c:pt>
                <c:pt idx="44265">
                  <c:v>439.70760760000002</c:v>
                </c:pt>
                <c:pt idx="44266">
                  <c:v>439.7175426</c:v>
                </c:pt>
                <c:pt idx="44267">
                  <c:v>439.72747859999998</c:v>
                </c:pt>
                <c:pt idx="44268">
                  <c:v>439.73741460000002</c:v>
                </c:pt>
                <c:pt idx="44269">
                  <c:v>439.74734960000001</c:v>
                </c:pt>
                <c:pt idx="44270">
                  <c:v>439.75728559999999</c:v>
                </c:pt>
                <c:pt idx="44271">
                  <c:v>439.76722160000003</c:v>
                </c:pt>
                <c:pt idx="44272">
                  <c:v>439.77715660000001</c:v>
                </c:pt>
                <c:pt idx="44273">
                  <c:v>439.78709259999999</c:v>
                </c:pt>
                <c:pt idx="44274">
                  <c:v>439.79702859999998</c:v>
                </c:pt>
                <c:pt idx="44275">
                  <c:v>439.80696460000001</c:v>
                </c:pt>
                <c:pt idx="44276">
                  <c:v>439.8168996</c:v>
                </c:pt>
                <c:pt idx="44277">
                  <c:v>439.82683559999998</c:v>
                </c:pt>
                <c:pt idx="44278">
                  <c:v>439.83677160000002</c:v>
                </c:pt>
                <c:pt idx="44279">
                  <c:v>439.8467066</c:v>
                </c:pt>
                <c:pt idx="44280">
                  <c:v>439.85664259999999</c:v>
                </c:pt>
                <c:pt idx="44281">
                  <c:v>439.86657860000003</c:v>
                </c:pt>
                <c:pt idx="44282">
                  <c:v>439.87651360000001</c:v>
                </c:pt>
                <c:pt idx="44283">
                  <c:v>439.88644929999998</c:v>
                </c:pt>
                <c:pt idx="44284">
                  <c:v>439.89638530000002</c:v>
                </c:pt>
                <c:pt idx="44285">
                  <c:v>439.9063203</c:v>
                </c:pt>
                <c:pt idx="44286">
                  <c:v>439.91625629999999</c:v>
                </c:pt>
                <c:pt idx="44287">
                  <c:v>439.92619230000003</c:v>
                </c:pt>
                <c:pt idx="44288">
                  <c:v>439.93612830000001</c:v>
                </c:pt>
                <c:pt idx="44289">
                  <c:v>439.94606329999999</c:v>
                </c:pt>
                <c:pt idx="44290">
                  <c:v>439.95599929999997</c:v>
                </c:pt>
                <c:pt idx="44291">
                  <c:v>439.96593530000001</c:v>
                </c:pt>
                <c:pt idx="44292">
                  <c:v>439.9758703</c:v>
                </c:pt>
                <c:pt idx="44293">
                  <c:v>439.98580629999998</c:v>
                </c:pt>
                <c:pt idx="44294">
                  <c:v>439.99574230000002</c:v>
                </c:pt>
                <c:pt idx="44295">
                  <c:v>440.0056773</c:v>
                </c:pt>
                <c:pt idx="44296">
                  <c:v>440.01561329999998</c:v>
                </c:pt>
                <c:pt idx="44297">
                  <c:v>440.02554930000002</c:v>
                </c:pt>
                <c:pt idx="44298">
                  <c:v>440.03548430000001</c:v>
                </c:pt>
                <c:pt idx="44299">
                  <c:v>440.04542029999999</c:v>
                </c:pt>
                <c:pt idx="44300">
                  <c:v>440.05535630000003</c:v>
                </c:pt>
                <c:pt idx="44301">
                  <c:v>440.06529230000001</c:v>
                </c:pt>
                <c:pt idx="44302">
                  <c:v>440.07522729999999</c:v>
                </c:pt>
                <c:pt idx="44303">
                  <c:v>440.08516329999998</c:v>
                </c:pt>
                <c:pt idx="44304">
                  <c:v>440.09509930000002</c:v>
                </c:pt>
                <c:pt idx="44305">
                  <c:v>440.1050343</c:v>
                </c:pt>
                <c:pt idx="44306">
                  <c:v>440.11497029999998</c:v>
                </c:pt>
                <c:pt idx="44307">
                  <c:v>440.12490630000002</c:v>
                </c:pt>
                <c:pt idx="44308">
                  <c:v>440.13484130000001</c:v>
                </c:pt>
                <c:pt idx="44309">
                  <c:v>440.14477729999999</c:v>
                </c:pt>
                <c:pt idx="44310">
                  <c:v>440.15471330000003</c:v>
                </c:pt>
                <c:pt idx="44311">
                  <c:v>440.16464930000001</c:v>
                </c:pt>
                <c:pt idx="44312">
                  <c:v>440.17458429999999</c:v>
                </c:pt>
                <c:pt idx="44313">
                  <c:v>440.18452029999997</c:v>
                </c:pt>
                <c:pt idx="44314">
                  <c:v>440.19445630000001</c:v>
                </c:pt>
                <c:pt idx="44315">
                  <c:v>440.2043913</c:v>
                </c:pt>
                <c:pt idx="44316">
                  <c:v>440.21432729999998</c:v>
                </c:pt>
                <c:pt idx="44317">
                  <c:v>440.22426330000002</c:v>
                </c:pt>
                <c:pt idx="44318">
                  <c:v>440.2341983</c:v>
                </c:pt>
                <c:pt idx="44319">
                  <c:v>440.24413429999998</c:v>
                </c:pt>
                <c:pt idx="44320">
                  <c:v>440.25407030000002</c:v>
                </c:pt>
                <c:pt idx="44321">
                  <c:v>440.26400630000001</c:v>
                </c:pt>
                <c:pt idx="44322">
                  <c:v>440.27394129999999</c:v>
                </c:pt>
                <c:pt idx="44323">
                  <c:v>440.28387729999997</c:v>
                </c:pt>
                <c:pt idx="44324">
                  <c:v>440.29381330000001</c:v>
                </c:pt>
                <c:pt idx="44325">
                  <c:v>440.3037483</c:v>
                </c:pt>
                <c:pt idx="44326">
                  <c:v>440.31368429999998</c:v>
                </c:pt>
                <c:pt idx="44327">
                  <c:v>440.32362030000002</c:v>
                </c:pt>
                <c:pt idx="44328">
                  <c:v>440.3335553</c:v>
                </c:pt>
                <c:pt idx="44329">
                  <c:v>440.34349129999998</c:v>
                </c:pt>
                <c:pt idx="44330">
                  <c:v>440.35342730000002</c:v>
                </c:pt>
                <c:pt idx="44331">
                  <c:v>440.36336230000001</c:v>
                </c:pt>
                <c:pt idx="44332">
                  <c:v>440.37329829999999</c:v>
                </c:pt>
                <c:pt idx="44333">
                  <c:v>440.38323430000003</c:v>
                </c:pt>
                <c:pt idx="44334">
                  <c:v>440.39317030000001</c:v>
                </c:pt>
                <c:pt idx="44335">
                  <c:v>440.40310529999999</c:v>
                </c:pt>
                <c:pt idx="44336">
                  <c:v>440.41304129999997</c:v>
                </c:pt>
                <c:pt idx="44337">
                  <c:v>440.42297730000001</c:v>
                </c:pt>
                <c:pt idx="44338">
                  <c:v>440.4329123</c:v>
                </c:pt>
                <c:pt idx="44339">
                  <c:v>440.44284829999998</c:v>
                </c:pt>
                <c:pt idx="44340">
                  <c:v>440.45278430000002</c:v>
                </c:pt>
                <c:pt idx="44341">
                  <c:v>440.4627203</c:v>
                </c:pt>
                <c:pt idx="44342">
                  <c:v>440.47265529999999</c:v>
                </c:pt>
                <c:pt idx="44343">
                  <c:v>440.48259130000002</c:v>
                </c:pt>
                <c:pt idx="44344">
                  <c:v>440.49252730000001</c:v>
                </c:pt>
                <c:pt idx="44345">
                  <c:v>440.50246229999999</c:v>
                </c:pt>
                <c:pt idx="44346">
                  <c:v>440.51239829999997</c:v>
                </c:pt>
                <c:pt idx="44347">
                  <c:v>440.52233430000001</c:v>
                </c:pt>
                <c:pt idx="44348">
                  <c:v>440.5322693</c:v>
                </c:pt>
                <c:pt idx="44349">
                  <c:v>440.54220529999998</c:v>
                </c:pt>
                <c:pt idx="44350">
                  <c:v>440.55214130000002</c:v>
                </c:pt>
                <c:pt idx="44351">
                  <c:v>440.5620773</c:v>
                </c:pt>
                <c:pt idx="44352">
                  <c:v>440.57201229999998</c:v>
                </c:pt>
                <c:pt idx="44353">
                  <c:v>440.58194830000002</c:v>
                </c:pt>
                <c:pt idx="44354">
                  <c:v>440.5918843</c:v>
                </c:pt>
                <c:pt idx="44355">
                  <c:v>440.60181929999999</c:v>
                </c:pt>
                <c:pt idx="44356">
                  <c:v>440.61175530000003</c:v>
                </c:pt>
                <c:pt idx="44357">
                  <c:v>440.62169130000001</c:v>
                </c:pt>
                <c:pt idx="44358">
                  <c:v>440.63162629999999</c:v>
                </c:pt>
                <c:pt idx="44359">
                  <c:v>440.64156229999998</c:v>
                </c:pt>
                <c:pt idx="44360">
                  <c:v>440.65149830000001</c:v>
                </c:pt>
                <c:pt idx="44361">
                  <c:v>440.6614343</c:v>
                </c:pt>
                <c:pt idx="44362">
                  <c:v>440.67136929999998</c:v>
                </c:pt>
                <c:pt idx="44363">
                  <c:v>440.68130530000002</c:v>
                </c:pt>
                <c:pt idx="44364">
                  <c:v>440.6912413</c:v>
                </c:pt>
                <c:pt idx="44365">
                  <c:v>440.70117629999999</c:v>
                </c:pt>
                <c:pt idx="44366">
                  <c:v>440.71111230000002</c:v>
                </c:pt>
                <c:pt idx="44367">
                  <c:v>440.72104830000001</c:v>
                </c:pt>
                <c:pt idx="44368">
                  <c:v>440.73098329999999</c:v>
                </c:pt>
                <c:pt idx="44369">
                  <c:v>440.74091929999997</c:v>
                </c:pt>
                <c:pt idx="44370">
                  <c:v>440.75085530000001</c:v>
                </c:pt>
                <c:pt idx="44371">
                  <c:v>440.76079129999999</c:v>
                </c:pt>
                <c:pt idx="44372">
                  <c:v>440.77072629999998</c:v>
                </c:pt>
                <c:pt idx="44373">
                  <c:v>440.78066230000002</c:v>
                </c:pt>
                <c:pt idx="44374">
                  <c:v>440.7905983</c:v>
                </c:pt>
                <c:pt idx="44375">
                  <c:v>440.80053329999998</c:v>
                </c:pt>
                <c:pt idx="44376">
                  <c:v>440.81046930000002</c:v>
                </c:pt>
                <c:pt idx="44377">
                  <c:v>440.8204053</c:v>
                </c:pt>
                <c:pt idx="44378">
                  <c:v>440.83034129999999</c:v>
                </c:pt>
                <c:pt idx="44379">
                  <c:v>440.84027630000003</c:v>
                </c:pt>
                <c:pt idx="44380">
                  <c:v>440.85021230000001</c:v>
                </c:pt>
                <c:pt idx="44381">
                  <c:v>440.86014829999999</c:v>
                </c:pt>
                <c:pt idx="44382">
                  <c:v>440.87008329999998</c:v>
                </c:pt>
                <c:pt idx="44383">
                  <c:v>440.88001930000001</c:v>
                </c:pt>
                <c:pt idx="44384">
                  <c:v>440.8899553</c:v>
                </c:pt>
                <c:pt idx="44385">
                  <c:v>440.89989029999998</c:v>
                </c:pt>
                <c:pt idx="44386">
                  <c:v>440.90982630000002</c:v>
                </c:pt>
                <c:pt idx="44387">
                  <c:v>440.9197623</c:v>
                </c:pt>
                <c:pt idx="44388">
                  <c:v>440.92969829999998</c:v>
                </c:pt>
                <c:pt idx="44389">
                  <c:v>440.93963330000003</c:v>
                </c:pt>
                <c:pt idx="44390">
                  <c:v>440.94956930000001</c:v>
                </c:pt>
                <c:pt idx="44391">
                  <c:v>440.95950529999999</c:v>
                </c:pt>
                <c:pt idx="44392">
                  <c:v>440.96944029999997</c:v>
                </c:pt>
                <c:pt idx="44393">
                  <c:v>440.97937630000001</c:v>
                </c:pt>
                <c:pt idx="44394">
                  <c:v>440.98931229999999</c:v>
                </c:pt>
                <c:pt idx="44395">
                  <c:v>440.99924829999998</c:v>
                </c:pt>
                <c:pt idx="44396">
                  <c:v>441.00918330000002</c:v>
                </c:pt>
                <c:pt idx="44397">
                  <c:v>441.0191193</c:v>
                </c:pt>
                <c:pt idx="44398">
                  <c:v>441.02905529999998</c:v>
                </c:pt>
                <c:pt idx="44399">
                  <c:v>441.03899030000002</c:v>
                </c:pt>
                <c:pt idx="44400">
                  <c:v>441.04892630000001</c:v>
                </c:pt>
                <c:pt idx="44401">
                  <c:v>441.05886229999999</c:v>
                </c:pt>
                <c:pt idx="44402">
                  <c:v>441.06879830000003</c:v>
                </c:pt>
                <c:pt idx="44403">
                  <c:v>441.07873330000001</c:v>
                </c:pt>
                <c:pt idx="44404">
                  <c:v>441.08866929999999</c:v>
                </c:pt>
                <c:pt idx="44405">
                  <c:v>441.09860529999997</c:v>
                </c:pt>
                <c:pt idx="44406">
                  <c:v>441.10854030000002</c:v>
                </c:pt>
                <c:pt idx="44407">
                  <c:v>441.1184763</c:v>
                </c:pt>
                <c:pt idx="44408">
                  <c:v>441.12841229999998</c:v>
                </c:pt>
                <c:pt idx="44409">
                  <c:v>441.13834830000002</c:v>
                </c:pt>
                <c:pt idx="44410">
                  <c:v>441.1482833</c:v>
                </c:pt>
                <c:pt idx="44411">
                  <c:v>441.15821929999998</c:v>
                </c:pt>
                <c:pt idx="44412">
                  <c:v>441.16815530000002</c:v>
                </c:pt>
                <c:pt idx="44413">
                  <c:v>441.17809030000001</c:v>
                </c:pt>
                <c:pt idx="44414">
                  <c:v>441.18802629999999</c:v>
                </c:pt>
                <c:pt idx="44415">
                  <c:v>441.19796229999997</c:v>
                </c:pt>
                <c:pt idx="44416">
                  <c:v>441.20789730000001</c:v>
                </c:pt>
                <c:pt idx="44417">
                  <c:v>441.2178333</c:v>
                </c:pt>
                <c:pt idx="44418">
                  <c:v>441.22776929999998</c:v>
                </c:pt>
                <c:pt idx="44419">
                  <c:v>441.23770530000002</c:v>
                </c:pt>
                <c:pt idx="44420">
                  <c:v>441.2476403</c:v>
                </c:pt>
                <c:pt idx="44421">
                  <c:v>441.25757629999998</c:v>
                </c:pt>
                <c:pt idx="44422">
                  <c:v>441.26751230000002</c:v>
                </c:pt>
                <c:pt idx="44423">
                  <c:v>441.27744730000001</c:v>
                </c:pt>
                <c:pt idx="44424">
                  <c:v>441.28738329999999</c:v>
                </c:pt>
                <c:pt idx="44425">
                  <c:v>441.29731930000003</c:v>
                </c:pt>
                <c:pt idx="44426">
                  <c:v>441.30725530000001</c:v>
                </c:pt>
                <c:pt idx="44427">
                  <c:v>441.31719029999999</c:v>
                </c:pt>
                <c:pt idx="44428">
                  <c:v>441.32712629999997</c:v>
                </c:pt>
                <c:pt idx="44429">
                  <c:v>441.33706230000001</c:v>
                </c:pt>
                <c:pt idx="44430">
                  <c:v>441.3469973</c:v>
                </c:pt>
                <c:pt idx="44431">
                  <c:v>441.35693329999998</c:v>
                </c:pt>
                <c:pt idx="44432">
                  <c:v>441.36686930000002</c:v>
                </c:pt>
                <c:pt idx="44433">
                  <c:v>441.3768053</c:v>
                </c:pt>
                <c:pt idx="44434">
                  <c:v>441.38674029999999</c:v>
                </c:pt>
                <c:pt idx="44435">
                  <c:v>441.39667630000002</c:v>
                </c:pt>
                <c:pt idx="44436">
                  <c:v>441.40661230000001</c:v>
                </c:pt>
                <c:pt idx="44437">
                  <c:v>441.41654729999999</c:v>
                </c:pt>
                <c:pt idx="44438">
                  <c:v>441.42648329999997</c:v>
                </c:pt>
                <c:pt idx="44439">
                  <c:v>441.43641930000001</c:v>
                </c:pt>
                <c:pt idx="44440">
                  <c:v>441.44635529999999</c:v>
                </c:pt>
                <c:pt idx="44441">
                  <c:v>441.45629029999998</c:v>
                </c:pt>
                <c:pt idx="44442">
                  <c:v>441.46622630000002</c:v>
                </c:pt>
                <c:pt idx="44443">
                  <c:v>441.4761623</c:v>
                </c:pt>
                <c:pt idx="44444">
                  <c:v>441.48609729999998</c:v>
                </c:pt>
                <c:pt idx="44445">
                  <c:v>441.49603330000002</c:v>
                </c:pt>
                <c:pt idx="44446">
                  <c:v>441.5059693</c:v>
                </c:pt>
                <c:pt idx="44447">
                  <c:v>441.51590529999999</c:v>
                </c:pt>
                <c:pt idx="44448">
                  <c:v>441.52584030000003</c:v>
                </c:pt>
                <c:pt idx="44449">
                  <c:v>441.53577630000001</c:v>
                </c:pt>
                <c:pt idx="44450">
                  <c:v>441.54571229999999</c:v>
                </c:pt>
                <c:pt idx="44451">
                  <c:v>441.55564729999998</c:v>
                </c:pt>
                <c:pt idx="44452">
                  <c:v>441.56558330000001</c:v>
                </c:pt>
                <c:pt idx="44453">
                  <c:v>441.5755193</c:v>
                </c:pt>
                <c:pt idx="44454">
                  <c:v>441.58545529999998</c:v>
                </c:pt>
                <c:pt idx="44455">
                  <c:v>441.59539030000002</c:v>
                </c:pt>
                <c:pt idx="44456">
                  <c:v>441.6053263</c:v>
                </c:pt>
                <c:pt idx="44457">
                  <c:v>441.61526229999998</c:v>
                </c:pt>
                <c:pt idx="44458">
                  <c:v>441.62519730000002</c:v>
                </c:pt>
                <c:pt idx="44459">
                  <c:v>441.63513330000001</c:v>
                </c:pt>
                <c:pt idx="44460">
                  <c:v>441.64506929999999</c:v>
                </c:pt>
                <c:pt idx="44461">
                  <c:v>441.65500530000003</c:v>
                </c:pt>
                <c:pt idx="44462">
                  <c:v>441.66494030000001</c:v>
                </c:pt>
                <c:pt idx="44463">
                  <c:v>441.67487629999999</c:v>
                </c:pt>
                <c:pt idx="44464">
                  <c:v>441.68481229999998</c:v>
                </c:pt>
                <c:pt idx="44465">
                  <c:v>441.69474730000002</c:v>
                </c:pt>
                <c:pt idx="44466">
                  <c:v>441.7046833</c:v>
                </c:pt>
                <c:pt idx="44467">
                  <c:v>441.71461929999998</c:v>
                </c:pt>
                <c:pt idx="44468">
                  <c:v>441.72455530000002</c:v>
                </c:pt>
                <c:pt idx="44469">
                  <c:v>441.7344903</c:v>
                </c:pt>
                <c:pt idx="44470">
                  <c:v>441.74442629999999</c:v>
                </c:pt>
                <c:pt idx="44471">
                  <c:v>441.75436230000003</c:v>
                </c:pt>
                <c:pt idx="44472">
                  <c:v>441.76429730000001</c:v>
                </c:pt>
                <c:pt idx="44473">
                  <c:v>441.77423329999999</c:v>
                </c:pt>
                <c:pt idx="44474">
                  <c:v>441.78416929999997</c:v>
                </c:pt>
                <c:pt idx="44475">
                  <c:v>441.79410530000001</c:v>
                </c:pt>
                <c:pt idx="44476">
                  <c:v>441.8040403</c:v>
                </c:pt>
                <c:pt idx="44477">
                  <c:v>441.81397629999998</c:v>
                </c:pt>
                <c:pt idx="44478">
                  <c:v>441.82391230000002</c:v>
                </c:pt>
                <c:pt idx="44479">
                  <c:v>441.8338483</c:v>
                </c:pt>
                <c:pt idx="44480">
                  <c:v>441.84378329999998</c:v>
                </c:pt>
                <c:pt idx="44481">
                  <c:v>441.85371930000002</c:v>
                </c:pt>
                <c:pt idx="44482">
                  <c:v>441.8636553</c:v>
                </c:pt>
                <c:pt idx="44483">
                  <c:v>441.87359029999999</c:v>
                </c:pt>
                <c:pt idx="44484">
                  <c:v>441.88352689999999</c:v>
                </c:pt>
                <c:pt idx="44485">
                  <c:v>441.89346289999997</c:v>
                </c:pt>
                <c:pt idx="44486">
                  <c:v>441.90339890000001</c:v>
                </c:pt>
                <c:pt idx="44487">
                  <c:v>441.9133339</c:v>
                </c:pt>
                <c:pt idx="44488">
                  <c:v>441.92326989999998</c:v>
                </c:pt>
                <c:pt idx="44489">
                  <c:v>441.93320590000002</c:v>
                </c:pt>
                <c:pt idx="44490">
                  <c:v>441.9431409</c:v>
                </c:pt>
                <c:pt idx="44491">
                  <c:v>441.95307689999999</c:v>
                </c:pt>
                <c:pt idx="44492">
                  <c:v>441.96301290000002</c:v>
                </c:pt>
                <c:pt idx="44493">
                  <c:v>441.97294890000001</c:v>
                </c:pt>
                <c:pt idx="44494">
                  <c:v>441.98288389999999</c:v>
                </c:pt>
                <c:pt idx="44495">
                  <c:v>441.99281989999997</c:v>
                </c:pt>
                <c:pt idx="44496">
                  <c:v>442.00275590000001</c:v>
                </c:pt>
                <c:pt idx="44497">
                  <c:v>442.0126909</c:v>
                </c:pt>
                <c:pt idx="44498">
                  <c:v>442.02262689999998</c:v>
                </c:pt>
                <c:pt idx="44499">
                  <c:v>442.03256290000002</c:v>
                </c:pt>
                <c:pt idx="44500">
                  <c:v>442.0424989</c:v>
                </c:pt>
                <c:pt idx="44501">
                  <c:v>442.05243389999998</c:v>
                </c:pt>
                <c:pt idx="44502">
                  <c:v>442.06236990000002</c:v>
                </c:pt>
                <c:pt idx="44503">
                  <c:v>442.0723059</c:v>
                </c:pt>
                <c:pt idx="44504">
                  <c:v>442.08224089999999</c:v>
                </c:pt>
                <c:pt idx="44505">
                  <c:v>442.09217690000003</c:v>
                </c:pt>
                <c:pt idx="44506">
                  <c:v>442.10211290000001</c:v>
                </c:pt>
                <c:pt idx="44507">
                  <c:v>442.11204889999999</c:v>
                </c:pt>
                <c:pt idx="44508">
                  <c:v>442.12198389999998</c:v>
                </c:pt>
                <c:pt idx="44509">
                  <c:v>442.13191990000001</c:v>
                </c:pt>
                <c:pt idx="44510">
                  <c:v>442.1418559</c:v>
                </c:pt>
                <c:pt idx="44511">
                  <c:v>442.15179189999998</c:v>
                </c:pt>
                <c:pt idx="44512">
                  <c:v>442.16172690000002</c:v>
                </c:pt>
                <c:pt idx="44513">
                  <c:v>442.1716629</c:v>
                </c:pt>
                <c:pt idx="44514">
                  <c:v>442.18159889999998</c:v>
                </c:pt>
                <c:pt idx="44515">
                  <c:v>442.19153390000002</c:v>
                </c:pt>
                <c:pt idx="44516">
                  <c:v>442.20146990000001</c:v>
                </c:pt>
                <c:pt idx="44517">
                  <c:v>442.21140589999999</c:v>
                </c:pt>
                <c:pt idx="44518">
                  <c:v>442.22134190000003</c:v>
                </c:pt>
                <c:pt idx="44519">
                  <c:v>442.23127690000001</c:v>
                </c:pt>
                <c:pt idx="44520">
                  <c:v>442.24121289999999</c:v>
                </c:pt>
                <c:pt idx="44521">
                  <c:v>442.25114889999998</c:v>
                </c:pt>
                <c:pt idx="44522">
                  <c:v>442.26108490000001</c:v>
                </c:pt>
                <c:pt idx="44523">
                  <c:v>442.2710199</c:v>
                </c:pt>
                <c:pt idx="44524">
                  <c:v>442.28095589999998</c:v>
                </c:pt>
                <c:pt idx="44525">
                  <c:v>442.29089190000002</c:v>
                </c:pt>
                <c:pt idx="44526">
                  <c:v>442.3008269</c:v>
                </c:pt>
                <c:pt idx="44527">
                  <c:v>442.31076289999999</c:v>
                </c:pt>
                <c:pt idx="44528">
                  <c:v>442.32069890000002</c:v>
                </c:pt>
                <c:pt idx="44529">
                  <c:v>442.33063490000001</c:v>
                </c:pt>
                <c:pt idx="44530">
                  <c:v>442.34056989999999</c:v>
                </c:pt>
                <c:pt idx="44531">
                  <c:v>442.35050589999997</c:v>
                </c:pt>
                <c:pt idx="44532">
                  <c:v>442.36044190000001</c:v>
                </c:pt>
                <c:pt idx="44533">
                  <c:v>442.37037789999999</c:v>
                </c:pt>
                <c:pt idx="44534">
                  <c:v>442.38031289999998</c:v>
                </c:pt>
                <c:pt idx="44535">
                  <c:v>442.39024890000002</c:v>
                </c:pt>
                <c:pt idx="44536">
                  <c:v>442.4001849</c:v>
                </c:pt>
                <c:pt idx="44537">
                  <c:v>442.41011989999998</c:v>
                </c:pt>
                <c:pt idx="44538">
                  <c:v>442.42005590000002</c:v>
                </c:pt>
                <c:pt idx="44539">
                  <c:v>442.4299919</c:v>
                </c:pt>
                <c:pt idx="44540">
                  <c:v>442.43992789999999</c:v>
                </c:pt>
                <c:pt idx="44541">
                  <c:v>442.44986290000003</c:v>
                </c:pt>
                <c:pt idx="44542">
                  <c:v>442.45979890000001</c:v>
                </c:pt>
                <c:pt idx="44543">
                  <c:v>442.46973489999999</c:v>
                </c:pt>
                <c:pt idx="44544">
                  <c:v>442.47967089999997</c:v>
                </c:pt>
                <c:pt idx="44545">
                  <c:v>442.48960590000002</c:v>
                </c:pt>
                <c:pt idx="44546">
                  <c:v>442.4995419</c:v>
                </c:pt>
                <c:pt idx="44547">
                  <c:v>442.50947789999998</c:v>
                </c:pt>
                <c:pt idx="44548">
                  <c:v>442.51941290000002</c:v>
                </c:pt>
                <c:pt idx="44549">
                  <c:v>442.5293489</c:v>
                </c:pt>
                <c:pt idx="44550">
                  <c:v>442.53928489999998</c:v>
                </c:pt>
                <c:pt idx="44551">
                  <c:v>442.54922090000002</c:v>
                </c:pt>
                <c:pt idx="44552">
                  <c:v>442.55915590000001</c:v>
                </c:pt>
                <c:pt idx="44553">
                  <c:v>442.56909189999999</c:v>
                </c:pt>
                <c:pt idx="44554">
                  <c:v>442.57902790000003</c:v>
                </c:pt>
                <c:pt idx="44555">
                  <c:v>442.58896390000001</c:v>
                </c:pt>
                <c:pt idx="44556">
                  <c:v>442.59889889999999</c:v>
                </c:pt>
                <c:pt idx="44557">
                  <c:v>442.60883489999998</c:v>
                </c:pt>
                <c:pt idx="44558">
                  <c:v>442.61877090000002</c:v>
                </c:pt>
                <c:pt idx="44559">
                  <c:v>442.6287069</c:v>
                </c:pt>
                <c:pt idx="44560">
                  <c:v>442.63864189999998</c:v>
                </c:pt>
                <c:pt idx="44561">
                  <c:v>442.64857790000002</c:v>
                </c:pt>
                <c:pt idx="44562">
                  <c:v>442.6585139</c:v>
                </c:pt>
                <c:pt idx="44563">
                  <c:v>442.66844889999999</c:v>
                </c:pt>
                <c:pt idx="44564">
                  <c:v>442.67838490000003</c:v>
                </c:pt>
                <c:pt idx="44565">
                  <c:v>442.68832090000001</c:v>
                </c:pt>
                <c:pt idx="44566">
                  <c:v>442.69825689999999</c:v>
                </c:pt>
                <c:pt idx="44567">
                  <c:v>442.70819189999997</c:v>
                </c:pt>
                <c:pt idx="44568">
                  <c:v>442.71812790000001</c:v>
                </c:pt>
                <c:pt idx="44569">
                  <c:v>442.7280639</c:v>
                </c:pt>
                <c:pt idx="44570">
                  <c:v>442.73799989999998</c:v>
                </c:pt>
                <c:pt idx="44571">
                  <c:v>442.74793490000002</c:v>
                </c:pt>
                <c:pt idx="44572">
                  <c:v>442.7578709</c:v>
                </c:pt>
                <c:pt idx="44573">
                  <c:v>442.76780689999998</c:v>
                </c:pt>
                <c:pt idx="44574">
                  <c:v>442.77774190000002</c:v>
                </c:pt>
                <c:pt idx="44575">
                  <c:v>442.78767790000001</c:v>
                </c:pt>
                <c:pt idx="44576">
                  <c:v>442.79761389999999</c:v>
                </c:pt>
                <c:pt idx="44577">
                  <c:v>442.80754990000003</c:v>
                </c:pt>
                <c:pt idx="44578">
                  <c:v>442.81748490000001</c:v>
                </c:pt>
                <c:pt idx="44579">
                  <c:v>442.82742089999999</c:v>
                </c:pt>
                <c:pt idx="44580">
                  <c:v>442.83735689999997</c:v>
                </c:pt>
                <c:pt idx="44581">
                  <c:v>442.84729290000001</c:v>
                </c:pt>
                <c:pt idx="44582">
                  <c:v>442.8572279</c:v>
                </c:pt>
                <c:pt idx="44583">
                  <c:v>442.86716389999998</c:v>
                </c:pt>
                <c:pt idx="44584">
                  <c:v>442.87709990000002</c:v>
                </c:pt>
                <c:pt idx="44585">
                  <c:v>442.8870349</c:v>
                </c:pt>
                <c:pt idx="44586">
                  <c:v>442.89696989999999</c:v>
                </c:pt>
                <c:pt idx="44587">
                  <c:v>442.90690590000003</c:v>
                </c:pt>
                <c:pt idx="44588">
                  <c:v>442.91684190000001</c:v>
                </c:pt>
                <c:pt idx="44589">
                  <c:v>442.92677689999999</c:v>
                </c:pt>
                <c:pt idx="44590">
                  <c:v>442.93671289999997</c:v>
                </c:pt>
                <c:pt idx="44591">
                  <c:v>442.94664890000001</c:v>
                </c:pt>
                <c:pt idx="44592">
                  <c:v>442.9565849</c:v>
                </c:pt>
                <c:pt idx="44593">
                  <c:v>442.96651989999998</c:v>
                </c:pt>
                <c:pt idx="44594">
                  <c:v>442.97645590000002</c:v>
                </c:pt>
                <c:pt idx="44595">
                  <c:v>442.9863919</c:v>
                </c:pt>
                <c:pt idx="44596">
                  <c:v>442.99632789999998</c:v>
                </c:pt>
                <c:pt idx="44597">
                  <c:v>443.00626290000002</c:v>
                </c:pt>
                <c:pt idx="44598">
                  <c:v>443.01619890000001</c:v>
                </c:pt>
                <c:pt idx="44599">
                  <c:v>443.02613489999999</c:v>
                </c:pt>
                <c:pt idx="44600">
                  <c:v>443.03607090000003</c:v>
                </c:pt>
                <c:pt idx="44601">
                  <c:v>443.04600590000001</c:v>
                </c:pt>
                <c:pt idx="44602">
                  <c:v>443.05594189999999</c:v>
                </c:pt>
                <c:pt idx="44603">
                  <c:v>443.06587789999998</c:v>
                </c:pt>
                <c:pt idx="44604">
                  <c:v>443.07581390000001</c:v>
                </c:pt>
                <c:pt idx="44605">
                  <c:v>443.0857489</c:v>
                </c:pt>
                <c:pt idx="44606">
                  <c:v>443.09568489999998</c:v>
                </c:pt>
                <c:pt idx="44607">
                  <c:v>443.10562090000002</c:v>
                </c:pt>
                <c:pt idx="44608">
                  <c:v>443.1155569</c:v>
                </c:pt>
                <c:pt idx="44609">
                  <c:v>443.12549189999999</c:v>
                </c:pt>
                <c:pt idx="44610">
                  <c:v>443.13542790000002</c:v>
                </c:pt>
                <c:pt idx="44611">
                  <c:v>443.14536390000001</c:v>
                </c:pt>
                <c:pt idx="44612">
                  <c:v>443.15529889999999</c:v>
                </c:pt>
                <c:pt idx="44613">
                  <c:v>443.16523489999997</c:v>
                </c:pt>
                <c:pt idx="44614">
                  <c:v>443.17517090000001</c:v>
                </c:pt>
                <c:pt idx="44615">
                  <c:v>443.18510689999999</c:v>
                </c:pt>
                <c:pt idx="44616">
                  <c:v>443.19504189999998</c:v>
                </c:pt>
                <c:pt idx="44617">
                  <c:v>443.20497790000002</c:v>
                </c:pt>
                <c:pt idx="44618">
                  <c:v>443.2149139</c:v>
                </c:pt>
                <c:pt idx="44619">
                  <c:v>443.22484989999998</c:v>
                </c:pt>
                <c:pt idx="44620">
                  <c:v>443.23478490000002</c:v>
                </c:pt>
                <c:pt idx="44621">
                  <c:v>443.2447209</c:v>
                </c:pt>
                <c:pt idx="44622">
                  <c:v>443.25465689999999</c:v>
                </c:pt>
                <c:pt idx="44623">
                  <c:v>443.26459290000003</c:v>
                </c:pt>
                <c:pt idx="44624">
                  <c:v>443.27452790000001</c:v>
                </c:pt>
                <c:pt idx="44625">
                  <c:v>443.28446389999999</c:v>
                </c:pt>
                <c:pt idx="44626">
                  <c:v>443.29439989999997</c:v>
                </c:pt>
                <c:pt idx="44627">
                  <c:v>443.30433590000001</c:v>
                </c:pt>
                <c:pt idx="44628">
                  <c:v>443.3142709</c:v>
                </c:pt>
                <c:pt idx="44629">
                  <c:v>443.32420689999998</c:v>
                </c:pt>
                <c:pt idx="44630">
                  <c:v>443.33414290000002</c:v>
                </c:pt>
                <c:pt idx="44631">
                  <c:v>443.3440789</c:v>
                </c:pt>
                <c:pt idx="44632">
                  <c:v>443.35401389999998</c:v>
                </c:pt>
                <c:pt idx="44633">
                  <c:v>443.36394990000002</c:v>
                </c:pt>
                <c:pt idx="44634">
                  <c:v>443.3738859</c:v>
                </c:pt>
                <c:pt idx="44635">
                  <c:v>443.38382189999999</c:v>
                </c:pt>
                <c:pt idx="44636">
                  <c:v>443.39375690000003</c:v>
                </c:pt>
                <c:pt idx="44637">
                  <c:v>443.40369290000001</c:v>
                </c:pt>
                <c:pt idx="44638">
                  <c:v>443.41362889999999</c:v>
                </c:pt>
                <c:pt idx="44639">
                  <c:v>443.42356489999997</c:v>
                </c:pt>
                <c:pt idx="44640">
                  <c:v>443.43349990000002</c:v>
                </c:pt>
                <c:pt idx="44641">
                  <c:v>443.4434359</c:v>
                </c:pt>
                <c:pt idx="44642">
                  <c:v>443.45337189999998</c:v>
                </c:pt>
                <c:pt idx="44643">
                  <c:v>443.46330790000002</c:v>
                </c:pt>
                <c:pt idx="44644">
                  <c:v>443.4732429</c:v>
                </c:pt>
                <c:pt idx="44645">
                  <c:v>443.48317889999998</c:v>
                </c:pt>
                <c:pt idx="44646">
                  <c:v>443.49311490000002</c:v>
                </c:pt>
                <c:pt idx="44647">
                  <c:v>443.50305090000001</c:v>
                </c:pt>
                <c:pt idx="44648">
                  <c:v>443.51298589999999</c:v>
                </c:pt>
                <c:pt idx="44649">
                  <c:v>443.52292189999997</c:v>
                </c:pt>
                <c:pt idx="44650">
                  <c:v>443.53285790000001</c:v>
                </c:pt>
                <c:pt idx="44651">
                  <c:v>443.54279289999999</c:v>
                </c:pt>
                <c:pt idx="44652">
                  <c:v>443.55272889999998</c:v>
                </c:pt>
                <c:pt idx="44653">
                  <c:v>443.56266490000002</c:v>
                </c:pt>
                <c:pt idx="44654">
                  <c:v>443.5726009</c:v>
                </c:pt>
                <c:pt idx="44655">
                  <c:v>443.58253589999998</c:v>
                </c:pt>
                <c:pt idx="44656">
                  <c:v>443.59247190000002</c:v>
                </c:pt>
                <c:pt idx="44657">
                  <c:v>443.6024079</c:v>
                </c:pt>
                <c:pt idx="44658">
                  <c:v>443.61234389999998</c:v>
                </c:pt>
                <c:pt idx="44659">
                  <c:v>443.62227990000002</c:v>
                </c:pt>
                <c:pt idx="44660">
                  <c:v>443.63221490000001</c:v>
                </c:pt>
                <c:pt idx="44661">
                  <c:v>443.64215089999999</c:v>
                </c:pt>
                <c:pt idx="44662">
                  <c:v>443.65208689999997</c:v>
                </c:pt>
                <c:pt idx="44663">
                  <c:v>443.66202190000001</c:v>
                </c:pt>
                <c:pt idx="44664">
                  <c:v>443.6719579</c:v>
                </c:pt>
                <c:pt idx="44665">
                  <c:v>443.68189389999998</c:v>
                </c:pt>
                <c:pt idx="44666">
                  <c:v>443.69182990000002</c:v>
                </c:pt>
                <c:pt idx="44667">
                  <c:v>443.7017649</c:v>
                </c:pt>
                <c:pt idx="44668">
                  <c:v>443.71170089999998</c:v>
                </c:pt>
                <c:pt idx="44669">
                  <c:v>443.72163690000002</c:v>
                </c:pt>
                <c:pt idx="44670">
                  <c:v>443.7315729</c:v>
                </c:pt>
                <c:pt idx="44671">
                  <c:v>443.74150889999999</c:v>
                </c:pt>
                <c:pt idx="44672">
                  <c:v>443.75144390000003</c:v>
                </c:pt>
                <c:pt idx="44673">
                  <c:v>443.76137990000001</c:v>
                </c:pt>
                <c:pt idx="44674">
                  <c:v>443.77131589999999</c:v>
                </c:pt>
                <c:pt idx="44675">
                  <c:v>443.78125089999997</c:v>
                </c:pt>
                <c:pt idx="44676">
                  <c:v>443.79118690000001</c:v>
                </c:pt>
                <c:pt idx="44677">
                  <c:v>443.8011229</c:v>
                </c:pt>
                <c:pt idx="44678">
                  <c:v>443.81105889999998</c:v>
                </c:pt>
                <c:pt idx="44679">
                  <c:v>443.82099390000002</c:v>
                </c:pt>
                <c:pt idx="44680">
                  <c:v>443.8309299</c:v>
                </c:pt>
                <c:pt idx="44681">
                  <c:v>443.84086589999998</c:v>
                </c:pt>
                <c:pt idx="44682">
                  <c:v>443.85080190000002</c:v>
                </c:pt>
                <c:pt idx="44683">
                  <c:v>443.8607379</c:v>
                </c:pt>
                <c:pt idx="44684">
                  <c:v>443.87067289999999</c:v>
                </c:pt>
                <c:pt idx="44685">
                  <c:v>443.88060890000003</c:v>
                </c:pt>
                <c:pt idx="44686">
                  <c:v>443.89054579999998</c:v>
                </c:pt>
                <c:pt idx="44687">
                  <c:v>443.90048180000002</c:v>
                </c:pt>
                <c:pt idx="44688">
                  <c:v>443.91041680000001</c:v>
                </c:pt>
                <c:pt idx="44689">
                  <c:v>443.92035279999999</c:v>
                </c:pt>
                <c:pt idx="44690">
                  <c:v>443.93028880000003</c:v>
                </c:pt>
                <c:pt idx="44691">
                  <c:v>443.94022480000001</c:v>
                </c:pt>
                <c:pt idx="44692">
                  <c:v>443.95015979999999</c:v>
                </c:pt>
                <c:pt idx="44693">
                  <c:v>443.96009579999998</c:v>
                </c:pt>
                <c:pt idx="44694">
                  <c:v>443.97003180000002</c:v>
                </c:pt>
                <c:pt idx="44695">
                  <c:v>443.9799678</c:v>
                </c:pt>
                <c:pt idx="44696">
                  <c:v>443.98990279999998</c:v>
                </c:pt>
                <c:pt idx="44697">
                  <c:v>443.99983880000002</c:v>
                </c:pt>
                <c:pt idx="44698">
                  <c:v>444.0097748</c:v>
                </c:pt>
                <c:pt idx="44699">
                  <c:v>444.01971079999998</c:v>
                </c:pt>
                <c:pt idx="44700">
                  <c:v>444.02964580000003</c:v>
                </c:pt>
                <c:pt idx="44701">
                  <c:v>444.03958180000001</c:v>
                </c:pt>
                <c:pt idx="44702">
                  <c:v>444.04951779999999</c:v>
                </c:pt>
                <c:pt idx="44703">
                  <c:v>444.05945380000003</c:v>
                </c:pt>
                <c:pt idx="44704">
                  <c:v>444.06938880000001</c:v>
                </c:pt>
                <c:pt idx="44705">
                  <c:v>444.07932479999999</c:v>
                </c:pt>
                <c:pt idx="44706">
                  <c:v>444.08926079999998</c:v>
                </c:pt>
                <c:pt idx="44707">
                  <c:v>444.09919680000002</c:v>
                </c:pt>
                <c:pt idx="44708">
                  <c:v>444.1091318</c:v>
                </c:pt>
                <c:pt idx="44709">
                  <c:v>444.11906779999998</c:v>
                </c:pt>
                <c:pt idx="44710">
                  <c:v>444.12900380000002</c:v>
                </c:pt>
                <c:pt idx="44711">
                  <c:v>444.1389398</c:v>
                </c:pt>
                <c:pt idx="44712">
                  <c:v>444.14887479999999</c:v>
                </c:pt>
                <c:pt idx="44713">
                  <c:v>444.15881080000003</c:v>
                </c:pt>
                <c:pt idx="44714">
                  <c:v>444.16874680000001</c:v>
                </c:pt>
                <c:pt idx="44715">
                  <c:v>444.17868279999999</c:v>
                </c:pt>
                <c:pt idx="44716">
                  <c:v>444.18861779999997</c:v>
                </c:pt>
                <c:pt idx="44717">
                  <c:v>444.19855380000001</c:v>
                </c:pt>
                <c:pt idx="44718">
                  <c:v>444.2084898</c:v>
                </c:pt>
                <c:pt idx="44719">
                  <c:v>444.21842579999998</c:v>
                </c:pt>
                <c:pt idx="44720">
                  <c:v>444.22836180000002</c:v>
                </c:pt>
                <c:pt idx="44721">
                  <c:v>444.2382968</c:v>
                </c:pt>
                <c:pt idx="44722">
                  <c:v>444.24823279999998</c:v>
                </c:pt>
                <c:pt idx="44723">
                  <c:v>444.25816880000002</c:v>
                </c:pt>
                <c:pt idx="44724">
                  <c:v>444.2681048</c:v>
                </c:pt>
                <c:pt idx="44725">
                  <c:v>444.27803979999999</c:v>
                </c:pt>
                <c:pt idx="44726">
                  <c:v>444.28797580000003</c:v>
                </c:pt>
                <c:pt idx="44727">
                  <c:v>444.29791180000001</c:v>
                </c:pt>
                <c:pt idx="44728">
                  <c:v>444.30784779999999</c:v>
                </c:pt>
                <c:pt idx="44729">
                  <c:v>444.31778279999997</c:v>
                </c:pt>
                <c:pt idx="44730">
                  <c:v>444.32771880000001</c:v>
                </c:pt>
                <c:pt idx="44731">
                  <c:v>444.3376548</c:v>
                </c:pt>
                <c:pt idx="44732">
                  <c:v>444.34759079999998</c:v>
                </c:pt>
                <c:pt idx="44733">
                  <c:v>444.35752580000002</c:v>
                </c:pt>
                <c:pt idx="44734">
                  <c:v>444.3674618</c:v>
                </c:pt>
                <c:pt idx="44735">
                  <c:v>444.37739779999998</c:v>
                </c:pt>
                <c:pt idx="44736">
                  <c:v>444.38733380000002</c:v>
                </c:pt>
                <c:pt idx="44737">
                  <c:v>444.39726880000001</c:v>
                </c:pt>
                <c:pt idx="44738">
                  <c:v>444.40720479999999</c:v>
                </c:pt>
                <c:pt idx="44739">
                  <c:v>444.41714080000003</c:v>
                </c:pt>
                <c:pt idx="44740">
                  <c:v>444.42707680000001</c:v>
                </c:pt>
                <c:pt idx="44741">
                  <c:v>444.43701279999999</c:v>
                </c:pt>
                <c:pt idx="44742">
                  <c:v>444.44694779999998</c:v>
                </c:pt>
                <c:pt idx="44743">
                  <c:v>444.45688380000001</c:v>
                </c:pt>
                <c:pt idx="44744">
                  <c:v>444.4668198</c:v>
                </c:pt>
                <c:pt idx="44745">
                  <c:v>444.47675579999998</c:v>
                </c:pt>
                <c:pt idx="44746">
                  <c:v>444.48669080000002</c:v>
                </c:pt>
                <c:pt idx="44747">
                  <c:v>444.4966268</c:v>
                </c:pt>
                <c:pt idx="44748">
                  <c:v>444.50656279999998</c:v>
                </c:pt>
                <c:pt idx="44749">
                  <c:v>444.51649880000002</c:v>
                </c:pt>
                <c:pt idx="44750">
                  <c:v>444.52643380000001</c:v>
                </c:pt>
                <c:pt idx="44751">
                  <c:v>444.53636979999999</c:v>
                </c:pt>
                <c:pt idx="44752">
                  <c:v>444.54630580000003</c:v>
                </c:pt>
                <c:pt idx="44753">
                  <c:v>444.55624180000001</c:v>
                </c:pt>
                <c:pt idx="44754">
                  <c:v>444.56617679999999</c:v>
                </c:pt>
                <c:pt idx="44755">
                  <c:v>444.57611279999998</c:v>
                </c:pt>
                <c:pt idx="44756">
                  <c:v>444.58604880000001</c:v>
                </c:pt>
                <c:pt idx="44757">
                  <c:v>444.5959848</c:v>
                </c:pt>
                <c:pt idx="44758">
                  <c:v>444.60592079999998</c:v>
                </c:pt>
                <c:pt idx="44759">
                  <c:v>444.61585580000002</c:v>
                </c:pt>
                <c:pt idx="44760">
                  <c:v>444.6257918</c:v>
                </c:pt>
                <c:pt idx="44761">
                  <c:v>444.63572779999998</c:v>
                </c:pt>
                <c:pt idx="44762">
                  <c:v>444.64566380000002</c:v>
                </c:pt>
                <c:pt idx="44763">
                  <c:v>444.65559880000001</c:v>
                </c:pt>
                <c:pt idx="44764">
                  <c:v>444.66553479999999</c:v>
                </c:pt>
                <c:pt idx="44765">
                  <c:v>444.67547080000003</c:v>
                </c:pt>
                <c:pt idx="44766">
                  <c:v>444.68540680000001</c:v>
                </c:pt>
                <c:pt idx="44767">
                  <c:v>444.69534179999999</c:v>
                </c:pt>
                <c:pt idx="44768">
                  <c:v>444.70527779999998</c:v>
                </c:pt>
                <c:pt idx="44769">
                  <c:v>444.71521380000001</c:v>
                </c:pt>
                <c:pt idx="44770">
                  <c:v>444.7251498</c:v>
                </c:pt>
                <c:pt idx="44771">
                  <c:v>444.73508579999998</c:v>
                </c:pt>
                <c:pt idx="44772">
                  <c:v>444.74502080000002</c:v>
                </c:pt>
                <c:pt idx="44773">
                  <c:v>444.7549568</c:v>
                </c:pt>
                <c:pt idx="44774">
                  <c:v>444.76489279999998</c:v>
                </c:pt>
                <c:pt idx="44775">
                  <c:v>444.77482880000002</c:v>
                </c:pt>
                <c:pt idx="44776">
                  <c:v>444.78476380000001</c:v>
                </c:pt>
                <c:pt idx="44777">
                  <c:v>444.79469979999999</c:v>
                </c:pt>
                <c:pt idx="44778">
                  <c:v>444.80463580000003</c:v>
                </c:pt>
                <c:pt idx="44779">
                  <c:v>444.81457180000001</c:v>
                </c:pt>
                <c:pt idx="44780">
                  <c:v>444.82450679999999</c:v>
                </c:pt>
                <c:pt idx="44781">
                  <c:v>444.83444279999998</c:v>
                </c:pt>
                <c:pt idx="44782">
                  <c:v>444.84437880000002</c:v>
                </c:pt>
                <c:pt idx="44783">
                  <c:v>444.8543148</c:v>
                </c:pt>
                <c:pt idx="44784">
                  <c:v>444.86425079999998</c:v>
                </c:pt>
                <c:pt idx="44785">
                  <c:v>444.87418580000002</c:v>
                </c:pt>
                <c:pt idx="44786">
                  <c:v>444.8841218</c:v>
                </c:pt>
                <c:pt idx="44787">
                  <c:v>444.8940571</c:v>
                </c:pt>
                <c:pt idx="44788">
                  <c:v>444.90399309999998</c:v>
                </c:pt>
                <c:pt idx="44789">
                  <c:v>444.91392810000002</c:v>
                </c:pt>
                <c:pt idx="44790">
                  <c:v>444.9238641</c:v>
                </c:pt>
                <c:pt idx="44791">
                  <c:v>444.93380009999998</c:v>
                </c:pt>
                <c:pt idx="44792">
                  <c:v>444.94373610000002</c:v>
                </c:pt>
                <c:pt idx="44793">
                  <c:v>444.95367110000001</c:v>
                </c:pt>
                <c:pt idx="44794">
                  <c:v>444.96360709999999</c:v>
                </c:pt>
                <c:pt idx="44795">
                  <c:v>444.97354309999997</c:v>
                </c:pt>
                <c:pt idx="44796">
                  <c:v>444.98347910000001</c:v>
                </c:pt>
                <c:pt idx="44797">
                  <c:v>444.99341509999999</c:v>
                </c:pt>
                <c:pt idx="44798">
                  <c:v>445.00335009999998</c:v>
                </c:pt>
                <c:pt idx="44799">
                  <c:v>445.01328610000002</c:v>
                </c:pt>
                <c:pt idx="44800">
                  <c:v>445.0232221</c:v>
                </c:pt>
                <c:pt idx="44801">
                  <c:v>445.03315809999998</c:v>
                </c:pt>
                <c:pt idx="44802">
                  <c:v>445.04309310000002</c:v>
                </c:pt>
                <c:pt idx="44803">
                  <c:v>445.0530291</c:v>
                </c:pt>
                <c:pt idx="44804">
                  <c:v>445.06296509999999</c:v>
                </c:pt>
                <c:pt idx="44805">
                  <c:v>445.07290110000002</c:v>
                </c:pt>
                <c:pt idx="44806">
                  <c:v>445.08283710000001</c:v>
                </c:pt>
                <c:pt idx="44807">
                  <c:v>445.09277209999999</c:v>
                </c:pt>
                <c:pt idx="44808">
                  <c:v>445.10270809999997</c:v>
                </c:pt>
                <c:pt idx="44809">
                  <c:v>445.11264410000001</c:v>
                </c:pt>
                <c:pt idx="44810">
                  <c:v>445.12258009999999</c:v>
                </c:pt>
                <c:pt idx="44811">
                  <c:v>445.13251509999998</c:v>
                </c:pt>
                <c:pt idx="44812">
                  <c:v>445.14245110000002</c:v>
                </c:pt>
                <c:pt idx="44813">
                  <c:v>445.1523871</c:v>
                </c:pt>
                <c:pt idx="44814">
                  <c:v>445.16232309999998</c:v>
                </c:pt>
                <c:pt idx="44815">
                  <c:v>445.17225810000002</c:v>
                </c:pt>
                <c:pt idx="44816">
                  <c:v>445.1821941</c:v>
                </c:pt>
                <c:pt idx="44817">
                  <c:v>445.19213009999999</c:v>
                </c:pt>
                <c:pt idx="44818">
                  <c:v>445.20206610000002</c:v>
                </c:pt>
                <c:pt idx="44819">
                  <c:v>445.21200210000001</c:v>
                </c:pt>
                <c:pt idx="44820">
                  <c:v>445.22193709999999</c:v>
                </c:pt>
                <c:pt idx="44821">
                  <c:v>445.23187309999997</c:v>
                </c:pt>
                <c:pt idx="44822">
                  <c:v>445.24180910000001</c:v>
                </c:pt>
                <c:pt idx="44823">
                  <c:v>445.25174509999999</c:v>
                </c:pt>
                <c:pt idx="44824">
                  <c:v>445.26168009999998</c:v>
                </c:pt>
                <c:pt idx="44825">
                  <c:v>445.27161610000002</c:v>
                </c:pt>
                <c:pt idx="44826">
                  <c:v>445.2815521</c:v>
                </c:pt>
                <c:pt idx="44827">
                  <c:v>445.29148809999998</c:v>
                </c:pt>
                <c:pt idx="44828">
                  <c:v>445.30142410000002</c:v>
                </c:pt>
                <c:pt idx="44829">
                  <c:v>445.3113591</c:v>
                </c:pt>
                <c:pt idx="44830">
                  <c:v>445.32129509999999</c:v>
                </c:pt>
                <c:pt idx="44831">
                  <c:v>445.33123110000002</c:v>
                </c:pt>
                <c:pt idx="44832">
                  <c:v>445.34116710000001</c:v>
                </c:pt>
                <c:pt idx="44833">
                  <c:v>445.35110209999999</c:v>
                </c:pt>
                <c:pt idx="44834">
                  <c:v>445.36103809999997</c:v>
                </c:pt>
                <c:pt idx="44835">
                  <c:v>445.37097410000001</c:v>
                </c:pt>
                <c:pt idx="44836">
                  <c:v>445.38091009999999</c:v>
                </c:pt>
                <c:pt idx="44837">
                  <c:v>445.39084609999998</c:v>
                </c:pt>
                <c:pt idx="44838">
                  <c:v>445.40078110000002</c:v>
                </c:pt>
                <c:pt idx="44839">
                  <c:v>445.4107171</c:v>
                </c:pt>
                <c:pt idx="44840">
                  <c:v>445.42065309999998</c:v>
                </c:pt>
                <c:pt idx="44841">
                  <c:v>445.43058910000002</c:v>
                </c:pt>
                <c:pt idx="44842">
                  <c:v>445.4405241</c:v>
                </c:pt>
                <c:pt idx="44843">
                  <c:v>445.45046009999999</c:v>
                </c:pt>
                <c:pt idx="44844">
                  <c:v>445.46039610000003</c:v>
                </c:pt>
                <c:pt idx="44845">
                  <c:v>445.47033210000001</c:v>
                </c:pt>
                <c:pt idx="44846">
                  <c:v>445.48026809999999</c:v>
                </c:pt>
                <c:pt idx="44847">
                  <c:v>445.49020309999997</c:v>
                </c:pt>
                <c:pt idx="44848">
                  <c:v>445.50013910000001</c:v>
                </c:pt>
                <c:pt idx="44849">
                  <c:v>445.51007509999999</c:v>
                </c:pt>
                <c:pt idx="44850">
                  <c:v>445.52001109999998</c:v>
                </c:pt>
                <c:pt idx="44851">
                  <c:v>445.52994610000002</c:v>
                </c:pt>
                <c:pt idx="44852">
                  <c:v>445.5398821</c:v>
                </c:pt>
                <c:pt idx="44853">
                  <c:v>445.54981809999998</c:v>
                </c:pt>
                <c:pt idx="44854">
                  <c:v>445.55975410000002</c:v>
                </c:pt>
                <c:pt idx="44855">
                  <c:v>445.5696901</c:v>
                </c:pt>
                <c:pt idx="44856">
                  <c:v>445.57962509999999</c:v>
                </c:pt>
                <c:pt idx="44857">
                  <c:v>445.58956110000003</c:v>
                </c:pt>
                <c:pt idx="44858">
                  <c:v>445.59949710000001</c:v>
                </c:pt>
                <c:pt idx="44859">
                  <c:v>445.60943309999999</c:v>
                </c:pt>
                <c:pt idx="44860">
                  <c:v>445.61936909999997</c:v>
                </c:pt>
                <c:pt idx="44861">
                  <c:v>445.62930410000001</c:v>
                </c:pt>
                <c:pt idx="44862">
                  <c:v>445.63924009999999</c:v>
                </c:pt>
                <c:pt idx="44863">
                  <c:v>445.64917609999998</c:v>
                </c:pt>
                <c:pt idx="44864">
                  <c:v>445.65911210000002</c:v>
                </c:pt>
                <c:pt idx="44865">
                  <c:v>445.6690471</c:v>
                </c:pt>
                <c:pt idx="44866">
                  <c:v>445.67898309999998</c:v>
                </c:pt>
                <c:pt idx="44867">
                  <c:v>445.68891910000002</c:v>
                </c:pt>
                <c:pt idx="44868">
                  <c:v>445.6988551</c:v>
                </c:pt>
                <c:pt idx="44869">
                  <c:v>445.70879109999998</c:v>
                </c:pt>
                <c:pt idx="44870">
                  <c:v>445.71872610000003</c:v>
                </c:pt>
                <c:pt idx="44871">
                  <c:v>445.72866210000001</c:v>
                </c:pt>
                <c:pt idx="44872">
                  <c:v>445.73859809999999</c:v>
                </c:pt>
                <c:pt idx="44873">
                  <c:v>445.74853409999997</c:v>
                </c:pt>
                <c:pt idx="44874">
                  <c:v>445.75846910000001</c:v>
                </c:pt>
                <c:pt idx="44875">
                  <c:v>445.7684051</c:v>
                </c:pt>
                <c:pt idx="44876">
                  <c:v>445.77834109999998</c:v>
                </c:pt>
                <c:pt idx="44877">
                  <c:v>445.78827710000002</c:v>
                </c:pt>
                <c:pt idx="44878">
                  <c:v>445.7982131</c:v>
                </c:pt>
                <c:pt idx="44879">
                  <c:v>445.80814809999998</c:v>
                </c:pt>
                <c:pt idx="44880">
                  <c:v>445.81808410000002</c:v>
                </c:pt>
                <c:pt idx="44881">
                  <c:v>445.8280201</c:v>
                </c:pt>
                <c:pt idx="44882">
                  <c:v>445.83795609999999</c:v>
                </c:pt>
                <c:pt idx="44883">
                  <c:v>445.84789210000002</c:v>
                </c:pt>
                <c:pt idx="44884">
                  <c:v>445.85782710000001</c:v>
                </c:pt>
                <c:pt idx="44885">
                  <c:v>445.86776309999999</c:v>
                </c:pt>
                <c:pt idx="44886">
                  <c:v>445.87769909999997</c:v>
                </c:pt>
                <c:pt idx="44887">
                  <c:v>445.8876363</c:v>
                </c:pt>
                <c:pt idx="44888">
                  <c:v>445.89757129999998</c:v>
                </c:pt>
                <c:pt idx="44889">
                  <c:v>445.90750730000002</c:v>
                </c:pt>
                <c:pt idx="44890">
                  <c:v>445.9174433</c:v>
                </c:pt>
                <c:pt idx="44891">
                  <c:v>445.92737929999998</c:v>
                </c:pt>
                <c:pt idx="44892">
                  <c:v>445.93731530000002</c:v>
                </c:pt>
                <c:pt idx="44893">
                  <c:v>445.94725030000001</c:v>
                </c:pt>
                <c:pt idx="44894">
                  <c:v>445.95718629999999</c:v>
                </c:pt>
                <c:pt idx="44895">
                  <c:v>445.96712230000003</c:v>
                </c:pt>
                <c:pt idx="44896">
                  <c:v>445.97705830000001</c:v>
                </c:pt>
                <c:pt idx="44897">
                  <c:v>445.98699329999999</c:v>
                </c:pt>
                <c:pt idx="44898">
                  <c:v>445.99692929999998</c:v>
                </c:pt>
                <c:pt idx="44899">
                  <c:v>446.00686530000002</c:v>
                </c:pt>
                <c:pt idx="44900">
                  <c:v>446.0168013</c:v>
                </c:pt>
                <c:pt idx="44901">
                  <c:v>446.02673729999998</c:v>
                </c:pt>
                <c:pt idx="44902">
                  <c:v>446.03667230000002</c:v>
                </c:pt>
                <c:pt idx="44903">
                  <c:v>446.0466083</c:v>
                </c:pt>
                <c:pt idx="44904">
                  <c:v>446.05654429999998</c:v>
                </c:pt>
                <c:pt idx="44905">
                  <c:v>446.06648030000002</c:v>
                </c:pt>
                <c:pt idx="44906">
                  <c:v>446.07641630000001</c:v>
                </c:pt>
                <c:pt idx="44907">
                  <c:v>446.08635129999999</c:v>
                </c:pt>
                <c:pt idx="44908">
                  <c:v>446.09628729999997</c:v>
                </c:pt>
                <c:pt idx="44909">
                  <c:v>446.10622330000001</c:v>
                </c:pt>
                <c:pt idx="44910">
                  <c:v>446.11615929999999</c:v>
                </c:pt>
                <c:pt idx="44911">
                  <c:v>446.12609529999997</c:v>
                </c:pt>
                <c:pt idx="44912">
                  <c:v>446.13603030000002</c:v>
                </c:pt>
                <c:pt idx="44913">
                  <c:v>446.1459663</c:v>
                </c:pt>
                <c:pt idx="44914">
                  <c:v>446.15590229999998</c:v>
                </c:pt>
                <c:pt idx="44915">
                  <c:v>446.16583830000002</c:v>
                </c:pt>
                <c:pt idx="44916">
                  <c:v>446.1757733</c:v>
                </c:pt>
                <c:pt idx="44917">
                  <c:v>446.18570920000002</c:v>
                </c:pt>
                <c:pt idx="44918">
                  <c:v>446.19564530000002</c:v>
                </c:pt>
                <c:pt idx="44919">
                  <c:v>446.20558130000001</c:v>
                </c:pt>
                <c:pt idx="44920">
                  <c:v>446.21551729999999</c:v>
                </c:pt>
                <c:pt idx="44921">
                  <c:v>446.22545229999997</c:v>
                </c:pt>
                <c:pt idx="44922">
                  <c:v>446.23538830000001</c:v>
                </c:pt>
                <c:pt idx="44923">
                  <c:v>446.24532429999999</c:v>
                </c:pt>
                <c:pt idx="44924">
                  <c:v>446.25526029999997</c:v>
                </c:pt>
                <c:pt idx="44925">
                  <c:v>446.26519630000001</c:v>
                </c:pt>
                <c:pt idx="44926">
                  <c:v>446.2751313</c:v>
                </c:pt>
                <c:pt idx="44927">
                  <c:v>446.28506729999998</c:v>
                </c:pt>
                <c:pt idx="44928">
                  <c:v>446.29500330000002</c:v>
                </c:pt>
                <c:pt idx="44929">
                  <c:v>446.3049393</c:v>
                </c:pt>
                <c:pt idx="44930">
                  <c:v>446.31487529999998</c:v>
                </c:pt>
                <c:pt idx="44931">
                  <c:v>446.32481030000002</c:v>
                </c:pt>
                <c:pt idx="44932">
                  <c:v>446.33474630000001</c:v>
                </c:pt>
                <c:pt idx="44933">
                  <c:v>446.34468229999999</c:v>
                </c:pt>
                <c:pt idx="44934">
                  <c:v>446.3546182</c:v>
                </c:pt>
                <c:pt idx="44935">
                  <c:v>446.36455330000001</c:v>
                </c:pt>
                <c:pt idx="44936">
                  <c:v>446.37448929999999</c:v>
                </c:pt>
                <c:pt idx="44937">
                  <c:v>446.38442529999998</c:v>
                </c:pt>
                <c:pt idx="44938">
                  <c:v>446.39436130000001</c:v>
                </c:pt>
                <c:pt idx="44939">
                  <c:v>446.4042973</c:v>
                </c:pt>
                <c:pt idx="44940">
                  <c:v>446.41423229999998</c:v>
                </c:pt>
                <c:pt idx="44941">
                  <c:v>446.42416830000002</c:v>
                </c:pt>
                <c:pt idx="44942">
                  <c:v>446.4341043</c:v>
                </c:pt>
                <c:pt idx="44943">
                  <c:v>446.44404029999998</c:v>
                </c:pt>
                <c:pt idx="44944">
                  <c:v>446.45397630000002</c:v>
                </c:pt>
                <c:pt idx="44945">
                  <c:v>446.46391130000001</c:v>
                </c:pt>
                <c:pt idx="44946">
                  <c:v>446.47384729999999</c:v>
                </c:pt>
                <c:pt idx="44947">
                  <c:v>446.48378330000003</c:v>
                </c:pt>
                <c:pt idx="44948">
                  <c:v>446.49371930000001</c:v>
                </c:pt>
                <c:pt idx="44949">
                  <c:v>446.50365529999999</c:v>
                </c:pt>
                <c:pt idx="44950">
                  <c:v>446.51359029999998</c:v>
                </c:pt>
                <c:pt idx="44951">
                  <c:v>446.52352630000001</c:v>
                </c:pt>
                <c:pt idx="44952">
                  <c:v>446.5334623</c:v>
                </c:pt>
                <c:pt idx="44953">
                  <c:v>446.54339829999998</c:v>
                </c:pt>
                <c:pt idx="44954">
                  <c:v>446.55333430000002</c:v>
                </c:pt>
                <c:pt idx="44955">
                  <c:v>446.5632693</c:v>
                </c:pt>
                <c:pt idx="44956">
                  <c:v>446.57320529999998</c:v>
                </c:pt>
                <c:pt idx="44957">
                  <c:v>446.58314130000002</c:v>
                </c:pt>
                <c:pt idx="44958">
                  <c:v>446.5930773</c:v>
                </c:pt>
                <c:pt idx="44959">
                  <c:v>446.60301329999999</c:v>
                </c:pt>
                <c:pt idx="44960">
                  <c:v>446.61294930000003</c:v>
                </c:pt>
                <c:pt idx="44961">
                  <c:v>446.62288430000001</c:v>
                </c:pt>
                <c:pt idx="44962">
                  <c:v>446.63282029999999</c:v>
                </c:pt>
                <c:pt idx="44963">
                  <c:v>446.64275629999997</c:v>
                </c:pt>
                <c:pt idx="44964">
                  <c:v>446.65269230000001</c:v>
                </c:pt>
                <c:pt idx="44965">
                  <c:v>446.66262829999999</c:v>
                </c:pt>
                <c:pt idx="44966">
                  <c:v>446.67256329999998</c:v>
                </c:pt>
                <c:pt idx="44967">
                  <c:v>446.68249930000002</c:v>
                </c:pt>
                <c:pt idx="44968">
                  <c:v>446.6924353</c:v>
                </c:pt>
                <c:pt idx="44969">
                  <c:v>446.70237129999998</c:v>
                </c:pt>
                <c:pt idx="44970">
                  <c:v>446.71230730000002</c:v>
                </c:pt>
                <c:pt idx="44971">
                  <c:v>446.7222423</c:v>
                </c:pt>
                <c:pt idx="44972">
                  <c:v>446.73217829999999</c:v>
                </c:pt>
                <c:pt idx="44973">
                  <c:v>446.74211430000003</c:v>
                </c:pt>
                <c:pt idx="44974">
                  <c:v>446.75205030000001</c:v>
                </c:pt>
                <c:pt idx="44975">
                  <c:v>446.76198629999999</c:v>
                </c:pt>
                <c:pt idx="44976">
                  <c:v>446.77192230000003</c:v>
                </c:pt>
                <c:pt idx="44977">
                  <c:v>446.78185730000001</c:v>
                </c:pt>
                <c:pt idx="44978">
                  <c:v>446.79179329999999</c:v>
                </c:pt>
                <c:pt idx="44979">
                  <c:v>446.80172929999998</c:v>
                </c:pt>
                <c:pt idx="44980">
                  <c:v>446.81166530000002</c:v>
                </c:pt>
                <c:pt idx="44981">
                  <c:v>446.8216013</c:v>
                </c:pt>
                <c:pt idx="44982">
                  <c:v>446.83153629999998</c:v>
                </c:pt>
                <c:pt idx="44983">
                  <c:v>446.84147230000002</c:v>
                </c:pt>
                <c:pt idx="44984">
                  <c:v>446.8514083</c:v>
                </c:pt>
                <c:pt idx="44985">
                  <c:v>446.86134429999998</c:v>
                </c:pt>
                <c:pt idx="44986">
                  <c:v>446.87128030000002</c:v>
                </c:pt>
                <c:pt idx="44987">
                  <c:v>446.88121630000001</c:v>
                </c:pt>
                <c:pt idx="44988">
                  <c:v>446.89114999999998</c:v>
                </c:pt>
                <c:pt idx="44989">
                  <c:v>446.90108600000002</c:v>
                </c:pt>
                <c:pt idx="44990">
                  <c:v>446.911022</c:v>
                </c:pt>
                <c:pt idx="44991">
                  <c:v>446.92095799999998</c:v>
                </c:pt>
                <c:pt idx="44992">
                  <c:v>446.93089400000002</c:v>
                </c:pt>
                <c:pt idx="44993">
                  <c:v>446.94083000000001</c:v>
                </c:pt>
                <c:pt idx="44994">
                  <c:v>446.95076499999999</c:v>
                </c:pt>
                <c:pt idx="44995">
                  <c:v>446.96070099999997</c:v>
                </c:pt>
                <c:pt idx="44996">
                  <c:v>446.97063700000001</c:v>
                </c:pt>
                <c:pt idx="44997">
                  <c:v>446.98057299999999</c:v>
                </c:pt>
                <c:pt idx="44998">
                  <c:v>446.99050899999997</c:v>
                </c:pt>
                <c:pt idx="44999">
                  <c:v>447.00044500000001</c:v>
                </c:pt>
                <c:pt idx="45000">
                  <c:v>447.010381</c:v>
                </c:pt>
                <c:pt idx="45001">
                  <c:v>447.02031599999998</c:v>
                </c:pt>
                <c:pt idx="45002">
                  <c:v>447.03025200000002</c:v>
                </c:pt>
                <c:pt idx="45003">
                  <c:v>447.040188</c:v>
                </c:pt>
                <c:pt idx="45004">
                  <c:v>447.05012399999998</c:v>
                </c:pt>
                <c:pt idx="45005">
                  <c:v>447.06006000000002</c:v>
                </c:pt>
                <c:pt idx="45006">
                  <c:v>447.069996</c:v>
                </c:pt>
                <c:pt idx="45007">
                  <c:v>447.07993099999999</c:v>
                </c:pt>
                <c:pt idx="45008">
                  <c:v>447.08986700000003</c:v>
                </c:pt>
                <c:pt idx="45009">
                  <c:v>447.09980300000001</c:v>
                </c:pt>
                <c:pt idx="45010">
                  <c:v>447.10973899999999</c:v>
                </c:pt>
                <c:pt idx="45011">
                  <c:v>447.11967499999997</c:v>
                </c:pt>
                <c:pt idx="45012">
                  <c:v>447.12961100000001</c:v>
                </c:pt>
                <c:pt idx="45013">
                  <c:v>447.13954699999999</c:v>
                </c:pt>
                <c:pt idx="45014">
                  <c:v>447.14948199999998</c:v>
                </c:pt>
                <c:pt idx="45015">
                  <c:v>447.15941800000002</c:v>
                </c:pt>
                <c:pt idx="45016">
                  <c:v>447.169354</c:v>
                </c:pt>
                <c:pt idx="45017">
                  <c:v>447.17928999999998</c:v>
                </c:pt>
                <c:pt idx="45018">
                  <c:v>447.18922600000002</c:v>
                </c:pt>
                <c:pt idx="45019">
                  <c:v>447.199162</c:v>
                </c:pt>
                <c:pt idx="45020">
                  <c:v>447.20909799999998</c:v>
                </c:pt>
                <c:pt idx="45021">
                  <c:v>447.21903300000002</c:v>
                </c:pt>
                <c:pt idx="45022">
                  <c:v>447.22896900000001</c:v>
                </c:pt>
                <c:pt idx="45023">
                  <c:v>447.23890499999999</c:v>
                </c:pt>
                <c:pt idx="45024">
                  <c:v>447.24884100000003</c:v>
                </c:pt>
                <c:pt idx="45025">
                  <c:v>447.25877700000001</c:v>
                </c:pt>
                <c:pt idx="45026">
                  <c:v>447.26871299999999</c:v>
                </c:pt>
                <c:pt idx="45027">
                  <c:v>447.27864899999997</c:v>
                </c:pt>
                <c:pt idx="45028">
                  <c:v>447.28858400000001</c:v>
                </c:pt>
                <c:pt idx="45029">
                  <c:v>447.29852</c:v>
                </c:pt>
                <c:pt idx="45030">
                  <c:v>447.30845599999998</c:v>
                </c:pt>
                <c:pt idx="45031">
                  <c:v>447.31839200000002</c:v>
                </c:pt>
                <c:pt idx="45032">
                  <c:v>447.328328</c:v>
                </c:pt>
                <c:pt idx="45033">
                  <c:v>447.33826399999998</c:v>
                </c:pt>
                <c:pt idx="45034">
                  <c:v>447.34820000000002</c:v>
                </c:pt>
                <c:pt idx="45035">
                  <c:v>447.358136</c:v>
                </c:pt>
                <c:pt idx="45036">
                  <c:v>447.36807099999999</c:v>
                </c:pt>
                <c:pt idx="45037">
                  <c:v>447.37800700000003</c:v>
                </c:pt>
                <c:pt idx="45038">
                  <c:v>447.38794300000001</c:v>
                </c:pt>
                <c:pt idx="45039">
                  <c:v>447.39787899999999</c:v>
                </c:pt>
                <c:pt idx="45040">
                  <c:v>447.40781500000003</c:v>
                </c:pt>
                <c:pt idx="45041">
                  <c:v>447.41775100000001</c:v>
                </c:pt>
                <c:pt idx="45042">
                  <c:v>447.42768699999999</c:v>
                </c:pt>
                <c:pt idx="45043">
                  <c:v>447.43762299999997</c:v>
                </c:pt>
                <c:pt idx="45044">
                  <c:v>447.44755800000001</c:v>
                </c:pt>
                <c:pt idx="45045">
                  <c:v>447.457494</c:v>
                </c:pt>
                <c:pt idx="45046">
                  <c:v>447.46742999999998</c:v>
                </c:pt>
                <c:pt idx="45047">
                  <c:v>447.47736600000002</c:v>
                </c:pt>
                <c:pt idx="45048">
                  <c:v>447.487302</c:v>
                </c:pt>
                <c:pt idx="45049">
                  <c:v>447.49723799999998</c:v>
                </c:pt>
                <c:pt idx="45050">
                  <c:v>447.50717400000002</c:v>
                </c:pt>
                <c:pt idx="45051">
                  <c:v>447.517109</c:v>
                </c:pt>
                <c:pt idx="45052">
                  <c:v>447.52704499999999</c:v>
                </c:pt>
                <c:pt idx="45053">
                  <c:v>447.53698100000003</c:v>
                </c:pt>
                <c:pt idx="45054">
                  <c:v>447.54691700000001</c:v>
                </c:pt>
                <c:pt idx="45055">
                  <c:v>447.55685299999999</c:v>
                </c:pt>
                <c:pt idx="45056">
                  <c:v>447.56678900000003</c:v>
                </c:pt>
                <c:pt idx="45057">
                  <c:v>447.57672500000001</c:v>
                </c:pt>
                <c:pt idx="45058">
                  <c:v>447.58666099999999</c:v>
                </c:pt>
                <c:pt idx="45059">
                  <c:v>447.59659699999997</c:v>
                </c:pt>
                <c:pt idx="45060">
                  <c:v>447.60653200000002</c:v>
                </c:pt>
                <c:pt idx="45061">
                  <c:v>447.616468</c:v>
                </c:pt>
                <c:pt idx="45062">
                  <c:v>447.62640399999998</c:v>
                </c:pt>
                <c:pt idx="45063">
                  <c:v>447.63634000000002</c:v>
                </c:pt>
                <c:pt idx="45064">
                  <c:v>447.646276</c:v>
                </c:pt>
                <c:pt idx="45065">
                  <c:v>447.65621199999998</c:v>
                </c:pt>
                <c:pt idx="45066">
                  <c:v>447.66614800000002</c:v>
                </c:pt>
                <c:pt idx="45067">
                  <c:v>447.67608300000001</c:v>
                </c:pt>
                <c:pt idx="45068">
                  <c:v>447.68601899999999</c:v>
                </c:pt>
                <c:pt idx="45069">
                  <c:v>447.69595500000003</c:v>
                </c:pt>
                <c:pt idx="45070">
                  <c:v>447.70589100000001</c:v>
                </c:pt>
                <c:pt idx="45071">
                  <c:v>447.71582699999999</c:v>
                </c:pt>
                <c:pt idx="45072">
                  <c:v>447.72576299999997</c:v>
                </c:pt>
                <c:pt idx="45073">
                  <c:v>447.73569900000001</c:v>
                </c:pt>
                <c:pt idx="45074">
                  <c:v>447.74563499999999</c:v>
                </c:pt>
                <c:pt idx="45075">
                  <c:v>447.75556999999998</c:v>
                </c:pt>
                <c:pt idx="45076">
                  <c:v>447.76550600000002</c:v>
                </c:pt>
                <c:pt idx="45077">
                  <c:v>447.775442</c:v>
                </c:pt>
                <c:pt idx="45078">
                  <c:v>447.78537799999998</c:v>
                </c:pt>
                <c:pt idx="45079">
                  <c:v>447.79531400000002</c:v>
                </c:pt>
                <c:pt idx="45080">
                  <c:v>447.80525</c:v>
                </c:pt>
                <c:pt idx="45081">
                  <c:v>447.81518599999998</c:v>
                </c:pt>
                <c:pt idx="45082">
                  <c:v>447.82512200000002</c:v>
                </c:pt>
                <c:pt idx="45083">
                  <c:v>447.83505700000001</c:v>
                </c:pt>
                <c:pt idx="45084">
                  <c:v>447.84499299999999</c:v>
                </c:pt>
                <c:pt idx="45085">
                  <c:v>447.85492900000003</c:v>
                </c:pt>
                <c:pt idx="45086">
                  <c:v>447.86486500000001</c:v>
                </c:pt>
                <c:pt idx="45087">
                  <c:v>447.87480099999999</c:v>
                </c:pt>
                <c:pt idx="45088">
                  <c:v>447.88473699999997</c:v>
                </c:pt>
                <c:pt idx="45089">
                  <c:v>447.89467400000001</c:v>
                </c:pt>
                <c:pt idx="45090">
                  <c:v>447.90460999999999</c:v>
                </c:pt>
                <c:pt idx="45091">
                  <c:v>447.91454599999997</c:v>
                </c:pt>
                <c:pt idx="45092">
                  <c:v>447.92448100000001</c:v>
                </c:pt>
                <c:pt idx="45093">
                  <c:v>447.934417</c:v>
                </c:pt>
                <c:pt idx="45094">
                  <c:v>447.94435299999998</c:v>
                </c:pt>
                <c:pt idx="45095">
                  <c:v>447.95428900000002</c:v>
                </c:pt>
                <c:pt idx="45096">
                  <c:v>447.964225</c:v>
                </c:pt>
                <c:pt idx="45097">
                  <c:v>447.97416099999998</c:v>
                </c:pt>
                <c:pt idx="45098">
                  <c:v>447.98409700000002</c:v>
                </c:pt>
              </c:numCache>
            </c:numRef>
          </c:xVal>
          <c:yVal>
            <c:numRef>
              <c:f>Sheet1!$B$2:$B$45100</c:f>
              <c:numCache>
                <c:formatCode>General</c:formatCode>
                <c:ptCount val="45099"/>
                <c:pt idx="0">
                  <c:v>-1.5068573E-2</c:v>
                </c:pt>
                <c:pt idx="1">
                  <c:v>-1.5748858000000001E-2</c:v>
                </c:pt>
                <c:pt idx="2">
                  <c:v>-1.3619394999999999E-2</c:v>
                </c:pt>
                <c:pt idx="3">
                  <c:v>-1.4031349E-2</c:v>
                </c:pt>
                <c:pt idx="4">
                  <c:v>-1.4824439E-2</c:v>
                </c:pt>
                <c:pt idx="5">
                  <c:v>-1.1074934E-2</c:v>
                </c:pt>
                <c:pt idx="6">
                  <c:v>-1.4625993E-2</c:v>
                </c:pt>
                <c:pt idx="7">
                  <c:v>-1.2558811E-2</c:v>
                </c:pt>
                <c:pt idx="8">
                  <c:v>-9.1302580000000005E-3</c:v>
                </c:pt>
                <c:pt idx="9">
                  <c:v>-9.9080490000000004E-3</c:v>
                </c:pt>
                <c:pt idx="10">
                  <c:v>-1.4635428000000001E-2</c:v>
                </c:pt>
                <c:pt idx="11">
                  <c:v>-8.8940719999999994E-3</c:v>
                </c:pt>
                <c:pt idx="12">
                  <c:v>-7.9118980000000005E-3</c:v>
                </c:pt>
                <c:pt idx="13">
                  <c:v>-1.1696628000000001E-2</c:v>
                </c:pt>
                <c:pt idx="14">
                  <c:v>-1.1470792E-2</c:v>
                </c:pt>
                <c:pt idx="15">
                  <c:v>-1.3157568999999999E-2</c:v>
                </c:pt>
                <c:pt idx="16">
                  <c:v>-1.2926674000000001E-2</c:v>
                </c:pt>
                <c:pt idx="17">
                  <c:v>-1.3437391E-2</c:v>
                </c:pt>
                <c:pt idx="18">
                  <c:v>-1.1137751E-2</c:v>
                </c:pt>
                <c:pt idx="19">
                  <c:v>-1.2228159000000001E-2</c:v>
                </c:pt>
                <c:pt idx="20">
                  <c:v>-1.2851072E-2</c:v>
                </c:pt>
                <c:pt idx="21">
                  <c:v>-1.2244524E-2</c:v>
                </c:pt>
                <c:pt idx="22">
                  <c:v>-1.4028841E-2</c:v>
                </c:pt>
                <c:pt idx="23">
                  <c:v>-1.5646330999999999E-2</c:v>
                </c:pt>
                <c:pt idx="24">
                  <c:v>-1.417973E-2</c:v>
                </c:pt>
                <c:pt idx="25">
                  <c:v>-1.6479707999999999E-2</c:v>
                </c:pt>
                <c:pt idx="26">
                  <c:v>-1.6624585000000001E-2</c:v>
                </c:pt>
                <c:pt idx="27">
                  <c:v>-1.4646464E-2</c:v>
                </c:pt>
                <c:pt idx="28">
                  <c:v>-1.6216128999999999E-2</c:v>
                </c:pt>
                <c:pt idx="29">
                  <c:v>-1.6522474999999998E-2</c:v>
                </c:pt>
                <c:pt idx="30">
                  <c:v>-1.5621259E-2</c:v>
                </c:pt>
                <c:pt idx="31">
                  <c:v>-1.8297963E-2</c:v>
                </c:pt>
                <c:pt idx="32">
                  <c:v>-1.7125372E-2</c:v>
                </c:pt>
                <c:pt idx="33">
                  <c:v>-2.2819552999999999E-2</c:v>
                </c:pt>
                <c:pt idx="34">
                  <c:v>-1.8266879E-2</c:v>
                </c:pt>
                <c:pt idx="35">
                  <c:v>-1.8840905000000002E-2</c:v>
                </c:pt>
                <c:pt idx="36">
                  <c:v>-1.9015078000000001E-2</c:v>
                </c:pt>
                <c:pt idx="37">
                  <c:v>-1.7256326999999998E-2</c:v>
                </c:pt>
                <c:pt idx="38">
                  <c:v>-1.6628619000000001E-2</c:v>
                </c:pt>
                <c:pt idx="39">
                  <c:v>-1.9557793E-2</c:v>
                </c:pt>
                <c:pt idx="40">
                  <c:v>-2.0160998999999999E-2</c:v>
                </c:pt>
                <c:pt idx="41">
                  <c:v>-1.6457719999999999E-2</c:v>
                </c:pt>
                <c:pt idx="42">
                  <c:v>-1.5848122999999999E-2</c:v>
                </c:pt>
                <c:pt idx="43">
                  <c:v>-1.5076335999999999E-2</c:v>
                </c:pt>
                <c:pt idx="44">
                  <c:v>-1.6558651000000001E-2</c:v>
                </c:pt>
                <c:pt idx="45">
                  <c:v>-1.8051233E-2</c:v>
                </c:pt>
                <c:pt idx="46">
                  <c:v>-1.6322307000000001E-2</c:v>
                </c:pt>
                <c:pt idx="47">
                  <c:v>-1.5807603E-2</c:v>
                </c:pt>
                <c:pt idx="48">
                  <c:v>-1.5136220000000001E-2</c:v>
                </c:pt>
                <c:pt idx="49">
                  <c:v>-1.3693701000000001E-2</c:v>
                </c:pt>
                <c:pt idx="50">
                  <c:v>-1.2186351E-2</c:v>
                </c:pt>
                <c:pt idx="51">
                  <c:v>-1.2957603E-2</c:v>
                </c:pt>
                <c:pt idx="52">
                  <c:v>-1.2420176999999999E-2</c:v>
                </c:pt>
                <c:pt idx="53">
                  <c:v>-1.2427179E-2</c:v>
                </c:pt>
                <c:pt idx="54">
                  <c:v>-7.7251009999999998E-3</c:v>
                </c:pt>
                <c:pt idx="55">
                  <c:v>-1.2615236E-2</c:v>
                </c:pt>
                <c:pt idx="56">
                  <c:v>-9.3472699999999995E-3</c:v>
                </c:pt>
                <c:pt idx="57">
                  <c:v>-1.0130277E-2</c:v>
                </c:pt>
                <c:pt idx="58">
                  <c:v>-1.2469064E-2</c:v>
                </c:pt>
                <c:pt idx="59">
                  <c:v>-1.0747292E-2</c:v>
                </c:pt>
                <c:pt idx="60">
                  <c:v>-8.9187659999999998E-3</c:v>
                </c:pt>
                <c:pt idx="61">
                  <c:v>-9.7700670000000003E-3</c:v>
                </c:pt>
                <c:pt idx="62">
                  <c:v>-6.9593670000000002E-3</c:v>
                </c:pt>
                <c:pt idx="63">
                  <c:v>-7.9155479999999997E-3</c:v>
                </c:pt>
                <c:pt idx="64">
                  <c:v>-1.0500412000000001E-2</c:v>
                </c:pt>
                <c:pt idx="65">
                  <c:v>-7.7336619999999997E-3</c:v>
                </c:pt>
                <c:pt idx="66">
                  <c:v>-1.1152628E-2</c:v>
                </c:pt>
                <c:pt idx="67">
                  <c:v>-1.1935862E-2</c:v>
                </c:pt>
                <c:pt idx="68">
                  <c:v>-1.1910031E-2</c:v>
                </c:pt>
                <c:pt idx="69">
                  <c:v>-1.0831754000000001E-2</c:v>
                </c:pt>
                <c:pt idx="70">
                  <c:v>-1.0312171E-2</c:v>
                </c:pt>
                <c:pt idx="71">
                  <c:v>-1.0782372E-2</c:v>
                </c:pt>
                <c:pt idx="72">
                  <c:v>-1.3050321E-2</c:v>
                </c:pt>
                <c:pt idx="73">
                  <c:v>-1.4921154000000001E-2</c:v>
                </c:pt>
                <c:pt idx="74">
                  <c:v>-1.2163716E-2</c:v>
                </c:pt>
                <c:pt idx="75">
                  <c:v>-1.581217E-2</c:v>
                </c:pt>
                <c:pt idx="76">
                  <c:v>-1.4047028E-2</c:v>
                </c:pt>
                <c:pt idx="77">
                  <c:v>-1.6206622E-2</c:v>
                </c:pt>
                <c:pt idx="78">
                  <c:v>-1.3098979E-2</c:v>
                </c:pt>
                <c:pt idx="79">
                  <c:v>-1.5793186000000001E-2</c:v>
                </c:pt>
                <c:pt idx="80">
                  <c:v>-1.7040875E-2</c:v>
                </c:pt>
                <c:pt idx="81">
                  <c:v>-1.6996935000000001E-2</c:v>
                </c:pt>
                <c:pt idx="82">
                  <c:v>-1.7180961000000002E-2</c:v>
                </c:pt>
                <c:pt idx="83">
                  <c:v>-1.5165058E-2</c:v>
                </c:pt>
                <c:pt idx="84">
                  <c:v>-1.8884428000000002E-2</c:v>
                </c:pt>
                <c:pt idx="85">
                  <c:v>-1.9175055999999999E-2</c:v>
                </c:pt>
                <c:pt idx="86">
                  <c:v>-1.6750250000000001E-2</c:v>
                </c:pt>
                <c:pt idx="87">
                  <c:v>-1.7640126999999999E-2</c:v>
                </c:pt>
                <c:pt idx="88">
                  <c:v>-1.7713895E-2</c:v>
                </c:pt>
                <c:pt idx="89">
                  <c:v>-1.4359644E-2</c:v>
                </c:pt>
                <c:pt idx="90">
                  <c:v>-1.5816391999999999E-2</c:v>
                </c:pt>
                <c:pt idx="91">
                  <c:v>-1.5739500999999999E-2</c:v>
                </c:pt>
                <c:pt idx="92">
                  <c:v>-1.6886521000000002E-2</c:v>
                </c:pt>
                <c:pt idx="93">
                  <c:v>-1.6823106000000001E-2</c:v>
                </c:pt>
                <c:pt idx="94">
                  <c:v>-1.4380986E-2</c:v>
                </c:pt>
                <c:pt idx="95">
                  <c:v>-1.3485670999999999E-2</c:v>
                </c:pt>
                <c:pt idx="96">
                  <c:v>-1.4479828E-2</c:v>
                </c:pt>
                <c:pt idx="97">
                  <c:v>-1.3893628999999999E-2</c:v>
                </c:pt>
                <c:pt idx="98">
                  <c:v>-1.0691444E-2</c:v>
                </c:pt>
                <c:pt idx="99">
                  <c:v>-8.7900610000000001E-3</c:v>
                </c:pt>
                <c:pt idx="100">
                  <c:v>-9.5149729999999995E-3</c:v>
                </c:pt>
                <c:pt idx="101">
                  <c:v>-1.1657677E-2</c:v>
                </c:pt>
                <c:pt idx="102">
                  <c:v>-7.8669329999999996E-3</c:v>
                </c:pt>
                <c:pt idx="103">
                  <c:v>-8.7194869999999997E-3</c:v>
                </c:pt>
                <c:pt idx="104">
                  <c:v>-9.1224240000000005E-3</c:v>
                </c:pt>
                <c:pt idx="105">
                  <c:v>-6.7490140000000002E-3</c:v>
                </c:pt>
                <c:pt idx="106">
                  <c:v>-5.5069159999999997E-3</c:v>
                </c:pt>
                <c:pt idx="107">
                  <c:v>-4.6821349999999996E-3</c:v>
                </c:pt>
                <c:pt idx="108">
                  <c:v>-7.5519580000000001E-3</c:v>
                </c:pt>
                <c:pt idx="109">
                  <c:v>-6.3230220000000002E-3</c:v>
                </c:pt>
                <c:pt idx="110">
                  <c:v>-6.3776170000000004E-3</c:v>
                </c:pt>
                <c:pt idx="111">
                  <c:v>-5.3609749999999996E-3</c:v>
                </c:pt>
                <c:pt idx="112">
                  <c:v>-6.243813E-3</c:v>
                </c:pt>
                <c:pt idx="113">
                  <c:v>-7.6616779999999999E-3</c:v>
                </c:pt>
                <c:pt idx="114">
                  <c:v>-8.898184E-3</c:v>
                </c:pt>
                <c:pt idx="115">
                  <c:v>-5.4392720000000002E-3</c:v>
                </c:pt>
                <c:pt idx="116">
                  <c:v>-5.9711060000000003E-3</c:v>
                </c:pt>
                <c:pt idx="117">
                  <c:v>-1.0437604E-2</c:v>
                </c:pt>
                <c:pt idx="118">
                  <c:v>-7.6886890000000003E-3</c:v>
                </c:pt>
                <c:pt idx="119">
                  <c:v>-1.0235281000000001E-2</c:v>
                </c:pt>
                <c:pt idx="120">
                  <c:v>-1.1813204000000001E-2</c:v>
                </c:pt>
                <c:pt idx="121">
                  <c:v>-1.2216219E-2</c:v>
                </c:pt>
                <c:pt idx="122">
                  <c:v>-1.0219114E-2</c:v>
                </c:pt>
                <c:pt idx="123">
                  <c:v>-9.9449959999999994E-3</c:v>
                </c:pt>
                <c:pt idx="124">
                  <c:v>-9.7172960000000003E-3</c:v>
                </c:pt>
                <c:pt idx="125">
                  <c:v>-1.2021502E-2</c:v>
                </c:pt>
                <c:pt idx="126">
                  <c:v>-9.761011E-3</c:v>
                </c:pt>
                <c:pt idx="127">
                  <c:v>-9.5840249999999995E-3</c:v>
                </c:pt>
                <c:pt idx="128">
                  <c:v>-1.2010698E-2</c:v>
                </c:pt>
                <c:pt idx="129">
                  <c:v>-1.0746723999999999E-2</c:v>
                </c:pt>
                <c:pt idx="130">
                  <c:v>-8.8851739999999992E-3</c:v>
                </c:pt>
                <c:pt idx="131">
                  <c:v>-8.2258120000000007E-3</c:v>
                </c:pt>
                <c:pt idx="132">
                  <c:v>-8.4407279999999998E-3</c:v>
                </c:pt>
                <c:pt idx="133">
                  <c:v>-9.3386349999999996E-3</c:v>
                </c:pt>
                <c:pt idx="134">
                  <c:v>-8.0984009999999999E-3</c:v>
                </c:pt>
                <c:pt idx="135">
                  <c:v>-8.0006959999999998E-3</c:v>
                </c:pt>
                <c:pt idx="136">
                  <c:v>-8.2555609999999998E-3</c:v>
                </c:pt>
                <c:pt idx="137">
                  <c:v>-5.5675189999999999E-3</c:v>
                </c:pt>
                <c:pt idx="138">
                  <c:v>-8.3332119999999996E-3</c:v>
                </c:pt>
                <c:pt idx="139">
                  <c:v>-6.8950299999999999E-3</c:v>
                </c:pt>
                <c:pt idx="140">
                  <c:v>-4.4366659999999997E-3</c:v>
                </c:pt>
                <c:pt idx="141">
                  <c:v>-7.4683730000000004E-3</c:v>
                </c:pt>
                <c:pt idx="142">
                  <c:v>-3.2560509999999998E-3</c:v>
                </c:pt>
                <c:pt idx="143">
                  <c:v>-4.7813179999999997E-3</c:v>
                </c:pt>
                <c:pt idx="144">
                  <c:v>-4.6364409999999998E-3</c:v>
                </c:pt>
                <c:pt idx="145">
                  <c:v>-6.063316E-3</c:v>
                </c:pt>
                <c:pt idx="146">
                  <c:v>-2.794286E-3</c:v>
                </c:pt>
                <c:pt idx="147">
                  <c:v>-6.2550349999999999E-3</c:v>
                </c:pt>
                <c:pt idx="148">
                  <c:v>-7.9080590000000003E-3</c:v>
                </c:pt>
                <c:pt idx="149">
                  <c:v>-1.369657E-3</c:v>
                </c:pt>
                <c:pt idx="150">
                  <c:v>-4.3252330000000004E-3</c:v>
                </c:pt>
                <c:pt idx="151">
                  <c:v>-3.6049620000000002E-3</c:v>
                </c:pt>
                <c:pt idx="152">
                  <c:v>-5.4015310000000002E-3</c:v>
                </c:pt>
                <c:pt idx="153">
                  <c:v>-3.9446289999999998E-3</c:v>
                </c:pt>
                <c:pt idx="154">
                  <c:v>-3.871392E-3</c:v>
                </c:pt>
                <c:pt idx="155">
                  <c:v>-3.2005800000000002E-3</c:v>
                </c:pt>
                <c:pt idx="156">
                  <c:v>-5.8576169999999999E-3</c:v>
                </c:pt>
                <c:pt idx="157">
                  <c:v>-3.7414290000000001E-3</c:v>
                </c:pt>
                <c:pt idx="158">
                  <c:v>-1.587731E-3</c:v>
                </c:pt>
                <c:pt idx="159">
                  <c:v>-3.0568840000000002E-3</c:v>
                </c:pt>
                <c:pt idx="160">
                  <c:v>-4.3503810000000004E-3</c:v>
                </c:pt>
                <c:pt idx="161">
                  <c:v>-6.3001899999999998E-3</c:v>
                </c:pt>
                <c:pt idx="162">
                  <c:v>-4.1970929999999998E-3</c:v>
                </c:pt>
                <c:pt idx="163">
                  <c:v>-2.790758E-3</c:v>
                </c:pt>
                <c:pt idx="164">
                  <c:v>-6.9767149999999997E-3</c:v>
                </c:pt>
                <c:pt idx="165">
                  <c:v>-4.6129669999999999E-3</c:v>
                </c:pt>
                <c:pt idx="166">
                  <c:v>-4.6039119999999999E-3</c:v>
                </c:pt>
                <c:pt idx="167">
                  <c:v>-8.3396359999999992E-3</c:v>
                </c:pt>
                <c:pt idx="168">
                  <c:v>-6.4277529999999996E-3</c:v>
                </c:pt>
                <c:pt idx="169">
                  <c:v>-6.4683049999999997E-3</c:v>
                </c:pt>
                <c:pt idx="170">
                  <c:v>-6.5884139999999999E-3</c:v>
                </c:pt>
                <c:pt idx="171">
                  <c:v>-5.9826310000000004E-3</c:v>
                </c:pt>
                <c:pt idx="172">
                  <c:v>-8.5256840000000004E-3</c:v>
                </c:pt>
                <c:pt idx="173">
                  <c:v>-4.7867200000000004E-3</c:v>
                </c:pt>
                <c:pt idx="174">
                  <c:v>-7.2474810000000001E-3</c:v>
                </c:pt>
                <c:pt idx="175">
                  <c:v>-8.3125490000000007E-3</c:v>
                </c:pt>
                <c:pt idx="176">
                  <c:v>-8.5719400000000001E-3</c:v>
                </c:pt>
                <c:pt idx="177">
                  <c:v>-9.8152240000000009E-3</c:v>
                </c:pt>
                <c:pt idx="178">
                  <c:v>-8.9134790000000002E-3</c:v>
                </c:pt>
                <c:pt idx="179">
                  <c:v>-9.6521999999999997E-3</c:v>
                </c:pt>
                <c:pt idx="180">
                  <c:v>-8.0636249999999996E-3</c:v>
                </c:pt>
                <c:pt idx="181">
                  <c:v>-9.6197100000000001E-3</c:v>
                </c:pt>
                <c:pt idx="182">
                  <c:v>-8.1038380000000004E-3</c:v>
                </c:pt>
                <c:pt idx="183">
                  <c:v>-6.6642439999999997E-3</c:v>
                </c:pt>
                <c:pt idx="184">
                  <c:v>-6.2583789999999997E-3</c:v>
                </c:pt>
                <c:pt idx="185">
                  <c:v>-7.1770540000000004E-3</c:v>
                </c:pt>
                <c:pt idx="186">
                  <c:v>-5.182346E-3</c:v>
                </c:pt>
                <c:pt idx="187">
                  <c:v>-4.8297069999999999E-3</c:v>
                </c:pt>
                <c:pt idx="188">
                  <c:v>-5.814011E-3</c:v>
                </c:pt>
                <c:pt idx="189">
                  <c:v>-3.6558630000000001E-3</c:v>
                </c:pt>
                <c:pt idx="190">
                  <c:v>-4.4095369999999998E-3</c:v>
                </c:pt>
                <c:pt idx="191">
                  <c:v>-3.3480010000000002E-3</c:v>
                </c:pt>
                <c:pt idx="192">
                  <c:v>-3.5080570000000002E-3</c:v>
                </c:pt>
                <c:pt idx="193">
                  <c:v>-4.6578110000000004E-3</c:v>
                </c:pt>
                <c:pt idx="194">
                  <c:v>-6.0256099999999998E-3</c:v>
                </c:pt>
                <c:pt idx="195">
                  <c:v>-3.179121E-3</c:v>
                </c:pt>
                <c:pt idx="196">
                  <c:v>-4.109896E-3</c:v>
                </c:pt>
                <c:pt idx="197">
                  <c:v>-3.7229759999999998E-3</c:v>
                </c:pt>
                <c:pt idx="198">
                  <c:v>-1.570077E-3</c:v>
                </c:pt>
                <c:pt idx="199">
                  <c:v>-4.8251029999999999E-3</c:v>
                </c:pt>
                <c:pt idx="200">
                  <c:v>-8.8628800000000005E-4</c:v>
                </c:pt>
                <c:pt idx="201">
                  <c:v>-6.3355599999999996E-4</c:v>
                </c:pt>
                <c:pt idx="202">
                  <c:v>-1.6532809999999999E-3</c:v>
                </c:pt>
                <c:pt idx="203">
                  <c:v>3.19406E-4</c:v>
                </c:pt>
                <c:pt idx="204">
                  <c:v>4.1021999999999999E-4</c:v>
                </c:pt>
                <c:pt idx="205">
                  <c:v>-1.1467039999999999E-3</c:v>
                </c:pt>
                <c:pt idx="206">
                  <c:v>-4.5683340000000003E-3</c:v>
                </c:pt>
                <c:pt idx="207">
                  <c:v>-7.42211E-4</c:v>
                </c:pt>
                <c:pt idx="208">
                  <c:v>-1.3949520000000001E-3</c:v>
                </c:pt>
                <c:pt idx="209">
                  <c:v>-2.9187000000000001E-4</c:v>
                </c:pt>
                <c:pt idx="210">
                  <c:v>-1.759006E-3</c:v>
                </c:pt>
                <c:pt idx="211">
                  <c:v>-1.179771E-3</c:v>
                </c:pt>
                <c:pt idx="212">
                  <c:v>-3.531874E-3</c:v>
                </c:pt>
                <c:pt idx="213">
                  <c:v>-1.9586709999999999E-3</c:v>
                </c:pt>
                <c:pt idx="214">
                  <c:v>-2.874265E-3</c:v>
                </c:pt>
                <c:pt idx="215">
                  <c:v>-4.0562510000000003E-3</c:v>
                </c:pt>
                <c:pt idx="216">
                  <c:v>-3.5510490000000001E-3</c:v>
                </c:pt>
                <c:pt idx="217">
                  <c:v>-2.9763770000000001E-3</c:v>
                </c:pt>
                <c:pt idx="218">
                  <c:v>-2.957468E-3</c:v>
                </c:pt>
                <c:pt idx="219">
                  <c:v>-4.9087990000000001E-3</c:v>
                </c:pt>
                <c:pt idx="220">
                  <c:v>-4.8150559999999999E-3</c:v>
                </c:pt>
                <c:pt idx="221">
                  <c:v>-5.1568880000000001E-3</c:v>
                </c:pt>
                <c:pt idx="222">
                  <c:v>-5.4655479999999998E-3</c:v>
                </c:pt>
                <c:pt idx="223">
                  <c:v>-7.0572159999999998E-3</c:v>
                </c:pt>
                <c:pt idx="224">
                  <c:v>-7.3890459999999998E-3</c:v>
                </c:pt>
                <c:pt idx="225">
                  <c:v>-9.0192659999999997E-3</c:v>
                </c:pt>
                <c:pt idx="226">
                  <c:v>-9.0126080000000001E-3</c:v>
                </c:pt>
                <c:pt idx="227">
                  <c:v>-8.9717270000000005E-3</c:v>
                </c:pt>
                <c:pt idx="228">
                  <c:v>-7.1413359999999999E-3</c:v>
                </c:pt>
                <c:pt idx="229">
                  <c:v>-9.7528589999999991E-3</c:v>
                </c:pt>
                <c:pt idx="230">
                  <c:v>-1.6682671E-2</c:v>
                </c:pt>
                <c:pt idx="231">
                  <c:v>-1.0799069E-2</c:v>
                </c:pt>
                <c:pt idx="232">
                  <c:v>-1.1203337000000001E-2</c:v>
                </c:pt>
                <c:pt idx="233">
                  <c:v>-1.2197026E-2</c:v>
                </c:pt>
                <c:pt idx="234">
                  <c:v>-1.3129932E-2</c:v>
                </c:pt>
                <c:pt idx="235">
                  <c:v>-1.0016015E-2</c:v>
                </c:pt>
                <c:pt idx="236">
                  <c:v>-1.2334296E-2</c:v>
                </c:pt>
                <c:pt idx="237">
                  <c:v>-1.392759E-2</c:v>
                </c:pt>
                <c:pt idx="238">
                  <c:v>-1.0819148000000001E-2</c:v>
                </c:pt>
                <c:pt idx="239">
                  <c:v>-1.0889721999999999E-2</c:v>
                </c:pt>
                <c:pt idx="240">
                  <c:v>-8.6310950000000001E-3</c:v>
                </c:pt>
                <c:pt idx="241">
                  <c:v>-7.4973870000000003E-3</c:v>
                </c:pt>
                <c:pt idx="242">
                  <c:v>-5.4619330000000004E-3</c:v>
                </c:pt>
                <c:pt idx="243">
                  <c:v>-6.7263660000000001E-3</c:v>
                </c:pt>
                <c:pt idx="244">
                  <c:v>-1.0538947E-2</c:v>
                </c:pt>
                <c:pt idx="245">
                  <c:v>-8.2574889999999998E-3</c:v>
                </c:pt>
                <c:pt idx="246">
                  <c:v>-4.5751359999999996E-3</c:v>
                </c:pt>
                <c:pt idx="247">
                  <c:v>-3.4392300000000002E-3</c:v>
                </c:pt>
                <c:pt idx="248">
                  <c:v>-5.1596319999999999E-3</c:v>
                </c:pt>
                <c:pt idx="249">
                  <c:v>-4.9955039999999996E-3</c:v>
                </c:pt>
                <c:pt idx="250">
                  <c:v>-4.3494220000000004E-3</c:v>
                </c:pt>
                <c:pt idx="251">
                  <c:v>-4.9686019999999999E-3</c:v>
                </c:pt>
                <c:pt idx="252">
                  <c:v>-5.9158889999999997E-3</c:v>
                </c:pt>
                <c:pt idx="253">
                  <c:v>-5.1680609999999998E-3</c:v>
                </c:pt>
                <c:pt idx="254">
                  <c:v>-3.998667E-3</c:v>
                </c:pt>
                <c:pt idx="255">
                  <c:v>-5.7245919999999997E-3</c:v>
                </c:pt>
                <c:pt idx="256">
                  <c:v>-6.8322800000000003E-4</c:v>
                </c:pt>
                <c:pt idx="257">
                  <c:v>-4.226919E-3</c:v>
                </c:pt>
                <c:pt idx="258">
                  <c:v>-3.6335669999999999E-3</c:v>
                </c:pt>
                <c:pt idx="259">
                  <c:v>-4.1820540000000002E-3</c:v>
                </c:pt>
                <c:pt idx="260">
                  <c:v>-5.1274999999999997E-4</c:v>
                </c:pt>
                <c:pt idx="261">
                  <c:v>-3.3195730000000001E-3</c:v>
                </c:pt>
                <c:pt idx="262">
                  <c:v>-1.1743960000000001E-3</c:v>
                </c:pt>
                <c:pt idx="263">
                  <c:v>-3.4415100000000001E-3</c:v>
                </c:pt>
                <c:pt idx="264">
                  <c:v>-6.064191E-3</c:v>
                </c:pt>
                <c:pt idx="265">
                  <c:v>-2.0985019999999999E-3</c:v>
                </c:pt>
                <c:pt idx="266">
                  <c:v>-5.1920289999999999E-3</c:v>
                </c:pt>
                <c:pt idx="267">
                  <c:v>-5.2260889999999997E-3</c:v>
                </c:pt>
                <c:pt idx="268">
                  <c:v>-6.9445399999999995E-4</c:v>
                </c:pt>
                <c:pt idx="269">
                  <c:v>8.6163099999999996E-4</c:v>
                </c:pt>
                <c:pt idx="270">
                  <c:v>-4.3373000000000001E-4</c:v>
                </c:pt>
                <c:pt idx="271">
                  <c:v>-4.0833670000000001E-3</c:v>
                </c:pt>
                <c:pt idx="272">
                  <c:v>-4.4016150000000002E-3</c:v>
                </c:pt>
                <c:pt idx="273" formatCode="0.00E+00">
                  <c:v>6.7902699999999996E-5</c:v>
                </c:pt>
                <c:pt idx="274">
                  <c:v>-2.7212260000000002E-3</c:v>
                </c:pt>
                <c:pt idx="275">
                  <c:v>-1.206539E-3</c:v>
                </c:pt>
                <c:pt idx="276">
                  <c:v>-3.2617000000000002E-3</c:v>
                </c:pt>
                <c:pt idx="277">
                  <c:v>-3.6964150000000002E-3</c:v>
                </c:pt>
                <c:pt idx="278">
                  <c:v>-4.951563E-3</c:v>
                </c:pt>
                <c:pt idx="279">
                  <c:v>-4.2125269999999998E-3</c:v>
                </c:pt>
                <c:pt idx="280">
                  <c:v>-2.7485869999999998E-3</c:v>
                </c:pt>
                <c:pt idx="281">
                  <c:v>-3.2267559999999999E-3</c:v>
                </c:pt>
                <c:pt idx="282">
                  <c:v>-6.8694280000000003E-3</c:v>
                </c:pt>
                <c:pt idx="283">
                  <c:v>-7.2828529999999997E-3</c:v>
                </c:pt>
                <c:pt idx="284">
                  <c:v>-6.1709829999999997E-3</c:v>
                </c:pt>
                <c:pt idx="285">
                  <c:v>-4.1989849999999997E-3</c:v>
                </c:pt>
                <c:pt idx="286">
                  <c:v>-4.2847390000000001E-3</c:v>
                </c:pt>
                <c:pt idx="287">
                  <c:v>-4.1830770000000003E-3</c:v>
                </c:pt>
                <c:pt idx="288">
                  <c:v>-6.4438339999999998E-3</c:v>
                </c:pt>
                <c:pt idx="289">
                  <c:v>-5.0966120000000004E-3</c:v>
                </c:pt>
                <c:pt idx="290">
                  <c:v>-5.2537390000000003E-3</c:v>
                </c:pt>
                <c:pt idx="291">
                  <c:v>-6.5030799999999996E-3</c:v>
                </c:pt>
                <c:pt idx="292">
                  <c:v>-1.0139893000000001E-2</c:v>
                </c:pt>
                <c:pt idx="293">
                  <c:v>-1.0003954000000001E-2</c:v>
                </c:pt>
                <c:pt idx="294">
                  <c:v>-1.2161648000000001E-2</c:v>
                </c:pt>
                <c:pt idx="295">
                  <c:v>-1.1742179E-2</c:v>
                </c:pt>
                <c:pt idx="296">
                  <c:v>-1.1693177000000001E-2</c:v>
                </c:pt>
                <c:pt idx="297">
                  <c:v>-1.3354471999999999E-2</c:v>
                </c:pt>
                <c:pt idx="298">
                  <c:v>-1.0673467000000001E-2</c:v>
                </c:pt>
                <c:pt idx="299">
                  <c:v>-8.585199E-3</c:v>
                </c:pt>
                <c:pt idx="300">
                  <c:v>-9.4483290000000001E-3</c:v>
                </c:pt>
                <c:pt idx="301">
                  <c:v>-7.9602800000000001E-3</c:v>
                </c:pt>
                <c:pt idx="302">
                  <c:v>-5.055304E-3</c:v>
                </c:pt>
                <c:pt idx="303">
                  <c:v>-3.6104819999999999E-3</c:v>
                </c:pt>
                <c:pt idx="304">
                  <c:v>-1.02567E-4</c:v>
                </c:pt>
                <c:pt idx="305">
                  <c:v>-6.4326130000000002E-3</c:v>
                </c:pt>
                <c:pt idx="306">
                  <c:v>-4.970805E-3</c:v>
                </c:pt>
                <c:pt idx="307">
                  <c:v>-3.8845720000000002E-3</c:v>
                </c:pt>
                <c:pt idx="308">
                  <c:v>-1.5590999999999999E-3</c:v>
                </c:pt>
                <c:pt idx="309">
                  <c:v>-1.7867849999999999E-3</c:v>
                </c:pt>
                <c:pt idx="310">
                  <c:v>-1.07865E-3</c:v>
                </c:pt>
                <c:pt idx="311">
                  <c:v>-9.0045800000000003E-4</c:v>
                </c:pt>
                <c:pt idx="312">
                  <c:v>2.1247700000000001E-4</c:v>
                </c:pt>
                <c:pt idx="313">
                  <c:v>2.10571E-4</c:v>
                </c:pt>
                <c:pt idx="314">
                  <c:v>7.71965E-4</c:v>
                </c:pt>
                <c:pt idx="315">
                  <c:v>1.9159890000000001E-3</c:v>
                </c:pt>
                <c:pt idx="316">
                  <c:v>2.1354329999999999E-3</c:v>
                </c:pt>
                <c:pt idx="317">
                  <c:v>2.9479570000000002E-3</c:v>
                </c:pt>
                <c:pt idx="318">
                  <c:v>1.6406109999999999E-3</c:v>
                </c:pt>
                <c:pt idx="319">
                  <c:v>-7.2097399999999999E-4</c:v>
                </c:pt>
                <c:pt idx="320">
                  <c:v>1.7879899999999999E-3</c:v>
                </c:pt>
                <c:pt idx="321">
                  <c:v>1.511E-3</c:v>
                </c:pt>
                <c:pt idx="322">
                  <c:v>1.0358920000000001E-3</c:v>
                </c:pt>
                <c:pt idx="323">
                  <c:v>-1.706759E-3</c:v>
                </c:pt>
                <c:pt idx="324">
                  <c:v>-2.6228860000000001E-3</c:v>
                </c:pt>
                <c:pt idx="325">
                  <c:v>-4.6164270000000002E-3</c:v>
                </c:pt>
                <c:pt idx="326">
                  <c:v>-1.259512E-3</c:v>
                </c:pt>
                <c:pt idx="327">
                  <c:v>-1.0463076999999999E-2</c:v>
                </c:pt>
                <c:pt idx="328">
                  <c:v>-1.4326258999999999E-2</c:v>
                </c:pt>
                <c:pt idx="329">
                  <c:v>-1.168954E-2</c:v>
                </c:pt>
                <c:pt idx="330">
                  <c:v>-1.5236605E-2</c:v>
                </c:pt>
                <c:pt idx="331">
                  <c:v>-1.9975270999999999E-2</c:v>
                </c:pt>
                <c:pt idx="332">
                  <c:v>-1.9379791E-2</c:v>
                </c:pt>
                <c:pt idx="333">
                  <c:v>-1.6487512999999999E-2</c:v>
                </c:pt>
                <c:pt idx="334">
                  <c:v>-1.4144995E-2</c:v>
                </c:pt>
                <c:pt idx="335">
                  <c:v>-1.8796522E-2</c:v>
                </c:pt>
                <c:pt idx="336">
                  <c:v>-1.2513326E-2</c:v>
                </c:pt>
                <c:pt idx="337">
                  <c:v>-6.1418260000000004E-3</c:v>
                </c:pt>
                <c:pt idx="338">
                  <c:v>-9.4164490000000003E-3</c:v>
                </c:pt>
                <c:pt idx="339">
                  <c:v>-6.488766E-3</c:v>
                </c:pt>
                <c:pt idx="340">
                  <c:v>-1.0408673E-2</c:v>
                </c:pt>
                <c:pt idx="341">
                  <c:v>-1.0598952E-2</c:v>
                </c:pt>
                <c:pt idx="342">
                  <c:v>-1.0130236000000001E-2</c:v>
                </c:pt>
                <c:pt idx="343">
                  <c:v>-7.1348829999999999E-3</c:v>
                </c:pt>
                <c:pt idx="344">
                  <c:v>-1.0012695E-2</c:v>
                </c:pt>
                <c:pt idx="345">
                  <c:v>-8.5463859999999996E-3</c:v>
                </c:pt>
                <c:pt idx="346">
                  <c:v>-4.0722750000000002E-3</c:v>
                </c:pt>
                <c:pt idx="347">
                  <c:v>-7.3281090000000002E-3</c:v>
                </c:pt>
                <c:pt idx="348">
                  <c:v>-4.434052E-3</c:v>
                </c:pt>
                <c:pt idx="349">
                  <c:v>-6.2619260000000001E-3</c:v>
                </c:pt>
                <c:pt idx="350">
                  <c:v>-4.4943860000000004E-3</c:v>
                </c:pt>
                <c:pt idx="351">
                  <c:v>-7.791414E-3</c:v>
                </c:pt>
                <c:pt idx="352">
                  <c:v>-2.6776119999999998E-3</c:v>
                </c:pt>
                <c:pt idx="353">
                  <c:v>-3.9181210000000001E-3</c:v>
                </c:pt>
                <c:pt idx="354">
                  <c:v>-6.2561099999999996E-3</c:v>
                </c:pt>
                <c:pt idx="355">
                  <c:v>-1.451304E-3</c:v>
                </c:pt>
                <c:pt idx="356">
                  <c:v>-3.2132509999999999E-3</c:v>
                </c:pt>
                <c:pt idx="357">
                  <c:v>-2.4385510000000002E-3</c:v>
                </c:pt>
                <c:pt idx="358">
                  <c:v>-1.4103049999999999E-3</c:v>
                </c:pt>
                <c:pt idx="359">
                  <c:v>-1.7619000000000001E-4</c:v>
                </c:pt>
                <c:pt idx="360">
                  <c:v>-7.8019500000000002E-4</c:v>
                </c:pt>
                <c:pt idx="361">
                  <c:v>1.8384989999999999E-3</c:v>
                </c:pt>
                <c:pt idx="362">
                  <c:v>2.262741E-3</c:v>
                </c:pt>
                <c:pt idx="363">
                  <c:v>-1.721958E-3</c:v>
                </c:pt>
                <c:pt idx="364" formatCode="0.00E+00">
                  <c:v>4.61144E-5</c:v>
                </c:pt>
                <c:pt idx="365">
                  <c:v>2.127739E-3</c:v>
                </c:pt>
                <c:pt idx="366">
                  <c:v>7.9482700000000001E-4</c:v>
                </c:pt>
                <c:pt idx="367">
                  <c:v>1.5671229999999999E-3</c:v>
                </c:pt>
                <c:pt idx="368">
                  <c:v>-1.20522E-4</c:v>
                </c:pt>
                <c:pt idx="369">
                  <c:v>4.689632E-3</c:v>
                </c:pt>
                <c:pt idx="370">
                  <c:v>1.9921159999999999E-3</c:v>
                </c:pt>
                <c:pt idx="371">
                  <c:v>2.9771649999999999E-3</c:v>
                </c:pt>
                <c:pt idx="372">
                  <c:v>1.3276029999999999E-3</c:v>
                </c:pt>
                <c:pt idx="373">
                  <c:v>-2.3323889999999998E-3</c:v>
                </c:pt>
                <c:pt idx="374">
                  <c:v>-1.0274399999999999E-3</c:v>
                </c:pt>
                <c:pt idx="375">
                  <c:v>-3.7634000000000002E-4</c:v>
                </c:pt>
                <c:pt idx="376">
                  <c:v>-2.0693119999999998E-3</c:v>
                </c:pt>
                <c:pt idx="377">
                  <c:v>-9.2054400000000003E-4</c:v>
                </c:pt>
                <c:pt idx="378">
                  <c:v>-2.7903490000000001E-3</c:v>
                </c:pt>
                <c:pt idx="379">
                  <c:v>-2.7943099999999999E-3</c:v>
                </c:pt>
                <c:pt idx="380">
                  <c:v>-2.2302800000000001E-4</c:v>
                </c:pt>
                <c:pt idx="381">
                  <c:v>-2.9228700000000002E-4</c:v>
                </c:pt>
                <c:pt idx="382">
                  <c:v>-2.808175E-3</c:v>
                </c:pt>
                <c:pt idx="383">
                  <c:v>-3.4691539999999999E-3</c:v>
                </c:pt>
                <c:pt idx="384">
                  <c:v>-2.6060240000000002E-3</c:v>
                </c:pt>
                <c:pt idx="385">
                  <c:v>-6.8043349999999999E-3</c:v>
                </c:pt>
                <c:pt idx="386">
                  <c:v>-3.2836359999999999E-3</c:v>
                </c:pt>
                <c:pt idx="387">
                  <c:v>-1.553724E-3</c:v>
                </c:pt>
                <c:pt idx="388">
                  <c:v>-4.358565E-3</c:v>
                </c:pt>
                <c:pt idx="389">
                  <c:v>-5.590818E-3</c:v>
                </c:pt>
                <c:pt idx="390">
                  <c:v>8.9184900000000001E-4</c:v>
                </c:pt>
                <c:pt idx="391">
                  <c:v>-2.2529360000000001E-3</c:v>
                </c:pt>
                <c:pt idx="392">
                  <c:v>-1.4087139999999999E-3</c:v>
                </c:pt>
                <c:pt idx="393">
                  <c:v>2.8438949999999999E-3</c:v>
                </c:pt>
                <c:pt idx="394" formatCode="0.00E+00">
                  <c:v>-7.6793599999999996E-5</c:v>
                </c:pt>
                <c:pt idx="395">
                  <c:v>-2.48307E-3</c:v>
                </c:pt>
                <c:pt idx="396">
                  <c:v>1.0815709999999999E-3</c:v>
                </c:pt>
                <c:pt idx="397">
                  <c:v>8.8464379999999999E-3</c:v>
                </c:pt>
                <c:pt idx="398">
                  <c:v>1.0145527999999999E-2</c:v>
                </c:pt>
                <c:pt idx="399">
                  <c:v>4.4157040000000003E-3</c:v>
                </c:pt>
                <c:pt idx="400">
                  <c:v>2.2486899999999998E-3</c:v>
                </c:pt>
                <c:pt idx="401">
                  <c:v>5.930233E-3</c:v>
                </c:pt>
                <c:pt idx="402">
                  <c:v>8.2935219999999994E-3</c:v>
                </c:pt>
                <c:pt idx="403">
                  <c:v>8.2894270000000003E-3</c:v>
                </c:pt>
                <c:pt idx="404">
                  <c:v>1.2124645E-2</c:v>
                </c:pt>
                <c:pt idx="405">
                  <c:v>7.1549769999999999E-3</c:v>
                </c:pt>
                <c:pt idx="406">
                  <c:v>-1.8813949999999999E-3</c:v>
                </c:pt>
                <c:pt idx="407">
                  <c:v>-2.889857E-3</c:v>
                </c:pt>
                <c:pt idx="408">
                  <c:v>4.0090619999999999E-3</c:v>
                </c:pt>
                <c:pt idx="409">
                  <c:v>3.7254789999999999E-3</c:v>
                </c:pt>
                <c:pt idx="410">
                  <c:v>1.3856249999999999E-3</c:v>
                </c:pt>
                <c:pt idx="411">
                  <c:v>1.3309870000000001E-3</c:v>
                </c:pt>
                <c:pt idx="412">
                  <c:v>-4.2214369999999998E-3</c:v>
                </c:pt>
                <c:pt idx="413">
                  <c:v>-1.505366E-3</c:v>
                </c:pt>
                <c:pt idx="414">
                  <c:v>-1.0989680000000001E-3</c:v>
                </c:pt>
                <c:pt idx="415">
                  <c:v>-2.9927320000000001E-3</c:v>
                </c:pt>
                <c:pt idx="416">
                  <c:v>-2.049707E-3</c:v>
                </c:pt>
                <c:pt idx="417">
                  <c:v>-1.2842499999999999E-4</c:v>
                </c:pt>
                <c:pt idx="418">
                  <c:v>-5.9538229999999996E-3</c:v>
                </c:pt>
                <c:pt idx="419">
                  <c:v>-5.3943710000000002E-3</c:v>
                </c:pt>
                <c:pt idx="420">
                  <c:v>-1.2184399999999999E-4</c:v>
                </c:pt>
                <c:pt idx="421">
                  <c:v>4.6446810000000003E-3</c:v>
                </c:pt>
                <c:pt idx="422">
                  <c:v>-2.8369369999999999E-3</c:v>
                </c:pt>
                <c:pt idx="423">
                  <c:v>-1.2134859999999999E-3</c:v>
                </c:pt>
                <c:pt idx="424">
                  <c:v>-1.6606499999999999E-4</c:v>
                </c:pt>
                <c:pt idx="425">
                  <c:v>-2.055987E-3</c:v>
                </c:pt>
                <c:pt idx="426">
                  <c:v>-4.3471040000000001E-3</c:v>
                </c:pt>
                <c:pt idx="427">
                  <c:v>1.3278789999999999E-3</c:v>
                </c:pt>
                <c:pt idx="428">
                  <c:v>8.2960200000000003E-4</c:v>
                </c:pt>
                <c:pt idx="429">
                  <c:v>-7.6506499999999999E-4</c:v>
                </c:pt>
                <c:pt idx="430">
                  <c:v>1.1641290000000001E-3</c:v>
                </c:pt>
                <c:pt idx="431">
                  <c:v>1.258971E-3</c:v>
                </c:pt>
                <c:pt idx="432">
                  <c:v>-1.225226E-3</c:v>
                </c:pt>
                <c:pt idx="433">
                  <c:v>-1.934779E-3</c:v>
                </c:pt>
                <c:pt idx="434">
                  <c:v>-1.2691020000000001E-2</c:v>
                </c:pt>
                <c:pt idx="435">
                  <c:v>-1.4196274E-2</c:v>
                </c:pt>
                <c:pt idx="436">
                  <c:v>-1.2128593999999999E-2</c:v>
                </c:pt>
                <c:pt idx="437">
                  <c:v>-7.5448629999999997E-3</c:v>
                </c:pt>
                <c:pt idx="438">
                  <c:v>-5.9869140000000003E-3</c:v>
                </c:pt>
                <c:pt idx="439">
                  <c:v>3.1493500000000002E-4</c:v>
                </c:pt>
                <c:pt idx="440" formatCode="0.00E+00">
                  <c:v>6.1135699999999998E-5</c:v>
                </c:pt>
                <c:pt idx="441">
                  <c:v>1.708755E-3</c:v>
                </c:pt>
                <c:pt idx="442">
                  <c:v>1.441108E-3</c:v>
                </c:pt>
                <c:pt idx="443">
                  <c:v>-4.3242869999999996E-3</c:v>
                </c:pt>
                <c:pt idx="444">
                  <c:v>-1.830503E-3</c:v>
                </c:pt>
                <c:pt idx="445">
                  <c:v>-1.8144499999999999E-4</c:v>
                </c:pt>
                <c:pt idx="446">
                  <c:v>2.5477630000000002E-3</c:v>
                </c:pt>
                <c:pt idx="447">
                  <c:v>-3.778984E-3</c:v>
                </c:pt>
                <c:pt idx="448">
                  <c:v>-7.6108899999999995E-4</c:v>
                </c:pt>
                <c:pt idx="449">
                  <c:v>1.09716E-4</c:v>
                </c:pt>
                <c:pt idx="450">
                  <c:v>-1.545439E-3</c:v>
                </c:pt>
                <c:pt idx="451">
                  <c:v>1.176456E-3</c:v>
                </c:pt>
                <c:pt idx="452">
                  <c:v>1.756227E-3</c:v>
                </c:pt>
                <c:pt idx="453">
                  <c:v>-2.7609299999999999E-4</c:v>
                </c:pt>
                <c:pt idx="454">
                  <c:v>2.0975820000000002E-3</c:v>
                </c:pt>
                <c:pt idx="455">
                  <c:v>1.973954E-3</c:v>
                </c:pt>
                <c:pt idx="456">
                  <c:v>3.0488049999999999E-3</c:v>
                </c:pt>
                <c:pt idx="457">
                  <c:v>2.9848980000000002E-3</c:v>
                </c:pt>
                <c:pt idx="458">
                  <c:v>4.400368E-3</c:v>
                </c:pt>
                <c:pt idx="459">
                  <c:v>3.0317809999999999E-3</c:v>
                </c:pt>
                <c:pt idx="460" formatCode="0.00E+00">
                  <c:v>-5.0295099999999999E-5</c:v>
                </c:pt>
                <c:pt idx="461">
                  <c:v>5.7344930000000002E-3</c:v>
                </c:pt>
                <c:pt idx="462">
                  <c:v>5.3411439999999999E-3</c:v>
                </c:pt>
                <c:pt idx="463">
                  <c:v>4.0540790000000004E-3</c:v>
                </c:pt>
                <c:pt idx="464">
                  <c:v>5.3755399999999998E-3</c:v>
                </c:pt>
                <c:pt idx="465">
                  <c:v>7.0184230000000002E-3</c:v>
                </c:pt>
                <c:pt idx="466">
                  <c:v>6.5206780000000002E-3</c:v>
                </c:pt>
                <c:pt idx="467">
                  <c:v>1.0113815E-2</c:v>
                </c:pt>
                <c:pt idx="468">
                  <c:v>6.9108320000000004E-3</c:v>
                </c:pt>
                <c:pt idx="469">
                  <c:v>6.2791310000000003E-3</c:v>
                </c:pt>
                <c:pt idx="470">
                  <c:v>9.1486870000000008E-3</c:v>
                </c:pt>
                <c:pt idx="471">
                  <c:v>9.2745410000000007E-3</c:v>
                </c:pt>
                <c:pt idx="472">
                  <c:v>6.7900779999999997E-3</c:v>
                </c:pt>
                <c:pt idx="473">
                  <c:v>8.0711250000000002E-3</c:v>
                </c:pt>
                <c:pt idx="474">
                  <c:v>7.1677809999999998E-3</c:v>
                </c:pt>
                <c:pt idx="475">
                  <c:v>4.9420599999999999E-3</c:v>
                </c:pt>
                <c:pt idx="476">
                  <c:v>5.5987959999999996E-3</c:v>
                </c:pt>
                <c:pt idx="477">
                  <c:v>6.9822490000000003E-3</c:v>
                </c:pt>
                <c:pt idx="478">
                  <c:v>7.8128880000000005E-3</c:v>
                </c:pt>
                <c:pt idx="479">
                  <c:v>5.133515E-3</c:v>
                </c:pt>
                <c:pt idx="480">
                  <c:v>9.1721990000000007E-3</c:v>
                </c:pt>
                <c:pt idx="481">
                  <c:v>9.5500570000000007E-3</c:v>
                </c:pt>
                <c:pt idx="482">
                  <c:v>6.9556050000000001E-3</c:v>
                </c:pt>
                <c:pt idx="483">
                  <c:v>6.4053119999999998E-3</c:v>
                </c:pt>
                <c:pt idx="484">
                  <c:v>8.5201280000000001E-3</c:v>
                </c:pt>
                <c:pt idx="485">
                  <c:v>3.2238079999999999E-3</c:v>
                </c:pt>
                <c:pt idx="486">
                  <c:v>1.0057745999999999E-2</c:v>
                </c:pt>
                <c:pt idx="487">
                  <c:v>5.7579939999999998E-3</c:v>
                </c:pt>
                <c:pt idx="488">
                  <c:v>6.091422E-3</c:v>
                </c:pt>
                <c:pt idx="489">
                  <c:v>7.1098929999999999E-3</c:v>
                </c:pt>
                <c:pt idx="490">
                  <c:v>7.0289319999999999E-3</c:v>
                </c:pt>
                <c:pt idx="491">
                  <c:v>9.6057499999999997E-3</c:v>
                </c:pt>
                <c:pt idx="492">
                  <c:v>7.7516570000000003E-3</c:v>
                </c:pt>
                <c:pt idx="493">
                  <c:v>9.0400940000000003E-3</c:v>
                </c:pt>
                <c:pt idx="494">
                  <c:v>1.0314416E-2</c:v>
                </c:pt>
                <c:pt idx="495">
                  <c:v>1.1283275000000001E-2</c:v>
                </c:pt>
                <c:pt idx="496">
                  <c:v>6.6179489999999997E-3</c:v>
                </c:pt>
                <c:pt idx="497">
                  <c:v>5.8661390000000002E-3</c:v>
                </c:pt>
                <c:pt idx="498">
                  <c:v>9.3628689999999994E-3</c:v>
                </c:pt>
                <c:pt idx="499">
                  <c:v>1.0164661E-2</c:v>
                </c:pt>
                <c:pt idx="500">
                  <c:v>1.0416597E-2</c:v>
                </c:pt>
                <c:pt idx="501">
                  <c:v>7.4717580000000002E-3</c:v>
                </c:pt>
                <c:pt idx="502">
                  <c:v>9.0456870000000002E-3</c:v>
                </c:pt>
                <c:pt idx="503">
                  <c:v>1.0003494E-2</c:v>
                </c:pt>
                <c:pt idx="504">
                  <c:v>7.6447319999999996E-3</c:v>
                </c:pt>
                <c:pt idx="505">
                  <c:v>7.361172E-3</c:v>
                </c:pt>
                <c:pt idx="506">
                  <c:v>5.9230649999999999E-3</c:v>
                </c:pt>
                <c:pt idx="507">
                  <c:v>1.0880974E-2</c:v>
                </c:pt>
                <c:pt idx="508">
                  <c:v>9.9171750000000003E-3</c:v>
                </c:pt>
                <c:pt idx="509">
                  <c:v>9.0832039999999992E-3</c:v>
                </c:pt>
                <c:pt idx="510">
                  <c:v>9.9010620000000004E-3</c:v>
                </c:pt>
                <c:pt idx="511">
                  <c:v>8.0372499999999993E-3</c:v>
                </c:pt>
                <c:pt idx="512">
                  <c:v>1.0358196E-2</c:v>
                </c:pt>
                <c:pt idx="513">
                  <c:v>1.1543632999999999E-2</c:v>
                </c:pt>
                <c:pt idx="514">
                  <c:v>1.0046670000000001E-2</c:v>
                </c:pt>
                <c:pt idx="515">
                  <c:v>8.4958289999999999E-3</c:v>
                </c:pt>
                <c:pt idx="516">
                  <c:v>1.3235723E-2</c:v>
                </c:pt>
                <c:pt idx="517">
                  <c:v>1.2296198E-2</c:v>
                </c:pt>
                <c:pt idx="518">
                  <c:v>1.0329720000000001E-2</c:v>
                </c:pt>
                <c:pt idx="519">
                  <c:v>1.4562403999999999E-2</c:v>
                </c:pt>
                <c:pt idx="520">
                  <c:v>1.4674257E-2</c:v>
                </c:pt>
                <c:pt idx="521">
                  <c:v>1.130078E-2</c:v>
                </c:pt>
                <c:pt idx="522">
                  <c:v>1.0886392E-2</c:v>
                </c:pt>
                <c:pt idx="523">
                  <c:v>1.2492530999999999E-2</c:v>
                </c:pt>
                <c:pt idx="524">
                  <c:v>1.1628602E-2</c:v>
                </c:pt>
                <c:pt idx="525">
                  <c:v>1.2887037E-2</c:v>
                </c:pt>
                <c:pt idx="526">
                  <c:v>1.3209546000000001E-2</c:v>
                </c:pt>
                <c:pt idx="527">
                  <c:v>1.2116493000000001E-2</c:v>
                </c:pt>
                <c:pt idx="528">
                  <c:v>1.2583611E-2</c:v>
                </c:pt>
                <c:pt idx="529">
                  <c:v>1.1896186E-2</c:v>
                </c:pt>
                <c:pt idx="530">
                  <c:v>1.1668751E-2</c:v>
                </c:pt>
                <c:pt idx="531">
                  <c:v>1.2595360999999999E-2</c:v>
                </c:pt>
                <c:pt idx="532">
                  <c:v>1.2494694000000001E-2</c:v>
                </c:pt>
                <c:pt idx="533">
                  <c:v>1.1364635E-2</c:v>
                </c:pt>
                <c:pt idx="534">
                  <c:v>1.1935618E-2</c:v>
                </c:pt>
                <c:pt idx="535">
                  <c:v>1.2471835000000001E-2</c:v>
                </c:pt>
                <c:pt idx="536">
                  <c:v>1.2787685999999999E-2</c:v>
                </c:pt>
                <c:pt idx="537">
                  <c:v>1.4313568E-2</c:v>
                </c:pt>
                <c:pt idx="538">
                  <c:v>1.3280261999999999E-2</c:v>
                </c:pt>
                <c:pt idx="539">
                  <c:v>1.3604445999999999E-2</c:v>
                </c:pt>
                <c:pt idx="540">
                  <c:v>1.0193203E-2</c:v>
                </c:pt>
                <c:pt idx="541">
                  <c:v>8.4417199999999998E-3</c:v>
                </c:pt>
                <c:pt idx="542">
                  <c:v>1.2086522000000001E-2</c:v>
                </c:pt>
                <c:pt idx="543">
                  <c:v>1.2527982999999999E-2</c:v>
                </c:pt>
                <c:pt idx="544">
                  <c:v>1.2922929999999999E-2</c:v>
                </c:pt>
                <c:pt idx="545">
                  <c:v>1.0544669E-2</c:v>
                </c:pt>
                <c:pt idx="546">
                  <c:v>1.2995843E-2</c:v>
                </c:pt>
                <c:pt idx="547">
                  <c:v>1.2179906000000001E-2</c:v>
                </c:pt>
                <c:pt idx="548">
                  <c:v>9.9132890000000005E-3</c:v>
                </c:pt>
                <c:pt idx="549">
                  <c:v>9.4668180000000001E-3</c:v>
                </c:pt>
                <c:pt idx="550">
                  <c:v>7.9871649999999992E-3</c:v>
                </c:pt>
                <c:pt idx="551">
                  <c:v>7.6319960000000003E-3</c:v>
                </c:pt>
                <c:pt idx="552">
                  <c:v>8.6189630000000003E-3</c:v>
                </c:pt>
                <c:pt idx="553">
                  <c:v>9.4989970000000003E-3</c:v>
                </c:pt>
                <c:pt idx="554">
                  <c:v>7.2472939999999996E-3</c:v>
                </c:pt>
                <c:pt idx="555">
                  <c:v>1.0866404E-2</c:v>
                </c:pt>
                <c:pt idx="556">
                  <c:v>1.2486137E-2</c:v>
                </c:pt>
                <c:pt idx="557">
                  <c:v>1.3735693E-2</c:v>
                </c:pt>
                <c:pt idx="558">
                  <c:v>1.0100212000000001E-2</c:v>
                </c:pt>
                <c:pt idx="559">
                  <c:v>8.7258500000000003E-3</c:v>
                </c:pt>
                <c:pt idx="560">
                  <c:v>9.753032E-3</c:v>
                </c:pt>
                <c:pt idx="561">
                  <c:v>1.0121441E-2</c:v>
                </c:pt>
                <c:pt idx="562">
                  <c:v>1.0093743000000001E-2</c:v>
                </c:pt>
                <c:pt idx="563">
                  <c:v>1.3114017E-2</c:v>
                </c:pt>
                <c:pt idx="564">
                  <c:v>1.1086019000000001E-2</c:v>
                </c:pt>
                <c:pt idx="565">
                  <c:v>7.6540740000000003E-3</c:v>
                </c:pt>
                <c:pt idx="566">
                  <c:v>9.7899289999999993E-3</c:v>
                </c:pt>
                <c:pt idx="567">
                  <c:v>7.6334970000000004E-3</c:v>
                </c:pt>
                <c:pt idx="568">
                  <c:v>1.1937698E-2</c:v>
                </c:pt>
                <c:pt idx="569">
                  <c:v>1.2988288000000001E-2</c:v>
                </c:pt>
                <c:pt idx="570">
                  <c:v>9.0595929999999995E-3</c:v>
                </c:pt>
                <c:pt idx="571">
                  <c:v>9.2472490000000008E-3</c:v>
                </c:pt>
                <c:pt idx="572">
                  <c:v>7.602747E-3</c:v>
                </c:pt>
                <c:pt idx="573">
                  <c:v>8.90641E-3</c:v>
                </c:pt>
                <c:pt idx="574">
                  <c:v>1.1062771000000001E-2</c:v>
                </c:pt>
                <c:pt idx="575">
                  <c:v>7.5267370000000004E-3</c:v>
                </c:pt>
                <c:pt idx="576">
                  <c:v>1.1371011E-2</c:v>
                </c:pt>
                <c:pt idx="577">
                  <c:v>6.2532600000000001E-3</c:v>
                </c:pt>
                <c:pt idx="578">
                  <c:v>8.1686050000000007E-3</c:v>
                </c:pt>
                <c:pt idx="579">
                  <c:v>9.7312379999999997E-3</c:v>
                </c:pt>
                <c:pt idx="580">
                  <c:v>8.0800769999999997E-3</c:v>
                </c:pt>
                <c:pt idx="581">
                  <c:v>9.4884210000000004E-3</c:v>
                </c:pt>
                <c:pt idx="582">
                  <c:v>1.1737994E-2</c:v>
                </c:pt>
                <c:pt idx="583">
                  <c:v>1.2354407E-2</c:v>
                </c:pt>
                <c:pt idx="584">
                  <c:v>9.4574210000000006E-3</c:v>
                </c:pt>
                <c:pt idx="585">
                  <c:v>8.5022210000000008E-3</c:v>
                </c:pt>
                <c:pt idx="586">
                  <c:v>6.5535860000000001E-3</c:v>
                </c:pt>
                <c:pt idx="587">
                  <c:v>7.9210740000000002E-3</c:v>
                </c:pt>
                <c:pt idx="588">
                  <c:v>1.0311794000000001E-2</c:v>
                </c:pt>
                <c:pt idx="589">
                  <c:v>8.4249430000000007E-3</c:v>
                </c:pt>
                <c:pt idx="590">
                  <c:v>1.2828747E-2</c:v>
                </c:pt>
                <c:pt idx="591">
                  <c:v>8.3573469999999993E-3</c:v>
                </c:pt>
                <c:pt idx="592">
                  <c:v>9.3184819999999995E-3</c:v>
                </c:pt>
                <c:pt idx="593">
                  <c:v>9.9601759999999994E-3</c:v>
                </c:pt>
                <c:pt idx="594">
                  <c:v>1.0338877999999999E-2</c:v>
                </c:pt>
                <c:pt idx="595">
                  <c:v>9.5006580000000004E-3</c:v>
                </c:pt>
                <c:pt idx="596">
                  <c:v>1.1813346000000001E-2</c:v>
                </c:pt>
                <c:pt idx="597">
                  <c:v>1.1875493000000001E-2</c:v>
                </c:pt>
                <c:pt idx="598">
                  <c:v>1.471895E-2</c:v>
                </c:pt>
                <c:pt idx="599">
                  <c:v>1.4592213E-2</c:v>
                </c:pt>
                <c:pt idx="600">
                  <c:v>1.1461401E-2</c:v>
                </c:pt>
                <c:pt idx="601">
                  <c:v>1.5144225000000001E-2</c:v>
                </c:pt>
                <c:pt idx="602">
                  <c:v>1.1681850000000001E-2</c:v>
                </c:pt>
                <c:pt idx="603">
                  <c:v>1.1028468E-2</c:v>
                </c:pt>
                <c:pt idx="604">
                  <c:v>1.2300925000000001E-2</c:v>
                </c:pt>
                <c:pt idx="605">
                  <c:v>1.3310025E-2</c:v>
                </c:pt>
                <c:pt idx="606">
                  <c:v>1.1156592999999999E-2</c:v>
                </c:pt>
                <c:pt idx="607">
                  <c:v>1.0006014000000001E-2</c:v>
                </c:pt>
                <c:pt idx="608">
                  <c:v>1.4656426E-2</c:v>
                </c:pt>
                <c:pt idx="609">
                  <c:v>1.4565721E-2</c:v>
                </c:pt>
                <c:pt idx="610">
                  <c:v>1.0841023999999999E-2</c:v>
                </c:pt>
                <c:pt idx="611">
                  <c:v>1.380807E-2</c:v>
                </c:pt>
                <c:pt idx="612">
                  <c:v>1.3895954E-2</c:v>
                </c:pt>
                <c:pt idx="613">
                  <c:v>1.308496E-2</c:v>
                </c:pt>
                <c:pt idx="614">
                  <c:v>1.1744058999999999E-2</c:v>
                </c:pt>
                <c:pt idx="615">
                  <c:v>1.1181315000000001E-2</c:v>
                </c:pt>
                <c:pt idx="616">
                  <c:v>1.1391439E-2</c:v>
                </c:pt>
                <c:pt idx="617">
                  <c:v>1.4024567E-2</c:v>
                </c:pt>
                <c:pt idx="618">
                  <c:v>1.3768903000000001E-2</c:v>
                </c:pt>
                <c:pt idx="619">
                  <c:v>1.0921831999999999E-2</c:v>
                </c:pt>
                <c:pt idx="620">
                  <c:v>1.452642E-2</c:v>
                </c:pt>
                <c:pt idx="621">
                  <c:v>1.1594106E-2</c:v>
                </c:pt>
                <c:pt idx="622">
                  <c:v>6.8438250000000004E-3</c:v>
                </c:pt>
                <c:pt idx="623">
                  <c:v>1.0812733E-2</c:v>
                </c:pt>
                <c:pt idx="624">
                  <c:v>1.2486796999999999E-2</c:v>
                </c:pt>
                <c:pt idx="625">
                  <c:v>1.1200992E-2</c:v>
                </c:pt>
                <c:pt idx="626">
                  <c:v>1.1104319E-2</c:v>
                </c:pt>
                <c:pt idx="627">
                  <c:v>1.0725617E-2</c:v>
                </c:pt>
                <c:pt idx="628">
                  <c:v>8.7932270000000007E-3</c:v>
                </c:pt>
                <c:pt idx="629">
                  <c:v>5.9625060000000002E-3</c:v>
                </c:pt>
                <c:pt idx="630">
                  <c:v>7.5092700000000002E-3</c:v>
                </c:pt>
                <c:pt idx="631">
                  <c:v>1.0151952000000001E-2</c:v>
                </c:pt>
                <c:pt idx="632">
                  <c:v>7.6334000000000003E-3</c:v>
                </c:pt>
                <c:pt idx="633">
                  <c:v>1.0089153E-2</c:v>
                </c:pt>
                <c:pt idx="634">
                  <c:v>6.3799019999999998E-3</c:v>
                </c:pt>
                <c:pt idx="635">
                  <c:v>9.3086590000000004E-3</c:v>
                </c:pt>
                <c:pt idx="636">
                  <c:v>1.1033588E-2</c:v>
                </c:pt>
                <c:pt idx="637">
                  <c:v>7.4089749999999999E-3</c:v>
                </c:pt>
                <c:pt idx="638">
                  <c:v>1.0376269E-2</c:v>
                </c:pt>
                <c:pt idx="639">
                  <c:v>9.6583320000000004E-3</c:v>
                </c:pt>
                <c:pt idx="640">
                  <c:v>7.4721429999999997E-3</c:v>
                </c:pt>
                <c:pt idx="641">
                  <c:v>1.1318079999999999E-2</c:v>
                </c:pt>
                <c:pt idx="642">
                  <c:v>1.0503686E-2</c:v>
                </c:pt>
                <c:pt idx="643">
                  <c:v>7.8335339999999996E-3</c:v>
                </c:pt>
                <c:pt idx="644">
                  <c:v>1.4074119E-2</c:v>
                </c:pt>
                <c:pt idx="645">
                  <c:v>8.2138809999999993E-3</c:v>
                </c:pt>
                <c:pt idx="646">
                  <c:v>1.3346326E-2</c:v>
                </c:pt>
                <c:pt idx="647">
                  <c:v>1.4386901000000001E-2</c:v>
                </c:pt>
                <c:pt idx="648">
                  <c:v>1.1380458E-2</c:v>
                </c:pt>
                <c:pt idx="649">
                  <c:v>1.104697E-2</c:v>
                </c:pt>
                <c:pt idx="650">
                  <c:v>9.2125850000000006E-3</c:v>
                </c:pt>
                <c:pt idx="651">
                  <c:v>9.2728029999999996E-3</c:v>
                </c:pt>
                <c:pt idx="652">
                  <c:v>9.7676180000000005E-3</c:v>
                </c:pt>
                <c:pt idx="653">
                  <c:v>1.0552343E-2</c:v>
                </c:pt>
                <c:pt idx="654">
                  <c:v>9.7829549999999994E-3</c:v>
                </c:pt>
                <c:pt idx="655">
                  <c:v>1.5833390999999999E-2</c:v>
                </c:pt>
                <c:pt idx="656">
                  <c:v>7.8191400000000005E-3</c:v>
                </c:pt>
                <c:pt idx="657">
                  <c:v>6.6451230000000002E-3</c:v>
                </c:pt>
                <c:pt idx="658">
                  <c:v>9.6339879999999996E-3</c:v>
                </c:pt>
                <c:pt idx="659">
                  <c:v>1.2467077E-2</c:v>
                </c:pt>
                <c:pt idx="660">
                  <c:v>1.0652399E-2</c:v>
                </c:pt>
                <c:pt idx="661">
                  <c:v>8.6981709999999993E-3</c:v>
                </c:pt>
                <c:pt idx="662">
                  <c:v>8.1583490000000005E-3</c:v>
                </c:pt>
                <c:pt idx="663">
                  <c:v>1.0211736000000001E-2</c:v>
                </c:pt>
                <c:pt idx="664">
                  <c:v>1.0461008000000001E-2</c:v>
                </c:pt>
                <c:pt idx="665">
                  <c:v>1.1407087999999999E-2</c:v>
                </c:pt>
                <c:pt idx="666">
                  <c:v>8.8541820000000004E-3</c:v>
                </c:pt>
                <c:pt idx="667">
                  <c:v>1.0382058E-2</c:v>
                </c:pt>
                <c:pt idx="668">
                  <c:v>5.1870299999999996E-3</c:v>
                </c:pt>
                <c:pt idx="669">
                  <c:v>7.0886550000000001E-3</c:v>
                </c:pt>
                <c:pt idx="670">
                  <c:v>1.4611020000000001E-2</c:v>
                </c:pt>
                <c:pt idx="671">
                  <c:v>1.0278771000000001E-2</c:v>
                </c:pt>
                <c:pt idx="672">
                  <c:v>1.4324112E-2</c:v>
                </c:pt>
                <c:pt idx="673">
                  <c:v>9.6669900000000003E-3</c:v>
                </c:pt>
                <c:pt idx="674">
                  <c:v>-2.53082E-3</c:v>
                </c:pt>
                <c:pt idx="675">
                  <c:v>-1.8563610000000001E-2</c:v>
                </c:pt>
                <c:pt idx="676">
                  <c:v>5.1598290000000003E-3</c:v>
                </c:pt>
                <c:pt idx="677">
                  <c:v>-4.6078500000000001E-4</c:v>
                </c:pt>
                <c:pt idx="678">
                  <c:v>6.7681E-3</c:v>
                </c:pt>
                <c:pt idx="679">
                  <c:v>1.5470018E-2</c:v>
                </c:pt>
                <c:pt idx="680">
                  <c:v>1.3772519E-2</c:v>
                </c:pt>
                <c:pt idx="681">
                  <c:v>1.1128513E-2</c:v>
                </c:pt>
                <c:pt idx="682">
                  <c:v>9.5926669999999992E-3</c:v>
                </c:pt>
                <c:pt idx="683">
                  <c:v>9.5356669999999994E-3</c:v>
                </c:pt>
                <c:pt idx="684">
                  <c:v>9.9591100000000002E-3</c:v>
                </c:pt>
                <c:pt idx="685">
                  <c:v>1.2049335E-2</c:v>
                </c:pt>
                <c:pt idx="686">
                  <c:v>1.1021355E-2</c:v>
                </c:pt>
                <c:pt idx="687">
                  <c:v>1.2156353999999999E-2</c:v>
                </c:pt>
                <c:pt idx="688">
                  <c:v>1.113956E-2</c:v>
                </c:pt>
                <c:pt idx="689">
                  <c:v>1.4418623E-2</c:v>
                </c:pt>
                <c:pt idx="690">
                  <c:v>1.1694741999999999E-2</c:v>
                </c:pt>
                <c:pt idx="691">
                  <c:v>1.2303484E-2</c:v>
                </c:pt>
                <c:pt idx="692">
                  <c:v>1.0954326E-2</c:v>
                </c:pt>
                <c:pt idx="693">
                  <c:v>1.1450241999999999E-2</c:v>
                </c:pt>
                <c:pt idx="694">
                  <c:v>9.3476770000000004E-3</c:v>
                </c:pt>
                <c:pt idx="695">
                  <c:v>1.1348697E-2</c:v>
                </c:pt>
                <c:pt idx="696">
                  <c:v>1.0759606E-2</c:v>
                </c:pt>
                <c:pt idx="697">
                  <c:v>1.0637406E-2</c:v>
                </c:pt>
                <c:pt idx="698">
                  <c:v>1.4178878000000001E-2</c:v>
                </c:pt>
                <c:pt idx="699">
                  <c:v>1.1385945999999999E-2</c:v>
                </c:pt>
                <c:pt idx="700">
                  <c:v>1.2519918999999999E-2</c:v>
                </c:pt>
                <c:pt idx="701">
                  <c:v>1.1383130999999999E-2</c:v>
                </c:pt>
                <c:pt idx="702">
                  <c:v>1.1486194999999999E-2</c:v>
                </c:pt>
                <c:pt idx="703">
                  <c:v>1.3182470999999999E-2</c:v>
                </c:pt>
                <c:pt idx="704">
                  <c:v>1.6712224000000001E-2</c:v>
                </c:pt>
                <c:pt idx="705">
                  <c:v>1.5951144E-2</c:v>
                </c:pt>
                <c:pt idx="706">
                  <c:v>1.2039757999999999E-2</c:v>
                </c:pt>
                <c:pt idx="707">
                  <c:v>9.5409650000000002E-3</c:v>
                </c:pt>
                <c:pt idx="708">
                  <c:v>1.3898695000000001E-2</c:v>
                </c:pt>
                <c:pt idx="709">
                  <c:v>1.2098879999999999E-2</c:v>
                </c:pt>
                <c:pt idx="710">
                  <c:v>1.1533758E-2</c:v>
                </c:pt>
                <c:pt idx="711">
                  <c:v>1.0388026E-2</c:v>
                </c:pt>
                <c:pt idx="712">
                  <c:v>1.4624316E-2</c:v>
                </c:pt>
                <c:pt idx="713">
                  <c:v>9.4102119999999994E-3</c:v>
                </c:pt>
                <c:pt idx="714">
                  <c:v>9.1428299999999994E-3</c:v>
                </c:pt>
                <c:pt idx="715">
                  <c:v>1.0642347999999999E-2</c:v>
                </c:pt>
                <c:pt idx="716">
                  <c:v>1.3101511E-2</c:v>
                </c:pt>
                <c:pt idx="717">
                  <c:v>1.1680657000000001E-2</c:v>
                </c:pt>
                <c:pt idx="718">
                  <c:v>8.6987149999999992E-3</c:v>
                </c:pt>
                <c:pt idx="719">
                  <c:v>1.0183644E-2</c:v>
                </c:pt>
                <c:pt idx="720">
                  <c:v>1.1001500000000001E-2</c:v>
                </c:pt>
                <c:pt idx="721">
                  <c:v>1.169913E-2</c:v>
                </c:pt>
                <c:pt idx="722">
                  <c:v>1.2714593E-2</c:v>
                </c:pt>
                <c:pt idx="723">
                  <c:v>1.4192450000000001E-2</c:v>
                </c:pt>
                <c:pt idx="724">
                  <c:v>1.2028097999999999E-2</c:v>
                </c:pt>
                <c:pt idx="725">
                  <c:v>1.2099407E-2</c:v>
                </c:pt>
                <c:pt idx="726">
                  <c:v>1.3320732E-2</c:v>
                </c:pt>
                <c:pt idx="727">
                  <c:v>1.3371355999999999E-2</c:v>
                </c:pt>
                <c:pt idx="728">
                  <c:v>1.3420092E-2</c:v>
                </c:pt>
                <c:pt idx="729">
                  <c:v>1.1827562E-2</c:v>
                </c:pt>
                <c:pt idx="730">
                  <c:v>8.3167169999999995E-3</c:v>
                </c:pt>
                <c:pt idx="731">
                  <c:v>1.1746487E-2</c:v>
                </c:pt>
                <c:pt idx="732">
                  <c:v>1.0993877000000001E-2</c:v>
                </c:pt>
                <c:pt idx="733">
                  <c:v>1.230583E-2</c:v>
                </c:pt>
                <c:pt idx="734">
                  <c:v>1.3765774999999999E-2</c:v>
                </c:pt>
                <c:pt idx="735">
                  <c:v>1.3011181E-2</c:v>
                </c:pt>
                <c:pt idx="736">
                  <c:v>9.7567980000000006E-3</c:v>
                </c:pt>
                <c:pt idx="737">
                  <c:v>1.2293247E-2</c:v>
                </c:pt>
                <c:pt idx="738">
                  <c:v>9.4790849999999999E-3</c:v>
                </c:pt>
                <c:pt idx="739">
                  <c:v>1.0524927999999999E-2</c:v>
                </c:pt>
                <c:pt idx="740">
                  <c:v>9.4018729999999998E-3</c:v>
                </c:pt>
                <c:pt idx="741">
                  <c:v>1.1524718999999999E-2</c:v>
                </c:pt>
                <c:pt idx="742">
                  <c:v>1.3303443999999999E-2</c:v>
                </c:pt>
                <c:pt idx="743">
                  <c:v>1.0139056E-2</c:v>
                </c:pt>
                <c:pt idx="744">
                  <c:v>8.8162640000000007E-3</c:v>
                </c:pt>
                <c:pt idx="745">
                  <c:v>9.1556510000000008E-3</c:v>
                </c:pt>
                <c:pt idx="746">
                  <c:v>8.1463130000000005E-3</c:v>
                </c:pt>
                <c:pt idx="747">
                  <c:v>1.2705773E-2</c:v>
                </c:pt>
                <c:pt idx="748">
                  <c:v>8.7171569999999997E-3</c:v>
                </c:pt>
                <c:pt idx="749">
                  <c:v>7.285662E-3</c:v>
                </c:pt>
                <c:pt idx="750">
                  <c:v>6.20069E-3</c:v>
                </c:pt>
                <c:pt idx="751">
                  <c:v>8.2087129999999994E-3</c:v>
                </c:pt>
                <c:pt idx="752">
                  <c:v>7.234262E-3</c:v>
                </c:pt>
                <c:pt idx="753">
                  <c:v>1.032273E-2</c:v>
                </c:pt>
                <c:pt idx="754">
                  <c:v>8.6955390000000004E-3</c:v>
                </c:pt>
                <c:pt idx="755">
                  <c:v>9.0878350000000007E-3</c:v>
                </c:pt>
                <c:pt idx="756">
                  <c:v>7.203915E-3</c:v>
                </c:pt>
                <c:pt idx="757">
                  <c:v>1.0726787E-2</c:v>
                </c:pt>
                <c:pt idx="758">
                  <c:v>5.5645149999999999E-3</c:v>
                </c:pt>
                <c:pt idx="759">
                  <c:v>3.3466979999999999E-3</c:v>
                </c:pt>
                <c:pt idx="760">
                  <c:v>8.6727530000000001E-3</c:v>
                </c:pt>
                <c:pt idx="761">
                  <c:v>6.1911020000000004E-3</c:v>
                </c:pt>
                <c:pt idx="762">
                  <c:v>3.5489800000000002E-3</c:v>
                </c:pt>
                <c:pt idx="763">
                  <c:v>4.6862809999999996E-3</c:v>
                </c:pt>
                <c:pt idx="764">
                  <c:v>8.3497250000000005E-3</c:v>
                </c:pt>
                <c:pt idx="765">
                  <c:v>7.9650889999999998E-3</c:v>
                </c:pt>
                <c:pt idx="766">
                  <c:v>7.8849279999999994E-3</c:v>
                </c:pt>
                <c:pt idx="767">
                  <c:v>5.3325819999999998E-3</c:v>
                </c:pt>
                <c:pt idx="768">
                  <c:v>5.7078210000000001E-3</c:v>
                </c:pt>
                <c:pt idx="769">
                  <c:v>8.007274E-3</c:v>
                </c:pt>
                <c:pt idx="770">
                  <c:v>5.7387929999999998E-3</c:v>
                </c:pt>
                <c:pt idx="771">
                  <c:v>8.9606579999999998E-3</c:v>
                </c:pt>
                <c:pt idx="772">
                  <c:v>8.0927329999999995E-3</c:v>
                </c:pt>
                <c:pt idx="773">
                  <c:v>7.2824370000000001E-3</c:v>
                </c:pt>
                <c:pt idx="774">
                  <c:v>9.5583739999999997E-3</c:v>
                </c:pt>
                <c:pt idx="775">
                  <c:v>7.4515759999999997E-3</c:v>
                </c:pt>
                <c:pt idx="776">
                  <c:v>6.6134790000000002E-3</c:v>
                </c:pt>
                <c:pt idx="777">
                  <c:v>6.203114E-3</c:v>
                </c:pt>
                <c:pt idx="778">
                  <c:v>7.186619E-3</c:v>
                </c:pt>
                <c:pt idx="779">
                  <c:v>5.5893899999999996E-3</c:v>
                </c:pt>
                <c:pt idx="780">
                  <c:v>7.1761009999999998E-3</c:v>
                </c:pt>
                <c:pt idx="781">
                  <c:v>8.501593E-3</c:v>
                </c:pt>
                <c:pt idx="782">
                  <c:v>8.7007969999999997E-3</c:v>
                </c:pt>
                <c:pt idx="783">
                  <c:v>8.6211050000000004E-3</c:v>
                </c:pt>
                <c:pt idx="784">
                  <c:v>3.512097E-3</c:v>
                </c:pt>
                <c:pt idx="785">
                  <c:v>6.9775890000000002E-3</c:v>
                </c:pt>
                <c:pt idx="786">
                  <c:v>6.1858310000000001E-3</c:v>
                </c:pt>
                <c:pt idx="787">
                  <c:v>6.0973030000000001E-3</c:v>
                </c:pt>
                <c:pt idx="788">
                  <c:v>4.852276E-3</c:v>
                </c:pt>
                <c:pt idx="789">
                  <c:v>7.7789340000000004E-3</c:v>
                </c:pt>
                <c:pt idx="790">
                  <c:v>4.7213589999999996E-3</c:v>
                </c:pt>
                <c:pt idx="791">
                  <c:v>4.2311739999999999E-3</c:v>
                </c:pt>
                <c:pt idx="792">
                  <c:v>6.5803490000000001E-3</c:v>
                </c:pt>
                <c:pt idx="793">
                  <c:v>6.3256440000000001E-3</c:v>
                </c:pt>
                <c:pt idx="794">
                  <c:v>6.7759839999999997E-3</c:v>
                </c:pt>
                <c:pt idx="795">
                  <c:v>6.4090600000000003E-3</c:v>
                </c:pt>
                <c:pt idx="796">
                  <c:v>6.428235E-3</c:v>
                </c:pt>
                <c:pt idx="797">
                  <c:v>7.8659890000000003E-3</c:v>
                </c:pt>
                <c:pt idx="798">
                  <c:v>5.6939139999999996E-3</c:v>
                </c:pt>
                <c:pt idx="799">
                  <c:v>5.9840659999999997E-3</c:v>
                </c:pt>
                <c:pt idx="800">
                  <c:v>1.1305594E-2</c:v>
                </c:pt>
                <c:pt idx="801">
                  <c:v>7.921595E-3</c:v>
                </c:pt>
                <c:pt idx="802">
                  <c:v>5.6842739999999996E-3</c:v>
                </c:pt>
                <c:pt idx="803">
                  <c:v>6.1936559999999996E-3</c:v>
                </c:pt>
                <c:pt idx="804">
                  <c:v>6.9907399999999996E-3</c:v>
                </c:pt>
                <c:pt idx="805">
                  <c:v>6.8264240000000002E-3</c:v>
                </c:pt>
                <c:pt idx="806">
                  <c:v>7.4679799999999999E-3</c:v>
                </c:pt>
                <c:pt idx="807">
                  <c:v>9.6051390000000004E-3</c:v>
                </c:pt>
                <c:pt idx="808">
                  <c:v>9.8906310000000004E-3</c:v>
                </c:pt>
                <c:pt idx="809">
                  <c:v>1.0795057E-2</c:v>
                </c:pt>
                <c:pt idx="810">
                  <c:v>8.0650500000000007E-3</c:v>
                </c:pt>
                <c:pt idx="811">
                  <c:v>1.0242619999999999E-2</c:v>
                </c:pt>
                <c:pt idx="812">
                  <c:v>1.0863668999999999E-2</c:v>
                </c:pt>
                <c:pt idx="813">
                  <c:v>7.9680140000000007E-3</c:v>
                </c:pt>
                <c:pt idx="814">
                  <c:v>9.4300900000000003E-3</c:v>
                </c:pt>
                <c:pt idx="815">
                  <c:v>1.1412121000000001E-2</c:v>
                </c:pt>
                <c:pt idx="816">
                  <c:v>1.1201466E-2</c:v>
                </c:pt>
                <c:pt idx="817">
                  <c:v>9.2690480000000002E-3</c:v>
                </c:pt>
                <c:pt idx="818">
                  <c:v>1.1030730000000001E-2</c:v>
                </c:pt>
                <c:pt idx="819">
                  <c:v>1.3629149E-2</c:v>
                </c:pt>
                <c:pt idx="820">
                  <c:v>1.4722376000000001E-2</c:v>
                </c:pt>
                <c:pt idx="821">
                  <c:v>1.2183426000000001E-2</c:v>
                </c:pt>
                <c:pt idx="822">
                  <c:v>1.0486992000000001E-2</c:v>
                </c:pt>
                <c:pt idx="823">
                  <c:v>1.8147334000000001E-2</c:v>
                </c:pt>
                <c:pt idx="824">
                  <c:v>1.7295656999999999E-2</c:v>
                </c:pt>
                <c:pt idx="825">
                  <c:v>1.3107222999999999E-2</c:v>
                </c:pt>
                <c:pt idx="826">
                  <c:v>1.6260672E-2</c:v>
                </c:pt>
                <c:pt idx="827">
                  <c:v>1.3450024999999999E-2</c:v>
                </c:pt>
                <c:pt idx="828">
                  <c:v>1.0789793000000001E-2</c:v>
                </c:pt>
                <c:pt idx="829">
                  <c:v>1.1592735999999999E-2</c:v>
                </c:pt>
                <c:pt idx="830">
                  <c:v>1.2682768000000001E-2</c:v>
                </c:pt>
                <c:pt idx="831">
                  <c:v>1.0527418E-2</c:v>
                </c:pt>
                <c:pt idx="832">
                  <c:v>1.2111200000000001E-2</c:v>
                </c:pt>
                <c:pt idx="833">
                  <c:v>1.042353E-2</c:v>
                </c:pt>
                <c:pt idx="834">
                  <c:v>1.1886137999999999E-2</c:v>
                </c:pt>
                <c:pt idx="835">
                  <c:v>7.6656140000000003E-3</c:v>
                </c:pt>
                <c:pt idx="836">
                  <c:v>9.3364810000000006E-3</c:v>
                </c:pt>
                <c:pt idx="837">
                  <c:v>1.4483543E-2</c:v>
                </c:pt>
                <c:pt idx="838">
                  <c:v>1.2447025E-2</c:v>
                </c:pt>
                <c:pt idx="839">
                  <c:v>6.2037230000000004E-3</c:v>
                </c:pt>
                <c:pt idx="840">
                  <c:v>9.0615609999999992E-3</c:v>
                </c:pt>
                <c:pt idx="841">
                  <c:v>1.2818721999999999E-2</c:v>
                </c:pt>
                <c:pt idx="842">
                  <c:v>7.3834770000000003E-3</c:v>
                </c:pt>
                <c:pt idx="843">
                  <c:v>9.5961099999999997E-3</c:v>
                </c:pt>
                <c:pt idx="844">
                  <c:v>1.4102445999999999E-2</c:v>
                </c:pt>
                <c:pt idx="845">
                  <c:v>1.0701641E-2</c:v>
                </c:pt>
                <c:pt idx="846">
                  <c:v>1.1128813E-2</c:v>
                </c:pt>
                <c:pt idx="847">
                  <c:v>1.1667679E-2</c:v>
                </c:pt>
                <c:pt idx="848">
                  <c:v>1.0427179E-2</c:v>
                </c:pt>
                <c:pt idx="849">
                  <c:v>9.8479659999999997E-3</c:v>
                </c:pt>
                <c:pt idx="850">
                  <c:v>1.2936167E-2</c:v>
                </c:pt>
                <c:pt idx="851">
                  <c:v>9.1084860000000007E-3</c:v>
                </c:pt>
                <c:pt idx="852">
                  <c:v>8.8996939999999997E-3</c:v>
                </c:pt>
                <c:pt idx="853">
                  <c:v>9.6998420000000002E-3</c:v>
                </c:pt>
                <c:pt idx="854">
                  <c:v>1.0205043E-2</c:v>
                </c:pt>
                <c:pt idx="855">
                  <c:v>8.6035539999999994E-3</c:v>
                </c:pt>
                <c:pt idx="856">
                  <c:v>9.3247390000000003E-3</c:v>
                </c:pt>
                <c:pt idx="857">
                  <c:v>9.8263699999999992E-3</c:v>
                </c:pt>
                <c:pt idx="858">
                  <c:v>4.0387870000000003E-3</c:v>
                </c:pt>
                <c:pt idx="859">
                  <c:v>4.71712E-3</c:v>
                </c:pt>
                <c:pt idx="860">
                  <c:v>9.8636780000000007E-3</c:v>
                </c:pt>
                <c:pt idx="861">
                  <c:v>6.7079119999999999E-3</c:v>
                </c:pt>
                <c:pt idx="862">
                  <c:v>6.1827369999999998E-3</c:v>
                </c:pt>
                <c:pt idx="863">
                  <c:v>9.5495600000000003E-3</c:v>
                </c:pt>
                <c:pt idx="864">
                  <c:v>7.3841430000000001E-3</c:v>
                </c:pt>
                <c:pt idx="865">
                  <c:v>9.9377939999999998E-3</c:v>
                </c:pt>
                <c:pt idx="866">
                  <c:v>1.1824111E-2</c:v>
                </c:pt>
                <c:pt idx="867">
                  <c:v>9.1288629999999992E-3</c:v>
                </c:pt>
                <c:pt idx="868">
                  <c:v>1.0952063E-2</c:v>
                </c:pt>
                <c:pt idx="869">
                  <c:v>1.1775402000000001E-2</c:v>
                </c:pt>
                <c:pt idx="870">
                  <c:v>1.071866E-2</c:v>
                </c:pt>
                <c:pt idx="871">
                  <c:v>5.9277399999999999E-3</c:v>
                </c:pt>
                <c:pt idx="872">
                  <c:v>1.30224E-2</c:v>
                </c:pt>
                <c:pt idx="873">
                  <c:v>1.0689845999999999E-2</c:v>
                </c:pt>
                <c:pt idx="874">
                  <c:v>1.0132446999999999E-2</c:v>
                </c:pt>
                <c:pt idx="875">
                  <c:v>8.2317999999999992E-3</c:v>
                </c:pt>
                <c:pt idx="876">
                  <c:v>1.0807875999999999E-2</c:v>
                </c:pt>
                <c:pt idx="877">
                  <c:v>1.1848932E-2</c:v>
                </c:pt>
                <c:pt idx="878">
                  <c:v>1.0620151E-2</c:v>
                </c:pt>
                <c:pt idx="879">
                  <c:v>5.8415619999999998E-3</c:v>
                </c:pt>
                <c:pt idx="880">
                  <c:v>9.6741169999999994E-3</c:v>
                </c:pt>
                <c:pt idx="881">
                  <c:v>1.0683454E-2</c:v>
                </c:pt>
                <c:pt idx="882">
                  <c:v>1.1795856E-2</c:v>
                </c:pt>
                <c:pt idx="883">
                  <c:v>9.6117979999999995E-3</c:v>
                </c:pt>
                <c:pt idx="884">
                  <c:v>5.9440930000000001E-3</c:v>
                </c:pt>
                <c:pt idx="885">
                  <c:v>1.1912237000000001E-2</c:v>
                </c:pt>
                <c:pt idx="886">
                  <c:v>9.5819709999999999E-3</c:v>
                </c:pt>
                <c:pt idx="887">
                  <c:v>9.0267019999999993E-3</c:v>
                </c:pt>
                <c:pt idx="888">
                  <c:v>8.3590480000000009E-3</c:v>
                </c:pt>
                <c:pt idx="889">
                  <c:v>4.2817200000000001E-3</c:v>
                </c:pt>
                <c:pt idx="890">
                  <c:v>7.9683340000000005E-3</c:v>
                </c:pt>
                <c:pt idx="891">
                  <c:v>7.7500640000000001E-3</c:v>
                </c:pt>
                <c:pt idx="892">
                  <c:v>4.3856920000000001E-3</c:v>
                </c:pt>
                <c:pt idx="893">
                  <c:v>3.4311070000000001E-3</c:v>
                </c:pt>
                <c:pt idx="894">
                  <c:v>5.7227570000000002E-3</c:v>
                </c:pt>
                <c:pt idx="895">
                  <c:v>6.0223150000000003E-3</c:v>
                </c:pt>
                <c:pt idx="896">
                  <c:v>4.677685E-3</c:v>
                </c:pt>
                <c:pt idx="897">
                  <c:v>4.0831549999999998E-3</c:v>
                </c:pt>
                <c:pt idx="898">
                  <c:v>4.5838290000000002E-3</c:v>
                </c:pt>
                <c:pt idx="899">
                  <c:v>4.5310200000000002E-3</c:v>
                </c:pt>
                <c:pt idx="900">
                  <c:v>1.92059E-3</c:v>
                </c:pt>
                <c:pt idx="901">
                  <c:v>1.653002E-3</c:v>
                </c:pt>
                <c:pt idx="902">
                  <c:v>2.2460879999999998E-3</c:v>
                </c:pt>
                <c:pt idx="903">
                  <c:v>4.7670280000000004E-3</c:v>
                </c:pt>
                <c:pt idx="904">
                  <c:v>3.134777E-3</c:v>
                </c:pt>
                <c:pt idx="905">
                  <c:v>5.8506599999999997E-4</c:v>
                </c:pt>
                <c:pt idx="906">
                  <c:v>4.1009599999999998E-4</c:v>
                </c:pt>
                <c:pt idx="907">
                  <c:v>1.8453059999999999E-3</c:v>
                </c:pt>
                <c:pt idx="908">
                  <c:v>3.833889E-3</c:v>
                </c:pt>
                <c:pt idx="909">
                  <c:v>1.037084E-3</c:v>
                </c:pt>
                <c:pt idx="910">
                  <c:v>1.8167699999999999E-4</c:v>
                </c:pt>
                <c:pt idx="911">
                  <c:v>2.102624E-3</c:v>
                </c:pt>
                <c:pt idx="912">
                  <c:v>1.237096E-3</c:v>
                </c:pt>
                <c:pt idx="913">
                  <c:v>3.3485260000000001E-3</c:v>
                </c:pt>
                <c:pt idx="914">
                  <c:v>3.5501270000000001E-3</c:v>
                </c:pt>
                <c:pt idx="915">
                  <c:v>5.0147819999999997E-3</c:v>
                </c:pt>
                <c:pt idx="916">
                  <c:v>2.7449689999999999E-3</c:v>
                </c:pt>
                <c:pt idx="917">
                  <c:v>3.5668800000000001E-3</c:v>
                </c:pt>
                <c:pt idx="918">
                  <c:v>4.6489219999999998E-3</c:v>
                </c:pt>
                <c:pt idx="919">
                  <c:v>3.8315430000000002E-3</c:v>
                </c:pt>
                <c:pt idx="920">
                  <c:v>3.5854670000000002E-3</c:v>
                </c:pt>
                <c:pt idx="921">
                  <c:v>8.5859779999999993E-3</c:v>
                </c:pt>
                <c:pt idx="922">
                  <c:v>5.1984370000000002E-3</c:v>
                </c:pt>
                <c:pt idx="923">
                  <c:v>3.0371180000000001E-3</c:v>
                </c:pt>
                <c:pt idx="924">
                  <c:v>6.3495579999999999E-3</c:v>
                </c:pt>
                <c:pt idx="925">
                  <c:v>5.8388709999999998E-3</c:v>
                </c:pt>
                <c:pt idx="926">
                  <c:v>5.4625660000000003E-3</c:v>
                </c:pt>
                <c:pt idx="927">
                  <c:v>5.4756869999999999E-3</c:v>
                </c:pt>
                <c:pt idx="928">
                  <c:v>7.2695930000000004E-3</c:v>
                </c:pt>
                <c:pt idx="929">
                  <c:v>6.6535589999999999E-3</c:v>
                </c:pt>
                <c:pt idx="930">
                  <c:v>5.3075980000000002E-3</c:v>
                </c:pt>
                <c:pt idx="931">
                  <c:v>2.1567980000000001E-3</c:v>
                </c:pt>
                <c:pt idx="932">
                  <c:v>2.5285749999999999E-3</c:v>
                </c:pt>
                <c:pt idx="933">
                  <c:v>7.6506899999999995E-4</c:v>
                </c:pt>
                <c:pt idx="934">
                  <c:v>3.3571230000000001E-3</c:v>
                </c:pt>
                <c:pt idx="935">
                  <c:v>1.8090879999999999E-3</c:v>
                </c:pt>
                <c:pt idx="936">
                  <c:v>6.08535E-4</c:v>
                </c:pt>
                <c:pt idx="937">
                  <c:v>2.712463E-3</c:v>
                </c:pt>
                <c:pt idx="938">
                  <c:v>5.2262209999999996E-3</c:v>
                </c:pt>
                <c:pt idx="939">
                  <c:v>-3.9755699999999999E-4</c:v>
                </c:pt>
                <c:pt idx="940">
                  <c:v>-4.02884E-4</c:v>
                </c:pt>
                <c:pt idx="941">
                  <c:v>1.8461370000000001E-3</c:v>
                </c:pt>
                <c:pt idx="942">
                  <c:v>4.7567399999999999E-4</c:v>
                </c:pt>
                <c:pt idx="943">
                  <c:v>6.2382099999999999E-4</c:v>
                </c:pt>
                <c:pt idx="944">
                  <c:v>1.288279E-3</c:v>
                </c:pt>
                <c:pt idx="945">
                  <c:v>3.2689920000000001E-3</c:v>
                </c:pt>
                <c:pt idx="946">
                  <c:v>-3.6182089999999998E-3</c:v>
                </c:pt>
                <c:pt idx="947">
                  <c:v>-1.0960239999999999E-3</c:v>
                </c:pt>
                <c:pt idx="948">
                  <c:v>2.3770050000000002E-3</c:v>
                </c:pt>
                <c:pt idx="949">
                  <c:v>3.0765110000000001E-3</c:v>
                </c:pt>
                <c:pt idx="950">
                  <c:v>9.3692799999999996E-4</c:v>
                </c:pt>
                <c:pt idx="951">
                  <c:v>4.1429200000000002E-4</c:v>
                </c:pt>
                <c:pt idx="952">
                  <c:v>-2.9894940000000001E-3</c:v>
                </c:pt>
                <c:pt idx="953">
                  <c:v>-2.0810719999999998E-3</c:v>
                </c:pt>
                <c:pt idx="954">
                  <c:v>-2.0507120000000001E-3</c:v>
                </c:pt>
                <c:pt idx="955">
                  <c:v>-1.43907E-4</c:v>
                </c:pt>
                <c:pt idx="956">
                  <c:v>-1.5855399999999999E-4</c:v>
                </c:pt>
                <c:pt idx="957">
                  <c:v>1.311579E-3</c:v>
                </c:pt>
                <c:pt idx="958">
                  <c:v>2.857278E-3</c:v>
                </c:pt>
                <c:pt idx="959">
                  <c:v>-7.6535899999999996E-4</c:v>
                </c:pt>
                <c:pt idx="960">
                  <c:v>-3.6490300000000002E-3</c:v>
                </c:pt>
                <c:pt idx="961">
                  <c:v>1.4079419999999999E-3</c:v>
                </c:pt>
                <c:pt idx="962">
                  <c:v>-5.1885500000000003E-4</c:v>
                </c:pt>
                <c:pt idx="963">
                  <c:v>-3.039197E-3</c:v>
                </c:pt>
                <c:pt idx="964">
                  <c:v>-9.6965500000000004E-4</c:v>
                </c:pt>
                <c:pt idx="965">
                  <c:v>2.8279580000000002E-3</c:v>
                </c:pt>
                <c:pt idx="966">
                  <c:v>-3.8523149999999998E-3</c:v>
                </c:pt>
                <c:pt idx="967">
                  <c:v>-4.9140920000000001E-3</c:v>
                </c:pt>
                <c:pt idx="968">
                  <c:v>-2.1950049999999999E-3</c:v>
                </c:pt>
                <c:pt idx="969">
                  <c:v>-2.5458799999999998E-4</c:v>
                </c:pt>
                <c:pt idx="970">
                  <c:v>-9.12389E-4</c:v>
                </c:pt>
                <c:pt idx="971">
                  <c:v>-5.6456969999999999E-3</c:v>
                </c:pt>
                <c:pt idx="972">
                  <c:v>-6.802308E-3</c:v>
                </c:pt>
                <c:pt idx="973">
                  <c:v>-2.4766620000000001E-3</c:v>
                </c:pt>
                <c:pt idx="974">
                  <c:v>1.4738710000000001E-3</c:v>
                </c:pt>
                <c:pt idx="975">
                  <c:v>-3.037704E-3</c:v>
                </c:pt>
                <c:pt idx="976">
                  <c:v>-2.8622019999999999E-3</c:v>
                </c:pt>
                <c:pt idx="977">
                  <c:v>-2.2021900000000001E-3</c:v>
                </c:pt>
                <c:pt idx="978">
                  <c:v>-1.1848620000000001E-3</c:v>
                </c:pt>
                <c:pt idx="979">
                  <c:v>-2.9950620000000002E-3</c:v>
                </c:pt>
                <c:pt idx="980">
                  <c:v>-6.4855100000000003E-4</c:v>
                </c:pt>
                <c:pt idx="981">
                  <c:v>3.2501409999999998E-3</c:v>
                </c:pt>
                <c:pt idx="982">
                  <c:v>4.1883729999999996E-3</c:v>
                </c:pt>
                <c:pt idx="983">
                  <c:v>-1.3756E-3</c:v>
                </c:pt>
                <c:pt idx="984">
                  <c:v>-3.7580640000000002E-3</c:v>
                </c:pt>
                <c:pt idx="985">
                  <c:v>-1.91603E-3</c:v>
                </c:pt>
                <c:pt idx="986">
                  <c:v>1.98786E-4</c:v>
                </c:pt>
                <c:pt idx="987">
                  <c:v>1.784929E-3</c:v>
                </c:pt>
                <c:pt idx="988">
                  <c:v>2.3444590000000001E-3</c:v>
                </c:pt>
                <c:pt idx="989">
                  <c:v>1.1990550000000001E-3</c:v>
                </c:pt>
                <c:pt idx="990">
                  <c:v>2.1431459999999999E-3</c:v>
                </c:pt>
                <c:pt idx="991">
                  <c:v>-9.9125600000000004E-4</c:v>
                </c:pt>
                <c:pt idx="992">
                  <c:v>2.1446159999999998E-3</c:v>
                </c:pt>
                <c:pt idx="993">
                  <c:v>5.0338359999999999E-3</c:v>
                </c:pt>
                <c:pt idx="994">
                  <c:v>1.7962309999999999E-3</c:v>
                </c:pt>
                <c:pt idx="995">
                  <c:v>-1.4854779999999999E-3</c:v>
                </c:pt>
                <c:pt idx="996">
                  <c:v>-3.8532600000000002E-4</c:v>
                </c:pt>
                <c:pt idx="997">
                  <c:v>2.1671529999999998E-3</c:v>
                </c:pt>
                <c:pt idx="998">
                  <c:v>-9.0933099999999998E-4</c:v>
                </c:pt>
                <c:pt idx="999">
                  <c:v>3.2900099999999999E-4</c:v>
                </c:pt>
                <c:pt idx="1000">
                  <c:v>3.2361080000000001E-3</c:v>
                </c:pt>
                <c:pt idx="1001">
                  <c:v>5.0664799999999995E-4</c:v>
                </c:pt>
                <c:pt idx="1002">
                  <c:v>2.3333099999999999E-3</c:v>
                </c:pt>
                <c:pt idx="1003">
                  <c:v>5.1882129999999997E-3</c:v>
                </c:pt>
                <c:pt idx="1004">
                  <c:v>3.3087299999999997E-4</c:v>
                </c:pt>
                <c:pt idx="1005">
                  <c:v>1.4025349999999999E-3</c:v>
                </c:pt>
                <c:pt idx="1006" formatCode="0.00E+00">
                  <c:v>-2.1457299999999999E-5</c:v>
                </c:pt>
                <c:pt idx="1007">
                  <c:v>-1.2028360000000001E-3</c:v>
                </c:pt>
                <c:pt idx="1008">
                  <c:v>1.465119E-3</c:v>
                </c:pt>
                <c:pt idx="1009">
                  <c:v>1.9964200000000001E-3</c:v>
                </c:pt>
                <c:pt idx="1010">
                  <c:v>1.336222E-3</c:v>
                </c:pt>
                <c:pt idx="1011">
                  <c:v>2.0625690000000002E-3</c:v>
                </c:pt>
                <c:pt idx="1012">
                  <c:v>2.6828199999999998E-3</c:v>
                </c:pt>
                <c:pt idx="1013">
                  <c:v>1.4375939999999999E-3</c:v>
                </c:pt>
                <c:pt idx="1014">
                  <c:v>-2.64956E-3</c:v>
                </c:pt>
                <c:pt idx="1015">
                  <c:v>1.352919E-3</c:v>
                </c:pt>
                <c:pt idx="1016">
                  <c:v>-8.3273699999999995E-4</c:v>
                </c:pt>
                <c:pt idx="1017">
                  <c:v>-2.3886600000000001E-4</c:v>
                </c:pt>
                <c:pt idx="1018">
                  <c:v>1.5654250000000001E-3</c:v>
                </c:pt>
                <c:pt idx="1019">
                  <c:v>3.4340439999999998E-3</c:v>
                </c:pt>
                <c:pt idx="1020">
                  <c:v>2.107523E-3</c:v>
                </c:pt>
                <c:pt idx="1021">
                  <c:v>-5.8689400000000002E-4</c:v>
                </c:pt>
                <c:pt idx="1022">
                  <c:v>2.1774670000000002E-3</c:v>
                </c:pt>
                <c:pt idx="1023">
                  <c:v>1.631611E-3</c:v>
                </c:pt>
                <c:pt idx="1024">
                  <c:v>-9.4526400000000002E-4</c:v>
                </c:pt>
                <c:pt idx="1025">
                  <c:v>1.7576600000000001E-3</c:v>
                </c:pt>
                <c:pt idx="1026">
                  <c:v>-1.109765E-3</c:v>
                </c:pt>
                <c:pt idx="1027">
                  <c:v>5.6535099999999996E-4</c:v>
                </c:pt>
                <c:pt idx="1028">
                  <c:v>1.5826779999999999E-3</c:v>
                </c:pt>
                <c:pt idx="1029">
                  <c:v>1.9913359999999998E-3</c:v>
                </c:pt>
                <c:pt idx="1030">
                  <c:v>-9.3015199999999995E-4</c:v>
                </c:pt>
                <c:pt idx="1031">
                  <c:v>1.357633E-3</c:v>
                </c:pt>
                <c:pt idx="1032">
                  <c:v>5.4218829999999997E-3</c:v>
                </c:pt>
                <c:pt idx="1033">
                  <c:v>3.5220889999999999E-3</c:v>
                </c:pt>
                <c:pt idx="1034">
                  <c:v>1.6147329999999999E-3</c:v>
                </c:pt>
                <c:pt idx="1035">
                  <c:v>2.2141489999999999E-3</c:v>
                </c:pt>
                <c:pt idx="1036">
                  <c:v>-2.2240089999999999E-3</c:v>
                </c:pt>
                <c:pt idx="1037">
                  <c:v>-8.5032800000000002E-4</c:v>
                </c:pt>
                <c:pt idx="1038">
                  <c:v>5.7233299999999996E-4</c:v>
                </c:pt>
                <c:pt idx="1039">
                  <c:v>2.4849200000000001E-4</c:v>
                </c:pt>
                <c:pt idx="1040">
                  <c:v>-1.33023E-3</c:v>
                </c:pt>
                <c:pt idx="1041">
                  <c:v>5.1922399999999999E-4</c:v>
                </c:pt>
                <c:pt idx="1042">
                  <c:v>4.3038420000000004E-3</c:v>
                </c:pt>
                <c:pt idx="1043">
                  <c:v>2.8546999999999999E-3</c:v>
                </c:pt>
                <c:pt idx="1044">
                  <c:v>-1.5813399999999999E-4</c:v>
                </c:pt>
                <c:pt idx="1045">
                  <c:v>-3.42319E-4</c:v>
                </c:pt>
                <c:pt idx="1046">
                  <c:v>4.1481800000000001E-4</c:v>
                </c:pt>
                <c:pt idx="1047" formatCode="0.00E+00">
                  <c:v>2.8588299999999999E-5</c:v>
                </c:pt>
                <c:pt idx="1048">
                  <c:v>-2.1093969999999998E-3</c:v>
                </c:pt>
                <c:pt idx="1049">
                  <c:v>-1.069515E-3</c:v>
                </c:pt>
                <c:pt idx="1050">
                  <c:v>-2.4160100000000001E-3</c:v>
                </c:pt>
                <c:pt idx="1051">
                  <c:v>4.6660290000000004E-3</c:v>
                </c:pt>
                <c:pt idx="1052">
                  <c:v>4.2494499999999998E-4</c:v>
                </c:pt>
                <c:pt idx="1053" formatCode="0.00E+00">
                  <c:v>-3.1471599999999999E-5</c:v>
                </c:pt>
                <c:pt idx="1054">
                  <c:v>1.007427E-3</c:v>
                </c:pt>
                <c:pt idx="1055">
                  <c:v>7.98283E-4</c:v>
                </c:pt>
                <c:pt idx="1056">
                  <c:v>1.8307900000000001E-3</c:v>
                </c:pt>
                <c:pt idx="1057">
                  <c:v>-7.8524200000000001E-4</c:v>
                </c:pt>
                <c:pt idx="1058">
                  <c:v>-4.011662E-3</c:v>
                </c:pt>
                <c:pt idx="1059">
                  <c:v>1.001589E-3</c:v>
                </c:pt>
                <c:pt idx="1060">
                  <c:v>-1.3222850000000001E-3</c:v>
                </c:pt>
                <c:pt idx="1061">
                  <c:v>-2.4513970000000001E-3</c:v>
                </c:pt>
                <c:pt idx="1062">
                  <c:v>-2.7462089999999999E-3</c:v>
                </c:pt>
                <c:pt idx="1063">
                  <c:v>-1.6384850000000001E-3</c:v>
                </c:pt>
                <c:pt idx="1064">
                  <c:v>-4.0091399999999999E-4</c:v>
                </c:pt>
                <c:pt idx="1065">
                  <c:v>1.0322300000000001E-3</c:v>
                </c:pt>
                <c:pt idx="1066">
                  <c:v>-9.0468700000000005E-4</c:v>
                </c:pt>
                <c:pt idx="1067" formatCode="0.00E+00">
                  <c:v>-1.32383E-5</c:v>
                </c:pt>
                <c:pt idx="1068">
                  <c:v>2.8182350000000001E-3</c:v>
                </c:pt>
                <c:pt idx="1069">
                  <c:v>2.7440599999999999E-4</c:v>
                </c:pt>
                <c:pt idx="1070">
                  <c:v>8.3580000000000004E-4</c:v>
                </c:pt>
                <c:pt idx="1071">
                  <c:v>-3.1697269999999998E-3</c:v>
                </c:pt>
                <c:pt idx="1072">
                  <c:v>-1.04162E-4</c:v>
                </c:pt>
                <c:pt idx="1073">
                  <c:v>1.9944609999999999E-3</c:v>
                </c:pt>
                <c:pt idx="1074">
                  <c:v>-2.157141E-3</c:v>
                </c:pt>
                <c:pt idx="1075">
                  <c:v>8.5133500000000005E-4</c:v>
                </c:pt>
                <c:pt idx="1076">
                  <c:v>4.5491339999999998E-3</c:v>
                </c:pt>
                <c:pt idx="1077">
                  <c:v>1.3665610000000001E-3</c:v>
                </c:pt>
                <c:pt idx="1078">
                  <c:v>-8.7395699999999997E-4</c:v>
                </c:pt>
                <c:pt idx="1079">
                  <c:v>-1.3445060000000001E-3</c:v>
                </c:pt>
                <c:pt idx="1080">
                  <c:v>-2.0707000000000001E-4</c:v>
                </c:pt>
                <c:pt idx="1081">
                  <c:v>1.370888E-3</c:v>
                </c:pt>
                <c:pt idx="1082">
                  <c:v>2.8532029999999999E-3</c:v>
                </c:pt>
                <c:pt idx="1083">
                  <c:v>1.3953539999999999E-3</c:v>
                </c:pt>
                <c:pt idx="1084">
                  <c:v>1.0560669999999999E-3</c:v>
                </c:pt>
                <c:pt idx="1085">
                  <c:v>9.2144999999999998E-4</c:v>
                </c:pt>
                <c:pt idx="1086">
                  <c:v>2.2229369999999999E-3</c:v>
                </c:pt>
                <c:pt idx="1087">
                  <c:v>4.1969310000000001E-3</c:v>
                </c:pt>
                <c:pt idx="1088">
                  <c:v>8.8741999999999998E-4</c:v>
                </c:pt>
                <c:pt idx="1089" formatCode="0.00E+00">
                  <c:v>-9.9407200000000006E-5</c:v>
                </c:pt>
                <c:pt idx="1090">
                  <c:v>3.1075719999999999E-3</c:v>
                </c:pt>
                <c:pt idx="1091">
                  <c:v>1.3383970000000001E-3</c:v>
                </c:pt>
                <c:pt idx="1092">
                  <c:v>-2.6867050000000002E-3</c:v>
                </c:pt>
                <c:pt idx="1093">
                  <c:v>1.9339839999999999E-3</c:v>
                </c:pt>
                <c:pt idx="1094">
                  <c:v>2.896184E-3</c:v>
                </c:pt>
                <c:pt idx="1095">
                  <c:v>3.1522759999999999E-3</c:v>
                </c:pt>
                <c:pt idx="1096">
                  <c:v>1.473153E-3</c:v>
                </c:pt>
                <c:pt idx="1097" formatCode="0.00E+00">
                  <c:v>8.1141499999999996E-5</c:v>
                </c:pt>
                <c:pt idx="1098">
                  <c:v>-2.5532580000000001E-3</c:v>
                </c:pt>
                <c:pt idx="1099">
                  <c:v>2.2505300000000002E-3</c:v>
                </c:pt>
                <c:pt idx="1100">
                  <c:v>2.5013990000000001E-3</c:v>
                </c:pt>
                <c:pt idx="1101">
                  <c:v>9.8301500000000006E-4</c:v>
                </c:pt>
                <c:pt idx="1102">
                  <c:v>-3.5275800000000002E-3</c:v>
                </c:pt>
                <c:pt idx="1103">
                  <c:v>4.3625340000000004E-3</c:v>
                </c:pt>
                <c:pt idx="1104">
                  <c:v>2.9595810000000002E-3</c:v>
                </c:pt>
                <c:pt idx="1105">
                  <c:v>4.21486E-4</c:v>
                </c:pt>
                <c:pt idx="1106">
                  <c:v>5.35579E-3</c:v>
                </c:pt>
                <c:pt idx="1107">
                  <c:v>4.5484460000000003E-3</c:v>
                </c:pt>
                <c:pt idx="1108">
                  <c:v>-5.0144000000000002E-4</c:v>
                </c:pt>
                <c:pt idx="1109">
                  <c:v>7.4551100000000003E-4</c:v>
                </c:pt>
                <c:pt idx="1110">
                  <c:v>1.884279E-3</c:v>
                </c:pt>
                <c:pt idx="1111">
                  <c:v>2.852079E-3</c:v>
                </c:pt>
                <c:pt idx="1112">
                  <c:v>3.705889E-3</c:v>
                </c:pt>
                <c:pt idx="1113">
                  <c:v>2.2437020000000002E-3</c:v>
                </c:pt>
                <c:pt idx="1114">
                  <c:v>2.5875160000000002E-3</c:v>
                </c:pt>
                <c:pt idx="1115">
                  <c:v>2.83675E-4</c:v>
                </c:pt>
                <c:pt idx="1116">
                  <c:v>4.3479260000000002E-3</c:v>
                </c:pt>
                <c:pt idx="1117">
                  <c:v>2.8787029999999998E-3</c:v>
                </c:pt>
                <c:pt idx="1118">
                  <c:v>1.454178E-3</c:v>
                </c:pt>
                <c:pt idx="1119">
                  <c:v>2.1506839999999999E-3</c:v>
                </c:pt>
                <c:pt idx="1120">
                  <c:v>3.440453E-3</c:v>
                </c:pt>
                <c:pt idx="1121">
                  <c:v>-3.295531E-3</c:v>
                </c:pt>
                <c:pt idx="1122">
                  <c:v>-2.249175E-3</c:v>
                </c:pt>
                <c:pt idx="1123">
                  <c:v>8.6771299999999999E-4</c:v>
                </c:pt>
                <c:pt idx="1124">
                  <c:v>3.030732E-3</c:v>
                </c:pt>
                <c:pt idx="1125">
                  <c:v>1.2353780000000001E-3</c:v>
                </c:pt>
                <c:pt idx="1126" formatCode="0.00E+00">
                  <c:v>9.9007500000000004E-5</c:v>
                </c:pt>
                <c:pt idx="1127">
                  <c:v>2.941852E-3</c:v>
                </c:pt>
                <c:pt idx="1128">
                  <c:v>-2.319223E-3</c:v>
                </c:pt>
                <c:pt idx="1129">
                  <c:v>-2.4768329999999999E-3</c:v>
                </c:pt>
                <c:pt idx="1130">
                  <c:v>4.38264E-4</c:v>
                </c:pt>
                <c:pt idx="1131">
                  <c:v>1.3659029999999999E-3</c:v>
                </c:pt>
                <c:pt idx="1132">
                  <c:v>1.9502E-3</c:v>
                </c:pt>
                <c:pt idx="1133">
                  <c:v>-4.4225800000000001E-4</c:v>
                </c:pt>
                <c:pt idx="1134">
                  <c:v>9.4817800000000004E-4</c:v>
                </c:pt>
                <c:pt idx="1135">
                  <c:v>1.908514E-3</c:v>
                </c:pt>
                <c:pt idx="1136">
                  <c:v>3.0542059999999998E-3</c:v>
                </c:pt>
                <c:pt idx="1137">
                  <c:v>1.239794E-3</c:v>
                </c:pt>
                <c:pt idx="1138">
                  <c:v>2.4424780000000001E-3</c:v>
                </c:pt>
                <c:pt idx="1139">
                  <c:v>5.7329970000000001E-3</c:v>
                </c:pt>
                <c:pt idx="1140">
                  <c:v>3.432292E-3</c:v>
                </c:pt>
                <c:pt idx="1141">
                  <c:v>1.9700759999999999E-3</c:v>
                </c:pt>
                <c:pt idx="1142">
                  <c:v>3.343469E-3</c:v>
                </c:pt>
                <c:pt idx="1143">
                  <c:v>2.892085E-3</c:v>
                </c:pt>
                <c:pt idx="1144">
                  <c:v>4.7770709999999999E-3</c:v>
                </c:pt>
                <c:pt idx="1145">
                  <c:v>3.556544E-3</c:v>
                </c:pt>
                <c:pt idx="1146">
                  <c:v>1.505377E-3</c:v>
                </c:pt>
                <c:pt idx="1147">
                  <c:v>3.7232580000000001E-3</c:v>
                </c:pt>
                <c:pt idx="1148">
                  <c:v>3.6265849999999999E-3</c:v>
                </c:pt>
                <c:pt idx="1149">
                  <c:v>2.7009069999999998E-3</c:v>
                </c:pt>
                <c:pt idx="1150">
                  <c:v>2.9328679999999999E-3</c:v>
                </c:pt>
                <c:pt idx="1151">
                  <c:v>8.0708600000000004E-4</c:v>
                </c:pt>
                <c:pt idx="1152">
                  <c:v>-1.8387699999999999E-4</c:v>
                </c:pt>
                <c:pt idx="1153">
                  <c:v>3.1723299999999999E-4</c:v>
                </c:pt>
                <c:pt idx="1154">
                  <c:v>2.053348E-3</c:v>
                </c:pt>
                <c:pt idx="1155">
                  <c:v>5.7053200000000001E-4</c:v>
                </c:pt>
                <c:pt idx="1156">
                  <c:v>9.3911299999999999E-4</c:v>
                </c:pt>
                <c:pt idx="1157">
                  <c:v>2.7124359999999999E-3</c:v>
                </c:pt>
                <c:pt idx="1158">
                  <c:v>2.1252089999999999E-3</c:v>
                </c:pt>
                <c:pt idx="1159">
                  <c:v>4.9537599999999995E-4</c:v>
                </c:pt>
                <c:pt idx="1160">
                  <c:v>1.6953960000000001E-3</c:v>
                </c:pt>
                <c:pt idx="1161">
                  <c:v>2.4598670000000001E-3</c:v>
                </c:pt>
                <c:pt idx="1162">
                  <c:v>1.054517E-3</c:v>
                </c:pt>
                <c:pt idx="1163">
                  <c:v>2.6330199999999998E-4</c:v>
                </c:pt>
                <c:pt idx="1164">
                  <c:v>4.0617689999999998E-3</c:v>
                </c:pt>
                <c:pt idx="1165">
                  <c:v>5.2738610000000003E-3</c:v>
                </c:pt>
                <c:pt idx="1166">
                  <c:v>5.1308500000000002E-3</c:v>
                </c:pt>
                <c:pt idx="1167">
                  <c:v>2.2641419999999998E-3</c:v>
                </c:pt>
                <c:pt idx="1168">
                  <c:v>1.4164570000000001E-3</c:v>
                </c:pt>
                <c:pt idx="1169">
                  <c:v>1.1124889999999999E-3</c:v>
                </c:pt>
                <c:pt idx="1170">
                  <c:v>2.3412709999999998E-3</c:v>
                </c:pt>
                <c:pt idx="1171">
                  <c:v>2.2174550000000001E-3</c:v>
                </c:pt>
                <c:pt idx="1172">
                  <c:v>-2.2572900000000001E-4</c:v>
                </c:pt>
                <c:pt idx="1173">
                  <c:v>6.4622840000000004E-3</c:v>
                </c:pt>
                <c:pt idx="1174">
                  <c:v>2.7229400000000001E-3</c:v>
                </c:pt>
                <c:pt idx="1175">
                  <c:v>2.2372410000000001E-3</c:v>
                </c:pt>
                <c:pt idx="1176">
                  <c:v>3.6404599999999999E-3</c:v>
                </c:pt>
                <c:pt idx="1177">
                  <c:v>1.5556770000000001E-3</c:v>
                </c:pt>
                <c:pt idx="1178">
                  <c:v>2.2422399999999999E-3</c:v>
                </c:pt>
                <c:pt idx="1179">
                  <c:v>3.3372929999999999E-3</c:v>
                </c:pt>
                <c:pt idx="1180">
                  <c:v>3.0281000000000001E-3</c:v>
                </c:pt>
                <c:pt idx="1181">
                  <c:v>1.2058010000000001E-3</c:v>
                </c:pt>
                <c:pt idx="1182">
                  <c:v>2.4599799999999998E-4</c:v>
                </c:pt>
                <c:pt idx="1183" formatCode="0.00E+00">
                  <c:v>-9.2325799999999996E-5</c:v>
                </c:pt>
                <c:pt idx="1184">
                  <c:v>4.6315890000000002E-3</c:v>
                </c:pt>
                <c:pt idx="1185">
                  <c:v>3.7396740000000001E-3</c:v>
                </c:pt>
                <c:pt idx="1186">
                  <c:v>-5.2244900000000003E-4</c:v>
                </c:pt>
                <c:pt idx="1187">
                  <c:v>8.4223700000000002E-4</c:v>
                </c:pt>
                <c:pt idx="1188">
                  <c:v>3.0033920000000001E-3</c:v>
                </c:pt>
                <c:pt idx="1189">
                  <c:v>1.2668060000000001E-3</c:v>
                </c:pt>
                <c:pt idx="1190">
                  <c:v>8.5135199999999999E-4</c:v>
                </c:pt>
                <c:pt idx="1191">
                  <c:v>6.1736400000000002E-4</c:v>
                </c:pt>
                <c:pt idx="1192">
                  <c:v>-3.9596899999999998E-4</c:v>
                </c:pt>
                <c:pt idx="1193">
                  <c:v>-1.8009300000000001E-3</c:v>
                </c:pt>
                <c:pt idx="1194">
                  <c:v>1.3874060000000001E-3</c:v>
                </c:pt>
                <c:pt idx="1195">
                  <c:v>5.9466499999999997E-4</c:v>
                </c:pt>
                <c:pt idx="1196">
                  <c:v>2.6940340000000001E-3</c:v>
                </c:pt>
                <c:pt idx="1197">
                  <c:v>7.0709600000000005E-4</c:v>
                </c:pt>
                <c:pt idx="1198">
                  <c:v>-2.3267769999999999E-3</c:v>
                </c:pt>
                <c:pt idx="1199">
                  <c:v>-1.292732E-3</c:v>
                </c:pt>
                <c:pt idx="1200">
                  <c:v>-1.285275E-3</c:v>
                </c:pt>
                <c:pt idx="1201">
                  <c:v>6.0083100000000002E-4</c:v>
                </c:pt>
                <c:pt idx="1202">
                  <c:v>9.8858699999999997E-4</c:v>
                </c:pt>
                <c:pt idx="1203">
                  <c:v>-5.9437599999999998E-4</c:v>
                </c:pt>
                <c:pt idx="1204">
                  <c:v>-3.0005420000000001E-3</c:v>
                </c:pt>
                <c:pt idx="1205">
                  <c:v>2.6297310000000002E-3</c:v>
                </c:pt>
                <c:pt idx="1206">
                  <c:v>1.7668670000000001E-3</c:v>
                </c:pt>
                <c:pt idx="1207">
                  <c:v>-2.1387210000000001E-3</c:v>
                </c:pt>
                <c:pt idx="1208">
                  <c:v>-2.5978500000000001E-3</c:v>
                </c:pt>
                <c:pt idx="1209">
                  <c:v>1.550823E-3</c:v>
                </c:pt>
                <c:pt idx="1210">
                  <c:v>1.4903690000000001E-3</c:v>
                </c:pt>
                <c:pt idx="1211">
                  <c:v>3.669472E-3</c:v>
                </c:pt>
                <c:pt idx="1212">
                  <c:v>1.129349E-3</c:v>
                </c:pt>
                <c:pt idx="1213">
                  <c:v>1.908156E-3</c:v>
                </c:pt>
                <c:pt idx="1214">
                  <c:v>1.092696E-3</c:v>
                </c:pt>
                <c:pt idx="1215">
                  <c:v>1.385839E-3</c:v>
                </c:pt>
                <c:pt idx="1216">
                  <c:v>9.6106499999999999E-4</c:v>
                </c:pt>
                <c:pt idx="1217">
                  <c:v>2.3438500000000001E-4</c:v>
                </c:pt>
                <c:pt idx="1218">
                  <c:v>-2.1041369999999998E-3</c:v>
                </c:pt>
                <c:pt idx="1219">
                  <c:v>1.576921E-3</c:v>
                </c:pt>
                <c:pt idx="1220">
                  <c:v>3.204911E-3</c:v>
                </c:pt>
                <c:pt idx="1221">
                  <c:v>-2.037067E-3</c:v>
                </c:pt>
                <c:pt idx="1222">
                  <c:v>-8.1813800000000005E-4</c:v>
                </c:pt>
                <c:pt idx="1223">
                  <c:v>1.252261E-3</c:v>
                </c:pt>
                <c:pt idx="1224">
                  <c:v>1.0554539999999999E-3</c:v>
                </c:pt>
                <c:pt idx="1225">
                  <c:v>-9.0217300000000004E-4</c:v>
                </c:pt>
                <c:pt idx="1226">
                  <c:v>-4.4548299999999999E-3</c:v>
                </c:pt>
                <c:pt idx="1227">
                  <c:v>5.3126200000000001E-4</c:v>
                </c:pt>
                <c:pt idx="1228">
                  <c:v>-1.1521229999999999E-3</c:v>
                </c:pt>
                <c:pt idx="1229">
                  <c:v>1.894574E-3</c:v>
                </c:pt>
                <c:pt idx="1230">
                  <c:v>-6.2743900000000003E-4</c:v>
                </c:pt>
                <c:pt idx="1231">
                  <c:v>-2.3897950000000001E-3</c:v>
                </c:pt>
                <c:pt idx="1232">
                  <c:v>-1.765284E-3</c:v>
                </c:pt>
                <c:pt idx="1233">
                  <c:v>-1.8725269999999999E-3</c:v>
                </c:pt>
                <c:pt idx="1234">
                  <c:v>-1.2496129999999999E-3</c:v>
                </c:pt>
                <c:pt idx="1235">
                  <c:v>-4.0888519999999996E-3</c:v>
                </c:pt>
                <c:pt idx="1236">
                  <c:v>-1.331149E-3</c:v>
                </c:pt>
                <c:pt idx="1237">
                  <c:v>-1.3678989999999999E-3</c:v>
                </c:pt>
                <c:pt idx="1238">
                  <c:v>-1.389737E-3</c:v>
                </c:pt>
                <c:pt idx="1239">
                  <c:v>-1.619749E-3</c:v>
                </c:pt>
                <c:pt idx="1240">
                  <c:v>-4.7698700000000001E-4</c:v>
                </c:pt>
                <c:pt idx="1241">
                  <c:v>-3.139415E-3</c:v>
                </c:pt>
                <c:pt idx="1242">
                  <c:v>-9.7479800000000003E-4</c:v>
                </c:pt>
                <c:pt idx="1243">
                  <c:v>-4.0197619999999996E-3</c:v>
                </c:pt>
                <c:pt idx="1244">
                  <c:v>5.8724000000000005E-4</c:v>
                </c:pt>
                <c:pt idx="1245">
                  <c:v>2.080878E-3</c:v>
                </c:pt>
                <c:pt idx="1246">
                  <c:v>-5.0665140000000003E-3</c:v>
                </c:pt>
                <c:pt idx="1247">
                  <c:v>-3.7025500000000002E-3</c:v>
                </c:pt>
                <c:pt idx="1248">
                  <c:v>3.4518899999999998E-4</c:v>
                </c:pt>
                <c:pt idx="1249">
                  <c:v>3.6092020000000002E-3</c:v>
                </c:pt>
                <c:pt idx="1250">
                  <c:v>-2.1589600000000001E-4</c:v>
                </c:pt>
                <c:pt idx="1251">
                  <c:v>-2.1080719999999999E-3</c:v>
                </c:pt>
                <c:pt idx="1252">
                  <c:v>1.7726860000000001E-3</c:v>
                </c:pt>
                <c:pt idx="1253">
                  <c:v>3.7876400000000002E-4</c:v>
                </c:pt>
                <c:pt idx="1254">
                  <c:v>4.6451799999999997E-4</c:v>
                </c:pt>
                <c:pt idx="1255">
                  <c:v>-1.3503429999999999E-3</c:v>
                </c:pt>
                <c:pt idx="1256">
                  <c:v>-1.884574E-3</c:v>
                </c:pt>
                <c:pt idx="1257">
                  <c:v>-9.04443E-4</c:v>
                </c:pt>
                <c:pt idx="1258">
                  <c:v>2.9651299999999998E-3</c:v>
                </c:pt>
                <c:pt idx="1259">
                  <c:v>2.079072E-3</c:v>
                </c:pt>
                <c:pt idx="1260">
                  <c:v>-1.862673E-3</c:v>
                </c:pt>
                <c:pt idx="1261">
                  <c:v>9.8449299999999991E-4</c:v>
                </c:pt>
                <c:pt idx="1262">
                  <c:v>2.6890099999999999E-4</c:v>
                </c:pt>
                <c:pt idx="1263">
                  <c:v>-7.5561699999999999E-4</c:v>
                </c:pt>
                <c:pt idx="1264" formatCode="0.00E+00">
                  <c:v>2.05275E-6</c:v>
                </c:pt>
                <c:pt idx="1265">
                  <c:v>-4.15265E-4</c:v>
                </c:pt>
                <c:pt idx="1266">
                  <c:v>6.2390099999999995E-4</c:v>
                </c:pt>
                <c:pt idx="1267">
                  <c:v>-3.825237E-3</c:v>
                </c:pt>
                <c:pt idx="1268">
                  <c:v>-2.3546399999999999E-3</c:v>
                </c:pt>
                <c:pt idx="1269">
                  <c:v>-1.122765E-3</c:v>
                </c:pt>
                <c:pt idx="1270">
                  <c:v>-2.7536850000000001E-3</c:v>
                </c:pt>
                <c:pt idx="1271">
                  <c:v>-2.8612400000000001E-4</c:v>
                </c:pt>
                <c:pt idx="1272">
                  <c:v>-1.6312869999999999E-3</c:v>
                </c:pt>
                <c:pt idx="1273">
                  <c:v>-1.10827E-4</c:v>
                </c:pt>
                <c:pt idx="1274">
                  <c:v>2.8305499999999999E-4</c:v>
                </c:pt>
                <c:pt idx="1275">
                  <c:v>-3.5519549999999999E-3</c:v>
                </c:pt>
                <c:pt idx="1276">
                  <c:v>-2.9681899999999999E-3</c:v>
                </c:pt>
                <c:pt idx="1277">
                  <c:v>-2.0864360000000001E-3</c:v>
                </c:pt>
                <c:pt idx="1278">
                  <c:v>2.125353E-3</c:v>
                </c:pt>
                <c:pt idx="1279">
                  <c:v>-4.4020700000000002E-4</c:v>
                </c:pt>
                <c:pt idx="1280">
                  <c:v>1.2464900000000001E-4</c:v>
                </c:pt>
                <c:pt idx="1281">
                  <c:v>3.4235200000000002E-3</c:v>
                </c:pt>
                <c:pt idx="1282">
                  <c:v>2.4075239999999999E-3</c:v>
                </c:pt>
                <c:pt idx="1283">
                  <c:v>-7.2220499999999996E-4</c:v>
                </c:pt>
                <c:pt idx="1284">
                  <c:v>-3.3187870000000001E-3</c:v>
                </c:pt>
                <c:pt idx="1285">
                  <c:v>-1.881859E-3</c:v>
                </c:pt>
                <c:pt idx="1286">
                  <c:v>-2.975087E-3</c:v>
                </c:pt>
                <c:pt idx="1287">
                  <c:v>2.0438710000000001E-3</c:v>
                </c:pt>
                <c:pt idx="1288">
                  <c:v>4.876409E-3</c:v>
                </c:pt>
                <c:pt idx="1289">
                  <c:v>-5.5111350000000003E-3</c:v>
                </c:pt>
                <c:pt idx="1290">
                  <c:v>-1.406671E-3</c:v>
                </c:pt>
                <c:pt idx="1291">
                  <c:v>3.8171049999999999E-3</c:v>
                </c:pt>
                <c:pt idx="1292">
                  <c:v>5.5899300000000003E-4</c:v>
                </c:pt>
                <c:pt idx="1293">
                  <c:v>-5.2336699999999995E-4</c:v>
                </c:pt>
                <c:pt idx="1294">
                  <c:v>-1.6743859999999999E-3</c:v>
                </c:pt>
                <c:pt idx="1295">
                  <c:v>1.896048E-3</c:v>
                </c:pt>
                <c:pt idx="1296">
                  <c:v>9.9962800000000002E-4</c:v>
                </c:pt>
                <c:pt idx="1297">
                  <c:v>-5.7702899999999995E-4</c:v>
                </c:pt>
                <c:pt idx="1298">
                  <c:v>-6.4817900000000003E-3</c:v>
                </c:pt>
                <c:pt idx="1299">
                  <c:v>-1.5125970000000001E-3</c:v>
                </c:pt>
                <c:pt idx="1300">
                  <c:v>8.7496280000000006E-3</c:v>
                </c:pt>
                <c:pt idx="1301">
                  <c:v>-1.1954499999999999E-4</c:v>
                </c:pt>
                <c:pt idx="1302">
                  <c:v>-6.0581280000000003E-3</c:v>
                </c:pt>
                <c:pt idx="1303">
                  <c:v>4.9759940000000001E-3</c:v>
                </c:pt>
                <c:pt idx="1304">
                  <c:v>1.5666149999999999E-3</c:v>
                </c:pt>
                <c:pt idx="1305">
                  <c:v>-8.5479360000000008E-3</c:v>
                </c:pt>
                <c:pt idx="1306">
                  <c:v>1.190979E-3</c:v>
                </c:pt>
                <c:pt idx="1307">
                  <c:v>2.3992369999999998E-3</c:v>
                </c:pt>
                <c:pt idx="1308">
                  <c:v>-1.039702E-3</c:v>
                </c:pt>
                <c:pt idx="1309">
                  <c:v>8.9167080000000006E-3</c:v>
                </c:pt>
                <c:pt idx="1310">
                  <c:v>-1.2041039999999999E-3</c:v>
                </c:pt>
                <c:pt idx="1311">
                  <c:v>-8.6221560000000006E-3</c:v>
                </c:pt>
                <c:pt idx="1312">
                  <c:v>3.991639E-3</c:v>
                </c:pt>
                <c:pt idx="1313">
                  <c:v>4.9868129999999997E-3</c:v>
                </c:pt>
                <c:pt idx="1314">
                  <c:v>-2.29254E-4</c:v>
                </c:pt>
                <c:pt idx="1315">
                  <c:v>-3.9660349999999997E-3</c:v>
                </c:pt>
                <c:pt idx="1316">
                  <c:v>1.65643E-3</c:v>
                </c:pt>
                <c:pt idx="1317">
                  <c:v>-1.378137E-3</c:v>
                </c:pt>
                <c:pt idx="1318">
                  <c:v>-4.2000220000000003E-3</c:v>
                </c:pt>
                <c:pt idx="1319">
                  <c:v>-4.9851699999999997E-4</c:v>
                </c:pt>
                <c:pt idx="1320">
                  <c:v>7.0310100000000003E-4</c:v>
                </c:pt>
                <c:pt idx="1321">
                  <c:v>4.1098209999999996E-3</c:v>
                </c:pt>
                <c:pt idx="1322">
                  <c:v>4.9239490000000004E-3</c:v>
                </c:pt>
                <c:pt idx="1323">
                  <c:v>-6.378061E-3</c:v>
                </c:pt>
                <c:pt idx="1324">
                  <c:v>-8.523503E-3</c:v>
                </c:pt>
                <c:pt idx="1325">
                  <c:v>-1.302992E-3</c:v>
                </c:pt>
                <c:pt idx="1326">
                  <c:v>4.4305280000000004E-3</c:v>
                </c:pt>
                <c:pt idx="1327">
                  <c:v>1.217842E-3</c:v>
                </c:pt>
                <c:pt idx="1328">
                  <c:v>-3.8767850000000002E-3</c:v>
                </c:pt>
                <c:pt idx="1329">
                  <c:v>3.2838920000000001E-3</c:v>
                </c:pt>
                <c:pt idx="1330">
                  <c:v>2.676159E-3</c:v>
                </c:pt>
                <c:pt idx="1331">
                  <c:v>-3.3881620000000001E-3</c:v>
                </c:pt>
                <c:pt idx="1332">
                  <c:v>6.9686100000000001E-4</c:v>
                </c:pt>
                <c:pt idx="1333">
                  <c:v>1.022631E-3</c:v>
                </c:pt>
                <c:pt idx="1334">
                  <c:v>8.3301399999999998E-4</c:v>
                </c:pt>
                <c:pt idx="1335">
                  <c:v>5.899779E-3</c:v>
                </c:pt>
                <c:pt idx="1336">
                  <c:v>2.9465989999999998E-3</c:v>
                </c:pt>
                <c:pt idx="1337">
                  <c:v>-5.346951E-3</c:v>
                </c:pt>
                <c:pt idx="1338">
                  <c:v>9.6695489999999995E-3</c:v>
                </c:pt>
                <c:pt idx="1339">
                  <c:v>9.6995610000000006E-3</c:v>
                </c:pt>
                <c:pt idx="1340">
                  <c:v>7.4601300000000001E-4</c:v>
                </c:pt>
                <c:pt idx="1341">
                  <c:v>6.9256279999999996E-3</c:v>
                </c:pt>
                <c:pt idx="1342">
                  <c:v>3.2629830000000001E-3</c:v>
                </c:pt>
                <c:pt idx="1343">
                  <c:v>-5.8640200000000002E-3</c:v>
                </c:pt>
                <c:pt idx="1344">
                  <c:v>3.5875389999999998E-3</c:v>
                </c:pt>
                <c:pt idx="1345">
                  <c:v>9.4609059999999998E-3</c:v>
                </c:pt>
                <c:pt idx="1346">
                  <c:v>6.136748E-3</c:v>
                </c:pt>
                <c:pt idx="1347">
                  <c:v>8.2702250000000008E-3</c:v>
                </c:pt>
                <c:pt idx="1348" formatCode="0.00E+00">
                  <c:v>5.0111400000000003E-5</c:v>
                </c:pt>
                <c:pt idx="1349">
                  <c:v>-3.280603E-3</c:v>
                </c:pt>
                <c:pt idx="1350">
                  <c:v>2.4071100000000001E-3</c:v>
                </c:pt>
                <c:pt idx="1351">
                  <c:v>9.9738480000000004E-3</c:v>
                </c:pt>
                <c:pt idx="1352">
                  <c:v>5.8675200000000002E-3</c:v>
                </c:pt>
                <c:pt idx="1353">
                  <c:v>1.8978000000000001E-3</c:v>
                </c:pt>
                <c:pt idx="1354">
                  <c:v>1.0434579999999999E-3</c:v>
                </c:pt>
                <c:pt idx="1355">
                  <c:v>2.75362E-3</c:v>
                </c:pt>
                <c:pt idx="1356">
                  <c:v>-5.5221530000000001E-3</c:v>
                </c:pt>
                <c:pt idx="1357">
                  <c:v>5.7366780000000003E-3</c:v>
                </c:pt>
                <c:pt idx="1358">
                  <c:v>9.2722900000000007E-3</c:v>
                </c:pt>
                <c:pt idx="1359">
                  <c:v>-7.2416600000000005E-4</c:v>
                </c:pt>
                <c:pt idx="1360">
                  <c:v>6.6908740000000003E-3</c:v>
                </c:pt>
                <c:pt idx="1361">
                  <c:v>4.1257020000000002E-3</c:v>
                </c:pt>
                <c:pt idx="1362">
                  <c:v>-1.2776315999999999E-2</c:v>
                </c:pt>
                <c:pt idx="1363">
                  <c:v>5.3387670000000003E-3</c:v>
                </c:pt>
                <c:pt idx="1364">
                  <c:v>1.2127963E-2</c:v>
                </c:pt>
                <c:pt idx="1365">
                  <c:v>-1.438129E-3</c:v>
                </c:pt>
                <c:pt idx="1366">
                  <c:v>3.3326580000000001E-3</c:v>
                </c:pt>
                <c:pt idx="1367">
                  <c:v>6.9642089999999999E-3</c:v>
                </c:pt>
                <c:pt idx="1368">
                  <c:v>1.03841E-3</c:v>
                </c:pt>
                <c:pt idx="1369">
                  <c:v>1.7237750000000001E-3</c:v>
                </c:pt>
                <c:pt idx="1370">
                  <c:v>2.1149939999999998E-3</c:v>
                </c:pt>
                <c:pt idx="1371">
                  <c:v>7.4726100000000004E-4</c:v>
                </c:pt>
                <c:pt idx="1372">
                  <c:v>3.5470430000000002E-3</c:v>
                </c:pt>
                <c:pt idx="1373">
                  <c:v>3.4275880000000001E-3</c:v>
                </c:pt>
                <c:pt idx="1374" formatCode="0.00E+00">
                  <c:v>6.2683900000000005E-5</c:v>
                </c:pt>
                <c:pt idx="1375">
                  <c:v>-5.3983600000000003E-4</c:v>
                </c:pt>
                <c:pt idx="1376">
                  <c:v>5.4674559999999999E-3</c:v>
                </c:pt>
                <c:pt idx="1377">
                  <c:v>5.2248149999999998E-3</c:v>
                </c:pt>
                <c:pt idx="1378">
                  <c:v>2.8705800000000002E-3</c:v>
                </c:pt>
                <c:pt idx="1379">
                  <c:v>-1.0933329999999999E-3</c:v>
                </c:pt>
                <c:pt idx="1380">
                  <c:v>-3.036642E-3</c:v>
                </c:pt>
                <c:pt idx="1381">
                  <c:v>3.1329019999999999E-3</c:v>
                </c:pt>
                <c:pt idx="1382">
                  <c:v>2.1499290000000001E-3</c:v>
                </c:pt>
                <c:pt idx="1383">
                  <c:v>-1.1982239999999999E-3</c:v>
                </c:pt>
                <c:pt idx="1384">
                  <c:v>-5.8303300000000005E-4</c:v>
                </c:pt>
                <c:pt idx="1385">
                  <c:v>5.9870990000000001E-3</c:v>
                </c:pt>
                <c:pt idx="1386">
                  <c:v>2.0197879999999998E-3</c:v>
                </c:pt>
                <c:pt idx="1387">
                  <c:v>-7.4279499999999998E-4</c:v>
                </c:pt>
                <c:pt idx="1388">
                  <c:v>-1.6089500000000001E-4</c:v>
                </c:pt>
                <c:pt idx="1389">
                  <c:v>4.654119E-3</c:v>
                </c:pt>
                <c:pt idx="1390">
                  <c:v>2.967805E-3</c:v>
                </c:pt>
                <c:pt idx="1391">
                  <c:v>6.9747600000000004E-4</c:v>
                </c:pt>
                <c:pt idx="1392">
                  <c:v>1.1621979999999999E-3</c:v>
                </c:pt>
                <c:pt idx="1393">
                  <c:v>4.2720079999999999E-3</c:v>
                </c:pt>
                <c:pt idx="1394">
                  <c:v>7.1540809999999996E-3</c:v>
                </c:pt>
                <c:pt idx="1395">
                  <c:v>8.9093109999999996E-3</c:v>
                </c:pt>
                <c:pt idx="1396">
                  <c:v>1.34913E-3</c:v>
                </c:pt>
                <c:pt idx="1397">
                  <c:v>-2.6495329999999999E-3</c:v>
                </c:pt>
                <c:pt idx="1398">
                  <c:v>9.7687880000000005E-3</c:v>
                </c:pt>
                <c:pt idx="1399">
                  <c:v>2.172776E-3</c:v>
                </c:pt>
                <c:pt idx="1400">
                  <c:v>-1.0632502E-2</c:v>
                </c:pt>
                <c:pt idx="1401">
                  <c:v>2.3854803000000001E-2</c:v>
                </c:pt>
                <c:pt idx="1402">
                  <c:v>2.4026842999999999E-2</c:v>
                </c:pt>
                <c:pt idx="1403">
                  <c:v>-1.532325E-2</c:v>
                </c:pt>
                <c:pt idx="1404">
                  <c:v>-2.4029239999999999E-3</c:v>
                </c:pt>
                <c:pt idx="1405">
                  <c:v>1.7773655999999999E-2</c:v>
                </c:pt>
                <c:pt idx="1406">
                  <c:v>-6.347391E-3</c:v>
                </c:pt>
                <c:pt idx="1407">
                  <c:v>7.3094259999999999E-3</c:v>
                </c:pt>
                <c:pt idx="1408">
                  <c:v>9.9691250000000006E-3</c:v>
                </c:pt>
                <c:pt idx="1409">
                  <c:v>5.6182610000000003E-3</c:v>
                </c:pt>
                <c:pt idx="1410">
                  <c:v>4.5623180000000001E-3</c:v>
                </c:pt>
                <c:pt idx="1411">
                  <c:v>-5.6130899999999996E-4</c:v>
                </c:pt>
                <c:pt idx="1412">
                  <c:v>4.0592759999999997E-3</c:v>
                </c:pt>
                <c:pt idx="1413">
                  <c:v>1.0194893E-2</c:v>
                </c:pt>
                <c:pt idx="1414">
                  <c:v>9.6774410000000002E-3</c:v>
                </c:pt>
                <c:pt idx="1415">
                  <c:v>5.9773819999999998E-3</c:v>
                </c:pt>
                <c:pt idx="1416">
                  <c:v>3.1999709999999998E-3</c:v>
                </c:pt>
                <c:pt idx="1417">
                  <c:v>6.5792800000000001E-4</c:v>
                </c:pt>
                <c:pt idx="1418">
                  <c:v>6.111816E-3</c:v>
                </c:pt>
                <c:pt idx="1419">
                  <c:v>7.4974159999999998E-3</c:v>
                </c:pt>
                <c:pt idx="1420">
                  <c:v>5.9221569999999999E-3</c:v>
                </c:pt>
                <c:pt idx="1421">
                  <c:v>6.1298910000000002E-3</c:v>
                </c:pt>
                <c:pt idx="1422">
                  <c:v>8.1243319999999997E-3</c:v>
                </c:pt>
                <c:pt idx="1423">
                  <c:v>4.4958810000000002E-3</c:v>
                </c:pt>
                <c:pt idx="1424">
                  <c:v>4.5366269999999997E-3</c:v>
                </c:pt>
                <c:pt idx="1425">
                  <c:v>1.5684659999999999E-3</c:v>
                </c:pt>
                <c:pt idx="1426">
                  <c:v>6.3009030000000001E-3</c:v>
                </c:pt>
                <c:pt idx="1427">
                  <c:v>9.7067209999999998E-3</c:v>
                </c:pt>
                <c:pt idx="1428">
                  <c:v>2.802742E-3</c:v>
                </c:pt>
                <c:pt idx="1429">
                  <c:v>4.1265010000000003E-3</c:v>
                </c:pt>
                <c:pt idx="1430">
                  <c:v>4.8133300000000002E-3</c:v>
                </c:pt>
                <c:pt idx="1431">
                  <c:v>5.7829179999999997E-3</c:v>
                </c:pt>
                <c:pt idx="1432">
                  <c:v>4.9514789999999999E-3</c:v>
                </c:pt>
                <c:pt idx="1433">
                  <c:v>-8.3190100000000002E-4</c:v>
                </c:pt>
                <c:pt idx="1434">
                  <c:v>-1.177579E-3</c:v>
                </c:pt>
                <c:pt idx="1435">
                  <c:v>5.8584299999999995E-4</c:v>
                </c:pt>
                <c:pt idx="1436">
                  <c:v>6.1742200000000002E-3</c:v>
                </c:pt>
                <c:pt idx="1437">
                  <c:v>-7.2838799999999995E-4</c:v>
                </c:pt>
                <c:pt idx="1438">
                  <c:v>3.1237600000000001E-4</c:v>
                </c:pt>
                <c:pt idx="1439">
                  <c:v>1.0027746000000001E-2</c:v>
                </c:pt>
                <c:pt idx="1440">
                  <c:v>7.427169E-3</c:v>
                </c:pt>
                <c:pt idx="1441">
                  <c:v>-9.680658E-3</c:v>
                </c:pt>
                <c:pt idx="1442">
                  <c:v>-4.3040020000000003E-3</c:v>
                </c:pt>
                <c:pt idx="1443">
                  <c:v>4.4153250000000003E-3</c:v>
                </c:pt>
                <c:pt idx="1444">
                  <c:v>2.3982470000000001E-3</c:v>
                </c:pt>
                <c:pt idx="1445">
                  <c:v>5.8163870000000001E-3</c:v>
                </c:pt>
                <c:pt idx="1446">
                  <c:v>6.2028109999999999E-3</c:v>
                </c:pt>
                <c:pt idx="1447">
                  <c:v>-6.2651500000000001E-4</c:v>
                </c:pt>
                <c:pt idx="1448">
                  <c:v>5.6232000000000005E-4</c:v>
                </c:pt>
                <c:pt idx="1449">
                  <c:v>1.2309482E-2</c:v>
                </c:pt>
                <c:pt idx="1450">
                  <c:v>2.2512300000000001E-4</c:v>
                </c:pt>
                <c:pt idx="1451">
                  <c:v>6.6395430000000004E-3</c:v>
                </c:pt>
                <c:pt idx="1452">
                  <c:v>1.2604492E-2</c:v>
                </c:pt>
                <c:pt idx="1453">
                  <c:v>3.083372E-3</c:v>
                </c:pt>
                <c:pt idx="1454">
                  <c:v>7.247224E-3</c:v>
                </c:pt>
                <c:pt idx="1455">
                  <c:v>3.5459440000000001E-3</c:v>
                </c:pt>
                <c:pt idx="1456">
                  <c:v>1.4657489999999999E-3</c:v>
                </c:pt>
                <c:pt idx="1457">
                  <c:v>1.1142821000000001E-2</c:v>
                </c:pt>
                <c:pt idx="1458">
                  <c:v>1.2887724E-2</c:v>
                </c:pt>
                <c:pt idx="1459">
                  <c:v>-1.6077210000000001E-3</c:v>
                </c:pt>
                <c:pt idx="1460">
                  <c:v>2.208855E-3</c:v>
                </c:pt>
                <c:pt idx="1461">
                  <c:v>8.1738169999999999E-3</c:v>
                </c:pt>
                <c:pt idx="1462">
                  <c:v>1.1774260000000001E-3</c:v>
                </c:pt>
                <c:pt idx="1463">
                  <c:v>4.1175839999999997E-3</c:v>
                </c:pt>
                <c:pt idx="1464">
                  <c:v>4.5612659999999996E-3</c:v>
                </c:pt>
                <c:pt idx="1465">
                  <c:v>3.0822309999999999E-3</c:v>
                </c:pt>
                <c:pt idx="1466">
                  <c:v>1.60211E-4</c:v>
                </c:pt>
                <c:pt idx="1467">
                  <c:v>-1.155194E-3</c:v>
                </c:pt>
                <c:pt idx="1468">
                  <c:v>7.2180200000000001E-4</c:v>
                </c:pt>
                <c:pt idx="1469">
                  <c:v>2.2312389999999999E-3</c:v>
                </c:pt>
                <c:pt idx="1470">
                  <c:v>-1.366159E-3</c:v>
                </c:pt>
                <c:pt idx="1471">
                  <c:v>1.4138740000000001E-3</c:v>
                </c:pt>
                <c:pt idx="1472">
                  <c:v>3.5555869999999998E-3</c:v>
                </c:pt>
                <c:pt idx="1473">
                  <c:v>3.4573310000000001E-3</c:v>
                </c:pt>
                <c:pt idx="1474">
                  <c:v>-3.7042999999999999E-4</c:v>
                </c:pt>
                <c:pt idx="1475">
                  <c:v>2.282863E-3</c:v>
                </c:pt>
                <c:pt idx="1476">
                  <c:v>4.0024659999999997E-3</c:v>
                </c:pt>
                <c:pt idx="1477">
                  <c:v>3.4366560000000002E-3</c:v>
                </c:pt>
                <c:pt idx="1478">
                  <c:v>-1.9104390000000001E-3</c:v>
                </c:pt>
                <c:pt idx="1479">
                  <c:v>8.1764700000000001E-4</c:v>
                </c:pt>
                <c:pt idx="1480">
                  <c:v>7.7037829999999996E-3</c:v>
                </c:pt>
                <c:pt idx="1481">
                  <c:v>4.9788230000000003E-3</c:v>
                </c:pt>
                <c:pt idx="1482">
                  <c:v>5.1095840000000003E-3</c:v>
                </c:pt>
                <c:pt idx="1483">
                  <c:v>4.575216E-3</c:v>
                </c:pt>
                <c:pt idx="1484">
                  <c:v>5.1640410000000003E-3</c:v>
                </c:pt>
                <c:pt idx="1485">
                  <c:v>7.1063810000000002E-3</c:v>
                </c:pt>
                <c:pt idx="1486">
                  <c:v>7.2850780000000004E-3</c:v>
                </c:pt>
                <c:pt idx="1487">
                  <c:v>6.1040080000000002E-3</c:v>
                </c:pt>
                <c:pt idx="1488">
                  <c:v>1.0917672E-2</c:v>
                </c:pt>
                <c:pt idx="1489">
                  <c:v>8.5465609999999994E-3</c:v>
                </c:pt>
                <c:pt idx="1490">
                  <c:v>8.3548130000000009E-3</c:v>
                </c:pt>
                <c:pt idx="1491">
                  <c:v>8.7735609999999992E-3</c:v>
                </c:pt>
                <c:pt idx="1492">
                  <c:v>3.800374E-3</c:v>
                </c:pt>
                <c:pt idx="1493">
                  <c:v>5.5357319999999998E-3</c:v>
                </c:pt>
                <c:pt idx="1494">
                  <c:v>5.4220149999999996E-3</c:v>
                </c:pt>
                <c:pt idx="1495">
                  <c:v>8.0016649999999998E-3</c:v>
                </c:pt>
                <c:pt idx="1496">
                  <c:v>8.4357600000000005E-3</c:v>
                </c:pt>
                <c:pt idx="1497">
                  <c:v>3.835331E-3</c:v>
                </c:pt>
                <c:pt idx="1498">
                  <c:v>5.2904830000000003E-3</c:v>
                </c:pt>
                <c:pt idx="1499">
                  <c:v>7.0736239999999997E-3</c:v>
                </c:pt>
                <c:pt idx="1500">
                  <c:v>6.6059730000000002E-3</c:v>
                </c:pt>
                <c:pt idx="1501">
                  <c:v>7.6035779999999997E-3</c:v>
                </c:pt>
                <c:pt idx="1502">
                  <c:v>2.1736590000000001E-3</c:v>
                </c:pt>
                <c:pt idx="1503">
                  <c:v>4.9847520000000003E-3</c:v>
                </c:pt>
                <c:pt idx="1504">
                  <c:v>5.3093910000000001E-3</c:v>
                </c:pt>
                <c:pt idx="1505">
                  <c:v>2.1825339999999999E-3</c:v>
                </c:pt>
                <c:pt idx="1506">
                  <c:v>2.8967939999999998E-3</c:v>
                </c:pt>
                <c:pt idx="1507">
                  <c:v>5.1566429999999998E-3</c:v>
                </c:pt>
                <c:pt idx="1508">
                  <c:v>7.9034269999999993E-3</c:v>
                </c:pt>
                <c:pt idx="1509">
                  <c:v>7.189862E-3</c:v>
                </c:pt>
                <c:pt idx="1510">
                  <c:v>3.9586489999999998E-3</c:v>
                </c:pt>
                <c:pt idx="1511">
                  <c:v>4.0204630000000002E-3</c:v>
                </c:pt>
                <c:pt idx="1512">
                  <c:v>1.255036E-3</c:v>
                </c:pt>
                <c:pt idx="1513">
                  <c:v>3.8005420000000001E-3</c:v>
                </c:pt>
                <c:pt idx="1514">
                  <c:v>4.6189309999999997E-3</c:v>
                </c:pt>
                <c:pt idx="1515">
                  <c:v>5.6901390000000003E-3</c:v>
                </c:pt>
                <c:pt idx="1516">
                  <c:v>6.5873579999999998E-3</c:v>
                </c:pt>
                <c:pt idx="1517">
                  <c:v>3.3829160000000001E-3</c:v>
                </c:pt>
                <c:pt idx="1518">
                  <c:v>1.5197679999999999E-3</c:v>
                </c:pt>
                <c:pt idx="1519">
                  <c:v>2.590892E-3</c:v>
                </c:pt>
                <c:pt idx="1520">
                  <c:v>2.1533350000000001E-3</c:v>
                </c:pt>
                <c:pt idx="1521">
                  <c:v>7.4722E-3</c:v>
                </c:pt>
                <c:pt idx="1522">
                  <c:v>9.0424000000000008E-3</c:v>
                </c:pt>
                <c:pt idx="1523">
                  <c:v>1.414532E-3</c:v>
                </c:pt>
                <c:pt idx="1524">
                  <c:v>4.8402299999999998E-4</c:v>
                </c:pt>
                <c:pt idx="1525">
                  <c:v>2.2923800000000001E-3</c:v>
                </c:pt>
                <c:pt idx="1526">
                  <c:v>1.091561E-3</c:v>
                </c:pt>
                <c:pt idx="1527">
                  <c:v>1.926919E-3</c:v>
                </c:pt>
                <c:pt idx="1528">
                  <c:v>-9.49029E-4</c:v>
                </c:pt>
                <c:pt idx="1529">
                  <c:v>1.1540179999999999E-3</c:v>
                </c:pt>
                <c:pt idx="1530">
                  <c:v>5.8768680000000004E-3</c:v>
                </c:pt>
                <c:pt idx="1531">
                  <c:v>2.8765800000000001E-3</c:v>
                </c:pt>
                <c:pt idx="1532">
                  <c:v>-1.3785199999999999E-4</c:v>
                </c:pt>
                <c:pt idx="1533">
                  <c:v>3.192374E-3</c:v>
                </c:pt>
                <c:pt idx="1534">
                  <c:v>3.7609589999999999E-3</c:v>
                </c:pt>
                <c:pt idx="1535">
                  <c:v>5.6350250000000001E-3</c:v>
                </c:pt>
                <c:pt idx="1536">
                  <c:v>2.528448E-3</c:v>
                </c:pt>
                <c:pt idx="1537">
                  <c:v>4.7012419999999996E-3</c:v>
                </c:pt>
                <c:pt idx="1538">
                  <c:v>7.1540140000000002E-3</c:v>
                </c:pt>
                <c:pt idx="1539">
                  <c:v>3.0655539999999998E-3</c:v>
                </c:pt>
                <c:pt idx="1540">
                  <c:v>1.299878E-3</c:v>
                </c:pt>
                <c:pt idx="1541">
                  <c:v>4.9912410000000004E-3</c:v>
                </c:pt>
                <c:pt idx="1542">
                  <c:v>5.4293309999999999E-3</c:v>
                </c:pt>
                <c:pt idx="1543">
                  <c:v>3.27736E-3</c:v>
                </c:pt>
                <c:pt idx="1544">
                  <c:v>3.244603E-3</c:v>
                </c:pt>
                <c:pt idx="1545">
                  <c:v>5.8917850000000001E-3</c:v>
                </c:pt>
                <c:pt idx="1546">
                  <c:v>3.5511330000000002E-3</c:v>
                </c:pt>
                <c:pt idx="1547">
                  <c:v>5.1791709999999998E-3</c:v>
                </c:pt>
                <c:pt idx="1548">
                  <c:v>4.5088530000000002E-3</c:v>
                </c:pt>
                <c:pt idx="1549">
                  <c:v>9.422148E-3</c:v>
                </c:pt>
                <c:pt idx="1550">
                  <c:v>6.4165050000000003E-3</c:v>
                </c:pt>
                <c:pt idx="1551">
                  <c:v>2.8301429999999998E-3</c:v>
                </c:pt>
                <c:pt idx="1552">
                  <c:v>9.2145499999999995E-4</c:v>
                </c:pt>
                <c:pt idx="1553">
                  <c:v>3.72989E-3</c:v>
                </c:pt>
                <c:pt idx="1554">
                  <c:v>1.874466E-3</c:v>
                </c:pt>
                <c:pt idx="1555">
                  <c:v>-3.1501499999999998E-4</c:v>
                </c:pt>
                <c:pt idx="1556">
                  <c:v>6.5570699999999995E-4</c:v>
                </c:pt>
                <c:pt idx="1557">
                  <c:v>4.3801300000000003E-3</c:v>
                </c:pt>
                <c:pt idx="1558">
                  <c:v>5.2861369999999998E-3</c:v>
                </c:pt>
                <c:pt idx="1559">
                  <c:v>-2.5964719999999998E-3</c:v>
                </c:pt>
                <c:pt idx="1560">
                  <c:v>-1.502179E-3</c:v>
                </c:pt>
                <c:pt idx="1561">
                  <c:v>4.2277080000000002E-3</c:v>
                </c:pt>
                <c:pt idx="1562">
                  <c:v>2.0300679999999999E-3</c:v>
                </c:pt>
                <c:pt idx="1563">
                  <c:v>-7.2811300000000002E-3</c:v>
                </c:pt>
                <c:pt idx="1564">
                  <c:v>-6.0281129999999999E-3</c:v>
                </c:pt>
                <c:pt idx="1565">
                  <c:v>-7.1717339999999999E-3</c:v>
                </c:pt>
                <c:pt idx="1566">
                  <c:v>-8.1663299999999999E-4</c:v>
                </c:pt>
                <c:pt idx="1567">
                  <c:v>-4.6442619999999997E-3</c:v>
                </c:pt>
                <c:pt idx="1568">
                  <c:v>-5.7180490000000002E-3</c:v>
                </c:pt>
                <c:pt idx="1569">
                  <c:v>-2.7470979999999999E-3</c:v>
                </c:pt>
                <c:pt idx="1570">
                  <c:v>5.369151E-3</c:v>
                </c:pt>
                <c:pt idx="1571">
                  <c:v>1.333084E-3</c:v>
                </c:pt>
                <c:pt idx="1572">
                  <c:v>-6.630833E-3</c:v>
                </c:pt>
                <c:pt idx="1573">
                  <c:v>-3.3864390000000002E-3</c:v>
                </c:pt>
                <c:pt idx="1574">
                  <c:v>5.8187769999999998E-3</c:v>
                </c:pt>
                <c:pt idx="1575">
                  <c:v>4.2835019999999998E-3</c:v>
                </c:pt>
                <c:pt idx="1576">
                  <c:v>-1.415929E-3</c:v>
                </c:pt>
                <c:pt idx="1577">
                  <c:v>-1.4598040000000001E-3</c:v>
                </c:pt>
                <c:pt idx="1578">
                  <c:v>1.48219E-3</c:v>
                </c:pt>
                <c:pt idx="1579">
                  <c:v>6.0354400000000004E-3</c:v>
                </c:pt>
                <c:pt idx="1580">
                  <c:v>8.8515299999999996E-4</c:v>
                </c:pt>
                <c:pt idx="1581">
                  <c:v>-4.6342600000000002E-4</c:v>
                </c:pt>
                <c:pt idx="1582">
                  <c:v>7.5390500000000003E-4</c:v>
                </c:pt>
                <c:pt idx="1583">
                  <c:v>7.3314529999999999E-3</c:v>
                </c:pt>
                <c:pt idx="1584">
                  <c:v>1.2548851999999999E-2</c:v>
                </c:pt>
                <c:pt idx="1585">
                  <c:v>7.8360489999999994E-3</c:v>
                </c:pt>
                <c:pt idx="1586">
                  <c:v>7.4019539999999997E-3</c:v>
                </c:pt>
                <c:pt idx="1587">
                  <c:v>8.1799009999999998E-3</c:v>
                </c:pt>
                <c:pt idx="1588">
                  <c:v>4.3540039999999999E-3</c:v>
                </c:pt>
                <c:pt idx="1589">
                  <c:v>3.8069649999999998E-3</c:v>
                </c:pt>
                <c:pt idx="1590">
                  <c:v>1.8860280000000001E-3</c:v>
                </c:pt>
                <c:pt idx="1591">
                  <c:v>5.3960149999999997E-3</c:v>
                </c:pt>
                <c:pt idx="1592">
                  <c:v>4.873769E-3</c:v>
                </c:pt>
                <c:pt idx="1593">
                  <c:v>1.7211290000000001E-3</c:v>
                </c:pt>
                <c:pt idx="1594">
                  <c:v>5.9646100000000004E-3</c:v>
                </c:pt>
                <c:pt idx="1595">
                  <c:v>2.38157E-3</c:v>
                </c:pt>
                <c:pt idx="1596">
                  <c:v>-6.5642540000000003E-3</c:v>
                </c:pt>
                <c:pt idx="1597">
                  <c:v>-6.3154800000000001E-3</c:v>
                </c:pt>
                <c:pt idx="1598">
                  <c:v>-9.0244479999999992E-3</c:v>
                </c:pt>
                <c:pt idx="1599">
                  <c:v>-1.0086298E-2</c:v>
                </c:pt>
                <c:pt idx="1600">
                  <c:v>-1.5032321E-2</c:v>
                </c:pt>
                <c:pt idx="1601">
                  <c:v>-1.0246463000000001E-2</c:v>
                </c:pt>
                <c:pt idx="1602">
                  <c:v>-8.8911800000000003E-3</c:v>
                </c:pt>
                <c:pt idx="1603">
                  <c:v>-6.5684560000000003E-3</c:v>
                </c:pt>
                <c:pt idx="1604">
                  <c:v>-1.6000630000000001E-3</c:v>
                </c:pt>
                <c:pt idx="1605">
                  <c:v>-3.5720610000000001E-3</c:v>
                </c:pt>
                <c:pt idx="1606">
                  <c:v>-6.7050039999999997E-3</c:v>
                </c:pt>
                <c:pt idx="1607">
                  <c:v>-3.046099E-3</c:v>
                </c:pt>
                <c:pt idx="1608">
                  <c:v>-5.5587919999999999E-3</c:v>
                </c:pt>
                <c:pt idx="1609">
                  <c:v>-4.3693869999999998E-3</c:v>
                </c:pt>
                <c:pt idx="1610">
                  <c:v>-2.610369E-3</c:v>
                </c:pt>
                <c:pt idx="1611">
                  <c:v>2.4277019999999999E-3</c:v>
                </c:pt>
                <c:pt idx="1612">
                  <c:v>3.9297250000000002E-3</c:v>
                </c:pt>
                <c:pt idx="1613">
                  <c:v>-1.3162180000000001E-3</c:v>
                </c:pt>
                <c:pt idx="1614">
                  <c:v>-6.8955400000000003E-3</c:v>
                </c:pt>
                <c:pt idx="1615">
                  <c:v>2.67638E-4</c:v>
                </c:pt>
                <c:pt idx="1616">
                  <c:v>3.9617089999999999E-3</c:v>
                </c:pt>
                <c:pt idx="1617">
                  <c:v>-4.4865600000000002E-4</c:v>
                </c:pt>
                <c:pt idx="1618">
                  <c:v>-1.4779680000000001E-3</c:v>
                </c:pt>
                <c:pt idx="1619" formatCode="0.00E+00">
                  <c:v>-4.2449900000000002E-5</c:v>
                </c:pt>
                <c:pt idx="1620">
                  <c:v>3.2753159999999999E-3</c:v>
                </c:pt>
                <c:pt idx="1621">
                  <c:v>3.626233E-3</c:v>
                </c:pt>
                <c:pt idx="1622">
                  <c:v>-2.1075519999999999E-3</c:v>
                </c:pt>
                <c:pt idx="1623">
                  <c:v>-4.4121539999999997E-3</c:v>
                </c:pt>
                <c:pt idx="1624">
                  <c:v>-5.5483099999999999E-4</c:v>
                </c:pt>
                <c:pt idx="1625">
                  <c:v>3.9498300000000001E-4</c:v>
                </c:pt>
                <c:pt idx="1626">
                  <c:v>3.67287E-4</c:v>
                </c:pt>
                <c:pt idx="1627">
                  <c:v>-1.325152E-3</c:v>
                </c:pt>
                <c:pt idx="1628">
                  <c:v>-5.4418670000000004E-3</c:v>
                </c:pt>
                <c:pt idx="1629">
                  <c:v>-2.0687790000000002E-3</c:v>
                </c:pt>
                <c:pt idx="1630">
                  <c:v>-6.2001999999999999E-4</c:v>
                </c:pt>
                <c:pt idx="1631">
                  <c:v>-3.9344669999999997E-3</c:v>
                </c:pt>
                <c:pt idx="1632">
                  <c:v>-2.8926389999999998E-3</c:v>
                </c:pt>
                <c:pt idx="1633">
                  <c:v>-1.4049380000000001E-3</c:v>
                </c:pt>
                <c:pt idx="1634">
                  <c:v>-5.877185E-3</c:v>
                </c:pt>
                <c:pt idx="1635">
                  <c:v>-8.1637480000000002E-3</c:v>
                </c:pt>
                <c:pt idx="1636">
                  <c:v>-7.8614800000000006E-3</c:v>
                </c:pt>
                <c:pt idx="1637">
                  <c:v>-4.3479590000000002E-3</c:v>
                </c:pt>
                <c:pt idx="1638">
                  <c:v>-5.4534370000000002E-3</c:v>
                </c:pt>
                <c:pt idx="1639">
                  <c:v>-5.4896220000000004E-3</c:v>
                </c:pt>
                <c:pt idx="1640">
                  <c:v>-3.7284739999999999E-3</c:v>
                </c:pt>
                <c:pt idx="1641">
                  <c:v>-5.7028440000000003E-3</c:v>
                </c:pt>
                <c:pt idx="1642">
                  <c:v>-1.7640290000000001E-3</c:v>
                </c:pt>
                <c:pt idx="1643">
                  <c:v>-8.1118179999999998E-3</c:v>
                </c:pt>
                <c:pt idx="1644">
                  <c:v>-7.587707E-3</c:v>
                </c:pt>
                <c:pt idx="1645">
                  <c:v>-4.446111E-3</c:v>
                </c:pt>
                <c:pt idx="1646">
                  <c:v>-5.23414E-3</c:v>
                </c:pt>
                <c:pt idx="1647">
                  <c:v>-5.5002369999999998E-3</c:v>
                </c:pt>
                <c:pt idx="1648">
                  <c:v>-3.5705099999999998E-3</c:v>
                </c:pt>
                <c:pt idx="1649">
                  <c:v>5.1460999999999998E-4</c:v>
                </c:pt>
                <c:pt idx="1650">
                  <c:v>-3.954974E-3</c:v>
                </c:pt>
                <c:pt idx="1651">
                  <c:v>-7.640839E-3</c:v>
                </c:pt>
                <c:pt idx="1652">
                  <c:v>-4.1094870000000002E-3</c:v>
                </c:pt>
                <c:pt idx="1653">
                  <c:v>-2.5946419999999999E-3</c:v>
                </c:pt>
                <c:pt idx="1654">
                  <c:v>-5.9683339999999996E-3</c:v>
                </c:pt>
                <c:pt idx="1655">
                  <c:v>-4.1407780000000003E-3</c:v>
                </c:pt>
                <c:pt idx="1656">
                  <c:v>-1.927691E-3</c:v>
                </c:pt>
                <c:pt idx="1657">
                  <c:v>-5.1450900000000002E-4</c:v>
                </c:pt>
                <c:pt idx="1658">
                  <c:v>-4.3265580000000003E-3</c:v>
                </c:pt>
                <c:pt idx="1659">
                  <c:v>-6.0091550000000004E-3</c:v>
                </c:pt>
                <c:pt idx="1660">
                  <c:v>-1.3315790000000001E-3</c:v>
                </c:pt>
                <c:pt idx="1661">
                  <c:v>-4.9689199999999997E-4</c:v>
                </c:pt>
                <c:pt idx="1662">
                  <c:v>-6.0719540000000001E-3</c:v>
                </c:pt>
                <c:pt idx="1663">
                  <c:v>-6.2487879999999999E-3</c:v>
                </c:pt>
                <c:pt idx="1664">
                  <c:v>-8.7140759999999994E-3</c:v>
                </c:pt>
                <c:pt idx="1665">
                  <c:v>-6.0207460000000004E-3</c:v>
                </c:pt>
                <c:pt idx="1666">
                  <c:v>-6.7690939999999998E-3</c:v>
                </c:pt>
                <c:pt idx="1667">
                  <c:v>-1.0714984E-2</c:v>
                </c:pt>
                <c:pt idx="1668">
                  <c:v>-7.1181179999999997E-3</c:v>
                </c:pt>
                <c:pt idx="1669">
                  <c:v>-8.2219440000000001E-3</c:v>
                </c:pt>
                <c:pt idx="1670">
                  <c:v>-7.7060890000000002E-3</c:v>
                </c:pt>
                <c:pt idx="1671">
                  <c:v>-1.2883960999999999E-2</c:v>
                </c:pt>
                <c:pt idx="1672">
                  <c:v>-1.1956115999999999E-2</c:v>
                </c:pt>
                <c:pt idx="1673">
                  <c:v>-8.0655959999999995E-3</c:v>
                </c:pt>
                <c:pt idx="1674">
                  <c:v>-1.2709616E-2</c:v>
                </c:pt>
                <c:pt idx="1675">
                  <c:v>-9.3550879999999993E-3</c:v>
                </c:pt>
                <c:pt idx="1676">
                  <c:v>-7.226423E-3</c:v>
                </c:pt>
                <c:pt idx="1677">
                  <c:v>-8.2530710000000007E-3</c:v>
                </c:pt>
                <c:pt idx="1678">
                  <c:v>-1.3785255999999999E-2</c:v>
                </c:pt>
                <c:pt idx="1679">
                  <c:v>-8.0320289999999996E-3</c:v>
                </c:pt>
                <c:pt idx="1680">
                  <c:v>-8.3854310000000005E-3</c:v>
                </c:pt>
                <c:pt idx="1681">
                  <c:v>-7.5097610000000002E-3</c:v>
                </c:pt>
                <c:pt idx="1682">
                  <c:v>-1.1433396E-2</c:v>
                </c:pt>
                <c:pt idx="1683">
                  <c:v>-1.0011427E-2</c:v>
                </c:pt>
                <c:pt idx="1684">
                  <c:v>-4.7114699999999997E-3</c:v>
                </c:pt>
                <c:pt idx="1685">
                  <c:v>-3.5004900000000002E-3</c:v>
                </c:pt>
                <c:pt idx="1686">
                  <c:v>-2.687427E-3</c:v>
                </c:pt>
                <c:pt idx="1687">
                  <c:v>-4.5417970000000002E-3</c:v>
                </c:pt>
                <c:pt idx="1688">
                  <c:v>-8.3421269999999995E-3</c:v>
                </c:pt>
                <c:pt idx="1689">
                  <c:v>-5.920781E-3</c:v>
                </c:pt>
                <c:pt idx="1690">
                  <c:v>-6.9173359999999996E-3</c:v>
                </c:pt>
                <c:pt idx="1691">
                  <c:v>-3.660478E-3</c:v>
                </c:pt>
                <c:pt idx="1692">
                  <c:v>-6.3878210000000001E-3</c:v>
                </c:pt>
                <c:pt idx="1693">
                  <c:v>-6.744295E-3</c:v>
                </c:pt>
                <c:pt idx="1694">
                  <c:v>-4.4036420000000001E-3</c:v>
                </c:pt>
                <c:pt idx="1695">
                  <c:v>-2.315821E-3</c:v>
                </c:pt>
                <c:pt idx="1696">
                  <c:v>-7.5510630000000002E-3</c:v>
                </c:pt>
                <c:pt idx="1697">
                  <c:v>-4.8238780000000002E-3</c:v>
                </c:pt>
                <c:pt idx="1698">
                  <c:v>-4.8925879999999998E-3</c:v>
                </c:pt>
                <c:pt idx="1699">
                  <c:v>-2.3975709999999998E-3</c:v>
                </c:pt>
                <c:pt idx="1700">
                  <c:v>-4.5249030000000003E-3</c:v>
                </c:pt>
                <c:pt idx="1701">
                  <c:v>-6.6598029999999997E-3</c:v>
                </c:pt>
                <c:pt idx="1702">
                  <c:v>-5.4011930000000003E-3</c:v>
                </c:pt>
                <c:pt idx="1703">
                  <c:v>-2.5724739999999999E-3</c:v>
                </c:pt>
                <c:pt idx="1704">
                  <c:v>-3.6787510000000001E-3</c:v>
                </c:pt>
                <c:pt idx="1705">
                  <c:v>-1.0839479999999999E-3</c:v>
                </c:pt>
                <c:pt idx="1706">
                  <c:v>-5.2283590000000001E-3</c:v>
                </c:pt>
                <c:pt idx="1707">
                  <c:v>-2.1005830000000001E-3</c:v>
                </c:pt>
                <c:pt idx="1708">
                  <c:v>-8.2386299999999998E-4</c:v>
                </c:pt>
                <c:pt idx="1709">
                  <c:v>-4.7256290000000003E-3</c:v>
                </c:pt>
                <c:pt idx="1710">
                  <c:v>-3.1780659999999998E-3</c:v>
                </c:pt>
                <c:pt idx="1711">
                  <c:v>-6.6011400000000001E-3</c:v>
                </c:pt>
                <c:pt idx="1712">
                  <c:v>-2.018639E-3</c:v>
                </c:pt>
                <c:pt idx="1713">
                  <c:v>-3.2156680000000001E-3</c:v>
                </c:pt>
                <c:pt idx="1714">
                  <c:v>-4.5733479999999996E-3</c:v>
                </c:pt>
                <c:pt idx="1715">
                  <c:v>-7.9846359999999998E-3</c:v>
                </c:pt>
                <c:pt idx="1716">
                  <c:v>-5.0173420000000002E-3</c:v>
                </c:pt>
                <c:pt idx="1717">
                  <c:v>-3.3329129999999998E-3</c:v>
                </c:pt>
                <c:pt idx="1718">
                  <c:v>-6.6043400000000002E-3</c:v>
                </c:pt>
                <c:pt idx="1719">
                  <c:v>-9.8775459999999992E-3</c:v>
                </c:pt>
                <c:pt idx="1720">
                  <c:v>-6.8071870000000001E-3</c:v>
                </c:pt>
                <c:pt idx="1721">
                  <c:v>-1.0705022E-2</c:v>
                </c:pt>
                <c:pt idx="1722">
                  <c:v>-8.2882029999999992E-3</c:v>
                </c:pt>
                <c:pt idx="1723">
                  <c:v>-9.8891220000000002E-3</c:v>
                </c:pt>
                <c:pt idx="1724">
                  <c:v>-9.8992420000000008E-3</c:v>
                </c:pt>
                <c:pt idx="1725">
                  <c:v>-6.4097579999999998E-3</c:v>
                </c:pt>
                <c:pt idx="1726">
                  <c:v>-1.2259924E-2</c:v>
                </c:pt>
                <c:pt idx="1727">
                  <c:v>-1.3579159E-2</c:v>
                </c:pt>
                <c:pt idx="1728">
                  <c:v>-1.5098492E-2</c:v>
                </c:pt>
                <c:pt idx="1729">
                  <c:v>-1.1663053E-2</c:v>
                </c:pt>
                <c:pt idx="1730">
                  <c:v>-1.1099262E-2</c:v>
                </c:pt>
                <c:pt idx="1731">
                  <c:v>-1.4781509999999999E-2</c:v>
                </c:pt>
                <c:pt idx="1732">
                  <c:v>-1.4635301999999999E-2</c:v>
                </c:pt>
                <c:pt idx="1733">
                  <c:v>-1.1540081000000001E-2</c:v>
                </c:pt>
                <c:pt idx="1734">
                  <c:v>-1.1648472E-2</c:v>
                </c:pt>
                <c:pt idx="1735">
                  <c:v>-1.3822028E-2</c:v>
                </c:pt>
                <c:pt idx="1736">
                  <c:v>-5.885276E-3</c:v>
                </c:pt>
                <c:pt idx="1737">
                  <c:v>-7.6251390000000004E-3</c:v>
                </c:pt>
                <c:pt idx="1738">
                  <c:v>-8.9636449999999993E-3</c:v>
                </c:pt>
                <c:pt idx="1739">
                  <c:v>-7.846011E-3</c:v>
                </c:pt>
                <c:pt idx="1740">
                  <c:v>-8.8905019999999998E-3</c:v>
                </c:pt>
                <c:pt idx="1741">
                  <c:v>-5.4749880000000001E-3</c:v>
                </c:pt>
                <c:pt idx="1742">
                  <c:v>-5.8976319999999999E-3</c:v>
                </c:pt>
                <c:pt idx="1743">
                  <c:v>-8.9009540000000009E-3</c:v>
                </c:pt>
                <c:pt idx="1744">
                  <c:v>-6.5222190000000001E-3</c:v>
                </c:pt>
                <c:pt idx="1745">
                  <c:v>-5.5736429999999997E-3</c:v>
                </c:pt>
                <c:pt idx="1746">
                  <c:v>-9.3681299999999999E-4</c:v>
                </c:pt>
                <c:pt idx="1747">
                  <c:v>-7.2918729999999999E-3</c:v>
                </c:pt>
                <c:pt idx="1748">
                  <c:v>-8.8695289999999993E-3</c:v>
                </c:pt>
                <c:pt idx="1749">
                  <c:v>-2.354255E-3</c:v>
                </c:pt>
                <c:pt idx="1750">
                  <c:v>-1.7372010000000001E-3</c:v>
                </c:pt>
                <c:pt idx="1751">
                  <c:v>-1.543385E-3</c:v>
                </c:pt>
                <c:pt idx="1752">
                  <c:v>-3.4888250000000001E-3</c:v>
                </c:pt>
                <c:pt idx="1753">
                  <c:v>-5.6064629999999999E-3</c:v>
                </c:pt>
                <c:pt idx="1754">
                  <c:v>-2.898561E-3</c:v>
                </c:pt>
                <c:pt idx="1755">
                  <c:v>-3.8580680000000001E-3</c:v>
                </c:pt>
                <c:pt idx="1756">
                  <c:v>-6.5257559999999997E-3</c:v>
                </c:pt>
                <c:pt idx="1757">
                  <c:v>-4.1521960000000004E-3</c:v>
                </c:pt>
                <c:pt idx="1758">
                  <c:v>-3.622227E-3</c:v>
                </c:pt>
                <c:pt idx="1759">
                  <c:v>-4.8621000000000003E-3</c:v>
                </c:pt>
                <c:pt idx="1760">
                  <c:v>-2.8263799999999999E-3</c:v>
                </c:pt>
                <c:pt idx="1761">
                  <c:v>-4.0974410000000003E-3</c:v>
                </c:pt>
                <c:pt idx="1762">
                  <c:v>-4.5507109999999998E-3</c:v>
                </c:pt>
                <c:pt idx="1763">
                  <c:v>-3.1250050000000001E-3</c:v>
                </c:pt>
                <c:pt idx="1764">
                  <c:v>-2.193431E-3</c:v>
                </c:pt>
                <c:pt idx="1765">
                  <c:v>-5.9874280000000004E-3</c:v>
                </c:pt>
                <c:pt idx="1766">
                  <c:v>-1.998545E-3</c:v>
                </c:pt>
                <c:pt idx="1767">
                  <c:v>-4.2802639999999998E-3</c:v>
                </c:pt>
                <c:pt idx="1768">
                  <c:v>4.4551500000000001E-4</c:v>
                </c:pt>
                <c:pt idx="1769">
                  <c:v>-4.1677490000000001E-3</c:v>
                </c:pt>
                <c:pt idx="1770">
                  <c:v>-4.6037079999999998E-3</c:v>
                </c:pt>
                <c:pt idx="1771">
                  <c:v>-6.5137720000000001E-3</c:v>
                </c:pt>
                <c:pt idx="1772">
                  <c:v>-6.7843490000000003E-3</c:v>
                </c:pt>
                <c:pt idx="1773">
                  <c:v>-2.625587E-3</c:v>
                </c:pt>
                <c:pt idx="1774">
                  <c:v>-5.8184509999999997E-3</c:v>
                </c:pt>
                <c:pt idx="1775">
                  <c:v>-9.3042630000000001E-3</c:v>
                </c:pt>
                <c:pt idx="1776">
                  <c:v>-8.9724320000000007E-3</c:v>
                </c:pt>
                <c:pt idx="1777">
                  <c:v>-7.6432490000000004E-3</c:v>
                </c:pt>
                <c:pt idx="1778">
                  <c:v>-9.7783060000000005E-3</c:v>
                </c:pt>
                <c:pt idx="1779">
                  <c:v>-1.1948485E-2</c:v>
                </c:pt>
                <c:pt idx="1780">
                  <c:v>-1.0421161999999999E-2</c:v>
                </c:pt>
                <c:pt idx="1781">
                  <c:v>-1.2414158999999999E-2</c:v>
                </c:pt>
                <c:pt idx="1782">
                  <c:v>-1.3022957999999999E-2</c:v>
                </c:pt>
                <c:pt idx="1783">
                  <c:v>-1.9142361E-2</c:v>
                </c:pt>
                <c:pt idx="1784">
                  <c:v>-1.99738E-2</c:v>
                </c:pt>
                <c:pt idx="1785">
                  <c:v>-1.3150162999999999E-2</c:v>
                </c:pt>
                <c:pt idx="1786">
                  <c:v>-1.2433773E-2</c:v>
                </c:pt>
                <c:pt idx="1787">
                  <c:v>-1.0262687E-2</c:v>
                </c:pt>
                <c:pt idx="1788">
                  <c:v>-7.311105E-3</c:v>
                </c:pt>
                <c:pt idx="1789">
                  <c:v>-6.2456120000000002E-3</c:v>
                </c:pt>
                <c:pt idx="1790">
                  <c:v>-9.8720390000000009E-3</c:v>
                </c:pt>
                <c:pt idx="1791">
                  <c:v>-5.4378849999999999E-3</c:v>
                </c:pt>
                <c:pt idx="1792">
                  <c:v>-8.6057149999999999E-3</c:v>
                </c:pt>
                <c:pt idx="1793">
                  <c:v>-1.4802177E-2</c:v>
                </c:pt>
                <c:pt idx="1794">
                  <c:v>-8.5043340000000005E-3</c:v>
                </c:pt>
                <c:pt idx="1795">
                  <c:v>-4.0631039999999997E-3</c:v>
                </c:pt>
                <c:pt idx="1796">
                  <c:v>-7.9020510000000002E-3</c:v>
                </c:pt>
                <c:pt idx="1797">
                  <c:v>-9.2503910000000002E-3</c:v>
                </c:pt>
                <c:pt idx="1798">
                  <c:v>-8.8983220000000002E-3</c:v>
                </c:pt>
                <c:pt idx="1799">
                  <c:v>-7.3617860000000004E-3</c:v>
                </c:pt>
                <c:pt idx="1800">
                  <c:v>-1.2165595E-2</c:v>
                </c:pt>
                <c:pt idx="1801">
                  <c:v>-1.7705688000000001E-2</c:v>
                </c:pt>
                <c:pt idx="1802">
                  <c:v>-4.9792409999999997E-3</c:v>
                </c:pt>
                <c:pt idx="1803">
                  <c:v>-7.069423E-3</c:v>
                </c:pt>
                <c:pt idx="1804">
                  <c:v>-1.2044473999999999E-2</c:v>
                </c:pt>
                <c:pt idx="1805">
                  <c:v>-9.5238219999999995E-3</c:v>
                </c:pt>
                <c:pt idx="1806">
                  <c:v>-1.1172852E-2</c:v>
                </c:pt>
                <c:pt idx="1807">
                  <c:v>-1.1094629999999999E-2</c:v>
                </c:pt>
                <c:pt idx="1808">
                  <c:v>-1.0543089E-2</c:v>
                </c:pt>
                <c:pt idx="1809">
                  <c:v>-1.2498538999999999E-2</c:v>
                </c:pt>
                <c:pt idx="1810">
                  <c:v>-1.4642917E-2</c:v>
                </c:pt>
                <c:pt idx="1811">
                  <c:v>-1.0294074E-2</c:v>
                </c:pt>
                <c:pt idx="1812">
                  <c:v>-1.1132970000000001E-2</c:v>
                </c:pt>
                <c:pt idx="1813">
                  <c:v>-1.2348226E-2</c:v>
                </c:pt>
                <c:pt idx="1814">
                  <c:v>-1.3876614000000001E-2</c:v>
                </c:pt>
                <c:pt idx="1815">
                  <c:v>-1.4159176000000001E-2</c:v>
                </c:pt>
                <c:pt idx="1816">
                  <c:v>-1.3674746E-2</c:v>
                </c:pt>
                <c:pt idx="1817">
                  <c:v>-7.466711E-3</c:v>
                </c:pt>
                <c:pt idx="1818">
                  <c:v>-1.2774391E-2</c:v>
                </c:pt>
                <c:pt idx="1819">
                  <c:v>-1.7431563000000001E-2</c:v>
                </c:pt>
                <c:pt idx="1820">
                  <c:v>-1.3136949E-2</c:v>
                </c:pt>
                <c:pt idx="1821">
                  <c:v>-1.2871929000000001E-2</c:v>
                </c:pt>
                <c:pt idx="1822">
                  <c:v>-1.5857863999999999E-2</c:v>
                </c:pt>
                <c:pt idx="1823">
                  <c:v>-1.7836037999999999E-2</c:v>
                </c:pt>
                <c:pt idx="1824">
                  <c:v>-1.5944928000000001E-2</c:v>
                </c:pt>
                <c:pt idx="1825">
                  <c:v>-1.2744151E-2</c:v>
                </c:pt>
                <c:pt idx="1826">
                  <c:v>-1.9435877000000001E-2</c:v>
                </c:pt>
                <c:pt idx="1827">
                  <c:v>-2.2903568999999999E-2</c:v>
                </c:pt>
                <c:pt idx="1828">
                  <c:v>-1.0023458000000001E-2</c:v>
                </c:pt>
                <c:pt idx="1829">
                  <c:v>-1.3488763000000001E-2</c:v>
                </c:pt>
                <c:pt idx="1830">
                  <c:v>-2.3045249E-2</c:v>
                </c:pt>
                <c:pt idx="1831">
                  <c:v>-2.5199613999999999E-2</c:v>
                </c:pt>
                <c:pt idx="1832">
                  <c:v>-1.492807E-2</c:v>
                </c:pt>
                <c:pt idx="1833">
                  <c:v>-1.7557960000000001E-2</c:v>
                </c:pt>
                <c:pt idx="1834">
                  <c:v>-2.6120290000000001E-2</c:v>
                </c:pt>
                <c:pt idx="1835">
                  <c:v>-2.3563625000000001E-2</c:v>
                </c:pt>
                <c:pt idx="1836">
                  <c:v>-1.2014561999999999E-2</c:v>
                </c:pt>
                <c:pt idx="1837">
                  <c:v>-1.5965166999999999E-2</c:v>
                </c:pt>
                <c:pt idx="1838">
                  <c:v>-1.9788667999999999E-2</c:v>
                </c:pt>
                <c:pt idx="1839">
                  <c:v>-1.8203331E-2</c:v>
                </c:pt>
                <c:pt idx="1840">
                  <c:v>-1.5802489999999999E-2</c:v>
                </c:pt>
                <c:pt idx="1841">
                  <c:v>-1.6574558E-2</c:v>
                </c:pt>
                <c:pt idx="1842">
                  <c:v>-1.8912014000000001E-2</c:v>
                </c:pt>
                <c:pt idx="1843">
                  <c:v>-1.4550196E-2</c:v>
                </c:pt>
                <c:pt idx="1844">
                  <c:v>-1.9638432000000001E-2</c:v>
                </c:pt>
                <c:pt idx="1845">
                  <c:v>-1.9826270999999999E-2</c:v>
                </c:pt>
                <c:pt idx="1846">
                  <c:v>-2.1384485000000002E-2</c:v>
                </c:pt>
                <c:pt idx="1847">
                  <c:v>-1.0905771999999999E-2</c:v>
                </c:pt>
                <c:pt idx="1848">
                  <c:v>-1.6626242999999999E-2</c:v>
                </c:pt>
                <c:pt idx="1849">
                  <c:v>-2.3375205999999999E-2</c:v>
                </c:pt>
                <c:pt idx="1850">
                  <c:v>-1.6037932000000001E-2</c:v>
                </c:pt>
                <c:pt idx="1851">
                  <c:v>-1.263942E-2</c:v>
                </c:pt>
                <c:pt idx="1852">
                  <c:v>-1.9578018999999999E-2</c:v>
                </c:pt>
                <c:pt idx="1853">
                  <c:v>-2.1662528E-2</c:v>
                </c:pt>
                <c:pt idx="1854">
                  <c:v>-1.2889009E-2</c:v>
                </c:pt>
                <c:pt idx="1855">
                  <c:v>-1.2049048999999999E-2</c:v>
                </c:pt>
                <c:pt idx="1856">
                  <c:v>-2.0833751000000001E-2</c:v>
                </c:pt>
                <c:pt idx="1857">
                  <c:v>-1.9591576999999999E-2</c:v>
                </c:pt>
                <c:pt idx="1858">
                  <c:v>-1.8180102E-2</c:v>
                </c:pt>
                <c:pt idx="1859">
                  <c:v>-1.8911234999999998E-2</c:v>
                </c:pt>
                <c:pt idx="1860">
                  <c:v>-1.4886398E-2</c:v>
                </c:pt>
                <c:pt idx="1861">
                  <c:v>-2.1471417E-2</c:v>
                </c:pt>
                <c:pt idx="1862">
                  <c:v>-1.0789211E-2</c:v>
                </c:pt>
                <c:pt idx="1863">
                  <c:v>-1.3724204E-2</c:v>
                </c:pt>
                <c:pt idx="1864">
                  <c:v>-2.2270020000000001E-2</c:v>
                </c:pt>
                <c:pt idx="1865">
                  <c:v>-1.9973841999999999E-2</c:v>
                </c:pt>
                <c:pt idx="1866">
                  <c:v>-1.6490695999999999E-2</c:v>
                </c:pt>
                <c:pt idx="1867">
                  <c:v>-1.9575777999999999E-2</c:v>
                </c:pt>
                <c:pt idx="1868">
                  <c:v>-2.1610167E-2</c:v>
                </c:pt>
                <c:pt idx="1869">
                  <c:v>-1.8686076999999999E-2</c:v>
                </c:pt>
                <c:pt idx="1870">
                  <c:v>-2.0708213999999999E-2</c:v>
                </c:pt>
                <c:pt idx="1871">
                  <c:v>-1.4082192E-2</c:v>
                </c:pt>
                <c:pt idx="1872">
                  <c:v>-2.3815513E-2</c:v>
                </c:pt>
                <c:pt idx="1873">
                  <c:v>-2.0441033000000001E-2</c:v>
                </c:pt>
                <c:pt idx="1874">
                  <c:v>-1.492456E-2</c:v>
                </c:pt>
                <c:pt idx="1875">
                  <c:v>-2.445545E-2</c:v>
                </c:pt>
                <c:pt idx="1876">
                  <c:v>-2.1433028999999999E-2</c:v>
                </c:pt>
                <c:pt idx="1877">
                  <c:v>-1.4192712999999999E-2</c:v>
                </c:pt>
                <c:pt idx="1878">
                  <c:v>-1.9359244000000001E-2</c:v>
                </c:pt>
                <c:pt idx="1879">
                  <c:v>-2.4178895999999998E-2</c:v>
                </c:pt>
                <c:pt idx="1880">
                  <c:v>-1.8949779E-2</c:v>
                </c:pt>
                <c:pt idx="1881">
                  <c:v>-1.7002203E-2</c:v>
                </c:pt>
                <c:pt idx="1882">
                  <c:v>-2.4746674999999999E-2</c:v>
                </c:pt>
                <c:pt idx="1883">
                  <c:v>-2.0302516999999999E-2</c:v>
                </c:pt>
                <c:pt idx="1884">
                  <c:v>-1.816746E-2</c:v>
                </c:pt>
                <c:pt idx="1885">
                  <c:v>-1.7548932E-2</c:v>
                </c:pt>
                <c:pt idx="1886">
                  <c:v>-2.5743479E-2</c:v>
                </c:pt>
                <c:pt idx="1887">
                  <c:v>-2.0494543E-2</c:v>
                </c:pt>
                <c:pt idx="1888">
                  <c:v>-2.3018154999999998E-2</c:v>
                </c:pt>
                <c:pt idx="1889">
                  <c:v>-2.1833036E-2</c:v>
                </c:pt>
                <c:pt idx="1890">
                  <c:v>-2.4067960999999999E-2</c:v>
                </c:pt>
                <c:pt idx="1891">
                  <c:v>-2.9175845999999998E-2</c:v>
                </c:pt>
                <c:pt idx="1892">
                  <c:v>-1.7914137E-2</c:v>
                </c:pt>
                <c:pt idx="1893">
                  <c:v>-1.6693118999999999E-2</c:v>
                </c:pt>
                <c:pt idx="1894">
                  <c:v>-3.0369248000000001E-2</c:v>
                </c:pt>
                <c:pt idx="1895">
                  <c:v>-2.8083167999999999E-2</c:v>
                </c:pt>
                <c:pt idx="1896">
                  <c:v>-1.8567162000000002E-2</c:v>
                </c:pt>
                <c:pt idx="1897">
                  <c:v>-2.8199978000000001E-2</c:v>
                </c:pt>
                <c:pt idx="1898">
                  <c:v>-3.2605644000000003E-2</c:v>
                </c:pt>
                <c:pt idx="1899">
                  <c:v>-2.3046717000000001E-2</c:v>
                </c:pt>
                <c:pt idx="1900">
                  <c:v>-2.1408337999999999E-2</c:v>
                </c:pt>
                <c:pt idx="1901">
                  <c:v>-2.4520064000000001E-2</c:v>
                </c:pt>
                <c:pt idx="1902">
                  <c:v>-3.3395313000000003E-2</c:v>
                </c:pt>
                <c:pt idx="1903">
                  <c:v>-2.7555201000000001E-2</c:v>
                </c:pt>
                <c:pt idx="1904">
                  <c:v>-2.7909667999999999E-2</c:v>
                </c:pt>
                <c:pt idx="1905">
                  <c:v>-3.1943082999999997E-2</c:v>
                </c:pt>
                <c:pt idx="1906">
                  <c:v>-2.6312629000000001E-2</c:v>
                </c:pt>
                <c:pt idx="1907">
                  <c:v>-2.3680979000000001E-2</c:v>
                </c:pt>
                <c:pt idx="1908">
                  <c:v>-3.0532494E-2</c:v>
                </c:pt>
                <c:pt idx="1909">
                  <c:v>-3.2379061000000001E-2</c:v>
                </c:pt>
                <c:pt idx="1910">
                  <c:v>-2.6621306000000001E-2</c:v>
                </c:pt>
                <c:pt idx="1911">
                  <c:v>-2.0682769E-2</c:v>
                </c:pt>
                <c:pt idx="1912">
                  <c:v>-2.8356668000000002E-2</c:v>
                </c:pt>
                <c:pt idx="1913">
                  <c:v>-3.0072446999999999E-2</c:v>
                </c:pt>
                <c:pt idx="1914">
                  <c:v>-2.4663035E-2</c:v>
                </c:pt>
                <c:pt idx="1915">
                  <c:v>-2.8050538E-2</c:v>
                </c:pt>
                <c:pt idx="1916">
                  <c:v>-2.9964550999999999E-2</c:v>
                </c:pt>
                <c:pt idx="1917">
                  <c:v>-2.2916377000000002E-2</c:v>
                </c:pt>
                <c:pt idx="1918">
                  <c:v>-2.7068779000000001E-2</c:v>
                </c:pt>
                <c:pt idx="1919">
                  <c:v>-2.6836393E-2</c:v>
                </c:pt>
                <c:pt idx="1920">
                  <c:v>-2.272474E-2</c:v>
                </c:pt>
                <c:pt idx="1921">
                  <c:v>-2.5074862E-2</c:v>
                </c:pt>
                <c:pt idx="1922">
                  <c:v>-2.6216293000000002E-2</c:v>
                </c:pt>
                <c:pt idx="1923">
                  <c:v>-2.4291053E-2</c:v>
                </c:pt>
                <c:pt idx="1924">
                  <c:v>-3.0044813E-2</c:v>
                </c:pt>
                <c:pt idx="1925">
                  <c:v>-2.6257571E-2</c:v>
                </c:pt>
                <c:pt idx="1926">
                  <c:v>-2.2680413E-2</c:v>
                </c:pt>
                <c:pt idx="1927">
                  <c:v>-2.6409185000000002E-2</c:v>
                </c:pt>
                <c:pt idx="1928">
                  <c:v>-2.8155151999999999E-2</c:v>
                </c:pt>
                <c:pt idx="1929">
                  <c:v>-2.6933827E-2</c:v>
                </c:pt>
                <c:pt idx="1930">
                  <c:v>-2.3508469000000001E-2</c:v>
                </c:pt>
                <c:pt idx="1931">
                  <c:v>-2.2182824E-2</c:v>
                </c:pt>
                <c:pt idx="1932">
                  <c:v>-3.2865028999999997E-2</c:v>
                </c:pt>
                <c:pt idx="1933">
                  <c:v>-2.6764362999999999E-2</c:v>
                </c:pt>
                <c:pt idx="1934">
                  <c:v>-2.6053033999999999E-2</c:v>
                </c:pt>
                <c:pt idx="1935">
                  <c:v>-2.6671958999999999E-2</c:v>
                </c:pt>
                <c:pt idx="1936">
                  <c:v>-2.8225914000000001E-2</c:v>
                </c:pt>
                <c:pt idx="1937">
                  <c:v>-2.9580617E-2</c:v>
                </c:pt>
                <c:pt idx="1938">
                  <c:v>-2.7785913999999998E-2</c:v>
                </c:pt>
                <c:pt idx="1939">
                  <c:v>-2.9839210000000001E-2</c:v>
                </c:pt>
                <c:pt idx="1940">
                  <c:v>-2.8805904E-2</c:v>
                </c:pt>
                <c:pt idx="1941">
                  <c:v>-2.8660267999999999E-2</c:v>
                </c:pt>
                <c:pt idx="1942">
                  <c:v>-3.0081065000000001E-2</c:v>
                </c:pt>
                <c:pt idx="1943">
                  <c:v>-2.6171739999999999E-2</c:v>
                </c:pt>
                <c:pt idx="1944">
                  <c:v>-2.8594151000000002E-2</c:v>
                </c:pt>
                <c:pt idx="1945">
                  <c:v>-3.2553329999999998E-2</c:v>
                </c:pt>
                <c:pt idx="1946">
                  <c:v>-3.4538984000000002E-2</c:v>
                </c:pt>
                <c:pt idx="1947">
                  <c:v>-2.7371329999999999E-2</c:v>
                </c:pt>
                <c:pt idx="1948">
                  <c:v>-2.7191566E-2</c:v>
                </c:pt>
                <c:pt idx="1949">
                  <c:v>-3.2529410000000002E-2</c:v>
                </c:pt>
                <c:pt idx="1950">
                  <c:v>-3.4500148000000001E-2</c:v>
                </c:pt>
                <c:pt idx="1951">
                  <c:v>-3.0256974999999998E-2</c:v>
                </c:pt>
                <c:pt idx="1952">
                  <c:v>-3.3215481999999998E-2</c:v>
                </c:pt>
                <c:pt idx="1953">
                  <c:v>-3.6520015000000003E-2</c:v>
                </c:pt>
                <c:pt idx="1954">
                  <c:v>-2.6703872E-2</c:v>
                </c:pt>
                <c:pt idx="1955">
                  <c:v>-2.871046E-2</c:v>
                </c:pt>
                <c:pt idx="1956">
                  <c:v>-3.8158558000000002E-2</c:v>
                </c:pt>
                <c:pt idx="1957">
                  <c:v>-3.5169120999999998E-2</c:v>
                </c:pt>
                <c:pt idx="1958">
                  <c:v>-2.9655045000000001E-2</c:v>
                </c:pt>
                <c:pt idx="1959">
                  <c:v>-3.1590857E-2</c:v>
                </c:pt>
                <c:pt idx="1960">
                  <c:v>-3.6301192000000003E-2</c:v>
                </c:pt>
                <c:pt idx="1961">
                  <c:v>-3.1786341000000003E-2</c:v>
                </c:pt>
                <c:pt idx="1962">
                  <c:v>-2.9323449000000001E-2</c:v>
                </c:pt>
                <c:pt idx="1963">
                  <c:v>-3.7324835000000001E-2</c:v>
                </c:pt>
                <c:pt idx="1964">
                  <c:v>-3.3870182999999998E-2</c:v>
                </c:pt>
                <c:pt idx="1965">
                  <c:v>-3.3417922000000003E-2</c:v>
                </c:pt>
                <c:pt idx="1966">
                  <c:v>-3.9252906999999997E-2</c:v>
                </c:pt>
                <c:pt idx="1967">
                  <c:v>-3.4201547999999998E-2</c:v>
                </c:pt>
                <c:pt idx="1968">
                  <c:v>-3.6665503000000002E-2</c:v>
                </c:pt>
                <c:pt idx="1969">
                  <c:v>-3.7343174E-2</c:v>
                </c:pt>
                <c:pt idx="1970">
                  <c:v>-3.7006817999999997E-2</c:v>
                </c:pt>
                <c:pt idx="1971">
                  <c:v>-3.7173367999999998E-2</c:v>
                </c:pt>
                <c:pt idx="1972">
                  <c:v>-3.7320106999999998E-2</c:v>
                </c:pt>
                <c:pt idx="1973">
                  <c:v>-3.9323080000000003E-2</c:v>
                </c:pt>
                <c:pt idx="1974">
                  <c:v>-3.6974970000000003E-2</c:v>
                </c:pt>
                <c:pt idx="1975">
                  <c:v>-3.5989067999999999E-2</c:v>
                </c:pt>
                <c:pt idx="1976">
                  <c:v>-3.8164336E-2</c:v>
                </c:pt>
                <c:pt idx="1977">
                  <c:v>-3.3471581E-2</c:v>
                </c:pt>
                <c:pt idx="1978">
                  <c:v>-3.6937688000000003E-2</c:v>
                </c:pt>
                <c:pt idx="1979">
                  <c:v>-3.6827415000000002E-2</c:v>
                </c:pt>
                <c:pt idx="1980">
                  <c:v>-3.9369669000000003E-2</c:v>
                </c:pt>
                <c:pt idx="1981">
                  <c:v>-4.2856287E-2</c:v>
                </c:pt>
                <c:pt idx="1982">
                  <c:v>-3.7080954999999999E-2</c:v>
                </c:pt>
                <c:pt idx="1983">
                  <c:v>-3.8588032000000001E-2</c:v>
                </c:pt>
                <c:pt idx="1984">
                  <c:v>-3.6947257999999997E-2</c:v>
                </c:pt>
                <c:pt idx="1985">
                  <c:v>-3.7876289E-2</c:v>
                </c:pt>
                <c:pt idx="1986">
                  <c:v>-3.7984948999999997E-2</c:v>
                </c:pt>
                <c:pt idx="1987">
                  <c:v>-3.9005734E-2</c:v>
                </c:pt>
                <c:pt idx="1988">
                  <c:v>-4.2574368000000001E-2</c:v>
                </c:pt>
                <c:pt idx="1989">
                  <c:v>-3.7442505000000001E-2</c:v>
                </c:pt>
                <c:pt idx="1990">
                  <c:v>-3.6696285000000002E-2</c:v>
                </c:pt>
                <c:pt idx="1991">
                  <c:v>-3.7938624999999997E-2</c:v>
                </c:pt>
                <c:pt idx="1992">
                  <c:v>-4.3097167999999998E-2</c:v>
                </c:pt>
                <c:pt idx="1993">
                  <c:v>-4.0006079E-2</c:v>
                </c:pt>
                <c:pt idx="1994">
                  <c:v>-3.8731221000000003E-2</c:v>
                </c:pt>
                <c:pt idx="1995">
                  <c:v>-3.5395700000000002E-2</c:v>
                </c:pt>
                <c:pt idx="1996">
                  <c:v>-3.8397084999999997E-2</c:v>
                </c:pt>
                <c:pt idx="1997">
                  <c:v>-4.3532752000000001E-2</c:v>
                </c:pt>
                <c:pt idx="1998">
                  <c:v>-4.0713529999999998E-2</c:v>
                </c:pt>
                <c:pt idx="1999">
                  <c:v>-4.3978278000000003E-2</c:v>
                </c:pt>
                <c:pt idx="2000">
                  <c:v>-4.1576638999999999E-2</c:v>
                </c:pt>
                <c:pt idx="2001">
                  <c:v>-4.1245154999999999E-2</c:v>
                </c:pt>
                <c:pt idx="2002">
                  <c:v>-3.8294107000000001E-2</c:v>
                </c:pt>
                <c:pt idx="2003">
                  <c:v>-3.9990913000000003E-2</c:v>
                </c:pt>
                <c:pt idx="2004">
                  <c:v>-4.2535029000000002E-2</c:v>
                </c:pt>
                <c:pt idx="2005">
                  <c:v>-4.2320468E-2</c:v>
                </c:pt>
                <c:pt idx="2006">
                  <c:v>-4.5422517000000003E-2</c:v>
                </c:pt>
                <c:pt idx="2007">
                  <c:v>-3.9030655999999997E-2</c:v>
                </c:pt>
                <c:pt idx="2008">
                  <c:v>-4.0650126000000002E-2</c:v>
                </c:pt>
                <c:pt idx="2009">
                  <c:v>-4.1560105999999999E-2</c:v>
                </c:pt>
                <c:pt idx="2010">
                  <c:v>-4.4359351999999998E-2</c:v>
                </c:pt>
                <c:pt idx="2011">
                  <c:v>-3.9910011000000002E-2</c:v>
                </c:pt>
                <c:pt idx="2012">
                  <c:v>-3.8794145000000002E-2</c:v>
                </c:pt>
                <c:pt idx="2013">
                  <c:v>-4.4806897999999998E-2</c:v>
                </c:pt>
                <c:pt idx="2014">
                  <c:v>-4.1432670999999997E-2</c:v>
                </c:pt>
                <c:pt idx="2015">
                  <c:v>-4.1653085999999999E-2</c:v>
                </c:pt>
                <c:pt idx="2016">
                  <c:v>-4.1658412999999998E-2</c:v>
                </c:pt>
                <c:pt idx="2017">
                  <c:v>-4.1658613999999997E-2</c:v>
                </c:pt>
                <c:pt idx="2018">
                  <c:v>-4.2320412000000002E-2</c:v>
                </c:pt>
                <c:pt idx="2019">
                  <c:v>-4.0971577000000002E-2</c:v>
                </c:pt>
                <c:pt idx="2020">
                  <c:v>-3.9936936999999999E-2</c:v>
                </c:pt>
                <c:pt idx="2021">
                  <c:v>-4.2649276999999999E-2</c:v>
                </c:pt>
                <c:pt idx="2022">
                  <c:v>-4.1604780000000001E-2</c:v>
                </c:pt>
                <c:pt idx="2023">
                  <c:v>-3.5399753999999999E-2</c:v>
                </c:pt>
                <c:pt idx="2024">
                  <c:v>-4.1472025000000003E-2</c:v>
                </c:pt>
                <c:pt idx="2025">
                  <c:v>-4.6369277E-2</c:v>
                </c:pt>
                <c:pt idx="2026">
                  <c:v>-3.7942238000000003E-2</c:v>
                </c:pt>
                <c:pt idx="2027">
                  <c:v>-3.7699148000000002E-2</c:v>
                </c:pt>
                <c:pt idx="2028">
                  <c:v>-4.9459137E-2</c:v>
                </c:pt>
                <c:pt idx="2029">
                  <c:v>-4.9399942000000002E-2</c:v>
                </c:pt>
                <c:pt idx="2030">
                  <c:v>-4.3154827999999999E-2</c:v>
                </c:pt>
                <c:pt idx="2031">
                  <c:v>-3.7425037000000001E-2</c:v>
                </c:pt>
                <c:pt idx="2032">
                  <c:v>-4.2153478000000001E-2</c:v>
                </c:pt>
                <c:pt idx="2033">
                  <c:v>-4.1589688999999999E-2</c:v>
                </c:pt>
                <c:pt idx="2034">
                  <c:v>-4.9443882000000001E-2</c:v>
                </c:pt>
                <c:pt idx="2035">
                  <c:v>-4.6210807E-2</c:v>
                </c:pt>
                <c:pt idx="2036">
                  <c:v>-4.1559859999999997E-2</c:v>
                </c:pt>
                <c:pt idx="2037">
                  <c:v>-4.7276601000000001E-2</c:v>
                </c:pt>
                <c:pt idx="2038">
                  <c:v>-4.3828606999999999E-2</c:v>
                </c:pt>
                <c:pt idx="2039">
                  <c:v>-4.5318249999999997E-2</c:v>
                </c:pt>
                <c:pt idx="2040">
                  <c:v>-4.2351755999999997E-2</c:v>
                </c:pt>
                <c:pt idx="2041">
                  <c:v>-4.6071172000000001E-2</c:v>
                </c:pt>
                <c:pt idx="2042">
                  <c:v>-4.9409173000000001E-2</c:v>
                </c:pt>
                <c:pt idx="2043">
                  <c:v>-5.1740586999999998E-2</c:v>
                </c:pt>
                <c:pt idx="2044">
                  <c:v>-4.723132E-2</c:v>
                </c:pt>
                <c:pt idx="2045">
                  <c:v>-4.3977073999999998E-2</c:v>
                </c:pt>
                <c:pt idx="2046">
                  <c:v>-4.4089727000000002E-2</c:v>
                </c:pt>
                <c:pt idx="2047">
                  <c:v>-4.7506909999999999E-2</c:v>
                </c:pt>
                <c:pt idx="2048">
                  <c:v>-4.8631828000000002E-2</c:v>
                </c:pt>
                <c:pt idx="2049">
                  <c:v>-4.9019523000000002E-2</c:v>
                </c:pt>
                <c:pt idx="2050">
                  <c:v>-5.0817158000000001E-2</c:v>
                </c:pt>
                <c:pt idx="2051">
                  <c:v>-4.9947269000000002E-2</c:v>
                </c:pt>
                <c:pt idx="2052">
                  <c:v>-5.0816260000000002E-2</c:v>
                </c:pt>
                <c:pt idx="2053">
                  <c:v>-5.0391565999999999E-2</c:v>
                </c:pt>
                <c:pt idx="2054">
                  <c:v>-4.9704202000000003E-2</c:v>
                </c:pt>
                <c:pt idx="2055">
                  <c:v>-5.1917557000000003E-2</c:v>
                </c:pt>
                <c:pt idx="2056">
                  <c:v>-5.2963379999999997E-2</c:v>
                </c:pt>
                <c:pt idx="2057">
                  <c:v>-5.2067555000000001E-2</c:v>
                </c:pt>
                <c:pt idx="2058">
                  <c:v>-5.1458757000000001E-2</c:v>
                </c:pt>
                <c:pt idx="2059">
                  <c:v>-5.3986039E-2</c:v>
                </c:pt>
                <c:pt idx="2060">
                  <c:v>-5.4288841999999997E-2</c:v>
                </c:pt>
                <c:pt idx="2061">
                  <c:v>-5.6326161999999999E-2</c:v>
                </c:pt>
                <c:pt idx="2062">
                  <c:v>-5.3835038000000002E-2</c:v>
                </c:pt>
                <c:pt idx="2063">
                  <c:v>-5.3111977999999997E-2</c:v>
                </c:pt>
                <c:pt idx="2064">
                  <c:v>-5.7173029E-2</c:v>
                </c:pt>
                <c:pt idx="2065">
                  <c:v>-5.2377901999999997E-2</c:v>
                </c:pt>
                <c:pt idx="2066">
                  <c:v>-5.8453638000000002E-2</c:v>
                </c:pt>
                <c:pt idx="2067">
                  <c:v>-5.6705131999999998E-2</c:v>
                </c:pt>
                <c:pt idx="2068">
                  <c:v>-4.5351278000000002E-2</c:v>
                </c:pt>
                <c:pt idx="2069">
                  <c:v>-4.7243435E-2</c:v>
                </c:pt>
                <c:pt idx="2070">
                  <c:v>-5.3443007000000001E-2</c:v>
                </c:pt>
                <c:pt idx="2071">
                  <c:v>-6.2649555999999995E-2</c:v>
                </c:pt>
                <c:pt idx="2072">
                  <c:v>-5.1623002000000001E-2</c:v>
                </c:pt>
                <c:pt idx="2073">
                  <c:v>-4.1720374999999997E-2</c:v>
                </c:pt>
                <c:pt idx="2074">
                  <c:v>-5.2037730999999997E-2</c:v>
                </c:pt>
                <c:pt idx="2075">
                  <c:v>-5.4784432000000001E-2</c:v>
                </c:pt>
                <c:pt idx="2076">
                  <c:v>-6.1120360999999998E-2</c:v>
                </c:pt>
                <c:pt idx="2077">
                  <c:v>-5.5612437000000001E-2</c:v>
                </c:pt>
                <c:pt idx="2078">
                  <c:v>-4.6859693000000001E-2</c:v>
                </c:pt>
                <c:pt idx="2079">
                  <c:v>-4.0352172999999998E-2</c:v>
                </c:pt>
                <c:pt idx="2080">
                  <c:v>-5.6750856000000002E-2</c:v>
                </c:pt>
                <c:pt idx="2081">
                  <c:v>-5.8453581999999997E-2</c:v>
                </c:pt>
                <c:pt idx="2082">
                  <c:v>-5.8381139999999998E-2</c:v>
                </c:pt>
                <c:pt idx="2083">
                  <c:v>-4.9769804000000001E-2</c:v>
                </c:pt>
                <c:pt idx="2084">
                  <c:v>-5.2947223000000002E-2</c:v>
                </c:pt>
                <c:pt idx="2085">
                  <c:v>-6.4637772999999996E-2</c:v>
                </c:pt>
                <c:pt idx="2086">
                  <c:v>-6.0323718999999998E-2</c:v>
                </c:pt>
                <c:pt idx="2087">
                  <c:v>-5.4752483999999997E-2</c:v>
                </c:pt>
                <c:pt idx="2088">
                  <c:v>-5.7982898999999997E-2</c:v>
                </c:pt>
                <c:pt idx="2089">
                  <c:v>-5.7556576999999998E-2</c:v>
                </c:pt>
                <c:pt idx="2090">
                  <c:v>-6.0158752000000003E-2</c:v>
                </c:pt>
                <c:pt idx="2091">
                  <c:v>-5.8907228999999998E-2</c:v>
                </c:pt>
                <c:pt idx="2092">
                  <c:v>-5.4927404999999999E-2</c:v>
                </c:pt>
                <c:pt idx="2093">
                  <c:v>-5.1657191999999998E-2</c:v>
                </c:pt>
                <c:pt idx="2094">
                  <c:v>-6.0681842E-2</c:v>
                </c:pt>
                <c:pt idx="2095">
                  <c:v>-6.2132262000000001E-2</c:v>
                </c:pt>
                <c:pt idx="2096">
                  <c:v>-5.3865809000000001E-2</c:v>
                </c:pt>
                <c:pt idx="2097">
                  <c:v>-5.3778052E-2</c:v>
                </c:pt>
                <c:pt idx="2098">
                  <c:v>-5.7605813999999998E-2</c:v>
                </c:pt>
                <c:pt idx="2099">
                  <c:v>-5.5143787999999999E-2</c:v>
                </c:pt>
                <c:pt idx="2100">
                  <c:v>-6.3006237000000007E-2</c:v>
                </c:pt>
                <c:pt idx="2101">
                  <c:v>-5.3493459E-2</c:v>
                </c:pt>
                <c:pt idx="2102">
                  <c:v>-5.6422400999999997E-2</c:v>
                </c:pt>
                <c:pt idx="2103">
                  <c:v>-5.7850387000000003E-2</c:v>
                </c:pt>
                <c:pt idx="2104">
                  <c:v>-5.5876984999999997E-2</c:v>
                </c:pt>
                <c:pt idx="2105">
                  <c:v>-5.9460603000000001E-2</c:v>
                </c:pt>
                <c:pt idx="2106">
                  <c:v>-5.3291388000000002E-2</c:v>
                </c:pt>
                <c:pt idx="2107">
                  <c:v>-5.5723764000000002E-2</c:v>
                </c:pt>
                <c:pt idx="2108">
                  <c:v>-5.9460178000000002E-2</c:v>
                </c:pt>
                <c:pt idx="2109">
                  <c:v>-6.1914362000000001E-2</c:v>
                </c:pt>
                <c:pt idx="2110">
                  <c:v>-6.0270659999999997E-2</c:v>
                </c:pt>
                <c:pt idx="2111">
                  <c:v>-5.4852165000000001E-2</c:v>
                </c:pt>
                <c:pt idx="2112">
                  <c:v>-5.4566409000000003E-2</c:v>
                </c:pt>
                <c:pt idx="2113">
                  <c:v>-6.6060804000000001E-2</c:v>
                </c:pt>
                <c:pt idx="2114">
                  <c:v>-6.8053916000000006E-2</c:v>
                </c:pt>
                <c:pt idx="2115">
                  <c:v>-5.6958298999999997E-2</c:v>
                </c:pt>
                <c:pt idx="2116">
                  <c:v>-5.5307671000000003E-2</c:v>
                </c:pt>
                <c:pt idx="2117">
                  <c:v>-6.0739644000000002E-2</c:v>
                </c:pt>
                <c:pt idx="2118">
                  <c:v>-6.0926597999999998E-2</c:v>
                </c:pt>
                <c:pt idx="2119">
                  <c:v>-6.3198878999999999E-2</c:v>
                </c:pt>
                <c:pt idx="2120">
                  <c:v>-6.1154105E-2</c:v>
                </c:pt>
                <c:pt idx="2121">
                  <c:v>-5.7692173999999999E-2</c:v>
                </c:pt>
                <c:pt idx="2122">
                  <c:v>-6.0936171999999997E-2</c:v>
                </c:pt>
                <c:pt idx="2123">
                  <c:v>-6.6016085000000002E-2</c:v>
                </c:pt>
                <c:pt idx="2124">
                  <c:v>-6.2490057000000002E-2</c:v>
                </c:pt>
                <c:pt idx="2125">
                  <c:v>-6.2095821000000002E-2</c:v>
                </c:pt>
                <c:pt idx="2126">
                  <c:v>-6.3369878000000004E-2</c:v>
                </c:pt>
                <c:pt idx="2127">
                  <c:v>-6.2277813000000001E-2</c:v>
                </c:pt>
                <c:pt idx="2128">
                  <c:v>-5.8878552000000001E-2</c:v>
                </c:pt>
                <c:pt idx="2129">
                  <c:v>-5.3360917000000001E-2</c:v>
                </c:pt>
                <c:pt idx="2130">
                  <c:v>-4.6537094000000001E-2</c:v>
                </c:pt>
                <c:pt idx="2131">
                  <c:v>-5.5929206000000002E-2</c:v>
                </c:pt>
                <c:pt idx="2132">
                  <c:v>-6.3048101999999995E-2</c:v>
                </c:pt>
                <c:pt idx="2133">
                  <c:v>-6.4734301999999994E-2</c:v>
                </c:pt>
                <c:pt idx="2134">
                  <c:v>-5.4744247000000003E-2</c:v>
                </c:pt>
                <c:pt idx="2135">
                  <c:v>-7.1824527999999999E-2</c:v>
                </c:pt>
                <c:pt idx="2136">
                  <c:v>-7.403788E-2</c:v>
                </c:pt>
                <c:pt idx="2137">
                  <c:v>-4.8944085999999998E-2</c:v>
                </c:pt>
                <c:pt idx="2138">
                  <c:v>-5.0663158E-2</c:v>
                </c:pt>
                <c:pt idx="2139">
                  <c:v>-4.8094798000000001E-2</c:v>
                </c:pt>
                <c:pt idx="2140">
                  <c:v>-5.0364341999999999E-2</c:v>
                </c:pt>
                <c:pt idx="2141">
                  <c:v>-5.8415941999999998E-2</c:v>
                </c:pt>
                <c:pt idx="2142">
                  <c:v>-6.9976725000000004E-2</c:v>
                </c:pt>
                <c:pt idx="2143">
                  <c:v>-6.2463592999999998E-2</c:v>
                </c:pt>
                <c:pt idx="2144">
                  <c:v>-5.7305849999999998E-2</c:v>
                </c:pt>
                <c:pt idx="2145">
                  <c:v>-5.6866820999999998E-2</c:v>
                </c:pt>
                <c:pt idx="2146">
                  <c:v>-5.454614E-2</c:v>
                </c:pt>
                <c:pt idx="2147">
                  <c:v>-6.0619554999999999E-2</c:v>
                </c:pt>
                <c:pt idx="2148">
                  <c:v>-5.4557405000000003E-2</c:v>
                </c:pt>
                <c:pt idx="2149">
                  <c:v>-5.2713259999999998E-2</c:v>
                </c:pt>
                <c:pt idx="2150">
                  <c:v>-5.8144510000000003E-2</c:v>
                </c:pt>
                <c:pt idx="2151">
                  <c:v>-5.6122011999999999E-2</c:v>
                </c:pt>
                <c:pt idx="2152">
                  <c:v>-5.0428972000000002E-2</c:v>
                </c:pt>
                <c:pt idx="2153">
                  <c:v>-5.6026034000000002E-2</c:v>
                </c:pt>
                <c:pt idx="2154">
                  <c:v>-5.7099021999999999E-2</c:v>
                </c:pt>
                <c:pt idx="2155">
                  <c:v>-6.0243335000000002E-2</c:v>
                </c:pt>
                <c:pt idx="2156">
                  <c:v>-5.7362060999999999E-2</c:v>
                </c:pt>
                <c:pt idx="2157">
                  <c:v>-5.1086612000000003E-2</c:v>
                </c:pt>
                <c:pt idx="2158">
                  <c:v>-4.4790633000000003E-2</c:v>
                </c:pt>
                <c:pt idx="2159">
                  <c:v>-5.1814671999999999E-2</c:v>
                </c:pt>
                <c:pt idx="2160">
                  <c:v>-5.9873663000000001E-2</c:v>
                </c:pt>
                <c:pt idx="2161">
                  <c:v>-5.5162635000000002E-2</c:v>
                </c:pt>
                <c:pt idx="2162">
                  <c:v>-4.5870068999999999E-2</c:v>
                </c:pt>
                <c:pt idx="2163">
                  <c:v>-5.0778653E-2</c:v>
                </c:pt>
                <c:pt idx="2164">
                  <c:v>-5.8857355E-2</c:v>
                </c:pt>
                <c:pt idx="2165">
                  <c:v>-4.5598917000000003E-2</c:v>
                </c:pt>
                <c:pt idx="2166">
                  <c:v>-4.2853728000000001E-2</c:v>
                </c:pt>
                <c:pt idx="2167">
                  <c:v>-6.0260672000000001E-2</c:v>
                </c:pt>
                <c:pt idx="2168">
                  <c:v>-5.7581E-2</c:v>
                </c:pt>
                <c:pt idx="2169">
                  <c:v>-6.0467410999999999E-2</c:v>
                </c:pt>
                <c:pt idx="2170">
                  <c:v>-6.4225666000000001E-2</c:v>
                </c:pt>
                <c:pt idx="2171">
                  <c:v>-5.3636982999999999E-2</c:v>
                </c:pt>
                <c:pt idx="2172">
                  <c:v>-6.2854186000000006E-2</c:v>
                </c:pt>
                <c:pt idx="2173">
                  <c:v>-6.4621471E-2</c:v>
                </c:pt>
                <c:pt idx="2174">
                  <c:v>-6.0525000000000002E-2</c:v>
                </c:pt>
                <c:pt idx="2175">
                  <c:v>-7.6511823000000007E-2</c:v>
                </c:pt>
                <c:pt idx="2176">
                  <c:v>-5.6079779000000003E-2</c:v>
                </c:pt>
                <c:pt idx="2177">
                  <c:v>-5.1211874999999997E-2</c:v>
                </c:pt>
                <c:pt idx="2178">
                  <c:v>-5.5668141999999997E-2</c:v>
                </c:pt>
                <c:pt idx="2179">
                  <c:v>-6.5553955999999997E-2</c:v>
                </c:pt>
                <c:pt idx="2180">
                  <c:v>-6.6894591000000003E-2</c:v>
                </c:pt>
                <c:pt idx="2181">
                  <c:v>-5.7649768999999997E-2</c:v>
                </c:pt>
                <c:pt idx="2182">
                  <c:v>-5.9951007000000001E-2</c:v>
                </c:pt>
                <c:pt idx="2183">
                  <c:v>-6.5984136999999998E-2</c:v>
                </c:pt>
                <c:pt idx="2184">
                  <c:v>-6.0177113999999997E-2</c:v>
                </c:pt>
                <c:pt idx="2185">
                  <c:v>-5.5933546000000001E-2</c:v>
                </c:pt>
                <c:pt idx="2186">
                  <c:v>-6.0815385999999999E-2</c:v>
                </c:pt>
                <c:pt idx="2187">
                  <c:v>-6.3937351000000003E-2</c:v>
                </c:pt>
                <c:pt idx="2188">
                  <c:v>-5.6912198999999997E-2</c:v>
                </c:pt>
                <c:pt idx="2189">
                  <c:v>-5.4193209999999999E-2</c:v>
                </c:pt>
                <c:pt idx="2190">
                  <c:v>-5.8370645999999998E-2</c:v>
                </c:pt>
                <c:pt idx="2191">
                  <c:v>-5.6208744999999997E-2</c:v>
                </c:pt>
                <c:pt idx="2192">
                  <c:v>-5.4060104999999997E-2</c:v>
                </c:pt>
                <c:pt idx="2193">
                  <c:v>-5.6887686E-2</c:v>
                </c:pt>
                <c:pt idx="2194">
                  <c:v>-5.8304489000000001E-2</c:v>
                </c:pt>
                <c:pt idx="2195">
                  <c:v>-5.3760424000000001E-2</c:v>
                </c:pt>
                <c:pt idx="2196">
                  <c:v>-4.8544358000000003E-2</c:v>
                </c:pt>
                <c:pt idx="2197">
                  <c:v>-5.3647335999999997E-2</c:v>
                </c:pt>
                <c:pt idx="2198">
                  <c:v>-5.7601064E-2</c:v>
                </c:pt>
                <c:pt idx="2199">
                  <c:v>-5.4964352000000001E-2</c:v>
                </c:pt>
                <c:pt idx="2200">
                  <c:v>-5.4369669000000002E-2</c:v>
                </c:pt>
                <c:pt idx="2201">
                  <c:v>-5.2584450999999997E-2</c:v>
                </c:pt>
                <c:pt idx="2202">
                  <c:v>-4.8508216E-2</c:v>
                </c:pt>
                <c:pt idx="2203">
                  <c:v>-4.8523955000000001E-2</c:v>
                </c:pt>
                <c:pt idx="2204">
                  <c:v>-5.2103244E-2</c:v>
                </c:pt>
                <c:pt idx="2205">
                  <c:v>-5.6051089999999998E-2</c:v>
                </c:pt>
                <c:pt idx="2206">
                  <c:v>-5.6317939999999997E-2</c:v>
                </c:pt>
                <c:pt idx="2207">
                  <c:v>-4.5949469999999999E-2</c:v>
                </c:pt>
                <c:pt idx="2208">
                  <c:v>-5.2092049000000001E-2</c:v>
                </c:pt>
                <c:pt idx="2209">
                  <c:v>-5.5434300999999998E-2</c:v>
                </c:pt>
                <c:pt idx="2210">
                  <c:v>-5.1329571999999997E-2</c:v>
                </c:pt>
                <c:pt idx="2211">
                  <c:v>-4.4548731000000001E-2</c:v>
                </c:pt>
                <c:pt idx="2212">
                  <c:v>-4.9244151E-2</c:v>
                </c:pt>
                <c:pt idx="2213">
                  <c:v>-5.4912083E-2</c:v>
                </c:pt>
                <c:pt idx="2214">
                  <c:v>-5.4336306000000001E-2</c:v>
                </c:pt>
                <c:pt idx="2215">
                  <c:v>-4.7611478999999998E-2</c:v>
                </c:pt>
                <c:pt idx="2216">
                  <c:v>-4.2018574000000003E-2</c:v>
                </c:pt>
                <c:pt idx="2217">
                  <c:v>-5.3547852E-2</c:v>
                </c:pt>
                <c:pt idx="2218">
                  <c:v>-5.7992935000000002E-2</c:v>
                </c:pt>
                <c:pt idx="2219">
                  <c:v>-4.8418224000000003E-2</c:v>
                </c:pt>
                <c:pt idx="2220">
                  <c:v>-4.6834707000000003E-2</c:v>
                </c:pt>
                <c:pt idx="2221">
                  <c:v>-5.0687309E-2</c:v>
                </c:pt>
                <c:pt idx="2222">
                  <c:v>-5.0815407E-2</c:v>
                </c:pt>
                <c:pt idx="2223">
                  <c:v>-4.9545265999999998E-2</c:v>
                </c:pt>
                <c:pt idx="2224">
                  <c:v>-4.9857654000000001E-2</c:v>
                </c:pt>
                <c:pt idx="2225">
                  <c:v>-4.5124516000000003E-2</c:v>
                </c:pt>
                <c:pt idx="2226">
                  <c:v>-5.1209576E-2</c:v>
                </c:pt>
                <c:pt idx="2227">
                  <c:v>-4.6566699000000003E-2</c:v>
                </c:pt>
                <c:pt idx="2228">
                  <c:v>-4.6288929999999999E-2</c:v>
                </c:pt>
                <c:pt idx="2229">
                  <c:v>-5.219087E-2</c:v>
                </c:pt>
                <c:pt idx="2230">
                  <c:v>-4.9216121000000002E-2</c:v>
                </c:pt>
                <c:pt idx="2231">
                  <c:v>-3.9919283E-2</c:v>
                </c:pt>
                <c:pt idx="2232">
                  <c:v>-4.3675140000000001E-2</c:v>
                </c:pt>
                <c:pt idx="2233">
                  <c:v>-5.845239E-2</c:v>
                </c:pt>
                <c:pt idx="2234">
                  <c:v>-5.1860534E-2</c:v>
                </c:pt>
                <c:pt idx="2235">
                  <c:v>-5.0588085999999997E-2</c:v>
                </c:pt>
                <c:pt idx="2236">
                  <c:v>-6.5429351999999996E-2</c:v>
                </c:pt>
                <c:pt idx="2237">
                  <c:v>-4.6480860999999998E-2</c:v>
                </c:pt>
                <c:pt idx="2238">
                  <c:v>-4.2406491999999997E-2</c:v>
                </c:pt>
                <c:pt idx="2239">
                  <c:v>-6.1516466999999998E-2</c:v>
                </c:pt>
                <c:pt idx="2240">
                  <c:v>-5.8443978000000001E-2</c:v>
                </c:pt>
                <c:pt idx="2241">
                  <c:v>-4.9363180999999999E-2</c:v>
                </c:pt>
                <c:pt idx="2242">
                  <c:v>-5.3180023999999999E-2</c:v>
                </c:pt>
                <c:pt idx="2243">
                  <c:v>-4.5439660999999999E-2</c:v>
                </c:pt>
                <c:pt idx="2244">
                  <c:v>-4.6538211000000003E-2</c:v>
                </c:pt>
                <c:pt idx="2245">
                  <c:v>-6.4945899000000001E-2</c:v>
                </c:pt>
                <c:pt idx="2246">
                  <c:v>-5.0987474999999997E-2</c:v>
                </c:pt>
                <c:pt idx="2247">
                  <c:v>-3.3409566000000002E-2</c:v>
                </c:pt>
                <c:pt idx="2248">
                  <c:v>-4.8888121E-2</c:v>
                </c:pt>
                <c:pt idx="2249">
                  <c:v>-5.6924875999999999E-2</c:v>
                </c:pt>
                <c:pt idx="2250">
                  <c:v>-4.0893710999999999E-2</c:v>
                </c:pt>
                <c:pt idx="2251">
                  <c:v>-4.4888746E-2</c:v>
                </c:pt>
                <c:pt idx="2252">
                  <c:v>-4.4614705999999997E-2</c:v>
                </c:pt>
                <c:pt idx="2253">
                  <c:v>-4.2411756000000002E-2</c:v>
                </c:pt>
                <c:pt idx="2254">
                  <c:v>-4.6476803999999997E-2</c:v>
                </c:pt>
                <c:pt idx="2255">
                  <c:v>-5.1287256000000003E-2</c:v>
                </c:pt>
                <c:pt idx="2256">
                  <c:v>-3.8801558E-2</c:v>
                </c:pt>
                <c:pt idx="2257">
                  <c:v>-3.7130642999999998E-2</c:v>
                </c:pt>
                <c:pt idx="2258">
                  <c:v>-4.5437041999999997E-2</c:v>
                </c:pt>
                <c:pt idx="2259">
                  <c:v>-4.6242442000000002E-2</c:v>
                </c:pt>
                <c:pt idx="2260">
                  <c:v>-3.7725652999999998E-2</c:v>
                </c:pt>
                <c:pt idx="2261">
                  <c:v>-3.5567962000000002E-2</c:v>
                </c:pt>
                <c:pt idx="2262">
                  <c:v>-4.2500969E-2</c:v>
                </c:pt>
                <c:pt idx="2263">
                  <c:v>-4.3717414000000003E-2</c:v>
                </c:pt>
                <c:pt idx="2264">
                  <c:v>-4.3739515999999999E-2</c:v>
                </c:pt>
                <c:pt idx="2265">
                  <c:v>-3.9256256000000003E-2</c:v>
                </c:pt>
                <c:pt idx="2266">
                  <c:v>-3.7114009000000003E-2</c:v>
                </c:pt>
                <c:pt idx="2267">
                  <c:v>-4.4591993000000003E-2</c:v>
                </c:pt>
                <c:pt idx="2268">
                  <c:v>-4.8412833000000002E-2</c:v>
                </c:pt>
                <c:pt idx="2269">
                  <c:v>-4.1469003999999997E-2</c:v>
                </c:pt>
                <c:pt idx="2270">
                  <c:v>-4.2355571000000002E-2</c:v>
                </c:pt>
                <c:pt idx="2271">
                  <c:v>-4.2598537999999998E-2</c:v>
                </c:pt>
                <c:pt idx="2272">
                  <c:v>-4.2071767000000003E-2</c:v>
                </c:pt>
                <c:pt idx="2273">
                  <c:v>-4.0495437000000002E-2</c:v>
                </c:pt>
                <c:pt idx="2274">
                  <c:v>-4.1016083000000002E-2</c:v>
                </c:pt>
                <c:pt idx="2275">
                  <c:v>-4.6859968000000002E-2</c:v>
                </c:pt>
                <c:pt idx="2276">
                  <c:v>-4.3970971999999997E-2</c:v>
                </c:pt>
                <c:pt idx="2277">
                  <c:v>-4.1799571000000001E-2</c:v>
                </c:pt>
                <c:pt idx="2278">
                  <c:v>-3.9279155000000003E-2</c:v>
                </c:pt>
                <c:pt idx="2279">
                  <c:v>-4.0179870999999999E-2</c:v>
                </c:pt>
                <c:pt idx="2280">
                  <c:v>-2.8865431E-2</c:v>
                </c:pt>
                <c:pt idx="2281">
                  <c:v>-3.0661193999999999E-2</c:v>
                </c:pt>
                <c:pt idx="2282">
                  <c:v>-6.0566895000000003E-2</c:v>
                </c:pt>
                <c:pt idx="2283">
                  <c:v>-5.3382367E-2</c:v>
                </c:pt>
                <c:pt idx="2284">
                  <c:v>2.7211169999999999E-3</c:v>
                </c:pt>
                <c:pt idx="2285">
                  <c:v>-4.1749157000000002E-2</c:v>
                </c:pt>
                <c:pt idx="2286">
                  <c:v>-9.8076082999999994E-2</c:v>
                </c:pt>
                <c:pt idx="2287">
                  <c:v>-5.5138733000000002E-2</c:v>
                </c:pt>
                <c:pt idx="2288">
                  <c:v>-1.5576410000000001E-2</c:v>
                </c:pt>
                <c:pt idx="2289">
                  <c:v>-5.3706749999999998E-2</c:v>
                </c:pt>
                <c:pt idx="2290">
                  <c:v>-5.5078811999999998E-2</c:v>
                </c:pt>
                <c:pt idx="2291">
                  <c:v>-4.1375971999999997E-2</c:v>
                </c:pt>
                <c:pt idx="2292">
                  <c:v>-5.3165786E-2</c:v>
                </c:pt>
                <c:pt idx="2293">
                  <c:v>-3.5354216000000001E-2</c:v>
                </c:pt>
                <c:pt idx="2294">
                  <c:v>-3.9185971E-2</c:v>
                </c:pt>
                <c:pt idx="2295">
                  <c:v>-5.6984302000000001E-2</c:v>
                </c:pt>
                <c:pt idx="2296">
                  <c:v>-4.8049133000000001E-2</c:v>
                </c:pt>
                <c:pt idx="2297">
                  <c:v>-3.5394792000000001E-2</c:v>
                </c:pt>
                <c:pt idx="2298">
                  <c:v>-4.4915589999999998E-2</c:v>
                </c:pt>
                <c:pt idx="2299">
                  <c:v>-5.2621490999999999E-2</c:v>
                </c:pt>
                <c:pt idx="2300">
                  <c:v>-4.0852449999999998E-2</c:v>
                </c:pt>
                <c:pt idx="2301">
                  <c:v>-4.0785987000000003E-2</c:v>
                </c:pt>
                <c:pt idx="2302">
                  <c:v>-4.8271868000000002E-2</c:v>
                </c:pt>
                <c:pt idx="2303">
                  <c:v>-4.4593348999999997E-2</c:v>
                </c:pt>
                <c:pt idx="2304">
                  <c:v>-4.3734211000000002E-2</c:v>
                </c:pt>
                <c:pt idx="2305">
                  <c:v>-4.9904118999999997E-2</c:v>
                </c:pt>
                <c:pt idx="2306">
                  <c:v>-4.5412697000000002E-2</c:v>
                </c:pt>
                <c:pt idx="2307">
                  <c:v>-4.3558881000000001E-2</c:v>
                </c:pt>
                <c:pt idx="2308">
                  <c:v>-4.4320282000000003E-2</c:v>
                </c:pt>
                <c:pt idx="2309">
                  <c:v>-4.7760627999999999E-2</c:v>
                </c:pt>
                <c:pt idx="2310">
                  <c:v>-4.6645563000000001E-2</c:v>
                </c:pt>
                <c:pt idx="2311">
                  <c:v>-4.2191329999999999E-2</c:v>
                </c:pt>
                <c:pt idx="2312">
                  <c:v>-4.9331799000000003E-2</c:v>
                </c:pt>
                <c:pt idx="2313">
                  <c:v>-4.5597881E-2</c:v>
                </c:pt>
                <c:pt idx="2314">
                  <c:v>-3.8690176E-2</c:v>
                </c:pt>
                <c:pt idx="2315">
                  <c:v>-3.9147511000000003E-2</c:v>
                </c:pt>
                <c:pt idx="2316">
                  <c:v>-4.0568042999999998E-2</c:v>
                </c:pt>
                <c:pt idx="2317">
                  <c:v>-4.4608161E-2</c:v>
                </c:pt>
                <c:pt idx="2318">
                  <c:v>-3.9933778000000003E-2</c:v>
                </c:pt>
                <c:pt idx="2319">
                  <c:v>-4.1185036000000001E-2</c:v>
                </c:pt>
                <c:pt idx="2320">
                  <c:v>-3.9570093000000001E-2</c:v>
                </c:pt>
                <c:pt idx="2321">
                  <c:v>-4.1750066000000002E-2</c:v>
                </c:pt>
                <c:pt idx="2322">
                  <c:v>-3.8377440999999998E-2</c:v>
                </c:pt>
                <c:pt idx="2323">
                  <c:v>-3.7660937999999998E-2</c:v>
                </c:pt>
                <c:pt idx="2324">
                  <c:v>-3.7414062999999997E-2</c:v>
                </c:pt>
                <c:pt idx="2325">
                  <c:v>-3.5988219000000002E-2</c:v>
                </c:pt>
                <c:pt idx="2326">
                  <c:v>-3.6306467000000002E-2</c:v>
                </c:pt>
                <c:pt idx="2327">
                  <c:v>-3.5147022E-2</c:v>
                </c:pt>
                <c:pt idx="2328">
                  <c:v>-3.5567532999999998E-2</c:v>
                </c:pt>
                <c:pt idx="2329">
                  <c:v>-3.556931E-2</c:v>
                </c:pt>
                <c:pt idx="2330">
                  <c:v>-3.9310519000000002E-2</c:v>
                </c:pt>
                <c:pt idx="2331">
                  <c:v>-4.3363950999999998E-2</c:v>
                </c:pt>
                <c:pt idx="2332">
                  <c:v>-3.8347620999999998E-2</c:v>
                </c:pt>
                <c:pt idx="2333">
                  <c:v>-3.4707606000000002E-2</c:v>
                </c:pt>
                <c:pt idx="2334">
                  <c:v>-4.0670957000000001E-2</c:v>
                </c:pt>
                <c:pt idx="2335">
                  <c:v>-4.3386943999999997E-2</c:v>
                </c:pt>
                <c:pt idx="2336">
                  <c:v>-4.0274244000000001E-2</c:v>
                </c:pt>
                <c:pt idx="2337">
                  <c:v>-3.7744403000000003E-2</c:v>
                </c:pt>
                <c:pt idx="2338">
                  <c:v>-4.0897053000000003E-2</c:v>
                </c:pt>
                <c:pt idx="2339">
                  <c:v>-4.0254690000000003E-2</c:v>
                </c:pt>
                <c:pt idx="2340">
                  <c:v>-3.7234135000000002E-2</c:v>
                </c:pt>
                <c:pt idx="2341">
                  <c:v>-4.2541649000000001E-2</c:v>
                </c:pt>
                <c:pt idx="2342">
                  <c:v>-3.7746094000000001E-2</c:v>
                </c:pt>
                <c:pt idx="2343">
                  <c:v>-3.9896529E-2</c:v>
                </c:pt>
                <c:pt idx="2344">
                  <c:v>-4.4176227999999998E-2</c:v>
                </c:pt>
                <c:pt idx="2345">
                  <c:v>-4.1971824999999997E-2</c:v>
                </c:pt>
                <c:pt idx="2346">
                  <c:v>-3.7428736999999997E-2</c:v>
                </c:pt>
                <c:pt idx="2347">
                  <c:v>-4.0922787000000002E-2</c:v>
                </c:pt>
                <c:pt idx="2348">
                  <c:v>-3.8601041000000003E-2</c:v>
                </c:pt>
                <c:pt idx="2349">
                  <c:v>-4.1498680000000003E-2</c:v>
                </c:pt>
                <c:pt idx="2350">
                  <c:v>-3.7313256000000003E-2</c:v>
                </c:pt>
                <c:pt idx="2351">
                  <c:v>-3.6150411E-2</c:v>
                </c:pt>
                <c:pt idx="2352">
                  <c:v>-4.3276495999999998E-2</c:v>
                </c:pt>
                <c:pt idx="2353">
                  <c:v>-4.2296845E-2</c:v>
                </c:pt>
                <c:pt idx="2354">
                  <c:v>-3.6626708000000001E-2</c:v>
                </c:pt>
                <c:pt idx="2355">
                  <c:v>-4.0081515999999998E-2</c:v>
                </c:pt>
                <c:pt idx="2356">
                  <c:v>-4.1289790999999999E-2</c:v>
                </c:pt>
                <c:pt idx="2357">
                  <c:v>-3.7690706999999997E-2</c:v>
                </c:pt>
                <c:pt idx="2358">
                  <c:v>-3.2517246999999999E-2</c:v>
                </c:pt>
                <c:pt idx="2359">
                  <c:v>-3.5419285000000002E-2</c:v>
                </c:pt>
                <c:pt idx="2360">
                  <c:v>-3.8661147999999999E-2</c:v>
                </c:pt>
                <c:pt idx="2361">
                  <c:v>-3.55228E-2</c:v>
                </c:pt>
                <c:pt idx="2362">
                  <c:v>-3.6418956000000002E-2</c:v>
                </c:pt>
                <c:pt idx="2363">
                  <c:v>-3.8058228999999999E-2</c:v>
                </c:pt>
                <c:pt idx="2364">
                  <c:v>-3.7339973999999998E-2</c:v>
                </c:pt>
                <c:pt idx="2365">
                  <c:v>-3.5994898999999997E-2</c:v>
                </c:pt>
                <c:pt idx="2366">
                  <c:v>-3.5934977E-2</c:v>
                </c:pt>
                <c:pt idx="2367">
                  <c:v>-3.7252616000000002E-2</c:v>
                </c:pt>
                <c:pt idx="2368">
                  <c:v>-3.6857135999999999E-2</c:v>
                </c:pt>
                <c:pt idx="2369">
                  <c:v>-3.7529420000000001E-2</c:v>
                </c:pt>
                <c:pt idx="2370">
                  <c:v>-3.5969872E-2</c:v>
                </c:pt>
                <c:pt idx="2371">
                  <c:v>-3.8691982999999999E-2</c:v>
                </c:pt>
                <c:pt idx="2372">
                  <c:v>-3.7959352000000002E-2</c:v>
                </c:pt>
                <c:pt idx="2373">
                  <c:v>-3.9536014000000001E-2</c:v>
                </c:pt>
                <c:pt idx="2374">
                  <c:v>-3.5965782000000002E-2</c:v>
                </c:pt>
                <c:pt idx="2375">
                  <c:v>-4.1901615000000003E-2</c:v>
                </c:pt>
                <c:pt idx="2376">
                  <c:v>-4.1299742E-2</c:v>
                </c:pt>
                <c:pt idx="2377">
                  <c:v>-3.9386444E-2</c:v>
                </c:pt>
                <c:pt idx="2378">
                  <c:v>-3.7239935000000002E-2</c:v>
                </c:pt>
                <c:pt idx="2379">
                  <c:v>-4.0624096999999998E-2</c:v>
                </c:pt>
                <c:pt idx="2380">
                  <c:v>-4.4190335999999997E-2</c:v>
                </c:pt>
                <c:pt idx="2381">
                  <c:v>-3.7424907E-2</c:v>
                </c:pt>
                <c:pt idx="2382">
                  <c:v>-4.0615905000000001E-2</c:v>
                </c:pt>
                <c:pt idx="2383">
                  <c:v>-3.6735348000000001E-2</c:v>
                </c:pt>
                <c:pt idx="2384">
                  <c:v>-3.7927382000000003E-2</c:v>
                </c:pt>
                <c:pt idx="2385">
                  <c:v>-3.9000824000000003E-2</c:v>
                </c:pt>
                <c:pt idx="2386">
                  <c:v>-3.6320618999999998E-2</c:v>
                </c:pt>
                <c:pt idx="2387">
                  <c:v>-3.3263384999999999E-2</c:v>
                </c:pt>
                <c:pt idx="2388">
                  <c:v>-3.8997970999999999E-2</c:v>
                </c:pt>
                <c:pt idx="2389">
                  <c:v>-4.0349886000000001E-2</c:v>
                </c:pt>
                <c:pt idx="2390">
                  <c:v>-3.4740201999999998E-2</c:v>
                </c:pt>
                <c:pt idx="2391">
                  <c:v>-3.3909023000000003E-2</c:v>
                </c:pt>
                <c:pt idx="2392">
                  <c:v>-4.0618327000000003E-2</c:v>
                </c:pt>
                <c:pt idx="2393">
                  <c:v>-3.9448492000000002E-2</c:v>
                </c:pt>
                <c:pt idx="2394">
                  <c:v>-2.9384403999999999E-2</c:v>
                </c:pt>
                <c:pt idx="2395">
                  <c:v>-2.9236343000000001E-2</c:v>
                </c:pt>
                <c:pt idx="2396">
                  <c:v>-3.8778983000000003E-2</c:v>
                </c:pt>
                <c:pt idx="2397">
                  <c:v>-3.6476402999999998E-2</c:v>
                </c:pt>
                <c:pt idx="2398">
                  <c:v>-3.0368178999999999E-2</c:v>
                </c:pt>
                <c:pt idx="2399">
                  <c:v>-3.2190300999999998E-2</c:v>
                </c:pt>
                <c:pt idx="2400">
                  <c:v>-4.0670603999999999E-2</c:v>
                </c:pt>
                <c:pt idx="2401">
                  <c:v>-3.5601913999999998E-2</c:v>
                </c:pt>
                <c:pt idx="2402">
                  <c:v>-3.9964701999999998E-2</c:v>
                </c:pt>
                <c:pt idx="2403">
                  <c:v>-4.0219031000000002E-2</c:v>
                </c:pt>
                <c:pt idx="2404">
                  <c:v>-3.8234442E-2</c:v>
                </c:pt>
                <c:pt idx="2405">
                  <c:v>-3.8236033000000003E-2</c:v>
                </c:pt>
                <c:pt idx="2406">
                  <c:v>-4.3048366999999997E-2</c:v>
                </c:pt>
                <c:pt idx="2407">
                  <c:v>-3.9638924999999998E-2</c:v>
                </c:pt>
                <c:pt idx="2408">
                  <c:v>-3.9150237999999997E-2</c:v>
                </c:pt>
                <c:pt idx="2409">
                  <c:v>-4.3498367000000003E-2</c:v>
                </c:pt>
                <c:pt idx="2410">
                  <c:v>-4.6801484999999997E-2</c:v>
                </c:pt>
                <c:pt idx="2411">
                  <c:v>-4.5914209999999997E-2</c:v>
                </c:pt>
                <c:pt idx="2412">
                  <c:v>-4.1954092999999998E-2</c:v>
                </c:pt>
                <c:pt idx="2413">
                  <c:v>-4.9575689999999999E-2</c:v>
                </c:pt>
                <c:pt idx="2414">
                  <c:v>-5.0729903999999999E-2</c:v>
                </c:pt>
                <c:pt idx="2415">
                  <c:v>-4.7415525E-2</c:v>
                </c:pt>
                <c:pt idx="2416">
                  <c:v>-4.6444535000000002E-2</c:v>
                </c:pt>
                <c:pt idx="2417">
                  <c:v>-5.0178188999999998E-2</c:v>
                </c:pt>
                <c:pt idx="2418">
                  <c:v>-5.2124693999999999E-2</c:v>
                </c:pt>
                <c:pt idx="2419">
                  <c:v>-4.7318566999999999E-2</c:v>
                </c:pt>
                <c:pt idx="2420">
                  <c:v>-5.0715960999999997E-2</c:v>
                </c:pt>
                <c:pt idx="2421">
                  <c:v>-5.2519031000000001E-2</c:v>
                </c:pt>
                <c:pt idx="2422">
                  <c:v>-5.2904658E-2</c:v>
                </c:pt>
                <c:pt idx="2423">
                  <c:v>-5.2973539E-2</c:v>
                </c:pt>
                <c:pt idx="2424">
                  <c:v>-4.9717821000000002E-2</c:v>
                </c:pt>
                <c:pt idx="2425">
                  <c:v>-5.0142244000000002E-2</c:v>
                </c:pt>
                <c:pt idx="2426">
                  <c:v>-5.0500438000000002E-2</c:v>
                </c:pt>
                <c:pt idx="2427">
                  <c:v>-5.5810607999999998E-2</c:v>
                </c:pt>
                <c:pt idx="2428">
                  <c:v>-4.7978780999999998E-2</c:v>
                </c:pt>
                <c:pt idx="2429">
                  <c:v>-5.3717457000000003E-2</c:v>
                </c:pt>
                <c:pt idx="2430">
                  <c:v>-5.0304618000000002E-2</c:v>
                </c:pt>
                <c:pt idx="2431">
                  <c:v>-4.8681684000000003E-2</c:v>
                </c:pt>
                <c:pt idx="2432">
                  <c:v>-5.1785864000000001E-2</c:v>
                </c:pt>
                <c:pt idx="2433">
                  <c:v>-4.7178853E-2</c:v>
                </c:pt>
                <c:pt idx="2434">
                  <c:v>-5.5088173999999997E-2</c:v>
                </c:pt>
                <c:pt idx="2435">
                  <c:v>-4.7310962999999998E-2</c:v>
                </c:pt>
                <c:pt idx="2436">
                  <c:v>-5.2901736999999997E-2</c:v>
                </c:pt>
                <c:pt idx="2437">
                  <c:v>-5.1751065999999998E-2</c:v>
                </c:pt>
                <c:pt idx="2438">
                  <c:v>-4.8908409E-2</c:v>
                </c:pt>
                <c:pt idx="2439">
                  <c:v>-5.6399881999999998E-2</c:v>
                </c:pt>
                <c:pt idx="2440">
                  <c:v>-5.0192582999999999E-2</c:v>
                </c:pt>
                <c:pt idx="2441">
                  <c:v>-5.3449194999999998E-2</c:v>
                </c:pt>
                <c:pt idx="2442">
                  <c:v>-5.5452953999999999E-2</c:v>
                </c:pt>
                <c:pt idx="2443">
                  <c:v>-5.6810188999999997E-2</c:v>
                </c:pt>
                <c:pt idx="2444">
                  <c:v>-5.4225060999999998E-2</c:v>
                </c:pt>
                <c:pt idx="2445">
                  <c:v>-5.6176454000000001E-2</c:v>
                </c:pt>
                <c:pt idx="2446">
                  <c:v>-5.8822036000000001E-2</c:v>
                </c:pt>
                <c:pt idx="2447">
                  <c:v>-6.0442664E-2</c:v>
                </c:pt>
                <c:pt idx="2448">
                  <c:v>-5.7075626999999997E-2</c:v>
                </c:pt>
                <c:pt idx="2449">
                  <c:v>-6.0126095999999997E-2</c:v>
                </c:pt>
                <c:pt idx="2450">
                  <c:v>-6.4840159999999994E-2</c:v>
                </c:pt>
                <c:pt idx="2451">
                  <c:v>-6.3538766999999996E-2</c:v>
                </c:pt>
                <c:pt idx="2452">
                  <c:v>-6.0751762000000001E-2</c:v>
                </c:pt>
                <c:pt idx="2453">
                  <c:v>-6.5227731999999997E-2</c:v>
                </c:pt>
                <c:pt idx="2454">
                  <c:v>-6.8975336999999998E-2</c:v>
                </c:pt>
                <c:pt idx="2455">
                  <c:v>-6.6818803999999996E-2</c:v>
                </c:pt>
                <c:pt idx="2456">
                  <c:v>-6.6534646000000003E-2</c:v>
                </c:pt>
                <c:pt idx="2457">
                  <c:v>-6.5276206000000003E-2</c:v>
                </c:pt>
                <c:pt idx="2458">
                  <c:v>-6.6832825999999998E-2</c:v>
                </c:pt>
                <c:pt idx="2459">
                  <c:v>-6.8757585999999996E-2</c:v>
                </c:pt>
                <c:pt idx="2460">
                  <c:v>-6.4771361999999999E-2</c:v>
                </c:pt>
                <c:pt idx="2461">
                  <c:v>-6.0621899E-2</c:v>
                </c:pt>
                <c:pt idx="2462">
                  <c:v>-6.7521348999999994E-2</c:v>
                </c:pt>
                <c:pt idx="2463">
                  <c:v>-6.4019910999999999E-2</c:v>
                </c:pt>
                <c:pt idx="2464">
                  <c:v>-6.1097356999999998E-2</c:v>
                </c:pt>
                <c:pt idx="2465">
                  <c:v>-6.2197778000000002E-2</c:v>
                </c:pt>
                <c:pt idx="2466">
                  <c:v>-5.6093279000000003E-2</c:v>
                </c:pt>
                <c:pt idx="2467">
                  <c:v>-6.4701773000000004E-2</c:v>
                </c:pt>
                <c:pt idx="2468">
                  <c:v>-6.0442577999999997E-2</c:v>
                </c:pt>
                <c:pt idx="2469">
                  <c:v>-5.6730746999999998E-2</c:v>
                </c:pt>
                <c:pt idx="2470">
                  <c:v>-5.3406059999999998E-2</c:v>
                </c:pt>
                <c:pt idx="2471">
                  <c:v>-5.6301801999999998E-2</c:v>
                </c:pt>
                <c:pt idx="2472">
                  <c:v>-5.9665906999999997E-2</c:v>
                </c:pt>
                <c:pt idx="2473">
                  <c:v>-5.2498899000000002E-2</c:v>
                </c:pt>
                <c:pt idx="2474">
                  <c:v>-5.5587365999999999E-2</c:v>
                </c:pt>
                <c:pt idx="2475">
                  <c:v>-5.1316459000000002E-2</c:v>
                </c:pt>
                <c:pt idx="2476">
                  <c:v>-5.3628881000000003E-2</c:v>
                </c:pt>
                <c:pt idx="2477">
                  <c:v>-4.9388952999999999E-2</c:v>
                </c:pt>
                <c:pt idx="2478">
                  <c:v>-5.1922951000000002E-2</c:v>
                </c:pt>
                <c:pt idx="2479">
                  <c:v>-4.8016089999999997E-2</c:v>
                </c:pt>
                <c:pt idx="2480">
                  <c:v>-4.8651519999999997E-2</c:v>
                </c:pt>
                <c:pt idx="2481">
                  <c:v>-5.5199258000000001E-2</c:v>
                </c:pt>
                <c:pt idx="2482">
                  <c:v>-4.8369049999999997E-2</c:v>
                </c:pt>
                <c:pt idx="2483">
                  <c:v>-4.5196868000000001E-2</c:v>
                </c:pt>
                <c:pt idx="2484">
                  <c:v>-4.8754583999999997E-2</c:v>
                </c:pt>
                <c:pt idx="2485">
                  <c:v>-5.3818677000000002E-2</c:v>
                </c:pt>
                <c:pt idx="2486">
                  <c:v>-5.1272430000000001E-2</c:v>
                </c:pt>
                <c:pt idx="2487">
                  <c:v>-5.2105285000000001E-2</c:v>
                </c:pt>
                <c:pt idx="2488">
                  <c:v>-5.4472838000000003E-2</c:v>
                </c:pt>
                <c:pt idx="2489">
                  <c:v>-5.1727027000000002E-2</c:v>
                </c:pt>
                <c:pt idx="2490">
                  <c:v>-5.9731960000000001E-2</c:v>
                </c:pt>
                <c:pt idx="2491">
                  <c:v>-5.7341061999999998E-2</c:v>
                </c:pt>
                <c:pt idx="2492">
                  <c:v>-5.6750372E-2</c:v>
                </c:pt>
                <c:pt idx="2493">
                  <c:v>-5.5644805999999998E-2</c:v>
                </c:pt>
                <c:pt idx="2494">
                  <c:v>-6.1100557E-2</c:v>
                </c:pt>
                <c:pt idx="2495">
                  <c:v>-6.5662294999999996E-2</c:v>
                </c:pt>
                <c:pt idx="2496">
                  <c:v>-6.2461167999999997E-2</c:v>
                </c:pt>
                <c:pt idx="2497">
                  <c:v>-6.6225990999999998E-2</c:v>
                </c:pt>
                <c:pt idx="2498">
                  <c:v>-6.4828894999999997E-2</c:v>
                </c:pt>
                <c:pt idx="2499">
                  <c:v>-6.2736891000000003E-2</c:v>
                </c:pt>
                <c:pt idx="2500">
                  <c:v>-6.6809937E-2</c:v>
                </c:pt>
                <c:pt idx="2501">
                  <c:v>-6.5451540000000002E-2</c:v>
                </c:pt>
                <c:pt idx="2502">
                  <c:v>-6.1143875E-2</c:v>
                </c:pt>
                <c:pt idx="2503">
                  <c:v>-6.7307062000000001E-2</c:v>
                </c:pt>
                <c:pt idx="2504">
                  <c:v>-8.4570198999999999E-2</c:v>
                </c:pt>
                <c:pt idx="2505">
                  <c:v>-0.121722184</c:v>
                </c:pt>
                <c:pt idx="2506">
                  <c:v>-4.1382872000000001E-2</c:v>
                </c:pt>
                <c:pt idx="2507">
                  <c:v>-5.3466074000000002E-2</c:v>
                </c:pt>
                <c:pt idx="2508">
                  <c:v>-5.1542475999999997E-2</c:v>
                </c:pt>
                <c:pt idx="2509">
                  <c:v>-4.817171E-2</c:v>
                </c:pt>
                <c:pt idx="2510">
                  <c:v>-7.1590214999999999E-2</c:v>
                </c:pt>
                <c:pt idx="2511">
                  <c:v>-6.7176907999999994E-2</c:v>
                </c:pt>
                <c:pt idx="2512">
                  <c:v>-5.9504612999999998E-2</c:v>
                </c:pt>
                <c:pt idx="2513">
                  <c:v>-5.6880425999999998E-2</c:v>
                </c:pt>
                <c:pt idx="2514">
                  <c:v>-6.1888500999999999E-2</c:v>
                </c:pt>
                <c:pt idx="2515">
                  <c:v>-6.0754344000000002E-2</c:v>
                </c:pt>
                <c:pt idx="2516">
                  <c:v>-5.8735136E-2</c:v>
                </c:pt>
                <c:pt idx="2517">
                  <c:v>-6.0434859E-2</c:v>
                </c:pt>
                <c:pt idx="2518">
                  <c:v>-5.523264E-2</c:v>
                </c:pt>
                <c:pt idx="2519">
                  <c:v>-5.4451711E-2</c:v>
                </c:pt>
                <c:pt idx="2520">
                  <c:v>-6.2529615999999996E-2</c:v>
                </c:pt>
                <c:pt idx="2521">
                  <c:v>-5.5574678000000002E-2</c:v>
                </c:pt>
                <c:pt idx="2522">
                  <c:v>-5.4963216000000002E-2</c:v>
                </c:pt>
                <c:pt idx="2523">
                  <c:v>-5.6471985000000002E-2</c:v>
                </c:pt>
                <c:pt idx="2524">
                  <c:v>-5.4805115000000001E-2</c:v>
                </c:pt>
                <c:pt idx="2525">
                  <c:v>-5.6840923000000002E-2</c:v>
                </c:pt>
                <c:pt idx="2526">
                  <c:v>-5.7029743000000001E-2</c:v>
                </c:pt>
                <c:pt idx="2527">
                  <c:v>-5.6255913999999997E-2</c:v>
                </c:pt>
                <c:pt idx="2528">
                  <c:v>-5.5017278000000003E-2</c:v>
                </c:pt>
                <c:pt idx="2529">
                  <c:v>-5.9491742E-2</c:v>
                </c:pt>
                <c:pt idx="2530">
                  <c:v>-5.8673087999999998E-2</c:v>
                </c:pt>
                <c:pt idx="2531">
                  <c:v>-5.74333E-2</c:v>
                </c:pt>
                <c:pt idx="2532">
                  <c:v>-6.1321516E-2</c:v>
                </c:pt>
                <c:pt idx="2533">
                  <c:v>-6.2434181999999998E-2</c:v>
                </c:pt>
                <c:pt idx="2534">
                  <c:v>-6.2182512000000002E-2</c:v>
                </c:pt>
                <c:pt idx="2535">
                  <c:v>-6.6778063999999998E-2</c:v>
                </c:pt>
                <c:pt idx="2536">
                  <c:v>-6.6762618999999995E-2</c:v>
                </c:pt>
                <c:pt idx="2537">
                  <c:v>-6.6811978999999994E-2</c:v>
                </c:pt>
                <c:pt idx="2538">
                  <c:v>-6.9117210999999998E-2</c:v>
                </c:pt>
                <c:pt idx="2539">
                  <c:v>-7.1698524E-2</c:v>
                </c:pt>
                <c:pt idx="2540">
                  <c:v>-7.0708892999999995E-2</c:v>
                </c:pt>
                <c:pt idx="2541">
                  <c:v>-6.8044043999999998E-2</c:v>
                </c:pt>
                <c:pt idx="2542">
                  <c:v>-7.0957273000000001E-2</c:v>
                </c:pt>
                <c:pt idx="2543">
                  <c:v>-7.5300895000000007E-2</c:v>
                </c:pt>
                <c:pt idx="2544">
                  <c:v>-7.1795105999999997E-2</c:v>
                </c:pt>
                <c:pt idx="2545">
                  <c:v>-7.6150975999999995E-2</c:v>
                </c:pt>
                <c:pt idx="2546">
                  <c:v>-7.8510000999999996E-2</c:v>
                </c:pt>
                <c:pt idx="2547">
                  <c:v>-7.7607721000000005E-2</c:v>
                </c:pt>
                <c:pt idx="2548">
                  <c:v>-8.1529758999999993E-2</c:v>
                </c:pt>
                <c:pt idx="2549">
                  <c:v>-7.9619205999999998E-2</c:v>
                </c:pt>
                <c:pt idx="2550">
                  <c:v>-7.6760039000000002E-2</c:v>
                </c:pt>
                <c:pt idx="2551">
                  <c:v>-7.9215556000000006E-2</c:v>
                </c:pt>
                <c:pt idx="2552">
                  <c:v>-8.4367975999999997E-2</c:v>
                </c:pt>
                <c:pt idx="2553">
                  <c:v>-8.1096462999999994E-2</c:v>
                </c:pt>
                <c:pt idx="2554">
                  <c:v>-8.2041620999999995E-2</c:v>
                </c:pt>
                <c:pt idx="2555">
                  <c:v>-8.0777414000000006E-2</c:v>
                </c:pt>
                <c:pt idx="2556">
                  <c:v>-8.1293805999999996E-2</c:v>
                </c:pt>
                <c:pt idx="2557">
                  <c:v>-8.1941128000000002E-2</c:v>
                </c:pt>
                <c:pt idx="2558">
                  <c:v>-8.1488124999999995E-2</c:v>
                </c:pt>
                <c:pt idx="2559">
                  <c:v>-7.6069571000000002E-2</c:v>
                </c:pt>
                <c:pt idx="2560">
                  <c:v>-7.8264542000000006E-2</c:v>
                </c:pt>
                <c:pt idx="2561">
                  <c:v>-7.6655193999999996E-2</c:v>
                </c:pt>
                <c:pt idx="2562">
                  <c:v>-7.7764406999999994E-2</c:v>
                </c:pt>
                <c:pt idx="2563">
                  <c:v>-7.5369066999999998E-2</c:v>
                </c:pt>
                <c:pt idx="2564">
                  <c:v>-7.7101990999999995E-2</c:v>
                </c:pt>
                <c:pt idx="2565">
                  <c:v>-7.3858164000000004E-2</c:v>
                </c:pt>
                <c:pt idx="2566">
                  <c:v>-7.2595022999999995E-2</c:v>
                </c:pt>
                <c:pt idx="2567">
                  <c:v>-7.3011099999999995E-2</c:v>
                </c:pt>
                <c:pt idx="2568">
                  <c:v>-7.4458800000000006E-2</c:v>
                </c:pt>
                <c:pt idx="2569">
                  <c:v>-7.2525076999999993E-2</c:v>
                </c:pt>
                <c:pt idx="2570">
                  <c:v>-6.8249106000000004E-2</c:v>
                </c:pt>
                <c:pt idx="2571">
                  <c:v>-7.2517172000000005E-2</c:v>
                </c:pt>
                <c:pt idx="2572">
                  <c:v>-7.0519268999999996E-2</c:v>
                </c:pt>
                <c:pt idx="2573">
                  <c:v>-6.9237939999999998E-2</c:v>
                </c:pt>
                <c:pt idx="2574">
                  <c:v>-6.8463758E-2</c:v>
                </c:pt>
                <c:pt idx="2575">
                  <c:v>-6.8907968999999999E-2</c:v>
                </c:pt>
                <c:pt idx="2576">
                  <c:v>-6.3861817000000001E-2</c:v>
                </c:pt>
                <c:pt idx="2577">
                  <c:v>-6.7476257999999997E-2</c:v>
                </c:pt>
                <c:pt idx="2578">
                  <c:v>-7.1660615999999996E-2</c:v>
                </c:pt>
                <c:pt idx="2579">
                  <c:v>-6.7045174999999999E-2</c:v>
                </c:pt>
                <c:pt idx="2580">
                  <c:v>-6.4521566000000002E-2</c:v>
                </c:pt>
                <c:pt idx="2581">
                  <c:v>-6.8076707E-2</c:v>
                </c:pt>
                <c:pt idx="2582">
                  <c:v>-6.6638336000000006E-2</c:v>
                </c:pt>
                <c:pt idx="2583">
                  <c:v>-6.3795947000000006E-2</c:v>
                </c:pt>
                <c:pt idx="2584">
                  <c:v>-6.5822348000000003E-2</c:v>
                </c:pt>
                <c:pt idx="2585">
                  <c:v>-6.8585195000000002E-2</c:v>
                </c:pt>
                <c:pt idx="2586">
                  <c:v>-6.1987481999999997E-2</c:v>
                </c:pt>
                <c:pt idx="2587">
                  <c:v>-6.4854733999999997E-2</c:v>
                </c:pt>
                <c:pt idx="2588">
                  <c:v>-6.4084276999999995E-2</c:v>
                </c:pt>
                <c:pt idx="2589">
                  <c:v>-6.3507787999999996E-2</c:v>
                </c:pt>
                <c:pt idx="2590">
                  <c:v>-6.2677949999999996E-2</c:v>
                </c:pt>
                <c:pt idx="2591">
                  <c:v>-6.7220941000000006E-2</c:v>
                </c:pt>
                <c:pt idx="2592">
                  <c:v>-6.5640359999999995E-2</c:v>
                </c:pt>
                <c:pt idx="2593">
                  <c:v>-6.6627063E-2</c:v>
                </c:pt>
                <c:pt idx="2594">
                  <c:v>-6.5131962000000002E-2</c:v>
                </c:pt>
                <c:pt idx="2595">
                  <c:v>-6.5236798999999998E-2</c:v>
                </c:pt>
                <c:pt idx="2596">
                  <c:v>-6.7347622999999995E-2</c:v>
                </c:pt>
                <c:pt idx="2597">
                  <c:v>-6.8634816000000001E-2</c:v>
                </c:pt>
                <c:pt idx="2598">
                  <c:v>-6.8125090999999999E-2</c:v>
                </c:pt>
                <c:pt idx="2599">
                  <c:v>-6.8989283999999998E-2</c:v>
                </c:pt>
                <c:pt idx="2600">
                  <c:v>-6.9624715000000004E-2</c:v>
                </c:pt>
                <c:pt idx="2601">
                  <c:v>-6.9408022E-2</c:v>
                </c:pt>
                <c:pt idx="2602">
                  <c:v>-7.0502310999999998E-2</c:v>
                </c:pt>
                <c:pt idx="2603">
                  <c:v>-6.4763732000000004E-2</c:v>
                </c:pt>
                <c:pt idx="2604">
                  <c:v>-7.1474098E-2</c:v>
                </c:pt>
                <c:pt idx="2605">
                  <c:v>-7.3040664000000005E-2</c:v>
                </c:pt>
                <c:pt idx="2606">
                  <c:v>-7.0281892999999998E-2</c:v>
                </c:pt>
                <c:pt idx="2607">
                  <c:v>-6.6748232000000005E-2</c:v>
                </c:pt>
                <c:pt idx="2608">
                  <c:v>-7.3204264000000005E-2</c:v>
                </c:pt>
                <c:pt idx="2609">
                  <c:v>-6.8438007999999995E-2</c:v>
                </c:pt>
                <c:pt idx="2610">
                  <c:v>-6.7114419999999994E-2</c:v>
                </c:pt>
                <c:pt idx="2611">
                  <c:v>-7.2397865000000006E-2</c:v>
                </c:pt>
                <c:pt idx="2612">
                  <c:v>-6.9578907999999995E-2</c:v>
                </c:pt>
                <c:pt idx="2613">
                  <c:v>-7.0856601000000005E-2</c:v>
                </c:pt>
                <c:pt idx="2614">
                  <c:v>-6.8620874999999998E-2</c:v>
                </c:pt>
                <c:pt idx="2615">
                  <c:v>-6.8517550999999996E-2</c:v>
                </c:pt>
                <c:pt idx="2616">
                  <c:v>-7.0416911999999998E-2</c:v>
                </c:pt>
                <c:pt idx="2617">
                  <c:v>-6.9041029000000004E-2</c:v>
                </c:pt>
                <c:pt idx="2618">
                  <c:v>-7.1502857000000003E-2</c:v>
                </c:pt>
                <c:pt idx="2619">
                  <c:v>-6.5577775000000005E-2</c:v>
                </c:pt>
                <c:pt idx="2620">
                  <c:v>-6.8747468000000006E-2</c:v>
                </c:pt>
                <c:pt idx="2621">
                  <c:v>-6.1873934999999998E-2</c:v>
                </c:pt>
                <c:pt idx="2622">
                  <c:v>-6.5741643000000002E-2</c:v>
                </c:pt>
                <c:pt idx="2623">
                  <c:v>-6.5402180000000004E-2</c:v>
                </c:pt>
                <c:pt idx="2624">
                  <c:v>-6.4971283000000005E-2</c:v>
                </c:pt>
                <c:pt idx="2625">
                  <c:v>-6.4919352999999999E-2</c:v>
                </c:pt>
                <c:pt idx="2626">
                  <c:v>-6.3806683000000003E-2</c:v>
                </c:pt>
                <c:pt idx="2627">
                  <c:v>-6.4685434E-2</c:v>
                </c:pt>
                <c:pt idx="2628">
                  <c:v>-5.9368434999999997E-2</c:v>
                </c:pt>
                <c:pt idx="2629">
                  <c:v>-5.9629329000000002E-2</c:v>
                </c:pt>
                <c:pt idx="2630">
                  <c:v>-5.9574738000000002E-2</c:v>
                </c:pt>
                <c:pt idx="2631">
                  <c:v>-5.9328839000000001E-2</c:v>
                </c:pt>
                <c:pt idx="2632">
                  <c:v>-5.9433765999999999E-2</c:v>
                </c:pt>
                <c:pt idx="2633">
                  <c:v>-5.7926330999999998E-2</c:v>
                </c:pt>
                <c:pt idx="2634">
                  <c:v>-5.9208911000000003E-2</c:v>
                </c:pt>
                <c:pt idx="2635">
                  <c:v>-5.5564194999999997E-2</c:v>
                </c:pt>
                <c:pt idx="2636">
                  <c:v>-5.7055302000000002E-2</c:v>
                </c:pt>
                <c:pt idx="2637">
                  <c:v>-6.1578679999999997E-2</c:v>
                </c:pt>
                <c:pt idx="2638">
                  <c:v>-5.9356804999999999E-2</c:v>
                </c:pt>
                <c:pt idx="2639">
                  <c:v>-5.7091251000000003E-2</c:v>
                </c:pt>
                <c:pt idx="2640">
                  <c:v>-5.4400127E-2</c:v>
                </c:pt>
                <c:pt idx="2641">
                  <c:v>-5.9514016000000003E-2</c:v>
                </c:pt>
                <c:pt idx="2642">
                  <c:v>-5.9169404000000002E-2</c:v>
                </c:pt>
                <c:pt idx="2643">
                  <c:v>-5.4680735000000001E-2</c:v>
                </c:pt>
                <c:pt idx="2644">
                  <c:v>-5.7474125000000001E-2</c:v>
                </c:pt>
                <c:pt idx="2645">
                  <c:v>-5.8220784999999997E-2</c:v>
                </c:pt>
                <c:pt idx="2646">
                  <c:v>-5.7781361000000003E-2</c:v>
                </c:pt>
                <c:pt idx="2647">
                  <c:v>-5.7334304000000003E-2</c:v>
                </c:pt>
                <c:pt idx="2648">
                  <c:v>-5.9816903999999997E-2</c:v>
                </c:pt>
                <c:pt idx="2649">
                  <c:v>-5.8014743000000001E-2</c:v>
                </c:pt>
                <c:pt idx="2650">
                  <c:v>-5.4907366999999999E-2</c:v>
                </c:pt>
                <c:pt idx="2651">
                  <c:v>-5.7372211999999999E-2</c:v>
                </c:pt>
                <c:pt idx="2652">
                  <c:v>-5.9887569000000002E-2</c:v>
                </c:pt>
                <c:pt idx="2653">
                  <c:v>-5.5574487999999998E-2</c:v>
                </c:pt>
                <c:pt idx="2654">
                  <c:v>-5.1284934999999997E-2</c:v>
                </c:pt>
                <c:pt idx="2655">
                  <c:v>-5.9222400000000001E-2</c:v>
                </c:pt>
                <c:pt idx="2656">
                  <c:v>-5.3603659999999997E-2</c:v>
                </c:pt>
                <c:pt idx="2657">
                  <c:v>-4.9192755999999997E-2</c:v>
                </c:pt>
                <c:pt idx="2658">
                  <c:v>-5.5617630000000001E-2</c:v>
                </c:pt>
                <c:pt idx="2659">
                  <c:v>-5.5947952000000002E-2</c:v>
                </c:pt>
                <c:pt idx="2660">
                  <c:v>-5.0717502999999997E-2</c:v>
                </c:pt>
                <c:pt idx="2661">
                  <c:v>-4.9350414000000002E-2</c:v>
                </c:pt>
                <c:pt idx="2662">
                  <c:v>-5.5170219E-2</c:v>
                </c:pt>
                <c:pt idx="2663">
                  <c:v>-4.9632888E-2</c:v>
                </c:pt>
                <c:pt idx="2664">
                  <c:v>-5.3274493999999999E-2</c:v>
                </c:pt>
                <c:pt idx="2665">
                  <c:v>-4.8550046999999999E-2</c:v>
                </c:pt>
                <c:pt idx="2666">
                  <c:v>-5.2811373000000002E-2</c:v>
                </c:pt>
                <c:pt idx="2667">
                  <c:v>-5.5273466E-2</c:v>
                </c:pt>
                <c:pt idx="2668">
                  <c:v>-4.5032008999999998E-2</c:v>
                </c:pt>
                <c:pt idx="2669">
                  <c:v>-4.9447797000000002E-2</c:v>
                </c:pt>
                <c:pt idx="2670">
                  <c:v>-5.3808189999999999E-2</c:v>
                </c:pt>
                <c:pt idx="2671">
                  <c:v>-5.3454257999999998E-2</c:v>
                </c:pt>
                <c:pt idx="2672">
                  <c:v>-5.0625182999999997E-2</c:v>
                </c:pt>
                <c:pt idx="2673">
                  <c:v>-5.3841304E-2</c:v>
                </c:pt>
                <c:pt idx="2674">
                  <c:v>-5.5484741999999997E-2</c:v>
                </c:pt>
                <c:pt idx="2675">
                  <c:v>-5.5046382999999997E-2</c:v>
                </c:pt>
                <c:pt idx="2676">
                  <c:v>-5.1309700999999999E-2</c:v>
                </c:pt>
                <c:pt idx="2677">
                  <c:v>-5.6507394000000002E-2</c:v>
                </c:pt>
                <c:pt idx="2678">
                  <c:v>-5.5063161999999999E-2</c:v>
                </c:pt>
                <c:pt idx="2679">
                  <c:v>-5.6040189999999997E-2</c:v>
                </c:pt>
                <c:pt idx="2680">
                  <c:v>-6.1749208999999999E-2</c:v>
                </c:pt>
                <c:pt idx="2681">
                  <c:v>-5.9134156E-2</c:v>
                </c:pt>
                <c:pt idx="2682">
                  <c:v>-5.9622847E-2</c:v>
                </c:pt>
                <c:pt idx="2683">
                  <c:v>-5.6926575E-2</c:v>
                </c:pt>
                <c:pt idx="2684">
                  <c:v>-6.0628105000000002E-2</c:v>
                </c:pt>
                <c:pt idx="2685">
                  <c:v>-5.8410402E-2</c:v>
                </c:pt>
                <c:pt idx="2686">
                  <c:v>-6.1372100999999998E-2</c:v>
                </c:pt>
                <c:pt idx="2687">
                  <c:v>-6.2826364999999995E-2</c:v>
                </c:pt>
                <c:pt idx="2688">
                  <c:v>-6.0794107999999999E-2</c:v>
                </c:pt>
                <c:pt idx="2689">
                  <c:v>-5.6616232000000002E-2</c:v>
                </c:pt>
                <c:pt idx="2690">
                  <c:v>-6.0033600999999999E-2</c:v>
                </c:pt>
                <c:pt idx="2691">
                  <c:v>-6.2209841000000002E-2</c:v>
                </c:pt>
                <c:pt idx="2692">
                  <c:v>-6.0660947E-2</c:v>
                </c:pt>
                <c:pt idx="2693">
                  <c:v>-6.0154236999999999E-2</c:v>
                </c:pt>
                <c:pt idx="2694">
                  <c:v>-6.0972363000000002E-2</c:v>
                </c:pt>
                <c:pt idx="2695">
                  <c:v>-5.8508760999999999E-2</c:v>
                </c:pt>
                <c:pt idx="2696">
                  <c:v>-5.7514071E-2</c:v>
                </c:pt>
                <c:pt idx="2697">
                  <c:v>-5.7384818999999997E-2</c:v>
                </c:pt>
                <c:pt idx="2698">
                  <c:v>-5.7146466999999999E-2</c:v>
                </c:pt>
                <c:pt idx="2699">
                  <c:v>-5.9081517E-2</c:v>
                </c:pt>
                <c:pt idx="2700">
                  <c:v>-5.8202941000000001E-2</c:v>
                </c:pt>
                <c:pt idx="2701">
                  <c:v>-5.5381677999999997E-2</c:v>
                </c:pt>
                <c:pt idx="2702">
                  <c:v>-5.8494910999999997E-2</c:v>
                </c:pt>
                <c:pt idx="2703">
                  <c:v>-5.6310764999999999E-2</c:v>
                </c:pt>
                <c:pt idx="2704">
                  <c:v>-5.5510219E-2</c:v>
                </c:pt>
                <c:pt idx="2705">
                  <c:v>-5.7662762999999999E-2</c:v>
                </c:pt>
                <c:pt idx="2706">
                  <c:v>-5.7516552999999998E-2</c:v>
                </c:pt>
                <c:pt idx="2707">
                  <c:v>-5.5084556E-2</c:v>
                </c:pt>
                <c:pt idx="2708">
                  <c:v>-5.4914645999999998E-2</c:v>
                </c:pt>
                <c:pt idx="2709">
                  <c:v>-5.5618877999999997E-2</c:v>
                </c:pt>
                <c:pt idx="2710">
                  <c:v>-6.0307636999999997E-2</c:v>
                </c:pt>
                <c:pt idx="2711">
                  <c:v>-5.9544555999999998E-2</c:v>
                </c:pt>
                <c:pt idx="2712">
                  <c:v>-5.8324292E-2</c:v>
                </c:pt>
                <c:pt idx="2713">
                  <c:v>-6.2478025E-2</c:v>
                </c:pt>
                <c:pt idx="2714">
                  <c:v>-6.0442037999999997E-2</c:v>
                </c:pt>
                <c:pt idx="2715">
                  <c:v>-6.0628547999999997E-2</c:v>
                </c:pt>
                <c:pt idx="2716">
                  <c:v>-5.9156085999999997E-2</c:v>
                </c:pt>
                <c:pt idx="2717">
                  <c:v>-5.9881534E-2</c:v>
                </c:pt>
                <c:pt idx="2718">
                  <c:v>-6.4242989E-2</c:v>
                </c:pt>
                <c:pt idx="2719">
                  <c:v>-5.9904084000000003E-2</c:v>
                </c:pt>
                <c:pt idx="2720">
                  <c:v>-5.7917631999999997E-2</c:v>
                </c:pt>
                <c:pt idx="2721">
                  <c:v>-6.0557174999999998E-2</c:v>
                </c:pt>
                <c:pt idx="2722">
                  <c:v>-6.0479678000000002E-2</c:v>
                </c:pt>
                <c:pt idx="2723">
                  <c:v>-6.0363120999999999E-2</c:v>
                </c:pt>
                <c:pt idx="2724">
                  <c:v>-6.5903827999999998E-2</c:v>
                </c:pt>
                <c:pt idx="2725">
                  <c:v>-6.6805302999999996E-2</c:v>
                </c:pt>
                <c:pt idx="2726">
                  <c:v>-6.6287852999999994E-2</c:v>
                </c:pt>
                <c:pt idx="2727">
                  <c:v>-6.7366077999999996E-2</c:v>
                </c:pt>
                <c:pt idx="2728">
                  <c:v>-7.1918488000000003E-2</c:v>
                </c:pt>
                <c:pt idx="2729">
                  <c:v>-7.0110112000000002E-2</c:v>
                </c:pt>
                <c:pt idx="2730">
                  <c:v>-6.9735140000000001E-2</c:v>
                </c:pt>
                <c:pt idx="2731">
                  <c:v>-7.7891335000000006E-2</c:v>
                </c:pt>
                <c:pt idx="2732">
                  <c:v>-7.5327247E-2</c:v>
                </c:pt>
                <c:pt idx="2733">
                  <c:v>-7.7109702000000002E-2</c:v>
                </c:pt>
                <c:pt idx="2734">
                  <c:v>-8.0212556000000004E-2</c:v>
                </c:pt>
                <c:pt idx="2735">
                  <c:v>-7.9845652000000003E-2</c:v>
                </c:pt>
                <c:pt idx="2736">
                  <c:v>-7.6958515000000005E-2</c:v>
                </c:pt>
                <c:pt idx="2737">
                  <c:v>-7.7211252999999994E-2</c:v>
                </c:pt>
                <c:pt idx="2738">
                  <c:v>-8.4505387000000001E-2</c:v>
                </c:pt>
                <c:pt idx="2739">
                  <c:v>-8.3491437000000002E-2</c:v>
                </c:pt>
                <c:pt idx="2740">
                  <c:v>-8.2635492000000005E-2</c:v>
                </c:pt>
                <c:pt idx="2741">
                  <c:v>-8.3777636000000003E-2</c:v>
                </c:pt>
                <c:pt idx="2742">
                  <c:v>-8.1247634999999999E-2</c:v>
                </c:pt>
                <c:pt idx="2743">
                  <c:v>-8.6051880999999997E-2</c:v>
                </c:pt>
                <c:pt idx="2744">
                  <c:v>-8.6828731000000006E-2</c:v>
                </c:pt>
                <c:pt idx="2745">
                  <c:v>-8.3775416000000005E-2</c:v>
                </c:pt>
                <c:pt idx="2746">
                  <c:v>-8.6779729E-2</c:v>
                </c:pt>
                <c:pt idx="2747">
                  <c:v>-8.9416884000000002E-2</c:v>
                </c:pt>
                <c:pt idx="2748">
                  <c:v>-8.8646971000000005E-2</c:v>
                </c:pt>
                <c:pt idx="2749">
                  <c:v>-9.1183446000000001E-2</c:v>
                </c:pt>
                <c:pt idx="2750">
                  <c:v>-9.3660451000000006E-2</c:v>
                </c:pt>
                <c:pt idx="2751">
                  <c:v>-9.1620914999999997E-2</c:v>
                </c:pt>
                <c:pt idx="2752">
                  <c:v>-9.5239080000000004E-2</c:v>
                </c:pt>
                <c:pt idx="2753">
                  <c:v>-9.5504514999999998E-2</c:v>
                </c:pt>
                <c:pt idx="2754">
                  <c:v>-9.6557528000000004E-2</c:v>
                </c:pt>
                <c:pt idx="2755">
                  <c:v>-9.7584531000000002E-2</c:v>
                </c:pt>
                <c:pt idx="2756">
                  <c:v>-9.9449277000000003E-2</c:v>
                </c:pt>
                <c:pt idx="2757">
                  <c:v>-0.10473378699999999</c:v>
                </c:pt>
                <c:pt idx="2758">
                  <c:v>-0.106212102</c:v>
                </c:pt>
                <c:pt idx="2759">
                  <c:v>-0.10698203000000001</c:v>
                </c:pt>
                <c:pt idx="2760">
                  <c:v>-0.108342908</c:v>
                </c:pt>
                <c:pt idx="2761">
                  <c:v>-0.110256389</c:v>
                </c:pt>
                <c:pt idx="2762">
                  <c:v>-0.113009833</c:v>
                </c:pt>
                <c:pt idx="2763">
                  <c:v>-0.114347272</c:v>
                </c:pt>
                <c:pt idx="2764">
                  <c:v>-0.112511024</c:v>
                </c:pt>
                <c:pt idx="2765">
                  <c:v>-0.10748474299999999</c:v>
                </c:pt>
                <c:pt idx="2766">
                  <c:v>-0.112917066</c:v>
                </c:pt>
                <c:pt idx="2767">
                  <c:v>-0.114471115</c:v>
                </c:pt>
                <c:pt idx="2768">
                  <c:v>-0.11090886599999999</c:v>
                </c:pt>
                <c:pt idx="2769">
                  <c:v>-0.11395596700000001</c:v>
                </c:pt>
                <c:pt idx="2770">
                  <c:v>-0.112308264</c:v>
                </c:pt>
                <c:pt idx="2771">
                  <c:v>-0.114815816</c:v>
                </c:pt>
                <c:pt idx="2772">
                  <c:v>-0.114895701</c:v>
                </c:pt>
                <c:pt idx="2773">
                  <c:v>-0.117573865</c:v>
                </c:pt>
                <c:pt idx="2774">
                  <c:v>-0.116554938</c:v>
                </c:pt>
                <c:pt idx="2775">
                  <c:v>-0.118742205</c:v>
                </c:pt>
                <c:pt idx="2776">
                  <c:v>-0.117841259</c:v>
                </c:pt>
                <c:pt idx="2777">
                  <c:v>-0.122675695</c:v>
                </c:pt>
                <c:pt idx="2778">
                  <c:v>-0.120781392</c:v>
                </c:pt>
                <c:pt idx="2779">
                  <c:v>-0.121460937</c:v>
                </c:pt>
                <c:pt idx="2780">
                  <c:v>-0.1231848</c:v>
                </c:pt>
                <c:pt idx="2781">
                  <c:v>-0.127293974</c:v>
                </c:pt>
                <c:pt idx="2782">
                  <c:v>-0.127761349</c:v>
                </c:pt>
                <c:pt idx="2783">
                  <c:v>-0.12728811800000001</c:v>
                </c:pt>
                <c:pt idx="2784">
                  <c:v>-0.12748652699999999</c:v>
                </c:pt>
                <c:pt idx="2785">
                  <c:v>-0.13051569499999999</c:v>
                </c:pt>
                <c:pt idx="2786">
                  <c:v>-0.13093833599999999</c:v>
                </c:pt>
                <c:pt idx="2787">
                  <c:v>-0.13381569099999999</c:v>
                </c:pt>
                <c:pt idx="2788">
                  <c:v>-0.13717953899999999</c:v>
                </c:pt>
                <c:pt idx="2789">
                  <c:v>-0.13583384500000001</c:v>
                </c:pt>
                <c:pt idx="2790">
                  <c:v>-0.14096255599999999</c:v>
                </c:pt>
                <c:pt idx="2791">
                  <c:v>-0.14266157199999999</c:v>
                </c:pt>
                <c:pt idx="2792">
                  <c:v>-0.139192805</c:v>
                </c:pt>
                <c:pt idx="2793">
                  <c:v>-0.143274441</c:v>
                </c:pt>
                <c:pt idx="2794">
                  <c:v>-0.145081133</c:v>
                </c:pt>
                <c:pt idx="2795">
                  <c:v>-0.148879707</c:v>
                </c:pt>
                <c:pt idx="2796">
                  <c:v>-0.15022380699999999</c:v>
                </c:pt>
                <c:pt idx="2797">
                  <c:v>-0.14975613400000001</c:v>
                </c:pt>
                <c:pt idx="2798">
                  <c:v>-0.150630444</c:v>
                </c:pt>
                <c:pt idx="2799">
                  <c:v>-0.156190053</c:v>
                </c:pt>
                <c:pt idx="2800">
                  <c:v>-0.156193525</c:v>
                </c:pt>
                <c:pt idx="2801">
                  <c:v>-0.15723188199999999</c:v>
                </c:pt>
                <c:pt idx="2802">
                  <c:v>-0.15716397800000001</c:v>
                </c:pt>
                <c:pt idx="2803">
                  <c:v>-0.16567190000000001</c:v>
                </c:pt>
                <c:pt idx="2804">
                  <c:v>-0.16282951800000001</c:v>
                </c:pt>
                <c:pt idx="2805">
                  <c:v>-0.16160374899999999</c:v>
                </c:pt>
                <c:pt idx="2806">
                  <c:v>-0.16109268400000001</c:v>
                </c:pt>
                <c:pt idx="2807">
                  <c:v>-0.164568931</c:v>
                </c:pt>
                <c:pt idx="2808">
                  <c:v>-0.16409063300000001</c:v>
                </c:pt>
                <c:pt idx="2809">
                  <c:v>-0.16640843499999999</c:v>
                </c:pt>
                <c:pt idx="2810">
                  <c:v>-0.16848890499999999</c:v>
                </c:pt>
                <c:pt idx="2811">
                  <c:v>-0.166822568</c:v>
                </c:pt>
                <c:pt idx="2812">
                  <c:v>-0.16733922100000001</c:v>
                </c:pt>
                <c:pt idx="2813">
                  <c:v>-0.16771924499999999</c:v>
                </c:pt>
                <c:pt idx="2814">
                  <c:v>-0.171747282</c:v>
                </c:pt>
                <c:pt idx="2815">
                  <c:v>-0.167870626</c:v>
                </c:pt>
                <c:pt idx="2816">
                  <c:v>-0.16791856299999999</c:v>
                </c:pt>
                <c:pt idx="2817">
                  <c:v>-0.16785418999999999</c:v>
                </c:pt>
                <c:pt idx="2818">
                  <c:v>-0.16900573699999999</c:v>
                </c:pt>
                <c:pt idx="2819">
                  <c:v>-0.169064403</c:v>
                </c:pt>
                <c:pt idx="2820">
                  <c:v>-0.169000223</c:v>
                </c:pt>
                <c:pt idx="2821">
                  <c:v>-0.16924017699999999</c:v>
                </c:pt>
                <c:pt idx="2822">
                  <c:v>-0.17216646699999999</c:v>
                </c:pt>
                <c:pt idx="2823">
                  <c:v>-0.16925251499999999</c:v>
                </c:pt>
                <c:pt idx="2824">
                  <c:v>-0.17180116500000001</c:v>
                </c:pt>
                <c:pt idx="2825">
                  <c:v>-0.17361310099999999</c:v>
                </c:pt>
                <c:pt idx="2826">
                  <c:v>-0.17433801299999999</c:v>
                </c:pt>
                <c:pt idx="2827">
                  <c:v>-0.17223525000000001</c:v>
                </c:pt>
                <c:pt idx="2828">
                  <c:v>-0.17421531700000001</c:v>
                </c:pt>
                <c:pt idx="2829">
                  <c:v>-0.177549243</c:v>
                </c:pt>
                <c:pt idx="2830">
                  <c:v>-0.178314641</c:v>
                </c:pt>
                <c:pt idx="2831">
                  <c:v>-0.177476302</c:v>
                </c:pt>
                <c:pt idx="2832">
                  <c:v>-0.17947553099999999</c:v>
                </c:pt>
                <c:pt idx="2833">
                  <c:v>-0.178025246</c:v>
                </c:pt>
                <c:pt idx="2834">
                  <c:v>-0.18245860899999999</c:v>
                </c:pt>
                <c:pt idx="2835">
                  <c:v>-0.17917892299999999</c:v>
                </c:pt>
                <c:pt idx="2836">
                  <c:v>-0.18527036899999999</c:v>
                </c:pt>
                <c:pt idx="2837">
                  <c:v>-0.18394048499999999</c:v>
                </c:pt>
                <c:pt idx="2838">
                  <c:v>-0.18975655699999999</c:v>
                </c:pt>
                <c:pt idx="2839">
                  <c:v>-0.189172536</c:v>
                </c:pt>
                <c:pt idx="2840">
                  <c:v>-0.19019651400000001</c:v>
                </c:pt>
                <c:pt idx="2841">
                  <c:v>-0.19089247300000001</c:v>
                </c:pt>
                <c:pt idx="2842">
                  <c:v>-0.19972431700000001</c:v>
                </c:pt>
                <c:pt idx="2843">
                  <c:v>-0.19205760999999999</c:v>
                </c:pt>
                <c:pt idx="2844">
                  <c:v>-0.19637300099999999</c:v>
                </c:pt>
                <c:pt idx="2845">
                  <c:v>-0.19808355</c:v>
                </c:pt>
                <c:pt idx="2846">
                  <c:v>-0.19847236600000001</c:v>
                </c:pt>
                <c:pt idx="2847">
                  <c:v>-0.20418333999999999</c:v>
                </c:pt>
                <c:pt idx="2848">
                  <c:v>-0.19896487900000001</c:v>
                </c:pt>
                <c:pt idx="2849">
                  <c:v>-0.20206275600000001</c:v>
                </c:pt>
                <c:pt idx="2850">
                  <c:v>-0.203797802</c:v>
                </c:pt>
                <c:pt idx="2851">
                  <c:v>-0.20198117199999999</c:v>
                </c:pt>
                <c:pt idx="2852">
                  <c:v>-0.20586380400000001</c:v>
                </c:pt>
                <c:pt idx="2853">
                  <c:v>-0.20429760199999999</c:v>
                </c:pt>
                <c:pt idx="2854">
                  <c:v>-0.20558896700000001</c:v>
                </c:pt>
                <c:pt idx="2855">
                  <c:v>-0.204186007</c:v>
                </c:pt>
                <c:pt idx="2856">
                  <c:v>-0.20488083400000001</c:v>
                </c:pt>
                <c:pt idx="2857">
                  <c:v>-0.20618978099999999</c:v>
                </c:pt>
                <c:pt idx="2858">
                  <c:v>-0.20558205199999999</c:v>
                </c:pt>
                <c:pt idx="2859">
                  <c:v>-0.205821276</c:v>
                </c:pt>
                <c:pt idx="2860">
                  <c:v>-0.204213798</c:v>
                </c:pt>
                <c:pt idx="2861">
                  <c:v>-0.20526955999999999</c:v>
                </c:pt>
                <c:pt idx="2862">
                  <c:v>-0.20836921</c:v>
                </c:pt>
                <c:pt idx="2863">
                  <c:v>-0.20395874999999999</c:v>
                </c:pt>
                <c:pt idx="2864">
                  <c:v>-0.205551863</c:v>
                </c:pt>
                <c:pt idx="2865">
                  <c:v>-0.20610108999999999</c:v>
                </c:pt>
                <c:pt idx="2866">
                  <c:v>-0.202290371</c:v>
                </c:pt>
                <c:pt idx="2867">
                  <c:v>-0.20847991099999999</c:v>
                </c:pt>
                <c:pt idx="2868">
                  <c:v>-0.20677308699999999</c:v>
                </c:pt>
                <c:pt idx="2869">
                  <c:v>-0.20737583900000001</c:v>
                </c:pt>
                <c:pt idx="2870">
                  <c:v>-0.20434835600000001</c:v>
                </c:pt>
                <c:pt idx="2871">
                  <c:v>-0.20840482399999999</c:v>
                </c:pt>
                <c:pt idx="2872">
                  <c:v>-0.20940432</c:v>
                </c:pt>
                <c:pt idx="2873">
                  <c:v>-0.20565377200000001</c:v>
                </c:pt>
                <c:pt idx="2874">
                  <c:v>-0.209665298</c:v>
                </c:pt>
                <c:pt idx="2875">
                  <c:v>-0.20844422300000001</c:v>
                </c:pt>
                <c:pt idx="2876">
                  <c:v>-0.20670864</c:v>
                </c:pt>
                <c:pt idx="2877">
                  <c:v>-0.207772925</c:v>
                </c:pt>
                <c:pt idx="2878">
                  <c:v>-0.21175435200000001</c:v>
                </c:pt>
                <c:pt idx="2879">
                  <c:v>-0.20706239300000001</c:v>
                </c:pt>
                <c:pt idx="2880">
                  <c:v>-0.209715441</c:v>
                </c:pt>
                <c:pt idx="2881">
                  <c:v>-0.21576568500000001</c:v>
                </c:pt>
                <c:pt idx="2882">
                  <c:v>-0.216327086</c:v>
                </c:pt>
                <c:pt idx="2883">
                  <c:v>-0.215686515</c:v>
                </c:pt>
                <c:pt idx="2884">
                  <c:v>-0.21275144800000001</c:v>
                </c:pt>
                <c:pt idx="2885">
                  <c:v>-0.21712125800000001</c:v>
                </c:pt>
                <c:pt idx="2886">
                  <c:v>-0.21901662599999999</c:v>
                </c:pt>
                <c:pt idx="2887">
                  <c:v>-0.21890947199999999</c:v>
                </c:pt>
                <c:pt idx="2888">
                  <c:v>-0.22220806800000001</c:v>
                </c:pt>
                <c:pt idx="2889">
                  <c:v>-0.22487905599999999</c:v>
                </c:pt>
                <c:pt idx="2890">
                  <c:v>-0.22655098100000001</c:v>
                </c:pt>
                <c:pt idx="2891">
                  <c:v>-0.223166645</c:v>
                </c:pt>
                <c:pt idx="2892">
                  <c:v>-0.22587346999999999</c:v>
                </c:pt>
                <c:pt idx="2893">
                  <c:v>-0.23340940499999999</c:v>
                </c:pt>
                <c:pt idx="2894">
                  <c:v>-0.236191347</c:v>
                </c:pt>
                <c:pt idx="2895">
                  <c:v>-0.23440524900000001</c:v>
                </c:pt>
                <c:pt idx="2896">
                  <c:v>-0.234798327</c:v>
                </c:pt>
                <c:pt idx="2897">
                  <c:v>-0.240513474</c:v>
                </c:pt>
                <c:pt idx="2898">
                  <c:v>-0.24211376900000001</c:v>
                </c:pt>
                <c:pt idx="2899">
                  <c:v>-0.24374443300000001</c:v>
                </c:pt>
                <c:pt idx="2900">
                  <c:v>-0.242340416</c:v>
                </c:pt>
                <c:pt idx="2901">
                  <c:v>-0.24536274399999999</c:v>
                </c:pt>
                <c:pt idx="2902">
                  <c:v>-0.24751511200000001</c:v>
                </c:pt>
                <c:pt idx="2903">
                  <c:v>-0.24739331000000001</c:v>
                </c:pt>
                <c:pt idx="2904">
                  <c:v>-0.24931716900000001</c:v>
                </c:pt>
                <c:pt idx="2905">
                  <c:v>-0.25450405500000001</c:v>
                </c:pt>
                <c:pt idx="2906">
                  <c:v>-0.25216340999999998</c:v>
                </c:pt>
                <c:pt idx="2907">
                  <c:v>-0.25416067199999998</c:v>
                </c:pt>
                <c:pt idx="2908">
                  <c:v>-0.25305894000000001</c:v>
                </c:pt>
                <c:pt idx="2909">
                  <c:v>-0.25615084199999999</c:v>
                </c:pt>
                <c:pt idx="2910">
                  <c:v>-0.25696498200000001</c:v>
                </c:pt>
                <c:pt idx="2911">
                  <c:v>-0.255923599</c:v>
                </c:pt>
                <c:pt idx="2912">
                  <c:v>-0.26056629399999998</c:v>
                </c:pt>
                <c:pt idx="2913">
                  <c:v>-0.26305803700000002</c:v>
                </c:pt>
                <c:pt idx="2914">
                  <c:v>-0.26298880600000002</c:v>
                </c:pt>
                <c:pt idx="2915">
                  <c:v>-0.26287853700000002</c:v>
                </c:pt>
                <c:pt idx="2916">
                  <c:v>-0.26050114600000002</c:v>
                </c:pt>
                <c:pt idx="2917">
                  <c:v>-0.26119577900000002</c:v>
                </c:pt>
                <c:pt idx="2918">
                  <c:v>-0.26481607600000001</c:v>
                </c:pt>
                <c:pt idx="2919">
                  <c:v>-0.26420116399999999</c:v>
                </c:pt>
                <c:pt idx="2920">
                  <c:v>-0.264479727</c:v>
                </c:pt>
                <c:pt idx="2921">
                  <c:v>-0.26194944999999997</c:v>
                </c:pt>
                <c:pt idx="2922">
                  <c:v>-0.26178991800000001</c:v>
                </c:pt>
                <c:pt idx="2923">
                  <c:v>-0.26479822400000003</c:v>
                </c:pt>
                <c:pt idx="2924">
                  <c:v>-0.26479983299999998</c:v>
                </c:pt>
                <c:pt idx="2925">
                  <c:v>-0.26511144599999997</c:v>
                </c:pt>
                <c:pt idx="2926">
                  <c:v>-0.26512846400000001</c:v>
                </c:pt>
                <c:pt idx="2927">
                  <c:v>-0.26301860799999999</c:v>
                </c:pt>
                <c:pt idx="2928">
                  <c:v>-0.26062628599999998</c:v>
                </c:pt>
                <c:pt idx="2929">
                  <c:v>-0.26442122499999998</c:v>
                </c:pt>
                <c:pt idx="2930">
                  <c:v>-0.26277139799999999</c:v>
                </c:pt>
                <c:pt idx="2931">
                  <c:v>-0.26076680400000002</c:v>
                </c:pt>
                <c:pt idx="2932">
                  <c:v>-0.265900582</c:v>
                </c:pt>
                <c:pt idx="2933">
                  <c:v>-0.26879501300000003</c:v>
                </c:pt>
                <c:pt idx="2934">
                  <c:v>-0.271625161</c:v>
                </c:pt>
                <c:pt idx="2935">
                  <c:v>-0.26652324199999999</c:v>
                </c:pt>
                <c:pt idx="2936">
                  <c:v>-0.26891902099999998</c:v>
                </c:pt>
                <c:pt idx="2937">
                  <c:v>-0.27201488600000001</c:v>
                </c:pt>
                <c:pt idx="2938">
                  <c:v>-0.27824133600000001</c:v>
                </c:pt>
                <c:pt idx="2939">
                  <c:v>-0.27027004999999998</c:v>
                </c:pt>
                <c:pt idx="2940">
                  <c:v>-0.27048203300000001</c:v>
                </c:pt>
                <c:pt idx="2941">
                  <c:v>-0.279321074</c:v>
                </c:pt>
                <c:pt idx="2942">
                  <c:v>-0.28254962</c:v>
                </c:pt>
                <c:pt idx="2943">
                  <c:v>-0.27769786099999999</c:v>
                </c:pt>
                <c:pt idx="2944">
                  <c:v>-0.27490687400000002</c:v>
                </c:pt>
                <c:pt idx="2945">
                  <c:v>-0.284183621</c:v>
                </c:pt>
                <c:pt idx="2946">
                  <c:v>-0.287394345</c:v>
                </c:pt>
                <c:pt idx="2947">
                  <c:v>-0.27880850400000001</c:v>
                </c:pt>
                <c:pt idx="2948">
                  <c:v>-0.27489709899999998</c:v>
                </c:pt>
                <c:pt idx="2949">
                  <c:v>-0.28854164500000001</c:v>
                </c:pt>
                <c:pt idx="2950">
                  <c:v>-0.29769146400000002</c:v>
                </c:pt>
                <c:pt idx="2951">
                  <c:v>-0.28683242199999998</c:v>
                </c:pt>
                <c:pt idx="2952">
                  <c:v>-0.27902269400000002</c:v>
                </c:pt>
                <c:pt idx="2953">
                  <c:v>-0.286055118</c:v>
                </c:pt>
                <c:pt idx="2954">
                  <c:v>-0.29260250900000001</c:v>
                </c:pt>
                <c:pt idx="2955">
                  <c:v>-0.29078039500000002</c:v>
                </c:pt>
                <c:pt idx="2956">
                  <c:v>-0.28343671599999998</c:v>
                </c:pt>
                <c:pt idx="2957">
                  <c:v>-0.28140348199999998</c:v>
                </c:pt>
                <c:pt idx="2958">
                  <c:v>-0.28808373199999998</c:v>
                </c:pt>
                <c:pt idx="2959">
                  <c:v>-0.289672345</c:v>
                </c:pt>
                <c:pt idx="2960">
                  <c:v>-0.28758972900000002</c:v>
                </c:pt>
                <c:pt idx="2961">
                  <c:v>-0.28995135399999999</c:v>
                </c:pt>
                <c:pt idx="2962">
                  <c:v>-0.29989507799999998</c:v>
                </c:pt>
                <c:pt idx="2963">
                  <c:v>-0.302853227</c:v>
                </c:pt>
                <c:pt idx="2964">
                  <c:v>-0.30259543700000002</c:v>
                </c:pt>
                <c:pt idx="2965">
                  <c:v>-0.30441665600000001</c:v>
                </c:pt>
                <c:pt idx="2966">
                  <c:v>-0.309600502</c:v>
                </c:pt>
                <c:pt idx="2967">
                  <c:v>-0.31034627599999998</c:v>
                </c:pt>
                <c:pt idx="2968">
                  <c:v>-0.31209889099999999</c:v>
                </c:pt>
                <c:pt idx="2969">
                  <c:v>-0.31172385800000002</c:v>
                </c:pt>
                <c:pt idx="2970">
                  <c:v>-0.31196406500000001</c:v>
                </c:pt>
                <c:pt idx="2971">
                  <c:v>-0.312746048</c:v>
                </c:pt>
                <c:pt idx="2972">
                  <c:v>-0.31643959900000002</c:v>
                </c:pt>
                <c:pt idx="2973">
                  <c:v>-0.31567403700000002</c:v>
                </c:pt>
                <c:pt idx="2974">
                  <c:v>-0.31762185700000001</c:v>
                </c:pt>
                <c:pt idx="2975">
                  <c:v>-0.318800688</c:v>
                </c:pt>
                <c:pt idx="2976">
                  <c:v>-0.31671062100000003</c:v>
                </c:pt>
                <c:pt idx="2977">
                  <c:v>-0.32096704799999998</c:v>
                </c:pt>
                <c:pt idx="2978">
                  <c:v>-0.31657657</c:v>
                </c:pt>
                <c:pt idx="2979">
                  <c:v>-0.32026648499999999</c:v>
                </c:pt>
                <c:pt idx="2980">
                  <c:v>-0.324976027</c:v>
                </c:pt>
                <c:pt idx="2981">
                  <c:v>-0.31951323199999998</c:v>
                </c:pt>
                <c:pt idx="2982">
                  <c:v>-0.323960423</c:v>
                </c:pt>
                <c:pt idx="2983">
                  <c:v>-0.33131867599999998</c:v>
                </c:pt>
                <c:pt idx="2984">
                  <c:v>-0.33657947199999999</c:v>
                </c:pt>
                <c:pt idx="2985">
                  <c:v>-0.335764915</c:v>
                </c:pt>
                <c:pt idx="2986">
                  <c:v>-0.340777785</c:v>
                </c:pt>
                <c:pt idx="2987">
                  <c:v>-0.32959997699999999</c:v>
                </c:pt>
                <c:pt idx="2988">
                  <c:v>-0.32359453999999999</c:v>
                </c:pt>
                <c:pt idx="2989">
                  <c:v>-0.32737755800000001</c:v>
                </c:pt>
                <c:pt idx="2990">
                  <c:v>-0.32681643999999999</c:v>
                </c:pt>
                <c:pt idx="2991">
                  <c:v>-0.32212811699999999</c:v>
                </c:pt>
                <c:pt idx="2992">
                  <c:v>-0.31964552400000001</c:v>
                </c:pt>
                <c:pt idx="2993">
                  <c:v>-0.31759035600000002</c:v>
                </c:pt>
                <c:pt idx="2994">
                  <c:v>-0.32497715999999999</c:v>
                </c:pt>
                <c:pt idx="2995">
                  <c:v>-0.32573670100000002</c:v>
                </c:pt>
                <c:pt idx="2996">
                  <c:v>-0.314741045</c:v>
                </c:pt>
                <c:pt idx="2997">
                  <c:v>-0.31578278500000001</c:v>
                </c:pt>
                <c:pt idx="2998">
                  <c:v>-0.31715643399999999</c:v>
                </c:pt>
                <c:pt idx="2999">
                  <c:v>-0.31393435600000003</c:v>
                </c:pt>
                <c:pt idx="3000">
                  <c:v>-0.313515186</c:v>
                </c:pt>
                <c:pt idx="3001">
                  <c:v>-0.326576054</c:v>
                </c:pt>
                <c:pt idx="3002">
                  <c:v>-0.317903459</c:v>
                </c:pt>
                <c:pt idx="3003">
                  <c:v>-0.311216891</c:v>
                </c:pt>
                <c:pt idx="3004">
                  <c:v>-0.32061439800000002</c:v>
                </c:pt>
                <c:pt idx="3005">
                  <c:v>-0.32834908400000001</c:v>
                </c:pt>
                <c:pt idx="3006">
                  <c:v>-0.318675667</c:v>
                </c:pt>
                <c:pt idx="3007">
                  <c:v>-0.32728540900000003</c:v>
                </c:pt>
                <c:pt idx="3008">
                  <c:v>-0.32736158399999998</c:v>
                </c:pt>
                <c:pt idx="3009">
                  <c:v>-0.32629659799999999</c:v>
                </c:pt>
                <c:pt idx="3010">
                  <c:v>-0.32534557600000003</c:v>
                </c:pt>
                <c:pt idx="3011">
                  <c:v>-0.32619175299999997</c:v>
                </c:pt>
                <c:pt idx="3012">
                  <c:v>-0.32651692599999999</c:v>
                </c:pt>
                <c:pt idx="3013">
                  <c:v>-0.33387204999999998</c:v>
                </c:pt>
                <c:pt idx="3014">
                  <c:v>-0.33111539499999998</c:v>
                </c:pt>
                <c:pt idx="3015">
                  <c:v>-0.32794898700000003</c:v>
                </c:pt>
                <c:pt idx="3016">
                  <c:v>-0.33691477800000003</c:v>
                </c:pt>
                <c:pt idx="3017">
                  <c:v>-0.336339742</c:v>
                </c:pt>
                <c:pt idx="3018">
                  <c:v>-0.33503079400000002</c:v>
                </c:pt>
                <c:pt idx="3019">
                  <c:v>-0.33729055499999999</c:v>
                </c:pt>
                <c:pt idx="3020">
                  <c:v>-0.33888578400000002</c:v>
                </c:pt>
                <c:pt idx="3021">
                  <c:v>-0.33640062799999998</c:v>
                </c:pt>
                <c:pt idx="3022">
                  <c:v>-0.34021002099999997</c:v>
                </c:pt>
                <c:pt idx="3023">
                  <c:v>-0.34596660699999998</c:v>
                </c:pt>
                <c:pt idx="3024">
                  <c:v>-0.34327176199999998</c:v>
                </c:pt>
                <c:pt idx="3025">
                  <c:v>-0.34422090599999999</c:v>
                </c:pt>
                <c:pt idx="3026">
                  <c:v>-0.34711471199999999</c:v>
                </c:pt>
                <c:pt idx="3027">
                  <c:v>-0.34451544299999998</c:v>
                </c:pt>
                <c:pt idx="3028">
                  <c:v>-0.34500387300000002</c:v>
                </c:pt>
                <c:pt idx="3029">
                  <c:v>-0.352082014</c:v>
                </c:pt>
                <c:pt idx="3030">
                  <c:v>-0.35092887299999997</c:v>
                </c:pt>
                <c:pt idx="3031">
                  <c:v>-0.34428080900000002</c:v>
                </c:pt>
                <c:pt idx="3032">
                  <c:v>-0.34515699700000002</c:v>
                </c:pt>
                <c:pt idx="3033">
                  <c:v>-0.35179939900000001</c:v>
                </c:pt>
                <c:pt idx="3034">
                  <c:v>-0.34709358200000001</c:v>
                </c:pt>
                <c:pt idx="3035">
                  <c:v>-0.34715881900000001</c:v>
                </c:pt>
                <c:pt idx="3036">
                  <c:v>-0.35414534800000003</c:v>
                </c:pt>
                <c:pt idx="3037">
                  <c:v>-0.35772731899999999</c:v>
                </c:pt>
                <c:pt idx="3038">
                  <c:v>-0.34414652000000001</c:v>
                </c:pt>
                <c:pt idx="3039">
                  <c:v>-0.34485492099999998</c:v>
                </c:pt>
                <c:pt idx="3040">
                  <c:v>-0.35584819299999998</c:v>
                </c:pt>
                <c:pt idx="3041">
                  <c:v>-0.34695115700000001</c:v>
                </c:pt>
                <c:pt idx="3042">
                  <c:v>-0.35183382000000002</c:v>
                </c:pt>
                <c:pt idx="3043">
                  <c:v>-0.35600933400000001</c:v>
                </c:pt>
                <c:pt idx="3044">
                  <c:v>-0.34565573900000002</c:v>
                </c:pt>
                <c:pt idx="3045">
                  <c:v>-0.34423360200000003</c:v>
                </c:pt>
                <c:pt idx="3046">
                  <c:v>-0.35760214899999998</c:v>
                </c:pt>
                <c:pt idx="3047">
                  <c:v>-0.34591424500000001</c:v>
                </c:pt>
                <c:pt idx="3048">
                  <c:v>-0.34061402099999999</c:v>
                </c:pt>
                <c:pt idx="3049">
                  <c:v>-0.35271185599999999</c:v>
                </c:pt>
                <c:pt idx="3050">
                  <c:v>-0.34925216399999998</c:v>
                </c:pt>
                <c:pt idx="3051">
                  <c:v>-0.34359079599999998</c:v>
                </c:pt>
                <c:pt idx="3052">
                  <c:v>-0.35179042799999999</c:v>
                </c:pt>
                <c:pt idx="3053">
                  <c:v>-0.344937414</c:v>
                </c:pt>
                <c:pt idx="3054">
                  <c:v>-0.34323936700000002</c:v>
                </c:pt>
                <c:pt idx="3055">
                  <c:v>-0.35009700100000002</c:v>
                </c:pt>
                <c:pt idx="3056">
                  <c:v>-0.34720641400000002</c:v>
                </c:pt>
                <c:pt idx="3057">
                  <c:v>-0.34205827100000002</c:v>
                </c:pt>
                <c:pt idx="3058">
                  <c:v>-0.34647271000000002</c:v>
                </c:pt>
                <c:pt idx="3059">
                  <c:v>-0.34839445400000002</c:v>
                </c:pt>
                <c:pt idx="3060">
                  <c:v>-0.33882892100000001</c:v>
                </c:pt>
                <c:pt idx="3061">
                  <c:v>-0.343571723</c:v>
                </c:pt>
                <c:pt idx="3062">
                  <c:v>-0.354976982</c:v>
                </c:pt>
                <c:pt idx="3063">
                  <c:v>-0.34426131799999998</c:v>
                </c:pt>
                <c:pt idx="3064">
                  <c:v>-0.34802302699999998</c:v>
                </c:pt>
                <c:pt idx="3065">
                  <c:v>-0.35315999399999998</c:v>
                </c:pt>
                <c:pt idx="3066">
                  <c:v>-0.346805692</c:v>
                </c:pt>
                <c:pt idx="3067">
                  <c:v>-0.349478185</c:v>
                </c:pt>
                <c:pt idx="3068">
                  <c:v>-0.35744395899999998</c:v>
                </c:pt>
                <c:pt idx="3069">
                  <c:v>-0.35631772900000003</c:v>
                </c:pt>
                <c:pt idx="3070">
                  <c:v>-0.346640587</c:v>
                </c:pt>
                <c:pt idx="3071">
                  <c:v>-0.355478346</c:v>
                </c:pt>
                <c:pt idx="3072">
                  <c:v>-0.35795429299999998</c:v>
                </c:pt>
                <c:pt idx="3073">
                  <c:v>-0.34965208199999998</c:v>
                </c:pt>
                <c:pt idx="3074">
                  <c:v>-0.359250128</c:v>
                </c:pt>
                <c:pt idx="3075">
                  <c:v>-0.35714319300000003</c:v>
                </c:pt>
                <c:pt idx="3076">
                  <c:v>-0.343280643</c:v>
                </c:pt>
                <c:pt idx="3077">
                  <c:v>-0.35998693100000001</c:v>
                </c:pt>
                <c:pt idx="3078">
                  <c:v>-0.35763534899999999</c:v>
                </c:pt>
                <c:pt idx="3079">
                  <c:v>-0.34161788199999998</c:v>
                </c:pt>
                <c:pt idx="3080">
                  <c:v>-0.35119351700000001</c:v>
                </c:pt>
                <c:pt idx="3081">
                  <c:v>-0.35032600200000003</c:v>
                </c:pt>
                <c:pt idx="3082">
                  <c:v>-0.34094369400000002</c:v>
                </c:pt>
                <c:pt idx="3083">
                  <c:v>-0.35745364400000001</c:v>
                </c:pt>
                <c:pt idx="3084">
                  <c:v>-0.35119602100000002</c:v>
                </c:pt>
                <c:pt idx="3085">
                  <c:v>-0.33565264900000003</c:v>
                </c:pt>
                <c:pt idx="3086">
                  <c:v>-0.34555268300000003</c:v>
                </c:pt>
                <c:pt idx="3087">
                  <c:v>-0.34704634499999998</c:v>
                </c:pt>
                <c:pt idx="3088">
                  <c:v>-0.33717799199999998</c:v>
                </c:pt>
                <c:pt idx="3089">
                  <c:v>-0.34477040199999998</c:v>
                </c:pt>
                <c:pt idx="3090">
                  <c:v>-0.342473686</c:v>
                </c:pt>
                <c:pt idx="3091">
                  <c:v>-0.33622965199999999</c:v>
                </c:pt>
                <c:pt idx="3092">
                  <c:v>-0.338879496</c:v>
                </c:pt>
                <c:pt idx="3093">
                  <c:v>-0.33824637499999999</c:v>
                </c:pt>
                <c:pt idx="3094">
                  <c:v>-0.335021287</c:v>
                </c:pt>
                <c:pt idx="3095">
                  <c:v>-0.33577406399999998</c:v>
                </c:pt>
                <c:pt idx="3096">
                  <c:v>-0.33553198000000001</c:v>
                </c:pt>
                <c:pt idx="3097">
                  <c:v>-0.33016991600000001</c:v>
                </c:pt>
                <c:pt idx="3098">
                  <c:v>-0.33129429799999999</c:v>
                </c:pt>
                <c:pt idx="3099">
                  <c:v>-0.32825347799999999</c:v>
                </c:pt>
                <c:pt idx="3100">
                  <c:v>-0.33308020199999999</c:v>
                </c:pt>
                <c:pt idx="3101">
                  <c:v>-0.325841457</c:v>
                </c:pt>
                <c:pt idx="3102">
                  <c:v>-0.32487580199999999</c:v>
                </c:pt>
                <c:pt idx="3103">
                  <c:v>-0.32745906699999999</c:v>
                </c:pt>
                <c:pt idx="3104">
                  <c:v>-0.328250557</c:v>
                </c:pt>
                <c:pt idx="3105">
                  <c:v>-0.32861763199999999</c:v>
                </c:pt>
                <c:pt idx="3106">
                  <c:v>-0.32611292600000003</c:v>
                </c:pt>
                <c:pt idx="3107">
                  <c:v>-0.32668515999999997</c:v>
                </c:pt>
                <c:pt idx="3108">
                  <c:v>-0.33147510899999999</c:v>
                </c:pt>
                <c:pt idx="3109">
                  <c:v>-0.32626026899999999</c:v>
                </c:pt>
                <c:pt idx="3110">
                  <c:v>-0.31989052899999998</c:v>
                </c:pt>
                <c:pt idx="3111">
                  <c:v>-0.32291823600000003</c:v>
                </c:pt>
                <c:pt idx="3112">
                  <c:v>-0.32479414299999998</c:v>
                </c:pt>
                <c:pt idx="3113">
                  <c:v>-0.32825648800000001</c:v>
                </c:pt>
                <c:pt idx="3114">
                  <c:v>-0.333031297</c:v>
                </c:pt>
                <c:pt idx="3115">
                  <c:v>-0.32276526100000003</c:v>
                </c:pt>
                <c:pt idx="3116">
                  <c:v>-0.315908939</c:v>
                </c:pt>
                <c:pt idx="3117">
                  <c:v>-0.32696303700000001</c:v>
                </c:pt>
                <c:pt idx="3118">
                  <c:v>-0.33754563300000001</c:v>
                </c:pt>
                <c:pt idx="3119">
                  <c:v>-0.32133114299999999</c:v>
                </c:pt>
                <c:pt idx="3120">
                  <c:v>-0.31644851000000002</c:v>
                </c:pt>
                <c:pt idx="3121">
                  <c:v>-0.320277333</c:v>
                </c:pt>
                <c:pt idx="3122">
                  <c:v>-0.31552946599999998</c:v>
                </c:pt>
                <c:pt idx="3123">
                  <c:v>-0.31754642700000002</c:v>
                </c:pt>
                <c:pt idx="3124">
                  <c:v>-0.32280430199999999</c:v>
                </c:pt>
                <c:pt idx="3125">
                  <c:v>-0.30666604600000003</c:v>
                </c:pt>
                <c:pt idx="3126">
                  <c:v>-0.30793452300000002</c:v>
                </c:pt>
                <c:pt idx="3127">
                  <c:v>-0.31346476099999998</c:v>
                </c:pt>
                <c:pt idx="3128">
                  <c:v>-0.30489766600000001</c:v>
                </c:pt>
                <c:pt idx="3129">
                  <c:v>-0.29612582900000001</c:v>
                </c:pt>
                <c:pt idx="3130">
                  <c:v>-0.30335363700000001</c:v>
                </c:pt>
                <c:pt idx="3131">
                  <c:v>-0.29710844199999997</c:v>
                </c:pt>
                <c:pt idx="3132">
                  <c:v>-0.28845876500000001</c:v>
                </c:pt>
                <c:pt idx="3133">
                  <c:v>-0.29391062299999998</c:v>
                </c:pt>
                <c:pt idx="3134">
                  <c:v>-0.29001388</c:v>
                </c:pt>
                <c:pt idx="3135">
                  <c:v>-0.28555417100000002</c:v>
                </c:pt>
                <c:pt idx="3136">
                  <c:v>-0.28367182600000002</c:v>
                </c:pt>
                <c:pt idx="3137">
                  <c:v>-0.28434061999999999</c:v>
                </c:pt>
                <c:pt idx="3138">
                  <c:v>-0.27701667000000002</c:v>
                </c:pt>
                <c:pt idx="3139">
                  <c:v>-0.27574890899999999</c:v>
                </c:pt>
                <c:pt idx="3140">
                  <c:v>-0.27522772600000001</c:v>
                </c:pt>
                <c:pt idx="3141">
                  <c:v>-0.27321848300000001</c:v>
                </c:pt>
                <c:pt idx="3142">
                  <c:v>-0.26830068200000001</c:v>
                </c:pt>
                <c:pt idx="3143">
                  <c:v>-0.26415085799999999</c:v>
                </c:pt>
                <c:pt idx="3144">
                  <c:v>-0.26649069800000003</c:v>
                </c:pt>
                <c:pt idx="3145">
                  <c:v>-0.26170501099999999</c:v>
                </c:pt>
                <c:pt idx="3146">
                  <c:v>-0.26322060800000002</c:v>
                </c:pt>
                <c:pt idx="3147">
                  <c:v>-0.26092201500000001</c:v>
                </c:pt>
                <c:pt idx="3148">
                  <c:v>-0.25854328300000001</c:v>
                </c:pt>
                <c:pt idx="3149">
                  <c:v>-0.25802832799999997</c:v>
                </c:pt>
                <c:pt idx="3150">
                  <c:v>-0.25949868599999998</c:v>
                </c:pt>
                <c:pt idx="3151">
                  <c:v>-0.25025156100000001</c:v>
                </c:pt>
                <c:pt idx="3152">
                  <c:v>-0.250622809</c:v>
                </c:pt>
                <c:pt idx="3153">
                  <c:v>-0.260450393</c:v>
                </c:pt>
                <c:pt idx="3154">
                  <c:v>-0.255969375</c:v>
                </c:pt>
                <c:pt idx="3155">
                  <c:v>-0.25722387400000002</c:v>
                </c:pt>
                <c:pt idx="3156">
                  <c:v>-0.25699484299999997</c:v>
                </c:pt>
                <c:pt idx="3157">
                  <c:v>-0.252551794</c:v>
                </c:pt>
                <c:pt idx="3158">
                  <c:v>-0.26065126100000002</c:v>
                </c:pt>
                <c:pt idx="3159">
                  <c:v>-0.26713758700000001</c:v>
                </c:pt>
                <c:pt idx="3160">
                  <c:v>-0.25666361999999998</c:v>
                </c:pt>
                <c:pt idx="3161">
                  <c:v>-0.25539702199999997</c:v>
                </c:pt>
                <c:pt idx="3162">
                  <c:v>-0.25920534099999998</c:v>
                </c:pt>
                <c:pt idx="3163">
                  <c:v>-0.25403535399999999</c:v>
                </c:pt>
                <c:pt idx="3164">
                  <c:v>-0.254726171</c:v>
                </c:pt>
                <c:pt idx="3165">
                  <c:v>-0.25496712300000002</c:v>
                </c:pt>
                <c:pt idx="3166">
                  <c:v>-0.25614130499999999</c:v>
                </c:pt>
                <c:pt idx="3167">
                  <c:v>-0.25161457100000001</c:v>
                </c:pt>
                <c:pt idx="3168">
                  <c:v>-0.25102093800000003</c:v>
                </c:pt>
                <c:pt idx="3169">
                  <c:v>-0.25133341599999998</c:v>
                </c:pt>
                <c:pt idx="3170">
                  <c:v>-0.251064181</c:v>
                </c:pt>
                <c:pt idx="3171">
                  <c:v>-0.25321254100000001</c:v>
                </c:pt>
                <c:pt idx="3172">
                  <c:v>-0.25072833900000002</c:v>
                </c:pt>
                <c:pt idx="3173">
                  <c:v>-0.24780924600000001</c:v>
                </c:pt>
                <c:pt idx="3174">
                  <c:v>-0.24282699799999999</c:v>
                </c:pt>
                <c:pt idx="3175">
                  <c:v>-0.24269606199999999</c:v>
                </c:pt>
                <c:pt idx="3176">
                  <c:v>-0.24087285999999999</c:v>
                </c:pt>
                <c:pt idx="3177">
                  <c:v>-0.23948589000000001</c:v>
                </c:pt>
                <c:pt idx="3178">
                  <c:v>-0.23993302899999999</c:v>
                </c:pt>
                <c:pt idx="3179">
                  <c:v>-0.23907445399999999</c:v>
                </c:pt>
                <c:pt idx="3180">
                  <c:v>-0.23563738200000001</c:v>
                </c:pt>
                <c:pt idx="3181">
                  <c:v>-0.234796271</c:v>
                </c:pt>
                <c:pt idx="3182">
                  <c:v>-0.230634004</c:v>
                </c:pt>
                <c:pt idx="3183">
                  <c:v>-0.232735515</c:v>
                </c:pt>
                <c:pt idx="3184">
                  <c:v>-0.23502050299999999</c:v>
                </c:pt>
                <c:pt idx="3185">
                  <c:v>-0.22821311699999999</c:v>
                </c:pt>
                <c:pt idx="3186">
                  <c:v>-0.22832976299999999</c:v>
                </c:pt>
                <c:pt idx="3187">
                  <c:v>-0.23068058499999999</c:v>
                </c:pt>
                <c:pt idx="3188">
                  <c:v>-0.22736656699999999</c:v>
                </c:pt>
                <c:pt idx="3189">
                  <c:v>-0.21958762400000001</c:v>
                </c:pt>
                <c:pt idx="3190">
                  <c:v>-0.23287867000000001</c:v>
                </c:pt>
                <c:pt idx="3191">
                  <c:v>-0.229253709</c:v>
                </c:pt>
                <c:pt idx="3192">
                  <c:v>-0.22472687099999999</c:v>
                </c:pt>
                <c:pt idx="3193">
                  <c:v>-0.22887978</c:v>
                </c:pt>
                <c:pt idx="3194">
                  <c:v>-0.224956661</c:v>
                </c:pt>
                <c:pt idx="3195">
                  <c:v>-0.22319333299999999</c:v>
                </c:pt>
                <c:pt idx="3196">
                  <c:v>-0.228539094</c:v>
                </c:pt>
                <c:pt idx="3197">
                  <c:v>-0.22786316300000001</c:v>
                </c:pt>
                <c:pt idx="3198">
                  <c:v>-0.22418239700000001</c:v>
                </c:pt>
                <c:pt idx="3199">
                  <c:v>-0.224535912</c:v>
                </c:pt>
                <c:pt idx="3200">
                  <c:v>-0.229788199</c:v>
                </c:pt>
                <c:pt idx="3201">
                  <c:v>-0.228638649</c:v>
                </c:pt>
                <c:pt idx="3202">
                  <c:v>-0.22696566600000001</c:v>
                </c:pt>
                <c:pt idx="3203">
                  <c:v>-0.22673737999999999</c:v>
                </c:pt>
                <c:pt idx="3204">
                  <c:v>-0.230777919</c:v>
                </c:pt>
                <c:pt idx="3205">
                  <c:v>-0.22936224899999999</c:v>
                </c:pt>
                <c:pt idx="3206">
                  <c:v>-0.22816383800000001</c:v>
                </c:pt>
                <c:pt idx="3207">
                  <c:v>-0.22921028700000001</c:v>
                </c:pt>
                <c:pt idx="3208">
                  <c:v>-0.22919856</c:v>
                </c:pt>
                <c:pt idx="3209">
                  <c:v>-0.22788056700000001</c:v>
                </c:pt>
                <c:pt idx="3210">
                  <c:v>-0.22891867199999999</c:v>
                </c:pt>
                <c:pt idx="3211">
                  <c:v>-0.22957097000000001</c:v>
                </c:pt>
                <c:pt idx="3212">
                  <c:v>-0.22579619300000001</c:v>
                </c:pt>
                <c:pt idx="3213">
                  <c:v>-0.229639232</c:v>
                </c:pt>
                <c:pt idx="3214">
                  <c:v>-0.22898516099999999</c:v>
                </c:pt>
                <c:pt idx="3215">
                  <c:v>-0.22527894400000001</c:v>
                </c:pt>
                <c:pt idx="3216">
                  <c:v>-0.22616496699999999</c:v>
                </c:pt>
                <c:pt idx="3217">
                  <c:v>-0.22843317699999999</c:v>
                </c:pt>
                <c:pt idx="3218">
                  <c:v>-0.224448025</c:v>
                </c:pt>
                <c:pt idx="3219">
                  <c:v>-0.22662790099999999</c:v>
                </c:pt>
                <c:pt idx="3220">
                  <c:v>-0.22300547400000001</c:v>
                </c:pt>
                <c:pt idx="3221">
                  <c:v>-0.22372430600000001</c:v>
                </c:pt>
                <c:pt idx="3222">
                  <c:v>-0.22480610000000001</c:v>
                </c:pt>
                <c:pt idx="3223">
                  <c:v>-0.22400221200000001</c:v>
                </c:pt>
                <c:pt idx="3224">
                  <c:v>-0.22257928599999999</c:v>
                </c:pt>
                <c:pt idx="3225">
                  <c:v>-0.22254955800000001</c:v>
                </c:pt>
                <c:pt idx="3226">
                  <c:v>-0.22122331000000001</c:v>
                </c:pt>
                <c:pt idx="3227">
                  <c:v>-0.21620109700000001</c:v>
                </c:pt>
                <c:pt idx="3228">
                  <c:v>-0.21610868</c:v>
                </c:pt>
                <c:pt idx="3229">
                  <c:v>-0.21370278300000001</c:v>
                </c:pt>
                <c:pt idx="3230">
                  <c:v>-0.216349706</c:v>
                </c:pt>
                <c:pt idx="3231">
                  <c:v>-0.21252505499999999</c:v>
                </c:pt>
                <c:pt idx="3232">
                  <c:v>-0.20592121799999999</c:v>
                </c:pt>
                <c:pt idx="3233">
                  <c:v>-0.210147262</c:v>
                </c:pt>
                <c:pt idx="3234">
                  <c:v>-0.202905849</c:v>
                </c:pt>
                <c:pt idx="3235">
                  <c:v>-0.204231143</c:v>
                </c:pt>
                <c:pt idx="3236">
                  <c:v>-0.20162606199999999</c:v>
                </c:pt>
                <c:pt idx="3237">
                  <c:v>-0.19314297999999999</c:v>
                </c:pt>
                <c:pt idx="3238">
                  <c:v>-0.190815121</c:v>
                </c:pt>
                <c:pt idx="3239">
                  <c:v>-0.193305105</c:v>
                </c:pt>
                <c:pt idx="3240">
                  <c:v>-0.18435876100000001</c:v>
                </c:pt>
                <c:pt idx="3241">
                  <c:v>-0.18271243600000001</c:v>
                </c:pt>
                <c:pt idx="3242">
                  <c:v>-0.19435498100000001</c:v>
                </c:pt>
                <c:pt idx="3243">
                  <c:v>-0.18425027999999999</c:v>
                </c:pt>
                <c:pt idx="3244">
                  <c:v>-0.175061047</c:v>
                </c:pt>
                <c:pt idx="3245">
                  <c:v>-0.18061444199999999</c:v>
                </c:pt>
                <c:pt idx="3246">
                  <c:v>-0.17039296000000001</c:v>
                </c:pt>
                <c:pt idx="3247">
                  <c:v>-0.17316858500000001</c:v>
                </c:pt>
                <c:pt idx="3248">
                  <c:v>-0.18034926100000001</c:v>
                </c:pt>
                <c:pt idx="3249">
                  <c:v>-0.173405319</c:v>
                </c:pt>
                <c:pt idx="3250">
                  <c:v>-0.17161834200000001</c:v>
                </c:pt>
                <c:pt idx="3251">
                  <c:v>-0.171574861</c:v>
                </c:pt>
                <c:pt idx="3252">
                  <c:v>-0.16646239199999999</c:v>
                </c:pt>
                <c:pt idx="3253">
                  <c:v>-0.16461193599999999</c:v>
                </c:pt>
                <c:pt idx="3254">
                  <c:v>-0.168708146</c:v>
                </c:pt>
                <c:pt idx="3255">
                  <c:v>-0.16883408999999999</c:v>
                </c:pt>
                <c:pt idx="3256">
                  <c:v>-0.16159801200000001</c:v>
                </c:pt>
                <c:pt idx="3257">
                  <c:v>-0.16246849299999999</c:v>
                </c:pt>
                <c:pt idx="3258">
                  <c:v>-0.155566126</c:v>
                </c:pt>
                <c:pt idx="3259">
                  <c:v>-0.15553376099999999</c:v>
                </c:pt>
                <c:pt idx="3260">
                  <c:v>-0.157218471</c:v>
                </c:pt>
                <c:pt idx="3261">
                  <c:v>-0.15854206700000001</c:v>
                </c:pt>
                <c:pt idx="3262">
                  <c:v>-0.152827993</c:v>
                </c:pt>
                <c:pt idx="3263">
                  <c:v>-0.15002386300000001</c:v>
                </c:pt>
                <c:pt idx="3264">
                  <c:v>-0.149850488</c:v>
                </c:pt>
                <c:pt idx="3265">
                  <c:v>-0.14641952499999999</c:v>
                </c:pt>
                <c:pt idx="3266">
                  <c:v>-0.14651858800000001</c:v>
                </c:pt>
                <c:pt idx="3267">
                  <c:v>-0.149188235</c:v>
                </c:pt>
                <c:pt idx="3268">
                  <c:v>-0.13972975300000001</c:v>
                </c:pt>
                <c:pt idx="3269">
                  <c:v>-0.136661634</c:v>
                </c:pt>
                <c:pt idx="3270">
                  <c:v>-0.13386371699999999</c:v>
                </c:pt>
                <c:pt idx="3271">
                  <c:v>-0.13511973599999999</c:v>
                </c:pt>
                <c:pt idx="3272">
                  <c:v>-0.13718181800000001</c:v>
                </c:pt>
                <c:pt idx="3273">
                  <c:v>-0.12984891200000001</c:v>
                </c:pt>
                <c:pt idx="3274">
                  <c:v>-0.12927128399999999</c:v>
                </c:pt>
                <c:pt idx="3275">
                  <c:v>-0.129287496</c:v>
                </c:pt>
                <c:pt idx="3276">
                  <c:v>-0.12177497900000001</c:v>
                </c:pt>
                <c:pt idx="3277">
                  <c:v>-0.12242478900000001</c:v>
                </c:pt>
                <c:pt idx="3278">
                  <c:v>-0.121720649</c:v>
                </c:pt>
                <c:pt idx="3279">
                  <c:v>-0.119049162</c:v>
                </c:pt>
                <c:pt idx="3280">
                  <c:v>-0.113759056</c:v>
                </c:pt>
                <c:pt idx="3281">
                  <c:v>-0.117194645</c:v>
                </c:pt>
                <c:pt idx="3282">
                  <c:v>-0.112043291</c:v>
                </c:pt>
                <c:pt idx="3283">
                  <c:v>-0.10791727199999999</c:v>
                </c:pt>
                <c:pt idx="3284">
                  <c:v>-0.112329595</c:v>
                </c:pt>
                <c:pt idx="3285">
                  <c:v>-0.108155683</c:v>
                </c:pt>
                <c:pt idx="3286">
                  <c:v>-0.100920938</c:v>
                </c:pt>
                <c:pt idx="3287">
                  <c:v>-0.104463585</c:v>
                </c:pt>
                <c:pt idx="3288">
                  <c:v>-0.105771728</c:v>
                </c:pt>
                <c:pt idx="3289">
                  <c:v>-0.10339361399999999</c:v>
                </c:pt>
                <c:pt idx="3290">
                  <c:v>-9.8944805999999996E-2</c:v>
                </c:pt>
                <c:pt idx="3291">
                  <c:v>-9.8498701999999994E-2</c:v>
                </c:pt>
                <c:pt idx="3292">
                  <c:v>-9.8289377999999997E-2</c:v>
                </c:pt>
                <c:pt idx="3293">
                  <c:v>-9.6663273999999993E-2</c:v>
                </c:pt>
                <c:pt idx="3294">
                  <c:v>-9.5526903999999996E-2</c:v>
                </c:pt>
                <c:pt idx="3295">
                  <c:v>-9.5913775000000007E-2</c:v>
                </c:pt>
                <c:pt idx="3296">
                  <c:v>-9.4778731000000005E-2</c:v>
                </c:pt>
                <c:pt idx="3297">
                  <c:v>-9.2876344999999999E-2</c:v>
                </c:pt>
                <c:pt idx="3298">
                  <c:v>-8.8817156999999994E-2</c:v>
                </c:pt>
                <c:pt idx="3299">
                  <c:v>-8.8763542000000001E-2</c:v>
                </c:pt>
                <c:pt idx="3300">
                  <c:v>-9.0536944999999994E-2</c:v>
                </c:pt>
                <c:pt idx="3301">
                  <c:v>-9.5240638000000002E-2</c:v>
                </c:pt>
                <c:pt idx="3302">
                  <c:v>-8.7491638999999996E-2</c:v>
                </c:pt>
                <c:pt idx="3303">
                  <c:v>-8.4049679000000002E-2</c:v>
                </c:pt>
                <c:pt idx="3304">
                  <c:v>-8.4117591000000005E-2</c:v>
                </c:pt>
                <c:pt idx="3305">
                  <c:v>-8.6209862999999998E-2</c:v>
                </c:pt>
                <c:pt idx="3306">
                  <c:v>-8.0972752999999995E-2</c:v>
                </c:pt>
                <c:pt idx="3307">
                  <c:v>-7.6002210000000001E-2</c:v>
                </c:pt>
                <c:pt idx="3308">
                  <c:v>-8.0672859999999999E-2</c:v>
                </c:pt>
                <c:pt idx="3309">
                  <c:v>-7.5438775E-2</c:v>
                </c:pt>
                <c:pt idx="3310">
                  <c:v>-7.4642494000000004E-2</c:v>
                </c:pt>
                <c:pt idx="3311">
                  <c:v>-7.3731959E-2</c:v>
                </c:pt>
                <c:pt idx="3312">
                  <c:v>-7.3907994000000005E-2</c:v>
                </c:pt>
                <c:pt idx="3313">
                  <c:v>-6.8072474999999993E-2</c:v>
                </c:pt>
                <c:pt idx="3314">
                  <c:v>-6.8646915000000003E-2</c:v>
                </c:pt>
                <c:pt idx="3315">
                  <c:v>-6.9920442999999999E-2</c:v>
                </c:pt>
                <c:pt idx="3316">
                  <c:v>-6.3901163999999996E-2</c:v>
                </c:pt>
                <c:pt idx="3317">
                  <c:v>-6.8822794000000007E-2</c:v>
                </c:pt>
                <c:pt idx="3318">
                  <c:v>-5.9406388999999997E-2</c:v>
                </c:pt>
                <c:pt idx="3319">
                  <c:v>-6.3337832999999996E-2</c:v>
                </c:pt>
                <c:pt idx="3320">
                  <c:v>-6.5028145999999995E-2</c:v>
                </c:pt>
                <c:pt idx="3321">
                  <c:v>-5.6931354000000003E-2</c:v>
                </c:pt>
                <c:pt idx="3322">
                  <c:v>-6.1379097000000001E-2</c:v>
                </c:pt>
                <c:pt idx="3323">
                  <c:v>-5.9384260000000001E-2</c:v>
                </c:pt>
                <c:pt idx="3324">
                  <c:v>-5.8341634000000003E-2</c:v>
                </c:pt>
                <c:pt idx="3325">
                  <c:v>-5.5286266000000001E-2</c:v>
                </c:pt>
                <c:pt idx="3326">
                  <c:v>-5.5779215E-2</c:v>
                </c:pt>
                <c:pt idx="3327">
                  <c:v>-5.7786375000000001E-2</c:v>
                </c:pt>
                <c:pt idx="3328">
                  <c:v>-5.6471840000000002E-2</c:v>
                </c:pt>
                <c:pt idx="3329">
                  <c:v>-4.9699698E-2</c:v>
                </c:pt>
                <c:pt idx="3330">
                  <c:v>-5.0078932E-2</c:v>
                </c:pt>
                <c:pt idx="3331">
                  <c:v>-5.2341022000000001E-2</c:v>
                </c:pt>
                <c:pt idx="3332">
                  <c:v>-4.7249856999999999E-2</c:v>
                </c:pt>
                <c:pt idx="3333">
                  <c:v>-4.6882100000000003E-2</c:v>
                </c:pt>
                <c:pt idx="3334">
                  <c:v>-4.6262382999999997E-2</c:v>
                </c:pt>
                <c:pt idx="3335">
                  <c:v>-4.3417933999999998E-2</c:v>
                </c:pt>
                <c:pt idx="3336">
                  <c:v>-4.0174733999999997E-2</c:v>
                </c:pt>
                <c:pt idx="3337">
                  <c:v>-4.5996699000000002E-2</c:v>
                </c:pt>
                <c:pt idx="3338">
                  <c:v>-4.2265075999999999E-2</c:v>
                </c:pt>
                <c:pt idx="3339">
                  <c:v>-3.7246354000000002E-2</c:v>
                </c:pt>
                <c:pt idx="3340">
                  <c:v>-3.6038078000000001E-2</c:v>
                </c:pt>
                <c:pt idx="3341">
                  <c:v>-3.7460510000000002E-2</c:v>
                </c:pt>
                <c:pt idx="3342">
                  <c:v>-3.1084635999999999E-2</c:v>
                </c:pt>
                <c:pt idx="3343">
                  <c:v>-2.4019084999999999E-2</c:v>
                </c:pt>
                <c:pt idx="3344">
                  <c:v>-3.0470858999999999E-2</c:v>
                </c:pt>
                <c:pt idx="3345">
                  <c:v>-3.4357216000000003E-2</c:v>
                </c:pt>
                <c:pt idx="3346">
                  <c:v>-2.5041746E-2</c:v>
                </c:pt>
                <c:pt idx="3347">
                  <c:v>-2.0623936999999998E-2</c:v>
                </c:pt>
                <c:pt idx="3348">
                  <c:v>-2.6299133999999998E-2</c:v>
                </c:pt>
                <c:pt idx="3349">
                  <c:v>-2.3985145999999999E-2</c:v>
                </c:pt>
                <c:pt idx="3350">
                  <c:v>-1.9964836999999999E-2</c:v>
                </c:pt>
                <c:pt idx="3351">
                  <c:v>-2.6197752000000001E-2</c:v>
                </c:pt>
                <c:pt idx="3352">
                  <c:v>-2.0443993000000001E-2</c:v>
                </c:pt>
                <c:pt idx="3353">
                  <c:v>-2.4430139E-2</c:v>
                </c:pt>
                <c:pt idx="3354">
                  <c:v>-3.0449415000000001E-2</c:v>
                </c:pt>
                <c:pt idx="3355">
                  <c:v>-1.7496582E-2</c:v>
                </c:pt>
                <c:pt idx="3356">
                  <c:v>-2.1446048999999998E-2</c:v>
                </c:pt>
                <c:pt idx="3357">
                  <c:v>-3.0222229999999999E-2</c:v>
                </c:pt>
                <c:pt idx="3358">
                  <c:v>-2.467886E-2</c:v>
                </c:pt>
                <c:pt idx="3359">
                  <c:v>-1.7385695E-2</c:v>
                </c:pt>
                <c:pt idx="3360">
                  <c:v>-2.3807641000000001E-2</c:v>
                </c:pt>
                <c:pt idx="3361">
                  <c:v>-2.5059674000000001E-2</c:v>
                </c:pt>
                <c:pt idx="3362">
                  <c:v>-2.2239123E-2</c:v>
                </c:pt>
                <c:pt idx="3363">
                  <c:v>-2.2507926000000001E-2</c:v>
                </c:pt>
                <c:pt idx="3364">
                  <c:v>-2.3905019999999999E-2</c:v>
                </c:pt>
                <c:pt idx="3365">
                  <c:v>-2.2681873000000002E-2</c:v>
                </c:pt>
                <c:pt idx="3366">
                  <c:v>-2.4178036999999999E-2</c:v>
                </c:pt>
                <c:pt idx="3367">
                  <c:v>-2.4471244E-2</c:v>
                </c:pt>
                <c:pt idx="3368">
                  <c:v>-2.1581715000000001E-2</c:v>
                </c:pt>
                <c:pt idx="3369">
                  <c:v>-2.4008735999999999E-2</c:v>
                </c:pt>
                <c:pt idx="3370">
                  <c:v>-2.2195388999999999E-2</c:v>
                </c:pt>
                <c:pt idx="3371">
                  <c:v>-2.3433102000000001E-2</c:v>
                </c:pt>
                <c:pt idx="3372">
                  <c:v>-2.9133866000000001E-2</c:v>
                </c:pt>
                <c:pt idx="3373">
                  <c:v>-2.3400839E-2</c:v>
                </c:pt>
                <c:pt idx="3374">
                  <c:v>-2.1801081E-2</c:v>
                </c:pt>
                <c:pt idx="3375">
                  <c:v>-2.4126854E-2</c:v>
                </c:pt>
                <c:pt idx="3376">
                  <c:v>-2.4074122E-2</c:v>
                </c:pt>
                <c:pt idx="3377">
                  <c:v>-1.9672055000000001E-2</c:v>
                </c:pt>
                <c:pt idx="3378">
                  <c:v>-2.2741081E-2</c:v>
                </c:pt>
                <c:pt idx="3379">
                  <c:v>-2.2403207000000001E-2</c:v>
                </c:pt>
                <c:pt idx="3380">
                  <c:v>-2.3265006000000001E-2</c:v>
                </c:pt>
                <c:pt idx="3381">
                  <c:v>-2.4021890000000001E-2</c:v>
                </c:pt>
                <c:pt idx="3382">
                  <c:v>-2.2755291E-2</c:v>
                </c:pt>
                <c:pt idx="3383">
                  <c:v>-2.2205595000000002E-2</c:v>
                </c:pt>
                <c:pt idx="3384">
                  <c:v>-2.3229314000000001E-2</c:v>
                </c:pt>
                <c:pt idx="3385">
                  <c:v>-2.2576306000000001E-2</c:v>
                </c:pt>
                <c:pt idx="3386">
                  <c:v>-1.8961863999999998E-2</c:v>
                </c:pt>
                <c:pt idx="3387">
                  <c:v>-1.9996788000000001E-2</c:v>
                </c:pt>
                <c:pt idx="3388">
                  <c:v>-1.9909702000000001E-2</c:v>
                </c:pt>
                <c:pt idx="3389">
                  <c:v>-2.1154117E-2</c:v>
                </c:pt>
                <c:pt idx="3390">
                  <c:v>-2.0767692000000001E-2</c:v>
                </c:pt>
                <c:pt idx="3391">
                  <c:v>-2.1855711999999999E-2</c:v>
                </c:pt>
                <c:pt idx="3392">
                  <c:v>-1.6471334000000001E-2</c:v>
                </c:pt>
                <c:pt idx="3393">
                  <c:v>-2.0683337E-2</c:v>
                </c:pt>
                <c:pt idx="3394">
                  <c:v>-2.0491322999999999E-2</c:v>
                </c:pt>
                <c:pt idx="3395">
                  <c:v>-2.1013871E-2</c:v>
                </c:pt>
                <c:pt idx="3396">
                  <c:v>-1.8281731999999998E-2</c:v>
                </c:pt>
                <c:pt idx="3397">
                  <c:v>-2.2708381E-2</c:v>
                </c:pt>
                <c:pt idx="3398">
                  <c:v>-1.7563952000000001E-2</c:v>
                </c:pt>
                <c:pt idx="3399">
                  <c:v>-2.4827991000000001E-2</c:v>
                </c:pt>
                <c:pt idx="3400">
                  <c:v>-2.1788258000000001E-2</c:v>
                </c:pt>
                <c:pt idx="3401">
                  <c:v>-2.1951430000000001E-2</c:v>
                </c:pt>
                <c:pt idx="3402">
                  <c:v>-2.3632683000000002E-2</c:v>
                </c:pt>
                <c:pt idx="3403">
                  <c:v>-1.9900896000000001E-2</c:v>
                </c:pt>
                <c:pt idx="3404">
                  <c:v>-2.0731001999999998E-2</c:v>
                </c:pt>
                <c:pt idx="3405">
                  <c:v>-2.8241457000000001E-2</c:v>
                </c:pt>
                <c:pt idx="3406">
                  <c:v>-2.4519689000000001E-2</c:v>
                </c:pt>
                <c:pt idx="3407">
                  <c:v>-1.9076394E-2</c:v>
                </c:pt>
                <c:pt idx="3408">
                  <c:v>-2.3187781000000001E-2</c:v>
                </c:pt>
                <c:pt idx="3409">
                  <c:v>-2.2933598999999999E-2</c:v>
                </c:pt>
                <c:pt idx="3410">
                  <c:v>-2.0448602999999999E-2</c:v>
                </c:pt>
                <c:pt idx="3411">
                  <c:v>-2.1317597000000001E-2</c:v>
                </c:pt>
                <c:pt idx="3412">
                  <c:v>-1.8185719999999999E-2</c:v>
                </c:pt>
                <c:pt idx="3413">
                  <c:v>-2.2228746000000001E-2</c:v>
                </c:pt>
                <c:pt idx="3414">
                  <c:v>-2.6109503999999999E-2</c:v>
                </c:pt>
                <c:pt idx="3415">
                  <c:v>-1.8804628E-2</c:v>
                </c:pt>
                <c:pt idx="3416">
                  <c:v>-2.1361528000000001E-2</c:v>
                </c:pt>
                <c:pt idx="3417">
                  <c:v>-2.4427445999999998E-2</c:v>
                </c:pt>
                <c:pt idx="3418">
                  <c:v>-2.4394689000000001E-2</c:v>
                </c:pt>
                <c:pt idx="3419">
                  <c:v>-1.741525E-2</c:v>
                </c:pt>
                <c:pt idx="3420">
                  <c:v>-1.8957755E-2</c:v>
                </c:pt>
                <c:pt idx="3421">
                  <c:v>-2.4409287000000002E-2</c:v>
                </c:pt>
                <c:pt idx="3422">
                  <c:v>-2.3145349999999999E-2</c:v>
                </c:pt>
                <c:pt idx="3423">
                  <c:v>-2.1433434000000001E-2</c:v>
                </c:pt>
                <c:pt idx="3424">
                  <c:v>-2.2002285E-2</c:v>
                </c:pt>
                <c:pt idx="3425">
                  <c:v>-2.126101E-2</c:v>
                </c:pt>
                <c:pt idx="3426">
                  <c:v>-1.9932892000000001E-2</c:v>
                </c:pt>
                <c:pt idx="3427">
                  <c:v>-2.514632E-2</c:v>
                </c:pt>
                <c:pt idx="3428">
                  <c:v>-2.3170520999999999E-2</c:v>
                </c:pt>
                <c:pt idx="3429">
                  <c:v>-2.1410726000000001E-2</c:v>
                </c:pt>
                <c:pt idx="3430">
                  <c:v>-2.1119379000000001E-2</c:v>
                </c:pt>
                <c:pt idx="3431">
                  <c:v>-2.0349844999999998E-2</c:v>
                </c:pt>
                <c:pt idx="3432">
                  <c:v>-1.9104547999999999E-2</c:v>
                </c:pt>
                <c:pt idx="3433">
                  <c:v>-1.8134094999999999E-2</c:v>
                </c:pt>
                <c:pt idx="3434">
                  <c:v>-2.3639381000000001E-2</c:v>
                </c:pt>
                <c:pt idx="3435">
                  <c:v>-1.8864367E-2</c:v>
                </c:pt>
                <c:pt idx="3436">
                  <c:v>-1.8359698000000001E-2</c:v>
                </c:pt>
                <c:pt idx="3437">
                  <c:v>-2.3416613999999999E-2</c:v>
                </c:pt>
                <c:pt idx="3438">
                  <c:v>-1.728362E-2</c:v>
                </c:pt>
                <c:pt idx="3439">
                  <c:v>-2.0545021E-2</c:v>
                </c:pt>
                <c:pt idx="3440">
                  <c:v>-2.1466474999999999E-2</c:v>
                </c:pt>
                <c:pt idx="3441">
                  <c:v>-1.6430512000000001E-2</c:v>
                </c:pt>
                <c:pt idx="3442">
                  <c:v>-1.9356793000000001E-2</c:v>
                </c:pt>
                <c:pt idx="3443">
                  <c:v>-2.4594549E-2</c:v>
                </c:pt>
                <c:pt idx="3444">
                  <c:v>-1.7107071000000001E-2</c:v>
                </c:pt>
                <c:pt idx="3445">
                  <c:v>-1.5729519000000001E-2</c:v>
                </c:pt>
                <c:pt idx="3446">
                  <c:v>-2.0289116999999999E-2</c:v>
                </c:pt>
                <c:pt idx="3447">
                  <c:v>-2.0471163000000001E-2</c:v>
                </c:pt>
                <c:pt idx="3448">
                  <c:v>-1.9003230999999999E-2</c:v>
                </c:pt>
                <c:pt idx="3449">
                  <c:v>-1.3232727E-2</c:v>
                </c:pt>
                <c:pt idx="3450">
                  <c:v>-1.4659381000000001E-2</c:v>
                </c:pt>
                <c:pt idx="3451">
                  <c:v>-1.8659595000000001E-2</c:v>
                </c:pt>
                <c:pt idx="3452">
                  <c:v>-2.0201298999999999E-2</c:v>
                </c:pt>
                <c:pt idx="3453">
                  <c:v>-1.7296683E-2</c:v>
                </c:pt>
                <c:pt idx="3454">
                  <c:v>-1.8447966999999999E-2</c:v>
                </c:pt>
                <c:pt idx="3455">
                  <c:v>-2.0440551000000001E-2</c:v>
                </c:pt>
                <c:pt idx="3456">
                  <c:v>-1.9374751999999999E-2</c:v>
                </c:pt>
                <c:pt idx="3457">
                  <c:v>-2.0768432E-2</c:v>
                </c:pt>
                <c:pt idx="3458">
                  <c:v>-2.4677418E-2</c:v>
                </c:pt>
                <c:pt idx="3459">
                  <c:v>-2.0528068999999999E-2</c:v>
                </c:pt>
                <c:pt idx="3460">
                  <c:v>-2.2437556000000001E-2</c:v>
                </c:pt>
                <c:pt idx="3461">
                  <c:v>-2.4416532000000001E-2</c:v>
                </c:pt>
                <c:pt idx="3462">
                  <c:v>-2.0901158E-2</c:v>
                </c:pt>
                <c:pt idx="3463">
                  <c:v>-2.1763327999999998E-2</c:v>
                </c:pt>
                <c:pt idx="3464">
                  <c:v>-2.2201952E-2</c:v>
                </c:pt>
                <c:pt idx="3465">
                  <c:v>-2.4068375999999999E-2</c:v>
                </c:pt>
                <c:pt idx="3466">
                  <c:v>-2.5120059E-2</c:v>
                </c:pt>
                <c:pt idx="3467">
                  <c:v>-2.7551757E-2</c:v>
                </c:pt>
                <c:pt idx="3468">
                  <c:v>-2.8750712000000001E-2</c:v>
                </c:pt>
                <c:pt idx="3469">
                  <c:v>-2.8789981999999999E-2</c:v>
                </c:pt>
                <c:pt idx="3470">
                  <c:v>-3.2119996999999997E-2</c:v>
                </c:pt>
                <c:pt idx="3471">
                  <c:v>-4.1210695999999998E-2</c:v>
                </c:pt>
                <c:pt idx="3472">
                  <c:v>-6.4825214000000006E-2</c:v>
                </c:pt>
                <c:pt idx="3473">
                  <c:v>-4.9946490000000003E-3</c:v>
                </c:pt>
                <c:pt idx="3474">
                  <c:v>-2.3565219999999998E-3</c:v>
                </c:pt>
                <c:pt idx="3475">
                  <c:v>-1.5981253000000001E-2</c:v>
                </c:pt>
                <c:pt idx="3476">
                  <c:v>-1.5145288E-2</c:v>
                </c:pt>
                <c:pt idx="3477">
                  <c:v>-1.9735049000000001E-2</c:v>
                </c:pt>
                <c:pt idx="3478">
                  <c:v>-2.3020057E-2</c:v>
                </c:pt>
                <c:pt idx="3479">
                  <c:v>-2.2716376999999999E-2</c:v>
                </c:pt>
                <c:pt idx="3480">
                  <c:v>-2.0214602000000002E-2</c:v>
                </c:pt>
                <c:pt idx="3481">
                  <c:v>-1.9403903E-2</c:v>
                </c:pt>
                <c:pt idx="3482">
                  <c:v>-2.3265753E-2</c:v>
                </c:pt>
                <c:pt idx="3483">
                  <c:v>-2.8146811000000001E-2</c:v>
                </c:pt>
                <c:pt idx="3484">
                  <c:v>-2.6960372999999999E-2</c:v>
                </c:pt>
                <c:pt idx="3485">
                  <c:v>-2.2795125999999999E-2</c:v>
                </c:pt>
                <c:pt idx="3486">
                  <c:v>-2.3342405E-2</c:v>
                </c:pt>
                <c:pt idx="3487">
                  <c:v>-2.3901743999999999E-2</c:v>
                </c:pt>
                <c:pt idx="3488">
                  <c:v>-2.7186750999999999E-2</c:v>
                </c:pt>
                <c:pt idx="3489">
                  <c:v>-1.7723709000000001E-2</c:v>
                </c:pt>
                <c:pt idx="3490">
                  <c:v>-1.8385239000000001E-2</c:v>
                </c:pt>
                <c:pt idx="3491">
                  <c:v>-1.9567728E-2</c:v>
                </c:pt>
                <c:pt idx="3492">
                  <c:v>-2.0452163999999998E-2</c:v>
                </c:pt>
                <c:pt idx="3493">
                  <c:v>-1.204828E-2</c:v>
                </c:pt>
                <c:pt idx="3494">
                  <c:v>-9.7744730000000005E-3</c:v>
                </c:pt>
                <c:pt idx="3495">
                  <c:v>-1.3418477E-2</c:v>
                </c:pt>
                <c:pt idx="3496">
                  <c:v>-1.3363332E-2</c:v>
                </c:pt>
                <c:pt idx="3497">
                  <c:v>-1.5863242E-2</c:v>
                </c:pt>
                <c:pt idx="3498">
                  <c:v>-1.8469676000000001E-2</c:v>
                </c:pt>
                <c:pt idx="3499">
                  <c:v>-2.1198086000000001E-2</c:v>
                </c:pt>
                <c:pt idx="3500">
                  <c:v>-2.1213636000000001E-2</c:v>
                </c:pt>
                <c:pt idx="3501">
                  <c:v>-2.1169428000000001E-2</c:v>
                </c:pt>
                <c:pt idx="3502">
                  <c:v>-1.5630949000000002E-2</c:v>
                </c:pt>
                <c:pt idx="3503">
                  <c:v>-1.9094390999999999E-2</c:v>
                </c:pt>
                <c:pt idx="3504">
                  <c:v>-2.2883369000000001E-2</c:v>
                </c:pt>
                <c:pt idx="3505">
                  <c:v>-2.4465286999999999E-2</c:v>
                </c:pt>
                <c:pt idx="3506">
                  <c:v>-1.7570413999999999E-2</c:v>
                </c:pt>
                <c:pt idx="3507">
                  <c:v>-2.2418964999999999E-2</c:v>
                </c:pt>
                <c:pt idx="3508">
                  <c:v>-2.4581480999999999E-2</c:v>
                </c:pt>
                <c:pt idx="3509">
                  <c:v>-2.2563070000000001E-2</c:v>
                </c:pt>
                <c:pt idx="3510">
                  <c:v>-1.8356596999999999E-2</c:v>
                </c:pt>
                <c:pt idx="3511">
                  <c:v>-2.3030445E-2</c:v>
                </c:pt>
                <c:pt idx="3512">
                  <c:v>-2.0220275999999999E-2</c:v>
                </c:pt>
                <c:pt idx="3513">
                  <c:v>-2.180619E-2</c:v>
                </c:pt>
                <c:pt idx="3514">
                  <c:v>-2.2770550000000001E-2</c:v>
                </c:pt>
                <c:pt idx="3515">
                  <c:v>-1.8380595E-2</c:v>
                </c:pt>
                <c:pt idx="3516">
                  <c:v>-2.0684439999999998E-2</c:v>
                </c:pt>
                <c:pt idx="3517">
                  <c:v>-2.2027206000000001E-2</c:v>
                </c:pt>
                <c:pt idx="3518">
                  <c:v>-2.3250237E-2</c:v>
                </c:pt>
                <c:pt idx="3519">
                  <c:v>-2.1129562000000001E-2</c:v>
                </c:pt>
                <c:pt idx="3520">
                  <c:v>-1.9999395999999999E-2</c:v>
                </c:pt>
                <c:pt idx="3521">
                  <c:v>-1.9987147E-2</c:v>
                </c:pt>
                <c:pt idx="3522">
                  <c:v>-2.3509459999999999E-2</c:v>
                </c:pt>
                <c:pt idx="3523">
                  <c:v>-2.0311803E-2</c:v>
                </c:pt>
                <c:pt idx="3524">
                  <c:v>-1.8030902000000001E-2</c:v>
                </c:pt>
                <c:pt idx="3525">
                  <c:v>-2.2692232999999999E-2</c:v>
                </c:pt>
                <c:pt idx="3526">
                  <c:v>-2.3520223999999999E-2</c:v>
                </c:pt>
                <c:pt idx="3527">
                  <c:v>-2.0496470999999999E-2</c:v>
                </c:pt>
                <c:pt idx="3528">
                  <c:v>-2.0880405000000001E-2</c:v>
                </c:pt>
                <c:pt idx="3529">
                  <c:v>-1.8650541E-2</c:v>
                </c:pt>
                <c:pt idx="3530">
                  <c:v>-1.9410601E-2</c:v>
                </c:pt>
                <c:pt idx="3531">
                  <c:v>-2.2083083E-2</c:v>
                </c:pt>
                <c:pt idx="3532">
                  <c:v>-2.2969129000000001E-2</c:v>
                </c:pt>
                <c:pt idx="3533">
                  <c:v>-1.9837784000000001E-2</c:v>
                </c:pt>
                <c:pt idx="3534">
                  <c:v>-1.8602417999999999E-2</c:v>
                </c:pt>
                <c:pt idx="3535">
                  <c:v>-1.8672725000000001E-2</c:v>
                </c:pt>
                <c:pt idx="3536">
                  <c:v>-2.0584956000000001E-2</c:v>
                </c:pt>
                <c:pt idx="3537">
                  <c:v>-1.8274131999999998E-2</c:v>
                </c:pt>
                <c:pt idx="3538">
                  <c:v>-1.7907026999999999E-2</c:v>
                </c:pt>
                <c:pt idx="3539">
                  <c:v>-1.5167699E-2</c:v>
                </c:pt>
                <c:pt idx="3540">
                  <c:v>-1.8808882999999998E-2</c:v>
                </c:pt>
                <c:pt idx="3541">
                  <c:v>-1.5989129000000001E-2</c:v>
                </c:pt>
                <c:pt idx="3542">
                  <c:v>-1.8740554999999999E-2</c:v>
                </c:pt>
                <c:pt idx="3543">
                  <c:v>-1.8275302E-2</c:v>
                </c:pt>
                <c:pt idx="3544">
                  <c:v>-1.7468877000000001E-2</c:v>
                </c:pt>
                <c:pt idx="3545">
                  <c:v>-1.5855001000000001E-2</c:v>
                </c:pt>
                <c:pt idx="3546">
                  <c:v>-1.5750344999999999E-2</c:v>
                </c:pt>
                <c:pt idx="3547">
                  <c:v>-1.4517036000000001E-2</c:v>
                </c:pt>
                <c:pt idx="3548">
                  <c:v>-1.2827000999999999E-2</c:v>
                </c:pt>
                <c:pt idx="3549">
                  <c:v>-1.2558821E-2</c:v>
                </c:pt>
                <c:pt idx="3550">
                  <c:v>-1.3343815E-2</c:v>
                </c:pt>
                <c:pt idx="3551">
                  <c:v>-1.5419749999999999E-2</c:v>
                </c:pt>
                <c:pt idx="3552">
                  <c:v>-1.2630824000000001E-2</c:v>
                </c:pt>
                <c:pt idx="3553">
                  <c:v>-1.2648135E-2</c:v>
                </c:pt>
                <c:pt idx="3554">
                  <c:v>-1.2659142E-2</c:v>
                </c:pt>
                <c:pt idx="3555">
                  <c:v>-1.2611471000000001E-2</c:v>
                </c:pt>
                <c:pt idx="3556">
                  <c:v>-1.1088967E-2</c:v>
                </c:pt>
                <c:pt idx="3557">
                  <c:v>-1.8058459999999998E-2</c:v>
                </c:pt>
                <c:pt idx="3558">
                  <c:v>-1.3843721999999999E-2</c:v>
                </c:pt>
                <c:pt idx="3559">
                  <c:v>-1.2886315000000001E-2</c:v>
                </c:pt>
                <c:pt idx="3560">
                  <c:v>-1.4716027E-2</c:v>
                </c:pt>
                <c:pt idx="3561">
                  <c:v>-1.1405451E-2</c:v>
                </c:pt>
                <c:pt idx="3562">
                  <c:v>-8.6353909999999992E-3</c:v>
                </c:pt>
                <c:pt idx="3563">
                  <c:v>-1.6801441E-2</c:v>
                </c:pt>
                <c:pt idx="3564">
                  <c:v>-1.3139209000000001E-2</c:v>
                </c:pt>
                <c:pt idx="3565">
                  <c:v>-1.2580212E-2</c:v>
                </c:pt>
                <c:pt idx="3566">
                  <c:v>-1.6797929999999999E-2</c:v>
                </c:pt>
                <c:pt idx="3567">
                  <c:v>-1.3489485000000001E-2</c:v>
                </c:pt>
                <c:pt idx="3568">
                  <c:v>-1.0761876E-2</c:v>
                </c:pt>
                <c:pt idx="3569">
                  <c:v>-1.1888658999999999E-2</c:v>
                </c:pt>
                <c:pt idx="3570">
                  <c:v>-1.0573057E-2</c:v>
                </c:pt>
                <c:pt idx="3571">
                  <c:v>-1.4980976999999999E-2</c:v>
                </c:pt>
                <c:pt idx="3572">
                  <c:v>-1.2216084E-2</c:v>
                </c:pt>
                <c:pt idx="3573">
                  <c:v>-9.4487930000000005E-3</c:v>
                </c:pt>
                <c:pt idx="3574">
                  <c:v>-6.0423439999999998E-3</c:v>
                </c:pt>
                <c:pt idx="3575">
                  <c:v>-7.6809870000000002E-3</c:v>
                </c:pt>
                <c:pt idx="3576">
                  <c:v>-8.6234729999999996E-3</c:v>
                </c:pt>
                <c:pt idx="3577">
                  <c:v>-7.2093349999999999E-3</c:v>
                </c:pt>
                <c:pt idx="3578">
                  <c:v>-7.8015869999999996E-3</c:v>
                </c:pt>
                <c:pt idx="3579">
                  <c:v>-7.9283530000000008E-3</c:v>
                </c:pt>
                <c:pt idx="3580">
                  <c:v>-4.782222E-3</c:v>
                </c:pt>
                <c:pt idx="3581">
                  <c:v>-7.4094310000000002E-3</c:v>
                </c:pt>
                <c:pt idx="3582">
                  <c:v>-5.4737589999999999E-3</c:v>
                </c:pt>
                <c:pt idx="3583">
                  <c:v>-2.3216410000000002E-3</c:v>
                </c:pt>
                <c:pt idx="3584">
                  <c:v>-1.7788089999999999E-3</c:v>
                </c:pt>
                <c:pt idx="3585">
                  <c:v>-4.5338490000000004E-3</c:v>
                </c:pt>
                <c:pt idx="3586">
                  <c:v>-3.6654859999999999E-3</c:v>
                </c:pt>
                <c:pt idx="3587">
                  <c:v>-2.4585409999999999E-3</c:v>
                </c:pt>
                <c:pt idx="3588">
                  <c:v>-1.138207E-3</c:v>
                </c:pt>
                <c:pt idx="3589">
                  <c:v>-3.470337E-3</c:v>
                </c:pt>
                <c:pt idx="3590">
                  <c:v>-1.188726E-3</c:v>
                </c:pt>
                <c:pt idx="3591">
                  <c:v>1.808395E-3</c:v>
                </c:pt>
                <c:pt idx="3592">
                  <c:v>-1.212926E-3</c:v>
                </c:pt>
                <c:pt idx="3593">
                  <c:v>-9.4847400000000004E-4</c:v>
                </c:pt>
                <c:pt idx="3594">
                  <c:v>-1.200617E-3</c:v>
                </c:pt>
                <c:pt idx="3595">
                  <c:v>-4.0824240000000003E-3</c:v>
                </c:pt>
                <c:pt idx="3596">
                  <c:v>-1.7830509999999999E-3</c:v>
                </c:pt>
                <c:pt idx="3597">
                  <c:v>1.2787860000000001E-3</c:v>
                </c:pt>
                <c:pt idx="3598">
                  <c:v>1.5439239999999999E-3</c:v>
                </c:pt>
                <c:pt idx="3599">
                  <c:v>4.0062799999999999E-4</c:v>
                </c:pt>
                <c:pt idx="3600">
                  <c:v>-6.4321199999999999E-4</c:v>
                </c:pt>
                <c:pt idx="3601">
                  <c:v>3.631961E-3</c:v>
                </c:pt>
                <c:pt idx="3602">
                  <c:v>6.1573670000000004E-3</c:v>
                </c:pt>
                <c:pt idx="3603">
                  <c:v>2.0630230000000002E-3</c:v>
                </c:pt>
                <c:pt idx="3604">
                  <c:v>5.4382699999999998E-4</c:v>
                </c:pt>
                <c:pt idx="3605">
                  <c:v>-2.0478799999999999E-4</c:v>
                </c:pt>
                <c:pt idx="3606">
                  <c:v>4.5196530000000002E-3</c:v>
                </c:pt>
                <c:pt idx="3607">
                  <c:v>5.9316610000000004E-3</c:v>
                </c:pt>
                <c:pt idx="3608">
                  <c:v>1.8128999999999999E-4</c:v>
                </c:pt>
                <c:pt idx="3609">
                  <c:v>3.0274099999999999E-3</c:v>
                </c:pt>
                <c:pt idx="3610">
                  <c:v>2.1651660000000001E-3</c:v>
                </c:pt>
                <c:pt idx="3611">
                  <c:v>6.02675E-3</c:v>
                </c:pt>
                <c:pt idx="3612">
                  <c:v>3.0399950000000002E-3</c:v>
                </c:pt>
                <c:pt idx="3613">
                  <c:v>9.5367399999999995E-4</c:v>
                </c:pt>
                <c:pt idx="3614">
                  <c:v>2.2933509999999999E-3</c:v>
                </c:pt>
                <c:pt idx="3615">
                  <c:v>7.3315189999999999E-3</c:v>
                </c:pt>
                <c:pt idx="3616">
                  <c:v>4.3328180000000004E-3</c:v>
                </c:pt>
                <c:pt idx="3617">
                  <c:v>4.9381540000000002E-3</c:v>
                </c:pt>
                <c:pt idx="3618">
                  <c:v>7.9056100000000004E-3</c:v>
                </c:pt>
                <c:pt idx="3619">
                  <c:v>3.7526759999999999E-3</c:v>
                </c:pt>
                <c:pt idx="3620">
                  <c:v>4.1253189999999997E-3</c:v>
                </c:pt>
                <c:pt idx="3621">
                  <c:v>4.7255960000000003E-3</c:v>
                </c:pt>
                <c:pt idx="3622">
                  <c:v>2.5443800000000002E-3</c:v>
                </c:pt>
                <c:pt idx="3623">
                  <c:v>5.6126079999999998E-3</c:v>
                </c:pt>
                <c:pt idx="3624">
                  <c:v>6.3682330000000001E-3</c:v>
                </c:pt>
                <c:pt idx="3625">
                  <c:v>8.3288530000000006E-3</c:v>
                </c:pt>
                <c:pt idx="3626">
                  <c:v>2.0087109999999998E-3</c:v>
                </c:pt>
                <c:pt idx="3627">
                  <c:v>7.6927600000000005E-4</c:v>
                </c:pt>
                <c:pt idx="3628">
                  <c:v>3.8219119999999998E-3</c:v>
                </c:pt>
                <c:pt idx="3629">
                  <c:v>6.1875979999999999E-3</c:v>
                </c:pt>
                <c:pt idx="3630">
                  <c:v>8.9676589999999994E-3</c:v>
                </c:pt>
                <c:pt idx="3631">
                  <c:v>3.0407939999999999E-3</c:v>
                </c:pt>
                <c:pt idx="3632">
                  <c:v>9.0939049999999994E-3</c:v>
                </c:pt>
                <c:pt idx="3633">
                  <c:v>6.3226200000000001E-3</c:v>
                </c:pt>
                <c:pt idx="3634">
                  <c:v>6.5689759999999998E-3</c:v>
                </c:pt>
                <c:pt idx="3635">
                  <c:v>4.8475080000000004E-3</c:v>
                </c:pt>
                <c:pt idx="3636">
                  <c:v>1.0332542E-2</c:v>
                </c:pt>
                <c:pt idx="3637">
                  <c:v>1.1022301E-2</c:v>
                </c:pt>
                <c:pt idx="3638">
                  <c:v>7.6417630000000002E-3</c:v>
                </c:pt>
                <c:pt idx="3639">
                  <c:v>7.1370950000000004E-3</c:v>
                </c:pt>
                <c:pt idx="3640">
                  <c:v>7.1437599999999999E-3</c:v>
                </c:pt>
                <c:pt idx="3641">
                  <c:v>6.7466820000000004E-3</c:v>
                </c:pt>
                <c:pt idx="3642">
                  <c:v>1.1120465E-2</c:v>
                </c:pt>
                <c:pt idx="3643">
                  <c:v>8.7726220000000008E-3</c:v>
                </c:pt>
                <c:pt idx="3644">
                  <c:v>5.1121059999999999E-3</c:v>
                </c:pt>
                <c:pt idx="3645">
                  <c:v>1.3268304E-2</c:v>
                </c:pt>
                <c:pt idx="3646">
                  <c:v>1.2040446E-2</c:v>
                </c:pt>
                <c:pt idx="3647">
                  <c:v>8.5439810000000008E-3</c:v>
                </c:pt>
                <c:pt idx="3648">
                  <c:v>1.0554396000000001E-2</c:v>
                </c:pt>
                <c:pt idx="3649">
                  <c:v>9.7631709999999993E-3</c:v>
                </c:pt>
                <c:pt idx="3650">
                  <c:v>1.0176072E-2</c:v>
                </c:pt>
                <c:pt idx="3651">
                  <c:v>1.1445334E-2</c:v>
                </c:pt>
                <c:pt idx="3652">
                  <c:v>1.0317669999999999E-2</c:v>
                </c:pt>
                <c:pt idx="3653">
                  <c:v>8.2979290000000008E-3</c:v>
                </c:pt>
                <c:pt idx="3654">
                  <c:v>9.5535849999999999E-3</c:v>
                </c:pt>
                <c:pt idx="3655">
                  <c:v>3.642967E-3</c:v>
                </c:pt>
                <c:pt idx="3656">
                  <c:v>6.6877459999999996E-3</c:v>
                </c:pt>
                <c:pt idx="3657">
                  <c:v>1.2319800000000001E-2</c:v>
                </c:pt>
                <c:pt idx="3658">
                  <c:v>5.5148899999999997E-3</c:v>
                </c:pt>
                <c:pt idx="3659">
                  <c:v>1.3622617E-2</c:v>
                </c:pt>
                <c:pt idx="3660">
                  <c:v>5.4524919999999998E-3</c:v>
                </c:pt>
                <c:pt idx="3661">
                  <c:v>4.8825750000000001E-3</c:v>
                </c:pt>
                <c:pt idx="3662">
                  <c:v>1.0422549E-2</c:v>
                </c:pt>
                <c:pt idx="3663">
                  <c:v>7.0659019999999998E-3</c:v>
                </c:pt>
                <c:pt idx="3664">
                  <c:v>6.5216579999999996E-3</c:v>
                </c:pt>
                <c:pt idx="3665">
                  <c:v>1.0936912E-2</c:v>
                </c:pt>
                <c:pt idx="3666">
                  <c:v>1.2078362E-2</c:v>
                </c:pt>
                <c:pt idx="3667">
                  <c:v>3.4507850000000001E-3</c:v>
                </c:pt>
                <c:pt idx="3668">
                  <c:v>5.4993200000000002E-3</c:v>
                </c:pt>
                <c:pt idx="3669">
                  <c:v>1.1517265E-2</c:v>
                </c:pt>
                <c:pt idx="3670">
                  <c:v>6.3951700000000004E-3</c:v>
                </c:pt>
                <c:pt idx="3671">
                  <c:v>9.5254490000000001E-3</c:v>
                </c:pt>
                <c:pt idx="3672">
                  <c:v>5.4414110000000002E-3</c:v>
                </c:pt>
                <c:pt idx="3673">
                  <c:v>1.2485738E-2</c:v>
                </c:pt>
                <c:pt idx="3674">
                  <c:v>1.1616984E-2</c:v>
                </c:pt>
                <c:pt idx="3675">
                  <c:v>4.3161939999999998E-3</c:v>
                </c:pt>
                <c:pt idx="3676">
                  <c:v>6.1862590000000004E-3</c:v>
                </c:pt>
                <c:pt idx="3677">
                  <c:v>9.100024E-3</c:v>
                </c:pt>
                <c:pt idx="3678">
                  <c:v>1.1443310999999999E-2</c:v>
                </c:pt>
                <c:pt idx="3679">
                  <c:v>1.6153645000000001E-2</c:v>
                </c:pt>
                <c:pt idx="3680">
                  <c:v>5.0510720000000002E-3</c:v>
                </c:pt>
                <c:pt idx="3681">
                  <c:v>6.9512380000000002E-3</c:v>
                </c:pt>
                <c:pt idx="3682">
                  <c:v>9.6155259999999992E-3</c:v>
                </c:pt>
                <c:pt idx="3683">
                  <c:v>9.5627960000000001E-3</c:v>
                </c:pt>
                <c:pt idx="3684">
                  <c:v>8.5025910000000003E-3</c:v>
                </c:pt>
                <c:pt idx="3685">
                  <c:v>1.2506919E-2</c:v>
                </c:pt>
                <c:pt idx="3686">
                  <c:v>1.191218E-2</c:v>
                </c:pt>
                <c:pt idx="3687">
                  <c:v>9.5190629999999995E-3</c:v>
                </c:pt>
                <c:pt idx="3688">
                  <c:v>8.5637890000000005E-3</c:v>
                </c:pt>
                <c:pt idx="3689">
                  <c:v>5.4891690000000003E-3</c:v>
                </c:pt>
                <c:pt idx="3690">
                  <c:v>1.1352073000000001E-2</c:v>
                </c:pt>
                <c:pt idx="3691">
                  <c:v>1.4546534E-2</c:v>
                </c:pt>
                <c:pt idx="3692">
                  <c:v>8.4628240000000007E-3</c:v>
                </c:pt>
                <c:pt idx="3693">
                  <c:v>1.0645816000000001E-2</c:v>
                </c:pt>
                <c:pt idx="3694">
                  <c:v>1.2749626999999999E-2</c:v>
                </c:pt>
                <c:pt idx="3695">
                  <c:v>8.4100070000000006E-3</c:v>
                </c:pt>
                <c:pt idx="3696">
                  <c:v>9.9672549999999995E-3</c:v>
                </c:pt>
                <c:pt idx="3697">
                  <c:v>7.3925120000000004E-3</c:v>
                </c:pt>
                <c:pt idx="3698">
                  <c:v>8.8624029999999996E-3</c:v>
                </c:pt>
                <c:pt idx="3699">
                  <c:v>1.6056666000000001E-2</c:v>
                </c:pt>
                <c:pt idx="3700">
                  <c:v>1.1796834000000001E-2</c:v>
                </c:pt>
                <c:pt idx="3701">
                  <c:v>7.3088759999999997E-3</c:v>
                </c:pt>
                <c:pt idx="3702">
                  <c:v>1.5926777999999999E-2</c:v>
                </c:pt>
                <c:pt idx="3703">
                  <c:v>8.7964310000000004E-3</c:v>
                </c:pt>
                <c:pt idx="3704">
                  <c:v>1.0315331E-2</c:v>
                </c:pt>
                <c:pt idx="3705">
                  <c:v>1.1832799999999999E-2</c:v>
                </c:pt>
                <c:pt idx="3706">
                  <c:v>1.4528451E-2</c:v>
                </c:pt>
                <c:pt idx="3707">
                  <c:v>1.5458694E-2</c:v>
                </c:pt>
                <c:pt idx="3708">
                  <c:v>7.3985739999999998E-3</c:v>
                </c:pt>
                <c:pt idx="3709">
                  <c:v>8.2297459999999996E-3</c:v>
                </c:pt>
                <c:pt idx="3710">
                  <c:v>1.3310073E-2</c:v>
                </c:pt>
                <c:pt idx="3711">
                  <c:v>1.1036268E-2</c:v>
                </c:pt>
                <c:pt idx="3712">
                  <c:v>1.2765619000000001E-2</c:v>
                </c:pt>
                <c:pt idx="3713">
                  <c:v>1.1298216999999999E-2</c:v>
                </c:pt>
                <c:pt idx="3714">
                  <c:v>7.4960019999999999E-3</c:v>
                </c:pt>
                <c:pt idx="3715">
                  <c:v>1.2772257E-2</c:v>
                </c:pt>
                <c:pt idx="3716">
                  <c:v>1.5915592999999999E-2</c:v>
                </c:pt>
                <c:pt idx="3717">
                  <c:v>7.6920180000000001E-3</c:v>
                </c:pt>
                <c:pt idx="3718">
                  <c:v>1.4468450000000001E-2</c:v>
                </c:pt>
                <c:pt idx="3719">
                  <c:v>1.5376322E-2</c:v>
                </c:pt>
                <c:pt idx="3720">
                  <c:v>1.6563112000000001E-2</c:v>
                </c:pt>
                <c:pt idx="3721">
                  <c:v>1.1483665000000001E-2</c:v>
                </c:pt>
                <c:pt idx="3722">
                  <c:v>1.0196634E-2</c:v>
                </c:pt>
                <c:pt idx="3723">
                  <c:v>1.5347186000000001E-2</c:v>
                </c:pt>
                <c:pt idx="3724">
                  <c:v>1.5713198000000001E-2</c:v>
                </c:pt>
                <c:pt idx="3725">
                  <c:v>1.1460397000000001E-2</c:v>
                </c:pt>
                <c:pt idx="3726">
                  <c:v>1.7599244E-2</c:v>
                </c:pt>
                <c:pt idx="3727">
                  <c:v>1.8481015999999999E-2</c:v>
                </c:pt>
                <c:pt idx="3728">
                  <c:v>1.1906477E-2</c:v>
                </c:pt>
                <c:pt idx="3729">
                  <c:v>1.9381969999999998E-2</c:v>
                </c:pt>
                <c:pt idx="3730">
                  <c:v>1.2203958000000001E-2</c:v>
                </c:pt>
                <c:pt idx="3731">
                  <c:v>1.1212197E-2</c:v>
                </c:pt>
                <c:pt idx="3732">
                  <c:v>1.8399516000000001E-2</c:v>
                </c:pt>
                <c:pt idx="3733">
                  <c:v>1.5802667999999999E-2</c:v>
                </c:pt>
                <c:pt idx="3734">
                  <c:v>1.4006365E-2</c:v>
                </c:pt>
                <c:pt idx="3735">
                  <c:v>1.6067652000000002E-2</c:v>
                </c:pt>
                <c:pt idx="3736">
                  <c:v>1.5536171E-2</c:v>
                </c:pt>
                <c:pt idx="3737">
                  <c:v>1.1676452E-2</c:v>
                </c:pt>
                <c:pt idx="3738">
                  <c:v>1.7937673000000001E-2</c:v>
                </c:pt>
                <c:pt idx="3739">
                  <c:v>1.5781313000000002E-2</c:v>
                </c:pt>
                <c:pt idx="3740">
                  <c:v>1.4981454E-2</c:v>
                </c:pt>
                <c:pt idx="3741">
                  <c:v>1.5596112000000001E-2</c:v>
                </c:pt>
                <c:pt idx="3742">
                  <c:v>1.4978787E-2</c:v>
                </c:pt>
                <c:pt idx="3743">
                  <c:v>1.2979284000000001E-2</c:v>
                </c:pt>
                <c:pt idx="3744">
                  <c:v>1.0211008000000001E-2</c:v>
                </c:pt>
                <c:pt idx="3745">
                  <c:v>1.2945276E-2</c:v>
                </c:pt>
                <c:pt idx="3746">
                  <c:v>1.8394303000000001E-2</c:v>
                </c:pt>
                <c:pt idx="3747">
                  <c:v>1.5301838999999999E-2</c:v>
                </c:pt>
                <c:pt idx="3748">
                  <c:v>9.7042399999999994E-3</c:v>
                </c:pt>
                <c:pt idx="3749">
                  <c:v>1.3085922E-2</c:v>
                </c:pt>
                <c:pt idx="3750">
                  <c:v>1.412178E-2</c:v>
                </c:pt>
                <c:pt idx="3751">
                  <c:v>1.3595006999999999E-2</c:v>
                </c:pt>
                <c:pt idx="3752">
                  <c:v>1.1062799E-2</c:v>
                </c:pt>
                <c:pt idx="3753">
                  <c:v>1.7835218E-2</c:v>
                </c:pt>
                <c:pt idx="3754">
                  <c:v>1.4401986E-2</c:v>
                </c:pt>
                <c:pt idx="3755">
                  <c:v>1.4005975E-2</c:v>
                </c:pt>
                <c:pt idx="3756">
                  <c:v>1.3865855999999999E-2</c:v>
                </c:pt>
                <c:pt idx="3757">
                  <c:v>9.9749790000000001E-3</c:v>
                </c:pt>
                <c:pt idx="3758">
                  <c:v>1.0618844000000001E-2</c:v>
                </c:pt>
                <c:pt idx="3759">
                  <c:v>1.2172799E-2</c:v>
                </c:pt>
                <c:pt idx="3760">
                  <c:v>1.1321832E-2</c:v>
                </c:pt>
                <c:pt idx="3761">
                  <c:v>1.3592709999999999E-2</c:v>
                </c:pt>
                <c:pt idx="3762">
                  <c:v>1.0307370999999999E-2</c:v>
                </c:pt>
                <c:pt idx="3763">
                  <c:v>1.0639999000000001E-2</c:v>
                </c:pt>
                <c:pt idx="3764">
                  <c:v>1.7602224E-2</c:v>
                </c:pt>
                <c:pt idx="3765">
                  <c:v>1.2945955E-2</c:v>
                </c:pt>
                <c:pt idx="3766">
                  <c:v>1.4582552E-2</c:v>
                </c:pt>
                <c:pt idx="3767">
                  <c:v>1.1062119E-2</c:v>
                </c:pt>
                <c:pt idx="3768">
                  <c:v>1.1972455E-2</c:v>
                </c:pt>
                <c:pt idx="3769">
                  <c:v>1.5740293999999998E-2</c:v>
                </c:pt>
                <c:pt idx="3770">
                  <c:v>9.3720509999999993E-3</c:v>
                </c:pt>
                <c:pt idx="3771">
                  <c:v>1.0627998E-2</c:v>
                </c:pt>
                <c:pt idx="3772">
                  <c:v>9.4659800000000006E-3</c:v>
                </c:pt>
                <c:pt idx="3773">
                  <c:v>1.3046067E-2</c:v>
                </c:pt>
                <c:pt idx="3774">
                  <c:v>1.7884313999999998E-2</c:v>
                </c:pt>
                <c:pt idx="3775">
                  <c:v>9.9227929999999992E-3</c:v>
                </c:pt>
                <c:pt idx="3776">
                  <c:v>5.3323190000000003E-3</c:v>
                </c:pt>
                <c:pt idx="3777">
                  <c:v>1.4025676000000001E-2</c:v>
                </c:pt>
                <c:pt idx="3778">
                  <c:v>1.4818603E-2</c:v>
                </c:pt>
                <c:pt idx="3779">
                  <c:v>1.7403733000000001E-2</c:v>
                </c:pt>
                <c:pt idx="3780">
                  <c:v>1.7867193E-2</c:v>
                </c:pt>
                <c:pt idx="3781">
                  <c:v>1.3396013E-2</c:v>
                </c:pt>
                <c:pt idx="3782">
                  <c:v>1.7737065E-2</c:v>
                </c:pt>
                <c:pt idx="3783">
                  <c:v>1.7855842E-2</c:v>
                </c:pt>
                <c:pt idx="3784">
                  <c:v>1.8370515E-2</c:v>
                </c:pt>
                <c:pt idx="3785">
                  <c:v>2.4352772000000002E-2</c:v>
                </c:pt>
                <c:pt idx="3786">
                  <c:v>2.130435E-2</c:v>
                </c:pt>
                <c:pt idx="3787">
                  <c:v>2.0427639000000001E-2</c:v>
                </c:pt>
                <c:pt idx="3788">
                  <c:v>1.5929749E-2</c:v>
                </c:pt>
                <c:pt idx="3789">
                  <c:v>1.5526013E-2</c:v>
                </c:pt>
                <c:pt idx="3790">
                  <c:v>1.7058436E-2</c:v>
                </c:pt>
                <c:pt idx="3791">
                  <c:v>2.5226884000000002E-2</c:v>
                </c:pt>
                <c:pt idx="3792">
                  <c:v>3.0344264999999999E-2</c:v>
                </c:pt>
                <c:pt idx="3793">
                  <c:v>2.7453404000000001E-2</c:v>
                </c:pt>
                <c:pt idx="3794">
                  <c:v>2.4738774000000002E-2</c:v>
                </c:pt>
                <c:pt idx="3795">
                  <c:v>2.2634874999999999E-2</c:v>
                </c:pt>
                <c:pt idx="3796">
                  <c:v>2.2679432999999999E-2</c:v>
                </c:pt>
                <c:pt idx="3797">
                  <c:v>2.4731664E-2</c:v>
                </c:pt>
                <c:pt idx="3798">
                  <c:v>2.9628109E-2</c:v>
                </c:pt>
                <c:pt idx="3799">
                  <c:v>3.0994311E-2</c:v>
                </c:pt>
                <c:pt idx="3800">
                  <c:v>2.8912485000000002E-2</c:v>
                </c:pt>
                <c:pt idx="3801">
                  <c:v>2.3573380000000001E-2</c:v>
                </c:pt>
                <c:pt idx="3802">
                  <c:v>2.2527294E-2</c:v>
                </c:pt>
                <c:pt idx="3803">
                  <c:v>2.8092501999999998E-2</c:v>
                </c:pt>
                <c:pt idx="3804">
                  <c:v>2.2719570000000001E-2</c:v>
                </c:pt>
                <c:pt idx="3805">
                  <c:v>2.7976118000000001E-2</c:v>
                </c:pt>
                <c:pt idx="3806">
                  <c:v>3.0656293000000001E-2</c:v>
                </c:pt>
                <c:pt idx="3807">
                  <c:v>2.475979E-2</c:v>
                </c:pt>
                <c:pt idx="3808">
                  <c:v>1.9751385E-2</c:v>
                </c:pt>
                <c:pt idx="3809">
                  <c:v>2.3142388E-2</c:v>
                </c:pt>
                <c:pt idx="3810">
                  <c:v>2.2431672999999999E-2</c:v>
                </c:pt>
                <c:pt idx="3811">
                  <c:v>1.9610585999999999E-2</c:v>
                </c:pt>
                <c:pt idx="3812">
                  <c:v>2.305395E-2</c:v>
                </c:pt>
                <c:pt idx="3813">
                  <c:v>2.5305917000000001E-2</c:v>
                </c:pt>
                <c:pt idx="3814">
                  <c:v>2.1967731000000001E-2</c:v>
                </c:pt>
                <c:pt idx="3815">
                  <c:v>1.6357783000000001E-2</c:v>
                </c:pt>
                <c:pt idx="3816">
                  <c:v>1.388292E-2</c:v>
                </c:pt>
                <c:pt idx="3817">
                  <c:v>1.4923418000000001E-2</c:v>
                </c:pt>
                <c:pt idx="3818">
                  <c:v>1.8707745000000001E-2</c:v>
                </c:pt>
                <c:pt idx="3819">
                  <c:v>1.4633640999999999E-2</c:v>
                </c:pt>
                <c:pt idx="3820">
                  <c:v>1.4404003E-2</c:v>
                </c:pt>
                <c:pt idx="3821">
                  <c:v>1.2168277E-2</c:v>
                </c:pt>
                <c:pt idx="3822">
                  <c:v>9.5117870000000007E-3</c:v>
                </c:pt>
                <c:pt idx="3823">
                  <c:v>9.2667749999999997E-3</c:v>
                </c:pt>
                <c:pt idx="3824">
                  <c:v>1.3327563000000001E-2</c:v>
                </c:pt>
                <c:pt idx="3825">
                  <c:v>1.3842884E-2</c:v>
                </c:pt>
                <c:pt idx="3826">
                  <c:v>1.5625871999999999E-2</c:v>
                </c:pt>
                <c:pt idx="3827">
                  <c:v>1.3906185999999999E-2</c:v>
                </c:pt>
                <c:pt idx="3828">
                  <c:v>1.3158249E-2</c:v>
                </c:pt>
                <c:pt idx="3829">
                  <c:v>1.4909545E-2</c:v>
                </c:pt>
                <c:pt idx="3830">
                  <c:v>1.4470480000000001E-2</c:v>
                </c:pt>
                <c:pt idx="3831">
                  <c:v>9.7843819999999995E-3</c:v>
                </c:pt>
                <c:pt idx="3832">
                  <c:v>1.6240246999999999E-2</c:v>
                </c:pt>
                <c:pt idx="3833">
                  <c:v>1.9022714E-2</c:v>
                </c:pt>
                <c:pt idx="3834">
                  <c:v>1.4269268E-2</c:v>
                </c:pt>
                <c:pt idx="3835">
                  <c:v>1.6281553000000001E-2</c:v>
                </c:pt>
                <c:pt idx="3836">
                  <c:v>2.3835938000000001E-2</c:v>
                </c:pt>
                <c:pt idx="3837">
                  <c:v>2.2995979E-2</c:v>
                </c:pt>
                <c:pt idx="3838">
                  <c:v>2.37705E-2</c:v>
                </c:pt>
                <c:pt idx="3839">
                  <c:v>2.3564636999999999E-2</c:v>
                </c:pt>
                <c:pt idx="3840">
                  <c:v>2.3792351E-2</c:v>
                </c:pt>
                <c:pt idx="3841">
                  <c:v>2.8062462999999999E-2</c:v>
                </c:pt>
                <c:pt idx="3842">
                  <c:v>2.6988334999999999E-2</c:v>
                </c:pt>
                <c:pt idx="3843">
                  <c:v>2.4082559999999999E-2</c:v>
                </c:pt>
                <c:pt idx="3844">
                  <c:v>2.4933409E-2</c:v>
                </c:pt>
                <c:pt idx="3845">
                  <c:v>3.0379307000000001E-2</c:v>
                </c:pt>
                <c:pt idx="3846">
                  <c:v>3.3288921999999999E-2</c:v>
                </c:pt>
                <c:pt idx="3847">
                  <c:v>2.8661147000000001E-2</c:v>
                </c:pt>
                <c:pt idx="3848">
                  <c:v>2.9472618999999999E-2</c:v>
                </c:pt>
                <c:pt idx="3849">
                  <c:v>2.8579126999999999E-2</c:v>
                </c:pt>
                <c:pt idx="3850">
                  <c:v>3.377372E-2</c:v>
                </c:pt>
                <c:pt idx="3851">
                  <c:v>3.1972893000000002E-2</c:v>
                </c:pt>
                <c:pt idx="3852">
                  <c:v>3.0758397999999999E-2</c:v>
                </c:pt>
                <c:pt idx="3853">
                  <c:v>3.2306227999999999E-2</c:v>
                </c:pt>
                <c:pt idx="3854">
                  <c:v>3.1488013000000002E-2</c:v>
                </c:pt>
                <c:pt idx="3855">
                  <c:v>3.0602777000000001E-2</c:v>
                </c:pt>
                <c:pt idx="3856">
                  <c:v>3.2337256000000002E-2</c:v>
                </c:pt>
                <c:pt idx="3857">
                  <c:v>3.2967626999999999E-2</c:v>
                </c:pt>
                <c:pt idx="3858">
                  <c:v>3.8338459999999998E-2</c:v>
                </c:pt>
                <c:pt idx="3859">
                  <c:v>3.8670555000000002E-2</c:v>
                </c:pt>
                <c:pt idx="3860">
                  <c:v>3.3378753999999997E-2</c:v>
                </c:pt>
                <c:pt idx="3861">
                  <c:v>3.0526239E-2</c:v>
                </c:pt>
                <c:pt idx="3862">
                  <c:v>3.2425120000000002E-2</c:v>
                </c:pt>
                <c:pt idx="3863">
                  <c:v>3.1909532999999997E-2</c:v>
                </c:pt>
                <c:pt idx="3864">
                  <c:v>3.5123054000000001E-2</c:v>
                </c:pt>
                <c:pt idx="3865">
                  <c:v>3.4843686999999998E-2</c:v>
                </c:pt>
                <c:pt idx="3866">
                  <c:v>2.8557903999999999E-2</c:v>
                </c:pt>
                <c:pt idx="3867">
                  <c:v>3.0202937999999999E-2</c:v>
                </c:pt>
                <c:pt idx="3868">
                  <c:v>2.9398148999999998E-2</c:v>
                </c:pt>
                <c:pt idx="3869">
                  <c:v>2.9462862999999999E-2</c:v>
                </c:pt>
                <c:pt idx="3870">
                  <c:v>2.9675198999999999E-2</c:v>
                </c:pt>
                <c:pt idx="3871">
                  <c:v>3.6524846999999999E-2</c:v>
                </c:pt>
                <c:pt idx="3872">
                  <c:v>2.7690350999999998E-2</c:v>
                </c:pt>
                <c:pt idx="3873">
                  <c:v>2.8737505999999999E-2</c:v>
                </c:pt>
                <c:pt idx="3874">
                  <c:v>3.0590618E-2</c:v>
                </c:pt>
                <c:pt idx="3875">
                  <c:v>2.4340712E-2</c:v>
                </c:pt>
                <c:pt idx="3876">
                  <c:v>3.1418755999999999E-2</c:v>
                </c:pt>
                <c:pt idx="3877">
                  <c:v>3.1560969000000001E-2</c:v>
                </c:pt>
                <c:pt idx="3878">
                  <c:v>2.9881610999999999E-2</c:v>
                </c:pt>
                <c:pt idx="3879">
                  <c:v>3.3528011000000003E-2</c:v>
                </c:pt>
                <c:pt idx="3880">
                  <c:v>2.9959982E-2</c:v>
                </c:pt>
                <c:pt idx="3881">
                  <c:v>2.3169987E-2</c:v>
                </c:pt>
                <c:pt idx="3882">
                  <c:v>3.0919304000000002E-2</c:v>
                </c:pt>
                <c:pt idx="3883">
                  <c:v>3.2428778999999998E-2</c:v>
                </c:pt>
                <c:pt idx="3884">
                  <c:v>3.3987920999999997E-2</c:v>
                </c:pt>
                <c:pt idx="3885">
                  <c:v>3.4979150000000001E-2</c:v>
                </c:pt>
                <c:pt idx="3886">
                  <c:v>3.5346839999999997E-2</c:v>
                </c:pt>
                <c:pt idx="3887">
                  <c:v>3.5722081000000003E-2</c:v>
                </c:pt>
                <c:pt idx="3888">
                  <c:v>3.3385769000000003E-2</c:v>
                </c:pt>
                <c:pt idx="3889">
                  <c:v>3.4179658000000002E-2</c:v>
                </c:pt>
                <c:pt idx="3890">
                  <c:v>3.3973879999999998E-2</c:v>
                </c:pt>
                <c:pt idx="3891">
                  <c:v>4.1846982999999997E-2</c:v>
                </c:pt>
                <c:pt idx="3892">
                  <c:v>4.2274776999999999E-2</c:v>
                </c:pt>
                <c:pt idx="3893">
                  <c:v>3.9764747000000003E-2</c:v>
                </c:pt>
                <c:pt idx="3894">
                  <c:v>3.9491452000000003E-2</c:v>
                </c:pt>
                <c:pt idx="3895">
                  <c:v>3.8874662999999997E-2</c:v>
                </c:pt>
                <c:pt idx="3896">
                  <c:v>4.1611678999999999E-2</c:v>
                </c:pt>
                <c:pt idx="3897">
                  <c:v>4.4622116000000003E-2</c:v>
                </c:pt>
                <c:pt idx="3898">
                  <c:v>4.3962631000000002E-2</c:v>
                </c:pt>
                <c:pt idx="3899">
                  <c:v>4.4753055999999999E-2</c:v>
                </c:pt>
                <c:pt idx="3900">
                  <c:v>4.4976518E-2</c:v>
                </c:pt>
                <c:pt idx="3901">
                  <c:v>4.2737066999999997E-2</c:v>
                </c:pt>
                <c:pt idx="3902">
                  <c:v>4.5457706000000001E-2</c:v>
                </c:pt>
                <c:pt idx="3903">
                  <c:v>4.6076356999999998E-2</c:v>
                </c:pt>
                <c:pt idx="3904">
                  <c:v>4.3404738999999998E-2</c:v>
                </c:pt>
                <c:pt idx="3905">
                  <c:v>4.6351794000000002E-2</c:v>
                </c:pt>
                <c:pt idx="3906">
                  <c:v>4.7103986E-2</c:v>
                </c:pt>
                <c:pt idx="3907">
                  <c:v>4.4618989999999997E-2</c:v>
                </c:pt>
                <c:pt idx="3908">
                  <c:v>4.2294297000000002E-2</c:v>
                </c:pt>
                <c:pt idx="3909">
                  <c:v>4.3049570000000002E-2</c:v>
                </c:pt>
                <c:pt idx="3910">
                  <c:v>4.2757344000000003E-2</c:v>
                </c:pt>
                <c:pt idx="3911">
                  <c:v>4.7835193999999998E-2</c:v>
                </c:pt>
                <c:pt idx="3912">
                  <c:v>4.1327599E-2</c:v>
                </c:pt>
                <c:pt idx="3913">
                  <c:v>3.9960864999999998E-2</c:v>
                </c:pt>
                <c:pt idx="3914">
                  <c:v>4.9224228000000002E-2</c:v>
                </c:pt>
                <c:pt idx="3915">
                  <c:v>4.5074489000000002E-2</c:v>
                </c:pt>
                <c:pt idx="3916">
                  <c:v>4.3871526000000001E-2</c:v>
                </c:pt>
                <c:pt idx="3917">
                  <c:v>4.9329940000000003E-2</c:v>
                </c:pt>
                <c:pt idx="3918">
                  <c:v>4.5084263999999999E-2</c:v>
                </c:pt>
                <c:pt idx="3919">
                  <c:v>4.3258670999999999E-2</c:v>
                </c:pt>
                <c:pt idx="3920">
                  <c:v>4.4693007999999999E-2</c:v>
                </c:pt>
                <c:pt idx="3921">
                  <c:v>4.0842614999999999E-2</c:v>
                </c:pt>
                <c:pt idx="3922">
                  <c:v>4.3504067E-2</c:v>
                </c:pt>
                <c:pt idx="3923">
                  <c:v>4.4316336999999997E-2</c:v>
                </c:pt>
                <c:pt idx="3924">
                  <c:v>3.9288964000000003E-2</c:v>
                </c:pt>
                <c:pt idx="3925">
                  <c:v>4.4433660999999999E-2</c:v>
                </c:pt>
                <c:pt idx="3926">
                  <c:v>4.5007814E-2</c:v>
                </c:pt>
                <c:pt idx="3927">
                  <c:v>4.0918529000000002E-2</c:v>
                </c:pt>
                <c:pt idx="3928">
                  <c:v>3.6886618000000003E-2</c:v>
                </c:pt>
                <c:pt idx="3929">
                  <c:v>4.1796956000000003E-2</c:v>
                </c:pt>
                <c:pt idx="3930">
                  <c:v>4.5294284999999997E-2</c:v>
                </c:pt>
                <c:pt idx="3931">
                  <c:v>3.8764476999999999E-2</c:v>
                </c:pt>
                <c:pt idx="3932">
                  <c:v>3.5716566999999998E-2</c:v>
                </c:pt>
                <c:pt idx="3933">
                  <c:v>3.8173064999999999E-2</c:v>
                </c:pt>
                <c:pt idx="3934">
                  <c:v>3.9347786000000003E-2</c:v>
                </c:pt>
                <c:pt idx="3935">
                  <c:v>3.9372556000000003E-2</c:v>
                </c:pt>
                <c:pt idx="3936">
                  <c:v>3.0824867999999998E-2</c:v>
                </c:pt>
                <c:pt idx="3937">
                  <c:v>3.6796473000000003E-2</c:v>
                </c:pt>
                <c:pt idx="3938">
                  <c:v>3.8917065000000001E-2</c:v>
                </c:pt>
                <c:pt idx="3939">
                  <c:v>3.8060325999999998E-2</c:v>
                </c:pt>
                <c:pt idx="3940">
                  <c:v>3.8217018999999998E-2</c:v>
                </c:pt>
                <c:pt idx="3941">
                  <c:v>3.2454471999999998E-2</c:v>
                </c:pt>
                <c:pt idx="3942">
                  <c:v>3.3955578E-2</c:v>
                </c:pt>
                <c:pt idx="3943">
                  <c:v>4.0493105000000001E-2</c:v>
                </c:pt>
                <c:pt idx="3944">
                  <c:v>3.9352394999999998E-2</c:v>
                </c:pt>
                <c:pt idx="3945">
                  <c:v>3.1150389000000001E-2</c:v>
                </c:pt>
                <c:pt idx="3946">
                  <c:v>3.4698706000000003E-2</c:v>
                </c:pt>
                <c:pt idx="3947">
                  <c:v>3.3286698000000003E-2</c:v>
                </c:pt>
                <c:pt idx="3948">
                  <c:v>3.0662602000000001E-2</c:v>
                </c:pt>
                <c:pt idx="3949">
                  <c:v>3.8267519E-2</c:v>
                </c:pt>
                <c:pt idx="3950">
                  <c:v>3.8316573999999999E-2</c:v>
                </c:pt>
                <c:pt idx="3951">
                  <c:v>3.7073676E-2</c:v>
                </c:pt>
                <c:pt idx="3952">
                  <c:v>3.2255105999999999E-2</c:v>
                </c:pt>
                <c:pt idx="3953">
                  <c:v>3.0341091000000001E-2</c:v>
                </c:pt>
                <c:pt idx="3954">
                  <c:v>2.9047112999999999E-2</c:v>
                </c:pt>
                <c:pt idx="3955">
                  <c:v>4.0158354E-2</c:v>
                </c:pt>
                <c:pt idx="3956">
                  <c:v>4.0268086000000002E-2</c:v>
                </c:pt>
                <c:pt idx="3957">
                  <c:v>3.0779513000000001E-2</c:v>
                </c:pt>
                <c:pt idx="3958">
                  <c:v>3.7038289000000002E-2</c:v>
                </c:pt>
                <c:pt idx="3959">
                  <c:v>4.0087610000000003E-2</c:v>
                </c:pt>
                <c:pt idx="3960">
                  <c:v>3.2362670000000003E-2</c:v>
                </c:pt>
                <c:pt idx="3961">
                  <c:v>3.0347720000000002E-2</c:v>
                </c:pt>
                <c:pt idx="3962">
                  <c:v>3.7624616E-2</c:v>
                </c:pt>
                <c:pt idx="3963">
                  <c:v>4.2909924000000002E-2</c:v>
                </c:pt>
                <c:pt idx="3964">
                  <c:v>3.6461707000000003E-2</c:v>
                </c:pt>
                <c:pt idx="3965">
                  <c:v>3.5461425999999997E-2</c:v>
                </c:pt>
                <c:pt idx="3966">
                  <c:v>3.3207964E-2</c:v>
                </c:pt>
                <c:pt idx="3967">
                  <c:v>3.9248011999999999E-2</c:v>
                </c:pt>
                <c:pt idx="3968">
                  <c:v>4.5098666000000003E-2</c:v>
                </c:pt>
                <c:pt idx="3969">
                  <c:v>3.7121165999999997E-2</c:v>
                </c:pt>
                <c:pt idx="3970">
                  <c:v>3.5358444000000003E-2</c:v>
                </c:pt>
                <c:pt idx="3971">
                  <c:v>4.0130295000000003E-2</c:v>
                </c:pt>
                <c:pt idx="3972">
                  <c:v>3.7883591000000001E-2</c:v>
                </c:pt>
                <c:pt idx="3973">
                  <c:v>3.7447367000000002E-2</c:v>
                </c:pt>
                <c:pt idx="3974">
                  <c:v>3.5242435000000003E-2</c:v>
                </c:pt>
                <c:pt idx="3975">
                  <c:v>3.8764465999999997E-2</c:v>
                </c:pt>
                <c:pt idx="3976">
                  <c:v>4.4187377999999999E-2</c:v>
                </c:pt>
                <c:pt idx="3977">
                  <c:v>4.0291703999999998E-2</c:v>
                </c:pt>
                <c:pt idx="3978">
                  <c:v>4.0862374E-2</c:v>
                </c:pt>
                <c:pt idx="3979">
                  <c:v>4.0585934999999997E-2</c:v>
                </c:pt>
                <c:pt idx="3980">
                  <c:v>3.7428349E-2</c:v>
                </c:pt>
                <c:pt idx="3981">
                  <c:v>4.0450501999999999E-2</c:v>
                </c:pt>
                <c:pt idx="3982">
                  <c:v>3.8421511999999998E-2</c:v>
                </c:pt>
                <c:pt idx="3983">
                  <c:v>3.6849983000000003E-2</c:v>
                </c:pt>
                <c:pt idx="3984">
                  <c:v>4.1725401000000002E-2</c:v>
                </c:pt>
                <c:pt idx="3985">
                  <c:v>4.0241751999999999E-2</c:v>
                </c:pt>
                <c:pt idx="3986">
                  <c:v>3.5776230999999999E-2</c:v>
                </c:pt>
                <c:pt idx="3987">
                  <c:v>3.4280334000000003E-2</c:v>
                </c:pt>
                <c:pt idx="3988">
                  <c:v>3.8696554000000001E-2</c:v>
                </c:pt>
                <c:pt idx="3989">
                  <c:v>3.9987121E-2</c:v>
                </c:pt>
                <c:pt idx="3990">
                  <c:v>3.6423095000000003E-2</c:v>
                </c:pt>
                <c:pt idx="3991">
                  <c:v>3.9501183000000002E-2</c:v>
                </c:pt>
                <c:pt idx="3992">
                  <c:v>3.5673602999999998E-2</c:v>
                </c:pt>
                <c:pt idx="3993">
                  <c:v>3.7562313999999999E-2</c:v>
                </c:pt>
                <c:pt idx="3994">
                  <c:v>3.8197882000000002E-2</c:v>
                </c:pt>
                <c:pt idx="3995">
                  <c:v>3.3644944000000003E-2</c:v>
                </c:pt>
                <c:pt idx="3996">
                  <c:v>3.7393152999999998E-2</c:v>
                </c:pt>
                <c:pt idx="3997">
                  <c:v>3.5479403999999999E-2</c:v>
                </c:pt>
                <c:pt idx="3998">
                  <c:v>3.5247124999999997E-2</c:v>
                </c:pt>
                <c:pt idx="3999">
                  <c:v>3.3519536000000003E-2</c:v>
                </c:pt>
                <c:pt idx="4000">
                  <c:v>2.9220585E-2</c:v>
                </c:pt>
                <c:pt idx="4001">
                  <c:v>3.5719494999999997E-2</c:v>
                </c:pt>
                <c:pt idx="4002">
                  <c:v>3.5070746999999999E-2</c:v>
                </c:pt>
                <c:pt idx="4003">
                  <c:v>2.9881576E-2</c:v>
                </c:pt>
                <c:pt idx="4004">
                  <c:v>2.6724931E-2</c:v>
                </c:pt>
                <c:pt idx="4005">
                  <c:v>3.4738383999999997E-2</c:v>
                </c:pt>
                <c:pt idx="4006">
                  <c:v>3.2254346000000003E-2</c:v>
                </c:pt>
                <c:pt idx="4007">
                  <c:v>3.2472193000000003E-2</c:v>
                </c:pt>
                <c:pt idx="4008">
                  <c:v>3.1123344000000001E-2</c:v>
                </c:pt>
                <c:pt idx="4009">
                  <c:v>3.1066350999999999E-2</c:v>
                </c:pt>
                <c:pt idx="4010">
                  <c:v>2.7892991999999998E-2</c:v>
                </c:pt>
                <c:pt idx="4011">
                  <c:v>2.6011202000000001E-2</c:v>
                </c:pt>
                <c:pt idx="4012">
                  <c:v>3.0169234E-2</c:v>
                </c:pt>
                <c:pt idx="4013">
                  <c:v>3.0804663999999999E-2</c:v>
                </c:pt>
                <c:pt idx="4014">
                  <c:v>3.6758129E-2</c:v>
                </c:pt>
                <c:pt idx="4015">
                  <c:v>2.9721524999999999E-2</c:v>
                </c:pt>
                <c:pt idx="4016">
                  <c:v>2.3076526999999999E-2</c:v>
                </c:pt>
                <c:pt idx="4017">
                  <c:v>3.2468162000000002E-2</c:v>
                </c:pt>
                <c:pt idx="4018">
                  <c:v>3.7168086000000003E-2</c:v>
                </c:pt>
                <c:pt idx="4019">
                  <c:v>3.2612479999999999E-2</c:v>
                </c:pt>
                <c:pt idx="4020">
                  <c:v>3.1406249999999997E-2</c:v>
                </c:pt>
                <c:pt idx="4021">
                  <c:v>2.9264273E-2</c:v>
                </c:pt>
                <c:pt idx="4022">
                  <c:v>2.8869039999999999E-2</c:v>
                </c:pt>
                <c:pt idx="4023">
                  <c:v>3.1560428000000001E-2</c:v>
                </c:pt>
                <c:pt idx="4024">
                  <c:v>3.4365643000000001E-2</c:v>
                </c:pt>
                <c:pt idx="4025">
                  <c:v>2.7781510999999998E-2</c:v>
                </c:pt>
                <c:pt idx="4026">
                  <c:v>3.1889769999999998E-2</c:v>
                </c:pt>
                <c:pt idx="4027">
                  <c:v>3.5086895999999999E-2</c:v>
                </c:pt>
                <c:pt idx="4028">
                  <c:v>2.9878853E-2</c:v>
                </c:pt>
                <c:pt idx="4029">
                  <c:v>3.1642400000000001E-2</c:v>
                </c:pt>
                <c:pt idx="4030">
                  <c:v>3.3123239999999998E-2</c:v>
                </c:pt>
                <c:pt idx="4031">
                  <c:v>3.3208463000000001E-2</c:v>
                </c:pt>
                <c:pt idx="4032">
                  <c:v>3.4792095000000002E-2</c:v>
                </c:pt>
                <c:pt idx="4033">
                  <c:v>3.3223227000000001E-2</c:v>
                </c:pt>
                <c:pt idx="4034">
                  <c:v>3.4494087E-2</c:v>
                </c:pt>
                <c:pt idx="4035">
                  <c:v>3.4518324000000003E-2</c:v>
                </c:pt>
                <c:pt idx="4036">
                  <c:v>3.4022018000000001E-2</c:v>
                </c:pt>
                <c:pt idx="4037">
                  <c:v>3.4961316999999999E-2</c:v>
                </c:pt>
                <c:pt idx="4038">
                  <c:v>4.0354472000000002E-2</c:v>
                </c:pt>
                <c:pt idx="4039">
                  <c:v>3.6002602000000002E-2</c:v>
                </c:pt>
                <c:pt idx="4040">
                  <c:v>3.3416554000000001E-2</c:v>
                </c:pt>
                <c:pt idx="4041">
                  <c:v>3.9161256999999998E-2</c:v>
                </c:pt>
                <c:pt idx="4042">
                  <c:v>3.5667683999999998E-2</c:v>
                </c:pt>
                <c:pt idx="4043">
                  <c:v>3.3895082999999999E-2</c:v>
                </c:pt>
                <c:pt idx="4044">
                  <c:v>3.9666563000000002E-2</c:v>
                </c:pt>
                <c:pt idx="4045">
                  <c:v>3.7981845E-2</c:v>
                </c:pt>
                <c:pt idx="4046">
                  <c:v>3.6656052000000001E-2</c:v>
                </c:pt>
                <c:pt idx="4047">
                  <c:v>3.6653124000000002E-2</c:v>
                </c:pt>
                <c:pt idx="4048">
                  <c:v>3.5618674000000003E-2</c:v>
                </c:pt>
                <c:pt idx="4049">
                  <c:v>3.4224242000000002E-2</c:v>
                </c:pt>
                <c:pt idx="4050">
                  <c:v>3.169582E-2</c:v>
                </c:pt>
                <c:pt idx="4051">
                  <c:v>3.3002100999999999E-2</c:v>
                </c:pt>
                <c:pt idx="4052">
                  <c:v>3.5751025999999998E-2</c:v>
                </c:pt>
                <c:pt idx="4053">
                  <c:v>3.1056938999999999E-2</c:v>
                </c:pt>
                <c:pt idx="4054">
                  <c:v>2.9950731000000001E-2</c:v>
                </c:pt>
                <c:pt idx="4055">
                  <c:v>2.3363399999999999E-2</c:v>
                </c:pt>
                <c:pt idx="4056">
                  <c:v>3.2180618000000001E-2</c:v>
                </c:pt>
                <c:pt idx="4057">
                  <c:v>3.1462896999999997E-2</c:v>
                </c:pt>
                <c:pt idx="4058">
                  <c:v>2.6651840999999999E-2</c:v>
                </c:pt>
                <c:pt idx="4059">
                  <c:v>2.7734416000000001E-2</c:v>
                </c:pt>
                <c:pt idx="4060">
                  <c:v>2.6085411999999999E-2</c:v>
                </c:pt>
                <c:pt idx="4061">
                  <c:v>1.9996626E-2</c:v>
                </c:pt>
                <c:pt idx="4062">
                  <c:v>1.9295603000000001E-2</c:v>
                </c:pt>
                <c:pt idx="4063">
                  <c:v>2.3197665999999999E-2</c:v>
                </c:pt>
                <c:pt idx="4064">
                  <c:v>2.7231198000000002E-2</c:v>
                </c:pt>
                <c:pt idx="4065">
                  <c:v>2.9500742999999999E-2</c:v>
                </c:pt>
                <c:pt idx="4066">
                  <c:v>2.880311E-2</c:v>
                </c:pt>
                <c:pt idx="4067">
                  <c:v>3.6103367999999997E-2</c:v>
                </c:pt>
                <c:pt idx="4068">
                  <c:v>4.2528219999999999E-2</c:v>
                </c:pt>
                <c:pt idx="4069">
                  <c:v>2.6968968999999999E-2</c:v>
                </c:pt>
                <c:pt idx="4070">
                  <c:v>2.5371083999999999E-2</c:v>
                </c:pt>
                <c:pt idx="4071">
                  <c:v>3.1457204000000002E-2</c:v>
                </c:pt>
                <c:pt idx="4072">
                  <c:v>3.1502034999999998E-2</c:v>
                </c:pt>
                <c:pt idx="4073">
                  <c:v>3.1534526E-2</c:v>
                </c:pt>
                <c:pt idx="4074">
                  <c:v>2.7602194E-2</c:v>
                </c:pt>
                <c:pt idx="4075">
                  <c:v>2.9719407E-2</c:v>
                </c:pt>
                <c:pt idx="4076">
                  <c:v>3.4056518000000001E-2</c:v>
                </c:pt>
                <c:pt idx="4077">
                  <c:v>3.147991E-2</c:v>
                </c:pt>
                <c:pt idx="4078">
                  <c:v>2.6740011000000001E-2</c:v>
                </c:pt>
                <c:pt idx="4079">
                  <c:v>2.8104614E-2</c:v>
                </c:pt>
                <c:pt idx="4080">
                  <c:v>2.1557766999999999E-2</c:v>
                </c:pt>
                <c:pt idx="4081">
                  <c:v>2.2784950000000002E-2</c:v>
                </c:pt>
                <c:pt idx="4082">
                  <c:v>2.1565489E-2</c:v>
                </c:pt>
                <c:pt idx="4083">
                  <c:v>1.6810612999999999E-2</c:v>
                </c:pt>
                <c:pt idx="4084">
                  <c:v>1.3121236999999999E-2</c:v>
                </c:pt>
                <c:pt idx="4085">
                  <c:v>1.6048317999999999E-2</c:v>
                </c:pt>
                <c:pt idx="4086">
                  <c:v>3.714878E-3</c:v>
                </c:pt>
                <c:pt idx="4087">
                  <c:v>7.4688690000000004E-3</c:v>
                </c:pt>
                <c:pt idx="4088">
                  <c:v>7.517134E-3</c:v>
                </c:pt>
                <c:pt idx="4089">
                  <c:v>-1.4720989999999999E-3</c:v>
                </c:pt>
                <c:pt idx="4090">
                  <c:v>-2.0180469999999998E-3</c:v>
                </c:pt>
                <c:pt idx="4091">
                  <c:v>-7.8743379999999998E-3</c:v>
                </c:pt>
                <c:pt idx="4092">
                  <c:v>-6.7569500000000003E-3</c:v>
                </c:pt>
                <c:pt idx="4093">
                  <c:v>-5.6245740000000002E-3</c:v>
                </c:pt>
                <c:pt idx="4094">
                  <c:v>-1.3090307000000001E-2</c:v>
                </c:pt>
                <c:pt idx="4095">
                  <c:v>-1.7446705999999999E-2</c:v>
                </c:pt>
                <c:pt idx="4096">
                  <c:v>-1.6793234000000001E-2</c:v>
                </c:pt>
                <c:pt idx="4097">
                  <c:v>-1.7121602E-2</c:v>
                </c:pt>
                <c:pt idx="4098">
                  <c:v>-2.4602260000000001E-2</c:v>
                </c:pt>
                <c:pt idx="4099">
                  <c:v>-2.5286425000000001E-2</c:v>
                </c:pt>
                <c:pt idx="4100">
                  <c:v>-2.3739308000000001E-2</c:v>
                </c:pt>
                <c:pt idx="4101">
                  <c:v>-2.1848731E-2</c:v>
                </c:pt>
                <c:pt idx="4102">
                  <c:v>-2.7071036E-2</c:v>
                </c:pt>
                <c:pt idx="4103">
                  <c:v>-3.4503120999999998E-2</c:v>
                </c:pt>
                <c:pt idx="4104">
                  <c:v>-2.6885815E-2</c:v>
                </c:pt>
                <c:pt idx="4105">
                  <c:v>-2.439709E-2</c:v>
                </c:pt>
                <c:pt idx="4106">
                  <c:v>-3.3910020999999999E-2</c:v>
                </c:pt>
                <c:pt idx="4107">
                  <c:v>-3.5721770999999999E-2</c:v>
                </c:pt>
                <c:pt idx="4108">
                  <c:v>-3.0290141999999999E-2</c:v>
                </c:pt>
                <c:pt idx="4109">
                  <c:v>-2.0213537E-2</c:v>
                </c:pt>
                <c:pt idx="4110">
                  <c:v>-2.6694885000000002E-2</c:v>
                </c:pt>
                <c:pt idx="4111">
                  <c:v>-3.7205584E-2</c:v>
                </c:pt>
                <c:pt idx="4112">
                  <c:v>-2.4166554E-2</c:v>
                </c:pt>
                <c:pt idx="4113">
                  <c:v>-1.6950719E-2</c:v>
                </c:pt>
                <c:pt idx="4114">
                  <c:v>-2.5791273999999999E-2</c:v>
                </c:pt>
                <c:pt idx="4115">
                  <c:v>-2.9538609E-2</c:v>
                </c:pt>
                <c:pt idx="4116">
                  <c:v>-2.0676061999999999E-2</c:v>
                </c:pt>
                <c:pt idx="4117">
                  <c:v>-7.9615970000000008E-3</c:v>
                </c:pt>
                <c:pt idx="4118">
                  <c:v>-1.5946447999999998E-2</c:v>
                </c:pt>
                <c:pt idx="4119">
                  <c:v>-2.1832831E-2</c:v>
                </c:pt>
                <c:pt idx="4120">
                  <c:v>-2.1277036999999999E-2</c:v>
                </c:pt>
                <c:pt idx="4121">
                  <c:v>-1.6131810999999999E-2</c:v>
                </c:pt>
                <c:pt idx="4122">
                  <c:v>-1.3963018000000001E-2</c:v>
                </c:pt>
                <c:pt idx="4123">
                  <c:v>-1.2006127E-2</c:v>
                </c:pt>
                <c:pt idx="4124">
                  <c:v>-1.5057757E-2</c:v>
                </c:pt>
                <c:pt idx="4125">
                  <c:v>-1.6897470000000001E-2</c:v>
                </c:pt>
                <c:pt idx="4126">
                  <c:v>-7.8576229999999993E-3</c:v>
                </c:pt>
                <c:pt idx="4127">
                  <c:v>-1.0572981E-2</c:v>
                </c:pt>
                <c:pt idx="4128">
                  <c:v>-1.5400296000000001E-2</c:v>
                </c:pt>
                <c:pt idx="4129">
                  <c:v>-7.319201E-3</c:v>
                </c:pt>
                <c:pt idx="4130">
                  <c:v>-7.523587E-3</c:v>
                </c:pt>
                <c:pt idx="4131">
                  <c:v>-9.7726270000000007E-3</c:v>
                </c:pt>
                <c:pt idx="4132">
                  <c:v>-4.9017690000000003E-3</c:v>
                </c:pt>
                <c:pt idx="4133">
                  <c:v>-9.7745550000000007E-3</c:v>
                </c:pt>
                <c:pt idx="4134">
                  <c:v>-1.4554071999999999E-2</c:v>
                </c:pt>
                <c:pt idx="4135">
                  <c:v>-9.7212340000000005E-3</c:v>
                </c:pt>
                <c:pt idx="4136">
                  <c:v>-2.8814500000000001E-4</c:v>
                </c:pt>
                <c:pt idx="4137">
                  <c:v>-1.2172768E-2</c:v>
                </c:pt>
                <c:pt idx="4138">
                  <c:v>-6.6839789999999996E-3</c:v>
                </c:pt>
                <c:pt idx="4139">
                  <c:v>-7.48326E-4</c:v>
                </c:pt>
                <c:pt idx="4140">
                  <c:v>-3.7051290000000001E-3</c:v>
                </c:pt>
                <c:pt idx="4141">
                  <c:v>-9.5779320000000008E-3</c:v>
                </c:pt>
                <c:pt idx="4142">
                  <c:v>-4.9331310000000003E-3</c:v>
                </c:pt>
                <c:pt idx="4143">
                  <c:v>-2.2614470000000002E-3</c:v>
                </c:pt>
                <c:pt idx="4144">
                  <c:v>-3.1400930000000001E-3</c:v>
                </c:pt>
                <c:pt idx="4145">
                  <c:v>-4.5896519999999996E-3</c:v>
                </c:pt>
                <c:pt idx="4146">
                  <c:v>-4.8600930000000002E-3</c:v>
                </c:pt>
                <c:pt idx="4147">
                  <c:v>6.5025300000000005E-4</c:v>
                </c:pt>
                <c:pt idx="4148">
                  <c:v>-1.6197869999999999E-3</c:v>
                </c:pt>
                <c:pt idx="4149">
                  <c:v>-6.7740689999999998E-3</c:v>
                </c:pt>
                <c:pt idx="4150">
                  <c:v>-3.6890410000000001E-3</c:v>
                </c:pt>
                <c:pt idx="4151">
                  <c:v>9.8986699999999996E-4</c:v>
                </c:pt>
                <c:pt idx="4152">
                  <c:v>-5.5417440000000004E-3</c:v>
                </c:pt>
                <c:pt idx="4153">
                  <c:v>-5.4578539999999998E-3</c:v>
                </c:pt>
                <c:pt idx="4154">
                  <c:v>-6.5370369999999999E-3</c:v>
                </c:pt>
                <c:pt idx="4155">
                  <c:v>-2.5494850000000002E-3</c:v>
                </c:pt>
                <c:pt idx="4156">
                  <c:v>-1.6122440000000001E-3</c:v>
                </c:pt>
                <c:pt idx="4157">
                  <c:v>-8.7614990000000007E-3</c:v>
                </c:pt>
                <c:pt idx="4158">
                  <c:v>-2.9121329999999999E-3</c:v>
                </c:pt>
                <c:pt idx="4159">
                  <c:v>-4.6027070000000002E-3</c:v>
                </c:pt>
                <c:pt idx="4160">
                  <c:v>-6.593079E-3</c:v>
                </c:pt>
                <c:pt idx="4161">
                  <c:v>-5.3749490000000004E-3</c:v>
                </c:pt>
                <c:pt idx="4162">
                  <c:v>-8.9816679999999999E-3</c:v>
                </c:pt>
                <c:pt idx="4163">
                  <c:v>-7.4586059999999996E-3</c:v>
                </c:pt>
                <c:pt idx="4164">
                  <c:v>-7.7267070000000002E-3</c:v>
                </c:pt>
                <c:pt idx="4165">
                  <c:v>-8.1312410000000009E-3</c:v>
                </c:pt>
                <c:pt idx="4166">
                  <c:v>-8.4049399999999996E-3</c:v>
                </c:pt>
                <c:pt idx="4167">
                  <c:v>-1.1523235999999999E-2</c:v>
                </c:pt>
                <c:pt idx="4168">
                  <c:v>-1.1046076E-2</c:v>
                </c:pt>
                <c:pt idx="4169">
                  <c:v>-1.3094046999999999E-2</c:v>
                </c:pt>
                <c:pt idx="4170">
                  <c:v>-7.8576280000000002E-3</c:v>
                </c:pt>
                <c:pt idx="4171">
                  <c:v>-7.9942490000000001E-3</c:v>
                </c:pt>
                <c:pt idx="4172">
                  <c:v>-1.2978194E-2</c:v>
                </c:pt>
                <c:pt idx="4173">
                  <c:v>-8.5498899999999992E-3</c:v>
                </c:pt>
                <c:pt idx="4174">
                  <c:v>-5.1299379999999997E-3</c:v>
                </c:pt>
                <c:pt idx="4175">
                  <c:v>-1.0670911999999999E-2</c:v>
                </c:pt>
                <c:pt idx="4176">
                  <c:v>-7.9943299999999991E-3</c:v>
                </c:pt>
                <c:pt idx="4177">
                  <c:v>-5.9154660000000003E-3</c:v>
                </c:pt>
                <c:pt idx="4178">
                  <c:v>-8.4741320000000005E-3</c:v>
                </c:pt>
                <c:pt idx="4179">
                  <c:v>-6.9111240000000003E-3</c:v>
                </c:pt>
                <c:pt idx="4180">
                  <c:v>-7.9948680000000005E-3</c:v>
                </c:pt>
                <c:pt idx="4181">
                  <c:v>-5.4020140000000001E-3</c:v>
                </c:pt>
                <c:pt idx="4182">
                  <c:v>-4.5878179999999996E-3</c:v>
                </c:pt>
                <c:pt idx="4183">
                  <c:v>-3.9227400000000002E-4</c:v>
                </c:pt>
                <c:pt idx="4184">
                  <c:v>-7.3924199999999998E-4</c:v>
                </c:pt>
                <c:pt idx="4185">
                  <c:v>-3.0399469999999999E-3</c:v>
                </c:pt>
                <c:pt idx="4186">
                  <c:v>-5.2892900000000003E-4</c:v>
                </c:pt>
                <c:pt idx="4187">
                  <c:v>2.0162539999999999E-3</c:v>
                </c:pt>
                <c:pt idx="4188">
                  <c:v>-2.8263849999999998E-3</c:v>
                </c:pt>
                <c:pt idx="4189">
                  <c:v>-1.7834909999999999E-3</c:v>
                </c:pt>
                <c:pt idx="4190">
                  <c:v>1.720442E-3</c:v>
                </c:pt>
                <c:pt idx="4191">
                  <c:v>-1.6069109999999999E-3</c:v>
                </c:pt>
                <c:pt idx="4192">
                  <c:v>-3.1582300000000002E-4</c:v>
                </c:pt>
                <c:pt idx="4193">
                  <c:v>-3.6442409999999999E-3</c:v>
                </c:pt>
                <c:pt idx="4194">
                  <c:v>-4.7696600000000002E-3</c:v>
                </c:pt>
                <c:pt idx="4195">
                  <c:v>-3.3768259999999999E-3</c:v>
                </c:pt>
                <c:pt idx="4196">
                  <c:v>-2.4774929999999999E-3</c:v>
                </c:pt>
                <c:pt idx="4197">
                  <c:v>-5.9864740000000003E-3</c:v>
                </c:pt>
                <c:pt idx="4198">
                  <c:v>-6.4599899999999997E-3</c:v>
                </c:pt>
                <c:pt idx="4199">
                  <c:v>-1.391195E-3</c:v>
                </c:pt>
                <c:pt idx="4200">
                  <c:v>-6.5987179999999999E-3</c:v>
                </c:pt>
                <c:pt idx="4201">
                  <c:v>-6.1739450000000001E-3</c:v>
                </c:pt>
                <c:pt idx="4202">
                  <c:v>-5.98498E-3</c:v>
                </c:pt>
                <c:pt idx="4203">
                  <c:v>-8.8777060000000008E-3</c:v>
                </c:pt>
                <c:pt idx="4204">
                  <c:v>-5.3641920000000003E-3</c:v>
                </c:pt>
                <c:pt idx="4205">
                  <c:v>-5.8313100000000001E-3</c:v>
                </c:pt>
                <c:pt idx="4206">
                  <c:v>-1.0650537999999999E-2</c:v>
                </c:pt>
                <c:pt idx="4207">
                  <c:v>-4.9276720000000001E-3</c:v>
                </c:pt>
                <c:pt idx="4208">
                  <c:v>-1.01586E-2</c:v>
                </c:pt>
                <c:pt idx="4209">
                  <c:v>-9.653132E-3</c:v>
                </c:pt>
                <c:pt idx="4210">
                  <c:v>-4.0587100000000001E-3</c:v>
                </c:pt>
                <c:pt idx="4211">
                  <c:v>-9.4689209999999999E-3</c:v>
                </c:pt>
                <c:pt idx="4212">
                  <c:v>-7.2354530000000002E-3</c:v>
                </c:pt>
                <c:pt idx="4213">
                  <c:v>-5.2213040000000004E-3</c:v>
                </c:pt>
                <c:pt idx="4214">
                  <c:v>-4.7688009999999996E-3</c:v>
                </c:pt>
                <c:pt idx="4215">
                  <c:v>-7.8681879999999999E-3</c:v>
                </c:pt>
                <c:pt idx="4216">
                  <c:v>-6.9581119999999998E-3</c:v>
                </c:pt>
                <c:pt idx="4217">
                  <c:v>-4.971128E-3</c:v>
                </c:pt>
                <c:pt idx="4218">
                  <c:v>-4.7869050000000002E-3</c:v>
                </c:pt>
                <c:pt idx="4219">
                  <c:v>-9.4218700000000006E-3</c:v>
                </c:pt>
                <c:pt idx="4220">
                  <c:v>-4.2923739999999998E-3</c:v>
                </c:pt>
                <c:pt idx="4221">
                  <c:v>-8.3443739999999999E-3</c:v>
                </c:pt>
                <c:pt idx="4222">
                  <c:v>-5.896737E-3</c:v>
                </c:pt>
                <c:pt idx="4223">
                  <c:v>-4.886067E-3</c:v>
                </c:pt>
                <c:pt idx="4224">
                  <c:v>-4.8471679999999998E-3</c:v>
                </c:pt>
                <c:pt idx="4225">
                  <c:v>-6.1808790000000002E-3</c:v>
                </c:pt>
                <c:pt idx="4226">
                  <c:v>-4.4657400000000002E-3</c:v>
                </c:pt>
                <c:pt idx="4227">
                  <c:v>-7.4775090000000002E-3</c:v>
                </c:pt>
                <c:pt idx="4228">
                  <c:v>-5.7684709999999998E-3</c:v>
                </c:pt>
                <c:pt idx="4229">
                  <c:v>-6.379933E-3</c:v>
                </c:pt>
                <c:pt idx="4230">
                  <c:v>-6.022983E-3</c:v>
                </c:pt>
                <c:pt idx="4231">
                  <c:v>-5.7707820000000003E-3</c:v>
                </c:pt>
                <c:pt idx="4232">
                  <c:v>-5.4590250000000002E-3</c:v>
                </c:pt>
                <c:pt idx="4233">
                  <c:v>-4.6584790000000001E-3</c:v>
                </c:pt>
                <c:pt idx="4234">
                  <c:v>-3.8055609999999998E-3</c:v>
                </c:pt>
                <c:pt idx="4235">
                  <c:v>-3.7525639999999999E-3</c:v>
                </c:pt>
                <c:pt idx="4236">
                  <c:v>-4.8530099999999996E-3</c:v>
                </c:pt>
                <c:pt idx="4237">
                  <c:v>-5.8197370000000002E-3</c:v>
                </c:pt>
                <c:pt idx="4238">
                  <c:v>-1.685813E-3</c:v>
                </c:pt>
                <c:pt idx="4239">
                  <c:v>-1.4719620000000001E-3</c:v>
                </c:pt>
                <c:pt idx="4240">
                  <c:v>-3.1458829999999999E-3</c:v>
                </c:pt>
                <c:pt idx="4241">
                  <c:v>-2.2697030000000001E-3</c:v>
                </c:pt>
                <c:pt idx="4242">
                  <c:v>-2.8571299999999998E-3</c:v>
                </c:pt>
                <c:pt idx="4243">
                  <c:v>3.4974390000000002E-3</c:v>
                </c:pt>
                <c:pt idx="4244">
                  <c:v>2.2612999999999999E-3</c:v>
                </c:pt>
                <c:pt idx="4245">
                  <c:v>-5.4565409999999996E-3</c:v>
                </c:pt>
                <c:pt idx="4246">
                  <c:v>-4.4701059999999997E-3</c:v>
                </c:pt>
                <c:pt idx="4247">
                  <c:v>1.3465040000000001E-3</c:v>
                </c:pt>
                <c:pt idx="4248">
                  <c:v>4.0931209999999999E-3</c:v>
                </c:pt>
                <c:pt idx="4249">
                  <c:v>-4.349899E-3</c:v>
                </c:pt>
                <c:pt idx="4250">
                  <c:v>1.346603E-3</c:v>
                </c:pt>
                <c:pt idx="4251" formatCode="0.00E+00">
                  <c:v>-5.5018600000000002E-5</c:v>
                </c:pt>
                <c:pt idx="4252">
                  <c:v>-9.8474799999999992E-4</c:v>
                </c:pt>
                <c:pt idx="4253">
                  <c:v>-1.785827E-3</c:v>
                </c:pt>
                <c:pt idx="4254">
                  <c:v>-2.7779299999999997E-4</c:v>
                </c:pt>
                <c:pt idx="4255">
                  <c:v>-1.616564E-3</c:v>
                </c:pt>
                <c:pt idx="4256">
                  <c:v>-4.3994530000000002E-3</c:v>
                </c:pt>
                <c:pt idx="4257">
                  <c:v>-2.6678660000000001E-3</c:v>
                </c:pt>
                <c:pt idx="4258">
                  <c:v>-4.2900580000000002E-3</c:v>
                </c:pt>
                <c:pt idx="4259">
                  <c:v>-8.7926649999999999E-3</c:v>
                </c:pt>
                <c:pt idx="4260">
                  <c:v>-1.0188206999999999E-2</c:v>
                </c:pt>
                <c:pt idx="4261">
                  <c:v>-9.5826039999999998E-3</c:v>
                </c:pt>
                <c:pt idx="4262">
                  <c:v>-3.2990839999999999E-3</c:v>
                </c:pt>
                <c:pt idx="4263">
                  <c:v>-7.9649430000000004E-3</c:v>
                </c:pt>
                <c:pt idx="4264">
                  <c:v>-1.1764350999999999E-2</c:v>
                </c:pt>
                <c:pt idx="4265">
                  <c:v>-8.3027750000000001E-3</c:v>
                </c:pt>
                <c:pt idx="4266">
                  <c:v>-7.0875349999999998E-3</c:v>
                </c:pt>
                <c:pt idx="4267">
                  <c:v>-9.8894459999999997E-3</c:v>
                </c:pt>
                <c:pt idx="4268">
                  <c:v>-9.0295380000000001E-3</c:v>
                </c:pt>
                <c:pt idx="4269">
                  <c:v>-8.7027679999999996E-3</c:v>
                </c:pt>
                <c:pt idx="4270">
                  <c:v>-6.9944580000000003E-3</c:v>
                </c:pt>
                <c:pt idx="4271">
                  <c:v>-7.3755569999999996E-3</c:v>
                </c:pt>
                <c:pt idx="4272">
                  <c:v>-4.980356E-3</c:v>
                </c:pt>
                <c:pt idx="4273">
                  <c:v>-9.0280940000000004E-3</c:v>
                </c:pt>
                <c:pt idx="4274">
                  <c:v>-5.3963539999999999E-3</c:v>
                </c:pt>
                <c:pt idx="4275">
                  <c:v>-8.7244199999999997E-4</c:v>
                </c:pt>
                <c:pt idx="4276">
                  <c:v>-1.335393E-3</c:v>
                </c:pt>
                <c:pt idx="4277">
                  <c:v>-8.6265950000000008E-3</c:v>
                </c:pt>
                <c:pt idx="4278">
                  <c:v>-4.1626780000000004E-3</c:v>
                </c:pt>
                <c:pt idx="4279">
                  <c:v>-3.0793040000000002E-3</c:v>
                </c:pt>
                <c:pt idx="4280">
                  <c:v>-1.708633E-3</c:v>
                </c:pt>
                <c:pt idx="4281">
                  <c:v>-3.1810940000000002E-3</c:v>
                </c:pt>
                <c:pt idx="4282">
                  <c:v>-3.232815E-3</c:v>
                </c:pt>
                <c:pt idx="4283">
                  <c:v>1.498557E-3</c:v>
                </c:pt>
                <c:pt idx="4284">
                  <c:v>-3.9248909999999998E-3</c:v>
                </c:pt>
                <c:pt idx="4285">
                  <c:v>-1.934711E-3</c:v>
                </c:pt>
                <c:pt idx="4286">
                  <c:v>-2.9280180000000001E-3</c:v>
                </c:pt>
                <c:pt idx="4287">
                  <c:v>-3.2787570000000002E-3</c:v>
                </c:pt>
                <c:pt idx="4288">
                  <c:v>-5.3770129999999999E-3</c:v>
                </c:pt>
                <c:pt idx="4289">
                  <c:v>-5.516829E-3</c:v>
                </c:pt>
                <c:pt idx="4290">
                  <c:v>-6.3797860000000001E-3</c:v>
                </c:pt>
                <c:pt idx="4291">
                  <c:v>-6.2785860000000001E-3</c:v>
                </c:pt>
                <c:pt idx="4292">
                  <c:v>-6.9482349999999997E-3</c:v>
                </c:pt>
                <c:pt idx="4293">
                  <c:v>-7.1170799999999996E-3</c:v>
                </c:pt>
                <c:pt idx="4294">
                  <c:v>-7.1539810000000002E-3</c:v>
                </c:pt>
                <c:pt idx="4295">
                  <c:v>-9.3777210000000003E-3</c:v>
                </c:pt>
                <c:pt idx="4296">
                  <c:v>-9.8978580000000007E-3</c:v>
                </c:pt>
                <c:pt idx="4297">
                  <c:v>-9.9884069999999995E-3</c:v>
                </c:pt>
                <c:pt idx="4298">
                  <c:v>-6.8213459999999998E-3</c:v>
                </c:pt>
                <c:pt idx="4299">
                  <c:v>-3.096915E-3</c:v>
                </c:pt>
                <c:pt idx="4300">
                  <c:v>-1.1413628E-2</c:v>
                </c:pt>
                <c:pt idx="4301">
                  <c:v>-1.1448516000000001E-2</c:v>
                </c:pt>
                <c:pt idx="4302">
                  <c:v>-3.6574770000000001E-3</c:v>
                </c:pt>
                <c:pt idx="4303">
                  <c:v>-6.8194479999999997E-3</c:v>
                </c:pt>
                <c:pt idx="4304">
                  <c:v>-1.3579622E-2</c:v>
                </c:pt>
                <c:pt idx="4305">
                  <c:v>-1.2079196E-2</c:v>
                </c:pt>
                <c:pt idx="4306">
                  <c:v>-3.4520729999999999E-3</c:v>
                </c:pt>
                <c:pt idx="4307">
                  <c:v>-5.1101569999999997E-3</c:v>
                </c:pt>
                <c:pt idx="4308">
                  <c:v>-8.6690389999999999E-3</c:v>
                </c:pt>
                <c:pt idx="4309">
                  <c:v>-7.9752859999999998E-3</c:v>
                </c:pt>
                <c:pt idx="4310">
                  <c:v>-5.3613929999999999E-3</c:v>
                </c:pt>
                <c:pt idx="4311">
                  <c:v>-1.8047409999999999E-3</c:v>
                </c:pt>
                <c:pt idx="4312">
                  <c:v>-5.9048379999999999E-3</c:v>
                </c:pt>
                <c:pt idx="4313">
                  <c:v>-8.0747820000000008E-3</c:v>
                </c:pt>
                <c:pt idx="4314">
                  <c:v>-4.0120499999999996E-3</c:v>
                </c:pt>
                <c:pt idx="4315">
                  <c:v>-5.4056820000000002E-3</c:v>
                </c:pt>
                <c:pt idx="4316">
                  <c:v>-2.1515789999999998E-3</c:v>
                </c:pt>
                <c:pt idx="4317">
                  <c:v>-2.4546469999999999E-3</c:v>
                </c:pt>
                <c:pt idx="4318">
                  <c:v>-3.9733540000000001E-3</c:v>
                </c:pt>
                <c:pt idx="4319">
                  <c:v>-5.3028040000000004E-3</c:v>
                </c:pt>
                <c:pt idx="4320">
                  <c:v>-8.3468840000000006E-3</c:v>
                </c:pt>
                <c:pt idx="4321">
                  <c:v>-7.3391430000000002E-3</c:v>
                </c:pt>
                <c:pt idx="4322">
                  <c:v>-7.9982040000000001E-3</c:v>
                </c:pt>
                <c:pt idx="4323">
                  <c:v>-4.5398219999999998E-3</c:v>
                </c:pt>
                <c:pt idx="4324">
                  <c:v>-1.0581981000000001E-2</c:v>
                </c:pt>
                <c:pt idx="4325">
                  <c:v>-1.0733515000000001E-2</c:v>
                </c:pt>
                <c:pt idx="4326">
                  <c:v>-1.0637281E-2</c:v>
                </c:pt>
                <c:pt idx="4327">
                  <c:v>-1.2892446E-2</c:v>
                </c:pt>
                <c:pt idx="4328">
                  <c:v>-1.0176381999999999E-2</c:v>
                </c:pt>
                <c:pt idx="4329">
                  <c:v>-1.0021119E-2</c:v>
                </c:pt>
                <c:pt idx="4330">
                  <c:v>-1.2074296999999999E-2</c:v>
                </c:pt>
                <c:pt idx="4331">
                  <c:v>-6.0430370000000002E-3</c:v>
                </c:pt>
                <c:pt idx="4332">
                  <c:v>-1.1793440000000001E-2</c:v>
                </c:pt>
                <c:pt idx="4333">
                  <c:v>-1.1967877E-2</c:v>
                </c:pt>
                <c:pt idx="4334">
                  <c:v>-1.2270771E-2</c:v>
                </c:pt>
                <c:pt idx="4335">
                  <c:v>-6.0054180000000002E-3</c:v>
                </c:pt>
                <c:pt idx="4336">
                  <c:v>-6.425399E-3</c:v>
                </c:pt>
                <c:pt idx="4337">
                  <c:v>-1.0895248999999999E-2</c:v>
                </c:pt>
                <c:pt idx="4338">
                  <c:v>-7.688004E-3</c:v>
                </c:pt>
                <c:pt idx="4339">
                  <c:v>-9.8544659999999992E-3</c:v>
                </c:pt>
                <c:pt idx="4340">
                  <c:v>-4.7007569999999999E-3</c:v>
                </c:pt>
                <c:pt idx="4341">
                  <c:v>-1.1218844E-2</c:v>
                </c:pt>
                <c:pt idx="4342">
                  <c:v>-1.1911006E-2</c:v>
                </c:pt>
                <c:pt idx="4343">
                  <c:v>-1.2410882E-2</c:v>
                </c:pt>
                <c:pt idx="4344">
                  <c:v>-4.8332679999999999E-3</c:v>
                </c:pt>
                <c:pt idx="4345">
                  <c:v>-3.8409749999999999E-3</c:v>
                </c:pt>
                <c:pt idx="4346">
                  <c:v>-6.1548569999999997E-3</c:v>
                </c:pt>
                <c:pt idx="4347">
                  <c:v>-4.5441769999999999E-3</c:v>
                </c:pt>
                <c:pt idx="4348">
                  <c:v>-6.4721479999999996E-3</c:v>
                </c:pt>
                <c:pt idx="4349">
                  <c:v>-1.6686050000000001E-3</c:v>
                </c:pt>
                <c:pt idx="4350">
                  <c:v>-6.0981389999999998E-3</c:v>
                </c:pt>
                <c:pt idx="4351">
                  <c:v>-9.333081E-3</c:v>
                </c:pt>
                <c:pt idx="4352">
                  <c:v>-3.6027960000000001E-3</c:v>
                </c:pt>
                <c:pt idx="4353">
                  <c:v>-4.535168E-3</c:v>
                </c:pt>
                <c:pt idx="4354">
                  <c:v>-6.3124440000000004E-3</c:v>
                </c:pt>
                <c:pt idx="4355">
                  <c:v>-7.4690549999999996E-3</c:v>
                </c:pt>
                <c:pt idx="4356">
                  <c:v>-1.9132260000000001E-3</c:v>
                </c:pt>
                <c:pt idx="4357">
                  <c:v>-4.0062040000000002E-3</c:v>
                </c:pt>
                <c:pt idx="4358">
                  <c:v>-4.2949709999999999E-3</c:v>
                </c:pt>
                <c:pt idx="4359">
                  <c:v>-5.5101710000000003E-3</c:v>
                </c:pt>
                <c:pt idx="4360">
                  <c:v>-3.9147189999999997E-3</c:v>
                </c:pt>
                <c:pt idx="4361">
                  <c:v>-2.4371979999999998E-3</c:v>
                </c:pt>
                <c:pt idx="4362">
                  <c:v>-9.191645E-3</c:v>
                </c:pt>
                <c:pt idx="4363">
                  <c:v>-9.2694100000000005E-3</c:v>
                </c:pt>
                <c:pt idx="4364">
                  <c:v>-4.2558029999999998E-3</c:v>
                </c:pt>
                <c:pt idx="4365">
                  <c:v>-3.9948129999999998E-3</c:v>
                </c:pt>
                <c:pt idx="4366">
                  <c:v>-7.1688949999999998E-3</c:v>
                </c:pt>
                <c:pt idx="4367">
                  <c:v>-1.0258961E-2</c:v>
                </c:pt>
                <c:pt idx="4368">
                  <c:v>-4.7533870000000004E-3</c:v>
                </c:pt>
                <c:pt idx="4369">
                  <c:v>4.2859199999999999E-4</c:v>
                </c:pt>
                <c:pt idx="4370">
                  <c:v>-5.0656570000000003E-3</c:v>
                </c:pt>
                <c:pt idx="4371">
                  <c:v>-7.147184E-3</c:v>
                </c:pt>
                <c:pt idx="4372">
                  <c:v>-6.3761310000000002E-3</c:v>
                </c:pt>
                <c:pt idx="4373">
                  <c:v>-2.70017E-3</c:v>
                </c:pt>
                <c:pt idx="4374" formatCode="0.00E+00">
                  <c:v>6.2061099999999994E-5</c:v>
                </c:pt>
                <c:pt idx="4375">
                  <c:v>-2.5555600000000001E-3</c:v>
                </c:pt>
                <c:pt idx="4376">
                  <c:v>-3.6508389999999999E-3</c:v>
                </c:pt>
                <c:pt idx="4377">
                  <c:v>-1.369042E-3</c:v>
                </c:pt>
                <c:pt idx="4378">
                  <c:v>-2.97351E-3</c:v>
                </c:pt>
                <c:pt idx="4379">
                  <c:v>-5.4473209999999998E-3</c:v>
                </c:pt>
                <c:pt idx="4380">
                  <c:v>-3.9099699999999996E-3</c:v>
                </c:pt>
                <c:pt idx="4381">
                  <c:v>-1.095808E-3</c:v>
                </c:pt>
                <c:pt idx="4382">
                  <c:v>-4.4395300000000002E-4</c:v>
                </c:pt>
                <c:pt idx="4383">
                  <c:v>-1.1366410000000001E-3</c:v>
                </c:pt>
                <c:pt idx="4384">
                  <c:v>-3.7240099999999998E-3</c:v>
                </c:pt>
                <c:pt idx="4385">
                  <c:v>-4.5710999999999999E-4</c:v>
                </c:pt>
                <c:pt idx="4386">
                  <c:v>6.7031399999999998E-4</c:v>
                </c:pt>
                <c:pt idx="4387">
                  <c:v>-5.8059610000000001E-3</c:v>
                </c:pt>
                <c:pt idx="4388">
                  <c:v>3.5775450000000001E-3</c:v>
                </c:pt>
                <c:pt idx="4389">
                  <c:v>-2.3716900000000001E-3</c:v>
                </c:pt>
                <c:pt idx="4390">
                  <c:v>2.676739E-3</c:v>
                </c:pt>
                <c:pt idx="4391">
                  <c:v>-5.1612399999999997E-4</c:v>
                </c:pt>
                <c:pt idx="4392">
                  <c:v>1.379758E-3</c:v>
                </c:pt>
                <c:pt idx="4393">
                  <c:v>4.9689010000000004E-3</c:v>
                </c:pt>
                <c:pt idx="4394">
                  <c:v>-2.238491E-3</c:v>
                </c:pt>
                <c:pt idx="4395">
                  <c:v>3.2400199999999999E-4</c:v>
                </c:pt>
                <c:pt idx="4396">
                  <c:v>-5.0282119999999998E-3</c:v>
                </c:pt>
                <c:pt idx="4397">
                  <c:v>1.427291E-3</c:v>
                </c:pt>
                <c:pt idx="4398" formatCode="0.00E+00">
                  <c:v>-4.33205E-5</c:v>
                </c:pt>
                <c:pt idx="4399">
                  <c:v>-5.6948149999999998E-3</c:v>
                </c:pt>
                <c:pt idx="4400">
                  <c:v>-5.9643270000000002E-3</c:v>
                </c:pt>
                <c:pt idx="4401">
                  <c:v>-1.2215030000000001E-3</c:v>
                </c:pt>
                <c:pt idx="4402">
                  <c:v>1.5999499999999999E-3</c:v>
                </c:pt>
                <c:pt idx="4403">
                  <c:v>-6.7421360000000001E-3</c:v>
                </c:pt>
                <c:pt idx="4404">
                  <c:v>-8.3978730000000001E-3</c:v>
                </c:pt>
                <c:pt idx="4405">
                  <c:v>-7.0710859999999999E-3</c:v>
                </c:pt>
                <c:pt idx="4406">
                  <c:v>-8.9086919999999993E-3</c:v>
                </c:pt>
                <c:pt idx="4407">
                  <c:v>-1.0892746999999999E-2</c:v>
                </c:pt>
                <c:pt idx="4408">
                  <c:v>-1.0715919000000001E-2</c:v>
                </c:pt>
                <c:pt idx="4409">
                  <c:v>-1.0266908999999999E-2</c:v>
                </c:pt>
                <c:pt idx="4410">
                  <c:v>-7.9073549999999996E-3</c:v>
                </c:pt>
                <c:pt idx="4411">
                  <c:v>-8.8221510000000003E-3</c:v>
                </c:pt>
                <c:pt idx="4412">
                  <c:v>-7.268371E-3</c:v>
                </c:pt>
                <c:pt idx="4413">
                  <c:v>-1.3669545E-2</c:v>
                </c:pt>
                <c:pt idx="4414">
                  <c:v>-1.1769398E-2</c:v>
                </c:pt>
                <c:pt idx="4415">
                  <c:v>-8.7523029999999995E-3</c:v>
                </c:pt>
                <c:pt idx="4416">
                  <c:v>-1.2467232999999999E-2</c:v>
                </c:pt>
                <c:pt idx="4417">
                  <c:v>-1.0593167000000001E-2</c:v>
                </c:pt>
                <c:pt idx="4418">
                  <c:v>-1.3477889999999999E-2</c:v>
                </c:pt>
                <c:pt idx="4419">
                  <c:v>-1.235004E-2</c:v>
                </c:pt>
                <c:pt idx="4420">
                  <c:v>-1.0404039E-2</c:v>
                </c:pt>
                <c:pt idx="4421">
                  <c:v>-1.1171294E-2</c:v>
                </c:pt>
                <c:pt idx="4422">
                  <c:v>-1.2370094999999999E-2</c:v>
                </c:pt>
                <c:pt idx="4423">
                  <c:v>-1.2418831E-2</c:v>
                </c:pt>
                <c:pt idx="4424">
                  <c:v>-1.2488106000000001E-2</c:v>
                </c:pt>
                <c:pt idx="4425">
                  <c:v>-7.4568619999999999E-3</c:v>
                </c:pt>
                <c:pt idx="4426">
                  <c:v>-9.8016900000000001E-3</c:v>
                </c:pt>
                <c:pt idx="4427">
                  <c:v>-1.6462787999999999E-2</c:v>
                </c:pt>
                <c:pt idx="4428">
                  <c:v>-9.7175000000000004E-3</c:v>
                </c:pt>
                <c:pt idx="4429">
                  <c:v>-3.8625399999999998E-3</c:v>
                </c:pt>
                <c:pt idx="4430">
                  <c:v>-1.1595314000000001E-2</c:v>
                </c:pt>
                <c:pt idx="4431">
                  <c:v>-7.5552989999999997E-3</c:v>
                </c:pt>
                <c:pt idx="4432">
                  <c:v>-6.6134920000000003E-3</c:v>
                </c:pt>
                <c:pt idx="4433">
                  <c:v>-8.6297709999999996E-3</c:v>
                </c:pt>
                <c:pt idx="4434">
                  <c:v>-6.3945269999999997E-3</c:v>
                </c:pt>
                <c:pt idx="4435">
                  <c:v>-9.0686069999999994E-3</c:v>
                </c:pt>
                <c:pt idx="4436">
                  <c:v>-4.3991869999999997E-3</c:v>
                </c:pt>
                <c:pt idx="4437">
                  <c:v>-6.8279899999999999E-3</c:v>
                </c:pt>
                <c:pt idx="4438">
                  <c:v>-7.3401949999999999E-3</c:v>
                </c:pt>
                <c:pt idx="4439">
                  <c:v>-5.9747919999999996E-3</c:v>
                </c:pt>
                <c:pt idx="4440">
                  <c:v>-1.0091958999999999E-2</c:v>
                </c:pt>
                <c:pt idx="4441">
                  <c:v>-7.3486380000000002E-3</c:v>
                </c:pt>
                <c:pt idx="4442">
                  <c:v>-9.3148429999999997E-3</c:v>
                </c:pt>
                <c:pt idx="4443">
                  <c:v>-9.5212379999999996E-3</c:v>
                </c:pt>
                <c:pt idx="4444">
                  <c:v>-8.1500759999999992E-3</c:v>
                </c:pt>
                <c:pt idx="4445">
                  <c:v>-8.1804359999999993E-3</c:v>
                </c:pt>
                <c:pt idx="4446">
                  <c:v>-1.3434646999999999E-2</c:v>
                </c:pt>
                <c:pt idx="4447">
                  <c:v>-1.1935286999999999E-2</c:v>
                </c:pt>
                <c:pt idx="4448">
                  <c:v>-1.1814478999999999E-2</c:v>
                </c:pt>
                <c:pt idx="4449">
                  <c:v>-1.2498112E-2</c:v>
                </c:pt>
                <c:pt idx="4450">
                  <c:v>-1.4133257999999999E-2</c:v>
                </c:pt>
                <c:pt idx="4451">
                  <c:v>-1.6266715000000001E-2</c:v>
                </c:pt>
                <c:pt idx="4452">
                  <c:v>-1.5188963999999999E-2</c:v>
                </c:pt>
                <c:pt idx="4453">
                  <c:v>-1.1954555E-2</c:v>
                </c:pt>
                <c:pt idx="4454">
                  <c:v>-1.6911704E-2</c:v>
                </c:pt>
                <c:pt idx="4455">
                  <c:v>-1.6729277000000001E-2</c:v>
                </c:pt>
                <c:pt idx="4456">
                  <c:v>-1.9295211999999999E-2</c:v>
                </c:pt>
                <c:pt idx="4457">
                  <c:v>-1.6944173999999999E-2</c:v>
                </c:pt>
                <c:pt idx="4458">
                  <c:v>-1.4325421E-2</c:v>
                </c:pt>
                <c:pt idx="4459">
                  <c:v>-1.6892975000000001E-2</c:v>
                </c:pt>
                <c:pt idx="4460">
                  <c:v>-1.6117163E-2</c:v>
                </c:pt>
                <c:pt idx="4461">
                  <c:v>-1.3450538999999999E-2</c:v>
                </c:pt>
                <c:pt idx="4462">
                  <c:v>-1.249278E-2</c:v>
                </c:pt>
                <c:pt idx="4463">
                  <c:v>-1.1520992000000001E-2</c:v>
                </c:pt>
                <c:pt idx="4464">
                  <c:v>-1.1901398000000001E-2</c:v>
                </c:pt>
                <c:pt idx="4465">
                  <c:v>-1.1932824E-2</c:v>
                </c:pt>
                <c:pt idx="4466">
                  <c:v>-7.7500549999999996E-3</c:v>
                </c:pt>
                <c:pt idx="4467">
                  <c:v>-5.9931680000000001E-3</c:v>
                </c:pt>
                <c:pt idx="4468">
                  <c:v>-7.9610919999999995E-3</c:v>
                </c:pt>
                <c:pt idx="4469">
                  <c:v>-4.5466530000000003E-3</c:v>
                </c:pt>
                <c:pt idx="4470">
                  <c:v>-3.0300240000000001E-3</c:v>
                </c:pt>
                <c:pt idx="4471">
                  <c:v>-6.8377900000000003E-4</c:v>
                </c:pt>
                <c:pt idx="4472">
                  <c:v>-1.088957E-3</c:v>
                </c:pt>
                <c:pt idx="4473">
                  <c:v>-1.5163939999999999E-3</c:v>
                </c:pt>
                <c:pt idx="4474" formatCode="0.00E+00">
                  <c:v>-7.8634599999999994E-5</c:v>
                </c:pt>
                <c:pt idx="4475">
                  <c:v>4.056456E-3</c:v>
                </c:pt>
                <c:pt idx="4476">
                  <c:v>3.3440729999999999E-3</c:v>
                </c:pt>
                <c:pt idx="4477">
                  <c:v>1.598904E-3</c:v>
                </c:pt>
                <c:pt idx="4478">
                  <c:v>4.2208330000000002E-3</c:v>
                </c:pt>
                <c:pt idx="4479">
                  <c:v>4.3044559999999999E-3</c:v>
                </c:pt>
                <c:pt idx="4480">
                  <c:v>7.3363539999999998E-3</c:v>
                </c:pt>
                <c:pt idx="4481">
                  <c:v>6.6045169999999999E-3</c:v>
                </c:pt>
                <c:pt idx="4482">
                  <c:v>5.7096339999999999E-3</c:v>
                </c:pt>
                <c:pt idx="4483">
                  <c:v>8.7949059999999999E-3</c:v>
                </c:pt>
                <c:pt idx="4484">
                  <c:v>1.0692962E-2</c:v>
                </c:pt>
                <c:pt idx="4485">
                  <c:v>8.4178220000000002E-3</c:v>
                </c:pt>
                <c:pt idx="4486">
                  <c:v>9.4554410000000002E-3</c:v>
                </c:pt>
                <c:pt idx="4487">
                  <c:v>8.6746029999999995E-3</c:v>
                </c:pt>
                <c:pt idx="4488">
                  <c:v>9.1077780000000004E-3</c:v>
                </c:pt>
                <c:pt idx="4489">
                  <c:v>1.1855895E-2</c:v>
                </c:pt>
                <c:pt idx="4490">
                  <c:v>6.2078740000000004E-3</c:v>
                </c:pt>
                <c:pt idx="4491">
                  <c:v>7.9096340000000005E-3</c:v>
                </c:pt>
                <c:pt idx="4492">
                  <c:v>1.0027536E-2</c:v>
                </c:pt>
                <c:pt idx="4493">
                  <c:v>8.5092680000000004E-3</c:v>
                </c:pt>
                <c:pt idx="4494">
                  <c:v>1.0320823999999999E-2</c:v>
                </c:pt>
                <c:pt idx="4495">
                  <c:v>7.1873479999999997E-3</c:v>
                </c:pt>
                <c:pt idx="4496">
                  <c:v>5.5320070000000002E-3</c:v>
                </c:pt>
                <c:pt idx="4497">
                  <c:v>7.7608069999999998E-3</c:v>
                </c:pt>
                <c:pt idx="4498">
                  <c:v>6.6118920000000003E-3</c:v>
                </c:pt>
                <c:pt idx="4499">
                  <c:v>4.7942849999999997E-3</c:v>
                </c:pt>
                <c:pt idx="4500">
                  <c:v>2.0972619999999999E-3</c:v>
                </c:pt>
                <c:pt idx="4501">
                  <c:v>4.6283299999999999E-3</c:v>
                </c:pt>
                <c:pt idx="4502">
                  <c:v>-7.0218699999999995E-4</c:v>
                </c:pt>
                <c:pt idx="4503">
                  <c:v>6.6028699999999996E-4</c:v>
                </c:pt>
                <c:pt idx="4504">
                  <c:v>3.7826769999999999E-3</c:v>
                </c:pt>
                <c:pt idx="4505">
                  <c:v>2.668676E-3</c:v>
                </c:pt>
                <c:pt idx="4506">
                  <c:v>1.237773E-3</c:v>
                </c:pt>
                <c:pt idx="4507">
                  <c:v>-2.77641E-3</c:v>
                </c:pt>
                <c:pt idx="4508">
                  <c:v>-6.6680999999999999E-4</c:v>
                </c:pt>
                <c:pt idx="4509">
                  <c:v>-2.6849529999999999E-3</c:v>
                </c:pt>
                <c:pt idx="4510">
                  <c:v>-4.8829099999999996E-4</c:v>
                </c:pt>
                <c:pt idx="4511">
                  <c:v>-5.5424380000000002E-3</c:v>
                </c:pt>
                <c:pt idx="4512">
                  <c:v>-7.1163229999999999E-3</c:v>
                </c:pt>
                <c:pt idx="4513">
                  <c:v>-7.087828E-3</c:v>
                </c:pt>
                <c:pt idx="4514">
                  <c:v>-4.3485670000000002E-3</c:v>
                </c:pt>
                <c:pt idx="4515">
                  <c:v>-1.1717267E-2</c:v>
                </c:pt>
                <c:pt idx="4516">
                  <c:v>-1.197375E-2</c:v>
                </c:pt>
                <c:pt idx="4517">
                  <c:v>-1.1664556E-2</c:v>
                </c:pt>
                <c:pt idx="4518">
                  <c:v>-6.7675360000000002E-3</c:v>
                </c:pt>
                <c:pt idx="4519">
                  <c:v>-1.0808883E-2</c:v>
                </c:pt>
                <c:pt idx="4520">
                  <c:v>-1.0625903000000001E-2</c:v>
                </c:pt>
                <c:pt idx="4521">
                  <c:v>-9.8280209999999993E-3</c:v>
                </c:pt>
                <c:pt idx="4522">
                  <c:v>-8.8168989999999996E-3</c:v>
                </c:pt>
                <c:pt idx="4523">
                  <c:v>-8.3210190000000007E-3</c:v>
                </c:pt>
                <c:pt idx="4524">
                  <c:v>-1.0280591E-2</c:v>
                </c:pt>
                <c:pt idx="4525">
                  <c:v>-1.1770098E-2</c:v>
                </c:pt>
                <c:pt idx="4526">
                  <c:v>-6.7012840000000001E-3</c:v>
                </c:pt>
                <c:pt idx="4527">
                  <c:v>-7.1878430000000002E-3</c:v>
                </c:pt>
                <c:pt idx="4528">
                  <c:v>-1.0817019000000001E-2</c:v>
                </c:pt>
                <c:pt idx="4529">
                  <c:v>-4.8962800000000003E-3</c:v>
                </c:pt>
                <c:pt idx="4530">
                  <c:v>-3.9584140000000004E-3</c:v>
                </c:pt>
                <c:pt idx="4531">
                  <c:v>-2.6537309999999999E-3</c:v>
                </c:pt>
                <c:pt idx="4532">
                  <c:v>-5.2840550000000002E-3</c:v>
                </c:pt>
                <c:pt idx="4533">
                  <c:v>-3.2078549999999999E-3</c:v>
                </c:pt>
                <c:pt idx="4534">
                  <c:v>-2.041251E-3</c:v>
                </c:pt>
                <c:pt idx="4535">
                  <c:v>1.1199210000000001E-3</c:v>
                </c:pt>
                <c:pt idx="4536">
                  <c:v>9.0796799999999999E-4</c:v>
                </c:pt>
                <c:pt idx="4537">
                  <c:v>1.772163E-3</c:v>
                </c:pt>
                <c:pt idx="4538">
                  <c:v>2.0903250000000001E-3</c:v>
                </c:pt>
                <c:pt idx="4539">
                  <c:v>4.4181940000000003E-3</c:v>
                </c:pt>
                <c:pt idx="4540">
                  <c:v>4.3414600000000001E-3</c:v>
                </c:pt>
                <c:pt idx="4541">
                  <c:v>1.592279E-3</c:v>
                </c:pt>
                <c:pt idx="4542">
                  <c:v>2.87828E-3</c:v>
                </c:pt>
                <c:pt idx="4543">
                  <c:v>3.0228899999999999E-3</c:v>
                </c:pt>
                <c:pt idx="4544">
                  <c:v>1.4044120000000001E-3</c:v>
                </c:pt>
                <c:pt idx="4545">
                  <c:v>-1.325861E-3</c:v>
                </c:pt>
                <c:pt idx="4546">
                  <c:v>-2.260761E-3</c:v>
                </c:pt>
                <c:pt idx="4547">
                  <c:v>2.48736E-4</c:v>
                </c:pt>
                <c:pt idx="4548">
                  <c:v>-2.250592E-3</c:v>
                </c:pt>
                <c:pt idx="4549">
                  <c:v>-5.2098960000000003E-3</c:v>
                </c:pt>
                <c:pt idx="4550">
                  <c:v>-1.1526139999999999E-3</c:v>
                </c:pt>
                <c:pt idx="4551">
                  <c:v>-5.9532279999999996E-3</c:v>
                </c:pt>
                <c:pt idx="4552">
                  <c:v>-8.3561729999999997E-3</c:v>
                </c:pt>
                <c:pt idx="4553">
                  <c:v>-7.3654760000000001E-3</c:v>
                </c:pt>
                <c:pt idx="4554">
                  <c:v>-7.8959459999999992E-3</c:v>
                </c:pt>
                <c:pt idx="4555">
                  <c:v>-8.2136610000000006E-3</c:v>
                </c:pt>
                <c:pt idx="4556">
                  <c:v>-1.5591188000000001E-2</c:v>
                </c:pt>
                <c:pt idx="4557">
                  <c:v>-9.7551359999999993E-3</c:v>
                </c:pt>
                <c:pt idx="4558">
                  <c:v>-9.7278620000000003E-3</c:v>
                </c:pt>
                <c:pt idx="4559">
                  <c:v>-8.5408910000000001E-3</c:v>
                </c:pt>
                <c:pt idx="4560">
                  <c:v>-1.1889406999999999E-2</c:v>
                </c:pt>
                <c:pt idx="4561">
                  <c:v>-1.1581279E-2</c:v>
                </c:pt>
                <c:pt idx="4562">
                  <c:v>-1.2672231000000001E-2</c:v>
                </c:pt>
                <c:pt idx="4563">
                  <c:v>-9.3440789999999999E-3</c:v>
                </c:pt>
                <c:pt idx="4564">
                  <c:v>-1.1314357000000001E-2</c:v>
                </c:pt>
                <c:pt idx="4565">
                  <c:v>-9.3947500000000003E-3</c:v>
                </c:pt>
                <c:pt idx="4566">
                  <c:v>-1.0729248E-2</c:v>
                </c:pt>
                <c:pt idx="4567">
                  <c:v>-7.4884460000000002E-3</c:v>
                </c:pt>
                <c:pt idx="4568">
                  <c:v>-7.1613969999999999E-3</c:v>
                </c:pt>
                <c:pt idx="4569">
                  <c:v>-1.0719647000000001E-2</c:v>
                </c:pt>
                <c:pt idx="4570">
                  <c:v>-8.4093310000000008E-3</c:v>
                </c:pt>
                <c:pt idx="4571">
                  <c:v>-4.2902189999999996E-3</c:v>
                </c:pt>
                <c:pt idx="4572">
                  <c:v>-1.5344849999999999E-3</c:v>
                </c:pt>
                <c:pt idx="4573">
                  <c:v>-1.9749720000000002E-3</c:v>
                </c:pt>
                <c:pt idx="4574">
                  <c:v>-4.514105E-3</c:v>
                </c:pt>
                <c:pt idx="4575">
                  <c:v>-1.33738E-4</c:v>
                </c:pt>
                <c:pt idx="4576">
                  <c:v>-3.6699749999999998E-3</c:v>
                </c:pt>
                <c:pt idx="4577">
                  <c:v>2.3495679999999998E-3</c:v>
                </c:pt>
                <c:pt idx="4578" formatCode="0.00E+00">
                  <c:v>8.7634100000000002E-5</c:v>
                </c:pt>
                <c:pt idx="4579">
                  <c:v>-8.7989199999999996E-4</c:v>
                </c:pt>
                <c:pt idx="4580">
                  <c:v>2.6111709999999998E-3</c:v>
                </c:pt>
                <c:pt idx="4581">
                  <c:v>1.87747E-3</c:v>
                </c:pt>
                <c:pt idx="4582">
                  <c:v>-2.0587629999999999E-3</c:v>
                </c:pt>
                <c:pt idx="4583">
                  <c:v>-1.589514E-3</c:v>
                </c:pt>
                <c:pt idx="4584">
                  <c:v>2.1825100000000001E-4</c:v>
                </c:pt>
                <c:pt idx="4585">
                  <c:v>-6.0626400000000002E-4</c:v>
                </c:pt>
                <c:pt idx="4586">
                  <c:v>-3.4156490000000002E-3</c:v>
                </c:pt>
                <c:pt idx="4587">
                  <c:v>-2.2710230000000001E-3</c:v>
                </c:pt>
                <c:pt idx="4588">
                  <c:v>-3.2980599999999998E-3</c:v>
                </c:pt>
                <c:pt idx="4589">
                  <c:v>-5.1841109999999999E-3</c:v>
                </c:pt>
                <c:pt idx="4590">
                  <c:v>-7.0106500000000002E-3</c:v>
                </c:pt>
                <c:pt idx="4591">
                  <c:v>-8.6833819999999999E-3</c:v>
                </c:pt>
                <c:pt idx="4592">
                  <c:v>-9.1132169999999998E-3</c:v>
                </c:pt>
                <c:pt idx="4593">
                  <c:v>-1.1550008E-2</c:v>
                </c:pt>
                <c:pt idx="4594">
                  <c:v>-1.244989E-2</c:v>
                </c:pt>
                <c:pt idx="4595">
                  <c:v>-1.0433721999999999E-2</c:v>
                </c:pt>
                <c:pt idx="4596">
                  <c:v>-1.3084168E-2</c:v>
                </c:pt>
                <c:pt idx="4597">
                  <c:v>-1.4516950000000001E-2</c:v>
                </c:pt>
                <c:pt idx="4598">
                  <c:v>-1.2564072000000001E-2</c:v>
                </c:pt>
                <c:pt idx="4599">
                  <c:v>-1.3358760000000001E-2</c:v>
                </c:pt>
                <c:pt idx="4600">
                  <c:v>-1.3186546E-2</c:v>
                </c:pt>
                <c:pt idx="4601">
                  <c:v>-1.3812922E-2</c:v>
                </c:pt>
                <c:pt idx="4602">
                  <c:v>-1.5266253E-2</c:v>
                </c:pt>
                <c:pt idx="4603">
                  <c:v>-1.1256864E-2</c:v>
                </c:pt>
                <c:pt idx="4604">
                  <c:v>-1.6527116000000001E-2</c:v>
                </c:pt>
                <c:pt idx="4605">
                  <c:v>-1.2192288000000001E-2</c:v>
                </c:pt>
                <c:pt idx="4606">
                  <c:v>-1.3972234E-2</c:v>
                </c:pt>
                <c:pt idx="4607">
                  <c:v>-1.0685894E-2</c:v>
                </c:pt>
                <c:pt idx="4608">
                  <c:v>-1.2454662E-2</c:v>
                </c:pt>
                <c:pt idx="4609">
                  <c:v>-1.0272201E-2</c:v>
                </c:pt>
                <c:pt idx="4610">
                  <c:v>-1.3670168999999999E-2</c:v>
                </c:pt>
                <c:pt idx="4611">
                  <c:v>-8.1904490000000007E-3</c:v>
                </c:pt>
                <c:pt idx="4612">
                  <c:v>-9.3187840000000001E-3</c:v>
                </c:pt>
                <c:pt idx="4613">
                  <c:v>-7.5104969999999997E-3</c:v>
                </c:pt>
                <c:pt idx="4614">
                  <c:v>-8.073963E-3</c:v>
                </c:pt>
                <c:pt idx="4615">
                  <c:v>-4.790552E-3</c:v>
                </c:pt>
                <c:pt idx="4616">
                  <c:v>-1.9239960000000001E-3</c:v>
                </c:pt>
                <c:pt idx="4617">
                  <c:v>-4.6880910000000001E-3</c:v>
                </c:pt>
                <c:pt idx="4618">
                  <c:v>1.1940329999999999E-3</c:v>
                </c:pt>
                <c:pt idx="4619">
                  <c:v>7.3783400000000004E-4</c:v>
                </c:pt>
                <c:pt idx="4620">
                  <c:v>1.4701740000000001E-3</c:v>
                </c:pt>
                <c:pt idx="4621">
                  <c:v>1.7268200000000001E-4</c:v>
                </c:pt>
                <c:pt idx="4622">
                  <c:v>2.524433E-3</c:v>
                </c:pt>
                <c:pt idx="4623">
                  <c:v>2.4634460000000002E-3</c:v>
                </c:pt>
                <c:pt idx="4624">
                  <c:v>-6.7523400000000003E-4</c:v>
                </c:pt>
                <c:pt idx="4625">
                  <c:v>5.1642800000000003E-3</c:v>
                </c:pt>
                <c:pt idx="4626">
                  <c:v>-4.8005900000000002E-4</c:v>
                </c:pt>
                <c:pt idx="4627">
                  <c:v>1.9546030000000001E-3</c:v>
                </c:pt>
                <c:pt idx="4628">
                  <c:v>3.7098230000000001E-3</c:v>
                </c:pt>
                <c:pt idx="4629">
                  <c:v>3.7713429999999999E-3</c:v>
                </c:pt>
                <c:pt idx="4630">
                  <c:v>3.8168989999999999E-3</c:v>
                </c:pt>
                <c:pt idx="4631">
                  <c:v>2.096231E-3</c:v>
                </c:pt>
                <c:pt idx="4632" formatCode="0.00E+00">
                  <c:v>-2.7825099999999999E-5</c:v>
                </c:pt>
                <c:pt idx="4633">
                  <c:v>-4.7843199999999999E-4</c:v>
                </c:pt>
                <c:pt idx="4634">
                  <c:v>-4.8261199999999999E-4</c:v>
                </c:pt>
                <c:pt idx="4635">
                  <c:v>-6.3760800000000001E-4</c:v>
                </c:pt>
                <c:pt idx="4636">
                  <c:v>-1.2855550000000001E-3</c:v>
                </c:pt>
                <c:pt idx="4637">
                  <c:v>-2.270125E-3</c:v>
                </c:pt>
                <c:pt idx="4638">
                  <c:v>-4.8202649999999998E-3</c:v>
                </c:pt>
                <c:pt idx="4639">
                  <c:v>-4.2980190000000001E-3</c:v>
                </c:pt>
                <c:pt idx="4640">
                  <c:v>-5.0907900000000004E-3</c:v>
                </c:pt>
                <c:pt idx="4641">
                  <c:v>-3.9898390000000002E-3</c:v>
                </c:pt>
                <c:pt idx="4642">
                  <c:v>-5.8139009999999998E-3</c:v>
                </c:pt>
                <c:pt idx="4643">
                  <c:v>-8.0134060000000007E-3</c:v>
                </c:pt>
                <c:pt idx="4644">
                  <c:v>-7.4680340000000001E-3</c:v>
                </c:pt>
                <c:pt idx="4645">
                  <c:v>-1.0853711E-2</c:v>
                </c:pt>
                <c:pt idx="4646">
                  <c:v>-1.1392338E-2</c:v>
                </c:pt>
                <c:pt idx="4647">
                  <c:v>-7.1651019999999996E-3</c:v>
                </c:pt>
                <c:pt idx="4648">
                  <c:v>-1.0158334E-2</c:v>
                </c:pt>
                <c:pt idx="4649">
                  <c:v>-1.1954635E-2</c:v>
                </c:pt>
                <c:pt idx="4650">
                  <c:v>-9.8951200000000003E-3</c:v>
                </c:pt>
                <c:pt idx="4651">
                  <c:v>-1.1275969E-2</c:v>
                </c:pt>
                <c:pt idx="4652">
                  <c:v>-1.0569133E-2</c:v>
                </c:pt>
                <c:pt idx="4653">
                  <c:v>-1.2275685999999999E-2</c:v>
                </c:pt>
                <c:pt idx="4654">
                  <c:v>-1.5216544E-2</c:v>
                </c:pt>
                <c:pt idx="4655">
                  <c:v>-1.0246819000000001E-2</c:v>
                </c:pt>
                <c:pt idx="4656">
                  <c:v>-1.0969471E-2</c:v>
                </c:pt>
                <c:pt idx="4657">
                  <c:v>-1.1978542999999999E-2</c:v>
                </c:pt>
                <c:pt idx="4658">
                  <c:v>-1.1530746E-2</c:v>
                </c:pt>
                <c:pt idx="4659">
                  <c:v>-1.1919301E-2</c:v>
                </c:pt>
                <c:pt idx="4660">
                  <c:v>-8.0374179999999993E-3</c:v>
                </c:pt>
                <c:pt idx="4661">
                  <c:v>-8.6994800000000008E-3</c:v>
                </c:pt>
                <c:pt idx="4662">
                  <c:v>-8.4341169999999997E-3</c:v>
                </c:pt>
                <c:pt idx="4663">
                  <c:v>-9.4114969999999996E-3</c:v>
                </c:pt>
                <c:pt idx="4664">
                  <c:v>-8.2326940000000005E-3</c:v>
                </c:pt>
                <c:pt idx="4665">
                  <c:v>-7.5570500000000001E-3</c:v>
                </c:pt>
                <c:pt idx="4666">
                  <c:v>-8.2035549999999995E-3</c:v>
                </c:pt>
                <c:pt idx="4667">
                  <c:v>-6.1350780000000004E-3</c:v>
                </c:pt>
                <c:pt idx="4668">
                  <c:v>-4.0313550000000004E-3</c:v>
                </c:pt>
                <c:pt idx="4669">
                  <c:v>-6.0990330000000002E-3</c:v>
                </c:pt>
                <c:pt idx="4670">
                  <c:v>-3.0836990000000001E-3</c:v>
                </c:pt>
                <c:pt idx="4671">
                  <c:v>-2.95636E-4</c:v>
                </c:pt>
                <c:pt idx="4672">
                  <c:v>-1.5075589999999999E-3</c:v>
                </c:pt>
                <c:pt idx="4673">
                  <c:v>-2.9214309999999999E-3</c:v>
                </c:pt>
                <c:pt idx="4674">
                  <c:v>-5.2173419999999998E-3</c:v>
                </c:pt>
                <c:pt idx="4675">
                  <c:v>-3.1342179999999998E-3</c:v>
                </c:pt>
                <c:pt idx="4676">
                  <c:v>-1.785088E-3</c:v>
                </c:pt>
                <c:pt idx="4677">
                  <c:v>-3.1156040000000001E-3</c:v>
                </c:pt>
                <c:pt idx="4678" formatCode="0.00E+00">
                  <c:v>-4.8059400000000003E-5</c:v>
                </c:pt>
                <c:pt idx="4679">
                  <c:v>-4.9120570000000001E-3</c:v>
                </c:pt>
                <c:pt idx="4680">
                  <c:v>-3.0507100000000002E-4</c:v>
                </c:pt>
                <c:pt idx="4681">
                  <c:v>-3.2409399999999999E-3</c:v>
                </c:pt>
                <c:pt idx="4682">
                  <c:v>-2.9521719999999999E-3</c:v>
                </c:pt>
                <c:pt idx="4683">
                  <c:v>-1.840569E-3</c:v>
                </c:pt>
                <c:pt idx="4684">
                  <c:v>-5.0971519999999998E-3</c:v>
                </c:pt>
                <c:pt idx="4685">
                  <c:v>-5.9243300000000002E-3</c:v>
                </c:pt>
                <c:pt idx="4686">
                  <c:v>-2.3505470000000001E-3</c:v>
                </c:pt>
                <c:pt idx="4687">
                  <c:v>-5.1774919999999997E-3</c:v>
                </c:pt>
                <c:pt idx="4688">
                  <c:v>-3.4018130000000001E-3</c:v>
                </c:pt>
                <c:pt idx="4689">
                  <c:v>-8.045834E-3</c:v>
                </c:pt>
                <c:pt idx="4690">
                  <c:v>-5.8652130000000002E-3</c:v>
                </c:pt>
                <c:pt idx="4691">
                  <c:v>-6.1957109999999996E-3</c:v>
                </c:pt>
                <c:pt idx="4692">
                  <c:v>-5.0083310000000004E-3</c:v>
                </c:pt>
                <c:pt idx="4693">
                  <c:v>-6.3963709999999997E-3</c:v>
                </c:pt>
                <c:pt idx="4694">
                  <c:v>-1.0387848999999999E-2</c:v>
                </c:pt>
                <c:pt idx="4695">
                  <c:v>-6.8884560000000003E-3</c:v>
                </c:pt>
                <c:pt idx="4696">
                  <c:v>-8.3740970000000005E-3</c:v>
                </c:pt>
                <c:pt idx="4697">
                  <c:v>-1.0505158000000001E-2</c:v>
                </c:pt>
                <c:pt idx="4698">
                  <c:v>-9.4923400000000002E-3</c:v>
                </c:pt>
                <c:pt idx="4699">
                  <c:v>-1.0066518999999999E-2</c:v>
                </c:pt>
                <c:pt idx="4700">
                  <c:v>-8.6540000000000002E-3</c:v>
                </c:pt>
                <c:pt idx="4701">
                  <c:v>-9.8846460000000004E-3</c:v>
                </c:pt>
                <c:pt idx="4702">
                  <c:v>-6.2806720000000002E-3</c:v>
                </c:pt>
                <c:pt idx="4703">
                  <c:v>-7.6921469999999999E-3</c:v>
                </c:pt>
                <c:pt idx="4704">
                  <c:v>-1.0284312E-2</c:v>
                </c:pt>
                <c:pt idx="4705">
                  <c:v>-7.7577719999999996E-3</c:v>
                </c:pt>
                <c:pt idx="4706">
                  <c:v>-9.8667700000000004E-3</c:v>
                </c:pt>
                <c:pt idx="4707">
                  <c:v>-9.6925999999999991E-3</c:v>
                </c:pt>
                <c:pt idx="4708">
                  <c:v>-7.7760370000000004E-3</c:v>
                </c:pt>
                <c:pt idx="4709">
                  <c:v>-9.4895139999999992E-3</c:v>
                </c:pt>
                <c:pt idx="4710">
                  <c:v>-7.1223349999999996E-3</c:v>
                </c:pt>
                <c:pt idx="4711">
                  <c:v>-1.0173519000000001E-2</c:v>
                </c:pt>
                <c:pt idx="4712">
                  <c:v>-6.0556589999999997E-3</c:v>
                </c:pt>
                <c:pt idx="4713">
                  <c:v>-7.9837880000000003E-3</c:v>
                </c:pt>
                <c:pt idx="4714">
                  <c:v>-4.7127410000000003E-3</c:v>
                </c:pt>
                <c:pt idx="4715">
                  <c:v>-6.8406070000000003E-3</c:v>
                </c:pt>
                <c:pt idx="4716">
                  <c:v>-7.043934E-3</c:v>
                </c:pt>
                <c:pt idx="4717">
                  <c:v>-4.0287029999999998E-3</c:v>
                </c:pt>
                <c:pt idx="4718">
                  <c:v>-7.8201780000000005E-3</c:v>
                </c:pt>
                <c:pt idx="4719">
                  <c:v>-6.497119E-3</c:v>
                </c:pt>
                <c:pt idx="4720">
                  <c:v>-4.6496769999999996E-3</c:v>
                </c:pt>
                <c:pt idx="4721">
                  <c:v>-5.0997519999999999E-3</c:v>
                </c:pt>
                <c:pt idx="4722">
                  <c:v>-4.9585699999999998E-3</c:v>
                </c:pt>
                <c:pt idx="4723">
                  <c:v>-5.0416610000000002E-3</c:v>
                </c:pt>
                <c:pt idx="4724">
                  <c:v>-3.6043630000000002E-3</c:v>
                </c:pt>
                <c:pt idx="4725">
                  <c:v>-6.1695200000000004E-3</c:v>
                </c:pt>
                <c:pt idx="4726">
                  <c:v>-4.7559250000000003E-3</c:v>
                </c:pt>
                <c:pt idx="4727">
                  <c:v>-3.5300729999999999E-3</c:v>
                </c:pt>
                <c:pt idx="4728">
                  <c:v>-5.3630220000000003E-3</c:v>
                </c:pt>
                <c:pt idx="4729">
                  <c:v>-5.3997740000000004E-3</c:v>
                </c:pt>
                <c:pt idx="4730">
                  <c:v>-8.56027E-3</c:v>
                </c:pt>
                <c:pt idx="4731">
                  <c:v>-6.4816730000000003E-3</c:v>
                </c:pt>
                <c:pt idx="4732">
                  <c:v>-7.5842890000000001E-3</c:v>
                </c:pt>
                <c:pt idx="4733">
                  <c:v>-5.2292559999999998E-3</c:v>
                </c:pt>
                <c:pt idx="4734">
                  <c:v>-7.0780870000000003E-3</c:v>
                </c:pt>
                <c:pt idx="4735">
                  <c:v>-5.935592E-3</c:v>
                </c:pt>
                <c:pt idx="4736">
                  <c:v>-8.363456E-3</c:v>
                </c:pt>
                <c:pt idx="4737">
                  <c:v>-6.5264069999999997E-3</c:v>
                </c:pt>
                <c:pt idx="4738">
                  <c:v>-6.8342389999999998E-3</c:v>
                </c:pt>
                <c:pt idx="4739">
                  <c:v>-1.0076905000000001E-2</c:v>
                </c:pt>
                <c:pt idx="4740">
                  <c:v>-8.5215550000000001E-3</c:v>
                </c:pt>
                <c:pt idx="4741">
                  <c:v>-8.7886690000000007E-3</c:v>
                </c:pt>
                <c:pt idx="4742">
                  <c:v>-8.8788900000000004E-3</c:v>
                </c:pt>
                <c:pt idx="4743">
                  <c:v>-9.1148470000000006E-3</c:v>
                </c:pt>
                <c:pt idx="4744">
                  <c:v>-7.650596E-3</c:v>
                </c:pt>
                <c:pt idx="4745">
                  <c:v>-9.9643509999999998E-3</c:v>
                </c:pt>
                <c:pt idx="4746">
                  <c:v>-1.1446537999999999E-2</c:v>
                </c:pt>
                <c:pt idx="4747">
                  <c:v>-9.5184090000000002E-3</c:v>
                </c:pt>
                <c:pt idx="4748">
                  <c:v>-8.3924770000000006E-3</c:v>
                </c:pt>
                <c:pt idx="4749">
                  <c:v>-8.6231069999999996E-3</c:v>
                </c:pt>
                <c:pt idx="4750">
                  <c:v>-8.1270240000000001E-3</c:v>
                </c:pt>
                <c:pt idx="4751">
                  <c:v>-7.8087770000000003E-3</c:v>
                </c:pt>
                <c:pt idx="4752">
                  <c:v>-7.9271359999999996E-3</c:v>
                </c:pt>
                <c:pt idx="4753">
                  <c:v>-4.9473260000000002E-3</c:v>
                </c:pt>
                <c:pt idx="4754">
                  <c:v>-9.9439550000000008E-3</c:v>
                </c:pt>
                <c:pt idx="4755">
                  <c:v>-5.8434860000000002E-3</c:v>
                </c:pt>
                <c:pt idx="4756">
                  <c:v>-7.593425E-3</c:v>
                </c:pt>
                <c:pt idx="4757">
                  <c:v>-5.8589080000000003E-3</c:v>
                </c:pt>
                <c:pt idx="4758">
                  <c:v>-2.5016399999999999E-3</c:v>
                </c:pt>
                <c:pt idx="4759">
                  <c:v>-7.0098399999999998E-3</c:v>
                </c:pt>
                <c:pt idx="4760">
                  <c:v>-2.2444660000000001E-3</c:v>
                </c:pt>
                <c:pt idx="4761">
                  <c:v>-5.8304129999999996E-3</c:v>
                </c:pt>
                <c:pt idx="4762">
                  <c:v>-3.9098580000000004E-3</c:v>
                </c:pt>
                <c:pt idx="4763">
                  <c:v>-3.5974689999999998E-3</c:v>
                </c:pt>
                <c:pt idx="4764">
                  <c:v>-4.8778169999999996E-3</c:v>
                </c:pt>
                <c:pt idx="4765">
                  <c:v>-3.826135E-3</c:v>
                </c:pt>
                <c:pt idx="4766">
                  <c:v>-4.9375779999999998E-3</c:v>
                </c:pt>
                <c:pt idx="4767">
                  <c:v>-1.9122270000000001E-3</c:v>
                </c:pt>
                <c:pt idx="4768">
                  <c:v>-2.4516439999999998E-3</c:v>
                </c:pt>
                <c:pt idx="4769">
                  <c:v>-4.6024129999999996E-3</c:v>
                </c:pt>
                <c:pt idx="4770">
                  <c:v>-2.4783629999999999E-3</c:v>
                </c:pt>
                <c:pt idx="4771">
                  <c:v>-4.250696E-3</c:v>
                </c:pt>
                <c:pt idx="4772">
                  <c:v>-3.3787180000000002E-3</c:v>
                </c:pt>
                <c:pt idx="4773">
                  <c:v>-3.32439E-3</c:v>
                </c:pt>
                <c:pt idx="4774">
                  <c:v>-3.7818280000000001E-3</c:v>
                </c:pt>
                <c:pt idx="4775">
                  <c:v>-2.5226850000000002E-3</c:v>
                </c:pt>
                <c:pt idx="4776">
                  <c:v>-3.5920430000000001E-3</c:v>
                </c:pt>
                <c:pt idx="4777">
                  <c:v>-4.1102939999999996E-3</c:v>
                </c:pt>
                <c:pt idx="4778">
                  <c:v>-4.7128869999999998E-3</c:v>
                </c:pt>
                <c:pt idx="4779">
                  <c:v>-3.5301780000000001E-3</c:v>
                </c:pt>
                <c:pt idx="4780">
                  <c:v>-4.8831830000000001E-3</c:v>
                </c:pt>
                <c:pt idx="4781">
                  <c:v>-3.848279E-3</c:v>
                </c:pt>
                <c:pt idx="4782">
                  <c:v>-5.5608510000000003E-3</c:v>
                </c:pt>
                <c:pt idx="4783">
                  <c:v>-4.8380690000000004E-3</c:v>
                </c:pt>
                <c:pt idx="4784">
                  <c:v>-6.7097939999999998E-3</c:v>
                </c:pt>
                <c:pt idx="4785">
                  <c:v>-2.529164E-3</c:v>
                </c:pt>
                <c:pt idx="4786">
                  <c:v>-5.0706939999999997E-3</c:v>
                </c:pt>
                <c:pt idx="4787">
                  <c:v>-5.413976E-3</c:v>
                </c:pt>
                <c:pt idx="4788">
                  <c:v>-4.9789370000000001E-3</c:v>
                </c:pt>
                <c:pt idx="4789">
                  <c:v>-6.7901530000000002E-3</c:v>
                </c:pt>
                <c:pt idx="4790">
                  <c:v>-9.5324729999999996E-3</c:v>
                </c:pt>
                <c:pt idx="4791">
                  <c:v>-6.9611910000000003E-3</c:v>
                </c:pt>
                <c:pt idx="4792">
                  <c:v>-2.63613E-3</c:v>
                </c:pt>
                <c:pt idx="4793">
                  <c:v>-6.3935839999999999E-3</c:v>
                </c:pt>
                <c:pt idx="4794">
                  <c:v>-4.6171470000000003E-3</c:v>
                </c:pt>
                <c:pt idx="4795">
                  <c:v>-5.4549780000000001E-3</c:v>
                </c:pt>
                <c:pt idx="4796">
                  <c:v>-3.9435190000000004E-3</c:v>
                </c:pt>
                <c:pt idx="4797">
                  <c:v>-6.4737880000000003E-3</c:v>
                </c:pt>
                <c:pt idx="4798">
                  <c:v>-3.59151E-3</c:v>
                </c:pt>
                <c:pt idx="4799">
                  <c:v>-4.949457E-3</c:v>
                </c:pt>
                <c:pt idx="4800">
                  <c:v>-5.8026859999999996E-3</c:v>
                </c:pt>
                <c:pt idx="4801">
                  <c:v>-6.291909E-3</c:v>
                </c:pt>
                <c:pt idx="4802">
                  <c:v>-4.6408769999999998E-3</c:v>
                </c:pt>
                <c:pt idx="4803">
                  <c:v>-4.0174310000000001E-3</c:v>
                </c:pt>
                <c:pt idx="4804">
                  <c:v>-5.4727739999999997E-3</c:v>
                </c:pt>
                <c:pt idx="4805">
                  <c:v>-4.9063190000000001E-3</c:v>
                </c:pt>
                <c:pt idx="4806">
                  <c:v>-3.7356070000000002E-3</c:v>
                </c:pt>
                <c:pt idx="4807">
                  <c:v>-5.1089990000000004E-3</c:v>
                </c:pt>
                <c:pt idx="4808">
                  <c:v>-5.3906620000000001E-3</c:v>
                </c:pt>
                <c:pt idx="4809">
                  <c:v>-7.3369000000000004E-3</c:v>
                </c:pt>
                <c:pt idx="4810">
                  <c:v>-4.0117870000000002E-3</c:v>
                </c:pt>
                <c:pt idx="4811">
                  <c:v>-4.4836989999999998E-3</c:v>
                </c:pt>
                <c:pt idx="4812">
                  <c:v>-7.2107289999999999E-3</c:v>
                </c:pt>
                <c:pt idx="4813">
                  <c:v>-5.9968599999999997E-3</c:v>
                </c:pt>
                <c:pt idx="4814">
                  <c:v>-6.2976239999999999E-3</c:v>
                </c:pt>
                <c:pt idx="4815">
                  <c:v>-4.3710930000000004E-3</c:v>
                </c:pt>
                <c:pt idx="4816">
                  <c:v>-4.2569249999999999E-3</c:v>
                </c:pt>
                <c:pt idx="4817">
                  <c:v>-2.3839239999999999E-3</c:v>
                </c:pt>
                <c:pt idx="4818">
                  <c:v>-1.6250959999999999E-3</c:v>
                </c:pt>
                <c:pt idx="4819">
                  <c:v>-7.912021E-3</c:v>
                </c:pt>
                <c:pt idx="4820">
                  <c:v>-5.7116479999999997E-3</c:v>
                </c:pt>
                <c:pt idx="4821">
                  <c:v>-5.5992619999999998E-3</c:v>
                </c:pt>
                <c:pt idx="4822">
                  <c:v>-5.5767179999999996E-3</c:v>
                </c:pt>
                <c:pt idx="4823">
                  <c:v>-4.7790999999999997E-3</c:v>
                </c:pt>
                <c:pt idx="4824">
                  <c:v>-5.8386740000000003E-3</c:v>
                </c:pt>
                <c:pt idx="4825">
                  <c:v>-6.1292250000000003E-3</c:v>
                </c:pt>
                <c:pt idx="4826">
                  <c:v>-5.9246259999999997E-3</c:v>
                </c:pt>
                <c:pt idx="4827">
                  <c:v>-6.70866E-3</c:v>
                </c:pt>
                <c:pt idx="4828">
                  <c:v>-4.472658E-3</c:v>
                </c:pt>
                <c:pt idx="4829">
                  <c:v>-4.424987E-3</c:v>
                </c:pt>
                <c:pt idx="4830">
                  <c:v>-4.371359E-3</c:v>
                </c:pt>
                <c:pt idx="4831">
                  <c:v>-3.526871E-3</c:v>
                </c:pt>
                <c:pt idx="4832">
                  <c:v>-5.8563030000000002E-3</c:v>
                </c:pt>
                <c:pt idx="4833">
                  <c:v>-4.2634659999999996E-3</c:v>
                </c:pt>
                <c:pt idx="4834">
                  <c:v>-5.1195900000000003E-3</c:v>
                </c:pt>
                <c:pt idx="4835">
                  <c:v>-4.682299E-3</c:v>
                </c:pt>
                <c:pt idx="4836">
                  <c:v>-4.1147110000000001E-3</c:v>
                </c:pt>
                <c:pt idx="4837">
                  <c:v>-7.6987929999999998E-3</c:v>
                </c:pt>
                <c:pt idx="4838">
                  <c:v>-4.1070999999999998E-3</c:v>
                </c:pt>
                <c:pt idx="4839">
                  <c:v>-5.1033880000000004E-3</c:v>
                </c:pt>
                <c:pt idx="4840">
                  <c:v>-2.9507779999999998E-3</c:v>
                </c:pt>
                <c:pt idx="4841">
                  <c:v>-2.8650239999999999E-3</c:v>
                </c:pt>
                <c:pt idx="4842">
                  <c:v>-4.3278600000000002E-3</c:v>
                </c:pt>
                <c:pt idx="4843">
                  <c:v>-1.37761E-3</c:v>
                </c:pt>
                <c:pt idx="4844">
                  <c:v>-2.459634E-3</c:v>
                </c:pt>
                <c:pt idx="4845">
                  <c:v>-3.932629E-3</c:v>
                </c:pt>
                <c:pt idx="4846">
                  <c:v>-2.1187459999999999E-3</c:v>
                </c:pt>
                <c:pt idx="4847">
                  <c:v>-3.4130430000000002E-3</c:v>
                </c:pt>
                <c:pt idx="4848">
                  <c:v>-2.970159E-3</c:v>
                </c:pt>
                <c:pt idx="4849">
                  <c:v>-3.598665E-3</c:v>
                </c:pt>
                <c:pt idx="4850">
                  <c:v>-4.0303639999999998E-3</c:v>
                </c:pt>
                <c:pt idx="4851">
                  <c:v>-3.4952360000000001E-3</c:v>
                </c:pt>
                <c:pt idx="4852">
                  <c:v>-1.8950410000000001E-3</c:v>
                </c:pt>
                <c:pt idx="4853">
                  <c:v>-2.76638E-4</c:v>
                </c:pt>
                <c:pt idx="4854">
                  <c:v>-2.8580720000000001E-3</c:v>
                </c:pt>
                <c:pt idx="4855">
                  <c:v>-3.5353139999999999E-3</c:v>
                </c:pt>
                <c:pt idx="4856">
                  <c:v>-5.8180799999999996E-4</c:v>
                </c:pt>
                <c:pt idx="4857">
                  <c:v>-3.4151450000000001E-3</c:v>
                </c:pt>
                <c:pt idx="4858">
                  <c:v>-5.6489799999999998E-4</c:v>
                </c:pt>
                <c:pt idx="4859">
                  <c:v>-4.0084700000000002E-4</c:v>
                </c:pt>
                <c:pt idx="4860">
                  <c:v>-7.9693899999999998E-4</c:v>
                </c:pt>
                <c:pt idx="4861">
                  <c:v>-6.1105000000000003E-4</c:v>
                </c:pt>
                <c:pt idx="4862">
                  <c:v>-2.258562E-3</c:v>
                </c:pt>
                <c:pt idx="4863" formatCode="0.00E+00">
                  <c:v>-2.5768100000000002E-5</c:v>
                </c:pt>
                <c:pt idx="4864">
                  <c:v>2.1855529999999998E-3</c:v>
                </c:pt>
                <c:pt idx="4865">
                  <c:v>1.115762E-3</c:v>
                </c:pt>
                <c:pt idx="4866">
                  <c:v>2.3576420000000001E-3</c:v>
                </c:pt>
                <c:pt idx="4867">
                  <c:v>-2.9832900000000001E-4</c:v>
                </c:pt>
                <c:pt idx="4868">
                  <c:v>7.1380900000000004E-4</c:v>
                </c:pt>
                <c:pt idx="4869">
                  <c:v>2.5521300000000001E-4</c:v>
                </c:pt>
                <c:pt idx="4870">
                  <c:v>-5.2607700000000001E-4</c:v>
                </c:pt>
                <c:pt idx="4871">
                  <c:v>2.8553379999999998E-3</c:v>
                </c:pt>
                <c:pt idx="4872">
                  <c:v>5.2386760000000003E-3</c:v>
                </c:pt>
                <c:pt idx="4873">
                  <c:v>3.796574E-3</c:v>
                </c:pt>
                <c:pt idx="4874">
                  <c:v>-3.53319E-4</c:v>
                </c:pt>
                <c:pt idx="4875">
                  <c:v>-2.4992949999999999E-3</c:v>
                </c:pt>
                <c:pt idx="4876">
                  <c:v>-1.9836158E-2</c:v>
                </c:pt>
                <c:pt idx="4877">
                  <c:v>-4.7043420000000002E-3</c:v>
                </c:pt>
                <c:pt idx="4878">
                  <c:v>1.0239219000000001E-2</c:v>
                </c:pt>
                <c:pt idx="4879">
                  <c:v>9.8165760000000005E-3</c:v>
                </c:pt>
                <c:pt idx="4880">
                  <c:v>1.0612755E-2</c:v>
                </c:pt>
                <c:pt idx="4881">
                  <c:v>1.1906519000000001E-2</c:v>
                </c:pt>
                <c:pt idx="4882">
                  <c:v>7.4520519999999998E-3</c:v>
                </c:pt>
                <c:pt idx="4883">
                  <c:v>3.725225E-3</c:v>
                </c:pt>
                <c:pt idx="4884">
                  <c:v>1.312737E-3</c:v>
                </c:pt>
                <c:pt idx="4885">
                  <c:v>5.9591540000000004E-3</c:v>
                </c:pt>
                <c:pt idx="4886">
                  <c:v>5.5913009999999999E-3</c:v>
                </c:pt>
                <c:pt idx="4887">
                  <c:v>7.5418009999999999E-3</c:v>
                </c:pt>
                <c:pt idx="4888">
                  <c:v>4.3972100000000004E-3</c:v>
                </c:pt>
                <c:pt idx="4889">
                  <c:v>6.7277420000000001E-3</c:v>
                </c:pt>
                <c:pt idx="4890">
                  <c:v>4.2910099999999996E-3</c:v>
                </c:pt>
                <c:pt idx="4891">
                  <c:v>2.6656829999999999E-3</c:v>
                </c:pt>
                <c:pt idx="4892">
                  <c:v>2.9420589999999999E-3</c:v>
                </c:pt>
                <c:pt idx="4893">
                  <c:v>3.4368739999999999E-3</c:v>
                </c:pt>
                <c:pt idx="4894">
                  <c:v>4.169776E-3</c:v>
                </c:pt>
                <c:pt idx="4895">
                  <c:v>1.353749E-3</c:v>
                </c:pt>
                <c:pt idx="4896">
                  <c:v>3.5664020000000002E-3</c:v>
                </c:pt>
                <c:pt idx="4897">
                  <c:v>1.6944659999999999E-3</c:v>
                </c:pt>
                <c:pt idx="4898">
                  <c:v>2.2182920000000002E-3</c:v>
                </c:pt>
                <c:pt idx="4899">
                  <c:v>1.904305E-3</c:v>
                </c:pt>
                <c:pt idx="4900">
                  <c:v>-1.20516E-4</c:v>
                </c:pt>
                <c:pt idx="4901">
                  <c:v>2.0004250000000001E-3</c:v>
                </c:pt>
                <c:pt idx="4902">
                  <c:v>2.000029E-3</c:v>
                </c:pt>
                <c:pt idx="4903">
                  <c:v>4.3675300000000001E-4</c:v>
                </c:pt>
                <c:pt idx="4904">
                  <c:v>2.0959099999999999E-4</c:v>
                </c:pt>
                <c:pt idx="4905">
                  <c:v>-1.517469E-3</c:v>
                </c:pt>
                <c:pt idx="4906">
                  <c:v>1.119185E-3</c:v>
                </c:pt>
                <c:pt idx="4907">
                  <c:v>-2.6140339999999999E-3</c:v>
                </c:pt>
                <c:pt idx="4908">
                  <c:v>-1.4995558000000001E-2</c:v>
                </c:pt>
                <c:pt idx="4909">
                  <c:v>-2.8820293E-2</c:v>
                </c:pt>
                <c:pt idx="4910">
                  <c:v>2.8124230000000001E-3</c:v>
                </c:pt>
                <c:pt idx="4911">
                  <c:v>1.8964228999999999E-2</c:v>
                </c:pt>
                <c:pt idx="4912">
                  <c:v>1.7559090999999999E-2</c:v>
                </c:pt>
                <c:pt idx="4913">
                  <c:v>2.5466547999999999E-2</c:v>
                </c:pt>
                <c:pt idx="4914">
                  <c:v>2.8875387999999998E-2</c:v>
                </c:pt>
                <c:pt idx="4915">
                  <c:v>1.7737517000000001E-2</c:v>
                </c:pt>
                <c:pt idx="4916">
                  <c:v>1.3813740999999999E-2</c:v>
                </c:pt>
                <c:pt idx="4917">
                  <c:v>1.1174016E-2</c:v>
                </c:pt>
                <c:pt idx="4918">
                  <c:v>1.1651134E-2</c:v>
                </c:pt>
                <c:pt idx="4919">
                  <c:v>1.0627681E-2</c:v>
                </c:pt>
                <c:pt idx="4920">
                  <c:v>1.9595887999999999E-2</c:v>
                </c:pt>
                <c:pt idx="4921">
                  <c:v>1.9680309999999999E-2</c:v>
                </c:pt>
                <c:pt idx="4922">
                  <c:v>2.1090165000000001E-2</c:v>
                </c:pt>
                <c:pt idx="4923">
                  <c:v>1.8874947E-2</c:v>
                </c:pt>
                <c:pt idx="4924">
                  <c:v>1.8027596E-2</c:v>
                </c:pt>
                <c:pt idx="4925">
                  <c:v>1.8607632999999998E-2</c:v>
                </c:pt>
                <c:pt idx="4926">
                  <c:v>2.1486128E-2</c:v>
                </c:pt>
                <c:pt idx="4927">
                  <c:v>2.0452821999999999E-2</c:v>
                </c:pt>
                <c:pt idx="4928">
                  <c:v>2.6765278999999999E-2</c:v>
                </c:pt>
                <c:pt idx="4929">
                  <c:v>2.4501858000000001E-2</c:v>
                </c:pt>
                <c:pt idx="4930">
                  <c:v>2.6853701000000001E-2</c:v>
                </c:pt>
                <c:pt idx="4931">
                  <c:v>2.3231536000000001E-2</c:v>
                </c:pt>
                <c:pt idx="4932">
                  <c:v>2.3880809999999999E-2</c:v>
                </c:pt>
                <c:pt idx="4933">
                  <c:v>2.9227637000000001E-2</c:v>
                </c:pt>
                <c:pt idx="4934">
                  <c:v>3.0548652999999999E-2</c:v>
                </c:pt>
                <c:pt idx="4935">
                  <c:v>3.1451195000000001E-2</c:v>
                </c:pt>
                <c:pt idx="4936">
                  <c:v>3.02446E-2</c:v>
                </c:pt>
                <c:pt idx="4937">
                  <c:v>3.0380687E-2</c:v>
                </c:pt>
                <c:pt idx="4938">
                  <c:v>2.7858263000000001E-2</c:v>
                </c:pt>
                <c:pt idx="4939">
                  <c:v>3.2157138000000002E-2</c:v>
                </c:pt>
                <c:pt idx="4940">
                  <c:v>3.3856998999999999E-2</c:v>
                </c:pt>
                <c:pt idx="4941">
                  <c:v>3.2154440999999999E-2</c:v>
                </c:pt>
                <c:pt idx="4942">
                  <c:v>3.7855815000000001E-2</c:v>
                </c:pt>
                <c:pt idx="4943">
                  <c:v>3.4656293999999997E-2</c:v>
                </c:pt>
                <c:pt idx="4944">
                  <c:v>3.5689771000000002E-2</c:v>
                </c:pt>
                <c:pt idx="4945">
                  <c:v>3.8368113000000002E-2</c:v>
                </c:pt>
                <c:pt idx="4946">
                  <c:v>3.9297952999999997E-2</c:v>
                </c:pt>
                <c:pt idx="4947">
                  <c:v>3.716556E-2</c:v>
                </c:pt>
                <c:pt idx="4948">
                  <c:v>4.1450902999999997E-2</c:v>
                </c:pt>
                <c:pt idx="4949">
                  <c:v>4.0887646E-2</c:v>
                </c:pt>
                <c:pt idx="4950">
                  <c:v>4.3271452000000002E-2</c:v>
                </c:pt>
                <c:pt idx="4951">
                  <c:v>4.4256557000000002E-2</c:v>
                </c:pt>
                <c:pt idx="4952">
                  <c:v>4.4006318000000003E-2</c:v>
                </c:pt>
                <c:pt idx="4953">
                  <c:v>4.9148615E-2</c:v>
                </c:pt>
                <c:pt idx="4954">
                  <c:v>4.7171820000000003E-2</c:v>
                </c:pt>
                <c:pt idx="4955">
                  <c:v>4.9638972000000003E-2</c:v>
                </c:pt>
                <c:pt idx="4956">
                  <c:v>4.7822191999999999E-2</c:v>
                </c:pt>
                <c:pt idx="4957">
                  <c:v>4.6817380999999998E-2</c:v>
                </c:pt>
                <c:pt idx="4958">
                  <c:v>5.1347308000000001E-2</c:v>
                </c:pt>
                <c:pt idx="4959">
                  <c:v>5.2548662000000003E-2</c:v>
                </c:pt>
                <c:pt idx="4960">
                  <c:v>5.1010883999999999E-2</c:v>
                </c:pt>
                <c:pt idx="4961">
                  <c:v>5.4446094E-2</c:v>
                </c:pt>
                <c:pt idx="4962">
                  <c:v>5.4400004000000002E-2</c:v>
                </c:pt>
                <c:pt idx="4963">
                  <c:v>5.4299600000000003E-2</c:v>
                </c:pt>
                <c:pt idx="4964">
                  <c:v>5.7206310000000003E-2</c:v>
                </c:pt>
                <c:pt idx="4965">
                  <c:v>5.9852957999999998E-2</c:v>
                </c:pt>
                <c:pt idx="4966">
                  <c:v>6.0861553999999998E-2</c:v>
                </c:pt>
                <c:pt idx="4967">
                  <c:v>5.9096411000000001E-2</c:v>
                </c:pt>
                <c:pt idx="4968">
                  <c:v>5.7267774E-2</c:v>
                </c:pt>
                <c:pt idx="4969">
                  <c:v>5.8894701000000001E-2</c:v>
                </c:pt>
                <c:pt idx="4970">
                  <c:v>5.7856519000000002E-2</c:v>
                </c:pt>
                <c:pt idx="4971">
                  <c:v>6.6118448999999996E-2</c:v>
                </c:pt>
                <c:pt idx="4972">
                  <c:v>7.0443057000000003E-2</c:v>
                </c:pt>
                <c:pt idx="4973">
                  <c:v>6.9000423000000005E-2</c:v>
                </c:pt>
                <c:pt idx="4974">
                  <c:v>6.754715E-2</c:v>
                </c:pt>
                <c:pt idx="4975">
                  <c:v>6.6089339999999996E-2</c:v>
                </c:pt>
                <c:pt idx="4976">
                  <c:v>6.8421252000000002E-2</c:v>
                </c:pt>
                <c:pt idx="4977">
                  <c:v>7.0113696000000003E-2</c:v>
                </c:pt>
                <c:pt idx="4978">
                  <c:v>7.4434689999999998E-2</c:v>
                </c:pt>
                <c:pt idx="4979">
                  <c:v>7.2635457E-2</c:v>
                </c:pt>
                <c:pt idx="4980">
                  <c:v>7.5798504000000003E-2</c:v>
                </c:pt>
                <c:pt idx="4981">
                  <c:v>7.7489613999999998E-2</c:v>
                </c:pt>
                <c:pt idx="4982">
                  <c:v>7.8463091999999998E-2</c:v>
                </c:pt>
                <c:pt idx="4983">
                  <c:v>8.0198943999999994E-2</c:v>
                </c:pt>
                <c:pt idx="4984">
                  <c:v>8.3377533000000004E-2</c:v>
                </c:pt>
                <c:pt idx="4985">
                  <c:v>8.2051008999999994E-2</c:v>
                </c:pt>
                <c:pt idx="4986">
                  <c:v>8.5371881999999996E-2</c:v>
                </c:pt>
                <c:pt idx="4987">
                  <c:v>8.5366562000000007E-2</c:v>
                </c:pt>
                <c:pt idx="4988">
                  <c:v>8.6736687000000007E-2</c:v>
                </c:pt>
                <c:pt idx="4989">
                  <c:v>8.7583571999999998E-2</c:v>
                </c:pt>
                <c:pt idx="4990">
                  <c:v>8.8826783000000006E-2</c:v>
                </c:pt>
                <c:pt idx="4991">
                  <c:v>9.2102736000000004E-2</c:v>
                </c:pt>
                <c:pt idx="4992">
                  <c:v>9.0035185000000004E-2</c:v>
                </c:pt>
                <c:pt idx="4993">
                  <c:v>9.1061569999999994E-2</c:v>
                </c:pt>
                <c:pt idx="4994">
                  <c:v>9.5399610999999995E-2</c:v>
                </c:pt>
                <c:pt idx="4995">
                  <c:v>9.5117845000000006E-2</c:v>
                </c:pt>
                <c:pt idx="4996">
                  <c:v>9.7546413999999998E-2</c:v>
                </c:pt>
                <c:pt idx="4997">
                  <c:v>9.8291561E-2</c:v>
                </c:pt>
                <c:pt idx="4998">
                  <c:v>0.10185931600000001</c:v>
                </c:pt>
                <c:pt idx="4999">
                  <c:v>9.8236084000000001E-2</c:v>
                </c:pt>
                <c:pt idx="5000">
                  <c:v>9.9258155000000001E-2</c:v>
                </c:pt>
                <c:pt idx="5001">
                  <c:v>0.105486751</c:v>
                </c:pt>
                <c:pt idx="5002">
                  <c:v>0.10523323</c:v>
                </c:pt>
                <c:pt idx="5003">
                  <c:v>0.10296768000000001</c:v>
                </c:pt>
                <c:pt idx="5004">
                  <c:v>0.106510349</c:v>
                </c:pt>
                <c:pt idx="5005">
                  <c:v>0.10914368200000001</c:v>
                </c:pt>
                <c:pt idx="5006">
                  <c:v>0.109967828</c:v>
                </c:pt>
                <c:pt idx="5007">
                  <c:v>0.111598745</c:v>
                </c:pt>
                <c:pt idx="5008">
                  <c:v>0.108665109</c:v>
                </c:pt>
                <c:pt idx="5009">
                  <c:v>0.109893896</c:v>
                </c:pt>
                <c:pt idx="5010">
                  <c:v>0.109111711</c:v>
                </c:pt>
                <c:pt idx="5011">
                  <c:v>0.1131211</c:v>
                </c:pt>
                <c:pt idx="5012">
                  <c:v>0.10882251699999999</c:v>
                </c:pt>
                <c:pt idx="5013">
                  <c:v>0.11105237900000001</c:v>
                </c:pt>
                <c:pt idx="5014">
                  <c:v>0.11505127</c:v>
                </c:pt>
                <c:pt idx="5015">
                  <c:v>0.110118829</c:v>
                </c:pt>
                <c:pt idx="5016">
                  <c:v>0.111868896</c:v>
                </c:pt>
                <c:pt idx="5017">
                  <c:v>0.11570517700000001</c:v>
                </c:pt>
                <c:pt idx="5018">
                  <c:v>0.117271721</c:v>
                </c:pt>
                <c:pt idx="5019">
                  <c:v>0.11168547700000001</c:v>
                </c:pt>
                <c:pt idx="5020">
                  <c:v>0.118756898</c:v>
                </c:pt>
                <c:pt idx="5021">
                  <c:v>0.122449905</c:v>
                </c:pt>
                <c:pt idx="5022">
                  <c:v>0.121080413</c:v>
                </c:pt>
                <c:pt idx="5023">
                  <c:v>0.121552594</c:v>
                </c:pt>
                <c:pt idx="5024">
                  <c:v>0.12696023300000001</c:v>
                </c:pt>
                <c:pt idx="5025">
                  <c:v>0.127570093</c:v>
                </c:pt>
                <c:pt idx="5026">
                  <c:v>0.124823898</c:v>
                </c:pt>
                <c:pt idx="5027">
                  <c:v>0.12911479200000001</c:v>
                </c:pt>
                <c:pt idx="5028">
                  <c:v>0.13331843900000001</c:v>
                </c:pt>
                <c:pt idx="5029">
                  <c:v>0.13526865800000001</c:v>
                </c:pt>
                <c:pt idx="5030">
                  <c:v>0.13251386600000001</c:v>
                </c:pt>
                <c:pt idx="5031">
                  <c:v>0.13657544599999999</c:v>
                </c:pt>
                <c:pt idx="5032">
                  <c:v>0.13699357200000001</c:v>
                </c:pt>
                <c:pt idx="5033">
                  <c:v>0.14169964199999999</c:v>
                </c:pt>
                <c:pt idx="5034">
                  <c:v>0.145824388</c:v>
                </c:pt>
                <c:pt idx="5035">
                  <c:v>0.14144161299999999</c:v>
                </c:pt>
                <c:pt idx="5036">
                  <c:v>0.147076502</c:v>
                </c:pt>
                <c:pt idx="5037">
                  <c:v>0.14425301600000001</c:v>
                </c:pt>
                <c:pt idx="5038">
                  <c:v>0.14849786500000001</c:v>
                </c:pt>
                <c:pt idx="5039">
                  <c:v>0.15040788099999999</c:v>
                </c:pt>
                <c:pt idx="5040">
                  <c:v>0.152565703</c:v>
                </c:pt>
                <c:pt idx="5041">
                  <c:v>0.15396837899999999</c:v>
                </c:pt>
                <c:pt idx="5042">
                  <c:v>0.15500164</c:v>
                </c:pt>
                <c:pt idx="5043">
                  <c:v>0.157071725</c:v>
                </c:pt>
                <c:pt idx="5044">
                  <c:v>0.15905427899999999</c:v>
                </c:pt>
                <c:pt idx="5045">
                  <c:v>0.161859646</c:v>
                </c:pt>
                <c:pt idx="5046">
                  <c:v>0.163953766</c:v>
                </c:pt>
                <c:pt idx="5047">
                  <c:v>0.164256558</c:v>
                </c:pt>
                <c:pt idx="5048">
                  <c:v>0.16555921700000001</c:v>
                </c:pt>
                <c:pt idx="5049">
                  <c:v>0.16934116199999999</c:v>
                </c:pt>
                <c:pt idx="5050">
                  <c:v>0.169751823</c:v>
                </c:pt>
                <c:pt idx="5051">
                  <c:v>0.171173409</c:v>
                </c:pt>
                <c:pt idx="5052">
                  <c:v>0.17512713399999999</c:v>
                </c:pt>
                <c:pt idx="5053">
                  <c:v>0.174675196</c:v>
                </c:pt>
                <c:pt idx="5054">
                  <c:v>0.177434653</c:v>
                </c:pt>
                <c:pt idx="5055">
                  <c:v>0.17958940600000001</c:v>
                </c:pt>
                <c:pt idx="5056">
                  <c:v>0.17819173599999999</c:v>
                </c:pt>
                <c:pt idx="5057">
                  <c:v>0.18217076400000001</c:v>
                </c:pt>
                <c:pt idx="5058">
                  <c:v>0.185492516</c:v>
                </c:pt>
                <c:pt idx="5059">
                  <c:v>0.188187629</c:v>
                </c:pt>
                <c:pt idx="5060">
                  <c:v>0.18706972899999999</c:v>
                </c:pt>
                <c:pt idx="5061">
                  <c:v>0.19244797499999999</c:v>
                </c:pt>
                <c:pt idx="5062">
                  <c:v>0.192933887</c:v>
                </c:pt>
                <c:pt idx="5063">
                  <c:v>0.19601756300000001</c:v>
                </c:pt>
                <c:pt idx="5064">
                  <c:v>0.197998911</c:v>
                </c:pt>
                <c:pt idx="5065">
                  <c:v>0.199124366</c:v>
                </c:pt>
                <c:pt idx="5066">
                  <c:v>0.20244620699999999</c:v>
                </c:pt>
                <c:pt idx="5067">
                  <c:v>0.20535170999999999</c:v>
                </c:pt>
                <c:pt idx="5068">
                  <c:v>0.21109588400000001</c:v>
                </c:pt>
                <c:pt idx="5069">
                  <c:v>0.211093485</c:v>
                </c:pt>
                <c:pt idx="5070">
                  <c:v>0.21307647199999999</c:v>
                </c:pt>
                <c:pt idx="5071">
                  <c:v>0.21614523199999999</c:v>
                </c:pt>
                <c:pt idx="5072">
                  <c:v>0.21540546399999999</c:v>
                </c:pt>
                <c:pt idx="5073">
                  <c:v>0.21719856600000001</c:v>
                </c:pt>
                <c:pt idx="5074">
                  <c:v>0.22528468099999999</c:v>
                </c:pt>
                <c:pt idx="5075">
                  <c:v>0.22881470600000001</c:v>
                </c:pt>
                <c:pt idx="5076">
                  <c:v>0.22630581299999999</c:v>
                </c:pt>
                <c:pt idx="5077">
                  <c:v>0.22729623299999999</c:v>
                </c:pt>
                <c:pt idx="5078">
                  <c:v>0.23216234099999999</c:v>
                </c:pt>
                <c:pt idx="5079">
                  <c:v>0.235668391</c:v>
                </c:pt>
                <c:pt idx="5080">
                  <c:v>0.238998234</c:v>
                </c:pt>
                <c:pt idx="5081">
                  <c:v>0.24733899500000001</c:v>
                </c:pt>
                <c:pt idx="5082">
                  <c:v>0.24193005300000001</c:v>
                </c:pt>
                <c:pt idx="5083">
                  <c:v>0.244155914</c:v>
                </c:pt>
                <c:pt idx="5084">
                  <c:v>0.25059509299999999</c:v>
                </c:pt>
                <c:pt idx="5085">
                  <c:v>0.254599452</c:v>
                </c:pt>
                <c:pt idx="5086">
                  <c:v>0.255256027</c:v>
                </c:pt>
                <c:pt idx="5087">
                  <c:v>0.25628161399999999</c:v>
                </c:pt>
                <c:pt idx="5088">
                  <c:v>0.25479593900000003</c:v>
                </c:pt>
                <c:pt idx="5089">
                  <c:v>0.25845113400000003</c:v>
                </c:pt>
                <c:pt idx="5090">
                  <c:v>0.26253321800000001</c:v>
                </c:pt>
                <c:pt idx="5091">
                  <c:v>0.26097846000000002</c:v>
                </c:pt>
                <c:pt idx="5092">
                  <c:v>0.26591384400000001</c:v>
                </c:pt>
                <c:pt idx="5093">
                  <c:v>0.26486828899999998</c:v>
                </c:pt>
                <c:pt idx="5094">
                  <c:v>0.26270380599999998</c:v>
                </c:pt>
                <c:pt idx="5095">
                  <c:v>0.26879552000000001</c:v>
                </c:pt>
                <c:pt idx="5096">
                  <c:v>0.27304303600000002</c:v>
                </c:pt>
                <c:pt idx="5097">
                  <c:v>0.27472028100000001</c:v>
                </c:pt>
                <c:pt idx="5098">
                  <c:v>0.27819624500000001</c:v>
                </c:pt>
                <c:pt idx="5099">
                  <c:v>0.281779528</c:v>
                </c:pt>
                <c:pt idx="5100">
                  <c:v>0.28183168199999997</c:v>
                </c:pt>
                <c:pt idx="5101">
                  <c:v>0.28612336500000002</c:v>
                </c:pt>
                <c:pt idx="5102">
                  <c:v>0.28858300999999997</c:v>
                </c:pt>
                <c:pt idx="5103">
                  <c:v>0.28850203800000002</c:v>
                </c:pt>
                <c:pt idx="5104">
                  <c:v>0.28736194999999998</c:v>
                </c:pt>
                <c:pt idx="5105">
                  <c:v>0.29191914200000002</c:v>
                </c:pt>
                <c:pt idx="5106">
                  <c:v>0.29616928100000001</c:v>
                </c:pt>
                <c:pt idx="5107">
                  <c:v>0.30027854399999998</c:v>
                </c:pt>
                <c:pt idx="5108">
                  <c:v>0.30092406300000002</c:v>
                </c:pt>
                <c:pt idx="5109">
                  <c:v>0.304768592</c:v>
                </c:pt>
                <c:pt idx="5110">
                  <c:v>0.30803331699999997</c:v>
                </c:pt>
                <c:pt idx="5111">
                  <c:v>0.30882906900000001</c:v>
                </c:pt>
                <c:pt idx="5112">
                  <c:v>0.30775660300000002</c:v>
                </c:pt>
                <c:pt idx="5113">
                  <c:v>0.31394791599999999</c:v>
                </c:pt>
                <c:pt idx="5114">
                  <c:v>0.323397934</c:v>
                </c:pt>
                <c:pt idx="5115">
                  <c:v>0.32760146299999998</c:v>
                </c:pt>
                <c:pt idx="5116">
                  <c:v>0.32460102400000002</c:v>
                </c:pt>
                <c:pt idx="5117">
                  <c:v>0.329918563</c:v>
                </c:pt>
                <c:pt idx="5118">
                  <c:v>0.33443605900000001</c:v>
                </c:pt>
                <c:pt idx="5119">
                  <c:v>0.33424699299999999</c:v>
                </c:pt>
                <c:pt idx="5120">
                  <c:v>0.33848619499999999</c:v>
                </c:pt>
                <c:pt idx="5121">
                  <c:v>0.33378252400000002</c:v>
                </c:pt>
                <c:pt idx="5122">
                  <c:v>0.33709856900000001</c:v>
                </c:pt>
                <c:pt idx="5123">
                  <c:v>0.33443886</c:v>
                </c:pt>
                <c:pt idx="5124">
                  <c:v>0.33176124099999998</c:v>
                </c:pt>
                <c:pt idx="5125">
                  <c:v>0.33607715399999999</c:v>
                </c:pt>
                <c:pt idx="5126">
                  <c:v>0.34087035100000002</c:v>
                </c:pt>
                <c:pt idx="5127">
                  <c:v>0.34095665800000002</c:v>
                </c:pt>
                <c:pt idx="5128">
                  <c:v>0.34074172400000002</c:v>
                </c:pt>
                <c:pt idx="5129">
                  <c:v>0.34384748300000001</c:v>
                </c:pt>
                <c:pt idx="5130">
                  <c:v>0.34483012600000001</c:v>
                </c:pt>
                <c:pt idx="5131">
                  <c:v>0.34060448399999999</c:v>
                </c:pt>
                <c:pt idx="5132">
                  <c:v>0.33883398799999997</c:v>
                </c:pt>
                <c:pt idx="5133">
                  <c:v>0.33866992600000001</c:v>
                </c:pt>
                <c:pt idx="5134">
                  <c:v>0.33437660299999999</c:v>
                </c:pt>
                <c:pt idx="5135">
                  <c:v>0.33467620599999998</c:v>
                </c:pt>
                <c:pt idx="5136">
                  <c:v>0.34653520599999998</c:v>
                </c:pt>
                <c:pt idx="5137">
                  <c:v>0.34386217600000002</c:v>
                </c:pt>
                <c:pt idx="5138">
                  <c:v>0.33585962699999999</c:v>
                </c:pt>
                <c:pt idx="5139">
                  <c:v>0.338723838</c:v>
                </c:pt>
                <c:pt idx="5140">
                  <c:v>0.33414188</c:v>
                </c:pt>
                <c:pt idx="5141">
                  <c:v>0.33787325000000001</c:v>
                </c:pt>
                <c:pt idx="5142">
                  <c:v>0.32959276399999998</c:v>
                </c:pt>
                <c:pt idx="5143">
                  <c:v>0.337275714</c:v>
                </c:pt>
                <c:pt idx="5144">
                  <c:v>0.33517998500000001</c:v>
                </c:pt>
                <c:pt idx="5145">
                  <c:v>0.35214564199999998</c:v>
                </c:pt>
                <c:pt idx="5146">
                  <c:v>0.347461134</c:v>
                </c:pt>
                <c:pt idx="5147">
                  <c:v>0.347062975</c:v>
                </c:pt>
                <c:pt idx="5148">
                  <c:v>0.34890776899999998</c:v>
                </c:pt>
                <c:pt idx="5149">
                  <c:v>0.34733730600000001</c:v>
                </c:pt>
                <c:pt idx="5150">
                  <c:v>0.34523963899999999</c:v>
                </c:pt>
                <c:pt idx="5151">
                  <c:v>0.34844556500000001</c:v>
                </c:pt>
                <c:pt idx="5152">
                  <c:v>0.34953784900000001</c:v>
                </c:pt>
                <c:pt idx="5153">
                  <c:v>0.357425094</c:v>
                </c:pt>
                <c:pt idx="5154">
                  <c:v>0.35025882699999999</c:v>
                </c:pt>
                <c:pt idx="5155">
                  <c:v>0.343029678</c:v>
                </c:pt>
                <c:pt idx="5156">
                  <c:v>0.34917053599999998</c:v>
                </c:pt>
                <c:pt idx="5157">
                  <c:v>0.35798558600000002</c:v>
                </c:pt>
                <c:pt idx="5158">
                  <c:v>0.35380425999999998</c:v>
                </c:pt>
                <c:pt idx="5159">
                  <c:v>0.347281903</c:v>
                </c:pt>
                <c:pt idx="5160">
                  <c:v>0.35774049200000002</c:v>
                </c:pt>
                <c:pt idx="5161">
                  <c:v>0.35920843499999999</c:v>
                </c:pt>
                <c:pt idx="5162">
                  <c:v>0.34530317799999999</c:v>
                </c:pt>
                <c:pt idx="5163">
                  <c:v>0.343583584</c:v>
                </c:pt>
                <c:pt idx="5164">
                  <c:v>0.35468861499999998</c:v>
                </c:pt>
                <c:pt idx="5165">
                  <c:v>0.35057616200000002</c:v>
                </c:pt>
                <c:pt idx="5166">
                  <c:v>0.351562351</c:v>
                </c:pt>
                <c:pt idx="5167">
                  <c:v>0.35288673599999998</c:v>
                </c:pt>
                <c:pt idx="5168">
                  <c:v>0.354973555</c:v>
                </c:pt>
                <c:pt idx="5169">
                  <c:v>0.35271361499999998</c:v>
                </c:pt>
                <c:pt idx="5170">
                  <c:v>0.35817194000000002</c:v>
                </c:pt>
                <c:pt idx="5171">
                  <c:v>0.36058184500000001</c:v>
                </c:pt>
                <c:pt idx="5172">
                  <c:v>0.35654401800000002</c:v>
                </c:pt>
                <c:pt idx="5173">
                  <c:v>0.361400306</c:v>
                </c:pt>
                <c:pt idx="5174">
                  <c:v>0.36161920400000003</c:v>
                </c:pt>
                <c:pt idx="5175">
                  <c:v>0.360351264</c:v>
                </c:pt>
                <c:pt idx="5176">
                  <c:v>0.37078988600000001</c:v>
                </c:pt>
                <c:pt idx="5177">
                  <c:v>0.37074381099999998</c:v>
                </c:pt>
                <c:pt idx="5178">
                  <c:v>0.37090814100000002</c:v>
                </c:pt>
                <c:pt idx="5179">
                  <c:v>0.37672767000000001</c:v>
                </c:pt>
                <c:pt idx="5180">
                  <c:v>0.37862533300000001</c:v>
                </c:pt>
                <c:pt idx="5181">
                  <c:v>0.38034626799999999</c:v>
                </c:pt>
                <c:pt idx="5182">
                  <c:v>0.38345590200000002</c:v>
                </c:pt>
                <c:pt idx="5183">
                  <c:v>0.388894081</c:v>
                </c:pt>
                <c:pt idx="5184">
                  <c:v>0.389006823</c:v>
                </c:pt>
                <c:pt idx="5185">
                  <c:v>0.39400586500000001</c:v>
                </c:pt>
                <c:pt idx="5186">
                  <c:v>0.39192628899999998</c:v>
                </c:pt>
                <c:pt idx="5187">
                  <c:v>0.39238434999999999</c:v>
                </c:pt>
                <c:pt idx="5188">
                  <c:v>0.39489358699999999</c:v>
                </c:pt>
                <c:pt idx="5189">
                  <c:v>0.39367094600000002</c:v>
                </c:pt>
                <c:pt idx="5190">
                  <c:v>0.39167830300000001</c:v>
                </c:pt>
                <c:pt idx="5191">
                  <c:v>0.38639700399999999</c:v>
                </c:pt>
                <c:pt idx="5192">
                  <c:v>0.38376376000000001</c:v>
                </c:pt>
                <c:pt idx="5193">
                  <c:v>0.379988194</c:v>
                </c:pt>
                <c:pt idx="5194">
                  <c:v>0.37721002100000001</c:v>
                </c:pt>
                <c:pt idx="5195">
                  <c:v>0.37562435900000002</c:v>
                </c:pt>
                <c:pt idx="5196">
                  <c:v>0.37220650900000002</c:v>
                </c:pt>
                <c:pt idx="5197">
                  <c:v>0.37002512799999998</c:v>
                </c:pt>
                <c:pt idx="5198">
                  <c:v>0.367420048</c:v>
                </c:pt>
                <c:pt idx="5199">
                  <c:v>0.36683389500000002</c:v>
                </c:pt>
                <c:pt idx="5200">
                  <c:v>0.36044728799999998</c:v>
                </c:pt>
                <c:pt idx="5201">
                  <c:v>0.35487648799999999</c:v>
                </c:pt>
                <c:pt idx="5202">
                  <c:v>0.35459682300000001</c:v>
                </c:pt>
                <c:pt idx="5203">
                  <c:v>0.34752717599999999</c:v>
                </c:pt>
                <c:pt idx="5204">
                  <c:v>0.34381336000000001</c:v>
                </c:pt>
                <c:pt idx="5205">
                  <c:v>0.34196299299999999</c:v>
                </c:pt>
                <c:pt idx="5206">
                  <c:v>0.33907342000000001</c:v>
                </c:pt>
                <c:pt idx="5207">
                  <c:v>0.34048515600000001</c:v>
                </c:pt>
                <c:pt idx="5208">
                  <c:v>0.33946502200000001</c:v>
                </c:pt>
                <c:pt idx="5209">
                  <c:v>0.33947354600000001</c:v>
                </c:pt>
                <c:pt idx="5210">
                  <c:v>0.34102666399999998</c:v>
                </c:pt>
                <c:pt idx="5211">
                  <c:v>0.343094081</c:v>
                </c:pt>
                <c:pt idx="5212">
                  <c:v>0.33517468</c:v>
                </c:pt>
                <c:pt idx="5213">
                  <c:v>0.33240634200000002</c:v>
                </c:pt>
                <c:pt idx="5214">
                  <c:v>0.34024637899999999</c:v>
                </c:pt>
                <c:pt idx="5215">
                  <c:v>0.34266266200000001</c:v>
                </c:pt>
                <c:pt idx="5216">
                  <c:v>0.33955156800000003</c:v>
                </c:pt>
                <c:pt idx="5217">
                  <c:v>0.34405046700000003</c:v>
                </c:pt>
                <c:pt idx="5218">
                  <c:v>0.350354791</c:v>
                </c:pt>
                <c:pt idx="5219">
                  <c:v>0.35431116800000001</c:v>
                </c:pt>
                <c:pt idx="5220">
                  <c:v>0.347568035</c:v>
                </c:pt>
                <c:pt idx="5221">
                  <c:v>0.34544152</c:v>
                </c:pt>
                <c:pt idx="5222">
                  <c:v>0.36463159299999998</c:v>
                </c:pt>
                <c:pt idx="5223">
                  <c:v>0.36602628199999998</c:v>
                </c:pt>
                <c:pt idx="5224">
                  <c:v>0.360660851</c:v>
                </c:pt>
                <c:pt idx="5225">
                  <c:v>0.36518052200000001</c:v>
                </c:pt>
                <c:pt idx="5226">
                  <c:v>0.368292391</c:v>
                </c:pt>
                <c:pt idx="5227">
                  <c:v>0.376038969</c:v>
                </c:pt>
                <c:pt idx="5228">
                  <c:v>0.378471375</c:v>
                </c:pt>
                <c:pt idx="5229">
                  <c:v>0.38615059899999998</c:v>
                </c:pt>
                <c:pt idx="5230">
                  <c:v>0.388578117</c:v>
                </c:pt>
                <c:pt idx="5231">
                  <c:v>0.39086577300000003</c:v>
                </c:pt>
                <c:pt idx="5232">
                  <c:v>0.39205759800000001</c:v>
                </c:pt>
                <c:pt idx="5233">
                  <c:v>0.39300966300000001</c:v>
                </c:pt>
                <c:pt idx="5234">
                  <c:v>0.39446720499999999</c:v>
                </c:pt>
                <c:pt idx="5235">
                  <c:v>0.39819696500000001</c:v>
                </c:pt>
                <c:pt idx="5236">
                  <c:v>0.40035483199999999</c:v>
                </c:pt>
                <c:pt idx="5237">
                  <c:v>0.405668378</c:v>
                </c:pt>
                <c:pt idx="5238">
                  <c:v>0.40682521500000002</c:v>
                </c:pt>
                <c:pt idx="5239">
                  <c:v>0.40616446699999997</c:v>
                </c:pt>
                <c:pt idx="5240">
                  <c:v>0.40254688300000002</c:v>
                </c:pt>
                <c:pt idx="5241">
                  <c:v>0.40028321700000002</c:v>
                </c:pt>
                <c:pt idx="5242">
                  <c:v>0.39961475099999999</c:v>
                </c:pt>
                <c:pt idx="5243">
                  <c:v>0.399411291</c:v>
                </c:pt>
                <c:pt idx="5244">
                  <c:v>0.40147501200000002</c:v>
                </c:pt>
                <c:pt idx="5245">
                  <c:v>0.39631727300000003</c:v>
                </c:pt>
                <c:pt idx="5246">
                  <c:v>0.40078112500000002</c:v>
                </c:pt>
                <c:pt idx="5247">
                  <c:v>0.39905834200000001</c:v>
                </c:pt>
                <c:pt idx="5248">
                  <c:v>0.39864340399999998</c:v>
                </c:pt>
                <c:pt idx="5249">
                  <c:v>0.40351086899999999</c:v>
                </c:pt>
                <c:pt idx="5250">
                  <c:v>0.40421557400000002</c:v>
                </c:pt>
                <c:pt idx="5251">
                  <c:v>0.40046292500000003</c:v>
                </c:pt>
                <c:pt idx="5252">
                  <c:v>0.40154102400000002</c:v>
                </c:pt>
                <c:pt idx="5253">
                  <c:v>0.40207976099999998</c:v>
                </c:pt>
                <c:pt idx="5254">
                  <c:v>0.39425352200000002</c:v>
                </c:pt>
                <c:pt idx="5255">
                  <c:v>0.39307454200000003</c:v>
                </c:pt>
                <c:pt idx="5256">
                  <c:v>0.393836468</c:v>
                </c:pt>
                <c:pt idx="5257">
                  <c:v>0.39970901599999997</c:v>
                </c:pt>
                <c:pt idx="5258">
                  <c:v>0.39948001500000002</c:v>
                </c:pt>
                <c:pt idx="5259">
                  <c:v>0.39652791599999998</c:v>
                </c:pt>
                <c:pt idx="5260">
                  <c:v>0.397672415</c:v>
                </c:pt>
                <c:pt idx="5261">
                  <c:v>0.40458491400000002</c:v>
                </c:pt>
                <c:pt idx="5262">
                  <c:v>0.40593776100000001</c:v>
                </c:pt>
                <c:pt idx="5263">
                  <c:v>0.41187980800000001</c:v>
                </c:pt>
                <c:pt idx="5264">
                  <c:v>0.408424705</c:v>
                </c:pt>
                <c:pt idx="5265">
                  <c:v>0.401140422</c:v>
                </c:pt>
                <c:pt idx="5266">
                  <c:v>0.40303116999999999</c:v>
                </c:pt>
                <c:pt idx="5267">
                  <c:v>0.40386235700000001</c:v>
                </c:pt>
                <c:pt idx="5268">
                  <c:v>0.40339207599999999</c:v>
                </c:pt>
                <c:pt idx="5269">
                  <c:v>0.40151375500000003</c:v>
                </c:pt>
                <c:pt idx="5270">
                  <c:v>0.39989799300000001</c:v>
                </c:pt>
                <c:pt idx="5271">
                  <c:v>0.40331858399999998</c:v>
                </c:pt>
                <c:pt idx="5272">
                  <c:v>0.401334256</c:v>
                </c:pt>
                <c:pt idx="5273">
                  <c:v>0.39724495999999998</c:v>
                </c:pt>
                <c:pt idx="5274">
                  <c:v>0.40178155900000001</c:v>
                </c:pt>
                <c:pt idx="5275">
                  <c:v>0.402833253</c:v>
                </c:pt>
                <c:pt idx="5276">
                  <c:v>0.406551212</c:v>
                </c:pt>
                <c:pt idx="5277">
                  <c:v>0.40140119200000002</c:v>
                </c:pt>
                <c:pt idx="5278">
                  <c:v>0.40340831900000002</c:v>
                </c:pt>
                <c:pt idx="5279">
                  <c:v>0.41004091500000001</c:v>
                </c:pt>
                <c:pt idx="5280">
                  <c:v>0.40593209899999999</c:v>
                </c:pt>
                <c:pt idx="5281">
                  <c:v>0.40836703800000002</c:v>
                </c:pt>
                <c:pt idx="5282">
                  <c:v>0.41529038499999998</c:v>
                </c:pt>
                <c:pt idx="5283">
                  <c:v>0.41580223999999999</c:v>
                </c:pt>
                <c:pt idx="5284">
                  <c:v>0.41594445699999999</c:v>
                </c:pt>
                <c:pt idx="5285">
                  <c:v>0.41509890599999999</c:v>
                </c:pt>
                <c:pt idx="5286">
                  <c:v>0.42149350000000002</c:v>
                </c:pt>
                <c:pt idx="5287">
                  <c:v>0.42745977600000001</c:v>
                </c:pt>
                <c:pt idx="5288">
                  <c:v>0.42723926899999998</c:v>
                </c:pt>
                <c:pt idx="5289">
                  <c:v>0.42937111900000002</c:v>
                </c:pt>
                <c:pt idx="5290">
                  <c:v>0.43196293699999999</c:v>
                </c:pt>
                <c:pt idx="5291">
                  <c:v>0.43700587699999999</c:v>
                </c:pt>
                <c:pt idx="5292">
                  <c:v>0.43633356699999998</c:v>
                </c:pt>
                <c:pt idx="5293">
                  <c:v>0.43203973800000001</c:v>
                </c:pt>
                <c:pt idx="5294">
                  <c:v>0.43598562499999999</c:v>
                </c:pt>
                <c:pt idx="5295">
                  <c:v>0.43590918200000001</c:v>
                </c:pt>
                <c:pt idx="5296">
                  <c:v>0.44057127800000001</c:v>
                </c:pt>
                <c:pt idx="5297">
                  <c:v>0.43837255200000003</c:v>
                </c:pt>
                <c:pt idx="5298">
                  <c:v>0.43952328000000002</c:v>
                </c:pt>
                <c:pt idx="5299">
                  <c:v>0.442000002</c:v>
                </c:pt>
                <c:pt idx="5300">
                  <c:v>0.43274763199999999</c:v>
                </c:pt>
                <c:pt idx="5301">
                  <c:v>0.433132976</c:v>
                </c:pt>
                <c:pt idx="5302">
                  <c:v>0.434257895</c:v>
                </c:pt>
                <c:pt idx="5303">
                  <c:v>0.43272578699999997</c:v>
                </c:pt>
                <c:pt idx="5304">
                  <c:v>0.42720243299999999</c:v>
                </c:pt>
                <c:pt idx="5305">
                  <c:v>0.429244548</c:v>
                </c:pt>
                <c:pt idx="5306">
                  <c:v>0.42826291900000002</c:v>
                </c:pt>
                <c:pt idx="5307">
                  <c:v>0.42705276599999997</c:v>
                </c:pt>
                <c:pt idx="5308">
                  <c:v>0.424045652</c:v>
                </c:pt>
                <c:pt idx="5309">
                  <c:v>0.41953131599999999</c:v>
                </c:pt>
                <c:pt idx="5310">
                  <c:v>0.41946372399999998</c:v>
                </c:pt>
                <c:pt idx="5311">
                  <c:v>0.418414444</c:v>
                </c:pt>
                <c:pt idx="5312">
                  <c:v>0.41918581700000002</c:v>
                </c:pt>
                <c:pt idx="5313">
                  <c:v>0.41574209899999998</c:v>
                </c:pt>
                <c:pt idx="5314">
                  <c:v>0.41641625799999998</c:v>
                </c:pt>
                <c:pt idx="5315">
                  <c:v>0.41628444199999998</c:v>
                </c:pt>
                <c:pt idx="5316">
                  <c:v>0.41257146</c:v>
                </c:pt>
                <c:pt idx="5317">
                  <c:v>0.41261699800000001</c:v>
                </c:pt>
                <c:pt idx="5318">
                  <c:v>0.41119456300000001</c:v>
                </c:pt>
                <c:pt idx="5319">
                  <c:v>0.414596468</c:v>
                </c:pt>
                <c:pt idx="5320">
                  <c:v>0.41302672000000001</c:v>
                </c:pt>
                <c:pt idx="5321">
                  <c:v>0.41344270100000002</c:v>
                </c:pt>
                <c:pt idx="5322">
                  <c:v>0.41282287200000001</c:v>
                </c:pt>
                <c:pt idx="5323">
                  <c:v>0.41247347000000001</c:v>
                </c:pt>
                <c:pt idx="5324">
                  <c:v>0.41499715999999998</c:v>
                </c:pt>
                <c:pt idx="5325">
                  <c:v>0.41235664500000002</c:v>
                </c:pt>
                <c:pt idx="5326">
                  <c:v>0.41863197099999999</c:v>
                </c:pt>
                <c:pt idx="5327">
                  <c:v>0.41875609800000002</c:v>
                </c:pt>
                <c:pt idx="5328">
                  <c:v>0.41728147900000001</c:v>
                </c:pt>
                <c:pt idx="5329">
                  <c:v>0.417334765</c:v>
                </c:pt>
                <c:pt idx="5330">
                  <c:v>0.419418454</c:v>
                </c:pt>
                <c:pt idx="5331">
                  <c:v>0.42044162800000001</c:v>
                </c:pt>
                <c:pt idx="5332">
                  <c:v>0.42249745100000002</c:v>
                </c:pt>
                <c:pt idx="5333">
                  <c:v>0.42354089</c:v>
                </c:pt>
                <c:pt idx="5334">
                  <c:v>0.42416274500000001</c:v>
                </c:pt>
                <c:pt idx="5335">
                  <c:v>0.427515388</c:v>
                </c:pt>
                <c:pt idx="5336">
                  <c:v>0.42920401699999999</c:v>
                </c:pt>
                <c:pt idx="5337">
                  <c:v>0.42960721299999999</c:v>
                </c:pt>
                <c:pt idx="5338">
                  <c:v>0.429352134</c:v>
                </c:pt>
                <c:pt idx="5339">
                  <c:v>0.433157772</c:v>
                </c:pt>
                <c:pt idx="5340">
                  <c:v>0.43397045099999998</c:v>
                </c:pt>
                <c:pt idx="5341">
                  <c:v>0.434551299</c:v>
                </c:pt>
                <c:pt idx="5342">
                  <c:v>0.43547427700000002</c:v>
                </c:pt>
                <c:pt idx="5343">
                  <c:v>0.437099874</c:v>
                </c:pt>
                <c:pt idx="5344">
                  <c:v>0.43668380400000001</c:v>
                </c:pt>
                <c:pt idx="5345">
                  <c:v>0.438343763</c:v>
                </c:pt>
                <c:pt idx="5346">
                  <c:v>0.435175806</c:v>
                </c:pt>
                <c:pt idx="5347">
                  <c:v>0.43637981999999997</c:v>
                </c:pt>
                <c:pt idx="5348">
                  <c:v>0.436504155</c:v>
                </c:pt>
                <c:pt idx="5349">
                  <c:v>0.43901923300000001</c:v>
                </c:pt>
                <c:pt idx="5350">
                  <c:v>0.433027685</c:v>
                </c:pt>
                <c:pt idx="5351">
                  <c:v>0.43206095700000002</c:v>
                </c:pt>
                <c:pt idx="5352">
                  <c:v>0.43438100800000001</c:v>
                </c:pt>
                <c:pt idx="5353">
                  <c:v>0.43079426900000001</c:v>
                </c:pt>
                <c:pt idx="5354">
                  <c:v>0.425978154</c:v>
                </c:pt>
                <c:pt idx="5355">
                  <c:v>0.42788684399999999</c:v>
                </c:pt>
                <c:pt idx="5356">
                  <c:v>0.430330306</c:v>
                </c:pt>
                <c:pt idx="5357">
                  <c:v>0.42857846599999999</c:v>
                </c:pt>
                <c:pt idx="5358">
                  <c:v>0.423214912</c:v>
                </c:pt>
                <c:pt idx="5359">
                  <c:v>0.42959132799999999</c:v>
                </c:pt>
                <c:pt idx="5360">
                  <c:v>0.42308947400000002</c:v>
                </c:pt>
                <c:pt idx="5361">
                  <c:v>0.42260903100000002</c:v>
                </c:pt>
                <c:pt idx="5362">
                  <c:v>0.419839352</c:v>
                </c:pt>
                <c:pt idx="5363">
                  <c:v>0.423774123</c:v>
                </c:pt>
                <c:pt idx="5364">
                  <c:v>0.42174777400000002</c:v>
                </c:pt>
                <c:pt idx="5365">
                  <c:v>0.41686222000000001</c:v>
                </c:pt>
                <c:pt idx="5366">
                  <c:v>0.41179999699999997</c:v>
                </c:pt>
                <c:pt idx="5367">
                  <c:v>0.41723072500000002</c:v>
                </c:pt>
                <c:pt idx="5368">
                  <c:v>0.42080777899999999</c:v>
                </c:pt>
                <c:pt idx="5369">
                  <c:v>0.41176527699999999</c:v>
                </c:pt>
                <c:pt idx="5370">
                  <c:v>0.41848865200000002</c:v>
                </c:pt>
                <c:pt idx="5371">
                  <c:v>0.422473818</c:v>
                </c:pt>
                <c:pt idx="5372">
                  <c:v>0.418733358</c:v>
                </c:pt>
                <c:pt idx="5373">
                  <c:v>0.41149035099999998</c:v>
                </c:pt>
                <c:pt idx="5374">
                  <c:v>0.41197061499999998</c:v>
                </c:pt>
                <c:pt idx="5375">
                  <c:v>0.41058203599999998</c:v>
                </c:pt>
                <c:pt idx="5376">
                  <c:v>0.40566068900000002</c:v>
                </c:pt>
                <c:pt idx="5377">
                  <c:v>0.40899390000000002</c:v>
                </c:pt>
                <c:pt idx="5378">
                  <c:v>0.40761282999999998</c:v>
                </c:pt>
                <c:pt idx="5379">
                  <c:v>0.4021267</c:v>
                </c:pt>
                <c:pt idx="5380">
                  <c:v>0.40568518599999998</c:v>
                </c:pt>
                <c:pt idx="5381">
                  <c:v>0.40370777200000002</c:v>
                </c:pt>
                <c:pt idx="5382">
                  <c:v>0.39852115500000002</c:v>
                </c:pt>
                <c:pt idx="5383">
                  <c:v>0.39901435400000002</c:v>
                </c:pt>
                <c:pt idx="5384">
                  <c:v>0.40108028099999998</c:v>
                </c:pt>
                <c:pt idx="5385">
                  <c:v>0.39188969099999998</c:v>
                </c:pt>
                <c:pt idx="5386">
                  <c:v>0.38643860800000002</c:v>
                </c:pt>
                <c:pt idx="5387">
                  <c:v>0.39179077699999998</c:v>
                </c:pt>
                <c:pt idx="5388">
                  <c:v>0.39264035200000003</c:v>
                </c:pt>
                <c:pt idx="5389">
                  <c:v>0.38672041899999998</c:v>
                </c:pt>
                <c:pt idx="5390">
                  <c:v>0.38544771100000003</c:v>
                </c:pt>
                <c:pt idx="5391">
                  <c:v>0.38740724300000001</c:v>
                </c:pt>
                <c:pt idx="5392">
                  <c:v>0.38468939099999999</c:v>
                </c:pt>
                <c:pt idx="5393">
                  <c:v>0.37828770299999998</c:v>
                </c:pt>
                <c:pt idx="5394">
                  <c:v>0.375353873</c:v>
                </c:pt>
                <c:pt idx="5395">
                  <c:v>0.37694776099999999</c:v>
                </c:pt>
                <c:pt idx="5396">
                  <c:v>0.37229034300000002</c:v>
                </c:pt>
                <c:pt idx="5397">
                  <c:v>0.36428061099999998</c:v>
                </c:pt>
                <c:pt idx="5398">
                  <c:v>0.36271998300000002</c:v>
                </c:pt>
                <c:pt idx="5399">
                  <c:v>0.36412531100000001</c:v>
                </c:pt>
                <c:pt idx="5400">
                  <c:v>0.358366042</c:v>
                </c:pt>
                <c:pt idx="5401">
                  <c:v>0.35268765699999999</c:v>
                </c:pt>
                <c:pt idx="5402">
                  <c:v>0.353095561</c:v>
                </c:pt>
                <c:pt idx="5403">
                  <c:v>0.34581980099999998</c:v>
                </c:pt>
                <c:pt idx="5404">
                  <c:v>0.34444499000000001</c:v>
                </c:pt>
                <c:pt idx="5405">
                  <c:v>0.33816897899999998</c:v>
                </c:pt>
                <c:pt idx="5406">
                  <c:v>0.33620390300000003</c:v>
                </c:pt>
                <c:pt idx="5407">
                  <c:v>0.33336070200000001</c:v>
                </c:pt>
                <c:pt idx="5408">
                  <c:v>0.33037111200000002</c:v>
                </c:pt>
                <c:pt idx="5409">
                  <c:v>0.316224426</c:v>
                </c:pt>
                <c:pt idx="5410">
                  <c:v>0.31551173300000002</c:v>
                </c:pt>
                <c:pt idx="5411">
                  <c:v>0.32325330400000002</c:v>
                </c:pt>
                <c:pt idx="5412">
                  <c:v>0.30963361299999997</c:v>
                </c:pt>
                <c:pt idx="5413">
                  <c:v>0.30259808900000001</c:v>
                </c:pt>
                <c:pt idx="5414">
                  <c:v>0.31542360800000002</c:v>
                </c:pt>
                <c:pt idx="5415">
                  <c:v>0.30886530899999998</c:v>
                </c:pt>
                <c:pt idx="5416">
                  <c:v>0.30106466999999998</c:v>
                </c:pt>
                <c:pt idx="5417">
                  <c:v>0.29961857200000003</c:v>
                </c:pt>
                <c:pt idx="5418">
                  <c:v>0.292822629</c:v>
                </c:pt>
                <c:pt idx="5419">
                  <c:v>0.28851681899999998</c:v>
                </c:pt>
                <c:pt idx="5420">
                  <c:v>0.28994488699999998</c:v>
                </c:pt>
                <c:pt idx="5421">
                  <c:v>0.279412359</c:v>
                </c:pt>
                <c:pt idx="5422">
                  <c:v>0.27585235200000002</c:v>
                </c:pt>
                <c:pt idx="5423">
                  <c:v>0.27548244599999999</c:v>
                </c:pt>
                <c:pt idx="5424">
                  <c:v>0.27103596899999999</c:v>
                </c:pt>
                <c:pt idx="5425">
                  <c:v>0.26378101100000001</c:v>
                </c:pt>
                <c:pt idx="5426">
                  <c:v>0.25834211699999998</c:v>
                </c:pt>
                <c:pt idx="5427">
                  <c:v>0.26043269000000002</c:v>
                </c:pt>
                <c:pt idx="5428">
                  <c:v>0.25436300000000001</c:v>
                </c:pt>
                <c:pt idx="5429">
                  <c:v>0.24646274700000001</c:v>
                </c:pt>
                <c:pt idx="5430">
                  <c:v>0.23650368999999999</c:v>
                </c:pt>
                <c:pt idx="5431">
                  <c:v>0.23690475499999999</c:v>
                </c:pt>
                <c:pt idx="5432">
                  <c:v>0.23362487600000001</c:v>
                </c:pt>
                <c:pt idx="5433">
                  <c:v>0.231789157</c:v>
                </c:pt>
                <c:pt idx="5434">
                  <c:v>0.22176349200000001</c:v>
                </c:pt>
                <c:pt idx="5435">
                  <c:v>0.22171661300000001</c:v>
                </c:pt>
                <c:pt idx="5436">
                  <c:v>0.21922022099999999</c:v>
                </c:pt>
                <c:pt idx="5437">
                  <c:v>0.21245631600000001</c:v>
                </c:pt>
                <c:pt idx="5438">
                  <c:v>0.21007722600000001</c:v>
                </c:pt>
                <c:pt idx="5439">
                  <c:v>0.205229208</c:v>
                </c:pt>
                <c:pt idx="5440">
                  <c:v>0.19730287799999999</c:v>
                </c:pt>
                <c:pt idx="5441">
                  <c:v>0.199224085</c:v>
                </c:pt>
                <c:pt idx="5442">
                  <c:v>0.19373168099999999</c:v>
                </c:pt>
                <c:pt idx="5443">
                  <c:v>0.18882747</c:v>
                </c:pt>
                <c:pt idx="5444">
                  <c:v>0.18424283</c:v>
                </c:pt>
                <c:pt idx="5445">
                  <c:v>0.18134345099999999</c:v>
                </c:pt>
                <c:pt idx="5446">
                  <c:v>0.18093089800000001</c:v>
                </c:pt>
                <c:pt idx="5447">
                  <c:v>0.176640555</c:v>
                </c:pt>
                <c:pt idx="5448">
                  <c:v>0.16849412</c:v>
                </c:pt>
                <c:pt idx="5449">
                  <c:v>0.16785869</c:v>
                </c:pt>
                <c:pt idx="5450">
                  <c:v>0.170570478</c:v>
                </c:pt>
                <c:pt idx="5451">
                  <c:v>0.16284358500000001</c:v>
                </c:pt>
                <c:pt idx="5452">
                  <c:v>0.15707905599999999</c:v>
                </c:pt>
                <c:pt idx="5453">
                  <c:v>0.159313709</c:v>
                </c:pt>
                <c:pt idx="5454">
                  <c:v>0.15206252000000001</c:v>
                </c:pt>
                <c:pt idx="5455">
                  <c:v>0.149322659</c:v>
                </c:pt>
                <c:pt idx="5456">
                  <c:v>0.14941501600000001</c:v>
                </c:pt>
                <c:pt idx="5457">
                  <c:v>0.14620509700000001</c:v>
                </c:pt>
                <c:pt idx="5458">
                  <c:v>0.13984513300000001</c:v>
                </c:pt>
                <c:pt idx="5459">
                  <c:v>0.14144490700000001</c:v>
                </c:pt>
                <c:pt idx="5460">
                  <c:v>0.14354369</c:v>
                </c:pt>
                <c:pt idx="5461">
                  <c:v>0.13947331900000001</c:v>
                </c:pt>
                <c:pt idx="5462">
                  <c:v>0.131979227</c:v>
                </c:pt>
                <c:pt idx="5463">
                  <c:v>0.13311453200000001</c:v>
                </c:pt>
                <c:pt idx="5464">
                  <c:v>0.13470257799999999</c:v>
                </c:pt>
                <c:pt idx="5465">
                  <c:v>0.13671591899999999</c:v>
                </c:pt>
                <c:pt idx="5466">
                  <c:v>0.13023902500000001</c:v>
                </c:pt>
                <c:pt idx="5467">
                  <c:v>0.124793656</c:v>
                </c:pt>
                <c:pt idx="5468">
                  <c:v>0.12671209899999999</c:v>
                </c:pt>
                <c:pt idx="5469">
                  <c:v>0.125591442</c:v>
                </c:pt>
                <c:pt idx="5470">
                  <c:v>0.122432075</c:v>
                </c:pt>
                <c:pt idx="5471">
                  <c:v>0.118753716</c:v>
                </c:pt>
                <c:pt idx="5472">
                  <c:v>0.116111703</c:v>
                </c:pt>
                <c:pt idx="5473">
                  <c:v>0.113079429</c:v>
                </c:pt>
                <c:pt idx="5474">
                  <c:v>0.11108726300000001</c:v>
                </c:pt>
                <c:pt idx="5475">
                  <c:v>0.105234697</c:v>
                </c:pt>
                <c:pt idx="5476">
                  <c:v>0.105071135</c:v>
                </c:pt>
                <c:pt idx="5477">
                  <c:v>0.103894554</c:v>
                </c:pt>
                <c:pt idx="5478">
                  <c:v>9.9086284999999996E-2</c:v>
                </c:pt>
                <c:pt idx="5479">
                  <c:v>9.9603467000000001E-2</c:v>
                </c:pt>
                <c:pt idx="5480">
                  <c:v>9.3199715000000002E-2</c:v>
                </c:pt>
                <c:pt idx="5481">
                  <c:v>9.6087648999999997E-2</c:v>
                </c:pt>
                <c:pt idx="5482">
                  <c:v>9.0712166999999996E-2</c:v>
                </c:pt>
                <c:pt idx="5483">
                  <c:v>9.3342304000000001E-2</c:v>
                </c:pt>
                <c:pt idx="5484">
                  <c:v>8.7494194999999997E-2</c:v>
                </c:pt>
                <c:pt idx="5485">
                  <c:v>8.8573307000000004E-2</c:v>
                </c:pt>
                <c:pt idx="5486">
                  <c:v>8.7165884999999999E-2</c:v>
                </c:pt>
                <c:pt idx="5487">
                  <c:v>8.4005504999999994E-2</c:v>
                </c:pt>
                <c:pt idx="5488">
                  <c:v>8.0083475000000001E-2</c:v>
                </c:pt>
                <c:pt idx="5489">
                  <c:v>8.1303738E-2</c:v>
                </c:pt>
                <c:pt idx="5490">
                  <c:v>7.8978896000000007E-2</c:v>
                </c:pt>
                <c:pt idx="5491">
                  <c:v>7.5602538999999996E-2</c:v>
                </c:pt>
                <c:pt idx="5492">
                  <c:v>7.4086599000000003E-2</c:v>
                </c:pt>
                <c:pt idx="5493">
                  <c:v>7.3301232999999993E-2</c:v>
                </c:pt>
                <c:pt idx="5494">
                  <c:v>7.6202682999999993E-2</c:v>
                </c:pt>
                <c:pt idx="5495">
                  <c:v>6.8367398999999995E-2</c:v>
                </c:pt>
                <c:pt idx="5496">
                  <c:v>6.8029739000000006E-2</c:v>
                </c:pt>
                <c:pt idx="5497">
                  <c:v>6.7192443000000004E-2</c:v>
                </c:pt>
                <c:pt idx="5498">
                  <c:v>6.7875489999999997E-2</c:v>
                </c:pt>
                <c:pt idx="5499">
                  <c:v>6.5589696000000003E-2</c:v>
                </c:pt>
                <c:pt idx="5500">
                  <c:v>6.1572312999999997E-2</c:v>
                </c:pt>
                <c:pt idx="5501">
                  <c:v>5.8268926999999998E-2</c:v>
                </c:pt>
                <c:pt idx="5502">
                  <c:v>5.9942644000000003E-2</c:v>
                </c:pt>
                <c:pt idx="5503">
                  <c:v>5.5082108999999997E-2</c:v>
                </c:pt>
                <c:pt idx="5504">
                  <c:v>5.3780384000000001E-2</c:v>
                </c:pt>
                <c:pt idx="5505">
                  <c:v>5.2305791999999997E-2</c:v>
                </c:pt>
                <c:pt idx="5506">
                  <c:v>5.0964572E-2</c:v>
                </c:pt>
                <c:pt idx="5507">
                  <c:v>4.9839649E-2</c:v>
                </c:pt>
                <c:pt idx="5508">
                  <c:v>5.0111346000000001E-2</c:v>
                </c:pt>
                <c:pt idx="5509">
                  <c:v>4.8251662000000001E-2</c:v>
                </c:pt>
                <c:pt idx="5510">
                  <c:v>5.0858225999999999E-2</c:v>
                </c:pt>
                <c:pt idx="5511">
                  <c:v>5.1530938999999998E-2</c:v>
                </c:pt>
                <c:pt idx="5512">
                  <c:v>4.7903225000000001E-2</c:v>
                </c:pt>
                <c:pt idx="5513">
                  <c:v>4.3851490999999999E-2</c:v>
                </c:pt>
                <c:pt idx="5514">
                  <c:v>4.57679E-2</c:v>
                </c:pt>
                <c:pt idx="5515">
                  <c:v>4.9667567000000003E-2</c:v>
                </c:pt>
                <c:pt idx="5516">
                  <c:v>4.5284449999999997E-2</c:v>
                </c:pt>
                <c:pt idx="5517">
                  <c:v>4.8171050999999999E-2</c:v>
                </c:pt>
                <c:pt idx="5518">
                  <c:v>4.9973416999999999E-2</c:v>
                </c:pt>
                <c:pt idx="5519">
                  <c:v>5.0578221999999999E-2</c:v>
                </c:pt>
                <c:pt idx="5520">
                  <c:v>4.8264395000000002E-2</c:v>
                </c:pt>
                <c:pt idx="5521">
                  <c:v>4.6049178000000003E-2</c:v>
                </c:pt>
                <c:pt idx="5522">
                  <c:v>4.6615388000000001E-2</c:v>
                </c:pt>
                <c:pt idx="5523">
                  <c:v>4.7248687999999997E-2</c:v>
                </c:pt>
                <c:pt idx="5524">
                  <c:v>4.7353931000000002E-2</c:v>
                </c:pt>
                <c:pt idx="5525">
                  <c:v>4.2047318E-2</c:v>
                </c:pt>
                <c:pt idx="5526">
                  <c:v>4.3966953000000003E-2</c:v>
                </c:pt>
                <c:pt idx="5527">
                  <c:v>4.5792285000000002E-2</c:v>
                </c:pt>
                <c:pt idx="5528">
                  <c:v>3.9821647000000002E-2</c:v>
                </c:pt>
                <c:pt idx="5529">
                  <c:v>3.9573709999999998E-2</c:v>
                </c:pt>
                <c:pt idx="5530">
                  <c:v>4.0143602E-2</c:v>
                </c:pt>
                <c:pt idx="5531">
                  <c:v>4.2956165999999997E-2</c:v>
                </c:pt>
                <c:pt idx="5532">
                  <c:v>3.8814880000000003E-2</c:v>
                </c:pt>
                <c:pt idx="5533">
                  <c:v>3.5303500000000002E-2</c:v>
                </c:pt>
                <c:pt idx="5534">
                  <c:v>3.7942103999999997E-2</c:v>
                </c:pt>
                <c:pt idx="5535">
                  <c:v>3.4712489999999999E-2</c:v>
                </c:pt>
                <c:pt idx="5536">
                  <c:v>3.3922269999999997E-2</c:v>
                </c:pt>
                <c:pt idx="5537">
                  <c:v>3.4608565000000001E-2</c:v>
                </c:pt>
                <c:pt idx="5538">
                  <c:v>3.0944843E-2</c:v>
                </c:pt>
                <c:pt idx="5539">
                  <c:v>2.9423112000000001E-2</c:v>
                </c:pt>
                <c:pt idx="5540">
                  <c:v>3.3665828000000002E-2</c:v>
                </c:pt>
                <c:pt idx="5541">
                  <c:v>3.3637068999999999E-2</c:v>
                </c:pt>
                <c:pt idx="5542">
                  <c:v>3.2238691999999999E-2</c:v>
                </c:pt>
                <c:pt idx="5543">
                  <c:v>3.3323659999999998E-2</c:v>
                </c:pt>
                <c:pt idx="5544">
                  <c:v>3.3979356000000002E-2</c:v>
                </c:pt>
                <c:pt idx="5545">
                  <c:v>3.0444275999999999E-2</c:v>
                </c:pt>
                <c:pt idx="5546">
                  <c:v>3.0426816999999998E-2</c:v>
                </c:pt>
                <c:pt idx="5547">
                  <c:v>2.9443311999999999E-2</c:v>
                </c:pt>
                <c:pt idx="5548">
                  <c:v>2.9947222999999999E-2</c:v>
                </c:pt>
                <c:pt idx="5549">
                  <c:v>3.0007411000000001E-2</c:v>
                </c:pt>
                <c:pt idx="5550">
                  <c:v>3.5387694999999997E-2</c:v>
                </c:pt>
                <c:pt idx="5551">
                  <c:v>3.1529840000000003E-2</c:v>
                </c:pt>
                <c:pt idx="5552">
                  <c:v>2.8308794000000002E-2</c:v>
                </c:pt>
                <c:pt idx="5553">
                  <c:v>3.1593802999999997E-2</c:v>
                </c:pt>
                <c:pt idx="5554">
                  <c:v>3.1527768999999997E-2</c:v>
                </c:pt>
                <c:pt idx="5555">
                  <c:v>2.5165742000000001E-2</c:v>
                </c:pt>
                <c:pt idx="5556">
                  <c:v>2.8722774E-2</c:v>
                </c:pt>
                <c:pt idx="5557">
                  <c:v>3.2761458E-2</c:v>
                </c:pt>
                <c:pt idx="5558">
                  <c:v>2.9791886E-2</c:v>
                </c:pt>
                <c:pt idx="5559">
                  <c:v>2.6637105000000001E-2</c:v>
                </c:pt>
                <c:pt idx="5560">
                  <c:v>2.5431868E-2</c:v>
                </c:pt>
                <c:pt idx="5561">
                  <c:v>2.7575977000000002E-2</c:v>
                </c:pt>
                <c:pt idx="5562">
                  <c:v>2.4601762999999999E-2</c:v>
                </c:pt>
                <c:pt idx="5563">
                  <c:v>2.1180398999999999E-2</c:v>
                </c:pt>
                <c:pt idx="5564">
                  <c:v>2.1519544000000002E-2</c:v>
                </c:pt>
                <c:pt idx="5565">
                  <c:v>2.3495609000000001E-2</c:v>
                </c:pt>
                <c:pt idx="5566">
                  <c:v>1.8792011000000001E-2</c:v>
                </c:pt>
                <c:pt idx="5567">
                  <c:v>1.7479339999999999E-2</c:v>
                </c:pt>
                <c:pt idx="5568">
                  <c:v>1.4227261E-2</c:v>
                </c:pt>
                <c:pt idx="5569">
                  <c:v>1.7727186999999998E-2</c:v>
                </c:pt>
                <c:pt idx="5570">
                  <c:v>1.9933447E-2</c:v>
                </c:pt>
                <c:pt idx="5571">
                  <c:v>1.52841E-2</c:v>
                </c:pt>
                <c:pt idx="5572">
                  <c:v>1.1667732E-2</c:v>
                </c:pt>
                <c:pt idx="5573">
                  <c:v>1.1768666000000001E-2</c:v>
                </c:pt>
                <c:pt idx="5574">
                  <c:v>1.1509359E-2</c:v>
                </c:pt>
                <c:pt idx="5575">
                  <c:v>1.0515734000000001E-2</c:v>
                </c:pt>
                <c:pt idx="5576">
                  <c:v>7.5957469999999999E-3</c:v>
                </c:pt>
                <c:pt idx="5577">
                  <c:v>7.8346330000000006E-3</c:v>
                </c:pt>
                <c:pt idx="5578">
                  <c:v>1.1071259E-2</c:v>
                </c:pt>
                <c:pt idx="5579">
                  <c:v>8.6672239999999994E-3</c:v>
                </c:pt>
                <c:pt idx="5580">
                  <c:v>4.6631590000000001E-3</c:v>
                </c:pt>
                <c:pt idx="5581">
                  <c:v>-1.4141749999999999E-3</c:v>
                </c:pt>
                <c:pt idx="5582">
                  <c:v>-3.6138379999999999E-3</c:v>
                </c:pt>
                <c:pt idx="5583">
                  <c:v>6.56275E-4</c:v>
                </c:pt>
                <c:pt idx="5584">
                  <c:v>-3.3687700000000002E-4</c:v>
                </c:pt>
                <c:pt idx="5585">
                  <c:v>-3.4453190000000001E-3</c:v>
                </c:pt>
                <c:pt idx="5586">
                  <c:v>-2.9312919999999998E-3</c:v>
                </c:pt>
                <c:pt idx="5587">
                  <c:v>-3.124904E-3</c:v>
                </c:pt>
                <c:pt idx="5588">
                  <c:v>-2.1098670000000001E-3</c:v>
                </c:pt>
                <c:pt idx="5589">
                  <c:v>-7.7176850000000002E-3</c:v>
                </c:pt>
                <c:pt idx="5590">
                  <c:v>-8.6403000000000001E-3</c:v>
                </c:pt>
                <c:pt idx="5591">
                  <c:v>-3.5781630000000001E-3</c:v>
                </c:pt>
                <c:pt idx="5592">
                  <c:v>8.2703300000000002E-4</c:v>
                </c:pt>
                <c:pt idx="5593">
                  <c:v>-6.8884109999999997E-3</c:v>
                </c:pt>
                <c:pt idx="5594">
                  <c:v>-3.9267820000000002E-3</c:v>
                </c:pt>
                <c:pt idx="5595">
                  <c:v>-2.9022639999999999E-3</c:v>
                </c:pt>
                <c:pt idx="5596">
                  <c:v>-8.3147399999999993E-3</c:v>
                </c:pt>
                <c:pt idx="5597">
                  <c:v>-4.2038850000000001E-3</c:v>
                </c:pt>
                <c:pt idx="5598">
                  <c:v>-3.9043299999999998E-4</c:v>
                </c:pt>
                <c:pt idx="5599">
                  <c:v>-4.7036880000000001E-3</c:v>
                </c:pt>
                <c:pt idx="5600">
                  <c:v>-8.2142299999999994E-3</c:v>
                </c:pt>
                <c:pt idx="5601">
                  <c:v>-4.5401319999999997E-3</c:v>
                </c:pt>
                <c:pt idx="5602">
                  <c:v>-5.6671229999999996E-3</c:v>
                </c:pt>
                <c:pt idx="5603">
                  <c:v>-7.587529E-3</c:v>
                </c:pt>
                <c:pt idx="5604">
                  <c:v>-4.7353459999999997E-3</c:v>
                </c:pt>
                <c:pt idx="5605">
                  <c:v>-1.2327219E-2</c:v>
                </c:pt>
                <c:pt idx="5606">
                  <c:v>-9.7702229999999998E-3</c:v>
                </c:pt>
                <c:pt idx="5607">
                  <c:v>-6.5637769999999998E-3</c:v>
                </c:pt>
                <c:pt idx="5608">
                  <c:v>-1.1052047000000001E-2</c:v>
                </c:pt>
                <c:pt idx="5609">
                  <c:v>-1.4428669E-2</c:v>
                </c:pt>
                <c:pt idx="5610">
                  <c:v>-1.3184838000000001E-2</c:v>
                </c:pt>
                <c:pt idx="5611">
                  <c:v>-1.5616303999999999E-2</c:v>
                </c:pt>
                <c:pt idx="5612">
                  <c:v>-1.4585068E-2</c:v>
                </c:pt>
                <c:pt idx="5613">
                  <c:v>-1.7311079E-2</c:v>
                </c:pt>
                <c:pt idx="5614">
                  <c:v>-1.3882489E-2</c:v>
                </c:pt>
                <c:pt idx="5615">
                  <c:v>-1.332509E-2</c:v>
                </c:pt>
                <c:pt idx="5616">
                  <c:v>-2.2535100999999998E-2</c:v>
                </c:pt>
                <c:pt idx="5617">
                  <c:v>-2.0488994E-2</c:v>
                </c:pt>
                <c:pt idx="5618">
                  <c:v>-2.0508434999999998E-2</c:v>
                </c:pt>
                <c:pt idx="5619">
                  <c:v>-1.4868414999999999E-2</c:v>
                </c:pt>
                <c:pt idx="5620">
                  <c:v>-1.9167378999999998E-2</c:v>
                </c:pt>
                <c:pt idx="5621">
                  <c:v>-2.0941576E-2</c:v>
                </c:pt>
                <c:pt idx="5622">
                  <c:v>-1.7328053999999999E-2</c:v>
                </c:pt>
                <c:pt idx="5623">
                  <c:v>-1.37967E-2</c:v>
                </c:pt>
                <c:pt idx="5624">
                  <c:v>-1.7862850999999999E-2</c:v>
                </c:pt>
                <c:pt idx="5625">
                  <c:v>-1.5168264000000001E-2</c:v>
                </c:pt>
                <c:pt idx="5626">
                  <c:v>-1.4046239E-2</c:v>
                </c:pt>
                <c:pt idx="5627">
                  <c:v>-1.4637460999999999E-2</c:v>
                </c:pt>
                <c:pt idx="5628">
                  <c:v>-1.2588034999999999E-2</c:v>
                </c:pt>
                <c:pt idx="5629">
                  <c:v>-2.6731017999999999E-2</c:v>
                </c:pt>
                <c:pt idx="5630">
                  <c:v>-1.6053224000000001E-2</c:v>
                </c:pt>
                <c:pt idx="5631">
                  <c:v>-5.7965910000000002E-3</c:v>
                </c:pt>
                <c:pt idx="5632">
                  <c:v>-1.6100529999999998E-2</c:v>
                </c:pt>
                <c:pt idx="5633">
                  <c:v>-1.943667E-2</c:v>
                </c:pt>
                <c:pt idx="5634">
                  <c:v>-1.348947E-2</c:v>
                </c:pt>
                <c:pt idx="5635">
                  <c:v>-1.4117443E-2</c:v>
                </c:pt>
                <c:pt idx="5636">
                  <c:v>-1.7467355E-2</c:v>
                </c:pt>
                <c:pt idx="5637">
                  <c:v>-1.5124838999999999E-2</c:v>
                </c:pt>
                <c:pt idx="5638">
                  <c:v>-1.9203451E-2</c:v>
                </c:pt>
                <c:pt idx="5639">
                  <c:v>-1.4615355999999999E-2</c:v>
                </c:pt>
                <c:pt idx="5640">
                  <c:v>-1.5971813000000001E-2</c:v>
                </c:pt>
                <c:pt idx="5641">
                  <c:v>-1.4595491E-2</c:v>
                </c:pt>
                <c:pt idx="5642">
                  <c:v>-1.7505504000000002E-2</c:v>
                </c:pt>
                <c:pt idx="5643">
                  <c:v>-1.5515589E-2</c:v>
                </c:pt>
                <c:pt idx="5644">
                  <c:v>-1.6451483999999999E-2</c:v>
                </c:pt>
                <c:pt idx="5645">
                  <c:v>-2.0177510999999999E-2</c:v>
                </c:pt>
                <c:pt idx="5646">
                  <c:v>-1.5893502E-2</c:v>
                </c:pt>
                <c:pt idx="5647">
                  <c:v>-1.3188797E-2</c:v>
                </c:pt>
                <c:pt idx="5648">
                  <c:v>-1.5667547E-2</c:v>
                </c:pt>
                <c:pt idx="5649">
                  <c:v>-1.9141638999999998E-2</c:v>
                </c:pt>
                <c:pt idx="5650">
                  <c:v>-1.1529526E-2</c:v>
                </c:pt>
                <c:pt idx="5651">
                  <c:v>-9.9268359999999996E-3</c:v>
                </c:pt>
                <c:pt idx="5652">
                  <c:v>-1.213933E-2</c:v>
                </c:pt>
                <c:pt idx="5653">
                  <c:v>-1.7166312999999999E-2</c:v>
                </c:pt>
                <c:pt idx="5654">
                  <c:v>-1.6071536000000001E-2</c:v>
                </c:pt>
                <c:pt idx="5655">
                  <c:v>-1.5443296E-2</c:v>
                </c:pt>
                <c:pt idx="5656">
                  <c:v>-9.6192320000000001E-3</c:v>
                </c:pt>
                <c:pt idx="5657">
                  <c:v>-1.0513788E-2</c:v>
                </c:pt>
                <c:pt idx="5658">
                  <c:v>-2.3019444E-2</c:v>
                </c:pt>
                <c:pt idx="5659">
                  <c:v>-1.4678955E-2</c:v>
                </c:pt>
                <c:pt idx="5660">
                  <c:v>-7.3296500000000001E-3</c:v>
                </c:pt>
                <c:pt idx="5661">
                  <c:v>-1.4438159000000001E-2</c:v>
                </c:pt>
                <c:pt idx="5662">
                  <c:v>-1.8450139000000001E-2</c:v>
                </c:pt>
                <c:pt idx="5663">
                  <c:v>-1.3422890999999999E-2</c:v>
                </c:pt>
                <c:pt idx="5664">
                  <c:v>-1.3304075E-2</c:v>
                </c:pt>
                <c:pt idx="5665">
                  <c:v>-1.4248698000000001E-2</c:v>
                </c:pt>
                <c:pt idx="5666">
                  <c:v>-1.4508247E-2</c:v>
                </c:pt>
                <c:pt idx="5667">
                  <c:v>-1.8451057E-2</c:v>
                </c:pt>
                <c:pt idx="5668">
                  <c:v>-1.8251745E-2</c:v>
                </c:pt>
                <c:pt idx="5669">
                  <c:v>-1.2726217999999999E-2</c:v>
                </c:pt>
                <c:pt idx="5670">
                  <c:v>-1.7671296E-2</c:v>
                </c:pt>
                <c:pt idx="5671">
                  <c:v>-1.4446208E-2</c:v>
                </c:pt>
                <c:pt idx="5672">
                  <c:v>-1.4590699E-2</c:v>
                </c:pt>
                <c:pt idx="5673">
                  <c:v>-1.153419E-2</c:v>
                </c:pt>
                <c:pt idx="5674">
                  <c:v>-1.6588492E-2</c:v>
                </c:pt>
                <c:pt idx="5675">
                  <c:v>-1.4874482E-2</c:v>
                </c:pt>
                <c:pt idx="5676">
                  <c:v>-1.2639109000000001E-2</c:v>
                </c:pt>
                <c:pt idx="5677">
                  <c:v>-9.7519760000000007E-3</c:v>
                </c:pt>
                <c:pt idx="5678">
                  <c:v>-1.2484561999999999E-2</c:v>
                </c:pt>
                <c:pt idx="5679">
                  <c:v>-1.2959137000000001E-2</c:v>
                </c:pt>
                <c:pt idx="5680">
                  <c:v>-1.3904352E-2</c:v>
                </c:pt>
                <c:pt idx="5681">
                  <c:v>-1.201404E-2</c:v>
                </c:pt>
                <c:pt idx="5682">
                  <c:v>-1.5200816000000001E-2</c:v>
                </c:pt>
                <c:pt idx="5683">
                  <c:v>-1.4489487000000001E-2</c:v>
                </c:pt>
                <c:pt idx="5684">
                  <c:v>-1.2371559000000001E-2</c:v>
                </c:pt>
                <c:pt idx="5685">
                  <c:v>-1.2181676000000001E-2</c:v>
                </c:pt>
                <c:pt idx="5686">
                  <c:v>-1.4915483E-2</c:v>
                </c:pt>
                <c:pt idx="5687">
                  <c:v>-1.5651314E-2</c:v>
                </c:pt>
                <c:pt idx="5688">
                  <c:v>-1.2507393E-2</c:v>
                </c:pt>
                <c:pt idx="5689">
                  <c:v>-1.1840537999999999E-2</c:v>
                </c:pt>
                <c:pt idx="5690">
                  <c:v>-1.3489599999999999E-2</c:v>
                </c:pt>
                <c:pt idx="5691">
                  <c:v>-1.7497658999999999E-2</c:v>
                </c:pt>
                <c:pt idx="5692">
                  <c:v>-1.7365393999999999E-2</c:v>
                </c:pt>
                <c:pt idx="5693">
                  <c:v>-1.9233869000000001E-2</c:v>
                </c:pt>
                <c:pt idx="5694">
                  <c:v>-1.9348240999999999E-2</c:v>
                </c:pt>
                <c:pt idx="5695">
                  <c:v>-2.3641523000000001E-2</c:v>
                </c:pt>
                <c:pt idx="5696">
                  <c:v>-2.1238054999999999E-2</c:v>
                </c:pt>
                <c:pt idx="5697">
                  <c:v>-1.2286106E-2</c:v>
                </c:pt>
                <c:pt idx="5698">
                  <c:v>-2.0168868999999999E-2</c:v>
                </c:pt>
                <c:pt idx="5699">
                  <c:v>-2.7936776999999999E-2</c:v>
                </c:pt>
                <c:pt idx="5700">
                  <c:v>-1.8853183999999999E-2</c:v>
                </c:pt>
                <c:pt idx="5701">
                  <c:v>-1.826649E-2</c:v>
                </c:pt>
                <c:pt idx="5702">
                  <c:v>-2.4160874999999998E-2</c:v>
                </c:pt>
                <c:pt idx="5703">
                  <c:v>-1.5806805E-2</c:v>
                </c:pt>
                <c:pt idx="5704">
                  <c:v>-1.4680129E-2</c:v>
                </c:pt>
                <c:pt idx="5705">
                  <c:v>-2.1262397999999998E-2</c:v>
                </c:pt>
                <c:pt idx="5706">
                  <c:v>-2.0930909000000001E-2</c:v>
                </c:pt>
                <c:pt idx="5707">
                  <c:v>-2.3773567999999998E-2</c:v>
                </c:pt>
                <c:pt idx="5708">
                  <c:v>-2.1479907999999999E-2</c:v>
                </c:pt>
                <c:pt idx="5709">
                  <c:v>-1.6763450999999999E-2</c:v>
                </c:pt>
                <c:pt idx="5710">
                  <c:v>-1.5549701000000001E-2</c:v>
                </c:pt>
                <c:pt idx="5711">
                  <c:v>-1.4658874000000001E-2</c:v>
                </c:pt>
                <c:pt idx="5712">
                  <c:v>-1.6024495999999999E-2</c:v>
                </c:pt>
                <c:pt idx="5713">
                  <c:v>-1.4854037E-2</c:v>
                </c:pt>
                <c:pt idx="5714">
                  <c:v>-1.4428766000000001E-2</c:v>
                </c:pt>
                <c:pt idx="5715">
                  <c:v>-1.4171504999999999E-2</c:v>
                </c:pt>
                <c:pt idx="5716">
                  <c:v>-1.7624343000000001E-2</c:v>
                </c:pt>
                <c:pt idx="5717">
                  <c:v>-1.0710511000000001E-2</c:v>
                </c:pt>
                <c:pt idx="5718">
                  <c:v>-1.4080919000000001E-2</c:v>
                </c:pt>
                <c:pt idx="5719">
                  <c:v>-1.8162480000000002E-2</c:v>
                </c:pt>
                <c:pt idx="5720">
                  <c:v>-1.9863417000000001E-2</c:v>
                </c:pt>
                <c:pt idx="5721">
                  <c:v>-1.1236105999999999E-2</c:v>
                </c:pt>
                <c:pt idx="5722">
                  <c:v>-7.4318409999999998E-3</c:v>
                </c:pt>
                <c:pt idx="5723">
                  <c:v>-1.4273236999999999E-2</c:v>
                </c:pt>
                <c:pt idx="5724">
                  <c:v>-5.4033589999999999E-3</c:v>
                </c:pt>
                <c:pt idx="5725">
                  <c:v>-7.1996619999999999E-3</c:v>
                </c:pt>
                <c:pt idx="5726">
                  <c:v>-5.6746030000000003E-3</c:v>
                </c:pt>
                <c:pt idx="5727">
                  <c:v>-5.7244039999999998E-3</c:v>
                </c:pt>
                <c:pt idx="5728">
                  <c:v>-8.9782830000000001E-3</c:v>
                </c:pt>
                <c:pt idx="5729">
                  <c:v>9.1376200000000004E-4</c:v>
                </c:pt>
                <c:pt idx="5730">
                  <c:v>6.4093939999999997E-3</c:v>
                </c:pt>
                <c:pt idx="5731">
                  <c:v>-1.407251E-3</c:v>
                </c:pt>
                <c:pt idx="5732">
                  <c:v>-3.4609720000000001E-3</c:v>
                </c:pt>
                <c:pt idx="5733">
                  <c:v>9.2194019999999998E-3</c:v>
                </c:pt>
                <c:pt idx="5734">
                  <c:v>2.3929350000000001E-3</c:v>
                </c:pt>
                <c:pt idx="5735">
                  <c:v>-3.0313919999999999E-3</c:v>
                </c:pt>
                <c:pt idx="5736">
                  <c:v>9.6214679999999993E-3</c:v>
                </c:pt>
                <c:pt idx="5737">
                  <c:v>7.7050579999999999E-3</c:v>
                </c:pt>
                <c:pt idx="5738">
                  <c:v>1.547346E-3</c:v>
                </c:pt>
                <c:pt idx="5739">
                  <c:v>8.8714800000000004E-4</c:v>
                </c:pt>
                <c:pt idx="5740">
                  <c:v>-3.820861E-3</c:v>
                </c:pt>
                <c:pt idx="5741">
                  <c:v>1.5861549999999999E-3</c:v>
                </c:pt>
                <c:pt idx="5742">
                  <c:v>-2.5303790000000001E-3</c:v>
                </c:pt>
                <c:pt idx="5743">
                  <c:v>-4.0513099999999998E-3</c:v>
                </c:pt>
                <c:pt idx="5744">
                  <c:v>-5.3045810000000001E-3</c:v>
                </c:pt>
                <c:pt idx="5745">
                  <c:v>-5.9075220000000001E-3</c:v>
                </c:pt>
                <c:pt idx="5746">
                  <c:v>-5.6302419999999997E-3</c:v>
                </c:pt>
                <c:pt idx="5747">
                  <c:v>-5.0664509999999996E-3</c:v>
                </c:pt>
                <c:pt idx="5748">
                  <c:v>-8.7416569999999999E-3</c:v>
                </c:pt>
                <c:pt idx="5749">
                  <c:v>-1.2902847E-2</c:v>
                </c:pt>
                <c:pt idx="5750">
                  <c:v>-7.7559370000000001E-3</c:v>
                </c:pt>
                <c:pt idx="5751">
                  <c:v>-5.3122200000000003E-3</c:v>
                </c:pt>
                <c:pt idx="5752">
                  <c:v>-1.2816424999999999E-2</c:v>
                </c:pt>
                <c:pt idx="5753">
                  <c:v>-7.7747950000000001E-3</c:v>
                </c:pt>
                <c:pt idx="5754">
                  <c:v>-5.2498049999999997E-3</c:v>
                </c:pt>
                <c:pt idx="5755">
                  <c:v>-1.4590842999999999E-2</c:v>
                </c:pt>
                <c:pt idx="5756">
                  <c:v>-7.7518800000000001E-3</c:v>
                </c:pt>
                <c:pt idx="5757">
                  <c:v>-4.03171E-3</c:v>
                </c:pt>
                <c:pt idx="5758">
                  <c:v>-9.8986579999999994E-3</c:v>
                </c:pt>
                <c:pt idx="5759">
                  <c:v>-8.6536300000000007E-3</c:v>
                </c:pt>
                <c:pt idx="5760">
                  <c:v>-1.1675019999999999E-2</c:v>
                </c:pt>
                <c:pt idx="5761">
                  <c:v>-6.7260669999999996E-3</c:v>
                </c:pt>
                <c:pt idx="5762">
                  <c:v>-3.8323860000000001E-3</c:v>
                </c:pt>
                <c:pt idx="5763">
                  <c:v>-6.5552020000000004E-3</c:v>
                </c:pt>
                <c:pt idx="5764">
                  <c:v>-9.0181670000000005E-3</c:v>
                </c:pt>
                <c:pt idx="5765">
                  <c:v>-1.1093835E-2</c:v>
                </c:pt>
                <c:pt idx="5766">
                  <c:v>-5.6757550000000002E-3</c:v>
                </c:pt>
                <c:pt idx="5767">
                  <c:v>-7.3791129999999996E-3</c:v>
                </c:pt>
                <c:pt idx="5768">
                  <c:v>-4.6637099999999997E-3</c:v>
                </c:pt>
                <c:pt idx="5769">
                  <c:v>-1.917724E-3</c:v>
                </c:pt>
                <c:pt idx="5770">
                  <c:v>-4.102021E-3</c:v>
                </c:pt>
                <c:pt idx="5771">
                  <c:v>-5.9649029999999997E-3</c:v>
                </c:pt>
                <c:pt idx="5772">
                  <c:v>-7.0528029999999999E-3</c:v>
                </c:pt>
                <c:pt idx="5773">
                  <c:v>-2.4727E-3</c:v>
                </c:pt>
                <c:pt idx="5774">
                  <c:v>-2.3743900000000001E-3</c:v>
                </c:pt>
                <c:pt idx="5775">
                  <c:v>-1.241748E-3</c:v>
                </c:pt>
                <c:pt idx="5776">
                  <c:v>-1.9700849999999999E-3</c:v>
                </c:pt>
                <c:pt idx="5777">
                  <c:v>3.177806E-3</c:v>
                </c:pt>
                <c:pt idx="5778">
                  <c:v>-4.8509479999999999E-3</c:v>
                </c:pt>
                <c:pt idx="5779">
                  <c:v>-1.8618160000000001E-3</c:v>
                </c:pt>
                <c:pt idx="5780">
                  <c:v>3.3664879999999999E-3</c:v>
                </c:pt>
                <c:pt idx="5781">
                  <c:v>-6.0832059999999999E-3</c:v>
                </c:pt>
                <c:pt idx="5782">
                  <c:v>1.640374E-3</c:v>
                </c:pt>
                <c:pt idx="5783">
                  <c:v>-2.1754029999999998E-3</c:v>
                </c:pt>
                <c:pt idx="5784">
                  <c:v>-9.0086300000000001E-4</c:v>
                </c:pt>
                <c:pt idx="5785">
                  <c:v>-1.0910500000000001E-4</c:v>
                </c:pt>
                <c:pt idx="5786">
                  <c:v>-1.2002149999999999E-3</c:v>
                </c:pt>
                <c:pt idx="5787">
                  <c:v>-1.987445E-3</c:v>
                </c:pt>
                <c:pt idx="5788" formatCode="0.00E+00">
                  <c:v>5.8368600000000002E-5</c:v>
                </c:pt>
                <c:pt idx="5789">
                  <c:v>2.6050299999999998E-4</c:v>
                </c:pt>
                <c:pt idx="5790">
                  <c:v>-9.3767769999999993E-3</c:v>
                </c:pt>
                <c:pt idx="5791">
                  <c:v>-3.6611009999999999E-3</c:v>
                </c:pt>
                <c:pt idx="5792">
                  <c:v>-1.2340960000000001E-3</c:v>
                </c:pt>
                <c:pt idx="5793">
                  <c:v>2.242661E-3</c:v>
                </c:pt>
                <c:pt idx="5794">
                  <c:v>-2.8564939999999998E-3</c:v>
                </c:pt>
                <c:pt idx="5795">
                  <c:v>-7.036858E-3</c:v>
                </c:pt>
                <c:pt idx="5796">
                  <c:v>-1.8610429999999999E-3</c:v>
                </c:pt>
                <c:pt idx="5797">
                  <c:v>-5.6647999999999996E-4</c:v>
                </c:pt>
                <c:pt idx="5798">
                  <c:v>-1.48683E-3</c:v>
                </c:pt>
                <c:pt idx="5799">
                  <c:v>1.2785959999999999E-3</c:v>
                </c:pt>
                <c:pt idx="5800">
                  <c:v>-8.4936699999999996E-4</c:v>
                </c:pt>
                <c:pt idx="5801">
                  <c:v>-1.9665630000000002E-3</c:v>
                </c:pt>
                <c:pt idx="5802">
                  <c:v>3.0287869999999998E-3</c:v>
                </c:pt>
                <c:pt idx="5803">
                  <c:v>3.1616790000000001E-3</c:v>
                </c:pt>
                <c:pt idx="5804">
                  <c:v>2.774468E-3</c:v>
                </c:pt>
                <c:pt idx="5805">
                  <c:v>2.0354409999999998E-3</c:v>
                </c:pt>
                <c:pt idx="5806">
                  <c:v>6.0720999999999995E-4</c:v>
                </c:pt>
                <c:pt idx="5807">
                  <c:v>3.1776930000000001E-3</c:v>
                </c:pt>
                <c:pt idx="5808">
                  <c:v>-8.4177999999999998E-4</c:v>
                </c:pt>
                <c:pt idx="5809">
                  <c:v>1.5928819999999999E-3</c:v>
                </c:pt>
                <c:pt idx="5810">
                  <c:v>5.3287300000000001E-4</c:v>
                </c:pt>
                <c:pt idx="5811">
                  <c:v>-2.6474739999999999E-3</c:v>
                </c:pt>
                <c:pt idx="5812">
                  <c:v>-2.924079E-3</c:v>
                </c:pt>
                <c:pt idx="5813">
                  <c:v>3.4363480000000001E-3</c:v>
                </c:pt>
                <c:pt idx="5814">
                  <c:v>8.1010800000000003E-4</c:v>
                </c:pt>
                <c:pt idx="5815">
                  <c:v>-2.342542E-3</c:v>
                </c:pt>
                <c:pt idx="5816">
                  <c:v>-2.5737889999999999E-3</c:v>
                </c:pt>
                <c:pt idx="5817">
                  <c:v>-1.4089230000000001E-3</c:v>
                </c:pt>
                <c:pt idx="5818">
                  <c:v>1.6487399999999999E-4</c:v>
                </c:pt>
                <c:pt idx="5819">
                  <c:v>-3.2338520000000002E-3</c:v>
                </c:pt>
                <c:pt idx="5820">
                  <c:v>-7.0727799999999999E-4</c:v>
                </c:pt>
                <c:pt idx="5821">
                  <c:v>2.7628209999999999E-3</c:v>
                </c:pt>
                <c:pt idx="5822">
                  <c:v>2.0295230000000001E-3</c:v>
                </c:pt>
                <c:pt idx="5823">
                  <c:v>-1.5992999999999999E-3</c:v>
                </c:pt>
                <c:pt idx="5824">
                  <c:v>-6.1372509999999998E-3</c:v>
                </c:pt>
                <c:pt idx="5825">
                  <c:v>-3.5878070000000001E-3</c:v>
                </c:pt>
                <c:pt idx="5826">
                  <c:v>1.203457E-3</c:v>
                </c:pt>
                <c:pt idx="5827">
                  <c:v>1.3150429999999999E-3</c:v>
                </c:pt>
                <c:pt idx="5828">
                  <c:v>-6.8699039999999996E-3</c:v>
                </c:pt>
                <c:pt idx="5829">
                  <c:v>-4.0802420000000004E-3</c:v>
                </c:pt>
                <c:pt idx="5830">
                  <c:v>-5.4549530000000002E-3</c:v>
                </c:pt>
                <c:pt idx="5831">
                  <c:v>-5.1023500000000003E-3</c:v>
                </c:pt>
                <c:pt idx="5832">
                  <c:v>-6.028187E-3</c:v>
                </c:pt>
                <c:pt idx="5833">
                  <c:v>-7.0598950000000001E-3</c:v>
                </c:pt>
                <c:pt idx="5834">
                  <c:v>-4.1152020000000001E-3</c:v>
                </c:pt>
                <c:pt idx="5835">
                  <c:v>-8.1740899999999995E-4</c:v>
                </c:pt>
                <c:pt idx="5836">
                  <c:v>-5.7696539999999999E-3</c:v>
                </c:pt>
                <c:pt idx="5837">
                  <c:v>-8.410977E-3</c:v>
                </c:pt>
                <c:pt idx="5838">
                  <c:v>-3.2981820000000002E-3</c:v>
                </c:pt>
                <c:pt idx="5839">
                  <c:v>-5.723789E-3</c:v>
                </c:pt>
                <c:pt idx="5840">
                  <c:v>-5.81453E-4</c:v>
                </c:pt>
                <c:pt idx="5841">
                  <c:v>-1.4432519999999999E-3</c:v>
                </c:pt>
                <c:pt idx="5842">
                  <c:v>-2.5279249999999999E-3</c:v>
                </c:pt>
                <c:pt idx="5843">
                  <c:v>1.3337099999999999E-4</c:v>
                </c:pt>
                <c:pt idx="5844">
                  <c:v>-6.8636900000000004E-4</c:v>
                </c:pt>
                <c:pt idx="5845">
                  <c:v>-3.3479320000000001E-3</c:v>
                </c:pt>
                <c:pt idx="5846">
                  <c:v>-7.5491660000000004E-3</c:v>
                </c:pt>
                <c:pt idx="5847">
                  <c:v>-4.9078430000000003E-3</c:v>
                </c:pt>
                <c:pt idx="5848">
                  <c:v>-6.5134620000000002E-3</c:v>
                </c:pt>
                <c:pt idx="5849">
                  <c:v>-6.3850979999999996E-3</c:v>
                </c:pt>
                <c:pt idx="5850">
                  <c:v>-6.0634479999999999E-3</c:v>
                </c:pt>
                <c:pt idx="5851">
                  <c:v>-4.0511640000000003E-3</c:v>
                </c:pt>
                <c:pt idx="5852">
                  <c:v>-4.9530980000000004E-3</c:v>
                </c:pt>
                <c:pt idx="5853">
                  <c:v>-2.9757009999999999E-3</c:v>
                </c:pt>
                <c:pt idx="5854">
                  <c:v>-1.2474248E-2</c:v>
                </c:pt>
                <c:pt idx="5855">
                  <c:v>-9.5146769999999992E-3</c:v>
                </c:pt>
                <c:pt idx="5856">
                  <c:v>-4.31052E-3</c:v>
                </c:pt>
                <c:pt idx="5857">
                  <c:v>-9.252283E-3</c:v>
                </c:pt>
                <c:pt idx="5858">
                  <c:v>-8.5637000000000005E-3</c:v>
                </c:pt>
                <c:pt idx="5859">
                  <c:v>-5.3865479999999997E-3</c:v>
                </c:pt>
                <c:pt idx="5860">
                  <c:v>-5.2221079999999996E-3</c:v>
                </c:pt>
                <c:pt idx="5861">
                  <c:v>-1.0475194E-2</c:v>
                </c:pt>
                <c:pt idx="5862">
                  <c:v>-8.1349309999999998E-3</c:v>
                </c:pt>
                <c:pt idx="5863">
                  <c:v>-2.7795799999999998E-3</c:v>
                </c:pt>
                <c:pt idx="5864">
                  <c:v>-5.277866E-3</c:v>
                </c:pt>
                <c:pt idx="5865">
                  <c:v>-5.2403160000000001E-3</c:v>
                </c:pt>
                <c:pt idx="5866">
                  <c:v>-7.2120220000000002E-3</c:v>
                </c:pt>
                <c:pt idx="5867">
                  <c:v>-6.991779E-3</c:v>
                </c:pt>
                <c:pt idx="5868">
                  <c:v>-4.6818129999999999E-3</c:v>
                </c:pt>
                <c:pt idx="5869">
                  <c:v>-5.5380189999999999E-3</c:v>
                </c:pt>
                <c:pt idx="5870">
                  <c:v>-7.508359E-3</c:v>
                </c:pt>
                <c:pt idx="5871">
                  <c:v>-3.557826E-3</c:v>
                </c:pt>
                <c:pt idx="5872">
                  <c:v>-2.0330899999999999E-4</c:v>
                </c:pt>
                <c:pt idx="5873">
                  <c:v>-6.6175319999999998E-3</c:v>
                </c:pt>
                <c:pt idx="5874">
                  <c:v>-3.8560999999999999E-3</c:v>
                </c:pt>
                <c:pt idx="5875">
                  <c:v>-1.7699E-3</c:v>
                </c:pt>
                <c:pt idx="5876">
                  <c:v>-5.3762560000000003E-3</c:v>
                </c:pt>
                <c:pt idx="5877">
                  <c:v>-9.8642150000000008E-3</c:v>
                </c:pt>
                <c:pt idx="5878">
                  <c:v>5.8422599999999997E-4</c:v>
                </c:pt>
                <c:pt idx="5879">
                  <c:v>-1.6941090000000001E-3</c:v>
                </c:pt>
                <c:pt idx="5880">
                  <c:v>3.8718500000000001E-4</c:v>
                </c:pt>
                <c:pt idx="5881">
                  <c:v>-1.430689E-3</c:v>
                </c:pt>
                <c:pt idx="5882">
                  <c:v>4.4370080000000001E-3</c:v>
                </c:pt>
                <c:pt idx="5883">
                  <c:v>2.2715919999999998E-3</c:v>
                </c:pt>
                <c:pt idx="5884">
                  <c:v>2.9470100000000002E-4</c:v>
                </c:pt>
                <c:pt idx="5885">
                  <c:v>4.4007630000000002E-3</c:v>
                </c:pt>
                <c:pt idx="5886">
                  <c:v>-5.4130569999999998E-3</c:v>
                </c:pt>
                <c:pt idx="5887">
                  <c:v>-5.8274449999999997E-3</c:v>
                </c:pt>
                <c:pt idx="5888">
                  <c:v>-1.1604110000000001E-3</c:v>
                </c:pt>
                <c:pt idx="5889">
                  <c:v>-4.1996109999999998E-3</c:v>
                </c:pt>
                <c:pt idx="5890">
                  <c:v>6.6125630000000001E-3</c:v>
                </c:pt>
                <c:pt idx="5891">
                  <c:v>6.0450429999999999E-3</c:v>
                </c:pt>
                <c:pt idx="5892">
                  <c:v>-6.4127230000000004E-3</c:v>
                </c:pt>
                <c:pt idx="5893">
                  <c:v>-3.665939E-3</c:v>
                </c:pt>
                <c:pt idx="5894">
                  <c:v>-1.7093379999999999E-3</c:v>
                </c:pt>
                <c:pt idx="5895">
                  <c:v>-6.2090400000000003E-4</c:v>
                </c:pt>
                <c:pt idx="5896">
                  <c:v>-4.1532599999999998E-3</c:v>
                </c:pt>
                <c:pt idx="5897">
                  <c:v>-9.8012919999999996E-3</c:v>
                </c:pt>
                <c:pt idx="5898">
                  <c:v>-9.9331430000000002E-3</c:v>
                </c:pt>
                <c:pt idx="5899">
                  <c:v>-1.1633571000000001E-2</c:v>
                </c:pt>
                <c:pt idx="5900">
                  <c:v>-1.3819409E-2</c:v>
                </c:pt>
                <c:pt idx="5901">
                  <c:v>-1.0362359999999999E-2</c:v>
                </c:pt>
                <c:pt idx="5902">
                  <c:v>-9.9832229999999994E-3</c:v>
                </c:pt>
                <c:pt idx="5903">
                  <c:v>-9.1464579999999997E-3</c:v>
                </c:pt>
                <c:pt idx="5904">
                  <c:v>-1.4094007E-2</c:v>
                </c:pt>
                <c:pt idx="5905">
                  <c:v>-1.9808618E-2</c:v>
                </c:pt>
                <c:pt idx="5906">
                  <c:v>-2.4423449999999999E-2</c:v>
                </c:pt>
                <c:pt idx="5907">
                  <c:v>-1.363605E-2</c:v>
                </c:pt>
                <c:pt idx="5908">
                  <c:v>-8.3829560000000004E-3</c:v>
                </c:pt>
                <c:pt idx="5909">
                  <c:v>-1.8086448000000001E-2</c:v>
                </c:pt>
                <c:pt idx="5910">
                  <c:v>-1.2241818999999999E-2</c:v>
                </c:pt>
                <c:pt idx="5911">
                  <c:v>-1.1117699E-2</c:v>
                </c:pt>
                <c:pt idx="5912">
                  <c:v>-1.7722973999999999E-2</c:v>
                </c:pt>
                <c:pt idx="5913">
                  <c:v>-6.0061300000000001E-3</c:v>
                </c:pt>
                <c:pt idx="5914">
                  <c:v>-3.8740160000000001E-3</c:v>
                </c:pt>
                <c:pt idx="5915">
                  <c:v>-1.2429421E-2</c:v>
                </c:pt>
                <c:pt idx="5916">
                  <c:v>-1.1741234999999999E-2</c:v>
                </c:pt>
                <c:pt idx="5917">
                  <c:v>-3.1707300000000002E-4</c:v>
                </c:pt>
                <c:pt idx="5918">
                  <c:v>2.3829960000000001E-3</c:v>
                </c:pt>
                <c:pt idx="5919">
                  <c:v>-2.510562E-3</c:v>
                </c:pt>
                <c:pt idx="5920">
                  <c:v>-1.258019E-3</c:v>
                </c:pt>
                <c:pt idx="5921">
                  <c:v>-1.2497630000000001E-3</c:v>
                </c:pt>
                <c:pt idx="5922">
                  <c:v>-9.843727E-3</c:v>
                </c:pt>
                <c:pt idx="5923">
                  <c:v>-1.0532952999999999E-2</c:v>
                </c:pt>
                <c:pt idx="5924">
                  <c:v>-2.1569610000000002E-3</c:v>
                </c:pt>
                <c:pt idx="5925">
                  <c:v>-8.8838389999999993E-3</c:v>
                </c:pt>
                <c:pt idx="5926">
                  <c:v>-4.5238989999999996E-3</c:v>
                </c:pt>
                <c:pt idx="5927" formatCode="0.00E+00">
                  <c:v>8.1771800000000002E-5</c:v>
                </c:pt>
                <c:pt idx="5928">
                  <c:v>-8.2727719999999994E-3</c:v>
                </c:pt>
                <c:pt idx="5929">
                  <c:v>-8.8141920000000002E-3</c:v>
                </c:pt>
                <c:pt idx="5930">
                  <c:v>-8.1591259999999992E-3</c:v>
                </c:pt>
                <c:pt idx="5931">
                  <c:v>-6.9710900000000001E-3</c:v>
                </c:pt>
                <c:pt idx="5932">
                  <c:v>-6.7721780000000002E-3</c:v>
                </c:pt>
                <c:pt idx="5933">
                  <c:v>-3.9865109999999999E-3</c:v>
                </c:pt>
                <c:pt idx="5934">
                  <c:v>-4.0377429999999999E-3</c:v>
                </c:pt>
                <c:pt idx="5935">
                  <c:v>-2.8031010000000001E-3</c:v>
                </c:pt>
                <c:pt idx="5936">
                  <c:v>-3.129663E-3</c:v>
                </c:pt>
                <c:pt idx="5937">
                  <c:v>-5.6189200000000003E-3</c:v>
                </c:pt>
                <c:pt idx="5938">
                  <c:v>-4.6040150000000004E-3</c:v>
                </c:pt>
                <c:pt idx="5939">
                  <c:v>-4.0759100000000003E-3</c:v>
                </c:pt>
                <c:pt idx="5940">
                  <c:v>-6.962017E-3</c:v>
                </c:pt>
                <c:pt idx="5941">
                  <c:v>-1.9227840000000001E-3</c:v>
                </c:pt>
                <c:pt idx="5942">
                  <c:v>-4.2347590000000003E-3</c:v>
                </c:pt>
                <c:pt idx="5943">
                  <c:v>-3.133009E-3</c:v>
                </c:pt>
                <c:pt idx="5944">
                  <c:v>-1.3494900000000001E-3</c:v>
                </c:pt>
                <c:pt idx="5945">
                  <c:v>-3.0616369999999999E-3</c:v>
                </c:pt>
                <c:pt idx="5946">
                  <c:v>-4.8980819999999998E-3</c:v>
                </c:pt>
                <c:pt idx="5947">
                  <c:v>-3.36783E-3</c:v>
                </c:pt>
                <c:pt idx="5948">
                  <c:v>8.4175899999999998E-4</c:v>
                </c:pt>
                <c:pt idx="5949">
                  <c:v>-6.8263500000000001E-4</c:v>
                </c:pt>
                <c:pt idx="5950">
                  <c:v>-3.130767E-3</c:v>
                </c:pt>
                <c:pt idx="5951">
                  <c:v>6.1736600000000005E-4</c:v>
                </c:pt>
                <c:pt idx="5952">
                  <c:v>-2.2005250000000001E-3</c:v>
                </c:pt>
                <c:pt idx="5953">
                  <c:v>-2.1179670000000001E-3</c:v>
                </c:pt>
                <c:pt idx="5954">
                  <c:v>2.907457E-3</c:v>
                </c:pt>
                <c:pt idx="5955">
                  <c:v>1.9990530000000002E-3</c:v>
                </c:pt>
                <c:pt idx="5956">
                  <c:v>1.1483730000000001E-3</c:v>
                </c:pt>
                <c:pt idx="5957">
                  <c:v>-2.3126710000000001E-3</c:v>
                </c:pt>
                <c:pt idx="5958">
                  <c:v>-6.6585020000000002E-3</c:v>
                </c:pt>
                <c:pt idx="5959">
                  <c:v>-8.2614579999999993E-3</c:v>
                </c:pt>
                <c:pt idx="5960">
                  <c:v>-7.1530789999999997E-3</c:v>
                </c:pt>
                <c:pt idx="5961">
                  <c:v>-6.5607909999999998E-3</c:v>
                </c:pt>
                <c:pt idx="5962">
                  <c:v>-4.7814210000000001E-3</c:v>
                </c:pt>
                <c:pt idx="5963">
                  <c:v>-1.0046223999999999E-2</c:v>
                </c:pt>
                <c:pt idx="5964">
                  <c:v>-1.0352E-2</c:v>
                </c:pt>
                <c:pt idx="5965">
                  <c:v>-9.5764860000000004E-3</c:v>
                </c:pt>
                <c:pt idx="5966">
                  <c:v>-1.4356147E-2</c:v>
                </c:pt>
                <c:pt idx="5967">
                  <c:v>-1.0633847E-2</c:v>
                </c:pt>
                <c:pt idx="5968">
                  <c:v>-9.7226650000000001E-3</c:v>
                </c:pt>
                <c:pt idx="5969">
                  <c:v>-1.5561113E-2</c:v>
                </c:pt>
                <c:pt idx="5970">
                  <c:v>-1.1981446E-2</c:v>
                </c:pt>
                <c:pt idx="5971">
                  <c:v>-1.0535350000000001E-2</c:v>
                </c:pt>
                <c:pt idx="5972">
                  <c:v>-1.3782724E-2</c:v>
                </c:pt>
                <c:pt idx="5973">
                  <c:v>-1.2782174E-2</c:v>
                </c:pt>
                <c:pt idx="5974">
                  <c:v>-1.2741290000000001E-2</c:v>
                </c:pt>
                <c:pt idx="5975">
                  <c:v>-7.5806170000000004E-3</c:v>
                </c:pt>
                <c:pt idx="5976">
                  <c:v>-9.8257459999999998E-3</c:v>
                </c:pt>
                <c:pt idx="5977">
                  <c:v>-8.2904329999999998E-3</c:v>
                </c:pt>
                <c:pt idx="5978">
                  <c:v>-6.1051940000000004E-3</c:v>
                </c:pt>
                <c:pt idx="5979">
                  <c:v>-6.1512670000000002E-3</c:v>
                </c:pt>
                <c:pt idx="5980">
                  <c:v>-8.2836779999999992E-3</c:v>
                </c:pt>
                <c:pt idx="5981">
                  <c:v>-6.2825789999999999E-3</c:v>
                </c:pt>
                <c:pt idx="5982">
                  <c:v>-2.879267E-3</c:v>
                </c:pt>
                <c:pt idx="5983">
                  <c:v>-3.2947200000000001E-3</c:v>
                </c:pt>
                <c:pt idx="5984">
                  <c:v>-5.9748960000000004E-3</c:v>
                </c:pt>
                <c:pt idx="5985">
                  <c:v>-8.3991719999999999E-3</c:v>
                </c:pt>
                <c:pt idx="5986">
                  <c:v>-2.6271630000000001E-3</c:v>
                </c:pt>
                <c:pt idx="5987">
                  <c:v>-9.3578900000000002E-4</c:v>
                </c:pt>
                <c:pt idx="5988">
                  <c:v>8.7385499999999999E-4</c:v>
                </c:pt>
                <c:pt idx="5989">
                  <c:v>6.85836E-4</c:v>
                </c:pt>
                <c:pt idx="5990">
                  <c:v>1.271756E-3</c:v>
                </c:pt>
                <c:pt idx="5991">
                  <c:v>4.2566280000000001E-3</c:v>
                </c:pt>
                <c:pt idx="5992">
                  <c:v>7.69362E-4</c:v>
                </c:pt>
                <c:pt idx="5993">
                  <c:v>2.9451999999999999E-4</c:v>
                </c:pt>
                <c:pt idx="5994">
                  <c:v>1.2128040000000001E-3</c:v>
                </c:pt>
                <c:pt idx="5995">
                  <c:v>6.4283389999999999E-3</c:v>
                </c:pt>
                <c:pt idx="5996" formatCode="0.00E+00">
                  <c:v>-2.9782100000000001E-5</c:v>
                </c:pt>
                <c:pt idx="5997">
                  <c:v>1.929505E-3</c:v>
                </c:pt>
                <c:pt idx="5998">
                  <c:v>-1.5596919999999999E-3</c:v>
                </c:pt>
                <c:pt idx="5999">
                  <c:v>4.3475000000000002E-4</c:v>
                </c:pt>
                <c:pt idx="6000">
                  <c:v>-7.5096600000000005E-4</c:v>
                </c:pt>
                <c:pt idx="6001">
                  <c:v>-4.3523590000000001E-3</c:v>
                </c:pt>
                <c:pt idx="6002">
                  <c:v>-3.1953400000000001E-4</c:v>
                </c:pt>
                <c:pt idx="6003">
                  <c:v>-5.5103009999999996E-3</c:v>
                </c:pt>
                <c:pt idx="6004">
                  <c:v>-5.5125469999999996E-3</c:v>
                </c:pt>
                <c:pt idx="6005">
                  <c:v>-7.4348160000000003E-3</c:v>
                </c:pt>
                <c:pt idx="6006">
                  <c:v>-1.0139240000000001E-2</c:v>
                </c:pt>
                <c:pt idx="6007">
                  <c:v>-1.0297964E-2</c:v>
                </c:pt>
                <c:pt idx="6008">
                  <c:v>-6.1951300000000001E-3</c:v>
                </c:pt>
                <c:pt idx="6009">
                  <c:v>-6.698468E-3</c:v>
                </c:pt>
                <c:pt idx="6010">
                  <c:v>-1.7073787999999999E-2</c:v>
                </c:pt>
                <c:pt idx="6011">
                  <c:v>-1.3272925E-2</c:v>
                </c:pt>
                <c:pt idx="6012">
                  <c:v>-8.0564390000000003E-3</c:v>
                </c:pt>
                <c:pt idx="6013">
                  <c:v>-1.3138548999999999E-2</c:v>
                </c:pt>
                <c:pt idx="6014">
                  <c:v>-6.131409E-3</c:v>
                </c:pt>
                <c:pt idx="6015">
                  <c:v>-5.3814630000000004E-3</c:v>
                </c:pt>
                <c:pt idx="6016">
                  <c:v>-9.3280010000000007E-3</c:v>
                </c:pt>
                <c:pt idx="6017">
                  <c:v>-3.0919430000000002E-3</c:v>
                </c:pt>
                <c:pt idx="6018">
                  <c:v>-1.2089746E-2</c:v>
                </c:pt>
                <c:pt idx="6019">
                  <c:v>-1.6316982000000001E-2</c:v>
                </c:pt>
                <c:pt idx="6020">
                  <c:v>-1.0955427E-2</c:v>
                </c:pt>
                <c:pt idx="6021">
                  <c:v>-1.1062486E-2</c:v>
                </c:pt>
                <c:pt idx="6022">
                  <c:v>-1.4245769E-2</c:v>
                </c:pt>
                <c:pt idx="6023">
                  <c:v>-1.0244102999999999E-2</c:v>
                </c:pt>
                <c:pt idx="6024">
                  <c:v>-1.1813842999999999E-2</c:v>
                </c:pt>
                <c:pt idx="6025">
                  <c:v>-1.1974963E-2</c:v>
                </c:pt>
                <c:pt idx="6026">
                  <c:v>-2.9554920000000001E-3</c:v>
                </c:pt>
                <c:pt idx="6027">
                  <c:v>-6.2301149999999996E-3</c:v>
                </c:pt>
                <c:pt idx="6028">
                  <c:v>-1.2293414000000001E-2</c:v>
                </c:pt>
                <c:pt idx="6029">
                  <c:v>-1.2018809999999999E-3</c:v>
                </c:pt>
                <c:pt idx="6030">
                  <c:v>-4.18546E-4</c:v>
                </c:pt>
                <c:pt idx="6031">
                  <c:v>-4.5049000000000001E-3</c:v>
                </c:pt>
                <c:pt idx="6032">
                  <c:v>-6.9441889999999999E-3</c:v>
                </c:pt>
                <c:pt idx="6033">
                  <c:v>-1.356611E-3</c:v>
                </c:pt>
                <c:pt idx="6034">
                  <c:v>-2.3220630000000001E-3</c:v>
                </c:pt>
                <c:pt idx="6035">
                  <c:v>-1.8139320000000001E-3</c:v>
                </c:pt>
                <c:pt idx="6036">
                  <c:v>-2.947641E-3</c:v>
                </c:pt>
                <c:pt idx="6037">
                  <c:v>-1.55321E-3</c:v>
                </c:pt>
                <c:pt idx="6038">
                  <c:v>-7.0799199999999995E-4</c:v>
                </c:pt>
                <c:pt idx="6039">
                  <c:v>-2.1375769999999999E-3</c:v>
                </c:pt>
                <c:pt idx="6040">
                  <c:v>-4.6644110000000003E-3</c:v>
                </c:pt>
                <c:pt idx="6041">
                  <c:v>-8.1566139999999995E-3</c:v>
                </c:pt>
                <c:pt idx="6042">
                  <c:v>-1.0563144E-2</c:v>
                </c:pt>
                <c:pt idx="6043">
                  <c:v>-6.4083459999999997E-3</c:v>
                </c:pt>
                <c:pt idx="6044">
                  <c:v>-1.0867076999999999E-2</c:v>
                </c:pt>
                <c:pt idx="6045">
                  <c:v>-1.3123040000000001E-2</c:v>
                </c:pt>
                <c:pt idx="6046">
                  <c:v>-6.7561019999999999E-3</c:v>
                </c:pt>
                <c:pt idx="6047">
                  <c:v>-7.4272180000000002E-3</c:v>
                </c:pt>
                <c:pt idx="6048">
                  <c:v>-9.4486819999999999E-3</c:v>
                </c:pt>
                <c:pt idx="6049">
                  <c:v>-1.0610087000000001E-2</c:v>
                </c:pt>
                <c:pt idx="6050">
                  <c:v>-1.3913178999999999E-2</c:v>
                </c:pt>
                <c:pt idx="6051">
                  <c:v>-1.1481180000000001E-2</c:v>
                </c:pt>
                <c:pt idx="6052">
                  <c:v>-8.6261289999999997E-3</c:v>
                </c:pt>
                <c:pt idx="6053">
                  <c:v>-1.27511E-2</c:v>
                </c:pt>
                <c:pt idx="6054">
                  <c:v>-1.4766902E-2</c:v>
                </c:pt>
                <c:pt idx="6055">
                  <c:v>-1.3759428000000001E-2</c:v>
                </c:pt>
                <c:pt idx="6056">
                  <c:v>-1.1929318E-2</c:v>
                </c:pt>
                <c:pt idx="6057">
                  <c:v>-1.2149828E-2</c:v>
                </c:pt>
                <c:pt idx="6058">
                  <c:v>-1.7043737999999999E-2</c:v>
                </c:pt>
                <c:pt idx="6059">
                  <c:v>-9.3450709999999999E-3</c:v>
                </c:pt>
                <c:pt idx="6060">
                  <c:v>-1.516052E-2</c:v>
                </c:pt>
                <c:pt idx="6061">
                  <c:v>-1.4966108000000001E-2</c:v>
                </c:pt>
                <c:pt idx="6062">
                  <c:v>-1.0064254999999999E-2</c:v>
                </c:pt>
                <c:pt idx="6063">
                  <c:v>-2.1193871E-2</c:v>
                </c:pt>
                <c:pt idx="6064">
                  <c:v>-2.1487473999999999E-2</c:v>
                </c:pt>
                <c:pt idx="6065">
                  <c:v>-1.5483378000000001E-2</c:v>
                </c:pt>
                <c:pt idx="6066">
                  <c:v>-1.5772112000000001E-2</c:v>
                </c:pt>
                <c:pt idx="6067">
                  <c:v>-1.9261917E-2</c:v>
                </c:pt>
                <c:pt idx="6068">
                  <c:v>-1.7082606E-2</c:v>
                </c:pt>
                <c:pt idx="6069">
                  <c:v>-2.1576690999999999E-2</c:v>
                </c:pt>
                <c:pt idx="6070">
                  <c:v>-1.4743592E-2</c:v>
                </c:pt>
                <c:pt idx="6071">
                  <c:v>-1.6698886E-2</c:v>
                </c:pt>
                <c:pt idx="6072">
                  <c:v>-1.6712509E-2</c:v>
                </c:pt>
                <c:pt idx="6073">
                  <c:v>-1.9798580999999999E-2</c:v>
                </c:pt>
                <c:pt idx="6074">
                  <c:v>-1.4381332E-2</c:v>
                </c:pt>
                <c:pt idx="6075">
                  <c:v>-1.737872E-2</c:v>
                </c:pt>
                <c:pt idx="6076">
                  <c:v>-1.8393916999999999E-2</c:v>
                </c:pt>
                <c:pt idx="6077">
                  <c:v>-1.2881174E-2</c:v>
                </c:pt>
                <c:pt idx="6078">
                  <c:v>-1.4906076000000001E-2</c:v>
                </c:pt>
                <c:pt idx="6079">
                  <c:v>-1.2362758E-2</c:v>
                </c:pt>
                <c:pt idx="6080">
                  <c:v>-2.4007961000000001E-2</c:v>
                </c:pt>
                <c:pt idx="6081">
                  <c:v>-1.7500794E-2</c:v>
                </c:pt>
                <c:pt idx="6082">
                  <c:v>-1.0918986E-2</c:v>
                </c:pt>
                <c:pt idx="6083">
                  <c:v>-1.6611491999999999E-2</c:v>
                </c:pt>
                <c:pt idx="6084">
                  <c:v>-2.0570680000000001E-2</c:v>
                </c:pt>
                <c:pt idx="6085">
                  <c:v>-2.1451654000000001E-2</c:v>
                </c:pt>
                <c:pt idx="6086">
                  <c:v>-1.8454714000000001E-2</c:v>
                </c:pt>
                <c:pt idx="6087">
                  <c:v>-1.6935647000000002E-2</c:v>
                </c:pt>
                <c:pt idx="6088">
                  <c:v>-2.2462880000000001E-2</c:v>
                </c:pt>
                <c:pt idx="6089">
                  <c:v>-2.1915068999999999E-2</c:v>
                </c:pt>
                <c:pt idx="6090">
                  <c:v>-1.8174427E-2</c:v>
                </c:pt>
                <c:pt idx="6091">
                  <c:v>-1.7570423000000002E-2</c:v>
                </c:pt>
                <c:pt idx="6092">
                  <c:v>-2.2681007E-2</c:v>
                </c:pt>
                <c:pt idx="6093">
                  <c:v>-1.9641275E-2</c:v>
                </c:pt>
                <c:pt idx="6094">
                  <c:v>-2.034298E-2</c:v>
                </c:pt>
                <c:pt idx="6095">
                  <c:v>-1.5491764E-2</c:v>
                </c:pt>
                <c:pt idx="6096">
                  <c:v>-1.9850916999999999E-2</c:v>
                </c:pt>
                <c:pt idx="6097">
                  <c:v>-2.6085112000000001E-2</c:v>
                </c:pt>
                <c:pt idx="6098">
                  <c:v>-1.489325E-2</c:v>
                </c:pt>
                <c:pt idx="6099">
                  <c:v>-1.5263694E-2</c:v>
                </c:pt>
                <c:pt idx="6100">
                  <c:v>-2.1791497E-2</c:v>
                </c:pt>
                <c:pt idx="6101">
                  <c:v>-2.6421137000000001E-2</c:v>
                </c:pt>
                <c:pt idx="6102">
                  <c:v>-1.1940153E-2</c:v>
                </c:pt>
                <c:pt idx="6103">
                  <c:v>-1.6202009999999999E-2</c:v>
                </c:pt>
                <c:pt idx="6104">
                  <c:v>-1.8001857999999999E-2</c:v>
                </c:pt>
                <c:pt idx="6105">
                  <c:v>-2.1967571000000002E-2</c:v>
                </c:pt>
                <c:pt idx="6106">
                  <c:v>-1.7361946E-2</c:v>
                </c:pt>
                <c:pt idx="6107">
                  <c:v>-1.5663382E-2</c:v>
                </c:pt>
                <c:pt idx="6108">
                  <c:v>-1.9960575000000001E-2</c:v>
                </c:pt>
                <c:pt idx="6109">
                  <c:v>-2.1445820000000001E-2</c:v>
                </c:pt>
                <c:pt idx="6110">
                  <c:v>-1.6870717E-2</c:v>
                </c:pt>
                <c:pt idx="6111">
                  <c:v>-2.0504333E-2</c:v>
                </c:pt>
                <c:pt idx="6112">
                  <c:v>-1.6750426999999998E-2</c:v>
                </c:pt>
                <c:pt idx="6113">
                  <c:v>-1.9476172E-2</c:v>
                </c:pt>
                <c:pt idx="6114">
                  <c:v>-1.3326276E-2</c:v>
                </c:pt>
                <c:pt idx="6115">
                  <c:v>-1.8974843000000002E-2</c:v>
                </c:pt>
                <c:pt idx="6116">
                  <c:v>-2.0750604999999998E-2</c:v>
                </c:pt>
                <c:pt idx="6117">
                  <c:v>-2.2833196E-2</c:v>
                </c:pt>
                <c:pt idx="6118">
                  <c:v>-1.8867141E-2</c:v>
                </c:pt>
                <c:pt idx="6119">
                  <c:v>-2.3121006999999999E-2</c:v>
                </c:pt>
                <c:pt idx="6120">
                  <c:v>-2.3014831999999999E-2</c:v>
                </c:pt>
                <c:pt idx="6121">
                  <c:v>-1.781874E-2</c:v>
                </c:pt>
                <c:pt idx="6122">
                  <c:v>-2.0292852E-2</c:v>
                </c:pt>
                <c:pt idx="6123">
                  <c:v>-2.0638796000000001E-2</c:v>
                </c:pt>
                <c:pt idx="6124">
                  <c:v>-2.2075567000000001E-2</c:v>
                </c:pt>
                <c:pt idx="6125">
                  <c:v>-1.9074718000000001E-2</c:v>
                </c:pt>
                <c:pt idx="6126">
                  <c:v>-1.4470202E-2</c:v>
                </c:pt>
                <c:pt idx="6127">
                  <c:v>-2.466931E-2</c:v>
                </c:pt>
                <c:pt idx="6128">
                  <c:v>-1.6170364E-2</c:v>
                </c:pt>
                <c:pt idx="6129">
                  <c:v>-1.8072659000000001E-2</c:v>
                </c:pt>
                <c:pt idx="6130">
                  <c:v>-1.9326743E-2</c:v>
                </c:pt>
                <c:pt idx="6131">
                  <c:v>-2.1464259999999999E-2</c:v>
                </c:pt>
                <c:pt idx="6132">
                  <c:v>-2.1360047E-2</c:v>
                </c:pt>
                <c:pt idx="6133">
                  <c:v>-1.2832339999999999E-2</c:v>
                </c:pt>
                <c:pt idx="6134">
                  <c:v>-1.7163152000000001E-2</c:v>
                </c:pt>
                <c:pt idx="6135">
                  <c:v>-1.7135989000000001E-2</c:v>
                </c:pt>
                <c:pt idx="6136">
                  <c:v>-1.3966917000000001E-2</c:v>
                </c:pt>
                <c:pt idx="6137">
                  <c:v>-1.3773837000000001E-2</c:v>
                </c:pt>
                <c:pt idx="6138">
                  <c:v>-1.6301093999999999E-2</c:v>
                </c:pt>
                <c:pt idx="6139">
                  <c:v>-1.6453959000000001E-2</c:v>
                </c:pt>
                <c:pt idx="6140">
                  <c:v>-1.2117604000000001E-2</c:v>
                </c:pt>
                <c:pt idx="6141">
                  <c:v>-1.1192954E-2</c:v>
                </c:pt>
                <c:pt idx="6142">
                  <c:v>-1.9340019999999999E-2</c:v>
                </c:pt>
                <c:pt idx="6143">
                  <c:v>-1.7066747E-2</c:v>
                </c:pt>
                <c:pt idx="6144">
                  <c:v>-1.0383859E-2</c:v>
                </c:pt>
                <c:pt idx="6145">
                  <c:v>-1.2109322E-2</c:v>
                </c:pt>
                <c:pt idx="6146">
                  <c:v>-1.2961665000000001E-2</c:v>
                </c:pt>
                <c:pt idx="6147">
                  <c:v>-1.2394410999999999E-2</c:v>
                </c:pt>
                <c:pt idx="6148">
                  <c:v>-1.6207999000000001E-2</c:v>
                </c:pt>
                <c:pt idx="6149">
                  <c:v>-1.3871339999999999E-2</c:v>
                </c:pt>
                <c:pt idx="6150">
                  <c:v>-8.5111389999999992E-3</c:v>
                </c:pt>
                <c:pt idx="6151">
                  <c:v>-8.8605449999999992E-3</c:v>
                </c:pt>
                <c:pt idx="6152">
                  <c:v>-1.5360913E-2</c:v>
                </c:pt>
                <c:pt idx="6153">
                  <c:v>-1.2085491E-2</c:v>
                </c:pt>
                <c:pt idx="6154">
                  <c:v>-1.1073690000000001E-2</c:v>
                </c:pt>
                <c:pt idx="6155">
                  <c:v>-7.237673E-3</c:v>
                </c:pt>
                <c:pt idx="6156">
                  <c:v>-1.6360019999999999E-2</c:v>
                </c:pt>
                <c:pt idx="6157">
                  <c:v>-1.0904799999999999E-2</c:v>
                </c:pt>
                <c:pt idx="6158">
                  <c:v>-7.4573240000000004E-3</c:v>
                </c:pt>
                <c:pt idx="6159">
                  <c:v>-1.0338864999999999E-2</c:v>
                </c:pt>
                <c:pt idx="6160">
                  <c:v>-1.1919088E-2</c:v>
                </c:pt>
                <c:pt idx="6161">
                  <c:v>-1.1836796E-2</c:v>
                </c:pt>
                <c:pt idx="6162">
                  <c:v>-1.5576335E-2</c:v>
                </c:pt>
                <c:pt idx="6163">
                  <c:v>-6.3924239999999998E-3</c:v>
                </c:pt>
                <c:pt idx="6164">
                  <c:v>-1.3079032000000001E-2</c:v>
                </c:pt>
                <c:pt idx="6165">
                  <c:v>-1.3390888E-2</c:v>
                </c:pt>
                <c:pt idx="6166">
                  <c:v>-8.9011430000000002E-3</c:v>
                </c:pt>
                <c:pt idx="6167">
                  <c:v>-1.5163299999999999E-2</c:v>
                </c:pt>
                <c:pt idx="6168">
                  <c:v>-2.2269210000000001E-2</c:v>
                </c:pt>
                <c:pt idx="6169">
                  <c:v>-1.3681049000000001E-2</c:v>
                </c:pt>
                <c:pt idx="6170">
                  <c:v>-1.1876596E-2</c:v>
                </c:pt>
                <c:pt idx="6171">
                  <c:v>-1.3280615000000001E-2</c:v>
                </c:pt>
                <c:pt idx="6172">
                  <c:v>-1.7220157999999999E-2</c:v>
                </c:pt>
                <c:pt idx="6173">
                  <c:v>-1.537645E-2</c:v>
                </c:pt>
                <c:pt idx="6174">
                  <c:v>-1.4084012E-2</c:v>
                </c:pt>
                <c:pt idx="6175">
                  <c:v>-1.9379973000000002E-2</c:v>
                </c:pt>
                <c:pt idx="6176">
                  <c:v>-1.7742718000000001E-2</c:v>
                </c:pt>
                <c:pt idx="6177">
                  <c:v>-1.437808E-2</c:v>
                </c:pt>
                <c:pt idx="6178">
                  <c:v>-1.1543665999999999E-2</c:v>
                </c:pt>
                <c:pt idx="6179">
                  <c:v>-1.4260356E-2</c:v>
                </c:pt>
                <c:pt idx="6180">
                  <c:v>-1.4310665E-2</c:v>
                </c:pt>
                <c:pt idx="6181">
                  <c:v>-1.3406787999999999E-2</c:v>
                </c:pt>
                <c:pt idx="6182">
                  <c:v>-9.4173980000000004E-3</c:v>
                </c:pt>
                <c:pt idx="6183">
                  <c:v>-9.8749300000000005E-3</c:v>
                </c:pt>
                <c:pt idx="6184">
                  <c:v>-6.8311320000000002E-3</c:v>
                </c:pt>
                <c:pt idx="6185">
                  <c:v>-6.0614789999999998E-3</c:v>
                </c:pt>
                <c:pt idx="6186">
                  <c:v>-3.0902350000000002E-3</c:v>
                </c:pt>
                <c:pt idx="6187">
                  <c:v>-9.2418710000000005E-3</c:v>
                </c:pt>
                <c:pt idx="6188">
                  <c:v>-3.0691780000000001E-3</c:v>
                </c:pt>
                <c:pt idx="6189">
                  <c:v>-1.102699E-3</c:v>
                </c:pt>
                <c:pt idx="6190">
                  <c:v>-5.0167659999999998E-3</c:v>
                </c:pt>
                <c:pt idx="6191">
                  <c:v>-3.9791990000000001E-3</c:v>
                </c:pt>
                <c:pt idx="6192">
                  <c:v>3.781169E-3</c:v>
                </c:pt>
                <c:pt idx="6193">
                  <c:v>-3.4101650000000002E-3</c:v>
                </c:pt>
                <c:pt idx="6194">
                  <c:v>-8.5424209999999997E-3</c:v>
                </c:pt>
                <c:pt idx="6195">
                  <c:v>-1.649895E-3</c:v>
                </c:pt>
                <c:pt idx="6196">
                  <c:v>-3.0034290000000002E-3</c:v>
                </c:pt>
                <c:pt idx="6197">
                  <c:v>-4.7272929999999996E-3</c:v>
                </c:pt>
                <c:pt idx="6198" formatCode="0.00E+00">
                  <c:v>7.8381199999999994E-5</c:v>
                </c:pt>
                <c:pt idx="6199">
                  <c:v>-1.8337679999999999E-3</c:v>
                </c:pt>
                <c:pt idx="6200">
                  <c:v>-4.4644139999999999E-3</c:v>
                </c:pt>
                <c:pt idx="6201">
                  <c:v>-3.428178E-3</c:v>
                </c:pt>
                <c:pt idx="6202">
                  <c:v>-4.0889339999999998E-3</c:v>
                </c:pt>
                <c:pt idx="6203">
                  <c:v>-3.1656150000000001E-3</c:v>
                </c:pt>
                <c:pt idx="6204">
                  <c:v>-1.52983E-3</c:v>
                </c:pt>
                <c:pt idx="6205">
                  <c:v>-4.6675659999999997E-3</c:v>
                </c:pt>
                <c:pt idx="6206">
                  <c:v>-8.1108659999999996E-3</c:v>
                </c:pt>
                <c:pt idx="6207">
                  <c:v>-9.3881180000000009E-3</c:v>
                </c:pt>
                <c:pt idx="6208">
                  <c:v>-2.3299869999999999E-3</c:v>
                </c:pt>
                <c:pt idx="6209">
                  <c:v>-2.573933E-3</c:v>
                </c:pt>
                <c:pt idx="6210">
                  <c:v>-6.1997809999999997E-3</c:v>
                </c:pt>
                <c:pt idx="6211">
                  <c:v>-6.0314799999999997E-4</c:v>
                </c:pt>
                <c:pt idx="6212">
                  <c:v>-5.6474990000000003E-3</c:v>
                </c:pt>
                <c:pt idx="6213">
                  <c:v>-8.0675139999999996E-3</c:v>
                </c:pt>
                <c:pt idx="6214">
                  <c:v>-3.7882969999999999E-3</c:v>
                </c:pt>
                <c:pt idx="6215">
                  <c:v>-5.7499819999999998E-3</c:v>
                </c:pt>
                <c:pt idx="6216">
                  <c:v>-2.0591440000000002E-3</c:v>
                </c:pt>
                <c:pt idx="6217">
                  <c:v>-3.5675580000000002E-3</c:v>
                </c:pt>
                <c:pt idx="6218">
                  <c:v>-1.0038071000000001E-2</c:v>
                </c:pt>
                <c:pt idx="6219">
                  <c:v>-6.4244280000000003E-3</c:v>
                </c:pt>
                <c:pt idx="6220">
                  <c:v>-5.5902540000000002E-3</c:v>
                </c:pt>
                <c:pt idx="6221">
                  <c:v>-1.630933E-3</c:v>
                </c:pt>
                <c:pt idx="6222">
                  <c:v>-4.6399800000000001E-3</c:v>
                </c:pt>
                <c:pt idx="6223">
                  <c:v>-1.5736159999999999E-3</c:v>
                </c:pt>
                <c:pt idx="6224">
                  <c:v>-1.0747913E-2</c:v>
                </c:pt>
                <c:pt idx="6225">
                  <c:v>-6.1819249999999996E-3</c:v>
                </c:pt>
                <c:pt idx="6226">
                  <c:v>-5.3301169999999997E-3</c:v>
                </c:pt>
                <c:pt idx="6227">
                  <c:v>-3.9075200000000002E-4</c:v>
                </c:pt>
                <c:pt idx="6228">
                  <c:v>-9.0875500000000002E-4</c:v>
                </c:pt>
                <c:pt idx="6229">
                  <c:v>-8.7403120000000001E-3</c:v>
                </c:pt>
                <c:pt idx="6230">
                  <c:v>-4.0568069999999999E-3</c:v>
                </c:pt>
                <c:pt idx="6231">
                  <c:v>-5.5082289999999999E-3</c:v>
                </c:pt>
                <c:pt idx="6232">
                  <c:v>-1.0760951E-2</c:v>
                </c:pt>
                <c:pt idx="6233">
                  <c:v>-8.4149729999999992E-3</c:v>
                </c:pt>
                <c:pt idx="6234">
                  <c:v>-3.7165380000000001E-3</c:v>
                </c:pt>
                <c:pt idx="6235">
                  <c:v>-4.7346649999999999E-3</c:v>
                </c:pt>
                <c:pt idx="6236">
                  <c:v>-4.6893070000000002E-3</c:v>
                </c:pt>
                <c:pt idx="6237">
                  <c:v>-9.0196070000000007E-3</c:v>
                </c:pt>
                <c:pt idx="6238">
                  <c:v>-7.0505639999999996E-3</c:v>
                </c:pt>
                <c:pt idx="6239">
                  <c:v>-5.8129920000000003E-3</c:v>
                </c:pt>
                <c:pt idx="6240">
                  <c:v>-4.983164E-3</c:v>
                </c:pt>
                <c:pt idx="6241">
                  <c:v>-2.6198749999999998E-3</c:v>
                </c:pt>
                <c:pt idx="6242">
                  <c:v>-3.7840489999999998E-3</c:v>
                </c:pt>
                <c:pt idx="6243">
                  <c:v>-5.1774150000000003E-3</c:v>
                </c:pt>
                <c:pt idx="6244">
                  <c:v>-1.082068E-3</c:v>
                </c:pt>
                <c:pt idx="6245">
                  <c:v>-7.00703E-4</c:v>
                </c:pt>
                <c:pt idx="6246">
                  <c:v>-3.1404390000000001E-3</c:v>
                </c:pt>
                <c:pt idx="6247">
                  <c:v>-1.8200429999999999E-3</c:v>
                </c:pt>
                <c:pt idx="6248">
                  <c:v>-1.7345430000000001E-3</c:v>
                </c:pt>
                <c:pt idx="6249">
                  <c:v>1.121964E-3</c:v>
                </c:pt>
                <c:pt idx="6250">
                  <c:v>-2.6808829999999998E-3</c:v>
                </c:pt>
                <c:pt idx="6251">
                  <c:v>-6.1773460000000002E-3</c:v>
                </c:pt>
                <c:pt idx="6252">
                  <c:v>-1.1469360000000001E-3</c:v>
                </c:pt>
                <c:pt idx="6253">
                  <c:v>1.71543E-3</c:v>
                </c:pt>
                <c:pt idx="6254">
                  <c:v>-3.97465E-4</c:v>
                </c:pt>
                <c:pt idx="6255">
                  <c:v>1.004956E-3</c:v>
                </c:pt>
                <c:pt idx="6256">
                  <c:v>3.4841030000000001E-3</c:v>
                </c:pt>
                <c:pt idx="6257">
                  <c:v>-3.836927E-3</c:v>
                </c:pt>
                <c:pt idx="6258">
                  <c:v>1.7103909999999999E-3</c:v>
                </c:pt>
                <c:pt idx="6259">
                  <c:v>2.822527E-3</c:v>
                </c:pt>
                <c:pt idx="6260">
                  <c:v>4.3254300000000002E-4</c:v>
                </c:pt>
                <c:pt idx="6261">
                  <c:v>-5.5622329999999998E-3</c:v>
                </c:pt>
                <c:pt idx="6262">
                  <c:v>-5.4051299999999995E-4</c:v>
                </c:pt>
                <c:pt idx="6263">
                  <c:v>-1.2819369999999999E-3</c:v>
                </c:pt>
                <c:pt idx="6264">
                  <c:v>-4.1955200000000003E-3</c:v>
                </c:pt>
                <c:pt idx="6265">
                  <c:v>-4.812574E-3</c:v>
                </c:pt>
                <c:pt idx="6266">
                  <c:v>-7.8434000000000002E-4</c:v>
                </c:pt>
                <c:pt idx="6267">
                  <c:v>-5.5218369999999999E-3</c:v>
                </c:pt>
                <c:pt idx="6268">
                  <c:v>-9.8155940000000004E-3</c:v>
                </c:pt>
                <c:pt idx="6269">
                  <c:v>-2.3579450000000002E-3</c:v>
                </c:pt>
                <c:pt idx="6270">
                  <c:v>-5.9962199999999996E-4</c:v>
                </c:pt>
                <c:pt idx="6271">
                  <c:v>-5.2732029999999997E-3</c:v>
                </c:pt>
                <c:pt idx="6272">
                  <c:v>-4.2578440000000002E-3</c:v>
                </c:pt>
                <c:pt idx="6273">
                  <c:v>-2.0625999999999999E-3</c:v>
                </c:pt>
                <c:pt idx="6274">
                  <c:v>1.1956359999999999E-3</c:v>
                </c:pt>
                <c:pt idx="6275">
                  <c:v>-1.8014859999999999E-3</c:v>
                </c:pt>
                <c:pt idx="6276">
                  <c:v>-3.4238600000000002E-4</c:v>
                </c:pt>
                <c:pt idx="6277">
                  <c:v>1.1098359999999999E-3</c:v>
                </c:pt>
                <c:pt idx="6278">
                  <c:v>-2.9596430000000001E-3</c:v>
                </c:pt>
                <c:pt idx="6279">
                  <c:v>1.562405E-3</c:v>
                </c:pt>
                <c:pt idx="6280">
                  <c:v>-1.18764E-4</c:v>
                </c:pt>
                <c:pt idx="6281">
                  <c:v>-2.7875180000000001E-3</c:v>
                </c:pt>
                <c:pt idx="6282">
                  <c:v>3.4420969999999999E-3</c:v>
                </c:pt>
                <c:pt idx="6283">
                  <c:v>2.0127779999999998E-3</c:v>
                </c:pt>
                <c:pt idx="6284">
                  <c:v>1.6118739999999999E-3</c:v>
                </c:pt>
                <c:pt idx="6285">
                  <c:v>-1.0419660000000001E-3</c:v>
                </c:pt>
                <c:pt idx="6286">
                  <c:v>-3.8408359999999998E-3</c:v>
                </c:pt>
                <c:pt idx="6287">
                  <c:v>-4.2802580000000003E-3</c:v>
                </c:pt>
                <c:pt idx="6288" formatCode="0.00E+00">
                  <c:v>9.9602299999999993E-5</c:v>
                </c:pt>
                <c:pt idx="6289">
                  <c:v>-1.478587E-3</c:v>
                </c:pt>
                <c:pt idx="6290">
                  <c:v>9.5609899999999997E-4</c:v>
                </c:pt>
                <c:pt idx="6291">
                  <c:v>1.834942E-3</c:v>
                </c:pt>
                <c:pt idx="6292">
                  <c:v>-4.152836E-3</c:v>
                </c:pt>
                <c:pt idx="6293">
                  <c:v>-5.2977299999999996E-3</c:v>
                </c:pt>
                <c:pt idx="6294">
                  <c:v>-2.521892E-3</c:v>
                </c:pt>
                <c:pt idx="6295">
                  <c:v>1.159396E-3</c:v>
                </c:pt>
                <c:pt idx="6296">
                  <c:v>6.8915399999999998E-4</c:v>
                </c:pt>
                <c:pt idx="6297">
                  <c:v>-5.1160040000000004E-3</c:v>
                </c:pt>
                <c:pt idx="6298">
                  <c:v>-3.5998800000000002E-3</c:v>
                </c:pt>
                <c:pt idx="6299">
                  <c:v>-1.1558969999999999E-3</c:v>
                </c:pt>
                <c:pt idx="6300">
                  <c:v>-3.2566700000000001E-3</c:v>
                </c:pt>
                <c:pt idx="6301">
                  <c:v>2.3499999999999999E-4</c:v>
                </c:pt>
                <c:pt idx="6302">
                  <c:v>-3.475971E-3</c:v>
                </c:pt>
                <c:pt idx="6303">
                  <c:v>1.0189120000000001E-3</c:v>
                </c:pt>
                <c:pt idx="6304">
                  <c:v>-3.270121E-3</c:v>
                </c:pt>
                <c:pt idx="6305">
                  <c:v>-2.9252420000000002E-3</c:v>
                </c:pt>
                <c:pt idx="6306">
                  <c:v>-5.3621659999999998E-3</c:v>
                </c:pt>
                <c:pt idx="6307">
                  <c:v>-7.7915010000000002E-3</c:v>
                </c:pt>
                <c:pt idx="6308">
                  <c:v>-1.18972E-4</c:v>
                </c:pt>
                <c:pt idx="6309">
                  <c:v>-4.9904260000000001E-3</c:v>
                </c:pt>
                <c:pt idx="6310">
                  <c:v>-4.7734129999999998E-3</c:v>
                </c:pt>
                <c:pt idx="6311">
                  <c:v>-5.4629049999999997E-3</c:v>
                </c:pt>
                <c:pt idx="6312">
                  <c:v>-7.6432480000000001E-3</c:v>
                </c:pt>
                <c:pt idx="6313">
                  <c:v>-2.10334E-3</c:v>
                </c:pt>
                <c:pt idx="6314">
                  <c:v>-6.5912900000000005E-4</c:v>
                </c:pt>
                <c:pt idx="6315">
                  <c:v>-2.3105550000000002E-3</c:v>
                </c:pt>
                <c:pt idx="6316">
                  <c:v>-3.7075810000000002E-3</c:v>
                </c:pt>
                <c:pt idx="6317">
                  <c:v>-3.217293E-3</c:v>
                </c:pt>
                <c:pt idx="6318">
                  <c:v>-1.846309E-3</c:v>
                </c:pt>
                <c:pt idx="6319">
                  <c:v>-2.4258130000000002E-3</c:v>
                </c:pt>
                <c:pt idx="6320">
                  <c:v>-2.5539590000000002E-3</c:v>
                </c:pt>
                <c:pt idx="6321">
                  <c:v>-1.6519460000000001E-3</c:v>
                </c:pt>
                <c:pt idx="6322">
                  <c:v>-1.9644850000000002E-3</c:v>
                </c:pt>
                <c:pt idx="6323">
                  <c:v>3.8039219999999999E-3</c:v>
                </c:pt>
                <c:pt idx="6324">
                  <c:v>-4.4863120000000001E-3</c:v>
                </c:pt>
                <c:pt idx="6325">
                  <c:v>-3.0061269999999999E-3</c:v>
                </c:pt>
                <c:pt idx="6326">
                  <c:v>-6.8081399999999996E-4</c:v>
                </c:pt>
                <c:pt idx="6327">
                  <c:v>2.3176389999999998E-3</c:v>
                </c:pt>
                <c:pt idx="6328">
                  <c:v>5.2800799999999995E-4</c:v>
                </c:pt>
                <c:pt idx="6329">
                  <c:v>-1.8808220000000001E-3</c:v>
                </c:pt>
                <c:pt idx="6330">
                  <c:v>1.181306E-3</c:v>
                </c:pt>
                <c:pt idx="6331">
                  <c:v>7.2670500000000002E-4</c:v>
                </c:pt>
                <c:pt idx="6332">
                  <c:v>2.7422179999999998E-3</c:v>
                </c:pt>
                <c:pt idx="6333">
                  <c:v>2.930504E-3</c:v>
                </c:pt>
                <c:pt idx="6334">
                  <c:v>8.9971300000000001E-4</c:v>
                </c:pt>
                <c:pt idx="6335">
                  <c:v>-1.733088E-3</c:v>
                </c:pt>
                <c:pt idx="6336">
                  <c:v>1.8119169999999999E-3</c:v>
                </c:pt>
                <c:pt idx="6337">
                  <c:v>2.493154E-3</c:v>
                </c:pt>
                <c:pt idx="6338">
                  <c:v>4.0643099999999998E-3</c:v>
                </c:pt>
                <c:pt idx="6339">
                  <c:v>-1.350162E-3</c:v>
                </c:pt>
                <c:pt idx="6340">
                  <c:v>1.1347250000000001E-3</c:v>
                </c:pt>
                <c:pt idx="6341">
                  <c:v>2.4375429999999999E-3</c:v>
                </c:pt>
                <c:pt idx="6342">
                  <c:v>1.539489E-3</c:v>
                </c:pt>
                <c:pt idx="6343">
                  <c:v>3.5278399999999998E-4</c:v>
                </c:pt>
                <c:pt idx="6344">
                  <c:v>-4.2884389999999998E-3</c:v>
                </c:pt>
                <c:pt idx="6345">
                  <c:v>-4.8864100000000005E-4</c:v>
                </c:pt>
                <c:pt idx="6346">
                  <c:v>-2.3358839999999999E-3</c:v>
                </c:pt>
                <c:pt idx="6347">
                  <c:v>2.5171939999999999E-3</c:v>
                </c:pt>
                <c:pt idx="6348">
                  <c:v>-4.0541559999999997E-3</c:v>
                </c:pt>
                <c:pt idx="6349">
                  <c:v>-1.704182E-3</c:v>
                </c:pt>
                <c:pt idx="6350">
                  <c:v>-4.7108410000000003E-3</c:v>
                </c:pt>
                <c:pt idx="6351">
                  <c:v>-6.2182399999999999E-4</c:v>
                </c:pt>
                <c:pt idx="6352">
                  <c:v>9.9363800000000003E-4</c:v>
                </c:pt>
                <c:pt idx="6353">
                  <c:v>-4.5153770000000001E-3</c:v>
                </c:pt>
                <c:pt idx="6354">
                  <c:v>-3.3927940000000002E-3</c:v>
                </c:pt>
                <c:pt idx="6355">
                  <c:v>-4.8309010000000003E-3</c:v>
                </c:pt>
                <c:pt idx="6356">
                  <c:v>-3.2260309999999999E-3</c:v>
                </c:pt>
                <c:pt idx="6357">
                  <c:v>-7.3089239999999996E-3</c:v>
                </c:pt>
                <c:pt idx="6358">
                  <c:v>-8.2014399999999997E-4</c:v>
                </c:pt>
                <c:pt idx="6359">
                  <c:v>-4.285184E-3</c:v>
                </c:pt>
                <c:pt idx="6360">
                  <c:v>-1.5395020000000001E-3</c:v>
                </c:pt>
                <c:pt idx="6361">
                  <c:v>-7.4953950000000002E-3</c:v>
                </c:pt>
                <c:pt idx="6362">
                  <c:v>-5.7005199999999997E-3</c:v>
                </c:pt>
                <c:pt idx="6363">
                  <c:v>-2.0261569999999998E-3</c:v>
                </c:pt>
                <c:pt idx="6364">
                  <c:v>-3.9188549999999997E-3</c:v>
                </c:pt>
                <c:pt idx="6365">
                  <c:v>-1.2109519999999999E-3</c:v>
                </c:pt>
                <c:pt idx="6366">
                  <c:v>-2.5288160000000001E-3</c:v>
                </c:pt>
                <c:pt idx="6367">
                  <c:v>-2.4220230000000001E-3</c:v>
                </c:pt>
                <c:pt idx="6368">
                  <c:v>-1.176535E-3</c:v>
                </c:pt>
                <c:pt idx="6369">
                  <c:v>-4.0759180000000004E-3</c:v>
                </c:pt>
                <c:pt idx="6370">
                  <c:v>1.945488E-3</c:v>
                </c:pt>
                <c:pt idx="6371">
                  <c:v>-1.7845350000000001E-3</c:v>
                </c:pt>
                <c:pt idx="6372">
                  <c:v>-2.8821210000000001E-3</c:v>
                </c:pt>
                <c:pt idx="6373">
                  <c:v>2.9086559999999999E-3</c:v>
                </c:pt>
                <c:pt idx="6374">
                  <c:v>-4.5093999999999999E-4</c:v>
                </c:pt>
                <c:pt idx="6375">
                  <c:v>6.6812100000000004E-4</c:v>
                </c:pt>
                <c:pt idx="6376">
                  <c:v>-1.9187360000000001E-3</c:v>
                </c:pt>
                <c:pt idx="6377">
                  <c:v>8.6373500000000002E-4</c:v>
                </c:pt>
                <c:pt idx="6378">
                  <c:v>4.9289310000000001E-3</c:v>
                </c:pt>
                <c:pt idx="6379">
                  <c:v>2.0218240000000002E-3</c:v>
                </c:pt>
                <c:pt idx="6380">
                  <c:v>-5.0195700000000003E-4</c:v>
                </c:pt>
                <c:pt idx="6381">
                  <c:v>-2.037269E-3</c:v>
                </c:pt>
                <c:pt idx="6382">
                  <c:v>-1.8510299999999999E-4</c:v>
                </c:pt>
                <c:pt idx="6383">
                  <c:v>5.9494889999999996E-3</c:v>
                </c:pt>
                <c:pt idx="6384">
                  <c:v>3.4059030000000001E-3</c:v>
                </c:pt>
                <c:pt idx="6385">
                  <c:v>3.9848749999999997E-3</c:v>
                </c:pt>
                <c:pt idx="6386">
                  <c:v>-1.7553029999999999E-3</c:v>
                </c:pt>
                <c:pt idx="6387">
                  <c:v>1.022811E-3</c:v>
                </c:pt>
                <c:pt idx="6388">
                  <c:v>2.0390500000000002E-3</c:v>
                </c:pt>
                <c:pt idx="6389">
                  <c:v>1.9066910000000001E-3</c:v>
                </c:pt>
                <c:pt idx="6390">
                  <c:v>-6.1430700000000003E-4</c:v>
                </c:pt>
                <c:pt idx="6391">
                  <c:v>-2.272657E-3</c:v>
                </c:pt>
                <c:pt idx="6392">
                  <c:v>-1.0084549999999999E-3</c:v>
                </c:pt>
                <c:pt idx="6393">
                  <c:v>6.743209E-3</c:v>
                </c:pt>
                <c:pt idx="6394">
                  <c:v>-1.864334E-3</c:v>
                </c:pt>
                <c:pt idx="6395">
                  <c:v>-1.660868E-3</c:v>
                </c:pt>
                <c:pt idx="6396">
                  <c:v>1.498089E-3</c:v>
                </c:pt>
                <c:pt idx="6397">
                  <c:v>3.0797400000000001E-3</c:v>
                </c:pt>
                <c:pt idx="6398">
                  <c:v>-7.3080410000000004E-3</c:v>
                </c:pt>
                <c:pt idx="6399">
                  <c:v>-6.4742050000000002E-3</c:v>
                </c:pt>
                <c:pt idx="6400">
                  <c:v>-5.8826690000000001E-3</c:v>
                </c:pt>
                <c:pt idx="6401">
                  <c:v>1.021576E-3</c:v>
                </c:pt>
                <c:pt idx="6402">
                  <c:v>-4.7154529999999997E-3</c:v>
                </c:pt>
                <c:pt idx="6403">
                  <c:v>-6.0723340000000004E-3</c:v>
                </c:pt>
                <c:pt idx="6404">
                  <c:v>-6.7248150000000003E-3</c:v>
                </c:pt>
                <c:pt idx="6405">
                  <c:v>-1.7457690000000001E-3</c:v>
                </c:pt>
                <c:pt idx="6406">
                  <c:v>-2.5907489999999998E-3</c:v>
                </c:pt>
                <c:pt idx="6407">
                  <c:v>-5.5013179999999998E-3</c:v>
                </c:pt>
                <c:pt idx="6408">
                  <c:v>-4.3105599999999997E-3</c:v>
                </c:pt>
                <c:pt idx="6409">
                  <c:v>1.040795E-3</c:v>
                </c:pt>
                <c:pt idx="6410">
                  <c:v>-2.5828100000000002E-4</c:v>
                </c:pt>
                <c:pt idx="6411">
                  <c:v>-3.7733879999999999E-3</c:v>
                </c:pt>
                <c:pt idx="6412">
                  <c:v>3.1331990000000001E-3</c:v>
                </c:pt>
                <c:pt idx="6413">
                  <c:v>3.2075010000000002E-3</c:v>
                </c:pt>
                <c:pt idx="6414">
                  <c:v>5.2025880000000002E-3</c:v>
                </c:pt>
                <c:pt idx="6415">
                  <c:v>1.2099770000000001E-3</c:v>
                </c:pt>
                <c:pt idx="6416">
                  <c:v>-1.5298429999999999E-3</c:v>
                </c:pt>
                <c:pt idx="6417">
                  <c:v>3.7644700000000002E-4</c:v>
                </c:pt>
                <c:pt idx="6418">
                  <c:v>5.4221290000000004E-3</c:v>
                </c:pt>
                <c:pt idx="6419">
                  <c:v>4.1725740000000001E-3</c:v>
                </c:pt>
                <c:pt idx="6420">
                  <c:v>-1.9418930000000001E-3</c:v>
                </c:pt>
                <c:pt idx="6421">
                  <c:v>7.1602590000000004E-3</c:v>
                </c:pt>
                <c:pt idx="6422">
                  <c:v>4.4589440000000003E-3</c:v>
                </c:pt>
                <c:pt idx="6423">
                  <c:v>2.9404100000000001E-3</c:v>
                </c:pt>
                <c:pt idx="6424">
                  <c:v>5.3173689999999997E-3</c:v>
                </c:pt>
                <c:pt idx="6425">
                  <c:v>3.8217390000000002E-3</c:v>
                </c:pt>
                <c:pt idx="6426" formatCode="0.00E+00">
                  <c:v>-8.6834200000000001E-7</c:v>
                </c:pt>
                <c:pt idx="6427">
                  <c:v>4.4974769999999997E-3</c:v>
                </c:pt>
                <c:pt idx="6428">
                  <c:v>1.3754220000000001E-3</c:v>
                </c:pt>
                <c:pt idx="6429">
                  <c:v>4.3152859999999998E-3</c:v>
                </c:pt>
                <c:pt idx="6430">
                  <c:v>1.46057E-4</c:v>
                </c:pt>
                <c:pt idx="6431">
                  <c:v>4.12373E-4</c:v>
                </c:pt>
                <c:pt idx="6432">
                  <c:v>3.8988529999999999E-3</c:v>
                </c:pt>
                <c:pt idx="6433">
                  <c:v>-1.1772700000000001E-4</c:v>
                </c:pt>
                <c:pt idx="6434">
                  <c:v>6.3527699999999996E-4</c:v>
                </c:pt>
                <c:pt idx="6435">
                  <c:v>-5.3456500000000004E-3</c:v>
                </c:pt>
                <c:pt idx="6436">
                  <c:v>-3.071322E-3</c:v>
                </c:pt>
                <c:pt idx="6437">
                  <c:v>-6.1642000000000001E-4</c:v>
                </c:pt>
                <c:pt idx="6438">
                  <c:v>-4.5680879999999997E-3</c:v>
                </c:pt>
                <c:pt idx="6439">
                  <c:v>-4.2391879999999996E-3</c:v>
                </c:pt>
                <c:pt idx="6440">
                  <c:v>-7.2191599999999996E-4</c:v>
                </c:pt>
                <c:pt idx="6441">
                  <c:v>-4.4719130000000001E-3</c:v>
                </c:pt>
                <c:pt idx="6442">
                  <c:v>-6.8144620000000003E-3</c:v>
                </c:pt>
                <c:pt idx="6443">
                  <c:v>-1.9981349999999998E-3</c:v>
                </c:pt>
                <c:pt idx="6444">
                  <c:v>1.9884500000000001E-3</c:v>
                </c:pt>
                <c:pt idx="6445">
                  <c:v>-9.65528E-4</c:v>
                </c:pt>
                <c:pt idx="6446">
                  <c:v>-6.0167609999999998E-3</c:v>
                </c:pt>
                <c:pt idx="6447">
                  <c:v>-2.7453349999999998E-3</c:v>
                </c:pt>
                <c:pt idx="6448">
                  <c:v>-4.6360300000000002E-3</c:v>
                </c:pt>
                <c:pt idx="6449">
                  <c:v>4.9313760000000003E-3</c:v>
                </c:pt>
                <c:pt idx="6450">
                  <c:v>9.9272800000000001E-4</c:v>
                </c:pt>
                <c:pt idx="6451">
                  <c:v>2.1762370000000001E-3</c:v>
                </c:pt>
                <c:pt idx="6452">
                  <c:v>4.102863E-3</c:v>
                </c:pt>
                <c:pt idx="6453">
                  <c:v>2.0506320000000001E-3</c:v>
                </c:pt>
                <c:pt idx="6454">
                  <c:v>-3.0159679999999999E-3</c:v>
                </c:pt>
                <c:pt idx="6455">
                  <c:v>7.6252500000000001E-4</c:v>
                </c:pt>
                <c:pt idx="6456">
                  <c:v>8.7144760000000005E-3</c:v>
                </c:pt>
                <c:pt idx="6457">
                  <c:v>2.575623E-3</c:v>
                </c:pt>
                <c:pt idx="6458">
                  <c:v>-1.378602E-3</c:v>
                </c:pt>
                <c:pt idx="6459">
                  <c:v>2.0068080000000001E-3</c:v>
                </c:pt>
                <c:pt idx="6460">
                  <c:v>7.90027E-4</c:v>
                </c:pt>
                <c:pt idx="6461">
                  <c:v>7.7067890000000003E-3</c:v>
                </c:pt>
                <c:pt idx="6462">
                  <c:v>9.4466250000000002E-3</c:v>
                </c:pt>
                <c:pt idx="6463">
                  <c:v>-5.6673469999999997E-3</c:v>
                </c:pt>
                <c:pt idx="6464">
                  <c:v>6.8656530000000002E-3</c:v>
                </c:pt>
                <c:pt idx="6465">
                  <c:v>6.5599220000000001E-3</c:v>
                </c:pt>
                <c:pt idx="6466">
                  <c:v>1.818486E-3</c:v>
                </c:pt>
                <c:pt idx="6467">
                  <c:v>-1.204201E-3</c:v>
                </c:pt>
                <c:pt idx="6468">
                  <c:v>5.945924E-3</c:v>
                </c:pt>
                <c:pt idx="6469">
                  <c:v>6.2476600000000004E-3</c:v>
                </c:pt>
                <c:pt idx="6470">
                  <c:v>-3.148564E-3</c:v>
                </c:pt>
                <c:pt idx="6471" formatCode="0.00E+00">
                  <c:v>-3.9590299999999999E-5</c:v>
                </c:pt>
                <c:pt idx="6472">
                  <c:v>-3.3813879999999999E-3</c:v>
                </c:pt>
                <c:pt idx="6473">
                  <c:v>3.7915710000000001E-3</c:v>
                </c:pt>
                <c:pt idx="6474">
                  <c:v>2.8638489999999999E-3</c:v>
                </c:pt>
                <c:pt idx="6475">
                  <c:v>-1.2048999999999999E-4</c:v>
                </c:pt>
                <c:pt idx="6476">
                  <c:v>-5.2732559999999996E-3</c:v>
                </c:pt>
                <c:pt idx="6477">
                  <c:v>3.651264E-3</c:v>
                </c:pt>
                <c:pt idx="6478">
                  <c:v>-7.3627299999999996E-4</c:v>
                </c:pt>
                <c:pt idx="6479">
                  <c:v>5.0289599999999996E-4</c:v>
                </c:pt>
                <c:pt idx="6480">
                  <c:v>3.4733229999999999E-3</c:v>
                </c:pt>
                <c:pt idx="6481">
                  <c:v>5.3798699999999997E-4</c:v>
                </c:pt>
                <c:pt idx="6482">
                  <c:v>1.6714810000000001E-3</c:v>
                </c:pt>
                <c:pt idx="6483">
                  <c:v>3.3194449999999999E-3</c:v>
                </c:pt>
                <c:pt idx="6484">
                  <c:v>7.3719659999999998E-3</c:v>
                </c:pt>
                <c:pt idx="6485">
                  <c:v>4.0526019999999998E-3</c:v>
                </c:pt>
                <c:pt idx="6486">
                  <c:v>1.2029466000000001E-2</c:v>
                </c:pt>
                <c:pt idx="6487">
                  <c:v>1.4210861E-2</c:v>
                </c:pt>
                <c:pt idx="6488">
                  <c:v>-1.18962E-4</c:v>
                </c:pt>
                <c:pt idx="6489">
                  <c:v>8.344031E-3</c:v>
                </c:pt>
                <c:pt idx="6490">
                  <c:v>1.4258194E-2</c:v>
                </c:pt>
                <c:pt idx="6491">
                  <c:v>1.7069819999999999E-3</c:v>
                </c:pt>
                <c:pt idx="6492">
                  <c:v>9.6556599999999995E-4</c:v>
                </c:pt>
                <c:pt idx="6493">
                  <c:v>2.2366930000000001E-3</c:v>
                </c:pt>
                <c:pt idx="6494">
                  <c:v>6.7989460000000002E-3</c:v>
                </c:pt>
                <c:pt idx="6495">
                  <c:v>3.191162E-3</c:v>
                </c:pt>
                <c:pt idx="6496">
                  <c:v>6.7179279999999997E-3</c:v>
                </c:pt>
                <c:pt idx="6497">
                  <c:v>3.7892490000000002E-3</c:v>
                </c:pt>
                <c:pt idx="6498">
                  <c:v>8.3031679999999997E-3</c:v>
                </c:pt>
                <c:pt idx="6499">
                  <c:v>4.8690210000000003E-3</c:v>
                </c:pt>
                <c:pt idx="6500">
                  <c:v>7.1662779999999999E-3</c:v>
                </c:pt>
                <c:pt idx="6501">
                  <c:v>3.8378589999999999E-3</c:v>
                </c:pt>
                <c:pt idx="6502">
                  <c:v>-2.0783099999999999E-3</c:v>
                </c:pt>
                <c:pt idx="6503">
                  <c:v>2.1731599999999999E-3</c:v>
                </c:pt>
                <c:pt idx="6504">
                  <c:v>4.4355150000000001E-3</c:v>
                </c:pt>
                <c:pt idx="6505">
                  <c:v>-9.4300500000000002E-4</c:v>
                </c:pt>
                <c:pt idx="6506">
                  <c:v>2.8543399999999999E-3</c:v>
                </c:pt>
                <c:pt idx="6507">
                  <c:v>4.6855300000000003E-3</c:v>
                </c:pt>
                <c:pt idx="6508">
                  <c:v>1.014495E-2</c:v>
                </c:pt>
                <c:pt idx="6509">
                  <c:v>2.9227229999999999E-3</c:v>
                </c:pt>
                <c:pt idx="6510">
                  <c:v>9.1617460000000001E-3</c:v>
                </c:pt>
                <c:pt idx="6511">
                  <c:v>1.2197483E-2</c:v>
                </c:pt>
                <c:pt idx="6512">
                  <c:v>1.3509599000000001E-2</c:v>
                </c:pt>
                <c:pt idx="6513">
                  <c:v>6.6359799999999997E-3</c:v>
                </c:pt>
                <c:pt idx="6514">
                  <c:v>8.0094450000000005E-3</c:v>
                </c:pt>
                <c:pt idx="6515">
                  <c:v>1.3662537000000001E-2</c:v>
                </c:pt>
                <c:pt idx="6516">
                  <c:v>1.0296358E-2</c:v>
                </c:pt>
                <c:pt idx="6517">
                  <c:v>1.8481052000000001E-2</c:v>
                </c:pt>
                <c:pt idx="6518">
                  <c:v>1.9418199000000001E-2</c:v>
                </c:pt>
                <c:pt idx="6519">
                  <c:v>1.5472725E-2</c:v>
                </c:pt>
                <c:pt idx="6520">
                  <c:v>1.8365016000000001E-2</c:v>
                </c:pt>
                <c:pt idx="6521">
                  <c:v>1.5042458999999999E-2</c:v>
                </c:pt>
                <c:pt idx="6522">
                  <c:v>2.1776367000000001E-2</c:v>
                </c:pt>
                <c:pt idx="6523">
                  <c:v>1.4737897999999999E-2</c:v>
                </c:pt>
                <c:pt idx="6524">
                  <c:v>1.9977479999999999E-2</c:v>
                </c:pt>
                <c:pt idx="6525">
                  <c:v>1.2793871E-2</c:v>
                </c:pt>
                <c:pt idx="6526">
                  <c:v>1.5388997E-2</c:v>
                </c:pt>
                <c:pt idx="6527">
                  <c:v>1.8368809E-2</c:v>
                </c:pt>
                <c:pt idx="6528">
                  <c:v>1.1158774999999999E-2</c:v>
                </c:pt>
                <c:pt idx="6529">
                  <c:v>1.4688794999999999E-2</c:v>
                </c:pt>
                <c:pt idx="6530">
                  <c:v>1.9498946E-2</c:v>
                </c:pt>
                <c:pt idx="6531">
                  <c:v>1.3481267999999999E-2</c:v>
                </c:pt>
                <c:pt idx="6532">
                  <c:v>2.0512731999999999E-2</c:v>
                </c:pt>
                <c:pt idx="6533">
                  <c:v>9.7287940000000007E-3</c:v>
                </c:pt>
                <c:pt idx="6534">
                  <c:v>7.9663949999999994E-3</c:v>
                </c:pt>
                <c:pt idx="6535">
                  <c:v>1.4504988E-2</c:v>
                </c:pt>
                <c:pt idx="6536">
                  <c:v>1.8897818E-2</c:v>
                </c:pt>
                <c:pt idx="6537">
                  <c:v>7.083237E-3</c:v>
                </c:pt>
                <c:pt idx="6538">
                  <c:v>6.4182459999999998E-3</c:v>
                </c:pt>
                <c:pt idx="6539">
                  <c:v>1.3515037000000001E-2</c:v>
                </c:pt>
                <c:pt idx="6540">
                  <c:v>1.4331989E-2</c:v>
                </c:pt>
                <c:pt idx="6541">
                  <c:v>7.3526429999999999E-3</c:v>
                </c:pt>
                <c:pt idx="6542">
                  <c:v>7.2023870000000002E-3</c:v>
                </c:pt>
                <c:pt idx="6543">
                  <c:v>7.028482E-3</c:v>
                </c:pt>
                <c:pt idx="6544">
                  <c:v>1.2022885000000001E-2</c:v>
                </c:pt>
                <c:pt idx="6545">
                  <c:v>1.9771749999999999E-3</c:v>
                </c:pt>
                <c:pt idx="6546">
                  <c:v>2.2290650000000001E-3</c:v>
                </c:pt>
                <c:pt idx="6547" formatCode="0.00E+00">
                  <c:v>-7.2438899999999995E-5</c:v>
                </c:pt>
                <c:pt idx="6548">
                  <c:v>8.6139930000000003E-3</c:v>
                </c:pt>
                <c:pt idx="6549">
                  <c:v>1.3120593999999999E-2</c:v>
                </c:pt>
                <c:pt idx="6550">
                  <c:v>-1.4970420000000001E-3</c:v>
                </c:pt>
                <c:pt idx="6551">
                  <c:v>7.8826120000000006E-3</c:v>
                </c:pt>
                <c:pt idx="6552">
                  <c:v>1.2269189999999999E-3</c:v>
                </c:pt>
                <c:pt idx="6553">
                  <c:v>5.1697289999999996E-3</c:v>
                </c:pt>
                <c:pt idx="6554">
                  <c:v>4.0240575000000001E-2</c:v>
                </c:pt>
                <c:pt idx="6555">
                  <c:v>-1.448284E-3</c:v>
                </c:pt>
                <c:pt idx="6556">
                  <c:v>-2.6399409999999998E-3</c:v>
                </c:pt>
                <c:pt idx="6557">
                  <c:v>3.6081355000000002E-2</c:v>
                </c:pt>
                <c:pt idx="6558">
                  <c:v>2.2382630000000001E-2</c:v>
                </c:pt>
                <c:pt idx="6559">
                  <c:v>3.2435570000000002E-3</c:v>
                </c:pt>
                <c:pt idx="6560">
                  <c:v>1.9071479999999998E-2</c:v>
                </c:pt>
                <c:pt idx="6561">
                  <c:v>1.6760121999999999E-2</c:v>
                </c:pt>
                <c:pt idx="6562">
                  <c:v>2.4843192E-2</c:v>
                </c:pt>
                <c:pt idx="6563">
                  <c:v>1.8064914000000001E-2</c:v>
                </c:pt>
                <c:pt idx="6564">
                  <c:v>1.3290131E-2</c:v>
                </c:pt>
                <c:pt idx="6565">
                  <c:v>2.692019E-2</c:v>
                </c:pt>
                <c:pt idx="6566">
                  <c:v>3.8968768000000001E-2</c:v>
                </c:pt>
                <c:pt idx="6567">
                  <c:v>2.4434034E-2</c:v>
                </c:pt>
                <c:pt idx="6568">
                  <c:v>2.6037148999999999E-2</c:v>
                </c:pt>
                <c:pt idx="6569">
                  <c:v>3.9111670000000001E-2</c:v>
                </c:pt>
                <c:pt idx="6570">
                  <c:v>1.6623674000000001E-2</c:v>
                </c:pt>
                <c:pt idx="6571">
                  <c:v>2.1155042999999998E-2</c:v>
                </c:pt>
                <c:pt idx="6572">
                  <c:v>5.2757755000000003E-2</c:v>
                </c:pt>
                <c:pt idx="6573">
                  <c:v>2.837199E-2</c:v>
                </c:pt>
                <c:pt idx="6574">
                  <c:v>1.8834785999999999E-2</c:v>
                </c:pt>
                <c:pt idx="6575">
                  <c:v>4.3462634E-2</c:v>
                </c:pt>
                <c:pt idx="6576">
                  <c:v>2.2321504999999998E-2</c:v>
                </c:pt>
                <c:pt idx="6577">
                  <c:v>2.9393264999999998E-2</c:v>
                </c:pt>
                <c:pt idx="6578">
                  <c:v>5.5516365999999998E-2</c:v>
                </c:pt>
                <c:pt idx="6579">
                  <c:v>2.0140267999999999E-2</c:v>
                </c:pt>
                <c:pt idx="6580">
                  <c:v>1.5533468E-2</c:v>
                </c:pt>
                <c:pt idx="6581">
                  <c:v>3.9841468999999997E-2</c:v>
                </c:pt>
                <c:pt idx="6582">
                  <c:v>3.8358430999999998E-2</c:v>
                </c:pt>
                <c:pt idx="6583">
                  <c:v>1.6099999E-2</c:v>
                </c:pt>
                <c:pt idx="6584">
                  <c:v>4.5584310000000003E-2</c:v>
                </c:pt>
                <c:pt idx="6585">
                  <c:v>4.0960796000000001E-2</c:v>
                </c:pt>
                <c:pt idx="6586">
                  <c:v>3.5549417E-2</c:v>
                </c:pt>
                <c:pt idx="6587">
                  <c:v>3.2450564000000001E-2</c:v>
                </c:pt>
                <c:pt idx="6588">
                  <c:v>2.0531466000000002E-2</c:v>
                </c:pt>
                <c:pt idx="6589">
                  <c:v>3.4803613999999997E-2</c:v>
                </c:pt>
                <c:pt idx="6590">
                  <c:v>4.6729524000000001E-2</c:v>
                </c:pt>
                <c:pt idx="6591">
                  <c:v>2.1607392999999999E-2</c:v>
                </c:pt>
                <c:pt idx="6592">
                  <c:v>2.4131105999999999E-2</c:v>
                </c:pt>
                <c:pt idx="6593">
                  <c:v>3.918862E-2</c:v>
                </c:pt>
                <c:pt idx="6594">
                  <c:v>3.4547227999999999E-2</c:v>
                </c:pt>
                <c:pt idx="6595">
                  <c:v>2.1022364000000002E-2</c:v>
                </c:pt>
                <c:pt idx="6596">
                  <c:v>3.3304728999999998E-2</c:v>
                </c:pt>
                <c:pt idx="6597">
                  <c:v>3.8548226999999997E-2</c:v>
                </c:pt>
                <c:pt idx="6598">
                  <c:v>3.0432751000000001E-2</c:v>
                </c:pt>
                <c:pt idx="6599">
                  <c:v>3.2979265000000001E-2</c:v>
                </c:pt>
                <c:pt idx="6600">
                  <c:v>2.5375389000000002E-2</c:v>
                </c:pt>
                <c:pt idx="6601">
                  <c:v>3.4172877999999997E-2</c:v>
                </c:pt>
                <c:pt idx="6602">
                  <c:v>4.0732652000000001E-2</c:v>
                </c:pt>
                <c:pt idx="6603">
                  <c:v>3.2598558999999999E-2</c:v>
                </c:pt>
                <c:pt idx="6604">
                  <c:v>3.0349220999999999E-2</c:v>
                </c:pt>
                <c:pt idx="6605">
                  <c:v>4.1051134000000003E-2</c:v>
                </c:pt>
                <c:pt idx="6606">
                  <c:v>3.1327657000000002E-2</c:v>
                </c:pt>
                <c:pt idx="6607">
                  <c:v>2.8408032E-2</c:v>
                </c:pt>
                <c:pt idx="6608">
                  <c:v>4.8817991999999998E-2</c:v>
                </c:pt>
                <c:pt idx="6609">
                  <c:v>3.3581246000000002E-2</c:v>
                </c:pt>
                <c:pt idx="6610">
                  <c:v>3.7074637000000001E-2</c:v>
                </c:pt>
                <c:pt idx="6611">
                  <c:v>5.2286345999999997E-2</c:v>
                </c:pt>
                <c:pt idx="6612">
                  <c:v>4.7817132999999998E-2</c:v>
                </c:pt>
                <c:pt idx="6613">
                  <c:v>4.0195696000000003E-2</c:v>
                </c:pt>
                <c:pt idx="6614">
                  <c:v>4.5534208E-2</c:v>
                </c:pt>
                <c:pt idx="6615">
                  <c:v>3.9278179000000003E-2</c:v>
                </c:pt>
                <c:pt idx="6616">
                  <c:v>3.8732524999999997E-2</c:v>
                </c:pt>
                <c:pt idx="6617">
                  <c:v>5.4256890000000002E-2</c:v>
                </c:pt>
                <c:pt idx="6618">
                  <c:v>3.6278198999999997E-2</c:v>
                </c:pt>
                <c:pt idx="6619">
                  <c:v>2.7398690999999999E-2</c:v>
                </c:pt>
                <c:pt idx="6620">
                  <c:v>4.7489990000000003E-2</c:v>
                </c:pt>
                <c:pt idx="6621">
                  <c:v>4.3022538999999999E-2</c:v>
                </c:pt>
                <c:pt idx="6622">
                  <c:v>2.7721874000000001E-2</c:v>
                </c:pt>
                <c:pt idx="6623">
                  <c:v>3.5385918000000002E-2</c:v>
                </c:pt>
                <c:pt idx="6624">
                  <c:v>4.3825582000000002E-2</c:v>
                </c:pt>
                <c:pt idx="6625">
                  <c:v>3.7913095000000001E-2</c:v>
                </c:pt>
                <c:pt idx="6626">
                  <c:v>3.6655765E-2</c:v>
                </c:pt>
                <c:pt idx="6627">
                  <c:v>2.8134177999999999E-2</c:v>
                </c:pt>
                <c:pt idx="6628">
                  <c:v>4.3804101999999998E-2</c:v>
                </c:pt>
                <c:pt idx="6629">
                  <c:v>4.9715251000000002E-2</c:v>
                </c:pt>
                <c:pt idx="6630">
                  <c:v>2.5162091000000001E-2</c:v>
                </c:pt>
                <c:pt idx="6631">
                  <c:v>2.9502777000000001E-2</c:v>
                </c:pt>
                <c:pt idx="6632">
                  <c:v>5.0410647000000003E-2</c:v>
                </c:pt>
                <c:pt idx="6633">
                  <c:v>3.5748079000000002E-2</c:v>
                </c:pt>
                <c:pt idx="6634">
                  <c:v>3.3441022000000001E-2</c:v>
                </c:pt>
                <c:pt idx="6635">
                  <c:v>4.6652164000000003E-2</c:v>
                </c:pt>
                <c:pt idx="6636">
                  <c:v>3.0511735000000002E-2</c:v>
                </c:pt>
                <c:pt idx="6637">
                  <c:v>3.6065756999999997E-2</c:v>
                </c:pt>
                <c:pt idx="6638">
                  <c:v>5.5606930999999998E-2</c:v>
                </c:pt>
                <c:pt idx="6639">
                  <c:v>3.8953650999999999E-2</c:v>
                </c:pt>
                <c:pt idx="6640">
                  <c:v>3.2303207E-2</c:v>
                </c:pt>
                <c:pt idx="6641">
                  <c:v>4.1956633E-2</c:v>
                </c:pt>
                <c:pt idx="6642">
                  <c:v>3.5933359999999998E-2</c:v>
                </c:pt>
                <c:pt idx="6643">
                  <c:v>4.1442603000000001E-2</c:v>
                </c:pt>
                <c:pt idx="6644">
                  <c:v>4.2680970999999998E-2</c:v>
                </c:pt>
                <c:pt idx="6645">
                  <c:v>4.0835135000000002E-2</c:v>
                </c:pt>
                <c:pt idx="6646">
                  <c:v>3.8656707999999998E-2</c:v>
                </c:pt>
                <c:pt idx="6647">
                  <c:v>4.635777E-2</c:v>
                </c:pt>
                <c:pt idx="6648">
                  <c:v>4.6955533000000001E-2</c:v>
                </c:pt>
                <c:pt idx="6649">
                  <c:v>4.3174911000000003E-2</c:v>
                </c:pt>
                <c:pt idx="6650">
                  <c:v>4.0229305999999999E-2</c:v>
                </c:pt>
                <c:pt idx="6651">
                  <c:v>3.9314777000000002E-2</c:v>
                </c:pt>
                <c:pt idx="6652">
                  <c:v>4.2942155000000003E-2</c:v>
                </c:pt>
                <c:pt idx="6653">
                  <c:v>4.3374116999999997E-2</c:v>
                </c:pt>
                <c:pt idx="6654">
                  <c:v>3.5806130999999998E-2</c:v>
                </c:pt>
                <c:pt idx="6655">
                  <c:v>3.7218138999999997E-2</c:v>
                </c:pt>
                <c:pt idx="6656">
                  <c:v>4.4793576000000002E-2</c:v>
                </c:pt>
                <c:pt idx="6657">
                  <c:v>4.1864365000000001E-2</c:v>
                </c:pt>
                <c:pt idx="6658">
                  <c:v>4.0860581999999999E-2</c:v>
                </c:pt>
                <c:pt idx="6659">
                  <c:v>3.4427982000000003E-2</c:v>
                </c:pt>
                <c:pt idx="6660">
                  <c:v>3.7071288000000001E-2</c:v>
                </c:pt>
                <c:pt idx="6661">
                  <c:v>4.6376637999999998E-2</c:v>
                </c:pt>
                <c:pt idx="6662">
                  <c:v>4.2350317999999998E-2</c:v>
                </c:pt>
                <c:pt idx="6663">
                  <c:v>4.1978008999999997E-2</c:v>
                </c:pt>
                <c:pt idx="6664">
                  <c:v>4.2350582999999997E-2</c:v>
                </c:pt>
                <c:pt idx="6665">
                  <c:v>5.1853008999999999E-2</c:v>
                </c:pt>
                <c:pt idx="6666">
                  <c:v>3.9837364E-2</c:v>
                </c:pt>
                <c:pt idx="6667">
                  <c:v>4.6734154E-2</c:v>
                </c:pt>
                <c:pt idx="6668">
                  <c:v>4.9277916999999997E-2</c:v>
                </c:pt>
                <c:pt idx="6669">
                  <c:v>4.5944701999999997E-2</c:v>
                </c:pt>
                <c:pt idx="6670">
                  <c:v>4.5002594999999999E-2</c:v>
                </c:pt>
                <c:pt idx="6671">
                  <c:v>5.0097488000000003E-2</c:v>
                </c:pt>
                <c:pt idx="6672">
                  <c:v>4.8581734000000001E-2</c:v>
                </c:pt>
                <c:pt idx="6673">
                  <c:v>4.5869302000000001E-2</c:v>
                </c:pt>
                <c:pt idx="6674">
                  <c:v>4.5916498E-2</c:v>
                </c:pt>
                <c:pt idx="6675">
                  <c:v>4.3023239999999997E-2</c:v>
                </c:pt>
                <c:pt idx="6676">
                  <c:v>4.9868877999999998E-2</c:v>
                </c:pt>
                <c:pt idx="6677">
                  <c:v>4.0630369999999999E-2</c:v>
                </c:pt>
                <c:pt idx="6678">
                  <c:v>3.9794132000000003E-2</c:v>
                </c:pt>
                <c:pt idx="6679">
                  <c:v>4.6616085000000002E-2</c:v>
                </c:pt>
                <c:pt idx="6680">
                  <c:v>4.0254574000000001E-2</c:v>
                </c:pt>
                <c:pt idx="6681">
                  <c:v>4.1043668999999998E-2</c:v>
                </c:pt>
                <c:pt idx="6682">
                  <c:v>4.3022445999999999E-2</c:v>
                </c:pt>
                <c:pt idx="6683">
                  <c:v>4.2787555999999997E-2</c:v>
                </c:pt>
                <c:pt idx="6684">
                  <c:v>4.2651321999999998E-2</c:v>
                </c:pt>
                <c:pt idx="6685">
                  <c:v>3.1781897000000003E-2</c:v>
                </c:pt>
                <c:pt idx="6686">
                  <c:v>3.6240953999999999E-2</c:v>
                </c:pt>
                <c:pt idx="6687">
                  <c:v>3.8499846999999997E-2</c:v>
                </c:pt>
                <c:pt idx="6688">
                  <c:v>3.8343891999999997E-2</c:v>
                </c:pt>
                <c:pt idx="6689">
                  <c:v>3.4747027E-2</c:v>
                </c:pt>
                <c:pt idx="6690">
                  <c:v>3.7095066000000003E-2</c:v>
                </c:pt>
                <c:pt idx="6691">
                  <c:v>3.3506457000000003E-2</c:v>
                </c:pt>
                <c:pt idx="6692">
                  <c:v>3.6911156000000001E-2</c:v>
                </c:pt>
                <c:pt idx="6693">
                  <c:v>3.5134561000000002E-2</c:v>
                </c:pt>
                <c:pt idx="6694">
                  <c:v>3.3133741000000001E-2</c:v>
                </c:pt>
                <c:pt idx="6695">
                  <c:v>2.7162932000000001E-2</c:v>
                </c:pt>
                <c:pt idx="6696">
                  <c:v>3.9071257999999998E-2</c:v>
                </c:pt>
                <c:pt idx="6697">
                  <c:v>3.5048820000000001E-2</c:v>
                </c:pt>
                <c:pt idx="6698">
                  <c:v>3.2170784000000001E-2</c:v>
                </c:pt>
                <c:pt idx="6699">
                  <c:v>3.2249081999999998E-2</c:v>
                </c:pt>
                <c:pt idx="6700">
                  <c:v>3.0779889000000001E-2</c:v>
                </c:pt>
                <c:pt idx="6701">
                  <c:v>3.5957873000000001E-2</c:v>
                </c:pt>
                <c:pt idx="6702">
                  <c:v>3.6825743000000001E-2</c:v>
                </c:pt>
                <c:pt idx="6703">
                  <c:v>3.3110898E-2</c:v>
                </c:pt>
                <c:pt idx="6704">
                  <c:v>3.1574558000000003E-2</c:v>
                </c:pt>
                <c:pt idx="6705">
                  <c:v>3.6701142999999999E-2</c:v>
                </c:pt>
                <c:pt idx="6706">
                  <c:v>3.4635432000000001E-2</c:v>
                </c:pt>
                <c:pt idx="6707">
                  <c:v>3.3838081999999998E-2</c:v>
                </c:pt>
                <c:pt idx="6708">
                  <c:v>3.0209646999999999E-2</c:v>
                </c:pt>
                <c:pt idx="6709">
                  <c:v>3.4791082000000001E-2</c:v>
                </c:pt>
                <c:pt idx="6710">
                  <c:v>3.9542604000000002E-2</c:v>
                </c:pt>
                <c:pt idx="6711">
                  <c:v>3.7667204000000003E-2</c:v>
                </c:pt>
                <c:pt idx="6712">
                  <c:v>3.4820459999999998E-2</c:v>
                </c:pt>
                <c:pt idx="6713">
                  <c:v>3.7756062999999999E-2</c:v>
                </c:pt>
                <c:pt idx="6714">
                  <c:v>4.1087124000000003E-2</c:v>
                </c:pt>
                <c:pt idx="6715">
                  <c:v>4.4456287999999997E-2</c:v>
                </c:pt>
                <c:pt idx="6716">
                  <c:v>3.4939099000000001E-2</c:v>
                </c:pt>
                <c:pt idx="6717">
                  <c:v>3.9836653E-2</c:v>
                </c:pt>
                <c:pt idx="6718">
                  <c:v>4.5714448999999997E-2</c:v>
                </c:pt>
                <c:pt idx="6719">
                  <c:v>4.0890928E-2</c:v>
                </c:pt>
                <c:pt idx="6720">
                  <c:v>3.5025608E-2</c:v>
                </c:pt>
                <c:pt idx="6721">
                  <c:v>3.7416591999999999E-2</c:v>
                </c:pt>
                <c:pt idx="6722">
                  <c:v>4.1405529000000003E-2</c:v>
                </c:pt>
                <c:pt idx="6723">
                  <c:v>3.9285387999999997E-2</c:v>
                </c:pt>
                <c:pt idx="6724">
                  <c:v>4.2968720000000002E-2</c:v>
                </c:pt>
                <c:pt idx="6725">
                  <c:v>4.4151428999999999E-2</c:v>
                </c:pt>
                <c:pt idx="6726">
                  <c:v>4.3985630999999997E-2</c:v>
                </c:pt>
                <c:pt idx="6727">
                  <c:v>5.0720233000000003E-2</c:v>
                </c:pt>
                <c:pt idx="6728">
                  <c:v>4.6380303999999997E-2</c:v>
                </c:pt>
                <c:pt idx="6729">
                  <c:v>4.1787947999999998E-2</c:v>
                </c:pt>
                <c:pt idx="6730">
                  <c:v>4.5397773000000002E-2</c:v>
                </c:pt>
                <c:pt idx="6731">
                  <c:v>5.1564854E-2</c:v>
                </c:pt>
                <c:pt idx="6732">
                  <c:v>4.8970821999999997E-2</c:v>
                </c:pt>
                <c:pt idx="6733">
                  <c:v>5.0701346000000001E-2</c:v>
                </c:pt>
                <c:pt idx="6734">
                  <c:v>5.0889917E-2</c:v>
                </c:pt>
                <c:pt idx="6735">
                  <c:v>5.0960223999999998E-2</c:v>
                </c:pt>
                <c:pt idx="6736">
                  <c:v>5.8314428000000001E-2</c:v>
                </c:pt>
                <c:pt idx="6737">
                  <c:v>4.8536897000000002E-2</c:v>
                </c:pt>
                <c:pt idx="6738">
                  <c:v>5.1273241999999997E-2</c:v>
                </c:pt>
                <c:pt idx="6739">
                  <c:v>5.5167582E-2</c:v>
                </c:pt>
                <c:pt idx="6740">
                  <c:v>4.7606955999999999E-2</c:v>
                </c:pt>
                <c:pt idx="6741">
                  <c:v>5.0526049000000003E-2</c:v>
                </c:pt>
                <c:pt idx="6742">
                  <c:v>4.8961386000000003E-2</c:v>
                </c:pt>
                <c:pt idx="6743">
                  <c:v>5.1441054999999999E-2</c:v>
                </c:pt>
                <c:pt idx="6744">
                  <c:v>4.2442527000000001E-2</c:v>
                </c:pt>
                <c:pt idx="6745">
                  <c:v>5.9599143E-2</c:v>
                </c:pt>
                <c:pt idx="6746">
                  <c:v>5.1792866999999999E-2</c:v>
                </c:pt>
                <c:pt idx="6747">
                  <c:v>4.7697457999999998E-2</c:v>
                </c:pt>
                <c:pt idx="6748">
                  <c:v>5.4497286999999998E-2</c:v>
                </c:pt>
                <c:pt idx="6749">
                  <c:v>5.2310031E-2</c:v>
                </c:pt>
                <c:pt idx="6750">
                  <c:v>5.5829283E-2</c:v>
                </c:pt>
                <c:pt idx="6751">
                  <c:v>4.8726897999999998E-2</c:v>
                </c:pt>
                <c:pt idx="6752">
                  <c:v>5.1078222999999999E-2</c:v>
                </c:pt>
                <c:pt idx="6753">
                  <c:v>4.8202808999999999E-2</c:v>
                </c:pt>
                <c:pt idx="6754">
                  <c:v>5.5885079999999997E-2</c:v>
                </c:pt>
                <c:pt idx="6755">
                  <c:v>5.2861593999999998E-2</c:v>
                </c:pt>
                <c:pt idx="6756">
                  <c:v>4.9644216999999997E-2</c:v>
                </c:pt>
                <c:pt idx="6757">
                  <c:v>5.6657649999999997E-2</c:v>
                </c:pt>
                <c:pt idx="6758">
                  <c:v>5.1890031000000003E-2</c:v>
                </c:pt>
                <c:pt idx="6759">
                  <c:v>5.2854094999999997E-2</c:v>
                </c:pt>
                <c:pt idx="6760">
                  <c:v>5.2745818999999999E-2</c:v>
                </c:pt>
                <c:pt idx="6761">
                  <c:v>5.5140267999999999E-2</c:v>
                </c:pt>
                <c:pt idx="6762">
                  <c:v>5.6171995000000002E-2</c:v>
                </c:pt>
                <c:pt idx="6763">
                  <c:v>5.5659070999999997E-2</c:v>
                </c:pt>
                <c:pt idx="6764">
                  <c:v>5.5187672E-2</c:v>
                </c:pt>
                <c:pt idx="6765">
                  <c:v>5.1981225999999998E-2</c:v>
                </c:pt>
                <c:pt idx="6766">
                  <c:v>6.1637222999999998E-2</c:v>
                </c:pt>
                <c:pt idx="6767">
                  <c:v>5.9841185999999998E-2</c:v>
                </c:pt>
                <c:pt idx="6768">
                  <c:v>6.4631119000000001E-2</c:v>
                </c:pt>
                <c:pt idx="6769">
                  <c:v>6.3149601E-2</c:v>
                </c:pt>
                <c:pt idx="6770">
                  <c:v>5.9609639999999998E-2</c:v>
                </c:pt>
                <c:pt idx="6771">
                  <c:v>6.0369170999999999E-2</c:v>
                </c:pt>
                <c:pt idx="6772">
                  <c:v>6.2847547000000004E-2</c:v>
                </c:pt>
                <c:pt idx="6773">
                  <c:v>5.5576053E-2</c:v>
                </c:pt>
                <c:pt idx="6774">
                  <c:v>5.7298239000000001E-2</c:v>
                </c:pt>
                <c:pt idx="6775">
                  <c:v>6.5316482999999995E-2</c:v>
                </c:pt>
                <c:pt idx="6776">
                  <c:v>7.0777840999999994E-2</c:v>
                </c:pt>
                <c:pt idx="6777">
                  <c:v>7.4624777000000003E-2</c:v>
                </c:pt>
                <c:pt idx="6778">
                  <c:v>6.2016494999999998E-2</c:v>
                </c:pt>
                <c:pt idx="6779">
                  <c:v>6.4566202000000003E-2</c:v>
                </c:pt>
                <c:pt idx="6780">
                  <c:v>6.6189043000000003E-2</c:v>
                </c:pt>
                <c:pt idx="6781">
                  <c:v>7.0502296000000006E-2</c:v>
                </c:pt>
                <c:pt idx="6782">
                  <c:v>6.1690505999999999E-2</c:v>
                </c:pt>
                <c:pt idx="6783">
                  <c:v>6.1896633E-2</c:v>
                </c:pt>
                <c:pt idx="6784">
                  <c:v>7.6141744999999997E-2</c:v>
                </c:pt>
                <c:pt idx="6785">
                  <c:v>7.5253315000000001E-2</c:v>
                </c:pt>
                <c:pt idx="6786">
                  <c:v>6.9135733000000005E-2</c:v>
                </c:pt>
                <c:pt idx="6787">
                  <c:v>6.2299129000000002E-2</c:v>
                </c:pt>
                <c:pt idx="6788">
                  <c:v>6.9286332000000006E-2</c:v>
                </c:pt>
                <c:pt idx="6789">
                  <c:v>7.5090959999999998E-2</c:v>
                </c:pt>
                <c:pt idx="6790">
                  <c:v>7.0075907000000007E-2</c:v>
                </c:pt>
                <c:pt idx="6791">
                  <c:v>7.4743629000000006E-2</c:v>
                </c:pt>
                <c:pt idx="6792">
                  <c:v>7.0239283E-2</c:v>
                </c:pt>
                <c:pt idx="6793">
                  <c:v>7.6766691999999997E-2</c:v>
                </c:pt>
                <c:pt idx="6794">
                  <c:v>7.4196084999999995E-2</c:v>
                </c:pt>
                <c:pt idx="6795">
                  <c:v>7.3246136000000003E-2</c:v>
                </c:pt>
                <c:pt idx="6796">
                  <c:v>6.6443718999999998E-2</c:v>
                </c:pt>
                <c:pt idx="6797">
                  <c:v>7.0060558999999994E-2</c:v>
                </c:pt>
                <c:pt idx="6798">
                  <c:v>6.7923352000000006E-2</c:v>
                </c:pt>
                <c:pt idx="6799">
                  <c:v>6.6972068999999995E-2</c:v>
                </c:pt>
                <c:pt idx="6800">
                  <c:v>7.7771142000000001E-2</c:v>
                </c:pt>
                <c:pt idx="6801">
                  <c:v>7.2175577000000005E-2</c:v>
                </c:pt>
                <c:pt idx="6802">
                  <c:v>7.3045023000000001E-2</c:v>
                </c:pt>
                <c:pt idx="6803">
                  <c:v>6.4828372999999995E-2</c:v>
                </c:pt>
                <c:pt idx="6804">
                  <c:v>7.0622690000000002E-2</c:v>
                </c:pt>
                <c:pt idx="6805">
                  <c:v>6.6182397000000004E-2</c:v>
                </c:pt>
                <c:pt idx="6806">
                  <c:v>6.7092888000000003E-2</c:v>
                </c:pt>
                <c:pt idx="6807">
                  <c:v>7.0964858000000006E-2</c:v>
                </c:pt>
                <c:pt idx="6808">
                  <c:v>7.3225103E-2</c:v>
                </c:pt>
                <c:pt idx="6809">
                  <c:v>7.1632266E-2</c:v>
                </c:pt>
                <c:pt idx="6810">
                  <c:v>6.8207130000000005E-2</c:v>
                </c:pt>
                <c:pt idx="6811">
                  <c:v>6.1834719000000003E-2</c:v>
                </c:pt>
                <c:pt idx="6812">
                  <c:v>6.7637964999999994E-2</c:v>
                </c:pt>
                <c:pt idx="6813">
                  <c:v>6.4475454000000001E-2</c:v>
                </c:pt>
                <c:pt idx="6814">
                  <c:v>6.6565140999999994E-2</c:v>
                </c:pt>
                <c:pt idx="6815">
                  <c:v>6.4842611999999994E-2</c:v>
                </c:pt>
                <c:pt idx="6816">
                  <c:v>6.6424846999999995E-2</c:v>
                </c:pt>
                <c:pt idx="6817">
                  <c:v>6.5585679999999993E-2</c:v>
                </c:pt>
                <c:pt idx="6818">
                  <c:v>6.4146607999999994E-2</c:v>
                </c:pt>
                <c:pt idx="6819">
                  <c:v>6.5276853999999995E-2</c:v>
                </c:pt>
                <c:pt idx="6820">
                  <c:v>6.9800085999999997E-2</c:v>
                </c:pt>
                <c:pt idx="6821">
                  <c:v>6.8490072999999999E-2</c:v>
                </c:pt>
                <c:pt idx="6822">
                  <c:v>6.5654874000000002E-2</c:v>
                </c:pt>
                <c:pt idx="6823">
                  <c:v>6.6009074000000001E-2</c:v>
                </c:pt>
                <c:pt idx="6824">
                  <c:v>6.8762712000000004E-2</c:v>
                </c:pt>
                <c:pt idx="6825">
                  <c:v>6.6637508999999998E-2</c:v>
                </c:pt>
                <c:pt idx="6826">
                  <c:v>6.3309871000000004E-2</c:v>
                </c:pt>
                <c:pt idx="6827">
                  <c:v>6.5589800000000004E-2</c:v>
                </c:pt>
                <c:pt idx="6828">
                  <c:v>6.6803849999999998E-2</c:v>
                </c:pt>
                <c:pt idx="6829">
                  <c:v>6.6797726000000002E-2</c:v>
                </c:pt>
                <c:pt idx="6830">
                  <c:v>6.4111090999999995E-2</c:v>
                </c:pt>
                <c:pt idx="6831">
                  <c:v>6.6106595000000004E-2</c:v>
                </c:pt>
                <c:pt idx="6832">
                  <c:v>6.5845124000000005E-2</c:v>
                </c:pt>
                <c:pt idx="6833">
                  <c:v>6.8279250999999999E-2</c:v>
                </c:pt>
                <c:pt idx="6834">
                  <c:v>6.7561573999999999E-2</c:v>
                </c:pt>
                <c:pt idx="6835">
                  <c:v>6.8083555000000004E-2</c:v>
                </c:pt>
                <c:pt idx="6836">
                  <c:v>6.9298223000000006E-2</c:v>
                </c:pt>
                <c:pt idx="6837">
                  <c:v>7.6324441000000007E-2</c:v>
                </c:pt>
                <c:pt idx="6838">
                  <c:v>6.9033473999999997E-2</c:v>
                </c:pt>
                <c:pt idx="6839">
                  <c:v>6.8697646000000001E-2</c:v>
                </c:pt>
                <c:pt idx="6840">
                  <c:v>7.3502570000000003E-2</c:v>
                </c:pt>
                <c:pt idx="6841">
                  <c:v>7.6767080000000001E-2</c:v>
                </c:pt>
                <c:pt idx="6842">
                  <c:v>7.8970149000000003E-2</c:v>
                </c:pt>
                <c:pt idx="6843">
                  <c:v>8.0038874999999995E-2</c:v>
                </c:pt>
                <c:pt idx="6844">
                  <c:v>7.9149619000000004E-2</c:v>
                </c:pt>
                <c:pt idx="6845">
                  <c:v>8.2925453999999996E-2</c:v>
                </c:pt>
                <c:pt idx="6846">
                  <c:v>7.6929808000000002E-2</c:v>
                </c:pt>
                <c:pt idx="6847">
                  <c:v>7.4155322999999995E-2</c:v>
                </c:pt>
                <c:pt idx="6848">
                  <c:v>7.627739E-2</c:v>
                </c:pt>
                <c:pt idx="6849">
                  <c:v>7.750804E-2</c:v>
                </c:pt>
                <c:pt idx="6850">
                  <c:v>7.449016E-2</c:v>
                </c:pt>
                <c:pt idx="6851">
                  <c:v>7.3821708999999999E-2</c:v>
                </c:pt>
                <c:pt idx="6852">
                  <c:v>7.2168432000000005E-2</c:v>
                </c:pt>
                <c:pt idx="6853">
                  <c:v>7.4486448999999996E-2</c:v>
                </c:pt>
                <c:pt idx="6854">
                  <c:v>8.5939109E-2</c:v>
                </c:pt>
                <c:pt idx="6855">
                  <c:v>7.6681695999999994E-2</c:v>
                </c:pt>
                <c:pt idx="6856">
                  <c:v>7.3062642999999997E-2</c:v>
                </c:pt>
                <c:pt idx="6857">
                  <c:v>7.7102661000000003E-2</c:v>
                </c:pt>
                <c:pt idx="6858">
                  <c:v>7.6801686999999993E-2</c:v>
                </c:pt>
                <c:pt idx="6859">
                  <c:v>7.6418190999999996E-2</c:v>
                </c:pt>
                <c:pt idx="6860">
                  <c:v>7.4887029999999993E-2</c:v>
                </c:pt>
                <c:pt idx="6861">
                  <c:v>8.1259972999999999E-2</c:v>
                </c:pt>
                <c:pt idx="6862">
                  <c:v>7.8411608999999993E-2</c:v>
                </c:pt>
                <c:pt idx="6863">
                  <c:v>7.2785146999999994E-2</c:v>
                </c:pt>
                <c:pt idx="6864">
                  <c:v>7.1490698000000005E-2</c:v>
                </c:pt>
                <c:pt idx="6865">
                  <c:v>7.9043157000000003E-2</c:v>
                </c:pt>
                <c:pt idx="6866">
                  <c:v>8.3304025000000004E-2</c:v>
                </c:pt>
                <c:pt idx="6867">
                  <c:v>7.1757890000000005E-2</c:v>
                </c:pt>
                <c:pt idx="6868">
                  <c:v>6.5185710999999993E-2</c:v>
                </c:pt>
                <c:pt idx="6869">
                  <c:v>7.2464392000000002E-2</c:v>
                </c:pt>
                <c:pt idx="6870">
                  <c:v>7.4915349000000006E-2</c:v>
                </c:pt>
                <c:pt idx="6871">
                  <c:v>6.9856942000000005E-2</c:v>
                </c:pt>
                <c:pt idx="6872">
                  <c:v>7.3859996999999997E-2</c:v>
                </c:pt>
                <c:pt idx="6873">
                  <c:v>7.5937524000000006E-2</c:v>
                </c:pt>
                <c:pt idx="6874">
                  <c:v>7.6066934000000003E-2</c:v>
                </c:pt>
                <c:pt idx="6875">
                  <c:v>7.1765392999999997E-2</c:v>
                </c:pt>
                <c:pt idx="6876">
                  <c:v>7.0996322000000001E-2</c:v>
                </c:pt>
                <c:pt idx="6877">
                  <c:v>7.5880825999999998E-2</c:v>
                </c:pt>
                <c:pt idx="6878">
                  <c:v>7.5919642999999995E-2</c:v>
                </c:pt>
                <c:pt idx="6879">
                  <c:v>7.9811588000000003E-2</c:v>
                </c:pt>
                <c:pt idx="6880">
                  <c:v>7.7326536000000001E-2</c:v>
                </c:pt>
                <c:pt idx="6881">
                  <c:v>6.6319160000000002E-2</c:v>
                </c:pt>
                <c:pt idx="6882">
                  <c:v>7.5320057999999995E-2</c:v>
                </c:pt>
                <c:pt idx="6883">
                  <c:v>8.1295392999999994E-2</c:v>
                </c:pt>
                <c:pt idx="6884">
                  <c:v>6.4073563E-2</c:v>
                </c:pt>
                <c:pt idx="6885">
                  <c:v>8.1013396000000001E-2</c:v>
                </c:pt>
                <c:pt idx="6886">
                  <c:v>9.0059862000000004E-2</c:v>
                </c:pt>
                <c:pt idx="6887">
                  <c:v>7.0081360999999995E-2</c:v>
                </c:pt>
                <c:pt idx="6888">
                  <c:v>8.4609694999999999E-2</c:v>
                </c:pt>
                <c:pt idx="6889">
                  <c:v>8.5497864000000007E-2</c:v>
                </c:pt>
                <c:pt idx="6890">
                  <c:v>7.3565952000000004E-2</c:v>
                </c:pt>
                <c:pt idx="6891">
                  <c:v>8.3110183000000004E-2</c:v>
                </c:pt>
                <c:pt idx="6892">
                  <c:v>8.4573537000000004E-2</c:v>
                </c:pt>
                <c:pt idx="6893">
                  <c:v>7.93074E-2</c:v>
                </c:pt>
                <c:pt idx="6894">
                  <c:v>8.2665555000000002E-2</c:v>
                </c:pt>
                <c:pt idx="6895">
                  <c:v>8.8427572999999995E-2</c:v>
                </c:pt>
                <c:pt idx="6896">
                  <c:v>8.2344114999999996E-2</c:v>
                </c:pt>
                <c:pt idx="6897">
                  <c:v>8.4055460999999998E-2</c:v>
                </c:pt>
                <c:pt idx="6898">
                  <c:v>8.2951850999999993E-2</c:v>
                </c:pt>
                <c:pt idx="6899">
                  <c:v>7.6444864000000001E-2</c:v>
                </c:pt>
                <c:pt idx="6900">
                  <c:v>7.8365958999999999E-2</c:v>
                </c:pt>
                <c:pt idx="6901">
                  <c:v>7.9344407000000006E-2</c:v>
                </c:pt>
                <c:pt idx="6902">
                  <c:v>7.4723884000000004E-2</c:v>
                </c:pt>
                <c:pt idx="6903">
                  <c:v>7.3665008000000004E-2</c:v>
                </c:pt>
                <c:pt idx="6904">
                  <c:v>7.6632230999999995E-2</c:v>
                </c:pt>
                <c:pt idx="6905">
                  <c:v>6.7100778E-2</c:v>
                </c:pt>
                <c:pt idx="6906">
                  <c:v>7.5861305000000004E-2</c:v>
                </c:pt>
                <c:pt idx="6907">
                  <c:v>8.1005200999999999E-2</c:v>
                </c:pt>
                <c:pt idx="6908">
                  <c:v>6.3715576999999995E-2</c:v>
                </c:pt>
                <c:pt idx="6909">
                  <c:v>7.0453643999999996E-2</c:v>
                </c:pt>
                <c:pt idx="6910">
                  <c:v>8.3526291000000003E-2</c:v>
                </c:pt>
                <c:pt idx="6911">
                  <c:v>6.3399187999999995E-2</c:v>
                </c:pt>
                <c:pt idx="6912">
                  <c:v>6.8280779E-2</c:v>
                </c:pt>
                <c:pt idx="6913">
                  <c:v>7.9539559999999995E-2</c:v>
                </c:pt>
                <c:pt idx="6914">
                  <c:v>6.9946996999999997E-2</c:v>
                </c:pt>
                <c:pt idx="6915">
                  <c:v>7.4561982999999998E-2</c:v>
                </c:pt>
                <c:pt idx="6916">
                  <c:v>7.7374159999999997E-2</c:v>
                </c:pt>
                <c:pt idx="6917">
                  <c:v>7.5407945000000004E-2</c:v>
                </c:pt>
                <c:pt idx="6918">
                  <c:v>7.1107886999999995E-2</c:v>
                </c:pt>
                <c:pt idx="6919">
                  <c:v>7.2802186000000005E-2</c:v>
                </c:pt>
                <c:pt idx="6920">
                  <c:v>7.5929894999999997E-2</c:v>
                </c:pt>
                <c:pt idx="6921">
                  <c:v>7.3249421999999995E-2</c:v>
                </c:pt>
                <c:pt idx="6922">
                  <c:v>6.8497822E-2</c:v>
                </c:pt>
                <c:pt idx="6923">
                  <c:v>7.0035531999999998E-2</c:v>
                </c:pt>
                <c:pt idx="6924">
                  <c:v>7.0609406E-2</c:v>
                </c:pt>
                <c:pt idx="6925">
                  <c:v>7.1363076999999997E-2</c:v>
                </c:pt>
                <c:pt idx="6926">
                  <c:v>7.2554572999999997E-2</c:v>
                </c:pt>
                <c:pt idx="6927">
                  <c:v>7.6181530999999997E-2</c:v>
                </c:pt>
                <c:pt idx="6928">
                  <c:v>7.1304031000000004E-2</c:v>
                </c:pt>
                <c:pt idx="6929">
                  <c:v>7.5354963999999997E-2</c:v>
                </c:pt>
                <c:pt idx="6930">
                  <c:v>7.5303271000000005E-2</c:v>
                </c:pt>
                <c:pt idx="6931">
                  <c:v>7.6909155000000007E-2</c:v>
                </c:pt>
                <c:pt idx="6932">
                  <c:v>7.0024825999999998E-2</c:v>
                </c:pt>
                <c:pt idx="6933">
                  <c:v>7.1370520000000007E-2</c:v>
                </c:pt>
                <c:pt idx="6934">
                  <c:v>7.3965914999999993E-2</c:v>
                </c:pt>
                <c:pt idx="6935">
                  <c:v>7.1255087999999994E-2</c:v>
                </c:pt>
                <c:pt idx="6936">
                  <c:v>6.9905839999999997E-2</c:v>
                </c:pt>
                <c:pt idx="6937">
                  <c:v>6.7887961999999996E-2</c:v>
                </c:pt>
                <c:pt idx="6938">
                  <c:v>7.0414833999999996E-2</c:v>
                </c:pt>
                <c:pt idx="6939">
                  <c:v>7.1450001999999999E-2</c:v>
                </c:pt>
                <c:pt idx="6940">
                  <c:v>6.5198138000000003E-2</c:v>
                </c:pt>
                <c:pt idx="6941">
                  <c:v>6.5796017999999998E-2</c:v>
                </c:pt>
                <c:pt idx="6942">
                  <c:v>6.4632258999999997E-2</c:v>
                </c:pt>
                <c:pt idx="6943">
                  <c:v>6.4918287000000005E-2</c:v>
                </c:pt>
                <c:pt idx="6944">
                  <c:v>6.3938028999999993E-2</c:v>
                </c:pt>
                <c:pt idx="6945">
                  <c:v>6.2370229999999999E-2</c:v>
                </c:pt>
                <c:pt idx="6946">
                  <c:v>6.5848439999999994E-2</c:v>
                </c:pt>
                <c:pt idx="6947">
                  <c:v>6.3096598000000004E-2</c:v>
                </c:pt>
                <c:pt idx="6948">
                  <c:v>6.3386597000000003E-2</c:v>
                </c:pt>
                <c:pt idx="6949">
                  <c:v>6.6065468000000002E-2</c:v>
                </c:pt>
                <c:pt idx="6950">
                  <c:v>6.1803900000000002E-2</c:v>
                </c:pt>
                <c:pt idx="6951">
                  <c:v>6.4327508000000005E-2</c:v>
                </c:pt>
                <c:pt idx="6952">
                  <c:v>6.3621521E-2</c:v>
                </c:pt>
                <c:pt idx="6953">
                  <c:v>6.8033843999999996E-2</c:v>
                </c:pt>
                <c:pt idx="6954">
                  <c:v>6.1995878999999997E-2</c:v>
                </c:pt>
                <c:pt idx="6955">
                  <c:v>6.2905081000000002E-2</c:v>
                </c:pt>
                <c:pt idx="6956">
                  <c:v>6.1715673999999998E-2</c:v>
                </c:pt>
                <c:pt idx="6957">
                  <c:v>5.8055691E-2</c:v>
                </c:pt>
                <c:pt idx="6958">
                  <c:v>6.4644277E-2</c:v>
                </c:pt>
                <c:pt idx="6959">
                  <c:v>6.0294278E-2</c:v>
                </c:pt>
                <c:pt idx="6960">
                  <c:v>6.2173683E-2</c:v>
                </c:pt>
                <c:pt idx="6961">
                  <c:v>6.0392827000000003E-2</c:v>
                </c:pt>
                <c:pt idx="6962">
                  <c:v>6.3988134000000002E-2</c:v>
                </c:pt>
                <c:pt idx="6963">
                  <c:v>6.0971573000000001E-2</c:v>
                </c:pt>
                <c:pt idx="6964">
                  <c:v>5.7706680000000003E-2</c:v>
                </c:pt>
                <c:pt idx="6965">
                  <c:v>6.0905135999999999E-2</c:v>
                </c:pt>
                <c:pt idx="6966">
                  <c:v>5.8090812999999998E-2</c:v>
                </c:pt>
                <c:pt idx="6967">
                  <c:v>6.3324191000000002E-2</c:v>
                </c:pt>
                <c:pt idx="6968">
                  <c:v>5.9506778000000003E-2</c:v>
                </c:pt>
                <c:pt idx="6969">
                  <c:v>6.0687892E-2</c:v>
                </c:pt>
                <c:pt idx="6970">
                  <c:v>6.0929707999999999E-2</c:v>
                </c:pt>
                <c:pt idx="6971">
                  <c:v>5.9776027000000002E-2</c:v>
                </c:pt>
                <c:pt idx="6972">
                  <c:v>5.9833284E-2</c:v>
                </c:pt>
                <c:pt idx="6973">
                  <c:v>5.6365848000000003E-2</c:v>
                </c:pt>
                <c:pt idx="6974">
                  <c:v>5.9180207999999998E-2</c:v>
                </c:pt>
                <c:pt idx="6975">
                  <c:v>6.1782381999999997E-2</c:v>
                </c:pt>
                <c:pt idx="6976">
                  <c:v>6.0582716000000002E-2</c:v>
                </c:pt>
                <c:pt idx="6977">
                  <c:v>5.9751543999999997E-2</c:v>
                </c:pt>
                <c:pt idx="6978">
                  <c:v>5.7378218000000002E-2</c:v>
                </c:pt>
                <c:pt idx="6979">
                  <c:v>6.0907706999999998E-2</c:v>
                </c:pt>
                <c:pt idx="6980">
                  <c:v>6.1161917000000003E-2</c:v>
                </c:pt>
                <c:pt idx="6981">
                  <c:v>6.2358476000000003E-2</c:v>
                </c:pt>
                <c:pt idx="6982">
                  <c:v>5.9929173000000002E-2</c:v>
                </c:pt>
                <c:pt idx="6983">
                  <c:v>6.1958502999999998E-2</c:v>
                </c:pt>
                <c:pt idx="6984">
                  <c:v>6.3308030000000001E-2</c:v>
                </c:pt>
                <c:pt idx="6985">
                  <c:v>6.5488368000000005E-2</c:v>
                </c:pt>
                <c:pt idx="6986">
                  <c:v>6.8300432999999994E-2</c:v>
                </c:pt>
                <c:pt idx="6987">
                  <c:v>6.5717428999999994E-2</c:v>
                </c:pt>
                <c:pt idx="6988">
                  <c:v>6.5574877000000004E-2</c:v>
                </c:pt>
                <c:pt idx="6989">
                  <c:v>6.6475824000000003E-2</c:v>
                </c:pt>
                <c:pt idx="6990">
                  <c:v>6.7655629999999994E-2</c:v>
                </c:pt>
                <c:pt idx="6991">
                  <c:v>6.6175445999999999E-2</c:v>
                </c:pt>
                <c:pt idx="6992">
                  <c:v>5.9812360000000002E-2</c:v>
                </c:pt>
                <c:pt idx="6993">
                  <c:v>6.7370676000000004E-2</c:v>
                </c:pt>
                <c:pt idx="6994">
                  <c:v>6.6710285999999994E-2</c:v>
                </c:pt>
                <c:pt idx="6995">
                  <c:v>6.5619983000000007E-2</c:v>
                </c:pt>
                <c:pt idx="6996">
                  <c:v>6.2089159999999997E-2</c:v>
                </c:pt>
                <c:pt idx="6997">
                  <c:v>6.3924350000000005E-2</c:v>
                </c:pt>
                <c:pt idx="6998">
                  <c:v>6.6162846999999997E-2</c:v>
                </c:pt>
                <c:pt idx="6999">
                  <c:v>6.6941291E-2</c:v>
                </c:pt>
                <c:pt idx="7000">
                  <c:v>6.4270764999999994E-2</c:v>
                </c:pt>
                <c:pt idx="7001">
                  <c:v>6.2276593999999998E-2</c:v>
                </c:pt>
                <c:pt idx="7002">
                  <c:v>6.4596809000000005E-2</c:v>
                </c:pt>
                <c:pt idx="7003">
                  <c:v>6.5326519E-2</c:v>
                </c:pt>
                <c:pt idx="7004">
                  <c:v>6.4941578E-2</c:v>
                </c:pt>
                <c:pt idx="7005">
                  <c:v>6.2695734000000003E-2</c:v>
                </c:pt>
                <c:pt idx="7006">
                  <c:v>6.3685312999999993E-2</c:v>
                </c:pt>
                <c:pt idx="7007">
                  <c:v>6.5253116E-2</c:v>
                </c:pt>
                <c:pt idx="7008">
                  <c:v>6.4588918999999995E-2</c:v>
                </c:pt>
                <c:pt idx="7009">
                  <c:v>6.1404045999999997E-2</c:v>
                </c:pt>
                <c:pt idx="7010">
                  <c:v>5.9781718999999997E-2</c:v>
                </c:pt>
                <c:pt idx="7011">
                  <c:v>6.1627558999999998E-2</c:v>
                </c:pt>
                <c:pt idx="7012">
                  <c:v>6.4187929000000005E-2</c:v>
                </c:pt>
                <c:pt idx="7013">
                  <c:v>6.1760988000000003E-2</c:v>
                </c:pt>
                <c:pt idx="7014">
                  <c:v>5.9800188999999997E-2</c:v>
                </c:pt>
                <c:pt idx="7015">
                  <c:v>5.7615865000000002E-2</c:v>
                </c:pt>
                <c:pt idx="7016">
                  <c:v>6.0068134000000002E-2</c:v>
                </c:pt>
                <c:pt idx="7017">
                  <c:v>6.2636487000000005E-2</c:v>
                </c:pt>
                <c:pt idx="7018">
                  <c:v>5.9649277000000001E-2</c:v>
                </c:pt>
                <c:pt idx="7019">
                  <c:v>5.7163749E-2</c:v>
                </c:pt>
                <c:pt idx="7020">
                  <c:v>5.8411538999999998E-2</c:v>
                </c:pt>
                <c:pt idx="7021">
                  <c:v>5.8213398E-2</c:v>
                </c:pt>
                <c:pt idx="7022">
                  <c:v>5.9064709E-2</c:v>
                </c:pt>
                <c:pt idx="7023">
                  <c:v>6.0891635999999999E-2</c:v>
                </c:pt>
                <c:pt idx="7024">
                  <c:v>5.7406656E-2</c:v>
                </c:pt>
                <c:pt idx="7025">
                  <c:v>5.8580313000000002E-2</c:v>
                </c:pt>
                <c:pt idx="7026">
                  <c:v>6.0204934000000002E-2</c:v>
                </c:pt>
                <c:pt idx="7027">
                  <c:v>6.0450210999999997E-2</c:v>
                </c:pt>
                <c:pt idx="7028">
                  <c:v>5.6032851000000002E-2</c:v>
                </c:pt>
                <c:pt idx="7029">
                  <c:v>5.6706096999999997E-2</c:v>
                </c:pt>
                <c:pt idx="7030">
                  <c:v>5.7737223999999997E-2</c:v>
                </c:pt>
                <c:pt idx="7031">
                  <c:v>6.2369793999999999E-2</c:v>
                </c:pt>
                <c:pt idx="7032">
                  <c:v>6.1108033999999999E-2</c:v>
                </c:pt>
                <c:pt idx="7033">
                  <c:v>5.8145802000000003E-2</c:v>
                </c:pt>
                <c:pt idx="7034">
                  <c:v>5.7997211999999999E-2</c:v>
                </c:pt>
                <c:pt idx="7035">
                  <c:v>6.2602878000000001E-2</c:v>
                </c:pt>
                <c:pt idx="7036">
                  <c:v>6.1660524000000001E-2</c:v>
                </c:pt>
                <c:pt idx="7037">
                  <c:v>6.3316739999999996E-2</c:v>
                </c:pt>
                <c:pt idx="7038">
                  <c:v>6.3441440000000002E-2</c:v>
                </c:pt>
                <c:pt idx="7039">
                  <c:v>6.0482405000000003E-2</c:v>
                </c:pt>
                <c:pt idx="7040">
                  <c:v>6.2940955000000007E-2</c:v>
                </c:pt>
                <c:pt idx="7041">
                  <c:v>6.2679961000000006E-2</c:v>
                </c:pt>
                <c:pt idx="7042">
                  <c:v>6.5434091E-2</c:v>
                </c:pt>
                <c:pt idx="7043">
                  <c:v>6.0159706E-2</c:v>
                </c:pt>
                <c:pt idx="7044">
                  <c:v>6.7239881000000001E-2</c:v>
                </c:pt>
                <c:pt idx="7045">
                  <c:v>6.6480084999999994E-2</c:v>
                </c:pt>
                <c:pt idx="7046">
                  <c:v>6.1177593000000002E-2</c:v>
                </c:pt>
                <c:pt idx="7047">
                  <c:v>6.5374732000000005E-2</c:v>
                </c:pt>
                <c:pt idx="7048">
                  <c:v>6.4755276000000001E-2</c:v>
                </c:pt>
                <c:pt idx="7049">
                  <c:v>6.5043956E-2</c:v>
                </c:pt>
                <c:pt idx="7050">
                  <c:v>6.6980793999999996E-2</c:v>
                </c:pt>
                <c:pt idx="7051">
                  <c:v>6.3049167000000003E-2</c:v>
                </c:pt>
                <c:pt idx="7052">
                  <c:v>6.0836870000000001E-2</c:v>
                </c:pt>
                <c:pt idx="7053">
                  <c:v>6.7157082000000007E-2</c:v>
                </c:pt>
                <c:pt idx="7054">
                  <c:v>6.8825968000000001E-2</c:v>
                </c:pt>
                <c:pt idx="7055">
                  <c:v>6.2292701999999998E-2</c:v>
                </c:pt>
                <c:pt idx="7056">
                  <c:v>5.9385928999999997E-2</c:v>
                </c:pt>
                <c:pt idx="7057">
                  <c:v>6.3825145E-2</c:v>
                </c:pt>
                <c:pt idx="7058">
                  <c:v>6.3944951E-2</c:v>
                </c:pt>
                <c:pt idx="7059">
                  <c:v>6.3777439000000005E-2</c:v>
                </c:pt>
                <c:pt idx="7060">
                  <c:v>6.3844755000000003E-2</c:v>
                </c:pt>
                <c:pt idx="7061">
                  <c:v>6.2237005999999997E-2</c:v>
                </c:pt>
                <c:pt idx="7062">
                  <c:v>6.3724353999999997E-2</c:v>
                </c:pt>
                <c:pt idx="7063">
                  <c:v>6.3158430000000002E-2</c:v>
                </c:pt>
                <c:pt idx="7064">
                  <c:v>6.3572830999999996E-2</c:v>
                </c:pt>
                <c:pt idx="7065">
                  <c:v>6.0594354000000003E-2</c:v>
                </c:pt>
                <c:pt idx="7066">
                  <c:v>6.3256137000000004E-2</c:v>
                </c:pt>
                <c:pt idx="7067">
                  <c:v>6.1563168000000001E-2</c:v>
                </c:pt>
                <c:pt idx="7068">
                  <c:v>6.7034118000000004E-2</c:v>
                </c:pt>
                <c:pt idx="7069">
                  <c:v>6.2155478E-2</c:v>
                </c:pt>
                <c:pt idx="7070">
                  <c:v>6.1003119000000001E-2</c:v>
                </c:pt>
                <c:pt idx="7071">
                  <c:v>6.4166419000000002E-2</c:v>
                </c:pt>
                <c:pt idx="7072">
                  <c:v>6.8392790999999994E-2</c:v>
                </c:pt>
                <c:pt idx="7073">
                  <c:v>6.6835374000000003E-2</c:v>
                </c:pt>
                <c:pt idx="7074">
                  <c:v>6.8441114999999997E-2</c:v>
                </c:pt>
                <c:pt idx="7075">
                  <c:v>7.0931174E-2</c:v>
                </c:pt>
                <c:pt idx="7076">
                  <c:v>6.2323242000000001E-2</c:v>
                </c:pt>
                <c:pt idx="7077">
                  <c:v>6.7077786E-2</c:v>
                </c:pt>
                <c:pt idx="7078">
                  <c:v>6.8115272000000004E-2</c:v>
                </c:pt>
                <c:pt idx="7079">
                  <c:v>6.8523265E-2</c:v>
                </c:pt>
                <c:pt idx="7080">
                  <c:v>6.4706056999999997E-2</c:v>
                </c:pt>
                <c:pt idx="7081">
                  <c:v>6.5454409000000005E-2</c:v>
                </c:pt>
                <c:pt idx="7082">
                  <c:v>6.8829052000000002E-2</c:v>
                </c:pt>
                <c:pt idx="7083">
                  <c:v>5.7252563999999999E-2</c:v>
                </c:pt>
                <c:pt idx="7084">
                  <c:v>5.9574931999999997E-2</c:v>
                </c:pt>
                <c:pt idx="7085">
                  <c:v>6.2766462999999995E-2</c:v>
                </c:pt>
                <c:pt idx="7086">
                  <c:v>5.3543579000000001E-2</c:v>
                </c:pt>
                <c:pt idx="7087">
                  <c:v>5.9835564000000001E-2</c:v>
                </c:pt>
                <c:pt idx="7088">
                  <c:v>5.7513766000000001E-2</c:v>
                </c:pt>
                <c:pt idx="7089">
                  <c:v>5.2847642E-2</c:v>
                </c:pt>
                <c:pt idx="7090">
                  <c:v>5.4684699000000003E-2</c:v>
                </c:pt>
                <c:pt idx="7091">
                  <c:v>6.0097307000000003E-2</c:v>
                </c:pt>
                <c:pt idx="7092">
                  <c:v>5.8770313999999997E-2</c:v>
                </c:pt>
                <c:pt idx="7093">
                  <c:v>5.7271224000000003E-2</c:v>
                </c:pt>
                <c:pt idx="7094">
                  <c:v>5.1476455999999997E-2</c:v>
                </c:pt>
                <c:pt idx="7095">
                  <c:v>4.7677990000000003E-2</c:v>
                </c:pt>
                <c:pt idx="7096">
                  <c:v>4.6656005E-2</c:v>
                </c:pt>
                <c:pt idx="7097">
                  <c:v>5.8590694999999998E-2</c:v>
                </c:pt>
                <c:pt idx="7098">
                  <c:v>6.7283704999999999E-2</c:v>
                </c:pt>
                <c:pt idx="7099">
                  <c:v>6.7688509999999993E-2</c:v>
                </c:pt>
                <c:pt idx="7100">
                  <c:v>6.6205344999999999E-2</c:v>
                </c:pt>
                <c:pt idx="7101">
                  <c:v>4.1600391E-2</c:v>
                </c:pt>
                <c:pt idx="7102">
                  <c:v>4.2494352999999999E-2</c:v>
                </c:pt>
                <c:pt idx="7103">
                  <c:v>6.3624403999999996E-2</c:v>
                </c:pt>
                <c:pt idx="7104">
                  <c:v>5.2623950000000003E-2</c:v>
                </c:pt>
                <c:pt idx="7105">
                  <c:v>6.8041787000000006E-2</c:v>
                </c:pt>
                <c:pt idx="7106">
                  <c:v>8.2343160999999998E-2</c:v>
                </c:pt>
                <c:pt idx="7107">
                  <c:v>6.9596468999999994E-2</c:v>
                </c:pt>
                <c:pt idx="7108">
                  <c:v>4.9620438000000003E-2</c:v>
                </c:pt>
                <c:pt idx="7109">
                  <c:v>5.6203239000000002E-2</c:v>
                </c:pt>
                <c:pt idx="7110">
                  <c:v>6.6683978000000005E-2</c:v>
                </c:pt>
                <c:pt idx="7111">
                  <c:v>6.8595855999999997E-2</c:v>
                </c:pt>
                <c:pt idx="7112">
                  <c:v>6.6516994999999995E-2</c:v>
                </c:pt>
                <c:pt idx="7113">
                  <c:v>6.6542826999999999E-2</c:v>
                </c:pt>
                <c:pt idx="7114">
                  <c:v>7.1904576999999997E-2</c:v>
                </c:pt>
                <c:pt idx="7115">
                  <c:v>7.3374644000000003E-2</c:v>
                </c:pt>
                <c:pt idx="7116">
                  <c:v>7.3775508000000004E-2</c:v>
                </c:pt>
                <c:pt idx="7117">
                  <c:v>7.2341665999999999E-2</c:v>
                </c:pt>
                <c:pt idx="7118">
                  <c:v>7.5824006999999999E-2</c:v>
                </c:pt>
                <c:pt idx="7119">
                  <c:v>6.9057979000000005E-2</c:v>
                </c:pt>
                <c:pt idx="7120">
                  <c:v>6.6852151999999998E-2</c:v>
                </c:pt>
                <c:pt idx="7121">
                  <c:v>6.3454494E-2</c:v>
                </c:pt>
                <c:pt idx="7122">
                  <c:v>6.8121947000000002E-2</c:v>
                </c:pt>
                <c:pt idx="7123">
                  <c:v>6.9994949000000001E-2</c:v>
                </c:pt>
                <c:pt idx="7124">
                  <c:v>8.2792766000000004E-2</c:v>
                </c:pt>
                <c:pt idx="7125">
                  <c:v>5.8607805999999998E-2</c:v>
                </c:pt>
                <c:pt idx="7126">
                  <c:v>5.2602759999999998E-2</c:v>
                </c:pt>
                <c:pt idx="7127">
                  <c:v>6.1049774000000001E-2</c:v>
                </c:pt>
                <c:pt idx="7128">
                  <c:v>6.8860247999999999E-2</c:v>
                </c:pt>
                <c:pt idx="7129">
                  <c:v>6.8545990000000001E-2</c:v>
                </c:pt>
                <c:pt idx="7130">
                  <c:v>7.8506142000000001E-2</c:v>
                </c:pt>
                <c:pt idx="7131">
                  <c:v>6.6569053000000003E-2</c:v>
                </c:pt>
                <c:pt idx="7132">
                  <c:v>6.3644177999999996E-2</c:v>
                </c:pt>
                <c:pt idx="7133">
                  <c:v>6.3543512999999996E-2</c:v>
                </c:pt>
                <c:pt idx="7134">
                  <c:v>6.8033575999999998E-2</c:v>
                </c:pt>
                <c:pt idx="7135">
                  <c:v>6.5609029999999999E-2</c:v>
                </c:pt>
                <c:pt idx="7136">
                  <c:v>6.6281489999999998E-2</c:v>
                </c:pt>
                <c:pt idx="7137">
                  <c:v>7.1592100000000006E-2</c:v>
                </c:pt>
                <c:pt idx="7138">
                  <c:v>7.0719651999999994E-2</c:v>
                </c:pt>
                <c:pt idx="7139">
                  <c:v>6.4974411999999995E-2</c:v>
                </c:pt>
                <c:pt idx="7140">
                  <c:v>6.0525347E-2</c:v>
                </c:pt>
                <c:pt idx="7141">
                  <c:v>5.9161275999999999E-2</c:v>
                </c:pt>
                <c:pt idx="7142">
                  <c:v>6.2498722E-2</c:v>
                </c:pt>
                <c:pt idx="7143">
                  <c:v>5.8888274999999997E-2</c:v>
                </c:pt>
                <c:pt idx="7144">
                  <c:v>6.122002E-2</c:v>
                </c:pt>
                <c:pt idx="7145">
                  <c:v>5.8450066000000002E-2</c:v>
                </c:pt>
                <c:pt idx="7146">
                  <c:v>5.8317560999999997E-2</c:v>
                </c:pt>
                <c:pt idx="7147">
                  <c:v>5.8172150999999998E-2</c:v>
                </c:pt>
                <c:pt idx="7148">
                  <c:v>5.7038125000000002E-2</c:v>
                </c:pt>
                <c:pt idx="7149">
                  <c:v>6.4108014000000005E-2</c:v>
                </c:pt>
                <c:pt idx="7150">
                  <c:v>6.0048413000000002E-2</c:v>
                </c:pt>
                <c:pt idx="7151">
                  <c:v>5.7430259999999997E-2</c:v>
                </c:pt>
                <c:pt idx="7152">
                  <c:v>6.2418359999999999E-2</c:v>
                </c:pt>
                <c:pt idx="7153">
                  <c:v>5.8627884999999998E-2</c:v>
                </c:pt>
                <c:pt idx="7154">
                  <c:v>5.8645993E-2</c:v>
                </c:pt>
                <c:pt idx="7155">
                  <c:v>5.8854517000000002E-2</c:v>
                </c:pt>
                <c:pt idx="7156">
                  <c:v>6.0107454999999997E-2</c:v>
                </c:pt>
                <c:pt idx="7157">
                  <c:v>6.0774575999999997E-2</c:v>
                </c:pt>
                <c:pt idx="7158">
                  <c:v>6.0282212000000002E-2</c:v>
                </c:pt>
                <c:pt idx="7159">
                  <c:v>6.04412E-2</c:v>
                </c:pt>
                <c:pt idx="7160">
                  <c:v>6.0579155000000003E-2</c:v>
                </c:pt>
                <c:pt idx="7161">
                  <c:v>6.2387972999999999E-2</c:v>
                </c:pt>
                <c:pt idx="7162">
                  <c:v>6.2636696000000006E-2</c:v>
                </c:pt>
                <c:pt idx="7163">
                  <c:v>6.0838796000000001E-2</c:v>
                </c:pt>
                <c:pt idx="7164">
                  <c:v>6.2106083999999999E-2</c:v>
                </c:pt>
                <c:pt idx="7165">
                  <c:v>6.6678464000000007E-2</c:v>
                </c:pt>
                <c:pt idx="7166">
                  <c:v>6.6666283000000007E-2</c:v>
                </c:pt>
                <c:pt idx="7167">
                  <c:v>6.6769615000000004E-2</c:v>
                </c:pt>
                <c:pt idx="7168">
                  <c:v>6.7791468999999993E-2</c:v>
                </c:pt>
                <c:pt idx="7169">
                  <c:v>6.6134720999999994E-2</c:v>
                </c:pt>
                <c:pt idx="7170">
                  <c:v>6.8455160000000001E-2</c:v>
                </c:pt>
                <c:pt idx="7171">
                  <c:v>6.9805651999999996E-2</c:v>
                </c:pt>
                <c:pt idx="7172">
                  <c:v>6.8111107000000004E-2</c:v>
                </c:pt>
                <c:pt idx="7173">
                  <c:v>7.0318601999999994E-2</c:v>
                </c:pt>
                <c:pt idx="7174">
                  <c:v>6.8761929999999999E-2</c:v>
                </c:pt>
                <c:pt idx="7175">
                  <c:v>7.0692189000000002E-2</c:v>
                </c:pt>
                <c:pt idx="7176">
                  <c:v>6.5692648000000006E-2</c:v>
                </c:pt>
                <c:pt idx="7177">
                  <c:v>6.9589913000000003E-2</c:v>
                </c:pt>
                <c:pt idx="7178">
                  <c:v>7.0557288999999995E-2</c:v>
                </c:pt>
                <c:pt idx="7179">
                  <c:v>7.3666259999999997E-2</c:v>
                </c:pt>
                <c:pt idx="7180">
                  <c:v>6.9456852999999999E-2</c:v>
                </c:pt>
                <c:pt idx="7181">
                  <c:v>7.0187896E-2</c:v>
                </c:pt>
                <c:pt idx="7182">
                  <c:v>6.8985313000000006E-2</c:v>
                </c:pt>
                <c:pt idx="7183">
                  <c:v>7.0492132999999998E-2</c:v>
                </c:pt>
                <c:pt idx="7184">
                  <c:v>6.7300982999999995E-2</c:v>
                </c:pt>
                <c:pt idx="7185">
                  <c:v>7.3221989000000001E-2</c:v>
                </c:pt>
                <c:pt idx="7186">
                  <c:v>7.5454130999999994E-2</c:v>
                </c:pt>
                <c:pt idx="7187">
                  <c:v>7.2919867999999999E-2</c:v>
                </c:pt>
                <c:pt idx="7188">
                  <c:v>6.9698869999999996E-2</c:v>
                </c:pt>
                <c:pt idx="7189">
                  <c:v>6.8158499999999997E-2</c:v>
                </c:pt>
                <c:pt idx="7190">
                  <c:v>6.7736797000000001E-2</c:v>
                </c:pt>
                <c:pt idx="7191">
                  <c:v>6.5167381999999996E-2</c:v>
                </c:pt>
                <c:pt idx="7192">
                  <c:v>7.1350880000000005E-2</c:v>
                </c:pt>
                <c:pt idx="7193">
                  <c:v>6.6852540000000002E-2</c:v>
                </c:pt>
                <c:pt idx="7194">
                  <c:v>6.7087262999999994E-2</c:v>
                </c:pt>
                <c:pt idx="7195">
                  <c:v>6.6175929999999994E-2</c:v>
                </c:pt>
                <c:pt idx="7196">
                  <c:v>6.2979721000000002E-2</c:v>
                </c:pt>
                <c:pt idx="7197">
                  <c:v>6.5463914999999998E-2</c:v>
                </c:pt>
                <c:pt idx="7198">
                  <c:v>6.7980586999999995E-2</c:v>
                </c:pt>
                <c:pt idx="7199">
                  <c:v>6.8174995000000002E-2</c:v>
                </c:pt>
                <c:pt idx="7200">
                  <c:v>6.6205211E-2</c:v>
                </c:pt>
                <c:pt idx="7201">
                  <c:v>6.1695416000000003E-2</c:v>
                </c:pt>
                <c:pt idx="7202">
                  <c:v>6.3626273999999997E-2</c:v>
                </c:pt>
                <c:pt idx="7203">
                  <c:v>6.4421496999999994E-2</c:v>
                </c:pt>
                <c:pt idx="7204">
                  <c:v>6.5745547000000001E-2</c:v>
                </c:pt>
                <c:pt idx="7205">
                  <c:v>6.6563405000000006E-2</c:v>
                </c:pt>
                <c:pt idx="7206">
                  <c:v>6.4680286000000003E-2</c:v>
                </c:pt>
                <c:pt idx="7207">
                  <c:v>6.4949796000000004E-2</c:v>
                </c:pt>
                <c:pt idx="7208">
                  <c:v>6.2368884999999999E-2</c:v>
                </c:pt>
                <c:pt idx="7209">
                  <c:v>6.7817979E-2</c:v>
                </c:pt>
                <c:pt idx="7210">
                  <c:v>6.5616286999999995E-2</c:v>
                </c:pt>
                <c:pt idx="7211">
                  <c:v>6.6282608000000007E-2</c:v>
                </c:pt>
                <c:pt idx="7212">
                  <c:v>7.0621654000000006E-2</c:v>
                </c:pt>
                <c:pt idx="7213">
                  <c:v>6.6852219000000004E-2</c:v>
                </c:pt>
                <c:pt idx="7214">
                  <c:v>6.4816638999999995E-2</c:v>
                </c:pt>
                <c:pt idx="7215">
                  <c:v>6.4396924999999994E-2</c:v>
                </c:pt>
                <c:pt idx="7216">
                  <c:v>6.0384187999999998E-2</c:v>
                </c:pt>
                <c:pt idx="7217">
                  <c:v>6.9460235999999995E-2</c:v>
                </c:pt>
                <c:pt idx="7218">
                  <c:v>7.2362594000000002E-2</c:v>
                </c:pt>
                <c:pt idx="7219">
                  <c:v>6.8568654000000007E-2</c:v>
                </c:pt>
                <c:pt idx="7220">
                  <c:v>6.2380280000000003E-2</c:v>
                </c:pt>
                <c:pt idx="7221">
                  <c:v>6.7301004999999997E-2</c:v>
                </c:pt>
                <c:pt idx="7222">
                  <c:v>6.7268267000000007E-2</c:v>
                </c:pt>
                <c:pt idx="7223">
                  <c:v>6.6532439999999998E-2</c:v>
                </c:pt>
                <c:pt idx="7224">
                  <c:v>6.6050671000000005E-2</c:v>
                </c:pt>
                <c:pt idx="7225">
                  <c:v>6.3606955000000007E-2</c:v>
                </c:pt>
                <c:pt idx="7226">
                  <c:v>6.7441687E-2</c:v>
                </c:pt>
                <c:pt idx="7227">
                  <c:v>6.3425369999999995E-2</c:v>
                </c:pt>
                <c:pt idx="7228">
                  <c:v>6.2598302999999994E-2</c:v>
                </c:pt>
                <c:pt idx="7229">
                  <c:v>6.6873476000000001E-2</c:v>
                </c:pt>
                <c:pt idx="7230">
                  <c:v>6.3690566000000004E-2</c:v>
                </c:pt>
                <c:pt idx="7231">
                  <c:v>6.3937172E-2</c:v>
                </c:pt>
                <c:pt idx="7232">
                  <c:v>6.2176459000000003E-2</c:v>
                </c:pt>
                <c:pt idx="7233">
                  <c:v>6.2886462000000004E-2</c:v>
                </c:pt>
                <c:pt idx="7234">
                  <c:v>6.3596270999999996E-2</c:v>
                </c:pt>
                <c:pt idx="7235">
                  <c:v>6.0850818000000001E-2</c:v>
                </c:pt>
                <c:pt idx="7236">
                  <c:v>6.1718519999999999E-2</c:v>
                </c:pt>
                <c:pt idx="7237">
                  <c:v>6.1742757000000002E-2</c:v>
                </c:pt>
                <c:pt idx="7238">
                  <c:v>6.7635327999999995E-2</c:v>
                </c:pt>
                <c:pt idx="7239">
                  <c:v>6.4849131000000004E-2</c:v>
                </c:pt>
                <c:pt idx="7240">
                  <c:v>6.0733382000000002E-2</c:v>
                </c:pt>
                <c:pt idx="7241">
                  <c:v>6.0699295E-2</c:v>
                </c:pt>
                <c:pt idx="7242">
                  <c:v>6.3396141000000003E-2</c:v>
                </c:pt>
                <c:pt idx="7243">
                  <c:v>6.7852943999999998E-2</c:v>
                </c:pt>
                <c:pt idx="7244">
                  <c:v>6.3744374000000006E-2</c:v>
                </c:pt>
                <c:pt idx="7245">
                  <c:v>6.4274340999999999E-2</c:v>
                </c:pt>
                <c:pt idx="7246">
                  <c:v>6.7164227000000007E-2</c:v>
                </c:pt>
                <c:pt idx="7247">
                  <c:v>6.3487202000000006E-2</c:v>
                </c:pt>
                <c:pt idx="7248">
                  <c:v>6.5644301000000002E-2</c:v>
                </c:pt>
                <c:pt idx="7249">
                  <c:v>6.7497059999999998E-2</c:v>
                </c:pt>
                <c:pt idx="7250">
                  <c:v>6.6865742000000006E-2</c:v>
                </c:pt>
                <c:pt idx="7251">
                  <c:v>6.7516356999999999E-2</c:v>
                </c:pt>
                <c:pt idx="7252">
                  <c:v>6.5478942999999998E-2</c:v>
                </c:pt>
                <c:pt idx="7253">
                  <c:v>6.5529010999999998E-2</c:v>
                </c:pt>
                <c:pt idx="7254">
                  <c:v>6.8432450000000006E-2</c:v>
                </c:pt>
                <c:pt idx="7255">
                  <c:v>6.7348807999999996E-2</c:v>
                </c:pt>
                <c:pt idx="7256">
                  <c:v>6.9581567999999996E-2</c:v>
                </c:pt>
                <c:pt idx="7257">
                  <c:v>6.6291764000000003E-2</c:v>
                </c:pt>
                <c:pt idx="7258">
                  <c:v>6.0782623000000001E-2</c:v>
                </c:pt>
                <c:pt idx="7259">
                  <c:v>6.5606676000000003E-2</c:v>
                </c:pt>
                <c:pt idx="7260">
                  <c:v>6.7170031000000005E-2</c:v>
                </c:pt>
                <c:pt idx="7261">
                  <c:v>6.8224907000000001E-2</c:v>
                </c:pt>
                <c:pt idx="7262">
                  <c:v>6.6594154000000003E-2</c:v>
                </c:pt>
                <c:pt idx="7263">
                  <c:v>6.6872722999999995E-2</c:v>
                </c:pt>
                <c:pt idx="7264">
                  <c:v>6.8353407000000005E-2</c:v>
                </c:pt>
                <c:pt idx="7265">
                  <c:v>6.7524366000000002E-2</c:v>
                </c:pt>
                <c:pt idx="7266">
                  <c:v>6.5707355999999995E-2</c:v>
                </c:pt>
                <c:pt idx="7267">
                  <c:v>6.5956898E-2</c:v>
                </c:pt>
                <c:pt idx="7268">
                  <c:v>6.6146672000000004E-2</c:v>
                </c:pt>
                <c:pt idx="7269">
                  <c:v>6.6626570999999996E-2</c:v>
                </c:pt>
                <c:pt idx="7270">
                  <c:v>6.9086030000000007E-2</c:v>
                </c:pt>
                <c:pt idx="7271">
                  <c:v>6.4518443999999994E-2</c:v>
                </c:pt>
                <c:pt idx="7272">
                  <c:v>6.1036675999999998E-2</c:v>
                </c:pt>
                <c:pt idx="7273">
                  <c:v>6.6701218000000007E-2</c:v>
                </c:pt>
                <c:pt idx="7274">
                  <c:v>6.9319747000000001E-2</c:v>
                </c:pt>
                <c:pt idx="7275">
                  <c:v>6.3471444000000002E-2</c:v>
                </c:pt>
                <c:pt idx="7276">
                  <c:v>6.4088345000000005E-2</c:v>
                </c:pt>
                <c:pt idx="7277">
                  <c:v>6.3214295000000004E-2</c:v>
                </c:pt>
                <c:pt idx="7278">
                  <c:v>6.2291319999999997E-2</c:v>
                </c:pt>
                <c:pt idx="7279">
                  <c:v>6.3006914999999997E-2</c:v>
                </c:pt>
                <c:pt idx="7280">
                  <c:v>6.3801444999999998E-2</c:v>
                </c:pt>
                <c:pt idx="7281">
                  <c:v>6.8951726000000005E-2</c:v>
                </c:pt>
                <c:pt idx="7282">
                  <c:v>6.7914531E-2</c:v>
                </c:pt>
                <c:pt idx="7283">
                  <c:v>6.1645985E-2</c:v>
                </c:pt>
                <c:pt idx="7284">
                  <c:v>6.3503957999999999E-2</c:v>
                </c:pt>
                <c:pt idx="7285">
                  <c:v>6.4703709999999998E-2</c:v>
                </c:pt>
                <c:pt idx="7286">
                  <c:v>6.8701304000000005E-2</c:v>
                </c:pt>
                <c:pt idx="7287">
                  <c:v>6.0227654999999998E-2</c:v>
                </c:pt>
                <c:pt idx="7288">
                  <c:v>6.0274492999999998E-2</c:v>
                </c:pt>
                <c:pt idx="7289">
                  <c:v>6.4252726999999996E-2</c:v>
                </c:pt>
                <c:pt idx="7290">
                  <c:v>6.3905105000000004E-2</c:v>
                </c:pt>
                <c:pt idx="7291">
                  <c:v>6.1258987000000001E-2</c:v>
                </c:pt>
                <c:pt idx="7292">
                  <c:v>5.8474336000000002E-2</c:v>
                </c:pt>
                <c:pt idx="7293">
                  <c:v>5.8686322999999999E-2</c:v>
                </c:pt>
                <c:pt idx="7294">
                  <c:v>5.9920280999999999E-2</c:v>
                </c:pt>
                <c:pt idx="7295">
                  <c:v>6.1257186999999998E-2</c:v>
                </c:pt>
                <c:pt idx="7296">
                  <c:v>5.9668232000000002E-2</c:v>
                </c:pt>
                <c:pt idx="7297">
                  <c:v>5.7611473000000003E-2</c:v>
                </c:pt>
                <c:pt idx="7298">
                  <c:v>6.0553357000000002E-2</c:v>
                </c:pt>
                <c:pt idx="7299">
                  <c:v>6.3623450999999998E-2</c:v>
                </c:pt>
                <c:pt idx="7300">
                  <c:v>6.1848816000000001E-2</c:v>
                </c:pt>
                <c:pt idx="7301">
                  <c:v>5.4767734999999998E-2</c:v>
                </c:pt>
                <c:pt idx="7302">
                  <c:v>6.1534625000000003E-2</c:v>
                </c:pt>
                <c:pt idx="7303">
                  <c:v>5.7965721999999997E-2</c:v>
                </c:pt>
                <c:pt idx="7304">
                  <c:v>6.0095105000000003E-2</c:v>
                </c:pt>
                <c:pt idx="7305">
                  <c:v>6.0912963000000001E-2</c:v>
                </c:pt>
                <c:pt idx="7306">
                  <c:v>5.8645612999999999E-2</c:v>
                </c:pt>
                <c:pt idx="7307">
                  <c:v>5.7872765E-2</c:v>
                </c:pt>
                <c:pt idx="7308">
                  <c:v>5.8786238999999997E-2</c:v>
                </c:pt>
                <c:pt idx="7309">
                  <c:v>6.5038815E-2</c:v>
                </c:pt>
                <c:pt idx="7310">
                  <c:v>5.6075208000000001E-2</c:v>
                </c:pt>
                <c:pt idx="7311">
                  <c:v>5.4623786000000001E-2</c:v>
                </c:pt>
                <c:pt idx="7312">
                  <c:v>6.185649E-2</c:v>
                </c:pt>
                <c:pt idx="7313">
                  <c:v>5.7647899000000002E-2</c:v>
                </c:pt>
                <c:pt idx="7314">
                  <c:v>5.7752244000000001E-2</c:v>
                </c:pt>
                <c:pt idx="7315">
                  <c:v>5.8629226E-2</c:v>
                </c:pt>
                <c:pt idx="7316">
                  <c:v>5.3848161999999998E-2</c:v>
                </c:pt>
                <c:pt idx="7317">
                  <c:v>6.1551355000000002E-2</c:v>
                </c:pt>
                <c:pt idx="7318">
                  <c:v>6.2094674000000002E-2</c:v>
                </c:pt>
                <c:pt idx="7319">
                  <c:v>5.5308938000000002E-2</c:v>
                </c:pt>
                <c:pt idx="7320">
                  <c:v>5.7633421999999997E-2</c:v>
                </c:pt>
                <c:pt idx="7321">
                  <c:v>5.8664332999999999E-2</c:v>
                </c:pt>
                <c:pt idx="7322">
                  <c:v>6.0629632000000003E-2</c:v>
                </c:pt>
                <c:pt idx="7323">
                  <c:v>6.4383358000000002E-2</c:v>
                </c:pt>
                <c:pt idx="7324">
                  <c:v>5.9695749999999999E-2</c:v>
                </c:pt>
                <c:pt idx="7325">
                  <c:v>5.8573760000000002E-2</c:v>
                </c:pt>
                <c:pt idx="7326">
                  <c:v>6.2927037000000005E-2</c:v>
                </c:pt>
                <c:pt idx="7327">
                  <c:v>5.9857473000000001E-2</c:v>
                </c:pt>
                <c:pt idx="7328">
                  <c:v>5.9241219999999997E-2</c:v>
                </c:pt>
                <c:pt idx="7329">
                  <c:v>5.6676861000000002E-2</c:v>
                </c:pt>
                <c:pt idx="7330">
                  <c:v>5.8657356000000001E-2</c:v>
                </c:pt>
                <c:pt idx="7331">
                  <c:v>5.8284249000000003E-2</c:v>
                </c:pt>
                <c:pt idx="7332">
                  <c:v>5.7379935E-2</c:v>
                </c:pt>
                <c:pt idx="7333">
                  <c:v>5.6275789E-2</c:v>
                </c:pt>
                <c:pt idx="7334">
                  <c:v>5.4699711999999998E-2</c:v>
                </c:pt>
                <c:pt idx="7335">
                  <c:v>5.5649929000000001E-2</c:v>
                </c:pt>
                <c:pt idx="7336">
                  <c:v>5.5757787000000003E-2</c:v>
                </c:pt>
                <c:pt idx="7337">
                  <c:v>4.9998701E-2</c:v>
                </c:pt>
                <c:pt idx="7338">
                  <c:v>5.2962597E-2</c:v>
                </c:pt>
                <c:pt idx="7339">
                  <c:v>5.6237753000000001E-2</c:v>
                </c:pt>
                <c:pt idx="7340">
                  <c:v>5.1670401999999997E-2</c:v>
                </c:pt>
                <c:pt idx="7341">
                  <c:v>4.9604855000000003E-2</c:v>
                </c:pt>
                <c:pt idx="7342">
                  <c:v>5.0966198999999997E-2</c:v>
                </c:pt>
                <c:pt idx="7343">
                  <c:v>5.8563665000000001E-2</c:v>
                </c:pt>
                <c:pt idx="7344">
                  <c:v>5.4295532000000001E-2</c:v>
                </c:pt>
                <c:pt idx="7345">
                  <c:v>4.9182261999999997E-2</c:v>
                </c:pt>
                <c:pt idx="7346">
                  <c:v>4.4028672999999997E-2</c:v>
                </c:pt>
                <c:pt idx="7347">
                  <c:v>5.2954256999999998E-2</c:v>
                </c:pt>
                <c:pt idx="7348">
                  <c:v>5.1563515999999997E-2</c:v>
                </c:pt>
                <c:pt idx="7349">
                  <c:v>4.4678714000000001E-2</c:v>
                </c:pt>
                <c:pt idx="7350">
                  <c:v>4.3457519E-2</c:v>
                </c:pt>
                <c:pt idx="7351">
                  <c:v>4.5713216000000001E-2</c:v>
                </c:pt>
                <c:pt idx="7352">
                  <c:v>4.6936910999999998E-2</c:v>
                </c:pt>
                <c:pt idx="7353">
                  <c:v>4.3186377999999997E-2</c:v>
                </c:pt>
                <c:pt idx="7354">
                  <c:v>4.3094434000000001E-2</c:v>
                </c:pt>
                <c:pt idx="7355">
                  <c:v>4.2616397E-2</c:v>
                </c:pt>
                <c:pt idx="7356">
                  <c:v>3.9951797999999997E-2</c:v>
                </c:pt>
                <c:pt idx="7357">
                  <c:v>4.3038402000000003E-2</c:v>
                </c:pt>
                <c:pt idx="7358">
                  <c:v>4.0791086999999997E-2</c:v>
                </c:pt>
                <c:pt idx="7359">
                  <c:v>3.9625953999999998E-2</c:v>
                </c:pt>
                <c:pt idx="7360">
                  <c:v>3.9313920000000002E-2</c:v>
                </c:pt>
                <c:pt idx="7361">
                  <c:v>3.9508596E-2</c:v>
                </c:pt>
                <c:pt idx="7362">
                  <c:v>4.2084011999999997E-2</c:v>
                </c:pt>
                <c:pt idx="7363">
                  <c:v>4.3578844999999998E-2</c:v>
                </c:pt>
                <c:pt idx="7364">
                  <c:v>4.1162811000000001E-2</c:v>
                </c:pt>
                <c:pt idx="7365">
                  <c:v>4.1311949000000001E-2</c:v>
                </c:pt>
                <c:pt idx="7366">
                  <c:v>4.3587494999999997E-2</c:v>
                </c:pt>
                <c:pt idx="7367">
                  <c:v>4.0019389000000002E-2</c:v>
                </c:pt>
                <c:pt idx="7368">
                  <c:v>3.4946483E-2</c:v>
                </c:pt>
                <c:pt idx="7369">
                  <c:v>3.8196605000000002E-2</c:v>
                </c:pt>
                <c:pt idx="7370">
                  <c:v>4.2666659000000003E-2</c:v>
                </c:pt>
                <c:pt idx="7371">
                  <c:v>3.6856707000000002E-2</c:v>
                </c:pt>
                <c:pt idx="7372">
                  <c:v>3.7174311000000002E-2</c:v>
                </c:pt>
                <c:pt idx="7373">
                  <c:v>4.0365577E-2</c:v>
                </c:pt>
                <c:pt idx="7374">
                  <c:v>3.9861999000000002E-2</c:v>
                </c:pt>
                <c:pt idx="7375">
                  <c:v>3.4523692000000002E-2</c:v>
                </c:pt>
                <c:pt idx="7376">
                  <c:v>3.2180964999999999E-2</c:v>
                </c:pt>
                <c:pt idx="7377">
                  <c:v>3.2636366999999999E-2</c:v>
                </c:pt>
                <c:pt idx="7378">
                  <c:v>4.0343328999999997E-2</c:v>
                </c:pt>
                <c:pt idx="7379">
                  <c:v>3.6114760000000003E-2</c:v>
                </c:pt>
                <c:pt idx="7380">
                  <c:v>3.1022338E-2</c:v>
                </c:pt>
                <c:pt idx="7381">
                  <c:v>3.175737E-2</c:v>
                </c:pt>
                <c:pt idx="7382">
                  <c:v>3.7665702000000002E-2</c:v>
                </c:pt>
                <c:pt idx="7383">
                  <c:v>3.1991571000000003E-2</c:v>
                </c:pt>
                <c:pt idx="7384">
                  <c:v>3.4792136000000001E-2</c:v>
                </c:pt>
                <c:pt idx="7385">
                  <c:v>3.5831033999999998E-2</c:v>
                </c:pt>
                <c:pt idx="7386">
                  <c:v>3.1897604000000003E-2</c:v>
                </c:pt>
                <c:pt idx="7387">
                  <c:v>3.6561333000000001E-2</c:v>
                </c:pt>
                <c:pt idx="7388">
                  <c:v>3.8069568999999998E-2</c:v>
                </c:pt>
                <c:pt idx="7389">
                  <c:v>3.4925707E-2</c:v>
                </c:pt>
                <c:pt idx="7390">
                  <c:v>3.6260396E-2</c:v>
                </c:pt>
                <c:pt idx="7391">
                  <c:v>3.5305916999999999E-2</c:v>
                </c:pt>
                <c:pt idx="7392">
                  <c:v>3.2526198999999999E-2</c:v>
                </c:pt>
                <c:pt idx="7393">
                  <c:v>3.5742230999999999E-2</c:v>
                </c:pt>
                <c:pt idx="7394">
                  <c:v>3.4231398000000003E-2</c:v>
                </c:pt>
                <c:pt idx="7395">
                  <c:v>3.1850796000000001E-2</c:v>
                </c:pt>
                <c:pt idx="7396">
                  <c:v>3.7306231000000002E-2</c:v>
                </c:pt>
                <c:pt idx="7397">
                  <c:v>3.5117645000000003E-2</c:v>
                </c:pt>
                <c:pt idx="7398">
                  <c:v>3.1082548000000002E-2</c:v>
                </c:pt>
                <c:pt idx="7399">
                  <c:v>3.1132081999999998E-2</c:v>
                </c:pt>
                <c:pt idx="7400">
                  <c:v>3.2133438E-2</c:v>
                </c:pt>
                <c:pt idx="7401">
                  <c:v>3.6269858000000002E-2</c:v>
                </c:pt>
                <c:pt idx="7402">
                  <c:v>3.3192764999999999E-2</c:v>
                </c:pt>
                <c:pt idx="7403">
                  <c:v>3.3782125000000003E-2</c:v>
                </c:pt>
                <c:pt idx="7404">
                  <c:v>3.6597907999999998E-2</c:v>
                </c:pt>
                <c:pt idx="7405">
                  <c:v>3.9721526E-2</c:v>
                </c:pt>
                <c:pt idx="7406">
                  <c:v>3.7995055E-2</c:v>
                </c:pt>
                <c:pt idx="7407">
                  <c:v>3.3284719999999997E-2</c:v>
                </c:pt>
                <c:pt idx="7408">
                  <c:v>4.1275001999999998E-2</c:v>
                </c:pt>
                <c:pt idx="7409">
                  <c:v>3.8882951999999998E-2</c:v>
                </c:pt>
                <c:pt idx="7410">
                  <c:v>4.1056625999999999E-2</c:v>
                </c:pt>
                <c:pt idx="7411">
                  <c:v>3.5973395999999998E-2</c:v>
                </c:pt>
                <c:pt idx="7412">
                  <c:v>3.5757749999999998E-2</c:v>
                </c:pt>
                <c:pt idx="7413">
                  <c:v>3.2545179E-2</c:v>
                </c:pt>
                <c:pt idx="7414">
                  <c:v>3.4786548E-2</c:v>
                </c:pt>
                <c:pt idx="7415">
                  <c:v>3.2302085000000001E-2</c:v>
                </c:pt>
                <c:pt idx="7416">
                  <c:v>3.5505056E-2</c:v>
                </c:pt>
                <c:pt idx="7417">
                  <c:v>3.0120411999999999E-2</c:v>
                </c:pt>
                <c:pt idx="7418">
                  <c:v>2.7542494000000001E-2</c:v>
                </c:pt>
                <c:pt idx="7419">
                  <c:v>3.5871528E-2</c:v>
                </c:pt>
                <c:pt idx="7420">
                  <c:v>3.4352791000000001E-2</c:v>
                </c:pt>
                <c:pt idx="7421">
                  <c:v>3.1969793000000003E-2</c:v>
                </c:pt>
                <c:pt idx="7422">
                  <c:v>2.9172686999999999E-2</c:v>
                </c:pt>
                <c:pt idx="7423">
                  <c:v>2.2259920999999998E-2</c:v>
                </c:pt>
                <c:pt idx="7424">
                  <c:v>2.9603850000000001E-2</c:v>
                </c:pt>
                <c:pt idx="7425">
                  <c:v>3.1795627999999999E-2</c:v>
                </c:pt>
                <c:pt idx="7426">
                  <c:v>2.9227481999999999E-2</c:v>
                </c:pt>
                <c:pt idx="7427">
                  <c:v>3.0376634999999999E-2</c:v>
                </c:pt>
                <c:pt idx="7428">
                  <c:v>2.9467613E-2</c:v>
                </c:pt>
                <c:pt idx="7429">
                  <c:v>1.9733226E-2</c:v>
                </c:pt>
                <c:pt idx="7430">
                  <c:v>2.3214530000000001E-2</c:v>
                </c:pt>
                <c:pt idx="7431">
                  <c:v>2.7819133999999999E-2</c:v>
                </c:pt>
                <c:pt idx="7432">
                  <c:v>2.3710123999999999E-2</c:v>
                </c:pt>
                <c:pt idx="7433">
                  <c:v>2.4441694999999999E-2</c:v>
                </c:pt>
                <c:pt idx="7434">
                  <c:v>2.5364214999999999E-2</c:v>
                </c:pt>
                <c:pt idx="7435">
                  <c:v>2.3163112E-2</c:v>
                </c:pt>
                <c:pt idx="7436">
                  <c:v>2.4069595999999999E-2</c:v>
                </c:pt>
                <c:pt idx="7437">
                  <c:v>1.3866493000000001E-2</c:v>
                </c:pt>
                <c:pt idx="7438">
                  <c:v>1.6765410000000001E-2</c:v>
                </c:pt>
                <c:pt idx="7439">
                  <c:v>2.0928998000000001E-2</c:v>
                </c:pt>
                <c:pt idx="7440">
                  <c:v>1.8029874000000001E-2</c:v>
                </c:pt>
                <c:pt idx="7441">
                  <c:v>1.5966722999999999E-2</c:v>
                </c:pt>
                <c:pt idx="7442">
                  <c:v>1.9463266999999999E-2</c:v>
                </c:pt>
                <c:pt idx="7443">
                  <c:v>1.1483105E-2</c:v>
                </c:pt>
                <c:pt idx="7444">
                  <c:v>1.0999343999999999E-2</c:v>
                </c:pt>
                <c:pt idx="7445">
                  <c:v>1.0420107E-2</c:v>
                </c:pt>
                <c:pt idx="7446">
                  <c:v>1.1216057999999999E-2</c:v>
                </c:pt>
                <c:pt idx="7447">
                  <c:v>1.1812074000000001E-2</c:v>
                </c:pt>
                <c:pt idx="7448">
                  <c:v>7.7099940000000004E-3</c:v>
                </c:pt>
                <c:pt idx="7449">
                  <c:v>2.5069760000000002E-3</c:v>
                </c:pt>
                <c:pt idx="7450">
                  <c:v>5.199113E-3</c:v>
                </c:pt>
                <c:pt idx="7451">
                  <c:v>5.4521129999999998E-3</c:v>
                </c:pt>
                <c:pt idx="7452">
                  <c:v>9.4296050000000006E-3</c:v>
                </c:pt>
                <c:pt idx="7453">
                  <c:v>2.9216369999999999E-3</c:v>
                </c:pt>
                <c:pt idx="7454">
                  <c:v>4.7361879999999997E-3</c:v>
                </c:pt>
                <c:pt idx="7455">
                  <c:v>9.8918019999999999E-3</c:v>
                </c:pt>
                <c:pt idx="7456">
                  <c:v>1.6983600000000001E-2</c:v>
                </c:pt>
                <c:pt idx="7457">
                  <c:v>9.6838759999999992E-3</c:v>
                </c:pt>
                <c:pt idx="7458">
                  <c:v>7.0946179999999996E-3</c:v>
                </c:pt>
                <c:pt idx="7459">
                  <c:v>1.0221701E-2</c:v>
                </c:pt>
                <c:pt idx="7460">
                  <c:v>1.9375508999999999E-2</c:v>
                </c:pt>
                <c:pt idx="7461">
                  <c:v>1.8995211000000001E-2</c:v>
                </c:pt>
                <c:pt idx="7462">
                  <c:v>1.0139205E-2</c:v>
                </c:pt>
                <c:pt idx="7463">
                  <c:v>1.3672686999999999E-2</c:v>
                </c:pt>
                <c:pt idx="7464">
                  <c:v>1.8335819E-2</c:v>
                </c:pt>
                <c:pt idx="7465">
                  <c:v>2.1265563000000001E-2</c:v>
                </c:pt>
                <c:pt idx="7466">
                  <c:v>1.3735209E-2</c:v>
                </c:pt>
                <c:pt idx="7467">
                  <c:v>1.317115E-2</c:v>
                </c:pt>
                <c:pt idx="7468">
                  <c:v>1.6057683E-2</c:v>
                </c:pt>
                <c:pt idx="7469">
                  <c:v>1.8467844000000001E-2</c:v>
                </c:pt>
                <c:pt idx="7470">
                  <c:v>1.3589866000000001E-2</c:v>
                </c:pt>
                <c:pt idx="7471">
                  <c:v>1.4588553000000001E-2</c:v>
                </c:pt>
                <c:pt idx="7472">
                  <c:v>1.3792532E-2</c:v>
                </c:pt>
                <c:pt idx="7473">
                  <c:v>1.3436999999999999E-2</c:v>
                </c:pt>
                <c:pt idx="7474">
                  <c:v>1.4686158E-2</c:v>
                </c:pt>
                <c:pt idx="7475">
                  <c:v>1.1847761E-2</c:v>
                </c:pt>
                <c:pt idx="7476">
                  <c:v>9.0137499999999992E-3</c:v>
                </c:pt>
                <c:pt idx="7477">
                  <c:v>7.5998769999999997E-3</c:v>
                </c:pt>
                <c:pt idx="7478">
                  <c:v>9.6789389999999993E-3</c:v>
                </c:pt>
                <c:pt idx="7479">
                  <c:v>1.0762846E-2</c:v>
                </c:pt>
                <c:pt idx="7480">
                  <c:v>4.0733940000000001E-3</c:v>
                </c:pt>
                <c:pt idx="7481">
                  <c:v>8.4268639999999992E-3</c:v>
                </c:pt>
                <c:pt idx="7482">
                  <c:v>8.5275239999999999E-3</c:v>
                </c:pt>
                <c:pt idx="7483">
                  <c:v>7.7871650000000004E-3</c:v>
                </c:pt>
                <c:pt idx="7484">
                  <c:v>5.3556860000000001E-3</c:v>
                </c:pt>
                <c:pt idx="7485">
                  <c:v>1.7958379999999999E-3</c:v>
                </c:pt>
                <c:pt idx="7486">
                  <c:v>1.8131689999999999E-3</c:v>
                </c:pt>
                <c:pt idx="7487">
                  <c:v>5.7112380000000004E-3</c:v>
                </c:pt>
                <c:pt idx="7488">
                  <c:v>2.1424690000000001E-3</c:v>
                </c:pt>
                <c:pt idx="7489">
                  <c:v>-3.1199370000000001E-3</c:v>
                </c:pt>
                <c:pt idx="7490">
                  <c:v>-3.1781980000000001E-3</c:v>
                </c:pt>
                <c:pt idx="7491">
                  <c:v>-1.147538E-3</c:v>
                </c:pt>
                <c:pt idx="7492">
                  <c:v>-1.6034269999999999E-3</c:v>
                </c:pt>
                <c:pt idx="7493">
                  <c:v>-5.2785890000000002E-3</c:v>
                </c:pt>
                <c:pt idx="7494">
                  <c:v>-6.6142040000000003E-3</c:v>
                </c:pt>
                <c:pt idx="7495">
                  <c:v>-7.0022269999999998E-3</c:v>
                </c:pt>
                <c:pt idx="7496">
                  <c:v>-4.3755620000000004E-3</c:v>
                </c:pt>
                <c:pt idx="7497">
                  <c:v>-7.6738880000000002E-3</c:v>
                </c:pt>
                <c:pt idx="7498">
                  <c:v>-7.9531900000000006E-3</c:v>
                </c:pt>
                <c:pt idx="7499">
                  <c:v>-6.6437129999999999E-3</c:v>
                </c:pt>
                <c:pt idx="7500">
                  <c:v>-5.1470730000000003E-3</c:v>
                </c:pt>
                <c:pt idx="7501">
                  <c:v>-8.9170440000000007E-3</c:v>
                </c:pt>
                <c:pt idx="7502">
                  <c:v>-7.2405910000000002E-3</c:v>
                </c:pt>
                <c:pt idx="7503">
                  <c:v>-7.1638919999999998E-3</c:v>
                </c:pt>
                <c:pt idx="7504">
                  <c:v>-5.9641349999999997E-3</c:v>
                </c:pt>
                <c:pt idx="7505">
                  <c:v>-5.1228419999999998E-3</c:v>
                </c:pt>
                <c:pt idx="7506">
                  <c:v>-3.918955E-3</c:v>
                </c:pt>
                <c:pt idx="7507">
                  <c:v>-1.818786E-3</c:v>
                </c:pt>
                <c:pt idx="7508">
                  <c:v>-4.5464750000000003E-3</c:v>
                </c:pt>
                <c:pt idx="7509">
                  <c:v>-5.5965590000000001E-3</c:v>
                </c:pt>
                <c:pt idx="7510">
                  <c:v>1.9243330000000001E-3</c:v>
                </c:pt>
                <c:pt idx="7511">
                  <c:v>6.4415200000000005E-4</c:v>
                </c:pt>
                <c:pt idx="7512">
                  <c:v>-4.3498579999999998E-3</c:v>
                </c:pt>
                <c:pt idx="7513">
                  <c:v>-1.551408E-3</c:v>
                </c:pt>
                <c:pt idx="7514">
                  <c:v>-3.9063780000000003E-3</c:v>
                </c:pt>
                <c:pt idx="7515">
                  <c:v>-1.017679E-2</c:v>
                </c:pt>
                <c:pt idx="7516">
                  <c:v>-1.8475536000000001E-2</c:v>
                </c:pt>
                <c:pt idx="7517">
                  <c:v>-2.4670099999999999E-3</c:v>
                </c:pt>
                <c:pt idx="7518">
                  <c:v>7.3991400000000004E-4</c:v>
                </c:pt>
                <c:pt idx="7519">
                  <c:v>7.2204510000000001E-3</c:v>
                </c:pt>
                <c:pt idx="7520">
                  <c:v>8.2773770000000007E-3</c:v>
                </c:pt>
                <c:pt idx="7521">
                  <c:v>6.4645639999999999E-3</c:v>
                </c:pt>
                <c:pt idx="7522">
                  <c:v>2.9458079999999998E-3</c:v>
                </c:pt>
                <c:pt idx="7523">
                  <c:v>5.4017750000000002E-3</c:v>
                </c:pt>
                <c:pt idx="7524">
                  <c:v>1.6629520000000001E-3</c:v>
                </c:pt>
                <c:pt idx="7525">
                  <c:v>2.9122409999999999E-3</c:v>
                </c:pt>
                <c:pt idx="7526">
                  <c:v>2.717045E-3</c:v>
                </c:pt>
                <c:pt idx="7527">
                  <c:v>-2.3991540000000001E-3</c:v>
                </c:pt>
                <c:pt idx="7528">
                  <c:v>2.3809399999999998E-3</c:v>
                </c:pt>
                <c:pt idx="7529">
                  <c:v>-2.7914509999999999E-3</c:v>
                </c:pt>
                <c:pt idx="7530" formatCode="0.00E+00">
                  <c:v>-5.11854E-5</c:v>
                </c:pt>
                <c:pt idx="7531">
                  <c:v>-1.1558650000000001E-3</c:v>
                </c:pt>
                <c:pt idx="7532">
                  <c:v>-4.1926589999999996E-3</c:v>
                </c:pt>
                <c:pt idx="7533">
                  <c:v>-3.2216710000000002E-3</c:v>
                </c:pt>
                <c:pt idx="7534">
                  <c:v>-3.6246859999999998E-3</c:v>
                </c:pt>
                <c:pt idx="7535">
                  <c:v>5.78581E-4</c:v>
                </c:pt>
                <c:pt idx="7536">
                  <c:v>-2.2801779999999999E-3</c:v>
                </c:pt>
                <c:pt idx="7537">
                  <c:v>-2.4367719999999998E-3</c:v>
                </c:pt>
                <c:pt idx="7538">
                  <c:v>1.263693E-3</c:v>
                </c:pt>
                <c:pt idx="7539">
                  <c:v>5.4330800000000005E-4</c:v>
                </c:pt>
                <c:pt idx="7540">
                  <c:v>-4.3405980000000002E-3</c:v>
                </c:pt>
                <c:pt idx="7541">
                  <c:v>-3.8689520000000002E-3</c:v>
                </c:pt>
                <c:pt idx="7542">
                  <c:v>-1.8303010000000001E-3</c:v>
                </c:pt>
                <c:pt idx="7543">
                  <c:v>-1.3205719999999999E-3</c:v>
                </c:pt>
                <c:pt idx="7544">
                  <c:v>-4.3049259999999997E-3</c:v>
                </c:pt>
                <c:pt idx="7545">
                  <c:v>-9.0091340000000002E-3</c:v>
                </c:pt>
                <c:pt idx="7546">
                  <c:v>-2.6211300000000002E-3</c:v>
                </c:pt>
                <c:pt idx="7547">
                  <c:v>-6.1013489999999998E-3</c:v>
                </c:pt>
                <c:pt idx="7548">
                  <c:v>-1.2039599999999999E-2</c:v>
                </c:pt>
                <c:pt idx="7549">
                  <c:v>-9.9511489999999994E-3</c:v>
                </c:pt>
                <c:pt idx="7550">
                  <c:v>-5.8352370000000001E-3</c:v>
                </c:pt>
                <c:pt idx="7551">
                  <c:v>-1.2181150000000001E-3</c:v>
                </c:pt>
                <c:pt idx="7552">
                  <c:v>-7.9570390000000008E-3</c:v>
                </c:pt>
                <c:pt idx="7553">
                  <c:v>-1.5249720000000001E-3</c:v>
                </c:pt>
                <c:pt idx="7554">
                  <c:v>-1.485234E-3</c:v>
                </c:pt>
                <c:pt idx="7555">
                  <c:v>-7.4301100000000002E-4</c:v>
                </c:pt>
                <c:pt idx="7556">
                  <c:v>-2.0624620000000001E-3</c:v>
                </c:pt>
                <c:pt idx="7557">
                  <c:v>5.2453299999999999E-4</c:v>
                </c:pt>
                <c:pt idx="7558">
                  <c:v>-1.9536060000000001E-3</c:v>
                </c:pt>
                <c:pt idx="7559">
                  <c:v>-1.511255E-3</c:v>
                </c:pt>
                <c:pt idx="7560">
                  <c:v>8.3560240000000001E-3</c:v>
                </c:pt>
                <c:pt idx="7561">
                  <c:v>-2.660941E-3</c:v>
                </c:pt>
                <c:pt idx="7562">
                  <c:v>-7.8093720000000002E-3</c:v>
                </c:pt>
                <c:pt idx="7563">
                  <c:v>-4.2593780000000003E-3</c:v>
                </c:pt>
                <c:pt idx="7564">
                  <c:v>-4.6736909999999998E-3</c:v>
                </c:pt>
                <c:pt idx="7565">
                  <c:v>-4.1533100000000003E-3</c:v>
                </c:pt>
                <c:pt idx="7566">
                  <c:v>-2.4265839999999999E-3</c:v>
                </c:pt>
                <c:pt idx="7567">
                  <c:v>-5.7307690000000001E-3</c:v>
                </c:pt>
                <c:pt idx="7568">
                  <c:v>-9.0551800000000001E-4</c:v>
                </c:pt>
                <c:pt idx="7569">
                  <c:v>-6.791371E-3</c:v>
                </c:pt>
                <c:pt idx="7570">
                  <c:v>-9.7046690000000008E-3</c:v>
                </c:pt>
                <c:pt idx="7571">
                  <c:v>-1.9354299999999999E-3</c:v>
                </c:pt>
                <c:pt idx="7572">
                  <c:v>-2.2481549999999999E-3</c:v>
                </c:pt>
                <c:pt idx="7573">
                  <c:v>-7.8636969999999994E-3</c:v>
                </c:pt>
                <c:pt idx="7574">
                  <c:v>-8.8782270000000007E-3</c:v>
                </c:pt>
                <c:pt idx="7575">
                  <c:v>-5.4265040000000004E-3</c:v>
                </c:pt>
                <c:pt idx="7576">
                  <c:v>-4.6293549999999999E-3</c:v>
                </c:pt>
                <c:pt idx="7577">
                  <c:v>-9.1612550000000001E-3</c:v>
                </c:pt>
                <c:pt idx="7578">
                  <c:v>-9.9372980000000007E-3</c:v>
                </c:pt>
                <c:pt idx="7579">
                  <c:v>-3.6341289999999998E-3</c:v>
                </c:pt>
                <c:pt idx="7580">
                  <c:v>-5.7814340000000002E-3</c:v>
                </c:pt>
                <c:pt idx="7581">
                  <c:v>-1.0704020999999999E-2</c:v>
                </c:pt>
                <c:pt idx="7582">
                  <c:v>-9.8491459999999996E-3</c:v>
                </c:pt>
                <c:pt idx="7583">
                  <c:v>1.841332E-3</c:v>
                </c:pt>
                <c:pt idx="7584">
                  <c:v>-2.3260699999999999E-4</c:v>
                </c:pt>
                <c:pt idx="7585">
                  <c:v>-3.9746149999999999E-3</c:v>
                </c:pt>
                <c:pt idx="7586">
                  <c:v>-3.4485050000000001E-3</c:v>
                </c:pt>
                <c:pt idx="7587">
                  <c:v>-5.9079340000000001E-3</c:v>
                </c:pt>
                <c:pt idx="7588">
                  <c:v>-7.1251309999999998E-3</c:v>
                </c:pt>
                <c:pt idx="7589">
                  <c:v>-2.472588E-3</c:v>
                </c:pt>
                <c:pt idx="7590">
                  <c:v>1.5448560000000001E-3</c:v>
                </c:pt>
                <c:pt idx="7591">
                  <c:v>1.1232779999999999E-3</c:v>
                </c:pt>
                <c:pt idx="7592">
                  <c:v>-8.8229020000000005E-3</c:v>
                </c:pt>
                <c:pt idx="7593">
                  <c:v>-3.5833990000000001E-3</c:v>
                </c:pt>
                <c:pt idx="7594">
                  <c:v>2.4997980000000001E-3</c:v>
                </c:pt>
                <c:pt idx="7595">
                  <c:v>8.7299969999999998E-3</c:v>
                </c:pt>
                <c:pt idx="7596">
                  <c:v>-6.8294549999999999E-3</c:v>
                </c:pt>
                <c:pt idx="7597">
                  <c:v>-6.9881800000000001E-3</c:v>
                </c:pt>
                <c:pt idx="7598">
                  <c:v>4.0126750000000003E-3</c:v>
                </c:pt>
                <c:pt idx="7599">
                  <c:v>3.595357E-3</c:v>
                </c:pt>
                <c:pt idx="7600" formatCode="0.00E+00">
                  <c:v>2.7644199999999999E-5</c:v>
                </c:pt>
                <c:pt idx="7601">
                  <c:v>-4.1029179999999997E-3</c:v>
                </c:pt>
                <c:pt idx="7602">
                  <c:v>-2.8070159999999999E-3</c:v>
                </c:pt>
                <c:pt idx="7603">
                  <c:v>2.3320860000000001E-3</c:v>
                </c:pt>
                <c:pt idx="7604">
                  <c:v>-1.1786920000000001E-3</c:v>
                </c:pt>
                <c:pt idx="7605">
                  <c:v>-2.8442329999999998E-3</c:v>
                </c:pt>
                <c:pt idx="7606">
                  <c:v>7.0576000000000005E-4</c:v>
                </c:pt>
                <c:pt idx="7607">
                  <c:v>-5.0282920000000002E-3</c:v>
                </c:pt>
                <c:pt idx="7608">
                  <c:v>-2.466939E-3</c:v>
                </c:pt>
                <c:pt idx="7609">
                  <c:v>-1.0029990000000001E-3</c:v>
                </c:pt>
                <c:pt idx="7610">
                  <c:v>-1.584633E-3</c:v>
                </c:pt>
                <c:pt idx="7611" formatCode="0.00E+00">
                  <c:v>-1.9227400000000002E-5</c:v>
                </c:pt>
                <c:pt idx="7612">
                  <c:v>-2.813875E-3</c:v>
                </c:pt>
                <c:pt idx="7613">
                  <c:v>-5.8088669999999997E-3</c:v>
                </c:pt>
                <c:pt idx="7614">
                  <c:v>-6.9550219999999999E-3</c:v>
                </c:pt>
                <c:pt idx="7615">
                  <c:v>-4.8367439999999996E-3</c:v>
                </c:pt>
                <c:pt idx="7616">
                  <c:v>-3.3693429999999999E-3</c:v>
                </c:pt>
                <c:pt idx="7617">
                  <c:v>-6.0697889999999999E-3</c:v>
                </c:pt>
                <c:pt idx="7618">
                  <c:v>4.86379E-4</c:v>
                </c:pt>
                <c:pt idx="7619">
                  <c:v>-1.773314E-3</c:v>
                </c:pt>
                <c:pt idx="7620">
                  <c:v>-7.4930470000000001E-3</c:v>
                </c:pt>
                <c:pt idx="7621">
                  <c:v>-5.0309550000000001E-3</c:v>
                </c:pt>
                <c:pt idx="7622">
                  <c:v>-2.1534810000000001E-3</c:v>
                </c:pt>
                <c:pt idx="7623">
                  <c:v>-1.11636E-4</c:v>
                </c:pt>
                <c:pt idx="7624">
                  <c:v>-3.7016520000000002E-3</c:v>
                </c:pt>
                <c:pt idx="7625">
                  <c:v>-5.1658579999999997E-3</c:v>
                </c:pt>
                <c:pt idx="7626">
                  <c:v>-4.7011910000000004E-3</c:v>
                </c:pt>
                <c:pt idx="7627">
                  <c:v>-4.5507209999999998E-3</c:v>
                </c:pt>
                <c:pt idx="7628" formatCode="0.00E+00">
                  <c:v>-2.5623099999999999E-5</c:v>
                </c:pt>
                <c:pt idx="7629">
                  <c:v>-3.5045100000000002E-3</c:v>
                </c:pt>
                <c:pt idx="7630">
                  <c:v>1.1614730000000001E-3</c:v>
                </c:pt>
                <c:pt idx="7631">
                  <c:v>-3.3131699999999998E-3</c:v>
                </c:pt>
                <c:pt idx="7632">
                  <c:v>-3.714892E-3</c:v>
                </c:pt>
                <c:pt idx="7633">
                  <c:v>1.984272E-3</c:v>
                </c:pt>
                <c:pt idx="7634">
                  <c:v>1.810964E-3</c:v>
                </c:pt>
                <c:pt idx="7635">
                  <c:v>-1.6258449999999999E-3</c:v>
                </c:pt>
                <c:pt idx="7636">
                  <c:v>8.9110800000000005E-4</c:v>
                </c:pt>
                <c:pt idx="7637">
                  <c:v>1.3230729999999999E-3</c:v>
                </c:pt>
                <c:pt idx="7638">
                  <c:v>8.4610799999999993E-3</c:v>
                </c:pt>
                <c:pt idx="7639">
                  <c:v>2.2077109999999998E-3</c:v>
                </c:pt>
                <c:pt idx="7640">
                  <c:v>-5.0018600000000001E-4</c:v>
                </c:pt>
                <c:pt idx="7641">
                  <c:v>4.9331949999999996E-3</c:v>
                </c:pt>
                <c:pt idx="7642">
                  <c:v>5.04091E-3</c:v>
                </c:pt>
                <c:pt idx="7643">
                  <c:v>4.1511480000000003E-3</c:v>
                </c:pt>
                <c:pt idx="7644">
                  <c:v>1.5687899999999999E-4</c:v>
                </c:pt>
                <c:pt idx="7645">
                  <c:v>4.4663E-4</c:v>
                </c:pt>
                <c:pt idx="7646">
                  <c:v>7.8570140000000007E-3</c:v>
                </c:pt>
                <c:pt idx="7647">
                  <c:v>6.5773660000000003E-3</c:v>
                </c:pt>
                <c:pt idx="7648">
                  <c:v>-5.7454250000000002E-3</c:v>
                </c:pt>
                <c:pt idx="7649">
                  <c:v>-2.5837199999999999E-3</c:v>
                </c:pt>
                <c:pt idx="7650">
                  <c:v>-1.5911020000000001E-3</c:v>
                </c:pt>
                <c:pt idx="7651">
                  <c:v>2.4403910000000001E-3</c:v>
                </c:pt>
                <c:pt idx="7652">
                  <c:v>-1.8409609999999999E-3</c:v>
                </c:pt>
                <c:pt idx="7653">
                  <c:v>-3.7603010000000002E-3</c:v>
                </c:pt>
                <c:pt idx="7654">
                  <c:v>-6.3720599999999997E-4</c:v>
                </c:pt>
                <c:pt idx="7655">
                  <c:v>3.339692E-3</c:v>
                </c:pt>
                <c:pt idx="7656">
                  <c:v>7.4177599999999998E-4</c:v>
                </c:pt>
                <c:pt idx="7657">
                  <c:v>-4.9440730000000002E-3</c:v>
                </c:pt>
                <c:pt idx="7658">
                  <c:v>-4.4089159999999997E-3</c:v>
                </c:pt>
                <c:pt idx="7659">
                  <c:v>-6.6172089999999998E-3</c:v>
                </c:pt>
                <c:pt idx="7660">
                  <c:v>-2.978423E-3</c:v>
                </c:pt>
                <c:pt idx="7661">
                  <c:v>-4.252479E-3</c:v>
                </c:pt>
                <c:pt idx="7662">
                  <c:v>-4.6719650000000001E-3</c:v>
                </c:pt>
                <c:pt idx="7663">
                  <c:v>-4.1049779999999996E-3</c:v>
                </c:pt>
                <c:pt idx="7664">
                  <c:v>-4.4882070000000001E-3</c:v>
                </c:pt>
                <c:pt idx="7665" formatCode="0.00E+00">
                  <c:v>7.7250100000000001E-5</c:v>
                </c:pt>
                <c:pt idx="7666">
                  <c:v>-4.2213579999999997E-3</c:v>
                </c:pt>
                <c:pt idx="7667">
                  <c:v>-6.2428960000000004E-3</c:v>
                </c:pt>
                <c:pt idx="7668">
                  <c:v>-4.9011269999999999E-3</c:v>
                </c:pt>
                <c:pt idx="7669">
                  <c:v>-3.023066E-3</c:v>
                </c:pt>
                <c:pt idx="7670">
                  <c:v>-1.704213E-3</c:v>
                </c:pt>
                <c:pt idx="7671">
                  <c:v>-5.9721949999999996E-3</c:v>
                </c:pt>
                <c:pt idx="7672">
                  <c:v>-7.6019599999999998E-4</c:v>
                </c:pt>
                <c:pt idx="7673">
                  <c:v>-4.480632E-3</c:v>
                </c:pt>
                <c:pt idx="7674">
                  <c:v>-7.7512659999999997E-3</c:v>
                </c:pt>
                <c:pt idx="7675">
                  <c:v>-7.1253099999999997E-4</c:v>
                </c:pt>
                <c:pt idx="7676">
                  <c:v>-7.0966400000000004E-4</c:v>
                </c:pt>
                <c:pt idx="7677">
                  <c:v>-4.2897509999999996E-3</c:v>
                </c:pt>
                <c:pt idx="7678">
                  <c:v>-7.133426E-3</c:v>
                </c:pt>
                <c:pt idx="7679">
                  <c:v>-1.8941889999999999E-3</c:v>
                </c:pt>
                <c:pt idx="7680">
                  <c:v>-1.5940259999999999E-3</c:v>
                </c:pt>
                <c:pt idx="7681">
                  <c:v>-5.6295140000000004E-3</c:v>
                </c:pt>
                <c:pt idx="7682">
                  <c:v>-4.7339110000000004E-3</c:v>
                </c:pt>
                <c:pt idx="7683">
                  <c:v>-4.1525420000000004E-3</c:v>
                </c:pt>
                <c:pt idx="7684">
                  <c:v>-7.8400680000000004E-3</c:v>
                </c:pt>
                <c:pt idx="7685">
                  <c:v>-6.2027569999999997E-3</c:v>
                </c:pt>
                <c:pt idx="7686">
                  <c:v>-1.462931E-3</c:v>
                </c:pt>
                <c:pt idx="7687">
                  <c:v>-2.4112830000000002E-3</c:v>
                </c:pt>
                <c:pt idx="7688">
                  <c:v>-6.9268130000000004E-3</c:v>
                </c:pt>
                <c:pt idx="7689">
                  <c:v>-5.6623439999999997E-3</c:v>
                </c:pt>
                <c:pt idx="7690">
                  <c:v>-4.4324910000000002E-3</c:v>
                </c:pt>
                <c:pt idx="7691">
                  <c:v>-2.196501E-3</c:v>
                </c:pt>
                <c:pt idx="7692">
                  <c:v>-7.4318370000000002E-3</c:v>
                </c:pt>
                <c:pt idx="7693">
                  <c:v>1.359524E-3</c:v>
                </c:pt>
                <c:pt idx="7694">
                  <c:v>7.3899090000000001E-3</c:v>
                </c:pt>
                <c:pt idx="7695">
                  <c:v>-2.0089899999999999E-4</c:v>
                </c:pt>
                <c:pt idx="7696">
                  <c:v>-3.1396060000000001E-3</c:v>
                </c:pt>
                <c:pt idx="7697">
                  <c:v>5.0152599999999997E-3</c:v>
                </c:pt>
                <c:pt idx="7698">
                  <c:v>8.2140970000000001E-3</c:v>
                </c:pt>
                <c:pt idx="7699">
                  <c:v>6.9625999999999998E-4</c:v>
                </c:pt>
                <c:pt idx="7700">
                  <c:v>4.3651879999999999E-3</c:v>
                </c:pt>
                <c:pt idx="7701">
                  <c:v>6.6834700000000004E-3</c:v>
                </c:pt>
                <c:pt idx="7702">
                  <c:v>6.918614E-3</c:v>
                </c:pt>
                <c:pt idx="7703">
                  <c:v>1.075905E-3</c:v>
                </c:pt>
                <c:pt idx="7704">
                  <c:v>4.0239749999999999E-3</c:v>
                </c:pt>
                <c:pt idx="7705">
                  <c:v>2.6977210000000001E-3</c:v>
                </c:pt>
                <c:pt idx="7706">
                  <c:v>4.5778540000000001E-3</c:v>
                </c:pt>
                <c:pt idx="7707">
                  <c:v>7.6908230000000003E-3</c:v>
                </c:pt>
                <c:pt idx="7708" formatCode="0.00E+00">
                  <c:v>6.7434299999999999E-5</c:v>
                </c:pt>
                <c:pt idx="7709">
                  <c:v>-4.3909899999999998E-4</c:v>
                </c:pt>
                <c:pt idx="7710">
                  <c:v>-1.365811E-3</c:v>
                </c:pt>
                <c:pt idx="7711">
                  <c:v>6.0306400000000005E-4</c:v>
                </c:pt>
                <c:pt idx="7712">
                  <c:v>1.000346E-3</c:v>
                </c:pt>
                <c:pt idx="7713">
                  <c:v>-4.1438150000000003E-3</c:v>
                </c:pt>
                <c:pt idx="7714">
                  <c:v>-3.308259E-3</c:v>
                </c:pt>
                <c:pt idx="7715">
                  <c:v>-2.7753610000000001E-3</c:v>
                </c:pt>
                <c:pt idx="7716">
                  <c:v>-1.858434E-3</c:v>
                </c:pt>
                <c:pt idx="7717">
                  <c:v>-7.2667809999999999E-3</c:v>
                </c:pt>
                <c:pt idx="7718">
                  <c:v>-6.875305E-3</c:v>
                </c:pt>
                <c:pt idx="7719">
                  <c:v>-8.7360549999999995E-3</c:v>
                </c:pt>
                <c:pt idx="7720">
                  <c:v>-7.2020799999999996E-3</c:v>
                </c:pt>
                <c:pt idx="7721">
                  <c:v>-7.0729169999999997E-3</c:v>
                </c:pt>
                <c:pt idx="7722">
                  <c:v>-1.2168843E-2</c:v>
                </c:pt>
                <c:pt idx="7723">
                  <c:v>-5.9543570000000004E-3</c:v>
                </c:pt>
                <c:pt idx="7724">
                  <c:v>-6.8090599999999996E-3</c:v>
                </c:pt>
                <c:pt idx="7725">
                  <c:v>-1.0139343E-2</c:v>
                </c:pt>
                <c:pt idx="7726">
                  <c:v>-9.3210759999999993E-3</c:v>
                </c:pt>
                <c:pt idx="7727">
                  <c:v>-8.0978860000000003E-3</c:v>
                </c:pt>
                <c:pt idx="7728">
                  <c:v>-4.562694E-3</c:v>
                </c:pt>
                <c:pt idx="7729">
                  <c:v>-5.1374029999999996E-3</c:v>
                </c:pt>
                <c:pt idx="7730">
                  <c:v>-1.2107161999999999E-2</c:v>
                </c:pt>
                <c:pt idx="7731">
                  <c:v>-6.6825690000000002E-3</c:v>
                </c:pt>
                <c:pt idx="7732">
                  <c:v>-6.7812760000000001E-3</c:v>
                </c:pt>
                <c:pt idx="7733">
                  <c:v>-5.2102779999999996E-3</c:v>
                </c:pt>
                <c:pt idx="7734">
                  <c:v>-2.7426289999999999E-3</c:v>
                </c:pt>
                <c:pt idx="7735">
                  <c:v>-6.3160589999999997E-3</c:v>
                </c:pt>
                <c:pt idx="7736">
                  <c:v>-2.255253E-3</c:v>
                </c:pt>
                <c:pt idx="7737">
                  <c:v>-6.4233659999999998E-3</c:v>
                </c:pt>
                <c:pt idx="7738">
                  <c:v>-4.0414279999999997E-3</c:v>
                </c:pt>
                <c:pt idx="7739">
                  <c:v>-3.7628610000000002E-3</c:v>
                </c:pt>
                <c:pt idx="7740">
                  <c:v>-4.3297350000000004E-3</c:v>
                </c:pt>
                <c:pt idx="7741">
                  <c:v>-5.7822230000000004E-3</c:v>
                </c:pt>
                <c:pt idx="7742">
                  <c:v>-2.6955709999999999E-3</c:v>
                </c:pt>
                <c:pt idx="7743">
                  <c:v>-1.3062E-3</c:v>
                </c:pt>
                <c:pt idx="7744">
                  <c:v>-6.1355480000000002E-3</c:v>
                </c:pt>
                <c:pt idx="7745">
                  <c:v>-3.8729260000000001E-3</c:v>
                </c:pt>
                <c:pt idx="7746">
                  <c:v>-2.2930759999999998E-3</c:v>
                </c:pt>
                <c:pt idx="7747">
                  <c:v>-6.6255059999999998E-3</c:v>
                </c:pt>
                <c:pt idx="7748">
                  <c:v>-2.2582689999999998E-3</c:v>
                </c:pt>
                <c:pt idx="7749">
                  <c:v>-7.2098839999999997E-3</c:v>
                </c:pt>
                <c:pt idx="7750">
                  <c:v>-7.3486299999999999E-4</c:v>
                </c:pt>
                <c:pt idx="7751">
                  <c:v>-8.7201599999999998E-4</c:v>
                </c:pt>
                <c:pt idx="7752">
                  <c:v>-9.6708330000000002E-3</c:v>
                </c:pt>
                <c:pt idx="7753">
                  <c:v>-8.0084879999999994E-3</c:v>
                </c:pt>
                <c:pt idx="7754">
                  <c:v>-2.5805120000000001E-3</c:v>
                </c:pt>
                <c:pt idx="7755">
                  <c:v>-5.9366269999999999E-3</c:v>
                </c:pt>
                <c:pt idx="7756">
                  <c:v>-7.1343099999999996E-3</c:v>
                </c:pt>
                <c:pt idx="7757">
                  <c:v>-8.7119669999999993E-3</c:v>
                </c:pt>
                <c:pt idx="7758" formatCode="0.00E+00">
                  <c:v>-2.92627E-5</c:v>
                </c:pt>
                <c:pt idx="7759">
                  <c:v>-2.199206E-3</c:v>
                </c:pt>
                <c:pt idx="7760">
                  <c:v>-5.8945250000000003E-3</c:v>
                </c:pt>
                <c:pt idx="7761">
                  <c:v>-5.5840009999999999E-3</c:v>
                </c:pt>
                <c:pt idx="7762">
                  <c:v>-4.6057390000000002E-3</c:v>
                </c:pt>
                <c:pt idx="7763">
                  <c:v>-5.3572840000000004E-3</c:v>
                </c:pt>
                <c:pt idx="7764">
                  <c:v>-2.1834160000000001E-3</c:v>
                </c:pt>
                <c:pt idx="7765">
                  <c:v>-1.2891269999999999E-3</c:v>
                </c:pt>
                <c:pt idx="7766">
                  <c:v>-4.8367840000000002E-3</c:v>
                </c:pt>
                <c:pt idx="7767">
                  <c:v>-9.2273599999999996E-4</c:v>
                </c:pt>
                <c:pt idx="7768">
                  <c:v>-2.062192E-3</c:v>
                </c:pt>
                <c:pt idx="7769">
                  <c:v>-1.148727E-3</c:v>
                </c:pt>
                <c:pt idx="7770">
                  <c:v>-3.8715059999999998E-3</c:v>
                </c:pt>
                <c:pt idx="7771">
                  <c:v>-3.3111769999999998E-3</c:v>
                </c:pt>
                <c:pt idx="7772">
                  <c:v>-1.1521649999999999E-3</c:v>
                </c:pt>
                <c:pt idx="7773">
                  <c:v>-1.2110199999999999E-3</c:v>
                </c:pt>
                <c:pt idx="7774">
                  <c:v>-3.5673240000000002E-3</c:v>
                </c:pt>
                <c:pt idx="7775">
                  <c:v>-4.9079589999999999E-3</c:v>
                </c:pt>
                <c:pt idx="7776">
                  <c:v>-5.6890919999999998E-3</c:v>
                </c:pt>
                <c:pt idx="7777">
                  <c:v>-2.6501580000000001E-3</c:v>
                </c:pt>
                <c:pt idx="7778">
                  <c:v>-2.1031259999999999E-3</c:v>
                </c:pt>
                <c:pt idx="7779">
                  <c:v>-4.2397809999999998E-3</c:v>
                </c:pt>
                <c:pt idx="7780">
                  <c:v>-4.0066449999999997E-3</c:v>
                </c:pt>
                <c:pt idx="7781">
                  <c:v>-5.2146550000000003E-3</c:v>
                </c:pt>
                <c:pt idx="7782">
                  <c:v>-3.7952490000000001E-3</c:v>
                </c:pt>
                <c:pt idx="7783">
                  <c:v>-4.3587740000000002E-3</c:v>
                </c:pt>
                <c:pt idx="7784">
                  <c:v>-4.7107770000000002E-3</c:v>
                </c:pt>
                <c:pt idx="7785">
                  <c:v>-7.4415820000000004E-3</c:v>
                </c:pt>
                <c:pt idx="7786">
                  <c:v>-9.0348900000000003E-3</c:v>
                </c:pt>
                <c:pt idx="7787">
                  <c:v>-7.5887940000000003E-3</c:v>
                </c:pt>
                <c:pt idx="7788">
                  <c:v>-9.4023600000000002E-3</c:v>
                </c:pt>
                <c:pt idx="7789">
                  <c:v>-6.9935300000000004E-3</c:v>
                </c:pt>
                <c:pt idx="7790">
                  <c:v>-8.3622230000000002E-3</c:v>
                </c:pt>
                <c:pt idx="7791">
                  <c:v>-9.2719589999999998E-3</c:v>
                </c:pt>
                <c:pt idx="7792">
                  <c:v>-7.3878750000000003E-3</c:v>
                </c:pt>
                <c:pt idx="7793">
                  <c:v>-1.2322712E-2</c:v>
                </c:pt>
                <c:pt idx="7794">
                  <c:v>-8.9580170000000004E-3</c:v>
                </c:pt>
                <c:pt idx="7795">
                  <c:v>-8.0597329999999995E-3</c:v>
                </c:pt>
                <c:pt idx="7796">
                  <c:v>-2.910349E-3</c:v>
                </c:pt>
                <c:pt idx="7797">
                  <c:v>-4.827825E-3</c:v>
                </c:pt>
                <c:pt idx="7798">
                  <c:v>-6.9289659999999999E-3</c:v>
                </c:pt>
                <c:pt idx="7799">
                  <c:v>-3.722787E-3</c:v>
                </c:pt>
                <c:pt idx="7800">
                  <c:v>-1.5231559999999999E-3</c:v>
                </c:pt>
                <c:pt idx="7801">
                  <c:v>-5.8039210000000001E-3</c:v>
                </c:pt>
                <c:pt idx="7802">
                  <c:v>-1.1336999999999999E-4</c:v>
                </c:pt>
                <c:pt idx="7803">
                  <c:v>3.3830940000000001E-3</c:v>
                </c:pt>
                <c:pt idx="7804">
                  <c:v>2.7736010000000001E-3</c:v>
                </c:pt>
                <c:pt idx="7805">
                  <c:v>-3.8044060000000002E-3</c:v>
                </c:pt>
                <c:pt idx="7806">
                  <c:v>3.230148E-3</c:v>
                </c:pt>
                <c:pt idx="7807">
                  <c:v>5.3518890000000003E-3</c:v>
                </c:pt>
                <c:pt idx="7808">
                  <c:v>2.7985649999999998E-3</c:v>
                </c:pt>
                <c:pt idx="7809">
                  <c:v>-2.7559899999999998E-3</c:v>
                </c:pt>
                <c:pt idx="7810">
                  <c:v>2.6177930000000002E-3</c:v>
                </c:pt>
                <c:pt idx="7811">
                  <c:v>2.703015E-3</c:v>
                </c:pt>
                <c:pt idx="7812">
                  <c:v>6.1090470000000003E-3</c:v>
                </c:pt>
                <c:pt idx="7813">
                  <c:v>4.4435059999999998E-3</c:v>
                </c:pt>
                <c:pt idx="7814">
                  <c:v>2.7780019999999999E-3</c:v>
                </c:pt>
                <c:pt idx="7815">
                  <c:v>1.6634690000000001E-3</c:v>
                </c:pt>
                <c:pt idx="7816">
                  <c:v>-1.97954E-4</c:v>
                </c:pt>
                <c:pt idx="7817">
                  <c:v>4.8010659999999997E-3</c:v>
                </c:pt>
                <c:pt idx="7818">
                  <c:v>2.8176569999999999E-3</c:v>
                </c:pt>
                <c:pt idx="7819">
                  <c:v>1.3481249999999999E-3</c:v>
                </c:pt>
                <c:pt idx="7820">
                  <c:v>1.0470740000000001E-3</c:v>
                </c:pt>
                <c:pt idx="7821">
                  <c:v>4.8583230000000003E-3</c:v>
                </c:pt>
                <c:pt idx="7822">
                  <c:v>1.3698079999999999E-3</c:v>
                </c:pt>
                <c:pt idx="7823">
                  <c:v>-1.6667279999999999E-3</c:v>
                </c:pt>
                <c:pt idx="7824">
                  <c:v>-1.6522489999999999E-3</c:v>
                </c:pt>
                <c:pt idx="7825">
                  <c:v>-1.901521E-3</c:v>
                </c:pt>
                <c:pt idx="7826">
                  <c:v>7.3694299999999999E-4</c:v>
                </c:pt>
                <c:pt idx="7827">
                  <c:v>-3.713998E-3</c:v>
                </c:pt>
                <c:pt idx="7828">
                  <c:v>-2.3756340000000002E-3</c:v>
                </c:pt>
                <c:pt idx="7829">
                  <c:v>-4.8212150000000002E-3</c:v>
                </c:pt>
                <c:pt idx="7830">
                  <c:v>-4.7380540000000002E-3</c:v>
                </c:pt>
                <c:pt idx="7831">
                  <c:v>-5.9151710000000003E-3</c:v>
                </c:pt>
                <c:pt idx="7832">
                  <c:v>-6.225347E-3</c:v>
                </c:pt>
                <c:pt idx="7833">
                  <c:v>-6.1036390000000001E-3</c:v>
                </c:pt>
                <c:pt idx="7834">
                  <c:v>-4.0646379999999998E-3</c:v>
                </c:pt>
                <c:pt idx="7835">
                  <c:v>-6.3850510000000001E-3</c:v>
                </c:pt>
                <c:pt idx="7836">
                  <c:v>-5.3188030000000004E-3</c:v>
                </c:pt>
                <c:pt idx="7837">
                  <c:v>-9.0610759999999995E-3</c:v>
                </c:pt>
                <c:pt idx="7838">
                  <c:v>-8.5032340000000001E-3</c:v>
                </c:pt>
                <c:pt idx="7839">
                  <c:v>-6.8390250000000003E-3</c:v>
                </c:pt>
                <c:pt idx="7840">
                  <c:v>-5.3313229999999998E-3</c:v>
                </c:pt>
                <c:pt idx="7841">
                  <c:v>-5.5680779999999997E-3</c:v>
                </c:pt>
                <c:pt idx="7842">
                  <c:v>-2.7100140000000002E-3</c:v>
                </c:pt>
                <c:pt idx="7843">
                  <c:v>-7.8898619999999992E-3</c:v>
                </c:pt>
                <c:pt idx="7844">
                  <c:v>-5.9797219999999998E-3</c:v>
                </c:pt>
                <c:pt idx="7845">
                  <c:v>-3.6435980000000001E-3</c:v>
                </c:pt>
                <c:pt idx="7846">
                  <c:v>-4.8259959999999999E-3</c:v>
                </c:pt>
                <c:pt idx="7847">
                  <c:v>-5.117346E-3</c:v>
                </c:pt>
                <c:pt idx="7848">
                  <c:v>-3.9140590000000001E-3</c:v>
                </c:pt>
                <c:pt idx="7849">
                  <c:v>-3.2509320000000002E-3</c:v>
                </c:pt>
                <c:pt idx="7850">
                  <c:v>-2.829565E-3</c:v>
                </c:pt>
                <c:pt idx="7851">
                  <c:v>-1.743528E-3</c:v>
                </c:pt>
                <c:pt idx="7852">
                  <c:v>-4.3406399999999998E-3</c:v>
                </c:pt>
                <c:pt idx="7853">
                  <c:v>-9.3738700000000003E-4</c:v>
                </c:pt>
                <c:pt idx="7854">
                  <c:v>-8.7752299999999995E-4</c:v>
                </c:pt>
                <c:pt idx="7855">
                  <c:v>-1.014409E-3</c:v>
                </c:pt>
                <c:pt idx="7856">
                  <c:v>2.291347E-3</c:v>
                </c:pt>
                <c:pt idx="7857">
                  <c:v>-2.673318E-3</c:v>
                </c:pt>
                <c:pt idx="7858">
                  <c:v>3.87859E-4</c:v>
                </c:pt>
                <c:pt idx="7859">
                  <c:v>-1.15784E-3</c:v>
                </c:pt>
                <c:pt idx="7860">
                  <c:v>1.727471E-3</c:v>
                </c:pt>
                <c:pt idx="7861">
                  <c:v>-5.562666E-3</c:v>
                </c:pt>
                <c:pt idx="7862">
                  <c:v>-1.588417E-3</c:v>
                </c:pt>
                <c:pt idx="7863">
                  <c:v>-3.8691480000000002E-3</c:v>
                </c:pt>
                <c:pt idx="7864">
                  <c:v>-6.9835339999999996E-3</c:v>
                </c:pt>
                <c:pt idx="7865">
                  <c:v>-4.979771E-3</c:v>
                </c:pt>
                <c:pt idx="7866">
                  <c:v>-3.1073030000000001E-3</c:v>
                </c:pt>
                <c:pt idx="7867">
                  <c:v>-2.990922E-3</c:v>
                </c:pt>
                <c:pt idx="7868">
                  <c:v>-4.4141299999999996E-3</c:v>
                </c:pt>
                <c:pt idx="7869">
                  <c:v>-3.670043E-3</c:v>
                </c:pt>
                <c:pt idx="7870">
                  <c:v>-1.7728780000000001E-3</c:v>
                </c:pt>
                <c:pt idx="7871">
                  <c:v>-2.943869E-3</c:v>
                </c:pt>
                <c:pt idx="7872">
                  <c:v>-8.1543610000000006E-3</c:v>
                </c:pt>
                <c:pt idx="7873">
                  <c:v>-6.9247789999999998E-3</c:v>
                </c:pt>
                <c:pt idx="7874">
                  <c:v>-4.7709939999999998E-3</c:v>
                </c:pt>
                <c:pt idx="7875">
                  <c:v>-5.8972440000000003E-3</c:v>
                </c:pt>
                <c:pt idx="7876">
                  <c:v>-7.2482520000000002E-3</c:v>
                </c:pt>
                <c:pt idx="7877">
                  <c:v>-9.2192569999999998E-3</c:v>
                </c:pt>
                <c:pt idx="7878">
                  <c:v>-5.8997279999999999E-3</c:v>
                </c:pt>
                <c:pt idx="7879">
                  <c:v>-4.9686870000000003E-3</c:v>
                </c:pt>
                <c:pt idx="7880">
                  <c:v>-7.202417E-3</c:v>
                </c:pt>
                <c:pt idx="7881">
                  <c:v>-3.8875799999999999E-3</c:v>
                </c:pt>
                <c:pt idx="7882">
                  <c:v>-5.1376019999999998E-3</c:v>
                </c:pt>
                <c:pt idx="7883">
                  <c:v>-3.7927059999999999E-3</c:v>
                </c:pt>
                <c:pt idx="7884">
                  <c:v>-5.6701809999999998E-3</c:v>
                </c:pt>
                <c:pt idx="7885">
                  <c:v>-1.894883E-3</c:v>
                </c:pt>
                <c:pt idx="7886">
                  <c:v>-4.6054549999999996E-3</c:v>
                </c:pt>
                <c:pt idx="7887">
                  <c:v>-2.859487E-3</c:v>
                </c:pt>
                <c:pt idx="7888">
                  <c:v>-2.9082790000000002E-3</c:v>
                </c:pt>
                <c:pt idx="7889">
                  <c:v>-9.3620800000000001E-4</c:v>
                </c:pt>
                <c:pt idx="7890">
                  <c:v>-4.2384479999999997E-3</c:v>
                </c:pt>
                <c:pt idx="7891">
                  <c:v>-4.7489760000000002E-3</c:v>
                </c:pt>
                <c:pt idx="7892">
                  <c:v>-4.7507499999999998E-3</c:v>
                </c:pt>
                <c:pt idx="7893">
                  <c:v>-1.152819E-3</c:v>
                </c:pt>
                <c:pt idx="7894">
                  <c:v>-5.847835E-3</c:v>
                </c:pt>
                <c:pt idx="7895">
                  <c:v>-4.0230370000000001E-3</c:v>
                </c:pt>
                <c:pt idx="7896">
                  <c:v>-6.0504249999999999E-3</c:v>
                </c:pt>
                <c:pt idx="7897">
                  <c:v>-4.3444039999999996E-3</c:v>
                </c:pt>
                <c:pt idx="7898">
                  <c:v>-8.9062759999999994E-3</c:v>
                </c:pt>
                <c:pt idx="7899">
                  <c:v>-5.8510970000000004E-3</c:v>
                </c:pt>
                <c:pt idx="7900">
                  <c:v>-8.8944760000000001E-3</c:v>
                </c:pt>
                <c:pt idx="7901">
                  <c:v>-6.8584900000000001E-3</c:v>
                </c:pt>
                <c:pt idx="7902">
                  <c:v>-5.5968110000000001E-3</c:v>
                </c:pt>
                <c:pt idx="7903">
                  <c:v>-7.9888619999999994E-3</c:v>
                </c:pt>
                <c:pt idx="7904">
                  <c:v>-2.1874440000000002E-3</c:v>
                </c:pt>
                <c:pt idx="7905">
                  <c:v>-6.6160139999999999E-3</c:v>
                </c:pt>
                <c:pt idx="7906">
                  <c:v>-6.591754E-3</c:v>
                </c:pt>
                <c:pt idx="7907">
                  <c:v>-2.08968E-3</c:v>
                </c:pt>
                <c:pt idx="7908">
                  <c:v>-6.011003E-3</c:v>
                </c:pt>
                <c:pt idx="7909">
                  <c:v>-5.1369529999999997E-3</c:v>
                </c:pt>
                <c:pt idx="7910">
                  <c:v>-4.2479759999999997E-3</c:v>
                </c:pt>
                <c:pt idx="7911">
                  <c:v>-4.7025770000000003E-3</c:v>
                </c:pt>
                <c:pt idx="7912">
                  <c:v>-1.8073989999999999E-3</c:v>
                </c:pt>
                <c:pt idx="7913">
                  <c:v>-3.0116800000000001E-3</c:v>
                </c:pt>
                <c:pt idx="7914">
                  <c:v>-3.089844E-3</c:v>
                </c:pt>
                <c:pt idx="7915">
                  <c:v>-2.600621E-3</c:v>
                </c:pt>
                <c:pt idx="7916">
                  <c:v>-4.8736120000000003E-3</c:v>
                </c:pt>
                <c:pt idx="7917">
                  <c:v>-3.710077E-3</c:v>
                </c:pt>
                <c:pt idx="7918">
                  <c:v>-3.8764649999999999E-3</c:v>
                </c:pt>
                <c:pt idx="7919">
                  <c:v>-4.741459E-3</c:v>
                </c:pt>
                <c:pt idx="7920">
                  <c:v>-4.0988379999999996E-3</c:v>
                </c:pt>
                <c:pt idx="7921">
                  <c:v>-2.9709900000000002E-3</c:v>
                </c:pt>
                <c:pt idx="7922">
                  <c:v>-6.4882259999999997E-3</c:v>
                </c:pt>
                <c:pt idx="7923">
                  <c:v>-3.8570100000000001E-3</c:v>
                </c:pt>
                <c:pt idx="7924">
                  <c:v>-5.4789460000000002E-3</c:v>
                </c:pt>
                <c:pt idx="7925">
                  <c:v>-3.8666690000000001E-3</c:v>
                </c:pt>
                <c:pt idx="7926">
                  <c:v>-6.0205010000000002E-3</c:v>
                </c:pt>
                <c:pt idx="7927">
                  <c:v>-6.5179790000000001E-3</c:v>
                </c:pt>
                <c:pt idx="7928">
                  <c:v>-3.7962339999999999E-3</c:v>
                </c:pt>
                <c:pt idx="7929">
                  <c:v>-4.446045E-3</c:v>
                </c:pt>
                <c:pt idx="7930">
                  <c:v>-5.7577410000000002E-3</c:v>
                </c:pt>
                <c:pt idx="7931">
                  <c:v>-3.7502500000000001E-3</c:v>
                </c:pt>
                <c:pt idx="7932">
                  <c:v>-4.4112149999999996E-3</c:v>
                </c:pt>
                <c:pt idx="7933">
                  <c:v>-4.6676779999999998E-3</c:v>
                </c:pt>
                <c:pt idx="7934">
                  <c:v>-6.1257009999999999E-3</c:v>
                </c:pt>
                <c:pt idx="7935">
                  <c:v>-3.3208600000000001E-3</c:v>
                </c:pt>
                <c:pt idx="7936">
                  <c:v>-4.293575E-3</c:v>
                </c:pt>
                <c:pt idx="7937">
                  <c:v>-3.2027449999999999E-3</c:v>
                </c:pt>
                <c:pt idx="7938">
                  <c:v>-1.073236E-3</c:v>
                </c:pt>
                <c:pt idx="7939">
                  <c:v>-2.9639199999999998E-4</c:v>
                </c:pt>
                <c:pt idx="7940">
                  <c:v>-2.7892900000000003E-4</c:v>
                </c:pt>
                <c:pt idx="7941">
                  <c:v>3.187175E-3</c:v>
                </c:pt>
                <c:pt idx="7942">
                  <c:v>2.5424110000000001E-3</c:v>
                </c:pt>
                <c:pt idx="7943">
                  <c:v>1.2803389999999999E-3</c:v>
                </c:pt>
                <c:pt idx="7944">
                  <c:v>4.8284540000000003E-3</c:v>
                </c:pt>
                <c:pt idx="7945">
                  <c:v>2.859047E-3</c:v>
                </c:pt>
                <c:pt idx="7946">
                  <c:v>5.1472419999999998E-3</c:v>
                </c:pt>
                <c:pt idx="7947">
                  <c:v>1.336259E-3</c:v>
                </c:pt>
                <c:pt idx="7948">
                  <c:v>3.539525E-3</c:v>
                </c:pt>
                <c:pt idx="7949">
                  <c:v>4.7933409999999996E-3</c:v>
                </c:pt>
                <c:pt idx="7950">
                  <c:v>2.3532370000000002E-3</c:v>
                </c:pt>
                <c:pt idx="7951">
                  <c:v>2.0272659999999998E-3</c:v>
                </c:pt>
                <c:pt idx="7952">
                  <c:v>3.0013689999999998E-3</c:v>
                </c:pt>
                <c:pt idx="7953">
                  <c:v>4.0988580000000004E-3</c:v>
                </c:pt>
                <c:pt idx="7954">
                  <c:v>1.2428300000000001E-3</c:v>
                </c:pt>
                <c:pt idx="7955">
                  <c:v>3.7605820000000002E-3</c:v>
                </c:pt>
                <c:pt idx="7956">
                  <c:v>2.3918720000000002E-3</c:v>
                </c:pt>
                <c:pt idx="7957">
                  <c:v>3.7080059999999998E-3</c:v>
                </c:pt>
                <c:pt idx="7958">
                  <c:v>5.7906799999999997E-4</c:v>
                </c:pt>
                <c:pt idx="7959">
                  <c:v>-2.1575959999999999E-3</c:v>
                </c:pt>
                <c:pt idx="7960">
                  <c:v>7.9378000000000001E-4</c:v>
                </c:pt>
                <c:pt idx="7961">
                  <c:v>1.2133099999999999E-4</c:v>
                </c:pt>
                <c:pt idx="7962">
                  <c:v>1.62845E-4</c:v>
                </c:pt>
                <c:pt idx="7963">
                  <c:v>-3.3029930000000002E-3</c:v>
                </c:pt>
                <c:pt idx="7964">
                  <c:v>-6.2417199999999999E-4</c:v>
                </c:pt>
                <c:pt idx="7965">
                  <c:v>-7.2244300000000002E-4</c:v>
                </c:pt>
                <c:pt idx="7966">
                  <c:v>-1.7672720000000001E-3</c:v>
                </c:pt>
                <c:pt idx="7967">
                  <c:v>-1.688974E-3</c:v>
                </c:pt>
                <c:pt idx="7968">
                  <c:v>-6.8487799999999998E-4</c:v>
                </c:pt>
                <c:pt idx="7969">
                  <c:v>-1.9607980000000001E-3</c:v>
                </c:pt>
                <c:pt idx="7970">
                  <c:v>-1.358139E-3</c:v>
                </c:pt>
                <c:pt idx="7971">
                  <c:v>-1.765869E-3</c:v>
                </c:pt>
                <c:pt idx="7972">
                  <c:v>-3.0602509999999999E-3</c:v>
                </c:pt>
                <c:pt idx="7973">
                  <c:v>-1.457561E-3</c:v>
                </c:pt>
                <c:pt idx="7974">
                  <c:v>-3.4461099999999998E-4</c:v>
                </c:pt>
                <c:pt idx="7975">
                  <c:v>3.47012E-4</c:v>
                </c:pt>
                <c:pt idx="7976">
                  <c:v>-1.7793030000000001E-3</c:v>
                </c:pt>
                <c:pt idx="7977">
                  <c:v>-1.368377E-3</c:v>
                </c:pt>
                <c:pt idx="7978">
                  <c:v>2.21466E-4</c:v>
                </c:pt>
                <c:pt idx="7979">
                  <c:v>-1.53915E-3</c:v>
                </c:pt>
                <c:pt idx="7980">
                  <c:v>-1.3070359999999999E-3</c:v>
                </c:pt>
                <c:pt idx="7981">
                  <c:v>3.0124699999999998E-4</c:v>
                </c:pt>
                <c:pt idx="7982">
                  <c:v>-1.8051040000000001E-3</c:v>
                </c:pt>
                <c:pt idx="7983">
                  <c:v>8.4900199999999996E-4</c:v>
                </c:pt>
                <c:pt idx="7984">
                  <c:v>-3.2121599999999998E-4</c:v>
                </c:pt>
                <c:pt idx="7985">
                  <c:v>-1.960392E-3</c:v>
                </c:pt>
                <c:pt idx="7986">
                  <c:v>2.740087E-3</c:v>
                </c:pt>
                <c:pt idx="7987">
                  <c:v>4.2340299999999998E-4</c:v>
                </c:pt>
                <c:pt idx="7988" formatCode="0.00E+00">
                  <c:v>6.1339899999999999E-5</c:v>
                </c:pt>
                <c:pt idx="7989">
                  <c:v>3.5002699999999999E-4</c:v>
                </c:pt>
                <c:pt idx="7990">
                  <c:v>4.8631E-4</c:v>
                </c:pt>
                <c:pt idx="7991">
                  <c:v>2.2115059999999998E-3</c:v>
                </c:pt>
                <c:pt idx="7992">
                  <c:v>-3.7778900000000001E-4</c:v>
                </c:pt>
                <c:pt idx="7993">
                  <c:v>1.53778E-4</c:v>
                </c:pt>
                <c:pt idx="7994">
                  <c:v>-1.1471470000000001E-3</c:v>
                </c:pt>
                <c:pt idx="7995">
                  <c:v>1.679533E-3</c:v>
                </c:pt>
                <c:pt idx="7996">
                  <c:v>-3.48902E-4</c:v>
                </c:pt>
                <c:pt idx="7997">
                  <c:v>-3.8011579999999998E-3</c:v>
                </c:pt>
                <c:pt idx="7998">
                  <c:v>-5.2896599999999996E-4</c:v>
                </c:pt>
                <c:pt idx="7999">
                  <c:v>-3.1327389999999998E-3</c:v>
                </c:pt>
                <c:pt idx="8000">
                  <c:v>-3.8326079999999999E-3</c:v>
                </c:pt>
                <c:pt idx="8001">
                  <c:v>-1.7388309999999999E-3</c:v>
                </c:pt>
                <c:pt idx="8002">
                  <c:v>-2.786298E-3</c:v>
                </c:pt>
                <c:pt idx="8003">
                  <c:v>-3.2201259999999998E-3</c:v>
                </c:pt>
                <c:pt idx="8004">
                  <c:v>1.6673370000000001E-3</c:v>
                </c:pt>
                <c:pt idx="8005">
                  <c:v>-3.8408790000000002E-3</c:v>
                </c:pt>
                <c:pt idx="8006">
                  <c:v>-2.4220169999999998E-3</c:v>
                </c:pt>
                <c:pt idx="8007">
                  <c:v>-4.4651930000000001E-3</c:v>
                </c:pt>
                <c:pt idx="8008">
                  <c:v>-2.5449880000000002E-3</c:v>
                </c:pt>
                <c:pt idx="8009">
                  <c:v>-2.2483120000000001E-3</c:v>
                </c:pt>
                <c:pt idx="8010">
                  <c:v>-3.513871E-3</c:v>
                </c:pt>
                <c:pt idx="8011">
                  <c:v>-4.1101519999999997E-3</c:v>
                </c:pt>
                <c:pt idx="8012">
                  <c:v>-3.7641570000000002E-3</c:v>
                </c:pt>
                <c:pt idx="8013">
                  <c:v>-3.973748E-3</c:v>
                </c:pt>
                <c:pt idx="8014">
                  <c:v>-2.9628499999999999E-3</c:v>
                </c:pt>
                <c:pt idx="8015">
                  <c:v>-6.3961970000000002E-3</c:v>
                </c:pt>
                <c:pt idx="8016">
                  <c:v>-5.2370450000000001E-3</c:v>
                </c:pt>
                <c:pt idx="8017">
                  <c:v>-3.3504609999999999E-3</c:v>
                </c:pt>
                <c:pt idx="8018">
                  <c:v>-3.058028E-3</c:v>
                </c:pt>
                <c:pt idx="8019">
                  <c:v>3.5694299999999997E-4</c:v>
                </c:pt>
                <c:pt idx="8020">
                  <c:v>-2.845953E-3</c:v>
                </c:pt>
                <c:pt idx="8021">
                  <c:v>-1.9727019999999998E-3</c:v>
                </c:pt>
                <c:pt idx="8022">
                  <c:v>-1.122254E-3</c:v>
                </c:pt>
                <c:pt idx="8023">
                  <c:v>1.5582180000000001E-3</c:v>
                </c:pt>
                <c:pt idx="8024">
                  <c:v>-1.57216E-3</c:v>
                </c:pt>
                <c:pt idx="8025">
                  <c:v>2.5562720000000001E-3</c:v>
                </c:pt>
                <c:pt idx="8026">
                  <c:v>3.2800070000000001E-3</c:v>
                </c:pt>
                <c:pt idx="8027">
                  <c:v>2.6403160000000002E-3</c:v>
                </c:pt>
                <c:pt idx="8028">
                  <c:v>2.9422319999999999E-3</c:v>
                </c:pt>
                <c:pt idx="8029">
                  <c:v>4.7997869999999998E-3</c:v>
                </c:pt>
                <c:pt idx="8030">
                  <c:v>5.2149889999999997E-3</c:v>
                </c:pt>
                <c:pt idx="8031">
                  <c:v>4.3771590000000003E-3</c:v>
                </c:pt>
                <c:pt idx="8032">
                  <c:v>5.5196539999999997E-3</c:v>
                </c:pt>
                <c:pt idx="8033">
                  <c:v>5.7446909999999997E-3</c:v>
                </c:pt>
                <c:pt idx="8034">
                  <c:v>6.0553869999999997E-3</c:v>
                </c:pt>
                <c:pt idx="8035">
                  <c:v>5.1991800000000003E-3</c:v>
                </c:pt>
                <c:pt idx="8036">
                  <c:v>3.9007339999999999E-3</c:v>
                </c:pt>
                <c:pt idx="8037">
                  <c:v>5.2980950000000001E-3</c:v>
                </c:pt>
                <c:pt idx="8038">
                  <c:v>5.5940130000000001E-3</c:v>
                </c:pt>
                <c:pt idx="8039">
                  <c:v>2.9553539999999999E-3</c:v>
                </c:pt>
                <c:pt idx="8040">
                  <c:v>3.4376390000000001E-3</c:v>
                </c:pt>
                <c:pt idx="8041">
                  <c:v>3.1324410000000001E-3</c:v>
                </c:pt>
                <c:pt idx="8042">
                  <c:v>5.01294E-4</c:v>
                </c:pt>
                <c:pt idx="8043">
                  <c:v>2.0762879999999999E-3</c:v>
                </c:pt>
                <c:pt idx="8044">
                  <c:v>2.4488439999999999E-3</c:v>
                </c:pt>
                <c:pt idx="8045">
                  <c:v>1.4275220000000001E-3</c:v>
                </c:pt>
                <c:pt idx="8046">
                  <c:v>-7.6557899999999996E-4</c:v>
                </c:pt>
                <c:pt idx="8047">
                  <c:v>-1.0010030000000001E-3</c:v>
                </c:pt>
                <c:pt idx="8048">
                  <c:v>-2.7924619999999999E-3</c:v>
                </c:pt>
                <c:pt idx="8049">
                  <c:v>-3.3293559999999999E-3</c:v>
                </c:pt>
                <c:pt idx="8050">
                  <c:v>-2.6342290000000001E-3</c:v>
                </c:pt>
                <c:pt idx="8051">
                  <c:v>-6.2595899999999998E-3</c:v>
                </c:pt>
                <c:pt idx="8052">
                  <c:v>-5.9264280000000001E-3</c:v>
                </c:pt>
                <c:pt idx="8053">
                  <c:v>-4.3676799999999997E-3</c:v>
                </c:pt>
                <c:pt idx="8054">
                  <c:v>-5.8931390000000004E-3</c:v>
                </c:pt>
                <c:pt idx="8055">
                  <c:v>-5.9578540000000003E-3</c:v>
                </c:pt>
                <c:pt idx="8056">
                  <c:v>-5.6931400000000002E-3</c:v>
                </c:pt>
                <c:pt idx="8057">
                  <c:v>-7.3791860000000003E-3</c:v>
                </c:pt>
                <c:pt idx="8058">
                  <c:v>-6.5831680000000004E-3</c:v>
                </c:pt>
                <c:pt idx="8059">
                  <c:v>-7.9160800000000007E-3</c:v>
                </c:pt>
                <c:pt idx="8060">
                  <c:v>-7.5154089999999998E-3</c:v>
                </c:pt>
                <c:pt idx="8061">
                  <c:v>-5.6189730000000002E-3</c:v>
                </c:pt>
                <c:pt idx="8062">
                  <c:v>-7.5856700000000001E-3</c:v>
                </c:pt>
                <c:pt idx="8063">
                  <c:v>-5.5787120000000004E-3</c:v>
                </c:pt>
                <c:pt idx="8064">
                  <c:v>-6.0534150000000004E-3</c:v>
                </c:pt>
                <c:pt idx="8065">
                  <c:v>-4.5218309999999996E-3</c:v>
                </c:pt>
                <c:pt idx="8066">
                  <c:v>-3.575876E-3</c:v>
                </c:pt>
                <c:pt idx="8067">
                  <c:v>-4.385211E-3</c:v>
                </c:pt>
                <c:pt idx="8068">
                  <c:v>-4.0187779999999998E-3</c:v>
                </c:pt>
                <c:pt idx="8069">
                  <c:v>-2.0597559999999998E-3</c:v>
                </c:pt>
                <c:pt idx="8070">
                  <c:v>-1.65501E-4</c:v>
                </c:pt>
                <c:pt idx="8071">
                  <c:v>2.87769E-4</c:v>
                </c:pt>
                <c:pt idx="8072">
                  <c:v>-6.9284100000000003E-4</c:v>
                </c:pt>
                <c:pt idx="8073">
                  <c:v>8.0625200000000003E-4</c:v>
                </c:pt>
                <c:pt idx="8074">
                  <c:v>1.254427E-3</c:v>
                </c:pt>
                <c:pt idx="8075">
                  <c:v>1.2003649999999999E-3</c:v>
                </c:pt>
                <c:pt idx="8076">
                  <c:v>2.3933689999999998E-3</c:v>
                </c:pt>
                <c:pt idx="8077">
                  <c:v>3.6881980000000002E-3</c:v>
                </c:pt>
                <c:pt idx="8078">
                  <c:v>5.0731530000000004E-3</c:v>
                </c:pt>
                <c:pt idx="8079">
                  <c:v>2.848082E-3</c:v>
                </c:pt>
                <c:pt idx="8080">
                  <c:v>4.002818E-3</c:v>
                </c:pt>
                <c:pt idx="8081">
                  <c:v>3.6691240000000002E-3</c:v>
                </c:pt>
                <c:pt idx="8082">
                  <c:v>5.4545180000000002E-3</c:v>
                </c:pt>
                <c:pt idx="8083">
                  <c:v>4.2201419999999996E-3</c:v>
                </c:pt>
                <c:pt idx="8084">
                  <c:v>3.9660169999999996E-3</c:v>
                </c:pt>
                <c:pt idx="8085">
                  <c:v>4.0965120000000001E-3</c:v>
                </c:pt>
                <c:pt idx="8086">
                  <c:v>7.3704039999999997E-3</c:v>
                </c:pt>
                <c:pt idx="8087">
                  <c:v>4.4273450000000001E-3</c:v>
                </c:pt>
                <c:pt idx="8088">
                  <c:v>1.8688660000000001E-3</c:v>
                </c:pt>
                <c:pt idx="8089">
                  <c:v>3.9514570000000002E-3</c:v>
                </c:pt>
                <c:pt idx="8090">
                  <c:v>2.175101E-3</c:v>
                </c:pt>
                <c:pt idx="8091">
                  <c:v>2.441417E-3</c:v>
                </c:pt>
                <c:pt idx="8092">
                  <c:v>2.7451849999999998E-3</c:v>
                </c:pt>
                <c:pt idx="8093">
                  <c:v>1.4349090000000001E-3</c:v>
                </c:pt>
                <c:pt idx="8094" formatCode="0.00E+00">
                  <c:v>-6.3147900000000006E-5</c:v>
                </c:pt>
                <c:pt idx="8095">
                  <c:v>1.4106450000000001E-3</c:v>
                </c:pt>
                <c:pt idx="8096" formatCode="0.00E+00">
                  <c:v>-7.0703200000000004E-5</c:v>
                </c:pt>
                <c:pt idx="8097">
                  <c:v>-2.2619519999999998E-3</c:v>
                </c:pt>
                <c:pt idx="8098">
                  <c:v>-1.472187E-3</c:v>
                </c:pt>
                <c:pt idx="8099">
                  <c:v>-6.4181299999999998E-4</c:v>
                </c:pt>
                <c:pt idx="8100">
                  <c:v>-2.9756790000000002E-3</c:v>
                </c:pt>
                <c:pt idx="8101">
                  <c:v>-2.7242770000000002E-3</c:v>
                </c:pt>
                <c:pt idx="8102">
                  <c:v>-2.9317269999999999E-3</c:v>
                </c:pt>
                <c:pt idx="8103">
                  <c:v>-4.1738249999999999E-3</c:v>
                </c:pt>
                <c:pt idx="8104">
                  <c:v>-4.9551079999999997E-3</c:v>
                </c:pt>
                <c:pt idx="8105">
                  <c:v>-4.0203390000000004E-3</c:v>
                </c:pt>
                <c:pt idx="8106">
                  <c:v>-7.3168089999999996E-3</c:v>
                </c:pt>
                <c:pt idx="8107">
                  <c:v>-4.9852109999999998E-3</c:v>
                </c:pt>
                <c:pt idx="8108">
                  <c:v>-4.6587859999999998E-3</c:v>
                </c:pt>
                <c:pt idx="8109">
                  <c:v>-5.1623900000000002E-3</c:v>
                </c:pt>
                <c:pt idx="8110">
                  <c:v>-2.3385709999999998E-3</c:v>
                </c:pt>
                <c:pt idx="8111">
                  <c:v>-5.1854910000000004E-3</c:v>
                </c:pt>
                <c:pt idx="8112">
                  <c:v>-3.6661229999999999E-3</c:v>
                </c:pt>
                <c:pt idx="8113">
                  <c:v>-3.3563970000000001E-3</c:v>
                </c:pt>
                <c:pt idx="8114">
                  <c:v>-3.108679E-3</c:v>
                </c:pt>
                <c:pt idx="8115">
                  <c:v>-6.83605E-4</c:v>
                </c:pt>
                <c:pt idx="8116">
                  <c:v>-3.9130220000000004E-3</c:v>
                </c:pt>
                <c:pt idx="8117">
                  <c:v>-3.0911710000000002E-3</c:v>
                </c:pt>
                <c:pt idx="8118">
                  <c:v>7.0600199999999995E-4</c:v>
                </c:pt>
                <c:pt idx="8119">
                  <c:v>-7.1878899999999995E-4</c:v>
                </c:pt>
                <c:pt idx="8120">
                  <c:v>1.3416610000000001E-3</c:v>
                </c:pt>
                <c:pt idx="8121">
                  <c:v>-3.9045900000000001E-4</c:v>
                </c:pt>
                <c:pt idx="8122">
                  <c:v>-1.678957E-3</c:v>
                </c:pt>
                <c:pt idx="8123">
                  <c:v>2.7541409999999999E-3</c:v>
                </c:pt>
                <c:pt idx="8124">
                  <c:v>1.951978E-3</c:v>
                </c:pt>
                <c:pt idx="8125">
                  <c:v>3.59648E-3</c:v>
                </c:pt>
                <c:pt idx="8126">
                  <c:v>2.2302200000000002E-3</c:v>
                </c:pt>
                <c:pt idx="8127">
                  <c:v>3.8041479999999998E-3</c:v>
                </c:pt>
                <c:pt idx="8128">
                  <c:v>2.159139E-3</c:v>
                </c:pt>
                <c:pt idx="8129">
                  <c:v>3.7788729999999999E-3</c:v>
                </c:pt>
                <c:pt idx="8130">
                  <c:v>5.1920279999999996E-3</c:v>
                </c:pt>
                <c:pt idx="8131">
                  <c:v>3.677222E-3</c:v>
                </c:pt>
                <c:pt idx="8132">
                  <c:v>2.663473E-3</c:v>
                </c:pt>
                <c:pt idx="8133">
                  <c:v>2.8930380000000001E-3</c:v>
                </c:pt>
                <c:pt idx="8134">
                  <c:v>1.26179E-3</c:v>
                </c:pt>
                <c:pt idx="8135">
                  <c:v>1.818657E-3</c:v>
                </c:pt>
                <c:pt idx="8136">
                  <c:v>-8.4510499999999997E-4</c:v>
                </c:pt>
                <c:pt idx="8137">
                  <c:v>3.4399700000000002E-4</c:v>
                </c:pt>
                <c:pt idx="8138">
                  <c:v>-2.5314100000000002E-4</c:v>
                </c:pt>
                <c:pt idx="8139">
                  <c:v>1.1498120000000001E-3</c:v>
                </c:pt>
                <c:pt idx="8140">
                  <c:v>7.6583399999999996E-4</c:v>
                </c:pt>
                <c:pt idx="8141">
                  <c:v>-2.7066619999999999E-3</c:v>
                </c:pt>
                <c:pt idx="8142">
                  <c:v>-2.9138739999999999E-3</c:v>
                </c:pt>
                <c:pt idx="8143">
                  <c:v>-2.938375E-3</c:v>
                </c:pt>
                <c:pt idx="8144">
                  <c:v>-2.567929E-3</c:v>
                </c:pt>
                <c:pt idx="8145">
                  <c:v>-3.1301219999999999E-3</c:v>
                </c:pt>
                <c:pt idx="8146">
                  <c:v>-1.4695719999999999E-3</c:v>
                </c:pt>
                <c:pt idx="8147">
                  <c:v>-3.8451119999999999E-3</c:v>
                </c:pt>
                <c:pt idx="8148">
                  <c:v>-4.0118080000000004E-3</c:v>
                </c:pt>
                <c:pt idx="8149">
                  <c:v>-2.8589259999999999E-3</c:v>
                </c:pt>
                <c:pt idx="8150">
                  <c:v>-5.0402529999999997E-3</c:v>
                </c:pt>
                <c:pt idx="8151">
                  <c:v>-1.540593E-3</c:v>
                </c:pt>
                <c:pt idx="8152">
                  <c:v>-3.1302420000000001E-3</c:v>
                </c:pt>
                <c:pt idx="8153">
                  <c:v>-5.263434E-3</c:v>
                </c:pt>
                <c:pt idx="8154">
                  <c:v>-4.9918999999999996E-3</c:v>
                </c:pt>
                <c:pt idx="8155">
                  <c:v>-4.4315719999999999E-3</c:v>
                </c:pt>
                <c:pt idx="8156">
                  <c:v>-4.3080810000000001E-3</c:v>
                </c:pt>
                <c:pt idx="8157">
                  <c:v>-4.0923660000000001E-3</c:v>
                </c:pt>
                <c:pt idx="8158">
                  <c:v>-2.9599599999999998E-4</c:v>
                </c:pt>
                <c:pt idx="8159">
                  <c:v>-2.3791200000000002E-3</c:v>
                </c:pt>
                <c:pt idx="8160">
                  <c:v>-2.0936069999999999E-3</c:v>
                </c:pt>
                <c:pt idx="8161">
                  <c:v>-2.7125249999999999E-3</c:v>
                </c:pt>
                <c:pt idx="8162">
                  <c:v>-5.5466900000000004E-4</c:v>
                </c:pt>
                <c:pt idx="8163">
                  <c:v>-2.1642829999999999E-3</c:v>
                </c:pt>
                <c:pt idx="8164">
                  <c:v>1.1454449999999999E-3</c:v>
                </c:pt>
                <c:pt idx="8165">
                  <c:v>-1.042608E-3</c:v>
                </c:pt>
                <c:pt idx="8166">
                  <c:v>-1.448228E-3</c:v>
                </c:pt>
                <c:pt idx="8167">
                  <c:v>2.6152100000000002E-4</c:v>
                </c:pt>
                <c:pt idx="8168">
                  <c:v>1.056729E-3</c:v>
                </c:pt>
                <c:pt idx="8169">
                  <c:v>2.0191950000000001E-3</c:v>
                </c:pt>
                <c:pt idx="8170">
                  <c:v>2.8178510000000001E-3</c:v>
                </c:pt>
                <c:pt idx="8171">
                  <c:v>1.9302189999999999E-3</c:v>
                </c:pt>
                <c:pt idx="8172">
                  <c:v>1.226612E-3</c:v>
                </c:pt>
                <c:pt idx="8173">
                  <c:v>-4.2921399999999997E-4</c:v>
                </c:pt>
                <c:pt idx="8174">
                  <c:v>3.1423509999999998E-3</c:v>
                </c:pt>
                <c:pt idx="8175">
                  <c:v>2.722637E-3</c:v>
                </c:pt>
                <c:pt idx="8176">
                  <c:v>1.682939E-3</c:v>
                </c:pt>
                <c:pt idx="8177">
                  <c:v>2.3111780000000001E-3</c:v>
                </c:pt>
                <c:pt idx="8178">
                  <c:v>2.328489E-3</c:v>
                </c:pt>
                <c:pt idx="8179">
                  <c:v>3.2528409999999998E-3</c:v>
                </c:pt>
                <c:pt idx="8180">
                  <c:v>3.5383319999999999E-3</c:v>
                </c:pt>
                <c:pt idx="8181">
                  <c:v>2.2167440000000001E-3</c:v>
                </c:pt>
                <c:pt idx="8182">
                  <c:v>4.566451E-3</c:v>
                </c:pt>
                <c:pt idx="8183">
                  <c:v>3.3437400000000002E-4</c:v>
                </c:pt>
                <c:pt idx="8184">
                  <c:v>3.5149880000000001E-3</c:v>
                </c:pt>
                <c:pt idx="8185">
                  <c:v>1.9233329999999999E-3</c:v>
                </c:pt>
                <c:pt idx="8186">
                  <c:v>1.355015E-3</c:v>
                </c:pt>
                <c:pt idx="8187">
                  <c:v>3.1470439999999999E-3</c:v>
                </c:pt>
                <c:pt idx="8188">
                  <c:v>6.9533799999999999E-4</c:v>
                </c:pt>
                <c:pt idx="8189">
                  <c:v>-6.5256999999999999E-4</c:v>
                </c:pt>
                <c:pt idx="8190">
                  <c:v>2.6068720000000001E-3</c:v>
                </c:pt>
                <c:pt idx="8191" formatCode="0.00E+00">
                  <c:v>-7.5566099999999995E-5</c:v>
                </c:pt>
                <c:pt idx="8192">
                  <c:v>-2.8156930000000002E-3</c:v>
                </c:pt>
                <c:pt idx="8193">
                  <c:v>-2.1815480000000002E-3</c:v>
                </c:pt>
                <c:pt idx="8194">
                  <c:v>-3.68468E-4</c:v>
                </c:pt>
                <c:pt idx="8195" formatCode="0.00E+00">
                  <c:v>9.6815899999999996E-5</c:v>
                </c:pt>
                <c:pt idx="8196">
                  <c:v>-2.1405059999999999E-3</c:v>
                </c:pt>
                <c:pt idx="8197">
                  <c:v>-5.2825799999999998E-4</c:v>
                </c:pt>
                <c:pt idx="8198">
                  <c:v>-2.272362E-3</c:v>
                </c:pt>
                <c:pt idx="8199">
                  <c:v>-1.9417130000000001E-3</c:v>
                </c:pt>
                <c:pt idx="8200">
                  <c:v>-4.9508180000000001E-3</c:v>
                </c:pt>
                <c:pt idx="8201">
                  <c:v>-2.2651009999999998E-3</c:v>
                </c:pt>
                <c:pt idx="8202">
                  <c:v>-2.4523219999999998E-3</c:v>
                </c:pt>
                <c:pt idx="8203">
                  <c:v>-3.0011880000000001E-3</c:v>
                </c:pt>
                <c:pt idx="8204">
                  <c:v>-3.4488650000000002E-3</c:v>
                </c:pt>
                <c:pt idx="8205">
                  <c:v>-5.8208840000000001E-3</c:v>
                </c:pt>
                <c:pt idx="8206">
                  <c:v>-5.2911829999999997E-3</c:v>
                </c:pt>
                <c:pt idx="8207">
                  <c:v>-4.1529590000000003E-3</c:v>
                </c:pt>
                <c:pt idx="8208">
                  <c:v>-5.9601799999999998E-3</c:v>
                </c:pt>
                <c:pt idx="8209">
                  <c:v>-4.5684699999999998E-3</c:v>
                </c:pt>
                <c:pt idx="8210">
                  <c:v>-6.1519849999999996E-3</c:v>
                </c:pt>
                <c:pt idx="8211">
                  <c:v>-8.2860120000000006E-3</c:v>
                </c:pt>
                <c:pt idx="8212">
                  <c:v>-4.0784840000000003E-3</c:v>
                </c:pt>
                <c:pt idx="8213">
                  <c:v>-6.5846960000000001E-3</c:v>
                </c:pt>
                <c:pt idx="8214">
                  <c:v>-3.3127370000000001E-3</c:v>
                </c:pt>
                <c:pt idx="8215">
                  <c:v>-3.8293730000000001E-3</c:v>
                </c:pt>
                <c:pt idx="8216">
                  <c:v>-4.2280479999999999E-3</c:v>
                </c:pt>
                <c:pt idx="8217">
                  <c:v>-3.9302260000000002E-3</c:v>
                </c:pt>
                <c:pt idx="8218">
                  <c:v>-4.2748380000000004E-3</c:v>
                </c:pt>
                <c:pt idx="8219">
                  <c:v>-1.17253E-3</c:v>
                </c:pt>
                <c:pt idx="8220">
                  <c:v>1.290095E-3</c:v>
                </c:pt>
                <c:pt idx="8221">
                  <c:v>-7.5320200000000002E-4</c:v>
                </c:pt>
                <c:pt idx="8222" formatCode="0.00E+00">
                  <c:v>6.8382799999999999E-5</c:v>
                </c:pt>
                <c:pt idx="8223">
                  <c:v>-5.4116799999999997E-4</c:v>
                </c:pt>
                <c:pt idx="8224">
                  <c:v>-1.3550299999999999E-3</c:v>
                </c:pt>
                <c:pt idx="8225">
                  <c:v>2.8833090000000001E-3</c:v>
                </c:pt>
                <c:pt idx="8226">
                  <c:v>4.2353950000000003E-3</c:v>
                </c:pt>
                <c:pt idx="8227">
                  <c:v>-2.04277E-4</c:v>
                </c:pt>
                <c:pt idx="8228">
                  <c:v>2.1904369999999999E-3</c:v>
                </c:pt>
                <c:pt idx="8229">
                  <c:v>5.2894470000000001E-3</c:v>
                </c:pt>
                <c:pt idx="8230">
                  <c:v>7.1137129999999998E-3</c:v>
                </c:pt>
                <c:pt idx="8231">
                  <c:v>6.8826340000000003E-3</c:v>
                </c:pt>
                <c:pt idx="8232">
                  <c:v>8.0839859999999996E-3</c:v>
                </c:pt>
                <c:pt idx="8233">
                  <c:v>5.1750049999999999E-3</c:v>
                </c:pt>
                <c:pt idx="8234">
                  <c:v>5.1337259999999999E-3</c:v>
                </c:pt>
                <c:pt idx="8235">
                  <c:v>6.0070119999999999E-3</c:v>
                </c:pt>
                <c:pt idx="8236">
                  <c:v>4.8690440000000003E-3</c:v>
                </c:pt>
                <c:pt idx="8237">
                  <c:v>5.3829560000000004E-3</c:v>
                </c:pt>
                <c:pt idx="8238">
                  <c:v>6.5435609999999998E-3</c:v>
                </c:pt>
                <c:pt idx="8239">
                  <c:v>4.1310000000000001E-3</c:v>
                </c:pt>
                <c:pt idx="8240">
                  <c:v>3.8521660000000002E-3</c:v>
                </c:pt>
                <c:pt idx="8241">
                  <c:v>3.6442559999999998E-3</c:v>
                </c:pt>
                <c:pt idx="8242">
                  <c:v>4.6464039999999998E-3</c:v>
                </c:pt>
                <c:pt idx="8243">
                  <c:v>8.8956300000000001E-4</c:v>
                </c:pt>
                <c:pt idx="8244" formatCode="0.00E+00">
                  <c:v>4.86127E-6</c:v>
                </c:pt>
                <c:pt idx="8245">
                  <c:v>-4.4067999999999999E-4</c:v>
                </c:pt>
                <c:pt idx="8246">
                  <c:v>-3.6737580000000001E-3</c:v>
                </c:pt>
                <c:pt idx="8247">
                  <c:v>-9.0837600000000002E-4</c:v>
                </c:pt>
                <c:pt idx="8248">
                  <c:v>-3.0535520000000002E-3</c:v>
                </c:pt>
                <c:pt idx="8249">
                  <c:v>-2.8952230000000002E-3</c:v>
                </c:pt>
                <c:pt idx="8250">
                  <c:v>-6.0830270000000004E-3</c:v>
                </c:pt>
                <c:pt idx="8251">
                  <c:v>-4.6593299999999997E-3</c:v>
                </c:pt>
                <c:pt idx="8252">
                  <c:v>-7.2740210000000003E-3</c:v>
                </c:pt>
                <c:pt idx="8253">
                  <c:v>-6.2330149999999997E-3</c:v>
                </c:pt>
                <c:pt idx="8254">
                  <c:v>-6.9478079999999998E-3</c:v>
                </c:pt>
                <c:pt idx="8255">
                  <c:v>-9.4322959999999997E-3</c:v>
                </c:pt>
                <c:pt idx="8256">
                  <c:v>-9.4349599999999992E-3</c:v>
                </c:pt>
                <c:pt idx="8257">
                  <c:v>-6.5201299999999998E-3</c:v>
                </c:pt>
                <c:pt idx="8258">
                  <c:v>-1.1115679999999999E-2</c:v>
                </c:pt>
                <c:pt idx="8259">
                  <c:v>-7.9702920000000003E-3</c:v>
                </c:pt>
                <c:pt idx="8260">
                  <c:v>-1.1158628E-2</c:v>
                </c:pt>
                <c:pt idx="8261">
                  <c:v>-6.708009E-3</c:v>
                </c:pt>
                <c:pt idx="8262">
                  <c:v>-7.7485059999999996E-3</c:v>
                </c:pt>
                <c:pt idx="8263">
                  <c:v>-8.206741E-3</c:v>
                </c:pt>
                <c:pt idx="8264">
                  <c:v>-6.6597109999999996E-3</c:v>
                </c:pt>
                <c:pt idx="8265">
                  <c:v>-4.6142539999999999E-3</c:v>
                </c:pt>
                <c:pt idx="8266">
                  <c:v>-2.8190170000000001E-3</c:v>
                </c:pt>
                <c:pt idx="8267">
                  <c:v>-4.0138989999999996E-3</c:v>
                </c:pt>
                <c:pt idx="8268">
                  <c:v>-1.3616570000000001E-3</c:v>
                </c:pt>
                <c:pt idx="8269">
                  <c:v>-1.0720180000000001E-3</c:v>
                </c:pt>
                <c:pt idx="8270">
                  <c:v>-3.1040099999999999E-3</c:v>
                </c:pt>
                <c:pt idx="8271">
                  <c:v>-5.1320499999999998E-4</c:v>
                </c:pt>
                <c:pt idx="8272">
                  <c:v>7.1184899999999997E-4</c:v>
                </c:pt>
                <c:pt idx="8273">
                  <c:v>-1.7569409999999999E-3</c:v>
                </c:pt>
                <c:pt idx="8274" formatCode="0.00E+00">
                  <c:v>-5.1718699999999997E-5</c:v>
                </c:pt>
                <c:pt idx="8275">
                  <c:v>2.130851E-3</c:v>
                </c:pt>
                <c:pt idx="8276">
                  <c:v>1.715931E-3</c:v>
                </c:pt>
                <c:pt idx="8277">
                  <c:v>-1.688134E-3</c:v>
                </c:pt>
                <c:pt idx="8278">
                  <c:v>2.6946299999999999E-3</c:v>
                </c:pt>
                <c:pt idx="8279">
                  <c:v>4.8258889999999999E-3</c:v>
                </c:pt>
                <c:pt idx="8280">
                  <c:v>2.407738E-3</c:v>
                </c:pt>
                <c:pt idx="8281">
                  <c:v>3.2600630000000001E-3</c:v>
                </c:pt>
                <c:pt idx="8282">
                  <c:v>5.5498489999999999E-3</c:v>
                </c:pt>
                <c:pt idx="8283">
                  <c:v>3.1772380000000002E-3</c:v>
                </c:pt>
                <c:pt idx="8284">
                  <c:v>5.1751419999999998E-3</c:v>
                </c:pt>
                <c:pt idx="8285">
                  <c:v>3.830399E-3</c:v>
                </c:pt>
                <c:pt idx="8286">
                  <c:v>5.1715670000000002E-3</c:v>
                </c:pt>
                <c:pt idx="8287">
                  <c:v>4.0177449999999996E-3</c:v>
                </c:pt>
                <c:pt idx="8288">
                  <c:v>2.39375E-3</c:v>
                </c:pt>
                <c:pt idx="8289">
                  <c:v>6.7758100000000002E-4</c:v>
                </c:pt>
                <c:pt idx="8290">
                  <c:v>4.041953E-3</c:v>
                </c:pt>
                <c:pt idx="8291">
                  <c:v>2.9681239999999999E-3</c:v>
                </c:pt>
                <c:pt idx="8292">
                  <c:v>2.5287019999999999E-3</c:v>
                </c:pt>
                <c:pt idx="8293">
                  <c:v>-5.1622899999999999E-4</c:v>
                </c:pt>
                <c:pt idx="8294">
                  <c:v>-5.3540399999999996E-4</c:v>
                </c:pt>
                <c:pt idx="8295">
                  <c:v>-9.3734500000000002E-4</c:v>
                </c:pt>
                <c:pt idx="8296">
                  <c:v>-3.4772200000000002E-4</c:v>
                </c:pt>
                <c:pt idx="8297">
                  <c:v>-2.9398330000000002E-3</c:v>
                </c:pt>
                <c:pt idx="8298">
                  <c:v>-2.7797770000000002E-3</c:v>
                </c:pt>
                <c:pt idx="8299">
                  <c:v>-1.192898E-3</c:v>
                </c:pt>
                <c:pt idx="8300">
                  <c:v>-3.1098409999999999E-3</c:v>
                </c:pt>
                <c:pt idx="8301">
                  <c:v>-3.6956519999999998E-3</c:v>
                </c:pt>
                <c:pt idx="8302">
                  <c:v>-1.6538060000000001E-3</c:v>
                </c:pt>
                <c:pt idx="8303">
                  <c:v>-4.5083529999999997E-3</c:v>
                </c:pt>
                <c:pt idx="8304">
                  <c:v>-5.9509869999999996E-3</c:v>
                </c:pt>
                <c:pt idx="8305">
                  <c:v>-1.884857E-3</c:v>
                </c:pt>
                <c:pt idx="8306">
                  <c:v>-4.026305E-3</c:v>
                </c:pt>
                <c:pt idx="8307">
                  <c:v>-5.0026009999999997E-3</c:v>
                </c:pt>
                <c:pt idx="8308">
                  <c:v>-7.4100999999999995E-4</c:v>
                </c:pt>
                <c:pt idx="8309">
                  <c:v>-5.6245700000000004E-4</c:v>
                </c:pt>
                <c:pt idx="8310">
                  <c:v>-1.8503619999999999E-3</c:v>
                </c:pt>
                <c:pt idx="8311">
                  <c:v>1.7718269999999999E-3</c:v>
                </c:pt>
                <c:pt idx="8312">
                  <c:v>-7.1503300000000001E-4</c:v>
                </c:pt>
                <c:pt idx="8313">
                  <c:v>-7.7785300000000001E-4</c:v>
                </c:pt>
                <c:pt idx="8314">
                  <c:v>4.9961459999999999E-3</c:v>
                </c:pt>
                <c:pt idx="8315">
                  <c:v>1.572557E-3</c:v>
                </c:pt>
                <c:pt idx="8316">
                  <c:v>1.2268789999999999E-3</c:v>
                </c:pt>
                <c:pt idx="8317">
                  <c:v>4.7921179999999997E-3</c:v>
                </c:pt>
                <c:pt idx="8318">
                  <c:v>1.0092073999999999E-2</c:v>
                </c:pt>
                <c:pt idx="8319">
                  <c:v>1.2824886000000001E-2</c:v>
                </c:pt>
                <c:pt idx="8320">
                  <c:v>4.6204849999999997E-3</c:v>
                </c:pt>
                <c:pt idx="8321">
                  <c:v>-1.284721E-3</c:v>
                </c:pt>
                <c:pt idx="8322">
                  <c:v>2.5568880000000002E-3</c:v>
                </c:pt>
                <c:pt idx="8323">
                  <c:v>-2.194779E-3</c:v>
                </c:pt>
                <c:pt idx="8324">
                  <c:v>3.1115700000000001E-3</c:v>
                </c:pt>
                <c:pt idx="8325">
                  <c:v>1.1735697999999999E-2</c:v>
                </c:pt>
                <c:pt idx="8326">
                  <c:v>9.6003760000000007E-3</c:v>
                </c:pt>
                <c:pt idx="8327">
                  <c:v>6.6954409999999999E-3</c:v>
                </c:pt>
                <c:pt idx="8328">
                  <c:v>4.0991250000000003E-3</c:v>
                </c:pt>
                <c:pt idx="8329">
                  <c:v>1.223694E-3</c:v>
                </c:pt>
                <c:pt idx="8330">
                  <c:v>2.1206469999999998E-3</c:v>
                </c:pt>
                <c:pt idx="8331">
                  <c:v>9.8453570000000008E-3</c:v>
                </c:pt>
                <c:pt idx="8332">
                  <c:v>7.2490410000000003E-3</c:v>
                </c:pt>
                <c:pt idx="8333">
                  <c:v>2.0010000000000002E-3</c:v>
                </c:pt>
                <c:pt idx="8334">
                  <c:v>-2.4431099999999999E-4</c:v>
                </c:pt>
                <c:pt idx="8335">
                  <c:v>2.6623530000000001E-3</c:v>
                </c:pt>
                <c:pt idx="8336">
                  <c:v>1.058598E-3</c:v>
                </c:pt>
                <c:pt idx="8337">
                  <c:v>1.654539E-3</c:v>
                </c:pt>
                <c:pt idx="8338">
                  <c:v>-3.8198000000000003E-4</c:v>
                </c:pt>
                <c:pt idx="8339">
                  <c:v>1.8481000000000001E-3</c:v>
                </c:pt>
                <c:pt idx="8340">
                  <c:v>-6.2517699999999998E-4</c:v>
                </c:pt>
                <c:pt idx="8341">
                  <c:v>-2.5721609999999999E-3</c:v>
                </c:pt>
                <c:pt idx="8342">
                  <c:v>-6.3284699999999997E-4</c:v>
                </c:pt>
                <c:pt idx="8343">
                  <c:v>-2.1522870000000001E-3</c:v>
                </c:pt>
                <c:pt idx="8344">
                  <c:v>4.31512E-4</c:v>
                </c:pt>
                <c:pt idx="8345">
                  <c:v>-1.545406E-3</c:v>
                </c:pt>
                <c:pt idx="8346">
                  <c:v>-2.2780420000000001E-3</c:v>
                </c:pt>
                <c:pt idx="8347">
                  <c:v>-2.7614409999999999E-3</c:v>
                </c:pt>
                <c:pt idx="8348">
                  <c:v>-2.3410099999999999E-4</c:v>
                </c:pt>
                <c:pt idx="8349">
                  <c:v>-1.8938729999999999E-3</c:v>
                </c:pt>
                <c:pt idx="8350">
                  <c:v>-1.015829E-3</c:v>
                </c:pt>
                <c:pt idx="8351">
                  <c:v>-4.5289100000000002E-4</c:v>
                </c:pt>
                <c:pt idx="8352">
                  <c:v>-3.7658629999999999E-3</c:v>
                </c:pt>
                <c:pt idx="8353">
                  <c:v>-1.0557050000000001E-3</c:v>
                </c:pt>
                <c:pt idx="8354">
                  <c:v>2.6783129999999999E-3</c:v>
                </c:pt>
                <c:pt idx="8355">
                  <c:v>3.7331209999999998E-3</c:v>
                </c:pt>
                <c:pt idx="8356">
                  <c:v>5.5070520000000001E-3</c:v>
                </c:pt>
                <c:pt idx="8357">
                  <c:v>1.0115618E-2</c:v>
                </c:pt>
                <c:pt idx="8358">
                  <c:v>8.2026689999999992E-3</c:v>
                </c:pt>
                <c:pt idx="8359">
                  <c:v>5.1784699999999999E-4</c:v>
                </c:pt>
                <c:pt idx="8360">
                  <c:v>5.1871670000000003E-3</c:v>
                </c:pt>
                <c:pt idx="8361">
                  <c:v>5.8474039999999996E-3</c:v>
                </c:pt>
                <c:pt idx="8362">
                  <c:v>3.0148660000000002E-3</c:v>
                </c:pt>
                <c:pt idx="8363">
                  <c:v>5.14797E-3</c:v>
                </c:pt>
                <c:pt idx="8364">
                  <c:v>5.7953839999999998E-3</c:v>
                </c:pt>
                <c:pt idx="8365">
                  <c:v>5.5592150000000002E-3</c:v>
                </c:pt>
                <c:pt idx="8366">
                  <c:v>2.944524E-3</c:v>
                </c:pt>
                <c:pt idx="8367">
                  <c:v>5.6952319999999997E-3</c:v>
                </c:pt>
                <c:pt idx="8368">
                  <c:v>4.9524759999999999E-3</c:v>
                </c:pt>
                <c:pt idx="8369">
                  <c:v>2.8156900000000001E-4</c:v>
                </c:pt>
                <c:pt idx="8370">
                  <c:v>4.2675220000000002E-3</c:v>
                </c:pt>
                <c:pt idx="8371">
                  <c:v>3.062164E-3</c:v>
                </c:pt>
                <c:pt idx="8372">
                  <c:v>1.959616E-3</c:v>
                </c:pt>
                <c:pt idx="8373">
                  <c:v>-1.9049900000000001E-4</c:v>
                </c:pt>
                <c:pt idx="8374">
                  <c:v>-3.644619E-3</c:v>
                </c:pt>
                <c:pt idx="8375">
                  <c:v>3.8230109999999999E-3</c:v>
                </c:pt>
                <c:pt idx="8376">
                  <c:v>1.0408069999999999E-3</c:v>
                </c:pt>
                <c:pt idx="8377">
                  <c:v>-4.059661E-3</c:v>
                </c:pt>
                <c:pt idx="8378">
                  <c:v>-1.7855880000000001E-3</c:v>
                </c:pt>
                <c:pt idx="8379">
                  <c:v>-4.4691490000000004E-3</c:v>
                </c:pt>
                <c:pt idx="8380">
                  <c:v>-4.8547750000000004E-3</c:v>
                </c:pt>
                <c:pt idx="8381">
                  <c:v>-1.666154E-3</c:v>
                </c:pt>
                <c:pt idx="8382">
                  <c:v>-2.8589829999999998E-3</c:v>
                </c:pt>
                <c:pt idx="8383">
                  <c:v>-1.9521059999999999E-3</c:v>
                </c:pt>
                <c:pt idx="8384">
                  <c:v>-3.8866259999999998E-3</c:v>
                </c:pt>
                <c:pt idx="8385">
                  <c:v>-8.5487559999999994E-3</c:v>
                </c:pt>
                <c:pt idx="8386">
                  <c:v>-9.0963020000000006E-3</c:v>
                </c:pt>
                <c:pt idx="8387">
                  <c:v>-6.6826460000000004E-3</c:v>
                </c:pt>
                <c:pt idx="8388">
                  <c:v>-5.9817009999999999E-3</c:v>
                </c:pt>
                <c:pt idx="8389">
                  <c:v>-5.1385780000000004E-3</c:v>
                </c:pt>
                <c:pt idx="8390">
                  <c:v>-9.4931129999999992E-3</c:v>
                </c:pt>
                <c:pt idx="8391">
                  <c:v>-1.0508221999999999E-2</c:v>
                </c:pt>
                <c:pt idx="8392">
                  <c:v>-6.4098829999999999E-3</c:v>
                </c:pt>
                <c:pt idx="8393">
                  <c:v>-3.325822E-3</c:v>
                </c:pt>
                <c:pt idx="8394">
                  <c:v>-1.3750765E-2</c:v>
                </c:pt>
                <c:pt idx="8395">
                  <c:v>-4.431936E-3</c:v>
                </c:pt>
                <c:pt idx="8396">
                  <c:v>-9.7305610000000004E-3</c:v>
                </c:pt>
                <c:pt idx="8397">
                  <c:v>-1.0958030000000001E-2</c:v>
                </c:pt>
                <c:pt idx="8398">
                  <c:v>-4.4657760000000003E-3</c:v>
                </c:pt>
                <c:pt idx="8399">
                  <c:v>-7.5035750000000002E-3</c:v>
                </c:pt>
                <c:pt idx="8400">
                  <c:v>-3.1216099999999999E-3</c:v>
                </c:pt>
                <c:pt idx="8401">
                  <c:v>-1.7477040000000001E-3</c:v>
                </c:pt>
                <c:pt idx="8402">
                  <c:v>-1.5823219999999999E-3</c:v>
                </c:pt>
                <c:pt idx="8403">
                  <c:v>-6.4305839999999996E-3</c:v>
                </c:pt>
                <c:pt idx="8404">
                  <c:v>-2.5064169999999999E-3</c:v>
                </c:pt>
                <c:pt idx="8405">
                  <c:v>6.43853E-4</c:v>
                </c:pt>
                <c:pt idx="8406">
                  <c:v>1.9511100000000001E-4</c:v>
                </c:pt>
                <c:pt idx="8407">
                  <c:v>4.586428E-3</c:v>
                </c:pt>
                <c:pt idx="8408">
                  <c:v>7.2320120000000003E-3</c:v>
                </c:pt>
                <c:pt idx="8409">
                  <c:v>5.2502169999999997E-3</c:v>
                </c:pt>
                <c:pt idx="8410">
                  <c:v>1.1611178E-2</c:v>
                </c:pt>
                <c:pt idx="8411">
                  <c:v>5.9508060000000003E-3</c:v>
                </c:pt>
                <c:pt idx="8412">
                  <c:v>2.830113E-3</c:v>
                </c:pt>
                <c:pt idx="8413">
                  <c:v>6.8156409999999999E-3</c:v>
                </c:pt>
                <c:pt idx="8414">
                  <c:v>6.7200330000000003E-3</c:v>
                </c:pt>
                <c:pt idx="8415">
                  <c:v>9.064964E-3</c:v>
                </c:pt>
                <c:pt idx="8416">
                  <c:v>8.2737390000000004E-3</c:v>
                </c:pt>
                <c:pt idx="8417">
                  <c:v>1.0220315000000001E-2</c:v>
                </c:pt>
                <c:pt idx="8418">
                  <c:v>1.0183563E-2</c:v>
                </c:pt>
                <c:pt idx="8419">
                  <c:v>-6.8288799999999998E-4</c:v>
                </c:pt>
                <c:pt idx="8420">
                  <c:v>7.9854350000000008E-3</c:v>
                </c:pt>
                <c:pt idx="8421">
                  <c:v>5.9573930000000001E-3</c:v>
                </c:pt>
                <c:pt idx="8422">
                  <c:v>4.6513780000000003E-3</c:v>
                </c:pt>
                <c:pt idx="8423">
                  <c:v>5.0464799999999999E-3</c:v>
                </c:pt>
                <c:pt idx="8424">
                  <c:v>-1.9661549999999998E-3</c:v>
                </c:pt>
                <c:pt idx="8425">
                  <c:v>1.9339590000000001E-3</c:v>
                </c:pt>
                <c:pt idx="8426">
                  <c:v>7.003553E-3</c:v>
                </c:pt>
                <c:pt idx="8427">
                  <c:v>1.199655E-3</c:v>
                </c:pt>
                <c:pt idx="8428">
                  <c:v>9.3120900000000001E-4</c:v>
                </c:pt>
                <c:pt idx="8429">
                  <c:v>3.012949E-3</c:v>
                </c:pt>
                <c:pt idx="8430">
                  <c:v>-3.2952810000000002E-3</c:v>
                </c:pt>
                <c:pt idx="8431">
                  <c:v>1.03422E-3</c:v>
                </c:pt>
                <c:pt idx="8432">
                  <c:v>1.1407469999999999E-3</c:v>
                </c:pt>
                <c:pt idx="8433">
                  <c:v>-1.9562429999999999E-3</c:v>
                </c:pt>
                <c:pt idx="8434">
                  <c:v>1.219843E-3</c:v>
                </c:pt>
                <c:pt idx="8435">
                  <c:v>-1.756222E-3</c:v>
                </c:pt>
                <c:pt idx="8436">
                  <c:v>-9.7651460000000006E-3</c:v>
                </c:pt>
                <c:pt idx="8437">
                  <c:v>-6.5286329999999998E-3</c:v>
                </c:pt>
                <c:pt idx="8438">
                  <c:v>-2.1565209999999998E-3</c:v>
                </c:pt>
                <c:pt idx="8439">
                  <c:v>3.7819399999999999E-4</c:v>
                </c:pt>
                <c:pt idx="8440">
                  <c:v>-3.2807700000000002E-4</c:v>
                </c:pt>
                <c:pt idx="8441">
                  <c:v>-5.5252349999999999E-3</c:v>
                </c:pt>
                <c:pt idx="8442">
                  <c:v>-7.2235329999999999E-3</c:v>
                </c:pt>
                <c:pt idx="8443">
                  <c:v>-9.5248950000000002E-3</c:v>
                </c:pt>
                <c:pt idx="8444">
                  <c:v>-7.6537569999999997E-3</c:v>
                </c:pt>
                <c:pt idx="8445">
                  <c:v>-5.1494829999999998E-3</c:v>
                </c:pt>
                <c:pt idx="8446">
                  <c:v>-7.5671009999999997E-3</c:v>
                </c:pt>
                <c:pt idx="8447">
                  <c:v>-1.083726E-2</c:v>
                </c:pt>
                <c:pt idx="8448">
                  <c:v>-8.94029E-3</c:v>
                </c:pt>
                <c:pt idx="8449">
                  <c:v>-4.859393E-3</c:v>
                </c:pt>
                <c:pt idx="8450">
                  <c:v>-4.2918740000000002E-3</c:v>
                </c:pt>
                <c:pt idx="8451">
                  <c:v>-3.3978509999999999E-3</c:v>
                </c:pt>
                <c:pt idx="8452">
                  <c:v>-9.6746550000000008E-3</c:v>
                </c:pt>
                <c:pt idx="8453">
                  <c:v>-4.9362140000000004E-3</c:v>
                </c:pt>
                <c:pt idx="8454">
                  <c:v>-5.4705800000000001E-4</c:v>
                </c:pt>
                <c:pt idx="8455">
                  <c:v>-2.2561339999999999E-3</c:v>
                </c:pt>
                <c:pt idx="8456">
                  <c:v>-3.7941089999999999E-3</c:v>
                </c:pt>
                <c:pt idx="8457">
                  <c:v>-1.7234399999999999E-3</c:v>
                </c:pt>
                <c:pt idx="8458">
                  <c:v>4.1906419999999996E-3</c:v>
                </c:pt>
                <c:pt idx="8459">
                  <c:v>6.0767019999999998E-3</c:v>
                </c:pt>
                <c:pt idx="8460">
                  <c:v>-1.743404E-3</c:v>
                </c:pt>
                <c:pt idx="8461">
                  <c:v>1.3284500000000001E-4</c:v>
                </c:pt>
                <c:pt idx="8462">
                  <c:v>4.4594159999999999E-3</c:v>
                </c:pt>
                <c:pt idx="8463">
                  <c:v>1.4829629999999999E-3</c:v>
                </c:pt>
                <c:pt idx="8464">
                  <c:v>2.2084079999999998E-3</c:v>
                </c:pt>
                <c:pt idx="8465">
                  <c:v>4.6212960000000004E-3</c:v>
                </c:pt>
                <c:pt idx="8466">
                  <c:v>5.4114560000000003E-3</c:v>
                </c:pt>
                <c:pt idx="8467" formatCode="0.00E+00">
                  <c:v>7.3682499999999998E-5</c:v>
                </c:pt>
                <c:pt idx="8468">
                  <c:v>-1.3497769999999999E-3</c:v>
                </c:pt>
                <c:pt idx="8469">
                  <c:v>2.459227E-3</c:v>
                </c:pt>
                <c:pt idx="8470">
                  <c:v>4.1689759999999996E-3</c:v>
                </c:pt>
                <c:pt idx="8471">
                  <c:v>4.9845590000000004E-3</c:v>
                </c:pt>
                <c:pt idx="8472">
                  <c:v>-4.1473399999999999E-4</c:v>
                </c:pt>
                <c:pt idx="8473">
                  <c:v>-1.8430599999999999E-4</c:v>
                </c:pt>
                <c:pt idx="8474">
                  <c:v>3.4421199999999999E-3</c:v>
                </c:pt>
                <c:pt idx="8475">
                  <c:v>9.1103720000000003E-3</c:v>
                </c:pt>
                <c:pt idx="8476">
                  <c:v>-4.2256739999999996E-3</c:v>
                </c:pt>
                <c:pt idx="8477">
                  <c:v>-7.9048030000000002E-3</c:v>
                </c:pt>
                <c:pt idx="8478">
                  <c:v>-8.9989099999999999E-4</c:v>
                </c:pt>
                <c:pt idx="8479">
                  <c:v>-1.354837E-3</c:v>
                </c:pt>
                <c:pt idx="8480">
                  <c:v>-8.8798499999999999E-4</c:v>
                </c:pt>
                <c:pt idx="8481">
                  <c:v>-7.7901719999999997E-3</c:v>
                </c:pt>
                <c:pt idx="8482">
                  <c:v>-6.7086619999999998E-3</c:v>
                </c:pt>
                <c:pt idx="8483">
                  <c:v>-3.166341E-3</c:v>
                </c:pt>
                <c:pt idx="8484">
                  <c:v>-5.2840860000000003E-3</c:v>
                </c:pt>
                <c:pt idx="8485">
                  <c:v>-7.3527530000000001E-3</c:v>
                </c:pt>
                <c:pt idx="8486">
                  <c:v>-8.4654210000000008E-3</c:v>
                </c:pt>
                <c:pt idx="8487">
                  <c:v>-2.884916E-3</c:v>
                </c:pt>
                <c:pt idx="8488">
                  <c:v>-1.652672E-3</c:v>
                </c:pt>
                <c:pt idx="8489">
                  <c:v>-2.0862440000000001E-3</c:v>
                </c:pt>
                <c:pt idx="8490">
                  <c:v>-6.7726080000000003E-3</c:v>
                </c:pt>
                <c:pt idx="8491">
                  <c:v>-6.9449500000000001E-3</c:v>
                </c:pt>
                <c:pt idx="8492">
                  <c:v>-4.4204299999999998E-4</c:v>
                </c:pt>
                <c:pt idx="8493">
                  <c:v>-4.591655E-3</c:v>
                </c:pt>
                <c:pt idx="8494">
                  <c:v>-6.7654200000000003E-4</c:v>
                </c:pt>
                <c:pt idx="8495">
                  <c:v>-1.5054999999999999E-3</c:v>
                </c:pt>
                <c:pt idx="8496">
                  <c:v>4.6150999999999999E-4</c:v>
                </c:pt>
                <c:pt idx="8497">
                  <c:v>-1.8544569999999999E-3</c:v>
                </c:pt>
                <c:pt idx="8498">
                  <c:v>-3.1921639999999999E-3</c:v>
                </c:pt>
                <c:pt idx="8499">
                  <c:v>-2.2204640000000001E-3</c:v>
                </c:pt>
                <c:pt idx="8500">
                  <c:v>1.480531E-3</c:v>
                </c:pt>
                <c:pt idx="8501">
                  <c:v>3.8090009999999998E-3</c:v>
                </c:pt>
                <c:pt idx="8502">
                  <c:v>5.0955740000000003E-3</c:v>
                </c:pt>
                <c:pt idx="8503">
                  <c:v>5.0330610000000001E-3</c:v>
                </c:pt>
                <c:pt idx="8504">
                  <c:v>-1.0514630000000001E-3</c:v>
                </c:pt>
                <c:pt idx="8505">
                  <c:v>-1.9693219999999999E-3</c:v>
                </c:pt>
                <c:pt idx="8506">
                  <c:v>9.1594699999999996E-4</c:v>
                </c:pt>
                <c:pt idx="8507">
                  <c:v>3.1750049999999998E-3</c:v>
                </c:pt>
                <c:pt idx="8508">
                  <c:v>5.0091240000000002E-3</c:v>
                </c:pt>
                <c:pt idx="8509">
                  <c:v>1.210514E-3</c:v>
                </c:pt>
                <c:pt idx="8510">
                  <c:v>2.88261E-4</c:v>
                </c:pt>
                <c:pt idx="8511">
                  <c:v>5.9411999999999996E-4</c:v>
                </c:pt>
                <c:pt idx="8512">
                  <c:v>8.45789E-4</c:v>
                </c:pt>
                <c:pt idx="8513">
                  <c:v>-4.3526900000000001E-4</c:v>
                </c:pt>
                <c:pt idx="8514">
                  <c:v>1.701918E-3</c:v>
                </c:pt>
                <c:pt idx="8515">
                  <c:v>1.164319E-3</c:v>
                </c:pt>
                <c:pt idx="8516">
                  <c:v>-3.886633E-3</c:v>
                </c:pt>
                <c:pt idx="8517">
                  <c:v>-7.6079509999999999E-3</c:v>
                </c:pt>
                <c:pt idx="8518">
                  <c:v>-4.8616989999999997E-3</c:v>
                </c:pt>
                <c:pt idx="8519">
                  <c:v>-1.0751039999999999E-3</c:v>
                </c:pt>
                <c:pt idx="8520">
                  <c:v>-4.1100429999999999E-3</c:v>
                </c:pt>
                <c:pt idx="8521">
                  <c:v>-4.6588699999999999E-3</c:v>
                </c:pt>
                <c:pt idx="8522">
                  <c:v>-4.8436600000000002E-4</c:v>
                </c:pt>
                <c:pt idx="8523">
                  <c:v>-5.945054E-3</c:v>
                </c:pt>
                <c:pt idx="8524">
                  <c:v>-1.3610432E-2</c:v>
                </c:pt>
                <c:pt idx="8525">
                  <c:v>-7.0893500000000003E-3</c:v>
                </c:pt>
                <c:pt idx="8526">
                  <c:v>-6.23195E-4</c:v>
                </c:pt>
                <c:pt idx="8527">
                  <c:v>-9.7011549999999995E-3</c:v>
                </c:pt>
                <c:pt idx="8528">
                  <c:v>-1.1013827E-2</c:v>
                </c:pt>
                <c:pt idx="8529">
                  <c:v>-4.58757E-3</c:v>
                </c:pt>
                <c:pt idx="8530">
                  <c:v>-2.8008550000000001E-3</c:v>
                </c:pt>
                <c:pt idx="8531">
                  <c:v>-4.2180009999999999E-3</c:v>
                </c:pt>
                <c:pt idx="8532">
                  <c:v>-8.0473609999999994E-3</c:v>
                </c:pt>
                <c:pt idx="8533">
                  <c:v>-8.6426299999999999E-4</c:v>
                </c:pt>
                <c:pt idx="8534">
                  <c:v>9.0882370000000007E-3</c:v>
                </c:pt>
                <c:pt idx="8535">
                  <c:v>-2.2741039999999999E-3</c:v>
                </c:pt>
                <c:pt idx="8536">
                  <c:v>-4.9881320000000002E-3</c:v>
                </c:pt>
                <c:pt idx="8537">
                  <c:v>2.8430009999999999E-3</c:v>
                </c:pt>
                <c:pt idx="8538">
                  <c:v>5.5860570000000002E-3</c:v>
                </c:pt>
                <c:pt idx="8539">
                  <c:v>-1.1723390000000001E-3</c:v>
                </c:pt>
                <c:pt idx="8540">
                  <c:v>-3.7428219999999998E-3</c:v>
                </c:pt>
                <c:pt idx="8541">
                  <c:v>6.7000660000000002E-3</c:v>
                </c:pt>
                <c:pt idx="8542">
                  <c:v>1.3942E-2</c:v>
                </c:pt>
                <c:pt idx="8543">
                  <c:v>-4.26265E-4</c:v>
                </c:pt>
                <c:pt idx="8544">
                  <c:v>6.4476200000000003E-3</c:v>
                </c:pt>
                <c:pt idx="8545">
                  <c:v>1.5783459E-2</c:v>
                </c:pt>
                <c:pt idx="8546">
                  <c:v>-1.6747851000000001E-2</c:v>
                </c:pt>
                <c:pt idx="8547">
                  <c:v>-2.5684533999999998E-2</c:v>
                </c:pt>
                <c:pt idx="8548">
                  <c:v>4.1886759999999997E-3</c:v>
                </c:pt>
                <c:pt idx="8549">
                  <c:v>1.1929548999999999E-2</c:v>
                </c:pt>
                <c:pt idx="8550">
                  <c:v>1.3526381000000001E-2</c:v>
                </c:pt>
                <c:pt idx="8551">
                  <c:v>8.4612149999999994E-3</c:v>
                </c:pt>
                <c:pt idx="8552">
                  <c:v>-1.8320598E-2</c:v>
                </c:pt>
                <c:pt idx="8553" formatCode="0.00E+00">
                  <c:v>3.4517100000000002E-5</c:v>
                </c:pt>
                <c:pt idx="8554">
                  <c:v>1.0738561000000001E-2</c:v>
                </c:pt>
                <c:pt idx="8555">
                  <c:v>-9.5856020000000004E-3</c:v>
                </c:pt>
                <c:pt idx="8556">
                  <c:v>-4.2640739999999996E-3</c:v>
                </c:pt>
                <c:pt idx="8557">
                  <c:v>1.0129879E-2</c:v>
                </c:pt>
                <c:pt idx="8558">
                  <c:v>-1.3022719999999999E-3</c:v>
                </c:pt>
                <c:pt idx="8559">
                  <c:v>-4.6919320000000002E-3</c:v>
                </c:pt>
                <c:pt idx="8560">
                  <c:v>4.5606880000000002E-3</c:v>
                </c:pt>
                <c:pt idx="8561">
                  <c:v>2.1651029999999998E-3</c:v>
                </c:pt>
                <c:pt idx="8562">
                  <c:v>4.7936430000000002E-3</c:v>
                </c:pt>
                <c:pt idx="8563">
                  <c:v>4.202473E-3</c:v>
                </c:pt>
                <c:pt idx="8564">
                  <c:v>-1.0774878999999999E-2</c:v>
                </c:pt>
                <c:pt idx="8565">
                  <c:v>-2.392333E-2</c:v>
                </c:pt>
                <c:pt idx="8566">
                  <c:v>-0.100707322</c:v>
                </c:pt>
                <c:pt idx="8567">
                  <c:v>-1.4065157999999999E-2</c:v>
                </c:pt>
                <c:pt idx="8568">
                  <c:v>1.2876999999999999E-3</c:v>
                </c:pt>
                <c:pt idx="8569">
                  <c:v>2.941264E-2</c:v>
                </c:pt>
                <c:pt idx="8570">
                  <c:v>4.9842815999999998E-2</c:v>
                </c:pt>
                <c:pt idx="8571">
                  <c:v>3.3617279999999999E-2</c:v>
                </c:pt>
                <c:pt idx="8572">
                  <c:v>1.4856644E-2</c:v>
                </c:pt>
                <c:pt idx="8573">
                  <c:v>3.266976E-3</c:v>
                </c:pt>
                <c:pt idx="8574">
                  <c:v>-2.2550880000000001E-3</c:v>
                </c:pt>
                <c:pt idx="8575">
                  <c:v>-5.8451609999999998E-3</c:v>
                </c:pt>
                <c:pt idx="8576">
                  <c:v>-2.711153E-3</c:v>
                </c:pt>
                <c:pt idx="8577">
                  <c:v>6.8428120000000002E-3</c:v>
                </c:pt>
                <c:pt idx="8578">
                  <c:v>2.6366150000000001E-3</c:v>
                </c:pt>
                <c:pt idx="8579">
                  <c:v>9.6115299999999996E-4</c:v>
                </c:pt>
                <c:pt idx="8580">
                  <c:v>-2.39134E-4</c:v>
                </c:pt>
                <c:pt idx="8581">
                  <c:v>-5.358153E-3</c:v>
                </c:pt>
                <c:pt idx="8582">
                  <c:v>-9.2801900000000007E-3</c:v>
                </c:pt>
                <c:pt idx="8583">
                  <c:v>-9.2639360000000004E-3</c:v>
                </c:pt>
                <c:pt idx="8584">
                  <c:v>-1.4214486E-2</c:v>
                </c:pt>
                <c:pt idx="8585">
                  <c:v>-1.272215E-2</c:v>
                </c:pt>
                <c:pt idx="8586">
                  <c:v>-1.480714E-2</c:v>
                </c:pt>
                <c:pt idx="8587">
                  <c:v>-5.9045820000000002E-3</c:v>
                </c:pt>
                <c:pt idx="8588">
                  <c:v>-1.2057815E-2</c:v>
                </c:pt>
                <c:pt idx="8589">
                  <c:v>-2.0543391000000001E-2</c:v>
                </c:pt>
                <c:pt idx="8590">
                  <c:v>-5.5556520000000003E-3</c:v>
                </c:pt>
                <c:pt idx="8591">
                  <c:v>3.1473100000000001E-4</c:v>
                </c:pt>
                <c:pt idx="8592">
                  <c:v>-2.9753690999999999E-2</c:v>
                </c:pt>
                <c:pt idx="8593">
                  <c:v>-3.0323750999999999E-2</c:v>
                </c:pt>
                <c:pt idx="8594">
                  <c:v>-2.55018E-3</c:v>
                </c:pt>
                <c:pt idx="8595">
                  <c:v>-6.1659749999999998E-3</c:v>
                </c:pt>
                <c:pt idx="8596">
                  <c:v>-1.6989062999999999E-2</c:v>
                </c:pt>
                <c:pt idx="8597">
                  <c:v>-1.5880189999999999E-2</c:v>
                </c:pt>
                <c:pt idx="8598">
                  <c:v>-1.1735247000000001E-2</c:v>
                </c:pt>
                <c:pt idx="8599">
                  <c:v>-5.4828749999999999E-3</c:v>
                </c:pt>
                <c:pt idx="8600">
                  <c:v>-9.8874770000000004E-3</c:v>
                </c:pt>
                <c:pt idx="8601">
                  <c:v>-1.5276431E-2</c:v>
                </c:pt>
                <c:pt idx="8602">
                  <c:v>-1.0097115E-2</c:v>
                </c:pt>
                <c:pt idx="8603">
                  <c:v>-7.7547730000000004E-3</c:v>
                </c:pt>
                <c:pt idx="8604">
                  <c:v>-1.2945539000000001E-2</c:v>
                </c:pt>
                <c:pt idx="8605">
                  <c:v>-2.7377159999999998E-3</c:v>
                </c:pt>
                <c:pt idx="8606">
                  <c:v>-4.0461270000000001E-3</c:v>
                </c:pt>
                <c:pt idx="8607">
                  <c:v>-3.4048339999999998E-3</c:v>
                </c:pt>
                <c:pt idx="8608">
                  <c:v>-8.9453799999999995E-4</c:v>
                </c:pt>
                <c:pt idx="8609">
                  <c:v>-3.1176239999999998E-3</c:v>
                </c:pt>
                <c:pt idx="8610">
                  <c:v>-4.2316239999999998E-3</c:v>
                </c:pt>
                <c:pt idx="8611">
                  <c:v>-7.7949099999999999E-4</c:v>
                </c:pt>
                <c:pt idx="8612">
                  <c:v>-2.5116119999999999E-3</c:v>
                </c:pt>
                <c:pt idx="8613">
                  <c:v>-9.1357199999999997E-4</c:v>
                </c:pt>
                <c:pt idx="8614">
                  <c:v>1.5320080000000001E-3</c:v>
                </c:pt>
                <c:pt idx="8615">
                  <c:v>-1.441988E-3</c:v>
                </c:pt>
                <c:pt idx="8616">
                  <c:v>-1.3157539999999999E-3</c:v>
                </c:pt>
                <c:pt idx="8617">
                  <c:v>2.1815810000000001E-3</c:v>
                </c:pt>
                <c:pt idx="8618">
                  <c:v>1.906743E-3</c:v>
                </c:pt>
                <c:pt idx="8619">
                  <c:v>9.2288099999999996E-4</c:v>
                </c:pt>
                <c:pt idx="8620">
                  <c:v>4.38792E-3</c:v>
                </c:pt>
                <c:pt idx="8621">
                  <c:v>2.1782170000000001E-3</c:v>
                </c:pt>
                <c:pt idx="8622">
                  <c:v>2.0890010000000001E-3</c:v>
                </c:pt>
                <c:pt idx="8623">
                  <c:v>-2.8438500000000001E-4</c:v>
                </c:pt>
                <c:pt idx="8624">
                  <c:v>5.5822930000000003E-3</c:v>
                </c:pt>
                <c:pt idx="8625">
                  <c:v>8.1467239999999993E-3</c:v>
                </c:pt>
                <c:pt idx="8626">
                  <c:v>4.2198920000000003E-3</c:v>
                </c:pt>
                <c:pt idx="8627">
                  <c:v>2.0644719999999999E-3</c:v>
                </c:pt>
                <c:pt idx="8628">
                  <c:v>8.2672409999999998E-3</c:v>
                </c:pt>
                <c:pt idx="8629">
                  <c:v>6.0406949999999996E-3</c:v>
                </c:pt>
                <c:pt idx="8630">
                  <c:v>4.8779590000000003E-3</c:v>
                </c:pt>
                <c:pt idx="8631">
                  <c:v>2.0744259999999999E-3</c:v>
                </c:pt>
                <c:pt idx="8632">
                  <c:v>8.8444479999999995E-3</c:v>
                </c:pt>
                <c:pt idx="8633">
                  <c:v>1.0081002E-2</c:v>
                </c:pt>
                <c:pt idx="8634">
                  <c:v>4.8406999999999999E-3</c:v>
                </c:pt>
                <c:pt idx="8635">
                  <c:v>3.4606390000000002E-3</c:v>
                </c:pt>
                <c:pt idx="8636">
                  <c:v>6.6063659999999998E-3</c:v>
                </c:pt>
                <c:pt idx="8637">
                  <c:v>8.3462380000000006E-3</c:v>
                </c:pt>
                <c:pt idx="8638">
                  <c:v>7.5020160000000002E-3</c:v>
                </c:pt>
                <c:pt idx="8639">
                  <c:v>5.0873089999999999E-3</c:v>
                </c:pt>
                <c:pt idx="8640">
                  <c:v>1.0656245E-2</c:v>
                </c:pt>
                <c:pt idx="8641">
                  <c:v>8.0395350000000004E-3</c:v>
                </c:pt>
                <c:pt idx="8642">
                  <c:v>6.7537609999999996E-3</c:v>
                </c:pt>
                <c:pt idx="8643">
                  <c:v>8.1740119999999996E-3</c:v>
                </c:pt>
                <c:pt idx="8644">
                  <c:v>7.6834579999999998E-3</c:v>
                </c:pt>
                <c:pt idx="8645">
                  <c:v>6.5091999999999997E-3</c:v>
                </c:pt>
                <c:pt idx="8646">
                  <c:v>5.3714970000000003E-3</c:v>
                </c:pt>
                <c:pt idx="8647">
                  <c:v>7.079353E-3</c:v>
                </c:pt>
                <c:pt idx="8648">
                  <c:v>4.8518850000000002E-3</c:v>
                </c:pt>
                <c:pt idx="8649">
                  <c:v>6.5739969999999998E-3</c:v>
                </c:pt>
                <c:pt idx="8650">
                  <c:v>2.8423760000000002E-3</c:v>
                </c:pt>
                <c:pt idx="8651">
                  <c:v>7.1129560000000001E-3</c:v>
                </c:pt>
                <c:pt idx="8652">
                  <c:v>6.9294650000000001E-3</c:v>
                </c:pt>
                <c:pt idx="8653">
                  <c:v>2.0939769999999999E-3</c:v>
                </c:pt>
                <c:pt idx="8654" formatCode="0.00E+00">
                  <c:v>6.7577500000000001E-5</c:v>
                </c:pt>
                <c:pt idx="8655" formatCode="0.00E+00">
                  <c:v>-8.2494499999999994E-5</c:v>
                </c:pt>
                <c:pt idx="8656">
                  <c:v>4.705603E-3</c:v>
                </c:pt>
                <c:pt idx="8657">
                  <c:v>2.3633299999999999E-3</c:v>
                </c:pt>
                <c:pt idx="8658">
                  <c:v>2.0184510000000001E-3</c:v>
                </c:pt>
                <c:pt idx="8659">
                  <c:v>3.883535E-3</c:v>
                </c:pt>
                <c:pt idx="8660">
                  <c:v>2.4206610000000002E-3</c:v>
                </c:pt>
                <c:pt idx="8661">
                  <c:v>-6.4014699999999998E-4</c:v>
                </c:pt>
                <c:pt idx="8662">
                  <c:v>2.6187630000000001E-3</c:v>
                </c:pt>
                <c:pt idx="8663">
                  <c:v>5.1567139999999997E-3</c:v>
                </c:pt>
                <c:pt idx="8664">
                  <c:v>2.491156E-3</c:v>
                </c:pt>
                <c:pt idx="8665">
                  <c:v>1.730636E-3</c:v>
                </c:pt>
                <c:pt idx="8666">
                  <c:v>5.071837E-3</c:v>
                </c:pt>
                <c:pt idx="8667">
                  <c:v>2.8087559999999999E-3</c:v>
                </c:pt>
                <c:pt idx="8668">
                  <c:v>1.7211209999999999E-3</c:v>
                </c:pt>
                <c:pt idx="8669">
                  <c:v>6.9153840000000001E-3</c:v>
                </c:pt>
                <c:pt idx="8670">
                  <c:v>7.0304319999999997E-3</c:v>
                </c:pt>
                <c:pt idx="8671">
                  <c:v>8.3039919999999996E-3</c:v>
                </c:pt>
                <c:pt idx="8672">
                  <c:v>4.9321640000000002E-3</c:v>
                </c:pt>
                <c:pt idx="8673">
                  <c:v>2.871775E-3</c:v>
                </c:pt>
                <c:pt idx="8674">
                  <c:v>1.0736623000000001E-2</c:v>
                </c:pt>
                <c:pt idx="8675">
                  <c:v>1.2474699000000001E-2</c:v>
                </c:pt>
                <c:pt idx="8676">
                  <c:v>4.4138429999999998E-3</c:v>
                </c:pt>
                <c:pt idx="8677">
                  <c:v>9.1987670000000001E-3</c:v>
                </c:pt>
                <c:pt idx="8678">
                  <c:v>1.382095E-2</c:v>
                </c:pt>
                <c:pt idx="8679">
                  <c:v>6.2060049999999997E-3</c:v>
                </c:pt>
                <c:pt idx="8680">
                  <c:v>4.2917249999999997E-3</c:v>
                </c:pt>
                <c:pt idx="8681">
                  <c:v>8.4102770000000007E-3</c:v>
                </c:pt>
                <c:pt idx="8682">
                  <c:v>1.2378386999999999E-2</c:v>
                </c:pt>
                <c:pt idx="8683">
                  <c:v>1.4366657E-2</c:v>
                </c:pt>
                <c:pt idx="8684">
                  <c:v>1.3438013E-2</c:v>
                </c:pt>
                <c:pt idx="8685">
                  <c:v>1.1308472999999999E-2</c:v>
                </c:pt>
                <c:pt idx="8686">
                  <c:v>1.1601953E-2</c:v>
                </c:pt>
                <c:pt idx="8687">
                  <c:v>1.8081956E-2</c:v>
                </c:pt>
                <c:pt idx="8688">
                  <c:v>1.6747979E-2</c:v>
                </c:pt>
                <c:pt idx="8689">
                  <c:v>1.4694680999999999E-2</c:v>
                </c:pt>
                <c:pt idx="8690">
                  <c:v>1.1855750999999999E-2</c:v>
                </c:pt>
                <c:pt idx="8691">
                  <c:v>1.5186666999999999E-2</c:v>
                </c:pt>
                <c:pt idx="8692">
                  <c:v>1.2014844E-2</c:v>
                </c:pt>
                <c:pt idx="8693">
                  <c:v>1.6520766999999999E-2</c:v>
                </c:pt>
                <c:pt idx="8694">
                  <c:v>1.5888798999999999E-2</c:v>
                </c:pt>
                <c:pt idx="8695">
                  <c:v>1.4302403E-2</c:v>
                </c:pt>
                <c:pt idx="8696">
                  <c:v>1.5261406999999999E-2</c:v>
                </c:pt>
                <c:pt idx="8697">
                  <c:v>1.4129635999999999E-2</c:v>
                </c:pt>
                <c:pt idx="8698">
                  <c:v>1.0744492E-2</c:v>
                </c:pt>
                <c:pt idx="8699">
                  <c:v>1.0740085E-2</c:v>
                </c:pt>
                <c:pt idx="8700">
                  <c:v>1.4095933999999999E-2</c:v>
                </c:pt>
                <c:pt idx="8701">
                  <c:v>1.8043778999999999E-2</c:v>
                </c:pt>
                <c:pt idx="8702">
                  <c:v>1.5828028000000001E-2</c:v>
                </c:pt>
                <c:pt idx="8703">
                  <c:v>1.363838E-2</c:v>
                </c:pt>
                <c:pt idx="8704">
                  <c:v>1.2449277999999999E-2</c:v>
                </c:pt>
                <c:pt idx="8705">
                  <c:v>9.2328099999999993E-3</c:v>
                </c:pt>
                <c:pt idx="8706">
                  <c:v>8.5965799999999995E-3</c:v>
                </c:pt>
                <c:pt idx="8707">
                  <c:v>1.5447102000000001E-2</c:v>
                </c:pt>
                <c:pt idx="8708">
                  <c:v>1.6731012999999999E-2</c:v>
                </c:pt>
                <c:pt idx="8709">
                  <c:v>7.0927860000000002E-3</c:v>
                </c:pt>
                <c:pt idx="8710">
                  <c:v>4.8565300000000004E-3</c:v>
                </c:pt>
                <c:pt idx="8711">
                  <c:v>3.4848359999999998E-3</c:v>
                </c:pt>
                <c:pt idx="8712">
                  <c:v>7.4145970000000002E-3</c:v>
                </c:pt>
                <c:pt idx="8713">
                  <c:v>1.2818013E-2</c:v>
                </c:pt>
                <c:pt idx="8714">
                  <c:v>8.7753350000000004E-3</c:v>
                </c:pt>
                <c:pt idx="8715">
                  <c:v>2.9299730000000002E-3</c:v>
                </c:pt>
                <c:pt idx="8716">
                  <c:v>7.7813899999999996E-4</c:v>
                </c:pt>
                <c:pt idx="8717">
                  <c:v>1.0011758000000001E-2</c:v>
                </c:pt>
                <c:pt idx="8718">
                  <c:v>-7.7670799999999998E-4</c:v>
                </c:pt>
                <c:pt idx="8719">
                  <c:v>-7.5750820000000003E-3</c:v>
                </c:pt>
                <c:pt idx="8720">
                  <c:v>1.8130015999999999E-2</c:v>
                </c:pt>
                <c:pt idx="8721">
                  <c:v>1.0964323999999999E-2</c:v>
                </c:pt>
                <c:pt idx="8722">
                  <c:v>5.0824670000000002E-3</c:v>
                </c:pt>
                <c:pt idx="8723">
                  <c:v>1.4248797000000001E-2</c:v>
                </c:pt>
                <c:pt idx="8724">
                  <c:v>1.4304700000000001E-3</c:v>
                </c:pt>
                <c:pt idx="8725">
                  <c:v>2.9906989999999999E-3</c:v>
                </c:pt>
                <c:pt idx="8726">
                  <c:v>1.4326178E-2</c:v>
                </c:pt>
                <c:pt idx="8727">
                  <c:v>1.4647011E-2</c:v>
                </c:pt>
                <c:pt idx="8728">
                  <c:v>8.0093479999999995E-3</c:v>
                </c:pt>
                <c:pt idx="8729">
                  <c:v>1.5434755E-2</c:v>
                </c:pt>
                <c:pt idx="8730">
                  <c:v>1.7794846999999999E-2</c:v>
                </c:pt>
                <c:pt idx="8731">
                  <c:v>1.4979378E-2</c:v>
                </c:pt>
                <c:pt idx="8732">
                  <c:v>1.7300322999999999E-2</c:v>
                </c:pt>
                <c:pt idx="8733">
                  <c:v>1.2208742999999999E-2</c:v>
                </c:pt>
                <c:pt idx="8734">
                  <c:v>1.0679556E-2</c:v>
                </c:pt>
                <c:pt idx="8735">
                  <c:v>1.3277883000000001E-2</c:v>
                </c:pt>
                <c:pt idx="8736">
                  <c:v>1.3348989E-2</c:v>
                </c:pt>
                <c:pt idx="8737">
                  <c:v>1.4628952000000001E-2</c:v>
                </c:pt>
                <c:pt idx="8738">
                  <c:v>1.0270690000000001E-2</c:v>
                </c:pt>
                <c:pt idx="8739">
                  <c:v>1.2024213000000001E-2</c:v>
                </c:pt>
                <c:pt idx="8740">
                  <c:v>1.1925677000000001E-2</c:v>
                </c:pt>
                <c:pt idx="8741">
                  <c:v>8.7556170000000003E-3</c:v>
                </c:pt>
                <c:pt idx="8742">
                  <c:v>1.23144E-2</c:v>
                </c:pt>
                <c:pt idx="8743">
                  <c:v>9.6686700000000007E-3</c:v>
                </c:pt>
                <c:pt idx="8744">
                  <c:v>4.9953549999999999E-3</c:v>
                </c:pt>
                <c:pt idx="8745">
                  <c:v>2.2090109999999999E-3</c:v>
                </c:pt>
                <c:pt idx="8746">
                  <c:v>7.9055129999999994E-3</c:v>
                </c:pt>
                <c:pt idx="8747">
                  <c:v>1.1499252E-2</c:v>
                </c:pt>
                <c:pt idx="8748">
                  <c:v>5.8397689999999999E-3</c:v>
                </c:pt>
                <c:pt idx="8749">
                  <c:v>5.8620629999999998E-3</c:v>
                </c:pt>
                <c:pt idx="8750">
                  <c:v>9.2362880000000005E-3</c:v>
                </c:pt>
                <c:pt idx="8751">
                  <c:v>9.5632730000000006E-3</c:v>
                </c:pt>
                <c:pt idx="8752">
                  <c:v>1.0109488E-2</c:v>
                </c:pt>
                <c:pt idx="8753">
                  <c:v>-6.82166E-4</c:v>
                </c:pt>
                <c:pt idx="8754">
                  <c:v>8.3597989999999994E-3</c:v>
                </c:pt>
                <c:pt idx="8755">
                  <c:v>1.9178298999999999E-2</c:v>
                </c:pt>
                <c:pt idx="8756">
                  <c:v>-4.50972E-3</c:v>
                </c:pt>
                <c:pt idx="8757">
                  <c:v>4.7893980000000003E-3</c:v>
                </c:pt>
                <c:pt idx="8758">
                  <c:v>1.8433837000000002E-2</c:v>
                </c:pt>
                <c:pt idx="8759">
                  <c:v>9.5514910000000005E-3</c:v>
                </c:pt>
                <c:pt idx="8760">
                  <c:v>6.9168260000000001E-3</c:v>
                </c:pt>
                <c:pt idx="8761">
                  <c:v>1.8786585000000001E-2</c:v>
                </c:pt>
                <c:pt idx="8762">
                  <c:v>5.6926199999999998E-3</c:v>
                </c:pt>
                <c:pt idx="8763">
                  <c:v>2.2427860000000001E-3</c:v>
                </c:pt>
                <c:pt idx="8764">
                  <c:v>1.3633658999999999E-2</c:v>
                </c:pt>
                <c:pt idx="8765">
                  <c:v>3.2145210000000001E-3</c:v>
                </c:pt>
                <c:pt idx="8766">
                  <c:v>3.6712530000000002E-3</c:v>
                </c:pt>
                <c:pt idx="8767">
                  <c:v>1.7432453000000001E-2</c:v>
                </c:pt>
                <c:pt idx="8768">
                  <c:v>1.1812916E-2</c:v>
                </c:pt>
                <c:pt idx="8769">
                  <c:v>7.056596E-3</c:v>
                </c:pt>
                <c:pt idx="8770">
                  <c:v>7.1535339999999996E-3</c:v>
                </c:pt>
                <c:pt idx="8771">
                  <c:v>9.7398799999999994E-3</c:v>
                </c:pt>
                <c:pt idx="8772">
                  <c:v>5.8764330000000004E-3</c:v>
                </c:pt>
                <c:pt idx="8773">
                  <c:v>6.0974929999999998E-3</c:v>
                </c:pt>
                <c:pt idx="8774">
                  <c:v>1.808472E-3</c:v>
                </c:pt>
                <c:pt idx="8775">
                  <c:v>3.0511679999999999E-3</c:v>
                </c:pt>
                <c:pt idx="8776">
                  <c:v>1.129951E-2</c:v>
                </c:pt>
                <c:pt idx="8777">
                  <c:v>1.4992379E-2</c:v>
                </c:pt>
                <c:pt idx="8778">
                  <c:v>4.5107100000000002E-3</c:v>
                </c:pt>
                <c:pt idx="8779">
                  <c:v>1.2349489999999999E-3</c:v>
                </c:pt>
                <c:pt idx="8780">
                  <c:v>8.9912399999999995E-4</c:v>
                </c:pt>
                <c:pt idx="8781">
                  <c:v>2.183155E-3</c:v>
                </c:pt>
                <c:pt idx="8782">
                  <c:v>2.6686489999999999E-3</c:v>
                </c:pt>
                <c:pt idx="8783">
                  <c:v>-1.3229600000000001E-4</c:v>
                </c:pt>
                <c:pt idx="8784">
                  <c:v>1.04349E-3</c:v>
                </c:pt>
                <c:pt idx="8785">
                  <c:v>1.33556E-3</c:v>
                </c:pt>
                <c:pt idx="8786">
                  <c:v>3.1153499999999998E-3</c:v>
                </c:pt>
                <c:pt idx="8787">
                  <c:v>2.7919300000000002E-3</c:v>
                </c:pt>
                <c:pt idx="8788">
                  <c:v>3.6747680000000001E-3</c:v>
                </c:pt>
                <c:pt idx="8789">
                  <c:v>7.1639670000000003E-3</c:v>
                </c:pt>
                <c:pt idx="8790">
                  <c:v>-1.7091099999999999E-4</c:v>
                </c:pt>
                <c:pt idx="8791">
                  <c:v>3.7774299999999999E-4</c:v>
                </c:pt>
                <c:pt idx="8792">
                  <c:v>6.8332460000000003E-3</c:v>
                </c:pt>
                <c:pt idx="8793" formatCode="0.00E+00">
                  <c:v>1.6286500000000001E-5</c:v>
                </c:pt>
                <c:pt idx="8794">
                  <c:v>3.39861E-4</c:v>
                </c:pt>
                <c:pt idx="8795">
                  <c:v>5.3592420000000002E-3</c:v>
                </c:pt>
                <c:pt idx="8796">
                  <c:v>2.0816889999999998E-3</c:v>
                </c:pt>
                <c:pt idx="8797">
                  <c:v>4.60691E-4</c:v>
                </c:pt>
                <c:pt idx="8798">
                  <c:v>-4.240321E-3</c:v>
                </c:pt>
                <c:pt idx="8799">
                  <c:v>-2.7720930000000002E-3</c:v>
                </c:pt>
                <c:pt idx="8800">
                  <c:v>1.5448910000000001E-3</c:v>
                </c:pt>
                <c:pt idx="8801">
                  <c:v>-3.0078050000000001E-3</c:v>
                </c:pt>
                <c:pt idx="8802">
                  <c:v>-1.0418599999999999E-3</c:v>
                </c:pt>
                <c:pt idx="8803">
                  <c:v>5.7411379999999998E-3</c:v>
                </c:pt>
                <c:pt idx="8804">
                  <c:v>6.7793599999999997E-4</c:v>
                </c:pt>
                <c:pt idx="8805">
                  <c:v>-5.8014620000000003E-3</c:v>
                </c:pt>
                <c:pt idx="8806">
                  <c:v>-1.190198E-3</c:v>
                </c:pt>
                <c:pt idx="8807">
                  <c:v>5.0195509999999997E-3</c:v>
                </c:pt>
                <c:pt idx="8808">
                  <c:v>-3.6160150000000002E-3</c:v>
                </c:pt>
                <c:pt idx="8809">
                  <c:v>-7.1698660000000004E-3</c:v>
                </c:pt>
                <c:pt idx="8810">
                  <c:v>2.9557390000000002E-3</c:v>
                </c:pt>
                <c:pt idx="8811">
                  <c:v>3.107706E-3</c:v>
                </c:pt>
                <c:pt idx="8812">
                  <c:v>2.9319379999999998E-3</c:v>
                </c:pt>
                <c:pt idx="8813">
                  <c:v>2.3870512999999999E-2</c:v>
                </c:pt>
                <c:pt idx="8814">
                  <c:v>6.6009770000000001E-3</c:v>
                </c:pt>
                <c:pt idx="8815">
                  <c:v>-2.6722651E-2</c:v>
                </c:pt>
                <c:pt idx="8816">
                  <c:v>-2.6724409999999998E-3</c:v>
                </c:pt>
                <c:pt idx="8817">
                  <c:v>4.5320589999999997E-3</c:v>
                </c:pt>
                <c:pt idx="8818">
                  <c:v>-6.384771E-3</c:v>
                </c:pt>
                <c:pt idx="8819">
                  <c:v>6.547883E-3</c:v>
                </c:pt>
                <c:pt idx="8820">
                  <c:v>-1.217096E-3</c:v>
                </c:pt>
                <c:pt idx="8821">
                  <c:v>-2.8223050000000002E-3</c:v>
                </c:pt>
                <c:pt idx="8822">
                  <c:v>5.8252460000000001E-3</c:v>
                </c:pt>
                <c:pt idx="8823">
                  <c:v>8.149412E-3</c:v>
                </c:pt>
                <c:pt idx="8824">
                  <c:v>-2.4622200000000002E-3</c:v>
                </c:pt>
                <c:pt idx="8825">
                  <c:v>-1.5461909999999999E-3</c:v>
                </c:pt>
                <c:pt idx="8826">
                  <c:v>-8.8785700000000003E-4</c:v>
                </c:pt>
                <c:pt idx="8827">
                  <c:v>-5.182786E-3</c:v>
                </c:pt>
                <c:pt idx="8828">
                  <c:v>8.1465200000000002E-4</c:v>
                </c:pt>
                <c:pt idx="8829">
                  <c:v>5.2934849999999997E-3</c:v>
                </c:pt>
                <c:pt idx="8830">
                  <c:v>2.20962E-4</c:v>
                </c:pt>
                <c:pt idx="8831">
                  <c:v>-6.0763980000000002E-3</c:v>
                </c:pt>
                <c:pt idx="8832">
                  <c:v>-8.2418149999999996E-3</c:v>
                </c:pt>
                <c:pt idx="8833">
                  <c:v>-2.117318E-3</c:v>
                </c:pt>
                <c:pt idx="8834">
                  <c:v>-2.559137E-3</c:v>
                </c:pt>
                <c:pt idx="8835">
                  <c:v>-3.285839E-3</c:v>
                </c:pt>
                <c:pt idx="8836">
                  <c:v>-3.6927700000000002E-3</c:v>
                </c:pt>
                <c:pt idx="8837">
                  <c:v>-9.9800380000000001E-3</c:v>
                </c:pt>
                <c:pt idx="8838">
                  <c:v>3.635905E-3</c:v>
                </c:pt>
                <c:pt idx="8839">
                  <c:v>1.898269E-3</c:v>
                </c:pt>
                <c:pt idx="8840">
                  <c:v>-4.184124E-3</c:v>
                </c:pt>
                <c:pt idx="8841">
                  <c:v>-6.7487320000000003E-3</c:v>
                </c:pt>
                <c:pt idx="8842">
                  <c:v>-1.7941466E-2</c:v>
                </c:pt>
                <c:pt idx="8843">
                  <c:v>-1.2828300000000001E-2</c:v>
                </c:pt>
                <c:pt idx="8844">
                  <c:v>7.8420920000000002E-3</c:v>
                </c:pt>
                <c:pt idx="8845">
                  <c:v>-1.4020580000000001E-3</c:v>
                </c:pt>
                <c:pt idx="8846">
                  <c:v>-5.3802880000000004E-3</c:v>
                </c:pt>
                <c:pt idx="8847">
                  <c:v>3.0783347999999999E-2</c:v>
                </c:pt>
                <c:pt idx="8848">
                  <c:v>1.8576910000000001E-3</c:v>
                </c:pt>
                <c:pt idx="8849">
                  <c:v>-2.2987982000000001E-2</c:v>
                </c:pt>
                <c:pt idx="8850">
                  <c:v>9.9390750000000003E-3</c:v>
                </c:pt>
                <c:pt idx="8851">
                  <c:v>1.2766461E-2</c:v>
                </c:pt>
                <c:pt idx="8852">
                  <c:v>5.1751200000000001E-3</c:v>
                </c:pt>
                <c:pt idx="8853">
                  <c:v>1.1199891999999999E-2</c:v>
                </c:pt>
                <c:pt idx="8854">
                  <c:v>4.4213489999999998E-3</c:v>
                </c:pt>
                <c:pt idx="8855">
                  <c:v>-3.0561299999999998E-3</c:v>
                </c:pt>
                <c:pt idx="8856">
                  <c:v>6.8561560000000004E-3</c:v>
                </c:pt>
                <c:pt idx="8857">
                  <c:v>1.3801752E-2</c:v>
                </c:pt>
                <c:pt idx="8858">
                  <c:v>5.0165169999999999E-3</c:v>
                </c:pt>
                <c:pt idx="8859">
                  <c:v>1.5008300000000001E-3</c:v>
                </c:pt>
                <c:pt idx="8860">
                  <c:v>3.0864759999999999E-3</c:v>
                </c:pt>
                <c:pt idx="8861">
                  <c:v>4.8574780000000001E-3</c:v>
                </c:pt>
                <c:pt idx="8862">
                  <c:v>4.03607E-4</c:v>
                </c:pt>
                <c:pt idx="8863">
                  <c:v>2.7971820000000001E-3</c:v>
                </c:pt>
                <c:pt idx="8864">
                  <c:v>1.706085E-3</c:v>
                </c:pt>
                <c:pt idx="8865">
                  <c:v>-1.8623800000000001E-3</c:v>
                </c:pt>
                <c:pt idx="8866">
                  <c:v>-4.6368609999999999E-3</c:v>
                </c:pt>
                <c:pt idx="8867">
                  <c:v>-8.4400489999999998E-3</c:v>
                </c:pt>
                <c:pt idx="8868">
                  <c:v>-1.810376E-3</c:v>
                </c:pt>
                <c:pt idx="8869">
                  <c:v>-3.295573E-3</c:v>
                </c:pt>
                <c:pt idx="8870">
                  <c:v>-1.3713059999999999E-2</c:v>
                </c:pt>
                <c:pt idx="8871">
                  <c:v>-4.183155E-3</c:v>
                </c:pt>
                <c:pt idx="8872">
                  <c:v>4.97617E-4</c:v>
                </c:pt>
                <c:pt idx="8873">
                  <c:v>-3.6691889999999998E-3</c:v>
                </c:pt>
                <c:pt idx="8874">
                  <c:v>-9.3193519999999995E-3</c:v>
                </c:pt>
                <c:pt idx="8875">
                  <c:v>-8.4086499999999999E-4</c:v>
                </c:pt>
                <c:pt idx="8876">
                  <c:v>4.8359290000000001E-3</c:v>
                </c:pt>
                <c:pt idx="8877">
                  <c:v>1.2339299999999999E-4</c:v>
                </c:pt>
                <c:pt idx="8878">
                  <c:v>-8.4661000000000007E-3</c:v>
                </c:pt>
                <c:pt idx="8879">
                  <c:v>-3.508752E-3</c:v>
                </c:pt>
                <c:pt idx="8880">
                  <c:v>1.2918957999999999E-2</c:v>
                </c:pt>
                <c:pt idx="8881">
                  <c:v>3.4675259999999999E-3</c:v>
                </c:pt>
                <c:pt idx="8882">
                  <c:v>-9.8682530000000004E-3</c:v>
                </c:pt>
                <c:pt idx="8883">
                  <c:v>2.3987919999999999E-3</c:v>
                </c:pt>
                <c:pt idx="8884">
                  <c:v>1.0887884E-2</c:v>
                </c:pt>
                <c:pt idx="8885">
                  <c:v>-2.4286450000000001E-3</c:v>
                </c:pt>
                <c:pt idx="8886">
                  <c:v>-3.6007019999999999E-3</c:v>
                </c:pt>
                <c:pt idx="8887">
                  <c:v>-1.511957E-3</c:v>
                </c:pt>
                <c:pt idx="8888">
                  <c:v>6.9097569999999999E-3</c:v>
                </c:pt>
                <c:pt idx="8889">
                  <c:v>7.5255740000000002E-3</c:v>
                </c:pt>
                <c:pt idx="8890">
                  <c:v>-2.9291970000000001E-3</c:v>
                </c:pt>
                <c:pt idx="8891">
                  <c:v>8.3380399999999995E-4</c:v>
                </c:pt>
                <c:pt idx="8892">
                  <c:v>-3.3899690000000001E-3</c:v>
                </c:pt>
                <c:pt idx="8893">
                  <c:v>1.4836630000000001E-3</c:v>
                </c:pt>
                <c:pt idx="8894">
                  <c:v>-2.7797920000000001E-3</c:v>
                </c:pt>
                <c:pt idx="8895">
                  <c:v>3.261857E-3</c:v>
                </c:pt>
                <c:pt idx="8896">
                  <c:v>5.0761600000000001E-4</c:v>
                </c:pt>
                <c:pt idx="8897">
                  <c:v>-2.422951E-3</c:v>
                </c:pt>
                <c:pt idx="8898">
                  <c:v>-5.792915E-3</c:v>
                </c:pt>
                <c:pt idx="8899">
                  <c:v>-7.5938660000000003E-3</c:v>
                </c:pt>
                <c:pt idx="8900">
                  <c:v>-3.5964600000000001E-3</c:v>
                </c:pt>
                <c:pt idx="8901">
                  <c:v>-7.0907940000000001E-3</c:v>
                </c:pt>
                <c:pt idx="8902">
                  <c:v>-1.3043226E-2</c:v>
                </c:pt>
                <c:pt idx="8903">
                  <c:v>-4.7552519999999997E-3</c:v>
                </c:pt>
                <c:pt idx="8904">
                  <c:v>-3.8420529999999998E-3</c:v>
                </c:pt>
                <c:pt idx="8905">
                  <c:v>-3.2342949999999999E-3</c:v>
                </c:pt>
                <c:pt idx="8906">
                  <c:v>-1.1024574000000001E-2</c:v>
                </c:pt>
                <c:pt idx="8907">
                  <c:v>-1.1260943000000001E-2</c:v>
                </c:pt>
                <c:pt idx="8908">
                  <c:v>-1.1018861E-2</c:v>
                </c:pt>
                <c:pt idx="8909">
                  <c:v>-1.1758734999999999E-2</c:v>
                </c:pt>
                <c:pt idx="8910">
                  <c:v>-1.0513175E-2</c:v>
                </c:pt>
                <c:pt idx="8911">
                  <c:v>-1.2176489E-2</c:v>
                </c:pt>
                <c:pt idx="8912">
                  <c:v>-7.5543069999999997E-3</c:v>
                </c:pt>
                <c:pt idx="8913">
                  <c:v>-1.1397005999999999E-2</c:v>
                </c:pt>
                <c:pt idx="8914">
                  <c:v>-1.0481412000000001E-2</c:v>
                </c:pt>
                <c:pt idx="8915">
                  <c:v>-1.2996863000000001E-2</c:v>
                </c:pt>
                <c:pt idx="8916">
                  <c:v>-1.2464763E-2</c:v>
                </c:pt>
                <c:pt idx="8917">
                  <c:v>-9.5818910000000004E-3</c:v>
                </c:pt>
                <c:pt idx="8918">
                  <c:v>-9.8527340000000001E-3</c:v>
                </c:pt>
                <c:pt idx="8919">
                  <c:v>-6.7575359999999998E-3</c:v>
                </c:pt>
                <c:pt idx="8920">
                  <c:v>-7.0193249999999999E-3</c:v>
                </c:pt>
                <c:pt idx="8921">
                  <c:v>-1.4705596E-2</c:v>
                </c:pt>
                <c:pt idx="8922">
                  <c:v>-1.2924740000000001E-2</c:v>
                </c:pt>
                <c:pt idx="8923">
                  <c:v>-7.1313710000000001E-3</c:v>
                </c:pt>
                <c:pt idx="8924">
                  <c:v>-2.1030570000000002E-3</c:v>
                </c:pt>
                <c:pt idx="8925">
                  <c:v>-2.9121260000000001E-3</c:v>
                </c:pt>
                <c:pt idx="8926">
                  <c:v>-1.605312E-3</c:v>
                </c:pt>
                <c:pt idx="8927">
                  <c:v>3.6047269999999998E-3</c:v>
                </c:pt>
                <c:pt idx="8928">
                  <c:v>-1.152211E-3</c:v>
                </c:pt>
                <c:pt idx="8929">
                  <c:v>7.6038699999999996E-4</c:v>
                </c:pt>
                <c:pt idx="8930">
                  <c:v>5.955948E-3</c:v>
                </c:pt>
                <c:pt idx="8931">
                  <c:v>4.2681430000000003E-3</c:v>
                </c:pt>
                <c:pt idx="8932">
                  <c:v>6.8274410000000001E-3</c:v>
                </c:pt>
                <c:pt idx="8933">
                  <c:v>6.172014E-3</c:v>
                </c:pt>
                <c:pt idx="8934">
                  <c:v>2.8188279999999998E-3</c:v>
                </c:pt>
                <c:pt idx="8935">
                  <c:v>8.8421630000000001E-3</c:v>
                </c:pt>
                <c:pt idx="8936">
                  <c:v>1.4523484E-2</c:v>
                </c:pt>
                <c:pt idx="8937">
                  <c:v>1.2067638E-2</c:v>
                </c:pt>
                <c:pt idx="8938">
                  <c:v>8.7599919999999994E-3</c:v>
                </c:pt>
                <c:pt idx="8939">
                  <c:v>8.7647220000000008E-3</c:v>
                </c:pt>
                <c:pt idx="8940">
                  <c:v>9.3748530000000007E-3</c:v>
                </c:pt>
                <c:pt idx="8941">
                  <c:v>7.8434139999999999E-3</c:v>
                </c:pt>
                <c:pt idx="8942">
                  <c:v>4.963472E-3</c:v>
                </c:pt>
                <c:pt idx="8943">
                  <c:v>6.9022529999999997E-3</c:v>
                </c:pt>
                <c:pt idx="8944">
                  <c:v>-3.1198400000000001E-4</c:v>
                </c:pt>
                <c:pt idx="8945">
                  <c:v>4.2436189999999997E-3</c:v>
                </c:pt>
                <c:pt idx="8946">
                  <c:v>4.3112640000000004E-3</c:v>
                </c:pt>
                <c:pt idx="8947">
                  <c:v>-1.534933E-3</c:v>
                </c:pt>
                <c:pt idx="8948">
                  <c:v>1.856337E-3</c:v>
                </c:pt>
                <c:pt idx="8949">
                  <c:v>7.6590989999999999E-3</c:v>
                </c:pt>
                <c:pt idx="8950">
                  <c:v>3.0164100000000002E-3</c:v>
                </c:pt>
                <c:pt idx="8951">
                  <c:v>-1.9071209999999999E-3</c:v>
                </c:pt>
                <c:pt idx="8952">
                  <c:v>-2.7028730000000002E-3</c:v>
                </c:pt>
                <c:pt idx="8953">
                  <c:v>-1.078587E-3</c:v>
                </c:pt>
                <c:pt idx="8954">
                  <c:v>2.793116E-3</c:v>
                </c:pt>
                <c:pt idx="8955">
                  <c:v>2.8337649999999998E-3</c:v>
                </c:pt>
                <c:pt idx="8956">
                  <c:v>-6.5178100000000004E-4</c:v>
                </c:pt>
                <c:pt idx="8957">
                  <c:v>-2.5457470000000001E-3</c:v>
                </c:pt>
                <c:pt idx="8958">
                  <c:v>-3.2938289999999999E-3</c:v>
                </c:pt>
                <c:pt idx="8959">
                  <c:v>-3.493665E-3</c:v>
                </c:pt>
                <c:pt idx="8960">
                  <c:v>-6.3983740000000001E-3</c:v>
                </c:pt>
                <c:pt idx="8961">
                  <c:v>-5.1728579999999998E-3</c:v>
                </c:pt>
                <c:pt idx="8962">
                  <c:v>-8.0512029999999998E-3</c:v>
                </c:pt>
                <c:pt idx="8963">
                  <c:v>-9.8280390000000002E-3</c:v>
                </c:pt>
                <c:pt idx="8964">
                  <c:v>-1.268934E-2</c:v>
                </c:pt>
                <c:pt idx="8965">
                  <c:v>-2.1475088E-2</c:v>
                </c:pt>
                <c:pt idx="8966">
                  <c:v>-1.5985249E-2</c:v>
                </c:pt>
                <c:pt idx="8967">
                  <c:v>-4.2996499999999998E-4</c:v>
                </c:pt>
                <c:pt idx="8968">
                  <c:v>-1.0118810000000001E-2</c:v>
                </c:pt>
                <c:pt idx="8969">
                  <c:v>-1.8124419999999999E-2</c:v>
                </c:pt>
                <c:pt idx="8970">
                  <c:v>-1.3686261999999999E-2</c:v>
                </c:pt>
                <c:pt idx="8971">
                  <c:v>-9.2212270000000002E-3</c:v>
                </c:pt>
                <c:pt idx="8972">
                  <c:v>-1.6303102999999999E-2</c:v>
                </c:pt>
                <c:pt idx="8973">
                  <c:v>-1.122572E-2</c:v>
                </c:pt>
                <c:pt idx="8974">
                  <c:v>1.718308E-3</c:v>
                </c:pt>
                <c:pt idx="8975">
                  <c:v>-5.2008740000000003E-3</c:v>
                </c:pt>
                <c:pt idx="8976">
                  <c:v>-8.0555160000000004E-3</c:v>
                </c:pt>
                <c:pt idx="8977">
                  <c:v>-9.2680249999999992E-3</c:v>
                </c:pt>
                <c:pt idx="8978">
                  <c:v>-1.3131472999999999E-2</c:v>
                </c:pt>
                <c:pt idx="8979">
                  <c:v>-9.7162350000000001E-3</c:v>
                </c:pt>
                <c:pt idx="8980">
                  <c:v>2.378776E-3</c:v>
                </c:pt>
                <c:pt idx="8981">
                  <c:v>-1.67245E-3</c:v>
                </c:pt>
                <c:pt idx="8982">
                  <c:v>1.050367E-3</c:v>
                </c:pt>
                <c:pt idx="8983">
                  <c:v>3.639542E-3</c:v>
                </c:pt>
                <c:pt idx="8984">
                  <c:v>-2.5837329999999999E-3</c:v>
                </c:pt>
                <c:pt idx="8985">
                  <c:v>-4.7217190000000001E-3</c:v>
                </c:pt>
                <c:pt idx="8986">
                  <c:v>1.9803920000000001E-3</c:v>
                </c:pt>
                <c:pt idx="8987">
                  <c:v>5.3384690000000002E-3</c:v>
                </c:pt>
                <c:pt idx="8988">
                  <c:v>1.16809E-4</c:v>
                </c:pt>
                <c:pt idx="8989">
                  <c:v>4.4441300000000001E-3</c:v>
                </c:pt>
                <c:pt idx="8990">
                  <c:v>2.4630049999999999E-3</c:v>
                </c:pt>
                <c:pt idx="8991">
                  <c:v>4.8997909999999997E-3</c:v>
                </c:pt>
                <c:pt idx="8992">
                  <c:v>1.9873579999999998E-3</c:v>
                </c:pt>
                <c:pt idx="8993">
                  <c:v>1.7095929999999999E-3</c:v>
                </c:pt>
                <c:pt idx="8994">
                  <c:v>2.9524899999999999E-3</c:v>
                </c:pt>
                <c:pt idx="8995">
                  <c:v>3.7503770000000001E-3</c:v>
                </c:pt>
                <c:pt idx="8996">
                  <c:v>2.4374380000000001E-3</c:v>
                </c:pt>
                <c:pt idx="8997">
                  <c:v>9.2301999999999998E-4</c:v>
                </c:pt>
                <c:pt idx="8998">
                  <c:v>1.8966720000000001E-3</c:v>
                </c:pt>
                <c:pt idx="8999">
                  <c:v>1.7248719999999999E-3</c:v>
                </c:pt>
                <c:pt idx="9000">
                  <c:v>1.547772E-3</c:v>
                </c:pt>
                <c:pt idx="9001">
                  <c:v>1.0540879999999999E-3</c:v>
                </c:pt>
                <c:pt idx="9002">
                  <c:v>1.2096170000000001E-3</c:v>
                </c:pt>
                <c:pt idx="9003">
                  <c:v>2.6109309999999999E-3</c:v>
                </c:pt>
                <c:pt idx="9004">
                  <c:v>1.3675009999999999E-3</c:v>
                </c:pt>
                <c:pt idx="9005">
                  <c:v>5.6466199999999998E-3</c:v>
                </c:pt>
                <c:pt idx="9006">
                  <c:v>2.7874509999999998E-3</c:v>
                </c:pt>
                <c:pt idx="9007">
                  <c:v>2.9701689999999999E-3</c:v>
                </c:pt>
                <c:pt idx="9008">
                  <c:v>-2.6501659999999998E-3</c:v>
                </c:pt>
                <c:pt idx="9009">
                  <c:v>-4.1755810000000003E-3</c:v>
                </c:pt>
                <c:pt idx="9010">
                  <c:v>-1.239446E-3</c:v>
                </c:pt>
                <c:pt idx="9011">
                  <c:v>-5.1040520000000004E-3</c:v>
                </c:pt>
                <c:pt idx="9012">
                  <c:v>1.1248149999999999E-3</c:v>
                </c:pt>
                <c:pt idx="9013">
                  <c:v>1.61561E-3</c:v>
                </c:pt>
                <c:pt idx="9014">
                  <c:v>-6.7033070000000004E-3</c:v>
                </c:pt>
                <c:pt idx="9015">
                  <c:v>-4.8833500000000001E-4</c:v>
                </c:pt>
                <c:pt idx="9016">
                  <c:v>-3.4644179999999999E-3</c:v>
                </c:pt>
                <c:pt idx="9017">
                  <c:v>-1.0247802E-2</c:v>
                </c:pt>
                <c:pt idx="9018">
                  <c:v>-6.1835520000000001E-3</c:v>
                </c:pt>
                <c:pt idx="9019">
                  <c:v>-2.8291309999999999E-3</c:v>
                </c:pt>
                <c:pt idx="9020">
                  <c:v>-2.5305500000000002E-4</c:v>
                </c:pt>
                <c:pt idx="9021">
                  <c:v>-3.3052999999999999E-4</c:v>
                </c:pt>
                <c:pt idx="9022">
                  <c:v>-7.5663379999999997E-3</c:v>
                </c:pt>
                <c:pt idx="9023">
                  <c:v>-5.0485629999999998E-3</c:v>
                </c:pt>
                <c:pt idx="9024">
                  <c:v>-2.210432E-3</c:v>
                </c:pt>
                <c:pt idx="9025">
                  <c:v>-3.7764169999999998E-3</c:v>
                </c:pt>
                <c:pt idx="9026">
                  <c:v>4.01283E-4</c:v>
                </c:pt>
                <c:pt idx="9027">
                  <c:v>-2.6063219999999999E-3</c:v>
                </c:pt>
                <c:pt idx="9028">
                  <c:v>2.6429900000000001E-4</c:v>
                </c:pt>
                <c:pt idx="9029">
                  <c:v>-4.5875439999999998E-3</c:v>
                </c:pt>
                <c:pt idx="9030">
                  <c:v>-5.6687869999999998E-3</c:v>
                </c:pt>
                <c:pt idx="9031">
                  <c:v>-3.0494239999999998E-3</c:v>
                </c:pt>
                <c:pt idx="9032">
                  <c:v>-9.6576699999999997E-4</c:v>
                </c:pt>
                <c:pt idx="9033">
                  <c:v>-1.424507E-3</c:v>
                </c:pt>
                <c:pt idx="9034">
                  <c:v>-3.7345329999999999E-3</c:v>
                </c:pt>
                <c:pt idx="9035">
                  <c:v>-8.2505600000000001E-4</c:v>
                </c:pt>
                <c:pt idx="9036">
                  <c:v>-3.5396160000000002E-3</c:v>
                </c:pt>
                <c:pt idx="9037">
                  <c:v>-9.5901999999999999E-4</c:v>
                </c:pt>
                <c:pt idx="9038">
                  <c:v>9.4274400000000003E-4</c:v>
                </c:pt>
                <c:pt idx="9039">
                  <c:v>-2.4301079999999998E-3</c:v>
                </c:pt>
                <c:pt idx="9040">
                  <c:v>-4.0335969999999999E-3</c:v>
                </c:pt>
                <c:pt idx="9041">
                  <c:v>-3.294993E-3</c:v>
                </c:pt>
                <c:pt idx="9042">
                  <c:v>2.4949849999999999E-3</c:v>
                </c:pt>
                <c:pt idx="9043">
                  <c:v>-1.65293E-4</c:v>
                </c:pt>
                <c:pt idx="9044">
                  <c:v>-2.3645319999999999E-3</c:v>
                </c:pt>
                <c:pt idx="9045">
                  <c:v>-3.5796500000000002E-4</c:v>
                </c:pt>
                <c:pt idx="9046">
                  <c:v>-4.2408539999999996E-3</c:v>
                </c:pt>
                <c:pt idx="9047">
                  <c:v>-2.3463499999999999E-4</c:v>
                </c:pt>
                <c:pt idx="9048">
                  <c:v>-7.8883899999999995E-4</c:v>
                </c:pt>
                <c:pt idx="9049">
                  <c:v>-2.1003499999999999E-4</c:v>
                </c:pt>
                <c:pt idx="9050">
                  <c:v>5.0062989999999996E-3</c:v>
                </c:pt>
                <c:pt idx="9051">
                  <c:v>-1.777764E-3</c:v>
                </c:pt>
                <c:pt idx="9052">
                  <c:v>-3.1234589999999999E-3</c:v>
                </c:pt>
                <c:pt idx="9053">
                  <c:v>-1.1296240000000001E-3</c:v>
                </c:pt>
                <c:pt idx="9054">
                  <c:v>-3.1357830000000001E-3</c:v>
                </c:pt>
                <c:pt idx="9055" formatCode="0.00E+00">
                  <c:v>5.507E-5</c:v>
                </c:pt>
                <c:pt idx="9056">
                  <c:v>-3.2885280000000002E-3</c:v>
                </c:pt>
                <c:pt idx="9057">
                  <c:v>3.7237300000000001E-4</c:v>
                </c:pt>
                <c:pt idx="9058">
                  <c:v>9.8703099999999998E-4</c:v>
                </c:pt>
                <c:pt idx="9059">
                  <c:v>-3.13094E-3</c:v>
                </c:pt>
                <c:pt idx="9060">
                  <c:v>-5.7331150000000004E-3</c:v>
                </c:pt>
                <c:pt idx="9061">
                  <c:v>-3.292208E-3</c:v>
                </c:pt>
                <c:pt idx="9062">
                  <c:v>-2.22215E-3</c:v>
                </c:pt>
                <c:pt idx="9063">
                  <c:v>-7.6170600000000002E-3</c:v>
                </c:pt>
                <c:pt idx="9064">
                  <c:v>-1.571151E-3</c:v>
                </c:pt>
                <c:pt idx="9065">
                  <c:v>-5.5260910000000003E-3</c:v>
                </c:pt>
                <c:pt idx="9066">
                  <c:v>-4.0222039999999997E-3</c:v>
                </c:pt>
                <c:pt idx="9067">
                  <c:v>-3.4200900000000002E-3</c:v>
                </c:pt>
                <c:pt idx="9068">
                  <c:v>-7.6494559999999998E-3</c:v>
                </c:pt>
                <c:pt idx="9069">
                  <c:v>-1.90383E-3</c:v>
                </c:pt>
                <c:pt idx="9070">
                  <c:v>-2.958708E-3</c:v>
                </c:pt>
                <c:pt idx="9071">
                  <c:v>-2.70411E-3</c:v>
                </c:pt>
                <c:pt idx="9072">
                  <c:v>4.8928600000000002E-4</c:v>
                </c:pt>
                <c:pt idx="9073">
                  <c:v>-5.0528229999999997E-3</c:v>
                </c:pt>
                <c:pt idx="9074">
                  <c:v>-5.6552290000000003E-3</c:v>
                </c:pt>
                <c:pt idx="9075">
                  <c:v>-4.1907350000000001E-3</c:v>
                </c:pt>
                <c:pt idx="9076">
                  <c:v>-5.8938259999999996E-3</c:v>
                </c:pt>
                <c:pt idx="9077">
                  <c:v>-5.1832249999999996E-3</c:v>
                </c:pt>
                <c:pt idx="9078">
                  <c:v>-4.7853490000000004E-3</c:v>
                </c:pt>
                <c:pt idx="9079">
                  <c:v>-3.8381320000000002E-3</c:v>
                </c:pt>
                <c:pt idx="9080">
                  <c:v>-1.5889200999999999E-2</c:v>
                </c:pt>
                <c:pt idx="9081">
                  <c:v>-8.5720210000000008E-3</c:v>
                </c:pt>
                <c:pt idx="9082">
                  <c:v>-3.9277340000000004E-3</c:v>
                </c:pt>
                <c:pt idx="9083">
                  <c:v>-2.589446E-3</c:v>
                </c:pt>
                <c:pt idx="9084">
                  <c:v>-3.4184879999999999E-3</c:v>
                </c:pt>
                <c:pt idx="9085">
                  <c:v>-6.7588470000000001E-3</c:v>
                </c:pt>
                <c:pt idx="9086">
                  <c:v>-1.0221755000000001E-2</c:v>
                </c:pt>
                <c:pt idx="9087">
                  <c:v>-4.0999469999999996E-3</c:v>
                </c:pt>
                <c:pt idx="9088">
                  <c:v>-6.6941320000000002E-3</c:v>
                </c:pt>
                <c:pt idx="9089">
                  <c:v>-7.4422120000000001E-3</c:v>
                </c:pt>
                <c:pt idx="9090">
                  <c:v>3.7496399999999998E-4</c:v>
                </c:pt>
                <c:pt idx="9091">
                  <c:v>-4.7957579999999998E-3</c:v>
                </c:pt>
                <c:pt idx="9092">
                  <c:v>-5.816814E-3</c:v>
                </c:pt>
                <c:pt idx="9093">
                  <c:v>-6.5654499999999996E-3</c:v>
                </c:pt>
                <c:pt idx="9094">
                  <c:v>-5.453846E-3</c:v>
                </c:pt>
                <c:pt idx="9095">
                  <c:v>-5.3542440000000002E-3</c:v>
                </c:pt>
                <c:pt idx="9096">
                  <c:v>-2.7648529999999998E-3</c:v>
                </c:pt>
                <c:pt idx="9097">
                  <c:v>-1.0066273000000001E-2</c:v>
                </c:pt>
                <c:pt idx="9098">
                  <c:v>-1.0636456000000001E-2</c:v>
                </c:pt>
                <c:pt idx="9099">
                  <c:v>-1.3053679999999999E-3</c:v>
                </c:pt>
                <c:pt idx="9100">
                  <c:v>-5.0074280000000004E-3</c:v>
                </c:pt>
                <c:pt idx="9101">
                  <c:v>-1.0699136E-2</c:v>
                </c:pt>
                <c:pt idx="9102">
                  <c:v>-5.6420589999999996E-3</c:v>
                </c:pt>
                <c:pt idx="9103">
                  <c:v>-5.1125989999999998E-3</c:v>
                </c:pt>
                <c:pt idx="9104">
                  <c:v>-9.1914949999999992E-3</c:v>
                </c:pt>
                <c:pt idx="9105">
                  <c:v>-6.0007630000000001E-3</c:v>
                </c:pt>
                <c:pt idx="9106">
                  <c:v>-5.350418E-3</c:v>
                </c:pt>
                <c:pt idx="9107">
                  <c:v>-1.1311742E-2</c:v>
                </c:pt>
                <c:pt idx="9108">
                  <c:v>-8.4459140000000005E-3</c:v>
                </c:pt>
                <c:pt idx="9109">
                  <c:v>-6.046666E-3</c:v>
                </c:pt>
                <c:pt idx="9110">
                  <c:v>-5.9819510000000001E-3</c:v>
                </c:pt>
                <c:pt idx="9111">
                  <c:v>-1.0597113999999999E-2</c:v>
                </c:pt>
                <c:pt idx="9112">
                  <c:v>-7.4228920000000004E-3</c:v>
                </c:pt>
                <c:pt idx="9113">
                  <c:v>-8.9735030000000007E-3</c:v>
                </c:pt>
                <c:pt idx="9114">
                  <c:v>-9.8134650000000004E-3</c:v>
                </c:pt>
                <c:pt idx="9115">
                  <c:v>-8.5606429999999997E-3</c:v>
                </c:pt>
                <c:pt idx="9116">
                  <c:v>-6.0061380000000003E-3</c:v>
                </c:pt>
                <c:pt idx="9117">
                  <c:v>-1.0160572999999999E-2</c:v>
                </c:pt>
                <c:pt idx="9118">
                  <c:v>-1.0378952E-2</c:v>
                </c:pt>
                <c:pt idx="9119">
                  <c:v>-9.7590439999999997E-3</c:v>
                </c:pt>
                <c:pt idx="9120">
                  <c:v>-1.3617964E-2</c:v>
                </c:pt>
                <c:pt idx="9121">
                  <c:v>-8.6186519999999992E-3</c:v>
                </c:pt>
                <c:pt idx="9122">
                  <c:v>-4.991161E-3</c:v>
                </c:pt>
                <c:pt idx="9123">
                  <c:v>-5.2058089999999996E-3</c:v>
                </c:pt>
                <c:pt idx="9124">
                  <c:v>-9.6692670000000005E-3</c:v>
                </c:pt>
                <c:pt idx="9125">
                  <c:v>-1.571353E-2</c:v>
                </c:pt>
                <c:pt idx="9126">
                  <c:v>-1.1091346E-2</c:v>
                </c:pt>
                <c:pt idx="9127">
                  <c:v>-5.9404289999999997E-3</c:v>
                </c:pt>
                <c:pt idx="9128">
                  <c:v>-6.6680050000000003E-3</c:v>
                </c:pt>
                <c:pt idx="9129">
                  <c:v>-8.2846689999999997E-3</c:v>
                </c:pt>
                <c:pt idx="9130">
                  <c:v>-1.1267943000000001E-2</c:v>
                </c:pt>
                <c:pt idx="9131">
                  <c:v>-8.7102150000000003E-3</c:v>
                </c:pt>
                <c:pt idx="9132">
                  <c:v>-1.1778443E-2</c:v>
                </c:pt>
                <c:pt idx="9133">
                  <c:v>-1.0524822E-2</c:v>
                </c:pt>
                <c:pt idx="9134">
                  <c:v>-2.8843100000000002E-4</c:v>
                </c:pt>
                <c:pt idx="9135">
                  <c:v>-8.2333430000000006E-3</c:v>
                </c:pt>
                <c:pt idx="9136">
                  <c:v>-8.7191030000000006E-3</c:v>
                </c:pt>
                <c:pt idx="9137">
                  <c:v>-4.4576349999999997E-3</c:v>
                </c:pt>
                <c:pt idx="9138">
                  <c:v>-1.2388796000000001E-2</c:v>
                </c:pt>
                <c:pt idx="9139">
                  <c:v>-5.9206980000000003E-3</c:v>
                </c:pt>
                <c:pt idx="9140">
                  <c:v>-4.5925799999999998E-3</c:v>
                </c:pt>
                <c:pt idx="9141">
                  <c:v>-4.4271249999999996E-3</c:v>
                </c:pt>
                <c:pt idx="9142">
                  <c:v>-6.9198439999999996E-3</c:v>
                </c:pt>
                <c:pt idx="9143">
                  <c:v>-7.1440089999999998E-3</c:v>
                </c:pt>
                <c:pt idx="9144">
                  <c:v>-2.6597790000000001E-3</c:v>
                </c:pt>
                <c:pt idx="9145">
                  <c:v>-8.1896390000000003E-3</c:v>
                </c:pt>
                <c:pt idx="9146">
                  <c:v>-3.721654E-3</c:v>
                </c:pt>
                <c:pt idx="9147">
                  <c:v>-3.8459259999999999E-3</c:v>
                </c:pt>
                <c:pt idx="9148">
                  <c:v>-1.0219136E-2</c:v>
                </c:pt>
                <c:pt idx="9149">
                  <c:v>-5.1069330000000001E-3</c:v>
                </c:pt>
                <c:pt idx="9150">
                  <c:v>-7.5077729999999997E-3</c:v>
                </c:pt>
                <c:pt idx="9151">
                  <c:v>-8.3314240000000005E-3</c:v>
                </c:pt>
                <c:pt idx="9152">
                  <c:v>-4.6280319999999998E-3</c:v>
                </c:pt>
                <c:pt idx="9153">
                  <c:v>-8.0466789999999993E-3</c:v>
                </c:pt>
                <c:pt idx="9154">
                  <c:v>-9.0682669999999996E-3</c:v>
                </c:pt>
                <c:pt idx="9155">
                  <c:v>-7.4547110000000001E-3</c:v>
                </c:pt>
                <c:pt idx="9156">
                  <c:v>-9.1588680000000006E-3</c:v>
                </c:pt>
                <c:pt idx="9157">
                  <c:v>-4.0054310000000003E-3</c:v>
                </c:pt>
                <c:pt idx="9158">
                  <c:v>-2.2072649999999999E-3</c:v>
                </c:pt>
                <c:pt idx="9159">
                  <c:v>-7.2855209999999997E-3</c:v>
                </c:pt>
                <c:pt idx="9160">
                  <c:v>-7.52201E-3</c:v>
                </c:pt>
                <c:pt idx="9161">
                  <c:v>-7.8841750000000002E-3</c:v>
                </c:pt>
                <c:pt idx="9162">
                  <c:v>-3.730176E-3</c:v>
                </c:pt>
                <c:pt idx="9163">
                  <c:v>-4.233466E-3</c:v>
                </c:pt>
                <c:pt idx="9164">
                  <c:v>-4.642261E-3</c:v>
                </c:pt>
                <c:pt idx="9165">
                  <c:v>-4.4997320000000002E-3</c:v>
                </c:pt>
                <c:pt idx="9166">
                  <c:v>-6.0707310000000002E-3</c:v>
                </c:pt>
                <c:pt idx="9167">
                  <c:v>-6.3751789999999999E-3</c:v>
                </c:pt>
                <c:pt idx="9168">
                  <c:v>-8.7435280000000004E-3</c:v>
                </c:pt>
                <c:pt idx="9169">
                  <c:v>-4.1339109999999997E-3</c:v>
                </c:pt>
                <c:pt idx="9170">
                  <c:v>-6.5810900000000004E-3</c:v>
                </c:pt>
                <c:pt idx="9171">
                  <c:v>-8.3428789999999992E-3</c:v>
                </c:pt>
                <c:pt idx="9172">
                  <c:v>-6.1878499999999999E-3</c:v>
                </c:pt>
                <c:pt idx="9173">
                  <c:v>-5.9706209999999997E-3</c:v>
                </c:pt>
                <c:pt idx="9174">
                  <c:v>-7.08036E-3</c:v>
                </c:pt>
                <c:pt idx="9175">
                  <c:v>-4.4180950000000004E-3</c:v>
                </c:pt>
                <c:pt idx="9176">
                  <c:v>-5.9070679999999997E-3</c:v>
                </c:pt>
                <c:pt idx="9177">
                  <c:v>-1.0646622999999999E-2</c:v>
                </c:pt>
                <c:pt idx="9178">
                  <c:v>-4.1152200000000002E-3</c:v>
                </c:pt>
                <c:pt idx="9179">
                  <c:v>-4.3192910000000003E-3</c:v>
                </c:pt>
                <c:pt idx="9180">
                  <c:v>-6.1859000000000003E-3</c:v>
                </c:pt>
                <c:pt idx="9181">
                  <c:v>-5.8552079999999998E-3</c:v>
                </c:pt>
                <c:pt idx="9182">
                  <c:v>-9.8723209999999999E-3</c:v>
                </c:pt>
                <c:pt idx="9183">
                  <c:v>-6.8478699999999998E-3</c:v>
                </c:pt>
                <c:pt idx="9184">
                  <c:v>-9.2660199999999998E-3</c:v>
                </c:pt>
                <c:pt idx="9185">
                  <c:v>-4.019323E-3</c:v>
                </c:pt>
                <c:pt idx="9186">
                  <c:v>-7.3320299999999998E-3</c:v>
                </c:pt>
                <c:pt idx="9187">
                  <c:v>-7.7100520000000002E-3</c:v>
                </c:pt>
                <c:pt idx="9188">
                  <c:v>-6.4687520000000004E-3</c:v>
                </c:pt>
                <c:pt idx="9189">
                  <c:v>-6.0415579999999998E-3</c:v>
                </c:pt>
                <c:pt idx="9190">
                  <c:v>-4.7110440000000002E-3</c:v>
                </c:pt>
                <c:pt idx="9191">
                  <c:v>-4.9228639999999999E-3</c:v>
                </c:pt>
                <c:pt idx="9192">
                  <c:v>-6.0232819999999996E-3</c:v>
                </c:pt>
                <c:pt idx="9193">
                  <c:v>-6.7356259999999998E-3</c:v>
                </c:pt>
                <c:pt idx="9194">
                  <c:v>-2.573372E-3</c:v>
                </c:pt>
                <c:pt idx="9195">
                  <c:v>-4.5565120000000004E-3</c:v>
                </c:pt>
                <c:pt idx="9196">
                  <c:v>-1.0671929E-2</c:v>
                </c:pt>
                <c:pt idx="9197">
                  <c:v>-3.5905780000000001E-3</c:v>
                </c:pt>
                <c:pt idx="9198">
                  <c:v>-4.8723569999999999E-3</c:v>
                </c:pt>
                <c:pt idx="9199">
                  <c:v>-7.6004990000000001E-3</c:v>
                </c:pt>
                <c:pt idx="9200">
                  <c:v>-6.4343009999999999E-3</c:v>
                </c:pt>
                <c:pt idx="9201">
                  <c:v>-7.1682680000000002E-3</c:v>
                </c:pt>
                <c:pt idx="9202">
                  <c:v>-8.3179550000000001E-3</c:v>
                </c:pt>
                <c:pt idx="9203">
                  <c:v>-5.5635199999999998E-3</c:v>
                </c:pt>
                <c:pt idx="9204">
                  <c:v>-4.9051870000000001E-3</c:v>
                </c:pt>
                <c:pt idx="9205">
                  <c:v>-3.9082259999999999E-3</c:v>
                </c:pt>
                <c:pt idx="9206">
                  <c:v>-6.5697890000000004E-3</c:v>
                </c:pt>
                <c:pt idx="9207">
                  <c:v>-5.1948920000000004E-3</c:v>
                </c:pt>
                <c:pt idx="9208">
                  <c:v>-5.8907760000000003E-3</c:v>
                </c:pt>
                <c:pt idx="9209">
                  <c:v>-8.6043939999999996E-3</c:v>
                </c:pt>
                <c:pt idx="9210">
                  <c:v>-7.065885E-3</c:v>
                </c:pt>
                <c:pt idx="9211">
                  <c:v>-5.7700850000000003E-3</c:v>
                </c:pt>
                <c:pt idx="9212">
                  <c:v>-6.814044E-3</c:v>
                </c:pt>
                <c:pt idx="9213">
                  <c:v>-8.1005439999999995E-3</c:v>
                </c:pt>
                <c:pt idx="9214">
                  <c:v>-4.5225869999999998E-3</c:v>
                </c:pt>
                <c:pt idx="9215">
                  <c:v>-5.9893860000000002E-3</c:v>
                </c:pt>
                <c:pt idx="9216">
                  <c:v>-5.3377110000000002E-3</c:v>
                </c:pt>
                <c:pt idx="9217">
                  <c:v>-7.140548E-3</c:v>
                </c:pt>
                <c:pt idx="9218">
                  <c:v>-5.2907149999999997E-3</c:v>
                </c:pt>
                <c:pt idx="9219">
                  <c:v>2.217728E-3</c:v>
                </c:pt>
                <c:pt idx="9220">
                  <c:v>-4.4654739999999997E-3</c:v>
                </c:pt>
                <c:pt idx="9221">
                  <c:v>-1.0671778E-2</c:v>
                </c:pt>
                <c:pt idx="9222">
                  <c:v>-2.6479400000000001E-3</c:v>
                </c:pt>
                <c:pt idx="9223">
                  <c:v>-7.2965599999999997E-3</c:v>
                </c:pt>
                <c:pt idx="9224">
                  <c:v>-3.9931749999999998E-3</c:v>
                </c:pt>
                <c:pt idx="9225">
                  <c:v>-2.2006500000000002E-3</c:v>
                </c:pt>
                <c:pt idx="9226">
                  <c:v>-7.9456209999999999E-3</c:v>
                </c:pt>
                <c:pt idx="9227">
                  <c:v>-3.6902400000000002E-4</c:v>
                </c:pt>
                <c:pt idx="9228">
                  <c:v>-8.8834099999999996E-4</c:v>
                </c:pt>
                <c:pt idx="9229">
                  <c:v>-8.6710940000000007E-3</c:v>
                </c:pt>
                <c:pt idx="9230">
                  <c:v>-5.5362880000000003E-3</c:v>
                </c:pt>
                <c:pt idx="9231">
                  <c:v>-1.9794180000000001E-3</c:v>
                </c:pt>
                <c:pt idx="9232">
                  <c:v>-3.9224610000000004E-3</c:v>
                </c:pt>
                <c:pt idx="9233">
                  <c:v>-8.6853260000000002E-3</c:v>
                </c:pt>
                <c:pt idx="9234">
                  <c:v>1.36661E-4</c:v>
                </c:pt>
                <c:pt idx="9235">
                  <c:v>8.82491E-4</c:v>
                </c:pt>
                <c:pt idx="9236">
                  <c:v>-5.6313350000000003E-3</c:v>
                </c:pt>
                <c:pt idx="9237">
                  <c:v>-7.3059550000000003E-3</c:v>
                </c:pt>
                <c:pt idx="9238">
                  <c:v>-7.2875789999999998E-3</c:v>
                </c:pt>
                <c:pt idx="9239">
                  <c:v>-1.5440600000000001E-3</c:v>
                </c:pt>
                <c:pt idx="9240">
                  <c:v>-2.1557880000000001E-3</c:v>
                </c:pt>
                <c:pt idx="9241">
                  <c:v>-5.1853840000000003E-3</c:v>
                </c:pt>
                <c:pt idx="9242">
                  <c:v>-4.8277219999999996E-3</c:v>
                </c:pt>
                <c:pt idx="9243">
                  <c:v>-3.7161820000000002E-3</c:v>
                </c:pt>
                <c:pt idx="9244">
                  <c:v>-5.9361930000000002E-3</c:v>
                </c:pt>
                <c:pt idx="9245">
                  <c:v>-4.4461789999999998E-3</c:v>
                </c:pt>
                <c:pt idx="9246">
                  <c:v>-2.432296E-3</c:v>
                </c:pt>
                <c:pt idx="9247">
                  <c:v>-3.4937369999999998E-3</c:v>
                </c:pt>
                <c:pt idx="9248">
                  <c:v>-3.9480729999999999E-3</c:v>
                </c:pt>
                <c:pt idx="9249">
                  <c:v>-4.2226190000000004E-3</c:v>
                </c:pt>
                <c:pt idx="9250">
                  <c:v>-4.6433990000000003E-3</c:v>
                </c:pt>
                <c:pt idx="9251">
                  <c:v>-5.0193390000000003E-3</c:v>
                </c:pt>
                <c:pt idx="9252">
                  <c:v>-2.4286160000000002E-3</c:v>
                </c:pt>
                <c:pt idx="9253">
                  <c:v>-5.5645850000000004E-3</c:v>
                </c:pt>
                <c:pt idx="9254">
                  <c:v>-4.4058439999999999E-3</c:v>
                </c:pt>
                <c:pt idx="9255">
                  <c:v>-4.5718310000000002E-3</c:v>
                </c:pt>
                <c:pt idx="9256">
                  <c:v>-2.7723330000000001E-3</c:v>
                </c:pt>
                <c:pt idx="9257">
                  <c:v>-5.2035809999999997E-3</c:v>
                </c:pt>
                <c:pt idx="9258">
                  <c:v>-5.8512620000000003E-3</c:v>
                </c:pt>
                <c:pt idx="9259">
                  <c:v>-6.070537E-3</c:v>
                </c:pt>
                <c:pt idx="9260">
                  <c:v>-4.4374870000000004E-3</c:v>
                </c:pt>
                <c:pt idx="9261">
                  <c:v>-3.0257700000000001E-3</c:v>
                </c:pt>
                <c:pt idx="9262">
                  <c:v>-6.3557869999999999E-3</c:v>
                </c:pt>
                <c:pt idx="9263">
                  <c:v>-6.9728910000000002E-3</c:v>
                </c:pt>
                <c:pt idx="9264">
                  <c:v>-8.5742500000000003E-3</c:v>
                </c:pt>
                <c:pt idx="9265">
                  <c:v>-4.9184299999999997E-3</c:v>
                </c:pt>
                <c:pt idx="9266">
                  <c:v>-3.2683360000000002E-3</c:v>
                </c:pt>
                <c:pt idx="9267">
                  <c:v>-6.3499029999999996E-3</c:v>
                </c:pt>
                <c:pt idx="9268">
                  <c:v>-4.1844869999999998E-3</c:v>
                </c:pt>
                <c:pt idx="9269">
                  <c:v>-6.5412669999999999E-3</c:v>
                </c:pt>
                <c:pt idx="9270">
                  <c:v>-3.9609299999999997E-3</c:v>
                </c:pt>
                <c:pt idx="9271">
                  <c:v>-8.7149830000000008E-3</c:v>
                </c:pt>
                <c:pt idx="9272">
                  <c:v>-3.1007729999999998E-3</c:v>
                </c:pt>
                <c:pt idx="9273">
                  <c:v>-1.654193E-3</c:v>
                </c:pt>
                <c:pt idx="9274">
                  <c:v>-4.3834010000000003E-3</c:v>
                </c:pt>
                <c:pt idx="9275">
                  <c:v>-3.6045230000000001E-3</c:v>
                </c:pt>
                <c:pt idx="9276">
                  <c:v>-6.4985800000000003E-3</c:v>
                </c:pt>
                <c:pt idx="9277">
                  <c:v>-3.2655269999999998E-3</c:v>
                </c:pt>
                <c:pt idx="9278">
                  <c:v>-3.5723230000000001E-3</c:v>
                </c:pt>
                <c:pt idx="9279">
                  <c:v>-6.3652300000000004E-3</c:v>
                </c:pt>
                <c:pt idx="9280">
                  <c:v>-4.4741900000000001E-4</c:v>
                </c:pt>
                <c:pt idx="9281">
                  <c:v>-4.279298E-3</c:v>
                </c:pt>
                <c:pt idx="9282">
                  <c:v>-4.3014020000000002E-3</c:v>
                </c:pt>
                <c:pt idx="9283">
                  <c:v>-6.2063869999999998E-3</c:v>
                </c:pt>
                <c:pt idx="9284">
                  <c:v>-2.5514650000000002E-3</c:v>
                </c:pt>
                <c:pt idx="9285">
                  <c:v>-1.027722E-3</c:v>
                </c:pt>
                <c:pt idx="9286">
                  <c:v>1.4327719999999999E-3</c:v>
                </c:pt>
                <c:pt idx="9287">
                  <c:v>-1.1221930000000001E-3</c:v>
                </c:pt>
                <c:pt idx="9288">
                  <c:v>-6.8703299999999998E-4</c:v>
                </c:pt>
                <c:pt idx="9289">
                  <c:v>-5.0645899999999999E-3</c:v>
                </c:pt>
                <c:pt idx="9290">
                  <c:v>-5.1218300000000004E-4</c:v>
                </c:pt>
                <c:pt idx="9291">
                  <c:v>-1.7403500000000001E-4</c:v>
                </c:pt>
                <c:pt idx="9292">
                  <c:v>-1.586575E-3</c:v>
                </c:pt>
                <c:pt idx="9293">
                  <c:v>-7.9873699999999999E-4</c:v>
                </c:pt>
                <c:pt idx="9294">
                  <c:v>1.4377859999999999E-3</c:v>
                </c:pt>
                <c:pt idx="9295">
                  <c:v>-1.80091E-3</c:v>
                </c:pt>
                <c:pt idx="9296">
                  <c:v>-4.7012900000000001E-4</c:v>
                </c:pt>
                <c:pt idx="9297">
                  <c:v>-6.0221399999999996E-3</c:v>
                </c:pt>
                <c:pt idx="9298">
                  <c:v>-2.658568E-3</c:v>
                </c:pt>
                <c:pt idx="9299">
                  <c:v>2.7837220000000002E-3</c:v>
                </c:pt>
                <c:pt idx="9300">
                  <c:v>-1.3345900000000001E-3</c:v>
                </c:pt>
                <c:pt idx="9301">
                  <c:v>-3.5228379999999999E-3</c:v>
                </c:pt>
                <c:pt idx="9302">
                  <c:v>-6.3199559999999998E-3</c:v>
                </c:pt>
                <c:pt idx="9303">
                  <c:v>-3.4012339999999999E-3</c:v>
                </c:pt>
                <c:pt idx="9304">
                  <c:v>-9.9552730000000006E-3</c:v>
                </c:pt>
                <c:pt idx="9305">
                  <c:v>-7.0656640000000001E-3</c:v>
                </c:pt>
                <c:pt idx="9306">
                  <c:v>-1.1883340000000001E-3</c:v>
                </c:pt>
                <c:pt idx="9307">
                  <c:v>-3.05569E-4</c:v>
                </c:pt>
                <c:pt idx="9308">
                  <c:v>-6.8553479999999998E-3</c:v>
                </c:pt>
                <c:pt idx="9309">
                  <c:v>-9.2012789999999997E-3</c:v>
                </c:pt>
                <c:pt idx="9310">
                  <c:v>-6.7884540000000002E-3</c:v>
                </c:pt>
                <c:pt idx="9311">
                  <c:v>-7.4136660000000002E-3</c:v>
                </c:pt>
                <c:pt idx="9312">
                  <c:v>-8.0834519999999997E-3</c:v>
                </c:pt>
                <c:pt idx="9313">
                  <c:v>-1.0475066E-2</c:v>
                </c:pt>
                <c:pt idx="9314">
                  <c:v>-2.2996940000000001E-3</c:v>
                </c:pt>
                <c:pt idx="9315">
                  <c:v>-8.2505310000000002E-3</c:v>
                </c:pt>
                <c:pt idx="9316">
                  <c:v>-1.3095086000000001E-2</c:v>
                </c:pt>
                <c:pt idx="9317">
                  <c:v>-9.8184770000000008E-3</c:v>
                </c:pt>
                <c:pt idx="9318">
                  <c:v>-3.9190420000000002E-3</c:v>
                </c:pt>
                <c:pt idx="9319">
                  <c:v>-4.6288309999999999E-3</c:v>
                </c:pt>
                <c:pt idx="9320">
                  <c:v>-7.4842729999999996E-3</c:v>
                </c:pt>
                <c:pt idx="9321">
                  <c:v>-6.1052559999999999E-3</c:v>
                </c:pt>
                <c:pt idx="9322">
                  <c:v>-4.14943E-3</c:v>
                </c:pt>
                <c:pt idx="9323">
                  <c:v>-8.6701460000000001E-3</c:v>
                </c:pt>
                <c:pt idx="9324">
                  <c:v>-5.2868660000000003E-3</c:v>
                </c:pt>
                <c:pt idx="9325">
                  <c:v>-6.2874669999999997E-3</c:v>
                </c:pt>
                <c:pt idx="9326">
                  <c:v>-1.2660779999999999E-3</c:v>
                </c:pt>
                <c:pt idx="9327">
                  <c:v>-4.5003860000000003E-3</c:v>
                </c:pt>
                <c:pt idx="9328">
                  <c:v>-5.3635169999999999E-3</c:v>
                </c:pt>
                <c:pt idx="9329">
                  <c:v>-2.7752440000000001E-3</c:v>
                </c:pt>
                <c:pt idx="9330">
                  <c:v>-1.9901440000000001E-3</c:v>
                </c:pt>
                <c:pt idx="9331">
                  <c:v>-2.5377580000000002E-3</c:v>
                </c:pt>
                <c:pt idx="9332">
                  <c:v>3.1688499999999999E-4</c:v>
                </c:pt>
                <c:pt idx="9333">
                  <c:v>2.219375E-3</c:v>
                </c:pt>
                <c:pt idx="9334">
                  <c:v>-3.5293249999999998E-3</c:v>
                </c:pt>
                <c:pt idx="9335">
                  <c:v>-3.1907179999999999E-3</c:v>
                </c:pt>
                <c:pt idx="9336">
                  <c:v>-1.05646E-3</c:v>
                </c:pt>
                <c:pt idx="9337">
                  <c:v>-1.180443E-3</c:v>
                </c:pt>
                <c:pt idx="9338">
                  <c:v>1.7820570000000001E-3</c:v>
                </c:pt>
                <c:pt idx="9339">
                  <c:v>-3.0498890000000001E-3</c:v>
                </c:pt>
                <c:pt idx="9340">
                  <c:v>8.4045599999999995E-4</c:v>
                </c:pt>
                <c:pt idx="9341">
                  <c:v>-4.5874729999999999E-3</c:v>
                </c:pt>
                <c:pt idx="9342">
                  <c:v>-2.8817180000000001E-3</c:v>
                </c:pt>
                <c:pt idx="9343">
                  <c:v>9.0274500000000004E-4</c:v>
                </c:pt>
                <c:pt idx="9344">
                  <c:v>-2.0810609999999999E-3</c:v>
                </c:pt>
                <c:pt idx="9345">
                  <c:v>-8.9159000000000005E-4</c:v>
                </c:pt>
                <c:pt idx="9346">
                  <c:v>-2.9680570000000001E-3</c:v>
                </c:pt>
                <c:pt idx="9347">
                  <c:v>-1.6390129999999999E-3</c:v>
                </c:pt>
                <c:pt idx="9348">
                  <c:v>-4.8177619999999997E-3</c:v>
                </c:pt>
                <c:pt idx="9349">
                  <c:v>-1.862453E-3</c:v>
                </c:pt>
                <c:pt idx="9350">
                  <c:v>-1.028618E-3</c:v>
                </c:pt>
                <c:pt idx="9351">
                  <c:v>5.7591399999999996E-4</c:v>
                </c:pt>
                <c:pt idx="9352">
                  <c:v>-2.6851269999999998E-3</c:v>
                </c:pt>
                <c:pt idx="9353">
                  <c:v>-1.4061360000000001E-3</c:v>
                </c:pt>
                <c:pt idx="9354">
                  <c:v>-1.4567359999999999E-3</c:v>
                </c:pt>
                <c:pt idx="9355">
                  <c:v>-1.434968E-3</c:v>
                </c:pt>
                <c:pt idx="9356">
                  <c:v>-7.8236260000000002E-3</c:v>
                </c:pt>
                <c:pt idx="9357" formatCode="0.00E+00">
                  <c:v>-6.8595600000000004E-5</c:v>
                </c:pt>
                <c:pt idx="9358">
                  <c:v>-6.2029210000000001E-3</c:v>
                </c:pt>
                <c:pt idx="9359">
                  <c:v>-4.5642820000000002E-3</c:v>
                </c:pt>
                <c:pt idx="9360">
                  <c:v>-6.9520720000000001E-3</c:v>
                </c:pt>
                <c:pt idx="9361">
                  <c:v>-5.2625340000000001E-3</c:v>
                </c:pt>
                <c:pt idx="9362">
                  <c:v>-5.4119379999999998E-3</c:v>
                </c:pt>
                <c:pt idx="9363">
                  <c:v>-2.8307779999999999E-3</c:v>
                </c:pt>
                <c:pt idx="9364">
                  <c:v>-6.7291130000000001E-3</c:v>
                </c:pt>
                <c:pt idx="9365">
                  <c:v>-9.9862119999999995E-3</c:v>
                </c:pt>
                <c:pt idx="9366">
                  <c:v>-7.0407550000000001E-3</c:v>
                </c:pt>
                <c:pt idx="9367">
                  <c:v>-7.1007229999999998E-3</c:v>
                </c:pt>
                <c:pt idx="9368">
                  <c:v>-7.6634479999999998E-3</c:v>
                </c:pt>
                <c:pt idx="9369">
                  <c:v>-8.0814900000000002E-3</c:v>
                </c:pt>
                <c:pt idx="9370">
                  <c:v>-3.154642E-3</c:v>
                </c:pt>
                <c:pt idx="9371">
                  <c:v>-6.3588869999999997E-3</c:v>
                </c:pt>
                <c:pt idx="9372">
                  <c:v>-1.0633526000000001E-2</c:v>
                </c:pt>
                <c:pt idx="9373">
                  <c:v>-8.2239689999999994E-3</c:v>
                </c:pt>
                <c:pt idx="9374">
                  <c:v>-5.6652040000000001E-3</c:v>
                </c:pt>
                <c:pt idx="9375">
                  <c:v>-5.0338919999999999E-3</c:v>
                </c:pt>
                <c:pt idx="9376">
                  <c:v>-6.9087569999999997E-3</c:v>
                </c:pt>
                <c:pt idx="9377">
                  <c:v>-9.5048319999999995E-3</c:v>
                </c:pt>
                <c:pt idx="9378">
                  <c:v>-6.1401950000000002E-3</c:v>
                </c:pt>
                <c:pt idx="9379">
                  <c:v>-3.9770550000000002E-3</c:v>
                </c:pt>
                <c:pt idx="9380">
                  <c:v>-3.4390969999999999E-3</c:v>
                </c:pt>
                <c:pt idx="9381">
                  <c:v>-5.1599059999999997E-3</c:v>
                </c:pt>
                <c:pt idx="9382">
                  <c:v>-6.9325300000000001E-4</c:v>
                </c:pt>
                <c:pt idx="9383">
                  <c:v>-1.5562130000000001E-3</c:v>
                </c:pt>
                <c:pt idx="9384">
                  <c:v>-3.5237559999999999E-3</c:v>
                </c:pt>
                <c:pt idx="9385">
                  <c:v>-5.3397660000000001E-3</c:v>
                </c:pt>
                <c:pt idx="9386">
                  <c:v>-2.0941710000000001E-3</c:v>
                </c:pt>
                <c:pt idx="9387">
                  <c:v>-1.0948100000000001E-3</c:v>
                </c:pt>
                <c:pt idx="9388">
                  <c:v>-3.253302E-3</c:v>
                </c:pt>
                <c:pt idx="9389">
                  <c:v>1.610376E-3</c:v>
                </c:pt>
                <c:pt idx="9390">
                  <c:v>-1.961988E-3</c:v>
                </c:pt>
                <c:pt idx="9391">
                  <c:v>-1.5176400000000001E-4</c:v>
                </c:pt>
                <c:pt idx="9392">
                  <c:v>-4.7353300000000003E-3</c:v>
                </c:pt>
                <c:pt idx="9393">
                  <c:v>6.7023699999999996E-4</c:v>
                </c:pt>
                <c:pt idx="9394">
                  <c:v>-1.81902E-3</c:v>
                </c:pt>
                <c:pt idx="9395">
                  <c:v>2.7440640000000001E-3</c:v>
                </c:pt>
                <c:pt idx="9396">
                  <c:v>-2.8214099999999999E-3</c:v>
                </c:pt>
                <c:pt idx="9397">
                  <c:v>-2.1223280000000001E-3</c:v>
                </c:pt>
                <c:pt idx="9398">
                  <c:v>-6.1018499999999996E-4</c:v>
                </c:pt>
                <c:pt idx="9399">
                  <c:v>2.6204400000000001E-4</c:v>
                </c:pt>
                <c:pt idx="9400">
                  <c:v>-5.5220759999999999E-3</c:v>
                </c:pt>
                <c:pt idx="9401">
                  <c:v>-7.1245399999999995E-4</c:v>
                </c:pt>
                <c:pt idx="9402">
                  <c:v>-2.013941E-3</c:v>
                </c:pt>
                <c:pt idx="9403">
                  <c:v>-2.3305639999999998E-3</c:v>
                </c:pt>
                <c:pt idx="9404">
                  <c:v>-4.2477740000000002E-3</c:v>
                </c:pt>
                <c:pt idx="9405">
                  <c:v>-4.4363249999999996E-3</c:v>
                </c:pt>
                <c:pt idx="9406">
                  <c:v>-2.6197830000000001E-3</c:v>
                </c:pt>
                <c:pt idx="9407">
                  <c:v>-2.4344530000000001E-3</c:v>
                </c:pt>
                <c:pt idx="9408">
                  <c:v>-3.6277999999999999E-4</c:v>
                </c:pt>
                <c:pt idx="9409">
                  <c:v>1.415332E-3</c:v>
                </c:pt>
                <c:pt idx="9410">
                  <c:v>-9.6207200000000001E-4</c:v>
                </c:pt>
                <c:pt idx="9411">
                  <c:v>-4.2544790000000002E-3</c:v>
                </c:pt>
                <c:pt idx="9412">
                  <c:v>-2.712243E-3</c:v>
                </c:pt>
                <c:pt idx="9413">
                  <c:v>-5.05136E-4</c:v>
                </c:pt>
                <c:pt idx="9414">
                  <c:v>-6.7105099999999998E-4</c:v>
                </c:pt>
                <c:pt idx="9415">
                  <c:v>-2.623972E-3</c:v>
                </c:pt>
                <c:pt idx="9416">
                  <c:v>-1.671891E-3</c:v>
                </c:pt>
                <c:pt idx="9417" formatCode="0.00E+00">
                  <c:v>3.6526499999999997E-5</c:v>
                </c:pt>
                <c:pt idx="9418">
                  <c:v>-1.9115759999999999E-3</c:v>
                </c:pt>
                <c:pt idx="9419">
                  <c:v>-2.569455E-3</c:v>
                </c:pt>
                <c:pt idx="9420">
                  <c:v>2.3611219999999998E-3</c:v>
                </c:pt>
                <c:pt idx="9421">
                  <c:v>1.313673E-3</c:v>
                </c:pt>
                <c:pt idx="9422">
                  <c:v>-1.18841E-4</c:v>
                </c:pt>
                <c:pt idx="9423">
                  <c:v>5.9905799999999997E-4</c:v>
                </c:pt>
                <c:pt idx="9424">
                  <c:v>4.08909E-4</c:v>
                </c:pt>
                <c:pt idx="9425">
                  <c:v>5.24224E-4</c:v>
                </c:pt>
                <c:pt idx="9426">
                  <c:v>-2.23592E-4</c:v>
                </c:pt>
                <c:pt idx="9427">
                  <c:v>-8.4018600000000004E-4</c:v>
                </c:pt>
                <c:pt idx="9428">
                  <c:v>-6.0689299999999995E-4</c:v>
                </c:pt>
                <c:pt idx="9429">
                  <c:v>-1.7065120000000001E-3</c:v>
                </c:pt>
                <c:pt idx="9430">
                  <c:v>2.2248459999999999E-3</c:v>
                </c:pt>
                <c:pt idx="9431">
                  <c:v>-7.0959400000000002E-4</c:v>
                </c:pt>
                <c:pt idx="9432">
                  <c:v>-1.8249259999999999E-3</c:v>
                </c:pt>
                <c:pt idx="9433" formatCode="0.00E+00">
                  <c:v>8.2210899999999996E-5</c:v>
                </c:pt>
                <c:pt idx="9434" formatCode="0.00E+00">
                  <c:v>3.4274099999999998E-5</c:v>
                </c:pt>
                <c:pt idx="9435">
                  <c:v>2.9626370000000002E-3</c:v>
                </c:pt>
                <c:pt idx="9436">
                  <c:v>7.3916300000000004E-4</c:v>
                </c:pt>
                <c:pt idx="9437">
                  <c:v>-1.9274100000000001E-3</c:v>
                </c:pt>
                <c:pt idx="9438">
                  <c:v>1.6982999999999999E-4</c:v>
                </c:pt>
                <c:pt idx="9439">
                  <c:v>-5.0138400000000001E-4</c:v>
                </c:pt>
                <c:pt idx="9440">
                  <c:v>-1.6361559999999999E-3</c:v>
                </c:pt>
                <c:pt idx="9441">
                  <c:v>-2.6646450000000002E-3</c:v>
                </c:pt>
                <c:pt idx="9442">
                  <c:v>-1.375409E-3</c:v>
                </c:pt>
                <c:pt idx="9443">
                  <c:v>-3.4882630000000001E-3</c:v>
                </c:pt>
                <c:pt idx="9444">
                  <c:v>-1.504741E-3</c:v>
                </c:pt>
                <c:pt idx="9445">
                  <c:v>1.2291E-4</c:v>
                </c:pt>
                <c:pt idx="9446">
                  <c:v>9.5168599999999998E-4</c:v>
                </c:pt>
                <c:pt idx="9447">
                  <c:v>-4.293654E-3</c:v>
                </c:pt>
                <c:pt idx="9448">
                  <c:v>-3.9272020000000003E-3</c:v>
                </c:pt>
                <c:pt idx="9449">
                  <c:v>1.6619510000000001E-3</c:v>
                </c:pt>
                <c:pt idx="9450">
                  <c:v>-5.3382500000000003E-4</c:v>
                </c:pt>
                <c:pt idx="9451">
                  <c:v>3.5046099999999999E-4</c:v>
                </c:pt>
                <c:pt idx="9452">
                  <c:v>-3.047199E-3</c:v>
                </c:pt>
                <c:pt idx="9453">
                  <c:v>-3.0558870000000002E-3</c:v>
                </c:pt>
                <c:pt idx="9454">
                  <c:v>-1.9719809999999998E-3</c:v>
                </c:pt>
                <c:pt idx="9455">
                  <c:v>-3.051626E-3</c:v>
                </c:pt>
                <c:pt idx="9456">
                  <c:v>-7.8847200000000002E-4</c:v>
                </c:pt>
                <c:pt idx="9457">
                  <c:v>-6.0924099999999995E-4</c:v>
                </c:pt>
                <c:pt idx="9458">
                  <c:v>2.086943E-3</c:v>
                </c:pt>
                <c:pt idx="9459">
                  <c:v>-1.67403E-4</c:v>
                </c:pt>
                <c:pt idx="9460">
                  <c:v>-3.1365619999999999E-3</c:v>
                </c:pt>
                <c:pt idx="9461">
                  <c:v>-5.2769999999999998E-4</c:v>
                </c:pt>
                <c:pt idx="9462">
                  <c:v>-1.7863099999999999E-3</c:v>
                </c:pt>
                <c:pt idx="9463">
                  <c:v>-6.9092800000000005E-4</c:v>
                </c:pt>
                <c:pt idx="9464" formatCode="0.00E+00">
                  <c:v>-4.0051300000000001E-5</c:v>
                </c:pt>
                <c:pt idx="9465">
                  <c:v>1.4413920000000001E-3</c:v>
                </c:pt>
                <c:pt idx="9466">
                  <c:v>2.76259E-4</c:v>
                </c:pt>
                <c:pt idx="9467">
                  <c:v>5.4343000000000002E-4</c:v>
                </c:pt>
                <c:pt idx="9468">
                  <c:v>1.1018950000000001E-3</c:v>
                </c:pt>
                <c:pt idx="9469">
                  <c:v>1.1315400000000001E-3</c:v>
                </c:pt>
                <c:pt idx="9470">
                  <c:v>2.0226340000000002E-3</c:v>
                </c:pt>
                <c:pt idx="9471">
                  <c:v>3.599372E-3</c:v>
                </c:pt>
                <c:pt idx="9472">
                  <c:v>2.8957649999999998E-3</c:v>
                </c:pt>
                <c:pt idx="9473">
                  <c:v>5.1095000000000003E-4</c:v>
                </c:pt>
                <c:pt idx="9474">
                  <c:v>-5.9665900000000003E-4</c:v>
                </c:pt>
                <c:pt idx="9475">
                  <c:v>1.830454E-3</c:v>
                </c:pt>
                <c:pt idx="9476">
                  <c:v>1.086633E-3</c:v>
                </c:pt>
                <c:pt idx="9477">
                  <c:v>-7.7832800000000001E-4</c:v>
                </c:pt>
                <c:pt idx="9478">
                  <c:v>-2.93367E-4</c:v>
                </c:pt>
                <c:pt idx="9479">
                  <c:v>3.8099340000000001E-3</c:v>
                </c:pt>
                <c:pt idx="9480">
                  <c:v>9.6913999999999995E-4</c:v>
                </c:pt>
                <c:pt idx="9481">
                  <c:v>-4.1307200000000001E-3</c:v>
                </c:pt>
                <c:pt idx="9482">
                  <c:v>5.4845399999999998E-4</c:v>
                </c:pt>
                <c:pt idx="9483">
                  <c:v>8.9798099999999995E-4</c:v>
                </c:pt>
                <c:pt idx="9484">
                  <c:v>4.3036309999999996E-3</c:v>
                </c:pt>
                <c:pt idx="9485">
                  <c:v>-3.754828E-3</c:v>
                </c:pt>
                <c:pt idx="9486">
                  <c:v>-6.7195199999999997E-4</c:v>
                </c:pt>
                <c:pt idx="9487">
                  <c:v>-3.0485579999999998E-3</c:v>
                </c:pt>
                <c:pt idx="9488">
                  <c:v>-3.9082259999999999E-3</c:v>
                </c:pt>
                <c:pt idx="9489" formatCode="0.00E+00">
                  <c:v>-2.4074699999999998E-6</c:v>
                </c:pt>
                <c:pt idx="9490">
                  <c:v>-9.0921399999999999E-4</c:v>
                </c:pt>
                <c:pt idx="9491">
                  <c:v>-1.4541900000000001E-4</c:v>
                </c:pt>
                <c:pt idx="9492">
                  <c:v>-5.1388470000000002E-3</c:v>
                </c:pt>
                <c:pt idx="9493">
                  <c:v>-1.7652270000000001E-3</c:v>
                </c:pt>
                <c:pt idx="9494">
                  <c:v>-1.2184800000000001E-3</c:v>
                </c:pt>
                <c:pt idx="9495">
                  <c:v>-1.9069899999999999E-3</c:v>
                </c:pt>
                <c:pt idx="9496">
                  <c:v>3.1089099999999999E-4</c:v>
                </c:pt>
                <c:pt idx="9497">
                  <c:v>-3.3055530000000001E-3</c:v>
                </c:pt>
                <c:pt idx="9498" formatCode="0.00E+00">
                  <c:v>1.9137700000000001E-5</c:v>
                </c:pt>
                <c:pt idx="9499">
                  <c:v>-1.8426250000000001E-3</c:v>
                </c:pt>
                <c:pt idx="9500">
                  <c:v>3.8922259999999999E-3</c:v>
                </c:pt>
                <c:pt idx="9501">
                  <c:v>-3.4502780000000002E-3</c:v>
                </c:pt>
                <c:pt idx="9502">
                  <c:v>8.8934300000000001E-4</c:v>
                </c:pt>
                <c:pt idx="9503">
                  <c:v>3.131914E-3</c:v>
                </c:pt>
                <c:pt idx="9504">
                  <c:v>-5.0626330000000004E-3</c:v>
                </c:pt>
                <c:pt idx="9505">
                  <c:v>2.8366939999999998E-3</c:v>
                </c:pt>
                <c:pt idx="9506">
                  <c:v>2.5610569999999998E-3</c:v>
                </c:pt>
                <c:pt idx="9507">
                  <c:v>1.407401E-3</c:v>
                </c:pt>
                <c:pt idx="9508">
                  <c:v>4.4593829999999999E-3</c:v>
                </c:pt>
                <c:pt idx="9509">
                  <c:v>-6.6420300000000004E-4</c:v>
                </c:pt>
                <c:pt idx="9510">
                  <c:v>2.0887060000000001E-3</c:v>
                </c:pt>
                <c:pt idx="9511">
                  <c:v>3.7355520000000001E-3</c:v>
                </c:pt>
                <c:pt idx="9512">
                  <c:v>-5.0340200000000002E-4</c:v>
                </c:pt>
                <c:pt idx="9513">
                  <c:v>-1.474986E-3</c:v>
                </c:pt>
                <c:pt idx="9514">
                  <c:v>2.0443810000000001E-3</c:v>
                </c:pt>
                <c:pt idx="9515">
                  <c:v>1.092904E-3</c:v>
                </c:pt>
                <c:pt idx="9516">
                  <c:v>-1.334301E-3</c:v>
                </c:pt>
                <c:pt idx="9517">
                  <c:v>-3.3265909999999998E-3</c:v>
                </c:pt>
                <c:pt idx="9518">
                  <c:v>3.2277149999999999E-3</c:v>
                </c:pt>
                <c:pt idx="9519">
                  <c:v>-1.2756860000000001E-3</c:v>
                </c:pt>
                <c:pt idx="9520">
                  <c:v>-1.4589119999999999E-3</c:v>
                </c:pt>
                <c:pt idx="9521">
                  <c:v>-4.7928290000000002E-3</c:v>
                </c:pt>
                <c:pt idx="9522" formatCode="0.00E+00">
                  <c:v>-7.3939999999999998E-6</c:v>
                </c:pt>
                <c:pt idx="9523">
                  <c:v>-3.7900020000000002E-3</c:v>
                </c:pt>
                <c:pt idx="9524">
                  <c:v>-1.1334990000000001E-3</c:v>
                </c:pt>
                <c:pt idx="9525">
                  <c:v>-1.0024610000000001E-3</c:v>
                </c:pt>
                <c:pt idx="9526">
                  <c:v>-2.3383029999999999E-3</c:v>
                </c:pt>
                <c:pt idx="9527">
                  <c:v>-3.9536629999999996E-3</c:v>
                </c:pt>
                <c:pt idx="9528">
                  <c:v>4.6718399999999999E-4</c:v>
                </c:pt>
                <c:pt idx="9529">
                  <c:v>-2.5891320000000001E-3</c:v>
                </c:pt>
                <c:pt idx="9530">
                  <c:v>-2.816299E-3</c:v>
                </c:pt>
                <c:pt idx="9531">
                  <c:v>2.715739E-3</c:v>
                </c:pt>
                <c:pt idx="9532">
                  <c:v>-2.4377439999999999E-3</c:v>
                </c:pt>
                <c:pt idx="9533">
                  <c:v>-3.803463E-3</c:v>
                </c:pt>
                <c:pt idx="9534">
                  <c:v>-2.6543090000000001E-3</c:v>
                </c:pt>
                <c:pt idx="9535">
                  <c:v>-2.16546E-4</c:v>
                </c:pt>
                <c:pt idx="9536">
                  <c:v>-7.8539699999999996E-4</c:v>
                </c:pt>
                <c:pt idx="9537">
                  <c:v>-2.6967739999999999E-3</c:v>
                </c:pt>
                <c:pt idx="9538">
                  <c:v>-6.2749799999999999E-4</c:v>
                </c:pt>
                <c:pt idx="9539">
                  <c:v>-2.2195829999999998E-3</c:v>
                </c:pt>
                <c:pt idx="9540">
                  <c:v>-2.689098E-3</c:v>
                </c:pt>
                <c:pt idx="9541">
                  <c:v>-7.4455699999999997E-4</c:v>
                </c:pt>
                <c:pt idx="9542">
                  <c:v>7.5986300000000005E-4</c:v>
                </c:pt>
                <c:pt idx="9543">
                  <c:v>-4.2962219999999997E-3</c:v>
                </c:pt>
                <c:pt idx="9544">
                  <c:v>-3.353197E-3</c:v>
                </c:pt>
                <c:pt idx="9545">
                  <c:v>-4.6505230000000002E-3</c:v>
                </c:pt>
                <c:pt idx="9546">
                  <c:v>-2.808414E-3</c:v>
                </c:pt>
                <c:pt idx="9547">
                  <c:v>-6.0074229999999996E-3</c:v>
                </c:pt>
                <c:pt idx="9548">
                  <c:v>-3.3226900000000001E-3</c:v>
                </c:pt>
                <c:pt idx="9549">
                  <c:v>-2.259531E-3</c:v>
                </c:pt>
                <c:pt idx="9550">
                  <c:v>-4.4731500000000004E-3</c:v>
                </c:pt>
                <c:pt idx="9551">
                  <c:v>-4.8786560000000003E-3</c:v>
                </c:pt>
                <c:pt idx="9552">
                  <c:v>-2.4652989999999998E-3</c:v>
                </c:pt>
                <c:pt idx="9553">
                  <c:v>-1.6879760000000001E-3</c:v>
                </c:pt>
                <c:pt idx="9554">
                  <c:v>-3.81664E-3</c:v>
                </c:pt>
                <c:pt idx="9555">
                  <c:v>-4.21851E-4</c:v>
                </c:pt>
                <c:pt idx="9556">
                  <c:v>-1.535053E-3</c:v>
                </c:pt>
                <c:pt idx="9557">
                  <c:v>-7.6924269999999999E-3</c:v>
                </c:pt>
                <c:pt idx="9558">
                  <c:v>-4.7773299999999998E-3</c:v>
                </c:pt>
                <c:pt idx="9559">
                  <c:v>-3.4533530000000002E-3</c:v>
                </c:pt>
                <c:pt idx="9560">
                  <c:v>-2.0511980000000002E-3</c:v>
                </c:pt>
                <c:pt idx="9561">
                  <c:v>-4.883531E-3</c:v>
                </c:pt>
                <c:pt idx="9562">
                  <c:v>-6.5661160000000003E-3</c:v>
                </c:pt>
                <c:pt idx="9563">
                  <c:v>-2.3399580000000001E-3</c:v>
                </c:pt>
                <c:pt idx="9564">
                  <c:v>-6.9403030000000001E-3</c:v>
                </c:pt>
                <c:pt idx="9565">
                  <c:v>-6.2528929999999998E-3</c:v>
                </c:pt>
                <c:pt idx="9566">
                  <c:v>-2.7087579999999999E-3</c:v>
                </c:pt>
                <c:pt idx="9567">
                  <c:v>1.856749E-3</c:v>
                </c:pt>
                <c:pt idx="9568">
                  <c:v>-3.9779710000000003E-3</c:v>
                </c:pt>
                <c:pt idx="9569">
                  <c:v>-1.6655249999999999E-3</c:v>
                </c:pt>
                <c:pt idx="9570">
                  <c:v>-2.7212019999999998E-3</c:v>
                </c:pt>
                <c:pt idx="9571">
                  <c:v>-3.1660579999999998E-3</c:v>
                </c:pt>
                <c:pt idx="9572">
                  <c:v>-8.18748E-4</c:v>
                </c:pt>
                <c:pt idx="9573">
                  <c:v>-3.1233139999999999E-3</c:v>
                </c:pt>
                <c:pt idx="9574">
                  <c:v>-3.4005490000000001E-3</c:v>
                </c:pt>
                <c:pt idx="9575">
                  <c:v>1.134396E-3</c:v>
                </c:pt>
                <c:pt idx="9576">
                  <c:v>-2.737307E-3</c:v>
                </c:pt>
                <c:pt idx="9577">
                  <c:v>4.0989119999999997E-3</c:v>
                </c:pt>
                <c:pt idx="9578">
                  <c:v>2.6142000000000001E-3</c:v>
                </c:pt>
                <c:pt idx="9579">
                  <c:v>2.8075219999999998E-3</c:v>
                </c:pt>
                <c:pt idx="9580">
                  <c:v>-5.6563800000000003E-4</c:v>
                </c:pt>
                <c:pt idx="9581">
                  <c:v>-2.4390509999999998E-3</c:v>
                </c:pt>
                <c:pt idx="9582">
                  <c:v>1.4092169999999999E-3</c:v>
                </c:pt>
                <c:pt idx="9583">
                  <c:v>1.146871E-3</c:v>
                </c:pt>
                <c:pt idx="9584">
                  <c:v>9.3781300000000001E-4</c:v>
                </c:pt>
                <c:pt idx="9585">
                  <c:v>4.05404E-4</c:v>
                </c:pt>
                <c:pt idx="9586">
                  <c:v>9.2505609999999992E-3</c:v>
                </c:pt>
                <c:pt idx="9587">
                  <c:v>-5.78058E-4</c:v>
                </c:pt>
                <c:pt idx="9588">
                  <c:v>-2.165569E-3</c:v>
                </c:pt>
                <c:pt idx="9589">
                  <c:v>-4.2195030000000003E-3</c:v>
                </c:pt>
                <c:pt idx="9590" formatCode="0.00E+00">
                  <c:v>-4.6329799999999998E-5</c:v>
                </c:pt>
                <c:pt idx="9591">
                  <c:v>4.307099E-3</c:v>
                </c:pt>
                <c:pt idx="9592">
                  <c:v>-1.226418E-3</c:v>
                </c:pt>
                <c:pt idx="9593">
                  <c:v>-1.897779E-3</c:v>
                </c:pt>
                <c:pt idx="9594">
                  <c:v>-2.4501190000000002E-3</c:v>
                </c:pt>
                <c:pt idx="9595">
                  <c:v>-3.9516559999999996E-3</c:v>
                </c:pt>
                <c:pt idx="9596">
                  <c:v>-3.2746799999999999E-3</c:v>
                </c:pt>
                <c:pt idx="9597">
                  <c:v>1.127812E-3</c:v>
                </c:pt>
                <c:pt idx="9598">
                  <c:v>-6.5897630000000002E-3</c:v>
                </c:pt>
                <c:pt idx="9599">
                  <c:v>-2.7218199999999999E-4</c:v>
                </c:pt>
                <c:pt idx="9600">
                  <c:v>-2.4053740000000001E-3</c:v>
                </c:pt>
                <c:pt idx="9601">
                  <c:v>-6.0458459999999997E-3</c:v>
                </c:pt>
                <c:pt idx="9602">
                  <c:v>-2.51476E-3</c:v>
                </c:pt>
                <c:pt idx="9603">
                  <c:v>-6.2616349999999998E-3</c:v>
                </c:pt>
                <c:pt idx="9604">
                  <c:v>-2.8562510000000002E-3</c:v>
                </c:pt>
                <c:pt idx="9605">
                  <c:v>-1.7281569999999999E-3</c:v>
                </c:pt>
                <c:pt idx="9606">
                  <c:v>-2.2477389999999999E-3</c:v>
                </c:pt>
                <c:pt idx="9607">
                  <c:v>-1.490239E-3</c:v>
                </c:pt>
                <c:pt idx="9608">
                  <c:v>-7.0300899999999999E-4</c:v>
                </c:pt>
                <c:pt idx="9609">
                  <c:v>-4.4345349999999999E-3</c:v>
                </c:pt>
                <c:pt idx="9610">
                  <c:v>-2.7474219999999998E-3</c:v>
                </c:pt>
                <c:pt idx="9611">
                  <c:v>-2.0289259999999999E-3</c:v>
                </c:pt>
                <c:pt idx="9612">
                  <c:v>-4.3866230000000001E-3</c:v>
                </c:pt>
                <c:pt idx="9613">
                  <c:v>-5.1742929999999999E-3</c:v>
                </c:pt>
                <c:pt idx="9614">
                  <c:v>-5.5117150000000004E-3</c:v>
                </c:pt>
                <c:pt idx="9615">
                  <c:v>-7.9243160000000007E-3</c:v>
                </c:pt>
                <c:pt idx="9616">
                  <c:v>-3.5852269999999999E-3</c:v>
                </c:pt>
                <c:pt idx="9617">
                  <c:v>-1.5565760000000001E-3</c:v>
                </c:pt>
                <c:pt idx="9618">
                  <c:v>-6.1103160000000002E-3</c:v>
                </c:pt>
                <c:pt idx="9619">
                  <c:v>2.7640400000000001E-4</c:v>
                </c:pt>
                <c:pt idx="9620">
                  <c:v>-6.4920200000000003E-3</c:v>
                </c:pt>
                <c:pt idx="9621">
                  <c:v>-2.1150169999999999E-3</c:v>
                </c:pt>
                <c:pt idx="9622">
                  <c:v>-8.4645250000000005E-3</c:v>
                </c:pt>
                <c:pt idx="9623">
                  <c:v>-5.907168E-3</c:v>
                </c:pt>
                <c:pt idx="9624">
                  <c:v>-9.1508979999999993E-3</c:v>
                </c:pt>
                <c:pt idx="9625">
                  <c:v>-3.9108830000000004E-3</c:v>
                </c:pt>
                <c:pt idx="9626">
                  <c:v>5.8959300000000002E-4</c:v>
                </c:pt>
                <c:pt idx="9627">
                  <c:v>-8.5915829999999999E-3</c:v>
                </c:pt>
                <c:pt idx="9628">
                  <c:v>-3.9470299999999998E-3</c:v>
                </c:pt>
                <c:pt idx="9629">
                  <c:v>-9.2455669999999997E-3</c:v>
                </c:pt>
                <c:pt idx="9630">
                  <c:v>-3.281951E-3</c:v>
                </c:pt>
                <c:pt idx="9631">
                  <c:v>-7.6178160000000003E-3</c:v>
                </c:pt>
                <c:pt idx="9632">
                  <c:v>-3.3314590000000002E-3</c:v>
                </c:pt>
                <c:pt idx="9633">
                  <c:v>-5.9464829999999998E-3</c:v>
                </c:pt>
                <c:pt idx="9634">
                  <c:v>-1.0574523000000001E-2</c:v>
                </c:pt>
                <c:pt idx="9635">
                  <c:v>-1.2650199999999999E-3</c:v>
                </c:pt>
                <c:pt idx="9636">
                  <c:v>-2.421098E-3</c:v>
                </c:pt>
                <c:pt idx="9637">
                  <c:v>-5.6446270000000002E-3</c:v>
                </c:pt>
                <c:pt idx="9638">
                  <c:v>-6.7210769999999998E-3</c:v>
                </c:pt>
                <c:pt idx="9639">
                  <c:v>-5.4476990000000003E-3</c:v>
                </c:pt>
                <c:pt idx="9640">
                  <c:v>-2.4889270000000002E-3</c:v>
                </c:pt>
                <c:pt idx="9641">
                  <c:v>5.1095700000000003E-4</c:v>
                </c:pt>
                <c:pt idx="9642">
                  <c:v>-3.1367750000000001E-3</c:v>
                </c:pt>
                <c:pt idx="9643">
                  <c:v>-8.7647030000000004E-3</c:v>
                </c:pt>
                <c:pt idx="9644">
                  <c:v>-1.1080586999999999E-2</c:v>
                </c:pt>
                <c:pt idx="9645">
                  <c:v>-4.6218750000000001E-3</c:v>
                </c:pt>
                <c:pt idx="9646">
                  <c:v>-5.9076500000000004E-3</c:v>
                </c:pt>
                <c:pt idx="9647">
                  <c:v>-2.421716E-3</c:v>
                </c:pt>
                <c:pt idx="9648">
                  <c:v>-9.1664380000000007E-3</c:v>
                </c:pt>
                <c:pt idx="9649">
                  <c:v>-8.8038590000000007E-3</c:v>
                </c:pt>
                <c:pt idx="9650">
                  <c:v>-7.5492449999999996E-3</c:v>
                </c:pt>
                <c:pt idx="9651">
                  <c:v>-7.4642670000000001E-3</c:v>
                </c:pt>
                <c:pt idx="9652">
                  <c:v>-4.0969659999999996E-3</c:v>
                </c:pt>
                <c:pt idx="9653">
                  <c:v>-9.8464639999999992E-3</c:v>
                </c:pt>
                <c:pt idx="9654">
                  <c:v>-8.9106299999999992E-3</c:v>
                </c:pt>
                <c:pt idx="9655">
                  <c:v>-9.5204450000000006E-3</c:v>
                </c:pt>
                <c:pt idx="9656">
                  <c:v>-1.3841423E-2</c:v>
                </c:pt>
                <c:pt idx="9657">
                  <c:v>-1.5833977999999999E-2</c:v>
                </c:pt>
                <c:pt idx="9658">
                  <c:v>-9.6365340000000004E-3</c:v>
                </c:pt>
                <c:pt idx="9659">
                  <c:v>-1.091023E-2</c:v>
                </c:pt>
                <c:pt idx="9660">
                  <c:v>-1.2516383000000001E-2</c:v>
                </c:pt>
                <c:pt idx="9661">
                  <c:v>-5.7608370000000004E-3</c:v>
                </c:pt>
                <c:pt idx="9662">
                  <c:v>-1.968118E-2</c:v>
                </c:pt>
                <c:pt idx="9663">
                  <c:v>-1.6561359000000001E-2</c:v>
                </c:pt>
                <c:pt idx="9664">
                  <c:v>-1.9668735999999999E-2</c:v>
                </c:pt>
                <c:pt idx="9665">
                  <c:v>-1.2787227E-2</c:v>
                </c:pt>
                <c:pt idx="9666">
                  <c:v>-1.8607031999999999E-2</c:v>
                </c:pt>
                <c:pt idx="9667">
                  <c:v>-2.0343557000000002E-2</c:v>
                </c:pt>
                <c:pt idx="9668">
                  <c:v>-1.4315491E-2</c:v>
                </c:pt>
                <c:pt idx="9669">
                  <c:v>-2.2171817999999999E-2</c:v>
                </c:pt>
                <c:pt idx="9670">
                  <c:v>-1.686547E-2</c:v>
                </c:pt>
                <c:pt idx="9671">
                  <c:v>-1.507437E-2</c:v>
                </c:pt>
                <c:pt idx="9672">
                  <c:v>-2.3841497E-2</c:v>
                </c:pt>
                <c:pt idx="9673">
                  <c:v>-2.2476505000000001E-2</c:v>
                </c:pt>
                <c:pt idx="9674">
                  <c:v>-2.0723879000000001E-2</c:v>
                </c:pt>
                <c:pt idx="9675">
                  <c:v>-2.5601022000000001E-2</c:v>
                </c:pt>
                <c:pt idx="9676">
                  <c:v>-1.8156154000000001E-2</c:v>
                </c:pt>
                <c:pt idx="9677">
                  <c:v>-2.2044614000000001E-2</c:v>
                </c:pt>
                <c:pt idx="9678">
                  <c:v>-3.4026439999999998E-2</c:v>
                </c:pt>
                <c:pt idx="9679">
                  <c:v>-1.9350487999999999E-2</c:v>
                </c:pt>
                <c:pt idx="9680">
                  <c:v>-2.4406233999999999E-2</c:v>
                </c:pt>
                <c:pt idx="9681">
                  <c:v>-3.3788710999999999E-2</c:v>
                </c:pt>
                <c:pt idx="9682">
                  <c:v>-2.4394143E-2</c:v>
                </c:pt>
                <c:pt idx="9683">
                  <c:v>-2.6518032E-2</c:v>
                </c:pt>
                <c:pt idx="9684">
                  <c:v>-2.4548091000000001E-2</c:v>
                </c:pt>
                <c:pt idx="9685">
                  <c:v>-2.9039382999999998E-2</c:v>
                </c:pt>
                <c:pt idx="9686">
                  <c:v>-3.2136638000000002E-2</c:v>
                </c:pt>
                <c:pt idx="9687">
                  <c:v>-2.9886387E-2</c:v>
                </c:pt>
                <c:pt idx="9688">
                  <c:v>-3.6367192999999999E-2</c:v>
                </c:pt>
                <c:pt idx="9689">
                  <c:v>-3.4795709000000001E-2</c:v>
                </c:pt>
                <c:pt idx="9690">
                  <c:v>-3.8282320000000002E-2</c:v>
                </c:pt>
                <c:pt idx="9691">
                  <c:v>-4.2251470999999999E-2</c:v>
                </c:pt>
                <c:pt idx="9692">
                  <c:v>-3.8523043999999999E-2</c:v>
                </c:pt>
                <c:pt idx="9693">
                  <c:v>-4.0447492000000002E-2</c:v>
                </c:pt>
                <c:pt idx="9694">
                  <c:v>-3.9831235999999999E-2</c:v>
                </c:pt>
                <c:pt idx="9695">
                  <c:v>-3.6913913E-2</c:v>
                </c:pt>
                <c:pt idx="9696">
                  <c:v>-3.5245445E-2</c:v>
                </c:pt>
                <c:pt idx="9697">
                  <c:v>-4.1034870000000001E-2</c:v>
                </c:pt>
                <c:pt idx="9698">
                  <c:v>-3.8839358999999997E-2</c:v>
                </c:pt>
                <c:pt idx="9699">
                  <c:v>-3.8442324999999999E-2</c:v>
                </c:pt>
                <c:pt idx="9700">
                  <c:v>-4.1752901000000002E-2</c:v>
                </c:pt>
                <c:pt idx="9701">
                  <c:v>-4.3563488999999997E-2</c:v>
                </c:pt>
                <c:pt idx="9702">
                  <c:v>-3.8014526999999999E-2</c:v>
                </c:pt>
                <c:pt idx="9703">
                  <c:v>-3.7080094000000001E-2</c:v>
                </c:pt>
                <c:pt idx="9704">
                  <c:v>-4.4304453000000001E-2</c:v>
                </c:pt>
                <c:pt idx="9705">
                  <c:v>-4.0639359999999999E-2</c:v>
                </c:pt>
                <c:pt idx="9706">
                  <c:v>-4.7462380999999998E-2</c:v>
                </c:pt>
                <c:pt idx="9707">
                  <c:v>-5.0565447999999999E-2</c:v>
                </c:pt>
                <c:pt idx="9708">
                  <c:v>-4.0770071999999997E-2</c:v>
                </c:pt>
                <c:pt idx="9709">
                  <c:v>-3.6716744000000003E-2</c:v>
                </c:pt>
                <c:pt idx="9710">
                  <c:v>-4.6943814E-2</c:v>
                </c:pt>
                <c:pt idx="9711">
                  <c:v>-4.7978986000000001E-2</c:v>
                </c:pt>
                <c:pt idx="9712">
                  <c:v>-4.2955998000000002E-2</c:v>
                </c:pt>
                <c:pt idx="9713">
                  <c:v>-4.3947755999999998E-2</c:v>
                </c:pt>
                <c:pt idx="9714">
                  <c:v>-4.8809356999999998E-2</c:v>
                </c:pt>
                <c:pt idx="9715">
                  <c:v>-4.8770841000000002E-2</c:v>
                </c:pt>
                <c:pt idx="9716">
                  <c:v>-4.4984090999999997E-2</c:v>
                </c:pt>
                <c:pt idx="9717">
                  <c:v>-4.2465661000000002E-2</c:v>
                </c:pt>
                <c:pt idx="9718">
                  <c:v>-5.2775290000000002E-2</c:v>
                </c:pt>
                <c:pt idx="9719">
                  <c:v>-4.815146E-2</c:v>
                </c:pt>
                <c:pt idx="9720">
                  <c:v>-4.6480328000000001E-2</c:v>
                </c:pt>
                <c:pt idx="9721">
                  <c:v>-4.7783315E-2</c:v>
                </c:pt>
                <c:pt idx="9722">
                  <c:v>-5.3623095000000003E-2</c:v>
                </c:pt>
                <c:pt idx="9723">
                  <c:v>-5.1814087000000002E-2</c:v>
                </c:pt>
                <c:pt idx="9724">
                  <c:v>-4.9067035000000002E-2</c:v>
                </c:pt>
                <c:pt idx="9725">
                  <c:v>-4.9173750000000002E-2</c:v>
                </c:pt>
                <c:pt idx="9726">
                  <c:v>-5.0192411999999999E-2</c:v>
                </c:pt>
                <c:pt idx="9727">
                  <c:v>-4.8224482999999999E-2</c:v>
                </c:pt>
                <c:pt idx="9728">
                  <c:v>-4.9430626999999998E-2</c:v>
                </c:pt>
                <c:pt idx="9729">
                  <c:v>-5.6236333999999999E-2</c:v>
                </c:pt>
                <c:pt idx="9730">
                  <c:v>-5.0666068000000002E-2</c:v>
                </c:pt>
                <c:pt idx="9731">
                  <c:v>-5.4193642E-2</c:v>
                </c:pt>
                <c:pt idx="9732">
                  <c:v>-5.6451469999999997E-2</c:v>
                </c:pt>
                <c:pt idx="9733">
                  <c:v>-4.2278050999999997E-2</c:v>
                </c:pt>
                <c:pt idx="9734">
                  <c:v>-4.7883742E-2</c:v>
                </c:pt>
                <c:pt idx="9735">
                  <c:v>-5.1308068999999998E-2</c:v>
                </c:pt>
                <c:pt idx="9736">
                  <c:v>-5.1207664999999999E-2</c:v>
                </c:pt>
                <c:pt idx="9737">
                  <c:v>-4.5934163E-2</c:v>
                </c:pt>
                <c:pt idx="9738">
                  <c:v>-4.9994953000000002E-2</c:v>
                </c:pt>
                <c:pt idx="9739">
                  <c:v>-5.1402915E-2</c:v>
                </c:pt>
                <c:pt idx="9740">
                  <c:v>-5.1659111000000001E-2</c:v>
                </c:pt>
                <c:pt idx="9741">
                  <c:v>-4.8156716000000002E-2</c:v>
                </c:pt>
                <c:pt idx="9742">
                  <c:v>-5.2307515999999998E-2</c:v>
                </c:pt>
                <c:pt idx="9743">
                  <c:v>-5.1161364000000001E-2</c:v>
                </c:pt>
                <c:pt idx="9744">
                  <c:v>-5.5212564999999998E-2</c:v>
                </c:pt>
                <c:pt idx="9745">
                  <c:v>-5.5546388000000002E-2</c:v>
                </c:pt>
                <c:pt idx="9746">
                  <c:v>-5.1718891000000003E-2</c:v>
                </c:pt>
                <c:pt idx="9747">
                  <c:v>-5.2059095E-2</c:v>
                </c:pt>
                <c:pt idx="9748">
                  <c:v>-5.3348865000000002E-2</c:v>
                </c:pt>
                <c:pt idx="9749">
                  <c:v>-5.1588658000000003E-2</c:v>
                </c:pt>
                <c:pt idx="9750">
                  <c:v>-5.1667220999999999E-2</c:v>
                </c:pt>
                <c:pt idx="9751">
                  <c:v>-5.3732428999999998E-2</c:v>
                </c:pt>
                <c:pt idx="9752">
                  <c:v>-5.6111965E-2</c:v>
                </c:pt>
                <c:pt idx="9753">
                  <c:v>-4.7572900000000001E-2</c:v>
                </c:pt>
                <c:pt idx="9754">
                  <c:v>-5.0505306999999999E-2</c:v>
                </c:pt>
                <c:pt idx="9755">
                  <c:v>-5.1696733000000002E-2</c:v>
                </c:pt>
                <c:pt idx="9756">
                  <c:v>-4.4660129E-2</c:v>
                </c:pt>
                <c:pt idx="9757">
                  <c:v>-4.7585860000000001E-2</c:v>
                </c:pt>
                <c:pt idx="9758">
                  <c:v>-5.0859413999999999E-2</c:v>
                </c:pt>
                <c:pt idx="9759">
                  <c:v>-5.2096787999999998E-2</c:v>
                </c:pt>
                <c:pt idx="9760">
                  <c:v>-5.4616670999999999E-2</c:v>
                </c:pt>
                <c:pt idx="9761">
                  <c:v>-4.9475855999999999E-2</c:v>
                </c:pt>
                <c:pt idx="9762">
                  <c:v>-5.1436476000000002E-2</c:v>
                </c:pt>
                <c:pt idx="9763">
                  <c:v>-5.6184038999999998E-2</c:v>
                </c:pt>
                <c:pt idx="9764">
                  <c:v>-5.0475288E-2</c:v>
                </c:pt>
                <c:pt idx="9765">
                  <c:v>-5.7617626999999998E-2</c:v>
                </c:pt>
                <c:pt idx="9766">
                  <c:v>-5.8053850999999997E-2</c:v>
                </c:pt>
                <c:pt idx="9767">
                  <c:v>-5.7261046000000003E-2</c:v>
                </c:pt>
                <c:pt idx="9768">
                  <c:v>-6.3958630000000002E-2</c:v>
                </c:pt>
                <c:pt idx="9769">
                  <c:v>-6.0891420000000002E-2</c:v>
                </c:pt>
                <c:pt idx="9770">
                  <c:v>-5.5465492999999998E-2</c:v>
                </c:pt>
                <c:pt idx="9771">
                  <c:v>-6.1236829E-2</c:v>
                </c:pt>
                <c:pt idx="9772">
                  <c:v>-6.4415045000000004E-2</c:v>
                </c:pt>
                <c:pt idx="9773">
                  <c:v>-6.497182E-2</c:v>
                </c:pt>
                <c:pt idx="9774">
                  <c:v>-6.0991719E-2</c:v>
                </c:pt>
                <c:pt idx="9775">
                  <c:v>-6.1927653999999999E-2</c:v>
                </c:pt>
                <c:pt idx="9776">
                  <c:v>-6.5924257E-2</c:v>
                </c:pt>
                <c:pt idx="9777">
                  <c:v>-6.4119771000000006E-2</c:v>
                </c:pt>
                <c:pt idx="9778">
                  <c:v>-6.5448426000000004E-2</c:v>
                </c:pt>
                <c:pt idx="9779">
                  <c:v>-6.3266746999999998E-2</c:v>
                </c:pt>
                <c:pt idx="9780">
                  <c:v>-6.7317151000000006E-2</c:v>
                </c:pt>
                <c:pt idx="9781">
                  <c:v>-6.4987673999999995E-2</c:v>
                </c:pt>
                <c:pt idx="9782">
                  <c:v>-6.6774920000000001E-2</c:v>
                </c:pt>
                <c:pt idx="9783">
                  <c:v>-6.8258472000000001E-2</c:v>
                </c:pt>
                <c:pt idx="9784">
                  <c:v>-6.9921352000000006E-2</c:v>
                </c:pt>
                <c:pt idx="9785">
                  <c:v>-6.4270205999999996E-2</c:v>
                </c:pt>
                <c:pt idx="9786">
                  <c:v>-6.5887540999999994E-2</c:v>
                </c:pt>
                <c:pt idx="9787">
                  <c:v>-7.1307123E-2</c:v>
                </c:pt>
                <c:pt idx="9788">
                  <c:v>-6.2824950000000004E-2</c:v>
                </c:pt>
                <c:pt idx="9789">
                  <c:v>-6.3984096000000004E-2</c:v>
                </c:pt>
                <c:pt idx="9790">
                  <c:v>-6.7118905000000006E-2</c:v>
                </c:pt>
                <c:pt idx="9791">
                  <c:v>-6.9247134000000002E-2</c:v>
                </c:pt>
                <c:pt idx="9792">
                  <c:v>-6.3794844000000003E-2</c:v>
                </c:pt>
                <c:pt idx="9793">
                  <c:v>-6.5100402000000002E-2</c:v>
                </c:pt>
                <c:pt idx="9794">
                  <c:v>-7.0944703999999997E-2</c:v>
                </c:pt>
                <c:pt idx="9795">
                  <c:v>-6.5344951999999998E-2</c:v>
                </c:pt>
                <c:pt idx="9796">
                  <c:v>-6.6395298000000005E-2</c:v>
                </c:pt>
                <c:pt idx="9797">
                  <c:v>-7.0852801000000007E-2</c:v>
                </c:pt>
                <c:pt idx="9798">
                  <c:v>-6.6725171999999999E-2</c:v>
                </c:pt>
                <c:pt idx="9799">
                  <c:v>-6.9593057E-2</c:v>
                </c:pt>
                <c:pt idx="9800">
                  <c:v>-6.6719240999999999E-2</c:v>
                </c:pt>
                <c:pt idx="9801">
                  <c:v>-6.7909934000000005E-2</c:v>
                </c:pt>
                <c:pt idx="9802">
                  <c:v>-7.1100935000000004E-2</c:v>
                </c:pt>
                <c:pt idx="9803">
                  <c:v>-6.6749625000000007E-2</c:v>
                </c:pt>
                <c:pt idx="9804">
                  <c:v>-6.9999479000000003E-2</c:v>
                </c:pt>
                <c:pt idx="9805">
                  <c:v>-6.7014120999999996E-2</c:v>
                </c:pt>
                <c:pt idx="9806">
                  <c:v>-7.1087696000000006E-2</c:v>
                </c:pt>
                <c:pt idx="9807">
                  <c:v>-6.8733408999999995E-2</c:v>
                </c:pt>
                <c:pt idx="9808">
                  <c:v>-6.8870298999999996E-2</c:v>
                </c:pt>
                <c:pt idx="9809">
                  <c:v>-6.9341339000000002E-2</c:v>
                </c:pt>
                <c:pt idx="9810">
                  <c:v>-7.2104365000000004E-2</c:v>
                </c:pt>
                <c:pt idx="9811">
                  <c:v>-6.9678999000000005E-2</c:v>
                </c:pt>
                <c:pt idx="9812">
                  <c:v>-7.1039878000000001E-2</c:v>
                </c:pt>
                <c:pt idx="9813">
                  <c:v>-7.3042989000000003E-2</c:v>
                </c:pt>
                <c:pt idx="9814">
                  <c:v>-6.8640514999999999E-2</c:v>
                </c:pt>
                <c:pt idx="9815">
                  <c:v>-7.0863283999999999E-2</c:v>
                </c:pt>
                <c:pt idx="9816">
                  <c:v>-7.3630840000000003E-2</c:v>
                </c:pt>
                <c:pt idx="9817">
                  <c:v>-6.7938097000000003E-2</c:v>
                </c:pt>
                <c:pt idx="9818">
                  <c:v>-7.2217263000000004E-2</c:v>
                </c:pt>
                <c:pt idx="9819">
                  <c:v>-7.1105972000000003E-2</c:v>
                </c:pt>
                <c:pt idx="9820">
                  <c:v>-6.5131173000000001E-2</c:v>
                </c:pt>
                <c:pt idx="9821">
                  <c:v>-7.2753086999999994E-2</c:v>
                </c:pt>
                <c:pt idx="9822">
                  <c:v>-7.3827407999999997E-2</c:v>
                </c:pt>
                <c:pt idx="9823">
                  <c:v>-7.5435497000000004E-2</c:v>
                </c:pt>
                <c:pt idx="9824">
                  <c:v>-7.0737146000000001E-2</c:v>
                </c:pt>
                <c:pt idx="9825">
                  <c:v>-7.6745778000000001E-2</c:v>
                </c:pt>
                <c:pt idx="9826">
                  <c:v>-7.6201959999999999E-2</c:v>
                </c:pt>
                <c:pt idx="9827">
                  <c:v>-7.4309609999999998E-2</c:v>
                </c:pt>
                <c:pt idx="9828">
                  <c:v>-6.8887143999999997E-2</c:v>
                </c:pt>
                <c:pt idx="9829">
                  <c:v>-7.6203338999999995E-2</c:v>
                </c:pt>
                <c:pt idx="9830">
                  <c:v>-7.4173473000000004E-2</c:v>
                </c:pt>
                <c:pt idx="9831">
                  <c:v>-7.6348729000000004E-2</c:v>
                </c:pt>
                <c:pt idx="9832">
                  <c:v>-7.1983270000000002E-2</c:v>
                </c:pt>
                <c:pt idx="9833">
                  <c:v>-7.0829413999999993E-2</c:v>
                </c:pt>
                <c:pt idx="9834">
                  <c:v>-7.6767198999999994E-2</c:v>
                </c:pt>
                <c:pt idx="9835">
                  <c:v>-7.2746961999999998E-2</c:v>
                </c:pt>
                <c:pt idx="9836">
                  <c:v>-7.5668714999999998E-2</c:v>
                </c:pt>
                <c:pt idx="9837">
                  <c:v>-7.9475461999999997E-2</c:v>
                </c:pt>
                <c:pt idx="9838">
                  <c:v>-7.5986728000000003E-2</c:v>
                </c:pt>
                <c:pt idx="9839">
                  <c:v>-7.4420399999999998E-2</c:v>
                </c:pt>
                <c:pt idx="9840">
                  <c:v>-7.4568204999999999E-2</c:v>
                </c:pt>
                <c:pt idx="9841">
                  <c:v>-7.4586480999999996E-2</c:v>
                </c:pt>
                <c:pt idx="9842">
                  <c:v>-7.7147909000000001E-2</c:v>
                </c:pt>
                <c:pt idx="9843">
                  <c:v>-7.6104291000000004E-2</c:v>
                </c:pt>
                <c:pt idx="9844">
                  <c:v>-7.3721297000000005E-2</c:v>
                </c:pt>
                <c:pt idx="9845">
                  <c:v>-7.8801102999999997E-2</c:v>
                </c:pt>
                <c:pt idx="9846">
                  <c:v>-7.3253207000000001E-2</c:v>
                </c:pt>
                <c:pt idx="9847">
                  <c:v>-7.0547140999999994E-2</c:v>
                </c:pt>
                <c:pt idx="9848">
                  <c:v>-7.1699493000000003E-2</c:v>
                </c:pt>
                <c:pt idx="9849">
                  <c:v>-7.9179935000000007E-2</c:v>
                </c:pt>
                <c:pt idx="9850">
                  <c:v>-7.7152200000000004E-2</c:v>
                </c:pt>
                <c:pt idx="9851">
                  <c:v>-7.6730400000000004E-2</c:v>
                </c:pt>
                <c:pt idx="9852">
                  <c:v>-7.8328826000000004E-2</c:v>
                </c:pt>
                <c:pt idx="9853">
                  <c:v>-7.6501340000000001E-2</c:v>
                </c:pt>
                <c:pt idx="9854">
                  <c:v>-7.6747156999999996E-2</c:v>
                </c:pt>
                <c:pt idx="9855">
                  <c:v>-7.3481001000000004E-2</c:v>
                </c:pt>
                <c:pt idx="9856">
                  <c:v>-7.6373994000000001E-2</c:v>
                </c:pt>
                <c:pt idx="9857">
                  <c:v>-7.4857517999999998E-2</c:v>
                </c:pt>
                <c:pt idx="9858">
                  <c:v>-7.8469030999999995E-2</c:v>
                </c:pt>
                <c:pt idx="9859">
                  <c:v>-7.8047529000000004E-2</c:v>
                </c:pt>
                <c:pt idx="9860">
                  <c:v>-7.4002183999999999E-2</c:v>
                </c:pt>
                <c:pt idx="9861">
                  <c:v>-7.5833640999999993E-2</c:v>
                </c:pt>
                <c:pt idx="9862">
                  <c:v>-7.6204888999999998E-2</c:v>
                </c:pt>
                <c:pt idx="9863">
                  <c:v>-7.6504610000000001E-2</c:v>
                </c:pt>
                <c:pt idx="9864">
                  <c:v>-7.8547253999999997E-2</c:v>
                </c:pt>
                <c:pt idx="9865">
                  <c:v>-7.5905763000000001E-2</c:v>
                </c:pt>
                <c:pt idx="9866">
                  <c:v>-8.015883E-2</c:v>
                </c:pt>
                <c:pt idx="9867">
                  <c:v>-7.7102198999999996E-2</c:v>
                </c:pt>
                <c:pt idx="9868">
                  <c:v>-8.2442105000000002E-2</c:v>
                </c:pt>
                <c:pt idx="9869">
                  <c:v>-7.6655999000000002E-2</c:v>
                </c:pt>
                <c:pt idx="9870">
                  <c:v>-7.7550821000000006E-2</c:v>
                </c:pt>
                <c:pt idx="9871">
                  <c:v>-7.6867408999999998E-2</c:v>
                </c:pt>
                <c:pt idx="9872">
                  <c:v>-8.4094956999999998E-2</c:v>
                </c:pt>
                <c:pt idx="9873">
                  <c:v>-8.4453419000000002E-2</c:v>
                </c:pt>
                <c:pt idx="9874">
                  <c:v>-7.6122254E-2</c:v>
                </c:pt>
                <c:pt idx="9875">
                  <c:v>-8.2356668999999993E-2</c:v>
                </c:pt>
                <c:pt idx="9876">
                  <c:v>-7.9332910000000006E-2</c:v>
                </c:pt>
                <c:pt idx="9877">
                  <c:v>-7.8544579000000003E-2</c:v>
                </c:pt>
                <c:pt idx="9878">
                  <c:v>-7.8111544000000005E-2</c:v>
                </c:pt>
                <c:pt idx="9879">
                  <c:v>-7.6246886999999999E-2</c:v>
                </c:pt>
                <c:pt idx="9880">
                  <c:v>-8.2731686999999998E-2</c:v>
                </c:pt>
                <c:pt idx="9881">
                  <c:v>-8.0144233999999995E-2</c:v>
                </c:pt>
                <c:pt idx="9882">
                  <c:v>-8.3613798000000003E-2</c:v>
                </c:pt>
                <c:pt idx="9883">
                  <c:v>-7.5953676999999997E-2</c:v>
                </c:pt>
                <c:pt idx="9884">
                  <c:v>-7.5295611999999998E-2</c:v>
                </c:pt>
                <c:pt idx="9885">
                  <c:v>-7.8256725999999999E-2</c:v>
                </c:pt>
                <c:pt idx="9886">
                  <c:v>-8.1552655000000002E-2</c:v>
                </c:pt>
                <c:pt idx="9887">
                  <c:v>-7.9709314000000003E-2</c:v>
                </c:pt>
                <c:pt idx="9888">
                  <c:v>-7.5985684999999997E-2</c:v>
                </c:pt>
                <c:pt idx="9889">
                  <c:v>-8.0079346999999995E-2</c:v>
                </c:pt>
                <c:pt idx="9890">
                  <c:v>-8.0107844999999997E-2</c:v>
                </c:pt>
                <c:pt idx="9891">
                  <c:v>-7.8839295000000004E-2</c:v>
                </c:pt>
                <c:pt idx="9892">
                  <c:v>-7.9160205999999997E-2</c:v>
                </c:pt>
                <c:pt idx="9893">
                  <c:v>-8.3054684000000004E-2</c:v>
                </c:pt>
                <c:pt idx="9894">
                  <c:v>-8.2349740000000005E-2</c:v>
                </c:pt>
                <c:pt idx="9895">
                  <c:v>-8.0650598000000004E-2</c:v>
                </c:pt>
                <c:pt idx="9896">
                  <c:v>-8.1771522999999999E-2</c:v>
                </c:pt>
                <c:pt idx="9897">
                  <c:v>-8.0584063999999997E-2</c:v>
                </c:pt>
                <c:pt idx="9898">
                  <c:v>-8.2656004000000005E-2</c:v>
                </c:pt>
                <c:pt idx="9899">
                  <c:v>-8.0880061000000003E-2</c:v>
                </c:pt>
                <c:pt idx="9900">
                  <c:v>-8.6144067000000005E-2</c:v>
                </c:pt>
                <c:pt idx="9901">
                  <c:v>-8.0008290999999995E-2</c:v>
                </c:pt>
                <c:pt idx="9902">
                  <c:v>-8.1570767000000002E-2</c:v>
                </c:pt>
                <c:pt idx="9903">
                  <c:v>-7.8102484E-2</c:v>
                </c:pt>
                <c:pt idx="9904">
                  <c:v>-8.3103633999999996E-2</c:v>
                </c:pt>
                <c:pt idx="9905">
                  <c:v>-8.9247568999999999E-2</c:v>
                </c:pt>
                <c:pt idx="9906">
                  <c:v>-7.7381589000000001E-2</c:v>
                </c:pt>
                <c:pt idx="9907">
                  <c:v>-7.6821214999999998E-2</c:v>
                </c:pt>
                <c:pt idx="9908">
                  <c:v>-8.3422921999999997E-2</c:v>
                </c:pt>
                <c:pt idx="9909">
                  <c:v>-7.9461566999999997E-2</c:v>
                </c:pt>
                <c:pt idx="9910">
                  <c:v>-8.8508590999999998E-2</c:v>
                </c:pt>
                <c:pt idx="9911">
                  <c:v>-8.3416559000000001E-2</c:v>
                </c:pt>
                <c:pt idx="9912">
                  <c:v>-7.6786883E-2</c:v>
                </c:pt>
                <c:pt idx="9913">
                  <c:v>-7.9249650000000005E-2</c:v>
                </c:pt>
                <c:pt idx="9914">
                  <c:v>-7.9649924999999996E-2</c:v>
                </c:pt>
                <c:pt idx="9915">
                  <c:v>-8.2585259999999994E-2</c:v>
                </c:pt>
                <c:pt idx="9916">
                  <c:v>-7.6969989000000003E-2</c:v>
                </c:pt>
                <c:pt idx="9917">
                  <c:v>-8.1007533000000007E-2</c:v>
                </c:pt>
                <c:pt idx="9918">
                  <c:v>-8.4671773000000006E-2</c:v>
                </c:pt>
                <c:pt idx="9919">
                  <c:v>-8.1689208999999999E-2</c:v>
                </c:pt>
                <c:pt idx="9920">
                  <c:v>-7.3396131000000003E-2</c:v>
                </c:pt>
                <c:pt idx="9921">
                  <c:v>-7.9424307E-2</c:v>
                </c:pt>
                <c:pt idx="9922">
                  <c:v>-8.4166861999999995E-2</c:v>
                </c:pt>
                <c:pt idx="9923">
                  <c:v>-8.2195303999999997E-2</c:v>
                </c:pt>
                <c:pt idx="9924">
                  <c:v>-8.2852839999999997E-2</c:v>
                </c:pt>
                <c:pt idx="9925">
                  <c:v>-8.2148261E-2</c:v>
                </c:pt>
                <c:pt idx="9926">
                  <c:v>-8.2189538000000006E-2</c:v>
                </c:pt>
                <c:pt idx="9927">
                  <c:v>-7.9061054000000006E-2</c:v>
                </c:pt>
                <c:pt idx="9928">
                  <c:v>-8.4659547000000002E-2</c:v>
                </c:pt>
                <c:pt idx="9929">
                  <c:v>-8.0009088000000006E-2</c:v>
                </c:pt>
                <c:pt idx="9930">
                  <c:v>-8.1942812000000004E-2</c:v>
                </c:pt>
                <c:pt idx="9931">
                  <c:v>-8.2171962000000001E-2</c:v>
                </c:pt>
                <c:pt idx="9932">
                  <c:v>-8.1525615999999995E-2</c:v>
                </c:pt>
                <c:pt idx="9933">
                  <c:v>-8.7652557000000006E-2</c:v>
                </c:pt>
                <c:pt idx="9934">
                  <c:v>-8.3082840000000005E-2</c:v>
                </c:pt>
                <c:pt idx="9935">
                  <c:v>-8.0622247999999994E-2</c:v>
                </c:pt>
                <c:pt idx="9936">
                  <c:v>-8.7068692000000003E-2</c:v>
                </c:pt>
                <c:pt idx="9937">
                  <c:v>-7.9442537999999993E-2</c:v>
                </c:pt>
                <c:pt idx="9938">
                  <c:v>-8.5686855000000006E-2</c:v>
                </c:pt>
                <c:pt idx="9939">
                  <c:v>-8.2824266999999993E-2</c:v>
                </c:pt>
                <c:pt idx="9940">
                  <c:v>-7.9040184999999999E-2</c:v>
                </c:pt>
                <c:pt idx="9941">
                  <c:v>-8.6738369999999995E-2</c:v>
                </c:pt>
                <c:pt idx="9942">
                  <c:v>-8.7432927999999993E-2</c:v>
                </c:pt>
                <c:pt idx="9943">
                  <c:v>-8.4587446999999996E-2</c:v>
                </c:pt>
                <c:pt idx="9944">
                  <c:v>-7.9570590999999996E-2</c:v>
                </c:pt>
                <c:pt idx="9945">
                  <c:v>-8.2924865E-2</c:v>
                </c:pt>
                <c:pt idx="9946">
                  <c:v>-8.7090849999999997E-2</c:v>
                </c:pt>
                <c:pt idx="9947">
                  <c:v>-8.3075888000000001E-2</c:v>
                </c:pt>
                <c:pt idx="9948">
                  <c:v>-8.0197274999999998E-2</c:v>
                </c:pt>
                <c:pt idx="9949">
                  <c:v>-8.1698946999999994E-2</c:v>
                </c:pt>
                <c:pt idx="9950">
                  <c:v>-8.3285391E-2</c:v>
                </c:pt>
                <c:pt idx="9951">
                  <c:v>-8.3732501000000001E-2</c:v>
                </c:pt>
                <c:pt idx="9952">
                  <c:v>-8.1957504E-2</c:v>
                </c:pt>
                <c:pt idx="9953">
                  <c:v>-8.4690831999999994E-2</c:v>
                </c:pt>
                <c:pt idx="9954">
                  <c:v>-7.9869441999999999E-2</c:v>
                </c:pt>
                <c:pt idx="9955">
                  <c:v>-8.1957146999999994E-2</c:v>
                </c:pt>
                <c:pt idx="9956">
                  <c:v>-8.03928E-2</c:v>
                </c:pt>
                <c:pt idx="9957">
                  <c:v>-8.4088712999999995E-2</c:v>
                </c:pt>
                <c:pt idx="9958">
                  <c:v>-7.9908884999999999E-2</c:v>
                </c:pt>
                <c:pt idx="9959">
                  <c:v>-8.1275232000000003E-2</c:v>
                </c:pt>
                <c:pt idx="9960">
                  <c:v>-8.7346970999999995E-2</c:v>
                </c:pt>
                <c:pt idx="9961">
                  <c:v>-8.1876255999999994E-2</c:v>
                </c:pt>
                <c:pt idx="9962">
                  <c:v>-8.3921827000000004E-2</c:v>
                </c:pt>
                <c:pt idx="9963">
                  <c:v>-7.9614988999999997E-2</c:v>
                </c:pt>
                <c:pt idx="9964">
                  <c:v>-8.2542606000000004E-2</c:v>
                </c:pt>
                <c:pt idx="9965">
                  <c:v>-8.2991152999999998E-2</c:v>
                </c:pt>
                <c:pt idx="9966">
                  <c:v>-8.1437729E-2</c:v>
                </c:pt>
                <c:pt idx="9967">
                  <c:v>-8.2265973000000006E-2</c:v>
                </c:pt>
                <c:pt idx="9968">
                  <c:v>-8.0419339000000006E-2</c:v>
                </c:pt>
                <c:pt idx="9969">
                  <c:v>-8.2158379000000004E-2</c:v>
                </c:pt>
                <c:pt idx="9970">
                  <c:v>-8.0193765E-2</c:v>
                </c:pt>
                <c:pt idx="9971">
                  <c:v>-8.0772786999999999E-2</c:v>
                </c:pt>
                <c:pt idx="9972">
                  <c:v>-8.4266059000000004E-2</c:v>
                </c:pt>
                <c:pt idx="9973">
                  <c:v>-8.0216832000000002E-2</c:v>
                </c:pt>
                <c:pt idx="9974">
                  <c:v>-7.9166747999999995E-2</c:v>
                </c:pt>
                <c:pt idx="9975">
                  <c:v>-8.3135716999999998E-2</c:v>
                </c:pt>
                <c:pt idx="9976">
                  <c:v>-8.1555396000000002E-2</c:v>
                </c:pt>
                <c:pt idx="9977">
                  <c:v>-8.3085305999999998E-2</c:v>
                </c:pt>
                <c:pt idx="9978">
                  <c:v>-8.2098603000000006E-2</c:v>
                </c:pt>
                <c:pt idx="9979">
                  <c:v>-8.1605725000000004E-2</c:v>
                </c:pt>
                <c:pt idx="9980">
                  <c:v>-8.6015924999999993E-2</c:v>
                </c:pt>
                <c:pt idx="9981">
                  <c:v>-7.9047835999999996E-2</c:v>
                </c:pt>
                <c:pt idx="9982">
                  <c:v>-8.2450024999999996E-2</c:v>
                </c:pt>
                <c:pt idx="9983">
                  <c:v>-8.1124715999999999E-2</c:v>
                </c:pt>
                <c:pt idx="9984">
                  <c:v>-7.9198979000000003E-2</c:v>
                </c:pt>
                <c:pt idx="9985">
                  <c:v>-7.7339328999999998E-2</c:v>
                </c:pt>
                <c:pt idx="9986">
                  <c:v>-8.4675803999999993E-2</c:v>
                </c:pt>
                <c:pt idx="9987">
                  <c:v>-8.1103659999999994E-2</c:v>
                </c:pt>
                <c:pt idx="9988">
                  <c:v>-8.0830149000000004E-2</c:v>
                </c:pt>
                <c:pt idx="9989">
                  <c:v>-7.9851723999999999E-2</c:v>
                </c:pt>
                <c:pt idx="9990">
                  <c:v>-7.8556090999999995E-2</c:v>
                </c:pt>
                <c:pt idx="9991">
                  <c:v>-7.8318276000000006E-2</c:v>
                </c:pt>
                <c:pt idx="9992">
                  <c:v>-8.0945745E-2</c:v>
                </c:pt>
                <c:pt idx="9993">
                  <c:v>-8.0551236999999998E-2</c:v>
                </c:pt>
                <c:pt idx="9994">
                  <c:v>-8.3102010000000004E-2</c:v>
                </c:pt>
                <c:pt idx="9995">
                  <c:v>-8.0202460000000003E-2</c:v>
                </c:pt>
                <c:pt idx="9996">
                  <c:v>-8.0497271999999995E-2</c:v>
                </c:pt>
                <c:pt idx="9997">
                  <c:v>-8.3051607E-2</c:v>
                </c:pt>
                <c:pt idx="9998">
                  <c:v>-8.3662270999999996E-2</c:v>
                </c:pt>
                <c:pt idx="9999">
                  <c:v>-8.2489251999999999E-2</c:v>
                </c:pt>
                <c:pt idx="10000">
                  <c:v>-8.4868520000000003E-2</c:v>
                </c:pt>
                <c:pt idx="10001">
                  <c:v>-8.6262233999999993E-2</c:v>
                </c:pt>
                <c:pt idx="10002">
                  <c:v>-7.9683691000000001E-2</c:v>
                </c:pt>
                <c:pt idx="10003">
                  <c:v>-8.2926824999999996E-2</c:v>
                </c:pt>
                <c:pt idx="10004">
                  <c:v>-8.8596694000000004E-2</c:v>
                </c:pt>
                <c:pt idx="10005">
                  <c:v>-8.0145568E-2</c:v>
                </c:pt>
                <c:pt idx="10006">
                  <c:v>-8.3190888000000004E-2</c:v>
                </c:pt>
                <c:pt idx="10007">
                  <c:v>-8.2806229999999995E-2</c:v>
                </c:pt>
                <c:pt idx="10008">
                  <c:v>-8.9644163999999998E-2</c:v>
                </c:pt>
                <c:pt idx="10009">
                  <c:v>-8.6781904000000007E-2</c:v>
                </c:pt>
                <c:pt idx="10010">
                  <c:v>-8.5156307000000001E-2</c:v>
                </c:pt>
                <c:pt idx="10011">
                  <c:v>-8.7036877999999998E-2</c:v>
                </c:pt>
                <c:pt idx="10012">
                  <c:v>-8.8223583999999994E-2</c:v>
                </c:pt>
                <c:pt idx="10013">
                  <c:v>-8.8978565999999995E-2</c:v>
                </c:pt>
                <c:pt idx="10014">
                  <c:v>-8.6300223999999995E-2</c:v>
                </c:pt>
                <c:pt idx="10015">
                  <c:v>-8.6254276000000005E-2</c:v>
                </c:pt>
                <c:pt idx="10016">
                  <c:v>-8.8695325000000005E-2</c:v>
                </c:pt>
                <c:pt idx="10017">
                  <c:v>-8.8561490000000007E-2</c:v>
                </c:pt>
                <c:pt idx="10018">
                  <c:v>-9.0568452999999993E-2</c:v>
                </c:pt>
                <c:pt idx="10019">
                  <c:v>-8.7354280000000006E-2</c:v>
                </c:pt>
                <c:pt idx="10020">
                  <c:v>-8.7492764000000001E-2</c:v>
                </c:pt>
                <c:pt idx="10021">
                  <c:v>-8.3143800000000004E-2</c:v>
                </c:pt>
                <c:pt idx="10022">
                  <c:v>-8.8227509999999995E-2</c:v>
                </c:pt>
                <c:pt idx="10023">
                  <c:v>-9.1094278000000001E-2</c:v>
                </c:pt>
                <c:pt idx="10024">
                  <c:v>-9.1840498000000007E-2</c:v>
                </c:pt>
                <c:pt idx="10025">
                  <c:v>-8.5059799000000005E-2</c:v>
                </c:pt>
                <c:pt idx="10026">
                  <c:v>-8.2905835999999997E-2</c:v>
                </c:pt>
                <c:pt idx="10027">
                  <c:v>-8.7213330000000006E-2</c:v>
                </c:pt>
                <c:pt idx="10028">
                  <c:v>-9.1061062999999998E-2</c:v>
                </c:pt>
                <c:pt idx="10029">
                  <c:v>-8.2072600999999995E-2</c:v>
                </c:pt>
                <c:pt idx="10030">
                  <c:v>-8.6687325999999995E-2</c:v>
                </c:pt>
                <c:pt idx="10031">
                  <c:v>-8.7870984999999999E-2</c:v>
                </c:pt>
                <c:pt idx="10032">
                  <c:v>-8.5354297999999995E-2</c:v>
                </c:pt>
                <c:pt idx="10033">
                  <c:v>-8.4830171999999995E-2</c:v>
                </c:pt>
                <c:pt idx="10034">
                  <c:v>-7.8822345000000002E-2</c:v>
                </c:pt>
                <c:pt idx="10035">
                  <c:v>-9.2194118000000005E-2</c:v>
                </c:pt>
                <c:pt idx="10036">
                  <c:v>-8.6673915000000004E-2</c:v>
                </c:pt>
                <c:pt idx="10037">
                  <c:v>-9.0632751999999997E-2</c:v>
                </c:pt>
                <c:pt idx="10038">
                  <c:v>-8.7889962000000002E-2</c:v>
                </c:pt>
                <c:pt idx="10039">
                  <c:v>-8.5847057000000004E-2</c:v>
                </c:pt>
                <c:pt idx="10040">
                  <c:v>-8.4648363000000004E-2</c:v>
                </c:pt>
                <c:pt idx="10041">
                  <c:v>-9.1980464999999997E-2</c:v>
                </c:pt>
                <c:pt idx="10042">
                  <c:v>-9.0736500999999997E-2</c:v>
                </c:pt>
                <c:pt idx="10043">
                  <c:v>-8.4080420000000003E-2</c:v>
                </c:pt>
                <c:pt idx="10044">
                  <c:v>-8.6835191000000006E-2</c:v>
                </c:pt>
                <c:pt idx="10045">
                  <c:v>-8.6779937000000001E-2</c:v>
                </c:pt>
                <c:pt idx="10046">
                  <c:v>-8.7625756999999999E-2</c:v>
                </c:pt>
                <c:pt idx="10047">
                  <c:v>-8.8956437999999999E-2</c:v>
                </c:pt>
                <c:pt idx="10048">
                  <c:v>-8.5896999000000002E-2</c:v>
                </c:pt>
                <c:pt idx="10049">
                  <c:v>-8.7170646000000004E-2</c:v>
                </c:pt>
                <c:pt idx="10050">
                  <c:v>-8.6646266E-2</c:v>
                </c:pt>
                <c:pt idx="10051">
                  <c:v>-8.4959469999999995E-2</c:v>
                </c:pt>
                <c:pt idx="10052">
                  <c:v>-8.7988815999999997E-2</c:v>
                </c:pt>
                <c:pt idx="10053">
                  <c:v>-8.5071131999999994E-2</c:v>
                </c:pt>
                <c:pt idx="10054">
                  <c:v>-8.3513714000000003E-2</c:v>
                </c:pt>
                <c:pt idx="10055">
                  <c:v>-8.8578269000000001E-2</c:v>
                </c:pt>
                <c:pt idx="10056">
                  <c:v>-8.7179847000000005E-2</c:v>
                </c:pt>
                <c:pt idx="10057">
                  <c:v>-8.0138399999999999E-2</c:v>
                </c:pt>
                <c:pt idx="10058">
                  <c:v>-8.7991795999999997E-2</c:v>
                </c:pt>
                <c:pt idx="10059">
                  <c:v>-7.9533063000000001E-2</c:v>
                </c:pt>
                <c:pt idx="10060">
                  <c:v>-9.3547948000000006E-2</c:v>
                </c:pt>
                <c:pt idx="10061">
                  <c:v>-9.4647273000000004E-2</c:v>
                </c:pt>
                <c:pt idx="10062">
                  <c:v>-8.3044148999999998E-2</c:v>
                </c:pt>
                <c:pt idx="10063">
                  <c:v>-8.5734002000000004E-2</c:v>
                </c:pt>
                <c:pt idx="10064">
                  <c:v>-8.4159546000000002E-2</c:v>
                </c:pt>
                <c:pt idx="10065">
                  <c:v>-9.0558231000000003E-2</c:v>
                </c:pt>
                <c:pt idx="10066">
                  <c:v>-8.8557399999999994E-2</c:v>
                </c:pt>
                <c:pt idx="10067">
                  <c:v>-8.5412062999999996E-2</c:v>
                </c:pt>
                <c:pt idx="10068">
                  <c:v>-8.7938607000000002E-2</c:v>
                </c:pt>
                <c:pt idx="10069">
                  <c:v>-8.7423526000000001E-2</c:v>
                </c:pt>
                <c:pt idx="10070">
                  <c:v>-8.5936948999999999E-2</c:v>
                </c:pt>
                <c:pt idx="10071">
                  <c:v>-8.8107184000000005E-2</c:v>
                </c:pt>
                <c:pt idx="10072">
                  <c:v>-9.0324529000000001E-2</c:v>
                </c:pt>
                <c:pt idx="10073">
                  <c:v>-8.7420559999999994E-2</c:v>
                </c:pt>
                <c:pt idx="10074">
                  <c:v>-8.8961199000000005E-2</c:v>
                </c:pt>
                <c:pt idx="10075">
                  <c:v>-8.5787810000000006E-2</c:v>
                </c:pt>
                <c:pt idx="10076">
                  <c:v>-8.8242978E-2</c:v>
                </c:pt>
                <c:pt idx="10077">
                  <c:v>-8.9699894000000002E-2</c:v>
                </c:pt>
                <c:pt idx="10078">
                  <c:v>-8.9053548999999996E-2</c:v>
                </c:pt>
                <c:pt idx="10079">
                  <c:v>-8.9230187000000002E-2</c:v>
                </c:pt>
                <c:pt idx="10080">
                  <c:v>-8.9286647999999996E-2</c:v>
                </c:pt>
                <c:pt idx="10081">
                  <c:v>-8.7316914999999995E-2</c:v>
                </c:pt>
                <c:pt idx="10082">
                  <c:v>-9.4635546000000001E-2</c:v>
                </c:pt>
                <c:pt idx="10083">
                  <c:v>-8.5332952000000004E-2</c:v>
                </c:pt>
                <c:pt idx="10084">
                  <c:v>-9.2101640999999998E-2</c:v>
                </c:pt>
                <c:pt idx="10085">
                  <c:v>-9.1483212999999994E-2</c:v>
                </c:pt>
                <c:pt idx="10086">
                  <c:v>-9.1742873000000003E-2</c:v>
                </c:pt>
                <c:pt idx="10087">
                  <c:v>-8.5144824999999993E-2</c:v>
                </c:pt>
                <c:pt idx="10088">
                  <c:v>-8.7828763000000004E-2</c:v>
                </c:pt>
                <c:pt idx="10089">
                  <c:v>-9.4445876999999998E-2</c:v>
                </c:pt>
                <c:pt idx="10090">
                  <c:v>-8.5325084999999995E-2</c:v>
                </c:pt>
                <c:pt idx="10091">
                  <c:v>-9.5671006000000003E-2</c:v>
                </c:pt>
                <c:pt idx="10092">
                  <c:v>-9.2685862999999993E-2</c:v>
                </c:pt>
                <c:pt idx="10093">
                  <c:v>-8.6543783999999999E-2</c:v>
                </c:pt>
                <c:pt idx="10094">
                  <c:v>-8.9744106000000004E-2</c:v>
                </c:pt>
                <c:pt idx="10095">
                  <c:v>-9.4370909000000003E-2</c:v>
                </c:pt>
                <c:pt idx="10096">
                  <c:v>-9.2655300999999995E-2</c:v>
                </c:pt>
                <c:pt idx="10097">
                  <c:v>-9.5639541999999994E-2</c:v>
                </c:pt>
                <c:pt idx="10098">
                  <c:v>-8.8396012999999996E-2</c:v>
                </c:pt>
                <c:pt idx="10099">
                  <c:v>-9.0754896000000002E-2</c:v>
                </c:pt>
                <c:pt idx="10100">
                  <c:v>-9.3275047999999999E-2</c:v>
                </c:pt>
                <c:pt idx="10101">
                  <c:v>-8.9267835000000004E-2</c:v>
                </c:pt>
                <c:pt idx="10102">
                  <c:v>-9.2941134999999994E-2</c:v>
                </c:pt>
                <c:pt idx="10103">
                  <c:v>-8.9918412000000003E-2</c:v>
                </c:pt>
                <c:pt idx="10104">
                  <c:v>-9.4410636000000006E-2</c:v>
                </c:pt>
                <c:pt idx="10105">
                  <c:v>-8.8580765000000006E-2</c:v>
                </c:pt>
                <c:pt idx="10106">
                  <c:v>-9.2347003999999996E-2</c:v>
                </c:pt>
                <c:pt idx="10107">
                  <c:v>-9.1205701E-2</c:v>
                </c:pt>
                <c:pt idx="10108">
                  <c:v>-9.0529530999999996E-2</c:v>
                </c:pt>
                <c:pt idx="10109">
                  <c:v>-8.9427150999999996E-2</c:v>
                </c:pt>
                <c:pt idx="10110">
                  <c:v>-9.0035684000000005E-2</c:v>
                </c:pt>
                <c:pt idx="10111">
                  <c:v>-8.7273188000000002E-2</c:v>
                </c:pt>
                <c:pt idx="10112">
                  <c:v>-8.5257441000000003E-2</c:v>
                </c:pt>
                <c:pt idx="10113">
                  <c:v>-8.9710124000000002E-2</c:v>
                </c:pt>
                <c:pt idx="10114">
                  <c:v>-9.2926151999999998E-2</c:v>
                </c:pt>
                <c:pt idx="10115">
                  <c:v>-8.3250351E-2</c:v>
                </c:pt>
                <c:pt idx="10116">
                  <c:v>-8.5969171999999996E-2</c:v>
                </c:pt>
                <c:pt idx="10117">
                  <c:v>-9.2783526000000005E-2</c:v>
                </c:pt>
                <c:pt idx="10118">
                  <c:v>-9.1362192999999994E-2</c:v>
                </c:pt>
                <c:pt idx="10119">
                  <c:v>-8.5856549000000004E-2</c:v>
                </c:pt>
                <c:pt idx="10120">
                  <c:v>-8.9152477999999993E-2</c:v>
                </c:pt>
                <c:pt idx="10121">
                  <c:v>-8.7619438999999993E-2</c:v>
                </c:pt>
                <c:pt idx="10122">
                  <c:v>-8.8414385999999998E-2</c:v>
                </c:pt>
                <c:pt idx="10123">
                  <c:v>-8.9122332999999998E-2</c:v>
                </c:pt>
                <c:pt idx="10124">
                  <c:v>-8.6009897000000002E-2</c:v>
                </c:pt>
                <c:pt idx="10125">
                  <c:v>-8.9084536000000006E-2</c:v>
                </c:pt>
                <c:pt idx="10126">
                  <c:v>-9.1228917000000007E-2</c:v>
                </c:pt>
                <c:pt idx="10127">
                  <c:v>-9.2112869E-2</c:v>
                </c:pt>
                <c:pt idx="10128">
                  <c:v>-8.6016357000000002E-2</c:v>
                </c:pt>
                <c:pt idx="10129">
                  <c:v>-8.6136848000000002E-2</c:v>
                </c:pt>
                <c:pt idx="10130">
                  <c:v>-8.5313126000000003E-2</c:v>
                </c:pt>
                <c:pt idx="10131">
                  <c:v>-9.0940340999999994E-2</c:v>
                </c:pt>
                <c:pt idx="10132">
                  <c:v>-8.8996231999999995E-2</c:v>
                </c:pt>
                <c:pt idx="10133">
                  <c:v>-8.6393609999999996E-2</c:v>
                </c:pt>
                <c:pt idx="10134">
                  <c:v>-8.2611918000000006E-2</c:v>
                </c:pt>
                <c:pt idx="10135">
                  <c:v>-8.7411493000000007E-2</c:v>
                </c:pt>
                <c:pt idx="10136">
                  <c:v>-8.6188829999999994E-2</c:v>
                </c:pt>
                <c:pt idx="10137">
                  <c:v>-8.6836605999999997E-2</c:v>
                </c:pt>
                <c:pt idx="10138">
                  <c:v>-8.9051820000000004E-2</c:v>
                </c:pt>
                <c:pt idx="10139">
                  <c:v>-8.7610513000000001E-2</c:v>
                </c:pt>
                <c:pt idx="10140">
                  <c:v>-8.7313830999999995E-2</c:v>
                </c:pt>
                <c:pt idx="10141">
                  <c:v>-8.7562889000000005E-2</c:v>
                </c:pt>
                <c:pt idx="10142">
                  <c:v>-9.0097948999999997E-2</c:v>
                </c:pt>
                <c:pt idx="10143">
                  <c:v>-8.5003123E-2</c:v>
                </c:pt>
                <c:pt idx="10144">
                  <c:v>-8.6995169999999997E-2</c:v>
                </c:pt>
                <c:pt idx="10145">
                  <c:v>-8.8516153E-2</c:v>
                </c:pt>
                <c:pt idx="10146">
                  <c:v>-9.1283180000000005E-2</c:v>
                </c:pt>
                <c:pt idx="10147">
                  <c:v>-8.252959E-2</c:v>
                </c:pt>
                <c:pt idx="10148">
                  <c:v>-8.6457483000000002E-2</c:v>
                </c:pt>
                <c:pt idx="10149">
                  <c:v>-8.9040056000000006E-2</c:v>
                </c:pt>
                <c:pt idx="10150">
                  <c:v>-9.0168968000000002E-2</c:v>
                </c:pt>
                <c:pt idx="10151">
                  <c:v>-8.5583329E-2</c:v>
                </c:pt>
                <c:pt idx="10152">
                  <c:v>-8.7190009999999998E-2</c:v>
                </c:pt>
                <c:pt idx="10153">
                  <c:v>-8.5478649000000004E-2</c:v>
                </c:pt>
                <c:pt idx="10154">
                  <c:v>-8.3183534000000003E-2</c:v>
                </c:pt>
                <c:pt idx="10155">
                  <c:v>-8.8219180999999994E-2</c:v>
                </c:pt>
                <c:pt idx="10156">
                  <c:v>-8.6567484E-2</c:v>
                </c:pt>
                <c:pt idx="10157">
                  <c:v>-8.4230504999999997E-2</c:v>
                </c:pt>
                <c:pt idx="10158">
                  <c:v>-8.5206822000000002E-2</c:v>
                </c:pt>
                <c:pt idx="10159">
                  <c:v>-8.5084081000000006E-2</c:v>
                </c:pt>
                <c:pt idx="10160">
                  <c:v>-8.5388213000000004E-2</c:v>
                </c:pt>
                <c:pt idx="10161">
                  <c:v>-8.514294E-2</c:v>
                </c:pt>
                <c:pt idx="10162">
                  <c:v>-8.2096278999999994E-2</c:v>
                </c:pt>
                <c:pt idx="10163">
                  <c:v>-8.6072131999999996E-2</c:v>
                </c:pt>
                <c:pt idx="10164">
                  <c:v>-8.6843117999999997E-2</c:v>
                </c:pt>
                <c:pt idx="10165">
                  <c:v>-8.5440129000000004E-2</c:v>
                </c:pt>
                <c:pt idx="10166">
                  <c:v>-8.0285846999999994E-2</c:v>
                </c:pt>
                <c:pt idx="10167">
                  <c:v>-8.4189161999999998E-2</c:v>
                </c:pt>
                <c:pt idx="10168">
                  <c:v>-8.6103179000000002E-2</c:v>
                </c:pt>
                <c:pt idx="10169">
                  <c:v>-8.5778117000000001E-2</c:v>
                </c:pt>
                <c:pt idx="10170">
                  <c:v>-8.4619910000000007E-2</c:v>
                </c:pt>
                <c:pt idx="10171">
                  <c:v>-7.9454593000000004E-2</c:v>
                </c:pt>
                <c:pt idx="10172">
                  <c:v>-8.3605400999999996E-2</c:v>
                </c:pt>
                <c:pt idx="10173">
                  <c:v>-8.2296624999999998E-2</c:v>
                </c:pt>
                <c:pt idx="10174">
                  <c:v>-8.3956568999999995E-2</c:v>
                </c:pt>
                <c:pt idx="10175">
                  <c:v>-8.1316546000000003E-2</c:v>
                </c:pt>
                <c:pt idx="10176">
                  <c:v>-8.4869206000000003E-2</c:v>
                </c:pt>
                <c:pt idx="10177">
                  <c:v>-8.5913851999999999E-2</c:v>
                </c:pt>
                <c:pt idx="10178">
                  <c:v>-8.3330050000000003E-2</c:v>
                </c:pt>
                <c:pt idx="10179">
                  <c:v>-7.5802415999999997E-2</c:v>
                </c:pt>
                <c:pt idx="10180">
                  <c:v>-9.0053788999999995E-2</c:v>
                </c:pt>
                <c:pt idx="10181">
                  <c:v>-7.7949032000000001E-2</c:v>
                </c:pt>
                <c:pt idx="10182">
                  <c:v>-8.2554168999999997E-2</c:v>
                </c:pt>
                <c:pt idx="10183">
                  <c:v>-8.5030094000000001E-2</c:v>
                </c:pt>
                <c:pt idx="10184">
                  <c:v>-7.8806549000000004E-2</c:v>
                </c:pt>
                <c:pt idx="10185">
                  <c:v>-7.9029142999999996E-2</c:v>
                </c:pt>
                <c:pt idx="10186">
                  <c:v>-8.3628424000000007E-2</c:v>
                </c:pt>
                <c:pt idx="10187">
                  <c:v>-8.6010276999999996E-2</c:v>
                </c:pt>
                <c:pt idx="10188">
                  <c:v>-8.5625984000000002E-2</c:v>
                </c:pt>
                <c:pt idx="10189">
                  <c:v>-8.0183140999999999E-2</c:v>
                </c:pt>
                <c:pt idx="10190">
                  <c:v>-7.8705885000000003E-2</c:v>
                </c:pt>
                <c:pt idx="10191">
                  <c:v>-8.3389199999999997E-2</c:v>
                </c:pt>
                <c:pt idx="10192">
                  <c:v>-8.0858395E-2</c:v>
                </c:pt>
                <c:pt idx="10193">
                  <c:v>-8.3118400999999995E-2</c:v>
                </c:pt>
                <c:pt idx="10194">
                  <c:v>-7.9285576999999996E-2</c:v>
                </c:pt>
                <c:pt idx="10195">
                  <c:v>-7.9217277000000003E-2</c:v>
                </c:pt>
                <c:pt idx="10196">
                  <c:v>-7.9232194000000006E-2</c:v>
                </c:pt>
                <c:pt idx="10197">
                  <c:v>-7.9091682999999996E-2</c:v>
                </c:pt>
                <c:pt idx="10198">
                  <c:v>-8.0701567000000002E-2</c:v>
                </c:pt>
                <c:pt idx="10199">
                  <c:v>-8.2070752999999996E-2</c:v>
                </c:pt>
                <c:pt idx="10200">
                  <c:v>-8.2527487999999996E-2</c:v>
                </c:pt>
                <c:pt idx="10201">
                  <c:v>-7.8287392999999997E-2</c:v>
                </c:pt>
                <c:pt idx="10202">
                  <c:v>-7.9391806999999995E-2</c:v>
                </c:pt>
                <c:pt idx="10203">
                  <c:v>-6.8137719999999999E-2</c:v>
                </c:pt>
                <c:pt idx="10204">
                  <c:v>-8.3410948999999998E-2</c:v>
                </c:pt>
                <c:pt idx="10205">
                  <c:v>-7.9458177000000005E-2</c:v>
                </c:pt>
                <c:pt idx="10206">
                  <c:v>-7.4573942000000004E-2</c:v>
                </c:pt>
                <c:pt idx="10207">
                  <c:v>-8.3662026E-2</c:v>
                </c:pt>
                <c:pt idx="10208">
                  <c:v>-8.2005538000000003E-2</c:v>
                </c:pt>
                <c:pt idx="10209">
                  <c:v>-7.7122471999999997E-2</c:v>
                </c:pt>
                <c:pt idx="10210">
                  <c:v>-8.4192096999999994E-2</c:v>
                </c:pt>
                <c:pt idx="10211">
                  <c:v>-8.0249979999999999E-2</c:v>
                </c:pt>
                <c:pt idx="10212">
                  <c:v>-7.9051830000000003E-2</c:v>
                </c:pt>
                <c:pt idx="10213">
                  <c:v>-8.0054901999999997E-2</c:v>
                </c:pt>
                <c:pt idx="10214">
                  <c:v>-8.0091922999999995E-2</c:v>
                </c:pt>
                <c:pt idx="10215">
                  <c:v>-7.6879932999999998E-2</c:v>
                </c:pt>
                <c:pt idx="10216">
                  <c:v>-7.6442376000000006E-2</c:v>
                </c:pt>
                <c:pt idx="10217">
                  <c:v>-7.7524334E-2</c:v>
                </c:pt>
                <c:pt idx="10218">
                  <c:v>-7.5933896000000001E-2</c:v>
                </c:pt>
                <c:pt idx="10219">
                  <c:v>-7.9597048000000004E-2</c:v>
                </c:pt>
                <c:pt idx="10220">
                  <c:v>-7.7277169000000007E-2</c:v>
                </c:pt>
                <c:pt idx="10221">
                  <c:v>-8.3027466999999994E-2</c:v>
                </c:pt>
                <c:pt idx="10222">
                  <c:v>-7.4789777000000002E-2</c:v>
                </c:pt>
                <c:pt idx="10223">
                  <c:v>-7.4801228999999997E-2</c:v>
                </c:pt>
                <c:pt idx="10224">
                  <c:v>-7.9164817999999998E-2</c:v>
                </c:pt>
                <c:pt idx="10225">
                  <c:v>-7.2428620999999999E-2</c:v>
                </c:pt>
                <c:pt idx="10226">
                  <c:v>-7.9207159999999999E-2</c:v>
                </c:pt>
                <c:pt idx="10227">
                  <c:v>-7.3621407E-2</c:v>
                </c:pt>
                <c:pt idx="10228">
                  <c:v>-7.3563351999999999E-2</c:v>
                </c:pt>
                <c:pt idx="10229">
                  <c:v>-7.6848410000000006E-2</c:v>
                </c:pt>
                <c:pt idx="10230">
                  <c:v>-7.5175150999999996E-2</c:v>
                </c:pt>
                <c:pt idx="10231">
                  <c:v>-7.6764508999999995E-2</c:v>
                </c:pt>
                <c:pt idx="10232">
                  <c:v>-7.4027575999999998E-2</c:v>
                </c:pt>
                <c:pt idx="10233">
                  <c:v>-8.2059301000000001E-2</c:v>
                </c:pt>
                <c:pt idx="10234">
                  <c:v>-6.9801568999999994E-2</c:v>
                </c:pt>
                <c:pt idx="10235">
                  <c:v>-6.7365914999999998E-2</c:v>
                </c:pt>
                <c:pt idx="10236">
                  <c:v>-6.7060186999999993E-2</c:v>
                </c:pt>
                <c:pt idx="10237">
                  <c:v>-6.7609585999999999E-2</c:v>
                </c:pt>
                <c:pt idx="10238">
                  <c:v>-7.0151306999999996E-2</c:v>
                </c:pt>
                <c:pt idx="10239">
                  <c:v>-6.8177044000000006E-2</c:v>
                </c:pt>
                <c:pt idx="10240">
                  <c:v>-7.0301712000000002E-2</c:v>
                </c:pt>
                <c:pt idx="10241">
                  <c:v>-7.1870349E-2</c:v>
                </c:pt>
                <c:pt idx="10242">
                  <c:v>-6.7174396999999997E-2</c:v>
                </c:pt>
                <c:pt idx="10243">
                  <c:v>-6.9369531999999998E-2</c:v>
                </c:pt>
                <c:pt idx="10244">
                  <c:v>-6.6971092999999995E-2</c:v>
                </c:pt>
                <c:pt idx="10245">
                  <c:v>-7.5038708999999995E-2</c:v>
                </c:pt>
                <c:pt idx="10246">
                  <c:v>-7.4950560999999999E-2</c:v>
                </c:pt>
                <c:pt idx="10247">
                  <c:v>-7.0021427999999997E-2</c:v>
                </c:pt>
                <c:pt idx="10248">
                  <c:v>-7.4323498000000002E-2</c:v>
                </c:pt>
                <c:pt idx="10249">
                  <c:v>-6.9985658000000006E-2</c:v>
                </c:pt>
                <c:pt idx="10250">
                  <c:v>-7.7472076000000001E-2</c:v>
                </c:pt>
                <c:pt idx="10251">
                  <c:v>-6.8436555999999996E-2</c:v>
                </c:pt>
                <c:pt idx="10252">
                  <c:v>-7.8417815000000002E-2</c:v>
                </c:pt>
                <c:pt idx="10253">
                  <c:v>-7.6649657999999996E-2</c:v>
                </c:pt>
                <c:pt idx="10254">
                  <c:v>-7.3647209000000005E-2</c:v>
                </c:pt>
                <c:pt idx="10255">
                  <c:v>-7.6981321000000005E-2</c:v>
                </c:pt>
                <c:pt idx="10256">
                  <c:v>-7.9217582999999994E-2</c:v>
                </c:pt>
                <c:pt idx="10257">
                  <c:v>-7.4771545999999994E-2</c:v>
                </c:pt>
                <c:pt idx="10258">
                  <c:v>-7.3509738000000005E-2</c:v>
                </c:pt>
                <c:pt idx="10259">
                  <c:v>-7.6876617999999994E-2</c:v>
                </c:pt>
                <c:pt idx="10260">
                  <c:v>-7.8279032999999998E-2</c:v>
                </c:pt>
                <c:pt idx="10261">
                  <c:v>-8.2712470999999996E-2</c:v>
                </c:pt>
                <c:pt idx="10262">
                  <c:v>-7.4936568999999995E-2</c:v>
                </c:pt>
                <c:pt idx="10263">
                  <c:v>-7.8380442999999994E-2</c:v>
                </c:pt>
                <c:pt idx="10264">
                  <c:v>-8.3393312999999997E-2</c:v>
                </c:pt>
                <c:pt idx="10265">
                  <c:v>-7.8860029999999998E-2</c:v>
                </c:pt>
                <c:pt idx="10266">
                  <c:v>-7.3112397999999995E-2</c:v>
                </c:pt>
                <c:pt idx="10267">
                  <c:v>-7.4704751E-2</c:v>
                </c:pt>
                <c:pt idx="10268">
                  <c:v>-7.9602837999999995E-2</c:v>
                </c:pt>
                <c:pt idx="10269">
                  <c:v>-7.9251178000000005E-2</c:v>
                </c:pt>
                <c:pt idx="10270">
                  <c:v>-7.5477473000000003E-2</c:v>
                </c:pt>
                <c:pt idx="10271">
                  <c:v>-6.1716109999999998E-2</c:v>
                </c:pt>
                <c:pt idx="10272">
                  <c:v>-7.8769922000000006E-2</c:v>
                </c:pt>
                <c:pt idx="10273">
                  <c:v>-8.0542012999999996E-2</c:v>
                </c:pt>
                <c:pt idx="10274">
                  <c:v>-7.6668716999999997E-2</c:v>
                </c:pt>
                <c:pt idx="10275">
                  <c:v>-7.4233673999999999E-2</c:v>
                </c:pt>
                <c:pt idx="10276">
                  <c:v>-7.0185937000000004E-2</c:v>
                </c:pt>
                <c:pt idx="10277">
                  <c:v>-7.8582048000000002E-2</c:v>
                </c:pt>
                <c:pt idx="10278">
                  <c:v>-7.7890693999999996E-2</c:v>
                </c:pt>
                <c:pt idx="10279">
                  <c:v>-7.4520163E-2</c:v>
                </c:pt>
                <c:pt idx="10280">
                  <c:v>-7.4432544000000003E-2</c:v>
                </c:pt>
                <c:pt idx="10281">
                  <c:v>-7.3291622000000001E-2</c:v>
                </c:pt>
                <c:pt idx="10282">
                  <c:v>-7.7023774000000003E-2</c:v>
                </c:pt>
                <c:pt idx="10283">
                  <c:v>-7.1426928000000001E-2</c:v>
                </c:pt>
                <c:pt idx="10284">
                  <c:v>-6.8731009999999995E-2</c:v>
                </c:pt>
                <c:pt idx="10285">
                  <c:v>-6.4715258999999997E-2</c:v>
                </c:pt>
                <c:pt idx="10286">
                  <c:v>-7.2907411000000005E-2</c:v>
                </c:pt>
                <c:pt idx="10287">
                  <c:v>-7.4952728999999996E-2</c:v>
                </c:pt>
                <c:pt idx="10288">
                  <c:v>-6.6056706000000007E-2</c:v>
                </c:pt>
                <c:pt idx="10289">
                  <c:v>-7.5180448999999996E-2</c:v>
                </c:pt>
                <c:pt idx="10290">
                  <c:v>-7.0027500000000006E-2</c:v>
                </c:pt>
                <c:pt idx="10291">
                  <c:v>-6.5055557E-2</c:v>
                </c:pt>
                <c:pt idx="10292">
                  <c:v>-7.1433029999999995E-2</c:v>
                </c:pt>
                <c:pt idx="10293">
                  <c:v>-5.8609616000000003E-2</c:v>
                </c:pt>
                <c:pt idx="10294">
                  <c:v>-6.3297845000000005E-2</c:v>
                </c:pt>
                <c:pt idx="10295">
                  <c:v>-7.3259829999999998E-2</c:v>
                </c:pt>
                <c:pt idx="10296">
                  <c:v>-6.3891097999999993E-2</c:v>
                </c:pt>
                <c:pt idx="10297">
                  <c:v>-6.7959368000000006E-2</c:v>
                </c:pt>
                <c:pt idx="10298">
                  <c:v>-6.8131678000000001E-2</c:v>
                </c:pt>
                <c:pt idx="10299">
                  <c:v>-6.6437513000000004E-2</c:v>
                </c:pt>
                <c:pt idx="10300">
                  <c:v>-5.9571616000000001E-2</c:v>
                </c:pt>
                <c:pt idx="10301">
                  <c:v>-7.0289552000000005E-2</c:v>
                </c:pt>
                <c:pt idx="10302">
                  <c:v>-7.0002198000000002E-2</c:v>
                </c:pt>
                <c:pt idx="10303">
                  <c:v>-5.4407664000000001E-2</c:v>
                </c:pt>
                <c:pt idx="10304">
                  <c:v>-7.0770130000000001E-2</c:v>
                </c:pt>
                <c:pt idx="10305">
                  <c:v>-6.7455328999999994E-2</c:v>
                </c:pt>
                <c:pt idx="10306">
                  <c:v>-6.3170566999999997E-2</c:v>
                </c:pt>
                <c:pt idx="10307">
                  <c:v>-6.0100003999999999E-2</c:v>
                </c:pt>
                <c:pt idx="10308">
                  <c:v>-6.0849681000000003E-2</c:v>
                </c:pt>
                <c:pt idx="10309">
                  <c:v>-6.5531880000000001E-2</c:v>
                </c:pt>
                <c:pt idx="10310">
                  <c:v>-5.8641753999999997E-2</c:v>
                </c:pt>
                <c:pt idx="10311">
                  <c:v>-6.5911412000000003E-2</c:v>
                </c:pt>
                <c:pt idx="10312">
                  <c:v>-5.6597803000000002E-2</c:v>
                </c:pt>
                <c:pt idx="10313">
                  <c:v>-6.4452246000000005E-2</c:v>
                </c:pt>
                <c:pt idx="10314">
                  <c:v>-6.5909519999999999E-2</c:v>
                </c:pt>
                <c:pt idx="10315">
                  <c:v>-6.5800472999999998E-2</c:v>
                </c:pt>
                <c:pt idx="10316">
                  <c:v>-6.4200177999999997E-2</c:v>
                </c:pt>
                <c:pt idx="10317">
                  <c:v>-6.5315023E-2</c:v>
                </c:pt>
                <c:pt idx="10318">
                  <c:v>-7.3203579000000005E-2</c:v>
                </c:pt>
                <c:pt idx="10319">
                  <c:v>-6.6812441E-2</c:v>
                </c:pt>
                <c:pt idx="10320">
                  <c:v>-7.2155803000000004E-2</c:v>
                </c:pt>
                <c:pt idx="10321">
                  <c:v>-7.3736481000000006E-2</c:v>
                </c:pt>
                <c:pt idx="10322">
                  <c:v>-7.8422315000000006E-2</c:v>
                </c:pt>
                <c:pt idx="10323">
                  <c:v>-7.4899398000000006E-2</c:v>
                </c:pt>
                <c:pt idx="10324">
                  <c:v>-7.4816041E-2</c:v>
                </c:pt>
                <c:pt idx="10325">
                  <c:v>-7.6820373999999997E-2</c:v>
                </c:pt>
                <c:pt idx="10326">
                  <c:v>-7.6109311999999998E-2</c:v>
                </c:pt>
                <c:pt idx="10327">
                  <c:v>-7.8152901999999996E-2</c:v>
                </c:pt>
                <c:pt idx="10328">
                  <c:v>-7.4774421999999993E-2</c:v>
                </c:pt>
                <c:pt idx="10329">
                  <c:v>-8.1413172000000006E-2</c:v>
                </c:pt>
                <c:pt idx="10330">
                  <c:v>-8.0644585000000005E-2</c:v>
                </c:pt>
                <c:pt idx="10331">
                  <c:v>-7.5768813000000004E-2</c:v>
                </c:pt>
                <c:pt idx="10332">
                  <c:v>-7.9513743999999997E-2</c:v>
                </c:pt>
                <c:pt idx="10333">
                  <c:v>-8.4367446999999998E-2</c:v>
                </c:pt>
                <c:pt idx="10334">
                  <c:v>-8.3059035000000003E-2</c:v>
                </c:pt>
                <c:pt idx="10335">
                  <c:v>-8.0824866999999995E-2</c:v>
                </c:pt>
                <c:pt idx="10336">
                  <c:v>-7.8845604999999999E-2</c:v>
                </c:pt>
                <c:pt idx="10337">
                  <c:v>-8.0996417000000001E-2</c:v>
                </c:pt>
                <c:pt idx="10338">
                  <c:v>-8.0321035999999998E-2</c:v>
                </c:pt>
                <c:pt idx="10339">
                  <c:v>-7.6166629999999999E-2</c:v>
                </c:pt>
                <c:pt idx="10340">
                  <c:v>-7.7642553000000003E-2</c:v>
                </c:pt>
                <c:pt idx="10341">
                  <c:v>-7.9014704000000005E-2</c:v>
                </c:pt>
                <c:pt idx="10342">
                  <c:v>-7.8766234000000004E-2</c:v>
                </c:pt>
                <c:pt idx="10343">
                  <c:v>-7.4259593999999998E-2</c:v>
                </c:pt>
                <c:pt idx="10344">
                  <c:v>-7.2337060999999994E-2</c:v>
                </c:pt>
                <c:pt idx="10345">
                  <c:v>-7.4847601E-2</c:v>
                </c:pt>
                <c:pt idx="10346">
                  <c:v>-7.0400118999999997E-2</c:v>
                </c:pt>
                <c:pt idx="10347">
                  <c:v>-7.0055798000000002E-2</c:v>
                </c:pt>
                <c:pt idx="10348">
                  <c:v>-7.3194593000000002E-2</c:v>
                </c:pt>
                <c:pt idx="10349">
                  <c:v>-6.7924961000000006E-2</c:v>
                </c:pt>
                <c:pt idx="10350">
                  <c:v>-6.6444241000000001E-2</c:v>
                </c:pt>
                <c:pt idx="10351">
                  <c:v>-6.8145782000000002E-2</c:v>
                </c:pt>
                <c:pt idx="10352">
                  <c:v>-6.7286103999999999E-2</c:v>
                </c:pt>
                <c:pt idx="10353">
                  <c:v>-6.7161187999999997E-2</c:v>
                </c:pt>
                <c:pt idx="10354">
                  <c:v>-6.2848464000000007E-2</c:v>
                </c:pt>
                <c:pt idx="10355">
                  <c:v>-6.6211298000000002E-2</c:v>
                </c:pt>
                <c:pt idx="10356">
                  <c:v>-6.9504306000000002E-2</c:v>
                </c:pt>
                <c:pt idx="10357">
                  <c:v>-6.8516724000000001E-2</c:v>
                </c:pt>
                <c:pt idx="10358">
                  <c:v>-6.1744574000000003E-2</c:v>
                </c:pt>
                <c:pt idx="10359">
                  <c:v>-6.5273820999999996E-2</c:v>
                </c:pt>
                <c:pt idx="10360">
                  <c:v>-6.7895709999999998E-2</c:v>
                </c:pt>
                <c:pt idx="10361">
                  <c:v>-6.9495059999999997E-2</c:v>
                </c:pt>
                <c:pt idx="10362">
                  <c:v>-5.8989961E-2</c:v>
                </c:pt>
                <c:pt idx="10363">
                  <c:v>-6.0537390000000003E-2</c:v>
                </c:pt>
                <c:pt idx="10364">
                  <c:v>-6.8064548000000002E-2</c:v>
                </c:pt>
                <c:pt idx="10365">
                  <c:v>-6.3654250999999995E-2</c:v>
                </c:pt>
                <c:pt idx="10366">
                  <c:v>-6.6062546999999999E-2</c:v>
                </c:pt>
                <c:pt idx="10367">
                  <c:v>-6.3765644999999996E-2</c:v>
                </c:pt>
                <c:pt idx="10368">
                  <c:v>-6.3578427000000007E-2</c:v>
                </c:pt>
                <c:pt idx="10369">
                  <c:v>-6.4445421000000003E-2</c:v>
                </c:pt>
                <c:pt idx="10370">
                  <c:v>-6.7656927000000006E-2</c:v>
                </c:pt>
                <c:pt idx="10371">
                  <c:v>-6.8261853999999997E-2</c:v>
                </c:pt>
                <c:pt idx="10372">
                  <c:v>-6.6603243000000006E-2</c:v>
                </c:pt>
                <c:pt idx="10373">
                  <c:v>-6.9264150999999996E-2</c:v>
                </c:pt>
                <c:pt idx="10374">
                  <c:v>-7.1782431999999993E-2</c:v>
                </c:pt>
                <c:pt idx="10375">
                  <c:v>-6.6616370999999994E-2</c:v>
                </c:pt>
                <c:pt idx="10376">
                  <c:v>-6.4998506999999997E-2</c:v>
                </c:pt>
                <c:pt idx="10377">
                  <c:v>-7.0815608000000002E-2</c:v>
                </c:pt>
                <c:pt idx="10378">
                  <c:v>-7.3059857000000006E-2</c:v>
                </c:pt>
                <c:pt idx="10379">
                  <c:v>-7.4124186999999994E-2</c:v>
                </c:pt>
                <c:pt idx="10380">
                  <c:v>-7.0641831000000002E-2</c:v>
                </c:pt>
                <c:pt idx="10381">
                  <c:v>-7.2955175999999997E-2</c:v>
                </c:pt>
                <c:pt idx="10382">
                  <c:v>-7.1735188000000005E-2</c:v>
                </c:pt>
                <c:pt idx="10383">
                  <c:v>-7.2841360999999993E-2</c:v>
                </c:pt>
                <c:pt idx="10384">
                  <c:v>-7.7251285000000003E-2</c:v>
                </c:pt>
                <c:pt idx="10385">
                  <c:v>-7.2396532E-2</c:v>
                </c:pt>
                <c:pt idx="10386">
                  <c:v>-7.0048682000000001E-2</c:v>
                </c:pt>
                <c:pt idx="10387">
                  <c:v>-7.2731986999999998E-2</c:v>
                </c:pt>
                <c:pt idx="10388">
                  <c:v>-8.1099905E-2</c:v>
                </c:pt>
                <c:pt idx="10389">
                  <c:v>-7.4441365999999995E-2</c:v>
                </c:pt>
                <c:pt idx="10390">
                  <c:v>-6.2879517999999995E-2</c:v>
                </c:pt>
                <c:pt idx="10391">
                  <c:v>-7.9595655000000001E-2</c:v>
                </c:pt>
                <c:pt idx="10392">
                  <c:v>-7.2616309000000004E-2</c:v>
                </c:pt>
                <c:pt idx="10393">
                  <c:v>-7.0648730000000007E-2</c:v>
                </c:pt>
                <c:pt idx="10394">
                  <c:v>-7.6163865999999997E-2</c:v>
                </c:pt>
                <c:pt idx="10395">
                  <c:v>-7.0480003999999999E-2</c:v>
                </c:pt>
                <c:pt idx="10396">
                  <c:v>-7.4161030000000003E-2</c:v>
                </c:pt>
                <c:pt idx="10397">
                  <c:v>-6.7730732000000002E-2</c:v>
                </c:pt>
                <c:pt idx="10398">
                  <c:v>-7.0564068999999993E-2</c:v>
                </c:pt>
                <c:pt idx="10399">
                  <c:v>-7.0570870999999993E-2</c:v>
                </c:pt>
                <c:pt idx="10400">
                  <c:v>-6.7903175999999996E-2</c:v>
                </c:pt>
                <c:pt idx="10401">
                  <c:v>-7.0136681000000006E-2</c:v>
                </c:pt>
                <c:pt idx="10402">
                  <c:v>-7.0564381999999995E-2</c:v>
                </c:pt>
                <c:pt idx="10403">
                  <c:v>-6.9340460000000007E-2</c:v>
                </c:pt>
                <c:pt idx="10404">
                  <c:v>-7.0175096000000006E-2</c:v>
                </c:pt>
                <c:pt idx="10405">
                  <c:v>-6.7757383000000004E-2</c:v>
                </c:pt>
                <c:pt idx="10406">
                  <c:v>-7.5332217000000007E-2</c:v>
                </c:pt>
                <c:pt idx="10407">
                  <c:v>-6.7893735999999996E-2</c:v>
                </c:pt>
                <c:pt idx="10408">
                  <c:v>-6.4620449999999996E-2</c:v>
                </c:pt>
                <c:pt idx="10409">
                  <c:v>-6.6279068999999996E-2</c:v>
                </c:pt>
                <c:pt idx="10410">
                  <c:v>-6.5593570000000004E-2</c:v>
                </c:pt>
                <c:pt idx="10411">
                  <c:v>-7.5507924000000004E-2</c:v>
                </c:pt>
                <c:pt idx="10412">
                  <c:v>-6.4145020999999997E-2</c:v>
                </c:pt>
                <c:pt idx="10413">
                  <c:v>-7.0827842000000002E-2</c:v>
                </c:pt>
                <c:pt idx="10414">
                  <c:v>-6.9733827999999998E-2</c:v>
                </c:pt>
                <c:pt idx="10415">
                  <c:v>-6.7080609999999999E-2</c:v>
                </c:pt>
                <c:pt idx="10416">
                  <c:v>-7.2410926E-2</c:v>
                </c:pt>
                <c:pt idx="10417">
                  <c:v>-6.5172098999999997E-2</c:v>
                </c:pt>
                <c:pt idx="10418">
                  <c:v>-6.5864257999999995E-2</c:v>
                </c:pt>
                <c:pt idx="10419">
                  <c:v>-7.2108589000000001E-2</c:v>
                </c:pt>
                <c:pt idx="10420">
                  <c:v>-7.1272350999999998E-2</c:v>
                </c:pt>
                <c:pt idx="10421">
                  <c:v>-6.9086038000000002E-2</c:v>
                </c:pt>
                <c:pt idx="10422">
                  <c:v>-6.6513158000000003E-2</c:v>
                </c:pt>
                <c:pt idx="10423">
                  <c:v>-7.3796600000000004E-2</c:v>
                </c:pt>
                <c:pt idx="10424">
                  <c:v>-7.0757664999999997E-2</c:v>
                </c:pt>
                <c:pt idx="10425">
                  <c:v>-6.9572604999999996E-2</c:v>
                </c:pt>
                <c:pt idx="10426">
                  <c:v>-7.3877870999999998E-2</c:v>
                </c:pt>
                <c:pt idx="10427">
                  <c:v>-7.2764634999999994E-2</c:v>
                </c:pt>
                <c:pt idx="10428">
                  <c:v>-6.9229289999999999E-2</c:v>
                </c:pt>
                <c:pt idx="10429">
                  <c:v>-7.3346168000000003E-2</c:v>
                </c:pt>
                <c:pt idx="10430">
                  <c:v>-7.7160880000000001E-2</c:v>
                </c:pt>
                <c:pt idx="10431">
                  <c:v>-6.2053133000000003E-2</c:v>
                </c:pt>
                <c:pt idx="10432">
                  <c:v>-7.3369174999999995E-2</c:v>
                </c:pt>
                <c:pt idx="10433">
                  <c:v>-7.1017689999999994E-2</c:v>
                </c:pt>
                <c:pt idx="10434">
                  <c:v>-7.0966824999999997E-2</c:v>
                </c:pt>
                <c:pt idx="10435">
                  <c:v>-7.3012813999999995E-2</c:v>
                </c:pt>
                <c:pt idx="10436">
                  <c:v>-6.9162682000000003E-2</c:v>
                </c:pt>
                <c:pt idx="10437">
                  <c:v>-7.1369483999999997E-2</c:v>
                </c:pt>
                <c:pt idx="10438">
                  <c:v>-6.6445566999999997E-2</c:v>
                </c:pt>
                <c:pt idx="10439">
                  <c:v>-7.1266204E-2</c:v>
                </c:pt>
                <c:pt idx="10440">
                  <c:v>-6.8673357000000004E-2</c:v>
                </c:pt>
                <c:pt idx="10441">
                  <c:v>-6.8972580000000006E-2</c:v>
                </c:pt>
                <c:pt idx="10442">
                  <c:v>-6.7676947000000001E-2</c:v>
                </c:pt>
                <c:pt idx="10443">
                  <c:v>-6.8748824E-2</c:v>
                </c:pt>
                <c:pt idx="10444">
                  <c:v>-7.2045021000000001E-2</c:v>
                </c:pt>
                <c:pt idx="10445">
                  <c:v>-6.6575414999999999E-2</c:v>
                </c:pt>
                <c:pt idx="10446">
                  <c:v>-6.6221215E-2</c:v>
                </c:pt>
                <c:pt idx="10447">
                  <c:v>-7.1725710999999998E-2</c:v>
                </c:pt>
                <c:pt idx="10448">
                  <c:v>-7.5148404000000002E-2</c:v>
                </c:pt>
                <c:pt idx="10449">
                  <c:v>-6.9871895000000003E-2</c:v>
                </c:pt>
                <c:pt idx="10450">
                  <c:v>-6.4074196E-2</c:v>
                </c:pt>
                <c:pt idx="10451">
                  <c:v>-7.0667817999999993E-2</c:v>
                </c:pt>
                <c:pt idx="10452">
                  <c:v>-6.7226216000000005E-2</c:v>
                </c:pt>
                <c:pt idx="10453">
                  <c:v>-7.0252031000000006E-2</c:v>
                </c:pt>
                <c:pt idx="10454">
                  <c:v>-7.2707466999999998E-2</c:v>
                </c:pt>
                <c:pt idx="10455">
                  <c:v>-6.7768819999999994E-2</c:v>
                </c:pt>
                <c:pt idx="10456">
                  <c:v>-6.9518514000000003E-2</c:v>
                </c:pt>
                <c:pt idx="10457">
                  <c:v>-7.1010925000000003E-2</c:v>
                </c:pt>
                <c:pt idx="10458">
                  <c:v>-7.3799521000000007E-2</c:v>
                </c:pt>
                <c:pt idx="10459">
                  <c:v>-7.2181143000000003E-2</c:v>
                </c:pt>
                <c:pt idx="10460">
                  <c:v>-6.5725110000000003E-2</c:v>
                </c:pt>
                <c:pt idx="10461">
                  <c:v>-6.8223729999999996E-2</c:v>
                </c:pt>
                <c:pt idx="10462">
                  <c:v>-7.1976386000000003E-2</c:v>
                </c:pt>
                <c:pt idx="10463">
                  <c:v>-6.9875910999999999E-2</c:v>
                </c:pt>
                <c:pt idx="10464">
                  <c:v>-7.1807234999999997E-2</c:v>
                </c:pt>
                <c:pt idx="10465">
                  <c:v>-6.7161425999999996E-2</c:v>
                </c:pt>
                <c:pt idx="10466">
                  <c:v>-7.2039001000000005E-2</c:v>
                </c:pt>
                <c:pt idx="10467">
                  <c:v>-7.3260613000000002E-2</c:v>
                </c:pt>
                <c:pt idx="10468">
                  <c:v>-6.9709024999999994E-2</c:v>
                </c:pt>
                <c:pt idx="10469">
                  <c:v>-6.8095468000000006E-2</c:v>
                </c:pt>
                <c:pt idx="10470">
                  <c:v>-7.1940540999999997E-2</c:v>
                </c:pt>
                <c:pt idx="10471">
                  <c:v>-7.3393866000000002E-2</c:v>
                </c:pt>
                <c:pt idx="10472">
                  <c:v>-7.1070789999999995E-2</c:v>
                </c:pt>
                <c:pt idx="10473">
                  <c:v>-7.1334459000000003E-2</c:v>
                </c:pt>
                <c:pt idx="10474">
                  <c:v>-6.8849199E-2</c:v>
                </c:pt>
                <c:pt idx="10475">
                  <c:v>-6.9749720000000001E-2</c:v>
                </c:pt>
                <c:pt idx="10476">
                  <c:v>-7.1130835000000003E-2</c:v>
                </c:pt>
                <c:pt idx="10477">
                  <c:v>-7.1162677999999993E-2</c:v>
                </c:pt>
                <c:pt idx="10478">
                  <c:v>-6.9091006999999996E-2</c:v>
                </c:pt>
                <c:pt idx="10479">
                  <c:v>-6.7586586000000004E-2</c:v>
                </c:pt>
                <c:pt idx="10480">
                  <c:v>-6.9376758999999996E-2</c:v>
                </c:pt>
                <c:pt idx="10481">
                  <c:v>-7.0782378000000007E-2</c:v>
                </c:pt>
                <c:pt idx="10482">
                  <c:v>-6.7960224999999999E-2</c:v>
                </c:pt>
                <c:pt idx="10483">
                  <c:v>-6.7281603999999995E-2</c:v>
                </c:pt>
                <c:pt idx="10484">
                  <c:v>-6.1895363000000002E-2</c:v>
                </c:pt>
                <c:pt idx="10485">
                  <c:v>-7.0699825999999993E-2</c:v>
                </c:pt>
                <c:pt idx="10486">
                  <c:v>-7.0525922000000005E-2</c:v>
                </c:pt>
                <c:pt idx="10487">
                  <c:v>-6.4622953999999996E-2</c:v>
                </c:pt>
                <c:pt idx="10488">
                  <c:v>-6.3055947000000001E-2</c:v>
                </c:pt>
                <c:pt idx="10489">
                  <c:v>-6.6731624000000003E-2</c:v>
                </c:pt>
                <c:pt idx="10490">
                  <c:v>-7.3009498000000006E-2</c:v>
                </c:pt>
                <c:pt idx="10491">
                  <c:v>-6.9274171999999995E-2</c:v>
                </c:pt>
                <c:pt idx="10492">
                  <c:v>-6.7768156999999996E-2</c:v>
                </c:pt>
                <c:pt idx="10493">
                  <c:v>-6.4423271000000004E-2</c:v>
                </c:pt>
                <c:pt idx="10494">
                  <c:v>-6.7312799000000006E-2</c:v>
                </c:pt>
                <c:pt idx="10495">
                  <c:v>-7.0395961000000007E-2</c:v>
                </c:pt>
                <c:pt idx="10496">
                  <c:v>-6.9075830000000005E-2</c:v>
                </c:pt>
                <c:pt idx="10497">
                  <c:v>-6.9040291000000004E-2</c:v>
                </c:pt>
                <c:pt idx="10498">
                  <c:v>-6.7934549999999996E-2</c:v>
                </c:pt>
                <c:pt idx="10499">
                  <c:v>-6.6315785000000002E-2</c:v>
                </c:pt>
                <c:pt idx="10500">
                  <c:v>-6.7348300999999999E-2</c:v>
                </c:pt>
                <c:pt idx="10501">
                  <c:v>-6.9731943000000005E-2</c:v>
                </c:pt>
                <c:pt idx="10502">
                  <c:v>-7.1213721999999993E-2</c:v>
                </c:pt>
                <c:pt idx="10503">
                  <c:v>-6.7773133999999999E-2</c:v>
                </c:pt>
                <c:pt idx="10504">
                  <c:v>-7.2354301999999995E-2</c:v>
                </c:pt>
                <c:pt idx="10505">
                  <c:v>-7.3017373999999996E-2</c:v>
                </c:pt>
                <c:pt idx="10506">
                  <c:v>-6.5597801999999997E-2</c:v>
                </c:pt>
                <c:pt idx="10507">
                  <c:v>-6.7820817000000005E-2</c:v>
                </c:pt>
                <c:pt idx="10508">
                  <c:v>-6.7782997999999997E-2</c:v>
                </c:pt>
                <c:pt idx="10509">
                  <c:v>-7.1660943000000005E-2</c:v>
                </c:pt>
                <c:pt idx="10510">
                  <c:v>-7.1341634000000001E-2</c:v>
                </c:pt>
                <c:pt idx="10511">
                  <c:v>-6.5064921999999997E-2</c:v>
                </c:pt>
                <c:pt idx="10512">
                  <c:v>-6.4077421999999995E-2</c:v>
                </c:pt>
                <c:pt idx="10513">
                  <c:v>-6.7556448000000005E-2</c:v>
                </c:pt>
                <c:pt idx="10514">
                  <c:v>-7.1045182999999998E-2</c:v>
                </c:pt>
                <c:pt idx="10515">
                  <c:v>-6.8931714000000005E-2</c:v>
                </c:pt>
                <c:pt idx="10516">
                  <c:v>-6.7395337E-2</c:v>
                </c:pt>
                <c:pt idx="10517">
                  <c:v>-7.0524901000000001E-2</c:v>
                </c:pt>
                <c:pt idx="10518">
                  <c:v>-6.6288083999999997E-2</c:v>
                </c:pt>
                <c:pt idx="10519">
                  <c:v>-7.3549666E-2</c:v>
                </c:pt>
                <c:pt idx="10520">
                  <c:v>-7.0280372999999993E-2</c:v>
                </c:pt>
                <c:pt idx="10521">
                  <c:v>-6.7897543000000005E-2</c:v>
                </c:pt>
                <c:pt idx="10522">
                  <c:v>-6.7564375999999995E-2</c:v>
                </c:pt>
                <c:pt idx="10523">
                  <c:v>-6.8035670000000006E-2</c:v>
                </c:pt>
                <c:pt idx="10524">
                  <c:v>-7.0027977000000005E-2</c:v>
                </c:pt>
                <c:pt idx="10525">
                  <c:v>-6.8867481999999994E-2</c:v>
                </c:pt>
                <c:pt idx="10526">
                  <c:v>-7.3794596000000004E-2</c:v>
                </c:pt>
                <c:pt idx="10527">
                  <c:v>-6.5816580999999999E-2</c:v>
                </c:pt>
                <c:pt idx="10528">
                  <c:v>-7.0525050000000006E-2</c:v>
                </c:pt>
                <c:pt idx="10529">
                  <c:v>-7.4931249000000005E-2</c:v>
                </c:pt>
                <c:pt idx="10530">
                  <c:v>-6.8517558000000006E-2</c:v>
                </c:pt>
                <c:pt idx="10531">
                  <c:v>-7.2313420000000003E-2</c:v>
                </c:pt>
                <c:pt idx="10532">
                  <c:v>-7.2093441999999994E-2</c:v>
                </c:pt>
                <c:pt idx="10533">
                  <c:v>-7.5564465999999997E-2</c:v>
                </c:pt>
                <c:pt idx="10534">
                  <c:v>-7.3808648000000004E-2</c:v>
                </c:pt>
                <c:pt idx="10535">
                  <c:v>-6.8108275999999995E-2</c:v>
                </c:pt>
                <c:pt idx="10536">
                  <c:v>-6.6566043000000005E-2</c:v>
                </c:pt>
                <c:pt idx="10537">
                  <c:v>-6.7561693000000006E-2</c:v>
                </c:pt>
                <c:pt idx="10538">
                  <c:v>-7.3430508000000005E-2</c:v>
                </c:pt>
                <c:pt idx="10539">
                  <c:v>-7.4259661000000005E-2</c:v>
                </c:pt>
                <c:pt idx="10540">
                  <c:v>-6.4891457999999999E-2</c:v>
                </c:pt>
                <c:pt idx="10541">
                  <c:v>-6.9844164E-2</c:v>
                </c:pt>
                <c:pt idx="10542">
                  <c:v>-6.8896874999999996E-2</c:v>
                </c:pt>
                <c:pt idx="10543">
                  <c:v>-6.9530755E-2</c:v>
                </c:pt>
                <c:pt idx="10544">
                  <c:v>-7.5580127999999996E-2</c:v>
                </c:pt>
                <c:pt idx="10545">
                  <c:v>-7.4295409000000007E-2</c:v>
                </c:pt>
                <c:pt idx="10546">
                  <c:v>-7.1936375999999996E-2</c:v>
                </c:pt>
                <c:pt idx="10547">
                  <c:v>-7.0733108000000003E-2</c:v>
                </c:pt>
                <c:pt idx="10548">
                  <c:v>-7.3839954999999999E-2</c:v>
                </c:pt>
                <c:pt idx="10549">
                  <c:v>-6.7447558000000005E-2</c:v>
                </c:pt>
                <c:pt idx="10550">
                  <c:v>-6.7739709999999995E-2</c:v>
                </c:pt>
                <c:pt idx="10551">
                  <c:v>-7.0752777000000003E-2</c:v>
                </c:pt>
                <c:pt idx="10552">
                  <c:v>-6.2270086000000002E-2</c:v>
                </c:pt>
                <c:pt idx="10553">
                  <c:v>-6.7066081E-2</c:v>
                </c:pt>
                <c:pt idx="10554">
                  <c:v>-6.9555342000000006E-2</c:v>
                </c:pt>
                <c:pt idx="10555">
                  <c:v>-7.0427291000000003E-2</c:v>
                </c:pt>
                <c:pt idx="10556">
                  <c:v>-7.1021445000000002E-2</c:v>
                </c:pt>
                <c:pt idx="10557">
                  <c:v>-6.9636195999999997E-2</c:v>
                </c:pt>
                <c:pt idx="10558">
                  <c:v>-7.0149115999999997E-2</c:v>
                </c:pt>
                <c:pt idx="10559">
                  <c:v>-6.6673367999999997E-2</c:v>
                </c:pt>
                <c:pt idx="10560">
                  <c:v>-6.8327985999999993E-2</c:v>
                </c:pt>
                <c:pt idx="10561">
                  <c:v>-6.9003724000000002E-2</c:v>
                </c:pt>
                <c:pt idx="10562">
                  <c:v>-6.4488335999999993E-2</c:v>
                </c:pt>
                <c:pt idx="10563">
                  <c:v>-6.4625404999999997E-2</c:v>
                </c:pt>
                <c:pt idx="10564">
                  <c:v>-6.6964991000000001E-2</c:v>
                </c:pt>
                <c:pt idx="10565">
                  <c:v>-6.3460633000000002E-2</c:v>
                </c:pt>
                <c:pt idx="10566">
                  <c:v>-6.2598302999999994E-2</c:v>
                </c:pt>
                <c:pt idx="10567">
                  <c:v>-6.4274803000000005E-2</c:v>
                </c:pt>
                <c:pt idx="10568">
                  <c:v>-6.5528086999999999E-2</c:v>
                </c:pt>
                <c:pt idx="10569">
                  <c:v>-6.5104321000000007E-2</c:v>
                </c:pt>
                <c:pt idx="10570">
                  <c:v>-6.5326691000000006E-2</c:v>
                </c:pt>
                <c:pt idx="10571">
                  <c:v>-6.7239106000000007E-2</c:v>
                </c:pt>
                <c:pt idx="10572">
                  <c:v>-6.3173532000000004E-2</c:v>
                </c:pt>
                <c:pt idx="10573">
                  <c:v>-6.1694194000000001E-2</c:v>
                </c:pt>
                <c:pt idx="10574">
                  <c:v>-6.9015226999999998E-2</c:v>
                </c:pt>
                <c:pt idx="10575">
                  <c:v>-6.8594112999999998E-2</c:v>
                </c:pt>
                <c:pt idx="10576">
                  <c:v>-7.1480446000000003E-2</c:v>
                </c:pt>
                <c:pt idx="10577">
                  <c:v>-7.2587386000000004E-2</c:v>
                </c:pt>
                <c:pt idx="10578">
                  <c:v>-7.1808673000000003E-2</c:v>
                </c:pt>
                <c:pt idx="10579">
                  <c:v>-6.8837820999999993E-2</c:v>
                </c:pt>
                <c:pt idx="10580">
                  <c:v>-7.2127886000000002E-2</c:v>
                </c:pt>
                <c:pt idx="10581">
                  <c:v>-6.8829343000000001E-2</c:v>
                </c:pt>
                <c:pt idx="10582">
                  <c:v>-6.7795508000000004E-2</c:v>
                </c:pt>
                <c:pt idx="10583">
                  <c:v>-7.6059103000000003E-2</c:v>
                </c:pt>
                <c:pt idx="10584">
                  <c:v>-6.9501332999999998E-2</c:v>
                </c:pt>
                <c:pt idx="10585">
                  <c:v>-7.3551841000000007E-2</c:v>
                </c:pt>
                <c:pt idx="10586">
                  <c:v>-6.8780251000000001E-2</c:v>
                </c:pt>
                <c:pt idx="10587">
                  <c:v>-7.1420683999999998E-2</c:v>
                </c:pt>
                <c:pt idx="10588">
                  <c:v>-6.8970844000000003E-2</c:v>
                </c:pt>
                <c:pt idx="10589">
                  <c:v>-6.7936576999999998E-2</c:v>
                </c:pt>
                <c:pt idx="10590">
                  <c:v>-7.4095137000000005E-2</c:v>
                </c:pt>
                <c:pt idx="10591">
                  <c:v>-6.5442473000000001E-2</c:v>
                </c:pt>
                <c:pt idx="10592">
                  <c:v>-7.0982381999999997E-2</c:v>
                </c:pt>
                <c:pt idx="10593">
                  <c:v>-6.9178134000000002E-2</c:v>
                </c:pt>
                <c:pt idx="10594">
                  <c:v>-7.0425287000000003E-2</c:v>
                </c:pt>
                <c:pt idx="10595">
                  <c:v>-6.8059943999999997E-2</c:v>
                </c:pt>
                <c:pt idx="10596">
                  <c:v>-7.1815535E-2</c:v>
                </c:pt>
                <c:pt idx="10597">
                  <c:v>-7.0773094999999994E-2</c:v>
                </c:pt>
                <c:pt idx="10598">
                  <c:v>-6.8302750999999995E-2</c:v>
                </c:pt>
                <c:pt idx="10599">
                  <c:v>-7.2932601E-2</c:v>
                </c:pt>
                <c:pt idx="10600">
                  <c:v>-6.8575144000000005E-2</c:v>
                </c:pt>
                <c:pt idx="10601">
                  <c:v>-6.8198904000000005E-2</c:v>
                </c:pt>
                <c:pt idx="10602">
                  <c:v>-6.8466819999999998E-2</c:v>
                </c:pt>
                <c:pt idx="10603">
                  <c:v>-7.2358756999999996E-2</c:v>
                </c:pt>
                <c:pt idx="10604">
                  <c:v>-6.9672688999999996E-2</c:v>
                </c:pt>
                <c:pt idx="10605">
                  <c:v>-6.6143519999999997E-2</c:v>
                </c:pt>
                <c:pt idx="10606">
                  <c:v>-6.8473524999999993E-2</c:v>
                </c:pt>
                <c:pt idx="10607">
                  <c:v>-6.8399847E-2</c:v>
                </c:pt>
                <c:pt idx="10608">
                  <c:v>-6.4235732000000004E-2</c:v>
                </c:pt>
                <c:pt idx="10609">
                  <c:v>-6.7850821000000006E-2</c:v>
                </c:pt>
                <c:pt idx="10610">
                  <c:v>-6.6452667000000007E-2</c:v>
                </c:pt>
                <c:pt idx="10611">
                  <c:v>-6.2787368999999996E-2</c:v>
                </c:pt>
                <c:pt idx="10612">
                  <c:v>-6.2439565000000002E-2</c:v>
                </c:pt>
                <c:pt idx="10613">
                  <c:v>-6.9483005E-2</c:v>
                </c:pt>
                <c:pt idx="10614">
                  <c:v>-6.2686346000000004E-2</c:v>
                </c:pt>
                <c:pt idx="10615">
                  <c:v>-5.9980445E-2</c:v>
                </c:pt>
                <c:pt idx="10616">
                  <c:v>-6.0665943E-2</c:v>
                </c:pt>
                <c:pt idx="10617">
                  <c:v>-6.3936159000000006E-2</c:v>
                </c:pt>
                <c:pt idx="10618">
                  <c:v>-6.1341975E-2</c:v>
                </c:pt>
                <c:pt idx="10619">
                  <c:v>-6.2571764000000002E-2</c:v>
                </c:pt>
                <c:pt idx="10620">
                  <c:v>-6.2904924000000001E-2</c:v>
                </c:pt>
                <c:pt idx="10621">
                  <c:v>-6.1407331000000002E-2</c:v>
                </c:pt>
                <c:pt idx="10622">
                  <c:v>-6.0291994000000002E-2</c:v>
                </c:pt>
                <c:pt idx="10623">
                  <c:v>-6.5097771999999998E-2</c:v>
                </c:pt>
                <c:pt idx="10624">
                  <c:v>-6.2147516999999999E-2</c:v>
                </c:pt>
                <c:pt idx="10625">
                  <c:v>-6.2930964000000006E-2</c:v>
                </c:pt>
                <c:pt idx="10626">
                  <c:v>-6.2937624999999997E-2</c:v>
                </c:pt>
                <c:pt idx="10627">
                  <c:v>-6.2549196000000001E-2</c:v>
                </c:pt>
                <c:pt idx="10628">
                  <c:v>-5.9891626000000003E-2</c:v>
                </c:pt>
                <c:pt idx="10629">
                  <c:v>-6.8236642E-2</c:v>
                </c:pt>
                <c:pt idx="10630">
                  <c:v>-6.2181145E-2</c:v>
                </c:pt>
                <c:pt idx="10631">
                  <c:v>-6.3682944000000005E-2</c:v>
                </c:pt>
                <c:pt idx="10632">
                  <c:v>-6.0849070999999998E-2</c:v>
                </c:pt>
                <c:pt idx="10633">
                  <c:v>-6.6459447000000005E-2</c:v>
                </c:pt>
                <c:pt idx="10634">
                  <c:v>-6.4152621000000007E-2</c:v>
                </c:pt>
                <c:pt idx="10635">
                  <c:v>-6.1125605999999999E-2</c:v>
                </c:pt>
                <c:pt idx="10636">
                  <c:v>-6.5389058999999999E-2</c:v>
                </c:pt>
                <c:pt idx="10637">
                  <c:v>-6.3278115999999995E-2</c:v>
                </c:pt>
                <c:pt idx="10638">
                  <c:v>-6.1707649000000003E-2</c:v>
                </c:pt>
                <c:pt idx="10639">
                  <c:v>-6.2701127999999995E-2</c:v>
                </c:pt>
                <c:pt idx="10640">
                  <c:v>-6.5112091999999996E-2</c:v>
                </c:pt>
                <c:pt idx="10641">
                  <c:v>-6.3317186999999997E-2</c:v>
                </c:pt>
                <c:pt idx="10642">
                  <c:v>-6.3423976000000007E-2</c:v>
                </c:pt>
                <c:pt idx="10643">
                  <c:v>-6.151044E-2</c:v>
                </c:pt>
                <c:pt idx="10644">
                  <c:v>-6.1747726000000003E-2</c:v>
                </c:pt>
                <c:pt idx="10645">
                  <c:v>-6.3016310000000006E-2</c:v>
                </c:pt>
                <c:pt idx="10646">
                  <c:v>-6.5734863000000004E-2</c:v>
                </c:pt>
                <c:pt idx="10647">
                  <c:v>-6.3263491000000005E-2</c:v>
                </c:pt>
                <c:pt idx="10648">
                  <c:v>-5.9434935000000001E-2</c:v>
                </c:pt>
                <c:pt idx="10649">
                  <c:v>-6.6863469999999994E-2</c:v>
                </c:pt>
                <c:pt idx="10650">
                  <c:v>-6.1973106E-2</c:v>
                </c:pt>
                <c:pt idx="10651">
                  <c:v>-6.0858427999999999E-2</c:v>
                </c:pt>
                <c:pt idx="10652">
                  <c:v>-6.2566577999999998E-2</c:v>
                </c:pt>
                <c:pt idx="10653">
                  <c:v>-6.7617922999999996E-2</c:v>
                </c:pt>
                <c:pt idx="10654">
                  <c:v>-6.4786448999999996E-2</c:v>
                </c:pt>
                <c:pt idx="10655">
                  <c:v>-6.2688507000000004E-2</c:v>
                </c:pt>
                <c:pt idx="10656">
                  <c:v>-6.2164931999999999E-2</c:v>
                </c:pt>
                <c:pt idx="10657">
                  <c:v>-6.7848309999999995E-2</c:v>
                </c:pt>
                <c:pt idx="10658">
                  <c:v>-6.5823242000000004E-2</c:v>
                </c:pt>
                <c:pt idx="10659">
                  <c:v>-6.5096632000000001E-2</c:v>
                </c:pt>
                <c:pt idx="10660">
                  <c:v>-6.9204829999999995E-2</c:v>
                </c:pt>
                <c:pt idx="10661">
                  <c:v>-6.3285491999999999E-2</c:v>
                </c:pt>
                <c:pt idx="10662">
                  <c:v>-6.4659953000000006E-2</c:v>
                </c:pt>
                <c:pt idx="10663">
                  <c:v>-6.9203592999999994E-2</c:v>
                </c:pt>
                <c:pt idx="10664">
                  <c:v>-6.6767327000000001E-2</c:v>
                </c:pt>
                <c:pt idx="10665">
                  <c:v>-6.2768116999999998E-2</c:v>
                </c:pt>
                <c:pt idx="10666">
                  <c:v>-6.6202796999999994E-2</c:v>
                </c:pt>
                <c:pt idx="10667">
                  <c:v>-6.6855937000000004E-2</c:v>
                </c:pt>
                <c:pt idx="10668">
                  <c:v>-6.4858302000000007E-2</c:v>
                </c:pt>
                <c:pt idx="10669">
                  <c:v>-6.3490234000000006E-2</c:v>
                </c:pt>
                <c:pt idx="10670">
                  <c:v>-6.2123496E-2</c:v>
                </c:pt>
                <c:pt idx="10671">
                  <c:v>-6.4578927999999994E-2</c:v>
                </c:pt>
                <c:pt idx="10672">
                  <c:v>-6.3771456000000004E-2</c:v>
                </c:pt>
                <c:pt idx="10673">
                  <c:v>-6.8706750999999996E-2</c:v>
                </c:pt>
                <c:pt idx="10674">
                  <c:v>-6.5679534999999997E-2</c:v>
                </c:pt>
                <c:pt idx="10675">
                  <c:v>-6.1709057999999997E-2</c:v>
                </c:pt>
                <c:pt idx="10676">
                  <c:v>-6.9850877000000006E-2</c:v>
                </c:pt>
                <c:pt idx="10677">
                  <c:v>-6.7107460999999993E-2</c:v>
                </c:pt>
                <c:pt idx="10678">
                  <c:v>-6.2319896999999999E-2</c:v>
                </c:pt>
                <c:pt idx="10679">
                  <c:v>-6.0413479999999999E-2</c:v>
                </c:pt>
                <c:pt idx="10680">
                  <c:v>-6.7718260000000002E-2</c:v>
                </c:pt>
                <c:pt idx="10681">
                  <c:v>-6.6138685000000003E-2</c:v>
                </c:pt>
                <c:pt idx="10682">
                  <c:v>-5.7753987999999999E-2</c:v>
                </c:pt>
                <c:pt idx="10683">
                  <c:v>-6.4535454000000006E-2</c:v>
                </c:pt>
                <c:pt idx="10684">
                  <c:v>-5.8056243E-2</c:v>
                </c:pt>
                <c:pt idx="10685">
                  <c:v>-5.8872171000000001E-2</c:v>
                </c:pt>
                <c:pt idx="10686">
                  <c:v>-5.9367783E-2</c:v>
                </c:pt>
                <c:pt idx="10687">
                  <c:v>-5.6978792E-2</c:v>
                </c:pt>
                <c:pt idx="10688">
                  <c:v>-5.8169226999999997E-2</c:v>
                </c:pt>
                <c:pt idx="10689">
                  <c:v>-5.5648616999999997E-2</c:v>
                </c:pt>
                <c:pt idx="10690">
                  <c:v>-5.7630278E-2</c:v>
                </c:pt>
                <c:pt idx="10691">
                  <c:v>-5.3114358E-2</c:v>
                </c:pt>
                <c:pt idx="10692">
                  <c:v>-5.1012061999999997E-2</c:v>
                </c:pt>
                <c:pt idx="10693">
                  <c:v>-5.9900667999999997E-2</c:v>
                </c:pt>
                <c:pt idx="10694">
                  <c:v>-5.9963252000000002E-2</c:v>
                </c:pt>
                <c:pt idx="10695">
                  <c:v>-5.3013336000000001E-2</c:v>
                </c:pt>
                <c:pt idx="10696">
                  <c:v>-5.5294067000000002E-2</c:v>
                </c:pt>
                <c:pt idx="10697">
                  <c:v>-5.8426835000000003E-2</c:v>
                </c:pt>
                <c:pt idx="10698">
                  <c:v>-5.9586376000000003E-2</c:v>
                </c:pt>
                <c:pt idx="10699">
                  <c:v>-5.8426156999999999E-2</c:v>
                </c:pt>
                <c:pt idx="10700">
                  <c:v>-5.7900984000000003E-2</c:v>
                </c:pt>
                <c:pt idx="10701">
                  <c:v>-6.4015873000000001E-2</c:v>
                </c:pt>
                <c:pt idx="10702">
                  <c:v>-6.4318403999999996E-2</c:v>
                </c:pt>
                <c:pt idx="10703">
                  <c:v>-5.8917115999999999E-2</c:v>
                </c:pt>
                <c:pt idx="10704">
                  <c:v>-5.9240688E-2</c:v>
                </c:pt>
                <c:pt idx="10705">
                  <c:v>-6.3452600999999997E-2</c:v>
                </c:pt>
                <c:pt idx="10706">
                  <c:v>-6.0430981000000002E-2</c:v>
                </c:pt>
                <c:pt idx="10707">
                  <c:v>-6.4320654000000005E-2</c:v>
                </c:pt>
                <c:pt idx="10708">
                  <c:v>-6.1942710999999998E-2</c:v>
                </c:pt>
                <c:pt idx="10709">
                  <c:v>-5.6037313999999998E-2</c:v>
                </c:pt>
                <c:pt idx="10710">
                  <c:v>-5.8610192999999998E-2</c:v>
                </c:pt>
                <c:pt idx="10711">
                  <c:v>-5.9675049000000001E-2</c:v>
                </c:pt>
                <c:pt idx="10712">
                  <c:v>-6.1606112999999997E-2</c:v>
                </c:pt>
                <c:pt idx="10713">
                  <c:v>-5.8223218E-2</c:v>
                </c:pt>
                <c:pt idx="10714">
                  <c:v>-6.4781248999999999E-2</c:v>
                </c:pt>
                <c:pt idx="10715">
                  <c:v>-6.0816995999999998E-2</c:v>
                </c:pt>
                <c:pt idx="10716">
                  <c:v>-6.2112360999999998E-2</c:v>
                </c:pt>
                <c:pt idx="10717">
                  <c:v>-6.6070965999999995E-2</c:v>
                </c:pt>
                <c:pt idx="10718">
                  <c:v>-6.2078359999999999E-2</c:v>
                </c:pt>
                <c:pt idx="10719">
                  <c:v>-6.2114390999999998E-2</c:v>
                </c:pt>
                <c:pt idx="10720">
                  <c:v>-5.8210194E-2</c:v>
                </c:pt>
                <c:pt idx="10721">
                  <c:v>-6.8539298999999998E-2</c:v>
                </c:pt>
                <c:pt idx="10722">
                  <c:v>-6.6716894999999998E-2</c:v>
                </c:pt>
                <c:pt idx="10723">
                  <c:v>-6.4755364999999995E-2</c:v>
                </c:pt>
                <c:pt idx="10724">
                  <c:v>-6.3537768999999994E-2</c:v>
                </c:pt>
                <c:pt idx="10725">
                  <c:v>-6.6248930999999997E-2</c:v>
                </c:pt>
                <c:pt idx="10726">
                  <c:v>-6.2387612000000002E-2</c:v>
                </c:pt>
                <c:pt idx="10727">
                  <c:v>-6.4601361999999996E-2</c:v>
                </c:pt>
                <c:pt idx="10728">
                  <c:v>-6.1053499999999997E-2</c:v>
                </c:pt>
                <c:pt idx="10729">
                  <c:v>-5.7057239000000003E-2</c:v>
                </c:pt>
                <c:pt idx="10730">
                  <c:v>-5.9813077999999999E-2</c:v>
                </c:pt>
                <c:pt idx="10731">
                  <c:v>-6.0822851999999997E-2</c:v>
                </c:pt>
                <c:pt idx="10732">
                  <c:v>-5.5605984999999997E-2</c:v>
                </c:pt>
                <c:pt idx="10733">
                  <c:v>-5.4783287999999999E-2</c:v>
                </c:pt>
                <c:pt idx="10734">
                  <c:v>-5.8276824999999997E-2</c:v>
                </c:pt>
                <c:pt idx="10735">
                  <c:v>-6.0637452000000001E-2</c:v>
                </c:pt>
                <c:pt idx="10736">
                  <c:v>-5.7975087000000002E-2</c:v>
                </c:pt>
                <c:pt idx="10737">
                  <c:v>-5.9869393999999999E-2</c:v>
                </c:pt>
                <c:pt idx="10738">
                  <c:v>-5.8076553000000003E-2</c:v>
                </c:pt>
                <c:pt idx="10739">
                  <c:v>-6.1001524000000001E-2</c:v>
                </c:pt>
                <c:pt idx="10740">
                  <c:v>-5.4933779000000002E-2</c:v>
                </c:pt>
                <c:pt idx="10741">
                  <c:v>-5.3115799999999998E-2</c:v>
                </c:pt>
                <c:pt idx="10742">
                  <c:v>-5.6810937999999998E-2</c:v>
                </c:pt>
                <c:pt idx="10743">
                  <c:v>-5.9407067000000001E-2</c:v>
                </c:pt>
                <c:pt idx="10744">
                  <c:v>-6.0282711000000003E-2</c:v>
                </c:pt>
                <c:pt idx="10745">
                  <c:v>-5.7298910000000002E-2</c:v>
                </c:pt>
                <c:pt idx="10746">
                  <c:v>-5.6572665000000001E-2</c:v>
                </c:pt>
                <c:pt idx="10747">
                  <c:v>-5.7464696000000003E-2</c:v>
                </c:pt>
                <c:pt idx="10748">
                  <c:v>-5.7300641999999999E-2</c:v>
                </c:pt>
                <c:pt idx="10749">
                  <c:v>-6.0437035E-2</c:v>
                </c:pt>
                <c:pt idx="10750">
                  <c:v>-5.7146165999999998E-2</c:v>
                </c:pt>
                <c:pt idx="10751">
                  <c:v>-6.1983928000000001E-2</c:v>
                </c:pt>
                <c:pt idx="10752">
                  <c:v>-5.3317204E-2</c:v>
                </c:pt>
                <c:pt idx="10753">
                  <c:v>-6.2220715000000003E-2</c:v>
                </c:pt>
                <c:pt idx="10754">
                  <c:v>-5.7735421000000002E-2</c:v>
                </c:pt>
                <c:pt idx="10755">
                  <c:v>-6.0517266E-2</c:v>
                </c:pt>
                <c:pt idx="10756">
                  <c:v>-5.6980587999999999E-2</c:v>
                </c:pt>
                <c:pt idx="10757">
                  <c:v>-6.1186783000000002E-2</c:v>
                </c:pt>
                <c:pt idx="10758">
                  <c:v>-6.1576671999999999E-2</c:v>
                </c:pt>
                <c:pt idx="10759">
                  <c:v>-6.3676714999999995E-2</c:v>
                </c:pt>
                <c:pt idx="10760">
                  <c:v>-6.3734501999999998E-2</c:v>
                </c:pt>
                <c:pt idx="10761">
                  <c:v>-5.1149937999999999E-2</c:v>
                </c:pt>
                <c:pt idx="10762">
                  <c:v>-6.7686036000000005E-2</c:v>
                </c:pt>
                <c:pt idx="10763">
                  <c:v>-6.4863547999999993E-2</c:v>
                </c:pt>
                <c:pt idx="10764">
                  <c:v>-5.9419245000000002E-2</c:v>
                </c:pt>
                <c:pt idx="10765">
                  <c:v>-6.2392741000000002E-2</c:v>
                </c:pt>
                <c:pt idx="10766">
                  <c:v>-5.5272243999999998E-2</c:v>
                </c:pt>
                <c:pt idx="10767">
                  <c:v>-5.7192434E-2</c:v>
                </c:pt>
                <c:pt idx="10768">
                  <c:v>-5.9981562000000002E-2</c:v>
                </c:pt>
                <c:pt idx="10769">
                  <c:v>-5.6606054000000003E-2</c:v>
                </c:pt>
                <c:pt idx="10770">
                  <c:v>-5.8032176999999997E-2</c:v>
                </c:pt>
                <c:pt idx="10771">
                  <c:v>-6.3283912999999997E-2</c:v>
                </c:pt>
                <c:pt idx="10772">
                  <c:v>-6.3796042999999997E-2</c:v>
                </c:pt>
                <c:pt idx="10773">
                  <c:v>-5.6202881000000003E-2</c:v>
                </c:pt>
                <c:pt idx="10774">
                  <c:v>-5.6288108000000003E-2</c:v>
                </c:pt>
                <c:pt idx="10775">
                  <c:v>-5.9170581E-2</c:v>
                </c:pt>
                <c:pt idx="10776">
                  <c:v>-5.7868559E-2</c:v>
                </c:pt>
                <c:pt idx="10777">
                  <c:v>-5.4773970999999998E-2</c:v>
                </c:pt>
                <c:pt idx="10778">
                  <c:v>-4.9924354999999997E-2</c:v>
                </c:pt>
                <c:pt idx="10779">
                  <c:v>-5.3981139999999997E-2</c:v>
                </c:pt>
                <c:pt idx="10780">
                  <c:v>-5.2548889000000001E-2</c:v>
                </c:pt>
                <c:pt idx="10781">
                  <c:v>-4.8079974999999997E-2</c:v>
                </c:pt>
                <c:pt idx="10782">
                  <c:v>-4.6440266000000001E-2</c:v>
                </c:pt>
                <c:pt idx="10783">
                  <c:v>-4.3740756999999998E-2</c:v>
                </c:pt>
                <c:pt idx="10784">
                  <c:v>-4.6053446999999997E-2</c:v>
                </c:pt>
                <c:pt idx="10785">
                  <c:v>-4.4921986999999997E-2</c:v>
                </c:pt>
                <c:pt idx="10786">
                  <c:v>-4.7961719E-2</c:v>
                </c:pt>
                <c:pt idx="10787">
                  <c:v>-4.3480154E-2</c:v>
                </c:pt>
                <c:pt idx="10788">
                  <c:v>-4.5886587E-2</c:v>
                </c:pt>
                <c:pt idx="10789">
                  <c:v>-5.0332136E-2</c:v>
                </c:pt>
                <c:pt idx="10790">
                  <c:v>-4.3632690000000002E-2</c:v>
                </c:pt>
                <c:pt idx="10791">
                  <c:v>-4.6896987000000001E-2</c:v>
                </c:pt>
                <c:pt idx="10792">
                  <c:v>-4.8996359000000003E-2</c:v>
                </c:pt>
                <c:pt idx="10793">
                  <c:v>-5.0598117999999997E-2</c:v>
                </c:pt>
                <c:pt idx="10794">
                  <c:v>-4.5590843999999998E-2</c:v>
                </c:pt>
                <c:pt idx="10795">
                  <c:v>-4.5233175E-2</c:v>
                </c:pt>
                <c:pt idx="10796">
                  <c:v>-4.8708867000000003E-2</c:v>
                </c:pt>
                <c:pt idx="10797">
                  <c:v>-4.6225872000000001E-2</c:v>
                </c:pt>
                <c:pt idx="10798">
                  <c:v>-5.5841215E-2</c:v>
                </c:pt>
                <c:pt idx="10799">
                  <c:v>-5.1100593E-2</c:v>
                </c:pt>
                <c:pt idx="10800">
                  <c:v>-5.2314196E-2</c:v>
                </c:pt>
                <c:pt idx="10801">
                  <c:v>-5.3293305999999999E-2</c:v>
                </c:pt>
                <c:pt idx="10802">
                  <c:v>-5.5057384000000001E-2</c:v>
                </c:pt>
                <c:pt idx="10803">
                  <c:v>-5.3580142999999997E-2</c:v>
                </c:pt>
                <c:pt idx="10804">
                  <c:v>-5.4333015999999998E-2</c:v>
                </c:pt>
                <c:pt idx="10805">
                  <c:v>-5.5973448000000002E-2</c:v>
                </c:pt>
                <c:pt idx="10806">
                  <c:v>-5.8365493999999997E-2</c:v>
                </c:pt>
                <c:pt idx="10807">
                  <c:v>-5.5312581E-2</c:v>
                </c:pt>
                <c:pt idx="10808">
                  <c:v>-5.4404974000000002E-2</c:v>
                </c:pt>
                <c:pt idx="10809">
                  <c:v>-5.4547450999999997E-2</c:v>
                </c:pt>
                <c:pt idx="10810">
                  <c:v>-6.0704682000000003E-2</c:v>
                </c:pt>
                <c:pt idx="10811">
                  <c:v>-5.5082612000000003E-2</c:v>
                </c:pt>
                <c:pt idx="10812">
                  <c:v>-5.3451426000000003E-2</c:v>
                </c:pt>
                <c:pt idx="10813">
                  <c:v>-5.3790312E-2</c:v>
                </c:pt>
                <c:pt idx="10814">
                  <c:v>-5.8700914999999999E-2</c:v>
                </c:pt>
                <c:pt idx="10815">
                  <c:v>-6.2782638000000002E-2</c:v>
                </c:pt>
                <c:pt idx="10816">
                  <c:v>-5.8280027999999998E-2</c:v>
                </c:pt>
                <c:pt idx="10817">
                  <c:v>-5.3915016000000003E-2</c:v>
                </c:pt>
                <c:pt idx="10818">
                  <c:v>-5.6488695999999998E-2</c:v>
                </c:pt>
                <c:pt idx="10819">
                  <c:v>-4.9461487999999998E-2</c:v>
                </c:pt>
                <c:pt idx="10820">
                  <c:v>-4.5261416999999998E-2</c:v>
                </c:pt>
                <c:pt idx="10821">
                  <c:v>-5.4654266999999999E-2</c:v>
                </c:pt>
                <c:pt idx="10822">
                  <c:v>-4.9162030000000002E-2</c:v>
                </c:pt>
                <c:pt idx="10823">
                  <c:v>-4.4757157999999998E-2</c:v>
                </c:pt>
                <c:pt idx="10824">
                  <c:v>-4.8233381999999998E-2</c:v>
                </c:pt>
                <c:pt idx="10825">
                  <c:v>-4.7065048999999998E-2</c:v>
                </c:pt>
                <c:pt idx="10826">
                  <c:v>-4.6098321999999997E-2</c:v>
                </c:pt>
                <c:pt idx="10827">
                  <c:v>-3.9638549000000002E-2</c:v>
                </c:pt>
                <c:pt idx="10828">
                  <c:v>-4.6817633999999997E-2</c:v>
                </c:pt>
                <c:pt idx="10829">
                  <c:v>-4.7856331000000002E-2</c:v>
                </c:pt>
                <c:pt idx="10830">
                  <c:v>-3.7715013999999998E-2</c:v>
                </c:pt>
                <c:pt idx="10831">
                  <c:v>-3.6943730000000001E-2</c:v>
                </c:pt>
                <c:pt idx="10832">
                  <c:v>-3.9378921999999997E-2</c:v>
                </c:pt>
                <c:pt idx="10833">
                  <c:v>-3.6404863000000003E-2</c:v>
                </c:pt>
                <c:pt idx="10834">
                  <c:v>-3.9129010999999998E-2</c:v>
                </c:pt>
                <c:pt idx="10835">
                  <c:v>-4.5707293000000003E-2</c:v>
                </c:pt>
                <c:pt idx="10836">
                  <c:v>-3.6157198000000002E-2</c:v>
                </c:pt>
                <c:pt idx="10837">
                  <c:v>-4.0361649999999999E-2</c:v>
                </c:pt>
                <c:pt idx="10838">
                  <c:v>-4.2726804E-2</c:v>
                </c:pt>
                <c:pt idx="10839">
                  <c:v>-4.3246593E-2</c:v>
                </c:pt>
                <c:pt idx="10840">
                  <c:v>-4.0850017000000002E-2</c:v>
                </c:pt>
                <c:pt idx="10841">
                  <c:v>-4.1426521000000001E-2</c:v>
                </c:pt>
                <c:pt idx="10842">
                  <c:v>-4.3678219999999997E-2</c:v>
                </c:pt>
                <c:pt idx="10843">
                  <c:v>-4.1945569000000002E-2</c:v>
                </c:pt>
                <c:pt idx="10844">
                  <c:v>-4.1566867E-2</c:v>
                </c:pt>
                <c:pt idx="10845">
                  <c:v>-4.0081500999999999E-2</c:v>
                </c:pt>
                <c:pt idx="10846">
                  <c:v>-4.1388050000000003E-2</c:v>
                </c:pt>
                <c:pt idx="10847">
                  <c:v>-4.1313945999999997E-2</c:v>
                </c:pt>
                <c:pt idx="10848">
                  <c:v>-4.1494510999999998E-2</c:v>
                </c:pt>
                <c:pt idx="10849">
                  <c:v>-4.5533511999999998E-2</c:v>
                </c:pt>
                <c:pt idx="10850">
                  <c:v>-4.8074434999999999E-2</c:v>
                </c:pt>
                <c:pt idx="10851">
                  <c:v>-4.7360890000000003E-2</c:v>
                </c:pt>
                <c:pt idx="10852">
                  <c:v>-4.3329923999999999E-2</c:v>
                </c:pt>
                <c:pt idx="10853">
                  <c:v>-4.9877796000000002E-2</c:v>
                </c:pt>
                <c:pt idx="10854">
                  <c:v>-4.9066066999999998E-2</c:v>
                </c:pt>
                <c:pt idx="10855">
                  <c:v>-4.5783121000000003E-2</c:v>
                </c:pt>
                <c:pt idx="10856">
                  <c:v>-4.5780458000000003E-2</c:v>
                </c:pt>
                <c:pt idx="10857">
                  <c:v>-5.1392883E-2</c:v>
                </c:pt>
                <c:pt idx="10858">
                  <c:v>-5.2159606999999997E-2</c:v>
                </c:pt>
                <c:pt idx="10859">
                  <c:v>-5.1614337000000003E-2</c:v>
                </c:pt>
                <c:pt idx="10860">
                  <c:v>-4.4616081000000002E-2</c:v>
                </c:pt>
                <c:pt idx="10861">
                  <c:v>-4.7414310000000001E-2</c:v>
                </c:pt>
                <c:pt idx="10862">
                  <c:v>-5.0382137E-2</c:v>
                </c:pt>
                <c:pt idx="10863">
                  <c:v>-4.6351112E-2</c:v>
                </c:pt>
                <c:pt idx="10864">
                  <c:v>-4.1486584E-2</c:v>
                </c:pt>
                <c:pt idx="10865">
                  <c:v>-5.0821692000000002E-2</c:v>
                </c:pt>
                <c:pt idx="10866">
                  <c:v>-4.9278653999999998E-2</c:v>
                </c:pt>
                <c:pt idx="10867">
                  <c:v>-3.9515796999999998E-2</c:v>
                </c:pt>
                <c:pt idx="10868">
                  <c:v>-4.0802102999999999E-2</c:v>
                </c:pt>
                <c:pt idx="10869">
                  <c:v>-3.4070738000000003E-2</c:v>
                </c:pt>
                <c:pt idx="10870">
                  <c:v>-4.6716224000000001E-2</c:v>
                </c:pt>
                <c:pt idx="10871">
                  <c:v>-4.4908761999999998E-2</c:v>
                </c:pt>
                <c:pt idx="10872">
                  <c:v>-2.7264789000000001E-2</c:v>
                </c:pt>
                <c:pt idx="10873">
                  <c:v>-3.6412659999999999E-2</c:v>
                </c:pt>
                <c:pt idx="10874">
                  <c:v>-3.8884072999999998E-2</c:v>
                </c:pt>
                <c:pt idx="10875">
                  <c:v>-3.0973684000000001E-2</c:v>
                </c:pt>
                <c:pt idx="10876">
                  <c:v>-2.9188565999999999E-2</c:v>
                </c:pt>
                <c:pt idx="10877">
                  <c:v>-3.4701843000000003E-2</c:v>
                </c:pt>
                <c:pt idx="10878">
                  <c:v>-3.6694686999999997E-2</c:v>
                </c:pt>
                <c:pt idx="10879">
                  <c:v>-2.6439127E-2</c:v>
                </c:pt>
                <c:pt idx="10880">
                  <c:v>-3.525126E-2</c:v>
                </c:pt>
                <c:pt idx="10881">
                  <c:v>-3.7735179000000001E-2</c:v>
                </c:pt>
                <c:pt idx="10882">
                  <c:v>-3.4020069999999999E-2</c:v>
                </c:pt>
                <c:pt idx="10883">
                  <c:v>-3.7229842999999999E-2</c:v>
                </c:pt>
                <c:pt idx="10884">
                  <c:v>-3.7660744000000003E-2</c:v>
                </c:pt>
                <c:pt idx="10885">
                  <c:v>-3.7076123000000002E-2</c:v>
                </c:pt>
                <c:pt idx="10886">
                  <c:v>-3.789638E-2</c:v>
                </c:pt>
                <c:pt idx="10887">
                  <c:v>-3.4858054999999999E-2</c:v>
                </c:pt>
                <c:pt idx="10888">
                  <c:v>-3.7135858000000001E-2</c:v>
                </c:pt>
                <c:pt idx="10889">
                  <c:v>-3.6620382E-2</c:v>
                </c:pt>
                <c:pt idx="10890">
                  <c:v>-3.2346806999999998E-2</c:v>
                </c:pt>
                <c:pt idx="10891">
                  <c:v>-3.2807294000000001E-2</c:v>
                </c:pt>
                <c:pt idx="10892">
                  <c:v>-2.9366753999999998E-2</c:v>
                </c:pt>
                <c:pt idx="10893">
                  <c:v>-3.3833716E-2</c:v>
                </c:pt>
                <c:pt idx="10894">
                  <c:v>-3.6661197E-2</c:v>
                </c:pt>
                <c:pt idx="10895">
                  <c:v>-3.4772883999999997E-2</c:v>
                </c:pt>
                <c:pt idx="10896">
                  <c:v>-3.3076982999999997E-2</c:v>
                </c:pt>
                <c:pt idx="10897">
                  <c:v>-3.6205526000000002E-2</c:v>
                </c:pt>
                <c:pt idx="10898">
                  <c:v>-3.1430478999999997E-2</c:v>
                </c:pt>
                <c:pt idx="10899">
                  <c:v>-3.3539778999999999E-2</c:v>
                </c:pt>
                <c:pt idx="10900">
                  <c:v>-3.2689164999999999E-2</c:v>
                </c:pt>
                <c:pt idx="10901">
                  <c:v>-3.1374487999999999E-2</c:v>
                </c:pt>
                <c:pt idx="10902">
                  <c:v>-3.6212385E-2</c:v>
                </c:pt>
                <c:pt idx="10903">
                  <c:v>-2.9797034E-2</c:v>
                </c:pt>
                <c:pt idx="10904">
                  <c:v>-2.8977579E-2</c:v>
                </c:pt>
                <c:pt idx="10905">
                  <c:v>-3.3989577999999999E-2</c:v>
                </c:pt>
                <c:pt idx="10906">
                  <c:v>-3.6461255999999997E-2</c:v>
                </c:pt>
                <c:pt idx="10907">
                  <c:v>-3.0551635000000001E-2</c:v>
                </c:pt>
                <c:pt idx="10908">
                  <c:v>-2.9245621999999999E-2</c:v>
                </c:pt>
                <c:pt idx="10909">
                  <c:v>-3.2174705999999997E-2</c:v>
                </c:pt>
                <c:pt idx="10910">
                  <c:v>-2.9602092E-2</c:v>
                </c:pt>
                <c:pt idx="10911">
                  <c:v>-3.0464292E-2</c:v>
                </c:pt>
                <c:pt idx="10912">
                  <c:v>-3.1334876999999997E-2</c:v>
                </c:pt>
                <c:pt idx="10913">
                  <c:v>-3.0025592E-2</c:v>
                </c:pt>
                <c:pt idx="10914">
                  <c:v>-2.8765117999999999E-2</c:v>
                </c:pt>
                <c:pt idx="10915">
                  <c:v>-2.9869285999999998E-2</c:v>
                </c:pt>
                <c:pt idx="10916">
                  <c:v>-3.3971883000000001E-2</c:v>
                </c:pt>
                <c:pt idx="10917">
                  <c:v>-2.7998596000000001E-2</c:v>
                </c:pt>
                <c:pt idx="10918">
                  <c:v>-3.0069470000000001E-2</c:v>
                </c:pt>
                <c:pt idx="10919">
                  <c:v>-3.1056167999999999E-2</c:v>
                </c:pt>
                <c:pt idx="10920">
                  <c:v>-2.8736287999999999E-2</c:v>
                </c:pt>
                <c:pt idx="10921">
                  <c:v>-3.0879021E-2</c:v>
                </c:pt>
                <c:pt idx="10922">
                  <c:v>-2.3336682000000001E-2</c:v>
                </c:pt>
                <c:pt idx="10923">
                  <c:v>-3.3531657999999999E-2</c:v>
                </c:pt>
                <c:pt idx="10924">
                  <c:v>-3.1826704999999997E-2</c:v>
                </c:pt>
                <c:pt idx="10925">
                  <c:v>-2.2981143999999998E-2</c:v>
                </c:pt>
                <c:pt idx="10926">
                  <c:v>-3.4427144E-2</c:v>
                </c:pt>
                <c:pt idx="10927">
                  <c:v>-3.0898247E-2</c:v>
                </c:pt>
                <c:pt idx="10928">
                  <c:v>-2.7001510999999999E-2</c:v>
                </c:pt>
                <c:pt idx="10929">
                  <c:v>-3.1745594000000002E-2</c:v>
                </c:pt>
                <c:pt idx="10930">
                  <c:v>-3.3393557999999997E-2</c:v>
                </c:pt>
                <c:pt idx="10931">
                  <c:v>-3.1694472000000001E-2</c:v>
                </c:pt>
                <c:pt idx="10932">
                  <c:v>-3.0731739000000001E-2</c:v>
                </c:pt>
                <c:pt idx="10933">
                  <c:v>-3.5545795999999998E-2</c:v>
                </c:pt>
                <c:pt idx="10934">
                  <c:v>-2.7799728999999999E-2</c:v>
                </c:pt>
                <c:pt idx="10935">
                  <c:v>-3.7663071999999999E-2</c:v>
                </c:pt>
                <c:pt idx="10936">
                  <c:v>-3.6159984999999999E-2</c:v>
                </c:pt>
                <c:pt idx="10937">
                  <c:v>-3.0375332000000001E-2</c:v>
                </c:pt>
                <c:pt idx="10938">
                  <c:v>-3.5313631999999998E-2</c:v>
                </c:pt>
                <c:pt idx="10939">
                  <c:v>-3.2219510999999999E-2</c:v>
                </c:pt>
                <c:pt idx="10940">
                  <c:v>-3.2175835E-2</c:v>
                </c:pt>
                <c:pt idx="10941">
                  <c:v>-3.4771564999999997E-2</c:v>
                </c:pt>
                <c:pt idx="10942">
                  <c:v>-3.1898814999999997E-2</c:v>
                </c:pt>
                <c:pt idx="10943">
                  <c:v>-2.6887804000000001E-2</c:v>
                </c:pt>
                <c:pt idx="10944">
                  <c:v>-2.9469471000000001E-2</c:v>
                </c:pt>
                <c:pt idx="10945">
                  <c:v>-3.0720489E-2</c:v>
                </c:pt>
                <c:pt idx="10946">
                  <c:v>-2.6662633000000002E-2</c:v>
                </c:pt>
                <c:pt idx="10947">
                  <c:v>-2.7690414E-2</c:v>
                </c:pt>
                <c:pt idx="10948">
                  <c:v>-2.8944760999999999E-2</c:v>
                </c:pt>
                <c:pt idx="10949">
                  <c:v>-2.5982583E-2</c:v>
                </c:pt>
                <c:pt idx="10950">
                  <c:v>-2.1797957E-2</c:v>
                </c:pt>
                <c:pt idx="10951">
                  <c:v>-2.6451163E-2</c:v>
                </c:pt>
                <c:pt idx="10952">
                  <c:v>-2.2441510000000001E-2</c:v>
                </c:pt>
                <c:pt idx="10953">
                  <c:v>-2.2719678E-2</c:v>
                </c:pt>
                <c:pt idx="10954">
                  <c:v>-2.8855067000000002E-2</c:v>
                </c:pt>
                <c:pt idx="10955">
                  <c:v>-2.5999093000000001E-2</c:v>
                </c:pt>
                <c:pt idx="10956">
                  <c:v>-1.6480956000000001E-2</c:v>
                </c:pt>
                <c:pt idx="10957">
                  <c:v>-2.2879802000000001E-2</c:v>
                </c:pt>
                <c:pt idx="10958">
                  <c:v>-2.1431576000000001E-2</c:v>
                </c:pt>
                <c:pt idx="10959">
                  <c:v>-2.3001971E-2</c:v>
                </c:pt>
                <c:pt idx="10960">
                  <c:v>-1.7407734000000001E-2</c:v>
                </c:pt>
                <c:pt idx="10961">
                  <c:v>-2.3154903000000001E-2</c:v>
                </c:pt>
                <c:pt idx="10962">
                  <c:v>-1.2014369E-2</c:v>
                </c:pt>
                <c:pt idx="10963">
                  <c:v>-1.7681176E-2</c:v>
                </c:pt>
                <c:pt idx="10964">
                  <c:v>-2.4001921999999998E-2</c:v>
                </c:pt>
                <c:pt idx="10965">
                  <c:v>-1.1992595999999999E-2</c:v>
                </c:pt>
                <c:pt idx="10966">
                  <c:v>-1.1045311E-2</c:v>
                </c:pt>
                <c:pt idx="10967">
                  <c:v>-1.6191935000000001E-2</c:v>
                </c:pt>
                <c:pt idx="10968">
                  <c:v>-1.560604E-2</c:v>
                </c:pt>
                <c:pt idx="10969">
                  <c:v>-1.0327668999999999E-2</c:v>
                </c:pt>
                <c:pt idx="10970">
                  <c:v>-6.4109579999999996E-3</c:v>
                </c:pt>
                <c:pt idx="10971">
                  <c:v>-5.7583399999999998E-3</c:v>
                </c:pt>
                <c:pt idx="10972">
                  <c:v>-1.917263E-3</c:v>
                </c:pt>
                <c:pt idx="10973">
                  <c:v>-7.4311339999999998E-3</c:v>
                </c:pt>
                <c:pt idx="10974">
                  <c:v>-2.4907039999999998E-3</c:v>
                </c:pt>
                <c:pt idx="10975">
                  <c:v>8.4007530000000004E-3</c:v>
                </c:pt>
                <c:pt idx="10976">
                  <c:v>1.747644E-3</c:v>
                </c:pt>
                <c:pt idx="10977" formatCode="0.00E+00">
                  <c:v>-3.38117E-5</c:v>
                </c:pt>
                <c:pt idx="10978">
                  <c:v>2.0588999999999998E-3</c:v>
                </c:pt>
                <c:pt idx="10979">
                  <c:v>1.1303471000000001E-2</c:v>
                </c:pt>
                <c:pt idx="10980">
                  <c:v>1.0521834000000001E-2</c:v>
                </c:pt>
                <c:pt idx="10981">
                  <c:v>4.4600120000000002E-3</c:v>
                </c:pt>
                <c:pt idx="10982">
                  <c:v>6.770837E-3</c:v>
                </c:pt>
                <c:pt idx="10983">
                  <c:v>6.3011899999999999E-3</c:v>
                </c:pt>
                <c:pt idx="10984">
                  <c:v>1.0470900999999999E-2</c:v>
                </c:pt>
                <c:pt idx="10985">
                  <c:v>9.0479740000000003E-3</c:v>
                </c:pt>
                <c:pt idx="10986">
                  <c:v>-1.12767E-4</c:v>
                </c:pt>
                <c:pt idx="10987">
                  <c:v>1.969752E-3</c:v>
                </c:pt>
                <c:pt idx="10988">
                  <c:v>9.6364599999999995E-3</c:v>
                </c:pt>
                <c:pt idx="10989">
                  <c:v>4.3876999999999996E-3</c:v>
                </c:pt>
                <c:pt idx="10990">
                  <c:v>-9.6338999999999995E-4</c:v>
                </c:pt>
                <c:pt idx="10991">
                  <c:v>-4.7842799999999998E-4</c:v>
                </c:pt>
                <c:pt idx="10992">
                  <c:v>-1.548486E-3</c:v>
                </c:pt>
                <c:pt idx="10993">
                  <c:v>-6.1693370000000004E-3</c:v>
                </c:pt>
                <c:pt idx="10994">
                  <c:v>-3.4824740000000002E-3</c:v>
                </c:pt>
                <c:pt idx="10995">
                  <c:v>-1.163461E-3</c:v>
                </c:pt>
                <c:pt idx="10996">
                  <c:v>-7.1702210000000001E-3</c:v>
                </c:pt>
                <c:pt idx="10997">
                  <c:v>-1.1427941E-2</c:v>
                </c:pt>
                <c:pt idx="10998">
                  <c:v>-6.2076120000000004E-3</c:v>
                </c:pt>
                <c:pt idx="10999">
                  <c:v>-6.2276520000000002E-3</c:v>
                </c:pt>
                <c:pt idx="11000">
                  <c:v>-8.4178350000000002E-3</c:v>
                </c:pt>
                <c:pt idx="11001">
                  <c:v>-6.4680680000000004E-3</c:v>
                </c:pt>
                <c:pt idx="11002">
                  <c:v>-5.9024129999999996E-3</c:v>
                </c:pt>
                <c:pt idx="11003">
                  <c:v>-4.2253550000000001E-3</c:v>
                </c:pt>
                <c:pt idx="11004">
                  <c:v>-8.3165029999999994E-3</c:v>
                </c:pt>
                <c:pt idx="11005">
                  <c:v>-7.6407910000000001E-3</c:v>
                </c:pt>
                <c:pt idx="11006">
                  <c:v>-1.3250207E-2</c:v>
                </c:pt>
                <c:pt idx="11007">
                  <c:v>-1.3741761E-2</c:v>
                </c:pt>
                <c:pt idx="11008">
                  <c:v>-6.7544240000000002E-3</c:v>
                </c:pt>
                <c:pt idx="11009">
                  <c:v>-4.1157650000000004E-3</c:v>
                </c:pt>
                <c:pt idx="11010">
                  <c:v>-4.6475989999999997E-3</c:v>
                </c:pt>
                <c:pt idx="11011">
                  <c:v>-6.4636729999999996E-3</c:v>
                </c:pt>
                <c:pt idx="11012">
                  <c:v>-3.5049009999999999E-3</c:v>
                </c:pt>
                <c:pt idx="11013">
                  <c:v>-1.9206539999999999E-3</c:v>
                </c:pt>
                <c:pt idx="11014">
                  <c:v>-8.2669670000000001E-3</c:v>
                </c:pt>
                <c:pt idx="11015">
                  <c:v>-7.7678240000000004E-3</c:v>
                </c:pt>
                <c:pt idx="11016">
                  <c:v>-2.3328450000000001E-3</c:v>
                </c:pt>
                <c:pt idx="11017">
                  <c:v>-4.1293479999999997E-3</c:v>
                </c:pt>
                <c:pt idx="11018">
                  <c:v>-9.5387600000000003E-3</c:v>
                </c:pt>
                <c:pt idx="11019">
                  <c:v>-7.8031869999999996E-3</c:v>
                </c:pt>
                <c:pt idx="11020">
                  <c:v>-9.0194530000000002E-3</c:v>
                </c:pt>
                <c:pt idx="11021">
                  <c:v>-8.8891500000000002E-3</c:v>
                </c:pt>
                <c:pt idx="11022">
                  <c:v>-5.908806E-3</c:v>
                </c:pt>
                <c:pt idx="11023">
                  <c:v>-6.1672029999999996E-3</c:v>
                </c:pt>
                <c:pt idx="11024">
                  <c:v>-5.5125979999999996E-3</c:v>
                </c:pt>
                <c:pt idx="11025">
                  <c:v>-2.2422969999999999E-3</c:v>
                </c:pt>
                <c:pt idx="11026">
                  <c:v>-4.7875199999999999E-4</c:v>
                </c:pt>
                <c:pt idx="11027">
                  <c:v>-5.8726519999999999E-3</c:v>
                </c:pt>
                <c:pt idx="11028">
                  <c:v>-6.1509520000000003E-3</c:v>
                </c:pt>
                <c:pt idx="11029">
                  <c:v>-2.2315830000000001E-3</c:v>
                </c:pt>
                <c:pt idx="11030">
                  <c:v>9.5329099999999999E-4</c:v>
                </c:pt>
                <c:pt idx="11031">
                  <c:v>-5.8231869999999996E-3</c:v>
                </c:pt>
                <c:pt idx="11032">
                  <c:v>-8.42277E-4</c:v>
                </c:pt>
                <c:pt idx="11033">
                  <c:v>-1.75021E-4</c:v>
                </c:pt>
                <c:pt idx="11034">
                  <c:v>-7.7662900000000003E-4</c:v>
                </c:pt>
                <c:pt idx="11035">
                  <c:v>-5.6293089999999999E-3</c:v>
                </c:pt>
                <c:pt idx="11036">
                  <c:v>-2.521134E-3</c:v>
                </c:pt>
                <c:pt idx="11037">
                  <c:v>2.2112329999999999E-3</c:v>
                </c:pt>
                <c:pt idx="11038">
                  <c:v>1.498571E-3</c:v>
                </c:pt>
                <c:pt idx="11039">
                  <c:v>1.018211E-3</c:v>
                </c:pt>
                <c:pt idx="11040" formatCode="0.00E+00">
                  <c:v>3.8699899999999999E-5</c:v>
                </c:pt>
                <c:pt idx="11041">
                  <c:v>-6.5991400000000005E-4</c:v>
                </c:pt>
                <c:pt idx="11042">
                  <c:v>3.4176520000000002E-3</c:v>
                </c:pt>
                <c:pt idx="11043">
                  <c:v>3.6527E-4</c:v>
                </c:pt>
                <c:pt idx="11044">
                  <c:v>-4.1836750000000004E-3</c:v>
                </c:pt>
                <c:pt idx="11045">
                  <c:v>-2.8392529999999999E-3</c:v>
                </c:pt>
                <c:pt idx="11046">
                  <c:v>-6.7197299999999997E-4</c:v>
                </c:pt>
                <c:pt idx="11047">
                  <c:v>-5.6030740000000004E-3</c:v>
                </c:pt>
                <c:pt idx="11048">
                  <c:v>-7.4374590000000004E-3</c:v>
                </c:pt>
                <c:pt idx="11049">
                  <c:v>-4.7258949999999999E-3</c:v>
                </c:pt>
                <c:pt idx="11050">
                  <c:v>-7.6287409999999996E-3</c:v>
                </c:pt>
                <c:pt idx="11051">
                  <c:v>-1.151336E-2</c:v>
                </c:pt>
                <c:pt idx="11052">
                  <c:v>-9.0464740000000005E-3</c:v>
                </c:pt>
                <c:pt idx="11053">
                  <c:v>-1.3939167000000001E-2</c:v>
                </c:pt>
                <c:pt idx="11054">
                  <c:v>-1.4055280999999999E-2</c:v>
                </c:pt>
                <c:pt idx="11055">
                  <c:v>-1.871343E-2</c:v>
                </c:pt>
                <c:pt idx="11056">
                  <c:v>-2.1482317000000001E-2</c:v>
                </c:pt>
                <c:pt idx="11057">
                  <c:v>-1.7563994999999999E-2</c:v>
                </c:pt>
                <c:pt idx="11058">
                  <c:v>-2.0339275E-2</c:v>
                </c:pt>
                <c:pt idx="11059">
                  <c:v>-1.7416925999999999E-2</c:v>
                </c:pt>
                <c:pt idx="11060">
                  <c:v>-1.4915684E-2</c:v>
                </c:pt>
                <c:pt idx="11061">
                  <c:v>-1.3973388999999999E-2</c:v>
                </c:pt>
                <c:pt idx="11062">
                  <c:v>-1.5267419000000001E-2</c:v>
                </c:pt>
                <c:pt idx="11063">
                  <c:v>-1.8942390999999999E-2</c:v>
                </c:pt>
                <c:pt idx="11064">
                  <c:v>-1.8320009000000002E-2</c:v>
                </c:pt>
                <c:pt idx="11065">
                  <c:v>-1.2292535E-2</c:v>
                </c:pt>
                <c:pt idx="11066">
                  <c:v>-1.324355E-2</c:v>
                </c:pt>
                <c:pt idx="11067">
                  <c:v>-1.7122779000000001E-2</c:v>
                </c:pt>
                <c:pt idx="11068">
                  <c:v>-1.2037740999999999E-2</c:v>
                </c:pt>
                <c:pt idx="11069">
                  <c:v>-6.5365780000000004E-3</c:v>
                </c:pt>
                <c:pt idx="11070">
                  <c:v>-7.038318E-3</c:v>
                </c:pt>
                <c:pt idx="11071">
                  <c:v>-1.4601962E-2</c:v>
                </c:pt>
                <c:pt idx="11072">
                  <c:v>-9.0886850000000009E-3</c:v>
                </c:pt>
                <c:pt idx="11073">
                  <c:v>-4.731954E-3</c:v>
                </c:pt>
                <c:pt idx="11074">
                  <c:v>-7.5357289999999997E-3</c:v>
                </c:pt>
                <c:pt idx="11075">
                  <c:v>-2.6935040000000002E-3</c:v>
                </c:pt>
                <c:pt idx="11076">
                  <c:v>-1.08107E-4</c:v>
                </c:pt>
                <c:pt idx="11077">
                  <c:v>2.9975599999999998E-4</c:v>
                </c:pt>
                <c:pt idx="11078">
                  <c:v>-2.5847140000000001E-3</c:v>
                </c:pt>
                <c:pt idx="11079">
                  <c:v>-2.4387050000000002E-3</c:v>
                </c:pt>
                <c:pt idx="11080">
                  <c:v>2.029547E-3</c:v>
                </c:pt>
                <c:pt idx="11081">
                  <c:v>-4.6173760000000003E-3</c:v>
                </c:pt>
                <c:pt idx="11082">
                  <c:v>-2.2969639999999999E-3</c:v>
                </c:pt>
                <c:pt idx="11083">
                  <c:v>-2.889778E-3</c:v>
                </c:pt>
                <c:pt idx="11084">
                  <c:v>3.09035E-3</c:v>
                </c:pt>
                <c:pt idx="11085">
                  <c:v>-2.0789129999999999E-3</c:v>
                </c:pt>
                <c:pt idx="11086">
                  <c:v>-2.4184660000000002E-3</c:v>
                </c:pt>
                <c:pt idx="11087">
                  <c:v>-4.1054500000000001E-3</c:v>
                </c:pt>
                <c:pt idx="11088">
                  <c:v>-7.3614309999999999E-3</c:v>
                </c:pt>
                <c:pt idx="11089">
                  <c:v>-6.8801260000000003E-3</c:v>
                </c:pt>
                <c:pt idx="11090">
                  <c:v>-7.0958419999999998E-3</c:v>
                </c:pt>
                <c:pt idx="11091">
                  <c:v>-4.98542E-3</c:v>
                </c:pt>
                <c:pt idx="11092">
                  <c:v>-1.1205234E-2</c:v>
                </c:pt>
                <c:pt idx="11093">
                  <c:v>-9.797821E-3</c:v>
                </c:pt>
                <c:pt idx="11094">
                  <c:v>-1.0117933000000001E-2</c:v>
                </c:pt>
                <c:pt idx="11095">
                  <c:v>-1.0049087999999999E-2</c:v>
                </c:pt>
                <c:pt idx="11096">
                  <c:v>-1.2145793E-2</c:v>
                </c:pt>
                <c:pt idx="11097">
                  <c:v>-1.2287008E-2</c:v>
                </c:pt>
                <c:pt idx="11098">
                  <c:v>-1.0869142E-2</c:v>
                </c:pt>
                <c:pt idx="11099">
                  <c:v>-1.2119763E-2</c:v>
                </c:pt>
                <c:pt idx="11100">
                  <c:v>-1.0901098999999999E-2</c:v>
                </c:pt>
                <c:pt idx="11101">
                  <c:v>-1.4525862E-2</c:v>
                </c:pt>
                <c:pt idx="11102">
                  <c:v>-1.3359131E-2</c:v>
                </c:pt>
                <c:pt idx="11103">
                  <c:v>-8.9515329999999994E-3</c:v>
                </c:pt>
                <c:pt idx="11104">
                  <c:v>-9.3917529999999992E-3</c:v>
                </c:pt>
                <c:pt idx="11105">
                  <c:v>-1.1387942E-2</c:v>
                </c:pt>
                <c:pt idx="11106">
                  <c:v>-9.4821829999999999E-3</c:v>
                </c:pt>
                <c:pt idx="11107">
                  <c:v>-1.3865463E-2</c:v>
                </c:pt>
                <c:pt idx="11108">
                  <c:v>-2.4381060000000002E-3</c:v>
                </c:pt>
                <c:pt idx="11109">
                  <c:v>-7.1407850000000002E-3</c:v>
                </c:pt>
                <c:pt idx="11110">
                  <c:v>-2.1508199999999999E-3</c:v>
                </c:pt>
                <c:pt idx="11111">
                  <c:v>-1.0219605E-2</c:v>
                </c:pt>
                <c:pt idx="11112">
                  <c:v>-5.2171229999999997E-3</c:v>
                </c:pt>
                <c:pt idx="11113">
                  <c:v>5.8837099999999997E-4</c:v>
                </c:pt>
                <c:pt idx="11114">
                  <c:v>3.8277500000000002E-4</c:v>
                </c:pt>
                <c:pt idx="11115">
                  <c:v>-1.009254E-3</c:v>
                </c:pt>
                <c:pt idx="11116">
                  <c:v>-3.0098199999999999E-3</c:v>
                </c:pt>
                <c:pt idx="11117">
                  <c:v>7.5721999999999996E-4</c:v>
                </c:pt>
                <c:pt idx="11118" formatCode="0.00E+00">
                  <c:v>1.7926300000000001E-5</c:v>
                </c:pt>
                <c:pt idx="11119">
                  <c:v>1.9589299999999999E-4</c:v>
                </c:pt>
                <c:pt idx="11120">
                  <c:v>-1.9439570000000001E-3</c:v>
                </c:pt>
                <c:pt idx="11121">
                  <c:v>-3.576741E-3</c:v>
                </c:pt>
                <c:pt idx="11122">
                  <c:v>-2.2867059999999999E-3</c:v>
                </c:pt>
                <c:pt idx="11123">
                  <c:v>-3.6135590000000001E-3</c:v>
                </c:pt>
                <c:pt idx="11124">
                  <c:v>-3.7552380000000002E-3</c:v>
                </c:pt>
                <c:pt idx="11125">
                  <c:v>-7.4464520000000001E-3</c:v>
                </c:pt>
                <c:pt idx="11126">
                  <c:v>-2.205617E-3</c:v>
                </c:pt>
                <c:pt idx="11127">
                  <c:v>-9.6036739999999995E-3</c:v>
                </c:pt>
                <c:pt idx="11128">
                  <c:v>-8.9730379999999992E-3</c:v>
                </c:pt>
                <c:pt idx="11129">
                  <c:v>-8.2745570000000001E-3</c:v>
                </c:pt>
                <c:pt idx="11130">
                  <c:v>-1.1160091E-2</c:v>
                </c:pt>
                <c:pt idx="11131">
                  <c:v>-1.0733985999999999E-2</c:v>
                </c:pt>
                <c:pt idx="11132">
                  <c:v>-1.7220645999999999E-2</c:v>
                </c:pt>
                <c:pt idx="11133">
                  <c:v>-1.4757226999999999E-2</c:v>
                </c:pt>
                <c:pt idx="11134">
                  <c:v>-1.3440028E-2</c:v>
                </c:pt>
                <c:pt idx="11135">
                  <c:v>-1.4066999E-2</c:v>
                </c:pt>
                <c:pt idx="11136">
                  <c:v>-1.4441439E-2</c:v>
                </c:pt>
                <c:pt idx="11137">
                  <c:v>-1.8634653000000001E-2</c:v>
                </c:pt>
                <c:pt idx="11138">
                  <c:v>-1.2843342000000001E-2</c:v>
                </c:pt>
                <c:pt idx="11139">
                  <c:v>-1.3543295E-2</c:v>
                </c:pt>
                <c:pt idx="11140">
                  <c:v>-1.2922246E-2</c:v>
                </c:pt>
                <c:pt idx="11141">
                  <c:v>-1.4352423E-2</c:v>
                </c:pt>
                <c:pt idx="11142">
                  <c:v>-1.6129818000000001E-2</c:v>
                </c:pt>
                <c:pt idx="11143">
                  <c:v>-1.1104965E-2</c:v>
                </c:pt>
                <c:pt idx="11144">
                  <c:v>-1.4903164E-2</c:v>
                </c:pt>
                <c:pt idx="11145">
                  <c:v>-1.2634818000000001E-2</c:v>
                </c:pt>
                <c:pt idx="11146">
                  <c:v>-1.2933359E-2</c:v>
                </c:pt>
                <c:pt idx="11147">
                  <c:v>-9.0073250000000001E-3</c:v>
                </c:pt>
                <c:pt idx="11148">
                  <c:v>-6.547364E-3</c:v>
                </c:pt>
                <c:pt idx="11149">
                  <c:v>-6.9152830000000004E-3</c:v>
                </c:pt>
                <c:pt idx="11150">
                  <c:v>-4.3304190000000003E-3</c:v>
                </c:pt>
                <c:pt idx="11151">
                  <c:v>-1.4199880000000001E-3</c:v>
                </c:pt>
                <c:pt idx="11152">
                  <c:v>-7.6165399999999996E-4</c:v>
                </c:pt>
                <c:pt idx="11153">
                  <c:v>2.2036439999999998E-3</c:v>
                </c:pt>
                <c:pt idx="11154">
                  <c:v>7.8790800000000003E-4</c:v>
                </c:pt>
                <c:pt idx="11155">
                  <c:v>4.2353E-3</c:v>
                </c:pt>
                <c:pt idx="11156">
                  <c:v>5.3413109999999996E-3</c:v>
                </c:pt>
                <c:pt idx="11157">
                  <c:v>3.740228E-3</c:v>
                </c:pt>
                <c:pt idx="11158">
                  <c:v>2.0115699999999999E-3</c:v>
                </c:pt>
                <c:pt idx="11159">
                  <c:v>5.7469060000000004E-3</c:v>
                </c:pt>
                <c:pt idx="11160">
                  <c:v>5.5495659999999997E-3</c:v>
                </c:pt>
                <c:pt idx="11161">
                  <c:v>4.5341820000000003E-3</c:v>
                </c:pt>
                <c:pt idx="11162">
                  <c:v>3.213254E-3</c:v>
                </c:pt>
                <c:pt idx="11163">
                  <c:v>4.3436700000000001E-4</c:v>
                </c:pt>
                <c:pt idx="11164">
                  <c:v>4.6605370000000002E-3</c:v>
                </c:pt>
                <c:pt idx="11165">
                  <c:v>3.3869E-4</c:v>
                </c:pt>
                <c:pt idx="11166">
                  <c:v>1.3139390000000001E-3</c:v>
                </c:pt>
                <c:pt idx="11167">
                  <c:v>-6.2806620000000002E-3</c:v>
                </c:pt>
                <c:pt idx="11168">
                  <c:v>-5.2761179999999998E-3</c:v>
                </c:pt>
                <c:pt idx="11169">
                  <c:v>3.7107889999999999E-3</c:v>
                </c:pt>
                <c:pt idx="11170">
                  <c:v>-3.6384709999999999E-3</c:v>
                </c:pt>
                <c:pt idx="11171">
                  <c:v>-1.0500023000000001E-2</c:v>
                </c:pt>
                <c:pt idx="11172">
                  <c:v>-1.0668601999999999E-2</c:v>
                </c:pt>
                <c:pt idx="11173">
                  <c:v>-5.6692499999999998E-3</c:v>
                </c:pt>
                <c:pt idx="11174">
                  <c:v>-7.163549E-3</c:v>
                </c:pt>
                <c:pt idx="11175">
                  <c:v>-1.1363097000000001E-2</c:v>
                </c:pt>
                <c:pt idx="11176">
                  <c:v>-1.4315477E-2</c:v>
                </c:pt>
                <c:pt idx="11177">
                  <c:v>-1.1256505E-2</c:v>
                </c:pt>
                <c:pt idx="11178">
                  <c:v>-1.1777686000000001E-2</c:v>
                </c:pt>
                <c:pt idx="11179">
                  <c:v>-1.2692607E-2</c:v>
                </c:pt>
                <c:pt idx="11180">
                  <c:v>-1.0895772E-2</c:v>
                </c:pt>
                <c:pt idx="11181">
                  <c:v>-1.3010331E-2</c:v>
                </c:pt>
                <c:pt idx="11182">
                  <c:v>-1.3448422E-2</c:v>
                </c:pt>
                <c:pt idx="11183">
                  <c:v>-1.4701914999999999E-2</c:v>
                </c:pt>
                <c:pt idx="11184">
                  <c:v>-1.1609718E-2</c:v>
                </c:pt>
                <c:pt idx="11185">
                  <c:v>-1.5229012E-2</c:v>
                </c:pt>
                <c:pt idx="11186">
                  <c:v>-1.0452898E-2</c:v>
                </c:pt>
                <c:pt idx="11187">
                  <c:v>-1.1882735E-2</c:v>
                </c:pt>
                <c:pt idx="11188">
                  <c:v>-1.6667370000000001E-2</c:v>
                </c:pt>
                <c:pt idx="11189">
                  <c:v>-1.1144441999999999E-2</c:v>
                </c:pt>
                <c:pt idx="11190">
                  <c:v>-1.2017427000000001E-2</c:v>
                </c:pt>
                <c:pt idx="11191">
                  <c:v>-7.0684210000000001E-3</c:v>
                </c:pt>
                <c:pt idx="11192">
                  <c:v>-4.2505310000000001E-3</c:v>
                </c:pt>
                <c:pt idx="11193">
                  <c:v>-6.0718760000000004E-3</c:v>
                </c:pt>
                <c:pt idx="11194">
                  <c:v>-4.670787E-3</c:v>
                </c:pt>
                <c:pt idx="11195">
                  <c:v>-9.949519999999999E-4</c:v>
                </c:pt>
                <c:pt idx="11196">
                  <c:v>2.1244089999999998E-3</c:v>
                </c:pt>
                <c:pt idx="11197">
                  <c:v>-4.9007499999999997E-4</c:v>
                </c:pt>
                <c:pt idx="11198">
                  <c:v>6.0599699999999996E-3</c:v>
                </c:pt>
                <c:pt idx="11199">
                  <c:v>2.2847420000000002E-3</c:v>
                </c:pt>
                <c:pt idx="11200">
                  <c:v>2.740143E-3</c:v>
                </c:pt>
                <c:pt idx="11201">
                  <c:v>6.1628999999999998E-3</c:v>
                </c:pt>
                <c:pt idx="11202">
                  <c:v>6.1314749999999999E-3</c:v>
                </c:pt>
                <c:pt idx="11203">
                  <c:v>1.0003653E-2</c:v>
                </c:pt>
                <c:pt idx="11204">
                  <c:v>1.4800806E-2</c:v>
                </c:pt>
                <c:pt idx="11205">
                  <c:v>1.0911921E-2</c:v>
                </c:pt>
                <c:pt idx="11206">
                  <c:v>9.9212250000000005E-3</c:v>
                </c:pt>
                <c:pt idx="11207">
                  <c:v>1.0939756E-2</c:v>
                </c:pt>
                <c:pt idx="11208">
                  <c:v>1.2415415000000001E-2</c:v>
                </c:pt>
                <c:pt idx="11209">
                  <c:v>1.2328904E-2</c:v>
                </c:pt>
                <c:pt idx="11210">
                  <c:v>1.5701263999999999E-2</c:v>
                </c:pt>
                <c:pt idx="11211">
                  <c:v>9.2951010000000001E-3</c:v>
                </c:pt>
                <c:pt idx="11212">
                  <c:v>8.1667189999999994E-3</c:v>
                </c:pt>
                <c:pt idx="11213">
                  <c:v>5.2116760000000002E-3</c:v>
                </c:pt>
                <c:pt idx="11214">
                  <c:v>2.3679529999999999E-3</c:v>
                </c:pt>
                <c:pt idx="11215">
                  <c:v>6.2152320000000002E-3</c:v>
                </c:pt>
                <c:pt idx="11216">
                  <c:v>1.28652E-3</c:v>
                </c:pt>
                <c:pt idx="11217" formatCode="0.00E+00">
                  <c:v>4.5460600000000003E-5</c:v>
                </c:pt>
                <c:pt idx="11218">
                  <c:v>1.063587E-3</c:v>
                </c:pt>
                <c:pt idx="11219">
                  <c:v>-7.20314E-4</c:v>
                </c:pt>
                <c:pt idx="11220">
                  <c:v>-4.7936189999999998E-3</c:v>
                </c:pt>
                <c:pt idx="11221">
                  <c:v>-6.5248700000000003E-3</c:v>
                </c:pt>
                <c:pt idx="11222">
                  <c:v>-1.0053825000000001E-2</c:v>
                </c:pt>
                <c:pt idx="11223">
                  <c:v>-1.2637092000000001E-2</c:v>
                </c:pt>
                <c:pt idx="11224">
                  <c:v>-1.2868786E-2</c:v>
                </c:pt>
                <c:pt idx="11225">
                  <c:v>-1.3936265999999999E-2</c:v>
                </c:pt>
                <c:pt idx="11226">
                  <c:v>-1.354558E-2</c:v>
                </c:pt>
                <c:pt idx="11227">
                  <c:v>-1.358877E-2</c:v>
                </c:pt>
                <c:pt idx="11228">
                  <c:v>-1.654781E-2</c:v>
                </c:pt>
                <c:pt idx="11229">
                  <c:v>-1.7002080999999999E-2</c:v>
                </c:pt>
                <c:pt idx="11230">
                  <c:v>-1.8154963999999999E-2</c:v>
                </c:pt>
                <c:pt idx="11231">
                  <c:v>-1.9162437000000001E-2</c:v>
                </c:pt>
                <c:pt idx="11232">
                  <c:v>-1.643909E-2</c:v>
                </c:pt>
                <c:pt idx="11233">
                  <c:v>-1.4379812E-2</c:v>
                </c:pt>
                <c:pt idx="11234">
                  <c:v>-1.1807998E-2</c:v>
                </c:pt>
                <c:pt idx="11235">
                  <c:v>-1.2054868E-2</c:v>
                </c:pt>
                <c:pt idx="11236">
                  <c:v>-1.4522286000000001E-2</c:v>
                </c:pt>
                <c:pt idx="11237">
                  <c:v>-9.8198939999999992E-3</c:v>
                </c:pt>
                <c:pt idx="11238">
                  <c:v>-1.1268388000000001E-2</c:v>
                </c:pt>
                <c:pt idx="11239">
                  <c:v>-6.2843960000000003E-3</c:v>
                </c:pt>
                <c:pt idx="11240">
                  <c:v>-5.8569579999999998E-3</c:v>
                </c:pt>
                <c:pt idx="11241">
                  <c:v>-3.4748259999999999E-3</c:v>
                </c:pt>
                <c:pt idx="11242">
                  <c:v>-1.496098E-3</c:v>
                </c:pt>
                <c:pt idx="11243">
                  <c:v>-1.82541E-3</c:v>
                </c:pt>
                <c:pt idx="11244">
                  <c:v>7.0139699999999998E-4</c:v>
                </c:pt>
                <c:pt idx="11245">
                  <c:v>2.4186089999999999E-3</c:v>
                </c:pt>
                <c:pt idx="11246">
                  <c:v>4.2583200000000003E-3</c:v>
                </c:pt>
                <c:pt idx="11247">
                  <c:v>5.4056099999999999E-3</c:v>
                </c:pt>
                <c:pt idx="11248">
                  <c:v>5.0013419999999998E-3</c:v>
                </c:pt>
                <c:pt idx="11249">
                  <c:v>8.0591829999999993E-3</c:v>
                </c:pt>
                <c:pt idx="11250">
                  <c:v>1.0828871E-2</c:v>
                </c:pt>
                <c:pt idx="11251">
                  <c:v>8.2459309999999997E-3</c:v>
                </c:pt>
                <c:pt idx="11252">
                  <c:v>1.1388461000000001E-2</c:v>
                </c:pt>
                <c:pt idx="11253">
                  <c:v>1.2342290000000001E-2</c:v>
                </c:pt>
                <c:pt idx="11254">
                  <c:v>1.3082915000000001E-2</c:v>
                </c:pt>
                <c:pt idx="11255">
                  <c:v>8.7426959999999995E-3</c:v>
                </c:pt>
                <c:pt idx="11256">
                  <c:v>1.1722773000000001E-2</c:v>
                </c:pt>
                <c:pt idx="11257">
                  <c:v>1.3593031E-2</c:v>
                </c:pt>
                <c:pt idx="11258">
                  <c:v>1.1498454999999999E-2</c:v>
                </c:pt>
                <c:pt idx="11259">
                  <c:v>1.1232157E-2</c:v>
                </c:pt>
                <c:pt idx="11260">
                  <c:v>9.3700759999999998E-3</c:v>
                </c:pt>
                <c:pt idx="11261">
                  <c:v>1.0012877999999999E-2</c:v>
                </c:pt>
                <c:pt idx="11262">
                  <c:v>1.0724209E-2</c:v>
                </c:pt>
                <c:pt idx="11263">
                  <c:v>8.8220539999999993E-3</c:v>
                </c:pt>
                <c:pt idx="11264">
                  <c:v>1.0402639999999999E-2</c:v>
                </c:pt>
                <c:pt idx="11265">
                  <c:v>5.3243190000000001E-3</c:v>
                </c:pt>
                <c:pt idx="11266">
                  <c:v>6.8630929999999998E-3</c:v>
                </c:pt>
                <c:pt idx="11267">
                  <c:v>6.6254909999999998E-3</c:v>
                </c:pt>
                <c:pt idx="11268">
                  <c:v>5.8121620000000001E-3</c:v>
                </c:pt>
                <c:pt idx="11269">
                  <c:v>5.1466250000000002E-3</c:v>
                </c:pt>
                <c:pt idx="11270">
                  <c:v>9.1664009999999994E-3</c:v>
                </c:pt>
                <c:pt idx="11271">
                  <c:v>4.4113099999999999E-3</c:v>
                </c:pt>
                <c:pt idx="11272">
                  <c:v>2.7697379999999999E-3</c:v>
                </c:pt>
                <c:pt idx="11273">
                  <c:v>1.558804E-3</c:v>
                </c:pt>
                <c:pt idx="11274">
                  <c:v>2.7382900000000001E-4</c:v>
                </c:pt>
                <c:pt idx="11275">
                  <c:v>-1.143142E-3</c:v>
                </c:pt>
                <c:pt idx="11276">
                  <c:v>6.4676899999999995E-4</c:v>
                </c:pt>
                <c:pt idx="11277">
                  <c:v>-2.59788E-4</c:v>
                </c:pt>
                <c:pt idx="11278">
                  <c:v>-9.9774999999999994E-4</c:v>
                </c:pt>
                <c:pt idx="11279">
                  <c:v>-2.125413E-3</c:v>
                </c:pt>
                <c:pt idx="11280">
                  <c:v>-8.9849400000000001E-4</c:v>
                </c:pt>
                <c:pt idx="11281">
                  <c:v>-4.7877600000000003E-3</c:v>
                </c:pt>
                <c:pt idx="11282">
                  <c:v>-4.1192000000000003E-4</c:v>
                </c:pt>
                <c:pt idx="11283">
                  <c:v>-5.6686499999999995E-4</c:v>
                </c:pt>
                <c:pt idx="11284">
                  <c:v>-6.8244699999999998E-4</c:v>
                </c:pt>
                <c:pt idx="11285">
                  <c:v>-1.2908489999999999E-3</c:v>
                </c:pt>
                <c:pt idx="11286">
                  <c:v>-1.0746E-3</c:v>
                </c:pt>
                <c:pt idx="11287" formatCode="0.00E+00">
                  <c:v>-8.2592000000000005E-6</c:v>
                </c:pt>
                <c:pt idx="11288">
                  <c:v>-1.461546E-3</c:v>
                </c:pt>
                <c:pt idx="11289">
                  <c:v>-1.0875640000000001E-3</c:v>
                </c:pt>
                <c:pt idx="11290">
                  <c:v>-1.6103420000000001E-3</c:v>
                </c:pt>
                <c:pt idx="11291">
                  <c:v>-1.677624E-3</c:v>
                </c:pt>
                <c:pt idx="11292" formatCode="0.00E+00">
                  <c:v>8.3524300000000003E-5</c:v>
                </c:pt>
                <c:pt idx="11293">
                  <c:v>7.7649800000000003E-4</c:v>
                </c:pt>
                <c:pt idx="11294">
                  <c:v>-1.0437720000000001E-3</c:v>
                </c:pt>
                <c:pt idx="11295">
                  <c:v>2.0352090000000001E-3</c:v>
                </c:pt>
                <c:pt idx="11296">
                  <c:v>7.9364300000000002E-4</c:v>
                </c:pt>
                <c:pt idx="11297">
                  <c:v>5.8715979999999996E-3</c:v>
                </c:pt>
                <c:pt idx="11298">
                  <c:v>4.5117880000000001E-3</c:v>
                </c:pt>
                <c:pt idx="11299">
                  <c:v>4.7909010000000002E-3</c:v>
                </c:pt>
                <c:pt idx="11300">
                  <c:v>3.6382849999999998E-3</c:v>
                </c:pt>
                <c:pt idx="11301">
                  <c:v>2.5978339999999998E-3</c:v>
                </c:pt>
                <c:pt idx="11302">
                  <c:v>3.5626970000000001E-3</c:v>
                </c:pt>
                <c:pt idx="11303">
                  <c:v>3.635372E-3</c:v>
                </c:pt>
                <c:pt idx="11304">
                  <c:v>4.1006259999999996E-3</c:v>
                </c:pt>
                <c:pt idx="11305">
                  <c:v>2.992078E-3</c:v>
                </c:pt>
                <c:pt idx="11306">
                  <c:v>4.5934369999999997E-3</c:v>
                </c:pt>
                <c:pt idx="11307">
                  <c:v>5.2618589999999998E-3</c:v>
                </c:pt>
                <c:pt idx="11308">
                  <c:v>3.389923E-3</c:v>
                </c:pt>
                <c:pt idx="11309">
                  <c:v>8.1884920000000003E-3</c:v>
                </c:pt>
                <c:pt idx="11310">
                  <c:v>9.8356569999999994E-3</c:v>
                </c:pt>
                <c:pt idx="11311">
                  <c:v>6.5332760000000002E-3</c:v>
                </c:pt>
                <c:pt idx="11312">
                  <c:v>8.093355E-3</c:v>
                </c:pt>
                <c:pt idx="11313">
                  <c:v>9.9902410000000004E-3</c:v>
                </c:pt>
                <c:pt idx="11314">
                  <c:v>1.0756167000000001E-2</c:v>
                </c:pt>
                <c:pt idx="11315">
                  <c:v>8.1610569999999993E-3</c:v>
                </c:pt>
                <c:pt idx="11316">
                  <c:v>8.2968790000000001E-3</c:v>
                </c:pt>
                <c:pt idx="11317">
                  <c:v>9.9189229999999996E-3</c:v>
                </c:pt>
                <c:pt idx="11318">
                  <c:v>1.0051548E-2</c:v>
                </c:pt>
                <c:pt idx="11319">
                  <c:v>9.5009020000000003E-3</c:v>
                </c:pt>
                <c:pt idx="11320">
                  <c:v>8.0633279999999998E-3</c:v>
                </c:pt>
                <c:pt idx="11321">
                  <c:v>6.1758760000000003E-3</c:v>
                </c:pt>
                <c:pt idx="11322">
                  <c:v>8.0733780000000008E-3</c:v>
                </c:pt>
                <c:pt idx="11323">
                  <c:v>9.3287660000000005E-3</c:v>
                </c:pt>
                <c:pt idx="11324">
                  <c:v>5.055192E-3</c:v>
                </c:pt>
                <c:pt idx="11325">
                  <c:v>9.1468650000000006E-3</c:v>
                </c:pt>
                <c:pt idx="11326">
                  <c:v>7.9657540000000002E-3</c:v>
                </c:pt>
                <c:pt idx="11327">
                  <c:v>6.9720299999999997E-3</c:v>
                </c:pt>
                <c:pt idx="11328">
                  <c:v>3.4819579999999998E-3</c:v>
                </c:pt>
                <c:pt idx="11329">
                  <c:v>4.4535950000000003E-3</c:v>
                </c:pt>
                <c:pt idx="11330">
                  <c:v>4.557991E-3</c:v>
                </c:pt>
                <c:pt idx="11331">
                  <c:v>5.0745019999999998E-3</c:v>
                </c:pt>
                <c:pt idx="11332">
                  <c:v>4.240667E-3</c:v>
                </c:pt>
                <c:pt idx="11333">
                  <c:v>3.980216E-3</c:v>
                </c:pt>
                <c:pt idx="11334">
                  <c:v>9.4170590000000002E-3</c:v>
                </c:pt>
                <c:pt idx="11335">
                  <c:v>6.9047570000000001E-3</c:v>
                </c:pt>
                <c:pt idx="11336">
                  <c:v>5.76093E-3</c:v>
                </c:pt>
                <c:pt idx="11337">
                  <c:v>4.537999E-3</c:v>
                </c:pt>
                <c:pt idx="11338">
                  <c:v>7.1335160000000003E-3</c:v>
                </c:pt>
                <c:pt idx="11339">
                  <c:v>7.2487189999999998E-3</c:v>
                </c:pt>
                <c:pt idx="11340">
                  <c:v>3.6651689999999998E-3</c:v>
                </c:pt>
                <c:pt idx="11341">
                  <c:v>5.1041400000000001E-3</c:v>
                </c:pt>
                <c:pt idx="11342">
                  <c:v>7.7984600000000001E-3</c:v>
                </c:pt>
                <c:pt idx="11343">
                  <c:v>8.0236930000000001E-3</c:v>
                </c:pt>
                <c:pt idx="11344">
                  <c:v>6.9389880000000001E-3</c:v>
                </c:pt>
                <c:pt idx="11345">
                  <c:v>4.2806199999999997E-3</c:v>
                </c:pt>
                <c:pt idx="11346">
                  <c:v>7.4247489999999996E-3</c:v>
                </c:pt>
                <c:pt idx="11347">
                  <c:v>9.018781E-3</c:v>
                </c:pt>
                <c:pt idx="11348">
                  <c:v>6.2043519999999998E-3</c:v>
                </c:pt>
                <c:pt idx="11349">
                  <c:v>8.1078369999999997E-3</c:v>
                </c:pt>
                <c:pt idx="11350">
                  <c:v>5.1258950000000001E-3</c:v>
                </c:pt>
                <c:pt idx="11351">
                  <c:v>8.0789060000000003E-3</c:v>
                </c:pt>
                <c:pt idx="11352">
                  <c:v>4.0644569999999996E-3</c:v>
                </c:pt>
                <c:pt idx="11353">
                  <c:v>7.3119539999999998E-3</c:v>
                </c:pt>
                <c:pt idx="11354">
                  <c:v>8.0302099999999994E-3</c:v>
                </c:pt>
                <c:pt idx="11355">
                  <c:v>7.2340060000000003E-3</c:v>
                </c:pt>
                <c:pt idx="11356">
                  <c:v>7.1666280000000004E-3</c:v>
                </c:pt>
                <c:pt idx="11357">
                  <c:v>6.4940390000000001E-3</c:v>
                </c:pt>
                <c:pt idx="11358">
                  <c:v>5.2207820000000002E-3</c:v>
                </c:pt>
                <c:pt idx="11359">
                  <c:v>8.6575309999999996E-3</c:v>
                </c:pt>
                <c:pt idx="11360">
                  <c:v>1.025889E-2</c:v>
                </c:pt>
                <c:pt idx="11361">
                  <c:v>8.6884500000000003E-3</c:v>
                </c:pt>
                <c:pt idx="11362">
                  <c:v>5.416756E-3</c:v>
                </c:pt>
                <c:pt idx="11363">
                  <c:v>8.6904990000000008E-3</c:v>
                </c:pt>
                <c:pt idx="11364">
                  <c:v>9.2279240000000002E-3</c:v>
                </c:pt>
                <c:pt idx="11365">
                  <c:v>5.5765670000000002E-3</c:v>
                </c:pt>
                <c:pt idx="11366">
                  <c:v>8.1398600000000005E-3</c:v>
                </c:pt>
                <c:pt idx="11367">
                  <c:v>8.5715759999999992E-3</c:v>
                </c:pt>
                <c:pt idx="11368">
                  <c:v>7.5862059999999999E-3</c:v>
                </c:pt>
                <c:pt idx="11369">
                  <c:v>8.4745770000000005E-3</c:v>
                </c:pt>
                <c:pt idx="11370">
                  <c:v>7.5094469999999998E-3</c:v>
                </c:pt>
                <c:pt idx="11371">
                  <c:v>1.2432702E-2</c:v>
                </c:pt>
                <c:pt idx="11372">
                  <c:v>1.0804444999999999E-2</c:v>
                </c:pt>
                <c:pt idx="11373">
                  <c:v>9.6027009999999999E-3</c:v>
                </c:pt>
                <c:pt idx="11374">
                  <c:v>1.2087430999999999E-2</c:v>
                </c:pt>
                <c:pt idx="11375">
                  <c:v>1.0361029000000001E-2</c:v>
                </c:pt>
                <c:pt idx="11376">
                  <c:v>1.2197012E-2</c:v>
                </c:pt>
                <c:pt idx="11377">
                  <c:v>1.040775E-2</c:v>
                </c:pt>
                <c:pt idx="11378">
                  <c:v>6.7869150000000001E-3</c:v>
                </c:pt>
                <c:pt idx="11379">
                  <c:v>5.8007989999999997E-3</c:v>
                </c:pt>
                <c:pt idx="11380">
                  <c:v>5.3038529999999999E-3</c:v>
                </c:pt>
                <c:pt idx="11381">
                  <c:v>5.1933170000000002E-3</c:v>
                </c:pt>
                <c:pt idx="11382">
                  <c:v>5.7757499999999996E-3</c:v>
                </c:pt>
                <c:pt idx="11383">
                  <c:v>4.8897239999999998E-3</c:v>
                </c:pt>
                <c:pt idx="11384">
                  <c:v>3.338166E-3</c:v>
                </c:pt>
                <c:pt idx="11385">
                  <c:v>2.45861E-3</c:v>
                </c:pt>
                <c:pt idx="11386">
                  <c:v>1.671912E-3</c:v>
                </c:pt>
                <c:pt idx="11387">
                  <c:v>2.2257779999999999E-3</c:v>
                </c:pt>
                <c:pt idx="11388">
                  <c:v>1.25399E-3</c:v>
                </c:pt>
                <c:pt idx="11389">
                  <c:v>2.4746809999999998E-3</c:v>
                </c:pt>
                <c:pt idx="11390">
                  <c:v>1.440043E-3</c:v>
                </c:pt>
                <c:pt idx="11391">
                  <c:v>1.393884E-3</c:v>
                </c:pt>
                <c:pt idx="11392">
                  <c:v>1.511063E-3</c:v>
                </c:pt>
                <c:pt idx="11393">
                  <c:v>3.8092410000000001E-3</c:v>
                </c:pt>
                <c:pt idx="11394">
                  <c:v>6.8162500000000005E-4</c:v>
                </c:pt>
                <c:pt idx="11395">
                  <c:v>-7.2259500000000003E-4</c:v>
                </c:pt>
                <c:pt idx="11396">
                  <c:v>1.994628E-3</c:v>
                </c:pt>
                <c:pt idx="11397">
                  <c:v>2.070658E-3</c:v>
                </c:pt>
                <c:pt idx="11398">
                  <c:v>-7.2938899999999999E-4</c:v>
                </c:pt>
                <c:pt idx="11399">
                  <c:v>8.5619099999999996E-4</c:v>
                </c:pt>
                <c:pt idx="11400">
                  <c:v>2.40735E-4</c:v>
                </c:pt>
                <c:pt idx="11401">
                  <c:v>-8.0274600000000002E-4</c:v>
                </c:pt>
                <c:pt idx="11402">
                  <c:v>7.9381899999999997E-4</c:v>
                </c:pt>
                <c:pt idx="11403">
                  <c:v>1.5008930000000001E-3</c:v>
                </c:pt>
                <c:pt idx="11404">
                  <c:v>-1.781452E-3</c:v>
                </c:pt>
                <c:pt idx="11405">
                  <c:v>1.8032499999999999E-3</c:v>
                </c:pt>
                <c:pt idx="11406">
                  <c:v>-1.075627E-3</c:v>
                </c:pt>
                <c:pt idx="11407">
                  <c:v>-1.9038599999999999E-4</c:v>
                </c:pt>
                <c:pt idx="11408">
                  <c:v>8.6795500000000001E-4</c:v>
                </c:pt>
                <c:pt idx="11409">
                  <c:v>-1.9990429999999998E-3</c:v>
                </c:pt>
                <c:pt idx="11410">
                  <c:v>-2.0829329999999999E-3</c:v>
                </c:pt>
                <c:pt idx="11411">
                  <c:v>1.1929830000000001E-3</c:v>
                </c:pt>
                <c:pt idx="11412">
                  <c:v>1.6593020000000001E-3</c:v>
                </c:pt>
                <c:pt idx="11413">
                  <c:v>3.4274739999999998E-3</c:v>
                </c:pt>
                <c:pt idx="11414">
                  <c:v>3.067148E-3</c:v>
                </c:pt>
                <c:pt idx="11415">
                  <c:v>2.5088200000000001E-3</c:v>
                </c:pt>
                <c:pt idx="11416">
                  <c:v>3.4877969999999999E-3</c:v>
                </c:pt>
                <c:pt idx="11417">
                  <c:v>2.0860980000000002E-3</c:v>
                </c:pt>
                <c:pt idx="11418">
                  <c:v>1.858132E-3</c:v>
                </c:pt>
                <c:pt idx="11419">
                  <c:v>1.1012610000000001E-3</c:v>
                </c:pt>
                <c:pt idx="11420">
                  <c:v>1.7140549999999999E-3</c:v>
                </c:pt>
                <c:pt idx="11421">
                  <c:v>2.3404239999999998E-3</c:v>
                </c:pt>
                <c:pt idx="11422">
                  <c:v>3.1838470000000001E-3</c:v>
                </c:pt>
                <c:pt idx="11423">
                  <c:v>3.5614959999999999E-3</c:v>
                </c:pt>
                <c:pt idx="11424">
                  <c:v>1.577174E-3</c:v>
                </c:pt>
                <c:pt idx="11425">
                  <c:v>6.9526600000000005E-4</c:v>
                </c:pt>
                <c:pt idx="11426">
                  <c:v>3.8878630000000001E-3</c:v>
                </c:pt>
                <c:pt idx="11427">
                  <c:v>1.5797669999999999E-3</c:v>
                </c:pt>
                <c:pt idx="11428">
                  <c:v>2.3595399999999998E-3</c:v>
                </c:pt>
                <c:pt idx="11429">
                  <c:v>3.36361E-3</c:v>
                </c:pt>
                <c:pt idx="11430">
                  <c:v>2.792629E-3</c:v>
                </c:pt>
                <c:pt idx="11431">
                  <c:v>3.0018950000000001E-3</c:v>
                </c:pt>
                <c:pt idx="11432">
                  <c:v>2.4205260000000001E-3</c:v>
                </c:pt>
                <c:pt idx="11433">
                  <c:v>4.0130039999999997E-3</c:v>
                </c:pt>
                <c:pt idx="11434">
                  <c:v>2.574631E-3</c:v>
                </c:pt>
                <c:pt idx="11435">
                  <c:v>2.3021460000000001E-3</c:v>
                </c:pt>
                <c:pt idx="11436">
                  <c:v>2.0797720000000001E-3</c:v>
                </c:pt>
                <c:pt idx="11437">
                  <c:v>1.4061080000000001E-3</c:v>
                </c:pt>
                <c:pt idx="11438">
                  <c:v>2.6889520000000001E-3</c:v>
                </c:pt>
                <c:pt idx="11439">
                  <c:v>4.2765700000000004E-3</c:v>
                </c:pt>
                <c:pt idx="11440">
                  <c:v>6.3855279999999997E-3</c:v>
                </c:pt>
                <c:pt idx="11441">
                  <c:v>4.6383290000000001E-3</c:v>
                </c:pt>
                <c:pt idx="11442">
                  <c:v>6.8247840000000004E-3</c:v>
                </c:pt>
                <c:pt idx="11443">
                  <c:v>6.8717919999999998E-3</c:v>
                </c:pt>
                <c:pt idx="11444">
                  <c:v>1.0850289000000001E-2</c:v>
                </c:pt>
                <c:pt idx="11445">
                  <c:v>8.1255359999999992E-3</c:v>
                </c:pt>
                <c:pt idx="11446">
                  <c:v>8.4049020000000006E-3</c:v>
                </c:pt>
                <c:pt idx="11447">
                  <c:v>5.8331199999999998E-3</c:v>
                </c:pt>
                <c:pt idx="11448">
                  <c:v>7.1631029999999997E-3</c:v>
                </c:pt>
                <c:pt idx="11449">
                  <c:v>8.7546470000000008E-3</c:v>
                </c:pt>
                <c:pt idx="11450">
                  <c:v>7.6896489999999998E-3</c:v>
                </c:pt>
                <c:pt idx="11451">
                  <c:v>9.3120389999999994E-3</c:v>
                </c:pt>
                <c:pt idx="11452">
                  <c:v>6.9729850000000001E-3</c:v>
                </c:pt>
                <c:pt idx="11453">
                  <c:v>8.7310430000000008E-3</c:v>
                </c:pt>
                <c:pt idx="11454">
                  <c:v>6.6678919999999999E-3</c:v>
                </c:pt>
                <c:pt idx="11455">
                  <c:v>3.4966559999999999E-3</c:v>
                </c:pt>
                <c:pt idx="11456">
                  <c:v>5.7693980000000002E-3</c:v>
                </c:pt>
                <c:pt idx="11457">
                  <c:v>4.886067E-3</c:v>
                </c:pt>
                <c:pt idx="11458">
                  <c:v>3.9097530000000002E-3</c:v>
                </c:pt>
                <c:pt idx="11459">
                  <c:v>2.0818159999999998E-3</c:v>
                </c:pt>
                <c:pt idx="11460">
                  <c:v>1.118551E-3</c:v>
                </c:pt>
                <c:pt idx="11461">
                  <c:v>3.025401E-3</c:v>
                </c:pt>
                <c:pt idx="11462">
                  <c:v>-2.007174E-3</c:v>
                </c:pt>
                <c:pt idx="11463">
                  <c:v>-1.457985E-3</c:v>
                </c:pt>
                <c:pt idx="11464">
                  <c:v>1.5252880000000001E-3</c:v>
                </c:pt>
                <c:pt idx="11465">
                  <c:v>-1.8272150000000001E-3</c:v>
                </c:pt>
                <c:pt idx="11466">
                  <c:v>-7.3957999999999999E-4</c:v>
                </c:pt>
                <c:pt idx="11467">
                  <c:v>-2.7971200000000002E-3</c:v>
                </c:pt>
                <c:pt idx="11468">
                  <c:v>-2.0913820000000001E-3</c:v>
                </c:pt>
                <c:pt idx="11469">
                  <c:v>-1.7893799999999999E-3</c:v>
                </c:pt>
                <c:pt idx="11470">
                  <c:v>-2.1720760000000002E-3</c:v>
                </c:pt>
                <c:pt idx="11471">
                  <c:v>-1.94852E-3</c:v>
                </c:pt>
                <c:pt idx="11472">
                  <c:v>-5.1608239999999996E-3</c:v>
                </c:pt>
                <c:pt idx="11473">
                  <c:v>-1.9015080000000001E-3</c:v>
                </c:pt>
                <c:pt idx="11474">
                  <c:v>-3.0387799999999999E-4</c:v>
                </c:pt>
                <c:pt idx="11475">
                  <c:v>-1.707575E-3</c:v>
                </c:pt>
                <c:pt idx="11476">
                  <c:v>-1.719026E-3</c:v>
                </c:pt>
                <c:pt idx="11477">
                  <c:v>-1.6886150000000001E-3</c:v>
                </c:pt>
                <c:pt idx="11478">
                  <c:v>-5.17889E-4</c:v>
                </c:pt>
                <c:pt idx="11479">
                  <c:v>-3.7294200000000002E-4</c:v>
                </c:pt>
                <c:pt idx="11480">
                  <c:v>-1.9029279999999999E-3</c:v>
                </c:pt>
                <c:pt idx="11481">
                  <c:v>1.50944E-4</c:v>
                </c:pt>
                <c:pt idx="11482">
                  <c:v>1.0470970000000001E-3</c:v>
                </c:pt>
                <c:pt idx="11483">
                  <c:v>3.487109E-3</c:v>
                </c:pt>
                <c:pt idx="11484">
                  <c:v>1.472161E-3</c:v>
                </c:pt>
                <c:pt idx="11485">
                  <c:v>3.200423E-3</c:v>
                </c:pt>
                <c:pt idx="11486">
                  <c:v>5.0353409999999996E-3</c:v>
                </c:pt>
                <c:pt idx="11487">
                  <c:v>4.1214870000000001E-3</c:v>
                </c:pt>
                <c:pt idx="11488">
                  <c:v>4.3166970000000004E-3</c:v>
                </c:pt>
                <c:pt idx="11489">
                  <c:v>4.7460810000000001E-3</c:v>
                </c:pt>
                <c:pt idx="11490">
                  <c:v>5.7548859999999999E-3</c:v>
                </c:pt>
                <c:pt idx="11491">
                  <c:v>6.7684090000000004E-3</c:v>
                </c:pt>
                <c:pt idx="11492">
                  <c:v>5.7721200000000004E-3</c:v>
                </c:pt>
                <c:pt idx="11493">
                  <c:v>7.0044180000000001E-3</c:v>
                </c:pt>
                <c:pt idx="11494">
                  <c:v>4.1345949999999996E-3</c:v>
                </c:pt>
                <c:pt idx="11495">
                  <c:v>7.1679359999999998E-3</c:v>
                </c:pt>
                <c:pt idx="11496">
                  <c:v>5.5884150000000002E-3</c:v>
                </c:pt>
                <c:pt idx="11497">
                  <c:v>5.2044370000000001E-3</c:v>
                </c:pt>
                <c:pt idx="11498">
                  <c:v>1.0025025E-2</c:v>
                </c:pt>
                <c:pt idx="11499">
                  <c:v>7.4163440000000001E-3</c:v>
                </c:pt>
                <c:pt idx="11500">
                  <c:v>7.3630809999999996E-3</c:v>
                </c:pt>
                <c:pt idx="11501">
                  <c:v>7.0743469999999999E-3</c:v>
                </c:pt>
                <c:pt idx="11502">
                  <c:v>6.4996369999999999E-3</c:v>
                </c:pt>
                <c:pt idx="11503">
                  <c:v>5.4498180000000004E-3</c:v>
                </c:pt>
                <c:pt idx="11504">
                  <c:v>4.4442090000000002E-3</c:v>
                </c:pt>
                <c:pt idx="11505">
                  <c:v>4.2282270000000002E-3</c:v>
                </c:pt>
                <c:pt idx="11506">
                  <c:v>7.1566379999999999E-3</c:v>
                </c:pt>
                <c:pt idx="11507">
                  <c:v>4.3079019999999997E-3</c:v>
                </c:pt>
                <c:pt idx="11508">
                  <c:v>3.4634140000000002E-3</c:v>
                </c:pt>
                <c:pt idx="11509">
                  <c:v>2.3719639999999998E-3</c:v>
                </c:pt>
                <c:pt idx="11510">
                  <c:v>3.1932829999999999E-3</c:v>
                </c:pt>
                <c:pt idx="11511">
                  <c:v>3.6414360000000001E-3</c:v>
                </c:pt>
                <c:pt idx="11512">
                  <c:v>2.6765719999999999E-3</c:v>
                </c:pt>
                <c:pt idx="11513">
                  <c:v>1.9865700000000001E-4</c:v>
                </c:pt>
                <c:pt idx="11514">
                  <c:v>1.1600580000000001E-3</c:v>
                </c:pt>
                <c:pt idx="11515">
                  <c:v>-6.9583999999999998E-4</c:v>
                </c:pt>
                <c:pt idx="11516">
                  <c:v>-2.7320930000000001E-3</c:v>
                </c:pt>
                <c:pt idx="11517">
                  <c:v>8.7602299999999997E-4</c:v>
                </c:pt>
                <c:pt idx="11518">
                  <c:v>6.1902799999999998E-4</c:v>
                </c:pt>
                <c:pt idx="11519">
                  <c:v>-1.909827E-3</c:v>
                </c:pt>
                <c:pt idx="11520">
                  <c:v>-1.9794699999999999E-4</c:v>
                </c:pt>
                <c:pt idx="11521">
                  <c:v>5.9944299999999996E-4</c:v>
                </c:pt>
                <c:pt idx="11522">
                  <c:v>4.2660400000000002E-4</c:v>
                </c:pt>
                <c:pt idx="11523">
                  <c:v>-2.122653E-3</c:v>
                </c:pt>
                <c:pt idx="11524">
                  <c:v>-3.0616839999999998E-3</c:v>
                </c:pt>
                <c:pt idx="11525">
                  <c:v>-2.4767809999999999E-3</c:v>
                </c:pt>
                <c:pt idx="11526">
                  <c:v>-1.9099000000000001E-4</c:v>
                </c:pt>
                <c:pt idx="11527">
                  <c:v>1.6436099999999999E-4</c:v>
                </c:pt>
                <c:pt idx="11528">
                  <c:v>-2.2268909999999999E-3</c:v>
                </c:pt>
                <c:pt idx="11529">
                  <c:v>7.62235E-4</c:v>
                </c:pt>
                <c:pt idx="11530">
                  <c:v>9.0364899999999997E-4</c:v>
                </c:pt>
                <c:pt idx="11531">
                  <c:v>8.7819700000000005E-4</c:v>
                </c:pt>
                <c:pt idx="11532">
                  <c:v>1.4337320000000001E-3</c:v>
                </c:pt>
                <c:pt idx="11533">
                  <c:v>1.1993489999999999E-3</c:v>
                </c:pt>
                <c:pt idx="11534">
                  <c:v>2.8688839999999999E-3</c:v>
                </c:pt>
                <c:pt idx="11535">
                  <c:v>2.1237000000000001E-3</c:v>
                </c:pt>
                <c:pt idx="11536">
                  <c:v>-7.7222100000000002E-4</c:v>
                </c:pt>
                <c:pt idx="11537">
                  <c:v>2.2996900000000001E-3</c:v>
                </c:pt>
                <c:pt idx="11538">
                  <c:v>4.8259649999999998E-3</c:v>
                </c:pt>
                <c:pt idx="11539">
                  <c:v>9.798719999999999E-4</c:v>
                </c:pt>
                <c:pt idx="11540">
                  <c:v>5.3751529999999997E-3</c:v>
                </c:pt>
                <c:pt idx="11541">
                  <c:v>2.721345E-3</c:v>
                </c:pt>
                <c:pt idx="11542">
                  <c:v>1.535706E-3</c:v>
                </c:pt>
                <c:pt idx="11543">
                  <c:v>3.0197959999999999E-3</c:v>
                </c:pt>
                <c:pt idx="11544">
                  <c:v>2.0698470000000001E-3</c:v>
                </c:pt>
                <c:pt idx="11545">
                  <c:v>1.9740500000000002E-3</c:v>
                </c:pt>
                <c:pt idx="11546">
                  <c:v>3.902179E-3</c:v>
                </c:pt>
                <c:pt idx="11547">
                  <c:v>2.9928979999999999E-3</c:v>
                </c:pt>
                <c:pt idx="11548">
                  <c:v>2.228837E-3</c:v>
                </c:pt>
                <c:pt idx="11549">
                  <c:v>1.398498E-3</c:v>
                </c:pt>
                <c:pt idx="11550">
                  <c:v>2.327941E-3</c:v>
                </c:pt>
                <c:pt idx="11551">
                  <c:v>2.6070479999999998E-3</c:v>
                </c:pt>
                <c:pt idx="11552">
                  <c:v>1.9875969999999998E-3</c:v>
                </c:pt>
                <c:pt idx="11553">
                  <c:v>-1.241912E-3</c:v>
                </c:pt>
                <c:pt idx="11554">
                  <c:v>-7.3537799999999996E-4</c:v>
                </c:pt>
                <c:pt idx="11555" formatCode="0.00E+00">
                  <c:v>-2.40025E-6</c:v>
                </c:pt>
                <c:pt idx="11556">
                  <c:v>2.066343E-3</c:v>
                </c:pt>
                <c:pt idx="11557">
                  <c:v>4.7810279999999997E-3</c:v>
                </c:pt>
                <c:pt idx="11558">
                  <c:v>-1.150098E-3</c:v>
                </c:pt>
                <c:pt idx="11559">
                  <c:v>-7.5831499999999997E-4</c:v>
                </c:pt>
                <c:pt idx="11560" formatCode="0.00E+00">
                  <c:v>-2.83432E-5</c:v>
                </c:pt>
                <c:pt idx="11561">
                  <c:v>-1.588063E-3</c:v>
                </c:pt>
                <c:pt idx="11562" formatCode="0.00E+00">
                  <c:v>-4.7690700000000001E-5</c:v>
                </c:pt>
                <c:pt idx="11563">
                  <c:v>-2.1528039999999999E-3</c:v>
                </c:pt>
                <c:pt idx="11564">
                  <c:v>-1.5639790000000001E-3</c:v>
                </c:pt>
                <c:pt idx="11565">
                  <c:v>-7.4266000000000002E-4</c:v>
                </c:pt>
                <c:pt idx="11566">
                  <c:v>-3.4798569999999998E-3</c:v>
                </c:pt>
                <c:pt idx="11567">
                  <c:v>-2.3396530000000001E-3</c:v>
                </c:pt>
                <c:pt idx="11568">
                  <c:v>-3.2941300000000001E-3</c:v>
                </c:pt>
                <c:pt idx="11569">
                  <c:v>-3.5945899999999999E-3</c:v>
                </c:pt>
                <c:pt idx="11570">
                  <c:v>-3.1671529999999998E-3</c:v>
                </c:pt>
                <c:pt idx="11571">
                  <c:v>-3.1576719999999998E-3</c:v>
                </c:pt>
                <c:pt idx="11572">
                  <c:v>-2.2495340000000001E-3</c:v>
                </c:pt>
                <c:pt idx="11573">
                  <c:v>-9.5693099999999995E-4</c:v>
                </c:pt>
                <c:pt idx="11574">
                  <c:v>-1.814736E-3</c:v>
                </c:pt>
                <c:pt idx="11575">
                  <c:v>-2.2036780000000001E-3</c:v>
                </c:pt>
                <c:pt idx="11576">
                  <c:v>-3.189047E-3</c:v>
                </c:pt>
                <c:pt idx="11577">
                  <c:v>9.9494600000000002E-4</c:v>
                </c:pt>
                <c:pt idx="11578">
                  <c:v>-1.402964E-3</c:v>
                </c:pt>
                <c:pt idx="11579">
                  <c:v>7.2728199999999999E-4</c:v>
                </c:pt>
                <c:pt idx="11580" formatCode="0.00E+00">
                  <c:v>-9.6433600000000005E-5</c:v>
                </c:pt>
                <c:pt idx="11581">
                  <c:v>2.5016389999999999E-3</c:v>
                </c:pt>
                <c:pt idx="11582">
                  <c:v>8.4248999999999999E-4</c:v>
                </c:pt>
                <c:pt idx="11583">
                  <c:v>9.828669999999999E-4</c:v>
                </c:pt>
                <c:pt idx="11584">
                  <c:v>2.0715669999999999E-3</c:v>
                </c:pt>
                <c:pt idx="11585">
                  <c:v>2.8227080000000002E-3</c:v>
                </c:pt>
                <c:pt idx="11586">
                  <c:v>1.5257479999999999E-3</c:v>
                </c:pt>
                <c:pt idx="11587">
                  <c:v>1.838346E-3</c:v>
                </c:pt>
                <c:pt idx="11588">
                  <c:v>-2.9165000000000001E-4</c:v>
                </c:pt>
                <c:pt idx="11589">
                  <c:v>4.9762610000000001E-3</c:v>
                </c:pt>
                <c:pt idx="11590">
                  <c:v>4.715538E-3</c:v>
                </c:pt>
                <c:pt idx="11591">
                  <c:v>1.950781E-3</c:v>
                </c:pt>
                <c:pt idx="11592">
                  <c:v>3.3745070000000001E-3</c:v>
                </c:pt>
                <c:pt idx="11593">
                  <c:v>6.0350129999999997E-3</c:v>
                </c:pt>
                <c:pt idx="11594">
                  <c:v>2.45386E-3</c:v>
                </c:pt>
                <c:pt idx="11595">
                  <c:v>3.6733780000000001E-3</c:v>
                </c:pt>
                <c:pt idx="11596">
                  <c:v>2.5236910000000002E-3</c:v>
                </c:pt>
                <c:pt idx="11597">
                  <c:v>1.439446E-3</c:v>
                </c:pt>
                <c:pt idx="11598">
                  <c:v>1.174727E-3</c:v>
                </c:pt>
                <c:pt idx="11599">
                  <c:v>2.2197699999999999E-4</c:v>
                </c:pt>
                <c:pt idx="11600">
                  <c:v>-1.428117E-3</c:v>
                </c:pt>
                <c:pt idx="11601">
                  <c:v>6.1186400000000005E-4</c:v>
                </c:pt>
                <c:pt idx="11602" formatCode="0.00E+00">
                  <c:v>8.9351999999999994E-5</c:v>
                </c:pt>
                <c:pt idx="11603">
                  <c:v>-2.8159389999999999E-3</c:v>
                </c:pt>
                <c:pt idx="11604">
                  <c:v>-2.466532E-3</c:v>
                </c:pt>
                <c:pt idx="11605">
                  <c:v>-2.1555189999999998E-3</c:v>
                </c:pt>
                <c:pt idx="11606" formatCode="0.00E+00">
                  <c:v>-6.2007699999999999E-5</c:v>
                </c:pt>
                <c:pt idx="11607">
                  <c:v>-2.5963499999999998E-4</c:v>
                </c:pt>
                <c:pt idx="11608">
                  <c:v>-1.4364860000000001E-3</c:v>
                </c:pt>
                <c:pt idx="11609">
                  <c:v>-4.2744009999999997E-3</c:v>
                </c:pt>
                <c:pt idx="11610">
                  <c:v>-2.7875579999999999E-3</c:v>
                </c:pt>
                <c:pt idx="11611">
                  <c:v>-3.2310910000000002E-3</c:v>
                </c:pt>
                <c:pt idx="11612">
                  <c:v>-4.3485540000000001E-3</c:v>
                </c:pt>
                <c:pt idx="11613">
                  <c:v>-4.0379190000000001E-3</c:v>
                </c:pt>
                <c:pt idx="11614">
                  <c:v>-2.822186E-3</c:v>
                </c:pt>
                <c:pt idx="11615">
                  <c:v>-1.759617E-3</c:v>
                </c:pt>
                <c:pt idx="11616">
                  <c:v>-4.9700569999999999E-3</c:v>
                </c:pt>
                <c:pt idx="11617">
                  <c:v>-2.4209700000000002E-3</c:v>
                </c:pt>
                <c:pt idx="11618">
                  <c:v>-2.5988700000000001E-3</c:v>
                </c:pt>
                <c:pt idx="11619">
                  <c:v>-5.6672199999999997E-4</c:v>
                </c:pt>
                <c:pt idx="11620">
                  <c:v>-1.877264E-3</c:v>
                </c:pt>
                <c:pt idx="11621">
                  <c:v>-1.605453E-3</c:v>
                </c:pt>
                <c:pt idx="11622">
                  <c:v>-3.6495199999999998E-4</c:v>
                </c:pt>
                <c:pt idx="11623">
                  <c:v>8.4208999999999998E-4</c:v>
                </c:pt>
                <c:pt idx="11624">
                  <c:v>-1.6255950000000001E-3</c:v>
                </c:pt>
                <c:pt idx="11625">
                  <c:v>3.0087100000000003E-4</c:v>
                </c:pt>
                <c:pt idx="11626">
                  <c:v>1.9993699999999999E-4</c:v>
                </c:pt>
                <c:pt idx="11627">
                  <c:v>1.6384489999999999E-3</c:v>
                </c:pt>
                <c:pt idx="11628">
                  <c:v>-1.741902E-3</c:v>
                </c:pt>
                <c:pt idx="11629">
                  <c:v>-1.976214E-3</c:v>
                </c:pt>
                <c:pt idx="11630">
                  <c:v>-4.1187299999999999E-4</c:v>
                </c:pt>
                <c:pt idx="11631">
                  <c:v>-2.222281E-3</c:v>
                </c:pt>
                <c:pt idx="11632">
                  <c:v>-1.6214720000000001E-3</c:v>
                </c:pt>
                <c:pt idx="11633">
                  <c:v>-7.48987E-4</c:v>
                </c:pt>
                <c:pt idx="11634">
                  <c:v>7.0829499999999995E-4</c:v>
                </c:pt>
                <c:pt idx="11635">
                  <c:v>-1.398741E-3</c:v>
                </c:pt>
                <c:pt idx="11636">
                  <c:v>-6.5784999999999997E-4</c:v>
                </c:pt>
                <c:pt idx="11637">
                  <c:v>2.5901899999999998E-4</c:v>
                </c:pt>
                <c:pt idx="11638">
                  <c:v>-1.2579170000000001E-3</c:v>
                </c:pt>
                <c:pt idx="11639">
                  <c:v>3.0348700000000002E-4</c:v>
                </c:pt>
                <c:pt idx="11640">
                  <c:v>-6.3421300000000001E-4</c:v>
                </c:pt>
                <c:pt idx="11641">
                  <c:v>1.4413189999999999E-3</c:v>
                </c:pt>
                <c:pt idx="11642">
                  <c:v>-2.5124100000000001E-3</c:v>
                </c:pt>
                <c:pt idx="11643">
                  <c:v>-1.7529399999999999E-4</c:v>
                </c:pt>
                <c:pt idx="11644">
                  <c:v>-2.5122170000000002E-3</c:v>
                </c:pt>
                <c:pt idx="11645">
                  <c:v>-2.430467E-3</c:v>
                </c:pt>
                <c:pt idx="11646">
                  <c:v>-7.6332799999999997E-4</c:v>
                </c:pt>
                <c:pt idx="11647">
                  <c:v>-3.55819E-4</c:v>
                </c:pt>
                <c:pt idx="11648">
                  <c:v>-1.635201E-3</c:v>
                </c:pt>
                <c:pt idx="11649">
                  <c:v>-1.558322E-3</c:v>
                </c:pt>
                <c:pt idx="11650">
                  <c:v>-1.0637719999999999E-3</c:v>
                </c:pt>
                <c:pt idx="11651">
                  <c:v>-1.933337E-3</c:v>
                </c:pt>
                <c:pt idx="11652">
                  <c:v>-3.0950079999999998E-3</c:v>
                </c:pt>
                <c:pt idx="11653">
                  <c:v>-1.781567E-3</c:v>
                </c:pt>
                <c:pt idx="11654">
                  <c:v>-2.3943599999999999E-3</c:v>
                </c:pt>
                <c:pt idx="11655">
                  <c:v>-2.3012649999999998E-3</c:v>
                </c:pt>
                <c:pt idx="11656">
                  <c:v>-4.3199200000000002E-4</c:v>
                </c:pt>
                <c:pt idx="11657">
                  <c:v>-3.3842730000000001E-3</c:v>
                </c:pt>
                <c:pt idx="11658">
                  <c:v>-1.5706610000000001E-3</c:v>
                </c:pt>
                <c:pt idx="11659">
                  <c:v>-3.1294370000000001E-3</c:v>
                </c:pt>
                <c:pt idx="11660">
                  <c:v>-2.731827E-3</c:v>
                </c:pt>
                <c:pt idx="11661">
                  <c:v>7.2491099999999996E-4</c:v>
                </c:pt>
                <c:pt idx="11662">
                  <c:v>-1.2096100000000001E-3</c:v>
                </c:pt>
                <c:pt idx="11663">
                  <c:v>-9.3349500000000001E-4</c:v>
                </c:pt>
                <c:pt idx="11664" formatCode="0.00E+00">
                  <c:v>8.0369899999999998E-5</c:v>
                </c:pt>
                <c:pt idx="11665">
                  <c:v>-3.1079749999999998E-3</c:v>
                </c:pt>
                <c:pt idx="11666">
                  <c:v>-1.183042E-3</c:v>
                </c:pt>
                <c:pt idx="11667">
                  <c:v>1.5336010000000001E-3</c:v>
                </c:pt>
                <c:pt idx="11668">
                  <c:v>1.0502370000000001E-3</c:v>
                </c:pt>
                <c:pt idx="11669">
                  <c:v>4.6476829999999997E-3</c:v>
                </c:pt>
                <c:pt idx="11670">
                  <c:v>4.5392920000000003E-3</c:v>
                </c:pt>
                <c:pt idx="11671">
                  <c:v>4.4704619999999997E-3</c:v>
                </c:pt>
                <c:pt idx="11672">
                  <c:v>6.1128340000000001E-3</c:v>
                </c:pt>
                <c:pt idx="11673">
                  <c:v>3.7755620000000001E-3</c:v>
                </c:pt>
                <c:pt idx="11674">
                  <c:v>3.374756E-3</c:v>
                </c:pt>
                <c:pt idx="11675">
                  <c:v>5.2846610000000004E-3</c:v>
                </c:pt>
                <c:pt idx="11676">
                  <c:v>2.4675690000000002E-3</c:v>
                </c:pt>
                <c:pt idx="11677">
                  <c:v>2.1069629999999999E-3</c:v>
                </c:pt>
                <c:pt idx="11678">
                  <c:v>1.086706E-3</c:v>
                </c:pt>
                <c:pt idx="11679">
                  <c:v>-1.121541E-3</c:v>
                </c:pt>
                <c:pt idx="11680">
                  <c:v>-1.6666910000000001E-3</c:v>
                </c:pt>
                <c:pt idx="11681">
                  <c:v>-7.6495399999999998E-4</c:v>
                </c:pt>
                <c:pt idx="11682" formatCode="0.00E+00">
                  <c:v>-9.7299699999999999E-5</c:v>
                </c:pt>
                <c:pt idx="11683">
                  <c:v>3.94301E-4</c:v>
                </c:pt>
                <c:pt idx="11684">
                  <c:v>1.6609000000000001E-3</c:v>
                </c:pt>
                <c:pt idx="11685">
                  <c:v>-2.3132970000000002E-3</c:v>
                </c:pt>
                <c:pt idx="11686">
                  <c:v>-1.30316E-3</c:v>
                </c:pt>
                <c:pt idx="11687">
                  <c:v>8.7527600000000003E-4</c:v>
                </c:pt>
                <c:pt idx="11688">
                  <c:v>-3.085909E-3</c:v>
                </c:pt>
                <c:pt idx="11689">
                  <c:v>1.24134E-4</c:v>
                </c:pt>
                <c:pt idx="11690">
                  <c:v>-2.1544670000000002E-3</c:v>
                </c:pt>
                <c:pt idx="11691">
                  <c:v>-8.3372800000000005E-4</c:v>
                </c:pt>
                <c:pt idx="11692">
                  <c:v>-2.569843E-3</c:v>
                </c:pt>
                <c:pt idx="11693">
                  <c:v>3.2592E-4</c:v>
                </c:pt>
                <c:pt idx="11694">
                  <c:v>-2.2672E-3</c:v>
                </c:pt>
                <c:pt idx="11695" formatCode="0.00E+00">
                  <c:v>2.1780399999999999E-5</c:v>
                </c:pt>
                <c:pt idx="11696">
                  <c:v>-2.0227280000000001E-3</c:v>
                </c:pt>
                <c:pt idx="11697">
                  <c:v>-3.008209E-3</c:v>
                </c:pt>
                <c:pt idx="11698">
                  <c:v>-1.282481E-3</c:v>
                </c:pt>
                <c:pt idx="11699" formatCode="0.00E+00">
                  <c:v>5.0065599999999997E-5</c:v>
                </c:pt>
                <c:pt idx="11700">
                  <c:v>-2.0828600000000002E-3</c:v>
                </c:pt>
                <c:pt idx="11701">
                  <c:v>-9.1324899999999998E-4</c:v>
                </c:pt>
                <c:pt idx="11702">
                  <c:v>-3.0192769999999999E-3</c:v>
                </c:pt>
                <c:pt idx="11703">
                  <c:v>3.4605200000000001E-4</c:v>
                </c:pt>
                <c:pt idx="11704" formatCode="0.00E+00">
                  <c:v>-6.4607E-5</c:v>
                </c:pt>
                <c:pt idx="11705">
                  <c:v>-3.1237999999999999E-3</c:v>
                </c:pt>
                <c:pt idx="11706">
                  <c:v>7.60686E-4</c:v>
                </c:pt>
                <c:pt idx="11707">
                  <c:v>7.0664399999999998E-4</c:v>
                </c:pt>
                <c:pt idx="11708">
                  <c:v>-1.3411599999999999E-4</c:v>
                </c:pt>
                <c:pt idx="11709">
                  <c:v>4.3381799999999999E-4</c:v>
                </c:pt>
                <c:pt idx="11710">
                  <c:v>9.8589199999999993E-4</c:v>
                </c:pt>
                <c:pt idx="11711">
                  <c:v>-1.995887E-3</c:v>
                </c:pt>
                <c:pt idx="11712">
                  <c:v>-6.2808700000000005E-4</c:v>
                </c:pt>
                <c:pt idx="11713">
                  <c:v>-1.2303360000000001E-3</c:v>
                </c:pt>
                <c:pt idx="11714">
                  <c:v>-7.1341700000000004E-4</c:v>
                </c:pt>
                <c:pt idx="11715" formatCode="0.00E+00">
                  <c:v>-1.24727E-5</c:v>
                </c:pt>
                <c:pt idx="11716">
                  <c:v>-1.1435169999999999E-3</c:v>
                </c:pt>
                <c:pt idx="11717">
                  <c:v>4.37379E-4</c:v>
                </c:pt>
                <c:pt idx="11718">
                  <c:v>-6.34543E-4</c:v>
                </c:pt>
                <c:pt idx="11719">
                  <c:v>-1.2972280000000001E-3</c:v>
                </c:pt>
                <c:pt idx="11720">
                  <c:v>-4.3889100000000001E-4</c:v>
                </c:pt>
                <c:pt idx="11721">
                  <c:v>-9.3214800000000005E-4</c:v>
                </c:pt>
                <c:pt idx="11722">
                  <c:v>-3.9252749999999998E-3</c:v>
                </c:pt>
                <c:pt idx="11723">
                  <c:v>-1.2066550000000001E-3</c:v>
                </c:pt>
                <c:pt idx="11724">
                  <c:v>-3.2285270000000001E-3</c:v>
                </c:pt>
                <c:pt idx="11725">
                  <c:v>-7.3463000000000001E-4</c:v>
                </c:pt>
                <c:pt idx="11726">
                  <c:v>-1.472592E-3</c:v>
                </c:pt>
                <c:pt idx="11727">
                  <c:v>1.5886629999999999E-3</c:v>
                </c:pt>
                <c:pt idx="11728">
                  <c:v>-5.6743199999999998E-4</c:v>
                </c:pt>
                <c:pt idx="11729">
                  <c:v>-2.2165599999999998E-3</c:v>
                </c:pt>
                <c:pt idx="11730">
                  <c:v>-1.64398E-3</c:v>
                </c:pt>
                <c:pt idx="11731">
                  <c:v>-2.2333470000000001E-3</c:v>
                </c:pt>
                <c:pt idx="11732">
                  <c:v>-1.53773E-3</c:v>
                </c:pt>
                <c:pt idx="11733">
                  <c:v>6.8459399999999996E-4</c:v>
                </c:pt>
                <c:pt idx="11734">
                  <c:v>-5.8759800000000005E-4</c:v>
                </c:pt>
                <c:pt idx="11735">
                  <c:v>-7.9673799999999996E-4</c:v>
                </c:pt>
                <c:pt idx="11736">
                  <c:v>1.32953E-3</c:v>
                </c:pt>
                <c:pt idx="11737">
                  <c:v>-1.4248760000000001E-3</c:v>
                </c:pt>
                <c:pt idx="11738">
                  <c:v>-1.113553E-3</c:v>
                </c:pt>
                <c:pt idx="11739" formatCode="0.00E+00">
                  <c:v>8.95276E-5</c:v>
                </c:pt>
                <c:pt idx="11740">
                  <c:v>3.833932E-3</c:v>
                </c:pt>
                <c:pt idx="11741">
                  <c:v>-1.316472E-3</c:v>
                </c:pt>
                <c:pt idx="11742">
                  <c:v>-2.9455280000000002E-3</c:v>
                </c:pt>
                <c:pt idx="11743">
                  <c:v>3.3202409999999998E-3</c:v>
                </c:pt>
                <c:pt idx="11744">
                  <c:v>-3.2292710000000001E-3</c:v>
                </c:pt>
                <c:pt idx="11745">
                  <c:v>6.7747900000000004E-4</c:v>
                </c:pt>
                <c:pt idx="11746">
                  <c:v>1.0330109999999999E-3</c:v>
                </c:pt>
                <c:pt idx="11747">
                  <c:v>1.2717620000000001E-3</c:v>
                </c:pt>
                <c:pt idx="11748">
                  <c:v>-4.0150199999999998E-4</c:v>
                </c:pt>
                <c:pt idx="11749">
                  <c:v>2.0263350000000002E-3</c:v>
                </c:pt>
                <c:pt idx="11750">
                  <c:v>1.118197E-3</c:v>
                </c:pt>
                <c:pt idx="11751">
                  <c:v>2.0183810000000001E-3</c:v>
                </c:pt>
                <c:pt idx="11752">
                  <c:v>-1.9305539999999999E-3</c:v>
                </c:pt>
                <c:pt idx="11753">
                  <c:v>2.0946010000000002E-3</c:v>
                </c:pt>
                <c:pt idx="11754">
                  <c:v>-3.52844E-4</c:v>
                </c:pt>
                <c:pt idx="11755">
                  <c:v>5.0757799999999996E-4</c:v>
                </c:pt>
                <c:pt idx="11756">
                  <c:v>-1.8125680000000001E-3</c:v>
                </c:pt>
                <c:pt idx="11757">
                  <c:v>-1.2111699999999999E-3</c:v>
                </c:pt>
                <c:pt idx="11758">
                  <c:v>-6.9398400000000003E-4</c:v>
                </c:pt>
                <c:pt idx="11759">
                  <c:v>-1.4644370000000001E-3</c:v>
                </c:pt>
                <c:pt idx="11760">
                  <c:v>-2.1307600000000002E-3</c:v>
                </c:pt>
                <c:pt idx="11761">
                  <c:v>-2.6623269999999999E-3</c:v>
                </c:pt>
                <c:pt idx="11762">
                  <c:v>-1.0670930000000001E-3</c:v>
                </c:pt>
                <c:pt idx="11763">
                  <c:v>-1.4383480000000001E-3</c:v>
                </c:pt>
                <c:pt idx="11764">
                  <c:v>-2.4306419999999998E-3</c:v>
                </c:pt>
                <c:pt idx="11765">
                  <c:v>-1.3856809999999999E-3</c:v>
                </c:pt>
                <c:pt idx="11766">
                  <c:v>-2.9132709999999998E-3</c:v>
                </c:pt>
                <c:pt idx="11767">
                  <c:v>-2.53557E-3</c:v>
                </c:pt>
                <c:pt idx="11768">
                  <c:v>-3.884462E-3</c:v>
                </c:pt>
                <c:pt idx="11769">
                  <c:v>8.4478000000000005E-4</c:v>
                </c:pt>
                <c:pt idx="11770">
                  <c:v>7.6222200000000001E-4</c:v>
                </c:pt>
                <c:pt idx="11771">
                  <c:v>1.6145720000000001E-3</c:v>
                </c:pt>
                <c:pt idx="11772">
                  <c:v>-1.5700359999999999E-3</c:v>
                </c:pt>
                <c:pt idx="11773">
                  <c:v>-1.49591E-4</c:v>
                </c:pt>
                <c:pt idx="11774">
                  <c:v>-1.647087E-3</c:v>
                </c:pt>
                <c:pt idx="11775">
                  <c:v>1.774126E-3</c:v>
                </c:pt>
                <c:pt idx="11776">
                  <c:v>-1.578528E-3</c:v>
                </c:pt>
                <c:pt idx="11777">
                  <c:v>5.0503500000000003E-4</c:v>
                </c:pt>
                <c:pt idx="11778">
                  <c:v>1.0091709999999999E-3</c:v>
                </c:pt>
                <c:pt idx="11779">
                  <c:v>5.2520099999999999E-4</c:v>
                </c:pt>
                <c:pt idx="11780">
                  <c:v>-1.108915E-3</c:v>
                </c:pt>
                <c:pt idx="11781">
                  <c:v>-1.3405900000000001E-4</c:v>
                </c:pt>
                <c:pt idx="11782">
                  <c:v>-8.7015699999999998E-4</c:v>
                </c:pt>
                <c:pt idx="11783">
                  <c:v>-7.7090600000000002E-4</c:v>
                </c:pt>
                <c:pt idx="11784">
                  <c:v>5.1619899999999995E-4</c:v>
                </c:pt>
                <c:pt idx="11785">
                  <c:v>-3.059095E-3</c:v>
                </c:pt>
                <c:pt idx="11786">
                  <c:v>-1.6252490000000001E-3</c:v>
                </c:pt>
                <c:pt idx="11787">
                  <c:v>-2.9998500000000001E-4</c:v>
                </c:pt>
                <c:pt idx="11788">
                  <c:v>-2.7884429999999998E-3</c:v>
                </c:pt>
                <c:pt idx="11789">
                  <c:v>-6.5926799999999996E-4</c:v>
                </c:pt>
                <c:pt idx="11790">
                  <c:v>-1.0619379999999999E-3</c:v>
                </c:pt>
                <c:pt idx="11791">
                  <c:v>-2.6340690000000002E-3</c:v>
                </c:pt>
                <c:pt idx="11792">
                  <c:v>-2.4055690000000002E-3</c:v>
                </c:pt>
                <c:pt idx="11793">
                  <c:v>-3.6589779999999998E-3</c:v>
                </c:pt>
                <c:pt idx="11794">
                  <c:v>-5.9847299999999997E-4</c:v>
                </c:pt>
                <c:pt idx="11795">
                  <c:v>1.5850529999999999E-3</c:v>
                </c:pt>
                <c:pt idx="11796">
                  <c:v>-1.1446869999999999E-3</c:v>
                </c:pt>
                <c:pt idx="11797">
                  <c:v>-2.64182E-3</c:v>
                </c:pt>
                <c:pt idx="11798">
                  <c:v>-6.0743099999999996E-4</c:v>
                </c:pt>
                <c:pt idx="11799">
                  <c:v>-1.791813E-3</c:v>
                </c:pt>
                <c:pt idx="11800">
                  <c:v>-2.804614E-3</c:v>
                </c:pt>
                <c:pt idx="11801">
                  <c:v>-4.13213E-4</c:v>
                </c:pt>
                <c:pt idx="11802">
                  <c:v>-3.762671E-3</c:v>
                </c:pt>
                <c:pt idx="11803">
                  <c:v>-2.3911459999999998E-3</c:v>
                </c:pt>
                <c:pt idx="11804">
                  <c:v>-3.441497E-3</c:v>
                </c:pt>
                <c:pt idx="11805">
                  <c:v>-2.89363E-4</c:v>
                </c:pt>
                <c:pt idx="11806">
                  <c:v>-2.121085E-3</c:v>
                </c:pt>
                <c:pt idx="11807">
                  <c:v>-2.319354E-3</c:v>
                </c:pt>
                <c:pt idx="11808">
                  <c:v>-2.194718E-3</c:v>
                </c:pt>
                <c:pt idx="11809">
                  <c:v>-9.2863500000000003E-4</c:v>
                </c:pt>
                <c:pt idx="11810">
                  <c:v>-5.1211599999999996E-4</c:v>
                </c:pt>
                <c:pt idx="11811">
                  <c:v>1.477707E-3</c:v>
                </c:pt>
                <c:pt idx="11812">
                  <c:v>-3.5268400000000003E-4</c:v>
                </c:pt>
                <c:pt idx="11813">
                  <c:v>1.71116E-3</c:v>
                </c:pt>
                <c:pt idx="11814">
                  <c:v>-4.87546E-4</c:v>
                </c:pt>
                <c:pt idx="11815">
                  <c:v>1.600293E-3</c:v>
                </c:pt>
                <c:pt idx="11816">
                  <c:v>1.367533E-3</c:v>
                </c:pt>
                <c:pt idx="11817">
                  <c:v>1.0479770000000001E-3</c:v>
                </c:pt>
                <c:pt idx="11818">
                  <c:v>2.7379599999999998E-4</c:v>
                </c:pt>
                <c:pt idx="11819">
                  <c:v>-7.51707E-4</c:v>
                </c:pt>
                <c:pt idx="11820">
                  <c:v>2.8479599999999997E-4</c:v>
                </c:pt>
                <c:pt idx="11821">
                  <c:v>-8.1842999999999998E-4</c:v>
                </c:pt>
                <c:pt idx="11822">
                  <c:v>1.6902670000000001E-3</c:v>
                </c:pt>
                <c:pt idx="11823">
                  <c:v>7.5325200000000004E-4</c:v>
                </c:pt>
                <c:pt idx="11824" formatCode="0.00E+00">
                  <c:v>-2.4657199999999998E-5</c:v>
                </c:pt>
                <c:pt idx="11825">
                  <c:v>-1.8893930000000001E-3</c:v>
                </c:pt>
                <c:pt idx="11826">
                  <c:v>4.1743699999999999E-4</c:v>
                </c:pt>
                <c:pt idx="11827">
                  <c:v>-7.4877099999999996E-4</c:v>
                </c:pt>
                <c:pt idx="11828">
                  <c:v>-1.3407919999999999E-3</c:v>
                </c:pt>
                <c:pt idx="11829">
                  <c:v>-7.3616899999999995E-4</c:v>
                </c:pt>
                <c:pt idx="11830">
                  <c:v>-9.3297699999999998E-4</c:v>
                </c:pt>
                <c:pt idx="11831">
                  <c:v>5.7670900000000001E-4</c:v>
                </c:pt>
                <c:pt idx="11832">
                  <c:v>1.406284E-3</c:v>
                </c:pt>
                <c:pt idx="11833" formatCode="0.00E+00">
                  <c:v>-4.0096199999999997E-5</c:v>
                </c:pt>
                <c:pt idx="11834">
                  <c:v>-1.834268E-3</c:v>
                </c:pt>
                <c:pt idx="11835">
                  <c:v>-1.3394710000000001E-3</c:v>
                </c:pt>
                <c:pt idx="11836">
                  <c:v>1.3458900000000001E-4</c:v>
                </c:pt>
                <c:pt idx="11837">
                  <c:v>-2.756147E-3</c:v>
                </c:pt>
                <c:pt idx="11838">
                  <c:v>-6.9059899999999997E-4</c:v>
                </c:pt>
                <c:pt idx="11839">
                  <c:v>-2.7420400000000001E-4</c:v>
                </c:pt>
                <c:pt idx="11840">
                  <c:v>9.7641600000000002E-4</c:v>
                </c:pt>
                <c:pt idx="11841">
                  <c:v>-5.4255700000000004E-4</c:v>
                </c:pt>
                <c:pt idx="11842">
                  <c:v>1.242293E-3</c:v>
                </c:pt>
                <c:pt idx="11843">
                  <c:v>9.4971200000000002E-4</c:v>
                </c:pt>
                <c:pt idx="11844">
                  <c:v>3.0389499999999999E-4</c:v>
                </c:pt>
                <c:pt idx="11845">
                  <c:v>-1.4727800000000001E-4</c:v>
                </c:pt>
                <c:pt idx="11846">
                  <c:v>-4.5354199999999998E-4</c:v>
                </c:pt>
                <c:pt idx="11847" formatCode="0.00E+00">
                  <c:v>2.3692800000000002E-6</c:v>
                </c:pt>
                <c:pt idx="11848">
                  <c:v>1.5893470000000001E-3</c:v>
                </c:pt>
                <c:pt idx="11849">
                  <c:v>-2.362065E-3</c:v>
                </c:pt>
                <c:pt idx="11850">
                  <c:v>3.7273500000000002E-4</c:v>
                </c:pt>
                <c:pt idx="11851">
                  <c:v>1.671301E-3</c:v>
                </c:pt>
                <c:pt idx="11852">
                  <c:v>-2.1288599999999999E-4</c:v>
                </c:pt>
                <c:pt idx="11853" formatCode="0.00E+00">
                  <c:v>-6.05648E-5</c:v>
                </c:pt>
                <c:pt idx="11854">
                  <c:v>1.5679579999999999E-3</c:v>
                </c:pt>
                <c:pt idx="11855">
                  <c:v>-4.1383970000000003E-3</c:v>
                </c:pt>
                <c:pt idx="11856">
                  <c:v>2.3117799999999998E-3</c:v>
                </c:pt>
                <c:pt idx="11857">
                  <c:v>-2.2683809999999999E-3</c:v>
                </c:pt>
                <c:pt idx="11858">
                  <c:v>-1.031077E-3</c:v>
                </c:pt>
                <c:pt idx="11859">
                  <c:v>1.5487809999999999E-3</c:v>
                </c:pt>
                <c:pt idx="11860">
                  <c:v>-1.1085209999999999E-3</c:v>
                </c:pt>
                <c:pt idx="11861">
                  <c:v>2.4522900000000002E-4</c:v>
                </c:pt>
                <c:pt idx="11862">
                  <c:v>1.33526E-3</c:v>
                </c:pt>
                <c:pt idx="11863">
                  <c:v>-4.5553400000000001E-4</c:v>
                </c:pt>
                <c:pt idx="11864">
                  <c:v>-2.69645E-4</c:v>
                </c:pt>
                <c:pt idx="11865">
                  <c:v>-1.1789540000000001E-3</c:v>
                </c:pt>
                <c:pt idx="11866">
                  <c:v>-2.0258390000000002E-3</c:v>
                </c:pt>
                <c:pt idx="11867">
                  <c:v>-6.5733499999999999E-4</c:v>
                </c:pt>
                <c:pt idx="11868">
                  <c:v>-1.586512E-3</c:v>
                </c:pt>
                <c:pt idx="11869">
                  <c:v>-1.1893909999999999E-3</c:v>
                </c:pt>
                <c:pt idx="11870">
                  <c:v>4.9585700000000005E-4</c:v>
                </c:pt>
                <c:pt idx="11871">
                  <c:v>-7.93339E-4</c:v>
                </c:pt>
                <c:pt idx="11872">
                  <c:v>-8.8628299999999997E-4</c:v>
                </c:pt>
                <c:pt idx="11873">
                  <c:v>1.411835E-3</c:v>
                </c:pt>
                <c:pt idx="11874">
                  <c:v>5.7107499999999999E-4</c:v>
                </c:pt>
                <c:pt idx="11875">
                  <c:v>-4.6576350000000002E-3</c:v>
                </c:pt>
                <c:pt idx="11876">
                  <c:v>-7.9738300000000003E-4</c:v>
                </c:pt>
                <c:pt idx="11877">
                  <c:v>1.085297E-3</c:v>
                </c:pt>
                <c:pt idx="11878">
                  <c:v>-4.4788500000000003E-4</c:v>
                </c:pt>
                <c:pt idx="11879">
                  <c:v>-2.1000699999999999E-3</c:v>
                </c:pt>
                <c:pt idx="11880">
                  <c:v>5.6602099999999999E-4</c:v>
                </c:pt>
                <c:pt idx="11881">
                  <c:v>-2.43596E-4</c:v>
                </c:pt>
                <c:pt idx="11882">
                  <c:v>-2.7875000000000003E-4</c:v>
                </c:pt>
                <c:pt idx="11883">
                  <c:v>-1.17204E-4</c:v>
                </c:pt>
                <c:pt idx="11884">
                  <c:v>-1.108965E-3</c:v>
                </c:pt>
                <c:pt idx="11885">
                  <c:v>-2.7353799999999998E-4</c:v>
                </c:pt>
                <c:pt idx="11886" formatCode="0.00E+00">
                  <c:v>4.9503099999999997E-5</c:v>
                </c:pt>
                <c:pt idx="11887">
                  <c:v>5.1453999999999996E-4</c:v>
                </c:pt>
                <c:pt idx="11888">
                  <c:v>-3.9093400000000001E-4</c:v>
                </c:pt>
                <c:pt idx="11889">
                  <c:v>8.9731000000000001E-4</c:v>
                </c:pt>
                <c:pt idx="11890">
                  <c:v>-1.9482779999999999E-3</c:v>
                </c:pt>
                <c:pt idx="11891">
                  <c:v>4.2660400000000002E-4</c:v>
                </c:pt>
                <c:pt idx="11892">
                  <c:v>-2.4611000000000001E-4</c:v>
                </c:pt>
                <c:pt idx="11893">
                  <c:v>-7.4549999999999996E-4</c:v>
                </c:pt>
                <c:pt idx="11894" formatCode="0.00E+00">
                  <c:v>-1.5260700000000001E-5</c:v>
                </c:pt>
                <c:pt idx="11895">
                  <c:v>-4.2100699999999999E-4</c:v>
                </c:pt>
                <c:pt idx="11896">
                  <c:v>-7.4511300000000005E-4</c:v>
                </c:pt>
                <c:pt idx="11897">
                  <c:v>-2.1740499999999999E-3</c:v>
                </c:pt>
                <c:pt idx="11898">
                  <c:v>1.4076900000000001E-4</c:v>
                </c:pt>
                <c:pt idx="11899">
                  <c:v>-1.4133699999999999E-3</c:v>
                </c:pt>
                <c:pt idx="11900">
                  <c:v>-2.093807E-3</c:v>
                </c:pt>
                <c:pt idx="11901">
                  <c:v>-4.8099500000000001E-4</c:v>
                </c:pt>
                <c:pt idx="11902">
                  <c:v>-4.9484300000000002E-4</c:v>
                </c:pt>
                <c:pt idx="11903">
                  <c:v>2.57113E-4</c:v>
                </c:pt>
                <c:pt idx="11904">
                  <c:v>8.9920199999999999E-4</c:v>
                </c:pt>
                <c:pt idx="11905">
                  <c:v>-7.6790699999999996E-4</c:v>
                </c:pt>
                <c:pt idx="11906">
                  <c:v>-6.7256599999999998E-4</c:v>
                </c:pt>
                <c:pt idx="11907">
                  <c:v>-3.4817590000000001E-3</c:v>
                </c:pt>
                <c:pt idx="11908">
                  <c:v>-7.5122000000000003E-4</c:v>
                </c:pt>
                <c:pt idx="11909">
                  <c:v>-8.6638100000000005E-4</c:v>
                </c:pt>
                <c:pt idx="11910">
                  <c:v>-1.7137980000000001E-3</c:v>
                </c:pt>
                <c:pt idx="11911">
                  <c:v>-1.3937649999999999E-3</c:v>
                </c:pt>
                <c:pt idx="11912">
                  <c:v>-1.1844410000000001E-3</c:v>
                </c:pt>
                <c:pt idx="11913">
                  <c:v>3.03751E-4</c:v>
                </c:pt>
                <c:pt idx="11914">
                  <c:v>-7.1064700000000001E-4</c:v>
                </c:pt>
                <c:pt idx="11915">
                  <c:v>-4.1349399999999998E-4</c:v>
                </c:pt>
                <c:pt idx="11916">
                  <c:v>-6.0231200000000003E-4</c:v>
                </c:pt>
                <c:pt idx="11917">
                  <c:v>-7.9761299999999997E-4</c:v>
                </c:pt>
                <c:pt idx="11918">
                  <c:v>5.6805600000000005E-4</c:v>
                </c:pt>
                <c:pt idx="11919">
                  <c:v>-7.3832800000000001E-4</c:v>
                </c:pt>
                <c:pt idx="11920">
                  <c:v>1.603389E-3</c:v>
                </c:pt>
                <c:pt idx="11921">
                  <c:v>1.040224E-3</c:v>
                </c:pt>
                <c:pt idx="11922">
                  <c:v>-2.1359300000000001E-4</c:v>
                </c:pt>
                <c:pt idx="11923" formatCode="0.00E+00">
                  <c:v>2.1282100000000001E-5</c:v>
                </c:pt>
                <c:pt idx="11924">
                  <c:v>8.0345299999999998E-4</c:v>
                </c:pt>
                <c:pt idx="11925">
                  <c:v>3.2326499999999999E-4</c:v>
                </c:pt>
                <c:pt idx="11926">
                  <c:v>1.5416609999999999E-3</c:v>
                </c:pt>
                <c:pt idx="11927">
                  <c:v>2.3697829999999999E-3</c:v>
                </c:pt>
                <c:pt idx="11928">
                  <c:v>2.0193110000000002E-3</c:v>
                </c:pt>
                <c:pt idx="11929">
                  <c:v>5.6296899999999997E-4</c:v>
                </c:pt>
                <c:pt idx="11930">
                  <c:v>-1.2221479999999999E-3</c:v>
                </c:pt>
                <c:pt idx="11931">
                  <c:v>-2.3866170000000002E-3</c:v>
                </c:pt>
                <c:pt idx="11932">
                  <c:v>7.89469E-4</c:v>
                </c:pt>
                <c:pt idx="11933">
                  <c:v>8.9009699999999996E-4</c:v>
                </c:pt>
                <c:pt idx="11934">
                  <c:v>9.0607600000000002E-4</c:v>
                </c:pt>
                <c:pt idx="11935" formatCode="0.00E+00">
                  <c:v>8.4032300000000005E-5</c:v>
                </c:pt>
                <c:pt idx="11936">
                  <c:v>3.0347700000000002E-4</c:v>
                </c:pt>
                <c:pt idx="11937">
                  <c:v>-4.7114800000000001E-4</c:v>
                </c:pt>
                <c:pt idx="11938">
                  <c:v>-7.7208599999999995E-4</c:v>
                </c:pt>
                <c:pt idx="11939">
                  <c:v>-2.2219509999999998E-3</c:v>
                </c:pt>
                <c:pt idx="11940">
                  <c:v>-2.1524420000000001E-3</c:v>
                </c:pt>
                <c:pt idx="11941">
                  <c:v>1.4614199999999999E-3</c:v>
                </c:pt>
                <c:pt idx="11942">
                  <c:v>-1.0241079999999999E-3</c:v>
                </c:pt>
                <c:pt idx="11943">
                  <c:v>-2.693913E-3</c:v>
                </c:pt>
                <c:pt idx="11944">
                  <c:v>-1.7937649999999999E-3</c:v>
                </c:pt>
                <c:pt idx="11945">
                  <c:v>-1.690537E-3</c:v>
                </c:pt>
                <c:pt idx="11946">
                  <c:v>5.54508E-4</c:v>
                </c:pt>
                <c:pt idx="11947">
                  <c:v>-3.3169470000000002E-3</c:v>
                </c:pt>
                <c:pt idx="11948">
                  <c:v>4.0056E-4</c:v>
                </c:pt>
                <c:pt idx="11949">
                  <c:v>1.3988220000000001E-3</c:v>
                </c:pt>
                <c:pt idx="11950">
                  <c:v>-1.31707E-3</c:v>
                </c:pt>
                <c:pt idx="11951">
                  <c:v>-1.6937510000000001E-3</c:v>
                </c:pt>
                <c:pt idx="11952">
                  <c:v>-1.5350260000000001E-3</c:v>
                </c:pt>
                <c:pt idx="11953" formatCode="0.00E+00">
                  <c:v>-4.0093399999999998E-5</c:v>
                </c:pt>
                <c:pt idx="11954">
                  <c:v>-3.4848799999999999E-4</c:v>
                </c:pt>
                <c:pt idx="11955">
                  <c:v>7.9339099999999995E-4</c:v>
                </c:pt>
                <c:pt idx="11956">
                  <c:v>-1.6559179999999999E-3</c:v>
                </c:pt>
                <c:pt idx="11957">
                  <c:v>6.0128600000000003E-4</c:v>
                </c:pt>
                <c:pt idx="11958">
                  <c:v>1.5200770000000001E-3</c:v>
                </c:pt>
                <c:pt idx="11959">
                  <c:v>-6.89472E-4</c:v>
                </c:pt>
                <c:pt idx="11960">
                  <c:v>-1.313184E-3</c:v>
                </c:pt>
                <c:pt idx="11961">
                  <c:v>-4.0462859999999996E-3</c:v>
                </c:pt>
                <c:pt idx="11962">
                  <c:v>1.2539370000000001E-3</c:v>
                </c:pt>
                <c:pt idx="11963">
                  <c:v>-2.1668479999999999E-3</c:v>
                </c:pt>
                <c:pt idx="11964">
                  <c:v>-1.3798840000000001E-3</c:v>
                </c:pt>
                <c:pt idx="11965">
                  <c:v>5.6802299999999997E-4</c:v>
                </c:pt>
                <c:pt idx="11966">
                  <c:v>5.5444100000000003E-4</c:v>
                </c:pt>
                <c:pt idx="11967">
                  <c:v>1.3413399999999999E-3</c:v>
                </c:pt>
                <c:pt idx="11968">
                  <c:v>1.5448059999999999E-3</c:v>
                </c:pt>
                <c:pt idx="11969" formatCode="0.00E+00">
                  <c:v>-3.9464300000000001E-5</c:v>
                </c:pt>
                <c:pt idx="11970">
                  <c:v>-1.197673E-3</c:v>
                </c:pt>
                <c:pt idx="11971">
                  <c:v>1.027156E-3</c:v>
                </c:pt>
                <c:pt idx="11972">
                  <c:v>-5.2919600000000001E-4</c:v>
                </c:pt>
                <c:pt idx="11973">
                  <c:v>-1.077852E-3</c:v>
                </c:pt>
                <c:pt idx="11974">
                  <c:v>-1.366538E-3</c:v>
                </c:pt>
                <c:pt idx="11975">
                  <c:v>1.5582199999999999E-3</c:v>
                </c:pt>
                <c:pt idx="11976" formatCode="0.00E+00">
                  <c:v>6.2588600000000006E-5</c:v>
                </c:pt>
                <c:pt idx="11977">
                  <c:v>-1.0151870000000001E-3</c:v>
                </c:pt>
                <c:pt idx="11978" formatCode="0.00E+00">
                  <c:v>2.6908200000000001E-5</c:v>
                </c:pt>
                <c:pt idx="11979">
                  <c:v>4.0349299999999999E-4</c:v>
                </c:pt>
                <c:pt idx="11980">
                  <c:v>1.6637010000000001E-3</c:v>
                </c:pt>
                <c:pt idx="11981">
                  <c:v>6.3868599999999996E-4</c:v>
                </c:pt>
                <c:pt idx="11982">
                  <c:v>1.561205E-3</c:v>
                </c:pt>
                <c:pt idx="11983" formatCode="0.00E+00">
                  <c:v>3.4605599999999999E-5</c:v>
                </c:pt>
                <c:pt idx="11984">
                  <c:v>-1.4005720000000001E-3</c:v>
                </c:pt>
                <c:pt idx="11985">
                  <c:v>2.34231E-4</c:v>
                </c:pt>
                <c:pt idx="11986">
                  <c:v>-1.0550049999999999E-3</c:v>
                </c:pt>
                <c:pt idx="11987">
                  <c:v>4.6901799999999997E-4</c:v>
                </c:pt>
                <c:pt idx="11988">
                  <c:v>-2.5536100000000001E-4</c:v>
                </c:pt>
                <c:pt idx="11989">
                  <c:v>-1.340918E-3</c:v>
                </c:pt>
                <c:pt idx="11990">
                  <c:v>1.363789E-3</c:v>
                </c:pt>
                <c:pt idx="11991" formatCode="0.00E+00">
                  <c:v>-5.427E-5</c:v>
                </c:pt>
                <c:pt idx="11992">
                  <c:v>2.0645400000000001E-4</c:v>
                </c:pt>
                <c:pt idx="11993">
                  <c:v>4.4155600000000001E-4</c:v>
                </c:pt>
                <c:pt idx="11994">
                  <c:v>-3.1664600000000002E-4</c:v>
                </c:pt>
                <c:pt idx="11995">
                  <c:v>7.2200699999999999E-4</c:v>
                </c:pt>
                <c:pt idx="11996">
                  <c:v>9.5716400000000004E-4</c:v>
                </c:pt>
                <c:pt idx="11997">
                  <c:v>-3.1337890000000001E-3</c:v>
                </c:pt>
                <c:pt idx="11998">
                  <c:v>2.5428499999999998E-4</c:v>
                </c:pt>
                <c:pt idx="11999">
                  <c:v>1.1773580000000001E-3</c:v>
                </c:pt>
                <c:pt idx="12000" formatCode="0.00E+00">
                  <c:v>-8.5513599999999994E-5</c:v>
                </c:pt>
                <c:pt idx="12001" formatCode="0.00E+00">
                  <c:v>9.0569700000000001E-5</c:v>
                </c:pt>
                <c:pt idx="12002">
                  <c:v>-1.3778970000000001E-3</c:v>
                </c:pt>
                <c:pt idx="12003">
                  <c:v>7.6345099999999995E-4</c:v>
                </c:pt>
                <c:pt idx="12004">
                  <c:v>-1.7108920000000001E-3</c:v>
                </c:pt>
                <c:pt idx="12005">
                  <c:v>-5.7193499999999998E-4</c:v>
                </c:pt>
                <c:pt idx="12006">
                  <c:v>5.9932300000000002E-4</c:v>
                </c:pt>
                <c:pt idx="12007">
                  <c:v>-6.5886000000000004E-4</c:v>
                </c:pt>
                <c:pt idx="12008">
                  <c:v>-1.1723180000000001E-3</c:v>
                </c:pt>
                <c:pt idx="12009">
                  <c:v>-6.4900699999999995E-4</c:v>
                </c:pt>
                <c:pt idx="12010" formatCode="0.00E+00">
                  <c:v>2.4240499999999999E-5</c:v>
                </c:pt>
                <c:pt idx="12011">
                  <c:v>5.8480700000000001E-4</c:v>
                </c:pt>
                <c:pt idx="12012">
                  <c:v>-8.1415100000000005E-4</c:v>
                </c:pt>
                <c:pt idx="12013" formatCode="0.00E+00">
                  <c:v>8.8995799999999999E-5</c:v>
                </c:pt>
                <c:pt idx="12014">
                  <c:v>2.50117E-4</c:v>
                </c:pt>
                <c:pt idx="12015">
                  <c:v>2.1576200000000001E-4</c:v>
                </c:pt>
                <c:pt idx="12016">
                  <c:v>6.29351E-4</c:v>
                </c:pt>
                <c:pt idx="12017">
                  <c:v>6.2269300000000001E-4</c:v>
                </c:pt>
                <c:pt idx="12018">
                  <c:v>6.8820700000000003E-4</c:v>
                </c:pt>
                <c:pt idx="12019">
                  <c:v>-6.0694199999999996E-4</c:v>
                </c:pt>
                <c:pt idx="12020">
                  <c:v>-3.5420900000000002E-4</c:v>
                </c:pt>
                <c:pt idx="12021">
                  <c:v>-6.2546399999999995E-4</c:v>
                </c:pt>
                <c:pt idx="12022">
                  <c:v>1.370043E-3</c:v>
                </c:pt>
                <c:pt idx="12023">
                  <c:v>2.0085200000000002E-3</c:v>
                </c:pt>
                <c:pt idx="12024">
                  <c:v>-2.2413530000000002E-3</c:v>
                </c:pt>
                <c:pt idx="12025">
                  <c:v>9.7679699999999995E-4</c:v>
                </c:pt>
                <c:pt idx="12026">
                  <c:v>5.3684299999999996E-4</c:v>
                </c:pt>
                <c:pt idx="12027">
                  <c:v>-2.0891700000000001E-4</c:v>
                </c:pt>
                <c:pt idx="12028">
                  <c:v>-1.3471519999999999E-3</c:v>
                </c:pt>
                <c:pt idx="12029">
                  <c:v>1.795793E-3</c:v>
                </c:pt>
                <c:pt idx="12030">
                  <c:v>1.361166E-3</c:v>
                </c:pt>
                <c:pt idx="12031">
                  <c:v>-6.4007300000000001E-4</c:v>
                </c:pt>
                <c:pt idx="12032">
                  <c:v>2.8670699999999998E-4</c:v>
                </c:pt>
                <c:pt idx="12033">
                  <c:v>2.6902779999999999E-3</c:v>
                </c:pt>
                <c:pt idx="12034">
                  <c:v>3.93302E-4</c:v>
                </c:pt>
                <c:pt idx="12035">
                  <c:v>-2.9250690000000002E-3</c:v>
                </c:pt>
                <c:pt idx="12036">
                  <c:v>-1.16898E-3</c:v>
                </c:pt>
                <c:pt idx="12037">
                  <c:v>-9.9538399999999998E-4</c:v>
                </c:pt>
                <c:pt idx="12038">
                  <c:v>5.1622699999999996E-4</c:v>
                </c:pt>
                <c:pt idx="12039">
                  <c:v>-1.3192309999999999E-3</c:v>
                </c:pt>
                <c:pt idx="12040">
                  <c:v>-3.6502099999999999E-4</c:v>
                </c:pt>
                <c:pt idx="12041">
                  <c:v>-6.82235E-4</c:v>
                </c:pt>
                <c:pt idx="12042">
                  <c:v>-6.9581700000000005E-4</c:v>
                </c:pt>
                <c:pt idx="12043">
                  <c:v>1.587427E-3</c:v>
                </c:pt>
                <c:pt idx="12044">
                  <c:v>-1.576675E-3</c:v>
                </c:pt>
                <c:pt idx="12045">
                  <c:v>1.46207E-4</c:v>
                </c:pt>
                <c:pt idx="12046">
                  <c:v>-8.0507400000000002E-4</c:v>
                </c:pt>
                <c:pt idx="12047">
                  <c:v>-2.9684339999999998E-3</c:v>
                </c:pt>
                <c:pt idx="12048">
                  <c:v>-1.532191E-3</c:v>
                </c:pt>
                <c:pt idx="12049">
                  <c:v>-2.8930999999999998E-4</c:v>
                </c:pt>
                <c:pt idx="12050">
                  <c:v>6.4226400000000003E-4</c:v>
                </c:pt>
                <c:pt idx="12051">
                  <c:v>9.73116E-4</c:v>
                </c:pt>
                <c:pt idx="12052">
                  <c:v>2.662892E-3</c:v>
                </c:pt>
                <c:pt idx="12053">
                  <c:v>-4.34924E-4</c:v>
                </c:pt>
                <c:pt idx="12054">
                  <c:v>-1.334273E-3</c:v>
                </c:pt>
                <c:pt idx="12055">
                  <c:v>5.0753500000000004E-4</c:v>
                </c:pt>
                <c:pt idx="12056">
                  <c:v>-1.50798E-4</c:v>
                </c:pt>
                <c:pt idx="12057">
                  <c:v>2.4645610000000001E-3</c:v>
                </c:pt>
                <c:pt idx="12058">
                  <c:v>6.38964E-4</c:v>
                </c:pt>
                <c:pt idx="12059">
                  <c:v>-3.9327299999999997E-4</c:v>
                </c:pt>
                <c:pt idx="12060">
                  <c:v>-3.3922589999999999E-3</c:v>
                </c:pt>
                <c:pt idx="12061">
                  <c:v>-1.55346E-3</c:v>
                </c:pt>
                <c:pt idx="12062">
                  <c:v>1.6244899999999999E-3</c:v>
                </c:pt>
                <c:pt idx="12063" formatCode="0.00E+00">
                  <c:v>-9.9265900000000001E-5</c:v>
                </c:pt>
                <c:pt idx="12064">
                  <c:v>4.8769500000000001E-4</c:v>
                </c:pt>
                <c:pt idx="12065">
                  <c:v>-9.5501699999999995E-4</c:v>
                </c:pt>
                <c:pt idx="12066">
                  <c:v>1.2394280000000001E-3</c:v>
                </c:pt>
                <c:pt idx="12067">
                  <c:v>3.6637900000000001E-4</c:v>
                </c:pt>
                <c:pt idx="12068">
                  <c:v>1.7325800000000001E-3</c:v>
                </c:pt>
                <c:pt idx="12069" formatCode="0.00E+00">
                  <c:v>-2.44137E-5</c:v>
                </c:pt>
                <c:pt idx="12070" formatCode="0.00E+00">
                  <c:v>-2.3348699999999999E-5</c:v>
                </c:pt>
                <c:pt idx="12071">
                  <c:v>1.708315E-3</c:v>
                </c:pt>
                <c:pt idx="12072">
                  <c:v>1.5477259999999999E-3</c:v>
                </c:pt>
                <c:pt idx="12073">
                  <c:v>-2.6320299999999999E-4</c:v>
                </c:pt>
                <c:pt idx="12074">
                  <c:v>-1.6946520000000001E-3</c:v>
                </c:pt>
                <c:pt idx="12075" formatCode="0.00E+00">
                  <c:v>1.0885300000000001E-5</c:v>
                </c:pt>
                <c:pt idx="12076" formatCode="0.00E+00">
                  <c:v>7.8263700000000001E-5</c:v>
                </c:pt>
                <c:pt idx="12077">
                  <c:v>3.0158600000000001E-4</c:v>
                </c:pt>
                <c:pt idx="12078">
                  <c:v>1.4419509999999999E-3</c:v>
                </c:pt>
                <c:pt idx="12079">
                  <c:v>-4.8090900000000001E-4</c:v>
                </c:pt>
                <c:pt idx="12080">
                  <c:v>6.9194700000000005E-4</c:v>
                </c:pt>
                <c:pt idx="12081">
                  <c:v>-1.397992E-3</c:v>
                </c:pt>
                <c:pt idx="12082">
                  <c:v>-3.2953099999999999E-4</c:v>
                </c:pt>
                <c:pt idx="12083">
                  <c:v>-1.518901E-3</c:v>
                </c:pt>
                <c:pt idx="12084">
                  <c:v>-7.2847400000000001E-4</c:v>
                </c:pt>
                <c:pt idx="12085">
                  <c:v>-8.1173499999999995E-4</c:v>
                </c:pt>
                <c:pt idx="12086" formatCode="0.00E+00">
                  <c:v>-5.5397399999999999E-5</c:v>
                </c:pt>
                <c:pt idx="12087">
                  <c:v>-5.7207999999999998E-4</c:v>
                </c:pt>
                <c:pt idx="12088">
                  <c:v>-7.1349399999999996E-4</c:v>
                </c:pt>
                <c:pt idx="12089">
                  <c:v>-1.2200679999999999E-3</c:v>
                </c:pt>
                <c:pt idx="12090">
                  <c:v>1.381041E-3</c:v>
                </c:pt>
                <c:pt idx="12091" formatCode="0.00E+00">
                  <c:v>-4.2277399999999996E-6</c:v>
                </c:pt>
                <c:pt idx="12092">
                  <c:v>-9.6056899999999998E-4</c:v>
                </c:pt>
                <c:pt idx="12093">
                  <c:v>1.7258400000000001E-4</c:v>
                </c:pt>
                <c:pt idx="12094">
                  <c:v>-3.4167300000000002E-4</c:v>
                </c:pt>
                <c:pt idx="12095">
                  <c:v>1.5491610000000001E-3</c:v>
                </c:pt>
                <c:pt idx="12096">
                  <c:v>8.1199799999999997E-4</c:v>
                </c:pt>
                <c:pt idx="12097">
                  <c:v>3.5337200000000002E-4</c:v>
                </c:pt>
                <c:pt idx="12098">
                  <c:v>5.8453499999999996E-4</c:v>
                </c:pt>
                <c:pt idx="12099">
                  <c:v>-4.9009399999999995E-4</c:v>
                </c:pt>
                <c:pt idx="12100">
                  <c:v>2.3760000000000001E-3</c:v>
                </c:pt>
                <c:pt idx="12101">
                  <c:v>-6.5064400000000003E-4</c:v>
                </c:pt>
                <c:pt idx="12102">
                  <c:v>1.82659E-4</c:v>
                </c:pt>
                <c:pt idx="12103">
                  <c:v>-1.177839E-3</c:v>
                </c:pt>
                <c:pt idx="12104">
                  <c:v>4.3337300000000003E-4</c:v>
                </c:pt>
                <c:pt idx="12105">
                  <c:v>6.9512999999999997E-4</c:v>
                </c:pt>
                <c:pt idx="12106">
                  <c:v>-2.26856E-4</c:v>
                </c:pt>
                <c:pt idx="12107">
                  <c:v>2.0412300000000002E-3</c:v>
                </c:pt>
                <c:pt idx="12108">
                  <c:v>-6.6400900000000002E-4</c:v>
                </c:pt>
                <c:pt idx="12109">
                  <c:v>1.301773E-3</c:v>
                </c:pt>
                <c:pt idx="12110">
                  <c:v>-3.5443810000000001E-3</c:v>
                </c:pt>
                <c:pt idx="12111">
                  <c:v>-3.98766E-4</c:v>
                </c:pt>
                <c:pt idx="12112">
                  <c:v>-9.6415499999999996E-4</c:v>
                </c:pt>
                <c:pt idx="12113">
                  <c:v>-2.8143200000000003E-4</c:v>
                </c:pt>
                <c:pt idx="12114">
                  <c:v>1.592102E-3</c:v>
                </c:pt>
                <c:pt idx="12115">
                  <c:v>2.02783E-4</c:v>
                </c:pt>
                <c:pt idx="12116">
                  <c:v>-8.5475799999999995E-4</c:v>
                </c:pt>
                <c:pt idx="12117">
                  <c:v>5.4096500000000002E-4</c:v>
                </c:pt>
                <c:pt idx="12118">
                  <c:v>-1.1970139999999999E-3</c:v>
                </c:pt>
                <c:pt idx="12119">
                  <c:v>-1.1532109999999999E-3</c:v>
                </c:pt>
                <c:pt idx="12120">
                  <c:v>-1.963078E-3</c:v>
                </c:pt>
                <c:pt idx="12121">
                  <c:v>-1.8656E-4</c:v>
                </c:pt>
                <c:pt idx="12122">
                  <c:v>-1.4954200000000001E-4</c:v>
                </c:pt>
                <c:pt idx="12123">
                  <c:v>-1.96274E-4</c:v>
                </c:pt>
                <c:pt idx="12124">
                  <c:v>5.4062200000000004E-4</c:v>
                </c:pt>
                <c:pt idx="12125">
                  <c:v>1.6734600000000001E-3</c:v>
                </c:pt>
                <c:pt idx="12126" formatCode="0.00E+00">
                  <c:v>2.7626800000000001E-5</c:v>
                </c:pt>
                <c:pt idx="12127">
                  <c:v>-1.5833899999999999E-4</c:v>
                </c:pt>
                <c:pt idx="12128">
                  <c:v>5.0265800000000001E-4</c:v>
                </c:pt>
                <c:pt idx="12129">
                  <c:v>-8.49962E-4</c:v>
                </c:pt>
                <c:pt idx="12130">
                  <c:v>-2.8776799999999999E-4</c:v>
                </c:pt>
                <c:pt idx="12131">
                  <c:v>1.19345E-4</c:v>
                </c:pt>
                <c:pt idx="12132">
                  <c:v>7.9206000000000003E-4</c:v>
                </c:pt>
                <c:pt idx="12133">
                  <c:v>2.6229600000000002E-4</c:v>
                </c:pt>
                <c:pt idx="12134">
                  <c:v>-1.435735E-3</c:v>
                </c:pt>
                <c:pt idx="12135">
                  <c:v>8.2488699999999995E-4</c:v>
                </c:pt>
                <c:pt idx="12136">
                  <c:v>6.0517600000000002E-4</c:v>
                </c:pt>
                <c:pt idx="12137">
                  <c:v>-1.124632E-3</c:v>
                </c:pt>
                <c:pt idx="12138">
                  <c:v>3.7579300000000003E-4</c:v>
                </c:pt>
                <c:pt idx="12139">
                  <c:v>-1.0863310000000001E-3</c:v>
                </c:pt>
                <c:pt idx="12140">
                  <c:v>2.4554080000000001E-3</c:v>
                </c:pt>
                <c:pt idx="12141">
                  <c:v>-6.6708200000000005E-4</c:v>
                </c:pt>
                <c:pt idx="12142">
                  <c:v>1.55426E-3</c:v>
                </c:pt>
                <c:pt idx="12143">
                  <c:v>-1.3603739999999999E-3</c:v>
                </c:pt>
                <c:pt idx="12144">
                  <c:v>-1.18009E-4</c:v>
                </c:pt>
                <c:pt idx="12145">
                  <c:v>-5.5822300000000005E-4</c:v>
                </c:pt>
                <c:pt idx="12146">
                  <c:v>-1.3198870000000001E-3</c:v>
                </c:pt>
                <c:pt idx="12147">
                  <c:v>3.31491E-4</c:v>
                </c:pt>
                <c:pt idx="12148">
                  <c:v>-1.7005E-3</c:v>
                </c:pt>
                <c:pt idx="12149">
                  <c:v>-6.7363799999999995E-4</c:v>
                </c:pt>
                <c:pt idx="12150">
                  <c:v>-1.3210520000000001E-3</c:v>
                </c:pt>
                <c:pt idx="12151">
                  <c:v>3.0386900000000001E-4</c:v>
                </c:pt>
                <c:pt idx="12152">
                  <c:v>-5.9787800000000004E-4</c:v>
                </c:pt>
                <c:pt idx="12153">
                  <c:v>4.5219999999999999E-4</c:v>
                </c:pt>
                <c:pt idx="12154">
                  <c:v>1.317195E-3</c:v>
                </c:pt>
                <c:pt idx="12155">
                  <c:v>-9.23503E-4</c:v>
                </c:pt>
                <c:pt idx="12156">
                  <c:v>-1.1394860000000001E-3</c:v>
                </c:pt>
                <c:pt idx="12157">
                  <c:v>-7.0471499999999996E-4</c:v>
                </c:pt>
                <c:pt idx="12158">
                  <c:v>2.0844140000000001E-3</c:v>
                </c:pt>
                <c:pt idx="12159">
                  <c:v>1.4676299999999999E-3</c:v>
                </c:pt>
                <c:pt idx="12160">
                  <c:v>1.4348729999999999E-3</c:v>
                </c:pt>
                <c:pt idx="12161">
                  <c:v>1.573009E-3</c:v>
                </c:pt>
                <c:pt idx="12162">
                  <c:v>6.2518999999999997E-4</c:v>
                </c:pt>
                <c:pt idx="12163" formatCode="0.00E+00">
                  <c:v>-5.8005099999999998E-5</c:v>
                </c:pt>
                <c:pt idx="12164">
                  <c:v>-1.283059E-3</c:v>
                </c:pt>
                <c:pt idx="12165">
                  <c:v>1.433496E-3</c:v>
                </c:pt>
                <c:pt idx="12166">
                  <c:v>-5.5721700000000004E-4</c:v>
                </c:pt>
                <c:pt idx="12167">
                  <c:v>2.3171500000000001E-4</c:v>
                </c:pt>
                <c:pt idx="12168">
                  <c:v>-3.83741E-4</c:v>
                </c:pt>
                <c:pt idx="12169">
                  <c:v>1.28539E-3</c:v>
                </c:pt>
                <c:pt idx="12170">
                  <c:v>-1.602275E-3</c:v>
                </c:pt>
                <c:pt idx="12171">
                  <c:v>1.846056E-3</c:v>
                </c:pt>
                <c:pt idx="12172" formatCode="0.00E+00">
                  <c:v>-1.36294E-5</c:v>
                </c:pt>
                <c:pt idx="12173">
                  <c:v>-2.0557400000000001E-4</c:v>
                </c:pt>
                <c:pt idx="12174">
                  <c:v>-5.8374299999999996E-4</c:v>
                </c:pt>
                <c:pt idx="12175">
                  <c:v>-1.251039E-3</c:v>
                </c:pt>
                <c:pt idx="12176">
                  <c:v>1.301867E-3</c:v>
                </c:pt>
                <c:pt idx="12177">
                  <c:v>9.1727099999999999E-4</c:v>
                </c:pt>
                <c:pt idx="12178">
                  <c:v>1.768417E-3</c:v>
                </c:pt>
                <c:pt idx="12179">
                  <c:v>1.177029E-3</c:v>
                </c:pt>
                <c:pt idx="12180">
                  <c:v>-1.281602E-3</c:v>
                </c:pt>
                <c:pt idx="12181">
                  <c:v>-1.2803339999999999E-3</c:v>
                </c:pt>
                <c:pt idx="12182">
                  <c:v>9.5618899999999998E-4</c:v>
                </c:pt>
                <c:pt idx="12183">
                  <c:v>-6.0686599999999996E-4</c:v>
                </c:pt>
                <c:pt idx="12184">
                  <c:v>3.2603899999999997E-4</c:v>
                </c:pt>
                <c:pt idx="12185">
                  <c:v>-1.04406E-4</c:v>
                </c:pt>
                <c:pt idx="12186">
                  <c:v>1.8215000000000001E-4</c:v>
                </c:pt>
                <c:pt idx="12187">
                  <c:v>-3.5953899999999997E-4</c:v>
                </c:pt>
                <c:pt idx="12188">
                  <c:v>-7.3770800000000001E-4</c:v>
                </c:pt>
                <c:pt idx="12189">
                  <c:v>-1.9165149999999999E-3</c:v>
                </c:pt>
                <c:pt idx="12190">
                  <c:v>3.8472300000000001E-4</c:v>
                </c:pt>
                <c:pt idx="12191">
                  <c:v>-8.30337E-4</c:v>
                </c:pt>
                <c:pt idx="12192">
                  <c:v>2.883441E-3</c:v>
                </c:pt>
                <c:pt idx="12193">
                  <c:v>-2.122362E-3</c:v>
                </c:pt>
                <c:pt idx="12194">
                  <c:v>5.5864300000000005E-4</c:v>
                </c:pt>
                <c:pt idx="12195">
                  <c:v>3.9374599999999999E-4</c:v>
                </c:pt>
                <c:pt idx="12196">
                  <c:v>1.7769929999999999E-3</c:v>
                </c:pt>
                <c:pt idx="12197">
                  <c:v>7.4946699999999997E-4</c:v>
                </c:pt>
                <c:pt idx="12198">
                  <c:v>-1.9685560000000002E-3</c:v>
                </c:pt>
                <c:pt idx="12199">
                  <c:v>3.7413099999999999E-4</c:v>
                </c:pt>
                <c:pt idx="12200">
                  <c:v>1.075075E-3</c:v>
                </c:pt>
                <c:pt idx="12201">
                  <c:v>1.8296429999999999E-3</c:v>
                </c:pt>
                <c:pt idx="12202">
                  <c:v>1.3356259999999999E-3</c:v>
                </c:pt>
                <c:pt idx="12203">
                  <c:v>4.2305700000000001E-4</c:v>
                </c:pt>
                <c:pt idx="12204">
                  <c:v>-1.4898999999999999E-4</c:v>
                </c:pt>
                <c:pt idx="12205">
                  <c:v>-1.3506709999999999E-3</c:v>
                </c:pt>
                <c:pt idx="12206">
                  <c:v>8.1714199999999998E-4</c:v>
                </c:pt>
                <c:pt idx="12207">
                  <c:v>-7.4155300000000005E-4</c:v>
                </c:pt>
                <c:pt idx="12208">
                  <c:v>9.6340300000000005E-4</c:v>
                </c:pt>
                <c:pt idx="12209">
                  <c:v>-1.3064000000000001E-4</c:v>
                </c:pt>
                <c:pt idx="12210">
                  <c:v>-1.193508E-3</c:v>
                </c:pt>
                <c:pt idx="12211">
                  <c:v>1.049906E-3</c:v>
                </c:pt>
                <c:pt idx="12212">
                  <c:v>-4.2335400000000003E-4</c:v>
                </c:pt>
                <c:pt idx="12213">
                  <c:v>1.0270139999999999E-3</c:v>
                </c:pt>
                <c:pt idx="12214">
                  <c:v>-7.8793000000000005E-4</c:v>
                </c:pt>
                <c:pt idx="12215">
                  <c:v>-1.31376E-4</c:v>
                </c:pt>
                <c:pt idx="12216">
                  <c:v>-6.4829600000000003E-4</c:v>
                </c:pt>
                <c:pt idx="12217">
                  <c:v>8.1889500000000004E-4</c:v>
                </c:pt>
                <c:pt idx="12218">
                  <c:v>3.5443900000000001E-4</c:v>
                </c:pt>
                <c:pt idx="12219" formatCode="0.00E+00">
                  <c:v>-1.2225899999999999E-5</c:v>
                </c:pt>
                <c:pt idx="12220">
                  <c:v>-1.6029799999999999E-4</c:v>
                </c:pt>
                <c:pt idx="12221">
                  <c:v>6.9362700000000005E-4</c:v>
                </c:pt>
                <c:pt idx="12222">
                  <c:v>-3.0825399999999999E-4</c:v>
                </c:pt>
                <c:pt idx="12223">
                  <c:v>2.1936310000000001E-3</c:v>
                </c:pt>
                <c:pt idx="12224" formatCode="0.00E+00">
                  <c:v>8.2010900000000005E-5</c:v>
                </c:pt>
                <c:pt idx="12225">
                  <c:v>1.859199E-3</c:v>
                </c:pt>
                <c:pt idx="12226">
                  <c:v>6.5864600000000004E-4</c:v>
                </c:pt>
                <c:pt idx="12227">
                  <c:v>6.3570399999999996E-4</c:v>
                </c:pt>
                <c:pt idx="12228">
                  <c:v>1.2411099999999999E-4</c:v>
                </c:pt>
                <c:pt idx="12229">
                  <c:v>7.5797099999999997E-4</c:v>
                </c:pt>
                <c:pt idx="12230">
                  <c:v>-1.5062490000000001E-3</c:v>
                </c:pt>
                <c:pt idx="12231">
                  <c:v>-6.9245899999999998E-4</c:v>
                </c:pt>
                <c:pt idx="12232">
                  <c:v>2.3110539999999999E-3</c:v>
                </c:pt>
                <c:pt idx="12233">
                  <c:v>1.3747830000000001E-3</c:v>
                </c:pt>
                <c:pt idx="12234">
                  <c:v>-2.0673530000000001E-3</c:v>
                </c:pt>
                <c:pt idx="12235">
                  <c:v>-1.211106E-3</c:v>
                </c:pt>
                <c:pt idx="12236">
                  <c:v>2.2837600000000001E-3</c:v>
                </c:pt>
                <c:pt idx="12237" formatCode="0.00E+00">
                  <c:v>-6.4223100000000005E-5</c:v>
                </c:pt>
                <c:pt idx="12238">
                  <c:v>-1.789419E-3</c:v>
                </c:pt>
                <c:pt idx="12239">
                  <c:v>-8.3423500000000001E-4</c:v>
                </c:pt>
                <c:pt idx="12240">
                  <c:v>5.11726E-4</c:v>
                </c:pt>
                <c:pt idx="12241">
                  <c:v>-2.5673100000000002E-3</c:v>
                </c:pt>
                <c:pt idx="12242">
                  <c:v>-4.5062999999999999E-4</c:v>
                </c:pt>
                <c:pt idx="12243">
                  <c:v>-1.041291E-3</c:v>
                </c:pt>
                <c:pt idx="12244">
                  <c:v>2.7963700000000001E-4</c:v>
                </c:pt>
                <c:pt idx="12245">
                  <c:v>-1.01473E-4</c:v>
                </c:pt>
                <c:pt idx="12246">
                  <c:v>-3.6219699999999997E-4</c:v>
                </c:pt>
                <c:pt idx="12247">
                  <c:v>-1.2584989999999999E-3</c:v>
                </c:pt>
                <c:pt idx="12248">
                  <c:v>-9.1335299999999999E-4</c:v>
                </c:pt>
                <c:pt idx="12249">
                  <c:v>-2.1070009999999998E-3</c:v>
                </c:pt>
                <c:pt idx="12250">
                  <c:v>6.3259199999999996E-4</c:v>
                </c:pt>
                <c:pt idx="12251">
                  <c:v>1.8141979999999999E-3</c:v>
                </c:pt>
                <c:pt idx="12252">
                  <c:v>-9.5974999999999999E-4</c:v>
                </c:pt>
                <c:pt idx="12253">
                  <c:v>-9.9751399999999991E-4</c:v>
                </c:pt>
                <c:pt idx="12254">
                  <c:v>2.8092080000000001E-3</c:v>
                </c:pt>
                <c:pt idx="12255" formatCode="0.00E+00">
                  <c:v>-5.37289E-5</c:v>
                </c:pt>
                <c:pt idx="12256">
                  <c:v>-3.34693E-4</c:v>
                </c:pt>
                <c:pt idx="12257">
                  <c:v>6.0190500000000002E-4</c:v>
                </c:pt>
                <c:pt idx="12258">
                  <c:v>-2.2250400000000002E-3</c:v>
                </c:pt>
                <c:pt idx="12259">
                  <c:v>-9.8206599999999997E-4</c:v>
                </c:pt>
                <c:pt idx="12260">
                  <c:v>1.4989350000000001E-3</c:v>
                </c:pt>
                <c:pt idx="12261">
                  <c:v>-2.7952020000000001E-3</c:v>
                </c:pt>
                <c:pt idx="12262" formatCode="0.00E+00">
                  <c:v>-9.2892000000000004E-5</c:v>
                </c:pt>
                <c:pt idx="12263">
                  <c:v>1.5658009999999999E-3</c:v>
                </c:pt>
                <c:pt idx="12264">
                  <c:v>1.019853E-3</c:v>
                </c:pt>
                <c:pt idx="12265">
                  <c:v>-3.8821E-4</c:v>
                </c:pt>
                <c:pt idx="12266">
                  <c:v>6.3843899999999998E-4</c:v>
                </c:pt>
                <c:pt idx="12267">
                  <c:v>9.2665200000000003E-4</c:v>
                </c:pt>
                <c:pt idx="12268">
                  <c:v>-1.709878E-3</c:v>
                </c:pt>
                <c:pt idx="12269">
                  <c:v>-2.014774E-3</c:v>
                </c:pt>
                <c:pt idx="12270">
                  <c:v>1.8145850000000001E-3</c:v>
                </c:pt>
                <c:pt idx="12271">
                  <c:v>7.6556599999999997E-4</c:v>
                </c:pt>
                <c:pt idx="12272">
                  <c:v>1.2694E-4</c:v>
                </c:pt>
                <c:pt idx="12273">
                  <c:v>-1.306373E-3</c:v>
                </c:pt>
                <c:pt idx="12274" formatCode="0.00E+00">
                  <c:v>8.8857000000000007E-5</c:v>
                </c:pt>
                <c:pt idx="12275">
                  <c:v>-1.45454E-3</c:v>
                </c:pt>
                <c:pt idx="12276">
                  <c:v>8.2219599999999997E-4</c:v>
                </c:pt>
                <c:pt idx="12277">
                  <c:v>-2.8740900000000003E-4</c:v>
                </c:pt>
                <c:pt idx="12278">
                  <c:v>7.1420499999999998E-4</c:v>
                </c:pt>
                <c:pt idx="12279">
                  <c:v>1.626237E-3</c:v>
                </c:pt>
                <c:pt idx="12280">
                  <c:v>-8.5662800000000001E-4</c:v>
                </c:pt>
                <c:pt idx="12281">
                  <c:v>6.03419E-4</c:v>
                </c:pt>
                <c:pt idx="12282">
                  <c:v>-1.7132650000000001E-3</c:v>
                </c:pt>
                <c:pt idx="12283">
                  <c:v>-2.4552150000000002E-3</c:v>
                </c:pt>
                <c:pt idx="12284" formatCode="0.00E+00">
                  <c:v>8.5972700000000004E-5</c:v>
                </c:pt>
                <c:pt idx="12285">
                  <c:v>2.5292799999999997E-4</c:v>
                </c:pt>
                <c:pt idx="12286">
                  <c:v>2.7050499999999999E-4</c:v>
                </c:pt>
                <c:pt idx="12287">
                  <c:v>1.2832480000000001E-3</c:v>
                </c:pt>
                <c:pt idx="12288">
                  <c:v>1.021459E-3</c:v>
                </c:pt>
                <c:pt idx="12289">
                  <c:v>7.7214299999999998E-4</c:v>
                </c:pt>
                <c:pt idx="12290">
                  <c:v>2.3463379999999999E-3</c:v>
                </c:pt>
                <c:pt idx="12291">
                  <c:v>1.7171280000000001E-3</c:v>
                </c:pt>
                <c:pt idx="12292">
                  <c:v>3.3015399999999998E-4</c:v>
                </c:pt>
                <c:pt idx="12293">
                  <c:v>-2.64271E-4</c:v>
                </c:pt>
                <c:pt idx="12294">
                  <c:v>1.4800989999999999E-3</c:v>
                </c:pt>
                <c:pt idx="12295">
                  <c:v>-5.8732700000000001E-4</c:v>
                </c:pt>
                <c:pt idx="12296">
                  <c:v>-1.3934660000000001E-3</c:v>
                </c:pt>
                <c:pt idx="12297">
                  <c:v>1.2909130000000001E-3</c:v>
                </c:pt>
                <c:pt idx="12298">
                  <c:v>-1.9703939999999999E-3</c:v>
                </c:pt>
                <c:pt idx="12299">
                  <c:v>8.0007799999999997E-4</c:v>
                </c:pt>
                <c:pt idx="12300">
                  <c:v>1.80116E-3</c:v>
                </c:pt>
                <c:pt idx="12301">
                  <c:v>7.3645399999999999E-4</c:v>
                </c:pt>
                <c:pt idx="12302">
                  <c:v>1.50292E-4</c:v>
                </c:pt>
                <c:pt idx="12303">
                  <c:v>-2.0320870000000001E-3</c:v>
                </c:pt>
                <c:pt idx="12304">
                  <c:v>2.0949599999999999E-4</c:v>
                </c:pt>
                <c:pt idx="12305">
                  <c:v>1.5937799999999999E-3</c:v>
                </c:pt>
                <c:pt idx="12306">
                  <c:v>-1.812136E-3</c:v>
                </c:pt>
                <c:pt idx="12307">
                  <c:v>1.2513349999999999E-3</c:v>
                </c:pt>
                <c:pt idx="12308">
                  <c:v>1.3610569999999999E-3</c:v>
                </c:pt>
                <c:pt idx="12309">
                  <c:v>-1.336503E-3</c:v>
                </c:pt>
                <c:pt idx="12310">
                  <c:v>1.260878E-3</c:v>
                </c:pt>
                <c:pt idx="12311">
                  <c:v>-1.437118E-3</c:v>
                </c:pt>
                <c:pt idx="12312">
                  <c:v>-4.2351800000000001E-4</c:v>
                </c:pt>
                <c:pt idx="12313">
                  <c:v>4.02657E-4</c:v>
                </c:pt>
                <c:pt idx="12314">
                  <c:v>-2.2860699999999999E-3</c:v>
                </c:pt>
                <c:pt idx="12315">
                  <c:v>-9.8325100000000009E-4</c:v>
                </c:pt>
                <c:pt idx="12316">
                  <c:v>-2.3987209999999999E-3</c:v>
                </c:pt>
                <c:pt idx="12317">
                  <c:v>1.542021E-3</c:v>
                </c:pt>
                <c:pt idx="12318">
                  <c:v>-1.7704999999999999E-4</c:v>
                </c:pt>
                <c:pt idx="12319">
                  <c:v>-2.1128229999999998E-3</c:v>
                </c:pt>
                <c:pt idx="12320">
                  <c:v>-2.3607630000000001E-3</c:v>
                </c:pt>
                <c:pt idx="12321">
                  <c:v>1.5241000000000001E-4</c:v>
                </c:pt>
                <c:pt idx="12322">
                  <c:v>2.3130329999999999E-3</c:v>
                </c:pt>
                <c:pt idx="12323">
                  <c:v>-8.0599600000000001E-4</c:v>
                </c:pt>
                <c:pt idx="12324">
                  <c:v>7.9962399999999997E-4</c:v>
                </c:pt>
                <c:pt idx="12325">
                  <c:v>-1.3538720000000001E-3</c:v>
                </c:pt>
                <c:pt idx="12326">
                  <c:v>-1.9752699999999999E-4</c:v>
                </c:pt>
                <c:pt idx="12327">
                  <c:v>-3.5024900000000001E-4</c:v>
                </c:pt>
                <c:pt idx="12328">
                  <c:v>5.0542499999999999E-4</c:v>
                </c:pt>
                <c:pt idx="12329">
                  <c:v>7.6460600000000003E-4</c:v>
                </c:pt>
                <c:pt idx="12330">
                  <c:v>1.783532E-3</c:v>
                </c:pt>
                <c:pt idx="12331">
                  <c:v>-5.4732200000000004E-4</c:v>
                </c:pt>
                <c:pt idx="12332">
                  <c:v>4.81989E-4</c:v>
                </c:pt>
                <c:pt idx="12333">
                  <c:v>-2.2453600000000001E-4</c:v>
                </c:pt>
                <c:pt idx="12334">
                  <c:v>1.4111500000000001E-4</c:v>
                </c:pt>
                <c:pt idx="12335">
                  <c:v>4.8085599999999999E-4</c:v>
                </c:pt>
                <c:pt idx="12336">
                  <c:v>1.611368E-3</c:v>
                </c:pt>
                <c:pt idx="12337">
                  <c:v>-5.0737799999999995E-4</c:v>
                </c:pt>
                <c:pt idx="12338">
                  <c:v>2.8500690000000002E-3</c:v>
                </c:pt>
                <c:pt idx="12339">
                  <c:v>-1.240781E-3</c:v>
                </c:pt>
                <c:pt idx="12340">
                  <c:v>-3.2578590000000001E-3</c:v>
                </c:pt>
                <c:pt idx="12341">
                  <c:v>4.1817299999999998E-4</c:v>
                </c:pt>
                <c:pt idx="12342">
                  <c:v>2.8022099999999999E-4</c:v>
                </c:pt>
                <c:pt idx="12343">
                  <c:v>-1.0879259999999999E-3</c:v>
                </c:pt>
                <c:pt idx="12344">
                  <c:v>2.6141340000000002E-3</c:v>
                </c:pt>
                <c:pt idx="12345">
                  <c:v>2.7619960000000001E-3</c:v>
                </c:pt>
                <c:pt idx="12346">
                  <c:v>-2.12489E-4</c:v>
                </c:pt>
                <c:pt idx="12347">
                  <c:v>1.7767740000000001E-3</c:v>
                </c:pt>
                <c:pt idx="12348" formatCode="0.00E+00">
                  <c:v>-6.1872399999999994E-5</c:v>
                </c:pt>
                <c:pt idx="12349">
                  <c:v>-2.3847740000000001E-3</c:v>
                </c:pt>
                <c:pt idx="12350">
                  <c:v>2.28586E-4</c:v>
                </c:pt>
                <c:pt idx="12351">
                  <c:v>1.511049E-3</c:v>
                </c:pt>
                <c:pt idx="12352">
                  <c:v>1.483619E-3</c:v>
                </c:pt>
                <c:pt idx="12353">
                  <c:v>2.7652369999999998E-3</c:v>
                </c:pt>
                <c:pt idx="12354" formatCode="0.00E+00">
                  <c:v>3.8049199999999999E-6</c:v>
                </c:pt>
                <c:pt idx="12355">
                  <c:v>-1.8296799999999999E-4</c:v>
                </c:pt>
                <c:pt idx="12356">
                  <c:v>7.1265300000000005E-4</c:v>
                </c:pt>
                <c:pt idx="12357">
                  <c:v>-1.261741E-3</c:v>
                </c:pt>
                <c:pt idx="12358">
                  <c:v>3.33226E-4</c:v>
                </c:pt>
                <c:pt idx="12359">
                  <c:v>-4.84854E-4</c:v>
                </c:pt>
                <c:pt idx="12360">
                  <c:v>-1.0864620000000001E-3</c:v>
                </c:pt>
                <c:pt idx="12361">
                  <c:v>-8.9484899999999997E-4</c:v>
                </c:pt>
                <c:pt idx="12362">
                  <c:v>-1.2839200000000001E-4</c:v>
                </c:pt>
                <c:pt idx="12363">
                  <c:v>7.0794100000000002E-4</c:v>
                </c:pt>
                <c:pt idx="12364">
                  <c:v>1.869346E-3</c:v>
                </c:pt>
                <c:pt idx="12365">
                  <c:v>1.393813E-3</c:v>
                </c:pt>
                <c:pt idx="12366">
                  <c:v>-3.003599E-3</c:v>
                </c:pt>
                <c:pt idx="12367">
                  <c:v>2.4915969999999999E-3</c:v>
                </c:pt>
                <c:pt idx="12368">
                  <c:v>-1.2932880000000001E-3</c:v>
                </c:pt>
                <c:pt idx="12369">
                  <c:v>-2.1189759999999998E-3</c:v>
                </c:pt>
                <c:pt idx="12370">
                  <c:v>7.0583899999999999E-4</c:v>
                </c:pt>
                <c:pt idx="12371">
                  <c:v>-2.9616379999999999E-3</c:v>
                </c:pt>
                <c:pt idx="12372">
                  <c:v>1.2988870000000001E-3</c:v>
                </c:pt>
                <c:pt idx="12373" formatCode="0.00E+00">
                  <c:v>-4.59631E-5</c:v>
                </c:pt>
                <c:pt idx="12374">
                  <c:v>-9.1255500000000001E-4</c:v>
                </c:pt>
                <c:pt idx="12375">
                  <c:v>-1.9776160000000002E-3</c:v>
                </c:pt>
                <c:pt idx="12376">
                  <c:v>-2.8171499999999998E-4</c:v>
                </c:pt>
                <c:pt idx="12377" formatCode="0.00E+00">
                  <c:v>-6.9617300000000002E-5</c:v>
                </c:pt>
                <c:pt idx="12378">
                  <c:v>6.8778600000000002E-4</c:v>
                </c:pt>
                <c:pt idx="12379">
                  <c:v>-8.0490200000000003E-4</c:v>
                </c:pt>
                <c:pt idx="12380">
                  <c:v>8.3347499999999997E-4</c:v>
                </c:pt>
                <c:pt idx="12381">
                  <c:v>-1.3418099999999999E-3</c:v>
                </c:pt>
                <c:pt idx="12382">
                  <c:v>4.2706200000000003E-4</c:v>
                </c:pt>
                <c:pt idx="12383">
                  <c:v>-6.3844900000000003E-4</c:v>
                </c:pt>
                <c:pt idx="12384">
                  <c:v>-1.2800050000000001E-3</c:v>
                </c:pt>
                <c:pt idx="12385">
                  <c:v>1.5559699999999999E-4</c:v>
                </c:pt>
                <c:pt idx="12386">
                  <c:v>-3.98482E-3</c:v>
                </c:pt>
                <c:pt idx="12387">
                  <c:v>1.3030909999999999E-3</c:v>
                </c:pt>
                <c:pt idx="12388">
                  <c:v>-8.0799699999999997E-4</c:v>
                </c:pt>
                <c:pt idx="12389">
                  <c:v>-2.321002E-3</c:v>
                </c:pt>
                <c:pt idx="12390">
                  <c:v>9.1340699999999998E-4</c:v>
                </c:pt>
                <c:pt idx="12391">
                  <c:v>-5.1549099999999997E-4</c:v>
                </c:pt>
                <c:pt idx="12392">
                  <c:v>-4.9791400000000002E-4</c:v>
                </c:pt>
                <c:pt idx="12393">
                  <c:v>1.061462E-3</c:v>
                </c:pt>
                <c:pt idx="12394">
                  <c:v>2.170403E-3</c:v>
                </c:pt>
                <c:pt idx="12395">
                  <c:v>-6.4320999999999996E-4</c:v>
                </c:pt>
                <c:pt idx="12396">
                  <c:v>-3.78759E-4</c:v>
                </c:pt>
                <c:pt idx="12397">
                  <c:v>-2.2789899999999999E-4</c:v>
                </c:pt>
                <c:pt idx="12398">
                  <c:v>-2.1768009999999999E-3</c:v>
                </c:pt>
                <c:pt idx="12399">
                  <c:v>-1.4374640000000001E-3</c:v>
                </c:pt>
                <c:pt idx="12400">
                  <c:v>1.1926739999999999E-3</c:v>
                </c:pt>
                <c:pt idx="12401">
                  <c:v>-1.018162E-3</c:v>
                </c:pt>
                <c:pt idx="12402">
                  <c:v>-1.1646370000000001E-3</c:v>
                </c:pt>
                <c:pt idx="12403">
                  <c:v>1.247698E-3</c:v>
                </c:pt>
                <c:pt idx="12404">
                  <c:v>2.710306E-3</c:v>
                </c:pt>
                <c:pt idx="12405">
                  <c:v>1.02059E-3</c:v>
                </c:pt>
                <c:pt idx="12406">
                  <c:v>1.125785E-3</c:v>
                </c:pt>
                <c:pt idx="12407">
                  <c:v>-1.13429E-4</c:v>
                </c:pt>
                <c:pt idx="12408">
                  <c:v>-6.8015000000000003E-4</c:v>
                </c:pt>
                <c:pt idx="12409">
                  <c:v>1.362811E-3</c:v>
                </c:pt>
                <c:pt idx="12410">
                  <c:v>1.0456280000000001E-3</c:v>
                </c:pt>
                <c:pt idx="12411">
                  <c:v>5.2716000000000004E-4</c:v>
                </c:pt>
                <c:pt idx="12412">
                  <c:v>-1.379929E-3</c:v>
                </c:pt>
                <c:pt idx="12413">
                  <c:v>2.809944E-3</c:v>
                </c:pt>
                <c:pt idx="12414">
                  <c:v>-2.6181109999999998E-3</c:v>
                </c:pt>
                <c:pt idx="12415">
                  <c:v>6.6530500000000004E-4</c:v>
                </c:pt>
                <c:pt idx="12416">
                  <c:v>1.1276299999999999E-3</c:v>
                </c:pt>
                <c:pt idx="12417">
                  <c:v>-2.249357E-3</c:v>
                </c:pt>
                <c:pt idx="12418">
                  <c:v>1.341117E-3</c:v>
                </c:pt>
                <c:pt idx="12419">
                  <c:v>1.50481E-4</c:v>
                </c:pt>
                <c:pt idx="12420">
                  <c:v>1.553168E-3</c:v>
                </c:pt>
                <c:pt idx="12421">
                  <c:v>2.6097300000000001E-4</c:v>
                </c:pt>
                <c:pt idx="12422">
                  <c:v>5.3368000000000003E-4</c:v>
                </c:pt>
                <c:pt idx="12423">
                  <c:v>-1.4801009999999999E-3</c:v>
                </c:pt>
                <c:pt idx="12424">
                  <c:v>1.0339240000000001E-3</c:v>
                </c:pt>
                <c:pt idx="12425">
                  <c:v>-3.2764399999999998E-4</c:v>
                </c:pt>
                <c:pt idx="12426">
                  <c:v>-2.4881399999999998E-4</c:v>
                </c:pt>
                <c:pt idx="12427">
                  <c:v>1.6672E-4</c:v>
                </c:pt>
                <c:pt idx="12428">
                  <c:v>-1.9267900000000001E-3</c:v>
                </c:pt>
                <c:pt idx="12429">
                  <c:v>5.5750199999999998E-4</c:v>
                </c:pt>
                <c:pt idx="12430">
                  <c:v>-7.1895100000000001E-4</c:v>
                </c:pt>
                <c:pt idx="12431">
                  <c:v>-6.5963000000000003E-4</c:v>
                </c:pt>
                <c:pt idx="12432">
                  <c:v>-7.9119100000000001E-4</c:v>
                </c:pt>
                <c:pt idx="12433">
                  <c:v>-2.2191619999999998E-3</c:v>
                </c:pt>
                <c:pt idx="12434">
                  <c:v>-3.0967599999999999E-4</c:v>
                </c:pt>
                <c:pt idx="12435">
                  <c:v>-3.7565500000000002E-4</c:v>
                </c:pt>
                <c:pt idx="12436">
                  <c:v>-8.4064299999999997E-4</c:v>
                </c:pt>
                <c:pt idx="12437">
                  <c:v>1.112381E-3</c:v>
                </c:pt>
                <c:pt idx="12438">
                  <c:v>-2.10312E-3</c:v>
                </c:pt>
                <c:pt idx="12439" formatCode="0.00E+00">
                  <c:v>9.4567000000000004E-5</c:v>
                </c:pt>
                <c:pt idx="12440">
                  <c:v>-1.8655200000000001E-3</c:v>
                </c:pt>
                <c:pt idx="12441">
                  <c:v>-8.5192799999999995E-4</c:v>
                </c:pt>
                <c:pt idx="12442">
                  <c:v>2.2474589999999998E-3</c:v>
                </c:pt>
                <c:pt idx="12443">
                  <c:v>-1.166776E-3</c:v>
                </c:pt>
                <c:pt idx="12444" formatCode="0.00E+00">
                  <c:v>4.8424100000000003E-5</c:v>
                </c:pt>
                <c:pt idx="12445">
                  <c:v>7.1623399999999995E-4</c:v>
                </c:pt>
                <c:pt idx="12446" formatCode="0.00E+00">
                  <c:v>9.2787699999999999E-5</c:v>
                </c:pt>
                <c:pt idx="12447">
                  <c:v>5.0845700000000003E-4</c:v>
                </c:pt>
                <c:pt idx="12448" formatCode="0.00E+00">
                  <c:v>9.3004200000000006E-5</c:v>
                </c:pt>
                <c:pt idx="12449">
                  <c:v>2.6300749999999999E-3</c:v>
                </c:pt>
                <c:pt idx="12450">
                  <c:v>1.0532180000000001E-3</c:v>
                </c:pt>
                <c:pt idx="12451">
                  <c:v>-1.4301799999999999E-4</c:v>
                </c:pt>
                <c:pt idx="12452" formatCode="0.00E+00">
                  <c:v>7.0567699999999999E-5</c:v>
                </c:pt>
                <c:pt idx="12453">
                  <c:v>-1.69926E-3</c:v>
                </c:pt>
                <c:pt idx="12454">
                  <c:v>-9.7461399999999995E-4</c:v>
                </c:pt>
                <c:pt idx="12455">
                  <c:v>1.4474959999999999E-3</c:v>
                </c:pt>
                <c:pt idx="12456">
                  <c:v>2.3556340000000001E-3</c:v>
                </c:pt>
                <c:pt idx="12457">
                  <c:v>9.3386100000000002E-4</c:v>
                </c:pt>
                <c:pt idx="12458">
                  <c:v>-5.7668400000000005E-4</c:v>
                </c:pt>
                <c:pt idx="12459">
                  <c:v>1.1430030000000001E-3</c:v>
                </c:pt>
                <c:pt idx="12460">
                  <c:v>-1.126543E-3</c:v>
                </c:pt>
                <c:pt idx="12461">
                  <c:v>-1.9599019999999999E-3</c:v>
                </c:pt>
                <c:pt idx="12462">
                  <c:v>1.78397E-3</c:v>
                </c:pt>
                <c:pt idx="12463" formatCode="0.00E+00">
                  <c:v>7.9505600000000007E-5</c:v>
                </c:pt>
                <c:pt idx="12464">
                  <c:v>-7.3595400000000004E-4</c:v>
                </c:pt>
                <c:pt idx="12465">
                  <c:v>-8.2381999999999996E-4</c:v>
                </c:pt>
                <c:pt idx="12466" formatCode="0.00E+00">
                  <c:v>-4.0996800000000002E-6</c:v>
                </c:pt>
                <c:pt idx="12467">
                  <c:v>-2.5823600000000001E-4</c:v>
                </c:pt>
                <c:pt idx="12468">
                  <c:v>4.7919299999999999E-4</c:v>
                </c:pt>
                <c:pt idx="12469">
                  <c:v>-1.481331E-3</c:v>
                </c:pt>
                <c:pt idx="12470">
                  <c:v>-5.5295400000000003E-4</c:v>
                </c:pt>
                <c:pt idx="12471">
                  <c:v>-9.8046299999999999E-4</c:v>
                </c:pt>
                <c:pt idx="12472">
                  <c:v>-1.60476E-4</c:v>
                </c:pt>
                <c:pt idx="12473">
                  <c:v>-1.232501E-3</c:v>
                </c:pt>
                <c:pt idx="12474">
                  <c:v>-9.5553299999999995E-4</c:v>
                </c:pt>
                <c:pt idx="12475">
                  <c:v>-3.3100099999999998E-4</c:v>
                </c:pt>
                <c:pt idx="12476">
                  <c:v>-1.3805530000000001E-3</c:v>
                </c:pt>
                <c:pt idx="12477">
                  <c:v>1.237592E-3</c:v>
                </c:pt>
                <c:pt idx="12478">
                  <c:v>-1.728636E-3</c:v>
                </c:pt>
                <c:pt idx="12479">
                  <c:v>-1.6218249999999999E-3</c:v>
                </c:pt>
                <c:pt idx="12480">
                  <c:v>1.7630530000000001E-3</c:v>
                </c:pt>
                <c:pt idx="12481">
                  <c:v>-2.9897399999999997E-4</c:v>
                </c:pt>
                <c:pt idx="12482">
                  <c:v>1.4587129999999999E-3</c:v>
                </c:pt>
                <c:pt idx="12483">
                  <c:v>1.850548E-3</c:v>
                </c:pt>
                <c:pt idx="12484">
                  <c:v>8.00197E-4</c:v>
                </c:pt>
                <c:pt idx="12485">
                  <c:v>1.345543E-3</c:v>
                </c:pt>
                <c:pt idx="12486">
                  <c:v>-1.195113E-3</c:v>
                </c:pt>
                <c:pt idx="12487">
                  <c:v>5.0421299999999999E-4</c:v>
                </c:pt>
                <c:pt idx="12488">
                  <c:v>1.308488E-3</c:v>
                </c:pt>
                <c:pt idx="12489">
                  <c:v>-1.431283E-3</c:v>
                </c:pt>
                <c:pt idx="12490">
                  <c:v>1.30911E-3</c:v>
                </c:pt>
                <c:pt idx="12491">
                  <c:v>2.487455E-3</c:v>
                </c:pt>
                <c:pt idx="12492" formatCode="0.00E+00">
                  <c:v>5.7586500000000002E-5</c:v>
                </c:pt>
                <c:pt idx="12493">
                  <c:v>-1.832167E-3</c:v>
                </c:pt>
                <c:pt idx="12494">
                  <c:v>2.6320800000000002E-4</c:v>
                </c:pt>
                <c:pt idx="12495">
                  <c:v>2.6895700000000001E-4</c:v>
                </c:pt>
                <c:pt idx="12496">
                  <c:v>-8.6395199999999997E-4</c:v>
                </c:pt>
                <c:pt idx="12497">
                  <c:v>-9.4434200000000003E-4</c:v>
                </c:pt>
                <c:pt idx="12498">
                  <c:v>-1.546216E-3</c:v>
                </c:pt>
                <c:pt idx="12499">
                  <c:v>1.254284E-3</c:v>
                </c:pt>
                <c:pt idx="12500">
                  <c:v>6.9262399999999997E-4</c:v>
                </c:pt>
                <c:pt idx="12501">
                  <c:v>7.0264199999999996E-4</c:v>
                </c:pt>
                <c:pt idx="12502">
                  <c:v>-4.5077300000000002E-4</c:v>
                </c:pt>
                <c:pt idx="12503">
                  <c:v>-4.1612399999999998E-4</c:v>
                </c:pt>
                <c:pt idx="12504">
                  <c:v>-2.6345370000000002E-3</c:v>
                </c:pt>
                <c:pt idx="12505">
                  <c:v>-9.9876799999999992E-4</c:v>
                </c:pt>
                <c:pt idx="12506">
                  <c:v>4.9473300000000002E-4</c:v>
                </c:pt>
                <c:pt idx="12507">
                  <c:v>8.3269599999999996E-4</c:v>
                </c:pt>
                <c:pt idx="12508">
                  <c:v>-1.004352E-3</c:v>
                </c:pt>
                <c:pt idx="12509">
                  <c:v>4.41493E-4</c:v>
                </c:pt>
                <c:pt idx="12510">
                  <c:v>1.53339E-4</c:v>
                </c:pt>
                <c:pt idx="12511">
                  <c:v>3.6353890000000002E-3</c:v>
                </c:pt>
                <c:pt idx="12512">
                  <c:v>3.4105799999999999E-4</c:v>
                </c:pt>
                <c:pt idx="12513">
                  <c:v>-1.9876E-4</c:v>
                </c:pt>
                <c:pt idx="12514">
                  <c:v>-1.248844E-3</c:v>
                </c:pt>
                <c:pt idx="12515">
                  <c:v>5.6126099999999996E-4</c:v>
                </c:pt>
                <c:pt idx="12516">
                  <c:v>-3.6924800000000003E-4</c:v>
                </c:pt>
                <c:pt idx="12517">
                  <c:v>-4.9737100000000003E-4</c:v>
                </c:pt>
                <c:pt idx="12518">
                  <c:v>-1.677951E-3</c:v>
                </c:pt>
                <c:pt idx="12519">
                  <c:v>1.9078210000000001E-3</c:v>
                </c:pt>
                <c:pt idx="12520">
                  <c:v>4.48675E-4</c:v>
                </c:pt>
                <c:pt idx="12521">
                  <c:v>1.556296E-3</c:v>
                </c:pt>
                <c:pt idx="12522">
                  <c:v>1.3986370000000001E-3</c:v>
                </c:pt>
                <c:pt idx="12523">
                  <c:v>1.327045E-3</c:v>
                </c:pt>
                <c:pt idx="12524">
                  <c:v>1.782711E-3</c:v>
                </c:pt>
                <c:pt idx="12525">
                  <c:v>5.9406900000000002E-4</c:v>
                </c:pt>
                <c:pt idx="12526">
                  <c:v>-1.259491E-3</c:v>
                </c:pt>
                <c:pt idx="12527">
                  <c:v>4.3587699999999999E-4</c:v>
                </c:pt>
                <c:pt idx="12528">
                  <c:v>4.1616999999999999E-4</c:v>
                </c:pt>
                <c:pt idx="12529">
                  <c:v>-4.69598E-4</c:v>
                </c:pt>
                <c:pt idx="12530">
                  <c:v>-1.61736E-4</c:v>
                </c:pt>
                <c:pt idx="12531">
                  <c:v>-1.19013E-3</c:v>
                </c:pt>
                <c:pt idx="12532">
                  <c:v>8.5544400000000002E-4</c:v>
                </c:pt>
                <c:pt idx="12533">
                  <c:v>-2.9103100000000003E-4</c:v>
                </c:pt>
                <c:pt idx="12534">
                  <c:v>-5.1873100000000003E-4</c:v>
                </c:pt>
                <c:pt idx="12535">
                  <c:v>4.1107200000000001E-4</c:v>
                </c:pt>
                <c:pt idx="12536">
                  <c:v>-8.2063999999999998E-4</c:v>
                </c:pt>
                <c:pt idx="12537">
                  <c:v>8.5173200000000001E-4</c:v>
                </c:pt>
                <c:pt idx="12538" formatCode="0.00E+00">
                  <c:v>-9.0227499999999996E-5</c:v>
                </c:pt>
                <c:pt idx="12539">
                  <c:v>6.4760200000000005E-4</c:v>
                </c:pt>
                <c:pt idx="12540">
                  <c:v>3.98064E-4</c:v>
                </c:pt>
                <c:pt idx="12541">
                  <c:v>1.2414749999999999E-3</c:v>
                </c:pt>
                <c:pt idx="12542">
                  <c:v>-1.840068E-3</c:v>
                </c:pt>
                <c:pt idx="12543" formatCode="0.00E+00">
                  <c:v>-1.4259E-5</c:v>
                </c:pt>
                <c:pt idx="12544">
                  <c:v>-1.0196020000000001E-3</c:v>
                </c:pt>
                <c:pt idx="12545">
                  <c:v>1.0994830000000001E-3</c:v>
                </c:pt>
                <c:pt idx="12546">
                  <c:v>7.8096899999999996E-4</c:v>
                </c:pt>
                <c:pt idx="12547">
                  <c:v>-6.8381099999999999E-4</c:v>
                </c:pt>
                <c:pt idx="12548">
                  <c:v>7.2793100000000002E-4</c:v>
                </c:pt>
                <c:pt idx="12549">
                  <c:v>-2.3993679999999998E-3</c:v>
                </c:pt>
                <c:pt idx="12550">
                  <c:v>1.108281E-3</c:v>
                </c:pt>
                <c:pt idx="12551">
                  <c:v>6.9942599999999995E-4</c:v>
                </c:pt>
                <c:pt idx="12552">
                  <c:v>7.4949299999999995E-4</c:v>
                </c:pt>
                <c:pt idx="12553">
                  <c:v>-1.2638949999999999E-3</c:v>
                </c:pt>
                <c:pt idx="12554">
                  <c:v>2.52775E-4</c:v>
                </c:pt>
                <c:pt idx="12555">
                  <c:v>9.1511499999999998E-4</c:v>
                </c:pt>
                <c:pt idx="12556">
                  <c:v>1.702612E-3</c:v>
                </c:pt>
                <c:pt idx="12557">
                  <c:v>7.7325500000000004E-4</c:v>
                </c:pt>
                <c:pt idx="12558">
                  <c:v>-2.6201449999999999E-3</c:v>
                </c:pt>
                <c:pt idx="12559">
                  <c:v>-1.9042500000000001E-4</c:v>
                </c:pt>
                <c:pt idx="12560">
                  <c:v>-9.6380700000000001E-4</c:v>
                </c:pt>
                <c:pt idx="12561">
                  <c:v>-1.852526E-3</c:v>
                </c:pt>
                <c:pt idx="12562">
                  <c:v>3.56566E-4</c:v>
                </c:pt>
                <c:pt idx="12563">
                  <c:v>7.8771400000000001E-4</c:v>
                </c:pt>
                <c:pt idx="12564">
                  <c:v>3.2530020000000001E-3</c:v>
                </c:pt>
                <c:pt idx="12565">
                  <c:v>-4.3203399999999998E-4</c:v>
                </c:pt>
                <c:pt idx="12566">
                  <c:v>6.3642699999999996E-4</c:v>
                </c:pt>
                <c:pt idx="12567">
                  <c:v>1.60774E-4</c:v>
                </c:pt>
                <c:pt idx="12568" formatCode="0.00E+00">
                  <c:v>7.84826E-5</c:v>
                </c:pt>
                <c:pt idx="12569">
                  <c:v>1.420946E-3</c:v>
                </c:pt>
                <c:pt idx="12570" formatCode="0.00E+00">
                  <c:v>-1.1834800000000001E-5</c:v>
                </c:pt>
                <c:pt idx="12571" formatCode="0.00E+00">
                  <c:v>-1.8884000000000001E-5</c:v>
                </c:pt>
                <c:pt idx="12572">
                  <c:v>-1.0615119999999999E-3</c:v>
                </c:pt>
                <c:pt idx="12573">
                  <c:v>1.619543E-3</c:v>
                </c:pt>
                <c:pt idx="12574">
                  <c:v>-7.5120299999999998E-4</c:v>
                </c:pt>
                <c:pt idx="12575">
                  <c:v>3.450654E-3</c:v>
                </c:pt>
                <c:pt idx="12576">
                  <c:v>3.0519500000000002E-4</c:v>
                </c:pt>
                <c:pt idx="12577">
                  <c:v>1.6786349999999999E-3</c:v>
                </c:pt>
                <c:pt idx="12578">
                  <c:v>1.4828930000000001E-3</c:v>
                </c:pt>
                <c:pt idx="12579">
                  <c:v>4.77193E-4</c:v>
                </c:pt>
                <c:pt idx="12580">
                  <c:v>7.1767700000000001E-4</c:v>
                </c:pt>
                <c:pt idx="12581">
                  <c:v>-1.3762400000000001E-4</c:v>
                </c:pt>
                <c:pt idx="12582">
                  <c:v>-1.0484260000000001E-3</c:v>
                </c:pt>
                <c:pt idx="12583">
                  <c:v>7.1682199999999999E-4</c:v>
                </c:pt>
                <c:pt idx="12584">
                  <c:v>4.1219389999999998E-3</c:v>
                </c:pt>
                <c:pt idx="12585">
                  <c:v>9.0504300000000002E-4</c:v>
                </c:pt>
                <c:pt idx="12586">
                  <c:v>1.237405E-3</c:v>
                </c:pt>
                <c:pt idx="12587">
                  <c:v>-2.2541839999999998E-3</c:v>
                </c:pt>
                <c:pt idx="12588">
                  <c:v>6.26025E-4</c:v>
                </c:pt>
                <c:pt idx="12589">
                  <c:v>2.4944860000000002E-3</c:v>
                </c:pt>
                <c:pt idx="12590">
                  <c:v>-7.4897799999999997E-4</c:v>
                </c:pt>
                <c:pt idx="12591">
                  <c:v>4.0300399999999999E-4</c:v>
                </c:pt>
                <c:pt idx="12592">
                  <c:v>1.0979E-4</c:v>
                </c:pt>
                <c:pt idx="12593">
                  <c:v>-1.783005E-3</c:v>
                </c:pt>
                <c:pt idx="12594" formatCode="0.00E+00">
                  <c:v>2.0487199999999999E-5</c:v>
                </c:pt>
                <c:pt idx="12595" formatCode="0.00E+00">
                  <c:v>5.8369199999999997E-5</c:v>
                </c:pt>
                <c:pt idx="12596">
                  <c:v>-1.753379E-3</c:v>
                </c:pt>
                <c:pt idx="12597">
                  <c:v>1.0834E-3</c:v>
                </c:pt>
                <c:pt idx="12598">
                  <c:v>-1.2481969999999999E-3</c:v>
                </c:pt>
                <c:pt idx="12599">
                  <c:v>2.2325489999999999E-3</c:v>
                </c:pt>
                <c:pt idx="12600">
                  <c:v>-5.1929500000000002E-4</c:v>
                </c:pt>
                <c:pt idx="12601">
                  <c:v>1.6101519999999999E-3</c:v>
                </c:pt>
                <c:pt idx="12602">
                  <c:v>3.3423099999999999E-4</c:v>
                </c:pt>
                <c:pt idx="12603">
                  <c:v>3.3881760000000001E-3</c:v>
                </c:pt>
                <c:pt idx="12604">
                  <c:v>-2.0549300000000001E-4</c:v>
                </c:pt>
                <c:pt idx="12605">
                  <c:v>-9.0674899999999999E-4</c:v>
                </c:pt>
                <c:pt idx="12606" formatCode="0.00E+00">
                  <c:v>-8.5163399999999998E-5</c:v>
                </c:pt>
                <c:pt idx="12607">
                  <c:v>1.24788E-4</c:v>
                </c:pt>
                <c:pt idx="12608">
                  <c:v>4.2865500000000001E-4</c:v>
                </c:pt>
                <c:pt idx="12609">
                  <c:v>-6.4964500000000002E-4</c:v>
                </c:pt>
                <c:pt idx="12610">
                  <c:v>-1.32192E-4</c:v>
                </c:pt>
                <c:pt idx="12611">
                  <c:v>-2.1230089999999999E-3</c:v>
                </c:pt>
                <c:pt idx="12612">
                  <c:v>-3.4881099999999998E-4</c:v>
                </c:pt>
                <c:pt idx="12613">
                  <c:v>6.4664099999999999E-4</c:v>
                </c:pt>
                <c:pt idx="12614">
                  <c:v>1.423751E-3</c:v>
                </c:pt>
                <c:pt idx="12615">
                  <c:v>-2.954899E-3</c:v>
                </c:pt>
                <c:pt idx="12616">
                  <c:v>1.1879150000000001E-3</c:v>
                </c:pt>
                <c:pt idx="12617">
                  <c:v>-2.1202450000000002E-3</c:v>
                </c:pt>
                <c:pt idx="12618">
                  <c:v>6.04169E-4</c:v>
                </c:pt>
                <c:pt idx="12619">
                  <c:v>-5.1985200000000001E-4</c:v>
                </c:pt>
                <c:pt idx="12620">
                  <c:v>6.8150000000000003E-4</c:v>
                </c:pt>
                <c:pt idx="12621">
                  <c:v>7.5137200000000004E-4</c:v>
                </c:pt>
                <c:pt idx="12622" formatCode="0.00E+00">
                  <c:v>4.90965E-5</c:v>
                </c:pt>
                <c:pt idx="12623">
                  <c:v>-1.309742E-3</c:v>
                </c:pt>
                <c:pt idx="12624" formatCode="0.00E+00">
                  <c:v>1.30506E-5</c:v>
                </c:pt>
                <c:pt idx="12625">
                  <c:v>7.2852099999999999E-4</c:v>
                </c:pt>
                <c:pt idx="12626">
                  <c:v>-1.1580620000000001E-3</c:v>
                </c:pt>
                <c:pt idx="12627">
                  <c:v>-1.1521529999999999E-3</c:v>
                </c:pt>
                <c:pt idx="12628">
                  <c:v>-1.3654730000000001E-3</c:v>
                </c:pt>
                <c:pt idx="12629">
                  <c:v>2.1276310000000001E-3</c:v>
                </c:pt>
                <c:pt idx="12630">
                  <c:v>1.1678280000000001E-3</c:v>
                </c:pt>
                <c:pt idx="12631">
                  <c:v>2.396619E-3</c:v>
                </c:pt>
                <c:pt idx="12632">
                  <c:v>2.6928599999999998E-4</c:v>
                </c:pt>
                <c:pt idx="12633">
                  <c:v>-5.2398400000000002E-4</c:v>
                </c:pt>
                <c:pt idx="12634">
                  <c:v>4.1158399999999999E-4</c:v>
                </c:pt>
                <c:pt idx="12635">
                  <c:v>-3.4989899999999998E-4</c:v>
                </c:pt>
                <c:pt idx="12636">
                  <c:v>-4.8279099999999999E-4</c:v>
                </c:pt>
                <c:pt idx="12637">
                  <c:v>1.067712E-3</c:v>
                </c:pt>
                <c:pt idx="12638">
                  <c:v>1.3606600000000001E-3</c:v>
                </c:pt>
                <c:pt idx="12639">
                  <c:v>-3.6598799999999998E-4</c:v>
                </c:pt>
                <c:pt idx="12640">
                  <c:v>-3.3429599999999999E-4</c:v>
                </c:pt>
                <c:pt idx="12641">
                  <c:v>-4.3965299999999997E-4</c:v>
                </c:pt>
                <c:pt idx="12642">
                  <c:v>-1.205844E-3</c:v>
                </c:pt>
                <c:pt idx="12643">
                  <c:v>5.6000199999999998E-4</c:v>
                </c:pt>
                <c:pt idx="12644">
                  <c:v>1.848174E-3</c:v>
                </c:pt>
                <c:pt idx="12645">
                  <c:v>-8.5906800000000005E-4</c:v>
                </c:pt>
                <c:pt idx="12646">
                  <c:v>-7.2351299999999996E-4</c:v>
                </c:pt>
                <c:pt idx="12647">
                  <c:v>5.0224299999999998E-4</c:v>
                </c:pt>
                <c:pt idx="12648">
                  <c:v>-8.2933699999999998E-4</c:v>
                </c:pt>
                <c:pt idx="12649">
                  <c:v>1.148378E-3</c:v>
                </c:pt>
                <c:pt idx="12650">
                  <c:v>3.31587E-4</c:v>
                </c:pt>
                <c:pt idx="12651">
                  <c:v>1.190738E-3</c:v>
                </c:pt>
                <c:pt idx="12652" formatCode="0.00E+00">
                  <c:v>3.5191899999999998E-5</c:v>
                </c:pt>
                <c:pt idx="12653" formatCode="0.00E+00">
                  <c:v>-3.6525500000000001E-5</c:v>
                </c:pt>
                <c:pt idx="12654">
                  <c:v>-1.002188E-3</c:v>
                </c:pt>
                <c:pt idx="12655">
                  <c:v>2.6408080000000001E-3</c:v>
                </c:pt>
                <c:pt idx="12656">
                  <c:v>8.5542500000000004E-4</c:v>
                </c:pt>
                <c:pt idx="12657">
                  <c:v>1.4690829999999999E-3</c:v>
                </c:pt>
                <c:pt idx="12658">
                  <c:v>2.3503230000000001E-3</c:v>
                </c:pt>
                <c:pt idx="12659">
                  <c:v>1.4712729999999999E-3</c:v>
                </c:pt>
                <c:pt idx="12660">
                  <c:v>8.7499099999999998E-4</c:v>
                </c:pt>
                <c:pt idx="12661">
                  <c:v>2.3007599999999998E-3</c:v>
                </c:pt>
                <c:pt idx="12662">
                  <c:v>1.9569460000000002E-3</c:v>
                </c:pt>
                <c:pt idx="12663">
                  <c:v>4.2181500000000003E-4</c:v>
                </c:pt>
                <c:pt idx="12664">
                  <c:v>1.433017E-3</c:v>
                </c:pt>
                <c:pt idx="12665">
                  <c:v>3.2398300000000002E-4</c:v>
                </c:pt>
                <c:pt idx="12666">
                  <c:v>3.4156099999999999E-4</c:v>
                </c:pt>
                <c:pt idx="12667">
                  <c:v>-4.8314199999999999E-4</c:v>
                </c:pt>
                <c:pt idx="12668">
                  <c:v>-3.7608299999999998E-4</c:v>
                </c:pt>
                <c:pt idx="12669">
                  <c:v>1.51378E-4</c:v>
                </c:pt>
                <c:pt idx="12670">
                  <c:v>1.7476049999999999E-3</c:v>
                </c:pt>
                <c:pt idx="12671">
                  <c:v>-2.257523E-3</c:v>
                </c:pt>
                <c:pt idx="12672">
                  <c:v>1.547016E-3</c:v>
                </c:pt>
                <c:pt idx="12673">
                  <c:v>1.8853699999999999E-4</c:v>
                </c:pt>
                <c:pt idx="12674">
                  <c:v>2.5967200000000002E-4</c:v>
                </c:pt>
                <c:pt idx="12675">
                  <c:v>-1.1717769999999999E-3</c:v>
                </c:pt>
                <c:pt idx="12676">
                  <c:v>2.3277860000000001E-3</c:v>
                </c:pt>
                <c:pt idx="12677">
                  <c:v>1.3325629999999999E-3</c:v>
                </c:pt>
                <c:pt idx="12678">
                  <c:v>8.0371999999999996E-4</c:v>
                </c:pt>
                <c:pt idx="12679">
                  <c:v>8.6710300000000004E-4</c:v>
                </c:pt>
                <c:pt idx="12680">
                  <c:v>5.5560199999999998E-4</c:v>
                </c:pt>
                <c:pt idx="12681">
                  <c:v>-1.6606800000000001E-3</c:v>
                </c:pt>
                <c:pt idx="12682">
                  <c:v>1.746025E-3</c:v>
                </c:pt>
                <c:pt idx="12683">
                  <c:v>-2.3712220000000001E-3</c:v>
                </c:pt>
                <c:pt idx="12684">
                  <c:v>1.78418E-3</c:v>
                </c:pt>
                <c:pt idx="12685">
                  <c:v>1.4217240000000001E-3</c:v>
                </c:pt>
                <c:pt idx="12686">
                  <c:v>7.8682399999999999E-4</c:v>
                </c:pt>
                <c:pt idx="12687">
                  <c:v>1.4837730000000001E-3</c:v>
                </c:pt>
                <c:pt idx="12688">
                  <c:v>3.0972399999999999E-4</c:v>
                </c:pt>
                <c:pt idx="12689" formatCode="0.00E+00">
                  <c:v>9.4807200000000003E-5</c:v>
                </c:pt>
                <c:pt idx="12690">
                  <c:v>-1.1092859999999999E-3</c:v>
                </c:pt>
                <c:pt idx="12691" formatCode="0.00E+00">
                  <c:v>7.9815300000000001E-5</c:v>
                </c:pt>
                <c:pt idx="12692">
                  <c:v>-1.376169E-3</c:v>
                </c:pt>
                <c:pt idx="12693">
                  <c:v>1.857708E-3</c:v>
                </c:pt>
                <c:pt idx="12694">
                  <c:v>2.0755489999999999E-3</c:v>
                </c:pt>
                <c:pt idx="12695">
                  <c:v>4.29715E-4</c:v>
                </c:pt>
                <c:pt idx="12696">
                  <c:v>1.2767919999999999E-3</c:v>
                </c:pt>
                <c:pt idx="12697">
                  <c:v>-1.8905059999999999E-3</c:v>
                </c:pt>
                <c:pt idx="12698">
                  <c:v>-9.0803100000000001E-4</c:v>
                </c:pt>
                <c:pt idx="12699">
                  <c:v>2.3221180000000002E-3</c:v>
                </c:pt>
                <c:pt idx="12700">
                  <c:v>1.6982E-4</c:v>
                </c:pt>
                <c:pt idx="12701">
                  <c:v>1.7765050000000001E-3</c:v>
                </c:pt>
                <c:pt idx="12702">
                  <c:v>-2.26254E-3</c:v>
                </c:pt>
                <c:pt idx="12703">
                  <c:v>-1.9789130000000001E-3</c:v>
                </c:pt>
                <c:pt idx="12704">
                  <c:v>-1.9864489999999999E-3</c:v>
                </c:pt>
                <c:pt idx="12705">
                  <c:v>-1.9014699999999999E-4</c:v>
                </c:pt>
                <c:pt idx="12706">
                  <c:v>1.9190030000000001E-3</c:v>
                </c:pt>
                <c:pt idx="12707">
                  <c:v>4.1431699999999998E-4</c:v>
                </c:pt>
                <c:pt idx="12708">
                  <c:v>1.80834E-4</c:v>
                </c:pt>
                <c:pt idx="12709">
                  <c:v>-9.2064999999999996E-4</c:v>
                </c:pt>
                <c:pt idx="12710">
                  <c:v>-6.8236200000000005E-4</c:v>
                </c:pt>
                <c:pt idx="12711">
                  <c:v>-7.3163000000000004E-4</c:v>
                </c:pt>
                <c:pt idx="12712">
                  <c:v>4.6107600000000002E-3</c:v>
                </c:pt>
                <c:pt idx="12713">
                  <c:v>3.9923699999999999E-4</c:v>
                </c:pt>
                <c:pt idx="12714">
                  <c:v>9.9183600000000006E-4</c:v>
                </c:pt>
                <c:pt idx="12715" formatCode="0.00E+00">
                  <c:v>-6.5172099999999999E-5</c:v>
                </c:pt>
                <c:pt idx="12716">
                  <c:v>2.8310729999999999E-3</c:v>
                </c:pt>
                <c:pt idx="12717">
                  <c:v>4.9228499999999997E-4</c:v>
                </c:pt>
                <c:pt idx="12718">
                  <c:v>1.6959500000000001E-3</c:v>
                </c:pt>
                <c:pt idx="12719">
                  <c:v>-8.3511900000000005E-4</c:v>
                </c:pt>
                <c:pt idx="12720">
                  <c:v>-1.8102099999999999E-4</c:v>
                </c:pt>
                <c:pt idx="12721">
                  <c:v>7.0368099999999995E-4</c:v>
                </c:pt>
                <c:pt idx="12722">
                  <c:v>-1.379045E-3</c:v>
                </c:pt>
                <c:pt idx="12723">
                  <c:v>1.853766E-3</c:v>
                </c:pt>
                <c:pt idx="12724">
                  <c:v>-1.1253249999999999E-3</c:v>
                </c:pt>
                <c:pt idx="12725">
                  <c:v>1.444093E-3</c:v>
                </c:pt>
                <c:pt idx="12726">
                  <c:v>7.2678200000000004E-4</c:v>
                </c:pt>
                <c:pt idx="12727">
                  <c:v>-3.383807E-3</c:v>
                </c:pt>
                <c:pt idx="12728">
                  <c:v>2.9278300000000002E-3</c:v>
                </c:pt>
                <c:pt idx="12729">
                  <c:v>1.0023639999999999E-3</c:v>
                </c:pt>
                <c:pt idx="12730">
                  <c:v>2.5380200000000002E-4</c:v>
                </c:pt>
                <c:pt idx="12731">
                  <c:v>-1.368862E-3</c:v>
                </c:pt>
                <c:pt idx="12732">
                  <c:v>3.3598500000000002E-4</c:v>
                </c:pt>
                <c:pt idx="12733">
                  <c:v>-1.2589820000000001E-3</c:v>
                </c:pt>
                <c:pt idx="12734">
                  <c:v>3.20322E-4</c:v>
                </c:pt>
                <c:pt idx="12735">
                  <c:v>3.6399799999999998E-4</c:v>
                </c:pt>
                <c:pt idx="12736">
                  <c:v>-2.0686010000000002E-3</c:v>
                </c:pt>
                <c:pt idx="12737">
                  <c:v>-8.3289400000000004E-4</c:v>
                </c:pt>
                <c:pt idx="12738">
                  <c:v>-1.9222999999999999E-4</c:v>
                </c:pt>
                <c:pt idx="12739">
                  <c:v>-1.5051680000000001E-3</c:v>
                </c:pt>
                <c:pt idx="12740">
                  <c:v>1.6098040000000001E-3</c:v>
                </c:pt>
                <c:pt idx="12741">
                  <c:v>-2.3356689999999999E-3</c:v>
                </c:pt>
                <c:pt idx="12742">
                  <c:v>-8.64952E-4</c:v>
                </c:pt>
                <c:pt idx="12743">
                  <c:v>-1.07481E-3</c:v>
                </c:pt>
                <c:pt idx="12744">
                  <c:v>1.5979449999999999E-3</c:v>
                </c:pt>
                <c:pt idx="12745">
                  <c:v>1.0151500000000001E-4</c:v>
                </c:pt>
                <c:pt idx="12746" formatCode="0.00E+00">
                  <c:v>1.13063E-6</c:v>
                </c:pt>
                <c:pt idx="12747">
                  <c:v>4.3069899999999999E-4</c:v>
                </c:pt>
                <c:pt idx="12748">
                  <c:v>1.60672E-4</c:v>
                </c:pt>
                <c:pt idx="12749">
                  <c:v>-8.9873299999999998E-4</c:v>
                </c:pt>
                <c:pt idx="12750">
                  <c:v>1.404347E-3</c:v>
                </c:pt>
                <c:pt idx="12751">
                  <c:v>4.5492999999999998E-4</c:v>
                </c:pt>
                <c:pt idx="12752">
                  <c:v>-1.2184260000000001E-3</c:v>
                </c:pt>
                <c:pt idx="12753">
                  <c:v>-1.4128369999999999E-3</c:v>
                </c:pt>
                <c:pt idx="12754">
                  <c:v>-2.5012609999999998E-3</c:v>
                </c:pt>
                <c:pt idx="12755">
                  <c:v>-1.142517E-3</c:v>
                </c:pt>
                <c:pt idx="12756">
                  <c:v>-1.9114030000000001E-3</c:v>
                </c:pt>
                <c:pt idx="12757" formatCode="0.00E+00">
                  <c:v>6.7059900000000005E-5</c:v>
                </c:pt>
                <c:pt idx="12758">
                  <c:v>-5.1389199999999995E-4</c:v>
                </c:pt>
                <c:pt idx="12759">
                  <c:v>-2.2145870000000001E-3</c:v>
                </c:pt>
                <c:pt idx="12760">
                  <c:v>-9.0401200000000004E-4</c:v>
                </c:pt>
                <c:pt idx="12761">
                  <c:v>-1.965016E-3</c:v>
                </c:pt>
                <c:pt idx="12762">
                  <c:v>8.8115700000000003E-4</c:v>
                </c:pt>
                <c:pt idx="12763">
                  <c:v>-3.8411100000000002E-4</c:v>
                </c:pt>
                <c:pt idx="12764">
                  <c:v>-1.711169E-3</c:v>
                </c:pt>
                <c:pt idx="12765">
                  <c:v>-2.2648400000000002E-3</c:v>
                </c:pt>
                <c:pt idx="12766">
                  <c:v>9.7574100000000002E-4</c:v>
                </c:pt>
                <c:pt idx="12767">
                  <c:v>-7.3720399999999998E-4</c:v>
                </c:pt>
                <c:pt idx="12768">
                  <c:v>-1.57188E-4</c:v>
                </c:pt>
                <c:pt idx="12769">
                  <c:v>-2.3718720000000001E-3</c:v>
                </c:pt>
                <c:pt idx="12770">
                  <c:v>-1.2387699999999999E-3</c:v>
                </c:pt>
                <c:pt idx="12771">
                  <c:v>3.95079E-4</c:v>
                </c:pt>
                <c:pt idx="12772">
                  <c:v>1.938104E-3</c:v>
                </c:pt>
                <c:pt idx="12773">
                  <c:v>-1.5096249999999999E-3</c:v>
                </c:pt>
                <c:pt idx="12774">
                  <c:v>-1.5026500000000001E-4</c:v>
                </c:pt>
                <c:pt idx="12775">
                  <c:v>1.061207E-3</c:v>
                </c:pt>
                <c:pt idx="12776">
                  <c:v>1.1408000000000001E-4</c:v>
                </c:pt>
                <c:pt idx="12777">
                  <c:v>8.0383799999999997E-4</c:v>
                </c:pt>
                <c:pt idx="12778">
                  <c:v>2.4560010000000002E-3</c:v>
                </c:pt>
                <c:pt idx="12779">
                  <c:v>-2.2857569999999998E-3</c:v>
                </c:pt>
                <c:pt idx="12780">
                  <c:v>3.9248899999999999E-4</c:v>
                </c:pt>
                <c:pt idx="12781">
                  <c:v>-9.8010400000000009E-4</c:v>
                </c:pt>
                <c:pt idx="12782">
                  <c:v>-1.7130199999999999E-4</c:v>
                </c:pt>
                <c:pt idx="12783">
                  <c:v>1.401294E-3</c:v>
                </c:pt>
                <c:pt idx="12784">
                  <c:v>5.4695199999999996E-4</c:v>
                </c:pt>
                <c:pt idx="12785" formatCode="0.00E+00">
                  <c:v>-5.4922E-5</c:v>
                </c:pt>
                <c:pt idx="12786" formatCode="0.00E+00">
                  <c:v>-6.0571400000000001E-5</c:v>
                </c:pt>
                <c:pt idx="12787" formatCode="0.00E+00">
                  <c:v>4.2493000000000001E-5</c:v>
                </c:pt>
                <c:pt idx="12788">
                  <c:v>-2.417209E-3</c:v>
                </c:pt>
                <c:pt idx="12789">
                  <c:v>6.2358800000000001E-4</c:v>
                </c:pt>
                <c:pt idx="12790">
                  <c:v>-2.3162200000000001E-4</c:v>
                </c:pt>
                <c:pt idx="12791">
                  <c:v>-1.488634E-3</c:v>
                </c:pt>
                <c:pt idx="12792">
                  <c:v>-6.8827000000000005E-4</c:v>
                </c:pt>
                <c:pt idx="12793">
                  <c:v>2.4942900000000001E-4</c:v>
                </c:pt>
                <c:pt idx="12794">
                  <c:v>-9.2715699999999996E-4</c:v>
                </c:pt>
                <c:pt idx="12795">
                  <c:v>-2.4405600000000001E-4</c:v>
                </c:pt>
                <c:pt idx="12796">
                  <c:v>2.024648E-3</c:v>
                </c:pt>
                <c:pt idx="12797">
                  <c:v>-4.3984200000000002E-4</c:v>
                </c:pt>
                <c:pt idx="12798">
                  <c:v>8.9522199999999999E-4</c:v>
                </c:pt>
                <c:pt idx="12799">
                  <c:v>-2.3983089999999999E-3</c:v>
                </c:pt>
                <c:pt idx="12800">
                  <c:v>-9.4196799999999995E-4</c:v>
                </c:pt>
                <c:pt idx="12801">
                  <c:v>1.226644E-3</c:v>
                </c:pt>
                <c:pt idx="12802">
                  <c:v>-2.5861909999999998E-3</c:v>
                </c:pt>
                <c:pt idx="12803">
                  <c:v>6.3170700000000002E-4</c:v>
                </c:pt>
                <c:pt idx="12804">
                  <c:v>-2.43179E-4</c:v>
                </c:pt>
                <c:pt idx="12805">
                  <c:v>-5.3293100000000005E-4</c:v>
                </c:pt>
                <c:pt idx="12806">
                  <c:v>-5.9189500000000005E-4</c:v>
                </c:pt>
                <c:pt idx="12807" formatCode="0.00E+00">
                  <c:v>-9.2019299999999995E-5</c:v>
                </c:pt>
                <c:pt idx="12808">
                  <c:v>-2.39726E-4</c:v>
                </c:pt>
                <c:pt idx="12809">
                  <c:v>-8.4639399999999999E-4</c:v>
                </c:pt>
                <c:pt idx="12810">
                  <c:v>-3.1902599999999998E-4</c:v>
                </c:pt>
                <c:pt idx="12811">
                  <c:v>-8.1703699999999995E-4</c:v>
                </c:pt>
                <c:pt idx="12812">
                  <c:v>8.2358099999999999E-4</c:v>
                </c:pt>
                <c:pt idx="12813">
                  <c:v>-3.50592E-3</c:v>
                </c:pt>
                <c:pt idx="12814">
                  <c:v>-6.0209399999999996E-4</c:v>
                </c:pt>
                <c:pt idx="12815">
                  <c:v>-7.6214999999999996E-4</c:v>
                </c:pt>
                <c:pt idx="12816">
                  <c:v>-9.5660600000000004E-4</c:v>
                </c:pt>
                <c:pt idx="12817">
                  <c:v>1.086039E-3</c:v>
                </c:pt>
                <c:pt idx="12818">
                  <c:v>1.2205950000000001E-3</c:v>
                </c:pt>
                <c:pt idx="12819">
                  <c:v>1.034706E-3</c:v>
                </c:pt>
                <c:pt idx="12820">
                  <c:v>2.6554859999999999E-3</c:v>
                </c:pt>
                <c:pt idx="12821">
                  <c:v>-2.981095E-3</c:v>
                </c:pt>
                <c:pt idx="12822">
                  <c:v>1.5248E-4</c:v>
                </c:pt>
                <c:pt idx="12823">
                  <c:v>1.411357E-3</c:v>
                </c:pt>
                <c:pt idx="12824">
                  <c:v>-4.5710299999999999E-4</c:v>
                </c:pt>
                <c:pt idx="12825">
                  <c:v>-8.1636299999999996E-4</c:v>
                </c:pt>
                <c:pt idx="12826">
                  <c:v>-3.9985999999999998E-4</c:v>
                </c:pt>
                <c:pt idx="12827">
                  <c:v>-4.3368200000000001E-4</c:v>
                </c:pt>
                <c:pt idx="12828">
                  <c:v>5.4402200000000002E-4</c:v>
                </c:pt>
                <c:pt idx="12829">
                  <c:v>8.1140400000000005E-4</c:v>
                </c:pt>
                <c:pt idx="12830">
                  <c:v>-9.39065E-4</c:v>
                </c:pt>
                <c:pt idx="12831">
                  <c:v>-1.249324E-3</c:v>
                </c:pt>
                <c:pt idx="12832">
                  <c:v>-5.6355399999999996E-4</c:v>
                </c:pt>
                <c:pt idx="12833" formatCode="0.00E+00">
                  <c:v>9.1849399999999995E-5</c:v>
                </c:pt>
                <c:pt idx="12834">
                  <c:v>-7.7786499999999998E-4</c:v>
                </c:pt>
                <c:pt idx="12835">
                  <c:v>-8.7853200000000001E-4</c:v>
                </c:pt>
                <c:pt idx="12836">
                  <c:v>1.5466699999999999E-4</c:v>
                </c:pt>
                <c:pt idx="12837">
                  <c:v>1.267069E-3</c:v>
                </c:pt>
                <c:pt idx="12838">
                  <c:v>1.462931E-3</c:v>
                </c:pt>
                <c:pt idx="12839">
                  <c:v>2.2277909999999998E-3</c:v>
                </c:pt>
                <c:pt idx="12840">
                  <c:v>-9.1481699999999995E-4</c:v>
                </c:pt>
                <c:pt idx="12841" formatCode="0.00E+00">
                  <c:v>-9.7759100000000004E-5</c:v>
                </c:pt>
                <c:pt idx="12842">
                  <c:v>-5.2921999999999995E-4</c:v>
                </c:pt>
                <c:pt idx="12843">
                  <c:v>-1.3265709999999999E-3</c:v>
                </c:pt>
                <c:pt idx="12844">
                  <c:v>-1.0602630000000001E-3</c:v>
                </c:pt>
                <c:pt idx="12845">
                  <c:v>1.3906439999999999E-3</c:v>
                </c:pt>
                <c:pt idx="12846">
                  <c:v>-2.4376110000000001E-3</c:v>
                </c:pt>
                <c:pt idx="12847">
                  <c:v>5.8480999999999995E-4</c:v>
                </c:pt>
                <c:pt idx="12848">
                  <c:v>1.998807E-3</c:v>
                </c:pt>
                <c:pt idx="12849">
                  <c:v>1.6347530000000001E-3</c:v>
                </c:pt>
                <c:pt idx="12850">
                  <c:v>-6.4169200000000002E-4</c:v>
                </c:pt>
                <c:pt idx="12851">
                  <c:v>1.4169320000000001E-3</c:v>
                </c:pt>
                <c:pt idx="12852">
                  <c:v>-6.2255299999999997E-4</c:v>
                </c:pt>
                <c:pt idx="12853">
                  <c:v>-1.0824809999999999E-3</c:v>
                </c:pt>
                <c:pt idx="12854">
                  <c:v>1.6188610000000001E-3</c:v>
                </c:pt>
                <c:pt idx="12855">
                  <c:v>-2.0610950000000002E-3</c:v>
                </c:pt>
                <c:pt idx="12856">
                  <c:v>9.6571099999999996E-4</c:v>
                </c:pt>
                <c:pt idx="12857">
                  <c:v>4.26155E-4</c:v>
                </c:pt>
                <c:pt idx="12858">
                  <c:v>3.1709860000000002E-3</c:v>
                </c:pt>
                <c:pt idx="12859">
                  <c:v>2.962194E-3</c:v>
                </c:pt>
                <c:pt idx="12860" formatCode="0.00E+00">
                  <c:v>4.3624100000000001E-5</c:v>
                </c:pt>
                <c:pt idx="12861">
                  <c:v>-1.324974E-3</c:v>
                </c:pt>
                <c:pt idx="12862">
                  <c:v>-1.906696E-3</c:v>
                </c:pt>
                <c:pt idx="12863" formatCode="0.00E+00">
                  <c:v>6.5108800000000002E-5</c:v>
                </c:pt>
                <c:pt idx="12864">
                  <c:v>2.1718900000000001E-4</c:v>
                </c:pt>
                <c:pt idx="12865">
                  <c:v>1.9985770000000001E-3</c:v>
                </c:pt>
                <c:pt idx="12866">
                  <c:v>1.1142229999999999E-3</c:v>
                </c:pt>
                <c:pt idx="12867">
                  <c:v>-5.5770899999999998E-4</c:v>
                </c:pt>
                <c:pt idx="12868">
                  <c:v>-2.435806E-3</c:v>
                </c:pt>
                <c:pt idx="12869">
                  <c:v>-1.5380540000000001E-3</c:v>
                </c:pt>
                <c:pt idx="12870">
                  <c:v>3.6556700000000002E-4</c:v>
                </c:pt>
                <c:pt idx="12871">
                  <c:v>4.6703400000000001E-4</c:v>
                </c:pt>
                <c:pt idx="12872">
                  <c:v>4.3977399999999998E-4</c:v>
                </c:pt>
                <c:pt idx="12873" formatCode="0.00E+00">
                  <c:v>-7.6346600000000005E-5</c:v>
                </c:pt>
                <c:pt idx="12874">
                  <c:v>1.709447E-3</c:v>
                </c:pt>
                <c:pt idx="12875">
                  <c:v>-2.527376E-3</c:v>
                </c:pt>
                <c:pt idx="12876">
                  <c:v>-6.6332999999999995E-4</c:v>
                </c:pt>
                <c:pt idx="12877">
                  <c:v>1.3556130000000001E-3</c:v>
                </c:pt>
                <c:pt idx="12878">
                  <c:v>-9.7521000000000001E-4</c:v>
                </c:pt>
                <c:pt idx="12879">
                  <c:v>-2.4655150000000002E-3</c:v>
                </c:pt>
                <c:pt idx="12880">
                  <c:v>-1.1418419999999999E-3</c:v>
                </c:pt>
                <c:pt idx="12881">
                  <c:v>5.7350100000000002E-4</c:v>
                </c:pt>
                <c:pt idx="12882">
                  <c:v>-9.6403600000000004E-4</c:v>
                </c:pt>
                <c:pt idx="12883">
                  <c:v>1.490599E-3</c:v>
                </c:pt>
                <c:pt idx="12884">
                  <c:v>1.8202100000000001E-4</c:v>
                </c:pt>
                <c:pt idx="12885">
                  <c:v>-1.805762E-3</c:v>
                </c:pt>
                <c:pt idx="12886">
                  <c:v>2.6351100000000002E-4</c:v>
                </c:pt>
                <c:pt idx="12887">
                  <c:v>1.6872370000000001E-3</c:v>
                </c:pt>
                <c:pt idx="12888">
                  <c:v>1.8949889999999999E-3</c:v>
                </c:pt>
                <c:pt idx="12889">
                  <c:v>-1.238753E-3</c:v>
                </c:pt>
                <c:pt idx="12890">
                  <c:v>-2.5590900000000002E-4</c:v>
                </c:pt>
                <c:pt idx="12891">
                  <c:v>2.30917E-4</c:v>
                </c:pt>
                <c:pt idx="12892">
                  <c:v>-5.2851999999999999E-4</c:v>
                </c:pt>
                <c:pt idx="12893">
                  <c:v>1.057393E-3</c:v>
                </c:pt>
                <c:pt idx="12894">
                  <c:v>1.1183510000000001E-3</c:v>
                </c:pt>
                <c:pt idx="12895">
                  <c:v>1.837139E-3</c:v>
                </c:pt>
                <c:pt idx="12896">
                  <c:v>-5.7916300000000005E-4</c:v>
                </c:pt>
                <c:pt idx="12897">
                  <c:v>7.4496000000000002E-4</c:v>
                </c:pt>
                <c:pt idx="12898">
                  <c:v>1.3587339999999999E-3</c:v>
                </c:pt>
                <c:pt idx="12899">
                  <c:v>-1.702304E-3</c:v>
                </c:pt>
                <c:pt idx="12900">
                  <c:v>8.4361799999999997E-4</c:v>
                </c:pt>
                <c:pt idx="12901">
                  <c:v>-5.8250499999999998E-4</c:v>
                </c:pt>
                <c:pt idx="12902" formatCode="0.00E+00">
                  <c:v>6.0319399999999997E-5</c:v>
                </c:pt>
                <c:pt idx="12903">
                  <c:v>1.3088100000000001E-3</c:v>
                </c:pt>
                <c:pt idx="12904" formatCode="0.00E+00">
                  <c:v>3.8331399999999997E-5</c:v>
                </c:pt>
                <c:pt idx="12905" formatCode="0.00E+00">
                  <c:v>-8.63043E-5</c:v>
                </c:pt>
                <c:pt idx="12906">
                  <c:v>-1.7314979999999999E-3</c:v>
                </c:pt>
                <c:pt idx="12907">
                  <c:v>2.4310220000000001E-3</c:v>
                </c:pt>
                <c:pt idx="12908">
                  <c:v>-2.9327900000000002E-4</c:v>
                </c:pt>
                <c:pt idx="12909">
                  <c:v>-6.4987599999999997E-4</c:v>
                </c:pt>
                <c:pt idx="12910">
                  <c:v>1.2446180000000001E-3</c:v>
                </c:pt>
                <c:pt idx="12911">
                  <c:v>1.0310320000000001E-3</c:v>
                </c:pt>
                <c:pt idx="12912">
                  <c:v>-2.79003E-4</c:v>
                </c:pt>
                <c:pt idx="12913">
                  <c:v>-4.5370600000000001E-4</c:v>
                </c:pt>
                <c:pt idx="12914">
                  <c:v>-6.3265700000000001E-4</c:v>
                </c:pt>
                <c:pt idx="12915">
                  <c:v>-8.7606999999999995E-4</c:v>
                </c:pt>
                <c:pt idx="12916">
                  <c:v>2.47731E-4</c:v>
                </c:pt>
                <c:pt idx="12917">
                  <c:v>5.3455400000000002E-4</c:v>
                </c:pt>
                <c:pt idx="12918">
                  <c:v>-8.6454299999999995E-4</c:v>
                </c:pt>
                <c:pt idx="12919">
                  <c:v>6.4254000000000004E-4</c:v>
                </c:pt>
                <c:pt idx="12920">
                  <c:v>-7.55625E-4</c:v>
                </c:pt>
                <c:pt idx="12921">
                  <c:v>-1.06029E-3</c:v>
                </c:pt>
                <c:pt idx="12922">
                  <c:v>7.7625299999999997E-4</c:v>
                </c:pt>
                <c:pt idx="12923">
                  <c:v>-3.2030420000000001E-3</c:v>
                </c:pt>
                <c:pt idx="12924">
                  <c:v>-3.1802499999999999E-4</c:v>
                </c:pt>
                <c:pt idx="12925">
                  <c:v>-1.1691710000000001E-3</c:v>
                </c:pt>
                <c:pt idx="12926">
                  <c:v>-1.5866319999999999E-3</c:v>
                </c:pt>
                <c:pt idx="12927">
                  <c:v>-2.0348419999999998E-3</c:v>
                </c:pt>
                <c:pt idx="12928" formatCode="0.00E+00">
                  <c:v>-7.6012200000000004E-5</c:v>
                </c:pt>
                <c:pt idx="12929">
                  <c:v>1.69531E-4</c:v>
                </c:pt>
                <c:pt idx="12930">
                  <c:v>5.0819999999999999E-4</c:v>
                </c:pt>
                <c:pt idx="12931">
                  <c:v>3.17251E-4</c:v>
                </c:pt>
                <c:pt idx="12932">
                  <c:v>-3.68155E-4</c:v>
                </c:pt>
                <c:pt idx="12933">
                  <c:v>1.0007099999999999E-3</c:v>
                </c:pt>
                <c:pt idx="12934">
                  <c:v>-7.2933899999999996E-4</c:v>
                </c:pt>
                <c:pt idx="12935">
                  <c:v>1.48706E-4</c:v>
                </c:pt>
                <c:pt idx="12936">
                  <c:v>-5.3986799999999999E-4</c:v>
                </c:pt>
                <c:pt idx="12937">
                  <c:v>1.11542E-4</c:v>
                </c:pt>
                <c:pt idx="12938">
                  <c:v>7.9450400000000002E-4</c:v>
                </c:pt>
                <c:pt idx="12939">
                  <c:v>1.06588E-3</c:v>
                </c:pt>
                <c:pt idx="12940" formatCode="0.00E+00">
                  <c:v>-4.1217999999999997E-5</c:v>
                </c:pt>
                <c:pt idx="12941">
                  <c:v>1.6600090000000001E-3</c:v>
                </c:pt>
                <c:pt idx="12942">
                  <c:v>7.5057699999999999E-4</c:v>
                </c:pt>
                <c:pt idx="12943" formatCode="0.00E+00">
                  <c:v>8.1058100000000002E-5</c:v>
                </c:pt>
                <c:pt idx="12944">
                  <c:v>1.7800680000000001E-3</c:v>
                </c:pt>
                <c:pt idx="12945" formatCode="0.00E+00">
                  <c:v>6.1364799999999999E-6</c:v>
                </c:pt>
                <c:pt idx="12946">
                  <c:v>-1.306081E-3</c:v>
                </c:pt>
                <c:pt idx="12947">
                  <c:v>2.5112939999999999E-3</c:v>
                </c:pt>
                <c:pt idx="12948">
                  <c:v>1.8706699999999999E-4</c:v>
                </c:pt>
                <c:pt idx="12949">
                  <c:v>2.1293100000000001E-3</c:v>
                </c:pt>
                <c:pt idx="12950">
                  <c:v>9.1512099999999997E-4</c:v>
                </c:pt>
                <c:pt idx="12951">
                  <c:v>6.0992299999999995E-4</c:v>
                </c:pt>
                <c:pt idx="12952">
                  <c:v>-1.3355050000000001E-3</c:v>
                </c:pt>
                <c:pt idx="12953">
                  <c:v>2.04601E-4</c:v>
                </c:pt>
                <c:pt idx="12954">
                  <c:v>2.6465199999999999E-4</c:v>
                </c:pt>
                <c:pt idx="12955">
                  <c:v>-2.8529100000000002E-4</c:v>
                </c:pt>
                <c:pt idx="12956">
                  <c:v>-2.1897430000000001E-3</c:v>
                </c:pt>
                <c:pt idx="12957">
                  <c:v>-2.0909399999999999E-3</c:v>
                </c:pt>
                <c:pt idx="12958">
                  <c:v>-5.6196200000000005E-4</c:v>
                </c:pt>
                <c:pt idx="12959">
                  <c:v>-1.2354759999999999E-3</c:v>
                </c:pt>
                <c:pt idx="12960">
                  <c:v>1.4649520000000001E-3</c:v>
                </c:pt>
                <c:pt idx="12961">
                  <c:v>-8.59189E-4</c:v>
                </c:pt>
                <c:pt idx="12962">
                  <c:v>1.646523E-3</c:v>
                </c:pt>
                <c:pt idx="12963">
                  <c:v>-3.4046199999999998E-4</c:v>
                </c:pt>
                <c:pt idx="12964">
                  <c:v>9.2758999999999995E-4</c:v>
                </c:pt>
                <c:pt idx="12965">
                  <c:v>-7.8855099999999997E-4</c:v>
                </c:pt>
                <c:pt idx="12966">
                  <c:v>-1.979621E-3</c:v>
                </c:pt>
                <c:pt idx="12967">
                  <c:v>-1.0443189999999999E-3</c:v>
                </c:pt>
                <c:pt idx="12968">
                  <c:v>-1.434275E-3</c:v>
                </c:pt>
                <c:pt idx="12969">
                  <c:v>4.4511799999999999E-4</c:v>
                </c:pt>
                <c:pt idx="12970">
                  <c:v>-1.800283E-3</c:v>
                </c:pt>
                <c:pt idx="12971">
                  <c:v>3.0867399999999999E-4</c:v>
                </c:pt>
                <c:pt idx="12972">
                  <c:v>-1.1527709999999999E-3</c:v>
                </c:pt>
                <c:pt idx="12973">
                  <c:v>-1.0877899999999999E-3</c:v>
                </c:pt>
                <c:pt idx="12974">
                  <c:v>3.4697880000000001E-3</c:v>
                </c:pt>
                <c:pt idx="12975">
                  <c:v>7.2060699999999995E-4</c:v>
                </c:pt>
                <c:pt idx="12976">
                  <c:v>2.5281700000000002E-4</c:v>
                </c:pt>
                <c:pt idx="12977">
                  <c:v>-6.1510700000000005E-4</c:v>
                </c:pt>
                <c:pt idx="12978">
                  <c:v>2.4218239999999999E-3</c:v>
                </c:pt>
                <c:pt idx="12979">
                  <c:v>1.3885169999999999E-3</c:v>
                </c:pt>
                <c:pt idx="12980">
                  <c:v>1.5248270000000001E-3</c:v>
                </c:pt>
                <c:pt idx="12981">
                  <c:v>-3.3666009999999999E-3</c:v>
                </c:pt>
                <c:pt idx="12982">
                  <c:v>-2.9098399999999999E-4</c:v>
                </c:pt>
                <c:pt idx="12983">
                  <c:v>1.0629669999999999E-3</c:v>
                </c:pt>
                <c:pt idx="12984">
                  <c:v>-1.33781E-3</c:v>
                </c:pt>
                <c:pt idx="12985">
                  <c:v>-5.9398999999999997E-4</c:v>
                </c:pt>
                <c:pt idx="12986">
                  <c:v>7.4169299999999997E-4</c:v>
                </c:pt>
                <c:pt idx="12987">
                  <c:v>-8.8523200000000001E-4</c:v>
                </c:pt>
                <c:pt idx="12988">
                  <c:v>9.2279099999999995E-4</c:v>
                </c:pt>
                <c:pt idx="12989" formatCode="0.00E+00">
                  <c:v>-9.3155499999999993E-6</c:v>
                </c:pt>
                <c:pt idx="12990">
                  <c:v>-2.360886E-3</c:v>
                </c:pt>
                <c:pt idx="12991">
                  <c:v>1.3472989999999999E-3</c:v>
                </c:pt>
                <c:pt idx="12992">
                  <c:v>-4.9792499999999997E-4</c:v>
                </c:pt>
                <c:pt idx="12993">
                  <c:v>-2.3051460000000001E-3</c:v>
                </c:pt>
                <c:pt idx="12994">
                  <c:v>-2.217555E-3</c:v>
                </c:pt>
                <c:pt idx="12995">
                  <c:v>-8.4096799999999999E-4</c:v>
                </c:pt>
                <c:pt idx="12996">
                  <c:v>-1.3068999999999999E-3</c:v>
                </c:pt>
                <c:pt idx="12997">
                  <c:v>6.0791199999999995E-4</c:v>
                </c:pt>
                <c:pt idx="12998">
                  <c:v>1.179622E-3</c:v>
                </c:pt>
                <c:pt idx="12999">
                  <c:v>1.342607E-3</c:v>
                </c:pt>
                <c:pt idx="13000">
                  <c:v>-6.6155499999999998E-4</c:v>
                </c:pt>
                <c:pt idx="13001">
                  <c:v>-2.313781E-3</c:v>
                </c:pt>
                <c:pt idx="13002">
                  <c:v>1.7808629999999999E-3</c:v>
                </c:pt>
                <c:pt idx="13003">
                  <c:v>2.64725E-4</c:v>
                </c:pt>
                <c:pt idx="13004">
                  <c:v>6.5621400000000002E-4</c:v>
                </c:pt>
                <c:pt idx="13005">
                  <c:v>-3.944131E-3</c:v>
                </c:pt>
                <c:pt idx="13006">
                  <c:v>-8.0793300000000005E-4</c:v>
                </c:pt>
                <c:pt idx="13007">
                  <c:v>2.1540349999999999E-3</c:v>
                </c:pt>
                <c:pt idx="13008">
                  <c:v>-1.762481E-3</c:v>
                </c:pt>
                <c:pt idx="13009">
                  <c:v>1.3970930000000001E-3</c:v>
                </c:pt>
                <c:pt idx="13010">
                  <c:v>2.868537E-3</c:v>
                </c:pt>
                <c:pt idx="13011">
                  <c:v>6.1390499999999998E-4</c:v>
                </c:pt>
                <c:pt idx="13012">
                  <c:v>-2.3328049999999999E-3</c:v>
                </c:pt>
                <c:pt idx="13013">
                  <c:v>2.3924419999999998E-3</c:v>
                </c:pt>
                <c:pt idx="13014">
                  <c:v>1.06288E-4</c:v>
                </c:pt>
                <c:pt idx="13015">
                  <c:v>1.1965859999999999E-3</c:v>
                </c:pt>
                <c:pt idx="13016">
                  <c:v>1.3162810000000001E-3</c:v>
                </c:pt>
                <c:pt idx="13017">
                  <c:v>1.2880509999999999E-3</c:v>
                </c:pt>
                <c:pt idx="13018">
                  <c:v>1.9790160000000001E-3</c:v>
                </c:pt>
                <c:pt idx="13019">
                  <c:v>8.50368E-4</c:v>
                </c:pt>
                <c:pt idx="13020">
                  <c:v>3.52534E-4</c:v>
                </c:pt>
                <c:pt idx="13021">
                  <c:v>1.763211E-3</c:v>
                </c:pt>
                <c:pt idx="13022">
                  <c:v>-9.7979699999999992E-4</c:v>
                </c:pt>
                <c:pt idx="13023">
                  <c:v>3.7042500000000002E-4</c:v>
                </c:pt>
                <c:pt idx="13024">
                  <c:v>5.3661500000000005E-4</c:v>
                </c:pt>
                <c:pt idx="13025">
                  <c:v>6.6897400000000002E-4</c:v>
                </c:pt>
                <c:pt idx="13026">
                  <c:v>1.291073E-3</c:v>
                </c:pt>
                <c:pt idx="13027">
                  <c:v>6.0078099999999999E-4</c:v>
                </c:pt>
                <c:pt idx="13028">
                  <c:v>2.9062960000000001E-3</c:v>
                </c:pt>
                <c:pt idx="13029">
                  <c:v>2.0282519999999999E-3</c:v>
                </c:pt>
                <c:pt idx="13030">
                  <c:v>9.4654099999999996E-4</c:v>
                </c:pt>
                <c:pt idx="13031">
                  <c:v>1.110591E-3</c:v>
                </c:pt>
                <c:pt idx="13032">
                  <c:v>-9.2832699999999995E-4</c:v>
                </c:pt>
                <c:pt idx="13033">
                  <c:v>-8.7453100000000001E-4</c:v>
                </c:pt>
                <c:pt idx="13034">
                  <c:v>8.3392000000000004E-4</c:v>
                </c:pt>
                <c:pt idx="13035">
                  <c:v>2.7172699999999998E-4</c:v>
                </c:pt>
                <c:pt idx="13036">
                  <c:v>-1.850761E-3</c:v>
                </c:pt>
                <c:pt idx="13037">
                  <c:v>-4.1505099999999999E-4</c:v>
                </c:pt>
                <c:pt idx="13038">
                  <c:v>-4.0979370000000003E-3</c:v>
                </c:pt>
                <c:pt idx="13039">
                  <c:v>1.94546E-4</c:v>
                </c:pt>
                <c:pt idx="13040">
                  <c:v>6.4861499999999996E-4</c:v>
                </c:pt>
                <c:pt idx="13041">
                  <c:v>-2.2190759999999999E-3</c:v>
                </c:pt>
                <c:pt idx="13042">
                  <c:v>-8.9872200000000002E-4</c:v>
                </c:pt>
                <c:pt idx="13043">
                  <c:v>1.642466E-3</c:v>
                </c:pt>
                <c:pt idx="13044">
                  <c:v>-1.13074E-4</c:v>
                </c:pt>
                <c:pt idx="13045">
                  <c:v>-1.0153530000000001E-3</c:v>
                </c:pt>
                <c:pt idx="13046">
                  <c:v>-1.9435380000000001E-3</c:v>
                </c:pt>
                <c:pt idx="13047">
                  <c:v>-4.6282099999999998E-4</c:v>
                </c:pt>
                <c:pt idx="13048">
                  <c:v>-4.6617400000000003E-4</c:v>
                </c:pt>
                <c:pt idx="13049">
                  <c:v>2.8030999999999998E-4</c:v>
                </c:pt>
                <c:pt idx="13050">
                  <c:v>1.4407269999999999E-3</c:v>
                </c:pt>
                <c:pt idx="13051">
                  <c:v>-2.160932E-3</c:v>
                </c:pt>
                <c:pt idx="13052">
                  <c:v>-7.2200499999999996E-4</c:v>
                </c:pt>
                <c:pt idx="13053">
                  <c:v>-1.2865199999999999E-4</c:v>
                </c:pt>
                <c:pt idx="13054">
                  <c:v>1.0559180000000001E-3</c:v>
                </c:pt>
                <c:pt idx="13055">
                  <c:v>8.7961699999999996E-4</c:v>
                </c:pt>
                <c:pt idx="13056">
                  <c:v>-2.9824300000000001E-4</c:v>
                </c:pt>
                <c:pt idx="13057">
                  <c:v>7.44917E-4</c:v>
                </c:pt>
                <c:pt idx="13058">
                  <c:v>-4.0153299999999998E-4</c:v>
                </c:pt>
                <c:pt idx="13059">
                  <c:v>7.2178800000000001E-4</c:v>
                </c:pt>
                <c:pt idx="13060" formatCode="0.00E+00">
                  <c:v>5.1294500000000002E-5</c:v>
                </c:pt>
                <c:pt idx="13061" formatCode="0.00E+00">
                  <c:v>8.40514E-5</c:v>
                </c:pt>
                <c:pt idx="13062">
                  <c:v>4.8148800000000002E-4</c:v>
                </c:pt>
                <c:pt idx="13063">
                  <c:v>-9.9603400000000003E-4</c:v>
                </c:pt>
                <c:pt idx="13064">
                  <c:v>7.6830699999999997E-4</c:v>
                </c:pt>
                <c:pt idx="13065">
                  <c:v>3.6399929999999998E-3</c:v>
                </c:pt>
                <c:pt idx="13066">
                  <c:v>-8.3489100000000004E-4</c:v>
                </c:pt>
                <c:pt idx="13067">
                  <c:v>-6.4048000000000002E-4</c:v>
                </c:pt>
                <c:pt idx="13068">
                  <c:v>-4.66537E-4</c:v>
                </c:pt>
                <c:pt idx="13069">
                  <c:v>3.5664600000000001E-4</c:v>
                </c:pt>
                <c:pt idx="13070">
                  <c:v>-1.7728139999999999E-3</c:v>
                </c:pt>
                <c:pt idx="13071">
                  <c:v>-8.0209200000000002E-4</c:v>
                </c:pt>
                <c:pt idx="13072">
                  <c:v>-9.7277300000000002E-4</c:v>
                </c:pt>
                <c:pt idx="13073">
                  <c:v>6.1819900000000005E-4</c:v>
                </c:pt>
                <c:pt idx="13074">
                  <c:v>-5.7523000000000003E-4</c:v>
                </c:pt>
                <c:pt idx="13075" formatCode="0.00E+00">
                  <c:v>9.0673599999999995E-6</c:v>
                </c:pt>
                <c:pt idx="13076">
                  <c:v>1.858204E-3</c:v>
                </c:pt>
                <c:pt idx="13077">
                  <c:v>1.4443489999999999E-3</c:v>
                </c:pt>
                <c:pt idx="13078">
                  <c:v>1.67071E-4</c:v>
                </c:pt>
                <c:pt idx="13079">
                  <c:v>-4.3214000000000002E-4</c:v>
                </c:pt>
                <c:pt idx="13080">
                  <c:v>1.765586E-3</c:v>
                </c:pt>
                <c:pt idx="13081">
                  <c:v>-2.813187E-3</c:v>
                </c:pt>
                <c:pt idx="13082">
                  <c:v>5.62902E-4</c:v>
                </c:pt>
                <c:pt idx="13083">
                  <c:v>2.9898300000000001E-4</c:v>
                </c:pt>
                <c:pt idx="13084">
                  <c:v>-1.0682860000000001E-3</c:v>
                </c:pt>
                <c:pt idx="13085">
                  <c:v>1.6468069999999999E-3</c:v>
                </c:pt>
                <c:pt idx="13086">
                  <c:v>-1.7751939999999999E-3</c:v>
                </c:pt>
                <c:pt idx="13087">
                  <c:v>-2.0579300000000001E-4</c:v>
                </c:pt>
                <c:pt idx="13088">
                  <c:v>-2.2035319999999998E-3</c:v>
                </c:pt>
                <c:pt idx="13089">
                  <c:v>7.8400200000000001E-4</c:v>
                </c:pt>
                <c:pt idx="13090">
                  <c:v>2.4860849999999999E-3</c:v>
                </c:pt>
                <c:pt idx="13091">
                  <c:v>-2.9156049999999999E-3</c:v>
                </c:pt>
                <c:pt idx="13092">
                  <c:v>1.3943790000000001E-3</c:v>
                </c:pt>
                <c:pt idx="13093">
                  <c:v>5.6480500000000004E-4</c:v>
                </c:pt>
                <c:pt idx="13094">
                  <c:v>7.07279E-4</c:v>
                </c:pt>
                <c:pt idx="13095">
                  <c:v>2.6066700000000002E-4</c:v>
                </c:pt>
                <c:pt idx="13096">
                  <c:v>-4.6324499999999999E-4</c:v>
                </c:pt>
                <c:pt idx="13097">
                  <c:v>2.6805900000000002E-4</c:v>
                </c:pt>
                <c:pt idx="13098">
                  <c:v>-3.6522690000000001E-3</c:v>
                </c:pt>
                <c:pt idx="13099">
                  <c:v>-1.4408699999999999E-4</c:v>
                </c:pt>
                <c:pt idx="13100">
                  <c:v>-1.6031999999999999E-3</c:v>
                </c:pt>
                <c:pt idx="13101">
                  <c:v>1.233067E-3</c:v>
                </c:pt>
                <c:pt idx="13102">
                  <c:v>9.93767E-4</c:v>
                </c:pt>
                <c:pt idx="13103">
                  <c:v>-1.381506E-3</c:v>
                </c:pt>
                <c:pt idx="13104">
                  <c:v>1.4606650000000001E-3</c:v>
                </c:pt>
                <c:pt idx="13105">
                  <c:v>-3.0740800000000001E-4</c:v>
                </c:pt>
                <c:pt idx="13106">
                  <c:v>-1.164116E-3</c:v>
                </c:pt>
                <c:pt idx="13107">
                  <c:v>1.6982500000000001E-3</c:v>
                </c:pt>
                <c:pt idx="13108">
                  <c:v>-2.7319250000000001E-3</c:v>
                </c:pt>
                <c:pt idx="13109">
                  <c:v>1.5546990000000001E-3</c:v>
                </c:pt>
                <c:pt idx="13110">
                  <c:v>-2.7872999999999998E-4</c:v>
                </c:pt>
                <c:pt idx="13111">
                  <c:v>-8.2041700000000004E-4</c:v>
                </c:pt>
                <c:pt idx="13112">
                  <c:v>4.1156750000000001E-3</c:v>
                </c:pt>
                <c:pt idx="13113">
                  <c:v>2.3944400000000001E-4</c:v>
                </c:pt>
                <c:pt idx="13114">
                  <c:v>3.84881E-4</c:v>
                </c:pt>
                <c:pt idx="13115">
                  <c:v>-2.0261199999999999E-4</c:v>
                </c:pt>
                <c:pt idx="13116">
                  <c:v>2.4242799999999999E-4</c:v>
                </c:pt>
                <c:pt idx="13117">
                  <c:v>1.441117E-3</c:v>
                </c:pt>
                <c:pt idx="13118">
                  <c:v>-8.4193500000000004E-4</c:v>
                </c:pt>
                <c:pt idx="13119">
                  <c:v>1.263826E-3</c:v>
                </c:pt>
                <c:pt idx="13120">
                  <c:v>8.1101000000000003E-4</c:v>
                </c:pt>
                <c:pt idx="13121">
                  <c:v>-2.40529E-3</c:v>
                </c:pt>
                <c:pt idx="13122">
                  <c:v>7.70416E-4</c:v>
                </c:pt>
                <c:pt idx="13123">
                  <c:v>-2.1822299999999998E-3</c:v>
                </c:pt>
                <c:pt idx="13124">
                  <c:v>1.97925E-4</c:v>
                </c:pt>
                <c:pt idx="13125">
                  <c:v>1.4062009999999999E-3</c:v>
                </c:pt>
                <c:pt idx="13126">
                  <c:v>8.16276E-4</c:v>
                </c:pt>
                <c:pt idx="13127">
                  <c:v>1.5843319999999999E-3</c:v>
                </c:pt>
                <c:pt idx="13128">
                  <c:v>-1.4598669999999999E-3</c:v>
                </c:pt>
                <c:pt idx="13129">
                  <c:v>4.9063199999999996E-4</c:v>
                </c:pt>
                <c:pt idx="13130">
                  <c:v>1.706382E-3</c:v>
                </c:pt>
                <c:pt idx="13131">
                  <c:v>1.273351E-3</c:v>
                </c:pt>
                <c:pt idx="13132">
                  <c:v>-6.5536800000000003E-4</c:v>
                </c:pt>
                <c:pt idx="13133">
                  <c:v>-3.0729200000000003E-4</c:v>
                </c:pt>
                <c:pt idx="13134">
                  <c:v>2.3359629999999999E-3</c:v>
                </c:pt>
                <c:pt idx="13135">
                  <c:v>-5.8472500000000002E-4</c:v>
                </c:pt>
                <c:pt idx="13136">
                  <c:v>1.29346E-3</c:v>
                </c:pt>
                <c:pt idx="13137">
                  <c:v>-1.840281E-3</c:v>
                </c:pt>
                <c:pt idx="13138">
                  <c:v>1.24398E-3</c:v>
                </c:pt>
                <c:pt idx="13139">
                  <c:v>1.7129630000000001E-3</c:v>
                </c:pt>
                <c:pt idx="13140">
                  <c:v>1.414736E-3</c:v>
                </c:pt>
                <c:pt idx="13141">
                  <c:v>1.665073E-3</c:v>
                </c:pt>
                <c:pt idx="13142">
                  <c:v>6.6697100000000004E-4</c:v>
                </c:pt>
                <c:pt idx="13143">
                  <c:v>1.2158480000000001E-3</c:v>
                </c:pt>
                <c:pt idx="13144">
                  <c:v>2.2792670000000002E-3</c:v>
                </c:pt>
                <c:pt idx="13145">
                  <c:v>5.04537E-4</c:v>
                </c:pt>
                <c:pt idx="13146" formatCode="0.00E+00">
                  <c:v>-4.21703E-6</c:v>
                </c:pt>
                <c:pt idx="13147">
                  <c:v>9.0472000000000003E-4</c:v>
                </c:pt>
                <c:pt idx="13148">
                  <c:v>-7.9136699999999996E-4</c:v>
                </c:pt>
                <c:pt idx="13149">
                  <c:v>-1.180721E-3</c:v>
                </c:pt>
                <c:pt idx="13150">
                  <c:v>5.2988500000000001E-4</c:v>
                </c:pt>
                <c:pt idx="13151">
                  <c:v>-1.0234999999999999E-4</c:v>
                </c:pt>
                <c:pt idx="13152">
                  <c:v>-6.6011499999999996E-4</c:v>
                </c:pt>
                <c:pt idx="13153">
                  <c:v>7.1700500000000005E-4</c:v>
                </c:pt>
                <c:pt idx="13154">
                  <c:v>-1.434715E-3</c:v>
                </c:pt>
                <c:pt idx="13155">
                  <c:v>-1.569204E-3</c:v>
                </c:pt>
                <c:pt idx="13156">
                  <c:v>-8.1636199999999995E-4</c:v>
                </c:pt>
                <c:pt idx="13157">
                  <c:v>-4.46981E-4</c:v>
                </c:pt>
                <c:pt idx="13158">
                  <c:v>1.035092E-3</c:v>
                </c:pt>
                <c:pt idx="13159">
                  <c:v>-6.8637500000000003E-4</c:v>
                </c:pt>
                <c:pt idx="13160">
                  <c:v>-6.5753299999999997E-4</c:v>
                </c:pt>
                <c:pt idx="13161">
                  <c:v>-2.3273349999999998E-3</c:v>
                </c:pt>
                <c:pt idx="13162" formatCode="0.00E+00">
                  <c:v>-3.34997E-5</c:v>
                </c:pt>
                <c:pt idx="13163">
                  <c:v>-7.7572199999999996E-4</c:v>
                </c:pt>
                <c:pt idx="13164">
                  <c:v>1.369821E-3</c:v>
                </c:pt>
                <c:pt idx="13165">
                  <c:v>-4.6509699999999998E-4</c:v>
                </c:pt>
                <c:pt idx="13166">
                  <c:v>-3.362678E-3</c:v>
                </c:pt>
                <c:pt idx="13167">
                  <c:v>1.4773519999999999E-3</c:v>
                </c:pt>
                <c:pt idx="13168">
                  <c:v>1.3905689999999999E-3</c:v>
                </c:pt>
                <c:pt idx="13169">
                  <c:v>-5.4554899999999999E-4</c:v>
                </c:pt>
                <c:pt idx="13170">
                  <c:v>-8.3622000000000004E-4</c:v>
                </c:pt>
                <c:pt idx="13171">
                  <c:v>1.2491499999999999E-4</c:v>
                </c:pt>
                <c:pt idx="13172">
                  <c:v>1.6581289999999999E-3</c:v>
                </c:pt>
                <c:pt idx="13173">
                  <c:v>1.433092E-3</c:v>
                </c:pt>
                <c:pt idx="13174">
                  <c:v>1.286719E-3</c:v>
                </c:pt>
                <c:pt idx="13175">
                  <c:v>-1.007595E-3</c:v>
                </c:pt>
                <c:pt idx="13176">
                  <c:v>-1.3880450000000001E-3</c:v>
                </c:pt>
                <c:pt idx="13177">
                  <c:v>-9.0015400000000001E-4</c:v>
                </c:pt>
                <c:pt idx="13178">
                  <c:v>-3.5200699999999999E-4</c:v>
                </c:pt>
                <c:pt idx="13179">
                  <c:v>-1.130449E-3</c:v>
                </c:pt>
                <c:pt idx="13180">
                  <c:v>1.537961E-3</c:v>
                </c:pt>
                <c:pt idx="13181">
                  <c:v>9.55261E-4</c:v>
                </c:pt>
                <c:pt idx="13182">
                  <c:v>4.80106E-4</c:v>
                </c:pt>
                <c:pt idx="13183">
                  <c:v>2.5706879999999998E-3</c:v>
                </c:pt>
                <c:pt idx="13184">
                  <c:v>-8.3070799999999999E-4</c:v>
                </c:pt>
                <c:pt idx="13185">
                  <c:v>9.4029400000000005E-4</c:v>
                </c:pt>
                <c:pt idx="13186">
                  <c:v>-3.6559500000000003E-4</c:v>
                </c:pt>
                <c:pt idx="13187">
                  <c:v>-5.77583E-4</c:v>
                </c:pt>
                <c:pt idx="13188">
                  <c:v>-1.623977E-3</c:v>
                </c:pt>
                <c:pt idx="13189">
                  <c:v>1.44628E-4</c:v>
                </c:pt>
                <c:pt idx="13190">
                  <c:v>-3.5407499999999997E-4</c:v>
                </c:pt>
                <c:pt idx="13191">
                  <c:v>-9.3331200000000005E-4</c:v>
                </c:pt>
                <c:pt idx="13192">
                  <c:v>-2.884822E-3</c:v>
                </c:pt>
                <c:pt idx="13193">
                  <c:v>3.4213000000000001E-4</c:v>
                </c:pt>
                <c:pt idx="13194">
                  <c:v>5.6422099999999995E-4</c:v>
                </c:pt>
                <c:pt idx="13195">
                  <c:v>9.1575900000000004E-4</c:v>
                </c:pt>
                <c:pt idx="13196">
                  <c:v>-1.536253E-3</c:v>
                </c:pt>
                <c:pt idx="13197" formatCode="0.00E+00">
                  <c:v>-4.7013199999999999E-5</c:v>
                </c:pt>
                <c:pt idx="13198" formatCode="0.00E+00">
                  <c:v>8.0399699999999995E-5</c:v>
                </c:pt>
                <c:pt idx="13199">
                  <c:v>2.652747E-3</c:v>
                </c:pt>
                <c:pt idx="13200">
                  <c:v>2.9772799999999998E-4</c:v>
                </c:pt>
                <c:pt idx="13201">
                  <c:v>3.7735600000000002E-4</c:v>
                </c:pt>
                <c:pt idx="13202">
                  <c:v>1.47198E-4</c:v>
                </c:pt>
                <c:pt idx="13203">
                  <c:v>1.66107E-4</c:v>
                </c:pt>
                <c:pt idx="13204">
                  <c:v>-3.7451900000000002E-4</c:v>
                </c:pt>
                <c:pt idx="13205">
                  <c:v>-9.3644599999999996E-4</c:v>
                </c:pt>
                <c:pt idx="13206">
                  <c:v>6.4754400000000001E-4</c:v>
                </c:pt>
                <c:pt idx="13207">
                  <c:v>-1.6152399999999999E-4</c:v>
                </c:pt>
                <c:pt idx="13208">
                  <c:v>-3.6673700000000001E-4</c:v>
                </c:pt>
                <c:pt idx="13209">
                  <c:v>-5.0522200000000005E-4</c:v>
                </c:pt>
                <c:pt idx="13210">
                  <c:v>-1.941484E-3</c:v>
                </c:pt>
                <c:pt idx="13211">
                  <c:v>-1.151324E-3</c:v>
                </c:pt>
                <c:pt idx="13212" formatCode="0.00E+00">
                  <c:v>6.5471999999999998E-6</c:v>
                </c:pt>
                <c:pt idx="13213">
                  <c:v>1.423349E-3</c:v>
                </c:pt>
                <c:pt idx="13214">
                  <c:v>-8.3883199999999997E-4</c:v>
                </c:pt>
                <c:pt idx="13215">
                  <c:v>6.9088699999999995E-4</c:v>
                </c:pt>
                <c:pt idx="13216">
                  <c:v>2.6631400000000003E-4</c:v>
                </c:pt>
                <c:pt idx="13217">
                  <c:v>-9.5394700000000002E-4</c:v>
                </c:pt>
                <c:pt idx="13218">
                  <c:v>-4.8031300000000001E-4</c:v>
                </c:pt>
                <c:pt idx="13219">
                  <c:v>-1.9546390000000002E-3</c:v>
                </c:pt>
                <c:pt idx="13220">
                  <c:v>-4.14084E-4</c:v>
                </c:pt>
                <c:pt idx="13221">
                  <c:v>-2.0482E-3</c:v>
                </c:pt>
                <c:pt idx="13222">
                  <c:v>-4.2754300000000001E-4</c:v>
                </c:pt>
                <c:pt idx="13223">
                  <c:v>1.5618380000000001E-3</c:v>
                </c:pt>
                <c:pt idx="13224">
                  <c:v>-5.1681999999999997E-4</c:v>
                </c:pt>
                <c:pt idx="13225">
                  <c:v>-1.371162E-3</c:v>
                </c:pt>
                <c:pt idx="13226">
                  <c:v>7.8211800000000005E-4</c:v>
                </c:pt>
                <c:pt idx="13227">
                  <c:v>-1.340688E-3</c:v>
                </c:pt>
                <c:pt idx="13228">
                  <c:v>-2.3114500000000001E-4</c:v>
                </c:pt>
                <c:pt idx="13229">
                  <c:v>-1.70691E-4</c:v>
                </c:pt>
                <c:pt idx="13230">
                  <c:v>-1.8188600000000001E-3</c:v>
                </c:pt>
                <c:pt idx="13231">
                  <c:v>1.58271E-4</c:v>
                </c:pt>
                <c:pt idx="13232">
                  <c:v>-2.598333E-3</c:v>
                </c:pt>
                <c:pt idx="13233">
                  <c:v>-3.0721500000000001E-4</c:v>
                </c:pt>
                <c:pt idx="13234">
                  <c:v>8.1675900000000002E-4</c:v>
                </c:pt>
                <c:pt idx="13235">
                  <c:v>-3.10823E-4</c:v>
                </c:pt>
                <c:pt idx="13236">
                  <c:v>-3.3125730000000001E-3</c:v>
                </c:pt>
                <c:pt idx="13237">
                  <c:v>-2.5780730000000002E-3</c:v>
                </c:pt>
                <c:pt idx="13238">
                  <c:v>5.0318300000000004E-4</c:v>
                </c:pt>
                <c:pt idx="13239">
                  <c:v>-4.28124E-4</c:v>
                </c:pt>
                <c:pt idx="13240">
                  <c:v>-2.1432949999999999E-3</c:v>
                </c:pt>
                <c:pt idx="13241">
                  <c:v>-1.21758E-3</c:v>
                </c:pt>
                <c:pt idx="13242" formatCode="0.00E+00">
                  <c:v>7.0277599999999996E-6</c:v>
                </c:pt>
                <c:pt idx="13243">
                  <c:v>6.9199300000000001E-4</c:v>
                </c:pt>
                <c:pt idx="13244">
                  <c:v>-1.4212770000000001E-3</c:v>
                </c:pt>
                <c:pt idx="13245">
                  <c:v>2.3255239999999998E-3</c:v>
                </c:pt>
                <c:pt idx="13246">
                  <c:v>6.2213899999999996E-4</c:v>
                </c:pt>
                <c:pt idx="13247">
                  <c:v>-3.09377E-3</c:v>
                </c:pt>
                <c:pt idx="13248">
                  <c:v>-2.2062779999999999E-3</c:v>
                </c:pt>
                <c:pt idx="13249">
                  <c:v>4.76591E-4</c:v>
                </c:pt>
                <c:pt idx="13250">
                  <c:v>-1.333414E-3</c:v>
                </c:pt>
                <c:pt idx="13251">
                  <c:v>-1.4971979999999999E-3</c:v>
                </c:pt>
                <c:pt idx="13252">
                  <c:v>7.4816200000000002E-4</c:v>
                </c:pt>
                <c:pt idx="13253">
                  <c:v>1.323404E-3</c:v>
                </c:pt>
                <c:pt idx="13254">
                  <c:v>1.65289E-3</c:v>
                </c:pt>
                <c:pt idx="13255">
                  <c:v>-8.1506099999999995E-4</c:v>
                </c:pt>
                <c:pt idx="13256">
                  <c:v>1.428611E-3</c:v>
                </c:pt>
                <c:pt idx="13257">
                  <c:v>4.78395E-4</c:v>
                </c:pt>
                <c:pt idx="13258">
                  <c:v>1.483048E-3</c:v>
                </c:pt>
                <c:pt idx="13259" formatCode="0.00E+00">
                  <c:v>4.0147500000000001E-5</c:v>
                </c:pt>
                <c:pt idx="13260" formatCode="0.00E+00">
                  <c:v>-4.4823600000000002E-5</c:v>
                </c:pt>
                <c:pt idx="13261">
                  <c:v>7.36282E-4</c:v>
                </c:pt>
                <c:pt idx="13262">
                  <c:v>-4.3311199999999998E-4</c:v>
                </c:pt>
                <c:pt idx="13263">
                  <c:v>4.6756899999999998E-4</c:v>
                </c:pt>
                <c:pt idx="13264">
                  <c:v>2.4878900000000002E-4</c:v>
                </c:pt>
                <c:pt idx="13265">
                  <c:v>-1.233793E-3</c:v>
                </c:pt>
                <c:pt idx="13266">
                  <c:v>1.368256E-3</c:v>
                </c:pt>
                <c:pt idx="13267">
                  <c:v>2.494507E-3</c:v>
                </c:pt>
                <c:pt idx="13268" formatCode="0.00E+00">
                  <c:v>-7.1478100000000003E-5</c:v>
                </c:pt>
                <c:pt idx="13269">
                  <c:v>-2.0805670000000002E-3</c:v>
                </c:pt>
                <c:pt idx="13270">
                  <c:v>-7.2348200000000001E-4</c:v>
                </c:pt>
                <c:pt idx="13271">
                  <c:v>3.9531199999999999E-4</c:v>
                </c:pt>
                <c:pt idx="13272">
                  <c:v>-1.300423E-3</c:v>
                </c:pt>
                <c:pt idx="13273">
                  <c:v>-1.3382400000000001E-3</c:v>
                </c:pt>
                <c:pt idx="13274">
                  <c:v>-6.9757499999999997E-4</c:v>
                </c:pt>
                <c:pt idx="13275">
                  <c:v>7.1177000000000002E-4</c:v>
                </c:pt>
                <c:pt idx="13276">
                  <c:v>-1.1817259999999999E-3</c:v>
                </c:pt>
                <c:pt idx="13277">
                  <c:v>-1.4379219999999999E-3</c:v>
                </c:pt>
                <c:pt idx="13278">
                  <c:v>1.1523600000000001E-4</c:v>
                </c:pt>
                <c:pt idx="13279">
                  <c:v>-1.6386300000000001E-4</c:v>
                </c:pt>
                <c:pt idx="13280">
                  <c:v>1.5126580000000001E-3</c:v>
                </c:pt>
                <c:pt idx="13281">
                  <c:v>-1.138785E-3</c:v>
                </c:pt>
                <c:pt idx="13282">
                  <c:v>-1.5883920000000001E-3</c:v>
                </c:pt>
                <c:pt idx="13283">
                  <c:v>2.0684499999999999E-4</c:v>
                </c:pt>
                <c:pt idx="13284">
                  <c:v>-1.4103270000000001E-3</c:v>
                </c:pt>
                <c:pt idx="13285">
                  <c:v>-1.5951509999999999E-3</c:v>
                </c:pt>
                <c:pt idx="13286">
                  <c:v>-3.95991E-4</c:v>
                </c:pt>
                <c:pt idx="13287">
                  <c:v>1.4280079999999999E-3</c:v>
                </c:pt>
                <c:pt idx="13288">
                  <c:v>2.4669699999999999E-4</c:v>
                </c:pt>
                <c:pt idx="13289">
                  <c:v>9.08492E-4</c:v>
                </c:pt>
                <c:pt idx="13290">
                  <c:v>1.9074739999999999E-3</c:v>
                </c:pt>
                <c:pt idx="13291">
                  <c:v>-1.129861E-3</c:v>
                </c:pt>
                <c:pt idx="13292">
                  <c:v>2.0896310000000002E-3</c:v>
                </c:pt>
                <c:pt idx="13293">
                  <c:v>5.23425E-4</c:v>
                </c:pt>
                <c:pt idx="13294">
                  <c:v>-1.0505029999999999E-3</c:v>
                </c:pt>
                <c:pt idx="13295">
                  <c:v>4.3154599999999999E-4</c:v>
                </c:pt>
                <c:pt idx="13296">
                  <c:v>-1.473146E-3</c:v>
                </c:pt>
                <c:pt idx="13297" formatCode="0.00E+00">
                  <c:v>-3.74364E-5</c:v>
                </c:pt>
                <c:pt idx="13298">
                  <c:v>1.4519470000000001E-3</c:v>
                </c:pt>
                <c:pt idx="13299">
                  <c:v>-1.369938E-3</c:v>
                </c:pt>
                <c:pt idx="13300" formatCode="0.00E+00">
                  <c:v>-7.0689699999999995E-5</c:v>
                </c:pt>
                <c:pt idx="13301">
                  <c:v>7.5382499999999996E-4</c:v>
                </c:pt>
                <c:pt idx="13302">
                  <c:v>-5.9222500000000004E-4</c:v>
                </c:pt>
                <c:pt idx="13303">
                  <c:v>-2.4407249999999999E-3</c:v>
                </c:pt>
                <c:pt idx="13304">
                  <c:v>1.360998E-3</c:v>
                </c:pt>
                <c:pt idx="13305">
                  <c:v>2.327726E-3</c:v>
                </c:pt>
                <c:pt idx="13306">
                  <c:v>-2.7575569999999999E-3</c:v>
                </c:pt>
                <c:pt idx="13307">
                  <c:v>-8.3555299999999995E-4</c:v>
                </c:pt>
                <c:pt idx="13308">
                  <c:v>-5.4480999999999996E-4</c:v>
                </c:pt>
                <c:pt idx="13309">
                  <c:v>6.1313199999999996E-4</c:v>
                </c:pt>
                <c:pt idx="13310">
                  <c:v>-1.011082E-3</c:v>
                </c:pt>
                <c:pt idx="13311">
                  <c:v>-2.5314700000000001E-4</c:v>
                </c:pt>
                <c:pt idx="13312">
                  <c:v>-7.5984900000000005E-4</c:v>
                </c:pt>
                <c:pt idx="13313">
                  <c:v>1.062019E-3</c:v>
                </c:pt>
                <c:pt idx="13314">
                  <c:v>1.08236E-4</c:v>
                </c:pt>
                <c:pt idx="13315">
                  <c:v>-1.382868E-3</c:v>
                </c:pt>
                <c:pt idx="13316">
                  <c:v>1.119566E-3</c:v>
                </c:pt>
                <c:pt idx="13317">
                  <c:v>4.4232400000000002E-4</c:v>
                </c:pt>
                <c:pt idx="13318">
                  <c:v>8.6671800000000005E-4</c:v>
                </c:pt>
                <c:pt idx="13319">
                  <c:v>9.8336499999999993E-4</c:v>
                </c:pt>
                <c:pt idx="13320">
                  <c:v>5.2473500000000002E-4</c:v>
                </c:pt>
                <c:pt idx="13321">
                  <c:v>-1.008447E-3</c:v>
                </c:pt>
                <c:pt idx="13322">
                  <c:v>-5.9572200000000003E-4</c:v>
                </c:pt>
                <c:pt idx="13323">
                  <c:v>-1.5605860000000001E-3</c:v>
                </c:pt>
                <c:pt idx="13324">
                  <c:v>1.6054750000000001E-3</c:v>
                </c:pt>
                <c:pt idx="13325">
                  <c:v>-1.8606289999999999E-3</c:v>
                </c:pt>
                <c:pt idx="13326">
                  <c:v>8.8844800000000002E-4</c:v>
                </c:pt>
                <c:pt idx="13327">
                  <c:v>2.45918E-3</c:v>
                </c:pt>
                <c:pt idx="13328">
                  <c:v>-5.7961700000000004E-4</c:v>
                </c:pt>
                <c:pt idx="13329">
                  <c:v>-4.21958E-4</c:v>
                </c:pt>
                <c:pt idx="13330">
                  <c:v>-1.4675840000000001E-3</c:v>
                </c:pt>
                <c:pt idx="13331">
                  <c:v>2.0166300000000002E-3</c:v>
                </c:pt>
                <c:pt idx="13332">
                  <c:v>-2.59304E-3</c:v>
                </c:pt>
                <c:pt idx="13333">
                  <c:v>-1.0193789999999999E-3</c:v>
                </c:pt>
                <c:pt idx="13334">
                  <c:v>-2.1245699999999999E-4</c:v>
                </c:pt>
                <c:pt idx="13335">
                  <c:v>2.2962699999999999E-4</c:v>
                </c:pt>
                <c:pt idx="13336">
                  <c:v>-1.9742480000000001E-3</c:v>
                </c:pt>
                <c:pt idx="13337">
                  <c:v>-3.9286300000000002E-4</c:v>
                </c:pt>
                <c:pt idx="13338">
                  <c:v>-3.76659E-4</c:v>
                </c:pt>
                <c:pt idx="13339">
                  <c:v>-1.6496499999999999E-3</c:v>
                </c:pt>
                <c:pt idx="13340">
                  <c:v>-1.166086E-3</c:v>
                </c:pt>
                <c:pt idx="13341">
                  <c:v>-1.5077700000000001E-3</c:v>
                </c:pt>
                <c:pt idx="13342">
                  <c:v>-2.0591300000000001E-4</c:v>
                </c:pt>
                <c:pt idx="13343">
                  <c:v>2.4535199999999998E-3</c:v>
                </c:pt>
                <c:pt idx="13344" formatCode="0.00E+00">
                  <c:v>-3.4089199999999999E-5</c:v>
                </c:pt>
                <c:pt idx="13345">
                  <c:v>-2.31163E-4</c:v>
                </c:pt>
                <c:pt idx="13346">
                  <c:v>1.8516100000000001E-4</c:v>
                </c:pt>
                <c:pt idx="13347">
                  <c:v>-1.8022399999999999E-4</c:v>
                </c:pt>
                <c:pt idx="13348">
                  <c:v>-4.25528E-4</c:v>
                </c:pt>
                <c:pt idx="13349">
                  <c:v>5.3906899999999998E-4</c:v>
                </c:pt>
                <c:pt idx="13350">
                  <c:v>-9.5825599999999999E-4</c:v>
                </c:pt>
                <c:pt idx="13351">
                  <c:v>1.251102E-3</c:v>
                </c:pt>
                <c:pt idx="13352">
                  <c:v>-1.140994E-3</c:v>
                </c:pt>
                <c:pt idx="13353">
                  <c:v>-3.3192600000000002E-4</c:v>
                </c:pt>
                <c:pt idx="13354">
                  <c:v>3.3276769999999998E-3</c:v>
                </c:pt>
                <c:pt idx="13355">
                  <c:v>1.5297760000000001E-3</c:v>
                </c:pt>
                <c:pt idx="13356">
                  <c:v>-1.8851989999999999E-3</c:v>
                </c:pt>
                <c:pt idx="13357">
                  <c:v>-1.2295279999999999E-3</c:v>
                </c:pt>
                <c:pt idx="13358">
                  <c:v>4.06902E-4</c:v>
                </c:pt>
                <c:pt idx="13359" formatCode="0.00E+00">
                  <c:v>6.2555099999999993E-5</c:v>
                </c:pt>
                <c:pt idx="13360">
                  <c:v>2.9247399999999998E-4</c:v>
                </c:pt>
                <c:pt idx="13361">
                  <c:v>5.3535400000000004E-4</c:v>
                </c:pt>
                <c:pt idx="13362">
                  <c:v>2.7496600000000002E-4</c:v>
                </c:pt>
                <c:pt idx="13363">
                  <c:v>2.2230679999999999E-3</c:v>
                </c:pt>
                <c:pt idx="13364" formatCode="0.00E+00">
                  <c:v>8.92957E-5</c:v>
                </c:pt>
                <c:pt idx="13365">
                  <c:v>2.7516580000000001E-3</c:v>
                </c:pt>
                <c:pt idx="13366">
                  <c:v>-1.4207550000000001E-3</c:v>
                </c:pt>
                <c:pt idx="13367">
                  <c:v>-4.4151100000000001E-4</c:v>
                </c:pt>
                <c:pt idx="13368">
                  <c:v>-2.8457759999999999E-3</c:v>
                </c:pt>
                <c:pt idx="13369">
                  <c:v>3.4389199999999999E-4</c:v>
                </c:pt>
                <c:pt idx="13370">
                  <c:v>1.0504799999999999E-3</c:v>
                </c:pt>
                <c:pt idx="13371">
                  <c:v>-2.1338609999999999E-3</c:v>
                </c:pt>
                <c:pt idx="13372">
                  <c:v>4.6421599999999999E-4</c:v>
                </c:pt>
                <c:pt idx="13373">
                  <c:v>8.0057299999999995E-4</c:v>
                </c:pt>
                <c:pt idx="13374">
                  <c:v>3.5086200000000002E-4</c:v>
                </c:pt>
                <c:pt idx="13375">
                  <c:v>-9.4396699999999998E-4</c:v>
                </c:pt>
                <c:pt idx="13376">
                  <c:v>-1.298446E-3</c:v>
                </c:pt>
                <c:pt idx="13377">
                  <c:v>-2.0678329999999998E-3</c:v>
                </c:pt>
                <c:pt idx="13378">
                  <c:v>-5.0954400000000001E-4</c:v>
                </c:pt>
                <c:pt idx="13379">
                  <c:v>-5.9796100000000004E-4</c:v>
                </c:pt>
                <c:pt idx="13380">
                  <c:v>6.0101299999999996E-4</c:v>
                </c:pt>
                <c:pt idx="13381">
                  <c:v>2.4516429999999999E-3</c:v>
                </c:pt>
                <c:pt idx="13382">
                  <c:v>-1.12606E-4</c:v>
                </c:pt>
                <c:pt idx="13383">
                  <c:v>-2.128352E-3</c:v>
                </c:pt>
                <c:pt idx="13384">
                  <c:v>4.5277799999999998E-4</c:v>
                </c:pt>
                <c:pt idx="13385">
                  <c:v>-1.93954E-3</c:v>
                </c:pt>
                <c:pt idx="13386">
                  <c:v>6.0401900000000002E-4</c:v>
                </c:pt>
                <c:pt idx="13387">
                  <c:v>1.5181400000000001E-4</c:v>
                </c:pt>
                <c:pt idx="13388">
                  <c:v>1.912951E-3</c:v>
                </c:pt>
                <c:pt idx="13389">
                  <c:v>-2.3614220000000002E-3</c:v>
                </c:pt>
                <c:pt idx="13390">
                  <c:v>-4.1909299999999999E-4</c:v>
                </c:pt>
                <c:pt idx="13391">
                  <c:v>1.721822E-3</c:v>
                </c:pt>
                <c:pt idx="13392">
                  <c:v>-1.2617450000000001E-3</c:v>
                </c:pt>
                <c:pt idx="13393">
                  <c:v>3.3402200000000001E-4</c:v>
                </c:pt>
                <c:pt idx="13394" formatCode="0.00E+00">
                  <c:v>-3.6685299999999999E-5</c:v>
                </c:pt>
                <c:pt idx="13395">
                  <c:v>-1.2875720000000001E-3</c:v>
                </c:pt>
                <c:pt idx="13396">
                  <c:v>-9.8236000000000005E-4</c:v>
                </c:pt>
                <c:pt idx="13397">
                  <c:v>1.2277970000000001E-3</c:v>
                </c:pt>
                <c:pt idx="13398">
                  <c:v>-1.32299E-4</c:v>
                </c:pt>
                <c:pt idx="13399">
                  <c:v>-1.16586E-4</c:v>
                </c:pt>
                <c:pt idx="13400">
                  <c:v>9.0368399999999998E-4</c:v>
                </c:pt>
                <c:pt idx="13401">
                  <c:v>-2.5056950000000001E-3</c:v>
                </c:pt>
                <c:pt idx="13402">
                  <c:v>-9.21224E-4</c:v>
                </c:pt>
                <c:pt idx="13403">
                  <c:v>1.051113E-3</c:v>
                </c:pt>
                <c:pt idx="13404">
                  <c:v>3.2965400000000003E-4</c:v>
                </c:pt>
                <c:pt idx="13405">
                  <c:v>2.7209059999999999E-3</c:v>
                </c:pt>
                <c:pt idx="13406">
                  <c:v>2.0590499999999999E-4</c:v>
                </c:pt>
                <c:pt idx="13407">
                  <c:v>-2.41506E-4</c:v>
                </c:pt>
                <c:pt idx="13408">
                  <c:v>4.68197E-4</c:v>
                </c:pt>
                <c:pt idx="13409">
                  <c:v>-3.23827E-4</c:v>
                </c:pt>
                <c:pt idx="13410">
                  <c:v>-1.389323E-3</c:v>
                </c:pt>
                <c:pt idx="13411">
                  <c:v>9.0845200000000002E-4</c:v>
                </c:pt>
                <c:pt idx="13412">
                  <c:v>2.5413269999999999E-3</c:v>
                </c:pt>
                <c:pt idx="13413">
                  <c:v>-1.170054E-3</c:v>
                </c:pt>
                <c:pt idx="13414">
                  <c:v>2.5696900000000001E-4</c:v>
                </c:pt>
                <c:pt idx="13415">
                  <c:v>2.137693E-3</c:v>
                </c:pt>
                <c:pt idx="13416">
                  <c:v>-5.0994199999999999E-4</c:v>
                </c:pt>
                <c:pt idx="13417">
                  <c:v>-1.8990470000000001E-3</c:v>
                </c:pt>
                <c:pt idx="13418">
                  <c:v>-5.8560399999999999E-4</c:v>
                </c:pt>
                <c:pt idx="13419">
                  <c:v>-7.3287600000000004E-4</c:v>
                </c:pt>
                <c:pt idx="13420">
                  <c:v>2.88798E-4</c:v>
                </c:pt>
                <c:pt idx="13421">
                  <c:v>-1.7482540000000001E-3</c:v>
                </c:pt>
                <c:pt idx="13422">
                  <c:v>-2.2730279999999999E-3</c:v>
                </c:pt>
                <c:pt idx="13423">
                  <c:v>5.6510299999999996E-4</c:v>
                </c:pt>
                <c:pt idx="13424">
                  <c:v>-1.0639009999999999E-3</c:v>
                </c:pt>
                <c:pt idx="13425">
                  <c:v>-1.7595180000000001E-3</c:v>
                </c:pt>
                <c:pt idx="13426">
                  <c:v>1.6979320000000001E-3</c:v>
                </c:pt>
                <c:pt idx="13427">
                  <c:v>-1.284276E-3</c:v>
                </c:pt>
                <c:pt idx="13428">
                  <c:v>-1.1933650000000001E-3</c:v>
                </c:pt>
                <c:pt idx="13429">
                  <c:v>-9.1799399999999999E-4</c:v>
                </c:pt>
                <c:pt idx="13430">
                  <c:v>-1.0020649999999999E-3</c:v>
                </c:pt>
                <c:pt idx="13431">
                  <c:v>-1.1227069999999999E-3</c:v>
                </c:pt>
                <c:pt idx="13432">
                  <c:v>9.5808999999999998E-4</c:v>
                </c:pt>
                <c:pt idx="13433">
                  <c:v>1.241184E-3</c:v>
                </c:pt>
                <c:pt idx="13434">
                  <c:v>1.9076600000000001E-4</c:v>
                </c:pt>
                <c:pt idx="13435">
                  <c:v>8.2566400000000004E-4</c:v>
                </c:pt>
                <c:pt idx="13436">
                  <c:v>1.5696040000000001E-3</c:v>
                </c:pt>
                <c:pt idx="13437">
                  <c:v>-9.0047900000000004E-4</c:v>
                </c:pt>
                <c:pt idx="13438">
                  <c:v>-1.28315E-3</c:v>
                </c:pt>
                <c:pt idx="13439">
                  <c:v>2.51505E-3</c:v>
                </c:pt>
                <c:pt idx="13440" formatCode="0.00E+00">
                  <c:v>5.09755E-5</c:v>
                </c:pt>
                <c:pt idx="13441">
                  <c:v>2.1809720000000002E-3</c:v>
                </c:pt>
                <c:pt idx="13442">
                  <c:v>-4.0893199999999998E-4</c:v>
                </c:pt>
                <c:pt idx="13443">
                  <c:v>1.2201239999999999E-3</c:v>
                </c:pt>
                <c:pt idx="13444">
                  <c:v>1.5376280000000001E-3</c:v>
                </c:pt>
                <c:pt idx="13445">
                  <c:v>-1.0893140000000001E-3</c:v>
                </c:pt>
                <c:pt idx="13446">
                  <c:v>-1.978755E-3</c:v>
                </c:pt>
                <c:pt idx="13447">
                  <c:v>-1.0975150000000001E-3</c:v>
                </c:pt>
                <c:pt idx="13448" formatCode="0.00E+00">
                  <c:v>-4.7543999999999997E-7</c:v>
                </c:pt>
                <c:pt idx="13449">
                  <c:v>-7.3071400000000004E-4</c:v>
                </c:pt>
                <c:pt idx="13450">
                  <c:v>1.6378110000000001E-3</c:v>
                </c:pt>
                <c:pt idx="13451">
                  <c:v>5.23012E-4</c:v>
                </c:pt>
                <c:pt idx="13452">
                  <c:v>1.4673099999999999E-4</c:v>
                </c:pt>
                <c:pt idx="13453">
                  <c:v>-3.0840300000000001E-4</c:v>
                </c:pt>
                <c:pt idx="13454">
                  <c:v>2.7497709999999998E-3</c:v>
                </c:pt>
                <c:pt idx="13455">
                  <c:v>7.9660899999999999E-4</c:v>
                </c:pt>
                <c:pt idx="13456">
                  <c:v>1.5788799999999999E-4</c:v>
                </c:pt>
                <c:pt idx="13457">
                  <c:v>-1.156116E-3</c:v>
                </c:pt>
                <c:pt idx="13458">
                  <c:v>1.1500429999999999E-3</c:v>
                </c:pt>
                <c:pt idx="13459">
                  <c:v>-2.0686530000000002E-3</c:v>
                </c:pt>
                <c:pt idx="13460">
                  <c:v>-7.6888499999999997E-4</c:v>
                </c:pt>
                <c:pt idx="13461">
                  <c:v>-1.0506479999999999E-3</c:v>
                </c:pt>
                <c:pt idx="13462">
                  <c:v>3.6112999999999998E-4</c:v>
                </c:pt>
                <c:pt idx="13463">
                  <c:v>-9.0333999999999998E-4</c:v>
                </c:pt>
                <c:pt idx="13464">
                  <c:v>1.5853530000000001E-3</c:v>
                </c:pt>
                <c:pt idx="13465">
                  <c:v>1.725968E-3</c:v>
                </c:pt>
                <c:pt idx="13466">
                  <c:v>7.19398E-4</c:v>
                </c:pt>
                <c:pt idx="13467">
                  <c:v>4.0221499999999998E-4</c:v>
                </c:pt>
                <c:pt idx="13468">
                  <c:v>2.542164E-3</c:v>
                </c:pt>
                <c:pt idx="13469">
                  <c:v>4.98987E-4</c:v>
                </c:pt>
                <c:pt idx="13470">
                  <c:v>2.541246E-3</c:v>
                </c:pt>
                <c:pt idx="13471">
                  <c:v>1.7649339999999999E-3</c:v>
                </c:pt>
                <c:pt idx="13472">
                  <c:v>1.805238E-3</c:v>
                </c:pt>
                <c:pt idx="13473">
                  <c:v>-1.1029340000000001E-3</c:v>
                </c:pt>
                <c:pt idx="13474">
                  <c:v>2.4949949999999999E-3</c:v>
                </c:pt>
                <c:pt idx="13475" formatCode="0.00E+00">
                  <c:v>-4.1159800000000004E-6</c:v>
                </c:pt>
                <c:pt idx="13476" formatCode="0.00E+00">
                  <c:v>-6.9473400000000005E-5</c:v>
                </c:pt>
                <c:pt idx="13477" formatCode="0.00E+00">
                  <c:v>2.8796999999999999E-5</c:v>
                </c:pt>
                <c:pt idx="13478">
                  <c:v>-1.670546E-3</c:v>
                </c:pt>
                <c:pt idx="13479">
                  <c:v>1.567592E-3</c:v>
                </c:pt>
                <c:pt idx="13480">
                  <c:v>-1.318977E-3</c:v>
                </c:pt>
                <c:pt idx="13481">
                  <c:v>5.0662000000000005E-4</c:v>
                </c:pt>
                <c:pt idx="13482">
                  <c:v>-7.8996700000000003E-4</c:v>
                </c:pt>
                <c:pt idx="13483">
                  <c:v>-2.4243490000000001E-3</c:v>
                </c:pt>
                <c:pt idx="13484">
                  <c:v>1.7034579999999999E-3</c:v>
                </c:pt>
                <c:pt idx="13485">
                  <c:v>-1.175153E-3</c:v>
                </c:pt>
                <c:pt idx="13486">
                  <c:v>-2.4638399999999999E-4</c:v>
                </c:pt>
                <c:pt idx="13487">
                  <c:v>7.0995699999999999E-4</c:v>
                </c:pt>
                <c:pt idx="13488">
                  <c:v>2.3767279999999998E-3</c:v>
                </c:pt>
                <c:pt idx="13489">
                  <c:v>1.703481E-3</c:v>
                </c:pt>
                <c:pt idx="13490">
                  <c:v>7.3127900000000004E-4</c:v>
                </c:pt>
                <c:pt idx="13491">
                  <c:v>-3.1241400000000001E-4</c:v>
                </c:pt>
                <c:pt idx="13492">
                  <c:v>-4.51395E-4</c:v>
                </c:pt>
                <c:pt idx="13493" formatCode="0.00E+00">
                  <c:v>-5.0589900000000002E-5</c:v>
                </c:pt>
                <c:pt idx="13494">
                  <c:v>-2.4716730000000002E-3</c:v>
                </c:pt>
                <c:pt idx="13495">
                  <c:v>1.62726E-4</c:v>
                </c:pt>
                <c:pt idx="13496">
                  <c:v>2.556287E-3</c:v>
                </c:pt>
                <c:pt idx="13497">
                  <c:v>4.0258900000000002E-4</c:v>
                </c:pt>
                <c:pt idx="13498">
                  <c:v>1.253068E-3</c:v>
                </c:pt>
                <c:pt idx="13499">
                  <c:v>1.3081950000000001E-3</c:v>
                </c:pt>
                <c:pt idx="13500" formatCode="0.00E+00">
                  <c:v>1.18539E-5</c:v>
                </c:pt>
                <c:pt idx="13501">
                  <c:v>-8.5021100000000002E-4</c:v>
                </c:pt>
                <c:pt idx="13502">
                  <c:v>-1.2218909999999999E-3</c:v>
                </c:pt>
                <c:pt idx="13503">
                  <c:v>1.2407340000000001E-3</c:v>
                </c:pt>
                <c:pt idx="13504">
                  <c:v>-9.6159700000000002E-4</c:v>
                </c:pt>
                <c:pt idx="13505" formatCode="0.00E+00">
                  <c:v>9.0351800000000005E-5</c:v>
                </c:pt>
                <c:pt idx="13506">
                  <c:v>4.0470600000000001E-4</c:v>
                </c:pt>
                <c:pt idx="13507">
                  <c:v>9.0138600000000001E-4</c:v>
                </c:pt>
                <c:pt idx="13508">
                  <c:v>-2.4223719999999999E-3</c:v>
                </c:pt>
                <c:pt idx="13509">
                  <c:v>5.0896899999999996E-4</c:v>
                </c:pt>
                <c:pt idx="13510">
                  <c:v>-2.4667510000000001E-3</c:v>
                </c:pt>
                <c:pt idx="13511">
                  <c:v>7.8709899999999998E-4</c:v>
                </c:pt>
                <c:pt idx="13512">
                  <c:v>1.1423430000000001E-3</c:v>
                </c:pt>
                <c:pt idx="13513">
                  <c:v>-3.0295499999999999E-4</c:v>
                </c:pt>
                <c:pt idx="13514">
                  <c:v>-2.3802E-4</c:v>
                </c:pt>
                <c:pt idx="13515">
                  <c:v>-2.198373E-3</c:v>
                </c:pt>
                <c:pt idx="13516">
                  <c:v>7.23729E-4</c:v>
                </c:pt>
                <c:pt idx="13517">
                  <c:v>3.1440100000000001E-4</c:v>
                </c:pt>
                <c:pt idx="13518">
                  <c:v>1.690811E-3</c:v>
                </c:pt>
                <c:pt idx="13519">
                  <c:v>1.1110409999999999E-3</c:v>
                </c:pt>
                <c:pt idx="13520">
                  <c:v>-4.4623500000000001E-4</c:v>
                </c:pt>
                <c:pt idx="13521">
                  <c:v>-8.2733399999999999E-4</c:v>
                </c:pt>
                <c:pt idx="13522">
                  <c:v>-3.7900899999999998E-4</c:v>
                </c:pt>
                <c:pt idx="13523">
                  <c:v>-1.3220339999999999E-3</c:v>
                </c:pt>
                <c:pt idx="13524">
                  <c:v>-2.4233079999999999E-3</c:v>
                </c:pt>
                <c:pt idx="13525">
                  <c:v>2.039E-4</c:v>
                </c:pt>
                <c:pt idx="13526">
                  <c:v>1.2012080000000001E-3</c:v>
                </c:pt>
                <c:pt idx="13527">
                  <c:v>5.7190300000000002E-4</c:v>
                </c:pt>
                <c:pt idx="13528">
                  <c:v>4.9495300000000002E-4</c:v>
                </c:pt>
                <c:pt idx="13529" formatCode="0.00E+00">
                  <c:v>-5.8718000000000003E-5</c:v>
                </c:pt>
                <c:pt idx="13530">
                  <c:v>6.92226E-4</c:v>
                </c:pt>
                <c:pt idx="13531">
                  <c:v>-1.244691E-3</c:v>
                </c:pt>
                <c:pt idx="13532" formatCode="0.00E+00">
                  <c:v>-6.0928499999999998E-5</c:v>
                </c:pt>
                <c:pt idx="13533">
                  <c:v>-1.073196E-3</c:v>
                </c:pt>
                <c:pt idx="13534">
                  <c:v>4.7898500000000002E-4</c:v>
                </c:pt>
                <c:pt idx="13535">
                  <c:v>1.63134E-4</c:v>
                </c:pt>
                <c:pt idx="13536">
                  <c:v>-1.0055579999999999E-3</c:v>
                </c:pt>
                <c:pt idx="13537">
                  <c:v>-4.0208600000000001E-4</c:v>
                </c:pt>
                <c:pt idx="13538">
                  <c:v>1.089057E-3</c:v>
                </c:pt>
                <c:pt idx="13539">
                  <c:v>1.3162250000000001E-3</c:v>
                </c:pt>
                <c:pt idx="13540">
                  <c:v>3.1362799999999999E-4</c:v>
                </c:pt>
                <c:pt idx="13541">
                  <c:v>2.01885E-3</c:v>
                </c:pt>
                <c:pt idx="13542">
                  <c:v>-9.9165100000000008E-4</c:v>
                </c:pt>
                <c:pt idx="13543">
                  <c:v>4.1636199999999998E-4</c:v>
                </c:pt>
                <c:pt idx="13544">
                  <c:v>-1.0148690000000001E-3</c:v>
                </c:pt>
                <c:pt idx="13545">
                  <c:v>3.4467500000000002E-4</c:v>
                </c:pt>
                <c:pt idx="13546" formatCode="0.00E+00">
                  <c:v>-7.73855E-5</c:v>
                </c:pt>
                <c:pt idx="13547">
                  <c:v>4.3687100000000003E-4</c:v>
                </c:pt>
                <c:pt idx="13548">
                  <c:v>-8.2161500000000004E-4</c:v>
                </c:pt>
                <c:pt idx="13549">
                  <c:v>8.7188900000000004E-4</c:v>
                </c:pt>
                <c:pt idx="13550">
                  <c:v>-2.5302990000000002E-3</c:v>
                </c:pt>
                <c:pt idx="13551" formatCode="0.00E+00">
                  <c:v>-8.6316400000000006E-5</c:v>
                </c:pt>
                <c:pt idx="13552">
                  <c:v>7.9545600000000005E-4</c:v>
                </c:pt>
                <c:pt idx="13553">
                  <c:v>-3.2173999999999999E-4</c:v>
                </c:pt>
                <c:pt idx="13554">
                  <c:v>-4.9110500000000004E-4</c:v>
                </c:pt>
                <c:pt idx="13555" formatCode="0.00E+00">
                  <c:v>2.52821E-5</c:v>
                </c:pt>
                <c:pt idx="13556">
                  <c:v>-1.3206700000000001E-4</c:v>
                </c:pt>
                <c:pt idx="13557">
                  <c:v>5.4916999999999998E-4</c:v>
                </c:pt>
                <c:pt idx="13558">
                  <c:v>-2.8172599999999999E-4</c:v>
                </c:pt>
                <c:pt idx="13559">
                  <c:v>-2.0340850000000001E-3</c:v>
                </c:pt>
                <c:pt idx="13560">
                  <c:v>1.5959899999999999E-4</c:v>
                </c:pt>
                <c:pt idx="13561">
                  <c:v>-1.5647969999999999E-3</c:v>
                </c:pt>
                <c:pt idx="13562">
                  <c:v>-4.4803699999999998E-4</c:v>
                </c:pt>
                <c:pt idx="13563">
                  <c:v>-4.8478900000000001E-4</c:v>
                </c:pt>
                <c:pt idx="13564">
                  <c:v>-2.4073359999999999E-3</c:v>
                </c:pt>
                <c:pt idx="13565">
                  <c:v>1.8525099999999999E-4</c:v>
                </c:pt>
                <c:pt idx="13566">
                  <c:v>-1.2889170000000001E-3</c:v>
                </c:pt>
                <c:pt idx="13567">
                  <c:v>1.0860900000000001E-3</c:v>
                </c:pt>
                <c:pt idx="13568">
                  <c:v>5.6231200000000003E-4</c:v>
                </c:pt>
                <c:pt idx="13569">
                  <c:v>4.55785E-4</c:v>
                </c:pt>
                <c:pt idx="13570">
                  <c:v>-7.5533800000000004E-4</c:v>
                </c:pt>
                <c:pt idx="13571">
                  <c:v>-1.449091E-3</c:v>
                </c:pt>
                <c:pt idx="13572">
                  <c:v>-1.334048E-3</c:v>
                </c:pt>
                <c:pt idx="13573">
                  <c:v>8.3616199999999999E-4</c:v>
                </c:pt>
                <c:pt idx="13574">
                  <c:v>1.6918599999999999E-3</c:v>
                </c:pt>
                <c:pt idx="13575">
                  <c:v>-3.0417999999999998E-4</c:v>
                </c:pt>
                <c:pt idx="13576">
                  <c:v>-2.1957699999999999E-4</c:v>
                </c:pt>
                <c:pt idx="13577">
                  <c:v>-1.262205E-3</c:v>
                </c:pt>
                <c:pt idx="13578">
                  <c:v>-1.345586E-3</c:v>
                </c:pt>
                <c:pt idx="13579">
                  <c:v>5.5484600000000001E-4</c:v>
                </c:pt>
                <c:pt idx="13580">
                  <c:v>-9.2850599999999995E-4</c:v>
                </c:pt>
                <c:pt idx="13581">
                  <c:v>8.76851E-4</c:v>
                </c:pt>
                <c:pt idx="13582">
                  <c:v>-3.85604E-4</c:v>
                </c:pt>
                <c:pt idx="13583">
                  <c:v>9.9657700000000001E-4</c:v>
                </c:pt>
                <c:pt idx="13584">
                  <c:v>-7.3913199999999998E-4</c:v>
                </c:pt>
                <c:pt idx="13585">
                  <c:v>2.6201800000000002E-3</c:v>
                </c:pt>
                <c:pt idx="13586">
                  <c:v>1.0419889999999999E-3</c:v>
                </c:pt>
                <c:pt idx="13587" formatCode="0.00E+00">
                  <c:v>2.8390399999999998E-5</c:v>
                </c:pt>
                <c:pt idx="13588" formatCode="0.00E+00">
                  <c:v>-1.12737E-6</c:v>
                </c:pt>
                <c:pt idx="13589">
                  <c:v>-1.2080719999999999E-3</c:v>
                </c:pt>
                <c:pt idx="13590">
                  <c:v>9.5894100000000005E-4</c:v>
                </c:pt>
                <c:pt idx="13591">
                  <c:v>4.3855899999999999E-4</c:v>
                </c:pt>
                <c:pt idx="13592">
                  <c:v>-9.1978299999999997E-4</c:v>
                </c:pt>
                <c:pt idx="13593" formatCode="0.00E+00">
                  <c:v>-1.77696E-5</c:v>
                </c:pt>
                <c:pt idx="13594">
                  <c:v>-9.0753299999999997E-4</c:v>
                </c:pt>
                <c:pt idx="13595">
                  <c:v>-4.26833E-4</c:v>
                </c:pt>
                <c:pt idx="13596">
                  <c:v>1.2652780000000001E-3</c:v>
                </c:pt>
                <c:pt idx="13597">
                  <c:v>5.0574400000000003E-4</c:v>
                </c:pt>
                <c:pt idx="13598">
                  <c:v>-6.0418199999999998E-4</c:v>
                </c:pt>
                <c:pt idx="13599">
                  <c:v>1.3985149999999999E-3</c:v>
                </c:pt>
                <c:pt idx="13600">
                  <c:v>2.2795810000000001E-3</c:v>
                </c:pt>
                <c:pt idx="13601">
                  <c:v>-1.303968E-3</c:v>
                </c:pt>
                <c:pt idx="13602">
                  <c:v>-1.91428E-4</c:v>
                </c:pt>
                <c:pt idx="13603">
                  <c:v>-1.070271E-3</c:v>
                </c:pt>
                <c:pt idx="13604">
                  <c:v>-2.3474300000000001E-4</c:v>
                </c:pt>
                <c:pt idx="13605">
                  <c:v>9.8924600000000005E-4</c:v>
                </c:pt>
                <c:pt idx="13606">
                  <c:v>-3.37368E-4</c:v>
                </c:pt>
                <c:pt idx="13607">
                  <c:v>-1.07005E-4</c:v>
                </c:pt>
                <c:pt idx="13608">
                  <c:v>8.4802599999999999E-4</c:v>
                </c:pt>
                <c:pt idx="13609">
                  <c:v>-4.00997E-4</c:v>
                </c:pt>
                <c:pt idx="13610">
                  <c:v>9.8058200000000002E-4</c:v>
                </c:pt>
                <c:pt idx="13611">
                  <c:v>-4.8016200000000002E-4</c:v>
                </c:pt>
                <c:pt idx="13612">
                  <c:v>1.028702E-3</c:v>
                </c:pt>
                <c:pt idx="13613">
                  <c:v>-8.9303500000000003E-4</c:v>
                </c:pt>
                <c:pt idx="13614">
                  <c:v>-1.4348060000000001E-3</c:v>
                </c:pt>
                <c:pt idx="13615">
                  <c:v>7.5724199999999998E-4</c:v>
                </c:pt>
                <c:pt idx="13616">
                  <c:v>3.2608499999999999E-4</c:v>
                </c:pt>
                <c:pt idx="13617">
                  <c:v>-4.44633E-4</c:v>
                </c:pt>
                <c:pt idx="13618">
                  <c:v>1.498917E-3</c:v>
                </c:pt>
                <c:pt idx="13619">
                  <c:v>7.7853199999999997E-4</c:v>
                </c:pt>
                <c:pt idx="13620" formatCode="0.00E+00">
                  <c:v>-8.1880500000000003E-5</c:v>
                </c:pt>
                <c:pt idx="13621">
                  <c:v>-1.322913E-3</c:v>
                </c:pt>
                <c:pt idx="13622">
                  <c:v>3.2054649999999998E-3</c:v>
                </c:pt>
                <c:pt idx="13623">
                  <c:v>-2.4742589999999999E-3</c:v>
                </c:pt>
                <c:pt idx="13624">
                  <c:v>7.1530900000000002E-4</c:v>
                </c:pt>
                <c:pt idx="13625">
                  <c:v>-1.132126E-3</c:v>
                </c:pt>
                <c:pt idx="13626">
                  <c:v>1.7677099999999999E-4</c:v>
                </c:pt>
                <c:pt idx="13627">
                  <c:v>1.361878E-3</c:v>
                </c:pt>
                <c:pt idx="13628">
                  <c:v>1.7068210000000001E-3</c:v>
                </c:pt>
                <c:pt idx="13629">
                  <c:v>-5.6325699999999995E-4</c:v>
                </c:pt>
                <c:pt idx="13630">
                  <c:v>3.566605E-3</c:v>
                </c:pt>
                <c:pt idx="13631">
                  <c:v>-4.8912399999999996E-4</c:v>
                </c:pt>
                <c:pt idx="13632">
                  <c:v>5.4120000000000004E-4</c:v>
                </c:pt>
                <c:pt idx="13633">
                  <c:v>-2.1224939999999999E-3</c:v>
                </c:pt>
                <c:pt idx="13634">
                  <c:v>-1.2657809999999999E-3</c:v>
                </c:pt>
                <c:pt idx="13635">
                  <c:v>1.713764E-3</c:v>
                </c:pt>
                <c:pt idx="13636">
                  <c:v>9.1534799999999996E-4</c:v>
                </c:pt>
                <c:pt idx="13637">
                  <c:v>-2.1201229999999998E-3</c:v>
                </c:pt>
                <c:pt idx="13638">
                  <c:v>1.253704E-3</c:v>
                </c:pt>
                <c:pt idx="13639">
                  <c:v>-1.3668459999999999E-3</c:v>
                </c:pt>
                <c:pt idx="13640">
                  <c:v>-1.173751E-3</c:v>
                </c:pt>
                <c:pt idx="13641">
                  <c:v>-2.189215E-3</c:v>
                </c:pt>
                <c:pt idx="13642">
                  <c:v>-8.9504500000000002E-4</c:v>
                </c:pt>
                <c:pt idx="13643">
                  <c:v>5.9579299999999995E-4</c:v>
                </c:pt>
                <c:pt idx="13644">
                  <c:v>1.2971269999999999E-3</c:v>
                </c:pt>
                <c:pt idx="13645">
                  <c:v>-3.7933299999999998E-4</c:v>
                </c:pt>
                <c:pt idx="13646">
                  <c:v>-3.5878889999999999E-3</c:v>
                </c:pt>
                <c:pt idx="13647">
                  <c:v>-9.5562200000000005E-4</c:v>
                </c:pt>
                <c:pt idx="13648">
                  <c:v>3.1389500000000002E-4</c:v>
                </c:pt>
                <c:pt idx="13649">
                  <c:v>-3.3165499999999998E-4</c:v>
                </c:pt>
                <c:pt idx="13650" formatCode="0.00E+00">
                  <c:v>-9.3011199999999995E-6</c:v>
                </c:pt>
                <c:pt idx="13651">
                  <c:v>5.5821799999999997E-4</c:v>
                </c:pt>
                <c:pt idx="13652">
                  <c:v>-1.937371E-3</c:v>
                </c:pt>
                <c:pt idx="13653">
                  <c:v>-1.5882299999999999E-3</c:v>
                </c:pt>
                <c:pt idx="13654">
                  <c:v>-2.4475899999999999E-3</c:v>
                </c:pt>
                <c:pt idx="13655">
                  <c:v>-2.24384E-4</c:v>
                </c:pt>
                <c:pt idx="13656">
                  <c:v>-2.1027009999999998E-3</c:v>
                </c:pt>
                <c:pt idx="13657">
                  <c:v>-8.5847199999999999E-4</c:v>
                </c:pt>
                <c:pt idx="13658">
                  <c:v>-6.3077200000000004E-4</c:v>
                </c:pt>
                <c:pt idx="13659">
                  <c:v>-1.7037599999999999E-3</c:v>
                </c:pt>
                <c:pt idx="13660">
                  <c:v>5.6258800000000004E-4</c:v>
                </c:pt>
                <c:pt idx="13661">
                  <c:v>-1.0337110000000001E-3</c:v>
                </c:pt>
                <c:pt idx="13662">
                  <c:v>-1.0678319999999999E-3</c:v>
                </c:pt>
                <c:pt idx="13663">
                  <c:v>-1.2347500000000001E-4</c:v>
                </c:pt>
                <c:pt idx="13664">
                  <c:v>8.4372600000000005E-4</c:v>
                </c:pt>
                <c:pt idx="13665">
                  <c:v>-2.2313699999999999E-4</c:v>
                </c:pt>
                <c:pt idx="13666">
                  <c:v>6.5144900000000002E-4</c:v>
                </c:pt>
                <c:pt idx="13667">
                  <c:v>1.19616E-4</c:v>
                </c:pt>
                <c:pt idx="13668">
                  <c:v>3.110462E-3</c:v>
                </c:pt>
                <c:pt idx="13669">
                  <c:v>-1.4462069999999999E-3</c:v>
                </c:pt>
                <c:pt idx="13670">
                  <c:v>7.5319000000000004E-4</c:v>
                </c:pt>
                <c:pt idx="13671">
                  <c:v>8.4453600000000001E-4</c:v>
                </c:pt>
                <c:pt idx="13672">
                  <c:v>3.46833E-4</c:v>
                </c:pt>
                <c:pt idx="13673">
                  <c:v>-1.177294E-3</c:v>
                </c:pt>
                <c:pt idx="13674">
                  <c:v>1.553355E-3</c:v>
                </c:pt>
                <c:pt idx="13675">
                  <c:v>7.8849499999999995E-4</c:v>
                </c:pt>
                <c:pt idx="13676">
                  <c:v>-1.345024E-3</c:v>
                </c:pt>
                <c:pt idx="13677">
                  <c:v>-1.9000270000000001E-3</c:v>
                </c:pt>
                <c:pt idx="13678">
                  <c:v>3.5478300000000001E-4</c:v>
                </c:pt>
                <c:pt idx="13679">
                  <c:v>-2.0662969999999999E-3</c:v>
                </c:pt>
                <c:pt idx="13680">
                  <c:v>2.6851869999999999E-3</c:v>
                </c:pt>
                <c:pt idx="13681">
                  <c:v>-1.705301E-3</c:v>
                </c:pt>
                <c:pt idx="13682">
                  <c:v>-3.3585800000000002E-4</c:v>
                </c:pt>
                <c:pt idx="13683" formatCode="0.00E+00">
                  <c:v>7.7731000000000005E-5</c:v>
                </c:pt>
                <c:pt idx="13684">
                  <c:v>2.4429120000000002E-3</c:v>
                </c:pt>
                <c:pt idx="13685">
                  <c:v>-6.3330600000000004E-4</c:v>
                </c:pt>
                <c:pt idx="13686">
                  <c:v>-1.02043E-4</c:v>
                </c:pt>
                <c:pt idx="13687">
                  <c:v>4.8172200000000002E-4</c:v>
                </c:pt>
                <c:pt idx="13688">
                  <c:v>3.2050849999999999E-3</c:v>
                </c:pt>
                <c:pt idx="13689">
                  <c:v>-1.1081700000000001E-4</c:v>
                </c:pt>
                <c:pt idx="13690">
                  <c:v>-7.3356699999999996E-4</c:v>
                </c:pt>
                <c:pt idx="13691">
                  <c:v>4.9494899999999995E-4</c:v>
                </c:pt>
                <c:pt idx="13692">
                  <c:v>1.3429690000000001E-3</c:v>
                </c:pt>
                <c:pt idx="13693">
                  <c:v>-1.079443E-3</c:v>
                </c:pt>
                <c:pt idx="13694">
                  <c:v>-1.199068E-3</c:v>
                </c:pt>
                <c:pt idx="13695" formatCode="0.00E+00">
                  <c:v>2.3589000000000001E-5</c:v>
                </c:pt>
                <c:pt idx="13696">
                  <c:v>2.76042E-4</c:v>
                </c:pt>
                <c:pt idx="13697" formatCode="0.00E+00">
                  <c:v>2.5704500000000001E-5</c:v>
                </c:pt>
                <c:pt idx="13698">
                  <c:v>-1.547798E-3</c:v>
                </c:pt>
                <c:pt idx="13699">
                  <c:v>2.6642580000000001E-3</c:v>
                </c:pt>
                <c:pt idx="13700">
                  <c:v>-7.2963300000000004E-4</c:v>
                </c:pt>
                <c:pt idx="13701">
                  <c:v>3.635021E-3</c:v>
                </c:pt>
                <c:pt idx="13702">
                  <c:v>1.042425E-3</c:v>
                </c:pt>
                <c:pt idx="13703">
                  <c:v>9.2098500000000003E-4</c:v>
                </c:pt>
                <c:pt idx="13704">
                  <c:v>-8.1266900000000002E-4</c:v>
                </c:pt>
                <c:pt idx="13705" formatCode="0.00E+00">
                  <c:v>6.5375600000000005E-5</c:v>
                </c:pt>
                <c:pt idx="13706">
                  <c:v>6.5625500000000001E-4</c:v>
                </c:pt>
                <c:pt idx="13707">
                  <c:v>-4.5694600000000001E-4</c:v>
                </c:pt>
                <c:pt idx="13708">
                  <c:v>2.1352659999999998E-3</c:v>
                </c:pt>
                <c:pt idx="13709">
                  <c:v>5.4589099999999995E-4</c:v>
                </c:pt>
                <c:pt idx="13710">
                  <c:v>6.6136400000000001E-4</c:v>
                </c:pt>
                <c:pt idx="13711">
                  <c:v>-1.5338800000000001E-3</c:v>
                </c:pt>
                <c:pt idx="13712">
                  <c:v>3.2376900000000001E-4</c:v>
                </c:pt>
                <c:pt idx="13713">
                  <c:v>4.35888E-4</c:v>
                </c:pt>
                <c:pt idx="13714">
                  <c:v>-1.2371249999999999E-3</c:v>
                </c:pt>
                <c:pt idx="13715">
                  <c:v>-1.256566E-3</c:v>
                </c:pt>
                <c:pt idx="13716">
                  <c:v>1.4551290000000001E-3</c:v>
                </c:pt>
                <c:pt idx="13717">
                  <c:v>2.6679329999999999E-3</c:v>
                </c:pt>
                <c:pt idx="13718">
                  <c:v>-1.7550000000000001E-4</c:v>
                </c:pt>
                <c:pt idx="13719">
                  <c:v>-1.6623429999999999E-3</c:v>
                </c:pt>
                <c:pt idx="13720">
                  <c:v>-5.02086E-4</c:v>
                </c:pt>
                <c:pt idx="13721">
                  <c:v>-1.9572370000000001E-3</c:v>
                </c:pt>
                <c:pt idx="13722">
                  <c:v>-8.4980400000000001E-4</c:v>
                </c:pt>
                <c:pt idx="13723">
                  <c:v>-1.7928289999999999E-3</c:v>
                </c:pt>
                <c:pt idx="13724">
                  <c:v>2.829186E-3</c:v>
                </c:pt>
                <c:pt idx="13725" formatCode="0.00E+00">
                  <c:v>-9.8693699999999993E-5</c:v>
                </c:pt>
                <c:pt idx="13726">
                  <c:v>-1.94809E-4</c:v>
                </c:pt>
                <c:pt idx="13727">
                  <c:v>2.6139000000000002E-4</c:v>
                </c:pt>
                <c:pt idx="13728">
                  <c:v>1.7632699999999999E-3</c:v>
                </c:pt>
                <c:pt idx="13729">
                  <c:v>-8.5355200000000004E-4</c:v>
                </c:pt>
                <c:pt idx="13730">
                  <c:v>-1.4754849999999999E-3</c:v>
                </c:pt>
                <c:pt idx="13731">
                  <c:v>-1.144188E-3</c:v>
                </c:pt>
                <c:pt idx="13732">
                  <c:v>8.4545400000000004E-4</c:v>
                </c:pt>
                <c:pt idx="13733">
                  <c:v>-2.5176799999999998E-4</c:v>
                </c:pt>
                <c:pt idx="13734">
                  <c:v>1.2207279999999999E-3</c:v>
                </c:pt>
                <c:pt idx="13735">
                  <c:v>-2.252567E-3</c:v>
                </c:pt>
                <c:pt idx="13736">
                  <c:v>-1.581126E-3</c:v>
                </c:pt>
                <c:pt idx="13737">
                  <c:v>-1.41688E-4</c:v>
                </c:pt>
                <c:pt idx="13738">
                  <c:v>4.41173E-4</c:v>
                </c:pt>
                <c:pt idx="13739">
                  <c:v>-4.9226499999999998E-4</c:v>
                </c:pt>
                <c:pt idx="13740">
                  <c:v>-4.7304600000000002E-4</c:v>
                </c:pt>
                <c:pt idx="13741">
                  <c:v>1.5339119999999999E-3</c:v>
                </c:pt>
                <c:pt idx="13742">
                  <c:v>-2.3063760000000002E-3</c:v>
                </c:pt>
                <c:pt idx="13743">
                  <c:v>-9.91839E-4</c:v>
                </c:pt>
                <c:pt idx="13744">
                  <c:v>-2.0311230000000001E-3</c:v>
                </c:pt>
                <c:pt idx="13745">
                  <c:v>-2.3055999999999999E-4</c:v>
                </c:pt>
                <c:pt idx="13746">
                  <c:v>-3.36032E-4</c:v>
                </c:pt>
                <c:pt idx="13747">
                  <c:v>9.9927700000000002E-4</c:v>
                </c:pt>
                <c:pt idx="13748">
                  <c:v>3.3234029999999999E-3</c:v>
                </c:pt>
                <c:pt idx="13749">
                  <c:v>2.0297699999999999E-4</c:v>
                </c:pt>
                <c:pt idx="13750">
                  <c:v>8.0660200000000001E-4</c:v>
                </c:pt>
                <c:pt idx="13751">
                  <c:v>-3.7637400000000001E-4</c:v>
                </c:pt>
                <c:pt idx="13752">
                  <c:v>-1.6404599999999999E-4</c:v>
                </c:pt>
                <c:pt idx="13753">
                  <c:v>1.4647429999999999E-3</c:v>
                </c:pt>
                <c:pt idx="13754">
                  <c:v>-2.6414599999999999E-4</c:v>
                </c:pt>
                <c:pt idx="13755" formatCode="0.00E+00">
                  <c:v>9.5647299999999995E-5</c:v>
                </c:pt>
                <c:pt idx="13756" formatCode="0.00E+00">
                  <c:v>7.1975400000000002E-5</c:v>
                </c:pt>
                <c:pt idx="13757">
                  <c:v>-1.1373659999999999E-3</c:v>
                </c:pt>
                <c:pt idx="13758">
                  <c:v>-1.0287040000000001E-3</c:v>
                </c:pt>
                <c:pt idx="13759">
                  <c:v>5.1353200000000003E-4</c:v>
                </c:pt>
                <c:pt idx="13760">
                  <c:v>4.9421399999999998E-4</c:v>
                </c:pt>
                <c:pt idx="13761">
                  <c:v>4.8482159999999998E-3</c:v>
                </c:pt>
                <c:pt idx="13762">
                  <c:v>2.7457549999999999E-3</c:v>
                </c:pt>
                <c:pt idx="13763">
                  <c:v>-2.4737099999999997E-4</c:v>
                </c:pt>
                <c:pt idx="13764">
                  <c:v>-8.0587900000000001E-4</c:v>
                </c:pt>
                <c:pt idx="13765">
                  <c:v>7.6325600000000003E-4</c:v>
                </c:pt>
                <c:pt idx="13766">
                  <c:v>-1.4277090000000001E-3</c:v>
                </c:pt>
                <c:pt idx="13767">
                  <c:v>-3.4886299999999998E-4</c:v>
                </c:pt>
                <c:pt idx="13768">
                  <c:v>1.7958049999999999E-3</c:v>
                </c:pt>
                <c:pt idx="13769">
                  <c:v>-1.3302139999999999E-3</c:v>
                </c:pt>
                <c:pt idx="13770">
                  <c:v>8.63988E-4</c:v>
                </c:pt>
                <c:pt idx="13771">
                  <c:v>-8.8703999999999996E-4</c:v>
                </c:pt>
                <c:pt idx="13772">
                  <c:v>-6.6482300000000004E-4</c:v>
                </c:pt>
                <c:pt idx="13773">
                  <c:v>-1.1479210000000001E-3</c:v>
                </c:pt>
                <c:pt idx="13774">
                  <c:v>-1.2572900000000001E-3</c:v>
                </c:pt>
                <c:pt idx="13775" formatCode="0.00E+00">
                  <c:v>-2.1849799999999999E-5</c:v>
                </c:pt>
                <c:pt idx="13776">
                  <c:v>-2.8383E-4</c:v>
                </c:pt>
                <c:pt idx="13777">
                  <c:v>5.0686299999999998E-4</c:v>
                </c:pt>
                <c:pt idx="13778">
                  <c:v>2.68943E-4</c:v>
                </c:pt>
                <c:pt idx="13779">
                  <c:v>2.9051400000000002E-4</c:v>
                </c:pt>
                <c:pt idx="13780">
                  <c:v>1.0142669999999999E-3</c:v>
                </c:pt>
                <c:pt idx="13781">
                  <c:v>1.5817870000000001E-3</c:v>
                </c:pt>
                <c:pt idx="13782">
                  <c:v>-1.2687060000000001E-3</c:v>
                </c:pt>
                <c:pt idx="13783">
                  <c:v>8.7886699999999997E-4</c:v>
                </c:pt>
                <c:pt idx="13784">
                  <c:v>1.8669680000000001E-3</c:v>
                </c:pt>
                <c:pt idx="13785">
                  <c:v>-5.5570900000000004E-4</c:v>
                </c:pt>
                <c:pt idx="13786">
                  <c:v>2.283673E-3</c:v>
                </c:pt>
                <c:pt idx="13787">
                  <c:v>1.3065590000000001E-3</c:v>
                </c:pt>
                <c:pt idx="13788">
                  <c:v>-1.77088E-4</c:v>
                </c:pt>
                <c:pt idx="13789">
                  <c:v>3.7312100000000002E-4</c:v>
                </c:pt>
                <c:pt idx="13790">
                  <c:v>-1.0222219999999999E-3</c:v>
                </c:pt>
                <c:pt idx="13791">
                  <c:v>1.7759609999999999E-3</c:v>
                </c:pt>
                <c:pt idx="13792">
                  <c:v>3.01816E-4</c:v>
                </c:pt>
                <c:pt idx="13793">
                  <c:v>-1.2100609999999999E-3</c:v>
                </c:pt>
                <c:pt idx="13794">
                  <c:v>-3.6233400000000002E-4</c:v>
                </c:pt>
                <c:pt idx="13795">
                  <c:v>2.0377070000000001E-3</c:v>
                </c:pt>
                <c:pt idx="13796">
                  <c:v>-1.2878550000000001E-3</c:v>
                </c:pt>
                <c:pt idx="13797">
                  <c:v>-2.265768E-3</c:v>
                </c:pt>
                <c:pt idx="13798">
                  <c:v>3.9781700000000002E-4</c:v>
                </c:pt>
                <c:pt idx="13799">
                  <c:v>-1.122315E-3</c:v>
                </c:pt>
                <c:pt idx="13800">
                  <c:v>1.3707770000000001E-3</c:v>
                </c:pt>
                <c:pt idx="13801">
                  <c:v>1.1537299999999999E-3</c:v>
                </c:pt>
                <c:pt idx="13802">
                  <c:v>2.3404440000000001E-3</c:v>
                </c:pt>
                <c:pt idx="13803">
                  <c:v>-1.995981E-3</c:v>
                </c:pt>
                <c:pt idx="13804">
                  <c:v>-4.1944299999999998E-4</c:v>
                </c:pt>
                <c:pt idx="13805">
                  <c:v>-1.131305E-3</c:v>
                </c:pt>
                <c:pt idx="13806">
                  <c:v>-1.2839049999999999E-3</c:v>
                </c:pt>
                <c:pt idx="13807" formatCode="0.00E+00">
                  <c:v>-1.8104399999999999E-5</c:v>
                </c:pt>
                <c:pt idx="13808">
                  <c:v>-1.876724E-3</c:v>
                </c:pt>
                <c:pt idx="13809">
                  <c:v>8.9935500000000001E-4</c:v>
                </c:pt>
                <c:pt idx="13810">
                  <c:v>-1.204152E-3</c:v>
                </c:pt>
                <c:pt idx="13811">
                  <c:v>2.0679100000000001E-4</c:v>
                </c:pt>
                <c:pt idx="13812">
                  <c:v>1.7615420000000001E-3</c:v>
                </c:pt>
                <c:pt idx="13813">
                  <c:v>-3.1634419999999998E-3</c:v>
                </c:pt>
                <c:pt idx="13814">
                  <c:v>6.7070499999999996E-4</c:v>
                </c:pt>
                <c:pt idx="13815">
                  <c:v>-1.0081510000000001E-3</c:v>
                </c:pt>
                <c:pt idx="13816">
                  <c:v>1.3505450000000001E-3</c:v>
                </c:pt>
                <c:pt idx="13817">
                  <c:v>-3.2271999999999997E-4</c:v>
                </c:pt>
                <c:pt idx="13818">
                  <c:v>6.2053300000000004E-4</c:v>
                </c:pt>
                <c:pt idx="13819">
                  <c:v>4.1786699999999999E-4</c:v>
                </c:pt>
                <c:pt idx="13820">
                  <c:v>2.7164229999999999E-3</c:v>
                </c:pt>
                <c:pt idx="13821">
                  <c:v>-7.3396799999999999E-4</c:v>
                </c:pt>
                <c:pt idx="13822">
                  <c:v>4.9598999999999997E-4</c:v>
                </c:pt>
                <c:pt idx="13823">
                  <c:v>-1.990604E-3</c:v>
                </c:pt>
                <c:pt idx="13824">
                  <c:v>-1.015625E-3</c:v>
                </c:pt>
                <c:pt idx="13825">
                  <c:v>5.6016699999999998E-4</c:v>
                </c:pt>
                <c:pt idx="13826">
                  <c:v>1.2824640000000001E-3</c:v>
                </c:pt>
                <c:pt idx="13827">
                  <c:v>-2.452353E-3</c:v>
                </c:pt>
                <c:pt idx="13828">
                  <c:v>-8.3635199999999995E-4</c:v>
                </c:pt>
                <c:pt idx="13829">
                  <c:v>3.2958E-4</c:v>
                </c:pt>
                <c:pt idx="13830">
                  <c:v>1.332209E-3</c:v>
                </c:pt>
                <c:pt idx="13831">
                  <c:v>-2.6888299999999998E-4</c:v>
                </c:pt>
                <c:pt idx="13832" formatCode="0.00E+00">
                  <c:v>-6.0210000000000001E-5</c:v>
                </c:pt>
                <c:pt idx="13833">
                  <c:v>-1.333734E-3</c:v>
                </c:pt>
                <c:pt idx="13834">
                  <c:v>1.010365E-3</c:v>
                </c:pt>
                <c:pt idx="13835">
                  <c:v>2.2071899999999999E-3</c:v>
                </c:pt>
                <c:pt idx="13836">
                  <c:v>7.1569299999999999E-4</c:v>
                </c:pt>
                <c:pt idx="13837">
                  <c:v>-1.7677050000000001E-3</c:v>
                </c:pt>
                <c:pt idx="13838" formatCode="0.00E+00">
                  <c:v>-7.0199799999999998E-5</c:v>
                </c:pt>
                <c:pt idx="13839" formatCode="0.00E+00">
                  <c:v>3.2598200000000002E-5</c:v>
                </c:pt>
                <c:pt idx="13840">
                  <c:v>-1.792437E-3</c:v>
                </c:pt>
                <c:pt idx="13841">
                  <c:v>-4.7310800000000002E-4</c:v>
                </c:pt>
                <c:pt idx="13842">
                  <c:v>1.010171E-3</c:v>
                </c:pt>
                <c:pt idx="13843">
                  <c:v>-5.1102600000000004E-4</c:v>
                </c:pt>
                <c:pt idx="13844">
                  <c:v>-1.3558310000000001E-3</c:v>
                </c:pt>
                <c:pt idx="13845">
                  <c:v>-8.8924499999999999E-4</c:v>
                </c:pt>
                <c:pt idx="13846">
                  <c:v>1.56358E-3</c:v>
                </c:pt>
                <c:pt idx="13847">
                  <c:v>1.3854150000000001E-3</c:v>
                </c:pt>
                <c:pt idx="13848">
                  <c:v>3.84447E-4</c:v>
                </c:pt>
                <c:pt idx="13849">
                  <c:v>-1.1567249999999999E-3</c:v>
                </c:pt>
                <c:pt idx="13850">
                  <c:v>9.0782600000000003E-4</c:v>
                </c:pt>
                <c:pt idx="13851">
                  <c:v>-7.6437300000000005E-4</c:v>
                </c:pt>
                <c:pt idx="13852">
                  <c:v>-1.233921E-3</c:v>
                </c:pt>
                <c:pt idx="13853">
                  <c:v>-2.4014510000000002E-3</c:v>
                </c:pt>
                <c:pt idx="13854">
                  <c:v>1.839963E-3</c:v>
                </c:pt>
                <c:pt idx="13855">
                  <c:v>2.65782E-3</c:v>
                </c:pt>
                <c:pt idx="13856" formatCode="0.00E+00">
                  <c:v>6.5757400000000002E-5</c:v>
                </c:pt>
                <c:pt idx="13857">
                  <c:v>4.3247499999999998E-4</c:v>
                </c:pt>
                <c:pt idx="13858">
                  <c:v>3.30076E-4</c:v>
                </c:pt>
                <c:pt idx="13859">
                  <c:v>6.3048100000000001E-4</c:v>
                </c:pt>
                <c:pt idx="13860">
                  <c:v>-1.252256E-3</c:v>
                </c:pt>
                <c:pt idx="13861">
                  <c:v>1.104641E-3</c:v>
                </c:pt>
                <c:pt idx="13862">
                  <c:v>9.4346299999999996E-4</c:v>
                </c:pt>
                <c:pt idx="13863" formatCode="0.00E+00">
                  <c:v>-4.8031999999999997E-5</c:v>
                </c:pt>
                <c:pt idx="13864">
                  <c:v>3.5658100000000002E-4</c:v>
                </c:pt>
                <c:pt idx="13865">
                  <c:v>5.8055300000000004E-4</c:v>
                </c:pt>
                <c:pt idx="13866">
                  <c:v>-1.111655E-3</c:v>
                </c:pt>
                <c:pt idx="13867">
                  <c:v>7.0941400000000001E-4</c:v>
                </c:pt>
                <c:pt idx="13868">
                  <c:v>-1.242312E-3</c:v>
                </c:pt>
                <c:pt idx="13869">
                  <c:v>1.429105E-3</c:v>
                </c:pt>
                <c:pt idx="13870">
                  <c:v>1.7249419999999999E-3</c:v>
                </c:pt>
                <c:pt idx="13871">
                  <c:v>1.6668849999999999E-3</c:v>
                </c:pt>
                <c:pt idx="13872">
                  <c:v>8.7417500000000004E-4</c:v>
                </c:pt>
                <c:pt idx="13873">
                  <c:v>3.4579739999999999E-3</c:v>
                </c:pt>
                <c:pt idx="13874">
                  <c:v>-1.0902780000000001E-3</c:v>
                </c:pt>
                <c:pt idx="13875">
                  <c:v>1.2972459999999999E-3</c:v>
                </c:pt>
                <c:pt idx="13876">
                  <c:v>-2.8327700000000002E-4</c:v>
                </c:pt>
                <c:pt idx="13877">
                  <c:v>-1.8103329999999999E-3</c:v>
                </c:pt>
                <c:pt idx="13878">
                  <c:v>1.1714430000000001E-3</c:v>
                </c:pt>
                <c:pt idx="13879">
                  <c:v>4.38274E-4</c:v>
                </c:pt>
                <c:pt idx="13880">
                  <c:v>-9.5893900000000002E-4</c:v>
                </c:pt>
                <c:pt idx="13881">
                  <c:v>4.1871399999999999E-4</c:v>
                </c:pt>
                <c:pt idx="13882">
                  <c:v>8.0217500000000002E-4</c:v>
                </c:pt>
                <c:pt idx="13883">
                  <c:v>4.2081099999999999E-4</c:v>
                </c:pt>
                <c:pt idx="13884">
                  <c:v>1.037627E-3</c:v>
                </c:pt>
                <c:pt idx="13885">
                  <c:v>5.4520800000000004E-4</c:v>
                </c:pt>
                <c:pt idx="13886">
                  <c:v>1.3937199999999999E-4</c:v>
                </c:pt>
                <c:pt idx="13887">
                  <c:v>-9.6317600000000005E-4</c:v>
                </c:pt>
                <c:pt idx="13888">
                  <c:v>-5.6075199999999997E-4</c:v>
                </c:pt>
                <c:pt idx="13889">
                  <c:v>1.267242E-3</c:v>
                </c:pt>
                <c:pt idx="13890">
                  <c:v>-9.8015899999999998E-4</c:v>
                </c:pt>
                <c:pt idx="13891">
                  <c:v>4.5373779999999999E-3</c:v>
                </c:pt>
                <c:pt idx="13892">
                  <c:v>1.408702E-3</c:v>
                </c:pt>
                <c:pt idx="13893">
                  <c:v>-1.045135E-3</c:v>
                </c:pt>
                <c:pt idx="13894">
                  <c:v>-8.9336000000000005E-4</c:v>
                </c:pt>
                <c:pt idx="13895">
                  <c:v>4.9255000000000002E-4</c:v>
                </c:pt>
                <c:pt idx="13896">
                  <c:v>-1.280549E-3</c:v>
                </c:pt>
                <c:pt idx="13897">
                  <c:v>1.5223100000000001E-4</c:v>
                </c:pt>
                <c:pt idx="13898">
                  <c:v>9.3766499999999996E-4</c:v>
                </c:pt>
                <c:pt idx="13899">
                  <c:v>5.3765900000000001E-4</c:v>
                </c:pt>
                <c:pt idx="13900">
                  <c:v>-1.1031260000000001E-3</c:v>
                </c:pt>
                <c:pt idx="13901">
                  <c:v>-1.3406799999999999E-3</c:v>
                </c:pt>
                <c:pt idx="13902">
                  <c:v>-5.5140899999999999E-4</c:v>
                </c:pt>
                <c:pt idx="13903">
                  <c:v>1.25741E-3</c:v>
                </c:pt>
                <c:pt idx="13904">
                  <c:v>-1.226172E-3</c:v>
                </c:pt>
                <c:pt idx="13905">
                  <c:v>-4.8874300000000003E-4</c:v>
                </c:pt>
                <c:pt idx="13906">
                  <c:v>2.0891519999999999E-3</c:v>
                </c:pt>
                <c:pt idx="13907">
                  <c:v>-1.2483209999999999E-3</c:v>
                </c:pt>
                <c:pt idx="13908" formatCode="0.00E+00">
                  <c:v>1.65394E-5</c:v>
                </c:pt>
                <c:pt idx="13909">
                  <c:v>3.3239000000000001E-4</c:v>
                </c:pt>
                <c:pt idx="13910">
                  <c:v>2.1519599999999999E-4</c:v>
                </c:pt>
                <c:pt idx="13911">
                  <c:v>2.33038E-4</c:v>
                </c:pt>
                <c:pt idx="13912">
                  <c:v>5.3450000000000004E-4</c:v>
                </c:pt>
                <c:pt idx="13913">
                  <c:v>1.610684E-3</c:v>
                </c:pt>
                <c:pt idx="13914">
                  <c:v>-3.62309E-4</c:v>
                </c:pt>
                <c:pt idx="13915">
                  <c:v>2.2702260000000002E-3</c:v>
                </c:pt>
                <c:pt idx="13916">
                  <c:v>6.9645299999999998E-4</c:v>
                </c:pt>
                <c:pt idx="13917">
                  <c:v>5.4278900000000001E-4</c:v>
                </c:pt>
                <c:pt idx="13918" formatCode="0.00E+00">
                  <c:v>7.1532099999999999E-5</c:v>
                </c:pt>
                <c:pt idx="13919">
                  <c:v>-3.18621E-4</c:v>
                </c:pt>
                <c:pt idx="13920">
                  <c:v>1.3099299999999999E-3</c:v>
                </c:pt>
                <c:pt idx="13921">
                  <c:v>-1.486123E-3</c:v>
                </c:pt>
                <c:pt idx="13922">
                  <c:v>-6.6675700000000003E-4</c:v>
                </c:pt>
                <c:pt idx="13923">
                  <c:v>-1.11488E-4</c:v>
                </c:pt>
                <c:pt idx="13924">
                  <c:v>-2.31351E-4</c:v>
                </c:pt>
                <c:pt idx="13925">
                  <c:v>-1.1828979999999999E-3</c:v>
                </c:pt>
                <c:pt idx="13926">
                  <c:v>-1.8297949999999999E-3</c:v>
                </c:pt>
                <c:pt idx="13927">
                  <c:v>1.45205E-4</c:v>
                </c:pt>
                <c:pt idx="13928">
                  <c:v>1.3984080000000001E-3</c:v>
                </c:pt>
                <c:pt idx="13929">
                  <c:v>8.6444400000000002E-4</c:v>
                </c:pt>
                <c:pt idx="13930">
                  <c:v>1.2091280000000001E-3</c:v>
                </c:pt>
                <c:pt idx="13931">
                  <c:v>7.2736199999999995E-4</c:v>
                </c:pt>
                <c:pt idx="13932">
                  <c:v>1.066027E-3</c:v>
                </c:pt>
                <c:pt idx="13933">
                  <c:v>-1.15884E-4</c:v>
                </c:pt>
                <c:pt idx="13934">
                  <c:v>-1.802442E-3</c:v>
                </c:pt>
                <c:pt idx="13935">
                  <c:v>1.507069E-3</c:v>
                </c:pt>
                <c:pt idx="13936">
                  <c:v>2.5399540000000001E-3</c:v>
                </c:pt>
                <c:pt idx="13937">
                  <c:v>1.4624390000000001E-3</c:v>
                </c:pt>
                <c:pt idx="13938">
                  <c:v>-2.7251269999999999E-3</c:v>
                </c:pt>
                <c:pt idx="13939" formatCode="0.00E+00">
                  <c:v>4.9620399999999997E-5</c:v>
                </c:pt>
                <c:pt idx="13940">
                  <c:v>2.515008E-3</c:v>
                </c:pt>
                <c:pt idx="13941">
                  <c:v>2.8993699999999999E-4</c:v>
                </c:pt>
                <c:pt idx="13942">
                  <c:v>4.3783E-4</c:v>
                </c:pt>
                <c:pt idx="13943">
                  <c:v>-1.2671259999999999E-3</c:v>
                </c:pt>
                <c:pt idx="13944">
                  <c:v>-2.80594E-4</c:v>
                </c:pt>
                <c:pt idx="13945">
                  <c:v>-1.5056480000000001E-3</c:v>
                </c:pt>
                <c:pt idx="13946">
                  <c:v>-2.01826E-4</c:v>
                </c:pt>
                <c:pt idx="13947">
                  <c:v>3.4012799999999998E-4</c:v>
                </c:pt>
                <c:pt idx="13948">
                  <c:v>-1.4360670000000001E-3</c:v>
                </c:pt>
                <c:pt idx="13949">
                  <c:v>-2.6294399999999998E-4</c:v>
                </c:pt>
                <c:pt idx="13950">
                  <c:v>2.0058530000000001E-3</c:v>
                </c:pt>
                <c:pt idx="13951">
                  <c:v>-4.4745000000000001E-4</c:v>
                </c:pt>
                <c:pt idx="13952">
                  <c:v>-7.4273399999999999E-4</c:v>
                </c:pt>
                <c:pt idx="13953">
                  <c:v>3.6155290000000001E-3</c:v>
                </c:pt>
                <c:pt idx="13954" formatCode="0.00E+00">
                  <c:v>7.95489E-6</c:v>
                </c:pt>
                <c:pt idx="13955">
                  <c:v>-1.2053809999999999E-3</c:v>
                </c:pt>
                <c:pt idx="13956">
                  <c:v>7.4176199999999998E-4</c:v>
                </c:pt>
                <c:pt idx="13957">
                  <c:v>-2.0098160000000002E-3</c:v>
                </c:pt>
                <c:pt idx="13958">
                  <c:v>-1.0170349999999999E-3</c:v>
                </c:pt>
                <c:pt idx="13959">
                  <c:v>-8.1649999999999995E-4</c:v>
                </c:pt>
                <c:pt idx="13960">
                  <c:v>2.3689420000000002E-3</c:v>
                </c:pt>
                <c:pt idx="13961">
                  <c:v>3.1910700000000001E-4</c:v>
                </c:pt>
                <c:pt idx="13962">
                  <c:v>1.26365E-4</c:v>
                </c:pt>
                <c:pt idx="13963">
                  <c:v>-2.4973809999999999E-3</c:v>
                </c:pt>
                <c:pt idx="13964">
                  <c:v>1.3504700000000001E-4</c:v>
                </c:pt>
                <c:pt idx="13965" formatCode="0.00E+00">
                  <c:v>1.38734E-5</c:v>
                </c:pt>
                <c:pt idx="13966">
                  <c:v>1.8849489999999999E-3</c:v>
                </c:pt>
                <c:pt idx="13967">
                  <c:v>3.4490229999999998E-3</c:v>
                </c:pt>
                <c:pt idx="13968">
                  <c:v>-1.1577029999999999E-3</c:v>
                </c:pt>
                <c:pt idx="13969">
                  <c:v>-6.7620400000000002E-4</c:v>
                </c:pt>
                <c:pt idx="13970">
                  <c:v>3.9728700000000002E-4</c:v>
                </c:pt>
                <c:pt idx="13971">
                  <c:v>3.1390120000000001E-3</c:v>
                </c:pt>
                <c:pt idx="13972">
                  <c:v>1.3092900000000001E-3</c:v>
                </c:pt>
                <c:pt idx="13973">
                  <c:v>9.3990999999999996E-4</c:v>
                </c:pt>
                <c:pt idx="13974">
                  <c:v>6.5342899999999997E-4</c:v>
                </c:pt>
                <c:pt idx="13975" formatCode="0.00E+00">
                  <c:v>5.7481199999999998E-6</c:v>
                </c:pt>
                <c:pt idx="13976">
                  <c:v>-6.9256199999999997E-4</c:v>
                </c:pt>
                <c:pt idx="13977">
                  <c:v>1.870731E-3</c:v>
                </c:pt>
                <c:pt idx="13978">
                  <c:v>3.01062E-4</c:v>
                </c:pt>
                <c:pt idx="13979">
                  <c:v>3.0985000000000002E-4</c:v>
                </c:pt>
                <c:pt idx="13980">
                  <c:v>-1.0453630000000001E-3</c:v>
                </c:pt>
                <c:pt idx="13981">
                  <c:v>-1.58264E-4</c:v>
                </c:pt>
                <c:pt idx="13982">
                  <c:v>6.2767400000000005E-4</c:v>
                </c:pt>
                <c:pt idx="13983">
                  <c:v>1.5965319999999999E-3</c:v>
                </c:pt>
                <c:pt idx="13984">
                  <c:v>1.04934E-3</c:v>
                </c:pt>
                <c:pt idx="13985">
                  <c:v>-5.1287000000000001E-4</c:v>
                </c:pt>
                <c:pt idx="13986">
                  <c:v>-1.377982E-3</c:v>
                </c:pt>
                <c:pt idx="13987">
                  <c:v>-1.640835E-3</c:v>
                </c:pt>
                <c:pt idx="13988">
                  <c:v>8.3287200000000002E-4</c:v>
                </c:pt>
                <c:pt idx="13989">
                  <c:v>-1.4190959999999999E-3</c:v>
                </c:pt>
                <c:pt idx="13990">
                  <c:v>4.11891E-4</c:v>
                </c:pt>
                <c:pt idx="13991">
                  <c:v>-3.6335600000000001E-4</c:v>
                </c:pt>
                <c:pt idx="13992">
                  <c:v>-4.0290999999999998E-4</c:v>
                </c:pt>
                <c:pt idx="13993">
                  <c:v>-8.1356899999999999E-4</c:v>
                </c:pt>
                <c:pt idx="13994">
                  <c:v>1.132257E-3</c:v>
                </c:pt>
                <c:pt idx="13995">
                  <c:v>6.80851E-4</c:v>
                </c:pt>
                <c:pt idx="13996">
                  <c:v>8.51773E-4</c:v>
                </c:pt>
                <c:pt idx="13997">
                  <c:v>-1.45847E-4</c:v>
                </c:pt>
                <c:pt idx="13998" formatCode="0.00E+00">
                  <c:v>7.9190400000000007E-5</c:v>
                </c:pt>
                <c:pt idx="13999">
                  <c:v>1.5676310000000001E-3</c:v>
                </c:pt>
                <c:pt idx="14000">
                  <c:v>-1.782617E-3</c:v>
                </c:pt>
                <c:pt idx="14001">
                  <c:v>7.4072899999999998E-4</c:v>
                </c:pt>
                <c:pt idx="14002">
                  <c:v>-1.2474560000000001E-3</c:v>
                </c:pt>
                <c:pt idx="14003">
                  <c:v>-9.8992799999999995E-4</c:v>
                </c:pt>
                <c:pt idx="14004">
                  <c:v>-3.3133300000000001E-4</c:v>
                </c:pt>
                <c:pt idx="14005">
                  <c:v>4.7427299999999999E-4</c:v>
                </c:pt>
                <c:pt idx="14006">
                  <c:v>-2.566236E-3</c:v>
                </c:pt>
                <c:pt idx="14007">
                  <c:v>-2.1253400000000001E-4</c:v>
                </c:pt>
                <c:pt idx="14008">
                  <c:v>1.319792E-3</c:v>
                </c:pt>
                <c:pt idx="14009">
                  <c:v>-7.0474299999999997E-4</c:v>
                </c:pt>
                <c:pt idx="14010">
                  <c:v>9.0419999999999997E-4</c:v>
                </c:pt>
                <c:pt idx="14011">
                  <c:v>-1.356824E-3</c:v>
                </c:pt>
                <c:pt idx="14012">
                  <c:v>-6.23209E-4</c:v>
                </c:pt>
                <c:pt idx="14013">
                  <c:v>-1.0272110000000001E-3</c:v>
                </c:pt>
                <c:pt idx="14014">
                  <c:v>-3.5221670000000001E-3</c:v>
                </c:pt>
                <c:pt idx="14015">
                  <c:v>-2.16386E-4</c:v>
                </c:pt>
                <c:pt idx="14016">
                  <c:v>-1.944501E-3</c:v>
                </c:pt>
                <c:pt idx="14017">
                  <c:v>4.1665700000000002E-4</c:v>
                </c:pt>
                <c:pt idx="14018">
                  <c:v>5.5808099999999999E-4</c:v>
                </c:pt>
                <c:pt idx="14019">
                  <c:v>-1.46459E-3</c:v>
                </c:pt>
                <c:pt idx="14020">
                  <c:v>1.6722799999999999E-3</c:v>
                </c:pt>
                <c:pt idx="14021">
                  <c:v>4.8690700000000002E-4</c:v>
                </c:pt>
                <c:pt idx="14022">
                  <c:v>1.273131E-3</c:v>
                </c:pt>
                <c:pt idx="14023">
                  <c:v>2.566095E-3</c:v>
                </c:pt>
                <c:pt idx="14024">
                  <c:v>6.1829300000000001E-4</c:v>
                </c:pt>
                <c:pt idx="14025">
                  <c:v>-1.3918610000000001E-3</c:v>
                </c:pt>
                <c:pt idx="14026" formatCode="0.00E+00">
                  <c:v>-4.37442E-5</c:v>
                </c:pt>
                <c:pt idx="14027">
                  <c:v>3.8742099999999999E-4</c:v>
                </c:pt>
                <c:pt idx="14028">
                  <c:v>9.1280899999999999E-4</c:v>
                </c:pt>
                <c:pt idx="14029">
                  <c:v>2.1842020000000001E-3</c:v>
                </c:pt>
                <c:pt idx="14030" formatCode="0.00E+00">
                  <c:v>-2.80188E-5</c:v>
                </c:pt>
                <c:pt idx="14031">
                  <c:v>-9.5479899999999999E-4</c:v>
                </c:pt>
                <c:pt idx="14032">
                  <c:v>-5.6704399999999995E-4</c:v>
                </c:pt>
                <c:pt idx="14033">
                  <c:v>1.3115500000000001E-3</c:v>
                </c:pt>
                <c:pt idx="14034">
                  <c:v>-1.731303E-3</c:v>
                </c:pt>
                <c:pt idx="14035">
                  <c:v>8.3918000000000003E-4</c:v>
                </c:pt>
                <c:pt idx="14036">
                  <c:v>-2.5616079999999999E-3</c:v>
                </c:pt>
                <c:pt idx="14037">
                  <c:v>-1.33975E-3</c:v>
                </c:pt>
                <c:pt idx="14038">
                  <c:v>1.034086E-3</c:v>
                </c:pt>
                <c:pt idx="14039">
                  <c:v>-4.7725799999999999E-4</c:v>
                </c:pt>
                <c:pt idx="14040">
                  <c:v>3.0176140000000001E-3</c:v>
                </c:pt>
                <c:pt idx="14041">
                  <c:v>-2.1364019999999999E-3</c:v>
                </c:pt>
                <c:pt idx="14042">
                  <c:v>-2.544887E-3</c:v>
                </c:pt>
                <c:pt idx="14043">
                  <c:v>3.38783E-4</c:v>
                </c:pt>
                <c:pt idx="14044">
                  <c:v>-5.31461E-4</c:v>
                </c:pt>
                <c:pt idx="14045">
                  <c:v>-6.9631000000000001E-4</c:v>
                </c:pt>
                <c:pt idx="14046">
                  <c:v>1.4125870000000001E-3</c:v>
                </c:pt>
                <c:pt idx="14047">
                  <c:v>3.2051610000000002E-3</c:v>
                </c:pt>
                <c:pt idx="14048">
                  <c:v>-2.5888230000000001E-3</c:v>
                </c:pt>
                <c:pt idx="14049">
                  <c:v>3.5237199999999999E-4</c:v>
                </c:pt>
                <c:pt idx="14050">
                  <c:v>1.087534E-3</c:v>
                </c:pt>
                <c:pt idx="14051">
                  <c:v>1.51433E-4</c:v>
                </c:pt>
                <c:pt idx="14052">
                  <c:v>9.7966999999999998E-4</c:v>
                </c:pt>
                <c:pt idx="14053">
                  <c:v>-8.1290400000000004E-4</c:v>
                </c:pt>
                <c:pt idx="14054">
                  <c:v>1.461408E-3</c:v>
                </c:pt>
                <c:pt idx="14055">
                  <c:v>-2.5024410000000002E-3</c:v>
                </c:pt>
                <c:pt idx="14056">
                  <c:v>-1.6933740000000001E-3</c:v>
                </c:pt>
                <c:pt idx="14057">
                  <c:v>-6.9069300000000004E-4</c:v>
                </c:pt>
                <c:pt idx="14058">
                  <c:v>-7.2807799999999995E-4</c:v>
                </c:pt>
                <c:pt idx="14059">
                  <c:v>-1.036206E-3</c:v>
                </c:pt>
                <c:pt idx="14060">
                  <c:v>8.1418599999999995E-4</c:v>
                </c:pt>
                <c:pt idx="14061" formatCode="0.00E+00">
                  <c:v>8.6077999999999998E-5</c:v>
                </c:pt>
                <c:pt idx="14062">
                  <c:v>7.68646E-4</c:v>
                </c:pt>
                <c:pt idx="14063">
                  <c:v>-1.400232E-3</c:v>
                </c:pt>
                <c:pt idx="14064">
                  <c:v>-6.0155099999999997E-4</c:v>
                </c:pt>
                <c:pt idx="14065">
                  <c:v>1.127374E-3</c:v>
                </c:pt>
                <c:pt idx="14066">
                  <c:v>-8.8656399999999995E-4</c:v>
                </c:pt>
                <c:pt idx="14067">
                  <c:v>1.879129E-3</c:v>
                </c:pt>
                <c:pt idx="14068">
                  <c:v>-6.3355400000000004E-4</c:v>
                </c:pt>
                <c:pt idx="14069">
                  <c:v>-1.1270379999999999E-3</c:v>
                </c:pt>
                <c:pt idx="14070">
                  <c:v>1.4052139999999999E-3</c:v>
                </c:pt>
                <c:pt idx="14071">
                  <c:v>1.5373069999999999E-3</c:v>
                </c:pt>
                <c:pt idx="14072">
                  <c:v>5.18502E-4</c:v>
                </c:pt>
                <c:pt idx="14073">
                  <c:v>-7.0894899999999995E-4</c:v>
                </c:pt>
                <c:pt idx="14074">
                  <c:v>1.01603E-4</c:v>
                </c:pt>
                <c:pt idx="14075">
                  <c:v>-2.5210779999999999E-3</c:v>
                </c:pt>
                <c:pt idx="14076">
                  <c:v>-1.3119830000000001E-3</c:v>
                </c:pt>
                <c:pt idx="14077">
                  <c:v>-6.9093400000000004E-4</c:v>
                </c:pt>
                <c:pt idx="14078">
                  <c:v>1.3085550000000001E-3</c:v>
                </c:pt>
                <c:pt idx="14079">
                  <c:v>-2.03055E-4</c:v>
                </c:pt>
                <c:pt idx="14080">
                  <c:v>1.2970220000000001E-3</c:v>
                </c:pt>
                <c:pt idx="14081" formatCode="0.00E+00">
                  <c:v>-5.74621E-5</c:v>
                </c:pt>
                <c:pt idx="14082">
                  <c:v>-2.2973989999999999E-3</c:v>
                </c:pt>
                <c:pt idx="14083">
                  <c:v>8.9759499999999995E-4</c:v>
                </c:pt>
                <c:pt idx="14084">
                  <c:v>2.0149349999999998E-3</c:v>
                </c:pt>
                <c:pt idx="14085">
                  <c:v>-2.1318729999999998E-3</c:v>
                </c:pt>
                <c:pt idx="14086">
                  <c:v>-1.7121E-3</c:v>
                </c:pt>
                <c:pt idx="14087">
                  <c:v>-4.54821E-4</c:v>
                </c:pt>
                <c:pt idx="14088">
                  <c:v>-7.8082599999999998E-4</c:v>
                </c:pt>
                <c:pt idx="14089">
                  <c:v>-1.388027E-3</c:v>
                </c:pt>
                <c:pt idx="14090">
                  <c:v>1.1508600000000001E-3</c:v>
                </c:pt>
                <c:pt idx="14091">
                  <c:v>1.6784320000000001E-3</c:v>
                </c:pt>
                <c:pt idx="14092">
                  <c:v>-2.1904049999999999E-3</c:v>
                </c:pt>
                <c:pt idx="14093">
                  <c:v>-3.9779180000000004E-3</c:v>
                </c:pt>
                <c:pt idx="14094">
                  <c:v>-9.8536099999999992E-4</c:v>
                </c:pt>
                <c:pt idx="14095">
                  <c:v>-3.6031700000000003E-4</c:v>
                </c:pt>
                <c:pt idx="14096">
                  <c:v>-2.4214240000000001E-3</c:v>
                </c:pt>
                <c:pt idx="14097" formatCode="0.00E+00">
                  <c:v>-7.6510900000000006E-5</c:v>
                </c:pt>
                <c:pt idx="14098">
                  <c:v>6.5123299999999998E-4</c:v>
                </c:pt>
                <c:pt idx="14099">
                  <c:v>-9.1363999999999996E-4</c:v>
                </c:pt>
                <c:pt idx="14100">
                  <c:v>-2.28459E-4</c:v>
                </c:pt>
                <c:pt idx="14101">
                  <c:v>-3.36318E-4</c:v>
                </c:pt>
                <c:pt idx="14102">
                  <c:v>4.4839499999999998E-4</c:v>
                </c:pt>
                <c:pt idx="14103">
                  <c:v>2.1616699999999999E-4</c:v>
                </c:pt>
                <c:pt idx="14104">
                  <c:v>-1.5122399999999999E-4</c:v>
                </c:pt>
                <c:pt idx="14105">
                  <c:v>-4.2647420000000002E-3</c:v>
                </c:pt>
                <c:pt idx="14106">
                  <c:v>-1.447659E-3</c:v>
                </c:pt>
                <c:pt idx="14107">
                  <c:v>6.4185700000000002E-4</c:v>
                </c:pt>
                <c:pt idx="14108">
                  <c:v>-3.2861099999999997E-4</c:v>
                </c:pt>
                <c:pt idx="14109">
                  <c:v>-8.5378600000000004E-4</c:v>
                </c:pt>
                <c:pt idx="14110">
                  <c:v>1.3953769999999999E-3</c:v>
                </c:pt>
                <c:pt idx="14111" formatCode="0.00E+00">
                  <c:v>-1.9826900000000002E-5</c:v>
                </c:pt>
                <c:pt idx="14112">
                  <c:v>1.33285E-4</c:v>
                </c:pt>
                <c:pt idx="14113">
                  <c:v>-1.5322560000000001E-3</c:v>
                </c:pt>
                <c:pt idx="14114">
                  <c:v>-1.4165479999999999E-3</c:v>
                </c:pt>
                <c:pt idx="14115">
                  <c:v>4.8734599999999999E-4</c:v>
                </c:pt>
                <c:pt idx="14116">
                  <c:v>-2.4135139999999999E-3</c:v>
                </c:pt>
                <c:pt idx="14117" formatCode="0.00E+00">
                  <c:v>4.8578700000000003E-5</c:v>
                </c:pt>
                <c:pt idx="14118">
                  <c:v>1.8152399999999999E-4</c:v>
                </c:pt>
                <c:pt idx="14119">
                  <c:v>1.6368099999999999E-4</c:v>
                </c:pt>
                <c:pt idx="14120">
                  <c:v>-2.1346210000000002E-3</c:v>
                </c:pt>
                <c:pt idx="14121">
                  <c:v>6.4199000000000005E-4</c:v>
                </c:pt>
                <c:pt idx="14122">
                  <c:v>1.611136E-3</c:v>
                </c:pt>
                <c:pt idx="14123">
                  <c:v>-2.3734849999999998E-3</c:v>
                </c:pt>
                <c:pt idx="14124">
                  <c:v>-1.3842800000000001E-3</c:v>
                </c:pt>
                <c:pt idx="14125">
                  <c:v>-2.941164E-3</c:v>
                </c:pt>
                <c:pt idx="14126">
                  <c:v>-2.0922000000000001E-4</c:v>
                </c:pt>
                <c:pt idx="14127">
                  <c:v>1.7386159999999999E-3</c:v>
                </c:pt>
                <c:pt idx="14128">
                  <c:v>4.6061399999999998E-4</c:v>
                </c:pt>
                <c:pt idx="14129">
                  <c:v>5.8285200000000002E-4</c:v>
                </c:pt>
                <c:pt idx="14130">
                  <c:v>1.112334E-3</c:v>
                </c:pt>
                <c:pt idx="14131">
                  <c:v>1.81826E-4</c:v>
                </c:pt>
                <c:pt idx="14132">
                  <c:v>-3.6593500000000001E-4</c:v>
                </c:pt>
                <c:pt idx="14133">
                  <c:v>-1.2389199999999999E-3</c:v>
                </c:pt>
                <c:pt idx="14134">
                  <c:v>7.1459699999999998E-4</c:v>
                </c:pt>
                <c:pt idx="14135">
                  <c:v>-7.4907700000000001E-4</c:v>
                </c:pt>
                <c:pt idx="14136">
                  <c:v>2.4826750000000002E-3</c:v>
                </c:pt>
                <c:pt idx="14137">
                  <c:v>1.740985E-3</c:v>
                </c:pt>
                <c:pt idx="14138">
                  <c:v>2.700338E-3</c:v>
                </c:pt>
                <c:pt idx="14139">
                  <c:v>-3.0583800000000001E-4</c:v>
                </c:pt>
                <c:pt idx="14140">
                  <c:v>7.2485699999999998E-4</c:v>
                </c:pt>
                <c:pt idx="14141">
                  <c:v>-6.5039999999999998E-4</c:v>
                </c:pt>
                <c:pt idx="14142">
                  <c:v>-1.0198939999999999E-3</c:v>
                </c:pt>
                <c:pt idx="14143">
                  <c:v>-3.42918E-4</c:v>
                </c:pt>
                <c:pt idx="14144">
                  <c:v>2.2747169999999999E-3</c:v>
                </c:pt>
                <c:pt idx="14145">
                  <c:v>-1.017483E-3</c:v>
                </c:pt>
                <c:pt idx="14146" formatCode="0.00E+00">
                  <c:v>8.7215599999999999E-5</c:v>
                </c:pt>
                <c:pt idx="14147">
                  <c:v>1.3165309999999999E-3</c:v>
                </c:pt>
                <c:pt idx="14148">
                  <c:v>3.7547900000000001E-4</c:v>
                </c:pt>
                <c:pt idx="14149">
                  <c:v>1.9944400000000001E-4</c:v>
                </c:pt>
                <c:pt idx="14150">
                  <c:v>1.7111260000000001E-3</c:v>
                </c:pt>
                <c:pt idx="14151">
                  <c:v>-1.5453870000000001E-3</c:v>
                </c:pt>
                <c:pt idx="14152">
                  <c:v>3.0683799999999998E-4</c:v>
                </c:pt>
                <c:pt idx="14153">
                  <c:v>1.417642E-3</c:v>
                </c:pt>
                <c:pt idx="14154">
                  <c:v>3.27129E-4</c:v>
                </c:pt>
                <c:pt idx="14155">
                  <c:v>2.0995000000000001E-4</c:v>
                </c:pt>
                <c:pt idx="14156" formatCode="0.00E+00">
                  <c:v>3.2506899999999999E-5</c:v>
                </c:pt>
                <c:pt idx="14157">
                  <c:v>7.2546199999999996E-4</c:v>
                </c:pt>
                <c:pt idx="14158">
                  <c:v>-9.7354500000000003E-4</c:v>
                </c:pt>
                <c:pt idx="14159">
                  <c:v>4.5577299999999997E-4</c:v>
                </c:pt>
                <c:pt idx="14160">
                  <c:v>-7.8775700000000004E-4</c:v>
                </c:pt>
                <c:pt idx="14161">
                  <c:v>5.6060099999999998E-4</c:v>
                </c:pt>
                <c:pt idx="14162" formatCode="0.00E+00">
                  <c:v>3.4562299999999999E-5</c:v>
                </c:pt>
                <c:pt idx="14163" formatCode="0.00E+00">
                  <c:v>-4.0805E-5</c:v>
                </c:pt>
                <c:pt idx="14164">
                  <c:v>-2.8425400000000001E-4</c:v>
                </c:pt>
                <c:pt idx="14165">
                  <c:v>-2.0563209999999998E-3</c:v>
                </c:pt>
                <c:pt idx="14166">
                  <c:v>-1.0649000000000001E-4</c:v>
                </c:pt>
                <c:pt idx="14167">
                  <c:v>1.618972E-3</c:v>
                </c:pt>
                <c:pt idx="14168">
                  <c:v>-1.3393260000000001E-3</c:v>
                </c:pt>
                <c:pt idx="14169">
                  <c:v>-9.1162199999999995E-4</c:v>
                </c:pt>
                <c:pt idx="14170">
                  <c:v>-1.0354749999999999E-3</c:v>
                </c:pt>
                <c:pt idx="14171">
                  <c:v>-9.4333000000000004E-4</c:v>
                </c:pt>
                <c:pt idx="14172">
                  <c:v>-1.7409000000000001E-3</c:v>
                </c:pt>
                <c:pt idx="14173">
                  <c:v>-8.0586500000000001E-4</c:v>
                </c:pt>
                <c:pt idx="14174">
                  <c:v>-1.1815599999999999E-3</c:v>
                </c:pt>
                <c:pt idx="14175">
                  <c:v>7.1620899999999999E-4</c:v>
                </c:pt>
                <c:pt idx="14176" formatCode="0.00E+00">
                  <c:v>6.2050800000000006E-5</c:v>
                </c:pt>
                <c:pt idx="14177">
                  <c:v>1.037034E-3</c:v>
                </c:pt>
                <c:pt idx="14178">
                  <c:v>3.6861369999999999E-3</c:v>
                </c:pt>
                <c:pt idx="14179" formatCode="0.00E+00">
                  <c:v>8.6342500000000002E-5</c:v>
                </c:pt>
                <c:pt idx="14180">
                  <c:v>-1.544655E-3</c:v>
                </c:pt>
                <c:pt idx="14181" formatCode="0.00E+00">
                  <c:v>-4.1833099999999998E-5</c:v>
                </c:pt>
                <c:pt idx="14182">
                  <c:v>3.629054E-3</c:v>
                </c:pt>
                <c:pt idx="14183" formatCode="0.00E+00">
                  <c:v>3.3787E-5</c:v>
                </c:pt>
                <c:pt idx="14184">
                  <c:v>-4.2564300000000002E-4</c:v>
                </c:pt>
                <c:pt idx="14185" formatCode="0.00E+00">
                  <c:v>2.94913E-5</c:v>
                </c:pt>
                <c:pt idx="14186">
                  <c:v>1.7470809999999999E-3</c:v>
                </c:pt>
                <c:pt idx="14187">
                  <c:v>1.4357580000000001E-3</c:v>
                </c:pt>
                <c:pt idx="14188">
                  <c:v>4.6487200000000002E-4</c:v>
                </c:pt>
                <c:pt idx="14189">
                  <c:v>-1.330098E-3</c:v>
                </c:pt>
                <c:pt idx="14190">
                  <c:v>7.8939699999999995E-4</c:v>
                </c:pt>
                <c:pt idx="14191">
                  <c:v>1.3707649999999999E-3</c:v>
                </c:pt>
                <c:pt idx="14192">
                  <c:v>-9.7364000000000001E-4</c:v>
                </c:pt>
                <c:pt idx="14193">
                  <c:v>1.1441050000000001E-3</c:v>
                </c:pt>
                <c:pt idx="14194">
                  <c:v>9.894280000000001E-4</c:v>
                </c:pt>
                <c:pt idx="14195">
                  <c:v>-1.8183000000000001E-4</c:v>
                </c:pt>
                <c:pt idx="14196">
                  <c:v>-5.19073E-4</c:v>
                </c:pt>
                <c:pt idx="14197" formatCode="0.00E+00">
                  <c:v>-2.4789900000000001E-5</c:v>
                </c:pt>
                <c:pt idx="14198">
                  <c:v>-2.1846800000000001E-4</c:v>
                </c:pt>
                <c:pt idx="14199">
                  <c:v>1.04893E-3</c:v>
                </c:pt>
                <c:pt idx="14200">
                  <c:v>-1.2592320000000001E-3</c:v>
                </c:pt>
                <c:pt idx="14201">
                  <c:v>2.5605390000000001E-3</c:v>
                </c:pt>
                <c:pt idx="14202">
                  <c:v>1.0651110000000001E-3</c:v>
                </c:pt>
                <c:pt idx="14203">
                  <c:v>-1.6840710000000001E-3</c:v>
                </c:pt>
                <c:pt idx="14204">
                  <c:v>-1.0810819999999999E-3</c:v>
                </c:pt>
                <c:pt idx="14205">
                  <c:v>8.6382500000000003E-4</c:v>
                </c:pt>
                <c:pt idx="14206">
                  <c:v>4.5667E-4</c:v>
                </c:pt>
                <c:pt idx="14207">
                  <c:v>3.0087499999999998E-4</c:v>
                </c:pt>
                <c:pt idx="14208">
                  <c:v>-1.3149119999999999E-3</c:v>
                </c:pt>
                <c:pt idx="14209">
                  <c:v>2.624169E-3</c:v>
                </c:pt>
                <c:pt idx="14210" formatCode="0.00E+00">
                  <c:v>-1.62292E-5</c:v>
                </c:pt>
                <c:pt idx="14211">
                  <c:v>-6.1570699999999995E-4</c:v>
                </c:pt>
                <c:pt idx="14212">
                  <c:v>-1.440993E-3</c:v>
                </c:pt>
                <c:pt idx="14213">
                  <c:v>1.2317560000000001E-3</c:v>
                </c:pt>
                <c:pt idx="14214">
                  <c:v>1.1733729999999999E-3</c:v>
                </c:pt>
                <c:pt idx="14215">
                  <c:v>7.0119500000000005E-4</c:v>
                </c:pt>
                <c:pt idx="14216">
                  <c:v>1.114426E-3</c:v>
                </c:pt>
                <c:pt idx="14217">
                  <c:v>-1.167104E-3</c:v>
                </c:pt>
                <c:pt idx="14218">
                  <c:v>-2.24837E-3</c:v>
                </c:pt>
                <c:pt idx="14219">
                  <c:v>1.657688E-3</c:v>
                </c:pt>
                <c:pt idx="14220">
                  <c:v>3.7393299999999999E-3</c:v>
                </c:pt>
                <c:pt idx="14221">
                  <c:v>3.4298699999999998E-3</c:v>
                </c:pt>
                <c:pt idx="14222">
                  <c:v>4.3464099999999999E-4</c:v>
                </c:pt>
                <c:pt idx="14223" formatCode="0.00E+00">
                  <c:v>-2.20914E-5</c:v>
                </c:pt>
                <c:pt idx="14224">
                  <c:v>2.2605530000000002E-3</c:v>
                </c:pt>
                <c:pt idx="14225">
                  <c:v>-2.171213E-3</c:v>
                </c:pt>
                <c:pt idx="14226">
                  <c:v>-1.80483E-4</c:v>
                </c:pt>
                <c:pt idx="14227">
                  <c:v>-1.606073E-3</c:v>
                </c:pt>
                <c:pt idx="14228">
                  <c:v>-1.2080839999999999E-3</c:v>
                </c:pt>
                <c:pt idx="14229">
                  <c:v>4.46272E-4</c:v>
                </c:pt>
                <c:pt idx="14230">
                  <c:v>-2.0077929999999999E-3</c:v>
                </c:pt>
                <c:pt idx="14231">
                  <c:v>9.4165799999999995E-4</c:v>
                </c:pt>
                <c:pt idx="14232">
                  <c:v>-1.9711630000000002E-3</c:v>
                </c:pt>
                <c:pt idx="14233">
                  <c:v>-7.0696099999999998E-4</c:v>
                </c:pt>
                <c:pt idx="14234">
                  <c:v>-2.3927459999999998E-3</c:v>
                </c:pt>
                <c:pt idx="14235">
                  <c:v>-2.6594500000000002E-4</c:v>
                </c:pt>
                <c:pt idx="14236">
                  <c:v>2.5036399999999999E-4</c:v>
                </c:pt>
                <c:pt idx="14237">
                  <c:v>7.8645799999999997E-4</c:v>
                </c:pt>
                <c:pt idx="14238">
                  <c:v>-1.572272E-3</c:v>
                </c:pt>
                <c:pt idx="14239">
                  <c:v>-7.1979399999999995E-4</c:v>
                </c:pt>
                <c:pt idx="14240">
                  <c:v>-7.1949700000000004E-4</c:v>
                </c:pt>
                <c:pt idx="14241">
                  <c:v>-2.7421599999999998E-4</c:v>
                </c:pt>
                <c:pt idx="14242">
                  <c:v>1.2062590000000001E-3</c:v>
                </c:pt>
                <c:pt idx="14243">
                  <c:v>1.727173E-3</c:v>
                </c:pt>
                <c:pt idx="14244">
                  <c:v>-4.0810100000000001E-4</c:v>
                </c:pt>
                <c:pt idx="14245">
                  <c:v>4.7447100000000002E-4</c:v>
                </c:pt>
                <c:pt idx="14246">
                  <c:v>-9.67938E-4</c:v>
                </c:pt>
                <c:pt idx="14247">
                  <c:v>-3.0960500000000001E-4</c:v>
                </c:pt>
                <c:pt idx="14248">
                  <c:v>1.7296869999999999E-3</c:v>
                </c:pt>
                <c:pt idx="14249">
                  <c:v>-3.569E-4</c:v>
                </c:pt>
                <c:pt idx="14250" formatCode="0.00E+00">
                  <c:v>-7.3245300000000002E-5</c:v>
                </c:pt>
                <c:pt idx="14251">
                  <c:v>-7.0947499999999999E-4</c:v>
                </c:pt>
                <c:pt idx="14252">
                  <c:v>7.7393899999999996E-4</c:v>
                </c:pt>
                <c:pt idx="14253">
                  <c:v>5.3239100000000001E-4</c:v>
                </c:pt>
                <c:pt idx="14254">
                  <c:v>-1.390542E-3</c:v>
                </c:pt>
                <c:pt idx="14255">
                  <c:v>1.129873E-3</c:v>
                </c:pt>
                <c:pt idx="14256">
                  <c:v>-1.8181180000000001E-3</c:v>
                </c:pt>
                <c:pt idx="14257">
                  <c:v>6.3918099999999995E-4</c:v>
                </c:pt>
                <c:pt idx="14258">
                  <c:v>-1.7093119999999999E-3</c:v>
                </c:pt>
                <c:pt idx="14259">
                  <c:v>4.3453300000000002E-4</c:v>
                </c:pt>
                <c:pt idx="14260">
                  <c:v>2.4470900000000002E-4</c:v>
                </c:pt>
                <c:pt idx="14261">
                  <c:v>-2.1406849999999998E-3</c:v>
                </c:pt>
                <c:pt idx="14262">
                  <c:v>-9.0052000000000003E-4</c:v>
                </c:pt>
                <c:pt idx="14263">
                  <c:v>9.6369299999999995E-4</c:v>
                </c:pt>
                <c:pt idx="14264">
                  <c:v>2.4414200000000001E-3</c:v>
                </c:pt>
                <c:pt idx="14265">
                  <c:v>1.3969290000000001E-3</c:v>
                </c:pt>
                <c:pt idx="14266">
                  <c:v>1.1346E-4</c:v>
                </c:pt>
                <c:pt idx="14267">
                  <c:v>-1.6735210000000001E-3</c:v>
                </c:pt>
                <c:pt idx="14268">
                  <c:v>-4.9212400000000003E-4</c:v>
                </c:pt>
                <c:pt idx="14269">
                  <c:v>3.0016599999999999E-4</c:v>
                </c:pt>
                <c:pt idx="14270">
                  <c:v>2.7874359999999999E-3</c:v>
                </c:pt>
                <c:pt idx="14271">
                  <c:v>2.778914E-3</c:v>
                </c:pt>
                <c:pt idx="14272">
                  <c:v>-8.9574100000000003E-4</c:v>
                </c:pt>
                <c:pt idx="14273">
                  <c:v>-1.3146569999999999E-3</c:v>
                </c:pt>
                <c:pt idx="14274">
                  <c:v>-1.5936139999999999E-3</c:v>
                </c:pt>
                <c:pt idx="14275">
                  <c:v>-2.33005E-4</c:v>
                </c:pt>
                <c:pt idx="14276">
                  <c:v>5.2006100000000005E-4</c:v>
                </c:pt>
                <c:pt idx="14277">
                  <c:v>1.0529599999999999E-3</c:v>
                </c:pt>
                <c:pt idx="14278">
                  <c:v>5.7848000000000003E-4</c:v>
                </c:pt>
                <c:pt idx="14279">
                  <c:v>4.6529500000000001E-4</c:v>
                </c:pt>
                <c:pt idx="14280">
                  <c:v>-1.6345800000000001E-4</c:v>
                </c:pt>
                <c:pt idx="14281">
                  <c:v>1.2144619999999999E-3</c:v>
                </c:pt>
                <c:pt idx="14282">
                  <c:v>-2.06183E-4</c:v>
                </c:pt>
                <c:pt idx="14283">
                  <c:v>-3.4413400000000001E-4</c:v>
                </c:pt>
                <c:pt idx="14284">
                  <c:v>3.3417800000000002E-4</c:v>
                </c:pt>
                <c:pt idx="14285">
                  <c:v>-7.0525399999999999E-4</c:v>
                </c:pt>
                <c:pt idx="14286">
                  <c:v>-2.3268680000000002E-3</c:v>
                </c:pt>
                <c:pt idx="14287">
                  <c:v>2.4202160000000002E-3</c:v>
                </c:pt>
                <c:pt idx="14288">
                  <c:v>1.532921E-3</c:v>
                </c:pt>
                <c:pt idx="14289">
                  <c:v>8.8524000000000003E-4</c:v>
                </c:pt>
                <c:pt idx="14290">
                  <c:v>-1.26928E-4</c:v>
                </c:pt>
                <c:pt idx="14291">
                  <c:v>-2.0864820000000002E-3</c:v>
                </c:pt>
                <c:pt idx="14292">
                  <c:v>-3.22143E-4</c:v>
                </c:pt>
                <c:pt idx="14293">
                  <c:v>4.1075900000000002E-4</c:v>
                </c:pt>
                <c:pt idx="14294">
                  <c:v>-5.6081700000000002E-4</c:v>
                </c:pt>
                <c:pt idx="14295">
                  <c:v>2.0031500000000001E-4</c:v>
                </c:pt>
                <c:pt idx="14296">
                  <c:v>-2.3929099999999998E-3</c:v>
                </c:pt>
                <c:pt idx="14297">
                  <c:v>-1.328711E-3</c:v>
                </c:pt>
                <c:pt idx="14298">
                  <c:v>-2.0387080000000002E-3</c:v>
                </c:pt>
                <c:pt idx="14299">
                  <c:v>5.0780599999999997E-4</c:v>
                </c:pt>
                <c:pt idx="14300">
                  <c:v>6.0985599999999998E-4</c:v>
                </c:pt>
                <c:pt idx="14301">
                  <c:v>1.562735E-3</c:v>
                </c:pt>
                <c:pt idx="14302">
                  <c:v>1.061633E-3</c:v>
                </c:pt>
                <c:pt idx="14303">
                  <c:v>2.5522040000000002E-3</c:v>
                </c:pt>
                <c:pt idx="14304">
                  <c:v>1.4865200000000001E-4</c:v>
                </c:pt>
                <c:pt idx="14305">
                  <c:v>-1.5296719999999999E-3</c:v>
                </c:pt>
                <c:pt idx="14306">
                  <c:v>1.161874E-3</c:v>
                </c:pt>
                <c:pt idx="14307">
                  <c:v>2.7493840000000001E-3</c:v>
                </c:pt>
                <c:pt idx="14308">
                  <c:v>1.1462040000000001E-3</c:v>
                </c:pt>
                <c:pt idx="14309">
                  <c:v>-1.199774E-3</c:v>
                </c:pt>
                <c:pt idx="14310" formatCode="0.00E+00">
                  <c:v>-6.9210799999999998E-5</c:v>
                </c:pt>
                <c:pt idx="14311">
                  <c:v>-8.2395000000000005E-4</c:v>
                </c:pt>
                <c:pt idx="14312">
                  <c:v>8.6824299999999999E-4</c:v>
                </c:pt>
                <c:pt idx="14313">
                  <c:v>6.6610900000000002E-4</c:v>
                </c:pt>
                <c:pt idx="14314">
                  <c:v>2.3692019999999999E-3</c:v>
                </c:pt>
                <c:pt idx="14315">
                  <c:v>-1.0170069999999999E-3</c:v>
                </c:pt>
                <c:pt idx="14316">
                  <c:v>-1.2680320000000001E-3</c:v>
                </c:pt>
                <c:pt idx="14317">
                  <c:v>1.2268170000000001E-3</c:v>
                </c:pt>
                <c:pt idx="14318">
                  <c:v>-2.7151940000000002E-3</c:v>
                </c:pt>
                <c:pt idx="14319">
                  <c:v>-7.6123300000000005E-4</c:v>
                </c:pt>
                <c:pt idx="14320">
                  <c:v>-4.5150700000000003E-4</c:v>
                </c:pt>
                <c:pt idx="14321">
                  <c:v>4.7713699999999998E-4</c:v>
                </c:pt>
                <c:pt idx="14322" formatCode="0.00E+00">
                  <c:v>-2.5005999999999998E-6</c:v>
                </c:pt>
                <c:pt idx="14323">
                  <c:v>2.4939469999999998E-3</c:v>
                </c:pt>
                <c:pt idx="14324">
                  <c:v>-1.2612400000000001E-3</c:v>
                </c:pt>
                <c:pt idx="14325">
                  <c:v>1.43578E-4</c:v>
                </c:pt>
                <c:pt idx="14326">
                  <c:v>-1.800145E-3</c:v>
                </c:pt>
                <c:pt idx="14327">
                  <c:v>-8.9813299999999996E-4</c:v>
                </c:pt>
                <c:pt idx="14328">
                  <c:v>-6.61997E-4</c:v>
                </c:pt>
                <c:pt idx="14329">
                  <c:v>2.1183439999999999E-3</c:v>
                </c:pt>
                <c:pt idx="14330">
                  <c:v>-2.6334999999999998E-4</c:v>
                </c:pt>
                <c:pt idx="14331">
                  <c:v>-1.1927299999999999E-4</c:v>
                </c:pt>
                <c:pt idx="14332">
                  <c:v>-3.77065E-4</c:v>
                </c:pt>
                <c:pt idx="14333" formatCode="0.00E+00">
                  <c:v>-8.3851199999999994E-5</c:v>
                </c:pt>
                <c:pt idx="14334">
                  <c:v>1.48336E-3</c:v>
                </c:pt>
                <c:pt idx="14335">
                  <c:v>1.78145E-4</c:v>
                </c:pt>
                <c:pt idx="14336">
                  <c:v>2.1946079999999998E-3</c:v>
                </c:pt>
                <c:pt idx="14337">
                  <c:v>-1.2740200000000001E-4</c:v>
                </c:pt>
                <c:pt idx="14338">
                  <c:v>1.9483900000000001E-4</c:v>
                </c:pt>
                <c:pt idx="14339">
                  <c:v>-1.9873550000000001E-3</c:v>
                </c:pt>
                <c:pt idx="14340">
                  <c:v>-2.0553800000000001E-4</c:v>
                </c:pt>
                <c:pt idx="14341">
                  <c:v>3.7290159999999999E-3</c:v>
                </c:pt>
                <c:pt idx="14342">
                  <c:v>-5.88394E-4</c:v>
                </c:pt>
                <c:pt idx="14343">
                  <c:v>3.7421720000000002E-3</c:v>
                </c:pt>
                <c:pt idx="14344">
                  <c:v>9.3345500000000003E-4</c:v>
                </c:pt>
                <c:pt idx="14345">
                  <c:v>-9.0732200000000001E-4</c:v>
                </c:pt>
                <c:pt idx="14346">
                  <c:v>-1.96159E-4</c:v>
                </c:pt>
                <c:pt idx="14347">
                  <c:v>-1.9144310000000001E-3</c:v>
                </c:pt>
                <c:pt idx="14348">
                  <c:v>-1.4033200000000001E-4</c:v>
                </c:pt>
                <c:pt idx="14349">
                  <c:v>-4.0611599999999999E-4</c:v>
                </c:pt>
                <c:pt idx="14350">
                  <c:v>-1.01494E-4</c:v>
                </c:pt>
                <c:pt idx="14351">
                  <c:v>-6.6368700000000004E-4</c:v>
                </c:pt>
                <c:pt idx="14352">
                  <c:v>-6.9674799999999996E-4</c:v>
                </c:pt>
                <c:pt idx="14353">
                  <c:v>6.9182399999999995E-4</c:v>
                </c:pt>
                <c:pt idx="14354">
                  <c:v>-1.9108370000000001E-3</c:v>
                </c:pt>
                <c:pt idx="14355">
                  <c:v>-1.379803E-3</c:v>
                </c:pt>
                <c:pt idx="14356">
                  <c:v>-1.3569669999999999E-3</c:v>
                </c:pt>
                <c:pt idx="14357">
                  <c:v>-5.6946999999999998E-4</c:v>
                </c:pt>
                <c:pt idx="14358">
                  <c:v>9.0885800000000002E-4</c:v>
                </c:pt>
                <c:pt idx="14359">
                  <c:v>3.8022000000000002E-4</c:v>
                </c:pt>
                <c:pt idx="14360">
                  <c:v>-4.7882000000000003E-4</c:v>
                </c:pt>
                <c:pt idx="14361">
                  <c:v>1.2485059999999999E-3</c:v>
                </c:pt>
                <c:pt idx="14362">
                  <c:v>1.6333229999999999E-3</c:v>
                </c:pt>
                <c:pt idx="14363">
                  <c:v>2.7963800000000002E-4</c:v>
                </c:pt>
                <c:pt idx="14364">
                  <c:v>1.5910029999999999E-3</c:v>
                </c:pt>
                <c:pt idx="14365">
                  <c:v>3.4277999999999999E-4</c:v>
                </c:pt>
                <c:pt idx="14366">
                  <c:v>1.6829270000000001E-3</c:v>
                </c:pt>
                <c:pt idx="14367">
                  <c:v>1.27067E-3</c:v>
                </c:pt>
                <c:pt idx="14368">
                  <c:v>1.6610399999999999E-3</c:v>
                </c:pt>
                <c:pt idx="14369">
                  <c:v>3.2195219999999998E-3</c:v>
                </c:pt>
                <c:pt idx="14370">
                  <c:v>-7.2942600000000003E-4</c:v>
                </c:pt>
                <c:pt idx="14371">
                  <c:v>-2.5591600000000002E-4</c:v>
                </c:pt>
                <c:pt idx="14372">
                  <c:v>6.6028899999999999E-4</c:v>
                </c:pt>
                <c:pt idx="14373">
                  <c:v>1.02357E-4</c:v>
                </c:pt>
                <c:pt idx="14374">
                  <c:v>-5.3073900000000002E-4</c:v>
                </c:pt>
                <c:pt idx="14375" formatCode="0.00E+00">
                  <c:v>4.9830400000000003E-5</c:v>
                </c:pt>
                <c:pt idx="14376">
                  <c:v>2.413891E-3</c:v>
                </c:pt>
                <c:pt idx="14377">
                  <c:v>-6.8815800000000002E-4</c:v>
                </c:pt>
                <c:pt idx="14378">
                  <c:v>1.825494E-3</c:v>
                </c:pt>
                <c:pt idx="14379">
                  <c:v>-1.273094E-3</c:v>
                </c:pt>
                <c:pt idx="14380">
                  <c:v>1.8132200000000001E-4</c:v>
                </c:pt>
                <c:pt idx="14381">
                  <c:v>1.432741E-3</c:v>
                </c:pt>
                <c:pt idx="14382">
                  <c:v>-1.048656E-3</c:v>
                </c:pt>
                <c:pt idx="14383">
                  <c:v>-2.42251E-4</c:v>
                </c:pt>
                <c:pt idx="14384">
                  <c:v>7.26959E-4</c:v>
                </c:pt>
                <c:pt idx="14385" formatCode="0.00E+00">
                  <c:v>5.7173899999999998E-5</c:v>
                </c:pt>
                <c:pt idx="14386">
                  <c:v>-5.56732E-4</c:v>
                </c:pt>
                <c:pt idx="14387">
                  <c:v>1.824134E-3</c:v>
                </c:pt>
                <c:pt idx="14388">
                  <c:v>-7.4181400000000004E-4</c:v>
                </c:pt>
                <c:pt idx="14389">
                  <c:v>1.825473E-3</c:v>
                </c:pt>
                <c:pt idx="14390">
                  <c:v>-1.325693E-3</c:v>
                </c:pt>
                <c:pt idx="14391">
                  <c:v>-1.8665899999999999E-4</c:v>
                </c:pt>
                <c:pt idx="14392" formatCode="0.00E+00">
                  <c:v>8.5977399999999994E-5</c:v>
                </c:pt>
                <c:pt idx="14393">
                  <c:v>-9.15371E-4</c:v>
                </c:pt>
                <c:pt idx="14394">
                  <c:v>1.694917E-3</c:v>
                </c:pt>
                <c:pt idx="14395">
                  <c:v>7.6201199999999995E-4</c:v>
                </c:pt>
                <c:pt idx="14396">
                  <c:v>-1.533368E-3</c:v>
                </c:pt>
                <c:pt idx="14397">
                  <c:v>-1.373579E-3</c:v>
                </c:pt>
                <c:pt idx="14398">
                  <c:v>2.1840100000000001E-4</c:v>
                </c:pt>
                <c:pt idx="14399">
                  <c:v>-2.4026820000000002E-3</c:v>
                </c:pt>
                <c:pt idx="14400">
                  <c:v>-2.366E-3</c:v>
                </c:pt>
                <c:pt idx="14401">
                  <c:v>2.5188800000000003E-4</c:v>
                </c:pt>
                <c:pt idx="14402">
                  <c:v>1.6284100000000001E-3</c:v>
                </c:pt>
                <c:pt idx="14403">
                  <c:v>2.2380080000000001E-3</c:v>
                </c:pt>
                <c:pt idx="14404">
                  <c:v>-1.9458600000000001E-4</c:v>
                </c:pt>
                <c:pt idx="14405">
                  <c:v>-3.0649420000000002E-3</c:v>
                </c:pt>
                <c:pt idx="14406">
                  <c:v>1.3234270000000001E-3</c:v>
                </c:pt>
                <c:pt idx="14407">
                  <c:v>2.00106E-4</c:v>
                </c:pt>
                <c:pt idx="14408">
                  <c:v>1.4494320000000001E-3</c:v>
                </c:pt>
                <c:pt idx="14409">
                  <c:v>-1.6684E-4</c:v>
                </c:pt>
                <c:pt idx="14410">
                  <c:v>-1.741406E-3</c:v>
                </c:pt>
                <c:pt idx="14411">
                  <c:v>1.585148E-3</c:v>
                </c:pt>
                <c:pt idx="14412">
                  <c:v>1.3167999999999999E-3</c:v>
                </c:pt>
                <c:pt idx="14413">
                  <c:v>-6.5207500000000001E-4</c:v>
                </c:pt>
                <c:pt idx="14414">
                  <c:v>3.48544E-4</c:v>
                </c:pt>
                <c:pt idx="14415">
                  <c:v>1.97543E-4</c:v>
                </c:pt>
                <c:pt idx="14416">
                  <c:v>2.2656999999999999E-4</c:v>
                </c:pt>
                <c:pt idx="14417">
                  <c:v>2.8622499999999998E-4</c:v>
                </c:pt>
                <c:pt idx="14418">
                  <c:v>1.4768940000000001E-3</c:v>
                </c:pt>
                <c:pt idx="14419">
                  <c:v>6.4918400000000002E-4</c:v>
                </c:pt>
                <c:pt idx="14420">
                  <c:v>5.3773700000000005E-4</c:v>
                </c:pt>
                <c:pt idx="14421">
                  <c:v>2.802756E-3</c:v>
                </c:pt>
                <c:pt idx="14422">
                  <c:v>-1.1461189999999999E-3</c:v>
                </c:pt>
                <c:pt idx="14423">
                  <c:v>2.3366500000000001E-4</c:v>
                </c:pt>
                <c:pt idx="14424" formatCode="0.00E+00">
                  <c:v>9.3691100000000002E-5</c:v>
                </c:pt>
                <c:pt idx="14425">
                  <c:v>1.2244689999999999E-3</c:v>
                </c:pt>
                <c:pt idx="14426">
                  <c:v>-9.7088399999999998E-4</c:v>
                </c:pt>
                <c:pt idx="14427" formatCode="0.00E+00">
                  <c:v>-1.02818E-5</c:v>
                </c:pt>
                <c:pt idx="14428">
                  <c:v>-1.79777E-4</c:v>
                </c:pt>
                <c:pt idx="14429">
                  <c:v>9.3688599999999995E-4</c:v>
                </c:pt>
                <c:pt idx="14430">
                  <c:v>-2.8317289999999998E-3</c:v>
                </c:pt>
                <c:pt idx="14431">
                  <c:v>5.5474699999999997E-4</c:v>
                </c:pt>
                <c:pt idx="14432">
                  <c:v>-1.2977850000000001E-3</c:v>
                </c:pt>
                <c:pt idx="14433">
                  <c:v>2.09831E-4</c:v>
                </c:pt>
                <c:pt idx="14434">
                  <c:v>-7.8806799999999995E-4</c:v>
                </c:pt>
                <c:pt idx="14435">
                  <c:v>-4.6742399999999998E-4</c:v>
                </c:pt>
                <c:pt idx="14436">
                  <c:v>1.881108E-3</c:v>
                </c:pt>
                <c:pt idx="14437">
                  <c:v>-1.85797E-3</c:v>
                </c:pt>
                <c:pt idx="14438">
                  <c:v>9.5834299999999996E-4</c:v>
                </c:pt>
                <c:pt idx="14439">
                  <c:v>-7.4980900000000004E-4</c:v>
                </c:pt>
                <c:pt idx="14440">
                  <c:v>2.4716149999999999E-3</c:v>
                </c:pt>
                <c:pt idx="14441">
                  <c:v>4.1299099999999998E-4</c:v>
                </c:pt>
                <c:pt idx="14442">
                  <c:v>-2.9496600000000002E-4</c:v>
                </c:pt>
                <c:pt idx="14443">
                  <c:v>9.1357600000000004E-4</c:v>
                </c:pt>
                <c:pt idx="14444">
                  <c:v>-1.4527999999999999E-4</c:v>
                </c:pt>
                <c:pt idx="14445">
                  <c:v>-7.7511699999999997E-4</c:v>
                </c:pt>
                <c:pt idx="14446">
                  <c:v>2.1004470000000001E-3</c:v>
                </c:pt>
                <c:pt idx="14447">
                  <c:v>6.2665400000000003E-4</c:v>
                </c:pt>
                <c:pt idx="14448">
                  <c:v>-1.4477439999999999E-3</c:v>
                </c:pt>
                <c:pt idx="14449" formatCode="0.00E+00">
                  <c:v>-8.4205100000000005E-5</c:v>
                </c:pt>
                <c:pt idx="14450">
                  <c:v>5.9357599999999996E-4</c:v>
                </c:pt>
                <c:pt idx="14451">
                  <c:v>5.5309599999999999E-4</c:v>
                </c:pt>
                <c:pt idx="14452">
                  <c:v>-3.9934569999999997E-3</c:v>
                </c:pt>
                <c:pt idx="14453">
                  <c:v>1.1547E-3</c:v>
                </c:pt>
                <c:pt idx="14454">
                  <c:v>-3.438881E-3</c:v>
                </c:pt>
                <c:pt idx="14455">
                  <c:v>2.0299200000000001E-4</c:v>
                </c:pt>
                <c:pt idx="14456">
                  <c:v>6.7638400000000003E-4</c:v>
                </c:pt>
                <c:pt idx="14457" formatCode="0.00E+00">
                  <c:v>-3.0951100000000003E-5</c:v>
                </c:pt>
                <c:pt idx="14458">
                  <c:v>-1.154794E-3</c:v>
                </c:pt>
                <c:pt idx="14459">
                  <c:v>-1.7843659999999999E-3</c:v>
                </c:pt>
                <c:pt idx="14460">
                  <c:v>-6.4551699999999997E-4</c:v>
                </c:pt>
                <c:pt idx="14461">
                  <c:v>-5.7654099999999997E-4</c:v>
                </c:pt>
                <c:pt idx="14462" formatCode="0.00E+00">
                  <c:v>2.8596300000000001E-6</c:v>
                </c:pt>
                <c:pt idx="14463">
                  <c:v>-2.8822400000000001E-4</c:v>
                </c:pt>
                <c:pt idx="14464">
                  <c:v>1.4531749999999999E-3</c:v>
                </c:pt>
                <c:pt idx="14465">
                  <c:v>1.2230769999999999E-3</c:v>
                </c:pt>
                <c:pt idx="14466">
                  <c:v>4.3332899999999998E-4</c:v>
                </c:pt>
                <c:pt idx="14467">
                  <c:v>-2.2998739999999999E-3</c:v>
                </c:pt>
                <c:pt idx="14468">
                  <c:v>-1.2476830000000001E-3</c:v>
                </c:pt>
                <c:pt idx="14469">
                  <c:v>1.7233389999999999E-3</c:v>
                </c:pt>
                <c:pt idx="14470">
                  <c:v>4.9632599999999995E-4</c:v>
                </c:pt>
                <c:pt idx="14471">
                  <c:v>9.3601399999999999E-4</c:v>
                </c:pt>
                <c:pt idx="14472" formatCode="0.00E+00">
                  <c:v>-8.8056499999999997E-7</c:v>
                </c:pt>
                <c:pt idx="14473">
                  <c:v>9.3894900000000001E-4</c:v>
                </c:pt>
                <c:pt idx="14474">
                  <c:v>-2.2739879999999998E-3</c:v>
                </c:pt>
                <c:pt idx="14475">
                  <c:v>-2.2345730000000001E-3</c:v>
                </c:pt>
                <c:pt idx="14476">
                  <c:v>-1.3924460000000001E-3</c:v>
                </c:pt>
                <c:pt idx="14477">
                  <c:v>-3.6606300000000002E-4</c:v>
                </c:pt>
                <c:pt idx="14478">
                  <c:v>1.42294E-4</c:v>
                </c:pt>
                <c:pt idx="14479">
                  <c:v>9.8971200000000001E-4</c:v>
                </c:pt>
                <c:pt idx="14480">
                  <c:v>-9.5003299999999998E-4</c:v>
                </c:pt>
                <c:pt idx="14481">
                  <c:v>-8.6561099999999996E-4</c:v>
                </c:pt>
                <c:pt idx="14482">
                  <c:v>6.0014400000000005E-4</c:v>
                </c:pt>
                <c:pt idx="14483">
                  <c:v>-1.0467549999999999E-3</c:v>
                </c:pt>
                <c:pt idx="14484">
                  <c:v>-2.1874500000000001E-4</c:v>
                </c:pt>
                <c:pt idx="14485">
                  <c:v>8.8593400000000001E-4</c:v>
                </c:pt>
                <c:pt idx="14486">
                  <c:v>-4.8578899999999998E-4</c:v>
                </c:pt>
                <c:pt idx="14487">
                  <c:v>-4.2238019999999996E-3</c:v>
                </c:pt>
                <c:pt idx="14488">
                  <c:v>-1.161851E-3</c:v>
                </c:pt>
                <c:pt idx="14489" formatCode="0.00E+00">
                  <c:v>9.6226999999999999E-5</c:v>
                </c:pt>
                <c:pt idx="14490">
                  <c:v>1.05213E-4</c:v>
                </c:pt>
                <c:pt idx="14491">
                  <c:v>-7.5472099999999997E-4</c:v>
                </c:pt>
                <c:pt idx="14492">
                  <c:v>6.2211299999999998E-4</c:v>
                </c:pt>
                <c:pt idx="14493">
                  <c:v>-1.3049599999999999E-4</c:v>
                </c:pt>
                <c:pt idx="14494">
                  <c:v>2.2178200000000001E-4</c:v>
                </c:pt>
                <c:pt idx="14495">
                  <c:v>-2.2600179999999999E-3</c:v>
                </c:pt>
                <c:pt idx="14496">
                  <c:v>-9.6394600000000003E-4</c:v>
                </c:pt>
                <c:pt idx="14497">
                  <c:v>-2.4249499999999999E-4</c:v>
                </c:pt>
                <c:pt idx="14498">
                  <c:v>-4.23528E-4</c:v>
                </c:pt>
                <c:pt idx="14499">
                  <c:v>1.671315E-3</c:v>
                </c:pt>
                <c:pt idx="14500">
                  <c:v>-9.4731500000000001E-4</c:v>
                </c:pt>
                <c:pt idx="14501">
                  <c:v>-7.7021499999999998E-4</c:v>
                </c:pt>
                <c:pt idx="14502">
                  <c:v>3.9294999999999998E-4</c:v>
                </c:pt>
                <c:pt idx="14503">
                  <c:v>2.79086E-3</c:v>
                </c:pt>
                <c:pt idx="14504">
                  <c:v>2.2644789999999998E-3</c:v>
                </c:pt>
                <c:pt idx="14505">
                  <c:v>1.4783140000000001E-3</c:v>
                </c:pt>
                <c:pt idx="14506">
                  <c:v>2.1262399999999999E-4</c:v>
                </c:pt>
                <c:pt idx="14507">
                  <c:v>4.89326E-4</c:v>
                </c:pt>
                <c:pt idx="14508">
                  <c:v>-6.8261799999999996E-4</c:v>
                </c:pt>
                <c:pt idx="14509">
                  <c:v>-1.8993300000000001E-4</c:v>
                </c:pt>
                <c:pt idx="14510">
                  <c:v>-1.0814970000000001E-3</c:v>
                </c:pt>
                <c:pt idx="14511">
                  <c:v>8.9696600000000002E-4</c:v>
                </c:pt>
                <c:pt idx="14512">
                  <c:v>1.1686139999999999E-3</c:v>
                </c:pt>
                <c:pt idx="14513" formatCode="0.00E+00">
                  <c:v>-4.6320299999999998E-5</c:v>
                </c:pt>
                <c:pt idx="14514">
                  <c:v>-6.9547800000000003E-4</c:v>
                </c:pt>
                <c:pt idx="14515">
                  <c:v>-4.3013979999999997E-3</c:v>
                </c:pt>
                <c:pt idx="14516">
                  <c:v>7.6539100000000003E-4</c:v>
                </c:pt>
                <c:pt idx="14517">
                  <c:v>-2.516955E-3</c:v>
                </c:pt>
                <c:pt idx="14518">
                  <c:v>-1.248884E-3</c:v>
                </c:pt>
                <c:pt idx="14519">
                  <c:v>2.0046999999999999E-3</c:v>
                </c:pt>
                <c:pt idx="14520">
                  <c:v>-4.6994700000000002E-4</c:v>
                </c:pt>
                <c:pt idx="14521">
                  <c:v>9.8706800000000002E-4</c:v>
                </c:pt>
                <c:pt idx="14522" formatCode="0.00E+00">
                  <c:v>-4.1650100000000003E-5</c:v>
                </c:pt>
                <c:pt idx="14523">
                  <c:v>-1.621171E-3</c:v>
                </c:pt>
                <c:pt idx="14524">
                  <c:v>-1.492335E-3</c:v>
                </c:pt>
                <c:pt idx="14525">
                  <c:v>-1.24003E-4</c:v>
                </c:pt>
                <c:pt idx="14526">
                  <c:v>-6.7522899999999996E-4</c:v>
                </c:pt>
                <c:pt idx="14527">
                  <c:v>1.6196170000000001E-3</c:v>
                </c:pt>
                <c:pt idx="14528">
                  <c:v>2.1359790000000001E-3</c:v>
                </c:pt>
                <c:pt idx="14529">
                  <c:v>-7.3916900000000002E-4</c:v>
                </c:pt>
                <c:pt idx="14530">
                  <c:v>6.4853199999999995E-4</c:v>
                </c:pt>
                <c:pt idx="14531">
                  <c:v>-2.1911970000000002E-3</c:v>
                </c:pt>
                <c:pt idx="14532">
                  <c:v>2.0696209999999998E-3</c:v>
                </c:pt>
                <c:pt idx="14533">
                  <c:v>2.0160920000000001E-3</c:v>
                </c:pt>
                <c:pt idx="14534">
                  <c:v>1.028663E-3</c:v>
                </c:pt>
                <c:pt idx="14535">
                  <c:v>-1.303734E-3</c:v>
                </c:pt>
                <c:pt idx="14536">
                  <c:v>-5.3344700000000004E-4</c:v>
                </c:pt>
                <c:pt idx="14537">
                  <c:v>1.262322E-3</c:v>
                </c:pt>
                <c:pt idx="14538">
                  <c:v>1.2742400000000001E-3</c:v>
                </c:pt>
                <c:pt idx="14539">
                  <c:v>3.4239900000000001E-4</c:v>
                </c:pt>
                <c:pt idx="14540">
                  <c:v>1.1715E-4</c:v>
                </c:pt>
                <c:pt idx="14541">
                  <c:v>-2.146537E-3</c:v>
                </c:pt>
                <c:pt idx="14542">
                  <c:v>6.8057299999999996E-4</c:v>
                </c:pt>
                <c:pt idx="14543">
                  <c:v>-1.3610060000000001E-3</c:v>
                </c:pt>
                <c:pt idx="14544">
                  <c:v>4.14638E-4</c:v>
                </c:pt>
                <c:pt idx="14545">
                  <c:v>-1.202966E-3</c:v>
                </c:pt>
                <c:pt idx="14546">
                  <c:v>3.4083020000000002E-3</c:v>
                </c:pt>
                <c:pt idx="14547">
                  <c:v>3.9706600000000001E-4</c:v>
                </c:pt>
                <c:pt idx="14548">
                  <c:v>9.2663000000000001E-4</c:v>
                </c:pt>
                <c:pt idx="14549">
                  <c:v>-7.3092199999999995E-4</c:v>
                </c:pt>
                <c:pt idx="14550">
                  <c:v>-1.5866400000000001E-4</c:v>
                </c:pt>
                <c:pt idx="14551">
                  <c:v>-9.7944999999999998E-4</c:v>
                </c:pt>
                <c:pt idx="14552">
                  <c:v>-2.1163900000000001E-3</c:v>
                </c:pt>
                <c:pt idx="14553">
                  <c:v>4.5702299999999998E-4</c:v>
                </c:pt>
                <c:pt idx="14554">
                  <c:v>1.3805999999999999E-4</c:v>
                </c:pt>
                <c:pt idx="14555">
                  <c:v>2.570325E-3</c:v>
                </c:pt>
                <c:pt idx="14556">
                  <c:v>-1.1046210000000001E-3</c:v>
                </c:pt>
                <c:pt idx="14557" formatCode="0.00E+00">
                  <c:v>-8.8092399999999997E-5</c:v>
                </c:pt>
                <c:pt idx="14558">
                  <c:v>-1.01596E-3</c:v>
                </c:pt>
                <c:pt idx="14559">
                  <c:v>-7.04903E-4</c:v>
                </c:pt>
                <c:pt idx="14560">
                  <c:v>5.6633499999999995E-4</c:v>
                </c:pt>
                <c:pt idx="14561">
                  <c:v>2.3423899999999999E-4</c:v>
                </c:pt>
                <c:pt idx="14562">
                  <c:v>2.2244130000000002E-3</c:v>
                </c:pt>
                <c:pt idx="14563" formatCode="0.00E+00">
                  <c:v>3.1034000000000001E-5</c:v>
                </c:pt>
                <c:pt idx="14564">
                  <c:v>1.3288709999999999E-3</c:v>
                </c:pt>
                <c:pt idx="14565">
                  <c:v>1.6640099999999999E-4</c:v>
                </c:pt>
                <c:pt idx="14566">
                  <c:v>-4.6687600000000002E-4</c:v>
                </c:pt>
                <c:pt idx="14567">
                  <c:v>-1.53955E-4</c:v>
                </c:pt>
                <c:pt idx="14568">
                  <c:v>-1.6066089999999999E-3</c:v>
                </c:pt>
                <c:pt idx="14569">
                  <c:v>-2.6630849999999999E-3</c:v>
                </c:pt>
                <c:pt idx="14570">
                  <c:v>-9.2003300000000001E-4</c:v>
                </c:pt>
                <c:pt idx="14571">
                  <c:v>-5.1230299999999998E-4</c:v>
                </c:pt>
                <c:pt idx="14572">
                  <c:v>-1.174402E-3</c:v>
                </c:pt>
                <c:pt idx="14573">
                  <c:v>7.3268699999999999E-4</c:v>
                </c:pt>
                <c:pt idx="14574">
                  <c:v>3.7768799999999999E-4</c:v>
                </c:pt>
                <c:pt idx="14575">
                  <c:v>-5.8983899999999999E-4</c:v>
                </c:pt>
                <c:pt idx="14576">
                  <c:v>-3.4829000000000001E-4</c:v>
                </c:pt>
                <c:pt idx="14577">
                  <c:v>8.4374099999999996E-4</c:v>
                </c:pt>
                <c:pt idx="14578">
                  <c:v>-1.1510600000000001E-4</c:v>
                </c:pt>
                <c:pt idx="14579">
                  <c:v>2.65992E-4</c:v>
                </c:pt>
                <c:pt idx="14580">
                  <c:v>-1.076029E-3</c:v>
                </c:pt>
                <c:pt idx="14581">
                  <c:v>1.387927E-3</c:v>
                </c:pt>
                <c:pt idx="14582">
                  <c:v>-9.7581800000000004E-4</c:v>
                </c:pt>
                <c:pt idx="14583">
                  <c:v>-5.6542500000000004E-4</c:v>
                </c:pt>
                <c:pt idx="14584">
                  <c:v>-3.685958E-3</c:v>
                </c:pt>
                <c:pt idx="14585">
                  <c:v>1.4337029999999999E-3</c:v>
                </c:pt>
                <c:pt idx="14586">
                  <c:v>7.0950600000000005E-4</c:v>
                </c:pt>
                <c:pt idx="14587">
                  <c:v>1.3699700000000001E-3</c:v>
                </c:pt>
                <c:pt idx="14588">
                  <c:v>-1.253103E-3</c:v>
                </c:pt>
                <c:pt idx="14589">
                  <c:v>-1.9553790000000001E-3</c:v>
                </c:pt>
                <c:pt idx="14590">
                  <c:v>2.4750480000000001E-3</c:v>
                </c:pt>
                <c:pt idx="14591">
                  <c:v>-5.81728E-4</c:v>
                </c:pt>
                <c:pt idx="14592">
                  <c:v>-6.1156600000000002E-4</c:v>
                </c:pt>
                <c:pt idx="14593">
                  <c:v>2.4730299999999999E-4</c:v>
                </c:pt>
                <c:pt idx="14594">
                  <c:v>-3.5848800000000001E-4</c:v>
                </c:pt>
                <c:pt idx="14595">
                  <c:v>8.1569900000000002E-4</c:v>
                </c:pt>
                <c:pt idx="14596">
                  <c:v>6.4652999999999998E-4</c:v>
                </c:pt>
                <c:pt idx="14597">
                  <c:v>-3.684835E-3</c:v>
                </c:pt>
                <c:pt idx="14598">
                  <c:v>4.0337400000000002E-4</c:v>
                </c:pt>
                <c:pt idx="14599">
                  <c:v>3.5605509999999999E-3</c:v>
                </c:pt>
                <c:pt idx="14600">
                  <c:v>5.4996899999999998E-4</c:v>
                </c:pt>
                <c:pt idx="14601">
                  <c:v>-3.8666500000000001E-4</c:v>
                </c:pt>
                <c:pt idx="14602">
                  <c:v>1.0073409999999999E-3</c:v>
                </c:pt>
                <c:pt idx="14603">
                  <c:v>1.4299849999999999E-3</c:v>
                </c:pt>
                <c:pt idx="14604">
                  <c:v>-1.6607480000000001E-3</c:v>
                </c:pt>
                <c:pt idx="14605">
                  <c:v>4.76439E-4</c:v>
                </c:pt>
                <c:pt idx="14606">
                  <c:v>-5.5387199999999996E-4</c:v>
                </c:pt>
                <c:pt idx="14607">
                  <c:v>1.9287800000000001E-4</c:v>
                </c:pt>
                <c:pt idx="14608">
                  <c:v>2.4655649999999999E-3</c:v>
                </c:pt>
                <c:pt idx="14609">
                  <c:v>1.3531629999999999E-3</c:v>
                </c:pt>
                <c:pt idx="14610">
                  <c:v>-3.5774320000000002E-3</c:v>
                </c:pt>
                <c:pt idx="14611">
                  <c:v>1.7222590000000001E-3</c:v>
                </c:pt>
                <c:pt idx="14612">
                  <c:v>-1.13353E-4</c:v>
                </c:pt>
                <c:pt idx="14613">
                  <c:v>-2.6119300000000002E-3</c:v>
                </c:pt>
                <c:pt idx="14614">
                  <c:v>2.6433000000000001E-4</c:v>
                </c:pt>
                <c:pt idx="14615">
                  <c:v>1.25845E-4</c:v>
                </c:pt>
                <c:pt idx="14616">
                  <c:v>-2.6844999999999999E-4</c:v>
                </c:pt>
                <c:pt idx="14617">
                  <c:v>1.560875E-3</c:v>
                </c:pt>
                <c:pt idx="14618">
                  <c:v>6.7265200000000004E-4</c:v>
                </c:pt>
                <c:pt idx="14619">
                  <c:v>-9.7398000000000005E-4</c:v>
                </c:pt>
                <c:pt idx="14620">
                  <c:v>-5.1250700000000004E-4</c:v>
                </c:pt>
                <c:pt idx="14621">
                  <c:v>1.41299E-4</c:v>
                </c:pt>
                <c:pt idx="14622">
                  <c:v>-8.4916400000000002E-4</c:v>
                </c:pt>
                <c:pt idx="14623">
                  <c:v>1.8254499999999999E-4</c:v>
                </c:pt>
                <c:pt idx="14624">
                  <c:v>-1.054719E-3</c:v>
                </c:pt>
                <c:pt idx="14625">
                  <c:v>5.5809200000000005E-4</c:v>
                </c:pt>
                <c:pt idx="14626">
                  <c:v>1.0660960000000001E-3</c:v>
                </c:pt>
                <c:pt idx="14627">
                  <c:v>4.8099900000000002E-4</c:v>
                </c:pt>
                <c:pt idx="14628">
                  <c:v>1.25511E-4</c:v>
                </c:pt>
                <c:pt idx="14629">
                  <c:v>-1.0778200000000001E-4</c:v>
                </c:pt>
                <c:pt idx="14630">
                  <c:v>4.9452600000000002E-4</c:v>
                </c:pt>
                <c:pt idx="14631">
                  <c:v>1.2854850000000001E-3</c:v>
                </c:pt>
                <c:pt idx="14632">
                  <c:v>-2.3592579999999999E-3</c:v>
                </c:pt>
                <c:pt idx="14633">
                  <c:v>-1.0599019999999999E-3</c:v>
                </c:pt>
                <c:pt idx="14634">
                  <c:v>-1.023555E-3</c:v>
                </c:pt>
                <c:pt idx="14635">
                  <c:v>-1.480819E-3</c:v>
                </c:pt>
                <c:pt idx="14636" formatCode="0.00E+00">
                  <c:v>7.8067599999999998E-5</c:v>
                </c:pt>
                <c:pt idx="14637">
                  <c:v>-2.931571E-3</c:v>
                </c:pt>
                <c:pt idx="14638" formatCode="0.00E+00">
                  <c:v>-1.3597300000000001E-6</c:v>
                </c:pt>
                <c:pt idx="14639">
                  <c:v>-2.4618539999999999E-3</c:v>
                </c:pt>
                <c:pt idx="14640">
                  <c:v>-3.6369869999999999E-3</c:v>
                </c:pt>
                <c:pt idx="14641">
                  <c:v>-1.4611600000000001E-4</c:v>
                </c:pt>
                <c:pt idx="14642">
                  <c:v>1.8432679999999999E-3</c:v>
                </c:pt>
                <c:pt idx="14643">
                  <c:v>1.3899979999999999E-3</c:v>
                </c:pt>
                <c:pt idx="14644">
                  <c:v>1.84878E-4</c:v>
                </c:pt>
                <c:pt idx="14645" formatCode="0.00E+00">
                  <c:v>3.7339100000000003E-5</c:v>
                </c:pt>
                <c:pt idx="14646">
                  <c:v>-4.9077099999999998E-4</c:v>
                </c:pt>
                <c:pt idx="14647" formatCode="0.00E+00">
                  <c:v>-8.9165800000000006E-5</c:v>
                </c:pt>
                <c:pt idx="14648">
                  <c:v>-1.2628369999999999E-3</c:v>
                </c:pt>
                <c:pt idx="14649">
                  <c:v>-1.397859E-3</c:v>
                </c:pt>
                <c:pt idx="14650">
                  <c:v>-5.9574599999999997E-4</c:v>
                </c:pt>
                <c:pt idx="14651">
                  <c:v>-1.057805E-3</c:v>
                </c:pt>
                <c:pt idx="14652">
                  <c:v>-4.1181099999999999E-4</c:v>
                </c:pt>
                <c:pt idx="14653" formatCode="0.00E+00">
                  <c:v>3.3469400000000002E-5</c:v>
                </c:pt>
                <c:pt idx="14654">
                  <c:v>9.4654600000000004E-4</c:v>
                </c:pt>
                <c:pt idx="14655">
                  <c:v>6.3548900000000004E-4</c:v>
                </c:pt>
                <c:pt idx="14656">
                  <c:v>3.5364199999999999E-4</c:v>
                </c:pt>
                <c:pt idx="14657">
                  <c:v>2.0388899999999998E-3</c:v>
                </c:pt>
                <c:pt idx="14658">
                  <c:v>-1.074413E-3</c:v>
                </c:pt>
                <c:pt idx="14659">
                  <c:v>-1.4057099999999999E-3</c:v>
                </c:pt>
                <c:pt idx="14660">
                  <c:v>4.6884699999999999E-4</c:v>
                </c:pt>
                <c:pt idx="14661">
                  <c:v>2.4646189999999999E-3</c:v>
                </c:pt>
                <c:pt idx="14662">
                  <c:v>-6.3828099999999998E-4</c:v>
                </c:pt>
                <c:pt idx="14663">
                  <c:v>2.6414030000000001E-3</c:v>
                </c:pt>
                <c:pt idx="14664">
                  <c:v>1.011421E-3</c:v>
                </c:pt>
                <c:pt idx="14665" formatCode="0.00E+00">
                  <c:v>2.3921E-5</c:v>
                </c:pt>
                <c:pt idx="14666">
                  <c:v>-1.6776740000000001E-3</c:v>
                </c:pt>
                <c:pt idx="14667">
                  <c:v>-3.0055300000000001E-4</c:v>
                </c:pt>
                <c:pt idx="14668">
                  <c:v>4.3134599999999999E-4</c:v>
                </c:pt>
                <c:pt idx="14669">
                  <c:v>-7.3565100000000003E-4</c:v>
                </c:pt>
                <c:pt idx="14670">
                  <c:v>3.1358039999999998E-3</c:v>
                </c:pt>
                <c:pt idx="14671">
                  <c:v>1.5930339999999999E-3</c:v>
                </c:pt>
                <c:pt idx="14672">
                  <c:v>-1.3390030000000001E-3</c:v>
                </c:pt>
                <c:pt idx="14673">
                  <c:v>-8.1036599999999997E-4</c:v>
                </c:pt>
                <c:pt idx="14674" formatCode="0.00E+00">
                  <c:v>9.4666600000000006E-5</c:v>
                </c:pt>
                <c:pt idx="14675">
                  <c:v>1.436634E-3</c:v>
                </c:pt>
                <c:pt idx="14676">
                  <c:v>-4.5566500000000001E-4</c:v>
                </c:pt>
                <c:pt idx="14677">
                  <c:v>7.2171799999999999E-4</c:v>
                </c:pt>
                <c:pt idx="14678" formatCode="0.00E+00">
                  <c:v>7.1132100000000003E-5</c:v>
                </c:pt>
                <c:pt idx="14679">
                  <c:v>-1.2727300000000001E-4</c:v>
                </c:pt>
                <c:pt idx="14680">
                  <c:v>-1.059279E-3</c:v>
                </c:pt>
                <c:pt idx="14681">
                  <c:v>-9.9882500000000006E-4</c:v>
                </c:pt>
                <c:pt idx="14682" formatCode="0.00E+00">
                  <c:v>7.6524000000000001E-5</c:v>
                </c:pt>
                <c:pt idx="14683">
                  <c:v>-9.847460000000001E-4</c:v>
                </c:pt>
                <c:pt idx="14684">
                  <c:v>1.2134299999999999E-3</c:v>
                </c:pt>
                <c:pt idx="14685">
                  <c:v>-3.3040499999999998E-4</c:v>
                </c:pt>
                <c:pt idx="14686">
                  <c:v>-1.0640230000000001E-3</c:v>
                </c:pt>
                <c:pt idx="14687" formatCode="0.00E+00">
                  <c:v>-8.5311900000000006E-5</c:v>
                </c:pt>
                <c:pt idx="14688">
                  <c:v>-2.0586739999999999E-3</c:v>
                </c:pt>
                <c:pt idx="14689">
                  <c:v>-1.043743E-3</c:v>
                </c:pt>
                <c:pt idx="14690">
                  <c:v>3.0701119999999998E-3</c:v>
                </c:pt>
                <c:pt idx="14691">
                  <c:v>5.4117399999999995E-4</c:v>
                </c:pt>
                <c:pt idx="14692">
                  <c:v>-1.3605600000000001E-4</c:v>
                </c:pt>
                <c:pt idx="14693">
                  <c:v>2.6322989999999998E-3</c:v>
                </c:pt>
                <c:pt idx="14694">
                  <c:v>4.49302E-4</c:v>
                </c:pt>
                <c:pt idx="14695">
                  <c:v>-3.8426699999999999E-4</c:v>
                </c:pt>
                <c:pt idx="14696">
                  <c:v>5.4762699999999997E-4</c:v>
                </c:pt>
                <c:pt idx="14697">
                  <c:v>-1.230566E-3</c:v>
                </c:pt>
                <c:pt idx="14698">
                  <c:v>1.5915059999999999E-3</c:v>
                </c:pt>
                <c:pt idx="14699" formatCode="0.00E+00">
                  <c:v>-1.30483E-5</c:v>
                </c:pt>
                <c:pt idx="14700">
                  <c:v>-1.5783609999999999E-3</c:v>
                </c:pt>
                <c:pt idx="14701">
                  <c:v>2.4398169999999999E-3</c:v>
                </c:pt>
                <c:pt idx="14702">
                  <c:v>6.6405100000000003E-4</c:v>
                </c:pt>
                <c:pt idx="14703">
                  <c:v>-1.4313240000000001E-3</c:v>
                </c:pt>
                <c:pt idx="14704">
                  <c:v>-2.2050910000000002E-3</c:v>
                </c:pt>
                <c:pt idx="14705">
                  <c:v>-1.2165259999999999E-3</c:v>
                </c:pt>
                <c:pt idx="14706">
                  <c:v>-8.7590699999999999E-4</c:v>
                </c:pt>
                <c:pt idx="14707">
                  <c:v>-3.2143699999999999E-4</c:v>
                </c:pt>
                <c:pt idx="14708">
                  <c:v>1.0243590000000001E-3</c:v>
                </c:pt>
                <c:pt idx="14709">
                  <c:v>-1.6553130000000001E-3</c:v>
                </c:pt>
                <c:pt idx="14710">
                  <c:v>2.3742580000000002E-3</c:v>
                </c:pt>
                <c:pt idx="14711">
                  <c:v>-5.9596599999999997E-4</c:v>
                </c:pt>
                <c:pt idx="14712" formatCode="0.00E+00">
                  <c:v>1.8071799999999999E-5</c:v>
                </c:pt>
                <c:pt idx="14713">
                  <c:v>-1.4432049999999999E-3</c:v>
                </c:pt>
                <c:pt idx="14714">
                  <c:v>-3.0215599999999998E-4</c:v>
                </c:pt>
                <c:pt idx="14715">
                  <c:v>-3.9616599999999999E-4</c:v>
                </c:pt>
                <c:pt idx="14716" formatCode="0.00E+00">
                  <c:v>-2.79061E-5</c:v>
                </c:pt>
                <c:pt idx="14717">
                  <c:v>-6.2818300000000004E-4</c:v>
                </c:pt>
                <c:pt idx="14718" formatCode="0.00E+00">
                  <c:v>-2.8843099999999999E-6</c:v>
                </c:pt>
                <c:pt idx="14719">
                  <c:v>2.2605360000000001E-3</c:v>
                </c:pt>
                <c:pt idx="14720">
                  <c:v>1.00702E-4</c:v>
                </c:pt>
                <c:pt idx="14721">
                  <c:v>1.3031189999999999E-3</c:v>
                </c:pt>
                <c:pt idx="14722">
                  <c:v>9.6902100000000003E-4</c:v>
                </c:pt>
                <c:pt idx="14723">
                  <c:v>1.238266E-3</c:v>
                </c:pt>
                <c:pt idx="14724">
                  <c:v>-1.7875899999999999E-4</c:v>
                </c:pt>
                <c:pt idx="14725">
                  <c:v>-2.4501689999999999E-3</c:v>
                </c:pt>
                <c:pt idx="14726">
                  <c:v>-4.8136899999999999E-4</c:v>
                </c:pt>
                <c:pt idx="14727">
                  <c:v>2.186852E-3</c:v>
                </c:pt>
                <c:pt idx="14728">
                  <c:v>-2.43224E-4</c:v>
                </c:pt>
                <c:pt idx="14729">
                  <c:v>-9.0954600000000001E-4</c:v>
                </c:pt>
                <c:pt idx="14730">
                  <c:v>9.39403E-4</c:v>
                </c:pt>
                <c:pt idx="14731">
                  <c:v>1.0264880000000001E-3</c:v>
                </c:pt>
                <c:pt idx="14732" formatCode="0.00E+00">
                  <c:v>-6.3037E-5</c:v>
                </c:pt>
                <c:pt idx="14733" formatCode="0.00E+00">
                  <c:v>2.7432100000000001E-6</c:v>
                </c:pt>
                <c:pt idx="14734">
                  <c:v>8.3193500000000001E-4</c:v>
                </c:pt>
                <c:pt idx="14735">
                  <c:v>-3.4278599999999998E-4</c:v>
                </c:pt>
                <c:pt idx="14736">
                  <c:v>-1.7686899999999999E-4</c:v>
                </c:pt>
                <c:pt idx="14737">
                  <c:v>3.3152799999999999E-4</c:v>
                </c:pt>
                <c:pt idx="14738">
                  <c:v>3.40539E-4</c:v>
                </c:pt>
                <c:pt idx="14739">
                  <c:v>2.640978E-3</c:v>
                </c:pt>
                <c:pt idx="14740">
                  <c:v>1.0987E-4</c:v>
                </c:pt>
                <c:pt idx="14741">
                  <c:v>-3.6976499999999998E-4</c:v>
                </c:pt>
                <c:pt idx="14742">
                  <c:v>2.4646599999999998E-4</c:v>
                </c:pt>
                <c:pt idx="14743">
                  <c:v>-4.7844599999999999E-4</c:v>
                </c:pt>
                <c:pt idx="14744">
                  <c:v>2.7199469999999999E-3</c:v>
                </c:pt>
                <c:pt idx="14745">
                  <c:v>-2.0460460000000001E-3</c:v>
                </c:pt>
                <c:pt idx="14746">
                  <c:v>2.2125109999999999E-3</c:v>
                </c:pt>
                <c:pt idx="14747">
                  <c:v>-9.9952799999999996E-4</c:v>
                </c:pt>
                <c:pt idx="14748" formatCode="0.00E+00">
                  <c:v>9.9221200000000005E-5</c:v>
                </c:pt>
                <c:pt idx="14749">
                  <c:v>-1.236088E-3</c:v>
                </c:pt>
                <c:pt idx="14750">
                  <c:v>1.552508E-3</c:v>
                </c:pt>
                <c:pt idx="14751">
                  <c:v>1.3410900000000001E-4</c:v>
                </c:pt>
                <c:pt idx="14752">
                  <c:v>8.0236399999999996E-4</c:v>
                </c:pt>
                <c:pt idx="14753" formatCode="0.00E+00">
                  <c:v>2.52542E-5</c:v>
                </c:pt>
                <c:pt idx="14754">
                  <c:v>4.3365800000000001E-4</c:v>
                </c:pt>
                <c:pt idx="14755">
                  <c:v>-1.09094E-4</c:v>
                </c:pt>
                <c:pt idx="14756" formatCode="0.00E+00">
                  <c:v>1.3215500000000001E-5</c:v>
                </c:pt>
                <c:pt idx="14757">
                  <c:v>-2.0334239999999998E-3</c:v>
                </c:pt>
                <c:pt idx="14758">
                  <c:v>-1.0312050000000001E-3</c:v>
                </c:pt>
                <c:pt idx="14759">
                  <c:v>-2.20273E-3</c:v>
                </c:pt>
                <c:pt idx="14760">
                  <c:v>-1.053654E-3</c:v>
                </c:pt>
                <c:pt idx="14761">
                  <c:v>2.5608899999999998E-4</c:v>
                </c:pt>
                <c:pt idx="14762">
                  <c:v>-1.2572250000000001E-3</c:v>
                </c:pt>
                <c:pt idx="14763">
                  <c:v>1.088753E-3</c:v>
                </c:pt>
                <c:pt idx="14764">
                  <c:v>1.162658E-3</c:v>
                </c:pt>
                <c:pt idx="14765">
                  <c:v>1.70364E-4</c:v>
                </c:pt>
                <c:pt idx="14766">
                  <c:v>1.482073E-3</c:v>
                </c:pt>
                <c:pt idx="14767">
                  <c:v>4.9883399999999997E-4</c:v>
                </c:pt>
                <c:pt idx="14768">
                  <c:v>-1.545254E-3</c:v>
                </c:pt>
                <c:pt idx="14769">
                  <c:v>8.5638499999999998E-4</c:v>
                </c:pt>
                <c:pt idx="14770" formatCode="0.00E+00">
                  <c:v>-8.4714499999999997E-5</c:v>
                </c:pt>
                <c:pt idx="14771">
                  <c:v>-7.7500599999999996E-4</c:v>
                </c:pt>
                <c:pt idx="14772">
                  <c:v>-1.4379919999999999E-3</c:v>
                </c:pt>
                <c:pt idx="14773">
                  <c:v>-3.4556399999999997E-4</c:v>
                </c:pt>
                <c:pt idx="14774">
                  <c:v>2.2448139999999999E-3</c:v>
                </c:pt>
                <c:pt idx="14775">
                  <c:v>3.2938329999999999E-3</c:v>
                </c:pt>
                <c:pt idx="14776">
                  <c:v>-9.0602499999999997E-4</c:v>
                </c:pt>
                <c:pt idx="14777">
                  <c:v>-3.5208700000000001E-4</c:v>
                </c:pt>
                <c:pt idx="14778">
                  <c:v>5.4394199999999995E-4</c:v>
                </c:pt>
                <c:pt idx="14779">
                  <c:v>-6.8803600000000005E-4</c:v>
                </c:pt>
                <c:pt idx="14780">
                  <c:v>-1.224026E-3</c:v>
                </c:pt>
                <c:pt idx="14781">
                  <c:v>-2.8739199999999998E-4</c:v>
                </c:pt>
                <c:pt idx="14782">
                  <c:v>-1.75317E-4</c:v>
                </c:pt>
                <c:pt idx="14783">
                  <c:v>2.2522300000000001E-4</c:v>
                </c:pt>
                <c:pt idx="14784">
                  <c:v>1.576463E-3</c:v>
                </c:pt>
                <c:pt idx="14785">
                  <c:v>2.57932E-4</c:v>
                </c:pt>
                <c:pt idx="14786" formatCode="0.00E+00">
                  <c:v>-3.9884800000000001E-5</c:v>
                </c:pt>
                <c:pt idx="14787">
                  <c:v>-1.1879740000000001E-3</c:v>
                </c:pt>
                <c:pt idx="14788">
                  <c:v>-1.4246199999999999E-4</c:v>
                </c:pt>
                <c:pt idx="14789">
                  <c:v>-7.8561500000000003E-4</c:v>
                </c:pt>
                <c:pt idx="14790">
                  <c:v>3.4206299999999998E-4</c:v>
                </c:pt>
                <c:pt idx="14791">
                  <c:v>1.8339649999999999E-3</c:v>
                </c:pt>
                <c:pt idx="14792">
                  <c:v>4.26341E-4</c:v>
                </c:pt>
                <c:pt idx="14793">
                  <c:v>-1.5822199999999999E-4</c:v>
                </c:pt>
                <c:pt idx="14794">
                  <c:v>8.8360200000000004E-4</c:v>
                </c:pt>
                <c:pt idx="14795">
                  <c:v>-5.2467699999999998E-4</c:v>
                </c:pt>
                <c:pt idx="14796">
                  <c:v>1.5353190000000001E-3</c:v>
                </c:pt>
                <c:pt idx="14797">
                  <c:v>5.6113500000000004E-4</c:v>
                </c:pt>
                <c:pt idx="14798">
                  <c:v>-2.1757999999999999E-4</c:v>
                </c:pt>
                <c:pt idx="14799">
                  <c:v>-7.00944E-4</c:v>
                </c:pt>
                <c:pt idx="14800">
                  <c:v>4.6401E-4</c:v>
                </c:pt>
                <c:pt idx="14801">
                  <c:v>-1.3290960000000001E-3</c:v>
                </c:pt>
                <c:pt idx="14802">
                  <c:v>-5.4223499999999996E-4</c:v>
                </c:pt>
                <c:pt idx="14803">
                  <c:v>-2.7671800000000002E-4</c:v>
                </c:pt>
                <c:pt idx="14804">
                  <c:v>1.1382930000000001E-3</c:v>
                </c:pt>
                <c:pt idx="14805">
                  <c:v>-7.34175E-4</c:v>
                </c:pt>
                <c:pt idx="14806">
                  <c:v>-7.8169800000000005E-4</c:v>
                </c:pt>
                <c:pt idx="14807">
                  <c:v>-1.1646600000000001E-3</c:v>
                </c:pt>
                <c:pt idx="14808">
                  <c:v>2.4548899999999999E-4</c:v>
                </c:pt>
                <c:pt idx="14809">
                  <c:v>-1.008061E-3</c:v>
                </c:pt>
                <c:pt idx="14810">
                  <c:v>-6.7924800000000003E-4</c:v>
                </c:pt>
                <c:pt idx="14811">
                  <c:v>-4.3530199999999999E-4</c:v>
                </c:pt>
                <c:pt idx="14812">
                  <c:v>-3.3106599999999998E-4</c:v>
                </c:pt>
                <c:pt idx="14813">
                  <c:v>1.3398010000000001E-3</c:v>
                </c:pt>
                <c:pt idx="14814">
                  <c:v>1.083636E-3</c:v>
                </c:pt>
                <c:pt idx="14815">
                  <c:v>-2.2304019999999998E-3</c:v>
                </c:pt>
                <c:pt idx="14816">
                  <c:v>1.44217E-3</c:v>
                </c:pt>
                <c:pt idx="14817" formatCode="0.00E+00">
                  <c:v>8.9550900000000003E-5</c:v>
                </c:pt>
                <c:pt idx="14818">
                  <c:v>-1.295704E-3</c:v>
                </c:pt>
                <c:pt idx="14819">
                  <c:v>2.48929E-4</c:v>
                </c:pt>
                <c:pt idx="14820">
                  <c:v>-2.6732409999999998E-3</c:v>
                </c:pt>
                <c:pt idx="14821">
                  <c:v>-1.7893379999999999E-3</c:v>
                </c:pt>
                <c:pt idx="14822">
                  <c:v>-4.0526800000000002E-4</c:v>
                </c:pt>
                <c:pt idx="14823">
                  <c:v>4.28035E-4</c:v>
                </c:pt>
                <c:pt idx="14824">
                  <c:v>-1.529912E-3</c:v>
                </c:pt>
                <c:pt idx="14825">
                  <c:v>-1.3102019999999999E-3</c:v>
                </c:pt>
                <c:pt idx="14826">
                  <c:v>1.5054129999999999E-3</c:v>
                </c:pt>
                <c:pt idx="14827">
                  <c:v>-4.5121099999999997E-4</c:v>
                </c:pt>
                <c:pt idx="14828">
                  <c:v>2.7017500000000002E-3</c:v>
                </c:pt>
                <c:pt idx="14829">
                  <c:v>-1.4410639999999999E-3</c:v>
                </c:pt>
                <c:pt idx="14830">
                  <c:v>-7.0266800000000004E-4</c:v>
                </c:pt>
                <c:pt idx="14831">
                  <c:v>-1.2824379999999999E-3</c:v>
                </c:pt>
                <c:pt idx="14832">
                  <c:v>7.0188300000000004E-4</c:v>
                </c:pt>
                <c:pt idx="14833">
                  <c:v>1.0986940000000001E-3</c:v>
                </c:pt>
                <c:pt idx="14834">
                  <c:v>9.1535E-4</c:v>
                </c:pt>
                <c:pt idx="14835">
                  <c:v>5.2333299999999996E-4</c:v>
                </c:pt>
                <c:pt idx="14836">
                  <c:v>-6.6848500000000002E-4</c:v>
                </c:pt>
                <c:pt idx="14837">
                  <c:v>-2.1044610000000002E-3</c:v>
                </c:pt>
                <c:pt idx="14838">
                  <c:v>-1.3297700000000001E-3</c:v>
                </c:pt>
                <c:pt idx="14839">
                  <c:v>5.7332499999999996E-4</c:v>
                </c:pt>
                <c:pt idx="14840">
                  <c:v>-1.01554E-4</c:v>
                </c:pt>
                <c:pt idx="14841">
                  <c:v>1.8446900000000001E-4</c:v>
                </c:pt>
                <c:pt idx="14842">
                  <c:v>1.350476E-3</c:v>
                </c:pt>
                <c:pt idx="14843">
                  <c:v>-1.659162E-3</c:v>
                </c:pt>
                <c:pt idx="14844">
                  <c:v>-6.3691300000000002E-4</c:v>
                </c:pt>
                <c:pt idx="14845">
                  <c:v>-2.1187300000000001E-4</c:v>
                </c:pt>
                <c:pt idx="14846">
                  <c:v>1.3266829999999999E-3</c:v>
                </c:pt>
                <c:pt idx="14847">
                  <c:v>-1.4493959999999999E-3</c:v>
                </c:pt>
                <c:pt idx="14848">
                  <c:v>5.4465799999999995E-4</c:v>
                </c:pt>
                <c:pt idx="14849">
                  <c:v>4.0431000000000001E-4</c:v>
                </c:pt>
                <c:pt idx="14850">
                  <c:v>-3.1714599999999998E-4</c:v>
                </c:pt>
                <c:pt idx="14851">
                  <c:v>-1.0234160000000001E-3</c:v>
                </c:pt>
                <c:pt idx="14852">
                  <c:v>-4.5678100000000002E-4</c:v>
                </c:pt>
                <c:pt idx="14853">
                  <c:v>-1.24685E-4</c:v>
                </c:pt>
                <c:pt idx="14854">
                  <c:v>8.4075700000000003E-4</c:v>
                </c:pt>
                <c:pt idx="14855">
                  <c:v>3.0066700000000001E-4</c:v>
                </c:pt>
                <c:pt idx="14856">
                  <c:v>9.3165000000000001E-4</c:v>
                </c:pt>
                <c:pt idx="14857" formatCode="0.00E+00">
                  <c:v>-3.6521799999999998E-6</c:v>
                </c:pt>
                <c:pt idx="14858">
                  <c:v>1.893835E-3</c:v>
                </c:pt>
                <c:pt idx="14859">
                  <c:v>-5.2005400000000005E-4</c:v>
                </c:pt>
                <c:pt idx="14860" formatCode="0.00E+00">
                  <c:v>-2.3649500000000001E-5</c:v>
                </c:pt>
                <c:pt idx="14861">
                  <c:v>-3.2751600000000003E-4</c:v>
                </c:pt>
                <c:pt idx="14862">
                  <c:v>-1.1031929999999999E-3</c:v>
                </c:pt>
                <c:pt idx="14863">
                  <c:v>-1.9988129999999999E-3</c:v>
                </c:pt>
                <c:pt idx="14864">
                  <c:v>-1.7961050000000001E-3</c:v>
                </c:pt>
                <c:pt idx="14865">
                  <c:v>9.3123800000000003E-4</c:v>
                </c:pt>
                <c:pt idx="14866">
                  <c:v>1.36378E-3</c:v>
                </c:pt>
                <c:pt idx="14867">
                  <c:v>-1.396853E-3</c:v>
                </c:pt>
                <c:pt idx="14868" formatCode="0.00E+00">
                  <c:v>5.2972200000000001E-5</c:v>
                </c:pt>
                <c:pt idx="14869">
                  <c:v>-2.1132429999999999E-3</c:v>
                </c:pt>
                <c:pt idx="14870">
                  <c:v>4.1105800000000001E-4</c:v>
                </c:pt>
                <c:pt idx="14871">
                  <c:v>1.419331E-3</c:v>
                </c:pt>
                <c:pt idx="14872">
                  <c:v>1.4877099999999999E-3</c:v>
                </c:pt>
                <c:pt idx="14873">
                  <c:v>3.5090490000000002E-3</c:v>
                </c:pt>
                <c:pt idx="14874">
                  <c:v>1.240435E-3</c:v>
                </c:pt>
                <c:pt idx="14875">
                  <c:v>-1.7729309999999999E-3</c:v>
                </c:pt>
                <c:pt idx="14876">
                  <c:v>3.5635400000000002E-4</c:v>
                </c:pt>
                <c:pt idx="14877">
                  <c:v>5.6514599999999999E-4</c:v>
                </c:pt>
                <c:pt idx="14878">
                  <c:v>-1.0262489999999999E-3</c:v>
                </c:pt>
                <c:pt idx="14879">
                  <c:v>-1.18644E-4</c:v>
                </c:pt>
                <c:pt idx="14880">
                  <c:v>-6.5153499999999996E-4</c:v>
                </c:pt>
                <c:pt idx="14881">
                  <c:v>-1.173781E-3</c:v>
                </c:pt>
                <c:pt idx="14882">
                  <c:v>-3.9716000000000003E-4</c:v>
                </c:pt>
                <c:pt idx="14883">
                  <c:v>1.085955E-3</c:v>
                </c:pt>
                <c:pt idx="14884">
                  <c:v>-2.0521E-4</c:v>
                </c:pt>
                <c:pt idx="14885">
                  <c:v>1.162855E-3</c:v>
                </c:pt>
                <c:pt idx="14886">
                  <c:v>-6.9472200000000005E-4</c:v>
                </c:pt>
                <c:pt idx="14887">
                  <c:v>-2.8779100000000002E-4</c:v>
                </c:pt>
                <c:pt idx="14888">
                  <c:v>-2.080068E-3</c:v>
                </c:pt>
                <c:pt idx="14889">
                  <c:v>-3.0880000000000002E-4</c:v>
                </c:pt>
                <c:pt idx="14890">
                  <c:v>1.5466970000000001E-3</c:v>
                </c:pt>
                <c:pt idx="14891">
                  <c:v>5.6452399999999995E-4</c:v>
                </c:pt>
                <c:pt idx="14892">
                  <c:v>4.5470599999999998E-4</c:v>
                </c:pt>
                <c:pt idx="14893">
                  <c:v>1.1675099999999999E-4</c:v>
                </c:pt>
                <c:pt idx="14894">
                  <c:v>-2.3351779999999998E-3</c:v>
                </c:pt>
                <c:pt idx="14895">
                  <c:v>1.9834039999999998E-3</c:v>
                </c:pt>
                <c:pt idx="14896">
                  <c:v>-2.183103E-3</c:v>
                </c:pt>
                <c:pt idx="14897">
                  <c:v>-7.6603499999999998E-4</c:v>
                </c:pt>
                <c:pt idx="14898">
                  <c:v>3.3059099999999998E-4</c:v>
                </c:pt>
                <c:pt idx="14899">
                  <c:v>8.4484700000000002E-4</c:v>
                </c:pt>
                <c:pt idx="14900">
                  <c:v>2.5338700000000001E-3</c:v>
                </c:pt>
                <c:pt idx="14901">
                  <c:v>-5.4181499999999996E-4</c:v>
                </c:pt>
                <c:pt idx="14902">
                  <c:v>1.2412720000000001E-3</c:v>
                </c:pt>
                <c:pt idx="14903">
                  <c:v>-8.2534100000000005E-4</c:v>
                </c:pt>
                <c:pt idx="14904">
                  <c:v>1.49362E-3</c:v>
                </c:pt>
                <c:pt idx="14905">
                  <c:v>-7.1813499999999995E-4</c:v>
                </c:pt>
                <c:pt idx="14906">
                  <c:v>4.2612900000000003E-4</c:v>
                </c:pt>
                <c:pt idx="14907">
                  <c:v>6.2986100000000001E-4</c:v>
                </c:pt>
                <c:pt idx="14908">
                  <c:v>-1.1878629999999999E-3</c:v>
                </c:pt>
                <c:pt idx="14909">
                  <c:v>1.652665E-3</c:v>
                </c:pt>
                <c:pt idx="14910">
                  <c:v>1.677857E-3</c:v>
                </c:pt>
                <c:pt idx="14911">
                  <c:v>-4.1325699999999999E-4</c:v>
                </c:pt>
                <c:pt idx="14912">
                  <c:v>-1.9050149999999999E-3</c:v>
                </c:pt>
                <c:pt idx="14913">
                  <c:v>3.4189499999999999E-4</c:v>
                </c:pt>
                <c:pt idx="14914">
                  <c:v>-1.245082E-3</c:v>
                </c:pt>
                <c:pt idx="14915">
                  <c:v>4.1992599999999999E-4</c:v>
                </c:pt>
                <c:pt idx="14916">
                  <c:v>-2.6584800000000001E-4</c:v>
                </c:pt>
                <c:pt idx="14917">
                  <c:v>4.38825E-4</c:v>
                </c:pt>
                <c:pt idx="14918">
                  <c:v>-9.1977599999999997E-4</c:v>
                </c:pt>
                <c:pt idx="14919">
                  <c:v>-2.2931679999999999E-3</c:v>
                </c:pt>
                <c:pt idx="14920" formatCode="0.00E+00">
                  <c:v>-7.2281799999999996E-5</c:v>
                </c:pt>
                <c:pt idx="14921">
                  <c:v>-1.3832800000000001E-4</c:v>
                </c:pt>
                <c:pt idx="14922">
                  <c:v>-1.66899E-4</c:v>
                </c:pt>
                <c:pt idx="14923">
                  <c:v>3.2418799999999999E-4</c:v>
                </c:pt>
                <c:pt idx="14924">
                  <c:v>3.1961400000000002E-4</c:v>
                </c:pt>
                <c:pt idx="14925">
                  <c:v>2.8964889999999999E-3</c:v>
                </c:pt>
                <c:pt idx="14926">
                  <c:v>-1.1143870000000001E-3</c:v>
                </c:pt>
                <c:pt idx="14927">
                  <c:v>8.0495399999999998E-4</c:v>
                </c:pt>
                <c:pt idx="14928">
                  <c:v>-8.2907399999999996E-4</c:v>
                </c:pt>
                <c:pt idx="14929">
                  <c:v>-1.2317439999999999E-3</c:v>
                </c:pt>
                <c:pt idx="14930">
                  <c:v>1.46751E-4</c:v>
                </c:pt>
                <c:pt idx="14931">
                  <c:v>1.94954E-4</c:v>
                </c:pt>
                <c:pt idx="14932">
                  <c:v>-2.1950339999999998E-3</c:v>
                </c:pt>
                <c:pt idx="14933">
                  <c:v>5.1952599999999997E-4</c:v>
                </c:pt>
                <c:pt idx="14934">
                  <c:v>-6.9090199999999997E-4</c:v>
                </c:pt>
                <c:pt idx="14935">
                  <c:v>1.5917899999999999E-4</c:v>
                </c:pt>
                <c:pt idx="14936">
                  <c:v>1.48107E-4</c:v>
                </c:pt>
                <c:pt idx="14937">
                  <c:v>-2.1595210000000002E-3</c:v>
                </c:pt>
                <c:pt idx="14938">
                  <c:v>8.2552799999999996E-4</c:v>
                </c:pt>
                <c:pt idx="14939">
                  <c:v>-9.8302400000000009E-4</c:v>
                </c:pt>
                <c:pt idx="14940">
                  <c:v>9.1269599999999995E-4</c:v>
                </c:pt>
                <c:pt idx="14941">
                  <c:v>-1.1432650000000001E-3</c:v>
                </c:pt>
                <c:pt idx="14942">
                  <c:v>6.6277600000000001E-4</c:v>
                </c:pt>
                <c:pt idx="14943">
                  <c:v>-8.4803600000000004E-4</c:v>
                </c:pt>
                <c:pt idx="14944" formatCode="0.00E+00">
                  <c:v>4.6754300000000001E-5</c:v>
                </c:pt>
                <c:pt idx="14945">
                  <c:v>1.3090930000000001E-3</c:v>
                </c:pt>
                <c:pt idx="14946">
                  <c:v>-5.3950199999999997E-4</c:v>
                </c:pt>
                <c:pt idx="14947">
                  <c:v>1.4679890000000001E-3</c:v>
                </c:pt>
                <c:pt idx="14948">
                  <c:v>1.2227970000000001E-3</c:v>
                </c:pt>
                <c:pt idx="14949">
                  <c:v>-1.0861639999999999E-3</c:v>
                </c:pt>
                <c:pt idx="14950">
                  <c:v>5.1836999999999999E-4</c:v>
                </c:pt>
                <c:pt idx="14951">
                  <c:v>-3.1173699999999997E-4</c:v>
                </c:pt>
                <c:pt idx="14952">
                  <c:v>1.3638600000000001E-4</c:v>
                </c:pt>
                <c:pt idx="14953">
                  <c:v>-4.44716E-4</c:v>
                </c:pt>
                <c:pt idx="14954">
                  <c:v>-1.5815670000000001E-3</c:v>
                </c:pt>
                <c:pt idx="14955">
                  <c:v>1.5670879999999999E-3</c:v>
                </c:pt>
                <c:pt idx="14956">
                  <c:v>-1.014097E-3</c:v>
                </c:pt>
                <c:pt idx="14957">
                  <c:v>-4.2260900000000001E-4</c:v>
                </c:pt>
                <c:pt idx="14958">
                  <c:v>5.8306299999999998E-4</c:v>
                </c:pt>
                <c:pt idx="14959">
                  <c:v>-3.65022E-4</c:v>
                </c:pt>
                <c:pt idx="14960">
                  <c:v>8.0704400000000003E-4</c:v>
                </c:pt>
                <c:pt idx="14961">
                  <c:v>3.4871400000000002E-4</c:v>
                </c:pt>
                <c:pt idx="14962" formatCode="0.00E+00">
                  <c:v>-9.29423E-5</c:v>
                </c:pt>
                <c:pt idx="14963">
                  <c:v>-2.6242769999999999E-3</c:v>
                </c:pt>
                <c:pt idx="14964">
                  <c:v>1.482829E-3</c:v>
                </c:pt>
                <c:pt idx="14965">
                  <c:v>7.4113900000000003E-4</c:v>
                </c:pt>
                <c:pt idx="14966">
                  <c:v>1.7341450000000001E-3</c:v>
                </c:pt>
                <c:pt idx="14967">
                  <c:v>2.4241699999999998E-3</c:v>
                </c:pt>
                <c:pt idx="14968">
                  <c:v>-5.6673400000000005E-4</c:v>
                </c:pt>
                <c:pt idx="14969">
                  <c:v>2.92668E-4</c:v>
                </c:pt>
                <c:pt idx="14970">
                  <c:v>-1.9635310000000001E-3</c:v>
                </c:pt>
                <c:pt idx="14971">
                  <c:v>1.2050990000000001E-3</c:v>
                </c:pt>
                <c:pt idx="14972">
                  <c:v>-8.1777100000000001E-4</c:v>
                </c:pt>
                <c:pt idx="14973">
                  <c:v>-1.379431E-3</c:v>
                </c:pt>
                <c:pt idx="14974">
                  <c:v>1.7017930000000001E-3</c:v>
                </c:pt>
                <c:pt idx="14975">
                  <c:v>-1.2593399999999999E-4</c:v>
                </c:pt>
                <c:pt idx="14976">
                  <c:v>2.0291600000000001E-4</c:v>
                </c:pt>
                <c:pt idx="14977">
                  <c:v>3.0317249999999999E-3</c:v>
                </c:pt>
                <c:pt idx="14978">
                  <c:v>-4.1641099999999999E-4</c:v>
                </c:pt>
                <c:pt idx="14979">
                  <c:v>-5.1601299999999995E-4</c:v>
                </c:pt>
                <c:pt idx="14980">
                  <c:v>-1.4714900000000001E-4</c:v>
                </c:pt>
                <c:pt idx="14981">
                  <c:v>1.434502E-3</c:v>
                </c:pt>
                <c:pt idx="14982">
                  <c:v>3.4529199999999997E-4</c:v>
                </c:pt>
                <c:pt idx="14983">
                  <c:v>1.5088269999999999E-3</c:v>
                </c:pt>
                <c:pt idx="14984">
                  <c:v>-9.3645700000000002E-4</c:v>
                </c:pt>
                <c:pt idx="14985">
                  <c:v>1.0015250000000001E-3</c:v>
                </c:pt>
                <c:pt idx="14986">
                  <c:v>-1.05487E-4</c:v>
                </c:pt>
                <c:pt idx="14987">
                  <c:v>-1.9060500000000001E-3</c:v>
                </c:pt>
                <c:pt idx="14988">
                  <c:v>-1.7450300000000001E-3</c:v>
                </c:pt>
                <c:pt idx="14989">
                  <c:v>-1.8414359999999999E-3</c:v>
                </c:pt>
                <c:pt idx="14990">
                  <c:v>-1.9325499999999999E-3</c:v>
                </c:pt>
                <c:pt idx="14991">
                  <c:v>-9.0350499999999998E-4</c:v>
                </c:pt>
                <c:pt idx="14992">
                  <c:v>2.5312939999999999E-3</c:v>
                </c:pt>
                <c:pt idx="14993">
                  <c:v>-1.209648E-3</c:v>
                </c:pt>
                <c:pt idx="14994">
                  <c:v>2.377536E-3</c:v>
                </c:pt>
                <c:pt idx="14995" formatCode="0.00E+00">
                  <c:v>7.4167700000000005E-5</c:v>
                </c:pt>
                <c:pt idx="14996">
                  <c:v>1.4041189999999999E-3</c:v>
                </c:pt>
                <c:pt idx="14997">
                  <c:v>4.57365E-4</c:v>
                </c:pt>
                <c:pt idx="14998">
                  <c:v>-2.488634E-3</c:v>
                </c:pt>
                <c:pt idx="14999" formatCode="0.00E+00">
                  <c:v>5.0690499999999999E-5</c:v>
                </c:pt>
                <c:pt idx="15000">
                  <c:v>2.9016600000000001E-4</c:v>
                </c:pt>
                <c:pt idx="15001">
                  <c:v>-3.1490400000000001E-3</c:v>
                </c:pt>
                <c:pt idx="15002">
                  <c:v>4.67109E-4</c:v>
                </c:pt>
                <c:pt idx="15003">
                  <c:v>-1.453296E-3</c:v>
                </c:pt>
                <c:pt idx="15004">
                  <c:v>5.4651700000000005E-4</c:v>
                </c:pt>
                <c:pt idx="15005" formatCode="0.00E+00">
                  <c:v>-6.3080800000000001E-5</c:v>
                </c:pt>
                <c:pt idx="15006">
                  <c:v>7.9898800000000004E-4</c:v>
                </c:pt>
                <c:pt idx="15007">
                  <c:v>1.499399E-3</c:v>
                </c:pt>
                <c:pt idx="15008">
                  <c:v>-2.2811039999999999E-3</c:v>
                </c:pt>
                <c:pt idx="15009">
                  <c:v>8.8566100000000004E-4</c:v>
                </c:pt>
                <c:pt idx="15010">
                  <c:v>-1.6268890000000001E-3</c:v>
                </c:pt>
                <c:pt idx="15011">
                  <c:v>-9.9572000000000007E-4</c:v>
                </c:pt>
                <c:pt idx="15012">
                  <c:v>9.4848399999999998E-4</c:v>
                </c:pt>
                <c:pt idx="15013">
                  <c:v>-1.7483700000000001E-4</c:v>
                </c:pt>
                <c:pt idx="15014" formatCode="0.00E+00">
                  <c:v>-5.9792800000000001E-5</c:v>
                </c:pt>
                <c:pt idx="15015">
                  <c:v>-1.49497E-3</c:v>
                </c:pt>
                <c:pt idx="15016">
                  <c:v>9.5344699999999995E-4</c:v>
                </c:pt>
                <c:pt idx="15017">
                  <c:v>-2.2633399999999999E-4</c:v>
                </c:pt>
                <c:pt idx="15018">
                  <c:v>-1.0862350000000001E-3</c:v>
                </c:pt>
                <c:pt idx="15019">
                  <c:v>-2.2758689999999998E-3</c:v>
                </c:pt>
                <c:pt idx="15020">
                  <c:v>2.8574820000000002E-3</c:v>
                </c:pt>
                <c:pt idx="15021">
                  <c:v>-1.7383349999999999E-3</c:v>
                </c:pt>
                <c:pt idx="15022">
                  <c:v>4.0019300000000002E-4</c:v>
                </c:pt>
                <c:pt idx="15023">
                  <c:v>-6.9543199999999995E-4</c:v>
                </c:pt>
                <c:pt idx="15024">
                  <c:v>1.018028E-3</c:v>
                </c:pt>
                <c:pt idx="15025">
                  <c:v>-6.0410300000000004E-4</c:v>
                </c:pt>
                <c:pt idx="15026">
                  <c:v>1.196384E-3</c:v>
                </c:pt>
                <c:pt idx="15027">
                  <c:v>-8.1803099999999999E-4</c:v>
                </c:pt>
                <c:pt idx="15028" formatCode="0.00E+00">
                  <c:v>5.41927E-5</c:v>
                </c:pt>
                <c:pt idx="15029">
                  <c:v>-8.1346499999999998E-4</c:v>
                </c:pt>
                <c:pt idx="15030">
                  <c:v>-2.1152459999999999E-3</c:v>
                </c:pt>
                <c:pt idx="15031">
                  <c:v>-7.5809900000000003E-4</c:v>
                </c:pt>
                <c:pt idx="15032">
                  <c:v>1.493582E-3</c:v>
                </c:pt>
                <c:pt idx="15033" formatCode="0.00E+00">
                  <c:v>7.6247800000000005E-5</c:v>
                </c:pt>
                <c:pt idx="15034">
                  <c:v>2.1441099999999999E-4</c:v>
                </c:pt>
                <c:pt idx="15035">
                  <c:v>-3.9119099999999999E-4</c:v>
                </c:pt>
                <c:pt idx="15036">
                  <c:v>-7.35518E-4</c:v>
                </c:pt>
                <c:pt idx="15037">
                  <c:v>2.3227499999999999E-4</c:v>
                </c:pt>
                <c:pt idx="15038">
                  <c:v>1.56692E-4</c:v>
                </c:pt>
                <c:pt idx="15039">
                  <c:v>-1.384213E-3</c:v>
                </c:pt>
                <c:pt idx="15040">
                  <c:v>-1.034772E-3</c:v>
                </c:pt>
                <c:pt idx="15041">
                  <c:v>-1.1242540000000001E-3</c:v>
                </c:pt>
                <c:pt idx="15042">
                  <c:v>-9.9731499999999992E-4</c:v>
                </c:pt>
                <c:pt idx="15043">
                  <c:v>-7.6402200000000005E-4</c:v>
                </c:pt>
                <c:pt idx="15044">
                  <c:v>-2.3436299999999999E-4</c:v>
                </c:pt>
                <c:pt idx="15045">
                  <c:v>1.2532789999999999E-3</c:v>
                </c:pt>
                <c:pt idx="15046">
                  <c:v>5.0785900000000004E-4</c:v>
                </c:pt>
                <c:pt idx="15047">
                  <c:v>-2.4751479999999999E-3</c:v>
                </c:pt>
                <c:pt idx="15048">
                  <c:v>2.521428E-3</c:v>
                </c:pt>
                <c:pt idx="15049">
                  <c:v>-1.3105949999999999E-3</c:v>
                </c:pt>
                <c:pt idx="15050">
                  <c:v>-3.55051E-4</c:v>
                </c:pt>
                <c:pt idx="15051">
                  <c:v>-2.9271319999999998E-3</c:v>
                </c:pt>
                <c:pt idx="15052">
                  <c:v>-3.48578E-4</c:v>
                </c:pt>
                <c:pt idx="15053">
                  <c:v>-7.3580200000000003E-4</c:v>
                </c:pt>
                <c:pt idx="15054">
                  <c:v>-1.669441E-3</c:v>
                </c:pt>
                <c:pt idx="15055">
                  <c:v>-6.5610799999999997E-4</c:v>
                </c:pt>
                <c:pt idx="15056">
                  <c:v>3.843932E-3</c:v>
                </c:pt>
                <c:pt idx="15057" formatCode="0.00E+00">
                  <c:v>-3.3630500000000003E-5</c:v>
                </c:pt>
                <c:pt idx="15058" formatCode="0.00E+00">
                  <c:v>-5.9426299999999997E-5</c:v>
                </c:pt>
                <c:pt idx="15059">
                  <c:v>1.1048300000000001E-4</c:v>
                </c:pt>
                <c:pt idx="15060" formatCode="0.00E+00">
                  <c:v>2.9267700000000001E-5</c:v>
                </c:pt>
                <c:pt idx="15061">
                  <c:v>6.3034300000000001E-4</c:v>
                </c:pt>
                <c:pt idx="15062">
                  <c:v>-9.5901700000000005E-4</c:v>
                </c:pt>
                <c:pt idx="15063">
                  <c:v>3.61656E-3</c:v>
                </c:pt>
                <c:pt idx="15064">
                  <c:v>-1.7438040000000001E-3</c:v>
                </c:pt>
                <c:pt idx="15065">
                  <c:v>1.55296E-4</c:v>
                </c:pt>
                <c:pt idx="15066">
                  <c:v>7.5109700000000005E-4</c:v>
                </c:pt>
                <c:pt idx="15067">
                  <c:v>6.9543700000000003E-4</c:v>
                </c:pt>
                <c:pt idx="15068" formatCode="0.00E+00">
                  <c:v>8.0660499999999998E-5</c:v>
                </c:pt>
                <c:pt idx="15069">
                  <c:v>1.6404740000000001E-3</c:v>
                </c:pt>
                <c:pt idx="15070">
                  <c:v>3.9235600000000001E-4</c:v>
                </c:pt>
                <c:pt idx="15071">
                  <c:v>1.0086120000000001E-3</c:v>
                </c:pt>
                <c:pt idx="15072">
                  <c:v>3.7582400000000003E-4</c:v>
                </c:pt>
                <c:pt idx="15073">
                  <c:v>-1.186653E-3</c:v>
                </c:pt>
                <c:pt idx="15074">
                  <c:v>-6.0144300000000001E-4</c:v>
                </c:pt>
                <c:pt idx="15075">
                  <c:v>1.1069750000000001E-3</c:v>
                </c:pt>
                <c:pt idx="15076">
                  <c:v>1.9271869999999999E-3</c:v>
                </c:pt>
                <c:pt idx="15077" formatCode="0.00E+00">
                  <c:v>5.6582999999999997E-5</c:v>
                </c:pt>
                <c:pt idx="15078" formatCode="0.00E+00">
                  <c:v>-4.8199199999999998E-5</c:v>
                </c:pt>
                <c:pt idx="15079">
                  <c:v>-4.4687500000000001E-4</c:v>
                </c:pt>
                <c:pt idx="15080">
                  <c:v>1.4876469999999999E-3</c:v>
                </c:pt>
                <c:pt idx="15081">
                  <c:v>-6.6152400000000003E-4</c:v>
                </c:pt>
                <c:pt idx="15082">
                  <c:v>-6.0234000000000004E-4</c:v>
                </c:pt>
                <c:pt idx="15083">
                  <c:v>3.3535900000000003E-4</c:v>
                </c:pt>
                <c:pt idx="15084">
                  <c:v>-5.5665499999999998E-4</c:v>
                </c:pt>
                <c:pt idx="15085">
                  <c:v>2.8806869999999998E-3</c:v>
                </c:pt>
                <c:pt idx="15086">
                  <c:v>-2.3047089999999998E-3</c:v>
                </c:pt>
                <c:pt idx="15087">
                  <c:v>-1.209084E-3</c:v>
                </c:pt>
                <c:pt idx="15088">
                  <c:v>-1.213878E-3</c:v>
                </c:pt>
                <c:pt idx="15089">
                  <c:v>1.412532E-3</c:v>
                </c:pt>
                <c:pt idx="15090">
                  <c:v>5.1761199999999998E-4</c:v>
                </c:pt>
                <c:pt idx="15091">
                  <c:v>1.0638259999999999E-3</c:v>
                </c:pt>
                <c:pt idx="15092">
                  <c:v>-1.18139E-3</c:v>
                </c:pt>
                <c:pt idx="15093">
                  <c:v>5.5365999999999998E-4</c:v>
                </c:pt>
                <c:pt idx="15094">
                  <c:v>2.6282299999999997E-4</c:v>
                </c:pt>
                <c:pt idx="15095">
                  <c:v>5.8213700000000004E-4</c:v>
                </c:pt>
                <c:pt idx="15096">
                  <c:v>6.58637E-4</c:v>
                </c:pt>
                <c:pt idx="15097">
                  <c:v>1.147859E-3</c:v>
                </c:pt>
                <c:pt idx="15098">
                  <c:v>1.355925E-3</c:v>
                </c:pt>
                <c:pt idx="15099">
                  <c:v>1.4643150000000001E-3</c:v>
                </c:pt>
                <c:pt idx="15100">
                  <c:v>-1.608253E-3</c:v>
                </c:pt>
                <c:pt idx="15101">
                  <c:v>-7.7148899999999999E-4</c:v>
                </c:pt>
                <c:pt idx="15102">
                  <c:v>1.3742509999999999E-3</c:v>
                </c:pt>
                <c:pt idx="15103">
                  <c:v>-1.316341E-3</c:v>
                </c:pt>
                <c:pt idx="15104">
                  <c:v>-2.826744E-3</c:v>
                </c:pt>
                <c:pt idx="15105">
                  <c:v>-2.3252699999999999E-3</c:v>
                </c:pt>
                <c:pt idx="15106">
                  <c:v>-1.1840349999999999E-3</c:v>
                </c:pt>
                <c:pt idx="15107" formatCode="0.00E+00">
                  <c:v>-4.2547500000000002E-6</c:v>
                </c:pt>
                <c:pt idx="15108">
                  <c:v>6.8974200000000002E-4</c:v>
                </c:pt>
                <c:pt idx="15109">
                  <c:v>-1.1608879999999999E-3</c:v>
                </c:pt>
                <c:pt idx="15110">
                  <c:v>-3.2623899999999998E-4</c:v>
                </c:pt>
                <c:pt idx="15111">
                  <c:v>-9.5687500000000004E-4</c:v>
                </c:pt>
                <c:pt idx="15112">
                  <c:v>-2.037751E-3</c:v>
                </c:pt>
                <c:pt idx="15113">
                  <c:v>-3.0617359999999998E-3</c:v>
                </c:pt>
                <c:pt idx="15114">
                  <c:v>-1.3202799999999999E-4</c:v>
                </c:pt>
                <c:pt idx="15115">
                  <c:v>1.1425610000000001E-3</c:v>
                </c:pt>
                <c:pt idx="15116" formatCode="0.00E+00">
                  <c:v>7.79983E-7</c:v>
                </c:pt>
                <c:pt idx="15117">
                  <c:v>3.0358099999999998E-4</c:v>
                </c:pt>
                <c:pt idx="15118">
                  <c:v>3.6642899999999998E-4</c:v>
                </c:pt>
                <c:pt idx="15119">
                  <c:v>1.80008E-4</c:v>
                </c:pt>
                <c:pt idx="15120">
                  <c:v>1.3830439999999999E-3</c:v>
                </c:pt>
                <c:pt idx="15121">
                  <c:v>7.11128E-4</c:v>
                </c:pt>
                <c:pt idx="15122">
                  <c:v>-1.3377879999999999E-3</c:v>
                </c:pt>
                <c:pt idx="15123">
                  <c:v>-4.9942499999999996E-4</c:v>
                </c:pt>
                <c:pt idx="15124">
                  <c:v>-5.7726000000000001E-4</c:v>
                </c:pt>
                <c:pt idx="15125">
                  <c:v>9.0798500000000004E-4</c:v>
                </c:pt>
                <c:pt idx="15126">
                  <c:v>1.0206099999999999E-3</c:v>
                </c:pt>
                <c:pt idx="15127">
                  <c:v>-4.62771E-4</c:v>
                </c:pt>
                <c:pt idx="15128" formatCode="0.00E+00">
                  <c:v>2.9386500000000001E-5</c:v>
                </c:pt>
                <c:pt idx="15129">
                  <c:v>1.3519129999999999E-3</c:v>
                </c:pt>
                <c:pt idx="15130" formatCode="0.00E+00">
                  <c:v>5.9286100000000001E-5</c:v>
                </c:pt>
                <c:pt idx="15131">
                  <c:v>-9.873359999999999E-4</c:v>
                </c:pt>
                <c:pt idx="15132">
                  <c:v>-1.085066E-3</c:v>
                </c:pt>
                <c:pt idx="15133" formatCode="0.00E+00">
                  <c:v>-8.6165999999999998E-6</c:v>
                </c:pt>
                <c:pt idx="15134">
                  <c:v>-2.5759600000000002E-4</c:v>
                </c:pt>
                <c:pt idx="15135">
                  <c:v>-3.6146000000000003E-4</c:v>
                </c:pt>
                <c:pt idx="15136">
                  <c:v>8.5013000000000005E-4</c:v>
                </c:pt>
                <c:pt idx="15137">
                  <c:v>6.8314999999999999E-4</c:v>
                </c:pt>
                <c:pt idx="15138">
                  <c:v>-2.4087760000000001E-3</c:v>
                </c:pt>
                <c:pt idx="15139">
                  <c:v>1.134293E-3</c:v>
                </c:pt>
                <c:pt idx="15140">
                  <c:v>6.1676500000000002E-4</c:v>
                </c:pt>
                <c:pt idx="15141">
                  <c:v>-1.0788100000000001E-4</c:v>
                </c:pt>
                <c:pt idx="15142">
                  <c:v>-2.0739420000000001E-3</c:v>
                </c:pt>
                <c:pt idx="15143">
                  <c:v>-3.8496500000000003E-4</c:v>
                </c:pt>
                <c:pt idx="15144">
                  <c:v>1.03093E-3</c:v>
                </c:pt>
                <c:pt idx="15145">
                  <c:v>-2.5963700000000001E-4</c:v>
                </c:pt>
                <c:pt idx="15146">
                  <c:v>-1.702889E-3</c:v>
                </c:pt>
                <c:pt idx="15147">
                  <c:v>-4.4009380000000001E-3</c:v>
                </c:pt>
                <c:pt idx="15148">
                  <c:v>-1.026306E-3</c:v>
                </c:pt>
                <c:pt idx="15149">
                  <c:v>-1.5650639999999999E-3</c:v>
                </c:pt>
                <c:pt idx="15150">
                  <c:v>-1.2324359999999999E-3</c:v>
                </c:pt>
                <c:pt idx="15151">
                  <c:v>1.29505E-4</c:v>
                </c:pt>
                <c:pt idx="15152">
                  <c:v>5.27295E-4</c:v>
                </c:pt>
                <c:pt idx="15153">
                  <c:v>1.2988120000000001E-3</c:v>
                </c:pt>
                <c:pt idx="15154">
                  <c:v>-1.0589659999999999E-3</c:v>
                </c:pt>
                <c:pt idx="15155">
                  <c:v>1.378359E-3</c:v>
                </c:pt>
                <c:pt idx="15156">
                  <c:v>-1.337581E-3</c:v>
                </c:pt>
                <c:pt idx="15157">
                  <c:v>-8.9176800000000003E-4</c:v>
                </c:pt>
                <c:pt idx="15158">
                  <c:v>-8.7158899999999998E-4</c:v>
                </c:pt>
                <c:pt idx="15159">
                  <c:v>-1.4321850000000001E-3</c:v>
                </c:pt>
                <c:pt idx="15160">
                  <c:v>1.6079899999999999E-3</c:v>
                </c:pt>
                <c:pt idx="15161">
                  <c:v>-4.3918100000000002E-4</c:v>
                </c:pt>
                <c:pt idx="15162">
                  <c:v>1.2598069999999999E-3</c:v>
                </c:pt>
                <c:pt idx="15163">
                  <c:v>-8.5847199999999999E-4</c:v>
                </c:pt>
                <c:pt idx="15164">
                  <c:v>1.09015E-4</c:v>
                </c:pt>
                <c:pt idx="15165">
                  <c:v>9.2341000000000005E-4</c:v>
                </c:pt>
                <c:pt idx="15166">
                  <c:v>3.0772299999999998E-4</c:v>
                </c:pt>
                <c:pt idx="15167">
                  <c:v>-1.564745E-3</c:v>
                </c:pt>
                <c:pt idx="15168">
                  <c:v>-1.7524649999999999E-3</c:v>
                </c:pt>
                <c:pt idx="15169" formatCode="0.00E+00">
                  <c:v>5.6087500000000001E-5</c:v>
                </c:pt>
                <c:pt idx="15170">
                  <c:v>1.22719E-4</c:v>
                </c:pt>
                <c:pt idx="15171">
                  <c:v>1.2385829999999999E-3</c:v>
                </c:pt>
                <c:pt idx="15172">
                  <c:v>-9.6546700000000002E-4</c:v>
                </c:pt>
                <c:pt idx="15173">
                  <c:v>9.0327300000000001E-4</c:v>
                </c:pt>
                <c:pt idx="15174" formatCode="0.00E+00">
                  <c:v>-7.79233E-5</c:v>
                </c:pt>
                <c:pt idx="15175">
                  <c:v>-1.444924E-3</c:v>
                </c:pt>
                <c:pt idx="15176">
                  <c:v>-1.6960289999999999E-3</c:v>
                </c:pt>
                <c:pt idx="15177">
                  <c:v>-6.4408E-4</c:v>
                </c:pt>
                <c:pt idx="15178">
                  <c:v>1.0437669999999999E-3</c:v>
                </c:pt>
                <c:pt idx="15179">
                  <c:v>1.4048909999999999E-3</c:v>
                </c:pt>
                <c:pt idx="15180">
                  <c:v>-3.1219899999999998E-4</c:v>
                </c:pt>
                <c:pt idx="15181">
                  <c:v>1.578379E-3</c:v>
                </c:pt>
                <c:pt idx="15182">
                  <c:v>6.8316799999999995E-4</c:v>
                </c:pt>
                <c:pt idx="15183">
                  <c:v>-1.939779E-3</c:v>
                </c:pt>
                <c:pt idx="15184">
                  <c:v>3.8031700000000002E-4</c:v>
                </c:pt>
                <c:pt idx="15185">
                  <c:v>-8.0532200000000003E-4</c:v>
                </c:pt>
                <c:pt idx="15186">
                  <c:v>-4.9373899999999998E-4</c:v>
                </c:pt>
                <c:pt idx="15187" formatCode="0.00E+00">
                  <c:v>3.9425200000000003E-5</c:v>
                </c:pt>
                <c:pt idx="15188" formatCode="0.00E+00">
                  <c:v>9.0806300000000005E-5</c:v>
                </c:pt>
                <c:pt idx="15189">
                  <c:v>1.8953640000000001E-3</c:v>
                </c:pt>
                <c:pt idx="15190">
                  <c:v>8.8071000000000004E-4</c:v>
                </c:pt>
                <c:pt idx="15191">
                  <c:v>3.7417700000000001E-4</c:v>
                </c:pt>
                <c:pt idx="15192">
                  <c:v>5.4710100000000003E-4</c:v>
                </c:pt>
                <c:pt idx="15193">
                  <c:v>5.7000400000000004E-4</c:v>
                </c:pt>
                <c:pt idx="15194">
                  <c:v>6.0398699999999995E-4</c:v>
                </c:pt>
                <c:pt idx="15195">
                  <c:v>6.0931400000000001E-4</c:v>
                </c:pt>
                <c:pt idx="15196">
                  <c:v>4.3438E-4</c:v>
                </c:pt>
                <c:pt idx="15197">
                  <c:v>-9.5259399999999997E-4</c:v>
                </c:pt>
                <c:pt idx="15198">
                  <c:v>2.646598E-3</c:v>
                </c:pt>
                <c:pt idx="15199">
                  <c:v>1.2335250000000001E-3</c:v>
                </c:pt>
                <c:pt idx="15200">
                  <c:v>1.93198E-4</c:v>
                </c:pt>
                <c:pt idx="15201">
                  <c:v>-1.2313269999999999E-3</c:v>
                </c:pt>
                <c:pt idx="15202">
                  <c:v>6.94643E-4</c:v>
                </c:pt>
                <c:pt idx="15203">
                  <c:v>3.7719400000000002E-4</c:v>
                </c:pt>
                <c:pt idx="15204">
                  <c:v>-9.8377699999999992E-4</c:v>
                </c:pt>
                <c:pt idx="15205">
                  <c:v>3.2489999999999998E-4</c:v>
                </c:pt>
                <c:pt idx="15206" formatCode="0.00E+00">
                  <c:v>5.6977800000000002E-5</c:v>
                </c:pt>
                <c:pt idx="15207" formatCode="0.00E+00">
                  <c:v>-2.8776E-5</c:v>
                </c:pt>
                <c:pt idx="15208">
                  <c:v>1.5934689999999999E-3</c:v>
                </c:pt>
                <c:pt idx="15209">
                  <c:v>2.9464500000000001E-4</c:v>
                </c:pt>
                <c:pt idx="15210">
                  <c:v>1.3530840000000001E-3</c:v>
                </c:pt>
                <c:pt idx="15211">
                  <c:v>2.7476999999999997E-4</c:v>
                </c:pt>
                <c:pt idx="15212">
                  <c:v>1.5189750000000001E-3</c:v>
                </c:pt>
                <c:pt idx="15213">
                  <c:v>-4.2539900000000002E-4</c:v>
                </c:pt>
                <c:pt idx="15214">
                  <c:v>3.0278280000000002E-3</c:v>
                </c:pt>
                <c:pt idx="15215">
                  <c:v>-1.617524E-3</c:v>
                </c:pt>
                <c:pt idx="15216">
                  <c:v>-1.1021270000000001E-3</c:v>
                </c:pt>
                <c:pt idx="15217">
                  <c:v>1.5948570000000001E-3</c:v>
                </c:pt>
                <c:pt idx="15218">
                  <c:v>1.662632E-3</c:v>
                </c:pt>
                <c:pt idx="15219">
                  <c:v>4.7193199999999999E-4</c:v>
                </c:pt>
                <c:pt idx="15220" formatCode="0.00E+00">
                  <c:v>-5.4147999999999997E-5</c:v>
                </c:pt>
                <c:pt idx="15221">
                  <c:v>2.3171310000000001E-3</c:v>
                </c:pt>
                <c:pt idx="15222">
                  <c:v>1.927422E-3</c:v>
                </c:pt>
                <c:pt idx="15223">
                  <c:v>1.1575019999999999E-3</c:v>
                </c:pt>
                <c:pt idx="15224">
                  <c:v>7.3169800000000003E-4</c:v>
                </c:pt>
                <c:pt idx="15225">
                  <c:v>1.327447E-3</c:v>
                </c:pt>
                <c:pt idx="15226">
                  <c:v>-4.7203700000000002E-4</c:v>
                </c:pt>
                <c:pt idx="15227">
                  <c:v>7.0561300000000001E-4</c:v>
                </c:pt>
                <c:pt idx="15228">
                  <c:v>-7.7510600000000002E-4</c:v>
                </c:pt>
                <c:pt idx="15229">
                  <c:v>-1.6018200000000001E-4</c:v>
                </c:pt>
                <c:pt idx="15230">
                  <c:v>-2.03186E-4</c:v>
                </c:pt>
                <c:pt idx="15231">
                  <c:v>1.581399E-3</c:v>
                </c:pt>
                <c:pt idx="15232">
                  <c:v>-2.279414E-3</c:v>
                </c:pt>
                <c:pt idx="15233">
                  <c:v>7.4194199999999999E-4</c:v>
                </c:pt>
                <c:pt idx="15234">
                  <c:v>-2.699922E-3</c:v>
                </c:pt>
                <c:pt idx="15235">
                  <c:v>1.1770200000000001E-4</c:v>
                </c:pt>
                <c:pt idx="15236">
                  <c:v>3.5833990000000001E-3</c:v>
                </c:pt>
                <c:pt idx="15237">
                  <c:v>-2.2252219999999998E-3</c:v>
                </c:pt>
                <c:pt idx="15238">
                  <c:v>1.3097860000000001E-3</c:v>
                </c:pt>
                <c:pt idx="15239" formatCode="0.00E+00">
                  <c:v>7.6209699999999996E-5</c:v>
                </c:pt>
                <c:pt idx="15240">
                  <c:v>5.2222200000000003E-4</c:v>
                </c:pt>
                <c:pt idx="15241">
                  <c:v>-6.7779799999999996E-4</c:v>
                </c:pt>
                <c:pt idx="15242" formatCode="0.00E+00">
                  <c:v>1.18013E-5</c:v>
                </c:pt>
                <c:pt idx="15243">
                  <c:v>-4.425025E-3</c:v>
                </c:pt>
                <c:pt idx="15244">
                  <c:v>-9.2433200000000004E-4</c:v>
                </c:pt>
                <c:pt idx="15245">
                  <c:v>1.175038E-3</c:v>
                </c:pt>
                <c:pt idx="15246">
                  <c:v>4.2183999999999999E-4</c:v>
                </c:pt>
                <c:pt idx="15247">
                  <c:v>1.5355740000000001E-3</c:v>
                </c:pt>
                <c:pt idx="15248">
                  <c:v>-8.5498900000000001E-4</c:v>
                </c:pt>
                <c:pt idx="15249">
                  <c:v>-1.5740420000000001E-3</c:v>
                </c:pt>
                <c:pt idx="15250">
                  <c:v>-1.5602300000000001E-4</c:v>
                </c:pt>
                <c:pt idx="15251">
                  <c:v>-2.0902E-4</c:v>
                </c:pt>
                <c:pt idx="15252" formatCode="0.00E+00">
                  <c:v>3.3599800000000003E-5</c:v>
                </c:pt>
                <c:pt idx="15253">
                  <c:v>7.3800600000000004E-4</c:v>
                </c:pt>
                <c:pt idx="15254">
                  <c:v>2.0500280000000002E-3</c:v>
                </c:pt>
                <c:pt idx="15255">
                  <c:v>1.4383E-3</c:v>
                </c:pt>
                <c:pt idx="15256">
                  <c:v>3.7874799999999999E-4</c:v>
                </c:pt>
                <c:pt idx="15257">
                  <c:v>1.0740999999999999E-3</c:v>
                </c:pt>
                <c:pt idx="15258">
                  <c:v>1.566076E-3</c:v>
                </c:pt>
                <c:pt idx="15259">
                  <c:v>1.1269209999999999E-3</c:v>
                </c:pt>
                <c:pt idx="15260">
                  <c:v>8.3183900000000002E-4</c:v>
                </c:pt>
                <c:pt idx="15261">
                  <c:v>-3.6258900000000002E-4</c:v>
                </c:pt>
                <c:pt idx="15262">
                  <c:v>1.4081860000000001E-3</c:v>
                </c:pt>
                <c:pt idx="15263">
                  <c:v>4.56639E-4</c:v>
                </c:pt>
                <c:pt idx="15264" formatCode="0.00E+00">
                  <c:v>5.1351699999999998E-5</c:v>
                </c:pt>
                <c:pt idx="15265">
                  <c:v>6.6094899999999998E-4</c:v>
                </c:pt>
                <c:pt idx="15266">
                  <c:v>-1.455388E-3</c:v>
                </c:pt>
                <c:pt idx="15267">
                  <c:v>2.91486E-3</c:v>
                </c:pt>
                <c:pt idx="15268">
                  <c:v>-1.1533369999999999E-3</c:v>
                </c:pt>
                <c:pt idx="15269">
                  <c:v>-1.7032799999999999E-3</c:v>
                </c:pt>
                <c:pt idx="15270">
                  <c:v>-1.056272E-3</c:v>
                </c:pt>
                <c:pt idx="15271">
                  <c:v>7.0061600000000004E-4</c:v>
                </c:pt>
                <c:pt idx="15272">
                  <c:v>-5.1912300000000002E-4</c:v>
                </c:pt>
                <c:pt idx="15273">
                  <c:v>2.5331260000000001E-3</c:v>
                </c:pt>
                <c:pt idx="15274">
                  <c:v>3.8496400000000001E-4</c:v>
                </c:pt>
                <c:pt idx="15275">
                  <c:v>-8.0040899999999997E-4</c:v>
                </c:pt>
                <c:pt idx="15276">
                  <c:v>-7.7326300000000005E-4</c:v>
                </c:pt>
                <c:pt idx="15277">
                  <c:v>-2.0678250000000001E-3</c:v>
                </c:pt>
                <c:pt idx="15278">
                  <c:v>1.00534E-4</c:v>
                </c:pt>
                <c:pt idx="15279">
                  <c:v>1.9311910000000001E-3</c:v>
                </c:pt>
                <c:pt idx="15280">
                  <c:v>1.794695E-3</c:v>
                </c:pt>
                <c:pt idx="15281">
                  <c:v>-1.5659479999999999E-3</c:v>
                </c:pt>
                <c:pt idx="15282">
                  <c:v>1.943464E-3</c:v>
                </c:pt>
                <c:pt idx="15283">
                  <c:v>-1.216377E-3</c:v>
                </c:pt>
                <c:pt idx="15284">
                  <c:v>-5.8343200000000005E-4</c:v>
                </c:pt>
                <c:pt idx="15285">
                  <c:v>2.9905299999999999E-3</c:v>
                </c:pt>
                <c:pt idx="15286">
                  <c:v>-1.4315630000000001E-3</c:v>
                </c:pt>
                <c:pt idx="15287">
                  <c:v>5.98564E-4</c:v>
                </c:pt>
                <c:pt idx="15288">
                  <c:v>-8.0177099999999995E-4</c:v>
                </c:pt>
                <c:pt idx="15289">
                  <c:v>-1.061429E-3</c:v>
                </c:pt>
                <c:pt idx="15290">
                  <c:v>9.13608E-4</c:v>
                </c:pt>
                <c:pt idx="15291">
                  <c:v>-9.1332100000000003E-4</c:v>
                </c:pt>
                <c:pt idx="15292">
                  <c:v>-1.4012300000000001E-3</c:v>
                </c:pt>
                <c:pt idx="15293">
                  <c:v>1.453146E-3</c:v>
                </c:pt>
                <c:pt idx="15294">
                  <c:v>1.2928200000000001E-4</c:v>
                </c:pt>
                <c:pt idx="15295">
                  <c:v>-3.8310999999999998E-4</c:v>
                </c:pt>
                <c:pt idx="15296">
                  <c:v>1.3929389999999999E-3</c:v>
                </c:pt>
                <c:pt idx="15297">
                  <c:v>2.4765799999999999E-3</c:v>
                </c:pt>
                <c:pt idx="15298">
                  <c:v>-6.4307100000000005E-4</c:v>
                </c:pt>
                <c:pt idx="15299">
                  <c:v>-4.35878E-4</c:v>
                </c:pt>
                <c:pt idx="15300">
                  <c:v>3.84874E-4</c:v>
                </c:pt>
                <c:pt idx="15301">
                  <c:v>-1.80744E-3</c:v>
                </c:pt>
                <c:pt idx="15302">
                  <c:v>-7.4463199999999995E-4</c:v>
                </c:pt>
                <c:pt idx="15303">
                  <c:v>1.1744419999999999E-3</c:v>
                </c:pt>
                <c:pt idx="15304">
                  <c:v>7.1796299999999996E-4</c:v>
                </c:pt>
                <c:pt idx="15305">
                  <c:v>-9.0123899999999997E-4</c:v>
                </c:pt>
                <c:pt idx="15306">
                  <c:v>4.4916699999999999E-4</c:v>
                </c:pt>
                <c:pt idx="15307">
                  <c:v>2.673173E-3</c:v>
                </c:pt>
                <c:pt idx="15308">
                  <c:v>-8.3729200000000001E-4</c:v>
                </c:pt>
                <c:pt idx="15309">
                  <c:v>1.1654059999999999E-3</c:v>
                </c:pt>
                <c:pt idx="15310" formatCode="0.00E+00">
                  <c:v>2.1615099999999999E-5</c:v>
                </c:pt>
                <c:pt idx="15311">
                  <c:v>1.0364E-4</c:v>
                </c:pt>
                <c:pt idx="15312">
                  <c:v>-4.4049999999999997E-4</c:v>
                </c:pt>
                <c:pt idx="15313">
                  <c:v>-3.19327E-4</c:v>
                </c:pt>
                <c:pt idx="15314">
                  <c:v>1.8125820000000001E-3</c:v>
                </c:pt>
                <c:pt idx="15315">
                  <c:v>-4.7826900000000002E-4</c:v>
                </c:pt>
                <c:pt idx="15316">
                  <c:v>-1.4875700000000001E-4</c:v>
                </c:pt>
                <c:pt idx="15317">
                  <c:v>-6.4011099999999996E-4</c:v>
                </c:pt>
                <c:pt idx="15318">
                  <c:v>1.4408089999999999E-3</c:v>
                </c:pt>
                <c:pt idx="15319">
                  <c:v>3.6063099999999998E-4</c:v>
                </c:pt>
                <c:pt idx="15320">
                  <c:v>2.7222599999999998E-4</c:v>
                </c:pt>
                <c:pt idx="15321">
                  <c:v>-1.264418E-3</c:v>
                </c:pt>
                <c:pt idx="15322">
                  <c:v>2.3474100000000001E-4</c:v>
                </c:pt>
                <c:pt idx="15323">
                  <c:v>-7.0642000000000003E-4</c:v>
                </c:pt>
                <c:pt idx="15324">
                  <c:v>-5.2993699999999996E-4</c:v>
                </c:pt>
                <c:pt idx="15325">
                  <c:v>-2.5509900000000001E-4</c:v>
                </c:pt>
                <c:pt idx="15326">
                  <c:v>1.2500409999999999E-3</c:v>
                </c:pt>
                <c:pt idx="15327">
                  <c:v>1.8503180000000001E-3</c:v>
                </c:pt>
                <c:pt idx="15328">
                  <c:v>1.90991E-4</c:v>
                </c:pt>
                <c:pt idx="15329">
                  <c:v>-2.2712599999999999E-4</c:v>
                </c:pt>
                <c:pt idx="15330">
                  <c:v>-1.9568950000000002E-3</c:v>
                </c:pt>
                <c:pt idx="15331">
                  <c:v>7.6139299999999997E-4</c:v>
                </c:pt>
                <c:pt idx="15332">
                  <c:v>-1.0342579999999999E-3</c:v>
                </c:pt>
                <c:pt idx="15333">
                  <c:v>1.5380890000000001E-3</c:v>
                </c:pt>
                <c:pt idx="15334">
                  <c:v>3.6315499999999999E-4</c:v>
                </c:pt>
                <c:pt idx="15335">
                  <c:v>1.0827409999999999E-3</c:v>
                </c:pt>
                <c:pt idx="15336">
                  <c:v>1.182446E-3</c:v>
                </c:pt>
                <c:pt idx="15337">
                  <c:v>8.7138899999999997E-4</c:v>
                </c:pt>
                <c:pt idx="15338">
                  <c:v>2.7891080000000002E-3</c:v>
                </c:pt>
                <c:pt idx="15339">
                  <c:v>-3.8777700000000001E-4</c:v>
                </c:pt>
                <c:pt idx="15340">
                  <c:v>-8.4425400000000001E-4</c:v>
                </c:pt>
                <c:pt idx="15341">
                  <c:v>1.6135499999999999E-4</c:v>
                </c:pt>
                <c:pt idx="15342">
                  <c:v>8.0052499999999996E-4</c:v>
                </c:pt>
                <c:pt idx="15343">
                  <c:v>1.123034E-3</c:v>
                </c:pt>
                <c:pt idx="15344">
                  <c:v>-2.7432699999999999E-4</c:v>
                </c:pt>
                <c:pt idx="15345" formatCode="0.00E+00">
                  <c:v>8.2347499999999994E-6</c:v>
                </c:pt>
                <c:pt idx="15346">
                  <c:v>6.0322399999999997E-4</c:v>
                </c:pt>
                <c:pt idx="15347">
                  <c:v>-7.9360400000000005E-4</c:v>
                </c:pt>
                <c:pt idx="15348">
                  <c:v>-7.3726499999999997E-4</c:v>
                </c:pt>
                <c:pt idx="15349">
                  <c:v>2.9071499999999998E-4</c:v>
                </c:pt>
                <c:pt idx="15350">
                  <c:v>9.8830100000000002E-4</c:v>
                </c:pt>
                <c:pt idx="15351">
                  <c:v>-7.5180899999999998E-4</c:v>
                </c:pt>
                <c:pt idx="15352">
                  <c:v>-2.7738680000000001E-3</c:v>
                </c:pt>
                <c:pt idx="15353">
                  <c:v>2.6054509999999999E-3</c:v>
                </c:pt>
                <c:pt idx="15354">
                  <c:v>-5.6394099999999999E-4</c:v>
                </c:pt>
                <c:pt idx="15355">
                  <c:v>7.0372399999999997E-4</c:v>
                </c:pt>
                <c:pt idx="15356">
                  <c:v>-1.0768150000000001E-3</c:v>
                </c:pt>
                <c:pt idx="15357">
                  <c:v>3.5853149999999999E-3</c:v>
                </c:pt>
                <c:pt idx="15358">
                  <c:v>1.5904090000000001E-3</c:v>
                </c:pt>
                <c:pt idx="15359">
                  <c:v>-4.0269959999999997E-3</c:v>
                </c:pt>
                <c:pt idx="15360">
                  <c:v>-4.7648699999999999E-4</c:v>
                </c:pt>
                <c:pt idx="15361">
                  <c:v>-1.185953E-3</c:v>
                </c:pt>
                <c:pt idx="15362">
                  <c:v>-1.0606070000000001E-3</c:v>
                </c:pt>
                <c:pt idx="15363">
                  <c:v>-8.7232100000000001E-4</c:v>
                </c:pt>
                <c:pt idx="15364">
                  <c:v>-1.3891929999999999E-3</c:v>
                </c:pt>
                <c:pt idx="15365">
                  <c:v>5.3467399999999996E-4</c:v>
                </c:pt>
                <c:pt idx="15366">
                  <c:v>1.5243030000000001E-3</c:v>
                </c:pt>
                <c:pt idx="15367">
                  <c:v>-1.791333E-3</c:v>
                </c:pt>
                <c:pt idx="15368">
                  <c:v>-2.8336600000000001E-4</c:v>
                </c:pt>
                <c:pt idx="15369">
                  <c:v>-2.4661399999999998E-4</c:v>
                </c:pt>
                <c:pt idx="15370">
                  <c:v>1.640606E-3</c:v>
                </c:pt>
                <c:pt idx="15371">
                  <c:v>-9.7541700000000002E-4</c:v>
                </c:pt>
                <c:pt idx="15372">
                  <c:v>5.6348499999999996E-4</c:v>
                </c:pt>
                <c:pt idx="15373">
                  <c:v>4.5456199999999999E-4</c:v>
                </c:pt>
                <c:pt idx="15374">
                  <c:v>2.9182750000000001E-3</c:v>
                </c:pt>
                <c:pt idx="15375">
                  <c:v>-4.0614900000000002E-4</c:v>
                </c:pt>
                <c:pt idx="15376">
                  <c:v>-2.2476280000000002E-3</c:v>
                </c:pt>
                <c:pt idx="15377">
                  <c:v>3.0740900000000002E-4</c:v>
                </c:pt>
                <c:pt idx="15378">
                  <c:v>-8.7829599999999998E-4</c:v>
                </c:pt>
                <c:pt idx="15379">
                  <c:v>1.4058969999999999E-3</c:v>
                </c:pt>
                <c:pt idx="15380">
                  <c:v>9.4091400000000005E-4</c:v>
                </c:pt>
                <c:pt idx="15381">
                  <c:v>-5.4752700000000002E-4</c:v>
                </c:pt>
                <c:pt idx="15382">
                  <c:v>6.0196100000000003E-4</c:v>
                </c:pt>
                <c:pt idx="15383">
                  <c:v>-1.0883469999999999E-3</c:v>
                </c:pt>
                <c:pt idx="15384">
                  <c:v>2.0716049999999998E-3</c:v>
                </c:pt>
                <c:pt idx="15385">
                  <c:v>-1.094095E-3</c:v>
                </c:pt>
                <c:pt idx="15386">
                  <c:v>1.82512E-3</c:v>
                </c:pt>
                <c:pt idx="15387">
                  <c:v>2.4970359999999998E-3</c:v>
                </c:pt>
                <c:pt idx="15388">
                  <c:v>-6.2679200000000004E-4</c:v>
                </c:pt>
                <c:pt idx="15389">
                  <c:v>1.67362E-4</c:v>
                </c:pt>
                <c:pt idx="15390">
                  <c:v>-2.3132579999999999E-3</c:v>
                </c:pt>
                <c:pt idx="15391">
                  <c:v>4.3006400000000002E-4</c:v>
                </c:pt>
                <c:pt idx="15392">
                  <c:v>3.32772E-4</c:v>
                </c:pt>
                <c:pt idx="15393" formatCode="0.00E+00">
                  <c:v>-7.3360299999999996E-5</c:v>
                </c:pt>
                <c:pt idx="15394">
                  <c:v>-1.9329830000000001E-3</c:v>
                </c:pt>
                <c:pt idx="15395">
                  <c:v>-2.1345840000000001E-3</c:v>
                </c:pt>
                <c:pt idx="15396">
                  <c:v>2.2817139999999998E-3</c:v>
                </c:pt>
                <c:pt idx="15397">
                  <c:v>8.0206199999999998E-4</c:v>
                </c:pt>
                <c:pt idx="15398">
                  <c:v>1.796712E-3</c:v>
                </c:pt>
                <c:pt idx="15399">
                  <c:v>1.17589E-4</c:v>
                </c:pt>
                <c:pt idx="15400">
                  <c:v>-9.889740000000001E-4</c:v>
                </c:pt>
                <c:pt idx="15401">
                  <c:v>-2.0867289999999998E-3</c:v>
                </c:pt>
                <c:pt idx="15402">
                  <c:v>-9.8841199999999993E-4</c:v>
                </c:pt>
                <c:pt idx="15403">
                  <c:v>9.4078200000000003E-4</c:v>
                </c:pt>
                <c:pt idx="15404" formatCode="0.00E+00">
                  <c:v>9.8936299999999997E-5</c:v>
                </c:pt>
                <c:pt idx="15405" formatCode="0.00E+00">
                  <c:v>2.8895200000000001E-5</c:v>
                </c:pt>
                <c:pt idx="15406">
                  <c:v>-3.6058100000000001E-4</c:v>
                </c:pt>
                <c:pt idx="15407">
                  <c:v>-4.6897200000000001E-4</c:v>
                </c:pt>
                <c:pt idx="15408">
                  <c:v>-4.8373699999999998E-4</c:v>
                </c:pt>
                <c:pt idx="15409">
                  <c:v>1.5719569999999999E-3</c:v>
                </c:pt>
                <c:pt idx="15410">
                  <c:v>1.120057E-3</c:v>
                </c:pt>
                <c:pt idx="15411">
                  <c:v>-2.2728100000000001E-3</c:v>
                </c:pt>
                <c:pt idx="15412">
                  <c:v>-1.1740489999999999E-3</c:v>
                </c:pt>
                <c:pt idx="15413">
                  <c:v>2.4408500000000001E-4</c:v>
                </c:pt>
                <c:pt idx="15414">
                  <c:v>1.27615E-4</c:v>
                </c:pt>
                <c:pt idx="15415">
                  <c:v>-7.48298E-4</c:v>
                </c:pt>
                <c:pt idx="15416">
                  <c:v>7.0894999999999997E-4</c:v>
                </c:pt>
                <c:pt idx="15417">
                  <c:v>1.4755599999999999E-4</c:v>
                </c:pt>
                <c:pt idx="15418">
                  <c:v>1.0654799999999999E-3</c:v>
                </c:pt>
                <c:pt idx="15419">
                  <c:v>1.050299E-3</c:v>
                </c:pt>
                <c:pt idx="15420">
                  <c:v>1.9868780000000001E-3</c:v>
                </c:pt>
                <c:pt idx="15421">
                  <c:v>-2.3130619999999998E-3</c:v>
                </c:pt>
                <c:pt idx="15422">
                  <c:v>8.8849399999999998E-4</c:v>
                </c:pt>
                <c:pt idx="15423">
                  <c:v>3.3125030000000001E-3</c:v>
                </c:pt>
                <c:pt idx="15424">
                  <c:v>-1.6479590000000001E-3</c:v>
                </c:pt>
                <c:pt idx="15425">
                  <c:v>-1.791237E-3</c:v>
                </c:pt>
                <c:pt idx="15426">
                  <c:v>1.1129989999999999E-3</c:v>
                </c:pt>
                <c:pt idx="15427">
                  <c:v>-1.1320460000000001E-3</c:v>
                </c:pt>
                <c:pt idx="15428">
                  <c:v>1.1711169999999999E-3</c:v>
                </c:pt>
                <c:pt idx="15429">
                  <c:v>-7.1333599999999996E-4</c:v>
                </c:pt>
                <c:pt idx="15430">
                  <c:v>-1.99781E-4</c:v>
                </c:pt>
                <c:pt idx="15431">
                  <c:v>1.7892E-4</c:v>
                </c:pt>
                <c:pt idx="15432">
                  <c:v>5.0796599999999999E-4</c:v>
                </c:pt>
                <c:pt idx="15433">
                  <c:v>3.3592600000000001E-4</c:v>
                </c:pt>
                <c:pt idx="15434">
                  <c:v>-9.8876600000000008E-4</c:v>
                </c:pt>
                <c:pt idx="15435">
                  <c:v>-1.2052810000000001E-3</c:v>
                </c:pt>
                <c:pt idx="15436">
                  <c:v>7.9718300000000003E-4</c:v>
                </c:pt>
                <c:pt idx="15437">
                  <c:v>-4.6409000000000001E-4</c:v>
                </c:pt>
                <c:pt idx="15438">
                  <c:v>-1.2168999999999999E-3</c:v>
                </c:pt>
                <c:pt idx="15439">
                  <c:v>1.4113730000000001E-3</c:v>
                </c:pt>
                <c:pt idx="15440">
                  <c:v>4.2031399999999997E-4</c:v>
                </c:pt>
                <c:pt idx="15441">
                  <c:v>-6.4761300000000001E-4</c:v>
                </c:pt>
                <c:pt idx="15442">
                  <c:v>-5.3661400000000004E-4</c:v>
                </c:pt>
                <c:pt idx="15443">
                  <c:v>5.2918400000000003E-4</c:v>
                </c:pt>
                <c:pt idx="15444">
                  <c:v>7.6752600000000004E-4</c:v>
                </c:pt>
                <c:pt idx="15445">
                  <c:v>-6.9108699999999995E-4</c:v>
                </c:pt>
                <c:pt idx="15446">
                  <c:v>9.0472600000000001E-4</c:v>
                </c:pt>
                <c:pt idx="15447" formatCode="0.00E+00">
                  <c:v>-6.8127199999999994E-5</c:v>
                </c:pt>
                <c:pt idx="15448">
                  <c:v>1.87336E-4</c:v>
                </c:pt>
                <c:pt idx="15449">
                  <c:v>1.6762799999999999E-4</c:v>
                </c:pt>
                <c:pt idx="15450">
                  <c:v>-9.6412799999999997E-4</c:v>
                </c:pt>
                <c:pt idx="15451">
                  <c:v>-9.5134500000000003E-4</c:v>
                </c:pt>
                <c:pt idx="15452">
                  <c:v>2.364643E-3</c:v>
                </c:pt>
                <c:pt idx="15453">
                  <c:v>-2.1329699999999999E-4</c:v>
                </c:pt>
                <c:pt idx="15454">
                  <c:v>5.1524399999999999E-4</c:v>
                </c:pt>
                <c:pt idx="15455">
                  <c:v>1.045479E-3</c:v>
                </c:pt>
                <c:pt idx="15456">
                  <c:v>8.4173799999999997E-4</c:v>
                </c:pt>
                <c:pt idx="15457">
                  <c:v>-2.1793299999999999E-4</c:v>
                </c:pt>
                <c:pt idx="15458">
                  <c:v>-1.3102960000000001E-3</c:v>
                </c:pt>
                <c:pt idx="15459">
                  <c:v>1.3478050000000001E-3</c:v>
                </c:pt>
                <c:pt idx="15460">
                  <c:v>-2.2772299999999999E-4</c:v>
                </c:pt>
                <c:pt idx="15461">
                  <c:v>1.2668429999999999E-3</c:v>
                </c:pt>
                <c:pt idx="15462">
                  <c:v>1.584554E-3</c:v>
                </c:pt>
                <c:pt idx="15463">
                  <c:v>1.6953409999999999E-3</c:v>
                </c:pt>
                <c:pt idx="15464">
                  <c:v>1.737913E-3</c:v>
                </c:pt>
                <c:pt idx="15465">
                  <c:v>5.6319300000000003E-4</c:v>
                </c:pt>
                <c:pt idx="15466">
                  <c:v>-1.0542520000000001E-3</c:v>
                </c:pt>
                <c:pt idx="15467">
                  <c:v>-6.5610899999999999E-4</c:v>
                </c:pt>
                <c:pt idx="15468">
                  <c:v>-1.8834570000000001E-3</c:v>
                </c:pt>
                <c:pt idx="15469">
                  <c:v>1.649759E-3</c:v>
                </c:pt>
                <c:pt idx="15470">
                  <c:v>-2.251051E-3</c:v>
                </c:pt>
                <c:pt idx="15471">
                  <c:v>-1.2560939999999999E-3</c:v>
                </c:pt>
                <c:pt idx="15472">
                  <c:v>5.4945099999999995E-4</c:v>
                </c:pt>
                <c:pt idx="15473">
                  <c:v>-5.0516099999999996E-4</c:v>
                </c:pt>
                <c:pt idx="15474">
                  <c:v>2.406474E-3</c:v>
                </c:pt>
                <c:pt idx="15475">
                  <c:v>-2.3804499999999999E-4</c:v>
                </c:pt>
                <c:pt idx="15476">
                  <c:v>1.522919E-3</c:v>
                </c:pt>
                <c:pt idx="15477">
                  <c:v>-4.35303E-4</c:v>
                </c:pt>
                <c:pt idx="15478">
                  <c:v>8.0126600000000002E-4</c:v>
                </c:pt>
                <c:pt idx="15479">
                  <c:v>8.2949499999999997E-4</c:v>
                </c:pt>
                <c:pt idx="15480">
                  <c:v>8.8113500000000001E-4</c:v>
                </c:pt>
                <c:pt idx="15481">
                  <c:v>5.7567100000000004E-4</c:v>
                </c:pt>
                <c:pt idx="15482">
                  <c:v>-2.2624199999999998E-3</c:v>
                </c:pt>
                <c:pt idx="15483">
                  <c:v>-1.71514E-3</c:v>
                </c:pt>
                <c:pt idx="15484">
                  <c:v>-4.4175600000000002E-4</c:v>
                </c:pt>
                <c:pt idx="15485">
                  <c:v>6.3948800000000001E-4</c:v>
                </c:pt>
                <c:pt idx="15486">
                  <c:v>7.7461399999999997E-4</c:v>
                </c:pt>
                <c:pt idx="15487">
                  <c:v>8.0044700000000003E-4</c:v>
                </c:pt>
                <c:pt idx="15488">
                  <c:v>6.5734500000000004E-4</c:v>
                </c:pt>
                <c:pt idx="15489">
                  <c:v>1.3425760000000001E-3</c:v>
                </c:pt>
                <c:pt idx="15490">
                  <c:v>1.077836E-3</c:v>
                </c:pt>
                <c:pt idx="15491">
                  <c:v>8.2110699999999996E-4</c:v>
                </c:pt>
                <c:pt idx="15492">
                  <c:v>1.7574800000000001E-3</c:v>
                </c:pt>
                <c:pt idx="15493">
                  <c:v>6.8635600000000005E-4</c:v>
                </c:pt>
                <c:pt idx="15494">
                  <c:v>-2.65627E-4</c:v>
                </c:pt>
                <c:pt idx="15495">
                  <c:v>-2.1082679999999999E-3</c:v>
                </c:pt>
                <c:pt idx="15496">
                  <c:v>-3.84874E-4</c:v>
                </c:pt>
                <c:pt idx="15497">
                  <c:v>-1.146804E-3</c:v>
                </c:pt>
                <c:pt idx="15498">
                  <c:v>-2.7398199999999998E-4</c:v>
                </c:pt>
                <c:pt idx="15499">
                  <c:v>7.8089700000000001E-4</c:v>
                </c:pt>
                <c:pt idx="15500">
                  <c:v>7.6405099999999997E-4</c:v>
                </c:pt>
                <c:pt idx="15501" formatCode="0.00E+00">
                  <c:v>-5.5137099999999998E-5</c:v>
                </c:pt>
                <c:pt idx="15502">
                  <c:v>-1.1929969999999999E-3</c:v>
                </c:pt>
                <c:pt idx="15503">
                  <c:v>-1.1308500000000001E-4</c:v>
                </c:pt>
                <c:pt idx="15504">
                  <c:v>4.2362399999999999E-4</c:v>
                </c:pt>
                <c:pt idx="15505">
                  <c:v>-1.9156970000000001E-3</c:v>
                </c:pt>
                <c:pt idx="15506">
                  <c:v>1.53375E-4</c:v>
                </c:pt>
                <c:pt idx="15507">
                  <c:v>-1.4245480000000001E-3</c:v>
                </c:pt>
                <c:pt idx="15508">
                  <c:v>-1.055283E-3</c:v>
                </c:pt>
                <c:pt idx="15509">
                  <c:v>-4.0387399999999998E-4</c:v>
                </c:pt>
                <c:pt idx="15510">
                  <c:v>1.491666E-3</c:v>
                </c:pt>
                <c:pt idx="15511">
                  <c:v>-6.9105999999999996E-4</c:v>
                </c:pt>
                <c:pt idx="15512">
                  <c:v>2.4785839999999998E-3</c:v>
                </c:pt>
                <c:pt idx="15513">
                  <c:v>8.1570600000000003E-4</c:v>
                </c:pt>
                <c:pt idx="15514">
                  <c:v>-3.334034E-3</c:v>
                </c:pt>
                <c:pt idx="15515">
                  <c:v>1.2914E-4</c:v>
                </c:pt>
                <c:pt idx="15516">
                  <c:v>1.341479E-3</c:v>
                </c:pt>
                <c:pt idx="15517">
                  <c:v>-6.7267E-4</c:v>
                </c:pt>
                <c:pt idx="15518">
                  <c:v>-1.2173150000000001E-3</c:v>
                </c:pt>
                <c:pt idx="15519">
                  <c:v>9.2573000000000004E-4</c:v>
                </c:pt>
                <c:pt idx="15520">
                  <c:v>3.5222900000000002E-4</c:v>
                </c:pt>
                <c:pt idx="15521" formatCode="0.00E+00">
                  <c:v>3.1318500000000002E-5</c:v>
                </c:pt>
                <c:pt idx="15522" formatCode="0.00E+00">
                  <c:v>1.46683E-5</c:v>
                </c:pt>
                <c:pt idx="15523">
                  <c:v>9.6807999999999996E-4</c:v>
                </c:pt>
                <c:pt idx="15524">
                  <c:v>1.58338E-4</c:v>
                </c:pt>
                <c:pt idx="15525">
                  <c:v>1.01879E-4</c:v>
                </c:pt>
                <c:pt idx="15526">
                  <c:v>8.9826399999999996E-4</c:v>
                </c:pt>
                <c:pt idx="15527">
                  <c:v>9.4300500000000002E-4</c:v>
                </c:pt>
                <c:pt idx="15528">
                  <c:v>7.9148599999999999E-4</c:v>
                </c:pt>
                <c:pt idx="15529">
                  <c:v>-8.3304199999999998E-4</c:v>
                </c:pt>
                <c:pt idx="15530" formatCode="0.00E+00">
                  <c:v>5.6878700000000001E-5</c:v>
                </c:pt>
                <c:pt idx="15531">
                  <c:v>1.8843899999999999E-4</c:v>
                </c:pt>
                <c:pt idx="15532">
                  <c:v>1.221352E-3</c:v>
                </c:pt>
                <c:pt idx="15533">
                  <c:v>7.3852100000000001E-4</c:v>
                </c:pt>
                <c:pt idx="15534">
                  <c:v>1.423644E-3</c:v>
                </c:pt>
                <c:pt idx="15535" formatCode="0.00E+00">
                  <c:v>-4.3491400000000002E-5</c:v>
                </c:pt>
                <c:pt idx="15536">
                  <c:v>1.129215E-3</c:v>
                </c:pt>
                <c:pt idx="15537">
                  <c:v>2.25338E-4</c:v>
                </c:pt>
                <c:pt idx="15538">
                  <c:v>5.6160100000000001E-4</c:v>
                </c:pt>
                <c:pt idx="15539">
                  <c:v>-9.6146000000000003E-4</c:v>
                </c:pt>
                <c:pt idx="15540">
                  <c:v>-4.2839799999999997E-4</c:v>
                </c:pt>
                <c:pt idx="15541">
                  <c:v>4.9065899999999995E-4</c:v>
                </c:pt>
                <c:pt idx="15542">
                  <c:v>-6.9937700000000005E-4</c:v>
                </c:pt>
                <c:pt idx="15543">
                  <c:v>-9.4598600000000001E-4</c:v>
                </c:pt>
                <c:pt idx="15544">
                  <c:v>1.20475E-4</c:v>
                </c:pt>
                <c:pt idx="15545">
                  <c:v>1.5061180000000001E-3</c:v>
                </c:pt>
                <c:pt idx="15546">
                  <c:v>1.08519E-3</c:v>
                </c:pt>
                <c:pt idx="15547">
                  <c:v>2.0581399999999999E-4</c:v>
                </c:pt>
                <c:pt idx="15548">
                  <c:v>4.8188799999999998E-4</c:v>
                </c:pt>
                <c:pt idx="15549">
                  <c:v>-4.0707599999999998E-4</c:v>
                </c:pt>
                <c:pt idx="15550">
                  <c:v>-6.5779499999999997E-4</c:v>
                </c:pt>
                <c:pt idx="15551">
                  <c:v>1.6804599999999999E-3</c:v>
                </c:pt>
                <c:pt idx="15552">
                  <c:v>-8.0851899999999995E-4</c:v>
                </c:pt>
                <c:pt idx="15553">
                  <c:v>6.67671E-4</c:v>
                </c:pt>
                <c:pt idx="15554" formatCode="0.00E+00">
                  <c:v>8.7837700000000001E-6</c:v>
                </c:pt>
                <c:pt idx="15555">
                  <c:v>-2.71115E-4</c:v>
                </c:pt>
                <c:pt idx="15556" formatCode="0.00E+00">
                  <c:v>1.0287400000000001E-5</c:v>
                </c:pt>
                <c:pt idx="15557">
                  <c:v>2.761866E-3</c:v>
                </c:pt>
                <c:pt idx="15558">
                  <c:v>-2.3338120000000002E-3</c:v>
                </c:pt>
                <c:pt idx="15559" formatCode="0.00E+00">
                  <c:v>3.9597000000000001E-5</c:v>
                </c:pt>
                <c:pt idx="15560">
                  <c:v>-1.159806E-3</c:v>
                </c:pt>
                <c:pt idx="15561">
                  <c:v>1.0295790000000001E-3</c:v>
                </c:pt>
                <c:pt idx="15562">
                  <c:v>8.1533400000000002E-4</c:v>
                </c:pt>
                <c:pt idx="15563">
                  <c:v>1.5112179999999999E-3</c:v>
                </c:pt>
                <c:pt idx="15564">
                  <c:v>-3.7356500000000002E-4</c:v>
                </c:pt>
                <c:pt idx="15565">
                  <c:v>-4.5239500000000002E-4</c:v>
                </c:pt>
                <c:pt idx="15566">
                  <c:v>6.7739000000000005E-4</c:v>
                </c:pt>
                <c:pt idx="15567">
                  <c:v>-4.0465299999999999E-4</c:v>
                </c:pt>
                <c:pt idx="15568">
                  <c:v>-3.41248E-4</c:v>
                </c:pt>
                <c:pt idx="15569">
                  <c:v>-9.4951400000000004E-4</c:v>
                </c:pt>
                <c:pt idx="15570">
                  <c:v>5.7820699999999996E-4</c:v>
                </c:pt>
                <c:pt idx="15571">
                  <c:v>-6.8892499999999995E-4</c:v>
                </c:pt>
                <c:pt idx="15572">
                  <c:v>1.264069E-3</c:v>
                </c:pt>
                <c:pt idx="15573" formatCode="0.00E+00">
                  <c:v>2.59653E-5</c:v>
                </c:pt>
                <c:pt idx="15574">
                  <c:v>-2.9910000000000001E-4</c:v>
                </c:pt>
                <c:pt idx="15575">
                  <c:v>3.41124E-4</c:v>
                </c:pt>
                <c:pt idx="15576">
                  <c:v>-6.4568799999999995E-4</c:v>
                </c:pt>
                <c:pt idx="15577">
                  <c:v>1.5626049999999999E-3</c:v>
                </c:pt>
                <c:pt idx="15578">
                  <c:v>8.2718400000000001E-4</c:v>
                </c:pt>
                <c:pt idx="15579">
                  <c:v>6.7991099999999995E-4</c:v>
                </c:pt>
                <c:pt idx="15580">
                  <c:v>2.3967699999999999E-4</c:v>
                </c:pt>
                <c:pt idx="15581">
                  <c:v>-2.1840660000000001E-3</c:v>
                </c:pt>
                <c:pt idx="15582">
                  <c:v>-1.843199E-3</c:v>
                </c:pt>
                <c:pt idx="15583">
                  <c:v>1.69352E-4</c:v>
                </c:pt>
                <c:pt idx="15584">
                  <c:v>-3.4547799999999997E-4</c:v>
                </c:pt>
                <c:pt idx="15585">
                  <c:v>2.0276640000000002E-3</c:v>
                </c:pt>
                <c:pt idx="15586">
                  <c:v>-8.1252500000000003E-4</c:v>
                </c:pt>
                <c:pt idx="15587">
                  <c:v>1.168866E-3</c:v>
                </c:pt>
                <c:pt idx="15588">
                  <c:v>-7.1748799999999996E-4</c:v>
                </c:pt>
                <c:pt idx="15589">
                  <c:v>-7.4198899999999997E-4</c:v>
                </c:pt>
                <c:pt idx="15590">
                  <c:v>-3.9334469999999996E-3</c:v>
                </c:pt>
                <c:pt idx="15591">
                  <c:v>5.1190199999999995E-4</c:v>
                </c:pt>
                <c:pt idx="15592">
                  <c:v>1.1644330000000001E-3</c:v>
                </c:pt>
                <c:pt idx="15593">
                  <c:v>1.4192969999999999E-3</c:v>
                </c:pt>
                <c:pt idx="15594" formatCode="0.00E+00">
                  <c:v>6.4109900000000001E-5</c:v>
                </c:pt>
                <c:pt idx="15595">
                  <c:v>-2.025939E-3</c:v>
                </c:pt>
                <c:pt idx="15596">
                  <c:v>-1.29622E-4</c:v>
                </c:pt>
                <c:pt idx="15597">
                  <c:v>-2.0404400000000001E-3</c:v>
                </c:pt>
                <c:pt idx="15598">
                  <c:v>5.9318399999999996E-4</c:v>
                </c:pt>
                <c:pt idx="15599">
                  <c:v>1.2110370000000001E-3</c:v>
                </c:pt>
                <c:pt idx="15600">
                  <c:v>1.514371E-3</c:v>
                </c:pt>
                <c:pt idx="15601">
                  <c:v>1.431281E-3</c:v>
                </c:pt>
                <c:pt idx="15602">
                  <c:v>-1.726907E-3</c:v>
                </c:pt>
                <c:pt idx="15603">
                  <c:v>-6.8294700000000005E-4</c:v>
                </c:pt>
                <c:pt idx="15604">
                  <c:v>-5.6811199999999996E-4</c:v>
                </c:pt>
                <c:pt idx="15605">
                  <c:v>-1.3002200000000001E-4</c:v>
                </c:pt>
                <c:pt idx="15606">
                  <c:v>1.4503389999999999E-3</c:v>
                </c:pt>
                <c:pt idx="15607" formatCode="0.00E+00">
                  <c:v>2.8743900000000001E-5</c:v>
                </c:pt>
                <c:pt idx="15608">
                  <c:v>-2.3246E-3</c:v>
                </c:pt>
                <c:pt idx="15609">
                  <c:v>1.556958E-3</c:v>
                </c:pt>
                <c:pt idx="15610">
                  <c:v>1.90495E-4</c:v>
                </c:pt>
                <c:pt idx="15611">
                  <c:v>5.5880999999999997E-4</c:v>
                </c:pt>
                <c:pt idx="15612" formatCode="0.00E+00">
                  <c:v>1.8288399999999999E-5</c:v>
                </c:pt>
                <c:pt idx="15613">
                  <c:v>-1.2360610000000001E-3</c:v>
                </c:pt>
                <c:pt idx="15614">
                  <c:v>1.85483E-3</c:v>
                </c:pt>
                <c:pt idx="15615">
                  <c:v>-2.3441759999999999E-3</c:v>
                </c:pt>
                <c:pt idx="15616">
                  <c:v>3.1556500000000002E-4</c:v>
                </c:pt>
                <c:pt idx="15617" formatCode="0.00E+00">
                  <c:v>3.3269599999999997E-5</c:v>
                </c:pt>
                <c:pt idx="15618" formatCode="0.00E+00">
                  <c:v>-7.2496000000000005E-5</c:v>
                </c:pt>
                <c:pt idx="15619">
                  <c:v>2.17522E-4</c:v>
                </c:pt>
                <c:pt idx="15620" formatCode="0.00E+00">
                  <c:v>-7.6435500000000004E-5</c:v>
                </c:pt>
                <c:pt idx="15621">
                  <c:v>8.4208899999999997E-4</c:v>
                </c:pt>
                <c:pt idx="15622">
                  <c:v>1.5295E-3</c:v>
                </c:pt>
                <c:pt idx="15623">
                  <c:v>3.7102400000000002E-4</c:v>
                </c:pt>
                <c:pt idx="15624">
                  <c:v>-1.8775809999999999E-3</c:v>
                </c:pt>
                <c:pt idx="15625">
                  <c:v>7.4616500000000002E-4</c:v>
                </c:pt>
                <c:pt idx="15626">
                  <c:v>1.809186E-3</c:v>
                </c:pt>
                <c:pt idx="15627">
                  <c:v>2.2731090000000002E-3</c:v>
                </c:pt>
                <c:pt idx="15628">
                  <c:v>-6.6831799999999999E-4</c:v>
                </c:pt>
                <c:pt idx="15629">
                  <c:v>-1.040895E-3</c:v>
                </c:pt>
                <c:pt idx="15630">
                  <c:v>-1.0755490000000001E-3</c:v>
                </c:pt>
                <c:pt idx="15631">
                  <c:v>-2.0681089999999998E-3</c:v>
                </c:pt>
                <c:pt idx="15632">
                  <c:v>-2.32086E-4</c:v>
                </c:pt>
                <c:pt idx="15633">
                  <c:v>-2.760757E-3</c:v>
                </c:pt>
                <c:pt idx="15634">
                  <c:v>-9.816549999999999E-4</c:v>
                </c:pt>
                <c:pt idx="15635">
                  <c:v>5.9120799999999997E-4</c:v>
                </c:pt>
                <c:pt idx="15636">
                  <c:v>1.64561E-3</c:v>
                </c:pt>
                <c:pt idx="15637">
                  <c:v>2.1577359999999999E-3</c:v>
                </c:pt>
                <c:pt idx="15638">
                  <c:v>4.0748899999999997E-4</c:v>
                </c:pt>
                <c:pt idx="15639">
                  <c:v>6.9937199999999997E-4</c:v>
                </c:pt>
                <c:pt idx="15640">
                  <c:v>5.5012699999999997E-4</c:v>
                </c:pt>
                <c:pt idx="15641">
                  <c:v>1.6476800000000001E-4</c:v>
                </c:pt>
                <c:pt idx="15642" formatCode="0.00E+00">
                  <c:v>-8.8588299999999993E-5</c:v>
                </c:pt>
                <c:pt idx="15643">
                  <c:v>1.199849E-3</c:v>
                </c:pt>
                <c:pt idx="15644">
                  <c:v>2.3118430000000001E-3</c:v>
                </c:pt>
                <c:pt idx="15645">
                  <c:v>5.9064199999999995E-4</c:v>
                </c:pt>
                <c:pt idx="15646">
                  <c:v>-1.0241530000000001E-3</c:v>
                </c:pt>
                <c:pt idx="15647">
                  <c:v>1.6371440000000001E-3</c:v>
                </c:pt>
                <c:pt idx="15648">
                  <c:v>1.754343E-3</c:v>
                </c:pt>
                <c:pt idx="15649">
                  <c:v>-1.30643E-4</c:v>
                </c:pt>
                <c:pt idx="15650">
                  <c:v>-1.0425289999999999E-3</c:v>
                </c:pt>
                <c:pt idx="15651">
                  <c:v>-6.57969E-4</c:v>
                </c:pt>
                <c:pt idx="15652">
                  <c:v>1.8555240000000001E-3</c:v>
                </c:pt>
                <c:pt idx="15653">
                  <c:v>-4.7261100000000001E-4</c:v>
                </c:pt>
                <c:pt idx="15654">
                  <c:v>-2.368883E-3</c:v>
                </c:pt>
                <c:pt idx="15655">
                  <c:v>-1.655155E-3</c:v>
                </c:pt>
                <c:pt idx="15656">
                  <c:v>-8.8120899999999999E-4</c:v>
                </c:pt>
                <c:pt idx="15657">
                  <c:v>2.1531969999999999E-3</c:v>
                </c:pt>
                <c:pt idx="15658">
                  <c:v>1.462788E-3</c:v>
                </c:pt>
                <c:pt idx="15659">
                  <c:v>-8.4564000000000004E-4</c:v>
                </c:pt>
                <c:pt idx="15660">
                  <c:v>-1.5411890000000001E-3</c:v>
                </c:pt>
                <c:pt idx="15661">
                  <c:v>-1.19061E-4</c:v>
                </c:pt>
                <c:pt idx="15662">
                  <c:v>9.0172699999999995E-4</c:v>
                </c:pt>
                <c:pt idx="15663">
                  <c:v>-4.2665800000000001E-4</c:v>
                </c:pt>
                <c:pt idx="15664" formatCode="0.00E+00">
                  <c:v>2.1390600000000002E-5</c:v>
                </c:pt>
                <c:pt idx="15665">
                  <c:v>1.7101009999999999E-3</c:v>
                </c:pt>
                <c:pt idx="15666">
                  <c:v>-2.5118500000000002E-4</c:v>
                </c:pt>
                <c:pt idx="15667">
                  <c:v>-1.1625190000000001E-3</c:v>
                </c:pt>
                <c:pt idx="15668">
                  <c:v>-2.064948E-3</c:v>
                </c:pt>
                <c:pt idx="15669">
                  <c:v>3.4388099999999998E-4</c:v>
                </c:pt>
                <c:pt idx="15670">
                  <c:v>1.0896299999999999E-4</c:v>
                </c:pt>
                <c:pt idx="15671">
                  <c:v>-1.903854E-3</c:v>
                </c:pt>
                <c:pt idx="15672">
                  <c:v>-9.0040400000000005E-4</c:v>
                </c:pt>
                <c:pt idx="15673">
                  <c:v>1.5877879999999999E-3</c:v>
                </c:pt>
                <c:pt idx="15674">
                  <c:v>-2.84667E-4</c:v>
                </c:pt>
                <c:pt idx="15675">
                  <c:v>1.3518460000000001E-3</c:v>
                </c:pt>
                <c:pt idx="15676">
                  <c:v>-9.1663699999999999E-4</c:v>
                </c:pt>
                <c:pt idx="15677">
                  <c:v>1.4919250000000001E-3</c:v>
                </c:pt>
                <c:pt idx="15678">
                  <c:v>-1.0566600000000001E-3</c:v>
                </c:pt>
                <c:pt idx="15679">
                  <c:v>-7.3787899999999999E-4</c:v>
                </c:pt>
                <c:pt idx="15680">
                  <c:v>1.3566500000000001E-4</c:v>
                </c:pt>
                <c:pt idx="15681">
                  <c:v>2.7772539999999998E-3</c:v>
                </c:pt>
                <c:pt idx="15682">
                  <c:v>-2.41456E-4</c:v>
                </c:pt>
                <c:pt idx="15683">
                  <c:v>-1.173828E-3</c:v>
                </c:pt>
                <c:pt idx="15684">
                  <c:v>2.48874E-4</c:v>
                </c:pt>
                <c:pt idx="15685" formatCode="0.00E+00">
                  <c:v>-5.9902699999999997E-6</c:v>
                </c:pt>
                <c:pt idx="15686" formatCode="0.00E+00">
                  <c:v>6.45481E-5</c:v>
                </c:pt>
                <c:pt idx="15687">
                  <c:v>-2.6461900000000001E-4</c:v>
                </c:pt>
                <c:pt idx="15688">
                  <c:v>-2.090972E-3</c:v>
                </c:pt>
                <c:pt idx="15689">
                  <c:v>5.6473199999999997E-4</c:v>
                </c:pt>
                <c:pt idx="15690">
                  <c:v>1.150332E-3</c:v>
                </c:pt>
                <c:pt idx="15691">
                  <c:v>1.233156E-3</c:v>
                </c:pt>
                <c:pt idx="15692">
                  <c:v>1.1367020000000001E-3</c:v>
                </c:pt>
                <c:pt idx="15693">
                  <c:v>-2.540058E-3</c:v>
                </c:pt>
                <c:pt idx="15694">
                  <c:v>2.5622549999999998E-3</c:v>
                </c:pt>
                <c:pt idx="15695" formatCode="0.00E+00">
                  <c:v>-6.33555E-5</c:v>
                </c:pt>
                <c:pt idx="15696" formatCode="0.00E+00">
                  <c:v>-6.9917200000000002E-5</c:v>
                </c:pt>
                <c:pt idx="15697">
                  <c:v>1.0723130000000001E-3</c:v>
                </c:pt>
                <c:pt idx="15698">
                  <c:v>1.807316E-3</c:v>
                </c:pt>
                <c:pt idx="15699">
                  <c:v>1.075213E-3</c:v>
                </c:pt>
                <c:pt idx="15700">
                  <c:v>1.6650370000000001E-3</c:v>
                </c:pt>
                <c:pt idx="15701">
                  <c:v>-3.2674100000000002E-4</c:v>
                </c:pt>
                <c:pt idx="15702" formatCode="0.00E+00">
                  <c:v>7.9262099999999995E-5</c:v>
                </c:pt>
                <c:pt idx="15703">
                  <c:v>-4.01438E-4</c:v>
                </c:pt>
                <c:pt idx="15704">
                  <c:v>-2.913391E-3</c:v>
                </c:pt>
                <c:pt idx="15705">
                  <c:v>1.4989339999999999E-3</c:v>
                </c:pt>
                <c:pt idx="15706">
                  <c:v>-2.6157900000000002E-3</c:v>
                </c:pt>
                <c:pt idx="15707">
                  <c:v>6.0450399999999996E-4</c:v>
                </c:pt>
                <c:pt idx="15708">
                  <c:v>6.7828500000000004E-4</c:v>
                </c:pt>
                <c:pt idx="15709">
                  <c:v>9.7549400000000004E-4</c:v>
                </c:pt>
                <c:pt idx="15710">
                  <c:v>-1.4013099999999999E-4</c:v>
                </c:pt>
                <c:pt idx="15711" formatCode="0.00E+00">
                  <c:v>-8.8464899999999994E-5</c:v>
                </c:pt>
                <c:pt idx="15712">
                  <c:v>1.0373660000000001E-3</c:v>
                </c:pt>
                <c:pt idx="15713">
                  <c:v>-1.196227E-3</c:v>
                </c:pt>
                <c:pt idx="15714">
                  <c:v>-6.2592599999999996E-4</c:v>
                </c:pt>
                <c:pt idx="15715">
                  <c:v>4.2602299999999998E-4</c:v>
                </c:pt>
                <c:pt idx="15716">
                  <c:v>-2.3975379999999998E-3</c:v>
                </c:pt>
                <c:pt idx="15717">
                  <c:v>-9.9538399999999998E-4</c:v>
                </c:pt>
                <c:pt idx="15718">
                  <c:v>-2.1952339999999999E-3</c:v>
                </c:pt>
                <c:pt idx="15719">
                  <c:v>4.3357299999999998E-4</c:v>
                </c:pt>
                <c:pt idx="15720" formatCode="0.00E+00">
                  <c:v>7.2671599999999997E-5</c:v>
                </c:pt>
                <c:pt idx="15721">
                  <c:v>-6.6901899999999997E-4</c:v>
                </c:pt>
                <c:pt idx="15722">
                  <c:v>-1.32223E-3</c:v>
                </c:pt>
                <c:pt idx="15723">
                  <c:v>-1.2942660000000001E-3</c:v>
                </c:pt>
                <c:pt idx="15724">
                  <c:v>-5.6531300000000001E-4</c:v>
                </c:pt>
                <c:pt idx="15725">
                  <c:v>-5.4667099999999998E-4</c:v>
                </c:pt>
                <c:pt idx="15726">
                  <c:v>9.7726299999999992E-4</c:v>
                </c:pt>
                <c:pt idx="15727">
                  <c:v>6.5928099999999995E-4</c:v>
                </c:pt>
                <c:pt idx="15728">
                  <c:v>-1.2103940000000001E-3</c:v>
                </c:pt>
                <c:pt idx="15729">
                  <c:v>7.5688299999999997E-4</c:v>
                </c:pt>
                <c:pt idx="15730">
                  <c:v>-9.6762300000000003E-4</c:v>
                </c:pt>
                <c:pt idx="15731">
                  <c:v>4.9338699999999997E-4</c:v>
                </c:pt>
                <c:pt idx="15732">
                  <c:v>6.61839E-4</c:v>
                </c:pt>
                <c:pt idx="15733">
                  <c:v>7.4839100000000005E-4</c:v>
                </c:pt>
                <c:pt idx="15734">
                  <c:v>-4.6702499999999998E-4</c:v>
                </c:pt>
                <c:pt idx="15735">
                  <c:v>2.7961470000000001E-3</c:v>
                </c:pt>
                <c:pt idx="15736" formatCode="0.00E+00">
                  <c:v>-3.4034700000000001E-5</c:v>
                </c:pt>
                <c:pt idx="15737">
                  <c:v>-6.2552300000000001E-4</c:v>
                </c:pt>
                <c:pt idx="15738">
                  <c:v>3.1546299999999998E-4</c:v>
                </c:pt>
                <c:pt idx="15739">
                  <c:v>5.4183200000000001E-4</c:v>
                </c:pt>
                <c:pt idx="15740">
                  <c:v>-3.2269690000000001E-3</c:v>
                </c:pt>
                <c:pt idx="15741">
                  <c:v>-7.8405200000000003E-4</c:v>
                </c:pt>
                <c:pt idx="15742">
                  <c:v>-2.1097800000000001E-4</c:v>
                </c:pt>
                <c:pt idx="15743">
                  <c:v>-1.029367E-3</c:v>
                </c:pt>
                <c:pt idx="15744">
                  <c:v>-1.0969479999999999E-3</c:v>
                </c:pt>
                <c:pt idx="15745">
                  <c:v>-9.0653200000000004E-4</c:v>
                </c:pt>
                <c:pt idx="15746">
                  <c:v>5.2539299999999998E-4</c:v>
                </c:pt>
                <c:pt idx="15747">
                  <c:v>-1.640023E-3</c:v>
                </c:pt>
                <c:pt idx="15748">
                  <c:v>5.0940700000000002E-4</c:v>
                </c:pt>
                <c:pt idx="15749">
                  <c:v>1.36565E-4</c:v>
                </c:pt>
                <c:pt idx="15750">
                  <c:v>-1.883291E-3</c:v>
                </c:pt>
                <c:pt idx="15751">
                  <c:v>-1.2433329999999999E-3</c:v>
                </c:pt>
                <c:pt idx="15752" formatCode="0.00E+00">
                  <c:v>6.1348500000000004E-5</c:v>
                </c:pt>
                <c:pt idx="15753">
                  <c:v>-2.7746519999999998E-3</c:v>
                </c:pt>
                <c:pt idx="15754" formatCode="0.00E+00">
                  <c:v>2.7345999999999999E-5</c:v>
                </c:pt>
                <c:pt idx="15755">
                  <c:v>1.8055390000000001E-3</c:v>
                </c:pt>
                <c:pt idx="15756">
                  <c:v>-7.5473399999999996E-4</c:v>
                </c:pt>
                <c:pt idx="15757" formatCode="0.00E+00">
                  <c:v>-5.8317099999999998E-5</c:v>
                </c:pt>
                <c:pt idx="15758">
                  <c:v>-1.7425310000000001E-3</c:v>
                </c:pt>
                <c:pt idx="15759">
                  <c:v>-1.0594300000000001E-3</c:v>
                </c:pt>
                <c:pt idx="15760">
                  <c:v>3.7196909999999998E-3</c:v>
                </c:pt>
                <c:pt idx="15761">
                  <c:v>1.5574709999999999E-3</c:v>
                </c:pt>
                <c:pt idx="15762">
                  <c:v>1.038041E-3</c:v>
                </c:pt>
                <c:pt idx="15763">
                  <c:v>7.0567799999999995E-4</c:v>
                </c:pt>
                <c:pt idx="15764">
                  <c:v>-1.9215399999999999E-4</c:v>
                </c:pt>
                <c:pt idx="15765">
                  <c:v>5.8735299999999999E-4</c:v>
                </c:pt>
                <c:pt idx="15766">
                  <c:v>-1.522486E-3</c:v>
                </c:pt>
                <c:pt idx="15767">
                  <c:v>7.5851200000000003E-4</c:v>
                </c:pt>
                <c:pt idx="15768">
                  <c:v>-6.6910299999999999E-4</c:v>
                </c:pt>
                <c:pt idx="15769">
                  <c:v>2.0462560000000002E-3</c:v>
                </c:pt>
                <c:pt idx="15770">
                  <c:v>1.8229279999999999E-3</c:v>
                </c:pt>
                <c:pt idx="15771">
                  <c:v>-8.96159E-4</c:v>
                </c:pt>
                <c:pt idx="15772">
                  <c:v>2.0470340000000001E-3</c:v>
                </c:pt>
                <c:pt idx="15773">
                  <c:v>1.4275819999999999E-3</c:v>
                </c:pt>
                <c:pt idx="15774">
                  <c:v>7.7043700000000001E-4</c:v>
                </c:pt>
                <c:pt idx="15775">
                  <c:v>-1.6868619999999999E-3</c:v>
                </c:pt>
                <c:pt idx="15776">
                  <c:v>6.2582299999999996E-4</c:v>
                </c:pt>
                <c:pt idx="15777">
                  <c:v>-1.7675600000000001E-3</c:v>
                </c:pt>
                <c:pt idx="15778">
                  <c:v>2.5607609999999999E-3</c:v>
                </c:pt>
                <c:pt idx="15779">
                  <c:v>2.238519E-3</c:v>
                </c:pt>
                <c:pt idx="15780">
                  <c:v>1.6170589999999999E-3</c:v>
                </c:pt>
                <c:pt idx="15781">
                  <c:v>-1.3317E-4</c:v>
                </c:pt>
                <c:pt idx="15782">
                  <c:v>-2.5357199999999998E-4</c:v>
                </c:pt>
                <c:pt idx="15783">
                  <c:v>-1.53437E-4</c:v>
                </c:pt>
                <c:pt idx="15784">
                  <c:v>-1.136803E-3</c:v>
                </c:pt>
                <c:pt idx="15785">
                  <c:v>-1.067028E-3</c:v>
                </c:pt>
                <c:pt idx="15786">
                  <c:v>-1.5730200000000001E-3</c:v>
                </c:pt>
                <c:pt idx="15787">
                  <c:v>2.8187200000000001E-4</c:v>
                </c:pt>
                <c:pt idx="15788">
                  <c:v>4.3159999999999997E-4</c:v>
                </c:pt>
                <c:pt idx="15789">
                  <c:v>-6.2274499999999996E-4</c:v>
                </c:pt>
                <c:pt idx="15790">
                  <c:v>2.5704289999999999E-3</c:v>
                </c:pt>
                <c:pt idx="15791">
                  <c:v>1.22984E-4</c:v>
                </c:pt>
                <c:pt idx="15792">
                  <c:v>2.8423599999999999E-4</c:v>
                </c:pt>
                <c:pt idx="15793" formatCode="0.00E+00">
                  <c:v>6.10016E-7</c:v>
                </c:pt>
                <c:pt idx="15794">
                  <c:v>1.055247E-3</c:v>
                </c:pt>
                <c:pt idx="15795" formatCode="0.00E+00">
                  <c:v>-9.7635199999999997E-5</c:v>
                </c:pt>
                <c:pt idx="15796">
                  <c:v>1.25201E-4</c:v>
                </c:pt>
                <c:pt idx="15797">
                  <c:v>1.5929E-4</c:v>
                </c:pt>
                <c:pt idx="15798">
                  <c:v>5.4827100000000002E-4</c:v>
                </c:pt>
                <c:pt idx="15799">
                  <c:v>6.9554299999999996E-4</c:v>
                </c:pt>
                <c:pt idx="15800">
                  <c:v>-3.099437E-3</c:v>
                </c:pt>
                <c:pt idx="15801">
                  <c:v>2.13002E-4</c:v>
                </c:pt>
                <c:pt idx="15802">
                  <c:v>5.8792600000000001E-4</c:v>
                </c:pt>
                <c:pt idx="15803">
                  <c:v>6.0576900000000003E-4</c:v>
                </c:pt>
                <c:pt idx="15804">
                  <c:v>-4.5017899999999999E-4</c:v>
                </c:pt>
                <c:pt idx="15805">
                  <c:v>1.6425319999999999E-3</c:v>
                </c:pt>
                <c:pt idx="15806">
                  <c:v>1.3637300000000001E-3</c:v>
                </c:pt>
                <c:pt idx="15807">
                  <c:v>1.1799720000000001E-3</c:v>
                </c:pt>
                <c:pt idx="15808">
                  <c:v>1.64864E-3</c:v>
                </c:pt>
                <c:pt idx="15809" formatCode="0.00E+00">
                  <c:v>-4.91692E-6</c:v>
                </c:pt>
                <c:pt idx="15810">
                  <c:v>-2.2829579999999999E-3</c:v>
                </c:pt>
                <c:pt idx="15811">
                  <c:v>4.8513199999999999E-4</c:v>
                </c:pt>
                <c:pt idx="15812">
                  <c:v>1.150629E-3</c:v>
                </c:pt>
                <c:pt idx="15813">
                  <c:v>1.0986599999999999E-4</c:v>
                </c:pt>
                <c:pt idx="15814">
                  <c:v>-4.4762399999999998E-4</c:v>
                </c:pt>
                <c:pt idx="15815">
                  <c:v>1.8354600000000001E-4</c:v>
                </c:pt>
                <c:pt idx="15816">
                  <c:v>3.58036E-4</c:v>
                </c:pt>
                <c:pt idx="15817" formatCode="0.00E+00">
                  <c:v>4.2185699999999998E-5</c:v>
                </c:pt>
                <c:pt idx="15818">
                  <c:v>3.5117999999999998E-4</c:v>
                </c:pt>
                <c:pt idx="15819">
                  <c:v>7.4958900000000005E-4</c:v>
                </c:pt>
                <c:pt idx="15820">
                  <c:v>-2.11191E-4</c:v>
                </c:pt>
                <c:pt idx="15821">
                  <c:v>-1.188305E-3</c:v>
                </c:pt>
                <c:pt idx="15822">
                  <c:v>-4.8078299999999998E-4</c:v>
                </c:pt>
                <c:pt idx="15823">
                  <c:v>1.745087E-3</c:v>
                </c:pt>
                <c:pt idx="15824">
                  <c:v>7.5597000000000001E-4</c:v>
                </c:pt>
                <c:pt idx="15825">
                  <c:v>-1.7154430000000001E-3</c:v>
                </c:pt>
                <c:pt idx="15826">
                  <c:v>3.5889599999999999E-4</c:v>
                </c:pt>
                <c:pt idx="15827">
                  <c:v>-1.6576500000000001E-3</c:v>
                </c:pt>
                <c:pt idx="15828">
                  <c:v>1.6936300000000001E-4</c:v>
                </c:pt>
                <c:pt idx="15829">
                  <c:v>-9.07087E-4</c:v>
                </c:pt>
                <c:pt idx="15830">
                  <c:v>8.1815299999999996E-4</c:v>
                </c:pt>
                <c:pt idx="15831">
                  <c:v>-2.254336E-3</c:v>
                </c:pt>
                <c:pt idx="15832">
                  <c:v>-3.2353200000000002E-4</c:v>
                </c:pt>
                <c:pt idx="15833">
                  <c:v>-3.6667500000000001E-4</c:v>
                </c:pt>
                <c:pt idx="15834">
                  <c:v>1.5263970000000001E-3</c:v>
                </c:pt>
                <c:pt idx="15835">
                  <c:v>-9.1945099999999995E-4</c:v>
                </c:pt>
                <c:pt idx="15836">
                  <c:v>2.0449130000000002E-3</c:v>
                </c:pt>
                <c:pt idx="15837">
                  <c:v>3.3516299999999998E-4</c:v>
                </c:pt>
                <c:pt idx="15838">
                  <c:v>-3.8611100000000002E-4</c:v>
                </c:pt>
                <c:pt idx="15839">
                  <c:v>2.3928980000000001E-3</c:v>
                </c:pt>
                <c:pt idx="15840" formatCode="0.00E+00">
                  <c:v>-8.0793199999999998E-5</c:v>
                </c:pt>
                <c:pt idx="15841">
                  <c:v>1.6577180000000001E-3</c:v>
                </c:pt>
                <c:pt idx="15842">
                  <c:v>-8.9417900000000005E-4</c:v>
                </c:pt>
                <c:pt idx="15843">
                  <c:v>3.7827899999999997E-4</c:v>
                </c:pt>
                <c:pt idx="15844">
                  <c:v>2.3668600000000001E-3</c:v>
                </c:pt>
                <c:pt idx="15845">
                  <c:v>-9.2693699999999996E-4</c:v>
                </c:pt>
                <c:pt idx="15846">
                  <c:v>-4.4244E-4</c:v>
                </c:pt>
                <c:pt idx="15847">
                  <c:v>-4.3178800000000001E-4</c:v>
                </c:pt>
                <c:pt idx="15848">
                  <c:v>-9.2668100000000005E-4</c:v>
                </c:pt>
                <c:pt idx="15849">
                  <c:v>1.193728E-3</c:v>
                </c:pt>
                <c:pt idx="15850">
                  <c:v>-4.6393200000000002E-4</c:v>
                </c:pt>
                <c:pt idx="15851">
                  <c:v>4.2343399999999998E-4</c:v>
                </c:pt>
                <c:pt idx="15852">
                  <c:v>-7.6473999999999997E-4</c:v>
                </c:pt>
                <c:pt idx="15853">
                  <c:v>3.6688910000000001E-3</c:v>
                </c:pt>
                <c:pt idx="15854">
                  <c:v>-3.2749899999999998E-4</c:v>
                </c:pt>
                <c:pt idx="15855">
                  <c:v>1.7851869999999999E-3</c:v>
                </c:pt>
                <c:pt idx="15856">
                  <c:v>-5.5999299999999995E-4</c:v>
                </c:pt>
                <c:pt idx="15857" formatCode="0.00E+00">
                  <c:v>7.3040400000000006E-5</c:v>
                </c:pt>
                <c:pt idx="15858">
                  <c:v>-7.8796499999999995E-4</c:v>
                </c:pt>
                <c:pt idx="15859">
                  <c:v>1.601157E-3</c:v>
                </c:pt>
                <c:pt idx="15860">
                  <c:v>2.3826199999999998E-3</c:v>
                </c:pt>
                <c:pt idx="15861">
                  <c:v>1.5152290000000001E-3</c:v>
                </c:pt>
                <c:pt idx="15862">
                  <c:v>-1.8423599999999999E-3</c:v>
                </c:pt>
                <c:pt idx="15863">
                  <c:v>3.8164600000000003E-4</c:v>
                </c:pt>
                <c:pt idx="15864">
                  <c:v>1.100076E-3</c:v>
                </c:pt>
                <c:pt idx="15865">
                  <c:v>1.0697149999999999E-3</c:v>
                </c:pt>
                <c:pt idx="15866">
                  <c:v>-1.5143260000000001E-3</c:v>
                </c:pt>
                <c:pt idx="15867">
                  <c:v>2.434875E-3</c:v>
                </c:pt>
                <c:pt idx="15868">
                  <c:v>1.5640109999999999E-3</c:v>
                </c:pt>
                <c:pt idx="15869">
                  <c:v>6.46552E-4</c:v>
                </c:pt>
                <c:pt idx="15870">
                  <c:v>1.374775E-3</c:v>
                </c:pt>
                <c:pt idx="15871">
                  <c:v>5.8115300000000005E-4</c:v>
                </c:pt>
                <c:pt idx="15872">
                  <c:v>1.611676E-3</c:v>
                </c:pt>
                <c:pt idx="15873">
                  <c:v>2.6127580000000002E-3</c:v>
                </c:pt>
                <c:pt idx="15874">
                  <c:v>-1.32652E-4</c:v>
                </c:pt>
                <c:pt idx="15875">
                  <c:v>1.5198399999999999E-3</c:v>
                </c:pt>
                <c:pt idx="15876">
                  <c:v>-2.5066350000000001E-3</c:v>
                </c:pt>
                <c:pt idx="15877">
                  <c:v>-5.4281999999999996E-4</c:v>
                </c:pt>
                <c:pt idx="15878">
                  <c:v>1.8582130000000001E-3</c:v>
                </c:pt>
                <c:pt idx="15879">
                  <c:v>-1.379126E-3</c:v>
                </c:pt>
                <c:pt idx="15880">
                  <c:v>-7.75828E-4</c:v>
                </c:pt>
                <c:pt idx="15881">
                  <c:v>-8.8261999999999998E-4</c:v>
                </c:pt>
                <c:pt idx="15882">
                  <c:v>4.7913399999999998E-4</c:v>
                </c:pt>
                <c:pt idx="15883">
                  <c:v>1.2056440000000001E-3</c:v>
                </c:pt>
                <c:pt idx="15884">
                  <c:v>-1.8640779999999999E-3</c:v>
                </c:pt>
                <c:pt idx="15885">
                  <c:v>-3.67115E-4</c:v>
                </c:pt>
                <c:pt idx="15886">
                  <c:v>4.8154399999999998E-4</c:v>
                </c:pt>
                <c:pt idx="15887">
                  <c:v>3.140444E-3</c:v>
                </c:pt>
                <c:pt idx="15888">
                  <c:v>6.4000999999999999E-4</c:v>
                </c:pt>
                <c:pt idx="15889">
                  <c:v>-7.2778999999999997E-4</c:v>
                </c:pt>
                <c:pt idx="15890">
                  <c:v>1.194954E-3</c:v>
                </c:pt>
                <c:pt idx="15891">
                  <c:v>2.502832E-3</c:v>
                </c:pt>
                <c:pt idx="15892">
                  <c:v>-1.705093E-3</c:v>
                </c:pt>
                <c:pt idx="15893">
                  <c:v>-9.5141900000000001E-4</c:v>
                </c:pt>
                <c:pt idx="15894">
                  <c:v>5.79435E-4</c:v>
                </c:pt>
                <c:pt idx="15895">
                  <c:v>-1.5526909999999999E-3</c:v>
                </c:pt>
                <c:pt idx="15896">
                  <c:v>-6.2177200000000004E-4</c:v>
                </c:pt>
                <c:pt idx="15897">
                  <c:v>-2.3621480000000001E-3</c:v>
                </c:pt>
                <c:pt idx="15898">
                  <c:v>1.116092E-3</c:v>
                </c:pt>
                <c:pt idx="15899">
                  <c:v>1.2577720000000001E-3</c:v>
                </c:pt>
                <c:pt idx="15900">
                  <c:v>2.4027050000000002E-3</c:v>
                </c:pt>
                <c:pt idx="15901">
                  <c:v>2.7118979999999999E-3</c:v>
                </c:pt>
                <c:pt idx="15902">
                  <c:v>-8.0407299999999998E-4</c:v>
                </c:pt>
                <c:pt idx="15903">
                  <c:v>9.9968600000000006E-4</c:v>
                </c:pt>
                <c:pt idx="15904">
                  <c:v>2.26472E-4</c:v>
                </c:pt>
                <c:pt idx="15905">
                  <c:v>1.7497999999999999E-3</c:v>
                </c:pt>
                <c:pt idx="15906">
                  <c:v>-1.111358E-3</c:v>
                </c:pt>
                <c:pt idx="15907" formatCode="0.00E+00">
                  <c:v>-4.7957500000000003E-5</c:v>
                </c:pt>
                <c:pt idx="15908">
                  <c:v>6.4605900000000004E-4</c:v>
                </c:pt>
                <c:pt idx="15909">
                  <c:v>1.595E-4</c:v>
                </c:pt>
                <c:pt idx="15910">
                  <c:v>1.1591080000000001E-3</c:v>
                </c:pt>
                <c:pt idx="15911">
                  <c:v>4.46179E-4</c:v>
                </c:pt>
                <c:pt idx="15912">
                  <c:v>-8.9797499999999997E-4</c:v>
                </c:pt>
                <c:pt idx="15913">
                  <c:v>2.4611899999999999E-4</c:v>
                </c:pt>
                <c:pt idx="15914">
                  <c:v>-1.4567399999999999E-4</c:v>
                </c:pt>
                <c:pt idx="15915">
                  <c:v>-6.9881200000000004E-4</c:v>
                </c:pt>
                <c:pt idx="15916">
                  <c:v>-1.5542679999999999E-3</c:v>
                </c:pt>
                <c:pt idx="15917">
                  <c:v>-8.4932900000000001E-4</c:v>
                </c:pt>
                <c:pt idx="15918">
                  <c:v>1.444812E-3</c:v>
                </c:pt>
                <c:pt idx="15919">
                  <c:v>-3.6613699999999999E-4</c:v>
                </c:pt>
                <c:pt idx="15920">
                  <c:v>1.304985E-3</c:v>
                </c:pt>
                <c:pt idx="15921">
                  <c:v>-7.27007E-4</c:v>
                </c:pt>
                <c:pt idx="15922">
                  <c:v>1.2981599999999999E-4</c:v>
                </c:pt>
                <c:pt idx="15923">
                  <c:v>9.2184000000000005E-4</c:v>
                </c:pt>
                <c:pt idx="15924">
                  <c:v>-1.315882E-3</c:v>
                </c:pt>
                <c:pt idx="15925">
                  <c:v>-2.486608E-3</c:v>
                </c:pt>
                <c:pt idx="15926">
                  <c:v>3.5237099999999998E-4</c:v>
                </c:pt>
                <c:pt idx="15927">
                  <c:v>4.1948300000000001E-4</c:v>
                </c:pt>
                <c:pt idx="15928">
                  <c:v>-5.1324499999999996E-4</c:v>
                </c:pt>
                <c:pt idx="15929">
                  <c:v>9.28323E-4</c:v>
                </c:pt>
                <c:pt idx="15930">
                  <c:v>-3.6449300000000002E-4</c:v>
                </c:pt>
                <c:pt idx="15931">
                  <c:v>6.2700199999999998E-4</c:v>
                </c:pt>
                <c:pt idx="15932">
                  <c:v>-2.4654800000000003E-4</c:v>
                </c:pt>
                <c:pt idx="15933">
                  <c:v>-2.1086299999999998E-3</c:v>
                </c:pt>
                <c:pt idx="15934">
                  <c:v>2.0556599999999999E-4</c:v>
                </c:pt>
                <c:pt idx="15935">
                  <c:v>6.6922300000000004E-4</c:v>
                </c:pt>
                <c:pt idx="15936" formatCode="0.00E+00">
                  <c:v>7.11624E-6</c:v>
                </c:pt>
                <c:pt idx="15937">
                  <c:v>1.3136630000000001E-3</c:v>
                </c:pt>
                <c:pt idx="15938">
                  <c:v>1.2866599999999999E-4</c:v>
                </c:pt>
                <c:pt idx="15939">
                  <c:v>1.7201709999999999E-3</c:v>
                </c:pt>
                <c:pt idx="15940">
                  <c:v>1.4886350000000001E-3</c:v>
                </c:pt>
                <c:pt idx="15941" formatCode="0.00E+00">
                  <c:v>-4.5998000000000004E-6</c:v>
                </c:pt>
                <c:pt idx="15942">
                  <c:v>-1.290993E-3</c:v>
                </c:pt>
                <c:pt idx="15943">
                  <c:v>5.9505699999999996E-4</c:v>
                </c:pt>
                <c:pt idx="15944">
                  <c:v>-2.4007410000000001E-3</c:v>
                </c:pt>
                <c:pt idx="15945">
                  <c:v>-5.1442299999999996E-4</c:v>
                </c:pt>
                <c:pt idx="15946" formatCode="0.00E+00">
                  <c:v>2.2031800000000001E-5</c:v>
                </c:pt>
                <c:pt idx="15947">
                  <c:v>1.9593599999999999E-4</c:v>
                </c:pt>
                <c:pt idx="15948">
                  <c:v>-5.5519200000000003E-4</c:v>
                </c:pt>
                <c:pt idx="15949">
                  <c:v>-1.3610650000000001E-3</c:v>
                </c:pt>
                <c:pt idx="15950" formatCode="0.00E+00">
                  <c:v>-9.5930900000000007E-5</c:v>
                </c:pt>
                <c:pt idx="15951">
                  <c:v>4.5507700000000002E-4</c:v>
                </c:pt>
                <c:pt idx="15952">
                  <c:v>-2.2406290000000001E-3</c:v>
                </c:pt>
                <c:pt idx="15953">
                  <c:v>1.6236180000000001E-3</c:v>
                </c:pt>
                <c:pt idx="15954">
                  <c:v>5.99666E-4</c:v>
                </c:pt>
                <c:pt idx="15955">
                  <c:v>-8.44832E-4</c:v>
                </c:pt>
                <c:pt idx="15956" formatCode="0.00E+00">
                  <c:v>-7.0839699999999999E-5</c:v>
                </c:pt>
                <c:pt idx="15957" formatCode="0.00E+00">
                  <c:v>2.60994E-5</c:v>
                </c:pt>
                <c:pt idx="15958">
                  <c:v>3.5828999999999999E-4</c:v>
                </c:pt>
                <c:pt idx="15959">
                  <c:v>1.338599E-3</c:v>
                </c:pt>
                <c:pt idx="15960">
                  <c:v>4.0780500000000002E-4</c:v>
                </c:pt>
                <c:pt idx="15961">
                  <c:v>-8.7424099999999999E-4</c:v>
                </c:pt>
                <c:pt idx="15962">
                  <c:v>-3.1795199999999998E-4</c:v>
                </c:pt>
                <c:pt idx="15963">
                  <c:v>-1.45166E-3</c:v>
                </c:pt>
                <c:pt idx="15964">
                  <c:v>1.374395E-3</c:v>
                </c:pt>
                <c:pt idx="15965">
                  <c:v>8.0314700000000004E-4</c:v>
                </c:pt>
                <c:pt idx="15966">
                  <c:v>-3.2250300000000003E-4</c:v>
                </c:pt>
                <c:pt idx="15967">
                  <c:v>2.769161E-3</c:v>
                </c:pt>
                <c:pt idx="15968">
                  <c:v>-1.0194100000000001E-4</c:v>
                </c:pt>
                <c:pt idx="15969">
                  <c:v>-1.447636E-3</c:v>
                </c:pt>
                <c:pt idx="15970">
                  <c:v>-1.814846E-3</c:v>
                </c:pt>
                <c:pt idx="15971">
                  <c:v>-3.02171E-4</c:v>
                </c:pt>
                <c:pt idx="15972">
                  <c:v>4.87505E-4</c:v>
                </c:pt>
                <c:pt idx="15973">
                  <c:v>1.690988E-3</c:v>
                </c:pt>
                <c:pt idx="15974">
                  <c:v>-5.4124179999999996E-3</c:v>
                </c:pt>
                <c:pt idx="15975">
                  <c:v>4.6251499999999999E-4</c:v>
                </c:pt>
                <c:pt idx="15976">
                  <c:v>2.7480260000000002E-3</c:v>
                </c:pt>
                <c:pt idx="15977">
                  <c:v>-3.5908400000000002E-4</c:v>
                </c:pt>
                <c:pt idx="15978">
                  <c:v>-2.0728650000000001E-3</c:v>
                </c:pt>
                <c:pt idx="15979" formatCode="0.00E+00">
                  <c:v>-4.1938399999999998E-5</c:v>
                </c:pt>
                <c:pt idx="15980">
                  <c:v>-9.0885100000000002E-4</c:v>
                </c:pt>
                <c:pt idx="15981">
                  <c:v>-1.51714E-4</c:v>
                </c:pt>
                <c:pt idx="15982">
                  <c:v>8.2622700000000002E-4</c:v>
                </c:pt>
                <c:pt idx="15983">
                  <c:v>-3.64206E-4</c:v>
                </c:pt>
                <c:pt idx="15984">
                  <c:v>7.0576199999999997E-4</c:v>
                </c:pt>
                <c:pt idx="15985">
                  <c:v>-2.3038759999999998E-3</c:v>
                </c:pt>
                <c:pt idx="15986">
                  <c:v>-8.8235400000000002E-4</c:v>
                </c:pt>
                <c:pt idx="15987">
                  <c:v>-7.0339000000000003E-4</c:v>
                </c:pt>
                <c:pt idx="15988">
                  <c:v>4.7372700000000001E-4</c:v>
                </c:pt>
                <c:pt idx="15989">
                  <c:v>-1.91859E-3</c:v>
                </c:pt>
                <c:pt idx="15990">
                  <c:v>-1.3447719999999999E-3</c:v>
                </c:pt>
                <c:pt idx="15991">
                  <c:v>-4.9202700000000002E-4</c:v>
                </c:pt>
                <c:pt idx="15992">
                  <c:v>-1.8794020000000001E-3</c:v>
                </c:pt>
                <c:pt idx="15993">
                  <c:v>1.458338E-3</c:v>
                </c:pt>
                <c:pt idx="15994">
                  <c:v>1.748802E-3</c:v>
                </c:pt>
                <c:pt idx="15995">
                  <c:v>-1.2597719999999999E-3</c:v>
                </c:pt>
                <c:pt idx="15996">
                  <c:v>-1.277217E-3</c:v>
                </c:pt>
                <c:pt idx="15997" formatCode="0.00E+00">
                  <c:v>-1.54115E-5</c:v>
                </c:pt>
                <c:pt idx="15998">
                  <c:v>1.842373E-3</c:v>
                </c:pt>
                <c:pt idx="15999">
                  <c:v>-3.1825000000000001E-4</c:v>
                </c:pt>
                <c:pt idx="16000">
                  <c:v>5.4215199999999996E-4</c:v>
                </c:pt>
                <c:pt idx="16001">
                  <c:v>-1.2679989999999999E-3</c:v>
                </c:pt>
                <c:pt idx="16002">
                  <c:v>2.281656E-3</c:v>
                </c:pt>
                <c:pt idx="16003">
                  <c:v>1.1980160000000001E-3</c:v>
                </c:pt>
                <c:pt idx="16004">
                  <c:v>1.7123299999999999E-4</c:v>
                </c:pt>
                <c:pt idx="16005">
                  <c:v>-1.354226E-3</c:v>
                </c:pt>
                <c:pt idx="16006">
                  <c:v>-3.1032599999999998E-4</c:v>
                </c:pt>
                <c:pt idx="16007">
                  <c:v>1.534978E-3</c:v>
                </c:pt>
                <c:pt idx="16008">
                  <c:v>-3.6613800000000001E-4</c:v>
                </c:pt>
                <c:pt idx="16009">
                  <c:v>-2.4789400000000002E-4</c:v>
                </c:pt>
                <c:pt idx="16010">
                  <c:v>-7.9047500000000001E-4</c:v>
                </c:pt>
                <c:pt idx="16011">
                  <c:v>-1.0200400000000001E-3</c:v>
                </c:pt>
                <c:pt idx="16012">
                  <c:v>6.36602E-4</c:v>
                </c:pt>
                <c:pt idx="16013" formatCode="0.00E+00">
                  <c:v>-4.2771000000000001E-5</c:v>
                </c:pt>
                <c:pt idx="16014">
                  <c:v>6.8519200000000005E-4</c:v>
                </c:pt>
                <c:pt idx="16015">
                  <c:v>-3.1349299999999997E-4</c:v>
                </c:pt>
                <c:pt idx="16016">
                  <c:v>4.1375400000000001E-4</c:v>
                </c:pt>
                <c:pt idx="16017">
                  <c:v>1.2089729999999999E-3</c:v>
                </c:pt>
                <c:pt idx="16018">
                  <c:v>-8.4657199999999997E-4</c:v>
                </c:pt>
                <c:pt idx="16019">
                  <c:v>1.560393E-3</c:v>
                </c:pt>
                <c:pt idx="16020">
                  <c:v>7.5378900000000004E-4</c:v>
                </c:pt>
                <c:pt idx="16021">
                  <c:v>2.1449899999999999E-4</c:v>
                </c:pt>
                <c:pt idx="16022">
                  <c:v>1.7312860000000001E-3</c:v>
                </c:pt>
                <c:pt idx="16023" formatCode="0.00E+00">
                  <c:v>-3.3324600000000003E-5</c:v>
                </c:pt>
                <c:pt idx="16024">
                  <c:v>1.554609E-3</c:v>
                </c:pt>
                <c:pt idx="16025">
                  <c:v>-2.4382399999999999E-4</c:v>
                </c:pt>
                <c:pt idx="16026">
                  <c:v>2.0876E-4</c:v>
                </c:pt>
                <c:pt idx="16027">
                  <c:v>-2.2924809999999999E-3</c:v>
                </c:pt>
                <c:pt idx="16028">
                  <c:v>-1.3491829999999999E-3</c:v>
                </c:pt>
                <c:pt idx="16029">
                  <c:v>-9.9231899999999997E-4</c:v>
                </c:pt>
                <c:pt idx="16030">
                  <c:v>-1.3204499999999999E-3</c:v>
                </c:pt>
                <c:pt idx="16031">
                  <c:v>6.6653399999999998E-4</c:v>
                </c:pt>
                <c:pt idx="16032">
                  <c:v>-1.0623799999999999E-4</c:v>
                </c:pt>
                <c:pt idx="16033" formatCode="0.00E+00">
                  <c:v>9.8559099999999996E-5</c:v>
                </c:pt>
                <c:pt idx="16034">
                  <c:v>8.6824700000000005E-4</c:v>
                </c:pt>
                <c:pt idx="16035">
                  <c:v>-8.3537699999999999E-4</c:v>
                </c:pt>
                <c:pt idx="16036">
                  <c:v>-1.2108049999999999E-3</c:v>
                </c:pt>
                <c:pt idx="16037">
                  <c:v>3.5167199999999998E-4</c:v>
                </c:pt>
                <c:pt idx="16038">
                  <c:v>3.7299000000000002E-4</c:v>
                </c:pt>
                <c:pt idx="16039">
                  <c:v>-1.3532710000000001E-3</c:v>
                </c:pt>
                <c:pt idx="16040">
                  <c:v>2.5307429999999998E-3</c:v>
                </c:pt>
                <c:pt idx="16041">
                  <c:v>-1.6650599999999999E-4</c:v>
                </c:pt>
                <c:pt idx="16042">
                  <c:v>-3.8314799999999998E-4</c:v>
                </c:pt>
                <c:pt idx="16043">
                  <c:v>-2.518738E-3</c:v>
                </c:pt>
                <c:pt idx="16044">
                  <c:v>1.1862750000000001E-3</c:v>
                </c:pt>
                <c:pt idx="16045" formatCode="0.00E+00">
                  <c:v>-3.0789500000000001E-5</c:v>
                </c:pt>
                <c:pt idx="16046">
                  <c:v>1.230653E-3</c:v>
                </c:pt>
                <c:pt idx="16047">
                  <c:v>-7.6245700000000002E-4</c:v>
                </c:pt>
                <c:pt idx="16048">
                  <c:v>-1.8577629999999999E-3</c:v>
                </c:pt>
                <c:pt idx="16049">
                  <c:v>1.13856E-3</c:v>
                </c:pt>
                <c:pt idx="16050" formatCode="0.00E+00">
                  <c:v>5.2037599999999998E-5</c:v>
                </c:pt>
                <c:pt idx="16051">
                  <c:v>2.17724E-3</c:v>
                </c:pt>
                <c:pt idx="16052">
                  <c:v>4.4643699999999999E-4</c:v>
                </c:pt>
                <c:pt idx="16053">
                  <c:v>-5.7381999999999995E-4</c:v>
                </c:pt>
                <c:pt idx="16054">
                  <c:v>-1.356005E-3</c:v>
                </c:pt>
                <c:pt idx="16055">
                  <c:v>-1.9380100000000001E-4</c:v>
                </c:pt>
                <c:pt idx="16056">
                  <c:v>-2.349037E-3</c:v>
                </c:pt>
                <c:pt idx="16057">
                  <c:v>-1.4329099999999999E-3</c:v>
                </c:pt>
                <c:pt idx="16058">
                  <c:v>-2.187273E-3</c:v>
                </c:pt>
                <c:pt idx="16059">
                  <c:v>1.4618899999999999E-4</c:v>
                </c:pt>
                <c:pt idx="16060">
                  <c:v>7.8905000000000002E-4</c:v>
                </c:pt>
                <c:pt idx="16061">
                  <c:v>2.38748E-3</c:v>
                </c:pt>
                <c:pt idx="16062">
                  <c:v>2.2451599999999999E-4</c:v>
                </c:pt>
                <c:pt idx="16063">
                  <c:v>-4.0399000000000001E-4</c:v>
                </c:pt>
                <c:pt idx="16064" formatCode="0.00E+00">
                  <c:v>5.8078200000000002E-5</c:v>
                </c:pt>
                <c:pt idx="16065">
                  <c:v>1.068481E-3</c:v>
                </c:pt>
                <c:pt idx="16066">
                  <c:v>5.3675100000000002E-4</c:v>
                </c:pt>
                <c:pt idx="16067">
                  <c:v>-2.1559199999999999E-4</c:v>
                </c:pt>
                <c:pt idx="16068">
                  <c:v>5.7439999999999998E-4</c:v>
                </c:pt>
                <c:pt idx="16069">
                  <c:v>-4.9299499999999998E-4</c:v>
                </c:pt>
                <c:pt idx="16070" formatCode="0.00E+00">
                  <c:v>-7.3291800000000002E-5</c:v>
                </c:pt>
                <c:pt idx="16071">
                  <c:v>3.160052E-3</c:v>
                </c:pt>
                <c:pt idx="16072">
                  <c:v>7.8485299999999996E-4</c:v>
                </c:pt>
                <c:pt idx="16073" formatCode="0.00E+00">
                  <c:v>9.4029600000000005E-5</c:v>
                </c:pt>
                <c:pt idx="16074">
                  <c:v>1.5991309999999999E-3</c:v>
                </c:pt>
                <c:pt idx="16075">
                  <c:v>6.0257599999999996E-4</c:v>
                </c:pt>
                <c:pt idx="16076">
                  <c:v>-1.3119270000000001E-3</c:v>
                </c:pt>
                <c:pt idx="16077">
                  <c:v>-2.4680050000000001E-3</c:v>
                </c:pt>
                <c:pt idx="16078">
                  <c:v>-2.4165469999999998E-3</c:v>
                </c:pt>
                <c:pt idx="16079" formatCode="0.00E+00">
                  <c:v>5.5398800000000002E-5</c:v>
                </c:pt>
                <c:pt idx="16080">
                  <c:v>-3.310005E-3</c:v>
                </c:pt>
                <c:pt idx="16081">
                  <c:v>-1.18473E-4</c:v>
                </c:pt>
                <c:pt idx="16082">
                  <c:v>-1.1440490000000001E-3</c:v>
                </c:pt>
                <c:pt idx="16083" formatCode="0.00E+00">
                  <c:v>-3.9369799999999997E-5</c:v>
                </c:pt>
                <c:pt idx="16084">
                  <c:v>-1.0601510000000001E-3</c:v>
                </c:pt>
                <c:pt idx="16085">
                  <c:v>-5.4589500000000002E-4</c:v>
                </c:pt>
                <c:pt idx="16086">
                  <c:v>-1.3775969999999999E-3</c:v>
                </c:pt>
                <c:pt idx="16087">
                  <c:v>2.3627899999999999E-4</c:v>
                </c:pt>
                <c:pt idx="16088">
                  <c:v>-2.4578790000000001E-3</c:v>
                </c:pt>
                <c:pt idx="16089">
                  <c:v>2.0963919999999999E-3</c:v>
                </c:pt>
                <c:pt idx="16090">
                  <c:v>-2.1413389999999999E-3</c:v>
                </c:pt>
                <c:pt idx="16091">
                  <c:v>-1.1719479999999999E-3</c:v>
                </c:pt>
                <c:pt idx="16092">
                  <c:v>-1.0325169999999999E-3</c:v>
                </c:pt>
                <c:pt idx="16093">
                  <c:v>-9.1294100000000001E-4</c:v>
                </c:pt>
                <c:pt idx="16094">
                  <c:v>-2.4947499999999998E-4</c:v>
                </c:pt>
                <c:pt idx="16095">
                  <c:v>-5.8476700000000003E-4</c:v>
                </c:pt>
                <c:pt idx="16096">
                  <c:v>4.0686100000000001E-4</c:v>
                </c:pt>
                <c:pt idx="16097" formatCode="0.00E+00">
                  <c:v>1.11153E-5</c:v>
                </c:pt>
                <c:pt idx="16098">
                  <c:v>2.0207340000000002E-3</c:v>
                </c:pt>
                <c:pt idx="16099">
                  <c:v>-2.4295299999999999E-4</c:v>
                </c:pt>
                <c:pt idx="16100">
                  <c:v>-8.2906099999999997E-4</c:v>
                </c:pt>
                <c:pt idx="16101">
                  <c:v>8.30089E-4</c:v>
                </c:pt>
                <c:pt idx="16102">
                  <c:v>-1.3923679999999999E-3</c:v>
                </c:pt>
                <c:pt idx="16103">
                  <c:v>-1.258145E-3</c:v>
                </c:pt>
                <c:pt idx="16104" formatCode="0.00E+00">
                  <c:v>-6.0763200000000001E-5</c:v>
                </c:pt>
                <c:pt idx="16105">
                  <c:v>2.201592E-3</c:v>
                </c:pt>
                <c:pt idx="16106">
                  <c:v>1.241116E-3</c:v>
                </c:pt>
                <c:pt idx="16107">
                  <c:v>-2.9925699999999998E-4</c:v>
                </c:pt>
                <c:pt idx="16108">
                  <c:v>3.92421E-4</c:v>
                </c:pt>
                <c:pt idx="16109">
                  <c:v>-1.3452920000000001E-3</c:v>
                </c:pt>
                <c:pt idx="16110">
                  <c:v>-2.4692540000000002E-3</c:v>
                </c:pt>
                <c:pt idx="16111">
                  <c:v>-1.8798999999999999E-4</c:v>
                </c:pt>
                <c:pt idx="16112">
                  <c:v>-1.1677669999999999E-3</c:v>
                </c:pt>
                <c:pt idx="16113" formatCode="0.00E+00">
                  <c:v>-1.35526E-5</c:v>
                </c:pt>
                <c:pt idx="16114">
                  <c:v>1.648933E-3</c:v>
                </c:pt>
                <c:pt idx="16115">
                  <c:v>-2.5176499999999999E-4</c:v>
                </c:pt>
                <c:pt idx="16116">
                  <c:v>1.9395930000000001E-3</c:v>
                </c:pt>
                <c:pt idx="16117">
                  <c:v>3.6699600000000002E-4</c:v>
                </c:pt>
                <c:pt idx="16118">
                  <c:v>1.075749E-3</c:v>
                </c:pt>
                <c:pt idx="16119">
                  <c:v>1.3553809999999999E-3</c:v>
                </c:pt>
                <c:pt idx="16120">
                  <c:v>-6.6861899999999996E-4</c:v>
                </c:pt>
                <c:pt idx="16121">
                  <c:v>6.2274800000000001E-4</c:v>
                </c:pt>
                <c:pt idx="16122">
                  <c:v>3.6405299999999998E-4</c:v>
                </c:pt>
                <c:pt idx="16123">
                  <c:v>-1.948104E-3</c:v>
                </c:pt>
                <c:pt idx="16124">
                  <c:v>-8.4308699999999996E-4</c:v>
                </c:pt>
                <c:pt idx="16125">
                  <c:v>5.2764200000000004E-4</c:v>
                </c:pt>
                <c:pt idx="16126" formatCode="0.00E+00">
                  <c:v>2.11657E-5</c:v>
                </c:pt>
                <c:pt idx="16127">
                  <c:v>-1.27439E-4</c:v>
                </c:pt>
                <c:pt idx="16128">
                  <c:v>5.1260900000000002E-4</c:v>
                </c:pt>
                <c:pt idx="16129">
                  <c:v>1.1366699999999999E-4</c:v>
                </c:pt>
                <c:pt idx="16130" formatCode="0.00E+00">
                  <c:v>7.8017399999999996E-5</c:v>
                </c:pt>
                <c:pt idx="16131">
                  <c:v>-1.0136120000000001E-3</c:v>
                </c:pt>
                <c:pt idx="16132">
                  <c:v>-5.4951399999999997E-4</c:v>
                </c:pt>
                <c:pt idx="16133">
                  <c:v>-1.5828210000000001E-3</c:v>
                </c:pt>
                <c:pt idx="16134">
                  <c:v>6.9505800000000003E-4</c:v>
                </c:pt>
                <c:pt idx="16135">
                  <c:v>5.3233899999999995E-4</c:v>
                </c:pt>
                <c:pt idx="16136">
                  <c:v>7.3135799999999999E-4</c:v>
                </c:pt>
                <c:pt idx="16137">
                  <c:v>-5.419E-4</c:v>
                </c:pt>
                <c:pt idx="16138">
                  <c:v>-1.212903E-3</c:v>
                </c:pt>
                <c:pt idx="16139">
                  <c:v>-1.897868E-3</c:v>
                </c:pt>
                <c:pt idx="16140">
                  <c:v>1.1053339999999999E-3</c:v>
                </c:pt>
                <c:pt idx="16141">
                  <c:v>-8.4995899999999996E-4</c:v>
                </c:pt>
                <c:pt idx="16142">
                  <c:v>1.2151799999999999E-3</c:v>
                </c:pt>
                <c:pt idx="16143">
                  <c:v>-3.201939E-3</c:v>
                </c:pt>
                <c:pt idx="16144">
                  <c:v>-1.297021E-3</c:v>
                </c:pt>
                <c:pt idx="16145">
                  <c:v>-8.1738600000000002E-4</c:v>
                </c:pt>
                <c:pt idx="16146">
                  <c:v>1.55842E-4</c:v>
                </c:pt>
                <c:pt idx="16147" formatCode="0.00E+00">
                  <c:v>5.4375300000000001E-5</c:v>
                </c:pt>
                <c:pt idx="16148">
                  <c:v>1.2461500000000001E-4</c:v>
                </c:pt>
                <c:pt idx="16149">
                  <c:v>-1.8767499999999999E-3</c:v>
                </c:pt>
                <c:pt idx="16150">
                  <c:v>-9.5256900000000001E-4</c:v>
                </c:pt>
                <c:pt idx="16151" formatCode="0.00E+00">
                  <c:v>8.6863100000000005E-5</c:v>
                </c:pt>
                <c:pt idx="16152">
                  <c:v>1.427015E-3</c:v>
                </c:pt>
                <c:pt idx="16153">
                  <c:v>3.7240299999999999E-4</c:v>
                </c:pt>
                <c:pt idx="16154">
                  <c:v>1.43359E-3</c:v>
                </c:pt>
                <c:pt idx="16155">
                  <c:v>1.1001629999999999E-3</c:v>
                </c:pt>
                <c:pt idx="16156">
                  <c:v>-3.5592559999999998E-3</c:v>
                </c:pt>
                <c:pt idx="16157">
                  <c:v>-8.8411000000000002E-4</c:v>
                </c:pt>
                <c:pt idx="16158">
                  <c:v>-4.0875599999999997E-4</c:v>
                </c:pt>
                <c:pt idx="16159">
                  <c:v>8.5305000000000005E-4</c:v>
                </c:pt>
                <c:pt idx="16160">
                  <c:v>-2.02177E-4</c:v>
                </c:pt>
                <c:pt idx="16161">
                  <c:v>-2.4059429999999998E-3</c:v>
                </c:pt>
                <c:pt idx="16162" formatCode="0.00E+00">
                  <c:v>7.6868100000000004E-5</c:v>
                </c:pt>
                <c:pt idx="16163">
                  <c:v>9.3493899999999997E-4</c:v>
                </c:pt>
                <c:pt idx="16164">
                  <c:v>-8.5937399999999999E-4</c:v>
                </c:pt>
                <c:pt idx="16165">
                  <c:v>-3.2468979999999998E-3</c:v>
                </c:pt>
                <c:pt idx="16166">
                  <c:v>3.2713099999999998E-4</c:v>
                </c:pt>
                <c:pt idx="16167">
                  <c:v>-1.435616E-3</c:v>
                </c:pt>
                <c:pt idx="16168">
                  <c:v>1.40612E-4</c:v>
                </c:pt>
                <c:pt idx="16169">
                  <c:v>3.1797800000000001E-4</c:v>
                </c:pt>
                <c:pt idx="16170">
                  <c:v>-1.1644820000000001E-3</c:v>
                </c:pt>
                <c:pt idx="16171">
                  <c:v>1.7082709999999999E-3</c:v>
                </c:pt>
                <c:pt idx="16172">
                  <c:v>7.5265900000000003E-4</c:v>
                </c:pt>
                <c:pt idx="16173">
                  <c:v>9.1324699999999995E-4</c:v>
                </c:pt>
                <c:pt idx="16174">
                  <c:v>-1.287421E-3</c:v>
                </c:pt>
                <c:pt idx="16175">
                  <c:v>-5.8914000000000004E-4</c:v>
                </c:pt>
                <c:pt idx="16176">
                  <c:v>-1.4475480000000001E-3</c:v>
                </c:pt>
                <c:pt idx="16177">
                  <c:v>4.0494700000000001E-4</c:v>
                </c:pt>
                <c:pt idx="16178">
                  <c:v>1.440951E-3</c:v>
                </c:pt>
                <c:pt idx="16179">
                  <c:v>-3.81183E-4</c:v>
                </c:pt>
                <c:pt idx="16180">
                  <c:v>1.833283E-3</c:v>
                </c:pt>
                <c:pt idx="16181">
                  <c:v>-4.2853999999999999E-4</c:v>
                </c:pt>
                <c:pt idx="16182">
                  <c:v>6.1455699999999995E-4</c:v>
                </c:pt>
                <c:pt idx="16183">
                  <c:v>1.239069E-3</c:v>
                </c:pt>
                <c:pt idx="16184">
                  <c:v>-1.050762E-3</c:v>
                </c:pt>
                <c:pt idx="16185">
                  <c:v>8.1851099999999996E-4</c:v>
                </c:pt>
                <c:pt idx="16186">
                  <c:v>9.981460000000001E-4</c:v>
                </c:pt>
                <c:pt idx="16187">
                  <c:v>-3.8749699999999999E-4</c:v>
                </c:pt>
                <c:pt idx="16188">
                  <c:v>-3.9624400000000002E-4</c:v>
                </c:pt>
                <c:pt idx="16189">
                  <c:v>-9.8613499999999996E-4</c:v>
                </c:pt>
                <c:pt idx="16190">
                  <c:v>1.6144400000000001E-4</c:v>
                </c:pt>
                <c:pt idx="16191" formatCode="0.00E+00">
                  <c:v>4.7992899999999999E-5</c:v>
                </c:pt>
                <c:pt idx="16192">
                  <c:v>3.880845E-3</c:v>
                </c:pt>
                <c:pt idx="16193">
                  <c:v>1.327939E-3</c:v>
                </c:pt>
                <c:pt idx="16194">
                  <c:v>-8.1435500000000001E-4</c:v>
                </c:pt>
                <c:pt idx="16195">
                  <c:v>2.8739500000000002E-4</c:v>
                </c:pt>
                <c:pt idx="16196">
                  <c:v>-8.6492999999999997E-4</c:v>
                </c:pt>
                <c:pt idx="16197">
                  <c:v>1.7521590000000001E-3</c:v>
                </c:pt>
                <c:pt idx="16198">
                  <c:v>-5.9014400000000002E-4</c:v>
                </c:pt>
                <c:pt idx="16199">
                  <c:v>6.5168799999999999E-4</c:v>
                </c:pt>
                <c:pt idx="16200">
                  <c:v>1.0928960000000001E-3</c:v>
                </c:pt>
                <c:pt idx="16201">
                  <c:v>2.415422E-3</c:v>
                </c:pt>
                <c:pt idx="16202">
                  <c:v>1.2326139999999999E-3</c:v>
                </c:pt>
                <c:pt idx="16203">
                  <c:v>8.9279400000000003E-4</c:v>
                </c:pt>
                <c:pt idx="16204">
                  <c:v>-1.393233E-3</c:v>
                </c:pt>
                <c:pt idx="16205">
                  <c:v>-9.5221399999999995E-4</c:v>
                </c:pt>
                <c:pt idx="16206">
                  <c:v>1.2614000000000001E-4</c:v>
                </c:pt>
                <c:pt idx="16207">
                  <c:v>2.6984869999999998E-3</c:v>
                </c:pt>
                <c:pt idx="16208">
                  <c:v>-1.069115E-3</c:v>
                </c:pt>
                <c:pt idx="16209">
                  <c:v>1.431859E-3</c:v>
                </c:pt>
                <c:pt idx="16210">
                  <c:v>1.103178E-3</c:v>
                </c:pt>
                <c:pt idx="16211">
                  <c:v>1.689074E-3</c:v>
                </c:pt>
                <c:pt idx="16212">
                  <c:v>-5.5825500000000001E-4</c:v>
                </c:pt>
                <c:pt idx="16213">
                  <c:v>1.3957069999999999E-3</c:v>
                </c:pt>
                <c:pt idx="16214">
                  <c:v>-2.3781259999999999E-3</c:v>
                </c:pt>
                <c:pt idx="16215">
                  <c:v>-9.4827500000000005E-4</c:v>
                </c:pt>
                <c:pt idx="16216" formatCode="0.00E+00">
                  <c:v>-7.8841600000000001E-5</c:v>
                </c:pt>
                <c:pt idx="16217">
                  <c:v>-1.203761E-3</c:v>
                </c:pt>
                <c:pt idx="16218">
                  <c:v>-4.73568E-4</c:v>
                </c:pt>
                <c:pt idx="16219">
                  <c:v>-3.2016999999999999E-4</c:v>
                </c:pt>
                <c:pt idx="16220">
                  <c:v>7.6873899999999995E-4</c:v>
                </c:pt>
                <c:pt idx="16221">
                  <c:v>-1.1916139999999999E-3</c:v>
                </c:pt>
                <c:pt idx="16222">
                  <c:v>-1.0845E-3</c:v>
                </c:pt>
                <c:pt idx="16223">
                  <c:v>-1.0634609999999999E-3</c:v>
                </c:pt>
                <c:pt idx="16224">
                  <c:v>6.5856499999999995E-4</c:v>
                </c:pt>
                <c:pt idx="16225">
                  <c:v>4.7853499999999998E-4</c:v>
                </c:pt>
                <c:pt idx="16226">
                  <c:v>-1.017787E-3</c:v>
                </c:pt>
                <c:pt idx="16227">
                  <c:v>-1.80488E-4</c:v>
                </c:pt>
                <c:pt idx="16228">
                  <c:v>6.6462300000000004E-4</c:v>
                </c:pt>
                <c:pt idx="16229">
                  <c:v>-1.284278E-3</c:v>
                </c:pt>
                <c:pt idx="16230">
                  <c:v>1.6832629999999999E-3</c:v>
                </c:pt>
                <c:pt idx="16231">
                  <c:v>-2.2861999999999999E-4</c:v>
                </c:pt>
                <c:pt idx="16232">
                  <c:v>-5.1098599999999995E-4</c:v>
                </c:pt>
                <c:pt idx="16233">
                  <c:v>1.376929E-3</c:v>
                </c:pt>
                <c:pt idx="16234">
                  <c:v>2.5698180000000002E-3</c:v>
                </c:pt>
                <c:pt idx="16235">
                  <c:v>-1.444631E-3</c:v>
                </c:pt>
                <c:pt idx="16236">
                  <c:v>5.3722379999999997E-3</c:v>
                </c:pt>
                <c:pt idx="16237">
                  <c:v>-2.2377450000000002E-3</c:v>
                </c:pt>
                <c:pt idx="16238" formatCode="0.00E+00">
                  <c:v>5.3023899999999999E-5</c:v>
                </c:pt>
                <c:pt idx="16239">
                  <c:v>4.57558E-4</c:v>
                </c:pt>
                <c:pt idx="16240">
                  <c:v>2.3291499999999999E-3</c:v>
                </c:pt>
                <c:pt idx="16241" formatCode="0.00E+00">
                  <c:v>8.7381300000000006E-6</c:v>
                </c:pt>
                <c:pt idx="16242">
                  <c:v>-3.2506800000000003E-4</c:v>
                </c:pt>
                <c:pt idx="16243">
                  <c:v>2.4531409999999998E-3</c:v>
                </c:pt>
                <c:pt idx="16244">
                  <c:v>8.3884300000000003E-4</c:v>
                </c:pt>
                <c:pt idx="16245">
                  <c:v>-6.3228700000000004E-4</c:v>
                </c:pt>
                <c:pt idx="16246">
                  <c:v>5.8192499999999996E-4</c:v>
                </c:pt>
                <c:pt idx="16247">
                  <c:v>-1.423435E-3</c:v>
                </c:pt>
                <c:pt idx="16248">
                  <c:v>9.16886E-4</c:v>
                </c:pt>
                <c:pt idx="16249">
                  <c:v>1.149913E-3</c:v>
                </c:pt>
                <c:pt idx="16250">
                  <c:v>2.194854E-3</c:v>
                </c:pt>
                <c:pt idx="16251" formatCode="0.00E+00">
                  <c:v>-7.0696699999999997E-5</c:v>
                </c:pt>
                <c:pt idx="16252">
                  <c:v>2.1438199999999999E-4</c:v>
                </c:pt>
                <c:pt idx="16253">
                  <c:v>-9.5394700000000002E-4</c:v>
                </c:pt>
                <c:pt idx="16254">
                  <c:v>-2.4399930000000001E-3</c:v>
                </c:pt>
                <c:pt idx="16255">
                  <c:v>-1.752099E-3</c:v>
                </c:pt>
                <c:pt idx="16256">
                  <c:v>-3.4108899999999999E-4</c:v>
                </c:pt>
                <c:pt idx="16257" formatCode="0.00E+00">
                  <c:v>7.9424099999999997E-5</c:v>
                </c:pt>
                <c:pt idx="16258">
                  <c:v>3.5231299999999999E-4</c:v>
                </c:pt>
                <c:pt idx="16259">
                  <c:v>-2.3800900000000001E-3</c:v>
                </c:pt>
                <c:pt idx="16260">
                  <c:v>-1.7214800000000001E-4</c:v>
                </c:pt>
                <c:pt idx="16261">
                  <c:v>-2.5072079999999999E-3</c:v>
                </c:pt>
                <c:pt idx="16262">
                  <c:v>2.8730500000000001E-4</c:v>
                </c:pt>
                <c:pt idx="16263">
                  <c:v>-2.12765E-3</c:v>
                </c:pt>
                <c:pt idx="16264">
                  <c:v>-1.725418E-3</c:v>
                </c:pt>
                <c:pt idx="16265">
                  <c:v>9.9153900000000005E-4</c:v>
                </c:pt>
                <c:pt idx="16266">
                  <c:v>-1.7260600000000001E-4</c:v>
                </c:pt>
                <c:pt idx="16267">
                  <c:v>-6.7594300000000003E-4</c:v>
                </c:pt>
                <c:pt idx="16268">
                  <c:v>6.9090099999999995E-4</c:v>
                </c:pt>
                <c:pt idx="16269">
                  <c:v>-2.2287219999999998E-3</c:v>
                </c:pt>
                <c:pt idx="16270">
                  <c:v>-1.8306939999999999E-3</c:v>
                </c:pt>
                <c:pt idx="16271">
                  <c:v>1.2692249999999999E-3</c:v>
                </c:pt>
                <c:pt idx="16272">
                  <c:v>-1.6966850000000001E-3</c:v>
                </c:pt>
                <c:pt idx="16273" formatCode="0.00E+00">
                  <c:v>8.8697799999999996E-5</c:v>
                </c:pt>
                <c:pt idx="16274">
                  <c:v>-4.2722700000000002E-4</c:v>
                </c:pt>
                <c:pt idx="16275">
                  <c:v>-2.5172399999999999E-4</c:v>
                </c:pt>
                <c:pt idx="16276">
                  <c:v>1.5864199999999999E-4</c:v>
                </c:pt>
                <c:pt idx="16277">
                  <c:v>2.7182699999999998E-4</c:v>
                </c:pt>
                <c:pt idx="16278">
                  <c:v>2.3410400000000001E-4</c:v>
                </c:pt>
                <c:pt idx="16279">
                  <c:v>2.13853E-3</c:v>
                </c:pt>
                <c:pt idx="16280">
                  <c:v>-1.3155020000000001E-3</c:v>
                </c:pt>
                <c:pt idx="16281">
                  <c:v>-2.4478780000000001E-3</c:v>
                </c:pt>
                <c:pt idx="16282">
                  <c:v>-9.4008099999999995E-4</c:v>
                </c:pt>
                <c:pt idx="16283">
                  <c:v>-1.646352E-3</c:v>
                </c:pt>
                <c:pt idx="16284" formatCode="0.00E+00">
                  <c:v>-4.7352599999999998E-5</c:v>
                </c:pt>
                <c:pt idx="16285">
                  <c:v>-6.5002599999999995E-4</c:v>
                </c:pt>
                <c:pt idx="16286">
                  <c:v>3.5455000000000003E-4</c:v>
                </c:pt>
                <c:pt idx="16287">
                  <c:v>-5.5705000000000001E-4</c:v>
                </c:pt>
                <c:pt idx="16288">
                  <c:v>1.090986E-3</c:v>
                </c:pt>
                <c:pt idx="16289">
                  <c:v>-8.3501199999999999E-4</c:v>
                </c:pt>
                <c:pt idx="16290">
                  <c:v>-4.3487400000000002E-4</c:v>
                </c:pt>
                <c:pt idx="16291">
                  <c:v>-1.2568200000000001E-4</c:v>
                </c:pt>
                <c:pt idx="16292">
                  <c:v>5.6876400000000003E-4</c:v>
                </c:pt>
                <c:pt idx="16293">
                  <c:v>-1.2174180000000001E-3</c:v>
                </c:pt>
                <c:pt idx="16294">
                  <c:v>2.3238730000000002E-3</c:v>
                </c:pt>
                <c:pt idx="16295">
                  <c:v>-4.4075400000000002E-4</c:v>
                </c:pt>
                <c:pt idx="16296" formatCode="0.00E+00">
                  <c:v>1.40904E-5</c:v>
                </c:pt>
                <c:pt idx="16297">
                  <c:v>-9.9950899999999999E-4</c:v>
                </c:pt>
                <c:pt idx="16298">
                  <c:v>-8.4640699999999998E-4</c:v>
                </c:pt>
                <c:pt idx="16299">
                  <c:v>1.5664159999999999E-3</c:v>
                </c:pt>
                <c:pt idx="16300">
                  <c:v>-1.174048E-3</c:v>
                </c:pt>
                <c:pt idx="16301">
                  <c:v>-5.2903E-4</c:v>
                </c:pt>
                <c:pt idx="16302">
                  <c:v>-2.0102119999999999E-3</c:v>
                </c:pt>
                <c:pt idx="16303">
                  <c:v>-1.0498770000000001E-3</c:v>
                </c:pt>
                <c:pt idx="16304">
                  <c:v>1.52478E-4</c:v>
                </c:pt>
                <c:pt idx="16305">
                  <c:v>9.3598100000000001E-4</c:v>
                </c:pt>
                <c:pt idx="16306">
                  <c:v>1.247113E-3</c:v>
                </c:pt>
                <c:pt idx="16307">
                  <c:v>1.100639E-3</c:v>
                </c:pt>
                <c:pt idx="16308">
                  <c:v>-1.99872E-4</c:v>
                </c:pt>
                <c:pt idx="16309">
                  <c:v>-7.5141300000000004E-4</c:v>
                </c:pt>
                <c:pt idx="16310">
                  <c:v>1.3144330000000001E-3</c:v>
                </c:pt>
                <c:pt idx="16311">
                  <c:v>-6.7281800000000005E-4</c:v>
                </c:pt>
                <c:pt idx="16312">
                  <c:v>-4.9156500000000001E-4</c:v>
                </c:pt>
                <c:pt idx="16313">
                  <c:v>1.14335E-3</c:v>
                </c:pt>
                <c:pt idx="16314">
                  <c:v>6.5904400000000001E-4</c:v>
                </c:pt>
                <c:pt idx="16315">
                  <c:v>-6.9330900000000003E-4</c:v>
                </c:pt>
                <c:pt idx="16316">
                  <c:v>2.3603370000000001E-3</c:v>
                </c:pt>
                <c:pt idx="16317">
                  <c:v>1.2681750000000001E-3</c:v>
                </c:pt>
                <c:pt idx="16318">
                  <c:v>-1.9538329999999999E-3</c:v>
                </c:pt>
                <c:pt idx="16319">
                  <c:v>-8.8697099999999996E-4</c:v>
                </c:pt>
                <c:pt idx="16320">
                  <c:v>6.9636899999999996E-4</c:v>
                </c:pt>
                <c:pt idx="16321">
                  <c:v>-3.0690750000000001E-3</c:v>
                </c:pt>
                <c:pt idx="16322">
                  <c:v>6.0349199999999996E-4</c:v>
                </c:pt>
                <c:pt idx="16323">
                  <c:v>2.5321530000000001E-3</c:v>
                </c:pt>
                <c:pt idx="16324">
                  <c:v>-1.8945019999999999E-3</c:v>
                </c:pt>
                <c:pt idx="16325">
                  <c:v>-2.550704E-3</c:v>
                </c:pt>
                <c:pt idx="16326">
                  <c:v>1.3292619999999999E-3</c:v>
                </c:pt>
                <c:pt idx="16327" formatCode="0.00E+00">
                  <c:v>-4.7326600000000002E-5</c:v>
                </c:pt>
                <c:pt idx="16328">
                  <c:v>-3.1504649999999999E-3</c:v>
                </c:pt>
                <c:pt idx="16329">
                  <c:v>-2.02878E-4</c:v>
                </c:pt>
                <c:pt idx="16330">
                  <c:v>2.0741549999999998E-3</c:v>
                </c:pt>
                <c:pt idx="16331">
                  <c:v>-5.34677E-4</c:v>
                </c:pt>
                <c:pt idx="16332">
                  <c:v>-4.9102399999999995E-4</c:v>
                </c:pt>
                <c:pt idx="16333">
                  <c:v>-1.0806099999999999E-4</c:v>
                </c:pt>
                <c:pt idx="16334" formatCode="0.00E+00">
                  <c:v>-3.2007200000000001E-5</c:v>
                </c:pt>
                <c:pt idx="16335">
                  <c:v>-2.1215230000000002E-3</c:v>
                </c:pt>
                <c:pt idx="16336" formatCode="0.00E+00">
                  <c:v>-3.3841499999999998E-5</c:v>
                </c:pt>
                <c:pt idx="16337">
                  <c:v>-9.2147300000000002E-4</c:v>
                </c:pt>
                <c:pt idx="16338" formatCode="0.00E+00">
                  <c:v>5.4704999999999999E-5</c:v>
                </c:pt>
                <c:pt idx="16339">
                  <c:v>-1.2531739999999999E-3</c:v>
                </c:pt>
                <c:pt idx="16340">
                  <c:v>-2.268782E-3</c:v>
                </c:pt>
                <c:pt idx="16341">
                  <c:v>-8.0084799999999995E-4</c:v>
                </c:pt>
                <c:pt idx="16342">
                  <c:v>2.9231899999999998E-4</c:v>
                </c:pt>
                <c:pt idx="16343">
                  <c:v>-1.2515149999999999E-3</c:v>
                </c:pt>
                <c:pt idx="16344">
                  <c:v>2.6604899999999997E-4</c:v>
                </c:pt>
                <c:pt idx="16345">
                  <c:v>-4.39689E-4</c:v>
                </c:pt>
                <c:pt idx="16346">
                  <c:v>-1.3809900000000001E-4</c:v>
                </c:pt>
                <c:pt idx="16347">
                  <c:v>1.2363579999999999E-3</c:v>
                </c:pt>
                <c:pt idx="16348">
                  <c:v>1.213619E-3</c:v>
                </c:pt>
                <c:pt idx="16349" formatCode="0.00E+00">
                  <c:v>-4.0196800000000001E-5</c:v>
                </c:pt>
                <c:pt idx="16350">
                  <c:v>-3.5475099999999999E-4</c:v>
                </c:pt>
                <c:pt idx="16351">
                  <c:v>3.4139899999999999E-4</c:v>
                </c:pt>
                <c:pt idx="16352">
                  <c:v>-8.0612700000000002E-4</c:v>
                </c:pt>
                <c:pt idx="16353" formatCode="0.00E+00">
                  <c:v>-5.11208E-5</c:v>
                </c:pt>
                <c:pt idx="16354">
                  <c:v>-1.3991260000000001E-3</c:v>
                </c:pt>
                <c:pt idx="16355">
                  <c:v>4.8159899999999998E-4</c:v>
                </c:pt>
                <c:pt idx="16356">
                  <c:v>2.2801200000000001E-4</c:v>
                </c:pt>
                <c:pt idx="16357">
                  <c:v>2.2285790000000001E-3</c:v>
                </c:pt>
                <c:pt idx="16358">
                  <c:v>1.6085730000000001E-3</c:v>
                </c:pt>
                <c:pt idx="16359">
                  <c:v>1.7625029999999999E-3</c:v>
                </c:pt>
                <c:pt idx="16360">
                  <c:v>1.217199E-3</c:v>
                </c:pt>
                <c:pt idx="16361">
                  <c:v>-4.2251000000000002E-4</c:v>
                </c:pt>
                <c:pt idx="16362">
                  <c:v>1.1657950000000001E-3</c:v>
                </c:pt>
                <c:pt idx="16363">
                  <c:v>-1.372996E-3</c:v>
                </c:pt>
                <c:pt idx="16364" formatCode="0.00E+00">
                  <c:v>-2.3609999999999999E-5</c:v>
                </c:pt>
                <c:pt idx="16365">
                  <c:v>-9.5465100000000005E-4</c:v>
                </c:pt>
                <c:pt idx="16366">
                  <c:v>-1.9460829999999999E-3</c:v>
                </c:pt>
                <c:pt idx="16367">
                  <c:v>-6.5445E-4</c:v>
                </c:pt>
                <c:pt idx="16368">
                  <c:v>-9.0025999999999995E-4</c:v>
                </c:pt>
                <c:pt idx="16369">
                  <c:v>3.1387599999999999E-4</c:v>
                </c:pt>
                <c:pt idx="16370">
                  <c:v>-8.5189800000000002E-4</c:v>
                </c:pt>
                <c:pt idx="16371">
                  <c:v>6.48528E-4</c:v>
                </c:pt>
                <c:pt idx="16372">
                  <c:v>2.6456219999999998E-3</c:v>
                </c:pt>
                <c:pt idx="16373">
                  <c:v>1.2128410000000001E-3</c:v>
                </c:pt>
                <c:pt idx="16374">
                  <c:v>-6.4552700000000001E-4</c:v>
                </c:pt>
                <c:pt idx="16375">
                  <c:v>-9.2196300000000004E-4</c:v>
                </c:pt>
                <c:pt idx="16376">
                  <c:v>7.7340600000000003E-4</c:v>
                </c:pt>
                <c:pt idx="16377">
                  <c:v>-4.2954400000000002E-4</c:v>
                </c:pt>
                <c:pt idx="16378">
                  <c:v>2.5372720000000001E-3</c:v>
                </c:pt>
                <c:pt idx="16379">
                  <c:v>-2.7955299999999998E-4</c:v>
                </c:pt>
                <c:pt idx="16380">
                  <c:v>-1.011919E-3</c:v>
                </c:pt>
                <c:pt idx="16381">
                  <c:v>-3.32014E-4</c:v>
                </c:pt>
                <c:pt idx="16382">
                  <c:v>1.7948399999999999E-4</c:v>
                </c:pt>
                <c:pt idx="16383">
                  <c:v>-8.8604700000000005E-4</c:v>
                </c:pt>
                <c:pt idx="16384">
                  <c:v>1.34E-4</c:v>
                </c:pt>
                <c:pt idx="16385">
                  <c:v>-3.5735299999999998E-4</c:v>
                </c:pt>
                <c:pt idx="16386">
                  <c:v>4.1449999999999999E-4</c:v>
                </c:pt>
                <c:pt idx="16387">
                  <c:v>1.227297E-3</c:v>
                </c:pt>
                <c:pt idx="16388">
                  <c:v>-1.062091E-3</c:v>
                </c:pt>
                <c:pt idx="16389">
                  <c:v>-2.4663099999999998E-4</c:v>
                </c:pt>
                <c:pt idx="16390">
                  <c:v>1.6078970000000001E-3</c:v>
                </c:pt>
                <c:pt idx="16391">
                  <c:v>-4.00126E-4</c:v>
                </c:pt>
                <c:pt idx="16392">
                  <c:v>-5.1561599999999999E-4</c:v>
                </c:pt>
                <c:pt idx="16393">
                  <c:v>6.4978300000000002E-4</c:v>
                </c:pt>
                <c:pt idx="16394">
                  <c:v>1.7818900000000001E-4</c:v>
                </c:pt>
                <c:pt idx="16395">
                  <c:v>-1.22216E-4</c:v>
                </c:pt>
                <c:pt idx="16396">
                  <c:v>-1.2721469999999999E-3</c:v>
                </c:pt>
                <c:pt idx="16397">
                  <c:v>8.13907E-4</c:v>
                </c:pt>
                <c:pt idx="16398">
                  <c:v>7.1671500000000004E-4</c:v>
                </c:pt>
                <c:pt idx="16399">
                  <c:v>4.43208E-4</c:v>
                </c:pt>
                <c:pt idx="16400" formatCode="0.00E+00">
                  <c:v>2.12756E-5</c:v>
                </c:pt>
                <c:pt idx="16401">
                  <c:v>-3.3478900000000001E-3</c:v>
                </c:pt>
                <c:pt idx="16402">
                  <c:v>-1.0086310000000001E-3</c:v>
                </c:pt>
                <c:pt idx="16403" formatCode="0.00E+00">
                  <c:v>7.3677399999999994E-5</c:v>
                </c:pt>
                <c:pt idx="16404">
                  <c:v>2.84787E-4</c:v>
                </c:pt>
                <c:pt idx="16405" formatCode="0.00E+00">
                  <c:v>5.2559200000000003E-5</c:v>
                </c:pt>
                <c:pt idx="16406">
                  <c:v>1.287617E-3</c:v>
                </c:pt>
                <c:pt idx="16407">
                  <c:v>-1.403774E-3</c:v>
                </c:pt>
                <c:pt idx="16408">
                  <c:v>-1.393451E-3</c:v>
                </c:pt>
                <c:pt idx="16409">
                  <c:v>-2.2112799999999999E-4</c:v>
                </c:pt>
                <c:pt idx="16410">
                  <c:v>9.6710800000000005E-4</c:v>
                </c:pt>
                <c:pt idx="16411">
                  <c:v>-6.1294500000000005E-4</c:v>
                </c:pt>
                <c:pt idx="16412">
                  <c:v>2.5289599999999998E-3</c:v>
                </c:pt>
                <c:pt idx="16413">
                  <c:v>-2.1196499999999999E-4</c:v>
                </c:pt>
                <c:pt idx="16414">
                  <c:v>-1.1007930000000001E-3</c:v>
                </c:pt>
                <c:pt idx="16415">
                  <c:v>-1.291475E-3</c:v>
                </c:pt>
                <c:pt idx="16416">
                  <c:v>-1.134541E-3</c:v>
                </c:pt>
                <c:pt idx="16417">
                  <c:v>-1.88853E-4</c:v>
                </c:pt>
                <c:pt idx="16418">
                  <c:v>-7.8734400000000004E-4</c:v>
                </c:pt>
                <c:pt idx="16419">
                  <c:v>-4.24888E-4</c:v>
                </c:pt>
                <c:pt idx="16420">
                  <c:v>-1.3643959999999999E-3</c:v>
                </c:pt>
                <c:pt idx="16421">
                  <c:v>-2.1114129999999999E-3</c:v>
                </c:pt>
                <c:pt idx="16422">
                  <c:v>3.8404999999999998E-4</c:v>
                </c:pt>
                <c:pt idx="16423">
                  <c:v>-1.0266260000000001E-3</c:v>
                </c:pt>
                <c:pt idx="16424">
                  <c:v>-1.1835389999999999E-3</c:v>
                </c:pt>
                <c:pt idx="16425" formatCode="0.00E+00">
                  <c:v>5.85592E-5</c:v>
                </c:pt>
                <c:pt idx="16426">
                  <c:v>-3.1722599999999999E-4</c:v>
                </c:pt>
                <c:pt idx="16427">
                  <c:v>2.4336900000000001E-4</c:v>
                </c:pt>
                <c:pt idx="16428">
                  <c:v>-9.5847900000000004E-4</c:v>
                </c:pt>
                <c:pt idx="16429">
                  <c:v>1.6514190000000001E-3</c:v>
                </c:pt>
                <c:pt idx="16430">
                  <c:v>6.00334E-4</c:v>
                </c:pt>
                <c:pt idx="16431">
                  <c:v>-8.2738699999999996E-4</c:v>
                </c:pt>
                <c:pt idx="16432">
                  <c:v>2.6340700000000001E-3</c:v>
                </c:pt>
                <c:pt idx="16433">
                  <c:v>1.1592110000000001E-3</c:v>
                </c:pt>
                <c:pt idx="16434">
                  <c:v>1.049997E-3</c:v>
                </c:pt>
                <c:pt idx="16435">
                  <c:v>1.3445429999999999E-3</c:v>
                </c:pt>
                <c:pt idx="16436">
                  <c:v>-6.9905599999999998E-4</c:v>
                </c:pt>
                <c:pt idx="16437">
                  <c:v>4.8844800000000005E-4</c:v>
                </c:pt>
                <c:pt idx="16438">
                  <c:v>-1.396336E-3</c:v>
                </c:pt>
                <c:pt idx="16439">
                  <c:v>8.4817599999999996E-4</c:v>
                </c:pt>
                <c:pt idx="16440">
                  <c:v>-9.0301200000000002E-4</c:v>
                </c:pt>
                <c:pt idx="16441">
                  <c:v>1.2445609999999999E-3</c:v>
                </c:pt>
                <c:pt idx="16442">
                  <c:v>-7.5452600000000005E-4</c:v>
                </c:pt>
                <c:pt idx="16443">
                  <c:v>-1.00188E-4</c:v>
                </c:pt>
                <c:pt idx="16444">
                  <c:v>-1.2595670000000001E-3</c:v>
                </c:pt>
                <c:pt idx="16445">
                  <c:v>-3.199946E-3</c:v>
                </c:pt>
                <c:pt idx="16446">
                  <c:v>3.0961500000000001E-4</c:v>
                </c:pt>
                <c:pt idx="16447">
                  <c:v>-4.5497799999999998E-4</c:v>
                </c:pt>
                <c:pt idx="16448">
                  <c:v>-7.4236799999999998E-4</c:v>
                </c:pt>
                <c:pt idx="16449">
                  <c:v>-1.089378E-3</c:v>
                </c:pt>
                <c:pt idx="16450">
                  <c:v>5.9444599999999999E-4</c:v>
                </c:pt>
                <c:pt idx="16451">
                  <c:v>-9.9040200000000004E-4</c:v>
                </c:pt>
                <c:pt idx="16452">
                  <c:v>4.3020500000000002E-4</c:v>
                </c:pt>
                <c:pt idx="16453">
                  <c:v>1.7282300000000001E-3</c:v>
                </c:pt>
                <c:pt idx="16454">
                  <c:v>-2.35097E-4</c:v>
                </c:pt>
                <c:pt idx="16455">
                  <c:v>1.7095439999999999E-3</c:v>
                </c:pt>
                <c:pt idx="16456">
                  <c:v>5.1814899999999998E-4</c:v>
                </c:pt>
                <c:pt idx="16457">
                  <c:v>8.9045900000000002E-4</c:v>
                </c:pt>
                <c:pt idx="16458">
                  <c:v>-1.089411E-3</c:v>
                </c:pt>
                <c:pt idx="16459">
                  <c:v>9.4045000000000001E-4</c:v>
                </c:pt>
                <c:pt idx="16460">
                  <c:v>1.327798E-3</c:v>
                </c:pt>
                <c:pt idx="16461">
                  <c:v>2.772297E-3</c:v>
                </c:pt>
                <c:pt idx="16462">
                  <c:v>5.5030699999999999E-4</c:v>
                </c:pt>
                <c:pt idx="16463">
                  <c:v>-1.01936E-3</c:v>
                </c:pt>
                <c:pt idx="16464">
                  <c:v>-8.6330399999999996E-4</c:v>
                </c:pt>
                <c:pt idx="16465">
                  <c:v>4.4643800000000001E-4</c:v>
                </c:pt>
                <c:pt idx="16466">
                  <c:v>1.0703170000000001E-3</c:v>
                </c:pt>
                <c:pt idx="16467">
                  <c:v>1.0290379999999999E-3</c:v>
                </c:pt>
                <c:pt idx="16468">
                  <c:v>-2.5768999999999998E-4</c:v>
                </c:pt>
                <c:pt idx="16469">
                  <c:v>-1.108038E-3</c:v>
                </c:pt>
                <c:pt idx="16470">
                  <c:v>-1.9575800000000001E-4</c:v>
                </c:pt>
                <c:pt idx="16471">
                  <c:v>2.46061E-4</c:v>
                </c:pt>
                <c:pt idx="16472">
                  <c:v>-3.5864000000000002E-4</c:v>
                </c:pt>
                <c:pt idx="16473">
                  <c:v>5.39111E-4</c:v>
                </c:pt>
                <c:pt idx="16474">
                  <c:v>7.4976000000000003E-4</c:v>
                </c:pt>
                <c:pt idx="16475">
                  <c:v>3.50286E-4</c:v>
                </c:pt>
                <c:pt idx="16476">
                  <c:v>1.7540500000000001E-4</c:v>
                </c:pt>
                <c:pt idx="16477">
                  <c:v>1.5061860000000001E-3</c:v>
                </c:pt>
                <c:pt idx="16478">
                  <c:v>-1.256966E-3</c:v>
                </c:pt>
                <c:pt idx="16479">
                  <c:v>-1.0649520000000001E-3</c:v>
                </c:pt>
                <c:pt idx="16480" formatCode="0.00E+00">
                  <c:v>6.2961100000000003E-5</c:v>
                </c:pt>
                <c:pt idx="16481">
                  <c:v>8.2489200000000003E-4</c:v>
                </c:pt>
                <c:pt idx="16482">
                  <c:v>3.4585900000000001E-4</c:v>
                </c:pt>
                <c:pt idx="16483">
                  <c:v>-2.3212969999999999E-3</c:v>
                </c:pt>
                <c:pt idx="16484">
                  <c:v>-2.9313210000000002E-3</c:v>
                </c:pt>
                <c:pt idx="16485">
                  <c:v>-2.227181E-3</c:v>
                </c:pt>
                <c:pt idx="16486" formatCode="0.00E+00">
                  <c:v>-5.0237400000000001E-5</c:v>
                </c:pt>
                <c:pt idx="16487" formatCode="0.00E+00">
                  <c:v>-7.6070399999999996E-5</c:v>
                </c:pt>
                <c:pt idx="16488">
                  <c:v>-4.49001E-3</c:v>
                </c:pt>
                <c:pt idx="16489">
                  <c:v>-1.07131E-3</c:v>
                </c:pt>
                <c:pt idx="16490">
                  <c:v>2.019294E-3</c:v>
                </c:pt>
                <c:pt idx="16491">
                  <c:v>-1.618584E-3</c:v>
                </c:pt>
                <c:pt idx="16492">
                  <c:v>1.69885E-3</c:v>
                </c:pt>
                <c:pt idx="16493">
                  <c:v>-3.00119E-4</c:v>
                </c:pt>
                <c:pt idx="16494">
                  <c:v>-9.7046000000000003E-4</c:v>
                </c:pt>
                <c:pt idx="16495">
                  <c:v>-2.0213800000000001E-4</c:v>
                </c:pt>
                <c:pt idx="16496">
                  <c:v>-1.078339E-3</c:v>
                </c:pt>
                <c:pt idx="16497">
                  <c:v>-1.5806119999999999E-3</c:v>
                </c:pt>
                <c:pt idx="16498">
                  <c:v>-7.1798700000000001E-4</c:v>
                </c:pt>
                <c:pt idx="16499">
                  <c:v>1.46181E-3</c:v>
                </c:pt>
                <c:pt idx="16500">
                  <c:v>5.7553900000000002E-4</c:v>
                </c:pt>
                <c:pt idx="16501">
                  <c:v>-9.8613900000000003E-4</c:v>
                </c:pt>
                <c:pt idx="16502">
                  <c:v>-2.9081810000000001E-3</c:v>
                </c:pt>
                <c:pt idx="16503">
                  <c:v>9.4434800000000002E-4</c:v>
                </c:pt>
                <c:pt idx="16504">
                  <c:v>1.9685570000000001E-3</c:v>
                </c:pt>
                <c:pt idx="16505">
                  <c:v>-1.0192440000000001E-3</c:v>
                </c:pt>
                <c:pt idx="16506">
                  <c:v>1.4464499999999999E-4</c:v>
                </c:pt>
                <c:pt idx="16507">
                  <c:v>2.4504600000000001E-4</c:v>
                </c:pt>
                <c:pt idx="16508">
                  <c:v>-5.9982199999999996E-4</c:v>
                </c:pt>
                <c:pt idx="16509">
                  <c:v>-1.2861179999999999E-3</c:v>
                </c:pt>
                <c:pt idx="16510">
                  <c:v>-1.4470310000000001E-3</c:v>
                </c:pt>
                <c:pt idx="16511">
                  <c:v>2.0904449999999998E-3</c:v>
                </c:pt>
                <c:pt idx="16512">
                  <c:v>3.4765300000000001E-4</c:v>
                </c:pt>
                <c:pt idx="16513">
                  <c:v>1.742883E-3</c:v>
                </c:pt>
                <c:pt idx="16514">
                  <c:v>-3.2721900000000001E-4</c:v>
                </c:pt>
                <c:pt idx="16515">
                  <c:v>1.55963E-3</c:v>
                </c:pt>
                <c:pt idx="16516">
                  <c:v>-8.0502299999999998E-4</c:v>
                </c:pt>
                <c:pt idx="16517">
                  <c:v>4.4879400000000003E-4</c:v>
                </c:pt>
                <c:pt idx="16518">
                  <c:v>-1.2895459999999999E-3</c:v>
                </c:pt>
                <c:pt idx="16519">
                  <c:v>8.2606900000000002E-4</c:v>
                </c:pt>
                <c:pt idx="16520">
                  <c:v>-1.818949E-3</c:v>
                </c:pt>
                <c:pt idx="16521">
                  <c:v>-1.1022930000000001E-3</c:v>
                </c:pt>
                <c:pt idx="16522">
                  <c:v>-1.1496659999999999E-3</c:v>
                </c:pt>
                <c:pt idx="16523">
                  <c:v>-9.9307200000000001E-4</c:v>
                </c:pt>
                <c:pt idx="16524">
                  <c:v>2.8364500000000001E-4</c:v>
                </c:pt>
                <c:pt idx="16525">
                  <c:v>-2.1596500000000001E-4</c:v>
                </c:pt>
                <c:pt idx="16526">
                  <c:v>1.2925180000000001E-3</c:v>
                </c:pt>
                <c:pt idx="16527">
                  <c:v>-5.6210799999999997E-4</c:v>
                </c:pt>
                <c:pt idx="16528">
                  <c:v>3.3698799999999998E-4</c:v>
                </c:pt>
                <c:pt idx="16529">
                  <c:v>1.613441E-3</c:v>
                </c:pt>
                <c:pt idx="16530">
                  <c:v>1.8185400000000001E-4</c:v>
                </c:pt>
                <c:pt idx="16531">
                  <c:v>3.96239E-4</c:v>
                </c:pt>
                <c:pt idx="16532">
                  <c:v>-1.794857E-3</c:v>
                </c:pt>
                <c:pt idx="16533" formatCode="0.00E+00">
                  <c:v>-5.6344999999999997E-5</c:v>
                </c:pt>
                <c:pt idx="16534" formatCode="0.00E+00">
                  <c:v>7.1693199999999998E-6</c:v>
                </c:pt>
                <c:pt idx="16535">
                  <c:v>1.1997329999999999E-3</c:v>
                </c:pt>
                <c:pt idx="16536">
                  <c:v>-6.3244799999999997E-4</c:v>
                </c:pt>
                <c:pt idx="16537">
                  <c:v>-7.4003899999999995E-4</c:v>
                </c:pt>
                <c:pt idx="16538">
                  <c:v>-3.49377E-4</c:v>
                </c:pt>
                <c:pt idx="16539">
                  <c:v>-9.5418100000000002E-4</c:v>
                </c:pt>
                <c:pt idx="16540">
                  <c:v>-1.19943E-3</c:v>
                </c:pt>
                <c:pt idx="16541">
                  <c:v>3.6927959999999999E-3</c:v>
                </c:pt>
                <c:pt idx="16542">
                  <c:v>-1.485049E-3</c:v>
                </c:pt>
                <c:pt idx="16543" formatCode="0.00E+00">
                  <c:v>4.8931199999999997E-5</c:v>
                </c:pt>
                <c:pt idx="16544">
                  <c:v>3.3090379999999998E-3</c:v>
                </c:pt>
                <c:pt idx="16545">
                  <c:v>-3.5099860000000001E-3</c:v>
                </c:pt>
                <c:pt idx="16546">
                  <c:v>1.2219729999999999E-3</c:v>
                </c:pt>
                <c:pt idx="16547">
                  <c:v>5.4925899999999997E-4</c:v>
                </c:pt>
                <c:pt idx="16548">
                  <c:v>5.8369599999999998E-4</c:v>
                </c:pt>
                <c:pt idx="16549">
                  <c:v>-1.1857079999999999E-3</c:v>
                </c:pt>
                <c:pt idx="16550">
                  <c:v>5.6609E-4</c:v>
                </c:pt>
                <c:pt idx="16551">
                  <c:v>-1.4869410000000001E-3</c:v>
                </c:pt>
                <c:pt idx="16552">
                  <c:v>-2.461693E-3</c:v>
                </c:pt>
                <c:pt idx="16553">
                  <c:v>-1.545565E-3</c:v>
                </c:pt>
                <c:pt idx="16554">
                  <c:v>-9.1151100000000005E-4</c:v>
                </c:pt>
                <c:pt idx="16555">
                  <c:v>-1.9605299999999998E-3</c:v>
                </c:pt>
                <c:pt idx="16556">
                  <c:v>-1.477201E-3</c:v>
                </c:pt>
                <c:pt idx="16557">
                  <c:v>-7.65072E-4</c:v>
                </c:pt>
                <c:pt idx="16558">
                  <c:v>1.256823E-3</c:v>
                </c:pt>
                <c:pt idx="16559">
                  <c:v>-2.2043200000000001E-4</c:v>
                </c:pt>
                <c:pt idx="16560">
                  <c:v>-9.4981099999999995E-4</c:v>
                </c:pt>
                <c:pt idx="16561">
                  <c:v>-2.2550270000000002E-3</c:v>
                </c:pt>
                <c:pt idx="16562">
                  <c:v>-1.178583E-3</c:v>
                </c:pt>
                <c:pt idx="16563" formatCode="0.00E+00">
                  <c:v>6.2580199999999998E-6</c:v>
                </c:pt>
                <c:pt idx="16564" formatCode="0.00E+00">
                  <c:v>6.0629099999999999E-5</c:v>
                </c:pt>
                <c:pt idx="16565">
                  <c:v>2.4545200000000001E-4</c:v>
                </c:pt>
                <c:pt idx="16566">
                  <c:v>-2.3532699999999999E-4</c:v>
                </c:pt>
                <c:pt idx="16567">
                  <c:v>-1.4690999999999999E-4</c:v>
                </c:pt>
                <c:pt idx="16568">
                  <c:v>-2.0146780000000002E-3</c:v>
                </c:pt>
                <c:pt idx="16569">
                  <c:v>1.520934E-3</c:v>
                </c:pt>
                <c:pt idx="16570">
                  <c:v>6.02207E-4</c:v>
                </c:pt>
                <c:pt idx="16571">
                  <c:v>1.1050120000000001E-3</c:v>
                </c:pt>
                <c:pt idx="16572">
                  <c:v>-2.2924830000000001E-3</c:v>
                </c:pt>
                <c:pt idx="16573" formatCode="0.00E+00">
                  <c:v>-7.3271300000000004E-5</c:v>
                </c:pt>
                <c:pt idx="16574">
                  <c:v>1.0270570000000001E-3</c:v>
                </c:pt>
                <c:pt idx="16575">
                  <c:v>3.0009920000000001E-3</c:v>
                </c:pt>
                <c:pt idx="16576">
                  <c:v>3.7634799999999998E-4</c:v>
                </c:pt>
                <c:pt idx="16577">
                  <c:v>7.3640700000000001E-4</c:v>
                </c:pt>
                <c:pt idx="16578" formatCode="0.00E+00">
                  <c:v>-4.1504900000000003E-5</c:v>
                </c:pt>
                <c:pt idx="16579">
                  <c:v>-4.1860900000000002E-4</c:v>
                </c:pt>
                <c:pt idx="16580">
                  <c:v>-9.9126100000000001E-4</c:v>
                </c:pt>
                <c:pt idx="16581">
                  <c:v>-1.5076799999999999E-4</c:v>
                </c:pt>
                <c:pt idx="16582">
                  <c:v>-6.9669000000000003E-4</c:v>
                </c:pt>
                <c:pt idx="16583">
                  <c:v>7.6804800000000002E-4</c:v>
                </c:pt>
                <c:pt idx="16584">
                  <c:v>-3.0696100000000002E-4</c:v>
                </c:pt>
                <c:pt idx="16585">
                  <c:v>-8.1562500000000005E-4</c:v>
                </c:pt>
                <c:pt idx="16586">
                  <c:v>-9.9608199999999991E-4</c:v>
                </c:pt>
                <c:pt idx="16587">
                  <c:v>-2.3146130000000001E-3</c:v>
                </c:pt>
                <c:pt idx="16588">
                  <c:v>9.4661699999999997E-4</c:v>
                </c:pt>
                <c:pt idx="16589">
                  <c:v>-1.4795229999999999E-3</c:v>
                </c:pt>
                <c:pt idx="16590">
                  <c:v>4.89175E-4</c:v>
                </c:pt>
                <c:pt idx="16591">
                  <c:v>-7.7183099999999995E-4</c:v>
                </c:pt>
                <c:pt idx="16592">
                  <c:v>-2.7211999999999999E-4</c:v>
                </c:pt>
                <c:pt idx="16593">
                  <c:v>-1.149632E-3</c:v>
                </c:pt>
                <c:pt idx="16594">
                  <c:v>-1.61133E-3</c:v>
                </c:pt>
                <c:pt idx="16595">
                  <c:v>-3.8917940000000001E-3</c:v>
                </c:pt>
                <c:pt idx="16596">
                  <c:v>-1.8147269999999999E-3</c:v>
                </c:pt>
                <c:pt idx="16597">
                  <c:v>-6.5438699999999998E-4</c:v>
                </c:pt>
                <c:pt idx="16598">
                  <c:v>1.4870840000000001E-3</c:v>
                </c:pt>
                <c:pt idx="16599">
                  <c:v>-1.2658249999999999E-3</c:v>
                </c:pt>
                <c:pt idx="16600">
                  <c:v>8.2272499999999995E-4</c:v>
                </c:pt>
                <c:pt idx="16601">
                  <c:v>1.886125E-3</c:v>
                </c:pt>
                <c:pt idx="16602">
                  <c:v>-4.6270099999999999E-4</c:v>
                </c:pt>
                <c:pt idx="16603">
                  <c:v>-1.276031E-3</c:v>
                </c:pt>
                <c:pt idx="16604">
                  <c:v>7.9829499999999997E-4</c:v>
                </c:pt>
                <c:pt idx="16605">
                  <c:v>1.2078699999999999E-4</c:v>
                </c:pt>
                <c:pt idx="16606">
                  <c:v>1.048691E-3</c:v>
                </c:pt>
                <c:pt idx="16607">
                  <c:v>7.4136199999999997E-4</c:v>
                </c:pt>
                <c:pt idx="16608">
                  <c:v>1.4644180000000001E-3</c:v>
                </c:pt>
                <c:pt idx="16609">
                  <c:v>3.2111850000000001E-3</c:v>
                </c:pt>
                <c:pt idx="16610">
                  <c:v>2.6604299999999999E-4</c:v>
                </c:pt>
                <c:pt idx="16611">
                  <c:v>5.58991E-4</c:v>
                </c:pt>
                <c:pt idx="16612">
                  <c:v>2.6387110000000002E-3</c:v>
                </c:pt>
                <c:pt idx="16613">
                  <c:v>1.046674E-3</c:v>
                </c:pt>
                <c:pt idx="16614">
                  <c:v>-1.0543670000000001E-3</c:v>
                </c:pt>
                <c:pt idx="16615">
                  <c:v>1.23017E-4</c:v>
                </c:pt>
                <c:pt idx="16616">
                  <c:v>9.3356799999999996E-4</c:v>
                </c:pt>
                <c:pt idx="16617">
                  <c:v>6.4168500000000002E-4</c:v>
                </c:pt>
                <c:pt idx="16618">
                  <c:v>3.23944E-4</c:v>
                </c:pt>
                <c:pt idx="16619">
                  <c:v>-1.159703E-3</c:v>
                </c:pt>
                <c:pt idx="16620">
                  <c:v>4.2743700000000002E-4</c:v>
                </c:pt>
                <c:pt idx="16621">
                  <c:v>-1.7997639999999999E-3</c:v>
                </c:pt>
                <c:pt idx="16622">
                  <c:v>4.80326E-4</c:v>
                </c:pt>
                <c:pt idx="16623">
                  <c:v>-6.2355400000000001E-4</c:v>
                </c:pt>
                <c:pt idx="16624">
                  <c:v>-2.140224E-3</c:v>
                </c:pt>
                <c:pt idx="16625">
                  <c:v>1.190857E-3</c:v>
                </c:pt>
                <c:pt idx="16626">
                  <c:v>-1.5662409999999999E-3</c:v>
                </c:pt>
                <c:pt idx="16627">
                  <c:v>-2.399277E-3</c:v>
                </c:pt>
                <c:pt idx="16628">
                  <c:v>-2.3297069999999999E-3</c:v>
                </c:pt>
                <c:pt idx="16629">
                  <c:v>-8.4179899999999995E-4</c:v>
                </c:pt>
                <c:pt idx="16630">
                  <c:v>-2.2502199999999998E-3</c:v>
                </c:pt>
                <c:pt idx="16631">
                  <c:v>-1.64699E-4</c:v>
                </c:pt>
                <c:pt idx="16632">
                  <c:v>-1.3016150000000001E-3</c:v>
                </c:pt>
                <c:pt idx="16633">
                  <c:v>-1.2374319999999999E-3</c:v>
                </c:pt>
                <c:pt idx="16634">
                  <c:v>-1.92478E-4</c:v>
                </c:pt>
                <c:pt idx="16635">
                  <c:v>-1.06192E-4</c:v>
                </c:pt>
                <c:pt idx="16636">
                  <c:v>1.515859E-3</c:v>
                </c:pt>
                <c:pt idx="16637">
                  <c:v>1.3044039999999999E-3</c:v>
                </c:pt>
                <c:pt idx="16638">
                  <c:v>-1.101026E-3</c:v>
                </c:pt>
                <c:pt idx="16639">
                  <c:v>-3.6070609999999999E-3</c:v>
                </c:pt>
                <c:pt idx="16640">
                  <c:v>2.0254299999999999E-4</c:v>
                </c:pt>
                <c:pt idx="16641">
                  <c:v>-3.4100800000000001E-4</c:v>
                </c:pt>
                <c:pt idx="16642" formatCode="0.00E+00">
                  <c:v>6.2044200000000005E-5</c:v>
                </c:pt>
                <c:pt idx="16643">
                  <c:v>2.4855210000000001E-3</c:v>
                </c:pt>
                <c:pt idx="16644">
                  <c:v>2.6221799999999999E-4</c:v>
                </c:pt>
                <c:pt idx="16645">
                  <c:v>1.7253590000000001E-3</c:v>
                </c:pt>
                <c:pt idx="16646">
                  <c:v>6.6961600000000005E-4</c:v>
                </c:pt>
                <c:pt idx="16647">
                  <c:v>2.99437E-4</c:v>
                </c:pt>
                <c:pt idx="16648">
                  <c:v>3.24581E-4</c:v>
                </c:pt>
                <c:pt idx="16649">
                  <c:v>6.2418700000000001E-4</c:v>
                </c:pt>
                <c:pt idx="16650">
                  <c:v>1.5718799999999999E-3</c:v>
                </c:pt>
                <c:pt idx="16651">
                  <c:v>6.4030599999999999E-4</c:v>
                </c:pt>
                <c:pt idx="16652">
                  <c:v>-2.9125700000000001E-4</c:v>
                </c:pt>
                <c:pt idx="16653">
                  <c:v>-1.1884759999999999E-3</c:v>
                </c:pt>
                <c:pt idx="16654">
                  <c:v>5.0400599999999999E-4</c:v>
                </c:pt>
                <c:pt idx="16655">
                  <c:v>-7.8416499999999997E-4</c:v>
                </c:pt>
                <c:pt idx="16656">
                  <c:v>1.2489879999999999E-3</c:v>
                </c:pt>
                <c:pt idx="16657">
                  <c:v>1.371227E-3</c:v>
                </c:pt>
                <c:pt idx="16658">
                  <c:v>-1.430413E-3</c:v>
                </c:pt>
                <c:pt idx="16659">
                  <c:v>1.0604410000000001E-3</c:v>
                </c:pt>
                <c:pt idx="16660">
                  <c:v>-2.3697050000000002E-3</c:v>
                </c:pt>
                <c:pt idx="16661">
                  <c:v>-4.1574400000000001E-4</c:v>
                </c:pt>
                <c:pt idx="16662">
                  <c:v>-1.3239689999999999E-3</c:v>
                </c:pt>
                <c:pt idx="16663">
                  <c:v>-1.9346319999999999E-3</c:v>
                </c:pt>
                <c:pt idx="16664">
                  <c:v>-5.46562E-4</c:v>
                </c:pt>
                <c:pt idx="16665">
                  <c:v>-2.4059810000000002E-3</c:v>
                </c:pt>
                <c:pt idx="16666">
                  <c:v>-1.420377E-3</c:v>
                </c:pt>
                <c:pt idx="16667">
                  <c:v>3.72996E-4</c:v>
                </c:pt>
                <c:pt idx="16668">
                  <c:v>1.7161699999999999E-3</c:v>
                </c:pt>
                <c:pt idx="16669">
                  <c:v>-8.8707E-4</c:v>
                </c:pt>
                <c:pt idx="16670">
                  <c:v>-1.4794249999999999E-3</c:v>
                </c:pt>
                <c:pt idx="16671">
                  <c:v>-2.8522840000000001E-3</c:v>
                </c:pt>
                <c:pt idx="16672">
                  <c:v>-2.5960499999999999E-4</c:v>
                </c:pt>
                <c:pt idx="16673">
                  <c:v>-1.0961040000000001E-3</c:v>
                </c:pt>
                <c:pt idx="16674">
                  <c:v>-7.1379400000000002E-4</c:v>
                </c:pt>
                <c:pt idx="16675">
                  <c:v>-1.204349E-3</c:v>
                </c:pt>
                <c:pt idx="16676">
                  <c:v>-1.439598E-3</c:v>
                </c:pt>
                <c:pt idx="16677">
                  <c:v>-6.1827900000000001E-4</c:v>
                </c:pt>
                <c:pt idx="16678">
                  <c:v>4.5848200000000002E-4</c:v>
                </c:pt>
                <c:pt idx="16679">
                  <c:v>-1.13299E-4</c:v>
                </c:pt>
                <c:pt idx="16680">
                  <c:v>7.3898699999999998E-4</c:v>
                </c:pt>
                <c:pt idx="16681" formatCode="0.00E+00">
                  <c:v>-2.9068400000000001E-5</c:v>
                </c:pt>
                <c:pt idx="16682">
                  <c:v>1.7224409999999999E-3</c:v>
                </c:pt>
                <c:pt idx="16683">
                  <c:v>-1.1183530000000001E-3</c:v>
                </c:pt>
                <c:pt idx="16684">
                  <c:v>2.2381050000000002E-3</c:v>
                </c:pt>
                <c:pt idx="16685">
                  <c:v>1.5520740000000001E-3</c:v>
                </c:pt>
                <c:pt idx="16686">
                  <c:v>1.4106839999999999E-3</c:v>
                </c:pt>
                <c:pt idx="16687">
                  <c:v>1.469539E-3</c:v>
                </c:pt>
                <c:pt idx="16688">
                  <c:v>7.6086700000000003E-4</c:v>
                </c:pt>
                <c:pt idx="16689">
                  <c:v>-3.5635739999999999E-3</c:v>
                </c:pt>
                <c:pt idx="16690">
                  <c:v>-9.99668E-4</c:v>
                </c:pt>
                <c:pt idx="16691">
                  <c:v>-2.3773699999999999E-4</c:v>
                </c:pt>
                <c:pt idx="16692">
                  <c:v>1.2048399999999999E-4</c:v>
                </c:pt>
                <c:pt idx="16693">
                  <c:v>-1.6473219999999999E-3</c:v>
                </c:pt>
                <c:pt idx="16694">
                  <c:v>-2.5301099999999998E-4</c:v>
                </c:pt>
                <c:pt idx="16695">
                  <c:v>1.4207849999999999E-3</c:v>
                </c:pt>
                <c:pt idx="16696" formatCode="0.00E+00">
                  <c:v>8.6891000000000005E-5</c:v>
                </c:pt>
                <c:pt idx="16697">
                  <c:v>-2.2340540000000001E-3</c:v>
                </c:pt>
                <c:pt idx="16698">
                  <c:v>-7.2968900000000005E-4</c:v>
                </c:pt>
                <c:pt idx="16699">
                  <c:v>-9.2676300000000004E-4</c:v>
                </c:pt>
                <c:pt idx="16700">
                  <c:v>-1.054522E-3</c:v>
                </c:pt>
                <c:pt idx="16701">
                  <c:v>-2.012195E-3</c:v>
                </c:pt>
                <c:pt idx="16702">
                  <c:v>-7.3835800000000005E-4</c:v>
                </c:pt>
                <c:pt idx="16703">
                  <c:v>-1.0315719999999999E-3</c:v>
                </c:pt>
                <c:pt idx="16704">
                  <c:v>-4.6341500000000001E-4</c:v>
                </c:pt>
                <c:pt idx="16705">
                  <c:v>-3.65411E-4</c:v>
                </c:pt>
                <c:pt idx="16706">
                  <c:v>-1.8411359999999999E-3</c:v>
                </c:pt>
                <c:pt idx="16707">
                  <c:v>5.3067499999999998E-4</c:v>
                </c:pt>
                <c:pt idx="16708">
                  <c:v>5.7651899999999995E-4</c:v>
                </c:pt>
                <c:pt idx="16709">
                  <c:v>-9.9847499999999997E-4</c:v>
                </c:pt>
                <c:pt idx="16710">
                  <c:v>6.1784999999999997E-4</c:v>
                </c:pt>
                <c:pt idx="16711">
                  <c:v>-2.4863300000000001E-3</c:v>
                </c:pt>
                <c:pt idx="16712">
                  <c:v>8.5338999999999999E-4</c:v>
                </c:pt>
                <c:pt idx="16713">
                  <c:v>2.4733910000000001E-3</c:v>
                </c:pt>
                <c:pt idx="16714">
                  <c:v>-1.67298E-4</c:v>
                </c:pt>
                <c:pt idx="16715">
                  <c:v>3.844222E-3</c:v>
                </c:pt>
                <c:pt idx="16716">
                  <c:v>2.6742290000000002E-3</c:v>
                </c:pt>
                <c:pt idx="16717">
                  <c:v>6.7526100000000003E-4</c:v>
                </c:pt>
                <c:pt idx="16718">
                  <c:v>1.498816E-3</c:v>
                </c:pt>
                <c:pt idx="16719">
                  <c:v>1.2117269999999999E-3</c:v>
                </c:pt>
                <c:pt idx="16720">
                  <c:v>-5.7643899999999999E-4</c:v>
                </c:pt>
                <c:pt idx="16721">
                  <c:v>1.5727320000000001E-3</c:v>
                </c:pt>
                <c:pt idx="16722">
                  <c:v>-2.7300290000000001E-3</c:v>
                </c:pt>
                <c:pt idx="16723">
                  <c:v>-3.573985E-3</c:v>
                </c:pt>
                <c:pt idx="16724">
                  <c:v>-6.5566210000000003E-3</c:v>
                </c:pt>
                <c:pt idx="16725">
                  <c:v>-7.8522490000000004E-3</c:v>
                </c:pt>
                <c:pt idx="16726">
                  <c:v>-5.3058660000000002E-3</c:v>
                </c:pt>
                <c:pt idx="16727">
                  <c:v>-4.2379389999999996E-3</c:v>
                </c:pt>
                <c:pt idx="16728">
                  <c:v>1.716604E-3</c:v>
                </c:pt>
                <c:pt idx="16729">
                  <c:v>5.2590500000000001E-4</c:v>
                </c:pt>
                <c:pt idx="16730">
                  <c:v>-1.400199E-3</c:v>
                </c:pt>
                <c:pt idx="16731">
                  <c:v>3.5136199999999997E-4</c:v>
                </c:pt>
                <c:pt idx="16732">
                  <c:v>6.0870599999999998E-4</c:v>
                </c:pt>
                <c:pt idx="16733">
                  <c:v>1.439346E-3</c:v>
                </c:pt>
                <c:pt idx="16734" formatCode="0.00E+00">
                  <c:v>-5.9911999999999998E-5</c:v>
                </c:pt>
                <c:pt idx="16735">
                  <c:v>2.9209639999999999E-3</c:v>
                </c:pt>
                <c:pt idx="16736">
                  <c:v>2.6935449999999999E-3</c:v>
                </c:pt>
                <c:pt idx="16737">
                  <c:v>-3.8959599999999997E-4</c:v>
                </c:pt>
                <c:pt idx="16738">
                  <c:v>-2.4092499999999999E-4</c:v>
                </c:pt>
                <c:pt idx="16739">
                  <c:v>-2.6960930000000001E-3</c:v>
                </c:pt>
                <c:pt idx="16740">
                  <c:v>1.5064200000000001E-4</c:v>
                </c:pt>
                <c:pt idx="16741">
                  <c:v>-1.2243480000000001E-3</c:v>
                </c:pt>
                <c:pt idx="16742">
                  <c:v>7.29548E-4</c:v>
                </c:pt>
                <c:pt idx="16743">
                  <c:v>-1.620692E-3</c:v>
                </c:pt>
                <c:pt idx="16744">
                  <c:v>-1.535221E-3</c:v>
                </c:pt>
                <c:pt idx="16745">
                  <c:v>-8.37739E-4</c:v>
                </c:pt>
                <c:pt idx="16746">
                  <c:v>-2.1840340000000001E-3</c:v>
                </c:pt>
                <c:pt idx="16747">
                  <c:v>-1.5328919999999999E-3</c:v>
                </c:pt>
                <c:pt idx="16748">
                  <c:v>-9.9397500000000002E-4</c:v>
                </c:pt>
                <c:pt idx="16749">
                  <c:v>-2.059239E-3</c:v>
                </c:pt>
                <c:pt idx="16750">
                  <c:v>-2.7147450000000002E-3</c:v>
                </c:pt>
                <c:pt idx="16751">
                  <c:v>-2.1152670000000001E-3</c:v>
                </c:pt>
                <c:pt idx="16752">
                  <c:v>-2.308236E-3</c:v>
                </c:pt>
                <c:pt idx="16753">
                  <c:v>7.62655E-4</c:v>
                </c:pt>
                <c:pt idx="16754">
                  <c:v>8.1849699999999995E-4</c:v>
                </c:pt>
                <c:pt idx="16755">
                  <c:v>4.7128379999999996E-3</c:v>
                </c:pt>
                <c:pt idx="16756">
                  <c:v>1.657019E-3</c:v>
                </c:pt>
                <c:pt idx="16757">
                  <c:v>2.8224180000000001E-3</c:v>
                </c:pt>
                <c:pt idx="16758">
                  <c:v>4.8370990000000001E-3</c:v>
                </c:pt>
                <c:pt idx="16759">
                  <c:v>3.0668959999999999E-3</c:v>
                </c:pt>
                <c:pt idx="16760">
                  <c:v>7.8031499999999996E-4</c:v>
                </c:pt>
                <c:pt idx="16761">
                  <c:v>1.494043E-3</c:v>
                </c:pt>
                <c:pt idx="16762">
                  <c:v>1.788771E-3</c:v>
                </c:pt>
                <c:pt idx="16763">
                  <c:v>-1.200361E-3</c:v>
                </c:pt>
                <c:pt idx="16764">
                  <c:v>-2.6771719999999998E-3</c:v>
                </c:pt>
                <c:pt idx="16765">
                  <c:v>-4.0532270000000004E-3</c:v>
                </c:pt>
                <c:pt idx="16766">
                  <c:v>-1.0409397000000001E-2</c:v>
                </c:pt>
                <c:pt idx="16767">
                  <c:v>-1.3691210000000001E-2</c:v>
                </c:pt>
                <c:pt idx="16768">
                  <c:v>-1.2367675E-2</c:v>
                </c:pt>
                <c:pt idx="16769">
                  <c:v>-3.1550010000000002E-3</c:v>
                </c:pt>
                <c:pt idx="16770" formatCode="0.00E+00">
                  <c:v>6.5348100000000005E-5</c:v>
                </c:pt>
                <c:pt idx="16771">
                  <c:v>2.5567350000000001E-3</c:v>
                </c:pt>
                <c:pt idx="16772">
                  <c:v>5.6896000000000004E-3</c:v>
                </c:pt>
                <c:pt idx="16773">
                  <c:v>7.1593990000000003E-3</c:v>
                </c:pt>
                <c:pt idx="16774">
                  <c:v>4.0510069999999997E-3</c:v>
                </c:pt>
                <c:pt idx="16775">
                  <c:v>5.3350399999999997E-4</c:v>
                </c:pt>
                <c:pt idx="16776">
                  <c:v>9.8088800000000007E-4</c:v>
                </c:pt>
                <c:pt idx="16777">
                  <c:v>2.5476259999999999E-3</c:v>
                </c:pt>
                <c:pt idx="16778">
                  <c:v>-1.9066140000000001E-3</c:v>
                </c:pt>
                <c:pt idx="16779">
                  <c:v>-2.4533500000000001E-4</c:v>
                </c:pt>
                <c:pt idx="16780">
                  <c:v>-8.9181099999999995E-4</c:v>
                </c:pt>
                <c:pt idx="16781">
                  <c:v>-1.7165920000000001E-3</c:v>
                </c:pt>
                <c:pt idx="16782">
                  <c:v>-3.3457510000000001E-3</c:v>
                </c:pt>
                <c:pt idx="16783">
                  <c:v>-6.95373E-4</c:v>
                </c:pt>
                <c:pt idx="16784">
                  <c:v>-3.188752E-3</c:v>
                </c:pt>
                <c:pt idx="16785">
                  <c:v>1.7109199999999999E-4</c:v>
                </c:pt>
                <c:pt idx="16786">
                  <c:v>-4.0477220000000001E-3</c:v>
                </c:pt>
                <c:pt idx="16787">
                  <c:v>-8.0585599999999998E-4</c:v>
                </c:pt>
                <c:pt idx="16788">
                  <c:v>-3.9645300000000001E-4</c:v>
                </c:pt>
                <c:pt idx="16789">
                  <c:v>1.5298110000000001E-3</c:v>
                </c:pt>
                <c:pt idx="16790">
                  <c:v>3.8579899999999998E-4</c:v>
                </c:pt>
                <c:pt idx="16791">
                  <c:v>1.032947E-3</c:v>
                </c:pt>
                <c:pt idx="16792">
                  <c:v>1.582726E-3</c:v>
                </c:pt>
                <c:pt idx="16793">
                  <c:v>3.59501E-3</c:v>
                </c:pt>
                <c:pt idx="16794">
                  <c:v>4.3502740000000003E-3</c:v>
                </c:pt>
                <c:pt idx="16795">
                  <c:v>3.085272E-3</c:v>
                </c:pt>
                <c:pt idx="16796">
                  <c:v>9.2662699999999996E-4</c:v>
                </c:pt>
                <c:pt idx="16797">
                  <c:v>3.3088240000000001E-3</c:v>
                </c:pt>
                <c:pt idx="16798">
                  <c:v>2.0998100000000001E-3</c:v>
                </c:pt>
                <c:pt idx="16799">
                  <c:v>8.9446299999999996E-4</c:v>
                </c:pt>
                <c:pt idx="16800">
                  <c:v>4.6122000000000003E-3</c:v>
                </c:pt>
                <c:pt idx="16801">
                  <c:v>3.131216E-3</c:v>
                </c:pt>
                <c:pt idx="16802">
                  <c:v>1.82241E-3</c:v>
                </c:pt>
                <c:pt idx="16803">
                  <c:v>4.0173880000000002E-3</c:v>
                </c:pt>
                <c:pt idx="16804">
                  <c:v>2.2609549999999998E-3</c:v>
                </c:pt>
                <c:pt idx="16805">
                  <c:v>4.0055910000000002E-3</c:v>
                </c:pt>
                <c:pt idx="16806">
                  <c:v>1.31569E-4</c:v>
                </c:pt>
                <c:pt idx="16807">
                  <c:v>1.911893E-3</c:v>
                </c:pt>
                <c:pt idx="16808">
                  <c:v>1.557995E-3</c:v>
                </c:pt>
                <c:pt idx="16809">
                  <c:v>4.9194369999999996E-3</c:v>
                </c:pt>
                <c:pt idx="16810">
                  <c:v>1.9964679999999999E-3</c:v>
                </c:pt>
                <c:pt idx="16811">
                  <c:v>2.533628E-3</c:v>
                </c:pt>
                <c:pt idx="16812">
                  <c:v>2.3023840000000002E-3</c:v>
                </c:pt>
                <c:pt idx="16813">
                  <c:v>2.8571199999999999E-3</c:v>
                </c:pt>
                <c:pt idx="16814">
                  <c:v>2.7822139999999999E-3</c:v>
                </c:pt>
                <c:pt idx="16815">
                  <c:v>2.785942E-3</c:v>
                </c:pt>
                <c:pt idx="16816">
                  <c:v>4.783275E-3</c:v>
                </c:pt>
                <c:pt idx="16817" formatCode="0.00E+00">
                  <c:v>-1.9203900000000001E-5</c:v>
                </c:pt>
                <c:pt idx="16818">
                  <c:v>-1.5324499999999999E-4</c:v>
                </c:pt>
                <c:pt idx="16819">
                  <c:v>1.188988E-3</c:v>
                </c:pt>
                <c:pt idx="16820">
                  <c:v>-1.136151E-3</c:v>
                </c:pt>
                <c:pt idx="16821">
                  <c:v>-2.228313E-3</c:v>
                </c:pt>
                <c:pt idx="16822">
                  <c:v>3.0550999999999999E-4</c:v>
                </c:pt>
                <c:pt idx="16823">
                  <c:v>6.0698000000000002E-4</c:v>
                </c:pt>
                <c:pt idx="16824">
                  <c:v>1.01384E-4</c:v>
                </c:pt>
                <c:pt idx="16825">
                  <c:v>-7.0528799999999999E-4</c:v>
                </c:pt>
                <c:pt idx="16826">
                  <c:v>-8.5026600000000002E-4</c:v>
                </c:pt>
                <c:pt idx="16827">
                  <c:v>-2.7973030000000001E-3</c:v>
                </c:pt>
                <c:pt idx="16828">
                  <c:v>-1.3095959999999999E-3</c:v>
                </c:pt>
                <c:pt idx="16829">
                  <c:v>-2.8289299999999999E-3</c:v>
                </c:pt>
                <c:pt idx="16830">
                  <c:v>-2.20739E-3</c:v>
                </c:pt>
                <c:pt idx="16831">
                  <c:v>-2.441482E-3</c:v>
                </c:pt>
                <c:pt idx="16832">
                  <c:v>-9.7872299999999992E-4</c:v>
                </c:pt>
                <c:pt idx="16833">
                  <c:v>-7.9549700000000004E-4</c:v>
                </c:pt>
                <c:pt idx="16834">
                  <c:v>1.544679E-3</c:v>
                </c:pt>
                <c:pt idx="16835">
                  <c:v>1.5159170000000001E-3</c:v>
                </c:pt>
                <c:pt idx="16836">
                  <c:v>-1.853323E-3</c:v>
                </c:pt>
                <c:pt idx="16837">
                  <c:v>1.8407479999999999E-3</c:v>
                </c:pt>
                <c:pt idx="16838">
                  <c:v>-2.2072849999999998E-3</c:v>
                </c:pt>
                <c:pt idx="16839">
                  <c:v>2.6564459999999998E-3</c:v>
                </c:pt>
                <c:pt idx="16840">
                  <c:v>1.7196760000000001E-3</c:v>
                </c:pt>
                <c:pt idx="16841">
                  <c:v>1.79744E-3</c:v>
                </c:pt>
                <c:pt idx="16842">
                  <c:v>1.46868E-4</c:v>
                </c:pt>
                <c:pt idx="16843">
                  <c:v>1.4811119999999999E-3</c:v>
                </c:pt>
                <c:pt idx="16844">
                  <c:v>3.5307440000000002E-3</c:v>
                </c:pt>
                <c:pt idx="16845">
                  <c:v>1.022579E-3</c:v>
                </c:pt>
                <c:pt idx="16846">
                  <c:v>1.2071530000000001E-3</c:v>
                </c:pt>
                <c:pt idx="16847">
                  <c:v>-1.5478700000000001E-4</c:v>
                </c:pt>
                <c:pt idx="16848">
                  <c:v>1.3966429999999999E-3</c:v>
                </c:pt>
                <c:pt idx="16849">
                  <c:v>1.4839950000000001E-3</c:v>
                </c:pt>
                <c:pt idx="16850">
                  <c:v>2.1178500000000001E-3</c:v>
                </c:pt>
                <c:pt idx="16851">
                  <c:v>3.169266E-3</c:v>
                </c:pt>
                <c:pt idx="16852">
                  <c:v>1.929294E-3</c:v>
                </c:pt>
                <c:pt idx="16853">
                  <c:v>3.6867139999999998E-3</c:v>
                </c:pt>
                <c:pt idx="16854">
                  <c:v>2.4290689999999998E-3</c:v>
                </c:pt>
                <c:pt idx="16855">
                  <c:v>2.6692859999999999E-3</c:v>
                </c:pt>
                <c:pt idx="16856">
                  <c:v>1.488152E-3</c:v>
                </c:pt>
                <c:pt idx="16857">
                  <c:v>2.3688590000000001E-3</c:v>
                </c:pt>
                <c:pt idx="16858">
                  <c:v>2.39922E-4</c:v>
                </c:pt>
                <c:pt idx="16859">
                  <c:v>-1.5822130000000001E-3</c:v>
                </c:pt>
                <c:pt idx="16860">
                  <c:v>1.3540970000000001E-3</c:v>
                </c:pt>
                <c:pt idx="16861">
                  <c:v>1.7221459999999999E-3</c:v>
                </c:pt>
                <c:pt idx="16862">
                  <c:v>2.6684199999999999E-3</c:v>
                </c:pt>
                <c:pt idx="16863">
                  <c:v>6.0367099999999996E-4</c:v>
                </c:pt>
                <c:pt idx="16864">
                  <c:v>1.348183E-3</c:v>
                </c:pt>
                <c:pt idx="16865">
                  <c:v>1.1947850000000001E-3</c:v>
                </c:pt>
                <c:pt idx="16866">
                  <c:v>2.4096059999999999E-3</c:v>
                </c:pt>
                <c:pt idx="16867">
                  <c:v>2.6330440000000002E-3</c:v>
                </c:pt>
                <c:pt idx="16868">
                  <c:v>1.3458540000000001E-3</c:v>
                </c:pt>
                <c:pt idx="16869">
                  <c:v>1.3133629999999999E-3</c:v>
                </c:pt>
                <c:pt idx="16870">
                  <c:v>1.0141939999999999E-3</c:v>
                </c:pt>
                <c:pt idx="16871">
                  <c:v>1.850693E-3</c:v>
                </c:pt>
                <c:pt idx="16872">
                  <c:v>4.5008400000000001E-4</c:v>
                </c:pt>
                <c:pt idx="16873">
                  <c:v>1.572606E-3</c:v>
                </c:pt>
                <c:pt idx="16874">
                  <c:v>1.3667659999999999E-3</c:v>
                </c:pt>
                <c:pt idx="16875">
                  <c:v>1.872767E-3</c:v>
                </c:pt>
                <c:pt idx="16876">
                  <c:v>3.9607699999999997E-3</c:v>
                </c:pt>
                <c:pt idx="16877">
                  <c:v>2.0108029999999998E-3</c:v>
                </c:pt>
                <c:pt idx="16878">
                  <c:v>7.0343990000000002E-3</c:v>
                </c:pt>
                <c:pt idx="16879">
                  <c:v>7.071417E-3</c:v>
                </c:pt>
                <c:pt idx="16880">
                  <c:v>5.0391589999999997E-3</c:v>
                </c:pt>
                <c:pt idx="16881">
                  <c:v>8.6384210000000003E-3</c:v>
                </c:pt>
                <c:pt idx="16882">
                  <c:v>9.0721199999999995E-3</c:v>
                </c:pt>
                <c:pt idx="16883">
                  <c:v>7.8673059999999993E-3</c:v>
                </c:pt>
                <c:pt idx="16884">
                  <c:v>9.735947E-3</c:v>
                </c:pt>
                <c:pt idx="16885">
                  <c:v>6.2844909999999997E-3</c:v>
                </c:pt>
                <c:pt idx="16886">
                  <c:v>1.1077500000000001E-2</c:v>
                </c:pt>
                <c:pt idx="16887">
                  <c:v>1.2178984E-2</c:v>
                </c:pt>
                <c:pt idx="16888">
                  <c:v>1.1320673E-2</c:v>
                </c:pt>
                <c:pt idx="16889">
                  <c:v>1.142427E-2</c:v>
                </c:pt>
                <c:pt idx="16890">
                  <c:v>9.0215959999999998E-3</c:v>
                </c:pt>
                <c:pt idx="16891">
                  <c:v>1.1004586E-2</c:v>
                </c:pt>
                <c:pt idx="16892">
                  <c:v>1.2419523999999999E-2</c:v>
                </c:pt>
                <c:pt idx="16893">
                  <c:v>1.1166506E-2</c:v>
                </c:pt>
                <c:pt idx="16894">
                  <c:v>1.326335E-2</c:v>
                </c:pt>
                <c:pt idx="16895">
                  <c:v>1.399572E-2</c:v>
                </c:pt>
                <c:pt idx="16896">
                  <c:v>1.4652225E-2</c:v>
                </c:pt>
                <c:pt idx="16897">
                  <c:v>1.7255999000000001E-2</c:v>
                </c:pt>
                <c:pt idx="16898">
                  <c:v>1.7553635000000001E-2</c:v>
                </c:pt>
                <c:pt idx="16899">
                  <c:v>1.7058021999999999E-2</c:v>
                </c:pt>
                <c:pt idx="16900">
                  <c:v>1.8876988000000001E-2</c:v>
                </c:pt>
                <c:pt idx="16901">
                  <c:v>1.6523287000000001E-2</c:v>
                </c:pt>
                <c:pt idx="16902">
                  <c:v>2.0496771E-2</c:v>
                </c:pt>
                <c:pt idx="16903">
                  <c:v>1.8929765000000001E-2</c:v>
                </c:pt>
                <c:pt idx="16904">
                  <c:v>2.0727117E-2</c:v>
                </c:pt>
                <c:pt idx="16905">
                  <c:v>2.0391293000000001E-2</c:v>
                </c:pt>
                <c:pt idx="16906">
                  <c:v>2.2700410000000001E-2</c:v>
                </c:pt>
                <c:pt idx="16907">
                  <c:v>2.0042575999999999E-2</c:v>
                </c:pt>
                <c:pt idx="16908">
                  <c:v>2.4307353E-2</c:v>
                </c:pt>
                <c:pt idx="16909">
                  <c:v>2.6145999999999999E-2</c:v>
                </c:pt>
                <c:pt idx="16910">
                  <c:v>2.3255703999999999E-2</c:v>
                </c:pt>
                <c:pt idx="16911">
                  <c:v>2.6563084000000001E-2</c:v>
                </c:pt>
                <c:pt idx="16912">
                  <c:v>2.6068185000000001E-2</c:v>
                </c:pt>
                <c:pt idx="16913">
                  <c:v>3.0163328999999999E-2</c:v>
                </c:pt>
                <c:pt idx="16914">
                  <c:v>2.8426856E-2</c:v>
                </c:pt>
                <c:pt idx="16915">
                  <c:v>2.9419417999999999E-2</c:v>
                </c:pt>
                <c:pt idx="16916">
                  <c:v>3.0386145999999999E-2</c:v>
                </c:pt>
                <c:pt idx="16917">
                  <c:v>3.3143047000000002E-2</c:v>
                </c:pt>
                <c:pt idx="16918">
                  <c:v>3.1033872000000001E-2</c:v>
                </c:pt>
                <c:pt idx="16919">
                  <c:v>3.4429669000000003E-2</c:v>
                </c:pt>
                <c:pt idx="16920">
                  <c:v>3.3634971999999999E-2</c:v>
                </c:pt>
                <c:pt idx="16921">
                  <c:v>3.5645925000000002E-2</c:v>
                </c:pt>
                <c:pt idx="16922">
                  <c:v>3.5500493000000001E-2</c:v>
                </c:pt>
                <c:pt idx="16923">
                  <c:v>3.7249126E-2</c:v>
                </c:pt>
                <c:pt idx="16924">
                  <c:v>3.9666697000000001E-2</c:v>
                </c:pt>
                <c:pt idx="16925">
                  <c:v>3.7378508999999997E-2</c:v>
                </c:pt>
                <c:pt idx="16926">
                  <c:v>3.6982967999999998E-2</c:v>
                </c:pt>
                <c:pt idx="16927">
                  <c:v>4.0188082E-2</c:v>
                </c:pt>
                <c:pt idx="16928">
                  <c:v>3.9149333000000001E-2</c:v>
                </c:pt>
                <c:pt idx="16929">
                  <c:v>4.3935834999999999E-2</c:v>
                </c:pt>
                <c:pt idx="16930">
                  <c:v>4.1167874E-2</c:v>
                </c:pt>
                <c:pt idx="16931">
                  <c:v>4.2064562E-2</c:v>
                </c:pt>
                <c:pt idx="16932">
                  <c:v>4.3076374000000001E-2</c:v>
                </c:pt>
                <c:pt idx="16933">
                  <c:v>4.5782945999999998E-2</c:v>
                </c:pt>
                <c:pt idx="16934">
                  <c:v>4.6074248999999998E-2</c:v>
                </c:pt>
                <c:pt idx="16935">
                  <c:v>4.9896151E-2</c:v>
                </c:pt>
                <c:pt idx="16936">
                  <c:v>4.8167538000000003E-2</c:v>
                </c:pt>
                <c:pt idx="16937">
                  <c:v>4.7575783000000003E-2</c:v>
                </c:pt>
                <c:pt idx="16938">
                  <c:v>4.8833980999999999E-2</c:v>
                </c:pt>
                <c:pt idx="16939">
                  <c:v>5.0249714000000001E-2</c:v>
                </c:pt>
                <c:pt idx="16940">
                  <c:v>5.2207243E-2</c:v>
                </c:pt>
                <c:pt idx="16941">
                  <c:v>5.2324152999999998E-2</c:v>
                </c:pt>
                <c:pt idx="16942">
                  <c:v>5.5982124000000001E-2</c:v>
                </c:pt>
                <c:pt idx="16943">
                  <c:v>5.6210889999999999E-2</c:v>
                </c:pt>
                <c:pt idx="16944">
                  <c:v>5.6523614E-2</c:v>
                </c:pt>
                <c:pt idx="16945">
                  <c:v>5.9723406999999999E-2</c:v>
                </c:pt>
                <c:pt idx="16946">
                  <c:v>5.8249655999999997E-2</c:v>
                </c:pt>
                <c:pt idx="16947">
                  <c:v>6.0037966999999998E-2</c:v>
                </c:pt>
                <c:pt idx="16948">
                  <c:v>6.0157589999999997E-2</c:v>
                </c:pt>
                <c:pt idx="16949">
                  <c:v>6.4594685999999998E-2</c:v>
                </c:pt>
                <c:pt idx="16950">
                  <c:v>6.3713931000000001E-2</c:v>
                </c:pt>
                <c:pt idx="16951">
                  <c:v>6.4897440000000001E-2</c:v>
                </c:pt>
                <c:pt idx="16952">
                  <c:v>6.9282106999999996E-2</c:v>
                </c:pt>
                <c:pt idx="16953">
                  <c:v>6.7536935000000006E-2</c:v>
                </c:pt>
                <c:pt idx="16954">
                  <c:v>6.9377578999999995E-2</c:v>
                </c:pt>
                <c:pt idx="16955">
                  <c:v>6.8087272000000004E-2</c:v>
                </c:pt>
                <c:pt idx="16956">
                  <c:v>6.8039663E-2</c:v>
                </c:pt>
                <c:pt idx="16957">
                  <c:v>7.1702301999999996E-2</c:v>
                </c:pt>
                <c:pt idx="16958">
                  <c:v>6.8712636999999993E-2</c:v>
                </c:pt>
                <c:pt idx="16959">
                  <c:v>7.2776094E-2</c:v>
                </c:pt>
                <c:pt idx="16960">
                  <c:v>7.2098143000000003E-2</c:v>
                </c:pt>
                <c:pt idx="16961">
                  <c:v>7.2862736999999997E-2</c:v>
                </c:pt>
                <c:pt idx="16962">
                  <c:v>7.2351359000000004E-2</c:v>
                </c:pt>
                <c:pt idx="16963">
                  <c:v>7.5920797999999998E-2</c:v>
                </c:pt>
                <c:pt idx="16964">
                  <c:v>7.4941314999999994E-2</c:v>
                </c:pt>
                <c:pt idx="16965">
                  <c:v>7.5224406999999993E-2</c:v>
                </c:pt>
                <c:pt idx="16966">
                  <c:v>7.9303883000000006E-2</c:v>
                </c:pt>
                <c:pt idx="16967">
                  <c:v>7.9273254000000001E-2</c:v>
                </c:pt>
                <c:pt idx="16968">
                  <c:v>8.0435351000000002E-2</c:v>
                </c:pt>
                <c:pt idx="16969">
                  <c:v>8.1379703999999997E-2</c:v>
                </c:pt>
                <c:pt idx="16970">
                  <c:v>8.0954470000000001E-2</c:v>
                </c:pt>
                <c:pt idx="16971">
                  <c:v>8.2835725999999998E-2</c:v>
                </c:pt>
                <c:pt idx="16972">
                  <c:v>8.2852989000000002E-2</c:v>
                </c:pt>
                <c:pt idx="16973">
                  <c:v>7.9442278000000005E-2</c:v>
                </c:pt>
                <c:pt idx="16974">
                  <c:v>8.5604183E-2</c:v>
                </c:pt>
                <c:pt idx="16975">
                  <c:v>8.7203942000000007E-2</c:v>
                </c:pt>
                <c:pt idx="16976">
                  <c:v>8.7977760000000002E-2</c:v>
                </c:pt>
                <c:pt idx="16977">
                  <c:v>8.8176696999999998E-2</c:v>
                </c:pt>
                <c:pt idx="16978">
                  <c:v>8.6988352000000005E-2</c:v>
                </c:pt>
                <c:pt idx="16979">
                  <c:v>9.1014519000000002E-2</c:v>
                </c:pt>
                <c:pt idx="16980">
                  <c:v>9.1350614999999996E-2</c:v>
                </c:pt>
                <c:pt idx="16981">
                  <c:v>9.2472604999999999E-2</c:v>
                </c:pt>
                <c:pt idx="16982">
                  <c:v>9.3987465000000006E-2</c:v>
                </c:pt>
                <c:pt idx="16983">
                  <c:v>9.4805851999999996E-2</c:v>
                </c:pt>
                <c:pt idx="16984">
                  <c:v>9.5937379000000003E-2</c:v>
                </c:pt>
                <c:pt idx="16985">
                  <c:v>9.4247340999999998E-2</c:v>
                </c:pt>
                <c:pt idx="16986">
                  <c:v>9.5981552999999997E-2</c:v>
                </c:pt>
                <c:pt idx="16987">
                  <c:v>9.5438533000000006E-2</c:v>
                </c:pt>
                <c:pt idx="16988">
                  <c:v>9.7384855000000006E-2</c:v>
                </c:pt>
                <c:pt idx="16989">
                  <c:v>9.7607762000000001E-2</c:v>
                </c:pt>
                <c:pt idx="16990">
                  <c:v>9.5562815999999995E-2</c:v>
                </c:pt>
                <c:pt idx="16991">
                  <c:v>9.7144469999999997E-2</c:v>
                </c:pt>
                <c:pt idx="16992">
                  <c:v>9.6954048000000001E-2</c:v>
                </c:pt>
                <c:pt idx="16993">
                  <c:v>9.7934090000000001E-2</c:v>
                </c:pt>
                <c:pt idx="16994">
                  <c:v>9.7902044999999993E-2</c:v>
                </c:pt>
                <c:pt idx="16995">
                  <c:v>0.100422189</c:v>
                </c:pt>
                <c:pt idx="16996">
                  <c:v>0.100476205</c:v>
                </c:pt>
                <c:pt idx="16997">
                  <c:v>0.10368904499999999</c:v>
                </c:pt>
                <c:pt idx="16998">
                  <c:v>9.9000506000000002E-2</c:v>
                </c:pt>
                <c:pt idx="16999">
                  <c:v>0.100292407</c:v>
                </c:pt>
                <c:pt idx="17000">
                  <c:v>9.7568788000000004E-2</c:v>
                </c:pt>
                <c:pt idx="17001">
                  <c:v>9.8730996000000001E-2</c:v>
                </c:pt>
                <c:pt idx="17002">
                  <c:v>0.10177214399999999</c:v>
                </c:pt>
                <c:pt idx="17003">
                  <c:v>0.102513574</c:v>
                </c:pt>
                <c:pt idx="17004">
                  <c:v>0.100279205</c:v>
                </c:pt>
                <c:pt idx="17005">
                  <c:v>0.102040619</c:v>
                </c:pt>
                <c:pt idx="17006">
                  <c:v>0.104964368</c:v>
                </c:pt>
                <c:pt idx="17007">
                  <c:v>0.10328871000000001</c:v>
                </c:pt>
                <c:pt idx="17008">
                  <c:v>0.100494958</c:v>
                </c:pt>
                <c:pt idx="17009">
                  <c:v>0.100911744</c:v>
                </c:pt>
                <c:pt idx="17010">
                  <c:v>0.102403179</c:v>
                </c:pt>
                <c:pt idx="17011">
                  <c:v>0.105756365</c:v>
                </c:pt>
                <c:pt idx="17012">
                  <c:v>0.10226444899999999</c:v>
                </c:pt>
                <c:pt idx="17013">
                  <c:v>0.101797596</c:v>
                </c:pt>
                <c:pt idx="17014">
                  <c:v>0.10387294699999999</c:v>
                </c:pt>
                <c:pt idx="17015">
                  <c:v>9.8011061999999996E-2</c:v>
                </c:pt>
                <c:pt idx="17016">
                  <c:v>0.100830555</c:v>
                </c:pt>
                <c:pt idx="17017">
                  <c:v>0.10781735200000001</c:v>
                </c:pt>
                <c:pt idx="17018">
                  <c:v>0.104957201</c:v>
                </c:pt>
                <c:pt idx="17019">
                  <c:v>0.101772591</c:v>
                </c:pt>
                <c:pt idx="17020">
                  <c:v>0.10790145399999999</c:v>
                </c:pt>
                <c:pt idx="17021">
                  <c:v>0.104521908</c:v>
                </c:pt>
                <c:pt idx="17022">
                  <c:v>9.7717732000000002E-2</c:v>
                </c:pt>
                <c:pt idx="17023">
                  <c:v>0.106039315</c:v>
                </c:pt>
                <c:pt idx="17024">
                  <c:v>0.10488737400000001</c:v>
                </c:pt>
                <c:pt idx="17025">
                  <c:v>0.107196338</c:v>
                </c:pt>
                <c:pt idx="17026">
                  <c:v>0.10781128700000001</c:v>
                </c:pt>
                <c:pt idx="17027">
                  <c:v>0.10439258799999999</c:v>
                </c:pt>
                <c:pt idx="17028">
                  <c:v>0.10641945899999999</c:v>
                </c:pt>
                <c:pt idx="17029">
                  <c:v>0.112211563</c:v>
                </c:pt>
                <c:pt idx="17030">
                  <c:v>0.114183009</c:v>
                </c:pt>
                <c:pt idx="17031">
                  <c:v>0.10898798699999999</c:v>
                </c:pt>
                <c:pt idx="17032">
                  <c:v>0.11356390299999999</c:v>
                </c:pt>
                <c:pt idx="17033">
                  <c:v>0.11769286499999999</c:v>
                </c:pt>
                <c:pt idx="17034">
                  <c:v>0.11983265</c:v>
                </c:pt>
                <c:pt idx="17035">
                  <c:v>0.11448981599999999</c:v>
                </c:pt>
                <c:pt idx="17036">
                  <c:v>0.117310628</c:v>
                </c:pt>
                <c:pt idx="17037">
                  <c:v>0.123017773</c:v>
                </c:pt>
                <c:pt idx="17038">
                  <c:v>0.11967396700000001</c:v>
                </c:pt>
                <c:pt idx="17039">
                  <c:v>0.117757291</c:v>
                </c:pt>
                <c:pt idx="17040">
                  <c:v>0.12613111699999999</c:v>
                </c:pt>
                <c:pt idx="17041">
                  <c:v>0.12612818200000001</c:v>
                </c:pt>
                <c:pt idx="17042">
                  <c:v>0.124487974</c:v>
                </c:pt>
                <c:pt idx="17043">
                  <c:v>0.12679853999999999</c:v>
                </c:pt>
                <c:pt idx="17044">
                  <c:v>0.12649597200000001</c:v>
                </c:pt>
                <c:pt idx="17045">
                  <c:v>0.126045093</c:v>
                </c:pt>
                <c:pt idx="17046">
                  <c:v>0.12887495800000001</c:v>
                </c:pt>
                <c:pt idx="17047">
                  <c:v>0.128048837</c:v>
                </c:pt>
                <c:pt idx="17048">
                  <c:v>0.12686644499999999</c:v>
                </c:pt>
                <c:pt idx="17049">
                  <c:v>0.125216618</c:v>
                </c:pt>
                <c:pt idx="17050">
                  <c:v>0.124993302</c:v>
                </c:pt>
                <c:pt idx="17051">
                  <c:v>0.12742504499999999</c:v>
                </c:pt>
                <c:pt idx="17052">
                  <c:v>0.12770916500000001</c:v>
                </c:pt>
                <c:pt idx="17053">
                  <c:v>0.13139577199999999</c:v>
                </c:pt>
                <c:pt idx="17054">
                  <c:v>0.12956911300000001</c:v>
                </c:pt>
                <c:pt idx="17055">
                  <c:v>0.127590388</c:v>
                </c:pt>
                <c:pt idx="17056">
                  <c:v>0.12831240899999999</c:v>
                </c:pt>
                <c:pt idx="17057">
                  <c:v>0.124201015</c:v>
                </c:pt>
                <c:pt idx="17058">
                  <c:v>0.124123439</c:v>
                </c:pt>
                <c:pt idx="17059">
                  <c:v>0.127525628</c:v>
                </c:pt>
                <c:pt idx="17060">
                  <c:v>0.12663027600000001</c:v>
                </c:pt>
                <c:pt idx="17061">
                  <c:v>0.12439162300000001</c:v>
                </c:pt>
                <c:pt idx="17062">
                  <c:v>0.125399396</c:v>
                </c:pt>
                <c:pt idx="17063">
                  <c:v>0.125303268</c:v>
                </c:pt>
                <c:pt idx="17064">
                  <c:v>0.12272527799999999</c:v>
                </c:pt>
                <c:pt idx="17065">
                  <c:v>0.11971644300000001</c:v>
                </c:pt>
                <c:pt idx="17066">
                  <c:v>0.123578936</c:v>
                </c:pt>
                <c:pt idx="17067">
                  <c:v>0.12219621999999999</c:v>
                </c:pt>
                <c:pt idx="17068">
                  <c:v>0.120350942</c:v>
                </c:pt>
                <c:pt idx="17069">
                  <c:v>0.12017837200000001</c:v>
                </c:pt>
                <c:pt idx="17070">
                  <c:v>0.118185818</c:v>
                </c:pt>
                <c:pt idx="17071">
                  <c:v>0.121946201</c:v>
                </c:pt>
                <c:pt idx="17072">
                  <c:v>0.123990953</c:v>
                </c:pt>
                <c:pt idx="17073">
                  <c:v>0.124588564</c:v>
                </c:pt>
                <c:pt idx="17074">
                  <c:v>0.12333817</c:v>
                </c:pt>
                <c:pt idx="17075">
                  <c:v>0.12595471699999999</c:v>
                </c:pt>
                <c:pt idx="17076">
                  <c:v>0.12560921899999999</c:v>
                </c:pt>
                <c:pt idx="17077">
                  <c:v>0.128354669</c:v>
                </c:pt>
                <c:pt idx="17078">
                  <c:v>0.128490612</c:v>
                </c:pt>
                <c:pt idx="17079">
                  <c:v>0.127424285</c:v>
                </c:pt>
                <c:pt idx="17080">
                  <c:v>0.13061507</c:v>
                </c:pt>
                <c:pt idx="17081">
                  <c:v>0.126487181</c:v>
                </c:pt>
                <c:pt idx="17082">
                  <c:v>0.13145463199999999</c:v>
                </c:pt>
                <c:pt idx="17083">
                  <c:v>0.13107407099999999</c:v>
                </c:pt>
                <c:pt idx="17084">
                  <c:v>0.13222908999999999</c:v>
                </c:pt>
                <c:pt idx="17085">
                  <c:v>0.135060027</c:v>
                </c:pt>
                <c:pt idx="17086">
                  <c:v>0.13255831600000001</c:v>
                </c:pt>
                <c:pt idx="17087">
                  <c:v>0.136526436</c:v>
                </c:pt>
                <c:pt idx="17088">
                  <c:v>0.139897838</c:v>
                </c:pt>
                <c:pt idx="17089">
                  <c:v>0.14229655299999999</c:v>
                </c:pt>
                <c:pt idx="17090">
                  <c:v>0.142408162</c:v>
                </c:pt>
                <c:pt idx="17091">
                  <c:v>0.13908719999999999</c:v>
                </c:pt>
                <c:pt idx="17092">
                  <c:v>0.14039805499999999</c:v>
                </c:pt>
                <c:pt idx="17093">
                  <c:v>0.143936068</c:v>
                </c:pt>
                <c:pt idx="17094">
                  <c:v>0.145969346</c:v>
                </c:pt>
                <c:pt idx="17095">
                  <c:v>0.152758539</c:v>
                </c:pt>
                <c:pt idx="17096">
                  <c:v>0.15177801299999999</c:v>
                </c:pt>
                <c:pt idx="17097">
                  <c:v>0.14683945500000001</c:v>
                </c:pt>
                <c:pt idx="17098">
                  <c:v>0.14793369200000001</c:v>
                </c:pt>
                <c:pt idx="17099">
                  <c:v>0.14645591399999999</c:v>
                </c:pt>
                <c:pt idx="17100">
                  <c:v>0.15019090500000001</c:v>
                </c:pt>
                <c:pt idx="17101">
                  <c:v>0.140219226</c:v>
                </c:pt>
                <c:pt idx="17102">
                  <c:v>0.144141927</c:v>
                </c:pt>
                <c:pt idx="17103">
                  <c:v>0.14982377</c:v>
                </c:pt>
                <c:pt idx="17104">
                  <c:v>0.14972063899999999</c:v>
                </c:pt>
                <c:pt idx="17105">
                  <c:v>0.141292006</c:v>
                </c:pt>
                <c:pt idx="17106">
                  <c:v>0.142036095</c:v>
                </c:pt>
                <c:pt idx="17107">
                  <c:v>0.14851635699999999</c:v>
                </c:pt>
                <c:pt idx="17108">
                  <c:v>0.14379043899999999</c:v>
                </c:pt>
                <c:pt idx="17109">
                  <c:v>0.14012458899999999</c:v>
                </c:pt>
                <c:pt idx="17110">
                  <c:v>0.13806141899999999</c:v>
                </c:pt>
                <c:pt idx="17111">
                  <c:v>0.14011791300000001</c:v>
                </c:pt>
                <c:pt idx="17112">
                  <c:v>0.14138643400000001</c:v>
                </c:pt>
                <c:pt idx="17113">
                  <c:v>0.140419707</c:v>
                </c:pt>
                <c:pt idx="17114">
                  <c:v>0.13731589899999999</c:v>
                </c:pt>
                <c:pt idx="17115">
                  <c:v>0.133019686</c:v>
                </c:pt>
                <c:pt idx="17116">
                  <c:v>0.13604337</c:v>
                </c:pt>
                <c:pt idx="17117">
                  <c:v>0.13548785399999999</c:v>
                </c:pt>
                <c:pt idx="17118">
                  <c:v>0.13904660899999999</c:v>
                </c:pt>
                <c:pt idx="17119">
                  <c:v>0.13952304400000001</c:v>
                </c:pt>
                <c:pt idx="17120">
                  <c:v>0.14038012899999999</c:v>
                </c:pt>
                <c:pt idx="17121">
                  <c:v>0.13744585200000001</c:v>
                </c:pt>
                <c:pt idx="17122">
                  <c:v>0.13601405899999999</c:v>
                </c:pt>
                <c:pt idx="17123">
                  <c:v>0.14366158800000001</c:v>
                </c:pt>
                <c:pt idx="17124">
                  <c:v>0.142773598</c:v>
                </c:pt>
                <c:pt idx="17125">
                  <c:v>0.14228489999999999</c:v>
                </c:pt>
                <c:pt idx="17126">
                  <c:v>0.14287461300000001</c:v>
                </c:pt>
                <c:pt idx="17127">
                  <c:v>0.14327835999999999</c:v>
                </c:pt>
                <c:pt idx="17128">
                  <c:v>0.13990044600000001</c:v>
                </c:pt>
                <c:pt idx="17129">
                  <c:v>0.132944807</c:v>
                </c:pt>
                <c:pt idx="17130">
                  <c:v>0.14058488599999999</c:v>
                </c:pt>
                <c:pt idx="17131">
                  <c:v>0.143864572</c:v>
                </c:pt>
                <c:pt idx="17132">
                  <c:v>0.14733728800000001</c:v>
                </c:pt>
                <c:pt idx="17133">
                  <c:v>0.14247488999999999</c:v>
                </c:pt>
                <c:pt idx="17134">
                  <c:v>0.142303079</c:v>
                </c:pt>
                <c:pt idx="17135">
                  <c:v>0.13611762199999999</c:v>
                </c:pt>
                <c:pt idx="17136">
                  <c:v>0.135920808</c:v>
                </c:pt>
                <c:pt idx="17137">
                  <c:v>0.14271640799999999</c:v>
                </c:pt>
                <c:pt idx="17138">
                  <c:v>0.143635228</c:v>
                </c:pt>
                <c:pt idx="17139">
                  <c:v>0.14352284400000001</c:v>
                </c:pt>
                <c:pt idx="17140">
                  <c:v>0.142601967</c:v>
                </c:pt>
                <c:pt idx="17141">
                  <c:v>0.143390253</c:v>
                </c:pt>
                <c:pt idx="17142">
                  <c:v>0.151591375</c:v>
                </c:pt>
                <c:pt idx="17143">
                  <c:v>0.14627836599999999</c:v>
                </c:pt>
                <c:pt idx="17144">
                  <c:v>0.15129420199999999</c:v>
                </c:pt>
                <c:pt idx="17145">
                  <c:v>0.15930846300000001</c:v>
                </c:pt>
                <c:pt idx="17146">
                  <c:v>0.155051097</c:v>
                </c:pt>
                <c:pt idx="17147">
                  <c:v>0.15155595499999999</c:v>
                </c:pt>
                <c:pt idx="17148">
                  <c:v>0.14961624100000001</c:v>
                </c:pt>
                <c:pt idx="17149">
                  <c:v>0.14850623900000001</c:v>
                </c:pt>
                <c:pt idx="17150">
                  <c:v>0.15507537099999999</c:v>
                </c:pt>
                <c:pt idx="17151">
                  <c:v>0.154715568</c:v>
                </c:pt>
                <c:pt idx="17152">
                  <c:v>0.146209702</c:v>
                </c:pt>
                <c:pt idx="17153">
                  <c:v>0.14919564099999999</c:v>
                </c:pt>
                <c:pt idx="17154">
                  <c:v>0.149646431</c:v>
                </c:pt>
                <c:pt idx="17155">
                  <c:v>0.14639577300000001</c:v>
                </c:pt>
                <c:pt idx="17156">
                  <c:v>0.15021696700000001</c:v>
                </c:pt>
                <c:pt idx="17157">
                  <c:v>0.147444621</c:v>
                </c:pt>
                <c:pt idx="17158">
                  <c:v>0.145278662</c:v>
                </c:pt>
                <c:pt idx="17159">
                  <c:v>0.141854912</c:v>
                </c:pt>
                <c:pt idx="17160">
                  <c:v>0.14532695700000001</c:v>
                </c:pt>
                <c:pt idx="17161">
                  <c:v>0.14348591899999999</c:v>
                </c:pt>
                <c:pt idx="17162">
                  <c:v>0.14521315700000001</c:v>
                </c:pt>
                <c:pt idx="17163">
                  <c:v>0.147402003</c:v>
                </c:pt>
                <c:pt idx="17164">
                  <c:v>0.14627441799999999</c:v>
                </c:pt>
                <c:pt idx="17165">
                  <c:v>0.141983002</c:v>
                </c:pt>
                <c:pt idx="17166">
                  <c:v>0.13840185099999999</c:v>
                </c:pt>
                <c:pt idx="17167">
                  <c:v>0.13956963999999999</c:v>
                </c:pt>
                <c:pt idx="17168">
                  <c:v>0.14002118999999999</c:v>
                </c:pt>
                <c:pt idx="17169">
                  <c:v>0.14021693199999999</c:v>
                </c:pt>
                <c:pt idx="17170">
                  <c:v>0.14411832399999999</c:v>
                </c:pt>
                <c:pt idx="17171">
                  <c:v>0.14421366199999999</c:v>
                </c:pt>
                <c:pt idx="17172">
                  <c:v>0.14591395900000001</c:v>
                </c:pt>
                <c:pt idx="17173">
                  <c:v>0.13575533000000001</c:v>
                </c:pt>
                <c:pt idx="17174">
                  <c:v>0.13331969099999999</c:v>
                </c:pt>
                <c:pt idx="17175">
                  <c:v>0.14388471799999999</c:v>
                </c:pt>
                <c:pt idx="17176">
                  <c:v>0.146986276</c:v>
                </c:pt>
                <c:pt idx="17177">
                  <c:v>0.149299771</c:v>
                </c:pt>
                <c:pt idx="17178">
                  <c:v>0.14287808499999999</c:v>
                </c:pt>
                <c:pt idx="17179">
                  <c:v>0.13871130300000001</c:v>
                </c:pt>
                <c:pt idx="17180">
                  <c:v>0.139279932</c:v>
                </c:pt>
                <c:pt idx="17181">
                  <c:v>0.14324884099999999</c:v>
                </c:pt>
                <c:pt idx="17182">
                  <c:v>0.143406019</c:v>
                </c:pt>
                <c:pt idx="17183">
                  <c:v>0.15026526200000001</c:v>
                </c:pt>
                <c:pt idx="17184">
                  <c:v>0.14887847000000001</c:v>
                </c:pt>
                <c:pt idx="17185">
                  <c:v>0.15057063100000001</c:v>
                </c:pt>
                <c:pt idx="17186">
                  <c:v>0.14434079799999999</c:v>
                </c:pt>
                <c:pt idx="17187">
                  <c:v>0.15023703899999999</c:v>
                </c:pt>
                <c:pt idx="17188">
                  <c:v>0.154152229</c:v>
                </c:pt>
                <c:pt idx="17189">
                  <c:v>0.152296811</c:v>
                </c:pt>
                <c:pt idx="17190">
                  <c:v>0.15714931500000001</c:v>
                </c:pt>
                <c:pt idx="17191">
                  <c:v>0.14709614200000001</c:v>
                </c:pt>
                <c:pt idx="17192">
                  <c:v>0.14094313999999999</c:v>
                </c:pt>
                <c:pt idx="17193">
                  <c:v>0.14668305200000001</c:v>
                </c:pt>
                <c:pt idx="17194">
                  <c:v>0.14611929700000001</c:v>
                </c:pt>
                <c:pt idx="17195">
                  <c:v>0.14558613300000001</c:v>
                </c:pt>
                <c:pt idx="17196">
                  <c:v>0.15423399199999999</c:v>
                </c:pt>
                <c:pt idx="17197">
                  <c:v>0.15659621400000001</c:v>
                </c:pt>
                <c:pt idx="17198">
                  <c:v>0.15321183199999999</c:v>
                </c:pt>
                <c:pt idx="17199">
                  <c:v>0.14507161099999999</c:v>
                </c:pt>
                <c:pt idx="17200">
                  <c:v>0.139036611</c:v>
                </c:pt>
                <c:pt idx="17201">
                  <c:v>0.14037005599999999</c:v>
                </c:pt>
                <c:pt idx="17202">
                  <c:v>0.14595417699999999</c:v>
                </c:pt>
                <c:pt idx="17203">
                  <c:v>0.149295121</c:v>
                </c:pt>
                <c:pt idx="17204">
                  <c:v>0.14722806199999999</c:v>
                </c:pt>
                <c:pt idx="17205">
                  <c:v>0.14108309099999999</c:v>
                </c:pt>
                <c:pt idx="17206">
                  <c:v>0.14302332700000001</c:v>
                </c:pt>
                <c:pt idx="17207">
                  <c:v>0.144166082</c:v>
                </c:pt>
                <c:pt idx="17208">
                  <c:v>0.151133925</c:v>
                </c:pt>
                <c:pt idx="17209">
                  <c:v>0.15142208300000001</c:v>
                </c:pt>
                <c:pt idx="17210">
                  <c:v>0.153510332</c:v>
                </c:pt>
                <c:pt idx="17211">
                  <c:v>0.14860504899999999</c:v>
                </c:pt>
                <c:pt idx="17212">
                  <c:v>0.15226769400000001</c:v>
                </c:pt>
                <c:pt idx="17213">
                  <c:v>0.14956644199999999</c:v>
                </c:pt>
                <c:pt idx="17214">
                  <c:v>0.151453063</c:v>
                </c:pt>
                <c:pt idx="17215">
                  <c:v>0.152481318</c:v>
                </c:pt>
                <c:pt idx="17216">
                  <c:v>0.15992329999999999</c:v>
                </c:pt>
                <c:pt idx="17217">
                  <c:v>0.15661086099999999</c:v>
                </c:pt>
                <c:pt idx="17218">
                  <c:v>0.15749232499999999</c:v>
                </c:pt>
                <c:pt idx="17219">
                  <c:v>0.160484657</c:v>
                </c:pt>
                <c:pt idx="17220">
                  <c:v>0.16524051100000001</c:v>
                </c:pt>
                <c:pt idx="17221">
                  <c:v>0.16381226500000001</c:v>
                </c:pt>
                <c:pt idx="17222">
                  <c:v>0.16168738899999999</c:v>
                </c:pt>
                <c:pt idx="17223">
                  <c:v>0.15733417899999999</c:v>
                </c:pt>
                <c:pt idx="17224">
                  <c:v>0.16050910900000001</c:v>
                </c:pt>
                <c:pt idx="17225">
                  <c:v>0.162666529</c:v>
                </c:pt>
                <c:pt idx="17226">
                  <c:v>0.16023974099999999</c:v>
                </c:pt>
                <c:pt idx="17227">
                  <c:v>0.15837605299999999</c:v>
                </c:pt>
                <c:pt idx="17228">
                  <c:v>0.15809610499999999</c:v>
                </c:pt>
                <c:pt idx="17229">
                  <c:v>0.16534122800000001</c:v>
                </c:pt>
                <c:pt idx="17230">
                  <c:v>0.15839803199999999</c:v>
                </c:pt>
                <c:pt idx="17231">
                  <c:v>0.15914531100000001</c:v>
                </c:pt>
                <c:pt idx="17232">
                  <c:v>0.164069399</c:v>
                </c:pt>
                <c:pt idx="17233">
                  <c:v>0.16526782500000001</c:v>
                </c:pt>
                <c:pt idx="17234">
                  <c:v>0.16465164700000001</c:v>
                </c:pt>
                <c:pt idx="17235">
                  <c:v>0.16387000700000001</c:v>
                </c:pt>
                <c:pt idx="17236">
                  <c:v>0.160063118</c:v>
                </c:pt>
                <c:pt idx="17237">
                  <c:v>0.161654875</c:v>
                </c:pt>
                <c:pt idx="17238">
                  <c:v>0.16198010700000001</c:v>
                </c:pt>
                <c:pt idx="17239">
                  <c:v>0.15617334799999999</c:v>
                </c:pt>
                <c:pt idx="17240">
                  <c:v>0.15817147500000001</c:v>
                </c:pt>
                <c:pt idx="17241">
                  <c:v>0.16496865499999999</c:v>
                </c:pt>
                <c:pt idx="17242">
                  <c:v>0.16059495500000001</c:v>
                </c:pt>
                <c:pt idx="17243">
                  <c:v>0.15104246099999999</c:v>
                </c:pt>
                <c:pt idx="17244">
                  <c:v>0.16252830600000001</c:v>
                </c:pt>
                <c:pt idx="17245">
                  <c:v>0.16110032799999999</c:v>
                </c:pt>
                <c:pt idx="17246">
                  <c:v>0.152853936</c:v>
                </c:pt>
                <c:pt idx="17247">
                  <c:v>0.159235403</c:v>
                </c:pt>
                <c:pt idx="17248">
                  <c:v>0.16020087899999999</c:v>
                </c:pt>
                <c:pt idx="17249">
                  <c:v>0.160130307</c:v>
                </c:pt>
                <c:pt idx="17250">
                  <c:v>0.15826468199999999</c:v>
                </c:pt>
                <c:pt idx="17251">
                  <c:v>0.15933607499999999</c:v>
                </c:pt>
                <c:pt idx="17252">
                  <c:v>0.15784598899999999</c:v>
                </c:pt>
                <c:pt idx="17253">
                  <c:v>0.16203674700000001</c:v>
                </c:pt>
                <c:pt idx="17254">
                  <c:v>0.16309131700000001</c:v>
                </c:pt>
                <c:pt idx="17255">
                  <c:v>0.16190221900000001</c:v>
                </c:pt>
                <c:pt idx="17256">
                  <c:v>0.16623424000000001</c:v>
                </c:pt>
                <c:pt idx="17257">
                  <c:v>0.17127268000000001</c:v>
                </c:pt>
                <c:pt idx="17258">
                  <c:v>0.16700691000000001</c:v>
                </c:pt>
                <c:pt idx="17259">
                  <c:v>0.153145164</c:v>
                </c:pt>
                <c:pt idx="17260">
                  <c:v>0.153691366</c:v>
                </c:pt>
                <c:pt idx="17261">
                  <c:v>0.16002675899999999</c:v>
                </c:pt>
                <c:pt idx="17262">
                  <c:v>0.155366853</c:v>
                </c:pt>
                <c:pt idx="17263">
                  <c:v>0.156433985</c:v>
                </c:pt>
                <c:pt idx="17264">
                  <c:v>0.15396088399999999</c:v>
                </c:pt>
                <c:pt idx="17265">
                  <c:v>0.154525205</c:v>
                </c:pt>
                <c:pt idx="17266">
                  <c:v>0.150224999</c:v>
                </c:pt>
                <c:pt idx="17267">
                  <c:v>0.14838741699999999</c:v>
                </c:pt>
                <c:pt idx="17268">
                  <c:v>0.146439984</c:v>
                </c:pt>
                <c:pt idx="17269">
                  <c:v>0.150421679</c:v>
                </c:pt>
                <c:pt idx="17270">
                  <c:v>0.148230746</c:v>
                </c:pt>
                <c:pt idx="17271">
                  <c:v>0.14221599700000001</c:v>
                </c:pt>
                <c:pt idx="17272">
                  <c:v>0.14730869199999999</c:v>
                </c:pt>
                <c:pt idx="17273">
                  <c:v>0.15003497900000001</c:v>
                </c:pt>
                <c:pt idx="17274">
                  <c:v>0.143590316</c:v>
                </c:pt>
                <c:pt idx="17275">
                  <c:v>0.14478553799999999</c:v>
                </c:pt>
                <c:pt idx="17276">
                  <c:v>0.14177896100000001</c:v>
                </c:pt>
                <c:pt idx="17277">
                  <c:v>0.14280135899999999</c:v>
                </c:pt>
                <c:pt idx="17278">
                  <c:v>0.14100562</c:v>
                </c:pt>
                <c:pt idx="17279">
                  <c:v>0.142578751</c:v>
                </c:pt>
                <c:pt idx="17280">
                  <c:v>0.15060621499999999</c:v>
                </c:pt>
                <c:pt idx="17281">
                  <c:v>0.15537861</c:v>
                </c:pt>
                <c:pt idx="17282">
                  <c:v>0.15839867299999999</c:v>
                </c:pt>
                <c:pt idx="17283">
                  <c:v>0.14827068199999999</c:v>
                </c:pt>
                <c:pt idx="17284">
                  <c:v>0.14951399000000001</c:v>
                </c:pt>
                <c:pt idx="17285">
                  <c:v>0.14779572199999999</c:v>
                </c:pt>
                <c:pt idx="17286">
                  <c:v>0.14385123599999999</c:v>
                </c:pt>
                <c:pt idx="17287">
                  <c:v>0.149366111</c:v>
                </c:pt>
                <c:pt idx="17288">
                  <c:v>0.156594336</c:v>
                </c:pt>
                <c:pt idx="17289">
                  <c:v>0.15371093199999999</c:v>
                </c:pt>
                <c:pt idx="17290">
                  <c:v>0.153743029</c:v>
                </c:pt>
                <c:pt idx="17291">
                  <c:v>0.155697793</c:v>
                </c:pt>
                <c:pt idx="17292">
                  <c:v>0.151537955</c:v>
                </c:pt>
                <c:pt idx="17293">
                  <c:v>0.15045671199999999</c:v>
                </c:pt>
                <c:pt idx="17294">
                  <c:v>0.14980754299999999</c:v>
                </c:pt>
                <c:pt idx="17295">
                  <c:v>0.151495188</c:v>
                </c:pt>
                <c:pt idx="17296">
                  <c:v>0.15426467399999999</c:v>
                </c:pt>
                <c:pt idx="17297">
                  <c:v>0.145451203</c:v>
                </c:pt>
                <c:pt idx="17298">
                  <c:v>0.149103343</c:v>
                </c:pt>
                <c:pt idx="17299">
                  <c:v>0.153947368</c:v>
                </c:pt>
                <c:pt idx="17300">
                  <c:v>0.14097140699999999</c:v>
                </c:pt>
                <c:pt idx="17301">
                  <c:v>0.13882170599999999</c:v>
                </c:pt>
                <c:pt idx="17302">
                  <c:v>0.14966705399999999</c:v>
                </c:pt>
                <c:pt idx="17303">
                  <c:v>0.13779069499999999</c:v>
                </c:pt>
                <c:pt idx="17304">
                  <c:v>0.13675616700000001</c:v>
                </c:pt>
                <c:pt idx="17305">
                  <c:v>0.140894726</c:v>
                </c:pt>
                <c:pt idx="17306">
                  <c:v>0.134357795</c:v>
                </c:pt>
                <c:pt idx="17307">
                  <c:v>0.14833991199999999</c:v>
                </c:pt>
                <c:pt idx="17308">
                  <c:v>0.14850981499999999</c:v>
                </c:pt>
                <c:pt idx="17309">
                  <c:v>0.13389146299999999</c:v>
                </c:pt>
                <c:pt idx="17310">
                  <c:v>0.13827946799999999</c:v>
                </c:pt>
                <c:pt idx="17311">
                  <c:v>0.146075338</c:v>
                </c:pt>
                <c:pt idx="17312">
                  <c:v>0.14475987900000001</c:v>
                </c:pt>
                <c:pt idx="17313">
                  <c:v>0.147810519</c:v>
                </c:pt>
                <c:pt idx="17314">
                  <c:v>0.14440119300000001</c:v>
                </c:pt>
                <c:pt idx="17315">
                  <c:v>0.141697556</c:v>
                </c:pt>
                <c:pt idx="17316">
                  <c:v>0.14296668800000001</c:v>
                </c:pt>
                <c:pt idx="17317">
                  <c:v>0.14137572100000001</c:v>
                </c:pt>
                <c:pt idx="17318">
                  <c:v>0.145619199</c:v>
                </c:pt>
                <c:pt idx="17319">
                  <c:v>0.14832682899999999</c:v>
                </c:pt>
                <c:pt idx="17320">
                  <c:v>0.13845971200000001</c:v>
                </c:pt>
                <c:pt idx="17321">
                  <c:v>0.13538323299999999</c:v>
                </c:pt>
                <c:pt idx="17322">
                  <c:v>0.134223074</c:v>
                </c:pt>
                <c:pt idx="17323">
                  <c:v>0.13269947500000001</c:v>
                </c:pt>
                <c:pt idx="17324">
                  <c:v>0.13948517999999999</c:v>
                </c:pt>
                <c:pt idx="17325">
                  <c:v>0.13894748700000001</c:v>
                </c:pt>
                <c:pt idx="17326">
                  <c:v>0.13400620199999999</c:v>
                </c:pt>
                <c:pt idx="17327">
                  <c:v>0.13819268300000001</c:v>
                </c:pt>
                <c:pt idx="17328">
                  <c:v>0.12666027199999999</c:v>
                </c:pt>
                <c:pt idx="17329">
                  <c:v>0.123813622</c:v>
                </c:pt>
                <c:pt idx="17330">
                  <c:v>0.124655917</c:v>
                </c:pt>
                <c:pt idx="17331">
                  <c:v>0.125941157</c:v>
                </c:pt>
                <c:pt idx="17332">
                  <c:v>0.12752748999999999</c:v>
                </c:pt>
                <c:pt idx="17333">
                  <c:v>0.13139252400000001</c:v>
                </c:pt>
                <c:pt idx="17334">
                  <c:v>0.129935041</c:v>
                </c:pt>
                <c:pt idx="17335">
                  <c:v>0.129871398</c:v>
                </c:pt>
                <c:pt idx="17336">
                  <c:v>0.12994724499999999</c:v>
                </c:pt>
                <c:pt idx="17337">
                  <c:v>0.13918682900000001</c:v>
                </c:pt>
                <c:pt idx="17338">
                  <c:v>0.14696372999999999</c:v>
                </c:pt>
                <c:pt idx="17339">
                  <c:v>0.138090342</c:v>
                </c:pt>
                <c:pt idx="17340">
                  <c:v>0.137395725</c:v>
                </c:pt>
                <c:pt idx="17341">
                  <c:v>0.13897045</c:v>
                </c:pt>
                <c:pt idx="17342">
                  <c:v>0.13917665200000001</c:v>
                </c:pt>
                <c:pt idx="17343">
                  <c:v>0.144350901</c:v>
                </c:pt>
                <c:pt idx="17344">
                  <c:v>0.14550964499999999</c:v>
                </c:pt>
                <c:pt idx="17345">
                  <c:v>0.14504651700000001</c:v>
                </c:pt>
                <c:pt idx="17346">
                  <c:v>0.13851529400000001</c:v>
                </c:pt>
                <c:pt idx="17347">
                  <c:v>0.138328329</c:v>
                </c:pt>
                <c:pt idx="17348">
                  <c:v>0.135900095</c:v>
                </c:pt>
                <c:pt idx="17349">
                  <c:v>0.13263292600000001</c:v>
                </c:pt>
                <c:pt idx="17350">
                  <c:v>0.14074598299999999</c:v>
                </c:pt>
                <c:pt idx="17351">
                  <c:v>0.146334082</c:v>
                </c:pt>
                <c:pt idx="17352">
                  <c:v>0.136239424</c:v>
                </c:pt>
                <c:pt idx="17353">
                  <c:v>0.120785885</c:v>
                </c:pt>
                <c:pt idx="17354">
                  <c:v>0.126645282</c:v>
                </c:pt>
                <c:pt idx="17355">
                  <c:v>0.131073579</c:v>
                </c:pt>
                <c:pt idx="17356">
                  <c:v>0.129369542</c:v>
                </c:pt>
                <c:pt idx="17357">
                  <c:v>0.13820059600000001</c:v>
                </c:pt>
                <c:pt idx="17358">
                  <c:v>0.13217738300000001</c:v>
                </c:pt>
                <c:pt idx="17359">
                  <c:v>0.12028902800000001</c:v>
                </c:pt>
                <c:pt idx="17360">
                  <c:v>0.12331165400000001</c:v>
                </c:pt>
                <c:pt idx="17361">
                  <c:v>0.122996867</c:v>
                </c:pt>
                <c:pt idx="17362">
                  <c:v>0.124656141</c:v>
                </c:pt>
                <c:pt idx="17363">
                  <c:v>0.13064637800000001</c:v>
                </c:pt>
                <c:pt idx="17364">
                  <c:v>0.13246735900000001</c:v>
                </c:pt>
                <c:pt idx="17365">
                  <c:v>0.12241605699999999</c:v>
                </c:pt>
                <c:pt idx="17366">
                  <c:v>0.126578838</c:v>
                </c:pt>
                <c:pt idx="17367">
                  <c:v>0.13307535600000001</c:v>
                </c:pt>
                <c:pt idx="17368">
                  <c:v>0.13152475699999999</c:v>
                </c:pt>
                <c:pt idx="17369">
                  <c:v>0.13466861799999999</c:v>
                </c:pt>
                <c:pt idx="17370">
                  <c:v>0.138981417</c:v>
                </c:pt>
                <c:pt idx="17371">
                  <c:v>0.13920618600000001</c:v>
                </c:pt>
                <c:pt idx="17372">
                  <c:v>0.134790674</c:v>
                </c:pt>
                <c:pt idx="17373">
                  <c:v>0.133771479</c:v>
                </c:pt>
                <c:pt idx="17374">
                  <c:v>0.12974055100000001</c:v>
                </c:pt>
                <c:pt idx="17375">
                  <c:v>0.13564398899999999</c:v>
                </c:pt>
                <c:pt idx="17376">
                  <c:v>0.14229573300000001</c:v>
                </c:pt>
                <c:pt idx="17377">
                  <c:v>0.139713526</c:v>
                </c:pt>
                <c:pt idx="17378">
                  <c:v>0.13541816200000001</c:v>
                </c:pt>
                <c:pt idx="17379">
                  <c:v>0.14012129600000001</c:v>
                </c:pt>
                <c:pt idx="17380">
                  <c:v>0.139922768</c:v>
                </c:pt>
                <c:pt idx="17381">
                  <c:v>0.135274753</c:v>
                </c:pt>
                <c:pt idx="17382">
                  <c:v>0.137987569</c:v>
                </c:pt>
                <c:pt idx="17383">
                  <c:v>0.141327709</c:v>
                </c:pt>
                <c:pt idx="17384">
                  <c:v>0.14824986500000001</c:v>
                </c:pt>
                <c:pt idx="17385">
                  <c:v>0.13914001000000001</c:v>
                </c:pt>
                <c:pt idx="17386">
                  <c:v>0.133059591</c:v>
                </c:pt>
                <c:pt idx="17387">
                  <c:v>0.14631626</c:v>
                </c:pt>
                <c:pt idx="17388">
                  <c:v>0.152821764</c:v>
                </c:pt>
                <c:pt idx="17389">
                  <c:v>0.14184793800000001</c:v>
                </c:pt>
                <c:pt idx="17390">
                  <c:v>0.14493362600000001</c:v>
                </c:pt>
                <c:pt idx="17391">
                  <c:v>0.149405077</c:v>
                </c:pt>
                <c:pt idx="17392">
                  <c:v>0.15331086499999999</c:v>
                </c:pt>
                <c:pt idx="17393">
                  <c:v>0.149990439</c:v>
                </c:pt>
                <c:pt idx="17394">
                  <c:v>0.151989713</c:v>
                </c:pt>
                <c:pt idx="17395">
                  <c:v>0.15374286500000001</c:v>
                </c:pt>
                <c:pt idx="17396">
                  <c:v>0.16309767999999999</c:v>
                </c:pt>
                <c:pt idx="17397">
                  <c:v>0.163689166</c:v>
                </c:pt>
                <c:pt idx="17398">
                  <c:v>0.15365239999999999</c:v>
                </c:pt>
                <c:pt idx="17399">
                  <c:v>0.160038665</c:v>
                </c:pt>
                <c:pt idx="17400">
                  <c:v>0.16062094299999999</c:v>
                </c:pt>
                <c:pt idx="17401">
                  <c:v>0.15689118199999999</c:v>
                </c:pt>
                <c:pt idx="17402">
                  <c:v>0.16327823699999999</c:v>
                </c:pt>
                <c:pt idx="17403">
                  <c:v>0.167086288</c:v>
                </c:pt>
                <c:pt idx="17404">
                  <c:v>0.16334839200000001</c:v>
                </c:pt>
                <c:pt idx="17405">
                  <c:v>0.1648608</c:v>
                </c:pt>
                <c:pt idx="17406">
                  <c:v>0.15952576700000001</c:v>
                </c:pt>
                <c:pt idx="17407">
                  <c:v>0.16213007300000001</c:v>
                </c:pt>
                <c:pt idx="17408">
                  <c:v>0.164542943</c:v>
                </c:pt>
                <c:pt idx="17409">
                  <c:v>0.16733101</c:v>
                </c:pt>
                <c:pt idx="17410">
                  <c:v>0.162888378</c:v>
                </c:pt>
                <c:pt idx="17411">
                  <c:v>0.165682569</c:v>
                </c:pt>
                <c:pt idx="17412">
                  <c:v>0.167817876</c:v>
                </c:pt>
                <c:pt idx="17413">
                  <c:v>0.16065157899999999</c:v>
                </c:pt>
                <c:pt idx="17414">
                  <c:v>0.15743345</c:v>
                </c:pt>
                <c:pt idx="17415">
                  <c:v>0.163092405</c:v>
                </c:pt>
                <c:pt idx="17416">
                  <c:v>0.16883018599999999</c:v>
                </c:pt>
                <c:pt idx="17417">
                  <c:v>0.168151617</c:v>
                </c:pt>
                <c:pt idx="17418">
                  <c:v>0.17032077900000001</c:v>
                </c:pt>
                <c:pt idx="17419">
                  <c:v>0.16667491200000001</c:v>
                </c:pt>
                <c:pt idx="17420">
                  <c:v>0.155843273</c:v>
                </c:pt>
                <c:pt idx="17421">
                  <c:v>0.16701977000000001</c:v>
                </c:pt>
                <c:pt idx="17422">
                  <c:v>0.16994556799999999</c:v>
                </c:pt>
                <c:pt idx="17423">
                  <c:v>0.163509771</c:v>
                </c:pt>
                <c:pt idx="17424">
                  <c:v>0.17009303000000001</c:v>
                </c:pt>
                <c:pt idx="17425">
                  <c:v>0.16940006599999999</c:v>
                </c:pt>
                <c:pt idx="17426">
                  <c:v>0.171177313</c:v>
                </c:pt>
                <c:pt idx="17427">
                  <c:v>0.18326060499999999</c:v>
                </c:pt>
                <c:pt idx="17428">
                  <c:v>0.18667471399999999</c:v>
                </c:pt>
                <c:pt idx="17429">
                  <c:v>0.178944096</c:v>
                </c:pt>
                <c:pt idx="17430">
                  <c:v>0.17623418599999999</c:v>
                </c:pt>
                <c:pt idx="17431">
                  <c:v>0.181778878</c:v>
                </c:pt>
                <c:pt idx="17432">
                  <c:v>0.18859343200000001</c:v>
                </c:pt>
                <c:pt idx="17433">
                  <c:v>0.18318241800000001</c:v>
                </c:pt>
                <c:pt idx="17434">
                  <c:v>0.187638626</c:v>
                </c:pt>
                <c:pt idx="17435">
                  <c:v>0.19446909400000001</c:v>
                </c:pt>
                <c:pt idx="17436">
                  <c:v>0.18822881599999999</c:v>
                </c:pt>
                <c:pt idx="17437">
                  <c:v>0.192680821</c:v>
                </c:pt>
                <c:pt idx="17438">
                  <c:v>0.19360283</c:v>
                </c:pt>
                <c:pt idx="17439">
                  <c:v>0.199101999</c:v>
                </c:pt>
                <c:pt idx="17440">
                  <c:v>0.193619028</c:v>
                </c:pt>
                <c:pt idx="17441">
                  <c:v>0.19051884099999999</c:v>
                </c:pt>
                <c:pt idx="17442">
                  <c:v>0.19047577700000001</c:v>
                </c:pt>
                <c:pt idx="17443">
                  <c:v>0.19819121100000001</c:v>
                </c:pt>
                <c:pt idx="17444">
                  <c:v>0.19053468100000001</c:v>
                </c:pt>
                <c:pt idx="17445">
                  <c:v>0.18885450100000001</c:v>
                </c:pt>
                <c:pt idx="17446">
                  <c:v>0.18917729</c:v>
                </c:pt>
                <c:pt idx="17447">
                  <c:v>0.19462078799999999</c:v>
                </c:pt>
                <c:pt idx="17448">
                  <c:v>0.19615527999999999</c:v>
                </c:pt>
                <c:pt idx="17449">
                  <c:v>0.19670416399999999</c:v>
                </c:pt>
                <c:pt idx="17450">
                  <c:v>0.19685636500000001</c:v>
                </c:pt>
                <c:pt idx="17451">
                  <c:v>0.19737753299999999</c:v>
                </c:pt>
                <c:pt idx="17452">
                  <c:v>0.201057971</c:v>
                </c:pt>
                <c:pt idx="17453">
                  <c:v>0.20582211</c:v>
                </c:pt>
                <c:pt idx="17454">
                  <c:v>0.20979624999999999</c:v>
                </c:pt>
                <c:pt idx="17455">
                  <c:v>0.209470555</c:v>
                </c:pt>
                <c:pt idx="17456">
                  <c:v>0.20471516300000001</c:v>
                </c:pt>
                <c:pt idx="17457">
                  <c:v>0.21234351400000001</c:v>
                </c:pt>
                <c:pt idx="17458">
                  <c:v>0.211771876</c:v>
                </c:pt>
                <c:pt idx="17459">
                  <c:v>0.21541906899999999</c:v>
                </c:pt>
                <c:pt idx="17460">
                  <c:v>0.221651241</c:v>
                </c:pt>
                <c:pt idx="17461">
                  <c:v>0.218148127</c:v>
                </c:pt>
                <c:pt idx="17462">
                  <c:v>0.21582868699999999</c:v>
                </c:pt>
                <c:pt idx="17463">
                  <c:v>0.21894164399999999</c:v>
                </c:pt>
                <c:pt idx="17464">
                  <c:v>0.22098088299999999</c:v>
                </c:pt>
                <c:pt idx="17465">
                  <c:v>0.21966049100000001</c:v>
                </c:pt>
                <c:pt idx="17466">
                  <c:v>0.22353741499999999</c:v>
                </c:pt>
                <c:pt idx="17467">
                  <c:v>0.22308814499999999</c:v>
                </c:pt>
                <c:pt idx="17468">
                  <c:v>0.224675506</c:v>
                </c:pt>
                <c:pt idx="17469">
                  <c:v>0.22045093800000001</c:v>
                </c:pt>
                <c:pt idx="17470">
                  <c:v>0.21772929999999999</c:v>
                </c:pt>
                <c:pt idx="17471">
                  <c:v>0.22720749700000001</c:v>
                </c:pt>
                <c:pt idx="17472">
                  <c:v>0.224913105</c:v>
                </c:pt>
                <c:pt idx="17473">
                  <c:v>0.223555699</c:v>
                </c:pt>
                <c:pt idx="17474">
                  <c:v>0.22497339499999999</c:v>
                </c:pt>
                <c:pt idx="17475">
                  <c:v>0.22274619300000001</c:v>
                </c:pt>
                <c:pt idx="17476">
                  <c:v>0.21868653599999999</c:v>
                </c:pt>
                <c:pt idx="17477">
                  <c:v>0.22662276000000001</c:v>
                </c:pt>
                <c:pt idx="17478">
                  <c:v>0.23116081999999999</c:v>
                </c:pt>
                <c:pt idx="17479">
                  <c:v>0.22160273799999999</c:v>
                </c:pt>
                <c:pt idx="17480">
                  <c:v>0.21665483699999999</c:v>
                </c:pt>
                <c:pt idx="17481">
                  <c:v>0.22067540899999999</c:v>
                </c:pt>
                <c:pt idx="17482">
                  <c:v>0.21941363799999999</c:v>
                </c:pt>
                <c:pt idx="17483">
                  <c:v>0.221822202</c:v>
                </c:pt>
                <c:pt idx="17484">
                  <c:v>0.22066316</c:v>
                </c:pt>
                <c:pt idx="17485">
                  <c:v>0.22536790400000001</c:v>
                </c:pt>
                <c:pt idx="17486">
                  <c:v>0.23171715400000001</c:v>
                </c:pt>
                <c:pt idx="17487">
                  <c:v>0.21882611499999999</c:v>
                </c:pt>
                <c:pt idx="17488">
                  <c:v>0.21042430400000001</c:v>
                </c:pt>
                <c:pt idx="17489">
                  <c:v>0.22002181400000001</c:v>
                </c:pt>
                <c:pt idx="17490">
                  <c:v>0.22782506</c:v>
                </c:pt>
                <c:pt idx="17491">
                  <c:v>0.22466576099999999</c:v>
                </c:pt>
                <c:pt idx="17492">
                  <c:v>0.21616044600000001</c:v>
                </c:pt>
                <c:pt idx="17493">
                  <c:v>0.21743823600000001</c:v>
                </c:pt>
                <c:pt idx="17494">
                  <c:v>0.22308440500000001</c:v>
                </c:pt>
                <c:pt idx="17495">
                  <c:v>0.22461572299999999</c:v>
                </c:pt>
                <c:pt idx="17496">
                  <c:v>0.22029317900000001</c:v>
                </c:pt>
                <c:pt idx="17497">
                  <c:v>0.22184820499999999</c:v>
                </c:pt>
                <c:pt idx="17498">
                  <c:v>0.22657094899999999</c:v>
                </c:pt>
                <c:pt idx="17499">
                  <c:v>0.21982090200000001</c:v>
                </c:pt>
                <c:pt idx="17500">
                  <c:v>0.217239827</c:v>
                </c:pt>
                <c:pt idx="17501">
                  <c:v>0.22408175499999999</c:v>
                </c:pt>
                <c:pt idx="17502">
                  <c:v>0.22647205000000001</c:v>
                </c:pt>
                <c:pt idx="17503">
                  <c:v>0.22702546400000001</c:v>
                </c:pt>
                <c:pt idx="17504">
                  <c:v>0.220244944</c:v>
                </c:pt>
                <c:pt idx="17505">
                  <c:v>0.216336221</c:v>
                </c:pt>
                <c:pt idx="17506">
                  <c:v>0.23048891099999999</c:v>
                </c:pt>
                <c:pt idx="17507">
                  <c:v>0.225827321</c:v>
                </c:pt>
                <c:pt idx="17508">
                  <c:v>0.22231097499999999</c:v>
                </c:pt>
                <c:pt idx="17509">
                  <c:v>0.22258129700000001</c:v>
                </c:pt>
                <c:pt idx="17510">
                  <c:v>0.23776143799999999</c:v>
                </c:pt>
                <c:pt idx="17511">
                  <c:v>0.23552304499999999</c:v>
                </c:pt>
                <c:pt idx="17512">
                  <c:v>0.22143496600000001</c:v>
                </c:pt>
                <c:pt idx="17513">
                  <c:v>0.223977759</c:v>
                </c:pt>
                <c:pt idx="17514">
                  <c:v>0.23923529700000001</c:v>
                </c:pt>
                <c:pt idx="17515">
                  <c:v>0.23307460499999999</c:v>
                </c:pt>
                <c:pt idx="17516">
                  <c:v>0.22489142400000001</c:v>
                </c:pt>
                <c:pt idx="17517">
                  <c:v>0.23539705599999999</c:v>
                </c:pt>
                <c:pt idx="17518">
                  <c:v>0.22975939500000001</c:v>
                </c:pt>
                <c:pt idx="17519">
                  <c:v>0.22915643499999999</c:v>
                </c:pt>
                <c:pt idx="17520">
                  <c:v>0.23694357299999999</c:v>
                </c:pt>
                <c:pt idx="17521">
                  <c:v>0.240458429</c:v>
                </c:pt>
                <c:pt idx="17522">
                  <c:v>0.232064828</c:v>
                </c:pt>
                <c:pt idx="17523">
                  <c:v>0.229640812</c:v>
                </c:pt>
                <c:pt idx="17524">
                  <c:v>0.24356929999999999</c:v>
                </c:pt>
                <c:pt idx="17525">
                  <c:v>0.24651262199999999</c:v>
                </c:pt>
                <c:pt idx="17526">
                  <c:v>0.23133516300000001</c:v>
                </c:pt>
                <c:pt idx="17527">
                  <c:v>0.23547078699999999</c:v>
                </c:pt>
                <c:pt idx="17528">
                  <c:v>0.246914104</c:v>
                </c:pt>
                <c:pt idx="17529">
                  <c:v>0.24587173800000001</c:v>
                </c:pt>
                <c:pt idx="17530">
                  <c:v>0.226581529</c:v>
                </c:pt>
                <c:pt idx="17531">
                  <c:v>0.23542828900000001</c:v>
                </c:pt>
                <c:pt idx="17532">
                  <c:v>0.245984644</c:v>
                </c:pt>
                <c:pt idx="17533">
                  <c:v>0.24232733200000001</c:v>
                </c:pt>
                <c:pt idx="17534">
                  <c:v>0.239551872</c:v>
                </c:pt>
                <c:pt idx="17535">
                  <c:v>0.23331980399999999</c:v>
                </c:pt>
                <c:pt idx="17536">
                  <c:v>0.244170636</c:v>
                </c:pt>
                <c:pt idx="17537">
                  <c:v>0.24536265400000001</c:v>
                </c:pt>
                <c:pt idx="17538">
                  <c:v>0.240261167</c:v>
                </c:pt>
                <c:pt idx="17539">
                  <c:v>0.23691064100000001</c:v>
                </c:pt>
                <c:pt idx="17540">
                  <c:v>0.244273886</c:v>
                </c:pt>
                <c:pt idx="17541">
                  <c:v>0.23987939999999999</c:v>
                </c:pt>
                <c:pt idx="17542">
                  <c:v>0.245222211</c:v>
                </c:pt>
                <c:pt idx="17543">
                  <c:v>0.25068941700000003</c:v>
                </c:pt>
                <c:pt idx="17544">
                  <c:v>0.24651996800000001</c:v>
                </c:pt>
                <c:pt idx="17545">
                  <c:v>0.240957424</c:v>
                </c:pt>
                <c:pt idx="17546">
                  <c:v>0.23981185299999999</c:v>
                </c:pt>
                <c:pt idx="17547">
                  <c:v>0.23578967200000001</c:v>
                </c:pt>
                <c:pt idx="17548">
                  <c:v>0.24356338399999999</c:v>
                </c:pt>
                <c:pt idx="17549">
                  <c:v>0.245273665</c:v>
                </c:pt>
                <c:pt idx="17550">
                  <c:v>0.24115493900000001</c:v>
                </c:pt>
                <c:pt idx="17551">
                  <c:v>0.24451024800000001</c:v>
                </c:pt>
                <c:pt idx="17552">
                  <c:v>0.23887620900000001</c:v>
                </c:pt>
                <c:pt idx="17553">
                  <c:v>0.233589306</c:v>
                </c:pt>
                <c:pt idx="17554">
                  <c:v>0.244447052</c:v>
                </c:pt>
                <c:pt idx="17555">
                  <c:v>0.24873314799999999</c:v>
                </c:pt>
                <c:pt idx="17556">
                  <c:v>0.239985377</c:v>
                </c:pt>
                <c:pt idx="17557">
                  <c:v>0.23992997399999999</c:v>
                </c:pt>
                <c:pt idx="17558">
                  <c:v>0.24711391299999999</c:v>
                </c:pt>
                <c:pt idx="17559">
                  <c:v>0.248217523</c:v>
                </c:pt>
                <c:pt idx="17560">
                  <c:v>0.23589521599999999</c:v>
                </c:pt>
                <c:pt idx="17561">
                  <c:v>0.234387338</c:v>
                </c:pt>
                <c:pt idx="17562">
                  <c:v>0.24814716000000001</c:v>
                </c:pt>
                <c:pt idx="17563">
                  <c:v>0.24575671599999999</c:v>
                </c:pt>
                <c:pt idx="17564">
                  <c:v>0.24287019700000001</c:v>
                </c:pt>
                <c:pt idx="17565">
                  <c:v>0.246100336</c:v>
                </c:pt>
                <c:pt idx="17566">
                  <c:v>0.24511739599999999</c:v>
                </c:pt>
                <c:pt idx="17567">
                  <c:v>0.239118099</c:v>
                </c:pt>
                <c:pt idx="17568">
                  <c:v>0.24808603500000001</c:v>
                </c:pt>
                <c:pt idx="17569">
                  <c:v>0.25289917000000001</c:v>
                </c:pt>
                <c:pt idx="17570">
                  <c:v>0.239325598</c:v>
                </c:pt>
                <c:pt idx="17571">
                  <c:v>0.239975139</c:v>
                </c:pt>
                <c:pt idx="17572">
                  <c:v>0.25430872999999998</c:v>
                </c:pt>
                <c:pt idx="17573">
                  <c:v>0.24258229100000001</c:v>
                </c:pt>
                <c:pt idx="17574">
                  <c:v>0.237949625</c:v>
                </c:pt>
                <c:pt idx="17575">
                  <c:v>0.25901472599999997</c:v>
                </c:pt>
                <c:pt idx="17576">
                  <c:v>0.25365248299999998</c:v>
                </c:pt>
                <c:pt idx="17577">
                  <c:v>0.24861751500000001</c:v>
                </c:pt>
                <c:pt idx="17578">
                  <c:v>0.25417083499999998</c:v>
                </c:pt>
                <c:pt idx="17579">
                  <c:v>0.24557869099999999</c:v>
                </c:pt>
                <c:pt idx="17580">
                  <c:v>0.25316947699999998</c:v>
                </c:pt>
                <c:pt idx="17581">
                  <c:v>0.25811895699999998</c:v>
                </c:pt>
                <c:pt idx="17582">
                  <c:v>0.25731465199999998</c:v>
                </c:pt>
                <c:pt idx="17583">
                  <c:v>0.25453510899999998</c:v>
                </c:pt>
                <c:pt idx="17584">
                  <c:v>0.24265229699999999</c:v>
                </c:pt>
                <c:pt idx="17585">
                  <c:v>0.240263164</c:v>
                </c:pt>
                <c:pt idx="17586">
                  <c:v>0.25049233399999998</c:v>
                </c:pt>
                <c:pt idx="17587">
                  <c:v>0.24134914599999999</c:v>
                </c:pt>
                <c:pt idx="17588">
                  <c:v>0.24192868200000001</c:v>
                </c:pt>
                <c:pt idx="17589">
                  <c:v>0.24905876800000001</c:v>
                </c:pt>
                <c:pt idx="17590">
                  <c:v>0.24544607099999999</c:v>
                </c:pt>
                <c:pt idx="17591">
                  <c:v>0.24483753699999999</c:v>
                </c:pt>
                <c:pt idx="17592">
                  <c:v>0.24679179500000001</c:v>
                </c:pt>
                <c:pt idx="17593">
                  <c:v>0.248902082</c:v>
                </c:pt>
                <c:pt idx="17594">
                  <c:v>0.245921642</c:v>
                </c:pt>
                <c:pt idx="17595">
                  <c:v>0.24083526399999999</c:v>
                </c:pt>
                <c:pt idx="17596">
                  <c:v>0.23985014900000001</c:v>
                </c:pt>
                <c:pt idx="17597">
                  <c:v>0.241567895</c:v>
                </c:pt>
                <c:pt idx="17598">
                  <c:v>0.23328480100000001</c:v>
                </c:pt>
                <c:pt idx="17599">
                  <c:v>0.24006174499999999</c:v>
                </c:pt>
                <c:pt idx="17600">
                  <c:v>0.24805986899999999</c:v>
                </c:pt>
                <c:pt idx="17601">
                  <c:v>0.25511938299999998</c:v>
                </c:pt>
                <c:pt idx="17602">
                  <c:v>0.25056016399999997</c:v>
                </c:pt>
                <c:pt idx="17603">
                  <c:v>0.24666927799999999</c:v>
                </c:pt>
                <c:pt idx="17604">
                  <c:v>0.24414518499999999</c:v>
                </c:pt>
                <c:pt idx="17605">
                  <c:v>0.23846893</c:v>
                </c:pt>
                <c:pt idx="17606">
                  <c:v>0.24484928</c:v>
                </c:pt>
                <c:pt idx="17607">
                  <c:v>0.25648009799999999</c:v>
                </c:pt>
                <c:pt idx="17608">
                  <c:v>0.26621371500000002</c:v>
                </c:pt>
                <c:pt idx="17609">
                  <c:v>0.24647197100000001</c:v>
                </c:pt>
                <c:pt idx="17610">
                  <c:v>0.24349132200000001</c:v>
                </c:pt>
                <c:pt idx="17611">
                  <c:v>0.25597035899999998</c:v>
                </c:pt>
                <c:pt idx="17612">
                  <c:v>0.263475448</c:v>
                </c:pt>
                <c:pt idx="17613">
                  <c:v>0.25726416699999999</c:v>
                </c:pt>
                <c:pt idx="17614">
                  <c:v>0.255513459</c:v>
                </c:pt>
                <c:pt idx="17615">
                  <c:v>0.26174658499999998</c:v>
                </c:pt>
                <c:pt idx="17616">
                  <c:v>0.252213776</c:v>
                </c:pt>
                <c:pt idx="17617">
                  <c:v>0.25312805199999999</c:v>
                </c:pt>
                <c:pt idx="17618">
                  <c:v>0.26026424799999998</c:v>
                </c:pt>
                <c:pt idx="17619">
                  <c:v>0.266300023</c:v>
                </c:pt>
                <c:pt idx="17620">
                  <c:v>0.25528639600000003</c:v>
                </c:pt>
                <c:pt idx="17621">
                  <c:v>0.24887643800000001</c:v>
                </c:pt>
                <c:pt idx="17622">
                  <c:v>0.259443074</c:v>
                </c:pt>
                <c:pt idx="17623">
                  <c:v>0.25995600200000002</c:v>
                </c:pt>
                <c:pt idx="17624">
                  <c:v>0.25488564400000002</c:v>
                </c:pt>
                <c:pt idx="17625">
                  <c:v>0.249883145</c:v>
                </c:pt>
                <c:pt idx="17626">
                  <c:v>0.25358238799999999</c:v>
                </c:pt>
                <c:pt idx="17627">
                  <c:v>0.25975480699999998</c:v>
                </c:pt>
                <c:pt idx="17628">
                  <c:v>0.251259595</c:v>
                </c:pt>
                <c:pt idx="17629">
                  <c:v>0.25118049999999997</c:v>
                </c:pt>
                <c:pt idx="17630">
                  <c:v>0.25442102599999999</c:v>
                </c:pt>
                <c:pt idx="17631">
                  <c:v>0.25483861600000002</c:v>
                </c:pt>
                <c:pt idx="17632">
                  <c:v>0.255685359</c:v>
                </c:pt>
                <c:pt idx="17633">
                  <c:v>0.247248724</c:v>
                </c:pt>
                <c:pt idx="17634">
                  <c:v>0.236958787</c:v>
                </c:pt>
                <c:pt idx="17635">
                  <c:v>0.25269621599999997</c:v>
                </c:pt>
                <c:pt idx="17636">
                  <c:v>0.25775888600000002</c:v>
                </c:pt>
                <c:pt idx="17637">
                  <c:v>0.24730516999999999</c:v>
                </c:pt>
                <c:pt idx="17638">
                  <c:v>0.24890784899999999</c:v>
                </c:pt>
                <c:pt idx="17639">
                  <c:v>0.25376492699999997</c:v>
                </c:pt>
                <c:pt idx="17640">
                  <c:v>0.24298645599999999</c:v>
                </c:pt>
                <c:pt idx="17641">
                  <c:v>0.245201945</c:v>
                </c:pt>
                <c:pt idx="17642">
                  <c:v>0.25894945899999999</c:v>
                </c:pt>
                <c:pt idx="17643">
                  <c:v>0.26432958200000001</c:v>
                </c:pt>
                <c:pt idx="17644">
                  <c:v>0.25790846299999998</c:v>
                </c:pt>
                <c:pt idx="17645">
                  <c:v>0.252346456</c:v>
                </c:pt>
                <c:pt idx="17646">
                  <c:v>0.24854166799999999</c:v>
                </c:pt>
                <c:pt idx="17647">
                  <c:v>0.25943559399999999</c:v>
                </c:pt>
                <c:pt idx="17648">
                  <c:v>0.244843066</c:v>
                </c:pt>
                <c:pt idx="17649">
                  <c:v>0.25387358700000001</c:v>
                </c:pt>
                <c:pt idx="17650">
                  <c:v>0.25656613700000003</c:v>
                </c:pt>
                <c:pt idx="17651">
                  <c:v>0.25027176699999998</c:v>
                </c:pt>
                <c:pt idx="17652">
                  <c:v>0.24917319399999999</c:v>
                </c:pt>
                <c:pt idx="17653">
                  <c:v>0.25178360900000002</c:v>
                </c:pt>
                <c:pt idx="17654">
                  <c:v>0.248361304</c:v>
                </c:pt>
                <c:pt idx="17655">
                  <c:v>0.25125801599999997</c:v>
                </c:pt>
                <c:pt idx="17656">
                  <c:v>0.24649879299999999</c:v>
                </c:pt>
                <c:pt idx="17657">
                  <c:v>0.25499695500000003</c:v>
                </c:pt>
                <c:pt idx="17658">
                  <c:v>0.245688513</c:v>
                </c:pt>
                <c:pt idx="17659">
                  <c:v>0.24812769900000001</c:v>
                </c:pt>
                <c:pt idx="17660">
                  <c:v>0.24249264600000001</c:v>
                </c:pt>
                <c:pt idx="17661">
                  <c:v>0.233771592</c:v>
                </c:pt>
                <c:pt idx="17662">
                  <c:v>0.24307900700000001</c:v>
                </c:pt>
                <c:pt idx="17663">
                  <c:v>0.24945594400000001</c:v>
                </c:pt>
                <c:pt idx="17664">
                  <c:v>0.24424627400000001</c:v>
                </c:pt>
                <c:pt idx="17665">
                  <c:v>0.23982383299999999</c:v>
                </c:pt>
                <c:pt idx="17666">
                  <c:v>0.23830981600000001</c:v>
                </c:pt>
                <c:pt idx="17667">
                  <c:v>0.23624347200000001</c:v>
                </c:pt>
                <c:pt idx="17668">
                  <c:v>0.23653322500000001</c:v>
                </c:pt>
                <c:pt idx="17669">
                  <c:v>0.25216651000000001</c:v>
                </c:pt>
                <c:pt idx="17670">
                  <c:v>0.237146676</c:v>
                </c:pt>
                <c:pt idx="17671">
                  <c:v>0.22445857499999999</c:v>
                </c:pt>
                <c:pt idx="17672">
                  <c:v>0.238316044</c:v>
                </c:pt>
                <c:pt idx="17673">
                  <c:v>0.241144046</c:v>
                </c:pt>
                <c:pt idx="17674">
                  <c:v>0.22674654399999999</c:v>
                </c:pt>
                <c:pt idx="17675">
                  <c:v>0.23262813700000001</c:v>
                </c:pt>
                <c:pt idx="17676">
                  <c:v>0.24650454499999999</c:v>
                </c:pt>
                <c:pt idx="17677">
                  <c:v>0.239073798</c:v>
                </c:pt>
                <c:pt idx="17678">
                  <c:v>0.238375857</c:v>
                </c:pt>
                <c:pt idx="17679">
                  <c:v>0.24004140500000001</c:v>
                </c:pt>
                <c:pt idx="17680">
                  <c:v>0.23332127899999999</c:v>
                </c:pt>
                <c:pt idx="17681">
                  <c:v>0.239881709</c:v>
                </c:pt>
                <c:pt idx="17682">
                  <c:v>0.24710612000000001</c:v>
                </c:pt>
                <c:pt idx="17683">
                  <c:v>0.247931972</c:v>
                </c:pt>
                <c:pt idx="17684">
                  <c:v>0.23827093799999999</c:v>
                </c:pt>
                <c:pt idx="17685">
                  <c:v>0.24379725799999999</c:v>
                </c:pt>
                <c:pt idx="17686">
                  <c:v>0.245009691</c:v>
                </c:pt>
                <c:pt idx="17687">
                  <c:v>0.248063534</c:v>
                </c:pt>
                <c:pt idx="17688">
                  <c:v>0.242671251</c:v>
                </c:pt>
                <c:pt idx="17689">
                  <c:v>0.237762004</c:v>
                </c:pt>
                <c:pt idx="17690">
                  <c:v>0.25583919900000002</c:v>
                </c:pt>
                <c:pt idx="17691">
                  <c:v>0.25281304100000002</c:v>
                </c:pt>
                <c:pt idx="17692">
                  <c:v>0.24209693099999999</c:v>
                </c:pt>
                <c:pt idx="17693">
                  <c:v>0.24209852500000001</c:v>
                </c:pt>
                <c:pt idx="17694">
                  <c:v>0.25279566599999997</c:v>
                </c:pt>
                <c:pt idx="17695">
                  <c:v>0.24486957500000001</c:v>
                </c:pt>
                <c:pt idx="17696">
                  <c:v>0.23572024699999999</c:v>
                </c:pt>
                <c:pt idx="17697">
                  <c:v>0.24976177499999999</c:v>
                </c:pt>
                <c:pt idx="17698">
                  <c:v>0.248258799</c:v>
                </c:pt>
                <c:pt idx="17699">
                  <c:v>0.23631611499999999</c:v>
                </c:pt>
                <c:pt idx="17700">
                  <c:v>0.234576747</c:v>
                </c:pt>
                <c:pt idx="17701">
                  <c:v>0.23751235000000001</c:v>
                </c:pt>
                <c:pt idx="17702">
                  <c:v>0.236758307</c:v>
                </c:pt>
                <c:pt idx="17703">
                  <c:v>0.23096460099999999</c:v>
                </c:pt>
                <c:pt idx="17704">
                  <c:v>0.23296657200000001</c:v>
                </c:pt>
                <c:pt idx="17705">
                  <c:v>0.22694915500000001</c:v>
                </c:pt>
                <c:pt idx="17706">
                  <c:v>0.226029918</c:v>
                </c:pt>
                <c:pt idx="17707">
                  <c:v>0.22626347799999999</c:v>
                </c:pt>
                <c:pt idx="17708">
                  <c:v>0.221989557</c:v>
                </c:pt>
                <c:pt idx="17709">
                  <c:v>0.221965313</c:v>
                </c:pt>
                <c:pt idx="17710">
                  <c:v>0.22343286900000001</c:v>
                </c:pt>
                <c:pt idx="17711">
                  <c:v>0.22179049300000001</c:v>
                </c:pt>
                <c:pt idx="17712">
                  <c:v>0.22427508199999999</c:v>
                </c:pt>
                <c:pt idx="17713">
                  <c:v>0.21704459200000001</c:v>
                </c:pt>
                <c:pt idx="17714">
                  <c:v>0.21300333699999999</c:v>
                </c:pt>
                <c:pt idx="17715">
                  <c:v>0.21804896000000001</c:v>
                </c:pt>
                <c:pt idx="17716">
                  <c:v>0.21946942799999999</c:v>
                </c:pt>
                <c:pt idx="17717">
                  <c:v>0.20710624799999999</c:v>
                </c:pt>
                <c:pt idx="17718">
                  <c:v>0.208536312</c:v>
                </c:pt>
                <c:pt idx="17719">
                  <c:v>0.21512337000000001</c:v>
                </c:pt>
                <c:pt idx="17720">
                  <c:v>0.21080326999999999</c:v>
                </c:pt>
                <c:pt idx="17721">
                  <c:v>0.20568281399999999</c:v>
                </c:pt>
                <c:pt idx="17722">
                  <c:v>0.21041388799999999</c:v>
                </c:pt>
                <c:pt idx="17723">
                  <c:v>0.19969652600000001</c:v>
                </c:pt>
                <c:pt idx="17724">
                  <c:v>0.207559094</c:v>
                </c:pt>
                <c:pt idx="17725">
                  <c:v>0.20631380399999999</c:v>
                </c:pt>
                <c:pt idx="17726">
                  <c:v>0.20129081600000001</c:v>
                </c:pt>
                <c:pt idx="17727">
                  <c:v>0.20568689700000001</c:v>
                </c:pt>
                <c:pt idx="17728">
                  <c:v>0.20396049299999999</c:v>
                </c:pt>
                <c:pt idx="17729">
                  <c:v>0.206480101</c:v>
                </c:pt>
                <c:pt idx="17730">
                  <c:v>0.206710488</c:v>
                </c:pt>
                <c:pt idx="17731">
                  <c:v>0.20642127099999999</c:v>
                </c:pt>
                <c:pt idx="17732">
                  <c:v>0.20673085699999999</c:v>
                </c:pt>
                <c:pt idx="17733">
                  <c:v>0.20262771800000001</c:v>
                </c:pt>
                <c:pt idx="17734">
                  <c:v>0.20208288699999999</c:v>
                </c:pt>
                <c:pt idx="17735">
                  <c:v>0.201905787</c:v>
                </c:pt>
                <c:pt idx="17736">
                  <c:v>0.203355655</c:v>
                </c:pt>
                <c:pt idx="17737">
                  <c:v>0.20114204299999999</c:v>
                </c:pt>
                <c:pt idx="17738">
                  <c:v>0.19505114900000001</c:v>
                </c:pt>
                <c:pt idx="17739">
                  <c:v>0.19855613999999999</c:v>
                </c:pt>
                <c:pt idx="17740">
                  <c:v>0.19748349500000001</c:v>
                </c:pt>
                <c:pt idx="17741">
                  <c:v>0.192449853</c:v>
                </c:pt>
                <c:pt idx="17742">
                  <c:v>0.18768933400000001</c:v>
                </c:pt>
                <c:pt idx="17743">
                  <c:v>0.19039456499999999</c:v>
                </c:pt>
                <c:pt idx="17744">
                  <c:v>0.18301948900000001</c:v>
                </c:pt>
                <c:pt idx="17745">
                  <c:v>0.18093956999999999</c:v>
                </c:pt>
                <c:pt idx="17746">
                  <c:v>0.18356214500000001</c:v>
                </c:pt>
                <c:pt idx="17747">
                  <c:v>0.179523721</c:v>
                </c:pt>
                <c:pt idx="17748">
                  <c:v>0.16823495899999999</c:v>
                </c:pt>
                <c:pt idx="17749">
                  <c:v>0.16701975499999999</c:v>
                </c:pt>
                <c:pt idx="17750">
                  <c:v>0.1723537</c:v>
                </c:pt>
                <c:pt idx="17751">
                  <c:v>0.16686199600000001</c:v>
                </c:pt>
                <c:pt idx="17752">
                  <c:v>0.161940008</c:v>
                </c:pt>
                <c:pt idx="17753">
                  <c:v>0.16430143999999999</c:v>
                </c:pt>
                <c:pt idx="17754">
                  <c:v>0.154292494</c:v>
                </c:pt>
                <c:pt idx="17755">
                  <c:v>0.157706395</c:v>
                </c:pt>
                <c:pt idx="17756">
                  <c:v>0.152196363</c:v>
                </c:pt>
                <c:pt idx="17757">
                  <c:v>0.14053252299999999</c:v>
                </c:pt>
                <c:pt idx="17758">
                  <c:v>0.10339614699999999</c:v>
                </c:pt>
                <c:pt idx="17759">
                  <c:v>0.146640033</c:v>
                </c:pt>
                <c:pt idx="17760">
                  <c:v>0.15912628200000001</c:v>
                </c:pt>
                <c:pt idx="17761">
                  <c:v>0.15882162699999999</c:v>
                </c:pt>
                <c:pt idx="17762">
                  <c:v>0.14902020999999999</c:v>
                </c:pt>
                <c:pt idx="17763">
                  <c:v>0.162775964</c:v>
                </c:pt>
                <c:pt idx="17764">
                  <c:v>0.13487422499999999</c:v>
                </c:pt>
                <c:pt idx="17765">
                  <c:v>0.124788836</c:v>
                </c:pt>
                <c:pt idx="17766">
                  <c:v>0.12958788900000001</c:v>
                </c:pt>
                <c:pt idx="17767">
                  <c:v>0.14422622299999999</c:v>
                </c:pt>
                <c:pt idx="17768">
                  <c:v>0.13381764299999999</c:v>
                </c:pt>
                <c:pt idx="17769">
                  <c:v>0.119187839</c:v>
                </c:pt>
                <c:pt idx="17770">
                  <c:v>0.14133973399999999</c:v>
                </c:pt>
                <c:pt idx="17771">
                  <c:v>0.129684418</c:v>
                </c:pt>
                <c:pt idx="17772">
                  <c:v>0.12095879800000001</c:v>
                </c:pt>
                <c:pt idx="17773">
                  <c:v>0.133872196</c:v>
                </c:pt>
                <c:pt idx="17774">
                  <c:v>0.12914630799999999</c:v>
                </c:pt>
                <c:pt idx="17775">
                  <c:v>0.126862645</c:v>
                </c:pt>
                <c:pt idx="17776">
                  <c:v>0.128145382</c:v>
                </c:pt>
                <c:pt idx="17777">
                  <c:v>0.124437198</c:v>
                </c:pt>
                <c:pt idx="17778">
                  <c:v>0.11895956100000001</c:v>
                </c:pt>
                <c:pt idx="17779">
                  <c:v>0.130434841</c:v>
                </c:pt>
                <c:pt idx="17780">
                  <c:v>0.13153542600000001</c:v>
                </c:pt>
                <c:pt idx="17781">
                  <c:v>0.116227314</c:v>
                </c:pt>
                <c:pt idx="17782">
                  <c:v>0.120910026</c:v>
                </c:pt>
                <c:pt idx="17783">
                  <c:v>0.120476998</c:v>
                </c:pt>
                <c:pt idx="17784">
                  <c:v>0.12461102</c:v>
                </c:pt>
                <c:pt idx="17785">
                  <c:v>0.12063199300000001</c:v>
                </c:pt>
                <c:pt idx="17786">
                  <c:v>0.110497788</c:v>
                </c:pt>
                <c:pt idx="17787">
                  <c:v>0.11913441900000001</c:v>
                </c:pt>
                <c:pt idx="17788">
                  <c:v>0.115917988</c:v>
                </c:pt>
                <c:pt idx="17789">
                  <c:v>0.103345469</c:v>
                </c:pt>
                <c:pt idx="17790">
                  <c:v>0.10774786</c:v>
                </c:pt>
                <c:pt idx="17791">
                  <c:v>0.10676701399999999</c:v>
                </c:pt>
                <c:pt idx="17792">
                  <c:v>0.100095533</c:v>
                </c:pt>
                <c:pt idx="17793">
                  <c:v>0.10079434499999999</c:v>
                </c:pt>
                <c:pt idx="17794">
                  <c:v>9.9641173999999999E-2</c:v>
                </c:pt>
                <c:pt idx="17795">
                  <c:v>8.3998293000000002E-2</c:v>
                </c:pt>
                <c:pt idx="17796">
                  <c:v>9.0470097999999999E-2</c:v>
                </c:pt>
                <c:pt idx="17797">
                  <c:v>9.6238501000000004E-2</c:v>
                </c:pt>
                <c:pt idx="17798">
                  <c:v>7.5360969E-2</c:v>
                </c:pt>
                <c:pt idx="17799">
                  <c:v>7.9300045999999999E-2</c:v>
                </c:pt>
                <c:pt idx="17800">
                  <c:v>9.1910249999999999E-2</c:v>
                </c:pt>
                <c:pt idx="17801">
                  <c:v>7.1375407000000002E-2</c:v>
                </c:pt>
                <c:pt idx="17802">
                  <c:v>6.5349586000000001E-2</c:v>
                </c:pt>
                <c:pt idx="17803">
                  <c:v>8.6418657999999995E-2</c:v>
                </c:pt>
                <c:pt idx="17804">
                  <c:v>7.4784771E-2</c:v>
                </c:pt>
                <c:pt idx="17805">
                  <c:v>5.9806353999999999E-2</c:v>
                </c:pt>
                <c:pt idx="17806">
                  <c:v>6.7808799000000003E-2</c:v>
                </c:pt>
                <c:pt idx="17807">
                  <c:v>6.5274536999999994E-2</c:v>
                </c:pt>
                <c:pt idx="17808">
                  <c:v>6.3719101E-2</c:v>
                </c:pt>
                <c:pt idx="17809">
                  <c:v>6.8375640000000001E-2</c:v>
                </c:pt>
                <c:pt idx="17810">
                  <c:v>5.3341268999999997E-2</c:v>
                </c:pt>
                <c:pt idx="17811">
                  <c:v>6.2604546999999997E-2</c:v>
                </c:pt>
                <c:pt idx="17812">
                  <c:v>6.5948962999999999E-2</c:v>
                </c:pt>
                <c:pt idx="17813">
                  <c:v>4.8200589000000002E-2</c:v>
                </c:pt>
                <c:pt idx="17814">
                  <c:v>6.0372378999999997E-2</c:v>
                </c:pt>
                <c:pt idx="17815">
                  <c:v>6.3207581999999998E-2</c:v>
                </c:pt>
                <c:pt idx="17816">
                  <c:v>4.4127759000000003E-2</c:v>
                </c:pt>
                <c:pt idx="17817">
                  <c:v>5.4109550999999999E-2</c:v>
                </c:pt>
                <c:pt idx="17818">
                  <c:v>5.7269316000000001E-2</c:v>
                </c:pt>
                <c:pt idx="17819">
                  <c:v>5.6199525E-2</c:v>
                </c:pt>
                <c:pt idx="17820">
                  <c:v>5.5263004999999997E-2</c:v>
                </c:pt>
                <c:pt idx="17821">
                  <c:v>5.3198792000000002E-2</c:v>
                </c:pt>
                <c:pt idx="17822">
                  <c:v>5.0069957999999998E-2</c:v>
                </c:pt>
                <c:pt idx="17823">
                  <c:v>5.0784483999999998E-2</c:v>
                </c:pt>
                <c:pt idx="17824">
                  <c:v>5.3547755000000002E-2</c:v>
                </c:pt>
                <c:pt idx="17825">
                  <c:v>5.9311632000000003E-2</c:v>
                </c:pt>
                <c:pt idx="17826">
                  <c:v>6.1417684E-2</c:v>
                </c:pt>
                <c:pt idx="17827">
                  <c:v>5.6845306999999998E-2</c:v>
                </c:pt>
                <c:pt idx="17828">
                  <c:v>5.7398750999999998E-2</c:v>
                </c:pt>
                <c:pt idx="17829">
                  <c:v>4.8678763E-2</c:v>
                </c:pt>
                <c:pt idx="17830">
                  <c:v>5.4046884000000003E-2</c:v>
                </c:pt>
                <c:pt idx="17831">
                  <c:v>5.8547091000000002E-2</c:v>
                </c:pt>
                <c:pt idx="17832">
                  <c:v>6.1073571E-2</c:v>
                </c:pt>
                <c:pt idx="17833">
                  <c:v>5.0441429000000003E-2</c:v>
                </c:pt>
                <c:pt idx="17834">
                  <c:v>5.3568589999999999E-2</c:v>
                </c:pt>
                <c:pt idx="17835">
                  <c:v>5.9387598E-2</c:v>
                </c:pt>
                <c:pt idx="17836">
                  <c:v>5.4241572000000002E-2</c:v>
                </c:pt>
                <c:pt idx="17837">
                  <c:v>5.9211828000000001E-2</c:v>
                </c:pt>
                <c:pt idx="17838">
                  <c:v>4.9063437000000001E-2</c:v>
                </c:pt>
                <c:pt idx="17839">
                  <c:v>5.7499795999999999E-2</c:v>
                </c:pt>
                <c:pt idx="17840">
                  <c:v>5.7939826999999999E-2</c:v>
                </c:pt>
                <c:pt idx="17841">
                  <c:v>5.1934398999999999E-2</c:v>
                </c:pt>
                <c:pt idx="17842">
                  <c:v>5.0888627999999998E-2</c:v>
                </c:pt>
                <c:pt idx="17843">
                  <c:v>5.6298572999999998E-2</c:v>
                </c:pt>
                <c:pt idx="17844">
                  <c:v>5.5463888000000003E-2</c:v>
                </c:pt>
                <c:pt idx="17845">
                  <c:v>5.6698791999999998E-2</c:v>
                </c:pt>
                <c:pt idx="17846">
                  <c:v>5.3032078000000003E-2</c:v>
                </c:pt>
                <c:pt idx="17847">
                  <c:v>4.9469836000000003E-2</c:v>
                </c:pt>
                <c:pt idx="17848">
                  <c:v>5.5670264999999997E-2</c:v>
                </c:pt>
                <c:pt idx="17849">
                  <c:v>5.3747464000000002E-2</c:v>
                </c:pt>
                <c:pt idx="17850">
                  <c:v>5.3103949999999997E-2</c:v>
                </c:pt>
                <c:pt idx="17851">
                  <c:v>5.5320501000000001E-2</c:v>
                </c:pt>
                <c:pt idx="17852">
                  <c:v>5.3319324000000001E-2</c:v>
                </c:pt>
                <c:pt idx="17853">
                  <c:v>5.2565116000000002E-2</c:v>
                </c:pt>
                <c:pt idx="17854">
                  <c:v>4.9050878999999999E-2</c:v>
                </c:pt>
                <c:pt idx="17855">
                  <c:v>4.9832515000000001E-2</c:v>
                </c:pt>
                <c:pt idx="17856">
                  <c:v>5.1132556000000003E-2</c:v>
                </c:pt>
                <c:pt idx="17857">
                  <c:v>4.9866486000000002E-2</c:v>
                </c:pt>
                <c:pt idx="17858">
                  <c:v>5.2089963000000003E-2</c:v>
                </c:pt>
                <c:pt idx="17859">
                  <c:v>4.7969785000000001E-2</c:v>
                </c:pt>
                <c:pt idx="17860">
                  <c:v>4.8601250999999998E-2</c:v>
                </c:pt>
                <c:pt idx="17861">
                  <c:v>4.6565796999999999E-2</c:v>
                </c:pt>
                <c:pt idx="17862">
                  <c:v>4.5955729000000001E-2</c:v>
                </c:pt>
                <c:pt idx="17863">
                  <c:v>4.5933890999999998E-2</c:v>
                </c:pt>
                <c:pt idx="17864">
                  <c:v>4.2851674999999999E-2</c:v>
                </c:pt>
                <c:pt idx="17865">
                  <c:v>4.2109184000000001E-2</c:v>
                </c:pt>
                <c:pt idx="17866">
                  <c:v>4.7125610999999998E-2</c:v>
                </c:pt>
                <c:pt idx="17867">
                  <c:v>4.5493625000000003E-2</c:v>
                </c:pt>
                <c:pt idx="17868">
                  <c:v>3.4973896999999997E-2</c:v>
                </c:pt>
                <c:pt idx="17869">
                  <c:v>3.9393678000000001E-2</c:v>
                </c:pt>
                <c:pt idx="17870">
                  <c:v>4.5286870999999999E-2</c:v>
                </c:pt>
                <c:pt idx="17871">
                  <c:v>3.8000728999999997E-2</c:v>
                </c:pt>
                <c:pt idx="17872">
                  <c:v>3.1729616000000002E-2</c:v>
                </c:pt>
                <c:pt idx="17873">
                  <c:v>3.9485537000000001E-2</c:v>
                </c:pt>
                <c:pt idx="17874">
                  <c:v>3.7647299000000002E-2</c:v>
                </c:pt>
                <c:pt idx="17875">
                  <c:v>3.5031541999999999E-2</c:v>
                </c:pt>
                <c:pt idx="17876">
                  <c:v>3.3898517000000003E-2</c:v>
                </c:pt>
                <c:pt idx="17877">
                  <c:v>2.9690188999999999E-2</c:v>
                </c:pt>
                <c:pt idx="17878">
                  <c:v>3.4861926000000001E-2</c:v>
                </c:pt>
                <c:pt idx="17879">
                  <c:v>3.4923177E-2</c:v>
                </c:pt>
                <c:pt idx="17880">
                  <c:v>3.4463610999999998E-2</c:v>
                </c:pt>
                <c:pt idx="17881">
                  <c:v>2.9980980000000001E-2</c:v>
                </c:pt>
                <c:pt idx="17882">
                  <c:v>3.0373555E-2</c:v>
                </c:pt>
                <c:pt idx="17883">
                  <c:v>3.3626604999999997E-2</c:v>
                </c:pt>
                <c:pt idx="17884">
                  <c:v>3.0534189E-2</c:v>
                </c:pt>
                <c:pt idx="17885">
                  <c:v>3.0901706000000001E-2</c:v>
                </c:pt>
                <c:pt idx="17886">
                  <c:v>3.2611045999999998E-2</c:v>
                </c:pt>
                <c:pt idx="17887">
                  <c:v>3.2636079999999998E-2</c:v>
                </c:pt>
                <c:pt idx="17888">
                  <c:v>3.3728682000000003E-2</c:v>
                </c:pt>
                <c:pt idx="17889">
                  <c:v>2.8915282E-2</c:v>
                </c:pt>
                <c:pt idx="17890">
                  <c:v>3.0742258000000001E-2</c:v>
                </c:pt>
                <c:pt idx="17891">
                  <c:v>3.4277871000000001E-2</c:v>
                </c:pt>
                <c:pt idx="17892">
                  <c:v>3.1178508000000001E-2</c:v>
                </c:pt>
                <c:pt idx="17893">
                  <c:v>2.8432256999999999E-2</c:v>
                </c:pt>
                <c:pt idx="17894">
                  <c:v>3.6796447000000003E-2</c:v>
                </c:pt>
                <c:pt idx="17895">
                  <c:v>3.3616632E-2</c:v>
                </c:pt>
                <c:pt idx="17896">
                  <c:v>2.9737592E-2</c:v>
                </c:pt>
                <c:pt idx="17897">
                  <c:v>3.0886479000000001E-2</c:v>
                </c:pt>
                <c:pt idx="17898">
                  <c:v>3.3901269999999997E-2</c:v>
                </c:pt>
                <c:pt idx="17899">
                  <c:v>3.23103E-2</c:v>
                </c:pt>
                <c:pt idx="17900">
                  <c:v>3.2789454000000003E-2</c:v>
                </c:pt>
                <c:pt idx="17901">
                  <c:v>3.1678651000000002E-2</c:v>
                </c:pt>
                <c:pt idx="17902">
                  <c:v>2.7896132000000001E-2</c:v>
                </c:pt>
                <c:pt idx="17903">
                  <c:v>3.0391514000000001E-2</c:v>
                </c:pt>
                <c:pt idx="17904">
                  <c:v>3.1664236999999998E-2</c:v>
                </c:pt>
                <c:pt idx="17905">
                  <c:v>3.3237901E-2</c:v>
                </c:pt>
                <c:pt idx="17906">
                  <c:v>3.3390722999999997E-2</c:v>
                </c:pt>
                <c:pt idx="17907">
                  <c:v>2.0932988999999999E-2</c:v>
                </c:pt>
                <c:pt idx="17908">
                  <c:v>2.3305817E-2</c:v>
                </c:pt>
                <c:pt idx="17909">
                  <c:v>3.5571273E-2</c:v>
                </c:pt>
                <c:pt idx="17910">
                  <c:v>3.1699567999999997E-2</c:v>
                </c:pt>
                <c:pt idx="17911">
                  <c:v>2.8201772E-2</c:v>
                </c:pt>
                <c:pt idx="17912">
                  <c:v>2.1363333000000002E-2</c:v>
                </c:pt>
                <c:pt idx="17913">
                  <c:v>2.9240428999999998E-2</c:v>
                </c:pt>
                <c:pt idx="17914">
                  <c:v>3.1725161000000002E-2</c:v>
                </c:pt>
                <c:pt idx="17915">
                  <c:v>2.2415813E-2</c:v>
                </c:pt>
                <c:pt idx="17916">
                  <c:v>2.3616847E-2</c:v>
                </c:pt>
                <c:pt idx="17917">
                  <c:v>2.6133802000000001E-2</c:v>
                </c:pt>
                <c:pt idx="17918">
                  <c:v>2.3907906999999999E-2</c:v>
                </c:pt>
                <c:pt idx="17919">
                  <c:v>2.6962288000000001E-2</c:v>
                </c:pt>
                <c:pt idx="17920">
                  <c:v>1.8359075999999998E-2</c:v>
                </c:pt>
                <c:pt idx="17921">
                  <c:v>1.9380132000000001E-2</c:v>
                </c:pt>
                <c:pt idx="17922">
                  <c:v>2.5615078999999999E-2</c:v>
                </c:pt>
                <c:pt idx="17923">
                  <c:v>2.1105547999999998E-2</c:v>
                </c:pt>
                <c:pt idx="17924">
                  <c:v>1.3626578E-2</c:v>
                </c:pt>
                <c:pt idx="17925">
                  <c:v>2.6764484000000002E-2</c:v>
                </c:pt>
                <c:pt idx="17926">
                  <c:v>2.1529406000000001E-2</c:v>
                </c:pt>
                <c:pt idx="17927">
                  <c:v>8.9158769999999991E-3</c:v>
                </c:pt>
                <c:pt idx="17928">
                  <c:v>1.5717497E-2</c:v>
                </c:pt>
                <c:pt idx="17929">
                  <c:v>1.9005969000000001E-2</c:v>
                </c:pt>
                <c:pt idx="17930">
                  <c:v>1.7043684E-2</c:v>
                </c:pt>
                <c:pt idx="17931">
                  <c:v>1.7203208000000001E-2</c:v>
                </c:pt>
                <c:pt idx="17932">
                  <c:v>1.3220571E-2</c:v>
                </c:pt>
                <c:pt idx="17933">
                  <c:v>1.0085497000000001E-2</c:v>
                </c:pt>
                <c:pt idx="17934">
                  <c:v>1.7529689000000001E-2</c:v>
                </c:pt>
                <c:pt idx="17935">
                  <c:v>1.8754208000000001E-2</c:v>
                </c:pt>
                <c:pt idx="17936">
                  <c:v>1.7335130000000001E-2</c:v>
                </c:pt>
                <c:pt idx="17937">
                  <c:v>1.2937719E-2</c:v>
                </c:pt>
                <c:pt idx="17938">
                  <c:v>1.6545285999999999E-2</c:v>
                </c:pt>
                <c:pt idx="17939">
                  <c:v>2.5870345999999999E-2</c:v>
                </c:pt>
                <c:pt idx="17940">
                  <c:v>1.4426112E-2</c:v>
                </c:pt>
                <c:pt idx="17941">
                  <c:v>1.2433801E-2</c:v>
                </c:pt>
                <c:pt idx="17942">
                  <c:v>2.0269784999999998E-2</c:v>
                </c:pt>
                <c:pt idx="17943">
                  <c:v>1.9530226000000001E-2</c:v>
                </c:pt>
                <c:pt idx="17944">
                  <c:v>1.7390961E-2</c:v>
                </c:pt>
                <c:pt idx="17945">
                  <c:v>2.3386535999999999E-2</c:v>
                </c:pt>
                <c:pt idx="17946">
                  <c:v>1.7333235999999998E-2</c:v>
                </c:pt>
                <c:pt idx="17947">
                  <c:v>1.6241605999999999E-2</c:v>
                </c:pt>
                <c:pt idx="17948">
                  <c:v>2.0656793999999999E-2</c:v>
                </c:pt>
                <c:pt idx="17949">
                  <c:v>1.9164358999999999E-2</c:v>
                </c:pt>
                <c:pt idx="17950">
                  <c:v>1.6533033999999999E-2</c:v>
                </c:pt>
                <c:pt idx="17951">
                  <c:v>1.9435879E-2</c:v>
                </c:pt>
                <c:pt idx="17952">
                  <c:v>1.7774481000000002E-2</c:v>
                </c:pt>
                <c:pt idx="17953">
                  <c:v>1.8107907999999999E-2</c:v>
                </c:pt>
                <c:pt idx="17954">
                  <c:v>1.9844311999999999E-2</c:v>
                </c:pt>
                <c:pt idx="17955">
                  <c:v>2.1878436000000001E-2</c:v>
                </c:pt>
                <c:pt idx="17956">
                  <c:v>5.6820830000000001E-3</c:v>
                </c:pt>
                <c:pt idx="17957">
                  <c:v>1.7301186999999999E-2</c:v>
                </c:pt>
                <c:pt idx="17958">
                  <c:v>2.6913456999999998E-2</c:v>
                </c:pt>
                <c:pt idx="17959">
                  <c:v>1.7050969999999999E-2</c:v>
                </c:pt>
                <c:pt idx="17960">
                  <c:v>1.7074988999999999E-2</c:v>
                </c:pt>
                <c:pt idx="17961">
                  <c:v>2.2413560999999999E-2</c:v>
                </c:pt>
                <c:pt idx="17962">
                  <c:v>2.2430558E-2</c:v>
                </c:pt>
                <c:pt idx="17963">
                  <c:v>1.9783642000000001E-2</c:v>
                </c:pt>
                <c:pt idx="17964">
                  <c:v>1.7495498000000002E-2</c:v>
                </c:pt>
                <c:pt idx="17965">
                  <c:v>2.0364522999999999E-2</c:v>
                </c:pt>
                <c:pt idx="17966">
                  <c:v>1.3685318E-2</c:v>
                </c:pt>
                <c:pt idx="17967">
                  <c:v>1.7898172E-2</c:v>
                </c:pt>
                <c:pt idx="17968">
                  <c:v>2.9442511000000001E-2</c:v>
                </c:pt>
                <c:pt idx="17969">
                  <c:v>2.1076458999999999E-2</c:v>
                </c:pt>
                <c:pt idx="17970">
                  <c:v>1.6954876000000001E-2</c:v>
                </c:pt>
                <c:pt idx="17971">
                  <c:v>2.5196561999999999E-2</c:v>
                </c:pt>
                <c:pt idx="17972">
                  <c:v>1.2356908999999999E-2</c:v>
                </c:pt>
                <c:pt idx="17973">
                  <c:v>2.7162220000000001E-2</c:v>
                </c:pt>
                <c:pt idx="17974">
                  <c:v>2.6984683999999998E-2</c:v>
                </c:pt>
                <c:pt idx="17975">
                  <c:v>1.7589850000000001E-2</c:v>
                </c:pt>
                <c:pt idx="17976">
                  <c:v>2.6866507000000001E-2</c:v>
                </c:pt>
                <c:pt idx="17977">
                  <c:v>2.4231043000000001E-2</c:v>
                </c:pt>
                <c:pt idx="17978">
                  <c:v>1.7375122999999999E-2</c:v>
                </c:pt>
                <c:pt idx="17979">
                  <c:v>3.1833958000000002E-2</c:v>
                </c:pt>
                <c:pt idx="17980">
                  <c:v>2.3677180999999999E-2</c:v>
                </c:pt>
                <c:pt idx="17981">
                  <c:v>1.7395318E-2</c:v>
                </c:pt>
                <c:pt idx="17982">
                  <c:v>3.7364545999999998E-2</c:v>
                </c:pt>
                <c:pt idx="17983">
                  <c:v>1.5904259E-2</c:v>
                </c:pt>
                <c:pt idx="17984">
                  <c:v>2.032014E-2</c:v>
                </c:pt>
                <c:pt idx="17985">
                  <c:v>3.6319881999999998E-2</c:v>
                </c:pt>
                <c:pt idx="17986">
                  <c:v>1.3518476999999999E-2</c:v>
                </c:pt>
                <c:pt idx="17987">
                  <c:v>1.6447155000000001E-2</c:v>
                </c:pt>
                <c:pt idx="17988">
                  <c:v>3.1856968999999999E-2</c:v>
                </c:pt>
                <c:pt idx="17989">
                  <c:v>1.2841465999999999E-2</c:v>
                </c:pt>
                <c:pt idx="17990">
                  <c:v>1.5512751E-2</c:v>
                </c:pt>
                <c:pt idx="17991">
                  <c:v>2.5072168999999998E-2</c:v>
                </c:pt>
                <c:pt idx="17992">
                  <c:v>4.1398140000000003E-3</c:v>
                </c:pt>
                <c:pt idx="17993">
                  <c:v>2.5056014000000001E-2</c:v>
                </c:pt>
                <c:pt idx="17994">
                  <c:v>2.2778511000000001E-2</c:v>
                </c:pt>
                <c:pt idx="17995" formatCode="0.00E+00">
                  <c:v>3.9910000000000002E-5</c:v>
                </c:pt>
                <c:pt idx="17996">
                  <c:v>1.8988590999999999E-2</c:v>
                </c:pt>
                <c:pt idx="17997">
                  <c:v>1.4149093999999999E-2</c:v>
                </c:pt>
                <c:pt idx="17998">
                  <c:v>8.2580750000000001E-3</c:v>
                </c:pt>
                <c:pt idx="17999">
                  <c:v>1.5449676000000001E-2</c:v>
                </c:pt>
                <c:pt idx="18000">
                  <c:v>6.0562560000000003E-3</c:v>
                </c:pt>
                <c:pt idx="18001">
                  <c:v>1.5906489999999999E-2</c:v>
                </c:pt>
                <c:pt idx="18002">
                  <c:v>1.6622482000000001E-2</c:v>
                </c:pt>
                <c:pt idx="18003">
                  <c:v>5.2465230000000003E-3</c:v>
                </c:pt>
                <c:pt idx="18004">
                  <c:v>1.1875213000000001E-2</c:v>
                </c:pt>
                <c:pt idx="18005">
                  <c:v>1.3658465999999999E-2</c:v>
                </c:pt>
                <c:pt idx="18006">
                  <c:v>3.2957070000000002E-3</c:v>
                </c:pt>
                <c:pt idx="18007">
                  <c:v>1.0337904E-2</c:v>
                </c:pt>
                <c:pt idx="18008">
                  <c:v>5.6095449999999996E-3</c:v>
                </c:pt>
                <c:pt idx="18009">
                  <c:v>-1.889118E-3</c:v>
                </c:pt>
                <c:pt idx="18010">
                  <c:v>8.6002289999999992E-3</c:v>
                </c:pt>
                <c:pt idx="18011">
                  <c:v>3.5487449999999999E-3</c:v>
                </c:pt>
                <c:pt idx="18012">
                  <c:v>-1.5348619999999999E-3</c:v>
                </c:pt>
                <c:pt idx="18013">
                  <c:v>2.2452290000000001E-3</c:v>
                </c:pt>
                <c:pt idx="18014">
                  <c:v>-7.2614949999999998E-3</c:v>
                </c:pt>
                <c:pt idx="18015">
                  <c:v>-6.8447109999999999E-3</c:v>
                </c:pt>
                <c:pt idx="18016">
                  <c:v>-4.4161519999999996E-3</c:v>
                </c:pt>
                <c:pt idx="18017">
                  <c:v>-1.1947838000000001E-2</c:v>
                </c:pt>
                <c:pt idx="18018">
                  <c:v>-4.0041449999999998E-3</c:v>
                </c:pt>
                <c:pt idx="18019">
                  <c:v>-2.2528499999999998E-3</c:v>
                </c:pt>
                <c:pt idx="18020">
                  <c:v>-1.6281737000000001E-2</c:v>
                </c:pt>
                <c:pt idx="18021">
                  <c:v>-1.0125840000000001E-2</c:v>
                </c:pt>
                <c:pt idx="18022">
                  <c:v>-4.5427380000000002E-3</c:v>
                </c:pt>
                <c:pt idx="18023">
                  <c:v>-1.1646986999999999E-2</c:v>
                </c:pt>
                <c:pt idx="18024" formatCode="0.00E+00">
                  <c:v>4.2666700000000003E-5</c:v>
                </c:pt>
                <c:pt idx="18025">
                  <c:v>-4.3731209999999998E-3</c:v>
                </c:pt>
                <c:pt idx="18026">
                  <c:v>-1.5336384999999999E-2</c:v>
                </c:pt>
                <c:pt idx="18027">
                  <c:v>-6.2162100000000004E-4</c:v>
                </c:pt>
                <c:pt idx="18028">
                  <c:v>-5.7300010000000002E-3</c:v>
                </c:pt>
                <c:pt idx="18029">
                  <c:v>-1.0270424E-2</c:v>
                </c:pt>
                <c:pt idx="18030">
                  <c:v>-1.6630359999999999E-3</c:v>
                </c:pt>
                <c:pt idx="18031">
                  <c:v>-8.8833980000000007E-3</c:v>
                </c:pt>
                <c:pt idx="18032">
                  <c:v>-2.759371E-3</c:v>
                </c:pt>
                <c:pt idx="18033">
                  <c:v>-2.4784080000000001E-3</c:v>
                </c:pt>
                <c:pt idx="18034">
                  <c:v>-4.978293E-3</c:v>
                </c:pt>
                <c:pt idx="18035">
                  <c:v>-2.8546880000000002E-3</c:v>
                </c:pt>
                <c:pt idx="18036">
                  <c:v>-8.5325320000000007E-3</c:v>
                </c:pt>
                <c:pt idx="18037">
                  <c:v>-3.9593520000000002E-3</c:v>
                </c:pt>
                <c:pt idx="18038">
                  <c:v>6.2223499999999995E-4</c:v>
                </c:pt>
                <c:pt idx="18039">
                  <c:v>-7.5544690000000003E-3</c:v>
                </c:pt>
                <c:pt idx="18040">
                  <c:v>-5.5008319999999998E-3</c:v>
                </c:pt>
                <c:pt idx="18041">
                  <c:v>-3.074958E-3</c:v>
                </c:pt>
                <c:pt idx="18042">
                  <c:v>-6.8298869999999998E-3</c:v>
                </c:pt>
                <c:pt idx="18043">
                  <c:v>-7.3212399999999997E-3</c:v>
                </c:pt>
                <c:pt idx="18044">
                  <c:v>1.1018040000000001E-3</c:v>
                </c:pt>
                <c:pt idx="18045">
                  <c:v>-4.1906959999999998E-3</c:v>
                </c:pt>
                <c:pt idx="18046">
                  <c:v>-8.4913300000000001E-3</c:v>
                </c:pt>
                <c:pt idx="18047">
                  <c:v>-4.2856659999999996E-3</c:v>
                </c:pt>
                <c:pt idx="18048">
                  <c:v>-1.3776709E-2</c:v>
                </c:pt>
                <c:pt idx="18049">
                  <c:v>-6.863409E-3</c:v>
                </c:pt>
                <c:pt idx="18050">
                  <c:v>-1.7716069999999999E-3</c:v>
                </c:pt>
                <c:pt idx="18051">
                  <c:v>-1.2627983000000001E-2</c:v>
                </c:pt>
                <c:pt idx="18052">
                  <c:v>-1.0063724E-2</c:v>
                </c:pt>
                <c:pt idx="18053">
                  <c:v>-6.5478189999999999E-3</c:v>
                </c:pt>
                <c:pt idx="18054">
                  <c:v>-1.7298841999999998E-2</c:v>
                </c:pt>
                <c:pt idx="18055">
                  <c:v>-6.3710930000000004E-3</c:v>
                </c:pt>
                <c:pt idx="18056">
                  <c:v>-9.7904849999999998E-3</c:v>
                </c:pt>
                <c:pt idx="18057">
                  <c:v>-1.2772693E-2</c:v>
                </c:pt>
                <c:pt idx="18058">
                  <c:v>-5.6756200000000001E-3</c:v>
                </c:pt>
                <c:pt idx="18059">
                  <c:v>-1.2119672E-2</c:v>
                </c:pt>
                <c:pt idx="18060">
                  <c:v>-1.5785932999999999E-2</c:v>
                </c:pt>
                <c:pt idx="18061">
                  <c:v>-1.7365987999999999E-2</c:v>
                </c:pt>
                <c:pt idx="18062">
                  <c:v>-9.5035889999999998E-3</c:v>
                </c:pt>
                <c:pt idx="18063">
                  <c:v>-1.2471416000000001E-2</c:v>
                </c:pt>
                <c:pt idx="18064">
                  <c:v>-1.829588E-2</c:v>
                </c:pt>
                <c:pt idx="18065">
                  <c:v>-1.0389753E-2</c:v>
                </c:pt>
                <c:pt idx="18066">
                  <c:v>-1.5391066E-2</c:v>
                </c:pt>
                <c:pt idx="18067">
                  <c:v>-1.6005989000000002E-2</c:v>
                </c:pt>
                <c:pt idx="18068">
                  <c:v>-1.4041636999999999E-2</c:v>
                </c:pt>
                <c:pt idx="18069">
                  <c:v>-1.4309284E-2</c:v>
                </c:pt>
                <c:pt idx="18070">
                  <c:v>-2.2355441E-2</c:v>
                </c:pt>
                <c:pt idx="18071">
                  <c:v>-1.7907428999999999E-2</c:v>
                </c:pt>
                <c:pt idx="18072">
                  <c:v>-1.2082730999999999E-2</c:v>
                </c:pt>
                <c:pt idx="18073">
                  <c:v>-1.3615644999999999E-2</c:v>
                </c:pt>
                <c:pt idx="18074">
                  <c:v>-1.2848091000000001E-2</c:v>
                </c:pt>
                <c:pt idx="18075">
                  <c:v>-1.546145E-2</c:v>
                </c:pt>
                <c:pt idx="18076">
                  <c:v>-1.7975240999999999E-2</c:v>
                </c:pt>
                <c:pt idx="18077">
                  <c:v>-8.6565740000000002E-3</c:v>
                </c:pt>
                <c:pt idx="18078">
                  <c:v>-1.8124502000000001E-2</c:v>
                </c:pt>
                <c:pt idx="18079">
                  <c:v>-1.8272041999999999E-2</c:v>
                </c:pt>
                <c:pt idx="18080">
                  <c:v>-5.2933709999999998E-3</c:v>
                </c:pt>
                <c:pt idx="18081">
                  <c:v>-1.1596008E-2</c:v>
                </c:pt>
                <c:pt idx="18082">
                  <c:v>-1.6759342999999999E-2</c:v>
                </c:pt>
                <c:pt idx="18083">
                  <c:v>-1.1370438E-2</c:v>
                </c:pt>
                <c:pt idx="18084">
                  <c:v>-1.3134430000000001E-2</c:v>
                </c:pt>
                <c:pt idx="18085">
                  <c:v>-9.9807149999999994E-3</c:v>
                </c:pt>
                <c:pt idx="18086">
                  <c:v>-5.9252039999999999E-3</c:v>
                </c:pt>
                <c:pt idx="18087">
                  <c:v>-4.8865699999999998E-3</c:v>
                </c:pt>
                <c:pt idx="18088">
                  <c:v>-1.2631892E-2</c:v>
                </c:pt>
                <c:pt idx="18089">
                  <c:v>-1.9434403999999999E-2</c:v>
                </c:pt>
                <c:pt idx="18090">
                  <c:v>-3.7428460000000002E-3</c:v>
                </c:pt>
                <c:pt idx="18091">
                  <c:v>-1.9523140000000001E-2</c:v>
                </c:pt>
                <c:pt idx="18092">
                  <c:v>-2.5458608000000001E-2</c:v>
                </c:pt>
                <c:pt idx="18093">
                  <c:v>4.2785150000000001E-3</c:v>
                </c:pt>
                <c:pt idx="18094">
                  <c:v>-8.0571940000000002E-3</c:v>
                </c:pt>
                <c:pt idx="18095">
                  <c:v>-2.4410069E-2</c:v>
                </c:pt>
                <c:pt idx="18096">
                  <c:v>-7.3385689999999996E-3</c:v>
                </c:pt>
                <c:pt idx="18097">
                  <c:v>-1.6989067E-2</c:v>
                </c:pt>
                <c:pt idx="18098">
                  <c:v>-9.3828950000000005E-3</c:v>
                </c:pt>
                <c:pt idx="18099">
                  <c:v>-2.998499E-3</c:v>
                </c:pt>
                <c:pt idx="18100">
                  <c:v>-1.4419326E-2</c:v>
                </c:pt>
                <c:pt idx="18101">
                  <c:v>-1.1378528000000001E-2</c:v>
                </c:pt>
                <c:pt idx="18102">
                  <c:v>-1.0786960999999999E-2</c:v>
                </c:pt>
                <c:pt idx="18103">
                  <c:v>-1.9992176E-2</c:v>
                </c:pt>
                <c:pt idx="18104">
                  <c:v>-1.1348037E-2</c:v>
                </c:pt>
                <c:pt idx="18105">
                  <c:v>-7.9269400000000004E-3</c:v>
                </c:pt>
                <c:pt idx="18106">
                  <c:v>-1.6401888999999999E-2</c:v>
                </c:pt>
                <c:pt idx="18107">
                  <c:v>-5.5822650000000003E-3</c:v>
                </c:pt>
                <c:pt idx="18108">
                  <c:v>-7.9791959999999992E-3</c:v>
                </c:pt>
                <c:pt idx="18109">
                  <c:v>-1.7565243000000001E-2</c:v>
                </c:pt>
                <c:pt idx="18110">
                  <c:v>-1.1463940000000001E-2</c:v>
                </c:pt>
                <c:pt idx="18111">
                  <c:v>-1.232281E-2</c:v>
                </c:pt>
                <c:pt idx="18112">
                  <c:v>-5.8206439999999998E-3</c:v>
                </c:pt>
                <c:pt idx="18113">
                  <c:v>-7.0395730000000004E-3</c:v>
                </c:pt>
                <c:pt idx="18114">
                  <c:v>-1.6754438999999999E-2</c:v>
                </c:pt>
                <c:pt idx="18115">
                  <c:v>-1.0206791999999999E-2</c:v>
                </c:pt>
                <c:pt idx="18116">
                  <c:v>-1.7626251999999999E-2</c:v>
                </c:pt>
                <c:pt idx="18117">
                  <c:v>-1.6575102000000001E-2</c:v>
                </c:pt>
                <c:pt idx="18118">
                  <c:v>-9.6660129999999993E-3</c:v>
                </c:pt>
                <c:pt idx="18119">
                  <c:v>-1.6106069000000001E-2</c:v>
                </c:pt>
                <c:pt idx="18120">
                  <c:v>-1.6128727999999998E-2</c:v>
                </c:pt>
                <c:pt idx="18121">
                  <c:v>-8.6529689999999999E-3</c:v>
                </c:pt>
                <c:pt idx="18122">
                  <c:v>-2.1858200000000001E-2</c:v>
                </c:pt>
                <c:pt idx="18123">
                  <c:v>-1.4227444000000001E-2</c:v>
                </c:pt>
                <c:pt idx="18124">
                  <c:v>-1.3997933000000001E-2</c:v>
                </c:pt>
                <c:pt idx="18125">
                  <c:v>-1.7356979000000002E-2</c:v>
                </c:pt>
                <c:pt idx="18126">
                  <c:v>-1.4525000999999999E-2</c:v>
                </c:pt>
                <c:pt idx="18127">
                  <c:v>-1.8923211999999998E-2</c:v>
                </c:pt>
                <c:pt idx="18128">
                  <c:v>-1.6245830999999999E-2</c:v>
                </c:pt>
                <c:pt idx="18129">
                  <c:v>-8.364738E-3</c:v>
                </c:pt>
                <c:pt idx="18130">
                  <c:v>-2.2824690000000002E-2</c:v>
                </c:pt>
                <c:pt idx="18131">
                  <c:v>-1.8216356999999999E-2</c:v>
                </c:pt>
                <c:pt idx="18132">
                  <c:v>-1.097863E-2</c:v>
                </c:pt>
                <c:pt idx="18133">
                  <c:v>-1.8915383000000001E-2</c:v>
                </c:pt>
                <c:pt idx="18134">
                  <c:v>-1.352853E-2</c:v>
                </c:pt>
                <c:pt idx="18135">
                  <c:v>-1.3088045E-2</c:v>
                </c:pt>
                <c:pt idx="18136">
                  <c:v>-1.8998818000000001E-2</c:v>
                </c:pt>
                <c:pt idx="18137">
                  <c:v>-8.8593649999999993E-3</c:v>
                </c:pt>
                <c:pt idx="18138">
                  <c:v>-8.0565029999999996E-3</c:v>
                </c:pt>
                <c:pt idx="18139">
                  <c:v>-1.7510992E-2</c:v>
                </c:pt>
                <c:pt idx="18140">
                  <c:v>-1.9168464E-2</c:v>
                </c:pt>
                <c:pt idx="18141">
                  <c:v>-9.3829450000000002E-3</c:v>
                </c:pt>
                <c:pt idx="18142">
                  <c:v>-1.2698071999999999E-2</c:v>
                </c:pt>
                <c:pt idx="18143">
                  <c:v>-1.2701535E-2</c:v>
                </c:pt>
                <c:pt idx="18144">
                  <c:v>-1.1044144000000001E-2</c:v>
                </c:pt>
                <c:pt idx="18145">
                  <c:v>-1.2912085E-2</c:v>
                </c:pt>
                <c:pt idx="18146">
                  <c:v>-1.3624825E-2</c:v>
                </c:pt>
                <c:pt idx="18147">
                  <c:v>-1.6677339999999999E-2</c:v>
                </c:pt>
                <c:pt idx="18148">
                  <c:v>-1.3224632E-2</c:v>
                </c:pt>
                <c:pt idx="18149">
                  <c:v>-7.7710110000000004E-3</c:v>
                </c:pt>
                <c:pt idx="18150">
                  <c:v>-3.9223959999999999E-3</c:v>
                </c:pt>
                <c:pt idx="18151">
                  <c:v>-1.1007204E-2</c:v>
                </c:pt>
                <c:pt idx="18152">
                  <c:v>-1.4548543000000001E-2</c:v>
                </c:pt>
                <c:pt idx="18153">
                  <c:v>-1.6609295999999999E-2</c:v>
                </c:pt>
                <c:pt idx="18154">
                  <c:v>-2.9960189999999999E-3</c:v>
                </c:pt>
                <c:pt idx="18155">
                  <c:v>-1.6674011999999998E-2</c:v>
                </c:pt>
                <c:pt idx="18156">
                  <c:v>-1.1037699999999999E-2</c:v>
                </c:pt>
                <c:pt idx="18157">
                  <c:v>-4.3965749999999998E-3</c:v>
                </c:pt>
                <c:pt idx="18158">
                  <c:v>-1.6722298999999999E-2</c:v>
                </c:pt>
                <c:pt idx="18159">
                  <c:v>-9.8204529999999998E-3</c:v>
                </c:pt>
                <c:pt idx="18160">
                  <c:v>-4.9071870000000004E-3</c:v>
                </c:pt>
                <c:pt idx="18161">
                  <c:v>-1.8328186E-2</c:v>
                </c:pt>
                <c:pt idx="18162">
                  <c:v>-8.4555240000000007E-3</c:v>
                </c:pt>
                <c:pt idx="18163">
                  <c:v>-9.1663230000000005E-3</c:v>
                </c:pt>
                <c:pt idx="18164">
                  <c:v>-1.4959899E-2</c:v>
                </c:pt>
                <c:pt idx="18165">
                  <c:v>-6.5003680000000003E-3</c:v>
                </c:pt>
                <c:pt idx="18166">
                  <c:v>-1.3248955999999999E-2</c:v>
                </c:pt>
                <c:pt idx="18167">
                  <c:v>-1.4606101E-2</c:v>
                </c:pt>
                <c:pt idx="18168">
                  <c:v>2.6148590000000002E-3</c:v>
                </c:pt>
                <c:pt idx="18169">
                  <c:v>-7.1344399999999997E-3</c:v>
                </c:pt>
                <c:pt idx="18170">
                  <c:v>-1.3441588000000001E-2</c:v>
                </c:pt>
                <c:pt idx="18171">
                  <c:v>-5.976215E-3</c:v>
                </c:pt>
                <c:pt idx="18172">
                  <c:v>-1.7334090999999999E-2</c:v>
                </c:pt>
                <c:pt idx="18173">
                  <c:v>-7.0715980000000001E-3</c:v>
                </c:pt>
                <c:pt idx="18174">
                  <c:v>-6.6098329999999999E-3</c:v>
                </c:pt>
                <c:pt idx="18175">
                  <c:v>-1.3597701E-2</c:v>
                </c:pt>
                <c:pt idx="18176">
                  <c:v>-8.0930399999999995E-4</c:v>
                </c:pt>
                <c:pt idx="18177">
                  <c:v>-8.4408580000000007E-3</c:v>
                </c:pt>
                <c:pt idx="18178">
                  <c:v>-1.3728591E-2</c:v>
                </c:pt>
                <c:pt idx="18179">
                  <c:v>-1.1938946000000001E-2</c:v>
                </c:pt>
                <c:pt idx="18180">
                  <c:v>-1.6923926999999998E-2</c:v>
                </c:pt>
                <c:pt idx="18181">
                  <c:v>-7.2031220000000002E-3</c:v>
                </c:pt>
                <c:pt idx="18182">
                  <c:v>-9.6146259999999994E-3</c:v>
                </c:pt>
                <c:pt idx="18183">
                  <c:v>-1.6734056000000001E-2</c:v>
                </c:pt>
                <c:pt idx="18184">
                  <c:v>-5.86799E-3</c:v>
                </c:pt>
                <c:pt idx="18185">
                  <c:v>-8.4472620000000005E-3</c:v>
                </c:pt>
                <c:pt idx="18186">
                  <c:v>-2.3119180999999999E-2</c:v>
                </c:pt>
                <c:pt idx="18187">
                  <c:v>-6.5513910000000002E-3</c:v>
                </c:pt>
                <c:pt idx="18188">
                  <c:v>-1.4567409999999999E-2</c:v>
                </c:pt>
                <c:pt idx="18189">
                  <c:v>-1.3623319E-2</c:v>
                </c:pt>
                <c:pt idx="18190">
                  <c:v>2.9471499999999999E-3</c:v>
                </c:pt>
                <c:pt idx="18191">
                  <c:v>-1.7035879E-2</c:v>
                </c:pt>
                <c:pt idx="18192">
                  <c:v>-1.2168903E-2</c:v>
                </c:pt>
                <c:pt idx="18193">
                  <c:v>-7.9536510000000008E-3</c:v>
                </c:pt>
                <c:pt idx="18194">
                  <c:v>-1.8652874999999999E-2</c:v>
                </c:pt>
                <c:pt idx="18195">
                  <c:v>-3.166594E-3</c:v>
                </c:pt>
                <c:pt idx="18196">
                  <c:v>-1.0268487999999999E-2</c:v>
                </c:pt>
                <c:pt idx="18197">
                  <c:v>-1.4297318E-2</c:v>
                </c:pt>
                <c:pt idx="18198">
                  <c:v>-1.5282112E-2</c:v>
                </c:pt>
                <c:pt idx="18199">
                  <c:v>-3.2858974999999999E-2</c:v>
                </c:pt>
                <c:pt idx="18200">
                  <c:v>-7.8417639999999993E-3</c:v>
                </c:pt>
                <c:pt idx="18201">
                  <c:v>-5.8318759999999997E-3</c:v>
                </c:pt>
                <c:pt idx="18202">
                  <c:v>-5.9635870000000002E-3</c:v>
                </c:pt>
                <c:pt idx="18203">
                  <c:v>-6.9369729999999999E-3</c:v>
                </c:pt>
                <c:pt idx="18204">
                  <c:v>-6.3112690000000004E-3</c:v>
                </c:pt>
                <c:pt idx="18205">
                  <c:v>-4.8491940000000002E-3</c:v>
                </c:pt>
                <c:pt idx="18206">
                  <c:v>-1.7328452000000001E-2</c:v>
                </c:pt>
                <c:pt idx="18207">
                  <c:v>-1.6776645999999999E-2</c:v>
                </c:pt>
                <c:pt idx="18208">
                  <c:v>1.0759999999999999E-3</c:v>
                </c:pt>
                <c:pt idx="18209">
                  <c:v>-6.4218640000000002E-3</c:v>
                </c:pt>
                <c:pt idx="18210">
                  <c:v>-1.5332825E-2</c:v>
                </c:pt>
                <c:pt idx="18211">
                  <c:v>-2.8676400000000001E-4</c:v>
                </c:pt>
                <c:pt idx="18212">
                  <c:v>-1.2455260000000001E-3</c:v>
                </c:pt>
                <c:pt idx="18213">
                  <c:v>-1.5150156999999999E-2</c:v>
                </c:pt>
                <c:pt idx="18214">
                  <c:v>-4.8343539999999999E-3</c:v>
                </c:pt>
                <c:pt idx="18215">
                  <c:v>-7.9561110000000001E-3</c:v>
                </c:pt>
                <c:pt idx="18216">
                  <c:v>-1.3036191000000001E-2</c:v>
                </c:pt>
                <c:pt idx="18217">
                  <c:v>-1.5234999999999999E-4</c:v>
                </c:pt>
                <c:pt idx="18218">
                  <c:v>-1.4475043999999999E-2</c:v>
                </c:pt>
                <c:pt idx="18219">
                  <c:v>-9.3452629999999995E-3</c:v>
                </c:pt>
                <c:pt idx="18220">
                  <c:v>1.49438E-4</c:v>
                </c:pt>
                <c:pt idx="18221">
                  <c:v>-7.3665349999999996E-3</c:v>
                </c:pt>
                <c:pt idx="18222">
                  <c:v>-2.363207E-3</c:v>
                </c:pt>
                <c:pt idx="18223">
                  <c:v>-3.9523149999999996E-3</c:v>
                </c:pt>
                <c:pt idx="18224">
                  <c:v>-1.9547135E-2</c:v>
                </c:pt>
                <c:pt idx="18225">
                  <c:v>-1.3668473E-2</c:v>
                </c:pt>
                <c:pt idx="18226">
                  <c:v>1.56241E-4</c:v>
                </c:pt>
                <c:pt idx="18227">
                  <c:v>-6.298728E-3</c:v>
                </c:pt>
                <c:pt idx="18228">
                  <c:v>-1.1755909E-2</c:v>
                </c:pt>
                <c:pt idx="18229">
                  <c:v>-4.7962710000000004E-3</c:v>
                </c:pt>
                <c:pt idx="18230">
                  <c:v>-7.0554049999999998E-3</c:v>
                </c:pt>
                <c:pt idx="18231">
                  <c:v>-6.8149209999999998E-3</c:v>
                </c:pt>
                <c:pt idx="18232">
                  <c:v>-1.0945289999999999E-3</c:v>
                </c:pt>
                <c:pt idx="18233">
                  <c:v>-8.7508510000000005E-3</c:v>
                </c:pt>
                <c:pt idx="18234">
                  <c:v>-4.0071259999999997E-3</c:v>
                </c:pt>
                <c:pt idx="18235">
                  <c:v>-3.3181669999999999E-3</c:v>
                </c:pt>
                <c:pt idx="18236">
                  <c:v>-1.2055929E-2</c:v>
                </c:pt>
                <c:pt idx="18237">
                  <c:v>-6.531734E-3</c:v>
                </c:pt>
                <c:pt idx="18238">
                  <c:v>2.2589279999999999E-3</c:v>
                </c:pt>
                <c:pt idx="18239">
                  <c:v>-1.0252869E-2</c:v>
                </c:pt>
                <c:pt idx="18240">
                  <c:v>-3.4343780000000001E-3</c:v>
                </c:pt>
                <c:pt idx="18241">
                  <c:v>-2.0822399999999999E-4</c:v>
                </c:pt>
                <c:pt idx="18242">
                  <c:v>-1.2982496E-2</c:v>
                </c:pt>
                <c:pt idx="18243">
                  <c:v>-3.8145649999999998E-3</c:v>
                </c:pt>
                <c:pt idx="18244">
                  <c:v>-4.5910609999999996E-3</c:v>
                </c:pt>
                <c:pt idx="18245">
                  <c:v>-1.2270287E-2</c:v>
                </c:pt>
                <c:pt idx="18246">
                  <c:v>-2.3645139999999999E-3</c:v>
                </c:pt>
                <c:pt idx="18247">
                  <c:v>-3.3385400000000002E-4</c:v>
                </c:pt>
                <c:pt idx="18248">
                  <c:v>-3.981928E-3</c:v>
                </c:pt>
                <c:pt idx="18249">
                  <c:v>-8.0030359999999998E-3</c:v>
                </c:pt>
                <c:pt idx="18250">
                  <c:v>1.2809150000000001E-3</c:v>
                </c:pt>
                <c:pt idx="18251">
                  <c:v>-4.7854999999999998E-3</c:v>
                </c:pt>
                <c:pt idx="18252">
                  <c:v>-9.8750420000000005E-3</c:v>
                </c:pt>
                <c:pt idx="18253">
                  <c:v>4.4844560000000004E-3</c:v>
                </c:pt>
                <c:pt idx="18254">
                  <c:v>-4.3863230000000001E-3</c:v>
                </c:pt>
                <c:pt idx="18255">
                  <c:v>-7.3751880000000004E-3</c:v>
                </c:pt>
                <c:pt idx="18256">
                  <c:v>-1.7790289999999999E-3</c:v>
                </c:pt>
                <c:pt idx="18257">
                  <c:v>-1.2273480999999999E-2</c:v>
                </c:pt>
                <c:pt idx="18258">
                  <c:v>-2.4011985999999999E-2</c:v>
                </c:pt>
                <c:pt idx="18259">
                  <c:v>-1.0797719999999999E-3</c:v>
                </c:pt>
                <c:pt idx="18260">
                  <c:v>-8.4575680000000004E-3</c:v>
                </c:pt>
                <c:pt idx="18261">
                  <c:v>-1.2362293999999999E-2</c:v>
                </c:pt>
                <c:pt idx="18262">
                  <c:v>4.5021269999999999E-3</c:v>
                </c:pt>
                <c:pt idx="18263">
                  <c:v>-1.6409013E-2</c:v>
                </c:pt>
                <c:pt idx="18264">
                  <c:v>-1.0091339E-2</c:v>
                </c:pt>
                <c:pt idx="18265">
                  <c:v>-4.8715429999999999E-3</c:v>
                </c:pt>
                <c:pt idx="18266">
                  <c:v>-1.4998384999999999E-2</c:v>
                </c:pt>
                <c:pt idx="18267">
                  <c:v>-8.7082649999999998E-3</c:v>
                </c:pt>
                <c:pt idx="18268">
                  <c:v>-8.3258220000000001E-3</c:v>
                </c:pt>
                <c:pt idx="18269">
                  <c:v>-1.3528572000000001E-2</c:v>
                </c:pt>
                <c:pt idx="18270">
                  <c:v>-7.2819699999999996E-3</c:v>
                </c:pt>
                <c:pt idx="18271">
                  <c:v>-1.9403080999999999E-2</c:v>
                </c:pt>
                <c:pt idx="18272">
                  <c:v>-1.290998E-2</c:v>
                </c:pt>
                <c:pt idx="18273">
                  <c:v>-1.5870083E-2</c:v>
                </c:pt>
                <c:pt idx="18274">
                  <c:v>-1.0286963E-2</c:v>
                </c:pt>
                <c:pt idx="18275">
                  <c:v>-1.40825E-2</c:v>
                </c:pt>
                <c:pt idx="18276">
                  <c:v>-1.9820869000000001E-2</c:v>
                </c:pt>
                <c:pt idx="18277">
                  <c:v>-1.4180294E-2</c:v>
                </c:pt>
                <c:pt idx="18278">
                  <c:v>-1.6300825000000001E-2</c:v>
                </c:pt>
                <c:pt idx="18279">
                  <c:v>-1.5384965E-2</c:v>
                </c:pt>
                <c:pt idx="18280">
                  <c:v>-1.2011407E-2</c:v>
                </c:pt>
                <c:pt idx="18281">
                  <c:v>-9.2720800000000003E-3</c:v>
                </c:pt>
                <c:pt idx="18282">
                  <c:v>-1.5454412000000001E-2</c:v>
                </c:pt>
                <c:pt idx="18283">
                  <c:v>-1.3038394E-2</c:v>
                </c:pt>
                <c:pt idx="18284">
                  <c:v>-4.9330550000000004E-3</c:v>
                </c:pt>
                <c:pt idx="18285">
                  <c:v>-7.8489500000000004E-3</c:v>
                </c:pt>
                <c:pt idx="18286">
                  <c:v>-1.1352053000000001E-2</c:v>
                </c:pt>
                <c:pt idx="18287">
                  <c:v>-3.0555080000000002E-3</c:v>
                </c:pt>
                <c:pt idx="18288">
                  <c:v>-5.7236359999999998E-3</c:v>
                </c:pt>
                <c:pt idx="18289">
                  <c:v>-2.2287700000000001E-3</c:v>
                </c:pt>
                <c:pt idx="18290">
                  <c:v>1.9029819999999999E-3</c:v>
                </c:pt>
                <c:pt idx="18291">
                  <c:v>-4.3410649999999999E-3</c:v>
                </c:pt>
                <c:pt idx="18292">
                  <c:v>5.8465610000000001E-3</c:v>
                </c:pt>
                <c:pt idx="18293">
                  <c:v>5.3336360000000001E-3</c:v>
                </c:pt>
                <c:pt idx="18294">
                  <c:v>-3.5045190000000002E-3</c:v>
                </c:pt>
                <c:pt idx="18295">
                  <c:v>1.4444340000000001E-3</c:v>
                </c:pt>
                <c:pt idx="18296">
                  <c:v>3.833791E-3</c:v>
                </c:pt>
                <c:pt idx="18297">
                  <c:v>-4.7802039999999997E-3</c:v>
                </c:pt>
                <c:pt idx="18298">
                  <c:v>-7.5349079999999999E-3</c:v>
                </c:pt>
                <c:pt idx="18299">
                  <c:v>-1.3672929999999999E-3</c:v>
                </c:pt>
                <c:pt idx="18300">
                  <c:v>-5.8420929999999996E-3</c:v>
                </c:pt>
                <c:pt idx="18301">
                  <c:v>4.1100799999999998E-4</c:v>
                </c:pt>
                <c:pt idx="18302">
                  <c:v>3.151488E-3</c:v>
                </c:pt>
                <c:pt idx="18303">
                  <c:v>-3.2395649999999998E-3</c:v>
                </c:pt>
                <c:pt idx="18304">
                  <c:v>-3.738777E-3</c:v>
                </c:pt>
                <c:pt idx="18305">
                  <c:v>-4.2431789999999997E-3</c:v>
                </c:pt>
                <c:pt idx="18306">
                  <c:v>-5.8895220000000003E-3</c:v>
                </c:pt>
                <c:pt idx="18307">
                  <c:v>-2.0436510000000001E-3</c:v>
                </c:pt>
                <c:pt idx="18308">
                  <c:v>-9.7269469999999997E-3</c:v>
                </c:pt>
                <c:pt idx="18309">
                  <c:v>-4.0624040000000004E-3</c:v>
                </c:pt>
                <c:pt idx="18310">
                  <c:v>-2.4780129999999998E-3</c:v>
                </c:pt>
                <c:pt idx="18311">
                  <c:v>-8.3156619999999997E-3</c:v>
                </c:pt>
                <c:pt idx="18312">
                  <c:v>-2.8826709999999998E-3</c:v>
                </c:pt>
                <c:pt idx="18313">
                  <c:v>-4.9434250000000004E-3</c:v>
                </c:pt>
                <c:pt idx="18314">
                  <c:v>-1.2345470000000001E-2</c:v>
                </c:pt>
                <c:pt idx="18315">
                  <c:v>-4.4191020000000003E-3</c:v>
                </c:pt>
                <c:pt idx="18316">
                  <c:v>-4.2583359999999997E-3</c:v>
                </c:pt>
                <c:pt idx="18317">
                  <c:v>-7.1143109999999999E-3</c:v>
                </c:pt>
                <c:pt idx="18318">
                  <c:v>-1.0298577999999999E-2</c:v>
                </c:pt>
                <c:pt idx="18319">
                  <c:v>-9.8421129999999996E-3</c:v>
                </c:pt>
                <c:pt idx="18320">
                  <c:v>-1.1175137E-2</c:v>
                </c:pt>
                <c:pt idx="18321">
                  <c:v>-1.0804424999999999E-2</c:v>
                </c:pt>
                <c:pt idx="18322">
                  <c:v>-1.0643153000000001E-2</c:v>
                </c:pt>
                <c:pt idx="18323">
                  <c:v>-7.7658739999999999E-3</c:v>
                </c:pt>
                <c:pt idx="18324">
                  <c:v>-5.4076380000000002E-3</c:v>
                </c:pt>
                <c:pt idx="18325">
                  <c:v>-7.4585379999999998E-3</c:v>
                </c:pt>
                <c:pt idx="18326">
                  <c:v>-1.3703046E-2</c:v>
                </c:pt>
                <c:pt idx="18327">
                  <c:v>-9.8286799999999994E-3</c:v>
                </c:pt>
                <c:pt idx="18328">
                  <c:v>-1.5689351000000001E-2</c:v>
                </c:pt>
                <c:pt idx="18329">
                  <c:v>-6.3235460000000002E-3</c:v>
                </c:pt>
                <c:pt idx="18330">
                  <c:v>-1.2852066000000001E-2</c:v>
                </c:pt>
                <c:pt idx="18331">
                  <c:v>-7.5385280000000001E-3</c:v>
                </c:pt>
                <c:pt idx="18332">
                  <c:v>-8.6372529999999993E-3</c:v>
                </c:pt>
                <c:pt idx="18333">
                  <c:v>-1.4204857E-2</c:v>
                </c:pt>
                <c:pt idx="18334">
                  <c:v>-4.8927299999999996E-3</c:v>
                </c:pt>
                <c:pt idx="18335">
                  <c:v>-4.5555739999999997E-3</c:v>
                </c:pt>
                <c:pt idx="18336">
                  <c:v>-2.0994235E-2</c:v>
                </c:pt>
                <c:pt idx="18337">
                  <c:v>-8.1649889999999992E-3</c:v>
                </c:pt>
                <c:pt idx="18338">
                  <c:v>-6.0661619999999999E-3</c:v>
                </c:pt>
                <c:pt idx="18339">
                  <c:v>-1.5965665E-2</c:v>
                </c:pt>
                <c:pt idx="18340">
                  <c:v>-8.8736939999999997E-3</c:v>
                </c:pt>
                <c:pt idx="18341">
                  <c:v>-7.1863150000000004E-3</c:v>
                </c:pt>
                <c:pt idx="18342">
                  <c:v>-1.5392196E-2</c:v>
                </c:pt>
                <c:pt idx="18343">
                  <c:v>-5.3563400000000002E-3</c:v>
                </c:pt>
                <c:pt idx="18344">
                  <c:v>-3.6528189999999999E-3</c:v>
                </c:pt>
                <c:pt idx="18345">
                  <c:v>-1.1077178999999999E-2</c:v>
                </c:pt>
                <c:pt idx="18346">
                  <c:v>-9.1888890000000004E-3</c:v>
                </c:pt>
                <c:pt idx="18347">
                  <c:v>-2.8391139999999998E-3</c:v>
                </c:pt>
                <c:pt idx="18348">
                  <c:v>-4.6218170000000003E-3</c:v>
                </c:pt>
                <c:pt idx="18349">
                  <c:v>-8.4106960000000005E-3</c:v>
                </c:pt>
                <c:pt idx="18350">
                  <c:v>-6.640633E-3</c:v>
                </c:pt>
                <c:pt idx="18351">
                  <c:v>-3.550568E-3</c:v>
                </c:pt>
                <c:pt idx="18352">
                  <c:v>-6.2406950000000001E-3</c:v>
                </c:pt>
                <c:pt idx="18353">
                  <c:v>1.056366E-3</c:v>
                </c:pt>
                <c:pt idx="18354">
                  <c:v>-4.78949E-4</c:v>
                </c:pt>
                <c:pt idx="18355">
                  <c:v>-1.3706604000000001E-2</c:v>
                </c:pt>
                <c:pt idx="18356">
                  <c:v>2.988779E-3</c:v>
                </c:pt>
                <c:pt idx="18357">
                  <c:v>-3.767926E-3</c:v>
                </c:pt>
                <c:pt idx="18358">
                  <c:v>-1.0686236999999999E-2</c:v>
                </c:pt>
                <c:pt idx="18359">
                  <c:v>1.2710963E-2</c:v>
                </c:pt>
                <c:pt idx="18360">
                  <c:v>-1.206382E-3</c:v>
                </c:pt>
                <c:pt idx="18361">
                  <c:v>-2.2582244000000001E-2</c:v>
                </c:pt>
                <c:pt idx="18362">
                  <c:v>8.5073719999999992E-3</c:v>
                </c:pt>
                <c:pt idx="18363">
                  <c:v>4.6383309999999999E-3</c:v>
                </c:pt>
                <c:pt idx="18364">
                  <c:v>-2.5149673000000001E-2</c:v>
                </c:pt>
                <c:pt idx="18365">
                  <c:v>1.0147862000000001E-2</c:v>
                </c:pt>
                <c:pt idx="18366">
                  <c:v>2.8491319999999999E-3</c:v>
                </c:pt>
                <c:pt idx="18367">
                  <c:v>-2.2359549999999999E-2</c:v>
                </c:pt>
                <c:pt idx="18368">
                  <c:v>8.1315190000000002E-3</c:v>
                </c:pt>
                <c:pt idx="18369">
                  <c:v>-4.2194240000000003E-3</c:v>
                </c:pt>
                <c:pt idx="18370">
                  <c:v>-2.0613668000000002E-2</c:v>
                </c:pt>
                <c:pt idx="18371">
                  <c:v>2.7912560000000002E-3</c:v>
                </c:pt>
                <c:pt idx="18372">
                  <c:v>-9.9032010000000004E-3</c:v>
                </c:pt>
                <c:pt idx="18373">
                  <c:v>-1.5248164999999999E-2</c:v>
                </c:pt>
                <c:pt idx="18374">
                  <c:v>-1.564382E-3</c:v>
                </c:pt>
                <c:pt idx="18375">
                  <c:v>-1.533692E-2</c:v>
                </c:pt>
                <c:pt idx="18376">
                  <c:v>-8.2193790000000006E-3</c:v>
                </c:pt>
                <c:pt idx="18377">
                  <c:v>-5.9967049999999997E-3</c:v>
                </c:pt>
                <c:pt idx="18378">
                  <c:v>-1.1461300000000001E-2</c:v>
                </c:pt>
                <c:pt idx="18379">
                  <c:v>-5.72778E-3</c:v>
                </c:pt>
                <c:pt idx="18380">
                  <c:v>-1.1747428000000001E-2</c:v>
                </c:pt>
                <c:pt idx="18381">
                  <c:v>-1.1672859000000001E-2</c:v>
                </c:pt>
                <c:pt idx="18382">
                  <c:v>-7.916378E-3</c:v>
                </c:pt>
                <c:pt idx="18383">
                  <c:v>-7.5738960000000001E-3</c:v>
                </c:pt>
                <c:pt idx="18384">
                  <c:v>-6.7125939999999997E-3</c:v>
                </c:pt>
                <c:pt idx="18385">
                  <c:v>-4.8648930000000003E-3</c:v>
                </c:pt>
                <c:pt idx="18386">
                  <c:v>-1.1574292999999999E-2</c:v>
                </c:pt>
                <c:pt idx="18387">
                  <c:v>-1.4351050000000001E-3</c:v>
                </c:pt>
                <c:pt idx="18388">
                  <c:v>-1.1792574E-2</c:v>
                </c:pt>
                <c:pt idx="18389">
                  <c:v>-1.5699698000000002E-2</c:v>
                </c:pt>
                <c:pt idx="18390">
                  <c:v>-2.4898599999999998E-4</c:v>
                </c:pt>
                <c:pt idx="18391">
                  <c:v>-1.4619138E-2</c:v>
                </c:pt>
                <c:pt idx="18392">
                  <c:v>-1.5503967E-2</c:v>
                </c:pt>
                <c:pt idx="18393">
                  <c:v>6.5318249999999998E-3</c:v>
                </c:pt>
                <c:pt idx="18394">
                  <c:v>-8.2208230000000004E-3</c:v>
                </c:pt>
                <c:pt idx="18395">
                  <c:v>-1.5989263E-2</c:v>
                </c:pt>
                <c:pt idx="18396">
                  <c:v>1.1788699999999999E-2</c:v>
                </c:pt>
                <c:pt idx="18397">
                  <c:v>-1.1896123999999999E-2</c:v>
                </c:pt>
                <c:pt idx="18398">
                  <c:v>-1.2035384E-2</c:v>
                </c:pt>
                <c:pt idx="18399">
                  <c:v>1.6013560999999999E-2</c:v>
                </c:pt>
                <c:pt idx="18400">
                  <c:v>-1.3562987E-2</c:v>
                </c:pt>
                <c:pt idx="18401">
                  <c:v>-1.5278863E-2</c:v>
                </c:pt>
                <c:pt idx="18402">
                  <c:v>1.5195088000000001E-2</c:v>
                </c:pt>
                <c:pt idx="18403">
                  <c:v>-9.2916130000000006E-3</c:v>
                </c:pt>
                <c:pt idx="18404">
                  <c:v>-9.7227649999999995E-3</c:v>
                </c:pt>
                <c:pt idx="18405">
                  <c:v>3.73812E-4</c:v>
                </c:pt>
                <c:pt idx="18406">
                  <c:v>-1.1473763E-2</c:v>
                </c:pt>
                <c:pt idx="18407">
                  <c:v>-5.3929659999999999E-3</c:v>
                </c:pt>
                <c:pt idx="18408">
                  <c:v>-2.137824E-3</c:v>
                </c:pt>
                <c:pt idx="18409">
                  <c:v>-5.5509310000000003E-3</c:v>
                </c:pt>
                <c:pt idx="18410">
                  <c:v>-4.8007099999999997E-3</c:v>
                </c:pt>
                <c:pt idx="18411">
                  <c:v>-9.5750299999999996E-4</c:v>
                </c:pt>
                <c:pt idx="18412">
                  <c:v>-1.0822398E-2</c:v>
                </c:pt>
                <c:pt idx="18413">
                  <c:v>-1.3173437E-2</c:v>
                </c:pt>
                <c:pt idx="18414">
                  <c:v>-5.8159309999999999E-3</c:v>
                </c:pt>
                <c:pt idx="18415">
                  <c:v>-3.7881989999999999E-3</c:v>
                </c:pt>
                <c:pt idx="18416">
                  <c:v>-1.0829330999999999E-2</c:v>
                </c:pt>
                <c:pt idx="18417">
                  <c:v>-4.7951410000000002E-3</c:v>
                </c:pt>
                <c:pt idx="18418">
                  <c:v>5.7322989999999997E-3</c:v>
                </c:pt>
                <c:pt idx="18419">
                  <c:v>-1.2844314000000001E-2</c:v>
                </c:pt>
                <c:pt idx="18420">
                  <c:v>-7.9612710000000007E-3</c:v>
                </c:pt>
                <c:pt idx="18421">
                  <c:v>1.0665676000000001E-2</c:v>
                </c:pt>
                <c:pt idx="18422">
                  <c:v>-9.0208749999999994E-3</c:v>
                </c:pt>
                <c:pt idx="18423">
                  <c:v>-8.4600130000000006E-3</c:v>
                </c:pt>
                <c:pt idx="18424">
                  <c:v>4.3548830000000004E-3</c:v>
                </c:pt>
                <c:pt idx="18425">
                  <c:v>-6.011738E-3</c:v>
                </c:pt>
                <c:pt idx="18426">
                  <c:v>-6.3107759999999997E-3</c:v>
                </c:pt>
                <c:pt idx="18427">
                  <c:v>1.253667E-3</c:v>
                </c:pt>
                <c:pt idx="18428">
                  <c:v>-3.2831499999999998E-4</c:v>
                </c:pt>
                <c:pt idx="18429">
                  <c:v>-9.0451070000000001E-3</c:v>
                </c:pt>
                <c:pt idx="18430">
                  <c:v>-1.475257E-3</c:v>
                </c:pt>
                <c:pt idx="18431">
                  <c:v>-1.1554110000000001E-3</c:v>
                </c:pt>
                <c:pt idx="18432">
                  <c:v>-9.2288070000000003E-3</c:v>
                </c:pt>
                <c:pt idx="18433">
                  <c:v>-5.0934509999999997E-3</c:v>
                </c:pt>
                <c:pt idx="18434">
                  <c:v>-3.0029299999999998E-4</c:v>
                </c:pt>
                <c:pt idx="18435">
                  <c:v>-7.5787129999999999E-3</c:v>
                </c:pt>
                <c:pt idx="18436">
                  <c:v>-6.1357219999999997E-3</c:v>
                </c:pt>
                <c:pt idx="18437">
                  <c:v>8.7025600000000002E-4</c:v>
                </c:pt>
                <c:pt idx="18438">
                  <c:v>-4.669683E-3</c:v>
                </c:pt>
                <c:pt idx="18439">
                  <c:v>-3.2989540000000002E-3</c:v>
                </c:pt>
                <c:pt idx="18440">
                  <c:v>-1.6414660000000001E-3</c:v>
                </c:pt>
                <c:pt idx="18441">
                  <c:v>-2.6545319999999998E-3</c:v>
                </c:pt>
                <c:pt idx="18442">
                  <c:v>-3.27122E-4</c:v>
                </c:pt>
                <c:pt idx="18443">
                  <c:v>2.6665370000000001E-3</c:v>
                </c:pt>
                <c:pt idx="18444">
                  <c:v>-4.3208439999999999E-3</c:v>
                </c:pt>
                <c:pt idx="18445">
                  <c:v>-3.578356E-3</c:v>
                </c:pt>
                <c:pt idx="18446">
                  <c:v>3.7487190000000002E-3</c:v>
                </c:pt>
                <c:pt idx="18447">
                  <c:v>5.5117309999999997E-3</c:v>
                </c:pt>
                <c:pt idx="18448">
                  <c:v>-1.698848E-3</c:v>
                </c:pt>
                <c:pt idx="18449">
                  <c:v>3.0426440000000002E-3</c:v>
                </c:pt>
                <c:pt idx="18450">
                  <c:v>4.4315350000000003E-3</c:v>
                </c:pt>
                <c:pt idx="18451">
                  <c:v>7.4279100000000002E-4</c:v>
                </c:pt>
                <c:pt idx="18452">
                  <c:v>4.4891239999999997E-3</c:v>
                </c:pt>
                <c:pt idx="18453">
                  <c:v>7.1435900000000002E-4</c:v>
                </c:pt>
                <c:pt idx="18454">
                  <c:v>6.5265360000000003E-3</c:v>
                </c:pt>
                <c:pt idx="18455">
                  <c:v>8.9793070000000006E-3</c:v>
                </c:pt>
                <c:pt idx="18456">
                  <c:v>3.6865180000000002E-3</c:v>
                </c:pt>
                <c:pt idx="18457">
                  <c:v>6.859408E-3</c:v>
                </c:pt>
                <c:pt idx="18458">
                  <c:v>1.0542340000000001E-2</c:v>
                </c:pt>
                <c:pt idx="18459">
                  <c:v>4.775797E-3</c:v>
                </c:pt>
                <c:pt idx="18460">
                  <c:v>6.6303289999999999E-3</c:v>
                </c:pt>
                <c:pt idx="18461">
                  <c:v>1.4476800999999999E-2</c:v>
                </c:pt>
                <c:pt idx="18462">
                  <c:v>7.6097029999999998E-3</c:v>
                </c:pt>
                <c:pt idx="18463">
                  <c:v>7.2419210000000001E-3</c:v>
                </c:pt>
                <c:pt idx="18464">
                  <c:v>1.0267510000000001E-2</c:v>
                </c:pt>
                <c:pt idx="18465">
                  <c:v>2.1158409999999998E-3</c:v>
                </c:pt>
                <c:pt idx="18466">
                  <c:v>4.4547229999999998E-3</c:v>
                </c:pt>
                <c:pt idx="18467">
                  <c:v>1.3725718E-2</c:v>
                </c:pt>
                <c:pt idx="18468">
                  <c:v>5.3451899999999997E-3</c:v>
                </c:pt>
                <c:pt idx="18469">
                  <c:v>1.2859031999999999E-2</c:v>
                </c:pt>
                <c:pt idx="18470">
                  <c:v>1.0631243E-2</c:v>
                </c:pt>
                <c:pt idx="18471">
                  <c:v>1.0042951E-2</c:v>
                </c:pt>
                <c:pt idx="18472">
                  <c:v>1.0428441E-2</c:v>
                </c:pt>
                <c:pt idx="18473">
                  <c:v>8.2598289999999998E-3</c:v>
                </c:pt>
                <c:pt idx="18474">
                  <c:v>7.202361E-3</c:v>
                </c:pt>
                <c:pt idx="18475">
                  <c:v>1.3837893E-2</c:v>
                </c:pt>
                <c:pt idx="18476">
                  <c:v>9.0465270000000004E-3</c:v>
                </c:pt>
                <c:pt idx="18477">
                  <c:v>9.446533E-3</c:v>
                </c:pt>
                <c:pt idx="18478">
                  <c:v>6.4312299999999996E-3</c:v>
                </c:pt>
                <c:pt idx="18479">
                  <c:v>9.1095719999999998E-3</c:v>
                </c:pt>
                <c:pt idx="18480">
                  <c:v>1.178541E-2</c:v>
                </c:pt>
                <c:pt idx="18481">
                  <c:v>5.9059500000000001E-3</c:v>
                </c:pt>
                <c:pt idx="18482">
                  <c:v>1.0488190999999999E-2</c:v>
                </c:pt>
                <c:pt idx="18483">
                  <c:v>1.0960901E-2</c:v>
                </c:pt>
                <c:pt idx="18484">
                  <c:v>1.0373408000000001E-2</c:v>
                </c:pt>
                <c:pt idx="18485">
                  <c:v>8.4729750000000006E-3</c:v>
                </c:pt>
                <c:pt idx="18486">
                  <c:v>1.8598390000000001E-3</c:v>
                </c:pt>
                <c:pt idx="18487">
                  <c:v>-4.7095900000000002E-4</c:v>
                </c:pt>
                <c:pt idx="18488">
                  <c:v>1.0134595E-2</c:v>
                </c:pt>
                <c:pt idx="18489">
                  <c:v>1.5222296999999999E-2</c:v>
                </c:pt>
                <c:pt idx="18490">
                  <c:v>9.6787120000000008E-3</c:v>
                </c:pt>
                <c:pt idx="18491">
                  <c:v>4.4083170000000001E-3</c:v>
                </c:pt>
                <c:pt idx="18492">
                  <c:v>6.6638440000000004E-3</c:v>
                </c:pt>
                <c:pt idx="18493">
                  <c:v>6.300323E-3</c:v>
                </c:pt>
                <c:pt idx="18494">
                  <c:v>2.0709080000000002E-3</c:v>
                </c:pt>
                <c:pt idx="18495">
                  <c:v>5.7316900000000002E-3</c:v>
                </c:pt>
                <c:pt idx="18496">
                  <c:v>9.6909630000000004E-3</c:v>
                </c:pt>
                <c:pt idx="18497">
                  <c:v>9.7016150000000002E-3</c:v>
                </c:pt>
                <c:pt idx="18498">
                  <c:v>2.7432810000000002E-3</c:v>
                </c:pt>
                <c:pt idx="18499">
                  <c:v>8.5350200000000001E-4</c:v>
                </c:pt>
                <c:pt idx="18500">
                  <c:v>6.1639160000000002E-3</c:v>
                </c:pt>
                <c:pt idx="18501">
                  <c:v>1.145828E-2</c:v>
                </c:pt>
                <c:pt idx="18502">
                  <c:v>9.0876340000000007E-3</c:v>
                </c:pt>
                <c:pt idx="18503">
                  <c:v>7.8260949999999999E-3</c:v>
                </c:pt>
                <c:pt idx="18504">
                  <c:v>5.5808079999999996E-3</c:v>
                </c:pt>
                <c:pt idx="18505">
                  <c:v>8.5696739999999993E-3</c:v>
                </c:pt>
                <c:pt idx="18506">
                  <c:v>6.493548E-3</c:v>
                </c:pt>
                <c:pt idx="18507">
                  <c:v>9.9953390000000007E-3</c:v>
                </c:pt>
                <c:pt idx="18508">
                  <c:v>1.0197375999999999E-2</c:v>
                </c:pt>
                <c:pt idx="18509">
                  <c:v>8.7446220000000005E-3</c:v>
                </c:pt>
                <c:pt idx="18510">
                  <c:v>1.0063153E-2</c:v>
                </c:pt>
                <c:pt idx="18511">
                  <c:v>1.0786999E-2</c:v>
                </c:pt>
                <c:pt idx="18512">
                  <c:v>9.2434289999999992E-3</c:v>
                </c:pt>
                <c:pt idx="18513">
                  <c:v>1.0991793E-2</c:v>
                </c:pt>
                <c:pt idx="18514">
                  <c:v>9.5954040000000001E-3</c:v>
                </c:pt>
                <c:pt idx="18515">
                  <c:v>1.0755476999999999E-2</c:v>
                </c:pt>
                <c:pt idx="18516">
                  <c:v>1.2149735E-2</c:v>
                </c:pt>
                <c:pt idx="18517">
                  <c:v>1.3642970000000001E-2</c:v>
                </c:pt>
                <c:pt idx="18518">
                  <c:v>1.1672085E-2</c:v>
                </c:pt>
                <c:pt idx="18519">
                  <c:v>9.9902989999999994E-3</c:v>
                </c:pt>
                <c:pt idx="18520">
                  <c:v>1.0194976E-2</c:v>
                </c:pt>
                <c:pt idx="18521">
                  <c:v>1.3215266999999999E-2</c:v>
                </c:pt>
                <c:pt idx="18522">
                  <c:v>9.5279530000000005E-3</c:v>
                </c:pt>
                <c:pt idx="18523">
                  <c:v>1.2076865000000001E-2</c:v>
                </c:pt>
                <c:pt idx="18524">
                  <c:v>1.3397623000000001E-2</c:v>
                </c:pt>
                <c:pt idx="18525">
                  <c:v>1.1001577E-2</c:v>
                </c:pt>
                <c:pt idx="18526">
                  <c:v>1.2485272E-2</c:v>
                </c:pt>
                <c:pt idx="18527">
                  <c:v>1.1189643000000001E-2</c:v>
                </c:pt>
                <c:pt idx="18528">
                  <c:v>7.8987780000000004E-3</c:v>
                </c:pt>
                <c:pt idx="18529">
                  <c:v>1.1884997E-2</c:v>
                </c:pt>
                <c:pt idx="18530">
                  <c:v>1.0543465E-2</c:v>
                </c:pt>
                <c:pt idx="18531">
                  <c:v>4.9838499999999997E-3</c:v>
                </c:pt>
                <c:pt idx="18532">
                  <c:v>1.0182193000000001E-2</c:v>
                </c:pt>
                <c:pt idx="18533">
                  <c:v>6.0060900000000004E-3</c:v>
                </c:pt>
                <c:pt idx="18534">
                  <c:v>8.0733599999999999E-3</c:v>
                </c:pt>
                <c:pt idx="18535">
                  <c:v>4.0527849999999997E-3</c:v>
                </c:pt>
                <c:pt idx="18536">
                  <c:v>5.9109160000000004E-3</c:v>
                </c:pt>
                <c:pt idx="18537">
                  <c:v>8.1074909999999997E-3</c:v>
                </c:pt>
                <c:pt idx="18538">
                  <c:v>4.6996190000000004E-3</c:v>
                </c:pt>
                <c:pt idx="18539">
                  <c:v>5.8551640000000004E-3</c:v>
                </c:pt>
                <c:pt idx="18540">
                  <c:v>8.2816850000000004E-3</c:v>
                </c:pt>
                <c:pt idx="18541">
                  <c:v>5.9175970000000001E-3</c:v>
                </c:pt>
                <c:pt idx="18542">
                  <c:v>6.370583E-3</c:v>
                </c:pt>
                <c:pt idx="18543">
                  <c:v>6.2627239999999999E-3</c:v>
                </c:pt>
                <c:pt idx="18544">
                  <c:v>5.5491899999999999E-3</c:v>
                </c:pt>
                <c:pt idx="18545">
                  <c:v>1.1342896E-2</c:v>
                </c:pt>
                <c:pt idx="18546">
                  <c:v>9.6692689999999994E-3</c:v>
                </c:pt>
                <c:pt idx="18547">
                  <c:v>1.6938999999999999E-3</c:v>
                </c:pt>
                <c:pt idx="18548">
                  <c:v>9.6438919999999994E-3</c:v>
                </c:pt>
                <c:pt idx="18549">
                  <c:v>8.2329489999999998E-3</c:v>
                </c:pt>
                <c:pt idx="18550">
                  <c:v>7.854181E-3</c:v>
                </c:pt>
                <c:pt idx="18551">
                  <c:v>7.3705510000000004E-3</c:v>
                </c:pt>
                <c:pt idx="18552">
                  <c:v>1.0987847E-2</c:v>
                </c:pt>
                <c:pt idx="18553">
                  <c:v>1.3555134999999999E-2</c:v>
                </c:pt>
                <c:pt idx="18554">
                  <c:v>8.2144309999999995E-3</c:v>
                </c:pt>
                <c:pt idx="18555">
                  <c:v>8.0967190000000005E-3</c:v>
                </c:pt>
                <c:pt idx="18556">
                  <c:v>9.1585729999999997E-3</c:v>
                </c:pt>
                <c:pt idx="18557">
                  <c:v>7.9612160000000001E-3</c:v>
                </c:pt>
                <c:pt idx="18558">
                  <c:v>9.6848630000000002E-3</c:v>
                </c:pt>
                <c:pt idx="18559">
                  <c:v>7.4443449999999998E-3</c:v>
                </c:pt>
                <c:pt idx="18560">
                  <c:v>8.1000870000000006E-3</c:v>
                </c:pt>
                <c:pt idx="18561">
                  <c:v>1.0568304000000001E-2</c:v>
                </c:pt>
                <c:pt idx="18562">
                  <c:v>7.1999380000000003E-3</c:v>
                </c:pt>
                <c:pt idx="18563">
                  <c:v>7.713129E-3</c:v>
                </c:pt>
                <c:pt idx="18564">
                  <c:v>6.1665840000000001E-3</c:v>
                </c:pt>
                <c:pt idx="18565">
                  <c:v>1.4714799000000001E-2</c:v>
                </c:pt>
                <c:pt idx="18566">
                  <c:v>1.0985136E-2</c:v>
                </c:pt>
                <c:pt idx="18567">
                  <c:v>6.7863969999999996E-3</c:v>
                </c:pt>
                <c:pt idx="18568">
                  <c:v>7.7418920000000002E-3</c:v>
                </c:pt>
                <c:pt idx="18569">
                  <c:v>9.5142260000000006E-3</c:v>
                </c:pt>
                <c:pt idx="18570">
                  <c:v>1.1770407E-2</c:v>
                </c:pt>
                <c:pt idx="18571">
                  <c:v>8.3884600000000004E-3</c:v>
                </c:pt>
                <c:pt idx="18572">
                  <c:v>8.4630750000000005E-3</c:v>
                </c:pt>
                <c:pt idx="18573">
                  <c:v>1.3412294E-2</c:v>
                </c:pt>
                <c:pt idx="18574">
                  <c:v>1.1462665E-2</c:v>
                </c:pt>
                <c:pt idx="18575">
                  <c:v>9.9190979999999995E-3</c:v>
                </c:pt>
                <c:pt idx="18576">
                  <c:v>9.5510739999999997E-3</c:v>
                </c:pt>
                <c:pt idx="18577">
                  <c:v>1.1660032000000001E-2</c:v>
                </c:pt>
                <c:pt idx="18578">
                  <c:v>1.2351437E-2</c:v>
                </c:pt>
                <c:pt idx="18579">
                  <c:v>9.9111830000000005E-3</c:v>
                </c:pt>
                <c:pt idx="18580">
                  <c:v>7.2048299999999997E-3</c:v>
                </c:pt>
                <c:pt idx="18581">
                  <c:v>1.0032574000000001E-2</c:v>
                </c:pt>
                <c:pt idx="18582">
                  <c:v>7.8787010000000001E-3</c:v>
                </c:pt>
                <c:pt idx="18583">
                  <c:v>1.1766916000000001E-2</c:v>
                </c:pt>
                <c:pt idx="18584">
                  <c:v>7.8621469999999999E-3</c:v>
                </c:pt>
                <c:pt idx="18585">
                  <c:v>9.1223550000000004E-3</c:v>
                </c:pt>
                <c:pt idx="18586">
                  <c:v>7.7902149999999996E-3</c:v>
                </c:pt>
                <c:pt idx="18587">
                  <c:v>1.44364E-2</c:v>
                </c:pt>
                <c:pt idx="18588">
                  <c:v>8.5957889999999995E-3</c:v>
                </c:pt>
                <c:pt idx="18589">
                  <c:v>9.0959300000000003E-3</c:v>
                </c:pt>
                <c:pt idx="18590">
                  <c:v>5.8826420000000004E-3</c:v>
                </c:pt>
                <c:pt idx="18591">
                  <c:v>7.1473769999999999E-3</c:v>
                </c:pt>
                <c:pt idx="18592">
                  <c:v>1.0063366000000001E-2</c:v>
                </c:pt>
                <c:pt idx="18593">
                  <c:v>6.8473329999999997E-3</c:v>
                </c:pt>
                <c:pt idx="18594">
                  <c:v>1.0075301E-2</c:v>
                </c:pt>
                <c:pt idx="18595">
                  <c:v>7.8331860000000007E-3</c:v>
                </c:pt>
                <c:pt idx="18596">
                  <c:v>8.1271060000000003E-3</c:v>
                </c:pt>
                <c:pt idx="18597">
                  <c:v>5.9936479999999999E-3</c:v>
                </c:pt>
                <c:pt idx="18598">
                  <c:v>1.0171199000000001E-2</c:v>
                </c:pt>
                <c:pt idx="18599">
                  <c:v>9.8172650000000004E-3</c:v>
                </c:pt>
                <c:pt idx="18600">
                  <c:v>1.0177571E-2</c:v>
                </c:pt>
                <c:pt idx="18601">
                  <c:v>5.8209050000000003E-3</c:v>
                </c:pt>
                <c:pt idx="18602">
                  <c:v>7.2114850000000001E-3</c:v>
                </c:pt>
                <c:pt idx="18603">
                  <c:v>8.4988579999999998E-3</c:v>
                </c:pt>
                <c:pt idx="18604">
                  <c:v>1.0567481E-2</c:v>
                </c:pt>
                <c:pt idx="18605">
                  <c:v>7.635874E-3</c:v>
                </c:pt>
                <c:pt idx="18606">
                  <c:v>8.2933360000000001E-3</c:v>
                </c:pt>
                <c:pt idx="18607">
                  <c:v>1.0775135999999999E-2</c:v>
                </c:pt>
                <c:pt idx="18608">
                  <c:v>1.1583830999999999E-2</c:v>
                </c:pt>
                <c:pt idx="18609">
                  <c:v>1.0339070000000001E-2</c:v>
                </c:pt>
                <c:pt idx="18610">
                  <c:v>8.3289039999999998E-3</c:v>
                </c:pt>
                <c:pt idx="18611">
                  <c:v>1.0537731E-2</c:v>
                </c:pt>
                <c:pt idx="18612">
                  <c:v>1.2324829000000001E-2</c:v>
                </c:pt>
                <c:pt idx="18613">
                  <c:v>1.1963438E-2</c:v>
                </c:pt>
                <c:pt idx="18614">
                  <c:v>6.1323510000000003E-3</c:v>
                </c:pt>
                <c:pt idx="18615">
                  <c:v>9.7923330000000003E-3</c:v>
                </c:pt>
                <c:pt idx="18616">
                  <c:v>1.2837631E-2</c:v>
                </c:pt>
                <c:pt idx="18617">
                  <c:v>1.248849E-2</c:v>
                </c:pt>
                <c:pt idx="18618">
                  <c:v>7.50608E-3</c:v>
                </c:pt>
                <c:pt idx="18619">
                  <c:v>1.1573261E-2</c:v>
                </c:pt>
                <c:pt idx="18620">
                  <c:v>1.1201071999999999E-2</c:v>
                </c:pt>
                <c:pt idx="18621">
                  <c:v>5.6201519999999998E-3</c:v>
                </c:pt>
                <c:pt idx="18622">
                  <c:v>8.8782879999999998E-3</c:v>
                </c:pt>
                <c:pt idx="18623">
                  <c:v>7.2897120000000003E-3</c:v>
                </c:pt>
                <c:pt idx="18624">
                  <c:v>8.6646650000000002E-3</c:v>
                </c:pt>
                <c:pt idx="18625">
                  <c:v>7.5642469999999996E-3</c:v>
                </c:pt>
                <c:pt idx="18626">
                  <c:v>5.0291479999999998E-3</c:v>
                </c:pt>
                <c:pt idx="18627">
                  <c:v>5.4978639999999999E-3</c:v>
                </c:pt>
                <c:pt idx="18628">
                  <c:v>1.1490894E-2</c:v>
                </c:pt>
                <c:pt idx="18629">
                  <c:v>1.0381422E-2</c:v>
                </c:pt>
                <c:pt idx="18630">
                  <c:v>1.0660062999999999E-2</c:v>
                </c:pt>
                <c:pt idx="18631">
                  <c:v>6.6080640000000003E-3</c:v>
                </c:pt>
                <c:pt idx="18632">
                  <c:v>9.1184969999999997E-3</c:v>
                </c:pt>
                <c:pt idx="18633">
                  <c:v>1.2935871999999999E-2</c:v>
                </c:pt>
                <c:pt idx="18634">
                  <c:v>1.0739202E-2</c:v>
                </c:pt>
                <c:pt idx="18635">
                  <c:v>3.3356140000000002E-3</c:v>
                </c:pt>
                <c:pt idx="18636">
                  <c:v>1.1169569000000001E-2</c:v>
                </c:pt>
                <c:pt idx="18637">
                  <c:v>9.3759299999999993E-3</c:v>
                </c:pt>
                <c:pt idx="18638">
                  <c:v>9.8843569999999999E-3</c:v>
                </c:pt>
                <c:pt idx="18639">
                  <c:v>9.5919419999999991E-3</c:v>
                </c:pt>
                <c:pt idx="18640">
                  <c:v>1.0610886999999999E-2</c:v>
                </c:pt>
                <c:pt idx="18641">
                  <c:v>9.7379029999999991E-3</c:v>
                </c:pt>
                <c:pt idx="18642">
                  <c:v>1.1498342999999999E-2</c:v>
                </c:pt>
                <c:pt idx="18643">
                  <c:v>8.4535519999999996E-3</c:v>
                </c:pt>
                <c:pt idx="18644">
                  <c:v>9.1625490000000007E-3</c:v>
                </c:pt>
                <c:pt idx="18645">
                  <c:v>9.5540339999999994E-3</c:v>
                </c:pt>
                <c:pt idx="18646">
                  <c:v>9.2309120000000008E-3</c:v>
                </c:pt>
                <c:pt idx="18647">
                  <c:v>9.2884360000000006E-3</c:v>
                </c:pt>
                <c:pt idx="18648">
                  <c:v>1.2127433E-2</c:v>
                </c:pt>
                <c:pt idx="18649">
                  <c:v>9.6778569999999998E-3</c:v>
                </c:pt>
                <c:pt idx="18650">
                  <c:v>9.8598260000000004E-3</c:v>
                </c:pt>
                <c:pt idx="18651">
                  <c:v>9.4030950000000002E-3</c:v>
                </c:pt>
                <c:pt idx="18652">
                  <c:v>9.319061E-3</c:v>
                </c:pt>
                <c:pt idx="18653">
                  <c:v>1.335162E-2</c:v>
                </c:pt>
                <c:pt idx="18654">
                  <c:v>1.6123723E-2</c:v>
                </c:pt>
                <c:pt idx="18655">
                  <c:v>5.6753419999999999E-3</c:v>
                </c:pt>
                <c:pt idx="18656">
                  <c:v>7.2726190000000001E-3</c:v>
                </c:pt>
                <c:pt idx="18657">
                  <c:v>9.8721299999999998E-3</c:v>
                </c:pt>
                <c:pt idx="18658">
                  <c:v>5.0319800000000001E-3</c:v>
                </c:pt>
                <c:pt idx="18659">
                  <c:v>6.6775469999999998E-3</c:v>
                </c:pt>
                <c:pt idx="18660">
                  <c:v>1.049896E-2</c:v>
                </c:pt>
                <c:pt idx="18661">
                  <c:v>9.4233089999999995E-3</c:v>
                </c:pt>
                <c:pt idx="18662">
                  <c:v>1.0909477000000001E-2</c:v>
                </c:pt>
                <c:pt idx="18663">
                  <c:v>7.3978330000000004E-3</c:v>
                </c:pt>
                <c:pt idx="18664">
                  <c:v>7.9292310000000001E-3</c:v>
                </c:pt>
                <c:pt idx="18665">
                  <c:v>9.4839840000000009E-3</c:v>
                </c:pt>
                <c:pt idx="18666">
                  <c:v>6.7080289999999999E-3</c:v>
                </c:pt>
                <c:pt idx="18667">
                  <c:v>5.5128019999999998E-3</c:v>
                </c:pt>
                <c:pt idx="18668">
                  <c:v>8.7320179999999994E-3</c:v>
                </c:pt>
                <c:pt idx="18669">
                  <c:v>9.9687890000000005E-3</c:v>
                </c:pt>
                <c:pt idx="18670">
                  <c:v>7.3649099999999997E-3</c:v>
                </c:pt>
                <c:pt idx="18671">
                  <c:v>3.081482E-3</c:v>
                </c:pt>
                <c:pt idx="18672">
                  <c:v>6.2775419999999997E-3</c:v>
                </c:pt>
                <c:pt idx="18673">
                  <c:v>1.0906648E-2</c:v>
                </c:pt>
                <c:pt idx="18674">
                  <c:v>8.1645590000000001E-3</c:v>
                </c:pt>
                <c:pt idx="18675">
                  <c:v>8.8577800000000009E-3</c:v>
                </c:pt>
                <c:pt idx="18676">
                  <c:v>9.3858069999999995E-3</c:v>
                </c:pt>
                <c:pt idx="18677">
                  <c:v>1.0886233E-2</c:v>
                </c:pt>
                <c:pt idx="18678">
                  <c:v>6.5523040000000001E-3</c:v>
                </c:pt>
                <c:pt idx="18679">
                  <c:v>7.2825429999999998E-3</c:v>
                </c:pt>
                <c:pt idx="18680">
                  <c:v>1.1042343E-2</c:v>
                </c:pt>
                <c:pt idx="18681">
                  <c:v>8.7501609999999994E-3</c:v>
                </c:pt>
                <c:pt idx="18682">
                  <c:v>1.2619052E-2</c:v>
                </c:pt>
                <c:pt idx="18683">
                  <c:v>8.8943549999999996E-3</c:v>
                </c:pt>
                <c:pt idx="18684">
                  <c:v>1.0925747E-2</c:v>
                </c:pt>
                <c:pt idx="18685">
                  <c:v>8.3307620000000002E-3</c:v>
                </c:pt>
                <c:pt idx="18686">
                  <c:v>1.2053186E-2</c:v>
                </c:pt>
                <c:pt idx="18687">
                  <c:v>1.3247082E-2</c:v>
                </c:pt>
                <c:pt idx="18688">
                  <c:v>1.0544095E-2</c:v>
                </c:pt>
                <c:pt idx="18689">
                  <c:v>1.0382974999999999E-2</c:v>
                </c:pt>
                <c:pt idx="18690">
                  <c:v>1.284446E-2</c:v>
                </c:pt>
                <c:pt idx="18691">
                  <c:v>9.5487980000000007E-3</c:v>
                </c:pt>
                <c:pt idx="18692">
                  <c:v>7.796982E-3</c:v>
                </c:pt>
                <c:pt idx="18693">
                  <c:v>9.9794429999999993E-3</c:v>
                </c:pt>
                <c:pt idx="18694">
                  <c:v>1.0840809E-2</c:v>
                </c:pt>
                <c:pt idx="18695">
                  <c:v>9.1419789999999997E-3</c:v>
                </c:pt>
                <c:pt idx="18696">
                  <c:v>1.1798495000000001E-2</c:v>
                </c:pt>
                <c:pt idx="18697">
                  <c:v>1.0888493000000001E-2</c:v>
                </c:pt>
                <c:pt idx="18698">
                  <c:v>1.0072395E-2</c:v>
                </c:pt>
                <c:pt idx="18699">
                  <c:v>8.6950080000000006E-3</c:v>
                </c:pt>
                <c:pt idx="18700">
                  <c:v>9.9181789999999992E-3</c:v>
                </c:pt>
                <c:pt idx="18701">
                  <c:v>4.9468569999999998E-3</c:v>
                </c:pt>
                <c:pt idx="18702">
                  <c:v>9.9626390000000006E-3</c:v>
                </c:pt>
                <c:pt idx="18703">
                  <c:v>1.2078785999999999E-2</c:v>
                </c:pt>
                <c:pt idx="18704">
                  <c:v>4.4026730000000002E-3</c:v>
                </c:pt>
                <c:pt idx="18705">
                  <c:v>7.9337580000000008E-3</c:v>
                </c:pt>
                <c:pt idx="18706">
                  <c:v>1.1605846E-2</c:v>
                </c:pt>
                <c:pt idx="18707">
                  <c:v>8.8385549999999997E-3</c:v>
                </c:pt>
                <c:pt idx="18708">
                  <c:v>6.054416E-3</c:v>
                </c:pt>
                <c:pt idx="18709">
                  <c:v>4.1228259999999996E-3</c:v>
                </c:pt>
                <c:pt idx="18710">
                  <c:v>6.1047250000000001E-3</c:v>
                </c:pt>
                <c:pt idx="18711">
                  <c:v>7.0932900000000004E-3</c:v>
                </c:pt>
                <c:pt idx="18712">
                  <c:v>7.1153129999999998E-3</c:v>
                </c:pt>
                <c:pt idx="18713">
                  <c:v>5.7499109999999999E-3</c:v>
                </c:pt>
                <c:pt idx="18714">
                  <c:v>3.7335900000000002E-3</c:v>
                </c:pt>
                <c:pt idx="18715">
                  <c:v>5.7215200000000003E-4</c:v>
                </c:pt>
                <c:pt idx="18716">
                  <c:v>3.3088570000000001E-3</c:v>
                </c:pt>
                <c:pt idx="18717">
                  <c:v>4.0809069999999999E-3</c:v>
                </c:pt>
                <c:pt idx="18718">
                  <c:v>1.1385918E-2</c:v>
                </c:pt>
                <c:pt idx="18719">
                  <c:v>1.374388E-2</c:v>
                </c:pt>
                <c:pt idx="18720">
                  <c:v>1.2242634000000001E-2</c:v>
                </c:pt>
                <c:pt idx="18721">
                  <c:v>5.6417230000000004E-3</c:v>
                </c:pt>
                <c:pt idx="18722">
                  <c:v>5.2145400000000001E-3</c:v>
                </c:pt>
                <c:pt idx="18723">
                  <c:v>7.2779569999999998E-3</c:v>
                </c:pt>
                <c:pt idx="18724">
                  <c:v>1.0558464E-2</c:v>
                </c:pt>
                <c:pt idx="18725">
                  <c:v>5.0302740000000004E-3</c:v>
                </c:pt>
                <c:pt idx="18726">
                  <c:v>8.0087860000000004E-3</c:v>
                </c:pt>
                <c:pt idx="18727">
                  <c:v>8.8570030000000004E-3</c:v>
                </c:pt>
                <c:pt idx="18728">
                  <c:v>8.0275610000000008E-3</c:v>
                </c:pt>
                <c:pt idx="18729">
                  <c:v>7.8573840000000002E-3</c:v>
                </c:pt>
                <c:pt idx="18730">
                  <c:v>3.2058759999999999E-3</c:v>
                </c:pt>
                <c:pt idx="18731">
                  <c:v>4.7582320000000003E-3</c:v>
                </c:pt>
                <c:pt idx="18732">
                  <c:v>6.3493710000000004E-3</c:v>
                </c:pt>
                <c:pt idx="18733">
                  <c:v>8.1821589999999996E-3</c:v>
                </c:pt>
                <c:pt idx="18734">
                  <c:v>7.7962079999999998E-3</c:v>
                </c:pt>
                <c:pt idx="18735">
                  <c:v>1.0845527000000001E-2</c:v>
                </c:pt>
                <c:pt idx="18736">
                  <c:v>7.781278E-3</c:v>
                </c:pt>
                <c:pt idx="18737">
                  <c:v>8.2246939999999994E-3</c:v>
                </c:pt>
                <c:pt idx="18738">
                  <c:v>1.102416E-2</c:v>
                </c:pt>
                <c:pt idx="18739">
                  <c:v>8.6704590000000002E-3</c:v>
                </c:pt>
                <c:pt idx="18740">
                  <c:v>1.2995965E-2</c:v>
                </c:pt>
                <c:pt idx="18741">
                  <c:v>1.3214343999999999E-2</c:v>
                </c:pt>
                <c:pt idx="18742">
                  <c:v>1.2713011E-2</c:v>
                </c:pt>
                <c:pt idx="18743">
                  <c:v>1.0076214999999999E-2</c:v>
                </c:pt>
                <c:pt idx="18744">
                  <c:v>7.8793360000000007E-3</c:v>
                </c:pt>
                <c:pt idx="18745">
                  <c:v>7.9858629999999993E-3</c:v>
                </c:pt>
                <c:pt idx="18746">
                  <c:v>8.520016E-3</c:v>
                </c:pt>
                <c:pt idx="18747">
                  <c:v>7.8654099999999998E-3</c:v>
                </c:pt>
                <c:pt idx="18748">
                  <c:v>1.0263192000000001E-2</c:v>
                </c:pt>
                <c:pt idx="18749">
                  <c:v>1.2068549E-2</c:v>
                </c:pt>
                <c:pt idx="18750">
                  <c:v>8.6386039999999994E-3</c:v>
                </c:pt>
                <c:pt idx="18751">
                  <c:v>8.3501830000000006E-3</c:v>
                </c:pt>
                <c:pt idx="18752">
                  <c:v>6.3985250000000004E-3</c:v>
                </c:pt>
                <c:pt idx="18753">
                  <c:v>8.3964279999999992E-3</c:v>
                </c:pt>
                <c:pt idx="18754">
                  <c:v>1.0546302E-2</c:v>
                </c:pt>
                <c:pt idx="18755">
                  <c:v>8.1800840000000007E-3</c:v>
                </c:pt>
                <c:pt idx="18756">
                  <c:v>9.4431189999999998E-3</c:v>
                </c:pt>
                <c:pt idx="18757">
                  <c:v>1.0386677E-2</c:v>
                </c:pt>
                <c:pt idx="18758">
                  <c:v>1.1275589000000001E-2</c:v>
                </c:pt>
                <c:pt idx="18759">
                  <c:v>1.1186105999999999E-2</c:v>
                </c:pt>
                <c:pt idx="18760">
                  <c:v>1.0485936E-2</c:v>
                </c:pt>
                <c:pt idx="18761">
                  <c:v>1.1754399E-2</c:v>
                </c:pt>
                <c:pt idx="18762">
                  <c:v>1.2237935E-2</c:v>
                </c:pt>
                <c:pt idx="18763">
                  <c:v>1.4200951999999999E-2</c:v>
                </c:pt>
                <c:pt idx="18764">
                  <c:v>1.4737276000000001E-2</c:v>
                </c:pt>
                <c:pt idx="18765">
                  <c:v>1.1250133000000001E-2</c:v>
                </c:pt>
                <c:pt idx="18766">
                  <c:v>7.8600590000000008E-3</c:v>
                </c:pt>
                <c:pt idx="18767">
                  <c:v>1.0767432E-2</c:v>
                </c:pt>
                <c:pt idx="18768">
                  <c:v>1.1691714000000001E-2</c:v>
                </c:pt>
                <c:pt idx="18769">
                  <c:v>1.2305573E-2</c:v>
                </c:pt>
                <c:pt idx="18770">
                  <c:v>1.2341375E-2</c:v>
                </c:pt>
                <c:pt idx="18771">
                  <c:v>1.2367473E-2</c:v>
                </c:pt>
                <c:pt idx="18772">
                  <c:v>1.2342047E-2</c:v>
                </c:pt>
                <c:pt idx="18773">
                  <c:v>1.4013713000000001E-2</c:v>
                </c:pt>
                <c:pt idx="18774">
                  <c:v>1.1721549E-2</c:v>
                </c:pt>
                <c:pt idx="18775">
                  <c:v>1.2369761999999999E-2</c:v>
                </c:pt>
                <c:pt idx="18776">
                  <c:v>1.0984633000000001E-2</c:v>
                </c:pt>
                <c:pt idx="18777">
                  <c:v>1.0873846E-2</c:v>
                </c:pt>
                <c:pt idx="18778">
                  <c:v>1.4181363000000001E-2</c:v>
                </c:pt>
                <c:pt idx="18779">
                  <c:v>1.5509482E-2</c:v>
                </c:pt>
                <c:pt idx="18780">
                  <c:v>1.1148745E-2</c:v>
                </c:pt>
                <c:pt idx="18781">
                  <c:v>7.3659909999999997E-3</c:v>
                </c:pt>
                <c:pt idx="18782">
                  <c:v>1.1083765000000001E-2</c:v>
                </c:pt>
                <c:pt idx="18783">
                  <c:v>1.4144535999999999E-2</c:v>
                </c:pt>
                <c:pt idx="18784">
                  <c:v>1.0362847E-2</c:v>
                </c:pt>
                <c:pt idx="18785">
                  <c:v>1.0017168E-2</c:v>
                </c:pt>
                <c:pt idx="18786">
                  <c:v>1.3064340000000001E-2</c:v>
                </c:pt>
                <c:pt idx="18787">
                  <c:v>1.4594059E-2</c:v>
                </c:pt>
                <c:pt idx="18788">
                  <c:v>1.1333480999999999E-2</c:v>
                </c:pt>
                <c:pt idx="18789">
                  <c:v>8.5472819999999998E-3</c:v>
                </c:pt>
                <c:pt idx="18790">
                  <c:v>1.1538072999999999E-2</c:v>
                </c:pt>
                <c:pt idx="18791">
                  <c:v>1.1496793E-2</c:v>
                </c:pt>
                <c:pt idx="18792">
                  <c:v>1.1038678E-2</c:v>
                </c:pt>
                <c:pt idx="18793">
                  <c:v>1.0710044E-2</c:v>
                </c:pt>
                <c:pt idx="18794">
                  <c:v>1.3607034E-2</c:v>
                </c:pt>
                <c:pt idx="18795">
                  <c:v>1.2163335000000001E-2</c:v>
                </c:pt>
                <c:pt idx="18796">
                  <c:v>1.0612857E-2</c:v>
                </c:pt>
                <c:pt idx="18797">
                  <c:v>1.1591035E-2</c:v>
                </c:pt>
                <c:pt idx="18798">
                  <c:v>9.1233760000000007E-3</c:v>
                </c:pt>
                <c:pt idx="18799">
                  <c:v>1.2053118999999999E-2</c:v>
                </c:pt>
                <c:pt idx="18800">
                  <c:v>1.4057375E-2</c:v>
                </c:pt>
                <c:pt idx="18801">
                  <c:v>1.2894371999999999E-2</c:v>
                </c:pt>
                <c:pt idx="18802">
                  <c:v>1.1071131999999999E-2</c:v>
                </c:pt>
                <c:pt idx="18803">
                  <c:v>1.1835991000000001E-2</c:v>
                </c:pt>
                <c:pt idx="18804">
                  <c:v>1.4041992999999999E-2</c:v>
                </c:pt>
                <c:pt idx="18805">
                  <c:v>1.6803156999999999E-2</c:v>
                </c:pt>
                <c:pt idx="18806">
                  <c:v>1.3568545E-2</c:v>
                </c:pt>
                <c:pt idx="18807">
                  <c:v>1.8923096E-2</c:v>
                </c:pt>
                <c:pt idx="18808">
                  <c:v>1.9555303999999999E-2</c:v>
                </c:pt>
                <c:pt idx="18809">
                  <c:v>2.0644005E-2</c:v>
                </c:pt>
                <c:pt idx="18810">
                  <c:v>1.6180322E-2</c:v>
                </c:pt>
                <c:pt idx="18811">
                  <c:v>1.5232502E-2</c:v>
                </c:pt>
                <c:pt idx="18812">
                  <c:v>1.7235592000000001E-2</c:v>
                </c:pt>
                <c:pt idx="18813">
                  <c:v>1.7792723999999999E-2</c:v>
                </c:pt>
                <c:pt idx="18814">
                  <c:v>1.8992084999999999E-2</c:v>
                </c:pt>
                <c:pt idx="18815">
                  <c:v>1.5174178E-2</c:v>
                </c:pt>
                <c:pt idx="18816">
                  <c:v>1.8677968999999999E-2</c:v>
                </c:pt>
                <c:pt idx="18817">
                  <c:v>1.8455595000000002E-2</c:v>
                </c:pt>
                <c:pt idx="18818">
                  <c:v>1.7935749000000001E-2</c:v>
                </c:pt>
                <c:pt idx="18819">
                  <c:v>1.3488271E-2</c:v>
                </c:pt>
                <c:pt idx="18820">
                  <c:v>1.6592539999999999E-2</c:v>
                </c:pt>
                <c:pt idx="18821">
                  <c:v>1.6792807999999999E-2</c:v>
                </c:pt>
                <c:pt idx="18822">
                  <c:v>1.5311849000000001E-2</c:v>
                </c:pt>
                <c:pt idx="18823">
                  <c:v>1.4500117999999999E-2</c:v>
                </c:pt>
                <c:pt idx="18824">
                  <c:v>1.4175409999999999E-2</c:v>
                </c:pt>
                <c:pt idx="18825">
                  <c:v>1.6258269999999998E-2</c:v>
                </c:pt>
                <c:pt idx="18826">
                  <c:v>1.8355626999999999E-2</c:v>
                </c:pt>
                <c:pt idx="18827">
                  <c:v>2.0208653E-2</c:v>
                </c:pt>
                <c:pt idx="18828">
                  <c:v>1.7187882000000002E-2</c:v>
                </c:pt>
                <c:pt idx="18829">
                  <c:v>2.1158389999999999E-2</c:v>
                </c:pt>
                <c:pt idx="18830">
                  <c:v>1.9049868000000001E-2</c:v>
                </c:pt>
                <c:pt idx="18831">
                  <c:v>1.8257842999999999E-2</c:v>
                </c:pt>
                <c:pt idx="18832">
                  <c:v>1.3321817999999999E-2</c:v>
                </c:pt>
                <c:pt idx="18833">
                  <c:v>1.3375613999999999E-2</c:v>
                </c:pt>
                <c:pt idx="18834">
                  <c:v>1.7610282000000001E-2</c:v>
                </c:pt>
                <c:pt idx="18835">
                  <c:v>1.4405433E-2</c:v>
                </c:pt>
                <c:pt idx="18836">
                  <c:v>1.197874E-2</c:v>
                </c:pt>
                <c:pt idx="18837">
                  <c:v>1.503232E-2</c:v>
                </c:pt>
                <c:pt idx="18838">
                  <c:v>1.5632063000000002E-2</c:v>
                </c:pt>
                <c:pt idx="18839">
                  <c:v>1.7041674E-2</c:v>
                </c:pt>
                <c:pt idx="18840">
                  <c:v>1.7614367999999998E-2</c:v>
                </c:pt>
                <c:pt idx="18841">
                  <c:v>1.6775737999999998E-2</c:v>
                </c:pt>
                <c:pt idx="18842">
                  <c:v>8.6793500000000006E-3</c:v>
                </c:pt>
                <c:pt idx="18843">
                  <c:v>9.2567220000000002E-3</c:v>
                </c:pt>
                <c:pt idx="18844">
                  <c:v>1.5596690999999999E-2</c:v>
                </c:pt>
                <c:pt idx="18845">
                  <c:v>1.2271201000000001E-2</c:v>
                </c:pt>
                <c:pt idx="18846">
                  <c:v>1.0133097000000001E-2</c:v>
                </c:pt>
                <c:pt idx="18847">
                  <c:v>1.2004767E-2</c:v>
                </c:pt>
                <c:pt idx="18848">
                  <c:v>1.3314118999999999E-2</c:v>
                </c:pt>
                <c:pt idx="18849">
                  <c:v>1.0163864999999999E-2</c:v>
                </c:pt>
                <c:pt idx="18850">
                  <c:v>1.1390205E-2</c:v>
                </c:pt>
                <c:pt idx="18851">
                  <c:v>1.4265353999999999E-2</c:v>
                </c:pt>
                <c:pt idx="18852">
                  <c:v>1.1675524E-2</c:v>
                </c:pt>
                <c:pt idx="18853">
                  <c:v>1.8027695E-2</c:v>
                </c:pt>
                <c:pt idx="18854">
                  <c:v>1.1633899E-2</c:v>
                </c:pt>
                <c:pt idx="18855">
                  <c:v>1.5902948E-2</c:v>
                </c:pt>
                <c:pt idx="18856">
                  <c:v>1.6873750999999999E-2</c:v>
                </c:pt>
                <c:pt idx="18857">
                  <c:v>1.3800728999999999E-2</c:v>
                </c:pt>
                <c:pt idx="18858">
                  <c:v>1.6133181999999999E-2</c:v>
                </c:pt>
                <c:pt idx="18859">
                  <c:v>2.2516247E-2</c:v>
                </c:pt>
                <c:pt idx="18860">
                  <c:v>1.8676150999999998E-2</c:v>
                </c:pt>
                <c:pt idx="18861">
                  <c:v>2.0282037999999999E-2</c:v>
                </c:pt>
                <c:pt idx="18862">
                  <c:v>2.0983168999999999E-2</c:v>
                </c:pt>
                <c:pt idx="18863">
                  <c:v>2.0713922999999999E-2</c:v>
                </c:pt>
                <c:pt idx="18864">
                  <c:v>2.0618699000000001E-2</c:v>
                </c:pt>
                <c:pt idx="18865">
                  <c:v>1.4891039E-2</c:v>
                </c:pt>
                <c:pt idx="18866">
                  <c:v>1.5055552E-2</c:v>
                </c:pt>
                <c:pt idx="18867">
                  <c:v>1.6333070000000002E-2</c:v>
                </c:pt>
                <c:pt idx="18868">
                  <c:v>1.6550042000000001E-2</c:v>
                </c:pt>
                <c:pt idx="18869">
                  <c:v>1.4315118E-2</c:v>
                </c:pt>
                <c:pt idx="18870">
                  <c:v>1.7428394E-2</c:v>
                </c:pt>
                <c:pt idx="18871">
                  <c:v>1.4839534E-2</c:v>
                </c:pt>
                <c:pt idx="18872">
                  <c:v>6.2585039999999998E-3</c:v>
                </c:pt>
                <c:pt idx="18873">
                  <c:v>1.1092675E-2</c:v>
                </c:pt>
                <c:pt idx="18874">
                  <c:v>1.5511426E-2</c:v>
                </c:pt>
                <c:pt idx="18875">
                  <c:v>1.6081874999999999E-2</c:v>
                </c:pt>
                <c:pt idx="18876">
                  <c:v>1.0838043E-2</c:v>
                </c:pt>
                <c:pt idx="18877">
                  <c:v>6.95329E-3</c:v>
                </c:pt>
                <c:pt idx="18878">
                  <c:v>1.1512741E-2</c:v>
                </c:pt>
                <c:pt idx="18879">
                  <c:v>1.0871451000000001E-2</c:v>
                </c:pt>
                <c:pt idx="18880">
                  <c:v>1.1553043000000001E-2</c:v>
                </c:pt>
                <c:pt idx="18881">
                  <c:v>1.0153285999999999E-2</c:v>
                </c:pt>
                <c:pt idx="18882">
                  <c:v>1.0985521E-2</c:v>
                </c:pt>
                <c:pt idx="18883">
                  <c:v>1.6015965E-2</c:v>
                </c:pt>
                <c:pt idx="18884">
                  <c:v>1.2683066999999999E-2</c:v>
                </c:pt>
                <c:pt idx="18885">
                  <c:v>1.6539591999999999E-2</c:v>
                </c:pt>
                <c:pt idx="18886">
                  <c:v>1.3270848E-2</c:v>
                </c:pt>
                <c:pt idx="18887">
                  <c:v>1.3013321E-2</c:v>
                </c:pt>
                <c:pt idx="18888">
                  <c:v>1.5504464000000001E-2</c:v>
                </c:pt>
                <c:pt idx="18889">
                  <c:v>1.5423236999999999E-2</c:v>
                </c:pt>
                <c:pt idx="18890">
                  <c:v>1.095512E-2</c:v>
                </c:pt>
                <c:pt idx="18891">
                  <c:v>1.2242490999999999E-2</c:v>
                </c:pt>
                <c:pt idx="18892">
                  <c:v>1.6213398E-2</c:v>
                </c:pt>
                <c:pt idx="18893">
                  <c:v>1.3657562E-2</c:v>
                </c:pt>
                <c:pt idx="18894">
                  <c:v>1.4082646000000001E-2</c:v>
                </c:pt>
                <c:pt idx="18895">
                  <c:v>1.4571601999999999E-2</c:v>
                </c:pt>
                <c:pt idx="18896">
                  <c:v>1.4787867999999999E-2</c:v>
                </c:pt>
                <c:pt idx="18897">
                  <c:v>1.7031580000000001E-2</c:v>
                </c:pt>
                <c:pt idx="18898">
                  <c:v>1.5009073E-2</c:v>
                </c:pt>
                <c:pt idx="18899">
                  <c:v>1.8842161E-2</c:v>
                </c:pt>
                <c:pt idx="18900">
                  <c:v>1.0291348000000001E-2</c:v>
                </c:pt>
                <c:pt idx="18901">
                  <c:v>1.7636078999999999E-2</c:v>
                </c:pt>
                <c:pt idx="18902">
                  <c:v>1.4997774E-2</c:v>
                </c:pt>
                <c:pt idx="18903">
                  <c:v>1.4069129999999999E-2</c:v>
                </c:pt>
                <c:pt idx="18904">
                  <c:v>1.5853117999999999E-2</c:v>
                </c:pt>
                <c:pt idx="18905">
                  <c:v>1.5016086999999999E-2</c:v>
                </c:pt>
                <c:pt idx="18906">
                  <c:v>1.8401147999999999E-2</c:v>
                </c:pt>
                <c:pt idx="18907">
                  <c:v>1.5767015999999998E-2</c:v>
                </c:pt>
                <c:pt idx="18908">
                  <c:v>1.9832332000000001E-2</c:v>
                </c:pt>
                <c:pt idx="18909">
                  <c:v>1.8413664999999999E-2</c:v>
                </c:pt>
                <c:pt idx="18910">
                  <c:v>1.7797535E-2</c:v>
                </c:pt>
                <c:pt idx="18911">
                  <c:v>1.8055328999999998E-2</c:v>
                </c:pt>
                <c:pt idx="18912">
                  <c:v>1.7606515E-2</c:v>
                </c:pt>
                <c:pt idx="18913">
                  <c:v>2.0818817999999999E-2</c:v>
                </c:pt>
                <c:pt idx="18914">
                  <c:v>2.1388254999999998E-2</c:v>
                </c:pt>
                <c:pt idx="18915">
                  <c:v>2.4265267E-2</c:v>
                </c:pt>
                <c:pt idx="18916">
                  <c:v>2.2465769E-2</c:v>
                </c:pt>
                <c:pt idx="18917">
                  <c:v>1.9409257999999999E-2</c:v>
                </c:pt>
                <c:pt idx="18918">
                  <c:v>1.9103986999999999E-2</c:v>
                </c:pt>
                <c:pt idx="18919">
                  <c:v>1.934953E-2</c:v>
                </c:pt>
                <c:pt idx="18920">
                  <c:v>1.5556383999999999E-2</c:v>
                </c:pt>
                <c:pt idx="18921">
                  <c:v>1.6425638999999999E-2</c:v>
                </c:pt>
                <c:pt idx="18922">
                  <c:v>1.7787289000000001E-2</c:v>
                </c:pt>
                <c:pt idx="18923">
                  <c:v>1.0276909000000001E-2</c:v>
                </c:pt>
                <c:pt idx="18924">
                  <c:v>1.1440756E-2</c:v>
                </c:pt>
                <c:pt idx="18925">
                  <c:v>1.3075404000000001E-2</c:v>
                </c:pt>
                <c:pt idx="18926">
                  <c:v>1.4461907E-2</c:v>
                </c:pt>
                <c:pt idx="18927">
                  <c:v>1.2831253000000001E-2</c:v>
                </c:pt>
                <c:pt idx="18928">
                  <c:v>9.0538249999999997E-3</c:v>
                </c:pt>
                <c:pt idx="18929">
                  <c:v>1.4197721E-2</c:v>
                </c:pt>
                <c:pt idx="18930">
                  <c:v>1.1685683000000001E-2</c:v>
                </c:pt>
                <c:pt idx="18931">
                  <c:v>1.1887284999999999E-2</c:v>
                </c:pt>
                <c:pt idx="18932">
                  <c:v>7.6976190000000002E-3</c:v>
                </c:pt>
                <c:pt idx="18933">
                  <c:v>8.9895189999999996E-3</c:v>
                </c:pt>
                <c:pt idx="18934">
                  <c:v>1.2436900000000001E-2</c:v>
                </c:pt>
                <c:pt idx="18935">
                  <c:v>1.2856614000000001E-2</c:v>
                </c:pt>
                <c:pt idx="18936">
                  <c:v>1.2963572E-2</c:v>
                </c:pt>
                <c:pt idx="18937">
                  <c:v>1.3458919999999999E-2</c:v>
                </c:pt>
                <c:pt idx="18938">
                  <c:v>1.4950308000000001E-2</c:v>
                </c:pt>
                <c:pt idx="18939">
                  <c:v>1.5326345999999999E-2</c:v>
                </c:pt>
                <c:pt idx="18940">
                  <c:v>1.4144758E-2</c:v>
                </c:pt>
                <c:pt idx="18941">
                  <c:v>1.4209739000000001E-2</c:v>
                </c:pt>
                <c:pt idx="18942">
                  <c:v>1.7346813999999999E-2</c:v>
                </c:pt>
                <c:pt idx="18943">
                  <c:v>1.7513262000000002E-2</c:v>
                </c:pt>
                <c:pt idx="18944">
                  <c:v>2.0571578E-2</c:v>
                </c:pt>
                <c:pt idx="18945">
                  <c:v>1.6408524000000001E-2</c:v>
                </c:pt>
                <c:pt idx="18946">
                  <c:v>1.4783838000000001E-2</c:v>
                </c:pt>
                <c:pt idx="18947">
                  <c:v>1.3891944999999999E-2</c:v>
                </c:pt>
                <c:pt idx="18948">
                  <c:v>1.6096611E-2</c:v>
                </c:pt>
                <c:pt idx="18949">
                  <c:v>1.5584216999999999E-2</c:v>
                </c:pt>
                <c:pt idx="18950">
                  <c:v>1.7074140000000002E-2</c:v>
                </c:pt>
                <c:pt idx="18951">
                  <c:v>1.6522598999999999E-2</c:v>
                </c:pt>
                <c:pt idx="18952">
                  <c:v>1.698179E-2</c:v>
                </c:pt>
                <c:pt idx="18953">
                  <c:v>1.7318944999999999E-2</c:v>
                </c:pt>
                <c:pt idx="18954">
                  <c:v>1.3551247000000001E-2</c:v>
                </c:pt>
                <c:pt idx="18955">
                  <c:v>1.4292671E-2</c:v>
                </c:pt>
                <c:pt idx="18956">
                  <c:v>1.8845718000000001E-2</c:v>
                </c:pt>
                <c:pt idx="18957">
                  <c:v>1.8086184000000002E-2</c:v>
                </c:pt>
                <c:pt idx="18958">
                  <c:v>1.8297166E-2</c:v>
                </c:pt>
                <c:pt idx="18959">
                  <c:v>1.4192168999999999E-2</c:v>
                </c:pt>
                <c:pt idx="18960">
                  <c:v>1.3661473E-2</c:v>
                </c:pt>
                <c:pt idx="18961">
                  <c:v>1.8127061E-2</c:v>
                </c:pt>
                <c:pt idx="18962">
                  <c:v>1.8057993000000001E-2</c:v>
                </c:pt>
                <c:pt idx="18963">
                  <c:v>2.0712364E-2</c:v>
                </c:pt>
                <c:pt idx="18964">
                  <c:v>1.7098513999999999E-2</c:v>
                </c:pt>
                <c:pt idx="18965">
                  <c:v>1.5903555E-2</c:v>
                </c:pt>
                <c:pt idx="18966">
                  <c:v>1.6205042999999999E-2</c:v>
                </c:pt>
                <c:pt idx="18967">
                  <c:v>2.1103928000000001E-2</c:v>
                </c:pt>
                <c:pt idx="18968">
                  <c:v>1.7727132999999999E-2</c:v>
                </c:pt>
                <c:pt idx="18969">
                  <c:v>1.8613965999999999E-2</c:v>
                </c:pt>
                <c:pt idx="18970">
                  <c:v>1.6656967000000002E-2</c:v>
                </c:pt>
                <c:pt idx="18971">
                  <c:v>1.6087049999999999E-2</c:v>
                </c:pt>
                <c:pt idx="18972">
                  <c:v>1.8932253E-2</c:v>
                </c:pt>
                <c:pt idx="18973">
                  <c:v>1.5592382E-2</c:v>
                </c:pt>
                <c:pt idx="18974">
                  <c:v>1.9201592999999999E-2</c:v>
                </c:pt>
                <c:pt idx="18975">
                  <c:v>1.6048677000000001E-2</c:v>
                </c:pt>
                <c:pt idx="18976">
                  <c:v>1.8094211999999998E-2</c:v>
                </c:pt>
                <c:pt idx="18977">
                  <c:v>1.6965563999999999E-2</c:v>
                </c:pt>
                <c:pt idx="18978">
                  <c:v>1.3513653E-2</c:v>
                </c:pt>
                <c:pt idx="18979">
                  <c:v>1.6844735E-2</c:v>
                </c:pt>
                <c:pt idx="18980">
                  <c:v>1.6960487E-2</c:v>
                </c:pt>
                <c:pt idx="18981">
                  <c:v>1.8847603000000001E-2</c:v>
                </c:pt>
                <c:pt idx="18982">
                  <c:v>1.7381760999999999E-2</c:v>
                </c:pt>
                <c:pt idx="18983">
                  <c:v>1.9187915999999999E-2</c:v>
                </c:pt>
                <c:pt idx="18984">
                  <c:v>1.6865905E-2</c:v>
                </c:pt>
                <c:pt idx="18985">
                  <c:v>1.9271007E-2</c:v>
                </c:pt>
                <c:pt idx="18986">
                  <c:v>1.8237415999999999E-2</c:v>
                </c:pt>
                <c:pt idx="18987">
                  <c:v>1.9635574999999999E-2</c:v>
                </c:pt>
                <c:pt idx="18988">
                  <c:v>2.0009439E-2</c:v>
                </c:pt>
                <c:pt idx="18989">
                  <c:v>1.9578805000000001E-2</c:v>
                </c:pt>
                <c:pt idx="18990">
                  <c:v>1.7839514000000001E-2</c:v>
                </c:pt>
                <c:pt idx="18991">
                  <c:v>1.4005627E-2</c:v>
                </c:pt>
                <c:pt idx="18992">
                  <c:v>1.6735144E-2</c:v>
                </c:pt>
                <c:pt idx="18993">
                  <c:v>1.8014261E-2</c:v>
                </c:pt>
                <c:pt idx="18994">
                  <c:v>2.0406341000000001E-2</c:v>
                </c:pt>
                <c:pt idx="18995">
                  <c:v>1.7016670000000001E-2</c:v>
                </c:pt>
                <c:pt idx="18996">
                  <c:v>1.4804390000000001E-2</c:v>
                </c:pt>
                <c:pt idx="18997">
                  <c:v>2.1178931000000002E-2</c:v>
                </c:pt>
                <c:pt idx="18998">
                  <c:v>1.7309185000000001E-2</c:v>
                </c:pt>
                <c:pt idx="18999">
                  <c:v>1.7861525999999999E-2</c:v>
                </c:pt>
                <c:pt idx="19000">
                  <c:v>1.6188225000000001E-2</c:v>
                </c:pt>
                <c:pt idx="19001">
                  <c:v>1.9656192999999999E-2</c:v>
                </c:pt>
                <c:pt idx="19002">
                  <c:v>1.6758446E-2</c:v>
                </c:pt>
                <c:pt idx="19003">
                  <c:v>1.6164293999999999E-2</c:v>
                </c:pt>
                <c:pt idx="19004">
                  <c:v>1.5264678E-2</c:v>
                </c:pt>
                <c:pt idx="19005">
                  <c:v>1.8329443000000001E-2</c:v>
                </c:pt>
                <c:pt idx="19006">
                  <c:v>1.8259668999999999E-2</c:v>
                </c:pt>
                <c:pt idx="19007">
                  <c:v>1.8661540000000001E-2</c:v>
                </c:pt>
                <c:pt idx="19008">
                  <c:v>1.8367016999999999E-2</c:v>
                </c:pt>
                <c:pt idx="19009">
                  <c:v>1.4020472000000001E-2</c:v>
                </c:pt>
                <c:pt idx="19010">
                  <c:v>1.7861617999999999E-2</c:v>
                </c:pt>
                <c:pt idx="19011">
                  <c:v>1.5161704999999999E-2</c:v>
                </c:pt>
                <c:pt idx="19012">
                  <c:v>1.5629417999999999E-2</c:v>
                </c:pt>
                <c:pt idx="19013">
                  <c:v>1.6211320000000001E-2</c:v>
                </c:pt>
                <c:pt idx="19014">
                  <c:v>1.6962175999999999E-2</c:v>
                </c:pt>
                <c:pt idx="19015">
                  <c:v>1.7524636999999999E-2</c:v>
                </c:pt>
                <c:pt idx="19016">
                  <c:v>1.6374837999999999E-2</c:v>
                </c:pt>
                <c:pt idx="19017">
                  <c:v>2.2339253E-2</c:v>
                </c:pt>
                <c:pt idx="19018">
                  <c:v>1.6031843E-2</c:v>
                </c:pt>
                <c:pt idx="19019">
                  <c:v>1.9006060000000002E-2</c:v>
                </c:pt>
                <c:pt idx="19020">
                  <c:v>1.8010129999999999E-2</c:v>
                </c:pt>
                <c:pt idx="19021">
                  <c:v>2.0364631000000001E-2</c:v>
                </c:pt>
                <c:pt idx="19022">
                  <c:v>1.7520682999999999E-2</c:v>
                </c:pt>
                <c:pt idx="19023">
                  <c:v>1.6532384000000001E-2</c:v>
                </c:pt>
                <c:pt idx="19024">
                  <c:v>1.9433174000000001E-2</c:v>
                </c:pt>
                <c:pt idx="19025">
                  <c:v>1.6143372E-2</c:v>
                </c:pt>
                <c:pt idx="19026">
                  <c:v>2.0655584000000001E-2</c:v>
                </c:pt>
                <c:pt idx="19027">
                  <c:v>1.9372474000000001E-2</c:v>
                </c:pt>
                <c:pt idx="19028">
                  <c:v>1.7809103999999999E-2</c:v>
                </c:pt>
                <c:pt idx="19029">
                  <c:v>1.7432797999999999E-2</c:v>
                </c:pt>
                <c:pt idx="19030">
                  <c:v>1.8708168000000001E-2</c:v>
                </c:pt>
                <c:pt idx="19031">
                  <c:v>1.7996835999999999E-2</c:v>
                </c:pt>
                <c:pt idx="19032">
                  <c:v>2.0143799E-2</c:v>
                </c:pt>
                <c:pt idx="19033">
                  <c:v>1.9011423E-2</c:v>
                </c:pt>
                <c:pt idx="19034">
                  <c:v>1.8940490000000001E-2</c:v>
                </c:pt>
                <c:pt idx="19035">
                  <c:v>1.9690434999999999E-2</c:v>
                </c:pt>
                <c:pt idx="19036">
                  <c:v>1.6318131E-2</c:v>
                </c:pt>
                <c:pt idx="19037">
                  <c:v>1.9874781000000001E-2</c:v>
                </c:pt>
                <c:pt idx="19038">
                  <c:v>1.9224402000000002E-2</c:v>
                </c:pt>
                <c:pt idx="19039">
                  <c:v>1.6970035000000001E-2</c:v>
                </c:pt>
                <c:pt idx="19040">
                  <c:v>1.7518646999999998E-2</c:v>
                </c:pt>
                <c:pt idx="19041">
                  <c:v>1.8265665E-2</c:v>
                </c:pt>
                <c:pt idx="19042">
                  <c:v>1.8835902000000002E-2</c:v>
                </c:pt>
                <c:pt idx="19043">
                  <c:v>1.6023604E-2</c:v>
                </c:pt>
                <c:pt idx="19044">
                  <c:v>1.9787678E-2</c:v>
                </c:pt>
                <c:pt idx="19045">
                  <c:v>1.9206576E-2</c:v>
                </c:pt>
                <c:pt idx="19046">
                  <c:v>2.1841889E-2</c:v>
                </c:pt>
                <c:pt idx="19047">
                  <c:v>1.4809813E-2</c:v>
                </c:pt>
                <c:pt idx="19048">
                  <c:v>1.6790479000000001E-2</c:v>
                </c:pt>
                <c:pt idx="19049">
                  <c:v>1.6689546E-2</c:v>
                </c:pt>
                <c:pt idx="19050">
                  <c:v>1.8476184E-2</c:v>
                </c:pt>
                <c:pt idx="19051">
                  <c:v>1.8365663000000001E-2</c:v>
                </c:pt>
                <c:pt idx="19052">
                  <c:v>1.7457528E-2</c:v>
                </c:pt>
                <c:pt idx="19053">
                  <c:v>1.8164597000000001E-2</c:v>
                </c:pt>
                <c:pt idx="19054">
                  <c:v>1.8796222000000001E-2</c:v>
                </c:pt>
                <c:pt idx="19055">
                  <c:v>2.1350726E-2</c:v>
                </c:pt>
                <c:pt idx="19056">
                  <c:v>1.8536165E-2</c:v>
                </c:pt>
                <c:pt idx="19057">
                  <c:v>2.0718360000000002E-2</c:v>
                </c:pt>
                <c:pt idx="19058">
                  <c:v>1.6624168000000002E-2</c:v>
                </c:pt>
                <c:pt idx="19059">
                  <c:v>1.6010041999999999E-2</c:v>
                </c:pt>
                <c:pt idx="19060">
                  <c:v>1.6320355000000002E-2</c:v>
                </c:pt>
                <c:pt idx="19061">
                  <c:v>1.8359004000000002E-2</c:v>
                </c:pt>
                <c:pt idx="19062">
                  <c:v>1.7676246999999999E-2</c:v>
                </c:pt>
                <c:pt idx="19063">
                  <c:v>1.8202754000000002E-2</c:v>
                </c:pt>
                <c:pt idx="19064">
                  <c:v>1.8661219999999999E-2</c:v>
                </c:pt>
                <c:pt idx="19065">
                  <c:v>1.6026821E-2</c:v>
                </c:pt>
                <c:pt idx="19066">
                  <c:v>1.8102753999999999E-2</c:v>
                </c:pt>
                <c:pt idx="19067">
                  <c:v>2.1459936999999998E-2</c:v>
                </c:pt>
                <c:pt idx="19068">
                  <c:v>2.0318625E-2</c:v>
                </c:pt>
                <c:pt idx="19069">
                  <c:v>2.1607596E-2</c:v>
                </c:pt>
                <c:pt idx="19070">
                  <c:v>1.7896420999999999E-2</c:v>
                </c:pt>
                <c:pt idx="19071">
                  <c:v>1.9708168000000002E-2</c:v>
                </c:pt>
                <c:pt idx="19072">
                  <c:v>1.8224346999999998E-2</c:v>
                </c:pt>
                <c:pt idx="19073">
                  <c:v>2.0033698999999999E-2</c:v>
                </c:pt>
                <c:pt idx="19074">
                  <c:v>2.0332919000000001E-2</c:v>
                </c:pt>
                <c:pt idx="19075">
                  <c:v>2.074784E-2</c:v>
                </c:pt>
                <c:pt idx="19076">
                  <c:v>2.0394078999999999E-2</c:v>
                </c:pt>
                <c:pt idx="19077">
                  <c:v>2.1891311E-2</c:v>
                </c:pt>
                <c:pt idx="19078">
                  <c:v>2.0676547999999999E-2</c:v>
                </c:pt>
                <c:pt idx="19079">
                  <c:v>2.2449149000000002E-2</c:v>
                </c:pt>
                <c:pt idx="19080">
                  <c:v>1.9122422E-2</c:v>
                </c:pt>
                <c:pt idx="19081">
                  <c:v>1.9447859000000001E-2</c:v>
                </c:pt>
                <c:pt idx="19082">
                  <c:v>2.0818244999999999E-2</c:v>
                </c:pt>
                <c:pt idx="19083">
                  <c:v>1.7980380000000001E-2</c:v>
                </c:pt>
                <c:pt idx="19084">
                  <c:v>1.9846131999999999E-2</c:v>
                </c:pt>
                <c:pt idx="19085">
                  <c:v>2.1034700999999999E-2</c:v>
                </c:pt>
                <c:pt idx="19086">
                  <c:v>1.9717156999999999E-2</c:v>
                </c:pt>
                <c:pt idx="19087">
                  <c:v>1.7608731999999998E-2</c:v>
                </c:pt>
                <c:pt idx="19088">
                  <c:v>2.0630483000000002E-2</c:v>
                </c:pt>
                <c:pt idx="19089">
                  <c:v>1.9655499999999999E-2</c:v>
                </c:pt>
                <c:pt idx="19090">
                  <c:v>2.1535207000000001E-2</c:v>
                </c:pt>
                <c:pt idx="19091">
                  <c:v>2.3239895999999999E-2</c:v>
                </c:pt>
                <c:pt idx="19092">
                  <c:v>2.1174852000000001E-2</c:v>
                </c:pt>
                <c:pt idx="19093">
                  <c:v>1.9523958000000001E-2</c:v>
                </c:pt>
                <c:pt idx="19094">
                  <c:v>1.8389491000000001E-2</c:v>
                </c:pt>
                <c:pt idx="19095">
                  <c:v>1.9878730000000001E-2</c:v>
                </c:pt>
                <c:pt idx="19096">
                  <c:v>1.8820606E-2</c:v>
                </c:pt>
                <c:pt idx="19097">
                  <c:v>2.1072578000000002E-2</c:v>
                </c:pt>
                <c:pt idx="19098">
                  <c:v>2.4125367000000002E-2</c:v>
                </c:pt>
                <c:pt idx="19099">
                  <c:v>2.4671315999999999E-2</c:v>
                </c:pt>
                <c:pt idx="19100">
                  <c:v>2.2975966E-2</c:v>
                </c:pt>
                <c:pt idx="19101">
                  <c:v>1.9200935999999998E-2</c:v>
                </c:pt>
                <c:pt idx="19102">
                  <c:v>1.8685820999999998E-2</c:v>
                </c:pt>
                <c:pt idx="19103">
                  <c:v>2.0755630000000001E-2</c:v>
                </c:pt>
                <c:pt idx="19104">
                  <c:v>1.7957958999999999E-2</c:v>
                </c:pt>
                <c:pt idx="19105">
                  <c:v>1.7548632000000002E-2</c:v>
                </c:pt>
                <c:pt idx="19106">
                  <c:v>2.0209596E-2</c:v>
                </c:pt>
                <c:pt idx="19107">
                  <c:v>1.7819940999999999E-2</c:v>
                </c:pt>
                <c:pt idx="19108">
                  <c:v>1.8540404999999999E-2</c:v>
                </c:pt>
                <c:pt idx="19109">
                  <c:v>1.5594948000000001E-2</c:v>
                </c:pt>
                <c:pt idx="19110">
                  <c:v>1.8009730000000002E-2</c:v>
                </c:pt>
                <c:pt idx="19111">
                  <c:v>1.8987909000000001E-2</c:v>
                </c:pt>
                <c:pt idx="19112">
                  <c:v>1.5219554999999999E-2</c:v>
                </c:pt>
                <c:pt idx="19113">
                  <c:v>1.529732E-2</c:v>
                </c:pt>
                <c:pt idx="19114">
                  <c:v>1.4457338E-2</c:v>
                </c:pt>
                <c:pt idx="19115">
                  <c:v>1.2590462E-2</c:v>
                </c:pt>
                <c:pt idx="19116">
                  <c:v>1.1886648999999999E-2</c:v>
                </c:pt>
                <c:pt idx="19117">
                  <c:v>1.8915264000000001E-2</c:v>
                </c:pt>
                <c:pt idx="19118">
                  <c:v>2.0802174E-2</c:v>
                </c:pt>
                <c:pt idx="19119">
                  <c:v>1.6349636000000001E-2</c:v>
                </c:pt>
                <c:pt idx="19120">
                  <c:v>1.3258463999999999E-2</c:v>
                </c:pt>
                <c:pt idx="19121">
                  <c:v>1.3928515000000001E-2</c:v>
                </c:pt>
                <c:pt idx="19122">
                  <c:v>1.739249E-2</c:v>
                </c:pt>
                <c:pt idx="19123">
                  <c:v>1.4249959E-2</c:v>
                </c:pt>
                <c:pt idx="19124">
                  <c:v>1.7715879E-2</c:v>
                </c:pt>
                <c:pt idx="19125">
                  <c:v>1.6894027999999998E-2</c:v>
                </c:pt>
                <c:pt idx="19126">
                  <c:v>1.5738520999999998E-2</c:v>
                </c:pt>
                <c:pt idx="19127">
                  <c:v>1.6904186000000002E-2</c:v>
                </c:pt>
                <c:pt idx="19128">
                  <c:v>1.4563515000000001E-2</c:v>
                </c:pt>
                <c:pt idx="19129">
                  <c:v>1.4529958000000001E-2</c:v>
                </c:pt>
                <c:pt idx="19130">
                  <c:v>1.9780852000000002E-2</c:v>
                </c:pt>
                <c:pt idx="19131">
                  <c:v>1.9179244000000002E-2</c:v>
                </c:pt>
                <c:pt idx="19132">
                  <c:v>1.8327814000000001E-2</c:v>
                </c:pt>
                <c:pt idx="19133">
                  <c:v>1.4743198000000001E-2</c:v>
                </c:pt>
                <c:pt idx="19134">
                  <c:v>1.5166086E-2</c:v>
                </c:pt>
                <c:pt idx="19135">
                  <c:v>1.8950971E-2</c:v>
                </c:pt>
                <c:pt idx="19136">
                  <c:v>1.9107418000000001E-2</c:v>
                </c:pt>
                <c:pt idx="19137">
                  <c:v>2.0535938E-2</c:v>
                </c:pt>
                <c:pt idx="19138">
                  <c:v>1.9985734000000002E-2</c:v>
                </c:pt>
                <c:pt idx="19139">
                  <c:v>2.1359923999999999E-2</c:v>
                </c:pt>
                <c:pt idx="19140">
                  <c:v>1.9691987000000001E-2</c:v>
                </c:pt>
                <c:pt idx="19141">
                  <c:v>2.1179094999999998E-2</c:v>
                </c:pt>
                <c:pt idx="19142">
                  <c:v>1.9860460999999999E-2</c:v>
                </c:pt>
                <c:pt idx="19143">
                  <c:v>2.1780066000000001E-2</c:v>
                </c:pt>
                <c:pt idx="19144">
                  <c:v>2.0951416E-2</c:v>
                </c:pt>
                <c:pt idx="19145">
                  <c:v>1.8985203999999999E-2</c:v>
                </c:pt>
                <c:pt idx="19146">
                  <c:v>2.4430885999999999E-2</c:v>
                </c:pt>
                <c:pt idx="19147">
                  <c:v>2.0137604E-2</c:v>
                </c:pt>
                <c:pt idx="19148">
                  <c:v>2.3149861000000001E-2</c:v>
                </c:pt>
                <c:pt idx="19149">
                  <c:v>1.7839786E-2</c:v>
                </c:pt>
                <c:pt idx="19150">
                  <c:v>2.1671452000000001E-2</c:v>
                </c:pt>
                <c:pt idx="19151">
                  <c:v>2.2761482999999999E-2</c:v>
                </c:pt>
                <c:pt idx="19152">
                  <c:v>1.9596331000000002E-2</c:v>
                </c:pt>
                <c:pt idx="19153">
                  <c:v>1.9481815E-2</c:v>
                </c:pt>
                <c:pt idx="19154">
                  <c:v>1.818902E-2</c:v>
                </c:pt>
                <c:pt idx="19155">
                  <c:v>2.0696652999999999E-2</c:v>
                </c:pt>
                <c:pt idx="19156">
                  <c:v>1.7514585999999999E-2</c:v>
                </c:pt>
                <c:pt idx="19157">
                  <c:v>2.0513838E-2</c:v>
                </c:pt>
                <c:pt idx="19158">
                  <c:v>1.4526888E-2</c:v>
                </c:pt>
                <c:pt idx="19159">
                  <c:v>1.4176416000000001E-2</c:v>
                </c:pt>
                <c:pt idx="19160">
                  <c:v>1.6769698E-2</c:v>
                </c:pt>
                <c:pt idx="19161">
                  <c:v>1.0748290000000001E-2</c:v>
                </c:pt>
                <c:pt idx="19162">
                  <c:v>1.2512653E-2</c:v>
                </c:pt>
                <c:pt idx="19163">
                  <c:v>1.2806932E-2</c:v>
                </c:pt>
                <c:pt idx="19164">
                  <c:v>1.2770900999999999E-2</c:v>
                </c:pt>
                <c:pt idx="19165">
                  <c:v>1.6039930000000001E-2</c:v>
                </c:pt>
                <c:pt idx="19166">
                  <c:v>1.2164472000000001E-2</c:v>
                </c:pt>
                <c:pt idx="19167">
                  <c:v>1.4591677000000001E-2</c:v>
                </c:pt>
                <c:pt idx="19168">
                  <c:v>1.4312543E-2</c:v>
                </c:pt>
                <c:pt idx="19169">
                  <c:v>1.2621169999999999E-2</c:v>
                </c:pt>
                <c:pt idx="19170">
                  <c:v>1.5381331999999999E-2</c:v>
                </c:pt>
                <c:pt idx="19171">
                  <c:v>1.2728557E-2</c:v>
                </c:pt>
                <c:pt idx="19172">
                  <c:v>1.8554571999999998E-2</c:v>
                </c:pt>
                <c:pt idx="19173">
                  <c:v>1.2624244E-2</c:v>
                </c:pt>
                <c:pt idx="19174">
                  <c:v>1.9290503000000001E-2</c:v>
                </c:pt>
                <c:pt idx="19175">
                  <c:v>1.925748E-2</c:v>
                </c:pt>
                <c:pt idx="19176">
                  <c:v>1.8726158999999999E-2</c:v>
                </c:pt>
                <c:pt idx="19177">
                  <c:v>1.8380480000000001E-2</c:v>
                </c:pt>
                <c:pt idx="19178">
                  <c:v>1.4967256999999999E-2</c:v>
                </c:pt>
                <c:pt idx="19179">
                  <c:v>1.6506564000000001E-2</c:v>
                </c:pt>
                <c:pt idx="19180">
                  <c:v>1.6176284999999999E-2</c:v>
                </c:pt>
                <c:pt idx="19181">
                  <c:v>2.0749732999999999E-2</c:v>
                </c:pt>
                <c:pt idx="19182">
                  <c:v>2.1470293000000001E-2</c:v>
                </c:pt>
                <c:pt idx="19183">
                  <c:v>2.3882049999999998E-2</c:v>
                </c:pt>
                <c:pt idx="19184">
                  <c:v>2.1633010000000001E-2</c:v>
                </c:pt>
                <c:pt idx="19185">
                  <c:v>1.966973E-2</c:v>
                </c:pt>
                <c:pt idx="19186">
                  <c:v>1.6922742000000001E-2</c:v>
                </c:pt>
                <c:pt idx="19187">
                  <c:v>1.9076706999999998E-2</c:v>
                </c:pt>
                <c:pt idx="19188">
                  <c:v>2.0342102000000001E-2</c:v>
                </c:pt>
                <c:pt idx="19189">
                  <c:v>2.2533884000000001E-2</c:v>
                </c:pt>
                <c:pt idx="19190">
                  <c:v>1.7516530999999998E-2</c:v>
                </c:pt>
                <c:pt idx="19191">
                  <c:v>1.7788971000000001E-2</c:v>
                </c:pt>
                <c:pt idx="19192">
                  <c:v>1.7459578999999999E-2</c:v>
                </c:pt>
                <c:pt idx="19193">
                  <c:v>1.4393748E-2</c:v>
                </c:pt>
                <c:pt idx="19194">
                  <c:v>1.5314115999999999E-2</c:v>
                </c:pt>
                <c:pt idx="19195">
                  <c:v>1.5544746E-2</c:v>
                </c:pt>
                <c:pt idx="19196">
                  <c:v>1.9527558E-2</c:v>
                </c:pt>
                <c:pt idx="19197">
                  <c:v>1.6665991000000002E-2</c:v>
                </c:pt>
                <c:pt idx="19198">
                  <c:v>1.2843439E-2</c:v>
                </c:pt>
                <c:pt idx="19199">
                  <c:v>1.9305599999999999E-2</c:v>
                </c:pt>
                <c:pt idx="19200">
                  <c:v>1.7815679000000001E-2</c:v>
                </c:pt>
                <c:pt idx="19201">
                  <c:v>1.5531219000000001E-2</c:v>
                </c:pt>
                <c:pt idx="19202">
                  <c:v>1.7264894999999999E-2</c:v>
                </c:pt>
                <c:pt idx="19203">
                  <c:v>1.6973279000000001E-2</c:v>
                </c:pt>
                <c:pt idx="19204">
                  <c:v>1.5343870000000001E-2</c:v>
                </c:pt>
                <c:pt idx="19205">
                  <c:v>1.4232533E-2</c:v>
                </c:pt>
                <c:pt idx="19206">
                  <c:v>1.6401433999999999E-2</c:v>
                </c:pt>
                <c:pt idx="19207">
                  <c:v>1.8759929000000002E-2</c:v>
                </c:pt>
                <c:pt idx="19208">
                  <c:v>1.3544085000000001E-2</c:v>
                </c:pt>
                <c:pt idx="19209">
                  <c:v>1.453052E-2</c:v>
                </c:pt>
                <c:pt idx="19210">
                  <c:v>1.4109365E-2</c:v>
                </c:pt>
                <c:pt idx="19211">
                  <c:v>1.8387998999999999E-2</c:v>
                </c:pt>
                <c:pt idx="19212">
                  <c:v>1.4738887000000001E-2</c:v>
                </c:pt>
                <c:pt idx="19213">
                  <c:v>1.3236331E-2</c:v>
                </c:pt>
                <c:pt idx="19214">
                  <c:v>1.2699424000000001E-2</c:v>
                </c:pt>
                <c:pt idx="19215">
                  <c:v>1.2889308E-2</c:v>
                </c:pt>
                <c:pt idx="19216">
                  <c:v>1.4587915E-2</c:v>
                </c:pt>
                <c:pt idx="19217">
                  <c:v>1.3682705E-2</c:v>
                </c:pt>
                <c:pt idx="19218">
                  <c:v>1.2727018E-2</c:v>
                </c:pt>
                <c:pt idx="19219">
                  <c:v>1.3362448000000001E-2</c:v>
                </c:pt>
                <c:pt idx="19220">
                  <c:v>1.4720069000000001E-2</c:v>
                </c:pt>
                <c:pt idx="19221">
                  <c:v>1.2973301E-2</c:v>
                </c:pt>
                <c:pt idx="19222">
                  <c:v>1.2037684E-2</c:v>
                </c:pt>
                <c:pt idx="19223">
                  <c:v>1.5652925000000002E-2</c:v>
                </c:pt>
                <c:pt idx="19224">
                  <c:v>1.1997885999999999E-2</c:v>
                </c:pt>
                <c:pt idx="19225">
                  <c:v>1.2700960000000001E-2</c:v>
                </c:pt>
                <c:pt idx="19226">
                  <c:v>1.4412082999999999E-2</c:v>
                </c:pt>
                <c:pt idx="19227">
                  <c:v>1.6033947E-2</c:v>
                </c:pt>
                <c:pt idx="19228">
                  <c:v>1.4223509E-2</c:v>
                </c:pt>
                <c:pt idx="19229">
                  <c:v>1.1207214E-2</c:v>
                </c:pt>
                <c:pt idx="19230">
                  <c:v>1.2240562E-2</c:v>
                </c:pt>
                <c:pt idx="19231">
                  <c:v>1.095026E-2</c:v>
                </c:pt>
                <c:pt idx="19232">
                  <c:v>1.1888126000000001E-2</c:v>
                </c:pt>
                <c:pt idx="19233">
                  <c:v>8.6433299999999994E-3</c:v>
                </c:pt>
                <c:pt idx="19234">
                  <c:v>1.0056503E-2</c:v>
                </c:pt>
                <c:pt idx="19235">
                  <c:v>9.7366569999999993E-3</c:v>
                </c:pt>
                <c:pt idx="19236">
                  <c:v>6.4913219999999999E-3</c:v>
                </c:pt>
                <c:pt idx="19237">
                  <c:v>6.8295430000000004E-3</c:v>
                </c:pt>
                <c:pt idx="19238">
                  <c:v>8.7082089999999997E-3</c:v>
                </c:pt>
                <c:pt idx="19239">
                  <c:v>9.5854530000000007E-3</c:v>
                </c:pt>
                <c:pt idx="19240">
                  <c:v>9.2313350000000002E-3</c:v>
                </c:pt>
                <c:pt idx="19241">
                  <c:v>9.4071050000000007E-3</c:v>
                </c:pt>
                <c:pt idx="19242">
                  <c:v>9.021233E-3</c:v>
                </c:pt>
                <c:pt idx="19243">
                  <c:v>6.685641E-3</c:v>
                </c:pt>
                <c:pt idx="19244">
                  <c:v>9.8733750000000002E-3</c:v>
                </c:pt>
                <c:pt idx="19245">
                  <c:v>8.6432620000000005E-3</c:v>
                </c:pt>
                <c:pt idx="19246">
                  <c:v>6.8837999999999998E-3</c:v>
                </c:pt>
                <c:pt idx="19247">
                  <c:v>9.8601490000000003E-3</c:v>
                </c:pt>
                <c:pt idx="19248">
                  <c:v>6.538159E-3</c:v>
                </c:pt>
                <c:pt idx="19249">
                  <c:v>9.3507250000000007E-3</c:v>
                </c:pt>
                <c:pt idx="19250">
                  <c:v>7.2308479999999998E-3</c:v>
                </c:pt>
                <c:pt idx="19251">
                  <c:v>7.0596069999999999E-3</c:v>
                </c:pt>
                <c:pt idx="19252">
                  <c:v>7.4861249999999997E-3</c:v>
                </c:pt>
                <c:pt idx="19253">
                  <c:v>9.6083969999999994E-3</c:v>
                </c:pt>
                <c:pt idx="19254">
                  <c:v>1.1743391000000001E-2</c:v>
                </c:pt>
                <c:pt idx="19255">
                  <c:v>5.9193240000000001E-3</c:v>
                </c:pt>
                <c:pt idx="19256">
                  <c:v>5.7847929999999999E-3</c:v>
                </c:pt>
                <c:pt idx="19257">
                  <c:v>3.8212440000000001E-3</c:v>
                </c:pt>
                <c:pt idx="19258">
                  <c:v>6.8386200000000001E-3</c:v>
                </c:pt>
                <c:pt idx="19259">
                  <c:v>5.933944E-3</c:v>
                </c:pt>
                <c:pt idx="19260">
                  <c:v>8.92072E-3</c:v>
                </c:pt>
                <c:pt idx="19261">
                  <c:v>8.5966140000000007E-3</c:v>
                </c:pt>
                <c:pt idx="19262">
                  <c:v>6.0690079999999999E-3</c:v>
                </c:pt>
                <c:pt idx="19263">
                  <c:v>2.7882599999999999E-3</c:v>
                </c:pt>
                <c:pt idx="19264">
                  <c:v>3.4196819999999998E-3</c:v>
                </c:pt>
                <c:pt idx="19265">
                  <c:v>7.7715529999999996E-3</c:v>
                </c:pt>
                <c:pt idx="19266">
                  <c:v>7.2468599999999999E-3</c:v>
                </c:pt>
                <c:pt idx="19267">
                  <c:v>3.6215000000000002E-3</c:v>
                </c:pt>
                <c:pt idx="19268">
                  <c:v>4.7559849999999999E-3</c:v>
                </c:pt>
                <c:pt idx="19269">
                  <c:v>2.7623420000000001E-3</c:v>
                </c:pt>
                <c:pt idx="19270">
                  <c:v>5.1295330000000004E-3</c:v>
                </c:pt>
                <c:pt idx="19271">
                  <c:v>4.0296469999999999E-3</c:v>
                </c:pt>
                <c:pt idx="19272">
                  <c:v>6.5810599999999997E-3</c:v>
                </c:pt>
                <c:pt idx="19273">
                  <c:v>7.169885E-3</c:v>
                </c:pt>
                <c:pt idx="19274">
                  <c:v>6.5600390000000001E-3</c:v>
                </c:pt>
                <c:pt idx="19275">
                  <c:v>5.9895900000000004E-3</c:v>
                </c:pt>
                <c:pt idx="19276">
                  <c:v>7.2789769999999998E-3</c:v>
                </c:pt>
                <c:pt idx="19277">
                  <c:v>5.0589659999999998E-3</c:v>
                </c:pt>
                <c:pt idx="19278">
                  <c:v>4.39259E-3</c:v>
                </c:pt>
                <c:pt idx="19279">
                  <c:v>6.1119269999999996E-3</c:v>
                </c:pt>
                <c:pt idx="19280">
                  <c:v>6.0096480000000002E-3</c:v>
                </c:pt>
                <c:pt idx="19281">
                  <c:v>6.2687730000000001E-3</c:v>
                </c:pt>
                <c:pt idx="19282">
                  <c:v>6.0761449999999998E-3</c:v>
                </c:pt>
                <c:pt idx="19283">
                  <c:v>6.3837399999999997E-3</c:v>
                </c:pt>
                <c:pt idx="19284">
                  <c:v>6.2504329999999997E-3</c:v>
                </c:pt>
                <c:pt idx="19285">
                  <c:v>4.2703730000000001E-3</c:v>
                </c:pt>
                <c:pt idx="19286">
                  <c:v>5.294979E-3</c:v>
                </c:pt>
                <c:pt idx="19287">
                  <c:v>5.8265460000000002E-3</c:v>
                </c:pt>
                <c:pt idx="19288">
                  <c:v>7.9671499999999992E-3</c:v>
                </c:pt>
                <c:pt idx="19289">
                  <c:v>4.2347289999999996E-3</c:v>
                </c:pt>
                <c:pt idx="19290">
                  <c:v>6.2924130000000002E-3</c:v>
                </c:pt>
                <c:pt idx="19291">
                  <c:v>4.9033080000000003E-3</c:v>
                </c:pt>
                <c:pt idx="19292">
                  <c:v>5.9217219999999999E-3</c:v>
                </c:pt>
                <c:pt idx="19293">
                  <c:v>4.2921340000000004E-3</c:v>
                </c:pt>
                <c:pt idx="19294">
                  <c:v>5.2142070000000002E-3</c:v>
                </c:pt>
                <c:pt idx="19295">
                  <c:v>4.9500209999999998E-3</c:v>
                </c:pt>
                <c:pt idx="19296">
                  <c:v>5.0636639999999998E-3</c:v>
                </c:pt>
                <c:pt idx="19297">
                  <c:v>4.0082540000000002E-3</c:v>
                </c:pt>
                <c:pt idx="19298">
                  <c:v>9.46323E-4</c:v>
                </c:pt>
                <c:pt idx="19299">
                  <c:v>3.1492899999999999E-3</c:v>
                </c:pt>
                <c:pt idx="19300">
                  <c:v>4.5520789999999997E-3</c:v>
                </c:pt>
                <c:pt idx="19301">
                  <c:v>4.0556660000000003E-3</c:v>
                </c:pt>
                <c:pt idx="19302">
                  <c:v>8.0584850000000006E-3</c:v>
                </c:pt>
                <c:pt idx="19303">
                  <c:v>7.5250530000000003E-3</c:v>
                </c:pt>
                <c:pt idx="19304">
                  <c:v>6.1070990000000004E-3</c:v>
                </c:pt>
                <c:pt idx="19305">
                  <c:v>9.9993089999999996E-3</c:v>
                </c:pt>
                <c:pt idx="19306">
                  <c:v>5.921735E-3</c:v>
                </c:pt>
                <c:pt idx="19307">
                  <c:v>5.0351679999999996E-3</c:v>
                </c:pt>
                <c:pt idx="19308">
                  <c:v>9.0056830000000004E-3</c:v>
                </c:pt>
                <c:pt idx="19309">
                  <c:v>8.4312390000000001E-3</c:v>
                </c:pt>
                <c:pt idx="19310">
                  <c:v>5.4492350000000002E-3</c:v>
                </c:pt>
                <c:pt idx="19311">
                  <c:v>8.7986920000000003E-3</c:v>
                </c:pt>
                <c:pt idx="19312">
                  <c:v>6.5367899999999998E-3</c:v>
                </c:pt>
                <c:pt idx="19313">
                  <c:v>9.3954280000000008E-3</c:v>
                </c:pt>
                <c:pt idx="19314">
                  <c:v>1.1566702E-2</c:v>
                </c:pt>
                <c:pt idx="19315">
                  <c:v>1.0589588E-2</c:v>
                </c:pt>
                <c:pt idx="19316">
                  <c:v>8.6890999999999999E-3</c:v>
                </c:pt>
                <c:pt idx="19317">
                  <c:v>1.1037741E-2</c:v>
                </c:pt>
                <c:pt idx="19318">
                  <c:v>8.5884220000000001E-3</c:v>
                </c:pt>
                <c:pt idx="19319">
                  <c:v>9.9479660000000008E-3</c:v>
                </c:pt>
                <c:pt idx="19320">
                  <c:v>6.450051E-3</c:v>
                </c:pt>
                <c:pt idx="19321">
                  <c:v>7.5651169999999997E-3</c:v>
                </c:pt>
                <c:pt idx="19322">
                  <c:v>9.4021569999999995E-3</c:v>
                </c:pt>
                <c:pt idx="19323">
                  <c:v>1.2163322000000001E-2</c:v>
                </c:pt>
                <c:pt idx="19324">
                  <c:v>1.1565779999999999E-2</c:v>
                </c:pt>
                <c:pt idx="19325">
                  <c:v>1.0280538000000001E-2</c:v>
                </c:pt>
                <c:pt idx="19326">
                  <c:v>7.0169220000000001E-3</c:v>
                </c:pt>
                <c:pt idx="19327">
                  <c:v>1.0349334999999999E-2</c:v>
                </c:pt>
                <c:pt idx="19328">
                  <c:v>9.2427399999999993E-3</c:v>
                </c:pt>
                <c:pt idx="19329">
                  <c:v>1.1538118E-2</c:v>
                </c:pt>
                <c:pt idx="19330">
                  <c:v>8.7641690000000005E-3</c:v>
                </c:pt>
                <c:pt idx="19331">
                  <c:v>1.1130654E-2</c:v>
                </c:pt>
                <c:pt idx="19332">
                  <c:v>8.2317480000000005E-3</c:v>
                </c:pt>
                <c:pt idx="19333">
                  <c:v>7.3923189999999996E-3</c:v>
                </c:pt>
                <c:pt idx="19334">
                  <c:v>5.862262E-3</c:v>
                </c:pt>
                <c:pt idx="19335">
                  <c:v>1.2767572E-2</c:v>
                </c:pt>
                <c:pt idx="19336">
                  <c:v>1.0220395E-2</c:v>
                </c:pt>
                <c:pt idx="19337">
                  <c:v>1.1048637E-2</c:v>
                </c:pt>
                <c:pt idx="19338">
                  <c:v>1.3066463E-2</c:v>
                </c:pt>
                <c:pt idx="19339">
                  <c:v>7.1601049999999999E-3</c:v>
                </c:pt>
                <c:pt idx="19340">
                  <c:v>7.504302E-3</c:v>
                </c:pt>
                <c:pt idx="19341">
                  <c:v>5.9468849999999998E-3</c:v>
                </c:pt>
                <c:pt idx="19342">
                  <c:v>9.192225E-3</c:v>
                </c:pt>
                <c:pt idx="19343">
                  <c:v>1.0134185E-2</c:v>
                </c:pt>
                <c:pt idx="19344">
                  <c:v>1.0150196E-2</c:v>
                </c:pt>
                <c:pt idx="19345">
                  <c:v>7.739503E-3</c:v>
                </c:pt>
                <c:pt idx="19346">
                  <c:v>7.6274899999999998E-3</c:v>
                </c:pt>
                <c:pt idx="19347">
                  <c:v>9.0906300000000006E-3</c:v>
                </c:pt>
                <c:pt idx="19348">
                  <c:v>1.0921985E-2</c:v>
                </c:pt>
                <c:pt idx="19349">
                  <c:v>1.0831438000000001E-2</c:v>
                </c:pt>
                <c:pt idx="19350">
                  <c:v>1.1894119999999999E-2</c:v>
                </c:pt>
                <c:pt idx="19351">
                  <c:v>1.0915141999999999E-2</c:v>
                </c:pt>
                <c:pt idx="19352">
                  <c:v>1.1619632E-2</c:v>
                </c:pt>
                <c:pt idx="19353">
                  <c:v>1.1132273999999999E-2</c:v>
                </c:pt>
                <c:pt idx="19354">
                  <c:v>1.1369864E-2</c:v>
                </c:pt>
                <c:pt idx="19355">
                  <c:v>7.9825880000000005E-3</c:v>
                </c:pt>
                <c:pt idx="19356">
                  <c:v>1.174481E-2</c:v>
                </c:pt>
                <c:pt idx="19357">
                  <c:v>1.0391124999999999E-2</c:v>
                </c:pt>
                <c:pt idx="19358">
                  <c:v>9.8936500000000004E-3</c:v>
                </c:pt>
                <c:pt idx="19359">
                  <c:v>9.6558300000000007E-3</c:v>
                </c:pt>
                <c:pt idx="19360">
                  <c:v>7.5560749999999998E-3</c:v>
                </c:pt>
                <c:pt idx="19361">
                  <c:v>8.5052249999999999E-3</c:v>
                </c:pt>
                <c:pt idx="19362">
                  <c:v>3.1345040000000002E-3</c:v>
                </c:pt>
                <c:pt idx="19363">
                  <c:v>6.4421499999999998E-3</c:v>
                </c:pt>
                <c:pt idx="19364">
                  <c:v>7.8496360000000001E-3</c:v>
                </c:pt>
                <c:pt idx="19365">
                  <c:v>6.6075370000000001E-3</c:v>
                </c:pt>
                <c:pt idx="19366">
                  <c:v>6.6488650000000003E-3</c:v>
                </c:pt>
                <c:pt idx="19367">
                  <c:v>8.3282530000000007E-3</c:v>
                </c:pt>
                <c:pt idx="19368">
                  <c:v>1.9738949999999998E-3</c:v>
                </c:pt>
                <c:pt idx="19369">
                  <c:v>3.818667E-3</c:v>
                </c:pt>
                <c:pt idx="19370">
                  <c:v>4.9497339999999999E-3</c:v>
                </c:pt>
                <c:pt idx="19371">
                  <c:v>5.7942219999999999E-3</c:v>
                </c:pt>
                <c:pt idx="19372">
                  <c:v>5.0939549999999998E-3</c:v>
                </c:pt>
                <c:pt idx="19373">
                  <c:v>8.1102510000000006E-3</c:v>
                </c:pt>
                <c:pt idx="19374">
                  <c:v>4.3516259999999999E-3</c:v>
                </c:pt>
                <c:pt idx="19375">
                  <c:v>7.5721870000000002E-3</c:v>
                </c:pt>
                <c:pt idx="19376">
                  <c:v>4.8077079999999999E-3</c:v>
                </c:pt>
                <c:pt idx="19377">
                  <c:v>4.6812080000000001E-3</c:v>
                </c:pt>
                <c:pt idx="19378">
                  <c:v>1.0030704999999999E-2</c:v>
                </c:pt>
                <c:pt idx="19379">
                  <c:v>1.4274986E-2</c:v>
                </c:pt>
                <c:pt idx="19380">
                  <c:v>5.8866930000000001E-3</c:v>
                </c:pt>
                <c:pt idx="19381">
                  <c:v>4.617431E-3</c:v>
                </c:pt>
                <c:pt idx="19382">
                  <c:v>9.285303E-3</c:v>
                </c:pt>
                <c:pt idx="19383">
                  <c:v>5.2596680000000003E-3</c:v>
                </c:pt>
                <c:pt idx="19384">
                  <c:v>5.2269320000000001E-3</c:v>
                </c:pt>
                <c:pt idx="19385">
                  <c:v>1.2953826999999999E-2</c:v>
                </c:pt>
                <c:pt idx="19386">
                  <c:v>1.225E-2</c:v>
                </c:pt>
                <c:pt idx="19387">
                  <c:v>8.7343609999999995E-3</c:v>
                </c:pt>
                <c:pt idx="19388">
                  <c:v>1.2015511E-2</c:v>
                </c:pt>
                <c:pt idx="19389">
                  <c:v>9.1512810000000007E-3</c:v>
                </c:pt>
                <c:pt idx="19390">
                  <c:v>4.1638509999999997E-3</c:v>
                </c:pt>
                <c:pt idx="19391">
                  <c:v>8.3822979999999998E-3</c:v>
                </c:pt>
                <c:pt idx="19392">
                  <c:v>5.4905689999999998E-3</c:v>
                </c:pt>
                <c:pt idx="19393">
                  <c:v>9.0400310000000005E-3</c:v>
                </c:pt>
                <c:pt idx="19394">
                  <c:v>5.0940869999999997E-3</c:v>
                </c:pt>
                <c:pt idx="19395">
                  <c:v>6.2427070000000001E-3</c:v>
                </c:pt>
                <c:pt idx="19396">
                  <c:v>5.2190680000000003E-3</c:v>
                </c:pt>
                <c:pt idx="19397">
                  <c:v>4.3135939999999996E-3</c:v>
                </c:pt>
                <c:pt idx="19398">
                  <c:v>5.2980850000000001E-3</c:v>
                </c:pt>
                <c:pt idx="19399">
                  <c:v>3.5411969999999998E-3</c:v>
                </c:pt>
                <c:pt idx="19400">
                  <c:v>9.5881909999999994E-3</c:v>
                </c:pt>
                <c:pt idx="19401">
                  <c:v>4.7692009999999998E-3</c:v>
                </c:pt>
                <c:pt idx="19402">
                  <c:v>5.2471360000000003E-3</c:v>
                </c:pt>
                <c:pt idx="19403">
                  <c:v>5.040475E-3</c:v>
                </c:pt>
                <c:pt idx="19404">
                  <c:v>3.0644689999999998E-3</c:v>
                </c:pt>
                <c:pt idx="19405">
                  <c:v>6.2333639999999999E-3</c:v>
                </c:pt>
                <c:pt idx="19406">
                  <c:v>1.1445574999999999E-2</c:v>
                </c:pt>
                <c:pt idx="19407">
                  <c:v>6.5192599999999998E-3</c:v>
                </c:pt>
                <c:pt idx="19408">
                  <c:v>3.391397E-3</c:v>
                </c:pt>
                <c:pt idx="19409">
                  <c:v>9.3712589999999998E-3</c:v>
                </c:pt>
                <c:pt idx="19410">
                  <c:v>3.921005E-3</c:v>
                </c:pt>
                <c:pt idx="19411">
                  <c:v>7.7104169999999998E-3</c:v>
                </c:pt>
                <c:pt idx="19412">
                  <c:v>1.1462093E-2</c:v>
                </c:pt>
                <c:pt idx="19413">
                  <c:v>8.5110440000000006E-3</c:v>
                </c:pt>
                <c:pt idx="19414">
                  <c:v>1.0542172000000001E-2</c:v>
                </c:pt>
                <c:pt idx="19415">
                  <c:v>9.6548060000000002E-3</c:v>
                </c:pt>
                <c:pt idx="19416">
                  <c:v>1.0930175E-2</c:v>
                </c:pt>
                <c:pt idx="19417">
                  <c:v>9.2830099999999995E-3</c:v>
                </c:pt>
                <c:pt idx="19418">
                  <c:v>1.4646575E-2</c:v>
                </c:pt>
                <c:pt idx="19419">
                  <c:v>1.1239859E-2</c:v>
                </c:pt>
                <c:pt idx="19420">
                  <c:v>9.7039069999999995E-3</c:v>
                </c:pt>
                <c:pt idx="19421">
                  <c:v>1.2517004E-2</c:v>
                </c:pt>
                <c:pt idx="19422">
                  <c:v>1.5706107E-2</c:v>
                </c:pt>
                <c:pt idx="19423">
                  <c:v>1.4000619000000001E-2</c:v>
                </c:pt>
                <c:pt idx="19424">
                  <c:v>1.5486616999999999E-2</c:v>
                </c:pt>
                <c:pt idx="19425">
                  <c:v>1.2250875E-2</c:v>
                </c:pt>
                <c:pt idx="19426">
                  <c:v>1.5979281000000001E-2</c:v>
                </c:pt>
                <c:pt idx="19427">
                  <c:v>1.7685834000000001E-2</c:v>
                </c:pt>
                <c:pt idx="19428">
                  <c:v>1.769341E-2</c:v>
                </c:pt>
                <c:pt idx="19429">
                  <c:v>1.5849170999999999E-2</c:v>
                </c:pt>
                <c:pt idx="19430">
                  <c:v>1.7404112999999999E-2</c:v>
                </c:pt>
                <c:pt idx="19431">
                  <c:v>1.7585473000000001E-2</c:v>
                </c:pt>
                <c:pt idx="19432">
                  <c:v>1.1661659E-2</c:v>
                </c:pt>
                <c:pt idx="19433">
                  <c:v>1.59861E-2</c:v>
                </c:pt>
                <c:pt idx="19434">
                  <c:v>1.5905708000000001E-2</c:v>
                </c:pt>
                <c:pt idx="19435">
                  <c:v>1.9098305999999999E-2</c:v>
                </c:pt>
                <c:pt idx="19436">
                  <c:v>1.6558883999999999E-2</c:v>
                </c:pt>
                <c:pt idx="19437">
                  <c:v>1.2773733000000001E-2</c:v>
                </c:pt>
                <c:pt idx="19438">
                  <c:v>1.6943595999999998E-2</c:v>
                </c:pt>
                <c:pt idx="19439">
                  <c:v>1.5666078999999999E-2</c:v>
                </c:pt>
                <c:pt idx="19440">
                  <c:v>1.6421881999999999E-2</c:v>
                </c:pt>
                <c:pt idx="19441">
                  <c:v>1.4823987E-2</c:v>
                </c:pt>
                <c:pt idx="19442">
                  <c:v>1.8209204E-2</c:v>
                </c:pt>
                <c:pt idx="19443">
                  <c:v>1.4377183E-2</c:v>
                </c:pt>
                <c:pt idx="19444">
                  <c:v>1.2992378000000001E-2</c:v>
                </c:pt>
                <c:pt idx="19445">
                  <c:v>1.4172159E-2</c:v>
                </c:pt>
                <c:pt idx="19446">
                  <c:v>1.3926663000000001E-2</c:v>
                </c:pt>
                <c:pt idx="19447">
                  <c:v>1.6883571E-2</c:v>
                </c:pt>
                <c:pt idx="19448">
                  <c:v>1.4770512E-2</c:v>
                </c:pt>
                <c:pt idx="19449">
                  <c:v>1.7239263000000001E-2</c:v>
                </c:pt>
                <c:pt idx="19450">
                  <c:v>1.1353963E-2</c:v>
                </c:pt>
                <c:pt idx="19451">
                  <c:v>1.5763091E-2</c:v>
                </c:pt>
                <c:pt idx="19452">
                  <c:v>1.4682292E-2</c:v>
                </c:pt>
                <c:pt idx="19453">
                  <c:v>1.3457238E-2</c:v>
                </c:pt>
                <c:pt idx="19454">
                  <c:v>1.4780977000000001E-2</c:v>
                </c:pt>
                <c:pt idx="19455">
                  <c:v>1.6026538E-2</c:v>
                </c:pt>
                <c:pt idx="19456">
                  <c:v>1.5026509E-2</c:v>
                </c:pt>
                <c:pt idx="19457">
                  <c:v>1.6210018E-2</c:v>
                </c:pt>
                <c:pt idx="19458">
                  <c:v>1.7281745000000001E-2</c:v>
                </c:pt>
                <c:pt idx="19459">
                  <c:v>1.6406896000000001E-2</c:v>
                </c:pt>
                <c:pt idx="19460">
                  <c:v>1.8980321000000001E-2</c:v>
                </c:pt>
                <c:pt idx="19461">
                  <c:v>1.9854637000000001E-2</c:v>
                </c:pt>
                <c:pt idx="19462">
                  <c:v>1.6788742999999998E-2</c:v>
                </c:pt>
                <c:pt idx="19463">
                  <c:v>1.3165779000000001E-2</c:v>
                </c:pt>
                <c:pt idx="19464">
                  <c:v>1.5669063E-2</c:v>
                </c:pt>
                <c:pt idx="19465">
                  <c:v>1.3329742E-2</c:v>
                </c:pt>
                <c:pt idx="19466">
                  <c:v>1.5867833000000001E-2</c:v>
                </c:pt>
                <c:pt idx="19467">
                  <c:v>1.5444125E-2</c:v>
                </c:pt>
                <c:pt idx="19468">
                  <c:v>1.6032377E-2</c:v>
                </c:pt>
                <c:pt idx="19469">
                  <c:v>1.5759136999999999E-2</c:v>
                </c:pt>
                <c:pt idx="19470">
                  <c:v>1.6608334999999998E-2</c:v>
                </c:pt>
                <c:pt idx="19471">
                  <c:v>1.5429353E-2</c:v>
                </c:pt>
                <c:pt idx="19472">
                  <c:v>1.6003275000000001E-2</c:v>
                </c:pt>
                <c:pt idx="19473">
                  <c:v>1.931252E-2</c:v>
                </c:pt>
                <c:pt idx="19474">
                  <c:v>1.5825616000000001E-2</c:v>
                </c:pt>
                <c:pt idx="19475">
                  <c:v>1.4982194000000001E-2</c:v>
                </c:pt>
                <c:pt idx="19476">
                  <c:v>1.4343154E-2</c:v>
                </c:pt>
                <c:pt idx="19477">
                  <c:v>1.6237726000000001E-2</c:v>
                </c:pt>
                <c:pt idx="19478">
                  <c:v>1.8181341E-2</c:v>
                </c:pt>
                <c:pt idx="19479">
                  <c:v>1.6556812000000001E-2</c:v>
                </c:pt>
                <c:pt idx="19480">
                  <c:v>1.7609547999999999E-2</c:v>
                </c:pt>
                <c:pt idx="19481">
                  <c:v>1.6064116999999999E-2</c:v>
                </c:pt>
                <c:pt idx="19482">
                  <c:v>1.8415375000000001E-2</c:v>
                </c:pt>
                <c:pt idx="19483">
                  <c:v>1.5208129000000001E-2</c:v>
                </c:pt>
                <c:pt idx="19484">
                  <c:v>1.6162072999999999E-2</c:v>
                </c:pt>
                <c:pt idx="19485">
                  <c:v>1.4632087E-2</c:v>
                </c:pt>
                <c:pt idx="19486">
                  <c:v>1.9592657999999999E-2</c:v>
                </c:pt>
                <c:pt idx="19487">
                  <c:v>1.5467155999999999E-2</c:v>
                </c:pt>
                <c:pt idx="19488">
                  <c:v>1.8790593000000001E-2</c:v>
                </c:pt>
                <c:pt idx="19489">
                  <c:v>1.6469648E-2</c:v>
                </c:pt>
                <c:pt idx="19490">
                  <c:v>1.6904986E-2</c:v>
                </c:pt>
                <c:pt idx="19491">
                  <c:v>1.6735074999999999E-2</c:v>
                </c:pt>
                <c:pt idx="19492">
                  <c:v>1.6904374999999999E-2</c:v>
                </c:pt>
                <c:pt idx="19493">
                  <c:v>1.4599941E-2</c:v>
                </c:pt>
                <c:pt idx="19494">
                  <c:v>1.7231399000000001E-2</c:v>
                </c:pt>
                <c:pt idx="19495">
                  <c:v>1.6837252E-2</c:v>
                </c:pt>
                <c:pt idx="19496">
                  <c:v>1.5313472E-2</c:v>
                </c:pt>
                <c:pt idx="19497">
                  <c:v>1.5189101999999999E-2</c:v>
                </c:pt>
                <c:pt idx="19498">
                  <c:v>1.7365417000000001E-2</c:v>
                </c:pt>
                <c:pt idx="19499">
                  <c:v>1.4931554E-2</c:v>
                </c:pt>
                <c:pt idx="19500">
                  <c:v>1.8990686E-2</c:v>
                </c:pt>
                <c:pt idx="19501">
                  <c:v>1.7675085E-2</c:v>
                </c:pt>
                <c:pt idx="19502">
                  <c:v>1.8357177999999998E-2</c:v>
                </c:pt>
                <c:pt idx="19503">
                  <c:v>1.3661493E-2</c:v>
                </c:pt>
                <c:pt idx="19504">
                  <c:v>1.542754E-2</c:v>
                </c:pt>
                <c:pt idx="19505">
                  <c:v>1.4401956E-2</c:v>
                </c:pt>
                <c:pt idx="19506">
                  <c:v>1.8368856999999999E-2</c:v>
                </c:pt>
                <c:pt idx="19507">
                  <c:v>1.8041821E-2</c:v>
                </c:pt>
                <c:pt idx="19508">
                  <c:v>1.4060413000000001E-2</c:v>
                </c:pt>
                <c:pt idx="19509">
                  <c:v>1.7416263000000001E-2</c:v>
                </c:pt>
                <c:pt idx="19510">
                  <c:v>1.4523724E-2</c:v>
                </c:pt>
                <c:pt idx="19511">
                  <c:v>1.3708264E-2</c:v>
                </c:pt>
                <c:pt idx="19512">
                  <c:v>1.7245103000000001E-2</c:v>
                </c:pt>
                <c:pt idx="19513">
                  <c:v>1.6159065E-2</c:v>
                </c:pt>
                <c:pt idx="19514">
                  <c:v>1.6908651E-2</c:v>
                </c:pt>
                <c:pt idx="19515">
                  <c:v>1.6871369000000001E-2</c:v>
                </c:pt>
                <c:pt idx="19516">
                  <c:v>1.3519498E-2</c:v>
                </c:pt>
                <c:pt idx="19517">
                  <c:v>1.5227117E-2</c:v>
                </c:pt>
                <c:pt idx="19518">
                  <c:v>1.3839481000000001E-2</c:v>
                </c:pt>
                <c:pt idx="19519">
                  <c:v>1.1699098999999999E-2</c:v>
                </c:pt>
                <c:pt idx="19520">
                  <c:v>1.226295E-2</c:v>
                </c:pt>
                <c:pt idx="19521">
                  <c:v>1.1110866E-2</c:v>
                </c:pt>
                <c:pt idx="19522">
                  <c:v>9.9681370000000002E-3</c:v>
                </c:pt>
                <c:pt idx="19523">
                  <c:v>7.1569049999999999E-3</c:v>
                </c:pt>
                <c:pt idx="19524">
                  <c:v>8.4951290000000006E-3</c:v>
                </c:pt>
                <c:pt idx="19525">
                  <c:v>9.029891E-3</c:v>
                </c:pt>
                <c:pt idx="19526">
                  <c:v>1.2458301999999999E-2</c:v>
                </c:pt>
                <c:pt idx="19527">
                  <c:v>1.0829513000000001E-2</c:v>
                </c:pt>
                <c:pt idx="19528">
                  <c:v>9.4553769999999992E-3</c:v>
                </c:pt>
                <c:pt idx="19529">
                  <c:v>8.4612179999999995E-3</c:v>
                </c:pt>
                <c:pt idx="19530">
                  <c:v>6.8741799999999997E-3</c:v>
                </c:pt>
                <c:pt idx="19531">
                  <c:v>5.3889350000000001E-3</c:v>
                </c:pt>
                <c:pt idx="19532">
                  <c:v>8.4528380000000007E-3</c:v>
                </c:pt>
                <c:pt idx="19533">
                  <c:v>7.9883829999999999E-3</c:v>
                </c:pt>
                <c:pt idx="19534">
                  <c:v>6.1273059999999999E-3</c:v>
                </c:pt>
                <c:pt idx="19535">
                  <c:v>4.7629689999999997E-3</c:v>
                </c:pt>
                <c:pt idx="19536">
                  <c:v>5.6174750000000002E-3</c:v>
                </c:pt>
                <c:pt idx="19537">
                  <c:v>7.6103179999999996E-3</c:v>
                </c:pt>
                <c:pt idx="19538">
                  <c:v>7.8589739999999995E-3</c:v>
                </c:pt>
                <c:pt idx="19539">
                  <c:v>9.3309029999999998E-3</c:v>
                </c:pt>
                <c:pt idx="19540">
                  <c:v>7.2813970000000002E-3</c:v>
                </c:pt>
                <c:pt idx="19541">
                  <c:v>6.3354420000000002E-3</c:v>
                </c:pt>
                <c:pt idx="19542">
                  <c:v>6.8646089999999998E-3</c:v>
                </c:pt>
                <c:pt idx="19543">
                  <c:v>3.7119589999999999E-3</c:v>
                </c:pt>
                <c:pt idx="19544">
                  <c:v>9.3287130000000006E-3</c:v>
                </c:pt>
                <c:pt idx="19545">
                  <c:v>9.4442940000000006E-3</c:v>
                </c:pt>
                <c:pt idx="19546">
                  <c:v>7.4887540000000002E-3</c:v>
                </c:pt>
                <c:pt idx="19547">
                  <c:v>9.6341970000000006E-3</c:v>
                </c:pt>
                <c:pt idx="19548">
                  <c:v>7.7629580000000004E-3</c:v>
                </c:pt>
                <c:pt idx="19549">
                  <c:v>6.8617449999999998E-3</c:v>
                </c:pt>
                <c:pt idx="19550">
                  <c:v>6.2071339999999996E-3</c:v>
                </c:pt>
                <c:pt idx="19551">
                  <c:v>9.7083919999999997E-3</c:v>
                </c:pt>
                <c:pt idx="19552">
                  <c:v>1.2056281E-2</c:v>
                </c:pt>
                <c:pt idx="19553">
                  <c:v>1.1805677000000001E-2</c:v>
                </c:pt>
                <c:pt idx="19554">
                  <c:v>1.0274294E-2</c:v>
                </c:pt>
                <c:pt idx="19555">
                  <c:v>9.6053079999999999E-3</c:v>
                </c:pt>
                <c:pt idx="19556">
                  <c:v>1.0757351E-2</c:v>
                </c:pt>
                <c:pt idx="19557">
                  <c:v>1.4242098E-2</c:v>
                </c:pt>
                <c:pt idx="19558">
                  <c:v>1.378073E-2</c:v>
                </c:pt>
                <c:pt idx="19559">
                  <c:v>1.3835058000000001E-2</c:v>
                </c:pt>
                <c:pt idx="19560">
                  <c:v>1.177454E-2</c:v>
                </c:pt>
                <c:pt idx="19561">
                  <c:v>1.0485303E-2</c:v>
                </c:pt>
                <c:pt idx="19562">
                  <c:v>1.1744486E-2</c:v>
                </c:pt>
                <c:pt idx="19563">
                  <c:v>9.2760029999999997E-3</c:v>
                </c:pt>
                <c:pt idx="19564">
                  <c:v>1.1732502000000001E-2</c:v>
                </c:pt>
                <c:pt idx="19565">
                  <c:v>1.1233692E-2</c:v>
                </c:pt>
                <c:pt idx="19566">
                  <c:v>1.1999862E-2</c:v>
                </c:pt>
                <c:pt idx="19567">
                  <c:v>1.2281357999999999E-2</c:v>
                </c:pt>
                <c:pt idx="19568">
                  <c:v>1.2931559E-2</c:v>
                </c:pt>
                <c:pt idx="19569">
                  <c:v>1.1066815000000001E-2</c:v>
                </c:pt>
                <c:pt idx="19570">
                  <c:v>1.191626E-2</c:v>
                </c:pt>
                <c:pt idx="19571">
                  <c:v>1.0050982E-2</c:v>
                </c:pt>
                <c:pt idx="19572">
                  <c:v>1.0256717E-2</c:v>
                </c:pt>
                <c:pt idx="19573">
                  <c:v>8.7722709999999999E-3</c:v>
                </c:pt>
                <c:pt idx="19574">
                  <c:v>1.2748804000000001E-2</c:v>
                </c:pt>
                <c:pt idx="19575">
                  <c:v>1.0015868000000001E-2</c:v>
                </c:pt>
                <c:pt idx="19576">
                  <c:v>8.5322200000000001E-3</c:v>
                </c:pt>
                <c:pt idx="19577">
                  <c:v>6.8472389999999998E-3</c:v>
                </c:pt>
                <c:pt idx="19578">
                  <c:v>1.0860213000000001E-2</c:v>
                </c:pt>
                <c:pt idx="19579">
                  <c:v>1.2440799000000001E-2</c:v>
                </c:pt>
                <c:pt idx="19580">
                  <c:v>1.0790788000000001E-2</c:v>
                </c:pt>
                <c:pt idx="19581">
                  <c:v>9.919934E-3</c:v>
                </c:pt>
                <c:pt idx="19582">
                  <c:v>9.4841189999999992E-3</c:v>
                </c:pt>
                <c:pt idx="19583">
                  <c:v>4.9029490000000002E-3</c:v>
                </c:pt>
                <c:pt idx="19584">
                  <c:v>1.191802E-2</c:v>
                </c:pt>
                <c:pt idx="19585">
                  <c:v>9.3166450000000001E-3</c:v>
                </c:pt>
                <c:pt idx="19586">
                  <c:v>8.6754580000000005E-3</c:v>
                </c:pt>
                <c:pt idx="19587">
                  <c:v>8.7364450000000007E-3</c:v>
                </c:pt>
                <c:pt idx="19588">
                  <c:v>1.1978473999999999E-2</c:v>
                </c:pt>
                <c:pt idx="19589">
                  <c:v>7.5877210000000004E-3</c:v>
                </c:pt>
                <c:pt idx="19590">
                  <c:v>7.3148900000000001E-3</c:v>
                </c:pt>
                <c:pt idx="19591">
                  <c:v>1.1600182000000001E-2</c:v>
                </c:pt>
                <c:pt idx="19592">
                  <c:v>1.0237239E-2</c:v>
                </c:pt>
                <c:pt idx="19593">
                  <c:v>8.8982019999999992E-3</c:v>
                </c:pt>
                <c:pt idx="19594">
                  <c:v>6.5557870000000004E-3</c:v>
                </c:pt>
                <c:pt idx="19595">
                  <c:v>8.5262600000000008E-3</c:v>
                </c:pt>
                <c:pt idx="19596">
                  <c:v>9.5415789999999997E-3</c:v>
                </c:pt>
                <c:pt idx="19597">
                  <c:v>5.3380449999999996E-3</c:v>
                </c:pt>
                <c:pt idx="19598">
                  <c:v>9.1774040000000001E-3</c:v>
                </c:pt>
                <c:pt idx="19599">
                  <c:v>1.1004598000000001E-2</c:v>
                </c:pt>
                <c:pt idx="19600">
                  <c:v>9.1729580000000002E-3</c:v>
                </c:pt>
                <c:pt idx="19601">
                  <c:v>5.636014E-3</c:v>
                </c:pt>
                <c:pt idx="19602">
                  <c:v>4.7878160000000003E-3</c:v>
                </c:pt>
                <c:pt idx="19603">
                  <c:v>1.0780194999999999E-2</c:v>
                </c:pt>
                <c:pt idx="19604">
                  <c:v>7.6661999999999998E-3</c:v>
                </c:pt>
                <c:pt idx="19605">
                  <c:v>9.5772849999999996E-3</c:v>
                </c:pt>
                <c:pt idx="19606">
                  <c:v>1.0995902E-2</c:v>
                </c:pt>
                <c:pt idx="19607">
                  <c:v>8.9788239999999998E-3</c:v>
                </c:pt>
                <c:pt idx="19608">
                  <c:v>7.5751200000000003E-3</c:v>
                </c:pt>
                <c:pt idx="19609">
                  <c:v>6.6518020000000001E-3</c:v>
                </c:pt>
                <c:pt idx="19610">
                  <c:v>1.2818776E-2</c:v>
                </c:pt>
                <c:pt idx="19611">
                  <c:v>1.073299E-2</c:v>
                </c:pt>
                <c:pt idx="19612">
                  <c:v>8.3139110000000002E-3</c:v>
                </c:pt>
                <c:pt idx="19613">
                  <c:v>5.6094700000000001E-3</c:v>
                </c:pt>
                <c:pt idx="19614">
                  <c:v>7.3206469999999996E-3</c:v>
                </c:pt>
                <c:pt idx="19615">
                  <c:v>1.1285029E-2</c:v>
                </c:pt>
                <c:pt idx="19616">
                  <c:v>1.0439776E-2</c:v>
                </c:pt>
                <c:pt idx="19617">
                  <c:v>1.0996109E-2</c:v>
                </c:pt>
                <c:pt idx="19618">
                  <c:v>1.0785701E-2</c:v>
                </c:pt>
                <c:pt idx="19619">
                  <c:v>7.1086739999999997E-3</c:v>
                </c:pt>
                <c:pt idx="19620">
                  <c:v>7.3879990000000001E-3</c:v>
                </c:pt>
                <c:pt idx="19621">
                  <c:v>9.3563420000000001E-3</c:v>
                </c:pt>
                <c:pt idx="19622">
                  <c:v>6.8304009999999998E-3</c:v>
                </c:pt>
                <c:pt idx="19623">
                  <c:v>1.0677603000000001E-2</c:v>
                </c:pt>
                <c:pt idx="19624">
                  <c:v>1.5269079E-2</c:v>
                </c:pt>
                <c:pt idx="19625">
                  <c:v>1.0577922E-2</c:v>
                </c:pt>
                <c:pt idx="19626">
                  <c:v>1.0279827E-2</c:v>
                </c:pt>
                <c:pt idx="19627">
                  <c:v>1.0045735E-2</c:v>
                </c:pt>
                <c:pt idx="19628">
                  <c:v>1.2564426E-2</c:v>
                </c:pt>
                <c:pt idx="19629">
                  <c:v>1.1502357E-2</c:v>
                </c:pt>
                <c:pt idx="19630">
                  <c:v>1.1851955000000001E-2</c:v>
                </c:pt>
                <c:pt idx="19631">
                  <c:v>1.3158502000000001E-2</c:v>
                </c:pt>
                <c:pt idx="19632">
                  <c:v>1.4629727E-2</c:v>
                </c:pt>
                <c:pt idx="19633">
                  <c:v>8.0682299999999992E-3</c:v>
                </c:pt>
                <c:pt idx="19634">
                  <c:v>9.8103789999999993E-3</c:v>
                </c:pt>
                <c:pt idx="19635">
                  <c:v>1.1272720999999999E-2</c:v>
                </c:pt>
                <c:pt idx="19636">
                  <c:v>1.2341669E-2</c:v>
                </c:pt>
                <c:pt idx="19637">
                  <c:v>1.6515908999999999E-2</c:v>
                </c:pt>
                <c:pt idx="19638">
                  <c:v>9.3533620000000005E-3</c:v>
                </c:pt>
                <c:pt idx="19639">
                  <c:v>1.0217822999999999E-2</c:v>
                </c:pt>
                <c:pt idx="19640">
                  <c:v>9.7599980000000006E-3</c:v>
                </c:pt>
                <c:pt idx="19641">
                  <c:v>1.1928609999999999E-2</c:v>
                </c:pt>
                <c:pt idx="19642">
                  <c:v>1.1241619E-2</c:v>
                </c:pt>
                <c:pt idx="19643">
                  <c:v>1.3815564000000001E-2</c:v>
                </c:pt>
                <c:pt idx="19644">
                  <c:v>1.4901822E-2</c:v>
                </c:pt>
                <c:pt idx="19645">
                  <c:v>1.1891119E-2</c:v>
                </c:pt>
                <c:pt idx="19646">
                  <c:v>1.3109167999999999E-2</c:v>
                </c:pt>
                <c:pt idx="19647">
                  <c:v>9.7421350000000007E-3</c:v>
                </c:pt>
                <c:pt idx="19648">
                  <c:v>1.0048421E-2</c:v>
                </c:pt>
                <c:pt idx="19649">
                  <c:v>1.0410345999999999E-2</c:v>
                </c:pt>
                <c:pt idx="19650">
                  <c:v>1.0547760999999999E-2</c:v>
                </c:pt>
                <c:pt idx="19651">
                  <c:v>1.4942508E-2</c:v>
                </c:pt>
                <c:pt idx="19652">
                  <c:v>1.0062186000000001E-2</c:v>
                </c:pt>
                <c:pt idx="19653">
                  <c:v>1.3567172000000001E-2</c:v>
                </c:pt>
                <c:pt idx="19654">
                  <c:v>6.7980000000000002E-3</c:v>
                </c:pt>
                <c:pt idx="19655">
                  <c:v>6.5457980000000002E-3</c:v>
                </c:pt>
                <c:pt idx="19656">
                  <c:v>9.1920700000000001E-3</c:v>
                </c:pt>
                <c:pt idx="19657">
                  <c:v>1.1082115999999999E-2</c:v>
                </c:pt>
                <c:pt idx="19658">
                  <c:v>1.4138619999999999E-2</c:v>
                </c:pt>
                <c:pt idx="19659">
                  <c:v>3.2375030000000001E-3</c:v>
                </c:pt>
                <c:pt idx="19660">
                  <c:v>1.0015631000000001E-2</c:v>
                </c:pt>
                <c:pt idx="19661">
                  <c:v>6.6789570000000001E-3</c:v>
                </c:pt>
                <c:pt idx="19662">
                  <c:v>8.8576880000000007E-3</c:v>
                </c:pt>
                <c:pt idx="19663">
                  <c:v>8.4939000000000004E-3</c:v>
                </c:pt>
                <c:pt idx="19664">
                  <c:v>1.0842503999999999E-2</c:v>
                </c:pt>
                <c:pt idx="19665">
                  <c:v>9.9508779999999998E-3</c:v>
                </c:pt>
                <c:pt idx="19666">
                  <c:v>8.4545360000000003E-3</c:v>
                </c:pt>
                <c:pt idx="19667">
                  <c:v>8.808204E-3</c:v>
                </c:pt>
                <c:pt idx="19668">
                  <c:v>1.0736529E-2</c:v>
                </c:pt>
                <c:pt idx="19669">
                  <c:v>1.491929E-2</c:v>
                </c:pt>
                <c:pt idx="19670">
                  <c:v>6.3206449999999997E-3</c:v>
                </c:pt>
                <c:pt idx="19671">
                  <c:v>1.0368383E-2</c:v>
                </c:pt>
                <c:pt idx="19672">
                  <c:v>1.0804499E-2</c:v>
                </c:pt>
                <c:pt idx="19673">
                  <c:v>1.0435117000000001E-2</c:v>
                </c:pt>
                <c:pt idx="19674">
                  <c:v>1.6232744E-2</c:v>
                </c:pt>
                <c:pt idx="19675">
                  <c:v>1.2476886E-2</c:v>
                </c:pt>
                <c:pt idx="19676">
                  <c:v>8.0572930000000001E-3</c:v>
                </c:pt>
                <c:pt idx="19677">
                  <c:v>1.0381965E-2</c:v>
                </c:pt>
                <c:pt idx="19678">
                  <c:v>1.4327072999999999E-2</c:v>
                </c:pt>
                <c:pt idx="19679">
                  <c:v>5.8536930000000001E-3</c:v>
                </c:pt>
                <c:pt idx="19680">
                  <c:v>8.8198730000000006E-3</c:v>
                </c:pt>
                <c:pt idx="19681">
                  <c:v>1.4490540999999999E-2</c:v>
                </c:pt>
                <c:pt idx="19682">
                  <c:v>1.6341101E-2</c:v>
                </c:pt>
                <c:pt idx="19683">
                  <c:v>1.4107507E-2</c:v>
                </c:pt>
                <c:pt idx="19684">
                  <c:v>4.8675330000000003E-3</c:v>
                </c:pt>
                <c:pt idx="19685">
                  <c:v>1.2135831999999999E-2</c:v>
                </c:pt>
                <c:pt idx="19686">
                  <c:v>1.6505931000000001E-2</c:v>
                </c:pt>
                <c:pt idx="19687">
                  <c:v>1.5006837E-2</c:v>
                </c:pt>
                <c:pt idx="19688">
                  <c:v>6.6036669999999997E-3</c:v>
                </c:pt>
                <c:pt idx="19689">
                  <c:v>1.4442949E-2</c:v>
                </c:pt>
                <c:pt idx="19690">
                  <c:v>1.0960955E-2</c:v>
                </c:pt>
                <c:pt idx="19691">
                  <c:v>1.1068814E-2</c:v>
                </c:pt>
                <c:pt idx="19692">
                  <c:v>1.2898679E-2</c:v>
                </c:pt>
                <c:pt idx="19693">
                  <c:v>1.7365601000000001E-2</c:v>
                </c:pt>
                <c:pt idx="19694">
                  <c:v>1.3565239999999999E-2</c:v>
                </c:pt>
                <c:pt idx="19695">
                  <c:v>1.0170244E-2</c:v>
                </c:pt>
                <c:pt idx="19696">
                  <c:v>8.6953840000000004E-3</c:v>
                </c:pt>
                <c:pt idx="19697">
                  <c:v>1.0766525000000001E-2</c:v>
                </c:pt>
                <c:pt idx="19698">
                  <c:v>1.8467687E-2</c:v>
                </c:pt>
                <c:pt idx="19699">
                  <c:v>1.0806036999999999E-2</c:v>
                </c:pt>
                <c:pt idx="19700">
                  <c:v>1.4542462000000001E-2</c:v>
                </c:pt>
                <c:pt idx="19701">
                  <c:v>1.1770111999999999E-2</c:v>
                </c:pt>
                <c:pt idx="19702">
                  <c:v>1.3753717E-2</c:v>
                </c:pt>
                <c:pt idx="19703">
                  <c:v>1.6435254E-2</c:v>
                </c:pt>
                <c:pt idx="19704">
                  <c:v>1.2017965E-2</c:v>
                </c:pt>
                <c:pt idx="19705">
                  <c:v>1.5919229E-2</c:v>
                </c:pt>
                <c:pt idx="19706">
                  <c:v>1.3361664000000001E-2</c:v>
                </c:pt>
                <c:pt idx="19707">
                  <c:v>8.0063159999999994E-3</c:v>
                </c:pt>
                <c:pt idx="19708">
                  <c:v>1.172609E-2</c:v>
                </c:pt>
                <c:pt idx="19709">
                  <c:v>1.3101612E-2</c:v>
                </c:pt>
                <c:pt idx="19710">
                  <c:v>1.6742450999999998E-2</c:v>
                </c:pt>
                <c:pt idx="19711">
                  <c:v>1.6070269000000002E-2</c:v>
                </c:pt>
                <c:pt idx="19712">
                  <c:v>1.3736698E-2</c:v>
                </c:pt>
                <c:pt idx="19713">
                  <c:v>1.0006940000000001E-2</c:v>
                </c:pt>
                <c:pt idx="19714">
                  <c:v>6.4197409999999996E-3</c:v>
                </c:pt>
                <c:pt idx="19715">
                  <c:v>7.0796720000000004E-3</c:v>
                </c:pt>
                <c:pt idx="19716">
                  <c:v>1.4522080999999999E-2</c:v>
                </c:pt>
                <c:pt idx="19717">
                  <c:v>1.8625480999999999E-2</c:v>
                </c:pt>
                <c:pt idx="19718">
                  <c:v>1.1067367999999999E-2</c:v>
                </c:pt>
                <c:pt idx="19719">
                  <c:v>6.7160290000000001E-3</c:v>
                </c:pt>
                <c:pt idx="19720">
                  <c:v>4.5578779999999996E-3</c:v>
                </c:pt>
                <c:pt idx="19721">
                  <c:v>4.634577E-3</c:v>
                </c:pt>
                <c:pt idx="19722">
                  <c:v>1.1221481E-2</c:v>
                </c:pt>
                <c:pt idx="19723">
                  <c:v>1.6493475E-2</c:v>
                </c:pt>
                <c:pt idx="19724">
                  <c:v>1.0970178000000001E-2</c:v>
                </c:pt>
                <c:pt idx="19725">
                  <c:v>1.1108129E-2</c:v>
                </c:pt>
                <c:pt idx="19726">
                  <c:v>5.8588800000000003E-3</c:v>
                </c:pt>
                <c:pt idx="19727">
                  <c:v>1.0330327E-2</c:v>
                </c:pt>
                <c:pt idx="19728">
                  <c:v>1.5753520999999999E-2</c:v>
                </c:pt>
                <c:pt idx="19729">
                  <c:v>8.9283729999999999E-3</c:v>
                </c:pt>
                <c:pt idx="19730">
                  <c:v>1.5186287999999999E-2</c:v>
                </c:pt>
                <c:pt idx="19731">
                  <c:v>2.4614144000000001E-2</c:v>
                </c:pt>
                <c:pt idx="19732">
                  <c:v>1.3614282E-2</c:v>
                </c:pt>
                <c:pt idx="19733">
                  <c:v>1.9182153E-2</c:v>
                </c:pt>
                <c:pt idx="19734">
                  <c:v>1.6884937999999999E-2</c:v>
                </c:pt>
                <c:pt idx="19735">
                  <c:v>8.1441770000000007E-3</c:v>
                </c:pt>
                <c:pt idx="19736">
                  <c:v>1.6994770999999999E-2</c:v>
                </c:pt>
                <c:pt idx="19737">
                  <c:v>1.7197968000000001E-2</c:v>
                </c:pt>
                <c:pt idx="19738">
                  <c:v>2.0572577000000002E-2</c:v>
                </c:pt>
                <c:pt idx="19739">
                  <c:v>2.2642121000000001E-2</c:v>
                </c:pt>
                <c:pt idx="19740">
                  <c:v>1.5082226000000001E-2</c:v>
                </c:pt>
                <c:pt idx="19741">
                  <c:v>1.4781554000000001E-2</c:v>
                </c:pt>
                <c:pt idx="19742">
                  <c:v>2.5551526000000001E-2</c:v>
                </c:pt>
                <c:pt idx="19743">
                  <c:v>8.7142220000000006E-3</c:v>
                </c:pt>
                <c:pt idx="19744">
                  <c:v>1.2539499000000001E-2</c:v>
                </c:pt>
                <c:pt idx="19745">
                  <c:v>1.9117507999999998E-2</c:v>
                </c:pt>
                <c:pt idx="19746">
                  <c:v>1.4199467E-2</c:v>
                </c:pt>
                <c:pt idx="19747">
                  <c:v>1.4811461999999999E-2</c:v>
                </c:pt>
                <c:pt idx="19748">
                  <c:v>6.9476599999999996E-3</c:v>
                </c:pt>
                <c:pt idx="19749">
                  <c:v>9.26541E-3</c:v>
                </c:pt>
                <c:pt idx="19750">
                  <c:v>1.0325984999999999E-2</c:v>
                </c:pt>
                <c:pt idx="19751">
                  <c:v>7.7701489999999996E-3</c:v>
                </c:pt>
                <c:pt idx="19752">
                  <c:v>8.0828240000000006E-3</c:v>
                </c:pt>
                <c:pt idx="19753">
                  <c:v>3.5575810000000002E-3</c:v>
                </c:pt>
                <c:pt idx="19754">
                  <c:v>3.258693E-3</c:v>
                </c:pt>
                <c:pt idx="19755">
                  <c:v>3.7210170000000001E-3</c:v>
                </c:pt>
                <c:pt idx="19756">
                  <c:v>8.2604340000000005E-3</c:v>
                </c:pt>
                <c:pt idx="19757">
                  <c:v>4.6611730000000002E-3</c:v>
                </c:pt>
                <c:pt idx="19758">
                  <c:v>1.6563102999999999E-2</c:v>
                </c:pt>
                <c:pt idx="19759">
                  <c:v>1.2538267000000001E-2</c:v>
                </c:pt>
                <c:pt idx="19760">
                  <c:v>-4.2191609999999999E-3</c:v>
                </c:pt>
                <c:pt idx="19761">
                  <c:v>1.5151075E-2</c:v>
                </c:pt>
                <c:pt idx="19762">
                  <c:v>1.8451726000000002E-2</c:v>
                </c:pt>
                <c:pt idx="19763">
                  <c:v>1.9028300000000001E-2</c:v>
                </c:pt>
                <c:pt idx="19764">
                  <c:v>2.1201778000000001E-2</c:v>
                </c:pt>
                <c:pt idx="19765">
                  <c:v>1.4033879000000001E-2</c:v>
                </c:pt>
                <c:pt idx="19766">
                  <c:v>2.2209988999999999E-2</c:v>
                </c:pt>
                <c:pt idx="19767">
                  <c:v>1.5169922000000001E-2</c:v>
                </c:pt>
                <c:pt idx="19768">
                  <c:v>1.6390430000000001E-2</c:v>
                </c:pt>
                <c:pt idx="19769">
                  <c:v>2.6155709999999999E-2</c:v>
                </c:pt>
                <c:pt idx="19770">
                  <c:v>1.6385714999999999E-2</c:v>
                </c:pt>
                <c:pt idx="19771">
                  <c:v>1.6200624E-2</c:v>
                </c:pt>
                <c:pt idx="19772">
                  <c:v>2.1493107000000001E-2</c:v>
                </c:pt>
                <c:pt idx="19773">
                  <c:v>2.326837E-2</c:v>
                </c:pt>
                <c:pt idx="19774">
                  <c:v>1.1740524E-2</c:v>
                </c:pt>
                <c:pt idx="19775">
                  <c:v>1.6874832999999999E-2</c:v>
                </c:pt>
                <c:pt idx="19776">
                  <c:v>2.1125446999999999E-2</c:v>
                </c:pt>
                <c:pt idx="19777">
                  <c:v>1.0540714E-2</c:v>
                </c:pt>
                <c:pt idx="19778">
                  <c:v>1.6725505000000002E-2</c:v>
                </c:pt>
                <c:pt idx="19779">
                  <c:v>1.4175793000000001E-2</c:v>
                </c:pt>
                <c:pt idx="19780">
                  <c:v>1.5458767999999999E-2</c:v>
                </c:pt>
                <c:pt idx="19781">
                  <c:v>1.3130899999999999E-2</c:v>
                </c:pt>
                <c:pt idx="19782">
                  <c:v>1.3996524999999999E-2</c:v>
                </c:pt>
                <c:pt idx="19783">
                  <c:v>1.2101686E-2</c:v>
                </c:pt>
                <c:pt idx="19784">
                  <c:v>8.2213660000000008E-3</c:v>
                </c:pt>
                <c:pt idx="19785">
                  <c:v>1.3439565000000001E-2</c:v>
                </c:pt>
                <c:pt idx="19786">
                  <c:v>1.7847305000000001E-2</c:v>
                </c:pt>
                <c:pt idx="19787">
                  <c:v>1.2504471E-2</c:v>
                </c:pt>
                <c:pt idx="19788">
                  <c:v>1.7085109000000001E-2</c:v>
                </c:pt>
                <c:pt idx="19789">
                  <c:v>1.3762015000000001E-2</c:v>
                </c:pt>
                <c:pt idx="19790">
                  <c:v>1.5382987000000001E-2</c:v>
                </c:pt>
                <c:pt idx="19791">
                  <c:v>1.457818E-2</c:v>
                </c:pt>
                <c:pt idx="19792">
                  <c:v>1.6814722000000001E-2</c:v>
                </c:pt>
                <c:pt idx="19793">
                  <c:v>1.2158185E-2</c:v>
                </c:pt>
                <c:pt idx="19794">
                  <c:v>1.7173486000000002E-2</c:v>
                </c:pt>
                <c:pt idx="19795">
                  <c:v>1.6041109000000001E-2</c:v>
                </c:pt>
                <c:pt idx="19796">
                  <c:v>1.4467466999999999E-2</c:v>
                </c:pt>
                <c:pt idx="19797">
                  <c:v>2.0539740000000001E-2</c:v>
                </c:pt>
                <c:pt idx="19798">
                  <c:v>1.4303491E-2</c:v>
                </c:pt>
                <c:pt idx="19799">
                  <c:v>1.0329789000000001E-2</c:v>
                </c:pt>
                <c:pt idx="19800">
                  <c:v>1.8326045999999999E-2</c:v>
                </c:pt>
                <c:pt idx="19801">
                  <c:v>1.6537201000000001E-2</c:v>
                </c:pt>
                <c:pt idx="19802">
                  <c:v>1.2571983E-2</c:v>
                </c:pt>
                <c:pt idx="19803">
                  <c:v>2.1158547999999999E-2</c:v>
                </c:pt>
                <c:pt idx="19804">
                  <c:v>1.7357663999999998E-2</c:v>
                </c:pt>
                <c:pt idx="19805">
                  <c:v>1.5054295000000001E-2</c:v>
                </c:pt>
                <c:pt idx="19806">
                  <c:v>2.0372741E-2</c:v>
                </c:pt>
                <c:pt idx="19807">
                  <c:v>1.6126596999999999E-2</c:v>
                </c:pt>
                <c:pt idx="19808">
                  <c:v>1.2127558E-2</c:v>
                </c:pt>
                <c:pt idx="19809">
                  <c:v>1.788611E-2</c:v>
                </c:pt>
                <c:pt idx="19810">
                  <c:v>2.1263285E-2</c:v>
                </c:pt>
                <c:pt idx="19811">
                  <c:v>1.713139E-2</c:v>
                </c:pt>
                <c:pt idx="19812">
                  <c:v>1.8476030000000001E-2</c:v>
                </c:pt>
                <c:pt idx="19813">
                  <c:v>1.7152173E-2</c:v>
                </c:pt>
                <c:pt idx="19814">
                  <c:v>1.5525762E-2</c:v>
                </c:pt>
                <c:pt idx="19815">
                  <c:v>1.7171328999999999E-2</c:v>
                </c:pt>
                <c:pt idx="19816">
                  <c:v>2.0197103000000001E-2</c:v>
                </c:pt>
                <c:pt idx="19817">
                  <c:v>1.4797278000000001E-2</c:v>
                </c:pt>
                <c:pt idx="19818">
                  <c:v>1.4113064999999999E-2</c:v>
                </c:pt>
                <c:pt idx="19819">
                  <c:v>1.6409775000000001E-2</c:v>
                </c:pt>
                <c:pt idx="19820">
                  <c:v>1.3538724E-2</c:v>
                </c:pt>
                <c:pt idx="19821">
                  <c:v>1.8500458000000001E-2</c:v>
                </c:pt>
                <c:pt idx="19822">
                  <c:v>1.4735796000000001E-2</c:v>
                </c:pt>
                <c:pt idx="19823">
                  <c:v>1.9423225999999998E-2</c:v>
                </c:pt>
                <c:pt idx="19824">
                  <c:v>1.2471528000000001E-2</c:v>
                </c:pt>
                <c:pt idx="19825">
                  <c:v>1.4633215999999999E-2</c:v>
                </c:pt>
                <c:pt idx="19826">
                  <c:v>1.4151591E-2</c:v>
                </c:pt>
                <c:pt idx="19827">
                  <c:v>1.0387212999999999E-2</c:v>
                </c:pt>
                <c:pt idx="19828">
                  <c:v>2.0261856000000002E-2</c:v>
                </c:pt>
                <c:pt idx="19829">
                  <c:v>2.2122340000000001E-2</c:v>
                </c:pt>
                <c:pt idx="19830">
                  <c:v>1.8612008999999999E-2</c:v>
                </c:pt>
                <c:pt idx="19831">
                  <c:v>1.923652E-2</c:v>
                </c:pt>
                <c:pt idx="19832">
                  <c:v>2.0496232E-2</c:v>
                </c:pt>
                <c:pt idx="19833">
                  <c:v>1.5735298000000002E-2</c:v>
                </c:pt>
                <c:pt idx="19834">
                  <c:v>2.2386257999999999E-2</c:v>
                </c:pt>
                <c:pt idx="19835">
                  <c:v>1.4208490000000001E-2</c:v>
                </c:pt>
                <c:pt idx="19836">
                  <c:v>1.2678330999999999E-2</c:v>
                </c:pt>
                <c:pt idx="19837">
                  <c:v>2.1436932999999998E-2</c:v>
                </c:pt>
                <c:pt idx="19838">
                  <c:v>1.7956112E-2</c:v>
                </c:pt>
                <c:pt idx="19839">
                  <c:v>1.6342237999999999E-2</c:v>
                </c:pt>
                <c:pt idx="19840">
                  <c:v>1.8106694999999999E-2</c:v>
                </c:pt>
                <c:pt idx="19841">
                  <c:v>1.9177019999999999E-2</c:v>
                </c:pt>
                <c:pt idx="19842">
                  <c:v>1.0156636E-2</c:v>
                </c:pt>
                <c:pt idx="19843">
                  <c:v>1.3818482999999999E-2</c:v>
                </c:pt>
                <c:pt idx="19844">
                  <c:v>1.5058574999999999E-2</c:v>
                </c:pt>
                <c:pt idx="19845">
                  <c:v>1.9472498000000001E-2</c:v>
                </c:pt>
                <c:pt idx="19846">
                  <c:v>1.6245414E-2</c:v>
                </c:pt>
                <c:pt idx="19847">
                  <c:v>1.5225954999999999E-2</c:v>
                </c:pt>
                <c:pt idx="19848">
                  <c:v>6.16067E-3</c:v>
                </c:pt>
                <c:pt idx="19849">
                  <c:v>1.0757552E-2</c:v>
                </c:pt>
                <c:pt idx="19850">
                  <c:v>1.4557564E-2</c:v>
                </c:pt>
                <c:pt idx="19851">
                  <c:v>1.6309924E-2</c:v>
                </c:pt>
                <c:pt idx="19852">
                  <c:v>1.6256764999999999E-2</c:v>
                </c:pt>
                <c:pt idx="19853">
                  <c:v>1.3433281E-2</c:v>
                </c:pt>
                <c:pt idx="19854">
                  <c:v>1.2653772000000001E-2</c:v>
                </c:pt>
                <c:pt idx="19855">
                  <c:v>1.7555851000000001E-2</c:v>
                </c:pt>
                <c:pt idx="19856">
                  <c:v>1.4043678E-2</c:v>
                </c:pt>
                <c:pt idx="19857">
                  <c:v>9.4566479999999998E-3</c:v>
                </c:pt>
                <c:pt idx="19858">
                  <c:v>1.5298758000000001E-2</c:v>
                </c:pt>
                <c:pt idx="19859">
                  <c:v>1.9206946999999999E-2</c:v>
                </c:pt>
                <c:pt idx="19860">
                  <c:v>7.8219859999999995E-3</c:v>
                </c:pt>
                <c:pt idx="19861">
                  <c:v>1.4660983000000001E-2</c:v>
                </c:pt>
                <c:pt idx="19862">
                  <c:v>2.3017093999999998E-2</c:v>
                </c:pt>
                <c:pt idx="19863">
                  <c:v>1.2921050999999999E-2</c:v>
                </c:pt>
                <c:pt idx="19864">
                  <c:v>1.6184064000000001E-2</c:v>
                </c:pt>
                <c:pt idx="19865">
                  <c:v>1.8716996999999999E-2</c:v>
                </c:pt>
                <c:pt idx="19866">
                  <c:v>1.4701514000000001E-2</c:v>
                </c:pt>
                <c:pt idx="19867">
                  <c:v>1.2383231999999999E-2</c:v>
                </c:pt>
                <c:pt idx="19868">
                  <c:v>1.5061448999999999E-2</c:v>
                </c:pt>
                <c:pt idx="19869">
                  <c:v>2.0618134999999999E-2</c:v>
                </c:pt>
                <c:pt idx="19870">
                  <c:v>2.1568372999999998E-2</c:v>
                </c:pt>
                <c:pt idx="19871">
                  <c:v>1.3427354000000001E-2</c:v>
                </c:pt>
                <c:pt idx="19872">
                  <c:v>1.2931151E-2</c:v>
                </c:pt>
                <c:pt idx="19873">
                  <c:v>1.6877158E-2</c:v>
                </c:pt>
                <c:pt idx="19874">
                  <c:v>1.7304201000000002E-2</c:v>
                </c:pt>
                <c:pt idx="19875">
                  <c:v>1.4992841999999999E-2</c:v>
                </c:pt>
                <c:pt idx="19876">
                  <c:v>1.7978581E-2</c:v>
                </c:pt>
                <c:pt idx="19877">
                  <c:v>1.4093295E-2</c:v>
                </c:pt>
                <c:pt idx="19878">
                  <c:v>1.5199492E-2</c:v>
                </c:pt>
                <c:pt idx="19879">
                  <c:v>1.6427210000000001E-2</c:v>
                </c:pt>
                <c:pt idx="19880">
                  <c:v>1.562468E-2</c:v>
                </c:pt>
                <c:pt idx="19881">
                  <c:v>1.8989583000000001E-2</c:v>
                </c:pt>
                <c:pt idx="19882">
                  <c:v>1.7052866999999999E-2</c:v>
                </c:pt>
                <c:pt idx="19883">
                  <c:v>1.7155131000000001E-2</c:v>
                </c:pt>
                <c:pt idx="19884">
                  <c:v>1.5648648000000001E-2</c:v>
                </c:pt>
                <c:pt idx="19885">
                  <c:v>2.0038337E-2</c:v>
                </c:pt>
                <c:pt idx="19886">
                  <c:v>1.7835482999999999E-2</c:v>
                </c:pt>
                <c:pt idx="19887">
                  <c:v>1.8482097999999999E-2</c:v>
                </c:pt>
                <c:pt idx="19888">
                  <c:v>1.7526407000000001E-2</c:v>
                </c:pt>
                <c:pt idx="19889">
                  <c:v>1.5233692E-2</c:v>
                </c:pt>
                <c:pt idx="19890">
                  <c:v>1.5248924000000001E-2</c:v>
                </c:pt>
                <c:pt idx="19891">
                  <c:v>1.5813247999999998E-2</c:v>
                </c:pt>
                <c:pt idx="19892">
                  <c:v>1.3126733999999999E-2</c:v>
                </c:pt>
                <c:pt idx="19893">
                  <c:v>1.9818991000000001E-2</c:v>
                </c:pt>
                <c:pt idx="19894">
                  <c:v>1.7410945000000001E-2</c:v>
                </c:pt>
                <c:pt idx="19895">
                  <c:v>1.7377123000000001E-2</c:v>
                </c:pt>
                <c:pt idx="19896">
                  <c:v>1.4517240000000001E-2</c:v>
                </c:pt>
                <c:pt idx="19897">
                  <c:v>1.4669839E-2</c:v>
                </c:pt>
                <c:pt idx="19898">
                  <c:v>1.3255309E-2</c:v>
                </c:pt>
                <c:pt idx="19899">
                  <c:v>1.6929671E-2</c:v>
                </c:pt>
                <c:pt idx="19900">
                  <c:v>1.5562161999999999E-2</c:v>
                </c:pt>
                <c:pt idx="19901">
                  <c:v>1.5660699E-2</c:v>
                </c:pt>
                <c:pt idx="19902">
                  <c:v>1.3413860999999999E-2</c:v>
                </c:pt>
                <c:pt idx="19903">
                  <c:v>1.356007E-2</c:v>
                </c:pt>
                <c:pt idx="19904">
                  <c:v>1.2876749E-2</c:v>
                </c:pt>
                <c:pt idx="19905">
                  <c:v>1.508078E-2</c:v>
                </c:pt>
                <c:pt idx="19906">
                  <c:v>1.4699573E-2</c:v>
                </c:pt>
                <c:pt idx="19907">
                  <c:v>1.5009565000000001E-2</c:v>
                </c:pt>
                <c:pt idx="19908">
                  <c:v>1.2067286E-2</c:v>
                </c:pt>
                <c:pt idx="19909">
                  <c:v>1.6230872E-2</c:v>
                </c:pt>
                <c:pt idx="19910">
                  <c:v>1.4105404E-2</c:v>
                </c:pt>
                <c:pt idx="19911">
                  <c:v>1.5687855000000001E-2</c:v>
                </c:pt>
                <c:pt idx="19912">
                  <c:v>1.2703420999999999E-2</c:v>
                </c:pt>
                <c:pt idx="19913">
                  <c:v>1.8093128E-2</c:v>
                </c:pt>
                <c:pt idx="19914">
                  <c:v>1.5997372999999999E-2</c:v>
                </c:pt>
                <c:pt idx="19915">
                  <c:v>1.4387225999999999E-2</c:v>
                </c:pt>
                <c:pt idx="19916">
                  <c:v>2.0622304000000001E-2</c:v>
                </c:pt>
                <c:pt idx="19917">
                  <c:v>1.2964382999999999E-2</c:v>
                </c:pt>
                <c:pt idx="19918">
                  <c:v>1.9358846999999998E-2</c:v>
                </c:pt>
                <c:pt idx="19919">
                  <c:v>1.0619150000000001E-2</c:v>
                </c:pt>
                <c:pt idx="19920">
                  <c:v>1.4081837999999999E-2</c:v>
                </c:pt>
                <c:pt idx="19921">
                  <c:v>2.3373073000000001E-2</c:v>
                </c:pt>
                <c:pt idx="19922">
                  <c:v>2.3045771E-2</c:v>
                </c:pt>
                <c:pt idx="19923">
                  <c:v>1.8281642000000001E-2</c:v>
                </c:pt>
                <c:pt idx="19924">
                  <c:v>2.0610568999999999E-2</c:v>
                </c:pt>
                <c:pt idx="19925">
                  <c:v>1.9575397000000001E-2</c:v>
                </c:pt>
                <c:pt idx="19926">
                  <c:v>1.2926299E-2</c:v>
                </c:pt>
                <c:pt idx="19927">
                  <c:v>1.7482168999999999E-2</c:v>
                </c:pt>
                <c:pt idx="19928">
                  <c:v>2.370831E-2</c:v>
                </c:pt>
                <c:pt idx="19929">
                  <c:v>1.9412631E-2</c:v>
                </c:pt>
                <c:pt idx="19930">
                  <c:v>1.3707736999999999E-2</c:v>
                </c:pt>
                <c:pt idx="19931">
                  <c:v>1.5750915000000001E-2</c:v>
                </c:pt>
                <c:pt idx="19932">
                  <c:v>1.6714410999999998E-2</c:v>
                </c:pt>
                <c:pt idx="19933">
                  <c:v>1.5640623999999999E-2</c:v>
                </c:pt>
                <c:pt idx="19934">
                  <c:v>1.6777945999999998E-2</c:v>
                </c:pt>
                <c:pt idx="19935">
                  <c:v>1.5716409000000001E-2</c:v>
                </c:pt>
                <c:pt idx="19936">
                  <c:v>1.8854991000000001E-2</c:v>
                </c:pt>
                <c:pt idx="19937">
                  <c:v>1.8355381E-2</c:v>
                </c:pt>
                <c:pt idx="19938">
                  <c:v>8.7982709999999999E-3</c:v>
                </c:pt>
                <c:pt idx="19939">
                  <c:v>1.5980550999999999E-2</c:v>
                </c:pt>
                <c:pt idx="19940">
                  <c:v>2.2380514000000001E-2</c:v>
                </c:pt>
                <c:pt idx="19941">
                  <c:v>1.3455994000000001E-2</c:v>
                </c:pt>
                <c:pt idx="19942">
                  <c:v>2.6061133E-2</c:v>
                </c:pt>
                <c:pt idx="19943">
                  <c:v>1.5668945E-2</c:v>
                </c:pt>
                <c:pt idx="19944">
                  <c:v>5.2127559999999998E-3</c:v>
                </c:pt>
                <c:pt idx="19945">
                  <c:v>1.7184462000000001E-2</c:v>
                </c:pt>
                <c:pt idx="19946">
                  <c:v>1.3941118000000001E-2</c:v>
                </c:pt>
                <c:pt idx="19947">
                  <c:v>1.2251606999999999E-2</c:v>
                </c:pt>
                <c:pt idx="19948">
                  <c:v>1.7583936000000001E-2</c:v>
                </c:pt>
                <c:pt idx="19949">
                  <c:v>2.0546969000000002E-2</c:v>
                </c:pt>
                <c:pt idx="19950">
                  <c:v>1.0314027E-2</c:v>
                </c:pt>
                <c:pt idx="19951">
                  <c:v>1.1482887000000001E-2</c:v>
                </c:pt>
                <c:pt idx="19952">
                  <c:v>1.4683476000000001E-2</c:v>
                </c:pt>
                <c:pt idx="19953">
                  <c:v>1.6315194000000002E-2</c:v>
                </c:pt>
                <c:pt idx="19954">
                  <c:v>1.1102613000000001E-2</c:v>
                </c:pt>
                <c:pt idx="19955">
                  <c:v>1.7534946999999999E-2</c:v>
                </c:pt>
                <c:pt idx="19956">
                  <c:v>1.3985727E-2</c:v>
                </c:pt>
                <c:pt idx="19957">
                  <c:v>1.0919895000000001E-2</c:v>
                </c:pt>
                <c:pt idx="19958">
                  <c:v>1.6671643E-2</c:v>
                </c:pt>
                <c:pt idx="19959">
                  <c:v>8.5367499999999992E-3</c:v>
                </c:pt>
                <c:pt idx="19960">
                  <c:v>1.5273481E-2</c:v>
                </c:pt>
                <c:pt idx="19961">
                  <c:v>1.8331058000000001E-2</c:v>
                </c:pt>
                <c:pt idx="19962">
                  <c:v>8.7880140000000002E-3</c:v>
                </c:pt>
                <c:pt idx="19963">
                  <c:v>2.2640713E-2</c:v>
                </c:pt>
                <c:pt idx="19964">
                  <c:v>1.2188223999999999E-2</c:v>
                </c:pt>
                <c:pt idx="19965">
                  <c:v>1.5629827999999998E-2</c:v>
                </c:pt>
                <c:pt idx="19966">
                  <c:v>2.1132998E-2</c:v>
                </c:pt>
                <c:pt idx="19967">
                  <c:v>2.152608E-2</c:v>
                </c:pt>
                <c:pt idx="19968">
                  <c:v>1.1964842999999999E-2</c:v>
                </c:pt>
                <c:pt idx="19969">
                  <c:v>1.7835248000000001E-2</c:v>
                </c:pt>
                <c:pt idx="19970">
                  <c:v>1.6304821000000001E-2</c:v>
                </c:pt>
                <c:pt idx="19971">
                  <c:v>1.3043248E-2</c:v>
                </c:pt>
                <c:pt idx="19972">
                  <c:v>1.829337E-2</c:v>
                </c:pt>
                <c:pt idx="19973">
                  <c:v>1.4570003E-2</c:v>
                </c:pt>
                <c:pt idx="19974">
                  <c:v>1.6706136999999999E-2</c:v>
                </c:pt>
                <c:pt idx="19975">
                  <c:v>1.5480552E-2</c:v>
                </c:pt>
                <c:pt idx="19976">
                  <c:v>2.0864311999999999E-2</c:v>
                </c:pt>
                <c:pt idx="19977">
                  <c:v>1.3836763E-2</c:v>
                </c:pt>
                <c:pt idx="19978">
                  <c:v>1.2318791000000001E-2</c:v>
                </c:pt>
                <c:pt idx="19979">
                  <c:v>1.3967820000000001E-2</c:v>
                </c:pt>
                <c:pt idx="19980">
                  <c:v>1.4905671000000001E-2</c:v>
                </c:pt>
                <c:pt idx="19981">
                  <c:v>1.5957618E-2</c:v>
                </c:pt>
                <c:pt idx="19982">
                  <c:v>1.5384030999999999E-2</c:v>
                </c:pt>
                <c:pt idx="19983">
                  <c:v>1.4968311E-2</c:v>
                </c:pt>
                <c:pt idx="19984">
                  <c:v>1.3328647000000001E-2</c:v>
                </c:pt>
                <c:pt idx="19985">
                  <c:v>1.3416531000000001E-2</c:v>
                </c:pt>
                <c:pt idx="19986">
                  <c:v>1.2385579000000001E-2</c:v>
                </c:pt>
                <c:pt idx="19987">
                  <c:v>1.2546966E-2</c:v>
                </c:pt>
                <c:pt idx="19988">
                  <c:v>1.1583110000000001E-2</c:v>
                </c:pt>
                <c:pt idx="19989">
                  <c:v>1.2810561E-2</c:v>
                </c:pt>
                <c:pt idx="19990">
                  <c:v>1.4960589E-2</c:v>
                </c:pt>
                <c:pt idx="19991">
                  <c:v>1.5863933E-2</c:v>
                </c:pt>
                <c:pt idx="19992">
                  <c:v>1.3561449999999999E-2</c:v>
                </c:pt>
                <c:pt idx="19993">
                  <c:v>1.3928434E-2</c:v>
                </c:pt>
                <c:pt idx="19994">
                  <c:v>1.5066362E-2</c:v>
                </c:pt>
                <c:pt idx="19995">
                  <c:v>1.5026149000000001E-2</c:v>
                </c:pt>
                <c:pt idx="19996">
                  <c:v>1.8277261E-2</c:v>
                </c:pt>
                <c:pt idx="19997">
                  <c:v>2.0241606999999998E-2</c:v>
                </c:pt>
                <c:pt idx="19998">
                  <c:v>1.931012E-2</c:v>
                </c:pt>
                <c:pt idx="19999">
                  <c:v>1.4489001E-2</c:v>
                </c:pt>
                <c:pt idx="20000">
                  <c:v>1.4823394E-2</c:v>
                </c:pt>
                <c:pt idx="20001">
                  <c:v>1.5146967000000001E-2</c:v>
                </c:pt>
                <c:pt idx="20002">
                  <c:v>1.7740944000000002E-2</c:v>
                </c:pt>
                <c:pt idx="20003">
                  <c:v>1.6876216999999999E-2</c:v>
                </c:pt>
                <c:pt idx="20004">
                  <c:v>1.5504364E-2</c:v>
                </c:pt>
                <c:pt idx="20005">
                  <c:v>1.9138247000000001E-2</c:v>
                </c:pt>
                <c:pt idx="20006">
                  <c:v>1.5848529E-2</c:v>
                </c:pt>
                <c:pt idx="20007">
                  <c:v>1.7624859E-2</c:v>
                </c:pt>
                <c:pt idx="20008">
                  <c:v>1.4555004999999999E-2</c:v>
                </c:pt>
                <c:pt idx="20009">
                  <c:v>1.5055412000000001E-2</c:v>
                </c:pt>
                <c:pt idx="20010">
                  <c:v>1.6731452000000001E-2</c:v>
                </c:pt>
                <c:pt idx="20011">
                  <c:v>1.4776424999999999E-2</c:v>
                </c:pt>
                <c:pt idx="20012">
                  <c:v>1.9834063999999998E-2</c:v>
                </c:pt>
                <c:pt idx="20013">
                  <c:v>1.5041439E-2</c:v>
                </c:pt>
                <c:pt idx="20014">
                  <c:v>1.9276494000000002E-2</c:v>
                </c:pt>
                <c:pt idx="20015">
                  <c:v>2.0174513000000002E-2</c:v>
                </c:pt>
                <c:pt idx="20016">
                  <c:v>9.7200780000000001E-3</c:v>
                </c:pt>
                <c:pt idx="20017">
                  <c:v>1.5195537E-2</c:v>
                </c:pt>
                <c:pt idx="20018">
                  <c:v>2.2238801999999998E-2</c:v>
                </c:pt>
                <c:pt idx="20019">
                  <c:v>2.3374638999999999E-2</c:v>
                </c:pt>
                <c:pt idx="20020">
                  <c:v>1.514652E-2</c:v>
                </c:pt>
                <c:pt idx="20021">
                  <c:v>1.2184819E-2</c:v>
                </c:pt>
                <c:pt idx="20022">
                  <c:v>1.0202556999999999E-2</c:v>
                </c:pt>
                <c:pt idx="20023">
                  <c:v>1.9055437000000001E-2</c:v>
                </c:pt>
                <c:pt idx="20024">
                  <c:v>1.6771848999999998E-2</c:v>
                </c:pt>
                <c:pt idx="20025">
                  <c:v>1.0829007E-2</c:v>
                </c:pt>
                <c:pt idx="20026">
                  <c:v>1.2634022E-2</c:v>
                </c:pt>
                <c:pt idx="20027">
                  <c:v>1.5910509999999999E-2</c:v>
                </c:pt>
                <c:pt idx="20028">
                  <c:v>1.5227631E-2</c:v>
                </c:pt>
                <c:pt idx="20029">
                  <c:v>1.15546E-2</c:v>
                </c:pt>
                <c:pt idx="20030">
                  <c:v>1.0721972999999999E-2</c:v>
                </c:pt>
                <c:pt idx="20031">
                  <c:v>1.2737188E-2</c:v>
                </c:pt>
                <c:pt idx="20032">
                  <c:v>1.4892275E-2</c:v>
                </c:pt>
                <c:pt idx="20033">
                  <c:v>1.0880222E-2</c:v>
                </c:pt>
                <c:pt idx="20034">
                  <c:v>5.7050820000000002E-3</c:v>
                </c:pt>
                <c:pt idx="20035">
                  <c:v>1.1492130999999999E-2</c:v>
                </c:pt>
                <c:pt idx="20036">
                  <c:v>2.0899379999999999E-2</c:v>
                </c:pt>
                <c:pt idx="20037">
                  <c:v>9.9300859999999994E-3</c:v>
                </c:pt>
                <c:pt idx="20038">
                  <c:v>1.2723698E-2</c:v>
                </c:pt>
                <c:pt idx="20039">
                  <c:v>1.4179117E-2</c:v>
                </c:pt>
                <c:pt idx="20040">
                  <c:v>1.1300815000000001E-2</c:v>
                </c:pt>
                <c:pt idx="20041">
                  <c:v>1.3367428000000001E-2</c:v>
                </c:pt>
                <c:pt idx="20042">
                  <c:v>1.3187887000000001E-2</c:v>
                </c:pt>
                <c:pt idx="20043">
                  <c:v>1.3483233000000001E-2</c:v>
                </c:pt>
                <c:pt idx="20044">
                  <c:v>1.3136200000000001E-2</c:v>
                </c:pt>
                <c:pt idx="20045">
                  <c:v>1.5524522000000001E-2</c:v>
                </c:pt>
                <c:pt idx="20046">
                  <c:v>1.1638503999999999E-2</c:v>
                </c:pt>
                <c:pt idx="20047">
                  <c:v>1.5126713E-2</c:v>
                </c:pt>
                <c:pt idx="20048">
                  <c:v>1.9357035000000002E-2</c:v>
                </c:pt>
                <c:pt idx="20049">
                  <c:v>1.6623832000000002E-2</c:v>
                </c:pt>
                <c:pt idx="20050">
                  <c:v>1.5186857E-2</c:v>
                </c:pt>
                <c:pt idx="20051">
                  <c:v>1.5384995E-2</c:v>
                </c:pt>
                <c:pt idx="20052">
                  <c:v>1.5836797999999999E-2</c:v>
                </c:pt>
                <c:pt idx="20053">
                  <c:v>1.3607732000000001E-2</c:v>
                </c:pt>
                <c:pt idx="20054">
                  <c:v>1.1994584000000001E-2</c:v>
                </c:pt>
                <c:pt idx="20055">
                  <c:v>1.2863839E-2</c:v>
                </c:pt>
                <c:pt idx="20056">
                  <c:v>1.5444795000000001E-2</c:v>
                </c:pt>
                <c:pt idx="20057">
                  <c:v>1.1227412000000001E-2</c:v>
                </c:pt>
                <c:pt idx="20058">
                  <c:v>1.1661901000000001E-2</c:v>
                </c:pt>
                <c:pt idx="20059">
                  <c:v>8.9840930000000003E-3</c:v>
                </c:pt>
                <c:pt idx="20060">
                  <c:v>9.1129899999999996E-3</c:v>
                </c:pt>
                <c:pt idx="20061">
                  <c:v>9.2701160000000001E-3</c:v>
                </c:pt>
                <c:pt idx="20062">
                  <c:v>9.8035129999999998E-3</c:v>
                </c:pt>
                <c:pt idx="20063">
                  <c:v>9.8258830000000005E-3</c:v>
                </c:pt>
                <c:pt idx="20064">
                  <c:v>1.1299178999999999E-2</c:v>
                </c:pt>
                <c:pt idx="20065">
                  <c:v>9.3766419999999993E-3</c:v>
                </c:pt>
                <c:pt idx="20066">
                  <c:v>1.0517023E-2</c:v>
                </c:pt>
                <c:pt idx="20067">
                  <c:v>1.3443837E-2</c:v>
                </c:pt>
                <c:pt idx="20068">
                  <c:v>8.9036889999999994E-3</c:v>
                </c:pt>
                <c:pt idx="20069">
                  <c:v>1.1655267E-2</c:v>
                </c:pt>
                <c:pt idx="20070">
                  <c:v>1.4200664E-2</c:v>
                </c:pt>
                <c:pt idx="20071">
                  <c:v>1.4786827000000001E-2</c:v>
                </c:pt>
                <c:pt idx="20072">
                  <c:v>1.3341120999999999E-2</c:v>
                </c:pt>
                <c:pt idx="20073">
                  <c:v>8.2813810000000009E-3</c:v>
                </c:pt>
                <c:pt idx="20074">
                  <c:v>1.1929283000000001E-2</c:v>
                </c:pt>
                <c:pt idx="20075">
                  <c:v>1.5354107000000001E-2</c:v>
                </c:pt>
                <c:pt idx="20076">
                  <c:v>1.4427314E-2</c:v>
                </c:pt>
                <c:pt idx="20077">
                  <c:v>7.2823189999999998E-3</c:v>
                </c:pt>
                <c:pt idx="20078">
                  <c:v>5.9514579999999997E-3</c:v>
                </c:pt>
                <c:pt idx="20079">
                  <c:v>1.2223734999999999E-2</c:v>
                </c:pt>
                <c:pt idx="20080">
                  <c:v>1.2379307000000001E-2</c:v>
                </c:pt>
                <c:pt idx="20081">
                  <c:v>1.3403028000000001E-2</c:v>
                </c:pt>
                <c:pt idx="20082">
                  <c:v>1.5364897000000001E-2</c:v>
                </c:pt>
                <c:pt idx="20083">
                  <c:v>1.4789388000000001E-2</c:v>
                </c:pt>
                <c:pt idx="20084">
                  <c:v>1.6837092000000001E-2</c:v>
                </c:pt>
                <c:pt idx="20085">
                  <c:v>1.2574172E-2</c:v>
                </c:pt>
                <c:pt idx="20086">
                  <c:v>1.2894413E-2</c:v>
                </c:pt>
                <c:pt idx="20087">
                  <c:v>1.4200159E-2</c:v>
                </c:pt>
                <c:pt idx="20088">
                  <c:v>1.7180965999999999E-2</c:v>
                </c:pt>
                <c:pt idx="20089">
                  <c:v>1.0978198E-2</c:v>
                </c:pt>
                <c:pt idx="20090">
                  <c:v>1.8536402E-2</c:v>
                </c:pt>
                <c:pt idx="20091">
                  <c:v>1.2545621E-2</c:v>
                </c:pt>
                <c:pt idx="20092">
                  <c:v>7.5491250000000003E-3</c:v>
                </c:pt>
                <c:pt idx="20093">
                  <c:v>1.4279200000000001E-2</c:v>
                </c:pt>
                <c:pt idx="20094">
                  <c:v>8.7605830000000006E-3</c:v>
                </c:pt>
                <c:pt idx="20095">
                  <c:v>6.9168770000000001E-3</c:v>
                </c:pt>
                <c:pt idx="20096">
                  <c:v>9.4669920000000005E-3</c:v>
                </c:pt>
                <c:pt idx="20097">
                  <c:v>1.0477395E-2</c:v>
                </c:pt>
                <c:pt idx="20098">
                  <c:v>1.1648149E-2</c:v>
                </c:pt>
                <c:pt idx="20099">
                  <c:v>1.3238322E-2</c:v>
                </c:pt>
                <c:pt idx="20100">
                  <c:v>7.5405469999999999E-3</c:v>
                </c:pt>
                <c:pt idx="20101">
                  <c:v>1.0932348999999999E-2</c:v>
                </c:pt>
                <c:pt idx="20102">
                  <c:v>1.4992114000000001E-2</c:v>
                </c:pt>
                <c:pt idx="20103">
                  <c:v>7.9376659999999995E-3</c:v>
                </c:pt>
                <c:pt idx="20104">
                  <c:v>1.4360721E-2</c:v>
                </c:pt>
                <c:pt idx="20105">
                  <c:v>1.0070368999999999E-2</c:v>
                </c:pt>
                <c:pt idx="20106">
                  <c:v>1.1440326000000001E-2</c:v>
                </c:pt>
                <c:pt idx="20107">
                  <c:v>1.2246198999999999E-2</c:v>
                </c:pt>
                <c:pt idx="20108">
                  <c:v>1.4470413E-2</c:v>
                </c:pt>
                <c:pt idx="20109">
                  <c:v>1.2500473999999999E-2</c:v>
                </c:pt>
                <c:pt idx="20110">
                  <c:v>1.5588759000000001E-2</c:v>
                </c:pt>
                <c:pt idx="20111">
                  <c:v>1.0036602E-2</c:v>
                </c:pt>
                <c:pt idx="20112">
                  <c:v>8.6436570000000008E-3</c:v>
                </c:pt>
                <c:pt idx="20113">
                  <c:v>1.4184363E-2</c:v>
                </c:pt>
                <c:pt idx="20114">
                  <c:v>1.1489116000000001E-2</c:v>
                </c:pt>
                <c:pt idx="20115">
                  <c:v>1.0130103999999999E-2</c:v>
                </c:pt>
                <c:pt idx="20116">
                  <c:v>1.3286007000000001E-2</c:v>
                </c:pt>
                <c:pt idx="20117">
                  <c:v>1.3188268E-2</c:v>
                </c:pt>
                <c:pt idx="20118">
                  <c:v>1.2679829E-2</c:v>
                </c:pt>
                <c:pt idx="20119">
                  <c:v>1.2870777E-2</c:v>
                </c:pt>
                <c:pt idx="20120">
                  <c:v>1.3804933E-2</c:v>
                </c:pt>
                <c:pt idx="20121">
                  <c:v>1.0618193999999999E-2</c:v>
                </c:pt>
                <c:pt idx="20122">
                  <c:v>1.3561716E-2</c:v>
                </c:pt>
                <c:pt idx="20123">
                  <c:v>1.1320133E-2</c:v>
                </c:pt>
                <c:pt idx="20124">
                  <c:v>1.2702270999999999E-2</c:v>
                </c:pt>
                <c:pt idx="20125">
                  <c:v>1.3121984999999999E-2</c:v>
                </c:pt>
                <c:pt idx="20126">
                  <c:v>8.705061E-3</c:v>
                </c:pt>
                <c:pt idx="20127">
                  <c:v>1.2369837E-2</c:v>
                </c:pt>
                <c:pt idx="20128">
                  <c:v>1.1960301E-2</c:v>
                </c:pt>
                <c:pt idx="20129">
                  <c:v>9.1075229999999993E-3</c:v>
                </c:pt>
                <c:pt idx="20130">
                  <c:v>7.9777119999999997E-3</c:v>
                </c:pt>
                <c:pt idx="20131">
                  <c:v>1.080732E-2</c:v>
                </c:pt>
                <c:pt idx="20132">
                  <c:v>1.1285440000000001E-2</c:v>
                </c:pt>
                <c:pt idx="20133">
                  <c:v>1.3535012000000001E-2</c:v>
                </c:pt>
                <c:pt idx="20134">
                  <c:v>1.0508416E-2</c:v>
                </c:pt>
                <c:pt idx="20135">
                  <c:v>1.2316169E-2</c:v>
                </c:pt>
                <c:pt idx="20136">
                  <c:v>8.8487050000000001E-3</c:v>
                </c:pt>
                <c:pt idx="20137">
                  <c:v>1.1760339999999999E-2</c:v>
                </c:pt>
                <c:pt idx="20138">
                  <c:v>1.1866623E-2</c:v>
                </c:pt>
                <c:pt idx="20139">
                  <c:v>1.4578519E-2</c:v>
                </c:pt>
                <c:pt idx="20140">
                  <c:v>1.8122388E-2</c:v>
                </c:pt>
                <c:pt idx="20141">
                  <c:v>1.1036515E-2</c:v>
                </c:pt>
                <c:pt idx="20142">
                  <c:v>1.1851096E-2</c:v>
                </c:pt>
                <c:pt idx="20143">
                  <c:v>1.0764259E-2</c:v>
                </c:pt>
                <c:pt idx="20144">
                  <c:v>9.5833450000000001E-3</c:v>
                </c:pt>
                <c:pt idx="20145">
                  <c:v>1.2545314E-2</c:v>
                </c:pt>
                <c:pt idx="20146">
                  <c:v>1.3338519E-2</c:v>
                </c:pt>
                <c:pt idx="20147">
                  <c:v>9.3054269999999998E-3</c:v>
                </c:pt>
                <c:pt idx="20148">
                  <c:v>1.1225956E-2</c:v>
                </c:pt>
                <c:pt idx="20149">
                  <c:v>8.5484129999999995E-3</c:v>
                </c:pt>
                <c:pt idx="20150">
                  <c:v>9.0086239999999998E-3</c:v>
                </c:pt>
                <c:pt idx="20151">
                  <c:v>1.1737565E-2</c:v>
                </c:pt>
                <c:pt idx="20152">
                  <c:v>1.2714054000000001E-2</c:v>
                </c:pt>
                <c:pt idx="20153">
                  <c:v>1.4558559E-2</c:v>
                </c:pt>
                <c:pt idx="20154">
                  <c:v>1.1719056E-2</c:v>
                </c:pt>
                <c:pt idx="20155">
                  <c:v>6.7639789999999998E-3</c:v>
                </c:pt>
                <c:pt idx="20156">
                  <c:v>1.1729082E-2</c:v>
                </c:pt>
                <c:pt idx="20157">
                  <c:v>1.0347167000000001E-2</c:v>
                </c:pt>
                <c:pt idx="20158">
                  <c:v>1.0042768000000001E-2</c:v>
                </c:pt>
                <c:pt idx="20159">
                  <c:v>1.27283E-2</c:v>
                </c:pt>
                <c:pt idx="20160">
                  <c:v>1.4069038000000001E-2</c:v>
                </c:pt>
                <c:pt idx="20161">
                  <c:v>1.0297468000000001E-2</c:v>
                </c:pt>
                <c:pt idx="20162">
                  <c:v>1.0626709E-2</c:v>
                </c:pt>
                <c:pt idx="20163">
                  <c:v>1.3668839E-2</c:v>
                </c:pt>
                <c:pt idx="20164">
                  <c:v>1.1237461000000001E-2</c:v>
                </c:pt>
                <c:pt idx="20165">
                  <c:v>1.4134981E-2</c:v>
                </c:pt>
                <c:pt idx="20166">
                  <c:v>1.5629469999999999E-2</c:v>
                </c:pt>
                <c:pt idx="20167">
                  <c:v>1.5281662E-2</c:v>
                </c:pt>
                <c:pt idx="20168">
                  <c:v>1.2991022E-2</c:v>
                </c:pt>
                <c:pt idx="20169">
                  <c:v>8.8383560000000003E-3</c:v>
                </c:pt>
                <c:pt idx="20170">
                  <c:v>1.5591539E-2</c:v>
                </c:pt>
                <c:pt idx="20171">
                  <c:v>1.7693306999999998E-2</c:v>
                </c:pt>
                <c:pt idx="20172">
                  <c:v>2.0351940999999998E-2</c:v>
                </c:pt>
                <c:pt idx="20173">
                  <c:v>1.6503938999999999E-2</c:v>
                </c:pt>
                <c:pt idx="20174">
                  <c:v>1.6799782999999999E-2</c:v>
                </c:pt>
                <c:pt idx="20175">
                  <c:v>1.8275175000000001E-2</c:v>
                </c:pt>
                <c:pt idx="20176">
                  <c:v>1.2461118E-2</c:v>
                </c:pt>
                <c:pt idx="20177">
                  <c:v>1.2474700999999999E-2</c:v>
                </c:pt>
                <c:pt idx="20178">
                  <c:v>1.3855816999999999E-2</c:v>
                </c:pt>
                <c:pt idx="20179">
                  <c:v>9.5958239999999993E-3</c:v>
                </c:pt>
                <c:pt idx="20180">
                  <c:v>9.1422359999999998E-3</c:v>
                </c:pt>
                <c:pt idx="20181">
                  <c:v>4.9235219999999996E-3</c:v>
                </c:pt>
                <c:pt idx="20182">
                  <c:v>1.0797757999999999E-2</c:v>
                </c:pt>
                <c:pt idx="20183">
                  <c:v>1.3068901000000001E-2</c:v>
                </c:pt>
                <c:pt idx="20184">
                  <c:v>1.0329489000000001E-2</c:v>
                </c:pt>
                <c:pt idx="20185">
                  <c:v>8.4482299999999993E-3</c:v>
                </c:pt>
                <c:pt idx="20186">
                  <c:v>7.2397420000000004E-3</c:v>
                </c:pt>
                <c:pt idx="20187">
                  <c:v>8.7287159999999992E-3</c:v>
                </c:pt>
                <c:pt idx="20188">
                  <c:v>1.1905798E-2</c:v>
                </c:pt>
                <c:pt idx="20189">
                  <c:v>1.0531341E-2</c:v>
                </c:pt>
                <c:pt idx="20190">
                  <c:v>4.5238049999999997E-3</c:v>
                </c:pt>
                <c:pt idx="20191">
                  <c:v>2.907799E-3</c:v>
                </c:pt>
                <c:pt idx="20192">
                  <c:v>1.11541E-2</c:v>
                </c:pt>
                <c:pt idx="20193">
                  <c:v>6.1486889999999997E-3</c:v>
                </c:pt>
                <c:pt idx="20194">
                  <c:v>1.0773292E-2</c:v>
                </c:pt>
                <c:pt idx="20195">
                  <c:v>1.1099795000000001E-2</c:v>
                </c:pt>
                <c:pt idx="20196">
                  <c:v>9.4898239999999991E-3</c:v>
                </c:pt>
                <c:pt idx="20197">
                  <c:v>9.2235089999999995E-3</c:v>
                </c:pt>
                <c:pt idx="20198">
                  <c:v>9.0328260000000007E-3</c:v>
                </c:pt>
                <c:pt idx="20199">
                  <c:v>7.5124270000000003E-3</c:v>
                </c:pt>
                <c:pt idx="20200">
                  <c:v>7.9139399999999995E-3</c:v>
                </c:pt>
                <c:pt idx="20201">
                  <c:v>1.0675103999999999E-2</c:v>
                </c:pt>
                <c:pt idx="20202">
                  <c:v>9.8063520000000008E-3</c:v>
                </c:pt>
                <c:pt idx="20203">
                  <c:v>6.8955170000000003E-3</c:v>
                </c:pt>
                <c:pt idx="20204">
                  <c:v>3.9377889999999997E-3</c:v>
                </c:pt>
                <c:pt idx="20205">
                  <c:v>1.1546173999999999E-2</c:v>
                </c:pt>
                <c:pt idx="20206">
                  <c:v>1.2715558E-2</c:v>
                </c:pt>
                <c:pt idx="20207">
                  <c:v>5.3188940000000002E-3</c:v>
                </c:pt>
                <c:pt idx="20208">
                  <c:v>4.2650810000000004E-3</c:v>
                </c:pt>
                <c:pt idx="20209">
                  <c:v>7.9503639999999997E-3</c:v>
                </c:pt>
                <c:pt idx="20210">
                  <c:v>4.8935200000000002E-3</c:v>
                </c:pt>
                <c:pt idx="20211">
                  <c:v>1.4404649999999999E-3</c:v>
                </c:pt>
                <c:pt idx="20212">
                  <c:v>5.3524269999999999E-3</c:v>
                </c:pt>
                <c:pt idx="20213">
                  <c:v>2.0964460000000001E-3</c:v>
                </c:pt>
                <c:pt idx="20214">
                  <c:v>8.665842E-3</c:v>
                </c:pt>
                <c:pt idx="20215">
                  <c:v>8.527092E-3</c:v>
                </c:pt>
                <c:pt idx="20216">
                  <c:v>7.7581799999999999E-3</c:v>
                </c:pt>
                <c:pt idx="20217">
                  <c:v>4.9062009999999998E-3</c:v>
                </c:pt>
                <c:pt idx="20218">
                  <c:v>6.4976189999999996E-3</c:v>
                </c:pt>
                <c:pt idx="20219">
                  <c:v>9.3842200000000004E-3</c:v>
                </c:pt>
                <c:pt idx="20220">
                  <c:v>4.8569640000000001E-3</c:v>
                </c:pt>
                <c:pt idx="20221">
                  <c:v>1.1680249E-2</c:v>
                </c:pt>
                <c:pt idx="20222">
                  <c:v>1.0900794E-2</c:v>
                </c:pt>
                <c:pt idx="20223">
                  <c:v>1.01362E-2</c:v>
                </c:pt>
                <c:pt idx="20224">
                  <c:v>9.2813259999999995E-3</c:v>
                </c:pt>
                <c:pt idx="20225">
                  <c:v>1.1384424000000001E-2</c:v>
                </c:pt>
                <c:pt idx="20226">
                  <c:v>8.0816220000000001E-3</c:v>
                </c:pt>
                <c:pt idx="20227">
                  <c:v>8.6930840000000002E-3</c:v>
                </c:pt>
                <c:pt idx="20228">
                  <c:v>1.3035221E-2</c:v>
                </c:pt>
                <c:pt idx="20229">
                  <c:v>1.5403571E-2</c:v>
                </c:pt>
                <c:pt idx="20230">
                  <c:v>1.1058593E-2</c:v>
                </c:pt>
                <c:pt idx="20231">
                  <c:v>6.202852E-3</c:v>
                </c:pt>
                <c:pt idx="20232">
                  <c:v>1.0958277000000001E-2</c:v>
                </c:pt>
                <c:pt idx="20233">
                  <c:v>1.0646421E-2</c:v>
                </c:pt>
                <c:pt idx="20234">
                  <c:v>9.5756959999999999E-3</c:v>
                </c:pt>
                <c:pt idx="20235">
                  <c:v>3.228851E-3</c:v>
                </c:pt>
                <c:pt idx="20236">
                  <c:v>1.7653941999999999E-2</c:v>
                </c:pt>
                <c:pt idx="20237">
                  <c:v>1.3248274000000001E-2</c:v>
                </c:pt>
                <c:pt idx="20238">
                  <c:v>6.9579539999999997E-3</c:v>
                </c:pt>
                <c:pt idx="20239">
                  <c:v>1.7888365E-2</c:v>
                </c:pt>
                <c:pt idx="20240">
                  <c:v>1.022668E-2</c:v>
                </c:pt>
                <c:pt idx="20241">
                  <c:v>2.478746E-3</c:v>
                </c:pt>
                <c:pt idx="20242">
                  <c:v>1.1067515E-2</c:v>
                </c:pt>
                <c:pt idx="20243">
                  <c:v>6.2344100000000001E-3</c:v>
                </c:pt>
                <c:pt idx="20244">
                  <c:v>3.1130820000000001E-3</c:v>
                </c:pt>
                <c:pt idx="20245">
                  <c:v>6.1932940000000002E-3</c:v>
                </c:pt>
                <c:pt idx="20246">
                  <c:v>4.9864250000000001E-3</c:v>
                </c:pt>
                <c:pt idx="20247">
                  <c:v>-1.9742789999999998E-3</c:v>
                </c:pt>
                <c:pt idx="20248">
                  <c:v>-1.7586500000000001E-4</c:v>
                </c:pt>
                <c:pt idx="20249">
                  <c:v>1.6228340000000001E-3</c:v>
                </c:pt>
                <c:pt idx="20250">
                  <c:v>2.191134E-3</c:v>
                </c:pt>
                <c:pt idx="20251">
                  <c:v>1.3815329999999999E-3</c:v>
                </c:pt>
                <c:pt idx="20252">
                  <c:v>-1.9107250000000001E-3</c:v>
                </c:pt>
                <c:pt idx="20253">
                  <c:v>1.2720190000000001E-3</c:v>
                </c:pt>
                <c:pt idx="20254">
                  <c:v>2.0878509999999999E-3</c:v>
                </c:pt>
                <c:pt idx="20255">
                  <c:v>-2.186257E-3</c:v>
                </c:pt>
                <c:pt idx="20256">
                  <c:v>5.3878010000000002E-3</c:v>
                </c:pt>
                <c:pt idx="20257">
                  <c:v>-2.1422870000000001E-3</c:v>
                </c:pt>
                <c:pt idx="20258">
                  <c:v>2.9915520000000002E-3</c:v>
                </c:pt>
                <c:pt idx="20259">
                  <c:v>7.6717920000000002E-3</c:v>
                </c:pt>
                <c:pt idx="20260">
                  <c:v>-2.0114540000000002E-3</c:v>
                </c:pt>
                <c:pt idx="20261">
                  <c:v>5.1708250000000004E-3</c:v>
                </c:pt>
                <c:pt idx="20262">
                  <c:v>1.0747347000000001E-2</c:v>
                </c:pt>
                <c:pt idx="20263">
                  <c:v>3.6489579999999999E-3</c:v>
                </c:pt>
                <c:pt idx="20264">
                  <c:v>3.2907040000000002E-3</c:v>
                </c:pt>
                <c:pt idx="20265">
                  <c:v>5.8531970000000001E-3</c:v>
                </c:pt>
                <c:pt idx="20266">
                  <c:v>9.322805E-3</c:v>
                </c:pt>
                <c:pt idx="20267">
                  <c:v>3.6318969999999998E-3</c:v>
                </c:pt>
                <c:pt idx="20268">
                  <c:v>1.4971000999999999E-2</c:v>
                </c:pt>
                <c:pt idx="20269">
                  <c:v>8.146917E-3</c:v>
                </c:pt>
                <c:pt idx="20270">
                  <c:v>2.8054320000000001E-3</c:v>
                </c:pt>
                <c:pt idx="20271">
                  <c:v>1.1855918999999999E-2</c:v>
                </c:pt>
                <c:pt idx="20272">
                  <c:v>6.3131840000000003E-3</c:v>
                </c:pt>
                <c:pt idx="20273">
                  <c:v>7.2652639999999996E-3</c:v>
                </c:pt>
                <c:pt idx="20274">
                  <c:v>6.9097509999999996E-3</c:v>
                </c:pt>
                <c:pt idx="20275">
                  <c:v>1.2070157999999999E-2</c:v>
                </c:pt>
                <c:pt idx="20276">
                  <c:v>5.3150690000000004E-3</c:v>
                </c:pt>
                <c:pt idx="20277">
                  <c:v>6.5920550000000003E-3</c:v>
                </c:pt>
                <c:pt idx="20278">
                  <c:v>6.4033680000000004E-3</c:v>
                </c:pt>
                <c:pt idx="20279">
                  <c:v>5.4507560000000002E-3</c:v>
                </c:pt>
                <c:pt idx="20280">
                  <c:v>4.5429520000000003E-3</c:v>
                </c:pt>
                <c:pt idx="20281">
                  <c:v>-1.8762100000000001E-4</c:v>
                </c:pt>
                <c:pt idx="20282">
                  <c:v>1.5670619999999999E-3</c:v>
                </c:pt>
                <c:pt idx="20283">
                  <c:v>5.3937589999999997E-3</c:v>
                </c:pt>
                <c:pt idx="20284">
                  <c:v>1.0258089999999999E-3</c:v>
                </c:pt>
                <c:pt idx="20285">
                  <c:v>3.2042749999999999E-3</c:v>
                </c:pt>
                <c:pt idx="20286" formatCode="0.00E+00">
                  <c:v>-3.4624900000000001E-5</c:v>
                </c:pt>
                <c:pt idx="20287">
                  <c:v>-1.3041540000000001E-3</c:v>
                </c:pt>
                <c:pt idx="20288">
                  <c:v>6.0853729999999998E-3</c:v>
                </c:pt>
                <c:pt idx="20289">
                  <c:v>1.0027300000000001E-3</c:v>
                </c:pt>
                <c:pt idx="20290">
                  <c:v>4.6383600000000002E-3</c:v>
                </c:pt>
                <c:pt idx="20291">
                  <c:v>3.7528589999999999E-3</c:v>
                </c:pt>
                <c:pt idx="20292">
                  <c:v>3.6991979999999999E-3</c:v>
                </c:pt>
                <c:pt idx="20293">
                  <c:v>2.3164850000000001E-3</c:v>
                </c:pt>
                <c:pt idx="20294">
                  <c:v>4.9010829999999997E-3</c:v>
                </c:pt>
                <c:pt idx="20295">
                  <c:v>6.6113650000000001E-3</c:v>
                </c:pt>
                <c:pt idx="20296">
                  <c:v>4.5813800000000003E-3</c:v>
                </c:pt>
                <c:pt idx="20297">
                  <c:v>1.0967640000000001E-2</c:v>
                </c:pt>
                <c:pt idx="20298">
                  <c:v>5.8325579999999998E-3</c:v>
                </c:pt>
                <c:pt idx="20299">
                  <c:v>6.0251050000000002E-3</c:v>
                </c:pt>
                <c:pt idx="20300">
                  <c:v>2.723175E-3</c:v>
                </c:pt>
                <c:pt idx="20301">
                  <c:v>5.7165690000000003E-3</c:v>
                </c:pt>
                <c:pt idx="20302">
                  <c:v>8.8089069999999995E-3</c:v>
                </c:pt>
                <c:pt idx="20303">
                  <c:v>5.6807580000000002E-3</c:v>
                </c:pt>
                <c:pt idx="20304">
                  <c:v>8.7367260000000002E-3</c:v>
                </c:pt>
                <c:pt idx="20305">
                  <c:v>8.9617629999999993E-3</c:v>
                </c:pt>
                <c:pt idx="20306">
                  <c:v>1.3378783E-2</c:v>
                </c:pt>
                <c:pt idx="20307">
                  <c:v>1.5532215E-2</c:v>
                </c:pt>
                <c:pt idx="20308">
                  <c:v>1.2463643E-2</c:v>
                </c:pt>
                <c:pt idx="20309">
                  <c:v>1.0011671E-2</c:v>
                </c:pt>
                <c:pt idx="20310">
                  <c:v>1.3588915E-2</c:v>
                </c:pt>
                <c:pt idx="20311">
                  <c:v>1.2748954E-2</c:v>
                </c:pt>
                <c:pt idx="20312">
                  <c:v>1.4811045E-2</c:v>
                </c:pt>
                <c:pt idx="20313">
                  <c:v>1.4407043E-2</c:v>
                </c:pt>
                <c:pt idx="20314">
                  <c:v>1.3954968E-2</c:v>
                </c:pt>
                <c:pt idx="20315">
                  <c:v>1.7806966E-2</c:v>
                </c:pt>
                <c:pt idx="20316">
                  <c:v>1.2654399E-2</c:v>
                </c:pt>
                <c:pt idx="20317">
                  <c:v>1.3324715000000001E-2</c:v>
                </c:pt>
                <c:pt idx="20318">
                  <c:v>1.3244509999999999E-2</c:v>
                </c:pt>
                <c:pt idx="20319">
                  <c:v>1.707094E-2</c:v>
                </c:pt>
                <c:pt idx="20320">
                  <c:v>1.4894661999999999E-2</c:v>
                </c:pt>
                <c:pt idx="20321">
                  <c:v>1.8985279000000001E-2</c:v>
                </c:pt>
                <c:pt idx="20322">
                  <c:v>1.010525E-2</c:v>
                </c:pt>
                <c:pt idx="20323">
                  <c:v>1.1343885E-2</c:v>
                </c:pt>
                <c:pt idx="20324">
                  <c:v>2.0928536000000001E-2</c:v>
                </c:pt>
                <c:pt idx="20325">
                  <c:v>1.3273013E-2</c:v>
                </c:pt>
                <c:pt idx="20326">
                  <c:v>1.1532336000000001E-2</c:v>
                </c:pt>
                <c:pt idx="20327">
                  <c:v>1.3879647E-2</c:v>
                </c:pt>
                <c:pt idx="20328">
                  <c:v>1.4169966000000001E-2</c:v>
                </c:pt>
                <c:pt idx="20329">
                  <c:v>8.5312549999999997E-3</c:v>
                </c:pt>
                <c:pt idx="20330">
                  <c:v>1.2520402999999999E-2</c:v>
                </c:pt>
                <c:pt idx="20331">
                  <c:v>1.1198143000000001E-2</c:v>
                </c:pt>
                <c:pt idx="20332">
                  <c:v>8.8177759999999994E-3</c:v>
                </c:pt>
                <c:pt idx="20333">
                  <c:v>1.3281767E-2</c:v>
                </c:pt>
                <c:pt idx="20334">
                  <c:v>1.1563946E-2</c:v>
                </c:pt>
                <c:pt idx="20335">
                  <c:v>5.4091149999999999E-3</c:v>
                </c:pt>
                <c:pt idx="20336">
                  <c:v>6.2060479999999996E-3</c:v>
                </c:pt>
                <c:pt idx="20337">
                  <c:v>1.4088471999999999E-2</c:v>
                </c:pt>
                <c:pt idx="20338">
                  <c:v>1.4121095E-2</c:v>
                </c:pt>
                <c:pt idx="20339">
                  <c:v>1.1231566E-2</c:v>
                </c:pt>
                <c:pt idx="20340">
                  <c:v>1.0917339999999999E-2</c:v>
                </c:pt>
                <c:pt idx="20341">
                  <c:v>1.3301935000000001E-2</c:v>
                </c:pt>
                <c:pt idx="20342">
                  <c:v>1.111525E-2</c:v>
                </c:pt>
                <c:pt idx="20343">
                  <c:v>1.8983027E-2</c:v>
                </c:pt>
                <c:pt idx="20344">
                  <c:v>1.3202119999999999E-2</c:v>
                </c:pt>
                <c:pt idx="20345">
                  <c:v>1.387297E-2</c:v>
                </c:pt>
                <c:pt idx="20346">
                  <c:v>1.2872623999999999E-2</c:v>
                </c:pt>
                <c:pt idx="20347">
                  <c:v>1.6055633999999999E-2</c:v>
                </c:pt>
                <c:pt idx="20348">
                  <c:v>1.2518899999999999E-2</c:v>
                </c:pt>
                <c:pt idx="20349">
                  <c:v>1.0160139E-2</c:v>
                </c:pt>
                <c:pt idx="20350">
                  <c:v>1.9734660000000001E-2</c:v>
                </c:pt>
                <c:pt idx="20351">
                  <c:v>1.6265893E-2</c:v>
                </c:pt>
                <c:pt idx="20352">
                  <c:v>1.5638404000000002E-2</c:v>
                </c:pt>
                <c:pt idx="20353">
                  <c:v>1.7694362000000002E-2</c:v>
                </c:pt>
                <c:pt idx="20354">
                  <c:v>1.8394290000000001E-2</c:v>
                </c:pt>
                <c:pt idx="20355">
                  <c:v>1.4985178E-2</c:v>
                </c:pt>
                <c:pt idx="20356">
                  <c:v>2.0352901999999999E-2</c:v>
                </c:pt>
                <c:pt idx="20357">
                  <c:v>1.3495528999999999E-2</c:v>
                </c:pt>
                <c:pt idx="20358">
                  <c:v>2.0086434E-2</c:v>
                </c:pt>
                <c:pt idx="20359">
                  <c:v>2.1914162000000001E-2</c:v>
                </c:pt>
                <c:pt idx="20360">
                  <c:v>1.8361464000000001E-2</c:v>
                </c:pt>
                <c:pt idx="20361">
                  <c:v>2.0816099000000001E-2</c:v>
                </c:pt>
                <c:pt idx="20362">
                  <c:v>1.6373644E-2</c:v>
                </c:pt>
                <c:pt idx="20363">
                  <c:v>1.9463175999999999E-2</c:v>
                </c:pt>
                <c:pt idx="20364">
                  <c:v>1.9696167000000001E-2</c:v>
                </c:pt>
                <c:pt idx="20365">
                  <c:v>1.5684114999999998E-2</c:v>
                </c:pt>
                <c:pt idx="20366">
                  <c:v>1.7650078999999999E-2</c:v>
                </c:pt>
                <c:pt idx="20367">
                  <c:v>1.6985619E-2</c:v>
                </c:pt>
                <c:pt idx="20368">
                  <c:v>1.4413881E-2</c:v>
                </c:pt>
                <c:pt idx="20369">
                  <c:v>1.100104E-2</c:v>
                </c:pt>
                <c:pt idx="20370">
                  <c:v>1.5949906999999999E-2</c:v>
                </c:pt>
                <c:pt idx="20371">
                  <c:v>8.0911850000000007E-3</c:v>
                </c:pt>
                <c:pt idx="20372">
                  <c:v>1.2152402E-2</c:v>
                </c:pt>
                <c:pt idx="20373">
                  <c:v>1.4550311E-2</c:v>
                </c:pt>
                <c:pt idx="20374">
                  <c:v>1.0320718E-2</c:v>
                </c:pt>
                <c:pt idx="20375">
                  <c:v>8.1169529999999997E-3</c:v>
                </c:pt>
                <c:pt idx="20376">
                  <c:v>1.3508312E-2</c:v>
                </c:pt>
                <c:pt idx="20377">
                  <c:v>9.2435260000000002E-3</c:v>
                </c:pt>
                <c:pt idx="20378">
                  <c:v>8.0448370000000009E-3</c:v>
                </c:pt>
                <c:pt idx="20379">
                  <c:v>1.2432927E-2</c:v>
                </c:pt>
                <c:pt idx="20380">
                  <c:v>1.3685536E-2</c:v>
                </c:pt>
                <c:pt idx="20381">
                  <c:v>1.0257248E-2</c:v>
                </c:pt>
                <c:pt idx="20382">
                  <c:v>8.8493019999999999E-3</c:v>
                </c:pt>
                <c:pt idx="20383">
                  <c:v>1.5704811999999999E-2</c:v>
                </c:pt>
                <c:pt idx="20384">
                  <c:v>9.2734960000000009E-3</c:v>
                </c:pt>
                <c:pt idx="20385">
                  <c:v>1.7618779000000001E-2</c:v>
                </c:pt>
                <c:pt idx="20386">
                  <c:v>9.9816209999999995E-3</c:v>
                </c:pt>
                <c:pt idx="20387">
                  <c:v>1.7375622E-2</c:v>
                </c:pt>
                <c:pt idx="20388">
                  <c:v>1.3181409E-2</c:v>
                </c:pt>
                <c:pt idx="20389">
                  <c:v>1.4655734E-2</c:v>
                </c:pt>
                <c:pt idx="20390">
                  <c:v>1.6998869999999999E-2</c:v>
                </c:pt>
                <c:pt idx="20391">
                  <c:v>1.4221726000000001E-2</c:v>
                </c:pt>
                <c:pt idx="20392">
                  <c:v>1.9497667E-2</c:v>
                </c:pt>
                <c:pt idx="20393">
                  <c:v>1.837834E-2</c:v>
                </c:pt>
                <c:pt idx="20394">
                  <c:v>9.7132120000000006E-3</c:v>
                </c:pt>
                <c:pt idx="20395">
                  <c:v>1.424538E-2</c:v>
                </c:pt>
                <c:pt idx="20396">
                  <c:v>1.3726871999999999E-2</c:v>
                </c:pt>
                <c:pt idx="20397">
                  <c:v>1.8347990000000002E-2</c:v>
                </c:pt>
                <c:pt idx="20398">
                  <c:v>1.4949954E-2</c:v>
                </c:pt>
                <c:pt idx="20399">
                  <c:v>1.0228968999999999E-2</c:v>
                </c:pt>
                <c:pt idx="20400">
                  <c:v>1.2770937E-2</c:v>
                </c:pt>
                <c:pt idx="20401">
                  <c:v>1.2120327E-2</c:v>
                </c:pt>
                <c:pt idx="20402">
                  <c:v>1.3300756E-2</c:v>
                </c:pt>
                <c:pt idx="20403">
                  <c:v>8.3483419999999999E-3</c:v>
                </c:pt>
                <c:pt idx="20404">
                  <c:v>1.2777131000000001E-2</c:v>
                </c:pt>
                <c:pt idx="20405">
                  <c:v>1.6181184000000001E-2</c:v>
                </c:pt>
                <c:pt idx="20406">
                  <c:v>1.0820527E-2</c:v>
                </c:pt>
                <c:pt idx="20407">
                  <c:v>1.2061028E-2</c:v>
                </c:pt>
                <c:pt idx="20408">
                  <c:v>1.3031255E-2</c:v>
                </c:pt>
                <c:pt idx="20409">
                  <c:v>1.3685861000000001E-2</c:v>
                </c:pt>
                <c:pt idx="20410">
                  <c:v>1.280948E-2</c:v>
                </c:pt>
                <c:pt idx="20411">
                  <c:v>1.4696063000000001E-2</c:v>
                </c:pt>
                <c:pt idx="20412">
                  <c:v>1.8105897999999999E-2</c:v>
                </c:pt>
                <c:pt idx="20413">
                  <c:v>1.5834488000000001E-2</c:v>
                </c:pt>
                <c:pt idx="20414">
                  <c:v>1.5247604E-2</c:v>
                </c:pt>
                <c:pt idx="20415">
                  <c:v>1.5174633E-2</c:v>
                </c:pt>
                <c:pt idx="20416">
                  <c:v>1.1381776999999999E-2</c:v>
                </c:pt>
                <c:pt idx="20417">
                  <c:v>1.7812246E-2</c:v>
                </c:pt>
                <c:pt idx="20418">
                  <c:v>1.6812201999999998E-2</c:v>
                </c:pt>
                <c:pt idx="20419">
                  <c:v>1.3998838E-2</c:v>
                </c:pt>
                <c:pt idx="20420">
                  <c:v>1.5585870999999999E-2</c:v>
                </c:pt>
                <c:pt idx="20421">
                  <c:v>1.3809808999999999E-2</c:v>
                </c:pt>
                <c:pt idx="20422">
                  <c:v>1.8870710999999998E-2</c:v>
                </c:pt>
                <c:pt idx="20423">
                  <c:v>1.7996397000000001E-2</c:v>
                </c:pt>
                <c:pt idx="20424">
                  <c:v>1.3652809E-2</c:v>
                </c:pt>
                <c:pt idx="20425">
                  <c:v>1.0470330999999999E-2</c:v>
                </c:pt>
                <c:pt idx="20426">
                  <c:v>1.4361855E-2</c:v>
                </c:pt>
                <c:pt idx="20427">
                  <c:v>1.0500537000000001E-2</c:v>
                </c:pt>
                <c:pt idx="20428">
                  <c:v>1.2749862000000001E-2</c:v>
                </c:pt>
                <c:pt idx="20429">
                  <c:v>1.0416666E-2</c:v>
                </c:pt>
                <c:pt idx="20430">
                  <c:v>1.1535283E-2</c:v>
                </c:pt>
                <c:pt idx="20431">
                  <c:v>1.5941483999999999E-2</c:v>
                </c:pt>
                <c:pt idx="20432">
                  <c:v>7.5804799999999997E-3</c:v>
                </c:pt>
                <c:pt idx="20433">
                  <c:v>5.6731239999999999E-3</c:v>
                </c:pt>
                <c:pt idx="20434">
                  <c:v>9.8456110000000006E-3</c:v>
                </c:pt>
                <c:pt idx="20435">
                  <c:v>8.9633060000000007E-3</c:v>
                </c:pt>
                <c:pt idx="20436">
                  <c:v>1.0201864E-2</c:v>
                </c:pt>
                <c:pt idx="20437">
                  <c:v>1.318647E-2</c:v>
                </c:pt>
                <c:pt idx="20438">
                  <c:v>1.0031155E-2</c:v>
                </c:pt>
                <c:pt idx="20439">
                  <c:v>1.1509475999999999E-2</c:v>
                </c:pt>
                <c:pt idx="20440">
                  <c:v>1.0210583000000001E-2</c:v>
                </c:pt>
                <c:pt idx="20441">
                  <c:v>8.6550299999999993E-3</c:v>
                </c:pt>
                <c:pt idx="20442">
                  <c:v>7.8580170000000001E-3</c:v>
                </c:pt>
                <c:pt idx="20443">
                  <c:v>1.3924964E-2</c:v>
                </c:pt>
                <c:pt idx="20444">
                  <c:v>1.5572112000000001E-2</c:v>
                </c:pt>
                <c:pt idx="20445">
                  <c:v>1.0862844E-2</c:v>
                </c:pt>
                <c:pt idx="20446">
                  <c:v>8.4604229999999999E-3</c:v>
                </c:pt>
                <c:pt idx="20447">
                  <c:v>1.0500139E-2</c:v>
                </c:pt>
                <c:pt idx="20448">
                  <c:v>1.1075026E-2</c:v>
                </c:pt>
                <c:pt idx="20449">
                  <c:v>7.4142449999999999E-3</c:v>
                </c:pt>
                <c:pt idx="20450">
                  <c:v>6.7672440000000004E-3</c:v>
                </c:pt>
                <c:pt idx="20451">
                  <c:v>8.4769930000000004E-3</c:v>
                </c:pt>
                <c:pt idx="20452">
                  <c:v>1.0822689999999999E-2</c:v>
                </c:pt>
                <c:pt idx="20453">
                  <c:v>1.1228289000000001E-2</c:v>
                </c:pt>
                <c:pt idx="20454">
                  <c:v>9.9781699999999997E-3</c:v>
                </c:pt>
                <c:pt idx="20455">
                  <c:v>1.0402677000000001E-2</c:v>
                </c:pt>
                <c:pt idx="20456">
                  <c:v>9.6383649999999994E-3</c:v>
                </c:pt>
                <c:pt idx="20457">
                  <c:v>9.0460790000000003E-3</c:v>
                </c:pt>
                <c:pt idx="20458">
                  <c:v>1.3200273E-2</c:v>
                </c:pt>
                <c:pt idx="20459">
                  <c:v>1.1114486E-2</c:v>
                </c:pt>
                <c:pt idx="20460">
                  <c:v>1.0615408999999999E-2</c:v>
                </c:pt>
                <c:pt idx="20461">
                  <c:v>5.5870950000000003E-3</c:v>
                </c:pt>
                <c:pt idx="20462">
                  <c:v>1.3309833E-2</c:v>
                </c:pt>
                <c:pt idx="20463">
                  <c:v>1.1854948000000001E-2</c:v>
                </c:pt>
                <c:pt idx="20464">
                  <c:v>1.0761985999999999E-2</c:v>
                </c:pt>
                <c:pt idx="20465">
                  <c:v>9.1041690000000005E-3</c:v>
                </c:pt>
                <c:pt idx="20466">
                  <c:v>4.7672019999999999E-3</c:v>
                </c:pt>
                <c:pt idx="20467">
                  <c:v>6.9845510000000003E-3</c:v>
                </c:pt>
                <c:pt idx="20468">
                  <c:v>7.7925529999999998E-3</c:v>
                </c:pt>
                <c:pt idx="20469">
                  <c:v>6.3073089999999997E-3</c:v>
                </c:pt>
                <c:pt idx="20470">
                  <c:v>4.4992799999999996E-3</c:v>
                </c:pt>
                <c:pt idx="20471">
                  <c:v>8.0567309999999993E-3</c:v>
                </c:pt>
                <c:pt idx="20472">
                  <c:v>2.6681399999999998E-3</c:v>
                </c:pt>
                <c:pt idx="20473">
                  <c:v>3.5397929999999998E-3</c:v>
                </c:pt>
                <c:pt idx="20474">
                  <c:v>9.6911789999999994E-3</c:v>
                </c:pt>
                <c:pt idx="20475">
                  <c:v>3.5672400000000002E-3</c:v>
                </c:pt>
                <c:pt idx="20476">
                  <c:v>6.6960350000000004E-3</c:v>
                </c:pt>
                <c:pt idx="20477">
                  <c:v>5.9556770000000004E-3</c:v>
                </c:pt>
                <c:pt idx="20478">
                  <c:v>6.7257569999999997E-3</c:v>
                </c:pt>
                <c:pt idx="20479">
                  <c:v>1.2007604999999999E-2</c:v>
                </c:pt>
                <c:pt idx="20480">
                  <c:v>2.928281E-3</c:v>
                </c:pt>
                <c:pt idx="20481">
                  <c:v>5.385847E-3</c:v>
                </c:pt>
                <c:pt idx="20482">
                  <c:v>5.1320469999999998E-3</c:v>
                </c:pt>
                <c:pt idx="20483">
                  <c:v>6.8987880000000003E-3</c:v>
                </c:pt>
                <c:pt idx="20484">
                  <c:v>1.0054093E-2</c:v>
                </c:pt>
                <c:pt idx="20485">
                  <c:v>1.0097768999999999E-2</c:v>
                </c:pt>
                <c:pt idx="20486">
                  <c:v>5.4472710000000001E-3</c:v>
                </c:pt>
                <c:pt idx="20487">
                  <c:v>1.0602352000000001E-2</c:v>
                </c:pt>
                <c:pt idx="20488">
                  <c:v>1.1455547E-2</c:v>
                </c:pt>
                <c:pt idx="20489">
                  <c:v>1.1158871000000001E-2</c:v>
                </c:pt>
                <c:pt idx="20490">
                  <c:v>1.2591329E-2</c:v>
                </c:pt>
                <c:pt idx="20491">
                  <c:v>9.5507990000000004E-3</c:v>
                </c:pt>
                <c:pt idx="20492">
                  <c:v>1.1386571E-2</c:v>
                </c:pt>
                <c:pt idx="20493">
                  <c:v>9.3346049999999993E-3</c:v>
                </c:pt>
                <c:pt idx="20494">
                  <c:v>1.1064796E-2</c:v>
                </c:pt>
                <c:pt idx="20495">
                  <c:v>1.3698129999999999E-2</c:v>
                </c:pt>
                <c:pt idx="20496">
                  <c:v>9.8794880000000005E-3</c:v>
                </c:pt>
                <c:pt idx="20497">
                  <c:v>1.0759929E-2</c:v>
                </c:pt>
                <c:pt idx="20498">
                  <c:v>1.2636418999999999E-2</c:v>
                </c:pt>
                <c:pt idx="20499">
                  <c:v>7.5423260000000002E-3</c:v>
                </c:pt>
                <c:pt idx="20500">
                  <c:v>9.8764769999999998E-3</c:v>
                </c:pt>
                <c:pt idx="20501">
                  <c:v>7.8700509999999994E-3</c:v>
                </c:pt>
                <c:pt idx="20502">
                  <c:v>9.7302269999999993E-3</c:v>
                </c:pt>
                <c:pt idx="20503">
                  <c:v>1.1418406000000001E-2</c:v>
                </c:pt>
                <c:pt idx="20504">
                  <c:v>1.0406537E-2</c:v>
                </c:pt>
                <c:pt idx="20505">
                  <c:v>7.5068870000000003E-3</c:v>
                </c:pt>
                <c:pt idx="20506">
                  <c:v>1.1816129999999999E-2</c:v>
                </c:pt>
                <c:pt idx="20507">
                  <c:v>1.2611084E-2</c:v>
                </c:pt>
                <c:pt idx="20508">
                  <c:v>7.8998950000000005E-3</c:v>
                </c:pt>
                <c:pt idx="20509">
                  <c:v>9.8693040000000006E-3</c:v>
                </c:pt>
                <c:pt idx="20510">
                  <c:v>8.8551419999999999E-3</c:v>
                </c:pt>
                <c:pt idx="20511">
                  <c:v>9.9326580000000005E-3</c:v>
                </c:pt>
                <c:pt idx="20512">
                  <c:v>9.1026349999999995E-3</c:v>
                </c:pt>
                <c:pt idx="20513">
                  <c:v>9.5338009999999997E-3</c:v>
                </c:pt>
                <c:pt idx="20514">
                  <c:v>5.90787E-3</c:v>
                </c:pt>
                <c:pt idx="20515">
                  <c:v>1.2613176E-2</c:v>
                </c:pt>
                <c:pt idx="20516">
                  <c:v>9.437918E-3</c:v>
                </c:pt>
                <c:pt idx="20517">
                  <c:v>5.6421140000000002E-3</c:v>
                </c:pt>
                <c:pt idx="20518">
                  <c:v>5.2034830000000001E-3</c:v>
                </c:pt>
                <c:pt idx="20519">
                  <c:v>9.8791940000000009E-3</c:v>
                </c:pt>
                <c:pt idx="20520">
                  <c:v>8.9086240000000004E-3</c:v>
                </c:pt>
                <c:pt idx="20521">
                  <c:v>1.0101720999999999E-2</c:v>
                </c:pt>
                <c:pt idx="20522">
                  <c:v>5.3496430000000003E-3</c:v>
                </c:pt>
                <c:pt idx="20523">
                  <c:v>1.0040535E-2</c:v>
                </c:pt>
                <c:pt idx="20524">
                  <c:v>9.6548160000000001E-3</c:v>
                </c:pt>
                <c:pt idx="20525">
                  <c:v>1.282664E-2</c:v>
                </c:pt>
                <c:pt idx="20526">
                  <c:v>4.4855310000000001E-3</c:v>
                </c:pt>
                <c:pt idx="20527">
                  <c:v>9.2416700000000004E-3</c:v>
                </c:pt>
                <c:pt idx="20528">
                  <c:v>7.102003E-3</c:v>
                </c:pt>
                <c:pt idx="20529">
                  <c:v>4.4031549999999997E-3</c:v>
                </c:pt>
                <c:pt idx="20530">
                  <c:v>6.1436959999999997E-3</c:v>
                </c:pt>
                <c:pt idx="20531">
                  <c:v>9.414057E-3</c:v>
                </c:pt>
                <c:pt idx="20532">
                  <c:v>7.7323829999999998E-3</c:v>
                </c:pt>
                <c:pt idx="20533">
                  <c:v>5.9185030000000003E-3</c:v>
                </c:pt>
                <c:pt idx="20534">
                  <c:v>6.9461210000000004E-3</c:v>
                </c:pt>
                <c:pt idx="20535">
                  <c:v>5.6110780000000002E-3</c:v>
                </c:pt>
                <c:pt idx="20536">
                  <c:v>1.2236129E-2</c:v>
                </c:pt>
                <c:pt idx="20537">
                  <c:v>9.6808250000000005E-3</c:v>
                </c:pt>
                <c:pt idx="20538">
                  <c:v>1.0336835000000001E-2</c:v>
                </c:pt>
                <c:pt idx="20539">
                  <c:v>1.1725407E-2</c:v>
                </c:pt>
                <c:pt idx="20540">
                  <c:v>1.0596603E-2</c:v>
                </c:pt>
                <c:pt idx="20541">
                  <c:v>9.8352060000000009E-3</c:v>
                </c:pt>
                <c:pt idx="20542">
                  <c:v>1.1616155E-2</c:v>
                </c:pt>
                <c:pt idx="20543">
                  <c:v>1.0612941000000001E-2</c:v>
                </c:pt>
                <c:pt idx="20544">
                  <c:v>1.5393116E-2</c:v>
                </c:pt>
                <c:pt idx="20545">
                  <c:v>9.3741039999999994E-3</c:v>
                </c:pt>
                <c:pt idx="20546">
                  <c:v>1.1209728E-2</c:v>
                </c:pt>
                <c:pt idx="20547">
                  <c:v>9.0746720000000006E-3</c:v>
                </c:pt>
                <c:pt idx="20548">
                  <c:v>1.1300789E-2</c:v>
                </c:pt>
                <c:pt idx="20549">
                  <c:v>1.1828096999999999E-2</c:v>
                </c:pt>
                <c:pt idx="20550">
                  <c:v>6.6741439999999999E-3</c:v>
                </c:pt>
                <c:pt idx="20551">
                  <c:v>1.3765078E-2</c:v>
                </c:pt>
                <c:pt idx="20552">
                  <c:v>1.1634859000000001E-2</c:v>
                </c:pt>
                <c:pt idx="20553">
                  <c:v>9.4204409999999999E-3</c:v>
                </c:pt>
                <c:pt idx="20554">
                  <c:v>5.7902229999999997E-3</c:v>
                </c:pt>
                <c:pt idx="20555">
                  <c:v>1.1523476E-2</c:v>
                </c:pt>
                <c:pt idx="20556">
                  <c:v>1.0891148999999999E-2</c:v>
                </c:pt>
                <c:pt idx="20557">
                  <c:v>1.0725765999999999E-2</c:v>
                </c:pt>
                <c:pt idx="20558">
                  <c:v>1.2163369E-2</c:v>
                </c:pt>
                <c:pt idx="20559">
                  <c:v>7.9473180000000001E-3</c:v>
                </c:pt>
                <c:pt idx="20560">
                  <c:v>7.9404860000000001E-3</c:v>
                </c:pt>
                <c:pt idx="20561">
                  <c:v>8.0139900000000003E-3</c:v>
                </c:pt>
                <c:pt idx="20562">
                  <c:v>5.6750819999999997E-3</c:v>
                </c:pt>
                <c:pt idx="20563">
                  <c:v>9.9662320000000002E-3</c:v>
                </c:pt>
                <c:pt idx="20564">
                  <c:v>1.4539221E-2</c:v>
                </c:pt>
                <c:pt idx="20565">
                  <c:v>8.9713499999999995E-3</c:v>
                </c:pt>
                <c:pt idx="20566">
                  <c:v>5.104707E-3</c:v>
                </c:pt>
                <c:pt idx="20567">
                  <c:v>1.2580733E-2</c:v>
                </c:pt>
                <c:pt idx="20568">
                  <c:v>3.6767919999999999E-3</c:v>
                </c:pt>
                <c:pt idx="20569">
                  <c:v>2.7651920000000001E-3</c:v>
                </c:pt>
                <c:pt idx="20570">
                  <c:v>1.9012962000000001E-2</c:v>
                </c:pt>
                <c:pt idx="20571">
                  <c:v>1.2132686E-2</c:v>
                </c:pt>
                <c:pt idx="20572">
                  <c:v>5.188977E-3</c:v>
                </c:pt>
                <c:pt idx="20573">
                  <c:v>9.0660080000000004E-3</c:v>
                </c:pt>
                <c:pt idx="20574">
                  <c:v>-2.7309779999999998E-3</c:v>
                </c:pt>
                <c:pt idx="20575">
                  <c:v>2.64408E-3</c:v>
                </c:pt>
                <c:pt idx="20576">
                  <c:v>1.0867771E-2</c:v>
                </c:pt>
                <c:pt idx="20577">
                  <c:v>1.2236634999999999E-2</c:v>
                </c:pt>
                <c:pt idx="20578">
                  <c:v>1.9548920000000002E-3</c:v>
                </c:pt>
                <c:pt idx="20579">
                  <c:v>-2.6393269999999999E-3</c:v>
                </c:pt>
                <c:pt idx="20580">
                  <c:v>2.318975E-3</c:v>
                </c:pt>
                <c:pt idx="20581">
                  <c:v>4.008218E-3</c:v>
                </c:pt>
                <c:pt idx="20582">
                  <c:v>1.9019830000000001E-3</c:v>
                </c:pt>
                <c:pt idx="20583">
                  <c:v>-9.4227299999999998E-4</c:v>
                </c:pt>
                <c:pt idx="20584">
                  <c:v>8.7443799999999995E-4</c:v>
                </c:pt>
                <c:pt idx="20585">
                  <c:v>4.5165769999999999E-3</c:v>
                </c:pt>
                <c:pt idx="20586">
                  <c:v>4.833731E-3</c:v>
                </c:pt>
                <c:pt idx="20587">
                  <c:v>-9.0679690000000004E-3</c:v>
                </c:pt>
                <c:pt idx="20588">
                  <c:v>6.3395209999999999E-3</c:v>
                </c:pt>
                <c:pt idx="20589">
                  <c:v>1.4214221000000001E-2</c:v>
                </c:pt>
                <c:pt idx="20590">
                  <c:v>-7.1676370000000001E-3</c:v>
                </c:pt>
                <c:pt idx="20591">
                  <c:v>-6.4893299999999998E-3</c:v>
                </c:pt>
                <c:pt idx="20592">
                  <c:v>1.0990623E-2</c:v>
                </c:pt>
                <c:pt idx="20593">
                  <c:v>7.4435600000000001E-3</c:v>
                </c:pt>
                <c:pt idx="20594">
                  <c:v>-5.3470810000000001E-3</c:v>
                </c:pt>
                <c:pt idx="20595">
                  <c:v>-5.6195220000000001E-3</c:v>
                </c:pt>
                <c:pt idx="20596">
                  <c:v>1.1617929999999999E-3</c:v>
                </c:pt>
                <c:pt idx="20597">
                  <c:v>9.6588750000000008E-3</c:v>
                </c:pt>
                <c:pt idx="20598">
                  <c:v>-1.497532E-3</c:v>
                </c:pt>
                <c:pt idx="20599">
                  <c:v>-2.1675829999999998E-3</c:v>
                </c:pt>
                <c:pt idx="20600" formatCode="0.00E+00">
                  <c:v>-7.2238700000000003E-5</c:v>
                </c:pt>
                <c:pt idx="20601">
                  <c:v>1.93012E-4</c:v>
                </c:pt>
                <c:pt idx="20602" formatCode="0.00E+00">
                  <c:v>1.4570500000000001E-6</c:v>
                </c:pt>
                <c:pt idx="20603">
                  <c:v>4.4620499999999997E-4</c:v>
                </c:pt>
                <c:pt idx="20604">
                  <c:v>1.9227960000000001E-3</c:v>
                </c:pt>
                <c:pt idx="20605">
                  <c:v>4.1481340000000004E-3</c:v>
                </c:pt>
                <c:pt idx="20606">
                  <c:v>2.2583999999999999E-4</c:v>
                </c:pt>
                <c:pt idx="20607">
                  <c:v>-2.9169560000000001E-3</c:v>
                </c:pt>
                <c:pt idx="20608">
                  <c:v>1.55878E-4</c:v>
                </c:pt>
                <c:pt idx="20609">
                  <c:v>-6.4892900000000002E-4</c:v>
                </c:pt>
                <c:pt idx="20610">
                  <c:v>-6.8450000000000004E-3</c:v>
                </c:pt>
                <c:pt idx="20611">
                  <c:v>-3.1045909999999999E-3</c:v>
                </c:pt>
                <c:pt idx="20612">
                  <c:v>-5.0695109999999996E-3</c:v>
                </c:pt>
                <c:pt idx="20613">
                  <c:v>3.4576099999999999E-4</c:v>
                </c:pt>
                <c:pt idx="20614">
                  <c:v>-5.876694E-3</c:v>
                </c:pt>
                <c:pt idx="20615">
                  <c:v>-4.1672109999999997E-3</c:v>
                </c:pt>
                <c:pt idx="20616">
                  <c:v>-1.106805E-3</c:v>
                </c:pt>
                <c:pt idx="20617">
                  <c:v>-1.818402E-3</c:v>
                </c:pt>
                <c:pt idx="20618">
                  <c:v>5.2479370000000003E-3</c:v>
                </c:pt>
                <c:pt idx="20619">
                  <c:v>-6.4982010000000003E-3</c:v>
                </c:pt>
                <c:pt idx="20620">
                  <c:v>-1.1404627000000001E-2</c:v>
                </c:pt>
                <c:pt idx="20621">
                  <c:v>8.0383120000000006E-3</c:v>
                </c:pt>
                <c:pt idx="20622">
                  <c:v>-4.0725939999999997E-3</c:v>
                </c:pt>
                <c:pt idx="20623">
                  <c:v>-8.1770590000000004E-3</c:v>
                </c:pt>
                <c:pt idx="20624">
                  <c:v>-7.0830420000000003E-3</c:v>
                </c:pt>
                <c:pt idx="20625">
                  <c:v>4.18284E-4</c:v>
                </c:pt>
                <c:pt idx="20626">
                  <c:v>-1.8700069999999999E-3</c:v>
                </c:pt>
                <c:pt idx="20627">
                  <c:v>-8.8134019999999997E-3</c:v>
                </c:pt>
                <c:pt idx="20628">
                  <c:v>-7.8003439999999999E-3</c:v>
                </c:pt>
                <c:pt idx="20629">
                  <c:v>-6.2818499999999996E-4</c:v>
                </c:pt>
                <c:pt idx="20630">
                  <c:v>-2.8098670000000002E-3</c:v>
                </c:pt>
                <c:pt idx="20631">
                  <c:v>-5.1997880000000003E-3</c:v>
                </c:pt>
                <c:pt idx="20632">
                  <c:v>-3.7819709999999999E-3</c:v>
                </c:pt>
                <c:pt idx="20633">
                  <c:v>-1.9651619999999999E-3</c:v>
                </c:pt>
                <c:pt idx="20634">
                  <c:v>-1.7934599999999999E-4</c:v>
                </c:pt>
                <c:pt idx="20635">
                  <c:v>-6.0990200000000001E-3</c:v>
                </c:pt>
                <c:pt idx="20636">
                  <c:v>2.5771259999999999E-3</c:v>
                </c:pt>
                <c:pt idx="20637">
                  <c:v>3.9531810000000001E-3</c:v>
                </c:pt>
                <c:pt idx="20638">
                  <c:v>2.3633500000000001E-4</c:v>
                </c:pt>
                <c:pt idx="20639">
                  <c:v>-3.324844E-3</c:v>
                </c:pt>
                <c:pt idx="20640">
                  <c:v>1.799078E-3</c:v>
                </c:pt>
                <c:pt idx="20641">
                  <c:v>1.6046669999999999E-3</c:v>
                </c:pt>
                <c:pt idx="20642">
                  <c:v>1.541934E-3</c:v>
                </c:pt>
                <c:pt idx="20643">
                  <c:v>5.6362779999999998E-3</c:v>
                </c:pt>
                <c:pt idx="20644">
                  <c:v>2.5490690000000002E-3</c:v>
                </c:pt>
                <c:pt idx="20645">
                  <c:v>3.6598730000000001E-3</c:v>
                </c:pt>
                <c:pt idx="20646">
                  <c:v>8.5829999999999999E-4</c:v>
                </c:pt>
                <c:pt idx="20647">
                  <c:v>6.3326300000000001E-4</c:v>
                </c:pt>
                <c:pt idx="20648">
                  <c:v>1.8818400000000001E-3</c:v>
                </c:pt>
                <c:pt idx="20649">
                  <c:v>2.8070220000000002E-3</c:v>
                </c:pt>
                <c:pt idx="20650">
                  <c:v>2.7734220000000002E-3</c:v>
                </c:pt>
                <c:pt idx="20651">
                  <c:v>7.0015099999999999E-4</c:v>
                </c:pt>
                <c:pt idx="20652">
                  <c:v>3.4654880000000001E-3</c:v>
                </c:pt>
                <c:pt idx="20653">
                  <c:v>3.5613620000000002E-3</c:v>
                </c:pt>
                <c:pt idx="20654">
                  <c:v>6.6693480000000003E-3</c:v>
                </c:pt>
                <c:pt idx="20655">
                  <c:v>1.9291880000000001E-3</c:v>
                </c:pt>
                <c:pt idx="20656">
                  <c:v>1.9022799999999999E-3</c:v>
                </c:pt>
                <c:pt idx="20657">
                  <c:v>7.1584199999999995E-4</c:v>
                </c:pt>
                <c:pt idx="20658">
                  <c:v>3.5450590000000001E-3</c:v>
                </c:pt>
                <c:pt idx="20659">
                  <c:v>3.1780749999999998E-3</c:v>
                </c:pt>
                <c:pt idx="20660">
                  <c:v>-3.0671300000000002E-4</c:v>
                </c:pt>
                <c:pt idx="20661">
                  <c:v>5.4707489999999996E-3</c:v>
                </c:pt>
                <c:pt idx="20662">
                  <c:v>-4.3097699999999998E-4</c:v>
                </c:pt>
                <c:pt idx="20663">
                  <c:v>2.4324529999999998E-3</c:v>
                </c:pt>
                <c:pt idx="20664">
                  <c:v>3.3104660000000002E-3</c:v>
                </c:pt>
                <c:pt idx="20665">
                  <c:v>-3.1090000000000002E-4</c:v>
                </c:pt>
                <c:pt idx="20666">
                  <c:v>7.9739000000000003E-4</c:v>
                </c:pt>
                <c:pt idx="20667" formatCode="0.00E+00">
                  <c:v>-4.8962899999999998E-5</c:v>
                </c:pt>
                <c:pt idx="20668">
                  <c:v>-1.598059E-3</c:v>
                </c:pt>
                <c:pt idx="20669">
                  <c:v>-3.5818479999999999E-3</c:v>
                </c:pt>
                <c:pt idx="20670">
                  <c:v>1.5411999999999999E-3</c:v>
                </c:pt>
                <c:pt idx="20671">
                  <c:v>2.7614599999999999E-3</c:v>
                </c:pt>
                <c:pt idx="20672">
                  <c:v>1.363174E-3</c:v>
                </c:pt>
                <c:pt idx="20673">
                  <c:v>3.2146029999999999E-3</c:v>
                </c:pt>
                <c:pt idx="20674">
                  <c:v>-2.1008110000000002E-3</c:v>
                </c:pt>
                <c:pt idx="20675">
                  <c:v>-6.7628600000000001E-4</c:v>
                </c:pt>
                <c:pt idx="20676">
                  <c:v>-8.6086400000000003E-4</c:v>
                </c:pt>
                <c:pt idx="20677">
                  <c:v>3.0965939999999998E-3</c:v>
                </c:pt>
                <c:pt idx="20678">
                  <c:v>1.1928139999999999E-3</c:v>
                </c:pt>
                <c:pt idx="20679">
                  <c:v>2.8892480000000001E-3</c:v>
                </c:pt>
                <c:pt idx="20680">
                  <c:v>3.5694849999999998E-3</c:v>
                </c:pt>
                <c:pt idx="20681">
                  <c:v>1.214718E-3</c:v>
                </c:pt>
                <c:pt idx="20682">
                  <c:v>5.5727260000000001E-3</c:v>
                </c:pt>
                <c:pt idx="20683">
                  <c:v>6.2598209999999996E-3</c:v>
                </c:pt>
                <c:pt idx="20684">
                  <c:v>5.4101549999999998E-3</c:v>
                </c:pt>
                <c:pt idx="20685">
                  <c:v>3.7821640000000002E-3</c:v>
                </c:pt>
                <c:pt idx="20686">
                  <c:v>3.5705720000000002E-3</c:v>
                </c:pt>
                <c:pt idx="20687">
                  <c:v>7.5852869999999996E-3</c:v>
                </c:pt>
                <c:pt idx="20688">
                  <c:v>1.4039409999999999E-3</c:v>
                </c:pt>
                <c:pt idx="20689">
                  <c:v>5.9161350000000003E-3</c:v>
                </c:pt>
                <c:pt idx="20690">
                  <c:v>2.4921800000000001E-3</c:v>
                </c:pt>
                <c:pt idx="20691">
                  <c:v>5.0256449999999996E-3</c:v>
                </c:pt>
                <c:pt idx="20692">
                  <c:v>4.691827E-3</c:v>
                </c:pt>
                <c:pt idx="20693">
                  <c:v>2.2092280000000001E-3</c:v>
                </c:pt>
                <c:pt idx="20694">
                  <c:v>3.3933940000000001E-3</c:v>
                </c:pt>
                <c:pt idx="20695">
                  <c:v>3.0019090000000001E-3</c:v>
                </c:pt>
                <c:pt idx="20696">
                  <c:v>6.767665E-3</c:v>
                </c:pt>
                <c:pt idx="20697">
                  <c:v>6.0448819999999997E-3</c:v>
                </c:pt>
                <c:pt idx="20698">
                  <c:v>9.7095580000000001E-3</c:v>
                </c:pt>
                <c:pt idx="20699">
                  <c:v>3.265773E-3</c:v>
                </c:pt>
                <c:pt idx="20700">
                  <c:v>7.0708079999999996E-3</c:v>
                </c:pt>
                <c:pt idx="20701">
                  <c:v>8.3525869999999999E-3</c:v>
                </c:pt>
                <c:pt idx="20702">
                  <c:v>8.4155730000000008E-3</c:v>
                </c:pt>
                <c:pt idx="20703">
                  <c:v>9.3588639999999997E-3</c:v>
                </c:pt>
                <c:pt idx="20704">
                  <c:v>6.0806009999999997E-3</c:v>
                </c:pt>
                <c:pt idx="20705">
                  <c:v>5.8419819999999999E-3</c:v>
                </c:pt>
                <c:pt idx="20706">
                  <c:v>4.8388650000000004E-3</c:v>
                </c:pt>
                <c:pt idx="20707">
                  <c:v>8.1209449999999992E-3</c:v>
                </c:pt>
                <c:pt idx="20708">
                  <c:v>9.2759999999999995E-3</c:v>
                </c:pt>
                <c:pt idx="20709">
                  <c:v>9.762293E-3</c:v>
                </c:pt>
                <c:pt idx="20710">
                  <c:v>4.8516999999999996E-3</c:v>
                </c:pt>
                <c:pt idx="20711">
                  <c:v>2.1270199999999999E-3</c:v>
                </c:pt>
                <c:pt idx="20712">
                  <c:v>8.0754309999999992E-3</c:v>
                </c:pt>
                <c:pt idx="20713">
                  <c:v>7.795799E-3</c:v>
                </c:pt>
                <c:pt idx="20714">
                  <c:v>7.9964579999999997E-3</c:v>
                </c:pt>
                <c:pt idx="20715">
                  <c:v>6.682187E-3</c:v>
                </c:pt>
                <c:pt idx="20716">
                  <c:v>9.7156559999999996E-3</c:v>
                </c:pt>
                <c:pt idx="20717">
                  <c:v>8.8157740000000002E-3</c:v>
                </c:pt>
                <c:pt idx="20718">
                  <c:v>9.7688459999999994E-3</c:v>
                </c:pt>
                <c:pt idx="20719">
                  <c:v>6.142153E-3</c:v>
                </c:pt>
                <c:pt idx="20720">
                  <c:v>1.1661553999999999E-2</c:v>
                </c:pt>
                <c:pt idx="20721">
                  <c:v>1.2884477E-2</c:v>
                </c:pt>
                <c:pt idx="20722">
                  <c:v>3.6876510000000001E-3</c:v>
                </c:pt>
                <c:pt idx="20723">
                  <c:v>7.3878470000000003E-3</c:v>
                </c:pt>
                <c:pt idx="20724">
                  <c:v>1.0623173E-2</c:v>
                </c:pt>
                <c:pt idx="20725">
                  <c:v>1.3590201E-2</c:v>
                </c:pt>
                <c:pt idx="20726">
                  <c:v>9.6022780000000005E-3</c:v>
                </c:pt>
                <c:pt idx="20727">
                  <c:v>6.708487E-3</c:v>
                </c:pt>
                <c:pt idx="20728">
                  <c:v>9.5257099999999997E-3</c:v>
                </c:pt>
                <c:pt idx="20729">
                  <c:v>6.5789209999999997E-3</c:v>
                </c:pt>
                <c:pt idx="20730">
                  <c:v>1.3070185E-2</c:v>
                </c:pt>
                <c:pt idx="20731">
                  <c:v>6.4458379999999997E-3</c:v>
                </c:pt>
                <c:pt idx="20732">
                  <c:v>1.0330219E-2</c:v>
                </c:pt>
                <c:pt idx="20733">
                  <c:v>1.0242599999999999E-2</c:v>
                </c:pt>
                <c:pt idx="20734">
                  <c:v>1.4787962999999999E-2</c:v>
                </c:pt>
                <c:pt idx="20735">
                  <c:v>9.5071789999999993E-3</c:v>
                </c:pt>
                <c:pt idx="20736">
                  <c:v>8.1405009999999996E-3</c:v>
                </c:pt>
                <c:pt idx="20737">
                  <c:v>9.4885939999999995E-3</c:v>
                </c:pt>
                <c:pt idx="20738">
                  <c:v>6.0855400000000004E-3</c:v>
                </c:pt>
                <c:pt idx="20739">
                  <c:v>9.2022360000000008E-3</c:v>
                </c:pt>
                <c:pt idx="20740">
                  <c:v>7.7363650000000003E-3</c:v>
                </c:pt>
                <c:pt idx="20741">
                  <c:v>4.8223340000000002E-3</c:v>
                </c:pt>
                <c:pt idx="20742">
                  <c:v>8.2785840000000003E-3</c:v>
                </c:pt>
                <c:pt idx="20743">
                  <c:v>8.6548890000000007E-3</c:v>
                </c:pt>
                <c:pt idx="20744">
                  <c:v>8.2561800000000001E-3</c:v>
                </c:pt>
                <c:pt idx="20745">
                  <c:v>6.9216700000000004E-3</c:v>
                </c:pt>
                <c:pt idx="20746">
                  <c:v>7.3275149999999997E-3</c:v>
                </c:pt>
                <c:pt idx="20747">
                  <c:v>9.4985239999999995E-3</c:v>
                </c:pt>
                <c:pt idx="20748">
                  <c:v>8.1528610000000008E-3</c:v>
                </c:pt>
                <c:pt idx="20749">
                  <c:v>6.3576240000000001E-3</c:v>
                </c:pt>
                <c:pt idx="20750">
                  <c:v>3.163407E-3</c:v>
                </c:pt>
                <c:pt idx="20751">
                  <c:v>6.8633369999999997E-3</c:v>
                </c:pt>
                <c:pt idx="20752">
                  <c:v>9.8444090000000001E-3</c:v>
                </c:pt>
                <c:pt idx="20753">
                  <c:v>1.0107263E-2</c:v>
                </c:pt>
                <c:pt idx="20754">
                  <c:v>4.7323490000000003E-3</c:v>
                </c:pt>
                <c:pt idx="20755">
                  <c:v>8.9593190000000003E-3</c:v>
                </c:pt>
                <c:pt idx="20756">
                  <c:v>4.9829729999999999E-3</c:v>
                </c:pt>
                <c:pt idx="20757">
                  <c:v>7.4013899999999999E-3</c:v>
                </c:pt>
                <c:pt idx="20758">
                  <c:v>9.1542399999999993E-3</c:v>
                </c:pt>
                <c:pt idx="20759">
                  <c:v>6.1632450000000004E-3</c:v>
                </c:pt>
                <c:pt idx="20760">
                  <c:v>1.0678879E-2</c:v>
                </c:pt>
                <c:pt idx="20761">
                  <c:v>6.8481879999999998E-3</c:v>
                </c:pt>
                <c:pt idx="20762">
                  <c:v>9.3753880000000001E-3</c:v>
                </c:pt>
                <c:pt idx="20763">
                  <c:v>7.1124990000000004E-3</c:v>
                </c:pt>
                <c:pt idx="20764">
                  <c:v>4.7777940000000001E-3</c:v>
                </c:pt>
                <c:pt idx="20765">
                  <c:v>6.134408E-3</c:v>
                </c:pt>
                <c:pt idx="20766">
                  <c:v>8.1406940000000004E-3</c:v>
                </c:pt>
                <c:pt idx="20767">
                  <c:v>9.9300710000000004E-3</c:v>
                </c:pt>
                <c:pt idx="20768">
                  <c:v>3.8226950000000001E-3</c:v>
                </c:pt>
                <c:pt idx="20769">
                  <c:v>1.3706484999999999E-2</c:v>
                </c:pt>
                <c:pt idx="20770">
                  <c:v>6.4818209999999996E-3</c:v>
                </c:pt>
                <c:pt idx="20771">
                  <c:v>5.1017709999999997E-3</c:v>
                </c:pt>
                <c:pt idx="20772">
                  <c:v>8.1321919999999999E-3</c:v>
                </c:pt>
                <c:pt idx="20773">
                  <c:v>9.4656370000000007E-3</c:v>
                </c:pt>
                <c:pt idx="20774">
                  <c:v>9.1864010000000003E-3</c:v>
                </c:pt>
                <c:pt idx="20775">
                  <c:v>3.7727279999999999E-3</c:v>
                </c:pt>
                <c:pt idx="20776">
                  <c:v>7.4891469999999998E-3</c:v>
                </c:pt>
                <c:pt idx="20777">
                  <c:v>5.2057529999999996E-3</c:v>
                </c:pt>
                <c:pt idx="20778">
                  <c:v>1.1494819E-2</c:v>
                </c:pt>
                <c:pt idx="20779">
                  <c:v>1.0105181E-2</c:v>
                </c:pt>
                <c:pt idx="20780">
                  <c:v>2.9803780000000001E-3</c:v>
                </c:pt>
                <c:pt idx="20781">
                  <c:v>7.7037599999999996E-3</c:v>
                </c:pt>
                <c:pt idx="20782">
                  <c:v>8.4374610000000003E-3</c:v>
                </c:pt>
                <c:pt idx="20783">
                  <c:v>4.3308670000000004E-3</c:v>
                </c:pt>
                <c:pt idx="20784">
                  <c:v>3.5508969999999999E-3</c:v>
                </c:pt>
                <c:pt idx="20785">
                  <c:v>6.2132580000000001E-3</c:v>
                </c:pt>
                <c:pt idx="20786">
                  <c:v>5.964329E-3</c:v>
                </c:pt>
                <c:pt idx="20787">
                  <c:v>3.0345849999999998E-3</c:v>
                </c:pt>
                <c:pt idx="20788">
                  <c:v>4.2657110000000002E-3</c:v>
                </c:pt>
                <c:pt idx="20789">
                  <c:v>1.2467509999999999E-3</c:v>
                </c:pt>
                <c:pt idx="20790">
                  <c:v>8.0877980000000002E-3</c:v>
                </c:pt>
                <c:pt idx="20791">
                  <c:v>6.240097E-3</c:v>
                </c:pt>
                <c:pt idx="20792">
                  <c:v>5.3127340000000004E-3</c:v>
                </c:pt>
                <c:pt idx="20793">
                  <c:v>6.6898000000000001E-4</c:v>
                </c:pt>
                <c:pt idx="20794">
                  <c:v>7.2534299999999999E-3</c:v>
                </c:pt>
                <c:pt idx="20795">
                  <c:v>6.2731200000000001E-3</c:v>
                </c:pt>
                <c:pt idx="20796">
                  <c:v>-2.5838400000000001E-4</c:v>
                </c:pt>
                <c:pt idx="20797">
                  <c:v>4.3414279999999996E-3</c:v>
                </c:pt>
                <c:pt idx="20798">
                  <c:v>6.3141029999999997E-3</c:v>
                </c:pt>
                <c:pt idx="20799">
                  <c:v>3.856272E-3</c:v>
                </c:pt>
                <c:pt idx="20800">
                  <c:v>2.440691E-3</c:v>
                </c:pt>
                <c:pt idx="20801">
                  <c:v>3.8106210000000001E-3</c:v>
                </c:pt>
                <c:pt idx="20802">
                  <c:v>7.1327980000000001E-3</c:v>
                </c:pt>
                <c:pt idx="20803">
                  <c:v>2.6994340000000001E-3</c:v>
                </c:pt>
                <c:pt idx="20804">
                  <c:v>3.5006849999999999E-3</c:v>
                </c:pt>
                <c:pt idx="20805">
                  <c:v>2.1981330000000001E-3</c:v>
                </c:pt>
                <c:pt idx="20806">
                  <c:v>4.7384000000000003E-3</c:v>
                </c:pt>
                <c:pt idx="20807">
                  <c:v>3.7133489999999999E-3</c:v>
                </c:pt>
                <c:pt idx="20808">
                  <c:v>3.3731640000000001E-3</c:v>
                </c:pt>
                <c:pt idx="20809">
                  <c:v>4.6064740000000002E-3</c:v>
                </c:pt>
                <c:pt idx="20810">
                  <c:v>7.0833509999999999E-3</c:v>
                </c:pt>
                <c:pt idx="20811">
                  <c:v>6.5398000000000001E-3</c:v>
                </c:pt>
                <c:pt idx="20812">
                  <c:v>2.7884229999999999E-3</c:v>
                </c:pt>
                <c:pt idx="20813">
                  <c:v>6.5413499999999996E-3</c:v>
                </c:pt>
                <c:pt idx="20814">
                  <c:v>2.8172700000000002E-3</c:v>
                </c:pt>
                <c:pt idx="20815">
                  <c:v>4.5589769999999996E-3</c:v>
                </c:pt>
                <c:pt idx="20816">
                  <c:v>5.8419040000000002E-3</c:v>
                </c:pt>
                <c:pt idx="20817">
                  <c:v>2.0775260000000001E-3</c:v>
                </c:pt>
                <c:pt idx="20818">
                  <c:v>8.2957410000000006E-3</c:v>
                </c:pt>
                <c:pt idx="20819">
                  <c:v>1.6109399999999999E-3</c:v>
                </c:pt>
                <c:pt idx="20820">
                  <c:v>2.740868E-3</c:v>
                </c:pt>
                <c:pt idx="20821">
                  <c:v>4.5273170000000003E-3</c:v>
                </c:pt>
                <c:pt idx="20822">
                  <c:v>5.428848E-3</c:v>
                </c:pt>
                <c:pt idx="20823">
                  <c:v>6.5942470000000001E-3</c:v>
                </c:pt>
                <c:pt idx="20824">
                  <c:v>5.5156370000000003E-3</c:v>
                </c:pt>
                <c:pt idx="20825">
                  <c:v>3.7859130000000001E-3</c:v>
                </c:pt>
                <c:pt idx="20826">
                  <c:v>6.4789330000000001E-3</c:v>
                </c:pt>
                <c:pt idx="20827">
                  <c:v>6.7175519999999999E-3</c:v>
                </c:pt>
                <c:pt idx="20828">
                  <c:v>5.6647039999999996E-3</c:v>
                </c:pt>
                <c:pt idx="20829">
                  <c:v>4.3365859999999999E-3</c:v>
                </c:pt>
                <c:pt idx="20830">
                  <c:v>7.2895269999999996E-3</c:v>
                </c:pt>
                <c:pt idx="20831">
                  <c:v>5.2213160000000002E-3</c:v>
                </c:pt>
                <c:pt idx="20832">
                  <c:v>3.1724940000000001E-3</c:v>
                </c:pt>
                <c:pt idx="20833">
                  <c:v>3.2949989999999998E-3</c:v>
                </c:pt>
                <c:pt idx="20834">
                  <c:v>6.3211259999999998E-3</c:v>
                </c:pt>
                <c:pt idx="20835">
                  <c:v>8.0809430000000002E-3</c:v>
                </c:pt>
                <c:pt idx="20836">
                  <c:v>2.570251E-3</c:v>
                </c:pt>
                <c:pt idx="20837">
                  <c:v>4.1948199999999999E-4</c:v>
                </c:pt>
                <c:pt idx="20838">
                  <c:v>4.7053559999999999E-3</c:v>
                </c:pt>
                <c:pt idx="20839">
                  <c:v>7.6843679999999996E-3</c:v>
                </c:pt>
                <c:pt idx="20840">
                  <c:v>2.4605780000000002E-3</c:v>
                </c:pt>
                <c:pt idx="20841">
                  <c:v>4.854494E-3</c:v>
                </c:pt>
                <c:pt idx="20842">
                  <c:v>8.4355569999999998E-3</c:v>
                </c:pt>
                <c:pt idx="20843">
                  <c:v>5.3372350000000001E-3</c:v>
                </c:pt>
                <c:pt idx="20844">
                  <c:v>7.057949E-3</c:v>
                </c:pt>
                <c:pt idx="20845">
                  <c:v>6.4957560000000001E-3</c:v>
                </c:pt>
                <c:pt idx="20846">
                  <c:v>3.579638E-3</c:v>
                </c:pt>
                <c:pt idx="20847">
                  <c:v>7.2036679999999999E-3</c:v>
                </c:pt>
                <c:pt idx="20848">
                  <c:v>7.9929949999999993E-3</c:v>
                </c:pt>
                <c:pt idx="20849">
                  <c:v>7.1695459999999997E-3</c:v>
                </c:pt>
                <c:pt idx="20850">
                  <c:v>7.0211010000000001E-3</c:v>
                </c:pt>
                <c:pt idx="20851">
                  <c:v>4.5803140000000003E-3</c:v>
                </c:pt>
                <c:pt idx="20852">
                  <c:v>2.9759579999999999E-3</c:v>
                </c:pt>
                <c:pt idx="20853">
                  <c:v>7.7917519999999999E-3</c:v>
                </c:pt>
                <c:pt idx="20854">
                  <c:v>5.0311339999999996E-3</c:v>
                </c:pt>
                <c:pt idx="20855">
                  <c:v>4.8548330000000002E-3</c:v>
                </c:pt>
                <c:pt idx="20856">
                  <c:v>4.568697E-3</c:v>
                </c:pt>
                <c:pt idx="20857">
                  <c:v>2.416863E-3</c:v>
                </c:pt>
                <c:pt idx="20858">
                  <c:v>6.8099629999999996E-3</c:v>
                </c:pt>
                <c:pt idx="20859">
                  <c:v>4.7542690000000002E-3</c:v>
                </c:pt>
                <c:pt idx="20860">
                  <c:v>3.8050839999999998E-3</c:v>
                </c:pt>
                <c:pt idx="20861">
                  <c:v>6.5401499999999998E-3</c:v>
                </c:pt>
                <c:pt idx="20862">
                  <c:v>3.3277229999999999E-3</c:v>
                </c:pt>
                <c:pt idx="20863">
                  <c:v>1.0792031000000001E-2</c:v>
                </c:pt>
                <c:pt idx="20864">
                  <c:v>2.8080610000000002E-3</c:v>
                </c:pt>
                <c:pt idx="20865">
                  <c:v>5.7577779999999999E-3</c:v>
                </c:pt>
                <c:pt idx="20866">
                  <c:v>3.1056439999999999E-3</c:v>
                </c:pt>
                <c:pt idx="20867">
                  <c:v>7.0045120000000001E-3</c:v>
                </c:pt>
                <c:pt idx="20868">
                  <c:v>3.849061E-3</c:v>
                </c:pt>
                <c:pt idx="20869">
                  <c:v>2.0247949999999998E-3</c:v>
                </c:pt>
                <c:pt idx="20870">
                  <c:v>4.1066109999999996E-3</c:v>
                </c:pt>
                <c:pt idx="20871">
                  <c:v>4.4693340000000002E-3</c:v>
                </c:pt>
                <c:pt idx="20872">
                  <c:v>-6.6259000000000001E-4</c:v>
                </c:pt>
                <c:pt idx="20873">
                  <c:v>4.4117970000000003E-3</c:v>
                </c:pt>
                <c:pt idx="20874">
                  <c:v>3.702903E-3</c:v>
                </c:pt>
                <c:pt idx="20875">
                  <c:v>5.9325020000000001E-3</c:v>
                </c:pt>
                <c:pt idx="20876">
                  <c:v>2.4364299999999998E-3</c:v>
                </c:pt>
                <c:pt idx="20877">
                  <c:v>4.1967790000000003E-3</c:v>
                </c:pt>
                <c:pt idx="20878">
                  <c:v>3.8767580000000001E-3</c:v>
                </c:pt>
                <c:pt idx="20879">
                  <c:v>4.4935460000000002E-3</c:v>
                </c:pt>
                <c:pt idx="20880">
                  <c:v>5.6813710000000002E-3</c:v>
                </c:pt>
                <c:pt idx="20881">
                  <c:v>9.2975900000000005E-4</c:v>
                </c:pt>
                <c:pt idx="20882">
                  <c:v>5.9851519999999997E-3</c:v>
                </c:pt>
                <c:pt idx="20883">
                  <c:v>1.0711198E-2</c:v>
                </c:pt>
                <c:pt idx="20884">
                  <c:v>6.0532659999999999E-3</c:v>
                </c:pt>
                <c:pt idx="20885">
                  <c:v>1.7370809999999999E-3</c:v>
                </c:pt>
                <c:pt idx="20886">
                  <c:v>8.3287840000000005E-3</c:v>
                </c:pt>
                <c:pt idx="20887">
                  <c:v>9.9626339999999997E-3</c:v>
                </c:pt>
                <c:pt idx="20888">
                  <c:v>9.5501500000000003E-3</c:v>
                </c:pt>
                <c:pt idx="20889">
                  <c:v>7.7069759999999999E-3</c:v>
                </c:pt>
                <c:pt idx="20890">
                  <c:v>6.0993080000000003E-3</c:v>
                </c:pt>
                <c:pt idx="20891">
                  <c:v>1.5099194E-2</c:v>
                </c:pt>
                <c:pt idx="20892">
                  <c:v>1.4590654999999999E-2</c:v>
                </c:pt>
                <c:pt idx="20893">
                  <c:v>9.6294520000000002E-3</c:v>
                </c:pt>
                <c:pt idx="20894">
                  <c:v>1.1841964999999999E-2</c:v>
                </c:pt>
                <c:pt idx="20895">
                  <c:v>1.0483487E-2</c:v>
                </c:pt>
                <c:pt idx="20896">
                  <c:v>8.971672E-3</c:v>
                </c:pt>
                <c:pt idx="20897">
                  <c:v>1.1652941999999999E-2</c:v>
                </c:pt>
                <c:pt idx="20898">
                  <c:v>9.2394929999999997E-3</c:v>
                </c:pt>
                <c:pt idx="20899">
                  <c:v>9.9241920000000001E-3</c:v>
                </c:pt>
                <c:pt idx="20900">
                  <c:v>7.3330180000000002E-3</c:v>
                </c:pt>
                <c:pt idx="20901">
                  <c:v>8.2297050000000004E-3</c:v>
                </c:pt>
                <c:pt idx="20902">
                  <c:v>4.8239829999999996E-3</c:v>
                </c:pt>
                <c:pt idx="20903">
                  <c:v>7.511378E-3</c:v>
                </c:pt>
                <c:pt idx="20904">
                  <c:v>9.6392749999999992E-3</c:v>
                </c:pt>
                <c:pt idx="20905">
                  <c:v>6.6288370000000003E-3</c:v>
                </c:pt>
                <c:pt idx="20906">
                  <c:v>8.0404429999999995E-3</c:v>
                </c:pt>
                <c:pt idx="20907">
                  <c:v>7.3592070000000004E-3</c:v>
                </c:pt>
                <c:pt idx="20908">
                  <c:v>7.4534429999999997E-3</c:v>
                </c:pt>
                <c:pt idx="20909">
                  <c:v>4.0635059999999997E-3</c:v>
                </c:pt>
                <c:pt idx="20910">
                  <c:v>6.7269529999999999E-3</c:v>
                </c:pt>
                <c:pt idx="20911">
                  <c:v>3.7063959999999998E-3</c:v>
                </c:pt>
                <c:pt idx="20912">
                  <c:v>7.3104709999999998E-3</c:v>
                </c:pt>
                <c:pt idx="20913">
                  <c:v>3.663538E-3</c:v>
                </c:pt>
                <c:pt idx="20914">
                  <c:v>5.1579219999999997E-3</c:v>
                </c:pt>
                <c:pt idx="20915">
                  <c:v>5.3424789999999998E-3</c:v>
                </c:pt>
                <c:pt idx="20916">
                  <c:v>1.8898630000000001E-3</c:v>
                </c:pt>
                <c:pt idx="20917">
                  <c:v>4.6025579999999996E-3</c:v>
                </c:pt>
                <c:pt idx="20918">
                  <c:v>5.4225059999999997E-3</c:v>
                </c:pt>
                <c:pt idx="20919">
                  <c:v>7.0366489999999999E-3</c:v>
                </c:pt>
                <c:pt idx="20920">
                  <c:v>2.9940769999999999E-3</c:v>
                </c:pt>
                <c:pt idx="20921">
                  <c:v>2.4020560000000001E-3</c:v>
                </c:pt>
                <c:pt idx="20922">
                  <c:v>7.6459600000000003E-3</c:v>
                </c:pt>
                <c:pt idx="20923">
                  <c:v>7.545558E-3</c:v>
                </c:pt>
                <c:pt idx="20924">
                  <c:v>6.2482520000000001E-3</c:v>
                </c:pt>
                <c:pt idx="20925">
                  <c:v>7.8248429999999997E-3</c:v>
                </c:pt>
                <c:pt idx="20926">
                  <c:v>8.5573920000000005E-3</c:v>
                </c:pt>
                <c:pt idx="20927">
                  <c:v>8.7944140000000004E-3</c:v>
                </c:pt>
                <c:pt idx="20928">
                  <c:v>6.02076E-3</c:v>
                </c:pt>
                <c:pt idx="20929">
                  <c:v>8.6343870000000003E-3</c:v>
                </c:pt>
                <c:pt idx="20930">
                  <c:v>5.7751879999999997E-3</c:v>
                </c:pt>
                <c:pt idx="20931">
                  <c:v>9.5896330000000002E-3</c:v>
                </c:pt>
                <c:pt idx="20932">
                  <c:v>6.6961850000000003E-3</c:v>
                </c:pt>
                <c:pt idx="20933">
                  <c:v>7.4349450000000001E-3</c:v>
                </c:pt>
                <c:pt idx="20934">
                  <c:v>3.3651850000000001E-3</c:v>
                </c:pt>
                <c:pt idx="20935">
                  <c:v>1.0328552E-2</c:v>
                </c:pt>
                <c:pt idx="20936">
                  <c:v>1.2827275000000001E-2</c:v>
                </c:pt>
                <c:pt idx="20937">
                  <c:v>7.1371660000000003E-3</c:v>
                </c:pt>
                <c:pt idx="20938">
                  <c:v>6.9004670000000004E-3</c:v>
                </c:pt>
                <c:pt idx="20939">
                  <c:v>7.8578729999999996E-3</c:v>
                </c:pt>
                <c:pt idx="20940">
                  <c:v>8.6160190000000008E-3</c:v>
                </c:pt>
                <c:pt idx="20941">
                  <c:v>9.0133620000000005E-3</c:v>
                </c:pt>
                <c:pt idx="20942">
                  <c:v>4.6095880000000004E-3</c:v>
                </c:pt>
                <c:pt idx="20943">
                  <c:v>6.3241310000000002E-3</c:v>
                </c:pt>
                <c:pt idx="20944">
                  <c:v>8.3315520000000007E-3</c:v>
                </c:pt>
                <c:pt idx="20945">
                  <c:v>9.769926E-3</c:v>
                </c:pt>
                <c:pt idx="20946">
                  <c:v>6.1096340000000001E-3</c:v>
                </c:pt>
                <c:pt idx="20947">
                  <c:v>1.0583745E-2</c:v>
                </c:pt>
                <c:pt idx="20948">
                  <c:v>1.2264891E-2</c:v>
                </c:pt>
                <c:pt idx="20949">
                  <c:v>4.2016379999999997E-3</c:v>
                </c:pt>
                <c:pt idx="20950">
                  <c:v>5.7369869999999998E-3</c:v>
                </c:pt>
                <c:pt idx="20951">
                  <c:v>4.9947639999999996E-3</c:v>
                </c:pt>
                <c:pt idx="20952">
                  <c:v>7.1935139999999998E-3</c:v>
                </c:pt>
                <c:pt idx="20953">
                  <c:v>5.6214500000000001E-3</c:v>
                </c:pt>
                <c:pt idx="20954">
                  <c:v>2.7805659999999999E-3</c:v>
                </c:pt>
                <c:pt idx="20955">
                  <c:v>4.4889839999999997E-3</c:v>
                </c:pt>
                <c:pt idx="20956">
                  <c:v>5.1334370000000002E-3</c:v>
                </c:pt>
                <c:pt idx="20957">
                  <c:v>7.339333E-3</c:v>
                </c:pt>
                <c:pt idx="20958">
                  <c:v>4.4670559999999996E-3</c:v>
                </c:pt>
                <c:pt idx="20959">
                  <c:v>4.9195269999999999E-3</c:v>
                </c:pt>
                <c:pt idx="20960">
                  <c:v>7.5949299999999997E-4</c:v>
                </c:pt>
                <c:pt idx="20961">
                  <c:v>5.1012449999999999E-3</c:v>
                </c:pt>
                <c:pt idx="20962">
                  <c:v>3.9304029999999998E-3</c:v>
                </c:pt>
                <c:pt idx="20963">
                  <c:v>5.3133829999999996E-3</c:v>
                </c:pt>
                <c:pt idx="20964">
                  <c:v>5.8594780000000004E-3</c:v>
                </c:pt>
                <c:pt idx="20965">
                  <c:v>6.0719989999999998E-3</c:v>
                </c:pt>
                <c:pt idx="20966">
                  <c:v>7.5915419999999997E-3</c:v>
                </c:pt>
                <c:pt idx="20967">
                  <c:v>1.423395E-3</c:v>
                </c:pt>
                <c:pt idx="20968">
                  <c:v>2.4350130000000002E-3</c:v>
                </c:pt>
                <c:pt idx="20969">
                  <c:v>3.1958780000000001E-3</c:v>
                </c:pt>
                <c:pt idx="20970">
                  <c:v>1.3233240000000001E-3</c:v>
                </c:pt>
                <c:pt idx="20971">
                  <c:v>4.4285699999999997E-3</c:v>
                </c:pt>
                <c:pt idx="20972">
                  <c:v>2.0065450000000002E-3</c:v>
                </c:pt>
                <c:pt idx="20973">
                  <c:v>2.7820570000000001E-3</c:v>
                </c:pt>
                <c:pt idx="20974">
                  <c:v>1.7734059999999999E-3</c:v>
                </c:pt>
                <c:pt idx="20975">
                  <c:v>4.5590730000000003E-3</c:v>
                </c:pt>
                <c:pt idx="20976">
                  <c:v>5.7074270000000002E-3</c:v>
                </c:pt>
                <c:pt idx="20977">
                  <c:v>2.4562400000000002E-3</c:v>
                </c:pt>
                <c:pt idx="20978">
                  <c:v>2.8253779999999999E-3</c:v>
                </c:pt>
                <c:pt idx="20979">
                  <c:v>5.6928029999999998E-3</c:v>
                </c:pt>
                <c:pt idx="20980">
                  <c:v>4.8484039999999997E-3</c:v>
                </c:pt>
                <c:pt idx="20981">
                  <c:v>4.0992570000000002E-3</c:v>
                </c:pt>
                <c:pt idx="20982">
                  <c:v>3.4256920000000001E-3</c:v>
                </c:pt>
                <c:pt idx="20983">
                  <c:v>4.7522129999999999E-3</c:v>
                </c:pt>
                <c:pt idx="20984">
                  <c:v>6.2141389999999996E-3</c:v>
                </c:pt>
                <c:pt idx="20985">
                  <c:v>5.6620660000000003E-3</c:v>
                </c:pt>
                <c:pt idx="20986">
                  <c:v>4.7519279999999999E-3</c:v>
                </c:pt>
                <c:pt idx="20987">
                  <c:v>5.1354230000000001E-3</c:v>
                </c:pt>
                <c:pt idx="20988">
                  <c:v>7.6018630000000004E-3</c:v>
                </c:pt>
                <c:pt idx="20989">
                  <c:v>7.2969310000000004E-3</c:v>
                </c:pt>
                <c:pt idx="20990">
                  <c:v>4.9072509999999996E-3</c:v>
                </c:pt>
                <c:pt idx="20991">
                  <c:v>8.1254150000000004E-3</c:v>
                </c:pt>
                <c:pt idx="20992">
                  <c:v>8.2293690000000003E-3</c:v>
                </c:pt>
                <c:pt idx="20993">
                  <c:v>7.7326900000000004E-3</c:v>
                </c:pt>
                <c:pt idx="20994">
                  <c:v>8.3185859999999993E-3</c:v>
                </c:pt>
                <c:pt idx="20995">
                  <c:v>7.8408139999999998E-3</c:v>
                </c:pt>
                <c:pt idx="20996">
                  <c:v>1.0691744E-2</c:v>
                </c:pt>
                <c:pt idx="20997">
                  <c:v>1.0606524000000001E-2</c:v>
                </c:pt>
                <c:pt idx="20998">
                  <c:v>3.537629E-3</c:v>
                </c:pt>
                <c:pt idx="20999">
                  <c:v>5.7155620000000004E-3</c:v>
                </c:pt>
                <c:pt idx="21000">
                  <c:v>5.9293719999999996E-3</c:v>
                </c:pt>
                <c:pt idx="21001">
                  <c:v>5.905403E-3</c:v>
                </c:pt>
                <c:pt idx="21002">
                  <c:v>8.7830500000000006E-3</c:v>
                </c:pt>
                <c:pt idx="21003">
                  <c:v>4.4905659999999997E-3</c:v>
                </c:pt>
                <c:pt idx="21004">
                  <c:v>6.3090510000000004E-3</c:v>
                </c:pt>
                <c:pt idx="21005">
                  <c:v>6.5229019999999997E-3</c:v>
                </c:pt>
                <c:pt idx="21006">
                  <c:v>4.2501149999999996E-3</c:v>
                </c:pt>
                <c:pt idx="21007">
                  <c:v>3.1667409999999998E-3</c:v>
                </c:pt>
                <c:pt idx="21008">
                  <c:v>3.6223430000000001E-3</c:v>
                </c:pt>
                <c:pt idx="21009">
                  <c:v>1.379162E-3</c:v>
                </c:pt>
                <c:pt idx="21010">
                  <c:v>6.9693869999999996E-3</c:v>
                </c:pt>
                <c:pt idx="21011">
                  <c:v>4.0739979999999997E-3</c:v>
                </c:pt>
                <c:pt idx="21012">
                  <c:v>4.7858859999999996E-3</c:v>
                </c:pt>
                <c:pt idx="21013">
                  <c:v>6.4322520000000003E-3</c:v>
                </c:pt>
                <c:pt idx="21014">
                  <c:v>3.588426E-3</c:v>
                </c:pt>
                <c:pt idx="21015">
                  <c:v>3.6864300000000001E-3</c:v>
                </c:pt>
                <c:pt idx="21016">
                  <c:v>-1.26205E-3</c:v>
                </c:pt>
                <c:pt idx="21017">
                  <c:v>3.5417600000000001E-3</c:v>
                </c:pt>
                <c:pt idx="21018">
                  <c:v>5.915656E-3</c:v>
                </c:pt>
                <c:pt idx="21019">
                  <c:v>4.2897960000000002E-3</c:v>
                </c:pt>
                <c:pt idx="21020">
                  <c:v>5.75802E-3</c:v>
                </c:pt>
                <c:pt idx="21021">
                  <c:v>6.087187E-3</c:v>
                </c:pt>
                <c:pt idx="21022">
                  <c:v>3.196178E-3</c:v>
                </c:pt>
                <c:pt idx="21023">
                  <c:v>1.5583350000000001E-3</c:v>
                </c:pt>
                <c:pt idx="21024">
                  <c:v>7.5122590000000003E-3</c:v>
                </c:pt>
                <c:pt idx="21025">
                  <c:v>5.1487039999999996E-3</c:v>
                </c:pt>
                <c:pt idx="21026">
                  <c:v>1.1686999E-2</c:v>
                </c:pt>
                <c:pt idx="21027">
                  <c:v>7.2019700000000002E-3</c:v>
                </c:pt>
                <c:pt idx="21028">
                  <c:v>3.306116E-3</c:v>
                </c:pt>
                <c:pt idx="21029">
                  <c:v>5.5511609999999998E-3</c:v>
                </c:pt>
                <c:pt idx="21030">
                  <c:v>4.2527540000000001E-3</c:v>
                </c:pt>
                <c:pt idx="21031">
                  <c:v>3.4764420000000002E-3</c:v>
                </c:pt>
                <c:pt idx="21032">
                  <c:v>7.5587279999999998E-3</c:v>
                </c:pt>
                <c:pt idx="21033">
                  <c:v>4.9741300000000002E-3</c:v>
                </c:pt>
                <c:pt idx="21034">
                  <c:v>3.7957149999999999E-3</c:v>
                </c:pt>
                <c:pt idx="21035">
                  <c:v>6.3382339999999999E-3</c:v>
                </c:pt>
                <c:pt idx="21036">
                  <c:v>3.5091250000000001E-3</c:v>
                </c:pt>
                <c:pt idx="21037">
                  <c:v>5.41728E-3</c:v>
                </c:pt>
                <c:pt idx="21038">
                  <c:v>3.9209400000000004E-3</c:v>
                </c:pt>
                <c:pt idx="21039">
                  <c:v>3.3859110000000001E-3</c:v>
                </c:pt>
                <c:pt idx="21040">
                  <c:v>5.866731E-3</c:v>
                </c:pt>
                <c:pt idx="21041">
                  <c:v>4.23661E-3</c:v>
                </c:pt>
                <c:pt idx="21042">
                  <c:v>2.9765260000000002E-3</c:v>
                </c:pt>
                <c:pt idx="21043">
                  <c:v>4.6977269999999996E-3</c:v>
                </c:pt>
                <c:pt idx="21044">
                  <c:v>6.0814720000000001E-3</c:v>
                </c:pt>
                <c:pt idx="21045">
                  <c:v>6.3091730000000004E-3</c:v>
                </c:pt>
                <c:pt idx="21046">
                  <c:v>6.0162159999999996E-3</c:v>
                </c:pt>
                <c:pt idx="21047">
                  <c:v>3.6904780000000001E-3</c:v>
                </c:pt>
                <c:pt idx="21048">
                  <c:v>4.7801229999999998E-3</c:v>
                </c:pt>
                <c:pt idx="21049">
                  <c:v>4.2903669999999998E-3</c:v>
                </c:pt>
                <c:pt idx="21050">
                  <c:v>6.3402629999999996E-3</c:v>
                </c:pt>
                <c:pt idx="21051">
                  <c:v>4.3096030000000004E-3</c:v>
                </c:pt>
                <c:pt idx="21052">
                  <c:v>2.5269170000000001E-3</c:v>
                </c:pt>
                <c:pt idx="21053">
                  <c:v>7.8473799999999993E-3</c:v>
                </c:pt>
                <c:pt idx="21054">
                  <c:v>7.9931640000000005E-3</c:v>
                </c:pt>
                <c:pt idx="21055">
                  <c:v>2.687081E-3</c:v>
                </c:pt>
                <c:pt idx="21056">
                  <c:v>8.555623E-3</c:v>
                </c:pt>
                <c:pt idx="21057">
                  <c:v>6.4346819999999997E-3</c:v>
                </c:pt>
                <c:pt idx="21058">
                  <c:v>6.4789219999999998E-3</c:v>
                </c:pt>
                <c:pt idx="21059">
                  <c:v>5.9460229999999999E-3</c:v>
                </c:pt>
                <c:pt idx="21060">
                  <c:v>4.7529750000000004E-3</c:v>
                </c:pt>
                <c:pt idx="21061">
                  <c:v>4.7002449999999996E-3</c:v>
                </c:pt>
                <c:pt idx="21062">
                  <c:v>7.5638210000000001E-3</c:v>
                </c:pt>
                <c:pt idx="21063">
                  <c:v>7.2130830000000003E-3</c:v>
                </c:pt>
                <c:pt idx="21064">
                  <c:v>4.3720310000000002E-3</c:v>
                </c:pt>
                <c:pt idx="21065">
                  <c:v>3.8593719999999998E-3</c:v>
                </c:pt>
                <c:pt idx="21066">
                  <c:v>1.2747749999999999E-3</c:v>
                </c:pt>
                <c:pt idx="21067">
                  <c:v>1.477974E-3</c:v>
                </c:pt>
                <c:pt idx="21068">
                  <c:v>3.4000879999999999E-3</c:v>
                </c:pt>
                <c:pt idx="21069">
                  <c:v>2.9172569999999999E-3</c:v>
                </c:pt>
                <c:pt idx="21070">
                  <c:v>5.3004489999999996E-3</c:v>
                </c:pt>
                <c:pt idx="21071">
                  <c:v>5.8503920000000003E-3</c:v>
                </c:pt>
                <c:pt idx="21072">
                  <c:v>3.7955049999999998E-3</c:v>
                </c:pt>
                <c:pt idx="21073">
                  <c:v>5.5635779999999996E-3</c:v>
                </c:pt>
                <c:pt idx="21074">
                  <c:v>4.2121830000000004E-3</c:v>
                </c:pt>
                <c:pt idx="21075">
                  <c:v>4.742685E-3</c:v>
                </c:pt>
                <c:pt idx="21076">
                  <c:v>7.1248570000000001E-3</c:v>
                </c:pt>
                <c:pt idx="21077">
                  <c:v>6.7205889999999999E-3</c:v>
                </c:pt>
                <c:pt idx="21078">
                  <c:v>7.5442410000000001E-3</c:v>
                </c:pt>
                <c:pt idx="21079">
                  <c:v>7.2116120000000001E-3</c:v>
                </c:pt>
                <c:pt idx="21080">
                  <c:v>1.3554179999999999E-3</c:v>
                </c:pt>
                <c:pt idx="21081">
                  <c:v>7.4106470000000002E-3</c:v>
                </c:pt>
                <c:pt idx="21082">
                  <c:v>6.528425E-3</c:v>
                </c:pt>
                <c:pt idx="21083">
                  <c:v>6.714846E-3</c:v>
                </c:pt>
                <c:pt idx="21084">
                  <c:v>5.0529850000000003E-3</c:v>
                </c:pt>
                <c:pt idx="21085">
                  <c:v>7.7462390000000002E-3</c:v>
                </c:pt>
                <c:pt idx="21086">
                  <c:v>4.6764939999999998E-3</c:v>
                </c:pt>
                <c:pt idx="21087">
                  <c:v>6.376657E-3</c:v>
                </c:pt>
                <c:pt idx="21088">
                  <c:v>6.2734699999999997E-3</c:v>
                </c:pt>
                <c:pt idx="21089">
                  <c:v>4.24494E-3</c:v>
                </c:pt>
                <c:pt idx="21090">
                  <c:v>4.2101020000000003E-3</c:v>
                </c:pt>
                <c:pt idx="21091">
                  <c:v>5.6660529999999999E-3</c:v>
                </c:pt>
                <c:pt idx="21092">
                  <c:v>6.5961309999999999E-3</c:v>
                </c:pt>
                <c:pt idx="21093">
                  <c:v>4.5130070000000003E-3</c:v>
                </c:pt>
                <c:pt idx="21094">
                  <c:v>1.4013859999999999E-3</c:v>
                </c:pt>
                <c:pt idx="21095">
                  <c:v>5.1479200000000003E-3</c:v>
                </c:pt>
                <c:pt idx="21096">
                  <c:v>7.191383E-3</c:v>
                </c:pt>
                <c:pt idx="21097">
                  <c:v>4.346595E-3</c:v>
                </c:pt>
                <c:pt idx="21098">
                  <c:v>5.2851189999999996E-3</c:v>
                </c:pt>
                <c:pt idx="21099">
                  <c:v>3.8944159999999999E-3</c:v>
                </c:pt>
                <c:pt idx="21100">
                  <c:v>6.2208460000000004E-3</c:v>
                </c:pt>
                <c:pt idx="21101">
                  <c:v>3.3065490000000002E-3</c:v>
                </c:pt>
                <c:pt idx="21102">
                  <c:v>6.6735600000000003E-4</c:v>
                </c:pt>
                <c:pt idx="21103">
                  <c:v>8.5196860000000003E-3</c:v>
                </c:pt>
                <c:pt idx="21104">
                  <c:v>7.7339720000000004E-3</c:v>
                </c:pt>
                <c:pt idx="21105">
                  <c:v>3.5983489999999998E-3</c:v>
                </c:pt>
                <c:pt idx="21106">
                  <c:v>5.0805440000000002E-3</c:v>
                </c:pt>
                <c:pt idx="21107">
                  <c:v>8.6459840000000007E-3</c:v>
                </c:pt>
                <c:pt idx="21108">
                  <c:v>6.3787549999999998E-3</c:v>
                </c:pt>
                <c:pt idx="21109">
                  <c:v>6.978232E-3</c:v>
                </c:pt>
                <c:pt idx="21110">
                  <c:v>5.7732770000000003E-3</c:v>
                </c:pt>
                <c:pt idx="21111">
                  <c:v>9.6380560000000007E-3</c:v>
                </c:pt>
                <c:pt idx="21112">
                  <c:v>2.9088320000000001E-3</c:v>
                </c:pt>
                <c:pt idx="21113">
                  <c:v>3.8638409999999998E-3</c:v>
                </c:pt>
                <c:pt idx="21114">
                  <c:v>4.0103159999999999E-3</c:v>
                </c:pt>
                <c:pt idx="21115">
                  <c:v>1.7444979999999999E-3</c:v>
                </c:pt>
                <c:pt idx="21116">
                  <c:v>3.4091970000000001E-3</c:v>
                </c:pt>
                <c:pt idx="21117">
                  <c:v>5.0124200000000001E-3</c:v>
                </c:pt>
                <c:pt idx="21118">
                  <c:v>5.1378470000000001E-3</c:v>
                </c:pt>
                <c:pt idx="21119">
                  <c:v>5.3309259999999997E-3</c:v>
                </c:pt>
                <c:pt idx="21120">
                  <c:v>3.6887679999999998E-3</c:v>
                </c:pt>
                <c:pt idx="21121">
                  <c:v>4.2512269999999998E-3</c:v>
                </c:pt>
                <c:pt idx="21122">
                  <c:v>3.2566320000000002E-3</c:v>
                </c:pt>
                <c:pt idx="21123">
                  <c:v>3.9040469999999999E-3</c:v>
                </c:pt>
                <c:pt idx="21124">
                  <c:v>3.6120950000000001E-3</c:v>
                </c:pt>
                <c:pt idx="21125">
                  <c:v>5.1194439999999999E-3</c:v>
                </c:pt>
                <c:pt idx="21126">
                  <c:v>8.2429679999999998E-3</c:v>
                </c:pt>
                <c:pt idx="21127">
                  <c:v>2.9376850000000002E-3</c:v>
                </c:pt>
                <c:pt idx="21128">
                  <c:v>2.3331060000000002E-3</c:v>
                </c:pt>
                <c:pt idx="21129">
                  <c:v>5.3046619999999999E-3</c:v>
                </c:pt>
                <c:pt idx="21130">
                  <c:v>5.1943229999999998E-3</c:v>
                </c:pt>
                <c:pt idx="21131">
                  <c:v>7.4958259999999997E-3</c:v>
                </c:pt>
                <c:pt idx="21132">
                  <c:v>6.5556210000000002E-3</c:v>
                </c:pt>
                <c:pt idx="21133">
                  <c:v>2.7443709999999998E-3</c:v>
                </c:pt>
                <c:pt idx="21134">
                  <c:v>1.4795629999999999E-3</c:v>
                </c:pt>
                <c:pt idx="21135">
                  <c:v>2.8553530000000001E-3</c:v>
                </c:pt>
                <c:pt idx="21136">
                  <c:v>5.3402290000000002E-3</c:v>
                </c:pt>
                <c:pt idx="21137">
                  <c:v>5.1894940000000002E-3</c:v>
                </c:pt>
                <c:pt idx="21138">
                  <c:v>7.7661290000000001E-3</c:v>
                </c:pt>
                <c:pt idx="21139">
                  <c:v>3.5756450000000001E-3</c:v>
                </c:pt>
                <c:pt idx="21140">
                  <c:v>2.1781510000000001E-3</c:v>
                </c:pt>
                <c:pt idx="21141">
                  <c:v>3.1400849999999999E-3</c:v>
                </c:pt>
                <c:pt idx="21142">
                  <c:v>6.1904289999999999E-3</c:v>
                </c:pt>
                <c:pt idx="21143">
                  <c:v>5.1864169999999996E-3</c:v>
                </c:pt>
                <c:pt idx="21144">
                  <c:v>6.2377830000000002E-3</c:v>
                </c:pt>
                <c:pt idx="21145">
                  <c:v>1.121585E-3</c:v>
                </c:pt>
                <c:pt idx="21146">
                  <c:v>1.363466E-3</c:v>
                </c:pt>
                <c:pt idx="21147">
                  <c:v>1.582378E-3</c:v>
                </c:pt>
                <c:pt idx="21148">
                  <c:v>2.3637250000000001E-3</c:v>
                </c:pt>
                <c:pt idx="21149">
                  <c:v>3.3014239999999999E-3</c:v>
                </c:pt>
                <c:pt idx="21150">
                  <c:v>8.3385100000000004E-4</c:v>
                </c:pt>
                <c:pt idx="21151">
                  <c:v>4.2813130000000001E-3</c:v>
                </c:pt>
                <c:pt idx="21152">
                  <c:v>1.8623979999999999E-3</c:v>
                </c:pt>
                <c:pt idx="21153">
                  <c:v>5.0557939999999997E-3</c:v>
                </c:pt>
                <c:pt idx="21154">
                  <c:v>5.6367980000000002E-3</c:v>
                </c:pt>
                <c:pt idx="21155">
                  <c:v>1.212489E-3</c:v>
                </c:pt>
                <c:pt idx="21156">
                  <c:v>1.2407989999999999E-3</c:v>
                </c:pt>
                <c:pt idx="21157">
                  <c:v>2.5132570000000001E-3</c:v>
                </c:pt>
                <c:pt idx="21158">
                  <c:v>4.9782999999999997E-3</c:v>
                </c:pt>
                <c:pt idx="21159">
                  <c:v>1.9963580000000002E-3</c:v>
                </c:pt>
                <c:pt idx="21160">
                  <c:v>6.0984029999999996E-3</c:v>
                </c:pt>
                <c:pt idx="21161">
                  <c:v>2.994755E-3</c:v>
                </c:pt>
                <c:pt idx="21162">
                  <c:v>1.295156E-3</c:v>
                </c:pt>
                <c:pt idx="21163">
                  <c:v>4.3199739999999999E-3</c:v>
                </c:pt>
                <c:pt idx="21164">
                  <c:v>1.3820999999999999E-4</c:v>
                </c:pt>
                <c:pt idx="21165">
                  <c:v>2.107617E-3</c:v>
                </c:pt>
                <c:pt idx="21166">
                  <c:v>1.9153519999999999E-3</c:v>
                </c:pt>
                <c:pt idx="21167">
                  <c:v>4.7902350000000003E-3</c:v>
                </c:pt>
                <c:pt idx="21168">
                  <c:v>3.1934189999999999E-3</c:v>
                </c:pt>
                <c:pt idx="21169">
                  <c:v>1.7633010000000001E-3</c:v>
                </c:pt>
                <c:pt idx="21170">
                  <c:v>3.1097329999999999E-3</c:v>
                </c:pt>
                <c:pt idx="21171">
                  <c:v>6.8549359999999998E-3</c:v>
                </c:pt>
                <c:pt idx="21172">
                  <c:v>6.8908789999999999E-3</c:v>
                </c:pt>
                <c:pt idx="21173">
                  <c:v>8.6051540000000003E-3</c:v>
                </c:pt>
                <c:pt idx="21174">
                  <c:v>7.3985580000000004E-3</c:v>
                </c:pt>
                <c:pt idx="21175">
                  <c:v>9.0395979999999994E-3</c:v>
                </c:pt>
                <c:pt idx="21176">
                  <c:v>5.2620280000000002E-3</c:v>
                </c:pt>
                <c:pt idx="21177">
                  <c:v>5.6101040000000003E-3</c:v>
                </c:pt>
                <c:pt idx="21178">
                  <c:v>5.0033559999999996E-3</c:v>
                </c:pt>
                <c:pt idx="21179">
                  <c:v>8.2558749999999993E-3</c:v>
                </c:pt>
                <c:pt idx="21180">
                  <c:v>6.894496E-3</c:v>
                </c:pt>
                <c:pt idx="21181">
                  <c:v>4.446785E-3</c:v>
                </c:pt>
                <c:pt idx="21182">
                  <c:v>5.1069080000000003E-3</c:v>
                </c:pt>
                <c:pt idx="21183">
                  <c:v>3.8120789999999999E-3</c:v>
                </c:pt>
                <c:pt idx="21184">
                  <c:v>1.72438E-3</c:v>
                </c:pt>
                <c:pt idx="21185">
                  <c:v>3.3172169999999999E-3</c:v>
                </c:pt>
                <c:pt idx="21186">
                  <c:v>5.4706600000000002E-4</c:v>
                </c:pt>
                <c:pt idx="21187">
                  <c:v>5.4384940000000003E-3</c:v>
                </c:pt>
                <c:pt idx="21188">
                  <c:v>4.5326680000000001E-3</c:v>
                </c:pt>
                <c:pt idx="21189">
                  <c:v>1.351788E-3</c:v>
                </c:pt>
                <c:pt idx="21190">
                  <c:v>3.6942390000000002E-3</c:v>
                </c:pt>
                <c:pt idx="21191">
                  <c:v>6.8300299999999995E-4</c:v>
                </c:pt>
                <c:pt idx="21192">
                  <c:v>2.8078679999999998E-3</c:v>
                </c:pt>
                <c:pt idx="21193">
                  <c:v>2.4043990000000002E-3</c:v>
                </c:pt>
                <c:pt idx="21194">
                  <c:v>3.1517810000000002E-3</c:v>
                </c:pt>
                <c:pt idx="21195">
                  <c:v>5.2287799999999997E-3</c:v>
                </c:pt>
                <c:pt idx="21196">
                  <c:v>3.8141680000000002E-3</c:v>
                </c:pt>
                <c:pt idx="21197">
                  <c:v>1.412529E-3</c:v>
                </c:pt>
                <c:pt idx="21198">
                  <c:v>-1.6340040000000001E-3</c:v>
                </c:pt>
                <c:pt idx="21199">
                  <c:v>2.8137420000000002E-3</c:v>
                </c:pt>
                <c:pt idx="21200">
                  <c:v>1.7911509999999999E-3</c:v>
                </c:pt>
                <c:pt idx="21201">
                  <c:v>1.974909E-3</c:v>
                </c:pt>
                <c:pt idx="21202">
                  <c:v>-2.1577839999999998E-3</c:v>
                </c:pt>
                <c:pt idx="21203">
                  <c:v>-5.8971499999999999E-4</c:v>
                </c:pt>
                <c:pt idx="21204">
                  <c:v>1.3106459999999999E-3</c:v>
                </c:pt>
                <c:pt idx="21205">
                  <c:v>3.4760630000000002E-3</c:v>
                </c:pt>
                <c:pt idx="21206">
                  <c:v>4.4629499999999998E-4</c:v>
                </c:pt>
                <c:pt idx="21207">
                  <c:v>3.6157229999999999E-3</c:v>
                </c:pt>
                <c:pt idx="21208">
                  <c:v>3.9508069999999998E-3</c:v>
                </c:pt>
                <c:pt idx="21209">
                  <c:v>2.9404040000000002E-3</c:v>
                </c:pt>
                <c:pt idx="21210">
                  <c:v>2.0434569999999998E-3</c:v>
                </c:pt>
                <c:pt idx="21211">
                  <c:v>-6.6950500000000003E-4</c:v>
                </c:pt>
                <c:pt idx="21212">
                  <c:v>5.331723E-3</c:v>
                </c:pt>
                <c:pt idx="21213">
                  <c:v>6.3346690000000002E-3</c:v>
                </c:pt>
                <c:pt idx="21214">
                  <c:v>3.401631E-3</c:v>
                </c:pt>
                <c:pt idx="21215">
                  <c:v>1.5728389999999999E-3</c:v>
                </c:pt>
                <c:pt idx="21216">
                  <c:v>1.882005E-3</c:v>
                </c:pt>
                <c:pt idx="21217">
                  <c:v>3.7925569999999998E-3</c:v>
                </c:pt>
                <c:pt idx="21218">
                  <c:v>1.552599E-3</c:v>
                </c:pt>
                <c:pt idx="21219">
                  <c:v>-3.6115370000000002E-3</c:v>
                </c:pt>
                <c:pt idx="21220">
                  <c:v>-1.705935E-3</c:v>
                </c:pt>
                <c:pt idx="21221">
                  <c:v>4.2960309999999996E-3</c:v>
                </c:pt>
                <c:pt idx="21222">
                  <c:v>5.9212539999999999E-3</c:v>
                </c:pt>
                <c:pt idx="21223">
                  <c:v>1.854341E-3</c:v>
                </c:pt>
                <c:pt idx="21224">
                  <c:v>1.0787699999999999E-3</c:v>
                </c:pt>
                <c:pt idx="21225">
                  <c:v>4.7637859999999999E-3</c:v>
                </c:pt>
                <c:pt idx="21226">
                  <c:v>7.7767770000000003E-3</c:v>
                </c:pt>
                <c:pt idx="21227">
                  <c:v>4.0795099999999997E-3</c:v>
                </c:pt>
                <c:pt idx="21228">
                  <c:v>3.2333319999999998E-3</c:v>
                </c:pt>
                <c:pt idx="21229">
                  <c:v>4.0967290000000003E-3</c:v>
                </c:pt>
                <c:pt idx="21230">
                  <c:v>6.4892109999999999E-3</c:v>
                </c:pt>
                <c:pt idx="21231">
                  <c:v>-1.4371550000000001E-3</c:v>
                </c:pt>
                <c:pt idx="21232">
                  <c:v>9.76201E-4</c:v>
                </c:pt>
                <c:pt idx="21233">
                  <c:v>1.5626290000000001E-3</c:v>
                </c:pt>
                <c:pt idx="21234">
                  <c:v>5.7491510000000001E-3</c:v>
                </c:pt>
                <c:pt idx="21235">
                  <c:v>4.6090510000000003E-3</c:v>
                </c:pt>
                <c:pt idx="21236">
                  <c:v>4.7711999999999999E-4</c:v>
                </c:pt>
                <c:pt idx="21237">
                  <c:v>5.3091599999999998E-4</c:v>
                </c:pt>
                <c:pt idx="21238">
                  <c:v>5.0237349999999997E-3</c:v>
                </c:pt>
                <c:pt idx="21239">
                  <c:v>4.79497E-3</c:v>
                </c:pt>
                <c:pt idx="21240">
                  <c:v>1.210788E-3</c:v>
                </c:pt>
                <c:pt idx="21241">
                  <c:v>3.797782E-3</c:v>
                </c:pt>
                <c:pt idx="21242">
                  <c:v>2.8198469999999999E-3</c:v>
                </c:pt>
                <c:pt idx="21243">
                  <c:v>3.4033459999999998E-3</c:v>
                </c:pt>
                <c:pt idx="21244">
                  <c:v>-4.42912E-4</c:v>
                </c:pt>
                <c:pt idx="21245">
                  <c:v>1.013838E-3</c:v>
                </c:pt>
                <c:pt idx="21246">
                  <c:v>4.3087790000000004E-3</c:v>
                </c:pt>
                <c:pt idx="21247">
                  <c:v>2.1015510000000001E-3</c:v>
                </c:pt>
                <c:pt idx="21248">
                  <c:v>2.204494E-3</c:v>
                </c:pt>
                <c:pt idx="21249">
                  <c:v>-2.3782740000000001E-3</c:v>
                </c:pt>
                <c:pt idx="21250">
                  <c:v>3.9513699999999999E-4</c:v>
                </c:pt>
                <c:pt idx="21251">
                  <c:v>5.5625800000000001E-4</c:v>
                </c:pt>
                <c:pt idx="21252">
                  <c:v>3.250242E-3</c:v>
                </c:pt>
                <c:pt idx="21253">
                  <c:v>-3.9141929999999998E-3</c:v>
                </c:pt>
                <c:pt idx="21254">
                  <c:v>-3.3463640000000001E-3</c:v>
                </c:pt>
                <c:pt idx="21255">
                  <c:v>-2.3247760000000002E-3</c:v>
                </c:pt>
                <c:pt idx="21256">
                  <c:v>2.610046E-3</c:v>
                </c:pt>
                <c:pt idx="21257">
                  <c:v>-2.1711270000000001E-3</c:v>
                </c:pt>
                <c:pt idx="21258">
                  <c:v>2.4180600000000001E-4</c:v>
                </c:pt>
                <c:pt idx="21259">
                  <c:v>-1.7803319999999999E-3</c:v>
                </c:pt>
                <c:pt idx="21260">
                  <c:v>-4.9978449999999999E-3</c:v>
                </c:pt>
                <c:pt idx="21261">
                  <c:v>-4.592512E-3</c:v>
                </c:pt>
                <c:pt idx="21262">
                  <c:v>-3.2297670000000001E-3</c:v>
                </c:pt>
                <c:pt idx="21263">
                  <c:v>5.3168200000000001E-4</c:v>
                </c:pt>
                <c:pt idx="21264">
                  <c:v>7.8079699999999996E-4</c:v>
                </c:pt>
                <c:pt idx="21265">
                  <c:v>-7.1066870000000004E-3</c:v>
                </c:pt>
                <c:pt idx="21266">
                  <c:v>-2.1661850000000002E-3</c:v>
                </c:pt>
                <c:pt idx="21267">
                  <c:v>-5.7710399999999999E-3</c:v>
                </c:pt>
                <c:pt idx="21268">
                  <c:v>-4.1083659999999996E-3</c:v>
                </c:pt>
                <c:pt idx="21269">
                  <c:v>-5.8588620000000003E-3</c:v>
                </c:pt>
                <c:pt idx="21270">
                  <c:v>-2.9934599999999999E-3</c:v>
                </c:pt>
                <c:pt idx="21271">
                  <c:v>-4.1404830000000004E-3</c:v>
                </c:pt>
                <c:pt idx="21272">
                  <c:v>-4.1472200000000001E-3</c:v>
                </c:pt>
                <c:pt idx="21273">
                  <c:v>-4.5629399999999997E-3</c:v>
                </c:pt>
                <c:pt idx="21274">
                  <c:v>-4.7847539999999996E-3</c:v>
                </c:pt>
                <c:pt idx="21275">
                  <c:v>-8.8828300000000002E-4</c:v>
                </c:pt>
                <c:pt idx="21276">
                  <c:v>-4.3996440000000003E-3</c:v>
                </c:pt>
                <c:pt idx="21277">
                  <c:v>-2.0046640000000002E-3</c:v>
                </c:pt>
                <c:pt idx="21278">
                  <c:v>-4.0516129999999999E-3</c:v>
                </c:pt>
                <c:pt idx="21279">
                  <c:v>-4.9392439999999998E-3</c:v>
                </c:pt>
                <c:pt idx="21280">
                  <c:v>-3.6779880000000001E-3</c:v>
                </c:pt>
                <c:pt idx="21281">
                  <c:v>-3.102479E-3</c:v>
                </c:pt>
                <c:pt idx="21282">
                  <c:v>-6.9299629999999999E-3</c:v>
                </c:pt>
                <c:pt idx="21283">
                  <c:v>-3.033759E-3</c:v>
                </c:pt>
                <c:pt idx="21284">
                  <c:v>-8.5019900000000005E-4</c:v>
                </c:pt>
                <c:pt idx="21285">
                  <c:v>-7.0186129999999999E-3</c:v>
                </c:pt>
                <c:pt idx="21286">
                  <c:v>-5.6534819999999996E-3</c:v>
                </c:pt>
                <c:pt idx="21287">
                  <c:v>-6.3829220000000001E-3</c:v>
                </c:pt>
                <c:pt idx="21288">
                  <c:v>-4.810038E-3</c:v>
                </c:pt>
                <c:pt idx="21289">
                  <c:v>-4.3572999999999997E-3</c:v>
                </c:pt>
                <c:pt idx="21290">
                  <c:v>-5.5130769999999999E-3</c:v>
                </c:pt>
                <c:pt idx="21291">
                  <c:v>-7.0316110000000001E-3</c:v>
                </c:pt>
                <c:pt idx="21292">
                  <c:v>-6.0619289999999998E-3</c:v>
                </c:pt>
                <c:pt idx="21293">
                  <c:v>-3.2525610000000002E-3</c:v>
                </c:pt>
                <c:pt idx="21294">
                  <c:v>-8.2572549999999998E-3</c:v>
                </c:pt>
                <c:pt idx="21295">
                  <c:v>-4.7562630000000002E-3</c:v>
                </c:pt>
                <c:pt idx="21296">
                  <c:v>-3.265942E-3</c:v>
                </c:pt>
                <c:pt idx="21297">
                  <c:v>-3.773008E-3</c:v>
                </c:pt>
                <c:pt idx="21298">
                  <c:v>-9.0893970000000008E-3</c:v>
                </c:pt>
                <c:pt idx="21299">
                  <c:v>-7.0536770000000004E-3</c:v>
                </c:pt>
                <c:pt idx="21300">
                  <c:v>-8.3639189999999992E-3</c:v>
                </c:pt>
                <c:pt idx="21301">
                  <c:v>-8.6219799999999996E-3</c:v>
                </c:pt>
                <c:pt idx="21302">
                  <c:v>-8.6262969999999998E-3</c:v>
                </c:pt>
                <c:pt idx="21303">
                  <c:v>-6.3117440000000002E-3</c:v>
                </c:pt>
                <c:pt idx="21304">
                  <c:v>-7.6007430000000001E-3</c:v>
                </c:pt>
                <c:pt idx="21305">
                  <c:v>-7.3586620000000002E-3</c:v>
                </c:pt>
                <c:pt idx="21306">
                  <c:v>-7.5427070000000001E-3</c:v>
                </c:pt>
                <c:pt idx="21307">
                  <c:v>-7.2170029999999996E-3</c:v>
                </c:pt>
                <c:pt idx="21308">
                  <c:v>-7.2238809999999997E-3</c:v>
                </c:pt>
                <c:pt idx="21309">
                  <c:v>-5.9314490000000001E-3</c:v>
                </c:pt>
                <c:pt idx="21310">
                  <c:v>-7.7565439999999998E-3</c:v>
                </c:pt>
                <c:pt idx="21311">
                  <c:v>-5.4664910000000004E-3</c:v>
                </c:pt>
                <c:pt idx="21312">
                  <c:v>-8.0524250000000002E-3</c:v>
                </c:pt>
                <c:pt idx="21313">
                  <c:v>-3.9522230000000004E-3</c:v>
                </c:pt>
                <c:pt idx="21314">
                  <c:v>-8.9261689999999994E-3</c:v>
                </c:pt>
                <c:pt idx="21315">
                  <c:v>-8.4241630000000001E-3</c:v>
                </c:pt>
                <c:pt idx="21316">
                  <c:v>-4.9269350000000003E-3</c:v>
                </c:pt>
                <c:pt idx="21317">
                  <c:v>-6.5157770000000004E-3</c:v>
                </c:pt>
                <c:pt idx="21318">
                  <c:v>-6.9836589999999997E-3</c:v>
                </c:pt>
                <c:pt idx="21319">
                  <c:v>-1.030755E-2</c:v>
                </c:pt>
                <c:pt idx="21320">
                  <c:v>-6.2933820000000001E-3</c:v>
                </c:pt>
                <c:pt idx="21321">
                  <c:v>-5.5937699999999996E-3</c:v>
                </c:pt>
                <c:pt idx="21322">
                  <c:v>-5.5865940000000003E-3</c:v>
                </c:pt>
                <c:pt idx="21323">
                  <c:v>-7.3844940000000001E-3</c:v>
                </c:pt>
                <c:pt idx="21324">
                  <c:v>-6.5080329999999999E-3</c:v>
                </c:pt>
                <c:pt idx="21325">
                  <c:v>-5.0749860000000001E-3</c:v>
                </c:pt>
                <c:pt idx="21326">
                  <c:v>-6.2846459999999996E-3</c:v>
                </c:pt>
                <c:pt idx="21327">
                  <c:v>-6.0380369999999996E-3</c:v>
                </c:pt>
                <c:pt idx="21328">
                  <c:v>-9.9973479999999997E-3</c:v>
                </c:pt>
                <c:pt idx="21329">
                  <c:v>-6.9283210000000003E-3</c:v>
                </c:pt>
                <c:pt idx="21330">
                  <c:v>-5.5669689999999997E-3</c:v>
                </c:pt>
                <c:pt idx="21331">
                  <c:v>-4.0726690000000001E-3</c:v>
                </c:pt>
                <c:pt idx="21332">
                  <c:v>-2.6657550000000001E-3</c:v>
                </c:pt>
                <c:pt idx="21333">
                  <c:v>-8.1308279999999997E-3</c:v>
                </c:pt>
                <c:pt idx="21334">
                  <c:v>-7.3593349999999998E-3</c:v>
                </c:pt>
                <c:pt idx="21335">
                  <c:v>-5.7031149999999999E-3</c:v>
                </c:pt>
                <c:pt idx="21336">
                  <c:v>-7.0459679999999997E-3</c:v>
                </c:pt>
                <c:pt idx="21337">
                  <c:v>-8.7871419999999995E-3</c:v>
                </c:pt>
                <c:pt idx="21338">
                  <c:v>-1.1075972E-2</c:v>
                </c:pt>
                <c:pt idx="21339">
                  <c:v>-9.9614390000000008E-3</c:v>
                </c:pt>
                <c:pt idx="21340">
                  <c:v>-6.0969320000000002E-3</c:v>
                </c:pt>
                <c:pt idx="21341">
                  <c:v>-9.9571840000000009E-3</c:v>
                </c:pt>
                <c:pt idx="21342">
                  <c:v>-8.5506680000000009E-3</c:v>
                </c:pt>
                <c:pt idx="21343">
                  <c:v>-4.4909449999999997E-3</c:v>
                </c:pt>
                <c:pt idx="21344">
                  <c:v>-4.606158E-3</c:v>
                </c:pt>
                <c:pt idx="21345">
                  <c:v>-3.9851089999999997E-3</c:v>
                </c:pt>
                <c:pt idx="21346">
                  <c:v>-7.200667E-3</c:v>
                </c:pt>
                <c:pt idx="21347">
                  <c:v>-1.0162635E-2</c:v>
                </c:pt>
                <c:pt idx="21348">
                  <c:v>-7.3443850000000001E-3</c:v>
                </c:pt>
                <c:pt idx="21349">
                  <c:v>-2.8779980000000001E-3</c:v>
                </c:pt>
                <c:pt idx="21350">
                  <c:v>-1.0414394E-2</c:v>
                </c:pt>
                <c:pt idx="21351">
                  <c:v>-8.1238089999999992E-3</c:v>
                </c:pt>
                <c:pt idx="21352">
                  <c:v>-8.882338E-3</c:v>
                </c:pt>
                <c:pt idx="21353">
                  <c:v>-7.7478310000000002E-3</c:v>
                </c:pt>
                <c:pt idx="21354">
                  <c:v>-5.2305199999999998E-3</c:v>
                </c:pt>
                <c:pt idx="21355">
                  <c:v>-5.9780689999999999E-3</c:v>
                </c:pt>
                <c:pt idx="21356">
                  <c:v>-1.0506016999999999E-2</c:v>
                </c:pt>
                <c:pt idx="21357">
                  <c:v>-5.9594690000000002E-3</c:v>
                </c:pt>
                <c:pt idx="21358">
                  <c:v>-3.0736729999999999E-3</c:v>
                </c:pt>
                <c:pt idx="21359">
                  <c:v>-6.2273880000000004E-3</c:v>
                </c:pt>
                <c:pt idx="21360">
                  <c:v>-7.2225850000000001E-3</c:v>
                </c:pt>
                <c:pt idx="21361">
                  <c:v>-9.1834699999999991E-3</c:v>
                </c:pt>
                <c:pt idx="21362">
                  <c:v>-8.1580479999999993E-3</c:v>
                </c:pt>
                <c:pt idx="21363">
                  <c:v>-7.3061020000000001E-3</c:v>
                </c:pt>
                <c:pt idx="21364">
                  <c:v>-6.8114530000000003E-3</c:v>
                </c:pt>
                <c:pt idx="21365">
                  <c:v>-5.5895939999999998E-3</c:v>
                </c:pt>
                <c:pt idx="21366">
                  <c:v>-5.0481959999999996E-3</c:v>
                </c:pt>
                <c:pt idx="21367">
                  <c:v>-3.1139420000000002E-3</c:v>
                </c:pt>
                <c:pt idx="21368">
                  <c:v>-3.6506899999999998E-4</c:v>
                </c:pt>
                <c:pt idx="21369">
                  <c:v>-6.5353470000000004E-3</c:v>
                </c:pt>
                <c:pt idx="21370">
                  <c:v>-5.6564620000000001E-3</c:v>
                </c:pt>
                <c:pt idx="21371">
                  <c:v>-5.6077260000000004E-3</c:v>
                </c:pt>
                <c:pt idx="21372">
                  <c:v>-6.7160889999999997E-3</c:v>
                </c:pt>
                <c:pt idx="21373">
                  <c:v>-7.8732320000000008E-3</c:v>
                </c:pt>
                <c:pt idx="21374">
                  <c:v>-3.7956890000000001E-3</c:v>
                </c:pt>
                <c:pt idx="21375">
                  <c:v>-3.8878340000000002E-3</c:v>
                </c:pt>
                <c:pt idx="21376">
                  <c:v>-4.4398850000000002E-3</c:v>
                </c:pt>
                <c:pt idx="21377">
                  <c:v>-7.4274199999999997E-3</c:v>
                </c:pt>
                <c:pt idx="21378">
                  <c:v>-5.2258060000000004E-3</c:v>
                </c:pt>
                <c:pt idx="21379">
                  <c:v>-7.1797679999999996E-3</c:v>
                </c:pt>
                <c:pt idx="21380">
                  <c:v>-6.1236340000000002E-3</c:v>
                </c:pt>
                <c:pt idx="21381">
                  <c:v>-5.2338719999999997E-3</c:v>
                </c:pt>
                <c:pt idx="21382">
                  <c:v>-6.0391469999999999E-3</c:v>
                </c:pt>
                <c:pt idx="21383">
                  <c:v>-2.0907439999999998E-3</c:v>
                </c:pt>
                <c:pt idx="21384">
                  <c:v>-5.8355849999999999E-3</c:v>
                </c:pt>
                <c:pt idx="21385">
                  <c:v>-6.1402510000000002E-3</c:v>
                </c:pt>
                <c:pt idx="21386">
                  <c:v>-4.3477680000000001E-3</c:v>
                </c:pt>
                <c:pt idx="21387">
                  <c:v>-5.9621759999999996E-3</c:v>
                </c:pt>
                <c:pt idx="21388">
                  <c:v>-1.0144238999999999E-2</c:v>
                </c:pt>
                <c:pt idx="21389">
                  <c:v>-4.6637199999999997E-3</c:v>
                </c:pt>
                <c:pt idx="21390">
                  <c:v>-4.2803140000000003E-3</c:v>
                </c:pt>
                <c:pt idx="21391">
                  <c:v>-7.5679859999999996E-3</c:v>
                </c:pt>
                <c:pt idx="21392">
                  <c:v>-1.0324814E-2</c:v>
                </c:pt>
                <c:pt idx="21393">
                  <c:v>-6.7175630000000002E-3</c:v>
                </c:pt>
                <c:pt idx="21394">
                  <c:v>-5.1440690000000002E-3</c:v>
                </c:pt>
                <c:pt idx="21395">
                  <c:v>-4.3192889999999996E-3</c:v>
                </c:pt>
                <c:pt idx="21396">
                  <c:v>-5.8503460000000002E-3</c:v>
                </c:pt>
                <c:pt idx="21397">
                  <c:v>-3.1416450000000002E-3</c:v>
                </c:pt>
                <c:pt idx="21398">
                  <c:v>-3.1580010000000001E-3</c:v>
                </c:pt>
                <c:pt idx="21399">
                  <c:v>-4.4261980000000001E-3</c:v>
                </c:pt>
                <c:pt idx="21400">
                  <c:v>-7.1806129999999998E-3</c:v>
                </c:pt>
                <c:pt idx="21401">
                  <c:v>-5.9536939999999998E-3</c:v>
                </c:pt>
                <c:pt idx="21402">
                  <c:v>-9.8583900000000007E-4</c:v>
                </c:pt>
                <c:pt idx="21403">
                  <c:v>-7.0149699999999997E-3</c:v>
                </c:pt>
                <c:pt idx="21404">
                  <c:v>-9.8879710000000006E-3</c:v>
                </c:pt>
                <c:pt idx="21405">
                  <c:v>-2.408749E-3</c:v>
                </c:pt>
                <c:pt idx="21406">
                  <c:v>-1.1677879999999999E-3</c:v>
                </c:pt>
                <c:pt idx="21407">
                  <c:v>-3.4852709999999999E-3</c:v>
                </c:pt>
                <c:pt idx="21408">
                  <c:v>-7.6224789999999997E-3</c:v>
                </c:pt>
                <c:pt idx="21409">
                  <c:v>-4.6650390000000002E-3</c:v>
                </c:pt>
                <c:pt idx="21410">
                  <c:v>-3.2120059999999999E-3</c:v>
                </c:pt>
                <c:pt idx="21411">
                  <c:v>-5.1414659999999999E-3</c:v>
                </c:pt>
                <c:pt idx="21412">
                  <c:v>-6.1398140000000004E-3</c:v>
                </c:pt>
                <c:pt idx="21413">
                  <c:v>-4.5001060000000002E-3</c:v>
                </c:pt>
                <c:pt idx="21414">
                  <c:v>-2.1124759999999999E-3</c:v>
                </c:pt>
                <c:pt idx="21415">
                  <c:v>-4.4890809999999998E-3</c:v>
                </c:pt>
                <c:pt idx="21416">
                  <c:v>-3.6772670000000001E-3</c:v>
                </c:pt>
                <c:pt idx="21417">
                  <c:v>-2.9819149999999999E-3</c:v>
                </c:pt>
                <c:pt idx="21418">
                  <c:v>-3.7316850000000002E-3</c:v>
                </c:pt>
                <c:pt idx="21419">
                  <c:v>-1.7441679999999999E-3</c:v>
                </c:pt>
                <c:pt idx="21420">
                  <c:v>-3.343585E-3</c:v>
                </c:pt>
                <c:pt idx="21421">
                  <c:v>-3.1941819999999998E-3</c:v>
                </c:pt>
                <c:pt idx="21422">
                  <c:v>-6.3106059999999999E-3</c:v>
                </c:pt>
                <c:pt idx="21423">
                  <c:v>-3.2032300000000001E-3</c:v>
                </c:pt>
                <c:pt idx="21424">
                  <c:v>-4.2413049999999999E-3</c:v>
                </c:pt>
                <c:pt idx="21425">
                  <c:v>-6.2711670000000002E-3</c:v>
                </c:pt>
                <c:pt idx="21426">
                  <c:v>-8.0224739999999999E-3</c:v>
                </c:pt>
                <c:pt idx="21427">
                  <c:v>-8.9918640000000005E-3</c:v>
                </c:pt>
                <c:pt idx="21428">
                  <c:v>-3.86097E-3</c:v>
                </c:pt>
                <c:pt idx="21429">
                  <c:v>-3.040184E-3</c:v>
                </c:pt>
                <c:pt idx="21430">
                  <c:v>-3.9217949999999996E-3</c:v>
                </c:pt>
                <c:pt idx="21431">
                  <c:v>-1.0162381E-2</c:v>
                </c:pt>
                <c:pt idx="21432">
                  <c:v>-8.0315230000000005E-3</c:v>
                </c:pt>
                <c:pt idx="21433">
                  <c:v>-5.209104E-3</c:v>
                </c:pt>
                <c:pt idx="21434">
                  <c:v>-7.4418690000000003E-3</c:v>
                </c:pt>
                <c:pt idx="21435">
                  <c:v>-5.1856389999999997E-3</c:v>
                </c:pt>
                <c:pt idx="21436">
                  <c:v>-4.6100999999999998E-3</c:v>
                </c:pt>
                <c:pt idx="21437">
                  <c:v>-7.000287E-3</c:v>
                </c:pt>
                <c:pt idx="21438">
                  <c:v>-7.2629840000000001E-3</c:v>
                </c:pt>
                <c:pt idx="21439">
                  <c:v>-8.0108000000000002E-3</c:v>
                </c:pt>
                <c:pt idx="21440">
                  <c:v>-5.0846809999999997E-3</c:v>
                </c:pt>
                <c:pt idx="21441">
                  <c:v>-5.1089159999999998E-3</c:v>
                </c:pt>
                <c:pt idx="21442">
                  <c:v>-6.9244340000000001E-3</c:v>
                </c:pt>
                <c:pt idx="21443">
                  <c:v>-6.161438E-3</c:v>
                </c:pt>
                <c:pt idx="21444">
                  <c:v>-9.0115349999999993E-3</c:v>
                </c:pt>
                <c:pt idx="21445">
                  <c:v>-5.708683E-3</c:v>
                </c:pt>
                <c:pt idx="21446">
                  <c:v>-1.0426668E-2</c:v>
                </c:pt>
                <c:pt idx="21447">
                  <c:v>-8.0841520000000007E-3</c:v>
                </c:pt>
                <c:pt idx="21448">
                  <c:v>-8.8854139999999995E-3</c:v>
                </c:pt>
                <c:pt idx="21449">
                  <c:v>-7.8622269999999994E-3</c:v>
                </c:pt>
                <c:pt idx="21450">
                  <c:v>-8.3096379999999994E-3</c:v>
                </c:pt>
                <c:pt idx="21451">
                  <c:v>-8.9479980000000004E-3</c:v>
                </c:pt>
                <c:pt idx="21452">
                  <c:v>-9.1153629999999996E-3</c:v>
                </c:pt>
                <c:pt idx="21453">
                  <c:v>-9.5739589999999999E-3</c:v>
                </c:pt>
                <c:pt idx="21454">
                  <c:v>-6.8729960000000001E-3</c:v>
                </c:pt>
                <c:pt idx="21455">
                  <c:v>-8.0551730000000005E-3</c:v>
                </c:pt>
                <c:pt idx="21456">
                  <c:v>-1.0735176000000001E-2</c:v>
                </c:pt>
                <c:pt idx="21457">
                  <c:v>-1.3425500999999999E-2</c:v>
                </c:pt>
                <c:pt idx="21458">
                  <c:v>-9.0116020000000005E-3</c:v>
                </c:pt>
                <c:pt idx="21459">
                  <c:v>-8.3721779999999992E-3</c:v>
                </c:pt>
                <c:pt idx="21460">
                  <c:v>-1.0498954E-2</c:v>
                </c:pt>
                <c:pt idx="21461">
                  <c:v>-7.176394E-3</c:v>
                </c:pt>
                <c:pt idx="21462">
                  <c:v>-6.4020099999999996E-3</c:v>
                </c:pt>
                <c:pt idx="21463">
                  <c:v>-5.091735E-3</c:v>
                </c:pt>
                <c:pt idx="21464">
                  <c:v>-5.3436309999999997E-3</c:v>
                </c:pt>
                <c:pt idx="21465">
                  <c:v>-6.8134290000000002E-3</c:v>
                </c:pt>
                <c:pt idx="21466">
                  <c:v>-7.6520099999999999E-3</c:v>
                </c:pt>
                <c:pt idx="21467">
                  <c:v>-4.031176E-3</c:v>
                </c:pt>
                <c:pt idx="21468">
                  <c:v>-3.883952E-3</c:v>
                </c:pt>
                <c:pt idx="21469">
                  <c:v>-4.5907550000000002E-3</c:v>
                </c:pt>
                <c:pt idx="21470">
                  <c:v>-4.5907309999999998E-3</c:v>
                </c:pt>
                <c:pt idx="21471">
                  <c:v>-2.6141329999999998E-3</c:v>
                </c:pt>
                <c:pt idx="21472">
                  <c:v>-5.5144189999999996E-3</c:v>
                </c:pt>
                <c:pt idx="21473">
                  <c:v>-6.1527780000000002E-3</c:v>
                </c:pt>
                <c:pt idx="21474">
                  <c:v>-4.834156E-3</c:v>
                </c:pt>
                <c:pt idx="21475">
                  <c:v>-4.848537E-3</c:v>
                </c:pt>
                <c:pt idx="21476">
                  <c:v>-5.6891019999999997E-3</c:v>
                </c:pt>
                <c:pt idx="21477">
                  <c:v>-6.2438379999999998E-3</c:v>
                </c:pt>
                <c:pt idx="21478">
                  <c:v>-8.8039769999999993E-3</c:v>
                </c:pt>
                <c:pt idx="21479">
                  <c:v>-5.6167049999999996E-3</c:v>
                </c:pt>
                <c:pt idx="21480">
                  <c:v>-5.8870499999999996E-3</c:v>
                </c:pt>
                <c:pt idx="21481">
                  <c:v>-2.5549029999999999E-3</c:v>
                </c:pt>
                <c:pt idx="21482">
                  <c:v>-3.1869659999999998E-3</c:v>
                </c:pt>
                <c:pt idx="21483">
                  <c:v>-4.539319E-3</c:v>
                </c:pt>
                <c:pt idx="21484">
                  <c:v>-8.0648360000000006E-3</c:v>
                </c:pt>
                <c:pt idx="21485">
                  <c:v>-6.3047540000000001E-3</c:v>
                </c:pt>
                <c:pt idx="21486">
                  <c:v>-3.2093619999999999E-3</c:v>
                </c:pt>
                <c:pt idx="21487">
                  <c:v>-5.2179180000000002E-3</c:v>
                </c:pt>
                <c:pt idx="21488">
                  <c:v>-3.4125610000000002E-3</c:v>
                </c:pt>
                <c:pt idx="21489">
                  <c:v>-8.0025189999999996E-3</c:v>
                </c:pt>
                <c:pt idx="21490">
                  <c:v>-3.7759209999999998E-3</c:v>
                </c:pt>
                <c:pt idx="21491">
                  <c:v>-8.0100799999999993E-3</c:v>
                </c:pt>
                <c:pt idx="21492">
                  <c:v>-5.9954769999999999E-3</c:v>
                </c:pt>
                <c:pt idx="21493">
                  <c:v>-8.2173520000000007E-3</c:v>
                </c:pt>
                <c:pt idx="21494">
                  <c:v>-8.5777939999999997E-3</c:v>
                </c:pt>
                <c:pt idx="21495">
                  <c:v>-8.2046849999999998E-3</c:v>
                </c:pt>
                <c:pt idx="21496">
                  <c:v>-8.6005309999999998E-3</c:v>
                </c:pt>
                <c:pt idx="21497">
                  <c:v>-3.5690209999999999E-3</c:v>
                </c:pt>
                <c:pt idx="21498">
                  <c:v>-7.8939530000000004E-3</c:v>
                </c:pt>
                <c:pt idx="21499">
                  <c:v>-4.147151E-3</c:v>
                </c:pt>
                <c:pt idx="21500">
                  <c:v>-5.8118400000000004E-3</c:v>
                </c:pt>
                <c:pt idx="21501">
                  <c:v>-6.1111799999999999E-3</c:v>
                </c:pt>
                <c:pt idx="21502">
                  <c:v>-7.0491779999999997E-3</c:v>
                </c:pt>
                <c:pt idx="21503">
                  <c:v>-7.0225469999999996E-3</c:v>
                </c:pt>
                <c:pt idx="21504">
                  <c:v>-3.5856659999999999E-3</c:v>
                </c:pt>
                <c:pt idx="21505">
                  <c:v>-3.0730079999999999E-3</c:v>
                </c:pt>
                <c:pt idx="21506" formatCode="0.00E+00">
                  <c:v>-5.3041099999999996E-6</c:v>
                </c:pt>
                <c:pt idx="21507">
                  <c:v>-1.458857E-3</c:v>
                </c:pt>
                <c:pt idx="21508">
                  <c:v>-4.0542419999999996E-3</c:v>
                </c:pt>
                <c:pt idx="21509">
                  <c:v>-6.8002269999999998E-3</c:v>
                </c:pt>
                <c:pt idx="21510">
                  <c:v>-6.5762210000000001E-3</c:v>
                </c:pt>
                <c:pt idx="21511">
                  <c:v>2.2220640000000002E-3</c:v>
                </c:pt>
                <c:pt idx="21512">
                  <c:v>-7.1304799999999998E-3</c:v>
                </c:pt>
                <c:pt idx="21513">
                  <c:v>-9.274058E-3</c:v>
                </c:pt>
                <c:pt idx="21514">
                  <c:v>-6.2744319999999999E-3</c:v>
                </c:pt>
                <c:pt idx="21515">
                  <c:v>-5.507708E-3</c:v>
                </c:pt>
                <c:pt idx="21516">
                  <c:v>-7.9962320000000007E-3</c:v>
                </c:pt>
                <c:pt idx="21517">
                  <c:v>-8.7078290000000003E-3</c:v>
                </c:pt>
                <c:pt idx="21518">
                  <c:v>-4.2175290000000002E-3</c:v>
                </c:pt>
                <c:pt idx="21519">
                  <c:v>-5.8345999999999997E-3</c:v>
                </c:pt>
                <c:pt idx="21520">
                  <c:v>-5.0661680000000002E-3</c:v>
                </c:pt>
                <c:pt idx="21521">
                  <c:v>-8.2326670000000008E-3</c:v>
                </c:pt>
                <c:pt idx="21522">
                  <c:v>-8.4855260000000002E-3</c:v>
                </c:pt>
                <c:pt idx="21523">
                  <c:v>-6.7819009999999999E-3</c:v>
                </c:pt>
                <c:pt idx="21524">
                  <c:v>-8.0469400000000007E-3</c:v>
                </c:pt>
                <c:pt idx="21525">
                  <c:v>-8.3188480000000002E-3</c:v>
                </c:pt>
                <c:pt idx="21526">
                  <c:v>-5.6507789999999999E-3</c:v>
                </c:pt>
                <c:pt idx="21527">
                  <c:v>-9.792261E-3</c:v>
                </c:pt>
                <c:pt idx="21528">
                  <c:v>-8.4504079999999995E-3</c:v>
                </c:pt>
                <c:pt idx="21529">
                  <c:v>-8.3651869999999996E-3</c:v>
                </c:pt>
                <c:pt idx="21530">
                  <c:v>-9.6222589999999993E-3</c:v>
                </c:pt>
                <c:pt idx="21531">
                  <c:v>-4.5289639999999999E-3</c:v>
                </c:pt>
                <c:pt idx="21532">
                  <c:v>-2.1168210000000001E-3</c:v>
                </c:pt>
                <c:pt idx="21533">
                  <c:v>-7.7374219999999999E-3</c:v>
                </c:pt>
                <c:pt idx="21534">
                  <c:v>-8.6474529999999994E-3</c:v>
                </c:pt>
                <c:pt idx="21535">
                  <c:v>-7.2402389999999999E-3</c:v>
                </c:pt>
                <c:pt idx="21536">
                  <c:v>-4.0532859999999997E-3</c:v>
                </c:pt>
                <c:pt idx="21537">
                  <c:v>-6.1968639999999998E-3</c:v>
                </c:pt>
                <c:pt idx="21538">
                  <c:v>-8.9549030000000002E-3</c:v>
                </c:pt>
                <c:pt idx="21539">
                  <c:v>-6.1023919999999999E-3</c:v>
                </c:pt>
                <c:pt idx="21540">
                  <c:v>-6.5597099999999998E-3</c:v>
                </c:pt>
                <c:pt idx="21541">
                  <c:v>-9.5067639999999991E-3</c:v>
                </c:pt>
                <c:pt idx="21542">
                  <c:v>-8.4687119999999998E-3</c:v>
                </c:pt>
                <c:pt idx="21543">
                  <c:v>-5.1797079999999999E-3</c:v>
                </c:pt>
                <c:pt idx="21544">
                  <c:v>-3.475943E-3</c:v>
                </c:pt>
                <c:pt idx="21545">
                  <c:v>-5.7273799999999998E-3</c:v>
                </c:pt>
                <c:pt idx="21546">
                  <c:v>-7.3977859999999999E-3</c:v>
                </c:pt>
                <c:pt idx="21547">
                  <c:v>-7.3708879999999999E-3</c:v>
                </c:pt>
                <c:pt idx="21548">
                  <c:v>-7.0258040000000001E-3</c:v>
                </c:pt>
                <c:pt idx="21549">
                  <c:v>-6.121395E-3</c:v>
                </c:pt>
                <c:pt idx="21550">
                  <c:v>-4.2409020000000004E-3</c:v>
                </c:pt>
                <c:pt idx="21551">
                  <c:v>-5.6774110000000003E-3</c:v>
                </c:pt>
                <c:pt idx="21552">
                  <c:v>-6.4819930000000001E-3</c:v>
                </c:pt>
                <c:pt idx="21553">
                  <c:v>-5.9429699999999997E-3</c:v>
                </c:pt>
                <c:pt idx="21554">
                  <c:v>-3.8855890000000001E-3</c:v>
                </c:pt>
                <c:pt idx="21555">
                  <c:v>-2.6006139999999998E-3</c:v>
                </c:pt>
                <c:pt idx="21556">
                  <c:v>-7.1986289999999998E-3</c:v>
                </c:pt>
                <c:pt idx="21557">
                  <c:v>-4.1802030000000004E-3</c:v>
                </c:pt>
                <c:pt idx="21558">
                  <c:v>-3.0457380000000001E-3</c:v>
                </c:pt>
                <c:pt idx="21559">
                  <c:v>-3.6630590000000002E-3</c:v>
                </c:pt>
                <c:pt idx="21560">
                  <c:v>-6.2411480000000002E-3</c:v>
                </c:pt>
                <c:pt idx="21561">
                  <c:v>-9.9298939999999999E-3</c:v>
                </c:pt>
                <c:pt idx="21562">
                  <c:v>-2.556221E-3</c:v>
                </c:pt>
                <c:pt idx="21563">
                  <c:v>-3.8920629999999999E-3</c:v>
                </c:pt>
                <c:pt idx="21564">
                  <c:v>-8.2634319999999994E-3</c:v>
                </c:pt>
                <c:pt idx="21565">
                  <c:v>-1.0778256E-2</c:v>
                </c:pt>
                <c:pt idx="21566">
                  <c:v>-6.4965719999999999E-3</c:v>
                </c:pt>
                <c:pt idx="21567">
                  <c:v>-6.8630230000000002E-3</c:v>
                </c:pt>
                <c:pt idx="21568">
                  <c:v>-7.0323909999999998E-3</c:v>
                </c:pt>
                <c:pt idx="21569">
                  <c:v>-1.2084674E-2</c:v>
                </c:pt>
                <c:pt idx="21570">
                  <c:v>-8.3763510000000006E-3</c:v>
                </c:pt>
                <c:pt idx="21571">
                  <c:v>-6.6495570000000004E-3</c:v>
                </c:pt>
                <c:pt idx="21572">
                  <c:v>-1.0040027E-2</c:v>
                </c:pt>
                <c:pt idx="21573">
                  <c:v>-8.4554460000000001E-3</c:v>
                </c:pt>
                <c:pt idx="21574">
                  <c:v>-1.1937206000000001E-2</c:v>
                </c:pt>
                <c:pt idx="21575">
                  <c:v>-5.0630550000000003E-3</c:v>
                </c:pt>
                <c:pt idx="21576">
                  <c:v>-5.6980390000000002E-3</c:v>
                </c:pt>
                <c:pt idx="21577">
                  <c:v>-6.508972E-3</c:v>
                </c:pt>
                <c:pt idx="21578">
                  <c:v>-5.2000659999999997E-3</c:v>
                </c:pt>
                <c:pt idx="21579">
                  <c:v>-6.2733199999999998E-3</c:v>
                </c:pt>
                <c:pt idx="21580">
                  <c:v>-7.7649870000000001E-3</c:v>
                </c:pt>
                <c:pt idx="21581">
                  <c:v>-4.6288479999999996E-3</c:v>
                </c:pt>
                <c:pt idx="21582">
                  <c:v>-1.60658E-3</c:v>
                </c:pt>
                <c:pt idx="21583">
                  <c:v>-6.2053270000000001E-3</c:v>
                </c:pt>
                <c:pt idx="21584">
                  <c:v>-5.0314879999999998E-3</c:v>
                </c:pt>
                <c:pt idx="21585">
                  <c:v>-3.5707439999999998E-3</c:v>
                </c:pt>
                <c:pt idx="21586">
                  <c:v>-3.3546439999999999E-3</c:v>
                </c:pt>
                <c:pt idx="21587">
                  <c:v>-2.3642139999999999E-3</c:v>
                </c:pt>
                <c:pt idx="21588">
                  <c:v>-5.7829279999999997E-3</c:v>
                </c:pt>
                <c:pt idx="21589">
                  <c:v>-1.808959E-3</c:v>
                </c:pt>
                <c:pt idx="21590">
                  <c:v>-4.9278830000000001E-3</c:v>
                </c:pt>
                <c:pt idx="21591">
                  <c:v>-5.4775600000000002E-3</c:v>
                </c:pt>
                <c:pt idx="21592">
                  <c:v>-1.1094935E-2</c:v>
                </c:pt>
                <c:pt idx="21593" formatCode="0.00E+00">
                  <c:v>-5.1871399999999999E-5</c:v>
                </c:pt>
                <c:pt idx="21594">
                  <c:v>-2.5078090000000002E-3</c:v>
                </c:pt>
                <c:pt idx="21595">
                  <c:v>-5.2170430000000002E-3</c:v>
                </c:pt>
                <c:pt idx="21596">
                  <c:v>-4.8193890000000003E-3</c:v>
                </c:pt>
                <c:pt idx="21597">
                  <c:v>-6.7997159999999999E-3</c:v>
                </c:pt>
                <c:pt idx="21598">
                  <c:v>-7.0879130000000004E-3</c:v>
                </c:pt>
                <c:pt idx="21599">
                  <c:v>-4.3701579999999999E-3</c:v>
                </c:pt>
                <c:pt idx="21600">
                  <c:v>-5.6695579999999999E-3</c:v>
                </c:pt>
                <c:pt idx="21601">
                  <c:v>-5.3912580000000003E-3</c:v>
                </c:pt>
                <c:pt idx="21602">
                  <c:v>-7.9156090000000005E-3</c:v>
                </c:pt>
                <c:pt idx="21603">
                  <c:v>-8.483661E-3</c:v>
                </c:pt>
                <c:pt idx="21604">
                  <c:v>-9.4700679999999999E-3</c:v>
                </c:pt>
                <c:pt idx="21605">
                  <c:v>-8.4639250000000006E-3</c:v>
                </c:pt>
                <c:pt idx="21606">
                  <c:v>-6.8386480000000001E-3</c:v>
                </c:pt>
                <c:pt idx="21607" formatCode="0.00E+00">
                  <c:v>9.7554599999999996E-5</c:v>
                </c:pt>
                <c:pt idx="21608">
                  <c:v>-6.210424E-3</c:v>
                </c:pt>
                <c:pt idx="21609">
                  <c:v>-6.9169599999999998E-3</c:v>
                </c:pt>
                <c:pt idx="21610">
                  <c:v>-5.3140799999999997E-3</c:v>
                </c:pt>
                <c:pt idx="21611">
                  <c:v>-2.2586350000000002E-3</c:v>
                </c:pt>
                <c:pt idx="21612">
                  <c:v>-3.9892959999999998E-3</c:v>
                </c:pt>
                <c:pt idx="21613">
                  <c:v>-6.5054509999999998E-3</c:v>
                </c:pt>
                <c:pt idx="21614">
                  <c:v>-3.1664760000000001E-3</c:v>
                </c:pt>
                <c:pt idx="21615">
                  <c:v>-6.5588110000000003E-3</c:v>
                </c:pt>
                <c:pt idx="21616">
                  <c:v>-5.2093039999999997E-3</c:v>
                </c:pt>
                <c:pt idx="21617">
                  <c:v>-5.1067730000000002E-3</c:v>
                </c:pt>
                <c:pt idx="21618">
                  <c:v>-7.9762659999999992E-3</c:v>
                </c:pt>
                <c:pt idx="21619">
                  <c:v>-2.2760359999999999E-3</c:v>
                </c:pt>
                <c:pt idx="21620">
                  <c:v>-4.36558E-3</c:v>
                </c:pt>
                <c:pt idx="21621">
                  <c:v>-3.961844E-3</c:v>
                </c:pt>
                <c:pt idx="21622">
                  <c:v>-3.174732E-3</c:v>
                </c:pt>
                <c:pt idx="21623">
                  <c:v>-3.8221459999999998E-3</c:v>
                </c:pt>
                <c:pt idx="21624">
                  <c:v>-9.3448980000000008E-3</c:v>
                </c:pt>
                <c:pt idx="21625">
                  <c:v>-3.8590529999999999E-3</c:v>
                </c:pt>
                <c:pt idx="21626" formatCode="0.00E+00">
                  <c:v>6.1960399999999997E-5</c:v>
                </c:pt>
                <c:pt idx="21627">
                  <c:v>-8.7866590000000005E-3</c:v>
                </c:pt>
                <c:pt idx="21628">
                  <c:v>-1.3522339999999999E-3</c:v>
                </c:pt>
                <c:pt idx="21629">
                  <c:v>-5.6260700000000002E-4</c:v>
                </c:pt>
                <c:pt idx="21630">
                  <c:v>-1.1616109999999999E-3</c:v>
                </c:pt>
                <c:pt idx="21631">
                  <c:v>-3.0098439999999998E-3</c:v>
                </c:pt>
                <c:pt idx="21632">
                  <c:v>-3.1574139999999999E-3</c:v>
                </c:pt>
                <c:pt idx="21633">
                  <c:v>-1.6913430000000001E-3</c:v>
                </c:pt>
                <c:pt idx="21634">
                  <c:v>2.02735E-4</c:v>
                </c:pt>
                <c:pt idx="21635">
                  <c:v>1.2086110000000001E-3</c:v>
                </c:pt>
                <c:pt idx="21636">
                  <c:v>-8.1336380000000003E-3</c:v>
                </c:pt>
                <c:pt idx="21637">
                  <c:v>-2.2666940000000001E-3</c:v>
                </c:pt>
                <c:pt idx="21638">
                  <c:v>2.8712699999999998E-4</c:v>
                </c:pt>
                <c:pt idx="21639">
                  <c:v>-2.811994E-3</c:v>
                </c:pt>
                <c:pt idx="21640">
                  <c:v>-1.5041970000000001E-3</c:v>
                </c:pt>
                <c:pt idx="21641">
                  <c:v>9.2167599999999996E-4</c:v>
                </c:pt>
                <c:pt idx="21642">
                  <c:v>-2.971502E-3</c:v>
                </c:pt>
                <c:pt idx="21643">
                  <c:v>-3.8831019999999998E-3</c:v>
                </c:pt>
                <c:pt idx="21644">
                  <c:v>-6.4302109999999999E-3</c:v>
                </c:pt>
                <c:pt idx="21645">
                  <c:v>-4.5284469999999997E-3</c:v>
                </c:pt>
                <c:pt idx="21646">
                  <c:v>-4.1811790000000001E-3</c:v>
                </c:pt>
                <c:pt idx="21647">
                  <c:v>-5.1963770000000003E-3</c:v>
                </c:pt>
                <c:pt idx="21648">
                  <c:v>-2.9981420000000001E-3</c:v>
                </c:pt>
                <c:pt idx="21649">
                  <c:v>-2.6069230000000001E-3</c:v>
                </c:pt>
                <c:pt idx="21650">
                  <c:v>-8.1190389999999998E-3</c:v>
                </c:pt>
                <c:pt idx="21651">
                  <c:v>-3.9844809999999998E-3</c:v>
                </c:pt>
                <c:pt idx="21652">
                  <c:v>-3.3935900000000001E-3</c:v>
                </c:pt>
                <c:pt idx="21653">
                  <c:v>-2.711555E-3</c:v>
                </c:pt>
                <c:pt idx="21654">
                  <c:v>-4.3105779999999998E-3</c:v>
                </c:pt>
                <c:pt idx="21655">
                  <c:v>-1.922521E-3</c:v>
                </c:pt>
                <c:pt idx="21656">
                  <c:v>-4.5728690000000002E-3</c:v>
                </c:pt>
                <c:pt idx="21657">
                  <c:v>-4.9339930000000002E-3</c:v>
                </c:pt>
                <c:pt idx="21658">
                  <c:v>-1.7794130000000001E-3</c:v>
                </c:pt>
                <c:pt idx="21659">
                  <c:v>-2.7605210000000002E-3</c:v>
                </c:pt>
                <c:pt idx="21660">
                  <c:v>-3.7286699999999999E-3</c:v>
                </c:pt>
                <c:pt idx="21661">
                  <c:v>-1.879903E-3</c:v>
                </c:pt>
                <c:pt idx="21662">
                  <c:v>-3.9189800000000001E-4</c:v>
                </c:pt>
                <c:pt idx="21663">
                  <c:v>-5.985069E-3</c:v>
                </c:pt>
                <c:pt idx="21664">
                  <c:v>-5.4991390000000001E-3</c:v>
                </c:pt>
                <c:pt idx="21665">
                  <c:v>-3.8937860000000002E-3</c:v>
                </c:pt>
                <c:pt idx="21666">
                  <c:v>-1.73693E-3</c:v>
                </c:pt>
                <c:pt idx="21667">
                  <c:v>-5.1897189999999998E-3</c:v>
                </c:pt>
                <c:pt idx="21668">
                  <c:v>-8.1213339999999992E-3</c:v>
                </c:pt>
                <c:pt idx="21669">
                  <c:v>-6.8225100000000004E-3</c:v>
                </c:pt>
                <c:pt idx="21670">
                  <c:v>-6.6038329999999999E-3</c:v>
                </c:pt>
                <c:pt idx="21671">
                  <c:v>-5.6267189999999996E-3</c:v>
                </c:pt>
                <c:pt idx="21672">
                  <c:v>-5.3844770000000004E-3</c:v>
                </c:pt>
                <c:pt idx="21673">
                  <c:v>-6.4902220000000004E-3</c:v>
                </c:pt>
                <c:pt idx="21674">
                  <c:v>-9.3738669999999993E-3</c:v>
                </c:pt>
                <c:pt idx="21675">
                  <c:v>-4.4206540000000004E-3</c:v>
                </c:pt>
                <c:pt idx="21676">
                  <c:v>-2.9690319999999999E-3</c:v>
                </c:pt>
                <c:pt idx="21677">
                  <c:v>-9.0258600000000001E-3</c:v>
                </c:pt>
                <c:pt idx="21678">
                  <c:v>-4.4876480000000003E-3</c:v>
                </c:pt>
                <c:pt idx="21679">
                  <c:v>-5.3308050000000001E-3</c:v>
                </c:pt>
                <c:pt idx="21680">
                  <c:v>-4.2526969999999997E-3</c:v>
                </c:pt>
                <c:pt idx="21681">
                  <c:v>-7.0072040000000004E-3</c:v>
                </c:pt>
                <c:pt idx="21682">
                  <c:v>-7.0753320000000001E-3</c:v>
                </c:pt>
                <c:pt idx="21683">
                  <c:v>-6.1929699999999999E-4</c:v>
                </c:pt>
                <c:pt idx="21684">
                  <c:v>-4.5784019999999996E-3</c:v>
                </c:pt>
                <c:pt idx="21685">
                  <c:v>-6.3206419999999996E-3</c:v>
                </c:pt>
                <c:pt idx="21686">
                  <c:v>-7.7265390000000001E-3</c:v>
                </c:pt>
                <c:pt idx="21687">
                  <c:v>-3.478531E-3</c:v>
                </c:pt>
                <c:pt idx="21688">
                  <c:v>-4.7673730000000001E-3</c:v>
                </c:pt>
                <c:pt idx="21689">
                  <c:v>-9.3477430000000004E-3</c:v>
                </c:pt>
                <c:pt idx="21690">
                  <c:v>-5.3857590000000004E-3</c:v>
                </c:pt>
                <c:pt idx="21691">
                  <c:v>-6.6339830000000004E-3</c:v>
                </c:pt>
                <c:pt idx="21692">
                  <c:v>-6.3776630000000004E-3</c:v>
                </c:pt>
                <c:pt idx="21693">
                  <c:v>-3.1571020000000002E-3</c:v>
                </c:pt>
                <c:pt idx="21694">
                  <c:v>-3.150955E-3</c:v>
                </c:pt>
                <c:pt idx="21695">
                  <c:v>-4.4212829999999998E-3</c:v>
                </c:pt>
                <c:pt idx="21696">
                  <c:v>-3.4857360000000001E-3</c:v>
                </c:pt>
                <c:pt idx="21697">
                  <c:v>-4.6005350000000002E-3</c:v>
                </c:pt>
                <c:pt idx="21698">
                  <c:v>-6.0264070000000001E-3</c:v>
                </c:pt>
                <c:pt idx="21699">
                  <c:v>-3.2431300000000001E-4</c:v>
                </c:pt>
                <c:pt idx="21700">
                  <c:v>-2.0400050000000001E-3</c:v>
                </c:pt>
                <c:pt idx="21701">
                  <c:v>-2.8357579999999999E-3</c:v>
                </c:pt>
                <c:pt idx="21702">
                  <c:v>-6.4138520000000003E-3</c:v>
                </c:pt>
                <c:pt idx="21703">
                  <c:v>-1.3863370000000001E-3</c:v>
                </c:pt>
                <c:pt idx="21704">
                  <c:v>-3.5766489999999999E-3</c:v>
                </c:pt>
                <c:pt idx="21705">
                  <c:v>-8.9762079999999994E-3</c:v>
                </c:pt>
                <c:pt idx="21706">
                  <c:v>-7.0788659999999996E-3</c:v>
                </c:pt>
                <c:pt idx="21707">
                  <c:v>-2.911018E-3</c:v>
                </c:pt>
                <c:pt idx="21708">
                  <c:v>-4.6107789999999997E-3</c:v>
                </c:pt>
                <c:pt idx="21709">
                  <c:v>-3.465353E-3</c:v>
                </c:pt>
                <c:pt idx="21710">
                  <c:v>-4.3062270000000001E-3</c:v>
                </c:pt>
                <c:pt idx="21711">
                  <c:v>-8.1454400000000003E-3</c:v>
                </c:pt>
                <c:pt idx="21712">
                  <c:v>-1.7049719999999999E-3</c:v>
                </c:pt>
                <c:pt idx="21713">
                  <c:v>2.837582E-3</c:v>
                </c:pt>
                <c:pt idx="21714">
                  <c:v>-3.4136639999999998E-3</c:v>
                </c:pt>
                <c:pt idx="21715">
                  <c:v>-6.5340900000000002E-3</c:v>
                </c:pt>
                <c:pt idx="21716">
                  <c:v>-3.348457E-3</c:v>
                </c:pt>
                <c:pt idx="21717">
                  <c:v>-2.7122280000000001E-3</c:v>
                </c:pt>
                <c:pt idx="21718">
                  <c:v>2.5400179999999998E-3</c:v>
                </c:pt>
                <c:pt idx="21719">
                  <c:v>-2.5258469999999999E-3</c:v>
                </c:pt>
                <c:pt idx="21720">
                  <c:v>-6.8984169999999996E-3</c:v>
                </c:pt>
                <c:pt idx="21721">
                  <c:v>-6.9064060000000004E-3</c:v>
                </c:pt>
                <c:pt idx="21722">
                  <c:v>-6.2460730000000004E-3</c:v>
                </c:pt>
                <c:pt idx="21723">
                  <c:v>-1.3197580000000001E-3</c:v>
                </c:pt>
                <c:pt idx="21724">
                  <c:v>-1.776283E-3</c:v>
                </c:pt>
                <c:pt idx="21725">
                  <c:v>-8.2528250000000001E-3</c:v>
                </c:pt>
                <c:pt idx="21726">
                  <c:v>-6.5967719999999999E-3</c:v>
                </c:pt>
                <c:pt idx="21727">
                  <c:v>-2.5189399999999999E-3</c:v>
                </c:pt>
                <c:pt idx="21728">
                  <c:v>-4.6393820000000001E-3</c:v>
                </c:pt>
                <c:pt idx="21729">
                  <c:v>-8.4040260000000002E-3</c:v>
                </c:pt>
                <c:pt idx="21730">
                  <c:v>-7.1122700000000004E-3</c:v>
                </c:pt>
                <c:pt idx="21731">
                  <c:v>-6.1173130000000001E-3</c:v>
                </c:pt>
                <c:pt idx="21732">
                  <c:v>-3.3940300000000001E-3</c:v>
                </c:pt>
                <c:pt idx="21733">
                  <c:v>-8.5443900000000002E-4</c:v>
                </c:pt>
                <c:pt idx="21734">
                  <c:v>-2.915857E-3</c:v>
                </c:pt>
                <c:pt idx="21735">
                  <c:v>-6.2445419999999996E-3</c:v>
                </c:pt>
                <c:pt idx="21736">
                  <c:v>-9.6851599999999999E-4</c:v>
                </c:pt>
                <c:pt idx="21737">
                  <c:v>-2.19863E-3</c:v>
                </c:pt>
                <c:pt idx="21738">
                  <c:v>-9.8409369999999993E-3</c:v>
                </c:pt>
                <c:pt idx="21739">
                  <c:v>-7.8741929999999998E-3</c:v>
                </c:pt>
                <c:pt idx="21740">
                  <c:v>-6.8134479999999997E-3</c:v>
                </c:pt>
                <c:pt idx="21741">
                  <c:v>-3.5851640000000001E-3</c:v>
                </c:pt>
                <c:pt idx="21742">
                  <c:v>-7.7064059999999998E-3</c:v>
                </c:pt>
                <c:pt idx="21743">
                  <c:v>-8.1604750000000004E-3</c:v>
                </c:pt>
                <c:pt idx="21744">
                  <c:v>-8.8659459999999995E-3</c:v>
                </c:pt>
                <c:pt idx="21745">
                  <c:v>-1.2869475999999999E-2</c:v>
                </c:pt>
                <c:pt idx="21746">
                  <c:v>-6.5129660000000002E-3</c:v>
                </c:pt>
                <c:pt idx="21747">
                  <c:v>-7.1332169999999999E-3</c:v>
                </c:pt>
                <c:pt idx="21748">
                  <c:v>-1.2632203999999999E-2</c:v>
                </c:pt>
                <c:pt idx="21749">
                  <c:v>-2.782503E-3</c:v>
                </c:pt>
                <c:pt idx="21750">
                  <c:v>-6.1782369999999996E-3</c:v>
                </c:pt>
                <c:pt idx="21751">
                  <c:v>-1.2162358999999999E-2</c:v>
                </c:pt>
                <c:pt idx="21752">
                  <c:v>-5.891917E-3</c:v>
                </c:pt>
                <c:pt idx="21753">
                  <c:v>-6.4447890000000002E-3</c:v>
                </c:pt>
                <c:pt idx="21754">
                  <c:v>-4.189084E-3</c:v>
                </c:pt>
                <c:pt idx="21755">
                  <c:v>5.3210640000000003E-3</c:v>
                </c:pt>
                <c:pt idx="21756">
                  <c:v>1.610591E-3</c:v>
                </c:pt>
                <c:pt idx="21757">
                  <c:v>-1.1246884E-2</c:v>
                </c:pt>
                <c:pt idx="21758">
                  <c:v>4.0889689999999996E-3</c:v>
                </c:pt>
                <c:pt idx="21759">
                  <c:v>3.027966E-3</c:v>
                </c:pt>
                <c:pt idx="21760">
                  <c:v>-1.1429125E-2</c:v>
                </c:pt>
                <c:pt idx="21761" formatCode="0.00E+00">
                  <c:v>1.90057E-5</c:v>
                </c:pt>
                <c:pt idx="21762">
                  <c:v>1.1268999999999999E-4</c:v>
                </c:pt>
                <c:pt idx="21763">
                  <c:v>-9.2483219999999998E-3</c:v>
                </c:pt>
                <c:pt idx="21764">
                  <c:v>-1.9110850000000001E-3</c:v>
                </c:pt>
                <c:pt idx="21765">
                  <c:v>4.0117850000000004E-3</c:v>
                </c:pt>
                <c:pt idx="21766">
                  <c:v>-3.7604639999999998E-3</c:v>
                </c:pt>
                <c:pt idx="21767">
                  <c:v>-8.6524240000000006E-3</c:v>
                </c:pt>
                <c:pt idx="21768">
                  <c:v>-9.3087380000000004E-3</c:v>
                </c:pt>
                <c:pt idx="21769">
                  <c:v>-7.0333330000000001E-3</c:v>
                </c:pt>
                <c:pt idx="21770">
                  <c:v>5.4778860000000004E-3</c:v>
                </c:pt>
                <c:pt idx="21771">
                  <c:v>-2.1909519999999999E-3</c:v>
                </c:pt>
                <c:pt idx="21772">
                  <c:v>-1.2765722E-2</c:v>
                </c:pt>
                <c:pt idx="21773">
                  <c:v>-3.1602330000000001E-3</c:v>
                </c:pt>
                <c:pt idx="21774">
                  <c:v>-1.9223020000000001E-3</c:v>
                </c:pt>
                <c:pt idx="21775">
                  <c:v>-5.2326109999999999E-3</c:v>
                </c:pt>
                <c:pt idx="21776">
                  <c:v>-1.20839E-4</c:v>
                </c:pt>
                <c:pt idx="21777">
                  <c:v>-8.9540120000000008E-3</c:v>
                </c:pt>
                <c:pt idx="21778">
                  <c:v>-2.1096103000000001E-2</c:v>
                </c:pt>
                <c:pt idx="21779">
                  <c:v>-1.2601153E-2</c:v>
                </c:pt>
                <c:pt idx="21780">
                  <c:v>6.8124709999999996E-3</c:v>
                </c:pt>
                <c:pt idx="21781">
                  <c:v>-1.1057340000000001E-2</c:v>
                </c:pt>
                <c:pt idx="21782">
                  <c:v>-2.4211700999999999E-2</c:v>
                </c:pt>
                <c:pt idx="21783">
                  <c:v>4.203694E-3</c:v>
                </c:pt>
                <c:pt idx="21784">
                  <c:v>-2.62014E-3</c:v>
                </c:pt>
                <c:pt idx="21785">
                  <c:v>-2.4522509000000001E-2</c:v>
                </c:pt>
                <c:pt idx="21786">
                  <c:v>-7.0994480000000004E-3</c:v>
                </c:pt>
                <c:pt idx="21787">
                  <c:v>-5.7710629999999999E-3</c:v>
                </c:pt>
                <c:pt idx="21788">
                  <c:v>-1.3949178E-2</c:v>
                </c:pt>
                <c:pt idx="21789">
                  <c:v>-9.5941110000000007E-3</c:v>
                </c:pt>
                <c:pt idx="21790">
                  <c:v>-5.9542350000000004E-3</c:v>
                </c:pt>
                <c:pt idx="21791">
                  <c:v>-1.6824726000000002E-2</c:v>
                </c:pt>
                <c:pt idx="21792">
                  <c:v>-1.2214071999999999E-2</c:v>
                </c:pt>
                <c:pt idx="21793">
                  <c:v>-3.599545E-3</c:v>
                </c:pt>
                <c:pt idx="21794">
                  <c:v>-4.3029180000000002E-3</c:v>
                </c:pt>
                <c:pt idx="21795">
                  <c:v>-8.8444049999999996E-3</c:v>
                </c:pt>
                <c:pt idx="21796">
                  <c:v>-2.0839412000000002E-2</c:v>
                </c:pt>
                <c:pt idx="21797">
                  <c:v>-1.6716572999999998E-2</c:v>
                </c:pt>
                <c:pt idx="21798">
                  <c:v>-4.2700819999999997E-3</c:v>
                </c:pt>
                <c:pt idx="21799">
                  <c:v>-8.5580380000000005E-3</c:v>
                </c:pt>
                <c:pt idx="21800">
                  <c:v>-4.8252879999999996E-3</c:v>
                </c:pt>
                <c:pt idx="21801">
                  <c:v>-1.143339E-2</c:v>
                </c:pt>
                <c:pt idx="21802">
                  <c:v>-1.4322095E-2</c:v>
                </c:pt>
                <c:pt idx="21803">
                  <c:v>-7.5081310000000004E-3</c:v>
                </c:pt>
                <c:pt idx="21804">
                  <c:v>-7.467118E-3</c:v>
                </c:pt>
                <c:pt idx="21805">
                  <c:v>-1.1340685E-2</c:v>
                </c:pt>
                <c:pt idx="21806">
                  <c:v>-1.8220402E-2</c:v>
                </c:pt>
                <c:pt idx="21807">
                  <c:v>-4.6380140000000002E-3</c:v>
                </c:pt>
                <c:pt idx="21808">
                  <c:v>-5.1973799999999997E-3</c:v>
                </c:pt>
                <c:pt idx="21809">
                  <c:v>-1.4149330999999999E-2</c:v>
                </c:pt>
                <c:pt idx="21810">
                  <c:v>-6.7481620000000003E-3</c:v>
                </c:pt>
                <c:pt idx="21811">
                  <c:v>-2.1736500000000001E-3</c:v>
                </c:pt>
                <c:pt idx="21812">
                  <c:v>-9.5548520000000008E-3</c:v>
                </c:pt>
                <c:pt idx="21813">
                  <c:v>-5.3254849999999996E-3</c:v>
                </c:pt>
                <c:pt idx="21814">
                  <c:v>2.5861870000000002E-3</c:v>
                </c:pt>
                <c:pt idx="21815">
                  <c:v>-5.3359180000000003E-3</c:v>
                </c:pt>
                <c:pt idx="21816">
                  <c:v>-1.6166422999999999E-2</c:v>
                </c:pt>
                <c:pt idx="21817">
                  <c:v>-1.2857445E-2</c:v>
                </c:pt>
                <c:pt idx="21818">
                  <c:v>-7.4615549999999999E-3</c:v>
                </c:pt>
                <c:pt idx="21819">
                  <c:v>-5.5139849999999999E-3</c:v>
                </c:pt>
                <c:pt idx="21820">
                  <c:v>-1.368429E-3</c:v>
                </c:pt>
                <c:pt idx="21821">
                  <c:v>3.4154070000000001E-3</c:v>
                </c:pt>
                <c:pt idx="21822">
                  <c:v>-2.0925710000000001E-3</c:v>
                </c:pt>
                <c:pt idx="21823">
                  <c:v>-2.593779E-3</c:v>
                </c:pt>
                <c:pt idx="21824">
                  <c:v>-3.1709580000000002E-3</c:v>
                </c:pt>
                <c:pt idx="21825">
                  <c:v>-8.9761170000000005E-3</c:v>
                </c:pt>
                <c:pt idx="21826">
                  <c:v>-4.1795349999999998E-3</c:v>
                </c:pt>
                <c:pt idx="21827">
                  <c:v>-8.5590999999999998E-4</c:v>
                </c:pt>
                <c:pt idx="21828">
                  <c:v>-3.8934590000000002E-3</c:v>
                </c:pt>
                <c:pt idx="21829">
                  <c:v>-4.4647059999999997E-3</c:v>
                </c:pt>
                <c:pt idx="21830">
                  <c:v>-8.0634499999999998E-3</c:v>
                </c:pt>
                <c:pt idx="21831">
                  <c:v>-1.0636065E-2</c:v>
                </c:pt>
                <c:pt idx="21832">
                  <c:v>-4.4309919999999999E-3</c:v>
                </c:pt>
                <c:pt idx="21833">
                  <c:v>-1.0402549999999999E-3</c:v>
                </c:pt>
                <c:pt idx="21834">
                  <c:v>-9.2884830000000002E-3</c:v>
                </c:pt>
                <c:pt idx="21835">
                  <c:v>-1.0832318000000001E-2</c:v>
                </c:pt>
                <c:pt idx="21836">
                  <c:v>-9.5155659999999996E-3</c:v>
                </c:pt>
                <c:pt idx="21837">
                  <c:v>-9.8359439999999992E-3</c:v>
                </c:pt>
                <c:pt idx="21838">
                  <c:v>-1.0788842999999999E-2</c:v>
                </c:pt>
                <c:pt idx="21839">
                  <c:v>-1.1171805999999999E-2</c:v>
                </c:pt>
                <c:pt idx="21840">
                  <c:v>-8.2459149999999995E-3</c:v>
                </c:pt>
                <c:pt idx="21841">
                  <c:v>-5.712717E-3</c:v>
                </c:pt>
                <c:pt idx="21842">
                  <c:v>-8.0440630000000006E-3</c:v>
                </c:pt>
                <c:pt idx="21843">
                  <c:v>-1.4407421E-2</c:v>
                </c:pt>
                <c:pt idx="21844">
                  <c:v>-7.4225039999999999E-3</c:v>
                </c:pt>
                <c:pt idx="21845">
                  <c:v>-1.212545E-3</c:v>
                </c:pt>
                <c:pt idx="21846">
                  <c:v>-6.5246009999999997E-3</c:v>
                </c:pt>
                <c:pt idx="21847">
                  <c:v>-1.0216273999999999E-2</c:v>
                </c:pt>
                <c:pt idx="21848">
                  <c:v>-1.056575E-2</c:v>
                </c:pt>
                <c:pt idx="21849">
                  <c:v>-8.5891509999999997E-3</c:v>
                </c:pt>
                <c:pt idx="21850">
                  <c:v>-1.1264876E-2</c:v>
                </c:pt>
                <c:pt idx="21851">
                  <c:v>-9.8398180000000002E-3</c:v>
                </c:pt>
                <c:pt idx="21852">
                  <c:v>-1.0844682E-2</c:v>
                </c:pt>
                <c:pt idx="21853">
                  <c:v>-8.3394460000000004E-3</c:v>
                </c:pt>
                <c:pt idx="21854">
                  <c:v>-1.3623174E-2</c:v>
                </c:pt>
                <c:pt idx="21855">
                  <c:v>-1.6973430000000001E-2</c:v>
                </c:pt>
                <c:pt idx="21856">
                  <c:v>-1.5517441999999999E-2</c:v>
                </c:pt>
                <c:pt idx="21857">
                  <c:v>-1.4015151999999999E-2</c:v>
                </c:pt>
                <c:pt idx="21858">
                  <c:v>-1.0534316E-2</c:v>
                </c:pt>
                <c:pt idx="21859">
                  <c:v>-1.2134077E-2</c:v>
                </c:pt>
                <c:pt idx="21860">
                  <c:v>-1.0793639000000001E-2</c:v>
                </c:pt>
                <c:pt idx="21861">
                  <c:v>-1.2327087E-2</c:v>
                </c:pt>
                <c:pt idx="21862">
                  <c:v>-1.2904911999999999E-2</c:v>
                </c:pt>
                <c:pt idx="21863">
                  <c:v>-1.1075853E-2</c:v>
                </c:pt>
                <c:pt idx="21864">
                  <c:v>-8.3630939999999997E-3</c:v>
                </c:pt>
                <c:pt idx="21865">
                  <c:v>-8.3902590000000006E-3</c:v>
                </c:pt>
                <c:pt idx="21866">
                  <c:v>-8.4750969999999991E-3</c:v>
                </c:pt>
                <c:pt idx="21867">
                  <c:v>-1.1062358E-2</c:v>
                </c:pt>
                <c:pt idx="21868">
                  <c:v>-8.731417E-3</c:v>
                </c:pt>
                <c:pt idx="21869">
                  <c:v>-8.8898759999999997E-3</c:v>
                </c:pt>
                <c:pt idx="21870">
                  <c:v>-8.3842120000000003E-3</c:v>
                </c:pt>
                <c:pt idx="21871">
                  <c:v>-6.7972340000000001E-3</c:v>
                </c:pt>
                <c:pt idx="21872">
                  <c:v>-1.0195311E-2</c:v>
                </c:pt>
                <c:pt idx="21873">
                  <c:v>-8.1361550000000008E-3</c:v>
                </c:pt>
                <c:pt idx="21874">
                  <c:v>-8.2773410000000006E-3</c:v>
                </c:pt>
                <c:pt idx="21875">
                  <c:v>-9.5649789999999995E-3</c:v>
                </c:pt>
                <c:pt idx="21876">
                  <c:v>-7.1053219999999999E-3</c:v>
                </c:pt>
                <c:pt idx="21877">
                  <c:v>-2.2940550000000001E-3</c:v>
                </c:pt>
                <c:pt idx="21878">
                  <c:v>-5.260018E-3</c:v>
                </c:pt>
                <c:pt idx="21879">
                  <c:v>-6.3290100000000004E-3</c:v>
                </c:pt>
                <c:pt idx="21880">
                  <c:v>-7.7295280000000003E-3</c:v>
                </c:pt>
                <c:pt idx="21881">
                  <c:v>-5.2469300000000003E-3</c:v>
                </c:pt>
                <c:pt idx="21882">
                  <c:v>-4.2576189999999998E-3</c:v>
                </c:pt>
                <c:pt idx="21883">
                  <c:v>-7.5998869999999996E-3</c:v>
                </c:pt>
                <c:pt idx="21884">
                  <c:v>-5.0274630000000002E-3</c:v>
                </c:pt>
                <c:pt idx="21885">
                  <c:v>-8.8962369999999995E-3</c:v>
                </c:pt>
                <c:pt idx="21886">
                  <c:v>-8.9579989999999995E-3</c:v>
                </c:pt>
                <c:pt idx="21887">
                  <c:v>-8.2227010000000007E-3</c:v>
                </c:pt>
                <c:pt idx="21888">
                  <c:v>-3.9808409999999997E-3</c:v>
                </c:pt>
                <c:pt idx="21889">
                  <c:v>-7.4685159999999997E-3</c:v>
                </c:pt>
                <c:pt idx="21890">
                  <c:v>-5.0822239999999998E-3</c:v>
                </c:pt>
                <c:pt idx="21891">
                  <c:v>-9.9086710000000008E-3</c:v>
                </c:pt>
                <c:pt idx="21892">
                  <c:v>-6.9707939999999998E-3</c:v>
                </c:pt>
                <c:pt idx="21893">
                  <c:v>-2.8037460000000002E-3</c:v>
                </c:pt>
                <c:pt idx="21894">
                  <c:v>-4.4403530000000002E-3</c:v>
                </c:pt>
                <c:pt idx="21895">
                  <c:v>-4.6278389999999999E-3</c:v>
                </c:pt>
                <c:pt idx="21896">
                  <c:v>-4.1275069999999999E-3</c:v>
                </c:pt>
                <c:pt idx="21897">
                  <c:v>-2.343988E-3</c:v>
                </c:pt>
                <c:pt idx="21898">
                  <c:v>-3.5243370000000002E-3</c:v>
                </c:pt>
                <c:pt idx="21899">
                  <c:v>-5.6615240000000002E-3</c:v>
                </c:pt>
                <c:pt idx="21900">
                  <c:v>-5.4014240000000002E-3</c:v>
                </c:pt>
                <c:pt idx="21901">
                  <c:v>-3.8956730000000001E-3</c:v>
                </c:pt>
                <c:pt idx="21902">
                  <c:v>-5.7183699999999995E-4</c:v>
                </c:pt>
                <c:pt idx="21903">
                  <c:v>-4.1039869999999999E-3</c:v>
                </c:pt>
                <c:pt idx="21904">
                  <c:v>-6.853685E-3</c:v>
                </c:pt>
                <c:pt idx="21905">
                  <c:v>-1.0417526999999999E-2</c:v>
                </c:pt>
                <c:pt idx="21906">
                  <c:v>-9.2450450000000003E-3</c:v>
                </c:pt>
                <c:pt idx="21907">
                  <c:v>-1.1015248E-2</c:v>
                </c:pt>
                <c:pt idx="21908">
                  <c:v>-1.1300836E-2</c:v>
                </c:pt>
                <c:pt idx="21909">
                  <c:v>-1.2026547E-2</c:v>
                </c:pt>
                <c:pt idx="21910">
                  <c:v>-1.1637756000000001E-2</c:v>
                </c:pt>
                <c:pt idx="21911">
                  <c:v>-1.2679851000000001E-2</c:v>
                </c:pt>
                <c:pt idx="21912">
                  <c:v>-1.0751464000000001E-2</c:v>
                </c:pt>
                <c:pt idx="21913">
                  <c:v>-1.2407417E-2</c:v>
                </c:pt>
                <c:pt idx="21914">
                  <c:v>-1.5108007999999999E-2</c:v>
                </c:pt>
                <c:pt idx="21915">
                  <c:v>-1.1944972E-2</c:v>
                </c:pt>
                <c:pt idx="21916">
                  <c:v>-1.5114827000000001E-2</c:v>
                </c:pt>
                <c:pt idx="21917">
                  <c:v>-1.679102E-2</c:v>
                </c:pt>
                <c:pt idx="21918">
                  <c:v>-1.3133137E-2</c:v>
                </c:pt>
                <c:pt idx="21919">
                  <c:v>-9.3272119999999997E-3</c:v>
                </c:pt>
                <c:pt idx="21920">
                  <c:v>-1.0160815E-2</c:v>
                </c:pt>
                <c:pt idx="21921">
                  <c:v>-1.4812291E-2</c:v>
                </c:pt>
                <c:pt idx="21922">
                  <c:v>-9.4999679999999993E-3</c:v>
                </c:pt>
                <c:pt idx="21923">
                  <c:v>-9.1297889999999993E-3</c:v>
                </c:pt>
                <c:pt idx="21924">
                  <c:v>-9.1617999999999995E-3</c:v>
                </c:pt>
                <c:pt idx="21925">
                  <c:v>-1.0704303E-2</c:v>
                </c:pt>
                <c:pt idx="21926">
                  <c:v>-9.2808279999999996E-3</c:v>
                </c:pt>
                <c:pt idx="21927">
                  <c:v>-6.9582849999999998E-3</c:v>
                </c:pt>
                <c:pt idx="21928">
                  <c:v>-1.0240898E-2</c:v>
                </c:pt>
                <c:pt idx="21929">
                  <c:v>-1.4938712999999999E-2</c:v>
                </c:pt>
                <c:pt idx="21930">
                  <c:v>-1.2996120999999999E-2</c:v>
                </c:pt>
                <c:pt idx="21931">
                  <c:v>-9.5846109999999998E-3</c:v>
                </c:pt>
                <c:pt idx="21932">
                  <c:v>-8.8639679999999998E-3</c:v>
                </c:pt>
                <c:pt idx="21933">
                  <c:v>-7.0303809999999996E-3</c:v>
                </c:pt>
                <c:pt idx="21934">
                  <c:v>-6.3888479999999999E-3</c:v>
                </c:pt>
                <c:pt idx="21935">
                  <c:v>-4.8343600000000002E-3</c:v>
                </c:pt>
                <c:pt idx="21936">
                  <c:v>-8.05436E-3</c:v>
                </c:pt>
                <c:pt idx="21937">
                  <c:v>-5.9906760000000003E-3</c:v>
                </c:pt>
                <c:pt idx="21938">
                  <c:v>-5.5245099999999998E-3</c:v>
                </c:pt>
                <c:pt idx="21939">
                  <c:v>-3.6829340000000001E-3</c:v>
                </c:pt>
                <c:pt idx="21940">
                  <c:v>-6.290113E-3</c:v>
                </c:pt>
                <c:pt idx="21941">
                  <c:v>-5.5632700000000002E-4</c:v>
                </c:pt>
                <c:pt idx="21942">
                  <c:v>-7.9713979999999993E-3</c:v>
                </c:pt>
                <c:pt idx="21943">
                  <c:v>-8.8025699999999991E-3</c:v>
                </c:pt>
                <c:pt idx="21944">
                  <c:v>-4.0934400000000002E-4</c:v>
                </c:pt>
                <c:pt idx="21945">
                  <c:v>-5.7151600000000004E-3</c:v>
                </c:pt>
                <c:pt idx="21946">
                  <c:v>-5.1971910000000003E-3</c:v>
                </c:pt>
                <c:pt idx="21947">
                  <c:v>-7.6286569999999996E-3</c:v>
                </c:pt>
                <c:pt idx="21948">
                  <c:v>-5.6256939999999997E-3</c:v>
                </c:pt>
                <c:pt idx="21949">
                  <c:v>-8.5644929999999994E-3</c:v>
                </c:pt>
                <c:pt idx="21950">
                  <c:v>-4.8600509999999998E-3</c:v>
                </c:pt>
                <c:pt idx="21951">
                  <c:v>-8.3224270000000003E-3</c:v>
                </c:pt>
                <c:pt idx="21952">
                  <c:v>-4.8639670000000003E-3</c:v>
                </c:pt>
                <c:pt idx="21953">
                  <c:v>-2.8711240000000001E-3</c:v>
                </c:pt>
                <c:pt idx="21954">
                  <c:v>-6.4608529999999999E-3</c:v>
                </c:pt>
                <c:pt idx="21955">
                  <c:v>-7.9756580000000001E-3</c:v>
                </c:pt>
                <c:pt idx="21956">
                  <c:v>-8.7716700000000005E-3</c:v>
                </c:pt>
                <c:pt idx="21957">
                  <c:v>-3.5087310000000002E-3</c:v>
                </c:pt>
                <c:pt idx="21958">
                  <c:v>-1.8557789999999999E-3</c:v>
                </c:pt>
                <c:pt idx="21959">
                  <c:v>-5.5272129999999996E-3</c:v>
                </c:pt>
                <c:pt idx="21960">
                  <c:v>-5.226825E-3</c:v>
                </c:pt>
                <c:pt idx="21961">
                  <c:v>-2.8989559999999998E-3</c:v>
                </c:pt>
                <c:pt idx="21962">
                  <c:v>-4.2068100000000001E-3</c:v>
                </c:pt>
                <c:pt idx="21963">
                  <c:v>-6.7977990000000002E-3</c:v>
                </c:pt>
                <c:pt idx="21964">
                  <c:v>-2.6257160000000002E-3</c:v>
                </c:pt>
                <c:pt idx="21965">
                  <c:v>-4.6718230000000003E-3</c:v>
                </c:pt>
                <c:pt idx="21966">
                  <c:v>-5.1012469999999997E-3</c:v>
                </c:pt>
                <c:pt idx="21967">
                  <c:v>-2.7640569999999999E-3</c:v>
                </c:pt>
                <c:pt idx="21968">
                  <c:v>-7.6155830000000004E-3</c:v>
                </c:pt>
                <c:pt idx="21969">
                  <c:v>-5.0328500000000002E-3</c:v>
                </c:pt>
                <c:pt idx="21970">
                  <c:v>-5.9069550000000002E-3</c:v>
                </c:pt>
                <c:pt idx="21971">
                  <c:v>-5.9096189999999996E-3</c:v>
                </c:pt>
                <c:pt idx="21972">
                  <c:v>-1.519498E-3</c:v>
                </c:pt>
                <c:pt idx="21973">
                  <c:v>-6.3209110000000002E-3</c:v>
                </c:pt>
                <c:pt idx="21974">
                  <c:v>-4.1229E-4</c:v>
                </c:pt>
                <c:pt idx="21975">
                  <c:v>-6.6808379999999997E-3</c:v>
                </c:pt>
                <c:pt idx="21976">
                  <c:v>-6.0337630000000001E-3</c:v>
                </c:pt>
                <c:pt idx="21977">
                  <c:v>1.3860700000000001E-3</c:v>
                </c:pt>
                <c:pt idx="21978">
                  <c:v>-2.11217E-3</c:v>
                </c:pt>
                <c:pt idx="21979">
                  <c:v>-1.6929880000000001E-3</c:v>
                </c:pt>
                <c:pt idx="21980">
                  <c:v>6.0551650000000004E-3</c:v>
                </c:pt>
                <c:pt idx="21981">
                  <c:v>4.1325800000000001E-4</c:v>
                </c:pt>
                <c:pt idx="21982">
                  <c:v>-2.8711940000000001E-3</c:v>
                </c:pt>
                <c:pt idx="21983">
                  <c:v>-3.2269920000000001E-3</c:v>
                </c:pt>
                <c:pt idx="21984">
                  <c:v>2.5069269999999999E-3</c:v>
                </c:pt>
                <c:pt idx="21985">
                  <c:v>3.1878969999999999E-3</c:v>
                </c:pt>
                <c:pt idx="21986">
                  <c:v>-1.548701E-3</c:v>
                </c:pt>
                <c:pt idx="21987">
                  <c:v>-2.6706910000000002E-3</c:v>
                </c:pt>
                <c:pt idx="21988">
                  <c:v>4.8708329999999998E-3</c:v>
                </c:pt>
                <c:pt idx="21989">
                  <c:v>1.506461E-3</c:v>
                </c:pt>
                <c:pt idx="21990">
                  <c:v>3.6938040000000002E-3</c:v>
                </c:pt>
                <c:pt idx="21991" formatCode="0.00E+00">
                  <c:v>-5.69925E-5</c:v>
                </c:pt>
                <c:pt idx="21992">
                  <c:v>-3.261454E-3</c:v>
                </c:pt>
                <c:pt idx="21993">
                  <c:v>-1.0347850000000001E-3</c:v>
                </c:pt>
                <c:pt idx="21994">
                  <c:v>6.6193999999999997E-4</c:v>
                </c:pt>
                <c:pt idx="21995">
                  <c:v>-3.1365270000000001E-3</c:v>
                </c:pt>
                <c:pt idx="21996">
                  <c:v>-4.7793569999999997E-3</c:v>
                </c:pt>
                <c:pt idx="21997">
                  <c:v>-1.6850299999999999E-3</c:v>
                </c:pt>
                <c:pt idx="21998">
                  <c:v>-2.377718E-3</c:v>
                </c:pt>
                <c:pt idx="21999">
                  <c:v>-8.5503920000000004E-3</c:v>
                </c:pt>
                <c:pt idx="22000">
                  <c:v>-5.9226519999999996E-3</c:v>
                </c:pt>
                <c:pt idx="22001">
                  <c:v>-1.3254867E-2</c:v>
                </c:pt>
                <c:pt idx="22002">
                  <c:v>-7.2880549999999999E-3</c:v>
                </c:pt>
                <c:pt idx="22003">
                  <c:v>-7.9700900000000009E-3</c:v>
                </c:pt>
                <c:pt idx="22004">
                  <c:v>-8.1032889999999996E-3</c:v>
                </c:pt>
                <c:pt idx="22005">
                  <c:v>-1.1526517E-2</c:v>
                </c:pt>
                <c:pt idx="22006">
                  <c:v>-8.0438839999999994E-3</c:v>
                </c:pt>
                <c:pt idx="22007">
                  <c:v>-1.6869867E-2</c:v>
                </c:pt>
                <c:pt idx="22008">
                  <c:v>-9.9101399999999996E-3</c:v>
                </c:pt>
                <c:pt idx="22009">
                  <c:v>-7.3226130000000004E-3</c:v>
                </c:pt>
                <c:pt idx="22010">
                  <c:v>-1.5763455999999999E-2</c:v>
                </c:pt>
                <c:pt idx="22011">
                  <c:v>-7.2562549999999996E-3</c:v>
                </c:pt>
                <c:pt idx="22012">
                  <c:v>-6.6713240000000002E-3</c:v>
                </c:pt>
                <c:pt idx="22013">
                  <c:v>-8.5291450000000001E-3</c:v>
                </c:pt>
                <c:pt idx="22014">
                  <c:v>-5.8321040000000003E-3</c:v>
                </c:pt>
                <c:pt idx="22015">
                  <c:v>-1.1080662999999999E-2</c:v>
                </c:pt>
                <c:pt idx="22016">
                  <c:v>-6.8227449999999999E-3</c:v>
                </c:pt>
                <c:pt idx="22017">
                  <c:v>-5.0091320000000003E-3</c:v>
                </c:pt>
                <c:pt idx="22018">
                  <c:v>-5.0592880000000003E-3</c:v>
                </c:pt>
                <c:pt idx="22019">
                  <c:v>-1.0166432E-2</c:v>
                </c:pt>
                <c:pt idx="22020">
                  <c:v>-2.4761240000000001E-3</c:v>
                </c:pt>
                <c:pt idx="22021">
                  <c:v>-6.9363860000000001E-3</c:v>
                </c:pt>
                <c:pt idx="22022">
                  <c:v>-6.2189239999999998E-3</c:v>
                </c:pt>
                <c:pt idx="22023">
                  <c:v>-4.8599130000000004E-3</c:v>
                </c:pt>
                <c:pt idx="22024">
                  <c:v>-8.1639290000000003E-3</c:v>
                </c:pt>
                <c:pt idx="22025">
                  <c:v>-5.3795939999999997E-3</c:v>
                </c:pt>
                <c:pt idx="22026">
                  <c:v>-3.2161300000000002E-3</c:v>
                </c:pt>
                <c:pt idx="22027">
                  <c:v>-5.3455940000000004E-3</c:v>
                </c:pt>
                <c:pt idx="22028">
                  <c:v>-9.0359280000000004E-3</c:v>
                </c:pt>
                <c:pt idx="22029">
                  <c:v>-3.6022810000000001E-3</c:v>
                </c:pt>
                <c:pt idx="22030">
                  <c:v>6.3009670000000002E-3</c:v>
                </c:pt>
                <c:pt idx="22031">
                  <c:v>-4.1255759999999997E-3</c:v>
                </c:pt>
                <c:pt idx="22032">
                  <c:v>-4.0712969999999998E-3</c:v>
                </c:pt>
                <c:pt idx="22033">
                  <c:v>-5.7405659999999999E-3</c:v>
                </c:pt>
                <c:pt idx="22034">
                  <c:v>-8.661073E-3</c:v>
                </c:pt>
                <c:pt idx="22035">
                  <c:v>-2.5869339999999999E-3</c:v>
                </c:pt>
                <c:pt idx="22036">
                  <c:v>-2.1650139999999998E-3</c:v>
                </c:pt>
                <c:pt idx="22037">
                  <c:v>-9.1528830000000005E-3</c:v>
                </c:pt>
                <c:pt idx="22038">
                  <c:v>-7.0845700000000001E-4</c:v>
                </c:pt>
                <c:pt idx="22039">
                  <c:v>-2.0879739999999998E-3</c:v>
                </c:pt>
                <c:pt idx="22040">
                  <c:v>-7.1608840000000002E-3</c:v>
                </c:pt>
                <c:pt idx="22041">
                  <c:v>-1.0089829E-2</c:v>
                </c:pt>
                <c:pt idx="22042">
                  <c:v>-7.5919059999999998E-3</c:v>
                </c:pt>
                <c:pt idx="22043">
                  <c:v>-1.1205547999999999E-2</c:v>
                </c:pt>
                <c:pt idx="22044">
                  <c:v>-9.6086790000000002E-3</c:v>
                </c:pt>
                <c:pt idx="22045">
                  <c:v>-4.5790320000000002E-3</c:v>
                </c:pt>
                <c:pt idx="22046">
                  <c:v>-1.0042766E-2</c:v>
                </c:pt>
                <c:pt idx="22047">
                  <c:v>-6.9327260000000002E-3</c:v>
                </c:pt>
                <c:pt idx="22048">
                  <c:v>-1.0206454E-2</c:v>
                </c:pt>
                <c:pt idx="22049">
                  <c:v>-5.9057160000000001E-3</c:v>
                </c:pt>
                <c:pt idx="22050">
                  <c:v>-1.2015059999999999E-2</c:v>
                </c:pt>
                <c:pt idx="22051">
                  <c:v>-1.087576E-2</c:v>
                </c:pt>
                <c:pt idx="22052">
                  <c:v>-9.7291740000000002E-3</c:v>
                </c:pt>
                <c:pt idx="22053">
                  <c:v>-4.5506569999999996E-3</c:v>
                </c:pt>
                <c:pt idx="22054">
                  <c:v>-6.2543950000000003E-3</c:v>
                </c:pt>
                <c:pt idx="22055">
                  <c:v>-1.3438271999999999E-2</c:v>
                </c:pt>
                <c:pt idx="22056">
                  <c:v>-7.9825910000000007E-3</c:v>
                </c:pt>
                <c:pt idx="22057">
                  <c:v>-2.8472399999999998E-4</c:v>
                </c:pt>
                <c:pt idx="22058">
                  <c:v>-6.091763E-3</c:v>
                </c:pt>
                <c:pt idx="22059">
                  <c:v>-1.0663079000000001E-2</c:v>
                </c:pt>
                <c:pt idx="22060">
                  <c:v>-2.3384690000000001E-3</c:v>
                </c:pt>
                <c:pt idx="22061">
                  <c:v>-1.6774719999999999E-3</c:v>
                </c:pt>
                <c:pt idx="22062">
                  <c:v>-3.2483059999999998E-3</c:v>
                </c:pt>
                <c:pt idx="22063">
                  <c:v>-6.4092120000000001E-3</c:v>
                </c:pt>
                <c:pt idx="22064">
                  <c:v>-6.2691370000000001E-3</c:v>
                </c:pt>
                <c:pt idx="22065">
                  <c:v>-1.228306E-3</c:v>
                </c:pt>
                <c:pt idx="22066">
                  <c:v>-2.1754259999999998E-3</c:v>
                </c:pt>
                <c:pt idx="22067">
                  <c:v>-5.5232859999999996E-3</c:v>
                </c:pt>
                <c:pt idx="22068">
                  <c:v>-9.0058589999999997E-3</c:v>
                </c:pt>
                <c:pt idx="22069">
                  <c:v>-2.8116130000000001E-3</c:v>
                </c:pt>
                <c:pt idx="22070">
                  <c:v>-3.7787680000000001E-3</c:v>
                </c:pt>
                <c:pt idx="22071">
                  <c:v>-7.2094510000000004E-3</c:v>
                </c:pt>
                <c:pt idx="22072">
                  <c:v>-4.3359089999999998E-3</c:v>
                </c:pt>
                <c:pt idx="22073">
                  <c:v>-8.8454390000000001E-3</c:v>
                </c:pt>
                <c:pt idx="22074">
                  <c:v>-6.398333E-3</c:v>
                </c:pt>
                <c:pt idx="22075">
                  <c:v>-1.2986460000000001E-3</c:v>
                </c:pt>
                <c:pt idx="22076">
                  <c:v>-3.3158490000000001E-3</c:v>
                </c:pt>
                <c:pt idx="22077">
                  <c:v>-9.4690829999999997E-3</c:v>
                </c:pt>
                <c:pt idx="22078">
                  <c:v>-4.2722359999999996E-3</c:v>
                </c:pt>
                <c:pt idx="22079">
                  <c:v>-3.279143E-3</c:v>
                </c:pt>
                <c:pt idx="22080">
                  <c:v>-6.3480159999999997E-3</c:v>
                </c:pt>
                <c:pt idx="22081">
                  <c:v>-1.1185914E-2</c:v>
                </c:pt>
                <c:pt idx="22082">
                  <c:v>-8.7257120000000001E-3</c:v>
                </c:pt>
                <c:pt idx="22083">
                  <c:v>-6.8247469999999999E-3</c:v>
                </c:pt>
                <c:pt idx="22084">
                  <c:v>-9.9148810000000004E-3</c:v>
                </c:pt>
                <c:pt idx="22085">
                  <c:v>-8.5039380000000008E-3</c:v>
                </c:pt>
                <c:pt idx="22086">
                  <c:v>-7.5968310000000001E-3</c:v>
                </c:pt>
                <c:pt idx="22087">
                  <c:v>-7.2303810000000001E-3</c:v>
                </c:pt>
                <c:pt idx="22088">
                  <c:v>-1.4978781E-2</c:v>
                </c:pt>
                <c:pt idx="22089">
                  <c:v>-1.185436E-2</c:v>
                </c:pt>
                <c:pt idx="22090">
                  <c:v>-7.5656389999999999E-3</c:v>
                </c:pt>
                <c:pt idx="22091">
                  <c:v>-5.4537520000000001E-3</c:v>
                </c:pt>
                <c:pt idx="22092">
                  <c:v>-7.2324520000000003E-3</c:v>
                </c:pt>
                <c:pt idx="22093">
                  <c:v>-7.7424470000000004E-3</c:v>
                </c:pt>
                <c:pt idx="22094">
                  <c:v>-4.1125340000000002E-3</c:v>
                </c:pt>
                <c:pt idx="22095">
                  <c:v>-4.9247980000000002E-3</c:v>
                </c:pt>
                <c:pt idx="22096">
                  <c:v>-6.521214E-3</c:v>
                </c:pt>
                <c:pt idx="22097">
                  <c:v>-3.6122440000000001E-3</c:v>
                </c:pt>
                <c:pt idx="22098">
                  <c:v>-4.0507500000000002E-4</c:v>
                </c:pt>
                <c:pt idx="22099">
                  <c:v>-1.457556E-3</c:v>
                </c:pt>
                <c:pt idx="22100">
                  <c:v>-5.7552469999999998E-3</c:v>
                </c:pt>
                <c:pt idx="22101">
                  <c:v>2.9172600000000002E-4</c:v>
                </c:pt>
                <c:pt idx="22102">
                  <c:v>-2.1308030000000001E-3</c:v>
                </c:pt>
                <c:pt idx="22103">
                  <c:v>-7.9256499999999996E-4</c:v>
                </c:pt>
                <c:pt idx="22104">
                  <c:v>-8.0947400000000002E-4</c:v>
                </c:pt>
                <c:pt idx="22105">
                  <c:v>-2.2614290000000001E-3</c:v>
                </c:pt>
                <c:pt idx="22106">
                  <c:v>-3.1565090000000001E-3</c:v>
                </c:pt>
                <c:pt idx="22107">
                  <c:v>-4.8159250000000004E-3</c:v>
                </c:pt>
                <c:pt idx="22108">
                  <c:v>-3.0720449999999998E-3</c:v>
                </c:pt>
                <c:pt idx="22109">
                  <c:v>-5.8563799999999996E-3</c:v>
                </c:pt>
                <c:pt idx="22110">
                  <c:v>-3.2026730000000001E-3</c:v>
                </c:pt>
                <c:pt idx="22111">
                  <c:v>-5.4716859999999999E-3</c:v>
                </c:pt>
                <c:pt idx="22112">
                  <c:v>-4.8450740000000004E-3</c:v>
                </c:pt>
                <c:pt idx="22113">
                  <c:v>-3.9928630000000001E-3</c:v>
                </c:pt>
                <c:pt idx="22114">
                  <c:v>-5.0858470000000001E-3</c:v>
                </c:pt>
                <c:pt idx="22115">
                  <c:v>-1.155554E-3</c:v>
                </c:pt>
                <c:pt idx="22116">
                  <c:v>-5.2320079999999998E-3</c:v>
                </c:pt>
                <c:pt idx="22117">
                  <c:v>-2.4391510000000001E-3</c:v>
                </c:pt>
                <c:pt idx="22118">
                  <c:v>-4.8232989999999996E-3</c:v>
                </c:pt>
                <c:pt idx="22119">
                  <c:v>-4.2943950000000003E-3</c:v>
                </c:pt>
                <c:pt idx="22120">
                  <c:v>-5.5684599999999999E-3</c:v>
                </c:pt>
                <c:pt idx="22121">
                  <c:v>-4.7332920000000001E-3</c:v>
                </c:pt>
                <c:pt idx="22122">
                  <c:v>-6.8925119999999999E-3</c:v>
                </c:pt>
                <c:pt idx="22123">
                  <c:v>-4.3033869999999997E-3</c:v>
                </c:pt>
                <c:pt idx="22124">
                  <c:v>-5.6237140000000001E-3</c:v>
                </c:pt>
                <c:pt idx="22125">
                  <c:v>-7.0951110000000003E-3</c:v>
                </c:pt>
                <c:pt idx="22126">
                  <c:v>-1.0870539E-2</c:v>
                </c:pt>
                <c:pt idx="22127">
                  <c:v>-8.6763599999999993E-3</c:v>
                </c:pt>
                <c:pt idx="22128">
                  <c:v>-1.0635874E-2</c:v>
                </c:pt>
                <c:pt idx="22129">
                  <c:v>-4.8456300000000001E-3</c:v>
                </c:pt>
                <c:pt idx="22130">
                  <c:v>-9.9974390000000003E-3</c:v>
                </c:pt>
                <c:pt idx="22131">
                  <c:v>-1.2407333E-2</c:v>
                </c:pt>
                <c:pt idx="22132">
                  <c:v>-1.1101784E-2</c:v>
                </c:pt>
                <c:pt idx="22133">
                  <c:v>-1.074279E-2</c:v>
                </c:pt>
                <c:pt idx="22134">
                  <c:v>-8.9132429999999995E-3</c:v>
                </c:pt>
                <c:pt idx="22135">
                  <c:v>-1.2848863E-2</c:v>
                </c:pt>
                <c:pt idx="22136">
                  <c:v>-8.8889940000000008E-3</c:v>
                </c:pt>
                <c:pt idx="22137">
                  <c:v>-9.0431910000000008E-3</c:v>
                </c:pt>
                <c:pt idx="22138">
                  <c:v>-1.0965307000000001E-2</c:v>
                </c:pt>
                <c:pt idx="22139">
                  <c:v>-5.15935E-3</c:v>
                </c:pt>
                <c:pt idx="22140">
                  <c:v>-1.3775205E-2</c:v>
                </c:pt>
                <c:pt idx="22141">
                  <c:v>-3.1031190000000001E-3</c:v>
                </c:pt>
                <c:pt idx="22142">
                  <c:v>-3.577715E-3</c:v>
                </c:pt>
                <c:pt idx="22143">
                  <c:v>-3.6943610000000002E-3</c:v>
                </c:pt>
                <c:pt idx="22144">
                  <c:v>-4.8198449999999997E-3</c:v>
                </c:pt>
                <c:pt idx="22145">
                  <c:v>-2.1923699999999999E-3</c:v>
                </c:pt>
                <c:pt idx="22146">
                  <c:v>-1.6980400000000001E-3</c:v>
                </c:pt>
                <c:pt idx="22147">
                  <c:v>-7.376166E-3</c:v>
                </c:pt>
                <c:pt idx="22148">
                  <c:v>-2.5202219999999999E-3</c:v>
                </c:pt>
                <c:pt idx="22149">
                  <c:v>-1.6592219999999999E-3</c:v>
                </c:pt>
                <c:pt idx="22150">
                  <c:v>-4.7002609999999998E-3</c:v>
                </c:pt>
                <c:pt idx="22151">
                  <c:v>-7.70767E-4</c:v>
                </c:pt>
                <c:pt idx="22152">
                  <c:v>-5.9265159999999997E-3</c:v>
                </c:pt>
                <c:pt idx="22153">
                  <c:v>-6.6311879999999997E-3</c:v>
                </c:pt>
                <c:pt idx="22154">
                  <c:v>-5.0058680000000001E-3</c:v>
                </c:pt>
                <c:pt idx="22155">
                  <c:v>-3.3656269999999999E-3</c:v>
                </c:pt>
                <c:pt idx="22156">
                  <c:v>-4.463547E-3</c:v>
                </c:pt>
                <c:pt idx="22157">
                  <c:v>-2.37696E-3</c:v>
                </c:pt>
                <c:pt idx="22158">
                  <c:v>-5.921234E-3</c:v>
                </c:pt>
                <c:pt idx="22159">
                  <c:v>-3.2191910000000002E-3</c:v>
                </c:pt>
                <c:pt idx="22160">
                  <c:v>-5.5402059999999998E-3</c:v>
                </c:pt>
                <c:pt idx="22161">
                  <c:v>-7.3266549999999996E-3</c:v>
                </c:pt>
                <c:pt idx="22162">
                  <c:v>-3.2135829999999999E-3</c:v>
                </c:pt>
                <c:pt idx="22163">
                  <c:v>3.8435269999999998E-3</c:v>
                </c:pt>
                <c:pt idx="22164">
                  <c:v>-6.5003739999999997E-3</c:v>
                </c:pt>
                <c:pt idx="22165">
                  <c:v>-1.4459230999999999E-2</c:v>
                </c:pt>
                <c:pt idx="22166">
                  <c:v>-7.3892630000000001E-3</c:v>
                </c:pt>
                <c:pt idx="22167">
                  <c:v>-2.7939779999999999E-3</c:v>
                </c:pt>
                <c:pt idx="22168">
                  <c:v>-9.4934479999999998E-3</c:v>
                </c:pt>
                <c:pt idx="22169">
                  <c:v>1.010592E-3</c:v>
                </c:pt>
                <c:pt idx="22170">
                  <c:v>-4.7268529999999996E-3</c:v>
                </c:pt>
                <c:pt idx="22171">
                  <c:v>-9.6627559999999998E-3</c:v>
                </c:pt>
                <c:pt idx="22172">
                  <c:v>-6.5301930000000001E-3</c:v>
                </c:pt>
                <c:pt idx="22173">
                  <c:v>-7.6881349999999996E-3</c:v>
                </c:pt>
                <c:pt idx="22174">
                  <c:v>-5.6169369999999998E-3</c:v>
                </c:pt>
                <c:pt idx="22175">
                  <c:v>-7.6028559999999999E-3</c:v>
                </c:pt>
                <c:pt idx="22176">
                  <c:v>-6.988523E-3</c:v>
                </c:pt>
                <c:pt idx="22177">
                  <c:v>-6.3080849999999997E-3</c:v>
                </c:pt>
                <c:pt idx="22178">
                  <c:v>-8.8554240000000006E-3</c:v>
                </c:pt>
                <c:pt idx="22179">
                  <c:v>-8.4399709999999992E-3</c:v>
                </c:pt>
                <c:pt idx="22180">
                  <c:v>-7.6228379999999998E-3</c:v>
                </c:pt>
                <c:pt idx="22181">
                  <c:v>-8.2774440000000001E-3</c:v>
                </c:pt>
                <c:pt idx="22182">
                  <c:v>-8.7253629999999999E-3</c:v>
                </c:pt>
                <c:pt idx="22183">
                  <c:v>-8.9317579999999997E-3</c:v>
                </c:pt>
                <c:pt idx="22184">
                  <c:v>-9.7734669999999992E-3</c:v>
                </c:pt>
                <c:pt idx="22185">
                  <c:v>-7.3774210000000003E-3</c:v>
                </c:pt>
                <c:pt idx="22186">
                  <c:v>-6.0301570000000004E-3</c:v>
                </c:pt>
                <c:pt idx="22187">
                  <c:v>-7.9305899999999995E-3</c:v>
                </c:pt>
                <c:pt idx="22188">
                  <c:v>-1.0072311E-2</c:v>
                </c:pt>
                <c:pt idx="22189">
                  <c:v>-4.7917949999999997E-3</c:v>
                </c:pt>
                <c:pt idx="22190">
                  <c:v>-8.0251620000000006E-3</c:v>
                </c:pt>
                <c:pt idx="22191">
                  <c:v>-6.4208750000000004E-3</c:v>
                </c:pt>
                <c:pt idx="22192">
                  <c:v>-5.5886210000000002E-3</c:v>
                </c:pt>
                <c:pt idx="22193">
                  <c:v>-5.7129909999999997E-3</c:v>
                </c:pt>
                <c:pt idx="22194">
                  <c:v>-5.5119449999999999E-3</c:v>
                </c:pt>
                <c:pt idx="22195">
                  <c:v>-5.8467040000000003E-3</c:v>
                </c:pt>
                <c:pt idx="22196">
                  <c:v>-8.5330830000000003E-3</c:v>
                </c:pt>
                <c:pt idx="22197">
                  <c:v>-4.8358159999999997E-3</c:v>
                </c:pt>
                <c:pt idx="22198">
                  <c:v>-6.505884E-3</c:v>
                </c:pt>
                <c:pt idx="22199">
                  <c:v>-5.6374279999999999E-3</c:v>
                </c:pt>
                <c:pt idx="22200">
                  <c:v>-2.2155080000000001E-3</c:v>
                </c:pt>
                <c:pt idx="22201">
                  <c:v>1.0183690000000001E-3</c:v>
                </c:pt>
                <c:pt idx="22202">
                  <c:v>-3.4066859999999999E-3</c:v>
                </c:pt>
                <c:pt idx="22203">
                  <c:v>-7.60569E-4</c:v>
                </c:pt>
                <c:pt idx="22204">
                  <c:v>-4.4481099999999999E-3</c:v>
                </c:pt>
                <c:pt idx="22205">
                  <c:v>-3.882454E-3</c:v>
                </c:pt>
                <c:pt idx="22206">
                  <c:v>-5.4749350000000002E-3</c:v>
                </c:pt>
                <c:pt idx="22207">
                  <c:v>-6.1132950000000004E-3</c:v>
                </c:pt>
                <c:pt idx="22208">
                  <c:v>-2.6705729999999999E-3</c:v>
                </c:pt>
                <c:pt idx="22209">
                  <c:v>-4.2378429999999998E-3</c:v>
                </c:pt>
                <c:pt idx="22210">
                  <c:v>-2.7206629999999999E-3</c:v>
                </c:pt>
                <c:pt idx="22211">
                  <c:v>-7.0136790000000001E-3</c:v>
                </c:pt>
                <c:pt idx="22212">
                  <c:v>-7.4490829999999996E-3</c:v>
                </c:pt>
                <c:pt idx="22213">
                  <c:v>-5.7931290000000002E-3</c:v>
                </c:pt>
                <c:pt idx="22214">
                  <c:v>-6.5579890000000002E-3</c:v>
                </c:pt>
                <c:pt idx="22215">
                  <c:v>-2.416507E-3</c:v>
                </c:pt>
                <c:pt idx="22216">
                  <c:v>-7.251225E-3</c:v>
                </c:pt>
                <c:pt idx="22217">
                  <c:v>-3.9726070000000004E-3</c:v>
                </c:pt>
                <c:pt idx="22218">
                  <c:v>-2.4684160000000002E-3</c:v>
                </c:pt>
                <c:pt idx="22219">
                  <c:v>-4.3954789999999999E-3</c:v>
                </c:pt>
                <c:pt idx="22220">
                  <c:v>-3.762203E-3</c:v>
                </c:pt>
                <c:pt idx="22221">
                  <c:v>-3.3667229999999999E-3</c:v>
                </c:pt>
                <c:pt idx="22222">
                  <c:v>-2.2806929999999999E-3</c:v>
                </c:pt>
                <c:pt idx="22223">
                  <c:v>-5.6112419999999998E-3</c:v>
                </c:pt>
                <c:pt idx="22224">
                  <c:v>-4.2567289999999999E-3</c:v>
                </c:pt>
                <c:pt idx="22225">
                  <c:v>-3.5331479999999998E-3</c:v>
                </c:pt>
                <c:pt idx="22226">
                  <c:v>-4.6292369999999996E-3</c:v>
                </c:pt>
                <c:pt idx="22227">
                  <c:v>-4.0273629999999999E-3</c:v>
                </c:pt>
                <c:pt idx="22228">
                  <c:v>-6.8334939999999999E-3</c:v>
                </c:pt>
                <c:pt idx="22229">
                  <c:v>-7.1338979999999996E-3</c:v>
                </c:pt>
                <c:pt idx="22230">
                  <c:v>-4.3629890000000003E-3</c:v>
                </c:pt>
                <c:pt idx="22231">
                  <c:v>-3.4689650000000001E-3</c:v>
                </c:pt>
                <c:pt idx="22232">
                  <c:v>-6.4695869999999997E-3</c:v>
                </c:pt>
                <c:pt idx="22233">
                  <c:v>-6.9036820000000004E-3</c:v>
                </c:pt>
                <c:pt idx="22234">
                  <c:v>-4.3947099999999996E-3</c:v>
                </c:pt>
                <c:pt idx="22235">
                  <c:v>-1.0363120999999999E-2</c:v>
                </c:pt>
                <c:pt idx="22236">
                  <c:v>-7.4391379999999997E-3</c:v>
                </c:pt>
                <c:pt idx="22237">
                  <c:v>-3.665972E-3</c:v>
                </c:pt>
                <c:pt idx="22238">
                  <c:v>-4.4990610000000004E-3</c:v>
                </c:pt>
                <c:pt idx="22239">
                  <c:v>-5.670586E-3</c:v>
                </c:pt>
                <c:pt idx="22240">
                  <c:v>-8.0153010000000007E-3</c:v>
                </c:pt>
                <c:pt idx="22241">
                  <c:v>-7.9529830000000003E-3</c:v>
                </c:pt>
                <c:pt idx="22242">
                  <c:v>-7.2463340000000001E-3</c:v>
                </c:pt>
                <c:pt idx="22243">
                  <c:v>-1.0110829999999999E-2</c:v>
                </c:pt>
                <c:pt idx="22244">
                  <c:v>-7.9794189999999997E-3</c:v>
                </c:pt>
                <c:pt idx="22245">
                  <c:v>-7.320287E-3</c:v>
                </c:pt>
                <c:pt idx="22246">
                  <c:v>-8.4224380000000008E-3</c:v>
                </c:pt>
                <c:pt idx="22247">
                  <c:v>-7.9577160000000001E-3</c:v>
                </c:pt>
                <c:pt idx="22248">
                  <c:v>-8.7950830000000004E-3</c:v>
                </c:pt>
                <c:pt idx="22249">
                  <c:v>-4.790753E-3</c:v>
                </c:pt>
                <c:pt idx="22250">
                  <c:v>-6.6247190000000003E-3</c:v>
                </c:pt>
                <c:pt idx="22251">
                  <c:v>-4.657708E-3</c:v>
                </c:pt>
                <c:pt idx="22252">
                  <c:v>-5.3994990000000003E-3</c:v>
                </c:pt>
                <c:pt idx="22253">
                  <c:v>-7.3457369999999998E-3</c:v>
                </c:pt>
                <c:pt idx="22254">
                  <c:v>-6.2985819999999996E-3</c:v>
                </c:pt>
                <c:pt idx="22255">
                  <c:v>-5.8341269999999997E-3</c:v>
                </c:pt>
                <c:pt idx="22256">
                  <c:v>-6.6583750000000002E-3</c:v>
                </c:pt>
                <c:pt idx="22257">
                  <c:v>-3.6705750000000001E-3</c:v>
                </c:pt>
                <c:pt idx="22258">
                  <c:v>-4.8071820000000001E-3</c:v>
                </c:pt>
                <c:pt idx="22259">
                  <c:v>-5.0372790000000004E-3</c:v>
                </c:pt>
                <c:pt idx="22260">
                  <c:v>-5.5847819999999999E-3</c:v>
                </c:pt>
                <c:pt idx="22261">
                  <c:v>-2.5375929999999999E-3</c:v>
                </c:pt>
                <c:pt idx="22262">
                  <c:v>-4.7397680000000001E-3</c:v>
                </c:pt>
                <c:pt idx="22263">
                  <c:v>-2.216689E-3</c:v>
                </c:pt>
                <c:pt idx="22264">
                  <c:v>-5.5374430000000004E-3</c:v>
                </c:pt>
                <c:pt idx="22265">
                  <c:v>-5.0873680000000001E-3</c:v>
                </c:pt>
                <c:pt idx="22266">
                  <c:v>-4.6862309999999999E-3</c:v>
                </c:pt>
                <c:pt idx="22267">
                  <c:v>-2.6840670000000001E-3</c:v>
                </c:pt>
                <c:pt idx="22268">
                  <c:v>-4.3712150000000003E-3</c:v>
                </c:pt>
                <c:pt idx="22269">
                  <c:v>-7.0159999999999997E-3</c:v>
                </c:pt>
                <c:pt idx="22270">
                  <c:v>-3.5791989999999999E-3</c:v>
                </c:pt>
                <c:pt idx="22271">
                  <c:v>-8.0948549999999998E-3</c:v>
                </c:pt>
                <c:pt idx="22272">
                  <c:v>-7.3654150000000002E-3</c:v>
                </c:pt>
                <c:pt idx="22273">
                  <c:v>-7.2434420000000001E-3</c:v>
                </c:pt>
                <c:pt idx="22274">
                  <c:v>-3.0060009999999999E-3</c:v>
                </c:pt>
                <c:pt idx="22275">
                  <c:v>-6.0902079999999997E-3</c:v>
                </c:pt>
                <c:pt idx="22276">
                  <c:v>-7.801115E-3</c:v>
                </c:pt>
                <c:pt idx="22277">
                  <c:v>-5.0647169999999998E-3</c:v>
                </c:pt>
                <c:pt idx="22278">
                  <c:v>-3.723587E-3</c:v>
                </c:pt>
                <c:pt idx="22279">
                  <c:v>-6.7281650000000004E-3</c:v>
                </c:pt>
                <c:pt idx="22280">
                  <c:v>-6.5068790000000001E-3</c:v>
                </c:pt>
                <c:pt idx="22281">
                  <c:v>-4.8847480000000004E-3</c:v>
                </c:pt>
                <c:pt idx="22282">
                  <c:v>-2.9433189999999998E-3</c:v>
                </c:pt>
                <c:pt idx="22283">
                  <c:v>-4.3542609999999999E-3</c:v>
                </c:pt>
                <c:pt idx="22284">
                  <c:v>-3.2746469999999999E-3</c:v>
                </c:pt>
                <c:pt idx="22285">
                  <c:v>-8.7844610000000004E-3</c:v>
                </c:pt>
                <c:pt idx="22286">
                  <c:v>-3.1396919999999999E-3</c:v>
                </c:pt>
                <c:pt idx="22287">
                  <c:v>-4.0606130000000002E-3</c:v>
                </c:pt>
                <c:pt idx="22288">
                  <c:v>-2.0212199999999998E-3</c:v>
                </c:pt>
                <c:pt idx="22289">
                  <c:v>-3.9070040000000004E-3</c:v>
                </c:pt>
                <c:pt idx="22290">
                  <c:v>-1.8421970000000001E-3</c:v>
                </c:pt>
                <c:pt idx="22291">
                  <c:v>-4.6872520000000003E-3</c:v>
                </c:pt>
                <c:pt idx="22292">
                  <c:v>-4.5925310000000004E-3</c:v>
                </c:pt>
                <c:pt idx="22293">
                  <c:v>-6.1534099999999998E-3</c:v>
                </c:pt>
                <c:pt idx="22294">
                  <c:v>-6.1076259999999997E-3</c:v>
                </c:pt>
                <c:pt idx="22295">
                  <c:v>-4.4274370000000002E-3</c:v>
                </c:pt>
                <c:pt idx="22296">
                  <c:v>-5.5297879999999999E-3</c:v>
                </c:pt>
                <c:pt idx="22297">
                  <c:v>-5.4134079999999998E-3</c:v>
                </c:pt>
                <c:pt idx="22298">
                  <c:v>-8.6149069999999998E-3</c:v>
                </c:pt>
                <c:pt idx="22299">
                  <c:v>-4.2462580000000002E-3</c:v>
                </c:pt>
                <c:pt idx="22300">
                  <c:v>-5.0751939999999999E-3</c:v>
                </c:pt>
                <c:pt idx="22301">
                  <c:v>-5.0331159999999998E-3</c:v>
                </c:pt>
                <c:pt idx="22302">
                  <c:v>-5.0756209999999998E-3</c:v>
                </c:pt>
                <c:pt idx="22303">
                  <c:v>-5.8647159999999999E-3</c:v>
                </c:pt>
                <c:pt idx="22304">
                  <c:v>-4.4581009999999999E-3</c:v>
                </c:pt>
                <c:pt idx="22305">
                  <c:v>-6.9976919999999998E-3</c:v>
                </c:pt>
                <c:pt idx="22306">
                  <c:v>-5.7938540000000002E-3</c:v>
                </c:pt>
                <c:pt idx="22307">
                  <c:v>-4.3205939999999997E-3</c:v>
                </c:pt>
                <c:pt idx="22308">
                  <c:v>-4.2501090000000002E-3</c:v>
                </c:pt>
                <c:pt idx="22309">
                  <c:v>-4.0157500000000002E-3</c:v>
                </c:pt>
                <c:pt idx="22310">
                  <c:v>-4.5986780000000001E-3</c:v>
                </c:pt>
                <c:pt idx="22311">
                  <c:v>-7.786482E-3</c:v>
                </c:pt>
                <c:pt idx="22312">
                  <c:v>-6.162191E-3</c:v>
                </c:pt>
                <c:pt idx="22313">
                  <c:v>-3.1917009999999999E-3</c:v>
                </c:pt>
                <c:pt idx="22314">
                  <c:v>-3.539052E-3</c:v>
                </c:pt>
                <c:pt idx="22315">
                  <c:v>-6.0027429999999996E-3</c:v>
                </c:pt>
                <c:pt idx="22316">
                  <c:v>-8.6197499999999996E-4</c:v>
                </c:pt>
                <c:pt idx="22317">
                  <c:v>-3.7320640000000002E-3</c:v>
                </c:pt>
                <c:pt idx="22318">
                  <c:v>-6.301943E-3</c:v>
                </c:pt>
                <c:pt idx="22319">
                  <c:v>-4.7916640000000002E-3</c:v>
                </c:pt>
                <c:pt idx="22320">
                  <c:v>-3.821741E-3</c:v>
                </c:pt>
                <c:pt idx="22321">
                  <c:v>-4.775952E-3</c:v>
                </c:pt>
                <c:pt idx="22322">
                  <c:v>-5.5887690000000004E-3</c:v>
                </c:pt>
                <c:pt idx="22323">
                  <c:v>-4.5557289999999997E-3</c:v>
                </c:pt>
                <c:pt idx="22324">
                  <c:v>-6.7825079999999996E-3</c:v>
                </c:pt>
                <c:pt idx="22325">
                  <c:v>-4.7089710000000002E-3</c:v>
                </c:pt>
                <c:pt idx="22326">
                  <c:v>-6.7892739999999997E-3</c:v>
                </c:pt>
                <c:pt idx="22327">
                  <c:v>-5.3695430000000001E-3</c:v>
                </c:pt>
                <c:pt idx="22328">
                  <c:v>-5.8707840000000004E-3</c:v>
                </c:pt>
                <c:pt idx="22329">
                  <c:v>-3.0749969999999999E-3</c:v>
                </c:pt>
                <c:pt idx="22330">
                  <c:v>-6.1804060000000003E-3</c:v>
                </c:pt>
                <c:pt idx="22331">
                  <c:v>-3.2999309999999999E-3</c:v>
                </c:pt>
                <c:pt idx="22332">
                  <c:v>-6.0934739999999998E-3</c:v>
                </c:pt>
                <c:pt idx="22333">
                  <c:v>-6.907336E-3</c:v>
                </c:pt>
                <c:pt idx="22334">
                  <c:v>-9.7923390000000006E-3</c:v>
                </c:pt>
                <c:pt idx="22335">
                  <c:v>-5.2937269999999998E-3</c:v>
                </c:pt>
                <c:pt idx="22336">
                  <c:v>-5.1505090000000002E-3</c:v>
                </c:pt>
                <c:pt idx="22337">
                  <c:v>-6.0040509999999998E-3</c:v>
                </c:pt>
                <c:pt idx="22338">
                  <c:v>-6.9875120000000004E-3</c:v>
                </c:pt>
                <c:pt idx="22339">
                  <c:v>-7.0980330000000001E-3</c:v>
                </c:pt>
                <c:pt idx="22340">
                  <c:v>-2.266742E-3</c:v>
                </c:pt>
                <c:pt idx="22341">
                  <c:v>-4.7504060000000004E-3</c:v>
                </c:pt>
                <c:pt idx="22342">
                  <c:v>-7.0831790000000002E-3</c:v>
                </c:pt>
                <c:pt idx="22343">
                  <c:v>-6.0517369999999997E-3</c:v>
                </c:pt>
                <c:pt idx="22344">
                  <c:v>-3.1036179999999998E-3</c:v>
                </c:pt>
                <c:pt idx="22345">
                  <c:v>-6.3457499999999998E-3</c:v>
                </c:pt>
                <c:pt idx="22346">
                  <c:v>-6.2650259999999999E-3</c:v>
                </c:pt>
                <c:pt idx="22347">
                  <c:v>-4.08443E-3</c:v>
                </c:pt>
                <c:pt idx="22348">
                  <c:v>-5.7967560000000001E-3</c:v>
                </c:pt>
                <c:pt idx="22349">
                  <c:v>-2.630257E-3</c:v>
                </c:pt>
                <c:pt idx="22350">
                  <c:v>-4.1275490000000003E-3</c:v>
                </c:pt>
                <c:pt idx="22351">
                  <c:v>-6.1851069999999996E-3</c:v>
                </c:pt>
                <c:pt idx="22352">
                  <c:v>-8.9602810000000005E-3</c:v>
                </c:pt>
                <c:pt idx="22353">
                  <c:v>-6.763972E-3</c:v>
                </c:pt>
                <c:pt idx="22354">
                  <c:v>-8.0951329999999991E-3</c:v>
                </c:pt>
                <c:pt idx="22355">
                  <c:v>-9.6112709999999994E-3</c:v>
                </c:pt>
                <c:pt idx="22356">
                  <c:v>-6.0539950000000004E-3</c:v>
                </c:pt>
                <c:pt idx="22357">
                  <c:v>-4.4505059999999999E-3</c:v>
                </c:pt>
                <c:pt idx="22358">
                  <c:v>-9.6342179999999999E-3</c:v>
                </c:pt>
                <c:pt idx="22359">
                  <c:v>-7.7481670000000002E-3</c:v>
                </c:pt>
                <c:pt idx="22360">
                  <c:v>-8.4442110000000001E-3</c:v>
                </c:pt>
                <c:pt idx="22361">
                  <c:v>-1.0045836000000001E-2</c:v>
                </c:pt>
                <c:pt idx="22362">
                  <c:v>-7.9488119999999995E-3</c:v>
                </c:pt>
                <c:pt idx="22363">
                  <c:v>-4.6315790000000003E-3</c:v>
                </c:pt>
                <c:pt idx="22364">
                  <c:v>-8.4650460000000004E-3</c:v>
                </c:pt>
                <c:pt idx="22365">
                  <c:v>-7.0066989999999999E-3</c:v>
                </c:pt>
                <c:pt idx="22366">
                  <c:v>-8.9136049999999998E-3</c:v>
                </c:pt>
                <c:pt idx="22367">
                  <c:v>-7.8174469999999999E-3</c:v>
                </c:pt>
                <c:pt idx="22368">
                  <c:v>-5.1614929999999996E-3</c:v>
                </c:pt>
                <c:pt idx="22369">
                  <c:v>-6.2733620000000002E-3</c:v>
                </c:pt>
                <c:pt idx="22370">
                  <c:v>-5.6082229999999999E-3</c:v>
                </c:pt>
                <c:pt idx="22371">
                  <c:v>-6.4026439999999999E-3</c:v>
                </c:pt>
                <c:pt idx="22372">
                  <c:v>-4.7550329999999997E-3</c:v>
                </c:pt>
                <c:pt idx="22373">
                  <c:v>-7.2221849999999999E-3</c:v>
                </c:pt>
                <c:pt idx="22374">
                  <c:v>-5.7673009999999999E-3</c:v>
                </c:pt>
                <c:pt idx="22375">
                  <c:v>-3.4069410000000001E-3</c:v>
                </c:pt>
                <c:pt idx="22376">
                  <c:v>-5.2450550000000002E-3</c:v>
                </c:pt>
                <c:pt idx="22377">
                  <c:v>-5.6661000000000003E-3</c:v>
                </c:pt>
                <c:pt idx="22378">
                  <c:v>-4.5064880000000003E-3</c:v>
                </c:pt>
                <c:pt idx="22379">
                  <c:v>-5.7392650000000003E-3</c:v>
                </c:pt>
                <c:pt idx="22380">
                  <c:v>-7.6636940000000004E-3</c:v>
                </c:pt>
                <c:pt idx="22381">
                  <c:v>-8.8016629999999995E-3</c:v>
                </c:pt>
                <c:pt idx="22382">
                  <c:v>-5.9856429999999997E-3</c:v>
                </c:pt>
                <c:pt idx="22383">
                  <c:v>-7.5278799999999998E-3</c:v>
                </c:pt>
                <c:pt idx="22384">
                  <c:v>-5.7278349999999997E-3</c:v>
                </c:pt>
                <c:pt idx="22385">
                  <c:v>-3.7898530000000001E-3</c:v>
                </c:pt>
                <c:pt idx="22386">
                  <c:v>-4.4708969999999997E-3</c:v>
                </c:pt>
                <c:pt idx="22387">
                  <c:v>-7.788929E-3</c:v>
                </c:pt>
                <c:pt idx="22388">
                  <c:v>-6.5271620000000004E-3</c:v>
                </c:pt>
                <c:pt idx="22389">
                  <c:v>-3.6930259999999999E-3</c:v>
                </c:pt>
                <c:pt idx="22390">
                  <c:v>-6.5257320000000002E-3</c:v>
                </c:pt>
                <c:pt idx="22391">
                  <c:v>-5.1089309999999997E-3</c:v>
                </c:pt>
                <c:pt idx="22392">
                  <c:v>-3.8003820000000002E-3</c:v>
                </c:pt>
                <c:pt idx="22393">
                  <c:v>-6.5572859999999998E-3</c:v>
                </c:pt>
                <c:pt idx="22394">
                  <c:v>-5.9037389999999999E-3</c:v>
                </c:pt>
                <c:pt idx="22395">
                  <c:v>-5.6640550000000003E-3</c:v>
                </c:pt>
                <c:pt idx="22396">
                  <c:v>-4.8846920000000004E-3</c:v>
                </c:pt>
                <c:pt idx="22397">
                  <c:v>-4.7976069999999997E-3</c:v>
                </c:pt>
                <c:pt idx="22398">
                  <c:v>-3.1720350000000001E-3</c:v>
                </c:pt>
                <c:pt idx="22399">
                  <c:v>-6.3593069999999998E-3</c:v>
                </c:pt>
                <c:pt idx="22400">
                  <c:v>-5.1674640000000001E-3</c:v>
                </c:pt>
                <c:pt idx="22401">
                  <c:v>-5.4745260000000004E-3</c:v>
                </c:pt>
                <c:pt idx="22402">
                  <c:v>-5.2396420000000001E-3</c:v>
                </c:pt>
                <c:pt idx="22403">
                  <c:v>-6.0375250000000002E-3</c:v>
                </c:pt>
                <c:pt idx="22404">
                  <c:v>-5.5818730000000002E-3</c:v>
                </c:pt>
                <c:pt idx="22405">
                  <c:v>-1.8776820000000001E-3</c:v>
                </c:pt>
                <c:pt idx="22406">
                  <c:v>-4.8745869999999997E-3</c:v>
                </c:pt>
                <c:pt idx="22407">
                  <c:v>-6.1707480000000002E-3</c:v>
                </c:pt>
                <c:pt idx="22408">
                  <c:v>-3.1586409999999998E-3</c:v>
                </c:pt>
                <c:pt idx="22409">
                  <c:v>-8.5070670000000001E-3</c:v>
                </c:pt>
                <c:pt idx="22410">
                  <c:v>-4.5913179999999996E-3</c:v>
                </c:pt>
                <c:pt idx="22411">
                  <c:v>-7.806286E-3</c:v>
                </c:pt>
                <c:pt idx="22412">
                  <c:v>-5.7365610000000003E-3</c:v>
                </c:pt>
                <c:pt idx="22413">
                  <c:v>-6.4313790000000001E-3</c:v>
                </c:pt>
                <c:pt idx="22414">
                  <c:v>-4.1267090000000001E-3</c:v>
                </c:pt>
                <c:pt idx="22415">
                  <c:v>-6.0202169999999996E-3</c:v>
                </c:pt>
                <c:pt idx="22416">
                  <c:v>-6.6171310000000001E-3</c:v>
                </c:pt>
                <c:pt idx="22417">
                  <c:v>-5.1915399999999997E-3</c:v>
                </c:pt>
                <c:pt idx="22418">
                  <c:v>-8.9283660000000001E-3</c:v>
                </c:pt>
                <c:pt idx="22419">
                  <c:v>-4.4507929999999998E-3</c:v>
                </c:pt>
                <c:pt idx="22420">
                  <c:v>-5.5321069999999996E-3</c:v>
                </c:pt>
                <c:pt idx="22421">
                  <c:v>-6.3401100000000004E-3</c:v>
                </c:pt>
                <c:pt idx="22422">
                  <c:v>-4.8750690000000001E-3</c:v>
                </c:pt>
                <c:pt idx="22423">
                  <c:v>-7.5717859999999996E-3</c:v>
                </c:pt>
                <c:pt idx="22424">
                  <c:v>-3.6250689999999999E-3</c:v>
                </c:pt>
                <c:pt idx="22425">
                  <c:v>-9.0475320000000005E-3</c:v>
                </c:pt>
                <c:pt idx="22426">
                  <c:v>-5.1502029999999999E-3</c:v>
                </c:pt>
                <c:pt idx="22427">
                  <c:v>-5.5795039999999999E-3</c:v>
                </c:pt>
                <c:pt idx="22428">
                  <c:v>-2.5962749999999999E-3</c:v>
                </c:pt>
                <c:pt idx="22429">
                  <c:v>-6.0999299999999999E-3</c:v>
                </c:pt>
                <c:pt idx="22430">
                  <c:v>-5.8860700000000002E-3</c:v>
                </c:pt>
                <c:pt idx="22431">
                  <c:v>-6.5390769999999999E-3</c:v>
                </c:pt>
                <c:pt idx="22432">
                  <c:v>-4.9458949999999996E-3</c:v>
                </c:pt>
                <c:pt idx="22433">
                  <c:v>-6.3112979999999999E-3</c:v>
                </c:pt>
                <c:pt idx="22434">
                  <c:v>-5.170198E-3</c:v>
                </c:pt>
                <c:pt idx="22435">
                  <c:v>-7.1574489999999998E-3</c:v>
                </c:pt>
                <c:pt idx="22436">
                  <c:v>-7.1902349999999997E-3</c:v>
                </c:pt>
                <c:pt idx="22437">
                  <c:v>-5.2285509999999997E-3</c:v>
                </c:pt>
                <c:pt idx="22438">
                  <c:v>-5.1837599999999999E-3</c:v>
                </c:pt>
                <c:pt idx="22439">
                  <c:v>-4.0053110000000001E-3</c:v>
                </c:pt>
                <c:pt idx="22440">
                  <c:v>-8.6985910000000003E-3</c:v>
                </c:pt>
                <c:pt idx="22441">
                  <c:v>-5.0031889999999999E-3</c:v>
                </c:pt>
                <c:pt idx="22442">
                  <c:v>-9.6661839999999995E-3</c:v>
                </c:pt>
                <c:pt idx="22443">
                  <c:v>-4.1150910000000004E-3</c:v>
                </c:pt>
                <c:pt idx="22444">
                  <c:v>-9.2072130000000005E-3</c:v>
                </c:pt>
                <c:pt idx="22445">
                  <c:v>-6.9280799999999997E-3</c:v>
                </c:pt>
                <c:pt idx="22446">
                  <c:v>-6.1524309999999999E-3</c:v>
                </c:pt>
                <c:pt idx="22447">
                  <c:v>-7.481616E-3</c:v>
                </c:pt>
                <c:pt idx="22448">
                  <c:v>-9.4575010000000001E-3</c:v>
                </c:pt>
                <c:pt idx="22449">
                  <c:v>-8.8132820000000004E-3</c:v>
                </c:pt>
                <c:pt idx="22450">
                  <c:v>-7.3662620000000002E-3</c:v>
                </c:pt>
                <c:pt idx="22451">
                  <c:v>-6.7446809999999998E-3</c:v>
                </c:pt>
                <c:pt idx="22452">
                  <c:v>-7.3594710000000002E-3</c:v>
                </c:pt>
                <c:pt idx="22453">
                  <c:v>-8.3384489999999995E-3</c:v>
                </c:pt>
                <c:pt idx="22454">
                  <c:v>-7.5774889999999998E-3</c:v>
                </c:pt>
                <c:pt idx="22455">
                  <c:v>-4.2693100000000001E-3</c:v>
                </c:pt>
                <c:pt idx="22456">
                  <c:v>-5.1576959999999998E-3</c:v>
                </c:pt>
                <c:pt idx="22457">
                  <c:v>-6.8911470000000002E-3</c:v>
                </c:pt>
                <c:pt idx="22458">
                  <c:v>-7.2042149999999999E-3</c:v>
                </c:pt>
                <c:pt idx="22459">
                  <c:v>-5.3951290000000002E-3</c:v>
                </c:pt>
                <c:pt idx="22460">
                  <c:v>-2.4233079999999999E-3</c:v>
                </c:pt>
                <c:pt idx="22461">
                  <c:v>-6.1229709999999996E-3</c:v>
                </c:pt>
                <c:pt idx="22462">
                  <c:v>-9.0159799999999998E-4</c:v>
                </c:pt>
                <c:pt idx="22463">
                  <c:v>-1.540491E-3</c:v>
                </c:pt>
                <c:pt idx="22464">
                  <c:v>-1.685733E-3</c:v>
                </c:pt>
                <c:pt idx="22465">
                  <c:v>-1.6591010000000001E-3</c:v>
                </c:pt>
                <c:pt idx="22466">
                  <c:v>-1.158664E-3</c:v>
                </c:pt>
                <c:pt idx="22467">
                  <c:v>-5.4559400000000003E-3</c:v>
                </c:pt>
                <c:pt idx="22468">
                  <c:v>-2.5588160000000002E-3</c:v>
                </c:pt>
                <c:pt idx="22469">
                  <c:v>-5.5904900000000005E-4</c:v>
                </c:pt>
                <c:pt idx="22470">
                  <c:v>-3.4257699999999999E-3</c:v>
                </c:pt>
                <c:pt idx="22471">
                  <c:v>-2.7743609999999999E-3</c:v>
                </c:pt>
                <c:pt idx="22472">
                  <c:v>-4.8604720000000002E-3</c:v>
                </c:pt>
                <c:pt idx="22473">
                  <c:v>-3.12489E-3</c:v>
                </c:pt>
                <c:pt idx="22474">
                  <c:v>-2.348508E-3</c:v>
                </c:pt>
                <c:pt idx="22475">
                  <c:v>-6.1530999999999999E-3</c:v>
                </c:pt>
                <c:pt idx="22476">
                  <c:v>-8.1510530000000001E-3</c:v>
                </c:pt>
                <c:pt idx="22477">
                  <c:v>-8.0112369999999992E-3</c:v>
                </c:pt>
                <c:pt idx="22478">
                  <c:v>-8.3164699999999994E-3</c:v>
                </c:pt>
                <c:pt idx="22479">
                  <c:v>-4.6208029999999997E-3</c:v>
                </c:pt>
                <c:pt idx="22480">
                  <c:v>-4.7003590000000003E-3</c:v>
                </c:pt>
                <c:pt idx="22481">
                  <c:v>-5.9618989999999997E-3</c:v>
                </c:pt>
                <c:pt idx="22482">
                  <c:v>-8.4661259999999992E-3</c:v>
                </c:pt>
                <c:pt idx="22483">
                  <c:v>-7.0671680000000004E-3</c:v>
                </c:pt>
                <c:pt idx="22484">
                  <c:v>-5.8797240000000002E-3</c:v>
                </c:pt>
                <c:pt idx="22485">
                  <c:v>-9.9357179999999996E-3</c:v>
                </c:pt>
                <c:pt idx="22486">
                  <c:v>-9.4316439999999994E-3</c:v>
                </c:pt>
                <c:pt idx="22487">
                  <c:v>-7.8989960000000001E-3</c:v>
                </c:pt>
                <c:pt idx="22488">
                  <c:v>-1.1610352000000001E-2</c:v>
                </c:pt>
                <c:pt idx="22489">
                  <c:v>-1.4519057E-2</c:v>
                </c:pt>
                <c:pt idx="22490">
                  <c:v>-1.262841E-2</c:v>
                </c:pt>
                <c:pt idx="22491">
                  <c:v>-7.011537E-3</c:v>
                </c:pt>
                <c:pt idx="22492">
                  <c:v>-1.1280688000000001E-2</c:v>
                </c:pt>
                <c:pt idx="22493">
                  <c:v>-7.1589139999999997E-3</c:v>
                </c:pt>
                <c:pt idx="22494">
                  <c:v>-1.0279646E-2</c:v>
                </c:pt>
                <c:pt idx="22495">
                  <c:v>-1.147221E-2</c:v>
                </c:pt>
                <c:pt idx="22496">
                  <c:v>-9.4937549999999996E-3</c:v>
                </c:pt>
                <c:pt idx="22497">
                  <c:v>-9.7656640000000003E-3</c:v>
                </c:pt>
                <c:pt idx="22498">
                  <c:v>-8.9257659999999999E-3</c:v>
                </c:pt>
                <c:pt idx="22499">
                  <c:v>-8.5899419999999997E-3</c:v>
                </c:pt>
                <c:pt idx="22500">
                  <c:v>-5.5319380000000001E-3</c:v>
                </c:pt>
                <c:pt idx="22501">
                  <c:v>-6.6185080000000004E-3</c:v>
                </c:pt>
                <c:pt idx="22502">
                  <c:v>-6.7653469999999997E-3</c:v>
                </c:pt>
                <c:pt idx="22503">
                  <c:v>-7.6311399999999998E-3</c:v>
                </c:pt>
                <c:pt idx="22504">
                  <c:v>-4.2841429999999998E-3</c:v>
                </c:pt>
                <c:pt idx="22505">
                  <c:v>-6.4583469999999997E-3</c:v>
                </c:pt>
                <c:pt idx="22506">
                  <c:v>-4.9123120000000003E-3</c:v>
                </c:pt>
                <c:pt idx="22507">
                  <c:v>-8.1784130000000007E-3</c:v>
                </c:pt>
                <c:pt idx="22508">
                  <c:v>-6.8343930000000002E-3</c:v>
                </c:pt>
                <c:pt idx="22509">
                  <c:v>-5.8934979999999996E-3</c:v>
                </c:pt>
                <c:pt idx="22510">
                  <c:v>-4.9970780000000003E-3</c:v>
                </c:pt>
                <c:pt idx="22511">
                  <c:v>-7.8738239999999998E-3</c:v>
                </c:pt>
                <c:pt idx="22512">
                  <c:v>-8.4972699999999995E-3</c:v>
                </c:pt>
                <c:pt idx="22513">
                  <c:v>-5.8655349999999998E-3</c:v>
                </c:pt>
                <c:pt idx="22514">
                  <c:v>-5.6436569999999998E-3</c:v>
                </c:pt>
                <c:pt idx="22515">
                  <c:v>-5.0212770000000002E-3</c:v>
                </c:pt>
                <c:pt idx="22516">
                  <c:v>-5.2122260000000004E-3</c:v>
                </c:pt>
                <c:pt idx="22517">
                  <c:v>-2.945343E-3</c:v>
                </c:pt>
                <c:pt idx="22518">
                  <c:v>-3.3796770000000002E-3</c:v>
                </c:pt>
                <c:pt idx="22519">
                  <c:v>-4.2401440000000004E-3</c:v>
                </c:pt>
                <c:pt idx="22520">
                  <c:v>-3.6928920000000001E-3</c:v>
                </c:pt>
                <c:pt idx="22521">
                  <c:v>-5.1381899999999999E-3</c:v>
                </c:pt>
                <c:pt idx="22522">
                  <c:v>-4.8652440000000003E-3</c:v>
                </c:pt>
                <c:pt idx="22523">
                  <c:v>-2.8998320000000002E-3</c:v>
                </c:pt>
                <c:pt idx="22524">
                  <c:v>-5.4696909999999996E-3</c:v>
                </c:pt>
                <c:pt idx="22525">
                  <c:v>-3.5239859999999998E-3</c:v>
                </c:pt>
                <c:pt idx="22526">
                  <c:v>-6.2431070000000003E-3</c:v>
                </c:pt>
                <c:pt idx="22527">
                  <c:v>-4.6388189999999998E-3</c:v>
                </c:pt>
                <c:pt idx="22528">
                  <c:v>-2.4926929999999998E-3</c:v>
                </c:pt>
                <c:pt idx="22529">
                  <c:v>-4.3467860000000001E-3</c:v>
                </c:pt>
                <c:pt idx="22530">
                  <c:v>-7.9241729999999996E-3</c:v>
                </c:pt>
                <c:pt idx="22531">
                  <c:v>-5.6045599999999998E-3</c:v>
                </c:pt>
                <c:pt idx="22532">
                  <c:v>-6.6796340000000003E-3</c:v>
                </c:pt>
                <c:pt idx="22533">
                  <c:v>-7.2958900000000002E-3</c:v>
                </c:pt>
                <c:pt idx="22534">
                  <c:v>-7.1070999999999999E-3</c:v>
                </c:pt>
                <c:pt idx="22535">
                  <c:v>-6.8793999999999999E-3</c:v>
                </c:pt>
                <c:pt idx="22536">
                  <c:v>-5.4064569999999999E-3</c:v>
                </c:pt>
                <c:pt idx="22537">
                  <c:v>-5.878103E-3</c:v>
                </c:pt>
                <c:pt idx="22538">
                  <c:v>-4.8952409999999998E-3</c:v>
                </c:pt>
                <c:pt idx="22539">
                  <c:v>-4.1745890000000003E-3</c:v>
                </c:pt>
                <c:pt idx="22540">
                  <c:v>-7.3906839999999998E-3</c:v>
                </c:pt>
                <c:pt idx="22541">
                  <c:v>-6.4045159999999999E-3</c:v>
                </c:pt>
                <c:pt idx="22542">
                  <c:v>-5.681859E-3</c:v>
                </c:pt>
                <c:pt idx="22543">
                  <c:v>-6.0658869999999998E-3</c:v>
                </c:pt>
                <c:pt idx="22544">
                  <c:v>-7.3568349999999999E-3</c:v>
                </c:pt>
                <c:pt idx="22545">
                  <c:v>-7.8639000000000001E-3</c:v>
                </c:pt>
                <c:pt idx="22546">
                  <c:v>-8.6657980000000006E-3</c:v>
                </c:pt>
                <c:pt idx="22547">
                  <c:v>-5.5440410000000004E-3</c:v>
                </c:pt>
                <c:pt idx="22548">
                  <c:v>-6.8574580000000003E-3</c:v>
                </c:pt>
                <c:pt idx="22549">
                  <c:v>-8.70223E-3</c:v>
                </c:pt>
                <c:pt idx="22550">
                  <c:v>-8.2311160000000001E-3</c:v>
                </c:pt>
                <c:pt idx="22551">
                  <c:v>-7.2891559999999998E-3</c:v>
                </c:pt>
                <c:pt idx="22552">
                  <c:v>-1.2985159E-2</c:v>
                </c:pt>
                <c:pt idx="22553">
                  <c:v>-9.4253119999999999E-3</c:v>
                </c:pt>
                <c:pt idx="22554">
                  <c:v>-1.0150223999999999E-2</c:v>
                </c:pt>
                <c:pt idx="22555">
                  <c:v>-1.1070613E-2</c:v>
                </c:pt>
                <c:pt idx="22556">
                  <c:v>-1.2053872E-2</c:v>
                </c:pt>
                <c:pt idx="22557">
                  <c:v>-1.1571308000000001E-2</c:v>
                </c:pt>
                <c:pt idx="22558">
                  <c:v>-1.3192633E-2</c:v>
                </c:pt>
                <c:pt idx="22559">
                  <c:v>-9.8210710000000007E-3</c:v>
                </c:pt>
                <c:pt idx="22560">
                  <c:v>-1.3781033E-2</c:v>
                </c:pt>
                <c:pt idx="22561">
                  <c:v>-9.944217E-3</c:v>
                </c:pt>
                <c:pt idx="22562">
                  <c:v>-1.2538316000000001E-2</c:v>
                </c:pt>
                <c:pt idx="22563">
                  <c:v>-1.0984094999999999E-2</c:v>
                </c:pt>
                <c:pt idx="22564">
                  <c:v>-9.5201539999999994E-3</c:v>
                </c:pt>
                <c:pt idx="22565">
                  <c:v>-1.2763886E-2</c:v>
                </c:pt>
                <c:pt idx="22566">
                  <c:v>-1.0121995E-2</c:v>
                </c:pt>
                <c:pt idx="22567">
                  <c:v>-7.9326099999999997E-3</c:v>
                </c:pt>
                <c:pt idx="22568">
                  <c:v>-7.9084930000000008E-3</c:v>
                </c:pt>
                <c:pt idx="22569">
                  <c:v>-6.8869049999999996E-3</c:v>
                </c:pt>
                <c:pt idx="22570">
                  <c:v>-8.5176920000000003E-3</c:v>
                </c:pt>
                <c:pt idx="22571">
                  <c:v>-8.4753480000000006E-3</c:v>
                </c:pt>
                <c:pt idx="22572">
                  <c:v>-8.6753390000000007E-3</c:v>
                </c:pt>
                <c:pt idx="22573">
                  <c:v>-7.724323E-3</c:v>
                </c:pt>
                <c:pt idx="22574">
                  <c:v>-7.2903050000000004E-3</c:v>
                </c:pt>
                <c:pt idx="22575">
                  <c:v>-3.7253970000000001E-3</c:v>
                </c:pt>
                <c:pt idx="22576">
                  <c:v>-4.7546530000000002E-3</c:v>
                </c:pt>
                <c:pt idx="22577">
                  <c:v>-5.9341669999999997E-3</c:v>
                </c:pt>
                <c:pt idx="22578">
                  <c:v>-6.6942809999999998E-3</c:v>
                </c:pt>
                <c:pt idx="22579">
                  <c:v>-6.6231750000000002E-3</c:v>
                </c:pt>
                <c:pt idx="22580">
                  <c:v>-3.5765689999999999E-3</c:v>
                </c:pt>
                <c:pt idx="22581">
                  <c:v>-7.3835580000000001E-3</c:v>
                </c:pt>
                <c:pt idx="22582">
                  <c:v>-2.973608E-3</c:v>
                </c:pt>
                <c:pt idx="22583">
                  <c:v>-4.088141E-3</c:v>
                </c:pt>
                <c:pt idx="22584">
                  <c:v>-3.7749250000000002E-3</c:v>
                </c:pt>
                <c:pt idx="22585">
                  <c:v>-4.5501710000000004E-3</c:v>
                </c:pt>
                <c:pt idx="22586">
                  <c:v>-4.5943729999999997E-3</c:v>
                </c:pt>
                <c:pt idx="22587">
                  <c:v>-8.6498340000000003E-3</c:v>
                </c:pt>
                <c:pt idx="22588">
                  <c:v>-5.0301369999999996E-3</c:v>
                </c:pt>
                <c:pt idx="22589">
                  <c:v>-6.9081990000000003E-3</c:v>
                </c:pt>
                <c:pt idx="22590">
                  <c:v>-5.0816960000000001E-3</c:v>
                </c:pt>
                <c:pt idx="22591">
                  <c:v>-4.6140449999999998E-3</c:v>
                </c:pt>
                <c:pt idx="22592">
                  <c:v>-4.2092650000000002E-3</c:v>
                </c:pt>
                <c:pt idx="22593">
                  <c:v>-4.8100740000000001E-3</c:v>
                </c:pt>
                <c:pt idx="22594">
                  <c:v>-4.7535809999999998E-3</c:v>
                </c:pt>
                <c:pt idx="22595">
                  <c:v>-6.85588E-3</c:v>
                </c:pt>
                <c:pt idx="22596">
                  <c:v>-7.007498E-3</c:v>
                </c:pt>
                <c:pt idx="22597">
                  <c:v>-9.1199179999999994E-3</c:v>
                </c:pt>
                <c:pt idx="22598">
                  <c:v>-9.8838599999999995E-3</c:v>
                </c:pt>
                <c:pt idx="22599">
                  <c:v>-7.5328219999999998E-3</c:v>
                </c:pt>
                <c:pt idx="22600">
                  <c:v>-6.2543640000000001E-3</c:v>
                </c:pt>
                <c:pt idx="22601">
                  <c:v>-6.5683499999999997E-3</c:v>
                </c:pt>
                <c:pt idx="22602">
                  <c:v>-6.9018739999999997E-3</c:v>
                </c:pt>
                <c:pt idx="22603">
                  <c:v>-8.1935069999999992E-3</c:v>
                </c:pt>
                <c:pt idx="22604">
                  <c:v>-8.8916069999999993E-3</c:v>
                </c:pt>
                <c:pt idx="22605">
                  <c:v>-8.7267569999999999E-3</c:v>
                </c:pt>
                <c:pt idx="22606">
                  <c:v>-8.8747889999999992E-3</c:v>
                </c:pt>
                <c:pt idx="22607">
                  <c:v>-9.5211380000000002E-3</c:v>
                </c:pt>
                <c:pt idx="22608">
                  <c:v>-1.1650621999999999E-2</c:v>
                </c:pt>
                <c:pt idx="22609">
                  <c:v>-1.1542497000000001E-2</c:v>
                </c:pt>
                <c:pt idx="22610">
                  <c:v>-7.8175959999999996E-3</c:v>
                </c:pt>
                <c:pt idx="22611">
                  <c:v>-1.3955914999999999E-2</c:v>
                </c:pt>
                <c:pt idx="22612">
                  <c:v>-9.7352489999999996E-3</c:v>
                </c:pt>
                <c:pt idx="22613">
                  <c:v>-9.3083450000000009E-3</c:v>
                </c:pt>
                <c:pt idx="22614">
                  <c:v>-1.0168642E-2</c:v>
                </c:pt>
                <c:pt idx="22615">
                  <c:v>-8.1867169999999996E-3</c:v>
                </c:pt>
                <c:pt idx="22616">
                  <c:v>-9.5368580000000005E-3</c:v>
                </c:pt>
                <c:pt idx="22617">
                  <c:v>-1.1336356000000001E-2</c:v>
                </c:pt>
                <c:pt idx="22618">
                  <c:v>-4.2520939999999997E-3</c:v>
                </c:pt>
                <c:pt idx="22619">
                  <c:v>-7.7086109999999998E-3</c:v>
                </c:pt>
                <c:pt idx="22620">
                  <c:v>-7.3075800000000002E-3</c:v>
                </c:pt>
                <c:pt idx="22621">
                  <c:v>-7.3296840000000004E-3</c:v>
                </c:pt>
                <c:pt idx="22622">
                  <c:v>-5.4241719999999997E-3</c:v>
                </c:pt>
                <c:pt idx="22623">
                  <c:v>-5.6854280000000002E-3</c:v>
                </c:pt>
                <c:pt idx="22624">
                  <c:v>-5.5639729999999998E-3</c:v>
                </c:pt>
                <c:pt idx="22625">
                  <c:v>-3.9072209999999998E-3</c:v>
                </c:pt>
                <c:pt idx="22626">
                  <c:v>-3.7511010000000002E-3</c:v>
                </c:pt>
                <c:pt idx="22627">
                  <c:v>-1.470636E-3</c:v>
                </c:pt>
                <c:pt idx="22628">
                  <c:v>-4.9893990000000003E-3</c:v>
                </c:pt>
                <c:pt idx="22629">
                  <c:v>-3.837582E-3</c:v>
                </c:pt>
                <c:pt idx="22630">
                  <c:v>-2.9965830000000001E-3</c:v>
                </c:pt>
                <c:pt idx="22631">
                  <c:v>-5.3596060000000003E-3</c:v>
                </c:pt>
                <c:pt idx="22632">
                  <c:v>-4.4256920000000002E-3</c:v>
                </c:pt>
                <c:pt idx="22633">
                  <c:v>-2.4461650000000001E-3</c:v>
                </c:pt>
                <c:pt idx="22634">
                  <c:v>-4.5777329999999996E-3</c:v>
                </c:pt>
                <c:pt idx="22635">
                  <c:v>-3.6123370000000002E-3</c:v>
                </c:pt>
                <c:pt idx="22636">
                  <c:v>-5.9160920000000004E-3</c:v>
                </c:pt>
                <c:pt idx="22637">
                  <c:v>-3.631633E-3</c:v>
                </c:pt>
                <c:pt idx="22638">
                  <c:v>-2.8980030000000001E-3</c:v>
                </c:pt>
                <c:pt idx="22639">
                  <c:v>-5.1307979999999998E-3</c:v>
                </c:pt>
                <c:pt idx="22640">
                  <c:v>-5.674442E-3</c:v>
                </c:pt>
                <c:pt idx="22641">
                  <c:v>-1.844018E-3</c:v>
                </c:pt>
                <c:pt idx="22642">
                  <c:v>1.000634E-3</c:v>
                </c:pt>
                <c:pt idx="22643">
                  <c:v>-6.9793000000000003E-4</c:v>
                </c:pt>
                <c:pt idx="22644">
                  <c:v>-6.3098099999999997E-4</c:v>
                </c:pt>
                <c:pt idx="22645">
                  <c:v>-2.58654E-3</c:v>
                </c:pt>
                <c:pt idx="22646">
                  <c:v>-4.4618400000000002E-4</c:v>
                </c:pt>
                <c:pt idx="22647">
                  <c:v>-8.6110400000000001E-4</c:v>
                </c:pt>
                <c:pt idx="22648">
                  <c:v>-6.0497550000000004E-3</c:v>
                </c:pt>
                <c:pt idx="22649">
                  <c:v>-2.594037E-3</c:v>
                </c:pt>
                <c:pt idx="22650">
                  <c:v>-3.5410709999999998E-3</c:v>
                </c:pt>
                <c:pt idx="22651">
                  <c:v>-5.3371069999999998E-3</c:v>
                </c:pt>
                <c:pt idx="22652">
                  <c:v>-4.5316549999999999E-3</c:v>
                </c:pt>
                <c:pt idx="22653">
                  <c:v>-2.4642420000000002E-3</c:v>
                </c:pt>
                <c:pt idx="22654">
                  <c:v>-2.1779719999999998E-3</c:v>
                </c:pt>
                <c:pt idx="22655">
                  <c:v>-4.1335310000000002E-3</c:v>
                </c:pt>
                <c:pt idx="22656">
                  <c:v>-9.0005E-4</c:v>
                </c:pt>
                <c:pt idx="22657">
                  <c:v>-1.5016579999999999E-3</c:v>
                </c:pt>
                <c:pt idx="22658">
                  <c:v>-9.5465100000000005E-4</c:v>
                </c:pt>
                <c:pt idx="22659">
                  <c:v>-2.6196299999999999E-4</c:v>
                </c:pt>
                <c:pt idx="22660">
                  <c:v>-4.7024270000000003E-3</c:v>
                </c:pt>
                <c:pt idx="22661">
                  <c:v>-3.1218420000000001E-3</c:v>
                </c:pt>
                <c:pt idx="22662">
                  <c:v>-2.1365759999999998E-3</c:v>
                </c:pt>
                <c:pt idx="22663">
                  <c:v>-2.3022250000000002E-3</c:v>
                </c:pt>
                <c:pt idx="22664">
                  <c:v>-4.3117090000000004E-3</c:v>
                </c:pt>
                <c:pt idx="22665">
                  <c:v>4.6813300000000003E-4</c:v>
                </c:pt>
                <c:pt idx="22666">
                  <c:v>-2.9651640000000002E-3</c:v>
                </c:pt>
                <c:pt idx="22667">
                  <c:v>-1.0605774E-2</c:v>
                </c:pt>
                <c:pt idx="22668">
                  <c:v>-8.9582129999999996E-3</c:v>
                </c:pt>
                <c:pt idx="22669">
                  <c:v>-3.9876900000000003E-3</c:v>
                </c:pt>
                <c:pt idx="22670">
                  <c:v>-3.7385809999999999E-3</c:v>
                </c:pt>
                <c:pt idx="22671">
                  <c:v>-8.8606380000000005E-3</c:v>
                </c:pt>
                <c:pt idx="22672">
                  <c:v>-6.7441239999999998E-3</c:v>
                </c:pt>
                <c:pt idx="22673">
                  <c:v>-5.0863059999999996E-3</c:v>
                </c:pt>
                <c:pt idx="22674">
                  <c:v>-5.7653649999999997E-3</c:v>
                </c:pt>
                <c:pt idx="22675">
                  <c:v>-2.9224400000000001E-3</c:v>
                </c:pt>
                <c:pt idx="22676">
                  <c:v>-1.897255E-3</c:v>
                </c:pt>
                <c:pt idx="22677">
                  <c:v>-5.634203E-3</c:v>
                </c:pt>
                <c:pt idx="22678">
                  <c:v>-3.4019860000000001E-3</c:v>
                </c:pt>
                <c:pt idx="22679">
                  <c:v>-2.0008970000000002E-3</c:v>
                </c:pt>
                <c:pt idx="22680">
                  <c:v>-2.6536379999999998E-3</c:v>
                </c:pt>
                <c:pt idx="22681">
                  <c:v>-2.4190140000000001E-3</c:v>
                </c:pt>
                <c:pt idx="22682">
                  <c:v>-8.1599299999999999E-4</c:v>
                </c:pt>
                <c:pt idx="22683">
                  <c:v>1.649827E-3</c:v>
                </c:pt>
                <c:pt idx="22684">
                  <c:v>-1.3872470000000001E-3</c:v>
                </c:pt>
                <c:pt idx="22685">
                  <c:v>-4.4555400000000002E-4</c:v>
                </c:pt>
                <c:pt idx="22686">
                  <c:v>2.9068079999999999E-3</c:v>
                </c:pt>
                <c:pt idx="22687">
                  <c:v>1.6697700000000001E-3</c:v>
                </c:pt>
                <c:pt idx="22688">
                  <c:v>-7.90433E-4</c:v>
                </c:pt>
                <c:pt idx="22689">
                  <c:v>1.48331E-4</c:v>
                </c:pt>
                <c:pt idx="22690">
                  <c:v>-4.05043E-4</c:v>
                </c:pt>
                <c:pt idx="22691">
                  <c:v>-5.8418869999999996E-3</c:v>
                </c:pt>
                <c:pt idx="22692">
                  <c:v>-1.1086620000000001E-3</c:v>
                </c:pt>
                <c:pt idx="22693">
                  <c:v>-2.8532990000000001E-3</c:v>
                </c:pt>
                <c:pt idx="22694">
                  <c:v>-6.0781580000000002E-3</c:v>
                </c:pt>
                <c:pt idx="22695">
                  <c:v>-1.163294E-3</c:v>
                </c:pt>
                <c:pt idx="22696">
                  <c:v>-6.4973649999999997E-3</c:v>
                </c:pt>
                <c:pt idx="22697">
                  <c:v>-7.3365280000000001E-3</c:v>
                </c:pt>
                <c:pt idx="22698">
                  <c:v>-2.28765E-3</c:v>
                </c:pt>
                <c:pt idx="22699">
                  <c:v>-5.087963E-3</c:v>
                </c:pt>
                <c:pt idx="22700">
                  <c:v>-6.6429770000000004E-3</c:v>
                </c:pt>
                <c:pt idx="22701">
                  <c:v>-9.4560740000000001E-3</c:v>
                </c:pt>
                <c:pt idx="22702">
                  <c:v>-7.4186690000000001E-3</c:v>
                </c:pt>
                <c:pt idx="22703">
                  <c:v>-6.7400960000000001E-3</c:v>
                </c:pt>
                <c:pt idx="22704">
                  <c:v>-9.0729079999999993E-3</c:v>
                </c:pt>
                <c:pt idx="22705">
                  <c:v>-1.1906778E-2</c:v>
                </c:pt>
                <c:pt idx="22706">
                  <c:v>-9.3987919999999996E-3</c:v>
                </c:pt>
                <c:pt idx="22707">
                  <c:v>-1.2938399E-2</c:v>
                </c:pt>
                <c:pt idx="22708">
                  <c:v>-1.1876622E-2</c:v>
                </c:pt>
                <c:pt idx="22709">
                  <c:v>-1.2083283E-2</c:v>
                </c:pt>
                <c:pt idx="22710">
                  <c:v>-9.3386979999999994E-3</c:v>
                </c:pt>
                <c:pt idx="22711">
                  <c:v>-1.2602402E-2</c:v>
                </c:pt>
                <c:pt idx="22712">
                  <c:v>-9.6370259999999999E-3</c:v>
                </c:pt>
                <c:pt idx="22713">
                  <c:v>-8.4090420000000003E-3</c:v>
                </c:pt>
                <c:pt idx="22714">
                  <c:v>-7.8791750000000004E-3</c:v>
                </c:pt>
                <c:pt idx="22715">
                  <c:v>-9.1614869999999994E-3</c:v>
                </c:pt>
                <c:pt idx="22716">
                  <c:v>-9.8825149999999997E-3</c:v>
                </c:pt>
                <c:pt idx="22717">
                  <c:v>-8.6215089999999994E-3</c:v>
                </c:pt>
                <c:pt idx="22718">
                  <c:v>-9.0945609999999993E-3</c:v>
                </c:pt>
                <c:pt idx="22719">
                  <c:v>-6.2574950000000001E-3</c:v>
                </c:pt>
                <c:pt idx="22720">
                  <c:v>-3.3662739999999998E-3</c:v>
                </c:pt>
                <c:pt idx="22721">
                  <c:v>-1.0266258E-2</c:v>
                </c:pt>
                <c:pt idx="22722">
                  <c:v>-5.5414399999999999E-3</c:v>
                </c:pt>
                <c:pt idx="22723">
                  <c:v>-5.1791999999999995E-4</c:v>
                </c:pt>
                <c:pt idx="22724">
                  <c:v>-4.769171E-3</c:v>
                </c:pt>
                <c:pt idx="22725">
                  <c:v>-3.0362520000000001E-3</c:v>
                </c:pt>
                <c:pt idx="22726">
                  <c:v>-4.1907630000000001E-3</c:v>
                </c:pt>
                <c:pt idx="22727">
                  <c:v>-6.3810699999999995E-4</c:v>
                </c:pt>
                <c:pt idx="22728">
                  <c:v>-5.236391E-3</c:v>
                </c:pt>
                <c:pt idx="22729">
                  <c:v>-4.0416970000000003E-3</c:v>
                </c:pt>
                <c:pt idx="22730">
                  <c:v>-2.8354809999999999E-3</c:v>
                </c:pt>
                <c:pt idx="22731">
                  <c:v>-4.9425739999999999E-3</c:v>
                </c:pt>
                <c:pt idx="22732">
                  <c:v>-1.633535E-3</c:v>
                </c:pt>
                <c:pt idx="22733">
                  <c:v>-2.2567149999999998E-3</c:v>
                </c:pt>
                <c:pt idx="22734">
                  <c:v>-2.0946340000000002E-3</c:v>
                </c:pt>
                <c:pt idx="22735">
                  <c:v>-4.1527250000000003E-3</c:v>
                </c:pt>
                <c:pt idx="22736">
                  <c:v>-2.2333460000000002E-3</c:v>
                </c:pt>
                <c:pt idx="22737">
                  <c:v>-3.725515E-3</c:v>
                </c:pt>
                <c:pt idx="22738">
                  <c:v>-4.2376230000000003E-3</c:v>
                </c:pt>
                <c:pt idx="22739">
                  <c:v>-7.2544519999999998E-3</c:v>
                </c:pt>
                <c:pt idx="22740">
                  <c:v>-7.6751019999999996E-3</c:v>
                </c:pt>
                <c:pt idx="22741">
                  <c:v>-7.3848179999999996E-3</c:v>
                </c:pt>
                <c:pt idx="22742">
                  <c:v>-4.3502319999999999E-3</c:v>
                </c:pt>
                <c:pt idx="22743">
                  <c:v>-3.7867069999999998E-3</c:v>
                </c:pt>
                <c:pt idx="22744">
                  <c:v>-8.2245870000000002E-3</c:v>
                </c:pt>
                <c:pt idx="22745">
                  <c:v>-6.2538480000000002E-3</c:v>
                </c:pt>
                <c:pt idx="22746">
                  <c:v>-8.5832919999999993E-3</c:v>
                </c:pt>
                <c:pt idx="22747">
                  <c:v>-7.4407960000000004E-3</c:v>
                </c:pt>
                <c:pt idx="22748">
                  <c:v>-7.678888E-3</c:v>
                </c:pt>
                <c:pt idx="22749">
                  <c:v>-7.2900660000000004E-3</c:v>
                </c:pt>
                <c:pt idx="22750">
                  <c:v>-6.1039980000000002E-3</c:v>
                </c:pt>
                <c:pt idx="22751">
                  <c:v>-5.9165110000000002E-3</c:v>
                </c:pt>
                <c:pt idx="22752">
                  <c:v>-8.3185559999999995E-3</c:v>
                </c:pt>
                <c:pt idx="22753">
                  <c:v>-6.6136010000000002E-3</c:v>
                </c:pt>
                <c:pt idx="22754">
                  <c:v>-8.3969170000000003E-3</c:v>
                </c:pt>
                <c:pt idx="22755">
                  <c:v>-5.1681009999999996E-3</c:v>
                </c:pt>
                <c:pt idx="22756">
                  <c:v>-4.7375220000000001E-3</c:v>
                </c:pt>
                <c:pt idx="22757">
                  <c:v>-5.5708260000000001E-3</c:v>
                </c:pt>
                <c:pt idx="22758">
                  <c:v>-5.2855640000000004E-3</c:v>
                </c:pt>
                <c:pt idx="22759">
                  <c:v>-6.5271299999999999E-3</c:v>
                </c:pt>
                <c:pt idx="22760">
                  <c:v>-9.28498E-3</c:v>
                </c:pt>
                <c:pt idx="22761">
                  <c:v>-4.6220510000000003E-3</c:v>
                </c:pt>
                <c:pt idx="22762">
                  <c:v>-8.4050819999999995E-3</c:v>
                </c:pt>
                <c:pt idx="22763">
                  <c:v>-7.845019E-3</c:v>
                </c:pt>
                <c:pt idx="22764">
                  <c:v>-9.5108150000000006E-3</c:v>
                </c:pt>
                <c:pt idx="22765">
                  <c:v>-7.0577779999999998E-3</c:v>
                </c:pt>
                <c:pt idx="22766">
                  <c:v>-5.5187370000000001E-3</c:v>
                </c:pt>
                <c:pt idx="22767">
                  <c:v>-9.6080209999999996E-3</c:v>
                </c:pt>
                <c:pt idx="22768">
                  <c:v>-7.7102519999999999E-3</c:v>
                </c:pt>
                <c:pt idx="22769">
                  <c:v>-5.586382E-3</c:v>
                </c:pt>
                <c:pt idx="22770">
                  <c:v>-7.5671159999999996E-3</c:v>
                </c:pt>
                <c:pt idx="22771">
                  <c:v>-9.5855260000000005E-3</c:v>
                </c:pt>
                <c:pt idx="22772">
                  <c:v>-5.6057429999999998E-3</c:v>
                </c:pt>
                <c:pt idx="22773">
                  <c:v>-7.6790139999999996E-3</c:v>
                </c:pt>
                <c:pt idx="22774">
                  <c:v>-7.2243979999999999E-3</c:v>
                </c:pt>
                <c:pt idx="22775">
                  <c:v>-7.5706089999999998E-3</c:v>
                </c:pt>
                <c:pt idx="22776">
                  <c:v>-8.5727479999999998E-3</c:v>
                </c:pt>
                <c:pt idx="22777">
                  <c:v>-7.2856420000000002E-3</c:v>
                </c:pt>
                <c:pt idx="22778">
                  <c:v>-8.5716339999999999E-3</c:v>
                </c:pt>
                <c:pt idx="22779">
                  <c:v>-5.9723900000000002E-3</c:v>
                </c:pt>
                <c:pt idx="22780">
                  <c:v>-8.2107929999999992E-3</c:v>
                </c:pt>
                <c:pt idx="22781">
                  <c:v>-9.5216009999999993E-3</c:v>
                </c:pt>
                <c:pt idx="22782">
                  <c:v>-7.7682439999999997E-3</c:v>
                </c:pt>
                <c:pt idx="22783">
                  <c:v>-7.5946060000000003E-3</c:v>
                </c:pt>
                <c:pt idx="22784">
                  <c:v>-9.5783139999999992E-3</c:v>
                </c:pt>
                <c:pt idx="22785">
                  <c:v>-6.2357799999999998E-3</c:v>
                </c:pt>
                <c:pt idx="22786">
                  <c:v>-7.7080009999999999E-3</c:v>
                </c:pt>
                <c:pt idx="22787">
                  <c:v>-5.6216809999999999E-3</c:v>
                </c:pt>
                <c:pt idx="22788">
                  <c:v>-9.5460500000000004E-3</c:v>
                </c:pt>
                <c:pt idx="22789">
                  <c:v>-6.9001990000000001E-3</c:v>
                </c:pt>
                <c:pt idx="22790">
                  <c:v>-6.8123080000000004E-3</c:v>
                </c:pt>
                <c:pt idx="22791">
                  <c:v>-7.9614609999999995E-3</c:v>
                </c:pt>
                <c:pt idx="22792">
                  <c:v>-3.0469030000000001E-3</c:v>
                </c:pt>
                <c:pt idx="22793">
                  <c:v>-6.8506959999999999E-3</c:v>
                </c:pt>
                <c:pt idx="22794">
                  <c:v>-1.4353409999999999E-3</c:v>
                </c:pt>
                <c:pt idx="22795">
                  <c:v>-2.7674539999999999E-3</c:v>
                </c:pt>
                <c:pt idx="22796">
                  <c:v>-4.2908340000000003E-3</c:v>
                </c:pt>
                <c:pt idx="22797">
                  <c:v>-4.4120080000000002E-3</c:v>
                </c:pt>
                <c:pt idx="22798">
                  <c:v>-3.005855E-3</c:v>
                </c:pt>
                <c:pt idx="22799">
                  <c:v>-3.7438599999999999E-4</c:v>
                </c:pt>
                <c:pt idx="22800">
                  <c:v>-1.9618320000000002E-3</c:v>
                </c:pt>
                <c:pt idx="22801">
                  <c:v>-1.9535759999999998E-3</c:v>
                </c:pt>
                <c:pt idx="22802">
                  <c:v>-2.16797E-3</c:v>
                </c:pt>
                <c:pt idx="22803">
                  <c:v>-3.561336E-3</c:v>
                </c:pt>
                <c:pt idx="22804">
                  <c:v>-1.9687390000000002E-3</c:v>
                </c:pt>
                <c:pt idx="22805">
                  <c:v>-1.145023E-3</c:v>
                </c:pt>
                <c:pt idx="22806">
                  <c:v>-4.6300200000000001E-4</c:v>
                </c:pt>
                <c:pt idx="22807">
                  <c:v>-6.21836E-3</c:v>
                </c:pt>
                <c:pt idx="22808">
                  <c:v>-1.0142790000000001E-3</c:v>
                </c:pt>
                <c:pt idx="22809">
                  <c:v>-3.0241669999999999E-3</c:v>
                </c:pt>
                <c:pt idx="22810">
                  <c:v>-4.3607849999999998E-3</c:v>
                </c:pt>
                <c:pt idx="22811">
                  <c:v>-4.6944789999999997E-3</c:v>
                </c:pt>
                <c:pt idx="22812">
                  <c:v>-6.5139789999999996E-3</c:v>
                </c:pt>
                <c:pt idx="22813">
                  <c:v>-5.3855980000000001E-3</c:v>
                </c:pt>
                <c:pt idx="22814">
                  <c:v>-7.0793619999999996E-3</c:v>
                </c:pt>
                <c:pt idx="22815">
                  <c:v>-9.7087019999999996E-3</c:v>
                </c:pt>
                <c:pt idx="22816">
                  <c:v>-8.8394119999999996E-3</c:v>
                </c:pt>
                <c:pt idx="22817">
                  <c:v>-1.0573661999999999E-2</c:v>
                </c:pt>
                <c:pt idx="22818">
                  <c:v>-9.5393070000000003E-3</c:v>
                </c:pt>
                <c:pt idx="22819">
                  <c:v>-8.7885610000000003E-3</c:v>
                </c:pt>
                <c:pt idx="22820">
                  <c:v>-7.2295049999999998E-3</c:v>
                </c:pt>
                <c:pt idx="22821">
                  <c:v>-4.6393140000000003E-3</c:v>
                </c:pt>
                <c:pt idx="22822">
                  <c:v>-8.6161970000000008E-3</c:v>
                </c:pt>
                <c:pt idx="22823">
                  <c:v>-1.0432472E-2</c:v>
                </c:pt>
                <c:pt idx="22824">
                  <c:v>-1.2885518E-2</c:v>
                </c:pt>
                <c:pt idx="22825">
                  <c:v>-1.0613309E-2</c:v>
                </c:pt>
                <c:pt idx="22826">
                  <c:v>-1.3118301000000001E-2</c:v>
                </c:pt>
                <c:pt idx="22827">
                  <c:v>-1.0481238E-2</c:v>
                </c:pt>
                <c:pt idx="22828">
                  <c:v>-8.6402179999999999E-3</c:v>
                </c:pt>
                <c:pt idx="22829">
                  <c:v>-7.5709590000000004E-3</c:v>
                </c:pt>
                <c:pt idx="22830">
                  <c:v>-9.0724310000000006E-3</c:v>
                </c:pt>
                <c:pt idx="22831">
                  <c:v>-9.0223630000000003E-3</c:v>
                </c:pt>
                <c:pt idx="22832">
                  <c:v>-7.0595909999999996E-3</c:v>
                </c:pt>
                <c:pt idx="22833">
                  <c:v>-9.0753380000000005E-3</c:v>
                </c:pt>
                <c:pt idx="22834">
                  <c:v>-4.8848149999999998E-3</c:v>
                </c:pt>
                <c:pt idx="22835">
                  <c:v>-6.0443550000000004E-3</c:v>
                </c:pt>
                <c:pt idx="22836">
                  <c:v>-7.1352230000000004E-3</c:v>
                </c:pt>
                <c:pt idx="22837">
                  <c:v>-8.4542860000000001E-3</c:v>
                </c:pt>
                <c:pt idx="22838">
                  <c:v>-8.7908829999999993E-3</c:v>
                </c:pt>
                <c:pt idx="22839">
                  <c:v>-8.2989970000000007E-3</c:v>
                </c:pt>
                <c:pt idx="22840">
                  <c:v>-6.6712819999999997E-3</c:v>
                </c:pt>
                <c:pt idx="22841">
                  <c:v>-5.7242619999999999E-3</c:v>
                </c:pt>
                <c:pt idx="22842">
                  <c:v>-5.2491600000000001E-3</c:v>
                </c:pt>
                <c:pt idx="22843">
                  <c:v>-3.1604430000000002E-3</c:v>
                </c:pt>
                <c:pt idx="22844">
                  <c:v>-4.9474039999999999E-3</c:v>
                </c:pt>
                <c:pt idx="22845">
                  <c:v>-4.2153010000000003E-3</c:v>
                </c:pt>
                <c:pt idx="22846">
                  <c:v>-6.9423590000000004E-3</c:v>
                </c:pt>
                <c:pt idx="22847">
                  <c:v>-3.167595E-3</c:v>
                </c:pt>
                <c:pt idx="22848">
                  <c:v>-5.0491190000000003E-3</c:v>
                </c:pt>
                <c:pt idx="22849">
                  <c:v>-3.5662710000000002E-3</c:v>
                </c:pt>
                <c:pt idx="22850">
                  <c:v>-4.3551179999999998E-3</c:v>
                </c:pt>
                <c:pt idx="22851">
                  <c:v>-3.7745489999999999E-3</c:v>
                </c:pt>
                <c:pt idx="22852">
                  <c:v>-2.7668160000000001E-3</c:v>
                </c:pt>
                <c:pt idx="22853">
                  <c:v>-4.2414089999999998E-3</c:v>
                </c:pt>
                <c:pt idx="22854">
                  <c:v>-4.1894549999999999E-3</c:v>
                </c:pt>
                <c:pt idx="22855">
                  <c:v>-3.992382E-3</c:v>
                </c:pt>
                <c:pt idx="22856">
                  <c:v>-4.2810649999999997E-3</c:v>
                </c:pt>
                <c:pt idx="22857">
                  <c:v>-4.9729539999999999E-3</c:v>
                </c:pt>
                <c:pt idx="22858">
                  <c:v>-2.6336279999999998E-3</c:v>
                </c:pt>
                <c:pt idx="22859">
                  <c:v>-3.037896E-3</c:v>
                </c:pt>
                <c:pt idx="22860">
                  <c:v>-2.388083E-3</c:v>
                </c:pt>
                <c:pt idx="22861">
                  <c:v>-5.2041090000000002E-3</c:v>
                </c:pt>
                <c:pt idx="22862">
                  <c:v>-4.2957200000000003E-3</c:v>
                </c:pt>
                <c:pt idx="22863">
                  <c:v>-2.5108690000000002E-3</c:v>
                </c:pt>
                <c:pt idx="22864">
                  <c:v>-4.3239369999999999E-3</c:v>
                </c:pt>
                <c:pt idx="22865">
                  <c:v>-4.5993079999999999E-3</c:v>
                </c:pt>
                <c:pt idx="22866">
                  <c:v>-6.1416300000000004E-4</c:v>
                </c:pt>
                <c:pt idx="22867">
                  <c:v>-3.4799900000000001E-3</c:v>
                </c:pt>
                <c:pt idx="22868">
                  <c:v>-5.0421870000000001E-3</c:v>
                </c:pt>
                <c:pt idx="22869">
                  <c:v>-2.1057860000000001E-3</c:v>
                </c:pt>
                <c:pt idx="22870">
                  <c:v>-4.8248759999999996E-3</c:v>
                </c:pt>
                <c:pt idx="22871">
                  <c:v>-4.6211439999999998E-3</c:v>
                </c:pt>
                <c:pt idx="22872">
                  <c:v>-7.6568799999999996E-3</c:v>
                </c:pt>
                <c:pt idx="22873">
                  <c:v>-6.9061349999999999E-3</c:v>
                </c:pt>
                <c:pt idx="22874">
                  <c:v>-7.1005460000000001E-3</c:v>
                </c:pt>
                <c:pt idx="22875">
                  <c:v>-5.8035869999999998E-3</c:v>
                </c:pt>
                <c:pt idx="22876">
                  <c:v>-8.3865869999999992E-3</c:v>
                </c:pt>
                <c:pt idx="22877">
                  <c:v>-9.1149609999999995E-3</c:v>
                </c:pt>
                <c:pt idx="22878">
                  <c:v>-3.6352400000000001E-3</c:v>
                </c:pt>
                <c:pt idx="22879">
                  <c:v>-8.3154790000000006E-3</c:v>
                </c:pt>
                <c:pt idx="22880">
                  <c:v>-1.1185571E-2</c:v>
                </c:pt>
                <c:pt idx="22881">
                  <c:v>-8.5951139999999992E-3</c:v>
                </c:pt>
                <c:pt idx="22882">
                  <c:v>-8.9274760000000002E-3</c:v>
                </c:pt>
                <c:pt idx="22883">
                  <c:v>-8.9900599999999994E-3</c:v>
                </c:pt>
                <c:pt idx="22884">
                  <c:v>-6.0153059999999998E-3</c:v>
                </c:pt>
                <c:pt idx="22885">
                  <c:v>-8.2563559999999994E-3</c:v>
                </c:pt>
                <c:pt idx="22886">
                  <c:v>-7.1937549999999996E-3</c:v>
                </c:pt>
                <c:pt idx="22887">
                  <c:v>-6.2541920000000004E-3</c:v>
                </c:pt>
                <c:pt idx="22888">
                  <c:v>-9.6542590000000001E-3</c:v>
                </c:pt>
                <c:pt idx="22889">
                  <c:v>-7.7695400000000001E-3</c:v>
                </c:pt>
                <c:pt idx="22890">
                  <c:v>-7.317329E-3</c:v>
                </c:pt>
                <c:pt idx="22891">
                  <c:v>-4.1763970000000001E-3</c:v>
                </c:pt>
                <c:pt idx="22892">
                  <c:v>-8.7173670000000002E-3</c:v>
                </c:pt>
                <c:pt idx="22893">
                  <c:v>-7.3346540000000003E-3</c:v>
                </c:pt>
                <c:pt idx="22894">
                  <c:v>-7.3146690000000002E-3</c:v>
                </c:pt>
                <c:pt idx="22895">
                  <c:v>-9.6609150000000008E-3</c:v>
                </c:pt>
                <c:pt idx="22896">
                  <c:v>-8.0486380000000003E-3</c:v>
                </c:pt>
                <c:pt idx="22897">
                  <c:v>-7.0864379999999996E-3</c:v>
                </c:pt>
                <c:pt idx="22898">
                  <c:v>-8.5008389999999996E-3</c:v>
                </c:pt>
                <c:pt idx="22899">
                  <c:v>-8.0030929999999993E-3</c:v>
                </c:pt>
                <c:pt idx="22900">
                  <c:v>-9.2236249999999992E-3</c:v>
                </c:pt>
                <c:pt idx="22901">
                  <c:v>-5.2770860000000003E-3</c:v>
                </c:pt>
                <c:pt idx="22902">
                  <c:v>-8.8103030000000002E-3</c:v>
                </c:pt>
                <c:pt idx="22903">
                  <c:v>-8.1889879999999995E-3</c:v>
                </c:pt>
                <c:pt idx="22904">
                  <c:v>-6.0038779999999998E-3</c:v>
                </c:pt>
                <c:pt idx="22905">
                  <c:v>-7.6425219999999997E-3</c:v>
                </c:pt>
                <c:pt idx="22906">
                  <c:v>-6.814545E-3</c:v>
                </c:pt>
                <c:pt idx="22907">
                  <c:v>-4.028612E-3</c:v>
                </c:pt>
                <c:pt idx="22908">
                  <c:v>-1.0043632E-2</c:v>
                </c:pt>
                <c:pt idx="22909">
                  <c:v>-7.3620960000000003E-3</c:v>
                </c:pt>
                <c:pt idx="22910">
                  <c:v>-6.2363779999999999E-3</c:v>
                </c:pt>
                <c:pt idx="22911">
                  <c:v>-5.730644E-3</c:v>
                </c:pt>
                <c:pt idx="22912">
                  <c:v>-6.5114869999999998E-3</c:v>
                </c:pt>
                <c:pt idx="22913">
                  <c:v>-7.7969950000000001E-3</c:v>
                </c:pt>
                <c:pt idx="22914">
                  <c:v>-6.7362560000000004E-3</c:v>
                </c:pt>
                <c:pt idx="22915">
                  <c:v>-6.1793890000000004E-3</c:v>
                </c:pt>
                <c:pt idx="22916">
                  <c:v>-3.4328689999999999E-3</c:v>
                </c:pt>
                <c:pt idx="22917">
                  <c:v>-4.3450019999999997E-3</c:v>
                </c:pt>
                <c:pt idx="22918">
                  <c:v>-2.802784E-3</c:v>
                </c:pt>
                <c:pt idx="22919">
                  <c:v>-5.6680790000000003E-3</c:v>
                </c:pt>
                <c:pt idx="22920">
                  <c:v>-3.3231609999999998E-3</c:v>
                </c:pt>
                <c:pt idx="22921">
                  <c:v>-9.849049999999999E-4</c:v>
                </c:pt>
                <c:pt idx="22922">
                  <c:v>-2.432357E-3</c:v>
                </c:pt>
                <c:pt idx="22923">
                  <c:v>-4.213479E-3</c:v>
                </c:pt>
                <c:pt idx="22924">
                  <c:v>-1.9599079999999998E-3</c:v>
                </c:pt>
                <c:pt idx="22925">
                  <c:v>-3.6235849999999999E-3</c:v>
                </c:pt>
                <c:pt idx="22926">
                  <c:v>-2.0602789999999999E-3</c:v>
                </c:pt>
                <c:pt idx="22927">
                  <c:v>3.2644599999999998E-4</c:v>
                </c:pt>
                <c:pt idx="22928">
                  <c:v>-8.8241299999999997E-4</c:v>
                </c:pt>
                <c:pt idx="22929">
                  <c:v>-2.5801779999999998E-3</c:v>
                </c:pt>
                <c:pt idx="22930">
                  <c:v>-2.236334E-3</c:v>
                </c:pt>
                <c:pt idx="22931">
                  <c:v>-1.8187500000000001E-3</c:v>
                </c:pt>
                <c:pt idx="22932">
                  <c:v>-3.9798890000000003E-3</c:v>
                </c:pt>
                <c:pt idx="22933">
                  <c:v>-3.633678E-3</c:v>
                </c:pt>
                <c:pt idx="22934">
                  <c:v>-6.0472939999999999E-3</c:v>
                </c:pt>
                <c:pt idx="22935">
                  <c:v>-5.256068E-3</c:v>
                </c:pt>
                <c:pt idx="22936">
                  <c:v>-7.1844949999999999E-3</c:v>
                </c:pt>
                <c:pt idx="22937">
                  <c:v>-5.2169510000000001E-3</c:v>
                </c:pt>
                <c:pt idx="22938">
                  <c:v>-4.3104500000000004E-3</c:v>
                </c:pt>
                <c:pt idx="22939">
                  <c:v>-1.0239712E-2</c:v>
                </c:pt>
                <c:pt idx="22940">
                  <c:v>-7.661719E-3</c:v>
                </c:pt>
                <c:pt idx="22941">
                  <c:v>-6.1945840000000004E-3</c:v>
                </c:pt>
                <c:pt idx="22942">
                  <c:v>-8.3901059999999996E-3</c:v>
                </c:pt>
                <c:pt idx="22943">
                  <c:v>-1.098083E-2</c:v>
                </c:pt>
                <c:pt idx="22944">
                  <c:v>-7.9390009999999994E-3</c:v>
                </c:pt>
                <c:pt idx="22945">
                  <c:v>-9.0277010000000008E-3</c:v>
                </c:pt>
                <c:pt idx="22946">
                  <c:v>-1.3983261E-2</c:v>
                </c:pt>
                <c:pt idx="22947">
                  <c:v>-1.1475895E-2</c:v>
                </c:pt>
                <c:pt idx="22948">
                  <c:v>-1.1961393000000001E-2</c:v>
                </c:pt>
                <c:pt idx="22949">
                  <c:v>-9.1778569999999993E-3</c:v>
                </c:pt>
                <c:pt idx="22950">
                  <c:v>-1.1670051000000001E-2</c:v>
                </c:pt>
                <c:pt idx="22951">
                  <c:v>-1.2862881E-2</c:v>
                </c:pt>
                <c:pt idx="22952">
                  <c:v>-9.7179280000000007E-3</c:v>
                </c:pt>
                <c:pt idx="22953">
                  <c:v>-1.3104935999999999E-2</c:v>
                </c:pt>
                <c:pt idx="22954">
                  <c:v>-1.3218947999999999E-2</c:v>
                </c:pt>
                <c:pt idx="22955">
                  <c:v>-1.1678308E-2</c:v>
                </c:pt>
                <c:pt idx="22956">
                  <c:v>-9.6673499999999999E-3</c:v>
                </c:pt>
                <c:pt idx="22957">
                  <c:v>-9.2356520000000004E-3</c:v>
                </c:pt>
                <c:pt idx="22958">
                  <c:v>-9.8037439999999997E-3</c:v>
                </c:pt>
                <c:pt idx="22959">
                  <c:v>-7.9480530000000001E-3</c:v>
                </c:pt>
                <c:pt idx="22960">
                  <c:v>-5.8555580000000003E-3</c:v>
                </c:pt>
                <c:pt idx="22961">
                  <c:v>-8.1677150000000007E-3</c:v>
                </c:pt>
                <c:pt idx="22962">
                  <c:v>-8.3845139999999992E-3</c:v>
                </c:pt>
                <c:pt idx="22963">
                  <c:v>-7.0220400000000002E-3</c:v>
                </c:pt>
                <c:pt idx="22964">
                  <c:v>-4.4068409999999999E-3</c:v>
                </c:pt>
                <c:pt idx="22965">
                  <c:v>-4.6377370000000003E-3</c:v>
                </c:pt>
                <c:pt idx="22966">
                  <c:v>-4.3969960000000002E-3</c:v>
                </c:pt>
                <c:pt idx="22967">
                  <c:v>-3.9402650000000001E-3</c:v>
                </c:pt>
                <c:pt idx="22968">
                  <c:v>-2.5876580000000001E-3</c:v>
                </c:pt>
                <c:pt idx="22969">
                  <c:v>-2.051031E-3</c:v>
                </c:pt>
                <c:pt idx="22970">
                  <c:v>-2.2864579999999999E-3</c:v>
                </c:pt>
                <c:pt idx="22971">
                  <c:v>-1.9854000000000001E-4</c:v>
                </c:pt>
                <c:pt idx="22972">
                  <c:v>-3.4976550000000001E-3</c:v>
                </c:pt>
                <c:pt idx="22973">
                  <c:v>-6.4541000000000002E-4</c:v>
                </c:pt>
                <c:pt idx="22974">
                  <c:v>-9.1200000000000005E-4</c:v>
                </c:pt>
                <c:pt idx="22975">
                  <c:v>-8.3823100000000005E-4</c:v>
                </c:pt>
                <c:pt idx="22976">
                  <c:v>-1.38648E-4</c:v>
                </c:pt>
                <c:pt idx="22977">
                  <c:v>-3.5245910000000001E-3</c:v>
                </c:pt>
                <c:pt idx="22978">
                  <c:v>-2.8992330000000002E-3</c:v>
                </c:pt>
                <c:pt idx="22979">
                  <c:v>-1.3793659999999999E-3</c:v>
                </c:pt>
                <c:pt idx="22980">
                  <c:v>-5.6188820000000004E-3</c:v>
                </c:pt>
                <c:pt idx="22981">
                  <c:v>-4.6715960000000001E-3</c:v>
                </c:pt>
                <c:pt idx="22982">
                  <c:v>-5.0843529999999998E-3</c:v>
                </c:pt>
                <c:pt idx="22983">
                  <c:v>-5.3056620000000001E-3</c:v>
                </c:pt>
                <c:pt idx="22984">
                  <c:v>-3.8129790000000002E-3</c:v>
                </c:pt>
                <c:pt idx="22985">
                  <c:v>-6.5160870000000003E-3</c:v>
                </c:pt>
                <c:pt idx="22986">
                  <c:v>-4.9336859999999996E-3</c:v>
                </c:pt>
                <c:pt idx="22987">
                  <c:v>-4.8015929999999998E-3</c:v>
                </c:pt>
                <c:pt idx="22988">
                  <c:v>-7.1552880000000001E-3</c:v>
                </c:pt>
                <c:pt idx="22989">
                  <c:v>-1.0350816000000001E-2</c:v>
                </c:pt>
                <c:pt idx="22990">
                  <c:v>-9.4626290000000002E-3</c:v>
                </c:pt>
                <c:pt idx="22991">
                  <c:v>-9.5909930000000008E-3</c:v>
                </c:pt>
                <c:pt idx="22992">
                  <c:v>-8.1443799999999997E-3</c:v>
                </c:pt>
                <c:pt idx="22993">
                  <c:v>-1.1965483000000001E-2</c:v>
                </c:pt>
                <c:pt idx="22994">
                  <c:v>-1.5919991000000001E-2</c:v>
                </c:pt>
                <c:pt idx="22995">
                  <c:v>-1.4623562999999999E-2</c:v>
                </c:pt>
                <c:pt idx="22996">
                  <c:v>-1.5081196999999999E-2</c:v>
                </c:pt>
                <c:pt idx="22997">
                  <c:v>-1.5800782999999999E-2</c:v>
                </c:pt>
                <c:pt idx="22998">
                  <c:v>-1.4830751E-2</c:v>
                </c:pt>
                <c:pt idx="22999">
                  <c:v>-1.6619063999999999E-2</c:v>
                </c:pt>
                <c:pt idx="23000">
                  <c:v>-1.4732534E-2</c:v>
                </c:pt>
                <c:pt idx="23001">
                  <c:v>-1.2489352E-2</c:v>
                </c:pt>
                <c:pt idx="23002">
                  <c:v>-1.1212911000000001E-2</c:v>
                </c:pt>
                <c:pt idx="23003">
                  <c:v>-1.2256337000000001E-2</c:v>
                </c:pt>
                <c:pt idx="23004">
                  <c:v>-1.1068021000000001E-2</c:v>
                </c:pt>
                <c:pt idx="23005">
                  <c:v>-8.4093870000000008E-3</c:v>
                </c:pt>
                <c:pt idx="23006">
                  <c:v>-1.0150780999999999E-2</c:v>
                </c:pt>
                <c:pt idx="23007">
                  <c:v>-1.065545E-2</c:v>
                </c:pt>
                <c:pt idx="23008">
                  <c:v>-8.074042E-3</c:v>
                </c:pt>
                <c:pt idx="23009">
                  <c:v>-9.8413159999999993E-3</c:v>
                </c:pt>
                <c:pt idx="23010">
                  <c:v>-1.1296264E-2</c:v>
                </c:pt>
                <c:pt idx="23011">
                  <c:v>-8.4440190000000005E-3</c:v>
                </c:pt>
                <c:pt idx="23012">
                  <c:v>-7.9273109999999994E-3</c:v>
                </c:pt>
                <c:pt idx="23013">
                  <c:v>-8.4490239999999994E-3</c:v>
                </c:pt>
                <c:pt idx="23014">
                  <c:v>-8.9958659999999999E-3</c:v>
                </c:pt>
                <c:pt idx="23015">
                  <c:v>-6.4173939999999999E-3</c:v>
                </c:pt>
                <c:pt idx="23016">
                  <c:v>-5.0377959999999998E-3</c:v>
                </c:pt>
                <c:pt idx="23017">
                  <c:v>-4.7531029999999998E-3</c:v>
                </c:pt>
                <c:pt idx="23018">
                  <c:v>-3.8740100000000002E-3</c:v>
                </c:pt>
                <c:pt idx="23019">
                  <c:v>-3.9318010000000004E-3</c:v>
                </c:pt>
                <c:pt idx="23020">
                  <c:v>-6.0318800000000005E-4</c:v>
                </c:pt>
                <c:pt idx="23021">
                  <c:v>-2.8226670000000001E-3</c:v>
                </c:pt>
                <c:pt idx="23022">
                  <c:v>-7.229666E-3</c:v>
                </c:pt>
                <c:pt idx="23023">
                  <c:v>-5.6733139999999996E-3</c:v>
                </c:pt>
                <c:pt idx="23024">
                  <c:v>-3.6008419999999999E-3</c:v>
                </c:pt>
                <c:pt idx="23025">
                  <c:v>-3.9422600000000004E-3</c:v>
                </c:pt>
                <c:pt idx="23026">
                  <c:v>-4.7428219999999998E-3</c:v>
                </c:pt>
                <c:pt idx="23027">
                  <c:v>-5.0179259999999998E-3</c:v>
                </c:pt>
                <c:pt idx="23028">
                  <c:v>-3.7459500000000001E-3</c:v>
                </c:pt>
                <c:pt idx="23029">
                  <c:v>-5.6791389999999997E-3</c:v>
                </c:pt>
                <c:pt idx="23030">
                  <c:v>-3.8508309999999999E-3</c:v>
                </c:pt>
                <c:pt idx="23031">
                  <c:v>-5.7177069999999998E-3</c:v>
                </c:pt>
                <c:pt idx="23032">
                  <c:v>-6.7186049999999999E-3</c:v>
                </c:pt>
                <c:pt idx="23033">
                  <c:v>-5.9236510000000003E-3</c:v>
                </c:pt>
                <c:pt idx="23034">
                  <c:v>-6.8008519999999996E-3</c:v>
                </c:pt>
                <c:pt idx="23035">
                  <c:v>-8.4607999999999992E-3</c:v>
                </c:pt>
                <c:pt idx="23036">
                  <c:v>-5.9366380000000002E-3</c:v>
                </c:pt>
                <c:pt idx="23037">
                  <c:v>-7.3305369999999998E-3</c:v>
                </c:pt>
                <c:pt idx="23038">
                  <c:v>-1.1053087E-2</c:v>
                </c:pt>
                <c:pt idx="23039">
                  <c:v>-5.1368749999999999E-3</c:v>
                </c:pt>
                <c:pt idx="23040">
                  <c:v>-7.661101E-3</c:v>
                </c:pt>
                <c:pt idx="23041">
                  <c:v>-1.0714948E-2</c:v>
                </c:pt>
                <c:pt idx="23042">
                  <c:v>-8.8788889999999992E-3</c:v>
                </c:pt>
                <c:pt idx="23043">
                  <c:v>-8.8645080000000001E-3</c:v>
                </c:pt>
                <c:pt idx="23044">
                  <c:v>-9.4786860000000001E-3</c:v>
                </c:pt>
                <c:pt idx="23045">
                  <c:v>-9.5868099999999994E-3</c:v>
                </c:pt>
                <c:pt idx="23046">
                  <c:v>-9.3681289999999993E-3</c:v>
                </c:pt>
                <c:pt idx="23047">
                  <c:v>-7.2794110000000004E-3</c:v>
                </c:pt>
                <c:pt idx="23048">
                  <c:v>-7.3063379999999999E-3</c:v>
                </c:pt>
                <c:pt idx="23049">
                  <c:v>-7.8991579999999999E-3</c:v>
                </c:pt>
                <c:pt idx="23050">
                  <c:v>-7.7604290000000001E-3</c:v>
                </c:pt>
                <c:pt idx="23051">
                  <c:v>-7.9862660000000005E-3</c:v>
                </c:pt>
                <c:pt idx="23052">
                  <c:v>-1.0120755E-2</c:v>
                </c:pt>
                <c:pt idx="23053">
                  <c:v>-7.1225689999999996E-3</c:v>
                </c:pt>
                <c:pt idx="23054">
                  <c:v>-7.6496150000000002E-3</c:v>
                </c:pt>
                <c:pt idx="23055">
                  <c:v>-7.1430820000000003E-3</c:v>
                </c:pt>
                <c:pt idx="23056">
                  <c:v>-6.3872699999999996E-3</c:v>
                </c:pt>
                <c:pt idx="23057">
                  <c:v>-8.0506799999999993E-3</c:v>
                </c:pt>
                <c:pt idx="23058">
                  <c:v>-6.2983819999999999E-3</c:v>
                </c:pt>
                <c:pt idx="23059">
                  <c:v>-8.3540760000000002E-3</c:v>
                </c:pt>
                <c:pt idx="23060">
                  <c:v>-2.594112E-3</c:v>
                </c:pt>
                <c:pt idx="23061">
                  <c:v>-4.3233020000000002E-3</c:v>
                </c:pt>
                <c:pt idx="23062">
                  <c:v>-4.0535720000000001E-3</c:v>
                </c:pt>
                <c:pt idx="23063">
                  <c:v>-5.7396189999999996E-3</c:v>
                </c:pt>
                <c:pt idx="23064">
                  <c:v>-6.5313029999999996E-3</c:v>
                </c:pt>
                <c:pt idx="23065">
                  <c:v>-5.5845490000000003E-3</c:v>
                </c:pt>
                <c:pt idx="23066">
                  <c:v>-3.2365029999999999E-3</c:v>
                </c:pt>
                <c:pt idx="23067">
                  <c:v>-4.5590279999999997E-3</c:v>
                </c:pt>
                <c:pt idx="23068">
                  <c:v>-4.4535039999999996E-3</c:v>
                </c:pt>
                <c:pt idx="23069">
                  <c:v>-2.5666550000000002E-3</c:v>
                </c:pt>
                <c:pt idx="23070">
                  <c:v>-4.2256480000000003E-3</c:v>
                </c:pt>
                <c:pt idx="23071">
                  <c:v>-2.0240129999999999E-3</c:v>
                </c:pt>
                <c:pt idx="23072">
                  <c:v>-2.8764870000000001E-3</c:v>
                </c:pt>
                <c:pt idx="23073">
                  <c:v>-5.3170070000000003E-3</c:v>
                </c:pt>
                <c:pt idx="23074">
                  <c:v>-5.7296669999999999E-3</c:v>
                </c:pt>
                <c:pt idx="23075">
                  <c:v>-4.8151380000000001E-3</c:v>
                </c:pt>
                <c:pt idx="23076">
                  <c:v>-3.8609949999999999E-3</c:v>
                </c:pt>
                <c:pt idx="23077">
                  <c:v>-3.1677749999999998E-3</c:v>
                </c:pt>
                <c:pt idx="23078">
                  <c:v>-3.827123E-3</c:v>
                </c:pt>
                <c:pt idx="23079">
                  <c:v>-5.9400750000000004E-3</c:v>
                </c:pt>
                <c:pt idx="23080">
                  <c:v>-6.0828330000000002E-3</c:v>
                </c:pt>
                <c:pt idx="23081">
                  <c:v>-6.3819059999999997E-3</c:v>
                </c:pt>
                <c:pt idx="23082">
                  <c:v>-5.3579730000000002E-3</c:v>
                </c:pt>
                <c:pt idx="23083">
                  <c:v>-7.7361749999999996E-3</c:v>
                </c:pt>
                <c:pt idx="23084">
                  <c:v>-4.824816E-3</c:v>
                </c:pt>
                <c:pt idx="23085">
                  <c:v>-6.7888970000000003E-3</c:v>
                </c:pt>
                <c:pt idx="23086">
                  <c:v>-6.5020750000000004E-3</c:v>
                </c:pt>
                <c:pt idx="23087">
                  <c:v>-5.1822120000000003E-3</c:v>
                </c:pt>
                <c:pt idx="23088">
                  <c:v>-4.9981440000000004E-3</c:v>
                </c:pt>
                <c:pt idx="23089">
                  <c:v>-6.4929760000000001E-3</c:v>
                </c:pt>
                <c:pt idx="23090">
                  <c:v>-9.3646500000000004E-3</c:v>
                </c:pt>
                <c:pt idx="23091">
                  <c:v>-6.3640659999999998E-3</c:v>
                </c:pt>
                <c:pt idx="23092">
                  <c:v>-6.9771420000000004E-3</c:v>
                </c:pt>
                <c:pt idx="23093">
                  <c:v>-6.0114799999999996E-3</c:v>
                </c:pt>
                <c:pt idx="23094">
                  <c:v>-6.513161E-3</c:v>
                </c:pt>
                <c:pt idx="23095">
                  <c:v>-7.9736379999999999E-3</c:v>
                </c:pt>
                <c:pt idx="23096">
                  <c:v>-7.2152329999999997E-3</c:v>
                </c:pt>
                <c:pt idx="23097">
                  <c:v>-7.3622389999999996E-3</c:v>
                </c:pt>
                <c:pt idx="23098">
                  <c:v>-5.7816200000000003E-3</c:v>
                </c:pt>
                <c:pt idx="23099">
                  <c:v>-7.2823109999999996E-3</c:v>
                </c:pt>
                <c:pt idx="23100">
                  <c:v>-9.9789709999999997E-3</c:v>
                </c:pt>
                <c:pt idx="23101">
                  <c:v>-7.1075490000000003E-3</c:v>
                </c:pt>
                <c:pt idx="23102">
                  <c:v>-6.2066700000000001E-3</c:v>
                </c:pt>
                <c:pt idx="23103">
                  <c:v>-6.5057429999999996E-3</c:v>
                </c:pt>
                <c:pt idx="23104">
                  <c:v>-5.4902830000000003E-3</c:v>
                </c:pt>
                <c:pt idx="23105">
                  <c:v>-5.0186370000000003E-3</c:v>
                </c:pt>
                <c:pt idx="23106">
                  <c:v>-4.7156000000000003E-3</c:v>
                </c:pt>
                <c:pt idx="23107">
                  <c:v>-4.6673970000000002E-3</c:v>
                </c:pt>
                <c:pt idx="23108">
                  <c:v>-5.0500620000000001E-3</c:v>
                </c:pt>
                <c:pt idx="23109">
                  <c:v>-4.3882670000000004E-3</c:v>
                </c:pt>
                <c:pt idx="23110">
                  <c:v>-2.1155089999999998E-3</c:v>
                </c:pt>
                <c:pt idx="23111">
                  <c:v>-5.4354060000000003E-3</c:v>
                </c:pt>
                <c:pt idx="23112">
                  <c:v>-1.7301129999999999E-3</c:v>
                </c:pt>
                <c:pt idx="23113">
                  <c:v>-3.0108270000000002E-3</c:v>
                </c:pt>
                <c:pt idx="23114">
                  <c:v>-4.7940709999999996E-3</c:v>
                </c:pt>
                <c:pt idx="23115">
                  <c:v>-4.377021E-3</c:v>
                </c:pt>
                <c:pt idx="23116">
                  <c:v>-3.5483060000000002E-3</c:v>
                </c:pt>
                <c:pt idx="23117">
                  <c:v>-3.4974390000000002E-3</c:v>
                </c:pt>
                <c:pt idx="23118">
                  <c:v>-4.1318250000000004E-3</c:v>
                </c:pt>
                <c:pt idx="23119">
                  <c:v>-3.5376740000000002E-3</c:v>
                </c:pt>
                <c:pt idx="23120">
                  <c:v>-2.7988919999999999E-3</c:v>
                </c:pt>
                <c:pt idx="23121">
                  <c:v>-4.800258E-3</c:v>
                </c:pt>
                <c:pt idx="23122">
                  <c:v>-5.7201200000000004E-3</c:v>
                </c:pt>
                <c:pt idx="23123">
                  <c:v>-4.0370029999999999E-3</c:v>
                </c:pt>
                <c:pt idx="23124">
                  <c:v>-5.1739409999999996E-3</c:v>
                </c:pt>
                <c:pt idx="23125">
                  <c:v>-3.8705900000000001E-3</c:v>
                </c:pt>
                <c:pt idx="23126">
                  <c:v>-6.9954529999999996E-3</c:v>
                </c:pt>
                <c:pt idx="23127">
                  <c:v>-8.7366279999999998E-3</c:v>
                </c:pt>
                <c:pt idx="23128">
                  <c:v>-4.7397569999999998E-3</c:v>
                </c:pt>
                <c:pt idx="23129">
                  <c:v>-8.7752439999999998E-3</c:v>
                </c:pt>
                <c:pt idx="23130">
                  <c:v>-5.1171580000000001E-3</c:v>
                </c:pt>
                <c:pt idx="23131">
                  <c:v>-6.6796349999999997E-3</c:v>
                </c:pt>
                <c:pt idx="23132">
                  <c:v>-1.049597E-2</c:v>
                </c:pt>
                <c:pt idx="23133">
                  <c:v>-7.5318720000000002E-3</c:v>
                </c:pt>
                <c:pt idx="23134">
                  <c:v>-7.9011689999999996E-3</c:v>
                </c:pt>
                <c:pt idx="23135">
                  <c:v>-4.8739539999999998E-3</c:v>
                </c:pt>
                <c:pt idx="23136">
                  <c:v>-8.9792870000000007E-3</c:v>
                </c:pt>
                <c:pt idx="23137">
                  <c:v>-8.5372020000000007E-3</c:v>
                </c:pt>
                <c:pt idx="23138">
                  <c:v>-8.601371E-3</c:v>
                </c:pt>
                <c:pt idx="23139">
                  <c:v>-8.1635479999999996E-3</c:v>
                </c:pt>
                <c:pt idx="23140">
                  <c:v>-8.0719199999999998E-3</c:v>
                </c:pt>
                <c:pt idx="23141">
                  <c:v>-8.2756519999999997E-3</c:v>
                </c:pt>
                <c:pt idx="23142">
                  <c:v>-7.210419E-3</c:v>
                </c:pt>
                <c:pt idx="23143">
                  <c:v>-8.0306730000000003E-3</c:v>
                </c:pt>
                <c:pt idx="23144">
                  <c:v>-5.2700029999999997E-3</c:v>
                </c:pt>
                <c:pt idx="23145">
                  <c:v>-8.1784409999999998E-3</c:v>
                </c:pt>
                <c:pt idx="23146">
                  <c:v>-7.4125689999999999E-3</c:v>
                </c:pt>
                <c:pt idx="23147">
                  <c:v>-4.8873600000000003E-3</c:v>
                </c:pt>
                <c:pt idx="23148">
                  <c:v>-6.9449139999999999E-3</c:v>
                </c:pt>
                <c:pt idx="23149">
                  <c:v>-5.2514099999999998E-3</c:v>
                </c:pt>
                <c:pt idx="23150">
                  <c:v>-6.9363519999999998E-3</c:v>
                </c:pt>
                <c:pt idx="23151">
                  <c:v>-4.9925100000000004E-3</c:v>
                </c:pt>
                <c:pt idx="23152">
                  <c:v>-5.7738620000000003E-3</c:v>
                </c:pt>
                <c:pt idx="23153">
                  <c:v>-4.9964850000000002E-3</c:v>
                </c:pt>
                <c:pt idx="23154">
                  <c:v>-4.5003170000000002E-3</c:v>
                </c:pt>
                <c:pt idx="23155">
                  <c:v>-4.7775530000000004E-3</c:v>
                </c:pt>
                <c:pt idx="23156">
                  <c:v>-4.5104869999999997E-3</c:v>
                </c:pt>
                <c:pt idx="23157">
                  <c:v>-7.3257139999999997E-3</c:v>
                </c:pt>
                <c:pt idx="23158">
                  <c:v>-4.949101E-3</c:v>
                </c:pt>
                <c:pt idx="23159">
                  <c:v>-4.3347100000000003E-3</c:v>
                </c:pt>
                <c:pt idx="23160">
                  <c:v>-6.2687120000000001E-3</c:v>
                </c:pt>
                <c:pt idx="23161">
                  <c:v>-5.4351429999999999E-3</c:v>
                </c:pt>
                <c:pt idx="23162">
                  <c:v>-2.6074050000000001E-3</c:v>
                </c:pt>
                <c:pt idx="23163">
                  <c:v>2.3232400000000001E-4</c:v>
                </c:pt>
                <c:pt idx="23164">
                  <c:v>-4.4377890000000001E-3</c:v>
                </c:pt>
                <c:pt idx="23165">
                  <c:v>-5.2148990000000003E-3</c:v>
                </c:pt>
                <c:pt idx="23166">
                  <c:v>-4.0018110000000001E-3</c:v>
                </c:pt>
                <c:pt idx="23167">
                  <c:v>-4.9006279999999998E-3</c:v>
                </c:pt>
                <c:pt idx="23168">
                  <c:v>-5.4492610000000004E-3</c:v>
                </c:pt>
                <c:pt idx="23169">
                  <c:v>-5.351522E-3</c:v>
                </c:pt>
                <c:pt idx="23170">
                  <c:v>-6.4074539999999999E-3</c:v>
                </c:pt>
                <c:pt idx="23171">
                  <c:v>-4.9040990000000003E-3</c:v>
                </c:pt>
                <c:pt idx="23172">
                  <c:v>-5.3520119999999997E-3</c:v>
                </c:pt>
                <c:pt idx="23173">
                  <c:v>-7.591197E-3</c:v>
                </c:pt>
                <c:pt idx="23174">
                  <c:v>-4.8385889999999999E-3</c:v>
                </c:pt>
                <c:pt idx="23175">
                  <c:v>-6.9145220000000002E-3</c:v>
                </c:pt>
                <c:pt idx="23176">
                  <c:v>-4.6328599999999999E-3</c:v>
                </c:pt>
                <c:pt idx="23177">
                  <c:v>-6.6736410000000001E-3</c:v>
                </c:pt>
                <c:pt idx="23178">
                  <c:v>-2.4285169999999998E-3</c:v>
                </c:pt>
                <c:pt idx="23179">
                  <c:v>-5.8205849999999996E-3</c:v>
                </c:pt>
                <c:pt idx="23180">
                  <c:v>-4.1072310000000002E-3</c:v>
                </c:pt>
                <c:pt idx="23181">
                  <c:v>-3.3610129999999999E-3</c:v>
                </c:pt>
                <c:pt idx="23182">
                  <c:v>-2.7402899999999998E-3</c:v>
                </c:pt>
                <c:pt idx="23183">
                  <c:v>-2.7253770000000002E-3</c:v>
                </c:pt>
                <c:pt idx="23184">
                  <c:v>-2.7265060000000001E-3</c:v>
                </c:pt>
                <c:pt idx="23185">
                  <c:v>-2.1707050000000002E-3</c:v>
                </c:pt>
                <c:pt idx="23186">
                  <c:v>-3.2117790000000001E-3</c:v>
                </c:pt>
                <c:pt idx="23187">
                  <c:v>-2.508705E-3</c:v>
                </c:pt>
                <c:pt idx="23188">
                  <c:v>-1.4281249999999999E-3</c:v>
                </c:pt>
                <c:pt idx="23189">
                  <c:v>-3.3096480000000001E-3</c:v>
                </c:pt>
                <c:pt idx="23190">
                  <c:v>-3.0919939999999998E-3</c:v>
                </c:pt>
                <c:pt idx="23191">
                  <c:v>-2.2805289999999999E-3</c:v>
                </c:pt>
                <c:pt idx="23192">
                  <c:v>-1.9316069999999999E-3</c:v>
                </c:pt>
                <c:pt idx="23193">
                  <c:v>-2.3529190000000002E-3</c:v>
                </c:pt>
                <c:pt idx="23194">
                  <c:v>9.4145800000000005E-4</c:v>
                </c:pt>
                <c:pt idx="23195">
                  <c:v>-1.6532599999999999E-3</c:v>
                </c:pt>
                <c:pt idx="23196">
                  <c:v>-1.594154E-3</c:v>
                </c:pt>
                <c:pt idx="23197">
                  <c:v>-6.1277900000000004E-4</c:v>
                </c:pt>
                <c:pt idx="23198">
                  <c:v>-1.3561619999999999E-3</c:v>
                </c:pt>
                <c:pt idx="23199">
                  <c:v>-3.1351539999999998E-3</c:v>
                </c:pt>
                <c:pt idx="23200">
                  <c:v>4.7115699999999999E-4</c:v>
                </c:pt>
                <c:pt idx="23201" formatCode="0.00E+00">
                  <c:v>7.7807599999999997E-5</c:v>
                </c:pt>
                <c:pt idx="23202">
                  <c:v>2.7271400000000002E-4</c:v>
                </c:pt>
                <c:pt idx="23203">
                  <c:v>-4.8176000000000002E-4</c:v>
                </c:pt>
                <c:pt idx="23204">
                  <c:v>2.8129000000000001E-4</c:v>
                </c:pt>
                <c:pt idx="23205">
                  <c:v>1.114061E-3</c:v>
                </c:pt>
                <c:pt idx="23206" formatCode="0.00E+00">
                  <c:v>4.8844600000000003E-5</c:v>
                </c:pt>
                <c:pt idx="23207" formatCode="0.00E+00">
                  <c:v>-7.1796600000000003E-5</c:v>
                </c:pt>
                <c:pt idx="23208">
                  <c:v>-2.8904629999999998E-3</c:v>
                </c:pt>
                <c:pt idx="23209">
                  <c:v>1.9889809999999999E-3</c:v>
                </c:pt>
                <c:pt idx="23210">
                  <c:v>5.6922699999999995E-4</c:v>
                </c:pt>
                <c:pt idx="23211">
                  <c:v>1.112245E-3</c:v>
                </c:pt>
                <c:pt idx="23212">
                  <c:v>3.23713E-4</c:v>
                </c:pt>
                <c:pt idx="23213">
                  <c:v>2.30502E-4</c:v>
                </c:pt>
                <c:pt idx="23214">
                  <c:v>-3.1344000000000001E-4</c:v>
                </c:pt>
                <c:pt idx="23215">
                  <c:v>1.108422E-3</c:v>
                </c:pt>
                <c:pt idx="23216">
                  <c:v>1.1586699999999999E-4</c:v>
                </c:pt>
                <c:pt idx="23217">
                  <c:v>1.4942300000000001E-4</c:v>
                </c:pt>
                <c:pt idx="23218">
                  <c:v>-1.6988929999999999E-3</c:v>
                </c:pt>
                <c:pt idx="23219">
                  <c:v>-4.15516E-4</c:v>
                </c:pt>
                <c:pt idx="23220">
                  <c:v>-4.2663800000000002E-4</c:v>
                </c:pt>
                <c:pt idx="23221">
                  <c:v>-1.6173369999999999E-3</c:v>
                </c:pt>
                <c:pt idx="23222">
                  <c:v>-9.0070700000000005E-4</c:v>
                </c:pt>
                <c:pt idx="23223">
                  <c:v>-3.234968E-3</c:v>
                </c:pt>
                <c:pt idx="23224">
                  <c:v>-1.631181E-3</c:v>
                </c:pt>
                <c:pt idx="23225">
                  <c:v>-1.431444E-3</c:v>
                </c:pt>
                <c:pt idx="23226">
                  <c:v>-1.727674E-3</c:v>
                </c:pt>
                <c:pt idx="23227">
                  <c:v>-1.9431229999999999E-3</c:v>
                </c:pt>
                <c:pt idx="23228">
                  <c:v>-2.051354E-3</c:v>
                </c:pt>
                <c:pt idx="23229">
                  <c:v>-1.419918E-3</c:v>
                </c:pt>
                <c:pt idx="23230">
                  <c:v>-2.886048E-3</c:v>
                </c:pt>
                <c:pt idx="23231">
                  <c:v>-3.7069300000000001E-4</c:v>
                </c:pt>
                <c:pt idx="23232">
                  <c:v>-1.1221860000000001E-3</c:v>
                </c:pt>
                <c:pt idx="23233">
                  <c:v>-4.1591600000000001E-4</c:v>
                </c:pt>
                <c:pt idx="23234">
                  <c:v>-2.8171049999999999E-3</c:v>
                </c:pt>
                <c:pt idx="23235">
                  <c:v>-4.4237909999999998E-3</c:v>
                </c:pt>
                <c:pt idx="23236">
                  <c:v>4.5058099999999997E-4</c:v>
                </c:pt>
                <c:pt idx="23237" formatCode="0.00E+00">
                  <c:v>5.7764399999999999E-5</c:v>
                </c:pt>
                <c:pt idx="23238" formatCode="0.00E+00">
                  <c:v>5.0102799999999997E-5</c:v>
                </c:pt>
                <c:pt idx="23239">
                  <c:v>1.8264310000000001E-3</c:v>
                </c:pt>
                <c:pt idx="23240">
                  <c:v>-1.0062669999999999E-3</c:v>
                </c:pt>
                <c:pt idx="23241">
                  <c:v>2.8052490000000001E-3</c:v>
                </c:pt>
                <c:pt idx="23242" formatCode="0.00E+00">
                  <c:v>6.4150200000000001E-5</c:v>
                </c:pt>
                <c:pt idx="23243">
                  <c:v>1.638877E-3</c:v>
                </c:pt>
                <c:pt idx="23244">
                  <c:v>1.382732E-3</c:v>
                </c:pt>
                <c:pt idx="23245" formatCode="0.00E+00">
                  <c:v>-9.7186299999999995E-5</c:v>
                </c:pt>
                <c:pt idx="23246">
                  <c:v>6.6870799999999995E-4</c:v>
                </c:pt>
                <c:pt idx="23247">
                  <c:v>2.701499E-3</c:v>
                </c:pt>
                <c:pt idx="23248">
                  <c:v>-4.1036300000000001E-4</c:v>
                </c:pt>
                <c:pt idx="23249">
                  <c:v>1.2538460000000001E-3</c:v>
                </c:pt>
                <c:pt idx="23250" formatCode="0.00E+00">
                  <c:v>-3.97111E-5</c:v>
                </c:pt>
                <c:pt idx="23251">
                  <c:v>-5.98709E-4</c:v>
                </c:pt>
                <c:pt idx="23252">
                  <c:v>6.9560200000000003E-4</c:v>
                </c:pt>
                <c:pt idx="23253">
                  <c:v>2.1170600000000001E-4</c:v>
                </c:pt>
                <c:pt idx="23254">
                  <c:v>2.2424599999999999E-4</c:v>
                </c:pt>
                <c:pt idx="23255">
                  <c:v>-9.4328299999999995E-4</c:v>
                </c:pt>
                <c:pt idx="23256">
                  <c:v>-8.37319E-4</c:v>
                </c:pt>
                <c:pt idx="23257">
                  <c:v>-2.2879430000000002E-3</c:v>
                </c:pt>
                <c:pt idx="23258">
                  <c:v>-2.7882500000000001E-4</c:v>
                </c:pt>
                <c:pt idx="23259">
                  <c:v>-6.9108199999999998E-4</c:v>
                </c:pt>
                <c:pt idx="23260">
                  <c:v>-1.8343960000000001E-3</c:v>
                </c:pt>
                <c:pt idx="23261">
                  <c:v>-6.2292399999999996E-4</c:v>
                </c:pt>
                <c:pt idx="23262">
                  <c:v>-1.2607320000000001E-3</c:v>
                </c:pt>
                <c:pt idx="23263">
                  <c:v>1.584589E-3</c:v>
                </c:pt>
                <c:pt idx="23264">
                  <c:v>-1.2713850000000001E-3</c:v>
                </c:pt>
                <c:pt idx="23265">
                  <c:v>-3.417626E-3</c:v>
                </c:pt>
                <c:pt idx="23266">
                  <c:v>6.7485799999999997E-4</c:v>
                </c:pt>
                <c:pt idx="23267">
                  <c:v>-1.0000040000000001E-3</c:v>
                </c:pt>
                <c:pt idx="23268">
                  <c:v>-7.7901399999999997E-4</c:v>
                </c:pt>
                <c:pt idx="23269">
                  <c:v>1.8958650000000001E-3</c:v>
                </c:pt>
                <c:pt idx="23270">
                  <c:v>-3.3305829999999998E-3</c:v>
                </c:pt>
                <c:pt idx="23271">
                  <c:v>1.4164700000000001E-4</c:v>
                </c:pt>
                <c:pt idx="23272">
                  <c:v>-1.4565279999999999E-3</c:v>
                </c:pt>
                <c:pt idx="23273">
                  <c:v>-2.1239169999999999E-3</c:v>
                </c:pt>
                <c:pt idx="23274">
                  <c:v>2.1350570000000001E-3</c:v>
                </c:pt>
                <c:pt idx="23275">
                  <c:v>-1.109472E-3</c:v>
                </c:pt>
                <c:pt idx="23276">
                  <c:v>-1.914277E-3</c:v>
                </c:pt>
                <c:pt idx="23277">
                  <c:v>-2.19707E-4</c:v>
                </c:pt>
                <c:pt idx="23278">
                  <c:v>1.663414E-3</c:v>
                </c:pt>
                <c:pt idx="23279">
                  <c:v>1.450893E-3</c:v>
                </c:pt>
                <c:pt idx="23280">
                  <c:v>-2.1928440000000002E-3</c:v>
                </c:pt>
                <c:pt idx="23281">
                  <c:v>-1.9518280000000001E-3</c:v>
                </c:pt>
                <c:pt idx="23282">
                  <c:v>1.2834840000000001E-3</c:v>
                </c:pt>
                <c:pt idx="23283">
                  <c:v>-1.8752910000000001E-3</c:v>
                </c:pt>
                <c:pt idx="23284">
                  <c:v>-1.3324470000000001E-3</c:v>
                </c:pt>
                <c:pt idx="23285">
                  <c:v>-1.7830540000000001E-3</c:v>
                </c:pt>
                <c:pt idx="23286">
                  <c:v>1.650072E-3</c:v>
                </c:pt>
                <c:pt idx="23287">
                  <c:v>2.7801099999999999E-4</c:v>
                </c:pt>
                <c:pt idx="23288">
                  <c:v>8.1694799999999996E-4</c:v>
                </c:pt>
                <c:pt idx="23289">
                  <c:v>6.2413499999999995E-4</c:v>
                </c:pt>
                <c:pt idx="23290">
                  <c:v>-1.1299179999999999E-3</c:v>
                </c:pt>
                <c:pt idx="23291">
                  <c:v>-1.096629E-3</c:v>
                </c:pt>
                <c:pt idx="23292">
                  <c:v>-1.7420000000000001E-3</c:v>
                </c:pt>
                <c:pt idx="23293">
                  <c:v>-2.0802220000000001E-3</c:v>
                </c:pt>
                <c:pt idx="23294">
                  <c:v>-1.83574E-3</c:v>
                </c:pt>
                <c:pt idx="23295">
                  <c:v>-7.0016800000000004E-4</c:v>
                </c:pt>
                <c:pt idx="23296">
                  <c:v>-6.1509900000000003E-4</c:v>
                </c:pt>
                <c:pt idx="23297">
                  <c:v>-1.3818229999999999E-3</c:v>
                </c:pt>
                <c:pt idx="23298">
                  <c:v>-3.4219900000000001E-4</c:v>
                </c:pt>
                <c:pt idx="23299">
                  <c:v>-3.076999E-3</c:v>
                </c:pt>
                <c:pt idx="23300">
                  <c:v>-1.0883220000000001E-3</c:v>
                </c:pt>
                <c:pt idx="23301">
                  <c:v>-1.5248700000000001E-4</c:v>
                </c:pt>
                <c:pt idx="23302">
                  <c:v>7.8488199999999998E-4</c:v>
                </c:pt>
                <c:pt idx="23303">
                  <c:v>6.7329499999999997E-4</c:v>
                </c:pt>
                <c:pt idx="23304">
                  <c:v>-4.5197599999999998E-4</c:v>
                </c:pt>
                <c:pt idx="23305">
                  <c:v>-1.23095E-3</c:v>
                </c:pt>
                <c:pt idx="23306">
                  <c:v>-9.1839500000000002E-4</c:v>
                </c:pt>
                <c:pt idx="23307">
                  <c:v>-1.718408E-3</c:v>
                </c:pt>
                <c:pt idx="23308">
                  <c:v>-2.9610200000000002E-4</c:v>
                </c:pt>
                <c:pt idx="23309">
                  <c:v>-1.214094E-3</c:v>
                </c:pt>
                <c:pt idx="23310" formatCode="0.00E+00">
                  <c:v>-3.26496E-5</c:v>
                </c:pt>
                <c:pt idx="23311">
                  <c:v>-1.0145569999999999E-3</c:v>
                </c:pt>
                <c:pt idx="23312">
                  <c:v>1.738358E-3</c:v>
                </c:pt>
                <c:pt idx="23313">
                  <c:v>-1.600979E-3</c:v>
                </c:pt>
                <c:pt idx="23314">
                  <c:v>-1.0797789999999999E-3</c:v>
                </c:pt>
                <c:pt idx="23315">
                  <c:v>1.18644E-4</c:v>
                </c:pt>
                <c:pt idx="23316">
                  <c:v>6.8151300000000002E-4</c:v>
                </c:pt>
                <c:pt idx="23317">
                  <c:v>6.0241699999999995E-4</c:v>
                </c:pt>
                <c:pt idx="23318">
                  <c:v>1.8882969999999999E-3</c:v>
                </c:pt>
                <c:pt idx="23319">
                  <c:v>-7.7033699999999995E-4</c:v>
                </c:pt>
                <c:pt idx="23320" formatCode="0.00E+00">
                  <c:v>-2.80205E-5</c:v>
                </c:pt>
                <c:pt idx="23321">
                  <c:v>2.3917280000000001E-3</c:v>
                </c:pt>
                <c:pt idx="23322" formatCode="0.00E+00">
                  <c:v>1.1794700000000001E-5</c:v>
                </c:pt>
                <c:pt idx="23323">
                  <c:v>2.0826690000000001E-3</c:v>
                </c:pt>
                <c:pt idx="23324">
                  <c:v>6.7029700000000004E-4</c:v>
                </c:pt>
                <c:pt idx="23325">
                  <c:v>-2.0059140000000001E-3</c:v>
                </c:pt>
                <c:pt idx="23326">
                  <c:v>1.7787689999999999E-3</c:v>
                </c:pt>
                <c:pt idx="23327">
                  <c:v>-1.8473910000000001E-3</c:v>
                </c:pt>
                <c:pt idx="23328">
                  <c:v>-9.4326999999999996E-4</c:v>
                </c:pt>
                <c:pt idx="23329">
                  <c:v>8.3598799999999997E-4</c:v>
                </c:pt>
                <c:pt idx="23330">
                  <c:v>1.918407E-3</c:v>
                </c:pt>
                <c:pt idx="23331">
                  <c:v>8.9548700000000004E-4</c:v>
                </c:pt>
                <c:pt idx="23332">
                  <c:v>-5.9124199999999996E-4</c:v>
                </c:pt>
                <c:pt idx="23333">
                  <c:v>-1.5081680000000001E-3</c:v>
                </c:pt>
                <c:pt idx="23334">
                  <c:v>-1.3527350000000001E-3</c:v>
                </c:pt>
                <c:pt idx="23335" formatCode="0.00E+00">
                  <c:v>-3.8997500000000001E-5</c:v>
                </c:pt>
                <c:pt idx="23336">
                  <c:v>-3.6538899999999998E-4</c:v>
                </c:pt>
                <c:pt idx="23337">
                  <c:v>-2.6708880000000002E-3</c:v>
                </c:pt>
                <c:pt idx="23338">
                  <c:v>-2.8765549999999998E-3</c:v>
                </c:pt>
                <c:pt idx="23339">
                  <c:v>1.6763850000000001E-3</c:v>
                </c:pt>
                <c:pt idx="23340">
                  <c:v>2.9158199999999997E-4</c:v>
                </c:pt>
                <c:pt idx="23341">
                  <c:v>-1.9904800000000002E-3</c:v>
                </c:pt>
                <c:pt idx="23342">
                  <c:v>-2.41458E-4</c:v>
                </c:pt>
                <c:pt idx="23343" formatCode="0.00E+00">
                  <c:v>1.8200399999999999E-5</c:v>
                </c:pt>
                <c:pt idx="23344">
                  <c:v>-1.773089E-3</c:v>
                </c:pt>
                <c:pt idx="23345">
                  <c:v>-7.4644100000000003E-4</c:v>
                </c:pt>
                <c:pt idx="23346">
                  <c:v>2.4169E-4</c:v>
                </c:pt>
                <c:pt idx="23347">
                  <c:v>-1.2912259999999999E-3</c:v>
                </c:pt>
                <c:pt idx="23348" formatCode="0.00E+00">
                  <c:v>-1.2606799999999999E-5</c:v>
                </c:pt>
                <c:pt idx="23349">
                  <c:v>1.6417490000000001E-3</c:v>
                </c:pt>
                <c:pt idx="23350">
                  <c:v>2.5177899999999999E-4</c:v>
                </c:pt>
                <c:pt idx="23351">
                  <c:v>1.0001280000000001E-3</c:v>
                </c:pt>
                <c:pt idx="23352">
                  <c:v>2.0908419999999999E-3</c:v>
                </c:pt>
                <c:pt idx="23353">
                  <c:v>-2.2005760000000001E-3</c:v>
                </c:pt>
                <c:pt idx="23354">
                  <c:v>2.17343E-4</c:v>
                </c:pt>
                <c:pt idx="23355">
                  <c:v>2.6490760000000002E-3</c:v>
                </c:pt>
                <c:pt idx="23356">
                  <c:v>-9.9371000000000008E-4</c:v>
                </c:pt>
                <c:pt idx="23357">
                  <c:v>-4.59214E-4</c:v>
                </c:pt>
                <c:pt idx="23358">
                  <c:v>-4.11099E-4</c:v>
                </c:pt>
                <c:pt idx="23359">
                  <c:v>-1.5434750000000001E-3</c:v>
                </c:pt>
                <c:pt idx="23360">
                  <c:v>6.4122199999999999E-4</c:v>
                </c:pt>
                <c:pt idx="23361" formatCode="0.00E+00">
                  <c:v>-5.7059099999999997E-5</c:v>
                </c:pt>
                <c:pt idx="23362">
                  <c:v>8.7180299999999999E-4</c:v>
                </c:pt>
                <c:pt idx="23363">
                  <c:v>1.22123E-4</c:v>
                </c:pt>
                <c:pt idx="23364">
                  <c:v>-2.526099E-3</c:v>
                </c:pt>
                <c:pt idx="23365">
                  <c:v>-4.9064499999999995E-4</c:v>
                </c:pt>
                <c:pt idx="23366">
                  <c:v>7.4662299999999997E-4</c:v>
                </c:pt>
                <c:pt idx="23367">
                  <c:v>-1.0430210000000001E-3</c:v>
                </c:pt>
                <c:pt idx="23368">
                  <c:v>-1.0734379999999999E-3</c:v>
                </c:pt>
                <c:pt idx="23369">
                  <c:v>-1.684367E-3</c:v>
                </c:pt>
                <c:pt idx="23370">
                  <c:v>-4.65818E-4</c:v>
                </c:pt>
                <c:pt idx="23371">
                  <c:v>1.3280869999999999E-3</c:v>
                </c:pt>
                <c:pt idx="23372">
                  <c:v>-2.4853150000000001E-3</c:v>
                </c:pt>
                <c:pt idx="23373">
                  <c:v>1.454299E-3</c:v>
                </c:pt>
                <c:pt idx="23374">
                  <c:v>1.2903099999999999E-4</c:v>
                </c:pt>
                <c:pt idx="23375">
                  <c:v>-1.305081E-3</c:v>
                </c:pt>
                <c:pt idx="23376">
                  <c:v>-9.814069999999999E-4</c:v>
                </c:pt>
                <c:pt idx="23377">
                  <c:v>2.3720450000000001E-3</c:v>
                </c:pt>
                <c:pt idx="23378">
                  <c:v>-1.2100299999999999E-4</c:v>
                </c:pt>
                <c:pt idx="23379">
                  <c:v>-4.8558999999999999E-4</c:v>
                </c:pt>
                <c:pt idx="23380">
                  <c:v>1.4401999999999999E-4</c:v>
                </c:pt>
                <c:pt idx="23381">
                  <c:v>-8.6238899999999997E-4</c:v>
                </c:pt>
                <c:pt idx="23382">
                  <c:v>6.3545599999999995E-4</c:v>
                </c:pt>
                <c:pt idx="23383">
                  <c:v>-3.8879499999999999E-4</c:v>
                </c:pt>
                <c:pt idx="23384">
                  <c:v>8.3100399999999999E-4</c:v>
                </c:pt>
                <c:pt idx="23385">
                  <c:v>1.0744159999999999E-3</c:v>
                </c:pt>
                <c:pt idx="23386">
                  <c:v>6.0351800000000004E-4</c:v>
                </c:pt>
                <c:pt idx="23387">
                  <c:v>1.3959500000000001E-4</c:v>
                </c:pt>
                <c:pt idx="23388">
                  <c:v>5.7854100000000002E-4</c:v>
                </c:pt>
                <c:pt idx="23389">
                  <c:v>-8.0656900000000004E-4</c:v>
                </c:pt>
                <c:pt idx="23390">
                  <c:v>4.0391800000000002E-4</c:v>
                </c:pt>
                <c:pt idx="23391">
                  <c:v>-9.7932800000000001E-4</c:v>
                </c:pt>
                <c:pt idx="23392">
                  <c:v>2.6110199999999998E-4</c:v>
                </c:pt>
                <c:pt idx="23393">
                  <c:v>-7.40779E-4</c:v>
                </c:pt>
                <c:pt idx="23394">
                  <c:v>1.4612889999999999E-3</c:v>
                </c:pt>
                <c:pt idx="23395" formatCode="0.00E+00">
                  <c:v>2.71767E-5</c:v>
                </c:pt>
                <c:pt idx="23396" formatCode="0.00E+00">
                  <c:v>7.7990099999999997E-5</c:v>
                </c:pt>
                <c:pt idx="23397">
                  <c:v>-8.0191799999999999E-4</c:v>
                </c:pt>
                <c:pt idx="23398">
                  <c:v>-1.4692520000000001E-3</c:v>
                </c:pt>
                <c:pt idx="23399">
                  <c:v>-5.6138100000000001E-4</c:v>
                </c:pt>
                <c:pt idx="23400">
                  <c:v>-8.9047799999999999E-4</c:v>
                </c:pt>
                <c:pt idx="23401">
                  <c:v>-1.861999E-3</c:v>
                </c:pt>
                <c:pt idx="23402">
                  <c:v>-2.1307710000000001E-3</c:v>
                </c:pt>
                <c:pt idx="23403">
                  <c:v>3.9656899999999999E-4</c:v>
                </c:pt>
                <c:pt idx="23404">
                  <c:v>1.78385E-3</c:v>
                </c:pt>
                <c:pt idx="23405">
                  <c:v>3.2390499999999998E-4</c:v>
                </c:pt>
                <c:pt idx="23406">
                  <c:v>8.4956400000000003E-4</c:v>
                </c:pt>
                <c:pt idx="23407">
                  <c:v>1.11335E-4</c:v>
                </c:pt>
                <c:pt idx="23408">
                  <c:v>-1.4422560000000001E-3</c:v>
                </c:pt>
                <c:pt idx="23409">
                  <c:v>1.4549960000000001E-3</c:v>
                </c:pt>
                <c:pt idx="23410" formatCode="0.00E+00">
                  <c:v>2.43273E-5</c:v>
                </c:pt>
                <c:pt idx="23411">
                  <c:v>-1.1850140000000001E-3</c:v>
                </c:pt>
                <c:pt idx="23412" formatCode="0.00E+00">
                  <c:v>4.4407099999999997E-5</c:v>
                </c:pt>
                <c:pt idx="23413">
                  <c:v>-6.2830700000000004E-4</c:v>
                </c:pt>
                <c:pt idx="23414">
                  <c:v>-1.2297499999999999E-3</c:v>
                </c:pt>
                <c:pt idx="23415">
                  <c:v>1.384143E-3</c:v>
                </c:pt>
                <c:pt idx="23416">
                  <c:v>-5.7314400000000004E-4</c:v>
                </c:pt>
                <c:pt idx="23417">
                  <c:v>-1.7694360000000001E-3</c:v>
                </c:pt>
                <c:pt idx="23418">
                  <c:v>1.6500999999999999E-4</c:v>
                </c:pt>
                <c:pt idx="23419">
                  <c:v>-1.5703049999999999E-3</c:v>
                </c:pt>
                <c:pt idx="23420">
                  <c:v>3.14796E-4</c:v>
                </c:pt>
                <c:pt idx="23421">
                  <c:v>-1.625051E-3</c:v>
                </c:pt>
                <c:pt idx="23422">
                  <c:v>1.904265E-3</c:v>
                </c:pt>
                <c:pt idx="23423">
                  <c:v>-1.86582E-4</c:v>
                </c:pt>
                <c:pt idx="23424">
                  <c:v>-8.5762700000000002E-4</c:v>
                </c:pt>
                <c:pt idx="23425">
                  <c:v>-2.9652519999999998E-3</c:v>
                </c:pt>
                <c:pt idx="23426">
                  <c:v>-7.9241700000000001E-4</c:v>
                </c:pt>
                <c:pt idx="23427">
                  <c:v>-1.244623E-3</c:v>
                </c:pt>
                <c:pt idx="23428">
                  <c:v>-1.8126170000000001E-3</c:v>
                </c:pt>
                <c:pt idx="23429">
                  <c:v>2.4979749999999999E-3</c:v>
                </c:pt>
                <c:pt idx="23430">
                  <c:v>2.1088679999999999E-3</c:v>
                </c:pt>
                <c:pt idx="23431">
                  <c:v>1.073963E-3</c:v>
                </c:pt>
                <c:pt idx="23432">
                  <c:v>7.9932799999999997E-4</c:v>
                </c:pt>
                <c:pt idx="23433">
                  <c:v>-2.5022400000000001E-4</c:v>
                </c:pt>
                <c:pt idx="23434">
                  <c:v>4.1992990000000001E-3</c:v>
                </c:pt>
                <c:pt idx="23435">
                  <c:v>-1.8495390000000001E-3</c:v>
                </c:pt>
                <c:pt idx="23436" formatCode="0.00E+00">
                  <c:v>3.2928100000000001E-5</c:v>
                </c:pt>
                <c:pt idx="23437">
                  <c:v>-1.3284799999999999E-3</c:v>
                </c:pt>
                <c:pt idx="23438">
                  <c:v>3.1336500000000002E-4</c:v>
                </c:pt>
                <c:pt idx="23439">
                  <c:v>-2.198E-4</c:v>
                </c:pt>
                <c:pt idx="23440">
                  <c:v>-2.7891800000000002E-4</c:v>
                </c:pt>
                <c:pt idx="23441">
                  <c:v>-1.7495150000000001E-3</c:v>
                </c:pt>
                <c:pt idx="23442">
                  <c:v>8.1498200000000001E-4</c:v>
                </c:pt>
                <c:pt idx="23443">
                  <c:v>2.0083449999999999E-3</c:v>
                </c:pt>
                <c:pt idx="23444">
                  <c:v>7.6795400000000005E-4</c:v>
                </c:pt>
                <c:pt idx="23445">
                  <c:v>-1.301588E-3</c:v>
                </c:pt>
                <c:pt idx="23446">
                  <c:v>-1.5915910000000001E-3</c:v>
                </c:pt>
                <c:pt idx="23447">
                  <c:v>1.2265659999999999E-3</c:v>
                </c:pt>
                <c:pt idx="23448">
                  <c:v>-5.2544400000000002E-4</c:v>
                </c:pt>
                <c:pt idx="23449">
                  <c:v>-8.9642200000000002E-4</c:v>
                </c:pt>
                <c:pt idx="23450">
                  <c:v>-5.8451900000000003E-4</c:v>
                </c:pt>
                <c:pt idx="23451" formatCode="0.00E+00">
                  <c:v>-9.7693600000000003E-5</c:v>
                </c:pt>
                <c:pt idx="23452">
                  <c:v>9.1217499999999999E-4</c:v>
                </c:pt>
                <c:pt idx="23453">
                  <c:v>-2.706263E-3</c:v>
                </c:pt>
                <c:pt idx="23454">
                  <c:v>6.1641899999999999E-4</c:v>
                </c:pt>
                <c:pt idx="23455">
                  <c:v>-5.9957999999999995E-4</c:v>
                </c:pt>
                <c:pt idx="23456">
                  <c:v>-1.531931E-3</c:v>
                </c:pt>
                <c:pt idx="23457">
                  <c:v>-1.407295E-3</c:v>
                </c:pt>
                <c:pt idx="23458">
                  <c:v>-1.189287E-3</c:v>
                </c:pt>
                <c:pt idx="23459">
                  <c:v>-1.60687E-3</c:v>
                </c:pt>
                <c:pt idx="23460" formatCode="0.00E+00">
                  <c:v>-8.7507099999999994E-5</c:v>
                </c:pt>
                <c:pt idx="23461" formatCode="0.00E+00">
                  <c:v>-7.7653700000000005E-5</c:v>
                </c:pt>
                <c:pt idx="23462">
                  <c:v>-3.1956600000000002E-4</c:v>
                </c:pt>
                <c:pt idx="23463">
                  <c:v>1.29937E-3</c:v>
                </c:pt>
                <c:pt idx="23464">
                  <c:v>1.4263050000000001E-3</c:v>
                </c:pt>
                <c:pt idx="23465">
                  <c:v>1.3125879999999999E-3</c:v>
                </c:pt>
                <c:pt idx="23466">
                  <c:v>2.6790749999999999E-3</c:v>
                </c:pt>
                <c:pt idx="23467">
                  <c:v>8.7211999999999999E-4</c:v>
                </c:pt>
                <c:pt idx="23468">
                  <c:v>2.2163370000000001E-3</c:v>
                </c:pt>
                <c:pt idx="23469">
                  <c:v>-1.8234119999999999E-3</c:v>
                </c:pt>
                <c:pt idx="23470">
                  <c:v>-3.2582999999999999E-4</c:v>
                </c:pt>
                <c:pt idx="23471">
                  <c:v>-6.3076199999999999E-4</c:v>
                </c:pt>
                <c:pt idx="23472">
                  <c:v>1.8339280000000001E-3</c:v>
                </c:pt>
                <c:pt idx="23473">
                  <c:v>-8.1352099999999999E-4</c:v>
                </c:pt>
                <c:pt idx="23474">
                  <c:v>2.0909679999999999E-3</c:v>
                </c:pt>
                <c:pt idx="23475">
                  <c:v>7.9134500000000005E-4</c:v>
                </c:pt>
                <c:pt idx="23476">
                  <c:v>-1.883343E-3</c:v>
                </c:pt>
                <c:pt idx="23477">
                  <c:v>-4.40443E-4</c:v>
                </c:pt>
                <c:pt idx="23478">
                  <c:v>7.9116899999999999E-4</c:v>
                </c:pt>
                <c:pt idx="23479">
                  <c:v>2.18855E-4</c:v>
                </c:pt>
                <c:pt idx="23480">
                  <c:v>-7.3020599999999995E-4</c:v>
                </c:pt>
                <c:pt idx="23481">
                  <c:v>-5.4405000000000002E-4</c:v>
                </c:pt>
                <c:pt idx="23482">
                  <c:v>2.2497820000000001E-3</c:v>
                </c:pt>
                <c:pt idx="23483">
                  <c:v>-2.9699899999999999E-4</c:v>
                </c:pt>
                <c:pt idx="23484">
                  <c:v>-2.9590100000000002E-3</c:v>
                </c:pt>
                <c:pt idx="23485">
                  <c:v>5.5503099999999999E-4</c:v>
                </c:pt>
                <c:pt idx="23486">
                  <c:v>1.3361619999999999E-3</c:v>
                </c:pt>
                <c:pt idx="23487">
                  <c:v>2.8448430000000001E-3</c:v>
                </c:pt>
                <c:pt idx="23488">
                  <c:v>8.6614099999999996E-4</c:v>
                </c:pt>
                <c:pt idx="23489">
                  <c:v>-4.2229700000000003E-4</c:v>
                </c:pt>
                <c:pt idx="23490">
                  <c:v>5.70525E-4</c:v>
                </c:pt>
                <c:pt idx="23491">
                  <c:v>1.1068849999999999E-3</c:v>
                </c:pt>
                <c:pt idx="23492">
                  <c:v>-9.7382000000000002E-4</c:v>
                </c:pt>
                <c:pt idx="23493">
                  <c:v>1.7905410000000001E-3</c:v>
                </c:pt>
                <c:pt idx="23494">
                  <c:v>-1.5573E-3</c:v>
                </c:pt>
                <c:pt idx="23495">
                  <c:v>2.03582E-4</c:v>
                </c:pt>
                <c:pt idx="23496">
                  <c:v>1.4591699999999999E-4</c:v>
                </c:pt>
                <c:pt idx="23497">
                  <c:v>1.8189149999999999E-3</c:v>
                </c:pt>
                <c:pt idx="23498">
                  <c:v>1.4425199999999999E-4</c:v>
                </c:pt>
                <c:pt idx="23499">
                  <c:v>2.1578679999999999E-3</c:v>
                </c:pt>
                <c:pt idx="23500">
                  <c:v>-1.430174E-3</c:v>
                </c:pt>
                <c:pt idx="23501">
                  <c:v>-2.5465500000000001E-4</c:v>
                </c:pt>
                <c:pt idx="23502">
                  <c:v>1.60261E-3</c:v>
                </c:pt>
                <c:pt idx="23503">
                  <c:v>1.047341E-3</c:v>
                </c:pt>
                <c:pt idx="23504">
                  <c:v>-7.3273999999999995E-4</c:v>
                </c:pt>
                <c:pt idx="23505" formatCode="0.00E+00">
                  <c:v>9.3105900000000006E-5</c:v>
                </c:pt>
                <c:pt idx="23506">
                  <c:v>-3.5489700000000001E-4</c:v>
                </c:pt>
                <c:pt idx="23507">
                  <c:v>1.5806889999999999E-3</c:v>
                </c:pt>
                <c:pt idx="23508">
                  <c:v>8.5767999999999999E-4</c:v>
                </c:pt>
                <c:pt idx="23509">
                  <c:v>3.9801799999999998E-4</c:v>
                </c:pt>
                <c:pt idx="23510">
                  <c:v>-8.4626500000000002E-4</c:v>
                </c:pt>
                <c:pt idx="23511">
                  <c:v>-5.1496799999999998E-4</c:v>
                </c:pt>
                <c:pt idx="23512">
                  <c:v>3.0963200000000001E-4</c:v>
                </c:pt>
                <c:pt idx="23513">
                  <c:v>-4.9091399999999996E-4</c:v>
                </c:pt>
                <c:pt idx="23514">
                  <c:v>1.30025E-4</c:v>
                </c:pt>
                <c:pt idx="23515">
                  <c:v>-1.591442E-3</c:v>
                </c:pt>
                <c:pt idx="23516">
                  <c:v>1.1607869999999999E-3</c:v>
                </c:pt>
                <c:pt idx="23517">
                  <c:v>-1.406767E-3</c:v>
                </c:pt>
                <c:pt idx="23518">
                  <c:v>-1.276054E-3</c:v>
                </c:pt>
                <c:pt idx="23519">
                  <c:v>-1.9335890000000001E-3</c:v>
                </c:pt>
                <c:pt idx="23520">
                  <c:v>-1.6791989999999999E-3</c:v>
                </c:pt>
                <c:pt idx="23521">
                  <c:v>-2.1792200000000001E-4</c:v>
                </c:pt>
                <c:pt idx="23522">
                  <c:v>-3.0676760000000001E-3</c:v>
                </c:pt>
                <c:pt idx="23523">
                  <c:v>5.1986800000000004E-4</c:v>
                </c:pt>
                <c:pt idx="23524">
                  <c:v>-2.0053099999999999E-4</c:v>
                </c:pt>
                <c:pt idx="23525">
                  <c:v>1.4703369999999999E-3</c:v>
                </c:pt>
                <c:pt idx="23526">
                  <c:v>-2.4817300000000002E-4</c:v>
                </c:pt>
                <c:pt idx="23527">
                  <c:v>8.5570700000000004E-4</c:v>
                </c:pt>
                <c:pt idx="23528">
                  <c:v>-1.856248E-3</c:v>
                </c:pt>
                <c:pt idx="23529">
                  <c:v>1.38193E-4</c:v>
                </c:pt>
                <c:pt idx="23530">
                  <c:v>-3.0274569999999999E-3</c:v>
                </c:pt>
                <c:pt idx="23531">
                  <c:v>-7.4699200000000003E-4</c:v>
                </c:pt>
                <c:pt idx="23532">
                  <c:v>-1.889354E-3</c:v>
                </c:pt>
                <c:pt idx="23533" formatCode="0.00E+00">
                  <c:v>5.3422299999999998E-5</c:v>
                </c:pt>
                <c:pt idx="23534">
                  <c:v>2.0122799999999999E-4</c:v>
                </c:pt>
                <c:pt idx="23535" formatCode="0.00E+00">
                  <c:v>-9.8910600000000001E-5</c:v>
                </c:pt>
                <c:pt idx="23536">
                  <c:v>2.23332E-4</c:v>
                </c:pt>
                <c:pt idx="23537">
                  <c:v>-1.8145189999999999E-3</c:v>
                </c:pt>
                <c:pt idx="23538">
                  <c:v>1.927507E-3</c:v>
                </c:pt>
                <c:pt idx="23539">
                  <c:v>2.0260439999999998E-3</c:v>
                </c:pt>
                <c:pt idx="23540">
                  <c:v>-1.71516E-4</c:v>
                </c:pt>
                <c:pt idx="23541">
                  <c:v>-2.0560500000000001E-4</c:v>
                </c:pt>
                <c:pt idx="23542">
                  <c:v>-1.8069410000000001E-3</c:v>
                </c:pt>
                <c:pt idx="23543">
                  <c:v>8.2133300000000005E-4</c:v>
                </c:pt>
                <c:pt idx="23544">
                  <c:v>-9.7300200000000005E-4</c:v>
                </c:pt>
                <c:pt idx="23545">
                  <c:v>-6.13741E-4</c:v>
                </c:pt>
                <c:pt idx="23546">
                  <c:v>3.65418E-4</c:v>
                </c:pt>
                <c:pt idx="23547">
                  <c:v>-2.362458E-3</c:v>
                </c:pt>
                <c:pt idx="23548">
                  <c:v>-3.1605679999999999E-3</c:v>
                </c:pt>
                <c:pt idx="23549">
                  <c:v>1.485849E-3</c:v>
                </c:pt>
                <c:pt idx="23550">
                  <c:v>3.4120500000000002E-4</c:v>
                </c:pt>
                <c:pt idx="23551">
                  <c:v>6.8235599999999996E-4</c:v>
                </c:pt>
                <c:pt idx="23552">
                  <c:v>1.132643E-3</c:v>
                </c:pt>
                <c:pt idx="23553" formatCode="0.00E+00">
                  <c:v>-7.6432200000000003E-5</c:v>
                </c:pt>
                <c:pt idx="23554">
                  <c:v>1.12517E-3</c:v>
                </c:pt>
                <c:pt idx="23555">
                  <c:v>2.0490209999999998E-3</c:v>
                </c:pt>
                <c:pt idx="23556">
                  <c:v>-7.7413999999999998E-4</c:v>
                </c:pt>
                <c:pt idx="23557">
                  <c:v>-2.2659399999999999E-4</c:v>
                </c:pt>
                <c:pt idx="23558">
                  <c:v>1.124601E-3</c:v>
                </c:pt>
                <c:pt idx="23559">
                  <c:v>-2.1793170000000001E-3</c:v>
                </c:pt>
                <c:pt idx="23560">
                  <c:v>6.2412000000000003E-4</c:v>
                </c:pt>
                <c:pt idx="23561">
                  <c:v>3.2477999999999999E-4</c:v>
                </c:pt>
                <c:pt idx="23562">
                  <c:v>-1.2450040000000001E-3</c:v>
                </c:pt>
                <c:pt idx="23563">
                  <c:v>7.8139500000000005E-4</c:v>
                </c:pt>
                <c:pt idx="23564">
                  <c:v>9.9870899999999997E-4</c:v>
                </c:pt>
                <c:pt idx="23565">
                  <c:v>2.809925E-3</c:v>
                </c:pt>
                <c:pt idx="23566">
                  <c:v>1.3182929999999999E-3</c:v>
                </c:pt>
                <c:pt idx="23567">
                  <c:v>-9.0784299999999997E-4</c:v>
                </c:pt>
                <c:pt idx="23568">
                  <c:v>-6.5413299999999999E-4</c:v>
                </c:pt>
                <c:pt idx="23569" formatCode="0.00E+00">
                  <c:v>-1.2577499999999999E-5</c:v>
                </c:pt>
                <c:pt idx="23570">
                  <c:v>-7.7071799999999999E-4</c:v>
                </c:pt>
                <c:pt idx="23571">
                  <c:v>-1.5046800000000001E-4</c:v>
                </c:pt>
                <c:pt idx="23572">
                  <c:v>-1.338648E-3</c:v>
                </c:pt>
                <c:pt idx="23573">
                  <c:v>-6.9149999999999995E-4</c:v>
                </c:pt>
                <c:pt idx="23574">
                  <c:v>7.9993299999999996E-4</c:v>
                </c:pt>
                <c:pt idx="23575">
                  <c:v>-3.58542E-4</c:v>
                </c:pt>
                <c:pt idx="23576" formatCode="0.00E+00">
                  <c:v>1.93887E-5</c:v>
                </c:pt>
                <c:pt idx="23577">
                  <c:v>9.3551599999999995E-4</c:v>
                </c:pt>
                <c:pt idx="23578">
                  <c:v>3.1992499999999998E-4</c:v>
                </c:pt>
                <c:pt idx="23579">
                  <c:v>1.3856400000000001E-4</c:v>
                </c:pt>
                <c:pt idx="23580">
                  <c:v>2.558191E-3</c:v>
                </c:pt>
                <c:pt idx="23581">
                  <c:v>1.5943929999999999E-3</c:v>
                </c:pt>
                <c:pt idx="23582">
                  <c:v>6.5017600000000003E-4</c:v>
                </c:pt>
                <c:pt idx="23583">
                  <c:v>-1.8481350000000001E-3</c:v>
                </c:pt>
                <c:pt idx="23584">
                  <c:v>7.2956099999999999E-4</c:v>
                </c:pt>
                <c:pt idx="23585">
                  <c:v>9.0160100000000003E-4</c:v>
                </c:pt>
                <c:pt idx="23586">
                  <c:v>-4.2242199999999999E-4</c:v>
                </c:pt>
                <c:pt idx="23587">
                  <c:v>-9.7502799999999996E-4</c:v>
                </c:pt>
                <c:pt idx="23588">
                  <c:v>-1.52943E-3</c:v>
                </c:pt>
                <c:pt idx="23589">
                  <c:v>8.786E-4</c:v>
                </c:pt>
                <c:pt idx="23590">
                  <c:v>-7.5823500000000001E-4</c:v>
                </c:pt>
                <c:pt idx="23591">
                  <c:v>-6.5277399999999995E-4</c:v>
                </c:pt>
                <c:pt idx="23592">
                  <c:v>5.9748199999999998E-4</c:v>
                </c:pt>
                <c:pt idx="23593">
                  <c:v>8.8883199999999999E-4</c:v>
                </c:pt>
                <c:pt idx="23594">
                  <c:v>4.6137499999999998E-4</c:v>
                </c:pt>
                <c:pt idx="23595">
                  <c:v>4.2275899999999998E-4</c:v>
                </c:pt>
                <c:pt idx="23596">
                  <c:v>7.6075000000000003E-4</c:v>
                </c:pt>
                <c:pt idx="23597" formatCode="0.00E+00">
                  <c:v>-2.4349899999999999E-5</c:v>
                </c:pt>
                <c:pt idx="23598">
                  <c:v>1.9601199999999999E-4</c:v>
                </c:pt>
                <c:pt idx="23599">
                  <c:v>-3.6351800000000001E-4</c:v>
                </c:pt>
                <c:pt idx="23600">
                  <c:v>7.6782499999999997E-4</c:v>
                </c:pt>
                <c:pt idx="23601">
                  <c:v>4.1655400000000002E-4</c:v>
                </c:pt>
                <c:pt idx="23602">
                  <c:v>2.8036199999999998E-4</c:v>
                </c:pt>
                <c:pt idx="23603">
                  <c:v>-1.55642E-3</c:v>
                </c:pt>
                <c:pt idx="23604">
                  <c:v>-8.2486099999999998E-4</c:v>
                </c:pt>
                <c:pt idx="23605">
                  <c:v>5.37879E-4</c:v>
                </c:pt>
                <c:pt idx="23606">
                  <c:v>-6.5921199999999995E-4</c:v>
                </c:pt>
                <c:pt idx="23607" formatCode="0.00E+00">
                  <c:v>4.2797099999999997E-5</c:v>
                </c:pt>
                <c:pt idx="23608">
                  <c:v>-1.11636E-4</c:v>
                </c:pt>
                <c:pt idx="23609">
                  <c:v>5.6453999999999999E-4</c:v>
                </c:pt>
                <c:pt idx="23610">
                  <c:v>-1.8835309999999999E-3</c:v>
                </c:pt>
                <c:pt idx="23611">
                  <c:v>-2.1665899999999999E-4</c:v>
                </c:pt>
                <c:pt idx="23612">
                  <c:v>-1.5705739999999999E-3</c:v>
                </c:pt>
                <c:pt idx="23613">
                  <c:v>-2.44054E-4</c:v>
                </c:pt>
                <c:pt idx="23614">
                  <c:v>1.3865780000000001E-3</c:v>
                </c:pt>
                <c:pt idx="23615">
                  <c:v>-3.4660799999999999E-4</c:v>
                </c:pt>
                <c:pt idx="23616">
                  <c:v>4.7044099999999999E-4</c:v>
                </c:pt>
                <c:pt idx="23617">
                  <c:v>-2.3474500000000001E-3</c:v>
                </c:pt>
                <c:pt idx="23618">
                  <c:v>-1.705268E-3</c:v>
                </c:pt>
                <c:pt idx="23619">
                  <c:v>-4.2934800000000002E-4</c:v>
                </c:pt>
                <c:pt idx="23620" formatCode="0.00E+00">
                  <c:v>1.9539599999999998E-5</c:v>
                </c:pt>
                <c:pt idx="23621">
                  <c:v>-1.2776860000000001E-3</c:v>
                </c:pt>
                <c:pt idx="23622">
                  <c:v>-8.0555799999999995E-4</c:v>
                </c:pt>
                <c:pt idx="23623">
                  <c:v>-5.1820299999999996E-4</c:v>
                </c:pt>
                <c:pt idx="23624">
                  <c:v>1.1751E-4</c:v>
                </c:pt>
                <c:pt idx="23625">
                  <c:v>1.4022189999999999E-3</c:v>
                </c:pt>
                <c:pt idx="23626">
                  <c:v>-3.9412600000000001E-4</c:v>
                </c:pt>
                <c:pt idx="23627">
                  <c:v>-6.7721999999999997E-4</c:v>
                </c:pt>
                <c:pt idx="23628">
                  <c:v>3.5280700000000001E-4</c:v>
                </c:pt>
                <c:pt idx="23629">
                  <c:v>-1.002742E-3</c:v>
                </c:pt>
                <c:pt idx="23630">
                  <c:v>1.0647639999999999E-3</c:v>
                </c:pt>
                <c:pt idx="23631">
                  <c:v>-2.899352E-3</c:v>
                </c:pt>
                <c:pt idx="23632">
                  <c:v>1.150494E-3</c:v>
                </c:pt>
                <c:pt idx="23633">
                  <c:v>1.8394539999999999E-3</c:v>
                </c:pt>
                <c:pt idx="23634">
                  <c:v>2.2105219999999999E-3</c:v>
                </c:pt>
                <c:pt idx="23635">
                  <c:v>-1.6288699999999999E-4</c:v>
                </c:pt>
                <c:pt idx="23636">
                  <c:v>1.5968239999999999E-3</c:v>
                </c:pt>
                <c:pt idx="23637">
                  <c:v>1.7739240000000001E-3</c:v>
                </c:pt>
                <c:pt idx="23638">
                  <c:v>1.179755E-3</c:v>
                </c:pt>
                <c:pt idx="23639">
                  <c:v>1.638352E-3</c:v>
                </c:pt>
                <c:pt idx="23640">
                  <c:v>2.8540179999999998E-3</c:v>
                </c:pt>
                <c:pt idx="23641">
                  <c:v>2.3171239999999998E-3</c:v>
                </c:pt>
                <c:pt idx="23642">
                  <c:v>5.27634E-3</c:v>
                </c:pt>
                <c:pt idx="23643">
                  <c:v>2.529023E-3</c:v>
                </c:pt>
                <c:pt idx="23644">
                  <c:v>5.6487239999999999E-3</c:v>
                </c:pt>
                <c:pt idx="23645">
                  <c:v>4.4958410000000004E-3</c:v>
                </c:pt>
                <c:pt idx="23646">
                  <c:v>7.4267949999999999E-3</c:v>
                </c:pt>
                <c:pt idx="23647">
                  <c:v>4.8565780000000003E-3</c:v>
                </c:pt>
                <c:pt idx="23648">
                  <c:v>4.5428919999999998E-3</c:v>
                </c:pt>
                <c:pt idx="23649">
                  <c:v>5.7013669999999997E-3</c:v>
                </c:pt>
                <c:pt idx="23650">
                  <c:v>2.869613E-3</c:v>
                </c:pt>
                <c:pt idx="23651">
                  <c:v>6.9727299999999999E-4</c:v>
                </c:pt>
                <c:pt idx="23652">
                  <c:v>2.6097030000000001E-3</c:v>
                </c:pt>
                <c:pt idx="23653">
                  <c:v>5.9129300000000001E-4</c:v>
                </c:pt>
                <c:pt idx="23654">
                  <c:v>2.5510939999999998E-3</c:v>
                </c:pt>
                <c:pt idx="23655">
                  <c:v>1.9039459999999999E-3</c:v>
                </c:pt>
                <c:pt idx="23656">
                  <c:v>7.7484400000000001E-4</c:v>
                </c:pt>
                <c:pt idx="23657">
                  <c:v>-2.9601300000000003E-4</c:v>
                </c:pt>
                <c:pt idx="23658">
                  <c:v>-2.2195930000000002E-3</c:v>
                </c:pt>
                <c:pt idx="23659" formatCode="0.00E+00">
                  <c:v>9.5759099999999996E-5</c:v>
                </c:pt>
                <c:pt idx="23660">
                  <c:v>-6.8572700000000002E-4</c:v>
                </c:pt>
                <c:pt idx="23661">
                  <c:v>-4.92115E-4</c:v>
                </c:pt>
                <c:pt idx="23662">
                  <c:v>-2.5104100000000002E-4</c:v>
                </c:pt>
                <c:pt idx="23663">
                  <c:v>-1.5219020000000001E-3</c:v>
                </c:pt>
                <c:pt idx="23664">
                  <c:v>-1.445404E-3</c:v>
                </c:pt>
                <c:pt idx="23665">
                  <c:v>2.41325E-3</c:v>
                </c:pt>
                <c:pt idx="23666">
                  <c:v>2.3048259999999998E-3</c:v>
                </c:pt>
                <c:pt idx="23667">
                  <c:v>3.2849399999999998E-4</c:v>
                </c:pt>
                <c:pt idx="23668">
                  <c:v>-2.9477000000000003E-4</c:v>
                </c:pt>
                <c:pt idx="23669">
                  <c:v>-3.6694100000000002E-4</c:v>
                </c:pt>
                <c:pt idx="23670">
                  <c:v>-2.201026E-3</c:v>
                </c:pt>
                <c:pt idx="23671">
                  <c:v>-4.9906880000000001E-3</c:v>
                </c:pt>
                <c:pt idx="23672">
                  <c:v>-4.3413219999999999E-3</c:v>
                </c:pt>
                <c:pt idx="23673">
                  <c:v>-3.8305269999999998E-3</c:v>
                </c:pt>
                <c:pt idx="23674">
                  <c:v>-4.3968560000000002E-3</c:v>
                </c:pt>
                <c:pt idx="23675">
                  <c:v>-5.8016739999999997E-3</c:v>
                </c:pt>
                <c:pt idx="23676">
                  <c:v>-6.6612219999999996E-3</c:v>
                </c:pt>
                <c:pt idx="23677">
                  <c:v>-5.0500099999999997E-3</c:v>
                </c:pt>
                <c:pt idx="23678">
                  <c:v>-3.001288E-3</c:v>
                </c:pt>
                <c:pt idx="23679">
                  <c:v>-1.4161740000000001E-3</c:v>
                </c:pt>
                <c:pt idx="23680">
                  <c:v>-3.9142279999999996E-3</c:v>
                </c:pt>
                <c:pt idx="23681">
                  <c:v>-1.68493E-4</c:v>
                </c:pt>
                <c:pt idx="23682">
                  <c:v>-2.2254100000000001E-4</c:v>
                </c:pt>
                <c:pt idx="23683">
                  <c:v>2.1026650000000001E-3</c:v>
                </c:pt>
                <c:pt idx="23684">
                  <c:v>-1.3259859999999999E-3</c:v>
                </c:pt>
                <c:pt idx="23685">
                  <c:v>-5.7817000000000003E-4</c:v>
                </c:pt>
                <c:pt idx="23686">
                  <c:v>-1.1134599999999999E-3</c:v>
                </c:pt>
                <c:pt idx="23687">
                  <c:v>-8.2450700000000004E-4</c:v>
                </c:pt>
                <c:pt idx="23688">
                  <c:v>-1.177322E-3</c:v>
                </c:pt>
                <c:pt idx="23689">
                  <c:v>6.91951E-4</c:v>
                </c:pt>
                <c:pt idx="23690" formatCode="0.00E+00">
                  <c:v>2.0880700000000002E-5</c:v>
                </c:pt>
                <c:pt idx="23691">
                  <c:v>-1.0508700000000001E-4</c:v>
                </c:pt>
                <c:pt idx="23692">
                  <c:v>3.1515100000000001E-4</c:v>
                </c:pt>
                <c:pt idx="23693">
                  <c:v>-5.8925899999999996E-4</c:v>
                </c:pt>
                <c:pt idx="23694">
                  <c:v>-1.5970209999999999E-3</c:v>
                </c:pt>
                <c:pt idx="23695">
                  <c:v>-1.59782E-3</c:v>
                </c:pt>
                <c:pt idx="23696">
                  <c:v>-6.4704900000000002E-4</c:v>
                </c:pt>
                <c:pt idx="23697">
                  <c:v>-1.6523919999999999E-3</c:v>
                </c:pt>
                <c:pt idx="23698">
                  <c:v>1.1891339999999999E-3</c:v>
                </c:pt>
                <c:pt idx="23699">
                  <c:v>9.0257800000000002E-4</c:v>
                </c:pt>
                <c:pt idx="23700">
                  <c:v>-1.248985E-3</c:v>
                </c:pt>
                <c:pt idx="23701">
                  <c:v>1.3036549999999999E-3</c:v>
                </c:pt>
                <c:pt idx="23702">
                  <c:v>2.0144299999999999E-4</c:v>
                </c:pt>
                <c:pt idx="23703">
                  <c:v>-1.9297100000000001E-4</c:v>
                </c:pt>
                <c:pt idx="23704">
                  <c:v>-2.2137559999999999E-3</c:v>
                </c:pt>
                <c:pt idx="23705">
                  <c:v>-7.4875099999999997E-4</c:v>
                </c:pt>
                <c:pt idx="23706">
                  <c:v>5.8275199999999997E-4</c:v>
                </c:pt>
                <c:pt idx="23707">
                  <c:v>-2.6684349999999998E-3</c:v>
                </c:pt>
                <c:pt idx="23708">
                  <c:v>-1.354865E-3</c:v>
                </c:pt>
                <c:pt idx="23709">
                  <c:v>-1.8486150000000001E-3</c:v>
                </c:pt>
                <c:pt idx="23710">
                  <c:v>1.29525E-3</c:v>
                </c:pt>
                <c:pt idx="23711">
                  <c:v>-3.41262E-4</c:v>
                </c:pt>
                <c:pt idx="23712">
                  <c:v>2.7937639999999998E-3</c:v>
                </c:pt>
                <c:pt idx="23713">
                  <c:v>1.890154E-3</c:v>
                </c:pt>
                <c:pt idx="23714">
                  <c:v>-1.680836E-3</c:v>
                </c:pt>
                <c:pt idx="23715">
                  <c:v>2.1933E-4</c:v>
                </c:pt>
                <c:pt idx="23716">
                  <c:v>-9.0800799999999997E-4</c:v>
                </c:pt>
                <c:pt idx="23717">
                  <c:v>1.57789E-4</c:v>
                </c:pt>
                <c:pt idx="23718">
                  <c:v>-3.4904499999999998E-4</c:v>
                </c:pt>
                <c:pt idx="23719">
                  <c:v>2.07822E-4</c:v>
                </c:pt>
                <c:pt idx="23720">
                  <c:v>-1.4337880000000001E-3</c:v>
                </c:pt>
                <c:pt idx="23721">
                  <c:v>1.9870420000000001E-3</c:v>
                </c:pt>
                <c:pt idx="23722">
                  <c:v>4.1448570000000001E-3</c:v>
                </c:pt>
                <c:pt idx="23723">
                  <c:v>-1.9785499999999999E-3</c:v>
                </c:pt>
                <c:pt idx="23724">
                  <c:v>-2.060353E-3</c:v>
                </c:pt>
                <c:pt idx="23725">
                  <c:v>6.8589900000000001E-4</c:v>
                </c:pt>
                <c:pt idx="23726">
                  <c:v>3.1604250000000001E-3</c:v>
                </c:pt>
                <c:pt idx="23727">
                  <c:v>1.874651E-3</c:v>
                </c:pt>
                <c:pt idx="23728">
                  <c:v>-2.6087749999999998E-3</c:v>
                </c:pt>
                <c:pt idx="23729">
                  <c:v>4.2829400000000002E-4</c:v>
                </c:pt>
                <c:pt idx="23730">
                  <c:v>-2.7940719999999999E-3</c:v>
                </c:pt>
                <c:pt idx="23731">
                  <c:v>2.312274E-3</c:v>
                </c:pt>
                <c:pt idx="23732">
                  <c:v>-1.0164200000000001E-3</c:v>
                </c:pt>
                <c:pt idx="23733">
                  <c:v>2.9891500000000002E-4</c:v>
                </c:pt>
                <c:pt idx="23734">
                  <c:v>2.9245200000000001E-4</c:v>
                </c:pt>
                <c:pt idx="23735">
                  <c:v>-1.8105700000000001E-4</c:v>
                </c:pt>
                <c:pt idx="23736">
                  <c:v>-1.462079E-3</c:v>
                </c:pt>
                <c:pt idx="23737">
                  <c:v>-1.0594090000000001E-3</c:v>
                </c:pt>
                <c:pt idx="23738">
                  <c:v>2.10328E-4</c:v>
                </c:pt>
                <c:pt idx="23739">
                  <c:v>1.0673100000000001E-4</c:v>
                </c:pt>
                <c:pt idx="23740">
                  <c:v>-3.7901010000000001E-3</c:v>
                </c:pt>
                <c:pt idx="23741">
                  <c:v>1.5767019999999999E-3</c:v>
                </c:pt>
                <c:pt idx="23742">
                  <c:v>6.47819E-4</c:v>
                </c:pt>
                <c:pt idx="23743">
                  <c:v>6.7844599999999998E-4</c:v>
                </c:pt>
                <c:pt idx="23744">
                  <c:v>3.9864499999999999E-4</c:v>
                </c:pt>
                <c:pt idx="23745">
                  <c:v>1.24047E-3</c:v>
                </c:pt>
                <c:pt idx="23746">
                  <c:v>-4.10424E-4</c:v>
                </c:pt>
                <c:pt idx="23747">
                  <c:v>2.805077E-3</c:v>
                </c:pt>
                <c:pt idx="23748" formatCode="0.00E+00">
                  <c:v>1.8841599999999999E-5</c:v>
                </c:pt>
                <c:pt idx="23749">
                  <c:v>1.4268550000000001E-3</c:v>
                </c:pt>
                <c:pt idx="23750">
                  <c:v>3.5031800000000002E-4</c:v>
                </c:pt>
                <c:pt idx="23751">
                  <c:v>6.0917700000000003E-4</c:v>
                </c:pt>
                <c:pt idx="23752">
                  <c:v>1.1140620000000001E-3</c:v>
                </c:pt>
                <c:pt idx="23753">
                  <c:v>1.100747E-3</c:v>
                </c:pt>
                <c:pt idx="23754">
                  <c:v>1.2547200000000001E-4</c:v>
                </c:pt>
                <c:pt idx="23755">
                  <c:v>-1.7688339999999999E-3</c:v>
                </c:pt>
                <c:pt idx="23756">
                  <c:v>-3.4082200000000001E-4</c:v>
                </c:pt>
                <c:pt idx="23757">
                  <c:v>-6.6892399999999999E-4</c:v>
                </c:pt>
                <c:pt idx="23758">
                  <c:v>-5.9184000000000005E-4</c:v>
                </c:pt>
                <c:pt idx="23759">
                  <c:v>1.8787739999999999E-3</c:v>
                </c:pt>
                <c:pt idx="23760">
                  <c:v>1.3564460000000001E-3</c:v>
                </c:pt>
                <c:pt idx="23761">
                  <c:v>1.5612429999999999E-3</c:v>
                </c:pt>
                <c:pt idx="23762">
                  <c:v>-5.8839700000000005E-4</c:v>
                </c:pt>
                <c:pt idx="23763">
                  <c:v>-2.0573969999999999E-3</c:v>
                </c:pt>
                <c:pt idx="23764">
                  <c:v>-5.7758600000000005E-4</c:v>
                </c:pt>
                <c:pt idx="23765">
                  <c:v>-4.3244399999999998E-4</c:v>
                </c:pt>
                <c:pt idx="23766" formatCode="0.00E+00">
                  <c:v>-8.0545900000000004E-5</c:v>
                </c:pt>
                <c:pt idx="23767">
                  <c:v>2.0667609999999999E-3</c:v>
                </c:pt>
                <c:pt idx="23768">
                  <c:v>-1.654553E-3</c:v>
                </c:pt>
                <c:pt idx="23769">
                  <c:v>-1.409542E-3</c:v>
                </c:pt>
                <c:pt idx="23770">
                  <c:v>-1.9105500000000001E-4</c:v>
                </c:pt>
                <c:pt idx="23771">
                  <c:v>1.2598349999999999E-3</c:v>
                </c:pt>
                <c:pt idx="23772">
                  <c:v>2.20929E-4</c:v>
                </c:pt>
                <c:pt idx="23773">
                  <c:v>-1.168975E-3</c:v>
                </c:pt>
                <c:pt idx="23774">
                  <c:v>1.1120730000000001E-3</c:v>
                </c:pt>
                <c:pt idx="23775">
                  <c:v>2.3091639999999998E-3</c:v>
                </c:pt>
                <c:pt idx="23776" formatCode="0.00E+00">
                  <c:v>5.0314700000000001E-5</c:v>
                </c:pt>
                <c:pt idx="23777">
                  <c:v>-9.5369699999999999E-4</c:v>
                </c:pt>
                <c:pt idx="23778">
                  <c:v>9.8997400000000002E-4</c:v>
                </c:pt>
                <c:pt idx="23779">
                  <c:v>3.0254290000000001E-3</c:v>
                </c:pt>
                <c:pt idx="23780">
                  <c:v>2.4069909999999998E-3</c:v>
                </c:pt>
                <c:pt idx="23781">
                  <c:v>1.054904E-3</c:v>
                </c:pt>
                <c:pt idx="23782">
                  <c:v>-5.2418500000000004E-4</c:v>
                </c:pt>
                <c:pt idx="23783">
                  <c:v>1.4550769999999999E-3</c:v>
                </c:pt>
                <c:pt idx="23784">
                  <c:v>1.130563E-3</c:v>
                </c:pt>
                <c:pt idx="23785">
                  <c:v>-2.6979970000000002E-3</c:v>
                </c:pt>
                <c:pt idx="23786">
                  <c:v>2.78442E-4</c:v>
                </c:pt>
                <c:pt idx="23787">
                  <c:v>2.2571099999999999E-4</c:v>
                </c:pt>
                <c:pt idx="23788">
                  <c:v>1.384728E-3</c:v>
                </c:pt>
                <c:pt idx="23789">
                  <c:v>6.5901700000000002E-4</c:v>
                </c:pt>
                <c:pt idx="23790">
                  <c:v>-1.670983E-3</c:v>
                </c:pt>
                <c:pt idx="23791">
                  <c:v>1.4246759999999999E-3</c:v>
                </c:pt>
                <c:pt idx="23792">
                  <c:v>-3.8092349999999998E-3</c:v>
                </c:pt>
                <c:pt idx="23793">
                  <c:v>-6.1557199999999999E-4</c:v>
                </c:pt>
                <c:pt idx="23794">
                  <c:v>7.1373699999999999E-4</c:v>
                </c:pt>
                <c:pt idx="23795">
                  <c:v>4.5541000000000001E-4</c:v>
                </c:pt>
                <c:pt idx="23796">
                  <c:v>5.8091999999999996E-4</c:v>
                </c:pt>
                <c:pt idx="23797" formatCode="0.00E+00">
                  <c:v>-8.4337800000000004E-5</c:v>
                </c:pt>
                <c:pt idx="23798">
                  <c:v>1.5287650000000001E-3</c:v>
                </c:pt>
                <c:pt idx="23799">
                  <c:v>6.0012100000000001E-4</c:v>
                </c:pt>
                <c:pt idx="23800">
                  <c:v>1.6452579999999999E-3</c:v>
                </c:pt>
                <c:pt idx="23801">
                  <c:v>-5.7155699999999999E-4</c:v>
                </c:pt>
                <c:pt idx="23802">
                  <c:v>-1.6908069999999999E-3</c:v>
                </c:pt>
                <c:pt idx="23803">
                  <c:v>1.9036610000000001E-3</c:v>
                </c:pt>
                <c:pt idx="23804">
                  <c:v>-3.7853300000000002E-4</c:v>
                </c:pt>
                <c:pt idx="23805">
                  <c:v>-1.2067759999999999E-3</c:v>
                </c:pt>
                <c:pt idx="23806" formatCode="0.00E+00">
                  <c:v>-2.6314099999999999E-5</c:v>
                </c:pt>
                <c:pt idx="23807" formatCode="0.00E+00">
                  <c:v>6.7429199999999995E-5</c:v>
                </c:pt>
                <c:pt idx="23808">
                  <c:v>-2.7784540000000001E-3</c:v>
                </c:pt>
                <c:pt idx="23809">
                  <c:v>2.3127109999999998E-3</c:v>
                </c:pt>
                <c:pt idx="23810">
                  <c:v>-7.9617000000000002E-4</c:v>
                </c:pt>
                <c:pt idx="23811">
                  <c:v>-7.3411799999999997E-4</c:v>
                </c:pt>
                <c:pt idx="23812">
                  <c:v>-3.8023700000000001E-4</c:v>
                </c:pt>
                <c:pt idx="23813">
                  <c:v>1.9500600000000001E-4</c:v>
                </c:pt>
                <c:pt idx="23814">
                  <c:v>1.5723919999999999E-3</c:v>
                </c:pt>
                <c:pt idx="23815">
                  <c:v>-1.1333789999999999E-3</c:v>
                </c:pt>
                <c:pt idx="23816" formatCode="0.00E+00">
                  <c:v>-4.8004999999999999E-5</c:v>
                </c:pt>
                <c:pt idx="23817" formatCode="0.00E+00">
                  <c:v>9.7936000000000006E-5</c:v>
                </c:pt>
                <c:pt idx="23818">
                  <c:v>1.512186E-3</c:v>
                </c:pt>
                <c:pt idx="23819">
                  <c:v>-3.4057500000000002E-4</c:v>
                </c:pt>
                <c:pt idx="23820">
                  <c:v>-1.2579E-4</c:v>
                </c:pt>
                <c:pt idx="23821">
                  <c:v>-2.7439499999999998E-4</c:v>
                </c:pt>
                <c:pt idx="23822">
                  <c:v>-2.051317E-3</c:v>
                </c:pt>
                <c:pt idx="23823">
                  <c:v>-3.6420400000000003E-4</c:v>
                </c:pt>
                <c:pt idx="23824">
                  <c:v>1.1290639999999999E-3</c:v>
                </c:pt>
                <c:pt idx="23825">
                  <c:v>1.164483E-3</c:v>
                </c:pt>
                <c:pt idx="23826">
                  <c:v>3.0035890000000001E-3</c:v>
                </c:pt>
                <c:pt idx="23827">
                  <c:v>7.8730599999999999E-4</c:v>
                </c:pt>
                <c:pt idx="23828">
                  <c:v>-1.27854E-4</c:v>
                </c:pt>
                <c:pt idx="23829">
                  <c:v>-2.00824E-4</c:v>
                </c:pt>
                <c:pt idx="23830">
                  <c:v>4.3673300000000002E-4</c:v>
                </c:pt>
                <c:pt idx="23831" formatCode="0.00E+00">
                  <c:v>-1.0905800000000001E-6</c:v>
                </c:pt>
                <c:pt idx="23832">
                  <c:v>1.139548E-3</c:v>
                </c:pt>
                <c:pt idx="23833">
                  <c:v>2.9186400000000002E-4</c:v>
                </c:pt>
                <c:pt idx="23834">
                  <c:v>2.43742E-4</c:v>
                </c:pt>
                <c:pt idx="23835">
                  <c:v>2.7490099999999998E-4</c:v>
                </c:pt>
                <c:pt idx="23836">
                  <c:v>1.649113E-3</c:v>
                </c:pt>
                <c:pt idx="23837">
                  <c:v>-1.1788980000000001E-3</c:v>
                </c:pt>
                <c:pt idx="23838">
                  <c:v>-4.0912199999999999E-4</c:v>
                </c:pt>
                <c:pt idx="23839">
                  <c:v>9.0914299999999995E-4</c:v>
                </c:pt>
                <c:pt idx="23840">
                  <c:v>8.8656599999999998E-4</c:v>
                </c:pt>
                <c:pt idx="23841">
                  <c:v>1.20374E-4</c:v>
                </c:pt>
                <c:pt idx="23842">
                  <c:v>-8.0514599999999997E-4</c:v>
                </c:pt>
                <c:pt idx="23843">
                  <c:v>1.354145E-3</c:v>
                </c:pt>
                <c:pt idx="23844">
                  <c:v>-1.7247129999999999E-3</c:v>
                </c:pt>
                <c:pt idx="23845">
                  <c:v>1.1128850000000001E-3</c:v>
                </c:pt>
                <c:pt idx="23846">
                  <c:v>6.4965300000000004E-4</c:v>
                </c:pt>
                <c:pt idx="23847">
                  <c:v>-2.00428E-4</c:v>
                </c:pt>
                <c:pt idx="23848">
                  <c:v>-2.6247060000000001E-3</c:v>
                </c:pt>
                <c:pt idx="23849">
                  <c:v>5.1942199999999996E-4</c:v>
                </c:pt>
                <c:pt idx="23850">
                  <c:v>-1.7846369999999999E-3</c:v>
                </c:pt>
                <c:pt idx="23851" formatCode="0.00E+00">
                  <c:v>-2.5885200000000001E-5</c:v>
                </c:pt>
                <c:pt idx="23852">
                  <c:v>1.528476E-3</c:v>
                </c:pt>
                <c:pt idx="23853">
                  <c:v>1.7718899999999999E-4</c:v>
                </c:pt>
                <c:pt idx="23854">
                  <c:v>-1.269432E-3</c:v>
                </c:pt>
                <c:pt idx="23855">
                  <c:v>3.7594149999999999E-3</c:v>
                </c:pt>
                <c:pt idx="23856">
                  <c:v>2.1891670000000001E-3</c:v>
                </c:pt>
                <c:pt idx="23857">
                  <c:v>-7.6268099999999997E-4</c:v>
                </c:pt>
                <c:pt idx="23858">
                  <c:v>-6.6934199999999996E-4</c:v>
                </c:pt>
                <c:pt idx="23859">
                  <c:v>-9.2527199999999999E-4</c:v>
                </c:pt>
                <c:pt idx="23860" formatCode="0.00E+00">
                  <c:v>-2.1576399999999999E-5</c:v>
                </c:pt>
                <c:pt idx="23861">
                  <c:v>1.0958859999999999E-3</c:v>
                </c:pt>
                <c:pt idx="23862">
                  <c:v>-5.0372800000000005E-4</c:v>
                </c:pt>
                <c:pt idx="23863">
                  <c:v>-9.4954100000000004E-4</c:v>
                </c:pt>
                <c:pt idx="23864">
                  <c:v>-6.0094800000000002E-4</c:v>
                </c:pt>
                <c:pt idx="23865">
                  <c:v>-1.7112200000000001E-3</c:v>
                </c:pt>
                <c:pt idx="23866">
                  <c:v>1.3231790000000001E-3</c:v>
                </c:pt>
                <c:pt idx="23867">
                  <c:v>-8.6141199999999999E-4</c:v>
                </c:pt>
                <c:pt idx="23868">
                  <c:v>-1.899672E-3</c:v>
                </c:pt>
                <c:pt idx="23869">
                  <c:v>3.71587E-3</c:v>
                </c:pt>
                <c:pt idx="23870" formatCode="0.00E+00">
                  <c:v>3.7662699999999999E-6</c:v>
                </c:pt>
                <c:pt idx="23871">
                  <c:v>-1.841538E-3</c:v>
                </c:pt>
                <c:pt idx="23872">
                  <c:v>2.0999119999999998E-3</c:v>
                </c:pt>
                <c:pt idx="23873">
                  <c:v>-1.863937E-3</c:v>
                </c:pt>
                <c:pt idx="23874">
                  <c:v>6.4210099999999996E-4</c:v>
                </c:pt>
                <c:pt idx="23875">
                  <c:v>-4.8015500000000001E-4</c:v>
                </c:pt>
                <c:pt idx="23876">
                  <c:v>2.07982E-4</c:v>
                </c:pt>
                <c:pt idx="23877">
                  <c:v>-1.40094E-4</c:v>
                </c:pt>
                <c:pt idx="23878">
                  <c:v>5.80716E-4</c:v>
                </c:pt>
                <c:pt idx="23879">
                  <c:v>-4.2675800000000001E-4</c:v>
                </c:pt>
                <c:pt idx="23880">
                  <c:v>1.8177239999999999E-3</c:v>
                </c:pt>
                <c:pt idx="23881">
                  <c:v>-7.3678000000000003E-4</c:v>
                </c:pt>
                <c:pt idx="23882">
                  <c:v>-2.2042030000000001E-3</c:v>
                </c:pt>
                <c:pt idx="23883">
                  <c:v>1.1292749999999999E-3</c:v>
                </c:pt>
                <c:pt idx="23884">
                  <c:v>-1.3338060000000001E-3</c:v>
                </c:pt>
                <c:pt idx="23885">
                  <c:v>-1.5769530000000001E-3</c:v>
                </c:pt>
                <c:pt idx="23886">
                  <c:v>-1.518501E-3</c:v>
                </c:pt>
                <c:pt idx="23887">
                  <c:v>-3.0623E-4</c:v>
                </c:pt>
                <c:pt idx="23888" formatCode="0.00E+00">
                  <c:v>-5.2824600000000004E-6</c:v>
                </c:pt>
                <c:pt idx="23889">
                  <c:v>3.7208800000000002E-4</c:v>
                </c:pt>
                <c:pt idx="23890">
                  <c:v>6.7752999999999997E-4</c:v>
                </c:pt>
                <c:pt idx="23891">
                  <c:v>-8.64973E-4</c:v>
                </c:pt>
                <c:pt idx="23892">
                  <c:v>2.2630900000000002E-3</c:v>
                </c:pt>
                <c:pt idx="23893">
                  <c:v>-1.3269000000000001E-4</c:v>
                </c:pt>
                <c:pt idx="23894">
                  <c:v>-1.405302E-3</c:v>
                </c:pt>
                <c:pt idx="23895">
                  <c:v>-1.8263470000000001E-3</c:v>
                </c:pt>
                <c:pt idx="23896">
                  <c:v>-2.9474089999999998E-3</c:v>
                </c:pt>
                <c:pt idx="23897">
                  <c:v>1.1581199999999999E-3</c:v>
                </c:pt>
                <c:pt idx="23898">
                  <c:v>8.0791000000000001E-4</c:v>
                </c:pt>
                <c:pt idx="23899">
                  <c:v>9.5198699999999995E-4</c:v>
                </c:pt>
                <c:pt idx="23900">
                  <c:v>-5.5789999999999995E-4</c:v>
                </c:pt>
                <c:pt idx="23901">
                  <c:v>1.042926E-3</c:v>
                </c:pt>
                <c:pt idx="23902">
                  <c:v>3.90393E-4</c:v>
                </c:pt>
                <c:pt idx="23903" formatCode="0.00E+00">
                  <c:v>-5.4886999999999998E-5</c:v>
                </c:pt>
                <c:pt idx="23904">
                  <c:v>1.187495E-3</c:v>
                </c:pt>
                <c:pt idx="23905">
                  <c:v>8.3835500000000005E-4</c:v>
                </c:pt>
                <c:pt idx="23906">
                  <c:v>1.43673E-4</c:v>
                </c:pt>
                <c:pt idx="23907" formatCode="0.00E+00">
                  <c:v>3.5015599999999997E-5</c:v>
                </c:pt>
                <c:pt idx="23908">
                  <c:v>6.7878700000000003E-4</c:v>
                </c:pt>
                <c:pt idx="23909">
                  <c:v>1.221539E-3</c:v>
                </c:pt>
                <c:pt idx="23910">
                  <c:v>1.1687430000000001E-3</c:v>
                </c:pt>
                <c:pt idx="23911">
                  <c:v>-1.264587E-3</c:v>
                </c:pt>
                <c:pt idx="23912">
                  <c:v>-1.8199000000000001E-4</c:v>
                </c:pt>
                <c:pt idx="23913" formatCode="0.00E+00">
                  <c:v>2.1209E-5</c:v>
                </c:pt>
                <c:pt idx="23914">
                  <c:v>-1.648191E-3</c:v>
                </c:pt>
                <c:pt idx="23915">
                  <c:v>2.1247089999999998E-3</c:v>
                </c:pt>
                <c:pt idx="23916">
                  <c:v>-1.2973819999999999E-3</c:v>
                </c:pt>
                <c:pt idx="23917">
                  <c:v>-8.0469700000000005E-4</c:v>
                </c:pt>
                <c:pt idx="23918">
                  <c:v>-2.3858059999999999E-3</c:v>
                </c:pt>
                <c:pt idx="23919" formatCode="0.00E+00">
                  <c:v>3.5806300000000003E-5</c:v>
                </c:pt>
                <c:pt idx="23920">
                  <c:v>-9.2407800000000005E-4</c:v>
                </c:pt>
                <c:pt idx="23921">
                  <c:v>1.9445000000000001E-4</c:v>
                </c:pt>
                <c:pt idx="23922">
                  <c:v>-1.840288E-3</c:v>
                </c:pt>
                <c:pt idx="23923">
                  <c:v>9.0676299999999999E-4</c:v>
                </c:pt>
                <c:pt idx="23924">
                  <c:v>-1.78219E-4</c:v>
                </c:pt>
                <c:pt idx="23925">
                  <c:v>-8.5812400000000004E-4</c:v>
                </c:pt>
                <c:pt idx="23926">
                  <c:v>-1.425412E-3</c:v>
                </c:pt>
                <c:pt idx="23927">
                  <c:v>1.2902129999999999E-3</c:v>
                </c:pt>
                <c:pt idx="23928">
                  <c:v>-2.401458E-3</c:v>
                </c:pt>
                <c:pt idx="23929">
                  <c:v>1.9661259999999999E-3</c:v>
                </c:pt>
                <c:pt idx="23930">
                  <c:v>-1.1312749999999999E-3</c:v>
                </c:pt>
                <c:pt idx="23931">
                  <c:v>7.4731899999999998E-4</c:v>
                </c:pt>
                <c:pt idx="23932">
                  <c:v>2.43749E-4</c:v>
                </c:pt>
                <c:pt idx="23933">
                  <c:v>-2.1142140000000001E-3</c:v>
                </c:pt>
                <c:pt idx="23934">
                  <c:v>2.9000829999999999E-3</c:v>
                </c:pt>
                <c:pt idx="23935">
                  <c:v>6.4891299999999999E-4</c:v>
                </c:pt>
                <c:pt idx="23936">
                  <c:v>-2.9386780000000001E-3</c:v>
                </c:pt>
                <c:pt idx="23937">
                  <c:v>4.8747800000000001E-4</c:v>
                </c:pt>
                <c:pt idx="23938">
                  <c:v>-1.447339E-3</c:v>
                </c:pt>
                <c:pt idx="23939">
                  <c:v>1.0395210000000001E-3</c:v>
                </c:pt>
                <c:pt idx="23940">
                  <c:v>-5.4847499999999998E-4</c:v>
                </c:pt>
                <c:pt idx="23941">
                  <c:v>1.5860480000000001E-3</c:v>
                </c:pt>
                <c:pt idx="23942">
                  <c:v>3.54631E-4</c:v>
                </c:pt>
                <c:pt idx="23943">
                  <c:v>-1.3697659999999999E-3</c:v>
                </c:pt>
                <c:pt idx="23944">
                  <c:v>1.1973559999999999E-3</c:v>
                </c:pt>
                <c:pt idx="23945" formatCode="0.00E+00">
                  <c:v>-8.3358700000000005E-5</c:v>
                </c:pt>
                <c:pt idx="23946">
                  <c:v>1.0480279999999999E-3</c:v>
                </c:pt>
                <c:pt idx="23947">
                  <c:v>1.2275249999999999E-3</c:v>
                </c:pt>
                <c:pt idx="23948">
                  <c:v>1.5512880000000001E-3</c:v>
                </c:pt>
                <c:pt idx="23949">
                  <c:v>2.1297270000000001E-3</c:v>
                </c:pt>
                <c:pt idx="23950">
                  <c:v>-1.928632E-3</c:v>
                </c:pt>
                <c:pt idx="23951">
                  <c:v>3.1321729999999998E-3</c:v>
                </c:pt>
                <c:pt idx="23952">
                  <c:v>8.0800200000000005E-4</c:v>
                </c:pt>
                <c:pt idx="23953">
                  <c:v>-1.2239900000000001E-3</c:v>
                </c:pt>
                <c:pt idx="23954">
                  <c:v>1.9334140000000001E-3</c:v>
                </c:pt>
                <c:pt idx="23955" formatCode="0.00E+00">
                  <c:v>-9.3616500000000004E-6</c:v>
                </c:pt>
                <c:pt idx="23956">
                  <c:v>1.7248E-4</c:v>
                </c:pt>
                <c:pt idx="23957">
                  <c:v>-6.6694900000000001E-4</c:v>
                </c:pt>
                <c:pt idx="23958">
                  <c:v>-1.6442640000000001E-3</c:v>
                </c:pt>
                <c:pt idx="23959">
                  <c:v>-5.6328699999999999E-4</c:v>
                </c:pt>
                <c:pt idx="23960">
                  <c:v>1.4794319999999999E-3</c:v>
                </c:pt>
                <c:pt idx="23961">
                  <c:v>-2.4922600000000002E-4</c:v>
                </c:pt>
                <c:pt idx="23962">
                  <c:v>-5.6564799999999998E-4</c:v>
                </c:pt>
                <c:pt idx="23963" formatCode="0.00E+00">
                  <c:v>-5.1924700000000001E-5</c:v>
                </c:pt>
                <c:pt idx="23964">
                  <c:v>7.1669799999999999E-4</c:v>
                </c:pt>
                <c:pt idx="23965">
                  <c:v>5.4971700000000002E-4</c:v>
                </c:pt>
                <c:pt idx="23966">
                  <c:v>1.14714E-4</c:v>
                </c:pt>
                <c:pt idx="23967" formatCode="0.00E+00">
                  <c:v>3.9879000000000002E-5</c:v>
                </c:pt>
                <c:pt idx="23968">
                  <c:v>-6.3867700000000004E-4</c:v>
                </c:pt>
                <c:pt idx="23969">
                  <c:v>-3.4146799999999999E-4</c:v>
                </c:pt>
                <c:pt idx="23970">
                  <c:v>-1.588959E-3</c:v>
                </c:pt>
                <c:pt idx="23971">
                  <c:v>3.79916E-4</c:v>
                </c:pt>
                <c:pt idx="23972">
                  <c:v>1.361819E-3</c:v>
                </c:pt>
                <c:pt idx="23973">
                  <c:v>-7.0932199999999997E-4</c:v>
                </c:pt>
                <c:pt idx="23974">
                  <c:v>1.4876799999999999E-3</c:v>
                </c:pt>
                <c:pt idx="23975">
                  <c:v>-7.8585999999999999E-4</c:v>
                </c:pt>
                <c:pt idx="23976">
                  <c:v>-6.75266E-4</c:v>
                </c:pt>
                <c:pt idx="23977">
                  <c:v>-1.3658240000000001E-3</c:v>
                </c:pt>
                <c:pt idx="23978">
                  <c:v>-1.8509030000000001E-3</c:v>
                </c:pt>
                <c:pt idx="23979">
                  <c:v>-1.7683449999999999E-3</c:v>
                </c:pt>
                <c:pt idx="23980">
                  <c:v>8.6444099999999997E-4</c:v>
                </c:pt>
                <c:pt idx="23981">
                  <c:v>7.5445199999999997E-4</c:v>
                </c:pt>
                <c:pt idx="23982">
                  <c:v>1.2136569999999999E-3</c:v>
                </c:pt>
                <c:pt idx="23983" formatCode="0.00E+00">
                  <c:v>1.7898200000000001E-5</c:v>
                </c:pt>
                <c:pt idx="23984">
                  <c:v>3.0283699999999998E-3</c:v>
                </c:pt>
                <c:pt idx="23985">
                  <c:v>-2.7980799999999999E-4</c:v>
                </c:pt>
                <c:pt idx="23986">
                  <c:v>-3.58263E-4</c:v>
                </c:pt>
                <c:pt idx="23987">
                  <c:v>5.8689199999999999E-4</c:v>
                </c:pt>
                <c:pt idx="23988">
                  <c:v>-2.662855E-3</c:v>
                </c:pt>
                <c:pt idx="23989">
                  <c:v>1.4203040000000001E-3</c:v>
                </c:pt>
                <c:pt idx="23990">
                  <c:v>-2.7323209999999998E-3</c:v>
                </c:pt>
                <c:pt idx="23991">
                  <c:v>1.330864E-3</c:v>
                </c:pt>
                <c:pt idx="23992">
                  <c:v>7.3061399999999998E-4</c:v>
                </c:pt>
                <c:pt idx="23993">
                  <c:v>-1.944531E-3</c:v>
                </c:pt>
                <c:pt idx="23994">
                  <c:v>-1.119374E-3</c:v>
                </c:pt>
                <c:pt idx="23995">
                  <c:v>4.1567200000000001E-4</c:v>
                </c:pt>
                <c:pt idx="23996">
                  <c:v>-1.6874240000000001E-3</c:v>
                </c:pt>
                <c:pt idx="23997">
                  <c:v>-1.1028609999999999E-3</c:v>
                </c:pt>
                <c:pt idx="23998">
                  <c:v>6.0837100000000002E-4</c:v>
                </c:pt>
                <c:pt idx="23999">
                  <c:v>-2.7260199999999999E-4</c:v>
                </c:pt>
                <c:pt idx="24000">
                  <c:v>9.8142699999999999E-4</c:v>
                </c:pt>
                <c:pt idx="24001">
                  <c:v>2.9721399999999999E-3</c:v>
                </c:pt>
                <c:pt idx="24002">
                  <c:v>2.0032819999999999E-3</c:v>
                </c:pt>
                <c:pt idx="24003">
                  <c:v>-6.7455900000000003E-4</c:v>
                </c:pt>
                <c:pt idx="24004">
                  <c:v>6.5329299999999999E-4</c:v>
                </c:pt>
                <c:pt idx="24005" formatCode="0.00E+00">
                  <c:v>-6.6533700000000001E-6</c:v>
                </c:pt>
                <c:pt idx="24006">
                  <c:v>-1.065526E-3</c:v>
                </c:pt>
                <c:pt idx="24007">
                  <c:v>-1.3702230000000001E-3</c:v>
                </c:pt>
                <c:pt idx="24008">
                  <c:v>2.0327639999999998E-3</c:v>
                </c:pt>
                <c:pt idx="24009">
                  <c:v>9.1822599999999996E-4</c:v>
                </c:pt>
                <c:pt idx="24010">
                  <c:v>-8.5943399999999996E-4</c:v>
                </c:pt>
                <c:pt idx="24011">
                  <c:v>2.017582E-3</c:v>
                </c:pt>
                <c:pt idx="24012">
                  <c:v>-6.0057100000000005E-4</c:v>
                </c:pt>
                <c:pt idx="24013">
                  <c:v>-2.1741339999999999E-3</c:v>
                </c:pt>
                <c:pt idx="24014" formatCode="0.00E+00">
                  <c:v>-6.4111799999999998E-5</c:v>
                </c:pt>
                <c:pt idx="24015">
                  <c:v>-3.7132000000000002E-4</c:v>
                </c:pt>
                <c:pt idx="24016">
                  <c:v>5.27763E-4</c:v>
                </c:pt>
                <c:pt idx="24017">
                  <c:v>2.8592299999999999E-4</c:v>
                </c:pt>
                <c:pt idx="24018">
                  <c:v>2.6168900000000001E-4</c:v>
                </c:pt>
                <c:pt idx="24019">
                  <c:v>1.7456170000000001E-3</c:v>
                </c:pt>
                <c:pt idx="24020">
                  <c:v>6.6996600000000003E-4</c:v>
                </c:pt>
                <c:pt idx="24021">
                  <c:v>-2.6776579999999999E-3</c:v>
                </c:pt>
                <c:pt idx="24022">
                  <c:v>-3.8840499999999998E-4</c:v>
                </c:pt>
                <c:pt idx="24023" formatCode="0.00E+00">
                  <c:v>2.8143599999999999E-5</c:v>
                </c:pt>
                <c:pt idx="24024">
                  <c:v>1.153329E-3</c:v>
                </c:pt>
                <c:pt idx="24025">
                  <c:v>-2.086662E-3</c:v>
                </c:pt>
                <c:pt idx="24026">
                  <c:v>7.3921800000000004E-4</c:v>
                </c:pt>
                <c:pt idx="24027">
                  <c:v>5.9982099999999995E-4</c:v>
                </c:pt>
                <c:pt idx="24028">
                  <c:v>6.4003499999999995E-4</c:v>
                </c:pt>
                <c:pt idx="24029">
                  <c:v>1.63506E-4</c:v>
                </c:pt>
                <c:pt idx="24030" formatCode="0.00E+00">
                  <c:v>4.3663399999999999E-5</c:v>
                </c:pt>
                <c:pt idx="24031">
                  <c:v>8.0611400000000003E-4</c:v>
                </c:pt>
                <c:pt idx="24032">
                  <c:v>-1.527348E-3</c:v>
                </c:pt>
                <c:pt idx="24033">
                  <c:v>1.2407499999999999E-4</c:v>
                </c:pt>
                <c:pt idx="24034">
                  <c:v>-1.5316E-4</c:v>
                </c:pt>
                <c:pt idx="24035">
                  <c:v>7.3342299999999997E-4</c:v>
                </c:pt>
                <c:pt idx="24036" formatCode="0.00E+00">
                  <c:v>-2.5045099999999998E-5</c:v>
                </c:pt>
                <c:pt idx="24037">
                  <c:v>8.3983300000000001E-4</c:v>
                </c:pt>
                <c:pt idx="24038">
                  <c:v>1.9184130000000001E-3</c:v>
                </c:pt>
                <c:pt idx="24039" formatCode="0.00E+00">
                  <c:v>-8.1633199999999996E-5</c:v>
                </c:pt>
                <c:pt idx="24040">
                  <c:v>-4.8882999999999999E-4</c:v>
                </c:pt>
                <c:pt idx="24041">
                  <c:v>1.2511900000000001E-4</c:v>
                </c:pt>
                <c:pt idx="24042">
                  <c:v>3.8069390000000001E-3</c:v>
                </c:pt>
                <c:pt idx="24043">
                  <c:v>6.3898999999999998E-4</c:v>
                </c:pt>
                <c:pt idx="24044">
                  <c:v>-1.1814700000000001E-4</c:v>
                </c:pt>
                <c:pt idx="24045">
                  <c:v>1.1670199999999999E-4</c:v>
                </c:pt>
                <c:pt idx="24046">
                  <c:v>8.9594299999999996E-4</c:v>
                </c:pt>
                <c:pt idx="24047">
                  <c:v>-3.55743E-4</c:v>
                </c:pt>
                <c:pt idx="24048">
                  <c:v>-1.417012E-3</c:v>
                </c:pt>
                <c:pt idx="24049">
                  <c:v>1.337495E-3</c:v>
                </c:pt>
                <c:pt idx="24050">
                  <c:v>-1.241813E-3</c:v>
                </c:pt>
                <c:pt idx="24051">
                  <c:v>1.0583929999999999E-3</c:v>
                </c:pt>
                <c:pt idx="24052">
                  <c:v>-2.512373E-3</c:v>
                </c:pt>
                <c:pt idx="24053" formatCode="0.00E+00">
                  <c:v>1.5891599999999999E-5</c:v>
                </c:pt>
                <c:pt idx="24054">
                  <c:v>1.098733E-3</c:v>
                </c:pt>
                <c:pt idx="24055">
                  <c:v>-1.5432E-4</c:v>
                </c:pt>
                <c:pt idx="24056">
                  <c:v>-9.2157600000000001E-4</c:v>
                </c:pt>
                <c:pt idx="24057">
                  <c:v>5.0262500000000003E-4</c:v>
                </c:pt>
                <c:pt idx="24058">
                  <c:v>4.459E-4</c:v>
                </c:pt>
                <c:pt idx="24059" formatCode="0.00E+00">
                  <c:v>9.6064300000000001E-5</c:v>
                </c:pt>
                <c:pt idx="24060">
                  <c:v>1.3871650000000001E-3</c:v>
                </c:pt>
                <c:pt idx="24061">
                  <c:v>6.1480699999999998E-4</c:v>
                </c:pt>
                <c:pt idx="24062">
                  <c:v>1.4316099999999999E-4</c:v>
                </c:pt>
                <c:pt idx="24063">
                  <c:v>1.615376E-3</c:v>
                </c:pt>
                <c:pt idx="24064">
                  <c:v>2.0324269999999998E-3</c:v>
                </c:pt>
                <c:pt idx="24065">
                  <c:v>-1.8574640000000001E-3</c:v>
                </c:pt>
                <c:pt idx="24066" formatCode="0.00E+00">
                  <c:v>-2.0681899999999999E-5</c:v>
                </c:pt>
                <c:pt idx="24067">
                  <c:v>-2.2541129999999999E-3</c:v>
                </c:pt>
                <c:pt idx="24068">
                  <c:v>-1.7694169999999999E-3</c:v>
                </c:pt>
                <c:pt idx="24069">
                  <c:v>-2.4680940000000001E-3</c:v>
                </c:pt>
                <c:pt idx="24070">
                  <c:v>7.5832500000000001E-4</c:v>
                </c:pt>
                <c:pt idx="24071">
                  <c:v>-4.51357E-4</c:v>
                </c:pt>
                <c:pt idx="24072">
                  <c:v>-1.493985E-3</c:v>
                </c:pt>
                <c:pt idx="24073">
                  <c:v>-1.43392E-4</c:v>
                </c:pt>
                <c:pt idx="24074">
                  <c:v>2.2582470000000001E-3</c:v>
                </c:pt>
                <c:pt idx="24075">
                  <c:v>7.1384499999999995E-4</c:v>
                </c:pt>
                <c:pt idx="24076">
                  <c:v>2.07844E-4</c:v>
                </c:pt>
                <c:pt idx="24077">
                  <c:v>9.5601699999999998E-4</c:v>
                </c:pt>
                <c:pt idx="24078">
                  <c:v>5.0301299999999996E-4</c:v>
                </c:pt>
                <c:pt idx="24079">
                  <c:v>7.6278399999999997E-4</c:v>
                </c:pt>
                <c:pt idx="24080" formatCode="0.00E+00">
                  <c:v>9.3531300000000004E-5</c:v>
                </c:pt>
                <c:pt idx="24081">
                  <c:v>3.8351200000000002E-4</c:v>
                </c:pt>
                <c:pt idx="24082">
                  <c:v>6.7858999999999997E-4</c:v>
                </c:pt>
                <c:pt idx="24083">
                  <c:v>6.0068800000000005E-4</c:v>
                </c:pt>
                <c:pt idx="24084">
                  <c:v>-1.151406E-3</c:v>
                </c:pt>
                <c:pt idx="24085">
                  <c:v>-1.091049E-3</c:v>
                </c:pt>
                <c:pt idx="24086">
                  <c:v>1.25786E-3</c:v>
                </c:pt>
                <c:pt idx="24087">
                  <c:v>-1.7432E-4</c:v>
                </c:pt>
                <c:pt idx="24088">
                  <c:v>1.4467460000000001E-3</c:v>
                </c:pt>
                <c:pt idx="24089">
                  <c:v>-1.2070290000000001E-3</c:v>
                </c:pt>
                <c:pt idx="24090" formatCode="0.00E+00">
                  <c:v>1.21659E-5</c:v>
                </c:pt>
                <c:pt idx="24091">
                  <c:v>1.738428E-3</c:v>
                </c:pt>
                <c:pt idx="24092" formatCode="0.00E+00">
                  <c:v>-3.4971200000000002E-5</c:v>
                </c:pt>
                <c:pt idx="24093">
                  <c:v>1.3528800000000001E-4</c:v>
                </c:pt>
                <c:pt idx="24094">
                  <c:v>-6.31968E-4</c:v>
                </c:pt>
                <c:pt idx="24095">
                  <c:v>-4.4215200000000002E-4</c:v>
                </c:pt>
                <c:pt idx="24096">
                  <c:v>2.1576260000000002E-3</c:v>
                </c:pt>
                <c:pt idx="24097">
                  <c:v>-1.82843E-4</c:v>
                </c:pt>
                <c:pt idx="24098">
                  <c:v>1.7990809999999999E-3</c:v>
                </c:pt>
                <c:pt idx="24099">
                  <c:v>-1.261423E-3</c:v>
                </c:pt>
                <c:pt idx="24100">
                  <c:v>-4.2412500000000002E-4</c:v>
                </c:pt>
                <c:pt idx="24101">
                  <c:v>-4.8992299999999996E-4</c:v>
                </c:pt>
                <c:pt idx="24102" formatCode="0.00E+00">
                  <c:v>-7.1540500000000004E-5</c:v>
                </c:pt>
                <c:pt idx="24103">
                  <c:v>2.1634990000000002E-3</c:v>
                </c:pt>
                <c:pt idx="24104">
                  <c:v>-1.7528899999999999E-4</c:v>
                </c:pt>
                <c:pt idx="24105">
                  <c:v>2.3431260000000001E-3</c:v>
                </c:pt>
                <c:pt idx="24106">
                  <c:v>4.7065699999999998E-4</c:v>
                </c:pt>
                <c:pt idx="24107">
                  <c:v>-1.2971099999999999E-4</c:v>
                </c:pt>
                <c:pt idx="24108">
                  <c:v>1.2937490000000001E-3</c:v>
                </c:pt>
                <c:pt idx="24109">
                  <c:v>3.9650299999999998E-4</c:v>
                </c:pt>
                <c:pt idx="24110">
                  <c:v>-4.4106100000000002E-4</c:v>
                </c:pt>
                <c:pt idx="24111">
                  <c:v>-2.5316899999999997E-4</c:v>
                </c:pt>
                <c:pt idx="24112">
                  <c:v>-2.3781050000000001E-3</c:v>
                </c:pt>
                <c:pt idx="24113">
                  <c:v>1.7617500000000001E-4</c:v>
                </c:pt>
                <c:pt idx="24114">
                  <c:v>-7.6125800000000001E-4</c:v>
                </c:pt>
                <c:pt idx="24115">
                  <c:v>-9.1752000000000001E-4</c:v>
                </c:pt>
                <c:pt idx="24116">
                  <c:v>-2.848312E-3</c:v>
                </c:pt>
                <c:pt idx="24117">
                  <c:v>2.4898500000000002E-4</c:v>
                </c:pt>
                <c:pt idx="24118">
                  <c:v>-2.7113000000000001E-4</c:v>
                </c:pt>
                <c:pt idx="24119">
                  <c:v>-3.229319E-3</c:v>
                </c:pt>
                <c:pt idx="24120">
                  <c:v>1.6802189999999999E-3</c:v>
                </c:pt>
                <c:pt idx="24121">
                  <c:v>1.9707119999999999E-3</c:v>
                </c:pt>
                <c:pt idx="24122">
                  <c:v>-1.7286859999999999E-3</c:v>
                </c:pt>
                <c:pt idx="24123">
                  <c:v>-1.265551E-3</c:v>
                </c:pt>
                <c:pt idx="24124">
                  <c:v>2.185106E-3</c:v>
                </c:pt>
                <c:pt idx="24125">
                  <c:v>-2.4273649999999999E-3</c:v>
                </c:pt>
                <c:pt idx="24126">
                  <c:v>9.7269200000000004E-4</c:v>
                </c:pt>
                <c:pt idx="24127">
                  <c:v>-1.311155E-3</c:v>
                </c:pt>
                <c:pt idx="24128" formatCode="0.00E+00">
                  <c:v>4.4926999999999999E-5</c:v>
                </c:pt>
                <c:pt idx="24129">
                  <c:v>8.8840900000000005E-4</c:v>
                </c:pt>
                <c:pt idx="24130">
                  <c:v>1.0186380000000001E-3</c:v>
                </c:pt>
                <c:pt idx="24131">
                  <c:v>1.574378E-3</c:v>
                </c:pt>
                <c:pt idx="24132">
                  <c:v>-3.70262E-4</c:v>
                </c:pt>
                <c:pt idx="24133">
                  <c:v>-1.294639E-3</c:v>
                </c:pt>
                <c:pt idx="24134">
                  <c:v>3.6078199999999998E-4</c:v>
                </c:pt>
                <c:pt idx="24135">
                  <c:v>1.7028430000000001E-3</c:v>
                </c:pt>
                <c:pt idx="24136">
                  <c:v>-1.0045259999999999E-3</c:v>
                </c:pt>
                <c:pt idx="24137">
                  <c:v>-1.745889E-3</c:v>
                </c:pt>
                <c:pt idx="24138">
                  <c:v>1.3092889999999999E-3</c:v>
                </c:pt>
                <c:pt idx="24139">
                  <c:v>4.8220000000000001E-4</c:v>
                </c:pt>
                <c:pt idx="24140">
                  <c:v>4.2494199999999998E-4</c:v>
                </c:pt>
                <c:pt idx="24141">
                  <c:v>5.5641700000000002E-4</c:v>
                </c:pt>
                <c:pt idx="24142">
                  <c:v>-1.743755E-3</c:v>
                </c:pt>
                <c:pt idx="24143">
                  <c:v>5.3867400000000005E-4</c:v>
                </c:pt>
                <c:pt idx="24144">
                  <c:v>1.21623E-4</c:v>
                </c:pt>
                <c:pt idx="24145">
                  <c:v>-1.62664E-4</c:v>
                </c:pt>
                <c:pt idx="24146">
                  <c:v>2.0533529999999999E-3</c:v>
                </c:pt>
                <c:pt idx="24147">
                  <c:v>-5.5178400000000004E-4</c:v>
                </c:pt>
                <c:pt idx="24148">
                  <c:v>-1.2881489999999999E-3</c:v>
                </c:pt>
                <c:pt idx="24149">
                  <c:v>2.2831769999999999E-3</c:v>
                </c:pt>
                <c:pt idx="24150">
                  <c:v>-5.4030599999999995E-4</c:v>
                </c:pt>
                <c:pt idx="24151">
                  <c:v>7.7477999999999998E-4</c:v>
                </c:pt>
                <c:pt idx="24152">
                  <c:v>-2.4066320000000001E-3</c:v>
                </c:pt>
                <c:pt idx="24153">
                  <c:v>-5.7203799999999997E-4</c:v>
                </c:pt>
                <c:pt idx="24154">
                  <c:v>6.3996599999999995E-4</c:v>
                </c:pt>
                <c:pt idx="24155">
                  <c:v>-6.1949599999999998E-4</c:v>
                </c:pt>
                <c:pt idx="24156">
                  <c:v>-2.0004800000000001E-4</c:v>
                </c:pt>
                <c:pt idx="24157">
                  <c:v>3.5836800000000002E-4</c:v>
                </c:pt>
                <c:pt idx="24158" formatCode="0.00E+00">
                  <c:v>7.31428E-5</c:v>
                </c:pt>
                <c:pt idx="24159">
                  <c:v>2.9350489999999999E-3</c:v>
                </c:pt>
                <c:pt idx="24160">
                  <c:v>2.3606059999999999E-3</c:v>
                </c:pt>
                <c:pt idx="24161">
                  <c:v>1.033361E-3</c:v>
                </c:pt>
                <c:pt idx="24162">
                  <c:v>-1.4482199999999999E-4</c:v>
                </c:pt>
                <c:pt idx="24163">
                  <c:v>7.4968500000000004E-4</c:v>
                </c:pt>
                <c:pt idx="24164">
                  <c:v>9.1213799999999995E-4</c:v>
                </c:pt>
                <c:pt idx="24165">
                  <c:v>-1.377028E-3</c:v>
                </c:pt>
                <c:pt idx="24166">
                  <c:v>1.0877269999999999E-3</c:v>
                </c:pt>
                <c:pt idx="24167">
                  <c:v>2.0004509999999999E-3</c:v>
                </c:pt>
                <c:pt idx="24168">
                  <c:v>2.12671E-4</c:v>
                </c:pt>
                <c:pt idx="24169">
                  <c:v>-1.166282E-3</c:v>
                </c:pt>
                <c:pt idx="24170">
                  <c:v>2.0193910000000002E-3</c:v>
                </c:pt>
                <c:pt idx="24171">
                  <c:v>1.2723719999999999E-3</c:v>
                </c:pt>
                <c:pt idx="24172">
                  <c:v>6.5611599999999999E-4</c:v>
                </c:pt>
                <c:pt idx="24173">
                  <c:v>5.1951099999999995E-4</c:v>
                </c:pt>
                <c:pt idx="24174">
                  <c:v>-6.7465099999999996E-4</c:v>
                </c:pt>
                <c:pt idx="24175">
                  <c:v>-1.7158259999999999E-3</c:v>
                </c:pt>
                <c:pt idx="24176">
                  <c:v>-2.34043E-4</c:v>
                </c:pt>
                <c:pt idx="24177">
                  <c:v>2.0108510000000001E-3</c:v>
                </c:pt>
                <c:pt idx="24178">
                  <c:v>-1.33526E-4</c:v>
                </c:pt>
                <c:pt idx="24179">
                  <c:v>6.8829000000000004E-4</c:v>
                </c:pt>
                <c:pt idx="24180">
                  <c:v>2.4869890000000002E-3</c:v>
                </c:pt>
                <c:pt idx="24181">
                  <c:v>5.8240600000000005E-4</c:v>
                </c:pt>
                <c:pt idx="24182">
                  <c:v>1.7909480000000001E-3</c:v>
                </c:pt>
                <c:pt idx="24183">
                  <c:v>-1.6465309999999999E-3</c:v>
                </c:pt>
                <c:pt idx="24184">
                  <c:v>2.310393E-3</c:v>
                </c:pt>
                <c:pt idx="24185">
                  <c:v>2.11635E-4</c:v>
                </c:pt>
                <c:pt idx="24186">
                  <c:v>1.2864860000000001E-3</c:v>
                </c:pt>
                <c:pt idx="24187">
                  <c:v>-3.0483659999999998E-3</c:v>
                </c:pt>
                <c:pt idx="24188">
                  <c:v>1.0113570000000001E-3</c:v>
                </c:pt>
                <c:pt idx="24189">
                  <c:v>3.966481E-3</c:v>
                </c:pt>
                <c:pt idx="24190">
                  <c:v>-2.6741200000000002E-4</c:v>
                </c:pt>
                <c:pt idx="24191">
                  <c:v>-2.046726E-3</c:v>
                </c:pt>
                <c:pt idx="24192">
                  <c:v>-2.3737620000000002E-3</c:v>
                </c:pt>
                <c:pt idx="24193">
                  <c:v>-1.4177860000000001E-3</c:v>
                </c:pt>
                <c:pt idx="24194">
                  <c:v>-1.1440129999999999E-3</c:v>
                </c:pt>
                <c:pt idx="24195">
                  <c:v>-1.1893509999999999E-3</c:v>
                </c:pt>
                <c:pt idx="24196">
                  <c:v>1.747317E-3</c:v>
                </c:pt>
                <c:pt idx="24197">
                  <c:v>-3.8526400000000002E-4</c:v>
                </c:pt>
                <c:pt idx="24198">
                  <c:v>-2.714199E-3</c:v>
                </c:pt>
                <c:pt idx="24199">
                  <c:v>8.3921400000000002E-4</c:v>
                </c:pt>
                <c:pt idx="24200" formatCode="0.00E+00">
                  <c:v>-7.7180099999999996E-5</c:v>
                </c:pt>
                <c:pt idx="24201">
                  <c:v>-2.8663700000000001E-4</c:v>
                </c:pt>
                <c:pt idx="24202">
                  <c:v>-8.7785900000000004E-4</c:v>
                </c:pt>
                <c:pt idx="24203">
                  <c:v>1.924966E-3</c:v>
                </c:pt>
                <c:pt idx="24204">
                  <c:v>1.7063200000000001E-3</c:v>
                </c:pt>
                <c:pt idx="24205" formatCode="0.00E+00">
                  <c:v>5.9631199999999999E-5</c:v>
                </c:pt>
                <c:pt idx="24206">
                  <c:v>-6.6421600000000003E-4</c:v>
                </c:pt>
                <c:pt idx="24207">
                  <c:v>2.898E-4</c:v>
                </c:pt>
                <c:pt idx="24208">
                  <c:v>2.7967999999999998E-4</c:v>
                </c:pt>
                <c:pt idx="24209">
                  <c:v>7.8393400000000002E-4</c:v>
                </c:pt>
                <c:pt idx="24210">
                  <c:v>8.40659E-4</c:v>
                </c:pt>
                <c:pt idx="24211">
                  <c:v>8.81079E-4</c:v>
                </c:pt>
                <c:pt idx="24212">
                  <c:v>9.5564800000000002E-4</c:v>
                </c:pt>
                <c:pt idx="24213">
                  <c:v>-4.7584800000000002E-4</c:v>
                </c:pt>
                <c:pt idx="24214">
                  <c:v>4.1151700000000002E-4</c:v>
                </c:pt>
                <c:pt idx="24215">
                  <c:v>-1.682694E-3</c:v>
                </c:pt>
                <c:pt idx="24216" formatCode="0.00E+00">
                  <c:v>8.9639800000000002E-5</c:v>
                </c:pt>
                <c:pt idx="24217">
                  <c:v>7.5230399999999997E-4</c:v>
                </c:pt>
                <c:pt idx="24218">
                  <c:v>-1.6727700000000001E-3</c:v>
                </c:pt>
                <c:pt idx="24219">
                  <c:v>5.0182999999999998E-4</c:v>
                </c:pt>
                <c:pt idx="24220">
                  <c:v>1.146848E-3</c:v>
                </c:pt>
                <c:pt idx="24221">
                  <c:v>-9.6663000000000001E-4</c:v>
                </c:pt>
                <c:pt idx="24222" formatCode="0.00E+00">
                  <c:v>3.8446899999999999E-5</c:v>
                </c:pt>
                <c:pt idx="24223" formatCode="0.00E+00">
                  <c:v>-2.0997099999999999E-5</c:v>
                </c:pt>
                <c:pt idx="24224">
                  <c:v>-9.3339599999999997E-4</c:v>
                </c:pt>
                <c:pt idx="24225">
                  <c:v>-1.992771E-3</c:v>
                </c:pt>
                <c:pt idx="24226">
                  <c:v>3.2870600000000001E-4</c:v>
                </c:pt>
                <c:pt idx="24227">
                  <c:v>-3.5558900000000001E-4</c:v>
                </c:pt>
                <c:pt idx="24228">
                  <c:v>-1.4919400000000001E-4</c:v>
                </c:pt>
                <c:pt idx="24229">
                  <c:v>-1.6736469999999999E-3</c:v>
                </c:pt>
                <c:pt idx="24230">
                  <c:v>-6.0625200000000005E-4</c:v>
                </c:pt>
                <c:pt idx="24231" formatCode="0.00E+00">
                  <c:v>8.6738300000000003E-5</c:v>
                </c:pt>
                <c:pt idx="24232">
                  <c:v>1.0625210000000001E-3</c:v>
                </c:pt>
                <c:pt idx="24233">
                  <c:v>5.7558499999999999E-4</c:v>
                </c:pt>
                <c:pt idx="24234">
                  <c:v>-3.4085040000000001E-3</c:v>
                </c:pt>
                <c:pt idx="24235">
                  <c:v>-2.7529690000000001E-3</c:v>
                </c:pt>
                <c:pt idx="24236">
                  <c:v>5.0807200000000004E-4</c:v>
                </c:pt>
                <c:pt idx="24237">
                  <c:v>-3.7316600000000003E-4</c:v>
                </c:pt>
                <c:pt idx="24238">
                  <c:v>-3.5556429999999998E-3</c:v>
                </c:pt>
                <c:pt idx="24239">
                  <c:v>-5.6725700000000005E-4</c:v>
                </c:pt>
                <c:pt idx="24240">
                  <c:v>1.6460960000000001E-3</c:v>
                </c:pt>
                <c:pt idx="24241">
                  <c:v>-2.3468949999999999E-3</c:v>
                </c:pt>
                <c:pt idx="24242">
                  <c:v>1.3634210000000001E-3</c:v>
                </c:pt>
                <c:pt idx="24243">
                  <c:v>1.6092540000000001E-3</c:v>
                </c:pt>
                <c:pt idx="24244">
                  <c:v>-5.5216800000000002E-4</c:v>
                </c:pt>
                <c:pt idx="24245">
                  <c:v>-3.2021600000000001E-4</c:v>
                </c:pt>
                <c:pt idx="24246">
                  <c:v>1.9200350000000001E-3</c:v>
                </c:pt>
                <c:pt idx="24247">
                  <c:v>2.6840499999999999E-4</c:v>
                </c:pt>
                <c:pt idx="24248">
                  <c:v>-2.00311E-4</c:v>
                </c:pt>
                <c:pt idx="24249">
                  <c:v>-1.8749159999999999E-3</c:v>
                </c:pt>
                <c:pt idx="24250">
                  <c:v>-6.01126E-4</c:v>
                </c:pt>
                <c:pt idx="24251">
                  <c:v>9.7603399999999997E-4</c:v>
                </c:pt>
                <c:pt idx="24252">
                  <c:v>-2.4730260000000001E-3</c:v>
                </c:pt>
                <c:pt idx="24253">
                  <c:v>1.326615E-3</c:v>
                </c:pt>
                <c:pt idx="24254">
                  <c:v>-1.296066E-3</c:v>
                </c:pt>
                <c:pt idx="24255">
                  <c:v>2.276321E-3</c:v>
                </c:pt>
                <c:pt idx="24256">
                  <c:v>3.0931099999999999E-4</c:v>
                </c:pt>
                <c:pt idx="24257">
                  <c:v>-8.9130899999999996E-4</c:v>
                </c:pt>
                <c:pt idx="24258">
                  <c:v>-1.282261E-3</c:v>
                </c:pt>
                <c:pt idx="24259">
                  <c:v>-5.73272E-4</c:v>
                </c:pt>
                <c:pt idx="24260">
                  <c:v>2.729314E-3</c:v>
                </c:pt>
                <c:pt idx="24261">
                  <c:v>3.1788250000000001E-3</c:v>
                </c:pt>
                <c:pt idx="24262">
                  <c:v>1.24179E-4</c:v>
                </c:pt>
                <c:pt idx="24263">
                  <c:v>-1.2751100000000001E-3</c:v>
                </c:pt>
                <c:pt idx="24264">
                  <c:v>1.2730020000000001E-3</c:v>
                </c:pt>
                <c:pt idx="24265">
                  <c:v>-3.8420199999999999E-4</c:v>
                </c:pt>
                <c:pt idx="24266">
                  <c:v>-1.4787610000000001E-3</c:v>
                </c:pt>
                <c:pt idx="24267">
                  <c:v>-1.578732E-3</c:v>
                </c:pt>
                <c:pt idx="24268">
                  <c:v>-2.3942899999999999E-4</c:v>
                </c:pt>
                <c:pt idx="24269" formatCode="0.00E+00">
                  <c:v>3.3517399999999999E-5</c:v>
                </c:pt>
                <c:pt idx="24270">
                  <c:v>2.4213070000000001E-3</c:v>
                </c:pt>
                <c:pt idx="24271">
                  <c:v>4.7786299999999997E-4</c:v>
                </c:pt>
                <c:pt idx="24272">
                  <c:v>-9.9539799999999999E-4</c:v>
                </c:pt>
                <c:pt idx="24273">
                  <c:v>1.0357540000000001E-3</c:v>
                </c:pt>
                <c:pt idx="24274">
                  <c:v>-2.3493899999999998E-3</c:v>
                </c:pt>
                <c:pt idx="24275">
                  <c:v>7.4959099999999997E-4</c:v>
                </c:pt>
                <c:pt idx="24276">
                  <c:v>-4.8771300000000002E-4</c:v>
                </c:pt>
                <c:pt idx="24277">
                  <c:v>1.3462540000000001E-3</c:v>
                </c:pt>
                <c:pt idx="24278">
                  <c:v>1.2674240000000001E-3</c:v>
                </c:pt>
                <c:pt idx="24279">
                  <c:v>7.3399999999999995E-4</c:v>
                </c:pt>
                <c:pt idx="24280">
                  <c:v>-1.7091840000000001E-3</c:v>
                </c:pt>
                <c:pt idx="24281">
                  <c:v>-5.3871500000000005E-4</c:v>
                </c:pt>
                <c:pt idx="24282">
                  <c:v>-4.1860600000000002E-4</c:v>
                </c:pt>
                <c:pt idx="24283">
                  <c:v>1.0831669999999999E-3</c:v>
                </c:pt>
                <c:pt idx="24284">
                  <c:v>-7.3151100000000001E-4</c:v>
                </c:pt>
                <c:pt idx="24285">
                  <c:v>-8.2964300000000003E-4</c:v>
                </c:pt>
                <c:pt idx="24286">
                  <c:v>1.077979E-3</c:v>
                </c:pt>
                <c:pt idx="24287">
                  <c:v>3.1142029999999998E-3</c:v>
                </c:pt>
                <c:pt idx="24288">
                  <c:v>8.78745E-4</c:v>
                </c:pt>
                <c:pt idx="24289">
                  <c:v>1.6735949999999999E-3</c:v>
                </c:pt>
                <c:pt idx="24290">
                  <c:v>5.5772999999999999E-4</c:v>
                </c:pt>
                <c:pt idx="24291">
                  <c:v>-2.1674300000000001E-4</c:v>
                </c:pt>
                <c:pt idx="24292">
                  <c:v>7.4093E-4</c:v>
                </c:pt>
                <c:pt idx="24293">
                  <c:v>-6.7296000000000001E-4</c:v>
                </c:pt>
                <c:pt idx="24294">
                  <c:v>1.7947250000000001E-3</c:v>
                </c:pt>
                <c:pt idx="24295">
                  <c:v>-1.1830269999999999E-3</c:v>
                </c:pt>
                <c:pt idx="24296">
                  <c:v>-4.3973900000000003E-4</c:v>
                </c:pt>
                <c:pt idx="24297">
                  <c:v>3.46127E-4</c:v>
                </c:pt>
                <c:pt idx="24298">
                  <c:v>1.9645299999999999E-3</c:v>
                </c:pt>
                <c:pt idx="24299">
                  <c:v>-4.18346E-4</c:v>
                </c:pt>
                <c:pt idx="24300">
                  <c:v>-1.793602E-3</c:v>
                </c:pt>
                <c:pt idx="24301">
                  <c:v>-9.4611700000000001E-4</c:v>
                </c:pt>
                <c:pt idx="24302">
                  <c:v>-2.6984769999999999E-3</c:v>
                </c:pt>
                <c:pt idx="24303">
                  <c:v>-3.9910400000000001E-4</c:v>
                </c:pt>
                <c:pt idx="24304">
                  <c:v>-1.451585E-3</c:v>
                </c:pt>
                <c:pt idx="24305">
                  <c:v>-3.0402899999999999E-4</c:v>
                </c:pt>
                <c:pt idx="24306">
                  <c:v>-1.2761490000000001E-3</c:v>
                </c:pt>
                <c:pt idx="24307">
                  <c:v>-2.3996600000000001E-4</c:v>
                </c:pt>
                <c:pt idx="24308">
                  <c:v>-3.4036800000000002E-4</c:v>
                </c:pt>
                <c:pt idx="24309">
                  <c:v>-2.9257600000000001E-4</c:v>
                </c:pt>
                <c:pt idx="24310">
                  <c:v>1.290673E-3</c:v>
                </c:pt>
                <c:pt idx="24311">
                  <c:v>-1.2137E-4</c:v>
                </c:pt>
                <c:pt idx="24312">
                  <c:v>-1.0920929999999999E-3</c:v>
                </c:pt>
                <c:pt idx="24313">
                  <c:v>7.1392899999999997E-4</c:v>
                </c:pt>
                <c:pt idx="24314">
                  <c:v>-1.8480320000000001E-3</c:v>
                </c:pt>
                <c:pt idx="24315">
                  <c:v>1.008559E-3</c:v>
                </c:pt>
                <c:pt idx="24316">
                  <c:v>1.814698E-3</c:v>
                </c:pt>
                <c:pt idx="24317">
                  <c:v>-1.732171E-3</c:v>
                </c:pt>
                <c:pt idx="24318">
                  <c:v>-1.456001E-3</c:v>
                </c:pt>
                <c:pt idx="24319">
                  <c:v>-4.18539E-4</c:v>
                </c:pt>
                <c:pt idx="24320">
                  <c:v>-1.62575E-3</c:v>
                </c:pt>
                <c:pt idx="24321">
                  <c:v>1.1318210000000001E-3</c:v>
                </c:pt>
                <c:pt idx="24322">
                  <c:v>4.6683E-4</c:v>
                </c:pt>
                <c:pt idx="24323">
                  <c:v>2.1980300000000001E-3</c:v>
                </c:pt>
                <c:pt idx="24324">
                  <c:v>1.0347620000000001E-3</c:v>
                </c:pt>
                <c:pt idx="24325">
                  <c:v>1.2638999999999999E-4</c:v>
                </c:pt>
                <c:pt idx="24326">
                  <c:v>-5.1756199999999995E-4</c:v>
                </c:pt>
                <c:pt idx="24327">
                  <c:v>1.0980720000000001E-3</c:v>
                </c:pt>
                <c:pt idx="24328">
                  <c:v>-5.9170399999999997E-4</c:v>
                </c:pt>
                <c:pt idx="24329">
                  <c:v>7.8029E-4</c:v>
                </c:pt>
                <c:pt idx="24330">
                  <c:v>4.8893999999999999E-4</c:v>
                </c:pt>
                <c:pt idx="24331">
                  <c:v>1.84575E-3</c:v>
                </c:pt>
                <c:pt idx="24332">
                  <c:v>-1.2267389999999999E-3</c:v>
                </c:pt>
                <c:pt idx="24333">
                  <c:v>1.1111199999999999E-3</c:v>
                </c:pt>
                <c:pt idx="24334">
                  <c:v>-6.8757900000000001E-4</c:v>
                </c:pt>
                <c:pt idx="24335">
                  <c:v>8.6383900000000003E-4</c:v>
                </c:pt>
                <c:pt idx="24336">
                  <c:v>6.0071899999999999E-4</c:v>
                </c:pt>
                <c:pt idx="24337">
                  <c:v>5.5080799999999996E-4</c:v>
                </c:pt>
                <c:pt idx="24338">
                  <c:v>-1.6998289999999999E-3</c:v>
                </c:pt>
                <c:pt idx="24339">
                  <c:v>-2.1973500000000001E-4</c:v>
                </c:pt>
                <c:pt idx="24340">
                  <c:v>2.1323689999999998E-3</c:v>
                </c:pt>
                <c:pt idx="24341">
                  <c:v>9.0555699999999998E-4</c:v>
                </c:pt>
                <c:pt idx="24342">
                  <c:v>1.9404610000000001E-3</c:v>
                </c:pt>
                <c:pt idx="24343">
                  <c:v>1.20396E-4</c:v>
                </c:pt>
                <c:pt idx="24344">
                  <c:v>-6.6790000000000003E-4</c:v>
                </c:pt>
                <c:pt idx="24345">
                  <c:v>-1.2655349999999999E-3</c:v>
                </c:pt>
                <c:pt idx="24346">
                  <c:v>1.5813839999999999E-3</c:v>
                </c:pt>
                <c:pt idx="24347">
                  <c:v>-1.05973E-4</c:v>
                </c:pt>
                <c:pt idx="24348">
                  <c:v>9.2174100000000001E-4</c:v>
                </c:pt>
                <c:pt idx="24349">
                  <c:v>-2.10781E-4</c:v>
                </c:pt>
                <c:pt idx="24350">
                  <c:v>1.903769E-3</c:v>
                </c:pt>
                <c:pt idx="24351">
                  <c:v>1.2403939999999999E-3</c:v>
                </c:pt>
                <c:pt idx="24352">
                  <c:v>-1.5536799999999999E-4</c:v>
                </c:pt>
                <c:pt idx="24353">
                  <c:v>1.444706E-3</c:v>
                </c:pt>
                <c:pt idx="24354">
                  <c:v>-2.7769370000000002E-3</c:v>
                </c:pt>
                <c:pt idx="24355">
                  <c:v>-1.0001879999999999E-3</c:v>
                </c:pt>
                <c:pt idx="24356">
                  <c:v>-1.85527E-4</c:v>
                </c:pt>
                <c:pt idx="24357">
                  <c:v>-1.0453579999999999E-3</c:v>
                </c:pt>
                <c:pt idx="24358">
                  <c:v>-2.713296E-3</c:v>
                </c:pt>
                <c:pt idx="24359">
                  <c:v>-9.8313000000000003E-4</c:v>
                </c:pt>
                <c:pt idx="24360">
                  <c:v>-2.8619909999999999E-3</c:v>
                </c:pt>
                <c:pt idx="24361">
                  <c:v>-7.02865E-4</c:v>
                </c:pt>
                <c:pt idx="24362">
                  <c:v>-8.0379900000000001E-4</c:v>
                </c:pt>
                <c:pt idx="24363">
                  <c:v>-6.2045600000000002E-4</c:v>
                </c:pt>
                <c:pt idx="24364">
                  <c:v>-7.2165700000000001E-4</c:v>
                </c:pt>
                <c:pt idx="24365">
                  <c:v>5.7674699999999996E-4</c:v>
                </c:pt>
                <c:pt idx="24366">
                  <c:v>-5.4018200000000005E-4</c:v>
                </c:pt>
                <c:pt idx="24367">
                  <c:v>2.34329E-3</c:v>
                </c:pt>
                <c:pt idx="24368">
                  <c:v>2.25811E-4</c:v>
                </c:pt>
                <c:pt idx="24369">
                  <c:v>9.6681399999999998E-4</c:v>
                </c:pt>
                <c:pt idx="24370">
                  <c:v>-1.332027E-3</c:v>
                </c:pt>
                <c:pt idx="24371">
                  <c:v>-3.4443939999999999E-3</c:v>
                </c:pt>
                <c:pt idx="24372">
                  <c:v>-5.3835199999999997E-4</c:v>
                </c:pt>
                <c:pt idx="24373">
                  <c:v>-2.8126890000000002E-3</c:v>
                </c:pt>
                <c:pt idx="24374">
                  <c:v>-3.56456E-4</c:v>
                </c:pt>
                <c:pt idx="24375">
                  <c:v>-4.4254500000000003E-4</c:v>
                </c:pt>
                <c:pt idx="24376">
                  <c:v>9.8224599999999999E-4</c:v>
                </c:pt>
                <c:pt idx="24377">
                  <c:v>-9.5089800000000004E-4</c:v>
                </c:pt>
                <c:pt idx="24378">
                  <c:v>2.347694E-3</c:v>
                </c:pt>
                <c:pt idx="24379">
                  <c:v>6.2928300000000001E-4</c:v>
                </c:pt>
                <c:pt idx="24380">
                  <c:v>-1.0521700000000001E-4</c:v>
                </c:pt>
                <c:pt idx="24381" formatCode="0.00E+00">
                  <c:v>5.26626E-5</c:v>
                </c:pt>
                <c:pt idx="24382">
                  <c:v>-9.9662300000000008E-4</c:v>
                </c:pt>
                <c:pt idx="24383">
                  <c:v>1.84494E-4</c:v>
                </c:pt>
                <c:pt idx="24384">
                  <c:v>1.9799969999999998E-3</c:v>
                </c:pt>
                <c:pt idx="24385">
                  <c:v>3.1436979999999999E-3</c:v>
                </c:pt>
                <c:pt idx="24386">
                  <c:v>-2.6727899999999999E-4</c:v>
                </c:pt>
                <c:pt idx="24387">
                  <c:v>-3.5922599999999998E-4</c:v>
                </c:pt>
                <c:pt idx="24388">
                  <c:v>-7.0463700000000004E-4</c:v>
                </c:pt>
                <c:pt idx="24389">
                  <c:v>2.6234400000000002E-4</c:v>
                </c:pt>
                <c:pt idx="24390">
                  <c:v>-1.0324850000000001E-3</c:v>
                </c:pt>
                <c:pt idx="24391">
                  <c:v>-1.708352E-3</c:v>
                </c:pt>
                <c:pt idx="24392">
                  <c:v>7.1033100000000003E-4</c:v>
                </c:pt>
                <c:pt idx="24393">
                  <c:v>4.1403799999999998E-4</c:v>
                </c:pt>
                <c:pt idx="24394">
                  <c:v>1.84208E-4</c:v>
                </c:pt>
                <c:pt idx="24395">
                  <c:v>-4.7630699999999998E-4</c:v>
                </c:pt>
                <c:pt idx="24396">
                  <c:v>-1.625727E-3</c:v>
                </c:pt>
                <c:pt idx="24397">
                  <c:v>-1.3530399999999999E-4</c:v>
                </c:pt>
                <c:pt idx="24398">
                  <c:v>-2.5950000000000001E-3</c:v>
                </c:pt>
                <c:pt idx="24399">
                  <c:v>2.07352E-4</c:v>
                </c:pt>
                <c:pt idx="24400">
                  <c:v>-1.287481E-3</c:v>
                </c:pt>
                <c:pt idx="24401">
                  <c:v>-1.40682E-3</c:v>
                </c:pt>
                <c:pt idx="24402">
                  <c:v>-1.0507559999999999E-3</c:v>
                </c:pt>
                <c:pt idx="24403">
                  <c:v>1.2798040000000001E-3</c:v>
                </c:pt>
                <c:pt idx="24404">
                  <c:v>-2.8719900000000003E-4</c:v>
                </c:pt>
                <c:pt idx="24405">
                  <c:v>1.7560690000000001E-3</c:v>
                </c:pt>
                <c:pt idx="24406">
                  <c:v>-7.8485299999999996E-4</c:v>
                </c:pt>
                <c:pt idx="24407">
                  <c:v>-5.0000800000000003E-4</c:v>
                </c:pt>
                <c:pt idx="24408">
                  <c:v>-8.1798999999999999E-4</c:v>
                </c:pt>
                <c:pt idx="24409">
                  <c:v>-5.7610300000000001E-4</c:v>
                </c:pt>
                <c:pt idx="24410">
                  <c:v>-9.1086200000000002E-4</c:v>
                </c:pt>
                <c:pt idx="24411">
                  <c:v>-6.4413299999999997E-4</c:v>
                </c:pt>
                <c:pt idx="24412">
                  <c:v>-9.4373899999999997E-4</c:v>
                </c:pt>
                <c:pt idx="24413">
                  <c:v>7.1296399999999996E-4</c:v>
                </c:pt>
                <c:pt idx="24414">
                  <c:v>9.03114E-4</c:v>
                </c:pt>
                <c:pt idx="24415">
                  <c:v>-1.6368730000000001E-3</c:v>
                </c:pt>
                <c:pt idx="24416">
                  <c:v>-1.64646E-3</c:v>
                </c:pt>
                <c:pt idx="24417">
                  <c:v>-1.169202E-3</c:v>
                </c:pt>
                <c:pt idx="24418">
                  <c:v>-3.6222390000000002E-3</c:v>
                </c:pt>
                <c:pt idx="24419">
                  <c:v>1.2717300000000001E-4</c:v>
                </c:pt>
                <c:pt idx="24420">
                  <c:v>2.8509800000000001E-4</c:v>
                </c:pt>
                <c:pt idx="24421">
                  <c:v>1.1470709999999999E-3</c:v>
                </c:pt>
                <c:pt idx="24422">
                  <c:v>1.425637E-3</c:v>
                </c:pt>
                <c:pt idx="24423">
                  <c:v>5.9930300000000003E-4</c:v>
                </c:pt>
                <c:pt idx="24424">
                  <c:v>2.8957800000000003E-4</c:v>
                </c:pt>
                <c:pt idx="24425">
                  <c:v>3.9368999999999998E-4</c:v>
                </c:pt>
                <c:pt idx="24426" formatCode="0.00E+00">
                  <c:v>-6.1177600000000002E-5</c:v>
                </c:pt>
                <c:pt idx="24427">
                  <c:v>4.2153999999999998E-4</c:v>
                </c:pt>
                <c:pt idx="24428">
                  <c:v>-2.098876E-3</c:v>
                </c:pt>
                <c:pt idx="24429">
                  <c:v>-1.2620369999999999E-3</c:v>
                </c:pt>
                <c:pt idx="24430">
                  <c:v>1.0104389999999999E-3</c:v>
                </c:pt>
                <c:pt idx="24431">
                  <c:v>-7.0518000000000002E-4</c:v>
                </c:pt>
                <c:pt idx="24432">
                  <c:v>-2.0311679999999999E-3</c:v>
                </c:pt>
                <c:pt idx="24433">
                  <c:v>-3.109517E-3</c:v>
                </c:pt>
                <c:pt idx="24434">
                  <c:v>4.1917199999999999E-4</c:v>
                </c:pt>
                <c:pt idx="24435">
                  <c:v>-1.8092830000000001E-3</c:v>
                </c:pt>
                <c:pt idx="24436">
                  <c:v>-1.5738600000000001E-3</c:v>
                </c:pt>
                <c:pt idx="24437">
                  <c:v>6.4295599999999997E-4</c:v>
                </c:pt>
                <c:pt idx="24438">
                  <c:v>-2.413288E-3</c:v>
                </c:pt>
                <c:pt idx="24439">
                  <c:v>-2.095291E-3</c:v>
                </c:pt>
                <c:pt idx="24440">
                  <c:v>-2.4164690000000001E-3</c:v>
                </c:pt>
                <c:pt idx="24441">
                  <c:v>-3.3507989999999998E-3</c:v>
                </c:pt>
                <c:pt idx="24442">
                  <c:v>-3.1910089999999999E-3</c:v>
                </c:pt>
                <c:pt idx="24443">
                  <c:v>-2.3104750000000002E-3</c:v>
                </c:pt>
                <c:pt idx="24444">
                  <c:v>-2.5478099999999999E-4</c:v>
                </c:pt>
                <c:pt idx="24445">
                  <c:v>-3.00315E-4</c:v>
                </c:pt>
                <c:pt idx="24446">
                  <c:v>-1.3666450000000001E-3</c:v>
                </c:pt>
                <c:pt idx="24447">
                  <c:v>-8.2150699999999997E-4</c:v>
                </c:pt>
                <c:pt idx="24448">
                  <c:v>-2.3957010000000001E-3</c:v>
                </c:pt>
                <c:pt idx="24449">
                  <c:v>2.5738099999999999E-4</c:v>
                </c:pt>
                <c:pt idx="24450">
                  <c:v>-1.05608E-4</c:v>
                </c:pt>
                <c:pt idx="24451">
                  <c:v>-2.1244660000000002E-3</c:v>
                </c:pt>
                <c:pt idx="24452">
                  <c:v>8.6093699999999999E-4</c:v>
                </c:pt>
                <c:pt idx="24453">
                  <c:v>-7.15528E-4</c:v>
                </c:pt>
                <c:pt idx="24454">
                  <c:v>7.9474999999999999E-4</c:v>
                </c:pt>
                <c:pt idx="24455">
                  <c:v>-9.8210500000000004E-4</c:v>
                </c:pt>
                <c:pt idx="24456">
                  <c:v>2.948188E-3</c:v>
                </c:pt>
                <c:pt idx="24457">
                  <c:v>1.3991450000000001E-3</c:v>
                </c:pt>
                <c:pt idx="24458">
                  <c:v>3.1610919999999999E-3</c:v>
                </c:pt>
                <c:pt idx="24459">
                  <c:v>1.2152739999999999E-3</c:v>
                </c:pt>
                <c:pt idx="24460">
                  <c:v>1.5320500000000001E-4</c:v>
                </c:pt>
                <c:pt idx="24461">
                  <c:v>1.3913599999999999E-4</c:v>
                </c:pt>
                <c:pt idx="24462">
                  <c:v>2.0664659999999999E-3</c:v>
                </c:pt>
                <c:pt idx="24463">
                  <c:v>-6.5749299999999999E-4</c:v>
                </c:pt>
                <c:pt idx="24464">
                  <c:v>1.6424129999999999E-3</c:v>
                </c:pt>
                <c:pt idx="24465">
                  <c:v>-2.324595E-3</c:v>
                </c:pt>
                <c:pt idx="24466">
                  <c:v>2.441665E-3</c:v>
                </c:pt>
                <c:pt idx="24467">
                  <c:v>-4.4619199999999999E-4</c:v>
                </c:pt>
                <c:pt idx="24468">
                  <c:v>2.1133720000000001E-3</c:v>
                </c:pt>
                <c:pt idx="24469">
                  <c:v>1.8770150000000001E-3</c:v>
                </c:pt>
                <c:pt idx="24470">
                  <c:v>1.111889E-3</c:v>
                </c:pt>
                <c:pt idx="24471">
                  <c:v>-1.9649500000000001E-4</c:v>
                </c:pt>
                <c:pt idx="24472">
                  <c:v>2.3835760000000001E-3</c:v>
                </c:pt>
                <c:pt idx="24473">
                  <c:v>9.4596299999999997E-4</c:v>
                </c:pt>
                <c:pt idx="24474">
                  <c:v>6.9296199999999998E-4</c:v>
                </c:pt>
                <c:pt idx="24475">
                  <c:v>-9.8126000000000007E-4</c:v>
                </c:pt>
                <c:pt idx="24476" formatCode="0.00E+00">
                  <c:v>-8.1910799999999995E-5</c:v>
                </c:pt>
                <c:pt idx="24477">
                  <c:v>-8.9682800000000001E-4</c:v>
                </c:pt>
                <c:pt idx="24478">
                  <c:v>-1.1562199999999999E-3</c:v>
                </c:pt>
                <c:pt idx="24479">
                  <c:v>-3.3850489999999998E-3</c:v>
                </c:pt>
                <c:pt idx="24480">
                  <c:v>2.3442089999999999E-3</c:v>
                </c:pt>
                <c:pt idx="24481">
                  <c:v>-2.2773540000000001E-3</c:v>
                </c:pt>
                <c:pt idx="24482">
                  <c:v>-3.2475429999999999E-3</c:v>
                </c:pt>
                <c:pt idx="24483">
                  <c:v>-1.363433E-3</c:v>
                </c:pt>
                <c:pt idx="24484">
                  <c:v>-2.1610499999999999E-3</c:v>
                </c:pt>
                <c:pt idx="24485">
                  <c:v>-2.7056299999999998E-4</c:v>
                </c:pt>
                <c:pt idx="24486">
                  <c:v>-4.5321529999999997E-3</c:v>
                </c:pt>
                <c:pt idx="24487">
                  <c:v>-2.2036709999999999E-3</c:v>
                </c:pt>
                <c:pt idx="24488">
                  <c:v>-6.2042200000000003E-4</c:v>
                </c:pt>
                <c:pt idx="24489">
                  <c:v>3.9668899999999998E-4</c:v>
                </c:pt>
                <c:pt idx="24490">
                  <c:v>-2.9506390000000001E-3</c:v>
                </c:pt>
                <c:pt idx="24491">
                  <c:v>1.1290129999999999E-3</c:v>
                </c:pt>
                <c:pt idx="24492">
                  <c:v>-2.3000730000000001E-3</c:v>
                </c:pt>
                <c:pt idx="24493">
                  <c:v>-9.83996E-4</c:v>
                </c:pt>
                <c:pt idx="24494">
                  <c:v>-1.6537819999999999E-3</c:v>
                </c:pt>
                <c:pt idx="24495">
                  <c:v>1.1186220000000001E-3</c:v>
                </c:pt>
                <c:pt idx="24496">
                  <c:v>3.5378380000000002E-3</c:v>
                </c:pt>
                <c:pt idx="24497">
                  <c:v>1.8909179999999999E-3</c:v>
                </c:pt>
                <c:pt idx="24498">
                  <c:v>1.3657420000000001E-3</c:v>
                </c:pt>
                <c:pt idx="24499">
                  <c:v>2.646018E-3</c:v>
                </c:pt>
                <c:pt idx="24500" formatCode="0.00E+00">
                  <c:v>4.3577E-5</c:v>
                </c:pt>
                <c:pt idx="24501">
                  <c:v>8.9390100000000001E-4</c:v>
                </c:pt>
                <c:pt idx="24502">
                  <c:v>1.367411E-3</c:v>
                </c:pt>
                <c:pt idx="24503">
                  <c:v>4.3092970000000001E-3</c:v>
                </c:pt>
                <c:pt idx="24504">
                  <c:v>2.2498739999999998E-3</c:v>
                </c:pt>
                <c:pt idx="24505">
                  <c:v>2.8108799999999998E-4</c:v>
                </c:pt>
                <c:pt idx="24506">
                  <c:v>1.046214E-3</c:v>
                </c:pt>
                <c:pt idx="24507">
                  <c:v>2.0744460000000002E-3</c:v>
                </c:pt>
                <c:pt idx="24508">
                  <c:v>2.366595E-3</c:v>
                </c:pt>
                <c:pt idx="24509">
                  <c:v>1.649614E-3</c:v>
                </c:pt>
                <c:pt idx="24510">
                  <c:v>2.5606819999999999E-3</c:v>
                </c:pt>
                <c:pt idx="24511" formatCode="0.00E+00">
                  <c:v>7.1250399999999998E-5</c:v>
                </c:pt>
                <c:pt idx="24512">
                  <c:v>8.2359299999999996E-4</c:v>
                </c:pt>
                <c:pt idx="24513">
                  <c:v>-1.2528600000000001E-4</c:v>
                </c:pt>
                <c:pt idx="24514">
                  <c:v>6.3664400000000001E-4</c:v>
                </c:pt>
                <c:pt idx="24515">
                  <c:v>-5.3326399999999998E-4</c:v>
                </c:pt>
                <c:pt idx="24516">
                  <c:v>9.3546999999999999E-4</c:v>
                </c:pt>
                <c:pt idx="24517">
                  <c:v>-1.1351239999999999E-3</c:v>
                </c:pt>
                <c:pt idx="24518">
                  <c:v>2.0417999999999999E-4</c:v>
                </c:pt>
                <c:pt idx="24519">
                  <c:v>2.2258600000000001E-3</c:v>
                </c:pt>
                <c:pt idx="24520">
                  <c:v>-5.2092399999999997E-4</c:v>
                </c:pt>
                <c:pt idx="24521">
                  <c:v>-2.9078699999999998E-4</c:v>
                </c:pt>
                <c:pt idx="24522">
                  <c:v>1.544131E-3</c:v>
                </c:pt>
                <c:pt idx="24523">
                  <c:v>-1.198099E-3</c:v>
                </c:pt>
                <c:pt idx="24524">
                  <c:v>-2.1203509999999999E-3</c:v>
                </c:pt>
                <c:pt idx="24525">
                  <c:v>-5.3835700000000005E-4</c:v>
                </c:pt>
                <c:pt idx="24526">
                  <c:v>1.85224E-4</c:v>
                </c:pt>
                <c:pt idx="24527">
                  <c:v>-8.9920500000000003E-4</c:v>
                </c:pt>
                <c:pt idx="24528">
                  <c:v>1.0267919999999999E-3</c:v>
                </c:pt>
                <c:pt idx="24529">
                  <c:v>-1.5919179999999999E-3</c:v>
                </c:pt>
                <c:pt idx="24530">
                  <c:v>-2.30244E-4</c:v>
                </c:pt>
                <c:pt idx="24531">
                  <c:v>-8.4317799999999998E-4</c:v>
                </c:pt>
                <c:pt idx="24532">
                  <c:v>-1.5901940000000001E-3</c:v>
                </c:pt>
                <c:pt idx="24533">
                  <c:v>2.93777E-4</c:v>
                </c:pt>
                <c:pt idx="24534">
                  <c:v>-1.102518E-3</c:v>
                </c:pt>
                <c:pt idx="24535">
                  <c:v>-2.3677329999999999E-3</c:v>
                </c:pt>
                <c:pt idx="24536">
                  <c:v>-1.5898240000000001E-3</c:v>
                </c:pt>
                <c:pt idx="24537">
                  <c:v>3.3003399999999999E-4</c:v>
                </c:pt>
                <c:pt idx="24538">
                  <c:v>-4.4402210000000003E-3</c:v>
                </c:pt>
                <c:pt idx="24539">
                  <c:v>-1.5717560000000001E-3</c:v>
                </c:pt>
                <c:pt idx="24540" formatCode="0.00E+00">
                  <c:v>-7.2662699999999998E-5</c:v>
                </c:pt>
                <c:pt idx="24541">
                  <c:v>-1.9689740000000001E-3</c:v>
                </c:pt>
                <c:pt idx="24542">
                  <c:v>-1.60199E-3</c:v>
                </c:pt>
                <c:pt idx="24543">
                  <c:v>-7.1887199999999996E-4</c:v>
                </c:pt>
                <c:pt idx="24544">
                  <c:v>-1.5822690000000001E-3</c:v>
                </c:pt>
                <c:pt idx="24545">
                  <c:v>-1.6676250000000001E-3</c:v>
                </c:pt>
                <c:pt idx="24546">
                  <c:v>6.8261500000000002E-4</c:v>
                </c:pt>
                <c:pt idx="24547">
                  <c:v>-4.2653400000000001E-4</c:v>
                </c:pt>
                <c:pt idx="24548">
                  <c:v>3.8386600000000001E-4</c:v>
                </c:pt>
                <c:pt idx="24549">
                  <c:v>9.3921200000000003E-4</c:v>
                </c:pt>
                <c:pt idx="24550">
                  <c:v>8.1324499999999998E-4</c:v>
                </c:pt>
                <c:pt idx="24551">
                  <c:v>1.3301099999999999E-4</c:v>
                </c:pt>
                <c:pt idx="24552">
                  <c:v>9.3835100000000003E-4</c:v>
                </c:pt>
                <c:pt idx="24553">
                  <c:v>2.198247E-3</c:v>
                </c:pt>
                <c:pt idx="24554">
                  <c:v>2.1306020000000001E-3</c:v>
                </c:pt>
                <c:pt idx="24555">
                  <c:v>3.5091480000000001E-3</c:v>
                </c:pt>
                <c:pt idx="24556">
                  <c:v>3.5570850000000002E-3</c:v>
                </c:pt>
                <c:pt idx="24557">
                  <c:v>2.9503390000000002E-3</c:v>
                </c:pt>
                <c:pt idx="24558">
                  <c:v>2.3849499999999998E-3</c:v>
                </c:pt>
                <c:pt idx="24559">
                  <c:v>1.98015E-3</c:v>
                </c:pt>
                <c:pt idx="24560">
                  <c:v>1.937273E-3</c:v>
                </c:pt>
                <c:pt idx="24561">
                  <c:v>3.5498169999999998E-3</c:v>
                </c:pt>
                <c:pt idx="24562">
                  <c:v>4.0542740000000001E-3</c:v>
                </c:pt>
                <c:pt idx="24563">
                  <c:v>1.147042E-3</c:v>
                </c:pt>
                <c:pt idx="24564">
                  <c:v>1.1435810000000001E-3</c:v>
                </c:pt>
                <c:pt idx="24565">
                  <c:v>6.5534999999999996E-4</c:v>
                </c:pt>
                <c:pt idx="24566">
                  <c:v>3.4324939999999999E-3</c:v>
                </c:pt>
                <c:pt idx="24567">
                  <c:v>1.3572460000000001E-3</c:v>
                </c:pt>
                <c:pt idx="24568">
                  <c:v>2.1253019999999999E-3</c:v>
                </c:pt>
                <c:pt idx="24569">
                  <c:v>3.2949469999999999E-3</c:v>
                </c:pt>
                <c:pt idx="24570">
                  <c:v>1.103698E-3</c:v>
                </c:pt>
                <c:pt idx="24571">
                  <c:v>9.8196500000000001E-4</c:v>
                </c:pt>
                <c:pt idx="24572">
                  <c:v>-1.3557580000000001E-3</c:v>
                </c:pt>
                <c:pt idx="24573">
                  <c:v>1.0848489999999999E-3</c:v>
                </c:pt>
                <c:pt idx="24574">
                  <c:v>-1.107731E-3</c:v>
                </c:pt>
                <c:pt idx="24575" formatCode="0.00E+00">
                  <c:v>4.3021E-5</c:v>
                </c:pt>
                <c:pt idx="24576">
                  <c:v>1.230524E-3</c:v>
                </c:pt>
                <c:pt idx="24577">
                  <c:v>2.437711E-3</c:v>
                </c:pt>
                <c:pt idx="24578">
                  <c:v>1.697086E-3</c:v>
                </c:pt>
                <c:pt idx="24579">
                  <c:v>7.8040499999999997E-4</c:v>
                </c:pt>
                <c:pt idx="24580">
                  <c:v>1.949267E-3</c:v>
                </c:pt>
                <c:pt idx="24581">
                  <c:v>2.6606749999999999E-3</c:v>
                </c:pt>
                <c:pt idx="24582">
                  <c:v>2.741102E-3</c:v>
                </c:pt>
                <c:pt idx="24583">
                  <c:v>2.113846E-3</c:v>
                </c:pt>
                <c:pt idx="24584">
                  <c:v>2.718916E-3</c:v>
                </c:pt>
                <c:pt idx="24585">
                  <c:v>6.7199959999999998E-3</c:v>
                </c:pt>
                <c:pt idx="24586">
                  <c:v>2.7050139999999999E-3</c:v>
                </c:pt>
                <c:pt idx="24587">
                  <c:v>2.3604379999999999E-3</c:v>
                </c:pt>
                <c:pt idx="24588">
                  <c:v>5.45876E-3</c:v>
                </c:pt>
                <c:pt idx="24589">
                  <c:v>5.4627119999999998E-3</c:v>
                </c:pt>
                <c:pt idx="24590">
                  <c:v>7.4100149999999998E-3</c:v>
                </c:pt>
                <c:pt idx="24591">
                  <c:v>5.222005E-3</c:v>
                </c:pt>
                <c:pt idx="24592">
                  <c:v>3.5250390000000002E-3</c:v>
                </c:pt>
                <c:pt idx="24593">
                  <c:v>6.053971E-3</c:v>
                </c:pt>
                <c:pt idx="24594">
                  <c:v>3.9032020000000001E-3</c:v>
                </c:pt>
                <c:pt idx="24595">
                  <c:v>4.7796169999999999E-3</c:v>
                </c:pt>
                <c:pt idx="24596">
                  <c:v>3.6637520000000002E-3</c:v>
                </c:pt>
                <c:pt idx="24597">
                  <c:v>2.3458799999999998E-3</c:v>
                </c:pt>
                <c:pt idx="24598">
                  <c:v>2.9112690000000002E-3</c:v>
                </c:pt>
                <c:pt idx="24599">
                  <c:v>2.781207E-3</c:v>
                </c:pt>
                <c:pt idx="24600">
                  <c:v>6.5682220000000003E-3</c:v>
                </c:pt>
                <c:pt idx="24601">
                  <c:v>2.8704500000000001E-3</c:v>
                </c:pt>
                <c:pt idx="24602">
                  <c:v>4.2247200000000002E-4</c:v>
                </c:pt>
                <c:pt idx="24603">
                  <c:v>2.463523E-3</c:v>
                </c:pt>
                <c:pt idx="24604">
                  <c:v>4.84359E-3</c:v>
                </c:pt>
                <c:pt idx="24605">
                  <c:v>3.069413E-3</c:v>
                </c:pt>
                <c:pt idx="24606">
                  <c:v>1.9215899999999999E-3</c:v>
                </c:pt>
                <c:pt idx="24607">
                  <c:v>9.9018200000000004E-4</c:v>
                </c:pt>
                <c:pt idx="24608">
                  <c:v>9.2093999999999997E-4</c:v>
                </c:pt>
                <c:pt idx="24609" formatCode="0.00E+00">
                  <c:v>-3.9900700000000002E-5</c:v>
                </c:pt>
                <c:pt idx="24610">
                  <c:v>2.3526829999999999E-3</c:v>
                </c:pt>
                <c:pt idx="24611">
                  <c:v>4.1059700000000001E-4</c:v>
                </c:pt>
                <c:pt idx="24612">
                  <c:v>-5.4441299999999999E-4</c:v>
                </c:pt>
                <c:pt idx="24613">
                  <c:v>1.2662E-4</c:v>
                </c:pt>
                <c:pt idx="24614">
                  <c:v>-7.0695000000000003E-4</c:v>
                </c:pt>
                <c:pt idx="24615">
                  <c:v>-1.5049E-3</c:v>
                </c:pt>
                <c:pt idx="24616">
                  <c:v>-1.75184E-4</c:v>
                </c:pt>
                <c:pt idx="24617">
                  <c:v>-3.161381E-3</c:v>
                </c:pt>
                <c:pt idx="24618">
                  <c:v>7.2763299999999999E-4</c:v>
                </c:pt>
                <c:pt idx="24619">
                  <c:v>-3.6502650000000002E-3</c:v>
                </c:pt>
                <c:pt idx="24620">
                  <c:v>-8.9655599999999996E-4</c:v>
                </c:pt>
                <c:pt idx="24621">
                  <c:v>-7.7376099999999998E-4</c:v>
                </c:pt>
                <c:pt idx="24622">
                  <c:v>-1.758864E-3</c:v>
                </c:pt>
                <c:pt idx="24623">
                  <c:v>-2.6271250000000001E-3</c:v>
                </c:pt>
                <c:pt idx="24624">
                  <c:v>-3.1754700000000001E-3</c:v>
                </c:pt>
                <c:pt idx="24625">
                  <c:v>-2.4968030000000001E-3</c:v>
                </c:pt>
                <c:pt idx="24626">
                  <c:v>-3.3918910000000002E-3</c:v>
                </c:pt>
                <c:pt idx="24627">
                  <c:v>-5.9853859999999997E-3</c:v>
                </c:pt>
                <c:pt idx="24628">
                  <c:v>-1.6582820000000001E-3</c:v>
                </c:pt>
                <c:pt idx="24629">
                  <c:v>-6.6520000000000001E-4</c:v>
                </c:pt>
                <c:pt idx="24630">
                  <c:v>-8.2898499999999996E-4</c:v>
                </c:pt>
                <c:pt idx="24631">
                  <c:v>-2.8069639999999999E-3</c:v>
                </c:pt>
                <c:pt idx="24632">
                  <c:v>-2.1771260000000001E-3</c:v>
                </c:pt>
                <c:pt idx="24633">
                  <c:v>-1.623305E-3</c:v>
                </c:pt>
                <c:pt idx="24634">
                  <c:v>2.7313199999999999E-4</c:v>
                </c:pt>
                <c:pt idx="24635">
                  <c:v>1.0104720000000001E-3</c:v>
                </c:pt>
                <c:pt idx="24636">
                  <c:v>2.3188829999999999E-3</c:v>
                </c:pt>
                <c:pt idx="24637">
                  <c:v>3.2610489999999998E-3</c:v>
                </c:pt>
                <c:pt idx="24638">
                  <c:v>1.2799230000000001E-3</c:v>
                </c:pt>
                <c:pt idx="24639">
                  <c:v>-5.5244300000000001E-4</c:v>
                </c:pt>
                <c:pt idx="24640">
                  <c:v>3.778656E-3</c:v>
                </c:pt>
                <c:pt idx="24641">
                  <c:v>2.85637E-3</c:v>
                </c:pt>
                <c:pt idx="24642">
                  <c:v>7.1310100000000001E-3</c:v>
                </c:pt>
                <c:pt idx="24643">
                  <c:v>5.3629890000000003E-3</c:v>
                </c:pt>
                <c:pt idx="24644">
                  <c:v>2.2955599999999999E-3</c:v>
                </c:pt>
                <c:pt idx="24645">
                  <c:v>5.1267040000000002E-3</c:v>
                </c:pt>
                <c:pt idx="24646">
                  <c:v>8.3480640000000005E-3</c:v>
                </c:pt>
                <c:pt idx="24647">
                  <c:v>5.9506919999999996E-3</c:v>
                </c:pt>
                <c:pt idx="24648">
                  <c:v>5.8247239999999999E-3</c:v>
                </c:pt>
                <c:pt idx="24649">
                  <c:v>7.3010749999999998E-3</c:v>
                </c:pt>
                <c:pt idx="24650">
                  <c:v>5.2310000000000004E-3</c:v>
                </c:pt>
                <c:pt idx="24651">
                  <c:v>5.4741959999999997E-3</c:v>
                </c:pt>
                <c:pt idx="24652">
                  <c:v>5.1000220000000001E-3</c:v>
                </c:pt>
                <c:pt idx="24653">
                  <c:v>8.8000030000000007E-3</c:v>
                </c:pt>
                <c:pt idx="24654">
                  <c:v>7.0566969999999998E-3</c:v>
                </c:pt>
                <c:pt idx="24655">
                  <c:v>4.9999770000000001E-3</c:v>
                </c:pt>
                <c:pt idx="24656">
                  <c:v>4.6447119999999996E-3</c:v>
                </c:pt>
                <c:pt idx="24657">
                  <c:v>3.3804450000000002E-3</c:v>
                </c:pt>
                <c:pt idx="24658">
                  <c:v>5.8862130000000004E-3</c:v>
                </c:pt>
                <c:pt idx="24659">
                  <c:v>4.9765590000000002E-3</c:v>
                </c:pt>
                <c:pt idx="24660">
                  <c:v>4.993071E-3</c:v>
                </c:pt>
                <c:pt idx="24661">
                  <c:v>6.5010620000000002E-3</c:v>
                </c:pt>
                <c:pt idx="24662">
                  <c:v>3.011255E-3</c:v>
                </c:pt>
                <c:pt idx="24663">
                  <c:v>3.8305539999999999E-3</c:v>
                </c:pt>
                <c:pt idx="24664">
                  <c:v>2.1754000000000001E-3</c:v>
                </c:pt>
                <c:pt idx="24665">
                  <c:v>5.252924E-3</c:v>
                </c:pt>
                <c:pt idx="24666">
                  <c:v>2.8864390000000002E-3</c:v>
                </c:pt>
                <c:pt idx="24667">
                  <c:v>1.711733E-3</c:v>
                </c:pt>
                <c:pt idx="24668">
                  <c:v>1.9026899999999999E-4</c:v>
                </c:pt>
                <c:pt idx="24669">
                  <c:v>1.620168E-3</c:v>
                </c:pt>
                <c:pt idx="24670">
                  <c:v>5.3839199999999995E-4</c:v>
                </c:pt>
                <c:pt idx="24671">
                  <c:v>-8.3741499999999999E-4</c:v>
                </c:pt>
                <c:pt idx="24672">
                  <c:v>8.4543599999999997E-4</c:v>
                </c:pt>
                <c:pt idx="24673">
                  <c:v>-1.630257E-3</c:v>
                </c:pt>
                <c:pt idx="24674">
                  <c:v>1.580183E-3</c:v>
                </c:pt>
                <c:pt idx="24675">
                  <c:v>2.231065E-3</c:v>
                </c:pt>
                <c:pt idx="24676">
                  <c:v>-1.86754E-3</c:v>
                </c:pt>
                <c:pt idx="24677" formatCode="0.00E+00">
                  <c:v>-3.11015E-5</c:v>
                </c:pt>
                <c:pt idx="24678">
                  <c:v>-1.5853219999999999E-3</c:v>
                </c:pt>
                <c:pt idx="24679">
                  <c:v>-1.737279E-3</c:v>
                </c:pt>
                <c:pt idx="24680">
                  <c:v>-1.070157E-3</c:v>
                </c:pt>
                <c:pt idx="24681">
                  <c:v>6.6114099999999996E-4</c:v>
                </c:pt>
                <c:pt idx="24682">
                  <c:v>-4.1450999999999999E-4</c:v>
                </c:pt>
                <c:pt idx="24683">
                  <c:v>-1.7612560000000001E-3</c:v>
                </c:pt>
                <c:pt idx="24684">
                  <c:v>-3.7871229999999999E-3</c:v>
                </c:pt>
                <c:pt idx="24685">
                  <c:v>-5.8033390000000002E-3</c:v>
                </c:pt>
                <c:pt idx="24686">
                  <c:v>2.1593799999999999E-4</c:v>
                </c:pt>
                <c:pt idx="24687">
                  <c:v>7.5563300000000002E-4</c:v>
                </c:pt>
                <c:pt idx="24688">
                  <c:v>-9.6610000000000001E-4</c:v>
                </c:pt>
                <c:pt idx="24689">
                  <c:v>2.6248949999999999E-3</c:v>
                </c:pt>
                <c:pt idx="24690">
                  <c:v>-9.7090499999999999E-4</c:v>
                </c:pt>
                <c:pt idx="24691">
                  <c:v>1.7345959999999999E-3</c:v>
                </c:pt>
                <c:pt idx="24692">
                  <c:v>3.2110519999999998E-3</c:v>
                </c:pt>
                <c:pt idx="24693">
                  <c:v>1.5400170000000001E-3</c:v>
                </c:pt>
                <c:pt idx="24694">
                  <c:v>1.5309620000000001E-3</c:v>
                </c:pt>
                <c:pt idx="24695">
                  <c:v>5.4929139999999998E-3</c:v>
                </c:pt>
                <c:pt idx="24696">
                  <c:v>7.621844E-3</c:v>
                </c:pt>
                <c:pt idx="24697">
                  <c:v>8.0600759999999994E-3</c:v>
                </c:pt>
                <c:pt idx="24698">
                  <c:v>6.9199769999999999E-3</c:v>
                </c:pt>
                <c:pt idx="24699">
                  <c:v>4.929073E-3</c:v>
                </c:pt>
                <c:pt idx="24700">
                  <c:v>7.3821110000000002E-3</c:v>
                </c:pt>
                <c:pt idx="24701">
                  <c:v>5.9365720000000002E-3</c:v>
                </c:pt>
                <c:pt idx="24702">
                  <c:v>9.9717940000000008E-3</c:v>
                </c:pt>
                <c:pt idx="24703">
                  <c:v>1.0405449000000001E-2</c:v>
                </c:pt>
                <c:pt idx="24704">
                  <c:v>8.1289780000000002E-3</c:v>
                </c:pt>
                <c:pt idx="24705">
                  <c:v>7.4545690000000003E-3</c:v>
                </c:pt>
                <c:pt idx="24706">
                  <c:v>9.1131849999999993E-3</c:v>
                </c:pt>
                <c:pt idx="24707">
                  <c:v>7.886466E-3</c:v>
                </c:pt>
                <c:pt idx="24708">
                  <c:v>1.0125652000000001E-2</c:v>
                </c:pt>
                <c:pt idx="24709">
                  <c:v>8.607979E-3</c:v>
                </c:pt>
                <c:pt idx="24710">
                  <c:v>1.0417597000000001E-2</c:v>
                </c:pt>
                <c:pt idx="24711">
                  <c:v>6.7519909999999997E-3</c:v>
                </c:pt>
                <c:pt idx="24712">
                  <c:v>8.8295230000000006E-3</c:v>
                </c:pt>
                <c:pt idx="24713">
                  <c:v>5.7767929999999997E-3</c:v>
                </c:pt>
                <c:pt idx="24714">
                  <c:v>8.0276960000000008E-3</c:v>
                </c:pt>
                <c:pt idx="24715">
                  <c:v>6.1767319999999999E-3</c:v>
                </c:pt>
                <c:pt idx="24716">
                  <c:v>4.2584579999999997E-3</c:v>
                </c:pt>
                <c:pt idx="24717">
                  <c:v>6.2593670000000001E-3</c:v>
                </c:pt>
                <c:pt idx="24718">
                  <c:v>4.883844E-3</c:v>
                </c:pt>
                <c:pt idx="24719">
                  <c:v>4.5937809999999999E-3</c:v>
                </c:pt>
                <c:pt idx="24720">
                  <c:v>2.9018749999999999E-3</c:v>
                </c:pt>
                <c:pt idx="24721">
                  <c:v>3.9498179999999999E-3</c:v>
                </c:pt>
                <c:pt idx="24722">
                  <c:v>1.1473740000000001E-3</c:v>
                </c:pt>
                <c:pt idx="24723">
                  <c:v>3.1959419999999998E-3</c:v>
                </c:pt>
                <c:pt idx="24724">
                  <c:v>1.66782E-3</c:v>
                </c:pt>
                <c:pt idx="24725">
                  <c:v>1.00202E-3</c:v>
                </c:pt>
                <c:pt idx="24726">
                  <c:v>-1.211333E-3</c:v>
                </c:pt>
                <c:pt idx="24727" formatCode="0.00E+00">
                  <c:v>-3.2155800000000001E-5</c:v>
                </c:pt>
                <c:pt idx="24728" formatCode="0.00E+00">
                  <c:v>1.39978E-6</c:v>
                </c:pt>
                <c:pt idx="24729">
                  <c:v>3.500506E-3</c:v>
                </c:pt>
                <c:pt idx="24730">
                  <c:v>-2.6467199999999998E-4</c:v>
                </c:pt>
                <c:pt idx="24731" formatCode="0.00E+00">
                  <c:v>5.3915200000000002E-5</c:v>
                </c:pt>
                <c:pt idx="24732">
                  <c:v>-6.2678799999999998E-4</c:v>
                </c:pt>
                <c:pt idx="24733">
                  <c:v>-1.3530630000000001E-3</c:v>
                </c:pt>
                <c:pt idx="24734">
                  <c:v>-7.3254600000000004E-4</c:v>
                </c:pt>
                <c:pt idx="24735">
                  <c:v>3.3088060000000001E-3</c:v>
                </c:pt>
                <c:pt idx="24736">
                  <c:v>1.771629E-3</c:v>
                </c:pt>
                <c:pt idx="24737">
                  <c:v>2.0349790000000001E-3</c:v>
                </c:pt>
                <c:pt idx="24738">
                  <c:v>3.134066E-3</c:v>
                </c:pt>
                <c:pt idx="24739">
                  <c:v>4.2788799999999997E-3</c:v>
                </c:pt>
                <c:pt idx="24740">
                  <c:v>7.378267E-3</c:v>
                </c:pt>
                <c:pt idx="24741">
                  <c:v>5.7330230000000003E-3</c:v>
                </c:pt>
                <c:pt idx="24742">
                  <c:v>3.8142150000000001E-3</c:v>
                </c:pt>
                <c:pt idx="24743">
                  <c:v>4.1048350000000003E-3</c:v>
                </c:pt>
                <c:pt idx="24744">
                  <c:v>4.7091060000000002E-3</c:v>
                </c:pt>
                <c:pt idx="24745">
                  <c:v>6.8864759999999999E-3</c:v>
                </c:pt>
                <c:pt idx="24746">
                  <c:v>6.3469190000000003E-3</c:v>
                </c:pt>
                <c:pt idx="24747">
                  <c:v>8.8118640000000008E-3</c:v>
                </c:pt>
                <c:pt idx="24748">
                  <c:v>6.1377840000000003E-3</c:v>
                </c:pt>
                <c:pt idx="24749">
                  <c:v>9.0888659999999993E-3</c:v>
                </c:pt>
                <c:pt idx="24750">
                  <c:v>8.1841910000000004E-3</c:v>
                </c:pt>
                <c:pt idx="24751">
                  <c:v>5.60569E-3</c:v>
                </c:pt>
                <c:pt idx="24752">
                  <c:v>6.747121E-3</c:v>
                </c:pt>
                <c:pt idx="24753">
                  <c:v>7.4188090000000002E-3</c:v>
                </c:pt>
                <c:pt idx="24754">
                  <c:v>7.4401140000000003E-3</c:v>
                </c:pt>
                <c:pt idx="24755">
                  <c:v>8.0339999999999995E-3</c:v>
                </c:pt>
                <c:pt idx="24756">
                  <c:v>6.4558100000000002E-3</c:v>
                </c:pt>
                <c:pt idx="24757">
                  <c:v>6.5999029999999998E-3</c:v>
                </c:pt>
                <c:pt idx="24758">
                  <c:v>7.2808739999999997E-3</c:v>
                </c:pt>
                <c:pt idx="24759">
                  <c:v>5.4510879999999998E-3</c:v>
                </c:pt>
                <c:pt idx="24760">
                  <c:v>7.1003840000000004E-3</c:v>
                </c:pt>
                <c:pt idx="24761">
                  <c:v>4.1328179999999999E-3</c:v>
                </c:pt>
                <c:pt idx="24762">
                  <c:v>2.7959109999999999E-3</c:v>
                </c:pt>
                <c:pt idx="24763">
                  <c:v>5.1850029999999997E-3</c:v>
                </c:pt>
                <c:pt idx="24764">
                  <c:v>1.7162360000000001E-3</c:v>
                </c:pt>
                <c:pt idx="24765">
                  <c:v>3.1995740000000002E-3</c:v>
                </c:pt>
                <c:pt idx="24766">
                  <c:v>3.8467219999999999E-3</c:v>
                </c:pt>
                <c:pt idx="24767">
                  <c:v>2.791516E-3</c:v>
                </c:pt>
                <c:pt idx="24768">
                  <c:v>2.5387819999999998E-3</c:v>
                </c:pt>
                <c:pt idx="24769">
                  <c:v>2.6402940000000001E-3</c:v>
                </c:pt>
                <c:pt idx="24770">
                  <c:v>2.207264E-3</c:v>
                </c:pt>
                <c:pt idx="24771">
                  <c:v>3.5926460000000001E-3</c:v>
                </c:pt>
                <c:pt idx="24772">
                  <c:v>3.3795930000000002E-3</c:v>
                </c:pt>
                <c:pt idx="24773">
                  <c:v>2.6644889999999999E-3</c:v>
                </c:pt>
                <c:pt idx="24774">
                  <c:v>1.6018880000000001E-3</c:v>
                </c:pt>
                <c:pt idx="24775">
                  <c:v>-2.59805E-4</c:v>
                </c:pt>
                <c:pt idx="24776">
                  <c:v>6.4593599999999995E-4</c:v>
                </c:pt>
                <c:pt idx="24777">
                  <c:v>2.51169E-3</c:v>
                </c:pt>
                <c:pt idx="24778">
                  <c:v>1.550023E-3</c:v>
                </c:pt>
                <c:pt idx="24779">
                  <c:v>4.5631129999999997E-3</c:v>
                </c:pt>
                <c:pt idx="24780">
                  <c:v>3.3295360000000001E-3</c:v>
                </c:pt>
                <c:pt idx="24781">
                  <c:v>3.6492909999999998E-3</c:v>
                </c:pt>
                <c:pt idx="24782">
                  <c:v>2.9994800000000001E-3</c:v>
                </c:pt>
                <c:pt idx="24783">
                  <c:v>3.9056199999999998E-3</c:v>
                </c:pt>
                <c:pt idx="24784">
                  <c:v>6.0915429999999996E-3</c:v>
                </c:pt>
                <c:pt idx="24785">
                  <c:v>8.2332819999999998E-3</c:v>
                </c:pt>
                <c:pt idx="24786">
                  <c:v>6.122461E-3</c:v>
                </c:pt>
                <c:pt idx="24787">
                  <c:v>1.494857E-3</c:v>
                </c:pt>
                <c:pt idx="24788">
                  <c:v>4.5732050000000003E-3</c:v>
                </c:pt>
                <c:pt idx="24789">
                  <c:v>7.90539E-3</c:v>
                </c:pt>
                <c:pt idx="24790">
                  <c:v>6.7338659999999998E-3</c:v>
                </c:pt>
                <c:pt idx="24791">
                  <c:v>6.7583979999999997E-3</c:v>
                </c:pt>
                <c:pt idx="24792">
                  <c:v>5.9115130000000002E-3</c:v>
                </c:pt>
                <c:pt idx="24793">
                  <c:v>6.6593540000000001E-3</c:v>
                </c:pt>
                <c:pt idx="24794">
                  <c:v>8.7166459999999998E-3</c:v>
                </c:pt>
                <c:pt idx="24795">
                  <c:v>6.9591030000000003E-3</c:v>
                </c:pt>
                <c:pt idx="24796">
                  <c:v>9.5341130000000003E-3</c:v>
                </c:pt>
                <c:pt idx="24797">
                  <c:v>7.2219789999999999E-3</c:v>
                </c:pt>
                <c:pt idx="24798">
                  <c:v>8.0150680000000002E-3</c:v>
                </c:pt>
                <c:pt idx="24799">
                  <c:v>6.6502039999999998E-3</c:v>
                </c:pt>
                <c:pt idx="24800">
                  <c:v>8.2148110000000007E-3</c:v>
                </c:pt>
                <c:pt idx="24801">
                  <c:v>6.6861569999999999E-3</c:v>
                </c:pt>
                <c:pt idx="24802">
                  <c:v>6.997746E-3</c:v>
                </c:pt>
                <c:pt idx="24803">
                  <c:v>8.7301389999999996E-3</c:v>
                </c:pt>
                <c:pt idx="24804">
                  <c:v>5.0267469999999998E-3</c:v>
                </c:pt>
                <c:pt idx="24805">
                  <c:v>5.0242990000000003E-3</c:v>
                </c:pt>
                <c:pt idx="24806">
                  <c:v>5.1073899999999998E-3</c:v>
                </c:pt>
                <c:pt idx="24807">
                  <c:v>8.2840190000000001E-3</c:v>
                </c:pt>
                <c:pt idx="24808">
                  <c:v>4.3276269999999997E-3</c:v>
                </c:pt>
                <c:pt idx="24809">
                  <c:v>4.1067289999999999E-3</c:v>
                </c:pt>
                <c:pt idx="24810">
                  <c:v>3.7088529999999998E-3</c:v>
                </c:pt>
                <c:pt idx="24811">
                  <c:v>5.4360240000000002E-3</c:v>
                </c:pt>
                <c:pt idx="24812">
                  <c:v>5.0804910000000003E-3</c:v>
                </c:pt>
                <c:pt idx="24813">
                  <c:v>4.3579930000000001E-3</c:v>
                </c:pt>
                <c:pt idx="24814">
                  <c:v>5.8056600000000002E-4</c:v>
                </c:pt>
                <c:pt idx="24815">
                  <c:v>3.2250849999999999E-3</c:v>
                </c:pt>
                <c:pt idx="24816">
                  <c:v>5.1137980000000001E-3</c:v>
                </c:pt>
                <c:pt idx="24817">
                  <c:v>1.83092E-3</c:v>
                </c:pt>
                <c:pt idx="24818">
                  <c:v>2.7601140000000001E-3</c:v>
                </c:pt>
                <c:pt idx="24819">
                  <c:v>6.489837E-3</c:v>
                </c:pt>
                <c:pt idx="24820">
                  <c:v>7.2464399999999998E-3</c:v>
                </c:pt>
                <c:pt idx="24821">
                  <c:v>6.7543000000000004E-3</c:v>
                </c:pt>
                <c:pt idx="24822">
                  <c:v>5.4943580000000004E-3</c:v>
                </c:pt>
                <c:pt idx="24823">
                  <c:v>5.6649049999999996E-3</c:v>
                </c:pt>
                <c:pt idx="24824">
                  <c:v>7.4193949999999996E-3</c:v>
                </c:pt>
                <c:pt idx="24825">
                  <c:v>6.312481E-3</c:v>
                </c:pt>
                <c:pt idx="24826">
                  <c:v>4.0234939999999999E-3</c:v>
                </c:pt>
                <c:pt idx="24827">
                  <c:v>5.0514870000000003E-3</c:v>
                </c:pt>
                <c:pt idx="24828">
                  <c:v>5.6368490000000002E-3</c:v>
                </c:pt>
                <c:pt idx="24829">
                  <c:v>5.1024399999999998E-3</c:v>
                </c:pt>
                <c:pt idx="24830">
                  <c:v>8.0739950000000005E-3</c:v>
                </c:pt>
                <c:pt idx="24831">
                  <c:v>4.623055E-3</c:v>
                </c:pt>
                <c:pt idx="24832">
                  <c:v>7.5868869999999996E-3</c:v>
                </c:pt>
                <c:pt idx="24833">
                  <c:v>8.5133840000000006E-3</c:v>
                </c:pt>
                <c:pt idx="24834">
                  <c:v>4.2643109999999998E-3</c:v>
                </c:pt>
                <c:pt idx="24835">
                  <c:v>2.467449E-3</c:v>
                </c:pt>
                <c:pt idx="24836">
                  <c:v>4.8847999999999999E-3</c:v>
                </c:pt>
                <c:pt idx="24837">
                  <c:v>3.065861E-3</c:v>
                </c:pt>
                <c:pt idx="24838">
                  <c:v>4.0190069999999998E-3</c:v>
                </c:pt>
                <c:pt idx="24839">
                  <c:v>1.015471E-3</c:v>
                </c:pt>
                <c:pt idx="24840">
                  <c:v>5.6464419999999998E-3</c:v>
                </c:pt>
                <c:pt idx="24841">
                  <c:v>3.2586289999999999E-3</c:v>
                </c:pt>
                <c:pt idx="24842">
                  <c:v>3.4566399999999998E-4</c:v>
                </c:pt>
                <c:pt idx="24843">
                  <c:v>1.064693E-3</c:v>
                </c:pt>
                <c:pt idx="24844">
                  <c:v>2.9920229999999999E-3</c:v>
                </c:pt>
                <c:pt idx="24845">
                  <c:v>3.1971669999999999E-3</c:v>
                </c:pt>
                <c:pt idx="24846">
                  <c:v>-2.6175790000000001E-3</c:v>
                </c:pt>
                <c:pt idx="24847">
                  <c:v>-1.099605E-3</c:v>
                </c:pt>
                <c:pt idx="24848">
                  <c:v>-5.1557399999999998E-4</c:v>
                </c:pt>
                <c:pt idx="24849">
                  <c:v>6.59174E-4</c:v>
                </c:pt>
                <c:pt idx="24850">
                  <c:v>-1.031667E-3</c:v>
                </c:pt>
                <c:pt idx="24851">
                  <c:v>1.189341E-3</c:v>
                </c:pt>
                <c:pt idx="24852">
                  <c:v>-2.568912E-3</c:v>
                </c:pt>
                <c:pt idx="24853">
                  <c:v>-1.4013140000000001E-3</c:v>
                </c:pt>
                <c:pt idx="24854">
                  <c:v>-2.7992070000000002E-3</c:v>
                </c:pt>
                <c:pt idx="24855">
                  <c:v>-1.6756989999999999E-3</c:v>
                </c:pt>
                <c:pt idx="24856">
                  <c:v>2.2788280000000001E-3</c:v>
                </c:pt>
                <c:pt idx="24857">
                  <c:v>4.3709800000000002E-4</c:v>
                </c:pt>
                <c:pt idx="24858">
                  <c:v>1.6226000000000001E-4</c:v>
                </c:pt>
                <c:pt idx="24859">
                  <c:v>6.8540500000000004E-4</c:v>
                </c:pt>
                <c:pt idx="24860">
                  <c:v>2.451347E-3</c:v>
                </c:pt>
                <c:pt idx="24861">
                  <c:v>4.2807260000000003E-3</c:v>
                </c:pt>
                <c:pt idx="24862">
                  <c:v>3.7022880000000002E-3</c:v>
                </c:pt>
                <c:pt idx="24863">
                  <c:v>2.97664E-3</c:v>
                </c:pt>
                <c:pt idx="24864">
                  <c:v>1.832546E-3</c:v>
                </c:pt>
                <c:pt idx="24865">
                  <c:v>2.117753E-3</c:v>
                </c:pt>
                <c:pt idx="24866">
                  <c:v>8.6488889999999999E-3</c:v>
                </c:pt>
                <c:pt idx="24867">
                  <c:v>2.537288E-3</c:v>
                </c:pt>
                <c:pt idx="24868">
                  <c:v>4.3602220000000004E-3</c:v>
                </c:pt>
                <c:pt idx="24869">
                  <c:v>7.5905030000000002E-3</c:v>
                </c:pt>
                <c:pt idx="24870">
                  <c:v>7.4922319999999997E-3</c:v>
                </c:pt>
                <c:pt idx="24871">
                  <c:v>7.9832900000000005E-3</c:v>
                </c:pt>
                <c:pt idx="24872">
                  <c:v>4.6231789999999998E-3</c:v>
                </c:pt>
                <c:pt idx="24873">
                  <c:v>5.7114059999999996E-3</c:v>
                </c:pt>
                <c:pt idx="24874">
                  <c:v>5.6317770000000001E-3</c:v>
                </c:pt>
                <c:pt idx="24875">
                  <c:v>8.1969520000000004E-3</c:v>
                </c:pt>
                <c:pt idx="24876">
                  <c:v>8.7612760000000001E-3</c:v>
                </c:pt>
                <c:pt idx="24877">
                  <c:v>6.6008669999999998E-3</c:v>
                </c:pt>
                <c:pt idx="24878">
                  <c:v>4.7992379999999999E-3</c:v>
                </c:pt>
                <c:pt idx="24879">
                  <c:v>3.3247089999999999E-3</c:v>
                </c:pt>
                <c:pt idx="24880">
                  <c:v>7.4989480000000001E-3</c:v>
                </c:pt>
                <c:pt idx="24881">
                  <c:v>3.4895590000000002E-3</c:v>
                </c:pt>
                <c:pt idx="24882">
                  <c:v>7.6606019999999999E-3</c:v>
                </c:pt>
                <c:pt idx="24883">
                  <c:v>2.585155E-3</c:v>
                </c:pt>
                <c:pt idx="24884">
                  <c:v>5.2972700000000002E-4</c:v>
                </c:pt>
                <c:pt idx="24885" formatCode="0.00E+00">
                  <c:v>3.2313600000000002E-5</c:v>
                </c:pt>
                <c:pt idx="24886">
                  <c:v>2.0198310000000001E-3</c:v>
                </c:pt>
                <c:pt idx="24887">
                  <c:v>3.4424970000000001E-3</c:v>
                </c:pt>
                <c:pt idx="24888">
                  <c:v>2.335953E-3</c:v>
                </c:pt>
                <c:pt idx="24889">
                  <c:v>-1.56668E-3</c:v>
                </c:pt>
                <c:pt idx="24890">
                  <c:v>1.211796E-3</c:v>
                </c:pt>
                <c:pt idx="24891">
                  <c:v>-1.3022439999999999E-3</c:v>
                </c:pt>
                <c:pt idx="24892">
                  <c:v>-7.29665E-4</c:v>
                </c:pt>
                <c:pt idx="24893">
                  <c:v>2.234584E-3</c:v>
                </c:pt>
                <c:pt idx="24894">
                  <c:v>3.2577700000000001E-3</c:v>
                </c:pt>
                <c:pt idx="24895">
                  <c:v>1.8400510000000001E-3</c:v>
                </c:pt>
                <c:pt idx="24896">
                  <c:v>2.3351330000000001E-3</c:v>
                </c:pt>
                <c:pt idx="24897">
                  <c:v>1.564626E-3</c:v>
                </c:pt>
                <c:pt idx="24898">
                  <c:v>3.917795E-3</c:v>
                </c:pt>
                <c:pt idx="24899">
                  <c:v>4.664718E-3</c:v>
                </c:pt>
                <c:pt idx="24900">
                  <c:v>4.0077159999999997E-3</c:v>
                </c:pt>
                <c:pt idx="24901">
                  <c:v>2.919718E-3</c:v>
                </c:pt>
                <c:pt idx="24902">
                  <c:v>4.6001729999999999E-3</c:v>
                </c:pt>
                <c:pt idx="24903">
                  <c:v>2.7259850000000002E-3</c:v>
                </c:pt>
                <c:pt idx="24904">
                  <c:v>1.327293E-3</c:v>
                </c:pt>
                <c:pt idx="24905">
                  <c:v>3.8854530000000001E-3</c:v>
                </c:pt>
                <c:pt idx="24906">
                  <c:v>7.4370449999999998E-3</c:v>
                </c:pt>
                <c:pt idx="24907">
                  <c:v>9.1952010000000001E-3</c:v>
                </c:pt>
                <c:pt idx="24908">
                  <c:v>5.2720989999999997E-3</c:v>
                </c:pt>
                <c:pt idx="24909">
                  <c:v>3.0333140000000001E-3</c:v>
                </c:pt>
                <c:pt idx="24910">
                  <c:v>1.1264910000000001E-3</c:v>
                </c:pt>
                <c:pt idx="24911">
                  <c:v>5.3142989999999998E-3</c:v>
                </c:pt>
                <c:pt idx="24912">
                  <c:v>7.2879679999999997E-3</c:v>
                </c:pt>
                <c:pt idx="24913">
                  <c:v>5.3601969999999997E-3</c:v>
                </c:pt>
                <c:pt idx="24914">
                  <c:v>8.6617169999999993E-3</c:v>
                </c:pt>
                <c:pt idx="24915">
                  <c:v>4.2616260000000001E-3</c:v>
                </c:pt>
                <c:pt idx="24916">
                  <c:v>2.90661E-3</c:v>
                </c:pt>
                <c:pt idx="24917">
                  <c:v>5.4469599999999998E-3</c:v>
                </c:pt>
                <c:pt idx="24918">
                  <c:v>6.4728090000000004E-3</c:v>
                </c:pt>
                <c:pt idx="24919">
                  <c:v>5.5896990000000001E-3</c:v>
                </c:pt>
                <c:pt idx="24920">
                  <c:v>3.339594E-3</c:v>
                </c:pt>
                <c:pt idx="24921">
                  <c:v>8.8566389999999995E-3</c:v>
                </c:pt>
                <c:pt idx="24922">
                  <c:v>7.576724E-3</c:v>
                </c:pt>
                <c:pt idx="24923">
                  <c:v>1.6883569999999999E-3</c:v>
                </c:pt>
                <c:pt idx="24924">
                  <c:v>4.4774860000000001E-3</c:v>
                </c:pt>
                <c:pt idx="24925">
                  <c:v>1.779498E-3</c:v>
                </c:pt>
                <c:pt idx="24926">
                  <c:v>4.3012450000000004E-3</c:v>
                </c:pt>
                <c:pt idx="24927">
                  <c:v>3.9382439999999996E-3</c:v>
                </c:pt>
                <c:pt idx="24928">
                  <c:v>4.0841849999999997E-3</c:v>
                </c:pt>
                <c:pt idx="24929">
                  <c:v>4.0756869999999997E-3</c:v>
                </c:pt>
                <c:pt idx="24930">
                  <c:v>5.5152599999999999E-4</c:v>
                </c:pt>
                <c:pt idx="24931">
                  <c:v>6.4320810000000001E-3</c:v>
                </c:pt>
                <c:pt idx="24932">
                  <c:v>5.2325929999999998E-3</c:v>
                </c:pt>
                <c:pt idx="24933">
                  <c:v>4.6945520000000003E-3</c:v>
                </c:pt>
                <c:pt idx="24934">
                  <c:v>5.3904349999999998E-3</c:v>
                </c:pt>
                <c:pt idx="24935">
                  <c:v>5.5527900000000002E-3</c:v>
                </c:pt>
                <c:pt idx="24936">
                  <c:v>2.2600580000000001E-3</c:v>
                </c:pt>
                <c:pt idx="24937">
                  <c:v>4.6442360000000004E-3</c:v>
                </c:pt>
                <c:pt idx="24938">
                  <c:v>3.8170579999999999E-3</c:v>
                </c:pt>
                <c:pt idx="24939">
                  <c:v>6.2965190000000004E-3</c:v>
                </c:pt>
                <c:pt idx="24940">
                  <c:v>7.5681790000000004E-3</c:v>
                </c:pt>
                <c:pt idx="24941">
                  <c:v>9.8880310000000003E-3</c:v>
                </c:pt>
                <c:pt idx="24942">
                  <c:v>5.6445489999999996E-3</c:v>
                </c:pt>
                <c:pt idx="24943">
                  <c:v>3.6970250000000001E-3</c:v>
                </c:pt>
                <c:pt idx="24944">
                  <c:v>5.5367359999999996E-3</c:v>
                </c:pt>
                <c:pt idx="24945">
                  <c:v>8.1570370000000007E-3</c:v>
                </c:pt>
                <c:pt idx="24946">
                  <c:v>4.9215630000000003E-3</c:v>
                </c:pt>
                <c:pt idx="24947">
                  <c:v>6.0635319999999999E-3</c:v>
                </c:pt>
                <c:pt idx="24948">
                  <c:v>1.510059E-3</c:v>
                </c:pt>
                <c:pt idx="24949">
                  <c:v>4.6651100000000002E-4</c:v>
                </c:pt>
                <c:pt idx="24950">
                  <c:v>3.4095699999999998E-3</c:v>
                </c:pt>
                <c:pt idx="24951">
                  <c:v>3.64562E-3</c:v>
                </c:pt>
                <c:pt idx="24952">
                  <c:v>4.362543E-3</c:v>
                </c:pt>
                <c:pt idx="24953">
                  <c:v>4.0168479999999999E-3</c:v>
                </c:pt>
                <c:pt idx="24954">
                  <c:v>2.4935199999999999E-3</c:v>
                </c:pt>
                <c:pt idx="24955">
                  <c:v>5.5688600000000003E-4</c:v>
                </c:pt>
                <c:pt idx="24956">
                  <c:v>-8.7536199999999997E-4</c:v>
                </c:pt>
                <c:pt idx="24957">
                  <c:v>2.277051E-3</c:v>
                </c:pt>
                <c:pt idx="24958">
                  <c:v>-7.9224199999999997E-4</c:v>
                </c:pt>
                <c:pt idx="24959">
                  <c:v>-3.1720540000000001E-3</c:v>
                </c:pt>
                <c:pt idx="24960">
                  <c:v>-8.8333300000000003E-4</c:v>
                </c:pt>
                <c:pt idx="24961">
                  <c:v>2.4934340000000001E-3</c:v>
                </c:pt>
                <c:pt idx="24962">
                  <c:v>3.1080909999999999E-3</c:v>
                </c:pt>
                <c:pt idx="24963">
                  <c:v>3.2201489999999998E-3</c:v>
                </c:pt>
                <c:pt idx="24964">
                  <c:v>9.1784600000000005E-4</c:v>
                </c:pt>
                <c:pt idx="24965">
                  <c:v>2.127926E-3</c:v>
                </c:pt>
                <c:pt idx="24966">
                  <c:v>2.685326E-3</c:v>
                </c:pt>
                <c:pt idx="24967">
                  <c:v>4.0824140000000004E-3</c:v>
                </c:pt>
                <c:pt idx="24968">
                  <c:v>2.3202000000000001E-3</c:v>
                </c:pt>
                <c:pt idx="24969">
                  <c:v>2.17614E-3</c:v>
                </c:pt>
                <c:pt idx="24970">
                  <c:v>2.8027820000000002E-3</c:v>
                </c:pt>
                <c:pt idx="24971">
                  <c:v>2.5856759999999999E-3</c:v>
                </c:pt>
                <c:pt idx="24972">
                  <c:v>5.4752059999999998E-3</c:v>
                </c:pt>
                <c:pt idx="24973">
                  <c:v>3.5423469999999999E-3</c:v>
                </c:pt>
                <c:pt idx="24974">
                  <c:v>3.344208E-3</c:v>
                </c:pt>
                <c:pt idx="24975">
                  <c:v>4.0876600000000002E-4</c:v>
                </c:pt>
                <c:pt idx="24976">
                  <c:v>2.222379E-3</c:v>
                </c:pt>
                <c:pt idx="24977">
                  <c:v>3.2131289999999999E-3</c:v>
                </c:pt>
                <c:pt idx="24978">
                  <c:v>1.927355E-3</c:v>
                </c:pt>
                <c:pt idx="24979">
                  <c:v>-6.0685800000000005E-4</c:v>
                </c:pt>
                <c:pt idx="24980">
                  <c:v>6.0807700000000005E-4</c:v>
                </c:pt>
                <c:pt idx="24981">
                  <c:v>1.4203569999999999E-3</c:v>
                </c:pt>
                <c:pt idx="24982">
                  <c:v>1.1242139999999999E-3</c:v>
                </c:pt>
                <c:pt idx="24983">
                  <c:v>1.9683190000000001E-3</c:v>
                </c:pt>
                <c:pt idx="24984">
                  <c:v>4.0796729999999998E-3</c:v>
                </c:pt>
                <c:pt idx="24985">
                  <c:v>2.1212269999999998E-3</c:v>
                </c:pt>
                <c:pt idx="24986">
                  <c:v>-1.659397E-3</c:v>
                </c:pt>
                <c:pt idx="24987">
                  <c:v>-6.6538199999999995E-4</c:v>
                </c:pt>
                <c:pt idx="24988">
                  <c:v>2.3730180000000002E-3</c:v>
                </c:pt>
                <c:pt idx="24989">
                  <c:v>1.803853E-3</c:v>
                </c:pt>
                <c:pt idx="24990">
                  <c:v>2.0147749999999999E-3</c:v>
                </c:pt>
                <c:pt idx="24991">
                  <c:v>4.1891890000000003E-3</c:v>
                </c:pt>
                <c:pt idx="24992">
                  <c:v>1.825101E-3</c:v>
                </c:pt>
                <c:pt idx="24993">
                  <c:v>1.349727E-3</c:v>
                </c:pt>
                <c:pt idx="24994">
                  <c:v>1.221363E-3</c:v>
                </c:pt>
                <c:pt idx="24995">
                  <c:v>3.1009119999999999E-3</c:v>
                </c:pt>
                <c:pt idx="24996">
                  <c:v>1.7099420000000001E-3</c:v>
                </c:pt>
                <c:pt idx="24997">
                  <c:v>4.3550070000000001E-3</c:v>
                </c:pt>
                <c:pt idx="24998">
                  <c:v>-8.7197999999999996E-4</c:v>
                </c:pt>
                <c:pt idx="24999">
                  <c:v>7.6939499999999997E-4</c:v>
                </c:pt>
                <c:pt idx="25000">
                  <c:v>1.119068E-3</c:v>
                </c:pt>
                <c:pt idx="25001">
                  <c:v>-1.8639209999999999E-3</c:v>
                </c:pt>
                <c:pt idx="25002">
                  <c:v>7.8938599999999999E-4</c:v>
                </c:pt>
                <c:pt idx="25003">
                  <c:v>2.9971289999999999E-3</c:v>
                </c:pt>
                <c:pt idx="25004">
                  <c:v>3.4607850000000001E-3</c:v>
                </c:pt>
                <c:pt idx="25005">
                  <c:v>1.1498179999999999E-3</c:v>
                </c:pt>
                <c:pt idx="25006">
                  <c:v>-2.1556969999999998E-3</c:v>
                </c:pt>
                <c:pt idx="25007">
                  <c:v>-1.905999E-3</c:v>
                </c:pt>
                <c:pt idx="25008">
                  <c:v>9.1375600000000005E-4</c:v>
                </c:pt>
                <c:pt idx="25009">
                  <c:v>8.20745E-4</c:v>
                </c:pt>
                <c:pt idx="25010">
                  <c:v>-8.7169400000000001E-4</c:v>
                </c:pt>
                <c:pt idx="25011">
                  <c:v>2.3684589999999998E-3</c:v>
                </c:pt>
                <c:pt idx="25012">
                  <c:v>1.5242369999999999E-3</c:v>
                </c:pt>
                <c:pt idx="25013">
                  <c:v>-1.608141E-3</c:v>
                </c:pt>
                <c:pt idx="25014">
                  <c:v>-1.802019E-3</c:v>
                </c:pt>
                <c:pt idx="25015">
                  <c:v>-7.3390700000000001E-4</c:v>
                </c:pt>
                <c:pt idx="25016">
                  <c:v>9.9341899999999994E-4</c:v>
                </c:pt>
                <c:pt idx="25017">
                  <c:v>2.6545850000000001E-3</c:v>
                </c:pt>
                <c:pt idx="25018">
                  <c:v>1.0702699999999999E-3</c:v>
                </c:pt>
                <c:pt idx="25019">
                  <c:v>8.7540600000000001E-4</c:v>
                </c:pt>
                <c:pt idx="25020">
                  <c:v>3.0373599999999998E-3</c:v>
                </c:pt>
                <c:pt idx="25021">
                  <c:v>1.37579E-3</c:v>
                </c:pt>
                <c:pt idx="25022">
                  <c:v>2.5806199999999998E-4</c:v>
                </c:pt>
                <c:pt idx="25023">
                  <c:v>3.053254E-3</c:v>
                </c:pt>
                <c:pt idx="25024">
                  <c:v>4.9800499999999998E-3</c:v>
                </c:pt>
                <c:pt idx="25025">
                  <c:v>9.6360900000000004E-4</c:v>
                </c:pt>
                <c:pt idx="25026">
                  <c:v>1.459489E-3</c:v>
                </c:pt>
                <c:pt idx="25027">
                  <c:v>2.606461E-3</c:v>
                </c:pt>
                <c:pt idx="25028">
                  <c:v>3.842434E-3</c:v>
                </c:pt>
                <c:pt idx="25029">
                  <c:v>2.4769950000000001E-3</c:v>
                </c:pt>
                <c:pt idx="25030">
                  <c:v>1.8018839999999999E-3</c:v>
                </c:pt>
                <c:pt idx="25031">
                  <c:v>4.0004400000000001E-4</c:v>
                </c:pt>
                <c:pt idx="25032">
                  <c:v>2.7388320000000001E-3</c:v>
                </c:pt>
                <c:pt idx="25033">
                  <c:v>6.5341089999999998E-3</c:v>
                </c:pt>
                <c:pt idx="25034">
                  <c:v>1.6874220000000001E-3</c:v>
                </c:pt>
                <c:pt idx="25035">
                  <c:v>2.048841E-3</c:v>
                </c:pt>
                <c:pt idx="25036">
                  <c:v>-1.483842E-3</c:v>
                </c:pt>
                <c:pt idx="25037">
                  <c:v>4.1055479999999997E-3</c:v>
                </c:pt>
                <c:pt idx="25038">
                  <c:v>5.7561749999999997E-3</c:v>
                </c:pt>
                <c:pt idx="25039">
                  <c:v>-9.5816800000000002E-4</c:v>
                </c:pt>
                <c:pt idx="25040">
                  <c:v>-1.0492489999999999E-3</c:v>
                </c:pt>
                <c:pt idx="25041">
                  <c:v>3.4982490000000002E-3</c:v>
                </c:pt>
                <c:pt idx="25042">
                  <c:v>-3.2019200000000001E-4</c:v>
                </c:pt>
                <c:pt idx="25043">
                  <c:v>3.5532599999999999E-4</c:v>
                </c:pt>
                <c:pt idx="25044">
                  <c:v>5.8536880000000001E-3</c:v>
                </c:pt>
                <c:pt idx="25045">
                  <c:v>-1.249773E-3</c:v>
                </c:pt>
                <c:pt idx="25046">
                  <c:v>-1.742724E-3</c:v>
                </c:pt>
                <c:pt idx="25047">
                  <c:v>-4.0392500000000002E-4</c:v>
                </c:pt>
                <c:pt idx="25048">
                  <c:v>-6.4360899999999996E-4</c:v>
                </c:pt>
                <c:pt idx="25049">
                  <c:v>2.6988799999999997E-4</c:v>
                </c:pt>
                <c:pt idx="25050">
                  <c:v>2.3769809999999998E-3</c:v>
                </c:pt>
                <c:pt idx="25051">
                  <c:v>6.3441300000000001E-4</c:v>
                </c:pt>
                <c:pt idx="25052">
                  <c:v>2.8749299999999999E-3</c:v>
                </c:pt>
                <c:pt idx="25053">
                  <c:v>6.5810399999999996E-4</c:v>
                </c:pt>
                <c:pt idx="25054">
                  <c:v>1.891148E-3</c:v>
                </c:pt>
                <c:pt idx="25055">
                  <c:v>3.719614E-3</c:v>
                </c:pt>
                <c:pt idx="25056">
                  <c:v>2.5552800000000001E-3</c:v>
                </c:pt>
                <c:pt idx="25057">
                  <c:v>3.3098310000000001E-3</c:v>
                </c:pt>
                <c:pt idx="25058">
                  <c:v>4.1359430000000004E-3</c:v>
                </c:pt>
                <c:pt idx="25059">
                  <c:v>1.685586E-3</c:v>
                </c:pt>
                <c:pt idx="25060">
                  <c:v>1.34029E-4</c:v>
                </c:pt>
                <c:pt idx="25061">
                  <c:v>2.573129E-3</c:v>
                </c:pt>
                <c:pt idx="25062">
                  <c:v>3.4832400000000001E-4</c:v>
                </c:pt>
                <c:pt idx="25063">
                  <c:v>5.2209379999999996E-3</c:v>
                </c:pt>
                <c:pt idx="25064">
                  <c:v>6.3948590000000001E-3</c:v>
                </c:pt>
                <c:pt idx="25065">
                  <c:v>-5.3936299999999995E-4</c:v>
                </c:pt>
                <c:pt idx="25066">
                  <c:v>3.8844140000000001E-3</c:v>
                </c:pt>
                <c:pt idx="25067">
                  <c:v>8.9901540000000002E-3</c:v>
                </c:pt>
                <c:pt idx="25068">
                  <c:v>-2.6364079999999998E-3</c:v>
                </c:pt>
                <c:pt idx="25069">
                  <c:v>1.7406730000000001E-3</c:v>
                </c:pt>
                <c:pt idx="25070">
                  <c:v>2.8370969999999998E-3</c:v>
                </c:pt>
                <c:pt idx="25071">
                  <c:v>2.1800949999999999E-3</c:v>
                </c:pt>
                <c:pt idx="25072">
                  <c:v>8.7021770000000002E-3</c:v>
                </c:pt>
                <c:pt idx="25073">
                  <c:v>6.4478300000000001E-4</c:v>
                </c:pt>
                <c:pt idx="25074">
                  <c:v>-2.2991800000000001E-3</c:v>
                </c:pt>
                <c:pt idx="25075">
                  <c:v>4.3950630000000003E-3</c:v>
                </c:pt>
                <c:pt idx="25076">
                  <c:v>4.568435E-3</c:v>
                </c:pt>
                <c:pt idx="25077">
                  <c:v>-2.4189720000000001E-3</c:v>
                </c:pt>
                <c:pt idx="25078">
                  <c:v>-2.2527910000000001E-3</c:v>
                </c:pt>
                <c:pt idx="25079">
                  <c:v>3.1906920000000002E-3</c:v>
                </c:pt>
                <c:pt idx="25080">
                  <c:v>6.1595840000000001E-3</c:v>
                </c:pt>
                <c:pt idx="25081">
                  <c:v>4.9164499999999997E-4</c:v>
                </c:pt>
                <c:pt idx="25082">
                  <c:v>-7.3474100000000002E-4</c:v>
                </c:pt>
                <c:pt idx="25083">
                  <c:v>4.818297E-3</c:v>
                </c:pt>
                <c:pt idx="25084">
                  <c:v>4.9804840000000003E-3</c:v>
                </c:pt>
                <c:pt idx="25085">
                  <c:v>-1.4828E-3</c:v>
                </c:pt>
                <c:pt idx="25086">
                  <c:v>-4.7452699999999998E-4</c:v>
                </c:pt>
                <c:pt idx="25087">
                  <c:v>2.2931199999999999E-4</c:v>
                </c:pt>
                <c:pt idx="25088">
                  <c:v>4.0743840000000003E-3</c:v>
                </c:pt>
                <c:pt idx="25089">
                  <c:v>5.6312310000000004E-3</c:v>
                </c:pt>
                <c:pt idx="25090">
                  <c:v>-1.281536E-3</c:v>
                </c:pt>
                <c:pt idx="25091">
                  <c:v>2.1228369999999998E-3</c:v>
                </c:pt>
                <c:pt idx="25092">
                  <c:v>2.6642580000000001E-3</c:v>
                </c:pt>
                <c:pt idx="25093">
                  <c:v>-1.354482E-3</c:v>
                </c:pt>
                <c:pt idx="25094">
                  <c:v>-2.5939180000000002E-3</c:v>
                </c:pt>
                <c:pt idx="25095">
                  <c:v>3.1444709999999998E-3</c:v>
                </c:pt>
                <c:pt idx="25096" formatCode="0.00E+00">
                  <c:v>4.6948399999999999E-5</c:v>
                </c:pt>
                <c:pt idx="25097">
                  <c:v>1.2407060000000001E-3</c:v>
                </c:pt>
                <c:pt idx="25098">
                  <c:v>-6.6292100000000002E-4</c:v>
                </c:pt>
                <c:pt idx="25099">
                  <c:v>-2.3146730000000002E-3</c:v>
                </c:pt>
                <c:pt idx="25100">
                  <c:v>1.7296029999999999E-3</c:v>
                </c:pt>
                <c:pt idx="25101">
                  <c:v>-4.6544400000000002E-4</c:v>
                </c:pt>
                <c:pt idx="25102" formatCode="0.00E+00">
                  <c:v>5.0410600000000001E-5</c:v>
                </c:pt>
                <c:pt idx="25103">
                  <c:v>2.2550650000000001E-3</c:v>
                </c:pt>
                <c:pt idx="25104">
                  <c:v>-3.3077459999999999E-3</c:v>
                </c:pt>
                <c:pt idx="25105">
                  <c:v>-8.2008700000000005E-4</c:v>
                </c:pt>
                <c:pt idx="25106">
                  <c:v>1.9972710000000001E-3</c:v>
                </c:pt>
                <c:pt idx="25107">
                  <c:v>2.8961460000000001E-3</c:v>
                </c:pt>
                <c:pt idx="25108">
                  <c:v>5.3001819999999996E-3</c:v>
                </c:pt>
                <c:pt idx="25109">
                  <c:v>2.270879E-3</c:v>
                </c:pt>
                <c:pt idx="25110">
                  <c:v>1.012535E-3</c:v>
                </c:pt>
                <c:pt idx="25111">
                  <c:v>-1.3702199999999999E-4</c:v>
                </c:pt>
                <c:pt idx="25112">
                  <c:v>1.6125199999999999E-4</c:v>
                </c:pt>
                <c:pt idx="25113">
                  <c:v>8.5671599999999999E-4</c:v>
                </c:pt>
                <c:pt idx="25114">
                  <c:v>4.0945870000000002E-3</c:v>
                </c:pt>
                <c:pt idx="25115">
                  <c:v>3.6915070000000001E-3</c:v>
                </c:pt>
                <c:pt idx="25116">
                  <c:v>3.7684720000000001E-3</c:v>
                </c:pt>
                <c:pt idx="25117">
                  <c:v>4.41311E-4</c:v>
                </c:pt>
                <c:pt idx="25118">
                  <c:v>-1.452463E-3</c:v>
                </c:pt>
                <c:pt idx="25119">
                  <c:v>4.014971E-3</c:v>
                </c:pt>
                <c:pt idx="25120">
                  <c:v>1.9393030000000001E-3</c:v>
                </c:pt>
                <c:pt idx="25121">
                  <c:v>-1.4850200000000001E-3</c:v>
                </c:pt>
                <c:pt idx="25122">
                  <c:v>2.3933420000000001E-3</c:v>
                </c:pt>
                <c:pt idx="25123">
                  <c:v>-1.0148830000000001E-3</c:v>
                </c:pt>
                <c:pt idx="25124">
                  <c:v>-1.113686E-3</c:v>
                </c:pt>
                <c:pt idx="25125">
                  <c:v>-1.5985089999999999E-3</c:v>
                </c:pt>
                <c:pt idx="25126">
                  <c:v>-3.968722E-3</c:v>
                </c:pt>
                <c:pt idx="25127">
                  <c:v>4.6567300000000004E-3</c:v>
                </c:pt>
                <c:pt idx="25128">
                  <c:v>1.75429E-4</c:v>
                </c:pt>
                <c:pt idx="25129">
                  <c:v>-2.3845989999999998E-3</c:v>
                </c:pt>
                <c:pt idx="25130">
                  <c:v>6.149234E-3</c:v>
                </c:pt>
                <c:pt idx="25131">
                  <c:v>6.658443E-3</c:v>
                </c:pt>
                <c:pt idx="25132">
                  <c:v>-2.6189450000000001E-3</c:v>
                </c:pt>
                <c:pt idx="25133">
                  <c:v>-3.619532E-3</c:v>
                </c:pt>
                <c:pt idx="25134">
                  <c:v>1.7755E-3</c:v>
                </c:pt>
                <c:pt idx="25135">
                  <c:v>8.2767650000000002E-3</c:v>
                </c:pt>
                <c:pt idx="25136">
                  <c:v>5.9137419999999996E-3</c:v>
                </c:pt>
                <c:pt idx="25137">
                  <c:v>2.497328E-3</c:v>
                </c:pt>
                <c:pt idx="25138">
                  <c:v>7.5448169999999997E-3</c:v>
                </c:pt>
                <c:pt idx="25139">
                  <c:v>1.0468565000000001E-2</c:v>
                </c:pt>
                <c:pt idx="25140">
                  <c:v>4.9041570000000001E-3</c:v>
                </c:pt>
                <c:pt idx="25141">
                  <c:v>5.1977840000000004E-3</c:v>
                </c:pt>
                <c:pt idx="25142">
                  <c:v>2.8107929999999998E-3</c:v>
                </c:pt>
                <c:pt idx="25143">
                  <c:v>5.8054200000000004E-3</c:v>
                </c:pt>
                <c:pt idx="25144">
                  <c:v>4.7827659999999999E-3</c:v>
                </c:pt>
                <c:pt idx="25145">
                  <c:v>1.564167E-3</c:v>
                </c:pt>
                <c:pt idx="25146">
                  <c:v>3.2872320000000002E-3</c:v>
                </c:pt>
                <c:pt idx="25147">
                  <c:v>2.9520340000000001E-3</c:v>
                </c:pt>
                <c:pt idx="25148">
                  <c:v>2.4990300000000002E-3</c:v>
                </c:pt>
                <c:pt idx="25149">
                  <c:v>2.357376E-3</c:v>
                </c:pt>
                <c:pt idx="25150">
                  <c:v>3.0372810000000002E-3</c:v>
                </c:pt>
                <c:pt idx="25151">
                  <c:v>5.277487E-3</c:v>
                </c:pt>
                <c:pt idx="25152">
                  <c:v>1.3155020000000001E-3</c:v>
                </c:pt>
                <c:pt idx="25153">
                  <c:v>-9.1917699999999997E-4</c:v>
                </c:pt>
                <c:pt idx="25154">
                  <c:v>7.9403500000000001E-4</c:v>
                </c:pt>
                <c:pt idx="25155">
                  <c:v>3.4910900000000001E-3</c:v>
                </c:pt>
                <c:pt idx="25156">
                  <c:v>1.7248809999999999E-3</c:v>
                </c:pt>
                <c:pt idx="25157">
                  <c:v>-1.5738849999999999E-3</c:v>
                </c:pt>
                <c:pt idx="25158">
                  <c:v>1.289812E-3</c:v>
                </c:pt>
                <c:pt idx="25159">
                  <c:v>3.0856719999999998E-3</c:v>
                </c:pt>
                <c:pt idx="25160">
                  <c:v>4.54828E-3</c:v>
                </c:pt>
                <c:pt idx="25161">
                  <c:v>2.4192520000000002E-3</c:v>
                </c:pt>
                <c:pt idx="25162">
                  <c:v>2.6781109999999999E-3</c:v>
                </c:pt>
                <c:pt idx="25163">
                  <c:v>-2.5724210000000001E-3</c:v>
                </c:pt>
                <c:pt idx="25164">
                  <c:v>2.4769330000000002E-3</c:v>
                </c:pt>
                <c:pt idx="25165">
                  <c:v>2.0419729999999999E-3</c:v>
                </c:pt>
                <c:pt idx="25166">
                  <c:v>3.2981859999999998E-3</c:v>
                </c:pt>
                <c:pt idx="25167">
                  <c:v>-1.2501739999999999E-3</c:v>
                </c:pt>
                <c:pt idx="25168" formatCode="0.00E+00">
                  <c:v>-3.9234799999999999E-5</c:v>
                </c:pt>
                <c:pt idx="25169">
                  <c:v>4.4845830000000003E-3</c:v>
                </c:pt>
                <c:pt idx="25170">
                  <c:v>2.8629839999999998E-3</c:v>
                </c:pt>
                <c:pt idx="25171">
                  <c:v>3.2452549999999998E-3</c:v>
                </c:pt>
                <c:pt idx="25172">
                  <c:v>2.2257969999999998E-3</c:v>
                </c:pt>
                <c:pt idx="25173">
                  <c:v>-6.4772199999999999E-4</c:v>
                </c:pt>
                <c:pt idx="25174">
                  <c:v>-2.408604E-3</c:v>
                </c:pt>
                <c:pt idx="25175">
                  <c:v>-7.8930299999999999E-4</c:v>
                </c:pt>
                <c:pt idx="25176">
                  <c:v>-1.0233950000000001E-3</c:v>
                </c:pt>
                <c:pt idx="25177">
                  <c:v>2.1535920000000002E-3</c:v>
                </c:pt>
                <c:pt idx="25178">
                  <c:v>3.4004840000000001E-3</c:v>
                </c:pt>
                <c:pt idx="25179">
                  <c:v>5.2722180000000004E-3</c:v>
                </c:pt>
                <c:pt idx="25180">
                  <c:v>2.1794890000000002E-3</c:v>
                </c:pt>
                <c:pt idx="25181">
                  <c:v>-1.25554E-4</c:v>
                </c:pt>
                <c:pt idx="25182">
                  <c:v>9.0136000000000003E-4</c:v>
                </c:pt>
                <c:pt idx="25183">
                  <c:v>5.3788789999999996E-3</c:v>
                </c:pt>
                <c:pt idx="25184">
                  <c:v>5.9168379999999998E-3</c:v>
                </c:pt>
                <c:pt idx="25185">
                  <c:v>3.254182E-3</c:v>
                </c:pt>
                <c:pt idx="25186">
                  <c:v>3.6222310000000001E-3</c:v>
                </c:pt>
                <c:pt idx="25187">
                  <c:v>3.018246E-3</c:v>
                </c:pt>
                <c:pt idx="25188">
                  <c:v>1.8808099999999999E-3</c:v>
                </c:pt>
                <c:pt idx="25189">
                  <c:v>2.3826569999999998E-3</c:v>
                </c:pt>
                <c:pt idx="25190">
                  <c:v>3.288132E-3</c:v>
                </c:pt>
                <c:pt idx="25191">
                  <c:v>3.780177E-3</c:v>
                </c:pt>
                <c:pt idx="25192">
                  <c:v>6.3740960000000001E-3</c:v>
                </c:pt>
                <c:pt idx="25193">
                  <c:v>8.0815699999999999E-4</c:v>
                </c:pt>
                <c:pt idx="25194">
                  <c:v>3.5876979999999998E-3</c:v>
                </c:pt>
                <c:pt idx="25195">
                  <c:v>4.2505659999999999E-3</c:v>
                </c:pt>
                <c:pt idx="25196">
                  <c:v>2.6169819999999999E-3</c:v>
                </c:pt>
                <c:pt idx="25197">
                  <c:v>3.755516E-3</c:v>
                </c:pt>
                <c:pt idx="25198">
                  <c:v>8.2970060000000009E-3</c:v>
                </c:pt>
                <c:pt idx="25199">
                  <c:v>2.763723E-3</c:v>
                </c:pt>
                <c:pt idx="25200">
                  <c:v>-1.31624E-3</c:v>
                </c:pt>
                <c:pt idx="25201">
                  <c:v>5.2617339999999997E-3</c:v>
                </c:pt>
                <c:pt idx="25202">
                  <c:v>5.0340339999999997E-3</c:v>
                </c:pt>
                <c:pt idx="25203">
                  <c:v>4.3205530000000004E-3</c:v>
                </c:pt>
                <c:pt idx="25204">
                  <c:v>2.2267749999999998E-3</c:v>
                </c:pt>
                <c:pt idx="25205">
                  <c:v>2.678255E-3</c:v>
                </c:pt>
                <c:pt idx="25206">
                  <c:v>2.259339E-3</c:v>
                </c:pt>
                <c:pt idx="25207">
                  <c:v>4.2008159999999996E-3</c:v>
                </c:pt>
                <c:pt idx="25208">
                  <c:v>-1.2418869999999999E-3</c:v>
                </c:pt>
                <c:pt idx="25209">
                  <c:v>9.6873200000000003E-4</c:v>
                </c:pt>
                <c:pt idx="25210">
                  <c:v>7.806398E-3</c:v>
                </c:pt>
                <c:pt idx="25211">
                  <c:v>5.6795839999999997E-3</c:v>
                </c:pt>
                <c:pt idx="25212">
                  <c:v>1.13045E-4</c:v>
                </c:pt>
                <c:pt idx="25213">
                  <c:v>2.9935199999999999E-3</c:v>
                </c:pt>
                <c:pt idx="25214">
                  <c:v>7.0228829999999997E-3</c:v>
                </c:pt>
                <c:pt idx="25215">
                  <c:v>4.1475460000000002E-3</c:v>
                </c:pt>
                <c:pt idx="25216">
                  <c:v>1.0172670000000001E-3</c:v>
                </c:pt>
                <c:pt idx="25217">
                  <c:v>8.7329900000000002E-4</c:v>
                </c:pt>
                <c:pt idx="25218">
                  <c:v>9.6766449999999993E-3</c:v>
                </c:pt>
                <c:pt idx="25219">
                  <c:v>4.5091910000000001E-3</c:v>
                </c:pt>
                <c:pt idx="25220">
                  <c:v>1.199947E-3</c:v>
                </c:pt>
                <c:pt idx="25221">
                  <c:v>2.7882559999999998E-3</c:v>
                </c:pt>
                <c:pt idx="25222">
                  <c:v>4.2990670000000002E-3</c:v>
                </c:pt>
                <c:pt idx="25223">
                  <c:v>1.8462699999999999E-3</c:v>
                </c:pt>
                <c:pt idx="25224">
                  <c:v>2.026566E-3</c:v>
                </c:pt>
                <c:pt idx="25225">
                  <c:v>-2.4589640000000001E-3</c:v>
                </c:pt>
                <c:pt idx="25226">
                  <c:v>5.9701399999999999E-4</c:v>
                </c:pt>
                <c:pt idx="25227">
                  <c:v>2.3207499999999999E-4</c:v>
                </c:pt>
                <c:pt idx="25228">
                  <c:v>6.3820700000000001E-4</c:v>
                </c:pt>
                <c:pt idx="25229">
                  <c:v>-6.4517000000000003E-4</c:v>
                </c:pt>
                <c:pt idx="25230">
                  <c:v>4.3192279999999996E-3</c:v>
                </c:pt>
                <c:pt idx="25231">
                  <c:v>2.3182709999999998E-3</c:v>
                </c:pt>
                <c:pt idx="25232">
                  <c:v>-6.5008799999999995E-4</c:v>
                </c:pt>
                <c:pt idx="25233">
                  <c:v>-7.9385100000000004E-4</c:v>
                </c:pt>
                <c:pt idx="25234">
                  <c:v>-3.6242000000000002E-4</c:v>
                </c:pt>
                <c:pt idx="25235">
                  <c:v>5.0276300000000004E-4</c:v>
                </c:pt>
                <c:pt idx="25236">
                  <c:v>-6.9885499999999996E-4</c:v>
                </c:pt>
                <c:pt idx="25237">
                  <c:v>-2.508059E-3</c:v>
                </c:pt>
                <c:pt idx="25238">
                  <c:v>-5.7573820000000001E-3</c:v>
                </c:pt>
                <c:pt idx="25239">
                  <c:v>-8.9264800000000001E-4</c:v>
                </c:pt>
                <c:pt idx="25240">
                  <c:v>4.2903960000000001E-3</c:v>
                </c:pt>
                <c:pt idx="25241">
                  <c:v>5.424753E-3</c:v>
                </c:pt>
                <c:pt idx="25242">
                  <c:v>3.415398E-3</c:v>
                </c:pt>
                <c:pt idx="25243">
                  <c:v>2.6082710000000001E-3</c:v>
                </c:pt>
                <c:pt idx="25244">
                  <c:v>4.1382600000000001E-4</c:v>
                </c:pt>
                <c:pt idx="25245">
                  <c:v>1.7799370000000001E-3</c:v>
                </c:pt>
                <c:pt idx="25246">
                  <c:v>8.3667340000000007E-3</c:v>
                </c:pt>
                <c:pt idx="25247">
                  <c:v>6.0623200000000004E-3</c:v>
                </c:pt>
                <c:pt idx="25248">
                  <c:v>8.0642179999999997E-3</c:v>
                </c:pt>
                <c:pt idx="25249">
                  <c:v>6.605039E-3</c:v>
                </c:pt>
                <c:pt idx="25250">
                  <c:v>5.5331169999999997E-3</c:v>
                </c:pt>
                <c:pt idx="25251">
                  <c:v>-1.9614200000000001E-4</c:v>
                </c:pt>
                <c:pt idx="25252">
                  <c:v>1.3721805E-2</c:v>
                </c:pt>
                <c:pt idx="25253">
                  <c:v>1.0257797000000001E-2</c:v>
                </c:pt>
                <c:pt idx="25254">
                  <c:v>8.3459129999999999E-3</c:v>
                </c:pt>
                <c:pt idx="25255">
                  <c:v>9.2764830000000003E-3</c:v>
                </c:pt>
                <c:pt idx="25256">
                  <c:v>8.3885839999999993E-3</c:v>
                </c:pt>
                <c:pt idx="25257">
                  <c:v>1.2538089000000001E-2</c:v>
                </c:pt>
                <c:pt idx="25258">
                  <c:v>1.162063E-2</c:v>
                </c:pt>
                <c:pt idx="25259">
                  <c:v>5.6244570000000002E-3</c:v>
                </c:pt>
                <c:pt idx="25260">
                  <c:v>1.2560394000000001E-2</c:v>
                </c:pt>
                <c:pt idx="25261">
                  <c:v>1.050798E-2</c:v>
                </c:pt>
                <c:pt idx="25262">
                  <c:v>8.2493540000000004E-3</c:v>
                </c:pt>
                <c:pt idx="25263">
                  <c:v>6.9654690000000002E-3</c:v>
                </c:pt>
                <c:pt idx="25264">
                  <c:v>1.2930949000000001E-2</c:v>
                </c:pt>
                <c:pt idx="25265">
                  <c:v>1.4138091E-2</c:v>
                </c:pt>
                <c:pt idx="25266">
                  <c:v>2.0477746000000002E-2</c:v>
                </c:pt>
                <c:pt idx="25267">
                  <c:v>1.7281346E-2</c:v>
                </c:pt>
                <c:pt idx="25268">
                  <c:v>1.7161503000000002E-2</c:v>
                </c:pt>
                <c:pt idx="25269">
                  <c:v>1.2811193E-2</c:v>
                </c:pt>
                <c:pt idx="25270">
                  <c:v>2.5232709999999998E-2</c:v>
                </c:pt>
                <c:pt idx="25271">
                  <c:v>2.282704E-2</c:v>
                </c:pt>
                <c:pt idx="25272">
                  <c:v>1.5851956E-2</c:v>
                </c:pt>
                <c:pt idx="25273">
                  <c:v>5.6282509999999999E-3</c:v>
                </c:pt>
                <c:pt idx="25274">
                  <c:v>8.1751700000000003E-4</c:v>
                </c:pt>
                <c:pt idx="25275">
                  <c:v>3.37375E-3</c:v>
                </c:pt>
                <c:pt idx="25276">
                  <c:v>9.3682590000000003E-3</c:v>
                </c:pt>
                <c:pt idx="25277">
                  <c:v>2.7652020999999999E-2</c:v>
                </c:pt>
                <c:pt idx="25278">
                  <c:v>2.4105755999999999E-2</c:v>
                </c:pt>
                <c:pt idx="25279">
                  <c:v>3.8915040000000001E-3</c:v>
                </c:pt>
                <c:pt idx="25280">
                  <c:v>-8.1989809999999993E-3</c:v>
                </c:pt>
                <c:pt idx="25281">
                  <c:v>2.7564780000000001E-3</c:v>
                </c:pt>
                <c:pt idx="25282">
                  <c:v>3.7048300000000001E-3</c:v>
                </c:pt>
                <c:pt idx="25283">
                  <c:v>8.1958110000000008E-3</c:v>
                </c:pt>
                <c:pt idx="25284">
                  <c:v>1.3832924999999999E-2</c:v>
                </c:pt>
                <c:pt idx="25285">
                  <c:v>7.7113570000000003E-3</c:v>
                </c:pt>
                <c:pt idx="25286">
                  <c:v>-1.14978E-3</c:v>
                </c:pt>
                <c:pt idx="25287">
                  <c:v>-2.805793E-3</c:v>
                </c:pt>
                <c:pt idx="25288">
                  <c:v>7.7695699999999999E-4</c:v>
                </c:pt>
                <c:pt idx="25289">
                  <c:v>9.2253830000000002E-3</c:v>
                </c:pt>
                <c:pt idx="25290">
                  <c:v>1.8130461E-2</c:v>
                </c:pt>
                <c:pt idx="25291">
                  <c:v>1.2994215999999999E-2</c:v>
                </c:pt>
                <c:pt idx="25292">
                  <c:v>9.9659350000000004E-3</c:v>
                </c:pt>
                <c:pt idx="25293">
                  <c:v>3.852102E-3</c:v>
                </c:pt>
                <c:pt idx="25294">
                  <c:v>2.8153340000000001E-3</c:v>
                </c:pt>
                <c:pt idx="25295">
                  <c:v>1.8771160000000001E-3</c:v>
                </c:pt>
                <c:pt idx="25296">
                  <c:v>1.3515928999999999E-2</c:v>
                </c:pt>
                <c:pt idx="25297">
                  <c:v>1.2951364999999999E-2</c:v>
                </c:pt>
                <c:pt idx="25298">
                  <c:v>1.1404335E-2</c:v>
                </c:pt>
                <c:pt idx="25299">
                  <c:v>1.1283707E-2</c:v>
                </c:pt>
                <c:pt idx="25300">
                  <c:v>1.1946302000000001E-2</c:v>
                </c:pt>
                <c:pt idx="25301">
                  <c:v>1.5203861000000001E-2</c:v>
                </c:pt>
                <c:pt idx="25302">
                  <c:v>1.6219325E-2</c:v>
                </c:pt>
                <c:pt idx="25303">
                  <c:v>1.0677272E-2</c:v>
                </c:pt>
                <c:pt idx="25304">
                  <c:v>9.7712649999999995E-3</c:v>
                </c:pt>
                <c:pt idx="25305">
                  <c:v>1.2551345E-2</c:v>
                </c:pt>
                <c:pt idx="25306">
                  <c:v>5.1283170000000003E-3</c:v>
                </c:pt>
                <c:pt idx="25307">
                  <c:v>5.7490370000000002E-3</c:v>
                </c:pt>
                <c:pt idx="25308">
                  <c:v>1.7304493000000001E-2</c:v>
                </c:pt>
                <c:pt idx="25309">
                  <c:v>1.4900191E-2</c:v>
                </c:pt>
                <c:pt idx="25310">
                  <c:v>1.2001075E-2</c:v>
                </c:pt>
                <c:pt idx="25311">
                  <c:v>1.5276942E-2</c:v>
                </c:pt>
                <c:pt idx="25312">
                  <c:v>9.0110569999999994E-3</c:v>
                </c:pt>
                <c:pt idx="25313">
                  <c:v>1.2822768E-2</c:v>
                </c:pt>
                <c:pt idx="25314">
                  <c:v>1.1786532000000001E-2</c:v>
                </c:pt>
                <c:pt idx="25315">
                  <c:v>8.2459520000000008E-3</c:v>
                </c:pt>
                <c:pt idx="25316">
                  <c:v>1.9424837E-2</c:v>
                </c:pt>
                <c:pt idx="25317">
                  <c:v>1.8892183999999999E-2</c:v>
                </c:pt>
                <c:pt idx="25318">
                  <c:v>9.8504850000000008E-3</c:v>
                </c:pt>
                <c:pt idx="25319">
                  <c:v>9.0445730000000002E-3</c:v>
                </c:pt>
                <c:pt idx="25320">
                  <c:v>1.3895787E-2</c:v>
                </c:pt>
                <c:pt idx="25321">
                  <c:v>1.4782134000000001E-2</c:v>
                </c:pt>
                <c:pt idx="25322">
                  <c:v>1.6106792000000002E-2</c:v>
                </c:pt>
                <c:pt idx="25323">
                  <c:v>1.0822828E-2</c:v>
                </c:pt>
                <c:pt idx="25324">
                  <c:v>1.3165876999999999E-2</c:v>
                </c:pt>
                <c:pt idx="25325">
                  <c:v>1.7320227000000001E-2</c:v>
                </c:pt>
                <c:pt idx="25326">
                  <c:v>1.5717003E-2</c:v>
                </c:pt>
                <c:pt idx="25327">
                  <c:v>9.0955870000000005E-3</c:v>
                </c:pt>
                <c:pt idx="25328">
                  <c:v>1.6047235999999999E-2</c:v>
                </c:pt>
                <c:pt idx="25329">
                  <c:v>1.4836828999999999E-2</c:v>
                </c:pt>
                <c:pt idx="25330">
                  <c:v>1.5302124E-2</c:v>
                </c:pt>
                <c:pt idx="25331">
                  <c:v>1.7196691E-2</c:v>
                </c:pt>
                <c:pt idx="25332">
                  <c:v>1.479665E-2</c:v>
                </c:pt>
                <c:pt idx="25333">
                  <c:v>1.6496245E-2</c:v>
                </c:pt>
                <c:pt idx="25334">
                  <c:v>1.4569715E-2</c:v>
                </c:pt>
                <c:pt idx="25335">
                  <c:v>1.3346165E-2</c:v>
                </c:pt>
                <c:pt idx="25336">
                  <c:v>1.6724652E-2</c:v>
                </c:pt>
                <c:pt idx="25337">
                  <c:v>1.4703865999999999E-2</c:v>
                </c:pt>
                <c:pt idx="25338">
                  <c:v>1.9237365999999999E-2</c:v>
                </c:pt>
                <c:pt idx="25339">
                  <c:v>1.9163019999999999E-2</c:v>
                </c:pt>
                <c:pt idx="25340">
                  <c:v>1.7284693E-2</c:v>
                </c:pt>
                <c:pt idx="25341">
                  <c:v>1.4867729E-2</c:v>
                </c:pt>
                <c:pt idx="25342">
                  <c:v>9.8101200000000003E-3</c:v>
                </c:pt>
                <c:pt idx="25343">
                  <c:v>1.0626651000000001E-2</c:v>
                </c:pt>
                <c:pt idx="25344">
                  <c:v>1.9877674000000001E-2</c:v>
                </c:pt>
                <c:pt idx="25345">
                  <c:v>2.0627060999999999E-2</c:v>
                </c:pt>
                <c:pt idx="25346">
                  <c:v>1.3162752999999999E-2</c:v>
                </c:pt>
                <c:pt idx="25347">
                  <c:v>1.4765821E-2</c:v>
                </c:pt>
                <c:pt idx="25348">
                  <c:v>1.4065942999999999E-2</c:v>
                </c:pt>
                <c:pt idx="25349">
                  <c:v>7.0193510000000001E-3</c:v>
                </c:pt>
                <c:pt idx="25350">
                  <c:v>1.1408507E-2</c:v>
                </c:pt>
                <c:pt idx="25351">
                  <c:v>2.0708259E-2</c:v>
                </c:pt>
                <c:pt idx="25352">
                  <c:v>1.8624600000000002E-2</c:v>
                </c:pt>
                <c:pt idx="25353">
                  <c:v>1.2014719E-2</c:v>
                </c:pt>
                <c:pt idx="25354">
                  <c:v>9.3339800000000004E-3</c:v>
                </c:pt>
                <c:pt idx="25355">
                  <c:v>6.9281150000000003E-3</c:v>
                </c:pt>
                <c:pt idx="25356">
                  <c:v>8.5728839999999994E-3</c:v>
                </c:pt>
                <c:pt idx="25357">
                  <c:v>2.0018773E-2</c:v>
                </c:pt>
                <c:pt idx="25358">
                  <c:v>1.6084751000000001E-2</c:v>
                </c:pt>
                <c:pt idx="25359">
                  <c:v>9.3043750000000001E-3</c:v>
                </c:pt>
                <c:pt idx="25360">
                  <c:v>5.1895250000000004E-3</c:v>
                </c:pt>
                <c:pt idx="25361">
                  <c:v>6.921333E-3</c:v>
                </c:pt>
                <c:pt idx="25362">
                  <c:v>1.1432728E-2</c:v>
                </c:pt>
                <c:pt idx="25363">
                  <c:v>1.1961075999999999E-2</c:v>
                </c:pt>
                <c:pt idx="25364">
                  <c:v>1.0002588999999999E-2</c:v>
                </c:pt>
                <c:pt idx="25365">
                  <c:v>1.4587522E-2</c:v>
                </c:pt>
                <c:pt idx="25366">
                  <c:v>1.4843186E-2</c:v>
                </c:pt>
                <c:pt idx="25367">
                  <c:v>8.8960729999999991E-3</c:v>
                </c:pt>
                <c:pt idx="25368">
                  <c:v>5.7527450000000001E-3</c:v>
                </c:pt>
                <c:pt idx="25369">
                  <c:v>1.4308358E-2</c:v>
                </c:pt>
                <c:pt idx="25370">
                  <c:v>1.6671116E-2</c:v>
                </c:pt>
                <c:pt idx="25371">
                  <c:v>1.4844690000000001E-2</c:v>
                </c:pt>
                <c:pt idx="25372">
                  <c:v>1.3373026999999999E-2</c:v>
                </c:pt>
                <c:pt idx="25373">
                  <c:v>1.2072794E-2</c:v>
                </c:pt>
                <c:pt idx="25374">
                  <c:v>1.2469871E-2</c:v>
                </c:pt>
                <c:pt idx="25375">
                  <c:v>1.4026861999999999E-2</c:v>
                </c:pt>
                <c:pt idx="25376">
                  <c:v>1.8778209000000001E-2</c:v>
                </c:pt>
                <c:pt idx="25377">
                  <c:v>1.5163642999999999E-2</c:v>
                </c:pt>
                <c:pt idx="25378">
                  <c:v>1.5227294000000001E-2</c:v>
                </c:pt>
                <c:pt idx="25379">
                  <c:v>8.4510239999999997E-3</c:v>
                </c:pt>
                <c:pt idx="25380">
                  <c:v>1.2116864E-2</c:v>
                </c:pt>
                <c:pt idx="25381">
                  <c:v>1.5215194E-2</c:v>
                </c:pt>
                <c:pt idx="25382">
                  <c:v>1.7090859E-2</c:v>
                </c:pt>
                <c:pt idx="25383">
                  <c:v>1.6185901999999999E-2</c:v>
                </c:pt>
                <c:pt idx="25384">
                  <c:v>1.7600041E-2</c:v>
                </c:pt>
                <c:pt idx="25385">
                  <c:v>1.1216548999999999E-2</c:v>
                </c:pt>
                <c:pt idx="25386">
                  <c:v>1.0196024999999999E-2</c:v>
                </c:pt>
                <c:pt idx="25387">
                  <c:v>1.5294444000000001E-2</c:v>
                </c:pt>
                <c:pt idx="25388">
                  <c:v>2.0352319000000001E-2</c:v>
                </c:pt>
                <c:pt idx="25389">
                  <c:v>1.88784E-2</c:v>
                </c:pt>
                <c:pt idx="25390">
                  <c:v>1.1387727E-2</c:v>
                </c:pt>
                <c:pt idx="25391">
                  <c:v>1.4761621000000001E-2</c:v>
                </c:pt>
                <c:pt idx="25392">
                  <c:v>1.7559271000000001E-2</c:v>
                </c:pt>
                <c:pt idx="25393">
                  <c:v>1.4200417E-2</c:v>
                </c:pt>
                <c:pt idx="25394">
                  <c:v>1.4552221000000001E-2</c:v>
                </c:pt>
                <c:pt idx="25395">
                  <c:v>1.3750037999999999E-2</c:v>
                </c:pt>
                <c:pt idx="25396">
                  <c:v>1.4925557000000001E-2</c:v>
                </c:pt>
                <c:pt idx="25397">
                  <c:v>1.4660782000000001E-2</c:v>
                </c:pt>
                <c:pt idx="25398">
                  <c:v>9.7789420000000005E-3</c:v>
                </c:pt>
                <c:pt idx="25399">
                  <c:v>9.3393490000000003E-3</c:v>
                </c:pt>
                <c:pt idx="25400">
                  <c:v>1.1362552999999999E-2</c:v>
                </c:pt>
                <c:pt idx="25401">
                  <c:v>1.1437622999999999E-2</c:v>
                </c:pt>
                <c:pt idx="25402">
                  <c:v>1.0675693E-2</c:v>
                </c:pt>
                <c:pt idx="25403">
                  <c:v>1.3622634E-2</c:v>
                </c:pt>
                <c:pt idx="25404">
                  <c:v>1.4028499E-2</c:v>
                </c:pt>
                <c:pt idx="25405">
                  <c:v>9.6379570000000008E-3</c:v>
                </c:pt>
                <c:pt idx="25406">
                  <c:v>1.5390651E-2</c:v>
                </c:pt>
                <c:pt idx="25407">
                  <c:v>1.1733547E-2</c:v>
                </c:pt>
                <c:pt idx="25408">
                  <c:v>1.2174034E-2</c:v>
                </c:pt>
                <c:pt idx="25409">
                  <c:v>1.2269406E-2</c:v>
                </c:pt>
                <c:pt idx="25410">
                  <c:v>1.5085697E-2</c:v>
                </c:pt>
                <c:pt idx="25411">
                  <c:v>1.3178168000000001E-2</c:v>
                </c:pt>
                <c:pt idx="25412">
                  <c:v>1.1763231000000001E-2</c:v>
                </c:pt>
                <c:pt idx="25413">
                  <c:v>1.1464679E-2</c:v>
                </c:pt>
                <c:pt idx="25414">
                  <c:v>1.6198447000000001E-2</c:v>
                </c:pt>
                <c:pt idx="25415">
                  <c:v>1.166215E-2</c:v>
                </c:pt>
                <c:pt idx="25416">
                  <c:v>1.0084493E-2</c:v>
                </c:pt>
                <c:pt idx="25417">
                  <c:v>1.5823316E-2</c:v>
                </c:pt>
                <c:pt idx="25418">
                  <c:v>1.0886882000000001E-2</c:v>
                </c:pt>
                <c:pt idx="25419">
                  <c:v>1.586595E-2</c:v>
                </c:pt>
                <c:pt idx="25420">
                  <c:v>9.6192399999999994E-3</c:v>
                </c:pt>
                <c:pt idx="25421">
                  <c:v>1.1673655999999999E-2</c:v>
                </c:pt>
                <c:pt idx="25422">
                  <c:v>1.1266725E-2</c:v>
                </c:pt>
                <c:pt idx="25423">
                  <c:v>2.8077039999999998E-3</c:v>
                </c:pt>
                <c:pt idx="25424">
                  <c:v>7.4490609999999999E-3</c:v>
                </c:pt>
                <c:pt idx="25425">
                  <c:v>1.0756675E-2</c:v>
                </c:pt>
                <c:pt idx="25426">
                  <c:v>8.5172230000000008E-3</c:v>
                </c:pt>
                <c:pt idx="25427">
                  <c:v>4.2936459999999999E-3</c:v>
                </c:pt>
                <c:pt idx="25428">
                  <c:v>3.5269210000000001E-3</c:v>
                </c:pt>
                <c:pt idx="25429">
                  <c:v>4.6947500000000001E-3</c:v>
                </c:pt>
                <c:pt idx="25430">
                  <c:v>5.4353750000000001E-3</c:v>
                </c:pt>
                <c:pt idx="25431">
                  <c:v>3.9872830000000003E-3</c:v>
                </c:pt>
                <c:pt idx="25432">
                  <c:v>6.1937110000000002E-3</c:v>
                </c:pt>
                <c:pt idx="25433">
                  <c:v>4.5185340000000003E-3</c:v>
                </c:pt>
                <c:pt idx="25434">
                  <c:v>3.2732389999999998E-3</c:v>
                </c:pt>
                <c:pt idx="25435">
                  <c:v>1.752574E-3</c:v>
                </c:pt>
                <c:pt idx="25436">
                  <c:v>-1.0828929999999999E-3</c:v>
                </c:pt>
                <c:pt idx="25437">
                  <c:v>-3.1634240000000002E-3</c:v>
                </c:pt>
                <c:pt idx="25438">
                  <c:v>-4.0875650999999999E-2</c:v>
                </c:pt>
                <c:pt idx="25439">
                  <c:v>-3.7451703000000003E-2</c:v>
                </c:pt>
                <c:pt idx="25440">
                  <c:v>2.9229321999999999E-2</c:v>
                </c:pt>
                <c:pt idx="25441">
                  <c:v>3.1130977000000001E-2</c:v>
                </c:pt>
                <c:pt idx="25442">
                  <c:v>1.6121666999999999E-2</c:v>
                </c:pt>
                <c:pt idx="25443">
                  <c:v>1.9970218000000001E-2</c:v>
                </c:pt>
                <c:pt idx="25444">
                  <c:v>2.0071684999999999E-2</c:v>
                </c:pt>
                <c:pt idx="25445">
                  <c:v>-4.0473990000000001E-3</c:v>
                </c:pt>
                <c:pt idx="25446">
                  <c:v>-1.762673E-3</c:v>
                </c:pt>
                <c:pt idx="25447">
                  <c:v>1.0354248999999999E-2</c:v>
                </c:pt>
                <c:pt idx="25448">
                  <c:v>1.2947080000000001E-3</c:v>
                </c:pt>
                <c:pt idx="25449">
                  <c:v>5.8188049999999998E-3</c:v>
                </c:pt>
                <c:pt idx="25450">
                  <c:v>1.0863631E-2</c:v>
                </c:pt>
                <c:pt idx="25451">
                  <c:v>4.1399729999999999E-3</c:v>
                </c:pt>
                <c:pt idx="25452">
                  <c:v>9.10358E-4</c:v>
                </c:pt>
                <c:pt idx="25453">
                  <c:v>3.0472210000000001E-3</c:v>
                </c:pt>
                <c:pt idx="25454" formatCode="0.00E+00">
                  <c:v>8.4986699999999997E-5</c:v>
                </c:pt>
                <c:pt idx="25455">
                  <c:v>9.2531090000000007E-3</c:v>
                </c:pt>
                <c:pt idx="25456">
                  <c:v>2.419437E-3</c:v>
                </c:pt>
                <c:pt idx="25457">
                  <c:v>2.5540399999999998E-4</c:v>
                </c:pt>
                <c:pt idx="25458">
                  <c:v>1.66188E-4</c:v>
                </c:pt>
                <c:pt idx="25459">
                  <c:v>-1.216356E-3</c:v>
                </c:pt>
                <c:pt idx="25460">
                  <c:v>3.2534930000000001E-3</c:v>
                </c:pt>
                <c:pt idx="25461">
                  <c:v>3.7265340000000001E-3</c:v>
                </c:pt>
                <c:pt idx="25462">
                  <c:v>-2.506861E-3</c:v>
                </c:pt>
                <c:pt idx="25463">
                  <c:v>6.3268000000000005E-4</c:v>
                </c:pt>
                <c:pt idx="25464">
                  <c:v>1.512055E-3</c:v>
                </c:pt>
                <c:pt idx="25465">
                  <c:v>-4.2969699999999999E-4</c:v>
                </c:pt>
                <c:pt idx="25466">
                  <c:v>-3.9567869999999998E-3</c:v>
                </c:pt>
                <c:pt idx="25467" formatCode="0.00E+00">
                  <c:v>1.44127E-5</c:v>
                </c:pt>
                <c:pt idx="25468">
                  <c:v>1.0122989999999999E-3</c:v>
                </c:pt>
                <c:pt idx="25469">
                  <c:v>4.7589989999999999E-3</c:v>
                </c:pt>
                <c:pt idx="25470">
                  <c:v>-2.2222119999999999E-3</c:v>
                </c:pt>
                <c:pt idx="25471">
                  <c:v>-2.0928259999999999E-3</c:v>
                </c:pt>
                <c:pt idx="25472">
                  <c:v>8.54761E-4</c:v>
                </c:pt>
                <c:pt idx="25473">
                  <c:v>-1.934247E-3</c:v>
                </c:pt>
                <c:pt idx="25474">
                  <c:v>9.0494900000000005E-4</c:v>
                </c:pt>
                <c:pt idx="25475">
                  <c:v>-5.1771949999999999E-3</c:v>
                </c:pt>
                <c:pt idx="25476">
                  <c:v>-5.1638789999999997E-3</c:v>
                </c:pt>
                <c:pt idx="25477" formatCode="0.00E+00">
                  <c:v>-1.9193200000000001E-5</c:v>
                </c:pt>
                <c:pt idx="25478">
                  <c:v>-5.1673500000000002E-3</c:v>
                </c:pt>
                <c:pt idx="25479">
                  <c:v>-2.1608080000000002E-3</c:v>
                </c:pt>
                <c:pt idx="25480">
                  <c:v>4.9804580000000001E-3</c:v>
                </c:pt>
                <c:pt idx="25481">
                  <c:v>-4.8143730000000003E-3</c:v>
                </c:pt>
                <c:pt idx="25482">
                  <c:v>-5.1227670000000003E-3</c:v>
                </c:pt>
                <c:pt idx="25483">
                  <c:v>-9.7948700000000002E-4</c:v>
                </c:pt>
                <c:pt idx="25484">
                  <c:v>-1.6703110000000001E-3</c:v>
                </c:pt>
                <c:pt idx="25485">
                  <c:v>-3.7283279999999999E-3</c:v>
                </c:pt>
                <c:pt idx="25486">
                  <c:v>-4.6050400000000003E-3</c:v>
                </c:pt>
                <c:pt idx="25487">
                  <c:v>-1.0523207E-2</c:v>
                </c:pt>
                <c:pt idx="25488">
                  <c:v>-5.0253779999999996E-3</c:v>
                </c:pt>
                <c:pt idx="25489">
                  <c:v>-1.6447530000000001E-3</c:v>
                </c:pt>
                <c:pt idx="25490">
                  <c:v>-1.9558100000000001E-3</c:v>
                </c:pt>
                <c:pt idx="25491">
                  <c:v>3.2451509999999999E-3</c:v>
                </c:pt>
                <c:pt idx="25492">
                  <c:v>1.9268860000000001E-3</c:v>
                </c:pt>
                <c:pt idx="25493">
                  <c:v>-3.436836E-3</c:v>
                </c:pt>
                <c:pt idx="25494">
                  <c:v>-1.6692969999999999E-3</c:v>
                </c:pt>
                <c:pt idx="25495">
                  <c:v>4.2815789999999998E-3</c:v>
                </c:pt>
                <c:pt idx="25496">
                  <c:v>-5.9231220000000003E-3</c:v>
                </c:pt>
                <c:pt idx="25497">
                  <c:v>4.4792019999999998E-3</c:v>
                </c:pt>
                <c:pt idx="25498">
                  <c:v>4.7308710000000002E-3</c:v>
                </c:pt>
                <c:pt idx="25499">
                  <c:v>-7.3272300000000001E-4</c:v>
                </c:pt>
                <c:pt idx="25500">
                  <c:v>-2.3069179999999998E-3</c:v>
                </c:pt>
                <c:pt idx="25501">
                  <c:v>3.4491330000000001E-3</c:v>
                </c:pt>
                <c:pt idx="25502">
                  <c:v>2.51742E-4</c:v>
                </c:pt>
                <c:pt idx="25503">
                  <c:v>1.0129905999999999E-2</c:v>
                </c:pt>
                <c:pt idx="25504">
                  <c:v>6.1237130000000002E-3</c:v>
                </c:pt>
                <c:pt idx="25505">
                  <c:v>-8.813675E-3</c:v>
                </c:pt>
                <c:pt idx="25506">
                  <c:v>3.9479270000000004E-3</c:v>
                </c:pt>
                <c:pt idx="25507">
                  <c:v>2.9979350000000002E-3</c:v>
                </c:pt>
                <c:pt idx="25508">
                  <c:v>-1.205598E-3</c:v>
                </c:pt>
                <c:pt idx="25509">
                  <c:v>1.4410844000000001E-2</c:v>
                </c:pt>
                <c:pt idx="25510">
                  <c:v>-2.2331130000000001E-3</c:v>
                </c:pt>
                <c:pt idx="25511">
                  <c:v>-7.2866600000000004E-3</c:v>
                </c:pt>
                <c:pt idx="25512">
                  <c:v>5.3670829999999999E-3</c:v>
                </c:pt>
                <c:pt idx="25513">
                  <c:v>7.5709690000000003E-3</c:v>
                </c:pt>
                <c:pt idx="25514">
                  <c:v>3.5365459999999998E-3</c:v>
                </c:pt>
                <c:pt idx="25515">
                  <c:v>1.4475618000000001E-2</c:v>
                </c:pt>
                <c:pt idx="25516">
                  <c:v>1.6203478E-2</c:v>
                </c:pt>
                <c:pt idx="25517">
                  <c:v>5.1040199999999999E-3</c:v>
                </c:pt>
                <c:pt idx="25518">
                  <c:v>2.881612E-3</c:v>
                </c:pt>
                <c:pt idx="25519">
                  <c:v>8.1222059999999999E-3</c:v>
                </c:pt>
                <c:pt idx="25520">
                  <c:v>7.7980990000000002E-3</c:v>
                </c:pt>
                <c:pt idx="25521">
                  <c:v>3.4414799999999998E-3</c:v>
                </c:pt>
                <c:pt idx="25522">
                  <c:v>1.392178E-3</c:v>
                </c:pt>
                <c:pt idx="25523">
                  <c:v>1.8094638E-2</c:v>
                </c:pt>
                <c:pt idx="25524">
                  <c:v>1.5328946E-2</c:v>
                </c:pt>
                <c:pt idx="25525">
                  <c:v>-1.389922E-3</c:v>
                </c:pt>
                <c:pt idx="25526">
                  <c:v>-3.80584E-4</c:v>
                </c:pt>
                <c:pt idx="25527">
                  <c:v>8.952626E-3</c:v>
                </c:pt>
                <c:pt idx="25528">
                  <c:v>-1.9453299999999999E-4</c:v>
                </c:pt>
                <c:pt idx="25529">
                  <c:v>7.8520540000000007E-3</c:v>
                </c:pt>
                <c:pt idx="25530">
                  <c:v>2.1936360000000001E-3</c:v>
                </c:pt>
                <c:pt idx="25531">
                  <c:v>4.2301470000000001E-3</c:v>
                </c:pt>
                <c:pt idx="25532">
                  <c:v>1.7816263999999998E-2</c:v>
                </c:pt>
                <c:pt idx="25533">
                  <c:v>-6.3714599999999998E-3</c:v>
                </c:pt>
                <c:pt idx="25534">
                  <c:v>-9.7084010000000002E-3</c:v>
                </c:pt>
                <c:pt idx="25535">
                  <c:v>4.8336689999999996E-3</c:v>
                </c:pt>
                <c:pt idx="25536">
                  <c:v>7.7154999999999997E-4</c:v>
                </c:pt>
                <c:pt idx="25537">
                  <c:v>7.8058700000000001E-4</c:v>
                </c:pt>
                <c:pt idx="25538">
                  <c:v>3.5422850000000001E-3</c:v>
                </c:pt>
                <c:pt idx="25539">
                  <c:v>3.8178719999999999E-3</c:v>
                </c:pt>
                <c:pt idx="25540">
                  <c:v>5.1874799999999997E-4</c:v>
                </c:pt>
                <c:pt idx="25541">
                  <c:v>-5.8156240000000001E-3</c:v>
                </c:pt>
                <c:pt idx="25542">
                  <c:v>-1.1936899000000001E-2</c:v>
                </c:pt>
                <c:pt idx="25543">
                  <c:v>3.1153560000000001E-3</c:v>
                </c:pt>
                <c:pt idx="25544">
                  <c:v>1.0670478000000001E-2</c:v>
                </c:pt>
                <c:pt idx="25545">
                  <c:v>5.6046869999999997E-3</c:v>
                </c:pt>
                <c:pt idx="25546">
                  <c:v>-2.907841E-3</c:v>
                </c:pt>
                <c:pt idx="25547">
                  <c:v>-2.6199370000000001E-3</c:v>
                </c:pt>
                <c:pt idx="25548">
                  <c:v>-1.941896E-3</c:v>
                </c:pt>
                <c:pt idx="25549">
                  <c:v>-4.0668730000000004E-3</c:v>
                </c:pt>
                <c:pt idx="25550">
                  <c:v>-7.6879729999999999E-3</c:v>
                </c:pt>
                <c:pt idx="25551">
                  <c:v>1.9172E-3</c:v>
                </c:pt>
                <c:pt idx="25552">
                  <c:v>1.2565049999999999E-2</c:v>
                </c:pt>
                <c:pt idx="25553">
                  <c:v>2.3384E-4</c:v>
                </c:pt>
                <c:pt idx="25554">
                  <c:v>-1.0272862000000001E-2</c:v>
                </c:pt>
                <c:pt idx="25555">
                  <c:v>5.9971460000000001E-3</c:v>
                </c:pt>
                <c:pt idx="25556">
                  <c:v>4.8338770000000003E-3</c:v>
                </c:pt>
                <c:pt idx="25557">
                  <c:v>-4.8442579999999997E-3</c:v>
                </c:pt>
                <c:pt idx="25558">
                  <c:v>3.0783799999999999E-3</c:v>
                </c:pt>
                <c:pt idx="25559">
                  <c:v>6.7075900000000003E-3</c:v>
                </c:pt>
                <c:pt idx="25560" formatCode="0.00E+00">
                  <c:v>-4.56539E-5</c:v>
                </c:pt>
                <c:pt idx="25561">
                  <c:v>-7.7371899999999997E-4</c:v>
                </c:pt>
                <c:pt idx="25562">
                  <c:v>8.5422850000000002E-3</c:v>
                </c:pt>
                <c:pt idx="25563">
                  <c:v>7.5524499999999998E-4</c:v>
                </c:pt>
                <c:pt idx="25564">
                  <c:v>-5.4152990000000002E-3</c:v>
                </c:pt>
                <c:pt idx="25565">
                  <c:v>6.4210250000000003E-3</c:v>
                </c:pt>
                <c:pt idx="25566">
                  <c:v>1.599638E-3</c:v>
                </c:pt>
                <c:pt idx="25567">
                  <c:v>2.3850499999999999E-4</c:v>
                </c:pt>
                <c:pt idx="25568">
                  <c:v>6.7371510000000003E-3</c:v>
                </c:pt>
                <c:pt idx="25569">
                  <c:v>-8.9103480000000002E-3</c:v>
                </c:pt>
                <c:pt idx="25570" formatCode="0.00E+00">
                  <c:v>-6.8120200000000006E-5</c:v>
                </c:pt>
                <c:pt idx="25571">
                  <c:v>7.159838E-3</c:v>
                </c:pt>
                <c:pt idx="25572">
                  <c:v>3.1099690000000002E-3</c:v>
                </c:pt>
                <c:pt idx="25573">
                  <c:v>3.9184789999999999E-3</c:v>
                </c:pt>
                <c:pt idx="25574">
                  <c:v>4.3155559999999999E-3</c:v>
                </c:pt>
                <c:pt idx="25575">
                  <c:v>5.7830859999999998E-3</c:v>
                </c:pt>
                <c:pt idx="25576">
                  <c:v>6.4643230000000001E-3</c:v>
                </c:pt>
                <c:pt idx="25577">
                  <c:v>5.7779839999999999E-3</c:v>
                </c:pt>
                <c:pt idx="25578">
                  <c:v>2.3270600000000002E-3</c:v>
                </c:pt>
                <c:pt idx="25579">
                  <c:v>2.898514E-3</c:v>
                </c:pt>
                <c:pt idx="25580">
                  <c:v>5.4719269999999997E-3</c:v>
                </c:pt>
                <c:pt idx="25581">
                  <c:v>2.7747119999999999E-3</c:v>
                </c:pt>
                <c:pt idx="25582">
                  <c:v>-3.600097E-3</c:v>
                </c:pt>
                <c:pt idx="25583">
                  <c:v>5.054378E-3</c:v>
                </c:pt>
                <c:pt idx="25584">
                  <c:v>1.3567437999999999E-2</c:v>
                </c:pt>
                <c:pt idx="25585">
                  <c:v>4.7137589999999997E-3</c:v>
                </c:pt>
                <c:pt idx="25586">
                  <c:v>-1.731589E-3</c:v>
                </c:pt>
                <c:pt idx="25587">
                  <c:v>2.29364E-3</c:v>
                </c:pt>
                <c:pt idx="25588">
                  <c:v>2.9234780000000002E-3</c:v>
                </c:pt>
                <c:pt idx="25589">
                  <c:v>3.7161900000000001E-4</c:v>
                </c:pt>
                <c:pt idx="25590">
                  <c:v>-1.01358E-4</c:v>
                </c:pt>
                <c:pt idx="25591">
                  <c:v>-1.17249E-3</c:v>
                </c:pt>
                <c:pt idx="25592">
                  <c:v>3.7101489999999998E-3</c:v>
                </c:pt>
                <c:pt idx="25593">
                  <c:v>4.2231619999999999E-3</c:v>
                </c:pt>
                <c:pt idx="25594">
                  <c:v>-4.2392990000000002E-3</c:v>
                </c:pt>
                <c:pt idx="25595">
                  <c:v>-1.14683E-4</c:v>
                </c:pt>
                <c:pt idx="25596">
                  <c:v>1.4432659999999999E-3</c:v>
                </c:pt>
                <c:pt idx="25597">
                  <c:v>-1.1159779999999999E-3</c:v>
                </c:pt>
                <c:pt idx="25598">
                  <c:v>-1.0342190000000001E-3</c:v>
                </c:pt>
                <c:pt idx="25599">
                  <c:v>7.76916E-4</c:v>
                </c:pt>
                <c:pt idx="25600">
                  <c:v>-3.0732160000000001E-3</c:v>
                </c:pt>
                <c:pt idx="25601">
                  <c:v>1.6246539999999999E-3</c:v>
                </c:pt>
                <c:pt idx="25602" formatCode="0.00E+00">
                  <c:v>9.99945E-5</c:v>
                </c:pt>
                <c:pt idx="25603">
                  <c:v>2.1807039999999999E-3</c:v>
                </c:pt>
                <c:pt idx="25604">
                  <c:v>9.3008399999999997E-4</c:v>
                </c:pt>
                <c:pt idx="25605">
                  <c:v>7.6338800000000004E-4</c:v>
                </c:pt>
                <c:pt idx="25606">
                  <c:v>6.4754000000000005E-4</c:v>
                </c:pt>
                <c:pt idx="25607">
                  <c:v>2.9027229999999998E-3</c:v>
                </c:pt>
                <c:pt idx="25608">
                  <c:v>1.7157520000000001E-3</c:v>
                </c:pt>
                <c:pt idx="25609">
                  <c:v>2.609784E-3</c:v>
                </c:pt>
                <c:pt idx="25610">
                  <c:v>-2.523459E-3</c:v>
                </c:pt>
                <c:pt idx="25611">
                  <c:v>1.819277E-3</c:v>
                </c:pt>
                <c:pt idx="25612">
                  <c:v>-2.5203439999999999E-3</c:v>
                </c:pt>
                <c:pt idx="25613" formatCode="0.00E+00">
                  <c:v>1.19139E-5</c:v>
                </c:pt>
                <c:pt idx="25614">
                  <c:v>-1.4187360000000001E-3</c:v>
                </c:pt>
                <c:pt idx="25615">
                  <c:v>1.3302190000000001E-3</c:v>
                </c:pt>
                <c:pt idx="25616">
                  <c:v>1.5203689999999999E-3</c:v>
                </c:pt>
                <c:pt idx="25617">
                  <c:v>4.7569279999999997E-3</c:v>
                </c:pt>
                <c:pt idx="25618" formatCode="0.00E+00">
                  <c:v>1.9697499999999999E-5</c:v>
                </c:pt>
                <c:pt idx="25619">
                  <c:v>-4.3878509999999999E-3</c:v>
                </c:pt>
                <c:pt idx="25620" formatCode="0.00E+00">
                  <c:v>1.08918E-5</c:v>
                </c:pt>
                <c:pt idx="25621">
                  <c:v>1.871438E-3</c:v>
                </c:pt>
                <c:pt idx="25622">
                  <c:v>4.2238090000000002E-3</c:v>
                </c:pt>
                <c:pt idx="25623">
                  <c:v>2.6837929999999999E-3</c:v>
                </c:pt>
                <c:pt idx="25624">
                  <c:v>4.6183140000000001E-3</c:v>
                </c:pt>
                <c:pt idx="25625">
                  <c:v>1.5906449999999999E-3</c:v>
                </c:pt>
                <c:pt idx="25626">
                  <c:v>3.6292799999999999E-4</c:v>
                </c:pt>
                <c:pt idx="25627">
                  <c:v>-2.0992889999999998E-3</c:v>
                </c:pt>
                <c:pt idx="25628">
                  <c:v>7.5575989999999999E-3</c:v>
                </c:pt>
                <c:pt idx="25629">
                  <c:v>5.4094570000000003E-3</c:v>
                </c:pt>
                <c:pt idx="25630">
                  <c:v>3.89252E-3</c:v>
                </c:pt>
                <c:pt idx="25631">
                  <c:v>-1.8943650000000001E-3</c:v>
                </c:pt>
                <c:pt idx="25632">
                  <c:v>5.4434430000000001E-3</c:v>
                </c:pt>
                <c:pt idx="25633">
                  <c:v>1.0760069999999999E-3</c:v>
                </c:pt>
                <c:pt idx="25634">
                  <c:v>-2.678784E-3</c:v>
                </c:pt>
                <c:pt idx="25635">
                  <c:v>6.5248620000000002E-3</c:v>
                </c:pt>
                <c:pt idx="25636">
                  <c:v>4.1447949999999997E-3</c:v>
                </c:pt>
                <c:pt idx="25637">
                  <c:v>4.6808070000000004E-3</c:v>
                </c:pt>
                <c:pt idx="25638">
                  <c:v>3.9566940000000002E-3</c:v>
                </c:pt>
                <c:pt idx="25639">
                  <c:v>-2.55684E-4</c:v>
                </c:pt>
                <c:pt idx="25640">
                  <c:v>4.0059060000000001E-3</c:v>
                </c:pt>
                <c:pt idx="25641">
                  <c:v>3.0624319999999999E-3</c:v>
                </c:pt>
                <c:pt idx="25642">
                  <c:v>-8.9342800000000004E-4</c:v>
                </c:pt>
                <c:pt idx="25643">
                  <c:v>2.2834750000000001E-3</c:v>
                </c:pt>
                <c:pt idx="25644">
                  <c:v>2.603055E-3</c:v>
                </c:pt>
                <c:pt idx="25645">
                  <c:v>4.2281430000000002E-3</c:v>
                </c:pt>
                <c:pt idx="25646">
                  <c:v>-1.293389E-3</c:v>
                </c:pt>
                <c:pt idx="25647">
                  <c:v>2.088155E-3</c:v>
                </c:pt>
                <c:pt idx="25648">
                  <c:v>3.324128E-3</c:v>
                </c:pt>
                <c:pt idx="25649">
                  <c:v>5.2093319999999997E-3</c:v>
                </c:pt>
                <c:pt idx="25650">
                  <c:v>-6.1340400000000001E-4</c:v>
                </c:pt>
                <c:pt idx="25651">
                  <c:v>-2.068229E-3</c:v>
                </c:pt>
                <c:pt idx="25652">
                  <c:v>-3.380901E-3</c:v>
                </c:pt>
                <c:pt idx="25653">
                  <c:v>-3.2585719999999999E-3</c:v>
                </c:pt>
                <c:pt idx="25654">
                  <c:v>1.492508E-3</c:v>
                </c:pt>
                <c:pt idx="25655">
                  <c:v>-1.5508760000000001E-3</c:v>
                </c:pt>
                <c:pt idx="25656">
                  <c:v>2.196192E-3</c:v>
                </c:pt>
                <c:pt idx="25657">
                  <c:v>-2.0519399999999999E-3</c:v>
                </c:pt>
                <c:pt idx="25658">
                  <c:v>-5.7010029999999996E-3</c:v>
                </c:pt>
                <c:pt idx="25659">
                  <c:v>8.5131699999999998E-4</c:v>
                </c:pt>
                <c:pt idx="25660">
                  <c:v>-2.0702399999999999E-4</c:v>
                </c:pt>
                <c:pt idx="25661">
                  <c:v>-7.0184230000000002E-3</c:v>
                </c:pt>
                <c:pt idx="25662">
                  <c:v>1.4677399999999999E-3</c:v>
                </c:pt>
                <c:pt idx="25663">
                  <c:v>-4.2133429999999996E-3</c:v>
                </c:pt>
                <c:pt idx="25664">
                  <c:v>-1.659371E-3</c:v>
                </c:pt>
                <c:pt idx="25665">
                  <c:v>-2.209323E-3</c:v>
                </c:pt>
                <c:pt idx="25666">
                  <c:v>-3.0357019999999999E-3</c:v>
                </c:pt>
                <c:pt idx="25667">
                  <c:v>9.6554799999999999E-4</c:v>
                </c:pt>
                <c:pt idx="25668">
                  <c:v>3.9900999999999999E-3</c:v>
                </c:pt>
                <c:pt idx="25669">
                  <c:v>2.8265819999999998E-3</c:v>
                </c:pt>
                <c:pt idx="25670">
                  <c:v>3.2284530000000001E-3</c:v>
                </c:pt>
                <c:pt idx="25671">
                  <c:v>-1.2213090000000001E-3</c:v>
                </c:pt>
                <c:pt idx="25672">
                  <c:v>-2.283111E-3</c:v>
                </c:pt>
                <c:pt idx="25673">
                  <c:v>-2.775741E-3</c:v>
                </c:pt>
                <c:pt idx="25674">
                  <c:v>1.5841200000000001E-3</c:v>
                </c:pt>
                <c:pt idx="25675">
                  <c:v>1.4148590000000001E-3</c:v>
                </c:pt>
                <c:pt idx="25676">
                  <c:v>1.7645320000000001E-3</c:v>
                </c:pt>
                <c:pt idx="25677">
                  <c:v>-4.29085E-4</c:v>
                </c:pt>
                <c:pt idx="25678">
                  <c:v>2.01552E-4</c:v>
                </c:pt>
                <c:pt idx="25679">
                  <c:v>-6.8029099999999997E-3</c:v>
                </c:pt>
                <c:pt idx="25680">
                  <c:v>-1.849697E-3</c:v>
                </c:pt>
                <c:pt idx="25681">
                  <c:v>2.428581E-3</c:v>
                </c:pt>
                <c:pt idx="25682">
                  <c:v>2.2189900000000001E-3</c:v>
                </c:pt>
                <c:pt idx="25683">
                  <c:v>4.8008690000000001E-3</c:v>
                </c:pt>
                <c:pt idx="25684">
                  <c:v>-3.5119219999999998E-3</c:v>
                </c:pt>
                <c:pt idx="25685">
                  <c:v>-4.0127519999999996E-3</c:v>
                </c:pt>
                <c:pt idx="25686" formatCode="0.00E+00">
                  <c:v>-4.0913500000000001E-5</c:v>
                </c:pt>
                <c:pt idx="25687">
                  <c:v>-2.6638970000000001E-3</c:v>
                </c:pt>
                <c:pt idx="25688">
                  <c:v>5.3072099999999997E-3</c:v>
                </c:pt>
                <c:pt idx="25689">
                  <c:v>5.2751100000000004E-4</c:v>
                </c:pt>
                <c:pt idx="25690">
                  <c:v>3.7422129999999999E-3</c:v>
                </c:pt>
                <c:pt idx="25691">
                  <c:v>-1.8224210000000001E-3</c:v>
                </c:pt>
                <c:pt idx="25692">
                  <c:v>2.4775180000000002E-3</c:v>
                </c:pt>
                <c:pt idx="25693">
                  <c:v>-4.69013E-4</c:v>
                </c:pt>
                <c:pt idx="25694">
                  <c:v>4.00243E-4</c:v>
                </c:pt>
                <c:pt idx="25695">
                  <c:v>3.805756E-3</c:v>
                </c:pt>
                <c:pt idx="25696">
                  <c:v>1.9945399999999999E-3</c:v>
                </c:pt>
                <c:pt idx="25697">
                  <c:v>-3.60033E-4</c:v>
                </c:pt>
                <c:pt idx="25698">
                  <c:v>-3.69887E-4</c:v>
                </c:pt>
                <c:pt idx="25699">
                  <c:v>-4.8772959999999997E-3</c:v>
                </c:pt>
                <c:pt idx="25700" formatCode="0.00E+00">
                  <c:v>8.4439100000000003E-5</c:v>
                </c:pt>
                <c:pt idx="25701">
                  <c:v>-3.7049639999999998E-3</c:v>
                </c:pt>
                <c:pt idx="25702">
                  <c:v>-1.010111E-3</c:v>
                </c:pt>
                <c:pt idx="25703">
                  <c:v>9.2407700000000004E-4</c:v>
                </c:pt>
                <c:pt idx="25704">
                  <c:v>-2.7803799999999998E-3</c:v>
                </c:pt>
                <c:pt idx="25705">
                  <c:v>-3.5439859999999998E-3</c:v>
                </c:pt>
                <c:pt idx="25706">
                  <c:v>-6.0606729999999999E-3</c:v>
                </c:pt>
                <c:pt idx="25707">
                  <c:v>2.2113129999999999E-3</c:v>
                </c:pt>
                <c:pt idx="25708">
                  <c:v>-2.8164689999999998E-3</c:v>
                </c:pt>
                <c:pt idx="25709">
                  <c:v>-1.0038400000000001E-4</c:v>
                </c:pt>
                <c:pt idx="25710">
                  <c:v>-5.9012819999999999E-3</c:v>
                </c:pt>
                <c:pt idx="25711">
                  <c:v>-3.3705179999999999E-3</c:v>
                </c:pt>
                <c:pt idx="25712">
                  <c:v>-1.9433300000000001E-3</c:v>
                </c:pt>
                <c:pt idx="25713">
                  <c:v>-7.143684E-3</c:v>
                </c:pt>
                <c:pt idx="25714">
                  <c:v>-4.2943679999999998E-3</c:v>
                </c:pt>
                <c:pt idx="25715">
                  <c:v>-5.7259099999999999E-3</c:v>
                </c:pt>
                <c:pt idx="25716">
                  <c:v>1.981811E-3</c:v>
                </c:pt>
                <c:pt idx="25717">
                  <c:v>-3.3945239999999999E-3</c:v>
                </c:pt>
                <c:pt idx="25718">
                  <c:v>-3.122082E-3</c:v>
                </c:pt>
                <c:pt idx="25719">
                  <c:v>-4.9253179999999997E-3</c:v>
                </c:pt>
                <c:pt idx="25720">
                  <c:v>-7.4097809999999998E-3</c:v>
                </c:pt>
                <c:pt idx="25721">
                  <c:v>-6.6036970000000004E-3</c:v>
                </c:pt>
                <c:pt idx="25722">
                  <c:v>-1.060327E-3</c:v>
                </c:pt>
                <c:pt idx="25723">
                  <c:v>-4.9146370000000003E-3</c:v>
                </c:pt>
                <c:pt idx="25724">
                  <c:v>-4.6690940000000004E-3</c:v>
                </c:pt>
                <c:pt idx="25725">
                  <c:v>-4.9223890000000001E-3</c:v>
                </c:pt>
                <c:pt idx="25726">
                  <c:v>-2.333796E-3</c:v>
                </c:pt>
                <c:pt idx="25727">
                  <c:v>-4.7345879999999996E-3</c:v>
                </c:pt>
                <c:pt idx="25728">
                  <c:v>-2.837619E-3</c:v>
                </c:pt>
                <c:pt idx="25729">
                  <c:v>-5.75641E-4</c:v>
                </c:pt>
                <c:pt idx="25730">
                  <c:v>-1.1410299999999999E-3</c:v>
                </c:pt>
                <c:pt idx="25731">
                  <c:v>-1.246123E-3</c:v>
                </c:pt>
                <c:pt idx="25732">
                  <c:v>-6.7759109999999999E-3</c:v>
                </c:pt>
                <c:pt idx="25733">
                  <c:v>-1.671173E-3</c:v>
                </c:pt>
                <c:pt idx="25734">
                  <c:v>-5.6579259999999998E-3</c:v>
                </c:pt>
                <c:pt idx="25735">
                  <c:v>-5.9726179999999999E-3</c:v>
                </c:pt>
                <c:pt idx="25736">
                  <c:v>-3.2332900000000002E-3</c:v>
                </c:pt>
                <c:pt idx="25737">
                  <c:v>4.0651499999999998E-4</c:v>
                </c:pt>
                <c:pt idx="25738">
                  <c:v>-6.5501939999999996E-3</c:v>
                </c:pt>
                <c:pt idx="25739">
                  <c:v>-3.4109980000000002E-3</c:v>
                </c:pt>
                <c:pt idx="25740">
                  <c:v>-8.4414429999999999E-3</c:v>
                </c:pt>
                <c:pt idx="25741">
                  <c:v>-3.071463E-3</c:v>
                </c:pt>
                <c:pt idx="25742">
                  <c:v>-5.3356829999999999E-3</c:v>
                </c:pt>
                <c:pt idx="25743">
                  <c:v>-7.4675299999999996E-4</c:v>
                </c:pt>
                <c:pt idx="25744">
                  <c:v>-6.5140939999999998E-3</c:v>
                </c:pt>
                <c:pt idx="25745">
                  <c:v>-5.7645530000000004E-3</c:v>
                </c:pt>
                <c:pt idx="25746">
                  <c:v>-3.5485360000000001E-3</c:v>
                </c:pt>
                <c:pt idx="25747">
                  <c:v>-7.0952640000000004E-3</c:v>
                </c:pt>
                <c:pt idx="25748">
                  <c:v>-8.82642E-4</c:v>
                </c:pt>
                <c:pt idx="25749">
                  <c:v>-2.7972349999999999E-3</c:v>
                </c:pt>
                <c:pt idx="25750">
                  <c:v>-6.6308560000000001E-3</c:v>
                </c:pt>
                <c:pt idx="25751">
                  <c:v>-3.0828129999999998E-3</c:v>
                </c:pt>
                <c:pt idx="25752">
                  <c:v>-6.0082950000000003E-3</c:v>
                </c:pt>
                <c:pt idx="25753">
                  <c:v>-5.1766729999999997E-3</c:v>
                </c:pt>
                <c:pt idx="25754">
                  <c:v>-5.8443280000000002E-3</c:v>
                </c:pt>
                <c:pt idx="25755">
                  <c:v>2.1018289999999999E-3</c:v>
                </c:pt>
                <c:pt idx="25756">
                  <c:v>-2.0582949999999999E-3</c:v>
                </c:pt>
                <c:pt idx="25757">
                  <c:v>-4.4172940000000004E-3</c:v>
                </c:pt>
                <c:pt idx="25758">
                  <c:v>-2.3647960000000002E-3</c:v>
                </c:pt>
                <c:pt idx="25759">
                  <c:v>-2.994764E-3</c:v>
                </c:pt>
                <c:pt idx="25760">
                  <c:v>-3.803832E-3</c:v>
                </c:pt>
                <c:pt idx="25761">
                  <c:v>-9.0585160000000008E-3</c:v>
                </c:pt>
                <c:pt idx="25762">
                  <c:v>-6.5548780000000001E-3</c:v>
                </c:pt>
                <c:pt idx="25763">
                  <c:v>-5.6286119999999999E-3</c:v>
                </c:pt>
                <c:pt idx="25764">
                  <c:v>-5.1034369999999997E-3</c:v>
                </c:pt>
                <c:pt idx="25765">
                  <c:v>-6.1898070000000003E-3</c:v>
                </c:pt>
                <c:pt idx="25766">
                  <c:v>-8.0441650000000007E-3</c:v>
                </c:pt>
                <c:pt idx="25767">
                  <c:v>-1.0117998E-2</c:v>
                </c:pt>
                <c:pt idx="25768">
                  <c:v>-4.4467969999999997E-3</c:v>
                </c:pt>
                <c:pt idx="25769">
                  <c:v>-2.1438939999999999E-3</c:v>
                </c:pt>
                <c:pt idx="25770">
                  <c:v>-1.0739779E-2</c:v>
                </c:pt>
                <c:pt idx="25771">
                  <c:v>-5.4920869999999997E-3</c:v>
                </c:pt>
                <c:pt idx="25772">
                  <c:v>-5.660666E-3</c:v>
                </c:pt>
                <c:pt idx="25773">
                  <c:v>-7.0819849999999998E-3</c:v>
                </c:pt>
                <c:pt idx="25774">
                  <c:v>-7.6043900000000002E-4</c:v>
                </c:pt>
                <c:pt idx="25775">
                  <c:v>-1.1559187E-2</c:v>
                </c:pt>
                <c:pt idx="25776">
                  <c:v>-4.3713149999999997E-3</c:v>
                </c:pt>
                <c:pt idx="25777">
                  <c:v>-1.8767980000000001E-3</c:v>
                </c:pt>
                <c:pt idx="25778">
                  <c:v>-6.52215E-3</c:v>
                </c:pt>
                <c:pt idx="25779">
                  <c:v>-9.056728E-3</c:v>
                </c:pt>
                <c:pt idx="25780">
                  <c:v>-8.1179640000000001E-3</c:v>
                </c:pt>
                <c:pt idx="25781">
                  <c:v>7.1712920000000001E-3</c:v>
                </c:pt>
                <c:pt idx="25782">
                  <c:v>-1.1174158999999999E-2</c:v>
                </c:pt>
                <c:pt idx="25783">
                  <c:v>-1.659039E-3</c:v>
                </c:pt>
                <c:pt idx="25784">
                  <c:v>-1.1025109999999999E-2</c:v>
                </c:pt>
                <c:pt idx="25785">
                  <c:v>-8.4408590000000002E-3</c:v>
                </c:pt>
                <c:pt idx="25786">
                  <c:v>3.1867689999999999E-3</c:v>
                </c:pt>
                <c:pt idx="25787">
                  <c:v>-5.080106E-3</c:v>
                </c:pt>
                <c:pt idx="25788">
                  <c:v>-2.5491372000000002E-2</c:v>
                </c:pt>
                <c:pt idx="25789">
                  <c:v>-6.2518999999999997E-4</c:v>
                </c:pt>
                <c:pt idx="25790">
                  <c:v>3.3836669999999999E-3</c:v>
                </c:pt>
                <c:pt idx="25791">
                  <c:v>8.7974569999999998E-3</c:v>
                </c:pt>
                <c:pt idx="25792" formatCode="0.00E+00">
                  <c:v>-2.4264700000000002E-5</c:v>
                </c:pt>
                <c:pt idx="25793">
                  <c:v>-2.2994479000000002E-2</c:v>
                </c:pt>
                <c:pt idx="25794">
                  <c:v>-1.7468153E-2</c:v>
                </c:pt>
                <c:pt idx="25795">
                  <c:v>-9.7017879999999994E-3</c:v>
                </c:pt>
                <c:pt idx="25796">
                  <c:v>-1.8978378000000001E-2</c:v>
                </c:pt>
                <c:pt idx="25797">
                  <c:v>-1.2753339000000001E-2</c:v>
                </c:pt>
                <c:pt idx="25798">
                  <c:v>-1.0999382E-2</c:v>
                </c:pt>
                <c:pt idx="25799">
                  <c:v>-2.9495649999999999E-3</c:v>
                </c:pt>
                <c:pt idx="25800">
                  <c:v>-4.3551809999999996E-3</c:v>
                </c:pt>
                <c:pt idx="25801">
                  <c:v>-6.3981899999999998E-3</c:v>
                </c:pt>
                <c:pt idx="25802">
                  <c:v>-1.2699495999999999E-2</c:v>
                </c:pt>
                <c:pt idx="25803">
                  <c:v>-1.5940301E-2</c:v>
                </c:pt>
                <c:pt idx="25804">
                  <c:v>-4.2836430000000002E-3</c:v>
                </c:pt>
                <c:pt idx="25805">
                  <c:v>-1.514796E-2</c:v>
                </c:pt>
                <c:pt idx="25806">
                  <c:v>-1.4823586E-2</c:v>
                </c:pt>
                <c:pt idx="25807">
                  <c:v>-7.7415729999999999E-3</c:v>
                </c:pt>
                <c:pt idx="25808">
                  <c:v>-8.3676819999999996E-3</c:v>
                </c:pt>
                <c:pt idx="25809">
                  <c:v>-5.8542189999999999E-3</c:v>
                </c:pt>
                <c:pt idx="25810">
                  <c:v>-1.8136718999999999E-2</c:v>
                </c:pt>
                <c:pt idx="25811">
                  <c:v>-2.0417899E-2</c:v>
                </c:pt>
                <c:pt idx="25812">
                  <c:v>-1.30729E-2</c:v>
                </c:pt>
                <c:pt idx="25813">
                  <c:v>2.5948479999999999E-3</c:v>
                </c:pt>
                <c:pt idx="25814">
                  <c:v>-1.8342923000000001E-2</c:v>
                </c:pt>
                <c:pt idx="25815">
                  <c:v>-2.7684113E-2</c:v>
                </c:pt>
                <c:pt idx="25816">
                  <c:v>-1.5054338E-2</c:v>
                </c:pt>
                <c:pt idx="25817">
                  <c:v>-9.2741009999999999E-3</c:v>
                </c:pt>
                <c:pt idx="25818">
                  <c:v>-1.1824876E-2</c:v>
                </c:pt>
                <c:pt idx="25819">
                  <c:v>-1.6165039999999999E-2</c:v>
                </c:pt>
                <c:pt idx="25820">
                  <c:v>-1.733903E-3</c:v>
                </c:pt>
                <c:pt idx="25821">
                  <c:v>-9.7102879999999992E-3</c:v>
                </c:pt>
                <c:pt idx="25822">
                  <c:v>-4.5746479999999997E-3</c:v>
                </c:pt>
                <c:pt idx="25823">
                  <c:v>-3.852074E-3</c:v>
                </c:pt>
                <c:pt idx="25824">
                  <c:v>-1.0923298999999999E-2</c:v>
                </c:pt>
                <c:pt idx="25825">
                  <c:v>-3.9259789999999996E-3</c:v>
                </c:pt>
                <c:pt idx="25826">
                  <c:v>1.6223999999999999E-4</c:v>
                </c:pt>
                <c:pt idx="25827">
                  <c:v>-1.7997295E-2</c:v>
                </c:pt>
                <c:pt idx="25828">
                  <c:v>-1.9762173000000001E-2</c:v>
                </c:pt>
                <c:pt idx="25829">
                  <c:v>-1.2957145999999999E-2</c:v>
                </c:pt>
                <c:pt idx="25830">
                  <c:v>-8.3330990000000001E-3</c:v>
                </c:pt>
                <c:pt idx="25831">
                  <c:v>-9.0666600000000007E-3</c:v>
                </c:pt>
                <c:pt idx="25832">
                  <c:v>-2.0991497000000001E-2</c:v>
                </c:pt>
                <c:pt idx="25833">
                  <c:v>-1.7828241000000002E-2</c:v>
                </c:pt>
                <c:pt idx="25834">
                  <c:v>-1.4115526999999999E-2</c:v>
                </c:pt>
                <c:pt idx="25835">
                  <c:v>-1.9523848E-2</c:v>
                </c:pt>
                <c:pt idx="25836">
                  <c:v>-1.8014103E-2</c:v>
                </c:pt>
                <c:pt idx="25837">
                  <c:v>-1.3007835000000001E-2</c:v>
                </c:pt>
                <c:pt idx="25838">
                  <c:v>-1.8622310999999999E-2</c:v>
                </c:pt>
                <c:pt idx="25839">
                  <c:v>-2.2135818000000002E-2</c:v>
                </c:pt>
                <c:pt idx="25840">
                  <c:v>-2.0184253999999999E-2</c:v>
                </c:pt>
                <c:pt idx="25841">
                  <c:v>-2.2001061999999998E-2</c:v>
                </c:pt>
                <c:pt idx="25842">
                  <c:v>-1.7505410999999999E-2</c:v>
                </c:pt>
                <c:pt idx="25843">
                  <c:v>-1.5179651000000001E-2</c:v>
                </c:pt>
                <c:pt idx="25844">
                  <c:v>-1.6929080999999999E-2</c:v>
                </c:pt>
                <c:pt idx="25845">
                  <c:v>-1.3477359E-2</c:v>
                </c:pt>
                <c:pt idx="25846">
                  <c:v>-1.6131996999999999E-2</c:v>
                </c:pt>
                <c:pt idx="25847">
                  <c:v>-1.5830509E-2</c:v>
                </c:pt>
                <c:pt idx="25848">
                  <c:v>-1.3893058E-2</c:v>
                </c:pt>
                <c:pt idx="25849">
                  <c:v>-1.0211504E-2</c:v>
                </c:pt>
                <c:pt idx="25850">
                  <c:v>-8.0482190000000006E-3</c:v>
                </c:pt>
                <c:pt idx="25851">
                  <c:v>-9.6668589999999999E-3</c:v>
                </c:pt>
                <c:pt idx="25852">
                  <c:v>-6.2636050000000002E-3</c:v>
                </c:pt>
                <c:pt idx="25853">
                  <c:v>-1.0380520000000001E-2</c:v>
                </c:pt>
                <c:pt idx="25854">
                  <c:v>-2.159874E-3</c:v>
                </c:pt>
                <c:pt idx="25855">
                  <c:v>2.2239569999999999E-3</c:v>
                </c:pt>
                <c:pt idx="25856">
                  <c:v>-1.156882E-2</c:v>
                </c:pt>
                <c:pt idx="25857">
                  <c:v>-4.9743690000000002E-3</c:v>
                </c:pt>
                <c:pt idx="25858">
                  <c:v>-3.0694099999999998E-3</c:v>
                </c:pt>
                <c:pt idx="25859">
                  <c:v>-4.6862149999999997E-3</c:v>
                </c:pt>
                <c:pt idx="25860">
                  <c:v>-4.6390770000000001E-3</c:v>
                </c:pt>
                <c:pt idx="25861">
                  <c:v>1.9221200000000001E-4</c:v>
                </c:pt>
                <c:pt idx="25862">
                  <c:v>-6.6273449999999998E-3</c:v>
                </c:pt>
                <c:pt idx="25863">
                  <c:v>4.2197579999999997E-3</c:v>
                </c:pt>
                <c:pt idx="25864">
                  <c:v>1.0948049999999999E-3</c:v>
                </c:pt>
                <c:pt idx="25865">
                  <c:v>-8.051908E-3</c:v>
                </c:pt>
                <c:pt idx="25866">
                  <c:v>-7.69318E-3</c:v>
                </c:pt>
                <c:pt idx="25867">
                  <c:v>-3.6520799999999998E-3</c:v>
                </c:pt>
                <c:pt idx="25868">
                  <c:v>-6.8191119999999996E-3</c:v>
                </c:pt>
                <c:pt idx="25869">
                  <c:v>-8.7468460000000008E-3</c:v>
                </c:pt>
                <c:pt idx="25870">
                  <c:v>-5.2016450000000004E-3</c:v>
                </c:pt>
                <c:pt idx="25871">
                  <c:v>-6.1535920000000003E-3</c:v>
                </c:pt>
                <c:pt idx="25872">
                  <c:v>-4.1117469999999998E-3</c:v>
                </c:pt>
                <c:pt idx="25873">
                  <c:v>-7.5897630000000002E-3</c:v>
                </c:pt>
                <c:pt idx="25874">
                  <c:v>-8.4001630000000004E-3</c:v>
                </c:pt>
                <c:pt idx="25875">
                  <c:v>-7.2759019999999999E-3</c:v>
                </c:pt>
                <c:pt idx="25876">
                  <c:v>-9.0141470000000001E-3</c:v>
                </c:pt>
                <c:pt idx="25877">
                  <c:v>-1.1010453E-2</c:v>
                </c:pt>
                <c:pt idx="25878">
                  <c:v>-1.0826162E-2</c:v>
                </c:pt>
                <c:pt idx="25879">
                  <c:v>-8.3230140000000001E-3</c:v>
                </c:pt>
                <c:pt idx="25880">
                  <c:v>-6.4204520000000001E-3</c:v>
                </c:pt>
                <c:pt idx="25881">
                  <c:v>-1.4393704E-2</c:v>
                </c:pt>
                <c:pt idx="25882">
                  <c:v>-1.0740912E-2</c:v>
                </c:pt>
                <c:pt idx="25883">
                  <c:v>-9.9188890000000002E-3</c:v>
                </c:pt>
                <c:pt idx="25884">
                  <c:v>-1.8333414999999999E-2</c:v>
                </c:pt>
                <c:pt idx="25885">
                  <c:v>-1.2269553000000001E-2</c:v>
                </c:pt>
                <c:pt idx="25886">
                  <c:v>-1.053983E-2</c:v>
                </c:pt>
                <c:pt idx="25887">
                  <c:v>-1.1627014E-2</c:v>
                </c:pt>
                <c:pt idx="25888">
                  <c:v>-1.6615648E-2</c:v>
                </c:pt>
                <c:pt idx="25889">
                  <c:v>-1.7854511999999999E-2</c:v>
                </c:pt>
                <c:pt idx="25890">
                  <c:v>-1.2049885E-2</c:v>
                </c:pt>
                <c:pt idx="25891">
                  <c:v>-1.3240478999999999E-2</c:v>
                </c:pt>
                <c:pt idx="25892">
                  <c:v>-1.3447406E-2</c:v>
                </c:pt>
                <c:pt idx="25893">
                  <c:v>-1.8637755999999998E-2</c:v>
                </c:pt>
                <c:pt idx="25894">
                  <c:v>-9.0772730000000003E-3</c:v>
                </c:pt>
                <c:pt idx="25895">
                  <c:v>-1.7104553000000002E-2</c:v>
                </c:pt>
                <c:pt idx="25896">
                  <c:v>-1.1490611E-2</c:v>
                </c:pt>
                <c:pt idx="25897">
                  <c:v>-1.5448837999999999E-2</c:v>
                </c:pt>
                <c:pt idx="25898">
                  <c:v>-1.2433339999999999E-2</c:v>
                </c:pt>
                <c:pt idx="25899">
                  <c:v>-7.1876259999999999E-3</c:v>
                </c:pt>
                <c:pt idx="25900">
                  <c:v>-1.5185364999999999E-2</c:v>
                </c:pt>
                <c:pt idx="25901">
                  <c:v>-9.2355260000000008E-3</c:v>
                </c:pt>
                <c:pt idx="25902">
                  <c:v>-1.1818792E-2</c:v>
                </c:pt>
                <c:pt idx="25903">
                  <c:v>-8.8708980000000003E-3</c:v>
                </c:pt>
                <c:pt idx="25904">
                  <c:v>-7.8767409999999996E-3</c:v>
                </c:pt>
                <c:pt idx="25905">
                  <c:v>-9.8355360000000006E-3</c:v>
                </c:pt>
                <c:pt idx="25906">
                  <c:v>-7.0607880000000001E-3</c:v>
                </c:pt>
                <c:pt idx="25907">
                  <c:v>-9.7367519999999996E-3</c:v>
                </c:pt>
                <c:pt idx="25908">
                  <c:v>-7.4075520000000004E-3</c:v>
                </c:pt>
                <c:pt idx="25909">
                  <c:v>-6.4184130000000004E-3</c:v>
                </c:pt>
                <c:pt idx="25910">
                  <c:v>-8.5159190000000003E-3</c:v>
                </c:pt>
                <c:pt idx="25911">
                  <c:v>-4.4309570000000001E-3</c:v>
                </c:pt>
                <c:pt idx="25912">
                  <c:v>-9.3317049999999992E-3</c:v>
                </c:pt>
                <c:pt idx="25913">
                  <c:v>-7.7800589999999998E-3</c:v>
                </c:pt>
                <c:pt idx="25914">
                  <c:v>-1.1180649000000001E-2</c:v>
                </c:pt>
                <c:pt idx="25915">
                  <c:v>-1.1182920000000001E-2</c:v>
                </c:pt>
                <c:pt idx="25916">
                  <c:v>-5.9447479999999997E-3</c:v>
                </c:pt>
                <c:pt idx="25917">
                  <c:v>-9.6972039999999992E-3</c:v>
                </c:pt>
                <c:pt idx="25918">
                  <c:v>-8.2425869999999991E-3</c:v>
                </c:pt>
                <c:pt idx="25919">
                  <c:v>-6.9870899999999996E-3</c:v>
                </c:pt>
                <c:pt idx="25920">
                  <c:v>-2.6735679999999999E-3</c:v>
                </c:pt>
                <c:pt idx="25921">
                  <c:v>-1.5848339999999999E-2</c:v>
                </c:pt>
                <c:pt idx="25922">
                  <c:v>-9.9150839999999994E-3</c:v>
                </c:pt>
                <c:pt idx="25923">
                  <c:v>-1.8769450000000001E-3</c:v>
                </c:pt>
                <c:pt idx="25924">
                  <c:v>-7.4757089999999997E-3</c:v>
                </c:pt>
                <c:pt idx="25925">
                  <c:v>-1.2549929E-2</c:v>
                </c:pt>
                <c:pt idx="25926">
                  <c:v>-3.6818689999999999E-3</c:v>
                </c:pt>
                <c:pt idx="25927">
                  <c:v>-1.4178402E-2</c:v>
                </c:pt>
                <c:pt idx="25928">
                  <c:v>-1.2754143000000001E-2</c:v>
                </c:pt>
                <c:pt idx="25929">
                  <c:v>-6.3324900000000001E-4</c:v>
                </c:pt>
                <c:pt idx="25930">
                  <c:v>-1.0148989000000001E-2</c:v>
                </c:pt>
                <c:pt idx="25931">
                  <c:v>-1.4756391000000001E-2</c:v>
                </c:pt>
                <c:pt idx="25932">
                  <c:v>-8.2510880000000002E-3</c:v>
                </c:pt>
                <c:pt idx="25933">
                  <c:v>-8.7658969999999999E-3</c:v>
                </c:pt>
                <c:pt idx="25934">
                  <c:v>-9.9099909999999999E-3</c:v>
                </c:pt>
                <c:pt idx="25935">
                  <c:v>-7.5728230000000002E-3</c:v>
                </c:pt>
                <c:pt idx="25936">
                  <c:v>-9.6474249999999994E-3</c:v>
                </c:pt>
                <c:pt idx="25937">
                  <c:v>-9.6757960000000004E-3</c:v>
                </c:pt>
                <c:pt idx="25938">
                  <c:v>-1.1001252E-2</c:v>
                </c:pt>
                <c:pt idx="25939">
                  <c:v>-6.7287420000000002E-3</c:v>
                </c:pt>
                <c:pt idx="25940">
                  <c:v>-5.5332489999999996E-3</c:v>
                </c:pt>
                <c:pt idx="25941">
                  <c:v>-8.2477580000000009E-3</c:v>
                </c:pt>
                <c:pt idx="25942">
                  <c:v>-5.14205E-4</c:v>
                </c:pt>
                <c:pt idx="25943">
                  <c:v>-1.1107163999999999E-2</c:v>
                </c:pt>
                <c:pt idx="25944">
                  <c:v>-6.4791240000000002E-3</c:v>
                </c:pt>
                <c:pt idx="25945">
                  <c:v>-7.378257E-3</c:v>
                </c:pt>
                <c:pt idx="25946">
                  <c:v>-9.4107819999999995E-3</c:v>
                </c:pt>
                <c:pt idx="25947">
                  <c:v>-4.9617699999999999E-4</c:v>
                </c:pt>
                <c:pt idx="25948">
                  <c:v>-7.3671320000000002E-3</c:v>
                </c:pt>
                <c:pt idx="25949">
                  <c:v>-8.5195449999999999E-3</c:v>
                </c:pt>
                <c:pt idx="25950">
                  <c:v>-6.5426800000000004E-3</c:v>
                </c:pt>
                <c:pt idx="25951">
                  <c:v>-1.1381611999999999E-2</c:v>
                </c:pt>
                <c:pt idx="25952">
                  <c:v>-1.0322473E-2</c:v>
                </c:pt>
                <c:pt idx="25953">
                  <c:v>-5.2280720000000003E-3</c:v>
                </c:pt>
                <c:pt idx="25954">
                  <c:v>-6.5607169999999998E-3</c:v>
                </c:pt>
                <c:pt idx="25955">
                  <c:v>-5.7211049999999998E-3</c:v>
                </c:pt>
                <c:pt idx="25956">
                  <c:v>-4.5983159999999999E-3</c:v>
                </c:pt>
                <c:pt idx="25957">
                  <c:v>-1.4504764E-2</c:v>
                </c:pt>
                <c:pt idx="25958">
                  <c:v>-9.42372E-3</c:v>
                </c:pt>
                <c:pt idx="25959">
                  <c:v>-1.0347517000000001E-2</c:v>
                </c:pt>
                <c:pt idx="25960">
                  <c:v>-6.3647599999999997E-3</c:v>
                </c:pt>
                <c:pt idx="25961">
                  <c:v>-1.0985795E-2</c:v>
                </c:pt>
                <c:pt idx="25962">
                  <c:v>-7.088792E-3</c:v>
                </c:pt>
                <c:pt idx="25963">
                  <c:v>-7.6347200000000002E-3</c:v>
                </c:pt>
                <c:pt idx="25964">
                  <c:v>-1.4532839000000001E-2</c:v>
                </c:pt>
                <c:pt idx="25965">
                  <c:v>-1.1599981000000001E-2</c:v>
                </c:pt>
                <c:pt idx="25966">
                  <c:v>-9.4169879999999994E-3</c:v>
                </c:pt>
                <c:pt idx="25967">
                  <c:v>-1.0857647E-2</c:v>
                </c:pt>
                <c:pt idx="25968">
                  <c:v>-1.3737589E-2</c:v>
                </c:pt>
                <c:pt idx="25969">
                  <c:v>-9.1437480000000002E-3</c:v>
                </c:pt>
                <c:pt idx="25970">
                  <c:v>-9.100871E-3</c:v>
                </c:pt>
                <c:pt idx="25971">
                  <c:v>-1.3326295E-2</c:v>
                </c:pt>
                <c:pt idx="25972">
                  <c:v>-1.2749720000000001E-2</c:v>
                </c:pt>
                <c:pt idx="25973">
                  <c:v>-9.8324680000000005E-3</c:v>
                </c:pt>
                <c:pt idx="25974">
                  <c:v>-4.4907000000000002E-3</c:v>
                </c:pt>
                <c:pt idx="25975">
                  <c:v>-1.3710956999999999E-2</c:v>
                </c:pt>
                <c:pt idx="25976">
                  <c:v>-1.2796428E-2</c:v>
                </c:pt>
                <c:pt idx="25977">
                  <c:v>-4.852566E-3</c:v>
                </c:pt>
                <c:pt idx="25978">
                  <c:v>-8.6688749999999995E-3</c:v>
                </c:pt>
                <c:pt idx="25979">
                  <c:v>-1.1573150000000001E-2</c:v>
                </c:pt>
                <c:pt idx="25980">
                  <c:v>-7.2207449999999998E-3</c:v>
                </c:pt>
                <c:pt idx="25981">
                  <c:v>-8.0998089999999995E-3</c:v>
                </c:pt>
                <c:pt idx="25982">
                  <c:v>-6.183666E-3</c:v>
                </c:pt>
                <c:pt idx="25983">
                  <c:v>-6.3349640000000002E-3</c:v>
                </c:pt>
                <c:pt idx="25984">
                  <c:v>-5.1666350000000002E-3</c:v>
                </c:pt>
                <c:pt idx="25985">
                  <c:v>-1.0395863999999999E-2</c:v>
                </c:pt>
                <c:pt idx="25986">
                  <c:v>-7.5478799999999999E-3</c:v>
                </c:pt>
                <c:pt idx="25987">
                  <c:v>-7.0566179999999997E-3</c:v>
                </c:pt>
                <c:pt idx="25988">
                  <c:v>-9.1474659999999999E-3</c:v>
                </c:pt>
                <c:pt idx="25989">
                  <c:v>-8.2537510000000001E-3</c:v>
                </c:pt>
                <c:pt idx="25990">
                  <c:v>-6.4116420000000004E-3</c:v>
                </c:pt>
                <c:pt idx="25991">
                  <c:v>-6.8307410000000004E-3</c:v>
                </c:pt>
                <c:pt idx="25992">
                  <c:v>-5.5676040000000003E-3</c:v>
                </c:pt>
                <c:pt idx="25993">
                  <c:v>-1.0366795999999999E-2</c:v>
                </c:pt>
                <c:pt idx="25994">
                  <c:v>-9.8405550000000008E-3</c:v>
                </c:pt>
                <c:pt idx="25995">
                  <c:v>-4.9603529999999998E-3</c:v>
                </c:pt>
                <c:pt idx="25996">
                  <c:v>-4.4354429999999999E-3</c:v>
                </c:pt>
                <c:pt idx="25997">
                  <c:v>-9.9219440000000002E-3</c:v>
                </c:pt>
                <c:pt idx="25998">
                  <c:v>-1.369203E-3</c:v>
                </c:pt>
                <c:pt idx="25999">
                  <c:v>-7.8680929999999996E-3</c:v>
                </c:pt>
                <c:pt idx="26000">
                  <c:v>-5.6299729999999999E-3</c:v>
                </c:pt>
                <c:pt idx="26001">
                  <c:v>-6.7869879999999999E-3</c:v>
                </c:pt>
                <c:pt idx="26002">
                  <c:v>-6.3638109999999996E-3</c:v>
                </c:pt>
                <c:pt idx="26003">
                  <c:v>-9.5867700000000001E-4</c:v>
                </c:pt>
                <c:pt idx="26004">
                  <c:v>-6.904983E-3</c:v>
                </c:pt>
                <c:pt idx="26005">
                  <c:v>-1.055588E-2</c:v>
                </c:pt>
                <c:pt idx="26006">
                  <c:v>-1.5922130000000001E-3</c:v>
                </c:pt>
                <c:pt idx="26007">
                  <c:v>-5.0267130000000004E-3</c:v>
                </c:pt>
                <c:pt idx="26008">
                  <c:v>-6.3489500000000001E-4</c:v>
                </c:pt>
                <c:pt idx="26009">
                  <c:v>-7.9448350000000008E-3</c:v>
                </c:pt>
                <c:pt idx="26010">
                  <c:v>-1.0196004E-2</c:v>
                </c:pt>
                <c:pt idx="26011">
                  <c:v>-5.241819E-3</c:v>
                </c:pt>
                <c:pt idx="26012">
                  <c:v>-4.8636499999999997E-3</c:v>
                </c:pt>
                <c:pt idx="26013">
                  <c:v>-3.8373690000000002E-3</c:v>
                </c:pt>
                <c:pt idx="26014">
                  <c:v>-6.1702980000000003E-3</c:v>
                </c:pt>
                <c:pt idx="26015">
                  <c:v>-3.1615520000000002E-3</c:v>
                </c:pt>
                <c:pt idx="26016">
                  <c:v>-9.6535389999999992E-3</c:v>
                </c:pt>
                <c:pt idx="26017">
                  <c:v>-9.0904869999999995E-3</c:v>
                </c:pt>
                <c:pt idx="26018">
                  <c:v>-9.288892E-3</c:v>
                </c:pt>
                <c:pt idx="26019">
                  <c:v>-6.8618439999999998E-3</c:v>
                </c:pt>
                <c:pt idx="26020">
                  <c:v>-1.0379345999999999E-2</c:v>
                </c:pt>
                <c:pt idx="26021">
                  <c:v>-9.325949E-3</c:v>
                </c:pt>
                <c:pt idx="26022">
                  <c:v>-5.1557060000000004E-3</c:v>
                </c:pt>
                <c:pt idx="26023">
                  <c:v>-1.1088435000000001E-2</c:v>
                </c:pt>
                <c:pt idx="26024">
                  <c:v>-1.0638626999999999E-2</c:v>
                </c:pt>
                <c:pt idx="26025">
                  <c:v>-7.3443550000000003E-3</c:v>
                </c:pt>
                <c:pt idx="26026">
                  <c:v>-1.5204675000000001E-2</c:v>
                </c:pt>
                <c:pt idx="26027">
                  <c:v>-1.1036692000000001E-2</c:v>
                </c:pt>
                <c:pt idx="26028">
                  <c:v>-1.5047947000000001E-2</c:v>
                </c:pt>
                <c:pt idx="26029">
                  <c:v>-8.6210320000000007E-3</c:v>
                </c:pt>
                <c:pt idx="26030">
                  <c:v>-1.2572364000000001E-2</c:v>
                </c:pt>
                <c:pt idx="26031">
                  <c:v>-1.0399757000000001E-2</c:v>
                </c:pt>
                <c:pt idx="26032">
                  <c:v>-8.5254249999999997E-3</c:v>
                </c:pt>
                <c:pt idx="26033">
                  <c:v>-9.7717210000000006E-3</c:v>
                </c:pt>
                <c:pt idx="26034">
                  <c:v>-9.5845010000000005E-3</c:v>
                </c:pt>
                <c:pt idx="26035">
                  <c:v>-1.2464589E-2</c:v>
                </c:pt>
                <c:pt idx="26036">
                  <c:v>-1.0838462E-2</c:v>
                </c:pt>
                <c:pt idx="26037">
                  <c:v>-9.9179799999999999E-3</c:v>
                </c:pt>
                <c:pt idx="26038">
                  <c:v>-5.2832820000000003E-3</c:v>
                </c:pt>
                <c:pt idx="26039">
                  <c:v>-9.2351770000000007E-3</c:v>
                </c:pt>
                <c:pt idx="26040">
                  <c:v>-7.3645730000000001E-3</c:v>
                </c:pt>
                <c:pt idx="26041">
                  <c:v>-1.0184893E-2</c:v>
                </c:pt>
                <c:pt idx="26042">
                  <c:v>-1.0142814E-2</c:v>
                </c:pt>
                <c:pt idx="26043">
                  <c:v>-9.5590999999999992E-3</c:v>
                </c:pt>
                <c:pt idx="26044">
                  <c:v>-5.4330639999999996E-3</c:v>
                </c:pt>
                <c:pt idx="26045">
                  <c:v>-4.2787270000000004E-3</c:v>
                </c:pt>
                <c:pt idx="26046">
                  <c:v>-4.4747349999999997E-3</c:v>
                </c:pt>
                <c:pt idx="26047">
                  <c:v>-9.1601519999999995E-3</c:v>
                </c:pt>
                <c:pt idx="26048">
                  <c:v>-8.3588059999999999E-3</c:v>
                </c:pt>
                <c:pt idx="26049">
                  <c:v>-5.305705E-3</c:v>
                </c:pt>
                <c:pt idx="26050">
                  <c:v>-7.2548719999999999E-3</c:v>
                </c:pt>
                <c:pt idx="26051">
                  <c:v>-7.4637180000000003E-3</c:v>
                </c:pt>
                <c:pt idx="26052">
                  <c:v>-9.3239359999999997E-3</c:v>
                </c:pt>
                <c:pt idx="26053">
                  <c:v>-8.0915859999999996E-3</c:v>
                </c:pt>
                <c:pt idx="26054">
                  <c:v>-6.105666E-3</c:v>
                </c:pt>
                <c:pt idx="26055">
                  <c:v>-6.9668040000000001E-3</c:v>
                </c:pt>
                <c:pt idx="26056">
                  <c:v>-5.1779590000000002E-3</c:v>
                </c:pt>
                <c:pt idx="26057">
                  <c:v>-3.8860819999999999E-3</c:v>
                </c:pt>
                <c:pt idx="26058">
                  <c:v>-4.9548079999999998E-3</c:v>
                </c:pt>
                <c:pt idx="26059">
                  <c:v>-6.3003319999999996E-3</c:v>
                </c:pt>
                <c:pt idx="26060">
                  <c:v>-8.6817309999999998E-3</c:v>
                </c:pt>
                <c:pt idx="26061">
                  <c:v>-6.413846E-3</c:v>
                </c:pt>
                <c:pt idx="26062">
                  <c:v>-4.2093499999999999E-4</c:v>
                </c:pt>
                <c:pt idx="26063">
                  <c:v>-6.6395880000000001E-3</c:v>
                </c:pt>
                <c:pt idx="26064">
                  <c:v>-8.8577350000000003E-3</c:v>
                </c:pt>
                <c:pt idx="26065">
                  <c:v>-1.0030549E-2</c:v>
                </c:pt>
                <c:pt idx="26066">
                  <c:v>-7.0696459999999997E-3</c:v>
                </c:pt>
                <c:pt idx="26067">
                  <c:v>-4.3648860000000001E-3</c:v>
                </c:pt>
                <c:pt idx="26068">
                  <c:v>-5.5638409999999999E-3</c:v>
                </c:pt>
                <c:pt idx="26069">
                  <c:v>-8.4950029999999992E-3</c:v>
                </c:pt>
                <c:pt idx="26070">
                  <c:v>-6.9807300000000001E-3</c:v>
                </c:pt>
                <c:pt idx="26071">
                  <c:v>-8.9662950000000009E-3</c:v>
                </c:pt>
                <c:pt idx="26072">
                  <c:v>-1.0210257E-2</c:v>
                </c:pt>
                <c:pt idx="26073">
                  <c:v>-6.5264880000000004E-3</c:v>
                </c:pt>
                <c:pt idx="26074">
                  <c:v>-8.4839110000000002E-3</c:v>
                </c:pt>
                <c:pt idx="26075">
                  <c:v>-9.0034420000000004E-3</c:v>
                </c:pt>
                <c:pt idx="26076">
                  <c:v>-4.4901819999999997E-3</c:v>
                </c:pt>
                <c:pt idx="26077">
                  <c:v>-9.8101969999999997E-3</c:v>
                </c:pt>
                <c:pt idx="26078">
                  <c:v>-7.3800630000000001E-3</c:v>
                </c:pt>
                <c:pt idx="26079">
                  <c:v>-4.0555540000000003E-3</c:v>
                </c:pt>
                <c:pt idx="26080">
                  <c:v>-4.9940519999999997E-3</c:v>
                </c:pt>
                <c:pt idx="26081">
                  <c:v>-5.7781500000000001E-3</c:v>
                </c:pt>
                <c:pt idx="26082">
                  <c:v>-3.5416269999999999E-3</c:v>
                </c:pt>
                <c:pt idx="26083">
                  <c:v>-9.5462570000000007E-3</c:v>
                </c:pt>
                <c:pt idx="26084">
                  <c:v>-6.3651100000000002E-3</c:v>
                </c:pt>
                <c:pt idx="26085">
                  <c:v>-3.9739229999999999E-3</c:v>
                </c:pt>
                <c:pt idx="26086">
                  <c:v>-4.1571480000000003E-3</c:v>
                </c:pt>
                <c:pt idx="26087">
                  <c:v>-8.2484559999999995E-3</c:v>
                </c:pt>
                <c:pt idx="26088">
                  <c:v>-7.0601529999999996E-3</c:v>
                </c:pt>
                <c:pt idx="26089">
                  <c:v>-4.4622619999999998E-3</c:v>
                </c:pt>
                <c:pt idx="26090">
                  <c:v>-1.4936369999999999E-3</c:v>
                </c:pt>
                <c:pt idx="26091">
                  <c:v>-6.6844340000000004E-3</c:v>
                </c:pt>
                <c:pt idx="26092">
                  <c:v>-2.236423E-3</c:v>
                </c:pt>
                <c:pt idx="26093">
                  <c:v>-8.3635040000000008E-3</c:v>
                </c:pt>
                <c:pt idx="26094">
                  <c:v>-2.7365110000000001E-3</c:v>
                </c:pt>
                <c:pt idx="26095">
                  <c:v>-5.3906179999999998E-3</c:v>
                </c:pt>
                <c:pt idx="26096">
                  <c:v>-8.7493970000000008E-3</c:v>
                </c:pt>
                <c:pt idx="26097">
                  <c:v>-5.0398789999999997E-3</c:v>
                </c:pt>
                <c:pt idx="26098">
                  <c:v>-5.773785E-3</c:v>
                </c:pt>
                <c:pt idx="26099">
                  <c:v>-7.0045890000000003E-3</c:v>
                </c:pt>
                <c:pt idx="26100">
                  <c:v>-6.9393420000000003E-3</c:v>
                </c:pt>
                <c:pt idx="26101">
                  <c:v>-6.9332270000000001E-3</c:v>
                </c:pt>
                <c:pt idx="26102">
                  <c:v>-4.0484910000000004E-3</c:v>
                </c:pt>
                <c:pt idx="26103">
                  <c:v>-5.8189499999999998E-3</c:v>
                </c:pt>
                <c:pt idx="26104">
                  <c:v>-5.3454399999999999E-3</c:v>
                </c:pt>
                <c:pt idx="26105">
                  <c:v>-7.5551009999999998E-3</c:v>
                </c:pt>
                <c:pt idx="26106">
                  <c:v>-6.3436289999999999E-3</c:v>
                </c:pt>
                <c:pt idx="26107">
                  <c:v>-1.251437E-2</c:v>
                </c:pt>
                <c:pt idx="26108">
                  <c:v>-2.2446889999999998E-3</c:v>
                </c:pt>
                <c:pt idx="26109">
                  <c:v>-9.9256929999999993E-3</c:v>
                </c:pt>
                <c:pt idx="26110">
                  <c:v>-5.7812819999999996E-3</c:v>
                </c:pt>
                <c:pt idx="26111">
                  <c:v>-8.5333000000000006E-3</c:v>
                </c:pt>
                <c:pt idx="26112">
                  <c:v>-5.1526840000000003E-3</c:v>
                </c:pt>
                <c:pt idx="26113">
                  <c:v>-8.9884439999999999E-3</c:v>
                </c:pt>
                <c:pt idx="26114">
                  <c:v>-8.6233239999999999E-3</c:v>
                </c:pt>
                <c:pt idx="26115">
                  <c:v>-9.0727039999999991E-3</c:v>
                </c:pt>
                <c:pt idx="26116">
                  <c:v>-1.3580103E-2</c:v>
                </c:pt>
                <c:pt idx="26117">
                  <c:v>-1.1487371999999999E-2</c:v>
                </c:pt>
                <c:pt idx="26118">
                  <c:v>-8.3975720000000007E-3</c:v>
                </c:pt>
                <c:pt idx="26119">
                  <c:v>-7.2994009999999996E-3</c:v>
                </c:pt>
                <c:pt idx="26120">
                  <c:v>-1.6053746000000001E-2</c:v>
                </c:pt>
                <c:pt idx="26121">
                  <c:v>-1.1379523000000001E-2</c:v>
                </c:pt>
                <c:pt idx="26122">
                  <c:v>-9.166703E-3</c:v>
                </c:pt>
                <c:pt idx="26123">
                  <c:v>-1.2723483000000001E-2</c:v>
                </c:pt>
                <c:pt idx="26124">
                  <c:v>-1.1000151E-2</c:v>
                </c:pt>
                <c:pt idx="26125">
                  <c:v>-6.2718269999999998E-3</c:v>
                </c:pt>
                <c:pt idx="26126">
                  <c:v>-5.1618200000000001E-3</c:v>
                </c:pt>
                <c:pt idx="26127">
                  <c:v>-1.1094362E-2</c:v>
                </c:pt>
                <c:pt idx="26128">
                  <c:v>-1.2546316E-2</c:v>
                </c:pt>
                <c:pt idx="26129">
                  <c:v>-2.206904E-3</c:v>
                </c:pt>
                <c:pt idx="26130">
                  <c:v>-8.6488239999999994E-3</c:v>
                </c:pt>
                <c:pt idx="26131">
                  <c:v>-9.2116170000000001E-3</c:v>
                </c:pt>
                <c:pt idx="26132">
                  <c:v>-6.2770789999999996E-3</c:v>
                </c:pt>
                <c:pt idx="26133">
                  <c:v>-4.4895559999999996E-3</c:v>
                </c:pt>
                <c:pt idx="26134">
                  <c:v>-8.2089269999999995E-3</c:v>
                </c:pt>
                <c:pt idx="26135">
                  <c:v>-9.8674230000000002E-3</c:v>
                </c:pt>
                <c:pt idx="26136">
                  <c:v>-9.178996E-3</c:v>
                </c:pt>
                <c:pt idx="26137">
                  <c:v>-5.3130699999999996E-3</c:v>
                </c:pt>
                <c:pt idx="26138">
                  <c:v>-7.0779470000000002E-3</c:v>
                </c:pt>
                <c:pt idx="26139">
                  <c:v>-5.5397329999999998E-3</c:v>
                </c:pt>
                <c:pt idx="26140">
                  <c:v>-1.0501735E-2</c:v>
                </c:pt>
                <c:pt idx="26141">
                  <c:v>-2.4003589999999999E-3</c:v>
                </c:pt>
                <c:pt idx="26142">
                  <c:v>-5.3005420000000001E-3</c:v>
                </c:pt>
                <c:pt idx="26143">
                  <c:v>-1.1076808E-2</c:v>
                </c:pt>
                <c:pt idx="26144">
                  <c:v>-7.1523730000000001E-3</c:v>
                </c:pt>
                <c:pt idx="26145">
                  <c:v>-1.1680584000000001E-2</c:v>
                </c:pt>
                <c:pt idx="26146">
                  <c:v>-1.6896384E-2</c:v>
                </c:pt>
                <c:pt idx="26147">
                  <c:v>-1.6788650000000001E-3</c:v>
                </c:pt>
                <c:pt idx="26148">
                  <c:v>-1.2467064E-2</c:v>
                </c:pt>
                <c:pt idx="26149">
                  <c:v>-6.7873830000000001E-3</c:v>
                </c:pt>
                <c:pt idx="26150">
                  <c:v>4.3885720000000003E-3</c:v>
                </c:pt>
                <c:pt idx="26151">
                  <c:v>-8.8702759999999999E-3</c:v>
                </c:pt>
                <c:pt idx="26152">
                  <c:v>-9.1014379999999999E-3</c:v>
                </c:pt>
                <c:pt idx="26153">
                  <c:v>-6.9933929999999997E-3</c:v>
                </c:pt>
                <c:pt idx="26154">
                  <c:v>-3.1246189999999999E-3</c:v>
                </c:pt>
                <c:pt idx="26155">
                  <c:v>-6.6874179999999997E-3</c:v>
                </c:pt>
                <c:pt idx="26156">
                  <c:v>-9.0624239999999995E-3</c:v>
                </c:pt>
                <c:pt idx="26157">
                  <c:v>-2.586405E-3</c:v>
                </c:pt>
                <c:pt idx="26158">
                  <c:v>-2.494792E-3</c:v>
                </c:pt>
                <c:pt idx="26159">
                  <c:v>-3.9310559999999996E-3</c:v>
                </c:pt>
                <c:pt idx="26160">
                  <c:v>2.94049E-4</c:v>
                </c:pt>
                <c:pt idx="26161">
                  <c:v>-1.3337884E-2</c:v>
                </c:pt>
                <c:pt idx="26162">
                  <c:v>-8.4682950000000007E-3</c:v>
                </c:pt>
                <c:pt idx="26163">
                  <c:v>-1.959274E-3</c:v>
                </c:pt>
                <c:pt idx="26164">
                  <c:v>-7.264291E-3</c:v>
                </c:pt>
                <c:pt idx="26165">
                  <c:v>-6.194354E-3</c:v>
                </c:pt>
                <c:pt idx="26166">
                  <c:v>-5.1818200000000002E-3</c:v>
                </c:pt>
                <c:pt idx="26167">
                  <c:v>-4.9813110000000004E-3</c:v>
                </c:pt>
                <c:pt idx="26168">
                  <c:v>-4.9501520000000002E-3</c:v>
                </c:pt>
                <c:pt idx="26169">
                  <c:v>-5.5178340000000001E-3</c:v>
                </c:pt>
                <c:pt idx="26170">
                  <c:v>-1.3020489999999999E-2</c:v>
                </c:pt>
                <c:pt idx="26171">
                  <c:v>6.9235939999999999E-3</c:v>
                </c:pt>
                <c:pt idx="26172">
                  <c:v>-1.0844484E-2</c:v>
                </c:pt>
                <c:pt idx="26173">
                  <c:v>-1.5923983999999999E-2</c:v>
                </c:pt>
                <c:pt idx="26174">
                  <c:v>-2.1799430000000002E-3</c:v>
                </c:pt>
                <c:pt idx="26175">
                  <c:v>-8.50478E-3</c:v>
                </c:pt>
                <c:pt idx="26176">
                  <c:v>-7.4901150000000003E-3</c:v>
                </c:pt>
                <c:pt idx="26177">
                  <c:v>-2.765703E-3</c:v>
                </c:pt>
                <c:pt idx="26178">
                  <c:v>7.1298050000000003E-3</c:v>
                </c:pt>
                <c:pt idx="26179">
                  <c:v>-5.8292719999999999E-3</c:v>
                </c:pt>
                <c:pt idx="26180">
                  <c:v>-1.24544E-3</c:v>
                </c:pt>
                <c:pt idx="26181">
                  <c:v>5.3056170000000003E-3</c:v>
                </c:pt>
                <c:pt idx="26182">
                  <c:v>-3.7592509999999999E-3</c:v>
                </c:pt>
                <c:pt idx="26183">
                  <c:v>-1.1036959999999999E-3</c:v>
                </c:pt>
                <c:pt idx="26184">
                  <c:v>5.7861680000000004E-3</c:v>
                </c:pt>
                <c:pt idx="26185">
                  <c:v>-4.2334349999999998E-3</c:v>
                </c:pt>
                <c:pt idx="26186">
                  <c:v>1.5972766999999999E-2</c:v>
                </c:pt>
                <c:pt idx="26187">
                  <c:v>1.9558066999999998E-2</c:v>
                </c:pt>
                <c:pt idx="26188">
                  <c:v>-1.843885E-2</c:v>
                </c:pt>
                <c:pt idx="26189">
                  <c:v>2.3550340000000002E-3</c:v>
                </c:pt>
                <c:pt idx="26190">
                  <c:v>1.2339757999999999E-2</c:v>
                </c:pt>
                <c:pt idx="26191">
                  <c:v>3.3993000000000001E-4</c:v>
                </c:pt>
                <c:pt idx="26192">
                  <c:v>-1.2771410000000001E-3</c:v>
                </c:pt>
                <c:pt idx="26193">
                  <c:v>2.2315299999999998E-3</c:v>
                </c:pt>
                <c:pt idx="26194">
                  <c:v>-3.2372709999999999E-3</c:v>
                </c:pt>
                <c:pt idx="26195">
                  <c:v>1.4353829999999999E-3</c:v>
                </c:pt>
                <c:pt idx="26196">
                  <c:v>7.2501290000000001E-3</c:v>
                </c:pt>
                <c:pt idx="26197">
                  <c:v>-8.2944130000000005E-3</c:v>
                </c:pt>
                <c:pt idx="26198">
                  <c:v>8.8230800000000005E-4</c:v>
                </c:pt>
                <c:pt idx="26199">
                  <c:v>2.703432E-3</c:v>
                </c:pt>
                <c:pt idx="26200">
                  <c:v>9.0446600000000004E-4</c:v>
                </c:pt>
                <c:pt idx="26201">
                  <c:v>1.420641E-3</c:v>
                </c:pt>
                <c:pt idx="26202">
                  <c:v>2.2323719999999998E-3</c:v>
                </c:pt>
                <c:pt idx="26203">
                  <c:v>2.711279E-3</c:v>
                </c:pt>
                <c:pt idx="26204">
                  <c:v>-3.9263500000000001E-4</c:v>
                </c:pt>
                <c:pt idx="26205">
                  <c:v>2.2769209999999999E-3</c:v>
                </c:pt>
                <c:pt idx="26206">
                  <c:v>3.5602979999999999E-3</c:v>
                </c:pt>
                <c:pt idx="26207">
                  <c:v>4.8005500000000001E-4</c:v>
                </c:pt>
                <c:pt idx="26208">
                  <c:v>-8.46732E-4</c:v>
                </c:pt>
                <c:pt idx="26209">
                  <c:v>-1.0246000000000001E-3</c:v>
                </c:pt>
                <c:pt idx="26210">
                  <c:v>-5.4688829999999999E-3</c:v>
                </c:pt>
                <c:pt idx="26211">
                  <c:v>2.7860440000000001E-3</c:v>
                </c:pt>
                <c:pt idx="26212">
                  <c:v>-1.0353993000000001E-2</c:v>
                </c:pt>
                <c:pt idx="26213">
                  <c:v>6.4953500000000002E-4</c:v>
                </c:pt>
                <c:pt idx="26214">
                  <c:v>9.0771080000000004E-3</c:v>
                </c:pt>
                <c:pt idx="26215">
                  <c:v>-9.9498329999999999E-3</c:v>
                </c:pt>
                <c:pt idx="26216">
                  <c:v>-8.5780400000000003E-3</c:v>
                </c:pt>
                <c:pt idx="26217">
                  <c:v>1.693485E-3</c:v>
                </c:pt>
                <c:pt idx="26218">
                  <c:v>-3.7161939999999999E-3</c:v>
                </c:pt>
                <c:pt idx="26219">
                  <c:v>-6.9587290000000003E-3</c:v>
                </c:pt>
                <c:pt idx="26220">
                  <c:v>-2.4936730000000001E-3</c:v>
                </c:pt>
                <c:pt idx="26221">
                  <c:v>-1.6548999999999999E-4</c:v>
                </c:pt>
                <c:pt idx="26222">
                  <c:v>-9.3568579999999991E-3</c:v>
                </c:pt>
                <c:pt idx="26223">
                  <c:v>-4.5810579999999998E-3</c:v>
                </c:pt>
                <c:pt idx="26224">
                  <c:v>-9.0855999999999999E-4</c:v>
                </c:pt>
                <c:pt idx="26225">
                  <c:v>-5.3049900000000003E-4</c:v>
                </c:pt>
                <c:pt idx="26226">
                  <c:v>-2.5696809999999999E-3</c:v>
                </c:pt>
                <c:pt idx="26227">
                  <c:v>-2.4941690000000001E-3</c:v>
                </c:pt>
                <c:pt idx="26228">
                  <c:v>-6.7176900000000001E-4</c:v>
                </c:pt>
                <c:pt idx="26229">
                  <c:v>1.894778E-3</c:v>
                </c:pt>
                <c:pt idx="26230">
                  <c:v>1.3624119999999999E-3</c:v>
                </c:pt>
                <c:pt idx="26231">
                  <c:v>7.0314200000000002E-4</c:v>
                </c:pt>
                <c:pt idx="26232">
                  <c:v>7.3616600000000001E-4</c:v>
                </c:pt>
                <c:pt idx="26233">
                  <c:v>-7.9457400000000004E-4</c:v>
                </c:pt>
                <c:pt idx="26234">
                  <c:v>6.0577399999999998E-3</c:v>
                </c:pt>
                <c:pt idx="26235">
                  <c:v>2.6473629999999998E-3</c:v>
                </c:pt>
                <c:pt idx="26236">
                  <c:v>7.2732739999999997E-3</c:v>
                </c:pt>
                <c:pt idx="26237">
                  <c:v>8.0645330000000005E-3</c:v>
                </c:pt>
                <c:pt idx="26238">
                  <c:v>1.466284E-3</c:v>
                </c:pt>
                <c:pt idx="26239">
                  <c:v>2.9119570000000002E-3</c:v>
                </c:pt>
                <c:pt idx="26240">
                  <c:v>2.6254009999999999E-3</c:v>
                </c:pt>
                <c:pt idx="26241">
                  <c:v>9.5883940000000001E-3</c:v>
                </c:pt>
                <c:pt idx="26242">
                  <c:v>9.4821339999999997E-3</c:v>
                </c:pt>
                <c:pt idx="26243">
                  <c:v>5.52993E-4</c:v>
                </c:pt>
                <c:pt idx="26244">
                  <c:v>7.4532440000000004E-3</c:v>
                </c:pt>
                <c:pt idx="26245">
                  <c:v>7.9622770000000002E-3</c:v>
                </c:pt>
                <c:pt idx="26246">
                  <c:v>2.4705730000000002E-3</c:v>
                </c:pt>
                <c:pt idx="26247">
                  <c:v>6.3714139999999997E-3</c:v>
                </c:pt>
                <c:pt idx="26248">
                  <c:v>8.6627979999999993E-3</c:v>
                </c:pt>
                <c:pt idx="26249">
                  <c:v>3.9322499999999998E-4</c:v>
                </c:pt>
                <c:pt idx="26250">
                  <c:v>5.0476310000000003E-3</c:v>
                </c:pt>
                <c:pt idx="26251">
                  <c:v>3.5873350000000001E-3</c:v>
                </c:pt>
                <c:pt idx="26252">
                  <c:v>1.2344319999999999E-3</c:v>
                </c:pt>
                <c:pt idx="26253">
                  <c:v>3.810464E-3</c:v>
                </c:pt>
                <c:pt idx="26254">
                  <c:v>5.0269970000000001E-3</c:v>
                </c:pt>
                <c:pt idx="26255">
                  <c:v>6.483468E-3</c:v>
                </c:pt>
                <c:pt idx="26256">
                  <c:v>2.2762070000000001E-3</c:v>
                </c:pt>
                <c:pt idx="26257">
                  <c:v>5.3191200000000005E-4</c:v>
                </c:pt>
                <c:pt idx="26258">
                  <c:v>-3.2274059999999999E-3</c:v>
                </c:pt>
                <c:pt idx="26259">
                  <c:v>3.9732830000000002E-3</c:v>
                </c:pt>
                <c:pt idx="26260">
                  <c:v>3.1647480000000002E-3</c:v>
                </c:pt>
                <c:pt idx="26261">
                  <c:v>1.416837E-3</c:v>
                </c:pt>
                <c:pt idx="26262">
                  <c:v>1.8991360000000001E-3</c:v>
                </c:pt>
                <c:pt idx="26263">
                  <c:v>-4.5397889999999998E-3</c:v>
                </c:pt>
                <c:pt idx="26264">
                  <c:v>7.0162000000000002E-3</c:v>
                </c:pt>
                <c:pt idx="26265">
                  <c:v>3.5198260000000002E-3</c:v>
                </c:pt>
                <c:pt idx="26266">
                  <c:v>-1.7670819999999999E-3</c:v>
                </c:pt>
                <c:pt idx="26267">
                  <c:v>-1.2627499999999999E-4</c:v>
                </c:pt>
                <c:pt idx="26268">
                  <c:v>-6.4772199999999999E-4</c:v>
                </c:pt>
                <c:pt idx="26269">
                  <c:v>1.1535849999999999E-3</c:v>
                </c:pt>
                <c:pt idx="26270">
                  <c:v>2.2946800000000001E-4</c:v>
                </c:pt>
                <c:pt idx="26271">
                  <c:v>-1.909539E-3</c:v>
                </c:pt>
                <c:pt idx="26272">
                  <c:v>1.870818E-3</c:v>
                </c:pt>
                <c:pt idx="26273">
                  <c:v>3.0946199999999999E-4</c:v>
                </c:pt>
                <c:pt idx="26274">
                  <c:v>-3.2834079999999998E-3</c:v>
                </c:pt>
                <c:pt idx="26275">
                  <c:v>1.9814490000000001E-3</c:v>
                </c:pt>
                <c:pt idx="26276">
                  <c:v>-2.9555400000000001E-4</c:v>
                </c:pt>
                <c:pt idx="26277">
                  <c:v>3.354676E-3</c:v>
                </c:pt>
                <c:pt idx="26278">
                  <c:v>-6.3935579999999997E-3</c:v>
                </c:pt>
                <c:pt idx="26279">
                  <c:v>-3.372037E-3</c:v>
                </c:pt>
                <c:pt idx="26280">
                  <c:v>6.8837960000000002E-3</c:v>
                </c:pt>
                <c:pt idx="26281">
                  <c:v>-6.3787999999999996E-4</c:v>
                </c:pt>
                <c:pt idx="26282">
                  <c:v>-9.1802350000000001E-3</c:v>
                </c:pt>
                <c:pt idx="26283">
                  <c:v>-9.5538759999999993E-3</c:v>
                </c:pt>
                <c:pt idx="26284">
                  <c:v>2.3307459999999999E-3</c:v>
                </c:pt>
                <c:pt idx="26285">
                  <c:v>3.485059E-3</c:v>
                </c:pt>
                <c:pt idx="26286">
                  <c:v>4.5354100000000001E-3</c:v>
                </c:pt>
                <c:pt idx="26287">
                  <c:v>-2.5958470000000001E-3</c:v>
                </c:pt>
                <c:pt idx="26288">
                  <c:v>-3.7189010000000002E-3</c:v>
                </c:pt>
                <c:pt idx="26289">
                  <c:v>6.1456949999999996E-3</c:v>
                </c:pt>
                <c:pt idx="26290">
                  <c:v>-4.5745940000000004E-3</c:v>
                </c:pt>
                <c:pt idx="26291">
                  <c:v>3.195186E-3</c:v>
                </c:pt>
                <c:pt idx="26292">
                  <c:v>4.0444690000000002E-3</c:v>
                </c:pt>
                <c:pt idx="26293">
                  <c:v>1.208757E-3</c:v>
                </c:pt>
                <c:pt idx="26294">
                  <c:v>1.34804E-3</c:v>
                </c:pt>
                <c:pt idx="26295">
                  <c:v>-1.2003840000000001E-3</c:v>
                </c:pt>
                <c:pt idx="26296">
                  <c:v>5.3443350000000004E-3</c:v>
                </c:pt>
                <c:pt idx="26297">
                  <c:v>4.6025989999999998E-3</c:v>
                </c:pt>
                <c:pt idx="26298">
                  <c:v>3.3671590000000002E-3</c:v>
                </c:pt>
                <c:pt idx="26299">
                  <c:v>3.6991060000000002E-3</c:v>
                </c:pt>
                <c:pt idx="26300">
                  <c:v>-9.3825600000000005E-4</c:v>
                </c:pt>
                <c:pt idx="26301">
                  <c:v>-3.4155230000000002E-3</c:v>
                </c:pt>
                <c:pt idx="26302">
                  <c:v>7.2477740000000002E-3</c:v>
                </c:pt>
                <c:pt idx="26303">
                  <c:v>6.2402669999999999E-3</c:v>
                </c:pt>
                <c:pt idx="26304">
                  <c:v>4.5520889999999996E-3</c:v>
                </c:pt>
                <c:pt idx="26305">
                  <c:v>-2.3289869999999998E-3</c:v>
                </c:pt>
                <c:pt idx="26306">
                  <c:v>-3.5250120000000001E-3</c:v>
                </c:pt>
                <c:pt idx="26307">
                  <c:v>5.3735839999999998E-3</c:v>
                </c:pt>
                <c:pt idx="26308">
                  <c:v>4.9733600000000002E-4</c:v>
                </c:pt>
                <c:pt idx="26309" formatCode="0.00E+00">
                  <c:v>-6.2739900000000006E-5</c:v>
                </c:pt>
                <c:pt idx="26310">
                  <c:v>1.72291E-3</c:v>
                </c:pt>
                <c:pt idx="26311">
                  <c:v>1.1972760000000001E-2</c:v>
                </c:pt>
                <c:pt idx="26312">
                  <c:v>5.0898200000000001E-3</c:v>
                </c:pt>
                <c:pt idx="26313">
                  <c:v>-2.7742050000000001E-3</c:v>
                </c:pt>
                <c:pt idx="26314">
                  <c:v>1.567014E-3</c:v>
                </c:pt>
                <c:pt idx="26315">
                  <c:v>4.7568970000000004E-3</c:v>
                </c:pt>
                <c:pt idx="26316">
                  <c:v>2.981367E-3</c:v>
                </c:pt>
                <c:pt idx="26317">
                  <c:v>-4.736451E-3</c:v>
                </c:pt>
                <c:pt idx="26318">
                  <c:v>2.0958890000000001E-3</c:v>
                </c:pt>
                <c:pt idx="26319">
                  <c:v>5.3990510000000002E-3</c:v>
                </c:pt>
                <c:pt idx="26320">
                  <c:v>1.83947E-3</c:v>
                </c:pt>
                <c:pt idx="26321">
                  <c:v>-5.4396030000000003E-3</c:v>
                </c:pt>
                <c:pt idx="26322">
                  <c:v>1.7061909999999999E-3</c:v>
                </c:pt>
                <c:pt idx="26323">
                  <c:v>3.357694E-3</c:v>
                </c:pt>
                <c:pt idx="26324">
                  <c:v>-1.5505110000000001E-3</c:v>
                </c:pt>
                <c:pt idx="26325">
                  <c:v>-3.7180920000000001E-3</c:v>
                </c:pt>
                <c:pt idx="26326">
                  <c:v>-1.6568049999999999E-3</c:v>
                </c:pt>
                <c:pt idx="26327">
                  <c:v>4.412572E-3</c:v>
                </c:pt>
                <c:pt idx="26328">
                  <c:v>-3.2639890000000001E-3</c:v>
                </c:pt>
                <c:pt idx="26329">
                  <c:v>-3.219015E-3</c:v>
                </c:pt>
                <c:pt idx="26330">
                  <c:v>-4.4001270000000002E-3</c:v>
                </c:pt>
                <c:pt idx="26331">
                  <c:v>-4.6052899999999997E-3</c:v>
                </c:pt>
                <c:pt idx="26332">
                  <c:v>-1.732539E-3</c:v>
                </c:pt>
                <c:pt idx="26333">
                  <c:v>2.0592119999999999E-3</c:v>
                </c:pt>
                <c:pt idx="26334">
                  <c:v>7.5080100000000005E-4</c:v>
                </c:pt>
                <c:pt idx="26335">
                  <c:v>-1.93742E-4</c:v>
                </c:pt>
                <c:pt idx="26336">
                  <c:v>-7.9334209999999995E-3</c:v>
                </c:pt>
                <c:pt idx="26337">
                  <c:v>-3.6283539999999999E-3</c:v>
                </c:pt>
                <c:pt idx="26338">
                  <c:v>3.2335469999999998E-3</c:v>
                </c:pt>
                <c:pt idx="26339">
                  <c:v>-2.6290599999999998E-4</c:v>
                </c:pt>
                <c:pt idx="26340">
                  <c:v>-5.9016169999999996E-3</c:v>
                </c:pt>
                <c:pt idx="26341" formatCode="0.00E+00">
                  <c:v>-1.0482999999999999E-5</c:v>
                </c:pt>
                <c:pt idx="26342">
                  <c:v>3.6574889999999999E-3</c:v>
                </c:pt>
                <c:pt idx="26343">
                  <c:v>1.0182850000000001E-3</c:v>
                </c:pt>
                <c:pt idx="26344">
                  <c:v>-1.9066650000000001E-3</c:v>
                </c:pt>
                <c:pt idx="26345">
                  <c:v>-4.6168809999999998E-3</c:v>
                </c:pt>
                <c:pt idx="26346">
                  <c:v>7.6440459999999998E-3</c:v>
                </c:pt>
                <c:pt idx="26347">
                  <c:v>7.8612400000000002E-4</c:v>
                </c:pt>
                <c:pt idx="26348">
                  <c:v>-2.1522111999999999E-2</c:v>
                </c:pt>
                <c:pt idx="26349">
                  <c:v>-9.7531360000000008E-3</c:v>
                </c:pt>
                <c:pt idx="26350">
                  <c:v>1.1264531E-2</c:v>
                </c:pt>
                <c:pt idx="26351">
                  <c:v>5.9404300000000004E-4</c:v>
                </c:pt>
                <c:pt idx="26352">
                  <c:v>-1.3605664999999999E-2</c:v>
                </c:pt>
                <c:pt idx="26353">
                  <c:v>-7.3806999999999996E-4</c:v>
                </c:pt>
                <c:pt idx="26354">
                  <c:v>2.407401E-3</c:v>
                </c:pt>
                <c:pt idx="26355">
                  <c:v>6.8742900000000003E-4</c:v>
                </c:pt>
                <c:pt idx="26356">
                  <c:v>8.5637279999999996E-3</c:v>
                </c:pt>
                <c:pt idx="26357">
                  <c:v>-1.43805E-3</c:v>
                </c:pt>
                <c:pt idx="26358">
                  <c:v>-1.7598644E-2</c:v>
                </c:pt>
                <c:pt idx="26359">
                  <c:v>-3.4329790000000001E-3</c:v>
                </c:pt>
                <c:pt idx="26360">
                  <c:v>-5.3893370000000001E-3</c:v>
                </c:pt>
                <c:pt idx="26361">
                  <c:v>-7.5018560000000003E-3</c:v>
                </c:pt>
                <c:pt idx="26362">
                  <c:v>1.1944015000000001E-2</c:v>
                </c:pt>
                <c:pt idx="26363">
                  <c:v>1.7819047000000001E-2</c:v>
                </c:pt>
                <c:pt idx="26364">
                  <c:v>5.6297580000000003E-3</c:v>
                </c:pt>
                <c:pt idx="26365">
                  <c:v>-4.4975429999999997E-3</c:v>
                </c:pt>
                <c:pt idx="26366">
                  <c:v>-1.4222874999999999E-2</c:v>
                </c:pt>
                <c:pt idx="26367">
                  <c:v>-7.1430399999999998E-3</c:v>
                </c:pt>
                <c:pt idx="26368">
                  <c:v>3.6901659999999999E-3</c:v>
                </c:pt>
                <c:pt idx="26369">
                  <c:v>-6.5909469999999998E-3</c:v>
                </c:pt>
                <c:pt idx="26370">
                  <c:v>-2.1754259999999998E-3</c:v>
                </c:pt>
                <c:pt idx="26371">
                  <c:v>7.7299040000000001E-3</c:v>
                </c:pt>
                <c:pt idx="26372">
                  <c:v>-8.1324999999999995E-4</c:v>
                </c:pt>
                <c:pt idx="26373">
                  <c:v>-6.495303E-3</c:v>
                </c:pt>
                <c:pt idx="26374">
                  <c:v>1.4315703000000001E-2</c:v>
                </c:pt>
                <c:pt idx="26375">
                  <c:v>1.6206689999999999E-3</c:v>
                </c:pt>
                <c:pt idx="26376">
                  <c:v>-8.5842969999999994E-3</c:v>
                </c:pt>
                <c:pt idx="26377">
                  <c:v>1.0543935000000001E-2</c:v>
                </c:pt>
                <c:pt idx="26378">
                  <c:v>1.8195995999999999E-2</c:v>
                </c:pt>
                <c:pt idx="26379">
                  <c:v>5.0108269999999998E-3</c:v>
                </c:pt>
                <c:pt idx="26380">
                  <c:v>9.6016000000000005E-4</c:v>
                </c:pt>
                <c:pt idx="26381">
                  <c:v>1.3753036E-2</c:v>
                </c:pt>
                <c:pt idx="26382">
                  <c:v>3.4543260000000002E-3</c:v>
                </c:pt>
                <c:pt idx="26383">
                  <c:v>5.6206110000000002E-3</c:v>
                </c:pt>
                <c:pt idx="26384">
                  <c:v>5.9859969999999998E-3</c:v>
                </c:pt>
                <c:pt idx="26385">
                  <c:v>-1.0965046000000001E-2</c:v>
                </c:pt>
                <c:pt idx="26386">
                  <c:v>3.3600969999999998E-3</c:v>
                </c:pt>
                <c:pt idx="26387">
                  <c:v>1.1491085999999999E-2</c:v>
                </c:pt>
                <c:pt idx="26388">
                  <c:v>-4.2069159999999998E-3</c:v>
                </c:pt>
                <c:pt idx="26389">
                  <c:v>-3.880147E-3</c:v>
                </c:pt>
                <c:pt idx="26390">
                  <c:v>-9.3478829999999995E-3</c:v>
                </c:pt>
                <c:pt idx="26391">
                  <c:v>-1.5575604999999999E-2</c:v>
                </c:pt>
                <c:pt idx="26392">
                  <c:v>-1.3927376E-2</c:v>
                </c:pt>
                <c:pt idx="26393">
                  <c:v>-1.0207449E-2</c:v>
                </c:pt>
                <c:pt idx="26394">
                  <c:v>-7.9783830000000003E-3</c:v>
                </c:pt>
                <c:pt idx="26395">
                  <c:v>-3.5890520000000001E-3</c:v>
                </c:pt>
                <c:pt idx="26396">
                  <c:v>-1.4926928000000001E-2</c:v>
                </c:pt>
                <c:pt idx="26397">
                  <c:v>-2.1788360999999999E-2</c:v>
                </c:pt>
                <c:pt idx="26398">
                  <c:v>-1.4597027E-2</c:v>
                </c:pt>
                <c:pt idx="26399">
                  <c:v>-1.3392747999999999E-2</c:v>
                </c:pt>
                <c:pt idx="26400">
                  <c:v>-1.6220760000000001E-2</c:v>
                </c:pt>
                <c:pt idx="26401">
                  <c:v>-8.9966230000000005E-3</c:v>
                </c:pt>
                <c:pt idx="26402">
                  <c:v>-1.2732238999999999E-2</c:v>
                </c:pt>
                <c:pt idx="26403">
                  <c:v>-1.8484542E-2</c:v>
                </c:pt>
                <c:pt idx="26404">
                  <c:v>-1.0382407E-2</c:v>
                </c:pt>
                <c:pt idx="26405">
                  <c:v>-9.5308530000000006E-3</c:v>
                </c:pt>
                <c:pt idx="26406">
                  <c:v>-1.1761252E-2</c:v>
                </c:pt>
                <c:pt idx="26407">
                  <c:v>-3.357011E-3</c:v>
                </c:pt>
                <c:pt idx="26408">
                  <c:v>-2.898149E-3</c:v>
                </c:pt>
                <c:pt idx="26409">
                  <c:v>-1.20903E-3</c:v>
                </c:pt>
                <c:pt idx="26410">
                  <c:v>-2.4290240000000001E-3</c:v>
                </c:pt>
                <c:pt idx="26411">
                  <c:v>-5.7106880000000002E-3</c:v>
                </c:pt>
                <c:pt idx="26412">
                  <c:v>-6.25116E-4</c:v>
                </c:pt>
                <c:pt idx="26413">
                  <c:v>-2.028218E-3</c:v>
                </c:pt>
                <c:pt idx="26414">
                  <c:v>4.1010459999999997E-3</c:v>
                </c:pt>
                <c:pt idx="26415">
                  <c:v>-2.3647519999999999E-3</c:v>
                </c:pt>
                <c:pt idx="26416">
                  <c:v>4.9320420000000002E-3</c:v>
                </c:pt>
                <c:pt idx="26417">
                  <c:v>3.2973799999999999E-4</c:v>
                </c:pt>
                <c:pt idx="26418">
                  <c:v>1.6808400000000001E-4</c:v>
                </c:pt>
                <c:pt idx="26419">
                  <c:v>2.5228690000000001E-3</c:v>
                </c:pt>
                <c:pt idx="26420">
                  <c:v>4.0938670000000002E-3</c:v>
                </c:pt>
                <c:pt idx="26421">
                  <c:v>4.5950970000000002E-3</c:v>
                </c:pt>
                <c:pt idx="26422">
                  <c:v>2.584144E-3</c:v>
                </c:pt>
                <c:pt idx="26423">
                  <c:v>3.7574990000000001E-3</c:v>
                </c:pt>
                <c:pt idx="26424">
                  <c:v>6.934384E-3</c:v>
                </c:pt>
                <c:pt idx="26425">
                  <c:v>-3.2432339999999998E-3</c:v>
                </c:pt>
                <c:pt idx="26426">
                  <c:v>2.6716460000000002E-3</c:v>
                </c:pt>
                <c:pt idx="26427">
                  <c:v>1.1185216E-2</c:v>
                </c:pt>
                <c:pt idx="26428">
                  <c:v>4.8748560000000003E-3</c:v>
                </c:pt>
                <c:pt idx="26429">
                  <c:v>2.771538E-3</c:v>
                </c:pt>
                <c:pt idx="26430">
                  <c:v>5.3963500000000003E-3</c:v>
                </c:pt>
                <c:pt idx="26431">
                  <c:v>6.2682570000000002E-3</c:v>
                </c:pt>
                <c:pt idx="26432">
                  <c:v>6.3849040000000003E-3</c:v>
                </c:pt>
                <c:pt idx="26433">
                  <c:v>4.6164459999999997E-3</c:v>
                </c:pt>
                <c:pt idx="26434">
                  <c:v>3.0965799999999998E-3</c:v>
                </c:pt>
                <c:pt idx="26435">
                  <c:v>6.7037540000000001E-3</c:v>
                </c:pt>
                <c:pt idx="26436">
                  <c:v>4.6424669999999999E-3</c:v>
                </c:pt>
                <c:pt idx="26437">
                  <c:v>4.099124E-3</c:v>
                </c:pt>
                <c:pt idx="26438">
                  <c:v>1.0135859999999999E-3</c:v>
                </c:pt>
                <c:pt idx="26439">
                  <c:v>3.2404859999999999E-3</c:v>
                </c:pt>
                <c:pt idx="26440">
                  <c:v>1.4636250000000001E-3</c:v>
                </c:pt>
                <c:pt idx="26441">
                  <c:v>1.429652E-3</c:v>
                </c:pt>
                <c:pt idx="26442">
                  <c:v>1.1739890000000001E-3</c:v>
                </c:pt>
                <c:pt idx="26443">
                  <c:v>-1.37167E-4</c:v>
                </c:pt>
                <c:pt idx="26444">
                  <c:v>1.4356970000000001E-3</c:v>
                </c:pt>
                <c:pt idx="26445">
                  <c:v>-3.1511009999999999E-3</c:v>
                </c:pt>
                <c:pt idx="26446">
                  <c:v>2.5054529999999999E-3</c:v>
                </c:pt>
                <c:pt idx="26447" formatCode="0.00E+00">
                  <c:v>7.7484400000000006E-5</c:v>
                </c:pt>
                <c:pt idx="26448">
                  <c:v>-1.2773067000000001E-2</c:v>
                </c:pt>
                <c:pt idx="26449">
                  <c:v>-6.0802180000000001E-3</c:v>
                </c:pt>
                <c:pt idx="26450">
                  <c:v>1.8520069999999999E-3</c:v>
                </c:pt>
                <c:pt idx="26451">
                  <c:v>-9.3380210000000002E-3</c:v>
                </c:pt>
                <c:pt idx="26452">
                  <c:v>-1.0529520000000001E-2</c:v>
                </c:pt>
                <c:pt idx="26453">
                  <c:v>-5.2900279999999996E-3</c:v>
                </c:pt>
                <c:pt idx="26454">
                  <c:v>-3.3128979999999999E-3</c:v>
                </c:pt>
                <c:pt idx="26455">
                  <c:v>-6.3709780000000002E-3</c:v>
                </c:pt>
                <c:pt idx="26456">
                  <c:v>-9.3097760000000005E-3</c:v>
                </c:pt>
                <c:pt idx="26457">
                  <c:v>-7.9261720000000004E-3</c:v>
                </c:pt>
                <c:pt idx="26458">
                  <c:v>-3.628629E-3</c:v>
                </c:pt>
                <c:pt idx="26459">
                  <c:v>-7.9643149999999996E-3</c:v>
                </c:pt>
                <c:pt idx="26460">
                  <c:v>-1.4343385E-2</c:v>
                </c:pt>
                <c:pt idx="26461">
                  <c:v>-9.569971E-3</c:v>
                </c:pt>
                <c:pt idx="26462">
                  <c:v>-1.220961E-3</c:v>
                </c:pt>
                <c:pt idx="26463">
                  <c:v>-7.9056290000000008E-3</c:v>
                </c:pt>
                <c:pt idx="26464">
                  <c:v>-8.8289470000000002E-3</c:v>
                </c:pt>
                <c:pt idx="26465">
                  <c:v>-1.1249601999999999E-2</c:v>
                </c:pt>
                <c:pt idx="26466">
                  <c:v>-5.4284650000000004E-3</c:v>
                </c:pt>
                <c:pt idx="26467">
                  <c:v>-5.8971099999999997E-3</c:v>
                </c:pt>
                <c:pt idx="26468">
                  <c:v>-7.5272309999999997E-3</c:v>
                </c:pt>
                <c:pt idx="26469">
                  <c:v>-4.6130800000000001E-4</c:v>
                </c:pt>
                <c:pt idx="26470">
                  <c:v>-1.2196794E-2</c:v>
                </c:pt>
                <c:pt idx="26471">
                  <c:v>-1.0446707E-2</c:v>
                </c:pt>
                <c:pt idx="26472">
                  <c:v>-9.8263199999999999E-4</c:v>
                </c:pt>
                <c:pt idx="26473">
                  <c:v>-1.0186397E-2</c:v>
                </c:pt>
                <c:pt idx="26474">
                  <c:v>-8.876653E-3</c:v>
                </c:pt>
                <c:pt idx="26475">
                  <c:v>-1.2452334000000001E-2</c:v>
                </c:pt>
                <c:pt idx="26476">
                  <c:v>-8.7268369999999994E-3</c:v>
                </c:pt>
                <c:pt idx="26477">
                  <c:v>-4.0983740000000001E-3</c:v>
                </c:pt>
                <c:pt idx="26478">
                  <c:v>-2.3864939999999999E-3</c:v>
                </c:pt>
                <c:pt idx="26479">
                  <c:v>-1.3987985E-2</c:v>
                </c:pt>
                <c:pt idx="26480">
                  <c:v>-1.843705E-3</c:v>
                </c:pt>
                <c:pt idx="26481">
                  <c:v>-1.079886E-3</c:v>
                </c:pt>
                <c:pt idx="26482">
                  <c:v>-6.020315E-3</c:v>
                </c:pt>
                <c:pt idx="26483">
                  <c:v>-1.0793202999999999E-2</c:v>
                </c:pt>
                <c:pt idx="26484">
                  <c:v>3.7846730000000001E-3</c:v>
                </c:pt>
                <c:pt idx="26485">
                  <c:v>9.1099499999999995E-4</c:v>
                </c:pt>
                <c:pt idx="26486">
                  <c:v>2.3810599999999999E-3</c:v>
                </c:pt>
                <c:pt idx="26487">
                  <c:v>2.6496664E-2</c:v>
                </c:pt>
                <c:pt idx="26488" formatCode="0.00E+00">
                  <c:v>7.0382099999999998E-5</c:v>
                </c:pt>
                <c:pt idx="26489">
                  <c:v>3.648896E-3</c:v>
                </c:pt>
                <c:pt idx="26490">
                  <c:v>1.1567005999999999E-2</c:v>
                </c:pt>
                <c:pt idx="26491">
                  <c:v>-3.6301290000000002E-3</c:v>
                </c:pt>
                <c:pt idx="26492">
                  <c:v>-3.5765990000000002E-3</c:v>
                </c:pt>
                <c:pt idx="26493">
                  <c:v>7.3663289999999996E-3</c:v>
                </c:pt>
                <c:pt idx="26494">
                  <c:v>1.6188316000000001E-2</c:v>
                </c:pt>
                <c:pt idx="26495">
                  <c:v>7.7445470000000001E-3</c:v>
                </c:pt>
                <c:pt idx="26496">
                  <c:v>1.9427034999999999E-2</c:v>
                </c:pt>
                <c:pt idx="26497">
                  <c:v>8.551108E-3</c:v>
                </c:pt>
                <c:pt idx="26498">
                  <c:v>-1.1182648999999999E-2</c:v>
                </c:pt>
                <c:pt idx="26499">
                  <c:v>-8.7257100000000005E-4</c:v>
                </c:pt>
                <c:pt idx="26500">
                  <c:v>9.7912499999999996E-4</c:v>
                </c:pt>
                <c:pt idx="26501">
                  <c:v>2.3078230000000001E-3</c:v>
                </c:pt>
                <c:pt idx="26502">
                  <c:v>1.0419279E-2</c:v>
                </c:pt>
                <c:pt idx="26503">
                  <c:v>1.3941406999999999E-2</c:v>
                </c:pt>
                <c:pt idx="26504">
                  <c:v>-1.518508E-3</c:v>
                </c:pt>
                <c:pt idx="26505">
                  <c:v>-1.4275451999999999E-2</c:v>
                </c:pt>
                <c:pt idx="26506">
                  <c:v>-1.3974782E-2</c:v>
                </c:pt>
                <c:pt idx="26507">
                  <c:v>-1.216405E-3</c:v>
                </c:pt>
                <c:pt idx="26508">
                  <c:v>6.4444439999999997E-3</c:v>
                </c:pt>
                <c:pt idx="26509">
                  <c:v>-6.1956100000000003E-4</c:v>
                </c:pt>
                <c:pt idx="26510">
                  <c:v>-1.3159854E-2</c:v>
                </c:pt>
                <c:pt idx="26511">
                  <c:v>-5.9763600000000002E-4</c:v>
                </c:pt>
                <c:pt idx="26512">
                  <c:v>-8.9000409999999992E-3</c:v>
                </c:pt>
                <c:pt idx="26513">
                  <c:v>-1.4539234E-2</c:v>
                </c:pt>
                <c:pt idx="26514">
                  <c:v>5.987877E-3</c:v>
                </c:pt>
                <c:pt idx="26515">
                  <c:v>-2.7303570000000001E-3</c:v>
                </c:pt>
                <c:pt idx="26516">
                  <c:v>-1.2001087000000001E-2</c:v>
                </c:pt>
                <c:pt idx="26517">
                  <c:v>-1.6090522999999999E-2</c:v>
                </c:pt>
                <c:pt idx="26518">
                  <c:v>-7.4562880000000002E-3</c:v>
                </c:pt>
                <c:pt idx="26519">
                  <c:v>-4.5937340000000004E-3</c:v>
                </c:pt>
                <c:pt idx="26520">
                  <c:v>-4.5702980000000004E-3</c:v>
                </c:pt>
                <c:pt idx="26521">
                  <c:v>-5.3202950000000001E-3</c:v>
                </c:pt>
                <c:pt idx="26522">
                  <c:v>-6.8798419999999997E-3</c:v>
                </c:pt>
                <c:pt idx="26523">
                  <c:v>7.0217709999999996E-3</c:v>
                </c:pt>
                <c:pt idx="26524">
                  <c:v>-5.911871E-3</c:v>
                </c:pt>
                <c:pt idx="26525">
                  <c:v>-1.1013334E-2</c:v>
                </c:pt>
                <c:pt idx="26526">
                  <c:v>-5.4004559999999997E-3</c:v>
                </c:pt>
                <c:pt idx="26527">
                  <c:v>-7.9783969999999999E-3</c:v>
                </c:pt>
                <c:pt idx="26528">
                  <c:v>-8.0492380000000002E-3</c:v>
                </c:pt>
                <c:pt idx="26529">
                  <c:v>-7.1471340000000003E-3</c:v>
                </c:pt>
                <c:pt idx="26530">
                  <c:v>-1.2341364000000001E-2</c:v>
                </c:pt>
                <c:pt idx="26531">
                  <c:v>-9.4339009999999997E-3</c:v>
                </c:pt>
                <c:pt idx="26532">
                  <c:v>-1.2814320000000001E-3</c:v>
                </c:pt>
                <c:pt idx="26533">
                  <c:v>-3.873324E-3</c:v>
                </c:pt>
                <c:pt idx="26534">
                  <c:v>-1.1484105E-2</c:v>
                </c:pt>
                <c:pt idx="26535">
                  <c:v>-1.0008863999999999E-2</c:v>
                </c:pt>
                <c:pt idx="26536">
                  <c:v>-1.0589700000000001E-2</c:v>
                </c:pt>
                <c:pt idx="26537">
                  <c:v>-1.3436985E-2</c:v>
                </c:pt>
                <c:pt idx="26538">
                  <c:v>-7.6952100000000001E-3</c:v>
                </c:pt>
                <c:pt idx="26539">
                  <c:v>-5.808934E-3</c:v>
                </c:pt>
                <c:pt idx="26540">
                  <c:v>-6.387106E-3</c:v>
                </c:pt>
                <c:pt idx="26541">
                  <c:v>-7.8968059999999993E-3</c:v>
                </c:pt>
                <c:pt idx="26542">
                  <c:v>-5.7971689999999996E-3</c:v>
                </c:pt>
                <c:pt idx="26543">
                  <c:v>1.6362740000000001E-3</c:v>
                </c:pt>
                <c:pt idx="26544">
                  <c:v>-3.9963120000000001E-3</c:v>
                </c:pt>
                <c:pt idx="26545">
                  <c:v>-2.6941959999999998E-3</c:v>
                </c:pt>
                <c:pt idx="26546">
                  <c:v>-4.4130000000000003E-3</c:v>
                </c:pt>
                <c:pt idx="26547">
                  <c:v>5.2651390000000003E-3</c:v>
                </c:pt>
                <c:pt idx="26548">
                  <c:v>3.410513E-3</c:v>
                </c:pt>
                <c:pt idx="26549">
                  <c:v>4.2099449999999997E-3</c:v>
                </c:pt>
                <c:pt idx="26550">
                  <c:v>2.6085869999999999E-3</c:v>
                </c:pt>
                <c:pt idx="26551">
                  <c:v>4.1385329999999998E-3</c:v>
                </c:pt>
                <c:pt idx="26552">
                  <c:v>7.236854E-3</c:v>
                </c:pt>
                <c:pt idx="26553">
                  <c:v>8.1716779999999999E-3</c:v>
                </c:pt>
                <c:pt idx="26554">
                  <c:v>1.4517723999999999E-2</c:v>
                </c:pt>
                <c:pt idx="26555">
                  <c:v>4.8108609999999996E-3</c:v>
                </c:pt>
                <c:pt idx="26556">
                  <c:v>1.0895385E-2</c:v>
                </c:pt>
                <c:pt idx="26557">
                  <c:v>7.9926760000000006E-3</c:v>
                </c:pt>
                <c:pt idx="26558">
                  <c:v>7.2565770000000002E-3</c:v>
                </c:pt>
                <c:pt idx="26559">
                  <c:v>3.7955329999999998E-3</c:v>
                </c:pt>
                <c:pt idx="26560">
                  <c:v>7.4075790000000001E-3</c:v>
                </c:pt>
                <c:pt idx="26561">
                  <c:v>6.9665619999999999E-3</c:v>
                </c:pt>
                <c:pt idx="26562">
                  <c:v>9.5226640000000001E-3</c:v>
                </c:pt>
                <c:pt idx="26563">
                  <c:v>3.6952320000000001E-3</c:v>
                </c:pt>
                <c:pt idx="26564">
                  <c:v>8.5120920000000006E-3</c:v>
                </c:pt>
                <c:pt idx="26565">
                  <c:v>8.7261549999999993E-3</c:v>
                </c:pt>
                <c:pt idx="26566">
                  <c:v>4.0208819999999999E-3</c:v>
                </c:pt>
                <c:pt idx="26567">
                  <c:v>4.0825339999999996E-3</c:v>
                </c:pt>
                <c:pt idx="26568">
                  <c:v>2.1173870000000001E-3</c:v>
                </c:pt>
                <c:pt idx="26569">
                  <c:v>4.5399439999999998E-3</c:v>
                </c:pt>
                <c:pt idx="26570">
                  <c:v>3.3801370000000001E-3</c:v>
                </c:pt>
                <c:pt idx="26571">
                  <c:v>5.0153929999999999E-3</c:v>
                </c:pt>
                <c:pt idx="26572">
                  <c:v>-2.7357380000000001E-3</c:v>
                </c:pt>
                <c:pt idx="26573">
                  <c:v>-4.0290999999999999E-3</c:v>
                </c:pt>
                <c:pt idx="26574">
                  <c:v>5.2256510000000004E-3</c:v>
                </c:pt>
                <c:pt idx="26575">
                  <c:v>-6.1520800000000001E-4</c:v>
                </c:pt>
                <c:pt idx="26576">
                  <c:v>-2.571566E-3</c:v>
                </c:pt>
                <c:pt idx="26577">
                  <c:v>-2.69308E-3</c:v>
                </c:pt>
                <c:pt idx="26578">
                  <c:v>-4.0598149999999996E-3</c:v>
                </c:pt>
                <c:pt idx="26579">
                  <c:v>-7.1342710000000002E-3</c:v>
                </c:pt>
                <c:pt idx="26580">
                  <c:v>-4.2391490000000002E-3</c:v>
                </c:pt>
                <c:pt idx="26581">
                  <c:v>-3.3192300000000003E-4</c:v>
                </c:pt>
                <c:pt idx="26582">
                  <c:v>-9.7581820000000007E-3</c:v>
                </c:pt>
                <c:pt idx="26583">
                  <c:v>-8.2974399999999999E-4</c:v>
                </c:pt>
                <c:pt idx="26584">
                  <c:v>-6.0255710000000004E-3</c:v>
                </c:pt>
                <c:pt idx="26585">
                  <c:v>-9.9206659999999999E-3</c:v>
                </c:pt>
                <c:pt idx="26586">
                  <c:v>-8.8833639999999995E-3</c:v>
                </c:pt>
                <c:pt idx="26587">
                  <c:v>-8.4078599999999996E-3</c:v>
                </c:pt>
                <c:pt idx="26588">
                  <c:v>-8.5540670000000003E-3</c:v>
                </c:pt>
                <c:pt idx="26589">
                  <c:v>-8.5543189999999995E-3</c:v>
                </c:pt>
                <c:pt idx="26590">
                  <c:v>-1.1357829E-2</c:v>
                </c:pt>
                <c:pt idx="26591">
                  <c:v>-5.9374019999999996E-3</c:v>
                </c:pt>
                <c:pt idx="26592">
                  <c:v>-7.780309E-3</c:v>
                </c:pt>
                <c:pt idx="26593">
                  <c:v>-9.4917209999999998E-3</c:v>
                </c:pt>
                <c:pt idx="26594">
                  <c:v>-5.4871249999999998E-3</c:v>
                </c:pt>
                <c:pt idx="26595">
                  <c:v>-1.8505150000000001E-3</c:v>
                </c:pt>
                <c:pt idx="26596">
                  <c:v>-4.5152730000000002E-3</c:v>
                </c:pt>
                <c:pt idx="26597">
                  <c:v>-6.9692840000000001E-3</c:v>
                </c:pt>
                <c:pt idx="26598">
                  <c:v>-3.9223620000000004E-3</c:v>
                </c:pt>
                <c:pt idx="26599">
                  <c:v>-2.838939E-3</c:v>
                </c:pt>
                <c:pt idx="26600">
                  <c:v>1.0194480000000001E-3</c:v>
                </c:pt>
                <c:pt idx="26601" formatCode="0.00E+00">
                  <c:v>-4.3654099999999999E-5</c:v>
                </c:pt>
                <c:pt idx="26602">
                  <c:v>7.7233900000000003E-4</c:v>
                </c:pt>
                <c:pt idx="26603">
                  <c:v>1.7599009999999999E-3</c:v>
                </c:pt>
                <c:pt idx="26604">
                  <c:v>-6.2123099999999998E-4</c:v>
                </c:pt>
                <c:pt idx="26605">
                  <c:v>3.432633E-3</c:v>
                </c:pt>
                <c:pt idx="26606">
                  <c:v>-8.4866499999999997E-4</c:v>
                </c:pt>
                <c:pt idx="26607">
                  <c:v>4.7841869999999996E-3</c:v>
                </c:pt>
                <c:pt idx="26608">
                  <c:v>4.7548929999999996E-3</c:v>
                </c:pt>
                <c:pt idx="26609">
                  <c:v>2.2872069999999999E-3</c:v>
                </c:pt>
                <c:pt idx="26610">
                  <c:v>1.6061840000000001E-3</c:v>
                </c:pt>
                <c:pt idx="26611">
                  <c:v>5.3021190000000001E-3</c:v>
                </c:pt>
                <c:pt idx="26612">
                  <c:v>3.4360419999999998E-3</c:v>
                </c:pt>
                <c:pt idx="26613">
                  <c:v>2.6528070000000001E-3</c:v>
                </c:pt>
                <c:pt idx="26614">
                  <c:v>8.7354670000000002E-3</c:v>
                </c:pt>
                <c:pt idx="26615">
                  <c:v>6.4566809999999997E-3</c:v>
                </c:pt>
                <c:pt idx="26616">
                  <c:v>1.2978709999999999E-3</c:v>
                </c:pt>
                <c:pt idx="26617">
                  <c:v>5.6859930000000003E-3</c:v>
                </c:pt>
                <c:pt idx="26618">
                  <c:v>5.1568229999999996E-3</c:v>
                </c:pt>
                <c:pt idx="26619">
                  <c:v>9.4763580000000007E-3</c:v>
                </c:pt>
                <c:pt idx="26620">
                  <c:v>9.6784909999999991E-3</c:v>
                </c:pt>
                <c:pt idx="26621">
                  <c:v>1.266526E-3</c:v>
                </c:pt>
                <c:pt idx="26622" formatCode="0.00E+00">
                  <c:v>-5.0140799999999999E-5</c:v>
                </c:pt>
                <c:pt idx="26623">
                  <c:v>7.5066020000000002E-3</c:v>
                </c:pt>
                <c:pt idx="26624">
                  <c:v>7.879179E-3</c:v>
                </c:pt>
                <c:pt idx="26625">
                  <c:v>1.30029E-3</c:v>
                </c:pt>
                <c:pt idx="26626">
                  <c:v>5.6004959999999999E-3</c:v>
                </c:pt>
                <c:pt idx="26627">
                  <c:v>4.8927950000000001E-3</c:v>
                </c:pt>
                <c:pt idx="26628">
                  <c:v>1.7707720000000001E-3</c:v>
                </c:pt>
                <c:pt idx="26629">
                  <c:v>6.7821579999999999E-3</c:v>
                </c:pt>
                <c:pt idx="26630">
                  <c:v>3.0385519999999999E-3</c:v>
                </c:pt>
                <c:pt idx="26631">
                  <c:v>2.7924930000000001E-3</c:v>
                </c:pt>
                <c:pt idx="26632">
                  <c:v>3.0148670000000001E-3</c:v>
                </c:pt>
                <c:pt idx="26633" formatCode="0.00E+00">
                  <c:v>-4.0210799999999998E-5</c:v>
                </c:pt>
                <c:pt idx="26634">
                  <c:v>-6.2469739999999998E-3</c:v>
                </c:pt>
                <c:pt idx="26635">
                  <c:v>-4.00057E-4</c:v>
                </c:pt>
                <c:pt idx="26636">
                  <c:v>5.5042600000000002E-4</c:v>
                </c:pt>
                <c:pt idx="26637">
                  <c:v>-1.364936E-3</c:v>
                </c:pt>
                <c:pt idx="26638">
                  <c:v>-3.7537909999999998E-3</c:v>
                </c:pt>
                <c:pt idx="26639">
                  <c:v>-4.4049989999999997E-3</c:v>
                </c:pt>
                <c:pt idx="26640">
                  <c:v>-3.077148E-3</c:v>
                </c:pt>
                <c:pt idx="26641">
                  <c:v>-1.7509610000000001E-3</c:v>
                </c:pt>
                <c:pt idx="26642">
                  <c:v>-8.0006000000000001E-3</c:v>
                </c:pt>
                <c:pt idx="26643">
                  <c:v>-1.0876432E-2</c:v>
                </c:pt>
                <c:pt idx="26644">
                  <c:v>-3.1087299999999998E-4</c:v>
                </c:pt>
                <c:pt idx="26645">
                  <c:v>-4.4367410000000001E-3</c:v>
                </c:pt>
                <c:pt idx="26646">
                  <c:v>-1.4135199999999999E-3</c:v>
                </c:pt>
                <c:pt idx="26647">
                  <c:v>-3.9091359999999997E-3</c:v>
                </c:pt>
                <c:pt idx="26648">
                  <c:v>-8.0186589999999992E-3</c:v>
                </c:pt>
                <c:pt idx="26649">
                  <c:v>-4.8665749999999997E-3</c:v>
                </c:pt>
                <c:pt idx="26650">
                  <c:v>-1.2196419999999999E-3</c:v>
                </c:pt>
                <c:pt idx="26651">
                  <c:v>-3.2328579999999999E-3</c:v>
                </c:pt>
                <c:pt idx="26652">
                  <c:v>4.8810999999999999E-4</c:v>
                </c:pt>
                <c:pt idx="26653">
                  <c:v>2.5586839999999999E-3</c:v>
                </c:pt>
                <c:pt idx="26654">
                  <c:v>1.13123E-3</c:v>
                </c:pt>
                <c:pt idx="26655">
                  <c:v>1.8157679999999999E-3</c:v>
                </c:pt>
                <c:pt idx="26656">
                  <c:v>-1.3824219999999999E-3</c:v>
                </c:pt>
                <c:pt idx="26657">
                  <c:v>7.0754069999999997E-3</c:v>
                </c:pt>
                <c:pt idx="26658">
                  <c:v>-5.7799380000000001E-3</c:v>
                </c:pt>
                <c:pt idx="26659">
                  <c:v>-1.2483609999999999E-3</c:v>
                </c:pt>
                <c:pt idx="26660">
                  <c:v>-4.6990189999999996E-3</c:v>
                </c:pt>
                <c:pt idx="26661">
                  <c:v>1.8375640000000001E-3</c:v>
                </c:pt>
                <c:pt idx="26662">
                  <c:v>5.8871669999999996E-3</c:v>
                </c:pt>
                <c:pt idx="26663">
                  <c:v>5.1523660000000002E-3</c:v>
                </c:pt>
                <c:pt idx="26664">
                  <c:v>-1.7726510000000001E-3</c:v>
                </c:pt>
                <c:pt idx="26665">
                  <c:v>2.045158E-3</c:v>
                </c:pt>
                <c:pt idx="26666">
                  <c:v>-2.7171069999999999E-3</c:v>
                </c:pt>
                <c:pt idx="26667">
                  <c:v>7.4426759999999996E-3</c:v>
                </c:pt>
                <c:pt idx="26668">
                  <c:v>-6.6372000000000002E-4</c:v>
                </c:pt>
                <c:pt idx="26669">
                  <c:v>-7.1915E-4</c:v>
                </c:pt>
                <c:pt idx="26670">
                  <c:v>2.5152590000000002E-3</c:v>
                </c:pt>
                <c:pt idx="26671">
                  <c:v>4.9384800000000003E-3</c:v>
                </c:pt>
                <c:pt idx="26672">
                  <c:v>-2.7561909999999998E-3</c:v>
                </c:pt>
                <c:pt idx="26673">
                  <c:v>3.0732250000000002E-3</c:v>
                </c:pt>
                <c:pt idx="26674">
                  <c:v>1.9650840000000002E-3</c:v>
                </c:pt>
                <c:pt idx="26675">
                  <c:v>3.2556E-3</c:v>
                </c:pt>
                <c:pt idx="26676">
                  <c:v>-3.1703100000000001E-4</c:v>
                </c:pt>
                <c:pt idx="26677">
                  <c:v>4.2685220000000003E-3</c:v>
                </c:pt>
                <c:pt idx="26678">
                  <c:v>2.3888630000000002E-3</c:v>
                </c:pt>
                <c:pt idx="26679">
                  <c:v>9.1059799999999998E-4</c:v>
                </c:pt>
                <c:pt idx="26680">
                  <c:v>5.7796900000000001E-4</c:v>
                </c:pt>
                <c:pt idx="26681">
                  <c:v>2.6811880000000001E-3</c:v>
                </c:pt>
                <c:pt idx="26682" formatCode="0.00E+00">
                  <c:v>6.75616E-5</c:v>
                </c:pt>
                <c:pt idx="26683">
                  <c:v>2.5332250000000001E-3</c:v>
                </c:pt>
                <c:pt idx="26684">
                  <c:v>6.3921450000000001E-3</c:v>
                </c:pt>
                <c:pt idx="26685">
                  <c:v>-7.4463000000000003E-4</c:v>
                </c:pt>
                <c:pt idx="26686">
                  <c:v>-2.4282800000000001E-3</c:v>
                </c:pt>
                <c:pt idx="26687">
                  <c:v>1.0408954999999999E-2</c:v>
                </c:pt>
                <c:pt idx="26688">
                  <c:v>7.4685589999999996E-3</c:v>
                </c:pt>
                <c:pt idx="26689">
                  <c:v>7.0843210000000002E-3</c:v>
                </c:pt>
                <c:pt idx="26690">
                  <c:v>-3.9696619999999997E-3</c:v>
                </c:pt>
                <c:pt idx="26691">
                  <c:v>8.2240290000000008E-3</c:v>
                </c:pt>
                <c:pt idx="26692">
                  <c:v>6.9726099999999997E-3</c:v>
                </c:pt>
                <c:pt idx="26693">
                  <c:v>6.2043059999999997E-3</c:v>
                </c:pt>
                <c:pt idx="26694">
                  <c:v>7.0610450000000002E-3</c:v>
                </c:pt>
                <c:pt idx="26695">
                  <c:v>1.1571794E-2</c:v>
                </c:pt>
                <c:pt idx="26696">
                  <c:v>3.0989469999999999E-3</c:v>
                </c:pt>
                <c:pt idx="26697">
                  <c:v>2.020155E-3</c:v>
                </c:pt>
                <c:pt idx="26698">
                  <c:v>6.8316879999999998E-3</c:v>
                </c:pt>
                <c:pt idx="26699">
                  <c:v>1.1098156E-2</c:v>
                </c:pt>
                <c:pt idx="26700">
                  <c:v>1.2569551999999999E-2</c:v>
                </c:pt>
                <c:pt idx="26701">
                  <c:v>3.6764290000000002E-3</c:v>
                </c:pt>
                <c:pt idx="26702">
                  <c:v>-2.78631E-4</c:v>
                </c:pt>
                <c:pt idx="26703">
                  <c:v>7.4737110000000001E-3</c:v>
                </c:pt>
                <c:pt idx="26704">
                  <c:v>7.1591909999999996E-3</c:v>
                </c:pt>
                <c:pt idx="26705">
                  <c:v>8.4275919999999994E-3</c:v>
                </c:pt>
                <c:pt idx="26706">
                  <c:v>1.461562E-3</c:v>
                </c:pt>
                <c:pt idx="26707">
                  <c:v>2.1681719999999999E-3</c:v>
                </c:pt>
                <c:pt idx="26708">
                  <c:v>2.4129160000000002E-3</c:v>
                </c:pt>
                <c:pt idx="26709">
                  <c:v>-3.7372130000000001E-3</c:v>
                </c:pt>
                <c:pt idx="26710">
                  <c:v>-8.5034599999999998E-4</c:v>
                </c:pt>
                <c:pt idx="26711">
                  <c:v>-6.6039410000000003E-3</c:v>
                </c:pt>
                <c:pt idx="26712">
                  <c:v>-3.3136060000000002E-3</c:v>
                </c:pt>
                <c:pt idx="26713">
                  <c:v>9.2248690000000001E-3</c:v>
                </c:pt>
                <c:pt idx="26714">
                  <c:v>-1.0867083E-2</c:v>
                </c:pt>
                <c:pt idx="26715">
                  <c:v>-1.9372479999999999E-3</c:v>
                </c:pt>
                <c:pt idx="26716">
                  <c:v>3.3957319999999998E-3</c:v>
                </c:pt>
                <c:pt idx="26717">
                  <c:v>-7.2831750000000002E-3</c:v>
                </c:pt>
                <c:pt idx="26718">
                  <c:v>-1.0951414E-2</c:v>
                </c:pt>
                <c:pt idx="26719">
                  <c:v>-4.5174280000000004E-3</c:v>
                </c:pt>
                <c:pt idx="26720">
                  <c:v>-8.1462519999999997E-3</c:v>
                </c:pt>
                <c:pt idx="26721">
                  <c:v>-5.9115800000000005E-4</c:v>
                </c:pt>
                <c:pt idx="26722">
                  <c:v>-8.2098900000000005E-4</c:v>
                </c:pt>
                <c:pt idx="26723">
                  <c:v>-8.4580769999999996E-3</c:v>
                </c:pt>
                <c:pt idx="26724">
                  <c:v>-7.2234359999999997E-3</c:v>
                </c:pt>
                <c:pt idx="26725">
                  <c:v>1.488811E-3</c:v>
                </c:pt>
                <c:pt idx="26726">
                  <c:v>2.7021469999999998E-3</c:v>
                </c:pt>
                <c:pt idx="26727">
                  <c:v>1.913463E-3</c:v>
                </c:pt>
                <c:pt idx="26728">
                  <c:v>4.0975220000000001E-3</c:v>
                </c:pt>
                <c:pt idx="26729">
                  <c:v>7.4617870000000001E-3</c:v>
                </c:pt>
                <c:pt idx="26730">
                  <c:v>-1.832113E-3</c:v>
                </c:pt>
                <c:pt idx="26731">
                  <c:v>-2.7382740000000002E-3</c:v>
                </c:pt>
                <c:pt idx="26732">
                  <c:v>-5.9889280000000001E-3</c:v>
                </c:pt>
                <c:pt idx="26733">
                  <c:v>-5.4301800000000004E-4</c:v>
                </c:pt>
                <c:pt idx="26734">
                  <c:v>-2.4455800000000001E-3</c:v>
                </c:pt>
                <c:pt idx="26735">
                  <c:v>5.018944E-3</c:v>
                </c:pt>
                <c:pt idx="26736">
                  <c:v>1.060954E-3</c:v>
                </c:pt>
                <c:pt idx="26737">
                  <c:v>-6.0077799999999999E-3</c:v>
                </c:pt>
                <c:pt idx="26738">
                  <c:v>-6.2559870000000002E-3</c:v>
                </c:pt>
                <c:pt idx="26739">
                  <c:v>-4.4171490000000004E-3</c:v>
                </c:pt>
                <c:pt idx="26740">
                  <c:v>2.5640609999999999E-3</c:v>
                </c:pt>
                <c:pt idx="26741">
                  <c:v>-4.5456079999999996E-3</c:v>
                </c:pt>
                <c:pt idx="26742">
                  <c:v>1.339979E-3</c:v>
                </c:pt>
                <c:pt idx="26743">
                  <c:v>2.2371190000000001E-3</c:v>
                </c:pt>
                <c:pt idx="26744">
                  <c:v>-2.5515109999999998E-3</c:v>
                </c:pt>
                <c:pt idx="26745">
                  <c:v>-4.71712E-3</c:v>
                </c:pt>
                <c:pt idx="26746">
                  <c:v>-1.9631449999999999E-3</c:v>
                </c:pt>
                <c:pt idx="26747">
                  <c:v>5.1194200000000004E-4</c:v>
                </c:pt>
                <c:pt idx="26748">
                  <c:v>2.9223679999999998E-3</c:v>
                </c:pt>
                <c:pt idx="26749">
                  <c:v>9.4287209999999993E-3</c:v>
                </c:pt>
                <c:pt idx="26750">
                  <c:v>-1.0252519999999999E-3</c:v>
                </c:pt>
                <c:pt idx="26751">
                  <c:v>-7.5549299999999998E-4</c:v>
                </c:pt>
                <c:pt idx="26752">
                  <c:v>5.9378299999999998E-3</c:v>
                </c:pt>
                <c:pt idx="26753">
                  <c:v>-9.1305599999999998E-4</c:v>
                </c:pt>
                <c:pt idx="26754">
                  <c:v>-5.4279130000000004E-3</c:v>
                </c:pt>
                <c:pt idx="26755">
                  <c:v>-3.3704490000000002E-3</c:v>
                </c:pt>
                <c:pt idx="26756">
                  <c:v>-6.18871E-4</c:v>
                </c:pt>
                <c:pt idx="26757" formatCode="0.00E+00">
                  <c:v>5.0224800000000001E-5</c:v>
                </c:pt>
                <c:pt idx="26758">
                  <c:v>-4.6955290000000004E-3</c:v>
                </c:pt>
                <c:pt idx="26759">
                  <c:v>-1.7660099999999999E-3</c:v>
                </c:pt>
                <c:pt idx="26760">
                  <c:v>-2.241917E-3</c:v>
                </c:pt>
                <c:pt idx="26761">
                  <c:v>-1.1524739999999999E-3</c:v>
                </c:pt>
                <c:pt idx="26762">
                  <c:v>4.5251190000000002E-3</c:v>
                </c:pt>
                <c:pt idx="26763">
                  <c:v>2.2858570000000001E-3</c:v>
                </c:pt>
                <c:pt idx="26764">
                  <c:v>5.4217290000000001E-3</c:v>
                </c:pt>
                <c:pt idx="26765">
                  <c:v>8.3412009999999995E-3</c:v>
                </c:pt>
                <c:pt idx="26766">
                  <c:v>-4.567939E-3</c:v>
                </c:pt>
                <c:pt idx="26767">
                  <c:v>-1.243877E-3</c:v>
                </c:pt>
                <c:pt idx="26768">
                  <c:v>6.5820879999999998E-3</c:v>
                </c:pt>
                <c:pt idx="26769">
                  <c:v>-7.2047550000000002E-3</c:v>
                </c:pt>
                <c:pt idx="26770">
                  <c:v>9.7784889999999996E-3</c:v>
                </c:pt>
                <c:pt idx="26771">
                  <c:v>6.1737019999999997E-3</c:v>
                </c:pt>
                <c:pt idx="26772">
                  <c:v>-8.6174939999999998E-3</c:v>
                </c:pt>
                <c:pt idx="26773">
                  <c:v>5.9995999999999997E-4</c:v>
                </c:pt>
                <c:pt idx="26774">
                  <c:v>-5.9346390000000002E-3</c:v>
                </c:pt>
                <c:pt idx="26775">
                  <c:v>-4.5661529999999999E-3</c:v>
                </c:pt>
                <c:pt idx="26776">
                  <c:v>-4.9672249999999996E-3</c:v>
                </c:pt>
                <c:pt idx="26777">
                  <c:v>-2.2004500000000001E-4</c:v>
                </c:pt>
                <c:pt idx="26778">
                  <c:v>-3.5476650000000002E-3</c:v>
                </c:pt>
                <c:pt idx="26779">
                  <c:v>-3.4003560000000002E-3</c:v>
                </c:pt>
                <c:pt idx="26780">
                  <c:v>-7.3570140000000003E-3</c:v>
                </c:pt>
                <c:pt idx="26781">
                  <c:v>-1.0425411000000001E-2</c:v>
                </c:pt>
                <c:pt idx="26782">
                  <c:v>-7.3870109999999998E-3</c:v>
                </c:pt>
                <c:pt idx="26783">
                  <c:v>-1.0278618E-2</c:v>
                </c:pt>
                <c:pt idx="26784">
                  <c:v>-5.9184909999999997E-3</c:v>
                </c:pt>
                <c:pt idx="26785">
                  <c:v>9.0759300000000005E-4</c:v>
                </c:pt>
                <c:pt idx="26786">
                  <c:v>-3.4213749999999999E-3</c:v>
                </c:pt>
                <c:pt idx="26787">
                  <c:v>-6.6921389999999997E-3</c:v>
                </c:pt>
                <c:pt idx="26788">
                  <c:v>-2.2563779999999999E-3</c:v>
                </c:pt>
                <c:pt idx="26789">
                  <c:v>-1.427085E-3</c:v>
                </c:pt>
                <c:pt idx="26790">
                  <c:v>-8.4229430000000004E-3</c:v>
                </c:pt>
                <c:pt idx="26791">
                  <c:v>1.2543669E-2</c:v>
                </c:pt>
                <c:pt idx="26792">
                  <c:v>-9.6870680000000001E-3</c:v>
                </c:pt>
                <c:pt idx="26793">
                  <c:v>-1.0739930999999999E-2</c:v>
                </c:pt>
                <c:pt idx="26794">
                  <c:v>-2.1296650000000002E-3</c:v>
                </c:pt>
                <c:pt idx="26795">
                  <c:v>-4.3502259999999996E-3</c:v>
                </c:pt>
                <c:pt idx="26796">
                  <c:v>1.203796E-3</c:v>
                </c:pt>
                <c:pt idx="26797">
                  <c:v>-3.099816E-3</c:v>
                </c:pt>
                <c:pt idx="26798">
                  <c:v>-3.0398949999999999E-3</c:v>
                </c:pt>
                <c:pt idx="26799">
                  <c:v>-5.4835259999999999E-3</c:v>
                </c:pt>
                <c:pt idx="26800">
                  <c:v>-3.6102579999999999E-3</c:v>
                </c:pt>
                <c:pt idx="26801">
                  <c:v>-5.8381220000000003E-3</c:v>
                </c:pt>
                <c:pt idx="26802">
                  <c:v>-4.976589E-3</c:v>
                </c:pt>
                <c:pt idx="26803">
                  <c:v>9.2183800000000002E-4</c:v>
                </c:pt>
                <c:pt idx="26804">
                  <c:v>1.118113E-3</c:v>
                </c:pt>
                <c:pt idx="26805">
                  <c:v>-1.983477E-3</c:v>
                </c:pt>
                <c:pt idx="26806">
                  <c:v>-6.129486E-3</c:v>
                </c:pt>
                <c:pt idx="26807">
                  <c:v>1.35141E-4</c:v>
                </c:pt>
                <c:pt idx="26808">
                  <c:v>-1.7349310000000001E-3</c:v>
                </c:pt>
                <c:pt idx="26809">
                  <c:v>-4.7197630000000001E-3</c:v>
                </c:pt>
                <c:pt idx="26810">
                  <c:v>1.146116E-3</c:v>
                </c:pt>
                <c:pt idx="26811">
                  <c:v>5.7346300000000001E-3</c:v>
                </c:pt>
                <c:pt idx="26812">
                  <c:v>-2.2575160000000002E-3</c:v>
                </c:pt>
                <c:pt idx="26813">
                  <c:v>-1.613679E-3</c:v>
                </c:pt>
                <c:pt idx="26814">
                  <c:v>-1.8086230000000001E-3</c:v>
                </c:pt>
                <c:pt idx="26815">
                  <c:v>-9.1080099999999997E-3</c:v>
                </c:pt>
                <c:pt idx="26816">
                  <c:v>-4.1273660000000004E-3</c:v>
                </c:pt>
                <c:pt idx="26817">
                  <c:v>-8.7645020000000004E-3</c:v>
                </c:pt>
                <c:pt idx="26818">
                  <c:v>-1.584352E-3</c:v>
                </c:pt>
                <c:pt idx="26819">
                  <c:v>1.7197E-4</c:v>
                </c:pt>
                <c:pt idx="26820">
                  <c:v>-1.1157383E-2</c:v>
                </c:pt>
                <c:pt idx="26821">
                  <c:v>-2.6696419999999998E-3</c:v>
                </c:pt>
                <c:pt idx="26822">
                  <c:v>-4.4270699999999997E-4</c:v>
                </c:pt>
                <c:pt idx="26823">
                  <c:v>-4.275516E-3</c:v>
                </c:pt>
                <c:pt idx="26824">
                  <c:v>-1.169472E-3</c:v>
                </c:pt>
                <c:pt idx="26825">
                  <c:v>-6.0981250000000002E-3</c:v>
                </c:pt>
                <c:pt idx="26826">
                  <c:v>-7.949022E-3</c:v>
                </c:pt>
                <c:pt idx="26827">
                  <c:v>-8.6557990000000005E-3</c:v>
                </c:pt>
                <c:pt idx="26828">
                  <c:v>-1.1969038E-2</c:v>
                </c:pt>
                <c:pt idx="26829">
                  <c:v>-3.9910639999999999E-3</c:v>
                </c:pt>
                <c:pt idx="26830">
                  <c:v>-2.1375040000000001E-3</c:v>
                </c:pt>
                <c:pt idx="26831">
                  <c:v>-1.190354E-3</c:v>
                </c:pt>
                <c:pt idx="26832">
                  <c:v>5.2552100000000004E-4</c:v>
                </c:pt>
                <c:pt idx="26833">
                  <c:v>-2.763373E-3</c:v>
                </c:pt>
                <c:pt idx="26834">
                  <c:v>4.512116E-3</c:v>
                </c:pt>
                <c:pt idx="26835">
                  <c:v>7.4914630000000003E-3</c:v>
                </c:pt>
                <c:pt idx="26836">
                  <c:v>7.8043840000000001E-3</c:v>
                </c:pt>
                <c:pt idx="26837">
                  <c:v>-1.1004669999999999E-3</c:v>
                </c:pt>
                <c:pt idx="26838">
                  <c:v>9.319684E-3</c:v>
                </c:pt>
                <c:pt idx="26839">
                  <c:v>9.1335979999999997E-3</c:v>
                </c:pt>
                <c:pt idx="26840">
                  <c:v>-2.737176E-3</c:v>
                </c:pt>
                <c:pt idx="26841">
                  <c:v>6.5221719999999997E-3</c:v>
                </c:pt>
                <c:pt idx="26842">
                  <c:v>1.3507643E-2</c:v>
                </c:pt>
                <c:pt idx="26843">
                  <c:v>7.7348269999999997E-3</c:v>
                </c:pt>
                <c:pt idx="26844">
                  <c:v>1.5268643E-2</c:v>
                </c:pt>
                <c:pt idx="26845">
                  <c:v>1.0761372E-2</c:v>
                </c:pt>
                <c:pt idx="26846">
                  <c:v>-4.8615300000000002E-3</c:v>
                </c:pt>
                <c:pt idx="26847" formatCode="0.00E+00">
                  <c:v>5.4684900000000004E-6</c:v>
                </c:pt>
                <c:pt idx="26848">
                  <c:v>6.9469980000000002E-3</c:v>
                </c:pt>
                <c:pt idx="26849">
                  <c:v>-1.5264339999999999E-3</c:v>
                </c:pt>
                <c:pt idx="26850">
                  <c:v>-4.6143600000000002E-4</c:v>
                </c:pt>
                <c:pt idx="26851">
                  <c:v>4.508031E-3</c:v>
                </c:pt>
                <c:pt idx="26852">
                  <c:v>5.3357409999999997E-3</c:v>
                </c:pt>
                <c:pt idx="26853">
                  <c:v>-6.4594079999999998E-3</c:v>
                </c:pt>
                <c:pt idx="26854">
                  <c:v>-6.0969509999999998E-3</c:v>
                </c:pt>
                <c:pt idx="26855">
                  <c:v>-5.1892780000000003E-3</c:v>
                </c:pt>
                <c:pt idx="26856">
                  <c:v>-8.3091720000000001E-3</c:v>
                </c:pt>
                <c:pt idx="26857">
                  <c:v>-7.8691909999999993E-3</c:v>
                </c:pt>
                <c:pt idx="26858">
                  <c:v>-1.307727E-2</c:v>
                </c:pt>
                <c:pt idx="26859">
                  <c:v>-9.8289280000000007E-3</c:v>
                </c:pt>
                <c:pt idx="26860">
                  <c:v>-7.0962589999999997E-3</c:v>
                </c:pt>
                <c:pt idx="26861">
                  <c:v>2.539426E-3</c:v>
                </c:pt>
                <c:pt idx="26862">
                  <c:v>-8.5521079999999992E-3</c:v>
                </c:pt>
                <c:pt idx="26863">
                  <c:v>-1.6998322999999999E-2</c:v>
                </c:pt>
                <c:pt idx="26864">
                  <c:v>5.0610200000000003E-4</c:v>
                </c:pt>
                <c:pt idx="26865">
                  <c:v>5.7747500000000004E-4</c:v>
                </c:pt>
                <c:pt idx="26866">
                  <c:v>4.7538040000000004E-3</c:v>
                </c:pt>
                <c:pt idx="26867">
                  <c:v>-1.6367179999999999E-3</c:v>
                </c:pt>
                <c:pt idx="26868">
                  <c:v>2.2568240000000002E-3</c:v>
                </c:pt>
                <c:pt idx="26869">
                  <c:v>-5.2019120000000004E-3</c:v>
                </c:pt>
                <c:pt idx="26870">
                  <c:v>2.082633E-3</c:v>
                </c:pt>
                <c:pt idx="26871">
                  <c:v>5.4203690000000004E-3</c:v>
                </c:pt>
                <c:pt idx="26872">
                  <c:v>1.2924690000000001E-3</c:v>
                </c:pt>
                <c:pt idx="26873">
                  <c:v>8.2705169999999998E-3</c:v>
                </c:pt>
                <c:pt idx="26874">
                  <c:v>-5.9321210000000003E-3</c:v>
                </c:pt>
                <c:pt idx="26875">
                  <c:v>-1.347252E-3</c:v>
                </c:pt>
                <c:pt idx="26876">
                  <c:v>-1.441262E-3</c:v>
                </c:pt>
                <c:pt idx="26877">
                  <c:v>-1.4682809E-2</c:v>
                </c:pt>
                <c:pt idx="26878">
                  <c:v>9.3325130000000006E-3</c:v>
                </c:pt>
                <c:pt idx="26879">
                  <c:v>2.3426632999999999E-2</c:v>
                </c:pt>
                <c:pt idx="26880">
                  <c:v>5.5384470000000002E-3</c:v>
                </c:pt>
                <c:pt idx="26881">
                  <c:v>-1.6551423999999999E-2</c:v>
                </c:pt>
                <c:pt idx="26882">
                  <c:v>-1.1746814E-2</c:v>
                </c:pt>
                <c:pt idx="26883">
                  <c:v>-8.3218040000000004E-3</c:v>
                </c:pt>
                <c:pt idx="26884">
                  <c:v>1.439746E-3</c:v>
                </c:pt>
                <c:pt idx="26885">
                  <c:v>-7.1589899999999998E-4</c:v>
                </c:pt>
                <c:pt idx="26886">
                  <c:v>-9.7475800000000005E-4</c:v>
                </c:pt>
                <c:pt idx="26887">
                  <c:v>1.66636E-3</c:v>
                </c:pt>
                <c:pt idx="26888">
                  <c:v>-1.3530700999999999E-2</c:v>
                </c:pt>
                <c:pt idx="26889">
                  <c:v>-1.1305938E-2</c:v>
                </c:pt>
                <c:pt idx="26890">
                  <c:v>8.94527E-3</c:v>
                </c:pt>
                <c:pt idx="26891">
                  <c:v>6.744033E-3</c:v>
                </c:pt>
                <c:pt idx="26892">
                  <c:v>-5.6063770000000001E-3</c:v>
                </c:pt>
                <c:pt idx="26893">
                  <c:v>-4.1248719999999999E-3</c:v>
                </c:pt>
                <c:pt idx="26894">
                  <c:v>3.778591E-3</c:v>
                </c:pt>
                <c:pt idx="26895">
                  <c:v>-9.2618200000000005E-3</c:v>
                </c:pt>
                <c:pt idx="26896">
                  <c:v>-9.50627E-4</c:v>
                </c:pt>
                <c:pt idx="26897">
                  <c:v>-4.2558550000000002E-3</c:v>
                </c:pt>
                <c:pt idx="26898">
                  <c:v>-2.9173509999999999E-3</c:v>
                </c:pt>
                <c:pt idx="26899">
                  <c:v>1.1659094E-2</c:v>
                </c:pt>
                <c:pt idx="26900">
                  <c:v>1.6430146999999999E-2</c:v>
                </c:pt>
                <c:pt idx="26901">
                  <c:v>6.3788799999999997E-4</c:v>
                </c:pt>
                <c:pt idx="26902">
                  <c:v>-4.3382280000000004E-3</c:v>
                </c:pt>
                <c:pt idx="26903">
                  <c:v>6.0394099999999998E-4</c:v>
                </c:pt>
                <c:pt idx="26904">
                  <c:v>2.1004554000000002E-2</c:v>
                </c:pt>
                <c:pt idx="26905">
                  <c:v>3.0645281E-2</c:v>
                </c:pt>
                <c:pt idx="26906">
                  <c:v>1.1481706E-2</c:v>
                </c:pt>
                <c:pt idx="26907">
                  <c:v>6.8626379999999999E-3</c:v>
                </c:pt>
                <c:pt idx="26908">
                  <c:v>4.8857730000000004E-3</c:v>
                </c:pt>
                <c:pt idx="26909">
                  <c:v>5.8745630000000002E-3</c:v>
                </c:pt>
                <c:pt idx="26910">
                  <c:v>9.9049910000000001E-3</c:v>
                </c:pt>
                <c:pt idx="26911">
                  <c:v>7.3183639999999999E-3</c:v>
                </c:pt>
                <c:pt idx="26912">
                  <c:v>9.8803250000000006E-3</c:v>
                </c:pt>
                <c:pt idx="26913">
                  <c:v>2.4247181E-2</c:v>
                </c:pt>
                <c:pt idx="26914">
                  <c:v>-4.1783360000000004E-3</c:v>
                </c:pt>
                <c:pt idx="26915">
                  <c:v>-1.0610525000000001E-2</c:v>
                </c:pt>
                <c:pt idx="26916">
                  <c:v>2.6963482E-2</c:v>
                </c:pt>
                <c:pt idx="26917">
                  <c:v>2.1847815999999999E-2</c:v>
                </c:pt>
                <c:pt idx="26918">
                  <c:v>-1.376717E-2</c:v>
                </c:pt>
                <c:pt idx="26919">
                  <c:v>-5.1301309999999996E-3</c:v>
                </c:pt>
                <c:pt idx="26920">
                  <c:v>1.1828079999999999E-2</c:v>
                </c:pt>
                <c:pt idx="26921">
                  <c:v>-1.267071E-3</c:v>
                </c:pt>
                <c:pt idx="26922">
                  <c:v>1.21393E-3</c:v>
                </c:pt>
                <c:pt idx="26923">
                  <c:v>5.4192049999999999E-3</c:v>
                </c:pt>
                <c:pt idx="26924">
                  <c:v>-8.9991489999999997E-3</c:v>
                </c:pt>
                <c:pt idx="26925">
                  <c:v>8.5870740000000001E-3</c:v>
                </c:pt>
                <c:pt idx="26926">
                  <c:v>-8.3370479999999997E-3</c:v>
                </c:pt>
                <c:pt idx="26927">
                  <c:v>-8.1016430000000004E-3</c:v>
                </c:pt>
                <c:pt idx="26928">
                  <c:v>1.571757E-3</c:v>
                </c:pt>
                <c:pt idx="26929">
                  <c:v>-2.242983E-3</c:v>
                </c:pt>
                <c:pt idx="26930">
                  <c:v>3.9134460000000001E-3</c:v>
                </c:pt>
                <c:pt idx="26931">
                  <c:v>-1.2386607000000001E-2</c:v>
                </c:pt>
                <c:pt idx="26932">
                  <c:v>-7.6230120000000002E-3</c:v>
                </c:pt>
                <c:pt idx="26933">
                  <c:v>-1.3062354E-2</c:v>
                </c:pt>
                <c:pt idx="26934">
                  <c:v>-4.1631359999999996E-3</c:v>
                </c:pt>
                <c:pt idx="26935">
                  <c:v>-5.5556429999999999E-3</c:v>
                </c:pt>
                <c:pt idx="26936">
                  <c:v>2.9124099999999998E-3</c:v>
                </c:pt>
                <c:pt idx="26937">
                  <c:v>3.9747039999999999E-3</c:v>
                </c:pt>
                <c:pt idx="26938">
                  <c:v>-1.4996899999999999E-3</c:v>
                </c:pt>
                <c:pt idx="26939">
                  <c:v>-6.1637649999999999E-3</c:v>
                </c:pt>
                <c:pt idx="26940">
                  <c:v>-7.0242099999999995E-4</c:v>
                </c:pt>
                <c:pt idx="26941">
                  <c:v>-7.0560680000000004E-3</c:v>
                </c:pt>
                <c:pt idx="26942">
                  <c:v>8.8137089999999994E-3</c:v>
                </c:pt>
                <c:pt idx="26943">
                  <c:v>2.1330485E-2</c:v>
                </c:pt>
                <c:pt idx="26944">
                  <c:v>-1.3792881999999999E-2</c:v>
                </c:pt>
                <c:pt idx="26945">
                  <c:v>5.7990740000000004E-3</c:v>
                </c:pt>
                <c:pt idx="26946">
                  <c:v>9.8755749999999993E-3</c:v>
                </c:pt>
                <c:pt idx="26947">
                  <c:v>-2.8472079999999999E-3</c:v>
                </c:pt>
                <c:pt idx="26948">
                  <c:v>1.4570398E-2</c:v>
                </c:pt>
                <c:pt idx="26949">
                  <c:v>7.4858989999999999E-3</c:v>
                </c:pt>
                <c:pt idx="26950">
                  <c:v>6.9077269999999998E-3</c:v>
                </c:pt>
                <c:pt idx="26951">
                  <c:v>-1.567475E-3</c:v>
                </c:pt>
                <c:pt idx="26952">
                  <c:v>4.9191859999999999E-3</c:v>
                </c:pt>
                <c:pt idx="26953">
                  <c:v>8.9136200000000006E-3</c:v>
                </c:pt>
                <c:pt idx="26954">
                  <c:v>3.2943500000000001E-3</c:v>
                </c:pt>
                <c:pt idx="26955">
                  <c:v>1.7629122000000001E-2</c:v>
                </c:pt>
                <c:pt idx="26956">
                  <c:v>2.3660130000000001E-3</c:v>
                </c:pt>
                <c:pt idx="26957">
                  <c:v>7.5364380000000003E-3</c:v>
                </c:pt>
                <c:pt idx="26958">
                  <c:v>1.0661125E-2</c:v>
                </c:pt>
                <c:pt idx="26959">
                  <c:v>1.3826656999999999E-2</c:v>
                </c:pt>
                <c:pt idx="26960">
                  <c:v>9.8822489999999992E-3</c:v>
                </c:pt>
                <c:pt idx="26961" formatCode="0.00E+00">
                  <c:v>-3.7387900000000002E-5</c:v>
                </c:pt>
                <c:pt idx="26962">
                  <c:v>6.1925440000000003E-3</c:v>
                </c:pt>
                <c:pt idx="26963">
                  <c:v>1.946668E-2</c:v>
                </c:pt>
                <c:pt idx="26964">
                  <c:v>2.601679E-3</c:v>
                </c:pt>
                <c:pt idx="26965">
                  <c:v>-4.2692959999999997E-3</c:v>
                </c:pt>
                <c:pt idx="26966">
                  <c:v>1.0028416E-2</c:v>
                </c:pt>
                <c:pt idx="26967">
                  <c:v>1.6742331999999999E-2</c:v>
                </c:pt>
                <c:pt idx="26968">
                  <c:v>7.2886419999999997E-3</c:v>
                </c:pt>
                <c:pt idx="26969">
                  <c:v>4.7617689999999999E-3</c:v>
                </c:pt>
                <c:pt idx="26970">
                  <c:v>5.5663099999999997E-3</c:v>
                </c:pt>
                <c:pt idx="26971">
                  <c:v>1.680471E-2</c:v>
                </c:pt>
                <c:pt idx="26972">
                  <c:v>2.2390956E-2</c:v>
                </c:pt>
                <c:pt idx="26973">
                  <c:v>-1.8177709999999999E-3</c:v>
                </c:pt>
                <c:pt idx="26974">
                  <c:v>-3.3775849999999998E-3</c:v>
                </c:pt>
                <c:pt idx="26975">
                  <c:v>2.8104496999999999E-2</c:v>
                </c:pt>
                <c:pt idx="26976">
                  <c:v>-1.2430060000000001E-3</c:v>
                </c:pt>
                <c:pt idx="26977">
                  <c:v>-9.8830340000000006E-3</c:v>
                </c:pt>
                <c:pt idx="26978">
                  <c:v>2.1623228000000001E-2</c:v>
                </c:pt>
                <c:pt idx="26979">
                  <c:v>9.2306179999999995E-3</c:v>
                </c:pt>
                <c:pt idx="26980">
                  <c:v>-7.0271810000000004E-3</c:v>
                </c:pt>
                <c:pt idx="26981">
                  <c:v>2.7902959999999998E-3</c:v>
                </c:pt>
                <c:pt idx="26982">
                  <c:v>5.1732929999999998E-3</c:v>
                </c:pt>
                <c:pt idx="26983">
                  <c:v>-1.806483E-3</c:v>
                </c:pt>
                <c:pt idx="26984">
                  <c:v>-2.585192E-3</c:v>
                </c:pt>
                <c:pt idx="26985">
                  <c:v>-4.7970529999999999E-3</c:v>
                </c:pt>
                <c:pt idx="26986">
                  <c:v>-6.237823E-3</c:v>
                </c:pt>
                <c:pt idx="26987">
                  <c:v>-1.1686075000000001E-2</c:v>
                </c:pt>
                <c:pt idx="26988">
                  <c:v>4.7365740000000003E-3</c:v>
                </c:pt>
                <c:pt idx="26989">
                  <c:v>1.8058851000000001E-2</c:v>
                </c:pt>
                <c:pt idx="26990">
                  <c:v>-1.8525379999999999E-3</c:v>
                </c:pt>
                <c:pt idx="26991">
                  <c:v>-2.2479767000000001E-2</c:v>
                </c:pt>
                <c:pt idx="26992">
                  <c:v>2.392295E-3</c:v>
                </c:pt>
                <c:pt idx="26993">
                  <c:v>2.843309E-3</c:v>
                </c:pt>
                <c:pt idx="26994">
                  <c:v>-1.5439559E-2</c:v>
                </c:pt>
                <c:pt idx="26995">
                  <c:v>-8.1677729999999997E-3</c:v>
                </c:pt>
                <c:pt idx="26996">
                  <c:v>3.4697090000000001E-3</c:v>
                </c:pt>
                <c:pt idx="26997">
                  <c:v>2.7000560000000002E-3</c:v>
                </c:pt>
                <c:pt idx="26998">
                  <c:v>-1.0145701E-2</c:v>
                </c:pt>
                <c:pt idx="26999">
                  <c:v>-2.9763490000000001E-3</c:v>
                </c:pt>
                <c:pt idx="27000">
                  <c:v>4.1715759999999998E-3</c:v>
                </c:pt>
                <c:pt idx="27001">
                  <c:v>4.8595720000000004E-3</c:v>
                </c:pt>
                <c:pt idx="27002">
                  <c:v>-8.8421260000000005E-3</c:v>
                </c:pt>
                <c:pt idx="27003">
                  <c:v>-9.8922119999999992E-3</c:v>
                </c:pt>
                <c:pt idx="27004">
                  <c:v>1.6680012000000001E-2</c:v>
                </c:pt>
                <c:pt idx="27005">
                  <c:v>1.045659E-3</c:v>
                </c:pt>
                <c:pt idx="27006">
                  <c:v>-8.2506369999999999E-3</c:v>
                </c:pt>
                <c:pt idx="27007">
                  <c:v>4.0622210000000004E-3</c:v>
                </c:pt>
                <c:pt idx="27008">
                  <c:v>8.3819799999999996E-4</c:v>
                </c:pt>
                <c:pt idx="27009">
                  <c:v>-5.043535E-3</c:v>
                </c:pt>
                <c:pt idx="27010">
                  <c:v>-2.9590789999999999E-3</c:v>
                </c:pt>
                <c:pt idx="27011">
                  <c:v>4.62406E-4</c:v>
                </c:pt>
                <c:pt idx="27012">
                  <c:v>-3.6284759999999998E-3</c:v>
                </c:pt>
                <c:pt idx="27013">
                  <c:v>9.70699E-4</c:v>
                </c:pt>
                <c:pt idx="27014">
                  <c:v>-3.521255E-3</c:v>
                </c:pt>
                <c:pt idx="27015">
                  <c:v>3.2880610000000001E-3</c:v>
                </c:pt>
                <c:pt idx="27016">
                  <c:v>-8.5936320000000004E-3</c:v>
                </c:pt>
                <c:pt idx="27017">
                  <c:v>-2.178363E-3</c:v>
                </c:pt>
                <c:pt idx="27018">
                  <c:v>4.9621040000000002E-3</c:v>
                </c:pt>
                <c:pt idx="27019">
                  <c:v>-1.2210308E-2</c:v>
                </c:pt>
                <c:pt idx="27020">
                  <c:v>-9.9836379999999995E-3</c:v>
                </c:pt>
                <c:pt idx="27021">
                  <c:v>1.667672E-3</c:v>
                </c:pt>
                <c:pt idx="27022">
                  <c:v>-6.1223400000000004E-3</c:v>
                </c:pt>
                <c:pt idx="27023">
                  <c:v>-1.0063574E-2</c:v>
                </c:pt>
                <c:pt idx="27024">
                  <c:v>-5.5183560000000003E-3</c:v>
                </c:pt>
                <c:pt idx="27025">
                  <c:v>1.73632E-3</c:v>
                </c:pt>
                <c:pt idx="27026">
                  <c:v>1.3325850000000001E-3</c:v>
                </c:pt>
                <c:pt idx="27027">
                  <c:v>-3.3500919999999998E-3</c:v>
                </c:pt>
                <c:pt idx="27028">
                  <c:v>-9.8878869999999997E-3</c:v>
                </c:pt>
                <c:pt idx="27029">
                  <c:v>-1.0567230000000001E-3</c:v>
                </c:pt>
                <c:pt idx="27030">
                  <c:v>-3.9679100000000002E-4</c:v>
                </c:pt>
                <c:pt idx="27031">
                  <c:v>-1.051459E-3</c:v>
                </c:pt>
                <c:pt idx="27032">
                  <c:v>-9.9602660000000006E-3</c:v>
                </c:pt>
                <c:pt idx="27033" formatCode="0.00E+00">
                  <c:v>5.11995E-7</c:v>
                </c:pt>
                <c:pt idx="27034">
                  <c:v>-8.2267099999999997E-4</c:v>
                </c:pt>
                <c:pt idx="27035">
                  <c:v>-7.6603569999999996E-3</c:v>
                </c:pt>
                <c:pt idx="27036">
                  <c:v>1.654581E-3</c:v>
                </c:pt>
                <c:pt idx="27037">
                  <c:v>-2.1147750000000002E-3</c:v>
                </c:pt>
                <c:pt idx="27038">
                  <c:v>-2.955269E-3</c:v>
                </c:pt>
                <c:pt idx="27039">
                  <c:v>-1.4759526E-2</c:v>
                </c:pt>
                <c:pt idx="27040">
                  <c:v>-5.6339370000000003E-3</c:v>
                </c:pt>
                <c:pt idx="27041">
                  <c:v>3.6573780000000002E-3</c:v>
                </c:pt>
                <c:pt idx="27042">
                  <c:v>2.7745399999999998E-3</c:v>
                </c:pt>
                <c:pt idx="27043">
                  <c:v>-5.335439E-3</c:v>
                </c:pt>
                <c:pt idx="27044">
                  <c:v>-4.9282420000000002E-3</c:v>
                </c:pt>
                <c:pt idx="27045">
                  <c:v>-2.029575E-3</c:v>
                </c:pt>
                <c:pt idx="27046">
                  <c:v>-6.7244610000000002E-3</c:v>
                </c:pt>
                <c:pt idx="27047">
                  <c:v>2.844461E-3</c:v>
                </c:pt>
                <c:pt idx="27048">
                  <c:v>-2.8951839999999999E-3</c:v>
                </c:pt>
                <c:pt idx="27049">
                  <c:v>-1.335858E-2</c:v>
                </c:pt>
                <c:pt idx="27050">
                  <c:v>9.3589829999999995E-3</c:v>
                </c:pt>
                <c:pt idx="27051">
                  <c:v>1.1961075999999999E-2</c:v>
                </c:pt>
                <c:pt idx="27052">
                  <c:v>-7.5665530000000002E-3</c:v>
                </c:pt>
                <c:pt idx="27053">
                  <c:v>1.510689E-3</c:v>
                </c:pt>
                <c:pt idx="27054">
                  <c:v>-1.88138E-3</c:v>
                </c:pt>
                <c:pt idx="27055">
                  <c:v>-4.6600809999999999E-3</c:v>
                </c:pt>
                <c:pt idx="27056">
                  <c:v>-1.1659134999999999E-2</c:v>
                </c:pt>
                <c:pt idx="27057">
                  <c:v>1.1236900000000001E-3</c:v>
                </c:pt>
                <c:pt idx="27058">
                  <c:v>3.9804630000000001E-3</c:v>
                </c:pt>
                <c:pt idx="27059">
                  <c:v>-2.4608220000000001E-3</c:v>
                </c:pt>
                <c:pt idx="27060">
                  <c:v>1.287844E-3</c:v>
                </c:pt>
                <c:pt idx="27061">
                  <c:v>-1.5818799999999999E-3</c:v>
                </c:pt>
                <c:pt idx="27062">
                  <c:v>-1.1895969999999999E-3</c:v>
                </c:pt>
                <c:pt idx="27063">
                  <c:v>-1.281985E-3</c:v>
                </c:pt>
                <c:pt idx="27064">
                  <c:v>-1.691845E-3</c:v>
                </c:pt>
                <c:pt idx="27065">
                  <c:v>-1.1560967E-2</c:v>
                </c:pt>
                <c:pt idx="27066">
                  <c:v>-9.1840959999999992E-3</c:v>
                </c:pt>
                <c:pt idx="27067">
                  <c:v>-1.234888E-3</c:v>
                </c:pt>
                <c:pt idx="27068">
                  <c:v>-7.6445840000000003E-3</c:v>
                </c:pt>
                <c:pt idx="27069">
                  <c:v>-6.5379169999999999E-3</c:v>
                </c:pt>
                <c:pt idx="27070">
                  <c:v>-1.3380909E-2</c:v>
                </c:pt>
                <c:pt idx="27071">
                  <c:v>-3.130402E-3</c:v>
                </c:pt>
                <c:pt idx="27072">
                  <c:v>-3.17754E-3</c:v>
                </c:pt>
                <c:pt idx="27073" formatCode="0.00E+00">
                  <c:v>3.53784E-5</c:v>
                </c:pt>
                <c:pt idx="27074">
                  <c:v>1.2766780000000001E-3</c:v>
                </c:pt>
                <c:pt idx="27075">
                  <c:v>-6.0585270000000002E-3</c:v>
                </c:pt>
                <c:pt idx="27076">
                  <c:v>-6.7402970000000001E-3</c:v>
                </c:pt>
                <c:pt idx="27077">
                  <c:v>-3.1298300000000001E-3</c:v>
                </c:pt>
                <c:pt idx="27078">
                  <c:v>-1.7478700000000001E-4</c:v>
                </c:pt>
                <c:pt idx="27079">
                  <c:v>-6.769799E-3</c:v>
                </c:pt>
                <c:pt idx="27080">
                  <c:v>1.2074340000000001E-3</c:v>
                </c:pt>
                <c:pt idx="27081">
                  <c:v>-5.6796620000000003E-3</c:v>
                </c:pt>
                <c:pt idx="27082">
                  <c:v>-2.8473909999999999E-3</c:v>
                </c:pt>
                <c:pt idx="27083">
                  <c:v>5.1848459999999999E-3</c:v>
                </c:pt>
                <c:pt idx="27084">
                  <c:v>7.6666199999999999E-4</c:v>
                </c:pt>
                <c:pt idx="27085">
                  <c:v>4.4178749999999999E-3</c:v>
                </c:pt>
                <c:pt idx="27086">
                  <c:v>1.083065E-3</c:v>
                </c:pt>
                <c:pt idx="27087">
                  <c:v>6.5667199999999998E-3</c:v>
                </c:pt>
                <c:pt idx="27088">
                  <c:v>1.7349469999999999E-3</c:v>
                </c:pt>
                <c:pt idx="27089">
                  <c:v>-7.3994710000000003E-3</c:v>
                </c:pt>
                <c:pt idx="27090">
                  <c:v>7.7768170000000001E-3</c:v>
                </c:pt>
                <c:pt idx="27091" formatCode="0.00E+00">
                  <c:v>8.9848599999999999E-5</c:v>
                </c:pt>
                <c:pt idx="27092">
                  <c:v>-1.126684E-3</c:v>
                </c:pt>
                <c:pt idx="27093">
                  <c:v>1.786611E-3</c:v>
                </c:pt>
                <c:pt idx="27094">
                  <c:v>4.9911929999999997E-3</c:v>
                </c:pt>
                <c:pt idx="27095">
                  <c:v>3.9215049999999996E-3</c:v>
                </c:pt>
                <c:pt idx="27096">
                  <c:v>2.916161E-3</c:v>
                </c:pt>
                <c:pt idx="27097">
                  <c:v>-2.1212689999999998E-3</c:v>
                </c:pt>
                <c:pt idx="27098">
                  <c:v>6.8906009999999997E-3</c:v>
                </c:pt>
                <c:pt idx="27099">
                  <c:v>5.3142140000000003E-3</c:v>
                </c:pt>
                <c:pt idx="27100">
                  <c:v>4.5887690000000004E-3</c:v>
                </c:pt>
                <c:pt idx="27101">
                  <c:v>1.2367556E-2</c:v>
                </c:pt>
                <c:pt idx="27102">
                  <c:v>8.0905189999999991E-3</c:v>
                </c:pt>
                <c:pt idx="27103">
                  <c:v>-1.9764959999999999E-3</c:v>
                </c:pt>
                <c:pt idx="27104">
                  <c:v>4.0955119999999999E-3</c:v>
                </c:pt>
                <c:pt idx="27105">
                  <c:v>5.234275E-3</c:v>
                </c:pt>
                <c:pt idx="27106">
                  <c:v>6.0582559999999997E-3</c:v>
                </c:pt>
                <c:pt idx="27107">
                  <c:v>-2.0440990000000002E-3</c:v>
                </c:pt>
                <c:pt idx="27108">
                  <c:v>-3.0523719999999998E-3</c:v>
                </c:pt>
                <c:pt idx="27109">
                  <c:v>4.1860789999999997E-3</c:v>
                </c:pt>
                <c:pt idx="27110">
                  <c:v>-2.85634E-4</c:v>
                </c:pt>
                <c:pt idx="27111">
                  <c:v>4.007933E-3</c:v>
                </c:pt>
                <c:pt idx="27112">
                  <c:v>1.5061600000000001E-3</c:v>
                </c:pt>
                <c:pt idx="27113">
                  <c:v>6.0916500000000005E-4</c:v>
                </c:pt>
                <c:pt idx="27114">
                  <c:v>5.02905E-4</c:v>
                </c:pt>
                <c:pt idx="27115">
                  <c:v>-4.9442829999999998E-3</c:v>
                </c:pt>
                <c:pt idx="27116">
                  <c:v>5.2079000000000003E-4</c:v>
                </c:pt>
                <c:pt idx="27117">
                  <c:v>-5.9027339999999998E-3</c:v>
                </c:pt>
                <c:pt idx="27118">
                  <c:v>-4.6281450000000002E-3</c:v>
                </c:pt>
                <c:pt idx="27119">
                  <c:v>1.1517140000000001E-3</c:v>
                </c:pt>
                <c:pt idx="27120">
                  <c:v>2.9946209999999998E-3</c:v>
                </c:pt>
                <c:pt idx="27121">
                  <c:v>-9.7536649999999999E-3</c:v>
                </c:pt>
                <c:pt idx="27122">
                  <c:v>-7.9460499999999999E-4</c:v>
                </c:pt>
                <c:pt idx="27123">
                  <c:v>-3.3449339999999999E-3</c:v>
                </c:pt>
                <c:pt idx="27124">
                  <c:v>-5.8163479999999998E-3</c:v>
                </c:pt>
                <c:pt idx="27125">
                  <c:v>-1.0874098E-2</c:v>
                </c:pt>
                <c:pt idx="27126">
                  <c:v>-8.7411720000000002E-3</c:v>
                </c:pt>
                <c:pt idx="27127">
                  <c:v>-7.0015549999999996E-3</c:v>
                </c:pt>
                <c:pt idx="27128">
                  <c:v>-8.0247410000000002E-3</c:v>
                </c:pt>
                <c:pt idx="27129">
                  <c:v>-1.5262309E-2</c:v>
                </c:pt>
                <c:pt idx="27130">
                  <c:v>-9.5093490000000003E-3</c:v>
                </c:pt>
                <c:pt idx="27131">
                  <c:v>-6.908918E-3</c:v>
                </c:pt>
                <c:pt idx="27132">
                  <c:v>-7.8817699999999997E-3</c:v>
                </c:pt>
                <c:pt idx="27133">
                  <c:v>-4.4014479999999996E-3</c:v>
                </c:pt>
                <c:pt idx="27134">
                  <c:v>-4.6624370000000002E-3</c:v>
                </c:pt>
                <c:pt idx="27135">
                  <c:v>-2.4291989999999999E-3</c:v>
                </c:pt>
                <c:pt idx="27136">
                  <c:v>1.9583589999999998E-3</c:v>
                </c:pt>
                <c:pt idx="27137">
                  <c:v>-1.1050193E-2</c:v>
                </c:pt>
                <c:pt idx="27138">
                  <c:v>3.0739E-4</c:v>
                </c:pt>
                <c:pt idx="27139">
                  <c:v>1.937306E-3</c:v>
                </c:pt>
                <c:pt idx="27140">
                  <c:v>-1.407358E-3</c:v>
                </c:pt>
                <c:pt idx="27141">
                  <c:v>-6.8210809999999997E-3</c:v>
                </c:pt>
                <c:pt idx="27142">
                  <c:v>3.1575169999999999E-3</c:v>
                </c:pt>
                <c:pt idx="27143">
                  <c:v>2.2401259999999998E-3</c:v>
                </c:pt>
                <c:pt idx="27144">
                  <c:v>-3.5626360000000001E-3</c:v>
                </c:pt>
                <c:pt idx="27145">
                  <c:v>-7.4888710000000002E-3</c:v>
                </c:pt>
                <c:pt idx="27146">
                  <c:v>1.389309E-3</c:v>
                </c:pt>
                <c:pt idx="27147">
                  <c:v>2.7644140000000002E-3</c:v>
                </c:pt>
                <c:pt idx="27148">
                  <c:v>1.493819E-3</c:v>
                </c:pt>
                <c:pt idx="27149">
                  <c:v>-2.8383400000000001E-4</c:v>
                </c:pt>
                <c:pt idx="27150" formatCode="0.00E+00">
                  <c:v>2.50922E-5</c:v>
                </c:pt>
                <c:pt idx="27151">
                  <c:v>-9.8416319999999995E-3</c:v>
                </c:pt>
                <c:pt idx="27152">
                  <c:v>-4.6644470000000004E-3</c:v>
                </c:pt>
                <c:pt idx="27153">
                  <c:v>-5.6858500000000003E-4</c:v>
                </c:pt>
                <c:pt idx="27154">
                  <c:v>-1.2026840000000001E-3</c:v>
                </c:pt>
                <c:pt idx="27155">
                  <c:v>-3.4429590000000002E-3</c:v>
                </c:pt>
                <c:pt idx="27156">
                  <c:v>3.2993660000000002E-3</c:v>
                </c:pt>
                <c:pt idx="27157">
                  <c:v>-9.9361499999999999E-4</c:v>
                </c:pt>
                <c:pt idx="27158">
                  <c:v>-2.598702E-3</c:v>
                </c:pt>
                <c:pt idx="27159">
                  <c:v>-1.1501783999999999E-2</c:v>
                </c:pt>
                <c:pt idx="27160">
                  <c:v>9.7422510000000004E-3</c:v>
                </c:pt>
                <c:pt idx="27161">
                  <c:v>-4.0192880000000002E-3</c:v>
                </c:pt>
                <c:pt idx="27162">
                  <c:v>3.46165E-4</c:v>
                </c:pt>
                <c:pt idx="27163">
                  <c:v>-5.6364650000000002E-3</c:v>
                </c:pt>
                <c:pt idx="27164">
                  <c:v>-5.6159579999999999E-3</c:v>
                </c:pt>
                <c:pt idx="27165">
                  <c:v>-8.6831779999999997E-3</c:v>
                </c:pt>
                <c:pt idx="27166">
                  <c:v>-4.9725960000000001E-3</c:v>
                </c:pt>
                <c:pt idx="27167">
                  <c:v>-1.4357686999999999E-2</c:v>
                </c:pt>
                <c:pt idx="27168">
                  <c:v>-6.7109520000000001E-3</c:v>
                </c:pt>
                <c:pt idx="27169">
                  <c:v>-1.8232840000000001E-3</c:v>
                </c:pt>
                <c:pt idx="27170">
                  <c:v>-8.2513550000000001E-3</c:v>
                </c:pt>
                <c:pt idx="27171">
                  <c:v>-1.1494614E-2</c:v>
                </c:pt>
                <c:pt idx="27172">
                  <c:v>-8.0543430000000003E-3</c:v>
                </c:pt>
                <c:pt idx="27173">
                  <c:v>-1.1943581999999999E-2</c:v>
                </c:pt>
                <c:pt idx="27174">
                  <c:v>-6.8665319999999998E-3</c:v>
                </c:pt>
                <c:pt idx="27175">
                  <c:v>-5.15586E-3</c:v>
                </c:pt>
                <c:pt idx="27176">
                  <c:v>-2.388303E-3</c:v>
                </c:pt>
                <c:pt idx="27177">
                  <c:v>-9.571955E-3</c:v>
                </c:pt>
                <c:pt idx="27178">
                  <c:v>-1.6648240000000002E-2</c:v>
                </c:pt>
                <c:pt idx="27179">
                  <c:v>-9.1313520000000006E-3</c:v>
                </c:pt>
                <c:pt idx="27180">
                  <c:v>-7.8786020000000002E-3</c:v>
                </c:pt>
                <c:pt idx="27181">
                  <c:v>-1.1703099E-2</c:v>
                </c:pt>
                <c:pt idx="27182">
                  <c:v>-4.6305419999999996E-3</c:v>
                </c:pt>
                <c:pt idx="27183">
                  <c:v>-1.1974787000000001E-2</c:v>
                </c:pt>
                <c:pt idx="27184">
                  <c:v>-1.1319384E-2</c:v>
                </c:pt>
                <c:pt idx="27185">
                  <c:v>-1.5982741000000002E-2</c:v>
                </c:pt>
                <c:pt idx="27186">
                  <c:v>-1.2519832999999999E-2</c:v>
                </c:pt>
                <c:pt idx="27187">
                  <c:v>-3.1642609999999998E-3</c:v>
                </c:pt>
                <c:pt idx="27188">
                  <c:v>-2.2556599E-2</c:v>
                </c:pt>
                <c:pt idx="27189">
                  <c:v>-2.2676696999999999E-2</c:v>
                </c:pt>
                <c:pt idx="27190">
                  <c:v>-3.4513360000000002E-3</c:v>
                </c:pt>
                <c:pt idx="27191">
                  <c:v>-2.0808941000000001E-2</c:v>
                </c:pt>
                <c:pt idx="27192">
                  <c:v>-2.6458303999999998E-2</c:v>
                </c:pt>
                <c:pt idx="27193">
                  <c:v>-8.4911640000000007E-3</c:v>
                </c:pt>
                <c:pt idx="27194">
                  <c:v>-1.8953391999999999E-2</c:v>
                </c:pt>
                <c:pt idx="27195">
                  <c:v>-2.2758607E-2</c:v>
                </c:pt>
                <c:pt idx="27196">
                  <c:v>-1.5222127E-2</c:v>
                </c:pt>
                <c:pt idx="27197">
                  <c:v>-1.2060459000000001E-2</c:v>
                </c:pt>
                <c:pt idx="27198">
                  <c:v>-2.1973276999999999E-2</c:v>
                </c:pt>
                <c:pt idx="27199">
                  <c:v>-3.4607366000000001E-2</c:v>
                </c:pt>
                <c:pt idx="27200">
                  <c:v>-3.0657635999999999E-2</c:v>
                </c:pt>
                <c:pt idx="27201">
                  <c:v>-3.6747030999999999E-2</c:v>
                </c:pt>
                <c:pt idx="27202">
                  <c:v>-3.3964828000000002E-2</c:v>
                </c:pt>
                <c:pt idx="27203">
                  <c:v>-3.5790738000000002E-2</c:v>
                </c:pt>
                <c:pt idx="27204">
                  <c:v>-2.9349614E-2</c:v>
                </c:pt>
                <c:pt idx="27205">
                  <c:v>-1.9930836E-2</c:v>
                </c:pt>
                <c:pt idx="27206">
                  <c:v>-3.6332178999999999E-2</c:v>
                </c:pt>
                <c:pt idx="27207">
                  <c:v>-4.7747668E-2</c:v>
                </c:pt>
                <c:pt idx="27208">
                  <c:v>-4.0545947999999998E-2</c:v>
                </c:pt>
                <c:pt idx="27209">
                  <c:v>-4.0890012000000003E-2</c:v>
                </c:pt>
                <c:pt idx="27210">
                  <c:v>-4.1054594999999999E-2</c:v>
                </c:pt>
                <c:pt idx="27211">
                  <c:v>-3.5101651999999997E-2</c:v>
                </c:pt>
                <c:pt idx="27212">
                  <c:v>-3.7683322999999998E-2</c:v>
                </c:pt>
                <c:pt idx="27213">
                  <c:v>-4.1607327999999999E-2</c:v>
                </c:pt>
                <c:pt idx="27214">
                  <c:v>-3.5943583000000001E-2</c:v>
                </c:pt>
                <c:pt idx="27215">
                  <c:v>-4.5090228000000003E-2</c:v>
                </c:pt>
                <c:pt idx="27216">
                  <c:v>-4.8181359E-2</c:v>
                </c:pt>
                <c:pt idx="27217">
                  <c:v>-4.2997316000000001E-2</c:v>
                </c:pt>
                <c:pt idx="27218">
                  <c:v>-4.2386919000000002E-2</c:v>
                </c:pt>
                <c:pt idx="27219">
                  <c:v>-4.4214419999999997E-2</c:v>
                </c:pt>
                <c:pt idx="27220">
                  <c:v>-4.5911919000000002E-2</c:v>
                </c:pt>
                <c:pt idx="27221">
                  <c:v>-4.2679802000000003E-2</c:v>
                </c:pt>
                <c:pt idx="27222">
                  <c:v>-4.3468099000000003E-2</c:v>
                </c:pt>
                <c:pt idx="27223">
                  <c:v>-4.7312043999999998E-2</c:v>
                </c:pt>
                <c:pt idx="27224">
                  <c:v>-4.2765494000000001E-2</c:v>
                </c:pt>
                <c:pt idx="27225">
                  <c:v>-4.3484694999999997E-2</c:v>
                </c:pt>
                <c:pt idx="27226">
                  <c:v>-4.5671415E-2</c:v>
                </c:pt>
                <c:pt idx="27227">
                  <c:v>-4.3775166999999997E-2</c:v>
                </c:pt>
                <c:pt idx="27228">
                  <c:v>-4.9651164999999997E-2</c:v>
                </c:pt>
                <c:pt idx="27229">
                  <c:v>-4.3185946000000003E-2</c:v>
                </c:pt>
                <c:pt idx="27230">
                  <c:v>-4.4939104000000001E-2</c:v>
                </c:pt>
                <c:pt idx="27231">
                  <c:v>-4.3620369999999999E-2</c:v>
                </c:pt>
                <c:pt idx="27232">
                  <c:v>-3.8115080000000003E-2</c:v>
                </c:pt>
                <c:pt idx="27233">
                  <c:v>-3.5972793000000003E-2</c:v>
                </c:pt>
                <c:pt idx="27234">
                  <c:v>-4.4004355000000002E-2</c:v>
                </c:pt>
                <c:pt idx="27235">
                  <c:v>-4.2011656000000001E-2</c:v>
                </c:pt>
                <c:pt idx="27236">
                  <c:v>-4.1684884999999998E-2</c:v>
                </c:pt>
                <c:pt idx="27237">
                  <c:v>-3.7247937000000002E-2</c:v>
                </c:pt>
                <c:pt idx="27238">
                  <c:v>-3.3961862000000002E-2</c:v>
                </c:pt>
                <c:pt idx="27239">
                  <c:v>-4.1712738999999999E-2</c:v>
                </c:pt>
                <c:pt idx="27240">
                  <c:v>-5.1473491000000003E-2</c:v>
                </c:pt>
                <c:pt idx="27241">
                  <c:v>-3.8887775999999999E-2</c:v>
                </c:pt>
                <c:pt idx="27242">
                  <c:v>-5.1922619000000003E-2</c:v>
                </c:pt>
                <c:pt idx="27243">
                  <c:v>-4.8100552999999997E-2</c:v>
                </c:pt>
                <c:pt idx="27244">
                  <c:v>-3.9556599999999997E-2</c:v>
                </c:pt>
                <c:pt idx="27245">
                  <c:v>-4.0888380000000002E-2</c:v>
                </c:pt>
                <c:pt idx="27246">
                  <c:v>-5.5537893999999997E-2</c:v>
                </c:pt>
                <c:pt idx="27247">
                  <c:v>-5.2518018E-2</c:v>
                </c:pt>
                <c:pt idx="27248">
                  <c:v>-5.0672714000000001E-2</c:v>
                </c:pt>
                <c:pt idx="27249">
                  <c:v>-4.7813519999999998E-2</c:v>
                </c:pt>
                <c:pt idx="27250">
                  <c:v>-5.2633576000000001E-2</c:v>
                </c:pt>
                <c:pt idx="27251">
                  <c:v>-4.8992741999999999E-2</c:v>
                </c:pt>
                <c:pt idx="27252">
                  <c:v>-5.501122E-2</c:v>
                </c:pt>
                <c:pt idx="27253">
                  <c:v>-5.2847831999999997E-2</c:v>
                </c:pt>
                <c:pt idx="27254">
                  <c:v>-5.9482299000000002E-2</c:v>
                </c:pt>
                <c:pt idx="27255">
                  <c:v>-5.9097480000000001E-2</c:v>
                </c:pt>
                <c:pt idx="27256">
                  <c:v>-5.4630554999999997E-2</c:v>
                </c:pt>
                <c:pt idx="27257">
                  <c:v>-5.5891898000000002E-2</c:v>
                </c:pt>
                <c:pt idx="27258">
                  <c:v>-5.6007214E-2</c:v>
                </c:pt>
                <c:pt idx="27259">
                  <c:v>-5.6128073000000001E-2</c:v>
                </c:pt>
                <c:pt idx="27260">
                  <c:v>-5.6863904E-2</c:v>
                </c:pt>
                <c:pt idx="27261">
                  <c:v>-6.1552535999999998E-2</c:v>
                </c:pt>
                <c:pt idx="27262">
                  <c:v>-6.9078632000000001E-2</c:v>
                </c:pt>
                <c:pt idx="27263">
                  <c:v>-6.2183648000000001E-2</c:v>
                </c:pt>
                <c:pt idx="27264">
                  <c:v>-6.0394265000000003E-2</c:v>
                </c:pt>
                <c:pt idx="27265">
                  <c:v>-5.2109285999999998E-2</c:v>
                </c:pt>
                <c:pt idx="27266">
                  <c:v>-5.9726723000000002E-2</c:v>
                </c:pt>
                <c:pt idx="27267">
                  <c:v>-6.7098967999999995E-2</c:v>
                </c:pt>
                <c:pt idx="27268">
                  <c:v>-6.9450005999999995E-2</c:v>
                </c:pt>
                <c:pt idx="27269">
                  <c:v>-6.9988720000000004E-2</c:v>
                </c:pt>
                <c:pt idx="27270">
                  <c:v>-7.4984543000000001E-2</c:v>
                </c:pt>
                <c:pt idx="27271">
                  <c:v>-6.2730007000000004E-2</c:v>
                </c:pt>
                <c:pt idx="27272">
                  <c:v>-6.0484431999999998E-2</c:v>
                </c:pt>
                <c:pt idx="27273">
                  <c:v>-7.1667247000000003E-2</c:v>
                </c:pt>
                <c:pt idx="27274">
                  <c:v>-7.0056832999999999E-2</c:v>
                </c:pt>
                <c:pt idx="27275">
                  <c:v>-6.8270117000000005E-2</c:v>
                </c:pt>
                <c:pt idx="27276">
                  <c:v>-7.4324548000000004E-2</c:v>
                </c:pt>
                <c:pt idx="27277">
                  <c:v>-6.9026700999999996E-2</c:v>
                </c:pt>
                <c:pt idx="27278">
                  <c:v>-7.2561786000000003E-2</c:v>
                </c:pt>
                <c:pt idx="27279">
                  <c:v>-7.6995834999999999E-2</c:v>
                </c:pt>
                <c:pt idx="27280">
                  <c:v>-8.2570097999999995E-2</c:v>
                </c:pt>
                <c:pt idx="27281">
                  <c:v>-7.4421600000000004E-2</c:v>
                </c:pt>
                <c:pt idx="27282">
                  <c:v>-8.1407866999999995E-2</c:v>
                </c:pt>
                <c:pt idx="27283">
                  <c:v>-8.0253280999999996E-2</c:v>
                </c:pt>
                <c:pt idx="27284">
                  <c:v>-7.8404515999999994E-2</c:v>
                </c:pt>
                <c:pt idx="27285">
                  <c:v>-8.2632079999999997E-2</c:v>
                </c:pt>
                <c:pt idx="27286">
                  <c:v>-8.0536701000000002E-2</c:v>
                </c:pt>
                <c:pt idx="27287">
                  <c:v>-8.4356263000000001E-2</c:v>
                </c:pt>
                <c:pt idx="27288">
                  <c:v>-8.3869971000000001E-2</c:v>
                </c:pt>
                <c:pt idx="27289">
                  <c:v>-8.7178885999999997E-2</c:v>
                </c:pt>
                <c:pt idx="27290">
                  <c:v>-8.4666722E-2</c:v>
                </c:pt>
                <c:pt idx="27291">
                  <c:v>-8.7609977000000006E-2</c:v>
                </c:pt>
                <c:pt idx="27292">
                  <c:v>-8.6039773999999999E-2</c:v>
                </c:pt>
                <c:pt idx="27293">
                  <c:v>-8.5610433999999999E-2</c:v>
                </c:pt>
                <c:pt idx="27294">
                  <c:v>-8.4306821000000004E-2</c:v>
                </c:pt>
                <c:pt idx="27295">
                  <c:v>-8.7890692000000006E-2</c:v>
                </c:pt>
                <c:pt idx="27296">
                  <c:v>-9.1112851999999994E-2</c:v>
                </c:pt>
                <c:pt idx="27297">
                  <c:v>-8.8875145000000003E-2</c:v>
                </c:pt>
                <c:pt idx="27298">
                  <c:v>-8.6050600000000005E-2</c:v>
                </c:pt>
                <c:pt idx="27299">
                  <c:v>-9.0150699000000001E-2</c:v>
                </c:pt>
                <c:pt idx="27300">
                  <c:v>-9.1596796999999994E-2</c:v>
                </c:pt>
                <c:pt idx="27301">
                  <c:v>-9.1208874999999995E-2</c:v>
                </c:pt>
                <c:pt idx="27302">
                  <c:v>-8.9064493999999994E-2</c:v>
                </c:pt>
                <c:pt idx="27303">
                  <c:v>-8.6842731000000006E-2</c:v>
                </c:pt>
                <c:pt idx="27304">
                  <c:v>-8.9672074000000004E-2</c:v>
                </c:pt>
                <c:pt idx="27305">
                  <c:v>-8.3813228000000004E-2</c:v>
                </c:pt>
                <c:pt idx="27306">
                  <c:v>-9.2992611000000003E-2</c:v>
                </c:pt>
                <c:pt idx="27307">
                  <c:v>-9.0386301000000002E-2</c:v>
                </c:pt>
                <c:pt idx="27308">
                  <c:v>-7.9322464999999995E-2</c:v>
                </c:pt>
                <c:pt idx="27309">
                  <c:v>-0.10393103200000001</c:v>
                </c:pt>
                <c:pt idx="27310">
                  <c:v>-0.104783505</c:v>
                </c:pt>
                <c:pt idx="27311">
                  <c:v>-9.9888123999999995E-2</c:v>
                </c:pt>
                <c:pt idx="27312">
                  <c:v>-9.6269161000000006E-2</c:v>
                </c:pt>
                <c:pt idx="27313">
                  <c:v>-0.101719409</c:v>
                </c:pt>
                <c:pt idx="27314">
                  <c:v>-0.106435075</c:v>
                </c:pt>
                <c:pt idx="27315">
                  <c:v>-9.7412385000000004E-2</c:v>
                </c:pt>
                <c:pt idx="27316">
                  <c:v>-0.101916857</c:v>
                </c:pt>
                <c:pt idx="27317">
                  <c:v>-0.110239297</c:v>
                </c:pt>
                <c:pt idx="27318">
                  <c:v>-0.11237834400000001</c:v>
                </c:pt>
                <c:pt idx="27319">
                  <c:v>-0.123927422</c:v>
                </c:pt>
                <c:pt idx="27320">
                  <c:v>-0.119068228</c:v>
                </c:pt>
                <c:pt idx="27321">
                  <c:v>-0.118722096</c:v>
                </c:pt>
                <c:pt idx="27322">
                  <c:v>-0.120233178</c:v>
                </c:pt>
                <c:pt idx="27323">
                  <c:v>-0.12617577599999999</c:v>
                </c:pt>
                <c:pt idx="27324">
                  <c:v>-0.12601839000000001</c:v>
                </c:pt>
                <c:pt idx="27325">
                  <c:v>-0.117331907</c:v>
                </c:pt>
                <c:pt idx="27326">
                  <c:v>-0.124170102</c:v>
                </c:pt>
                <c:pt idx="27327">
                  <c:v>-0.129316241</c:v>
                </c:pt>
                <c:pt idx="27328">
                  <c:v>-0.13238978400000001</c:v>
                </c:pt>
                <c:pt idx="27329">
                  <c:v>-0.12702398000000001</c:v>
                </c:pt>
                <c:pt idx="27330">
                  <c:v>-0.115106061</c:v>
                </c:pt>
                <c:pt idx="27331">
                  <c:v>-0.14100185000000001</c:v>
                </c:pt>
                <c:pt idx="27332">
                  <c:v>-0.140419409</c:v>
                </c:pt>
                <c:pt idx="27333">
                  <c:v>-0.13836753399999999</c:v>
                </c:pt>
                <c:pt idx="27334">
                  <c:v>-0.13508598499999999</c:v>
                </c:pt>
                <c:pt idx="27335">
                  <c:v>-0.134263307</c:v>
                </c:pt>
                <c:pt idx="27336">
                  <c:v>-0.139524907</c:v>
                </c:pt>
                <c:pt idx="27337">
                  <c:v>-0.133951396</c:v>
                </c:pt>
                <c:pt idx="27338">
                  <c:v>-0.13848808400000001</c:v>
                </c:pt>
                <c:pt idx="27339">
                  <c:v>-0.13666209600000001</c:v>
                </c:pt>
                <c:pt idx="27340">
                  <c:v>-0.13221222199999999</c:v>
                </c:pt>
                <c:pt idx="27341">
                  <c:v>-0.14487810400000001</c:v>
                </c:pt>
                <c:pt idx="27342">
                  <c:v>-0.13366194100000001</c:v>
                </c:pt>
                <c:pt idx="27343">
                  <c:v>-0.135760933</c:v>
                </c:pt>
                <c:pt idx="27344">
                  <c:v>-0.135930568</c:v>
                </c:pt>
                <c:pt idx="27345">
                  <c:v>-0.136490852</c:v>
                </c:pt>
                <c:pt idx="27346">
                  <c:v>-0.14103819400000001</c:v>
                </c:pt>
                <c:pt idx="27347">
                  <c:v>-0.139757141</c:v>
                </c:pt>
                <c:pt idx="27348">
                  <c:v>-0.130179882</c:v>
                </c:pt>
                <c:pt idx="27349">
                  <c:v>-0.12831614899999999</c:v>
                </c:pt>
                <c:pt idx="27350">
                  <c:v>-0.14275954699999999</c:v>
                </c:pt>
                <c:pt idx="27351">
                  <c:v>-0.14077050999999999</c:v>
                </c:pt>
                <c:pt idx="27352">
                  <c:v>-0.13490755900000001</c:v>
                </c:pt>
                <c:pt idx="27353">
                  <c:v>-0.14053542899999999</c:v>
                </c:pt>
                <c:pt idx="27354">
                  <c:v>-0.14542445500000001</c:v>
                </c:pt>
                <c:pt idx="27355">
                  <c:v>-0.134161636</c:v>
                </c:pt>
                <c:pt idx="27356">
                  <c:v>-0.13969780500000001</c:v>
                </c:pt>
                <c:pt idx="27357">
                  <c:v>-0.14660599799999999</c:v>
                </c:pt>
                <c:pt idx="27358">
                  <c:v>-0.152957916</c:v>
                </c:pt>
                <c:pt idx="27359">
                  <c:v>-0.13933236900000001</c:v>
                </c:pt>
                <c:pt idx="27360">
                  <c:v>-0.125630409</c:v>
                </c:pt>
                <c:pt idx="27361">
                  <c:v>-0.15235647599999999</c:v>
                </c:pt>
                <c:pt idx="27362">
                  <c:v>-0.159820512</c:v>
                </c:pt>
                <c:pt idx="27363">
                  <c:v>-0.15225371700000001</c:v>
                </c:pt>
                <c:pt idx="27364">
                  <c:v>-0.138245225</c:v>
                </c:pt>
                <c:pt idx="27365">
                  <c:v>-0.154684812</c:v>
                </c:pt>
                <c:pt idx="27366">
                  <c:v>-0.159180239</c:v>
                </c:pt>
                <c:pt idx="27367">
                  <c:v>-0.14786928899999999</c:v>
                </c:pt>
                <c:pt idx="27368">
                  <c:v>-0.15401694199999999</c:v>
                </c:pt>
                <c:pt idx="27369">
                  <c:v>-0.163840398</c:v>
                </c:pt>
                <c:pt idx="27370">
                  <c:v>-0.15795162300000001</c:v>
                </c:pt>
                <c:pt idx="27371">
                  <c:v>-0.15565142000000001</c:v>
                </c:pt>
                <c:pt idx="27372">
                  <c:v>-0.16321559299999999</c:v>
                </c:pt>
                <c:pt idx="27373">
                  <c:v>-0.16235187600000001</c:v>
                </c:pt>
                <c:pt idx="27374">
                  <c:v>-0.15605854999999999</c:v>
                </c:pt>
                <c:pt idx="27375">
                  <c:v>-0.16456575700000001</c:v>
                </c:pt>
                <c:pt idx="27376">
                  <c:v>-0.16077528899999999</c:v>
                </c:pt>
                <c:pt idx="27377">
                  <c:v>-0.16455830599999999</c:v>
                </c:pt>
                <c:pt idx="27378">
                  <c:v>-0.16380038899999999</c:v>
                </c:pt>
                <c:pt idx="27379">
                  <c:v>-0.16177551400000001</c:v>
                </c:pt>
                <c:pt idx="27380">
                  <c:v>-0.16535080999999999</c:v>
                </c:pt>
                <c:pt idx="27381">
                  <c:v>-0.16979770399999999</c:v>
                </c:pt>
                <c:pt idx="27382">
                  <c:v>-0.16025187099999999</c:v>
                </c:pt>
                <c:pt idx="27383">
                  <c:v>-0.16418962200000001</c:v>
                </c:pt>
                <c:pt idx="27384">
                  <c:v>-0.17733843599999999</c:v>
                </c:pt>
                <c:pt idx="27385">
                  <c:v>-0.162672073</c:v>
                </c:pt>
                <c:pt idx="27386">
                  <c:v>-0.17887660899999999</c:v>
                </c:pt>
                <c:pt idx="27387">
                  <c:v>-0.16309942299999999</c:v>
                </c:pt>
                <c:pt idx="27388">
                  <c:v>-0.17060661299999999</c:v>
                </c:pt>
                <c:pt idx="27389">
                  <c:v>-0.17135910700000001</c:v>
                </c:pt>
                <c:pt idx="27390">
                  <c:v>-0.16281728400000001</c:v>
                </c:pt>
                <c:pt idx="27391">
                  <c:v>-0.16718545600000001</c:v>
                </c:pt>
                <c:pt idx="27392">
                  <c:v>-0.16269484200000001</c:v>
                </c:pt>
                <c:pt idx="27393">
                  <c:v>-0.18283513200000001</c:v>
                </c:pt>
                <c:pt idx="27394">
                  <c:v>-0.174675465</c:v>
                </c:pt>
                <c:pt idx="27395">
                  <c:v>-0.16566215500000001</c:v>
                </c:pt>
                <c:pt idx="27396">
                  <c:v>-0.16580118199999999</c:v>
                </c:pt>
                <c:pt idx="27397">
                  <c:v>-0.16110585599999999</c:v>
                </c:pt>
                <c:pt idx="27398">
                  <c:v>-0.163136527</c:v>
                </c:pt>
                <c:pt idx="27399">
                  <c:v>-0.170939907</c:v>
                </c:pt>
                <c:pt idx="27400">
                  <c:v>-0.17728889</c:v>
                </c:pt>
                <c:pt idx="27401">
                  <c:v>-0.165040255</c:v>
                </c:pt>
                <c:pt idx="27402">
                  <c:v>-0.165331066</c:v>
                </c:pt>
                <c:pt idx="27403">
                  <c:v>-0.16909286400000001</c:v>
                </c:pt>
                <c:pt idx="27404">
                  <c:v>-0.16736340499999999</c:v>
                </c:pt>
                <c:pt idx="27405">
                  <c:v>-0.16623824800000001</c:v>
                </c:pt>
                <c:pt idx="27406">
                  <c:v>-0.17220532899999999</c:v>
                </c:pt>
                <c:pt idx="27407">
                  <c:v>-0.16919474300000001</c:v>
                </c:pt>
                <c:pt idx="27408">
                  <c:v>-0.176175416</c:v>
                </c:pt>
                <c:pt idx="27409">
                  <c:v>-0.17761553799999999</c:v>
                </c:pt>
                <c:pt idx="27410">
                  <c:v>-0.177977994</c:v>
                </c:pt>
                <c:pt idx="27411">
                  <c:v>-0.17222051299999999</c:v>
                </c:pt>
                <c:pt idx="27412">
                  <c:v>-0.17543335299999999</c:v>
                </c:pt>
                <c:pt idx="27413">
                  <c:v>-0.18090039499999999</c:v>
                </c:pt>
                <c:pt idx="27414">
                  <c:v>-0.17889237399999999</c:v>
                </c:pt>
                <c:pt idx="27415">
                  <c:v>-0.18003699200000001</c:v>
                </c:pt>
                <c:pt idx="27416">
                  <c:v>-0.18744750299999999</c:v>
                </c:pt>
                <c:pt idx="27417">
                  <c:v>-0.18811635700000001</c:v>
                </c:pt>
                <c:pt idx="27418">
                  <c:v>-0.18710222800000001</c:v>
                </c:pt>
                <c:pt idx="27419">
                  <c:v>-0.18469190599999999</c:v>
                </c:pt>
                <c:pt idx="27420">
                  <c:v>-0.18793137400000001</c:v>
                </c:pt>
                <c:pt idx="27421">
                  <c:v>-0.19151926</c:v>
                </c:pt>
                <c:pt idx="27422">
                  <c:v>-0.19069156100000001</c:v>
                </c:pt>
                <c:pt idx="27423">
                  <c:v>-0.184660465</c:v>
                </c:pt>
                <c:pt idx="27424">
                  <c:v>-0.19148348300000001</c:v>
                </c:pt>
                <c:pt idx="27425">
                  <c:v>-0.19056868599999999</c:v>
                </c:pt>
                <c:pt idx="27426">
                  <c:v>-0.188495949</c:v>
                </c:pt>
                <c:pt idx="27427">
                  <c:v>-0.19395454200000001</c:v>
                </c:pt>
                <c:pt idx="27428">
                  <c:v>-0.19458730499999999</c:v>
                </c:pt>
                <c:pt idx="27429">
                  <c:v>-0.198919863</c:v>
                </c:pt>
                <c:pt idx="27430">
                  <c:v>-0.19449634900000001</c:v>
                </c:pt>
                <c:pt idx="27431">
                  <c:v>-0.19942542899999999</c:v>
                </c:pt>
                <c:pt idx="27432">
                  <c:v>-0.20210350999999999</c:v>
                </c:pt>
                <c:pt idx="27433">
                  <c:v>-0.200907797</c:v>
                </c:pt>
                <c:pt idx="27434">
                  <c:v>-0.203027666</c:v>
                </c:pt>
                <c:pt idx="27435">
                  <c:v>-0.19801352899999999</c:v>
                </c:pt>
                <c:pt idx="27436">
                  <c:v>-0.201789632</c:v>
                </c:pt>
                <c:pt idx="27437">
                  <c:v>-0.20507536800000001</c:v>
                </c:pt>
                <c:pt idx="27438">
                  <c:v>-0.20794679199999999</c:v>
                </c:pt>
                <c:pt idx="27439">
                  <c:v>-0.202058136</c:v>
                </c:pt>
                <c:pt idx="27440">
                  <c:v>-0.197985098</c:v>
                </c:pt>
                <c:pt idx="27441">
                  <c:v>-0.19853727500000001</c:v>
                </c:pt>
                <c:pt idx="27442">
                  <c:v>-0.20167954299999999</c:v>
                </c:pt>
                <c:pt idx="27443">
                  <c:v>-0.19705019900000001</c:v>
                </c:pt>
                <c:pt idx="27444">
                  <c:v>-0.200162902</c:v>
                </c:pt>
                <c:pt idx="27445">
                  <c:v>-0.200071305</c:v>
                </c:pt>
                <c:pt idx="27446">
                  <c:v>-0.19527842100000001</c:v>
                </c:pt>
                <c:pt idx="27447">
                  <c:v>-0.194102049</c:v>
                </c:pt>
                <c:pt idx="27448">
                  <c:v>-0.20049123499999999</c:v>
                </c:pt>
                <c:pt idx="27449">
                  <c:v>-0.197992951</c:v>
                </c:pt>
                <c:pt idx="27450">
                  <c:v>-0.19528664600000001</c:v>
                </c:pt>
                <c:pt idx="27451">
                  <c:v>-0.19586974400000001</c:v>
                </c:pt>
                <c:pt idx="27452">
                  <c:v>-0.197377354</c:v>
                </c:pt>
                <c:pt idx="27453">
                  <c:v>-0.196749017</c:v>
                </c:pt>
                <c:pt idx="27454">
                  <c:v>-0.189580053</c:v>
                </c:pt>
                <c:pt idx="27455">
                  <c:v>-0.190217152</c:v>
                </c:pt>
                <c:pt idx="27456">
                  <c:v>-0.19781568599999999</c:v>
                </c:pt>
                <c:pt idx="27457">
                  <c:v>-0.19965595</c:v>
                </c:pt>
                <c:pt idx="27458">
                  <c:v>-0.195248961</c:v>
                </c:pt>
                <c:pt idx="27459">
                  <c:v>-0.19752792999999999</c:v>
                </c:pt>
                <c:pt idx="27460">
                  <c:v>-0.20277994899999999</c:v>
                </c:pt>
                <c:pt idx="27461">
                  <c:v>-0.19817742699999999</c:v>
                </c:pt>
                <c:pt idx="27462">
                  <c:v>-0.198191538</c:v>
                </c:pt>
                <c:pt idx="27463">
                  <c:v>-0.20000538200000001</c:v>
                </c:pt>
                <c:pt idx="27464">
                  <c:v>-0.20287707399999999</c:v>
                </c:pt>
                <c:pt idx="27465">
                  <c:v>-0.20415870799999999</c:v>
                </c:pt>
                <c:pt idx="27466">
                  <c:v>-0.19972267699999999</c:v>
                </c:pt>
                <c:pt idx="27467">
                  <c:v>-0.20330303899999999</c:v>
                </c:pt>
                <c:pt idx="27468">
                  <c:v>-0.20366230599999999</c:v>
                </c:pt>
                <c:pt idx="27469">
                  <c:v>-0.20549885900000001</c:v>
                </c:pt>
                <c:pt idx="27470">
                  <c:v>-0.20856602499999999</c:v>
                </c:pt>
                <c:pt idx="27471">
                  <c:v>-0.211068213</c:v>
                </c:pt>
                <c:pt idx="27472">
                  <c:v>-0.20935580100000001</c:v>
                </c:pt>
                <c:pt idx="27473">
                  <c:v>-0.21124388299999999</c:v>
                </c:pt>
                <c:pt idx="27474">
                  <c:v>-0.20949471</c:v>
                </c:pt>
                <c:pt idx="27475">
                  <c:v>-0.212366417</c:v>
                </c:pt>
                <c:pt idx="27476">
                  <c:v>-0.20434871299999999</c:v>
                </c:pt>
                <c:pt idx="27477">
                  <c:v>-0.20884625600000001</c:v>
                </c:pt>
                <c:pt idx="27478">
                  <c:v>-0.21643093199999999</c:v>
                </c:pt>
                <c:pt idx="27479">
                  <c:v>-0.212091744</c:v>
                </c:pt>
                <c:pt idx="27480">
                  <c:v>-0.21050316099999999</c:v>
                </c:pt>
                <c:pt idx="27481">
                  <c:v>-0.215239927</c:v>
                </c:pt>
                <c:pt idx="27482">
                  <c:v>-0.212898478</c:v>
                </c:pt>
                <c:pt idx="27483">
                  <c:v>-0.21346068400000001</c:v>
                </c:pt>
                <c:pt idx="27484">
                  <c:v>-0.216976583</c:v>
                </c:pt>
                <c:pt idx="27485">
                  <c:v>-0.21583998200000001</c:v>
                </c:pt>
                <c:pt idx="27486">
                  <c:v>-0.21066013</c:v>
                </c:pt>
                <c:pt idx="27487">
                  <c:v>-0.215487018</c:v>
                </c:pt>
                <c:pt idx="27488">
                  <c:v>-0.21373225700000001</c:v>
                </c:pt>
                <c:pt idx="27489">
                  <c:v>-0.21863932899999999</c:v>
                </c:pt>
                <c:pt idx="27490">
                  <c:v>-0.21816502500000001</c:v>
                </c:pt>
                <c:pt idx="27491">
                  <c:v>-0.21070414800000001</c:v>
                </c:pt>
                <c:pt idx="27492">
                  <c:v>-0.21455480199999999</c:v>
                </c:pt>
                <c:pt idx="27493">
                  <c:v>-0.21399235699999999</c:v>
                </c:pt>
                <c:pt idx="27494">
                  <c:v>-0.212624282</c:v>
                </c:pt>
                <c:pt idx="27495">
                  <c:v>-0.21515870100000001</c:v>
                </c:pt>
                <c:pt idx="27496">
                  <c:v>-0.22284963699999999</c:v>
                </c:pt>
                <c:pt idx="27497">
                  <c:v>-0.21450892099999999</c:v>
                </c:pt>
                <c:pt idx="27498">
                  <c:v>-0.21637500800000001</c:v>
                </c:pt>
                <c:pt idx="27499">
                  <c:v>-0.21491533500000001</c:v>
                </c:pt>
                <c:pt idx="27500">
                  <c:v>-0.21639578000000001</c:v>
                </c:pt>
                <c:pt idx="27501">
                  <c:v>-0.214191988</c:v>
                </c:pt>
                <c:pt idx="27502">
                  <c:v>-0.21468920999999999</c:v>
                </c:pt>
                <c:pt idx="27503">
                  <c:v>-0.21689693600000001</c:v>
                </c:pt>
                <c:pt idx="27504">
                  <c:v>-0.22345870700000001</c:v>
                </c:pt>
                <c:pt idx="27505">
                  <c:v>-0.22324465199999999</c:v>
                </c:pt>
                <c:pt idx="27506">
                  <c:v>-0.225931257</c:v>
                </c:pt>
                <c:pt idx="27507">
                  <c:v>-0.22460767600000001</c:v>
                </c:pt>
                <c:pt idx="27508">
                  <c:v>-0.21986032999999999</c:v>
                </c:pt>
                <c:pt idx="27509">
                  <c:v>-0.223154098</c:v>
                </c:pt>
                <c:pt idx="27510">
                  <c:v>-0.232810721</c:v>
                </c:pt>
                <c:pt idx="27511">
                  <c:v>-0.22280207299999999</c:v>
                </c:pt>
                <c:pt idx="27512">
                  <c:v>-0.22047766999999999</c:v>
                </c:pt>
                <c:pt idx="27513">
                  <c:v>-0.22618153699999999</c:v>
                </c:pt>
                <c:pt idx="27514">
                  <c:v>-0.22481267199999999</c:v>
                </c:pt>
                <c:pt idx="27515">
                  <c:v>-0.22525009500000001</c:v>
                </c:pt>
                <c:pt idx="27516">
                  <c:v>-0.22733029699999999</c:v>
                </c:pt>
                <c:pt idx="27517">
                  <c:v>-0.225958139</c:v>
                </c:pt>
                <c:pt idx="27518">
                  <c:v>-0.228500649</c:v>
                </c:pt>
                <c:pt idx="27519">
                  <c:v>-0.23091241700000001</c:v>
                </c:pt>
                <c:pt idx="27520">
                  <c:v>-0.22440284499999999</c:v>
                </c:pt>
                <c:pt idx="27521">
                  <c:v>-0.22398599999999999</c:v>
                </c:pt>
                <c:pt idx="27522">
                  <c:v>-0.22933655999999999</c:v>
                </c:pt>
                <c:pt idx="27523">
                  <c:v>-0.22926412500000001</c:v>
                </c:pt>
                <c:pt idx="27524">
                  <c:v>-0.22945454700000001</c:v>
                </c:pt>
                <c:pt idx="27525">
                  <c:v>-0.22662295399999999</c:v>
                </c:pt>
                <c:pt idx="27526">
                  <c:v>-0.229183048</c:v>
                </c:pt>
                <c:pt idx="27527">
                  <c:v>-0.23649330399999999</c:v>
                </c:pt>
                <c:pt idx="27528">
                  <c:v>-0.23291800900000001</c:v>
                </c:pt>
                <c:pt idx="27529">
                  <c:v>-0.22612553799999999</c:v>
                </c:pt>
                <c:pt idx="27530">
                  <c:v>-0.236704409</c:v>
                </c:pt>
                <c:pt idx="27531">
                  <c:v>-0.231022745</c:v>
                </c:pt>
                <c:pt idx="27532">
                  <c:v>-0.230257615</c:v>
                </c:pt>
                <c:pt idx="27533">
                  <c:v>-0.23668655799999999</c:v>
                </c:pt>
                <c:pt idx="27534">
                  <c:v>-0.227829158</c:v>
                </c:pt>
                <c:pt idx="27535">
                  <c:v>-0.22664415800000001</c:v>
                </c:pt>
                <c:pt idx="27536">
                  <c:v>-0.234893039</c:v>
                </c:pt>
                <c:pt idx="27537">
                  <c:v>-0.23123967600000001</c:v>
                </c:pt>
                <c:pt idx="27538">
                  <c:v>-0.23072488599999999</c:v>
                </c:pt>
                <c:pt idx="27539">
                  <c:v>-0.23827137100000001</c:v>
                </c:pt>
                <c:pt idx="27540">
                  <c:v>-0.241421893</c:v>
                </c:pt>
                <c:pt idx="27541">
                  <c:v>-0.23602056499999999</c:v>
                </c:pt>
                <c:pt idx="27542">
                  <c:v>-0.235600844</c:v>
                </c:pt>
                <c:pt idx="27543">
                  <c:v>-0.23841206700000001</c:v>
                </c:pt>
                <c:pt idx="27544">
                  <c:v>-0.242502153</c:v>
                </c:pt>
                <c:pt idx="27545">
                  <c:v>-0.24008732999999999</c:v>
                </c:pt>
                <c:pt idx="27546">
                  <c:v>-0.24667999099999999</c:v>
                </c:pt>
                <c:pt idx="27547">
                  <c:v>-0.24723608799999999</c:v>
                </c:pt>
                <c:pt idx="27548">
                  <c:v>-0.24717377099999999</c:v>
                </c:pt>
                <c:pt idx="27549">
                  <c:v>-0.24709577899999999</c:v>
                </c:pt>
                <c:pt idx="27550">
                  <c:v>-0.24751762999999999</c:v>
                </c:pt>
                <c:pt idx="27551">
                  <c:v>-0.25373458900000001</c:v>
                </c:pt>
                <c:pt idx="27552">
                  <c:v>-0.25051668300000002</c:v>
                </c:pt>
                <c:pt idx="27553">
                  <c:v>-0.25477114299999998</c:v>
                </c:pt>
                <c:pt idx="27554">
                  <c:v>-0.25502628100000002</c:v>
                </c:pt>
                <c:pt idx="27555">
                  <c:v>-0.25756424700000002</c:v>
                </c:pt>
                <c:pt idx="27556">
                  <c:v>-0.262408525</c:v>
                </c:pt>
                <c:pt idx="27557">
                  <c:v>-0.25747114399999999</c:v>
                </c:pt>
                <c:pt idx="27558">
                  <c:v>-0.25381115100000001</c:v>
                </c:pt>
                <c:pt idx="27559">
                  <c:v>-0.257411689</c:v>
                </c:pt>
                <c:pt idx="27560">
                  <c:v>-0.26553779799999999</c:v>
                </c:pt>
                <c:pt idx="27561">
                  <c:v>-0.26163095200000003</c:v>
                </c:pt>
                <c:pt idx="27562">
                  <c:v>-0.26385948100000001</c:v>
                </c:pt>
                <c:pt idx="27563">
                  <c:v>-0.26054242300000002</c:v>
                </c:pt>
                <c:pt idx="27564">
                  <c:v>-0.25896131999999999</c:v>
                </c:pt>
                <c:pt idx="27565">
                  <c:v>-0.25890397999999998</c:v>
                </c:pt>
                <c:pt idx="27566">
                  <c:v>-0.25449726</c:v>
                </c:pt>
                <c:pt idx="27567">
                  <c:v>-0.25577601799999999</c:v>
                </c:pt>
                <c:pt idx="27568">
                  <c:v>-0.26099288500000001</c:v>
                </c:pt>
                <c:pt idx="27569">
                  <c:v>-0.25982066999999998</c:v>
                </c:pt>
                <c:pt idx="27570">
                  <c:v>-0.25456705699999999</c:v>
                </c:pt>
                <c:pt idx="27571">
                  <c:v>-0.25176200300000001</c:v>
                </c:pt>
                <c:pt idx="27572">
                  <c:v>-0.25411304800000001</c:v>
                </c:pt>
                <c:pt idx="27573">
                  <c:v>-0.24990128</c:v>
                </c:pt>
                <c:pt idx="27574">
                  <c:v>-0.25132742499999999</c:v>
                </c:pt>
                <c:pt idx="27575">
                  <c:v>-0.25457042499999999</c:v>
                </c:pt>
                <c:pt idx="27576">
                  <c:v>-0.25436055699999999</c:v>
                </c:pt>
                <c:pt idx="27577">
                  <c:v>-0.25476262</c:v>
                </c:pt>
                <c:pt idx="27578">
                  <c:v>-0.25394716899999997</c:v>
                </c:pt>
                <c:pt idx="27579">
                  <c:v>-0.25239425900000001</c:v>
                </c:pt>
                <c:pt idx="27580">
                  <c:v>-0.25231009700000001</c:v>
                </c:pt>
                <c:pt idx="27581">
                  <c:v>-0.252963781</c:v>
                </c:pt>
                <c:pt idx="27582">
                  <c:v>-0.25400346499999998</c:v>
                </c:pt>
                <c:pt idx="27583">
                  <c:v>-0.25211477300000001</c:v>
                </c:pt>
                <c:pt idx="27584">
                  <c:v>-0.25481283700000001</c:v>
                </c:pt>
                <c:pt idx="27585">
                  <c:v>-0.25351214399999999</c:v>
                </c:pt>
                <c:pt idx="27586">
                  <c:v>-0.252617598</c:v>
                </c:pt>
                <c:pt idx="27587">
                  <c:v>-0.25356441699999999</c:v>
                </c:pt>
                <c:pt idx="27588">
                  <c:v>-0.25354897999999998</c:v>
                </c:pt>
                <c:pt idx="27589">
                  <c:v>-0.251962721</c:v>
                </c:pt>
                <c:pt idx="27590">
                  <c:v>-0.249656722</c:v>
                </c:pt>
                <c:pt idx="27591">
                  <c:v>-0.25014534599999999</c:v>
                </c:pt>
                <c:pt idx="27592">
                  <c:v>-0.25028568499999998</c:v>
                </c:pt>
                <c:pt idx="27593">
                  <c:v>-0.24555706999999999</c:v>
                </c:pt>
                <c:pt idx="27594">
                  <c:v>-0.24716402600000001</c:v>
                </c:pt>
                <c:pt idx="27595">
                  <c:v>-0.249342218</c:v>
                </c:pt>
                <c:pt idx="27596">
                  <c:v>-0.247213289</c:v>
                </c:pt>
                <c:pt idx="27597">
                  <c:v>-0.245499566</c:v>
                </c:pt>
                <c:pt idx="27598">
                  <c:v>-0.247079879</c:v>
                </c:pt>
                <c:pt idx="27599">
                  <c:v>-0.24531370399999999</c:v>
                </c:pt>
                <c:pt idx="27600">
                  <c:v>-0.24051682699999999</c:v>
                </c:pt>
                <c:pt idx="27601">
                  <c:v>-0.24341759099999999</c:v>
                </c:pt>
                <c:pt idx="27602">
                  <c:v>-0.24700219900000001</c:v>
                </c:pt>
                <c:pt idx="27603">
                  <c:v>-0.242861614</c:v>
                </c:pt>
                <c:pt idx="27604">
                  <c:v>-0.23973293600000001</c:v>
                </c:pt>
                <c:pt idx="27605">
                  <c:v>-0.24290365</c:v>
                </c:pt>
                <c:pt idx="27606">
                  <c:v>-0.24160003699999999</c:v>
                </c:pt>
                <c:pt idx="27607">
                  <c:v>-0.24064280099999999</c:v>
                </c:pt>
                <c:pt idx="27608">
                  <c:v>-0.23803477000000001</c:v>
                </c:pt>
                <c:pt idx="27609">
                  <c:v>-0.23917244400000001</c:v>
                </c:pt>
                <c:pt idx="27610">
                  <c:v>-0.24453897799999999</c:v>
                </c:pt>
                <c:pt idx="27611">
                  <c:v>-0.23765766599999999</c:v>
                </c:pt>
                <c:pt idx="27612">
                  <c:v>-0.23553565100000001</c:v>
                </c:pt>
                <c:pt idx="27613">
                  <c:v>-0.23793730099999999</c:v>
                </c:pt>
                <c:pt idx="27614">
                  <c:v>-0.23642303000000001</c:v>
                </c:pt>
                <c:pt idx="27615">
                  <c:v>-0.23795935500000001</c:v>
                </c:pt>
                <c:pt idx="27616">
                  <c:v>-0.237845376</c:v>
                </c:pt>
                <c:pt idx="27617">
                  <c:v>-0.23714300999999999</c:v>
                </c:pt>
                <c:pt idx="27618">
                  <c:v>-0.23183906100000001</c:v>
                </c:pt>
                <c:pt idx="27619">
                  <c:v>-0.232916594</c:v>
                </c:pt>
                <c:pt idx="27620">
                  <c:v>-0.23671558500000001</c:v>
                </c:pt>
                <c:pt idx="27621">
                  <c:v>-0.233150199</c:v>
                </c:pt>
                <c:pt idx="27622">
                  <c:v>-0.230767205</c:v>
                </c:pt>
                <c:pt idx="27623">
                  <c:v>-0.23708200500000001</c:v>
                </c:pt>
                <c:pt idx="27624">
                  <c:v>-0.23378874399999999</c:v>
                </c:pt>
                <c:pt idx="27625">
                  <c:v>-0.23224350799999999</c:v>
                </c:pt>
                <c:pt idx="27626">
                  <c:v>-0.23075799599999999</c:v>
                </c:pt>
                <c:pt idx="27627">
                  <c:v>-0.23307140200000001</c:v>
                </c:pt>
                <c:pt idx="27628">
                  <c:v>-0.232513994</c:v>
                </c:pt>
                <c:pt idx="27629">
                  <c:v>-0.233072221</c:v>
                </c:pt>
                <c:pt idx="27630">
                  <c:v>-0.22954192800000001</c:v>
                </c:pt>
                <c:pt idx="27631">
                  <c:v>-0.22882872800000001</c:v>
                </c:pt>
                <c:pt idx="27632">
                  <c:v>-0.23239897200000001</c:v>
                </c:pt>
                <c:pt idx="27633">
                  <c:v>-0.22911156699999999</c:v>
                </c:pt>
                <c:pt idx="27634">
                  <c:v>-0.23298713600000001</c:v>
                </c:pt>
                <c:pt idx="27635">
                  <c:v>-0.22739675600000001</c:v>
                </c:pt>
                <c:pt idx="27636">
                  <c:v>-0.22764229799999999</c:v>
                </c:pt>
                <c:pt idx="27637">
                  <c:v>-0.23002318999999999</c:v>
                </c:pt>
                <c:pt idx="27638">
                  <c:v>-0.23343230800000001</c:v>
                </c:pt>
                <c:pt idx="27639">
                  <c:v>-0.22865043600000001</c:v>
                </c:pt>
                <c:pt idx="27640">
                  <c:v>-0.22717584699999999</c:v>
                </c:pt>
                <c:pt idx="27641">
                  <c:v>-0.22953732299999999</c:v>
                </c:pt>
                <c:pt idx="27642">
                  <c:v>-0.22990110499999999</c:v>
                </c:pt>
                <c:pt idx="27643">
                  <c:v>-0.23178944000000001</c:v>
                </c:pt>
                <c:pt idx="27644">
                  <c:v>-0.223138958</c:v>
                </c:pt>
                <c:pt idx="27645">
                  <c:v>-0.22788824099999999</c:v>
                </c:pt>
                <c:pt idx="27646">
                  <c:v>-0.22453558400000001</c:v>
                </c:pt>
                <c:pt idx="27647">
                  <c:v>-0.22426173099999999</c:v>
                </c:pt>
                <c:pt idx="27648">
                  <c:v>-0.22738428399999999</c:v>
                </c:pt>
                <c:pt idx="27649">
                  <c:v>-0.22710904500000001</c:v>
                </c:pt>
                <c:pt idx="27650">
                  <c:v>-0.22382217600000001</c:v>
                </c:pt>
                <c:pt idx="27651">
                  <c:v>-0.22382259400000001</c:v>
                </c:pt>
                <c:pt idx="27652">
                  <c:v>-0.22499623899999999</c:v>
                </c:pt>
                <c:pt idx="27653">
                  <c:v>-0.21905606999999999</c:v>
                </c:pt>
                <c:pt idx="27654">
                  <c:v>-0.21888321599999999</c:v>
                </c:pt>
                <c:pt idx="27655">
                  <c:v>-0.2242672</c:v>
                </c:pt>
                <c:pt idx="27656">
                  <c:v>-0.221967831</c:v>
                </c:pt>
                <c:pt idx="27657">
                  <c:v>-0.22050863500000001</c:v>
                </c:pt>
                <c:pt idx="27658">
                  <c:v>-0.226390496</c:v>
                </c:pt>
                <c:pt idx="27659">
                  <c:v>-0.220955133</c:v>
                </c:pt>
                <c:pt idx="27660">
                  <c:v>-0.220976442</c:v>
                </c:pt>
                <c:pt idx="27661">
                  <c:v>-0.22163716</c:v>
                </c:pt>
                <c:pt idx="27662">
                  <c:v>-0.22190374099999999</c:v>
                </c:pt>
                <c:pt idx="27663">
                  <c:v>-0.21945989099999999</c:v>
                </c:pt>
                <c:pt idx="27664">
                  <c:v>-0.22441789500000001</c:v>
                </c:pt>
                <c:pt idx="27665">
                  <c:v>-0.222044781</c:v>
                </c:pt>
                <c:pt idx="27666">
                  <c:v>-0.22001731399999999</c:v>
                </c:pt>
                <c:pt idx="27667">
                  <c:v>-0.22063309</c:v>
                </c:pt>
                <c:pt idx="27668">
                  <c:v>-0.21677549199999999</c:v>
                </c:pt>
                <c:pt idx="27669">
                  <c:v>-0.217336953</c:v>
                </c:pt>
                <c:pt idx="27670">
                  <c:v>-0.21551321400000001</c:v>
                </c:pt>
                <c:pt idx="27671">
                  <c:v>-0.221676916</c:v>
                </c:pt>
                <c:pt idx="27672">
                  <c:v>-0.218094707</c:v>
                </c:pt>
                <c:pt idx="27673">
                  <c:v>-0.21781148</c:v>
                </c:pt>
                <c:pt idx="27674">
                  <c:v>-0.21257917600000001</c:v>
                </c:pt>
                <c:pt idx="27675">
                  <c:v>-0.21082614399999999</c:v>
                </c:pt>
                <c:pt idx="27676">
                  <c:v>-0.21590480200000001</c:v>
                </c:pt>
                <c:pt idx="27677">
                  <c:v>-0.21536783900000001</c:v>
                </c:pt>
                <c:pt idx="27678">
                  <c:v>-0.21321067199999999</c:v>
                </c:pt>
                <c:pt idx="27679">
                  <c:v>-0.21702679999999999</c:v>
                </c:pt>
                <c:pt idx="27680">
                  <c:v>-0.217827618</c:v>
                </c:pt>
                <c:pt idx="27681">
                  <c:v>-0.21307536999999999</c:v>
                </c:pt>
                <c:pt idx="27682">
                  <c:v>-0.20630668099999999</c:v>
                </c:pt>
                <c:pt idx="27683">
                  <c:v>-0.214583099</c:v>
                </c:pt>
                <c:pt idx="27684">
                  <c:v>-0.21575702699999999</c:v>
                </c:pt>
                <c:pt idx="27685">
                  <c:v>-0.21087303800000001</c:v>
                </c:pt>
                <c:pt idx="27686">
                  <c:v>-0.21093614399999999</c:v>
                </c:pt>
                <c:pt idx="27687">
                  <c:v>-0.211637244</c:v>
                </c:pt>
                <c:pt idx="27688">
                  <c:v>-0.21237014200000001</c:v>
                </c:pt>
                <c:pt idx="27689">
                  <c:v>-0.21161401299999999</c:v>
                </c:pt>
                <c:pt idx="27690">
                  <c:v>-0.214323238</c:v>
                </c:pt>
                <c:pt idx="27691">
                  <c:v>-0.21272270400000001</c:v>
                </c:pt>
                <c:pt idx="27692">
                  <c:v>-0.211151436</c:v>
                </c:pt>
                <c:pt idx="27693">
                  <c:v>-0.21187007399999999</c:v>
                </c:pt>
                <c:pt idx="27694">
                  <c:v>-0.213934556</c:v>
                </c:pt>
                <c:pt idx="27695">
                  <c:v>-0.21205638299999999</c:v>
                </c:pt>
                <c:pt idx="27696">
                  <c:v>-0.211225212</c:v>
                </c:pt>
                <c:pt idx="27697">
                  <c:v>-0.214149058</c:v>
                </c:pt>
                <c:pt idx="27698">
                  <c:v>-0.21287155199999999</c:v>
                </c:pt>
                <c:pt idx="27699">
                  <c:v>-0.212496564</c:v>
                </c:pt>
                <c:pt idx="27700">
                  <c:v>-0.21297886999999999</c:v>
                </c:pt>
                <c:pt idx="27701">
                  <c:v>-0.212517962</c:v>
                </c:pt>
                <c:pt idx="27702">
                  <c:v>-0.21475449199999999</c:v>
                </c:pt>
                <c:pt idx="27703">
                  <c:v>-0.21092103400000001</c:v>
                </c:pt>
                <c:pt idx="27704">
                  <c:v>-0.214715511</c:v>
                </c:pt>
                <c:pt idx="27705">
                  <c:v>-0.21310736199999999</c:v>
                </c:pt>
                <c:pt idx="27706">
                  <c:v>-0.21659636500000001</c:v>
                </c:pt>
                <c:pt idx="27707">
                  <c:v>-0.21144242599999999</c:v>
                </c:pt>
                <c:pt idx="27708">
                  <c:v>-0.21482303699999999</c:v>
                </c:pt>
                <c:pt idx="27709">
                  <c:v>-0.212974936</c:v>
                </c:pt>
                <c:pt idx="27710">
                  <c:v>-0.21526658500000001</c:v>
                </c:pt>
                <c:pt idx="27711">
                  <c:v>-0.21314044300000001</c:v>
                </c:pt>
                <c:pt idx="27712">
                  <c:v>-0.21549919200000001</c:v>
                </c:pt>
                <c:pt idx="27713">
                  <c:v>-0.216700226</c:v>
                </c:pt>
                <c:pt idx="27714">
                  <c:v>-0.21379445499999999</c:v>
                </c:pt>
                <c:pt idx="27715">
                  <c:v>-0.21655221299999999</c:v>
                </c:pt>
                <c:pt idx="27716">
                  <c:v>-0.213200629</c:v>
                </c:pt>
                <c:pt idx="27717">
                  <c:v>-0.21992134999999999</c:v>
                </c:pt>
                <c:pt idx="27718">
                  <c:v>-0.21287408499999999</c:v>
                </c:pt>
                <c:pt idx="27719">
                  <c:v>-0.21498315000000001</c:v>
                </c:pt>
                <c:pt idx="27720">
                  <c:v>-0.210574016</c:v>
                </c:pt>
                <c:pt idx="27721">
                  <c:v>-0.214230269</c:v>
                </c:pt>
                <c:pt idx="27722">
                  <c:v>-0.21324436399999999</c:v>
                </c:pt>
                <c:pt idx="27723">
                  <c:v>-0.21774965499999999</c:v>
                </c:pt>
                <c:pt idx="27724">
                  <c:v>-0.21279324599999999</c:v>
                </c:pt>
                <c:pt idx="27725">
                  <c:v>-0.208715439</c:v>
                </c:pt>
                <c:pt idx="27726">
                  <c:v>-0.21627269700000001</c:v>
                </c:pt>
                <c:pt idx="27727">
                  <c:v>-0.21201215700000001</c:v>
                </c:pt>
                <c:pt idx="27728">
                  <c:v>-0.213824704</c:v>
                </c:pt>
                <c:pt idx="27729">
                  <c:v>-0.21326951699999999</c:v>
                </c:pt>
                <c:pt idx="27730">
                  <c:v>-0.212581351</c:v>
                </c:pt>
                <c:pt idx="27731">
                  <c:v>-0.21111273799999999</c:v>
                </c:pt>
                <c:pt idx="27732">
                  <c:v>-0.212094381</c:v>
                </c:pt>
                <c:pt idx="27733">
                  <c:v>-0.208073065</c:v>
                </c:pt>
                <c:pt idx="27734">
                  <c:v>-0.211814269</c:v>
                </c:pt>
                <c:pt idx="27735">
                  <c:v>-0.20680469300000001</c:v>
                </c:pt>
                <c:pt idx="27736">
                  <c:v>-0.211176798</c:v>
                </c:pt>
                <c:pt idx="27737">
                  <c:v>-0.21043101</c:v>
                </c:pt>
                <c:pt idx="27738">
                  <c:v>-0.210906908</c:v>
                </c:pt>
                <c:pt idx="27739">
                  <c:v>-0.211323917</c:v>
                </c:pt>
                <c:pt idx="27740">
                  <c:v>-0.20814597600000001</c:v>
                </c:pt>
                <c:pt idx="27741">
                  <c:v>-0.20466658500000001</c:v>
                </c:pt>
                <c:pt idx="27742">
                  <c:v>-0.20337840900000001</c:v>
                </c:pt>
                <c:pt idx="27743">
                  <c:v>-0.20713827000000001</c:v>
                </c:pt>
                <c:pt idx="27744">
                  <c:v>-0.201377049</c:v>
                </c:pt>
                <c:pt idx="27745">
                  <c:v>-0.208186805</c:v>
                </c:pt>
                <c:pt idx="27746">
                  <c:v>-0.200770959</c:v>
                </c:pt>
                <c:pt idx="27747">
                  <c:v>-0.198189378</c:v>
                </c:pt>
                <c:pt idx="27748">
                  <c:v>-0.19373124799999999</c:v>
                </c:pt>
                <c:pt idx="27749">
                  <c:v>-0.19489741299999999</c:v>
                </c:pt>
                <c:pt idx="27750">
                  <c:v>-0.19210057</c:v>
                </c:pt>
                <c:pt idx="27751">
                  <c:v>-0.193518251</c:v>
                </c:pt>
                <c:pt idx="27752">
                  <c:v>-0.188610315</c:v>
                </c:pt>
                <c:pt idx="27753">
                  <c:v>-0.185492828</c:v>
                </c:pt>
                <c:pt idx="27754">
                  <c:v>-0.18802548899999999</c:v>
                </c:pt>
                <c:pt idx="27755">
                  <c:v>-0.186093226</c:v>
                </c:pt>
                <c:pt idx="27756">
                  <c:v>-0.17987340700000001</c:v>
                </c:pt>
                <c:pt idx="27757">
                  <c:v>-0.18185617000000001</c:v>
                </c:pt>
                <c:pt idx="27758">
                  <c:v>-0.178218558</c:v>
                </c:pt>
                <c:pt idx="27759">
                  <c:v>-0.17658728400000001</c:v>
                </c:pt>
                <c:pt idx="27760">
                  <c:v>-0.176203519</c:v>
                </c:pt>
                <c:pt idx="27761">
                  <c:v>-0.16974914099999999</c:v>
                </c:pt>
                <c:pt idx="27762">
                  <c:v>-0.16487021700000001</c:v>
                </c:pt>
                <c:pt idx="27763">
                  <c:v>-0.16615027199999999</c:v>
                </c:pt>
                <c:pt idx="27764">
                  <c:v>-0.168536723</c:v>
                </c:pt>
                <c:pt idx="27765">
                  <c:v>-0.16164478700000001</c:v>
                </c:pt>
                <c:pt idx="27766">
                  <c:v>-0.159623712</c:v>
                </c:pt>
                <c:pt idx="27767">
                  <c:v>-0.15586589300000001</c:v>
                </c:pt>
                <c:pt idx="27768">
                  <c:v>-0.157156721</c:v>
                </c:pt>
                <c:pt idx="27769">
                  <c:v>-0.15696260300000001</c:v>
                </c:pt>
                <c:pt idx="27770">
                  <c:v>-0.15733119800000001</c:v>
                </c:pt>
                <c:pt idx="27771">
                  <c:v>-0.14936871800000001</c:v>
                </c:pt>
                <c:pt idx="27772">
                  <c:v>-0.14572338800000001</c:v>
                </c:pt>
                <c:pt idx="27773">
                  <c:v>-0.14239194999999999</c:v>
                </c:pt>
                <c:pt idx="27774">
                  <c:v>-0.141122952</c:v>
                </c:pt>
                <c:pt idx="27775">
                  <c:v>-0.14133436999999999</c:v>
                </c:pt>
                <c:pt idx="27776">
                  <c:v>-0.14010557500000001</c:v>
                </c:pt>
                <c:pt idx="27777">
                  <c:v>-0.13688133699999999</c:v>
                </c:pt>
                <c:pt idx="27778">
                  <c:v>-0.13173665100000001</c:v>
                </c:pt>
                <c:pt idx="27779">
                  <c:v>-0.13031305400000001</c:v>
                </c:pt>
                <c:pt idx="27780">
                  <c:v>-0.12815536599999999</c:v>
                </c:pt>
                <c:pt idx="27781">
                  <c:v>-0.125292405</c:v>
                </c:pt>
                <c:pt idx="27782">
                  <c:v>-0.12222524</c:v>
                </c:pt>
                <c:pt idx="27783">
                  <c:v>-0.122997671</c:v>
                </c:pt>
                <c:pt idx="27784">
                  <c:v>-0.115435362</c:v>
                </c:pt>
                <c:pt idx="27785">
                  <c:v>-0.11235442</c:v>
                </c:pt>
                <c:pt idx="27786">
                  <c:v>-0.114976034</c:v>
                </c:pt>
                <c:pt idx="27787">
                  <c:v>-0.115146078</c:v>
                </c:pt>
                <c:pt idx="27788">
                  <c:v>-0.111131363</c:v>
                </c:pt>
                <c:pt idx="27789">
                  <c:v>-0.105261669</c:v>
                </c:pt>
                <c:pt idx="27790">
                  <c:v>-0.105400153</c:v>
                </c:pt>
                <c:pt idx="27791">
                  <c:v>-0.10851752000000001</c:v>
                </c:pt>
                <c:pt idx="27792">
                  <c:v>-0.102636188</c:v>
                </c:pt>
                <c:pt idx="27793">
                  <c:v>-9.9071056000000005E-2</c:v>
                </c:pt>
                <c:pt idx="27794">
                  <c:v>-9.7056106000000003E-2</c:v>
                </c:pt>
                <c:pt idx="27795">
                  <c:v>-9.5738001000000003E-2</c:v>
                </c:pt>
                <c:pt idx="27796">
                  <c:v>-9.1583207E-2</c:v>
                </c:pt>
                <c:pt idx="27797">
                  <c:v>-8.7584510000000004E-2</c:v>
                </c:pt>
                <c:pt idx="27798">
                  <c:v>-8.7000743000000005E-2</c:v>
                </c:pt>
                <c:pt idx="27799">
                  <c:v>-8.9851022000000003E-2</c:v>
                </c:pt>
                <c:pt idx="27800">
                  <c:v>-8.5534304000000005E-2</c:v>
                </c:pt>
                <c:pt idx="27801">
                  <c:v>-8.1678286000000003E-2</c:v>
                </c:pt>
                <c:pt idx="27802">
                  <c:v>-7.8977837999999995E-2</c:v>
                </c:pt>
                <c:pt idx="27803">
                  <c:v>-7.3469266000000005E-2</c:v>
                </c:pt>
                <c:pt idx="27804">
                  <c:v>-7.1693203999999996E-2</c:v>
                </c:pt>
                <c:pt idx="27805">
                  <c:v>-6.9960847000000007E-2</c:v>
                </c:pt>
                <c:pt idx="27806">
                  <c:v>-7.5111933000000006E-2</c:v>
                </c:pt>
                <c:pt idx="27807">
                  <c:v>-6.9371461999999995E-2</c:v>
                </c:pt>
                <c:pt idx="27808">
                  <c:v>-6.4238219999999999E-2</c:v>
                </c:pt>
                <c:pt idx="27809">
                  <c:v>-6.3407294000000003E-2</c:v>
                </c:pt>
                <c:pt idx="27810">
                  <c:v>-6.2269858999999997E-2</c:v>
                </c:pt>
                <c:pt idx="27811">
                  <c:v>-5.8417748999999998E-2</c:v>
                </c:pt>
                <c:pt idx="27812">
                  <c:v>-5.7652090000000003E-2</c:v>
                </c:pt>
                <c:pt idx="27813">
                  <c:v>-5.4255831999999997E-2</c:v>
                </c:pt>
                <c:pt idx="27814">
                  <c:v>-5.2426240999999998E-2</c:v>
                </c:pt>
                <c:pt idx="27815">
                  <c:v>-4.9561094E-2</c:v>
                </c:pt>
                <c:pt idx="27816">
                  <c:v>-4.5226532999999999E-2</c:v>
                </c:pt>
                <c:pt idx="27817">
                  <c:v>-4.5134075000000003E-2</c:v>
                </c:pt>
                <c:pt idx="27818">
                  <c:v>-4.0290053999999999E-2</c:v>
                </c:pt>
                <c:pt idx="27819">
                  <c:v>-3.8935285E-2</c:v>
                </c:pt>
                <c:pt idx="27820">
                  <c:v>-3.3364482000000001E-2</c:v>
                </c:pt>
                <c:pt idx="27821">
                  <c:v>-3.6530356999999999E-2</c:v>
                </c:pt>
                <c:pt idx="27822">
                  <c:v>-3.0832789999999999E-2</c:v>
                </c:pt>
                <c:pt idx="27823">
                  <c:v>-3.0473686999999999E-2</c:v>
                </c:pt>
                <c:pt idx="27824">
                  <c:v>-2.6434736E-2</c:v>
                </c:pt>
                <c:pt idx="27825">
                  <c:v>-3.0961510000000001E-2</c:v>
                </c:pt>
                <c:pt idx="27826">
                  <c:v>-2.4410401000000002E-2</c:v>
                </c:pt>
                <c:pt idx="27827">
                  <c:v>-2.3484886E-2</c:v>
                </c:pt>
                <c:pt idx="27828">
                  <c:v>-2.3678765000000001E-2</c:v>
                </c:pt>
                <c:pt idx="27829">
                  <c:v>-2.16171E-2</c:v>
                </c:pt>
                <c:pt idx="27830">
                  <c:v>-1.8731833E-2</c:v>
                </c:pt>
                <c:pt idx="27831">
                  <c:v>-1.6933732E-2</c:v>
                </c:pt>
                <c:pt idx="27832">
                  <c:v>-1.9843236E-2</c:v>
                </c:pt>
                <c:pt idx="27833">
                  <c:v>-1.7562192000000001E-2</c:v>
                </c:pt>
                <c:pt idx="27834">
                  <c:v>-1.1532264E-2</c:v>
                </c:pt>
                <c:pt idx="27835">
                  <c:v>-1.7432342999999999E-2</c:v>
                </c:pt>
                <c:pt idx="27836">
                  <c:v>-1.0479094E-2</c:v>
                </c:pt>
                <c:pt idx="27837">
                  <c:v>-9.2448979999999997E-3</c:v>
                </c:pt>
                <c:pt idx="27838">
                  <c:v>-9.1285180000000004E-3</c:v>
                </c:pt>
                <c:pt idx="27839">
                  <c:v>-7.0799269999999997E-3</c:v>
                </c:pt>
                <c:pt idx="27840">
                  <c:v>-1.0485576999999999E-2</c:v>
                </c:pt>
                <c:pt idx="27841">
                  <c:v>-1.913791E-3</c:v>
                </c:pt>
                <c:pt idx="27842">
                  <c:v>-4.1247480000000001E-3</c:v>
                </c:pt>
                <c:pt idx="27843">
                  <c:v>-3.0919089999999999E-3</c:v>
                </c:pt>
                <c:pt idx="27844">
                  <c:v>1.053567E-3</c:v>
                </c:pt>
                <c:pt idx="27845">
                  <c:v>2.4851799999999998E-4</c:v>
                </c:pt>
                <c:pt idx="27846">
                  <c:v>3.46788E-4</c:v>
                </c:pt>
                <c:pt idx="27847" formatCode="0.00E+00">
                  <c:v>2.5630899999999999E-5</c:v>
                </c:pt>
                <c:pt idx="27848">
                  <c:v>2.9199540000000002E-3</c:v>
                </c:pt>
                <c:pt idx="27849" formatCode="0.00E+00">
                  <c:v>-5.4574100000000003E-5</c:v>
                </c:pt>
                <c:pt idx="27850">
                  <c:v>3.5795760000000001E-3</c:v>
                </c:pt>
                <c:pt idx="27851">
                  <c:v>4.1341370000000004E-3</c:v>
                </c:pt>
                <c:pt idx="27852">
                  <c:v>1.3695090000000001E-3</c:v>
                </c:pt>
                <c:pt idx="27853">
                  <c:v>4.1403059999999998E-3</c:v>
                </c:pt>
                <c:pt idx="27854">
                  <c:v>3.10407E-3</c:v>
                </c:pt>
                <c:pt idx="27855">
                  <c:v>8.2606820000000001E-3</c:v>
                </c:pt>
                <c:pt idx="27856">
                  <c:v>1.3333737999999999E-2</c:v>
                </c:pt>
                <c:pt idx="27857">
                  <c:v>1.2893715E-2</c:v>
                </c:pt>
                <c:pt idx="27858">
                  <c:v>7.0856269999999997E-3</c:v>
                </c:pt>
                <c:pt idx="27859">
                  <c:v>9.0918490000000008E-3</c:v>
                </c:pt>
                <c:pt idx="27860">
                  <c:v>1.9460067000000001E-2</c:v>
                </c:pt>
                <c:pt idx="27861">
                  <c:v>1.496923E-2</c:v>
                </c:pt>
                <c:pt idx="27862">
                  <c:v>-1.9255979999999999E-3</c:v>
                </c:pt>
                <c:pt idx="27863">
                  <c:v>1.4958821000000001E-2</c:v>
                </c:pt>
                <c:pt idx="27864">
                  <c:v>1.2704722E-2</c:v>
                </c:pt>
                <c:pt idx="27865">
                  <c:v>1.2642647E-2</c:v>
                </c:pt>
                <c:pt idx="27866">
                  <c:v>1.4682361999999999E-2</c:v>
                </c:pt>
                <c:pt idx="27867">
                  <c:v>1.6112412999999999E-2</c:v>
                </c:pt>
                <c:pt idx="27868">
                  <c:v>1.7748926000000002E-2</c:v>
                </c:pt>
                <c:pt idx="27869">
                  <c:v>1.5843212999999998E-2</c:v>
                </c:pt>
                <c:pt idx="27870">
                  <c:v>1.3703629E-2</c:v>
                </c:pt>
                <c:pt idx="27871">
                  <c:v>1.3984679999999999E-2</c:v>
                </c:pt>
                <c:pt idx="27872">
                  <c:v>1.6594047000000001E-2</c:v>
                </c:pt>
                <c:pt idx="27873">
                  <c:v>1.6643913E-2</c:v>
                </c:pt>
                <c:pt idx="27874">
                  <c:v>1.8265512000000001E-2</c:v>
                </c:pt>
                <c:pt idx="27875">
                  <c:v>2.3965693999999999E-2</c:v>
                </c:pt>
                <c:pt idx="27876">
                  <c:v>1.4975129E-2</c:v>
                </c:pt>
                <c:pt idx="27877">
                  <c:v>1.4001768E-2</c:v>
                </c:pt>
                <c:pt idx="27878">
                  <c:v>1.4916298E-2</c:v>
                </c:pt>
                <c:pt idx="27879">
                  <c:v>1.6860673E-2</c:v>
                </c:pt>
                <c:pt idx="27880">
                  <c:v>1.7473999E-2</c:v>
                </c:pt>
                <c:pt idx="27881">
                  <c:v>1.4824108000000001E-2</c:v>
                </c:pt>
                <c:pt idx="27882">
                  <c:v>1.218758E-2</c:v>
                </c:pt>
                <c:pt idx="27883">
                  <c:v>1.8664121999999998E-2</c:v>
                </c:pt>
                <c:pt idx="27884">
                  <c:v>1.8083818000000002E-2</c:v>
                </c:pt>
                <c:pt idx="27885">
                  <c:v>1.8651469E-2</c:v>
                </c:pt>
                <c:pt idx="27886">
                  <c:v>2.2627301999999998E-2</c:v>
                </c:pt>
                <c:pt idx="27887">
                  <c:v>2.163847E-2</c:v>
                </c:pt>
                <c:pt idx="27888">
                  <c:v>2.6653735000000001E-2</c:v>
                </c:pt>
                <c:pt idx="27889">
                  <c:v>2.4311751E-2</c:v>
                </c:pt>
                <c:pt idx="27890">
                  <c:v>2.3974328999999999E-2</c:v>
                </c:pt>
                <c:pt idx="27891">
                  <c:v>2.4206892000000001E-2</c:v>
                </c:pt>
                <c:pt idx="27892">
                  <c:v>2.5575224000000001E-2</c:v>
                </c:pt>
                <c:pt idx="27893">
                  <c:v>2.7618667E-2</c:v>
                </c:pt>
                <c:pt idx="27894">
                  <c:v>2.4120605E-2</c:v>
                </c:pt>
                <c:pt idx="27895">
                  <c:v>2.4421274999999999E-2</c:v>
                </c:pt>
                <c:pt idx="27896">
                  <c:v>2.5699059999999999E-2</c:v>
                </c:pt>
                <c:pt idx="27897">
                  <c:v>1.7170419999999999E-2</c:v>
                </c:pt>
                <c:pt idx="27898">
                  <c:v>1.9626920999999999E-2</c:v>
                </c:pt>
                <c:pt idx="27899">
                  <c:v>1.9819712E-2</c:v>
                </c:pt>
                <c:pt idx="27900">
                  <c:v>2.2068750000000002E-2</c:v>
                </c:pt>
                <c:pt idx="27901">
                  <c:v>2.5745001E-2</c:v>
                </c:pt>
                <c:pt idx="27902">
                  <c:v>3.8001668000000002E-2</c:v>
                </c:pt>
                <c:pt idx="27903">
                  <c:v>3.6180820000000002E-2</c:v>
                </c:pt>
                <c:pt idx="27904">
                  <c:v>4.1130837000000003E-2</c:v>
                </c:pt>
                <c:pt idx="27905">
                  <c:v>4.6937725999999999E-2</c:v>
                </c:pt>
                <c:pt idx="27906">
                  <c:v>5.0746846999999998E-2</c:v>
                </c:pt>
                <c:pt idx="27907">
                  <c:v>4.8365909999999998E-2</c:v>
                </c:pt>
                <c:pt idx="27908">
                  <c:v>5.3522855000000001E-2</c:v>
                </c:pt>
                <c:pt idx="27909">
                  <c:v>5.2887715000000002E-2</c:v>
                </c:pt>
                <c:pt idx="27910">
                  <c:v>5.2525259999999997E-2</c:v>
                </c:pt>
                <c:pt idx="27911">
                  <c:v>5.2794794999999999E-2</c:v>
                </c:pt>
                <c:pt idx="27912">
                  <c:v>6.3450634000000006E-2</c:v>
                </c:pt>
                <c:pt idx="27913">
                  <c:v>6.2643624999999994E-2</c:v>
                </c:pt>
                <c:pt idx="27914">
                  <c:v>6.1592213999999999E-2</c:v>
                </c:pt>
                <c:pt idx="27915">
                  <c:v>6.7967817E-2</c:v>
                </c:pt>
                <c:pt idx="27916">
                  <c:v>7.7884897999999994E-2</c:v>
                </c:pt>
                <c:pt idx="27917">
                  <c:v>7.2825960999999995E-2</c:v>
                </c:pt>
                <c:pt idx="27918">
                  <c:v>7.2367094000000007E-2</c:v>
                </c:pt>
                <c:pt idx="27919">
                  <c:v>7.1245216E-2</c:v>
                </c:pt>
                <c:pt idx="27920">
                  <c:v>7.5953155999999994E-2</c:v>
                </c:pt>
                <c:pt idx="27921">
                  <c:v>7.5628892000000003E-2</c:v>
                </c:pt>
                <c:pt idx="27922">
                  <c:v>7.7992186000000005E-2</c:v>
                </c:pt>
                <c:pt idx="27923">
                  <c:v>7.3376350000000007E-2</c:v>
                </c:pt>
                <c:pt idx="27924">
                  <c:v>7.4812590999999998E-2</c:v>
                </c:pt>
                <c:pt idx="27925">
                  <c:v>8.1628479000000004E-2</c:v>
                </c:pt>
                <c:pt idx="27926">
                  <c:v>8.1467360000000003E-2</c:v>
                </c:pt>
                <c:pt idx="27927">
                  <c:v>7.5612888000000003E-2</c:v>
                </c:pt>
                <c:pt idx="27928">
                  <c:v>8.1433496999999994E-2</c:v>
                </c:pt>
                <c:pt idx="27929">
                  <c:v>7.8313276000000001E-2</c:v>
                </c:pt>
                <c:pt idx="27930">
                  <c:v>7.8033908999999999E-2</c:v>
                </c:pt>
                <c:pt idx="27931">
                  <c:v>7.7243455000000003E-2</c:v>
                </c:pt>
                <c:pt idx="27932">
                  <c:v>7.6081254000000001E-2</c:v>
                </c:pt>
                <c:pt idx="27933">
                  <c:v>7.3988669000000007E-2</c:v>
                </c:pt>
                <c:pt idx="27934">
                  <c:v>7.6490170999999996E-2</c:v>
                </c:pt>
                <c:pt idx="27935">
                  <c:v>7.9028926999999999E-2</c:v>
                </c:pt>
                <c:pt idx="27936">
                  <c:v>8.2911818999999998E-2</c:v>
                </c:pt>
                <c:pt idx="27937">
                  <c:v>8.1827744999999993E-2</c:v>
                </c:pt>
                <c:pt idx="27938">
                  <c:v>8.3989963000000001E-2</c:v>
                </c:pt>
                <c:pt idx="27939">
                  <c:v>7.8862809000000006E-2</c:v>
                </c:pt>
                <c:pt idx="27940">
                  <c:v>8.1446342000000005E-2</c:v>
                </c:pt>
                <c:pt idx="27941">
                  <c:v>8.3117603999999998E-2</c:v>
                </c:pt>
                <c:pt idx="27942">
                  <c:v>8.7956830999999999E-2</c:v>
                </c:pt>
                <c:pt idx="27943">
                  <c:v>8.5689023000000003E-2</c:v>
                </c:pt>
                <c:pt idx="27944">
                  <c:v>8.6434974999999997E-2</c:v>
                </c:pt>
                <c:pt idx="27945">
                  <c:v>9.0344720000000003E-2</c:v>
                </c:pt>
                <c:pt idx="27946">
                  <c:v>9.0731411999999997E-2</c:v>
                </c:pt>
                <c:pt idx="27947">
                  <c:v>8.4938190999999996E-2</c:v>
                </c:pt>
                <c:pt idx="27948">
                  <c:v>8.8111608999999994E-2</c:v>
                </c:pt>
                <c:pt idx="27949">
                  <c:v>9.0821706000000002E-2</c:v>
                </c:pt>
                <c:pt idx="27950">
                  <c:v>8.7867998000000003E-2</c:v>
                </c:pt>
                <c:pt idx="27951">
                  <c:v>8.8777378000000004E-2</c:v>
                </c:pt>
                <c:pt idx="27952">
                  <c:v>9.2813126999999995E-2</c:v>
                </c:pt>
                <c:pt idx="27953">
                  <c:v>8.8903098999999999E-2</c:v>
                </c:pt>
                <c:pt idx="27954">
                  <c:v>9.2728994999999995E-2</c:v>
                </c:pt>
                <c:pt idx="27955">
                  <c:v>9.7686677999999999E-2</c:v>
                </c:pt>
                <c:pt idx="27956">
                  <c:v>9.9664077000000004E-2</c:v>
                </c:pt>
                <c:pt idx="27957">
                  <c:v>9.6296877000000003E-2</c:v>
                </c:pt>
                <c:pt idx="27958">
                  <c:v>9.5973833999999994E-2</c:v>
                </c:pt>
                <c:pt idx="27959">
                  <c:v>9.8385035999999995E-2</c:v>
                </c:pt>
                <c:pt idx="27960">
                  <c:v>9.8561599999999999E-2</c:v>
                </c:pt>
                <c:pt idx="27961">
                  <c:v>0.102129266</c:v>
                </c:pt>
                <c:pt idx="27962">
                  <c:v>0.10403715099999999</c:v>
                </c:pt>
                <c:pt idx="27963">
                  <c:v>0.103540443</c:v>
                </c:pt>
                <c:pt idx="27964">
                  <c:v>9.9522798999999995E-2</c:v>
                </c:pt>
                <c:pt idx="27965">
                  <c:v>0.10148944</c:v>
                </c:pt>
                <c:pt idx="27966">
                  <c:v>0.104368582</c:v>
                </c:pt>
                <c:pt idx="27967">
                  <c:v>0.107125953</c:v>
                </c:pt>
                <c:pt idx="27968">
                  <c:v>0.10455413199999999</c:v>
                </c:pt>
                <c:pt idx="27969">
                  <c:v>0.10475182500000001</c:v>
                </c:pt>
                <c:pt idx="27970">
                  <c:v>0.10176909000000001</c:v>
                </c:pt>
                <c:pt idx="27971">
                  <c:v>0.106929131</c:v>
                </c:pt>
                <c:pt idx="27972">
                  <c:v>0.11422059699999999</c:v>
                </c:pt>
                <c:pt idx="27973">
                  <c:v>0.113732219</c:v>
                </c:pt>
                <c:pt idx="27974">
                  <c:v>0.101825491</c:v>
                </c:pt>
                <c:pt idx="27975">
                  <c:v>0.104963824</c:v>
                </c:pt>
                <c:pt idx="27976">
                  <c:v>0.11940295200000001</c:v>
                </c:pt>
                <c:pt idx="27977">
                  <c:v>0.114227705</c:v>
                </c:pt>
                <c:pt idx="27978">
                  <c:v>0.10190685100000001</c:v>
                </c:pt>
                <c:pt idx="27979">
                  <c:v>0.111576043</c:v>
                </c:pt>
                <c:pt idx="27980">
                  <c:v>0.117076002</c:v>
                </c:pt>
                <c:pt idx="27981">
                  <c:v>0.1123152</c:v>
                </c:pt>
                <c:pt idx="27982">
                  <c:v>0.123846687</c:v>
                </c:pt>
                <c:pt idx="27983">
                  <c:v>0.112433754</c:v>
                </c:pt>
                <c:pt idx="27984">
                  <c:v>0.106122598</c:v>
                </c:pt>
                <c:pt idx="27985">
                  <c:v>0.12022727</c:v>
                </c:pt>
                <c:pt idx="27986">
                  <c:v>0.11857477600000001</c:v>
                </c:pt>
                <c:pt idx="27987">
                  <c:v>0.113516718</c:v>
                </c:pt>
                <c:pt idx="27988">
                  <c:v>0.113626704</c:v>
                </c:pt>
                <c:pt idx="27989">
                  <c:v>0.117165387</c:v>
                </c:pt>
                <c:pt idx="27990">
                  <c:v>0.113968797</c:v>
                </c:pt>
                <c:pt idx="27991">
                  <c:v>0.114031903</c:v>
                </c:pt>
                <c:pt idx="27992">
                  <c:v>0.118476182</c:v>
                </c:pt>
                <c:pt idx="27993">
                  <c:v>0.12136048100000001</c:v>
                </c:pt>
                <c:pt idx="27994">
                  <c:v>0.118026204</c:v>
                </c:pt>
                <c:pt idx="27995">
                  <c:v>0.117839135</c:v>
                </c:pt>
                <c:pt idx="27996">
                  <c:v>0.121648252</c:v>
                </c:pt>
                <c:pt idx="27997">
                  <c:v>0.119537793</c:v>
                </c:pt>
                <c:pt idx="27998">
                  <c:v>0.120604657</c:v>
                </c:pt>
                <c:pt idx="27999">
                  <c:v>0.117047317</c:v>
                </c:pt>
                <c:pt idx="28000">
                  <c:v>0.12639288600000001</c:v>
                </c:pt>
                <c:pt idx="28001">
                  <c:v>0.117937453</c:v>
                </c:pt>
                <c:pt idx="28002">
                  <c:v>0.115688413</c:v>
                </c:pt>
                <c:pt idx="28003">
                  <c:v>0.137920827</c:v>
                </c:pt>
                <c:pt idx="28004">
                  <c:v>0.11233876600000001</c:v>
                </c:pt>
                <c:pt idx="28005">
                  <c:v>0.108170643</c:v>
                </c:pt>
                <c:pt idx="28006">
                  <c:v>0.127081215</c:v>
                </c:pt>
                <c:pt idx="28007">
                  <c:v>0.12451642</c:v>
                </c:pt>
                <c:pt idx="28008">
                  <c:v>0.11012017</c:v>
                </c:pt>
                <c:pt idx="28009">
                  <c:v>0.107830815</c:v>
                </c:pt>
                <c:pt idx="28010">
                  <c:v>0.115840003</c:v>
                </c:pt>
                <c:pt idx="28011">
                  <c:v>0.115480974</c:v>
                </c:pt>
                <c:pt idx="28012">
                  <c:v>0.11990395199999999</c:v>
                </c:pt>
                <c:pt idx="28013">
                  <c:v>0.1124347</c:v>
                </c:pt>
                <c:pt idx="28014">
                  <c:v>0.11108873800000001</c:v>
                </c:pt>
                <c:pt idx="28015">
                  <c:v>0.11323635999999999</c:v>
                </c:pt>
                <c:pt idx="28016">
                  <c:v>0.12041597800000001</c:v>
                </c:pt>
                <c:pt idx="28017">
                  <c:v>0.115086995</c:v>
                </c:pt>
                <c:pt idx="28018">
                  <c:v>0.117809281</c:v>
                </c:pt>
                <c:pt idx="28019">
                  <c:v>0.11564659300000001</c:v>
                </c:pt>
                <c:pt idx="28020">
                  <c:v>0.113527246</c:v>
                </c:pt>
                <c:pt idx="28021">
                  <c:v>0.11665242200000001</c:v>
                </c:pt>
                <c:pt idx="28022">
                  <c:v>0.122023486</c:v>
                </c:pt>
                <c:pt idx="28023">
                  <c:v>0.119705491</c:v>
                </c:pt>
                <c:pt idx="28024">
                  <c:v>0.117884159</c:v>
                </c:pt>
                <c:pt idx="28025">
                  <c:v>0.117129602</c:v>
                </c:pt>
                <c:pt idx="28026">
                  <c:v>0.117792726</c:v>
                </c:pt>
                <c:pt idx="28027">
                  <c:v>0.117347941</c:v>
                </c:pt>
                <c:pt idx="28028">
                  <c:v>0.118007869</c:v>
                </c:pt>
                <c:pt idx="28029">
                  <c:v>0.116130978</c:v>
                </c:pt>
                <c:pt idx="28030">
                  <c:v>0.117206633</c:v>
                </c:pt>
                <c:pt idx="28031">
                  <c:v>0.121067286</c:v>
                </c:pt>
                <c:pt idx="28032">
                  <c:v>0.119067781</c:v>
                </c:pt>
                <c:pt idx="28033">
                  <c:v>0.11875537799999999</c:v>
                </c:pt>
                <c:pt idx="28034">
                  <c:v>0.118841931</c:v>
                </c:pt>
                <c:pt idx="28035">
                  <c:v>0.118993342</c:v>
                </c:pt>
                <c:pt idx="28036">
                  <c:v>0.117152035</c:v>
                </c:pt>
                <c:pt idx="28037">
                  <c:v>0.121788777</c:v>
                </c:pt>
                <c:pt idx="28038">
                  <c:v>0.119908318</c:v>
                </c:pt>
                <c:pt idx="28039">
                  <c:v>0.11837332</c:v>
                </c:pt>
                <c:pt idx="28040">
                  <c:v>0.12285541699999999</c:v>
                </c:pt>
                <c:pt idx="28041">
                  <c:v>0.12235291299999999</c:v>
                </c:pt>
                <c:pt idx="28042">
                  <c:v>0.11674430199999999</c:v>
                </c:pt>
                <c:pt idx="28043">
                  <c:v>0.11991702</c:v>
                </c:pt>
                <c:pt idx="28044">
                  <c:v>0.12603083300000001</c:v>
                </c:pt>
                <c:pt idx="28045">
                  <c:v>0.11926458</c:v>
                </c:pt>
                <c:pt idx="28046">
                  <c:v>0.123374633</c:v>
                </c:pt>
                <c:pt idx="28047">
                  <c:v>0.121543549</c:v>
                </c:pt>
                <c:pt idx="28048">
                  <c:v>0.12266527100000001</c:v>
                </c:pt>
                <c:pt idx="28049">
                  <c:v>0.118797623</c:v>
                </c:pt>
                <c:pt idx="28050">
                  <c:v>0.12175533199999999</c:v>
                </c:pt>
                <c:pt idx="28051">
                  <c:v>0.123019852</c:v>
                </c:pt>
                <c:pt idx="28052">
                  <c:v>0.12795814899999999</c:v>
                </c:pt>
                <c:pt idx="28053">
                  <c:v>0.12475064399999999</c:v>
                </c:pt>
                <c:pt idx="28054">
                  <c:v>0.120799579</c:v>
                </c:pt>
                <c:pt idx="28055">
                  <c:v>0.123038679</c:v>
                </c:pt>
                <c:pt idx="28056">
                  <c:v>0.126365229</c:v>
                </c:pt>
                <c:pt idx="28057">
                  <c:v>0.12832690799999999</c:v>
                </c:pt>
                <c:pt idx="28058">
                  <c:v>0.12644884000000001</c:v>
                </c:pt>
                <c:pt idx="28059">
                  <c:v>0.12686435900000001</c:v>
                </c:pt>
                <c:pt idx="28060">
                  <c:v>0.12940049200000001</c:v>
                </c:pt>
                <c:pt idx="28061">
                  <c:v>0.12507711399999999</c:v>
                </c:pt>
                <c:pt idx="28062">
                  <c:v>0.129148558</c:v>
                </c:pt>
                <c:pt idx="28063">
                  <c:v>0.12562693699999999</c:v>
                </c:pt>
                <c:pt idx="28064">
                  <c:v>0.12782217600000001</c:v>
                </c:pt>
                <c:pt idx="28065">
                  <c:v>0.128561065</c:v>
                </c:pt>
                <c:pt idx="28066">
                  <c:v>0.13033926500000001</c:v>
                </c:pt>
                <c:pt idx="28067">
                  <c:v>0.12580680799999999</c:v>
                </c:pt>
                <c:pt idx="28068">
                  <c:v>0.12589842100000001</c:v>
                </c:pt>
                <c:pt idx="28069">
                  <c:v>0.12903495100000001</c:v>
                </c:pt>
                <c:pt idx="28070">
                  <c:v>0.125645533</c:v>
                </c:pt>
                <c:pt idx="28071">
                  <c:v>0.127538085</c:v>
                </c:pt>
                <c:pt idx="28072">
                  <c:v>0.12411752299999999</c:v>
                </c:pt>
                <c:pt idx="28073">
                  <c:v>0.12793111800000001</c:v>
                </c:pt>
                <c:pt idx="28074">
                  <c:v>0.128948703</c:v>
                </c:pt>
                <c:pt idx="28075">
                  <c:v>0.13115817299999999</c:v>
                </c:pt>
                <c:pt idx="28076">
                  <c:v>0.13336727000000001</c:v>
                </c:pt>
                <c:pt idx="28077">
                  <c:v>0.130892918</c:v>
                </c:pt>
                <c:pt idx="28078">
                  <c:v>0.13362559700000001</c:v>
                </c:pt>
                <c:pt idx="28079">
                  <c:v>0.13397261499999999</c:v>
                </c:pt>
                <c:pt idx="28080">
                  <c:v>0.135581702</c:v>
                </c:pt>
                <c:pt idx="28081">
                  <c:v>0.13767617900000001</c:v>
                </c:pt>
                <c:pt idx="28082">
                  <c:v>0.13919925699999999</c:v>
                </c:pt>
                <c:pt idx="28083">
                  <c:v>0.13867048900000001</c:v>
                </c:pt>
                <c:pt idx="28084">
                  <c:v>0.140837237</c:v>
                </c:pt>
                <c:pt idx="28085">
                  <c:v>0.13671132899999999</c:v>
                </c:pt>
                <c:pt idx="28086">
                  <c:v>0.14239823800000001</c:v>
                </c:pt>
                <c:pt idx="28087">
                  <c:v>0.14749209599999999</c:v>
                </c:pt>
                <c:pt idx="28088">
                  <c:v>0.145345584</c:v>
                </c:pt>
                <c:pt idx="28089">
                  <c:v>0.14372831599999999</c:v>
                </c:pt>
                <c:pt idx="28090">
                  <c:v>0.14628122700000001</c:v>
                </c:pt>
                <c:pt idx="28091">
                  <c:v>0.14200368499999999</c:v>
                </c:pt>
                <c:pt idx="28092">
                  <c:v>0.14498881999999999</c:v>
                </c:pt>
                <c:pt idx="28093">
                  <c:v>0.14385949100000001</c:v>
                </c:pt>
                <c:pt idx="28094">
                  <c:v>0.14965373300000001</c:v>
                </c:pt>
                <c:pt idx="28095">
                  <c:v>0.15132103899999999</c:v>
                </c:pt>
                <c:pt idx="28096">
                  <c:v>0.14560456599999999</c:v>
                </c:pt>
                <c:pt idx="28097">
                  <c:v>0.14650379099999999</c:v>
                </c:pt>
                <c:pt idx="28098">
                  <c:v>0.147990644</c:v>
                </c:pt>
                <c:pt idx="28099">
                  <c:v>0.14985354200000001</c:v>
                </c:pt>
                <c:pt idx="28100">
                  <c:v>0.14359670899999999</c:v>
                </c:pt>
                <c:pt idx="28101">
                  <c:v>0.144520178</c:v>
                </c:pt>
                <c:pt idx="28102">
                  <c:v>0.14652873599999999</c:v>
                </c:pt>
                <c:pt idx="28103">
                  <c:v>0.14627225699999999</c:v>
                </c:pt>
                <c:pt idx="28104">
                  <c:v>0.14513535799999999</c:v>
                </c:pt>
                <c:pt idx="28105">
                  <c:v>0.14199416300000001</c:v>
                </c:pt>
                <c:pt idx="28106">
                  <c:v>0.142550498</c:v>
                </c:pt>
                <c:pt idx="28107">
                  <c:v>0.14653027099999999</c:v>
                </c:pt>
                <c:pt idx="28108">
                  <c:v>0.14373713699999999</c:v>
                </c:pt>
                <c:pt idx="28109">
                  <c:v>0.14531880599999999</c:v>
                </c:pt>
                <c:pt idx="28110">
                  <c:v>0.14468284000000001</c:v>
                </c:pt>
                <c:pt idx="28111">
                  <c:v>0.144658536</c:v>
                </c:pt>
                <c:pt idx="28112">
                  <c:v>0.14813236900000001</c:v>
                </c:pt>
                <c:pt idx="28113">
                  <c:v>0.15253259199999999</c:v>
                </c:pt>
                <c:pt idx="28114">
                  <c:v>0.14765128499999999</c:v>
                </c:pt>
                <c:pt idx="28115">
                  <c:v>0.14923213399999999</c:v>
                </c:pt>
                <c:pt idx="28116">
                  <c:v>0.14770214300000001</c:v>
                </c:pt>
                <c:pt idx="28117">
                  <c:v>0.14756122199999999</c:v>
                </c:pt>
                <c:pt idx="28118">
                  <c:v>0.15148378900000001</c:v>
                </c:pt>
                <c:pt idx="28119">
                  <c:v>0.15301276699999999</c:v>
                </c:pt>
                <c:pt idx="28120">
                  <c:v>0.14864864899999999</c:v>
                </c:pt>
                <c:pt idx="28121">
                  <c:v>0.14953306299999999</c:v>
                </c:pt>
                <c:pt idx="28122">
                  <c:v>0.147888303</c:v>
                </c:pt>
                <c:pt idx="28123">
                  <c:v>0.14577774700000001</c:v>
                </c:pt>
                <c:pt idx="28124">
                  <c:v>0.14733649800000001</c:v>
                </c:pt>
                <c:pt idx="28125">
                  <c:v>0.145212814</c:v>
                </c:pt>
                <c:pt idx="28126">
                  <c:v>0.14583653199999999</c:v>
                </c:pt>
                <c:pt idx="28127">
                  <c:v>0.147168994</c:v>
                </c:pt>
                <c:pt idx="28128">
                  <c:v>0.14644967</c:v>
                </c:pt>
                <c:pt idx="28129">
                  <c:v>0.14569404699999999</c:v>
                </c:pt>
                <c:pt idx="28130">
                  <c:v>0.147129223</c:v>
                </c:pt>
                <c:pt idx="28131">
                  <c:v>0.14798676999999999</c:v>
                </c:pt>
                <c:pt idx="28132">
                  <c:v>0.15095673500000001</c:v>
                </c:pt>
                <c:pt idx="28133">
                  <c:v>0.15102833500000001</c:v>
                </c:pt>
                <c:pt idx="28134">
                  <c:v>0.14638431399999999</c:v>
                </c:pt>
                <c:pt idx="28135">
                  <c:v>0.14861009999999999</c:v>
                </c:pt>
                <c:pt idx="28136">
                  <c:v>0.14986817499999999</c:v>
                </c:pt>
                <c:pt idx="28137">
                  <c:v>0.15207648300000001</c:v>
                </c:pt>
                <c:pt idx="28138">
                  <c:v>0.15087141100000001</c:v>
                </c:pt>
                <c:pt idx="28139">
                  <c:v>0.146980256</c:v>
                </c:pt>
                <c:pt idx="28140">
                  <c:v>0.149992019</c:v>
                </c:pt>
                <c:pt idx="28141">
                  <c:v>0.148931548</c:v>
                </c:pt>
                <c:pt idx="28142">
                  <c:v>0.14894485499999999</c:v>
                </c:pt>
                <c:pt idx="28143">
                  <c:v>0.15051931099999999</c:v>
                </c:pt>
                <c:pt idx="28144">
                  <c:v>0.14944793300000001</c:v>
                </c:pt>
                <c:pt idx="28145">
                  <c:v>0.14797546</c:v>
                </c:pt>
                <c:pt idx="28146">
                  <c:v>0.14478434600000001</c:v>
                </c:pt>
                <c:pt idx="28147">
                  <c:v>0.14698784100000001</c:v>
                </c:pt>
                <c:pt idx="28148">
                  <c:v>0.15326385200000001</c:v>
                </c:pt>
                <c:pt idx="28149">
                  <c:v>0.151913673</c:v>
                </c:pt>
                <c:pt idx="28150">
                  <c:v>0.150592476</c:v>
                </c:pt>
                <c:pt idx="28151">
                  <c:v>0.15301308</c:v>
                </c:pt>
                <c:pt idx="28152">
                  <c:v>0.15148176299999999</c:v>
                </c:pt>
                <c:pt idx="28153">
                  <c:v>0.15164040000000001</c:v>
                </c:pt>
                <c:pt idx="28154">
                  <c:v>0.15321353099999999</c:v>
                </c:pt>
                <c:pt idx="28155">
                  <c:v>0.15237097399999999</c:v>
                </c:pt>
                <c:pt idx="28156">
                  <c:v>0.15692204200000001</c:v>
                </c:pt>
                <c:pt idx="28157">
                  <c:v>0.15497340300000001</c:v>
                </c:pt>
                <c:pt idx="28158">
                  <c:v>0.15632975099999999</c:v>
                </c:pt>
                <c:pt idx="28159">
                  <c:v>0.151527882</c:v>
                </c:pt>
                <c:pt idx="28160">
                  <c:v>0.150782734</c:v>
                </c:pt>
                <c:pt idx="28161">
                  <c:v>0.154408932</c:v>
                </c:pt>
                <c:pt idx="28162">
                  <c:v>0.156204432</c:v>
                </c:pt>
                <c:pt idx="28163">
                  <c:v>0.15501949200000001</c:v>
                </c:pt>
                <c:pt idx="28164">
                  <c:v>0.157636583</c:v>
                </c:pt>
                <c:pt idx="28165">
                  <c:v>0.155360684</c:v>
                </c:pt>
                <c:pt idx="28166">
                  <c:v>0.155265346</c:v>
                </c:pt>
                <c:pt idx="28167">
                  <c:v>0.160480976</c:v>
                </c:pt>
                <c:pt idx="28168">
                  <c:v>0.16117152600000001</c:v>
                </c:pt>
                <c:pt idx="28169">
                  <c:v>0.15716971499999999</c:v>
                </c:pt>
                <c:pt idx="28170">
                  <c:v>0.15416780099999999</c:v>
                </c:pt>
                <c:pt idx="28171">
                  <c:v>0.158622399</c:v>
                </c:pt>
                <c:pt idx="28172">
                  <c:v>0.15679760300000001</c:v>
                </c:pt>
                <c:pt idx="28173">
                  <c:v>0.15509198599999999</c:v>
                </c:pt>
                <c:pt idx="28174">
                  <c:v>0.154351354</c:v>
                </c:pt>
                <c:pt idx="28175">
                  <c:v>0.156471744</c:v>
                </c:pt>
                <c:pt idx="28176">
                  <c:v>0.15837511400000001</c:v>
                </c:pt>
                <c:pt idx="28177">
                  <c:v>0.15703055299999999</c:v>
                </c:pt>
                <c:pt idx="28178">
                  <c:v>0.154894963</c:v>
                </c:pt>
                <c:pt idx="28179">
                  <c:v>0.15264186299999999</c:v>
                </c:pt>
                <c:pt idx="28180">
                  <c:v>0.154642686</c:v>
                </c:pt>
                <c:pt idx="28181">
                  <c:v>0.15661615100000001</c:v>
                </c:pt>
                <c:pt idx="28182">
                  <c:v>0.15687261499999999</c:v>
                </c:pt>
                <c:pt idx="28183">
                  <c:v>0.153555736</c:v>
                </c:pt>
                <c:pt idx="28184">
                  <c:v>0.154933393</c:v>
                </c:pt>
                <c:pt idx="28185">
                  <c:v>0.15813054100000001</c:v>
                </c:pt>
                <c:pt idx="28186">
                  <c:v>0.15440584700000001</c:v>
                </c:pt>
                <c:pt idx="28187">
                  <c:v>0.156245932</c:v>
                </c:pt>
                <c:pt idx="28188">
                  <c:v>0.15827685599999999</c:v>
                </c:pt>
                <c:pt idx="28189">
                  <c:v>0.15748195400000001</c:v>
                </c:pt>
                <c:pt idx="28190">
                  <c:v>0.15251888299999999</c:v>
                </c:pt>
                <c:pt idx="28191">
                  <c:v>0.15531019900000001</c:v>
                </c:pt>
                <c:pt idx="28192">
                  <c:v>0.15416717499999999</c:v>
                </c:pt>
                <c:pt idx="28193">
                  <c:v>0.156285644</c:v>
                </c:pt>
                <c:pt idx="28194">
                  <c:v>0.15364992599999999</c:v>
                </c:pt>
                <c:pt idx="28195">
                  <c:v>0.15383744199999999</c:v>
                </c:pt>
                <c:pt idx="28196">
                  <c:v>0.151253372</c:v>
                </c:pt>
                <c:pt idx="28197">
                  <c:v>0.15320476899999999</c:v>
                </c:pt>
                <c:pt idx="28198">
                  <c:v>0.15237040800000001</c:v>
                </c:pt>
                <c:pt idx="28199">
                  <c:v>0.156288445</c:v>
                </c:pt>
                <c:pt idx="28200">
                  <c:v>0.154506266</c:v>
                </c:pt>
                <c:pt idx="28201">
                  <c:v>0.15229411400000001</c:v>
                </c:pt>
                <c:pt idx="28202">
                  <c:v>0.15017956499999999</c:v>
                </c:pt>
                <c:pt idx="28203">
                  <c:v>0.152013764</c:v>
                </c:pt>
                <c:pt idx="28204">
                  <c:v>0.152990878</c:v>
                </c:pt>
                <c:pt idx="28205">
                  <c:v>0.150909975</c:v>
                </c:pt>
                <c:pt idx="28206">
                  <c:v>0.150271878</c:v>
                </c:pt>
                <c:pt idx="28207">
                  <c:v>0.15541195899999999</c:v>
                </c:pt>
                <c:pt idx="28208">
                  <c:v>0.15378503499999999</c:v>
                </c:pt>
                <c:pt idx="28209">
                  <c:v>0.152333885</c:v>
                </c:pt>
                <c:pt idx="28210">
                  <c:v>0.15520663600000001</c:v>
                </c:pt>
                <c:pt idx="28211">
                  <c:v>0.15014256500000001</c:v>
                </c:pt>
                <c:pt idx="28212">
                  <c:v>0.15627609200000001</c:v>
                </c:pt>
                <c:pt idx="28213">
                  <c:v>0.152611777</c:v>
                </c:pt>
                <c:pt idx="28214">
                  <c:v>0.15421739200000001</c:v>
                </c:pt>
                <c:pt idx="28215">
                  <c:v>0.15033116899999999</c:v>
                </c:pt>
                <c:pt idx="28216">
                  <c:v>0.15819707499999999</c:v>
                </c:pt>
                <c:pt idx="28217">
                  <c:v>0.15278255900000001</c:v>
                </c:pt>
                <c:pt idx="28218">
                  <c:v>0.15083739199999999</c:v>
                </c:pt>
                <c:pt idx="28219">
                  <c:v>0.155012175</c:v>
                </c:pt>
                <c:pt idx="28220">
                  <c:v>0.14954124399999999</c:v>
                </c:pt>
                <c:pt idx="28221">
                  <c:v>0.162623778</c:v>
                </c:pt>
                <c:pt idx="28222">
                  <c:v>0.166748494</c:v>
                </c:pt>
                <c:pt idx="28223">
                  <c:v>0.14158770400000001</c:v>
                </c:pt>
                <c:pt idx="28224">
                  <c:v>0.15169280800000001</c:v>
                </c:pt>
                <c:pt idx="28225">
                  <c:v>0.165583536</c:v>
                </c:pt>
                <c:pt idx="28226">
                  <c:v>0.14575444200000001</c:v>
                </c:pt>
                <c:pt idx="28227">
                  <c:v>0.15268099299999999</c:v>
                </c:pt>
                <c:pt idx="28228">
                  <c:v>0.161316022</c:v>
                </c:pt>
                <c:pt idx="28229">
                  <c:v>0.15315331500000001</c:v>
                </c:pt>
                <c:pt idx="28230">
                  <c:v>0.151152492</c:v>
                </c:pt>
                <c:pt idx="28231">
                  <c:v>0.15251031500000001</c:v>
                </c:pt>
                <c:pt idx="28232">
                  <c:v>0.15273827300000001</c:v>
                </c:pt>
                <c:pt idx="28233">
                  <c:v>0.155559108</c:v>
                </c:pt>
                <c:pt idx="28234">
                  <c:v>0.15435217300000001</c:v>
                </c:pt>
                <c:pt idx="28235">
                  <c:v>0.148673207</c:v>
                </c:pt>
                <c:pt idx="28236">
                  <c:v>0.15183384699999999</c:v>
                </c:pt>
                <c:pt idx="28237">
                  <c:v>0.15390910199999999</c:v>
                </c:pt>
                <c:pt idx="28238">
                  <c:v>0.15043208</c:v>
                </c:pt>
                <c:pt idx="28239">
                  <c:v>0.14768598999999999</c:v>
                </c:pt>
                <c:pt idx="28240">
                  <c:v>0.15238779799999999</c:v>
                </c:pt>
                <c:pt idx="28241">
                  <c:v>0.147696674</c:v>
                </c:pt>
                <c:pt idx="28242">
                  <c:v>0.150189921</c:v>
                </c:pt>
                <c:pt idx="28243">
                  <c:v>0.15003840600000001</c:v>
                </c:pt>
                <c:pt idx="28244">
                  <c:v>0.13838387999999999</c:v>
                </c:pt>
                <c:pt idx="28245">
                  <c:v>0.15784500500000001</c:v>
                </c:pt>
                <c:pt idx="28246">
                  <c:v>0.15470540499999999</c:v>
                </c:pt>
                <c:pt idx="28247">
                  <c:v>0.14107993199999999</c:v>
                </c:pt>
                <c:pt idx="28248">
                  <c:v>0.146123424</c:v>
                </c:pt>
                <c:pt idx="28249">
                  <c:v>0.14811033000000001</c:v>
                </c:pt>
                <c:pt idx="28250">
                  <c:v>0.14468629699999999</c:v>
                </c:pt>
                <c:pt idx="28251">
                  <c:v>0.15200403300000001</c:v>
                </c:pt>
                <c:pt idx="28252">
                  <c:v>0.153557464</c:v>
                </c:pt>
                <c:pt idx="28253">
                  <c:v>0.138999864</c:v>
                </c:pt>
                <c:pt idx="28254">
                  <c:v>0.14481781399999999</c:v>
                </c:pt>
                <c:pt idx="28255">
                  <c:v>0.149566486</c:v>
                </c:pt>
                <c:pt idx="28256">
                  <c:v>0.147337154</c:v>
                </c:pt>
                <c:pt idx="28257">
                  <c:v>0.141083285</c:v>
                </c:pt>
                <c:pt idx="28258">
                  <c:v>0.14625062</c:v>
                </c:pt>
                <c:pt idx="28259">
                  <c:v>0.151206017</c:v>
                </c:pt>
                <c:pt idx="28260">
                  <c:v>0.144507632</c:v>
                </c:pt>
                <c:pt idx="28261">
                  <c:v>0.14097383599999999</c:v>
                </c:pt>
                <c:pt idx="28262">
                  <c:v>0.14123775099999999</c:v>
                </c:pt>
                <c:pt idx="28263">
                  <c:v>0.14577183099999999</c:v>
                </c:pt>
                <c:pt idx="28264">
                  <c:v>0.14273396099999999</c:v>
                </c:pt>
                <c:pt idx="28265">
                  <c:v>0.145479366</c:v>
                </c:pt>
                <c:pt idx="28266">
                  <c:v>0.142117664</c:v>
                </c:pt>
                <c:pt idx="28267">
                  <c:v>0.14377138</c:v>
                </c:pt>
                <c:pt idx="28268">
                  <c:v>0.141558826</c:v>
                </c:pt>
                <c:pt idx="28269">
                  <c:v>0.140928477</c:v>
                </c:pt>
                <c:pt idx="28270">
                  <c:v>0.14445796599999999</c:v>
                </c:pt>
                <c:pt idx="28271">
                  <c:v>0.139544696</c:v>
                </c:pt>
                <c:pt idx="28272">
                  <c:v>0.14453946100000001</c:v>
                </c:pt>
                <c:pt idx="28273">
                  <c:v>0.14455406400000001</c:v>
                </c:pt>
                <c:pt idx="28274">
                  <c:v>0.14267094399999999</c:v>
                </c:pt>
                <c:pt idx="28275">
                  <c:v>0.14256550400000001</c:v>
                </c:pt>
                <c:pt idx="28276">
                  <c:v>0.144496024</c:v>
                </c:pt>
                <c:pt idx="28277">
                  <c:v>0.140746757</c:v>
                </c:pt>
                <c:pt idx="28278">
                  <c:v>0.142870635</c:v>
                </c:pt>
                <c:pt idx="28279">
                  <c:v>0.14210721900000001</c:v>
                </c:pt>
                <c:pt idx="28280">
                  <c:v>0.142404169</c:v>
                </c:pt>
                <c:pt idx="28281">
                  <c:v>0.141826957</c:v>
                </c:pt>
                <c:pt idx="28282">
                  <c:v>0.140574738</c:v>
                </c:pt>
                <c:pt idx="28283">
                  <c:v>0.142852068</c:v>
                </c:pt>
                <c:pt idx="28284">
                  <c:v>0.13919474200000001</c:v>
                </c:pt>
                <c:pt idx="28285">
                  <c:v>0.14120633899999999</c:v>
                </c:pt>
                <c:pt idx="28286">
                  <c:v>0.142110229</c:v>
                </c:pt>
                <c:pt idx="28287">
                  <c:v>0.14185842900000001</c:v>
                </c:pt>
                <c:pt idx="28288">
                  <c:v>0.13863867499999999</c:v>
                </c:pt>
                <c:pt idx="28289">
                  <c:v>0.14110545799999999</c:v>
                </c:pt>
                <c:pt idx="28290">
                  <c:v>0.13826200399999999</c:v>
                </c:pt>
                <c:pt idx="28291">
                  <c:v>0.13918228399999999</c:v>
                </c:pt>
                <c:pt idx="28292">
                  <c:v>0.14232774100000001</c:v>
                </c:pt>
                <c:pt idx="28293">
                  <c:v>0.14121755999999999</c:v>
                </c:pt>
                <c:pt idx="28294">
                  <c:v>0.14246285</c:v>
                </c:pt>
                <c:pt idx="28295">
                  <c:v>0.14247548600000001</c:v>
                </c:pt>
                <c:pt idx="28296">
                  <c:v>0.14144164300000001</c:v>
                </c:pt>
                <c:pt idx="28297">
                  <c:v>0.143633649</c:v>
                </c:pt>
                <c:pt idx="28298">
                  <c:v>0.146766335</c:v>
                </c:pt>
                <c:pt idx="28299">
                  <c:v>0.14597716899999999</c:v>
                </c:pt>
                <c:pt idx="28300">
                  <c:v>0.141379222</c:v>
                </c:pt>
                <c:pt idx="28301">
                  <c:v>0.14205662899999999</c:v>
                </c:pt>
                <c:pt idx="28302">
                  <c:v>0.14476239699999999</c:v>
                </c:pt>
                <c:pt idx="28303">
                  <c:v>0.14415219400000001</c:v>
                </c:pt>
                <c:pt idx="28304">
                  <c:v>0.13991910199999999</c:v>
                </c:pt>
                <c:pt idx="28305">
                  <c:v>0.140044048</c:v>
                </c:pt>
                <c:pt idx="28306">
                  <c:v>0.14638263000000001</c:v>
                </c:pt>
                <c:pt idx="28307">
                  <c:v>0.14194697100000001</c:v>
                </c:pt>
                <c:pt idx="28308">
                  <c:v>0.140413538</c:v>
                </c:pt>
                <c:pt idx="28309">
                  <c:v>0.13898252</c:v>
                </c:pt>
                <c:pt idx="28310">
                  <c:v>0.142806813</c:v>
                </c:pt>
                <c:pt idx="28311">
                  <c:v>0.14465013099999999</c:v>
                </c:pt>
                <c:pt idx="28312">
                  <c:v>0.14455504699999999</c:v>
                </c:pt>
                <c:pt idx="28313">
                  <c:v>0.14055921099999999</c:v>
                </c:pt>
                <c:pt idx="28314">
                  <c:v>0.140092358</c:v>
                </c:pt>
                <c:pt idx="28315">
                  <c:v>0.144598052</c:v>
                </c:pt>
                <c:pt idx="28316">
                  <c:v>0.142317846</c:v>
                </c:pt>
                <c:pt idx="28317">
                  <c:v>0.139143035</c:v>
                </c:pt>
                <c:pt idx="28318">
                  <c:v>0.137780026</c:v>
                </c:pt>
                <c:pt idx="28319">
                  <c:v>0.14221693599999999</c:v>
                </c:pt>
                <c:pt idx="28320">
                  <c:v>0.14009919800000001</c:v>
                </c:pt>
                <c:pt idx="28321">
                  <c:v>0.141577378</c:v>
                </c:pt>
                <c:pt idx="28322">
                  <c:v>0.141625583</c:v>
                </c:pt>
                <c:pt idx="28323">
                  <c:v>0.14004229000000001</c:v>
                </c:pt>
                <c:pt idx="28324">
                  <c:v>0.14486047599999999</c:v>
                </c:pt>
                <c:pt idx="28325">
                  <c:v>0.14422547799999999</c:v>
                </c:pt>
                <c:pt idx="28326">
                  <c:v>0.14237564799999999</c:v>
                </c:pt>
                <c:pt idx="28327">
                  <c:v>0.143385395</c:v>
                </c:pt>
                <c:pt idx="28328">
                  <c:v>0.144737482</c:v>
                </c:pt>
                <c:pt idx="28329">
                  <c:v>0.14629840899999999</c:v>
                </c:pt>
                <c:pt idx="28330">
                  <c:v>0.14335908</c:v>
                </c:pt>
                <c:pt idx="28331">
                  <c:v>0.143811837</c:v>
                </c:pt>
                <c:pt idx="28332">
                  <c:v>0.144592673</c:v>
                </c:pt>
                <c:pt idx="28333">
                  <c:v>0.14073391299999999</c:v>
                </c:pt>
                <c:pt idx="28334">
                  <c:v>0.141835928</c:v>
                </c:pt>
                <c:pt idx="28335">
                  <c:v>0.13788947500000001</c:v>
                </c:pt>
                <c:pt idx="28336">
                  <c:v>0.144670412</c:v>
                </c:pt>
                <c:pt idx="28337">
                  <c:v>0.14450094099999999</c:v>
                </c:pt>
                <c:pt idx="28338">
                  <c:v>0.146496713</c:v>
                </c:pt>
                <c:pt idx="28339">
                  <c:v>0.14366979899999999</c:v>
                </c:pt>
                <c:pt idx="28340">
                  <c:v>0.14353743199999999</c:v>
                </c:pt>
                <c:pt idx="28341">
                  <c:v>0.14334496899999999</c:v>
                </c:pt>
                <c:pt idx="28342">
                  <c:v>0.144605443</c:v>
                </c:pt>
                <c:pt idx="28343">
                  <c:v>0.141983151</c:v>
                </c:pt>
                <c:pt idx="28344">
                  <c:v>0.14207156000000001</c:v>
                </c:pt>
                <c:pt idx="28345">
                  <c:v>0.141826704</c:v>
                </c:pt>
                <c:pt idx="28346">
                  <c:v>0.14514686199999999</c:v>
                </c:pt>
                <c:pt idx="28347">
                  <c:v>0.14416469600000001</c:v>
                </c:pt>
                <c:pt idx="28348">
                  <c:v>0.14446882899999999</c:v>
                </c:pt>
                <c:pt idx="28349">
                  <c:v>0.146242604</c:v>
                </c:pt>
                <c:pt idx="28350">
                  <c:v>0.14185984400000001</c:v>
                </c:pt>
                <c:pt idx="28351">
                  <c:v>0.14591024799999999</c:v>
                </c:pt>
                <c:pt idx="28352">
                  <c:v>0.14303803400000001</c:v>
                </c:pt>
                <c:pt idx="28353">
                  <c:v>0.139847368</c:v>
                </c:pt>
                <c:pt idx="28354">
                  <c:v>0.14511057699999999</c:v>
                </c:pt>
                <c:pt idx="28355">
                  <c:v>0.146091744</c:v>
                </c:pt>
                <c:pt idx="28356">
                  <c:v>0.14664727399999999</c:v>
                </c:pt>
                <c:pt idx="28357">
                  <c:v>0.145406008</c:v>
                </c:pt>
                <c:pt idx="28358">
                  <c:v>0.14351728599999999</c:v>
                </c:pt>
                <c:pt idx="28359">
                  <c:v>0.145359039</c:v>
                </c:pt>
                <c:pt idx="28360">
                  <c:v>0.14443785000000001</c:v>
                </c:pt>
                <c:pt idx="28361">
                  <c:v>0.14655718200000001</c:v>
                </c:pt>
                <c:pt idx="28362">
                  <c:v>0.147330299</c:v>
                </c:pt>
                <c:pt idx="28363">
                  <c:v>0.146514118</c:v>
                </c:pt>
                <c:pt idx="28364">
                  <c:v>0.142107651</c:v>
                </c:pt>
                <c:pt idx="28365">
                  <c:v>0.14327395000000001</c:v>
                </c:pt>
                <c:pt idx="28366">
                  <c:v>0.14901572499999999</c:v>
                </c:pt>
                <c:pt idx="28367">
                  <c:v>0.14885072399999999</c:v>
                </c:pt>
                <c:pt idx="28368">
                  <c:v>0.150306419</c:v>
                </c:pt>
                <c:pt idx="28369">
                  <c:v>0.145593256</c:v>
                </c:pt>
                <c:pt idx="28370">
                  <c:v>0.14772723600000001</c:v>
                </c:pt>
                <c:pt idx="28371">
                  <c:v>0.14985111400000001</c:v>
                </c:pt>
                <c:pt idx="28372">
                  <c:v>0.147537634</c:v>
                </c:pt>
                <c:pt idx="28373">
                  <c:v>0.15020534399999999</c:v>
                </c:pt>
                <c:pt idx="28374">
                  <c:v>0.151915878</c:v>
                </c:pt>
                <c:pt idx="28375">
                  <c:v>0.15131336500000001</c:v>
                </c:pt>
                <c:pt idx="28376">
                  <c:v>0.15307131400000001</c:v>
                </c:pt>
                <c:pt idx="28377">
                  <c:v>0.15357647799999999</c:v>
                </c:pt>
                <c:pt idx="28378">
                  <c:v>0.15254183099999999</c:v>
                </c:pt>
                <c:pt idx="28379">
                  <c:v>0.15259321000000001</c:v>
                </c:pt>
                <c:pt idx="28380">
                  <c:v>0.15138226699999999</c:v>
                </c:pt>
                <c:pt idx="28381">
                  <c:v>0.15341748299999999</c:v>
                </c:pt>
                <c:pt idx="28382">
                  <c:v>0.154189259</c:v>
                </c:pt>
                <c:pt idx="28383">
                  <c:v>0.15080675499999999</c:v>
                </c:pt>
                <c:pt idx="28384">
                  <c:v>0.14836169799999999</c:v>
                </c:pt>
                <c:pt idx="28385">
                  <c:v>0.152150169</c:v>
                </c:pt>
                <c:pt idx="28386">
                  <c:v>0.15014614200000001</c:v>
                </c:pt>
                <c:pt idx="28387">
                  <c:v>0.147432551</c:v>
                </c:pt>
                <c:pt idx="28388">
                  <c:v>0.154024407</c:v>
                </c:pt>
                <c:pt idx="28389">
                  <c:v>0.153684705</c:v>
                </c:pt>
                <c:pt idx="28390">
                  <c:v>0.150266275</c:v>
                </c:pt>
                <c:pt idx="28391">
                  <c:v>0.15204812600000001</c:v>
                </c:pt>
                <c:pt idx="28392">
                  <c:v>0.15342231100000001</c:v>
                </c:pt>
                <c:pt idx="28393">
                  <c:v>0.15305344800000001</c:v>
                </c:pt>
                <c:pt idx="28394">
                  <c:v>0.15360418000000001</c:v>
                </c:pt>
                <c:pt idx="28395">
                  <c:v>0.15309239899999999</c:v>
                </c:pt>
                <c:pt idx="28396">
                  <c:v>0.15591774899999999</c:v>
                </c:pt>
                <c:pt idx="28397">
                  <c:v>0.15816846500000001</c:v>
                </c:pt>
                <c:pt idx="28398">
                  <c:v>0.15552474599999999</c:v>
                </c:pt>
                <c:pt idx="28399">
                  <c:v>0.15597881399999999</c:v>
                </c:pt>
                <c:pt idx="28400">
                  <c:v>0.152099386</c:v>
                </c:pt>
                <c:pt idx="28401">
                  <c:v>0.153991565</c:v>
                </c:pt>
                <c:pt idx="28402">
                  <c:v>0.158108637</c:v>
                </c:pt>
                <c:pt idx="28403">
                  <c:v>0.15743896399999999</c:v>
                </c:pt>
                <c:pt idx="28404">
                  <c:v>0.15771088</c:v>
                </c:pt>
                <c:pt idx="28405">
                  <c:v>0.156322882</c:v>
                </c:pt>
                <c:pt idx="28406">
                  <c:v>0.16090485500000001</c:v>
                </c:pt>
                <c:pt idx="28407">
                  <c:v>0.157320246</c:v>
                </c:pt>
                <c:pt idx="28408">
                  <c:v>0.15849416</c:v>
                </c:pt>
                <c:pt idx="28409">
                  <c:v>0.15767931900000001</c:v>
                </c:pt>
                <c:pt idx="28410">
                  <c:v>0.157519251</c:v>
                </c:pt>
                <c:pt idx="28411">
                  <c:v>0.16105479</c:v>
                </c:pt>
                <c:pt idx="28412">
                  <c:v>0.157526374</c:v>
                </c:pt>
                <c:pt idx="28413">
                  <c:v>0.15957495599999999</c:v>
                </c:pt>
                <c:pt idx="28414">
                  <c:v>0.16057549400000001</c:v>
                </c:pt>
                <c:pt idx="28415">
                  <c:v>0.16079534600000001</c:v>
                </c:pt>
                <c:pt idx="28416">
                  <c:v>0.161811605</c:v>
                </c:pt>
                <c:pt idx="28417">
                  <c:v>0.158912152</c:v>
                </c:pt>
                <c:pt idx="28418">
                  <c:v>0.163006768</c:v>
                </c:pt>
                <c:pt idx="28419">
                  <c:v>0.16458977799999999</c:v>
                </c:pt>
                <c:pt idx="28420">
                  <c:v>0.1628723</c:v>
                </c:pt>
                <c:pt idx="28421">
                  <c:v>0.16538803299999999</c:v>
                </c:pt>
                <c:pt idx="28422">
                  <c:v>0.16455446200000001</c:v>
                </c:pt>
                <c:pt idx="28423">
                  <c:v>0.16319750199999999</c:v>
                </c:pt>
                <c:pt idx="28424">
                  <c:v>0.16540765800000001</c:v>
                </c:pt>
                <c:pt idx="28425">
                  <c:v>0.169452876</c:v>
                </c:pt>
                <c:pt idx="28426">
                  <c:v>0.16660223900000001</c:v>
                </c:pt>
                <c:pt idx="28427">
                  <c:v>0.167400613</c:v>
                </c:pt>
                <c:pt idx="28428">
                  <c:v>0.17095912999999999</c:v>
                </c:pt>
                <c:pt idx="28429">
                  <c:v>0.17150406500000001</c:v>
                </c:pt>
                <c:pt idx="28430">
                  <c:v>0.1707187</c:v>
                </c:pt>
                <c:pt idx="28431">
                  <c:v>0.169073954</c:v>
                </c:pt>
                <c:pt idx="28432">
                  <c:v>0.16959780499999999</c:v>
                </c:pt>
                <c:pt idx="28433">
                  <c:v>0.17098176500000001</c:v>
                </c:pt>
                <c:pt idx="28434">
                  <c:v>0.170587882</c:v>
                </c:pt>
                <c:pt idx="28435">
                  <c:v>0.17062760900000001</c:v>
                </c:pt>
                <c:pt idx="28436">
                  <c:v>0.17199087099999999</c:v>
                </c:pt>
                <c:pt idx="28437">
                  <c:v>0.16944471</c:v>
                </c:pt>
                <c:pt idx="28438">
                  <c:v>0.168091834</c:v>
                </c:pt>
                <c:pt idx="28439">
                  <c:v>0.170894831</c:v>
                </c:pt>
                <c:pt idx="28440">
                  <c:v>0.172504991</c:v>
                </c:pt>
                <c:pt idx="28441">
                  <c:v>0.17284595999999999</c:v>
                </c:pt>
                <c:pt idx="28442">
                  <c:v>0.17292985299999999</c:v>
                </c:pt>
                <c:pt idx="28443">
                  <c:v>0.17358869299999999</c:v>
                </c:pt>
                <c:pt idx="28444">
                  <c:v>0.17265818999999999</c:v>
                </c:pt>
                <c:pt idx="28445">
                  <c:v>0.173173144</c:v>
                </c:pt>
                <c:pt idx="28446">
                  <c:v>0.171291098</c:v>
                </c:pt>
                <c:pt idx="28447">
                  <c:v>0.17496445799999999</c:v>
                </c:pt>
                <c:pt idx="28448">
                  <c:v>0.173054442</c:v>
                </c:pt>
                <c:pt idx="28449">
                  <c:v>0.17608974899999999</c:v>
                </c:pt>
                <c:pt idx="28450">
                  <c:v>0.17278476100000001</c:v>
                </c:pt>
                <c:pt idx="28451">
                  <c:v>0.173786476</c:v>
                </c:pt>
                <c:pt idx="28452">
                  <c:v>0.17192172999999999</c:v>
                </c:pt>
                <c:pt idx="28453">
                  <c:v>0.17461238800000001</c:v>
                </c:pt>
                <c:pt idx="28454">
                  <c:v>0.173636869</c:v>
                </c:pt>
                <c:pt idx="28455">
                  <c:v>0.17328412800000001</c:v>
                </c:pt>
                <c:pt idx="28456">
                  <c:v>0.1721403</c:v>
                </c:pt>
                <c:pt idx="28457">
                  <c:v>0.172907799</c:v>
                </c:pt>
                <c:pt idx="28458">
                  <c:v>0.17832466999999999</c:v>
                </c:pt>
                <c:pt idx="28459">
                  <c:v>0.176864669</c:v>
                </c:pt>
                <c:pt idx="28460">
                  <c:v>0.17790755599999999</c:v>
                </c:pt>
                <c:pt idx="28461">
                  <c:v>0.17551413199999999</c:v>
                </c:pt>
                <c:pt idx="28462">
                  <c:v>0.17844121199999999</c:v>
                </c:pt>
                <c:pt idx="28463">
                  <c:v>0.17731551800000001</c:v>
                </c:pt>
                <c:pt idx="28464">
                  <c:v>0.17466327500000001</c:v>
                </c:pt>
                <c:pt idx="28465">
                  <c:v>0.17319689699999999</c:v>
                </c:pt>
                <c:pt idx="28466">
                  <c:v>0.17813199800000001</c:v>
                </c:pt>
                <c:pt idx="28467">
                  <c:v>0.17758686800000001</c:v>
                </c:pt>
                <c:pt idx="28468">
                  <c:v>0.17305256399999999</c:v>
                </c:pt>
                <c:pt idx="28469">
                  <c:v>0.17309312499999999</c:v>
                </c:pt>
                <c:pt idx="28470">
                  <c:v>0.17334745800000001</c:v>
                </c:pt>
                <c:pt idx="28471">
                  <c:v>0.17504948400000001</c:v>
                </c:pt>
                <c:pt idx="28472">
                  <c:v>0.17632088100000001</c:v>
                </c:pt>
                <c:pt idx="28473">
                  <c:v>0.17055183600000001</c:v>
                </c:pt>
                <c:pt idx="28474">
                  <c:v>0.17444084600000001</c:v>
                </c:pt>
                <c:pt idx="28475">
                  <c:v>0.17764064700000001</c:v>
                </c:pt>
                <c:pt idx="28476">
                  <c:v>0.17418439699999999</c:v>
                </c:pt>
                <c:pt idx="28477">
                  <c:v>0.1725633</c:v>
                </c:pt>
                <c:pt idx="28478">
                  <c:v>0.178687766</c:v>
                </c:pt>
                <c:pt idx="28479">
                  <c:v>0.18077462899999999</c:v>
                </c:pt>
                <c:pt idx="28480">
                  <c:v>0.18086917699999999</c:v>
                </c:pt>
                <c:pt idx="28481">
                  <c:v>0.178664565</c:v>
                </c:pt>
                <c:pt idx="28482">
                  <c:v>0.179810792</c:v>
                </c:pt>
                <c:pt idx="28483">
                  <c:v>0.177138358</c:v>
                </c:pt>
                <c:pt idx="28484">
                  <c:v>0.17563659000000001</c:v>
                </c:pt>
                <c:pt idx="28485">
                  <c:v>0.173326805</c:v>
                </c:pt>
                <c:pt idx="28486">
                  <c:v>0.17560726400000001</c:v>
                </c:pt>
                <c:pt idx="28487">
                  <c:v>0.18064910200000001</c:v>
                </c:pt>
                <c:pt idx="28488">
                  <c:v>0.17636460100000001</c:v>
                </c:pt>
                <c:pt idx="28489">
                  <c:v>0.17617118400000001</c:v>
                </c:pt>
                <c:pt idx="28490">
                  <c:v>0.17535519599999999</c:v>
                </c:pt>
                <c:pt idx="28491">
                  <c:v>0.17484091199999999</c:v>
                </c:pt>
                <c:pt idx="28492">
                  <c:v>0.17449335799999999</c:v>
                </c:pt>
                <c:pt idx="28493">
                  <c:v>0.174949884</c:v>
                </c:pt>
                <c:pt idx="28494">
                  <c:v>0.17566654100000001</c:v>
                </c:pt>
                <c:pt idx="28495">
                  <c:v>0.175310671</c:v>
                </c:pt>
                <c:pt idx="28496">
                  <c:v>0.17377828100000001</c:v>
                </c:pt>
                <c:pt idx="28497">
                  <c:v>0.17513292999999999</c:v>
                </c:pt>
                <c:pt idx="28498">
                  <c:v>0.17181091000000001</c:v>
                </c:pt>
                <c:pt idx="28499">
                  <c:v>0.17503421</c:v>
                </c:pt>
                <c:pt idx="28500">
                  <c:v>0.17593275</c:v>
                </c:pt>
                <c:pt idx="28501">
                  <c:v>0.17522285900000001</c:v>
                </c:pt>
                <c:pt idx="28502">
                  <c:v>0.17420339600000001</c:v>
                </c:pt>
                <c:pt idx="28503">
                  <c:v>0.17546658200000001</c:v>
                </c:pt>
                <c:pt idx="28504">
                  <c:v>0.17336775400000001</c:v>
                </c:pt>
                <c:pt idx="28505">
                  <c:v>0.17327959800000001</c:v>
                </c:pt>
                <c:pt idx="28506">
                  <c:v>0.17455552499999999</c:v>
                </c:pt>
                <c:pt idx="28507">
                  <c:v>0.17589318800000001</c:v>
                </c:pt>
                <c:pt idx="28508">
                  <c:v>0.177045017</c:v>
                </c:pt>
                <c:pt idx="28509">
                  <c:v>0.17268957200000001</c:v>
                </c:pt>
                <c:pt idx="28510">
                  <c:v>0.17458812900000001</c:v>
                </c:pt>
                <c:pt idx="28511">
                  <c:v>0.17336125699999999</c:v>
                </c:pt>
                <c:pt idx="28512">
                  <c:v>0.174652368</c:v>
                </c:pt>
                <c:pt idx="28513">
                  <c:v>0.170045584</c:v>
                </c:pt>
                <c:pt idx="28514">
                  <c:v>0.17025969899999999</c:v>
                </c:pt>
                <c:pt idx="28515">
                  <c:v>0.17329002900000001</c:v>
                </c:pt>
                <c:pt idx="28516">
                  <c:v>0.171268433</c:v>
                </c:pt>
                <c:pt idx="28517">
                  <c:v>0.165430725</c:v>
                </c:pt>
                <c:pt idx="28518">
                  <c:v>0.166756183</c:v>
                </c:pt>
                <c:pt idx="28519">
                  <c:v>0.171044961</c:v>
                </c:pt>
                <c:pt idx="28520">
                  <c:v>0.166843832</c:v>
                </c:pt>
                <c:pt idx="28521">
                  <c:v>0.166581482</c:v>
                </c:pt>
                <c:pt idx="28522">
                  <c:v>0.16965743899999999</c:v>
                </c:pt>
                <c:pt idx="28523">
                  <c:v>0.16662946300000001</c:v>
                </c:pt>
                <c:pt idx="28524">
                  <c:v>0.16780763900000001</c:v>
                </c:pt>
                <c:pt idx="28525">
                  <c:v>0.166094556</c:v>
                </c:pt>
                <c:pt idx="28526">
                  <c:v>0.16759844099999999</c:v>
                </c:pt>
                <c:pt idx="28527">
                  <c:v>0.169547424</c:v>
                </c:pt>
                <c:pt idx="28528">
                  <c:v>0.173928052</c:v>
                </c:pt>
                <c:pt idx="28529">
                  <c:v>0.16805289700000001</c:v>
                </c:pt>
                <c:pt idx="28530">
                  <c:v>0.167283773</c:v>
                </c:pt>
                <c:pt idx="28531">
                  <c:v>0.17012846500000001</c:v>
                </c:pt>
                <c:pt idx="28532">
                  <c:v>0.16755878900000001</c:v>
                </c:pt>
                <c:pt idx="28533">
                  <c:v>0.16741877799999999</c:v>
                </c:pt>
                <c:pt idx="28534">
                  <c:v>0.1689706</c:v>
                </c:pt>
                <c:pt idx="28535">
                  <c:v>0.16645275100000001</c:v>
                </c:pt>
                <c:pt idx="28536">
                  <c:v>0.167469278</c:v>
                </c:pt>
                <c:pt idx="28537">
                  <c:v>0.169844314</c:v>
                </c:pt>
                <c:pt idx="28538">
                  <c:v>0.168380365</c:v>
                </c:pt>
                <c:pt idx="28539">
                  <c:v>0.166555911</c:v>
                </c:pt>
                <c:pt idx="28540">
                  <c:v>0.17253418300000001</c:v>
                </c:pt>
                <c:pt idx="28541">
                  <c:v>0.172997594</c:v>
                </c:pt>
                <c:pt idx="28542">
                  <c:v>0.16693490699999999</c:v>
                </c:pt>
                <c:pt idx="28543">
                  <c:v>0.16589768199999999</c:v>
                </c:pt>
                <c:pt idx="28544">
                  <c:v>0.170065254</c:v>
                </c:pt>
                <c:pt idx="28545">
                  <c:v>0.170032814</c:v>
                </c:pt>
                <c:pt idx="28546">
                  <c:v>0.16412351999999999</c:v>
                </c:pt>
                <c:pt idx="28547">
                  <c:v>0.164098889</c:v>
                </c:pt>
                <c:pt idx="28548">
                  <c:v>0.16342617600000001</c:v>
                </c:pt>
                <c:pt idx="28549">
                  <c:v>0.166003495</c:v>
                </c:pt>
                <c:pt idx="28550">
                  <c:v>0.16201275600000001</c:v>
                </c:pt>
                <c:pt idx="28551">
                  <c:v>0.16090816299999999</c:v>
                </c:pt>
                <c:pt idx="28552">
                  <c:v>0.16203255999999999</c:v>
                </c:pt>
                <c:pt idx="28553">
                  <c:v>0.165818408</c:v>
                </c:pt>
                <c:pt idx="28554">
                  <c:v>0.158243045</c:v>
                </c:pt>
                <c:pt idx="28555">
                  <c:v>0.15750278500000001</c:v>
                </c:pt>
                <c:pt idx="28556">
                  <c:v>0.160393909</c:v>
                </c:pt>
                <c:pt idx="28557">
                  <c:v>0.15873362099999999</c:v>
                </c:pt>
                <c:pt idx="28558">
                  <c:v>0.15889421100000001</c:v>
                </c:pt>
                <c:pt idx="28559">
                  <c:v>0.156219736</c:v>
                </c:pt>
                <c:pt idx="28560">
                  <c:v>0.15630361400000001</c:v>
                </c:pt>
                <c:pt idx="28561">
                  <c:v>0.15553715800000001</c:v>
                </c:pt>
                <c:pt idx="28562">
                  <c:v>0.156992048</c:v>
                </c:pt>
                <c:pt idx="28563">
                  <c:v>0.15496142199999999</c:v>
                </c:pt>
                <c:pt idx="28564">
                  <c:v>0.154741451</c:v>
                </c:pt>
                <c:pt idx="28565">
                  <c:v>0.15515066699999999</c:v>
                </c:pt>
                <c:pt idx="28566">
                  <c:v>0.151318908</c:v>
                </c:pt>
                <c:pt idx="28567">
                  <c:v>0.151769072</c:v>
                </c:pt>
                <c:pt idx="28568">
                  <c:v>0.149708852</c:v>
                </c:pt>
                <c:pt idx="28569">
                  <c:v>0.15206804900000001</c:v>
                </c:pt>
                <c:pt idx="28570">
                  <c:v>0.14908239200000001</c:v>
                </c:pt>
                <c:pt idx="28571">
                  <c:v>0.150285169</c:v>
                </c:pt>
                <c:pt idx="28572">
                  <c:v>0.14503607199999999</c:v>
                </c:pt>
                <c:pt idx="28573">
                  <c:v>0.149411291</c:v>
                </c:pt>
                <c:pt idx="28574">
                  <c:v>0.14675131399999999</c:v>
                </c:pt>
                <c:pt idx="28575">
                  <c:v>0.14501816000000001</c:v>
                </c:pt>
                <c:pt idx="28576">
                  <c:v>0.14900624800000001</c:v>
                </c:pt>
                <c:pt idx="28577">
                  <c:v>0.14141683299999999</c:v>
                </c:pt>
                <c:pt idx="28578">
                  <c:v>0.14218302099999999</c:v>
                </c:pt>
                <c:pt idx="28579">
                  <c:v>0.14223822999999999</c:v>
                </c:pt>
                <c:pt idx="28580">
                  <c:v>0.14306913299999999</c:v>
                </c:pt>
                <c:pt idx="28581">
                  <c:v>0.13551443799999999</c:v>
                </c:pt>
                <c:pt idx="28582">
                  <c:v>0.14132545899999999</c:v>
                </c:pt>
                <c:pt idx="28583">
                  <c:v>0.14067703500000001</c:v>
                </c:pt>
                <c:pt idx="28584">
                  <c:v>0.13966822600000001</c:v>
                </c:pt>
                <c:pt idx="28585">
                  <c:v>0.13770280800000001</c:v>
                </c:pt>
                <c:pt idx="28586">
                  <c:v>0.14025865500000001</c:v>
                </c:pt>
                <c:pt idx="28587">
                  <c:v>0.13395229</c:v>
                </c:pt>
                <c:pt idx="28588">
                  <c:v>0.139546797</c:v>
                </c:pt>
                <c:pt idx="28589">
                  <c:v>0.14083485300000001</c:v>
                </c:pt>
                <c:pt idx="28590">
                  <c:v>0.13620761000000001</c:v>
                </c:pt>
                <c:pt idx="28591">
                  <c:v>0.13473649300000001</c:v>
                </c:pt>
                <c:pt idx="28592">
                  <c:v>0.13725984099999999</c:v>
                </c:pt>
                <c:pt idx="28593">
                  <c:v>0.134413809</c:v>
                </c:pt>
                <c:pt idx="28594">
                  <c:v>0.13020068400000001</c:v>
                </c:pt>
                <c:pt idx="28595">
                  <c:v>0.133577064</c:v>
                </c:pt>
                <c:pt idx="28596">
                  <c:v>0.132795423</c:v>
                </c:pt>
                <c:pt idx="28597">
                  <c:v>0.12865664099999999</c:v>
                </c:pt>
                <c:pt idx="28598">
                  <c:v>0.12766380599999999</c:v>
                </c:pt>
                <c:pt idx="28599">
                  <c:v>0.12583808599999999</c:v>
                </c:pt>
                <c:pt idx="28600">
                  <c:v>0.126823455</c:v>
                </c:pt>
                <c:pt idx="28601">
                  <c:v>0.12662406300000001</c:v>
                </c:pt>
                <c:pt idx="28602">
                  <c:v>0.12832236299999999</c:v>
                </c:pt>
                <c:pt idx="28603">
                  <c:v>0.124599434</c:v>
                </c:pt>
                <c:pt idx="28604">
                  <c:v>0.12709695100000001</c:v>
                </c:pt>
                <c:pt idx="28605">
                  <c:v>0.12754447799999999</c:v>
                </c:pt>
                <c:pt idx="28606">
                  <c:v>0.12556494800000001</c:v>
                </c:pt>
                <c:pt idx="28607">
                  <c:v>0.123555891</c:v>
                </c:pt>
                <c:pt idx="28608">
                  <c:v>0.122858673</c:v>
                </c:pt>
                <c:pt idx="28609">
                  <c:v>0.12379556899999999</c:v>
                </c:pt>
                <c:pt idx="28610">
                  <c:v>0.12081176</c:v>
                </c:pt>
                <c:pt idx="28611">
                  <c:v>0.11758423599999999</c:v>
                </c:pt>
                <c:pt idx="28612">
                  <c:v>0.117655076</c:v>
                </c:pt>
                <c:pt idx="28613">
                  <c:v>0.11706721</c:v>
                </c:pt>
                <c:pt idx="28614">
                  <c:v>0.11808534</c:v>
                </c:pt>
                <c:pt idx="28615">
                  <c:v>0.11213421799999999</c:v>
                </c:pt>
                <c:pt idx="28616">
                  <c:v>0.110888921</c:v>
                </c:pt>
                <c:pt idx="28617">
                  <c:v>0.114164107</c:v>
                </c:pt>
                <c:pt idx="28618">
                  <c:v>0.11378566900000001</c:v>
                </c:pt>
                <c:pt idx="28619">
                  <c:v>0.116667084</c:v>
                </c:pt>
                <c:pt idx="28620">
                  <c:v>0.115111001</c:v>
                </c:pt>
                <c:pt idx="28621">
                  <c:v>0.113121815</c:v>
                </c:pt>
                <c:pt idx="28622">
                  <c:v>0.115559936</c:v>
                </c:pt>
                <c:pt idx="28623">
                  <c:v>0.111006655</c:v>
                </c:pt>
                <c:pt idx="28624">
                  <c:v>0.108796768</c:v>
                </c:pt>
                <c:pt idx="28625">
                  <c:v>0.110400252</c:v>
                </c:pt>
                <c:pt idx="28626">
                  <c:v>0.104110666</c:v>
                </c:pt>
                <c:pt idx="28627">
                  <c:v>0.105715588</c:v>
                </c:pt>
                <c:pt idx="28628">
                  <c:v>0.11051327</c:v>
                </c:pt>
                <c:pt idx="28629">
                  <c:v>0.10356129</c:v>
                </c:pt>
                <c:pt idx="28630">
                  <c:v>0.101744749</c:v>
                </c:pt>
                <c:pt idx="28631">
                  <c:v>0.10972723400000001</c:v>
                </c:pt>
                <c:pt idx="28632">
                  <c:v>0.104569755</c:v>
                </c:pt>
                <c:pt idx="28633">
                  <c:v>0.101089239</c:v>
                </c:pt>
                <c:pt idx="28634">
                  <c:v>0.10899590000000001</c:v>
                </c:pt>
                <c:pt idx="28635">
                  <c:v>0.104133695</c:v>
                </c:pt>
                <c:pt idx="28636">
                  <c:v>9.9396460000000006E-2</c:v>
                </c:pt>
                <c:pt idx="28637">
                  <c:v>0.10662076600000001</c:v>
                </c:pt>
                <c:pt idx="28638">
                  <c:v>0.110565178</c:v>
                </c:pt>
                <c:pt idx="28639">
                  <c:v>0.102841087</c:v>
                </c:pt>
                <c:pt idx="28640">
                  <c:v>0.10136383</c:v>
                </c:pt>
                <c:pt idx="28641">
                  <c:v>9.9361867000000006E-2</c:v>
                </c:pt>
                <c:pt idx="28642">
                  <c:v>9.0525492999999999E-2</c:v>
                </c:pt>
                <c:pt idx="28643">
                  <c:v>9.1602921000000004E-2</c:v>
                </c:pt>
                <c:pt idx="28644">
                  <c:v>9.0456694000000004E-2</c:v>
                </c:pt>
                <c:pt idx="28645">
                  <c:v>8.3162919000000002E-2</c:v>
                </c:pt>
                <c:pt idx="28646">
                  <c:v>8.3488627999999995E-2</c:v>
                </c:pt>
                <c:pt idx="28647">
                  <c:v>8.9565328999999999E-2</c:v>
                </c:pt>
                <c:pt idx="28648">
                  <c:v>8.2704492000000004E-2</c:v>
                </c:pt>
                <c:pt idx="28649">
                  <c:v>8.4069363999999994E-2</c:v>
                </c:pt>
                <c:pt idx="28650">
                  <c:v>8.0216832000000002E-2</c:v>
                </c:pt>
                <c:pt idx="28651">
                  <c:v>7.5252995000000003E-2</c:v>
                </c:pt>
                <c:pt idx="28652">
                  <c:v>7.7698043999999994E-2</c:v>
                </c:pt>
                <c:pt idx="28653">
                  <c:v>7.8132428000000004E-2</c:v>
                </c:pt>
                <c:pt idx="28654">
                  <c:v>7.6617352999999999E-2</c:v>
                </c:pt>
                <c:pt idx="28655">
                  <c:v>7.9443767999999998E-2</c:v>
                </c:pt>
                <c:pt idx="28656">
                  <c:v>7.2172007999999996E-2</c:v>
                </c:pt>
                <c:pt idx="28657">
                  <c:v>6.5899730000000004E-2</c:v>
                </c:pt>
                <c:pt idx="28658">
                  <c:v>7.0071116000000003E-2</c:v>
                </c:pt>
                <c:pt idx="28659">
                  <c:v>7.5143732000000005E-2</c:v>
                </c:pt>
                <c:pt idx="28660">
                  <c:v>7.4628145000000007E-2</c:v>
                </c:pt>
                <c:pt idx="28661">
                  <c:v>7.7790208E-2</c:v>
                </c:pt>
                <c:pt idx="28662">
                  <c:v>8.2888297999999999E-2</c:v>
                </c:pt>
                <c:pt idx="28663">
                  <c:v>7.5998916999999999E-2</c:v>
                </c:pt>
                <c:pt idx="28664">
                  <c:v>8.0864518999999996E-2</c:v>
                </c:pt>
                <c:pt idx="28665">
                  <c:v>8.8191091999999999E-2</c:v>
                </c:pt>
                <c:pt idx="28666">
                  <c:v>7.4116819E-2</c:v>
                </c:pt>
                <c:pt idx="28667">
                  <c:v>6.1814077000000002E-2</c:v>
                </c:pt>
                <c:pt idx="28668">
                  <c:v>7.2080560000000002E-2</c:v>
                </c:pt>
                <c:pt idx="28669">
                  <c:v>6.7419402000000003E-2</c:v>
                </c:pt>
                <c:pt idx="28670">
                  <c:v>5.6278600999999998E-2</c:v>
                </c:pt>
                <c:pt idx="28671">
                  <c:v>5.7503499E-2</c:v>
                </c:pt>
                <c:pt idx="28672">
                  <c:v>5.8753587000000003E-2</c:v>
                </c:pt>
                <c:pt idx="28673">
                  <c:v>5.7045172999999998E-2</c:v>
                </c:pt>
                <c:pt idx="28674">
                  <c:v>5.6052080999999997E-2</c:v>
                </c:pt>
                <c:pt idx="28675">
                  <c:v>5.9035517000000003E-2</c:v>
                </c:pt>
                <c:pt idx="28676">
                  <c:v>5.5458896000000001E-2</c:v>
                </c:pt>
                <c:pt idx="28677">
                  <c:v>5.4902866000000002E-2</c:v>
                </c:pt>
                <c:pt idx="28678">
                  <c:v>5.0624229E-2</c:v>
                </c:pt>
                <c:pt idx="28679">
                  <c:v>5.2624865999999999E-2</c:v>
                </c:pt>
                <c:pt idx="28680">
                  <c:v>5.7470753999999999E-2</c:v>
                </c:pt>
                <c:pt idx="28681">
                  <c:v>5.8711304999999998E-2</c:v>
                </c:pt>
                <c:pt idx="28682">
                  <c:v>5.2056066999999998E-2</c:v>
                </c:pt>
                <c:pt idx="28683">
                  <c:v>4.6939808999999999E-2</c:v>
                </c:pt>
                <c:pt idx="28684">
                  <c:v>4.9012280999999998E-2</c:v>
                </c:pt>
                <c:pt idx="28685">
                  <c:v>4.8188161E-2</c:v>
                </c:pt>
                <c:pt idx="28686">
                  <c:v>4.7153790000000001E-2</c:v>
                </c:pt>
                <c:pt idx="28687">
                  <c:v>4.0688571E-2</c:v>
                </c:pt>
                <c:pt idx="28688">
                  <c:v>4.3577566999999998E-2</c:v>
                </c:pt>
                <c:pt idx="28689">
                  <c:v>4.3926619E-2</c:v>
                </c:pt>
                <c:pt idx="28690">
                  <c:v>4.5811601E-2</c:v>
                </c:pt>
                <c:pt idx="28691">
                  <c:v>3.8485032000000002E-2</c:v>
                </c:pt>
                <c:pt idx="28692">
                  <c:v>4.4458236999999998E-2</c:v>
                </c:pt>
                <c:pt idx="28693">
                  <c:v>4.3565421999999999E-2</c:v>
                </c:pt>
                <c:pt idx="28694">
                  <c:v>4.2118261999999997E-2</c:v>
                </c:pt>
                <c:pt idx="28695">
                  <c:v>4.1937117000000003E-2</c:v>
                </c:pt>
                <c:pt idx="28696">
                  <c:v>4.0310189000000003E-2</c:v>
                </c:pt>
                <c:pt idx="28697">
                  <c:v>4.5038219999999997E-2</c:v>
                </c:pt>
                <c:pt idx="28698">
                  <c:v>3.8866344999999997E-2</c:v>
                </c:pt>
                <c:pt idx="28699">
                  <c:v>3.7371513000000002E-2</c:v>
                </c:pt>
                <c:pt idx="28700">
                  <c:v>4.0206980000000003E-2</c:v>
                </c:pt>
                <c:pt idx="28701">
                  <c:v>3.9003137E-2</c:v>
                </c:pt>
                <c:pt idx="28702">
                  <c:v>4.1557375000000001E-2</c:v>
                </c:pt>
                <c:pt idx="28703">
                  <c:v>4.3830093000000001E-2</c:v>
                </c:pt>
                <c:pt idx="28704">
                  <c:v>4.2361892999999998E-2</c:v>
                </c:pt>
                <c:pt idx="28705">
                  <c:v>4.6713590999999999E-2</c:v>
                </c:pt>
                <c:pt idx="28706">
                  <c:v>3.9454876999999999E-2</c:v>
                </c:pt>
                <c:pt idx="28707">
                  <c:v>3.5620938999999997E-2</c:v>
                </c:pt>
                <c:pt idx="28708">
                  <c:v>4.2258069000000002E-2</c:v>
                </c:pt>
                <c:pt idx="28709">
                  <c:v>3.6485746999999999E-2</c:v>
                </c:pt>
                <c:pt idx="28710">
                  <c:v>4.5761536999999998E-2</c:v>
                </c:pt>
                <c:pt idx="28711">
                  <c:v>3.4733317999999999E-2</c:v>
                </c:pt>
                <c:pt idx="28712">
                  <c:v>3.9792791000000001E-2</c:v>
                </c:pt>
                <c:pt idx="28713">
                  <c:v>4.1271158000000002E-2</c:v>
                </c:pt>
                <c:pt idx="28714">
                  <c:v>3.5683847999999997E-2</c:v>
                </c:pt>
                <c:pt idx="28715">
                  <c:v>3.3904806000000003E-2</c:v>
                </c:pt>
                <c:pt idx="28716">
                  <c:v>4.0176019E-2</c:v>
                </c:pt>
                <c:pt idx="28717">
                  <c:v>3.9807171000000002E-2</c:v>
                </c:pt>
                <c:pt idx="28718">
                  <c:v>3.0888245000000002E-2</c:v>
                </c:pt>
                <c:pt idx="28719">
                  <c:v>2.9126394999999999E-2</c:v>
                </c:pt>
                <c:pt idx="28720">
                  <c:v>3.3903040000000002E-2</c:v>
                </c:pt>
                <c:pt idx="28721">
                  <c:v>3.3682144999999997E-2</c:v>
                </c:pt>
                <c:pt idx="28722">
                  <c:v>3.5845432000000003E-2</c:v>
                </c:pt>
                <c:pt idx="28723">
                  <c:v>3.2451157000000001E-2</c:v>
                </c:pt>
                <c:pt idx="28724">
                  <c:v>3.5180098999999999E-2</c:v>
                </c:pt>
                <c:pt idx="28725">
                  <c:v>2.9566616E-2</c:v>
                </c:pt>
                <c:pt idx="28726">
                  <c:v>2.6264563000000001E-2</c:v>
                </c:pt>
                <c:pt idx="28727">
                  <c:v>3.2287132000000003E-2</c:v>
                </c:pt>
                <c:pt idx="28728">
                  <c:v>3.0906548999999998E-2</c:v>
                </c:pt>
                <c:pt idx="28729">
                  <c:v>3.0697222999999999E-2</c:v>
                </c:pt>
                <c:pt idx="28730">
                  <c:v>2.7010876999999999E-2</c:v>
                </c:pt>
                <c:pt idx="28731">
                  <c:v>3.0800505999999998E-2</c:v>
                </c:pt>
                <c:pt idx="28732">
                  <c:v>2.7791400000000001E-2</c:v>
                </c:pt>
                <c:pt idx="28733">
                  <c:v>2.6370603999999999E-2</c:v>
                </c:pt>
                <c:pt idx="28734">
                  <c:v>2.3462431999999998E-2</c:v>
                </c:pt>
                <c:pt idx="28735">
                  <c:v>2.6492214E-2</c:v>
                </c:pt>
                <c:pt idx="28736">
                  <c:v>2.7725257E-2</c:v>
                </c:pt>
                <c:pt idx="28737">
                  <c:v>2.5199754000000001E-2</c:v>
                </c:pt>
                <c:pt idx="28738">
                  <c:v>2.1664675000000001E-2</c:v>
                </c:pt>
                <c:pt idx="28739">
                  <c:v>2.7388124E-2</c:v>
                </c:pt>
                <c:pt idx="28740">
                  <c:v>2.6190767E-2</c:v>
                </c:pt>
                <c:pt idx="28741">
                  <c:v>2.4209520000000002E-2</c:v>
                </c:pt>
                <c:pt idx="28742">
                  <c:v>2.2094971000000001E-2</c:v>
                </c:pt>
                <c:pt idx="28743">
                  <c:v>2.8618312999999999E-2</c:v>
                </c:pt>
                <c:pt idx="28744">
                  <c:v>2.166773E-2</c:v>
                </c:pt>
                <c:pt idx="28745">
                  <c:v>1.7066561000000001E-2</c:v>
                </c:pt>
                <c:pt idx="28746">
                  <c:v>2.2964930000000001E-2</c:v>
                </c:pt>
                <c:pt idx="28747">
                  <c:v>3.0532131000000001E-2</c:v>
                </c:pt>
                <c:pt idx="28748">
                  <c:v>2.4644679999999999E-2</c:v>
                </c:pt>
                <c:pt idx="28749">
                  <c:v>1.4984137E-2</c:v>
                </c:pt>
                <c:pt idx="28750">
                  <c:v>1.2781437E-2</c:v>
                </c:pt>
                <c:pt idx="28751">
                  <c:v>9.8047729999999993E-3</c:v>
                </c:pt>
                <c:pt idx="28752">
                  <c:v>5.1849879999999997E-3</c:v>
                </c:pt>
                <c:pt idx="28753">
                  <c:v>6.2860110000000002E-3</c:v>
                </c:pt>
                <c:pt idx="28754">
                  <c:v>5.3565679999999999E-3</c:v>
                </c:pt>
                <c:pt idx="28755">
                  <c:v>4.0289590000000004E-3</c:v>
                </c:pt>
                <c:pt idx="28756">
                  <c:v>5.70311E-4</c:v>
                </c:pt>
                <c:pt idx="28757">
                  <c:v>2.96321E-4</c:v>
                </c:pt>
                <c:pt idx="28758">
                  <c:v>2.0649259999999999E-3</c:v>
                </c:pt>
                <c:pt idx="28759">
                  <c:v>8.8948440000000007E-3</c:v>
                </c:pt>
                <c:pt idx="28760">
                  <c:v>2.0593090000000001E-3</c:v>
                </c:pt>
                <c:pt idx="28761">
                  <c:v>1.1577810000000001E-3</c:v>
                </c:pt>
                <c:pt idx="28762">
                  <c:v>-1.2479799999999999E-4</c:v>
                </c:pt>
                <c:pt idx="28763">
                  <c:v>1.269364E-3</c:v>
                </c:pt>
                <c:pt idx="28764">
                  <c:v>-4.2590919999999999E-3</c:v>
                </c:pt>
                <c:pt idx="28765">
                  <c:v>-3.4559550000000001E-3</c:v>
                </c:pt>
                <c:pt idx="28766">
                  <c:v>2.0786260000000001E-3</c:v>
                </c:pt>
                <c:pt idx="28767">
                  <c:v>1.207678E-3</c:v>
                </c:pt>
                <c:pt idx="28768">
                  <c:v>-2.35936E-3</c:v>
                </c:pt>
                <c:pt idx="28769">
                  <c:v>-3.6553029999999999E-3</c:v>
                </c:pt>
                <c:pt idx="28770">
                  <c:v>-3.7282740000000002E-3</c:v>
                </c:pt>
                <c:pt idx="28771" formatCode="0.00E+00">
                  <c:v>1.48972E-5</c:v>
                </c:pt>
                <c:pt idx="28772">
                  <c:v>-5.3184900000000004E-4</c:v>
                </c:pt>
                <c:pt idx="28773">
                  <c:v>-1.2441240000000001E-3</c:v>
                </c:pt>
                <c:pt idx="28774">
                  <c:v>-2.4790319999999999E-3</c:v>
                </c:pt>
                <c:pt idx="28775">
                  <c:v>-3.2299970000000001E-3</c:v>
                </c:pt>
                <c:pt idx="28776">
                  <c:v>-3.7397260000000001E-3</c:v>
                </c:pt>
                <c:pt idx="28777">
                  <c:v>5.4670599999999999E-4</c:v>
                </c:pt>
                <c:pt idx="28778">
                  <c:v>3.8691600000000001E-4</c:v>
                </c:pt>
                <c:pt idx="28779">
                  <c:v>-5.60781E-4</c:v>
                </c:pt>
                <c:pt idx="28780">
                  <c:v>-7.8475300000000001E-4</c:v>
                </c:pt>
                <c:pt idx="28781">
                  <c:v>7.0327599999999997E-4</c:v>
                </c:pt>
                <c:pt idx="28782" formatCode="0.00E+00">
                  <c:v>-8.5019700000000002E-5</c:v>
                </c:pt>
                <c:pt idx="28783">
                  <c:v>3.9708499999999998E-4</c:v>
                </c:pt>
                <c:pt idx="28784">
                  <c:v>9.1160700000000004E-4</c:v>
                </c:pt>
                <c:pt idx="28785" formatCode="0.00E+00">
                  <c:v>-2.3767100000000002E-5</c:v>
                </c:pt>
                <c:pt idx="28786">
                  <c:v>5.70917E-4</c:v>
                </c:pt>
                <c:pt idx="28787">
                  <c:v>1.0650060000000001E-3</c:v>
                </c:pt>
                <c:pt idx="28788">
                  <c:v>4.6908999999999996E-3</c:v>
                </c:pt>
                <c:pt idx="28789">
                  <c:v>2.2272569999999998E-3</c:v>
                </c:pt>
                <c:pt idx="28790">
                  <c:v>1.2288379999999999E-3</c:v>
                </c:pt>
                <c:pt idx="28791">
                  <c:v>2.8153079999999999E-3</c:v>
                </c:pt>
                <c:pt idx="28792">
                  <c:v>1.4131529999999999E-3</c:v>
                </c:pt>
                <c:pt idx="28793">
                  <c:v>6.0747270000000003E-3</c:v>
                </c:pt>
                <c:pt idx="28794">
                  <c:v>5.6118400000000005E-4</c:v>
                </c:pt>
                <c:pt idx="28795">
                  <c:v>-5.7395650000000003E-3</c:v>
                </c:pt>
                <c:pt idx="28796">
                  <c:v>2.4666990000000001E-3</c:v>
                </c:pt>
                <c:pt idx="28797">
                  <c:v>6.426457E-3</c:v>
                </c:pt>
                <c:pt idx="28798">
                  <c:v>5.9974219999999996E-3</c:v>
                </c:pt>
                <c:pt idx="28799">
                  <c:v>3.4772959999999999E-3</c:v>
                </c:pt>
                <c:pt idx="28800">
                  <c:v>-1.074312E-3</c:v>
                </c:pt>
                <c:pt idx="28801" formatCode="0.00E+00">
                  <c:v>3.8356799999999998E-5</c:v>
                </c:pt>
                <c:pt idx="28802">
                  <c:v>1.274063E-3</c:v>
                </c:pt>
                <c:pt idx="28803">
                  <c:v>2.7519250000000001E-3</c:v>
                </c:pt>
                <c:pt idx="28804">
                  <c:v>3.9673909999999998E-3</c:v>
                </c:pt>
                <c:pt idx="28805">
                  <c:v>3.67621E-4</c:v>
                </c:pt>
                <c:pt idx="28806">
                  <c:v>-1.68834E-3</c:v>
                </c:pt>
                <c:pt idx="28807">
                  <c:v>6.2434899999999995E-4</c:v>
                </c:pt>
                <c:pt idx="28808">
                  <c:v>1.109844E-3</c:v>
                </c:pt>
                <c:pt idx="28809">
                  <c:v>1.285298E-3</c:v>
                </c:pt>
                <c:pt idx="28810">
                  <c:v>6.0246300000000002E-4</c:v>
                </c:pt>
                <c:pt idx="28811">
                  <c:v>-2.6201810000000001E-3</c:v>
                </c:pt>
                <c:pt idx="28812">
                  <c:v>1.7274300000000001E-3</c:v>
                </c:pt>
                <c:pt idx="28813">
                  <c:v>8.9667000000000002E-4</c:v>
                </c:pt>
                <c:pt idx="28814">
                  <c:v>-1.1070920000000001E-3</c:v>
                </c:pt>
                <c:pt idx="28815">
                  <c:v>-2.1670309999999998E-3</c:v>
                </c:pt>
                <c:pt idx="28816">
                  <c:v>-3.0458740000000001E-3</c:v>
                </c:pt>
                <c:pt idx="28817" formatCode="0.00E+00">
                  <c:v>-3.1660299999999999E-5</c:v>
                </c:pt>
                <c:pt idx="28818">
                  <c:v>-3.9390500000000004E-3</c:v>
                </c:pt>
                <c:pt idx="28819">
                  <c:v>-7.0069399999999997E-4</c:v>
                </c:pt>
                <c:pt idx="28820">
                  <c:v>-3.454403E-3</c:v>
                </c:pt>
                <c:pt idx="28821">
                  <c:v>-1.404544E-3</c:v>
                </c:pt>
                <c:pt idx="28822">
                  <c:v>-3.7318809999999998E-3</c:v>
                </c:pt>
                <c:pt idx="28823">
                  <c:v>-5.2675550000000002E-3</c:v>
                </c:pt>
                <c:pt idx="28824">
                  <c:v>-5.7746200000000005E-4</c:v>
                </c:pt>
                <c:pt idx="28825">
                  <c:v>-1.382246E-3</c:v>
                </c:pt>
                <c:pt idx="28826">
                  <c:v>-1.1119296000000001E-2</c:v>
                </c:pt>
                <c:pt idx="28827">
                  <c:v>-5.4423309999999999E-3</c:v>
                </c:pt>
                <c:pt idx="28828">
                  <c:v>-6.409858E-3</c:v>
                </c:pt>
                <c:pt idx="28829">
                  <c:v>-5.0407029999999997E-3</c:v>
                </c:pt>
                <c:pt idx="28830">
                  <c:v>-4.4212519999999996E-3</c:v>
                </c:pt>
                <c:pt idx="28831">
                  <c:v>-1.0980134000000001E-2</c:v>
                </c:pt>
                <c:pt idx="28832">
                  <c:v>-1.2243005E-2</c:v>
                </c:pt>
                <c:pt idx="28833">
                  <c:v>-1.2015425E-2</c:v>
                </c:pt>
                <c:pt idx="28834">
                  <c:v>-2.5076740000000001E-3</c:v>
                </c:pt>
                <c:pt idx="28835">
                  <c:v>-7.5196949999999999E-3</c:v>
                </c:pt>
                <c:pt idx="28836">
                  <c:v>-9.4347749999999994E-3</c:v>
                </c:pt>
                <c:pt idx="28837">
                  <c:v>-7.4275959999999999E-3</c:v>
                </c:pt>
                <c:pt idx="28838">
                  <c:v>-9.0904750000000006E-3</c:v>
                </c:pt>
                <c:pt idx="28839">
                  <c:v>-9.1653350000000001E-3</c:v>
                </c:pt>
                <c:pt idx="28840">
                  <c:v>-1.4155298E-2</c:v>
                </c:pt>
                <c:pt idx="28841">
                  <c:v>-1.479521E-2</c:v>
                </c:pt>
                <c:pt idx="28842">
                  <c:v>-1.1373314000000001E-2</c:v>
                </c:pt>
                <c:pt idx="28843">
                  <c:v>-1.1893041E-2</c:v>
                </c:pt>
                <c:pt idx="28844">
                  <c:v>-9.6266900000000002E-3</c:v>
                </c:pt>
                <c:pt idx="28845">
                  <c:v>-1.7089133999999999E-2</c:v>
                </c:pt>
                <c:pt idx="28846">
                  <c:v>-1.7988751000000001E-2</c:v>
                </c:pt>
                <c:pt idx="28847">
                  <c:v>-1.6906975000000001E-2</c:v>
                </c:pt>
                <c:pt idx="28848">
                  <c:v>-1.8098738E-2</c:v>
                </c:pt>
                <c:pt idx="28849">
                  <c:v>-1.8121574000000001E-2</c:v>
                </c:pt>
                <c:pt idx="28850">
                  <c:v>-1.5909019999999999E-2</c:v>
                </c:pt>
                <c:pt idx="28851">
                  <c:v>-1.8718698999999998E-2</c:v>
                </c:pt>
                <c:pt idx="28852">
                  <c:v>-2.2152046000000002E-2</c:v>
                </c:pt>
                <c:pt idx="28853">
                  <c:v>-2.0225637000000001E-2</c:v>
                </c:pt>
                <c:pt idx="28854">
                  <c:v>-2.5388173999999999E-2</c:v>
                </c:pt>
                <c:pt idx="28855">
                  <c:v>-2.4614378999999999E-2</c:v>
                </c:pt>
                <c:pt idx="28856">
                  <c:v>-2.6518274000000001E-2</c:v>
                </c:pt>
                <c:pt idx="28857">
                  <c:v>-1.8720173999999999E-2</c:v>
                </c:pt>
                <c:pt idx="28858">
                  <c:v>-2.5367425999999998E-2</c:v>
                </c:pt>
                <c:pt idx="28859">
                  <c:v>-2.7004229000000001E-2</c:v>
                </c:pt>
                <c:pt idx="28860">
                  <c:v>-2.7075866000000001E-2</c:v>
                </c:pt>
                <c:pt idx="28861">
                  <c:v>-2.7404066000000001E-2</c:v>
                </c:pt>
                <c:pt idx="28862">
                  <c:v>-2.9278129E-2</c:v>
                </c:pt>
                <c:pt idx="28863">
                  <c:v>-2.7956551E-2</c:v>
                </c:pt>
                <c:pt idx="28864">
                  <c:v>-2.3828384000000001E-2</c:v>
                </c:pt>
                <c:pt idx="28865">
                  <c:v>-2.8564164E-2</c:v>
                </c:pt>
                <c:pt idx="28866">
                  <c:v>-3.0143151E-2</c:v>
                </c:pt>
                <c:pt idx="28867">
                  <c:v>-2.8789586999999998E-2</c:v>
                </c:pt>
                <c:pt idx="28868">
                  <c:v>-2.9119287000000001E-2</c:v>
                </c:pt>
                <c:pt idx="28869">
                  <c:v>-2.5210639E-2</c:v>
                </c:pt>
                <c:pt idx="28870">
                  <c:v>-2.6384560000000001E-2</c:v>
                </c:pt>
                <c:pt idx="28871">
                  <c:v>-3.3714186E-2</c:v>
                </c:pt>
                <c:pt idx="28872">
                  <c:v>-2.7028585000000001E-2</c:v>
                </c:pt>
                <c:pt idx="28873">
                  <c:v>-2.8410764000000002E-2</c:v>
                </c:pt>
                <c:pt idx="28874">
                  <c:v>-2.7746307000000001E-2</c:v>
                </c:pt>
                <c:pt idx="28875">
                  <c:v>-2.6491786999999999E-2</c:v>
                </c:pt>
                <c:pt idx="28876">
                  <c:v>-3.2017849000000001E-2</c:v>
                </c:pt>
                <c:pt idx="28877">
                  <c:v>-2.8021289000000001E-2</c:v>
                </c:pt>
                <c:pt idx="28878">
                  <c:v>-3.1657569000000003E-2</c:v>
                </c:pt>
                <c:pt idx="28879">
                  <c:v>-2.9594394999999999E-2</c:v>
                </c:pt>
                <c:pt idx="28880">
                  <c:v>-2.9280942000000001E-2</c:v>
                </c:pt>
                <c:pt idx="28881">
                  <c:v>-3.3729486000000003E-2</c:v>
                </c:pt>
                <c:pt idx="28882">
                  <c:v>-3.1537968999999999E-2</c:v>
                </c:pt>
                <c:pt idx="28883">
                  <c:v>-2.5960028E-2</c:v>
                </c:pt>
                <c:pt idx="28884">
                  <c:v>-3.1405128999999997E-2</c:v>
                </c:pt>
                <c:pt idx="28885">
                  <c:v>-2.9485177000000001E-2</c:v>
                </c:pt>
                <c:pt idx="28886">
                  <c:v>-2.8094477999999999E-2</c:v>
                </c:pt>
                <c:pt idx="28887">
                  <c:v>-3.0400845999999999E-2</c:v>
                </c:pt>
                <c:pt idx="28888">
                  <c:v>-3.1964122999999997E-2</c:v>
                </c:pt>
                <c:pt idx="28889">
                  <c:v>-3.1999080999999999E-2</c:v>
                </c:pt>
                <c:pt idx="28890">
                  <c:v>-3.1208125999999999E-2</c:v>
                </c:pt>
                <c:pt idx="28891">
                  <c:v>-3.2184197999999997E-2</c:v>
                </c:pt>
                <c:pt idx="28892">
                  <c:v>-3.5556559000000001E-2</c:v>
                </c:pt>
                <c:pt idx="28893">
                  <c:v>-3.1246670000000001E-2</c:v>
                </c:pt>
                <c:pt idx="28894">
                  <c:v>-2.9746246E-2</c:v>
                </c:pt>
                <c:pt idx="28895">
                  <c:v>-3.2722569999999999E-2</c:v>
                </c:pt>
                <c:pt idx="28896">
                  <c:v>-3.1849849999999999E-2</c:v>
                </c:pt>
                <c:pt idx="28897">
                  <c:v>-3.6147613000000002E-2</c:v>
                </c:pt>
                <c:pt idx="28898">
                  <c:v>-3.7419803000000001E-2</c:v>
                </c:pt>
                <c:pt idx="28899">
                  <c:v>-3.6576509E-2</c:v>
                </c:pt>
                <c:pt idx="28900">
                  <c:v>-3.3154613999999999E-2</c:v>
                </c:pt>
                <c:pt idx="28901">
                  <c:v>-3.6687773E-2</c:v>
                </c:pt>
                <c:pt idx="28902">
                  <c:v>-3.8550656000000003E-2</c:v>
                </c:pt>
                <c:pt idx="28903">
                  <c:v>-4.1551142999999999E-2</c:v>
                </c:pt>
                <c:pt idx="28904">
                  <c:v>-4.4382349000000001E-2</c:v>
                </c:pt>
                <c:pt idx="28905">
                  <c:v>-3.4355570000000002E-2</c:v>
                </c:pt>
                <c:pt idx="28906">
                  <c:v>-3.9334081E-2</c:v>
                </c:pt>
                <c:pt idx="28907">
                  <c:v>-4.1088745000000003E-2</c:v>
                </c:pt>
                <c:pt idx="28908">
                  <c:v>-4.5493878000000001E-2</c:v>
                </c:pt>
                <c:pt idx="28909">
                  <c:v>-4.6681140000000003E-2</c:v>
                </c:pt>
                <c:pt idx="28910">
                  <c:v>-4.298627E-2</c:v>
                </c:pt>
                <c:pt idx="28911">
                  <c:v>-4.5573796999999999E-2</c:v>
                </c:pt>
                <c:pt idx="28912">
                  <c:v>-4.7498199999999997E-2</c:v>
                </c:pt>
                <c:pt idx="28913">
                  <c:v>-4.845294E-2</c:v>
                </c:pt>
                <c:pt idx="28914">
                  <c:v>-4.8118348999999998E-2</c:v>
                </c:pt>
                <c:pt idx="28915">
                  <c:v>-5.3528007000000002E-2</c:v>
                </c:pt>
                <c:pt idx="28916">
                  <c:v>-5.2401491000000001E-2</c:v>
                </c:pt>
                <c:pt idx="28917">
                  <c:v>-5.1411974999999999E-2</c:v>
                </c:pt>
                <c:pt idx="28918">
                  <c:v>-5.4778478999999998E-2</c:v>
                </c:pt>
                <c:pt idx="28919">
                  <c:v>-5.2963439000000001E-2</c:v>
                </c:pt>
                <c:pt idx="28920">
                  <c:v>-4.9707192999999997E-2</c:v>
                </c:pt>
                <c:pt idx="28921">
                  <c:v>-5.0179346999999999E-2</c:v>
                </c:pt>
                <c:pt idx="28922">
                  <c:v>-5.6366671E-2</c:v>
                </c:pt>
                <c:pt idx="28923">
                  <c:v>-6.3354894999999994E-2</c:v>
                </c:pt>
                <c:pt idx="28924">
                  <c:v>-5.3917725E-2</c:v>
                </c:pt>
                <c:pt idx="28925">
                  <c:v>-5.3423733000000001E-2</c:v>
                </c:pt>
                <c:pt idx="28926">
                  <c:v>-5.6497819999999997E-2</c:v>
                </c:pt>
                <c:pt idx="28927">
                  <c:v>-5.6448136000000003E-2</c:v>
                </c:pt>
                <c:pt idx="28928">
                  <c:v>-5.9646323000000001E-2</c:v>
                </c:pt>
                <c:pt idx="28929">
                  <c:v>-5.7066767999999997E-2</c:v>
                </c:pt>
                <c:pt idx="28930">
                  <c:v>-5.8059859999999998E-2</c:v>
                </c:pt>
                <c:pt idx="28931">
                  <c:v>-5.766305E-2</c:v>
                </c:pt>
                <c:pt idx="28932">
                  <c:v>-5.6074738999999998E-2</c:v>
                </c:pt>
                <c:pt idx="28933">
                  <c:v>-5.8219694000000002E-2</c:v>
                </c:pt>
                <c:pt idx="28934">
                  <c:v>-6.0766204999999997E-2</c:v>
                </c:pt>
                <c:pt idx="28935">
                  <c:v>-5.8073971000000002E-2</c:v>
                </c:pt>
                <c:pt idx="28936">
                  <c:v>-5.5245161000000001E-2</c:v>
                </c:pt>
                <c:pt idx="28937">
                  <c:v>-5.831828E-2</c:v>
                </c:pt>
                <c:pt idx="28938">
                  <c:v>-5.9554784999999999E-2</c:v>
                </c:pt>
                <c:pt idx="28939">
                  <c:v>-5.5180664999999997E-2</c:v>
                </c:pt>
                <c:pt idx="28940">
                  <c:v>-5.2694071000000002E-2</c:v>
                </c:pt>
                <c:pt idx="28941">
                  <c:v>-5.6393011999999999E-2</c:v>
                </c:pt>
                <c:pt idx="28942">
                  <c:v>-5.7828188000000003E-2</c:v>
                </c:pt>
                <c:pt idx="28943">
                  <c:v>-5.6440465000000002E-2</c:v>
                </c:pt>
                <c:pt idx="28944">
                  <c:v>-5.3157586999999999E-2</c:v>
                </c:pt>
                <c:pt idx="28945">
                  <c:v>-5.5857616999999998E-2</c:v>
                </c:pt>
                <c:pt idx="28946">
                  <c:v>-5.8337822999999997E-2</c:v>
                </c:pt>
                <c:pt idx="28947">
                  <c:v>-5.5000052000000001E-2</c:v>
                </c:pt>
                <c:pt idx="28948">
                  <c:v>-5.8825947000000003E-2</c:v>
                </c:pt>
                <c:pt idx="28949">
                  <c:v>-5.3325046000000001E-2</c:v>
                </c:pt>
                <c:pt idx="28950">
                  <c:v>-5.8930732E-2</c:v>
                </c:pt>
                <c:pt idx="28951">
                  <c:v>-6.6966310000000001E-2</c:v>
                </c:pt>
                <c:pt idx="28952">
                  <c:v>-6.1216816E-2</c:v>
                </c:pt>
                <c:pt idx="28953">
                  <c:v>-6.0266525000000001E-2</c:v>
                </c:pt>
                <c:pt idx="28954">
                  <c:v>-5.6265928E-2</c:v>
                </c:pt>
                <c:pt idx="28955">
                  <c:v>-6.3359133999999998E-2</c:v>
                </c:pt>
                <c:pt idx="28956">
                  <c:v>-6.2335685000000002E-2</c:v>
                </c:pt>
                <c:pt idx="28957">
                  <c:v>-6.0055438000000003E-2</c:v>
                </c:pt>
                <c:pt idx="28958">
                  <c:v>-5.5761090999999999E-2</c:v>
                </c:pt>
                <c:pt idx="28959">
                  <c:v>-6.0023457000000002E-2</c:v>
                </c:pt>
                <c:pt idx="28960">
                  <c:v>-6.7759669999999994E-2</c:v>
                </c:pt>
                <c:pt idx="28961">
                  <c:v>-6.4546421000000007E-2</c:v>
                </c:pt>
                <c:pt idx="28962">
                  <c:v>-6.0227308E-2</c:v>
                </c:pt>
                <c:pt idx="28963">
                  <c:v>-6.5065763999999998E-2</c:v>
                </c:pt>
                <c:pt idx="28964">
                  <c:v>-6.2186881999999999E-2</c:v>
                </c:pt>
                <c:pt idx="28965">
                  <c:v>-6.3542359000000007E-2</c:v>
                </c:pt>
                <c:pt idx="28966">
                  <c:v>-6.5700053999999994E-2</c:v>
                </c:pt>
                <c:pt idx="28967">
                  <c:v>-6.6943481999999999E-2</c:v>
                </c:pt>
                <c:pt idx="28968">
                  <c:v>-6.3081316999999998E-2</c:v>
                </c:pt>
                <c:pt idx="28969">
                  <c:v>-6.5939954999999995E-2</c:v>
                </c:pt>
                <c:pt idx="28970">
                  <c:v>-6.4963348000000004E-2</c:v>
                </c:pt>
                <c:pt idx="28971">
                  <c:v>-6.9591127000000003E-2</c:v>
                </c:pt>
                <c:pt idx="28972">
                  <c:v>-6.5673738999999995E-2</c:v>
                </c:pt>
                <c:pt idx="28973">
                  <c:v>-6.7649006999999997E-2</c:v>
                </c:pt>
                <c:pt idx="28974">
                  <c:v>-6.5306075000000005E-2</c:v>
                </c:pt>
                <c:pt idx="28975">
                  <c:v>-7.5293458999999993E-2</c:v>
                </c:pt>
                <c:pt idx="28976">
                  <c:v>-7.4061215E-2</c:v>
                </c:pt>
                <c:pt idx="28977">
                  <c:v>-6.8466447E-2</c:v>
                </c:pt>
                <c:pt idx="28978">
                  <c:v>-7.3430508000000005E-2</c:v>
                </c:pt>
                <c:pt idx="28979">
                  <c:v>-7.5947194999999995E-2</c:v>
                </c:pt>
                <c:pt idx="28980">
                  <c:v>-7.7188954000000004E-2</c:v>
                </c:pt>
                <c:pt idx="28981">
                  <c:v>-7.7041685999999998E-2</c:v>
                </c:pt>
                <c:pt idx="28982">
                  <c:v>-7.8584790000000002E-2</c:v>
                </c:pt>
                <c:pt idx="28983">
                  <c:v>-7.8304626000000002E-2</c:v>
                </c:pt>
                <c:pt idx="28984">
                  <c:v>-7.8002602000000004E-2</c:v>
                </c:pt>
                <c:pt idx="28985">
                  <c:v>-8.5579826999999997E-2</c:v>
                </c:pt>
                <c:pt idx="28986">
                  <c:v>-8.2087114000000003E-2</c:v>
                </c:pt>
                <c:pt idx="28987">
                  <c:v>-7.9249516000000006E-2</c:v>
                </c:pt>
                <c:pt idx="28988">
                  <c:v>-8.3281754999999999E-2</c:v>
                </c:pt>
                <c:pt idx="28989">
                  <c:v>-8.3706267000000001E-2</c:v>
                </c:pt>
                <c:pt idx="28990">
                  <c:v>-8.5798061999999994E-2</c:v>
                </c:pt>
                <c:pt idx="28991">
                  <c:v>-8.2759127000000002E-2</c:v>
                </c:pt>
                <c:pt idx="28992">
                  <c:v>-8.6371361999999993E-2</c:v>
                </c:pt>
                <c:pt idx="28993">
                  <c:v>-8.0602691000000004E-2</c:v>
                </c:pt>
                <c:pt idx="28994">
                  <c:v>-8.6382262000000001E-2</c:v>
                </c:pt>
                <c:pt idx="28995">
                  <c:v>-8.7606779999999995E-2</c:v>
                </c:pt>
                <c:pt idx="28996">
                  <c:v>-8.8849775000000006E-2</c:v>
                </c:pt>
                <c:pt idx="28997">
                  <c:v>-8.7383442000000006E-2</c:v>
                </c:pt>
                <c:pt idx="28998">
                  <c:v>-8.2643665000000005E-2</c:v>
                </c:pt>
                <c:pt idx="28999">
                  <c:v>-9.0089067999999994E-2</c:v>
                </c:pt>
                <c:pt idx="29000">
                  <c:v>-9.0232073999999995E-2</c:v>
                </c:pt>
                <c:pt idx="29001">
                  <c:v>-8.5054888999999995E-2</c:v>
                </c:pt>
                <c:pt idx="29002">
                  <c:v>-8.6575389000000003E-2</c:v>
                </c:pt>
                <c:pt idx="29003">
                  <c:v>-8.7069139000000004E-2</c:v>
                </c:pt>
                <c:pt idx="29004">
                  <c:v>-9.0893506999999998E-2</c:v>
                </c:pt>
                <c:pt idx="29005">
                  <c:v>-8.8451661000000001E-2</c:v>
                </c:pt>
                <c:pt idx="29006">
                  <c:v>-8.6699611999999995E-2</c:v>
                </c:pt>
                <c:pt idx="29007">
                  <c:v>-8.9313239000000003E-2</c:v>
                </c:pt>
                <c:pt idx="29008">
                  <c:v>-8.9146473000000004E-2</c:v>
                </c:pt>
                <c:pt idx="29009">
                  <c:v>-8.9165121E-2</c:v>
                </c:pt>
                <c:pt idx="29010">
                  <c:v>-9.3019827999999999E-2</c:v>
                </c:pt>
                <c:pt idx="29011">
                  <c:v>-9.3404122000000006E-2</c:v>
                </c:pt>
                <c:pt idx="29012">
                  <c:v>-8.7129302000000006E-2</c:v>
                </c:pt>
                <c:pt idx="29013">
                  <c:v>-8.8655560999999994E-2</c:v>
                </c:pt>
                <c:pt idx="29014">
                  <c:v>-9.1834523000000001E-2</c:v>
                </c:pt>
                <c:pt idx="29015">
                  <c:v>-8.8225409000000005E-2</c:v>
                </c:pt>
                <c:pt idx="29016">
                  <c:v>-8.7404526999999996E-2</c:v>
                </c:pt>
                <c:pt idx="29017">
                  <c:v>-8.8537431999999999E-2</c:v>
                </c:pt>
                <c:pt idx="29018">
                  <c:v>-9.0351388000000005E-2</c:v>
                </c:pt>
                <c:pt idx="29019">
                  <c:v>-9.4510443999999999E-2</c:v>
                </c:pt>
                <c:pt idx="29020">
                  <c:v>-8.7559133999999997E-2</c:v>
                </c:pt>
                <c:pt idx="29021">
                  <c:v>-9.4058043999999993E-2</c:v>
                </c:pt>
                <c:pt idx="29022">
                  <c:v>-8.9617348999999999E-2</c:v>
                </c:pt>
                <c:pt idx="29023">
                  <c:v>-8.5270539000000006E-2</c:v>
                </c:pt>
                <c:pt idx="29024">
                  <c:v>-9.0414069999999999E-2</c:v>
                </c:pt>
                <c:pt idx="29025">
                  <c:v>-9.1416745999999993E-2</c:v>
                </c:pt>
                <c:pt idx="29026">
                  <c:v>-8.9815437999999997E-2</c:v>
                </c:pt>
                <c:pt idx="29027">
                  <c:v>-8.6189008999999997E-2</c:v>
                </c:pt>
                <c:pt idx="29028">
                  <c:v>-8.9338637999999998E-2</c:v>
                </c:pt>
                <c:pt idx="29029">
                  <c:v>-9.4294510999999998E-2</c:v>
                </c:pt>
                <c:pt idx="29030">
                  <c:v>-8.3903677999999995E-2</c:v>
                </c:pt>
                <c:pt idx="29031">
                  <c:v>-8.6914918999999993E-2</c:v>
                </c:pt>
                <c:pt idx="29032">
                  <c:v>-8.6398437999999994E-2</c:v>
                </c:pt>
                <c:pt idx="29033">
                  <c:v>-9.3170329999999996E-2</c:v>
                </c:pt>
                <c:pt idx="29034">
                  <c:v>-9.0057715999999996E-2</c:v>
                </c:pt>
                <c:pt idx="29035">
                  <c:v>-8.3195276999999998E-2</c:v>
                </c:pt>
                <c:pt idx="29036">
                  <c:v>-8.7270773999999995E-2</c:v>
                </c:pt>
                <c:pt idx="29037">
                  <c:v>-8.3764985E-2</c:v>
                </c:pt>
                <c:pt idx="29038">
                  <c:v>-9.2544794E-2</c:v>
                </c:pt>
                <c:pt idx="29039">
                  <c:v>-8.5638948000000006E-2</c:v>
                </c:pt>
                <c:pt idx="29040">
                  <c:v>-9.1053634999999994E-2</c:v>
                </c:pt>
                <c:pt idx="29041">
                  <c:v>-8.8583290999999995E-2</c:v>
                </c:pt>
                <c:pt idx="29042">
                  <c:v>-8.2442887000000006E-2</c:v>
                </c:pt>
                <c:pt idx="29043">
                  <c:v>-9.0753816000000001E-2</c:v>
                </c:pt>
                <c:pt idx="29044">
                  <c:v>-8.6521737000000001E-2</c:v>
                </c:pt>
                <c:pt idx="29045">
                  <c:v>-8.8744140999999999E-2</c:v>
                </c:pt>
                <c:pt idx="29046">
                  <c:v>-8.8863432000000006E-2</c:v>
                </c:pt>
                <c:pt idx="29047">
                  <c:v>-8.7612546999999999E-2</c:v>
                </c:pt>
                <c:pt idx="29048">
                  <c:v>-9.0499072999999999E-2</c:v>
                </c:pt>
                <c:pt idx="29049">
                  <c:v>-9.1863945000000002E-2</c:v>
                </c:pt>
                <c:pt idx="29050">
                  <c:v>-9.4929746999999995E-2</c:v>
                </c:pt>
                <c:pt idx="29051">
                  <c:v>-9.1829032000000005E-2</c:v>
                </c:pt>
                <c:pt idx="29052">
                  <c:v>-9.4225726999999995E-2</c:v>
                </c:pt>
                <c:pt idx="29053">
                  <c:v>-9.6825242000000006E-2</c:v>
                </c:pt>
                <c:pt idx="29054">
                  <c:v>-9.3792117999999994E-2</c:v>
                </c:pt>
                <c:pt idx="29055">
                  <c:v>-9.7418009999999999E-2</c:v>
                </c:pt>
                <c:pt idx="29056">
                  <c:v>-9.7342743999999995E-2</c:v>
                </c:pt>
                <c:pt idx="29057">
                  <c:v>-0.103608623</c:v>
                </c:pt>
                <c:pt idx="29058">
                  <c:v>-9.8436862E-2</c:v>
                </c:pt>
                <c:pt idx="29059">
                  <c:v>-9.7074657999999994E-2</c:v>
                </c:pt>
                <c:pt idx="29060">
                  <c:v>-9.8589948999999996E-2</c:v>
                </c:pt>
                <c:pt idx="29061">
                  <c:v>-9.8879702E-2</c:v>
                </c:pt>
                <c:pt idx="29062">
                  <c:v>-0.104268149</c:v>
                </c:pt>
                <c:pt idx="29063">
                  <c:v>-0.10316906100000001</c:v>
                </c:pt>
                <c:pt idx="29064">
                  <c:v>-0.107325822</c:v>
                </c:pt>
                <c:pt idx="29065">
                  <c:v>-0.101189628</c:v>
                </c:pt>
                <c:pt idx="29066">
                  <c:v>-0.10108605800000001</c:v>
                </c:pt>
                <c:pt idx="29067">
                  <c:v>-0.10639000699999999</c:v>
                </c:pt>
                <c:pt idx="29068">
                  <c:v>-0.100023985</c:v>
                </c:pt>
                <c:pt idx="29069">
                  <c:v>-0.105151907</c:v>
                </c:pt>
                <c:pt idx="29070">
                  <c:v>-0.101737805</c:v>
                </c:pt>
                <c:pt idx="29071">
                  <c:v>-0.108179994</c:v>
                </c:pt>
                <c:pt idx="29072">
                  <c:v>-0.110897914</c:v>
                </c:pt>
                <c:pt idx="29073">
                  <c:v>-0.104126565</c:v>
                </c:pt>
                <c:pt idx="29074">
                  <c:v>-0.109256029</c:v>
                </c:pt>
                <c:pt idx="29075">
                  <c:v>-0.105418414</c:v>
                </c:pt>
                <c:pt idx="29076">
                  <c:v>-0.11011911200000001</c:v>
                </c:pt>
                <c:pt idx="29077">
                  <c:v>-0.109534279</c:v>
                </c:pt>
                <c:pt idx="29078">
                  <c:v>-0.104315162</c:v>
                </c:pt>
                <c:pt idx="29079">
                  <c:v>-0.10717486599999999</c:v>
                </c:pt>
                <c:pt idx="29080">
                  <c:v>-0.105282396</c:v>
                </c:pt>
                <c:pt idx="29081">
                  <c:v>-0.10639267400000001</c:v>
                </c:pt>
                <c:pt idx="29082">
                  <c:v>-0.108274922</c:v>
                </c:pt>
                <c:pt idx="29083">
                  <c:v>-0.10955696600000001</c:v>
                </c:pt>
                <c:pt idx="29084">
                  <c:v>-0.10957771500000001</c:v>
                </c:pt>
                <c:pt idx="29085">
                  <c:v>-0.109112203</c:v>
                </c:pt>
                <c:pt idx="29086">
                  <c:v>-0.11049813</c:v>
                </c:pt>
                <c:pt idx="29087">
                  <c:v>-0.108301021</c:v>
                </c:pt>
                <c:pt idx="29088">
                  <c:v>-0.107821576</c:v>
                </c:pt>
                <c:pt idx="29089">
                  <c:v>-0.109677538</c:v>
                </c:pt>
                <c:pt idx="29090">
                  <c:v>-0.11103306</c:v>
                </c:pt>
                <c:pt idx="29091">
                  <c:v>-0.114256285</c:v>
                </c:pt>
                <c:pt idx="29092">
                  <c:v>-0.109609596</c:v>
                </c:pt>
                <c:pt idx="29093">
                  <c:v>-0.114939652</c:v>
                </c:pt>
                <c:pt idx="29094">
                  <c:v>-0.115958676</c:v>
                </c:pt>
                <c:pt idx="29095">
                  <c:v>-0.11774485599999999</c:v>
                </c:pt>
                <c:pt idx="29096">
                  <c:v>-0.115107819</c:v>
                </c:pt>
                <c:pt idx="29097">
                  <c:v>-0.117657527</c:v>
                </c:pt>
                <c:pt idx="29098">
                  <c:v>-0.124313839</c:v>
                </c:pt>
                <c:pt idx="29099">
                  <c:v>-0.120792337</c:v>
                </c:pt>
                <c:pt idx="29100">
                  <c:v>-0.118540995</c:v>
                </c:pt>
                <c:pt idx="29101">
                  <c:v>-0.114369154</c:v>
                </c:pt>
                <c:pt idx="29102">
                  <c:v>-0.117313497</c:v>
                </c:pt>
                <c:pt idx="29103">
                  <c:v>-0.122722648</c:v>
                </c:pt>
                <c:pt idx="29104">
                  <c:v>-0.119460367</c:v>
                </c:pt>
                <c:pt idx="29105">
                  <c:v>-0.121446811</c:v>
                </c:pt>
                <c:pt idx="29106">
                  <c:v>-0.122658551</c:v>
                </c:pt>
                <c:pt idx="29107">
                  <c:v>-0.123138726</c:v>
                </c:pt>
                <c:pt idx="29108">
                  <c:v>-0.119182818</c:v>
                </c:pt>
                <c:pt idx="29109">
                  <c:v>-0.119134344</c:v>
                </c:pt>
                <c:pt idx="29110">
                  <c:v>-0.12341959800000001</c:v>
                </c:pt>
                <c:pt idx="29111">
                  <c:v>-0.1216169</c:v>
                </c:pt>
                <c:pt idx="29112">
                  <c:v>-0.121709071</c:v>
                </c:pt>
                <c:pt idx="29113">
                  <c:v>-0.11798676800000001</c:v>
                </c:pt>
                <c:pt idx="29114">
                  <c:v>-0.11793457</c:v>
                </c:pt>
                <c:pt idx="29115">
                  <c:v>-0.11851114</c:v>
                </c:pt>
                <c:pt idx="29116">
                  <c:v>-0.114295334</c:v>
                </c:pt>
                <c:pt idx="29117">
                  <c:v>-0.11262659699999999</c:v>
                </c:pt>
                <c:pt idx="29118">
                  <c:v>-0.12545274200000001</c:v>
                </c:pt>
                <c:pt idx="29119">
                  <c:v>-0.120704331</c:v>
                </c:pt>
                <c:pt idx="29120">
                  <c:v>-0.114262529</c:v>
                </c:pt>
                <c:pt idx="29121">
                  <c:v>-0.116479345</c:v>
                </c:pt>
                <c:pt idx="29122">
                  <c:v>-0.12104514199999999</c:v>
                </c:pt>
                <c:pt idx="29123">
                  <c:v>-0.114126511</c:v>
                </c:pt>
                <c:pt idx="29124">
                  <c:v>-0.116818003</c:v>
                </c:pt>
                <c:pt idx="29125">
                  <c:v>-0.12195470899999999</c:v>
                </c:pt>
                <c:pt idx="29126">
                  <c:v>-0.12430956999999999</c:v>
                </c:pt>
                <c:pt idx="29127">
                  <c:v>-0.114328578</c:v>
                </c:pt>
                <c:pt idx="29128">
                  <c:v>-0.112854682</c:v>
                </c:pt>
                <c:pt idx="29129">
                  <c:v>-0.11941671399999999</c:v>
                </c:pt>
                <c:pt idx="29130">
                  <c:v>-0.118533343</c:v>
                </c:pt>
                <c:pt idx="29131">
                  <c:v>-0.119955204</c:v>
                </c:pt>
                <c:pt idx="29132">
                  <c:v>-0.11960441600000001</c:v>
                </c:pt>
                <c:pt idx="29133">
                  <c:v>-0.124388523</c:v>
                </c:pt>
                <c:pt idx="29134">
                  <c:v>-0.116301589</c:v>
                </c:pt>
                <c:pt idx="29135">
                  <c:v>-0.112484217</c:v>
                </c:pt>
                <c:pt idx="29136">
                  <c:v>-0.116454408</c:v>
                </c:pt>
                <c:pt idx="29137">
                  <c:v>-0.12637309699999999</c:v>
                </c:pt>
                <c:pt idx="29138">
                  <c:v>-0.121428512</c:v>
                </c:pt>
                <c:pt idx="29139">
                  <c:v>-0.113839306</c:v>
                </c:pt>
                <c:pt idx="29140">
                  <c:v>-0.126217514</c:v>
                </c:pt>
                <c:pt idx="29141">
                  <c:v>-0.124321602</c:v>
                </c:pt>
                <c:pt idx="29142">
                  <c:v>-0.114677399</c:v>
                </c:pt>
                <c:pt idx="29143">
                  <c:v>-0.12098909200000001</c:v>
                </c:pt>
                <c:pt idx="29144">
                  <c:v>-0.127266675</c:v>
                </c:pt>
                <c:pt idx="29145">
                  <c:v>-0.120346181</c:v>
                </c:pt>
                <c:pt idx="29146">
                  <c:v>-0.11437314699999999</c:v>
                </c:pt>
                <c:pt idx="29147">
                  <c:v>-0.122571692</c:v>
                </c:pt>
                <c:pt idx="29148">
                  <c:v>-0.120248809</c:v>
                </c:pt>
                <c:pt idx="29149">
                  <c:v>-0.122071467</c:v>
                </c:pt>
                <c:pt idx="29150">
                  <c:v>-0.121236868</c:v>
                </c:pt>
                <c:pt idx="29151">
                  <c:v>-0.12395276099999999</c:v>
                </c:pt>
                <c:pt idx="29152">
                  <c:v>-0.12262231899999999</c:v>
                </c:pt>
                <c:pt idx="29153">
                  <c:v>-0.12005342500000001</c:v>
                </c:pt>
                <c:pt idx="29154">
                  <c:v>-0.123727649</c:v>
                </c:pt>
                <c:pt idx="29155">
                  <c:v>-0.125074938</c:v>
                </c:pt>
                <c:pt idx="29156">
                  <c:v>-0.1196509</c:v>
                </c:pt>
                <c:pt idx="29157">
                  <c:v>-0.12570826700000001</c:v>
                </c:pt>
                <c:pt idx="29158">
                  <c:v>-0.121593192</c:v>
                </c:pt>
                <c:pt idx="29159">
                  <c:v>-0.12230825400000001</c:v>
                </c:pt>
                <c:pt idx="29160">
                  <c:v>-0.121674374</c:v>
                </c:pt>
                <c:pt idx="29161">
                  <c:v>-0.124282137</c:v>
                </c:pt>
                <c:pt idx="29162">
                  <c:v>-0.122516446</c:v>
                </c:pt>
                <c:pt idx="29163">
                  <c:v>-0.12337904399999999</c:v>
                </c:pt>
                <c:pt idx="29164">
                  <c:v>-0.125129834</c:v>
                </c:pt>
                <c:pt idx="29165">
                  <c:v>-0.123889051</c:v>
                </c:pt>
                <c:pt idx="29166">
                  <c:v>-0.119253024</c:v>
                </c:pt>
                <c:pt idx="29167">
                  <c:v>-0.122467466</c:v>
                </c:pt>
                <c:pt idx="29168">
                  <c:v>-0.125641689</c:v>
                </c:pt>
                <c:pt idx="29169">
                  <c:v>-0.121595807</c:v>
                </c:pt>
                <c:pt idx="29170">
                  <c:v>-0.12228097</c:v>
                </c:pt>
                <c:pt idx="29171">
                  <c:v>-0.123254091</c:v>
                </c:pt>
                <c:pt idx="29172">
                  <c:v>-0.120260015</c:v>
                </c:pt>
                <c:pt idx="29173">
                  <c:v>-0.121823289</c:v>
                </c:pt>
                <c:pt idx="29174">
                  <c:v>-0.120257378</c:v>
                </c:pt>
                <c:pt idx="29175">
                  <c:v>-0.12563750100000001</c:v>
                </c:pt>
                <c:pt idx="29176">
                  <c:v>-0.121940836</c:v>
                </c:pt>
                <c:pt idx="29177">
                  <c:v>-0.12310411</c:v>
                </c:pt>
                <c:pt idx="29178">
                  <c:v>-0.120399348</c:v>
                </c:pt>
                <c:pt idx="29179">
                  <c:v>-0.119419575</c:v>
                </c:pt>
                <c:pt idx="29180">
                  <c:v>-0.120739676</c:v>
                </c:pt>
                <c:pt idx="29181">
                  <c:v>-0.118036032</c:v>
                </c:pt>
                <c:pt idx="29182">
                  <c:v>-0.121050805</c:v>
                </c:pt>
                <c:pt idx="29183">
                  <c:v>-0.116671503</c:v>
                </c:pt>
                <c:pt idx="29184">
                  <c:v>-0.11729276900000001</c:v>
                </c:pt>
                <c:pt idx="29185">
                  <c:v>-0.120259531</c:v>
                </c:pt>
                <c:pt idx="29186">
                  <c:v>-0.11733906</c:v>
                </c:pt>
                <c:pt idx="29187">
                  <c:v>-0.121612363</c:v>
                </c:pt>
                <c:pt idx="29188">
                  <c:v>-0.11621770300000001</c:v>
                </c:pt>
                <c:pt idx="29189">
                  <c:v>-0.12186867</c:v>
                </c:pt>
                <c:pt idx="29190">
                  <c:v>-0.118350118</c:v>
                </c:pt>
                <c:pt idx="29191">
                  <c:v>-0.117129594</c:v>
                </c:pt>
                <c:pt idx="29192">
                  <c:v>-0.11776434600000001</c:v>
                </c:pt>
                <c:pt idx="29193">
                  <c:v>-0.119220562</c:v>
                </c:pt>
                <c:pt idx="29194">
                  <c:v>-0.119538441</c:v>
                </c:pt>
                <c:pt idx="29195">
                  <c:v>-0.121513449</c:v>
                </c:pt>
                <c:pt idx="29196">
                  <c:v>-0.12308698899999999</c:v>
                </c:pt>
                <c:pt idx="29197">
                  <c:v>-0.120837957</c:v>
                </c:pt>
                <c:pt idx="29198">
                  <c:v>-0.11903670399999999</c:v>
                </c:pt>
                <c:pt idx="29199">
                  <c:v>-0.12048413600000001</c:v>
                </c:pt>
                <c:pt idx="29200">
                  <c:v>-0.12183208</c:v>
                </c:pt>
                <c:pt idx="29201">
                  <c:v>-0.117261298</c:v>
                </c:pt>
                <c:pt idx="29202">
                  <c:v>-0.120860144</c:v>
                </c:pt>
                <c:pt idx="29203">
                  <c:v>-0.122553922</c:v>
                </c:pt>
                <c:pt idx="29204">
                  <c:v>-0.118954271</c:v>
                </c:pt>
                <c:pt idx="29205">
                  <c:v>-0.12469577</c:v>
                </c:pt>
                <c:pt idx="29206">
                  <c:v>-0.117162637</c:v>
                </c:pt>
                <c:pt idx="29207">
                  <c:v>-0.121470302</c:v>
                </c:pt>
                <c:pt idx="29208">
                  <c:v>-0.12510596199999999</c:v>
                </c:pt>
                <c:pt idx="29209">
                  <c:v>-0.12579011900000001</c:v>
                </c:pt>
                <c:pt idx="29210">
                  <c:v>-0.121442512</c:v>
                </c:pt>
                <c:pt idx="29211">
                  <c:v>-0.116114862</c:v>
                </c:pt>
                <c:pt idx="29212">
                  <c:v>-0.121822156</c:v>
                </c:pt>
                <c:pt idx="29213">
                  <c:v>-0.122281812</c:v>
                </c:pt>
                <c:pt idx="29214">
                  <c:v>-0.123560712</c:v>
                </c:pt>
                <c:pt idx="29215">
                  <c:v>-0.12150155</c:v>
                </c:pt>
                <c:pt idx="29216">
                  <c:v>-0.120352864</c:v>
                </c:pt>
                <c:pt idx="29217">
                  <c:v>-0.126222998</c:v>
                </c:pt>
                <c:pt idx="29218">
                  <c:v>-0.12349329100000001</c:v>
                </c:pt>
                <c:pt idx="29219">
                  <c:v>-0.123523913</c:v>
                </c:pt>
                <c:pt idx="29220">
                  <c:v>-0.122261442</c:v>
                </c:pt>
                <c:pt idx="29221">
                  <c:v>-0.12506094600000001</c:v>
                </c:pt>
                <c:pt idx="29222">
                  <c:v>-0.125879407</c:v>
                </c:pt>
                <c:pt idx="29223">
                  <c:v>-0.12409137200000001</c:v>
                </c:pt>
                <c:pt idx="29224">
                  <c:v>-0.12556621400000001</c:v>
                </c:pt>
                <c:pt idx="29225">
                  <c:v>-0.12524344000000001</c:v>
                </c:pt>
                <c:pt idx="29226">
                  <c:v>-0.1221174</c:v>
                </c:pt>
                <c:pt idx="29227">
                  <c:v>-0.127938002</c:v>
                </c:pt>
                <c:pt idx="29228">
                  <c:v>-0.12793452999999999</c:v>
                </c:pt>
                <c:pt idx="29229">
                  <c:v>-0.120568223</c:v>
                </c:pt>
                <c:pt idx="29230">
                  <c:v>-0.12483026799999999</c:v>
                </c:pt>
                <c:pt idx="29231">
                  <c:v>-0.124509089</c:v>
                </c:pt>
                <c:pt idx="29232">
                  <c:v>-0.12536430400000001</c:v>
                </c:pt>
                <c:pt idx="29233">
                  <c:v>-0.12107714999999999</c:v>
                </c:pt>
                <c:pt idx="29234">
                  <c:v>-0.12470497899999999</c:v>
                </c:pt>
                <c:pt idx="29235">
                  <c:v>-0.12402587399999999</c:v>
                </c:pt>
                <c:pt idx="29236">
                  <c:v>-0.122630693</c:v>
                </c:pt>
                <c:pt idx="29237">
                  <c:v>-0.12048658</c:v>
                </c:pt>
                <c:pt idx="29238">
                  <c:v>-0.11698515700000001</c:v>
                </c:pt>
                <c:pt idx="29239">
                  <c:v>-0.118489578</c:v>
                </c:pt>
                <c:pt idx="29240">
                  <c:v>-0.118051603</c:v>
                </c:pt>
                <c:pt idx="29241">
                  <c:v>-0.121329688</c:v>
                </c:pt>
                <c:pt idx="29242">
                  <c:v>-0.114788458</c:v>
                </c:pt>
                <c:pt idx="29243">
                  <c:v>-0.11273462300000001</c:v>
                </c:pt>
                <c:pt idx="29244">
                  <c:v>-0.116123646</c:v>
                </c:pt>
                <c:pt idx="29245">
                  <c:v>-0.12202334400000001</c:v>
                </c:pt>
                <c:pt idx="29246">
                  <c:v>-0.117957957</c:v>
                </c:pt>
                <c:pt idx="29247">
                  <c:v>-0.107749529</c:v>
                </c:pt>
                <c:pt idx="29248">
                  <c:v>-0.11688204100000001</c:v>
                </c:pt>
                <c:pt idx="29249">
                  <c:v>-0.110583395</c:v>
                </c:pt>
                <c:pt idx="29250">
                  <c:v>-0.108092956</c:v>
                </c:pt>
                <c:pt idx="29251">
                  <c:v>-0.11340489199999999</c:v>
                </c:pt>
                <c:pt idx="29252">
                  <c:v>-0.113640994</c:v>
                </c:pt>
                <c:pt idx="29253">
                  <c:v>-0.10539425199999999</c:v>
                </c:pt>
                <c:pt idx="29254">
                  <c:v>-0.10814999</c:v>
                </c:pt>
                <c:pt idx="29255">
                  <c:v>-0.114469141</c:v>
                </c:pt>
                <c:pt idx="29256">
                  <c:v>-0.11005374</c:v>
                </c:pt>
                <c:pt idx="29257">
                  <c:v>-0.108279809</c:v>
                </c:pt>
                <c:pt idx="29258">
                  <c:v>-0.1126182</c:v>
                </c:pt>
                <c:pt idx="29259">
                  <c:v>-0.110288739</c:v>
                </c:pt>
                <c:pt idx="29260">
                  <c:v>-0.10962567500000001</c:v>
                </c:pt>
                <c:pt idx="29261">
                  <c:v>-0.107799545</c:v>
                </c:pt>
                <c:pt idx="29262">
                  <c:v>-0.10875693</c:v>
                </c:pt>
                <c:pt idx="29263">
                  <c:v>-0.109856278</c:v>
                </c:pt>
                <c:pt idx="29264">
                  <c:v>-0.103611968</c:v>
                </c:pt>
                <c:pt idx="29265">
                  <c:v>-0.103716895</c:v>
                </c:pt>
                <c:pt idx="29266">
                  <c:v>-0.11213219200000001</c:v>
                </c:pt>
                <c:pt idx="29267">
                  <c:v>-0.10290727</c:v>
                </c:pt>
                <c:pt idx="29268">
                  <c:v>-0.103381924</c:v>
                </c:pt>
                <c:pt idx="29269">
                  <c:v>-0.107046165</c:v>
                </c:pt>
                <c:pt idx="29270">
                  <c:v>-0.101047203</c:v>
                </c:pt>
                <c:pt idx="29271">
                  <c:v>-0.105814531</c:v>
                </c:pt>
                <c:pt idx="29272">
                  <c:v>-0.10160759799999999</c:v>
                </c:pt>
                <c:pt idx="29273">
                  <c:v>-0.102990314</c:v>
                </c:pt>
                <c:pt idx="29274">
                  <c:v>-0.104723886</c:v>
                </c:pt>
                <c:pt idx="29275">
                  <c:v>-9.7908057000000007E-2</c:v>
                </c:pt>
                <c:pt idx="29276">
                  <c:v>-0.10408540099999999</c:v>
                </c:pt>
                <c:pt idx="29277">
                  <c:v>-0.10222039400000001</c:v>
                </c:pt>
                <c:pt idx="29278">
                  <c:v>-9.9079608999999999E-2</c:v>
                </c:pt>
                <c:pt idx="29279">
                  <c:v>-0.10142984200000001</c:v>
                </c:pt>
                <c:pt idx="29280">
                  <c:v>-9.8633967000000003E-2</c:v>
                </c:pt>
                <c:pt idx="29281">
                  <c:v>-0.100349307</c:v>
                </c:pt>
                <c:pt idx="29282">
                  <c:v>-9.9782273000000005E-2</c:v>
                </c:pt>
                <c:pt idx="29283">
                  <c:v>-9.7533232999999997E-2</c:v>
                </c:pt>
                <c:pt idx="29284">
                  <c:v>-9.9528134000000004E-2</c:v>
                </c:pt>
                <c:pt idx="29285">
                  <c:v>-0.10095638799999999</c:v>
                </c:pt>
                <c:pt idx="29286">
                  <c:v>-9.9609747999999998E-2</c:v>
                </c:pt>
                <c:pt idx="29287">
                  <c:v>-9.8120502999999998E-2</c:v>
                </c:pt>
                <c:pt idx="29288">
                  <c:v>-0.103041999</c:v>
                </c:pt>
                <c:pt idx="29289">
                  <c:v>-0.100361533</c:v>
                </c:pt>
                <c:pt idx="29290">
                  <c:v>-9.6468112999999994E-2</c:v>
                </c:pt>
                <c:pt idx="29291">
                  <c:v>-9.9451646000000005E-2</c:v>
                </c:pt>
                <c:pt idx="29292">
                  <c:v>-0.102848515</c:v>
                </c:pt>
                <c:pt idx="29293">
                  <c:v>-0.10231295999999999</c:v>
                </c:pt>
                <c:pt idx="29294">
                  <c:v>-0.100535177</c:v>
                </c:pt>
                <c:pt idx="29295">
                  <c:v>-0.102706186</c:v>
                </c:pt>
                <c:pt idx="29296">
                  <c:v>-0.100638375</c:v>
                </c:pt>
                <c:pt idx="29297">
                  <c:v>-0.10186795899999999</c:v>
                </c:pt>
                <c:pt idx="29298">
                  <c:v>-0.101793781</c:v>
                </c:pt>
                <c:pt idx="29299">
                  <c:v>-0.106080405</c:v>
                </c:pt>
                <c:pt idx="29300">
                  <c:v>-0.105681337</c:v>
                </c:pt>
                <c:pt idx="29301">
                  <c:v>-0.103448547</c:v>
                </c:pt>
                <c:pt idx="29302">
                  <c:v>-0.10652012399999999</c:v>
                </c:pt>
                <c:pt idx="29303">
                  <c:v>-0.106614396</c:v>
                </c:pt>
                <c:pt idx="29304">
                  <c:v>-0.101367623</c:v>
                </c:pt>
                <c:pt idx="29305">
                  <c:v>-0.106025763</c:v>
                </c:pt>
                <c:pt idx="29306">
                  <c:v>-0.107889444</c:v>
                </c:pt>
                <c:pt idx="29307">
                  <c:v>-0.103926398</c:v>
                </c:pt>
                <c:pt idx="29308">
                  <c:v>-0.10235746900000001</c:v>
                </c:pt>
                <c:pt idx="29309">
                  <c:v>-0.10649575999999999</c:v>
                </c:pt>
                <c:pt idx="29310">
                  <c:v>-0.105448075</c:v>
                </c:pt>
                <c:pt idx="29311">
                  <c:v>-0.10833814</c:v>
                </c:pt>
                <c:pt idx="29312">
                  <c:v>-0.10891988900000001</c:v>
                </c:pt>
                <c:pt idx="29313">
                  <c:v>-0.10857448</c:v>
                </c:pt>
                <c:pt idx="29314">
                  <c:v>-0.108462512</c:v>
                </c:pt>
                <c:pt idx="29315">
                  <c:v>-0.107900053</c:v>
                </c:pt>
                <c:pt idx="29316">
                  <c:v>-0.10414981099999999</c:v>
                </c:pt>
                <c:pt idx="29317">
                  <c:v>-0.106008165</c:v>
                </c:pt>
                <c:pt idx="29318">
                  <c:v>-0.104446732</c:v>
                </c:pt>
                <c:pt idx="29319">
                  <c:v>-0.108287007</c:v>
                </c:pt>
                <c:pt idx="29320">
                  <c:v>-0.107804805</c:v>
                </c:pt>
                <c:pt idx="29321">
                  <c:v>-0.10339275000000001</c:v>
                </c:pt>
                <c:pt idx="29322">
                  <c:v>-0.103232592</c:v>
                </c:pt>
                <c:pt idx="29323">
                  <c:v>-0.10215082</c:v>
                </c:pt>
                <c:pt idx="29324">
                  <c:v>-0.104213074</c:v>
                </c:pt>
                <c:pt idx="29325">
                  <c:v>-0.102596268</c:v>
                </c:pt>
                <c:pt idx="29326">
                  <c:v>-0.105993606</c:v>
                </c:pt>
                <c:pt idx="29327">
                  <c:v>-0.10597949500000001</c:v>
                </c:pt>
                <c:pt idx="29328">
                  <c:v>-0.10395488899999999</c:v>
                </c:pt>
                <c:pt idx="29329">
                  <c:v>-0.100952178</c:v>
                </c:pt>
                <c:pt idx="29330">
                  <c:v>-9.5377906999999998E-2</c:v>
                </c:pt>
                <c:pt idx="29331">
                  <c:v>-0.100832596</c:v>
                </c:pt>
                <c:pt idx="29332">
                  <c:v>-0.10142177300000001</c:v>
                </c:pt>
                <c:pt idx="29333">
                  <c:v>-9.7457126000000005E-2</c:v>
                </c:pt>
                <c:pt idx="29334">
                  <c:v>-9.3853980000000004E-2</c:v>
                </c:pt>
                <c:pt idx="29335">
                  <c:v>-0.10071055600000001</c:v>
                </c:pt>
                <c:pt idx="29336">
                  <c:v>-9.7101024999999994E-2</c:v>
                </c:pt>
                <c:pt idx="29337">
                  <c:v>-9.2701212000000005E-2</c:v>
                </c:pt>
                <c:pt idx="29338">
                  <c:v>-9.3242570999999996E-2</c:v>
                </c:pt>
                <c:pt idx="29339">
                  <c:v>-9.7088440999999998E-2</c:v>
                </c:pt>
                <c:pt idx="29340">
                  <c:v>-9.4849727999999994E-2</c:v>
                </c:pt>
                <c:pt idx="29341">
                  <c:v>-9.0421691999999998E-2</c:v>
                </c:pt>
                <c:pt idx="29342">
                  <c:v>-9.2461020000000005E-2</c:v>
                </c:pt>
                <c:pt idx="29343">
                  <c:v>-9.1914803000000003E-2</c:v>
                </c:pt>
                <c:pt idx="29344">
                  <c:v>-9.0578169E-2</c:v>
                </c:pt>
                <c:pt idx="29345">
                  <c:v>-8.9145653000000005E-2</c:v>
                </c:pt>
                <c:pt idx="29346">
                  <c:v>-9.0258583000000003E-2</c:v>
                </c:pt>
                <c:pt idx="29347">
                  <c:v>-8.4749571999999995E-2</c:v>
                </c:pt>
                <c:pt idx="29348">
                  <c:v>-8.5297115000000007E-2</c:v>
                </c:pt>
                <c:pt idx="29349">
                  <c:v>-8.8312610999999999E-2</c:v>
                </c:pt>
                <c:pt idx="29350">
                  <c:v>-8.4178708000000005E-2</c:v>
                </c:pt>
                <c:pt idx="29351">
                  <c:v>-8.1323005000000004E-2</c:v>
                </c:pt>
                <c:pt idx="29352">
                  <c:v>-8.7822966000000002E-2</c:v>
                </c:pt>
                <c:pt idx="29353">
                  <c:v>-8.9101017000000005E-2</c:v>
                </c:pt>
                <c:pt idx="29354">
                  <c:v>-8.5911847999999999E-2</c:v>
                </c:pt>
                <c:pt idx="29355">
                  <c:v>-8.2440414000000004E-2</c:v>
                </c:pt>
                <c:pt idx="29356">
                  <c:v>-8.4336303000000001E-2</c:v>
                </c:pt>
                <c:pt idx="29357">
                  <c:v>-8.4690236000000002E-2</c:v>
                </c:pt>
                <c:pt idx="29358">
                  <c:v>-8.1589228999999999E-2</c:v>
                </c:pt>
                <c:pt idx="29359">
                  <c:v>-7.9706638999999996E-2</c:v>
                </c:pt>
                <c:pt idx="29360">
                  <c:v>-8.4205948000000003E-2</c:v>
                </c:pt>
                <c:pt idx="29361">
                  <c:v>-8.6261905999999999E-2</c:v>
                </c:pt>
                <c:pt idx="29362">
                  <c:v>-8.6866959999999993E-2</c:v>
                </c:pt>
                <c:pt idx="29363">
                  <c:v>-8.1955023000000002E-2</c:v>
                </c:pt>
                <c:pt idx="29364">
                  <c:v>-8.3468742999999998E-2</c:v>
                </c:pt>
                <c:pt idx="29365">
                  <c:v>-8.5687688999999997E-2</c:v>
                </c:pt>
                <c:pt idx="29366">
                  <c:v>-7.8579932000000005E-2</c:v>
                </c:pt>
                <c:pt idx="29367">
                  <c:v>-8.9240565999999993E-2</c:v>
                </c:pt>
                <c:pt idx="29368">
                  <c:v>-8.6160741999999998E-2</c:v>
                </c:pt>
                <c:pt idx="29369">
                  <c:v>-8.3187050999999998E-2</c:v>
                </c:pt>
                <c:pt idx="29370">
                  <c:v>-8.7439999000000004E-2</c:v>
                </c:pt>
                <c:pt idx="29371">
                  <c:v>-8.9020051000000003E-2</c:v>
                </c:pt>
                <c:pt idx="29372">
                  <c:v>-9.2786461000000001E-2</c:v>
                </c:pt>
                <c:pt idx="29373">
                  <c:v>-8.2156450000000006E-2</c:v>
                </c:pt>
                <c:pt idx="29374">
                  <c:v>-8.5408539000000006E-2</c:v>
                </c:pt>
                <c:pt idx="29375">
                  <c:v>-9.2251531999999997E-2</c:v>
                </c:pt>
                <c:pt idx="29376">
                  <c:v>-8.5815080000000002E-2</c:v>
                </c:pt>
                <c:pt idx="29377">
                  <c:v>-8.6850248000000005E-2</c:v>
                </c:pt>
                <c:pt idx="29378">
                  <c:v>-8.2255497999999996E-2</c:v>
                </c:pt>
                <c:pt idx="29379">
                  <c:v>-9.0125673000000003E-2</c:v>
                </c:pt>
                <c:pt idx="29380">
                  <c:v>-9.7635745999999995E-2</c:v>
                </c:pt>
                <c:pt idx="29381">
                  <c:v>-9.0746142000000002E-2</c:v>
                </c:pt>
                <c:pt idx="29382">
                  <c:v>-8.2656859999999999E-2</c:v>
                </c:pt>
                <c:pt idx="29383">
                  <c:v>-8.6963720999999994E-2</c:v>
                </c:pt>
                <c:pt idx="29384">
                  <c:v>-9.4527713999999999E-2</c:v>
                </c:pt>
                <c:pt idx="29385">
                  <c:v>-8.9512981000000005E-2</c:v>
                </c:pt>
                <c:pt idx="29386">
                  <c:v>-8.9383281999999994E-2</c:v>
                </c:pt>
                <c:pt idx="29387">
                  <c:v>-8.4720089999999998E-2</c:v>
                </c:pt>
                <c:pt idx="29388">
                  <c:v>-9.2468724000000002E-2</c:v>
                </c:pt>
                <c:pt idx="29389">
                  <c:v>-9.0373881000000003E-2</c:v>
                </c:pt>
                <c:pt idx="29390">
                  <c:v>-8.9283219999999996E-2</c:v>
                </c:pt>
                <c:pt idx="29391">
                  <c:v>-8.7602235000000001E-2</c:v>
                </c:pt>
                <c:pt idx="29392">
                  <c:v>-9.0241767000000001E-2</c:v>
                </c:pt>
                <c:pt idx="29393">
                  <c:v>-8.9860938000000001E-2</c:v>
                </c:pt>
                <c:pt idx="29394">
                  <c:v>-9.3720697000000006E-2</c:v>
                </c:pt>
                <c:pt idx="29395">
                  <c:v>-8.4207616999999998E-2</c:v>
                </c:pt>
                <c:pt idx="29396">
                  <c:v>-8.6265042E-2</c:v>
                </c:pt>
                <c:pt idx="29397">
                  <c:v>-8.8922611999999998E-2</c:v>
                </c:pt>
                <c:pt idx="29398">
                  <c:v>-8.9441701999999998E-2</c:v>
                </c:pt>
                <c:pt idx="29399">
                  <c:v>-8.2067676000000006E-2</c:v>
                </c:pt>
                <c:pt idx="29400">
                  <c:v>-8.6043775000000003E-2</c:v>
                </c:pt>
                <c:pt idx="29401">
                  <c:v>-7.9027414000000004E-2</c:v>
                </c:pt>
                <c:pt idx="29402">
                  <c:v>-8.5392757999999999E-2</c:v>
                </c:pt>
                <c:pt idx="29403">
                  <c:v>-8.3218552000000001E-2</c:v>
                </c:pt>
                <c:pt idx="29404">
                  <c:v>-8.5714094000000005E-2</c:v>
                </c:pt>
                <c:pt idx="29405">
                  <c:v>-8.2938813E-2</c:v>
                </c:pt>
                <c:pt idx="29406">
                  <c:v>-8.4697499999999995E-2</c:v>
                </c:pt>
                <c:pt idx="29407">
                  <c:v>-8.2618638999999994E-2</c:v>
                </c:pt>
                <c:pt idx="29408">
                  <c:v>-7.9543918000000005E-2</c:v>
                </c:pt>
                <c:pt idx="29409">
                  <c:v>-7.9652845999999999E-2</c:v>
                </c:pt>
                <c:pt idx="29410">
                  <c:v>-7.3758519999999994E-2</c:v>
                </c:pt>
                <c:pt idx="29411">
                  <c:v>-7.7921568999999996E-2</c:v>
                </c:pt>
                <c:pt idx="29412">
                  <c:v>-7.9353794000000005E-2</c:v>
                </c:pt>
                <c:pt idx="29413">
                  <c:v>-7.6175309999999996E-2</c:v>
                </c:pt>
                <c:pt idx="29414">
                  <c:v>-7.7321149000000006E-2</c:v>
                </c:pt>
                <c:pt idx="29415">
                  <c:v>-7.8894808999999996E-2</c:v>
                </c:pt>
                <c:pt idx="29416">
                  <c:v>-7.4985019999999999E-2</c:v>
                </c:pt>
                <c:pt idx="29417">
                  <c:v>-7.3702976000000003E-2</c:v>
                </c:pt>
                <c:pt idx="29418">
                  <c:v>-7.1992621000000007E-2</c:v>
                </c:pt>
                <c:pt idx="29419">
                  <c:v>-7.7508822000000005E-2</c:v>
                </c:pt>
                <c:pt idx="29420">
                  <c:v>-7.1547173000000006E-2</c:v>
                </c:pt>
                <c:pt idx="29421">
                  <c:v>-7.1661427999999999E-2</c:v>
                </c:pt>
                <c:pt idx="29422">
                  <c:v>-7.1747445000000007E-2</c:v>
                </c:pt>
                <c:pt idx="29423">
                  <c:v>-6.7472807999999995E-2</c:v>
                </c:pt>
                <c:pt idx="29424">
                  <c:v>-6.9866455999999993E-2</c:v>
                </c:pt>
                <c:pt idx="29425">
                  <c:v>-7.3911533000000001E-2</c:v>
                </c:pt>
                <c:pt idx="29426">
                  <c:v>-6.5048322000000006E-2</c:v>
                </c:pt>
                <c:pt idx="29427">
                  <c:v>-6.3864275999999998E-2</c:v>
                </c:pt>
                <c:pt idx="29428">
                  <c:v>-6.8403943999999994E-2</c:v>
                </c:pt>
                <c:pt idx="29429">
                  <c:v>-6.7897140999999994E-2</c:v>
                </c:pt>
                <c:pt idx="29430">
                  <c:v>-6.6755160999999993E-2</c:v>
                </c:pt>
                <c:pt idx="29431">
                  <c:v>-6.7839332000000002E-2</c:v>
                </c:pt>
                <c:pt idx="29432">
                  <c:v>-6.6482983999999995E-2</c:v>
                </c:pt>
                <c:pt idx="29433">
                  <c:v>-6.5528505000000001E-2</c:v>
                </c:pt>
                <c:pt idx="29434">
                  <c:v>-6.5460592999999997E-2</c:v>
                </c:pt>
                <c:pt idx="29435">
                  <c:v>-5.9437320000000002E-2</c:v>
                </c:pt>
                <c:pt idx="29436">
                  <c:v>-6.3639887000000006E-2</c:v>
                </c:pt>
                <c:pt idx="29437">
                  <c:v>-6.0914401E-2</c:v>
                </c:pt>
                <c:pt idx="29438">
                  <c:v>-6.035132E-2</c:v>
                </c:pt>
                <c:pt idx="29439">
                  <c:v>-5.4764539000000001E-2</c:v>
                </c:pt>
                <c:pt idx="29440">
                  <c:v>-5.9772859999999997E-2</c:v>
                </c:pt>
                <c:pt idx="29441">
                  <c:v>-5.976567E-2</c:v>
                </c:pt>
                <c:pt idx="29442">
                  <c:v>-5.5932697000000003E-2</c:v>
                </c:pt>
                <c:pt idx="29443">
                  <c:v>-5.5452794E-2</c:v>
                </c:pt>
                <c:pt idx="29444">
                  <c:v>-5.5856577999999997E-2</c:v>
                </c:pt>
                <c:pt idx="29445">
                  <c:v>-5.2722304999999997E-2</c:v>
                </c:pt>
                <c:pt idx="29446">
                  <c:v>-5.3545170000000003E-2</c:v>
                </c:pt>
                <c:pt idx="29447">
                  <c:v>-5.3111874000000003E-2</c:v>
                </c:pt>
                <c:pt idx="29448">
                  <c:v>-4.7881017999999997E-2</c:v>
                </c:pt>
                <c:pt idx="29449">
                  <c:v>-4.4537686E-2</c:v>
                </c:pt>
                <c:pt idx="29450">
                  <c:v>-4.4583487999999998E-2</c:v>
                </c:pt>
                <c:pt idx="29451">
                  <c:v>-4.6771277E-2</c:v>
                </c:pt>
                <c:pt idx="29452">
                  <c:v>-4.5660958000000001E-2</c:v>
                </c:pt>
                <c:pt idx="29453">
                  <c:v>-4.0772993E-2</c:v>
                </c:pt>
                <c:pt idx="29454">
                  <c:v>-4.1919607999999997E-2</c:v>
                </c:pt>
                <c:pt idx="29455">
                  <c:v>-4.5009940999999998E-2</c:v>
                </c:pt>
                <c:pt idx="29456">
                  <c:v>-4.2207784999999998E-2</c:v>
                </c:pt>
                <c:pt idx="29457">
                  <c:v>-4.7342356000000002E-2</c:v>
                </c:pt>
                <c:pt idx="29458">
                  <c:v>-4.6561564999999999E-2</c:v>
                </c:pt>
                <c:pt idx="29459">
                  <c:v>-4.4672586E-2</c:v>
                </c:pt>
                <c:pt idx="29460">
                  <c:v>-4.5349009000000003E-2</c:v>
                </c:pt>
                <c:pt idx="29461">
                  <c:v>-4.7194313000000002E-2</c:v>
                </c:pt>
                <c:pt idx="29462">
                  <c:v>-4.3398891000000002E-2</c:v>
                </c:pt>
                <c:pt idx="29463">
                  <c:v>-4.6008254999999998E-2</c:v>
                </c:pt>
                <c:pt idx="29464">
                  <c:v>-4.9082659000000001E-2</c:v>
                </c:pt>
                <c:pt idx="29465">
                  <c:v>-4.9741256999999997E-2</c:v>
                </c:pt>
                <c:pt idx="29466">
                  <c:v>-4.4574387E-2</c:v>
                </c:pt>
                <c:pt idx="29467">
                  <c:v>-4.6601586E-2</c:v>
                </c:pt>
                <c:pt idx="29468">
                  <c:v>-4.7715492999999998E-2</c:v>
                </c:pt>
                <c:pt idx="29469">
                  <c:v>-4.5951410999999998E-2</c:v>
                </c:pt>
                <c:pt idx="29470">
                  <c:v>-4.9402196000000002E-2</c:v>
                </c:pt>
                <c:pt idx="29471">
                  <c:v>-5.1251229000000002E-2</c:v>
                </c:pt>
                <c:pt idx="29472">
                  <c:v>-5.0344950999999999E-2</c:v>
                </c:pt>
                <c:pt idx="29473">
                  <c:v>-4.7982461999999997E-2</c:v>
                </c:pt>
                <c:pt idx="29474">
                  <c:v>-4.6697345000000001E-2</c:v>
                </c:pt>
                <c:pt idx="29475">
                  <c:v>-4.7565534999999999E-2</c:v>
                </c:pt>
                <c:pt idx="29476">
                  <c:v>-4.6840567E-2</c:v>
                </c:pt>
                <c:pt idx="29477">
                  <c:v>-4.5270901000000002E-2</c:v>
                </c:pt>
                <c:pt idx="29478">
                  <c:v>-4.8072549999999999E-2</c:v>
                </c:pt>
                <c:pt idx="29479">
                  <c:v>-4.4112165000000002E-2</c:v>
                </c:pt>
                <c:pt idx="29480">
                  <c:v>-4.4474840000000002E-2</c:v>
                </c:pt>
                <c:pt idx="29481">
                  <c:v>-4.6430397999999998E-2</c:v>
                </c:pt>
                <c:pt idx="29482">
                  <c:v>-4.6527378000000001E-2</c:v>
                </c:pt>
                <c:pt idx="29483">
                  <c:v>-4.9718643999999999E-2</c:v>
                </c:pt>
                <c:pt idx="29484">
                  <c:v>-3.8917616000000002E-2</c:v>
                </c:pt>
                <c:pt idx="29485">
                  <c:v>-5.3018790000000003E-2</c:v>
                </c:pt>
                <c:pt idx="29486">
                  <c:v>-4.4397678000000003E-2</c:v>
                </c:pt>
                <c:pt idx="29487">
                  <c:v>-4.9322128E-2</c:v>
                </c:pt>
                <c:pt idx="29488">
                  <c:v>-4.3757480000000001E-2</c:v>
                </c:pt>
                <c:pt idx="29489">
                  <c:v>-4.9923229999999999E-2</c:v>
                </c:pt>
                <c:pt idx="29490">
                  <c:v>-5.0714433000000003E-2</c:v>
                </c:pt>
                <c:pt idx="29491">
                  <c:v>-5.0461166000000002E-2</c:v>
                </c:pt>
                <c:pt idx="29492">
                  <c:v>-4.9545712999999998E-2</c:v>
                </c:pt>
                <c:pt idx="29493">
                  <c:v>-5.0430413E-2</c:v>
                </c:pt>
                <c:pt idx="29494">
                  <c:v>-4.8818110999999997E-2</c:v>
                </c:pt>
                <c:pt idx="29495">
                  <c:v>-5.6130089000000001E-2</c:v>
                </c:pt>
                <c:pt idx="29496">
                  <c:v>-5.5256184E-2</c:v>
                </c:pt>
                <c:pt idx="29497">
                  <c:v>-5.3271864000000002E-2</c:v>
                </c:pt>
                <c:pt idx="29498">
                  <c:v>-5.3924966999999997E-2</c:v>
                </c:pt>
                <c:pt idx="29499">
                  <c:v>-6.0005761999999997E-2</c:v>
                </c:pt>
                <c:pt idx="29500">
                  <c:v>-5.0997905000000003E-2</c:v>
                </c:pt>
                <c:pt idx="29501">
                  <c:v>-5.7440892E-2</c:v>
                </c:pt>
                <c:pt idx="29502">
                  <c:v>-5.5556502000000001E-2</c:v>
                </c:pt>
                <c:pt idx="29503">
                  <c:v>-5.5688329000000002E-2</c:v>
                </c:pt>
                <c:pt idx="29504">
                  <c:v>-5.6349679999999999E-2</c:v>
                </c:pt>
                <c:pt idx="29505">
                  <c:v>-5.6810942000000003E-2</c:v>
                </c:pt>
                <c:pt idx="29506">
                  <c:v>-6.1470509E-2</c:v>
                </c:pt>
                <c:pt idx="29507">
                  <c:v>-5.7181484999999997E-2</c:v>
                </c:pt>
                <c:pt idx="29508">
                  <c:v>-6.1243668000000001E-2</c:v>
                </c:pt>
                <c:pt idx="29509">
                  <c:v>-6.4614168999999999E-2</c:v>
                </c:pt>
                <c:pt idx="29510">
                  <c:v>-5.6158494000000003E-2</c:v>
                </c:pt>
                <c:pt idx="29511">
                  <c:v>-6.2377772999999997E-2</c:v>
                </c:pt>
                <c:pt idx="29512">
                  <c:v>-5.4679219000000001E-2</c:v>
                </c:pt>
                <c:pt idx="29513">
                  <c:v>-5.8473422999999997E-2</c:v>
                </c:pt>
                <c:pt idx="29514">
                  <c:v>-5.7686314000000002E-2</c:v>
                </c:pt>
                <c:pt idx="29515">
                  <c:v>-6.1638180000000001E-2</c:v>
                </c:pt>
                <c:pt idx="29516">
                  <c:v>-5.7981132999999997E-2</c:v>
                </c:pt>
                <c:pt idx="29517">
                  <c:v>-5.9013906999999997E-2</c:v>
                </c:pt>
                <c:pt idx="29518">
                  <c:v>-5.8176315999999999E-2</c:v>
                </c:pt>
                <c:pt idx="29519">
                  <c:v>-6.0868770000000003E-2</c:v>
                </c:pt>
                <c:pt idx="29520">
                  <c:v>-5.9304140999999998E-2</c:v>
                </c:pt>
                <c:pt idx="29521">
                  <c:v>-5.9418656E-2</c:v>
                </c:pt>
                <c:pt idx="29522">
                  <c:v>-6.0791492000000003E-2</c:v>
                </c:pt>
                <c:pt idx="29523">
                  <c:v>-6.1181373999999997E-2</c:v>
                </c:pt>
                <c:pt idx="29524">
                  <c:v>-6.2515928999999998E-2</c:v>
                </c:pt>
                <c:pt idx="29525">
                  <c:v>-6.0317757999999999E-2</c:v>
                </c:pt>
                <c:pt idx="29526">
                  <c:v>-5.8562279000000002E-2</c:v>
                </c:pt>
                <c:pt idx="29527">
                  <c:v>-5.6842140999999999E-2</c:v>
                </c:pt>
                <c:pt idx="29528">
                  <c:v>-6.0690515E-2</c:v>
                </c:pt>
                <c:pt idx="29529">
                  <c:v>-6.0511552000000003E-2</c:v>
                </c:pt>
                <c:pt idx="29530">
                  <c:v>-6.2630191000000002E-2</c:v>
                </c:pt>
                <c:pt idx="29531">
                  <c:v>-6.3005960999999999E-2</c:v>
                </c:pt>
                <c:pt idx="29532">
                  <c:v>-6.0554229000000001E-2</c:v>
                </c:pt>
                <c:pt idx="29533">
                  <c:v>-5.9041820000000002E-2</c:v>
                </c:pt>
                <c:pt idx="29534">
                  <c:v>-6.6010416000000002E-2</c:v>
                </c:pt>
                <c:pt idx="29535">
                  <c:v>-6.3857518000000002E-2</c:v>
                </c:pt>
                <c:pt idx="29536">
                  <c:v>-6.4960815000000005E-2</c:v>
                </c:pt>
                <c:pt idx="29537">
                  <c:v>-6.4002074000000006E-2</c:v>
                </c:pt>
                <c:pt idx="29538">
                  <c:v>-6.4701304000000001E-2</c:v>
                </c:pt>
                <c:pt idx="29539">
                  <c:v>-6.0005084E-2</c:v>
                </c:pt>
                <c:pt idx="29540">
                  <c:v>-6.1832063E-2</c:v>
                </c:pt>
                <c:pt idx="29541">
                  <c:v>-6.2171078999999997E-2</c:v>
                </c:pt>
                <c:pt idx="29542">
                  <c:v>-6.2216356E-2</c:v>
                </c:pt>
                <c:pt idx="29543">
                  <c:v>-6.0710602000000002E-2</c:v>
                </c:pt>
                <c:pt idx="29544">
                  <c:v>-6.1177085999999999E-2</c:v>
                </c:pt>
                <c:pt idx="29545">
                  <c:v>-6.2406402E-2</c:v>
                </c:pt>
                <c:pt idx="29546">
                  <c:v>-6.1279162999999998E-2</c:v>
                </c:pt>
                <c:pt idx="29547">
                  <c:v>-6.4806789000000004E-2</c:v>
                </c:pt>
                <c:pt idx="29548">
                  <c:v>-6.4996019000000002E-2</c:v>
                </c:pt>
                <c:pt idx="29549">
                  <c:v>-6.1941101999999998E-2</c:v>
                </c:pt>
                <c:pt idx="29550">
                  <c:v>-5.7687093000000002E-2</c:v>
                </c:pt>
                <c:pt idx="29551">
                  <c:v>-6.0692734999999998E-2</c:v>
                </c:pt>
                <c:pt idx="29552">
                  <c:v>-5.5567019000000002E-2</c:v>
                </c:pt>
                <c:pt idx="29553">
                  <c:v>-6.1315454999999998E-2</c:v>
                </c:pt>
                <c:pt idx="29554">
                  <c:v>-5.9411540999999998E-2</c:v>
                </c:pt>
                <c:pt idx="29555">
                  <c:v>-5.8338549000000003E-2</c:v>
                </c:pt>
                <c:pt idx="29556">
                  <c:v>-6.1988238000000001E-2</c:v>
                </c:pt>
                <c:pt idx="29557">
                  <c:v>-6.0575966000000002E-2</c:v>
                </c:pt>
                <c:pt idx="29558">
                  <c:v>-5.3150090999999997E-2</c:v>
                </c:pt>
                <c:pt idx="29559">
                  <c:v>-6.2135067000000002E-2</c:v>
                </c:pt>
                <c:pt idx="29560">
                  <c:v>-5.8807964999999997E-2</c:v>
                </c:pt>
                <c:pt idx="29561">
                  <c:v>-5.7839107000000001E-2</c:v>
                </c:pt>
                <c:pt idx="29562">
                  <c:v>-6.1076133999999997E-2</c:v>
                </c:pt>
                <c:pt idx="29563">
                  <c:v>-5.4834485000000002E-2</c:v>
                </c:pt>
                <c:pt idx="29564">
                  <c:v>-5.8839712000000002E-2</c:v>
                </c:pt>
                <c:pt idx="29565">
                  <c:v>-5.4189297999999997E-2</c:v>
                </c:pt>
                <c:pt idx="29566">
                  <c:v>-5.9300195E-2</c:v>
                </c:pt>
                <c:pt idx="29567">
                  <c:v>-5.8390193E-2</c:v>
                </c:pt>
                <c:pt idx="29568">
                  <c:v>-5.9476424E-2</c:v>
                </c:pt>
                <c:pt idx="29569">
                  <c:v>-5.6539490999999997E-2</c:v>
                </c:pt>
                <c:pt idx="29570">
                  <c:v>-5.6138303000000001E-2</c:v>
                </c:pt>
                <c:pt idx="29571">
                  <c:v>-5.3757969000000003E-2</c:v>
                </c:pt>
                <c:pt idx="29572">
                  <c:v>-5.951472E-2</c:v>
                </c:pt>
                <c:pt idx="29573">
                  <c:v>-5.6206806999999998E-2</c:v>
                </c:pt>
                <c:pt idx="29574">
                  <c:v>-5.8276884000000001E-2</c:v>
                </c:pt>
                <c:pt idx="29575">
                  <c:v>-5.5368978999999999E-2</c:v>
                </c:pt>
                <c:pt idx="29576">
                  <c:v>-5.6173793999999999E-2</c:v>
                </c:pt>
                <c:pt idx="29577">
                  <c:v>-5.7329605999999998E-2</c:v>
                </c:pt>
                <c:pt idx="29578">
                  <c:v>-5.9429849999999999E-2</c:v>
                </c:pt>
                <c:pt idx="29579">
                  <c:v>-5.5688109E-2</c:v>
                </c:pt>
                <c:pt idx="29580">
                  <c:v>-5.9449896000000002E-2</c:v>
                </c:pt>
                <c:pt idx="29581">
                  <c:v>-6.0353503000000003E-2</c:v>
                </c:pt>
                <c:pt idx="29582">
                  <c:v>-6.0485173000000003E-2</c:v>
                </c:pt>
                <c:pt idx="29583">
                  <c:v>-6.0198355000000002E-2</c:v>
                </c:pt>
                <c:pt idx="29584">
                  <c:v>-5.6964795999999998E-2</c:v>
                </c:pt>
                <c:pt idx="29585">
                  <c:v>-6.5334313000000005E-2</c:v>
                </c:pt>
                <c:pt idx="29586">
                  <c:v>-5.9019110999999999E-2</c:v>
                </c:pt>
                <c:pt idx="29587">
                  <c:v>-6.0709148999999997E-2</c:v>
                </c:pt>
                <c:pt idx="29588">
                  <c:v>-5.9077825E-2</c:v>
                </c:pt>
                <c:pt idx="29589">
                  <c:v>-6.0939374999999997E-2</c:v>
                </c:pt>
                <c:pt idx="29590">
                  <c:v>-5.8629878000000003E-2</c:v>
                </c:pt>
                <c:pt idx="29591">
                  <c:v>-6.0408872000000002E-2</c:v>
                </c:pt>
                <c:pt idx="29592">
                  <c:v>-6.0659952000000003E-2</c:v>
                </c:pt>
                <c:pt idx="29593">
                  <c:v>-5.9151277000000002E-2</c:v>
                </c:pt>
                <c:pt idx="29594">
                  <c:v>-6.0112774000000001E-2</c:v>
                </c:pt>
                <c:pt idx="29595">
                  <c:v>-6.0663514000000002E-2</c:v>
                </c:pt>
                <c:pt idx="29596">
                  <c:v>-5.7325155000000003E-2</c:v>
                </c:pt>
                <c:pt idx="29597">
                  <c:v>-5.9926796999999997E-2</c:v>
                </c:pt>
                <c:pt idx="29598">
                  <c:v>-5.8801826000000001E-2</c:v>
                </c:pt>
                <c:pt idx="29599">
                  <c:v>-5.5950116000000001E-2</c:v>
                </c:pt>
                <c:pt idx="29600">
                  <c:v>-5.7530452000000003E-2</c:v>
                </c:pt>
                <c:pt idx="29601">
                  <c:v>-5.8528869999999997E-2</c:v>
                </c:pt>
                <c:pt idx="29602">
                  <c:v>-5.6706853000000002E-2</c:v>
                </c:pt>
                <c:pt idx="29603">
                  <c:v>-5.7240285000000002E-2</c:v>
                </c:pt>
                <c:pt idx="29604">
                  <c:v>-5.6242127000000003E-2</c:v>
                </c:pt>
                <c:pt idx="29605">
                  <c:v>-5.8604351999999998E-2</c:v>
                </c:pt>
                <c:pt idx="29606">
                  <c:v>-5.6750409000000002E-2</c:v>
                </c:pt>
                <c:pt idx="29607">
                  <c:v>-5.3380713000000003E-2</c:v>
                </c:pt>
                <c:pt idx="29608">
                  <c:v>-5.8436452999999999E-2</c:v>
                </c:pt>
                <c:pt idx="29609">
                  <c:v>-5.3560472999999997E-2</c:v>
                </c:pt>
                <c:pt idx="29610">
                  <c:v>-6.2748961000000006E-2</c:v>
                </c:pt>
                <c:pt idx="29611">
                  <c:v>-5.8655150000000003E-2</c:v>
                </c:pt>
                <c:pt idx="29612">
                  <c:v>-6.0533360000000001E-2</c:v>
                </c:pt>
                <c:pt idx="29613">
                  <c:v>-5.9161565999999999E-2</c:v>
                </c:pt>
                <c:pt idx="29614">
                  <c:v>-5.765729E-2</c:v>
                </c:pt>
                <c:pt idx="29615">
                  <c:v>-5.6952618000000003E-2</c:v>
                </c:pt>
                <c:pt idx="29616">
                  <c:v>-5.8609324999999997E-2</c:v>
                </c:pt>
                <c:pt idx="29617">
                  <c:v>-5.9859942999999999E-2</c:v>
                </c:pt>
                <c:pt idx="29618">
                  <c:v>-5.8847845000000003E-2</c:v>
                </c:pt>
                <c:pt idx="29619">
                  <c:v>-5.9275016E-2</c:v>
                </c:pt>
                <c:pt idx="29620">
                  <c:v>-5.6956346999999997E-2</c:v>
                </c:pt>
                <c:pt idx="29621">
                  <c:v>-5.7764086999999999E-2</c:v>
                </c:pt>
                <c:pt idx="29622">
                  <c:v>-6.0395483E-2</c:v>
                </c:pt>
                <c:pt idx="29623">
                  <c:v>-6.3529231000000005E-2</c:v>
                </c:pt>
                <c:pt idx="29624">
                  <c:v>-5.7812891999999998E-2</c:v>
                </c:pt>
                <c:pt idx="29625">
                  <c:v>-5.8109033999999997E-2</c:v>
                </c:pt>
                <c:pt idx="29626">
                  <c:v>-5.7401995999999997E-2</c:v>
                </c:pt>
                <c:pt idx="29627">
                  <c:v>-5.7647005000000001E-2</c:v>
                </c:pt>
                <c:pt idx="29628">
                  <c:v>-5.7532076000000001E-2</c:v>
                </c:pt>
                <c:pt idx="29629">
                  <c:v>-5.7735275000000003E-2</c:v>
                </c:pt>
                <c:pt idx="29630">
                  <c:v>-5.6848519E-2</c:v>
                </c:pt>
                <c:pt idx="29631">
                  <c:v>-5.6532132999999998E-2</c:v>
                </c:pt>
                <c:pt idx="29632">
                  <c:v>-5.4098925999999999E-2</c:v>
                </c:pt>
                <c:pt idx="29633">
                  <c:v>-5.2890382999999999E-2</c:v>
                </c:pt>
                <c:pt idx="29634">
                  <c:v>-5.2841830999999999E-2</c:v>
                </c:pt>
                <c:pt idx="29635">
                  <c:v>-5.7624869000000002E-2</c:v>
                </c:pt>
                <c:pt idx="29636">
                  <c:v>-5.5012002999999997E-2</c:v>
                </c:pt>
                <c:pt idx="29637">
                  <c:v>-5.1919539000000001E-2</c:v>
                </c:pt>
                <c:pt idx="29638">
                  <c:v>-4.8155718E-2</c:v>
                </c:pt>
                <c:pt idx="29639">
                  <c:v>-4.9226041999999998E-2</c:v>
                </c:pt>
                <c:pt idx="29640">
                  <c:v>-4.7413509E-2</c:v>
                </c:pt>
                <c:pt idx="29641">
                  <c:v>-4.9798369000000002E-2</c:v>
                </c:pt>
                <c:pt idx="29642">
                  <c:v>-4.6403158E-2</c:v>
                </c:pt>
                <c:pt idx="29643">
                  <c:v>-4.2639046999999999E-2</c:v>
                </c:pt>
                <c:pt idx="29644">
                  <c:v>-4.3773870999999999E-2</c:v>
                </c:pt>
                <c:pt idx="29645">
                  <c:v>-4.469426E-2</c:v>
                </c:pt>
                <c:pt idx="29646">
                  <c:v>-4.3844249000000002E-2</c:v>
                </c:pt>
                <c:pt idx="29647">
                  <c:v>-4.3282319E-2</c:v>
                </c:pt>
                <c:pt idx="29648">
                  <c:v>-4.3508690000000003E-2</c:v>
                </c:pt>
                <c:pt idx="29649">
                  <c:v>-4.0633007999999998E-2</c:v>
                </c:pt>
                <c:pt idx="29650">
                  <c:v>-4.3298203E-2</c:v>
                </c:pt>
                <c:pt idx="29651">
                  <c:v>-4.0811608999999999E-2</c:v>
                </c:pt>
                <c:pt idx="29652">
                  <c:v>-4.0029532999999999E-2</c:v>
                </c:pt>
                <c:pt idx="29653">
                  <c:v>-3.6896057000000003E-2</c:v>
                </c:pt>
                <c:pt idx="29654">
                  <c:v>-3.9221533000000003E-2</c:v>
                </c:pt>
                <c:pt idx="29655">
                  <c:v>-3.5537314E-2</c:v>
                </c:pt>
                <c:pt idx="29656">
                  <c:v>-3.8019474999999997E-2</c:v>
                </c:pt>
                <c:pt idx="29657">
                  <c:v>-3.3014863999999998E-2</c:v>
                </c:pt>
                <c:pt idx="29658">
                  <c:v>-4.0900974999999999E-2</c:v>
                </c:pt>
                <c:pt idx="29659">
                  <c:v>-3.2075527999999999E-2</c:v>
                </c:pt>
                <c:pt idx="29660">
                  <c:v>-3.7978113000000001E-2</c:v>
                </c:pt>
                <c:pt idx="29661">
                  <c:v>-3.5133325E-2</c:v>
                </c:pt>
                <c:pt idx="29662">
                  <c:v>-3.4619234999999998E-2</c:v>
                </c:pt>
                <c:pt idx="29663">
                  <c:v>-3.4557446999999998E-2</c:v>
                </c:pt>
                <c:pt idx="29664">
                  <c:v>-3.2898604999999997E-2</c:v>
                </c:pt>
                <c:pt idx="29665">
                  <c:v>-3.1833604000000001E-2</c:v>
                </c:pt>
                <c:pt idx="29666">
                  <c:v>-3.1764570999999998E-2</c:v>
                </c:pt>
                <c:pt idx="29667">
                  <c:v>-2.8938426E-2</c:v>
                </c:pt>
                <c:pt idx="29668">
                  <c:v>-3.4422270999999997E-2</c:v>
                </c:pt>
                <c:pt idx="29669">
                  <c:v>-2.8930034E-2</c:v>
                </c:pt>
                <c:pt idx="29670">
                  <c:v>-2.9474704000000001E-2</c:v>
                </c:pt>
                <c:pt idx="29671">
                  <c:v>-2.7981201000000001E-2</c:v>
                </c:pt>
                <c:pt idx="29672">
                  <c:v>-3.0640201999999998E-2</c:v>
                </c:pt>
                <c:pt idx="29673">
                  <c:v>-3.1203726000000001E-2</c:v>
                </c:pt>
                <c:pt idx="29674">
                  <c:v>-2.9865941E-2</c:v>
                </c:pt>
                <c:pt idx="29675">
                  <c:v>-3.0549308000000001E-2</c:v>
                </c:pt>
                <c:pt idx="29676">
                  <c:v>-3.3998471000000002E-2</c:v>
                </c:pt>
                <c:pt idx="29677">
                  <c:v>-3.1416271000000003E-2</c:v>
                </c:pt>
                <c:pt idx="29678">
                  <c:v>-2.7264671000000001E-2</c:v>
                </c:pt>
                <c:pt idx="29679">
                  <c:v>-2.7942976000000001E-2</c:v>
                </c:pt>
                <c:pt idx="29680">
                  <c:v>-3.0672984E-2</c:v>
                </c:pt>
                <c:pt idx="29681">
                  <c:v>-3.0899619999999999E-2</c:v>
                </c:pt>
                <c:pt idx="29682">
                  <c:v>-2.8331452999999999E-2</c:v>
                </c:pt>
                <c:pt idx="29683">
                  <c:v>-2.5268286000000001E-2</c:v>
                </c:pt>
                <c:pt idx="29684">
                  <c:v>-2.9536003000000002E-2</c:v>
                </c:pt>
                <c:pt idx="29685">
                  <c:v>-2.7932780000000001E-2</c:v>
                </c:pt>
                <c:pt idx="29686">
                  <c:v>-2.8414207E-2</c:v>
                </c:pt>
                <c:pt idx="29687">
                  <c:v>-2.8353756000000001E-2</c:v>
                </c:pt>
                <c:pt idx="29688">
                  <c:v>-3.2542858000000001E-2</c:v>
                </c:pt>
                <c:pt idx="29689">
                  <c:v>-2.9090069E-2</c:v>
                </c:pt>
                <c:pt idx="29690">
                  <c:v>-2.4274015999999999E-2</c:v>
                </c:pt>
                <c:pt idx="29691">
                  <c:v>-2.7472206999999998E-2</c:v>
                </c:pt>
                <c:pt idx="29692">
                  <c:v>-2.8279084999999999E-2</c:v>
                </c:pt>
                <c:pt idx="29693">
                  <c:v>-3.3871989999999998E-2</c:v>
                </c:pt>
                <c:pt idx="29694">
                  <c:v>-2.4348597999999999E-2</c:v>
                </c:pt>
                <c:pt idx="29695">
                  <c:v>-2.6709489999999999E-2</c:v>
                </c:pt>
                <c:pt idx="29696">
                  <c:v>-2.6935937E-2</c:v>
                </c:pt>
                <c:pt idx="29697">
                  <c:v>-2.0218644000000001E-2</c:v>
                </c:pt>
                <c:pt idx="29698">
                  <c:v>-2.7234907999999999E-2</c:v>
                </c:pt>
                <c:pt idx="29699">
                  <c:v>-2.1606054E-2</c:v>
                </c:pt>
                <c:pt idx="29700">
                  <c:v>-2.9113408E-2</c:v>
                </c:pt>
                <c:pt idx="29701">
                  <c:v>-3.4742798999999998E-2</c:v>
                </c:pt>
                <c:pt idx="29702">
                  <c:v>-2.7929608000000002E-2</c:v>
                </c:pt>
                <c:pt idx="29703">
                  <c:v>-2.3143641999999999E-2</c:v>
                </c:pt>
                <c:pt idx="29704">
                  <c:v>-2.1848765999999999E-2</c:v>
                </c:pt>
                <c:pt idx="29705">
                  <c:v>-2.6603041000000001E-2</c:v>
                </c:pt>
                <c:pt idx="29706">
                  <c:v>-2.5251943999999998E-2</c:v>
                </c:pt>
                <c:pt idx="29707">
                  <c:v>-2.4957930999999999E-2</c:v>
                </c:pt>
                <c:pt idx="29708">
                  <c:v>-3.0991596999999999E-2</c:v>
                </c:pt>
                <c:pt idx="29709">
                  <c:v>-2.9154547999999999E-2</c:v>
                </c:pt>
                <c:pt idx="29710">
                  <c:v>-2.6632725999999999E-2</c:v>
                </c:pt>
                <c:pt idx="29711">
                  <c:v>-3.0421602999999998E-2</c:v>
                </c:pt>
                <c:pt idx="29712">
                  <c:v>-3.3326119000000001E-2</c:v>
                </c:pt>
                <c:pt idx="29713">
                  <c:v>-3.1930356999999999E-2</c:v>
                </c:pt>
                <c:pt idx="29714">
                  <c:v>-3.0456146E-2</c:v>
                </c:pt>
                <c:pt idx="29715">
                  <c:v>-2.7697910999999999E-2</c:v>
                </c:pt>
                <c:pt idx="29716">
                  <c:v>-2.4050762999999999E-2</c:v>
                </c:pt>
                <c:pt idx="29717">
                  <c:v>-3.8768455E-2</c:v>
                </c:pt>
                <c:pt idx="29718">
                  <c:v>-3.1262844999999997E-2</c:v>
                </c:pt>
                <c:pt idx="29719">
                  <c:v>-2.7166104E-2</c:v>
                </c:pt>
                <c:pt idx="29720">
                  <c:v>-2.5571479000000001E-2</c:v>
                </c:pt>
                <c:pt idx="29721">
                  <c:v>-2.9007491E-2</c:v>
                </c:pt>
                <c:pt idx="29722">
                  <c:v>-2.538261E-2</c:v>
                </c:pt>
                <c:pt idx="29723">
                  <c:v>-2.5898997E-2</c:v>
                </c:pt>
                <c:pt idx="29724">
                  <c:v>-2.7712710000000002E-2</c:v>
                </c:pt>
                <c:pt idx="29725">
                  <c:v>-2.8571310999999999E-2</c:v>
                </c:pt>
                <c:pt idx="29726">
                  <c:v>-2.7520109000000001E-2</c:v>
                </c:pt>
                <c:pt idx="29727">
                  <c:v>-2.0778847999999999E-2</c:v>
                </c:pt>
                <c:pt idx="29728">
                  <c:v>-2.1523448000000001E-2</c:v>
                </c:pt>
                <c:pt idx="29729">
                  <c:v>-2.1194547000000001E-2</c:v>
                </c:pt>
                <c:pt idx="29730">
                  <c:v>-2.3209356E-2</c:v>
                </c:pt>
                <c:pt idx="29731">
                  <c:v>-2.4880756E-2</c:v>
                </c:pt>
                <c:pt idx="29732">
                  <c:v>-2.2137605000000001E-2</c:v>
                </c:pt>
                <c:pt idx="29733">
                  <c:v>-1.7714892999999999E-2</c:v>
                </c:pt>
                <c:pt idx="29734">
                  <c:v>-1.939111E-2</c:v>
                </c:pt>
                <c:pt idx="29735">
                  <c:v>-2.4052174999999999E-2</c:v>
                </c:pt>
                <c:pt idx="29736">
                  <c:v>-2.0232545000000001E-2</c:v>
                </c:pt>
                <c:pt idx="29737">
                  <c:v>-1.9987002E-2</c:v>
                </c:pt>
                <c:pt idx="29738">
                  <c:v>-2.1021564E-2</c:v>
                </c:pt>
                <c:pt idx="29739">
                  <c:v>-1.5598836E-2</c:v>
                </c:pt>
                <c:pt idx="29740">
                  <c:v>-1.5143412E-2</c:v>
                </c:pt>
                <c:pt idx="29741">
                  <c:v>-1.5647813999999999E-2</c:v>
                </c:pt>
                <c:pt idx="29742">
                  <c:v>-2.0863418000000002E-2</c:v>
                </c:pt>
                <c:pt idx="29743">
                  <c:v>-1.5828445999999999E-2</c:v>
                </c:pt>
                <c:pt idx="29744">
                  <c:v>-1.7580223999999998E-2</c:v>
                </c:pt>
                <c:pt idx="29745">
                  <c:v>-1.7156248999999998E-2</c:v>
                </c:pt>
                <c:pt idx="29746">
                  <c:v>-1.2107264E-2</c:v>
                </c:pt>
                <c:pt idx="29747">
                  <c:v>-1.7009878999999999E-2</c:v>
                </c:pt>
                <c:pt idx="29748">
                  <c:v>-1.7308298E-2</c:v>
                </c:pt>
                <c:pt idx="29749">
                  <c:v>-1.4978033E-2</c:v>
                </c:pt>
                <c:pt idx="29750">
                  <c:v>-1.5129398E-2</c:v>
                </c:pt>
                <c:pt idx="29751">
                  <c:v>-1.5008756E-2</c:v>
                </c:pt>
                <c:pt idx="29752">
                  <c:v>-1.5122007999999999E-2</c:v>
                </c:pt>
                <c:pt idx="29753">
                  <c:v>-1.0706752999999999E-2</c:v>
                </c:pt>
                <c:pt idx="29754">
                  <c:v>-1.254896E-2</c:v>
                </c:pt>
                <c:pt idx="29755">
                  <c:v>-1.324005E-2</c:v>
                </c:pt>
                <c:pt idx="29756">
                  <c:v>-1.1805886E-2</c:v>
                </c:pt>
                <c:pt idx="29757">
                  <c:v>-1.0212517000000001E-2</c:v>
                </c:pt>
                <c:pt idx="29758">
                  <c:v>-7.4802410000000003E-3</c:v>
                </c:pt>
                <c:pt idx="29759">
                  <c:v>-8.7215409999999993E-3</c:v>
                </c:pt>
                <c:pt idx="29760">
                  <c:v>-9.3589740000000008E-3</c:v>
                </c:pt>
                <c:pt idx="29761">
                  <c:v>-8.6329960000000004E-3</c:v>
                </c:pt>
                <c:pt idx="29762">
                  <c:v>-4.1107399999999999E-3</c:v>
                </c:pt>
                <c:pt idx="29763">
                  <c:v>-5.1427139999999996E-3</c:v>
                </c:pt>
                <c:pt idx="29764">
                  <c:v>-9.4601540000000001E-3</c:v>
                </c:pt>
                <c:pt idx="29765">
                  <c:v>-4.9556829999999998E-3</c:v>
                </c:pt>
                <c:pt idx="29766">
                  <c:v>8.6525899999999995E-4</c:v>
                </c:pt>
                <c:pt idx="29767">
                  <c:v>-2.298577E-3</c:v>
                </c:pt>
                <c:pt idx="29768">
                  <c:v>-2.5118200000000001E-3</c:v>
                </c:pt>
                <c:pt idx="29769">
                  <c:v>-4.3747009999999999E-3</c:v>
                </c:pt>
                <c:pt idx="29770">
                  <c:v>2.1734829999999999E-3</c:v>
                </c:pt>
                <c:pt idx="29771">
                  <c:v>2.5920300000000001E-4</c:v>
                </c:pt>
                <c:pt idx="29772">
                  <c:v>-2.7522039999999998E-3</c:v>
                </c:pt>
                <c:pt idx="29773">
                  <c:v>4.2548389999999998E-3</c:v>
                </c:pt>
                <c:pt idx="29774">
                  <c:v>1.75119E-4</c:v>
                </c:pt>
                <c:pt idx="29775">
                  <c:v>-2.8286610000000001E-3</c:v>
                </c:pt>
                <c:pt idx="29776">
                  <c:v>3.9549110000000002E-3</c:v>
                </c:pt>
                <c:pt idx="29777">
                  <c:v>4.818307E-3</c:v>
                </c:pt>
                <c:pt idx="29778">
                  <c:v>6.7415469999999996E-3</c:v>
                </c:pt>
                <c:pt idx="29779">
                  <c:v>-1.52597E-3</c:v>
                </c:pt>
                <c:pt idx="29780">
                  <c:v>-1.609271E-3</c:v>
                </c:pt>
                <c:pt idx="29781">
                  <c:v>3.7772389999999999E-3</c:v>
                </c:pt>
                <c:pt idx="29782">
                  <c:v>2.8714180000000001E-3</c:v>
                </c:pt>
                <c:pt idx="29783">
                  <c:v>3.1153629999999999E-3</c:v>
                </c:pt>
                <c:pt idx="29784">
                  <c:v>-1.98255E-3</c:v>
                </c:pt>
                <c:pt idx="29785">
                  <c:v>-5.5190000000000003E-4</c:v>
                </c:pt>
                <c:pt idx="29786">
                  <c:v>3.612404E-3</c:v>
                </c:pt>
                <c:pt idx="29787">
                  <c:v>2.1892109999999999E-3</c:v>
                </c:pt>
                <c:pt idx="29788">
                  <c:v>3.8862060000000001E-3</c:v>
                </c:pt>
                <c:pt idx="29789">
                  <c:v>5.4857009999999999E-3</c:v>
                </c:pt>
                <c:pt idx="29790">
                  <c:v>3.6273939999999999E-3</c:v>
                </c:pt>
                <c:pt idx="29791">
                  <c:v>1.9341569999999999E-3</c:v>
                </c:pt>
                <c:pt idx="29792">
                  <c:v>3.5657800000000002E-3</c:v>
                </c:pt>
                <c:pt idx="29793">
                  <c:v>4.7040149999999998E-3</c:v>
                </c:pt>
                <c:pt idx="29794">
                  <c:v>6.741838E-3</c:v>
                </c:pt>
                <c:pt idx="29795">
                  <c:v>2.2797109999999998E-3</c:v>
                </c:pt>
                <c:pt idx="29796">
                  <c:v>1.8227689999999999E-3</c:v>
                </c:pt>
                <c:pt idx="29797">
                  <c:v>1.298659E-3</c:v>
                </c:pt>
                <c:pt idx="29798">
                  <c:v>2.2840600000000001E-4</c:v>
                </c:pt>
                <c:pt idx="29799">
                  <c:v>-1.4933279999999999E-3</c:v>
                </c:pt>
                <c:pt idx="29800">
                  <c:v>-1.3302710000000001E-3</c:v>
                </c:pt>
                <c:pt idx="29801">
                  <c:v>9.0794940000000005E-3</c:v>
                </c:pt>
                <c:pt idx="29802">
                  <c:v>4.9963000000000004E-4</c:v>
                </c:pt>
                <c:pt idx="29803">
                  <c:v>-5.3394200000000003E-4</c:v>
                </c:pt>
                <c:pt idx="29804">
                  <c:v>-3.6264499999999998E-4</c:v>
                </c:pt>
                <c:pt idx="29805">
                  <c:v>2.7151699999999998E-3</c:v>
                </c:pt>
                <c:pt idx="29806">
                  <c:v>-1.36213E-3</c:v>
                </c:pt>
                <c:pt idx="29807">
                  <c:v>9.0555200000000001E-4</c:v>
                </c:pt>
                <c:pt idx="29808">
                  <c:v>9.1281060000000004E-3</c:v>
                </c:pt>
                <c:pt idx="29809">
                  <c:v>-2.4135010000000002E-3</c:v>
                </c:pt>
                <c:pt idx="29810">
                  <c:v>-1.162401E-3</c:v>
                </c:pt>
                <c:pt idx="29811">
                  <c:v>4.7301089999999997E-3</c:v>
                </c:pt>
                <c:pt idx="29812">
                  <c:v>2.6805459999999998E-3</c:v>
                </c:pt>
                <c:pt idx="29813">
                  <c:v>3.659257E-3</c:v>
                </c:pt>
                <c:pt idx="29814">
                  <c:v>3.4037130000000001E-3</c:v>
                </c:pt>
                <c:pt idx="29815">
                  <c:v>6.3715400000000002E-3</c:v>
                </c:pt>
                <c:pt idx="29816">
                  <c:v>5.2593140000000002E-3</c:v>
                </c:pt>
                <c:pt idx="29817">
                  <c:v>4.7325400000000004E-3</c:v>
                </c:pt>
                <c:pt idx="29818" formatCode="0.00E+00">
                  <c:v>6.6239400000000001E-5</c:v>
                </c:pt>
                <c:pt idx="29819">
                  <c:v>3.4529809999999999E-3</c:v>
                </c:pt>
                <c:pt idx="29820">
                  <c:v>2.0102280000000002E-3</c:v>
                </c:pt>
                <c:pt idx="29821">
                  <c:v>6.9027209999999997E-3</c:v>
                </c:pt>
                <c:pt idx="29822">
                  <c:v>4.87879E-3</c:v>
                </c:pt>
                <c:pt idx="29823">
                  <c:v>-3.040386E-3</c:v>
                </c:pt>
                <c:pt idx="29824">
                  <c:v>3.4690599999999999E-3</c:v>
                </c:pt>
                <c:pt idx="29825">
                  <c:v>3.4640000000000001E-3</c:v>
                </c:pt>
                <c:pt idx="29826">
                  <c:v>7.2937239999999997E-3</c:v>
                </c:pt>
                <c:pt idx="29827">
                  <c:v>2.592979E-3</c:v>
                </c:pt>
                <c:pt idx="29828">
                  <c:v>4.4492459999999996E-3</c:v>
                </c:pt>
                <c:pt idx="29829">
                  <c:v>4.9736219999999996E-3</c:v>
                </c:pt>
                <c:pt idx="29830">
                  <c:v>4.9102100000000001E-4</c:v>
                </c:pt>
                <c:pt idx="29831">
                  <c:v>1.26167E-4</c:v>
                </c:pt>
                <c:pt idx="29832">
                  <c:v>5.1455199999999998E-3</c:v>
                </c:pt>
                <c:pt idx="29833">
                  <c:v>2.7484079999999999E-3</c:v>
                </c:pt>
                <c:pt idx="29834">
                  <c:v>-1.952E-3</c:v>
                </c:pt>
                <c:pt idx="29835">
                  <c:v>3.9208029999999996E-3</c:v>
                </c:pt>
                <c:pt idx="29836">
                  <c:v>8.3729080000000001E-3</c:v>
                </c:pt>
                <c:pt idx="29837">
                  <c:v>2.0497660000000002E-3</c:v>
                </c:pt>
                <c:pt idx="29838">
                  <c:v>4.5157330000000001E-3</c:v>
                </c:pt>
                <c:pt idx="29839">
                  <c:v>3.8328989999999999E-3</c:v>
                </c:pt>
                <c:pt idx="29840">
                  <c:v>1.0976411E-2</c:v>
                </c:pt>
                <c:pt idx="29841">
                  <c:v>2.861227E-3</c:v>
                </c:pt>
                <c:pt idx="29842">
                  <c:v>7.1640760000000001E-3</c:v>
                </c:pt>
                <c:pt idx="29843">
                  <c:v>5.3731009999999999E-3</c:v>
                </c:pt>
                <c:pt idx="29844">
                  <c:v>4.1507580000000001E-3</c:v>
                </c:pt>
                <c:pt idx="29845">
                  <c:v>8.0930350000000002E-3</c:v>
                </c:pt>
                <c:pt idx="29846">
                  <c:v>7.3196320000000004E-3</c:v>
                </c:pt>
                <c:pt idx="29847">
                  <c:v>7.5324179999999999E-3</c:v>
                </c:pt>
                <c:pt idx="29848">
                  <c:v>6.453973E-3</c:v>
                </c:pt>
                <c:pt idx="29849">
                  <c:v>8.241221E-3</c:v>
                </c:pt>
                <c:pt idx="29850">
                  <c:v>9.2425270000000004E-3</c:v>
                </c:pt>
                <c:pt idx="29851">
                  <c:v>7.4808460000000002E-3</c:v>
                </c:pt>
                <c:pt idx="29852">
                  <c:v>8.8478180000000003E-3</c:v>
                </c:pt>
                <c:pt idx="29853">
                  <c:v>9.5828500000000004E-3</c:v>
                </c:pt>
                <c:pt idx="29854">
                  <c:v>6.670062E-3</c:v>
                </c:pt>
                <c:pt idx="29855">
                  <c:v>4.3776129999999998E-3</c:v>
                </c:pt>
                <c:pt idx="29856">
                  <c:v>7.5461529999999999E-3</c:v>
                </c:pt>
                <c:pt idx="29857">
                  <c:v>4.8984379999999998E-3</c:v>
                </c:pt>
                <c:pt idx="29858">
                  <c:v>1.2833946000000001E-2</c:v>
                </c:pt>
                <c:pt idx="29859">
                  <c:v>8.0477129999999997E-3</c:v>
                </c:pt>
                <c:pt idx="29860">
                  <c:v>7.28905E-3</c:v>
                </c:pt>
                <c:pt idx="29861">
                  <c:v>8.4331449999999995E-3</c:v>
                </c:pt>
                <c:pt idx="29862">
                  <c:v>1.1758149000000001E-2</c:v>
                </c:pt>
                <c:pt idx="29863">
                  <c:v>1.3826625E-2</c:v>
                </c:pt>
                <c:pt idx="29864">
                  <c:v>1.1015731000000001E-2</c:v>
                </c:pt>
                <c:pt idx="29865">
                  <c:v>1.1924667E-2</c:v>
                </c:pt>
                <c:pt idx="29866">
                  <c:v>1.1450362E-2</c:v>
                </c:pt>
                <c:pt idx="29867">
                  <c:v>1.1474065E-2</c:v>
                </c:pt>
                <c:pt idx="29868">
                  <c:v>1.9241293999999999E-2</c:v>
                </c:pt>
                <c:pt idx="29869">
                  <c:v>2.1855184999999999E-2</c:v>
                </c:pt>
                <c:pt idx="29870">
                  <c:v>9.227374E-3</c:v>
                </c:pt>
                <c:pt idx="29871">
                  <c:v>9.0814329999999999E-3</c:v>
                </c:pt>
                <c:pt idx="29872">
                  <c:v>1.1609372999999999E-2</c:v>
                </c:pt>
                <c:pt idx="29873">
                  <c:v>6.9997080000000003E-3</c:v>
                </c:pt>
                <c:pt idx="29874">
                  <c:v>1.205645E-2</c:v>
                </c:pt>
                <c:pt idx="29875">
                  <c:v>7.5581049999999999E-3</c:v>
                </c:pt>
                <c:pt idx="29876">
                  <c:v>7.6225529999999998E-3</c:v>
                </c:pt>
                <c:pt idx="29877">
                  <c:v>8.8153829999999996E-3</c:v>
                </c:pt>
                <c:pt idx="29878">
                  <c:v>1.0519659000000001E-2</c:v>
                </c:pt>
                <c:pt idx="29879">
                  <c:v>6.6426289999999997E-3</c:v>
                </c:pt>
                <c:pt idx="29880">
                  <c:v>1.10642E-2</c:v>
                </c:pt>
                <c:pt idx="29881">
                  <c:v>7.8255300000000007E-3</c:v>
                </c:pt>
                <c:pt idx="29882">
                  <c:v>5.4202579999999998E-3</c:v>
                </c:pt>
                <c:pt idx="29883">
                  <c:v>5.753686E-3</c:v>
                </c:pt>
                <c:pt idx="29884">
                  <c:v>6.414884E-3</c:v>
                </c:pt>
                <c:pt idx="29885">
                  <c:v>8.6495419999999996E-3</c:v>
                </c:pt>
                <c:pt idx="29886">
                  <c:v>3.6251260000000002E-3</c:v>
                </c:pt>
                <c:pt idx="29887">
                  <c:v>9.165566E-3</c:v>
                </c:pt>
                <c:pt idx="29888">
                  <c:v>6.2080019999999998E-3</c:v>
                </c:pt>
                <c:pt idx="29889">
                  <c:v>7.4599530000000001E-3</c:v>
                </c:pt>
                <c:pt idx="29890">
                  <c:v>5.3780670000000003E-3</c:v>
                </c:pt>
                <c:pt idx="29891">
                  <c:v>3.4909509999999999E-3</c:v>
                </c:pt>
                <c:pt idx="29892">
                  <c:v>7.1557749999999996E-3</c:v>
                </c:pt>
                <c:pt idx="29893">
                  <c:v>5.2588050000000001E-3</c:v>
                </c:pt>
                <c:pt idx="29894">
                  <c:v>7.7043119999999996E-3</c:v>
                </c:pt>
                <c:pt idx="29895">
                  <c:v>4.4595169999999996E-3</c:v>
                </c:pt>
                <c:pt idx="29896">
                  <c:v>3.9520379999999997E-3</c:v>
                </c:pt>
                <c:pt idx="29897">
                  <c:v>2.5024790000000002E-3</c:v>
                </c:pt>
                <c:pt idx="29898">
                  <c:v>4.9201469999999997E-3</c:v>
                </c:pt>
                <c:pt idx="29899">
                  <c:v>1.5627E-3</c:v>
                </c:pt>
                <c:pt idx="29900">
                  <c:v>8.5538869999999996E-3</c:v>
                </c:pt>
                <c:pt idx="29901">
                  <c:v>5.6086959999999998E-3</c:v>
                </c:pt>
                <c:pt idx="29902">
                  <c:v>9.1016010000000008E-3</c:v>
                </c:pt>
                <c:pt idx="29903">
                  <c:v>5.0112530000000002E-3</c:v>
                </c:pt>
                <c:pt idx="29904">
                  <c:v>-2.09223E-4</c:v>
                </c:pt>
                <c:pt idx="29905">
                  <c:v>9.6378149999999992E-3</c:v>
                </c:pt>
                <c:pt idx="29906">
                  <c:v>6.8735760000000002E-3</c:v>
                </c:pt>
                <c:pt idx="29907">
                  <c:v>8.6320609999999999E-3</c:v>
                </c:pt>
                <c:pt idx="29908">
                  <c:v>5.9915769999999997E-3</c:v>
                </c:pt>
                <c:pt idx="29909">
                  <c:v>5.4496240000000001E-3</c:v>
                </c:pt>
                <c:pt idx="29910">
                  <c:v>1.503168E-3</c:v>
                </c:pt>
                <c:pt idx="29911">
                  <c:v>8.1727889999999997E-3</c:v>
                </c:pt>
                <c:pt idx="29912">
                  <c:v>9.4273499999999993E-3</c:v>
                </c:pt>
                <c:pt idx="29913">
                  <c:v>7.7439659999999997E-3</c:v>
                </c:pt>
                <c:pt idx="29914">
                  <c:v>9.1483280000000007E-3</c:v>
                </c:pt>
                <c:pt idx="29915">
                  <c:v>9.3701700000000006E-3</c:v>
                </c:pt>
                <c:pt idx="29916">
                  <c:v>9.4328989999999998E-3</c:v>
                </c:pt>
                <c:pt idx="29917">
                  <c:v>4.8812910000000003E-3</c:v>
                </c:pt>
                <c:pt idx="29918">
                  <c:v>8.842885E-3</c:v>
                </c:pt>
                <c:pt idx="29919">
                  <c:v>7.3778799999999999E-3</c:v>
                </c:pt>
                <c:pt idx="29920">
                  <c:v>8.6843519999999993E-3</c:v>
                </c:pt>
                <c:pt idx="29921">
                  <c:v>4.4496589999999999E-3</c:v>
                </c:pt>
                <c:pt idx="29922">
                  <c:v>1.2595739999999999E-2</c:v>
                </c:pt>
                <c:pt idx="29923">
                  <c:v>5.015851E-3</c:v>
                </c:pt>
                <c:pt idx="29924">
                  <c:v>4.6597110000000004E-3</c:v>
                </c:pt>
                <c:pt idx="29925">
                  <c:v>1.3074766999999999E-2</c:v>
                </c:pt>
                <c:pt idx="29926">
                  <c:v>1.0648023E-2</c:v>
                </c:pt>
                <c:pt idx="29927">
                  <c:v>1.5836659999999999E-2</c:v>
                </c:pt>
                <c:pt idx="29928">
                  <c:v>7.3789240000000002E-3</c:v>
                </c:pt>
                <c:pt idx="29929">
                  <c:v>1.0073244E-2</c:v>
                </c:pt>
                <c:pt idx="29930">
                  <c:v>8.5913120000000003E-3</c:v>
                </c:pt>
                <c:pt idx="29931">
                  <c:v>1.6990656E-2</c:v>
                </c:pt>
                <c:pt idx="29932">
                  <c:v>1.5403801E-2</c:v>
                </c:pt>
                <c:pt idx="29933">
                  <c:v>8.1900959999999991E-3</c:v>
                </c:pt>
                <c:pt idx="29934">
                  <c:v>9.1682759999999995E-3</c:v>
                </c:pt>
                <c:pt idx="29935">
                  <c:v>9.8180860000000002E-3</c:v>
                </c:pt>
                <c:pt idx="29936">
                  <c:v>1.3015212E-2</c:v>
                </c:pt>
                <c:pt idx="29937">
                  <c:v>2.0837181999999999E-2</c:v>
                </c:pt>
                <c:pt idx="29938">
                  <c:v>1.3538913E-2</c:v>
                </c:pt>
                <c:pt idx="29939">
                  <c:v>1.4803115E-2</c:v>
                </c:pt>
                <c:pt idx="29940">
                  <c:v>1.7577354E-2</c:v>
                </c:pt>
                <c:pt idx="29941">
                  <c:v>1.1950894E-2</c:v>
                </c:pt>
                <c:pt idx="29942">
                  <c:v>1.5191157E-2</c:v>
                </c:pt>
                <c:pt idx="29943">
                  <c:v>1.7714771000000001E-2</c:v>
                </c:pt>
                <c:pt idx="29944">
                  <c:v>1.7980604000000001E-2</c:v>
                </c:pt>
                <c:pt idx="29945">
                  <c:v>8.8739249999999995E-3</c:v>
                </c:pt>
                <c:pt idx="29946">
                  <c:v>1.3642823E-2</c:v>
                </c:pt>
                <c:pt idx="29947">
                  <c:v>1.1124006000000001E-2</c:v>
                </c:pt>
                <c:pt idx="29948">
                  <c:v>1.4352866000000001E-2</c:v>
                </c:pt>
                <c:pt idx="29949">
                  <c:v>1.4083620999999999E-2</c:v>
                </c:pt>
                <c:pt idx="29950">
                  <c:v>1.4496973E-2</c:v>
                </c:pt>
                <c:pt idx="29951">
                  <c:v>1.9541797999999999E-2</c:v>
                </c:pt>
                <c:pt idx="29952">
                  <c:v>1.6985936E-2</c:v>
                </c:pt>
                <c:pt idx="29953">
                  <c:v>1.4449541999999999E-2</c:v>
                </c:pt>
                <c:pt idx="29954">
                  <c:v>8.9984850000000005E-3</c:v>
                </c:pt>
                <c:pt idx="29955">
                  <c:v>1.5422029E-2</c:v>
                </c:pt>
                <c:pt idx="29956">
                  <c:v>1.0129244000000001E-2</c:v>
                </c:pt>
                <c:pt idx="29957">
                  <c:v>1.8064665000000001E-2</c:v>
                </c:pt>
                <c:pt idx="29958">
                  <c:v>4.1176629999999997E-3</c:v>
                </c:pt>
                <c:pt idx="29959">
                  <c:v>1.3889332000000001E-2</c:v>
                </c:pt>
                <c:pt idx="29960">
                  <c:v>1.2738535E-2</c:v>
                </c:pt>
                <c:pt idx="29961">
                  <c:v>8.9491229999999998E-3</c:v>
                </c:pt>
                <c:pt idx="29962">
                  <c:v>1.4307743E-2</c:v>
                </c:pt>
                <c:pt idx="29963">
                  <c:v>8.7683689999999998E-3</c:v>
                </c:pt>
                <c:pt idx="29964">
                  <c:v>1.3604546E-2</c:v>
                </c:pt>
                <c:pt idx="29965">
                  <c:v>6.7034959999999998E-3</c:v>
                </c:pt>
                <c:pt idx="29966">
                  <c:v>7.9807990000000002E-3</c:v>
                </c:pt>
                <c:pt idx="29967">
                  <c:v>1.0866867000000001E-2</c:v>
                </c:pt>
                <c:pt idx="29968">
                  <c:v>1.2176484E-2</c:v>
                </c:pt>
                <c:pt idx="29969">
                  <c:v>5.3332240000000001E-3</c:v>
                </c:pt>
                <c:pt idx="29970">
                  <c:v>4.8418519999999998E-3</c:v>
                </c:pt>
                <c:pt idx="29971">
                  <c:v>7.1843690000000003E-3</c:v>
                </c:pt>
                <c:pt idx="29972">
                  <c:v>8.748001E-3</c:v>
                </c:pt>
                <c:pt idx="29973">
                  <c:v>6.4741950000000003E-3</c:v>
                </c:pt>
                <c:pt idx="29974">
                  <c:v>8.8280700000000004E-3</c:v>
                </c:pt>
                <c:pt idx="29975">
                  <c:v>1.1264329999999999E-2</c:v>
                </c:pt>
                <c:pt idx="29976">
                  <c:v>5.6895080000000002E-3</c:v>
                </c:pt>
                <c:pt idx="29977">
                  <c:v>8.0293610000000005E-3</c:v>
                </c:pt>
                <c:pt idx="29978">
                  <c:v>1.0577718999999999E-2</c:v>
                </c:pt>
                <c:pt idx="29979">
                  <c:v>6.1339680000000001E-3</c:v>
                </c:pt>
                <c:pt idx="29980">
                  <c:v>9.8330020000000004E-3</c:v>
                </c:pt>
                <c:pt idx="29981">
                  <c:v>5.4315969999999998E-3</c:v>
                </c:pt>
                <c:pt idx="29982">
                  <c:v>8.7259759999999999E-3</c:v>
                </c:pt>
                <c:pt idx="29983">
                  <c:v>1.0974483E-2</c:v>
                </c:pt>
                <c:pt idx="29984">
                  <c:v>1.0694413999999999E-2</c:v>
                </c:pt>
                <c:pt idx="29985">
                  <c:v>1.0388949999999999E-2</c:v>
                </c:pt>
                <c:pt idx="29986">
                  <c:v>1.1203391E-2</c:v>
                </c:pt>
                <c:pt idx="29987">
                  <c:v>1.2509139000000001E-2</c:v>
                </c:pt>
                <c:pt idx="29988">
                  <c:v>1.0069854E-2</c:v>
                </c:pt>
                <c:pt idx="29989">
                  <c:v>1.4696297000000001E-2</c:v>
                </c:pt>
                <c:pt idx="29990">
                  <c:v>1.1644364000000001E-2</c:v>
                </c:pt>
                <c:pt idx="29991">
                  <c:v>1.4144273000000001E-2</c:v>
                </c:pt>
                <c:pt idx="29992">
                  <c:v>1.7883521999999999E-2</c:v>
                </c:pt>
                <c:pt idx="29993">
                  <c:v>1.5373225000000001E-2</c:v>
                </c:pt>
                <c:pt idx="29994">
                  <c:v>1.9150242000000001E-2</c:v>
                </c:pt>
                <c:pt idx="29995">
                  <c:v>1.4572799000000001E-2</c:v>
                </c:pt>
                <c:pt idx="29996">
                  <c:v>1.7913103E-2</c:v>
                </c:pt>
                <c:pt idx="29997">
                  <c:v>1.0106047E-2</c:v>
                </c:pt>
                <c:pt idx="29998">
                  <c:v>1.6908973000000001E-2</c:v>
                </c:pt>
                <c:pt idx="29999">
                  <c:v>1.7591542000000002E-2</c:v>
                </c:pt>
                <c:pt idx="30000">
                  <c:v>1.929502E-2</c:v>
                </c:pt>
                <c:pt idx="30001">
                  <c:v>1.7505376E-2</c:v>
                </c:pt>
                <c:pt idx="30002">
                  <c:v>1.8696172E-2</c:v>
                </c:pt>
                <c:pt idx="30003">
                  <c:v>1.4780793E-2</c:v>
                </c:pt>
                <c:pt idx="30004">
                  <c:v>1.7503439999999999E-2</c:v>
                </c:pt>
                <c:pt idx="30005">
                  <c:v>1.9125039E-2</c:v>
                </c:pt>
                <c:pt idx="30006">
                  <c:v>1.6367506E-2</c:v>
                </c:pt>
                <c:pt idx="30007">
                  <c:v>1.5204502999999999E-2</c:v>
                </c:pt>
                <c:pt idx="30008">
                  <c:v>2.0204537000000002E-2</c:v>
                </c:pt>
                <c:pt idx="30009">
                  <c:v>1.4735735999999999E-2</c:v>
                </c:pt>
                <c:pt idx="30010">
                  <c:v>1.5011181E-2</c:v>
                </c:pt>
                <c:pt idx="30011">
                  <c:v>1.5312118E-2</c:v>
                </c:pt>
                <c:pt idx="30012">
                  <c:v>2.105164E-2</c:v>
                </c:pt>
                <c:pt idx="30013">
                  <c:v>1.8156782E-2</c:v>
                </c:pt>
                <c:pt idx="30014">
                  <c:v>1.7940096999999999E-2</c:v>
                </c:pt>
                <c:pt idx="30015">
                  <c:v>1.7054861000000001E-2</c:v>
                </c:pt>
                <c:pt idx="30016">
                  <c:v>1.4260867999999999E-2</c:v>
                </c:pt>
                <c:pt idx="30017">
                  <c:v>1.688195E-2</c:v>
                </c:pt>
                <c:pt idx="30018">
                  <c:v>2.0235816E-2</c:v>
                </c:pt>
                <c:pt idx="30019">
                  <c:v>1.7197148999999998E-2</c:v>
                </c:pt>
                <c:pt idx="30020">
                  <c:v>1.2653509E-2</c:v>
                </c:pt>
                <c:pt idx="30021">
                  <c:v>1.4287092E-2</c:v>
                </c:pt>
                <c:pt idx="30022">
                  <c:v>1.2478247E-2</c:v>
                </c:pt>
                <c:pt idx="30023">
                  <c:v>1.4090525E-2</c:v>
                </c:pt>
                <c:pt idx="30024">
                  <c:v>1.8268177E-2</c:v>
                </c:pt>
                <c:pt idx="30025">
                  <c:v>2.1695665999999999E-2</c:v>
                </c:pt>
                <c:pt idx="30026">
                  <c:v>1.7789046999999999E-2</c:v>
                </c:pt>
                <c:pt idx="30027">
                  <c:v>1.2706670999999999E-2</c:v>
                </c:pt>
                <c:pt idx="30028">
                  <c:v>1.6856071E-2</c:v>
                </c:pt>
                <c:pt idx="30029">
                  <c:v>1.6091211000000001E-2</c:v>
                </c:pt>
                <c:pt idx="30030">
                  <c:v>1.4635917E-2</c:v>
                </c:pt>
                <c:pt idx="30031">
                  <c:v>1.5776016E-2</c:v>
                </c:pt>
                <c:pt idx="30032">
                  <c:v>1.5782286999999999E-2</c:v>
                </c:pt>
                <c:pt idx="30033">
                  <c:v>1.6485361E-2</c:v>
                </c:pt>
                <c:pt idx="30034">
                  <c:v>1.5317492E-2</c:v>
                </c:pt>
                <c:pt idx="30035">
                  <c:v>1.2382156E-2</c:v>
                </c:pt>
                <c:pt idx="30036">
                  <c:v>1.1825677E-2</c:v>
                </c:pt>
                <c:pt idx="30037">
                  <c:v>1.8492369000000002E-2</c:v>
                </c:pt>
                <c:pt idx="30038">
                  <c:v>1.6918313000000001E-2</c:v>
                </c:pt>
                <c:pt idx="30039">
                  <c:v>1.9445652000000001E-2</c:v>
                </c:pt>
                <c:pt idx="30040">
                  <c:v>1.1694672999999999E-2</c:v>
                </c:pt>
                <c:pt idx="30041">
                  <c:v>1.7954167E-2</c:v>
                </c:pt>
                <c:pt idx="30042">
                  <c:v>1.5958198999999999E-2</c:v>
                </c:pt>
                <c:pt idx="30043">
                  <c:v>1.7391245999999999E-2</c:v>
                </c:pt>
                <c:pt idx="30044">
                  <c:v>1.7073339E-2</c:v>
                </c:pt>
                <c:pt idx="30045">
                  <c:v>1.6356682000000001E-2</c:v>
                </c:pt>
                <c:pt idx="30046">
                  <c:v>1.6581742E-2</c:v>
                </c:pt>
                <c:pt idx="30047">
                  <c:v>1.4057599E-2</c:v>
                </c:pt>
                <c:pt idx="30048">
                  <c:v>1.9975482999999999E-2</c:v>
                </c:pt>
                <c:pt idx="30049">
                  <c:v>1.1663757E-2</c:v>
                </c:pt>
                <c:pt idx="30050">
                  <c:v>1.7284019000000001E-2</c:v>
                </c:pt>
                <c:pt idx="30051">
                  <c:v>1.9660624000000002E-2</c:v>
                </c:pt>
                <c:pt idx="30052">
                  <c:v>1.5869178000000001E-2</c:v>
                </c:pt>
                <c:pt idx="30053">
                  <c:v>1.6146147999999999E-2</c:v>
                </c:pt>
                <c:pt idx="30054">
                  <c:v>1.7728526000000001E-2</c:v>
                </c:pt>
                <c:pt idx="30055">
                  <c:v>2.0881973000000002E-2</c:v>
                </c:pt>
                <c:pt idx="30056">
                  <c:v>1.5401016999999999E-2</c:v>
                </c:pt>
                <c:pt idx="30057">
                  <c:v>1.6631930999999999E-2</c:v>
                </c:pt>
                <c:pt idx="30058">
                  <c:v>1.5834048E-2</c:v>
                </c:pt>
                <c:pt idx="30059">
                  <c:v>1.9699893999999999E-2</c:v>
                </c:pt>
                <c:pt idx="30060">
                  <c:v>1.6105812000000001E-2</c:v>
                </c:pt>
                <c:pt idx="30061">
                  <c:v>1.7368417000000001E-2</c:v>
                </c:pt>
                <c:pt idx="30062">
                  <c:v>1.6993538999999998E-2</c:v>
                </c:pt>
                <c:pt idx="30063">
                  <c:v>1.7179429999999999E-2</c:v>
                </c:pt>
                <c:pt idx="30064">
                  <c:v>1.6022891000000001E-2</c:v>
                </c:pt>
                <c:pt idx="30065">
                  <c:v>1.3629774000000001E-2</c:v>
                </c:pt>
                <c:pt idx="30066">
                  <c:v>1.9639948000000001E-2</c:v>
                </c:pt>
                <c:pt idx="30067">
                  <c:v>1.5966649999999999E-2</c:v>
                </c:pt>
                <c:pt idx="30068">
                  <c:v>1.7685573999999999E-2</c:v>
                </c:pt>
                <c:pt idx="30069">
                  <c:v>1.3901488E-2</c:v>
                </c:pt>
                <c:pt idx="30070">
                  <c:v>1.196709E-2</c:v>
                </c:pt>
                <c:pt idx="30071">
                  <c:v>1.3354329999999999E-2</c:v>
                </c:pt>
                <c:pt idx="30072">
                  <c:v>1.2994463E-2</c:v>
                </c:pt>
                <c:pt idx="30073">
                  <c:v>1.9789518999999998E-2</c:v>
                </c:pt>
                <c:pt idx="30074">
                  <c:v>1.7836234999999999E-2</c:v>
                </c:pt>
                <c:pt idx="30075">
                  <c:v>1.7439957999999998E-2</c:v>
                </c:pt>
                <c:pt idx="30076">
                  <c:v>1.3597234999999999E-2</c:v>
                </c:pt>
                <c:pt idx="30077">
                  <c:v>1.7296632999999999E-2</c:v>
                </c:pt>
                <c:pt idx="30078">
                  <c:v>1.8670116E-2</c:v>
                </c:pt>
                <c:pt idx="30079">
                  <c:v>2.0191847999999998E-2</c:v>
                </c:pt>
                <c:pt idx="30080">
                  <c:v>1.9954903E-2</c:v>
                </c:pt>
                <c:pt idx="30081">
                  <c:v>1.6259767000000001E-2</c:v>
                </c:pt>
                <c:pt idx="30082">
                  <c:v>1.8430511E-2</c:v>
                </c:pt>
                <c:pt idx="30083">
                  <c:v>1.6838472E-2</c:v>
                </c:pt>
                <c:pt idx="30084">
                  <c:v>2.2768871999999999E-2</c:v>
                </c:pt>
                <c:pt idx="30085">
                  <c:v>1.5976214999999998E-2</c:v>
                </c:pt>
                <c:pt idx="30086">
                  <c:v>2.0806292000000001E-2</c:v>
                </c:pt>
                <c:pt idx="30087">
                  <c:v>1.8313307000000001E-2</c:v>
                </c:pt>
                <c:pt idx="30088">
                  <c:v>2.3866651999999999E-2</c:v>
                </c:pt>
                <c:pt idx="30089">
                  <c:v>1.9534221000000001E-2</c:v>
                </c:pt>
                <c:pt idx="30090">
                  <c:v>1.5950018999999999E-2</c:v>
                </c:pt>
                <c:pt idx="30091">
                  <c:v>1.9296279E-2</c:v>
                </c:pt>
                <c:pt idx="30092">
                  <c:v>1.7901506000000001E-2</c:v>
                </c:pt>
                <c:pt idx="30093">
                  <c:v>1.9271705E-2</c:v>
                </c:pt>
                <c:pt idx="30094">
                  <c:v>1.6601015E-2</c:v>
                </c:pt>
                <c:pt idx="30095">
                  <c:v>1.6598353E-2</c:v>
                </c:pt>
                <c:pt idx="30096">
                  <c:v>1.8819865000000002E-2</c:v>
                </c:pt>
                <c:pt idx="30097">
                  <c:v>1.9574871000000001E-2</c:v>
                </c:pt>
                <c:pt idx="30098">
                  <c:v>1.6090390999999999E-2</c:v>
                </c:pt>
                <c:pt idx="30099">
                  <c:v>1.7375366999999999E-2</c:v>
                </c:pt>
                <c:pt idx="30100">
                  <c:v>2.449264E-2</c:v>
                </c:pt>
                <c:pt idx="30101">
                  <c:v>8.8122129999999993E-3</c:v>
                </c:pt>
                <c:pt idx="30102">
                  <c:v>1.5245244E-2</c:v>
                </c:pt>
                <c:pt idx="30103">
                  <c:v>1.504604E-2</c:v>
                </c:pt>
                <c:pt idx="30104">
                  <c:v>1.8918158000000001E-2</c:v>
                </c:pt>
                <c:pt idx="30105">
                  <c:v>1.4540987E-2</c:v>
                </c:pt>
                <c:pt idx="30106">
                  <c:v>1.6147624999999999E-2</c:v>
                </c:pt>
                <c:pt idx="30107">
                  <c:v>1.4170227000000001E-2</c:v>
                </c:pt>
                <c:pt idx="30108">
                  <c:v>1.4606210999999999E-2</c:v>
                </c:pt>
                <c:pt idx="30109">
                  <c:v>1.3264777E-2</c:v>
                </c:pt>
                <c:pt idx="30110">
                  <c:v>2.0199380999999999E-2</c:v>
                </c:pt>
                <c:pt idx="30111">
                  <c:v>1.8775654999999999E-2</c:v>
                </c:pt>
                <c:pt idx="30112">
                  <c:v>1.8651141E-2</c:v>
                </c:pt>
                <c:pt idx="30113">
                  <c:v>1.4038813000000001E-2</c:v>
                </c:pt>
                <c:pt idx="30114">
                  <c:v>1.4364178E-2</c:v>
                </c:pt>
                <c:pt idx="30115">
                  <c:v>1.7347718000000002E-2</c:v>
                </c:pt>
                <c:pt idx="30116">
                  <c:v>2.1323162999999999E-2</c:v>
                </c:pt>
                <c:pt idx="30117">
                  <c:v>2.0726881999999999E-2</c:v>
                </c:pt>
                <c:pt idx="30118">
                  <c:v>1.4274889000000001E-2</c:v>
                </c:pt>
                <c:pt idx="30119">
                  <c:v>1.4100186000000001E-2</c:v>
                </c:pt>
                <c:pt idx="30120">
                  <c:v>1.2421112E-2</c:v>
                </c:pt>
                <c:pt idx="30121">
                  <c:v>1.7293632E-2</c:v>
                </c:pt>
                <c:pt idx="30122">
                  <c:v>1.7926883000000001E-2</c:v>
                </c:pt>
                <c:pt idx="30123">
                  <c:v>1.7195845000000001E-2</c:v>
                </c:pt>
                <c:pt idx="30124">
                  <c:v>1.9974682000000001E-2</c:v>
                </c:pt>
                <c:pt idx="30125">
                  <c:v>1.7705136999999999E-2</c:v>
                </c:pt>
                <c:pt idx="30126">
                  <c:v>1.0256903E-2</c:v>
                </c:pt>
                <c:pt idx="30127">
                  <c:v>1.6586706E-2</c:v>
                </c:pt>
                <c:pt idx="30128">
                  <c:v>2.0998452000000001E-2</c:v>
                </c:pt>
                <c:pt idx="30129">
                  <c:v>1.8368578999999999E-2</c:v>
                </c:pt>
                <c:pt idx="30130">
                  <c:v>1.3685506E-2</c:v>
                </c:pt>
                <c:pt idx="30131">
                  <c:v>1.2790950000000001E-2</c:v>
                </c:pt>
                <c:pt idx="30132">
                  <c:v>1.6992960000000001E-2</c:v>
                </c:pt>
                <c:pt idx="30133">
                  <c:v>1.3621665E-2</c:v>
                </c:pt>
                <c:pt idx="30134">
                  <c:v>1.467158E-2</c:v>
                </c:pt>
                <c:pt idx="30135">
                  <c:v>1.6252165999999998E-2</c:v>
                </c:pt>
                <c:pt idx="30136">
                  <c:v>1.3588108E-2</c:v>
                </c:pt>
                <c:pt idx="30137">
                  <c:v>1.5122620999999999E-2</c:v>
                </c:pt>
                <c:pt idx="30138">
                  <c:v>9.8505789999999999E-3</c:v>
                </c:pt>
                <c:pt idx="30139">
                  <c:v>1.2180046E-2</c:v>
                </c:pt>
                <c:pt idx="30140">
                  <c:v>1.3378371999999999E-2</c:v>
                </c:pt>
                <c:pt idx="30141">
                  <c:v>1.1050503999999999E-2</c:v>
                </c:pt>
                <c:pt idx="30142">
                  <c:v>1.2346734E-2</c:v>
                </c:pt>
                <c:pt idx="30143">
                  <c:v>1.3353676E-2</c:v>
                </c:pt>
                <c:pt idx="30144">
                  <c:v>1.2513814E-2</c:v>
                </c:pt>
                <c:pt idx="30145">
                  <c:v>8.7124170000000001E-3</c:v>
                </c:pt>
                <c:pt idx="30146">
                  <c:v>9.4116909999999998E-3</c:v>
                </c:pt>
                <c:pt idx="30147">
                  <c:v>9.0231359999999993E-3</c:v>
                </c:pt>
                <c:pt idx="30148">
                  <c:v>1.3867012999999999E-2</c:v>
                </c:pt>
                <c:pt idx="30149">
                  <c:v>1.0754311000000001E-2</c:v>
                </c:pt>
                <c:pt idx="30150">
                  <c:v>1.2174187E-2</c:v>
                </c:pt>
                <c:pt idx="30151">
                  <c:v>9.6244769999999993E-3</c:v>
                </c:pt>
                <c:pt idx="30152">
                  <c:v>1.1125047000000001E-2</c:v>
                </c:pt>
                <c:pt idx="30153">
                  <c:v>1.0086413000000001E-2</c:v>
                </c:pt>
                <c:pt idx="30154">
                  <c:v>1.2691930000000001E-2</c:v>
                </c:pt>
                <c:pt idx="30155">
                  <c:v>1.433803E-2</c:v>
                </c:pt>
                <c:pt idx="30156">
                  <c:v>1.2853440000000001E-2</c:v>
                </c:pt>
                <c:pt idx="30157">
                  <c:v>7.4797129999999998E-3</c:v>
                </c:pt>
                <c:pt idx="30158">
                  <c:v>5.1757390000000004E-3</c:v>
                </c:pt>
                <c:pt idx="30159">
                  <c:v>9.825884E-3</c:v>
                </c:pt>
                <c:pt idx="30160">
                  <c:v>1.2361916000000001E-2</c:v>
                </c:pt>
                <c:pt idx="30161">
                  <c:v>1.2678566E-2</c:v>
                </c:pt>
                <c:pt idx="30162">
                  <c:v>1.1937989E-2</c:v>
                </c:pt>
                <c:pt idx="30163">
                  <c:v>6.2313680000000001E-3</c:v>
                </c:pt>
                <c:pt idx="30164">
                  <c:v>8.897482E-3</c:v>
                </c:pt>
                <c:pt idx="30165">
                  <c:v>1.0478068E-2</c:v>
                </c:pt>
                <c:pt idx="30166">
                  <c:v>1.1452011999999999E-2</c:v>
                </c:pt>
                <c:pt idx="30167">
                  <c:v>1.0734024E-2</c:v>
                </c:pt>
                <c:pt idx="30168">
                  <c:v>9.7428150000000002E-3</c:v>
                </c:pt>
                <c:pt idx="30169">
                  <c:v>8.5193590000000007E-3</c:v>
                </c:pt>
                <c:pt idx="30170">
                  <c:v>8.6649159999999999E-3</c:v>
                </c:pt>
                <c:pt idx="30171">
                  <c:v>1.1117686999999999E-2</c:v>
                </c:pt>
                <c:pt idx="30172">
                  <c:v>8.7315919999999998E-3</c:v>
                </c:pt>
                <c:pt idx="30173">
                  <c:v>1.0575832E-2</c:v>
                </c:pt>
                <c:pt idx="30174">
                  <c:v>1.4045011E-2</c:v>
                </c:pt>
                <c:pt idx="30175">
                  <c:v>1.1807157E-2</c:v>
                </c:pt>
                <c:pt idx="30176">
                  <c:v>9.4951429999999993E-3</c:v>
                </c:pt>
                <c:pt idx="30177">
                  <c:v>7.7353270000000002E-3</c:v>
                </c:pt>
                <c:pt idx="30178">
                  <c:v>1.4526872999999999E-2</c:v>
                </c:pt>
                <c:pt idx="30179">
                  <c:v>9.1448910000000005E-3</c:v>
                </c:pt>
                <c:pt idx="30180">
                  <c:v>9.3946470000000008E-3</c:v>
                </c:pt>
                <c:pt idx="30181">
                  <c:v>1.1400805999999999E-2</c:v>
                </c:pt>
                <c:pt idx="30182">
                  <c:v>9.4650020000000001E-3</c:v>
                </c:pt>
                <c:pt idx="30183">
                  <c:v>1.1511642000000001E-2</c:v>
                </c:pt>
                <c:pt idx="30184">
                  <c:v>8.3685519999999996E-3</c:v>
                </c:pt>
                <c:pt idx="30185">
                  <c:v>1.8046745999999999E-2</c:v>
                </c:pt>
                <c:pt idx="30186">
                  <c:v>1.4178725E-2</c:v>
                </c:pt>
                <c:pt idx="30187">
                  <c:v>6.4478340000000004E-3</c:v>
                </c:pt>
                <c:pt idx="30188">
                  <c:v>1.2349472E-2</c:v>
                </c:pt>
                <c:pt idx="30189">
                  <c:v>1.2031225E-2</c:v>
                </c:pt>
                <c:pt idx="30190">
                  <c:v>1.4392916E-2</c:v>
                </c:pt>
                <c:pt idx="30191">
                  <c:v>9.4674000000000008E-3</c:v>
                </c:pt>
                <c:pt idx="30192">
                  <c:v>1.1122821E-2</c:v>
                </c:pt>
                <c:pt idx="30193">
                  <c:v>1.4008089E-2</c:v>
                </c:pt>
                <c:pt idx="30194">
                  <c:v>9.6145269999999994E-3</c:v>
                </c:pt>
                <c:pt idx="30195">
                  <c:v>1.0604690999999999E-2</c:v>
                </c:pt>
                <c:pt idx="30196">
                  <c:v>1.1220340000000001E-2</c:v>
                </c:pt>
                <c:pt idx="30197">
                  <c:v>1.5400436999999999E-2</c:v>
                </c:pt>
                <c:pt idx="30198">
                  <c:v>1.4275832E-2</c:v>
                </c:pt>
                <c:pt idx="30199">
                  <c:v>1.4882766E-2</c:v>
                </c:pt>
                <c:pt idx="30200">
                  <c:v>1.0925457E-2</c:v>
                </c:pt>
                <c:pt idx="30201">
                  <c:v>1.6054171999999998E-2</c:v>
                </c:pt>
                <c:pt idx="30202">
                  <c:v>1.2867263E-2</c:v>
                </c:pt>
                <c:pt idx="30203">
                  <c:v>1.5819110000000001E-2</c:v>
                </c:pt>
                <c:pt idx="30204">
                  <c:v>1.3219574E-2</c:v>
                </c:pt>
                <c:pt idx="30205">
                  <c:v>1.238707E-2</c:v>
                </c:pt>
                <c:pt idx="30206">
                  <c:v>1.2524247000000001E-2</c:v>
                </c:pt>
                <c:pt idx="30207">
                  <c:v>1.352746E-2</c:v>
                </c:pt>
                <c:pt idx="30208">
                  <c:v>1.7895600000000001E-2</c:v>
                </c:pt>
                <c:pt idx="30209">
                  <c:v>1.4754402E-2</c:v>
                </c:pt>
                <c:pt idx="30210">
                  <c:v>1.7364930000000001E-2</c:v>
                </c:pt>
                <c:pt idx="30211">
                  <c:v>1.0605295000000001E-2</c:v>
                </c:pt>
                <c:pt idx="30212">
                  <c:v>1.5180437E-2</c:v>
                </c:pt>
                <c:pt idx="30213">
                  <c:v>1.5769795E-2</c:v>
                </c:pt>
                <c:pt idx="30214">
                  <c:v>1.6931102E-2</c:v>
                </c:pt>
                <c:pt idx="30215">
                  <c:v>1.3629581999999999E-2</c:v>
                </c:pt>
                <c:pt idx="30216">
                  <c:v>1.7773047E-2</c:v>
                </c:pt>
                <c:pt idx="30217">
                  <c:v>1.4584711E-2</c:v>
                </c:pt>
                <c:pt idx="30218">
                  <c:v>1.1367129E-2</c:v>
                </c:pt>
                <c:pt idx="30219">
                  <c:v>1.5574124999999999E-2</c:v>
                </c:pt>
                <c:pt idx="30220">
                  <c:v>1.4155798000000001E-2</c:v>
                </c:pt>
                <c:pt idx="30221">
                  <c:v>1.8844825999999999E-2</c:v>
                </c:pt>
                <c:pt idx="30222">
                  <c:v>1.8630174999999999E-2</c:v>
                </c:pt>
                <c:pt idx="30223">
                  <c:v>1.3291335E-2</c:v>
                </c:pt>
                <c:pt idx="30224">
                  <c:v>1.4255182999999999E-2</c:v>
                </c:pt>
                <c:pt idx="30225">
                  <c:v>1.7037652E-2</c:v>
                </c:pt>
                <c:pt idx="30226">
                  <c:v>1.5430701E-2</c:v>
                </c:pt>
                <c:pt idx="30227">
                  <c:v>1.3725479E-2</c:v>
                </c:pt>
                <c:pt idx="30228">
                  <c:v>1.4758471E-2</c:v>
                </c:pt>
                <c:pt idx="30229">
                  <c:v>1.413902E-2</c:v>
                </c:pt>
                <c:pt idx="30230">
                  <c:v>1.1771663E-2</c:v>
                </c:pt>
                <c:pt idx="30231">
                  <c:v>1.2626004999999999E-2</c:v>
                </c:pt>
                <c:pt idx="30232">
                  <c:v>1.5175232E-2</c:v>
                </c:pt>
                <c:pt idx="30233">
                  <c:v>1.8001644000000001E-2</c:v>
                </c:pt>
                <c:pt idx="30234">
                  <c:v>1.5614991999999999E-2</c:v>
                </c:pt>
                <c:pt idx="30235">
                  <c:v>1.3752909000000001E-2</c:v>
                </c:pt>
                <c:pt idx="30236">
                  <c:v>1.2160288999999999E-2</c:v>
                </c:pt>
                <c:pt idx="30237">
                  <c:v>1.4211722E-2</c:v>
                </c:pt>
                <c:pt idx="30238">
                  <c:v>1.5247764E-2</c:v>
                </c:pt>
                <c:pt idx="30239">
                  <c:v>1.3912720999999999E-2</c:v>
                </c:pt>
                <c:pt idx="30240">
                  <c:v>1.4278763E-2</c:v>
                </c:pt>
                <c:pt idx="30241">
                  <c:v>1.3549856000000001E-2</c:v>
                </c:pt>
                <c:pt idx="30242">
                  <c:v>1.0479159E-2</c:v>
                </c:pt>
                <c:pt idx="30243">
                  <c:v>1.0490344E-2</c:v>
                </c:pt>
                <c:pt idx="30244">
                  <c:v>1.5609714E-2</c:v>
                </c:pt>
                <c:pt idx="30245">
                  <c:v>1.0903909E-2</c:v>
                </c:pt>
                <c:pt idx="30246">
                  <c:v>2.1277497999999999E-2</c:v>
                </c:pt>
                <c:pt idx="30247">
                  <c:v>1.0931384000000001E-2</c:v>
                </c:pt>
                <c:pt idx="30248">
                  <c:v>9.9380300000000005E-3</c:v>
                </c:pt>
                <c:pt idx="30249">
                  <c:v>1.3701608000000001E-2</c:v>
                </c:pt>
                <c:pt idx="30250">
                  <c:v>1.7814811E-2</c:v>
                </c:pt>
                <c:pt idx="30251">
                  <c:v>1.2372642E-2</c:v>
                </c:pt>
                <c:pt idx="30252">
                  <c:v>1.3790775E-2</c:v>
                </c:pt>
                <c:pt idx="30253">
                  <c:v>1.5463772000000001E-2</c:v>
                </c:pt>
                <c:pt idx="30254">
                  <c:v>1.5655835999999999E-2</c:v>
                </c:pt>
                <c:pt idx="30255">
                  <c:v>1.6732550999999998E-2</c:v>
                </c:pt>
                <c:pt idx="30256">
                  <c:v>1.2812087E-2</c:v>
                </c:pt>
                <c:pt idx="30257">
                  <c:v>1.8445739999999999E-2</c:v>
                </c:pt>
                <c:pt idx="30258">
                  <c:v>1.9334942000000001E-2</c:v>
                </c:pt>
                <c:pt idx="30259">
                  <c:v>1.4472011E-2</c:v>
                </c:pt>
                <c:pt idx="30260">
                  <c:v>1.6957831E-2</c:v>
                </c:pt>
                <c:pt idx="30261">
                  <c:v>1.7887007E-2</c:v>
                </c:pt>
                <c:pt idx="30262">
                  <c:v>1.6412731E-2</c:v>
                </c:pt>
                <c:pt idx="30263">
                  <c:v>1.7360548999999999E-2</c:v>
                </c:pt>
                <c:pt idx="30264">
                  <c:v>1.7348685999999999E-2</c:v>
                </c:pt>
                <c:pt idx="30265">
                  <c:v>1.6119103999999999E-2</c:v>
                </c:pt>
                <c:pt idx="30266">
                  <c:v>1.7477968999999999E-2</c:v>
                </c:pt>
                <c:pt idx="30267">
                  <c:v>1.6679820000000001E-2</c:v>
                </c:pt>
                <c:pt idx="30268">
                  <c:v>1.7557841000000001E-2</c:v>
                </c:pt>
                <c:pt idx="30269">
                  <c:v>1.7750387999999999E-2</c:v>
                </c:pt>
                <c:pt idx="30270">
                  <c:v>2.4304474E-2</c:v>
                </c:pt>
                <c:pt idx="30271">
                  <c:v>1.3110675E-2</c:v>
                </c:pt>
                <c:pt idx="30272">
                  <c:v>1.526021E-2</c:v>
                </c:pt>
                <c:pt idx="30273">
                  <c:v>2.1027818E-2</c:v>
                </c:pt>
                <c:pt idx="30274">
                  <c:v>1.9552765E-2</c:v>
                </c:pt>
                <c:pt idx="30275">
                  <c:v>1.6389463E-2</c:v>
                </c:pt>
                <c:pt idx="30276">
                  <c:v>1.7509637000000002E-2</c:v>
                </c:pt>
                <c:pt idx="30277">
                  <c:v>1.6344238000000001E-2</c:v>
                </c:pt>
                <c:pt idx="30278">
                  <c:v>2.0410256000000002E-2</c:v>
                </c:pt>
                <c:pt idx="30279">
                  <c:v>1.6776903999999999E-2</c:v>
                </c:pt>
                <c:pt idx="30280">
                  <c:v>1.9124603E-2</c:v>
                </c:pt>
                <c:pt idx="30281">
                  <c:v>1.7827643000000001E-2</c:v>
                </c:pt>
                <c:pt idx="30282">
                  <c:v>1.8555485E-2</c:v>
                </c:pt>
                <c:pt idx="30283">
                  <c:v>1.5919754000000001E-2</c:v>
                </c:pt>
                <c:pt idx="30284">
                  <c:v>1.4919206000000001E-2</c:v>
                </c:pt>
                <c:pt idx="30285">
                  <c:v>1.7218845E-2</c:v>
                </c:pt>
                <c:pt idx="30286">
                  <c:v>1.7995589999999999E-2</c:v>
                </c:pt>
                <c:pt idx="30287">
                  <c:v>1.7073070999999999E-2</c:v>
                </c:pt>
                <c:pt idx="30288">
                  <c:v>1.3770051E-2</c:v>
                </c:pt>
                <c:pt idx="30289">
                  <c:v>1.6880091E-2</c:v>
                </c:pt>
                <c:pt idx="30290">
                  <c:v>1.7843405E-2</c:v>
                </c:pt>
                <c:pt idx="30291">
                  <c:v>1.7189066999999999E-2</c:v>
                </c:pt>
                <c:pt idx="30292">
                  <c:v>1.7944943000000001E-2</c:v>
                </c:pt>
                <c:pt idx="30293">
                  <c:v>1.8665329000000001E-2</c:v>
                </c:pt>
                <c:pt idx="30294">
                  <c:v>1.8797904000000001E-2</c:v>
                </c:pt>
                <c:pt idx="30295">
                  <c:v>2.0497534000000001E-2</c:v>
                </c:pt>
                <c:pt idx="30296">
                  <c:v>1.7757069E-2</c:v>
                </c:pt>
                <c:pt idx="30297">
                  <c:v>1.8141897000000001E-2</c:v>
                </c:pt>
                <c:pt idx="30298">
                  <c:v>2.1599937E-2</c:v>
                </c:pt>
                <c:pt idx="30299">
                  <c:v>1.7412917999999999E-2</c:v>
                </c:pt>
                <c:pt idx="30300">
                  <c:v>1.7271042E-2</c:v>
                </c:pt>
                <c:pt idx="30301">
                  <c:v>1.8987449E-2</c:v>
                </c:pt>
                <c:pt idx="30302">
                  <c:v>1.5516188E-2</c:v>
                </c:pt>
                <c:pt idx="30303">
                  <c:v>1.9124240000000001E-2</c:v>
                </c:pt>
                <c:pt idx="30304">
                  <c:v>1.9001708999999999E-2</c:v>
                </c:pt>
                <c:pt idx="30305">
                  <c:v>1.6580896000000001E-2</c:v>
                </c:pt>
                <c:pt idx="30306">
                  <c:v>2.1649450000000001E-2</c:v>
                </c:pt>
                <c:pt idx="30307">
                  <c:v>1.5963598999999998E-2</c:v>
                </c:pt>
                <c:pt idx="30308">
                  <c:v>1.8440097999999999E-2</c:v>
                </c:pt>
                <c:pt idx="30309">
                  <c:v>1.7552466999999999E-2</c:v>
                </c:pt>
                <c:pt idx="30310">
                  <c:v>2.0304624E-2</c:v>
                </c:pt>
                <c:pt idx="30311">
                  <c:v>2.0206086000000002E-2</c:v>
                </c:pt>
                <c:pt idx="30312">
                  <c:v>1.7022885000000001E-2</c:v>
                </c:pt>
                <c:pt idx="30313">
                  <c:v>1.5304613E-2</c:v>
                </c:pt>
                <c:pt idx="30314">
                  <c:v>1.6803609000000001E-2</c:v>
                </c:pt>
                <c:pt idx="30315">
                  <c:v>1.7556750999999999E-2</c:v>
                </c:pt>
                <c:pt idx="30316">
                  <c:v>1.7519735000000002E-2</c:v>
                </c:pt>
                <c:pt idx="30317">
                  <c:v>1.7153017E-2</c:v>
                </c:pt>
                <c:pt idx="30318">
                  <c:v>2.2123730000000001E-2</c:v>
                </c:pt>
                <c:pt idx="30319">
                  <c:v>1.5177941E-2</c:v>
                </c:pt>
                <c:pt idx="30320">
                  <c:v>1.5106328E-2</c:v>
                </c:pt>
                <c:pt idx="30321">
                  <c:v>2.1890997999999998E-2</c:v>
                </c:pt>
                <c:pt idx="30322">
                  <c:v>2.0914221E-2</c:v>
                </c:pt>
                <c:pt idx="30323">
                  <c:v>1.7102704999999999E-2</c:v>
                </c:pt>
                <c:pt idx="30324">
                  <c:v>1.3695143E-2</c:v>
                </c:pt>
                <c:pt idx="30325">
                  <c:v>1.7288813E-2</c:v>
                </c:pt>
                <c:pt idx="30326">
                  <c:v>1.7272930999999998E-2</c:v>
                </c:pt>
                <c:pt idx="30327">
                  <c:v>1.7040703000000001E-2</c:v>
                </c:pt>
                <c:pt idx="30328">
                  <c:v>1.8591486000000001E-2</c:v>
                </c:pt>
                <c:pt idx="30329">
                  <c:v>2.0654637E-2</c:v>
                </c:pt>
                <c:pt idx="30330">
                  <c:v>1.4857468E-2</c:v>
                </c:pt>
                <c:pt idx="30331">
                  <c:v>1.1638772E-2</c:v>
                </c:pt>
                <c:pt idx="30332">
                  <c:v>1.2423170000000001E-2</c:v>
                </c:pt>
                <c:pt idx="30333">
                  <c:v>1.4480728999999999E-2</c:v>
                </c:pt>
                <c:pt idx="30334">
                  <c:v>1.7454777000000001E-2</c:v>
                </c:pt>
                <c:pt idx="30335">
                  <c:v>1.207599E-2</c:v>
                </c:pt>
                <c:pt idx="30336">
                  <c:v>1.3599462999999999E-2</c:v>
                </c:pt>
                <c:pt idx="30337">
                  <c:v>1.0908073000000001E-2</c:v>
                </c:pt>
                <c:pt idx="30338">
                  <c:v>1.1664239999999999E-2</c:v>
                </c:pt>
                <c:pt idx="30339">
                  <c:v>1.2127364E-2</c:v>
                </c:pt>
                <c:pt idx="30340">
                  <c:v>1.062832E-2</c:v>
                </c:pt>
                <c:pt idx="30341">
                  <c:v>1.6197789000000001E-2</c:v>
                </c:pt>
                <c:pt idx="30342">
                  <c:v>1.4325151E-2</c:v>
                </c:pt>
                <c:pt idx="30343">
                  <c:v>1.0703252999999999E-2</c:v>
                </c:pt>
                <c:pt idx="30344">
                  <c:v>1.1994401E-2</c:v>
                </c:pt>
                <c:pt idx="30345">
                  <c:v>1.3751022999999999E-2</c:v>
                </c:pt>
                <c:pt idx="30346">
                  <c:v>8.8461809999999998E-3</c:v>
                </c:pt>
                <c:pt idx="30347">
                  <c:v>1.0745281000000001E-2</c:v>
                </c:pt>
                <c:pt idx="30348">
                  <c:v>1.1738907E-2</c:v>
                </c:pt>
                <c:pt idx="30349">
                  <c:v>1.2818019999999999E-2</c:v>
                </c:pt>
                <c:pt idx="30350">
                  <c:v>1.0899091E-2</c:v>
                </c:pt>
                <c:pt idx="30351">
                  <c:v>1.1236513E-2</c:v>
                </c:pt>
                <c:pt idx="30352">
                  <c:v>1.1565438000000001E-2</c:v>
                </c:pt>
                <c:pt idx="30353">
                  <c:v>1.2703407E-2</c:v>
                </c:pt>
                <c:pt idx="30354">
                  <c:v>1.5519602E-2</c:v>
                </c:pt>
                <c:pt idx="30355">
                  <c:v>6.5106610000000001E-3</c:v>
                </c:pt>
                <c:pt idx="30356">
                  <c:v>1.0661851999999999E-2</c:v>
                </c:pt>
                <c:pt idx="30357">
                  <c:v>1.2317804999999999E-2</c:v>
                </c:pt>
                <c:pt idx="30358">
                  <c:v>1.1473146E-2</c:v>
                </c:pt>
                <c:pt idx="30359">
                  <c:v>7.2288669999999999E-3</c:v>
                </c:pt>
                <c:pt idx="30360">
                  <c:v>8.2122270000000008E-3</c:v>
                </c:pt>
                <c:pt idx="30361">
                  <c:v>8.5882660000000006E-3</c:v>
                </c:pt>
                <c:pt idx="30362">
                  <c:v>1.1596281E-2</c:v>
                </c:pt>
                <c:pt idx="30363">
                  <c:v>1.1817058E-2</c:v>
                </c:pt>
                <c:pt idx="30364">
                  <c:v>8.0519059999999993E-3</c:v>
                </c:pt>
                <c:pt idx="30365">
                  <c:v>1.1950772E-2</c:v>
                </c:pt>
                <c:pt idx="30366">
                  <c:v>1.0730053E-2</c:v>
                </c:pt>
                <c:pt idx="30367">
                  <c:v>1.0031239000000001E-2</c:v>
                </c:pt>
                <c:pt idx="30368">
                  <c:v>8.3976799999999994E-3</c:v>
                </c:pt>
                <c:pt idx="30369">
                  <c:v>1.3582854E-2</c:v>
                </c:pt>
                <c:pt idx="30370">
                  <c:v>5.3332780000000003E-3</c:v>
                </c:pt>
                <c:pt idx="30371">
                  <c:v>7.6105460000000002E-3</c:v>
                </c:pt>
                <c:pt idx="30372">
                  <c:v>7.609022E-3</c:v>
                </c:pt>
                <c:pt idx="30373">
                  <c:v>1.0007199E-2</c:v>
                </c:pt>
                <c:pt idx="30374">
                  <c:v>1.1775416E-2</c:v>
                </c:pt>
                <c:pt idx="30375">
                  <c:v>5.0410810000000002E-3</c:v>
                </c:pt>
                <c:pt idx="30376">
                  <c:v>1.5270428000000001E-2</c:v>
                </c:pt>
                <c:pt idx="30377">
                  <c:v>1.1875429999999999E-2</c:v>
                </c:pt>
                <c:pt idx="30378">
                  <c:v>9.0197220000000008E-3</c:v>
                </c:pt>
                <c:pt idx="30379">
                  <c:v>7.6641729999999998E-3</c:v>
                </c:pt>
                <c:pt idx="30380">
                  <c:v>9.8076559999999997E-3</c:v>
                </c:pt>
                <c:pt idx="30381">
                  <c:v>1.2871888E-2</c:v>
                </c:pt>
                <c:pt idx="30382">
                  <c:v>9.0872699999999997E-3</c:v>
                </c:pt>
                <c:pt idx="30383">
                  <c:v>7.6970989999999998E-3</c:v>
                </c:pt>
                <c:pt idx="30384">
                  <c:v>7.3517119999999998E-3</c:v>
                </c:pt>
                <c:pt idx="30385">
                  <c:v>1.0210349000000001E-2</c:v>
                </c:pt>
                <c:pt idx="30386">
                  <c:v>7.7696099999999997E-3</c:v>
                </c:pt>
                <c:pt idx="30387">
                  <c:v>1.3733492999999999E-2</c:v>
                </c:pt>
                <c:pt idx="30388">
                  <c:v>1.2009509E-2</c:v>
                </c:pt>
                <c:pt idx="30389">
                  <c:v>1.2626563E-2</c:v>
                </c:pt>
                <c:pt idx="30390">
                  <c:v>6.3843800000000003E-3</c:v>
                </c:pt>
                <c:pt idx="30391">
                  <c:v>7.2768049999999999E-3</c:v>
                </c:pt>
                <c:pt idx="30392">
                  <c:v>1.0815685E-2</c:v>
                </c:pt>
                <c:pt idx="30393">
                  <c:v>1.3214394000000001E-2</c:v>
                </c:pt>
                <c:pt idx="30394">
                  <c:v>7.0878640000000001E-3</c:v>
                </c:pt>
                <c:pt idx="30395">
                  <c:v>1.0417348999999999E-2</c:v>
                </c:pt>
                <c:pt idx="30396">
                  <c:v>6.7560110000000001E-3</c:v>
                </c:pt>
                <c:pt idx="30397">
                  <c:v>2.2611279999999998E-3</c:v>
                </c:pt>
                <c:pt idx="30398">
                  <c:v>8.3774160000000004E-3</c:v>
                </c:pt>
                <c:pt idx="30399">
                  <c:v>6.012262E-3</c:v>
                </c:pt>
                <c:pt idx="30400">
                  <c:v>5.4630709999999999E-3</c:v>
                </c:pt>
                <c:pt idx="30401">
                  <c:v>1.0575275E-2</c:v>
                </c:pt>
                <c:pt idx="30402">
                  <c:v>1.867173E-3</c:v>
                </c:pt>
                <c:pt idx="30403">
                  <c:v>9.3842119999999994E-3</c:v>
                </c:pt>
                <c:pt idx="30404">
                  <c:v>4.6467390000000004E-3</c:v>
                </c:pt>
                <c:pt idx="30405">
                  <c:v>6.9650220000000004E-3</c:v>
                </c:pt>
                <c:pt idx="30406">
                  <c:v>3.6366990000000002E-3</c:v>
                </c:pt>
                <c:pt idx="30407">
                  <c:v>3.9996880000000004E-3</c:v>
                </c:pt>
                <c:pt idx="30408">
                  <c:v>3.2086570000000002E-3</c:v>
                </c:pt>
                <c:pt idx="30409">
                  <c:v>4.5935000000000004E-3</c:v>
                </c:pt>
                <c:pt idx="30410">
                  <c:v>1.544931E-3</c:v>
                </c:pt>
                <c:pt idx="30411">
                  <c:v>1.1928609999999999E-3</c:v>
                </c:pt>
                <c:pt idx="30412">
                  <c:v>7.0504590000000002E-3</c:v>
                </c:pt>
                <c:pt idx="30413">
                  <c:v>3.7550639999999998E-3</c:v>
                </c:pt>
                <c:pt idx="30414">
                  <c:v>-1.6720940000000001E-3</c:v>
                </c:pt>
                <c:pt idx="30415">
                  <c:v>2.6819080000000002E-3</c:v>
                </c:pt>
                <c:pt idx="30416">
                  <c:v>2.386539E-3</c:v>
                </c:pt>
                <c:pt idx="30417">
                  <c:v>-3.8452579999999998E-3</c:v>
                </c:pt>
                <c:pt idx="30418">
                  <c:v>-5.3565779999999999E-3</c:v>
                </c:pt>
                <c:pt idx="30419">
                  <c:v>-2.876909E-3</c:v>
                </c:pt>
                <c:pt idx="30420">
                  <c:v>-3.5479040000000002E-3</c:v>
                </c:pt>
                <c:pt idx="30421">
                  <c:v>-6.5042800000000003E-3</c:v>
                </c:pt>
                <c:pt idx="30422">
                  <c:v>-3.1456700000000002E-3</c:v>
                </c:pt>
                <c:pt idx="30423">
                  <c:v>-3.3744349999999998E-3</c:v>
                </c:pt>
                <c:pt idx="30424">
                  <c:v>9.7637099999999997E-4</c:v>
                </c:pt>
                <c:pt idx="30425">
                  <c:v>-1.9033050000000001E-3</c:v>
                </c:pt>
                <c:pt idx="30426">
                  <c:v>-5.8415159999999997E-3</c:v>
                </c:pt>
                <c:pt idx="30427">
                  <c:v>-8.5261600000000005E-4</c:v>
                </c:pt>
                <c:pt idx="30428">
                  <c:v>-4.286326E-3</c:v>
                </c:pt>
                <c:pt idx="30429">
                  <c:v>-2.288689E-3</c:v>
                </c:pt>
                <c:pt idx="30430">
                  <c:v>-5.4539289999999997E-3</c:v>
                </c:pt>
                <c:pt idx="30431">
                  <c:v>-3.4680100000000001E-3</c:v>
                </c:pt>
                <c:pt idx="30432">
                  <c:v>-6.1057009999999998E-3</c:v>
                </c:pt>
                <c:pt idx="30433">
                  <c:v>-4.8907669999999999E-3</c:v>
                </c:pt>
                <c:pt idx="30434">
                  <c:v>-2.763143E-3</c:v>
                </c:pt>
                <c:pt idx="30435">
                  <c:v>-1.2286300000000001E-3</c:v>
                </c:pt>
                <c:pt idx="30436">
                  <c:v>3.9238800000000002E-4</c:v>
                </c:pt>
                <c:pt idx="30437">
                  <c:v>-1.540268E-3</c:v>
                </c:pt>
                <c:pt idx="30438">
                  <c:v>-2.2469019999999998E-3</c:v>
                </c:pt>
                <c:pt idx="30439">
                  <c:v>-8.9028800000000004E-4</c:v>
                </c:pt>
                <c:pt idx="30440">
                  <c:v>-9.9638099999999996E-4</c:v>
                </c:pt>
                <c:pt idx="30441">
                  <c:v>-7.4258199999999999E-4</c:v>
                </c:pt>
                <c:pt idx="30442">
                  <c:v>-3.03789E-4</c:v>
                </c:pt>
                <c:pt idx="30443">
                  <c:v>9.5428899999999998E-4</c:v>
                </c:pt>
                <c:pt idx="30444">
                  <c:v>-3.441136E-3</c:v>
                </c:pt>
                <c:pt idx="30445">
                  <c:v>-3.8153100000000001E-3</c:v>
                </c:pt>
                <c:pt idx="30446">
                  <c:v>-3.3236910000000001E-3</c:v>
                </c:pt>
                <c:pt idx="30447">
                  <c:v>-1.7705349999999999E-3</c:v>
                </c:pt>
                <c:pt idx="30448">
                  <c:v>-5.4255099999999995E-4</c:v>
                </c:pt>
                <c:pt idx="30449">
                  <c:v>-3.9833550000000001E-3</c:v>
                </c:pt>
                <c:pt idx="30450">
                  <c:v>6.6746799999999995E-4</c:v>
                </c:pt>
                <c:pt idx="30451">
                  <c:v>-1.4958180000000001E-3</c:v>
                </c:pt>
                <c:pt idx="30452">
                  <c:v>-9.6773699999999998E-4</c:v>
                </c:pt>
                <c:pt idx="30453">
                  <c:v>-3.3278299999999999E-3</c:v>
                </c:pt>
                <c:pt idx="30454">
                  <c:v>-3.9122970000000003E-3</c:v>
                </c:pt>
                <c:pt idx="30455">
                  <c:v>-1.9040070000000001E-3</c:v>
                </c:pt>
                <c:pt idx="30456">
                  <c:v>-4.8276990000000004E-3</c:v>
                </c:pt>
                <c:pt idx="30457">
                  <c:v>-2.6740010000000001E-3</c:v>
                </c:pt>
                <c:pt idx="30458">
                  <c:v>-5.1608899999999996E-4</c:v>
                </c:pt>
                <c:pt idx="30459">
                  <c:v>1.322824E-3</c:v>
                </c:pt>
                <c:pt idx="30460">
                  <c:v>5.1357909999999998E-3</c:v>
                </c:pt>
                <c:pt idx="30461">
                  <c:v>-2.1841730000000002E-3</c:v>
                </c:pt>
                <c:pt idx="30462">
                  <c:v>-2.0647899999999999E-3</c:v>
                </c:pt>
                <c:pt idx="30463">
                  <c:v>9.6322400000000005E-4</c:v>
                </c:pt>
                <c:pt idx="30464">
                  <c:v>1.4519139999999999E-3</c:v>
                </c:pt>
                <c:pt idx="30465">
                  <c:v>-2.6662399999999997E-4</c:v>
                </c:pt>
                <c:pt idx="30466">
                  <c:v>1.1099650000000001E-3</c:v>
                </c:pt>
                <c:pt idx="30467">
                  <c:v>-1.1752939999999999E-3</c:v>
                </c:pt>
                <c:pt idx="30468">
                  <c:v>-2.010609E-3</c:v>
                </c:pt>
                <c:pt idx="30469">
                  <c:v>-1.193284E-3</c:v>
                </c:pt>
                <c:pt idx="30470">
                  <c:v>2.2906879999999999E-3</c:v>
                </c:pt>
                <c:pt idx="30471">
                  <c:v>4.5706200000000001E-3</c:v>
                </c:pt>
                <c:pt idx="30472">
                  <c:v>-9.1169000000000005E-4</c:v>
                </c:pt>
                <c:pt idx="30473">
                  <c:v>1.2814230000000001E-3</c:v>
                </c:pt>
                <c:pt idx="30474">
                  <c:v>3.316902E-3</c:v>
                </c:pt>
                <c:pt idx="30475">
                  <c:v>2.6731599999999997E-4</c:v>
                </c:pt>
                <c:pt idx="30476">
                  <c:v>-5.2187700000000002E-4</c:v>
                </c:pt>
                <c:pt idx="30477">
                  <c:v>8.21688E-4</c:v>
                </c:pt>
                <c:pt idx="30478">
                  <c:v>5.2542400000000003E-4</c:v>
                </c:pt>
                <c:pt idx="30479">
                  <c:v>-2.3888730000000001E-3</c:v>
                </c:pt>
                <c:pt idx="30480">
                  <c:v>-3.1923229999999999E-3</c:v>
                </c:pt>
                <c:pt idx="30481">
                  <c:v>4.4970210000000004E-3</c:v>
                </c:pt>
                <c:pt idx="30482">
                  <c:v>3.0407569999999998E-3</c:v>
                </c:pt>
                <c:pt idx="30483">
                  <c:v>-8.8074799999999999E-4</c:v>
                </c:pt>
                <c:pt idx="30484">
                  <c:v>-2.861293E-3</c:v>
                </c:pt>
                <c:pt idx="30485">
                  <c:v>-1.981385E-3</c:v>
                </c:pt>
                <c:pt idx="30486">
                  <c:v>2.7733969999999999E-3</c:v>
                </c:pt>
                <c:pt idx="30487">
                  <c:v>-1.3513069999999999E-3</c:v>
                </c:pt>
                <c:pt idx="30488">
                  <c:v>1.8273230000000001E-3</c:v>
                </c:pt>
                <c:pt idx="30489">
                  <c:v>2.9317359999999999E-3</c:v>
                </c:pt>
                <c:pt idx="30490">
                  <c:v>-1.692891E-3</c:v>
                </c:pt>
                <c:pt idx="30491">
                  <c:v>-3.3414600000000001E-4</c:v>
                </c:pt>
                <c:pt idx="30492">
                  <c:v>-1.6437680000000001E-3</c:v>
                </c:pt>
                <c:pt idx="30493">
                  <c:v>-1.3462929999999999E-3</c:v>
                </c:pt>
                <c:pt idx="30494">
                  <c:v>1.29474E-3</c:v>
                </c:pt>
                <c:pt idx="30495">
                  <c:v>1.6454779999999999E-3</c:v>
                </c:pt>
                <c:pt idx="30496">
                  <c:v>9.2940199999999996E-4</c:v>
                </c:pt>
                <c:pt idx="30497">
                  <c:v>-5.2548299999999998E-4</c:v>
                </c:pt>
                <c:pt idx="30498">
                  <c:v>1.7923150000000001E-3</c:v>
                </c:pt>
                <c:pt idx="30499">
                  <c:v>-1.709475E-3</c:v>
                </c:pt>
                <c:pt idx="30500">
                  <c:v>-4.3026300000000001E-4</c:v>
                </c:pt>
                <c:pt idx="30501">
                  <c:v>2.50534E-3</c:v>
                </c:pt>
                <c:pt idx="30502">
                  <c:v>1.285488E-3</c:v>
                </c:pt>
                <c:pt idx="30503">
                  <c:v>1.252998E-3</c:v>
                </c:pt>
                <c:pt idx="30504">
                  <c:v>2.6410159999999999E-3</c:v>
                </c:pt>
                <c:pt idx="30505">
                  <c:v>6.2767639999999998E-3</c:v>
                </c:pt>
                <c:pt idx="30506">
                  <c:v>2.0291430000000002E-3</c:v>
                </c:pt>
                <c:pt idx="30507">
                  <c:v>2.1516479999999999E-3</c:v>
                </c:pt>
                <c:pt idx="30508">
                  <c:v>4.1823329999999999E-3</c:v>
                </c:pt>
                <c:pt idx="30509">
                  <c:v>6.0777039999999997E-3</c:v>
                </c:pt>
                <c:pt idx="30510">
                  <c:v>-3.9200999999999998E-4</c:v>
                </c:pt>
                <c:pt idx="30511" formatCode="0.00E+00">
                  <c:v>8.3897499999999994E-5</c:v>
                </c:pt>
                <c:pt idx="30512">
                  <c:v>3.0732229999999999E-3</c:v>
                </c:pt>
                <c:pt idx="30513">
                  <c:v>2.8109010000000002E-3</c:v>
                </c:pt>
                <c:pt idx="30514">
                  <c:v>4.0954160000000002E-3</c:v>
                </c:pt>
                <c:pt idx="30515">
                  <c:v>4.544691E-3</c:v>
                </c:pt>
                <c:pt idx="30516">
                  <c:v>2.395496E-3</c:v>
                </c:pt>
                <c:pt idx="30517">
                  <c:v>6.1617379999999999E-3</c:v>
                </c:pt>
                <c:pt idx="30518">
                  <c:v>6.7606599999999999E-3</c:v>
                </c:pt>
                <c:pt idx="30519">
                  <c:v>1.8503230000000001E-3</c:v>
                </c:pt>
                <c:pt idx="30520">
                  <c:v>3.7911630000000002E-3</c:v>
                </c:pt>
                <c:pt idx="30521">
                  <c:v>4.8732050000000002E-3</c:v>
                </c:pt>
                <c:pt idx="30522">
                  <c:v>-6.5319399999999995E-4</c:v>
                </c:pt>
                <c:pt idx="30523">
                  <c:v>6.2032999999999999E-4</c:v>
                </c:pt>
                <c:pt idx="30524">
                  <c:v>2.8302940000000001E-3</c:v>
                </c:pt>
                <c:pt idx="30525">
                  <c:v>4.1317810000000002E-3</c:v>
                </c:pt>
                <c:pt idx="30526">
                  <c:v>-2.8192389999999999E-3</c:v>
                </c:pt>
                <c:pt idx="30527">
                  <c:v>9.1957300000000003E-4</c:v>
                </c:pt>
                <c:pt idx="30528">
                  <c:v>2.7237189999999999E-3</c:v>
                </c:pt>
                <c:pt idx="30529">
                  <c:v>4.2204160000000003E-3</c:v>
                </c:pt>
                <c:pt idx="30530">
                  <c:v>-1.5268320000000001E-3</c:v>
                </c:pt>
                <c:pt idx="30531">
                  <c:v>-9.3774099999999997E-4</c:v>
                </c:pt>
                <c:pt idx="30532">
                  <c:v>9.7833100000000004E-4</c:v>
                </c:pt>
                <c:pt idx="30533">
                  <c:v>2.064368E-3</c:v>
                </c:pt>
                <c:pt idx="30534">
                  <c:v>4.292176E-3</c:v>
                </c:pt>
                <c:pt idx="30535">
                  <c:v>-9.3827299999999999E-4</c:v>
                </c:pt>
                <c:pt idx="30536">
                  <c:v>-1.511437E-3</c:v>
                </c:pt>
                <c:pt idx="30537">
                  <c:v>1.8494729999999999E-3</c:v>
                </c:pt>
                <c:pt idx="30538">
                  <c:v>6.03577E-4</c:v>
                </c:pt>
                <c:pt idx="30539">
                  <c:v>-1.4798140000000001E-3</c:v>
                </c:pt>
                <c:pt idx="30540">
                  <c:v>2.3401759999999998E-3</c:v>
                </c:pt>
                <c:pt idx="30541">
                  <c:v>1.9449630000000001E-3</c:v>
                </c:pt>
                <c:pt idx="30542">
                  <c:v>-2.9857109999999998E-3</c:v>
                </c:pt>
                <c:pt idx="30543">
                  <c:v>1.226078E-3</c:v>
                </c:pt>
                <c:pt idx="30544">
                  <c:v>1.161556E-3</c:v>
                </c:pt>
                <c:pt idx="30545">
                  <c:v>-8.0891600000000002E-4</c:v>
                </c:pt>
                <c:pt idx="30546">
                  <c:v>-2.11182E-4</c:v>
                </c:pt>
                <c:pt idx="30547">
                  <c:v>3.8232409999999998E-3</c:v>
                </c:pt>
                <c:pt idx="30548">
                  <c:v>3.7221900000000002E-4</c:v>
                </c:pt>
                <c:pt idx="30549">
                  <c:v>1.4324229999999999E-3</c:v>
                </c:pt>
                <c:pt idx="30550">
                  <c:v>2.971029E-3</c:v>
                </c:pt>
                <c:pt idx="30551">
                  <c:v>2.3150929999999998E-3</c:v>
                </c:pt>
                <c:pt idx="30552">
                  <c:v>2.8608959999999999E-3</c:v>
                </c:pt>
                <c:pt idx="30553">
                  <c:v>1.4323770000000001E-3</c:v>
                </c:pt>
                <c:pt idx="30554">
                  <c:v>2.2285170000000002E-3</c:v>
                </c:pt>
                <c:pt idx="30555">
                  <c:v>6.987053E-3</c:v>
                </c:pt>
                <c:pt idx="30556">
                  <c:v>4.3182009999999998E-3</c:v>
                </c:pt>
                <c:pt idx="30557">
                  <c:v>5.4609899999999998E-4</c:v>
                </c:pt>
                <c:pt idx="30558">
                  <c:v>7.4784700000000005E-4</c:v>
                </c:pt>
                <c:pt idx="30559">
                  <c:v>3.9252640000000004E-3</c:v>
                </c:pt>
                <c:pt idx="30560">
                  <c:v>1.5982419999999999E-3</c:v>
                </c:pt>
                <c:pt idx="30561">
                  <c:v>5.2425120000000004E-3</c:v>
                </c:pt>
                <c:pt idx="30562">
                  <c:v>2.8615730000000001E-3</c:v>
                </c:pt>
                <c:pt idx="30563">
                  <c:v>4.3888959999999998E-3</c:v>
                </c:pt>
                <c:pt idx="30564">
                  <c:v>1.0486616000000001E-2</c:v>
                </c:pt>
                <c:pt idx="30565">
                  <c:v>-8.3554699999999996E-4</c:v>
                </c:pt>
                <c:pt idx="30566">
                  <c:v>5.0195099999999996E-3</c:v>
                </c:pt>
                <c:pt idx="30567">
                  <c:v>5.8581390000000001E-3</c:v>
                </c:pt>
                <c:pt idx="30568">
                  <c:v>5.5297710000000002E-3</c:v>
                </c:pt>
                <c:pt idx="30569">
                  <c:v>3.7467849999999999E-3</c:v>
                </c:pt>
                <c:pt idx="30570">
                  <c:v>6.2651160000000003E-3</c:v>
                </c:pt>
                <c:pt idx="30571">
                  <c:v>3.622461E-3</c:v>
                </c:pt>
                <c:pt idx="30572">
                  <c:v>1.6268350000000001E-3</c:v>
                </c:pt>
                <c:pt idx="30573">
                  <c:v>6.0884290000000002E-3</c:v>
                </c:pt>
                <c:pt idx="30574">
                  <c:v>7.8778059999999994E-3</c:v>
                </c:pt>
                <c:pt idx="30575">
                  <c:v>5.6644529999999998E-3</c:v>
                </c:pt>
                <c:pt idx="30576">
                  <c:v>7.0143619999999997E-3</c:v>
                </c:pt>
                <c:pt idx="30577">
                  <c:v>-6.2518100000000004E-4</c:v>
                </c:pt>
                <c:pt idx="30578">
                  <c:v>8.8462269999999999E-3</c:v>
                </c:pt>
                <c:pt idx="30579">
                  <c:v>4.5769139999999996E-3</c:v>
                </c:pt>
                <c:pt idx="30580">
                  <c:v>7.0121330000000003E-3</c:v>
                </c:pt>
                <c:pt idx="30581">
                  <c:v>8.3588929999999992E-3</c:v>
                </c:pt>
                <c:pt idx="30582">
                  <c:v>8.4096129999999998E-3</c:v>
                </c:pt>
                <c:pt idx="30583">
                  <c:v>3.713128E-3</c:v>
                </c:pt>
                <c:pt idx="30584">
                  <c:v>4.325537E-3</c:v>
                </c:pt>
                <c:pt idx="30585">
                  <c:v>7.5612789999999997E-3</c:v>
                </c:pt>
                <c:pt idx="30586">
                  <c:v>6.8832600000000004E-3</c:v>
                </c:pt>
                <c:pt idx="30587">
                  <c:v>8.6361530000000006E-3</c:v>
                </c:pt>
                <c:pt idx="30588">
                  <c:v>8.4930430000000005E-3</c:v>
                </c:pt>
                <c:pt idx="30589">
                  <c:v>1.1370854E-2</c:v>
                </c:pt>
                <c:pt idx="30590">
                  <c:v>1.1700482999999999E-2</c:v>
                </c:pt>
                <c:pt idx="30591">
                  <c:v>4.079582E-3</c:v>
                </c:pt>
                <c:pt idx="30592">
                  <c:v>6.7337100000000004E-3</c:v>
                </c:pt>
                <c:pt idx="30593">
                  <c:v>8.1603660000000005E-3</c:v>
                </c:pt>
                <c:pt idx="30594">
                  <c:v>7.0349160000000004E-3</c:v>
                </c:pt>
                <c:pt idx="30595">
                  <c:v>8.1137620000000001E-3</c:v>
                </c:pt>
                <c:pt idx="30596">
                  <c:v>6.7942159999999996E-3</c:v>
                </c:pt>
                <c:pt idx="30597">
                  <c:v>9.1228839999999995E-3</c:v>
                </c:pt>
                <c:pt idx="30598">
                  <c:v>5.982266E-3</c:v>
                </c:pt>
                <c:pt idx="30599">
                  <c:v>8.3436910000000003E-3</c:v>
                </c:pt>
                <c:pt idx="30600">
                  <c:v>7.0201220000000002E-3</c:v>
                </c:pt>
                <c:pt idx="30601">
                  <c:v>8.3916500000000005E-3</c:v>
                </c:pt>
                <c:pt idx="30602">
                  <c:v>9.3171239999999995E-3</c:v>
                </c:pt>
                <c:pt idx="30603">
                  <c:v>4.934094E-3</c:v>
                </c:pt>
                <c:pt idx="30604">
                  <c:v>8.8161090000000008E-3</c:v>
                </c:pt>
                <c:pt idx="30605">
                  <c:v>5.4072629999999998E-3</c:v>
                </c:pt>
                <c:pt idx="30606">
                  <c:v>8.1427919999999994E-3</c:v>
                </c:pt>
                <c:pt idx="30607">
                  <c:v>3.9778729999999998E-3</c:v>
                </c:pt>
                <c:pt idx="30608">
                  <c:v>1.2813829000000001E-2</c:v>
                </c:pt>
                <c:pt idx="30609">
                  <c:v>9.3080439999999997E-3</c:v>
                </c:pt>
                <c:pt idx="30610">
                  <c:v>6.5311919999999999E-3</c:v>
                </c:pt>
                <c:pt idx="30611">
                  <c:v>3.4507129999999998E-3</c:v>
                </c:pt>
                <c:pt idx="30612">
                  <c:v>1.0516176E-2</c:v>
                </c:pt>
                <c:pt idx="30613">
                  <c:v>7.9100060000000007E-3</c:v>
                </c:pt>
                <c:pt idx="30614">
                  <c:v>5.9305010000000003E-3</c:v>
                </c:pt>
                <c:pt idx="30615">
                  <c:v>5.5139819999999997E-3</c:v>
                </c:pt>
                <c:pt idx="30616">
                  <c:v>6.4201630000000004E-3</c:v>
                </c:pt>
                <c:pt idx="30617">
                  <c:v>4.9959039999999998E-3</c:v>
                </c:pt>
                <c:pt idx="30618">
                  <c:v>6.9666909999999997E-3</c:v>
                </c:pt>
                <c:pt idx="30619">
                  <c:v>8.7728479999999998E-3</c:v>
                </c:pt>
                <c:pt idx="30620">
                  <c:v>7.2470010000000003E-3</c:v>
                </c:pt>
                <c:pt idx="30621">
                  <c:v>2.7350730000000002E-3</c:v>
                </c:pt>
                <c:pt idx="30622">
                  <c:v>5.6660729999999998E-3</c:v>
                </c:pt>
                <c:pt idx="30623">
                  <c:v>5.6476970000000001E-3</c:v>
                </c:pt>
                <c:pt idx="30624">
                  <c:v>9.8629749999999995E-3</c:v>
                </c:pt>
                <c:pt idx="30625">
                  <c:v>6.7545340000000004E-3</c:v>
                </c:pt>
                <c:pt idx="30626">
                  <c:v>6.7668820000000001E-3</c:v>
                </c:pt>
                <c:pt idx="30627">
                  <c:v>2.907429E-3</c:v>
                </c:pt>
                <c:pt idx="30628">
                  <c:v>3.7296180000000001E-3</c:v>
                </c:pt>
                <c:pt idx="30629">
                  <c:v>5.0569380000000004E-3</c:v>
                </c:pt>
                <c:pt idx="30630">
                  <c:v>6.4845329999999998E-3</c:v>
                </c:pt>
                <c:pt idx="30631">
                  <c:v>6.4307369999999997E-3</c:v>
                </c:pt>
                <c:pt idx="30632">
                  <c:v>5.7650000000000002E-3</c:v>
                </c:pt>
                <c:pt idx="30633">
                  <c:v>5.6656650000000003E-3</c:v>
                </c:pt>
                <c:pt idx="30634">
                  <c:v>4.320913E-3</c:v>
                </c:pt>
                <c:pt idx="30635">
                  <c:v>1.450291E-3</c:v>
                </c:pt>
                <c:pt idx="30636">
                  <c:v>8.8787439999999992E-3</c:v>
                </c:pt>
                <c:pt idx="30637">
                  <c:v>8.3197470000000006E-3</c:v>
                </c:pt>
                <c:pt idx="30638">
                  <c:v>7.2071710000000001E-3</c:v>
                </c:pt>
                <c:pt idx="30639">
                  <c:v>4.3954600000000002E-4</c:v>
                </c:pt>
                <c:pt idx="30640">
                  <c:v>5.4202909999999998E-3</c:v>
                </c:pt>
                <c:pt idx="30641">
                  <c:v>2.6574200000000002E-4</c:v>
                </c:pt>
                <c:pt idx="30642">
                  <c:v>5.8334440000000001E-3</c:v>
                </c:pt>
                <c:pt idx="30643">
                  <c:v>1.2227161E-2</c:v>
                </c:pt>
                <c:pt idx="30644">
                  <c:v>1.1584756999999999E-2</c:v>
                </c:pt>
                <c:pt idx="30645">
                  <c:v>2.947061E-3</c:v>
                </c:pt>
                <c:pt idx="30646">
                  <c:v>3.8798100000000002E-4</c:v>
                </c:pt>
                <c:pt idx="30647">
                  <c:v>7.1662590000000003E-3</c:v>
                </c:pt>
                <c:pt idx="30648">
                  <c:v>7.3926030000000002E-3</c:v>
                </c:pt>
                <c:pt idx="30649">
                  <c:v>5.4719310000000002E-3</c:v>
                </c:pt>
                <c:pt idx="30650">
                  <c:v>4.8170110000000004E-3</c:v>
                </c:pt>
                <c:pt idx="30651">
                  <c:v>6.9744380000000003E-3</c:v>
                </c:pt>
                <c:pt idx="30652">
                  <c:v>1.265396E-3</c:v>
                </c:pt>
                <c:pt idx="30653">
                  <c:v>6.3384519999999996E-3</c:v>
                </c:pt>
                <c:pt idx="30654">
                  <c:v>9.5941410000000005E-3</c:v>
                </c:pt>
                <c:pt idx="30655">
                  <c:v>5.6976689999999998E-3</c:v>
                </c:pt>
                <c:pt idx="30656">
                  <c:v>3.680591E-3</c:v>
                </c:pt>
                <c:pt idx="30657">
                  <c:v>6.0433479999999996E-3</c:v>
                </c:pt>
                <c:pt idx="30658">
                  <c:v>6.2430849999999998E-3</c:v>
                </c:pt>
                <c:pt idx="30659">
                  <c:v>3.6142790000000002E-3</c:v>
                </c:pt>
                <c:pt idx="30660">
                  <c:v>4.8371780000000001E-3</c:v>
                </c:pt>
                <c:pt idx="30661">
                  <c:v>9.0843869999999993E-3</c:v>
                </c:pt>
                <c:pt idx="30662">
                  <c:v>7.2770949999999999E-3</c:v>
                </c:pt>
                <c:pt idx="30663">
                  <c:v>6.0970479999999999E-3</c:v>
                </c:pt>
                <c:pt idx="30664">
                  <c:v>3.130673E-3</c:v>
                </c:pt>
                <c:pt idx="30665">
                  <c:v>1.1063165E-2</c:v>
                </c:pt>
                <c:pt idx="30666">
                  <c:v>8.1930040000000003E-3</c:v>
                </c:pt>
                <c:pt idx="30667">
                  <c:v>4.336215E-3</c:v>
                </c:pt>
                <c:pt idx="30668">
                  <c:v>4.5585840000000001E-3</c:v>
                </c:pt>
                <c:pt idx="30669">
                  <c:v>1.0379454999999999E-2</c:v>
                </c:pt>
                <c:pt idx="30670">
                  <c:v>4.2780370000000002E-3</c:v>
                </c:pt>
                <c:pt idx="30671">
                  <c:v>6.0977749999999997E-3</c:v>
                </c:pt>
                <c:pt idx="30672">
                  <c:v>1.1001863000000001E-2</c:v>
                </c:pt>
                <c:pt idx="30673">
                  <c:v>6.7240269999999996E-3</c:v>
                </c:pt>
                <c:pt idx="30674">
                  <c:v>5.9952190000000004E-3</c:v>
                </c:pt>
                <c:pt idx="30675">
                  <c:v>5.7816330000000004E-3</c:v>
                </c:pt>
                <c:pt idx="30676">
                  <c:v>6.7099630000000002E-3</c:v>
                </c:pt>
                <c:pt idx="30677">
                  <c:v>2.805236E-3</c:v>
                </c:pt>
                <c:pt idx="30678">
                  <c:v>6.4693579999999997E-3</c:v>
                </c:pt>
                <c:pt idx="30679">
                  <c:v>5.2301889999999997E-3</c:v>
                </c:pt>
                <c:pt idx="30680">
                  <c:v>4.9305829999999997E-3</c:v>
                </c:pt>
                <c:pt idx="30681">
                  <c:v>6.7527179999999996E-3</c:v>
                </c:pt>
                <c:pt idx="30682">
                  <c:v>-5.8124100000000003E-4</c:v>
                </c:pt>
                <c:pt idx="30683">
                  <c:v>4.5687799999999997E-3</c:v>
                </c:pt>
                <c:pt idx="30684">
                  <c:v>2.128914E-3</c:v>
                </c:pt>
                <c:pt idx="30685">
                  <c:v>5.9691930000000002E-3</c:v>
                </c:pt>
                <c:pt idx="30686">
                  <c:v>1.2337279999999999E-3</c:v>
                </c:pt>
                <c:pt idx="30687">
                  <c:v>5.5384609999999997E-3</c:v>
                </c:pt>
                <c:pt idx="30688">
                  <c:v>6.2252430000000001E-3</c:v>
                </c:pt>
                <c:pt idx="30689">
                  <c:v>9.852070000000001E-4</c:v>
                </c:pt>
                <c:pt idx="30690">
                  <c:v>7.2493260000000004E-3</c:v>
                </c:pt>
                <c:pt idx="30691">
                  <c:v>6.75845E-4</c:v>
                </c:pt>
                <c:pt idx="30692">
                  <c:v>5.5746090000000003E-3</c:v>
                </c:pt>
                <c:pt idx="30693">
                  <c:v>6.0917940000000002E-3</c:v>
                </c:pt>
                <c:pt idx="30694">
                  <c:v>4.202524E-3</c:v>
                </c:pt>
                <c:pt idx="30695">
                  <c:v>4.1633759999999999E-3</c:v>
                </c:pt>
                <c:pt idx="30696">
                  <c:v>1.3400370000000001E-3</c:v>
                </c:pt>
                <c:pt idx="30697">
                  <c:v>6.9103050000000003E-3</c:v>
                </c:pt>
                <c:pt idx="30698">
                  <c:v>5.8491769999999997E-3</c:v>
                </c:pt>
                <c:pt idx="30699">
                  <c:v>8.2588049999999993E-3</c:v>
                </c:pt>
                <c:pt idx="30700">
                  <c:v>7.4974819999999998E-3</c:v>
                </c:pt>
                <c:pt idx="30701">
                  <c:v>2.2750240000000001E-3</c:v>
                </c:pt>
                <c:pt idx="30702">
                  <c:v>4.3184670000000003E-3</c:v>
                </c:pt>
                <c:pt idx="30703">
                  <c:v>8.4940369999999994E-3</c:v>
                </c:pt>
                <c:pt idx="30704">
                  <c:v>3.4697180000000001E-3</c:v>
                </c:pt>
                <c:pt idx="30705">
                  <c:v>6.5392769999999996E-3</c:v>
                </c:pt>
                <c:pt idx="30706">
                  <c:v>6.1978579999999997E-3</c:v>
                </c:pt>
                <c:pt idx="30707">
                  <c:v>4.0540130000000004E-3</c:v>
                </c:pt>
                <c:pt idx="30708">
                  <c:v>2.283279E-3</c:v>
                </c:pt>
                <c:pt idx="30709">
                  <c:v>4.2252560000000002E-3</c:v>
                </c:pt>
                <c:pt idx="30710">
                  <c:v>7.6926429999999999E-3</c:v>
                </c:pt>
                <c:pt idx="30711">
                  <c:v>6.1866259999999998E-3</c:v>
                </c:pt>
                <c:pt idx="30712">
                  <c:v>6.9331829999999999E-3</c:v>
                </c:pt>
                <c:pt idx="30713">
                  <c:v>3.3291280000000002E-3</c:v>
                </c:pt>
                <c:pt idx="30714">
                  <c:v>7.9550139999999998E-3</c:v>
                </c:pt>
                <c:pt idx="30715">
                  <c:v>7.4985470000000004E-3</c:v>
                </c:pt>
                <c:pt idx="30716">
                  <c:v>6.22829E-3</c:v>
                </c:pt>
                <c:pt idx="30717">
                  <c:v>7.1183189999999997E-3</c:v>
                </c:pt>
                <c:pt idx="30718">
                  <c:v>3.9715769999999996E-3</c:v>
                </c:pt>
                <c:pt idx="30719">
                  <c:v>4.152406E-3</c:v>
                </c:pt>
                <c:pt idx="30720">
                  <c:v>3.8588060000000002E-3</c:v>
                </c:pt>
                <c:pt idx="30721">
                  <c:v>6.6990670000000004E-3</c:v>
                </c:pt>
                <c:pt idx="30722">
                  <c:v>7.1802979999999999E-3</c:v>
                </c:pt>
                <c:pt idx="30723">
                  <c:v>4.9315239999999996E-3</c:v>
                </c:pt>
                <c:pt idx="30724">
                  <c:v>9.8727559999999999E-3</c:v>
                </c:pt>
                <c:pt idx="30725">
                  <c:v>5.4375270000000002E-3</c:v>
                </c:pt>
                <c:pt idx="30726">
                  <c:v>2.4705249999999999E-3</c:v>
                </c:pt>
                <c:pt idx="30727">
                  <c:v>6.1502140000000002E-3</c:v>
                </c:pt>
                <c:pt idx="30728">
                  <c:v>6.3100989999999996E-3</c:v>
                </c:pt>
                <c:pt idx="30729">
                  <c:v>4.5622670000000001E-3</c:v>
                </c:pt>
                <c:pt idx="30730">
                  <c:v>6.4988440000000001E-3</c:v>
                </c:pt>
                <c:pt idx="30731">
                  <c:v>6.9904629999999997E-3</c:v>
                </c:pt>
                <c:pt idx="30732">
                  <c:v>8.1674360000000001E-3</c:v>
                </c:pt>
                <c:pt idx="30733">
                  <c:v>7.2060350000000004E-3</c:v>
                </c:pt>
                <c:pt idx="30734">
                  <c:v>5.8542849999999999E-3</c:v>
                </c:pt>
                <c:pt idx="30735">
                  <c:v>1.0581129999999999E-2</c:v>
                </c:pt>
                <c:pt idx="30736">
                  <c:v>5.482364E-3</c:v>
                </c:pt>
                <c:pt idx="30737">
                  <c:v>5.9044750000000002E-3</c:v>
                </c:pt>
                <c:pt idx="30738">
                  <c:v>1.0516054E-2</c:v>
                </c:pt>
                <c:pt idx="30739">
                  <c:v>1.0814594E-2</c:v>
                </c:pt>
                <c:pt idx="30740">
                  <c:v>3.4124369999999999E-3</c:v>
                </c:pt>
                <c:pt idx="30741">
                  <c:v>7.1555100000000003E-3</c:v>
                </c:pt>
                <c:pt idx="30742">
                  <c:v>5.7888419999999998E-3</c:v>
                </c:pt>
                <c:pt idx="30743">
                  <c:v>3.4039809999999999E-3</c:v>
                </c:pt>
                <c:pt idx="30744">
                  <c:v>7.5987329999999999E-3</c:v>
                </c:pt>
                <c:pt idx="30745">
                  <c:v>3.9017320000000002E-3</c:v>
                </c:pt>
                <c:pt idx="30746">
                  <c:v>8.3847279999999993E-3</c:v>
                </c:pt>
                <c:pt idx="30747">
                  <c:v>2.4970109999999999E-3</c:v>
                </c:pt>
                <c:pt idx="30748">
                  <c:v>2.633041E-3</c:v>
                </c:pt>
                <c:pt idx="30749">
                  <c:v>1.07033E-4</c:v>
                </c:pt>
                <c:pt idx="30750">
                  <c:v>3.680638E-3</c:v>
                </c:pt>
                <c:pt idx="30751">
                  <c:v>-1.9985399999999999E-4</c:v>
                </c:pt>
                <c:pt idx="30752" formatCode="0.00E+00">
                  <c:v>4.9939800000000003E-6</c:v>
                </c:pt>
                <c:pt idx="30753">
                  <c:v>1.851363E-3</c:v>
                </c:pt>
                <c:pt idx="30754">
                  <c:v>3.1405209999999999E-3</c:v>
                </c:pt>
                <c:pt idx="30755">
                  <c:v>2.388977E-3</c:v>
                </c:pt>
                <c:pt idx="30756">
                  <c:v>2.8350379999999998E-3</c:v>
                </c:pt>
                <c:pt idx="30757">
                  <c:v>3.9509020000000001E-3</c:v>
                </c:pt>
                <c:pt idx="30758">
                  <c:v>1.6384310000000001E-3</c:v>
                </c:pt>
                <c:pt idx="30759">
                  <c:v>6.1551100000000001E-4</c:v>
                </c:pt>
                <c:pt idx="30760">
                  <c:v>1.9259050000000001E-3</c:v>
                </c:pt>
                <c:pt idx="30761">
                  <c:v>9.9007099999999992E-4</c:v>
                </c:pt>
                <c:pt idx="30762">
                  <c:v>-2.2334170000000001E-3</c:v>
                </c:pt>
                <c:pt idx="30763">
                  <c:v>7.3600800000000002E-4</c:v>
                </c:pt>
                <c:pt idx="30764">
                  <c:v>1.338749E-3</c:v>
                </c:pt>
                <c:pt idx="30765" formatCode="0.00E+00">
                  <c:v>4.8980100000000002E-5</c:v>
                </c:pt>
                <c:pt idx="30766" formatCode="0.00E+00">
                  <c:v>1.7122400000000001E-5</c:v>
                </c:pt>
                <c:pt idx="30767">
                  <c:v>1.7127570000000001E-3</c:v>
                </c:pt>
                <c:pt idx="30768">
                  <c:v>-1.9547400000000001E-4</c:v>
                </c:pt>
                <c:pt idx="30769">
                  <c:v>3.9558620000000001E-3</c:v>
                </c:pt>
                <c:pt idx="30770">
                  <c:v>1.7554140000000001E-3</c:v>
                </c:pt>
                <c:pt idx="30771">
                  <c:v>9.2344300000000003E-4</c:v>
                </c:pt>
                <c:pt idx="30772">
                  <c:v>-9.7754999999999999E-4</c:v>
                </c:pt>
                <c:pt idx="30773" formatCode="0.00E+00">
                  <c:v>8.5850499999999994E-5</c:v>
                </c:pt>
                <c:pt idx="30774">
                  <c:v>9.1046900000000001E-4</c:v>
                </c:pt>
                <c:pt idx="30775">
                  <c:v>2.6274089999999998E-3</c:v>
                </c:pt>
                <c:pt idx="30776">
                  <c:v>3.0346010000000001E-3</c:v>
                </c:pt>
                <c:pt idx="30777">
                  <c:v>4.4061289999999999E-3</c:v>
                </c:pt>
                <c:pt idx="30778">
                  <c:v>5.0314909999999999E-3</c:v>
                </c:pt>
                <c:pt idx="30779">
                  <c:v>-2.0429300000000001E-3</c:v>
                </c:pt>
                <c:pt idx="30780">
                  <c:v>4.3367910000000004E-3</c:v>
                </c:pt>
                <c:pt idx="30781">
                  <c:v>3.5146740000000002E-3</c:v>
                </c:pt>
                <c:pt idx="30782">
                  <c:v>3.8870329999999998E-3</c:v>
                </c:pt>
                <c:pt idx="30783">
                  <c:v>2.7136439999999999E-3</c:v>
                </c:pt>
                <c:pt idx="30784">
                  <c:v>1.2584930000000001E-3</c:v>
                </c:pt>
                <c:pt idx="30785" formatCode="0.00E+00">
                  <c:v>-3.8999099999999997E-5</c:v>
                </c:pt>
                <c:pt idx="30786">
                  <c:v>2.9252700000000002E-3</c:v>
                </c:pt>
                <c:pt idx="30787">
                  <c:v>-1.4934900000000001E-4</c:v>
                </c:pt>
                <c:pt idx="30788">
                  <c:v>8.4866019999999993E-3</c:v>
                </c:pt>
                <c:pt idx="30789">
                  <c:v>2.059862E-3</c:v>
                </c:pt>
                <c:pt idx="30790">
                  <c:v>1.780013E-3</c:v>
                </c:pt>
                <c:pt idx="30791">
                  <c:v>1.304639E-3</c:v>
                </c:pt>
                <c:pt idx="30792">
                  <c:v>4.7461930000000001E-3</c:v>
                </c:pt>
                <c:pt idx="30793">
                  <c:v>2.332E-4</c:v>
                </c:pt>
                <c:pt idx="30794">
                  <c:v>3.0654969999999999E-3</c:v>
                </c:pt>
                <c:pt idx="30795">
                  <c:v>3.8612490000000002E-3</c:v>
                </c:pt>
                <c:pt idx="30796">
                  <c:v>-3.0622969999999998E-3</c:v>
                </c:pt>
                <c:pt idx="30797">
                  <c:v>1.1830479999999999E-3</c:v>
                </c:pt>
                <c:pt idx="30798">
                  <c:v>2.1131710000000001E-3</c:v>
                </c:pt>
                <c:pt idx="30799">
                  <c:v>3.2287700000000002E-3</c:v>
                </c:pt>
                <c:pt idx="30800">
                  <c:v>2.4211100000000001E-4</c:v>
                </c:pt>
                <c:pt idx="30801">
                  <c:v>1.875161E-3</c:v>
                </c:pt>
                <c:pt idx="30802">
                  <c:v>2.7233219999999998E-3</c:v>
                </c:pt>
                <c:pt idx="30803">
                  <c:v>2.185364E-3</c:v>
                </c:pt>
                <c:pt idx="30804">
                  <c:v>2.1076279999999998E-3</c:v>
                </c:pt>
                <c:pt idx="30805">
                  <c:v>5.0120709999999999E-3</c:v>
                </c:pt>
                <c:pt idx="30806">
                  <c:v>1.9632349999999998E-3</c:v>
                </c:pt>
                <c:pt idx="30807">
                  <c:v>2.4343490000000001E-3</c:v>
                </c:pt>
                <c:pt idx="30808">
                  <c:v>1.8385560000000001E-3</c:v>
                </c:pt>
                <c:pt idx="30809">
                  <c:v>1.889955E-3</c:v>
                </c:pt>
                <c:pt idx="30810">
                  <c:v>3.1622400000000002E-3</c:v>
                </c:pt>
                <c:pt idx="30811">
                  <c:v>5.8901149999999996E-3</c:v>
                </c:pt>
                <c:pt idx="30812">
                  <c:v>4.16205E-4</c:v>
                </c:pt>
                <c:pt idx="30813">
                  <c:v>3.7747179999999998E-3</c:v>
                </c:pt>
                <c:pt idx="30814">
                  <c:v>4.8095789999999996E-3</c:v>
                </c:pt>
                <c:pt idx="30815">
                  <c:v>1.359187E-3</c:v>
                </c:pt>
                <c:pt idx="30816">
                  <c:v>5.5419670000000001E-3</c:v>
                </c:pt>
                <c:pt idx="30817">
                  <c:v>6.2230900000000003E-4</c:v>
                </c:pt>
                <c:pt idx="30818">
                  <c:v>3.1974949999999999E-3</c:v>
                </c:pt>
                <c:pt idx="30819">
                  <c:v>2.5479500000000002E-3</c:v>
                </c:pt>
                <c:pt idx="30820">
                  <c:v>-5.9806799999999999E-4</c:v>
                </c:pt>
                <c:pt idx="30821">
                  <c:v>2.3681610000000001E-3</c:v>
                </c:pt>
                <c:pt idx="30822">
                  <c:v>5.0514619999999996E-3</c:v>
                </c:pt>
                <c:pt idx="30823">
                  <c:v>-1.3797399999999999E-4</c:v>
                </c:pt>
                <c:pt idx="30824">
                  <c:v>-8.07441E-4</c:v>
                </c:pt>
                <c:pt idx="30825">
                  <c:v>8.4851299999999996E-4</c:v>
                </c:pt>
                <c:pt idx="30826">
                  <c:v>-4.2062899999999997E-3</c:v>
                </c:pt>
                <c:pt idx="30827">
                  <c:v>-1.3689570000000001E-3</c:v>
                </c:pt>
                <c:pt idx="30828">
                  <c:v>-1.5847960000000001E-3</c:v>
                </c:pt>
                <c:pt idx="30829">
                  <c:v>-1.8441880000000001E-3</c:v>
                </c:pt>
                <c:pt idx="30830">
                  <c:v>-3.5227050000000001E-3</c:v>
                </c:pt>
                <c:pt idx="30831">
                  <c:v>-3.3322880000000001E-3</c:v>
                </c:pt>
                <c:pt idx="30832">
                  <c:v>7.3518200000000002E-4</c:v>
                </c:pt>
                <c:pt idx="30833">
                  <c:v>-2.723998E-3</c:v>
                </c:pt>
                <c:pt idx="30834">
                  <c:v>-4.3138819999999998E-3</c:v>
                </c:pt>
                <c:pt idx="30835">
                  <c:v>-2.9404890000000001E-3</c:v>
                </c:pt>
                <c:pt idx="30836">
                  <c:v>-1.1807950000000001E-3</c:v>
                </c:pt>
                <c:pt idx="30837">
                  <c:v>-1.7688199999999999E-3</c:v>
                </c:pt>
                <c:pt idx="30838">
                  <c:v>-2.8076220000000001E-3</c:v>
                </c:pt>
                <c:pt idx="30839">
                  <c:v>-3.4308009999999998E-3</c:v>
                </c:pt>
                <c:pt idx="30840">
                  <c:v>-5.0383800000000003E-3</c:v>
                </c:pt>
                <c:pt idx="30841">
                  <c:v>-4.6466290000000002E-3</c:v>
                </c:pt>
                <c:pt idx="30842">
                  <c:v>-4.4783690000000003E-3</c:v>
                </c:pt>
                <c:pt idx="30843">
                  <c:v>-3.220559E-3</c:v>
                </c:pt>
                <c:pt idx="30844">
                  <c:v>-5.9344419999999998E-3</c:v>
                </c:pt>
                <c:pt idx="30845">
                  <c:v>-6.4034249999999999E-3</c:v>
                </c:pt>
                <c:pt idx="30846">
                  <c:v>-5.8020559999999999E-3</c:v>
                </c:pt>
                <c:pt idx="30847">
                  <c:v>-7.5866400000000004E-3</c:v>
                </c:pt>
                <c:pt idx="30848">
                  <c:v>-7.1762709999999997E-3</c:v>
                </c:pt>
                <c:pt idx="30849">
                  <c:v>8.3984399999999996E-4</c:v>
                </c:pt>
                <c:pt idx="30850">
                  <c:v>-9.9871149999999995E-3</c:v>
                </c:pt>
                <c:pt idx="30851">
                  <c:v>-5.3849070000000004E-3</c:v>
                </c:pt>
                <c:pt idx="30852">
                  <c:v>-8.0451629999999993E-3</c:v>
                </c:pt>
                <c:pt idx="30853">
                  <c:v>-1.1074775E-2</c:v>
                </c:pt>
                <c:pt idx="30854">
                  <c:v>-4.169079E-3</c:v>
                </c:pt>
                <c:pt idx="30855">
                  <c:v>-6.2913520000000001E-3</c:v>
                </c:pt>
                <c:pt idx="30856">
                  <c:v>-2.785156E-3</c:v>
                </c:pt>
                <c:pt idx="30857">
                  <c:v>-6.2278239999999999E-3</c:v>
                </c:pt>
                <c:pt idx="30858">
                  <c:v>-4.8779599999999998E-3</c:v>
                </c:pt>
                <c:pt idx="30859">
                  <c:v>-1.0217066E-2</c:v>
                </c:pt>
                <c:pt idx="30860">
                  <c:v>-3.9641340000000002E-3</c:v>
                </c:pt>
                <c:pt idx="30861">
                  <c:v>-5.3045030000000003E-3</c:v>
                </c:pt>
                <c:pt idx="30862">
                  <c:v>-4.18024E-3</c:v>
                </c:pt>
                <c:pt idx="30863">
                  <c:v>-8.5883030000000003E-3</c:v>
                </c:pt>
                <c:pt idx="30864">
                  <c:v>2.4992759999999999E-3</c:v>
                </c:pt>
                <c:pt idx="30865">
                  <c:v>-5.8952739999999998E-3</c:v>
                </c:pt>
                <c:pt idx="30866">
                  <c:v>-6.7039459999999997E-3</c:v>
                </c:pt>
                <c:pt idx="30867">
                  <c:v>-8.9505890000000001E-3</c:v>
                </c:pt>
                <c:pt idx="30868">
                  <c:v>-9.5181200000000001E-4</c:v>
                </c:pt>
                <c:pt idx="30869">
                  <c:v>-5.1681280000000001E-3</c:v>
                </c:pt>
                <c:pt idx="30870">
                  <c:v>-1.5192339999999999E-3</c:v>
                </c:pt>
                <c:pt idx="30871">
                  <c:v>-3.3331120000000001E-3</c:v>
                </c:pt>
                <c:pt idx="30872">
                  <c:v>-6.7497060000000003E-3</c:v>
                </c:pt>
                <c:pt idx="30873">
                  <c:v>-7.5561109999999999E-3</c:v>
                </c:pt>
                <c:pt idx="30874">
                  <c:v>-6.5261470000000004E-3</c:v>
                </c:pt>
                <c:pt idx="30875">
                  <c:v>-7.5783619999999999E-3</c:v>
                </c:pt>
                <c:pt idx="30876">
                  <c:v>-9.6355400000000004E-4</c:v>
                </c:pt>
                <c:pt idx="30877">
                  <c:v>-4.6293949999999997E-3</c:v>
                </c:pt>
                <c:pt idx="30878">
                  <c:v>-7.3489150000000001E-3</c:v>
                </c:pt>
                <c:pt idx="30879">
                  <c:v>-4.8090579999999997E-3</c:v>
                </c:pt>
                <c:pt idx="30880">
                  <c:v>-1.7359439999999999E-3</c:v>
                </c:pt>
                <c:pt idx="30881">
                  <c:v>-2.6944159999999998E-3</c:v>
                </c:pt>
                <c:pt idx="30882">
                  <c:v>-5.9097209999999997E-3</c:v>
                </c:pt>
                <c:pt idx="30883">
                  <c:v>-3.2407009999999999E-3</c:v>
                </c:pt>
                <c:pt idx="30884">
                  <c:v>-2.3659499999999999E-3</c:v>
                </c:pt>
                <c:pt idx="30885">
                  <c:v>-8.3617899999999992E-3</c:v>
                </c:pt>
                <c:pt idx="30886">
                  <c:v>-9.8331000000000004E-4</c:v>
                </c:pt>
                <c:pt idx="30887">
                  <c:v>5.3975099999999999E-4</c:v>
                </c:pt>
                <c:pt idx="30888">
                  <c:v>-4.1563470000000003E-3</c:v>
                </c:pt>
                <c:pt idx="30889">
                  <c:v>-6.2032529999999997E-3</c:v>
                </c:pt>
                <c:pt idx="30890">
                  <c:v>-2.9519300000000002E-4</c:v>
                </c:pt>
                <c:pt idx="30891">
                  <c:v>-6.0409629999999999E-3</c:v>
                </c:pt>
                <c:pt idx="30892">
                  <c:v>9.11363E-4</c:v>
                </c:pt>
                <c:pt idx="30893">
                  <c:v>4.6741399999999998E-4</c:v>
                </c:pt>
                <c:pt idx="30894">
                  <c:v>-3.9673549999999997E-3</c:v>
                </c:pt>
                <c:pt idx="30895">
                  <c:v>-4.0099660000000002E-3</c:v>
                </c:pt>
                <c:pt idx="30896">
                  <c:v>-5.5222800000000001E-3</c:v>
                </c:pt>
                <c:pt idx="30897">
                  <c:v>-1.2457760000000001E-3</c:v>
                </c:pt>
                <c:pt idx="30898">
                  <c:v>-1.4397730000000001E-3</c:v>
                </c:pt>
                <c:pt idx="30899">
                  <c:v>4.01004E-4</c:v>
                </c:pt>
                <c:pt idx="30900">
                  <c:v>1.0319769999999999E-3</c:v>
                </c:pt>
                <c:pt idx="30901">
                  <c:v>-8.3836100000000003E-4</c:v>
                </c:pt>
                <c:pt idx="30902">
                  <c:v>-7.8922990000000002E-3</c:v>
                </c:pt>
                <c:pt idx="30903">
                  <c:v>-4.2610800000000004E-3</c:v>
                </c:pt>
                <c:pt idx="30904">
                  <c:v>-5.2045190000000003E-3</c:v>
                </c:pt>
                <c:pt idx="30905">
                  <c:v>-1.8819664E-2</c:v>
                </c:pt>
                <c:pt idx="30906">
                  <c:v>-4.9172340000000004E-3</c:v>
                </c:pt>
                <c:pt idx="30907">
                  <c:v>1.1140270000000001E-3</c:v>
                </c:pt>
                <c:pt idx="30908">
                  <c:v>9.1717100000000005E-4</c:v>
                </c:pt>
                <c:pt idx="30909">
                  <c:v>-1.218951E-3</c:v>
                </c:pt>
                <c:pt idx="30910">
                  <c:v>1.1902127E-2</c:v>
                </c:pt>
                <c:pt idx="30911">
                  <c:v>-1.487489E-2</c:v>
                </c:pt>
                <c:pt idx="30912">
                  <c:v>-7.9696980000000008E-3</c:v>
                </c:pt>
                <c:pt idx="30913">
                  <c:v>-1.4702529999999999E-3</c:v>
                </c:pt>
                <c:pt idx="30914">
                  <c:v>1.2046324000000001E-2</c:v>
                </c:pt>
                <c:pt idx="30915">
                  <c:v>7.4638229999999996E-3</c:v>
                </c:pt>
                <c:pt idx="30916">
                  <c:v>-1.5909992000000001E-2</c:v>
                </c:pt>
                <c:pt idx="30917">
                  <c:v>1.0324275000000001E-2</c:v>
                </c:pt>
                <c:pt idx="30918">
                  <c:v>-1.198178E-3</c:v>
                </c:pt>
                <c:pt idx="30919">
                  <c:v>-1.4945149E-2</c:v>
                </c:pt>
                <c:pt idx="30920">
                  <c:v>-1.40259E-3</c:v>
                </c:pt>
                <c:pt idx="30921">
                  <c:v>1.6265087000000001E-2</c:v>
                </c:pt>
                <c:pt idx="30922">
                  <c:v>5.8487590000000002E-3</c:v>
                </c:pt>
                <c:pt idx="30923">
                  <c:v>-2.3562924999999998E-2</c:v>
                </c:pt>
                <c:pt idx="30924">
                  <c:v>1.2312058000000001E-2</c:v>
                </c:pt>
                <c:pt idx="30925">
                  <c:v>-5.9036970000000003E-3</c:v>
                </c:pt>
                <c:pt idx="30926">
                  <c:v>-1.3079212999999999E-2</c:v>
                </c:pt>
                <c:pt idx="30927">
                  <c:v>-9.7438709999999994E-3</c:v>
                </c:pt>
                <c:pt idx="30928">
                  <c:v>1.2538644E-2</c:v>
                </c:pt>
                <c:pt idx="30929">
                  <c:v>-1.3459934E-2</c:v>
                </c:pt>
                <c:pt idx="30930">
                  <c:v>-1.4120033000000001E-2</c:v>
                </c:pt>
                <c:pt idx="30931">
                  <c:v>9.2894190000000001E-3</c:v>
                </c:pt>
                <c:pt idx="30932">
                  <c:v>-1.5537707E-2</c:v>
                </c:pt>
                <c:pt idx="30933">
                  <c:v>-1.0611923000000001E-2</c:v>
                </c:pt>
                <c:pt idx="30934">
                  <c:v>-3.9731649999999999E-3</c:v>
                </c:pt>
                <c:pt idx="30935">
                  <c:v>-2.6743409999999998E-3</c:v>
                </c:pt>
                <c:pt idx="30936">
                  <c:v>-4.380849E-3</c:v>
                </c:pt>
                <c:pt idx="30937">
                  <c:v>-1.2721869E-2</c:v>
                </c:pt>
                <c:pt idx="30938">
                  <c:v>-6.2224530000000002E-3</c:v>
                </c:pt>
                <c:pt idx="30939">
                  <c:v>-7.7215460000000001E-3</c:v>
                </c:pt>
                <c:pt idx="30940">
                  <c:v>-8.8955379999999997E-3</c:v>
                </c:pt>
                <c:pt idx="30941">
                  <c:v>-5.2328920000000003E-3</c:v>
                </c:pt>
                <c:pt idx="30942">
                  <c:v>-4.6188799999999998E-4</c:v>
                </c:pt>
                <c:pt idx="30943">
                  <c:v>-3.8142749999999998E-3</c:v>
                </c:pt>
                <c:pt idx="30944">
                  <c:v>-3.748248E-3</c:v>
                </c:pt>
                <c:pt idx="30945">
                  <c:v>1.795388E-3</c:v>
                </c:pt>
                <c:pt idx="30946">
                  <c:v>-1.0552406E-2</c:v>
                </c:pt>
                <c:pt idx="30947">
                  <c:v>-3.3485559999999999E-3</c:v>
                </c:pt>
                <c:pt idx="30948">
                  <c:v>-1.679994E-3</c:v>
                </c:pt>
                <c:pt idx="30949">
                  <c:v>5.60258E-4</c:v>
                </c:pt>
                <c:pt idx="30950">
                  <c:v>-2.7145379999999998E-3</c:v>
                </c:pt>
                <c:pt idx="30951">
                  <c:v>-4.1012460000000002E-3</c:v>
                </c:pt>
                <c:pt idx="30952">
                  <c:v>3.039005E-3</c:v>
                </c:pt>
                <c:pt idx="30953">
                  <c:v>-3.0031749999999999E-3</c:v>
                </c:pt>
                <c:pt idx="30954">
                  <c:v>-6.0033930000000001E-3</c:v>
                </c:pt>
                <c:pt idx="30955">
                  <c:v>1.373563E-3</c:v>
                </c:pt>
                <c:pt idx="30956">
                  <c:v>-3.2493209999999999E-3</c:v>
                </c:pt>
                <c:pt idx="30957">
                  <c:v>-2.2114869999999998E-3</c:v>
                </c:pt>
                <c:pt idx="30958">
                  <c:v>5.7897139999999996E-3</c:v>
                </c:pt>
                <c:pt idx="30959">
                  <c:v>-5.9681199999999995E-4</c:v>
                </c:pt>
                <c:pt idx="30960">
                  <c:v>-1.229579E-3</c:v>
                </c:pt>
                <c:pt idx="30961">
                  <c:v>-3.0517140000000001E-3</c:v>
                </c:pt>
                <c:pt idx="30962">
                  <c:v>6.1197079999999997E-3</c:v>
                </c:pt>
                <c:pt idx="30963">
                  <c:v>1.9236310000000001E-3</c:v>
                </c:pt>
                <c:pt idx="30964">
                  <c:v>-2.9131809999999999E-3</c:v>
                </c:pt>
                <c:pt idx="30965">
                  <c:v>4.2384720000000001E-3</c:v>
                </c:pt>
                <c:pt idx="30966">
                  <c:v>5.9249200000000002E-3</c:v>
                </c:pt>
                <c:pt idx="30967">
                  <c:v>4.8967399999999995E-4</c:v>
                </c:pt>
                <c:pt idx="30968">
                  <c:v>-4.7503320000000003E-3</c:v>
                </c:pt>
                <c:pt idx="30969">
                  <c:v>4.5752600000000003E-3</c:v>
                </c:pt>
                <c:pt idx="30970">
                  <c:v>-2.9092639999999999E-3</c:v>
                </c:pt>
                <c:pt idx="30971">
                  <c:v>3.2692699999999999E-3</c:v>
                </c:pt>
                <c:pt idx="30972">
                  <c:v>-3.0223989999999998E-3</c:v>
                </c:pt>
                <c:pt idx="30973">
                  <c:v>2.6554600000000001E-3</c:v>
                </c:pt>
                <c:pt idx="30974">
                  <c:v>2.2943149999999999E-3</c:v>
                </c:pt>
                <c:pt idx="30975">
                  <c:v>4.1492299999999998E-4</c:v>
                </c:pt>
                <c:pt idx="30976">
                  <c:v>-1.6519079999999999E-3</c:v>
                </c:pt>
                <c:pt idx="30977">
                  <c:v>-8.5056200000000002E-4</c:v>
                </c:pt>
                <c:pt idx="30978">
                  <c:v>-3.7746889999999999E-3</c:v>
                </c:pt>
                <c:pt idx="30979">
                  <c:v>-9.4215100000000001E-4</c:v>
                </c:pt>
                <c:pt idx="30980">
                  <c:v>2.9153360000000001E-3</c:v>
                </c:pt>
                <c:pt idx="30981">
                  <c:v>-7.0483480000000003E-3</c:v>
                </c:pt>
                <c:pt idx="30982">
                  <c:v>-2.6148859999999999E-3</c:v>
                </c:pt>
                <c:pt idx="30983">
                  <c:v>-2.8834800000000001E-4</c:v>
                </c:pt>
                <c:pt idx="30984">
                  <c:v>-7.5355300000000001E-4</c:v>
                </c:pt>
                <c:pt idx="30985">
                  <c:v>1.9197280000000001E-3</c:v>
                </c:pt>
                <c:pt idx="30986">
                  <c:v>-1.1895619999999999E-3</c:v>
                </c:pt>
                <c:pt idx="30987">
                  <c:v>-1.7834470000000001E-3</c:v>
                </c:pt>
                <c:pt idx="30988">
                  <c:v>-4.66248E-4</c:v>
                </c:pt>
                <c:pt idx="30989">
                  <c:v>-3.2164939999999999E-3</c:v>
                </c:pt>
                <c:pt idx="30990">
                  <c:v>-1.4323929999999999E-3</c:v>
                </c:pt>
                <c:pt idx="30991">
                  <c:v>-3.719516E-3</c:v>
                </c:pt>
                <c:pt idx="30992">
                  <c:v>-4.0861389999999999E-3</c:v>
                </c:pt>
                <c:pt idx="30993">
                  <c:v>-8.0752199999999997E-4</c:v>
                </c:pt>
                <c:pt idx="30994">
                  <c:v>-4.6701939999999999E-3</c:v>
                </c:pt>
                <c:pt idx="30995">
                  <c:v>-3.1194360000000002E-3</c:v>
                </c:pt>
                <c:pt idx="30996">
                  <c:v>7.5091899999999996E-4</c:v>
                </c:pt>
                <c:pt idx="30997">
                  <c:v>-7.8071499999999997E-3</c:v>
                </c:pt>
                <c:pt idx="30998">
                  <c:v>-4.0044499999999997E-3</c:v>
                </c:pt>
                <c:pt idx="30999">
                  <c:v>-2.58714E-4</c:v>
                </c:pt>
                <c:pt idx="31000">
                  <c:v>-4.3633489999999999E-3</c:v>
                </c:pt>
                <c:pt idx="31001">
                  <c:v>-3.7529529999999998E-3</c:v>
                </c:pt>
                <c:pt idx="31002">
                  <c:v>-4.6511440000000003E-3</c:v>
                </c:pt>
                <c:pt idx="31003">
                  <c:v>-5.9834500000000002E-4</c:v>
                </c:pt>
                <c:pt idx="31004">
                  <c:v>-3.678696E-3</c:v>
                </c:pt>
                <c:pt idx="31005">
                  <c:v>-4.9956289999999997E-3</c:v>
                </c:pt>
                <c:pt idx="31006">
                  <c:v>-5.5299699999999995E-4</c:v>
                </c:pt>
                <c:pt idx="31007">
                  <c:v>-1.6017500000000001E-3</c:v>
                </c:pt>
                <c:pt idx="31008">
                  <c:v>-5.3797840000000003E-3</c:v>
                </c:pt>
                <c:pt idx="31009">
                  <c:v>-1.4146040000000001E-3</c:v>
                </c:pt>
                <c:pt idx="31010">
                  <c:v>-4.1449629999999998E-3</c:v>
                </c:pt>
                <c:pt idx="31011">
                  <c:v>-1.1417160000000001E-3</c:v>
                </c:pt>
                <c:pt idx="31012">
                  <c:v>1.097946E-3</c:v>
                </c:pt>
                <c:pt idx="31013">
                  <c:v>-3.2451369999999999E-3</c:v>
                </c:pt>
                <c:pt idx="31014">
                  <c:v>4.5086600000000002E-4</c:v>
                </c:pt>
                <c:pt idx="31015">
                  <c:v>-3.7872880000000002E-3</c:v>
                </c:pt>
                <c:pt idx="31016">
                  <c:v>-3.5883410000000001E-3</c:v>
                </c:pt>
                <c:pt idx="31017">
                  <c:v>3.015233E-3</c:v>
                </c:pt>
                <c:pt idx="31018">
                  <c:v>-4.0925110000000001E-3</c:v>
                </c:pt>
                <c:pt idx="31019">
                  <c:v>1.2271529999999999E-3</c:v>
                </c:pt>
                <c:pt idx="31020">
                  <c:v>2.7526909999999998E-3</c:v>
                </c:pt>
                <c:pt idx="31021">
                  <c:v>-3.0468750000000001E-3</c:v>
                </c:pt>
                <c:pt idx="31022">
                  <c:v>-4.1950670000000002E-3</c:v>
                </c:pt>
                <c:pt idx="31023">
                  <c:v>3.3368849999999999E-3</c:v>
                </c:pt>
                <c:pt idx="31024">
                  <c:v>-2.7601259999999999E-3</c:v>
                </c:pt>
                <c:pt idx="31025">
                  <c:v>-8.3306299999999999E-4</c:v>
                </c:pt>
                <c:pt idx="31026">
                  <c:v>-3.3016909999999998E-3</c:v>
                </c:pt>
                <c:pt idx="31027">
                  <c:v>2.025963E-3</c:v>
                </c:pt>
                <c:pt idx="31028">
                  <c:v>2.4869950000000001E-3</c:v>
                </c:pt>
                <c:pt idx="31029">
                  <c:v>-2.3354560000000001E-3</c:v>
                </c:pt>
                <c:pt idx="31030">
                  <c:v>-1.7722409999999999E-3</c:v>
                </c:pt>
                <c:pt idx="31031">
                  <c:v>-2.7205929999999999E-3</c:v>
                </c:pt>
                <c:pt idx="31032">
                  <c:v>-4.308414E-3</c:v>
                </c:pt>
                <c:pt idx="31033">
                  <c:v>1.8789080000000001E-3</c:v>
                </c:pt>
                <c:pt idx="31034">
                  <c:v>1.2533799999999999E-3</c:v>
                </c:pt>
                <c:pt idx="31035">
                  <c:v>-2.9490879999999999E-3</c:v>
                </c:pt>
                <c:pt idx="31036">
                  <c:v>5.3875099999999997E-4</c:v>
                </c:pt>
                <c:pt idx="31037">
                  <c:v>1.9619440000000002E-3</c:v>
                </c:pt>
                <c:pt idx="31038">
                  <c:v>-2.64646E-4</c:v>
                </c:pt>
                <c:pt idx="31039">
                  <c:v>-5.5919200000000002E-4</c:v>
                </c:pt>
                <c:pt idx="31040">
                  <c:v>-2.3962699999999998E-3</c:v>
                </c:pt>
                <c:pt idx="31041">
                  <c:v>-2.6828260000000001E-3</c:v>
                </c:pt>
                <c:pt idx="31042">
                  <c:v>7.6151589999999998E-3</c:v>
                </c:pt>
                <c:pt idx="31043">
                  <c:v>1.515455E-3</c:v>
                </c:pt>
                <c:pt idx="31044">
                  <c:v>6.8660499999999996E-4</c:v>
                </c:pt>
                <c:pt idx="31045">
                  <c:v>-2.3925410000000002E-3</c:v>
                </c:pt>
                <c:pt idx="31046">
                  <c:v>-5.2371899999999996E-4</c:v>
                </c:pt>
                <c:pt idx="31047">
                  <c:v>2.613219E-3</c:v>
                </c:pt>
                <c:pt idx="31048">
                  <c:v>1.1023820000000001E-3</c:v>
                </c:pt>
                <c:pt idx="31049">
                  <c:v>2.3479429999999999E-3</c:v>
                </c:pt>
                <c:pt idx="31050">
                  <c:v>-4.8469700000000002E-4</c:v>
                </c:pt>
                <c:pt idx="31051" formatCode="0.00E+00">
                  <c:v>-1.5714199999999999E-5</c:v>
                </c:pt>
                <c:pt idx="31052">
                  <c:v>4.1258809999999996E-3</c:v>
                </c:pt>
                <c:pt idx="31053">
                  <c:v>8.7309499999999995E-4</c:v>
                </c:pt>
                <c:pt idx="31054">
                  <c:v>1.5781079999999999E-3</c:v>
                </c:pt>
                <c:pt idx="31055">
                  <c:v>-4.4954970000000002E-3</c:v>
                </c:pt>
                <c:pt idx="31056">
                  <c:v>8.3974199999999998E-4</c:v>
                </c:pt>
                <c:pt idx="31057">
                  <c:v>-3.2272799999999999E-4</c:v>
                </c:pt>
                <c:pt idx="31058">
                  <c:v>-7.6499000000000001E-4</c:v>
                </c:pt>
                <c:pt idx="31059">
                  <c:v>1.7125479999999999E-3</c:v>
                </c:pt>
                <c:pt idx="31060">
                  <c:v>9.2338999999999995E-4</c:v>
                </c:pt>
                <c:pt idx="31061" formatCode="0.00E+00">
                  <c:v>-6.3311299999999998E-5</c:v>
                </c:pt>
                <c:pt idx="31062">
                  <c:v>2.2508229999999999E-3</c:v>
                </c:pt>
                <c:pt idx="31063">
                  <c:v>3.1331280000000002E-3</c:v>
                </c:pt>
                <c:pt idx="31064">
                  <c:v>-5.1889090000000002E-3</c:v>
                </c:pt>
                <c:pt idx="31065">
                  <c:v>1.292159E-3</c:v>
                </c:pt>
                <c:pt idx="31066">
                  <c:v>3.4913779999999998E-3</c:v>
                </c:pt>
                <c:pt idx="31067">
                  <c:v>-4.8280709999999998E-3</c:v>
                </c:pt>
                <c:pt idx="31068">
                  <c:v>-2.2511469999999998E-3</c:v>
                </c:pt>
                <c:pt idx="31069">
                  <c:v>-1.5310899999999999E-4</c:v>
                </c:pt>
                <c:pt idx="31070">
                  <c:v>-1.0162249999999999E-3</c:v>
                </c:pt>
                <c:pt idx="31071">
                  <c:v>-3.0436899999999999E-3</c:v>
                </c:pt>
                <c:pt idx="31072">
                  <c:v>-3.7720890000000002E-3</c:v>
                </c:pt>
                <c:pt idx="31073">
                  <c:v>-1.828248E-3</c:v>
                </c:pt>
                <c:pt idx="31074">
                  <c:v>-2.8650020000000002E-3</c:v>
                </c:pt>
                <c:pt idx="31075">
                  <c:v>-5.7153830000000001E-3</c:v>
                </c:pt>
                <c:pt idx="31076">
                  <c:v>-2.0537329999999999E-3</c:v>
                </c:pt>
                <c:pt idx="31077">
                  <c:v>-3.7762659999999999E-3</c:v>
                </c:pt>
                <c:pt idx="31078">
                  <c:v>-7.0842810000000004E-3</c:v>
                </c:pt>
                <c:pt idx="31079">
                  <c:v>-1.8250709999999999E-3</c:v>
                </c:pt>
                <c:pt idx="31080">
                  <c:v>-3.4174489999999999E-3</c:v>
                </c:pt>
                <c:pt idx="31081">
                  <c:v>-1.7934540000000001E-3</c:v>
                </c:pt>
                <c:pt idx="31082">
                  <c:v>-7.773248E-3</c:v>
                </c:pt>
                <c:pt idx="31083">
                  <c:v>-2.3659649999999998E-3</c:v>
                </c:pt>
                <c:pt idx="31084">
                  <c:v>-4.1071780000000004E-3</c:v>
                </c:pt>
                <c:pt idx="31085">
                  <c:v>-3.5846659999999998E-3</c:v>
                </c:pt>
                <c:pt idx="31086">
                  <c:v>-3.4469610000000001E-3</c:v>
                </c:pt>
                <c:pt idx="31087">
                  <c:v>-5.5612439999999999E-3</c:v>
                </c:pt>
                <c:pt idx="31088">
                  <c:v>-6.1838539999999999E-3</c:v>
                </c:pt>
                <c:pt idx="31089">
                  <c:v>-4.3044620000000002E-3</c:v>
                </c:pt>
                <c:pt idx="31090">
                  <c:v>-1.806474E-3</c:v>
                </c:pt>
                <c:pt idx="31091">
                  <c:v>-4.2946649999999996E-3</c:v>
                </c:pt>
                <c:pt idx="31092">
                  <c:v>-1.007462E-3</c:v>
                </c:pt>
                <c:pt idx="31093">
                  <c:v>-5.9729259999999999E-3</c:v>
                </c:pt>
                <c:pt idx="31094">
                  <c:v>-6.0600489999999996E-3</c:v>
                </c:pt>
                <c:pt idx="31095">
                  <c:v>-3.507942E-3</c:v>
                </c:pt>
                <c:pt idx="31096">
                  <c:v>-6.2405680000000002E-3</c:v>
                </c:pt>
                <c:pt idx="31097">
                  <c:v>-6.2635800000000004E-4</c:v>
                </c:pt>
                <c:pt idx="31098">
                  <c:v>-3.5902590000000002E-3</c:v>
                </c:pt>
                <c:pt idx="31099">
                  <c:v>-5.2808330000000004E-3</c:v>
                </c:pt>
                <c:pt idx="31100">
                  <c:v>1.241893E-3</c:v>
                </c:pt>
                <c:pt idx="31101">
                  <c:v>-5.1374430000000002E-3</c:v>
                </c:pt>
                <c:pt idx="31102">
                  <c:v>-1.922375E-3</c:v>
                </c:pt>
                <c:pt idx="31103">
                  <c:v>1.781283E-3</c:v>
                </c:pt>
                <c:pt idx="31104">
                  <c:v>-3.8759710000000002E-3</c:v>
                </c:pt>
                <c:pt idx="31105">
                  <c:v>-8.03482E-4</c:v>
                </c:pt>
                <c:pt idx="31106">
                  <c:v>-2.8745490000000001E-3</c:v>
                </c:pt>
                <c:pt idx="31107">
                  <c:v>-7.0394660000000003E-3</c:v>
                </c:pt>
                <c:pt idx="31108">
                  <c:v>3.3796189999999999E-3</c:v>
                </c:pt>
                <c:pt idx="31109">
                  <c:v>1.553755E-3</c:v>
                </c:pt>
                <c:pt idx="31110">
                  <c:v>-1.670323E-3</c:v>
                </c:pt>
                <c:pt idx="31111">
                  <c:v>-3.2622599999999999E-4</c:v>
                </c:pt>
                <c:pt idx="31112">
                  <c:v>1.6457080000000001E-3</c:v>
                </c:pt>
                <c:pt idx="31113">
                  <c:v>2.937874E-3</c:v>
                </c:pt>
                <c:pt idx="31114">
                  <c:v>-8.9097700000000004E-4</c:v>
                </c:pt>
                <c:pt idx="31115">
                  <c:v>-7.3598100000000003E-4</c:v>
                </c:pt>
                <c:pt idx="31116">
                  <c:v>2.2407960000000002E-3</c:v>
                </c:pt>
                <c:pt idx="31117">
                  <c:v>9.6194599999999998E-4</c:v>
                </c:pt>
                <c:pt idx="31118" formatCode="0.00E+00">
                  <c:v>-6.0431199999999998E-5</c:v>
                </c:pt>
                <c:pt idx="31119">
                  <c:v>3.9223260000000003E-3</c:v>
                </c:pt>
                <c:pt idx="31120">
                  <c:v>-2.9008459999999999E-3</c:v>
                </c:pt>
                <c:pt idx="31121">
                  <c:v>-7.8256699999999996E-4</c:v>
                </c:pt>
                <c:pt idx="31122">
                  <c:v>-3.804778E-3</c:v>
                </c:pt>
                <c:pt idx="31123">
                  <c:v>1.8863969999999999E-3</c:v>
                </c:pt>
                <c:pt idx="31124">
                  <c:v>-9.2350400000000001E-4</c:v>
                </c:pt>
                <c:pt idx="31125">
                  <c:v>-2.4233969999999999E-3</c:v>
                </c:pt>
                <c:pt idx="31126">
                  <c:v>5.1472699999999998E-4</c:v>
                </c:pt>
                <c:pt idx="31127">
                  <c:v>-9.2710899999999996E-4</c:v>
                </c:pt>
                <c:pt idx="31128">
                  <c:v>-4.6692039999999997E-3</c:v>
                </c:pt>
                <c:pt idx="31129">
                  <c:v>-1.8249480000000001E-3</c:v>
                </c:pt>
                <c:pt idx="31130">
                  <c:v>-6.58513E-4</c:v>
                </c:pt>
                <c:pt idx="31131">
                  <c:v>-2.1184580000000001E-3</c:v>
                </c:pt>
                <c:pt idx="31132">
                  <c:v>3.7948180000000001E-3</c:v>
                </c:pt>
                <c:pt idx="31133">
                  <c:v>-2.4708009999999999E-3</c:v>
                </c:pt>
                <c:pt idx="31134">
                  <c:v>-3.4816510000000001E-3</c:v>
                </c:pt>
                <c:pt idx="31135">
                  <c:v>-3.2422330000000002E-3</c:v>
                </c:pt>
                <c:pt idx="31136">
                  <c:v>-2.7560940000000002E-3</c:v>
                </c:pt>
                <c:pt idx="31137">
                  <c:v>2.0880399999999999E-4</c:v>
                </c:pt>
                <c:pt idx="31138">
                  <c:v>-3.775619E-3</c:v>
                </c:pt>
                <c:pt idx="31139">
                  <c:v>-3.0371249999999999E-3</c:v>
                </c:pt>
                <c:pt idx="31140">
                  <c:v>-2.5945629999999998E-3</c:v>
                </c:pt>
                <c:pt idx="31141">
                  <c:v>-3.6704810000000002E-3</c:v>
                </c:pt>
                <c:pt idx="31142">
                  <c:v>-2.2461410000000001E-3</c:v>
                </c:pt>
                <c:pt idx="31143">
                  <c:v>-3.8112999999999998E-4</c:v>
                </c:pt>
                <c:pt idx="31144">
                  <c:v>-3.0783109999999998E-3</c:v>
                </c:pt>
                <c:pt idx="31145">
                  <c:v>1.6956709999999999E-3</c:v>
                </c:pt>
                <c:pt idx="31146">
                  <c:v>-6.0933599999999999E-3</c:v>
                </c:pt>
                <c:pt idx="31147">
                  <c:v>-5.2145159999999998E-3</c:v>
                </c:pt>
                <c:pt idx="31148">
                  <c:v>1.9291429999999999E-3</c:v>
                </c:pt>
                <c:pt idx="31149">
                  <c:v>-5.0619219999999999E-3</c:v>
                </c:pt>
                <c:pt idx="31150">
                  <c:v>-9.911360000000001E-4</c:v>
                </c:pt>
                <c:pt idx="31151">
                  <c:v>3.0328999999999998E-3</c:v>
                </c:pt>
                <c:pt idx="31152">
                  <c:v>-3.8829020000000001E-3</c:v>
                </c:pt>
                <c:pt idx="31153">
                  <c:v>-2.817637E-3</c:v>
                </c:pt>
                <c:pt idx="31154">
                  <c:v>-1.837303E-3</c:v>
                </c:pt>
                <c:pt idx="31155">
                  <c:v>-3.7169619999999999E-3</c:v>
                </c:pt>
                <c:pt idx="31156">
                  <c:v>1.6033620000000001E-3</c:v>
                </c:pt>
                <c:pt idx="31157">
                  <c:v>2.2011599999999999E-4</c:v>
                </c:pt>
                <c:pt idx="31158">
                  <c:v>-1.4571849999999999E-3</c:v>
                </c:pt>
                <c:pt idx="31159">
                  <c:v>-2.5871650000000002E-3</c:v>
                </c:pt>
                <c:pt idx="31160">
                  <c:v>-3.9728860000000001E-3</c:v>
                </c:pt>
                <c:pt idx="31161">
                  <c:v>2.1387000000000001E-4</c:v>
                </c:pt>
                <c:pt idx="31162" formatCode="0.00E+00">
                  <c:v>3.4756699999999999E-5</c:v>
                </c:pt>
                <c:pt idx="31163">
                  <c:v>2.916297E-3</c:v>
                </c:pt>
                <c:pt idx="31164">
                  <c:v>2.2306370000000002E-3</c:v>
                </c:pt>
                <c:pt idx="31165">
                  <c:v>1.9813650000000001E-3</c:v>
                </c:pt>
                <c:pt idx="31166">
                  <c:v>1.9976550000000001E-3</c:v>
                </c:pt>
                <c:pt idx="31167">
                  <c:v>-1.698546E-3</c:v>
                </c:pt>
                <c:pt idx="31168">
                  <c:v>1.678105E-3</c:v>
                </c:pt>
                <c:pt idx="31169">
                  <c:v>5.53985E-4</c:v>
                </c:pt>
                <c:pt idx="31170">
                  <c:v>2.7830400000000001E-3</c:v>
                </c:pt>
                <c:pt idx="31171">
                  <c:v>8.8527099999999997E-4</c:v>
                </c:pt>
                <c:pt idx="31172">
                  <c:v>3.03002E-3</c:v>
                </c:pt>
                <c:pt idx="31173">
                  <c:v>-7.4074999999999998E-4</c:v>
                </c:pt>
                <c:pt idx="31174">
                  <c:v>9.62663E-4</c:v>
                </c:pt>
                <c:pt idx="31175">
                  <c:v>2.15913E-4</c:v>
                </c:pt>
                <c:pt idx="31176">
                  <c:v>4.4681399999999998E-3</c:v>
                </c:pt>
                <c:pt idx="31177">
                  <c:v>1.7168280000000001E-3</c:v>
                </c:pt>
                <c:pt idx="31178">
                  <c:v>-2.197573E-3</c:v>
                </c:pt>
                <c:pt idx="31179">
                  <c:v>8.0380899999999995E-4</c:v>
                </c:pt>
                <c:pt idx="31180">
                  <c:v>-6.1810200000000004E-4</c:v>
                </c:pt>
                <c:pt idx="31181">
                  <c:v>7.9763499999999999E-4</c:v>
                </c:pt>
                <c:pt idx="31182">
                  <c:v>3.338054E-3</c:v>
                </c:pt>
                <c:pt idx="31183">
                  <c:v>3.7995799999999999E-3</c:v>
                </c:pt>
                <c:pt idx="31184">
                  <c:v>-3.2474650000000002E-3</c:v>
                </c:pt>
                <c:pt idx="31185">
                  <c:v>2.4919130000000001E-3</c:v>
                </c:pt>
                <c:pt idx="31186">
                  <c:v>-3.418248E-3</c:v>
                </c:pt>
                <c:pt idx="31187">
                  <c:v>5.7358349999999999E-3</c:v>
                </c:pt>
                <c:pt idx="31188">
                  <c:v>3.9366039999999998E-3</c:v>
                </c:pt>
                <c:pt idx="31189">
                  <c:v>-2.499724E-3</c:v>
                </c:pt>
                <c:pt idx="31190">
                  <c:v>1.196836E-3</c:v>
                </c:pt>
                <c:pt idx="31191">
                  <c:v>2.7113760000000002E-3</c:v>
                </c:pt>
                <c:pt idx="31192">
                  <c:v>-2.1733759999999999E-3</c:v>
                </c:pt>
                <c:pt idx="31193">
                  <c:v>-1.794674E-3</c:v>
                </c:pt>
                <c:pt idx="31194">
                  <c:v>2.1017969999999999E-3</c:v>
                </c:pt>
                <c:pt idx="31195">
                  <c:v>-3.9180129999999997E-3</c:v>
                </c:pt>
                <c:pt idx="31196">
                  <c:v>1.1511539999999999E-3</c:v>
                </c:pt>
                <c:pt idx="31197">
                  <c:v>-3.9416090000000004E-3</c:v>
                </c:pt>
                <c:pt idx="31198">
                  <c:v>6.4367899999999997E-4</c:v>
                </c:pt>
                <c:pt idx="31199">
                  <c:v>4.6085930000000002E-3</c:v>
                </c:pt>
                <c:pt idx="31200">
                  <c:v>-2.1381220000000001E-3</c:v>
                </c:pt>
                <c:pt idx="31201">
                  <c:v>2.8113629999999999E-3</c:v>
                </c:pt>
                <c:pt idx="31202">
                  <c:v>4.9371529999999997E-3</c:v>
                </c:pt>
                <c:pt idx="31203">
                  <c:v>1.491289E-3</c:v>
                </c:pt>
                <c:pt idx="31204">
                  <c:v>-1.458186E-3</c:v>
                </c:pt>
                <c:pt idx="31205">
                  <c:v>-2.2163880000000001E-3</c:v>
                </c:pt>
                <c:pt idx="31206">
                  <c:v>2.134263E-3</c:v>
                </c:pt>
                <c:pt idx="31207">
                  <c:v>-8.4767900000000005E-4</c:v>
                </c:pt>
                <c:pt idx="31208">
                  <c:v>-2.5230199999999998E-4</c:v>
                </c:pt>
                <c:pt idx="31209">
                  <c:v>2.6428210000000001E-3</c:v>
                </c:pt>
                <c:pt idx="31210">
                  <c:v>-4.5623700000000002E-4</c:v>
                </c:pt>
                <c:pt idx="31211">
                  <c:v>5.6668300000000001E-4</c:v>
                </c:pt>
                <c:pt idx="31212">
                  <c:v>1.9806229999999999E-3</c:v>
                </c:pt>
                <c:pt idx="31213">
                  <c:v>1.0242820000000001E-3</c:v>
                </c:pt>
                <c:pt idx="31214">
                  <c:v>5.054177E-3</c:v>
                </c:pt>
                <c:pt idx="31215">
                  <c:v>5.2424630000000002E-3</c:v>
                </c:pt>
                <c:pt idx="31216">
                  <c:v>1.0202067E-2</c:v>
                </c:pt>
                <c:pt idx="31217">
                  <c:v>9.3349420000000006E-3</c:v>
                </c:pt>
                <c:pt idx="31218">
                  <c:v>2.6230369999999999E-3</c:v>
                </c:pt>
                <c:pt idx="31219">
                  <c:v>-9.7864949999999992E-3</c:v>
                </c:pt>
                <c:pt idx="31220">
                  <c:v>4.6980199999999998E-3</c:v>
                </c:pt>
                <c:pt idx="31221">
                  <c:v>2.8468569999999999E-3</c:v>
                </c:pt>
                <c:pt idx="31222">
                  <c:v>-2.2702339999999999E-3</c:v>
                </c:pt>
                <c:pt idx="31223">
                  <c:v>-1.49339E-3</c:v>
                </c:pt>
                <c:pt idx="31224">
                  <c:v>-6.68967E-3</c:v>
                </c:pt>
                <c:pt idx="31225">
                  <c:v>6.7819300000000002E-3</c:v>
                </c:pt>
                <c:pt idx="31226">
                  <c:v>-4.5454000000000002E-4</c:v>
                </c:pt>
                <c:pt idx="31227">
                  <c:v>-6.5920609999999998E-3</c:v>
                </c:pt>
                <c:pt idx="31228">
                  <c:v>-1.0630379000000001E-2</c:v>
                </c:pt>
                <c:pt idx="31229" formatCode="0.00E+00">
                  <c:v>5.44894E-5</c:v>
                </c:pt>
                <c:pt idx="31230" formatCode="0.00E+00">
                  <c:v>9.3872899999999994E-5</c:v>
                </c:pt>
                <c:pt idx="31231">
                  <c:v>-5.86032E-4</c:v>
                </c:pt>
                <c:pt idx="31232">
                  <c:v>-7.651466E-3</c:v>
                </c:pt>
                <c:pt idx="31233">
                  <c:v>-8.7593419999999998E-3</c:v>
                </c:pt>
                <c:pt idx="31234">
                  <c:v>-6.6096940000000002E-3</c:v>
                </c:pt>
                <c:pt idx="31235">
                  <c:v>2.3379949999999998E-3</c:v>
                </c:pt>
                <c:pt idx="31236">
                  <c:v>-8.3841590000000004E-3</c:v>
                </c:pt>
                <c:pt idx="31237">
                  <c:v>-2.0764609999999999E-3</c:v>
                </c:pt>
                <c:pt idx="31238">
                  <c:v>5.065295E-3</c:v>
                </c:pt>
                <c:pt idx="31239">
                  <c:v>1.0247539999999999E-2</c:v>
                </c:pt>
                <c:pt idx="31240">
                  <c:v>-7.3829459999999996E-3</c:v>
                </c:pt>
                <c:pt idx="31241">
                  <c:v>1.5642099999999999E-3</c:v>
                </c:pt>
                <c:pt idx="31242">
                  <c:v>9.6338800000000003E-4</c:v>
                </c:pt>
                <c:pt idx="31243" formatCode="0.00E+00">
                  <c:v>8.4810700000000004E-5</c:v>
                </c:pt>
                <c:pt idx="31244">
                  <c:v>-1.218125E-3</c:v>
                </c:pt>
                <c:pt idx="31245">
                  <c:v>5.7601570000000001E-3</c:v>
                </c:pt>
                <c:pt idx="31246">
                  <c:v>4.9804139999999998E-3</c:v>
                </c:pt>
                <c:pt idx="31247">
                  <c:v>-1.3045799999999999E-4</c:v>
                </c:pt>
                <c:pt idx="31248">
                  <c:v>5.0494699999999995E-4</c:v>
                </c:pt>
                <c:pt idx="31249">
                  <c:v>6.1441910000000002E-3</c:v>
                </c:pt>
                <c:pt idx="31250">
                  <c:v>2.6555239999999998E-3</c:v>
                </c:pt>
                <c:pt idx="31251">
                  <c:v>1.0443406000000001E-2</c:v>
                </c:pt>
                <c:pt idx="31252">
                  <c:v>2.395767E-3</c:v>
                </c:pt>
                <c:pt idx="31253">
                  <c:v>5.8877039999999997E-3</c:v>
                </c:pt>
                <c:pt idx="31254">
                  <c:v>5.1571170000000001E-3</c:v>
                </c:pt>
                <c:pt idx="31255">
                  <c:v>5.5288940000000003E-3</c:v>
                </c:pt>
                <c:pt idx="31256">
                  <c:v>3.8956450000000001E-3</c:v>
                </c:pt>
                <c:pt idx="31257">
                  <c:v>5.5119169999999999E-3</c:v>
                </c:pt>
                <c:pt idx="31258">
                  <c:v>4.6593299999999997E-3</c:v>
                </c:pt>
                <c:pt idx="31259">
                  <c:v>8.4071960000000005E-3</c:v>
                </c:pt>
                <c:pt idx="31260">
                  <c:v>5.7220159999999999E-3</c:v>
                </c:pt>
                <c:pt idx="31261">
                  <c:v>2.3637689999999999E-3</c:v>
                </c:pt>
                <c:pt idx="31262">
                  <c:v>6.6009409999999999E-3</c:v>
                </c:pt>
                <c:pt idx="31263">
                  <c:v>7.2600799999999999E-4</c:v>
                </c:pt>
                <c:pt idx="31264">
                  <c:v>7.605802E-3</c:v>
                </c:pt>
                <c:pt idx="31265">
                  <c:v>3.9530099999999999E-3</c:v>
                </c:pt>
                <c:pt idx="31266">
                  <c:v>4.6830320000000002E-3</c:v>
                </c:pt>
                <c:pt idx="31267">
                  <c:v>6.2050289999999999E-3</c:v>
                </c:pt>
                <c:pt idx="31268">
                  <c:v>3.9500430000000003E-3</c:v>
                </c:pt>
                <c:pt idx="31269">
                  <c:v>4.8376749999999996E-3</c:v>
                </c:pt>
                <c:pt idx="31270">
                  <c:v>5.1400550000000001E-3</c:v>
                </c:pt>
                <c:pt idx="31271">
                  <c:v>3.6319070000000002E-3</c:v>
                </c:pt>
                <c:pt idx="31272">
                  <c:v>1.9736999999999999E-4</c:v>
                </c:pt>
                <c:pt idx="31273">
                  <c:v>6.8065369999999997E-3</c:v>
                </c:pt>
                <c:pt idx="31274">
                  <c:v>2.913461E-3</c:v>
                </c:pt>
                <c:pt idx="31275">
                  <c:v>3.7827160000000002E-3</c:v>
                </c:pt>
                <c:pt idx="31276">
                  <c:v>6.6465229999999997E-3</c:v>
                </c:pt>
                <c:pt idx="31277">
                  <c:v>-1.4071419999999999E-3</c:v>
                </c:pt>
                <c:pt idx="31278">
                  <c:v>3.904973E-3</c:v>
                </c:pt>
                <c:pt idx="31279">
                  <c:v>4.1441250000000002E-3</c:v>
                </c:pt>
                <c:pt idx="31280">
                  <c:v>2.448132E-3</c:v>
                </c:pt>
                <c:pt idx="31281">
                  <c:v>1.0457109999999999E-3</c:v>
                </c:pt>
                <c:pt idx="31282">
                  <c:v>3.6373820000000002E-3</c:v>
                </c:pt>
                <c:pt idx="31283">
                  <c:v>9.4246980000000005E-3</c:v>
                </c:pt>
                <c:pt idx="31284">
                  <c:v>3.2067499999999997E-4</c:v>
                </c:pt>
                <c:pt idx="31285">
                  <c:v>2.78597E-4</c:v>
                </c:pt>
                <c:pt idx="31286">
                  <c:v>6.6299449999999999E-3</c:v>
                </c:pt>
                <c:pt idx="31287">
                  <c:v>2.78838E-4</c:v>
                </c:pt>
                <c:pt idx="31288">
                  <c:v>3.7461819999999998E-3</c:v>
                </c:pt>
                <c:pt idx="31289">
                  <c:v>3.1240669999999999E-3</c:v>
                </c:pt>
                <c:pt idx="31290" formatCode="0.00E+00">
                  <c:v>8.6998300000000004E-5</c:v>
                </c:pt>
                <c:pt idx="31291">
                  <c:v>2.4279169999999999E-3</c:v>
                </c:pt>
                <c:pt idx="31292">
                  <c:v>1.1104439999999999E-3</c:v>
                </c:pt>
                <c:pt idx="31293">
                  <c:v>4.0710800000000004E-3</c:v>
                </c:pt>
                <c:pt idx="31294">
                  <c:v>5.7379520000000002E-3</c:v>
                </c:pt>
                <c:pt idx="31295">
                  <c:v>5.8153999999999996E-4</c:v>
                </c:pt>
                <c:pt idx="31296">
                  <c:v>4.7972500000000003E-3</c:v>
                </c:pt>
                <c:pt idx="31297">
                  <c:v>1.9090509999999999E-3</c:v>
                </c:pt>
                <c:pt idx="31298">
                  <c:v>-7.7898699999999997E-4</c:v>
                </c:pt>
                <c:pt idx="31299">
                  <c:v>2.5403769999999999E-3</c:v>
                </c:pt>
                <c:pt idx="31300">
                  <c:v>1.141745E-3</c:v>
                </c:pt>
                <c:pt idx="31301">
                  <c:v>1.2006009999999999E-3</c:v>
                </c:pt>
                <c:pt idx="31302" formatCode="0.00E+00">
                  <c:v>6.3146900000000004E-5</c:v>
                </c:pt>
                <c:pt idx="31303">
                  <c:v>4.1122169999999996E-3</c:v>
                </c:pt>
                <c:pt idx="31304">
                  <c:v>2.3235880000000001E-3</c:v>
                </c:pt>
                <c:pt idx="31305">
                  <c:v>1.6846960000000001E-3</c:v>
                </c:pt>
                <c:pt idx="31306">
                  <c:v>-1.3354459999999999E-3</c:v>
                </c:pt>
                <c:pt idx="31307">
                  <c:v>5.3562790000000002E-3</c:v>
                </c:pt>
                <c:pt idx="31308">
                  <c:v>-6.1378599999999995E-4</c:v>
                </c:pt>
                <c:pt idx="31309">
                  <c:v>-8.2151299999999995E-4</c:v>
                </c:pt>
                <c:pt idx="31310">
                  <c:v>2.8693120000000002E-3</c:v>
                </c:pt>
                <c:pt idx="31311">
                  <c:v>-2.9118780000000001E-3</c:v>
                </c:pt>
                <c:pt idx="31312">
                  <c:v>1.9798419999999999E-3</c:v>
                </c:pt>
                <c:pt idx="31313">
                  <c:v>3.6997110000000001E-3</c:v>
                </c:pt>
                <c:pt idx="31314">
                  <c:v>-6.3714000000000002E-4</c:v>
                </c:pt>
                <c:pt idx="31315">
                  <c:v>3.8498100000000001E-4</c:v>
                </c:pt>
                <c:pt idx="31316">
                  <c:v>3.457309E-3</c:v>
                </c:pt>
                <c:pt idx="31317">
                  <c:v>1.1518100000000001E-3</c:v>
                </c:pt>
                <c:pt idx="31318">
                  <c:v>8.5637799999999998E-4</c:v>
                </c:pt>
                <c:pt idx="31319" formatCode="0.00E+00">
                  <c:v>-8.1054600000000001E-5</c:v>
                </c:pt>
                <c:pt idx="31320">
                  <c:v>3.2907740000000002E-3</c:v>
                </c:pt>
                <c:pt idx="31321">
                  <c:v>5.0921359999999997E-3</c:v>
                </c:pt>
                <c:pt idx="31322">
                  <c:v>1.15179E-3</c:v>
                </c:pt>
                <c:pt idx="31323">
                  <c:v>3.2346480000000001E-3</c:v>
                </c:pt>
                <c:pt idx="31324">
                  <c:v>1.7230769999999999E-3</c:v>
                </c:pt>
                <c:pt idx="31325">
                  <c:v>2.918304E-3</c:v>
                </c:pt>
                <c:pt idx="31326">
                  <c:v>2.1285340000000001E-3</c:v>
                </c:pt>
                <c:pt idx="31327">
                  <c:v>3.4436029999999999E-3</c:v>
                </c:pt>
                <c:pt idx="31328">
                  <c:v>1.2021309999999999E-3</c:v>
                </c:pt>
                <c:pt idx="31329">
                  <c:v>6.7428380000000001E-3</c:v>
                </c:pt>
                <c:pt idx="31330">
                  <c:v>2.418215E-3</c:v>
                </c:pt>
                <c:pt idx="31331">
                  <c:v>2.6664700000000001E-4</c:v>
                </c:pt>
                <c:pt idx="31332">
                  <c:v>-1.9584800000000001E-4</c:v>
                </c:pt>
                <c:pt idx="31333">
                  <c:v>1.930686E-3</c:v>
                </c:pt>
                <c:pt idx="31334">
                  <c:v>4.964146E-3</c:v>
                </c:pt>
                <c:pt idx="31335">
                  <c:v>5.8488480000000002E-3</c:v>
                </c:pt>
                <c:pt idx="31336">
                  <c:v>3.415019E-3</c:v>
                </c:pt>
                <c:pt idx="31337">
                  <c:v>-4.0759200000000002E-3</c:v>
                </c:pt>
                <c:pt idx="31338">
                  <c:v>-7.4032899999999997E-4</c:v>
                </c:pt>
                <c:pt idx="31339">
                  <c:v>6.48243E-3</c:v>
                </c:pt>
                <c:pt idx="31340">
                  <c:v>1.797639E-3</c:v>
                </c:pt>
                <c:pt idx="31341">
                  <c:v>4.1366939999999998E-3</c:v>
                </c:pt>
                <c:pt idx="31342">
                  <c:v>2.3899260000000001E-3</c:v>
                </c:pt>
                <c:pt idx="31343">
                  <c:v>1.5169420000000001E-3</c:v>
                </c:pt>
                <c:pt idx="31344">
                  <c:v>2.724958E-3</c:v>
                </c:pt>
                <c:pt idx="31345">
                  <c:v>1.5172149999999999E-3</c:v>
                </c:pt>
                <c:pt idx="31346">
                  <c:v>1.078004E-3</c:v>
                </c:pt>
                <c:pt idx="31347">
                  <c:v>3.9720609999999998E-3</c:v>
                </c:pt>
                <c:pt idx="31348">
                  <c:v>-3.607088E-3</c:v>
                </c:pt>
                <c:pt idx="31349">
                  <c:v>4.4404520000000001E-3</c:v>
                </c:pt>
                <c:pt idx="31350">
                  <c:v>-8.0996200000000001E-4</c:v>
                </c:pt>
                <c:pt idx="31351" formatCode="0.00E+00">
                  <c:v>-6.4276599999999994E-5</c:v>
                </c:pt>
                <c:pt idx="31352">
                  <c:v>4.2880280000000002E-3</c:v>
                </c:pt>
                <c:pt idx="31353">
                  <c:v>5.2498099999999999E-4</c:v>
                </c:pt>
                <c:pt idx="31354">
                  <c:v>1.6350690000000001E-3</c:v>
                </c:pt>
                <c:pt idx="31355">
                  <c:v>1.1447810000000001E-3</c:v>
                </c:pt>
                <c:pt idx="31356">
                  <c:v>2.7807779999999998E-3</c:v>
                </c:pt>
                <c:pt idx="31357">
                  <c:v>4.1949170000000003E-3</c:v>
                </c:pt>
                <c:pt idx="31358">
                  <c:v>1.7533130000000001E-3</c:v>
                </c:pt>
                <c:pt idx="31359" formatCode="0.00E+00">
                  <c:v>4.4154000000000001E-6</c:v>
                </c:pt>
                <c:pt idx="31360">
                  <c:v>2.4081599999999999E-3</c:v>
                </c:pt>
                <c:pt idx="31361">
                  <c:v>-2.0262689999999998E-3</c:v>
                </c:pt>
                <c:pt idx="31362">
                  <c:v>-2.4153899999999999E-3</c:v>
                </c:pt>
                <c:pt idx="31363">
                  <c:v>2.8028079999999999E-3</c:v>
                </c:pt>
                <c:pt idx="31364">
                  <c:v>3.4452689999999999E-3</c:v>
                </c:pt>
                <c:pt idx="31365">
                  <c:v>4.7598049999999998E-3</c:v>
                </c:pt>
                <c:pt idx="31366">
                  <c:v>2.167328E-3</c:v>
                </c:pt>
                <c:pt idx="31367">
                  <c:v>2.8203350000000002E-3</c:v>
                </c:pt>
                <c:pt idx="31368">
                  <c:v>3.5578600000000003E-4</c:v>
                </c:pt>
                <c:pt idx="31369">
                  <c:v>4.1117900000000001E-4</c:v>
                </c:pt>
                <c:pt idx="31370">
                  <c:v>4.1309429999999998E-3</c:v>
                </c:pt>
                <c:pt idx="31371">
                  <c:v>-2.9869299999999999E-4</c:v>
                </c:pt>
                <c:pt idx="31372">
                  <c:v>-1.195287E-3</c:v>
                </c:pt>
                <c:pt idx="31373">
                  <c:v>4.9070800000000003E-3</c:v>
                </c:pt>
                <c:pt idx="31374">
                  <c:v>2.396643E-3</c:v>
                </c:pt>
                <c:pt idx="31375">
                  <c:v>1.2970239999999999E-3</c:v>
                </c:pt>
                <c:pt idx="31376">
                  <c:v>-1.6707200000000001E-3</c:v>
                </c:pt>
                <c:pt idx="31377">
                  <c:v>6.6708330000000001E-3</c:v>
                </c:pt>
                <c:pt idx="31378">
                  <c:v>3.4457200000000002E-3</c:v>
                </c:pt>
                <c:pt idx="31379">
                  <c:v>-5.4209699999999996E-4</c:v>
                </c:pt>
                <c:pt idx="31380">
                  <c:v>3.89019E-4</c:v>
                </c:pt>
                <c:pt idx="31381">
                  <c:v>1.2295120000000001E-3</c:v>
                </c:pt>
                <c:pt idx="31382">
                  <c:v>4.3977670000000003E-3</c:v>
                </c:pt>
                <c:pt idx="31383">
                  <c:v>5.2289390000000002E-3</c:v>
                </c:pt>
                <c:pt idx="31384">
                  <c:v>3.4874569999999998E-3</c:v>
                </c:pt>
                <c:pt idx="31385">
                  <c:v>-1.0702769999999999E-3</c:v>
                </c:pt>
                <c:pt idx="31386">
                  <c:v>2.6598780000000001E-3</c:v>
                </c:pt>
                <c:pt idx="31387">
                  <c:v>5.0063900000000003E-3</c:v>
                </c:pt>
                <c:pt idx="31388">
                  <c:v>3.83871E-3</c:v>
                </c:pt>
                <c:pt idx="31389">
                  <c:v>1.361438E-3</c:v>
                </c:pt>
                <c:pt idx="31390">
                  <c:v>-1.201887E-3</c:v>
                </c:pt>
                <c:pt idx="31391">
                  <c:v>2.9731499999999999E-3</c:v>
                </c:pt>
                <c:pt idx="31392">
                  <c:v>7.5878199999999995E-4</c:v>
                </c:pt>
                <c:pt idx="31393">
                  <c:v>-6.4097500000000001E-4</c:v>
                </c:pt>
                <c:pt idx="31394">
                  <c:v>2.6413460000000001E-3</c:v>
                </c:pt>
                <c:pt idx="31395">
                  <c:v>-3.494844E-3</c:v>
                </c:pt>
                <c:pt idx="31396">
                  <c:v>-1.5356479999999999E-3</c:v>
                </c:pt>
                <c:pt idx="31397">
                  <c:v>-3.1362080000000001E-3</c:v>
                </c:pt>
                <c:pt idx="31398">
                  <c:v>2.6635819999999998E-3</c:v>
                </c:pt>
                <c:pt idx="31399">
                  <c:v>5.0164839999999999E-3</c:v>
                </c:pt>
                <c:pt idx="31400">
                  <c:v>-2.3396480000000002E-3</c:v>
                </c:pt>
                <c:pt idx="31401">
                  <c:v>-1.7649370000000001E-3</c:v>
                </c:pt>
                <c:pt idx="31402">
                  <c:v>3.442999E-3</c:v>
                </c:pt>
                <c:pt idx="31403">
                  <c:v>-3.5232979999999998E-3</c:v>
                </c:pt>
                <c:pt idx="31404">
                  <c:v>-1.5401919999999999E-3</c:v>
                </c:pt>
                <c:pt idx="31405">
                  <c:v>-1.1044990000000001E-3</c:v>
                </c:pt>
                <c:pt idx="31406">
                  <c:v>9.8925199999999993E-4</c:v>
                </c:pt>
                <c:pt idx="31407">
                  <c:v>-9.8095400000000003E-4</c:v>
                </c:pt>
                <c:pt idx="31408" formatCode="0.00E+00">
                  <c:v>-6.3460099999999999E-5</c:v>
                </c:pt>
                <c:pt idx="31409">
                  <c:v>2.3135199999999999E-4</c:v>
                </c:pt>
                <c:pt idx="31410">
                  <c:v>-2.9765199999999998E-4</c:v>
                </c:pt>
                <c:pt idx="31411">
                  <c:v>-3.9469819999999999E-3</c:v>
                </c:pt>
                <c:pt idx="31412">
                  <c:v>9.9612700000000008E-4</c:v>
                </c:pt>
                <c:pt idx="31413">
                  <c:v>-4.9497699999999996E-4</c:v>
                </c:pt>
                <c:pt idx="31414">
                  <c:v>2.6754669999999999E-3</c:v>
                </c:pt>
                <c:pt idx="31415">
                  <c:v>5.1004999999999996E-4</c:v>
                </c:pt>
                <c:pt idx="31416">
                  <c:v>-4.1247230000000003E-3</c:v>
                </c:pt>
                <c:pt idx="31417">
                  <c:v>2.2977560000000002E-3</c:v>
                </c:pt>
                <c:pt idx="31418">
                  <c:v>2.7728890000000002E-3</c:v>
                </c:pt>
                <c:pt idx="31419">
                  <c:v>4.3635949999999996E-3</c:v>
                </c:pt>
                <c:pt idx="31420">
                  <c:v>-1.0537649999999999E-3</c:v>
                </c:pt>
                <c:pt idx="31421">
                  <c:v>-1.2645199999999999E-4</c:v>
                </c:pt>
                <c:pt idx="31422">
                  <c:v>2.36794E-4</c:v>
                </c:pt>
                <c:pt idx="31423">
                  <c:v>2.793163E-3</c:v>
                </c:pt>
                <c:pt idx="31424">
                  <c:v>2.8922069999999999E-3</c:v>
                </c:pt>
                <c:pt idx="31425">
                  <c:v>3.8377600000000001E-4</c:v>
                </c:pt>
                <c:pt idx="31426">
                  <c:v>-4.2200969999999999E-3</c:v>
                </c:pt>
                <c:pt idx="31427">
                  <c:v>-6.3921099999999999E-4</c:v>
                </c:pt>
                <c:pt idx="31428">
                  <c:v>5.6766919999999997E-3</c:v>
                </c:pt>
                <c:pt idx="31429">
                  <c:v>5.8114480000000003E-3</c:v>
                </c:pt>
                <c:pt idx="31430">
                  <c:v>4.4236329999999997E-3</c:v>
                </c:pt>
                <c:pt idx="31431">
                  <c:v>1.478177E-3</c:v>
                </c:pt>
                <c:pt idx="31432">
                  <c:v>-5.0746560000000003E-3</c:v>
                </c:pt>
                <c:pt idx="31433">
                  <c:v>4.84988E-3</c:v>
                </c:pt>
                <c:pt idx="31434">
                  <c:v>-3.1222929999999999E-3</c:v>
                </c:pt>
                <c:pt idx="31435">
                  <c:v>-1.82962E-4</c:v>
                </c:pt>
                <c:pt idx="31436">
                  <c:v>4.3089340000000004E-3</c:v>
                </c:pt>
                <c:pt idx="31437">
                  <c:v>2.4068900000000001E-4</c:v>
                </c:pt>
                <c:pt idx="31438">
                  <c:v>3.0726030000000001E-3</c:v>
                </c:pt>
                <c:pt idx="31439" formatCode="0.00E+00">
                  <c:v>6.05679E-5</c:v>
                </c:pt>
                <c:pt idx="31440">
                  <c:v>2.6970480000000001E-3</c:v>
                </c:pt>
                <c:pt idx="31441">
                  <c:v>1.776127E-3</c:v>
                </c:pt>
                <c:pt idx="31442">
                  <c:v>3.6510169999999999E-3</c:v>
                </c:pt>
                <c:pt idx="31443">
                  <c:v>5.068085E-3</c:v>
                </c:pt>
                <c:pt idx="31444">
                  <c:v>2.371026E-3</c:v>
                </c:pt>
                <c:pt idx="31445">
                  <c:v>-7.1021030000000002E-3</c:v>
                </c:pt>
                <c:pt idx="31446">
                  <c:v>2.6534470000000002E-3</c:v>
                </c:pt>
                <c:pt idx="31447">
                  <c:v>-1.5839090000000001E-3</c:v>
                </c:pt>
                <c:pt idx="31448">
                  <c:v>3.5083459999999999E-3</c:v>
                </c:pt>
                <c:pt idx="31449">
                  <c:v>1.488072E-3</c:v>
                </c:pt>
                <c:pt idx="31450">
                  <c:v>4.3549099999999998E-4</c:v>
                </c:pt>
                <c:pt idx="31451">
                  <c:v>1.386506E-3</c:v>
                </c:pt>
                <c:pt idx="31452">
                  <c:v>9.8718099999999995E-4</c:v>
                </c:pt>
                <c:pt idx="31453">
                  <c:v>-3.3081700000000001E-4</c:v>
                </c:pt>
                <c:pt idx="31454">
                  <c:v>4.9788399999999998E-4</c:v>
                </c:pt>
                <c:pt idx="31455">
                  <c:v>-9.0027599999999998E-4</c:v>
                </c:pt>
                <c:pt idx="31456">
                  <c:v>4.7447770000000004E-3</c:v>
                </c:pt>
                <c:pt idx="31457">
                  <c:v>4.8441129999999997E-3</c:v>
                </c:pt>
                <c:pt idx="31458">
                  <c:v>-3.1417670000000002E-3</c:v>
                </c:pt>
                <c:pt idx="31459">
                  <c:v>1.0923930000000001E-3</c:v>
                </c:pt>
                <c:pt idx="31460">
                  <c:v>-2.1469509999999998E-3</c:v>
                </c:pt>
                <c:pt idx="31461">
                  <c:v>1.855247E-3</c:v>
                </c:pt>
                <c:pt idx="31462">
                  <c:v>1.33647E-3</c:v>
                </c:pt>
                <c:pt idx="31463">
                  <c:v>-1.9940790000000002E-3</c:v>
                </c:pt>
                <c:pt idx="31464">
                  <c:v>1.8121610000000001E-3</c:v>
                </c:pt>
                <c:pt idx="31465">
                  <c:v>-5.6870499999999997E-4</c:v>
                </c:pt>
                <c:pt idx="31466">
                  <c:v>-3.5878800000000002E-4</c:v>
                </c:pt>
                <c:pt idx="31467">
                  <c:v>-1.01073E-3</c:v>
                </c:pt>
                <c:pt idx="31468">
                  <c:v>-4.1661019999999997E-3</c:v>
                </c:pt>
                <c:pt idx="31469">
                  <c:v>1.5743420000000001E-3</c:v>
                </c:pt>
                <c:pt idx="31470">
                  <c:v>-1.6187879999999999E-3</c:v>
                </c:pt>
                <c:pt idx="31471">
                  <c:v>-2.2350439999999998E-3</c:v>
                </c:pt>
                <c:pt idx="31472">
                  <c:v>-1.5849659999999999E-3</c:v>
                </c:pt>
                <c:pt idx="31473">
                  <c:v>8.0362299999999995E-4</c:v>
                </c:pt>
                <c:pt idx="31474">
                  <c:v>-4.8265069999999998E-3</c:v>
                </c:pt>
                <c:pt idx="31475">
                  <c:v>-2.6768040000000001E-3</c:v>
                </c:pt>
                <c:pt idx="31476">
                  <c:v>2.1809669999999998E-3</c:v>
                </c:pt>
                <c:pt idx="31477">
                  <c:v>5.4338900000000002E-4</c:v>
                </c:pt>
                <c:pt idx="31478">
                  <c:v>-2.0695779999999999E-3</c:v>
                </c:pt>
                <c:pt idx="31479">
                  <c:v>-1.7792940000000001E-3</c:v>
                </c:pt>
                <c:pt idx="31480">
                  <c:v>4.7518009999999999E-3</c:v>
                </c:pt>
                <c:pt idx="31481">
                  <c:v>-2.6139700000000002E-3</c:v>
                </c:pt>
                <c:pt idx="31482">
                  <c:v>5.7583999999999999E-4</c:v>
                </c:pt>
                <c:pt idx="31483">
                  <c:v>-6.6359500000000001E-4</c:v>
                </c:pt>
                <c:pt idx="31484">
                  <c:v>2.217728E-3</c:v>
                </c:pt>
                <c:pt idx="31485">
                  <c:v>1.6986779999999999E-3</c:v>
                </c:pt>
                <c:pt idx="31486">
                  <c:v>1.186552E-3</c:v>
                </c:pt>
                <c:pt idx="31487">
                  <c:v>-6.5529E-4</c:v>
                </c:pt>
                <c:pt idx="31488" formatCode="0.00E+00">
                  <c:v>-2.8475399999999998E-5</c:v>
                </c:pt>
                <c:pt idx="31489">
                  <c:v>-9.2036799999999997E-4</c:v>
                </c:pt>
                <c:pt idx="31490">
                  <c:v>4.66334E-4</c:v>
                </c:pt>
                <c:pt idx="31491">
                  <c:v>-6.1411099999999998E-4</c:v>
                </c:pt>
                <c:pt idx="31492">
                  <c:v>9.3300299999999996E-4</c:v>
                </c:pt>
                <c:pt idx="31493">
                  <c:v>1.2020599999999999E-4</c:v>
                </c:pt>
                <c:pt idx="31494">
                  <c:v>-5.6116910000000002E-3</c:v>
                </c:pt>
                <c:pt idx="31495">
                  <c:v>-3.2577230000000001E-3</c:v>
                </c:pt>
                <c:pt idx="31496">
                  <c:v>5.7183099999999999E-3</c:v>
                </c:pt>
                <c:pt idx="31497">
                  <c:v>2.0277009999999998E-3</c:v>
                </c:pt>
                <c:pt idx="31498">
                  <c:v>-1.5132380000000001E-3</c:v>
                </c:pt>
                <c:pt idx="31499">
                  <c:v>-3.3920980000000001E-3</c:v>
                </c:pt>
                <c:pt idx="31500" formatCode="0.00E+00">
                  <c:v>6.7692000000000002E-5</c:v>
                </c:pt>
                <c:pt idx="31501">
                  <c:v>2.6197989999999999E-3</c:v>
                </c:pt>
                <c:pt idx="31502">
                  <c:v>-4.2242340000000003E-3</c:v>
                </c:pt>
                <c:pt idx="31503">
                  <c:v>4.2459500000000001E-3</c:v>
                </c:pt>
                <c:pt idx="31504">
                  <c:v>-3.2719699999999999E-4</c:v>
                </c:pt>
                <c:pt idx="31505">
                  <c:v>-4.3744029999999998E-3</c:v>
                </c:pt>
                <c:pt idx="31506">
                  <c:v>5.2500500000000005E-4</c:v>
                </c:pt>
                <c:pt idx="31507">
                  <c:v>1.6890729999999999E-3</c:v>
                </c:pt>
                <c:pt idx="31508">
                  <c:v>3.5988200000000001E-4</c:v>
                </c:pt>
                <c:pt idx="31509">
                  <c:v>1.2310019999999999E-3</c:v>
                </c:pt>
                <c:pt idx="31510" formatCode="0.00E+00">
                  <c:v>-4.9437400000000002E-5</c:v>
                </c:pt>
                <c:pt idx="31511">
                  <c:v>4.0603530000000001E-3</c:v>
                </c:pt>
                <c:pt idx="31512">
                  <c:v>-6.0921700000000001E-4</c:v>
                </c:pt>
                <c:pt idx="31513">
                  <c:v>-1.645187E-3</c:v>
                </c:pt>
                <c:pt idx="31514">
                  <c:v>2.857877E-3</c:v>
                </c:pt>
                <c:pt idx="31515">
                  <c:v>1.65155E-4</c:v>
                </c:pt>
                <c:pt idx="31516">
                  <c:v>2.4868239999999999E-3</c:v>
                </c:pt>
                <c:pt idx="31517">
                  <c:v>2.0958719999999999E-3</c:v>
                </c:pt>
                <c:pt idx="31518">
                  <c:v>-2.5782090000000001E-3</c:v>
                </c:pt>
                <c:pt idx="31519">
                  <c:v>3.1702240000000001E-3</c:v>
                </c:pt>
                <c:pt idx="31520">
                  <c:v>-2.529281E-3</c:v>
                </c:pt>
                <c:pt idx="31521">
                  <c:v>-3.1692389999999999E-3</c:v>
                </c:pt>
                <c:pt idx="31522">
                  <c:v>3.6316920000000002E-3</c:v>
                </c:pt>
                <c:pt idx="31523">
                  <c:v>4.0796360000000002E-3</c:v>
                </c:pt>
                <c:pt idx="31524">
                  <c:v>2.359033E-3</c:v>
                </c:pt>
                <c:pt idx="31525">
                  <c:v>-4.534293E-3</c:v>
                </c:pt>
                <c:pt idx="31526">
                  <c:v>-2.4069510000000001E-3</c:v>
                </c:pt>
                <c:pt idx="31527">
                  <c:v>2.91897E-4</c:v>
                </c:pt>
                <c:pt idx="31528">
                  <c:v>1.4362069999999999E-3</c:v>
                </c:pt>
                <c:pt idx="31529">
                  <c:v>2.937963E-3</c:v>
                </c:pt>
                <c:pt idx="31530">
                  <c:v>-5.8916800000000005E-4</c:v>
                </c:pt>
                <c:pt idx="31531">
                  <c:v>1.323514E-3</c:v>
                </c:pt>
                <c:pt idx="31532">
                  <c:v>-1.4401170000000001E-3</c:v>
                </c:pt>
                <c:pt idx="31533">
                  <c:v>-1.1271950000000001E-3</c:v>
                </c:pt>
                <c:pt idx="31534" formatCode="0.00E+00">
                  <c:v>1.7888800000000001E-5</c:v>
                </c:pt>
                <c:pt idx="31535">
                  <c:v>3.7449829999999999E-3</c:v>
                </c:pt>
                <c:pt idx="31536">
                  <c:v>-5.7972960000000004E-3</c:v>
                </c:pt>
                <c:pt idx="31537">
                  <c:v>-1.6470999999999999E-4</c:v>
                </c:pt>
                <c:pt idx="31538">
                  <c:v>7.0747600000000002E-3</c:v>
                </c:pt>
                <c:pt idx="31539">
                  <c:v>3.3585849999999999E-3</c:v>
                </c:pt>
                <c:pt idx="31540">
                  <c:v>1.1018639999999999E-3</c:v>
                </c:pt>
                <c:pt idx="31541">
                  <c:v>7.4473400000000004E-4</c:v>
                </c:pt>
                <c:pt idx="31542">
                  <c:v>-6.8062299999999999E-4</c:v>
                </c:pt>
                <c:pt idx="31543">
                  <c:v>-6.5454370000000003E-3</c:v>
                </c:pt>
                <c:pt idx="31544">
                  <c:v>-5.5669329999999996E-3</c:v>
                </c:pt>
                <c:pt idx="31545">
                  <c:v>2.5842040000000001E-3</c:v>
                </c:pt>
                <c:pt idx="31546">
                  <c:v>-2.2654210000000001E-3</c:v>
                </c:pt>
                <c:pt idx="31547">
                  <c:v>1.836114E-3</c:v>
                </c:pt>
                <c:pt idx="31548">
                  <c:v>1.8590010000000001E-3</c:v>
                </c:pt>
                <c:pt idx="31549">
                  <c:v>-1.0157981E-2</c:v>
                </c:pt>
                <c:pt idx="31550">
                  <c:v>-7.2509799999999998E-4</c:v>
                </c:pt>
                <c:pt idx="31551">
                  <c:v>1.756702E-3</c:v>
                </c:pt>
                <c:pt idx="31552">
                  <c:v>-2.966631E-3</c:v>
                </c:pt>
                <c:pt idx="31553">
                  <c:v>-1.0702580999999999E-2</c:v>
                </c:pt>
                <c:pt idx="31554">
                  <c:v>5.2779419999999999E-3</c:v>
                </c:pt>
                <c:pt idx="31555">
                  <c:v>1.304772E-3</c:v>
                </c:pt>
                <c:pt idx="31556">
                  <c:v>-6.7651480000000003E-3</c:v>
                </c:pt>
                <c:pt idx="31557">
                  <c:v>-6.0966950000000001E-3</c:v>
                </c:pt>
                <c:pt idx="31558">
                  <c:v>4.8584689999999998E-3</c:v>
                </c:pt>
                <c:pt idx="31559">
                  <c:v>2.9966999999999998E-4</c:v>
                </c:pt>
                <c:pt idx="31560">
                  <c:v>-3.9295140000000003E-3</c:v>
                </c:pt>
                <c:pt idx="31561">
                  <c:v>9.4167399999999998E-4</c:v>
                </c:pt>
                <c:pt idx="31562">
                  <c:v>3.696141E-3</c:v>
                </c:pt>
                <c:pt idx="31563">
                  <c:v>-4.5822959999999996E-3</c:v>
                </c:pt>
                <c:pt idx="31564">
                  <c:v>-5.8772000000000002E-4</c:v>
                </c:pt>
                <c:pt idx="31565">
                  <c:v>-7.5310299999999998E-4</c:v>
                </c:pt>
                <c:pt idx="31566">
                  <c:v>-4.3079400000000002E-4</c:v>
                </c:pt>
                <c:pt idx="31567">
                  <c:v>-1.699524E-3</c:v>
                </c:pt>
                <c:pt idx="31568">
                  <c:v>-2.46395E-4</c:v>
                </c:pt>
                <c:pt idx="31569">
                  <c:v>1.6106900000000001E-4</c:v>
                </c:pt>
                <c:pt idx="31570">
                  <c:v>-3.2213700000000001E-4</c:v>
                </c:pt>
                <c:pt idx="31571">
                  <c:v>-1.9059190000000001E-3</c:v>
                </c:pt>
                <c:pt idx="31572">
                  <c:v>1.9881460000000001E-3</c:v>
                </c:pt>
                <c:pt idx="31573">
                  <c:v>-9.5225099999999999E-4</c:v>
                </c:pt>
                <c:pt idx="31574">
                  <c:v>-2.1467510000000001E-3</c:v>
                </c:pt>
                <c:pt idx="31575">
                  <c:v>-1.941688E-3</c:v>
                </c:pt>
                <c:pt idx="31576">
                  <c:v>-3.4309869999999999E-3</c:v>
                </c:pt>
                <c:pt idx="31577">
                  <c:v>-7.9820619999999998E-3</c:v>
                </c:pt>
                <c:pt idx="31578">
                  <c:v>-2.9441500000000002E-4</c:v>
                </c:pt>
                <c:pt idx="31579">
                  <c:v>-2.694456E-3</c:v>
                </c:pt>
                <c:pt idx="31580">
                  <c:v>-4.3334070000000001E-3</c:v>
                </c:pt>
                <c:pt idx="31581">
                  <c:v>-3.18425E-4</c:v>
                </c:pt>
                <c:pt idx="31582">
                  <c:v>-1.0571137E-2</c:v>
                </c:pt>
                <c:pt idx="31583">
                  <c:v>-5.838167E-3</c:v>
                </c:pt>
                <c:pt idx="31584">
                  <c:v>-2.1859169999999999E-3</c:v>
                </c:pt>
                <c:pt idx="31585">
                  <c:v>-6.6219449999999997E-3</c:v>
                </c:pt>
                <c:pt idx="31586">
                  <c:v>4.7701200000000002E-4</c:v>
                </c:pt>
                <c:pt idx="31587">
                  <c:v>-5.7015219999999997E-3</c:v>
                </c:pt>
                <c:pt idx="31588">
                  <c:v>-4.7595370000000003E-3</c:v>
                </c:pt>
                <c:pt idx="31589">
                  <c:v>-1.5451009999999999E-3</c:v>
                </c:pt>
                <c:pt idx="31590">
                  <c:v>-6.8900660000000002E-3</c:v>
                </c:pt>
                <c:pt idx="31591">
                  <c:v>-4.0908170000000001E-3</c:v>
                </c:pt>
                <c:pt idx="31592">
                  <c:v>-5.6870499999999999E-3</c:v>
                </c:pt>
                <c:pt idx="31593">
                  <c:v>-7.0378050000000003E-3</c:v>
                </c:pt>
                <c:pt idx="31594">
                  <c:v>-2.8328490000000001E-3</c:v>
                </c:pt>
                <c:pt idx="31595">
                  <c:v>1.121679E-3</c:v>
                </c:pt>
                <c:pt idx="31596">
                  <c:v>-1.7415359999999999E-3</c:v>
                </c:pt>
                <c:pt idx="31597">
                  <c:v>4.738468E-3</c:v>
                </c:pt>
                <c:pt idx="31598">
                  <c:v>-1.0839668E-2</c:v>
                </c:pt>
                <c:pt idx="31599">
                  <c:v>-3.0027840000000001E-3</c:v>
                </c:pt>
                <c:pt idx="31600">
                  <c:v>5.5619800000000004E-4</c:v>
                </c:pt>
                <c:pt idx="31601">
                  <c:v>-1.3330480000000001E-3</c:v>
                </c:pt>
                <c:pt idx="31602">
                  <c:v>-1.4001339999999999E-3</c:v>
                </c:pt>
                <c:pt idx="31603">
                  <c:v>2.5043259999999999E-3</c:v>
                </c:pt>
                <c:pt idx="31604">
                  <c:v>-8.8861599999999995E-4</c:v>
                </c:pt>
                <c:pt idx="31605">
                  <c:v>-1.1293659999999999E-3</c:v>
                </c:pt>
                <c:pt idx="31606">
                  <c:v>-3.0591020000000002E-3</c:v>
                </c:pt>
                <c:pt idx="31607">
                  <c:v>2.73577E-4</c:v>
                </c:pt>
                <c:pt idx="31608">
                  <c:v>-5.2092589999999999E-3</c:v>
                </c:pt>
                <c:pt idx="31609">
                  <c:v>-6.6084599999999998E-4</c:v>
                </c:pt>
                <c:pt idx="31610">
                  <c:v>-2.5720920000000002E-3</c:v>
                </c:pt>
                <c:pt idx="31611">
                  <c:v>4.97734E-4</c:v>
                </c:pt>
                <c:pt idx="31612">
                  <c:v>-3.997118E-3</c:v>
                </c:pt>
                <c:pt idx="31613">
                  <c:v>-4.6216299999999998E-3</c:v>
                </c:pt>
                <c:pt idx="31614">
                  <c:v>-2.7163280000000001E-3</c:v>
                </c:pt>
                <c:pt idx="31615">
                  <c:v>-2.9466919999999999E-3</c:v>
                </c:pt>
                <c:pt idx="31616">
                  <c:v>1.7909309999999999E-3</c:v>
                </c:pt>
                <c:pt idx="31617">
                  <c:v>-1.7864929999999999E-3</c:v>
                </c:pt>
                <c:pt idx="31618">
                  <c:v>-4.7665700000000004E-3</c:v>
                </c:pt>
                <c:pt idx="31619">
                  <c:v>-1.9082000000000001E-3</c:v>
                </c:pt>
                <c:pt idx="31620">
                  <c:v>-4.9470829999999997E-3</c:v>
                </c:pt>
                <c:pt idx="31621">
                  <c:v>-3.7286860000000002E-3</c:v>
                </c:pt>
                <c:pt idx="31622">
                  <c:v>4.0711289999999997E-3</c:v>
                </c:pt>
                <c:pt idx="31623">
                  <c:v>-9.3685130000000002E-3</c:v>
                </c:pt>
                <c:pt idx="31624">
                  <c:v>-2.7430599999999999E-3</c:v>
                </c:pt>
                <c:pt idx="31625">
                  <c:v>-1.419469E-3</c:v>
                </c:pt>
                <c:pt idx="31626">
                  <c:v>-3.1462690000000001E-3</c:v>
                </c:pt>
                <c:pt idx="31627">
                  <c:v>1.605343E-3</c:v>
                </c:pt>
                <c:pt idx="31628">
                  <c:v>-5.7632830000000001E-3</c:v>
                </c:pt>
                <c:pt idx="31629">
                  <c:v>-3.353122E-3</c:v>
                </c:pt>
                <c:pt idx="31630">
                  <c:v>1.02361E-4</c:v>
                </c:pt>
                <c:pt idx="31631">
                  <c:v>-6.0103930000000002E-3</c:v>
                </c:pt>
                <c:pt idx="31632">
                  <c:v>3.562782E-3</c:v>
                </c:pt>
                <c:pt idx="31633">
                  <c:v>-5.8080830000000003E-3</c:v>
                </c:pt>
                <c:pt idx="31634">
                  <c:v>-3.4113379999999999E-3</c:v>
                </c:pt>
                <c:pt idx="31635">
                  <c:v>2.40122E-4</c:v>
                </c:pt>
                <c:pt idx="31636">
                  <c:v>-3.3042359999999999E-3</c:v>
                </c:pt>
                <c:pt idx="31637">
                  <c:v>-3.1431150000000001E-3</c:v>
                </c:pt>
                <c:pt idx="31638">
                  <c:v>-1.9321379999999999E-3</c:v>
                </c:pt>
                <c:pt idx="31639">
                  <c:v>-5.2501709999999997E-3</c:v>
                </c:pt>
                <c:pt idx="31640">
                  <c:v>-1.327214E-3</c:v>
                </c:pt>
                <c:pt idx="31641">
                  <c:v>-5.3027810000000003E-3</c:v>
                </c:pt>
                <c:pt idx="31642">
                  <c:v>9.6107400000000002E-4</c:v>
                </c:pt>
                <c:pt idx="31643">
                  <c:v>-1.7665350000000001E-3</c:v>
                </c:pt>
                <c:pt idx="31644">
                  <c:v>-2.4849E-3</c:v>
                </c:pt>
                <c:pt idx="31645" formatCode="0.00E+00">
                  <c:v>-1.80136E-5</c:v>
                </c:pt>
                <c:pt idx="31646">
                  <c:v>-2.1498400000000001E-3</c:v>
                </c:pt>
                <c:pt idx="31647">
                  <c:v>-2.347446E-3</c:v>
                </c:pt>
                <c:pt idx="31648">
                  <c:v>-5.0472429999999999E-3</c:v>
                </c:pt>
                <c:pt idx="31649">
                  <c:v>-2.7715719999999999E-3</c:v>
                </c:pt>
                <c:pt idx="31650">
                  <c:v>-2.2148300000000001E-3</c:v>
                </c:pt>
                <c:pt idx="31651">
                  <c:v>-3.7514739999999999E-3</c:v>
                </c:pt>
                <c:pt idx="31652">
                  <c:v>2.8789480000000001E-3</c:v>
                </c:pt>
                <c:pt idx="31653">
                  <c:v>-2.942456E-3</c:v>
                </c:pt>
                <c:pt idx="31654">
                  <c:v>-3.9649840000000004E-3</c:v>
                </c:pt>
                <c:pt idx="31655">
                  <c:v>1.563205E-3</c:v>
                </c:pt>
                <c:pt idx="31656">
                  <c:v>-7.652814E-3</c:v>
                </c:pt>
                <c:pt idx="31657">
                  <c:v>6.3068200000000003E-4</c:v>
                </c:pt>
                <c:pt idx="31658">
                  <c:v>-4.3631269999999996E-3</c:v>
                </c:pt>
                <c:pt idx="31659">
                  <c:v>-7.4233650000000003E-3</c:v>
                </c:pt>
                <c:pt idx="31660">
                  <c:v>-1.193323E-3</c:v>
                </c:pt>
                <c:pt idx="31661">
                  <c:v>-3.7592789999999999E-3</c:v>
                </c:pt>
                <c:pt idx="31662" formatCode="0.00E+00">
                  <c:v>-5.1867199999999997E-5</c:v>
                </c:pt>
                <c:pt idx="31663">
                  <c:v>1.464803E-3</c:v>
                </c:pt>
                <c:pt idx="31664">
                  <c:v>-6.5835950000000002E-3</c:v>
                </c:pt>
                <c:pt idx="31665">
                  <c:v>2.6727539999999998E-3</c:v>
                </c:pt>
                <c:pt idx="31666">
                  <c:v>4.26885E-4</c:v>
                </c:pt>
                <c:pt idx="31667">
                  <c:v>-2.3414709999999999E-3</c:v>
                </c:pt>
                <c:pt idx="31668">
                  <c:v>2.1119720000000002E-3</c:v>
                </c:pt>
                <c:pt idx="31669">
                  <c:v>-2.731252E-3</c:v>
                </c:pt>
                <c:pt idx="31670">
                  <c:v>-1.9637439999999999E-3</c:v>
                </c:pt>
                <c:pt idx="31671">
                  <c:v>-2.3749359999999998E-3</c:v>
                </c:pt>
                <c:pt idx="31672">
                  <c:v>-3.0278100000000001E-4</c:v>
                </c:pt>
                <c:pt idx="31673">
                  <c:v>3.1891559999999998E-3</c:v>
                </c:pt>
                <c:pt idx="31674">
                  <c:v>-6.7615519999999997E-3</c:v>
                </c:pt>
                <c:pt idx="31675">
                  <c:v>-3.3037040000000002E-3</c:v>
                </c:pt>
                <c:pt idx="31676">
                  <c:v>-1.2263E-3</c:v>
                </c:pt>
                <c:pt idx="31677">
                  <c:v>-2.6918380000000002E-3</c:v>
                </c:pt>
                <c:pt idx="31678">
                  <c:v>-7.9279299999999997E-4</c:v>
                </c:pt>
                <c:pt idx="31679">
                  <c:v>-2.692692E-3</c:v>
                </c:pt>
                <c:pt idx="31680">
                  <c:v>-4.1699720000000001E-3</c:v>
                </c:pt>
                <c:pt idx="31681" formatCode="0.00E+00">
                  <c:v>-5.9116900000000003E-5</c:v>
                </c:pt>
                <c:pt idx="31682">
                  <c:v>-3.4440859999999998E-3</c:v>
                </c:pt>
                <c:pt idx="31683">
                  <c:v>1.385823E-3</c:v>
                </c:pt>
                <c:pt idx="31684" formatCode="0.00E+00">
                  <c:v>-6.6292199999999995E-5</c:v>
                </c:pt>
                <c:pt idx="31685">
                  <c:v>-1.169107E-3</c:v>
                </c:pt>
                <c:pt idx="31686">
                  <c:v>-4.1214600000000001E-4</c:v>
                </c:pt>
                <c:pt idx="31687">
                  <c:v>-5.64366E-3</c:v>
                </c:pt>
                <c:pt idx="31688">
                  <c:v>3.366141E-3</c:v>
                </c:pt>
                <c:pt idx="31689">
                  <c:v>-1.42968E-3</c:v>
                </c:pt>
                <c:pt idx="31690">
                  <c:v>-2.1464029999999999E-3</c:v>
                </c:pt>
                <c:pt idx="31691">
                  <c:v>2.3868299999999999E-3</c:v>
                </c:pt>
                <c:pt idx="31692">
                  <c:v>-3.7789799999999999E-3</c:v>
                </c:pt>
                <c:pt idx="31693">
                  <c:v>2.4355069999999999E-3</c:v>
                </c:pt>
                <c:pt idx="31694">
                  <c:v>-1.958408E-3</c:v>
                </c:pt>
                <c:pt idx="31695">
                  <c:v>-4.7449500000000002E-4</c:v>
                </c:pt>
                <c:pt idx="31696">
                  <c:v>2.8224639999999998E-3</c:v>
                </c:pt>
                <c:pt idx="31697">
                  <c:v>-3.0500729999999999E-3</c:v>
                </c:pt>
                <c:pt idx="31698">
                  <c:v>1.369468E-3</c:v>
                </c:pt>
                <c:pt idx="31699">
                  <c:v>-1.4001199999999999E-4</c:v>
                </c:pt>
                <c:pt idx="31700">
                  <c:v>-4.0462709999999997E-3</c:v>
                </c:pt>
                <c:pt idx="31701">
                  <c:v>3.521368E-3</c:v>
                </c:pt>
                <c:pt idx="31702">
                  <c:v>-1.7924779999999999E-3</c:v>
                </c:pt>
                <c:pt idx="31703">
                  <c:v>3.104543E-3</c:v>
                </c:pt>
                <c:pt idx="31704">
                  <c:v>-8.0060099999999996E-4</c:v>
                </c:pt>
                <c:pt idx="31705">
                  <c:v>-3.9314129999999999E-3</c:v>
                </c:pt>
                <c:pt idx="31706">
                  <c:v>2.7569750000000001E-3</c:v>
                </c:pt>
                <c:pt idx="31707">
                  <c:v>-9.7544500000000002E-4</c:v>
                </c:pt>
                <c:pt idx="31708">
                  <c:v>1.6454970000000001E-3</c:v>
                </c:pt>
                <c:pt idx="31709">
                  <c:v>2.0111489999999998E-3</c:v>
                </c:pt>
                <c:pt idx="31710">
                  <c:v>-3.8477899999999998E-3</c:v>
                </c:pt>
                <c:pt idx="31711">
                  <c:v>3.5547699999999998E-4</c:v>
                </c:pt>
                <c:pt idx="31712">
                  <c:v>-2.5370319999999998E-3</c:v>
                </c:pt>
                <c:pt idx="31713">
                  <c:v>4.1309900000000002E-3</c:v>
                </c:pt>
                <c:pt idx="31714">
                  <c:v>1.72193E-3</c:v>
                </c:pt>
                <c:pt idx="31715">
                  <c:v>-6.6958899999999995E-4</c:v>
                </c:pt>
                <c:pt idx="31716">
                  <c:v>1.687575E-3</c:v>
                </c:pt>
                <c:pt idx="31717">
                  <c:v>-4.8050399999999998E-4</c:v>
                </c:pt>
                <c:pt idx="31718">
                  <c:v>1.1739999999999999E-4</c:v>
                </c:pt>
                <c:pt idx="31719">
                  <c:v>7.6082000000000005E-4</c:v>
                </c:pt>
                <c:pt idx="31720">
                  <c:v>-1.20068E-3</c:v>
                </c:pt>
                <c:pt idx="31721">
                  <c:v>3.5922110000000001E-3</c:v>
                </c:pt>
                <c:pt idx="31722">
                  <c:v>3.7549770000000001E-3</c:v>
                </c:pt>
                <c:pt idx="31723">
                  <c:v>-2.2507170000000002E-3</c:v>
                </c:pt>
                <c:pt idx="31724">
                  <c:v>-4.7412300000000001E-4</c:v>
                </c:pt>
                <c:pt idx="31725">
                  <c:v>-3.755137E-3</c:v>
                </c:pt>
                <c:pt idx="31726">
                  <c:v>2.3573499999999998E-3</c:v>
                </c:pt>
                <c:pt idx="31727">
                  <c:v>-3.1306260000000001E-3</c:v>
                </c:pt>
                <c:pt idx="31728">
                  <c:v>-2.3282149999999998E-3</c:v>
                </c:pt>
                <c:pt idx="31729">
                  <c:v>1.665461E-3</c:v>
                </c:pt>
                <c:pt idx="31730">
                  <c:v>-3.5770020000000001E-3</c:v>
                </c:pt>
                <c:pt idx="31731">
                  <c:v>-3.9186199999999998E-4</c:v>
                </c:pt>
                <c:pt idx="31732">
                  <c:v>1.190429E-3</c:v>
                </c:pt>
                <c:pt idx="31733">
                  <c:v>-2.8700930000000002E-3</c:v>
                </c:pt>
                <c:pt idx="31734">
                  <c:v>6.3112400000000005E-4</c:v>
                </c:pt>
                <c:pt idx="31735">
                  <c:v>-1.1020610000000001E-3</c:v>
                </c:pt>
                <c:pt idx="31736">
                  <c:v>9.3130299999999997E-4</c:v>
                </c:pt>
                <c:pt idx="31737">
                  <c:v>8.7644199999999995E-4</c:v>
                </c:pt>
                <c:pt idx="31738">
                  <c:v>3.0469780000000001E-3</c:v>
                </c:pt>
                <c:pt idx="31739">
                  <c:v>5.3937560000000004E-3</c:v>
                </c:pt>
                <c:pt idx="31740">
                  <c:v>-6.059002E-3</c:v>
                </c:pt>
                <c:pt idx="31741">
                  <c:v>2.3298200000000001E-4</c:v>
                </c:pt>
                <c:pt idx="31742">
                  <c:v>1.112624E-3</c:v>
                </c:pt>
                <c:pt idx="31743">
                  <c:v>-2.9665400000000001E-3</c:v>
                </c:pt>
                <c:pt idx="31744">
                  <c:v>2.868195E-3</c:v>
                </c:pt>
                <c:pt idx="31745">
                  <c:v>-1.119622E-3</c:v>
                </c:pt>
                <c:pt idx="31746">
                  <c:v>2.5197879999999998E-3</c:v>
                </c:pt>
                <c:pt idx="31747">
                  <c:v>-7.9584800000000004E-4</c:v>
                </c:pt>
                <c:pt idx="31748">
                  <c:v>-9.8055600000000005E-4</c:v>
                </c:pt>
                <c:pt idx="31749">
                  <c:v>2.7137810000000002E-3</c:v>
                </c:pt>
                <c:pt idx="31750">
                  <c:v>-2.2666869999999999E-3</c:v>
                </c:pt>
                <c:pt idx="31751">
                  <c:v>-1.625664E-3</c:v>
                </c:pt>
                <c:pt idx="31752">
                  <c:v>4.6111930000000004E-3</c:v>
                </c:pt>
                <c:pt idx="31753">
                  <c:v>-4.2305010000000002E-3</c:v>
                </c:pt>
                <c:pt idx="31754">
                  <c:v>1.2150450000000001E-3</c:v>
                </c:pt>
                <c:pt idx="31755">
                  <c:v>6.1210500000000005E-4</c:v>
                </c:pt>
                <c:pt idx="31756">
                  <c:v>-4.096428E-3</c:v>
                </c:pt>
                <c:pt idx="31757">
                  <c:v>2.0861E-3</c:v>
                </c:pt>
                <c:pt idx="31758">
                  <c:v>1.245304E-3</c:v>
                </c:pt>
                <c:pt idx="31759">
                  <c:v>-9.4061800000000005E-4</c:v>
                </c:pt>
                <c:pt idx="31760">
                  <c:v>-1.7425470000000001E-3</c:v>
                </c:pt>
                <c:pt idx="31761">
                  <c:v>-3.4741339999999998E-3</c:v>
                </c:pt>
                <c:pt idx="31762">
                  <c:v>2.7427850000000002E-3</c:v>
                </c:pt>
                <c:pt idx="31763">
                  <c:v>-3.7268319999999998E-3</c:v>
                </c:pt>
                <c:pt idx="31764">
                  <c:v>6.0779120000000004E-3</c:v>
                </c:pt>
                <c:pt idx="31765">
                  <c:v>-8.0555999999999998E-4</c:v>
                </c:pt>
                <c:pt idx="31766">
                  <c:v>-2.5112250000000002E-3</c:v>
                </c:pt>
                <c:pt idx="31767">
                  <c:v>3.7590799999999999E-4</c:v>
                </c:pt>
                <c:pt idx="31768">
                  <c:v>-2.1506580000000002E-3</c:v>
                </c:pt>
                <c:pt idx="31769">
                  <c:v>2.6052150000000001E-3</c:v>
                </c:pt>
                <c:pt idx="31770">
                  <c:v>-3.5915140000000001E-3</c:v>
                </c:pt>
                <c:pt idx="31771">
                  <c:v>-2.4021469999999999E-3</c:v>
                </c:pt>
                <c:pt idx="31772">
                  <c:v>2.6882249999999998E-3</c:v>
                </c:pt>
                <c:pt idx="31773">
                  <c:v>-1.975236E-3</c:v>
                </c:pt>
                <c:pt idx="31774">
                  <c:v>3.2083490000000001E-3</c:v>
                </c:pt>
                <c:pt idx="31775">
                  <c:v>-5.620562E-3</c:v>
                </c:pt>
                <c:pt idx="31776">
                  <c:v>4.4930600000000001E-4</c:v>
                </c:pt>
                <c:pt idx="31777">
                  <c:v>2.8565370000000001E-3</c:v>
                </c:pt>
                <c:pt idx="31778">
                  <c:v>-3.441492E-3</c:v>
                </c:pt>
                <c:pt idx="31779">
                  <c:v>1.369508E-3</c:v>
                </c:pt>
                <c:pt idx="31780">
                  <c:v>1.123216E-3</c:v>
                </c:pt>
                <c:pt idx="31781">
                  <c:v>-5.1043190000000004E-3</c:v>
                </c:pt>
                <c:pt idx="31782">
                  <c:v>3.8491630000000001E-3</c:v>
                </c:pt>
                <c:pt idx="31783">
                  <c:v>-3.8620199999999999E-3</c:v>
                </c:pt>
                <c:pt idx="31784">
                  <c:v>3.4549680000000001E-3</c:v>
                </c:pt>
                <c:pt idx="31785">
                  <c:v>-3.8117329999999999E-3</c:v>
                </c:pt>
                <c:pt idx="31786">
                  <c:v>2.00329E-3</c:v>
                </c:pt>
                <c:pt idx="31787">
                  <c:v>3.930088E-3</c:v>
                </c:pt>
                <c:pt idx="31788">
                  <c:v>1.6369150000000001E-3</c:v>
                </c:pt>
                <c:pt idx="31789">
                  <c:v>-1.0387630000000001E-3</c:v>
                </c:pt>
                <c:pt idx="31790">
                  <c:v>2.0667379999999998E-3</c:v>
                </c:pt>
                <c:pt idx="31791">
                  <c:v>-3.7783679999999998E-3</c:v>
                </c:pt>
                <c:pt idx="31792">
                  <c:v>2.0316599999999998E-3</c:v>
                </c:pt>
                <c:pt idx="31793">
                  <c:v>-3.1825429999999999E-3</c:v>
                </c:pt>
                <c:pt idx="31794">
                  <c:v>3.5696719999999999E-3</c:v>
                </c:pt>
                <c:pt idx="31795">
                  <c:v>3.2522229999999998E-3</c:v>
                </c:pt>
                <c:pt idx="31796">
                  <c:v>-3.621211E-3</c:v>
                </c:pt>
                <c:pt idx="31797">
                  <c:v>1.9589799999999999E-4</c:v>
                </c:pt>
                <c:pt idx="31798">
                  <c:v>-2.03981E-3</c:v>
                </c:pt>
                <c:pt idx="31799">
                  <c:v>9.6876299999999998E-4</c:v>
                </c:pt>
                <c:pt idx="31800">
                  <c:v>-2.786761E-3</c:v>
                </c:pt>
                <c:pt idx="31801">
                  <c:v>8.39399E-4</c:v>
                </c:pt>
                <c:pt idx="31802">
                  <c:v>2.6902300000000001E-3</c:v>
                </c:pt>
                <c:pt idx="31803">
                  <c:v>-3.1035299999999997E-4</c:v>
                </c:pt>
                <c:pt idx="31804">
                  <c:v>-1.4706879999999999E-3</c:v>
                </c:pt>
                <c:pt idx="31805">
                  <c:v>4.5424499999999999E-4</c:v>
                </c:pt>
                <c:pt idx="31806">
                  <c:v>-3.3513670000000001E-3</c:v>
                </c:pt>
                <c:pt idx="31807">
                  <c:v>3.053535E-3</c:v>
                </c:pt>
                <c:pt idx="31808">
                  <c:v>-1.086283E-3</c:v>
                </c:pt>
                <c:pt idx="31809">
                  <c:v>-1.5656520000000001E-3</c:v>
                </c:pt>
                <c:pt idx="31810">
                  <c:v>-5.07574E-4</c:v>
                </c:pt>
                <c:pt idx="31811">
                  <c:v>1.3051999999999999E-4</c:v>
                </c:pt>
                <c:pt idx="31812">
                  <c:v>6.7696E-4</c:v>
                </c:pt>
                <c:pt idx="31813">
                  <c:v>-1.2580919999999999E-3</c:v>
                </c:pt>
                <c:pt idx="31814">
                  <c:v>1.950329E-3</c:v>
                </c:pt>
                <c:pt idx="31815">
                  <c:v>-1.09893E-4</c:v>
                </c:pt>
                <c:pt idx="31816">
                  <c:v>-1.1884440000000001E-3</c:v>
                </c:pt>
                <c:pt idx="31817">
                  <c:v>2.2129459999999999E-3</c:v>
                </c:pt>
                <c:pt idx="31818">
                  <c:v>-9.1500200000000005E-4</c:v>
                </c:pt>
                <c:pt idx="31819">
                  <c:v>-2.0082289999999998E-3</c:v>
                </c:pt>
                <c:pt idx="31820">
                  <c:v>3.4322020000000001E-3</c:v>
                </c:pt>
                <c:pt idx="31821">
                  <c:v>-6.9285589999999999E-3</c:v>
                </c:pt>
                <c:pt idx="31822">
                  <c:v>1.873378E-3</c:v>
                </c:pt>
                <c:pt idx="31823">
                  <c:v>-1.693127E-3</c:v>
                </c:pt>
                <c:pt idx="31824">
                  <c:v>1.776515E-3</c:v>
                </c:pt>
                <c:pt idx="31825">
                  <c:v>-1.4229299999999999E-4</c:v>
                </c:pt>
                <c:pt idx="31826">
                  <c:v>-1.424706E-3</c:v>
                </c:pt>
                <c:pt idx="31827">
                  <c:v>4.2755240000000002E-3</c:v>
                </c:pt>
                <c:pt idx="31828">
                  <c:v>7.3035000000000005E-4</c:v>
                </c:pt>
                <c:pt idx="31829">
                  <c:v>-5.8418700000000001E-4</c:v>
                </c:pt>
                <c:pt idx="31830">
                  <c:v>9.5859700000000005E-4</c:v>
                </c:pt>
                <c:pt idx="31831">
                  <c:v>-7.8948160000000007E-3</c:v>
                </c:pt>
                <c:pt idx="31832">
                  <c:v>5.3155279999999999E-3</c:v>
                </c:pt>
                <c:pt idx="31833">
                  <c:v>-5.6329930000000002E-3</c:v>
                </c:pt>
                <c:pt idx="31834">
                  <c:v>-4.32624E-4</c:v>
                </c:pt>
                <c:pt idx="31835">
                  <c:v>4.7019499999999999E-3</c:v>
                </c:pt>
                <c:pt idx="31836">
                  <c:v>-7.0771139999999998E-3</c:v>
                </c:pt>
                <c:pt idx="31837">
                  <c:v>-2.0583870000000001E-3</c:v>
                </c:pt>
                <c:pt idx="31838">
                  <c:v>-2.1716470000000001E-3</c:v>
                </c:pt>
                <c:pt idx="31839">
                  <c:v>3.9941040000000001E-3</c:v>
                </c:pt>
                <c:pt idx="31840">
                  <c:v>-1.8867490000000001E-3</c:v>
                </c:pt>
                <c:pt idx="31841">
                  <c:v>-7.1821790000000003E-3</c:v>
                </c:pt>
                <c:pt idx="31842">
                  <c:v>1.7567920000000001E-3</c:v>
                </c:pt>
                <c:pt idx="31843">
                  <c:v>-5.5221599999999999E-3</c:v>
                </c:pt>
                <c:pt idx="31844">
                  <c:v>-2.4287029999999999E-3</c:v>
                </c:pt>
                <c:pt idx="31845">
                  <c:v>4.4686179999999997E-3</c:v>
                </c:pt>
                <c:pt idx="31846">
                  <c:v>-2.5038690000000001E-3</c:v>
                </c:pt>
                <c:pt idx="31847">
                  <c:v>6.55972E-4</c:v>
                </c:pt>
                <c:pt idx="31848">
                  <c:v>1.0475669999999999E-3</c:v>
                </c:pt>
                <c:pt idx="31849">
                  <c:v>4.0068500000000002E-4</c:v>
                </c:pt>
                <c:pt idx="31850">
                  <c:v>-2.515144E-3</c:v>
                </c:pt>
                <c:pt idx="31851">
                  <c:v>-5.2595319999999999E-3</c:v>
                </c:pt>
                <c:pt idx="31852">
                  <c:v>2.9599980000000001E-3</c:v>
                </c:pt>
                <c:pt idx="31853">
                  <c:v>-5.1221620000000004E-3</c:v>
                </c:pt>
                <c:pt idx="31854">
                  <c:v>-3.201275E-3</c:v>
                </c:pt>
                <c:pt idx="31855">
                  <c:v>-5.1893900000000005E-4</c:v>
                </c:pt>
                <c:pt idx="31856">
                  <c:v>7.4170099999999999E-4</c:v>
                </c:pt>
                <c:pt idx="31857">
                  <c:v>4.8976599999999999E-4</c:v>
                </c:pt>
                <c:pt idx="31858">
                  <c:v>-2.8474529999999998E-3</c:v>
                </c:pt>
                <c:pt idx="31859">
                  <c:v>2.1720730000000001E-3</c:v>
                </c:pt>
                <c:pt idx="31860">
                  <c:v>-3.4769739999999999E-3</c:v>
                </c:pt>
                <c:pt idx="31861">
                  <c:v>-5.9787470000000004E-3</c:v>
                </c:pt>
                <c:pt idx="31862">
                  <c:v>2.4815039999999998E-3</c:v>
                </c:pt>
                <c:pt idx="31863">
                  <c:v>-2.9849E-3</c:v>
                </c:pt>
                <c:pt idx="31864">
                  <c:v>-4.3455300000000001E-4</c:v>
                </c:pt>
                <c:pt idx="31865">
                  <c:v>2.2533760000000001E-3</c:v>
                </c:pt>
                <c:pt idx="31866">
                  <c:v>-1.8179030000000001E-3</c:v>
                </c:pt>
                <c:pt idx="31867">
                  <c:v>1.9083920000000001E-3</c:v>
                </c:pt>
                <c:pt idx="31868">
                  <c:v>1.296944E-3</c:v>
                </c:pt>
                <c:pt idx="31869">
                  <c:v>-5.2597579999999998E-3</c:v>
                </c:pt>
                <c:pt idx="31870">
                  <c:v>-3.3616800000000002E-4</c:v>
                </c:pt>
                <c:pt idx="31871">
                  <c:v>3.1363279999999999E-3</c:v>
                </c:pt>
                <c:pt idx="31872">
                  <c:v>2.19595E-4</c:v>
                </c:pt>
                <c:pt idx="31873">
                  <c:v>-2.2755200000000001E-3</c:v>
                </c:pt>
                <c:pt idx="31874">
                  <c:v>1.9795379999999999E-3</c:v>
                </c:pt>
                <c:pt idx="31875">
                  <c:v>1.6815300000000001E-3</c:v>
                </c:pt>
                <c:pt idx="31876">
                  <c:v>-3.4665E-3</c:v>
                </c:pt>
                <c:pt idx="31877">
                  <c:v>-3.17313E-4</c:v>
                </c:pt>
                <c:pt idx="31878">
                  <c:v>-1.7543190000000001E-3</c:v>
                </c:pt>
                <c:pt idx="31879">
                  <c:v>1.1040519999999999E-3</c:v>
                </c:pt>
                <c:pt idx="31880">
                  <c:v>-1.195911E-3</c:v>
                </c:pt>
                <c:pt idx="31881">
                  <c:v>-9.2487779999999992E-3</c:v>
                </c:pt>
                <c:pt idx="31882">
                  <c:v>5.3169199999999995E-4</c:v>
                </c:pt>
                <c:pt idx="31883">
                  <c:v>-3.0187699999999998E-4</c:v>
                </c:pt>
                <c:pt idx="31884">
                  <c:v>-2.3439250000000002E-3</c:v>
                </c:pt>
                <c:pt idx="31885">
                  <c:v>-5.1246899999999999E-4</c:v>
                </c:pt>
                <c:pt idx="31886">
                  <c:v>-1.2944880000000001E-3</c:v>
                </c:pt>
                <c:pt idx="31887">
                  <c:v>-2.7357900000000001E-3</c:v>
                </c:pt>
                <c:pt idx="31888">
                  <c:v>-5.1919990000000001E-3</c:v>
                </c:pt>
                <c:pt idx="31889">
                  <c:v>-3.5887760000000001E-3</c:v>
                </c:pt>
                <c:pt idx="31890">
                  <c:v>2.1717059999999998E-3</c:v>
                </c:pt>
                <c:pt idx="31891">
                  <c:v>-2.5101310000000001E-3</c:v>
                </c:pt>
                <c:pt idx="31892">
                  <c:v>1.460563E-3</c:v>
                </c:pt>
                <c:pt idx="31893">
                  <c:v>-4.1232869999999998E-3</c:v>
                </c:pt>
                <c:pt idx="31894">
                  <c:v>-1.896553E-3</c:v>
                </c:pt>
                <c:pt idx="31895">
                  <c:v>8.6301499999999996E-4</c:v>
                </c:pt>
                <c:pt idx="31896">
                  <c:v>-7.3561080000000001E-3</c:v>
                </c:pt>
                <c:pt idx="31897">
                  <c:v>1.66029E-3</c:v>
                </c:pt>
                <c:pt idx="31898">
                  <c:v>4.3416629999999999E-3</c:v>
                </c:pt>
                <c:pt idx="31899">
                  <c:v>-1.0829290000000001E-3</c:v>
                </c:pt>
                <c:pt idx="31900">
                  <c:v>-2.2906620000000002E-3</c:v>
                </c:pt>
                <c:pt idx="31901">
                  <c:v>-6.8318839999999999E-3</c:v>
                </c:pt>
                <c:pt idx="31902">
                  <c:v>3.9570860000000003E-3</c:v>
                </c:pt>
                <c:pt idx="31903">
                  <c:v>-3.3996299999999998E-3</c:v>
                </c:pt>
                <c:pt idx="31904">
                  <c:v>3.8339400000000001E-4</c:v>
                </c:pt>
                <c:pt idx="31905">
                  <c:v>4.6130260000000001E-3</c:v>
                </c:pt>
                <c:pt idx="31906">
                  <c:v>-6.0348400000000005E-4</c:v>
                </c:pt>
                <c:pt idx="31907">
                  <c:v>1.9759500000000001E-4</c:v>
                </c:pt>
                <c:pt idx="31908">
                  <c:v>2.14117E-3</c:v>
                </c:pt>
                <c:pt idx="31909">
                  <c:v>-1.9830020000000002E-3</c:v>
                </c:pt>
                <c:pt idx="31910">
                  <c:v>-6.9480900000000001E-4</c:v>
                </c:pt>
                <c:pt idx="31911">
                  <c:v>-3.6205569999999999E-3</c:v>
                </c:pt>
                <c:pt idx="31912">
                  <c:v>4.5502260000000001E-3</c:v>
                </c:pt>
                <c:pt idx="31913" formatCode="0.00E+00">
                  <c:v>-9.1131299999999999E-5</c:v>
                </c:pt>
                <c:pt idx="31914">
                  <c:v>-2.10523E-3</c:v>
                </c:pt>
                <c:pt idx="31915">
                  <c:v>-1.498828E-3</c:v>
                </c:pt>
                <c:pt idx="31916">
                  <c:v>-2.8793600000000001E-3</c:v>
                </c:pt>
                <c:pt idx="31917">
                  <c:v>2.1816199999999999E-4</c:v>
                </c:pt>
                <c:pt idx="31918">
                  <c:v>3.8574619999999999E-3</c:v>
                </c:pt>
                <c:pt idx="31919">
                  <c:v>2.4254799999999998E-3</c:v>
                </c:pt>
                <c:pt idx="31920">
                  <c:v>-2.6170399999999997E-4</c:v>
                </c:pt>
                <c:pt idx="31921">
                  <c:v>-3.893456E-3</c:v>
                </c:pt>
                <c:pt idx="31922">
                  <c:v>8.6735399999999998E-4</c:v>
                </c:pt>
                <c:pt idx="31923">
                  <c:v>-4.758839E-3</c:v>
                </c:pt>
                <c:pt idx="31924">
                  <c:v>6.0223450000000001E-3</c:v>
                </c:pt>
                <c:pt idx="31925">
                  <c:v>6.9202900000000004E-4</c:v>
                </c:pt>
                <c:pt idx="31926">
                  <c:v>-3.7215669999999998E-3</c:v>
                </c:pt>
                <c:pt idx="31927">
                  <c:v>-2.2927809999999998E-3</c:v>
                </c:pt>
                <c:pt idx="31928">
                  <c:v>1.55007E-3</c:v>
                </c:pt>
                <c:pt idx="31929">
                  <c:v>1.2307570000000001E-3</c:v>
                </c:pt>
                <c:pt idx="31930">
                  <c:v>-3.6134200000000001E-4</c:v>
                </c:pt>
                <c:pt idx="31931">
                  <c:v>-2.831423E-3</c:v>
                </c:pt>
                <c:pt idx="31932">
                  <c:v>-2.1222999999999999E-4</c:v>
                </c:pt>
                <c:pt idx="31933">
                  <c:v>-4.5819440000000001E-3</c:v>
                </c:pt>
                <c:pt idx="31934">
                  <c:v>5.0628000000000001E-4</c:v>
                </c:pt>
                <c:pt idx="31935">
                  <c:v>-9.8162800000000001E-4</c:v>
                </c:pt>
                <c:pt idx="31936">
                  <c:v>2.0515580000000002E-3</c:v>
                </c:pt>
                <c:pt idx="31937">
                  <c:v>3.1682220000000001E-3</c:v>
                </c:pt>
                <c:pt idx="31938">
                  <c:v>9.63214E-4</c:v>
                </c:pt>
                <c:pt idx="31939">
                  <c:v>2.3244300000000001E-4</c:v>
                </c:pt>
                <c:pt idx="31940">
                  <c:v>2.8335779999999998E-3</c:v>
                </c:pt>
                <c:pt idx="31941">
                  <c:v>-3.5201920000000001E-3</c:v>
                </c:pt>
                <c:pt idx="31942">
                  <c:v>4.4039939999999996E-3</c:v>
                </c:pt>
                <c:pt idx="31943">
                  <c:v>6.9261300000000002E-4</c:v>
                </c:pt>
                <c:pt idx="31944">
                  <c:v>2.7483170000000001E-3</c:v>
                </c:pt>
                <c:pt idx="31945">
                  <c:v>1.562145E-3</c:v>
                </c:pt>
                <c:pt idx="31946">
                  <c:v>3.6308899999999998E-4</c:v>
                </c:pt>
                <c:pt idx="31947">
                  <c:v>1.5362119999999999E-3</c:v>
                </c:pt>
                <c:pt idx="31948">
                  <c:v>1.562274E-3</c:v>
                </c:pt>
                <c:pt idx="31949">
                  <c:v>3.6951990000000001E-3</c:v>
                </c:pt>
                <c:pt idx="31950">
                  <c:v>-8.55877E-4</c:v>
                </c:pt>
                <c:pt idx="31951">
                  <c:v>-1.56797E-4</c:v>
                </c:pt>
                <c:pt idx="31952">
                  <c:v>1.1251340000000001E-3</c:v>
                </c:pt>
                <c:pt idx="31953">
                  <c:v>-2.0429620000000002E-3</c:v>
                </c:pt>
                <c:pt idx="31954" formatCode="0.00E+00">
                  <c:v>7.1385599999999996E-5</c:v>
                </c:pt>
                <c:pt idx="31955">
                  <c:v>-2.816813E-3</c:v>
                </c:pt>
                <c:pt idx="31956">
                  <c:v>1.817506E-3</c:v>
                </c:pt>
                <c:pt idx="31957">
                  <c:v>-1.842743E-3</c:v>
                </c:pt>
                <c:pt idx="31958">
                  <c:v>3.0349769999999999E-3</c:v>
                </c:pt>
                <c:pt idx="31959">
                  <c:v>5.1404720000000001E-3</c:v>
                </c:pt>
                <c:pt idx="31960">
                  <c:v>-1.742305E-3</c:v>
                </c:pt>
                <c:pt idx="31961">
                  <c:v>-2.9742840000000002E-3</c:v>
                </c:pt>
                <c:pt idx="31962">
                  <c:v>8.3832600000000002E-4</c:v>
                </c:pt>
                <c:pt idx="31963">
                  <c:v>-1.0708950000000001E-3</c:v>
                </c:pt>
                <c:pt idx="31964">
                  <c:v>8.5937600000000002E-4</c:v>
                </c:pt>
                <c:pt idx="31965" formatCode="0.00E+00">
                  <c:v>-1.60048E-5</c:v>
                </c:pt>
                <c:pt idx="31966">
                  <c:v>-8.1146600000000005E-4</c:v>
                </c:pt>
                <c:pt idx="31967">
                  <c:v>2.059422E-3</c:v>
                </c:pt>
                <c:pt idx="31968">
                  <c:v>-1.3042119999999999E-3</c:v>
                </c:pt>
                <c:pt idx="31969">
                  <c:v>4.3520759999999999E-3</c:v>
                </c:pt>
                <c:pt idx="31970">
                  <c:v>-1.39677E-4</c:v>
                </c:pt>
                <c:pt idx="31971">
                  <c:v>5.5136819999999998E-3</c:v>
                </c:pt>
                <c:pt idx="31972">
                  <c:v>5.2989669999999999E-3</c:v>
                </c:pt>
                <c:pt idx="31973">
                  <c:v>-7.1391800000000002E-4</c:v>
                </c:pt>
                <c:pt idx="31974">
                  <c:v>8.2625349999999997E-3</c:v>
                </c:pt>
                <c:pt idx="31975">
                  <c:v>4.0962849999999999E-3</c:v>
                </c:pt>
                <c:pt idx="31976">
                  <c:v>-2.5751260000000001E-3</c:v>
                </c:pt>
                <c:pt idx="31977">
                  <c:v>6.2548509999999996E-3</c:v>
                </c:pt>
                <c:pt idx="31978">
                  <c:v>4.3595429999999996E-3</c:v>
                </c:pt>
                <c:pt idx="31979">
                  <c:v>4.6833839999999996E-3</c:v>
                </c:pt>
                <c:pt idx="31980">
                  <c:v>-1.2454499999999999E-3</c:v>
                </c:pt>
                <c:pt idx="31981">
                  <c:v>1.174032E-3</c:v>
                </c:pt>
                <c:pt idx="31982">
                  <c:v>2.838508E-3</c:v>
                </c:pt>
                <c:pt idx="31983">
                  <c:v>2.7322480000000001E-3</c:v>
                </c:pt>
                <c:pt idx="31984">
                  <c:v>7.8825349999999995E-3</c:v>
                </c:pt>
                <c:pt idx="31985">
                  <c:v>1.7945490000000001E-3</c:v>
                </c:pt>
                <c:pt idx="31986">
                  <c:v>9.2829000000000002E-4</c:v>
                </c:pt>
                <c:pt idx="31987">
                  <c:v>8.502852E-3</c:v>
                </c:pt>
                <c:pt idx="31988">
                  <c:v>3.1252189999999998E-3</c:v>
                </c:pt>
                <c:pt idx="31989">
                  <c:v>5.7833190000000003E-3</c:v>
                </c:pt>
                <c:pt idx="31990">
                  <c:v>3.896736E-3</c:v>
                </c:pt>
                <c:pt idx="31991">
                  <c:v>2.1289299999999998E-3</c:v>
                </c:pt>
                <c:pt idx="31992" formatCode="0.00E+00">
                  <c:v>3.3834899999999997E-5</c:v>
                </c:pt>
                <c:pt idx="31993">
                  <c:v>4.9913090000000002E-3</c:v>
                </c:pt>
                <c:pt idx="31994">
                  <c:v>5.7128470000000001E-3</c:v>
                </c:pt>
                <c:pt idx="31995">
                  <c:v>2.5881599999999999E-3</c:v>
                </c:pt>
                <c:pt idx="31996">
                  <c:v>1.08804E-3</c:v>
                </c:pt>
                <c:pt idx="31997">
                  <c:v>3.1344139999999999E-3</c:v>
                </c:pt>
                <c:pt idx="31998">
                  <c:v>5.1317840000000003E-3</c:v>
                </c:pt>
                <c:pt idx="31999">
                  <c:v>3.457721E-3</c:v>
                </c:pt>
                <c:pt idx="32000">
                  <c:v>4.50858E-4</c:v>
                </c:pt>
                <c:pt idx="32001">
                  <c:v>1.826114E-3</c:v>
                </c:pt>
                <c:pt idx="32002">
                  <c:v>3.5460740000000002E-3</c:v>
                </c:pt>
                <c:pt idx="32003">
                  <c:v>4.9599459999999998E-3</c:v>
                </c:pt>
                <c:pt idx="32004">
                  <c:v>1.2181309999999999E-3</c:v>
                </c:pt>
                <c:pt idx="32005">
                  <c:v>3.71512E-4</c:v>
                </c:pt>
                <c:pt idx="32006">
                  <c:v>2.1243920000000001E-3</c:v>
                </c:pt>
                <c:pt idx="32007">
                  <c:v>2.56717E-4</c:v>
                </c:pt>
                <c:pt idx="32008">
                  <c:v>1.001704E-3</c:v>
                </c:pt>
                <c:pt idx="32009">
                  <c:v>1.2443179999999999E-3</c:v>
                </c:pt>
                <c:pt idx="32010">
                  <c:v>1.8721650000000001E-3</c:v>
                </c:pt>
                <c:pt idx="32011">
                  <c:v>2.1134470000000001E-3</c:v>
                </c:pt>
                <c:pt idx="32012" formatCode="0.00E+00">
                  <c:v>-6.1391199999999996E-5</c:v>
                </c:pt>
                <c:pt idx="32013">
                  <c:v>4.3352210000000002E-3</c:v>
                </c:pt>
                <c:pt idx="32014">
                  <c:v>2.4274819999999999E-3</c:v>
                </c:pt>
                <c:pt idx="32015">
                  <c:v>-3.7336500000000001E-4</c:v>
                </c:pt>
                <c:pt idx="32016">
                  <c:v>2.6407140000000002E-3</c:v>
                </c:pt>
                <c:pt idx="32017">
                  <c:v>5.870063E-3</c:v>
                </c:pt>
                <c:pt idx="32018">
                  <c:v>4.4345499999999999E-4</c:v>
                </c:pt>
                <c:pt idx="32019">
                  <c:v>3.1436340000000002E-3</c:v>
                </c:pt>
                <c:pt idx="32020">
                  <c:v>-1.273E-4</c:v>
                </c:pt>
                <c:pt idx="32021">
                  <c:v>4.8831710000000004E-3</c:v>
                </c:pt>
                <c:pt idx="32022">
                  <c:v>1.305584E-3</c:v>
                </c:pt>
                <c:pt idx="32023">
                  <c:v>3.8425109999999998E-3</c:v>
                </c:pt>
                <c:pt idx="32024">
                  <c:v>1.00579E-4</c:v>
                </c:pt>
                <c:pt idx="32025">
                  <c:v>2.952292E-3</c:v>
                </c:pt>
                <c:pt idx="32026">
                  <c:v>3.4098499999999998E-4</c:v>
                </c:pt>
                <c:pt idx="32027">
                  <c:v>4.5583669999999998E-3</c:v>
                </c:pt>
                <c:pt idx="32028">
                  <c:v>3.5287130000000002E-3</c:v>
                </c:pt>
                <c:pt idx="32029">
                  <c:v>9.2334299999999997E-4</c:v>
                </c:pt>
                <c:pt idx="32030">
                  <c:v>3.0565449999999999E-3</c:v>
                </c:pt>
                <c:pt idx="32031">
                  <c:v>2.14095E-3</c:v>
                </c:pt>
                <c:pt idx="32032">
                  <c:v>4.79827E-4</c:v>
                </c:pt>
                <c:pt idx="32033">
                  <c:v>3.1126280000000001E-3</c:v>
                </c:pt>
                <c:pt idx="32034">
                  <c:v>2.1170469999999999E-3</c:v>
                </c:pt>
                <c:pt idx="32035">
                  <c:v>-5.6395700000000002E-4</c:v>
                </c:pt>
                <c:pt idx="32036">
                  <c:v>1.1259589999999999E-3</c:v>
                </c:pt>
                <c:pt idx="32037">
                  <c:v>3.133982E-3</c:v>
                </c:pt>
                <c:pt idx="32038">
                  <c:v>8.93198E-4</c:v>
                </c:pt>
                <c:pt idx="32039">
                  <c:v>-2.4738360000000001E-3</c:v>
                </c:pt>
                <c:pt idx="32040" formatCode="0.00E+00">
                  <c:v>-8.91138E-5</c:v>
                </c:pt>
                <c:pt idx="32041">
                  <c:v>1.04273E-3</c:v>
                </c:pt>
                <c:pt idx="32042">
                  <c:v>3.824427E-3</c:v>
                </c:pt>
                <c:pt idx="32043">
                  <c:v>4.9474819999999996E-3</c:v>
                </c:pt>
                <c:pt idx="32044">
                  <c:v>-1.186692E-3</c:v>
                </c:pt>
                <c:pt idx="32045">
                  <c:v>-1.555007E-3</c:v>
                </c:pt>
                <c:pt idx="32046">
                  <c:v>3.1274779999999999E-3</c:v>
                </c:pt>
                <c:pt idx="32047">
                  <c:v>2.952508E-3</c:v>
                </c:pt>
                <c:pt idx="32048">
                  <c:v>5.4243249999999998E-3</c:v>
                </c:pt>
                <c:pt idx="32049">
                  <c:v>-2.510829E-3</c:v>
                </c:pt>
                <c:pt idx="32050">
                  <c:v>5.1498179999999996E-3</c:v>
                </c:pt>
                <c:pt idx="32051">
                  <c:v>1.2629340000000001E-3</c:v>
                </c:pt>
                <c:pt idx="32052">
                  <c:v>1.9805100000000001E-4</c:v>
                </c:pt>
                <c:pt idx="32053">
                  <c:v>3.8377929999999999E-3</c:v>
                </c:pt>
                <c:pt idx="32054">
                  <c:v>-7.6420000000000004E-4</c:v>
                </c:pt>
                <c:pt idx="32055">
                  <c:v>-1.3804550000000001E-3</c:v>
                </c:pt>
                <c:pt idx="32056">
                  <c:v>1.6747209999999999E-3</c:v>
                </c:pt>
                <c:pt idx="32057">
                  <c:v>4.2470679999999997E-3</c:v>
                </c:pt>
                <c:pt idx="32058">
                  <c:v>2.8318919999999999E-3</c:v>
                </c:pt>
                <c:pt idx="32059">
                  <c:v>2.915249E-3</c:v>
                </c:pt>
                <c:pt idx="32060">
                  <c:v>4.4011889999999998E-3</c:v>
                </c:pt>
                <c:pt idx="32061">
                  <c:v>1.8533429999999999E-3</c:v>
                </c:pt>
                <c:pt idx="32062">
                  <c:v>6.7273230000000003E-3</c:v>
                </c:pt>
                <c:pt idx="32063">
                  <c:v>-1.3828009999999999E-3</c:v>
                </c:pt>
                <c:pt idx="32064">
                  <c:v>2.005691E-3</c:v>
                </c:pt>
                <c:pt idx="32065">
                  <c:v>2.3239390000000001E-3</c:v>
                </c:pt>
                <c:pt idx="32066">
                  <c:v>2.09643E-4</c:v>
                </c:pt>
                <c:pt idx="32067">
                  <c:v>5.7338370000000003E-3</c:v>
                </c:pt>
                <c:pt idx="32068">
                  <c:v>2.715257E-3</c:v>
                </c:pt>
                <c:pt idx="32069">
                  <c:v>3.4718610000000001E-3</c:v>
                </c:pt>
                <c:pt idx="32070">
                  <c:v>2.1846679999999999E-3</c:v>
                </c:pt>
                <c:pt idx="32071">
                  <c:v>4.65768E-3</c:v>
                </c:pt>
                <c:pt idx="32072">
                  <c:v>9.5747880000000007E-3</c:v>
                </c:pt>
                <c:pt idx="32073">
                  <c:v>1.0512E-4</c:v>
                </c:pt>
                <c:pt idx="32074">
                  <c:v>3.8124539999999998E-3</c:v>
                </c:pt>
                <c:pt idx="32075">
                  <c:v>3.9975439999999996E-3</c:v>
                </c:pt>
                <c:pt idx="32076">
                  <c:v>2.2648910000000002E-3</c:v>
                </c:pt>
                <c:pt idx="32077">
                  <c:v>2.3426559999999998E-3</c:v>
                </c:pt>
                <c:pt idx="32078">
                  <c:v>1.9086890000000001E-3</c:v>
                </c:pt>
                <c:pt idx="32079">
                  <c:v>3.6083180000000001E-3</c:v>
                </c:pt>
                <c:pt idx="32080">
                  <c:v>5.2915849999999997E-3</c:v>
                </c:pt>
                <c:pt idx="32081">
                  <c:v>3.0883519999999999E-3</c:v>
                </c:pt>
                <c:pt idx="32082">
                  <c:v>6.6050079999999999E-3</c:v>
                </c:pt>
                <c:pt idx="32083">
                  <c:v>4.5596999999999999E-3</c:v>
                </c:pt>
                <c:pt idx="32084">
                  <c:v>2.7033119999999998E-3</c:v>
                </c:pt>
                <c:pt idx="32085">
                  <c:v>4.752615E-3</c:v>
                </c:pt>
                <c:pt idx="32086">
                  <c:v>3.9574450000000004E-3</c:v>
                </c:pt>
                <c:pt idx="32087">
                  <c:v>4.4240310000000001E-3</c:v>
                </c:pt>
                <c:pt idx="32088">
                  <c:v>3.206459E-3</c:v>
                </c:pt>
                <c:pt idx="32089">
                  <c:v>3.7825010000000002E-3</c:v>
                </c:pt>
                <c:pt idx="32090">
                  <c:v>-1.088496E-3</c:v>
                </c:pt>
                <c:pt idx="32091">
                  <c:v>3.2479290000000001E-3</c:v>
                </c:pt>
                <c:pt idx="32092">
                  <c:v>8.0381819999999996E-3</c:v>
                </c:pt>
                <c:pt idx="32093">
                  <c:v>2.2753669999999999E-3</c:v>
                </c:pt>
                <c:pt idx="32094">
                  <c:v>1.5481800000000001E-4</c:v>
                </c:pt>
                <c:pt idx="32095">
                  <c:v>2.0792190000000002E-3</c:v>
                </c:pt>
                <c:pt idx="32096">
                  <c:v>2.3540200000000001E-3</c:v>
                </c:pt>
                <c:pt idx="32097">
                  <c:v>6.18258E-3</c:v>
                </c:pt>
                <c:pt idx="32098">
                  <c:v>-1.8664440000000001E-3</c:v>
                </c:pt>
                <c:pt idx="32099">
                  <c:v>2.5328320000000001E-3</c:v>
                </c:pt>
                <c:pt idx="32100">
                  <c:v>1.8147160000000001E-3</c:v>
                </c:pt>
                <c:pt idx="32101">
                  <c:v>8.0015060000000002E-3</c:v>
                </c:pt>
                <c:pt idx="32102">
                  <c:v>2.4195060000000001E-3</c:v>
                </c:pt>
                <c:pt idx="32103">
                  <c:v>2.0317500000000001E-3</c:v>
                </c:pt>
                <c:pt idx="32104" formatCode="0.00E+00">
                  <c:v>-9.7853600000000001E-5</c:v>
                </c:pt>
                <c:pt idx="32105">
                  <c:v>3.8404289999999998E-3</c:v>
                </c:pt>
                <c:pt idx="32106">
                  <c:v>2.755764E-3</c:v>
                </c:pt>
                <c:pt idx="32107">
                  <c:v>5.3974800000000005E-4</c:v>
                </c:pt>
                <c:pt idx="32108">
                  <c:v>2.1133710000000002E-3</c:v>
                </c:pt>
                <c:pt idx="32109">
                  <c:v>8.3319000000000004E-4</c:v>
                </c:pt>
                <c:pt idx="32110">
                  <c:v>5.15348E-4</c:v>
                </c:pt>
                <c:pt idx="32111">
                  <c:v>4.2616169999999997E-3</c:v>
                </c:pt>
                <c:pt idx="32112">
                  <c:v>1.6965750000000001E-3</c:v>
                </c:pt>
                <c:pt idx="32113">
                  <c:v>2.078472E-3</c:v>
                </c:pt>
                <c:pt idx="32114">
                  <c:v>4.4154190000000003E-3</c:v>
                </c:pt>
                <c:pt idx="32115">
                  <c:v>4.8290080000000001E-3</c:v>
                </c:pt>
                <c:pt idx="32116">
                  <c:v>1.7610729999999999E-3</c:v>
                </c:pt>
                <c:pt idx="32117">
                  <c:v>-1.645376E-3</c:v>
                </c:pt>
                <c:pt idx="32118">
                  <c:v>3.218303E-3</c:v>
                </c:pt>
                <c:pt idx="32119">
                  <c:v>1.97746E-4</c:v>
                </c:pt>
                <c:pt idx="32120">
                  <c:v>-2.048832E-3</c:v>
                </c:pt>
                <c:pt idx="32121">
                  <c:v>8.2224480000000003E-3</c:v>
                </c:pt>
                <c:pt idx="32122">
                  <c:v>2.4818010000000001E-3</c:v>
                </c:pt>
                <c:pt idx="32123">
                  <c:v>-8.9775E-4</c:v>
                </c:pt>
                <c:pt idx="32124">
                  <c:v>2.2126060000000002E-3</c:v>
                </c:pt>
                <c:pt idx="32125">
                  <c:v>6.9273999999999996E-4</c:v>
                </c:pt>
                <c:pt idx="32126">
                  <c:v>-4.4785499999999999E-4</c:v>
                </c:pt>
                <c:pt idx="32127">
                  <c:v>1.182532E-3</c:v>
                </c:pt>
                <c:pt idx="32128">
                  <c:v>6.0283200000000002E-3</c:v>
                </c:pt>
                <c:pt idx="32129">
                  <c:v>-1.2050920000000001E-3</c:v>
                </c:pt>
                <c:pt idx="32130">
                  <c:v>-5.1335499999999995E-4</c:v>
                </c:pt>
                <c:pt idx="32131">
                  <c:v>-1.068624E-3</c:v>
                </c:pt>
                <c:pt idx="32132" formatCode="0.00E+00">
                  <c:v>1.8781299999999999E-5</c:v>
                </c:pt>
                <c:pt idx="32133">
                  <c:v>-1.080838E-3</c:v>
                </c:pt>
                <c:pt idx="32134">
                  <c:v>2.2851579999999998E-3</c:v>
                </c:pt>
                <c:pt idx="32135">
                  <c:v>3.513408E-3</c:v>
                </c:pt>
                <c:pt idx="32136">
                  <c:v>-4.4032330000000003E-3</c:v>
                </c:pt>
                <c:pt idx="32137" formatCode="0.00E+00">
                  <c:v>8.7390000000000002E-5</c:v>
                </c:pt>
                <c:pt idx="32138">
                  <c:v>1.620154E-3</c:v>
                </c:pt>
                <c:pt idx="32139">
                  <c:v>-5.2161810000000003E-3</c:v>
                </c:pt>
                <c:pt idx="32140">
                  <c:v>4.8874210000000003E-3</c:v>
                </c:pt>
                <c:pt idx="32141">
                  <c:v>3.3281410000000002E-3</c:v>
                </c:pt>
                <c:pt idx="32142">
                  <c:v>1.387178E-3</c:v>
                </c:pt>
                <c:pt idx="32143">
                  <c:v>5.3150500000000004E-4</c:v>
                </c:pt>
                <c:pt idx="32144">
                  <c:v>8.5241190000000001E-3</c:v>
                </c:pt>
                <c:pt idx="32145">
                  <c:v>5.3809799999999998E-4</c:v>
                </c:pt>
                <c:pt idx="32146">
                  <c:v>-4.9223330000000001E-3</c:v>
                </c:pt>
                <c:pt idx="32147">
                  <c:v>4.7792970000000001E-3</c:v>
                </c:pt>
                <c:pt idx="32148">
                  <c:v>-1.972995E-3</c:v>
                </c:pt>
                <c:pt idx="32149">
                  <c:v>3.5858209999999999E-3</c:v>
                </c:pt>
                <c:pt idx="32150">
                  <c:v>1.220692E-3</c:v>
                </c:pt>
                <c:pt idx="32151">
                  <c:v>1.594867E-3</c:v>
                </c:pt>
                <c:pt idx="32152">
                  <c:v>-5.3410209999999996E-3</c:v>
                </c:pt>
                <c:pt idx="32153">
                  <c:v>5.7998499999999998E-4</c:v>
                </c:pt>
                <c:pt idx="32154">
                  <c:v>-2.542824E-3</c:v>
                </c:pt>
                <c:pt idx="32155">
                  <c:v>2.6956139999999998E-3</c:v>
                </c:pt>
                <c:pt idx="32156">
                  <c:v>1.4787520000000001E-3</c:v>
                </c:pt>
                <c:pt idx="32157">
                  <c:v>1.965844E-3</c:v>
                </c:pt>
                <c:pt idx="32158">
                  <c:v>-4.1551260000000003E-3</c:v>
                </c:pt>
                <c:pt idx="32159">
                  <c:v>-1.3002179999999999E-3</c:v>
                </c:pt>
                <c:pt idx="32160">
                  <c:v>2.0887050000000002E-3</c:v>
                </c:pt>
                <c:pt idx="32161">
                  <c:v>1.666594E-3</c:v>
                </c:pt>
                <c:pt idx="32162">
                  <c:v>-4.4195659999999998E-3</c:v>
                </c:pt>
                <c:pt idx="32163">
                  <c:v>1.4127569999999999E-3</c:v>
                </c:pt>
                <c:pt idx="32164">
                  <c:v>2.6276659999999999E-3</c:v>
                </c:pt>
                <c:pt idx="32165">
                  <c:v>-6.86105E-4</c:v>
                </c:pt>
                <c:pt idx="32166">
                  <c:v>-3.5484710000000001E-3</c:v>
                </c:pt>
                <c:pt idx="32167">
                  <c:v>1.1285729999999999E-3</c:v>
                </c:pt>
                <c:pt idx="32168">
                  <c:v>6.5997099999999997E-4</c:v>
                </c:pt>
                <c:pt idx="32169">
                  <c:v>4.7111710000000001E-3</c:v>
                </c:pt>
                <c:pt idx="32170">
                  <c:v>-1.70175E-4</c:v>
                </c:pt>
                <c:pt idx="32171">
                  <c:v>3.2985929999999998E-3</c:v>
                </c:pt>
                <c:pt idx="32172">
                  <c:v>-4.0001680000000001E-3</c:v>
                </c:pt>
                <c:pt idx="32173">
                  <c:v>-5.6762000000000002E-4</c:v>
                </c:pt>
                <c:pt idx="32174">
                  <c:v>2.0993330000000001E-3</c:v>
                </c:pt>
                <c:pt idx="32175">
                  <c:v>-2.3593310000000001E-3</c:v>
                </c:pt>
                <c:pt idx="32176">
                  <c:v>5.7867969999999998E-3</c:v>
                </c:pt>
                <c:pt idx="32177">
                  <c:v>1.606966E-3</c:v>
                </c:pt>
                <c:pt idx="32178">
                  <c:v>-3.3716620000000001E-3</c:v>
                </c:pt>
                <c:pt idx="32179">
                  <c:v>1.6635759999999999E-3</c:v>
                </c:pt>
                <c:pt idx="32180">
                  <c:v>1.4057189999999999E-3</c:v>
                </c:pt>
                <c:pt idx="32181">
                  <c:v>-1.6673416E-2</c:v>
                </c:pt>
                <c:pt idx="32182">
                  <c:v>3.3866650000000001E-3</c:v>
                </c:pt>
                <c:pt idx="32183">
                  <c:v>-1.185183E-3</c:v>
                </c:pt>
                <c:pt idx="32184">
                  <c:v>-3.47821E-4</c:v>
                </c:pt>
                <c:pt idx="32185">
                  <c:v>1.1909539999999999E-3</c:v>
                </c:pt>
                <c:pt idx="32186">
                  <c:v>-4.1380940000000001E-3</c:v>
                </c:pt>
                <c:pt idx="32187">
                  <c:v>-3.2408760000000002E-3</c:v>
                </c:pt>
                <c:pt idx="32188">
                  <c:v>1.900938E-3</c:v>
                </c:pt>
                <c:pt idx="32189">
                  <c:v>5.7563969999999999E-3</c:v>
                </c:pt>
                <c:pt idx="32190">
                  <c:v>1.1887085E-2</c:v>
                </c:pt>
                <c:pt idx="32191">
                  <c:v>1.088765E-3</c:v>
                </c:pt>
                <c:pt idx="32192">
                  <c:v>6.0154470000000002E-3</c:v>
                </c:pt>
                <c:pt idx="32193">
                  <c:v>-1.3697272E-2</c:v>
                </c:pt>
                <c:pt idx="32194">
                  <c:v>-3.3503149000000003E-2</c:v>
                </c:pt>
                <c:pt idx="32195">
                  <c:v>5.63742E-4</c:v>
                </c:pt>
                <c:pt idx="32196">
                  <c:v>3.6616116999999997E-2</c:v>
                </c:pt>
                <c:pt idx="32197">
                  <c:v>1.1692128E-2</c:v>
                </c:pt>
                <c:pt idx="32198">
                  <c:v>-2.0022036999999999E-2</c:v>
                </c:pt>
                <c:pt idx="32199">
                  <c:v>-6.6284669999999999E-3</c:v>
                </c:pt>
                <c:pt idx="32200">
                  <c:v>1.291E-3</c:v>
                </c:pt>
                <c:pt idx="32201">
                  <c:v>-1.6423816000000001E-2</c:v>
                </c:pt>
                <c:pt idx="32202">
                  <c:v>-1.3627228E-2</c:v>
                </c:pt>
                <c:pt idx="32203">
                  <c:v>1.4525579E-2</c:v>
                </c:pt>
                <c:pt idx="32204">
                  <c:v>-4.2630860000000001E-3</c:v>
                </c:pt>
                <c:pt idx="32205">
                  <c:v>-8.3640880000000004E-3</c:v>
                </c:pt>
                <c:pt idx="32206">
                  <c:v>-3.133842E-3</c:v>
                </c:pt>
                <c:pt idx="32207">
                  <c:v>-8.3926300000000003E-4</c:v>
                </c:pt>
                <c:pt idx="32208">
                  <c:v>-2.660408E-3</c:v>
                </c:pt>
                <c:pt idx="32209">
                  <c:v>-1.3557249999999999E-3</c:v>
                </c:pt>
                <c:pt idx="32210">
                  <c:v>-4.2536759999999996E-3</c:v>
                </c:pt>
                <c:pt idx="32211">
                  <c:v>-7.2832879999999997E-3</c:v>
                </c:pt>
                <c:pt idx="32212">
                  <c:v>-1.3478232999999999E-2</c:v>
                </c:pt>
                <c:pt idx="32213">
                  <c:v>1.7676225E-2</c:v>
                </c:pt>
                <c:pt idx="32214">
                  <c:v>-1.7879386000000001E-2</c:v>
                </c:pt>
                <c:pt idx="32215">
                  <c:v>1.908168E-3</c:v>
                </c:pt>
                <c:pt idx="32216">
                  <c:v>3.6558860000000001E-3</c:v>
                </c:pt>
                <c:pt idx="32217">
                  <c:v>-4.5261440000000002E-3</c:v>
                </c:pt>
                <c:pt idx="32218">
                  <c:v>-1.1198908E-2</c:v>
                </c:pt>
                <c:pt idx="32219">
                  <c:v>-9.6031429999999997E-3</c:v>
                </c:pt>
                <c:pt idx="32220">
                  <c:v>9.2967929999999994E-3</c:v>
                </c:pt>
                <c:pt idx="32221">
                  <c:v>-1.4210397E-2</c:v>
                </c:pt>
                <c:pt idx="32222">
                  <c:v>-4.701406E-3</c:v>
                </c:pt>
                <c:pt idx="32223">
                  <c:v>-2.0387769999999999E-3</c:v>
                </c:pt>
                <c:pt idx="32224">
                  <c:v>4.7447779999999998E-3</c:v>
                </c:pt>
                <c:pt idx="32225">
                  <c:v>-6.5582100000000001E-3</c:v>
                </c:pt>
                <c:pt idx="32226">
                  <c:v>-3.5943780000000001E-3</c:v>
                </c:pt>
                <c:pt idx="32227">
                  <c:v>1.717668E-2</c:v>
                </c:pt>
                <c:pt idx="32228">
                  <c:v>6.1186010000000004E-3</c:v>
                </c:pt>
                <c:pt idx="32229">
                  <c:v>-8.8371779999999994E-3</c:v>
                </c:pt>
                <c:pt idx="32230">
                  <c:v>8.6089990000000009E-3</c:v>
                </c:pt>
                <c:pt idx="32231">
                  <c:v>3.902394E-3</c:v>
                </c:pt>
                <c:pt idx="32232">
                  <c:v>-4.0166159999999998E-3</c:v>
                </c:pt>
                <c:pt idx="32233">
                  <c:v>-4.5614990000000001E-3</c:v>
                </c:pt>
                <c:pt idx="32234">
                  <c:v>1.2454908000000001E-2</c:v>
                </c:pt>
                <c:pt idx="32235">
                  <c:v>-7.2215910000000003E-3</c:v>
                </c:pt>
                <c:pt idx="32236">
                  <c:v>-2.6944199999999999E-3</c:v>
                </c:pt>
                <c:pt idx="32237">
                  <c:v>1.2388659E-2</c:v>
                </c:pt>
                <c:pt idx="32238">
                  <c:v>-4.3746080000000003E-3</c:v>
                </c:pt>
                <c:pt idx="32239">
                  <c:v>6.3266699999999995E-4</c:v>
                </c:pt>
                <c:pt idx="32240">
                  <c:v>-5.4334810000000004E-3</c:v>
                </c:pt>
                <c:pt idx="32241">
                  <c:v>-6.6358989999999998E-3</c:v>
                </c:pt>
                <c:pt idx="32242">
                  <c:v>-4.2782660000000002E-3</c:v>
                </c:pt>
                <c:pt idx="32243">
                  <c:v>1.2132932000000001E-2</c:v>
                </c:pt>
                <c:pt idx="32244">
                  <c:v>-2.5350099999999999E-3</c:v>
                </c:pt>
                <c:pt idx="32245">
                  <c:v>-9.3303320000000002E-3</c:v>
                </c:pt>
                <c:pt idx="32246">
                  <c:v>2.4545859999999999E-3</c:v>
                </c:pt>
                <c:pt idx="32247">
                  <c:v>5.4794049999999997E-3</c:v>
                </c:pt>
                <c:pt idx="32248">
                  <c:v>-1.4700763E-2</c:v>
                </c:pt>
                <c:pt idx="32249">
                  <c:v>-1.5620569999999999E-3</c:v>
                </c:pt>
                <c:pt idx="32250">
                  <c:v>1.3178997E-2</c:v>
                </c:pt>
                <c:pt idx="32251">
                  <c:v>-4.2556540000000002E-3</c:v>
                </c:pt>
                <c:pt idx="32252">
                  <c:v>3.6330099999999999E-3</c:v>
                </c:pt>
                <c:pt idx="32253">
                  <c:v>-2.299981E-3</c:v>
                </c:pt>
                <c:pt idx="32254">
                  <c:v>-1.9568999999999999E-4</c:v>
                </c:pt>
                <c:pt idx="32255">
                  <c:v>1.5974159999999999E-3</c:v>
                </c:pt>
                <c:pt idx="32256">
                  <c:v>3.0858439999999999E-3</c:v>
                </c:pt>
                <c:pt idx="32257">
                  <c:v>1.8101899999999999E-3</c:v>
                </c:pt>
                <c:pt idx="32258">
                  <c:v>8.7061150000000004E-3</c:v>
                </c:pt>
                <c:pt idx="32259">
                  <c:v>-1.12521E-3</c:v>
                </c:pt>
                <c:pt idx="32260">
                  <c:v>1.890617E-3</c:v>
                </c:pt>
                <c:pt idx="32261">
                  <c:v>-5.3179400000000004E-4</c:v>
                </c:pt>
                <c:pt idx="32262">
                  <c:v>9.1208069999999999E-3</c:v>
                </c:pt>
                <c:pt idx="32263">
                  <c:v>1.89645E-3</c:v>
                </c:pt>
                <c:pt idx="32264">
                  <c:v>2.48014E-3</c:v>
                </c:pt>
                <c:pt idx="32265">
                  <c:v>2.4641609999999999E-3</c:v>
                </c:pt>
                <c:pt idx="32266">
                  <c:v>5.7018040000000004E-3</c:v>
                </c:pt>
                <c:pt idx="32267">
                  <c:v>-5.805981E-3</c:v>
                </c:pt>
                <c:pt idx="32268">
                  <c:v>1.0187740000000001E-3</c:v>
                </c:pt>
                <c:pt idx="32269">
                  <c:v>1.1748360000000001E-3</c:v>
                </c:pt>
                <c:pt idx="32270">
                  <c:v>8.1264470000000002E-3</c:v>
                </c:pt>
                <c:pt idx="32271">
                  <c:v>2.6266499999999998E-4</c:v>
                </c:pt>
                <c:pt idx="32272">
                  <c:v>-1.6238799999999999E-4</c:v>
                </c:pt>
                <c:pt idx="32273">
                  <c:v>-1.2936989999999999E-3</c:v>
                </c:pt>
                <c:pt idx="32274">
                  <c:v>-1.9535149999999999E-3</c:v>
                </c:pt>
                <c:pt idx="32275">
                  <c:v>5.1584559999999996E-3</c:v>
                </c:pt>
                <c:pt idx="32276">
                  <c:v>-2.5270700000000002E-4</c:v>
                </c:pt>
                <c:pt idx="32277">
                  <c:v>2.1020600000000002E-3</c:v>
                </c:pt>
                <c:pt idx="32278">
                  <c:v>-2.1138260000000001E-3</c:v>
                </c:pt>
                <c:pt idx="32279">
                  <c:v>-1.5289959999999999E-3</c:v>
                </c:pt>
                <c:pt idx="32280">
                  <c:v>3.202706E-3</c:v>
                </c:pt>
                <c:pt idx="32281">
                  <c:v>-2.7614430000000001E-3</c:v>
                </c:pt>
                <c:pt idx="32282" formatCode="0.00E+00">
                  <c:v>6.3942000000000005E-5</c:v>
                </c:pt>
                <c:pt idx="32283">
                  <c:v>-7.6424470000000001E-3</c:v>
                </c:pt>
                <c:pt idx="32284">
                  <c:v>-5.7893049999999998E-3</c:v>
                </c:pt>
                <c:pt idx="32285">
                  <c:v>5.8271369999999996E-3</c:v>
                </c:pt>
                <c:pt idx="32286">
                  <c:v>-7.7160599999999998E-4</c:v>
                </c:pt>
                <c:pt idx="32287">
                  <c:v>-2.7993369999999998E-3</c:v>
                </c:pt>
                <c:pt idx="32288">
                  <c:v>-1.7239899999999999E-3</c:v>
                </c:pt>
                <c:pt idx="32289">
                  <c:v>-1.246219E-3</c:v>
                </c:pt>
                <c:pt idx="32290">
                  <c:v>-4.843249E-3</c:v>
                </c:pt>
                <c:pt idx="32291">
                  <c:v>-2.6757019999999999E-3</c:v>
                </c:pt>
                <c:pt idx="32292">
                  <c:v>4.3413849999999997E-3</c:v>
                </c:pt>
                <c:pt idx="32293">
                  <c:v>1.39183E-4</c:v>
                </c:pt>
                <c:pt idx="32294">
                  <c:v>-1.9547850000000001E-3</c:v>
                </c:pt>
                <c:pt idx="32295">
                  <c:v>1.3914769999999999E-3</c:v>
                </c:pt>
                <c:pt idx="32296">
                  <c:v>-2.7667569999999999E-3</c:v>
                </c:pt>
                <c:pt idx="32297">
                  <c:v>-5.3391039999999999E-3</c:v>
                </c:pt>
                <c:pt idx="32298">
                  <c:v>6.2545099999999996E-4</c:v>
                </c:pt>
                <c:pt idx="32299">
                  <c:v>-3.8827480000000001E-3</c:v>
                </c:pt>
                <c:pt idx="32300">
                  <c:v>3.9266420000000002E-3</c:v>
                </c:pt>
                <c:pt idx="32301">
                  <c:v>-4.5235680000000004E-3</c:v>
                </c:pt>
                <c:pt idx="32302">
                  <c:v>-3.7264709999999999E-3</c:v>
                </c:pt>
                <c:pt idx="32303">
                  <c:v>-2.0076669999999999E-3</c:v>
                </c:pt>
                <c:pt idx="32304">
                  <c:v>-3.1024160000000002E-3</c:v>
                </c:pt>
                <c:pt idx="32305">
                  <c:v>-4.7032419999999998E-3</c:v>
                </c:pt>
                <c:pt idx="32306">
                  <c:v>-2.3165680000000002E-3</c:v>
                </c:pt>
                <c:pt idx="32307">
                  <c:v>-9.6687800000000001E-4</c:v>
                </c:pt>
                <c:pt idx="32308">
                  <c:v>2.2166260000000002E-3</c:v>
                </c:pt>
                <c:pt idx="32309">
                  <c:v>-8.3990000000000002E-3</c:v>
                </c:pt>
                <c:pt idx="32310">
                  <c:v>-1.250784E-3</c:v>
                </c:pt>
                <c:pt idx="32311">
                  <c:v>-1.2414629999999999E-3</c:v>
                </c:pt>
                <c:pt idx="32312">
                  <c:v>-2.3733320000000001E-3</c:v>
                </c:pt>
                <c:pt idx="32313">
                  <c:v>-6.8447789999999996E-3</c:v>
                </c:pt>
                <c:pt idx="32314">
                  <c:v>-7.1613019999999996E-3</c:v>
                </c:pt>
                <c:pt idx="32315">
                  <c:v>-2.3047620000000001E-3</c:v>
                </c:pt>
                <c:pt idx="32316">
                  <c:v>1.083971E-3</c:v>
                </c:pt>
                <c:pt idx="32317">
                  <c:v>-1.4053968999999999E-2</c:v>
                </c:pt>
                <c:pt idx="32318">
                  <c:v>-2.4792999999999998E-3</c:v>
                </c:pt>
                <c:pt idx="32319">
                  <c:v>-1.2038451E-2</c:v>
                </c:pt>
                <c:pt idx="32320">
                  <c:v>-2.56215E-3</c:v>
                </c:pt>
                <c:pt idx="32321">
                  <c:v>-1.0037644E-2</c:v>
                </c:pt>
                <c:pt idx="32322">
                  <c:v>-7.8563620000000004E-3</c:v>
                </c:pt>
                <c:pt idx="32323">
                  <c:v>-3.4518199999999998E-4</c:v>
                </c:pt>
                <c:pt idx="32324">
                  <c:v>-3.2622570000000002E-3</c:v>
                </c:pt>
                <c:pt idx="32325">
                  <c:v>-8.3891079999999993E-3</c:v>
                </c:pt>
                <c:pt idx="32326">
                  <c:v>-1.0308993000000001E-2</c:v>
                </c:pt>
                <c:pt idx="32327">
                  <c:v>-9.0205560000000008E-3</c:v>
                </c:pt>
                <c:pt idx="32328">
                  <c:v>-5.0788500000000002E-3</c:v>
                </c:pt>
                <c:pt idx="32329">
                  <c:v>-7.4429379999999996E-3</c:v>
                </c:pt>
                <c:pt idx="32330">
                  <c:v>-2.7388949999999999E-3</c:v>
                </c:pt>
                <c:pt idx="32331">
                  <c:v>-8.4399239999999997E-3</c:v>
                </c:pt>
                <c:pt idx="32332">
                  <c:v>-5.7371829999999999E-3</c:v>
                </c:pt>
                <c:pt idx="32333">
                  <c:v>-3.4454800000000002E-4</c:v>
                </c:pt>
                <c:pt idx="32334">
                  <c:v>-5.5607419999999996E-3</c:v>
                </c:pt>
                <c:pt idx="32335">
                  <c:v>-6.0267960000000001E-3</c:v>
                </c:pt>
                <c:pt idx="32336">
                  <c:v>-3.0736420000000001E-3</c:v>
                </c:pt>
                <c:pt idx="32337">
                  <c:v>-5.8577109999999998E-3</c:v>
                </c:pt>
                <c:pt idx="32338">
                  <c:v>-4.7849770000000002E-3</c:v>
                </c:pt>
                <c:pt idx="32339">
                  <c:v>-5.1554219999999998E-3</c:v>
                </c:pt>
                <c:pt idx="32340">
                  <c:v>2.3750590000000001E-3</c:v>
                </c:pt>
                <c:pt idx="32341">
                  <c:v>-9.8605680000000001E-3</c:v>
                </c:pt>
                <c:pt idx="32342">
                  <c:v>-4.6684179999999997E-3</c:v>
                </c:pt>
                <c:pt idx="32343">
                  <c:v>2.1761720000000001E-3</c:v>
                </c:pt>
                <c:pt idx="32344">
                  <c:v>-4.2352359999999999E-3</c:v>
                </c:pt>
                <c:pt idx="32345">
                  <c:v>-2.8416040000000002E-3</c:v>
                </c:pt>
                <c:pt idx="32346">
                  <c:v>-6.4553600000000005E-4</c:v>
                </c:pt>
                <c:pt idx="32347">
                  <c:v>4.1806450000000002E-3</c:v>
                </c:pt>
                <c:pt idx="32348">
                  <c:v>-7.5063209999999998E-3</c:v>
                </c:pt>
                <c:pt idx="32349">
                  <c:v>-8.4495600000000001E-4</c:v>
                </c:pt>
                <c:pt idx="32350">
                  <c:v>-3.4061690000000001E-3</c:v>
                </c:pt>
                <c:pt idx="32351">
                  <c:v>-3.9302790000000001E-3</c:v>
                </c:pt>
                <c:pt idx="32352">
                  <c:v>-3.1882999999999998E-4</c:v>
                </c:pt>
                <c:pt idx="32353">
                  <c:v>-2.4778539999999998E-3</c:v>
                </c:pt>
                <c:pt idx="32354">
                  <c:v>-4.8718959999999997E-3</c:v>
                </c:pt>
                <c:pt idx="32355">
                  <c:v>-7.2522289999999998E-3</c:v>
                </c:pt>
                <c:pt idx="32356">
                  <c:v>-1.6360540000000001E-3</c:v>
                </c:pt>
                <c:pt idx="32357">
                  <c:v>-3.4225029999999999E-3</c:v>
                </c:pt>
                <c:pt idx="32358">
                  <c:v>-6.1770610000000002E-3</c:v>
                </c:pt>
                <c:pt idx="32359">
                  <c:v>-5.0883609999999996E-3</c:v>
                </c:pt>
                <c:pt idx="32360">
                  <c:v>-8.4465570000000004E-3</c:v>
                </c:pt>
                <c:pt idx="32361">
                  <c:v>-4.5924299999999998E-3</c:v>
                </c:pt>
                <c:pt idx="32362">
                  <c:v>1.8900970000000001E-3</c:v>
                </c:pt>
                <c:pt idx="32363">
                  <c:v>-6.8456039999999999E-3</c:v>
                </c:pt>
                <c:pt idx="32364">
                  <c:v>-2.993037E-3</c:v>
                </c:pt>
                <c:pt idx="32365">
                  <c:v>-5.1363490000000001E-3</c:v>
                </c:pt>
                <c:pt idx="32366">
                  <c:v>-5.575834E-3</c:v>
                </c:pt>
                <c:pt idx="32367">
                  <c:v>-7.9681519999999992E-3</c:v>
                </c:pt>
                <c:pt idx="32368">
                  <c:v>-4.1174990000000002E-3</c:v>
                </c:pt>
                <c:pt idx="32369">
                  <c:v>-2.3062830000000001E-3</c:v>
                </c:pt>
                <c:pt idx="32370">
                  <c:v>-3.618905E-3</c:v>
                </c:pt>
                <c:pt idx="32371">
                  <c:v>-2.822087E-3</c:v>
                </c:pt>
                <c:pt idx="32372">
                  <c:v>-8.0432779999999992E-3</c:v>
                </c:pt>
                <c:pt idx="32373">
                  <c:v>-3.2839430000000001E-3</c:v>
                </c:pt>
                <c:pt idx="32374">
                  <c:v>-4.2717600000000003E-3</c:v>
                </c:pt>
                <c:pt idx="32375">
                  <c:v>8.15677E-4</c:v>
                </c:pt>
                <c:pt idx="32376">
                  <c:v>-3.9288589999999998E-3</c:v>
                </c:pt>
                <c:pt idx="32377">
                  <c:v>-7.5222630000000004E-3</c:v>
                </c:pt>
                <c:pt idx="32378">
                  <c:v>-1.348218E-3</c:v>
                </c:pt>
                <c:pt idx="32379">
                  <c:v>-7.5749550000000004E-3</c:v>
                </c:pt>
                <c:pt idx="32380">
                  <c:v>-3.2700999999999997E-4</c:v>
                </c:pt>
                <c:pt idx="32381">
                  <c:v>-8.0483129999999996E-3</c:v>
                </c:pt>
                <c:pt idx="32382">
                  <c:v>-2.8610829999999999E-3</c:v>
                </c:pt>
                <c:pt idx="32383">
                  <c:v>-5.4912210000000001E-3</c:v>
                </c:pt>
                <c:pt idx="32384">
                  <c:v>-4.7694540000000002E-3</c:v>
                </c:pt>
                <c:pt idx="32385">
                  <c:v>1.2050819999999999E-3</c:v>
                </c:pt>
                <c:pt idx="32386">
                  <c:v>-2.3472200000000001E-3</c:v>
                </c:pt>
                <c:pt idx="32387">
                  <c:v>-3.4710740000000002E-3</c:v>
                </c:pt>
                <c:pt idx="32388">
                  <c:v>-3.9956280000000002E-3</c:v>
                </c:pt>
                <c:pt idx="32389">
                  <c:v>-1.955381E-3</c:v>
                </c:pt>
                <c:pt idx="32390">
                  <c:v>5.8665009999999997E-3</c:v>
                </c:pt>
                <c:pt idx="32391">
                  <c:v>-1.2670419999999999E-3</c:v>
                </c:pt>
                <c:pt idx="32392" formatCode="0.00E+00">
                  <c:v>8.3675600000000002E-5</c:v>
                </c:pt>
                <c:pt idx="32393">
                  <c:v>-4.9744660000000003E-3</c:v>
                </c:pt>
                <c:pt idx="32394">
                  <c:v>-1.8921490000000001E-3</c:v>
                </c:pt>
                <c:pt idx="32395">
                  <c:v>-2.4942900000000001E-3</c:v>
                </c:pt>
                <c:pt idx="32396">
                  <c:v>-7.7688099999999999E-4</c:v>
                </c:pt>
                <c:pt idx="32397">
                  <c:v>8.7561700000000006E-3</c:v>
                </c:pt>
                <c:pt idx="32398">
                  <c:v>1.033675E-3</c:v>
                </c:pt>
                <c:pt idx="32399">
                  <c:v>-2.4313640000000001E-3</c:v>
                </c:pt>
                <c:pt idx="32400">
                  <c:v>3.7068549999999998E-3</c:v>
                </c:pt>
                <c:pt idx="32401">
                  <c:v>-7.2059799999999999E-3</c:v>
                </c:pt>
                <c:pt idx="32402">
                  <c:v>3.3404670000000002E-3</c:v>
                </c:pt>
                <c:pt idx="32403">
                  <c:v>-2.8031789999999998E-3</c:v>
                </c:pt>
                <c:pt idx="32404">
                  <c:v>-3.347427E-3</c:v>
                </c:pt>
                <c:pt idx="32405">
                  <c:v>8.6196500000000002E-4</c:v>
                </c:pt>
                <c:pt idx="32406">
                  <c:v>-4.7742349999999999E-3</c:v>
                </c:pt>
                <c:pt idx="32407">
                  <c:v>3.233624E-3</c:v>
                </c:pt>
                <c:pt idx="32408">
                  <c:v>-4.1795779999999998E-3</c:v>
                </c:pt>
                <c:pt idx="32409">
                  <c:v>-4.192894E-3</c:v>
                </c:pt>
                <c:pt idx="32410">
                  <c:v>-5.0412870000000002E-3</c:v>
                </c:pt>
                <c:pt idx="32411">
                  <c:v>-3.9477929999999998E-3</c:v>
                </c:pt>
                <c:pt idx="32412">
                  <c:v>3.0015199999999998E-4</c:v>
                </c:pt>
                <c:pt idx="32413">
                  <c:v>-1.382699E-3</c:v>
                </c:pt>
                <c:pt idx="32414">
                  <c:v>3.994984E-3</c:v>
                </c:pt>
                <c:pt idx="32415">
                  <c:v>-8.9921870000000004E-3</c:v>
                </c:pt>
                <c:pt idx="32416">
                  <c:v>-2.1517569999999998E-3</c:v>
                </c:pt>
                <c:pt idx="32417">
                  <c:v>-6.0831160000000004E-3</c:v>
                </c:pt>
                <c:pt idx="32418">
                  <c:v>6.2034000000000004E-4</c:v>
                </c:pt>
                <c:pt idx="32419">
                  <c:v>-4.2692229999999999E-3</c:v>
                </c:pt>
                <c:pt idx="32420">
                  <c:v>-8.3801420000000001E-3</c:v>
                </c:pt>
                <c:pt idx="32421">
                  <c:v>-1.485751E-3</c:v>
                </c:pt>
                <c:pt idx="32422">
                  <c:v>-7.1987140000000002E-3</c:v>
                </c:pt>
                <c:pt idx="32423">
                  <c:v>-2.955765E-3</c:v>
                </c:pt>
                <c:pt idx="32424">
                  <c:v>-6.6117279999999999E-3</c:v>
                </c:pt>
                <c:pt idx="32425">
                  <c:v>-2.8465510000000001E-3</c:v>
                </c:pt>
                <c:pt idx="32426">
                  <c:v>-4.5179119999999998E-3</c:v>
                </c:pt>
                <c:pt idx="32427">
                  <c:v>-3.4683610000000001E-3</c:v>
                </c:pt>
                <c:pt idx="32428">
                  <c:v>-2.7178950000000001E-3</c:v>
                </c:pt>
                <c:pt idx="32429">
                  <c:v>-1.8409159999999999E-3</c:v>
                </c:pt>
                <c:pt idx="32430">
                  <c:v>-2.1132799999999999E-3</c:v>
                </c:pt>
                <c:pt idx="32431">
                  <c:v>-2.9575019999999999E-3</c:v>
                </c:pt>
                <c:pt idx="32432">
                  <c:v>-6.2854770000000003E-3</c:v>
                </c:pt>
                <c:pt idx="32433">
                  <c:v>-9.7167200000000003E-4</c:v>
                </c:pt>
                <c:pt idx="32434">
                  <c:v>-7.4719670000000004E-3</c:v>
                </c:pt>
                <c:pt idx="32435">
                  <c:v>1.720467E-3</c:v>
                </c:pt>
                <c:pt idx="32436">
                  <c:v>1.947736E-3</c:v>
                </c:pt>
                <c:pt idx="32437">
                  <c:v>-8.2495079999999991E-3</c:v>
                </c:pt>
                <c:pt idx="32438">
                  <c:v>-2.7398460000000002E-3</c:v>
                </c:pt>
                <c:pt idx="32439">
                  <c:v>3.9010120000000001E-3</c:v>
                </c:pt>
                <c:pt idx="32440">
                  <c:v>9.3578499999999996E-4</c:v>
                </c:pt>
                <c:pt idx="32441">
                  <c:v>-1.43789E-3</c:v>
                </c:pt>
                <c:pt idx="32442">
                  <c:v>-7.3390620000000004E-3</c:v>
                </c:pt>
                <c:pt idx="32443">
                  <c:v>3.8390239999999999E-3</c:v>
                </c:pt>
                <c:pt idx="32444">
                  <c:v>-4.1340370000000001E-3</c:v>
                </c:pt>
                <c:pt idx="32445">
                  <c:v>-4.514868E-3</c:v>
                </c:pt>
                <c:pt idx="32446">
                  <c:v>-4.9849550000000001E-3</c:v>
                </c:pt>
                <c:pt idx="32447">
                  <c:v>1.806373E-3</c:v>
                </c:pt>
                <c:pt idx="32448">
                  <c:v>-7.2943900000000002E-4</c:v>
                </c:pt>
                <c:pt idx="32449">
                  <c:v>-9.6920419999999997E-3</c:v>
                </c:pt>
                <c:pt idx="32450">
                  <c:v>-7.3974100000000001E-3</c:v>
                </c:pt>
                <c:pt idx="32451">
                  <c:v>-9.8638299999999996E-4</c:v>
                </c:pt>
                <c:pt idx="32452">
                  <c:v>1.037201E-3</c:v>
                </c:pt>
                <c:pt idx="32453">
                  <c:v>7.4798200000000001E-4</c:v>
                </c:pt>
                <c:pt idx="32454">
                  <c:v>-3.3810089999999999E-3</c:v>
                </c:pt>
                <c:pt idx="32455">
                  <c:v>2.095516E-3</c:v>
                </c:pt>
                <c:pt idx="32456">
                  <c:v>-1.0965931999999999E-2</c:v>
                </c:pt>
                <c:pt idx="32457">
                  <c:v>-2.2512700000000001E-3</c:v>
                </c:pt>
                <c:pt idx="32458">
                  <c:v>4.9157020000000001E-3</c:v>
                </c:pt>
                <c:pt idx="32459">
                  <c:v>2.7281810000000001E-3</c:v>
                </c:pt>
                <c:pt idx="32460">
                  <c:v>-3.8369929999999999E-3</c:v>
                </c:pt>
                <c:pt idx="32461">
                  <c:v>9.0742899999999996E-4</c:v>
                </c:pt>
                <c:pt idx="32462">
                  <c:v>5.8525260000000003E-3</c:v>
                </c:pt>
                <c:pt idx="32463">
                  <c:v>1.1477849999999999E-3</c:v>
                </c:pt>
                <c:pt idx="32464">
                  <c:v>4.355968E-3</c:v>
                </c:pt>
                <c:pt idx="32465">
                  <c:v>5.4020580000000004E-3</c:v>
                </c:pt>
                <c:pt idx="32466">
                  <c:v>1.885227E-3</c:v>
                </c:pt>
                <c:pt idx="32467">
                  <c:v>1.0205475E-2</c:v>
                </c:pt>
                <c:pt idx="32468">
                  <c:v>-3.6483650000000002E-3</c:v>
                </c:pt>
                <c:pt idx="32469">
                  <c:v>1.0106063E-2</c:v>
                </c:pt>
                <c:pt idx="32470">
                  <c:v>4.4898359999999997E-3</c:v>
                </c:pt>
                <c:pt idx="32471">
                  <c:v>7.1015979999999998E-3</c:v>
                </c:pt>
                <c:pt idx="32472">
                  <c:v>5.572792E-3</c:v>
                </c:pt>
                <c:pt idx="32473">
                  <c:v>4.4153819999999998E-3</c:v>
                </c:pt>
                <c:pt idx="32474">
                  <c:v>1.2696381E-2</c:v>
                </c:pt>
                <c:pt idx="32475">
                  <c:v>6.3146199999999995E-4</c:v>
                </c:pt>
                <c:pt idx="32476">
                  <c:v>8.5730830000000004E-3</c:v>
                </c:pt>
                <c:pt idx="32477">
                  <c:v>4.3620940000000004E-3</c:v>
                </c:pt>
                <c:pt idx="32478">
                  <c:v>1.1450935000000001E-2</c:v>
                </c:pt>
                <c:pt idx="32479">
                  <c:v>4.7735909999999998E-3</c:v>
                </c:pt>
                <c:pt idx="32480">
                  <c:v>-9.0182200000000004E-4</c:v>
                </c:pt>
                <c:pt idx="32481">
                  <c:v>7.6839430000000004E-3</c:v>
                </c:pt>
                <c:pt idx="32482">
                  <c:v>-6.0617969999999998E-3</c:v>
                </c:pt>
                <c:pt idx="32483">
                  <c:v>1.3875159E-2</c:v>
                </c:pt>
                <c:pt idx="32484">
                  <c:v>4.1133919999999996E-3</c:v>
                </c:pt>
                <c:pt idx="32485">
                  <c:v>2.1558999999999999E-4</c:v>
                </c:pt>
                <c:pt idx="32486">
                  <c:v>4.7959980000000001E-3</c:v>
                </c:pt>
                <c:pt idx="32487">
                  <c:v>4.8386080000000003E-3</c:v>
                </c:pt>
                <c:pt idx="32488">
                  <c:v>3.553596E-3</c:v>
                </c:pt>
                <c:pt idx="32489">
                  <c:v>-1.073666E-2</c:v>
                </c:pt>
                <c:pt idx="32490">
                  <c:v>4.91385E-3</c:v>
                </c:pt>
                <c:pt idx="32491">
                  <c:v>7.3455819999999998E-3</c:v>
                </c:pt>
                <c:pt idx="32492">
                  <c:v>-1.875968E-3</c:v>
                </c:pt>
                <c:pt idx="32493">
                  <c:v>-4.1508400000000003E-3</c:v>
                </c:pt>
                <c:pt idx="32494">
                  <c:v>5.2325419999999997E-3</c:v>
                </c:pt>
                <c:pt idx="32495">
                  <c:v>-5.8821619999999998E-3</c:v>
                </c:pt>
                <c:pt idx="32496">
                  <c:v>-5.6773639999999998E-3</c:v>
                </c:pt>
                <c:pt idx="32497">
                  <c:v>2.4194450000000001E-3</c:v>
                </c:pt>
                <c:pt idx="32498">
                  <c:v>2.8104089999999998E-3</c:v>
                </c:pt>
                <c:pt idx="32499">
                  <c:v>-4.2536259999999999E-3</c:v>
                </c:pt>
                <c:pt idx="32500">
                  <c:v>-4.2377999999999999E-3</c:v>
                </c:pt>
                <c:pt idx="32501">
                  <c:v>-3.603967E-3</c:v>
                </c:pt>
                <c:pt idx="32502">
                  <c:v>-7.4953900000000002E-3</c:v>
                </c:pt>
                <c:pt idx="32503">
                  <c:v>-1.3893999999999999E-4</c:v>
                </c:pt>
                <c:pt idx="32504">
                  <c:v>2.1940900000000001E-3</c:v>
                </c:pt>
                <c:pt idx="32505">
                  <c:v>-5.304039E-3</c:v>
                </c:pt>
                <c:pt idx="32506">
                  <c:v>-3.699904E-3</c:v>
                </c:pt>
                <c:pt idx="32507">
                  <c:v>8.3591570000000007E-3</c:v>
                </c:pt>
                <c:pt idx="32508">
                  <c:v>-4.6438809999999999E-3</c:v>
                </c:pt>
                <c:pt idx="32509">
                  <c:v>-5.207672E-3</c:v>
                </c:pt>
                <c:pt idx="32510">
                  <c:v>6.7626800000000001E-3</c:v>
                </c:pt>
                <c:pt idx="32511">
                  <c:v>1.6651229999999999E-3</c:v>
                </c:pt>
                <c:pt idx="32512">
                  <c:v>6.0947200000000001E-4</c:v>
                </c:pt>
                <c:pt idx="32513">
                  <c:v>-3.2073710000000001E-3</c:v>
                </c:pt>
                <c:pt idx="32514">
                  <c:v>-1.4682009999999999E-3</c:v>
                </c:pt>
                <c:pt idx="32515">
                  <c:v>6.9519150000000004E-3</c:v>
                </c:pt>
                <c:pt idx="32516">
                  <c:v>-9.7076279999999994E-3</c:v>
                </c:pt>
                <c:pt idx="32517">
                  <c:v>1.937844E-3</c:v>
                </c:pt>
                <c:pt idx="32518">
                  <c:v>3.2131180000000001E-3</c:v>
                </c:pt>
                <c:pt idx="32519">
                  <c:v>-3.3318670000000001E-3</c:v>
                </c:pt>
                <c:pt idx="32520">
                  <c:v>3.2332820000000001E-3</c:v>
                </c:pt>
                <c:pt idx="32521">
                  <c:v>-1.6184649999999999E-3</c:v>
                </c:pt>
                <c:pt idx="32522">
                  <c:v>-2.7307399999999999E-4</c:v>
                </c:pt>
                <c:pt idx="32523">
                  <c:v>9.8195079999999994E-3</c:v>
                </c:pt>
                <c:pt idx="32524">
                  <c:v>1.4152419999999999E-3</c:v>
                </c:pt>
                <c:pt idx="32525">
                  <c:v>-2.1507309999999999E-3</c:v>
                </c:pt>
                <c:pt idx="32526">
                  <c:v>3.8315409999999999E-3</c:v>
                </c:pt>
                <c:pt idx="32527">
                  <c:v>1.0097693E-2</c:v>
                </c:pt>
                <c:pt idx="32528">
                  <c:v>-1.4074039999999999E-3</c:v>
                </c:pt>
                <c:pt idx="32529">
                  <c:v>-2.2755940000000001E-3</c:v>
                </c:pt>
                <c:pt idx="32530">
                  <c:v>-1.04269E-4</c:v>
                </c:pt>
                <c:pt idx="32531">
                  <c:v>4.5077939999999999E-3</c:v>
                </c:pt>
                <c:pt idx="32532">
                  <c:v>-1.0998614E-2</c:v>
                </c:pt>
                <c:pt idx="32533">
                  <c:v>1.6377882999999999E-2</c:v>
                </c:pt>
                <c:pt idx="32534">
                  <c:v>7.8836050000000001E-3</c:v>
                </c:pt>
                <c:pt idx="32535">
                  <c:v>3.8915260000000002E-3</c:v>
                </c:pt>
                <c:pt idx="32536">
                  <c:v>1.1976894E-2</c:v>
                </c:pt>
                <c:pt idx="32537">
                  <c:v>1.1134537E-2</c:v>
                </c:pt>
                <c:pt idx="32538">
                  <c:v>-1.0056071E-2</c:v>
                </c:pt>
                <c:pt idx="32539">
                  <c:v>9.0989820000000003E-3</c:v>
                </c:pt>
                <c:pt idx="32540">
                  <c:v>-1.680471E-2</c:v>
                </c:pt>
                <c:pt idx="32541">
                  <c:v>-8.3821969999999992E-3</c:v>
                </c:pt>
                <c:pt idx="32542">
                  <c:v>1.0460212999999999E-2</c:v>
                </c:pt>
                <c:pt idx="32543">
                  <c:v>3.3548754E-2</c:v>
                </c:pt>
                <c:pt idx="32544">
                  <c:v>1.790914E-3</c:v>
                </c:pt>
                <c:pt idx="32545">
                  <c:v>2.2774493E-2</c:v>
                </c:pt>
                <c:pt idx="32546">
                  <c:v>2.5642095E-2</c:v>
                </c:pt>
                <c:pt idx="32547">
                  <c:v>-2.4163278E-2</c:v>
                </c:pt>
                <c:pt idx="32548">
                  <c:v>-2.4554307000000001E-2</c:v>
                </c:pt>
                <c:pt idx="32549">
                  <c:v>2.5026295E-2</c:v>
                </c:pt>
                <c:pt idx="32550">
                  <c:v>1.0095003999999999E-2</c:v>
                </c:pt>
                <c:pt idx="32551">
                  <c:v>-8.4153299999999999E-4</c:v>
                </c:pt>
                <c:pt idx="32552">
                  <c:v>9.3907629999999999E-3</c:v>
                </c:pt>
                <c:pt idx="32553">
                  <c:v>2.5515138999999999E-2</c:v>
                </c:pt>
                <c:pt idx="32554">
                  <c:v>-3.0413199999999998E-4</c:v>
                </c:pt>
                <c:pt idx="32555">
                  <c:v>-1.1379421000000001E-2</c:v>
                </c:pt>
                <c:pt idx="32556">
                  <c:v>5.4023229999999997E-3</c:v>
                </c:pt>
                <c:pt idx="32557">
                  <c:v>8.4199500000000007E-3</c:v>
                </c:pt>
                <c:pt idx="32558">
                  <c:v>1.0288198E-2</c:v>
                </c:pt>
                <c:pt idx="32559">
                  <c:v>1.1278095E-2</c:v>
                </c:pt>
                <c:pt idx="32560">
                  <c:v>2.9376580000000001E-3</c:v>
                </c:pt>
                <c:pt idx="32561">
                  <c:v>1.5588738E-2</c:v>
                </c:pt>
                <c:pt idx="32562">
                  <c:v>-1.3170713000000001E-2</c:v>
                </c:pt>
                <c:pt idx="32563">
                  <c:v>1.1479239E-2</c:v>
                </c:pt>
                <c:pt idx="32564">
                  <c:v>-7.0356790000000004E-3</c:v>
                </c:pt>
                <c:pt idx="32565">
                  <c:v>3.651587E-3</c:v>
                </c:pt>
                <c:pt idx="32566">
                  <c:v>6.3839279999999997E-3</c:v>
                </c:pt>
                <c:pt idx="32567">
                  <c:v>1.0256695999999999E-2</c:v>
                </c:pt>
                <c:pt idx="32568">
                  <c:v>9.5584399999999996E-3</c:v>
                </c:pt>
                <c:pt idx="32569">
                  <c:v>-3.3954419999999998E-3</c:v>
                </c:pt>
                <c:pt idx="32570">
                  <c:v>-9.5000290000000001E-3</c:v>
                </c:pt>
                <c:pt idx="32571">
                  <c:v>3.9790279999999999E-3</c:v>
                </c:pt>
                <c:pt idx="32572">
                  <c:v>-5.0971510000000003E-3</c:v>
                </c:pt>
                <c:pt idx="32573">
                  <c:v>6.0646900000000002E-3</c:v>
                </c:pt>
                <c:pt idx="32574">
                  <c:v>-6.3419260000000003E-3</c:v>
                </c:pt>
                <c:pt idx="32575">
                  <c:v>2.3022356000000001E-2</c:v>
                </c:pt>
                <c:pt idx="32576">
                  <c:v>7.5940700000000003E-4</c:v>
                </c:pt>
                <c:pt idx="32577">
                  <c:v>-1.4176932E-2</c:v>
                </c:pt>
                <c:pt idx="32578">
                  <c:v>-6.162453E-3</c:v>
                </c:pt>
                <c:pt idx="32579">
                  <c:v>1.0362994E-2</c:v>
                </c:pt>
                <c:pt idx="32580">
                  <c:v>-2.406839E-3</c:v>
                </c:pt>
                <c:pt idx="32581">
                  <c:v>7.9968000000000001E-3</c:v>
                </c:pt>
                <c:pt idx="32582">
                  <c:v>-2.9074349999999999E-3</c:v>
                </c:pt>
                <c:pt idx="32583">
                  <c:v>4.4950880000000004E-3</c:v>
                </c:pt>
                <c:pt idx="32584">
                  <c:v>-6.8264930000000003E-3</c:v>
                </c:pt>
                <c:pt idx="32585">
                  <c:v>-1.4395461999999999E-2</c:v>
                </c:pt>
                <c:pt idx="32586">
                  <c:v>3.4032160000000001E-3</c:v>
                </c:pt>
                <c:pt idx="32587">
                  <c:v>-2.0229739999999999E-3</c:v>
                </c:pt>
                <c:pt idx="32588">
                  <c:v>-1.3824482000000001E-2</c:v>
                </c:pt>
                <c:pt idx="32589">
                  <c:v>-6.7873450000000002E-3</c:v>
                </c:pt>
                <c:pt idx="32590">
                  <c:v>-3.7386099999999998E-3</c:v>
                </c:pt>
                <c:pt idx="32591">
                  <c:v>6.7717799999999996E-4</c:v>
                </c:pt>
                <c:pt idx="32592">
                  <c:v>-1.684892E-2</c:v>
                </c:pt>
                <c:pt idx="32593">
                  <c:v>-9.2487909999999993E-3</c:v>
                </c:pt>
                <c:pt idx="32594">
                  <c:v>7.29376E-4</c:v>
                </c:pt>
                <c:pt idx="32595">
                  <c:v>-1.1633329999999999E-3</c:v>
                </c:pt>
                <c:pt idx="32596">
                  <c:v>-1.291139E-3</c:v>
                </c:pt>
                <c:pt idx="32597">
                  <c:v>-6.7780490000000004E-3</c:v>
                </c:pt>
                <c:pt idx="32598">
                  <c:v>1.201239E-3</c:v>
                </c:pt>
                <c:pt idx="32599">
                  <c:v>-1.6359113000000002E-2</c:v>
                </c:pt>
                <c:pt idx="32600">
                  <c:v>-2.6816880000000002E-3</c:v>
                </c:pt>
                <c:pt idx="32601">
                  <c:v>7.2766699999999998E-3</c:v>
                </c:pt>
                <c:pt idx="32602">
                  <c:v>9.7821580000000009E-3</c:v>
                </c:pt>
                <c:pt idx="32603">
                  <c:v>-3.1056769999999998E-3</c:v>
                </c:pt>
                <c:pt idx="32604">
                  <c:v>-5.5912039999999998E-3</c:v>
                </c:pt>
                <c:pt idx="32605">
                  <c:v>3.6997649999999998E-3</c:v>
                </c:pt>
                <c:pt idx="32606">
                  <c:v>5.3846320000000003E-3</c:v>
                </c:pt>
                <c:pt idx="32607">
                  <c:v>4.164638E-3</c:v>
                </c:pt>
                <c:pt idx="32608">
                  <c:v>2.9176699999999998E-3</c:v>
                </c:pt>
                <c:pt idx="32609">
                  <c:v>4.561107E-3</c:v>
                </c:pt>
                <c:pt idx="32610">
                  <c:v>-3.7034500000000001E-4</c:v>
                </c:pt>
                <c:pt idx="32611">
                  <c:v>-8.880209E-3</c:v>
                </c:pt>
                <c:pt idx="32612">
                  <c:v>6.7333059999999997E-3</c:v>
                </c:pt>
                <c:pt idx="32613">
                  <c:v>-1.8984699999999999E-4</c:v>
                </c:pt>
                <c:pt idx="32614" formatCode="0.00E+00">
                  <c:v>-2.7024400000000002E-5</c:v>
                </c:pt>
                <c:pt idx="32615">
                  <c:v>-4.099264E-3</c:v>
                </c:pt>
                <c:pt idx="32616">
                  <c:v>2.0357840000000001E-3</c:v>
                </c:pt>
                <c:pt idx="32617">
                  <c:v>-5.3571519999999996E-3</c:v>
                </c:pt>
                <c:pt idx="32618">
                  <c:v>-4.2380270000000001E-3</c:v>
                </c:pt>
                <c:pt idx="32619">
                  <c:v>-5.1421699999999997E-3</c:v>
                </c:pt>
                <c:pt idx="32620">
                  <c:v>-5.6227450000000002E-3</c:v>
                </c:pt>
                <c:pt idx="32621">
                  <c:v>1.156598E-3</c:v>
                </c:pt>
                <c:pt idx="32622">
                  <c:v>-1.330033E-3</c:v>
                </c:pt>
                <c:pt idx="32623">
                  <c:v>-6.6694040000000003E-3</c:v>
                </c:pt>
                <c:pt idx="32624">
                  <c:v>-8.3602450000000005E-3</c:v>
                </c:pt>
                <c:pt idx="32625">
                  <c:v>6.0205579999999996E-3</c:v>
                </c:pt>
                <c:pt idx="32626">
                  <c:v>-8.2326799999999992E-3</c:v>
                </c:pt>
                <c:pt idx="32627">
                  <c:v>-5.4691169999999999E-3</c:v>
                </c:pt>
                <c:pt idx="32628">
                  <c:v>5.9696599999999999E-4</c:v>
                </c:pt>
                <c:pt idx="32629">
                  <c:v>-2.4550169999999999E-3</c:v>
                </c:pt>
                <c:pt idx="32630">
                  <c:v>-1.0348919999999999E-3</c:v>
                </c:pt>
                <c:pt idx="32631">
                  <c:v>-9.0659199999999999E-3</c:v>
                </c:pt>
                <c:pt idx="32632">
                  <c:v>-1.484864E-3</c:v>
                </c:pt>
                <c:pt idx="32633">
                  <c:v>-7.1387899999999995E-4</c:v>
                </c:pt>
                <c:pt idx="32634">
                  <c:v>-1.9919180000000001E-3</c:v>
                </c:pt>
                <c:pt idx="32635">
                  <c:v>4.7581300000000002E-3</c:v>
                </c:pt>
                <c:pt idx="32636">
                  <c:v>-1.0266498000000001E-2</c:v>
                </c:pt>
                <c:pt idx="32637">
                  <c:v>6.2589489999999998E-3</c:v>
                </c:pt>
                <c:pt idx="32638">
                  <c:v>2.0964200000000001E-4</c:v>
                </c:pt>
                <c:pt idx="32639">
                  <c:v>-5.3406520000000004E-3</c:v>
                </c:pt>
                <c:pt idx="32640">
                  <c:v>-2.27104E-4</c:v>
                </c:pt>
                <c:pt idx="32641">
                  <c:v>-9.4147439999999992E-3</c:v>
                </c:pt>
                <c:pt idx="32642">
                  <c:v>3.392347E-3</c:v>
                </c:pt>
                <c:pt idx="32643">
                  <c:v>-7.9653899999999997E-4</c:v>
                </c:pt>
                <c:pt idx="32644">
                  <c:v>-1.1578789999999999E-3</c:v>
                </c:pt>
                <c:pt idx="32645">
                  <c:v>-2.2385899999999999E-3</c:v>
                </c:pt>
                <c:pt idx="32646">
                  <c:v>3.8213320000000002E-3</c:v>
                </c:pt>
                <c:pt idx="32647">
                  <c:v>-6.1279719999999998E-3</c:v>
                </c:pt>
                <c:pt idx="32648">
                  <c:v>-3.9042600000000001E-3</c:v>
                </c:pt>
                <c:pt idx="32649">
                  <c:v>8.3537379999999994E-3</c:v>
                </c:pt>
                <c:pt idx="32650">
                  <c:v>-6.645158E-3</c:v>
                </c:pt>
                <c:pt idx="32651">
                  <c:v>-1.1595975E-2</c:v>
                </c:pt>
                <c:pt idx="32652">
                  <c:v>-8.2835840000000001E-3</c:v>
                </c:pt>
                <c:pt idx="32653">
                  <c:v>-7.2097970000000004E-3</c:v>
                </c:pt>
                <c:pt idx="32654">
                  <c:v>-1.838227E-3</c:v>
                </c:pt>
                <c:pt idx="32655">
                  <c:v>-4.6017890000000002E-3</c:v>
                </c:pt>
                <c:pt idx="32656">
                  <c:v>-3.0597430000000002E-3</c:v>
                </c:pt>
                <c:pt idx="32657">
                  <c:v>-6.1929519999999998E-3</c:v>
                </c:pt>
                <c:pt idx="32658">
                  <c:v>1.025799E-3</c:v>
                </c:pt>
                <c:pt idx="32659">
                  <c:v>-6.1338419999999996E-3</c:v>
                </c:pt>
                <c:pt idx="32660">
                  <c:v>-5.9516450000000002E-3</c:v>
                </c:pt>
                <c:pt idx="32661">
                  <c:v>4.7702420000000001E-3</c:v>
                </c:pt>
                <c:pt idx="32662">
                  <c:v>4.7044490000000003E-3</c:v>
                </c:pt>
                <c:pt idx="32663" formatCode="0.00E+00">
                  <c:v>5.3504500000000002E-5</c:v>
                </c:pt>
                <c:pt idx="32664">
                  <c:v>-3.9263249999999996E-3</c:v>
                </c:pt>
                <c:pt idx="32665">
                  <c:v>2.4831050000000002E-3</c:v>
                </c:pt>
                <c:pt idx="32666">
                  <c:v>4.6811129999999998E-3</c:v>
                </c:pt>
                <c:pt idx="32667">
                  <c:v>5.3149460000000001E-3</c:v>
                </c:pt>
                <c:pt idx="32668">
                  <c:v>6.7585450000000004E-3</c:v>
                </c:pt>
                <c:pt idx="32669">
                  <c:v>2.052739E-3</c:v>
                </c:pt>
                <c:pt idx="32670">
                  <c:v>5.2933370000000004E-3</c:v>
                </c:pt>
                <c:pt idx="32671">
                  <c:v>4.1503080000000001E-3</c:v>
                </c:pt>
                <c:pt idx="32672">
                  <c:v>4.4619239999999999E-3</c:v>
                </c:pt>
                <c:pt idx="32673">
                  <c:v>2.4536340000000001E-3</c:v>
                </c:pt>
                <c:pt idx="32674">
                  <c:v>7.402535E-3</c:v>
                </c:pt>
                <c:pt idx="32675">
                  <c:v>1.236518E-3</c:v>
                </c:pt>
                <c:pt idx="32676">
                  <c:v>5.2821129999999997E-3</c:v>
                </c:pt>
                <c:pt idx="32677">
                  <c:v>3.7531919999999998E-3</c:v>
                </c:pt>
                <c:pt idx="32678">
                  <c:v>5.7631949999999996E-3</c:v>
                </c:pt>
                <c:pt idx="32679">
                  <c:v>1.289351E-3</c:v>
                </c:pt>
                <c:pt idx="32680">
                  <c:v>2.1369959999999999E-3</c:v>
                </c:pt>
                <c:pt idx="32681">
                  <c:v>6.0702179999999996E-3</c:v>
                </c:pt>
                <c:pt idx="32682">
                  <c:v>-2.5892299999999999E-4</c:v>
                </c:pt>
                <c:pt idx="32683">
                  <c:v>6.2945830000000003E-3</c:v>
                </c:pt>
                <c:pt idx="32684">
                  <c:v>-1.2776580000000001E-3</c:v>
                </c:pt>
                <c:pt idx="32685">
                  <c:v>2.2872489999999999E-3</c:v>
                </c:pt>
                <c:pt idx="32686">
                  <c:v>7.6704360000000001E-3</c:v>
                </c:pt>
                <c:pt idx="32687">
                  <c:v>2.1236039999999999E-3</c:v>
                </c:pt>
                <c:pt idx="32688">
                  <c:v>3.0389060000000001E-3</c:v>
                </c:pt>
                <c:pt idx="32689">
                  <c:v>-1.534007E-3</c:v>
                </c:pt>
                <c:pt idx="32690">
                  <c:v>-1.4190209999999999E-3</c:v>
                </c:pt>
                <c:pt idx="32691">
                  <c:v>5.1978689999999999E-3</c:v>
                </c:pt>
                <c:pt idx="32692" formatCode="0.00E+00">
                  <c:v>-2.69094E-5</c:v>
                </c:pt>
                <c:pt idx="32693">
                  <c:v>-3.039211E-3</c:v>
                </c:pt>
                <c:pt idx="32694" formatCode="0.00E+00">
                  <c:v>-2.88005E-5</c:v>
                </c:pt>
                <c:pt idx="32695">
                  <c:v>2.5195780000000002E-3</c:v>
                </c:pt>
                <c:pt idx="32696">
                  <c:v>3.614557E-3</c:v>
                </c:pt>
                <c:pt idx="32697">
                  <c:v>-4.7794609999999996E-3</c:v>
                </c:pt>
                <c:pt idx="32698">
                  <c:v>8.497E-4</c:v>
                </c:pt>
                <c:pt idx="32699">
                  <c:v>-2.4342439999999999E-3</c:v>
                </c:pt>
                <c:pt idx="32700">
                  <c:v>9.1858599999999999E-4</c:v>
                </c:pt>
                <c:pt idx="32701">
                  <c:v>-6.5555759999999996E-3</c:v>
                </c:pt>
                <c:pt idx="32702">
                  <c:v>1.4422510000000001E-3</c:v>
                </c:pt>
                <c:pt idx="32703">
                  <c:v>-4.1996560000000004E-3</c:v>
                </c:pt>
                <c:pt idx="32704">
                  <c:v>-3.6545179999999998E-3</c:v>
                </c:pt>
                <c:pt idx="32705">
                  <c:v>-1.11981E-4</c:v>
                </c:pt>
                <c:pt idx="32706" formatCode="0.00E+00">
                  <c:v>-5.0195499999999997E-5</c:v>
                </c:pt>
                <c:pt idx="32707">
                  <c:v>-3.5956619999999999E-3</c:v>
                </c:pt>
                <c:pt idx="32708">
                  <c:v>-5.2393769999999999E-3</c:v>
                </c:pt>
                <c:pt idx="32709">
                  <c:v>2.4726799999999998E-4</c:v>
                </c:pt>
                <c:pt idx="32710">
                  <c:v>-1.0373019999999999E-3</c:v>
                </c:pt>
                <c:pt idx="32711" formatCode="0.00E+00">
                  <c:v>2.2103299999999999E-5</c:v>
                </c:pt>
                <c:pt idx="32712">
                  <c:v>1.240576E-3</c:v>
                </c:pt>
                <c:pt idx="32713">
                  <c:v>-4.6141180000000004E-3</c:v>
                </c:pt>
                <c:pt idx="32714">
                  <c:v>3.2393919999999998E-3</c:v>
                </c:pt>
                <c:pt idx="32715">
                  <c:v>-9.3644500000000005E-4</c:v>
                </c:pt>
                <c:pt idx="32716">
                  <c:v>5.6001310000000004E-3</c:v>
                </c:pt>
                <c:pt idx="32717">
                  <c:v>2.4520079999999999E-3</c:v>
                </c:pt>
                <c:pt idx="32718">
                  <c:v>-1.0135999999999999E-3</c:v>
                </c:pt>
                <c:pt idx="32719">
                  <c:v>-2.1252099999999999E-4</c:v>
                </c:pt>
                <c:pt idx="32720">
                  <c:v>-1.097731E-3</c:v>
                </c:pt>
                <c:pt idx="32721">
                  <c:v>-1.7068399999999999E-4</c:v>
                </c:pt>
                <c:pt idx="32722">
                  <c:v>-2.6205E-3</c:v>
                </c:pt>
                <c:pt idx="32723">
                  <c:v>2.0690600000000002E-3</c:v>
                </c:pt>
                <c:pt idx="32724">
                  <c:v>5.8302930000000003E-3</c:v>
                </c:pt>
                <c:pt idx="32725">
                  <c:v>3.3607440000000001E-3</c:v>
                </c:pt>
                <c:pt idx="32726">
                  <c:v>2.9464830000000002E-3</c:v>
                </c:pt>
                <c:pt idx="32727">
                  <c:v>1.990941E-3</c:v>
                </c:pt>
                <c:pt idx="32728">
                  <c:v>2.6749539999999998E-3</c:v>
                </c:pt>
                <c:pt idx="32729">
                  <c:v>1.2962360000000001E-3</c:v>
                </c:pt>
                <c:pt idx="32730">
                  <c:v>3.6232690000000001E-3</c:v>
                </c:pt>
                <c:pt idx="32731">
                  <c:v>1.251191E-3</c:v>
                </c:pt>
                <c:pt idx="32732">
                  <c:v>4.913494E-3</c:v>
                </c:pt>
                <c:pt idx="32733">
                  <c:v>7.9571399999999999E-4</c:v>
                </c:pt>
                <c:pt idx="32734">
                  <c:v>2.5817689999999998E-3</c:v>
                </c:pt>
                <c:pt idx="32735">
                  <c:v>2.8563410000000001E-3</c:v>
                </c:pt>
                <c:pt idx="32736">
                  <c:v>8.1001430000000006E-3</c:v>
                </c:pt>
                <c:pt idx="32737">
                  <c:v>7.3091830000000003E-3</c:v>
                </c:pt>
                <c:pt idx="32738">
                  <c:v>2.6454579999999998E-3</c:v>
                </c:pt>
                <c:pt idx="32739">
                  <c:v>2.465428E-3</c:v>
                </c:pt>
                <c:pt idx="32740">
                  <c:v>2.8364559999999998E-3</c:v>
                </c:pt>
                <c:pt idx="32741">
                  <c:v>2.1229949999999999E-3</c:v>
                </c:pt>
                <c:pt idx="32742">
                  <c:v>3.5535940000000002E-3</c:v>
                </c:pt>
                <c:pt idx="32743">
                  <c:v>3.2345469999999999E-3</c:v>
                </c:pt>
                <c:pt idx="32744">
                  <c:v>8.2446499999999992E-3</c:v>
                </c:pt>
                <c:pt idx="32745">
                  <c:v>4.4398499999999999E-4</c:v>
                </c:pt>
                <c:pt idx="32746">
                  <c:v>-4.180263E-3</c:v>
                </c:pt>
                <c:pt idx="32747">
                  <c:v>1.748466E-3</c:v>
                </c:pt>
                <c:pt idx="32748">
                  <c:v>5.276205E-3</c:v>
                </c:pt>
                <c:pt idx="32749">
                  <c:v>1.878277E-3</c:v>
                </c:pt>
                <c:pt idx="32750">
                  <c:v>4.4703319999999996E-3</c:v>
                </c:pt>
                <c:pt idx="32751">
                  <c:v>5.3150869999999996E-3</c:v>
                </c:pt>
                <c:pt idx="32752">
                  <c:v>2.6343489999999998E-3</c:v>
                </c:pt>
                <c:pt idx="32753">
                  <c:v>1.91636E-3</c:v>
                </c:pt>
                <c:pt idx="32754">
                  <c:v>4.6536320000000004E-3</c:v>
                </c:pt>
                <c:pt idx="32755">
                  <c:v>4.8160850000000003E-3</c:v>
                </c:pt>
                <c:pt idx="32756">
                  <c:v>1.90653E-3</c:v>
                </c:pt>
                <c:pt idx="32757">
                  <c:v>5.2482650000000002E-3</c:v>
                </c:pt>
                <c:pt idx="32758">
                  <c:v>7.3245669999999997E-3</c:v>
                </c:pt>
                <c:pt idx="32759">
                  <c:v>2.296785E-3</c:v>
                </c:pt>
                <c:pt idx="32760">
                  <c:v>6.7867359999999998E-3</c:v>
                </c:pt>
                <c:pt idx="32761">
                  <c:v>5.1859100000000002E-3</c:v>
                </c:pt>
                <c:pt idx="32762">
                  <c:v>1.1163569999999999E-3</c:v>
                </c:pt>
                <c:pt idx="32763">
                  <c:v>5.1659599999999998E-3</c:v>
                </c:pt>
                <c:pt idx="32764">
                  <c:v>-2.2265940000000001E-3</c:v>
                </c:pt>
                <c:pt idx="32765">
                  <c:v>5.6984410000000003E-3</c:v>
                </c:pt>
                <c:pt idx="32766">
                  <c:v>2.853717E-3</c:v>
                </c:pt>
                <c:pt idx="32767">
                  <c:v>4.9956970000000003E-3</c:v>
                </c:pt>
                <c:pt idx="32768">
                  <c:v>1.4349219999999999E-3</c:v>
                </c:pt>
                <c:pt idx="32769">
                  <c:v>-1.9147000000000001E-4</c:v>
                </c:pt>
                <c:pt idx="32770">
                  <c:v>6.2919339999999999E-3</c:v>
                </c:pt>
                <c:pt idx="32771">
                  <c:v>2.90234E-4</c:v>
                </c:pt>
                <c:pt idx="32772">
                  <c:v>3.8175769999999999E-3</c:v>
                </c:pt>
                <c:pt idx="32773">
                  <c:v>2.475344E-3</c:v>
                </c:pt>
                <c:pt idx="32774">
                  <c:v>-5.1156659999999996E-3</c:v>
                </c:pt>
                <c:pt idx="32775">
                  <c:v>-6.5220899999999995E-4</c:v>
                </c:pt>
                <c:pt idx="32776">
                  <c:v>2.284229E-3</c:v>
                </c:pt>
                <c:pt idx="32777">
                  <c:v>4.1114239999999998E-3</c:v>
                </c:pt>
                <c:pt idx="32778">
                  <c:v>-8.6053300000000002E-4</c:v>
                </c:pt>
                <c:pt idx="32779">
                  <c:v>4.9048799999999997E-4</c:v>
                </c:pt>
                <c:pt idx="32780">
                  <c:v>-1.2439630000000001E-3</c:v>
                </c:pt>
                <c:pt idx="32781">
                  <c:v>1.7683299999999999E-4</c:v>
                </c:pt>
                <c:pt idx="32782">
                  <c:v>1.7540959999999999E-3</c:v>
                </c:pt>
                <c:pt idx="32783">
                  <c:v>7.4875300000000001E-4</c:v>
                </c:pt>
                <c:pt idx="32784">
                  <c:v>7.3150309999999996E-3</c:v>
                </c:pt>
                <c:pt idx="32785">
                  <c:v>-1.66854E-4</c:v>
                </c:pt>
                <c:pt idx="32786">
                  <c:v>5.7690400000000005E-4</c:v>
                </c:pt>
                <c:pt idx="32787">
                  <c:v>-8.4202799999999998E-4</c:v>
                </c:pt>
                <c:pt idx="32788">
                  <c:v>1.3621550000000001E-3</c:v>
                </c:pt>
                <c:pt idx="32789">
                  <c:v>-9.8994899999999995E-4</c:v>
                </c:pt>
                <c:pt idx="32790">
                  <c:v>4.014765E-3</c:v>
                </c:pt>
                <c:pt idx="32791">
                  <c:v>5.76313E-3</c:v>
                </c:pt>
                <c:pt idx="32792">
                  <c:v>2.003229E-3</c:v>
                </c:pt>
                <c:pt idx="32793">
                  <c:v>2.9614340000000002E-3</c:v>
                </c:pt>
                <c:pt idx="32794">
                  <c:v>-1.407773E-3</c:v>
                </c:pt>
                <c:pt idx="32795">
                  <c:v>5.4592200000000001E-4</c:v>
                </c:pt>
                <c:pt idx="32796">
                  <c:v>1.074724E-3</c:v>
                </c:pt>
                <c:pt idx="32797">
                  <c:v>1.500829E-3</c:v>
                </c:pt>
                <c:pt idx="32798">
                  <c:v>5.1726099999999998E-4</c:v>
                </c:pt>
                <c:pt idx="32799">
                  <c:v>1.593178E-3</c:v>
                </c:pt>
                <c:pt idx="32800">
                  <c:v>-3.9217089999999998E-3</c:v>
                </c:pt>
                <c:pt idx="32801">
                  <c:v>3.90106E-3</c:v>
                </c:pt>
                <c:pt idx="32802">
                  <c:v>3.7629550000000001E-3</c:v>
                </c:pt>
                <c:pt idx="32803">
                  <c:v>-1.202509E-3</c:v>
                </c:pt>
                <c:pt idx="32804" formatCode="0.00E+00">
                  <c:v>1.01426E-5</c:v>
                </c:pt>
                <c:pt idx="32805">
                  <c:v>-1.015707E-3</c:v>
                </c:pt>
                <c:pt idx="32806">
                  <c:v>5.0764899999999999E-4</c:v>
                </c:pt>
                <c:pt idx="32807">
                  <c:v>-2.6774920000000001E-3</c:v>
                </c:pt>
                <c:pt idx="32808" formatCode="0.00E+00">
                  <c:v>-1.10471E-5</c:v>
                </c:pt>
                <c:pt idx="32809">
                  <c:v>1.499231E-3</c:v>
                </c:pt>
                <c:pt idx="32810">
                  <c:v>9.4958E-4</c:v>
                </c:pt>
                <c:pt idx="32811">
                  <c:v>5.6977299999999998E-3</c:v>
                </c:pt>
                <c:pt idx="32812">
                  <c:v>1.8237290000000001E-3</c:v>
                </c:pt>
                <c:pt idx="32813">
                  <c:v>-4.4072690000000001E-3</c:v>
                </c:pt>
                <c:pt idx="32814">
                  <c:v>-2.1316339999999999E-3</c:v>
                </c:pt>
                <c:pt idx="32815">
                  <c:v>-2.6432270000000002E-3</c:v>
                </c:pt>
                <c:pt idx="32816">
                  <c:v>2.2883259999999998E-3</c:v>
                </c:pt>
                <c:pt idx="32817">
                  <c:v>1.219866E-3</c:v>
                </c:pt>
                <c:pt idx="32818">
                  <c:v>1.7979899999999999E-4</c:v>
                </c:pt>
                <c:pt idx="32819">
                  <c:v>5.8486599999999997E-4</c:v>
                </c:pt>
                <c:pt idx="32820">
                  <c:v>2.0368E-4</c:v>
                </c:pt>
                <c:pt idx="32821">
                  <c:v>3.2170469999999998E-3</c:v>
                </c:pt>
                <c:pt idx="32822">
                  <c:v>6.3741899999999996E-4</c:v>
                </c:pt>
                <c:pt idx="32823">
                  <c:v>4.5019800000000002E-4</c:v>
                </c:pt>
                <c:pt idx="32824">
                  <c:v>7.1410359999999999E-3</c:v>
                </c:pt>
                <c:pt idx="32825">
                  <c:v>-3.7185360000000002E-3</c:v>
                </c:pt>
                <c:pt idx="32826">
                  <c:v>1.3680000000000001E-3</c:v>
                </c:pt>
                <c:pt idx="32827">
                  <c:v>1.426323E-3</c:v>
                </c:pt>
                <c:pt idx="32828">
                  <c:v>8.1815470000000008E-3</c:v>
                </c:pt>
                <c:pt idx="32829">
                  <c:v>2.5492280000000002E-3</c:v>
                </c:pt>
                <c:pt idx="32830">
                  <c:v>3.256119E-3</c:v>
                </c:pt>
                <c:pt idx="32831">
                  <c:v>-4.0412999999999999E-4</c:v>
                </c:pt>
                <c:pt idx="32832">
                  <c:v>5.4834710000000002E-3</c:v>
                </c:pt>
                <c:pt idx="32833">
                  <c:v>1.8940630000000001E-3</c:v>
                </c:pt>
                <c:pt idx="32834">
                  <c:v>-2.076722E-3</c:v>
                </c:pt>
                <c:pt idx="32835">
                  <c:v>3.249334E-3</c:v>
                </c:pt>
                <c:pt idx="32836">
                  <c:v>1.3756720000000001E-3</c:v>
                </c:pt>
                <c:pt idx="32837">
                  <c:v>4.4673359999999997E-3</c:v>
                </c:pt>
                <c:pt idx="32838">
                  <c:v>2.5127259999999998E-3</c:v>
                </c:pt>
                <c:pt idx="32839">
                  <c:v>-2.5992110000000001E-3</c:v>
                </c:pt>
                <c:pt idx="32840">
                  <c:v>1.037363E-2</c:v>
                </c:pt>
                <c:pt idx="32841">
                  <c:v>1.8507160000000001E-3</c:v>
                </c:pt>
                <c:pt idx="32842">
                  <c:v>7.1127689999999997E-3</c:v>
                </c:pt>
                <c:pt idx="32843">
                  <c:v>6.4648229999999998E-3</c:v>
                </c:pt>
                <c:pt idx="32844">
                  <c:v>3.4947110000000002E-3</c:v>
                </c:pt>
                <c:pt idx="32845">
                  <c:v>4.4257519999999998E-3</c:v>
                </c:pt>
                <c:pt idx="32846">
                  <c:v>2.8375319999999998E-3</c:v>
                </c:pt>
                <c:pt idx="32847">
                  <c:v>6.3973800000000003E-3</c:v>
                </c:pt>
                <c:pt idx="32848">
                  <c:v>1.6735159999999999E-3</c:v>
                </c:pt>
                <c:pt idx="32849">
                  <c:v>7.5990490000000001E-3</c:v>
                </c:pt>
                <c:pt idx="32850">
                  <c:v>1.0453997E-2</c:v>
                </c:pt>
                <c:pt idx="32851">
                  <c:v>1.0892569999999999E-3</c:v>
                </c:pt>
                <c:pt idx="32852">
                  <c:v>3.1456230000000002E-3</c:v>
                </c:pt>
                <c:pt idx="32853">
                  <c:v>-3.2076140000000001E-3</c:v>
                </c:pt>
                <c:pt idx="32854">
                  <c:v>5.9648920000000003E-3</c:v>
                </c:pt>
                <c:pt idx="32855">
                  <c:v>7.3776989999999997E-3</c:v>
                </c:pt>
                <c:pt idx="32856">
                  <c:v>3.1982769999999998E-3</c:v>
                </c:pt>
                <c:pt idx="32857">
                  <c:v>6.25239E-3</c:v>
                </c:pt>
                <c:pt idx="32858" formatCode="0.00E+00">
                  <c:v>5.9399299999999999E-5</c:v>
                </c:pt>
                <c:pt idx="32859">
                  <c:v>3.9430869999999996E-3</c:v>
                </c:pt>
                <c:pt idx="32860">
                  <c:v>-2.9173549999999999E-3</c:v>
                </c:pt>
                <c:pt idx="32861">
                  <c:v>1.337045E-3</c:v>
                </c:pt>
                <c:pt idx="32862">
                  <c:v>2.1795790000000001E-3</c:v>
                </c:pt>
                <c:pt idx="32863">
                  <c:v>2.4887720000000002E-3</c:v>
                </c:pt>
                <c:pt idx="32864">
                  <c:v>3.4714920000000001E-3</c:v>
                </c:pt>
                <c:pt idx="32865">
                  <c:v>2.585192E-3</c:v>
                </c:pt>
                <c:pt idx="32866">
                  <c:v>5.4715129999999999E-3</c:v>
                </c:pt>
                <c:pt idx="32867">
                  <c:v>-4.2556829999999997E-3</c:v>
                </c:pt>
                <c:pt idx="32868">
                  <c:v>3.165761E-3</c:v>
                </c:pt>
                <c:pt idx="32869">
                  <c:v>4.5620569999999996E-3</c:v>
                </c:pt>
                <c:pt idx="32870">
                  <c:v>1.71516E-4</c:v>
                </c:pt>
                <c:pt idx="32871">
                  <c:v>2.3105669999999999E-3</c:v>
                </c:pt>
                <c:pt idx="32872">
                  <c:v>-1.28593E-3</c:v>
                </c:pt>
                <c:pt idx="32873">
                  <c:v>-1.3029739999999999E-3</c:v>
                </c:pt>
                <c:pt idx="32874">
                  <c:v>1.7418310000000001E-3</c:v>
                </c:pt>
                <c:pt idx="32875">
                  <c:v>-1.09864E-4</c:v>
                </c:pt>
                <c:pt idx="32876">
                  <c:v>9.9217679999999992E-3</c:v>
                </c:pt>
                <c:pt idx="32877" formatCode="0.00E+00">
                  <c:v>-4.9639699999999998E-5</c:v>
                </c:pt>
                <c:pt idx="32878">
                  <c:v>3.6791800000000002E-3</c:v>
                </c:pt>
                <c:pt idx="32879">
                  <c:v>2.127089E-3</c:v>
                </c:pt>
                <c:pt idx="32880">
                  <c:v>-2.4257609999999998E-3</c:v>
                </c:pt>
                <c:pt idx="32881">
                  <c:v>1.5703119999999999E-3</c:v>
                </c:pt>
                <c:pt idx="32882">
                  <c:v>9.6540700000000005E-4</c:v>
                </c:pt>
                <c:pt idx="32883">
                  <c:v>3.3015319999999998E-3</c:v>
                </c:pt>
                <c:pt idx="32884">
                  <c:v>2.8098099999999998E-3</c:v>
                </c:pt>
                <c:pt idx="32885">
                  <c:v>2.2406919999999999E-3</c:v>
                </c:pt>
                <c:pt idx="32886">
                  <c:v>4.4744759999999998E-3</c:v>
                </c:pt>
                <c:pt idx="32887">
                  <c:v>9.7082099999999997E-4</c:v>
                </c:pt>
                <c:pt idx="32888">
                  <c:v>2.6122659999999998E-3</c:v>
                </c:pt>
                <c:pt idx="32889">
                  <c:v>3.4905769999999999E-3</c:v>
                </c:pt>
                <c:pt idx="32890">
                  <c:v>3.4939250000000002E-3</c:v>
                </c:pt>
                <c:pt idx="32891">
                  <c:v>2.5951080000000001E-3</c:v>
                </c:pt>
                <c:pt idx="32892">
                  <c:v>6.0188569999999999E-3</c:v>
                </c:pt>
                <c:pt idx="32893">
                  <c:v>4.9559890000000001E-3</c:v>
                </c:pt>
                <c:pt idx="32894">
                  <c:v>3.012743E-3</c:v>
                </c:pt>
                <c:pt idx="32895">
                  <c:v>9.1270940000000005E-3</c:v>
                </c:pt>
                <c:pt idx="32896">
                  <c:v>5.925708E-3</c:v>
                </c:pt>
                <c:pt idx="32897">
                  <c:v>5.4849549999999997E-3</c:v>
                </c:pt>
                <c:pt idx="32898">
                  <c:v>5.2462209999999997E-3</c:v>
                </c:pt>
                <c:pt idx="32899">
                  <c:v>5.7572819999999999E-3</c:v>
                </c:pt>
                <c:pt idx="32900">
                  <c:v>5.0615369999999996E-3</c:v>
                </c:pt>
                <c:pt idx="32901">
                  <c:v>1.9416430000000001E-3</c:v>
                </c:pt>
                <c:pt idx="32902">
                  <c:v>5.3410180000000003E-3</c:v>
                </c:pt>
                <c:pt idx="32903">
                  <c:v>3.225136E-3</c:v>
                </c:pt>
                <c:pt idx="32904">
                  <c:v>-6.8782100000000003E-4</c:v>
                </c:pt>
                <c:pt idx="32905">
                  <c:v>2.4690900000000002E-3</c:v>
                </c:pt>
                <c:pt idx="32906">
                  <c:v>3.465161E-3</c:v>
                </c:pt>
                <c:pt idx="32907">
                  <c:v>6.6534979999999999E-3</c:v>
                </c:pt>
                <c:pt idx="32908">
                  <c:v>7.3502079999999996E-3</c:v>
                </c:pt>
                <c:pt idx="32909">
                  <c:v>3.9682600000000004E-3</c:v>
                </c:pt>
                <c:pt idx="32910">
                  <c:v>5.2357970000000004E-3</c:v>
                </c:pt>
                <c:pt idx="32911">
                  <c:v>3.194218E-3</c:v>
                </c:pt>
                <c:pt idx="32912">
                  <c:v>3.131595E-3</c:v>
                </c:pt>
                <c:pt idx="32913">
                  <c:v>4.0858049999999996E-3</c:v>
                </c:pt>
                <c:pt idx="32914">
                  <c:v>4.6862600000000003E-3</c:v>
                </c:pt>
                <c:pt idx="32915">
                  <c:v>7.3052120000000002E-3</c:v>
                </c:pt>
                <c:pt idx="32916">
                  <c:v>-3.36397E-4</c:v>
                </c:pt>
                <c:pt idx="32917">
                  <c:v>4.5169479999999998E-3</c:v>
                </c:pt>
                <c:pt idx="32918">
                  <c:v>5.6259270000000002E-3</c:v>
                </c:pt>
                <c:pt idx="32919">
                  <c:v>6.7484399999999996E-4</c:v>
                </c:pt>
                <c:pt idx="32920">
                  <c:v>6.9658999999999997E-3</c:v>
                </c:pt>
                <c:pt idx="32921">
                  <c:v>3.529623E-3</c:v>
                </c:pt>
                <c:pt idx="32922">
                  <c:v>2.0377339999999998E-3</c:v>
                </c:pt>
                <c:pt idx="32923">
                  <c:v>6.6330190000000004E-3</c:v>
                </c:pt>
                <c:pt idx="32924">
                  <c:v>-2.185027E-3</c:v>
                </c:pt>
                <c:pt idx="32925">
                  <c:v>7.509412E-3</c:v>
                </c:pt>
                <c:pt idx="32926" formatCode="0.00E+00">
                  <c:v>3.0394200000000001E-5</c:v>
                </c:pt>
                <c:pt idx="32927">
                  <c:v>8.0547650000000002E-3</c:v>
                </c:pt>
                <c:pt idx="32928">
                  <c:v>4.6369280000000002E-3</c:v>
                </c:pt>
                <c:pt idx="32929">
                  <c:v>2.7343659999999998E-3</c:v>
                </c:pt>
                <c:pt idx="32930">
                  <c:v>4.0276340000000004E-3</c:v>
                </c:pt>
                <c:pt idx="32931">
                  <c:v>5.2106110000000004E-3</c:v>
                </c:pt>
                <c:pt idx="32932">
                  <c:v>-1.831598E-3</c:v>
                </c:pt>
                <c:pt idx="32933">
                  <c:v>1.6635339999999999E-3</c:v>
                </c:pt>
                <c:pt idx="32934">
                  <c:v>3.1473209999999998E-3</c:v>
                </c:pt>
                <c:pt idx="32935">
                  <c:v>5.6192669999999998E-3</c:v>
                </c:pt>
                <c:pt idx="32936">
                  <c:v>4.0447809999999999E-3</c:v>
                </c:pt>
                <c:pt idx="32937">
                  <c:v>1.789349E-3</c:v>
                </c:pt>
                <c:pt idx="32938">
                  <c:v>1.4251680000000001E-3</c:v>
                </c:pt>
                <c:pt idx="32939">
                  <c:v>3.4880530000000001E-3</c:v>
                </c:pt>
                <c:pt idx="32940">
                  <c:v>8.7567000000000005E-4</c:v>
                </c:pt>
                <c:pt idx="32941">
                  <c:v>8.1441700000000001E-4</c:v>
                </c:pt>
                <c:pt idx="32942">
                  <c:v>3.0417690000000002E-3</c:v>
                </c:pt>
                <c:pt idx="32943">
                  <c:v>4.3312719999999997E-3</c:v>
                </c:pt>
                <c:pt idx="32944">
                  <c:v>8.1594159999999992E-3</c:v>
                </c:pt>
                <c:pt idx="32945">
                  <c:v>9.2094300000000002E-4</c:v>
                </c:pt>
                <c:pt idx="32946">
                  <c:v>6.1957139999999997E-3</c:v>
                </c:pt>
                <c:pt idx="32947">
                  <c:v>3.136008E-3</c:v>
                </c:pt>
                <c:pt idx="32948">
                  <c:v>8.3966599999999998E-4</c:v>
                </c:pt>
                <c:pt idx="32949">
                  <c:v>3.7883180000000002E-3</c:v>
                </c:pt>
                <c:pt idx="32950">
                  <c:v>-9.950619999999999E-4</c:v>
                </c:pt>
                <c:pt idx="32951">
                  <c:v>2.271838E-3</c:v>
                </c:pt>
                <c:pt idx="32952">
                  <c:v>-2.5994400000000002E-3</c:v>
                </c:pt>
                <c:pt idx="32953">
                  <c:v>-8.4495000000000002E-4</c:v>
                </c:pt>
                <c:pt idx="32954">
                  <c:v>4.3954930000000003E-3</c:v>
                </c:pt>
                <c:pt idx="32955">
                  <c:v>-2.3945020000000002E-3</c:v>
                </c:pt>
                <c:pt idx="32956">
                  <c:v>6.9518480000000001E-3</c:v>
                </c:pt>
                <c:pt idx="32957">
                  <c:v>2.8135619999999999E-3</c:v>
                </c:pt>
                <c:pt idx="32958">
                  <c:v>-2.023436E-3</c:v>
                </c:pt>
                <c:pt idx="32959">
                  <c:v>-7.9918100000000004E-4</c:v>
                </c:pt>
                <c:pt idx="32960">
                  <c:v>8.1574900000000005E-4</c:v>
                </c:pt>
                <c:pt idx="32961">
                  <c:v>-1.8428850000000001E-3</c:v>
                </c:pt>
                <c:pt idx="32962">
                  <c:v>-1.6616100000000001E-4</c:v>
                </c:pt>
                <c:pt idx="32963" formatCode="0.00E+00">
                  <c:v>-2.1018300000000002E-5</c:v>
                </c:pt>
                <c:pt idx="32964">
                  <c:v>1.460727E-3</c:v>
                </c:pt>
                <c:pt idx="32965">
                  <c:v>7.9946499999999996E-4</c:v>
                </c:pt>
                <c:pt idx="32966">
                  <c:v>4.5594199999999998E-4</c:v>
                </c:pt>
                <c:pt idx="32967">
                  <c:v>6.392661E-3</c:v>
                </c:pt>
                <c:pt idx="32968">
                  <c:v>-1.44965E-3</c:v>
                </c:pt>
                <c:pt idx="32969">
                  <c:v>8.2468999999999999E-4</c:v>
                </c:pt>
                <c:pt idx="32970">
                  <c:v>1.022549E-3</c:v>
                </c:pt>
                <c:pt idx="32971">
                  <c:v>-1.477094E-3</c:v>
                </c:pt>
                <c:pt idx="32972">
                  <c:v>2.612456E-3</c:v>
                </c:pt>
                <c:pt idx="32973">
                  <c:v>4.5023600000000002E-4</c:v>
                </c:pt>
                <c:pt idx="32974">
                  <c:v>-6.7174200000000002E-4</c:v>
                </c:pt>
                <c:pt idx="32975">
                  <c:v>1.6505339999999999E-3</c:v>
                </c:pt>
                <c:pt idx="32976">
                  <c:v>2.9575000000000001E-3</c:v>
                </c:pt>
                <c:pt idx="32977">
                  <c:v>1.462402E-3</c:v>
                </c:pt>
                <c:pt idx="32978">
                  <c:v>3.7683299999999999E-3</c:v>
                </c:pt>
                <c:pt idx="32979" formatCode="0.00E+00">
                  <c:v>3.2181899999999998E-5</c:v>
                </c:pt>
                <c:pt idx="32980">
                  <c:v>6.6760580000000003E-3</c:v>
                </c:pt>
                <c:pt idx="32981">
                  <c:v>-3.8897670000000001E-3</c:v>
                </c:pt>
                <c:pt idx="32982">
                  <c:v>6.40513E-4</c:v>
                </c:pt>
                <c:pt idx="32983">
                  <c:v>1.21762E-3</c:v>
                </c:pt>
                <c:pt idx="32984">
                  <c:v>-8.5641980000000003E-3</c:v>
                </c:pt>
                <c:pt idx="32985">
                  <c:v>8.4629879999999994E-3</c:v>
                </c:pt>
                <c:pt idx="32986">
                  <c:v>-1.3615835E-2</c:v>
                </c:pt>
                <c:pt idx="32987">
                  <c:v>4.2563729999999999E-3</c:v>
                </c:pt>
                <c:pt idx="32988">
                  <c:v>6.2646250000000002E-3</c:v>
                </c:pt>
                <c:pt idx="32989">
                  <c:v>1.3113476000000001E-2</c:v>
                </c:pt>
                <c:pt idx="32990">
                  <c:v>-1.2531509E-2</c:v>
                </c:pt>
                <c:pt idx="32991">
                  <c:v>8.4847999999999998E-4</c:v>
                </c:pt>
                <c:pt idx="32992">
                  <c:v>1.9929216999999999E-2</c:v>
                </c:pt>
                <c:pt idx="32993">
                  <c:v>-2.3014788000000001E-2</c:v>
                </c:pt>
                <c:pt idx="32994">
                  <c:v>-6.0722010000000002E-3</c:v>
                </c:pt>
                <c:pt idx="32995">
                  <c:v>-1.9424360000000001E-3</c:v>
                </c:pt>
                <c:pt idx="32996">
                  <c:v>9.7758640000000004E-3</c:v>
                </c:pt>
                <c:pt idx="32997">
                  <c:v>2.4915401E-2</c:v>
                </c:pt>
                <c:pt idx="32998">
                  <c:v>8.0148939999999998E-3</c:v>
                </c:pt>
                <c:pt idx="32999">
                  <c:v>-2.5302850000000002E-2</c:v>
                </c:pt>
                <c:pt idx="33000">
                  <c:v>-1.4591794E-2</c:v>
                </c:pt>
                <c:pt idx="33001">
                  <c:v>-2.1279329999999998E-3</c:v>
                </c:pt>
                <c:pt idx="33002">
                  <c:v>-8.3399210000000001E-3</c:v>
                </c:pt>
                <c:pt idx="33003">
                  <c:v>-4.4162860000000002E-3</c:v>
                </c:pt>
                <c:pt idx="33004">
                  <c:v>2.6256772000000001E-2</c:v>
                </c:pt>
                <c:pt idx="33005">
                  <c:v>1.6604943E-2</c:v>
                </c:pt>
                <c:pt idx="33006">
                  <c:v>4.9735880000000001E-3</c:v>
                </c:pt>
                <c:pt idx="33007">
                  <c:v>5.1986239999999998E-3</c:v>
                </c:pt>
                <c:pt idx="33008">
                  <c:v>4.3333629999999998E-3</c:v>
                </c:pt>
                <c:pt idx="33009">
                  <c:v>-4.7996810000000001E-3</c:v>
                </c:pt>
                <c:pt idx="33010">
                  <c:v>-3.8162500000000002E-3</c:v>
                </c:pt>
                <c:pt idx="33011">
                  <c:v>7.5839439999999996E-3</c:v>
                </c:pt>
                <c:pt idx="33012">
                  <c:v>7.5743929999999996E-3</c:v>
                </c:pt>
                <c:pt idx="33013">
                  <c:v>9.2314119999999996E-3</c:v>
                </c:pt>
                <c:pt idx="33014">
                  <c:v>-5.5330750000000001E-3</c:v>
                </c:pt>
                <c:pt idx="33015">
                  <c:v>-9.2234169999999994E-3</c:v>
                </c:pt>
                <c:pt idx="33016">
                  <c:v>2.3236680000000001E-3</c:v>
                </c:pt>
                <c:pt idx="33017">
                  <c:v>3.2911939999999999E-3</c:v>
                </c:pt>
                <c:pt idx="33018">
                  <c:v>-1.0843281E-2</c:v>
                </c:pt>
                <c:pt idx="33019">
                  <c:v>-1.4742799999999999E-3</c:v>
                </c:pt>
                <c:pt idx="33020">
                  <c:v>3.0120300000000002E-3</c:v>
                </c:pt>
                <c:pt idx="33021">
                  <c:v>-5.9095999999999997E-4</c:v>
                </c:pt>
                <c:pt idx="33022">
                  <c:v>-1.1876013E-2</c:v>
                </c:pt>
                <c:pt idx="33023">
                  <c:v>-2.6066150000000001E-3</c:v>
                </c:pt>
                <c:pt idx="33024">
                  <c:v>4.5247819999999998E-3</c:v>
                </c:pt>
                <c:pt idx="33025">
                  <c:v>4.8583200000000001E-4</c:v>
                </c:pt>
                <c:pt idx="33026">
                  <c:v>-7.4073969999999996E-3</c:v>
                </c:pt>
                <c:pt idx="33027">
                  <c:v>-5.270477E-3</c:v>
                </c:pt>
                <c:pt idx="33028">
                  <c:v>-2.5173600000000002E-4</c:v>
                </c:pt>
                <c:pt idx="33029">
                  <c:v>-7.2475940000000004E-3</c:v>
                </c:pt>
                <c:pt idx="33030">
                  <c:v>-7.6216180000000001E-3</c:v>
                </c:pt>
                <c:pt idx="33031">
                  <c:v>-2.382913E-3</c:v>
                </c:pt>
                <c:pt idx="33032">
                  <c:v>-1.7162480000000001E-3</c:v>
                </c:pt>
                <c:pt idx="33033">
                  <c:v>-8.0399229999999992E-3</c:v>
                </c:pt>
                <c:pt idx="33034">
                  <c:v>-4.4382229999999998E-3</c:v>
                </c:pt>
                <c:pt idx="33035">
                  <c:v>-7.4681599999999997E-4</c:v>
                </c:pt>
                <c:pt idx="33036">
                  <c:v>-1.179811E-3</c:v>
                </c:pt>
                <c:pt idx="33037">
                  <c:v>-3.5351110000000001E-3</c:v>
                </c:pt>
                <c:pt idx="33038">
                  <c:v>2.1631999999999999E-4</c:v>
                </c:pt>
                <c:pt idx="33039">
                  <c:v>1.1486929999999999E-3</c:v>
                </c:pt>
                <c:pt idx="33040">
                  <c:v>-2.5125400000000002E-4</c:v>
                </c:pt>
                <c:pt idx="33041">
                  <c:v>-1.4446199999999999E-4</c:v>
                </c:pt>
                <c:pt idx="33042">
                  <c:v>-2.5577809999999999E-3</c:v>
                </c:pt>
                <c:pt idx="33043">
                  <c:v>1.39202E-4</c:v>
                </c:pt>
                <c:pt idx="33044">
                  <c:v>-2.5407989999999998E-3</c:v>
                </c:pt>
                <c:pt idx="33045">
                  <c:v>-4.2343040000000004E-3</c:v>
                </c:pt>
                <c:pt idx="33046">
                  <c:v>8.9914300000000003E-4</c:v>
                </c:pt>
                <c:pt idx="33047">
                  <c:v>2.2829299999999999E-4</c:v>
                </c:pt>
                <c:pt idx="33048">
                  <c:v>-2.965601E-3</c:v>
                </c:pt>
                <c:pt idx="33049">
                  <c:v>1.0272770000000001E-3</c:v>
                </c:pt>
                <c:pt idx="33050">
                  <c:v>5.6225370000000004E-3</c:v>
                </c:pt>
                <c:pt idx="33051" formatCode="0.00E+00">
                  <c:v>-1.7771700000000001E-5</c:v>
                </c:pt>
                <c:pt idx="33052">
                  <c:v>7.5418009999999999E-3</c:v>
                </c:pt>
                <c:pt idx="33053">
                  <c:v>-3.0174100000000001E-4</c:v>
                </c:pt>
                <c:pt idx="33054">
                  <c:v>9.2832199999999998E-4</c:v>
                </c:pt>
                <c:pt idx="33055">
                  <c:v>2.4561779999999998E-3</c:v>
                </c:pt>
                <c:pt idx="33056">
                  <c:v>4.5584500000000003E-3</c:v>
                </c:pt>
                <c:pt idx="33057">
                  <c:v>2.7797249999999998E-3</c:v>
                </c:pt>
                <c:pt idx="33058">
                  <c:v>-5.3881299999999997E-4</c:v>
                </c:pt>
                <c:pt idx="33059">
                  <c:v>1.833264E-3</c:v>
                </c:pt>
                <c:pt idx="33060">
                  <c:v>1.0597810000000001E-3</c:v>
                </c:pt>
                <c:pt idx="33061">
                  <c:v>3.6363889999999999E-3</c:v>
                </c:pt>
                <c:pt idx="33062">
                  <c:v>5.1911029999999999E-3</c:v>
                </c:pt>
                <c:pt idx="33063">
                  <c:v>-9.2937399999999996E-4</c:v>
                </c:pt>
                <c:pt idx="33064">
                  <c:v>5.1691009999999997E-3</c:v>
                </c:pt>
                <c:pt idx="33065">
                  <c:v>3.4012949999999999E-3</c:v>
                </c:pt>
                <c:pt idx="33066">
                  <c:v>1.4151369999999999E-3</c:v>
                </c:pt>
                <c:pt idx="33067">
                  <c:v>-3.8462040000000002E-3</c:v>
                </c:pt>
                <c:pt idx="33068">
                  <c:v>-4.862987E-3</c:v>
                </c:pt>
                <c:pt idx="33069">
                  <c:v>7.3065930000000001E-3</c:v>
                </c:pt>
                <c:pt idx="33070">
                  <c:v>-8.6198199999999996E-4</c:v>
                </c:pt>
                <c:pt idx="33071">
                  <c:v>7.4097500000000005E-4</c:v>
                </c:pt>
                <c:pt idx="33072">
                  <c:v>2.9933360000000001E-3</c:v>
                </c:pt>
                <c:pt idx="33073">
                  <c:v>1.804501E-3</c:v>
                </c:pt>
                <c:pt idx="33074">
                  <c:v>1.152789E-3</c:v>
                </c:pt>
                <c:pt idx="33075">
                  <c:v>-2.012111E-3</c:v>
                </c:pt>
                <c:pt idx="33076">
                  <c:v>5.6278750000000001E-3</c:v>
                </c:pt>
                <c:pt idx="33077">
                  <c:v>-1.4271049999999999E-3</c:v>
                </c:pt>
                <c:pt idx="33078">
                  <c:v>-1.466026E-3</c:v>
                </c:pt>
                <c:pt idx="33079">
                  <c:v>1.720713E-3</c:v>
                </c:pt>
                <c:pt idx="33080">
                  <c:v>-1.0631390000000001E-3</c:v>
                </c:pt>
                <c:pt idx="33081">
                  <c:v>2.388584E-3</c:v>
                </c:pt>
                <c:pt idx="33082" formatCode="0.00E+00">
                  <c:v>2.0374099999999999E-5</c:v>
                </c:pt>
                <c:pt idx="33083">
                  <c:v>1.0440930000000001E-3</c:v>
                </c:pt>
                <c:pt idx="33084">
                  <c:v>6.1893319999999996E-3</c:v>
                </c:pt>
                <c:pt idx="33085" formatCode="0.00E+00">
                  <c:v>-6.4568799999999997E-5</c:v>
                </c:pt>
                <c:pt idx="33086">
                  <c:v>1.748917E-3</c:v>
                </c:pt>
                <c:pt idx="33087">
                  <c:v>-1.1121169999999999E-3</c:v>
                </c:pt>
                <c:pt idx="33088">
                  <c:v>3.552169E-3</c:v>
                </c:pt>
                <c:pt idx="33089">
                  <c:v>-1.7160960000000001E-3</c:v>
                </c:pt>
                <c:pt idx="33090">
                  <c:v>-6.8532330000000002E-3</c:v>
                </c:pt>
                <c:pt idx="33091">
                  <c:v>-1.6017599999999999E-4</c:v>
                </c:pt>
                <c:pt idx="33092">
                  <c:v>2.1667919999999999E-3</c:v>
                </c:pt>
                <c:pt idx="33093">
                  <c:v>-5.8447949999999999E-3</c:v>
                </c:pt>
                <c:pt idx="33094">
                  <c:v>2.084551E-3</c:v>
                </c:pt>
                <c:pt idx="33095">
                  <c:v>5.8599100000000001E-4</c:v>
                </c:pt>
                <c:pt idx="33096">
                  <c:v>-2.6401630000000001E-3</c:v>
                </c:pt>
                <c:pt idx="33097">
                  <c:v>6.4031899999999998E-4</c:v>
                </c:pt>
                <c:pt idx="33098">
                  <c:v>-4.3312070000000001E-3</c:v>
                </c:pt>
                <c:pt idx="33099">
                  <c:v>-4.3322719999999999E-3</c:v>
                </c:pt>
                <c:pt idx="33100">
                  <c:v>5.9797500000000005E-4</c:v>
                </c:pt>
                <c:pt idx="33101">
                  <c:v>-1.225758E-3</c:v>
                </c:pt>
                <c:pt idx="33102">
                  <c:v>5.7081099999999995E-4</c:v>
                </c:pt>
                <c:pt idx="33103">
                  <c:v>-6.9094760000000003E-3</c:v>
                </c:pt>
                <c:pt idx="33104">
                  <c:v>1.96496E-4</c:v>
                </c:pt>
                <c:pt idx="33105">
                  <c:v>3.6388979999999998E-3</c:v>
                </c:pt>
                <c:pt idx="33106">
                  <c:v>-2.990978E-3</c:v>
                </c:pt>
                <c:pt idx="33107">
                  <c:v>6.9297300000000005E-4</c:v>
                </c:pt>
                <c:pt idx="33108">
                  <c:v>-7.2613699999999996E-4</c:v>
                </c:pt>
                <c:pt idx="33109">
                  <c:v>2.9098769999999999E-3</c:v>
                </c:pt>
                <c:pt idx="33110">
                  <c:v>-2.3021309999999998E-3</c:v>
                </c:pt>
                <c:pt idx="33111">
                  <c:v>2.4185880000000002E-3</c:v>
                </c:pt>
                <c:pt idx="33112">
                  <c:v>7.6355900000000003E-4</c:v>
                </c:pt>
                <c:pt idx="33113">
                  <c:v>-2.2953399999999999E-4</c:v>
                </c:pt>
                <c:pt idx="33114">
                  <c:v>3.2593900000000002E-4</c:v>
                </c:pt>
                <c:pt idx="33115">
                  <c:v>1.1717590000000001E-3</c:v>
                </c:pt>
                <c:pt idx="33116">
                  <c:v>-2.5760570000000001E-3</c:v>
                </c:pt>
                <c:pt idx="33117">
                  <c:v>-4.4115070000000003E-3</c:v>
                </c:pt>
                <c:pt idx="33118">
                  <c:v>3.6981729999999999E-3</c:v>
                </c:pt>
                <c:pt idx="33119">
                  <c:v>-5.7167399999999999E-4</c:v>
                </c:pt>
                <c:pt idx="33120">
                  <c:v>-2.5312519999999999E-3</c:v>
                </c:pt>
                <c:pt idx="33121">
                  <c:v>-1.8127900000000001E-4</c:v>
                </c:pt>
                <c:pt idx="33122">
                  <c:v>1.187319E-3</c:v>
                </c:pt>
                <c:pt idx="33123">
                  <c:v>-4.7049250000000004E-3</c:v>
                </c:pt>
                <c:pt idx="33124">
                  <c:v>3.2277069999999998E-3</c:v>
                </c:pt>
                <c:pt idx="33125">
                  <c:v>-1.2621170000000001E-3</c:v>
                </c:pt>
                <c:pt idx="33126" formatCode="0.00E+00">
                  <c:v>-9.6450299999999994E-5</c:v>
                </c:pt>
                <c:pt idx="33127">
                  <c:v>-3.6307309999999999E-3</c:v>
                </c:pt>
                <c:pt idx="33128">
                  <c:v>-7.2975100000000005E-4</c:v>
                </c:pt>
                <c:pt idx="33129">
                  <c:v>2.1904049999999999E-3</c:v>
                </c:pt>
                <c:pt idx="33130">
                  <c:v>-3.1975240000000002E-3</c:v>
                </c:pt>
                <c:pt idx="33131">
                  <c:v>3.92217E-3</c:v>
                </c:pt>
                <c:pt idx="33132">
                  <c:v>4.8383610000000002E-3</c:v>
                </c:pt>
                <c:pt idx="33133">
                  <c:v>-2.5710860000000002E-3</c:v>
                </c:pt>
                <c:pt idx="33134">
                  <c:v>2.99359E-3</c:v>
                </c:pt>
                <c:pt idx="33135">
                  <c:v>2.4300649999999999E-3</c:v>
                </c:pt>
                <c:pt idx="33136">
                  <c:v>1.5379180000000001E-3</c:v>
                </c:pt>
                <c:pt idx="33137">
                  <c:v>-2.7859899999999999E-3</c:v>
                </c:pt>
                <c:pt idx="33138">
                  <c:v>-9.9051200000000003E-4</c:v>
                </c:pt>
                <c:pt idx="33139">
                  <c:v>-3.0440760000000002E-3</c:v>
                </c:pt>
                <c:pt idx="33140">
                  <c:v>1.3082770000000001E-3</c:v>
                </c:pt>
                <c:pt idx="33141">
                  <c:v>1.9564909999999999E-3</c:v>
                </c:pt>
                <c:pt idx="33142">
                  <c:v>1.798692E-3</c:v>
                </c:pt>
                <c:pt idx="33143" formatCode="0.00E+00">
                  <c:v>-5.59958E-6</c:v>
                </c:pt>
                <c:pt idx="33144">
                  <c:v>2.475503E-3</c:v>
                </c:pt>
                <c:pt idx="33145">
                  <c:v>2.3135830000000001E-3</c:v>
                </c:pt>
                <c:pt idx="33146">
                  <c:v>-2.4218099999999999E-3</c:v>
                </c:pt>
                <c:pt idx="33147">
                  <c:v>1.7956600000000001E-4</c:v>
                </c:pt>
                <c:pt idx="33148">
                  <c:v>3.2783949999999999E-3</c:v>
                </c:pt>
                <c:pt idx="33149">
                  <c:v>-8.9584400000000002E-4</c:v>
                </c:pt>
                <c:pt idx="33150">
                  <c:v>9.1894800000000005E-4</c:v>
                </c:pt>
                <c:pt idx="33151">
                  <c:v>-1.8478100000000001E-3</c:v>
                </c:pt>
                <c:pt idx="33152">
                  <c:v>1.314174E-3</c:v>
                </c:pt>
                <c:pt idx="33153">
                  <c:v>-1.634744E-3</c:v>
                </c:pt>
                <c:pt idx="33154">
                  <c:v>3.3316840000000001E-3</c:v>
                </c:pt>
                <c:pt idx="33155">
                  <c:v>1.52402E-4</c:v>
                </c:pt>
                <c:pt idx="33156">
                  <c:v>-1.455158E-3</c:v>
                </c:pt>
                <c:pt idx="33157">
                  <c:v>-2.4322720000000001E-3</c:v>
                </c:pt>
                <c:pt idx="33158">
                  <c:v>-3.0536500000000002E-3</c:v>
                </c:pt>
                <c:pt idx="33159">
                  <c:v>2.6356610000000001E-3</c:v>
                </c:pt>
                <c:pt idx="33160">
                  <c:v>2.2415759999999999E-3</c:v>
                </c:pt>
                <c:pt idx="33161">
                  <c:v>-1.413879E-3</c:v>
                </c:pt>
                <c:pt idx="33162" formatCode="0.00E+00">
                  <c:v>4.47978E-5</c:v>
                </c:pt>
                <c:pt idx="33163">
                  <c:v>7.6997700000000003E-4</c:v>
                </c:pt>
                <c:pt idx="33164">
                  <c:v>1.188042E-3</c:v>
                </c:pt>
                <c:pt idx="33165">
                  <c:v>-3.4112370000000001E-3</c:v>
                </c:pt>
                <c:pt idx="33166">
                  <c:v>-3.309251E-3</c:v>
                </c:pt>
                <c:pt idx="33167">
                  <c:v>4.0727649999999999E-3</c:v>
                </c:pt>
                <c:pt idx="33168">
                  <c:v>-2.3530299999999999E-4</c:v>
                </c:pt>
                <c:pt idx="33169">
                  <c:v>2.6715369999999999E-3</c:v>
                </c:pt>
                <c:pt idx="33170">
                  <c:v>-4.095568E-3</c:v>
                </c:pt>
                <c:pt idx="33171">
                  <c:v>-1.646525E-3</c:v>
                </c:pt>
                <c:pt idx="33172">
                  <c:v>2.298226E-3</c:v>
                </c:pt>
                <c:pt idx="33173">
                  <c:v>-1.8357989999999999E-3</c:v>
                </c:pt>
                <c:pt idx="33174">
                  <c:v>1.2060630000000001E-3</c:v>
                </c:pt>
                <c:pt idx="33175">
                  <c:v>4.9440760000000004E-3</c:v>
                </c:pt>
                <c:pt idx="33176">
                  <c:v>-4.0156979999999998E-3</c:v>
                </c:pt>
                <c:pt idx="33177">
                  <c:v>1.5758759999999999E-3</c:v>
                </c:pt>
                <c:pt idx="33178">
                  <c:v>-2.5314280000000001E-3</c:v>
                </c:pt>
                <c:pt idx="33179">
                  <c:v>-2.1599169999999999E-3</c:v>
                </c:pt>
                <c:pt idx="33180">
                  <c:v>1.4575289999999999E-3</c:v>
                </c:pt>
                <c:pt idx="33181">
                  <c:v>-1.7297429999999999E-3</c:v>
                </c:pt>
                <c:pt idx="33182">
                  <c:v>4.9360400000000003E-4</c:v>
                </c:pt>
                <c:pt idx="33183">
                  <c:v>1.2384900000000001E-3</c:v>
                </c:pt>
                <c:pt idx="33184">
                  <c:v>2.4215420000000001E-3</c:v>
                </c:pt>
                <c:pt idx="33185">
                  <c:v>-1.0379040000000001E-3</c:v>
                </c:pt>
                <c:pt idx="33186">
                  <c:v>3.4993300000000003E-4</c:v>
                </c:pt>
                <c:pt idx="33187">
                  <c:v>2.7172170000000001E-3</c:v>
                </c:pt>
                <c:pt idx="33188">
                  <c:v>-1.9088460000000001E-3</c:v>
                </c:pt>
                <c:pt idx="33189">
                  <c:v>1.3539699999999999E-4</c:v>
                </c:pt>
                <c:pt idx="33190">
                  <c:v>-1.336837E-3</c:v>
                </c:pt>
                <c:pt idx="33191">
                  <c:v>1.04199E-4</c:v>
                </c:pt>
                <c:pt idx="33192">
                  <c:v>-2.6514239999999999E-3</c:v>
                </c:pt>
                <c:pt idx="33193">
                  <c:v>2.1321460000000001E-3</c:v>
                </c:pt>
                <c:pt idx="33194" formatCode="0.00E+00">
                  <c:v>-7.0086200000000007E-5</c:v>
                </c:pt>
                <c:pt idx="33195">
                  <c:v>-3.4613550000000002E-3</c:v>
                </c:pt>
                <c:pt idx="33196">
                  <c:v>-1.36055E-4</c:v>
                </c:pt>
                <c:pt idx="33197">
                  <c:v>6.6289400000000003E-4</c:v>
                </c:pt>
                <c:pt idx="33198">
                  <c:v>-6.4910810000000001E-3</c:v>
                </c:pt>
                <c:pt idx="33199">
                  <c:v>-3.2382959999999999E-3</c:v>
                </c:pt>
                <c:pt idx="33200">
                  <c:v>-5.8715500000000001E-4</c:v>
                </c:pt>
                <c:pt idx="33201">
                  <c:v>-1.13645E-4</c:v>
                </c:pt>
                <c:pt idx="33202">
                  <c:v>3.3001200000000002E-4</c:v>
                </c:pt>
                <c:pt idx="33203">
                  <c:v>-2.5563220000000002E-3</c:v>
                </c:pt>
                <c:pt idx="33204">
                  <c:v>2.8861759999999998E-3</c:v>
                </c:pt>
                <c:pt idx="33205">
                  <c:v>4.1778090000000002E-3</c:v>
                </c:pt>
                <c:pt idx="33206">
                  <c:v>-6.5851699999999996E-4</c:v>
                </c:pt>
                <c:pt idx="33207">
                  <c:v>-8.5851999999999999E-4</c:v>
                </c:pt>
                <c:pt idx="33208">
                  <c:v>-1.5371689999999999E-3</c:v>
                </c:pt>
                <c:pt idx="33209">
                  <c:v>1.259682E-3</c:v>
                </c:pt>
                <c:pt idx="33210">
                  <c:v>6.5916499999999997E-4</c:v>
                </c:pt>
                <c:pt idx="33211">
                  <c:v>-3.5611459999999998E-3</c:v>
                </c:pt>
                <c:pt idx="33212">
                  <c:v>1.694779E-3</c:v>
                </c:pt>
                <c:pt idx="33213">
                  <c:v>-9.7210999999999999E-4</c:v>
                </c:pt>
                <c:pt idx="33214">
                  <c:v>1.9410849999999999E-3</c:v>
                </c:pt>
                <c:pt idx="33215">
                  <c:v>9.7089500000000005E-4</c:v>
                </c:pt>
                <c:pt idx="33216">
                  <c:v>-5.7987960000000002E-3</c:v>
                </c:pt>
                <c:pt idx="33217">
                  <c:v>-6.6209099999999996E-4</c:v>
                </c:pt>
                <c:pt idx="33218" formatCode="0.00E+00">
                  <c:v>5.5303799999999997E-5</c:v>
                </c:pt>
                <c:pt idx="33219" formatCode="0.00E+00">
                  <c:v>-2.8852100000000001E-5</c:v>
                </c:pt>
                <c:pt idx="33220">
                  <c:v>-1.504715E-3</c:v>
                </c:pt>
                <c:pt idx="33221">
                  <c:v>-1.2636990000000001E-3</c:v>
                </c:pt>
                <c:pt idx="33222">
                  <c:v>2.41988E-4</c:v>
                </c:pt>
                <c:pt idx="33223">
                  <c:v>-1.9809530000000001E-3</c:v>
                </c:pt>
                <c:pt idx="33224">
                  <c:v>-4.4933000000000001E-4</c:v>
                </c:pt>
                <c:pt idx="33225">
                  <c:v>-5.9047699999999995E-4</c:v>
                </c:pt>
                <c:pt idx="33226">
                  <c:v>-2.4726840000000002E-3</c:v>
                </c:pt>
                <c:pt idx="33227">
                  <c:v>3.1244999999999998E-4</c:v>
                </c:pt>
                <c:pt idx="33228">
                  <c:v>2.5474500000000001E-3</c:v>
                </c:pt>
                <c:pt idx="33229">
                  <c:v>-5.0293400000000002E-4</c:v>
                </c:pt>
                <c:pt idx="33230" formatCode="0.00E+00">
                  <c:v>7.0318299999999994E-5</c:v>
                </c:pt>
                <c:pt idx="33231">
                  <c:v>-9.6458600000000002E-4</c:v>
                </c:pt>
                <c:pt idx="33232">
                  <c:v>4.7211399999999999E-4</c:v>
                </c:pt>
                <c:pt idx="33233">
                  <c:v>-1.377718E-3</c:v>
                </c:pt>
                <c:pt idx="33234">
                  <c:v>-5.3814900000000003E-4</c:v>
                </c:pt>
                <c:pt idx="33235">
                  <c:v>3.530629E-3</c:v>
                </c:pt>
                <c:pt idx="33236">
                  <c:v>4.9350499999999999E-4</c:v>
                </c:pt>
                <c:pt idx="33237">
                  <c:v>3.3345649999999998E-3</c:v>
                </c:pt>
                <c:pt idx="33238">
                  <c:v>-1.0432E-4</c:v>
                </c:pt>
                <c:pt idx="33239">
                  <c:v>1.3793270000000001E-3</c:v>
                </c:pt>
                <c:pt idx="33240">
                  <c:v>-1.122828E-3</c:v>
                </c:pt>
                <c:pt idx="33241">
                  <c:v>-2.3060709999999998E-3</c:v>
                </c:pt>
                <c:pt idx="33242">
                  <c:v>-1.0998500000000001E-3</c:v>
                </c:pt>
                <c:pt idx="33243">
                  <c:v>3.0120709999999998E-3</c:v>
                </c:pt>
                <c:pt idx="33244">
                  <c:v>3.6105989999999999E-3</c:v>
                </c:pt>
                <c:pt idx="33245">
                  <c:v>1.6968510000000001E-3</c:v>
                </c:pt>
                <c:pt idx="33246">
                  <c:v>9.2519300000000004E-4</c:v>
                </c:pt>
                <c:pt idx="33247">
                  <c:v>-7.1318399999999995E-4</c:v>
                </c:pt>
                <c:pt idx="33248">
                  <c:v>1.0186349999999999E-3</c:v>
                </c:pt>
                <c:pt idx="33249">
                  <c:v>-4.4227349999999997E-3</c:v>
                </c:pt>
                <c:pt idx="33250">
                  <c:v>7.9381450000000006E-3</c:v>
                </c:pt>
                <c:pt idx="33251">
                  <c:v>-7.5174900000000002E-4</c:v>
                </c:pt>
                <c:pt idx="33252">
                  <c:v>-4.2364799999999999E-4</c:v>
                </c:pt>
                <c:pt idx="33253">
                  <c:v>-1.75441E-4</c:v>
                </c:pt>
                <c:pt idx="33254">
                  <c:v>4.0839899999999999E-4</c:v>
                </c:pt>
                <c:pt idx="33255">
                  <c:v>2.549581E-3</c:v>
                </c:pt>
                <c:pt idx="33256">
                  <c:v>-3.1857230000000001E-3</c:v>
                </c:pt>
                <c:pt idx="33257">
                  <c:v>1.8484510000000001E-3</c:v>
                </c:pt>
                <c:pt idx="33258">
                  <c:v>1.559639E-3</c:v>
                </c:pt>
                <c:pt idx="33259">
                  <c:v>-2.7392359999999999E-3</c:v>
                </c:pt>
                <c:pt idx="33260">
                  <c:v>9.7598400000000005E-4</c:v>
                </c:pt>
                <c:pt idx="33261">
                  <c:v>3.690011E-3</c:v>
                </c:pt>
                <c:pt idx="33262">
                  <c:v>-1.00168E-3</c:v>
                </c:pt>
                <c:pt idx="33263">
                  <c:v>1.0220100000000001E-4</c:v>
                </c:pt>
                <c:pt idx="33264">
                  <c:v>4.1502049999999997E-3</c:v>
                </c:pt>
                <c:pt idx="33265">
                  <c:v>4.0287199999999997E-4</c:v>
                </c:pt>
                <c:pt idx="33266">
                  <c:v>2.782306E-3</c:v>
                </c:pt>
                <c:pt idx="33267">
                  <c:v>1.8952070000000001E-3</c:v>
                </c:pt>
                <c:pt idx="33268">
                  <c:v>-3.074537E-3</c:v>
                </c:pt>
                <c:pt idx="33269">
                  <c:v>-3.36008E-4</c:v>
                </c:pt>
                <c:pt idx="33270">
                  <c:v>2.897943E-3</c:v>
                </c:pt>
                <c:pt idx="33271">
                  <c:v>-2.0483459999999999E-3</c:v>
                </c:pt>
                <c:pt idx="33272">
                  <c:v>-6.6678899999999999E-4</c:v>
                </c:pt>
                <c:pt idx="33273">
                  <c:v>1.103414E-3</c:v>
                </c:pt>
                <c:pt idx="33274">
                  <c:v>-2.6892099999999998E-4</c:v>
                </c:pt>
                <c:pt idx="33275">
                  <c:v>2.846178E-3</c:v>
                </c:pt>
                <c:pt idx="33276">
                  <c:v>-3.2811730000000001E-3</c:v>
                </c:pt>
                <c:pt idx="33277">
                  <c:v>3.4763319999999999E-3</c:v>
                </c:pt>
                <c:pt idx="33278">
                  <c:v>1.551242E-3</c:v>
                </c:pt>
                <c:pt idx="33279">
                  <c:v>-5.7369400000000003E-4</c:v>
                </c:pt>
                <c:pt idx="33280">
                  <c:v>6.9881299999999995E-4</c:v>
                </c:pt>
                <c:pt idx="33281">
                  <c:v>-9.6912500000000004E-4</c:v>
                </c:pt>
                <c:pt idx="33282">
                  <c:v>4.1211750000000004E-3</c:v>
                </c:pt>
                <c:pt idx="33283">
                  <c:v>2.147506E-3</c:v>
                </c:pt>
                <c:pt idx="33284">
                  <c:v>-4.9795120000000002E-3</c:v>
                </c:pt>
                <c:pt idx="33285">
                  <c:v>1.6179370000000001E-3</c:v>
                </c:pt>
                <c:pt idx="33286">
                  <c:v>-3.2838499999999999E-4</c:v>
                </c:pt>
                <c:pt idx="33287">
                  <c:v>7.5072799999999999E-4</c:v>
                </c:pt>
                <c:pt idx="33288">
                  <c:v>-3.1307459999999998E-3</c:v>
                </c:pt>
                <c:pt idx="33289">
                  <c:v>-1.2553480000000001E-3</c:v>
                </c:pt>
                <c:pt idx="33290">
                  <c:v>1.2178709999999999E-3</c:v>
                </c:pt>
                <c:pt idx="33291">
                  <c:v>-4.5742379999999996E-3</c:v>
                </c:pt>
                <c:pt idx="33292">
                  <c:v>3.865294E-3</c:v>
                </c:pt>
                <c:pt idx="33293">
                  <c:v>7.6723899999999996E-4</c:v>
                </c:pt>
                <c:pt idx="33294">
                  <c:v>1.055603E-3</c:v>
                </c:pt>
                <c:pt idx="33295">
                  <c:v>-2.3894620000000002E-3</c:v>
                </c:pt>
                <c:pt idx="33296">
                  <c:v>1.6205659999999999E-3</c:v>
                </c:pt>
                <c:pt idx="33297">
                  <c:v>-9.2275300000000001E-4</c:v>
                </c:pt>
                <c:pt idx="33298">
                  <c:v>-5.796079E-3</c:v>
                </c:pt>
                <c:pt idx="33299">
                  <c:v>-4.59104E-4</c:v>
                </c:pt>
                <c:pt idx="33300">
                  <c:v>4.50817E-4</c:v>
                </c:pt>
                <c:pt idx="33301">
                  <c:v>-4.7276999999999996E-3</c:v>
                </c:pt>
                <c:pt idx="33302">
                  <c:v>1.0432709999999999E-3</c:v>
                </c:pt>
                <c:pt idx="33303">
                  <c:v>-8.97908E-4</c:v>
                </c:pt>
                <c:pt idx="33304">
                  <c:v>-1.573353E-3</c:v>
                </c:pt>
                <c:pt idx="33305">
                  <c:v>1.6179129999999999E-3</c:v>
                </c:pt>
                <c:pt idx="33306">
                  <c:v>-2.2395999999999999E-4</c:v>
                </c:pt>
                <c:pt idx="33307">
                  <c:v>2.6157680000000001E-3</c:v>
                </c:pt>
                <c:pt idx="33308">
                  <c:v>8.7365900000000005E-4</c:v>
                </c:pt>
                <c:pt idx="33309">
                  <c:v>8.1640100000000002E-4</c:v>
                </c:pt>
                <c:pt idx="33310">
                  <c:v>1.2913790000000001E-3</c:v>
                </c:pt>
                <c:pt idx="33311">
                  <c:v>-2.7086889999999998E-3</c:v>
                </c:pt>
                <c:pt idx="33312">
                  <c:v>8.8216639999999999E-3</c:v>
                </c:pt>
                <c:pt idx="33313">
                  <c:v>-7.7237300000000003E-4</c:v>
                </c:pt>
                <c:pt idx="33314">
                  <c:v>1.86954E-4</c:v>
                </c:pt>
                <c:pt idx="33315">
                  <c:v>-9.4435700000000005E-4</c:v>
                </c:pt>
                <c:pt idx="33316">
                  <c:v>4.525584E-3</c:v>
                </c:pt>
                <c:pt idx="33317">
                  <c:v>9.9103699999999995E-4</c:v>
                </c:pt>
                <c:pt idx="33318">
                  <c:v>3.7537680000000002E-3</c:v>
                </c:pt>
                <c:pt idx="33319">
                  <c:v>-1.5017139999999999E-3</c:v>
                </c:pt>
                <c:pt idx="33320">
                  <c:v>3.3655719999999998E-3</c:v>
                </c:pt>
                <c:pt idx="33321">
                  <c:v>1.2265209999999999E-3</c:v>
                </c:pt>
                <c:pt idx="33322">
                  <c:v>-1.796303E-3</c:v>
                </c:pt>
                <c:pt idx="33323">
                  <c:v>2.983805E-3</c:v>
                </c:pt>
                <c:pt idx="33324">
                  <c:v>-4.887031E-3</c:v>
                </c:pt>
                <c:pt idx="33325">
                  <c:v>3.7527960000000001E-3</c:v>
                </c:pt>
                <c:pt idx="33326">
                  <c:v>-2.0178700000000002E-3</c:v>
                </c:pt>
                <c:pt idx="33327">
                  <c:v>-1.9813200000000001E-4</c:v>
                </c:pt>
                <c:pt idx="33328">
                  <c:v>-7.7755700000000001E-4</c:v>
                </c:pt>
                <c:pt idx="33329">
                  <c:v>-4.7795100000000001E-4</c:v>
                </c:pt>
                <c:pt idx="33330">
                  <c:v>-2.2406779999999999E-3</c:v>
                </c:pt>
                <c:pt idx="33331">
                  <c:v>3.7485040000000002E-3</c:v>
                </c:pt>
                <c:pt idx="33332">
                  <c:v>2.0202670000000001E-3</c:v>
                </c:pt>
                <c:pt idx="33333">
                  <c:v>5.2330400000000004E-4</c:v>
                </c:pt>
                <c:pt idx="33334">
                  <c:v>-2.0733000000000001E-4</c:v>
                </c:pt>
                <c:pt idx="33335">
                  <c:v>1.37006E-3</c:v>
                </c:pt>
                <c:pt idx="33336">
                  <c:v>-8.8827000000000003E-4</c:v>
                </c:pt>
                <c:pt idx="33337">
                  <c:v>2.807398E-3</c:v>
                </c:pt>
                <c:pt idx="33338">
                  <c:v>-8.4122500000000002E-4</c:v>
                </c:pt>
                <c:pt idx="33339">
                  <c:v>-8.0340800000000003E-4</c:v>
                </c:pt>
                <c:pt idx="33340">
                  <c:v>-1.3911699999999999E-4</c:v>
                </c:pt>
                <c:pt idx="33341">
                  <c:v>1.3625399999999999E-4</c:v>
                </c:pt>
                <c:pt idx="33342">
                  <c:v>1.684067E-3</c:v>
                </c:pt>
                <c:pt idx="33343">
                  <c:v>-1.329832E-3</c:v>
                </c:pt>
                <c:pt idx="33344">
                  <c:v>-4.4405180000000001E-3</c:v>
                </c:pt>
                <c:pt idx="33345">
                  <c:v>1.8173779999999999E-3</c:v>
                </c:pt>
                <c:pt idx="33346">
                  <c:v>3.0001870000000001E-3</c:v>
                </c:pt>
                <c:pt idx="33347">
                  <c:v>-2.1279960000000001E-3</c:v>
                </c:pt>
                <c:pt idx="33348">
                  <c:v>-9.7173599999999995E-4</c:v>
                </c:pt>
                <c:pt idx="33349">
                  <c:v>-3.2319610000000002E-3</c:v>
                </c:pt>
                <c:pt idx="33350" formatCode="0.00E+00">
                  <c:v>-1.0981200000000001E-5</c:v>
                </c:pt>
                <c:pt idx="33351">
                  <c:v>-3.806519E-3</c:v>
                </c:pt>
                <c:pt idx="33352">
                  <c:v>-1.2326170000000001E-3</c:v>
                </c:pt>
                <c:pt idx="33353">
                  <c:v>1.088328E-3</c:v>
                </c:pt>
                <c:pt idx="33354">
                  <c:v>-1.07151E-4</c:v>
                </c:pt>
                <c:pt idx="33355">
                  <c:v>4.617E-4</c:v>
                </c:pt>
                <c:pt idx="33356">
                  <c:v>-4.53554E-4</c:v>
                </c:pt>
                <c:pt idx="33357">
                  <c:v>-2.3481270000000002E-3</c:v>
                </c:pt>
                <c:pt idx="33358">
                  <c:v>-1.05035E-4</c:v>
                </c:pt>
                <c:pt idx="33359">
                  <c:v>-4.1522399999999998E-3</c:v>
                </c:pt>
                <c:pt idx="33360">
                  <c:v>2.8442139999999999E-3</c:v>
                </c:pt>
                <c:pt idx="33361">
                  <c:v>-2.057068E-3</c:v>
                </c:pt>
                <c:pt idx="33362">
                  <c:v>-2.727845E-3</c:v>
                </c:pt>
                <c:pt idx="33363">
                  <c:v>2.6381590000000002E-3</c:v>
                </c:pt>
                <c:pt idx="33364">
                  <c:v>-2.9358510000000002E-3</c:v>
                </c:pt>
                <c:pt idx="33365">
                  <c:v>6.70336E-4</c:v>
                </c:pt>
                <c:pt idx="33366">
                  <c:v>3.4906569999999999E-3</c:v>
                </c:pt>
                <c:pt idx="33367">
                  <c:v>-1.881738E-3</c:v>
                </c:pt>
                <c:pt idx="33368">
                  <c:v>1.1853300000000001E-3</c:v>
                </c:pt>
                <c:pt idx="33369">
                  <c:v>-3.2528280000000001E-3</c:v>
                </c:pt>
                <c:pt idx="33370">
                  <c:v>5.6587599999999999E-4</c:v>
                </c:pt>
                <c:pt idx="33371">
                  <c:v>-2.3907659999999999E-3</c:v>
                </c:pt>
                <c:pt idx="33372">
                  <c:v>1.11761E-4</c:v>
                </c:pt>
                <c:pt idx="33373">
                  <c:v>9.9646299999999995E-4</c:v>
                </c:pt>
                <c:pt idx="33374">
                  <c:v>-1.201281E-3</c:v>
                </c:pt>
                <c:pt idx="33375">
                  <c:v>2.8355390000000002E-3</c:v>
                </c:pt>
                <c:pt idx="33376">
                  <c:v>2.9131890000000001E-3</c:v>
                </c:pt>
                <c:pt idx="33377">
                  <c:v>2.0874899999999999E-4</c:v>
                </c:pt>
                <c:pt idx="33378">
                  <c:v>-2.5631819999999998E-3</c:v>
                </c:pt>
                <c:pt idx="33379">
                  <c:v>1.4739040000000001E-3</c:v>
                </c:pt>
                <c:pt idx="33380">
                  <c:v>6.433958E-3</c:v>
                </c:pt>
                <c:pt idx="33381">
                  <c:v>-3.2269249999999998E-3</c:v>
                </c:pt>
                <c:pt idx="33382">
                  <c:v>-9.2316800000000004E-4</c:v>
                </c:pt>
                <c:pt idx="33383">
                  <c:v>7.0340910000000001E-3</c:v>
                </c:pt>
                <c:pt idx="33384">
                  <c:v>-1.236065E-3</c:v>
                </c:pt>
                <c:pt idx="33385">
                  <c:v>9.5704799999999995E-4</c:v>
                </c:pt>
                <c:pt idx="33386">
                  <c:v>3.1994060000000001E-3</c:v>
                </c:pt>
                <c:pt idx="33387">
                  <c:v>-1.059255E-3</c:v>
                </c:pt>
                <c:pt idx="33388">
                  <c:v>-6.6719299999999995E-4</c:v>
                </c:pt>
                <c:pt idx="33389">
                  <c:v>-2.9031830000000002E-3</c:v>
                </c:pt>
                <c:pt idx="33390">
                  <c:v>-9.8229000000000003E-4</c:v>
                </c:pt>
                <c:pt idx="33391">
                  <c:v>1.534131E-3</c:v>
                </c:pt>
                <c:pt idx="33392">
                  <c:v>-2.7849340000000002E-3</c:v>
                </c:pt>
                <c:pt idx="33393">
                  <c:v>5.1896349999999997E-3</c:v>
                </c:pt>
                <c:pt idx="33394">
                  <c:v>-1.99099E-4</c:v>
                </c:pt>
                <c:pt idx="33395">
                  <c:v>-6.10291E-4</c:v>
                </c:pt>
                <c:pt idx="33396">
                  <c:v>4.7117110000000004E-3</c:v>
                </c:pt>
                <c:pt idx="33397">
                  <c:v>-3.1174499999999999E-3</c:v>
                </c:pt>
                <c:pt idx="33398">
                  <c:v>-2.4738000000000001E-4</c:v>
                </c:pt>
                <c:pt idx="33399">
                  <c:v>3.24667E-4</c:v>
                </c:pt>
                <c:pt idx="33400">
                  <c:v>-3.9402799999999999E-4</c:v>
                </c:pt>
                <c:pt idx="33401">
                  <c:v>-1.626806E-3</c:v>
                </c:pt>
                <c:pt idx="33402">
                  <c:v>-3.0466989999999999E-3</c:v>
                </c:pt>
                <c:pt idx="33403">
                  <c:v>-5.0957349999999997E-3</c:v>
                </c:pt>
                <c:pt idx="33404">
                  <c:v>1.1201E-3</c:v>
                </c:pt>
                <c:pt idx="33405">
                  <c:v>-7.9924E-4</c:v>
                </c:pt>
                <c:pt idx="33406">
                  <c:v>4.3884040000000003E-3</c:v>
                </c:pt>
                <c:pt idx="33407">
                  <c:v>-1.548581E-3</c:v>
                </c:pt>
                <c:pt idx="33408">
                  <c:v>-4.3344630000000002E-3</c:v>
                </c:pt>
                <c:pt idx="33409">
                  <c:v>6.5124099999999999E-4</c:v>
                </c:pt>
                <c:pt idx="33410">
                  <c:v>-3.2806519999999998E-3</c:v>
                </c:pt>
                <c:pt idx="33411">
                  <c:v>-1.096327E-3</c:v>
                </c:pt>
                <c:pt idx="33412">
                  <c:v>-4.2739359999999999E-3</c:v>
                </c:pt>
                <c:pt idx="33413">
                  <c:v>3.0007549999999999E-3</c:v>
                </c:pt>
                <c:pt idx="33414">
                  <c:v>-1.612013E-3</c:v>
                </c:pt>
                <c:pt idx="33415">
                  <c:v>-3.5670400000000001E-3</c:v>
                </c:pt>
                <c:pt idx="33416">
                  <c:v>-2.1996759999999998E-3</c:v>
                </c:pt>
                <c:pt idx="33417">
                  <c:v>-3.2654730000000001E-3</c:v>
                </c:pt>
                <c:pt idx="33418">
                  <c:v>-2.0343879999999998E-3</c:v>
                </c:pt>
                <c:pt idx="33419">
                  <c:v>-2.97262E-3</c:v>
                </c:pt>
                <c:pt idx="33420">
                  <c:v>-6.46957E-3</c:v>
                </c:pt>
                <c:pt idx="33421">
                  <c:v>-3.9600729999999997E-3</c:v>
                </c:pt>
                <c:pt idx="33422">
                  <c:v>-5.1821940000000002E-3</c:v>
                </c:pt>
                <c:pt idx="33423">
                  <c:v>-1.610095E-3</c:v>
                </c:pt>
                <c:pt idx="33424">
                  <c:v>-5.1207399999999995E-4</c:v>
                </c:pt>
                <c:pt idx="33425">
                  <c:v>-7.7324359999999996E-3</c:v>
                </c:pt>
                <c:pt idx="33426">
                  <c:v>2.85067E-3</c:v>
                </c:pt>
                <c:pt idx="33427">
                  <c:v>-4.4969909999999997E-3</c:v>
                </c:pt>
                <c:pt idx="33428">
                  <c:v>-5.4340600000000001E-3</c:v>
                </c:pt>
                <c:pt idx="33429">
                  <c:v>2.343436E-3</c:v>
                </c:pt>
                <c:pt idx="33430">
                  <c:v>-7.4070519999999999E-3</c:v>
                </c:pt>
                <c:pt idx="33431">
                  <c:v>6.3915700000000001E-4</c:v>
                </c:pt>
                <c:pt idx="33432">
                  <c:v>-2.2542949999999999E-3</c:v>
                </c:pt>
                <c:pt idx="33433">
                  <c:v>-3.7408720000000001E-3</c:v>
                </c:pt>
                <c:pt idx="33434">
                  <c:v>-4.4075499999999998E-4</c:v>
                </c:pt>
                <c:pt idx="33435">
                  <c:v>-5.5452349999999999E-3</c:v>
                </c:pt>
                <c:pt idx="33436">
                  <c:v>-1.171187E-3</c:v>
                </c:pt>
                <c:pt idx="33437">
                  <c:v>3.5671090000000002E-3</c:v>
                </c:pt>
                <c:pt idx="33438">
                  <c:v>-5.5612630000000003E-3</c:v>
                </c:pt>
                <c:pt idx="33439">
                  <c:v>-1.1707760000000001E-3</c:v>
                </c:pt>
                <c:pt idx="33440">
                  <c:v>-2.706136E-3</c:v>
                </c:pt>
                <c:pt idx="33441">
                  <c:v>-4.2334590000000002E-3</c:v>
                </c:pt>
                <c:pt idx="33442">
                  <c:v>3.73712E-4</c:v>
                </c:pt>
                <c:pt idx="33443">
                  <c:v>3.2843800000000002E-4</c:v>
                </c:pt>
                <c:pt idx="33444">
                  <c:v>-1.053088E-3</c:v>
                </c:pt>
                <c:pt idx="33445">
                  <c:v>5.6611400000000005E-4</c:v>
                </c:pt>
                <c:pt idx="33446">
                  <c:v>4.21941E-4</c:v>
                </c:pt>
                <c:pt idx="33447">
                  <c:v>6.0699730000000002E-3</c:v>
                </c:pt>
                <c:pt idx="33448">
                  <c:v>-2.7827389999999998E-3</c:v>
                </c:pt>
                <c:pt idx="33449">
                  <c:v>8.1093099999999998E-4</c:v>
                </c:pt>
                <c:pt idx="33450">
                  <c:v>-3.3227310000000002E-3</c:v>
                </c:pt>
                <c:pt idx="33451">
                  <c:v>-6.73152E-4</c:v>
                </c:pt>
                <c:pt idx="33452">
                  <c:v>-5.8236300000000002E-4</c:v>
                </c:pt>
                <c:pt idx="33453">
                  <c:v>-7.6771900000000004E-4</c:v>
                </c:pt>
                <c:pt idx="33454">
                  <c:v>3.4979149999999999E-3</c:v>
                </c:pt>
                <c:pt idx="33455">
                  <c:v>2.9301290000000001E-3</c:v>
                </c:pt>
                <c:pt idx="33456">
                  <c:v>-1.735777E-3</c:v>
                </c:pt>
                <c:pt idx="33457">
                  <c:v>-2.1589539999999998E-3</c:v>
                </c:pt>
                <c:pt idx="33458">
                  <c:v>-3.2153809999999998E-3</c:v>
                </c:pt>
                <c:pt idx="33459">
                  <c:v>-2.0052410000000001E-3</c:v>
                </c:pt>
                <c:pt idx="33460" formatCode="0.00E+00">
                  <c:v>-7.2510900000000004E-5</c:v>
                </c:pt>
                <c:pt idx="33461">
                  <c:v>-1.692778E-3</c:v>
                </c:pt>
                <c:pt idx="33462">
                  <c:v>1.8876469999999999E-3</c:v>
                </c:pt>
                <c:pt idx="33463">
                  <c:v>-4.0059290000000001E-3</c:v>
                </c:pt>
                <c:pt idx="33464">
                  <c:v>-1.2506710000000001E-3</c:v>
                </c:pt>
                <c:pt idx="33465">
                  <c:v>-3.0807949999999999E-3</c:v>
                </c:pt>
                <c:pt idx="33466">
                  <c:v>-2.9594510000000001E-3</c:v>
                </c:pt>
                <c:pt idx="33467">
                  <c:v>2.3418369999999998E-3</c:v>
                </c:pt>
                <c:pt idx="33468">
                  <c:v>-2.0571000000000001E-3</c:v>
                </c:pt>
                <c:pt idx="33469">
                  <c:v>-2.753517E-3</c:v>
                </c:pt>
                <c:pt idx="33470" formatCode="0.00E+00">
                  <c:v>2.1158500000000001E-5</c:v>
                </c:pt>
                <c:pt idx="33471">
                  <c:v>-2.2273480000000001E-3</c:v>
                </c:pt>
                <c:pt idx="33472">
                  <c:v>3.319266E-3</c:v>
                </c:pt>
                <c:pt idx="33473">
                  <c:v>-1.2919979999999999E-3</c:v>
                </c:pt>
                <c:pt idx="33474">
                  <c:v>-1.552044E-3</c:v>
                </c:pt>
                <c:pt idx="33475">
                  <c:v>4.8230310000000002E-3</c:v>
                </c:pt>
                <c:pt idx="33476">
                  <c:v>1.7620909999999999E-3</c:v>
                </c:pt>
                <c:pt idx="33477">
                  <c:v>2.7964629999999999E-3</c:v>
                </c:pt>
                <c:pt idx="33478">
                  <c:v>-1.5511959999999999E-3</c:v>
                </c:pt>
                <c:pt idx="33479">
                  <c:v>1.6576469999999999E-3</c:v>
                </c:pt>
                <c:pt idx="33480">
                  <c:v>-4.3397599999999998E-4</c:v>
                </c:pt>
                <c:pt idx="33481">
                  <c:v>1.4499599999999999E-4</c:v>
                </c:pt>
                <c:pt idx="33482">
                  <c:v>-1.9089039999999999E-3</c:v>
                </c:pt>
                <c:pt idx="33483">
                  <c:v>-2.38836E-4</c:v>
                </c:pt>
                <c:pt idx="33484">
                  <c:v>6.3555000000000003E-4</c:v>
                </c:pt>
                <c:pt idx="33485">
                  <c:v>5.6737300000000003E-4</c:v>
                </c:pt>
                <c:pt idx="33486">
                  <c:v>-6.5308100000000002E-4</c:v>
                </c:pt>
                <c:pt idx="33487">
                  <c:v>1.66107E-4</c:v>
                </c:pt>
                <c:pt idx="33488">
                  <c:v>-1.639104E-3</c:v>
                </c:pt>
                <c:pt idx="33489">
                  <c:v>-9.0114199999999996E-4</c:v>
                </c:pt>
                <c:pt idx="33490">
                  <c:v>-1.0375440000000001E-3</c:v>
                </c:pt>
                <c:pt idx="33491">
                  <c:v>-1.8426180000000001E-3</c:v>
                </c:pt>
                <c:pt idx="33492">
                  <c:v>-8.1948100000000005E-4</c:v>
                </c:pt>
                <c:pt idx="33493">
                  <c:v>-2.8243080000000002E-3</c:v>
                </c:pt>
                <c:pt idx="33494">
                  <c:v>-2.5318649999999999E-3</c:v>
                </c:pt>
                <c:pt idx="33495">
                  <c:v>1.8540939999999999E-3</c:v>
                </c:pt>
                <c:pt idx="33496">
                  <c:v>-4.5258980000000004E-3</c:v>
                </c:pt>
                <c:pt idx="33497">
                  <c:v>1.4310600000000001E-3</c:v>
                </c:pt>
                <c:pt idx="33498">
                  <c:v>2.1192490000000001E-3</c:v>
                </c:pt>
                <c:pt idx="33499">
                  <c:v>-6.016708E-3</c:v>
                </c:pt>
                <c:pt idx="33500">
                  <c:v>2.3815440000000002E-3</c:v>
                </c:pt>
                <c:pt idx="33501">
                  <c:v>-5.5970200000000003E-3</c:v>
                </c:pt>
                <c:pt idx="33502">
                  <c:v>1.3796850000000001E-3</c:v>
                </c:pt>
                <c:pt idx="33503">
                  <c:v>-3.3498220000000001E-3</c:v>
                </c:pt>
                <c:pt idx="33504">
                  <c:v>-1.7159689999999999E-3</c:v>
                </c:pt>
                <c:pt idx="33505">
                  <c:v>-1.1274099999999999E-3</c:v>
                </c:pt>
                <c:pt idx="33506">
                  <c:v>-2.553994E-3</c:v>
                </c:pt>
                <c:pt idx="33507">
                  <c:v>-1.525214E-3</c:v>
                </c:pt>
                <c:pt idx="33508">
                  <c:v>6.9031070000000003E-3</c:v>
                </c:pt>
                <c:pt idx="33509">
                  <c:v>-4.5575399999999997E-3</c:v>
                </c:pt>
                <c:pt idx="33510">
                  <c:v>-3.7913249999999999E-3</c:v>
                </c:pt>
                <c:pt idx="33511">
                  <c:v>-3.1580250000000001E-3</c:v>
                </c:pt>
                <c:pt idx="33512">
                  <c:v>-2.8733019999999999E-3</c:v>
                </c:pt>
                <c:pt idx="33513">
                  <c:v>-1.03083E-4</c:v>
                </c:pt>
                <c:pt idx="33514">
                  <c:v>-6.7201299999999995E-4</c:v>
                </c:pt>
                <c:pt idx="33515">
                  <c:v>-3.0512809999999999E-3</c:v>
                </c:pt>
                <c:pt idx="33516">
                  <c:v>-2.158929E-3</c:v>
                </c:pt>
                <c:pt idx="33517">
                  <c:v>-3.9027670000000001E-3</c:v>
                </c:pt>
                <c:pt idx="33518">
                  <c:v>1.6621749999999999E-3</c:v>
                </c:pt>
                <c:pt idx="33519">
                  <c:v>-3.955231E-3</c:v>
                </c:pt>
                <c:pt idx="33520">
                  <c:v>-9.2774999999999997E-4</c:v>
                </c:pt>
                <c:pt idx="33521">
                  <c:v>3.0558069999999998E-3</c:v>
                </c:pt>
                <c:pt idx="33522">
                  <c:v>-3.7743020000000002E-3</c:v>
                </c:pt>
                <c:pt idx="33523">
                  <c:v>-4.6177249999999996E-3</c:v>
                </c:pt>
                <c:pt idx="33524">
                  <c:v>2.5314899999999998E-4</c:v>
                </c:pt>
                <c:pt idx="33525">
                  <c:v>-2.513609E-3</c:v>
                </c:pt>
                <c:pt idx="33526">
                  <c:v>-6.1100670000000003E-3</c:v>
                </c:pt>
                <c:pt idx="33527">
                  <c:v>-2.3515480000000002E-3</c:v>
                </c:pt>
                <c:pt idx="33528">
                  <c:v>-4.1221110000000004E-3</c:v>
                </c:pt>
                <c:pt idx="33529">
                  <c:v>-4.0816309999999996E-3</c:v>
                </c:pt>
                <c:pt idx="33530">
                  <c:v>-5.0315050000000004E-3</c:v>
                </c:pt>
                <c:pt idx="33531">
                  <c:v>-4.8578659999999997E-3</c:v>
                </c:pt>
                <c:pt idx="33532">
                  <c:v>-5.7662E-3</c:v>
                </c:pt>
                <c:pt idx="33533">
                  <c:v>-5.1395579999999998E-3</c:v>
                </c:pt>
                <c:pt idx="33534">
                  <c:v>-5.6354860000000003E-3</c:v>
                </c:pt>
                <c:pt idx="33535">
                  <c:v>-2.354737E-3</c:v>
                </c:pt>
                <c:pt idx="33536">
                  <c:v>-8.1852910000000008E-3</c:v>
                </c:pt>
                <c:pt idx="33537">
                  <c:v>-9.1999560000000005E-3</c:v>
                </c:pt>
                <c:pt idx="33538">
                  <c:v>-2.3225170000000001E-3</c:v>
                </c:pt>
                <c:pt idx="33539">
                  <c:v>-4.4599699999999997E-3</c:v>
                </c:pt>
                <c:pt idx="33540">
                  <c:v>-7.5362620000000002E-3</c:v>
                </c:pt>
                <c:pt idx="33541">
                  <c:v>-6.0813769999999998E-3</c:v>
                </c:pt>
                <c:pt idx="33542">
                  <c:v>-7.8273619999999992E-3</c:v>
                </c:pt>
                <c:pt idx="33543">
                  <c:v>-6.0462399999999996E-3</c:v>
                </c:pt>
                <c:pt idx="33544">
                  <c:v>-3.4315489999999999E-3</c:v>
                </c:pt>
                <c:pt idx="33545">
                  <c:v>-6.7045739999999996E-3</c:v>
                </c:pt>
                <c:pt idx="33546">
                  <c:v>-6.3231090000000004E-3</c:v>
                </c:pt>
                <c:pt idx="33547">
                  <c:v>-7.6043559999999996E-3</c:v>
                </c:pt>
                <c:pt idx="33548">
                  <c:v>-7.7375430000000004E-3</c:v>
                </c:pt>
                <c:pt idx="33549">
                  <c:v>-4.5864900000000004E-3</c:v>
                </c:pt>
                <c:pt idx="33550">
                  <c:v>-9.2922040000000001E-3</c:v>
                </c:pt>
                <c:pt idx="33551">
                  <c:v>-6.1478089999999997E-3</c:v>
                </c:pt>
                <c:pt idx="33552">
                  <c:v>-6.4406300000000001E-3</c:v>
                </c:pt>
                <c:pt idx="33553">
                  <c:v>-1.165803E-2</c:v>
                </c:pt>
                <c:pt idx="33554">
                  <c:v>-9.2698480000000007E-3</c:v>
                </c:pt>
                <c:pt idx="33555">
                  <c:v>-5.2561989999999996E-3</c:v>
                </c:pt>
                <c:pt idx="33556">
                  <c:v>-1.0442777E-2</c:v>
                </c:pt>
                <c:pt idx="33557">
                  <c:v>-6.5404469999999996E-3</c:v>
                </c:pt>
                <c:pt idx="33558">
                  <c:v>-6.5735940000000003E-3</c:v>
                </c:pt>
                <c:pt idx="33559" formatCode="0.00E+00">
                  <c:v>-6.2697800000000001E-5</c:v>
                </c:pt>
                <c:pt idx="33560">
                  <c:v>-8.1027040000000005E-3</c:v>
                </c:pt>
                <c:pt idx="33561">
                  <c:v>-7.5977680000000004E-3</c:v>
                </c:pt>
                <c:pt idx="33562">
                  <c:v>-4.8819110000000001E-3</c:v>
                </c:pt>
                <c:pt idx="33563">
                  <c:v>-6.3474489999999998E-3</c:v>
                </c:pt>
                <c:pt idx="33564">
                  <c:v>-5.0274100000000004E-3</c:v>
                </c:pt>
                <c:pt idx="33565">
                  <c:v>-7.6801839999999996E-3</c:v>
                </c:pt>
                <c:pt idx="33566">
                  <c:v>-3.0656070000000001E-3</c:v>
                </c:pt>
                <c:pt idx="33567">
                  <c:v>-5.8062649999999997E-3</c:v>
                </c:pt>
                <c:pt idx="33568">
                  <c:v>-6.0110099999999998E-3</c:v>
                </c:pt>
                <c:pt idx="33569">
                  <c:v>-3.6750500000000001E-4</c:v>
                </c:pt>
                <c:pt idx="33570">
                  <c:v>-4.626888E-3</c:v>
                </c:pt>
                <c:pt idx="33571">
                  <c:v>-6.683647E-3</c:v>
                </c:pt>
                <c:pt idx="33572">
                  <c:v>-5.8907159999999998E-3</c:v>
                </c:pt>
                <c:pt idx="33573">
                  <c:v>-5.103486E-3</c:v>
                </c:pt>
                <c:pt idx="33574">
                  <c:v>-4.3200449999999998E-3</c:v>
                </c:pt>
                <c:pt idx="33575">
                  <c:v>-3.4465279999999999E-3</c:v>
                </c:pt>
                <c:pt idx="33576">
                  <c:v>-7.2739300000000001E-4</c:v>
                </c:pt>
                <c:pt idx="33577">
                  <c:v>-5.4427859999999998E-3</c:v>
                </c:pt>
                <c:pt idx="33578">
                  <c:v>-6.3053659999999997E-3</c:v>
                </c:pt>
                <c:pt idx="33579">
                  <c:v>-4.5655219999999998E-3</c:v>
                </c:pt>
                <c:pt idx="33580">
                  <c:v>3.6905400000000001E-4</c:v>
                </c:pt>
                <c:pt idx="33581">
                  <c:v>-1.1269227E-2</c:v>
                </c:pt>
                <c:pt idx="33582">
                  <c:v>-1.5747999999999999E-3</c:v>
                </c:pt>
                <c:pt idx="33583">
                  <c:v>-6.338397E-3</c:v>
                </c:pt>
                <c:pt idx="33584">
                  <c:v>-6.1186779999999998E-3</c:v>
                </c:pt>
                <c:pt idx="33585">
                  <c:v>-5.6989639999999999E-3</c:v>
                </c:pt>
                <c:pt idx="33586">
                  <c:v>-5.9364889999999997E-3</c:v>
                </c:pt>
                <c:pt idx="33587">
                  <c:v>-4.7500499999999996E-3</c:v>
                </c:pt>
                <c:pt idx="33588">
                  <c:v>-6.1108359999999997E-3</c:v>
                </c:pt>
                <c:pt idx="33589">
                  <c:v>-6.5225600000000002E-3</c:v>
                </c:pt>
                <c:pt idx="33590">
                  <c:v>-1.7355529999999999E-3</c:v>
                </c:pt>
                <c:pt idx="33591">
                  <c:v>-3.6005640000000001E-3</c:v>
                </c:pt>
                <c:pt idx="33592">
                  <c:v>-8.2538219999999992E-3</c:v>
                </c:pt>
                <c:pt idx="33593">
                  <c:v>-5.2404560000000001E-3</c:v>
                </c:pt>
                <c:pt idx="33594">
                  <c:v>-9.2566799999999998E-3</c:v>
                </c:pt>
                <c:pt idx="33595">
                  <c:v>-5.915745E-3</c:v>
                </c:pt>
                <c:pt idx="33596">
                  <c:v>-7.3017399999999999E-4</c:v>
                </c:pt>
                <c:pt idx="33597">
                  <c:v>-4.8839060000000004E-3</c:v>
                </c:pt>
                <c:pt idx="33598">
                  <c:v>-6.3470870000000004E-3</c:v>
                </c:pt>
                <c:pt idx="33599">
                  <c:v>-2.7654009999999998E-3</c:v>
                </c:pt>
                <c:pt idx="33600">
                  <c:v>-3.660544E-3</c:v>
                </c:pt>
                <c:pt idx="33601">
                  <c:v>-3.9990319999999996E-3</c:v>
                </c:pt>
                <c:pt idx="33602">
                  <c:v>-7.6538359999999998E-3</c:v>
                </c:pt>
                <c:pt idx="33603">
                  <c:v>-6.6287849999999999E-3</c:v>
                </c:pt>
                <c:pt idx="33604">
                  <c:v>-7.6623819999999997E-3</c:v>
                </c:pt>
                <c:pt idx="33605">
                  <c:v>-4.8937590000000001E-3</c:v>
                </c:pt>
                <c:pt idx="33606">
                  <c:v>-6.9276700000000004E-3</c:v>
                </c:pt>
                <c:pt idx="33607">
                  <c:v>-1.5709879999999999E-3</c:v>
                </c:pt>
                <c:pt idx="33608">
                  <c:v>-6.617487E-3</c:v>
                </c:pt>
                <c:pt idx="33609">
                  <c:v>-6.6100309999999997E-3</c:v>
                </c:pt>
                <c:pt idx="33610">
                  <c:v>-7.5421009999999998E-3</c:v>
                </c:pt>
                <c:pt idx="33611">
                  <c:v>-6.1974700000000003E-4</c:v>
                </c:pt>
                <c:pt idx="33612">
                  <c:v>-9.9517419999999995E-3</c:v>
                </c:pt>
                <c:pt idx="33613">
                  <c:v>-6.301081E-3</c:v>
                </c:pt>
                <c:pt idx="33614">
                  <c:v>-5.7627260000000001E-3</c:v>
                </c:pt>
                <c:pt idx="33615">
                  <c:v>-7.9763449999999993E-3</c:v>
                </c:pt>
                <c:pt idx="33616">
                  <c:v>-4.2451390000000002E-3</c:v>
                </c:pt>
                <c:pt idx="33617">
                  <c:v>-5.7101440000000003E-3</c:v>
                </c:pt>
                <c:pt idx="33618">
                  <c:v>-3.5879100000000001E-3</c:v>
                </c:pt>
                <c:pt idx="33619">
                  <c:v>-6.4420199999999997E-3</c:v>
                </c:pt>
                <c:pt idx="33620">
                  <c:v>-6.8356190000000002E-3</c:v>
                </c:pt>
                <c:pt idx="33621">
                  <c:v>5.3441299999999997E-4</c:v>
                </c:pt>
                <c:pt idx="33622">
                  <c:v>-4.1425530000000002E-3</c:v>
                </c:pt>
                <c:pt idx="33623">
                  <c:v>-6.3151600000000002E-3</c:v>
                </c:pt>
                <c:pt idx="33624">
                  <c:v>-1.258882E-3</c:v>
                </c:pt>
                <c:pt idx="33625">
                  <c:v>-9.2406420000000003E-3</c:v>
                </c:pt>
                <c:pt idx="33626">
                  <c:v>-3.453186E-3</c:v>
                </c:pt>
                <c:pt idx="33627">
                  <c:v>-6.1456410000000003E-3</c:v>
                </c:pt>
                <c:pt idx="33628">
                  <c:v>-3.6859800000000002E-3</c:v>
                </c:pt>
                <c:pt idx="33629">
                  <c:v>2.4697599999999999E-4</c:v>
                </c:pt>
                <c:pt idx="33630">
                  <c:v>-7.2283410000000001E-3</c:v>
                </c:pt>
                <c:pt idx="33631">
                  <c:v>-2.503627E-3</c:v>
                </c:pt>
                <c:pt idx="33632">
                  <c:v>-2.247635E-3</c:v>
                </c:pt>
                <c:pt idx="33633">
                  <c:v>-5.0309040000000001E-3</c:v>
                </c:pt>
                <c:pt idx="33634">
                  <c:v>-5.5323619999999999E-3</c:v>
                </c:pt>
                <c:pt idx="33635">
                  <c:v>-2.2718550000000001E-3</c:v>
                </c:pt>
                <c:pt idx="33636">
                  <c:v>-7.1391479999999997E-3</c:v>
                </c:pt>
                <c:pt idx="33637">
                  <c:v>-3.1105849999999999E-3</c:v>
                </c:pt>
                <c:pt idx="33638">
                  <c:v>-5.5870750000000004E-3</c:v>
                </c:pt>
                <c:pt idx="33639">
                  <c:v>-7.5732600000000001E-3</c:v>
                </c:pt>
                <c:pt idx="33640">
                  <c:v>-2.6072309999999998E-3</c:v>
                </c:pt>
                <c:pt idx="33641">
                  <c:v>-1.879922E-3</c:v>
                </c:pt>
                <c:pt idx="33642">
                  <c:v>1.6340790000000001E-3</c:v>
                </c:pt>
                <c:pt idx="33643">
                  <c:v>-6.5141280000000001E-3</c:v>
                </c:pt>
                <c:pt idx="33644">
                  <c:v>-1.574294E-3</c:v>
                </c:pt>
                <c:pt idx="33645">
                  <c:v>-8.1209700000000001E-4</c:v>
                </c:pt>
                <c:pt idx="33646">
                  <c:v>-4.8421719999999996E-3</c:v>
                </c:pt>
                <c:pt idx="33647">
                  <c:v>-3.2525319999999998E-3</c:v>
                </c:pt>
                <c:pt idx="33648">
                  <c:v>-2.2315759999999999E-3</c:v>
                </c:pt>
                <c:pt idx="33649">
                  <c:v>2.1522529999999998E-3</c:v>
                </c:pt>
                <c:pt idx="33650">
                  <c:v>-6.2358279999999997E-3</c:v>
                </c:pt>
                <c:pt idx="33651">
                  <c:v>-4.1469E-4</c:v>
                </c:pt>
                <c:pt idx="33652">
                  <c:v>8.3798399999999995E-4</c:v>
                </c:pt>
                <c:pt idx="33653">
                  <c:v>-5.261188E-3</c:v>
                </c:pt>
                <c:pt idx="33654">
                  <c:v>4.4388300000000001E-4</c:v>
                </c:pt>
                <c:pt idx="33655">
                  <c:v>2.3477760000000002E-3</c:v>
                </c:pt>
                <c:pt idx="33656">
                  <c:v>-1.3491309999999999E-3</c:v>
                </c:pt>
                <c:pt idx="33657">
                  <c:v>1.7161679999999999E-3</c:v>
                </c:pt>
                <c:pt idx="33658">
                  <c:v>-4.24881E-4</c:v>
                </c:pt>
                <c:pt idx="33659">
                  <c:v>-3.2385109999999999E-3</c:v>
                </c:pt>
                <c:pt idx="33660">
                  <c:v>-4.7167140000000003E-3</c:v>
                </c:pt>
                <c:pt idx="33661">
                  <c:v>-2.9667510000000001E-3</c:v>
                </c:pt>
                <c:pt idx="33662">
                  <c:v>1.5276600000000001E-4</c:v>
                </c:pt>
                <c:pt idx="33663">
                  <c:v>2.6167230000000001E-3</c:v>
                </c:pt>
                <c:pt idx="33664">
                  <c:v>-8.2456920000000006E-3</c:v>
                </c:pt>
                <c:pt idx="33665">
                  <c:v>1.30748E-4</c:v>
                </c:pt>
                <c:pt idx="33666">
                  <c:v>-1.4906940000000001E-3</c:v>
                </c:pt>
                <c:pt idx="33667">
                  <c:v>-5.6044789999999999E-3</c:v>
                </c:pt>
                <c:pt idx="33668">
                  <c:v>1.857832E-3</c:v>
                </c:pt>
                <c:pt idx="33669">
                  <c:v>-1.9291829999999999E-3</c:v>
                </c:pt>
                <c:pt idx="33670">
                  <c:v>-5.2363360000000003E-3</c:v>
                </c:pt>
                <c:pt idx="33671">
                  <c:v>-6.502936E-3</c:v>
                </c:pt>
                <c:pt idx="33672">
                  <c:v>-2.5097209999999999E-3</c:v>
                </c:pt>
                <c:pt idx="33673">
                  <c:v>-5.1079009999999998E-3</c:v>
                </c:pt>
                <c:pt idx="33674">
                  <c:v>-2.330075E-3</c:v>
                </c:pt>
                <c:pt idx="33675">
                  <c:v>-4.0342319999999996E-3</c:v>
                </c:pt>
                <c:pt idx="33676">
                  <c:v>-7.7105530000000002E-3</c:v>
                </c:pt>
                <c:pt idx="33677">
                  <c:v>-8.0674160000000009E-3</c:v>
                </c:pt>
                <c:pt idx="33678">
                  <c:v>-4.4349819999999996E-3</c:v>
                </c:pt>
                <c:pt idx="33679">
                  <c:v>-5.9915990000000002E-3</c:v>
                </c:pt>
                <c:pt idx="33680">
                  <c:v>-4.2032019999999996E-3</c:v>
                </c:pt>
                <c:pt idx="33681">
                  <c:v>-3.5496619999999999E-3</c:v>
                </c:pt>
                <c:pt idx="33682">
                  <c:v>-3.948282E-3</c:v>
                </c:pt>
                <c:pt idx="33683">
                  <c:v>-5.8345990000000002E-3</c:v>
                </c:pt>
                <c:pt idx="33684">
                  <c:v>-6.1956399999999997E-4</c:v>
                </c:pt>
                <c:pt idx="33685">
                  <c:v>-7.2300630000000001E-3</c:v>
                </c:pt>
                <c:pt idx="33686">
                  <c:v>-3.818101E-3</c:v>
                </c:pt>
                <c:pt idx="33687">
                  <c:v>-5.3388999999999997E-4</c:v>
                </c:pt>
                <c:pt idx="33688">
                  <c:v>-4.1179570000000002E-3</c:v>
                </c:pt>
                <c:pt idx="33689">
                  <c:v>-6.75422E-3</c:v>
                </c:pt>
                <c:pt idx="33690">
                  <c:v>-5.5909749999999998E-3</c:v>
                </c:pt>
                <c:pt idx="33691">
                  <c:v>5.6864999999999997E-4</c:v>
                </c:pt>
                <c:pt idx="33692">
                  <c:v>-3.0091649999999998E-3</c:v>
                </c:pt>
                <c:pt idx="33693">
                  <c:v>-6.084318E-3</c:v>
                </c:pt>
                <c:pt idx="33694">
                  <c:v>-1.058839E-3</c:v>
                </c:pt>
                <c:pt idx="33695">
                  <c:v>-3.6721990000000001E-3</c:v>
                </c:pt>
                <c:pt idx="33696">
                  <c:v>-4.9060019999999996E-3</c:v>
                </c:pt>
                <c:pt idx="33697">
                  <c:v>-5.1648620000000001E-3</c:v>
                </c:pt>
                <c:pt idx="33698">
                  <c:v>-3.5674819999999999E-3</c:v>
                </c:pt>
                <c:pt idx="33699">
                  <c:v>-4.7382079999999998E-3</c:v>
                </c:pt>
                <c:pt idx="33700">
                  <c:v>1.9329300000000001E-4</c:v>
                </c:pt>
                <c:pt idx="33701">
                  <c:v>-3.171611E-3</c:v>
                </c:pt>
                <c:pt idx="33702">
                  <c:v>-7.0663590000000004E-3</c:v>
                </c:pt>
                <c:pt idx="33703">
                  <c:v>-7.4490550000000004E-3</c:v>
                </c:pt>
                <c:pt idx="33704">
                  <c:v>-2.4151020000000001E-3</c:v>
                </c:pt>
                <c:pt idx="33705">
                  <c:v>1.0379530000000001E-3</c:v>
                </c:pt>
                <c:pt idx="33706">
                  <c:v>-5.8389540000000004E-3</c:v>
                </c:pt>
                <c:pt idx="33707">
                  <c:v>-2.5235850000000001E-3</c:v>
                </c:pt>
                <c:pt idx="33708">
                  <c:v>-2.1933200000000001E-4</c:v>
                </c:pt>
                <c:pt idx="33709">
                  <c:v>-7.5049410000000002E-3</c:v>
                </c:pt>
                <c:pt idx="33710">
                  <c:v>-2.9747799999999998E-3</c:v>
                </c:pt>
                <c:pt idx="33711">
                  <c:v>-3.1129980000000001E-3</c:v>
                </c:pt>
                <c:pt idx="33712">
                  <c:v>7.2187E-4</c:v>
                </c:pt>
                <c:pt idx="33713">
                  <c:v>-3.9224170000000001E-3</c:v>
                </c:pt>
                <c:pt idx="33714">
                  <c:v>-3.4612739999999999E-3</c:v>
                </c:pt>
                <c:pt idx="33715">
                  <c:v>4.9588430000000001E-3</c:v>
                </c:pt>
                <c:pt idx="33716">
                  <c:v>1.5833500000000001E-4</c:v>
                </c:pt>
                <c:pt idx="33717">
                  <c:v>-1.2930870000000001E-3</c:v>
                </c:pt>
                <c:pt idx="33718">
                  <c:v>9.7430499999999996E-4</c:v>
                </c:pt>
                <c:pt idx="33719">
                  <c:v>-2.0917930000000002E-3</c:v>
                </c:pt>
                <c:pt idx="33720">
                  <c:v>4.5007290000000002E-3</c:v>
                </c:pt>
                <c:pt idx="33721">
                  <c:v>2.3062849999999999E-3</c:v>
                </c:pt>
                <c:pt idx="33722">
                  <c:v>4.6977870000000001E-3</c:v>
                </c:pt>
                <c:pt idx="33723">
                  <c:v>-1.308706E-3</c:v>
                </c:pt>
                <c:pt idx="33724">
                  <c:v>3.8925650000000002E-3</c:v>
                </c:pt>
                <c:pt idx="33725">
                  <c:v>3.3018750000000001E-3</c:v>
                </c:pt>
                <c:pt idx="33726">
                  <c:v>6.8498969999999998E-3</c:v>
                </c:pt>
                <c:pt idx="33727">
                  <c:v>6.5245500000000003E-4</c:v>
                </c:pt>
                <c:pt idx="33728">
                  <c:v>3.462653E-3</c:v>
                </c:pt>
                <c:pt idx="33729">
                  <c:v>-6.6471399999999995E-4</c:v>
                </c:pt>
                <c:pt idx="33730">
                  <c:v>3.40852E-4</c:v>
                </c:pt>
                <c:pt idx="33731">
                  <c:v>-2.8072900000000002E-4</c:v>
                </c:pt>
                <c:pt idx="33732">
                  <c:v>2.8522159999999999E-3</c:v>
                </c:pt>
                <c:pt idx="33733">
                  <c:v>5.0336110000000003E-3</c:v>
                </c:pt>
                <c:pt idx="33734">
                  <c:v>-2.3160699999999999E-4</c:v>
                </c:pt>
                <c:pt idx="33735">
                  <c:v>1.4480490000000001E-3</c:v>
                </c:pt>
                <c:pt idx="33736">
                  <c:v>1.65143E-4</c:v>
                </c:pt>
                <c:pt idx="33737">
                  <c:v>4.1284590000000001E-3</c:v>
                </c:pt>
                <c:pt idx="33738">
                  <c:v>2.5760560000000002E-3</c:v>
                </c:pt>
                <c:pt idx="33739">
                  <c:v>4.6618440000000001E-3</c:v>
                </c:pt>
                <c:pt idx="33740">
                  <c:v>1.3763390000000001E-3</c:v>
                </c:pt>
                <c:pt idx="33741">
                  <c:v>3.6852999999999999E-3</c:v>
                </c:pt>
                <c:pt idx="33742">
                  <c:v>1.83154E-3</c:v>
                </c:pt>
                <c:pt idx="33743">
                  <c:v>5.0736720000000004E-3</c:v>
                </c:pt>
                <c:pt idx="33744">
                  <c:v>-1.360661E-3</c:v>
                </c:pt>
                <c:pt idx="33745">
                  <c:v>1.918489E-3</c:v>
                </c:pt>
                <c:pt idx="33746">
                  <c:v>3.277117E-3</c:v>
                </c:pt>
                <c:pt idx="33747">
                  <c:v>1.426486E-3</c:v>
                </c:pt>
                <c:pt idx="33748">
                  <c:v>4.5353670000000002E-3</c:v>
                </c:pt>
                <c:pt idx="33749">
                  <c:v>1.963818E-3</c:v>
                </c:pt>
                <c:pt idx="33750">
                  <c:v>5.6100500000000005E-4</c:v>
                </c:pt>
                <c:pt idx="33751">
                  <c:v>1.752237E-3</c:v>
                </c:pt>
                <c:pt idx="33752">
                  <c:v>-7.5039099999999999E-4</c:v>
                </c:pt>
                <c:pt idx="33753">
                  <c:v>3.612933E-3</c:v>
                </c:pt>
                <c:pt idx="33754">
                  <c:v>1.933122E-3</c:v>
                </c:pt>
                <c:pt idx="33755">
                  <c:v>2.9174270000000002E-3</c:v>
                </c:pt>
                <c:pt idx="33756">
                  <c:v>4.7256429999999999E-3</c:v>
                </c:pt>
                <c:pt idx="33757">
                  <c:v>9.8104170000000001E-3</c:v>
                </c:pt>
                <c:pt idx="33758">
                  <c:v>-5.3710900000000002E-4</c:v>
                </c:pt>
                <c:pt idx="33759">
                  <c:v>3.3633560000000001E-3</c:v>
                </c:pt>
                <c:pt idx="33760">
                  <c:v>2.9704810000000001E-3</c:v>
                </c:pt>
                <c:pt idx="33761">
                  <c:v>2.012808E-3</c:v>
                </c:pt>
                <c:pt idx="33762">
                  <c:v>2.0405750000000002E-3</c:v>
                </c:pt>
                <c:pt idx="33763">
                  <c:v>3.108502E-3</c:v>
                </c:pt>
                <c:pt idx="33764">
                  <c:v>3.6206509999999999E-3</c:v>
                </c:pt>
                <c:pt idx="33765">
                  <c:v>1.3646870000000001E-3</c:v>
                </c:pt>
                <c:pt idx="33766">
                  <c:v>-2.6758899999999999E-4</c:v>
                </c:pt>
                <c:pt idx="33767">
                  <c:v>4.4560600000000004E-3</c:v>
                </c:pt>
                <c:pt idx="33768">
                  <c:v>5.4514009999999998E-3</c:v>
                </c:pt>
                <c:pt idx="33769">
                  <c:v>7.5145400000000003E-4</c:v>
                </c:pt>
                <c:pt idx="33770">
                  <c:v>4.1462900000000004E-3</c:v>
                </c:pt>
                <c:pt idx="33771">
                  <c:v>2.688742E-3</c:v>
                </c:pt>
                <c:pt idx="33772">
                  <c:v>1.0043750000000001E-3</c:v>
                </c:pt>
                <c:pt idx="33773">
                  <c:v>3.5570150000000002E-3</c:v>
                </c:pt>
                <c:pt idx="33774">
                  <c:v>2.8994810000000002E-3</c:v>
                </c:pt>
                <c:pt idx="33775">
                  <c:v>8.2204760000000009E-3</c:v>
                </c:pt>
                <c:pt idx="33776">
                  <c:v>-2.9977500000000001E-4</c:v>
                </c:pt>
                <c:pt idx="33777">
                  <c:v>5.0318730000000001E-3</c:v>
                </c:pt>
                <c:pt idx="33778">
                  <c:v>5.3417719999999998E-3</c:v>
                </c:pt>
                <c:pt idx="33779">
                  <c:v>2.4274750000000001E-3</c:v>
                </c:pt>
                <c:pt idx="33780">
                  <c:v>3.5924350000000002E-3</c:v>
                </c:pt>
                <c:pt idx="33781">
                  <c:v>6.4534689999999999E-3</c:v>
                </c:pt>
                <c:pt idx="33782" formatCode="0.00E+00">
                  <c:v>-1.1895800000000001E-5</c:v>
                </c:pt>
                <c:pt idx="33783">
                  <c:v>4.0406360000000002E-3</c:v>
                </c:pt>
                <c:pt idx="33784">
                  <c:v>6.2312779999999998E-3</c:v>
                </c:pt>
                <c:pt idx="33785">
                  <c:v>3.046404E-3</c:v>
                </c:pt>
                <c:pt idx="33786">
                  <c:v>3.0894100000000002E-4</c:v>
                </c:pt>
                <c:pt idx="33787">
                  <c:v>4.4722599999999996E-3</c:v>
                </c:pt>
                <c:pt idx="33788">
                  <c:v>5.4097390000000002E-3</c:v>
                </c:pt>
                <c:pt idx="33789">
                  <c:v>5.6891049999999999E-3</c:v>
                </c:pt>
                <c:pt idx="33790">
                  <c:v>2.605558E-3</c:v>
                </c:pt>
                <c:pt idx="33791">
                  <c:v>4.4098499999999999E-3</c:v>
                </c:pt>
                <c:pt idx="33792">
                  <c:v>4.380335E-3</c:v>
                </c:pt>
                <c:pt idx="33793" formatCode="0.00E+00">
                  <c:v>-3.9979599999999999E-5</c:v>
                </c:pt>
                <c:pt idx="33794">
                  <c:v>2.0665840000000002E-3</c:v>
                </c:pt>
                <c:pt idx="33795">
                  <c:v>5.5276279999999997E-3</c:v>
                </c:pt>
                <c:pt idx="33796">
                  <c:v>-4.52631E-4</c:v>
                </c:pt>
                <c:pt idx="33797">
                  <c:v>7.4312900000000003E-4</c:v>
                </c:pt>
                <c:pt idx="33798">
                  <c:v>2.6732489999999999E-3</c:v>
                </c:pt>
                <c:pt idx="33799">
                  <c:v>5.7811579999999998E-3</c:v>
                </c:pt>
                <c:pt idx="33800">
                  <c:v>3.5995699999999999E-3</c:v>
                </c:pt>
                <c:pt idx="33801">
                  <c:v>-7.8186200000000003E-4</c:v>
                </c:pt>
                <c:pt idx="33802">
                  <c:v>4.1529369999999998E-3</c:v>
                </c:pt>
                <c:pt idx="33803">
                  <c:v>2.5981839999999999E-3</c:v>
                </c:pt>
                <c:pt idx="33804">
                  <c:v>6.1130569999999999E-3</c:v>
                </c:pt>
                <c:pt idx="33805">
                  <c:v>2.97532E-3</c:v>
                </c:pt>
                <c:pt idx="33806">
                  <c:v>5.3789279999999998E-3</c:v>
                </c:pt>
                <c:pt idx="33807">
                  <c:v>2.1477150000000001E-3</c:v>
                </c:pt>
                <c:pt idx="33808">
                  <c:v>3.0929400000000002E-3</c:v>
                </c:pt>
                <c:pt idx="33809">
                  <c:v>5.0439719999999999E-3</c:v>
                </c:pt>
                <c:pt idx="33810">
                  <c:v>8.0142649999999996E-3</c:v>
                </c:pt>
                <c:pt idx="33811">
                  <c:v>-4.3161720000000001E-3</c:v>
                </c:pt>
                <c:pt idx="33812">
                  <c:v>7.9916859999999996E-3</c:v>
                </c:pt>
                <c:pt idx="33813">
                  <c:v>3.2560530000000001E-3</c:v>
                </c:pt>
                <c:pt idx="33814" formatCode="0.00E+00">
                  <c:v>-3.7037499999999999E-5</c:v>
                </c:pt>
                <c:pt idx="33815">
                  <c:v>4.2115030000000001E-3</c:v>
                </c:pt>
                <c:pt idx="33816">
                  <c:v>4.755876E-3</c:v>
                </c:pt>
                <c:pt idx="33817">
                  <c:v>3.8828920000000002E-3</c:v>
                </c:pt>
                <c:pt idx="33818">
                  <c:v>5.6784289999999996E-3</c:v>
                </c:pt>
                <c:pt idx="33819">
                  <c:v>-2.2980050000000001E-3</c:v>
                </c:pt>
                <c:pt idx="33820">
                  <c:v>4.7722140000000003E-3</c:v>
                </c:pt>
                <c:pt idx="33821">
                  <c:v>7.1136649999999999E-3</c:v>
                </c:pt>
                <c:pt idx="33822">
                  <c:v>-1.0042510000000001E-3</c:v>
                </c:pt>
                <c:pt idx="33823">
                  <c:v>5.7633499999999998E-4</c:v>
                </c:pt>
                <c:pt idx="33824">
                  <c:v>-6.6975900000000002E-4</c:v>
                </c:pt>
                <c:pt idx="33825">
                  <c:v>1.156371E-3</c:v>
                </c:pt>
                <c:pt idx="33826">
                  <c:v>-1.3291469999999999E-3</c:v>
                </c:pt>
                <c:pt idx="33827">
                  <c:v>-5.0489899999999995E-4</c:v>
                </c:pt>
                <c:pt idx="33828">
                  <c:v>5.5406800000000001E-4</c:v>
                </c:pt>
                <c:pt idx="33829">
                  <c:v>1.641703E-3</c:v>
                </c:pt>
                <c:pt idx="33830">
                  <c:v>3.4494300000000001E-4</c:v>
                </c:pt>
                <c:pt idx="33831">
                  <c:v>4.3356899999999997E-3</c:v>
                </c:pt>
                <c:pt idx="33832">
                  <c:v>-9.7324200000000003E-4</c:v>
                </c:pt>
                <c:pt idx="33833">
                  <c:v>4.0867200000000001E-4</c:v>
                </c:pt>
                <c:pt idx="33834" formatCode="0.00E+00">
                  <c:v>4.4709100000000002E-5</c:v>
                </c:pt>
                <c:pt idx="33835">
                  <c:v>-1.724695E-3</c:v>
                </c:pt>
                <c:pt idx="33836">
                  <c:v>-1.345438E-3</c:v>
                </c:pt>
                <c:pt idx="33837">
                  <c:v>2.3928410000000002E-3</c:v>
                </c:pt>
                <c:pt idx="33838">
                  <c:v>9.4028960000000009E-3</c:v>
                </c:pt>
                <c:pt idx="33839">
                  <c:v>-2.5106299999999999E-4</c:v>
                </c:pt>
                <c:pt idx="33840">
                  <c:v>-3.958207E-3</c:v>
                </c:pt>
                <c:pt idx="33841">
                  <c:v>7.6217500000000001E-3</c:v>
                </c:pt>
                <c:pt idx="33842">
                  <c:v>8.5830460000000004E-3</c:v>
                </c:pt>
                <c:pt idx="33843" formatCode="0.00E+00">
                  <c:v>7.7708900000000004E-5</c:v>
                </c:pt>
                <c:pt idx="33844">
                  <c:v>5.3856909999999997E-3</c:v>
                </c:pt>
                <c:pt idx="33845">
                  <c:v>4.8107150000000001E-3</c:v>
                </c:pt>
                <c:pt idx="33846">
                  <c:v>3.2029999999999998E-4</c:v>
                </c:pt>
                <c:pt idx="33847">
                  <c:v>6.0713959999999997E-3</c:v>
                </c:pt>
                <c:pt idx="33848">
                  <c:v>7.2391460000000001E-3</c:v>
                </c:pt>
                <c:pt idx="33849">
                  <c:v>4.5022150000000004E-3</c:v>
                </c:pt>
                <c:pt idx="33850">
                  <c:v>5.7196799999999996E-4</c:v>
                </c:pt>
                <c:pt idx="33851">
                  <c:v>2.6271300000000001E-3</c:v>
                </c:pt>
                <c:pt idx="33852">
                  <c:v>4.550002E-3</c:v>
                </c:pt>
                <c:pt idx="33853">
                  <c:v>5.5348380000000003E-3</c:v>
                </c:pt>
                <c:pt idx="33854">
                  <c:v>-2.4163520000000001E-3</c:v>
                </c:pt>
                <c:pt idx="33855">
                  <c:v>5.8775299999999997E-3</c:v>
                </c:pt>
                <c:pt idx="33856">
                  <c:v>-5.6620800000000001E-4</c:v>
                </c:pt>
                <c:pt idx="33857">
                  <c:v>-1.1880560000000001E-3</c:v>
                </c:pt>
                <c:pt idx="33858">
                  <c:v>8.2578000000000003E-4</c:v>
                </c:pt>
                <c:pt idx="33859">
                  <c:v>-2.4624249999999999E-3</c:v>
                </c:pt>
                <c:pt idx="33860">
                  <c:v>-2.0122120000000002E-3</c:v>
                </c:pt>
                <c:pt idx="33861">
                  <c:v>2.3351320000000002E-3</c:v>
                </c:pt>
                <c:pt idx="33862">
                  <c:v>-3.1212900000000001E-3</c:v>
                </c:pt>
                <c:pt idx="33863">
                  <c:v>2.853778E-3</c:v>
                </c:pt>
                <c:pt idx="33864">
                  <c:v>1.261507E-3</c:v>
                </c:pt>
                <c:pt idx="33865">
                  <c:v>-2.87387E-4</c:v>
                </c:pt>
                <c:pt idx="33866">
                  <c:v>3.5943210000000001E-3</c:v>
                </c:pt>
                <c:pt idx="33867">
                  <c:v>-1.3988399999999999E-3</c:v>
                </c:pt>
                <c:pt idx="33868">
                  <c:v>-2.2010760000000002E-3</c:v>
                </c:pt>
                <c:pt idx="33869">
                  <c:v>3.3103360000000001E-3</c:v>
                </c:pt>
                <c:pt idx="33870">
                  <c:v>2.082155E-3</c:v>
                </c:pt>
                <c:pt idx="33871">
                  <c:v>3.0316300000000001E-4</c:v>
                </c:pt>
                <c:pt idx="33872">
                  <c:v>3.1146870000000001E-3</c:v>
                </c:pt>
                <c:pt idx="33873">
                  <c:v>-1.0374469999999999E-3</c:v>
                </c:pt>
                <c:pt idx="33874">
                  <c:v>5.1847949999999999E-3</c:v>
                </c:pt>
                <c:pt idx="33875">
                  <c:v>1.93499E-4</c:v>
                </c:pt>
                <c:pt idx="33876">
                  <c:v>5.3038729999999997E-3</c:v>
                </c:pt>
                <c:pt idx="33877">
                  <c:v>1.8124689999999999E-3</c:v>
                </c:pt>
                <c:pt idx="33878">
                  <c:v>-1.4895710000000001E-3</c:v>
                </c:pt>
                <c:pt idx="33879" formatCode="0.00E+00">
                  <c:v>-2.2169400000000002E-5</c:v>
                </c:pt>
                <c:pt idx="33880">
                  <c:v>1.0403260000000001E-3</c:v>
                </c:pt>
                <c:pt idx="33881">
                  <c:v>2.1599190000000002E-3</c:v>
                </c:pt>
                <c:pt idx="33882">
                  <c:v>-2.2131519999999999E-3</c:v>
                </c:pt>
                <c:pt idx="33883">
                  <c:v>-5.3402899999999999E-4</c:v>
                </c:pt>
                <c:pt idx="33884">
                  <c:v>6.0547689999999998E-3</c:v>
                </c:pt>
                <c:pt idx="33885">
                  <c:v>3.774038E-3</c:v>
                </c:pt>
                <c:pt idx="33886">
                  <c:v>-2.9871490000000001E-3</c:v>
                </c:pt>
                <c:pt idx="33887">
                  <c:v>3.9610380000000001E-3</c:v>
                </c:pt>
                <c:pt idx="33888">
                  <c:v>-2.2928400000000001E-4</c:v>
                </c:pt>
                <c:pt idx="33889">
                  <c:v>-3.3736790000000001E-3</c:v>
                </c:pt>
                <c:pt idx="33890">
                  <c:v>-2.3104199999999999E-4</c:v>
                </c:pt>
                <c:pt idx="33891">
                  <c:v>-2.072352E-3</c:v>
                </c:pt>
                <c:pt idx="33892">
                  <c:v>-4.4980749999999998E-3</c:v>
                </c:pt>
                <c:pt idx="33893">
                  <c:v>-8.4182099999999998E-4</c:v>
                </c:pt>
                <c:pt idx="33894">
                  <c:v>-1.9129780000000001E-3</c:v>
                </c:pt>
                <c:pt idx="33895">
                  <c:v>-3.2658639999999998E-3</c:v>
                </c:pt>
                <c:pt idx="33896">
                  <c:v>2.0991410000000001E-3</c:v>
                </c:pt>
                <c:pt idx="33897">
                  <c:v>-1.326483E-3</c:v>
                </c:pt>
                <c:pt idx="33898">
                  <c:v>-4.3086300000000003E-4</c:v>
                </c:pt>
                <c:pt idx="33899">
                  <c:v>-4.8381279999999997E-3</c:v>
                </c:pt>
                <c:pt idx="33900">
                  <c:v>-4.3556899999999997E-3</c:v>
                </c:pt>
                <c:pt idx="33901">
                  <c:v>-2.8565959999999999E-3</c:v>
                </c:pt>
                <c:pt idx="33902">
                  <c:v>-3.3351549999999998E-3</c:v>
                </c:pt>
                <c:pt idx="33903">
                  <c:v>-1.0268695E-2</c:v>
                </c:pt>
                <c:pt idx="33904">
                  <c:v>-2.2088580000000002E-3</c:v>
                </c:pt>
                <c:pt idx="33905">
                  <c:v>-3.1188600000000002E-3</c:v>
                </c:pt>
                <c:pt idx="33906">
                  <c:v>-1.57935E-4</c:v>
                </c:pt>
                <c:pt idx="33907">
                  <c:v>-3.853071E-3</c:v>
                </c:pt>
                <c:pt idx="33908">
                  <c:v>-6.4856510000000003E-3</c:v>
                </c:pt>
                <c:pt idx="33909">
                  <c:v>-4.1591140000000002E-3</c:v>
                </c:pt>
                <c:pt idx="33910">
                  <c:v>-3.2074740000000001E-3</c:v>
                </c:pt>
                <c:pt idx="33911">
                  <c:v>-1.1170592E-2</c:v>
                </c:pt>
                <c:pt idx="33912">
                  <c:v>-8.8620500000000004E-4</c:v>
                </c:pt>
                <c:pt idx="33913">
                  <c:v>-3.5621490000000001E-3</c:v>
                </c:pt>
                <c:pt idx="33914">
                  <c:v>-3.482775E-3</c:v>
                </c:pt>
                <c:pt idx="33915">
                  <c:v>-8.3182770000000007E-3</c:v>
                </c:pt>
                <c:pt idx="33916">
                  <c:v>-5.277225E-3</c:v>
                </c:pt>
                <c:pt idx="33917">
                  <c:v>-1.787152E-3</c:v>
                </c:pt>
                <c:pt idx="33918">
                  <c:v>-5.0959450000000002E-3</c:v>
                </c:pt>
                <c:pt idx="33919">
                  <c:v>-4.8112520000000002E-3</c:v>
                </c:pt>
                <c:pt idx="33920">
                  <c:v>-6.3465290000000001E-3</c:v>
                </c:pt>
                <c:pt idx="33921">
                  <c:v>-9.5527089999999995E-3</c:v>
                </c:pt>
                <c:pt idx="33922">
                  <c:v>-4.3040129999999998E-3</c:v>
                </c:pt>
                <c:pt idx="33923">
                  <c:v>-1.0240465000000001E-2</c:v>
                </c:pt>
                <c:pt idx="33924">
                  <c:v>-2.2727379999999998E-3</c:v>
                </c:pt>
                <c:pt idx="33925">
                  <c:v>-8.8206529999999995E-3</c:v>
                </c:pt>
                <c:pt idx="33926">
                  <c:v>-7.1713879999999999E-3</c:v>
                </c:pt>
                <c:pt idx="33927">
                  <c:v>-7.1894970000000004E-3</c:v>
                </c:pt>
                <c:pt idx="33928">
                  <c:v>2.3287000000000001E-4</c:v>
                </c:pt>
                <c:pt idx="33929">
                  <c:v>-9.4567750000000006E-3</c:v>
                </c:pt>
                <c:pt idx="33930">
                  <c:v>-6.7803250000000002E-3</c:v>
                </c:pt>
                <c:pt idx="33931">
                  <c:v>-7.3164190000000002E-3</c:v>
                </c:pt>
                <c:pt idx="33932">
                  <c:v>-9.9612160000000002E-3</c:v>
                </c:pt>
                <c:pt idx="33933">
                  <c:v>-7.995004E-3</c:v>
                </c:pt>
                <c:pt idx="33934">
                  <c:v>-1.0701944999999999E-2</c:v>
                </c:pt>
                <c:pt idx="33935">
                  <c:v>-3.0858370000000001E-3</c:v>
                </c:pt>
                <c:pt idx="33936">
                  <c:v>-8.9392099999999995E-3</c:v>
                </c:pt>
                <c:pt idx="33937">
                  <c:v>-7.2773969999999997E-3</c:v>
                </c:pt>
                <c:pt idx="33938">
                  <c:v>-6.0010030000000004E-3</c:v>
                </c:pt>
                <c:pt idx="33939">
                  <c:v>-9.3179700000000001E-3</c:v>
                </c:pt>
                <c:pt idx="33940">
                  <c:v>-9.9299750000000006E-3</c:v>
                </c:pt>
                <c:pt idx="33941">
                  <c:v>-8.8282259999999998E-3</c:v>
                </c:pt>
                <c:pt idx="33942">
                  <c:v>-9.3037120000000004E-3</c:v>
                </c:pt>
                <c:pt idx="33943">
                  <c:v>-1.5961349E-2</c:v>
                </c:pt>
                <c:pt idx="33944">
                  <c:v>-1.3058228E-2</c:v>
                </c:pt>
                <c:pt idx="33945">
                  <c:v>-9.4776080000000002E-3</c:v>
                </c:pt>
                <c:pt idx="33946">
                  <c:v>-9.4831870000000006E-3</c:v>
                </c:pt>
                <c:pt idx="33947">
                  <c:v>-1.5659057000000001E-2</c:v>
                </c:pt>
                <c:pt idx="33948">
                  <c:v>-1.0913235E-2</c:v>
                </c:pt>
                <c:pt idx="33949">
                  <c:v>-8.4607299999999996E-3</c:v>
                </c:pt>
                <c:pt idx="33950">
                  <c:v>-1.1257362E-2</c:v>
                </c:pt>
                <c:pt idx="33951">
                  <c:v>-1.4478987E-2</c:v>
                </c:pt>
                <c:pt idx="33952">
                  <c:v>-1.1977402E-2</c:v>
                </c:pt>
                <c:pt idx="33953">
                  <c:v>-1.3081283000000001E-2</c:v>
                </c:pt>
                <c:pt idx="33954">
                  <c:v>-1.6363954E-2</c:v>
                </c:pt>
                <c:pt idx="33955">
                  <c:v>-1.2153761000000001E-2</c:v>
                </c:pt>
                <c:pt idx="33956">
                  <c:v>-9.6911229999999994E-3</c:v>
                </c:pt>
                <c:pt idx="33957">
                  <c:v>-1.5916527999999999E-2</c:v>
                </c:pt>
                <c:pt idx="33958">
                  <c:v>-1.3106420000000001E-2</c:v>
                </c:pt>
                <c:pt idx="33959">
                  <c:v>-1.2563136000000001E-2</c:v>
                </c:pt>
                <c:pt idx="33960">
                  <c:v>-9.1018910000000008E-3</c:v>
                </c:pt>
                <c:pt idx="33961">
                  <c:v>-1.3691582000000001E-2</c:v>
                </c:pt>
                <c:pt idx="33962">
                  <c:v>-1.3892826E-2</c:v>
                </c:pt>
                <c:pt idx="33963">
                  <c:v>-1.083605E-2</c:v>
                </c:pt>
                <c:pt idx="33964">
                  <c:v>-1.2856627000000001E-2</c:v>
                </c:pt>
                <c:pt idx="33965">
                  <c:v>-1.4556255000000001E-2</c:v>
                </c:pt>
                <c:pt idx="33966">
                  <c:v>-1.1618385E-2</c:v>
                </c:pt>
                <c:pt idx="33967">
                  <c:v>-1.4158508E-2</c:v>
                </c:pt>
                <c:pt idx="33968">
                  <c:v>-1.6275385E-2</c:v>
                </c:pt>
                <c:pt idx="33969">
                  <c:v>-1.2843103999999999E-2</c:v>
                </c:pt>
                <c:pt idx="33970">
                  <c:v>-1.5538042E-2</c:v>
                </c:pt>
                <c:pt idx="33971">
                  <c:v>-1.1656484999999999E-2</c:v>
                </c:pt>
                <c:pt idx="33972">
                  <c:v>-1.4264791000000001E-2</c:v>
                </c:pt>
                <c:pt idx="33973">
                  <c:v>-1.3531356E-2</c:v>
                </c:pt>
                <c:pt idx="33974">
                  <c:v>-1.5652459000000001E-2</c:v>
                </c:pt>
                <c:pt idx="33975">
                  <c:v>-1.6021574E-2</c:v>
                </c:pt>
                <c:pt idx="33976">
                  <c:v>-1.7741466000000001E-2</c:v>
                </c:pt>
                <c:pt idx="33977">
                  <c:v>-1.4845811E-2</c:v>
                </c:pt>
                <c:pt idx="33978">
                  <c:v>-1.8552558E-2</c:v>
                </c:pt>
                <c:pt idx="33979">
                  <c:v>-1.4598297E-2</c:v>
                </c:pt>
                <c:pt idx="33980">
                  <c:v>-1.3380168E-2</c:v>
                </c:pt>
                <c:pt idx="33981">
                  <c:v>-1.9753910999999999E-2</c:v>
                </c:pt>
                <c:pt idx="33982">
                  <c:v>-1.1636466999999999E-2</c:v>
                </c:pt>
                <c:pt idx="33983">
                  <c:v>-1.3229304000000001E-2</c:v>
                </c:pt>
                <c:pt idx="33984">
                  <c:v>-1.8941752999999999E-2</c:v>
                </c:pt>
                <c:pt idx="33985">
                  <c:v>-1.5037824999999999E-2</c:v>
                </c:pt>
                <c:pt idx="33986">
                  <c:v>-1.5389195E-2</c:v>
                </c:pt>
                <c:pt idx="33987">
                  <c:v>-1.7037424999999998E-2</c:v>
                </c:pt>
                <c:pt idx="33988">
                  <c:v>-1.4387898999999999E-2</c:v>
                </c:pt>
                <c:pt idx="33989">
                  <c:v>-1.3177226E-2</c:v>
                </c:pt>
                <c:pt idx="33990">
                  <c:v>-1.6925961E-2</c:v>
                </c:pt>
                <c:pt idx="33991">
                  <c:v>-1.4046018E-2</c:v>
                </c:pt>
                <c:pt idx="33992">
                  <c:v>-1.5679950000000002E-2</c:v>
                </c:pt>
                <c:pt idx="33993">
                  <c:v>-7.0670200000000002E-3</c:v>
                </c:pt>
                <c:pt idx="33994">
                  <c:v>-2.0680529999999999E-2</c:v>
                </c:pt>
                <c:pt idx="33995">
                  <c:v>-1.1376244000000001E-2</c:v>
                </c:pt>
                <c:pt idx="33996">
                  <c:v>-1.2045939E-2</c:v>
                </c:pt>
                <c:pt idx="33997">
                  <c:v>-1.2611061E-2</c:v>
                </c:pt>
                <c:pt idx="33998">
                  <c:v>-2.0250603999999998E-2</c:v>
                </c:pt>
                <c:pt idx="33999">
                  <c:v>-1.3893371E-2</c:v>
                </c:pt>
                <c:pt idx="34000">
                  <c:v>-1.8171693999999999E-2</c:v>
                </c:pt>
                <c:pt idx="34001">
                  <c:v>-1.1937501E-2</c:v>
                </c:pt>
                <c:pt idx="34002">
                  <c:v>-1.5682675E-2</c:v>
                </c:pt>
                <c:pt idx="34003">
                  <c:v>-1.2297798E-2</c:v>
                </c:pt>
                <c:pt idx="34004">
                  <c:v>-1.2562406999999999E-2</c:v>
                </c:pt>
                <c:pt idx="34005">
                  <c:v>-1.6694568E-2</c:v>
                </c:pt>
                <c:pt idx="34006">
                  <c:v>-1.3505914000000001E-2</c:v>
                </c:pt>
                <c:pt idx="34007">
                  <c:v>-1.8938760999999998E-2</c:v>
                </c:pt>
                <c:pt idx="34008">
                  <c:v>-1.7544444999999999E-2</c:v>
                </c:pt>
                <c:pt idx="34009">
                  <c:v>-1.6395558000000001E-2</c:v>
                </c:pt>
                <c:pt idx="34010">
                  <c:v>-1.2605127000000001E-2</c:v>
                </c:pt>
                <c:pt idx="34011">
                  <c:v>-1.8107216999999998E-2</c:v>
                </c:pt>
                <c:pt idx="34012">
                  <c:v>-1.6897419E-2</c:v>
                </c:pt>
                <c:pt idx="34013">
                  <c:v>-1.6672648000000002E-2</c:v>
                </c:pt>
                <c:pt idx="34014">
                  <c:v>-1.0359785E-2</c:v>
                </c:pt>
                <c:pt idx="34015">
                  <c:v>-1.4337216E-2</c:v>
                </c:pt>
                <c:pt idx="34016">
                  <c:v>-2.1341564E-2</c:v>
                </c:pt>
                <c:pt idx="34017">
                  <c:v>-1.4225596E-2</c:v>
                </c:pt>
                <c:pt idx="34018">
                  <c:v>-1.3154193999999999E-2</c:v>
                </c:pt>
                <c:pt idx="34019">
                  <c:v>-2.4253983E-2</c:v>
                </c:pt>
                <c:pt idx="34020">
                  <c:v>-1.4568180999999999E-2</c:v>
                </c:pt>
                <c:pt idx="34021">
                  <c:v>-1.5795897999999999E-2</c:v>
                </c:pt>
                <c:pt idx="34022">
                  <c:v>-1.3389626E-2</c:v>
                </c:pt>
                <c:pt idx="34023">
                  <c:v>-1.7687168E-2</c:v>
                </c:pt>
                <c:pt idx="34024">
                  <c:v>-1.5964499E-2</c:v>
                </c:pt>
                <c:pt idx="34025">
                  <c:v>-1.7868925000000001E-2</c:v>
                </c:pt>
                <c:pt idx="34026">
                  <c:v>-1.3630504E-2</c:v>
                </c:pt>
                <c:pt idx="34027">
                  <c:v>-2.1584302E-2</c:v>
                </c:pt>
                <c:pt idx="34028">
                  <c:v>-1.4723121E-2</c:v>
                </c:pt>
                <c:pt idx="34029">
                  <c:v>-1.9579659999999999E-2</c:v>
                </c:pt>
                <c:pt idx="34030">
                  <c:v>-1.7471502E-2</c:v>
                </c:pt>
                <c:pt idx="34031">
                  <c:v>-1.8689898999999999E-2</c:v>
                </c:pt>
                <c:pt idx="34032">
                  <c:v>-1.8385233000000001E-2</c:v>
                </c:pt>
                <c:pt idx="34033">
                  <c:v>-1.9760223E-2</c:v>
                </c:pt>
                <c:pt idx="34034">
                  <c:v>-1.7456363999999999E-2</c:v>
                </c:pt>
                <c:pt idx="34035">
                  <c:v>-2.0429249999999999E-2</c:v>
                </c:pt>
                <c:pt idx="34036">
                  <c:v>-1.5104100000000001E-2</c:v>
                </c:pt>
                <c:pt idx="34037">
                  <c:v>-1.7663931000000001E-2</c:v>
                </c:pt>
                <c:pt idx="34038">
                  <c:v>-1.7555721E-2</c:v>
                </c:pt>
                <c:pt idx="34039">
                  <c:v>-1.8032961E-2</c:v>
                </c:pt>
                <c:pt idx="34040">
                  <c:v>-2.3009252000000001E-2</c:v>
                </c:pt>
                <c:pt idx="34041">
                  <c:v>-2.0980454999999999E-2</c:v>
                </c:pt>
                <c:pt idx="34042">
                  <c:v>-1.9000395999999999E-2</c:v>
                </c:pt>
                <c:pt idx="34043">
                  <c:v>-1.5600338E-2</c:v>
                </c:pt>
                <c:pt idx="34044">
                  <c:v>-2.3124809999999999E-2</c:v>
                </c:pt>
                <c:pt idx="34045">
                  <c:v>-2.0617976999999999E-2</c:v>
                </c:pt>
                <c:pt idx="34046">
                  <c:v>-1.9780010000000001E-2</c:v>
                </c:pt>
                <c:pt idx="34047">
                  <c:v>-1.4666207000000001E-2</c:v>
                </c:pt>
                <c:pt idx="34048">
                  <c:v>-1.9179427999999998E-2</c:v>
                </c:pt>
                <c:pt idx="34049">
                  <c:v>-2.1005558000000001E-2</c:v>
                </c:pt>
                <c:pt idx="34050">
                  <c:v>-1.8196367000000001E-2</c:v>
                </c:pt>
                <c:pt idx="34051">
                  <c:v>-2.0327425999999999E-2</c:v>
                </c:pt>
                <c:pt idx="34052">
                  <c:v>-1.8769812E-2</c:v>
                </c:pt>
                <c:pt idx="34053">
                  <c:v>-1.8666748E-2</c:v>
                </c:pt>
                <c:pt idx="34054">
                  <c:v>-2.3420145999999999E-2</c:v>
                </c:pt>
                <c:pt idx="34055">
                  <c:v>-1.9434725999999999E-2</c:v>
                </c:pt>
                <c:pt idx="34056">
                  <c:v>-2.3514780999999998E-2</c:v>
                </c:pt>
                <c:pt idx="34057">
                  <c:v>-1.8983679E-2</c:v>
                </c:pt>
                <c:pt idx="34058">
                  <c:v>-1.9278236000000001E-2</c:v>
                </c:pt>
                <c:pt idx="34059">
                  <c:v>-1.7449441999999999E-2</c:v>
                </c:pt>
                <c:pt idx="34060">
                  <c:v>-1.9900385E-2</c:v>
                </c:pt>
                <c:pt idx="34061">
                  <c:v>-2.0530755000000001E-2</c:v>
                </c:pt>
                <c:pt idx="34062">
                  <c:v>-1.4340083999999999E-2</c:v>
                </c:pt>
                <c:pt idx="34063">
                  <c:v>-2.4257697000000002E-2</c:v>
                </c:pt>
                <c:pt idx="34064">
                  <c:v>-1.8832835999999999E-2</c:v>
                </c:pt>
                <c:pt idx="34065">
                  <c:v>-1.8130028999999999E-2</c:v>
                </c:pt>
                <c:pt idx="34066">
                  <c:v>-2.0070059000000001E-2</c:v>
                </c:pt>
                <c:pt idx="34067">
                  <c:v>-1.9026630999999999E-2</c:v>
                </c:pt>
                <c:pt idx="34068">
                  <c:v>-1.6835459000000001E-2</c:v>
                </c:pt>
                <c:pt idx="34069">
                  <c:v>-1.5107865999999999E-2</c:v>
                </c:pt>
                <c:pt idx="34070">
                  <c:v>-2.4971917E-2</c:v>
                </c:pt>
                <c:pt idx="34071">
                  <c:v>-2.0840289000000001E-2</c:v>
                </c:pt>
                <c:pt idx="34072">
                  <c:v>-1.7672878E-2</c:v>
                </c:pt>
                <c:pt idx="34073">
                  <c:v>-2.2005574999999999E-2</c:v>
                </c:pt>
                <c:pt idx="34074">
                  <c:v>-2.0082925000000001E-2</c:v>
                </c:pt>
                <c:pt idx="34075">
                  <c:v>-1.8298340999999999E-2</c:v>
                </c:pt>
                <c:pt idx="34076">
                  <c:v>-1.6354460000000001E-2</c:v>
                </c:pt>
                <c:pt idx="34077">
                  <c:v>-2.3561774000000001E-2</c:v>
                </c:pt>
                <c:pt idx="34078">
                  <c:v>-2.2844995999999999E-2</c:v>
                </c:pt>
                <c:pt idx="34079">
                  <c:v>-1.4206765999999999E-2</c:v>
                </c:pt>
                <c:pt idx="34080">
                  <c:v>-1.9207657999999999E-2</c:v>
                </c:pt>
                <c:pt idx="34081">
                  <c:v>-2.1488654999999999E-2</c:v>
                </c:pt>
                <c:pt idx="34082">
                  <c:v>-2.2638319E-2</c:v>
                </c:pt>
                <c:pt idx="34083">
                  <c:v>-1.6907729E-2</c:v>
                </c:pt>
                <c:pt idx="34084">
                  <c:v>-2.5679467000000001E-2</c:v>
                </c:pt>
                <c:pt idx="34085">
                  <c:v>-1.8825288999999999E-2</c:v>
                </c:pt>
                <c:pt idx="34086">
                  <c:v>-2.3888499000000001E-2</c:v>
                </c:pt>
                <c:pt idx="34087">
                  <c:v>-2.5755905999999999E-2</c:v>
                </c:pt>
                <c:pt idx="34088">
                  <c:v>-2.5159916000000001E-2</c:v>
                </c:pt>
                <c:pt idx="34089">
                  <c:v>-2.4186531000000001E-2</c:v>
                </c:pt>
                <c:pt idx="34090">
                  <c:v>-2.2123800999999998E-2</c:v>
                </c:pt>
                <c:pt idx="34091">
                  <c:v>-2.3762177999999998E-2</c:v>
                </c:pt>
                <c:pt idx="34092">
                  <c:v>-2.4997294E-2</c:v>
                </c:pt>
                <c:pt idx="34093">
                  <c:v>-2.6184266000000001E-2</c:v>
                </c:pt>
                <c:pt idx="34094">
                  <c:v>-2.6974425E-2</c:v>
                </c:pt>
                <c:pt idx="34095">
                  <c:v>-2.6829815999999999E-2</c:v>
                </c:pt>
                <c:pt idx="34096">
                  <c:v>-2.946607E-2</c:v>
                </c:pt>
                <c:pt idx="34097">
                  <c:v>-2.5404481E-2</c:v>
                </c:pt>
                <c:pt idx="34098">
                  <c:v>-3.0348285999999999E-2</c:v>
                </c:pt>
                <c:pt idx="34099">
                  <c:v>-3.1395972000000001E-2</c:v>
                </c:pt>
                <c:pt idx="34100">
                  <c:v>-2.8277469999999999E-2</c:v>
                </c:pt>
                <c:pt idx="34101">
                  <c:v>-3.1364876999999999E-2</c:v>
                </c:pt>
                <c:pt idx="34102">
                  <c:v>-2.7031402999999999E-2</c:v>
                </c:pt>
                <c:pt idx="34103">
                  <c:v>-3.0498836000000001E-2</c:v>
                </c:pt>
                <c:pt idx="34104">
                  <c:v>-2.8039346E-2</c:v>
                </c:pt>
                <c:pt idx="34105">
                  <c:v>-2.2988396000000001E-2</c:v>
                </c:pt>
                <c:pt idx="34106">
                  <c:v>-3.1800408000000002E-2</c:v>
                </c:pt>
                <c:pt idx="34107">
                  <c:v>-3.2365262999999998E-2</c:v>
                </c:pt>
                <c:pt idx="34108">
                  <c:v>-2.6195260000000001E-2</c:v>
                </c:pt>
                <c:pt idx="34109">
                  <c:v>-2.7901812000000002E-2</c:v>
                </c:pt>
                <c:pt idx="34110">
                  <c:v>-2.8060423000000001E-2</c:v>
                </c:pt>
                <c:pt idx="34111">
                  <c:v>-2.9700399999999998E-2</c:v>
                </c:pt>
                <c:pt idx="34112">
                  <c:v>-3.0063988999999999E-2</c:v>
                </c:pt>
                <c:pt idx="34113">
                  <c:v>-2.7326526E-2</c:v>
                </c:pt>
                <c:pt idx="34114">
                  <c:v>-3.0751509999999999E-2</c:v>
                </c:pt>
                <c:pt idx="34115">
                  <c:v>-2.7873696999999999E-2</c:v>
                </c:pt>
                <c:pt idx="34116">
                  <c:v>-2.6107132000000002E-2</c:v>
                </c:pt>
                <c:pt idx="34117">
                  <c:v>-3.0820127999999999E-2</c:v>
                </c:pt>
                <c:pt idx="34118">
                  <c:v>-3.6660503999999997E-2</c:v>
                </c:pt>
                <c:pt idx="34119">
                  <c:v>-2.8672352000000002E-2</c:v>
                </c:pt>
                <c:pt idx="34120">
                  <c:v>-3.0887375000000002E-2</c:v>
                </c:pt>
                <c:pt idx="34121">
                  <c:v>-3.0770196E-2</c:v>
                </c:pt>
                <c:pt idx="34122">
                  <c:v>-2.9493311000000001E-2</c:v>
                </c:pt>
                <c:pt idx="34123">
                  <c:v>-2.8732980000000002E-2</c:v>
                </c:pt>
                <c:pt idx="34124">
                  <c:v>-2.3717839000000001E-2</c:v>
                </c:pt>
                <c:pt idx="34125">
                  <c:v>-3.1786419000000003E-2</c:v>
                </c:pt>
                <c:pt idx="34126">
                  <c:v>-2.7472990999999999E-2</c:v>
                </c:pt>
                <c:pt idx="34127">
                  <c:v>-3.3422491999999998E-2</c:v>
                </c:pt>
                <c:pt idx="34128">
                  <c:v>-2.7935257000000002E-2</c:v>
                </c:pt>
                <c:pt idx="34129">
                  <c:v>-2.891024E-2</c:v>
                </c:pt>
                <c:pt idx="34130">
                  <c:v>-2.6154772999999999E-2</c:v>
                </c:pt>
                <c:pt idx="34131">
                  <c:v>-2.7783828E-2</c:v>
                </c:pt>
                <c:pt idx="34132">
                  <c:v>-3.1848352000000003E-2</c:v>
                </c:pt>
                <c:pt idx="34133">
                  <c:v>-2.6052780000000001E-2</c:v>
                </c:pt>
                <c:pt idx="34134">
                  <c:v>-3.0565302999999999E-2</c:v>
                </c:pt>
                <c:pt idx="34135">
                  <c:v>-2.5817950999999999E-2</c:v>
                </c:pt>
                <c:pt idx="34136">
                  <c:v>-2.9816269999999999E-2</c:v>
                </c:pt>
                <c:pt idx="34137">
                  <c:v>-3.0524137999999999E-2</c:v>
                </c:pt>
                <c:pt idx="34138">
                  <c:v>-2.2858159999999999E-2</c:v>
                </c:pt>
                <c:pt idx="34139">
                  <c:v>-3.1254571000000002E-2</c:v>
                </c:pt>
                <c:pt idx="34140">
                  <c:v>-3.2669533000000001E-2</c:v>
                </c:pt>
                <c:pt idx="34141">
                  <c:v>-3.0856452999999999E-2</c:v>
                </c:pt>
                <c:pt idx="34142">
                  <c:v>-2.9396495000000002E-2</c:v>
                </c:pt>
                <c:pt idx="34143">
                  <c:v>-2.9358676E-2</c:v>
                </c:pt>
                <c:pt idx="34144">
                  <c:v>-3.3388297999999997E-2</c:v>
                </c:pt>
                <c:pt idx="34145">
                  <c:v>-3.2971780999999999E-2</c:v>
                </c:pt>
                <c:pt idx="34146">
                  <c:v>-2.4154807E-2</c:v>
                </c:pt>
                <c:pt idx="34147">
                  <c:v>-2.9149565999999998E-2</c:v>
                </c:pt>
                <c:pt idx="34148">
                  <c:v>-2.7614465000000001E-2</c:v>
                </c:pt>
                <c:pt idx="34149">
                  <c:v>-2.7075708E-2</c:v>
                </c:pt>
                <c:pt idx="34150">
                  <c:v>-2.5430065000000002E-2</c:v>
                </c:pt>
                <c:pt idx="34151">
                  <c:v>-3.1454402999999999E-2</c:v>
                </c:pt>
                <c:pt idx="34152">
                  <c:v>-2.3820391E-2</c:v>
                </c:pt>
                <c:pt idx="34153">
                  <c:v>-2.7843896E-2</c:v>
                </c:pt>
                <c:pt idx="34154">
                  <c:v>-3.0983417999999999E-2</c:v>
                </c:pt>
                <c:pt idx="34155">
                  <c:v>-2.9658760999999999E-2</c:v>
                </c:pt>
                <c:pt idx="34156">
                  <c:v>-2.7305112999999999E-2</c:v>
                </c:pt>
                <c:pt idx="34157">
                  <c:v>-2.9272655000000002E-2</c:v>
                </c:pt>
                <c:pt idx="34158">
                  <c:v>-3.2444648E-2</c:v>
                </c:pt>
                <c:pt idx="34159">
                  <c:v>-3.8292684E-2</c:v>
                </c:pt>
                <c:pt idx="34160">
                  <c:v>-2.7031830999999999E-2</c:v>
                </c:pt>
                <c:pt idx="34161">
                  <c:v>-2.5771089E-2</c:v>
                </c:pt>
                <c:pt idx="34162">
                  <c:v>-3.2948277999999998E-2</c:v>
                </c:pt>
                <c:pt idx="34163">
                  <c:v>-3.1339726999999998E-2</c:v>
                </c:pt>
                <c:pt idx="34164">
                  <c:v>-2.4969148E-2</c:v>
                </c:pt>
                <c:pt idx="34165">
                  <c:v>-3.0310117000000001E-2</c:v>
                </c:pt>
                <c:pt idx="34166">
                  <c:v>-3.4387032999999997E-2</c:v>
                </c:pt>
                <c:pt idx="34167">
                  <c:v>-2.8193586999999999E-2</c:v>
                </c:pt>
                <c:pt idx="34168">
                  <c:v>-2.9991230000000001E-2</c:v>
                </c:pt>
                <c:pt idx="34169">
                  <c:v>-2.8491870999999998E-2</c:v>
                </c:pt>
                <c:pt idx="34170">
                  <c:v>-2.5593588E-2</c:v>
                </c:pt>
                <c:pt idx="34171">
                  <c:v>-2.6075087E-2</c:v>
                </c:pt>
                <c:pt idx="34172">
                  <c:v>-2.8751232000000002E-2</c:v>
                </c:pt>
                <c:pt idx="34173">
                  <c:v>-3.3782742999999997E-2</c:v>
                </c:pt>
                <c:pt idx="34174">
                  <c:v>-2.5954448000000001E-2</c:v>
                </c:pt>
                <c:pt idx="34175">
                  <c:v>-2.3707272000000001E-2</c:v>
                </c:pt>
                <c:pt idx="34176">
                  <c:v>-2.9892485999999999E-2</c:v>
                </c:pt>
                <c:pt idx="34177">
                  <c:v>-2.1612452000000001E-2</c:v>
                </c:pt>
                <c:pt idx="34178">
                  <c:v>-2.1068653E-2</c:v>
                </c:pt>
                <c:pt idx="34179">
                  <c:v>-1.8495239E-2</c:v>
                </c:pt>
                <c:pt idx="34180">
                  <c:v>-2.2244308000000001E-2</c:v>
                </c:pt>
                <c:pt idx="34181">
                  <c:v>-2.46819E-2</c:v>
                </c:pt>
                <c:pt idx="34182">
                  <c:v>-1.7580159000000001E-2</c:v>
                </c:pt>
                <c:pt idx="34183">
                  <c:v>-2.0060893E-2</c:v>
                </c:pt>
                <c:pt idx="34184">
                  <c:v>-1.9031893000000001E-2</c:v>
                </c:pt>
                <c:pt idx="34185">
                  <c:v>-1.8160773000000002E-2</c:v>
                </c:pt>
                <c:pt idx="34186">
                  <c:v>-2.531752E-2</c:v>
                </c:pt>
                <c:pt idx="34187">
                  <c:v>-2.5955081000000001E-2</c:v>
                </c:pt>
                <c:pt idx="34188">
                  <c:v>-2.3210101E-2</c:v>
                </c:pt>
                <c:pt idx="34189">
                  <c:v>-1.9884611E-2</c:v>
                </c:pt>
                <c:pt idx="34190">
                  <c:v>-2.0359701000000001E-2</c:v>
                </c:pt>
                <c:pt idx="34191">
                  <c:v>-1.3303657E-2</c:v>
                </c:pt>
                <c:pt idx="34192">
                  <c:v>-2.0594502000000001E-2</c:v>
                </c:pt>
                <c:pt idx="34193">
                  <c:v>-2.583587E-2</c:v>
                </c:pt>
                <c:pt idx="34194">
                  <c:v>-2.2773630999999999E-2</c:v>
                </c:pt>
                <c:pt idx="34195">
                  <c:v>-2.3337687999999999E-2</c:v>
                </c:pt>
                <c:pt idx="34196">
                  <c:v>-2.2669841E-2</c:v>
                </c:pt>
                <c:pt idx="34197">
                  <c:v>-2.4591576E-2</c:v>
                </c:pt>
                <c:pt idx="34198">
                  <c:v>-2.0130380999999999E-2</c:v>
                </c:pt>
                <c:pt idx="34199">
                  <c:v>-2.4201555E-2</c:v>
                </c:pt>
                <c:pt idx="34200">
                  <c:v>-2.5267165000000001E-2</c:v>
                </c:pt>
                <c:pt idx="34201">
                  <c:v>-2.3906021999999999E-2</c:v>
                </c:pt>
                <c:pt idx="34202">
                  <c:v>-1.9581280999999999E-2</c:v>
                </c:pt>
                <c:pt idx="34203">
                  <c:v>-2.2902242999999999E-2</c:v>
                </c:pt>
                <c:pt idx="34204">
                  <c:v>-2.2181569000000002E-2</c:v>
                </c:pt>
                <c:pt idx="34205">
                  <c:v>-2.1737088000000002E-2</c:v>
                </c:pt>
                <c:pt idx="34206">
                  <c:v>-2.7297366E-2</c:v>
                </c:pt>
                <c:pt idx="34207">
                  <c:v>-2.2617660000000001E-2</c:v>
                </c:pt>
                <c:pt idx="34208">
                  <c:v>-2.6793977E-2</c:v>
                </c:pt>
                <c:pt idx="34209">
                  <c:v>-1.9378405000000001E-2</c:v>
                </c:pt>
                <c:pt idx="34210">
                  <c:v>-2.0536914E-2</c:v>
                </c:pt>
                <c:pt idx="34211">
                  <c:v>-2.5208096999999999E-2</c:v>
                </c:pt>
                <c:pt idx="34212">
                  <c:v>-2.1389051999999999E-2</c:v>
                </c:pt>
                <c:pt idx="34213">
                  <c:v>-2.0190896E-2</c:v>
                </c:pt>
                <c:pt idx="34214">
                  <c:v>-2.3373555000000001E-2</c:v>
                </c:pt>
                <c:pt idx="34215">
                  <c:v>-2.7681484999999999E-2</c:v>
                </c:pt>
                <c:pt idx="34216">
                  <c:v>-1.7067615000000001E-2</c:v>
                </c:pt>
                <c:pt idx="34217">
                  <c:v>-2.5646187000000001E-2</c:v>
                </c:pt>
                <c:pt idx="34218">
                  <c:v>-2.3511859E-2</c:v>
                </c:pt>
                <c:pt idx="34219">
                  <c:v>-2.6253848999999999E-2</c:v>
                </c:pt>
                <c:pt idx="34220">
                  <c:v>-2.0279427999999999E-2</c:v>
                </c:pt>
                <c:pt idx="34221">
                  <c:v>-1.9424552000000001E-2</c:v>
                </c:pt>
                <c:pt idx="34222">
                  <c:v>-1.7362618999999999E-2</c:v>
                </c:pt>
                <c:pt idx="34223">
                  <c:v>-2.6563842000000001E-2</c:v>
                </c:pt>
                <c:pt idx="34224">
                  <c:v>-1.4443800999999999E-2</c:v>
                </c:pt>
                <c:pt idx="34225">
                  <c:v>-2.0598365E-2</c:v>
                </c:pt>
                <c:pt idx="34226">
                  <c:v>-1.933638E-2</c:v>
                </c:pt>
                <c:pt idx="34227">
                  <c:v>-1.8915068E-2</c:v>
                </c:pt>
                <c:pt idx="34228">
                  <c:v>-2.3331244000000001E-2</c:v>
                </c:pt>
                <c:pt idx="34229">
                  <c:v>-1.6439782E-2</c:v>
                </c:pt>
                <c:pt idx="34230">
                  <c:v>-1.8282481E-2</c:v>
                </c:pt>
                <c:pt idx="34231">
                  <c:v>-1.5665124999999998E-2</c:v>
                </c:pt>
                <c:pt idx="34232">
                  <c:v>-2.0154819000000001E-2</c:v>
                </c:pt>
                <c:pt idx="34233">
                  <c:v>-1.9246148000000001E-2</c:v>
                </c:pt>
                <c:pt idx="34234">
                  <c:v>-1.8725895999999999E-2</c:v>
                </c:pt>
                <c:pt idx="34235">
                  <c:v>-1.3494116E-2</c:v>
                </c:pt>
                <c:pt idx="34236">
                  <c:v>-1.0849733E-2</c:v>
                </c:pt>
                <c:pt idx="34237">
                  <c:v>-2.1156965E-2</c:v>
                </c:pt>
                <c:pt idx="34238">
                  <c:v>-1.6365582E-2</c:v>
                </c:pt>
                <c:pt idx="34239">
                  <c:v>-1.6357857999999999E-2</c:v>
                </c:pt>
                <c:pt idx="34240">
                  <c:v>-1.4782708E-2</c:v>
                </c:pt>
                <c:pt idx="34241">
                  <c:v>-1.9178786999999999E-2</c:v>
                </c:pt>
                <c:pt idx="34242">
                  <c:v>-1.2264980999999999E-2</c:v>
                </c:pt>
                <c:pt idx="34243">
                  <c:v>-1.6387556000000001E-2</c:v>
                </c:pt>
                <c:pt idx="34244">
                  <c:v>-1.6097093E-2</c:v>
                </c:pt>
                <c:pt idx="34245">
                  <c:v>-1.3437660000000001E-2</c:v>
                </c:pt>
                <c:pt idx="34246">
                  <c:v>-1.2713500000000001E-2</c:v>
                </c:pt>
                <c:pt idx="34247">
                  <c:v>-8.7105029999999996E-3</c:v>
                </c:pt>
                <c:pt idx="34248">
                  <c:v>-1.1179522000000001E-2</c:v>
                </c:pt>
                <c:pt idx="34249">
                  <c:v>-1.5626999999999999E-2</c:v>
                </c:pt>
                <c:pt idx="34250">
                  <c:v>-1.6012471E-2</c:v>
                </c:pt>
                <c:pt idx="34251">
                  <c:v>-1.3535996E-2</c:v>
                </c:pt>
                <c:pt idx="34252">
                  <c:v>-1.8834376999999999E-2</c:v>
                </c:pt>
                <c:pt idx="34253">
                  <c:v>-3.0002869999999999E-3</c:v>
                </c:pt>
                <c:pt idx="34254">
                  <c:v>-9.7240550000000005E-3</c:v>
                </c:pt>
                <c:pt idx="34255">
                  <c:v>-5.6877689999999996E-3</c:v>
                </c:pt>
                <c:pt idx="34256">
                  <c:v>-9.6666679999999998E-3</c:v>
                </c:pt>
                <c:pt idx="34257">
                  <c:v>-1.1541001E-2</c:v>
                </c:pt>
                <c:pt idx="34258">
                  <c:v>-6.6674610000000004E-3</c:v>
                </c:pt>
                <c:pt idx="34259">
                  <c:v>-8.6256830000000003E-3</c:v>
                </c:pt>
                <c:pt idx="34260">
                  <c:v>-8.8285919999999997E-3</c:v>
                </c:pt>
                <c:pt idx="34261">
                  <c:v>-5.3859240000000003E-3</c:v>
                </c:pt>
                <c:pt idx="34262">
                  <c:v>-3.9815720000000001E-3</c:v>
                </c:pt>
                <c:pt idx="34263">
                  <c:v>-1.0407247999999999E-2</c:v>
                </c:pt>
                <c:pt idx="34264">
                  <c:v>-1.1110301E-2</c:v>
                </c:pt>
                <c:pt idx="34265">
                  <c:v>1.589249E-3</c:v>
                </c:pt>
                <c:pt idx="34266">
                  <c:v>-5.1539419999999999E-3</c:v>
                </c:pt>
                <c:pt idx="34267">
                  <c:v>-6.7062980000000003E-3</c:v>
                </c:pt>
                <c:pt idx="34268">
                  <c:v>-7.0824659999999999E-3</c:v>
                </c:pt>
                <c:pt idx="34269">
                  <c:v>-2.24084E-3</c:v>
                </c:pt>
                <c:pt idx="34270">
                  <c:v>1.09467E-4</c:v>
                </c:pt>
                <c:pt idx="34271">
                  <c:v>-6.2083499999999996E-3</c:v>
                </c:pt>
                <c:pt idx="34272">
                  <c:v>-2.1105709999999999E-3</c:v>
                </c:pt>
                <c:pt idx="34273">
                  <c:v>-5.1170130000000001E-3</c:v>
                </c:pt>
                <c:pt idx="34274">
                  <c:v>-9.4422029999999997E-3</c:v>
                </c:pt>
                <c:pt idx="34275">
                  <c:v>-6.5241769999999999E-3</c:v>
                </c:pt>
                <c:pt idx="34276">
                  <c:v>-4.8531340000000003E-3</c:v>
                </c:pt>
                <c:pt idx="34277">
                  <c:v>-1.8016849999999999E-3</c:v>
                </c:pt>
                <c:pt idx="34278">
                  <c:v>1.8277580000000001E-3</c:v>
                </c:pt>
                <c:pt idx="34279">
                  <c:v>-4.5848679999999998E-3</c:v>
                </c:pt>
                <c:pt idx="34280">
                  <c:v>5.1299689999999998E-3</c:v>
                </c:pt>
                <c:pt idx="34281">
                  <c:v>-7.5376230000000002E-3</c:v>
                </c:pt>
                <c:pt idx="34282">
                  <c:v>-5.5073190000000001E-3</c:v>
                </c:pt>
                <c:pt idx="34283">
                  <c:v>1.0347360000000001E-3</c:v>
                </c:pt>
                <c:pt idx="34284">
                  <c:v>-4.4937900000000002E-4</c:v>
                </c:pt>
                <c:pt idx="34285">
                  <c:v>-2.1362249999999998E-3</c:v>
                </c:pt>
                <c:pt idx="34286">
                  <c:v>-2.6451550000000002E-3</c:v>
                </c:pt>
                <c:pt idx="34287">
                  <c:v>1.5309480000000001E-3</c:v>
                </c:pt>
                <c:pt idx="34288">
                  <c:v>-4.641994E-3</c:v>
                </c:pt>
                <c:pt idx="34289">
                  <c:v>1.0747479999999999E-3</c:v>
                </c:pt>
                <c:pt idx="34290">
                  <c:v>-3.8299699999999998E-3</c:v>
                </c:pt>
                <c:pt idx="34291">
                  <c:v>2.923007E-3</c:v>
                </c:pt>
                <c:pt idx="34292">
                  <c:v>7.3122719999999999E-3</c:v>
                </c:pt>
                <c:pt idx="34293">
                  <c:v>2.2173779999999999E-3</c:v>
                </c:pt>
                <c:pt idx="34294">
                  <c:v>1.324286E-3</c:v>
                </c:pt>
                <c:pt idx="34295">
                  <c:v>6.5150529999999998E-3</c:v>
                </c:pt>
                <c:pt idx="34296">
                  <c:v>3.1610259999999999E-3</c:v>
                </c:pt>
                <c:pt idx="34297">
                  <c:v>2.9495709999999998E-3</c:v>
                </c:pt>
                <c:pt idx="34298">
                  <c:v>6.859403E-3</c:v>
                </c:pt>
                <c:pt idx="34299">
                  <c:v>7.2988239999999998E-3</c:v>
                </c:pt>
                <c:pt idx="34300">
                  <c:v>8.5124469999999994E-3</c:v>
                </c:pt>
                <c:pt idx="34301">
                  <c:v>4.2639059999999996E-3</c:v>
                </c:pt>
                <c:pt idx="34302">
                  <c:v>6.6013840000000001E-3</c:v>
                </c:pt>
                <c:pt idx="34303">
                  <c:v>1.0383606E-2</c:v>
                </c:pt>
                <c:pt idx="34304">
                  <c:v>1.1131155E-2</c:v>
                </c:pt>
                <c:pt idx="34305">
                  <c:v>6.4210880000000001E-3</c:v>
                </c:pt>
                <c:pt idx="34306">
                  <c:v>1.3129923999999999E-2</c:v>
                </c:pt>
                <c:pt idx="34307">
                  <c:v>1.2611407E-2</c:v>
                </c:pt>
                <c:pt idx="34308">
                  <c:v>6.0721029999999997E-3</c:v>
                </c:pt>
                <c:pt idx="34309">
                  <c:v>1.260031E-2</c:v>
                </c:pt>
                <c:pt idx="34310">
                  <c:v>1.3216634E-2</c:v>
                </c:pt>
                <c:pt idx="34311">
                  <c:v>1.1797702E-2</c:v>
                </c:pt>
                <c:pt idx="34312">
                  <c:v>6.9268239999999998E-3</c:v>
                </c:pt>
                <c:pt idx="34313">
                  <c:v>1.2438502000000001E-2</c:v>
                </c:pt>
                <c:pt idx="34314">
                  <c:v>1.3568284E-2</c:v>
                </c:pt>
                <c:pt idx="34315">
                  <c:v>1.6039165000000001E-2</c:v>
                </c:pt>
                <c:pt idx="34316">
                  <c:v>7.7046659999999998E-3</c:v>
                </c:pt>
                <c:pt idx="34317">
                  <c:v>1.0916438000000001E-2</c:v>
                </c:pt>
                <c:pt idx="34318">
                  <c:v>8.7809150000000002E-3</c:v>
                </c:pt>
                <c:pt idx="34319">
                  <c:v>3.040737E-3</c:v>
                </c:pt>
                <c:pt idx="34320">
                  <c:v>7.2998660000000003E-3</c:v>
                </c:pt>
                <c:pt idx="34321">
                  <c:v>7.6759039999999999E-3</c:v>
                </c:pt>
                <c:pt idx="34322">
                  <c:v>1.0427237000000001E-2</c:v>
                </c:pt>
                <c:pt idx="34323">
                  <c:v>9.9135130000000005E-3</c:v>
                </c:pt>
                <c:pt idx="34324">
                  <c:v>9.1167839999999993E-3</c:v>
                </c:pt>
                <c:pt idx="34325">
                  <c:v>1.4903566E-2</c:v>
                </c:pt>
                <c:pt idx="34326">
                  <c:v>9.802201E-3</c:v>
                </c:pt>
                <c:pt idx="34327">
                  <c:v>8.9324130000000002E-3</c:v>
                </c:pt>
                <c:pt idx="34328">
                  <c:v>8.3420260000000006E-3</c:v>
                </c:pt>
                <c:pt idx="34329">
                  <c:v>9.4842559999999999E-3</c:v>
                </c:pt>
                <c:pt idx="34330">
                  <c:v>4.8201729999999996E-3</c:v>
                </c:pt>
                <c:pt idx="34331">
                  <c:v>5.0201769999999998E-3</c:v>
                </c:pt>
                <c:pt idx="34332">
                  <c:v>1.4494262000000001E-2</c:v>
                </c:pt>
                <c:pt idx="34333">
                  <c:v>8.8954989999999994E-3</c:v>
                </c:pt>
                <c:pt idx="34334">
                  <c:v>8.2298849999999993E-3</c:v>
                </c:pt>
                <c:pt idx="34335">
                  <c:v>1.0123925000000001E-2</c:v>
                </c:pt>
                <c:pt idx="34336">
                  <c:v>1.3494821000000001E-2</c:v>
                </c:pt>
                <c:pt idx="34337">
                  <c:v>1.1143515999999999E-2</c:v>
                </c:pt>
                <c:pt idx="34338">
                  <c:v>1.4336407000000001E-2</c:v>
                </c:pt>
                <c:pt idx="34339">
                  <c:v>1.0305445999999999E-2</c:v>
                </c:pt>
                <c:pt idx="34340">
                  <c:v>8.9253920000000007E-3</c:v>
                </c:pt>
                <c:pt idx="34341">
                  <c:v>1.0653783999999999E-2</c:v>
                </c:pt>
                <c:pt idx="34342">
                  <c:v>7.3364609999999999E-3</c:v>
                </c:pt>
                <c:pt idx="34343">
                  <c:v>1.4447633E-2</c:v>
                </c:pt>
                <c:pt idx="34344">
                  <c:v>1.3937171999999999E-2</c:v>
                </c:pt>
                <c:pt idx="34345">
                  <c:v>7.9919310000000007E-3</c:v>
                </c:pt>
                <c:pt idx="34346">
                  <c:v>1.1309098E-2</c:v>
                </c:pt>
                <c:pt idx="34347">
                  <c:v>1.260872E-2</c:v>
                </c:pt>
                <c:pt idx="34348">
                  <c:v>1.1105614999999999E-2</c:v>
                </c:pt>
                <c:pt idx="34349">
                  <c:v>1.8283366999999998E-2</c:v>
                </c:pt>
                <c:pt idx="34350">
                  <c:v>1.3363928000000001E-2</c:v>
                </c:pt>
                <c:pt idx="34351">
                  <c:v>1.0039769E-2</c:v>
                </c:pt>
                <c:pt idx="34352">
                  <c:v>1.6604504999999999E-2</c:v>
                </c:pt>
                <c:pt idx="34353">
                  <c:v>1.1624661E-2</c:v>
                </c:pt>
                <c:pt idx="34354">
                  <c:v>1.2090741E-2</c:v>
                </c:pt>
                <c:pt idx="34355">
                  <c:v>1.5043121E-2</c:v>
                </c:pt>
                <c:pt idx="34356">
                  <c:v>1.2408229E-2</c:v>
                </c:pt>
                <c:pt idx="34357">
                  <c:v>9.8553229999999992E-3</c:v>
                </c:pt>
                <c:pt idx="34358">
                  <c:v>1.1764564999999999E-2</c:v>
                </c:pt>
                <c:pt idx="34359">
                  <c:v>1.2004783E-2</c:v>
                </c:pt>
                <c:pt idx="34360">
                  <c:v>1.1071057E-2</c:v>
                </c:pt>
                <c:pt idx="34361">
                  <c:v>1.7809386999999999E-2</c:v>
                </c:pt>
                <c:pt idx="34362">
                  <c:v>1.4106261E-2</c:v>
                </c:pt>
                <c:pt idx="34363">
                  <c:v>1.3057508000000001E-2</c:v>
                </c:pt>
                <c:pt idx="34364">
                  <c:v>1.0688493E-2</c:v>
                </c:pt>
                <c:pt idx="34365">
                  <c:v>1.2149237E-2</c:v>
                </c:pt>
                <c:pt idx="34366">
                  <c:v>1.1176805E-2</c:v>
                </c:pt>
                <c:pt idx="34367">
                  <c:v>8.6907449999999997E-3</c:v>
                </c:pt>
                <c:pt idx="34368">
                  <c:v>1.8407177E-2</c:v>
                </c:pt>
                <c:pt idx="34369">
                  <c:v>1.6526986E-2</c:v>
                </c:pt>
                <c:pt idx="34370">
                  <c:v>1.1681386E-2</c:v>
                </c:pt>
                <c:pt idx="34371">
                  <c:v>1.4110723E-2</c:v>
                </c:pt>
                <c:pt idx="34372">
                  <c:v>1.7271249999999998E-2</c:v>
                </c:pt>
                <c:pt idx="34373">
                  <c:v>1.1797123E-2</c:v>
                </c:pt>
                <c:pt idx="34374">
                  <c:v>1.1683317E-2</c:v>
                </c:pt>
                <c:pt idx="34375">
                  <c:v>1.8695951999999998E-2</c:v>
                </c:pt>
                <c:pt idx="34376">
                  <c:v>1.9694570000000002E-2</c:v>
                </c:pt>
                <c:pt idx="34377">
                  <c:v>1.6653241999999999E-2</c:v>
                </c:pt>
                <c:pt idx="34378">
                  <c:v>1.7815228999999998E-2</c:v>
                </c:pt>
                <c:pt idx="34379">
                  <c:v>1.1678506E-2</c:v>
                </c:pt>
                <c:pt idx="34380">
                  <c:v>1.1331071E-2</c:v>
                </c:pt>
                <c:pt idx="34381">
                  <c:v>1.2316974E-2</c:v>
                </c:pt>
                <c:pt idx="34382">
                  <c:v>9.5759350000000007E-3</c:v>
                </c:pt>
                <c:pt idx="34383">
                  <c:v>1.043167E-3</c:v>
                </c:pt>
                <c:pt idx="34384">
                  <c:v>1.84165E-3</c:v>
                </c:pt>
                <c:pt idx="34385">
                  <c:v>8.3088710000000007E-3</c:v>
                </c:pt>
                <c:pt idx="34386">
                  <c:v>3.0625309999999998E-3</c:v>
                </c:pt>
                <c:pt idx="34387">
                  <c:v>9.8180399999999997E-4</c:v>
                </c:pt>
                <c:pt idx="34388">
                  <c:v>9.0514510000000003E-3</c:v>
                </c:pt>
                <c:pt idx="34389">
                  <c:v>1.1747634999999999E-2</c:v>
                </c:pt>
                <c:pt idx="34390">
                  <c:v>1.5221149E-2</c:v>
                </c:pt>
                <c:pt idx="34391">
                  <c:v>1.3666928E-2</c:v>
                </c:pt>
                <c:pt idx="34392">
                  <c:v>1.1282578E-2</c:v>
                </c:pt>
                <c:pt idx="34393">
                  <c:v>1.6639524999999999E-2</c:v>
                </c:pt>
                <c:pt idx="34394">
                  <c:v>1.2295E-2</c:v>
                </c:pt>
                <c:pt idx="34395">
                  <c:v>7.6970520000000002E-3</c:v>
                </c:pt>
                <c:pt idx="34396">
                  <c:v>5.3767520000000003E-3</c:v>
                </c:pt>
                <c:pt idx="34397">
                  <c:v>8.9501809999999998E-3</c:v>
                </c:pt>
                <c:pt idx="34398">
                  <c:v>3.5357969999999998E-3</c:v>
                </c:pt>
                <c:pt idx="34399">
                  <c:v>2.1784576E-2</c:v>
                </c:pt>
                <c:pt idx="34400">
                  <c:v>1.9050397E-2</c:v>
                </c:pt>
                <c:pt idx="34401">
                  <c:v>1.8759048E-2</c:v>
                </c:pt>
                <c:pt idx="34402">
                  <c:v>1.8855563999999998E-2</c:v>
                </c:pt>
                <c:pt idx="34403">
                  <c:v>1.6896278000000001E-2</c:v>
                </c:pt>
                <c:pt idx="34404">
                  <c:v>1.6832896E-2</c:v>
                </c:pt>
                <c:pt idx="34405">
                  <c:v>2.0674505999999999E-2</c:v>
                </c:pt>
                <c:pt idx="34406">
                  <c:v>1.0814838E-2</c:v>
                </c:pt>
                <c:pt idx="34407">
                  <c:v>2.1412087999999999E-2</c:v>
                </c:pt>
                <c:pt idx="34408">
                  <c:v>3.0580441999999999E-2</c:v>
                </c:pt>
                <c:pt idx="34409">
                  <c:v>2.3167001E-2</c:v>
                </c:pt>
                <c:pt idx="34410">
                  <c:v>1.7086225999999999E-2</c:v>
                </c:pt>
                <c:pt idx="34411">
                  <c:v>2.3467161E-2</c:v>
                </c:pt>
                <c:pt idx="34412">
                  <c:v>1.9057431999999999E-2</c:v>
                </c:pt>
                <c:pt idx="34413">
                  <c:v>2.0465178000000001E-2</c:v>
                </c:pt>
                <c:pt idx="34414">
                  <c:v>2.5111842999999998E-2</c:v>
                </c:pt>
                <c:pt idx="34415">
                  <c:v>2.4927020000000001E-2</c:v>
                </c:pt>
                <c:pt idx="34416">
                  <c:v>1.7407025999999999E-2</c:v>
                </c:pt>
                <c:pt idx="34417">
                  <c:v>2.4310740000000001E-2</c:v>
                </c:pt>
                <c:pt idx="34418">
                  <c:v>1.9407530999999999E-2</c:v>
                </c:pt>
                <c:pt idx="34419">
                  <c:v>1.9946821E-2</c:v>
                </c:pt>
                <c:pt idx="34420">
                  <c:v>2.3398008000000001E-2</c:v>
                </c:pt>
                <c:pt idx="34421">
                  <c:v>2.4906688999999999E-2</c:v>
                </c:pt>
                <c:pt idx="34422">
                  <c:v>2.091177E-2</c:v>
                </c:pt>
                <c:pt idx="34423">
                  <c:v>2.3546701E-2</c:v>
                </c:pt>
                <c:pt idx="34424">
                  <c:v>1.8328945999999999E-2</c:v>
                </c:pt>
                <c:pt idx="34425">
                  <c:v>2.0573724000000002E-2</c:v>
                </c:pt>
                <c:pt idx="34426">
                  <c:v>2.3039034999999999E-2</c:v>
                </c:pt>
                <c:pt idx="34427">
                  <c:v>1.9240303E-2</c:v>
                </c:pt>
                <c:pt idx="34428">
                  <c:v>2.2926252000000001E-2</c:v>
                </c:pt>
                <c:pt idx="34429">
                  <c:v>1.9740578000000002E-2</c:v>
                </c:pt>
                <c:pt idx="34430">
                  <c:v>2.3673933000000001E-2</c:v>
                </c:pt>
                <c:pt idx="34431">
                  <c:v>2.3519202999999999E-2</c:v>
                </c:pt>
                <c:pt idx="34432">
                  <c:v>2.0143714E-2</c:v>
                </c:pt>
                <c:pt idx="34433">
                  <c:v>1.9626793999999999E-2</c:v>
                </c:pt>
                <c:pt idx="34434">
                  <c:v>2.0233662999999999E-2</c:v>
                </c:pt>
                <c:pt idx="34435">
                  <c:v>2.3727464E-2</c:v>
                </c:pt>
                <c:pt idx="34436">
                  <c:v>2.1960589999999999E-2</c:v>
                </c:pt>
                <c:pt idx="34437">
                  <c:v>2.1365643E-2</c:v>
                </c:pt>
                <c:pt idx="34438">
                  <c:v>1.880867E-2</c:v>
                </c:pt>
                <c:pt idx="34439">
                  <c:v>1.9391371000000001E-2</c:v>
                </c:pt>
                <c:pt idx="34440">
                  <c:v>2.2454629E-2</c:v>
                </c:pt>
                <c:pt idx="34441">
                  <c:v>2.3454912000000001E-2</c:v>
                </c:pt>
                <c:pt idx="34442">
                  <c:v>2.2326617E-2</c:v>
                </c:pt>
                <c:pt idx="34443">
                  <c:v>1.9936696E-2</c:v>
                </c:pt>
                <c:pt idx="34444">
                  <c:v>1.8558201999999999E-2</c:v>
                </c:pt>
                <c:pt idx="34445">
                  <c:v>2.1584352000000001E-2</c:v>
                </c:pt>
                <c:pt idx="34446">
                  <c:v>2.1402147E-2</c:v>
                </c:pt>
                <c:pt idx="34447">
                  <c:v>2.4499936E-2</c:v>
                </c:pt>
                <c:pt idx="34448">
                  <c:v>2.7615701999999999E-2</c:v>
                </c:pt>
                <c:pt idx="34449">
                  <c:v>1.6384352000000001E-2</c:v>
                </c:pt>
                <c:pt idx="34450">
                  <c:v>1.5878683000000001E-2</c:v>
                </c:pt>
                <c:pt idx="34451">
                  <c:v>3.0380394000000002E-2</c:v>
                </c:pt>
                <c:pt idx="34452">
                  <c:v>2.8678635000000001E-2</c:v>
                </c:pt>
                <c:pt idx="34453">
                  <c:v>1.3093550000000001E-2</c:v>
                </c:pt>
                <c:pt idx="34454">
                  <c:v>3.0582749999999999E-2</c:v>
                </c:pt>
                <c:pt idx="34455">
                  <c:v>2.8894304999999999E-2</c:v>
                </c:pt>
                <c:pt idx="34456">
                  <c:v>1.5713662E-2</c:v>
                </c:pt>
                <c:pt idx="34457">
                  <c:v>2.0013869E-2</c:v>
                </c:pt>
                <c:pt idx="34458">
                  <c:v>2.1878518E-2</c:v>
                </c:pt>
                <c:pt idx="34459">
                  <c:v>1.8437449000000002E-2</c:v>
                </c:pt>
                <c:pt idx="34460">
                  <c:v>2.0876394999999999E-2</c:v>
                </c:pt>
                <c:pt idx="34461">
                  <c:v>2.5530267999999998E-2</c:v>
                </c:pt>
                <c:pt idx="34462">
                  <c:v>1.9894574000000002E-2</c:v>
                </c:pt>
                <c:pt idx="34463">
                  <c:v>2.3167867000000002E-2</c:v>
                </c:pt>
                <c:pt idx="34464">
                  <c:v>2.2761977999999999E-2</c:v>
                </c:pt>
                <c:pt idx="34465">
                  <c:v>1.7408225999999999E-2</c:v>
                </c:pt>
                <c:pt idx="34466">
                  <c:v>2.4489349000000001E-2</c:v>
                </c:pt>
                <c:pt idx="34467">
                  <c:v>3.4512158000000001E-2</c:v>
                </c:pt>
                <c:pt idx="34468">
                  <c:v>1.982134E-2</c:v>
                </c:pt>
                <c:pt idx="34469">
                  <c:v>9.3564479999999998E-3</c:v>
                </c:pt>
                <c:pt idx="34470">
                  <c:v>1.5852117999999998E-2</c:v>
                </c:pt>
                <c:pt idx="34471">
                  <c:v>2.2497771E-2</c:v>
                </c:pt>
                <c:pt idx="34472">
                  <c:v>2.4118058000000001E-2</c:v>
                </c:pt>
                <c:pt idx="34473">
                  <c:v>2.4027247000000002E-2</c:v>
                </c:pt>
                <c:pt idx="34474">
                  <c:v>2.4467023000000001E-2</c:v>
                </c:pt>
                <c:pt idx="34475">
                  <c:v>2.2047008999999999E-2</c:v>
                </c:pt>
                <c:pt idx="34476">
                  <c:v>1.6173428E-2</c:v>
                </c:pt>
                <c:pt idx="34477">
                  <c:v>2.7140858E-2</c:v>
                </c:pt>
                <c:pt idx="34478">
                  <c:v>2.3982548999999999E-2</c:v>
                </c:pt>
                <c:pt idx="34479">
                  <c:v>1.9013888999999999E-2</c:v>
                </c:pt>
                <c:pt idx="34480">
                  <c:v>2.444195E-2</c:v>
                </c:pt>
                <c:pt idx="34481">
                  <c:v>2.6141047000000001E-2</c:v>
                </c:pt>
                <c:pt idx="34482">
                  <c:v>1.1508193E-2</c:v>
                </c:pt>
                <c:pt idx="34483">
                  <c:v>2.0384507E-2</c:v>
                </c:pt>
                <c:pt idx="34484">
                  <c:v>3.2478567E-2</c:v>
                </c:pt>
                <c:pt idx="34485">
                  <c:v>1.8991785000000001E-2</c:v>
                </c:pt>
                <c:pt idx="34486">
                  <c:v>2.4454615999999998E-2</c:v>
                </c:pt>
                <c:pt idx="34487">
                  <c:v>3.0023286E-2</c:v>
                </c:pt>
                <c:pt idx="34488">
                  <c:v>2.2838501000000001E-2</c:v>
                </c:pt>
                <c:pt idx="34489">
                  <c:v>1.9577460000000001E-2</c:v>
                </c:pt>
                <c:pt idx="34490">
                  <c:v>3.2051510999999998E-2</c:v>
                </c:pt>
                <c:pt idx="34491">
                  <c:v>2.1007912E-2</c:v>
                </c:pt>
                <c:pt idx="34492">
                  <c:v>2.1016942E-2</c:v>
                </c:pt>
                <c:pt idx="34493">
                  <c:v>2.7322510000000001E-2</c:v>
                </c:pt>
                <c:pt idx="34494">
                  <c:v>2.4484466999999999E-2</c:v>
                </c:pt>
                <c:pt idx="34495">
                  <c:v>2.1651929E-2</c:v>
                </c:pt>
                <c:pt idx="34496">
                  <c:v>2.7064406999999999E-2</c:v>
                </c:pt>
                <c:pt idx="34497">
                  <c:v>2.3844379999999998E-2</c:v>
                </c:pt>
                <c:pt idx="34498">
                  <c:v>2.3870695000000001E-2</c:v>
                </c:pt>
                <c:pt idx="34499">
                  <c:v>2.7448119999999999E-2</c:v>
                </c:pt>
                <c:pt idx="34500">
                  <c:v>2.2662821999999999E-2</c:v>
                </c:pt>
                <c:pt idx="34501">
                  <c:v>1.7122116E-2</c:v>
                </c:pt>
                <c:pt idx="34502">
                  <c:v>2.5685751999999999E-2</c:v>
                </c:pt>
                <c:pt idx="34503">
                  <c:v>2.0897921E-2</c:v>
                </c:pt>
                <c:pt idx="34504">
                  <c:v>2.0978839999999999E-2</c:v>
                </c:pt>
                <c:pt idx="34505">
                  <c:v>2.7615173E-2</c:v>
                </c:pt>
                <c:pt idx="34506">
                  <c:v>1.8549970999999998E-2</c:v>
                </c:pt>
                <c:pt idx="34507">
                  <c:v>1.9159038E-2</c:v>
                </c:pt>
                <c:pt idx="34508">
                  <c:v>2.8202749999999999E-2</c:v>
                </c:pt>
                <c:pt idx="34509">
                  <c:v>1.8645729999999999E-2</c:v>
                </c:pt>
                <c:pt idx="34510">
                  <c:v>2.3896117000000001E-2</c:v>
                </c:pt>
                <c:pt idx="34511">
                  <c:v>2.3561358000000001E-2</c:v>
                </c:pt>
                <c:pt idx="34512">
                  <c:v>1.4081411E-2</c:v>
                </c:pt>
                <c:pt idx="34513">
                  <c:v>1.6181313999999999E-2</c:v>
                </c:pt>
                <c:pt idx="34514">
                  <c:v>2.7350719999999999E-2</c:v>
                </c:pt>
                <c:pt idx="34515">
                  <c:v>2.9260207E-2</c:v>
                </c:pt>
                <c:pt idx="34516">
                  <c:v>1.1585714E-2</c:v>
                </c:pt>
                <c:pt idx="34517">
                  <c:v>2.1865249E-2</c:v>
                </c:pt>
                <c:pt idx="34518">
                  <c:v>1.9921075999999999E-2</c:v>
                </c:pt>
                <c:pt idx="34519">
                  <c:v>1.3616309E-2</c:v>
                </c:pt>
                <c:pt idx="34520">
                  <c:v>2.645047E-2</c:v>
                </c:pt>
                <c:pt idx="34521">
                  <c:v>2.7612406999999999E-2</c:v>
                </c:pt>
                <c:pt idx="34522">
                  <c:v>1.6328385000000001E-2</c:v>
                </c:pt>
                <c:pt idx="34523">
                  <c:v>2.3449145000000001E-2</c:v>
                </c:pt>
                <c:pt idx="34524">
                  <c:v>2.7407654E-2</c:v>
                </c:pt>
                <c:pt idx="34525">
                  <c:v>1.6255400999999999E-2</c:v>
                </c:pt>
                <c:pt idx="34526">
                  <c:v>2.4531715999999999E-2</c:v>
                </c:pt>
                <c:pt idx="34527">
                  <c:v>3.0492669E-2</c:v>
                </c:pt>
                <c:pt idx="34528">
                  <c:v>1.7282913E-2</c:v>
                </c:pt>
                <c:pt idx="34529">
                  <c:v>2.1410812000000001E-2</c:v>
                </c:pt>
                <c:pt idx="34530">
                  <c:v>2.5193362E-2</c:v>
                </c:pt>
                <c:pt idx="34531">
                  <c:v>1.1378747E-2</c:v>
                </c:pt>
                <c:pt idx="34532">
                  <c:v>2.1326857000000001E-2</c:v>
                </c:pt>
                <c:pt idx="34533">
                  <c:v>3.2933447999999997E-2</c:v>
                </c:pt>
                <c:pt idx="34534">
                  <c:v>2.0001072000000002E-2</c:v>
                </c:pt>
                <c:pt idx="34535">
                  <c:v>1.0093315E-2</c:v>
                </c:pt>
                <c:pt idx="34536">
                  <c:v>2.0683468999999999E-2</c:v>
                </c:pt>
                <c:pt idx="34537">
                  <c:v>1.8894890000000001E-2</c:v>
                </c:pt>
                <c:pt idx="34538">
                  <c:v>1.6693626999999999E-2</c:v>
                </c:pt>
                <c:pt idx="34539">
                  <c:v>2.4611470999999999E-2</c:v>
                </c:pt>
                <c:pt idx="34540">
                  <c:v>2.5048519000000002E-2</c:v>
                </c:pt>
                <c:pt idx="34541">
                  <c:v>1.5407608999999999E-2</c:v>
                </c:pt>
                <c:pt idx="34542">
                  <c:v>1.9081706E-2</c:v>
                </c:pt>
                <c:pt idx="34543">
                  <c:v>2.4304164999999999E-2</c:v>
                </c:pt>
                <c:pt idx="34544">
                  <c:v>4.5227369999999998E-3</c:v>
                </c:pt>
                <c:pt idx="34545">
                  <c:v>2.4642387000000002E-2</c:v>
                </c:pt>
                <c:pt idx="34546">
                  <c:v>3.9867255999999997E-2</c:v>
                </c:pt>
                <c:pt idx="34547">
                  <c:v>4.5537658000000002E-2</c:v>
                </c:pt>
                <c:pt idx="34548">
                  <c:v>1.0476917000000001E-2</c:v>
                </c:pt>
                <c:pt idx="34549">
                  <c:v>1.6256243E-2</c:v>
                </c:pt>
                <c:pt idx="34550">
                  <c:v>3.8408030000000003E-2</c:v>
                </c:pt>
                <c:pt idx="34551">
                  <c:v>2.9226783999999999E-2</c:v>
                </c:pt>
                <c:pt idx="34552">
                  <c:v>3.2622825000000001E-2</c:v>
                </c:pt>
                <c:pt idx="34553">
                  <c:v>2.7581728999999999E-2</c:v>
                </c:pt>
                <c:pt idx="34554">
                  <c:v>7.1335219999999998E-3</c:v>
                </c:pt>
                <c:pt idx="34555">
                  <c:v>1.4659882000000001E-2</c:v>
                </c:pt>
                <c:pt idx="34556">
                  <c:v>2.7126342000000001E-2</c:v>
                </c:pt>
                <c:pt idx="34557">
                  <c:v>2.8828900000000001E-2</c:v>
                </c:pt>
                <c:pt idx="34558">
                  <c:v>2.2316029000000001E-2</c:v>
                </c:pt>
                <c:pt idx="34559">
                  <c:v>2.1658760999999999E-2</c:v>
                </c:pt>
                <c:pt idx="34560">
                  <c:v>6.5502549999999996E-3</c:v>
                </c:pt>
                <c:pt idx="34561">
                  <c:v>6.7912709999999998E-3</c:v>
                </c:pt>
                <c:pt idx="34562">
                  <c:v>3.5730675000000003E-2</c:v>
                </c:pt>
                <c:pt idx="34563">
                  <c:v>2.9261586999999999E-2</c:v>
                </c:pt>
                <c:pt idx="34564">
                  <c:v>-2.2536740000000002E-3</c:v>
                </c:pt>
                <c:pt idx="34565">
                  <c:v>1.1059202000000001E-2</c:v>
                </c:pt>
                <c:pt idx="34566">
                  <c:v>2.9084235E-2</c:v>
                </c:pt>
                <c:pt idx="34567">
                  <c:v>8.9121219999999998E-3</c:v>
                </c:pt>
                <c:pt idx="34568">
                  <c:v>1.6118674E-2</c:v>
                </c:pt>
                <c:pt idx="34569">
                  <c:v>1.8679569E-2</c:v>
                </c:pt>
                <c:pt idx="34570">
                  <c:v>1.0065803E-2</c:v>
                </c:pt>
                <c:pt idx="34571">
                  <c:v>1.2415511000000001E-2</c:v>
                </c:pt>
                <c:pt idx="34572">
                  <c:v>2.1684511E-2</c:v>
                </c:pt>
                <c:pt idx="34573">
                  <c:v>1.587802E-2</c:v>
                </c:pt>
                <c:pt idx="34574">
                  <c:v>5.503829E-3</c:v>
                </c:pt>
                <c:pt idx="34575">
                  <c:v>1.9823646E-2</c:v>
                </c:pt>
                <c:pt idx="34576">
                  <c:v>2.1772976999999999E-2</c:v>
                </c:pt>
                <c:pt idx="34577">
                  <c:v>1.1174659999999999E-2</c:v>
                </c:pt>
                <c:pt idx="34578">
                  <c:v>1.4817682E-2</c:v>
                </c:pt>
                <c:pt idx="34579">
                  <c:v>2.3917969000000001E-2</c:v>
                </c:pt>
                <c:pt idx="34580">
                  <c:v>1.6733455000000001E-2</c:v>
                </c:pt>
                <c:pt idx="34581">
                  <c:v>2.3033162999999999E-2</c:v>
                </c:pt>
                <c:pt idx="34582">
                  <c:v>3.1304846999999997E-2</c:v>
                </c:pt>
                <c:pt idx="34583">
                  <c:v>1.6598873E-2</c:v>
                </c:pt>
                <c:pt idx="34584">
                  <c:v>1.5946081000000001E-2</c:v>
                </c:pt>
                <c:pt idx="34585">
                  <c:v>2.3086281E-2</c:v>
                </c:pt>
                <c:pt idx="34586">
                  <c:v>1.4835421E-2</c:v>
                </c:pt>
                <c:pt idx="34587">
                  <c:v>2.6806064000000001E-2</c:v>
                </c:pt>
                <c:pt idx="34588">
                  <c:v>3.2482058000000001E-2</c:v>
                </c:pt>
                <c:pt idx="34589">
                  <c:v>1.3237525E-2</c:v>
                </c:pt>
                <c:pt idx="34590">
                  <c:v>1.3675144E-2</c:v>
                </c:pt>
                <c:pt idx="34591">
                  <c:v>2.9851984000000002E-2</c:v>
                </c:pt>
                <c:pt idx="34592">
                  <c:v>3.6239388999999997E-2</c:v>
                </c:pt>
                <c:pt idx="34593">
                  <c:v>2.5783285E-2</c:v>
                </c:pt>
                <c:pt idx="34594">
                  <c:v>2.2035870999999999E-2</c:v>
                </c:pt>
                <c:pt idx="34595">
                  <c:v>2.5035920999999999E-2</c:v>
                </c:pt>
                <c:pt idx="34596">
                  <c:v>2.5851894E-2</c:v>
                </c:pt>
                <c:pt idx="34597">
                  <c:v>1.8739124999999999E-2</c:v>
                </c:pt>
                <c:pt idx="34598">
                  <c:v>1.5444731E-2</c:v>
                </c:pt>
                <c:pt idx="34599">
                  <c:v>2.0539358000000001E-2</c:v>
                </c:pt>
                <c:pt idx="34600">
                  <c:v>4.0005125000000002E-2</c:v>
                </c:pt>
                <c:pt idx="34601">
                  <c:v>2.6529794999999998E-2</c:v>
                </c:pt>
                <c:pt idx="34602">
                  <c:v>-3.9209340000000001E-3</c:v>
                </c:pt>
                <c:pt idx="34603">
                  <c:v>1.1971289999999999E-3</c:v>
                </c:pt>
                <c:pt idx="34604">
                  <c:v>3.0318251000000001E-2</c:v>
                </c:pt>
                <c:pt idx="34605">
                  <c:v>3.4742028000000001E-2</c:v>
                </c:pt>
                <c:pt idx="34606">
                  <c:v>1.0394702E-2</c:v>
                </c:pt>
                <c:pt idx="34607">
                  <c:v>1.9983415000000001E-2</c:v>
                </c:pt>
                <c:pt idx="34608">
                  <c:v>3.1894988999999999E-2</c:v>
                </c:pt>
                <c:pt idx="34609">
                  <c:v>9.2663759999999998E-3</c:v>
                </c:pt>
                <c:pt idx="34610">
                  <c:v>6.3612649999999996E-3</c:v>
                </c:pt>
                <c:pt idx="34611">
                  <c:v>3.1340650999999997E-2</c:v>
                </c:pt>
                <c:pt idx="34612">
                  <c:v>3.2306686000000001E-2</c:v>
                </c:pt>
                <c:pt idx="34613">
                  <c:v>1.487257E-2</c:v>
                </c:pt>
                <c:pt idx="34614">
                  <c:v>1.3748834E-2</c:v>
                </c:pt>
                <c:pt idx="34615">
                  <c:v>1.8217884E-2</c:v>
                </c:pt>
                <c:pt idx="34616">
                  <c:v>1.3188897E-2</c:v>
                </c:pt>
                <c:pt idx="34617">
                  <c:v>1.8327467E-2</c:v>
                </c:pt>
                <c:pt idx="34618">
                  <c:v>1.5084337E-2</c:v>
                </c:pt>
                <c:pt idx="34619">
                  <c:v>1.49099E-2</c:v>
                </c:pt>
                <c:pt idx="34620">
                  <c:v>2.2695236000000001E-2</c:v>
                </c:pt>
                <c:pt idx="34621">
                  <c:v>1.4508413E-2</c:v>
                </c:pt>
                <c:pt idx="34622">
                  <c:v>-2.1672306999999998E-2</c:v>
                </c:pt>
                <c:pt idx="34623">
                  <c:v>1.7386945000000001E-2</c:v>
                </c:pt>
                <c:pt idx="34624">
                  <c:v>6.4342864E-2</c:v>
                </c:pt>
                <c:pt idx="34625">
                  <c:v>1.4674112E-2</c:v>
                </c:pt>
                <c:pt idx="34626">
                  <c:v>2.6667145999999999E-2</c:v>
                </c:pt>
                <c:pt idx="34627">
                  <c:v>2.2073992000000001E-2</c:v>
                </c:pt>
                <c:pt idx="34628">
                  <c:v>6.6185099999999998E-4</c:v>
                </c:pt>
                <c:pt idx="34629">
                  <c:v>3.0182160000000002E-3</c:v>
                </c:pt>
                <c:pt idx="34630">
                  <c:v>1.7919434000000001E-2</c:v>
                </c:pt>
                <c:pt idx="34631">
                  <c:v>3.2338052999999999E-2</c:v>
                </c:pt>
                <c:pt idx="34632">
                  <c:v>2.6194733000000001E-2</c:v>
                </c:pt>
                <c:pt idx="34633">
                  <c:v>9.5710150000000004E-3</c:v>
                </c:pt>
                <c:pt idx="34634">
                  <c:v>1.5446689E-2</c:v>
                </c:pt>
                <c:pt idx="34635">
                  <c:v>2.2474507000000001E-2</c:v>
                </c:pt>
                <c:pt idx="34636">
                  <c:v>2.2844229000000001E-2</c:v>
                </c:pt>
                <c:pt idx="34637">
                  <c:v>9.7265630000000006E-3</c:v>
                </c:pt>
                <c:pt idx="34638">
                  <c:v>1.520145E-2</c:v>
                </c:pt>
                <c:pt idx="34639">
                  <c:v>3.0324476E-2</c:v>
                </c:pt>
                <c:pt idx="34640">
                  <c:v>1.3896768E-2</c:v>
                </c:pt>
                <c:pt idx="34641">
                  <c:v>1.1498326E-2</c:v>
                </c:pt>
                <c:pt idx="34642">
                  <c:v>1.2225728E-2</c:v>
                </c:pt>
                <c:pt idx="34643">
                  <c:v>9.4038430000000003E-3</c:v>
                </c:pt>
                <c:pt idx="34644">
                  <c:v>2.3461169E-2</c:v>
                </c:pt>
                <c:pt idx="34645">
                  <c:v>1.0922739000000001E-2</c:v>
                </c:pt>
                <c:pt idx="34646">
                  <c:v>1.0069753000000001E-2</c:v>
                </c:pt>
                <c:pt idx="34647">
                  <c:v>1.0402648E-2</c:v>
                </c:pt>
                <c:pt idx="34648">
                  <c:v>1.928566E-2</c:v>
                </c:pt>
                <c:pt idx="34649">
                  <c:v>1.0307346E-2</c:v>
                </c:pt>
                <c:pt idx="34650">
                  <c:v>1.809251E-3</c:v>
                </c:pt>
                <c:pt idx="34651">
                  <c:v>2.2464993999999999E-2</c:v>
                </c:pt>
                <c:pt idx="34652">
                  <c:v>3.8989700000000002E-2</c:v>
                </c:pt>
                <c:pt idx="34653">
                  <c:v>-2.6742600000000002E-4</c:v>
                </c:pt>
                <c:pt idx="34654">
                  <c:v>-4.6984690000000003E-3</c:v>
                </c:pt>
                <c:pt idx="34655">
                  <c:v>1.8000985000000001E-2</c:v>
                </c:pt>
                <c:pt idx="34656">
                  <c:v>1.4448481000000001E-2</c:v>
                </c:pt>
                <c:pt idx="34657">
                  <c:v>-3.7241319999999998E-3</c:v>
                </c:pt>
                <c:pt idx="34658">
                  <c:v>-1.9743590000000002E-3</c:v>
                </c:pt>
                <c:pt idx="34659">
                  <c:v>2.4812514000000001E-2</c:v>
                </c:pt>
                <c:pt idx="34660">
                  <c:v>2.6034754E-2</c:v>
                </c:pt>
                <c:pt idx="34661">
                  <c:v>4.8671510000000001E-3</c:v>
                </c:pt>
                <c:pt idx="34662">
                  <c:v>2.3601368000000001E-2</c:v>
                </c:pt>
                <c:pt idx="34663">
                  <c:v>1.7136544E-2</c:v>
                </c:pt>
                <c:pt idx="34664">
                  <c:v>8.9219509999999991E-3</c:v>
                </c:pt>
                <c:pt idx="34665">
                  <c:v>1.937011E-3</c:v>
                </c:pt>
                <c:pt idx="34666">
                  <c:v>2.2664449999999999E-2</c:v>
                </c:pt>
                <c:pt idx="34667">
                  <c:v>3.6310490000000001E-2</c:v>
                </c:pt>
                <c:pt idx="34668">
                  <c:v>2.1807277999999999E-2</c:v>
                </c:pt>
                <c:pt idx="34669">
                  <c:v>-8.1391689999999999E-3</c:v>
                </c:pt>
                <c:pt idx="34670">
                  <c:v>1.395179E-2</c:v>
                </c:pt>
                <c:pt idx="34671">
                  <c:v>1.5946232000000001E-2</c:v>
                </c:pt>
                <c:pt idx="34672">
                  <c:v>2.2373180999999999E-2</c:v>
                </c:pt>
                <c:pt idx="34673">
                  <c:v>2.2569723E-2</c:v>
                </c:pt>
                <c:pt idx="34674">
                  <c:v>4.5051102000000003E-2</c:v>
                </c:pt>
                <c:pt idx="34675">
                  <c:v>2.4775390000000001E-2</c:v>
                </c:pt>
                <c:pt idx="34676">
                  <c:v>6.4971339999999999E-3</c:v>
                </c:pt>
                <c:pt idx="34677">
                  <c:v>8.3389769999999992E-3</c:v>
                </c:pt>
                <c:pt idx="34678">
                  <c:v>1.2585836E-2</c:v>
                </c:pt>
                <c:pt idx="34679">
                  <c:v>2.1271469000000001E-2</c:v>
                </c:pt>
                <c:pt idx="34680">
                  <c:v>3.8801923000000002E-2</c:v>
                </c:pt>
                <c:pt idx="34681">
                  <c:v>3.2574384999999997E-2</c:v>
                </c:pt>
                <c:pt idx="34682">
                  <c:v>5.0702129999999996E-3</c:v>
                </c:pt>
                <c:pt idx="34683">
                  <c:v>4.3679369999999997E-3</c:v>
                </c:pt>
                <c:pt idx="34684">
                  <c:v>2.7006581000000002E-2</c:v>
                </c:pt>
                <c:pt idx="34685">
                  <c:v>7.2302140000000004E-3</c:v>
                </c:pt>
                <c:pt idx="34686">
                  <c:v>2.3675449000000001E-2</c:v>
                </c:pt>
                <c:pt idx="34687">
                  <c:v>5.8533564000000003E-2</c:v>
                </c:pt>
                <c:pt idx="34688">
                  <c:v>2.0564945000000001E-2</c:v>
                </c:pt>
                <c:pt idx="34689">
                  <c:v>-1.8402959999999999E-2</c:v>
                </c:pt>
                <c:pt idx="34690">
                  <c:v>1.8910669000000001E-2</c:v>
                </c:pt>
                <c:pt idx="34691">
                  <c:v>2.3294763999999999E-2</c:v>
                </c:pt>
                <c:pt idx="34692">
                  <c:v>8.3477480000000003E-3</c:v>
                </c:pt>
                <c:pt idx="34693">
                  <c:v>2.2070217999999999E-2</c:v>
                </c:pt>
                <c:pt idx="34694">
                  <c:v>2.4682675000000001E-2</c:v>
                </c:pt>
                <c:pt idx="34695">
                  <c:v>6.7974180000000004E-3</c:v>
                </c:pt>
                <c:pt idx="34696">
                  <c:v>1.6303390000000001E-2</c:v>
                </c:pt>
                <c:pt idx="34697">
                  <c:v>1.7411532E-2</c:v>
                </c:pt>
                <c:pt idx="34698">
                  <c:v>-3.3923320000000001E-3</c:v>
                </c:pt>
                <c:pt idx="34699">
                  <c:v>2.5261150999999999E-2</c:v>
                </c:pt>
                <c:pt idx="34700">
                  <c:v>4.3016668000000001E-2</c:v>
                </c:pt>
                <c:pt idx="34701">
                  <c:v>3.8026890000000002E-3</c:v>
                </c:pt>
                <c:pt idx="34702">
                  <c:v>2.8039330000000002E-3</c:v>
                </c:pt>
                <c:pt idx="34703">
                  <c:v>1.7908849000000001E-2</c:v>
                </c:pt>
                <c:pt idx="34704">
                  <c:v>1.1744732000000001E-2</c:v>
                </c:pt>
                <c:pt idx="34705">
                  <c:v>1.1338068E-2</c:v>
                </c:pt>
                <c:pt idx="34706">
                  <c:v>2.4011484999999999E-2</c:v>
                </c:pt>
                <c:pt idx="34707">
                  <c:v>1.8872650000000001E-2</c:v>
                </c:pt>
                <c:pt idx="34708">
                  <c:v>1.3062979000000001E-2</c:v>
                </c:pt>
                <c:pt idx="34709">
                  <c:v>1.7780770000000001E-2</c:v>
                </c:pt>
                <c:pt idx="34710">
                  <c:v>2.207175E-3</c:v>
                </c:pt>
                <c:pt idx="34711">
                  <c:v>7.1204409999999999E-3</c:v>
                </c:pt>
                <c:pt idx="34712">
                  <c:v>3.0601334000000001E-2</c:v>
                </c:pt>
                <c:pt idx="34713">
                  <c:v>3.3963307999999998E-2</c:v>
                </c:pt>
                <c:pt idx="34714">
                  <c:v>6.4102619999999999E-3</c:v>
                </c:pt>
                <c:pt idx="34715">
                  <c:v>-4.0181449999999999E-3</c:v>
                </c:pt>
                <c:pt idx="34716">
                  <c:v>2.9345280000000001E-2</c:v>
                </c:pt>
                <c:pt idx="34717">
                  <c:v>1.4088827999999999E-2</c:v>
                </c:pt>
                <c:pt idx="34718">
                  <c:v>6.7501900000000001E-4</c:v>
                </c:pt>
                <c:pt idx="34719">
                  <c:v>3.1881939999999998E-2</c:v>
                </c:pt>
                <c:pt idx="34720">
                  <c:v>2.2190749999999999E-2</c:v>
                </c:pt>
                <c:pt idx="34721">
                  <c:v>2.6002719999999998E-3</c:v>
                </c:pt>
                <c:pt idx="34722">
                  <c:v>1.7772264999999999E-2</c:v>
                </c:pt>
                <c:pt idx="34723">
                  <c:v>1.1390265E-2</c:v>
                </c:pt>
                <c:pt idx="34724">
                  <c:v>-8.0702699999999998E-4</c:v>
                </c:pt>
                <c:pt idx="34725">
                  <c:v>1.7713128000000002E-2</c:v>
                </c:pt>
                <c:pt idx="34726">
                  <c:v>1.8291458E-2</c:v>
                </c:pt>
                <c:pt idx="34727">
                  <c:v>2.5963850000000001E-3</c:v>
                </c:pt>
                <c:pt idx="34728">
                  <c:v>1.9622013000000001E-2</c:v>
                </c:pt>
                <c:pt idx="34729">
                  <c:v>2.6170460999999999E-2</c:v>
                </c:pt>
                <c:pt idx="34730">
                  <c:v>-7.4780710000000002E-3</c:v>
                </c:pt>
                <c:pt idx="34731">
                  <c:v>-3.4907860000000001E-3</c:v>
                </c:pt>
                <c:pt idx="34732">
                  <c:v>2.4734263999999999E-2</c:v>
                </c:pt>
                <c:pt idx="34733">
                  <c:v>7.1637940000000002E-3</c:v>
                </c:pt>
                <c:pt idx="34734">
                  <c:v>1.0643853999999999E-2</c:v>
                </c:pt>
                <c:pt idx="34735">
                  <c:v>2.3179885000000001E-2</c:v>
                </c:pt>
                <c:pt idx="34736">
                  <c:v>3.8642080000000001E-3</c:v>
                </c:pt>
                <c:pt idx="34737">
                  <c:v>-5.6041290000000002E-3</c:v>
                </c:pt>
                <c:pt idx="34738">
                  <c:v>1.2356514000000001E-2</c:v>
                </c:pt>
                <c:pt idx="34739">
                  <c:v>1.843651E-2</c:v>
                </c:pt>
                <c:pt idx="34740">
                  <c:v>5.694635E-3</c:v>
                </c:pt>
                <c:pt idx="34741">
                  <c:v>1.0345579000000001E-2</c:v>
                </c:pt>
                <c:pt idx="34742">
                  <c:v>3.477253E-3</c:v>
                </c:pt>
                <c:pt idx="34743">
                  <c:v>2.1259650000000001E-3</c:v>
                </c:pt>
                <c:pt idx="34744">
                  <c:v>-1.156525E-3</c:v>
                </c:pt>
                <c:pt idx="34745">
                  <c:v>1.2657290999999999E-2</c:v>
                </c:pt>
                <c:pt idx="34746">
                  <c:v>1.8261415999999999E-2</c:v>
                </c:pt>
                <c:pt idx="34747">
                  <c:v>7.3326010000000002E-3</c:v>
                </c:pt>
                <c:pt idx="34748">
                  <c:v>-1.3129404000000001E-2</c:v>
                </c:pt>
                <c:pt idx="34749">
                  <c:v>-1.2180252000000001E-2</c:v>
                </c:pt>
                <c:pt idx="34750">
                  <c:v>1.2843926E-2</c:v>
                </c:pt>
                <c:pt idx="34751">
                  <c:v>2.8978499999999998E-4</c:v>
                </c:pt>
                <c:pt idx="34752">
                  <c:v>2.0360822000000001E-2</c:v>
                </c:pt>
                <c:pt idx="34753">
                  <c:v>1.9008734999999999E-2</c:v>
                </c:pt>
                <c:pt idx="34754">
                  <c:v>-1.7432909E-2</c:v>
                </c:pt>
                <c:pt idx="34755">
                  <c:v>-1.3886113E-2</c:v>
                </c:pt>
                <c:pt idx="34756">
                  <c:v>8.0538599999999995E-3</c:v>
                </c:pt>
                <c:pt idx="34757">
                  <c:v>-1.6712738000000001E-2</c:v>
                </c:pt>
                <c:pt idx="34758">
                  <c:v>3.5283329999999998E-3</c:v>
                </c:pt>
                <c:pt idx="34759">
                  <c:v>3.1186594000000002E-2</c:v>
                </c:pt>
                <c:pt idx="34760">
                  <c:v>2.0448744000000001E-2</c:v>
                </c:pt>
                <c:pt idx="34761">
                  <c:v>-2.4957885999999999E-2</c:v>
                </c:pt>
                <c:pt idx="34762">
                  <c:v>-9.9298400000000005E-3</c:v>
                </c:pt>
                <c:pt idx="34763">
                  <c:v>-8.67369E-4</c:v>
                </c:pt>
                <c:pt idx="34764">
                  <c:v>-1.5960920999999999E-2</c:v>
                </c:pt>
                <c:pt idx="34765">
                  <c:v>-2.1149291000000001E-2</c:v>
                </c:pt>
                <c:pt idx="34766">
                  <c:v>-2.4446559999999999E-3</c:v>
                </c:pt>
                <c:pt idx="34767">
                  <c:v>1.7345827000000001E-2</c:v>
                </c:pt>
                <c:pt idx="34768">
                  <c:v>-4.5098930000000001E-3</c:v>
                </c:pt>
                <c:pt idx="34769">
                  <c:v>4.8511179999999997E-3</c:v>
                </c:pt>
                <c:pt idx="34770">
                  <c:v>1.2620624E-2</c:v>
                </c:pt>
                <c:pt idx="34771">
                  <c:v>-4.6816669999999996E-3</c:v>
                </c:pt>
                <c:pt idx="34772">
                  <c:v>-2.007932E-3</c:v>
                </c:pt>
                <c:pt idx="34773">
                  <c:v>-7.348902E-3</c:v>
                </c:pt>
                <c:pt idx="34774">
                  <c:v>-5.3505000000000002E-3</c:v>
                </c:pt>
                <c:pt idx="34775">
                  <c:v>-4.083901E-3</c:v>
                </c:pt>
                <c:pt idx="34776">
                  <c:v>-1.1024957E-2</c:v>
                </c:pt>
                <c:pt idx="34777">
                  <c:v>-3.3188330000000002E-3</c:v>
                </c:pt>
                <c:pt idx="34778">
                  <c:v>-4.2432770000000002E-3</c:v>
                </c:pt>
                <c:pt idx="34779">
                  <c:v>-1.3345429000000001E-2</c:v>
                </c:pt>
                <c:pt idx="34780">
                  <c:v>1.0982021E-2</c:v>
                </c:pt>
                <c:pt idx="34781">
                  <c:v>1.5152264E-2</c:v>
                </c:pt>
                <c:pt idx="34782">
                  <c:v>-2.7438150000000001E-3</c:v>
                </c:pt>
                <c:pt idx="34783">
                  <c:v>-7.0789080000000001E-3</c:v>
                </c:pt>
                <c:pt idx="34784">
                  <c:v>-7.7123720000000003E-3</c:v>
                </c:pt>
                <c:pt idx="34785">
                  <c:v>-2.6528989999999998E-3</c:v>
                </c:pt>
                <c:pt idx="34786">
                  <c:v>9.3873800000000007E-3</c:v>
                </c:pt>
                <c:pt idx="34787">
                  <c:v>3.5947370000000002E-3</c:v>
                </c:pt>
                <c:pt idx="34788">
                  <c:v>-5.88202E-3</c:v>
                </c:pt>
                <c:pt idx="34789" formatCode="0.00E+00">
                  <c:v>5.52307E-5</c:v>
                </c:pt>
                <c:pt idx="34790">
                  <c:v>-9.1021600000000004E-4</c:v>
                </c:pt>
                <c:pt idx="34791">
                  <c:v>-1.2688045E-2</c:v>
                </c:pt>
                <c:pt idx="34792">
                  <c:v>-8.1825409999999998E-3</c:v>
                </c:pt>
                <c:pt idx="34793">
                  <c:v>6.7817620000000002E-3</c:v>
                </c:pt>
                <c:pt idx="34794">
                  <c:v>-3.7454290000000002E-3</c:v>
                </c:pt>
                <c:pt idx="34795">
                  <c:v>-6.1835529999999996E-3</c:v>
                </c:pt>
                <c:pt idx="34796">
                  <c:v>9.4901120000000002E-3</c:v>
                </c:pt>
                <c:pt idx="34797">
                  <c:v>2.6207539999999999E-3</c:v>
                </c:pt>
                <c:pt idx="34798">
                  <c:v>-1.2284958E-2</c:v>
                </c:pt>
                <c:pt idx="34799">
                  <c:v>6.6815420000000004E-3</c:v>
                </c:pt>
                <c:pt idx="34800">
                  <c:v>1.0071450000000001E-3</c:v>
                </c:pt>
                <c:pt idx="34801">
                  <c:v>-7.4204279999999997E-3</c:v>
                </c:pt>
                <c:pt idx="34802">
                  <c:v>5.2594790000000001E-3</c:v>
                </c:pt>
                <c:pt idx="34803">
                  <c:v>4.5444209999999999E-3</c:v>
                </c:pt>
                <c:pt idx="34804">
                  <c:v>3.7179699999999999E-4</c:v>
                </c:pt>
                <c:pt idx="34805">
                  <c:v>-3.8241000000000002E-4</c:v>
                </c:pt>
                <c:pt idx="34806">
                  <c:v>1.2850610000000001E-3</c:v>
                </c:pt>
                <c:pt idx="34807">
                  <c:v>-8.593669E-3</c:v>
                </c:pt>
                <c:pt idx="34808">
                  <c:v>-3.4287340000000001E-3</c:v>
                </c:pt>
                <c:pt idx="34809">
                  <c:v>-2.5105E-4</c:v>
                </c:pt>
                <c:pt idx="34810">
                  <c:v>-8.4042720000000008E-3</c:v>
                </c:pt>
                <c:pt idx="34811">
                  <c:v>-7.9613889999999993E-3</c:v>
                </c:pt>
                <c:pt idx="34812">
                  <c:v>8.5833999999999997E-4</c:v>
                </c:pt>
                <c:pt idx="34813">
                  <c:v>6.6962549999999999E-3</c:v>
                </c:pt>
                <c:pt idx="34814">
                  <c:v>-1.0698714E-2</c:v>
                </c:pt>
                <c:pt idx="34815">
                  <c:v>-8.6137249999999992E-3</c:v>
                </c:pt>
                <c:pt idx="34816">
                  <c:v>-8.6160030000000006E-3</c:v>
                </c:pt>
                <c:pt idx="34817">
                  <c:v>-1.2052E-4</c:v>
                </c:pt>
                <c:pt idx="34818">
                  <c:v>-7.3283330000000002E-3</c:v>
                </c:pt>
                <c:pt idx="34819">
                  <c:v>-6.0864600000000001E-4</c:v>
                </c:pt>
                <c:pt idx="34820">
                  <c:v>3.9509860000000001E-3</c:v>
                </c:pt>
                <c:pt idx="34821">
                  <c:v>-7.6558679999999997E-3</c:v>
                </c:pt>
                <c:pt idx="34822">
                  <c:v>-1.7951284000000001E-2</c:v>
                </c:pt>
                <c:pt idx="34823">
                  <c:v>-3.488189E-3</c:v>
                </c:pt>
                <c:pt idx="34824">
                  <c:v>-1.586758E-3</c:v>
                </c:pt>
                <c:pt idx="34825">
                  <c:v>-3.3628199999999999E-3</c:v>
                </c:pt>
                <c:pt idx="34826">
                  <c:v>-1.433698E-3</c:v>
                </c:pt>
                <c:pt idx="34827">
                  <c:v>-4.1589110000000004E-3</c:v>
                </c:pt>
                <c:pt idx="34828">
                  <c:v>-7.8299189999999994E-3</c:v>
                </c:pt>
                <c:pt idx="34829">
                  <c:v>-4.9241440000000001E-3</c:v>
                </c:pt>
                <c:pt idx="34830">
                  <c:v>-4.2333249999999996E-3</c:v>
                </c:pt>
                <c:pt idx="34831">
                  <c:v>-6.2501370000000002E-3</c:v>
                </c:pt>
                <c:pt idx="34832">
                  <c:v>-1.782243E-3</c:v>
                </c:pt>
                <c:pt idx="34833">
                  <c:v>4.7166689999999997E-3</c:v>
                </c:pt>
                <c:pt idx="34834">
                  <c:v>-2.7722129999999999E-3</c:v>
                </c:pt>
                <c:pt idx="34835">
                  <c:v>-6.6577650000000004E-3</c:v>
                </c:pt>
                <c:pt idx="34836">
                  <c:v>-5.5945409999999998E-3</c:v>
                </c:pt>
                <c:pt idx="34837">
                  <c:v>2.8932189999999998E-3</c:v>
                </c:pt>
                <c:pt idx="34838">
                  <c:v>-2.058257E-3</c:v>
                </c:pt>
                <c:pt idx="34839">
                  <c:v>7.7035599999999999E-3</c:v>
                </c:pt>
                <c:pt idx="34840">
                  <c:v>-7.4812949999999998E-3</c:v>
                </c:pt>
                <c:pt idx="34841">
                  <c:v>-1.03273E-4</c:v>
                </c:pt>
                <c:pt idx="34842">
                  <c:v>-4.4812439999999997E-3</c:v>
                </c:pt>
                <c:pt idx="34843">
                  <c:v>-3.914257E-3</c:v>
                </c:pt>
                <c:pt idx="34844">
                  <c:v>4.9556340000000004E-3</c:v>
                </c:pt>
                <c:pt idx="34845">
                  <c:v>6.3098520000000003E-3</c:v>
                </c:pt>
                <c:pt idx="34846">
                  <c:v>-5.6463279999999999E-3</c:v>
                </c:pt>
                <c:pt idx="34847">
                  <c:v>-2.9868960000000002E-3</c:v>
                </c:pt>
                <c:pt idx="34848">
                  <c:v>3.9510099999999996E-3</c:v>
                </c:pt>
                <c:pt idx="34849">
                  <c:v>1.1666987E-2</c:v>
                </c:pt>
                <c:pt idx="34850">
                  <c:v>-2.3551829999999998E-3</c:v>
                </c:pt>
                <c:pt idx="34851">
                  <c:v>9.1970599999999995E-4</c:v>
                </c:pt>
                <c:pt idx="34852">
                  <c:v>-1.826807E-3</c:v>
                </c:pt>
                <c:pt idx="34853">
                  <c:v>-6.656716E-3</c:v>
                </c:pt>
                <c:pt idx="34854">
                  <c:v>-2.6609569999999998E-3</c:v>
                </c:pt>
                <c:pt idx="34855">
                  <c:v>1.2475917E-2</c:v>
                </c:pt>
                <c:pt idx="34856">
                  <c:v>-3.811442E-3</c:v>
                </c:pt>
                <c:pt idx="34857">
                  <c:v>-7.0389270000000004E-3</c:v>
                </c:pt>
                <c:pt idx="34858">
                  <c:v>-5.3255330000000003E-3</c:v>
                </c:pt>
                <c:pt idx="34859">
                  <c:v>4.5289630000000004E-3</c:v>
                </c:pt>
                <c:pt idx="34860">
                  <c:v>6.4454200000000001E-4</c:v>
                </c:pt>
                <c:pt idx="34861" formatCode="0.00E+00">
                  <c:v>-7.4777799999999994E-5</c:v>
                </c:pt>
                <c:pt idx="34862">
                  <c:v>2.670909E-3</c:v>
                </c:pt>
                <c:pt idx="34863">
                  <c:v>-8.2227519999999998E-3</c:v>
                </c:pt>
                <c:pt idx="34864">
                  <c:v>-4.282419E-3</c:v>
                </c:pt>
                <c:pt idx="34865">
                  <c:v>-4.8208799999999998E-4</c:v>
                </c:pt>
                <c:pt idx="34866" formatCode="0.00E+00">
                  <c:v>-3.9725599999999996E-6</c:v>
                </c:pt>
                <c:pt idx="34867">
                  <c:v>2.9678489999999998E-3</c:v>
                </c:pt>
                <c:pt idx="34868">
                  <c:v>-5.6498099999999999E-3</c:v>
                </c:pt>
                <c:pt idx="34869">
                  <c:v>2.7063899999999999E-3</c:v>
                </c:pt>
                <c:pt idx="34870">
                  <c:v>-4.0519149999999997E-3</c:v>
                </c:pt>
                <c:pt idx="34871">
                  <c:v>-7.7915600000000003E-4</c:v>
                </c:pt>
                <c:pt idx="34872">
                  <c:v>-2.5983930000000001E-3</c:v>
                </c:pt>
                <c:pt idx="34873">
                  <c:v>-3.6817669999999999E-3</c:v>
                </c:pt>
                <c:pt idx="34874">
                  <c:v>2.9925709999999999E-3</c:v>
                </c:pt>
                <c:pt idx="34875">
                  <c:v>3.8933099999999998E-4</c:v>
                </c:pt>
                <c:pt idx="34876">
                  <c:v>-3.0755040000000002E-3</c:v>
                </c:pt>
                <c:pt idx="34877">
                  <c:v>-4.9836589999999997E-3</c:v>
                </c:pt>
                <c:pt idx="34878">
                  <c:v>-7.3879779999999999E-3</c:v>
                </c:pt>
                <c:pt idx="34879">
                  <c:v>2.5951479999999998E-3</c:v>
                </c:pt>
                <c:pt idx="34880">
                  <c:v>-8.0787859999999993E-3</c:v>
                </c:pt>
                <c:pt idx="34881">
                  <c:v>-6.2902069999999999E-3</c:v>
                </c:pt>
                <c:pt idx="34882">
                  <c:v>3.0506119999999999E-3</c:v>
                </c:pt>
                <c:pt idx="34883">
                  <c:v>-2.4506799999999998E-3</c:v>
                </c:pt>
                <c:pt idx="34884">
                  <c:v>-1.0101143E-2</c:v>
                </c:pt>
                <c:pt idx="34885">
                  <c:v>2.7209119999999998E-3</c:v>
                </c:pt>
                <c:pt idx="34886">
                  <c:v>-6.8622799999999999E-4</c:v>
                </c:pt>
                <c:pt idx="34887">
                  <c:v>-3.821035E-3</c:v>
                </c:pt>
                <c:pt idx="34888">
                  <c:v>-5.1068850000000002E-3</c:v>
                </c:pt>
                <c:pt idx="34889">
                  <c:v>2.5310599999999999E-3</c:v>
                </c:pt>
                <c:pt idx="34890">
                  <c:v>-9.8329860000000002E-3</c:v>
                </c:pt>
                <c:pt idx="34891">
                  <c:v>9.7465400000000004E-4</c:v>
                </c:pt>
                <c:pt idx="34892">
                  <c:v>-2.2383619999999998E-3</c:v>
                </c:pt>
                <c:pt idx="34893">
                  <c:v>-6.718066E-3</c:v>
                </c:pt>
                <c:pt idx="34894">
                  <c:v>1.054791E-3</c:v>
                </c:pt>
                <c:pt idx="34895">
                  <c:v>-1.4328679999999999E-3</c:v>
                </c:pt>
                <c:pt idx="34896">
                  <c:v>2.2935499999999999E-4</c:v>
                </c:pt>
                <c:pt idx="34897">
                  <c:v>-1.4644149999999999E-3</c:v>
                </c:pt>
                <c:pt idx="34898">
                  <c:v>-2.4558200000000001E-3</c:v>
                </c:pt>
                <c:pt idx="34899">
                  <c:v>-4.3218960000000004E-3</c:v>
                </c:pt>
                <c:pt idx="34900">
                  <c:v>-3.6173469999999999E-3</c:v>
                </c:pt>
                <c:pt idx="34901">
                  <c:v>1.14274E-4</c:v>
                </c:pt>
                <c:pt idx="34902">
                  <c:v>-6.7793599999999997E-4</c:v>
                </c:pt>
                <c:pt idx="34903">
                  <c:v>-1.130673E-3</c:v>
                </c:pt>
                <c:pt idx="34904">
                  <c:v>-3.5279450000000002E-3</c:v>
                </c:pt>
                <c:pt idx="34905">
                  <c:v>-1.3862309999999999E-3</c:v>
                </c:pt>
                <c:pt idx="34906">
                  <c:v>-4.6677139999999999E-3</c:v>
                </c:pt>
                <c:pt idx="34907">
                  <c:v>-7.2887960000000002E-3</c:v>
                </c:pt>
                <c:pt idx="34908">
                  <c:v>-5.5114300000000003E-4</c:v>
                </c:pt>
                <c:pt idx="34909">
                  <c:v>-4.3405550000000003E-3</c:v>
                </c:pt>
                <c:pt idx="34910">
                  <c:v>1.261798E-3</c:v>
                </c:pt>
                <c:pt idx="34911">
                  <c:v>-4.8906369999999998E-3</c:v>
                </c:pt>
                <c:pt idx="34912">
                  <c:v>3.1367600000000002E-3</c:v>
                </c:pt>
                <c:pt idx="34913">
                  <c:v>-3.6345930000000002E-3</c:v>
                </c:pt>
                <c:pt idx="34914">
                  <c:v>-8.3698390000000004E-3</c:v>
                </c:pt>
                <c:pt idx="34915">
                  <c:v>-4.3679060000000004E-3</c:v>
                </c:pt>
                <c:pt idx="34916">
                  <c:v>-7.1410400000000004E-3</c:v>
                </c:pt>
                <c:pt idx="34917">
                  <c:v>-5.9700480000000004E-3</c:v>
                </c:pt>
                <c:pt idx="34918">
                  <c:v>-3.9546629999999998E-3</c:v>
                </c:pt>
                <c:pt idx="34919">
                  <c:v>-1.8840549999999999E-3</c:v>
                </c:pt>
                <c:pt idx="34920">
                  <c:v>-7.4642019999999996E-3</c:v>
                </c:pt>
                <c:pt idx="34921">
                  <c:v>-8.0492989999999993E-3</c:v>
                </c:pt>
                <c:pt idx="34922">
                  <c:v>-2.6912590000000001E-3</c:v>
                </c:pt>
                <c:pt idx="34923">
                  <c:v>-8.0764370000000005E-3</c:v>
                </c:pt>
                <c:pt idx="34924">
                  <c:v>-3.8487920000000002E-3</c:v>
                </c:pt>
                <c:pt idx="34925">
                  <c:v>-4.2932730000000002E-3</c:v>
                </c:pt>
                <c:pt idx="34926">
                  <c:v>-3.2195510000000002E-3</c:v>
                </c:pt>
                <c:pt idx="34927">
                  <c:v>-3.2994460000000001E-3</c:v>
                </c:pt>
                <c:pt idx="34928">
                  <c:v>-7.8604199999999999E-3</c:v>
                </c:pt>
                <c:pt idx="34929">
                  <c:v>-4.1298649999999999E-3</c:v>
                </c:pt>
                <c:pt idx="34930">
                  <c:v>-4.1713649999999998E-3</c:v>
                </c:pt>
                <c:pt idx="34931">
                  <c:v>-2.4829209999999999E-3</c:v>
                </c:pt>
                <c:pt idx="34932">
                  <c:v>6.1159599999999995E-4</c:v>
                </c:pt>
                <c:pt idx="34933">
                  <c:v>-9.9349099999999999E-4</c:v>
                </c:pt>
                <c:pt idx="34934">
                  <c:v>-1.68085E-4</c:v>
                </c:pt>
                <c:pt idx="34935">
                  <c:v>-3.2429709999999999E-3</c:v>
                </c:pt>
                <c:pt idx="34936">
                  <c:v>-1.2957629999999999E-3</c:v>
                </c:pt>
                <c:pt idx="34937">
                  <c:v>-4.1655850000000003E-3</c:v>
                </c:pt>
                <c:pt idx="34938">
                  <c:v>1.880137E-3</c:v>
                </c:pt>
                <c:pt idx="34939">
                  <c:v>-1.2509419999999999E-3</c:v>
                </c:pt>
                <c:pt idx="34940">
                  <c:v>-4.5881029999999996E-3</c:v>
                </c:pt>
                <c:pt idx="34941">
                  <c:v>-2.978222E-3</c:v>
                </c:pt>
                <c:pt idx="34942">
                  <c:v>5.2444930000000002E-3</c:v>
                </c:pt>
                <c:pt idx="34943">
                  <c:v>-9.5672099999999996E-3</c:v>
                </c:pt>
                <c:pt idx="34944">
                  <c:v>-8.3472200000000007E-3</c:v>
                </c:pt>
                <c:pt idx="34945">
                  <c:v>3.9685679999999996E-3</c:v>
                </c:pt>
                <c:pt idx="34946">
                  <c:v>-1.2801902E-2</c:v>
                </c:pt>
                <c:pt idx="34947">
                  <c:v>-1.7172940000000001E-3</c:v>
                </c:pt>
                <c:pt idx="34948">
                  <c:v>9.1978440000000002E-3</c:v>
                </c:pt>
                <c:pt idx="34949">
                  <c:v>-3.3262040000000001E-3</c:v>
                </c:pt>
                <c:pt idx="34950">
                  <c:v>-1.3773486E-2</c:v>
                </c:pt>
                <c:pt idx="34951">
                  <c:v>2.2765860000000001E-3</c:v>
                </c:pt>
                <c:pt idx="34952">
                  <c:v>2.8877659999999999E-3</c:v>
                </c:pt>
                <c:pt idx="34953">
                  <c:v>-1.1875734000000001E-2</c:v>
                </c:pt>
                <c:pt idx="34954">
                  <c:v>-6.2076020000000004E-3</c:v>
                </c:pt>
                <c:pt idx="34955">
                  <c:v>-1.0525118999999999E-2</c:v>
                </c:pt>
                <c:pt idx="34956">
                  <c:v>1.4794071000000001E-2</c:v>
                </c:pt>
                <c:pt idx="34957">
                  <c:v>4.0980500000000001E-4</c:v>
                </c:pt>
                <c:pt idx="34958">
                  <c:v>-1.5699672000000001E-2</c:v>
                </c:pt>
                <c:pt idx="34959">
                  <c:v>-3.005448E-3</c:v>
                </c:pt>
                <c:pt idx="34960">
                  <c:v>-8.5297040000000008E-3</c:v>
                </c:pt>
                <c:pt idx="34961">
                  <c:v>-7.5886699999999998E-4</c:v>
                </c:pt>
                <c:pt idx="34962">
                  <c:v>6.2313810000000002E-3</c:v>
                </c:pt>
                <c:pt idx="34963">
                  <c:v>-8.2258560000000001E-3</c:v>
                </c:pt>
                <c:pt idx="34964">
                  <c:v>-2.8168960000000002E-3</c:v>
                </c:pt>
                <c:pt idx="34965">
                  <c:v>8.3183130000000008E-3</c:v>
                </c:pt>
                <c:pt idx="34966">
                  <c:v>-2.0128730000000001E-3</c:v>
                </c:pt>
                <c:pt idx="34967">
                  <c:v>-1.0848442E-2</c:v>
                </c:pt>
                <c:pt idx="34968">
                  <c:v>1.3965379999999999E-3</c:v>
                </c:pt>
                <c:pt idx="34969">
                  <c:v>7.8667400000000001E-4</c:v>
                </c:pt>
                <c:pt idx="34970">
                  <c:v>-2.1417699999999999E-3</c:v>
                </c:pt>
                <c:pt idx="34971">
                  <c:v>-1.9594263000000001E-2</c:v>
                </c:pt>
                <c:pt idx="34972">
                  <c:v>-4.3143360000000002E-3</c:v>
                </c:pt>
                <c:pt idx="34973">
                  <c:v>2.5996432E-2</c:v>
                </c:pt>
                <c:pt idx="34974">
                  <c:v>1.04013E-3</c:v>
                </c:pt>
                <c:pt idx="34975">
                  <c:v>-3.1521807999999998E-2</c:v>
                </c:pt>
                <c:pt idx="34976">
                  <c:v>1.30235E-4</c:v>
                </c:pt>
                <c:pt idx="34977">
                  <c:v>8.6084079999999997E-3</c:v>
                </c:pt>
                <c:pt idx="34978">
                  <c:v>-1.5532018999999999E-2</c:v>
                </c:pt>
                <c:pt idx="34979">
                  <c:v>-8.9516140000000001E-3</c:v>
                </c:pt>
                <c:pt idx="34980">
                  <c:v>-3.9091999999999998E-3</c:v>
                </c:pt>
                <c:pt idx="34981">
                  <c:v>-1.1113583999999999E-2</c:v>
                </c:pt>
                <c:pt idx="34982">
                  <c:v>-1.2585090000000001E-3</c:v>
                </c:pt>
                <c:pt idx="34983">
                  <c:v>3.6948100000000001E-4</c:v>
                </c:pt>
                <c:pt idx="34984">
                  <c:v>-1.8508536999999999E-2</c:v>
                </c:pt>
                <c:pt idx="34985">
                  <c:v>-8.762433E-3</c:v>
                </c:pt>
                <c:pt idx="34986">
                  <c:v>-5.7640460000000001E-3</c:v>
                </c:pt>
                <c:pt idx="34987">
                  <c:v>2.6997470000000002E-3</c:v>
                </c:pt>
                <c:pt idx="34988">
                  <c:v>-7.9503260000000006E-3</c:v>
                </c:pt>
                <c:pt idx="34989">
                  <c:v>-9.1426219999999996E-3</c:v>
                </c:pt>
                <c:pt idx="34990">
                  <c:v>-5.4597559999999996E-3</c:v>
                </c:pt>
                <c:pt idx="34991">
                  <c:v>-9.7282710000000001E-3</c:v>
                </c:pt>
                <c:pt idx="34992">
                  <c:v>-3.896633E-3</c:v>
                </c:pt>
                <c:pt idx="34993">
                  <c:v>-1.0646947E-2</c:v>
                </c:pt>
                <c:pt idx="34994">
                  <c:v>-5.5044179999999996E-3</c:v>
                </c:pt>
                <c:pt idx="34995">
                  <c:v>-2.3402300000000001E-4</c:v>
                </c:pt>
                <c:pt idx="34996">
                  <c:v>-1.1552033999999999E-2</c:v>
                </c:pt>
                <c:pt idx="34997">
                  <c:v>-1.0990107000000001E-2</c:v>
                </c:pt>
                <c:pt idx="34998">
                  <c:v>1.0358349999999999E-3</c:v>
                </c:pt>
                <c:pt idx="34999">
                  <c:v>-9.1369079999999991E-3</c:v>
                </c:pt>
                <c:pt idx="35000">
                  <c:v>-6.3856899999999996E-4</c:v>
                </c:pt>
                <c:pt idx="35001">
                  <c:v>-1.856433E-3</c:v>
                </c:pt>
                <c:pt idx="35002">
                  <c:v>-1.2146076E-2</c:v>
                </c:pt>
                <c:pt idx="35003">
                  <c:v>-1.1347660000000001E-2</c:v>
                </c:pt>
                <c:pt idx="35004">
                  <c:v>-2.1387440000000001E-3</c:v>
                </c:pt>
                <c:pt idx="35005">
                  <c:v>-5.2186899999999998E-3</c:v>
                </c:pt>
                <c:pt idx="35006">
                  <c:v>-6.7104859999999999E-3</c:v>
                </c:pt>
                <c:pt idx="35007">
                  <c:v>-6.876933E-3</c:v>
                </c:pt>
                <c:pt idx="35008">
                  <c:v>1.7804710000000001E-3</c:v>
                </c:pt>
                <c:pt idx="35009">
                  <c:v>-5.421782E-3</c:v>
                </c:pt>
                <c:pt idx="35010">
                  <c:v>-1.0104465E-2</c:v>
                </c:pt>
                <c:pt idx="35011">
                  <c:v>-1.022287E-3</c:v>
                </c:pt>
                <c:pt idx="35012">
                  <c:v>1.0809779E-2</c:v>
                </c:pt>
                <c:pt idx="35013">
                  <c:v>-3.51856E-3</c:v>
                </c:pt>
                <c:pt idx="35014">
                  <c:v>-3.0203610000000001E-3</c:v>
                </c:pt>
                <c:pt idx="35015">
                  <c:v>2.1632159999999999E-3</c:v>
                </c:pt>
                <c:pt idx="35016">
                  <c:v>-6.6486369999999998E-3</c:v>
                </c:pt>
                <c:pt idx="35017">
                  <c:v>-1.1231937000000001E-2</c:v>
                </c:pt>
                <c:pt idx="35018">
                  <c:v>3.6101179999999998E-3</c:v>
                </c:pt>
                <c:pt idx="35019">
                  <c:v>-7.7346810000000002E-3</c:v>
                </c:pt>
                <c:pt idx="35020">
                  <c:v>-6.1844949999999999E-3</c:v>
                </c:pt>
                <c:pt idx="35021">
                  <c:v>5.6521899999999996E-3</c:v>
                </c:pt>
                <c:pt idx="35022">
                  <c:v>-5.39742E-3</c:v>
                </c:pt>
                <c:pt idx="35023">
                  <c:v>-7.184401E-3</c:v>
                </c:pt>
                <c:pt idx="35024">
                  <c:v>1.1013959999999999E-3</c:v>
                </c:pt>
                <c:pt idx="35025">
                  <c:v>4.0825389999999996E-3</c:v>
                </c:pt>
                <c:pt idx="35026">
                  <c:v>-6.9390629999999997E-3</c:v>
                </c:pt>
                <c:pt idx="35027">
                  <c:v>-7.4730270000000001E-3</c:v>
                </c:pt>
                <c:pt idx="35028">
                  <c:v>-2.9972710000000001E-3</c:v>
                </c:pt>
                <c:pt idx="35029">
                  <c:v>5.8228299999999995E-4</c:v>
                </c:pt>
                <c:pt idx="35030">
                  <c:v>-8.4093700000000004E-4</c:v>
                </c:pt>
                <c:pt idx="35031">
                  <c:v>-9.0639799999999993E-3</c:v>
                </c:pt>
                <c:pt idx="35032">
                  <c:v>-1.0027829999999999E-3</c:v>
                </c:pt>
                <c:pt idx="35033">
                  <c:v>-1.052318E-3</c:v>
                </c:pt>
                <c:pt idx="35034">
                  <c:v>-7.4206410000000004E-3</c:v>
                </c:pt>
                <c:pt idx="35035">
                  <c:v>-1.3014960000000001E-3</c:v>
                </c:pt>
                <c:pt idx="35036">
                  <c:v>-3.1640930000000002E-3</c:v>
                </c:pt>
                <c:pt idx="35037">
                  <c:v>-3.7297480000000002E-3</c:v>
                </c:pt>
                <c:pt idx="35038">
                  <c:v>4.2703849999999998E-3</c:v>
                </c:pt>
                <c:pt idx="35039">
                  <c:v>-3.819233E-3</c:v>
                </c:pt>
                <c:pt idx="35040">
                  <c:v>-8.2086079999999992E-3</c:v>
                </c:pt>
                <c:pt idx="35041">
                  <c:v>1.568655E-3</c:v>
                </c:pt>
                <c:pt idx="35042" formatCode="0.00E+00">
                  <c:v>8.1283499999999995E-5</c:v>
                </c:pt>
                <c:pt idx="35043">
                  <c:v>-6.1590350000000002E-3</c:v>
                </c:pt>
                <c:pt idx="35044">
                  <c:v>-3.8594459999999999E-3</c:v>
                </c:pt>
                <c:pt idx="35045">
                  <c:v>-1.4639329999999999E-3</c:v>
                </c:pt>
                <c:pt idx="35046">
                  <c:v>-1.243292E-3</c:v>
                </c:pt>
                <c:pt idx="35047">
                  <c:v>-4.9352320000000003E-3</c:v>
                </c:pt>
                <c:pt idx="35048">
                  <c:v>-3.8027830000000001E-3</c:v>
                </c:pt>
                <c:pt idx="35049">
                  <c:v>-2.7702400000000001E-4</c:v>
                </c:pt>
                <c:pt idx="35050">
                  <c:v>-2.7817269999999999E-3</c:v>
                </c:pt>
                <c:pt idx="35051">
                  <c:v>-4.9316969999999996E-3</c:v>
                </c:pt>
                <c:pt idx="35052">
                  <c:v>8.9608400000000001E-4</c:v>
                </c:pt>
                <c:pt idx="35053">
                  <c:v>2.8425880000000001E-3</c:v>
                </c:pt>
                <c:pt idx="35054">
                  <c:v>4.6546030000000002E-3</c:v>
                </c:pt>
                <c:pt idx="35055">
                  <c:v>-1.3378724999999999E-2</c:v>
                </c:pt>
                <c:pt idx="35056">
                  <c:v>-7.2039210000000003E-3</c:v>
                </c:pt>
                <c:pt idx="35057">
                  <c:v>-7.1543860000000004E-3</c:v>
                </c:pt>
                <c:pt idx="35058">
                  <c:v>2.9138860000000001E-3</c:v>
                </c:pt>
                <c:pt idx="35059">
                  <c:v>-1.67048E-3</c:v>
                </c:pt>
                <c:pt idx="35060">
                  <c:v>-4.0900260000000001E-3</c:v>
                </c:pt>
                <c:pt idx="35061">
                  <c:v>-2.0836000000000001E-3</c:v>
                </c:pt>
                <c:pt idx="35062">
                  <c:v>-2.2737819999999998E-3</c:v>
                </c:pt>
                <c:pt idx="35063">
                  <c:v>-2.785109E-3</c:v>
                </c:pt>
                <c:pt idx="35064">
                  <c:v>2.1354070000000002E-3</c:v>
                </c:pt>
                <c:pt idx="35065">
                  <c:v>-4.468433E-3</c:v>
                </c:pt>
                <c:pt idx="35066">
                  <c:v>-5.4429150000000004E-3</c:v>
                </c:pt>
                <c:pt idx="35067">
                  <c:v>4.8840250000000002E-3</c:v>
                </c:pt>
                <c:pt idx="35068">
                  <c:v>-2.63577E-3</c:v>
                </c:pt>
                <c:pt idx="35069">
                  <c:v>-1.4183237E-2</c:v>
                </c:pt>
                <c:pt idx="35070">
                  <c:v>9.1682600000000003E-4</c:v>
                </c:pt>
                <c:pt idx="35071">
                  <c:v>-4.2790019999999996E-3</c:v>
                </c:pt>
                <c:pt idx="35072">
                  <c:v>2.349135E-3</c:v>
                </c:pt>
                <c:pt idx="35073">
                  <c:v>2.5512690000000001E-3</c:v>
                </c:pt>
                <c:pt idx="35074">
                  <c:v>-2.2371399999999999E-4</c:v>
                </c:pt>
                <c:pt idx="35075">
                  <c:v>-8.5253199999999994E-3</c:v>
                </c:pt>
                <c:pt idx="35076">
                  <c:v>-8.1837499999999998E-4</c:v>
                </c:pt>
                <c:pt idx="35077">
                  <c:v>8.1415640000000004E-3</c:v>
                </c:pt>
                <c:pt idx="35078">
                  <c:v>-4.0192580000000004E-3</c:v>
                </c:pt>
                <c:pt idx="35079">
                  <c:v>3.540657E-3</c:v>
                </c:pt>
                <c:pt idx="35080">
                  <c:v>3.9655630000000001E-3</c:v>
                </c:pt>
                <c:pt idx="35081">
                  <c:v>-7.9361039999999994E-3</c:v>
                </c:pt>
                <c:pt idx="35082">
                  <c:v>1.04319E-3</c:v>
                </c:pt>
                <c:pt idx="35083">
                  <c:v>-1.3810859999999999E-3</c:v>
                </c:pt>
                <c:pt idx="35084">
                  <c:v>3.2750700000000002E-3</c:v>
                </c:pt>
                <c:pt idx="35085">
                  <c:v>-6.1261300000000002E-4</c:v>
                </c:pt>
                <c:pt idx="35086">
                  <c:v>-4.3020159999999997E-3</c:v>
                </c:pt>
                <c:pt idx="35087">
                  <c:v>-7.9969399999999999E-4</c:v>
                </c:pt>
                <c:pt idx="35088">
                  <c:v>-1.0081409999999999E-3</c:v>
                </c:pt>
                <c:pt idx="35089">
                  <c:v>-2.4188180000000001E-3</c:v>
                </c:pt>
                <c:pt idx="35090">
                  <c:v>5.5551999999999999E-4</c:v>
                </c:pt>
                <c:pt idx="35091">
                  <c:v>1.9199899999999999E-4</c:v>
                </c:pt>
                <c:pt idx="35092">
                  <c:v>-2.944211E-3</c:v>
                </c:pt>
                <c:pt idx="35093">
                  <c:v>-2.792676E-3</c:v>
                </c:pt>
                <c:pt idx="35094">
                  <c:v>1.269332E-3</c:v>
                </c:pt>
                <c:pt idx="35095">
                  <c:v>-6.1390489999999997E-3</c:v>
                </c:pt>
                <c:pt idx="35096">
                  <c:v>-7.5203659999999997E-3</c:v>
                </c:pt>
                <c:pt idx="35097">
                  <c:v>1.099488E-3</c:v>
                </c:pt>
                <c:pt idx="35098">
                  <c:v>-8.1729009999999998E-3</c:v>
                </c:pt>
                <c:pt idx="35099">
                  <c:v>-5.5102720000000001E-3</c:v>
                </c:pt>
                <c:pt idx="35100">
                  <c:v>5.7618799999999996E-3</c:v>
                </c:pt>
                <c:pt idx="35101">
                  <c:v>-6.0881210000000002E-3</c:v>
                </c:pt>
                <c:pt idx="35102">
                  <c:v>-3.2651099999999999E-3</c:v>
                </c:pt>
                <c:pt idx="35103">
                  <c:v>3.5938609999999998E-3</c:v>
                </c:pt>
                <c:pt idx="35104">
                  <c:v>-8.3274239999999999E-3</c:v>
                </c:pt>
                <c:pt idx="35105">
                  <c:v>-9.5881639999999997E-3</c:v>
                </c:pt>
                <c:pt idx="35106">
                  <c:v>1.5877799999999999E-4</c:v>
                </c:pt>
                <c:pt idx="35107">
                  <c:v>-7.8211180000000002E-3</c:v>
                </c:pt>
                <c:pt idx="35108">
                  <c:v>-1.592532E-3</c:v>
                </c:pt>
                <c:pt idx="35109">
                  <c:v>-9.5764230000000006E-3</c:v>
                </c:pt>
                <c:pt idx="35110">
                  <c:v>-1.72764E-4</c:v>
                </c:pt>
                <c:pt idx="35111">
                  <c:v>3.5138499999999998E-3</c:v>
                </c:pt>
                <c:pt idx="35112">
                  <c:v>-1.3512598000000001E-2</c:v>
                </c:pt>
                <c:pt idx="35113">
                  <c:v>-9.0278349999999997E-3</c:v>
                </c:pt>
                <c:pt idx="35114">
                  <c:v>2.361181E-3</c:v>
                </c:pt>
                <c:pt idx="35115">
                  <c:v>-7.4698780000000001E-3</c:v>
                </c:pt>
                <c:pt idx="35116">
                  <c:v>-5.6326600000000003E-3</c:v>
                </c:pt>
                <c:pt idx="35117">
                  <c:v>-8.1686599999999997E-4</c:v>
                </c:pt>
                <c:pt idx="35118">
                  <c:v>4.8951799999999998E-4</c:v>
                </c:pt>
                <c:pt idx="35119">
                  <c:v>-1.0680312000000001E-2</c:v>
                </c:pt>
                <c:pt idx="35120">
                  <c:v>-2.6246800000000002E-4</c:v>
                </c:pt>
                <c:pt idx="35121">
                  <c:v>-2.229745E-3</c:v>
                </c:pt>
                <c:pt idx="35122">
                  <c:v>-9.369413E-3</c:v>
                </c:pt>
                <c:pt idx="35123">
                  <c:v>2.7383820000000001E-3</c:v>
                </c:pt>
                <c:pt idx="35124">
                  <c:v>-4.0802299999999998E-3</c:v>
                </c:pt>
                <c:pt idx="35125">
                  <c:v>-2.7462519999999998E-3</c:v>
                </c:pt>
                <c:pt idx="35126">
                  <c:v>-6.3524530000000001E-3</c:v>
                </c:pt>
                <c:pt idx="35127" formatCode="0.00E+00">
                  <c:v>6.4699700000000007E-5</c:v>
                </c:pt>
                <c:pt idx="35128">
                  <c:v>4.8059160000000004E-3</c:v>
                </c:pt>
                <c:pt idx="35129" formatCode="0.00E+00">
                  <c:v>2.0216200000000001E-5</c:v>
                </c:pt>
                <c:pt idx="35130">
                  <c:v>-6.6158639999999999E-3</c:v>
                </c:pt>
                <c:pt idx="35131">
                  <c:v>-1.085012E-3</c:v>
                </c:pt>
                <c:pt idx="35132">
                  <c:v>5.160665E-3</c:v>
                </c:pt>
                <c:pt idx="35133">
                  <c:v>-5.4267330000000004E-3</c:v>
                </c:pt>
                <c:pt idx="35134">
                  <c:v>1.2209300000000001E-4</c:v>
                </c:pt>
                <c:pt idx="35135">
                  <c:v>7.3488600000000002E-4</c:v>
                </c:pt>
                <c:pt idx="35136">
                  <c:v>-6.7598119999999996E-3</c:v>
                </c:pt>
                <c:pt idx="35137">
                  <c:v>-1.9725139999999999E-3</c:v>
                </c:pt>
                <c:pt idx="35138">
                  <c:v>6.00754E-4</c:v>
                </c:pt>
                <c:pt idx="35139">
                  <c:v>-1.84346E-4</c:v>
                </c:pt>
                <c:pt idx="35140">
                  <c:v>-4.8713059999999997E-3</c:v>
                </c:pt>
                <c:pt idx="35141">
                  <c:v>4.22791E-4</c:v>
                </c:pt>
                <c:pt idx="35142">
                  <c:v>-1.382788E-3</c:v>
                </c:pt>
                <c:pt idx="35143">
                  <c:v>-3.8703199999999999E-4</c:v>
                </c:pt>
                <c:pt idx="35144">
                  <c:v>-1.1416219999999999E-3</c:v>
                </c:pt>
                <c:pt idx="35145">
                  <c:v>-1.7496219999999999E-3</c:v>
                </c:pt>
                <c:pt idx="35146">
                  <c:v>-2.280299E-3</c:v>
                </c:pt>
                <c:pt idx="35147">
                  <c:v>-1.1892020000000001E-3</c:v>
                </c:pt>
                <c:pt idx="35148">
                  <c:v>-1.190343E-3</c:v>
                </c:pt>
                <c:pt idx="35149">
                  <c:v>-4.4777489999999996E-3</c:v>
                </c:pt>
                <c:pt idx="35150">
                  <c:v>-2.1181889999999999E-3</c:v>
                </c:pt>
                <c:pt idx="35151">
                  <c:v>-2.586372E-3</c:v>
                </c:pt>
                <c:pt idx="35152">
                  <c:v>-5.4399929999999997E-3</c:v>
                </c:pt>
                <c:pt idx="35153">
                  <c:v>-2.7760329999999998E-3</c:v>
                </c:pt>
                <c:pt idx="35154">
                  <c:v>-2.4572539999999999E-3</c:v>
                </c:pt>
                <c:pt idx="35155">
                  <c:v>-1.797323E-3</c:v>
                </c:pt>
                <c:pt idx="35156">
                  <c:v>-2.6795900000000001E-4</c:v>
                </c:pt>
                <c:pt idx="35157">
                  <c:v>-6.5647370000000002E-3</c:v>
                </c:pt>
                <c:pt idx="35158">
                  <c:v>-1.0062621000000001E-2</c:v>
                </c:pt>
                <c:pt idx="35159" formatCode="0.00E+00">
                  <c:v>3.1824900000000001E-5</c:v>
                </c:pt>
                <c:pt idx="35160">
                  <c:v>-1.311408E-3</c:v>
                </c:pt>
                <c:pt idx="35161">
                  <c:v>-6.0984389999999998E-3</c:v>
                </c:pt>
                <c:pt idx="35162">
                  <c:v>-8.7696130000000008E-3</c:v>
                </c:pt>
                <c:pt idx="35163">
                  <c:v>3.4718699999999999E-4</c:v>
                </c:pt>
                <c:pt idx="35164">
                  <c:v>3.5405720000000001E-3</c:v>
                </c:pt>
                <c:pt idx="35165">
                  <c:v>-5.7908780000000002E-3</c:v>
                </c:pt>
                <c:pt idx="35166">
                  <c:v>-5.2512510000000002E-3</c:v>
                </c:pt>
                <c:pt idx="35167" formatCode="0.00E+00">
                  <c:v>9.1049800000000004E-5</c:v>
                </c:pt>
                <c:pt idx="35168">
                  <c:v>1.5631289999999999E-3</c:v>
                </c:pt>
                <c:pt idx="35169">
                  <c:v>-1.4579887999999999E-2</c:v>
                </c:pt>
                <c:pt idx="35170">
                  <c:v>-7.8464720000000002E-3</c:v>
                </c:pt>
                <c:pt idx="35171">
                  <c:v>5.3524209999999996E-3</c:v>
                </c:pt>
                <c:pt idx="35172">
                  <c:v>-9.0766499999999999E-4</c:v>
                </c:pt>
                <c:pt idx="35173">
                  <c:v>-4.7032020000000001E-3</c:v>
                </c:pt>
                <c:pt idx="35174">
                  <c:v>3.0853899999999999E-3</c:v>
                </c:pt>
                <c:pt idx="35175">
                  <c:v>-1.3221145E-2</c:v>
                </c:pt>
                <c:pt idx="35176">
                  <c:v>-6.5146900000000001E-4</c:v>
                </c:pt>
                <c:pt idx="35177">
                  <c:v>-1.3624259E-2</c:v>
                </c:pt>
                <c:pt idx="35178">
                  <c:v>5.4403200000000002E-3</c:v>
                </c:pt>
                <c:pt idx="35179">
                  <c:v>8.2741900000000007E-3</c:v>
                </c:pt>
                <c:pt idx="35180">
                  <c:v>-1.1768810000000001E-3</c:v>
                </c:pt>
                <c:pt idx="35181">
                  <c:v>-2.0085860000000001E-3</c:v>
                </c:pt>
                <c:pt idx="35182" formatCode="0.00E+00">
                  <c:v>-3.0212599999999999E-5</c:v>
                </c:pt>
                <c:pt idx="35183">
                  <c:v>-5.0531999999999999E-3</c:v>
                </c:pt>
                <c:pt idx="35184">
                  <c:v>1.241626E-3</c:v>
                </c:pt>
                <c:pt idx="35185">
                  <c:v>1.5675959999999999E-2</c:v>
                </c:pt>
                <c:pt idx="35186">
                  <c:v>5.2409529999999996E-3</c:v>
                </c:pt>
                <c:pt idx="35187">
                  <c:v>-7.5432850000000003E-3</c:v>
                </c:pt>
                <c:pt idx="35188">
                  <c:v>-3.2637149999999999E-3</c:v>
                </c:pt>
                <c:pt idx="35189">
                  <c:v>1.2013243E-2</c:v>
                </c:pt>
                <c:pt idx="35190">
                  <c:v>8.9806859999999999E-3</c:v>
                </c:pt>
                <c:pt idx="35191">
                  <c:v>-6.1588520000000002E-3</c:v>
                </c:pt>
                <c:pt idx="35192">
                  <c:v>2.649949E-3</c:v>
                </c:pt>
                <c:pt idx="35193">
                  <c:v>1.6338861999999999E-2</c:v>
                </c:pt>
                <c:pt idx="35194">
                  <c:v>-5.4138809999999997E-3</c:v>
                </c:pt>
                <c:pt idx="35195">
                  <c:v>-3.3656440000000001E-3</c:v>
                </c:pt>
                <c:pt idx="35196">
                  <c:v>-3.9962940000000001E-3</c:v>
                </c:pt>
                <c:pt idx="35197">
                  <c:v>-3.2625929999999998E-3</c:v>
                </c:pt>
                <c:pt idx="35198">
                  <c:v>2.022509E-3</c:v>
                </c:pt>
                <c:pt idx="35199">
                  <c:v>2.9624799999999999E-4</c:v>
                </c:pt>
                <c:pt idx="35200">
                  <c:v>-2.9051239999999998E-3</c:v>
                </c:pt>
                <c:pt idx="35201">
                  <c:v>-9.3864589999999998E-3</c:v>
                </c:pt>
                <c:pt idx="35202">
                  <c:v>2.388041E-3</c:v>
                </c:pt>
                <c:pt idx="35203">
                  <c:v>-1.2804629999999999E-3</c:v>
                </c:pt>
                <c:pt idx="35204">
                  <c:v>-1.0878377E-2</c:v>
                </c:pt>
                <c:pt idx="35205">
                  <c:v>-9.3411999999999992E-3</c:v>
                </c:pt>
                <c:pt idx="35206">
                  <c:v>5.9697739999999997E-3</c:v>
                </c:pt>
                <c:pt idx="35207">
                  <c:v>3.0173930000000002E-3</c:v>
                </c:pt>
                <c:pt idx="35208">
                  <c:v>-4.7158929999999996E-3</c:v>
                </c:pt>
                <c:pt idx="35209">
                  <c:v>-1.2772199999999999E-3</c:v>
                </c:pt>
                <c:pt idx="35210">
                  <c:v>-9.9618310000000009E-3</c:v>
                </c:pt>
                <c:pt idx="35211">
                  <c:v>6.2291229999999996E-3</c:v>
                </c:pt>
                <c:pt idx="35212">
                  <c:v>-1.145297E-2</c:v>
                </c:pt>
                <c:pt idx="35213">
                  <c:v>-5.8869630000000003E-3</c:v>
                </c:pt>
                <c:pt idx="35214">
                  <c:v>4.3394009999999997E-3</c:v>
                </c:pt>
                <c:pt idx="35215">
                  <c:v>-1.8689609999999999E-3</c:v>
                </c:pt>
                <c:pt idx="35216">
                  <c:v>3.7737600000000001E-3</c:v>
                </c:pt>
                <c:pt idx="35217">
                  <c:v>3.5505999999999998E-4</c:v>
                </c:pt>
                <c:pt idx="35218">
                  <c:v>7.7543100000000004E-4</c:v>
                </c:pt>
                <c:pt idx="35219">
                  <c:v>1.7621999999999999E-4</c:v>
                </c:pt>
                <c:pt idx="35220">
                  <c:v>-7.5865999999999998E-4</c:v>
                </c:pt>
                <c:pt idx="35221">
                  <c:v>6.7019200000000001E-3</c:v>
                </c:pt>
                <c:pt idx="35222">
                  <c:v>1.846007E-3</c:v>
                </c:pt>
                <c:pt idx="35223">
                  <c:v>6.59036E-4</c:v>
                </c:pt>
                <c:pt idx="35224">
                  <c:v>5.6186550000000002E-3</c:v>
                </c:pt>
                <c:pt idx="35225">
                  <c:v>-2.28028E-3</c:v>
                </c:pt>
                <c:pt idx="35226">
                  <c:v>1.066305E-3</c:v>
                </c:pt>
                <c:pt idx="35227">
                  <c:v>8.4659399999999999E-4</c:v>
                </c:pt>
                <c:pt idx="35228">
                  <c:v>1.6662859999999999E-3</c:v>
                </c:pt>
                <c:pt idx="35229">
                  <c:v>-5.5452400000000003E-4</c:v>
                </c:pt>
                <c:pt idx="35230">
                  <c:v>-2.7822440000000001E-3</c:v>
                </c:pt>
                <c:pt idx="35231">
                  <c:v>-9.8940399999999993E-4</c:v>
                </c:pt>
                <c:pt idx="35232">
                  <c:v>9.8067989999999997E-3</c:v>
                </c:pt>
                <c:pt idx="35233">
                  <c:v>9.8694199999999998E-4</c:v>
                </c:pt>
                <c:pt idx="35234">
                  <c:v>-1.8149399999999999E-3</c:v>
                </c:pt>
                <c:pt idx="35235">
                  <c:v>6.3077020000000001E-3</c:v>
                </c:pt>
                <c:pt idx="35236">
                  <c:v>8.9093239999999997E-3</c:v>
                </c:pt>
                <c:pt idx="35237">
                  <c:v>-2.638942E-3</c:v>
                </c:pt>
                <c:pt idx="35238">
                  <c:v>5.857976E-3</c:v>
                </c:pt>
                <c:pt idx="35239">
                  <c:v>5.1106930000000004E-3</c:v>
                </c:pt>
                <c:pt idx="35240">
                  <c:v>3.4206800000000001E-4</c:v>
                </c:pt>
                <c:pt idx="35241">
                  <c:v>-3.8329700000000002E-3</c:v>
                </c:pt>
                <c:pt idx="35242">
                  <c:v>5.5520550000000002E-3</c:v>
                </c:pt>
                <c:pt idx="35243">
                  <c:v>1.1514606E-2</c:v>
                </c:pt>
                <c:pt idx="35244">
                  <c:v>-2.4484649999999999E-3</c:v>
                </c:pt>
                <c:pt idx="35245">
                  <c:v>4.1503160000000002E-3</c:v>
                </c:pt>
                <c:pt idx="35246">
                  <c:v>-3.2239399999999999E-4</c:v>
                </c:pt>
                <c:pt idx="35247">
                  <c:v>-4.3512250000000002E-3</c:v>
                </c:pt>
                <c:pt idx="35248">
                  <c:v>8.5451610000000008E-3</c:v>
                </c:pt>
                <c:pt idx="35249">
                  <c:v>5.9919880000000002E-3</c:v>
                </c:pt>
                <c:pt idx="35250">
                  <c:v>-3.3964339999999998E-3</c:v>
                </c:pt>
                <c:pt idx="35251">
                  <c:v>-1.356452E-3</c:v>
                </c:pt>
                <c:pt idx="35252">
                  <c:v>1.649034E-3</c:v>
                </c:pt>
                <c:pt idx="35253">
                  <c:v>3.4306889999999998E-3</c:v>
                </c:pt>
                <c:pt idx="35254">
                  <c:v>-6.9586599999999995E-4</c:v>
                </c:pt>
                <c:pt idx="35255">
                  <c:v>9.8112599999999992E-4</c:v>
                </c:pt>
                <c:pt idx="35256">
                  <c:v>1.1188702999999999E-2</c:v>
                </c:pt>
                <c:pt idx="35257">
                  <c:v>-1.2733500000000001E-4</c:v>
                </c:pt>
                <c:pt idx="35258">
                  <c:v>-4.0490810000000004E-3</c:v>
                </c:pt>
                <c:pt idx="35259">
                  <c:v>1.433569E-3</c:v>
                </c:pt>
                <c:pt idx="35260">
                  <c:v>-4.1177339999999996E-3</c:v>
                </c:pt>
                <c:pt idx="35261">
                  <c:v>5.6643229999999998E-3</c:v>
                </c:pt>
                <c:pt idx="35262">
                  <c:v>-5.3396829999999996E-3</c:v>
                </c:pt>
                <c:pt idx="35263">
                  <c:v>1.788001E-3</c:v>
                </c:pt>
                <c:pt idx="35264">
                  <c:v>-1.8366809999999999E-3</c:v>
                </c:pt>
                <c:pt idx="35265">
                  <c:v>3.5865799999999998E-3</c:v>
                </c:pt>
                <c:pt idx="35266">
                  <c:v>-9.4355899999999996E-4</c:v>
                </c:pt>
                <c:pt idx="35267">
                  <c:v>-1.280715E-3</c:v>
                </c:pt>
                <c:pt idx="35268">
                  <c:v>-3.6302370000000001E-3</c:v>
                </c:pt>
                <c:pt idx="35269">
                  <c:v>5.7648630000000003E-3</c:v>
                </c:pt>
                <c:pt idx="35270">
                  <c:v>-2.0068830000000001E-3</c:v>
                </c:pt>
                <c:pt idx="35271">
                  <c:v>-4.2221009999999998E-3</c:v>
                </c:pt>
                <c:pt idx="35272">
                  <c:v>-6.7906930000000004E-3</c:v>
                </c:pt>
                <c:pt idx="35273">
                  <c:v>-3.418066E-3</c:v>
                </c:pt>
                <c:pt idx="35274">
                  <c:v>-2.8512759999999998E-3</c:v>
                </c:pt>
                <c:pt idx="35275">
                  <c:v>-5.4918010000000001E-3</c:v>
                </c:pt>
                <c:pt idx="35276">
                  <c:v>1.6612699999999999E-4</c:v>
                </c:pt>
                <c:pt idx="35277">
                  <c:v>-4.1319479999999999E-3</c:v>
                </c:pt>
                <c:pt idx="35278">
                  <c:v>6.8471600000000004E-4</c:v>
                </c:pt>
                <c:pt idx="35279">
                  <c:v>-1.0868189999999999E-3</c:v>
                </c:pt>
                <c:pt idx="35280">
                  <c:v>-3.2597580000000002E-3</c:v>
                </c:pt>
                <c:pt idx="35281">
                  <c:v>3.3444399999999998E-4</c:v>
                </c:pt>
                <c:pt idx="35282">
                  <c:v>-5.2504699999999995E-4</c:v>
                </c:pt>
                <c:pt idx="35283">
                  <c:v>6.2769330000000002E-3</c:v>
                </c:pt>
                <c:pt idx="35284">
                  <c:v>1.5128660000000001E-3</c:v>
                </c:pt>
                <c:pt idx="35285">
                  <c:v>-3.613453E-3</c:v>
                </c:pt>
                <c:pt idx="35286">
                  <c:v>3.308297E-3</c:v>
                </c:pt>
                <c:pt idx="35287">
                  <c:v>-1.1037620000000001E-3</c:v>
                </c:pt>
                <c:pt idx="35288">
                  <c:v>2.714592E-3</c:v>
                </c:pt>
                <c:pt idx="35289">
                  <c:v>2.8994160000000001E-3</c:v>
                </c:pt>
                <c:pt idx="35290">
                  <c:v>2.3870509999999998E-3</c:v>
                </c:pt>
                <c:pt idx="35291">
                  <c:v>4.6422160000000002E-3</c:v>
                </c:pt>
                <c:pt idx="35292">
                  <c:v>-1.603059E-3</c:v>
                </c:pt>
                <c:pt idx="35293">
                  <c:v>1.959185E-3</c:v>
                </c:pt>
                <c:pt idx="35294">
                  <c:v>3.7368240000000001E-3</c:v>
                </c:pt>
                <c:pt idx="35295">
                  <c:v>-2.6752690000000001E-3</c:v>
                </c:pt>
                <c:pt idx="35296">
                  <c:v>5.5878330000000004E-3</c:v>
                </c:pt>
                <c:pt idx="35297">
                  <c:v>-5.4089899999999996E-4</c:v>
                </c:pt>
                <c:pt idx="35298">
                  <c:v>8.4285499999999999E-4</c:v>
                </c:pt>
                <c:pt idx="35299">
                  <c:v>1.3307460000000001E-3</c:v>
                </c:pt>
                <c:pt idx="35300">
                  <c:v>-1.7477320000000001E-3</c:v>
                </c:pt>
                <c:pt idx="35301">
                  <c:v>6.4010079999999997E-3</c:v>
                </c:pt>
                <c:pt idx="35302">
                  <c:v>-9.0101500000000002E-4</c:v>
                </c:pt>
                <c:pt idx="35303">
                  <c:v>1.6191350000000001E-3</c:v>
                </c:pt>
                <c:pt idx="35304">
                  <c:v>-1.5473189999999999E-3</c:v>
                </c:pt>
                <c:pt idx="35305">
                  <c:v>-3.0679840000000002E-3</c:v>
                </c:pt>
                <c:pt idx="35306">
                  <c:v>3.3246699999999997E-4</c:v>
                </c:pt>
                <c:pt idx="35307">
                  <c:v>2.7847050000000002E-3</c:v>
                </c:pt>
                <c:pt idx="35308">
                  <c:v>6.0344029999999998E-3</c:v>
                </c:pt>
                <c:pt idx="35309">
                  <c:v>-5.371916E-3</c:v>
                </c:pt>
                <c:pt idx="35310">
                  <c:v>1.5152849999999999E-3</c:v>
                </c:pt>
                <c:pt idx="35311">
                  <c:v>-1.127636E-3</c:v>
                </c:pt>
                <c:pt idx="35312">
                  <c:v>3.6519389999999999E-3</c:v>
                </c:pt>
                <c:pt idx="35313">
                  <c:v>1.9999800000000002E-3</c:v>
                </c:pt>
                <c:pt idx="35314">
                  <c:v>-7.8619439999999992E-3</c:v>
                </c:pt>
                <c:pt idx="35315">
                  <c:v>8.7641720000000006E-3</c:v>
                </c:pt>
                <c:pt idx="35316">
                  <c:v>2.5815310000000002E-3</c:v>
                </c:pt>
                <c:pt idx="35317">
                  <c:v>-2.7711569999999998E-3</c:v>
                </c:pt>
                <c:pt idx="35318">
                  <c:v>5.8147240000000003E-3</c:v>
                </c:pt>
                <c:pt idx="35319">
                  <c:v>2.454347E-3</c:v>
                </c:pt>
                <c:pt idx="35320">
                  <c:v>-5.6778949999999996E-3</c:v>
                </c:pt>
                <c:pt idx="35321">
                  <c:v>8.0376509999999998E-3</c:v>
                </c:pt>
                <c:pt idx="35322">
                  <c:v>5.8278959999999999E-3</c:v>
                </c:pt>
                <c:pt idx="35323">
                  <c:v>1.030212E-3</c:v>
                </c:pt>
                <c:pt idx="35324">
                  <c:v>-5.2104830000000001E-3</c:v>
                </c:pt>
                <c:pt idx="35325">
                  <c:v>5.0437520000000003E-3</c:v>
                </c:pt>
                <c:pt idx="35326">
                  <c:v>4.2881499999999998E-4</c:v>
                </c:pt>
                <c:pt idx="35327">
                  <c:v>-1.829546E-3</c:v>
                </c:pt>
                <c:pt idx="35328">
                  <c:v>3.0309349999999998E-3</c:v>
                </c:pt>
                <c:pt idx="35329">
                  <c:v>2.9270709999999998E-3</c:v>
                </c:pt>
                <c:pt idx="35330">
                  <c:v>2.231495E-3</c:v>
                </c:pt>
                <c:pt idx="35331">
                  <c:v>1.9923430000000002E-3</c:v>
                </c:pt>
                <c:pt idx="35332">
                  <c:v>5.6613400000000004E-4</c:v>
                </c:pt>
                <c:pt idx="35333">
                  <c:v>3.8418229999999999E-3</c:v>
                </c:pt>
                <c:pt idx="35334">
                  <c:v>-1.1175671E-2</c:v>
                </c:pt>
                <c:pt idx="35335">
                  <c:v>8.8150820000000001E-3</c:v>
                </c:pt>
                <c:pt idx="35336">
                  <c:v>1.613027E-3</c:v>
                </c:pt>
                <c:pt idx="35337" formatCode="0.00E+00">
                  <c:v>-2.4550599999999998E-5</c:v>
                </c:pt>
                <c:pt idx="35338">
                  <c:v>-1.2452069999999999E-3</c:v>
                </c:pt>
                <c:pt idx="35339">
                  <c:v>-4.9091839999999996E-3</c:v>
                </c:pt>
                <c:pt idx="35340">
                  <c:v>-4.1345799999999997E-3</c:v>
                </c:pt>
                <c:pt idx="35341">
                  <c:v>4.1558400000000001E-3</c:v>
                </c:pt>
                <c:pt idx="35342">
                  <c:v>6.1427929999999997E-3</c:v>
                </c:pt>
                <c:pt idx="35343">
                  <c:v>5.3702100000000003E-3</c:v>
                </c:pt>
                <c:pt idx="35344">
                  <c:v>-5.0627709999999998E-3</c:v>
                </c:pt>
                <c:pt idx="35345">
                  <c:v>-3.3193300000000002E-4</c:v>
                </c:pt>
                <c:pt idx="35346">
                  <c:v>1.0202080000000001E-3</c:v>
                </c:pt>
                <c:pt idx="35347">
                  <c:v>3.466055E-3</c:v>
                </c:pt>
                <c:pt idx="35348">
                  <c:v>7.1783199999999995E-4</c:v>
                </c:pt>
                <c:pt idx="35349">
                  <c:v>-1.109629E-3</c:v>
                </c:pt>
                <c:pt idx="35350">
                  <c:v>7.4113039999999996E-3</c:v>
                </c:pt>
                <c:pt idx="35351">
                  <c:v>-4.3052730000000001E-3</c:v>
                </c:pt>
                <c:pt idx="35352">
                  <c:v>-2.9489784000000002E-2</c:v>
                </c:pt>
                <c:pt idx="35353">
                  <c:v>-2.1738917999999999E-2</c:v>
                </c:pt>
                <c:pt idx="35354">
                  <c:v>-2.0934120000000001E-2</c:v>
                </c:pt>
                <c:pt idx="35355">
                  <c:v>-3.0667175000000001E-2</c:v>
                </c:pt>
                <c:pt idx="35356">
                  <c:v>-3.3598941E-2</c:v>
                </c:pt>
                <c:pt idx="35357">
                  <c:v>-1.3616177E-2</c:v>
                </c:pt>
                <c:pt idx="35358">
                  <c:v>1.242117E-3</c:v>
                </c:pt>
                <c:pt idx="35359">
                  <c:v>1.0706192999999999E-2</c:v>
                </c:pt>
                <c:pt idx="35360">
                  <c:v>2.0809401000000002E-2</c:v>
                </c:pt>
                <c:pt idx="35361">
                  <c:v>2.3840342E-2</c:v>
                </c:pt>
                <c:pt idx="35362">
                  <c:v>1.6129200999999999E-2</c:v>
                </c:pt>
                <c:pt idx="35363">
                  <c:v>1.717505E-3</c:v>
                </c:pt>
                <c:pt idx="35364">
                  <c:v>-1.6568400000000001E-4</c:v>
                </c:pt>
                <c:pt idx="35365">
                  <c:v>-3.110341E-3</c:v>
                </c:pt>
                <c:pt idx="35366">
                  <c:v>-6.9065180000000004E-3</c:v>
                </c:pt>
                <c:pt idx="35367">
                  <c:v>-4.33417E-3</c:v>
                </c:pt>
                <c:pt idx="35368">
                  <c:v>-7.0254260000000004E-3</c:v>
                </c:pt>
                <c:pt idx="35369">
                  <c:v>6.0962350000000002E-3</c:v>
                </c:pt>
                <c:pt idx="35370">
                  <c:v>3.0563309999999998E-3</c:v>
                </c:pt>
                <c:pt idx="35371">
                  <c:v>2.5766959999999998E-3</c:v>
                </c:pt>
                <c:pt idx="35372">
                  <c:v>1.2158946E-2</c:v>
                </c:pt>
                <c:pt idx="35373">
                  <c:v>2.1947661E-2</c:v>
                </c:pt>
                <c:pt idx="35374">
                  <c:v>1.3701540999999999E-2</c:v>
                </c:pt>
                <c:pt idx="35375">
                  <c:v>2.2339700000000001E-3</c:v>
                </c:pt>
                <c:pt idx="35376">
                  <c:v>9.0235430000000002E-3</c:v>
                </c:pt>
                <c:pt idx="35377">
                  <c:v>1.1090956000000001E-2</c:v>
                </c:pt>
                <c:pt idx="35378">
                  <c:v>3.0308700000000001E-4</c:v>
                </c:pt>
                <c:pt idx="35379">
                  <c:v>-1.898814E-3</c:v>
                </c:pt>
                <c:pt idx="35380">
                  <c:v>6.4293010000000001E-3</c:v>
                </c:pt>
                <c:pt idx="35381">
                  <c:v>1.4262989E-2</c:v>
                </c:pt>
                <c:pt idx="35382">
                  <c:v>4.980384E-3</c:v>
                </c:pt>
                <c:pt idx="35383">
                  <c:v>3.9510719999999999E-3</c:v>
                </c:pt>
                <c:pt idx="35384">
                  <c:v>1.1537844E-2</c:v>
                </c:pt>
                <c:pt idx="35385">
                  <c:v>8.15776E-3</c:v>
                </c:pt>
                <c:pt idx="35386">
                  <c:v>4.1532840000000001E-3</c:v>
                </c:pt>
                <c:pt idx="35387">
                  <c:v>5.0057620000000004E-3</c:v>
                </c:pt>
                <c:pt idx="35388">
                  <c:v>6.8087479999999999E-3</c:v>
                </c:pt>
                <c:pt idx="35389">
                  <c:v>-2.6114600000000002E-4</c:v>
                </c:pt>
                <c:pt idx="35390">
                  <c:v>1.1291987E-2</c:v>
                </c:pt>
                <c:pt idx="35391">
                  <c:v>8.5372130000000001E-3</c:v>
                </c:pt>
                <c:pt idx="35392">
                  <c:v>-2.7273240000000002E-3</c:v>
                </c:pt>
                <c:pt idx="35393">
                  <c:v>2.6448050000000001E-3</c:v>
                </c:pt>
                <c:pt idx="35394">
                  <c:v>1.1839590000000001E-3</c:v>
                </c:pt>
                <c:pt idx="35395">
                  <c:v>5.9139989999999996E-3</c:v>
                </c:pt>
                <c:pt idx="35396">
                  <c:v>4.0491279999999999E-3</c:v>
                </c:pt>
                <c:pt idx="35397">
                  <c:v>1.708476E-3</c:v>
                </c:pt>
                <c:pt idx="35398">
                  <c:v>3.467852E-3</c:v>
                </c:pt>
                <c:pt idx="35399">
                  <c:v>1.4286699999999999E-3</c:v>
                </c:pt>
                <c:pt idx="35400">
                  <c:v>5.1626709999999998E-3</c:v>
                </c:pt>
                <c:pt idx="35401">
                  <c:v>4.7469519999999996E-3</c:v>
                </c:pt>
                <c:pt idx="35402">
                  <c:v>1.097242E-3</c:v>
                </c:pt>
                <c:pt idx="35403">
                  <c:v>7.3237119999999996E-3</c:v>
                </c:pt>
                <c:pt idx="35404">
                  <c:v>1.028052E-3</c:v>
                </c:pt>
                <c:pt idx="35405">
                  <c:v>6.2446519999999998E-3</c:v>
                </c:pt>
                <c:pt idx="35406">
                  <c:v>2.0062040000000001E-3</c:v>
                </c:pt>
                <c:pt idx="35407">
                  <c:v>-1.5861742000000002E-2</c:v>
                </c:pt>
                <c:pt idx="35408">
                  <c:v>1.3000729999999999E-3</c:v>
                </c:pt>
                <c:pt idx="35409">
                  <c:v>1.9443657E-2</c:v>
                </c:pt>
                <c:pt idx="35410">
                  <c:v>3.2549089999999998E-3</c:v>
                </c:pt>
                <c:pt idx="35411">
                  <c:v>-8.0044030000000002E-3</c:v>
                </c:pt>
                <c:pt idx="35412" formatCode="0.00E+00">
                  <c:v>-5.6413199999999997E-5</c:v>
                </c:pt>
                <c:pt idx="35413">
                  <c:v>-5.1475790000000002E-3</c:v>
                </c:pt>
                <c:pt idx="35414">
                  <c:v>3.26319E-3</c:v>
                </c:pt>
                <c:pt idx="35415">
                  <c:v>-4.0158499999999998E-4</c:v>
                </c:pt>
                <c:pt idx="35416">
                  <c:v>3.342963E-3</c:v>
                </c:pt>
                <c:pt idx="35417">
                  <c:v>2.9064709999999999E-3</c:v>
                </c:pt>
                <c:pt idx="35418">
                  <c:v>7.2734199999999996E-4</c:v>
                </c:pt>
                <c:pt idx="35419">
                  <c:v>-5.0477229999999996E-3</c:v>
                </c:pt>
                <c:pt idx="35420">
                  <c:v>2.4541379999999998E-3</c:v>
                </c:pt>
                <c:pt idx="35421">
                  <c:v>8.4936539999999998E-3</c:v>
                </c:pt>
                <c:pt idx="35422">
                  <c:v>2.182532E-3</c:v>
                </c:pt>
                <c:pt idx="35423">
                  <c:v>5.0251899999999997E-3</c:v>
                </c:pt>
                <c:pt idx="35424">
                  <c:v>1.0361504000000001E-2</c:v>
                </c:pt>
                <c:pt idx="35425">
                  <c:v>-6.3261309999999996E-3</c:v>
                </c:pt>
                <c:pt idx="35426">
                  <c:v>-3.4748079999999998E-3</c:v>
                </c:pt>
                <c:pt idx="35427">
                  <c:v>1.2856495000000001E-2</c:v>
                </c:pt>
                <c:pt idx="35428">
                  <c:v>1.0129684E-2</c:v>
                </c:pt>
                <c:pt idx="35429">
                  <c:v>5.0084250000000004E-3</c:v>
                </c:pt>
                <c:pt idx="35430" formatCode="0.00E+00">
                  <c:v>4.6053400000000002E-5</c:v>
                </c:pt>
                <c:pt idx="35431">
                  <c:v>5.2000689999999999E-3</c:v>
                </c:pt>
                <c:pt idx="35432">
                  <c:v>-9.4730599999999997E-4</c:v>
                </c:pt>
                <c:pt idx="35433">
                  <c:v>-3.8126010000000001E-3</c:v>
                </c:pt>
                <c:pt idx="35434">
                  <c:v>6.3014819999999997E-3</c:v>
                </c:pt>
                <c:pt idx="35435">
                  <c:v>4.6170330000000004E-3</c:v>
                </c:pt>
                <c:pt idx="35436">
                  <c:v>-1.272212E-3</c:v>
                </c:pt>
                <c:pt idx="35437">
                  <c:v>3.274604E-3</c:v>
                </c:pt>
                <c:pt idx="35438">
                  <c:v>8.0401020000000004E-3</c:v>
                </c:pt>
                <c:pt idx="35439">
                  <c:v>5.592924E-3</c:v>
                </c:pt>
                <c:pt idx="35440">
                  <c:v>-8.3251099999999997E-4</c:v>
                </c:pt>
                <c:pt idx="35441">
                  <c:v>9.1327720000000008E-3</c:v>
                </c:pt>
                <c:pt idx="35442">
                  <c:v>1.9910380000000001E-3</c:v>
                </c:pt>
                <c:pt idx="35443">
                  <c:v>6.6957699999999998E-4</c:v>
                </c:pt>
                <c:pt idx="35444">
                  <c:v>2.1621499999999998E-3</c:v>
                </c:pt>
                <c:pt idx="35445">
                  <c:v>1.2593752E-2</c:v>
                </c:pt>
                <c:pt idx="35446">
                  <c:v>5.1384990000000004E-3</c:v>
                </c:pt>
                <c:pt idx="35447">
                  <c:v>3.8129400000000001E-4</c:v>
                </c:pt>
                <c:pt idx="35448">
                  <c:v>5.765053E-3</c:v>
                </c:pt>
                <c:pt idx="35449">
                  <c:v>-1.1381259999999999E-3</c:v>
                </c:pt>
                <c:pt idx="35450">
                  <c:v>9.7965359999999998E-3</c:v>
                </c:pt>
                <c:pt idx="35451">
                  <c:v>1.1510279999999999E-2</c:v>
                </c:pt>
                <c:pt idx="35452">
                  <c:v>7.4376950000000002E-3</c:v>
                </c:pt>
                <c:pt idx="35453">
                  <c:v>7.7839060000000002E-3</c:v>
                </c:pt>
                <c:pt idx="35454">
                  <c:v>8.2782570000000007E-3</c:v>
                </c:pt>
                <c:pt idx="35455">
                  <c:v>6.8729070000000001E-3</c:v>
                </c:pt>
                <c:pt idx="35456">
                  <c:v>5.3344220000000001E-3</c:v>
                </c:pt>
                <c:pt idx="35457">
                  <c:v>6.65535E-3</c:v>
                </c:pt>
                <c:pt idx="35458">
                  <c:v>2.32051E-3</c:v>
                </c:pt>
                <c:pt idx="35459">
                  <c:v>1.2880743E-2</c:v>
                </c:pt>
                <c:pt idx="35460">
                  <c:v>3.3611309999999998E-3</c:v>
                </c:pt>
                <c:pt idx="35461">
                  <c:v>4.4636800000000003E-3</c:v>
                </c:pt>
                <c:pt idx="35462">
                  <c:v>1.2725389E-2</c:v>
                </c:pt>
                <c:pt idx="35463">
                  <c:v>8.1194530000000004E-3</c:v>
                </c:pt>
                <c:pt idx="35464">
                  <c:v>3.770121E-3</c:v>
                </c:pt>
                <c:pt idx="35465">
                  <c:v>1.5676849E-2</c:v>
                </c:pt>
                <c:pt idx="35466">
                  <c:v>4.0347730000000002E-3</c:v>
                </c:pt>
                <c:pt idx="35467">
                  <c:v>7.0068609999999996E-3</c:v>
                </c:pt>
                <c:pt idx="35468">
                  <c:v>8.6114160000000002E-3</c:v>
                </c:pt>
                <c:pt idx="35469">
                  <c:v>3.9879010000000003E-3</c:v>
                </c:pt>
                <c:pt idx="35470">
                  <c:v>5.2660720000000001E-3</c:v>
                </c:pt>
                <c:pt idx="35471">
                  <c:v>5.6434409999999999E-3</c:v>
                </c:pt>
                <c:pt idx="35472">
                  <c:v>1.6130730999999999E-2</c:v>
                </c:pt>
                <c:pt idx="35473">
                  <c:v>1.1843309E-2</c:v>
                </c:pt>
                <c:pt idx="35474">
                  <c:v>7.8219899999999992E-3</c:v>
                </c:pt>
                <c:pt idx="35475">
                  <c:v>6.7268980000000003E-3</c:v>
                </c:pt>
                <c:pt idx="35476">
                  <c:v>-1.1779036999999999E-2</c:v>
                </c:pt>
                <c:pt idx="35477">
                  <c:v>2.6265329999999999E-3</c:v>
                </c:pt>
                <c:pt idx="35478">
                  <c:v>1.8240579999999999E-2</c:v>
                </c:pt>
                <c:pt idx="35479">
                  <c:v>-9.0008999999999998E-4</c:v>
                </c:pt>
                <c:pt idx="35480">
                  <c:v>1.3722666E-2</c:v>
                </c:pt>
                <c:pt idx="35481">
                  <c:v>1.6295812999999999E-2</c:v>
                </c:pt>
                <c:pt idx="35482">
                  <c:v>-2.2951619999999999E-3</c:v>
                </c:pt>
                <c:pt idx="35483">
                  <c:v>-2.46925E-4</c:v>
                </c:pt>
                <c:pt idx="35484">
                  <c:v>2.3048583000000001E-2</c:v>
                </c:pt>
                <c:pt idx="35485">
                  <c:v>-8.7801839999999999E-3</c:v>
                </c:pt>
                <c:pt idx="35486">
                  <c:v>-1.8641405E-2</c:v>
                </c:pt>
                <c:pt idx="35487">
                  <c:v>2.7872566000000001E-2</c:v>
                </c:pt>
                <c:pt idx="35488">
                  <c:v>-1.243213E-3</c:v>
                </c:pt>
                <c:pt idx="35489">
                  <c:v>-9.527242E-3</c:v>
                </c:pt>
                <c:pt idx="35490">
                  <c:v>4.2917442E-2</c:v>
                </c:pt>
                <c:pt idx="35491">
                  <c:v>3.7113614000000003E-2</c:v>
                </c:pt>
                <c:pt idx="35492">
                  <c:v>4.1023659999999997E-3</c:v>
                </c:pt>
                <c:pt idx="35493">
                  <c:v>9.3999259999999994E-3</c:v>
                </c:pt>
                <c:pt idx="35494">
                  <c:v>9.9547130000000005E-3</c:v>
                </c:pt>
                <c:pt idx="35495">
                  <c:v>4.4464980000000001E-3</c:v>
                </c:pt>
                <c:pt idx="35496">
                  <c:v>2.4233922000000001E-2</c:v>
                </c:pt>
                <c:pt idx="35497">
                  <c:v>1.5343491000000001E-2</c:v>
                </c:pt>
                <c:pt idx="35498">
                  <c:v>1.6161703999999999E-2</c:v>
                </c:pt>
                <c:pt idx="35499">
                  <c:v>2.0098655999999999E-2</c:v>
                </c:pt>
                <c:pt idx="35500">
                  <c:v>1.9870397000000001E-2</c:v>
                </c:pt>
                <c:pt idx="35501">
                  <c:v>2.1409350000000001E-3</c:v>
                </c:pt>
                <c:pt idx="35502">
                  <c:v>1.6069092E-2</c:v>
                </c:pt>
                <c:pt idx="35503">
                  <c:v>2.8257313999999999E-2</c:v>
                </c:pt>
                <c:pt idx="35504">
                  <c:v>-6.1004709999999997E-3</c:v>
                </c:pt>
                <c:pt idx="35505">
                  <c:v>-7.7487010000000002E-3</c:v>
                </c:pt>
                <c:pt idx="35506">
                  <c:v>8.8789839999999995E-3</c:v>
                </c:pt>
                <c:pt idx="35507">
                  <c:v>-2.2576942999999999E-2</c:v>
                </c:pt>
                <c:pt idx="35508">
                  <c:v>1.4883333E-2</c:v>
                </c:pt>
                <c:pt idx="35509">
                  <c:v>2.5828924E-2</c:v>
                </c:pt>
                <c:pt idx="35510">
                  <c:v>4.0573720000000001E-3</c:v>
                </c:pt>
                <c:pt idx="35511">
                  <c:v>-1.2063806999999999E-2</c:v>
                </c:pt>
                <c:pt idx="35512">
                  <c:v>7.6759259999999996E-3</c:v>
                </c:pt>
                <c:pt idx="35513">
                  <c:v>1.1905558E-2</c:v>
                </c:pt>
                <c:pt idx="35514">
                  <c:v>-6.6318669999999996E-3</c:v>
                </c:pt>
                <c:pt idx="35515">
                  <c:v>-5.7833839999999999E-3</c:v>
                </c:pt>
                <c:pt idx="35516">
                  <c:v>9.1409660000000004E-3</c:v>
                </c:pt>
                <c:pt idx="35517">
                  <c:v>3.9174429999999996E-3</c:v>
                </c:pt>
                <c:pt idx="35518">
                  <c:v>-8.0333799999999997E-3</c:v>
                </c:pt>
                <c:pt idx="35519">
                  <c:v>5.3480800000000001E-4</c:v>
                </c:pt>
                <c:pt idx="35520">
                  <c:v>6.6411839999999996E-3</c:v>
                </c:pt>
                <c:pt idx="35521">
                  <c:v>-3.0159700000000002E-3</c:v>
                </c:pt>
                <c:pt idx="35522">
                  <c:v>-3.4162060000000002E-3</c:v>
                </c:pt>
                <c:pt idx="35523">
                  <c:v>8.2524339999999995E-3</c:v>
                </c:pt>
                <c:pt idx="35524">
                  <c:v>1.6946019999999999E-3</c:v>
                </c:pt>
                <c:pt idx="35525">
                  <c:v>4.6528599999999998E-4</c:v>
                </c:pt>
                <c:pt idx="35526">
                  <c:v>9.5545200000000004E-3</c:v>
                </c:pt>
                <c:pt idx="35527">
                  <c:v>1.82869E-3</c:v>
                </c:pt>
                <c:pt idx="35528">
                  <c:v>-1.1657620000000001E-3</c:v>
                </c:pt>
                <c:pt idx="35529">
                  <c:v>5.063639E-3</c:v>
                </c:pt>
                <c:pt idx="35530">
                  <c:v>1.2038373999999999E-2</c:v>
                </c:pt>
                <c:pt idx="35531">
                  <c:v>-1.8201840000000001E-3</c:v>
                </c:pt>
                <c:pt idx="35532">
                  <c:v>6.0704289999999996E-3</c:v>
                </c:pt>
                <c:pt idx="35533">
                  <c:v>1.0001787E-2</c:v>
                </c:pt>
                <c:pt idx="35534">
                  <c:v>2.6320340000000001E-3</c:v>
                </c:pt>
                <c:pt idx="35535">
                  <c:v>-1.219695E-3</c:v>
                </c:pt>
                <c:pt idx="35536">
                  <c:v>2.0277630000000001E-3</c:v>
                </c:pt>
                <c:pt idx="35537">
                  <c:v>1.5540922E-2</c:v>
                </c:pt>
                <c:pt idx="35538">
                  <c:v>7.343446E-3</c:v>
                </c:pt>
                <c:pt idx="35539">
                  <c:v>8.0641489999999996E-3</c:v>
                </c:pt>
                <c:pt idx="35540">
                  <c:v>7.8263289999999999E-3</c:v>
                </c:pt>
                <c:pt idx="35541">
                  <c:v>8.189432E-3</c:v>
                </c:pt>
                <c:pt idx="35542">
                  <c:v>8.2964920000000008E-3</c:v>
                </c:pt>
                <c:pt idx="35543">
                  <c:v>7.9275600000000002E-3</c:v>
                </c:pt>
                <c:pt idx="35544">
                  <c:v>9.3989569999999995E-3</c:v>
                </c:pt>
                <c:pt idx="35545">
                  <c:v>1.2260025000000001E-2</c:v>
                </c:pt>
                <c:pt idx="35546">
                  <c:v>1.4656071999999999E-2</c:v>
                </c:pt>
                <c:pt idx="35547">
                  <c:v>6.6071200000000002E-3</c:v>
                </c:pt>
                <c:pt idx="35548">
                  <c:v>3.09277E-4</c:v>
                </c:pt>
                <c:pt idx="35549">
                  <c:v>5.3596579999999998E-3</c:v>
                </c:pt>
                <c:pt idx="35550">
                  <c:v>8.1799449999999992E-3</c:v>
                </c:pt>
                <c:pt idx="35551">
                  <c:v>2.1447448000000001E-2</c:v>
                </c:pt>
                <c:pt idx="35552">
                  <c:v>1.1564990000000001E-2</c:v>
                </c:pt>
                <c:pt idx="35553">
                  <c:v>8.9372570000000005E-3</c:v>
                </c:pt>
                <c:pt idx="35554">
                  <c:v>8.1939700000000001E-3</c:v>
                </c:pt>
                <c:pt idx="35555">
                  <c:v>3.5259620000000001E-3</c:v>
                </c:pt>
                <c:pt idx="35556">
                  <c:v>7.8008679999999999E-3</c:v>
                </c:pt>
                <c:pt idx="35557">
                  <c:v>9.8618219999999993E-3</c:v>
                </c:pt>
                <c:pt idx="35558">
                  <c:v>1.212764E-2</c:v>
                </c:pt>
                <c:pt idx="35559">
                  <c:v>9.2767519999999992E-3</c:v>
                </c:pt>
                <c:pt idx="35560">
                  <c:v>1.9136450000000001E-3</c:v>
                </c:pt>
                <c:pt idx="35561">
                  <c:v>1.0936918E-2</c:v>
                </c:pt>
                <c:pt idx="35562">
                  <c:v>1.2127351E-2</c:v>
                </c:pt>
                <c:pt idx="35563">
                  <c:v>4.8996880000000001E-3</c:v>
                </c:pt>
                <c:pt idx="35564">
                  <c:v>7.7918809999999996E-3</c:v>
                </c:pt>
                <c:pt idx="35565">
                  <c:v>1.5601006000000001E-2</c:v>
                </c:pt>
                <c:pt idx="35566">
                  <c:v>5.470875E-3</c:v>
                </c:pt>
                <c:pt idx="35567">
                  <c:v>9.4381859999999995E-3</c:v>
                </c:pt>
                <c:pt idx="35568">
                  <c:v>6.7007229999999996E-3</c:v>
                </c:pt>
                <c:pt idx="35569">
                  <c:v>1.1242744000000001E-2</c:v>
                </c:pt>
                <c:pt idx="35570">
                  <c:v>1.5352143E-2</c:v>
                </c:pt>
                <c:pt idx="35571">
                  <c:v>4.6961149999999998E-3</c:v>
                </c:pt>
                <c:pt idx="35572">
                  <c:v>9.2091080000000006E-3</c:v>
                </c:pt>
                <c:pt idx="35573">
                  <c:v>1.4951740999999999E-2</c:v>
                </c:pt>
                <c:pt idx="35574">
                  <c:v>5.327343E-3</c:v>
                </c:pt>
                <c:pt idx="35575">
                  <c:v>9.3670119999999992E-3</c:v>
                </c:pt>
                <c:pt idx="35576">
                  <c:v>1.2621662000000001E-2</c:v>
                </c:pt>
                <c:pt idx="35577">
                  <c:v>7.4347659999999998E-3</c:v>
                </c:pt>
                <c:pt idx="35578">
                  <c:v>6.6341299999999996E-4</c:v>
                </c:pt>
                <c:pt idx="35579">
                  <c:v>4.4622639999999996E-3</c:v>
                </c:pt>
                <c:pt idx="35580">
                  <c:v>1.4826221000000001E-2</c:v>
                </c:pt>
                <c:pt idx="35581">
                  <c:v>1.0730559000000001E-2</c:v>
                </c:pt>
                <c:pt idx="35582">
                  <c:v>9.2320200000000003E-4</c:v>
                </c:pt>
                <c:pt idx="35583">
                  <c:v>5.8173330000000001E-3</c:v>
                </c:pt>
                <c:pt idx="35584">
                  <c:v>1.1382807E-2</c:v>
                </c:pt>
                <c:pt idx="35585">
                  <c:v>9.1056980000000006E-3</c:v>
                </c:pt>
                <c:pt idx="35586">
                  <c:v>8.5613489999999993E-3</c:v>
                </c:pt>
                <c:pt idx="35587">
                  <c:v>1.06382E-2</c:v>
                </c:pt>
                <c:pt idx="35588">
                  <c:v>3.7928110000000001E-3</c:v>
                </c:pt>
                <c:pt idx="35589">
                  <c:v>3.4572130000000002E-3</c:v>
                </c:pt>
                <c:pt idx="35590">
                  <c:v>3.574126E-3</c:v>
                </c:pt>
                <c:pt idx="35591">
                  <c:v>9.7856609999999993E-3</c:v>
                </c:pt>
                <c:pt idx="35592">
                  <c:v>8.6735249999999996E-3</c:v>
                </c:pt>
                <c:pt idx="35593">
                  <c:v>3.9235590000000001E-3</c:v>
                </c:pt>
                <c:pt idx="35594">
                  <c:v>8.6304299999999997E-3</c:v>
                </c:pt>
                <c:pt idx="35595">
                  <c:v>7.6931059999999999E-3</c:v>
                </c:pt>
                <c:pt idx="35596">
                  <c:v>5.4499250000000004E-3</c:v>
                </c:pt>
                <c:pt idx="35597">
                  <c:v>4.4867650000000002E-3</c:v>
                </c:pt>
                <c:pt idx="35598">
                  <c:v>6.8788160000000003E-3</c:v>
                </c:pt>
                <c:pt idx="35599">
                  <c:v>7.2651499999999995E-4</c:v>
                </c:pt>
                <c:pt idx="35600">
                  <c:v>4.9870399999999999E-3</c:v>
                </c:pt>
                <c:pt idx="35601">
                  <c:v>4.4008379999999998E-3</c:v>
                </c:pt>
                <c:pt idx="35602">
                  <c:v>4.2991059999999996E-3</c:v>
                </c:pt>
                <c:pt idx="35603">
                  <c:v>-7.0543630000000001E-3</c:v>
                </c:pt>
                <c:pt idx="35604">
                  <c:v>2.468835E-3</c:v>
                </c:pt>
                <c:pt idx="35605">
                  <c:v>1.5260116000000001E-2</c:v>
                </c:pt>
                <c:pt idx="35606">
                  <c:v>1.3931732E-2</c:v>
                </c:pt>
                <c:pt idx="35607">
                  <c:v>-3.3185189999999998E-3</c:v>
                </c:pt>
                <c:pt idx="35608">
                  <c:v>-4.9823200000000004E-4</c:v>
                </c:pt>
                <c:pt idx="35609">
                  <c:v>3.4221690000000001E-3</c:v>
                </c:pt>
                <c:pt idx="35610">
                  <c:v>6.7485199999999998E-4</c:v>
                </c:pt>
                <c:pt idx="35611">
                  <c:v>4.59561E-3</c:v>
                </c:pt>
                <c:pt idx="35612">
                  <c:v>3.6195620000000002E-3</c:v>
                </c:pt>
                <c:pt idx="35613">
                  <c:v>8.1836600000000006E-3</c:v>
                </c:pt>
                <c:pt idx="35614">
                  <c:v>1.127266E-2</c:v>
                </c:pt>
                <c:pt idx="35615">
                  <c:v>-8.5853230000000006E-3</c:v>
                </c:pt>
                <c:pt idx="35616">
                  <c:v>8.9244289999999993E-3</c:v>
                </c:pt>
                <c:pt idx="35617">
                  <c:v>1.3518409E-2</c:v>
                </c:pt>
                <c:pt idx="35618">
                  <c:v>7.6426399999999996E-4</c:v>
                </c:pt>
                <c:pt idx="35619">
                  <c:v>9.46998E-4</c:v>
                </c:pt>
                <c:pt idx="35620">
                  <c:v>3.3861870000000001E-3</c:v>
                </c:pt>
                <c:pt idx="35621">
                  <c:v>1.3934128E-2</c:v>
                </c:pt>
                <c:pt idx="35622">
                  <c:v>3.8130199999999998E-4</c:v>
                </c:pt>
                <c:pt idx="35623">
                  <c:v>1.0996116E-2</c:v>
                </c:pt>
                <c:pt idx="35624">
                  <c:v>1.0202226999999999E-2</c:v>
                </c:pt>
                <c:pt idx="35625">
                  <c:v>1.3889001999999999E-2</c:v>
                </c:pt>
                <c:pt idx="35626">
                  <c:v>-1.6390910000000001E-3</c:v>
                </c:pt>
                <c:pt idx="35627">
                  <c:v>9.5940030000000003E-3</c:v>
                </c:pt>
                <c:pt idx="35628">
                  <c:v>8.2304639999999998E-3</c:v>
                </c:pt>
                <c:pt idx="35629">
                  <c:v>-1.3643730000000001E-3</c:v>
                </c:pt>
                <c:pt idx="35630">
                  <c:v>2.9163919999999999E-3</c:v>
                </c:pt>
                <c:pt idx="35631">
                  <c:v>1.8769793E-2</c:v>
                </c:pt>
                <c:pt idx="35632">
                  <c:v>2.3082630000000001E-3</c:v>
                </c:pt>
                <c:pt idx="35633">
                  <c:v>9.9581499999999994E-4</c:v>
                </c:pt>
                <c:pt idx="35634">
                  <c:v>4.877106E-3</c:v>
                </c:pt>
                <c:pt idx="35635">
                  <c:v>1.0927754E-2</c:v>
                </c:pt>
                <c:pt idx="35636">
                  <c:v>6.8283899999999997E-4</c:v>
                </c:pt>
                <c:pt idx="35637">
                  <c:v>4.3149119999999997E-3</c:v>
                </c:pt>
                <c:pt idx="35638">
                  <c:v>1.0154158999999999E-2</c:v>
                </c:pt>
                <c:pt idx="35639">
                  <c:v>7.3269600000000004E-3</c:v>
                </c:pt>
                <c:pt idx="35640">
                  <c:v>3.3596490000000001E-3</c:v>
                </c:pt>
                <c:pt idx="35641">
                  <c:v>7.9797170000000008E-3</c:v>
                </c:pt>
                <c:pt idx="35642">
                  <c:v>6.3277580000000002E-3</c:v>
                </c:pt>
                <c:pt idx="35643">
                  <c:v>3.4399830000000002E-3</c:v>
                </c:pt>
                <c:pt idx="35644">
                  <c:v>-1.3592999999999999E-3</c:v>
                </c:pt>
                <c:pt idx="35645">
                  <c:v>8.8438990000000006E-3</c:v>
                </c:pt>
                <c:pt idx="35646">
                  <c:v>1.4192857E-2</c:v>
                </c:pt>
                <c:pt idx="35647">
                  <c:v>-2.066249E-3</c:v>
                </c:pt>
                <c:pt idx="35648">
                  <c:v>1.56577E-3</c:v>
                </c:pt>
                <c:pt idx="35649">
                  <c:v>6.7341010000000001E-3</c:v>
                </c:pt>
                <c:pt idx="35650">
                  <c:v>2.9409610000000002E-3</c:v>
                </c:pt>
                <c:pt idx="35651" formatCode="0.00E+00">
                  <c:v>2.4226000000000001E-5</c:v>
                </c:pt>
                <c:pt idx="35652">
                  <c:v>1.2601803E-2</c:v>
                </c:pt>
                <c:pt idx="35653">
                  <c:v>6.0508030000000004E-3</c:v>
                </c:pt>
                <c:pt idx="35654">
                  <c:v>7.064402E-3</c:v>
                </c:pt>
                <c:pt idx="35655">
                  <c:v>9.0838080000000005E-3</c:v>
                </c:pt>
                <c:pt idx="35656">
                  <c:v>3.5689599999999999E-4</c:v>
                </c:pt>
                <c:pt idx="35657">
                  <c:v>1.5693250000000001E-3</c:v>
                </c:pt>
                <c:pt idx="35658">
                  <c:v>4.8873570000000002E-3</c:v>
                </c:pt>
                <c:pt idx="35659">
                  <c:v>8.712226E-3</c:v>
                </c:pt>
                <c:pt idx="35660">
                  <c:v>5.1079029999999996E-3</c:v>
                </c:pt>
                <c:pt idx="35661">
                  <c:v>-1.3690729999999999E-3</c:v>
                </c:pt>
                <c:pt idx="35662">
                  <c:v>6.4816600000000002E-3</c:v>
                </c:pt>
                <c:pt idx="35663" formatCode="0.00E+00">
                  <c:v>-3.2499400000000003E-5</c:v>
                </c:pt>
                <c:pt idx="35664">
                  <c:v>3.230938E-3</c:v>
                </c:pt>
                <c:pt idx="35665">
                  <c:v>4.9727E-3</c:v>
                </c:pt>
                <c:pt idx="35666">
                  <c:v>5.5775039999999996E-3</c:v>
                </c:pt>
                <c:pt idx="35667">
                  <c:v>5.152027E-3</c:v>
                </c:pt>
                <c:pt idx="35668">
                  <c:v>1.923477E-3</c:v>
                </c:pt>
                <c:pt idx="35669">
                  <c:v>3.2069830000000001E-3</c:v>
                </c:pt>
                <c:pt idx="35670">
                  <c:v>9.5154790000000003E-3</c:v>
                </c:pt>
                <c:pt idx="35671">
                  <c:v>3.5507030000000001E-3</c:v>
                </c:pt>
                <c:pt idx="35672">
                  <c:v>-6.022828E-3</c:v>
                </c:pt>
                <c:pt idx="35673">
                  <c:v>1.6189100000000001E-3</c:v>
                </c:pt>
                <c:pt idx="35674">
                  <c:v>1.4263865000000001E-2</c:v>
                </c:pt>
                <c:pt idx="35675">
                  <c:v>1.7838179999999999E-3</c:v>
                </c:pt>
                <c:pt idx="35676">
                  <c:v>-6.6339019999999997E-3</c:v>
                </c:pt>
                <c:pt idx="35677">
                  <c:v>1.764629E-3</c:v>
                </c:pt>
                <c:pt idx="35678">
                  <c:v>5.8062419999999997E-3</c:v>
                </c:pt>
                <c:pt idx="35679">
                  <c:v>-3.0002799999999998E-4</c:v>
                </c:pt>
                <c:pt idx="35680">
                  <c:v>7.5538299999999999E-4</c:v>
                </c:pt>
                <c:pt idx="35681">
                  <c:v>2.083409E-3</c:v>
                </c:pt>
                <c:pt idx="35682">
                  <c:v>-2.2173290000000001E-3</c:v>
                </c:pt>
                <c:pt idx="35683">
                  <c:v>1.4893269999999999E-3</c:v>
                </c:pt>
                <c:pt idx="35684">
                  <c:v>2.6792270000000002E-3</c:v>
                </c:pt>
                <c:pt idx="35685">
                  <c:v>1.437731E-3</c:v>
                </c:pt>
                <c:pt idx="35686" formatCode="0.00E+00">
                  <c:v>-8.69287E-5</c:v>
                </c:pt>
                <c:pt idx="35687">
                  <c:v>2.0733029999999999E-3</c:v>
                </c:pt>
                <c:pt idx="35688">
                  <c:v>-2.0689499999999999E-4</c:v>
                </c:pt>
                <c:pt idx="35689">
                  <c:v>1.063965E-3</c:v>
                </c:pt>
                <c:pt idx="35690">
                  <c:v>-3.9704739999999999E-3</c:v>
                </c:pt>
                <c:pt idx="35691">
                  <c:v>-4.8802100000000003E-3</c:v>
                </c:pt>
                <c:pt idx="35692">
                  <c:v>2.4189810000000002E-3</c:v>
                </c:pt>
                <c:pt idx="35693">
                  <c:v>7.0196329999999999E-3</c:v>
                </c:pt>
                <c:pt idx="35694">
                  <c:v>-1.563203E-3</c:v>
                </c:pt>
                <c:pt idx="35695">
                  <c:v>-1.5475980000000001E-3</c:v>
                </c:pt>
                <c:pt idx="35696">
                  <c:v>7.5540210000000002E-3</c:v>
                </c:pt>
                <c:pt idx="35697">
                  <c:v>-1.508969E-3</c:v>
                </c:pt>
                <c:pt idx="35698">
                  <c:v>-2.3497290000000001E-3</c:v>
                </c:pt>
                <c:pt idx="35699">
                  <c:v>4.883147E-3</c:v>
                </c:pt>
                <c:pt idx="35700">
                  <c:v>4.4602369999999997E-3</c:v>
                </c:pt>
                <c:pt idx="35701">
                  <c:v>5.3851970000000004E-3</c:v>
                </c:pt>
                <c:pt idx="35702">
                  <c:v>2.49913E-3</c:v>
                </c:pt>
                <c:pt idx="35703">
                  <c:v>4.542613E-3</c:v>
                </c:pt>
                <c:pt idx="35704">
                  <c:v>2.2778609999999999E-3</c:v>
                </c:pt>
                <c:pt idx="35705">
                  <c:v>-1.0884829999999999E-3</c:v>
                </c:pt>
                <c:pt idx="35706">
                  <c:v>1.1821190000000001E-2</c:v>
                </c:pt>
                <c:pt idx="35707">
                  <c:v>6.9959719999999996E-3</c:v>
                </c:pt>
                <c:pt idx="35708">
                  <c:v>3.0797600000000001E-4</c:v>
                </c:pt>
                <c:pt idx="35709">
                  <c:v>1.929999E-3</c:v>
                </c:pt>
                <c:pt idx="35710">
                  <c:v>3.3907429999999999E-3</c:v>
                </c:pt>
                <c:pt idx="35711">
                  <c:v>3.9619879999999996E-3</c:v>
                </c:pt>
                <c:pt idx="35712">
                  <c:v>6.6339700000000003E-4</c:v>
                </c:pt>
                <c:pt idx="35713">
                  <c:v>3.8907360000000001E-3</c:v>
                </c:pt>
                <c:pt idx="35714">
                  <c:v>5.5754519999999998E-3</c:v>
                </c:pt>
                <c:pt idx="35715">
                  <c:v>1.2541349E-2</c:v>
                </c:pt>
                <c:pt idx="35716">
                  <c:v>-2.5318760000000002E-3</c:v>
                </c:pt>
                <c:pt idx="35717">
                  <c:v>-2.665485E-3</c:v>
                </c:pt>
                <c:pt idx="35718">
                  <c:v>8.9570819999999999E-3</c:v>
                </c:pt>
                <c:pt idx="35719">
                  <c:v>3.7842560000000002E-3</c:v>
                </c:pt>
                <c:pt idx="35720">
                  <c:v>-4.4987070000000002E-3</c:v>
                </c:pt>
                <c:pt idx="35721">
                  <c:v>6.1406270000000001E-3</c:v>
                </c:pt>
                <c:pt idx="35722">
                  <c:v>3.2724030000000001E-3</c:v>
                </c:pt>
                <c:pt idx="35723">
                  <c:v>8.3047100000000005E-4</c:v>
                </c:pt>
                <c:pt idx="35724">
                  <c:v>-8.0204699999999996E-4</c:v>
                </c:pt>
                <c:pt idx="35725">
                  <c:v>6.8531449999999997E-3</c:v>
                </c:pt>
                <c:pt idx="35726">
                  <c:v>9.6252290000000008E-3</c:v>
                </c:pt>
                <c:pt idx="35727">
                  <c:v>-3.3040140000000001E-3</c:v>
                </c:pt>
                <c:pt idx="35728">
                  <c:v>-5.4313470000000004E-3</c:v>
                </c:pt>
                <c:pt idx="35729">
                  <c:v>1.522001E-3</c:v>
                </c:pt>
                <c:pt idx="35730">
                  <c:v>5.3715999999999998E-3</c:v>
                </c:pt>
                <c:pt idx="35731">
                  <c:v>-9.3968009999999998E-3</c:v>
                </c:pt>
                <c:pt idx="35732">
                  <c:v>4.4550989999999997E-3</c:v>
                </c:pt>
                <c:pt idx="35733">
                  <c:v>9.3098590000000002E-3</c:v>
                </c:pt>
                <c:pt idx="35734">
                  <c:v>-5.9172970000000002E-3</c:v>
                </c:pt>
                <c:pt idx="35735">
                  <c:v>-8.4396680000000009E-3</c:v>
                </c:pt>
                <c:pt idx="35736">
                  <c:v>-2.9980300000000001E-3</c:v>
                </c:pt>
                <c:pt idx="35737">
                  <c:v>1.3435020000000001E-3</c:v>
                </c:pt>
                <c:pt idx="35738">
                  <c:v>-4.806004E-3</c:v>
                </c:pt>
                <c:pt idx="35739">
                  <c:v>-2.006861E-3</c:v>
                </c:pt>
                <c:pt idx="35740">
                  <c:v>2.7786500000000002E-4</c:v>
                </c:pt>
                <c:pt idx="35741">
                  <c:v>-1.626548E-3</c:v>
                </c:pt>
                <c:pt idx="35742">
                  <c:v>-5.4231499999999998E-3</c:v>
                </c:pt>
                <c:pt idx="35743">
                  <c:v>-4.6036430000000001E-3</c:v>
                </c:pt>
                <c:pt idx="35744">
                  <c:v>4.7605640000000001E-3</c:v>
                </c:pt>
                <c:pt idx="35745">
                  <c:v>-4.5736930000000002E-3</c:v>
                </c:pt>
                <c:pt idx="35746">
                  <c:v>-3.0421100000000002E-3</c:v>
                </c:pt>
                <c:pt idx="35747">
                  <c:v>-2.8184590000000002E-3</c:v>
                </c:pt>
                <c:pt idx="35748">
                  <c:v>1.4806820000000001E-3</c:v>
                </c:pt>
                <c:pt idx="35749">
                  <c:v>-4.2656100000000004E-3</c:v>
                </c:pt>
                <c:pt idx="35750">
                  <c:v>-4.4104859999999999E-3</c:v>
                </c:pt>
                <c:pt idx="35751">
                  <c:v>3.7421310000000001E-3</c:v>
                </c:pt>
                <c:pt idx="35752">
                  <c:v>4.36105E-3</c:v>
                </c:pt>
                <c:pt idx="35753">
                  <c:v>-1.4169969999999999E-3</c:v>
                </c:pt>
                <c:pt idx="35754">
                  <c:v>-5.3483549999999999E-3</c:v>
                </c:pt>
                <c:pt idx="35755">
                  <c:v>-5.0882E-4</c:v>
                </c:pt>
                <c:pt idx="35756">
                  <c:v>7.7307340000000004E-3</c:v>
                </c:pt>
                <c:pt idx="35757">
                  <c:v>4.6232899999999998E-4</c:v>
                </c:pt>
                <c:pt idx="35758">
                  <c:v>9.5980800000000004E-4</c:v>
                </c:pt>
                <c:pt idx="35759">
                  <c:v>-1.7369900000000001E-3</c:v>
                </c:pt>
                <c:pt idx="35760">
                  <c:v>-4.7671349999999996E-3</c:v>
                </c:pt>
                <c:pt idx="35761">
                  <c:v>2.0847539999999999E-3</c:v>
                </c:pt>
                <c:pt idx="35762">
                  <c:v>3.570798E-3</c:v>
                </c:pt>
                <c:pt idx="35763">
                  <c:v>7.5668800000000004E-4</c:v>
                </c:pt>
                <c:pt idx="35764">
                  <c:v>-1.8662590000000001E-3</c:v>
                </c:pt>
                <c:pt idx="35765">
                  <c:v>-3.377484E-3</c:v>
                </c:pt>
                <c:pt idx="35766">
                  <c:v>-2.4504380000000001E-3</c:v>
                </c:pt>
                <c:pt idx="35767">
                  <c:v>3.6619339999999999E-3</c:v>
                </c:pt>
                <c:pt idx="35768">
                  <c:v>4.4084179999999999E-3</c:v>
                </c:pt>
                <c:pt idx="35769">
                  <c:v>-4.3461150000000002E-3</c:v>
                </c:pt>
                <c:pt idx="35770">
                  <c:v>4.2566940000000001E-3</c:v>
                </c:pt>
                <c:pt idx="35771">
                  <c:v>4.6965199999999998E-4</c:v>
                </c:pt>
                <c:pt idx="35772">
                  <c:v>-4.7514749999999998E-3</c:v>
                </c:pt>
                <c:pt idx="35773">
                  <c:v>1.3540480000000001E-3</c:v>
                </c:pt>
                <c:pt idx="35774">
                  <c:v>1.0821400000000001E-3</c:v>
                </c:pt>
                <c:pt idx="35775">
                  <c:v>-5.4097140000000004E-3</c:v>
                </c:pt>
                <c:pt idx="35776">
                  <c:v>-1.2828799999999999E-3</c:v>
                </c:pt>
                <c:pt idx="35777">
                  <c:v>1.1270239999999999E-3</c:v>
                </c:pt>
                <c:pt idx="35778">
                  <c:v>-4.7220760000000004E-3</c:v>
                </c:pt>
                <c:pt idx="35779">
                  <c:v>-6.3851489999999997E-3</c:v>
                </c:pt>
                <c:pt idx="35780">
                  <c:v>-1.101171E-3</c:v>
                </c:pt>
                <c:pt idx="35781">
                  <c:v>-3.0851989999999998E-3</c:v>
                </c:pt>
                <c:pt idx="35782">
                  <c:v>-5.3440919999999999E-3</c:v>
                </c:pt>
                <c:pt idx="35783">
                  <c:v>-3.5056570000000001E-3</c:v>
                </c:pt>
                <c:pt idx="35784">
                  <c:v>-5.0705300000000002E-3</c:v>
                </c:pt>
                <c:pt idx="35785">
                  <c:v>-8.6935199999999999E-4</c:v>
                </c:pt>
                <c:pt idx="35786">
                  <c:v>-4.2012320000000001E-3</c:v>
                </c:pt>
                <c:pt idx="35787">
                  <c:v>-4.5289939999999997E-3</c:v>
                </c:pt>
                <c:pt idx="35788">
                  <c:v>4.0466510000000001E-3</c:v>
                </c:pt>
                <c:pt idx="35789">
                  <c:v>-3.2473720000000001E-3</c:v>
                </c:pt>
                <c:pt idx="35790">
                  <c:v>-2.120322E-3</c:v>
                </c:pt>
                <c:pt idx="35791">
                  <c:v>-4.9402500000000004E-4</c:v>
                </c:pt>
                <c:pt idx="35792">
                  <c:v>-3.3939410000000001E-3</c:v>
                </c:pt>
                <c:pt idx="35793">
                  <c:v>8.939677E-3</c:v>
                </c:pt>
                <c:pt idx="35794">
                  <c:v>-6.1149059999999998E-3</c:v>
                </c:pt>
                <c:pt idx="35795">
                  <c:v>-6.2358680000000003E-3</c:v>
                </c:pt>
                <c:pt idx="35796">
                  <c:v>2.749371E-3</c:v>
                </c:pt>
                <c:pt idx="35797">
                  <c:v>-4.0610220000000001E-3</c:v>
                </c:pt>
                <c:pt idx="35798">
                  <c:v>-2.4767080000000002E-3</c:v>
                </c:pt>
                <c:pt idx="35799">
                  <c:v>2.020586E-3</c:v>
                </c:pt>
                <c:pt idx="35800">
                  <c:v>2.438436E-3</c:v>
                </c:pt>
                <c:pt idx="35801">
                  <c:v>-3.384967E-3</c:v>
                </c:pt>
                <c:pt idx="35802">
                  <c:v>-4.4840540000000003E-3</c:v>
                </c:pt>
                <c:pt idx="35803">
                  <c:v>2.8585080000000001E-3</c:v>
                </c:pt>
                <c:pt idx="35804">
                  <c:v>1.546901E-3</c:v>
                </c:pt>
                <c:pt idx="35805">
                  <c:v>-3.0564780000000001E-3</c:v>
                </c:pt>
                <c:pt idx="35806">
                  <c:v>-3.927598E-3</c:v>
                </c:pt>
                <c:pt idx="35807">
                  <c:v>-1.4552670000000001E-3</c:v>
                </c:pt>
                <c:pt idx="35808">
                  <c:v>1.2885869999999999E-3</c:v>
                </c:pt>
                <c:pt idx="35809">
                  <c:v>-3.391851E-3</c:v>
                </c:pt>
                <c:pt idx="35810">
                  <c:v>-6.1716590000000003E-3</c:v>
                </c:pt>
                <c:pt idx="35811">
                  <c:v>-3.4671239999999998E-3</c:v>
                </c:pt>
                <c:pt idx="35812">
                  <c:v>-7.7779829999999996E-3</c:v>
                </c:pt>
                <c:pt idx="35813">
                  <c:v>1.329046E-3</c:v>
                </c:pt>
                <c:pt idx="35814">
                  <c:v>-1.2526219999999999E-3</c:v>
                </c:pt>
                <c:pt idx="35815">
                  <c:v>-5.2459899999999999E-3</c:v>
                </c:pt>
                <c:pt idx="35816">
                  <c:v>5.0998570000000002E-3</c:v>
                </c:pt>
                <c:pt idx="35817">
                  <c:v>5.0535200000000004E-4</c:v>
                </c:pt>
                <c:pt idx="35818">
                  <c:v>-3.4624920000000002E-3</c:v>
                </c:pt>
                <c:pt idx="35819">
                  <c:v>5.5776350000000001E-3</c:v>
                </c:pt>
                <c:pt idx="35820">
                  <c:v>5.4825499999999999E-4</c:v>
                </c:pt>
                <c:pt idx="35821">
                  <c:v>-9.3909949999999992E-3</c:v>
                </c:pt>
                <c:pt idx="35822">
                  <c:v>-2.3671730000000002E-3</c:v>
                </c:pt>
                <c:pt idx="35823">
                  <c:v>8.2891990000000006E-3</c:v>
                </c:pt>
                <c:pt idx="35824">
                  <c:v>-2.63276E-4</c:v>
                </c:pt>
                <c:pt idx="35825">
                  <c:v>-1.0126026E-2</c:v>
                </c:pt>
                <c:pt idx="35826">
                  <c:v>3.0133989999999999E-3</c:v>
                </c:pt>
                <c:pt idx="35827">
                  <c:v>1.8117900000000001E-4</c:v>
                </c:pt>
                <c:pt idx="35828">
                  <c:v>-6.0237190000000003E-3</c:v>
                </c:pt>
                <c:pt idx="35829">
                  <c:v>2.7349639999999999E-3</c:v>
                </c:pt>
                <c:pt idx="35830">
                  <c:v>-1.0352740000000001E-3</c:v>
                </c:pt>
                <c:pt idx="35831">
                  <c:v>-4.306168E-3</c:v>
                </c:pt>
                <c:pt idx="35832">
                  <c:v>-1.692275E-3</c:v>
                </c:pt>
                <c:pt idx="35833">
                  <c:v>2.7635810000000002E-3</c:v>
                </c:pt>
                <c:pt idx="35834">
                  <c:v>-1.183489E-3</c:v>
                </c:pt>
                <c:pt idx="35835">
                  <c:v>-9.5823700000000002E-4</c:v>
                </c:pt>
                <c:pt idx="35836">
                  <c:v>-3.3106299999999998E-4</c:v>
                </c:pt>
                <c:pt idx="35837">
                  <c:v>4.8200869999999998E-3</c:v>
                </c:pt>
                <c:pt idx="35838">
                  <c:v>3.1689280000000001E-3</c:v>
                </c:pt>
                <c:pt idx="35839">
                  <c:v>-1.1363510000000001E-3</c:v>
                </c:pt>
                <c:pt idx="35840">
                  <c:v>-7.6062350000000003E-3</c:v>
                </c:pt>
                <c:pt idx="35841">
                  <c:v>3.597556E-3</c:v>
                </c:pt>
                <c:pt idx="35842">
                  <c:v>-2.8060149999999998E-3</c:v>
                </c:pt>
                <c:pt idx="35843">
                  <c:v>1.8233959999999999E-3</c:v>
                </c:pt>
                <c:pt idx="35844">
                  <c:v>9.8876099999999989E-4</c:v>
                </c:pt>
                <c:pt idx="35845">
                  <c:v>-7.397748E-3</c:v>
                </c:pt>
                <c:pt idx="35846">
                  <c:v>-8.0243000000000003E-4</c:v>
                </c:pt>
                <c:pt idx="35847">
                  <c:v>5.0705500000000001E-3</c:v>
                </c:pt>
                <c:pt idx="35848">
                  <c:v>3.9046189999999998E-3</c:v>
                </c:pt>
                <c:pt idx="35849">
                  <c:v>9.2658199999999993E-3</c:v>
                </c:pt>
                <c:pt idx="35850">
                  <c:v>-8.6258289999999998E-3</c:v>
                </c:pt>
                <c:pt idx="35851">
                  <c:v>-2.1844669999999998E-3</c:v>
                </c:pt>
                <c:pt idx="35852">
                  <c:v>2.7767349999999998E-3</c:v>
                </c:pt>
                <c:pt idx="35853">
                  <c:v>-6.3923019999999999E-3</c:v>
                </c:pt>
                <c:pt idx="35854">
                  <c:v>5.565558E-3</c:v>
                </c:pt>
                <c:pt idx="35855">
                  <c:v>-8.8462999999999996E-4</c:v>
                </c:pt>
                <c:pt idx="35856">
                  <c:v>-2.4939789999999999E-3</c:v>
                </c:pt>
                <c:pt idx="35857">
                  <c:v>-4.2846619999999998E-3</c:v>
                </c:pt>
                <c:pt idx="35858">
                  <c:v>-1.1187575999999999E-2</c:v>
                </c:pt>
                <c:pt idx="35859">
                  <c:v>4.2600379999999998E-3</c:v>
                </c:pt>
                <c:pt idx="35860">
                  <c:v>5.5085280000000004E-3</c:v>
                </c:pt>
                <c:pt idx="35861">
                  <c:v>-3.5548450000000001E-3</c:v>
                </c:pt>
                <c:pt idx="35862">
                  <c:v>2.8074469999999998E-3</c:v>
                </c:pt>
                <c:pt idx="35863">
                  <c:v>9.1144610000000008E-3</c:v>
                </c:pt>
                <c:pt idx="35864">
                  <c:v>-8.6008869999999998E-3</c:v>
                </c:pt>
                <c:pt idx="35865">
                  <c:v>-4.5437899999999998E-3</c:v>
                </c:pt>
                <c:pt idx="35866">
                  <c:v>2.9697870000000002E-3</c:v>
                </c:pt>
                <c:pt idx="35867">
                  <c:v>-9.8938699999999999E-4</c:v>
                </c:pt>
                <c:pt idx="35868">
                  <c:v>-9.0203500000000003E-4</c:v>
                </c:pt>
                <c:pt idx="35869">
                  <c:v>2.0497610999999999E-2</c:v>
                </c:pt>
                <c:pt idx="35870">
                  <c:v>3.1583010000000001E-3</c:v>
                </c:pt>
                <c:pt idx="35871">
                  <c:v>-2.1409175999999999E-2</c:v>
                </c:pt>
                <c:pt idx="35872">
                  <c:v>-3.6221909999999999E-3</c:v>
                </c:pt>
                <c:pt idx="35873">
                  <c:v>-9.1219890000000005E-3</c:v>
                </c:pt>
                <c:pt idx="35874">
                  <c:v>-4.0386399999999998E-4</c:v>
                </c:pt>
                <c:pt idx="35875">
                  <c:v>9.9174559999999998E-3</c:v>
                </c:pt>
                <c:pt idx="35876">
                  <c:v>5.6699799999999998E-3</c:v>
                </c:pt>
                <c:pt idx="35877">
                  <c:v>-7.6198719999999998E-3</c:v>
                </c:pt>
                <c:pt idx="35878">
                  <c:v>-7.8896509999999993E-3</c:v>
                </c:pt>
                <c:pt idx="35879">
                  <c:v>7.5872600000000004E-4</c:v>
                </c:pt>
                <c:pt idx="35880">
                  <c:v>-1.573404E-3</c:v>
                </c:pt>
                <c:pt idx="35881">
                  <c:v>-4.7642739999999998E-3</c:v>
                </c:pt>
                <c:pt idx="35882">
                  <c:v>2.8148159999999999E-3</c:v>
                </c:pt>
                <c:pt idx="35883">
                  <c:v>8.4969799999999997E-4</c:v>
                </c:pt>
                <c:pt idx="35884">
                  <c:v>-3.8281439999999999E-3</c:v>
                </c:pt>
                <c:pt idx="35885">
                  <c:v>-5.5803679999999996E-3</c:v>
                </c:pt>
                <c:pt idx="35886">
                  <c:v>2.7982020000000001E-3</c:v>
                </c:pt>
                <c:pt idx="35887">
                  <c:v>4.0881870000000001E-3</c:v>
                </c:pt>
                <c:pt idx="35888">
                  <c:v>-6.8688569999999999E-3</c:v>
                </c:pt>
                <c:pt idx="35889">
                  <c:v>1.157403E-3</c:v>
                </c:pt>
                <c:pt idx="35890">
                  <c:v>8.2067900000000003E-3</c:v>
                </c:pt>
                <c:pt idx="35891">
                  <c:v>-6.9322009999999998E-3</c:v>
                </c:pt>
                <c:pt idx="35892">
                  <c:v>-1.0349570000000001E-2</c:v>
                </c:pt>
                <c:pt idx="35893">
                  <c:v>5.3450620000000003E-3</c:v>
                </c:pt>
                <c:pt idx="35894">
                  <c:v>1.0846886E-2</c:v>
                </c:pt>
                <c:pt idx="35895">
                  <c:v>-5.8393899999999999E-3</c:v>
                </c:pt>
                <c:pt idx="35896">
                  <c:v>-8.3078299999999998E-4</c:v>
                </c:pt>
                <c:pt idx="35897">
                  <c:v>8.4027990000000007E-3</c:v>
                </c:pt>
                <c:pt idx="35898">
                  <c:v>-5.4086200000000003E-3</c:v>
                </c:pt>
                <c:pt idx="35899">
                  <c:v>-9.4988910000000006E-3</c:v>
                </c:pt>
                <c:pt idx="35900">
                  <c:v>6.8910009999999999E-3</c:v>
                </c:pt>
                <c:pt idx="35901">
                  <c:v>8.2584430000000007E-3</c:v>
                </c:pt>
                <c:pt idx="35902">
                  <c:v>-7.6462209999999999E-3</c:v>
                </c:pt>
                <c:pt idx="35903">
                  <c:v>-9.2007960000000007E-3</c:v>
                </c:pt>
                <c:pt idx="35904">
                  <c:v>-1.6624529999999999E-3</c:v>
                </c:pt>
                <c:pt idx="35905">
                  <c:v>-7.7282999999999996E-4</c:v>
                </c:pt>
                <c:pt idx="35906">
                  <c:v>-2.758749E-3</c:v>
                </c:pt>
                <c:pt idx="35907">
                  <c:v>-3.7301100000000002E-4</c:v>
                </c:pt>
                <c:pt idx="35908">
                  <c:v>1.8691039999999999E-3</c:v>
                </c:pt>
                <c:pt idx="35909">
                  <c:v>-1.5874649999999999E-3</c:v>
                </c:pt>
                <c:pt idx="35910">
                  <c:v>-4.1875089999999998E-3</c:v>
                </c:pt>
                <c:pt idx="35911">
                  <c:v>1.177649E-3</c:v>
                </c:pt>
                <c:pt idx="35912">
                  <c:v>-1.7720679999999999E-3</c:v>
                </c:pt>
                <c:pt idx="35913">
                  <c:v>-2.2744219999999999E-3</c:v>
                </c:pt>
                <c:pt idx="35914">
                  <c:v>-1.40197E-3</c:v>
                </c:pt>
                <c:pt idx="35915">
                  <c:v>3.8511200000000001E-4</c:v>
                </c:pt>
                <c:pt idx="35916">
                  <c:v>-2.1143600000000001E-4</c:v>
                </c:pt>
                <c:pt idx="35917">
                  <c:v>-2.4839749999999998E-3</c:v>
                </c:pt>
                <c:pt idx="35918" formatCode="0.00E+00">
                  <c:v>5.5615300000000003E-5</c:v>
                </c:pt>
                <c:pt idx="35919">
                  <c:v>-1.1527766E-2</c:v>
                </c:pt>
                <c:pt idx="35920">
                  <c:v>-1.847708E-3</c:v>
                </c:pt>
                <c:pt idx="35921">
                  <c:v>6.6257130000000001E-3</c:v>
                </c:pt>
                <c:pt idx="35922">
                  <c:v>-8.4523059999999997E-3</c:v>
                </c:pt>
                <c:pt idx="35923">
                  <c:v>-2.4586880000000001E-3</c:v>
                </c:pt>
                <c:pt idx="35924">
                  <c:v>2.4428610000000002E-3</c:v>
                </c:pt>
                <c:pt idx="35925">
                  <c:v>3.9614869999999996E-3</c:v>
                </c:pt>
                <c:pt idx="35926">
                  <c:v>-2.2524670000000002E-3</c:v>
                </c:pt>
                <c:pt idx="35927">
                  <c:v>-5.7972129999999998E-3</c:v>
                </c:pt>
                <c:pt idx="35928">
                  <c:v>6.3352099999999995E-4</c:v>
                </c:pt>
                <c:pt idx="35929">
                  <c:v>1.2519709999999999E-3</c:v>
                </c:pt>
                <c:pt idx="35930">
                  <c:v>1.22791E-4</c:v>
                </c:pt>
                <c:pt idx="35931">
                  <c:v>5.5256100000000002E-4</c:v>
                </c:pt>
                <c:pt idx="35932">
                  <c:v>6.8807640000000002E-3</c:v>
                </c:pt>
                <c:pt idx="35933">
                  <c:v>-4.2528339999999996E-3</c:v>
                </c:pt>
                <c:pt idx="35934">
                  <c:v>5.29671E-4</c:v>
                </c:pt>
                <c:pt idx="35935">
                  <c:v>3.448254E-3</c:v>
                </c:pt>
                <c:pt idx="35936">
                  <c:v>-1.355289E-3</c:v>
                </c:pt>
                <c:pt idx="35937">
                  <c:v>5.2194920000000001E-3</c:v>
                </c:pt>
                <c:pt idx="35938">
                  <c:v>3.0729849999999999E-3</c:v>
                </c:pt>
                <c:pt idx="35939">
                  <c:v>3.5362670000000001E-3</c:v>
                </c:pt>
                <c:pt idx="35940">
                  <c:v>-8.7020000000000001E-4</c:v>
                </c:pt>
                <c:pt idx="35941">
                  <c:v>4.9908970000000002E-3</c:v>
                </c:pt>
                <c:pt idx="35942">
                  <c:v>-2.1221399999999998E-3</c:v>
                </c:pt>
                <c:pt idx="35943">
                  <c:v>-1.370329E-3</c:v>
                </c:pt>
                <c:pt idx="35944">
                  <c:v>3.3197639999999998E-3</c:v>
                </c:pt>
                <c:pt idx="35945">
                  <c:v>4.1315709999999997E-3</c:v>
                </c:pt>
                <c:pt idx="35946" formatCode="0.00E+00">
                  <c:v>7.1848300000000001E-5</c:v>
                </c:pt>
                <c:pt idx="35947">
                  <c:v>-2.8887240000000001E-3</c:v>
                </c:pt>
                <c:pt idx="35948">
                  <c:v>4.7806469999999998E-3</c:v>
                </c:pt>
                <c:pt idx="35949">
                  <c:v>1.48169E-4</c:v>
                </c:pt>
                <c:pt idx="35950">
                  <c:v>-9.2959319999999998E-3</c:v>
                </c:pt>
                <c:pt idx="35951">
                  <c:v>3.8980920000000001E-3</c:v>
                </c:pt>
                <c:pt idx="35952">
                  <c:v>-1.376831E-3</c:v>
                </c:pt>
                <c:pt idx="35953">
                  <c:v>-7.6700859999999996E-3</c:v>
                </c:pt>
                <c:pt idx="35954">
                  <c:v>-1.985302E-3</c:v>
                </c:pt>
                <c:pt idx="35955">
                  <c:v>-5.1972670000000002E-3</c:v>
                </c:pt>
                <c:pt idx="35956">
                  <c:v>4.2706299999999999E-4</c:v>
                </c:pt>
                <c:pt idx="35957">
                  <c:v>-3.5810310000000001E-3</c:v>
                </c:pt>
                <c:pt idx="35958">
                  <c:v>-5.0644119999999999E-3</c:v>
                </c:pt>
                <c:pt idx="35959">
                  <c:v>1.4676229999999999E-3</c:v>
                </c:pt>
                <c:pt idx="35960">
                  <c:v>-1.7204469999999999E-3</c:v>
                </c:pt>
                <c:pt idx="35961">
                  <c:v>-2.0377910000000002E-3</c:v>
                </c:pt>
                <c:pt idx="35962">
                  <c:v>2.2565559999999998E-3</c:v>
                </c:pt>
                <c:pt idx="35963">
                  <c:v>1.6883619999999999E-3</c:v>
                </c:pt>
                <c:pt idx="35964">
                  <c:v>-1.704505E-3</c:v>
                </c:pt>
                <c:pt idx="35965">
                  <c:v>2.4014319999999998E-3</c:v>
                </c:pt>
                <c:pt idx="35966">
                  <c:v>2.7809319999999998E-3</c:v>
                </c:pt>
                <c:pt idx="35967">
                  <c:v>-6.9479659999999999E-3</c:v>
                </c:pt>
                <c:pt idx="35968">
                  <c:v>-4.6025190000000002E-3</c:v>
                </c:pt>
                <c:pt idx="35969">
                  <c:v>6.0944000000000005E-4</c:v>
                </c:pt>
                <c:pt idx="35970">
                  <c:v>9.3940600000000005E-4</c:v>
                </c:pt>
                <c:pt idx="35971">
                  <c:v>-2.1611499999999999E-4</c:v>
                </c:pt>
                <c:pt idx="35972">
                  <c:v>-2.067012E-3</c:v>
                </c:pt>
                <c:pt idx="35973">
                  <c:v>2.528551E-3</c:v>
                </c:pt>
                <c:pt idx="35974">
                  <c:v>-1.11199E-3</c:v>
                </c:pt>
                <c:pt idx="35975">
                  <c:v>2.9976289999999999E-3</c:v>
                </c:pt>
                <c:pt idx="35976">
                  <c:v>1.377894E-3</c:v>
                </c:pt>
                <c:pt idx="35977">
                  <c:v>-2.077157E-3</c:v>
                </c:pt>
                <c:pt idx="35978">
                  <c:v>-1.924558E-3</c:v>
                </c:pt>
                <c:pt idx="35979">
                  <c:v>1.459534E-3</c:v>
                </c:pt>
                <c:pt idx="35980">
                  <c:v>-1.00812E-4</c:v>
                </c:pt>
                <c:pt idx="35981">
                  <c:v>-1.6667900000000001E-4</c:v>
                </c:pt>
                <c:pt idx="35982">
                  <c:v>-3.60291E-4</c:v>
                </c:pt>
                <c:pt idx="35983">
                  <c:v>-1.6326260000000001E-3</c:v>
                </c:pt>
                <c:pt idx="35984">
                  <c:v>6.7299660000000004E-3</c:v>
                </c:pt>
                <c:pt idx="35985">
                  <c:v>-5.5896299999999999E-4</c:v>
                </c:pt>
                <c:pt idx="35986">
                  <c:v>4.9351899999999999E-4</c:v>
                </c:pt>
                <c:pt idx="35987">
                  <c:v>5.4345940000000001E-3</c:v>
                </c:pt>
                <c:pt idx="35988">
                  <c:v>-1.807606E-3</c:v>
                </c:pt>
                <c:pt idx="35989">
                  <c:v>-7.4396599999999998E-4</c:v>
                </c:pt>
                <c:pt idx="35990">
                  <c:v>5.3368299999999999E-3</c:v>
                </c:pt>
                <c:pt idx="35991">
                  <c:v>6.0285700000000005E-4</c:v>
                </c:pt>
                <c:pt idx="35992" formatCode="0.00E+00">
                  <c:v>-2.2128199999999999E-6</c:v>
                </c:pt>
                <c:pt idx="35993">
                  <c:v>3.5566450000000002E-3</c:v>
                </c:pt>
                <c:pt idx="35994">
                  <c:v>1.095352E-3</c:v>
                </c:pt>
                <c:pt idx="35995">
                  <c:v>-3.3100799999999999E-4</c:v>
                </c:pt>
                <c:pt idx="35996">
                  <c:v>-1.43521E-4</c:v>
                </c:pt>
                <c:pt idx="35997">
                  <c:v>3.0603100000000001E-3</c:v>
                </c:pt>
                <c:pt idx="35998">
                  <c:v>4.0523379999999999E-3</c:v>
                </c:pt>
                <c:pt idx="35999">
                  <c:v>-4.4968170000000002E-3</c:v>
                </c:pt>
                <c:pt idx="36000">
                  <c:v>-4.9029499999999997E-3</c:v>
                </c:pt>
                <c:pt idx="36001">
                  <c:v>-5.2549900000000002E-4</c:v>
                </c:pt>
                <c:pt idx="36002">
                  <c:v>-4.481891E-3</c:v>
                </c:pt>
                <c:pt idx="36003">
                  <c:v>-2.6962039999999998E-3</c:v>
                </c:pt>
                <c:pt idx="36004">
                  <c:v>-3.3540039999999998E-3</c:v>
                </c:pt>
                <c:pt idx="36005">
                  <c:v>-1.275619E-3</c:v>
                </c:pt>
                <c:pt idx="36006">
                  <c:v>-2.609863E-3</c:v>
                </c:pt>
                <c:pt idx="36007">
                  <c:v>-1.5686509999999999E-3</c:v>
                </c:pt>
                <c:pt idx="36008">
                  <c:v>2.4900069999999998E-3</c:v>
                </c:pt>
                <c:pt idx="36009">
                  <c:v>-9.9897700000000007E-4</c:v>
                </c:pt>
                <c:pt idx="36010">
                  <c:v>-2.5393490000000002E-3</c:v>
                </c:pt>
                <c:pt idx="36011">
                  <c:v>-2.8307559999999998E-3</c:v>
                </c:pt>
                <c:pt idx="36012">
                  <c:v>5.5864900000000004E-4</c:v>
                </c:pt>
                <c:pt idx="36013">
                  <c:v>-3.7584960000000001E-3</c:v>
                </c:pt>
                <c:pt idx="36014">
                  <c:v>-3.8214100000000001E-4</c:v>
                </c:pt>
                <c:pt idx="36015">
                  <c:v>-3.5861159999999999E-3</c:v>
                </c:pt>
                <c:pt idx="36016">
                  <c:v>-6.2484790000000004E-3</c:v>
                </c:pt>
                <c:pt idx="36017">
                  <c:v>-1.4513989999999999E-3</c:v>
                </c:pt>
                <c:pt idx="36018">
                  <c:v>-3.687124E-3</c:v>
                </c:pt>
                <c:pt idx="36019">
                  <c:v>-5.1306169999999996E-3</c:v>
                </c:pt>
                <c:pt idx="36020">
                  <c:v>-2.2081299999999999E-4</c:v>
                </c:pt>
                <c:pt idx="36021">
                  <c:v>-2.7564289999999999E-3</c:v>
                </c:pt>
                <c:pt idx="36022">
                  <c:v>-1.682909E-3</c:v>
                </c:pt>
                <c:pt idx="36023">
                  <c:v>-7.025094E-3</c:v>
                </c:pt>
                <c:pt idx="36024">
                  <c:v>5.7396900000000002E-4</c:v>
                </c:pt>
                <c:pt idx="36025">
                  <c:v>-3.8285150000000002E-3</c:v>
                </c:pt>
                <c:pt idx="36026">
                  <c:v>-4.4983009999999997E-3</c:v>
                </c:pt>
                <c:pt idx="36027">
                  <c:v>-2.2416649999999999E-3</c:v>
                </c:pt>
                <c:pt idx="36028">
                  <c:v>-5.4513069999999999E-3</c:v>
                </c:pt>
                <c:pt idx="36029">
                  <c:v>-5.4572539999999999E-3</c:v>
                </c:pt>
                <c:pt idx="36030">
                  <c:v>-2.34242E-3</c:v>
                </c:pt>
                <c:pt idx="36031">
                  <c:v>-2.4387050000000002E-3</c:v>
                </c:pt>
                <c:pt idx="36032">
                  <c:v>-2.7673400000000001E-3</c:v>
                </c:pt>
                <c:pt idx="36033">
                  <c:v>-3.7907689999999998E-3</c:v>
                </c:pt>
                <c:pt idx="36034">
                  <c:v>-1.9774219999999999E-3</c:v>
                </c:pt>
                <c:pt idx="36035">
                  <c:v>-8.297858E-3</c:v>
                </c:pt>
                <c:pt idx="36036" formatCode="0.00E+00">
                  <c:v>-6.0967200000000001E-5</c:v>
                </c:pt>
                <c:pt idx="36037">
                  <c:v>-1.4476599999999999E-3</c:v>
                </c:pt>
                <c:pt idx="36038">
                  <c:v>-6.1028649999999999E-3</c:v>
                </c:pt>
                <c:pt idx="36039">
                  <c:v>-3.003478E-3</c:v>
                </c:pt>
                <c:pt idx="36040">
                  <c:v>1.1190950000000001E-3</c:v>
                </c:pt>
                <c:pt idx="36041">
                  <c:v>-4.0463740000000002E-3</c:v>
                </c:pt>
                <c:pt idx="36042">
                  <c:v>-2.478039E-3</c:v>
                </c:pt>
                <c:pt idx="36043">
                  <c:v>-2.1944579999999998E-3</c:v>
                </c:pt>
                <c:pt idx="36044">
                  <c:v>-5.5045010000000002E-3</c:v>
                </c:pt>
                <c:pt idx="36045">
                  <c:v>-3.7160790000000002E-3</c:v>
                </c:pt>
                <c:pt idx="36046">
                  <c:v>8.0996300000000002E-4</c:v>
                </c:pt>
                <c:pt idx="36047">
                  <c:v>-4.0018110000000001E-3</c:v>
                </c:pt>
                <c:pt idx="36048">
                  <c:v>-7.9669920000000009E-3</c:v>
                </c:pt>
                <c:pt idx="36049">
                  <c:v>-2.5198759999999999E-3</c:v>
                </c:pt>
                <c:pt idx="36050">
                  <c:v>-1.9984299999999998E-3</c:v>
                </c:pt>
                <c:pt idx="36051">
                  <c:v>-1.1749489E-2</c:v>
                </c:pt>
                <c:pt idx="36052">
                  <c:v>-2.7179119999999998E-3</c:v>
                </c:pt>
                <c:pt idx="36053">
                  <c:v>2.5788849999999999E-3</c:v>
                </c:pt>
                <c:pt idx="36054">
                  <c:v>-8.6378170000000008E-3</c:v>
                </c:pt>
                <c:pt idx="36055">
                  <c:v>-6.923439E-3</c:v>
                </c:pt>
                <c:pt idx="36056">
                  <c:v>-8.6155200000000002E-4</c:v>
                </c:pt>
                <c:pt idx="36057">
                  <c:v>-5.1527329999999996E-3</c:v>
                </c:pt>
                <c:pt idx="36058">
                  <c:v>-3.8640290000000002E-3</c:v>
                </c:pt>
                <c:pt idx="36059">
                  <c:v>-4.9468469999999999E-3</c:v>
                </c:pt>
                <c:pt idx="36060">
                  <c:v>-3.8506899999999999E-3</c:v>
                </c:pt>
                <c:pt idx="36061">
                  <c:v>-5.1396829999999999E-3</c:v>
                </c:pt>
                <c:pt idx="36062">
                  <c:v>-8.3589130000000008E-3</c:v>
                </c:pt>
                <c:pt idx="36063">
                  <c:v>-4.9985710000000003E-3</c:v>
                </c:pt>
                <c:pt idx="36064">
                  <c:v>-9.7587049999999995E-3</c:v>
                </c:pt>
                <c:pt idx="36065">
                  <c:v>-8.0259330000000007E-3</c:v>
                </c:pt>
                <c:pt idx="36066">
                  <c:v>-7.2469589999999999E-3</c:v>
                </c:pt>
                <c:pt idx="36067">
                  <c:v>-8.6411720000000008E-3</c:v>
                </c:pt>
                <c:pt idx="36068">
                  <c:v>-1.0225751999999999E-2</c:v>
                </c:pt>
                <c:pt idx="36069">
                  <c:v>-2.8084109999999998E-3</c:v>
                </c:pt>
                <c:pt idx="36070">
                  <c:v>-8.7131719999999999E-3</c:v>
                </c:pt>
                <c:pt idx="36071">
                  <c:v>-8.969355E-3</c:v>
                </c:pt>
                <c:pt idx="36072">
                  <c:v>-2.69841E-3</c:v>
                </c:pt>
                <c:pt idx="36073">
                  <c:v>-4.9150970000000002E-3</c:v>
                </c:pt>
                <c:pt idx="36074">
                  <c:v>-5.8160449999999997E-3</c:v>
                </c:pt>
                <c:pt idx="36075">
                  <c:v>-2.8072269999999998E-3</c:v>
                </c:pt>
                <c:pt idx="36076">
                  <c:v>-7.9007890000000001E-3</c:v>
                </c:pt>
                <c:pt idx="36077">
                  <c:v>-5.4004179999999997E-3</c:v>
                </c:pt>
                <c:pt idx="36078">
                  <c:v>-1.0823945999999999E-2</c:v>
                </c:pt>
                <c:pt idx="36079">
                  <c:v>-1.1318228E-2</c:v>
                </c:pt>
                <c:pt idx="36080">
                  <c:v>-7.9298890000000007E-3</c:v>
                </c:pt>
                <c:pt idx="36081">
                  <c:v>-1.155019E-2</c:v>
                </c:pt>
                <c:pt idx="36082">
                  <c:v>-1.3927200000000001E-2</c:v>
                </c:pt>
                <c:pt idx="36083">
                  <c:v>-1.4731808000000001E-2</c:v>
                </c:pt>
                <c:pt idx="36084">
                  <c:v>-9.6848520000000007E-3</c:v>
                </c:pt>
                <c:pt idx="36085">
                  <c:v>-1.1325767E-2</c:v>
                </c:pt>
                <c:pt idx="36086">
                  <c:v>-8.9409069999999997E-3</c:v>
                </c:pt>
                <c:pt idx="36087">
                  <c:v>-9.6399039999999995E-3</c:v>
                </c:pt>
                <c:pt idx="36088">
                  <c:v>-1.4665022E-2</c:v>
                </c:pt>
                <c:pt idx="36089">
                  <c:v>-9.4115999999999991E-3</c:v>
                </c:pt>
                <c:pt idx="36090">
                  <c:v>-1.1287264999999999E-2</c:v>
                </c:pt>
                <c:pt idx="36091">
                  <c:v>-9.4686879999999994E-3</c:v>
                </c:pt>
                <c:pt idx="36092">
                  <c:v>-1.2703895999999999E-2</c:v>
                </c:pt>
                <c:pt idx="36093">
                  <c:v>-1.1468137E-2</c:v>
                </c:pt>
                <c:pt idx="36094">
                  <c:v>-1.2885737E-2</c:v>
                </c:pt>
                <c:pt idx="36095">
                  <c:v>-1.3927692E-2</c:v>
                </c:pt>
                <c:pt idx="36096">
                  <c:v>-1.4582562E-2</c:v>
                </c:pt>
                <c:pt idx="36097">
                  <c:v>-9.8443999999999997E-3</c:v>
                </c:pt>
                <c:pt idx="36098">
                  <c:v>-1.8451735E-2</c:v>
                </c:pt>
                <c:pt idx="36099">
                  <c:v>-9.0071260000000007E-3</c:v>
                </c:pt>
                <c:pt idx="36100">
                  <c:v>-1.0020991999999999E-2</c:v>
                </c:pt>
                <c:pt idx="36101">
                  <c:v>-2.0798885999999999E-2</c:v>
                </c:pt>
                <c:pt idx="36102">
                  <c:v>-1.5076285E-2</c:v>
                </c:pt>
                <c:pt idx="36103">
                  <c:v>-1.288454E-2</c:v>
                </c:pt>
                <c:pt idx="36104">
                  <c:v>-1.9050023999999999E-2</c:v>
                </c:pt>
                <c:pt idx="36105">
                  <c:v>-1.1955886000000001E-2</c:v>
                </c:pt>
                <c:pt idx="36106">
                  <c:v>-1.8693686000000001E-2</c:v>
                </c:pt>
                <c:pt idx="36107">
                  <c:v>-1.6608054000000001E-2</c:v>
                </c:pt>
                <c:pt idx="36108">
                  <c:v>-1.2824235E-2</c:v>
                </c:pt>
                <c:pt idx="36109">
                  <c:v>-1.8604808E-2</c:v>
                </c:pt>
                <c:pt idx="36110">
                  <c:v>-1.5046825999999999E-2</c:v>
                </c:pt>
                <c:pt idx="36111">
                  <c:v>-1.5095681E-2</c:v>
                </c:pt>
                <c:pt idx="36112">
                  <c:v>-1.9607606999999999E-2</c:v>
                </c:pt>
                <c:pt idx="36113">
                  <c:v>-1.7848181000000001E-2</c:v>
                </c:pt>
                <c:pt idx="36114">
                  <c:v>-2.1389386E-2</c:v>
                </c:pt>
                <c:pt idx="36115">
                  <c:v>-1.9473747999999999E-2</c:v>
                </c:pt>
                <c:pt idx="36116">
                  <c:v>-1.9424747999999999E-2</c:v>
                </c:pt>
                <c:pt idx="36117">
                  <c:v>-2.2301720000000001E-2</c:v>
                </c:pt>
                <c:pt idx="36118">
                  <c:v>-2.2559781000000001E-2</c:v>
                </c:pt>
                <c:pt idx="36119">
                  <c:v>-2.5317814000000001E-2</c:v>
                </c:pt>
                <c:pt idx="36120">
                  <c:v>-2.2483412000000001E-2</c:v>
                </c:pt>
                <c:pt idx="36121">
                  <c:v>-2.4870275000000001E-2</c:v>
                </c:pt>
                <c:pt idx="36122">
                  <c:v>-1.9096539999999999E-2</c:v>
                </c:pt>
                <c:pt idx="36123">
                  <c:v>-1.9870196E-2</c:v>
                </c:pt>
                <c:pt idx="36124">
                  <c:v>-2.4825539000000001E-2</c:v>
                </c:pt>
                <c:pt idx="36125">
                  <c:v>-1.8972004000000001E-2</c:v>
                </c:pt>
                <c:pt idx="36126">
                  <c:v>-2.3763561999999998E-2</c:v>
                </c:pt>
                <c:pt idx="36127">
                  <c:v>-2.2945081999999999E-2</c:v>
                </c:pt>
                <c:pt idx="36128">
                  <c:v>-2.0609489000000002E-2</c:v>
                </c:pt>
                <c:pt idx="36129">
                  <c:v>-2.1751611000000001E-2</c:v>
                </c:pt>
                <c:pt idx="36130">
                  <c:v>-1.9561426999999999E-2</c:v>
                </c:pt>
                <c:pt idx="36131">
                  <c:v>-2.0247458999999999E-2</c:v>
                </c:pt>
                <c:pt idx="36132">
                  <c:v>-2.123709E-2</c:v>
                </c:pt>
                <c:pt idx="36133">
                  <c:v>-2.005709E-2</c:v>
                </c:pt>
                <c:pt idx="36134">
                  <c:v>-2.3144492999999999E-2</c:v>
                </c:pt>
                <c:pt idx="36135">
                  <c:v>-2.2666780000000001E-2</c:v>
                </c:pt>
                <c:pt idx="36136">
                  <c:v>-2.2452929999999999E-2</c:v>
                </c:pt>
                <c:pt idx="36137">
                  <c:v>-2.2841622999999998E-2</c:v>
                </c:pt>
                <c:pt idx="36138">
                  <c:v>-1.8668981000000001E-2</c:v>
                </c:pt>
                <c:pt idx="36139">
                  <c:v>-1.968462E-2</c:v>
                </c:pt>
                <c:pt idx="36140">
                  <c:v>-2.5366208000000001E-2</c:v>
                </c:pt>
                <c:pt idx="36141">
                  <c:v>-1.9575255E-2</c:v>
                </c:pt>
                <c:pt idx="36142">
                  <c:v>-1.9601087999999999E-2</c:v>
                </c:pt>
                <c:pt idx="36143">
                  <c:v>-1.9474063E-2</c:v>
                </c:pt>
                <c:pt idx="36144">
                  <c:v>-2.0411762999999999E-2</c:v>
                </c:pt>
                <c:pt idx="36145">
                  <c:v>-2.2411566000000001E-2</c:v>
                </c:pt>
                <c:pt idx="36146">
                  <c:v>-3.0360036999999999E-2</c:v>
                </c:pt>
                <c:pt idx="36147">
                  <c:v>-2.1734779999999999E-2</c:v>
                </c:pt>
                <c:pt idx="36148">
                  <c:v>-1.8416480999999998E-2</c:v>
                </c:pt>
                <c:pt idx="36149">
                  <c:v>-2.3830510999999999E-2</c:v>
                </c:pt>
                <c:pt idx="36150">
                  <c:v>-2.8001819000000001E-2</c:v>
                </c:pt>
                <c:pt idx="36151">
                  <c:v>-2.1648891E-2</c:v>
                </c:pt>
                <c:pt idx="36152">
                  <c:v>-2.7617302E-2</c:v>
                </c:pt>
                <c:pt idx="36153">
                  <c:v>-2.3224446999999999E-2</c:v>
                </c:pt>
                <c:pt idx="36154">
                  <c:v>-3.1166526E-2</c:v>
                </c:pt>
                <c:pt idx="36155">
                  <c:v>-2.4042523E-2</c:v>
                </c:pt>
                <c:pt idx="36156">
                  <c:v>-1.7331358000000002E-2</c:v>
                </c:pt>
                <c:pt idx="36157">
                  <c:v>-3.706222E-2</c:v>
                </c:pt>
                <c:pt idx="36158">
                  <c:v>-2.1111218000000001E-2</c:v>
                </c:pt>
                <c:pt idx="36159">
                  <c:v>-2.7401986E-2</c:v>
                </c:pt>
                <c:pt idx="36160">
                  <c:v>-2.7602254999999999E-2</c:v>
                </c:pt>
                <c:pt idx="36161">
                  <c:v>-2.0257418999999999E-2</c:v>
                </c:pt>
                <c:pt idx="36162">
                  <c:v>-2.7631180000000002E-2</c:v>
                </c:pt>
                <c:pt idx="36163">
                  <c:v>-2.9540629999999998E-2</c:v>
                </c:pt>
                <c:pt idx="36164">
                  <c:v>-2.9971530999999999E-2</c:v>
                </c:pt>
                <c:pt idx="36165">
                  <c:v>-2.484308E-2</c:v>
                </c:pt>
                <c:pt idx="36166">
                  <c:v>-3.3055200999999999E-2</c:v>
                </c:pt>
                <c:pt idx="36167">
                  <c:v>-2.8847856000000002E-2</c:v>
                </c:pt>
                <c:pt idx="36168">
                  <c:v>-2.6716797E-2</c:v>
                </c:pt>
                <c:pt idx="36169">
                  <c:v>-3.4846306000000001E-2</c:v>
                </c:pt>
                <c:pt idx="36170">
                  <c:v>-3.0209742000000001E-2</c:v>
                </c:pt>
                <c:pt idx="36171">
                  <c:v>-3.0707822999999999E-2</c:v>
                </c:pt>
                <c:pt idx="36172">
                  <c:v>-3.4042365999999998E-2</c:v>
                </c:pt>
                <c:pt idx="36173">
                  <c:v>-3.0963253E-2</c:v>
                </c:pt>
                <c:pt idx="36174">
                  <c:v>-2.8035909000000001E-2</c:v>
                </c:pt>
                <c:pt idx="36175">
                  <c:v>-3.2675821000000001E-2</c:v>
                </c:pt>
                <c:pt idx="36176">
                  <c:v>-3.4527782E-2</c:v>
                </c:pt>
                <c:pt idx="36177">
                  <c:v>-3.6504215999999999E-2</c:v>
                </c:pt>
                <c:pt idx="36178">
                  <c:v>-2.7863326000000001E-2</c:v>
                </c:pt>
                <c:pt idx="36179">
                  <c:v>-3.3152595E-2</c:v>
                </c:pt>
                <c:pt idx="36180">
                  <c:v>-3.8767337999999998E-2</c:v>
                </c:pt>
                <c:pt idx="36181">
                  <c:v>-3.0775677000000001E-2</c:v>
                </c:pt>
                <c:pt idx="36182">
                  <c:v>-2.9421728000000001E-2</c:v>
                </c:pt>
                <c:pt idx="36183">
                  <c:v>-3.7415444999999999E-2</c:v>
                </c:pt>
                <c:pt idx="36184">
                  <c:v>-3.4042283999999999E-2</c:v>
                </c:pt>
                <c:pt idx="36185">
                  <c:v>-3.4863308000000003E-2</c:v>
                </c:pt>
                <c:pt idx="36186">
                  <c:v>-3.8364831000000002E-2</c:v>
                </c:pt>
                <c:pt idx="36187">
                  <c:v>-4.0145545999999997E-2</c:v>
                </c:pt>
                <c:pt idx="36188">
                  <c:v>-3.4882604999999997E-2</c:v>
                </c:pt>
                <c:pt idx="36189">
                  <c:v>-4.1191763999999999E-2</c:v>
                </c:pt>
                <c:pt idx="36190">
                  <c:v>-3.7490502000000002E-2</c:v>
                </c:pt>
                <c:pt idx="36191">
                  <c:v>-3.5794672E-2</c:v>
                </c:pt>
                <c:pt idx="36192">
                  <c:v>-3.9584349999999997E-2</c:v>
                </c:pt>
                <c:pt idx="36193">
                  <c:v>-3.6796375999999999E-2</c:v>
                </c:pt>
                <c:pt idx="36194">
                  <c:v>-3.8105584999999997E-2</c:v>
                </c:pt>
                <c:pt idx="36195">
                  <c:v>-4.4798400000000002E-2</c:v>
                </c:pt>
                <c:pt idx="36196">
                  <c:v>-4.4884685000000001E-2</c:v>
                </c:pt>
                <c:pt idx="36197">
                  <c:v>-4.2089163999999998E-2</c:v>
                </c:pt>
                <c:pt idx="36198">
                  <c:v>-4.3318216E-2</c:v>
                </c:pt>
                <c:pt idx="36199">
                  <c:v>-4.5240160000000001E-2</c:v>
                </c:pt>
                <c:pt idx="36200">
                  <c:v>-4.5628715E-2</c:v>
                </c:pt>
                <c:pt idx="36201">
                  <c:v>-4.6259045999999998E-2</c:v>
                </c:pt>
                <c:pt idx="36202">
                  <c:v>-4.7591957999999997E-2</c:v>
                </c:pt>
                <c:pt idx="36203">
                  <c:v>-4.9711362000000002E-2</c:v>
                </c:pt>
                <c:pt idx="36204">
                  <c:v>-5.3348709000000001E-2</c:v>
                </c:pt>
                <c:pt idx="36205">
                  <c:v>-5.0058252999999997E-2</c:v>
                </c:pt>
                <c:pt idx="36206">
                  <c:v>-5.0540282999999998E-2</c:v>
                </c:pt>
                <c:pt idx="36207">
                  <c:v>-5.2554089999999998E-2</c:v>
                </c:pt>
                <c:pt idx="36208">
                  <c:v>-5.1988434E-2</c:v>
                </c:pt>
                <c:pt idx="36209">
                  <c:v>-5.3363020999999997E-2</c:v>
                </c:pt>
                <c:pt idx="36210">
                  <c:v>-5.0679888999999999E-2</c:v>
                </c:pt>
                <c:pt idx="36211">
                  <c:v>-5.8655914000000003E-2</c:v>
                </c:pt>
                <c:pt idx="36212">
                  <c:v>-5.6544293000000002E-2</c:v>
                </c:pt>
                <c:pt idx="36213">
                  <c:v>-5.5706363000000002E-2</c:v>
                </c:pt>
                <c:pt idx="36214">
                  <c:v>-4.9605861000000001E-2</c:v>
                </c:pt>
                <c:pt idx="36215">
                  <c:v>-5.5455822000000002E-2</c:v>
                </c:pt>
                <c:pt idx="36216">
                  <c:v>-5.9053488000000001E-2</c:v>
                </c:pt>
                <c:pt idx="36217">
                  <c:v>-5.3856041E-2</c:v>
                </c:pt>
                <c:pt idx="36218">
                  <c:v>-5.6714945000000003E-2</c:v>
                </c:pt>
                <c:pt idx="36219">
                  <c:v>-6.2292565000000001E-2</c:v>
                </c:pt>
                <c:pt idx="36220">
                  <c:v>-6.1341281999999997E-2</c:v>
                </c:pt>
                <c:pt idx="36221">
                  <c:v>-5.3345069000000002E-2</c:v>
                </c:pt>
                <c:pt idx="36222">
                  <c:v>-5.5702231999999997E-2</c:v>
                </c:pt>
                <c:pt idx="36223">
                  <c:v>-5.8434597999999997E-2</c:v>
                </c:pt>
                <c:pt idx="36224">
                  <c:v>-5.7096626999999997E-2</c:v>
                </c:pt>
                <c:pt idx="36225">
                  <c:v>-6.0119583999999997E-2</c:v>
                </c:pt>
                <c:pt idx="36226">
                  <c:v>-6.2252245999999997E-2</c:v>
                </c:pt>
                <c:pt idx="36227">
                  <c:v>-6.2715365999999995E-2</c:v>
                </c:pt>
                <c:pt idx="36228">
                  <c:v>-5.5545076999999998E-2</c:v>
                </c:pt>
                <c:pt idx="36229">
                  <c:v>-6.3762485999999993E-2</c:v>
                </c:pt>
                <c:pt idx="36230">
                  <c:v>-6.2241553999999998E-2</c:v>
                </c:pt>
                <c:pt idx="36231">
                  <c:v>-5.5665727999999998E-2</c:v>
                </c:pt>
                <c:pt idx="36232">
                  <c:v>-6.5483205000000003E-2</c:v>
                </c:pt>
                <c:pt idx="36233">
                  <c:v>-6.0110055000000003E-2</c:v>
                </c:pt>
                <c:pt idx="36234">
                  <c:v>-5.4696913999999999E-2</c:v>
                </c:pt>
                <c:pt idx="36235">
                  <c:v>-5.8815680000000002E-2</c:v>
                </c:pt>
                <c:pt idx="36236">
                  <c:v>-6.1897222000000002E-2</c:v>
                </c:pt>
                <c:pt idx="36237">
                  <c:v>-5.7998475000000001E-2</c:v>
                </c:pt>
                <c:pt idx="36238">
                  <c:v>-5.9532989000000001E-2</c:v>
                </c:pt>
                <c:pt idx="36239">
                  <c:v>-6.8399875999999998E-2</c:v>
                </c:pt>
                <c:pt idx="36240">
                  <c:v>-5.9269492E-2</c:v>
                </c:pt>
                <c:pt idx="36241">
                  <c:v>-5.6472546999999998E-2</c:v>
                </c:pt>
                <c:pt idx="36242">
                  <c:v>-6.3326187000000006E-2</c:v>
                </c:pt>
                <c:pt idx="36243">
                  <c:v>-6.7107655000000002E-2</c:v>
                </c:pt>
                <c:pt idx="36244">
                  <c:v>-6.0525119000000002E-2</c:v>
                </c:pt>
                <c:pt idx="36245">
                  <c:v>-6.4459904999999998E-2</c:v>
                </c:pt>
                <c:pt idx="36246">
                  <c:v>-6.4504645999999999E-2</c:v>
                </c:pt>
                <c:pt idx="36247">
                  <c:v>-6.4614743000000002E-2</c:v>
                </c:pt>
                <c:pt idx="36248">
                  <c:v>-6.9791131000000006E-2</c:v>
                </c:pt>
                <c:pt idx="36249">
                  <c:v>-6.7788093999999993E-2</c:v>
                </c:pt>
                <c:pt idx="36250">
                  <c:v>-7.2396159000000002E-2</c:v>
                </c:pt>
                <c:pt idx="36251">
                  <c:v>-6.6806204999999994E-2</c:v>
                </c:pt>
                <c:pt idx="36252">
                  <c:v>-6.9805987E-2</c:v>
                </c:pt>
                <c:pt idx="36253">
                  <c:v>-7.3838413000000006E-2</c:v>
                </c:pt>
                <c:pt idx="36254">
                  <c:v>-6.7801027999999999E-2</c:v>
                </c:pt>
                <c:pt idx="36255">
                  <c:v>-7.1709237999999995E-2</c:v>
                </c:pt>
                <c:pt idx="36256">
                  <c:v>-7.6112508999999995E-2</c:v>
                </c:pt>
                <c:pt idx="36257">
                  <c:v>-7.7453926000000006E-2</c:v>
                </c:pt>
                <c:pt idx="36258">
                  <c:v>-7.0950225000000006E-2</c:v>
                </c:pt>
                <c:pt idx="36259">
                  <c:v>-7.5719453000000006E-2</c:v>
                </c:pt>
                <c:pt idx="36260">
                  <c:v>-7.9613261000000005E-2</c:v>
                </c:pt>
                <c:pt idx="36261">
                  <c:v>-7.6392478999999999E-2</c:v>
                </c:pt>
                <c:pt idx="36262">
                  <c:v>-8.3867177000000001E-2</c:v>
                </c:pt>
                <c:pt idx="36263">
                  <c:v>-8.4043376000000003E-2</c:v>
                </c:pt>
                <c:pt idx="36264">
                  <c:v>-7.7365234000000005E-2</c:v>
                </c:pt>
                <c:pt idx="36265">
                  <c:v>-8.3381950999999996E-2</c:v>
                </c:pt>
                <c:pt idx="36266">
                  <c:v>-8.5326052999999999E-2</c:v>
                </c:pt>
                <c:pt idx="36267">
                  <c:v>-8.4626533000000004E-2</c:v>
                </c:pt>
                <c:pt idx="36268">
                  <c:v>-8.6512855999999999E-2</c:v>
                </c:pt>
                <c:pt idx="36269">
                  <c:v>-8.6971186000000006E-2</c:v>
                </c:pt>
                <c:pt idx="36270">
                  <c:v>-9.3111633999999999E-2</c:v>
                </c:pt>
                <c:pt idx="36271">
                  <c:v>-9.4755649999999997E-2</c:v>
                </c:pt>
                <c:pt idx="36272">
                  <c:v>-8.8067382999999999E-2</c:v>
                </c:pt>
                <c:pt idx="36273">
                  <c:v>-9.5167964999999993E-2</c:v>
                </c:pt>
                <c:pt idx="36274">
                  <c:v>-9.8177068000000006E-2</c:v>
                </c:pt>
                <c:pt idx="36275">
                  <c:v>-9.7025104000000001E-2</c:v>
                </c:pt>
                <c:pt idx="36276">
                  <c:v>-9.8975866999999995E-2</c:v>
                </c:pt>
                <c:pt idx="36277">
                  <c:v>-9.7044020999999994E-2</c:v>
                </c:pt>
                <c:pt idx="36278">
                  <c:v>-0.101361535</c:v>
                </c:pt>
                <c:pt idx="36279">
                  <c:v>-9.6781671E-2</c:v>
                </c:pt>
                <c:pt idx="36280">
                  <c:v>-9.7130812999999996E-2</c:v>
                </c:pt>
                <c:pt idx="36281">
                  <c:v>-0.105052322</c:v>
                </c:pt>
                <c:pt idx="36282">
                  <c:v>-0.10278064000000001</c:v>
                </c:pt>
                <c:pt idx="36283">
                  <c:v>-0.100786768</c:v>
                </c:pt>
                <c:pt idx="36284">
                  <c:v>-0.107415915</c:v>
                </c:pt>
                <c:pt idx="36285">
                  <c:v>-0.10695215299999999</c:v>
                </c:pt>
                <c:pt idx="36286">
                  <c:v>-0.108763903</c:v>
                </c:pt>
                <c:pt idx="36287">
                  <c:v>-0.10819988699999999</c:v>
                </c:pt>
                <c:pt idx="36288">
                  <c:v>-0.105544448</c:v>
                </c:pt>
                <c:pt idx="36289">
                  <c:v>-0.112397596</c:v>
                </c:pt>
                <c:pt idx="36290">
                  <c:v>-0.113729976</c:v>
                </c:pt>
                <c:pt idx="36291">
                  <c:v>-0.106890231</c:v>
                </c:pt>
                <c:pt idx="36292">
                  <c:v>-0.103157543</c:v>
                </c:pt>
                <c:pt idx="36293">
                  <c:v>-0.112262636</c:v>
                </c:pt>
                <c:pt idx="36294">
                  <c:v>-0.12102364</c:v>
                </c:pt>
                <c:pt idx="36295">
                  <c:v>-0.116664007</c:v>
                </c:pt>
                <c:pt idx="36296">
                  <c:v>-0.118654184</c:v>
                </c:pt>
                <c:pt idx="36297">
                  <c:v>-0.114640452</c:v>
                </c:pt>
                <c:pt idx="36298">
                  <c:v>-0.10998018800000001</c:v>
                </c:pt>
                <c:pt idx="36299">
                  <c:v>-0.115091264</c:v>
                </c:pt>
                <c:pt idx="36300">
                  <c:v>-0.117058538</c:v>
                </c:pt>
                <c:pt idx="36301">
                  <c:v>-0.121133439</c:v>
                </c:pt>
                <c:pt idx="36302">
                  <c:v>-0.12113370699999999</c:v>
                </c:pt>
                <c:pt idx="36303">
                  <c:v>-0.11526007200000001</c:v>
                </c:pt>
                <c:pt idx="36304">
                  <c:v>-0.117995135</c:v>
                </c:pt>
                <c:pt idx="36305">
                  <c:v>-0.114021495</c:v>
                </c:pt>
                <c:pt idx="36306">
                  <c:v>-0.115873195</c:v>
                </c:pt>
                <c:pt idx="36307">
                  <c:v>-0.117140226</c:v>
                </c:pt>
                <c:pt idx="36308">
                  <c:v>-0.1176963</c:v>
                </c:pt>
                <c:pt idx="36309">
                  <c:v>-0.12480403499999999</c:v>
                </c:pt>
                <c:pt idx="36310">
                  <c:v>-0.12500376999999999</c:v>
                </c:pt>
                <c:pt idx="36311">
                  <c:v>-0.122920722</c:v>
                </c:pt>
                <c:pt idx="36312">
                  <c:v>-0.12042401</c:v>
                </c:pt>
                <c:pt idx="36313">
                  <c:v>-0.123927407</c:v>
                </c:pt>
                <c:pt idx="36314">
                  <c:v>-0.12950059799999999</c:v>
                </c:pt>
                <c:pt idx="36315">
                  <c:v>-0.12733230000000001</c:v>
                </c:pt>
                <c:pt idx="36316">
                  <c:v>-0.131038085</c:v>
                </c:pt>
                <c:pt idx="36317">
                  <c:v>-0.14265978300000001</c:v>
                </c:pt>
                <c:pt idx="36318">
                  <c:v>-0.136624262</c:v>
                </c:pt>
                <c:pt idx="36319">
                  <c:v>-0.12880106299999999</c:v>
                </c:pt>
                <c:pt idx="36320">
                  <c:v>-0.130453557</c:v>
                </c:pt>
                <c:pt idx="36321">
                  <c:v>-0.145677373</c:v>
                </c:pt>
                <c:pt idx="36322">
                  <c:v>-0.14208796600000001</c:v>
                </c:pt>
                <c:pt idx="36323">
                  <c:v>-0.14206661300000001</c:v>
                </c:pt>
                <c:pt idx="36324">
                  <c:v>-0.142928421</c:v>
                </c:pt>
                <c:pt idx="36325">
                  <c:v>-0.147196829</c:v>
                </c:pt>
                <c:pt idx="36326">
                  <c:v>-0.14428733299999999</c:v>
                </c:pt>
                <c:pt idx="36327">
                  <c:v>-0.14479014300000001</c:v>
                </c:pt>
                <c:pt idx="36328">
                  <c:v>-0.14701947600000001</c:v>
                </c:pt>
                <c:pt idx="36329">
                  <c:v>-0.14962489900000001</c:v>
                </c:pt>
                <c:pt idx="36330">
                  <c:v>-0.14922222499999999</c:v>
                </c:pt>
                <c:pt idx="36331">
                  <c:v>-0.15768750000000001</c:v>
                </c:pt>
                <c:pt idx="36332">
                  <c:v>-0.15803877999999999</c:v>
                </c:pt>
                <c:pt idx="36333">
                  <c:v>-0.152639002</c:v>
                </c:pt>
                <c:pt idx="36334">
                  <c:v>-0.15397751300000001</c:v>
                </c:pt>
                <c:pt idx="36335">
                  <c:v>-0.157720581</c:v>
                </c:pt>
                <c:pt idx="36336">
                  <c:v>-0.159902513</c:v>
                </c:pt>
                <c:pt idx="36337">
                  <c:v>-0.15826679799999999</c:v>
                </c:pt>
                <c:pt idx="36338">
                  <c:v>-0.15894705100000001</c:v>
                </c:pt>
                <c:pt idx="36339">
                  <c:v>-0.159585223</c:v>
                </c:pt>
                <c:pt idx="36340">
                  <c:v>-0.15676200400000001</c:v>
                </c:pt>
                <c:pt idx="36341">
                  <c:v>-0.161522895</c:v>
                </c:pt>
                <c:pt idx="36342">
                  <c:v>-0.163787931</c:v>
                </c:pt>
                <c:pt idx="36343">
                  <c:v>-0.16205027699999999</c:v>
                </c:pt>
                <c:pt idx="36344">
                  <c:v>-0.15977807299999999</c:v>
                </c:pt>
                <c:pt idx="36345">
                  <c:v>-0.16485032399999999</c:v>
                </c:pt>
                <c:pt idx="36346">
                  <c:v>-0.170444295</c:v>
                </c:pt>
                <c:pt idx="36347">
                  <c:v>-0.16593481600000001</c:v>
                </c:pt>
                <c:pt idx="36348">
                  <c:v>-0.16243648499999999</c:v>
                </c:pt>
                <c:pt idx="36349">
                  <c:v>-0.16962592300000001</c:v>
                </c:pt>
                <c:pt idx="36350">
                  <c:v>-0.17370508600000001</c:v>
                </c:pt>
                <c:pt idx="36351">
                  <c:v>-0.17182128099999999</c:v>
                </c:pt>
                <c:pt idx="36352">
                  <c:v>-0.16958635999999999</c:v>
                </c:pt>
                <c:pt idx="36353">
                  <c:v>-0.173281819</c:v>
                </c:pt>
                <c:pt idx="36354">
                  <c:v>-0.17605575900000001</c:v>
                </c:pt>
                <c:pt idx="36355">
                  <c:v>-0.17593132</c:v>
                </c:pt>
                <c:pt idx="36356">
                  <c:v>-0.17398214300000001</c:v>
                </c:pt>
                <c:pt idx="36357">
                  <c:v>-0.18172249200000001</c:v>
                </c:pt>
                <c:pt idx="36358">
                  <c:v>-0.181355238</c:v>
                </c:pt>
                <c:pt idx="36359">
                  <c:v>-0.179405391</c:v>
                </c:pt>
                <c:pt idx="36360">
                  <c:v>-0.183656335</c:v>
                </c:pt>
                <c:pt idx="36361">
                  <c:v>-0.18427520999999999</c:v>
                </c:pt>
                <c:pt idx="36362">
                  <c:v>-0.18201018899999999</c:v>
                </c:pt>
                <c:pt idx="36363">
                  <c:v>-0.18276768900000001</c:v>
                </c:pt>
                <c:pt idx="36364">
                  <c:v>-0.18329100300000001</c:v>
                </c:pt>
                <c:pt idx="36365">
                  <c:v>-0.18146348000000001</c:v>
                </c:pt>
                <c:pt idx="36366">
                  <c:v>-0.18372291299999999</c:v>
                </c:pt>
                <c:pt idx="36367">
                  <c:v>-0.19392025500000001</c:v>
                </c:pt>
                <c:pt idx="36368">
                  <c:v>-0.19198200100000001</c:v>
                </c:pt>
                <c:pt idx="36369">
                  <c:v>-0.19253890200000001</c:v>
                </c:pt>
                <c:pt idx="36370">
                  <c:v>-0.19227312499999999</c:v>
                </c:pt>
                <c:pt idx="36371">
                  <c:v>-0.19068311199999999</c:v>
                </c:pt>
                <c:pt idx="36372">
                  <c:v>-0.19187009299999999</c:v>
                </c:pt>
                <c:pt idx="36373">
                  <c:v>-0.19856618300000001</c:v>
                </c:pt>
                <c:pt idx="36374">
                  <c:v>-0.196347773</c:v>
                </c:pt>
                <c:pt idx="36375">
                  <c:v>-0.19077560299999999</c:v>
                </c:pt>
                <c:pt idx="36376">
                  <c:v>-0.20288604499999999</c:v>
                </c:pt>
                <c:pt idx="36377">
                  <c:v>-0.20498482900000001</c:v>
                </c:pt>
                <c:pt idx="36378">
                  <c:v>-0.19390554700000001</c:v>
                </c:pt>
                <c:pt idx="36379">
                  <c:v>-0.21098581</c:v>
                </c:pt>
                <c:pt idx="36380">
                  <c:v>-0.196399674</c:v>
                </c:pt>
                <c:pt idx="36381">
                  <c:v>-0.19682313500000001</c:v>
                </c:pt>
                <c:pt idx="36382">
                  <c:v>-0.207380176</c:v>
                </c:pt>
                <c:pt idx="36383">
                  <c:v>-0.200664446</c:v>
                </c:pt>
                <c:pt idx="36384">
                  <c:v>-0.20054327</c:v>
                </c:pt>
                <c:pt idx="36385">
                  <c:v>-0.204955146</c:v>
                </c:pt>
                <c:pt idx="36386">
                  <c:v>-0.208583981</c:v>
                </c:pt>
                <c:pt idx="36387">
                  <c:v>-0.20059131099999999</c:v>
                </c:pt>
                <c:pt idx="36388">
                  <c:v>-0.20035961299999999</c:v>
                </c:pt>
                <c:pt idx="36389">
                  <c:v>-0.206493333</c:v>
                </c:pt>
                <c:pt idx="36390">
                  <c:v>-0.20312683300000001</c:v>
                </c:pt>
                <c:pt idx="36391">
                  <c:v>-0.199858487</c:v>
                </c:pt>
                <c:pt idx="36392">
                  <c:v>-0.20847328000000001</c:v>
                </c:pt>
                <c:pt idx="36393">
                  <c:v>-0.21013084100000001</c:v>
                </c:pt>
                <c:pt idx="36394">
                  <c:v>-0.20908314</c:v>
                </c:pt>
                <c:pt idx="36395">
                  <c:v>-0.19995991900000001</c:v>
                </c:pt>
                <c:pt idx="36396">
                  <c:v>-0.20745591799999999</c:v>
                </c:pt>
                <c:pt idx="36397">
                  <c:v>-0.20110554999999999</c:v>
                </c:pt>
                <c:pt idx="36398">
                  <c:v>-0.21725256700000001</c:v>
                </c:pt>
                <c:pt idx="36399">
                  <c:v>-0.20902064400000001</c:v>
                </c:pt>
                <c:pt idx="36400">
                  <c:v>-0.20963743300000001</c:v>
                </c:pt>
                <c:pt idx="36401">
                  <c:v>-0.21740600500000001</c:v>
                </c:pt>
                <c:pt idx="36402">
                  <c:v>-0.22233657500000001</c:v>
                </c:pt>
                <c:pt idx="36403">
                  <c:v>-0.20639117100000001</c:v>
                </c:pt>
                <c:pt idx="36404">
                  <c:v>-0.215924755</c:v>
                </c:pt>
                <c:pt idx="36405">
                  <c:v>-0.22680345199999999</c:v>
                </c:pt>
                <c:pt idx="36406">
                  <c:v>-0.22433151300000001</c:v>
                </c:pt>
                <c:pt idx="36407">
                  <c:v>-0.219438568</c:v>
                </c:pt>
                <c:pt idx="36408">
                  <c:v>-0.229043782</c:v>
                </c:pt>
                <c:pt idx="36409">
                  <c:v>-0.21989579500000001</c:v>
                </c:pt>
                <c:pt idx="36410">
                  <c:v>-0.22766183300000001</c:v>
                </c:pt>
                <c:pt idx="36411">
                  <c:v>-0.23461528100000001</c:v>
                </c:pt>
                <c:pt idx="36412">
                  <c:v>-0.23046475599999999</c:v>
                </c:pt>
                <c:pt idx="36413">
                  <c:v>-0.23784807299999999</c:v>
                </c:pt>
                <c:pt idx="36414">
                  <c:v>-0.236662969</c:v>
                </c:pt>
                <c:pt idx="36415">
                  <c:v>-0.227245897</c:v>
                </c:pt>
                <c:pt idx="36416">
                  <c:v>-0.23384095699999999</c:v>
                </c:pt>
                <c:pt idx="36417">
                  <c:v>-0.23556871700000001</c:v>
                </c:pt>
                <c:pt idx="36418">
                  <c:v>-0.23733253800000001</c:v>
                </c:pt>
                <c:pt idx="36419">
                  <c:v>-0.24488633900000001</c:v>
                </c:pt>
                <c:pt idx="36420">
                  <c:v>-0.245237872</c:v>
                </c:pt>
                <c:pt idx="36421">
                  <c:v>-0.244345069</c:v>
                </c:pt>
                <c:pt idx="36422">
                  <c:v>-0.24180707300000001</c:v>
                </c:pt>
                <c:pt idx="36423">
                  <c:v>-0.24619574799999999</c:v>
                </c:pt>
                <c:pt idx="36424">
                  <c:v>-0.25118544700000001</c:v>
                </c:pt>
                <c:pt idx="36425">
                  <c:v>-0.252718687</c:v>
                </c:pt>
                <c:pt idx="36426">
                  <c:v>-0.248111159</c:v>
                </c:pt>
                <c:pt idx="36427">
                  <c:v>-0.24932384499999999</c:v>
                </c:pt>
                <c:pt idx="36428">
                  <c:v>-0.25093558399999999</c:v>
                </c:pt>
                <c:pt idx="36429">
                  <c:v>-0.25454002599999997</c:v>
                </c:pt>
                <c:pt idx="36430">
                  <c:v>-0.25255754600000002</c:v>
                </c:pt>
                <c:pt idx="36431">
                  <c:v>-0.25196063499999999</c:v>
                </c:pt>
                <c:pt idx="36432">
                  <c:v>-0.25311777000000002</c:v>
                </c:pt>
                <c:pt idx="36433">
                  <c:v>-0.25920471499999997</c:v>
                </c:pt>
                <c:pt idx="36434">
                  <c:v>-0.25790455899999998</c:v>
                </c:pt>
                <c:pt idx="36435">
                  <c:v>-0.25736421300000001</c:v>
                </c:pt>
                <c:pt idx="36436">
                  <c:v>-0.25531545300000003</c:v>
                </c:pt>
                <c:pt idx="36437">
                  <c:v>-0.26166033700000002</c:v>
                </c:pt>
                <c:pt idx="36438">
                  <c:v>-0.26045528099999998</c:v>
                </c:pt>
                <c:pt idx="36439">
                  <c:v>-0.25645119</c:v>
                </c:pt>
                <c:pt idx="36440">
                  <c:v>-0.25869196700000002</c:v>
                </c:pt>
                <c:pt idx="36441">
                  <c:v>-0.25782701400000002</c:v>
                </c:pt>
                <c:pt idx="36442">
                  <c:v>-0.26205530799999999</c:v>
                </c:pt>
                <c:pt idx="36443">
                  <c:v>-0.26526719300000001</c:v>
                </c:pt>
                <c:pt idx="36444">
                  <c:v>-0.26144209499999999</c:v>
                </c:pt>
                <c:pt idx="36445">
                  <c:v>-0.25663763299999998</c:v>
                </c:pt>
                <c:pt idx="36446">
                  <c:v>-0.26022198800000002</c:v>
                </c:pt>
                <c:pt idx="36447">
                  <c:v>-0.25558420999999998</c:v>
                </c:pt>
                <c:pt idx="36448">
                  <c:v>-0.26125034699999999</c:v>
                </c:pt>
                <c:pt idx="36449">
                  <c:v>-0.263763517</c:v>
                </c:pt>
                <c:pt idx="36450">
                  <c:v>-0.25442355900000002</c:v>
                </c:pt>
                <c:pt idx="36451">
                  <c:v>-0.26163604899999998</c:v>
                </c:pt>
                <c:pt idx="36452">
                  <c:v>-0.26303392599999997</c:v>
                </c:pt>
                <c:pt idx="36453">
                  <c:v>-0.255689412</c:v>
                </c:pt>
                <c:pt idx="36454">
                  <c:v>-0.25597703500000002</c:v>
                </c:pt>
                <c:pt idx="36455">
                  <c:v>-0.26410001500000002</c:v>
                </c:pt>
                <c:pt idx="36456">
                  <c:v>-0.262641132</c:v>
                </c:pt>
                <c:pt idx="36457">
                  <c:v>-0.25699141599999997</c:v>
                </c:pt>
                <c:pt idx="36458">
                  <c:v>-0.25798156900000002</c:v>
                </c:pt>
                <c:pt idx="36459">
                  <c:v>-0.25988557899999998</c:v>
                </c:pt>
                <c:pt idx="36460">
                  <c:v>-0.26399245900000001</c:v>
                </c:pt>
                <c:pt idx="36461">
                  <c:v>-0.26210030899999998</c:v>
                </c:pt>
                <c:pt idx="36462">
                  <c:v>-0.25872635799999999</c:v>
                </c:pt>
                <c:pt idx="36463">
                  <c:v>-0.261989951</c:v>
                </c:pt>
                <c:pt idx="36464">
                  <c:v>-0.263531089</c:v>
                </c:pt>
                <c:pt idx="36465">
                  <c:v>-0.26190087200000001</c:v>
                </c:pt>
                <c:pt idx="36466">
                  <c:v>-0.25761053</c:v>
                </c:pt>
                <c:pt idx="36467">
                  <c:v>-0.26068627799999999</c:v>
                </c:pt>
                <c:pt idx="36468">
                  <c:v>-0.26357635899999998</c:v>
                </c:pt>
                <c:pt idx="36469">
                  <c:v>-0.26469832700000001</c:v>
                </c:pt>
                <c:pt idx="36470">
                  <c:v>-0.26425996400000001</c:v>
                </c:pt>
                <c:pt idx="36471">
                  <c:v>-0.25673863299999999</c:v>
                </c:pt>
                <c:pt idx="36472">
                  <c:v>-0.26185083399999998</c:v>
                </c:pt>
                <c:pt idx="36473">
                  <c:v>-0.26678016799999998</c:v>
                </c:pt>
                <c:pt idx="36474">
                  <c:v>-0.26339235900000002</c:v>
                </c:pt>
                <c:pt idx="36475">
                  <c:v>-0.265431315</c:v>
                </c:pt>
                <c:pt idx="36476">
                  <c:v>-0.25786235899999999</c:v>
                </c:pt>
                <c:pt idx="36477">
                  <c:v>-0.272706538</c:v>
                </c:pt>
                <c:pt idx="36478">
                  <c:v>-0.26864254500000001</c:v>
                </c:pt>
                <c:pt idx="36479">
                  <c:v>-0.264906168</c:v>
                </c:pt>
                <c:pt idx="36480">
                  <c:v>-0.26294636700000001</c:v>
                </c:pt>
                <c:pt idx="36481">
                  <c:v>-0.270145148</c:v>
                </c:pt>
                <c:pt idx="36482">
                  <c:v>-0.27523922899999997</c:v>
                </c:pt>
                <c:pt idx="36483">
                  <c:v>-0.26562193000000001</c:v>
                </c:pt>
                <c:pt idx="36484">
                  <c:v>-0.27139353799999999</c:v>
                </c:pt>
                <c:pt idx="36485">
                  <c:v>-0.26992052799999999</c:v>
                </c:pt>
                <c:pt idx="36486">
                  <c:v>-0.27195730800000001</c:v>
                </c:pt>
                <c:pt idx="36487">
                  <c:v>-0.271746665</c:v>
                </c:pt>
                <c:pt idx="36488">
                  <c:v>-0.26940468000000001</c:v>
                </c:pt>
                <c:pt idx="36489">
                  <c:v>-0.27058544800000001</c:v>
                </c:pt>
                <c:pt idx="36490">
                  <c:v>-0.27095588999999998</c:v>
                </c:pt>
                <c:pt idx="36491">
                  <c:v>-0.276333302</c:v>
                </c:pt>
                <c:pt idx="36492">
                  <c:v>-0.27198809400000001</c:v>
                </c:pt>
                <c:pt idx="36493">
                  <c:v>-0.27077180099999998</c:v>
                </c:pt>
                <c:pt idx="36494">
                  <c:v>-0.27071055799999999</c:v>
                </c:pt>
                <c:pt idx="36495">
                  <c:v>-0.27423766300000002</c:v>
                </c:pt>
                <c:pt idx="36496">
                  <c:v>-0.27322885400000002</c:v>
                </c:pt>
                <c:pt idx="36497">
                  <c:v>-0.28058975899999999</c:v>
                </c:pt>
                <c:pt idx="36498">
                  <c:v>-0.27243304299999999</c:v>
                </c:pt>
                <c:pt idx="36499">
                  <c:v>-0.27440393000000002</c:v>
                </c:pt>
                <c:pt idx="36500">
                  <c:v>-0.27325955000000002</c:v>
                </c:pt>
                <c:pt idx="36501">
                  <c:v>-0.27554515000000002</c:v>
                </c:pt>
                <c:pt idx="36502">
                  <c:v>-0.27664211399999999</c:v>
                </c:pt>
                <c:pt idx="36503">
                  <c:v>-0.27353903699999998</c:v>
                </c:pt>
                <c:pt idx="36504">
                  <c:v>-0.27212572099999999</c:v>
                </c:pt>
                <c:pt idx="36505">
                  <c:v>-0.27465331599999998</c:v>
                </c:pt>
                <c:pt idx="36506">
                  <c:v>-0.27567490900000002</c:v>
                </c:pt>
                <c:pt idx="36507">
                  <c:v>-0.27557426699999998</c:v>
                </c:pt>
                <c:pt idx="36508">
                  <c:v>-0.27342963199999998</c:v>
                </c:pt>
                <c:pt idx="36509">
                  <c:v>-0.27487009800000001</c:v>
                </c:pt>
                <c:pt idx="36510">
                  <c:v>-0.274617642</c:v>
                </c:pt>
                <c:pt idx="36511">
                  <c:v>-0.27137324200000001</c:v>
                </c:pt>
                <c:pt idx="36512">
                  <c:v>-0.271621734</c:v>
                </c:pt>
                <c:pt idx="36513">
                  <c:v>-0.27435755699999997</c:v>
                </c:pt>
                <c:pt idx="36514">
                  <c:v>-0.27247497399999998</c:v>
                </c:pt>
                <c:pt idx="36515">
                  <c:v>-0.26927337099999998</c:v>
                </c:pt>
                <c:pt idx="36516">
                  <c:v>-0.27489373099999997</c:v>
                </c:pt>
                <c:pt idx="36517">
                  <c:v>-0.27758291400000001</c:v>
                </c:pt>
                <c:pt idx="36518">
                  <c:v>-0.27418178300000001</c:v>
                </c:pt>
                <c:pt idx="36519">
                  <c:v>-0.266947657</c:v>
                </c:pt>
                <c:pt idx="36520">
                  <c:v>-0.26980122899999998</c:v>
                </c:pt>
                <c:pt idx="36521">
                  <c:v>-0.27424347399999999</c:v>
                </c:pt>
                <c:pt idx="36522">
                  <c:v>-0.27021759699999998</c:v>
                </c:pt>
                <c:pt idx="36523">
                  <c:v>-0.269250453</c:v>
                </c:pt>
                <c:pt idx="36524">
                  <c:v>-0.27492991100000003</c:v>
                </c:pt>
                <c:pt idx="36525">
                  <c:v>-0.27364841099999998</c:v>
                </c:pt>
                <c:pt idx="36526">
                  <c:v>-0.272936285</c:v>
                </c:pt>
                <c:pt idx="36527">
                  <c:v>-0.27290266800000001</c:v>
                </c:pt>
                <c:pt idx="36528">
                  <c:v>-0.27305820600000003</c:v>
                </c:pt>
                <c:pt idx="36529">
                  <c:v>-0.26921796799999997</c:v>
                </c:pt>
                <c:pt idx="36530">
                  <c:v>-0.27135753600000001</c:v>
                </c:pt>
                <c:pt idx="36531">
                  <c:v>-0.269953638</c:v>
                </c:pt>
                <c:pt idx="36532">
                  <c:v>-0.27302053599999998</c:v>
                </c:pt>
                <c:pt idx="36533">
                  <c:v>-0.27382382799999999</c:v>
                </c:pt>
                <c:pt idx="36534">
                  <c:v>-0.27221447199999999</c:v>
                </c:pt>
                <c:pt idx="36535">
                  <c:v>-0.27382510900000001</c:v>
                </c:pt>
                <c:pt idx="36536">
                  <c:v>-0.27521315200000002</c:v>
                </c:pt>
                <c:pt idx="36537">
                  <c:v>-0.27823811799999998</c:v>
                </c:pt>
                <c:pt idx="36538">
                  <c:v>-0.27378264099999999</c:v>
                </c:pt>
                <c:pt idx="36539">
                  <c:v>-0.273766279</c:v>
                </c:pt>
                <c:pt idx="36540">
                  <c:v>-0.27526804799999999</c:v>
                </c:pt>
                <c:pt idx="36541">
                  <c:v>-0.271465242</c:v>
                </c:pt>
                <c:pt idx="36542">
                  <c:v>-0.27595320299999998</c:v>
                </c:pt>
                <c:pt idx="36543">
                  <c:v>-0.272164136</c:v>
                </c:pt>
                <c:pt idx="36544">
                  <c:v>-0.27222245900000003</c:v>
                </c:pt>
                <c:pt idx="36545">
                  <c:v>-0.27539816499999997</c:v>
                </c:pt>
                <c:pt idx="36546">
                  <c:v>-0.27851325300000002</c:v>
                </c:pt>
                <c:pt idx="36547">
                  <c:v>-0.27218943800000001</c:v>
                </c:pt>
                <c:pt idx="36548">
                  <c:v>-0.27101737300000001</c:v>
                </c:pt>
                <c:pt idx="36549">
                  <c:v>-0.27139487899999998</c:v>
                </c:pt>
                <c:pt idx="36550">
                  <c:v>-0.27071097500000002</c:v>
                </c:pt>
                <c:pt idx="36551">
                  <c:v>-0.27366569600000001</c:v>
                </c:pt>
                <c:pt idx="36552">
                  <c:v>-0.27028802000000002</c:v>
                </c:pt>
                <c:pt idx="36553">
                  <c:v>-0.27173107899999999</c:v>
                </c:pt>
                <c:pt idx="36554">
                  <c:v>-0.271998197</c:v>
                </c:pt>
                <c:pt idx="36555">
                  <c:v>-0.26984843600000002</c:v>
                </c:pt>
                <c:pt idx="36556">
                  <c:v>-0.27392122099999999</c:v>
                </c:pt>
                <c:pt idx="36557">
                  <c:v>-0.27219623300000001</c:v>
                </c:pt>
                <c:pt idx="36558">
                  <c:v>-0.27040660399999999</c:v>
                </c:pt>
                <c:pt idx="36559">
                  <c:v>-0.26858595000000002</c:v>
                </c:pt>
                <c:pt idx="36560">
                  <c:v>-0.27341532699999999</c:v>
                </c:pt>
                <c:pt idx="36561">
                  <c:v>-0.27055659900000001</c:v>
                </c:pt>
                <c:pt idx="36562">
                  <c:v>-0.27485895199999999</c:v>
                </c:pt>
                <c:pt idx="36563">
                  <c:v>-0.26682552700000001</c:v>
                </c:pt>
                <c:pt idx="36564">
                  <c:v>-0.26859360900000001</c:v>
                </c:pt>
                <c:pt idx="36565">
                  <c:v>-0.27336239800000001</c:v>
                </c:pt>
                <c:pt idx="36566">
                  <c:v>-0.27467161400000001</c:v>
                </c:pt>
                <c:pt idx="36567">
                  <c:v>-0.27480947999999999</c:v>
                </c:pt>
                <c:pt idx="36568">
                  <c:v>-0.27670618899999999</c:v>
                </c:pt>
                <c:pt idx="36569">
                  <c:v>-0.275731385</c:v>
                </c:pt>
                <c:pt idx="36570">
                  <c:v>-0.274526834</c:v>
                </c:pt>
                <c:pt idx="36571">
                  <c:v>-0.277605504</c:v>
                </c:pt>
                <c:pt idx="36572">
                  <c:v>-0.282646328</c:v>
                </c:pt>
                <c:pt idx="36573">
                  <c:v>-0.27806520499999998</c:v>
                </c:pt>
                <c:pt idx="36574">
                  <c:v>-0.27915391299999998</c:v>
                </c:pt>
                <c:pt idx="36575">
                  <c:v>-0.282073766</c:v>
                </c:pt>
                <c:pt idx="36576">
                  <c:v>-0.287776113</c:v>
                </c:pt>
                <c:pt idx="36577">
                  <c:v>-0.28620243099999998</c:v>
                </c:pt>
                <c:pt idx="36578">
                  <c:v>-0.28562265599999997</c:v>
                </c:pt>
                <c:pt idx="36579">
                  <c:v>-0.28485006099999999</c:v>
                </c:pt>
                <c:pt idx="36580">
                  <c:v>-0.28695768100000002</c:v>
                </c:pt>
                <c:pt idx="36581">
                  <c:v>-0.28900089899999998</c:v>
                </c:pt>
                <c:pt idx="36582">
                  <c:v>-0.29038652799999998</c:v>
                </c:pt>
                <c:pt idx="36583">
                  <c:v>-0.286318868</c:v>
                </c:pt>
                <c:pt idx="36584">
                  <c:v>-0.29137754399999999</c:v>
                </c:pt>
                <c:pt idx="36585">
                  <c:v>-0.29225167600000002</c:v>
                </c:pt>
                <c:pt idx="36586">
                  <c:v>-0.28558498599999999</c:v>
                </c:pt>
                <c:pt idx="36587">
                  <c:v>-0.28909868</c:v>
                </c:pt>
                <c:pt idx="36588">
                  <c:v>-0.29087394500000002</c:v>
                </c:pt>
                <c:pt idx="36589">
                  <c:v>-0.29149636600000001</c:v>
                </c:pt>
                <c:pt idx="36590">
                  <c:v>-0.28928592800000003</c:v>
                </c:pt>
                <c:pt idx="36591">
                  <c:v>-0.290493697</c:v>
                </c:pt>
                <c:pt idx="36592">
                  <c:v>-0.28711146100000001</c:v>
                </c:pt>
                <c:pt idx="36593">
                  <c:v>-0.29078262999999999</c:v>
                </c:pt>
                <c:pt idx="36594">
                  <c:v>-0.29041427399999997</c:v>
                </c:pt>
                <c:pt idx="36595">
                  <c:v>-0.286524475</c:v>
                </c:pt>
                <c:pt idx="36596">
                  <c:v>-0.29095143099999998</c:v>
                </c:pt>
                <c:pt idx="36597">
                  <c:v>-0.29212972500000001</c:v>
                </c:pt>
                <c:pt idx="36598">
                  <c:v>-0.28852379299999997</c:v>
                </c:pt>
                <c:pt idx="36599">
                  <c:v>-0.284395128</c:v>
                </c:pt>
                <c:pt idx="36600">
                  <c:v>-0.288261235</c:v>
                </c:pt>
                <c:pt idx="36601">
                  <c:v>-0.29205164300000003</c:v>
                </c:pt>
                <c:pt idx="36602">
                  <c:v>-0.28820335899999999</c:v>
                </c:pt>
                <c:pt idx="36603">
                  <c:v>-0.28806328799999997</c:v>
                </c:pt>
                <c:pt idx="36604">
                  <c:v>-0.28742945199999997</c:v>
                </c:pt>
                <c:pt idx="36605">
                  <c:v>-0.288597196</c:v>
                </c:pt>
                <c:pt idx="36606">
                  <c:v>-0.28509941700000002</c:v>
                </c:pt>
                <c:pt idx="36607">
                  <c:v>-0.28705209500000001</c:v>
                </c:pt>
                <c:pt idx="36608">
                  <c:v>-0.28685820099999998</c:v>
                </c:pt>
                <c:pt idx="36609">
                  <c:v>-0.28243950000000001</c:v>
                </c:pt>
                <c:pt idx="36610">
                  <c:v>-0.28547975399999997</c:v>
                </c:pt>
                <c:pt idx="36611">
                  <c:v>-0.28830984199999998</c:v>
                </c:pt>
                <c:pt idx="36612">
                  <c:v>-0.28343945700000001</c:v>
                </c:pt>
                <c:pt idx="36613">
                  <c:v>-0.283134043</c:v>
                </c:pt>
                <c:pt idx="36614">
                  <c:v>-0.285828888</c:v>
                </c:pt>
                <c:pt idx="36615">
                  <c:v>-0.28633010399999997</c:v>
                </c:pt>
                <c:pt idx="36616">
                  <c:v>-0.28468692299999998</c:v>
                </c:pt>
                <c:pt idx="36617">
                  <c:v>-0.28572160000000002</c:v>
                </c:pt>
                <c:pt idx="36618">
                  <c:v>-0.28597193999999998</c:v>
                </c:pt>
                <c:pt idx="36619">
                  <c:v>-0.28095752000000002</c:v>
                </c:pt>
                <c:pt idx="36620">
                  <c:v>-0.28274849099999999</c:v>
                </c:pt>
                <c:pt idx="36621">
                  <c:v>-0.28356325599999999</c:v>
                </c:pt>
                <c:pt idx="36622">
                  <c:v>-0.28108438800000002</c:v>
                </c:pt>
                <c:pt idx="36623">
                  <c:v>-0.28373402399999997</c:v>
                </c:pt>
                <c:pt idx="36624">
                  <c:v>-0.28353774500000001</c:v>
                </c:pt>
                <c:pt idx="36625">
                  <c:v>-0.28763106500000002</c:v>
                </c:pt>
                <c:pt idx="36626">
                  <c:v>-0.284085333</c:v>
                </c:pt>
                <c:pt idx="36627">
                  <c:v>-0.28151130699999999</c:v>
                </c:pt>
                <c:pt idx="36628">
                  <c:v>-0.28537607199999998</c:v>
                </c:pt>
                <c:pt idx="36629">
                  <c:v>-0.28346845500000001</c:v>
                </c:pt>
                <c:pt idx="36630">
                  <c:v>-0.287140161</c:v>
                </c:pt>
                <c:pt idx="36631">
                  <c:v>-0.28835654300000002</c:v>
                </c:pt>
                <c:pt idx="36632">
                  <c:v>-0.282692522</c:v>
                </c:pt>
                <c:pt idx="36633">
                  <c:v>-0.27905088700000003</c:v>
                </c:pt>
                <c:pt idx="36634">
                  <c:v>-0.28315293800000002</c:v>
                </c:pt>
                <c:pt idx="36635">
                  <c:v>-0.287382782</c:v>
                </c:pt>
                <c:pt idx="36636">
                  <c:v>-0.28427112100000002</c:v>
                </c:pt>
                <c:pt idx="36637">
                  <c:v>-0.28526407500000001</c:v>
                </c:pt>
                <c:pt idx="36638">
                  <c:v>-0.29127111999999999</c:v>
                </c:pt>
                <c:pt idx="36639">
                  <c:v>-0.28525981299999997</c:v>
                </c:pt>
                <c:pt idx="36640">
                  <c:v>-0.28872084599999998</c:v>
                </c:pt>
                <c:pt idx="36641">
                  <c:v>-0.290602833</c:v>
                </c:pt>
                <c:pt idx="36642">
                  <c:v>-0.28637293000000003</c:v>
                </c:pt>
                <c:pt idx="36643">
                  <c:v>-0.28746840400000001</c:v>
                </c:pt>
                <c:pt idx="36644">
                  <c:v>-0.28911611399999998</c:v>
                </c:pt>
                <c:pt idx="36645">
                  <c:v>-0.28929746200000001</c:v>
                </c:pt>
                <c:pt idx="36646">
                  <c:v>-0.291110009</c:v>
                </c:pt>
                <c:pt idx="36647">
                  <c:v>-0.29054328800000001</c:v>
                </c:pt>
                <c:pt idx="36648">
                  <c:v>-0.291870356</c:v>
                </c:pt>
                <c:pt idx="36649">
                  <c:v>-0.29248607199999999</c:v>
                </c:pt>
                <c:pt idx="36650">
                  <c:v>-0.301886767</c:v>
                </c:pt>
                <c:pt idx="36651">
                  <c:v>-0.29743054499999999</c:v>
                </c:pt>
                <c:pt idx="36652">
                  <c:v>-0.29579830200000001</c:v>
                </c:pt>
                <c:pt idx="36653">
                  <c:v>-0.295357376</c:v>
                </c:pt>
                <c:pt idx="36654">
                  <c:v>-0.29920750899999998</c:v>
                </c:pt>
                <c:pt idx="36655">
                  <c:v>-0.29902332999999998</c:v>
                </c:pt>
                <c:pt idx="36656">
                  <c:v>-0.29847019899999999</c:v>
                </c:pt>
                <c:pt idx="36657">
                  <c:v>-0.30221798999999999</c:v>
                </c:pt>
                <c:pt idx="36658">
                  <c:v>-0.29752710500000001</c:v>
                </c:pt>
                <c:pt idx="36659">
                  <c:v>-0.30255842199999999</c:v>
                </c:pt>
                <c:pt idx="36660">
                  <c:v>-0.30266121000000001</c:v>
                </c:pt>
                <c:pt idx="36661">
                  <c:v>-0.300007105</c:v>
                </c:pt>
                <c:pt idx="36662">
                  <c:v>-0.29965716599999997</c:v>
                </c:pt>
                <c:pt idx="36663">
                  <c:v>-0.30062708300000002</c:v>
                </c:pt>
                <c:pt idx="36664">
                  <c:v>-0.30579549099999997</c:v>
                </c:pt>
                <c:pt idx="36665">
                  <c:v>-0.30213817999999998</c:v>
                </c:pt>
                <c:pt idx="36666">
                  <c:v>-0.299224675</c:v>
                </c:pt>
                <c:pt idx="36667">
                  <c:v>-0.29820543500000002</c:v>
                </c:pt>
                <c:pt idx="36668">
                  <c:v>-0.30660852799999999</c:v>
                </c:pt>
                <c:pt idx="36669">
                  <c:v>-0.30048227300000002</c:v>
                </c:pt>
                <c:pt idx="36670">
                  <c:v>-0.30445623399999999</c:v>
                </c:pt>
                <c:pt idx="36671">
                  <c:v>-0.299319208</c:v>
                </c:pt>
                <c:pt idx="36672">
                  <c:v>-0.30125853400000002</c:v>
                </c:pt>
                <c:pt idx="36673">
                  <c:v>-0.303525031</c:v>
                </c:pt>
                <c:pt idx="36674">
                  <c:v>-0.30714026100000003</c:v>
                </c:pt>
                <c:pt idx="36675">
                  <c:v>-0.29889711699999999</c:v>
                </c:pt>
                <c:pt idx="36676">
                  <c:v>-0.295154572</c:v>
                </c:pt>
                <c:pt idx="36677">
                  <c:v>-0.30297517800000001</c:v>
                </c:pt>
                <c:pt idx="36678">
                  <c:v>-0.30050188300000003</c:v>
                </c:pt>
                <c:pt idx="36679">
                  <c:v>-0.29809683599999998</c:v>
                </c:pt>
                <c:pt idx="36680">
                  <c:v>-0.302457213</c:v>
                </c:pt>
                <c:pt idx="36681">
                  <c:v>-0.30101445300000002</c:v>
                </c:pt>
                <c:pt idx="36682">
                  <c:v>-0.29870095800000002</c:v>
                </c:pt>
                <c:pt idx="36683">
                  <c:v>-0.30139178</c:v>
                </c:pt>
                <c:pt idx="36684">
                  <c:v>-0.30094224200000003</c:v>
                </c:pt>
                <c:pt idx="36685">
                  <c:v>-0.29868760700000002</c:v>
                </c:pt>
                <c:pt idx="36686">
                  <c:v>-0.29976725599999998</c:v>
                </c:pt>
                <c:pt idx="36687">
                  <c:v>-0.304951847</c:v>
                </c:pt>
                <c:pt idx="36688">
                  <c:v>-0.30235233900000003</c:v>
                </c:pt>
                <c:pt idx="36689">
                  <c:v>-0.30128791900000002</c:v>
                </c:pt>
                <c:pt idx="36690">
                  <c:v>-0.29911929399999998</c:v>
                </c:pt>
                <c:pt idx="36691">
                  <c:v>-0.30397048599999998</c:v>
                </c:pt>
                <c:pt idx="36692">
                  <c:v>-0.30099624400000002</c:v>
                </c:pt>
                <c:pt idx="36693">
                  <c:v>-0.30497288700000003</c:v>
                </c:pt>
                <c:pt idx="36694">
                  <c:v>-0.30391934500000001</c:v>
                </c:pt>
                <c:pt idx="36695">
                  <c:v>-0.297637343</c:v>
                </c:pt>
                <c:pt idx="36696">
                  <c:v>-0.30056494499999997</c:v>
                </c:pt>
                <c:pt idx="36697">
                  <c:v>-0.30496624100000003</c:v>
                </c:pt>
                <c:pt idx="36698">
                  <c:v>-0.30032566199999999</c:v>
                </c:pt>
                <c:pt idx="36699">
                  <c:v>-0.30300578500000003</c:v>
                </c:pt>
                <c:pt idx="36700">
                  <c:v>-0.30291232499999998</c:v>
                </c:pt>
                <c:pt idx="36701">
                  <c:v>-0.30095228600000001</c:v>
                </c:pt>
                <c:pt idx="36702">
                  <c:v>-0.29742732599999999</c:v>
                </c:pt>
                <c:pt idx="36703">
                  <c:v>-0.29809829599999998</c:v>
                </c:pt>
                <c:pt idx="36704">
                  <c:v>-0.29997927000000002</c:v>
                </c:pt>
                <c:pt idx="36705">
                  <c:v>-0.29852834299999997</c:v>
                </c:pt>
                <c:pt idx="36706">
                  <c:v>-0.30117127300000002</c:v>
                </c:pt>
                <c:pt idx="36707">
                  <c:v>-0.29928624599999998</c:v>
                </c:pt>
                <c:pt idx="36708">
                  <c:v>-0.29860764699999998</c:v>
                </c:pt>
                <c:pt idx="36709">
                  <c:v>-0.29388490299999998</c:v>
                </c:pt>
                <c:pt idx="36710">
                  <c:v>-0.30183923200000001</c:v>
                </c:pt>
                <c:pt idx="36711">
                  <c:v>-0.30267596200000002</c:v>
                </c:pt>
                <c:pt idx="36712">
                  <c:v>-0.29431149400000001</c:v>
                </c:pt>
                <c:pt idx="36713">
                  <c:v>-0.29381948699999999</c:v>
                </c:pt>
                <c:pt idx="36714">
                  <c:v>-0.29795804599999998</c:v>
                </c:pt>
                <c:pt idx="36715">
                  <c:v>-0.30186870700000001</c:v>
                </c:pt>
                <c:pt idx="36716">
                  <c:v>-0.29936185500000001</c:v>
                </c:pt>
                <c:pt idx="36717">
                  <c:v>-0.290458143</c:v>
                </c:pt>
                <c:pt idx="36718">
                  <c:v>-0.29518896300000003</c:v>
                </c:pt>
                <c:pt idx="36719">
                  <c:v>-0.29674419800000001</c:v>
                </c:pt>
                <c:pt idx="36720">
                  <c:v>-0.303973883</c:v>
                </c:pt>
                <c:pt idx="36721">
                  <c:v>-0.29893884100000001</c:v>
                </c:pt>
                <c:pt idx="36722">
                  <c:v>-0.30237299200000001</c:v>
                </c:pt>
                <c:pt idx="36723">
                  <c:v>-0.29578763200000002</c:v>
                </c:pt>
                <c:pt idx="36724">
                  <c:v>-0.29890754800000002</c:v>
                </c:pt>
                <c:pt idx="36725">
                  <c:v>-0.30253738200000002</c:v>
                </c:pt>
                <c:pt idx="36726">
                  <c:v>-0.29952669100000001</c:v>
                </c:pt>
                <c:pt idx="36727">
                  <c:v>-0.30267998600000001</c:v>
                </c:pt>
                <c:pt idx="36728">
                  <c:v>-0.30253511700000002</c:v>
                </c:pt>
                <c:pt idx="36729">
                  <c:v>-0.30270898299999999</c:v>
                </c:pt>
                <c:pt idx="36730">
                  <c:v>-0.30097019699999999</c:v>
                </c:pt>
                <c:pt idx="36731">
                  <c:v>-0.29941794300000002</c:v>
                </c:pt>
                <c:pt idx="36732">
                  <c:v>-0.301259518</c:v>
                </c:pt>
                <c:pt idx="36733">
                  <c:v>-0.30506366499999998</c:v>
                </c:pt>
                <c:pt idx="36734">
                  <c:v>-0.30452409400000002</c:v>
                </c:pt>
                <c:pt idx="36735">
                  <c:v>-0.304132968</c:v>
                </c:pt>
                <c:pt idx="36736">
                  <c:v>-0.30282455699999999</c:v>
                </c:pt>
                <c:pt idx="36737">
                  <c:v>-0.30344778300000003</c:v>
                </c:pt>
                <c:pt idx="36738">
                  <c:v>-0.29905328199999998</c:v>
                </c:pt>
                <c:pt idx="36739">
                  <c:v>-0.29876050399999998</c:v>
                </c:pt>
                <c:pt idx="36740">
                  <c:v>-0.30308520799999999</c:v>
                </c:pt>
                <c:pt idx="36741">
                  <c:v>-0.30491486200000001</c:v>
                </c:pt>
                <c:pt idx="36742">
                  <c:v>-0.30345892899999999</c:v>
                </c:pt>
                <c:pt idx="36743">
                  <c:v>-0.306711495</c:v>
                </c:pt>
                <c:pt idx="36744">
                  <c:v>-0.298604816</c:v>
                </c:pt>
                <c:pt idx="36745">
                  <c:v>-0.30121999999999999</c:v>
                </c:pt>
                <c:pt idx="36746">
                  <c:v>-0.30340486799999999</c:v>
                </c:pt>
                <c:pt idx="36747">
                  <c:v>-0.30358186399999998</c:v>
                </c:pt>
                <c:pt idx="36748">
                  <c:v>-0.30013254299999997</c:v>
                </c:pt>
                <c:pt idx="36749">
                  <c:v>-0.302766323</c:v>
                </c:pt>
                <c:pt idx="36750">
                  <c:v>-0.30515146300000001</c:v>
                </c:pt>
                <c:pt idx="36751">
                  <c:v>-0.30118331300000001</c:v>
                </c:pt>
                <c:pt idx="36752">
                  <c:v>-0.30250823500000001</c:v>
                </c:pt>
                <c:pt idx="36753">
                  <c:v>-0.30107566699999999</c:v>
                </c:pt>
                <c:pt idx="36754">
                  <c:v>-0.305624336</c:v>
                </c:pt>
                <c:pt idx="36755">
                  <c:v>-0.30590704099999999</c:v>
                </c:pt>
                <c:pt idx="36756">
                  <c:v>-0.30666390100000002</c:v>
                </c:pt>
                <c:pt idx="36757">
                  <c:v>-0.29711696500000001</c:v>
                </c:pt>
                <c:pt idx="36758">
                  <c:v>-0.30252850100000001</c:v>
                </c:pt>
                <c:pt idx="36759">
                  <c:v>-0.30627366900000003</c:v>
                </c:pt>
                <c:pt idx="36760">
                  <c:v>-0.30311992799999998</c:v>
                </c:pt>
                <c:pt idx="36761">
                  <c:v>-0.30071315199999998</c:v>
                </c:pt>
                <c:pt idx="36762">
                  <c:v>-0.30598434800000002</c:v>
                </c:pt>
                <c:pt idx="36763">
                  <c:v>-0.30256250499999998</c:v>
                </c:pt>
                <c:pt idx="36764">
                  <c:v>-0.30369541</c:v>
                </c:pt>
                <c:pt idx="36765">
                  <c:v>-0.30115356999999998</c:v>
                </c:pt>
                <c:pt idx="36766">
                  <c:v>-0.30483964099999999</c:v>
                </c:pt>
                <c:pt idx="36767">
                  <c:v>-0.30664709200000001</c:v>
                </c:pt>
                <c:pt idx="36768">
                  <c:v>-0.30634108199999999</c:v>
                </c:pt>
                <c:pt idx="36769">
                  <c:v>-0.30134525899999998</c:v>
                </c:pt>
                <c:pt idx="36770">
                  <c:v>-0.30733737300000002</c:v>
                </c:pt>
                <c:pt idx="36771">
                  <c:v>-0.30934640800000002</c:v>
                </c:pt>
                <c:pt idx="36772">
                  <c:v>-0.303226471</c:v>
                </c:pt>
                <c:pt idx="36773">
                  <c:v>-0.30213826900000001</c:v>
                </c:pt>
                <c:pt idx="36774">
                  <c:v>-0.30586776100000002</c:v>
                </c:pt>
                <c:pt idx="36775">
                  <c:v>-0.30704656200000002</c:v>
                </c:pt>
                <c:pt idx="36776">
                  <c:v>-0.306019396</c:v>
                </c:pt>
                <c:pt idx="36777">
                  <c:v>-0.301577926</c:v>
                </c:pt>
                <c:pt idx="36778">
                  <c:v>-0.30570396799999999</c:v>
                </c:pt>
                <c:pt idx="36779">
                  <c:v>-0.31022918199999999</c:v>
                </c:pt>
                <c:pt idx="36780">
                  <c:v>-0.30391347400000002</c:v>
                </c:pt>
                <c:pt idx="36781">
                  <c:v>-0.30313375599999998</c:v>
                </c:pt>
                <c:pt idx="36782">
                  <c:v>-0.304638982</c:v>
                </c:pt>
                <c:pt idx="36783">
                  <c:v>-0.30759125900000001</c:v>
                </c:pt>
                <c:pt idx="36784">
                  <c:v>-0.30671241900000001</c:v>
                </c:pt>
                <c:pt idx="36785">
                  <c:v>-0.30541378299999999</c:v>
                </c:pt>
                <c:pt idx="36786">
                  <c:v>-0.30162623500000002</c:v>
                </c:pt>
                <c:pt idx="36787">
                  <c:v>-0.31130614899999998</c:v>
                </c:pt>
                <c:pt idx="36788">
                  <c:v>-0.304718822</c:v>
                </c:pt>
                <c:pt idx="36789">
                  <c:v>-0.30707630499999999</c:v>
                </c:pt>
                <c:pt idx="36790">
                  <c:v>-0.30306798200000001</c:v>
                </c:pt>
                <c:pt idx="36791">
                  <c:v>-0.30797627599999999</c:v>
                </c:pt>
                <c:pt idx="36792">
                  <c:v>-0.303928792</c:v>
                </c:pt>
                <c:pt idx="36793">
                  <c:v>-0.30323478599999998</c:v>
                </c:pt>
                <c:pt idx="36794">
                  <c:v>-0.30325606500000002</c:v>
                </c:pt>
                <c:pt idx="36795">
                  <c:v>-0.305700362</c:v>
                </c:pt>
                <c:pt idx="36796">
                  <c:v>-0.30801093600000001</c:v>
                </c:pt>
                <c:pt idx="36797">
                  <c:v>-0.30869102500000001</c:v>
                </c:pt>
                <c:pt idx="36798">
                  <c:v>-0.29992228700000001</c:v>
                </c:pt>
                <c:pt idx="36799">
                  <c:v>-0.30195808400000002</c:v>
                </c:pt>
                <c:pt idx="36800">
                  <c:v>-0.30069896600000001</c:v>
                </c:pt>
                <c:pt idx="36801">
                  <c:v>-0.30799516999999998</c:v>
                </c:pt>
                <c:pt idx="36802">
                  <c:v>-0.30304941499999999</c:v>
                </c:pt>
                <c:pt idx="36803">
                  <c:v>-0.30786553</c:v>
                </c:pt>
                <c:pt idx="36804">
                  <c:v>-0.30193680499999997</c:v>
                </c:pt>
                <c:pt idx="36805">
                  <c:v>-0.304499507</c:v>
                </c:pt>
                <c:pt idx="36806">
                  <c:v>-0.30102300599999998</c:v>
                </c:pt>
                <c:pt idx="36807">
                  <c:v>-0.30125823600000001</c:v>
                </c:pt>
                <c:pt idx="36808">
                  <c:v>-0.302509904</c:v>
                </c:pt>
                <c:pt idx="36809">
                  <c:v>-0.30008912100000001</c:v>
                </c:pt>
                <c:pt idx="36810">
                  <c:v>-0.30283963699999999</c:v>
                </c:pt>
                <c:pt idx="36811">
                  <c:v>-0.30397480700000001</c:v>
                </c:pt>
                <c:pt idx="36812">
                  <c:v>-0.30572664700000002</c:v>
                </c:pt>
                <c:pt idx="36813">
                  <c:v>-0.30165648499999997</c:v>
                </c:pt>
                <c:pt idx="36814">
                  <c:v>-0.30400994399999998</c:v>
                </c:pt>
                <c:pt idx="36815">
                  <c:v>-0.29975819599999998</c:v>
                </c:pt>
                <c:pt idx="36816">
                  <c:v>-0.30693382000000002</c:v>
                </c:pt>
                <c:pt idx="36817">
                  <c:v>-0.30509388399999998</c:v>
                </c:pt>
                <c:pt idx="36818">
                  <c:v>-0.30490905000000001</c:v>
                </c:pt>
                <c:pt idx="36819">
                  <c:v>-0.30154398100000002</c:v>
                </c:pt>
                <c:pt idx="36820">
                  <c:v>-0.30061349300000001</c:v>
                </c:pt>
                <c:pt idx="36821">
                  <c:v>-0.29993996000000001</c:v>
                </c:pt>
                <c:pt idx="36822">
                  <c:v>-0.301002294</c:v>
                </c:pt>
                <c:pt idx="36823">
                  <c:v>-0.30421429900000002</c:v>
                </c:pt>
                <c:pt idx="36824">
                  <c:v>-0.30064752700000003</c:v>
                </c:pt>
                <c:pt idx="36825">
                  <c:v>-0.298885018</c:v>
                </c:pt>
                <c:pt idx="36826">
                  <c:v>-0.30187308800000001</c:v>
                </c:pt>
                <c:pt idx="36827">
                  <c:v>-0.29702013700000002</c:v>
                </c:pt>
                <c:pt idx="36828">
                  <c:v>-0.29723081000000001</c:v>
                </c:pt>
                <c:pt idx="36829">
                  <c:v>-0.30287736700000001</c:v>
                </c:pt>
                <c:pt idx="36830">
                  <c:v>-0.30209654600000002</c:v>
                </c:pt>
                <c:pt idx="36831">
                  <c:v>-0.300474405</c:v>
                </c:pt>
                <c:pt idx="36832">
                  <c:v>-0.29478537999999999</c:v>
                </c:pt>
                <c:pt idx="36833">
                  <c:v>-0.29848560699999999</c:v>
                </c:pt>
                <c:pt idx="36834">
                  <c:v>-0.29907709399999999</c:v>
                </c:pt>
                <c:pt idx="36835">
                  <c:v>-0.30055147399999999</c:v>
                </c:pt>
                <c:pt idx="36836">
                  <c:v>-0.29916024200000002</c:v>
                </c:pt>
                <c:pt idx="36837">
                  <c:v>-0.29733321099999999</c:v>
                </c:pt>
                <c:pt idx="36838">
                  <c:v>-0.30144166900000002</c:v>
                </c:pt>
                <c:pt idx="36839">
                  <c:v>-0.30127209399999999</c:v>
                </c:pt>
                <c:pt idx="36840">
                  <c:v>-0.29864966900000001</c:v>
                </c:pt>
                <c:pt idx="36841">
                  <c:v>-0.29821637299999998</c:v>
                </c:pt>
                <c:pt idx="36842">
                  <c:v>-0.300810307</c:v>
                </c:pt>
                <c:pt idx="36843">
                  <c:v>-0.30013838399999998</c:v>
                </c:pt>
                <c:pt idx="36844">
                  <c:v>-0.29205194099999998</c:v>
                </c:pt>
                <c:pt idx="36845">
                  <c:v>-0.29553478999999999</c:v>
                </c:pt>
                <c:pt idx="36846">
                  <c:v>-0.300055772</c:v>
                </c:pt>
                <c:pt idx="36847">
                  <c:v>-0.302669138</c:v>
                </c:pt>
                <c:pt idx="36848">
                  <c:v>-0.293547273</c:v>
                </c:pt>
                <c:pt idx="36849">
                  <c:v>-0.30394902800000001</c:v>
                </c:pt>
                <c:pt idx="36850">
                  <c:v>-0.29429066199999998</c:v>
                </c:pt>
                <c:pt idx="36851">
                  <c:v>-0.29783767500000002</c:v>
                </c:pt>
                <c:pt idx="36852">
                  <c:v>-0.30169180000000001</c:v>
                </c:pt>
                <c:pt idx="36853">
                  <c:v>-0.300595373</c:v>
                </c:pt>
                <c:pt idx="36854">
                  <c:v>-0.29904195700000002</c:v>
                </c:pt>
                <c:pt idx="36855">
                  <c:v>-0.29508957299999999</c:v>
                </c:pt>
                <c:pt idx="36856">
                  <c:v>-0.29795697300000001</c:v>
                </c:pt>
                <c:pt idx="36857">
                  <c:v>-0.29502835900000002</c:v>
                </c:pt>
                <c:pt idx="36858">
                  <c:v>-0.29670110300000002</c:v>
                </c:pt>
                <c:pt idx="36859">
                  <c:v>-0.29614791299999998</c:v>
                </c:pt>
                <c:pt idx="36860">
                  <c:v>-0.29429355299999999</c:v>
                </c:pt>
                <c:pt idx="36861">
                  <c:v>-0.29500415899999999</c:v>
                </c:pt>
                <c:pt idx="36862">
                  <c:v>-0.29385900500000001</c:v>
                </c:pt>
                <c:pt idx="36863">
                  <c:v>-0.29301601599999999</c:v>
                </c:pt>
                <c:pt idx="36864">
                  <c:v>-0.29322773200000002</c:v>
                </c:pt>
                <c:pt idx="36865">
                  <c:v>-0.29450637099999999</c:v>
                </c:pt>
                <c:pt idx="36866">
                  <c:v>-0.29184508300000001</c:v>
                </c:pt>
                <c:pt idx="36867">
                  <c:v>-0.292617142</c:v>
                </c:pt>
                <c:pt idx="36868">
                  <c:v>-0.29109966799999998</c:v>
                </c:pt>
                <c:pt idx="36869">
                  <c:v>-0.29121762499999998</c:v>
                </c:pt>
                <c:pt idx="36870">
                  <c:v>-0.292460263</c:v>
                </c:pt>
                <c:pt idx="36871">
                  <c:v>-0.290038615</c:v>
                </c:pt>
                <c:pt idx="36872">
                  <c:v>-0.28936243099999998</c:v>
                </c:pt>
                <c:pt idx="36873">
                  <c:v>-0.29227879600000001</c:v>
                </c:pt>
                <c:pt idx="36874">
                  <c:v>-0.29494088899999998</c:v>
                </c:pt>
                <c:pt idx="36875">
                  <c:v>-0.29557511199999997</c:v>
                </c:pt>
                <c:pt idx="36876">
                  <c:v>-0.29082801899999999</c:v>
                </c:pt>
                <c:pt idx="36877">
                  <c:v>-0.28861114399999999</c:v>
                </c:pt>
                <c:pt idx="36878">
                  <c:v>-0.28923565099999998</c:v>
                </c:pt>
                <c:pt idx="36879">
                  <c:v>-0.29128310099999999</c:v>
                </c:pt>
                <c:pt idx="36880">
                  <c:v>-0.28786626500000001</c:v>
                </c:pt>
                <c:pt idx="36881">
                  <c:v>-0.28800260999999999</c:v>
                </c:pt>
                <c:pt idx="36882">
                  <c:v>-0.29162132699999999</c:v>
                </c:pt>
                <c:pt idx="36883">
                  <c:v>-0.29459682100000001</c:v>
                </c:pt>
                <c:pt idx="36884">
                  <c:v>-0.28969207400000002</c:v>
                </c:pt>
                <c:pt idx="36885">
                  <c:v>-0.28623327599999998</c:v>
                </c:pt>
                <c:pt idx="36886">
                  <c:v>-0.29247465700000003</c:v>
                </c:pt>
                <c:pt idx="36887">
                  <c:v>-0.29611781199999998</c:v>
                </c:pt>
                <c:pt idx="36888">
                  <c:v>-0.28983542299999998</c:v>
                </c:pt>
                <c:pt idx="36889">
                  <c:v>-0.29259502900000001</c:v>
                </c:pt>
                <c:pt idx="36890">
                  <c:v>-0.29077261700000001</c:v>
                </c:pt>
                <c:pt idx="36891">
                  <c:v>-0.289685786</c:v>
                </c:pt>
                <c:pt idx="36892">
                  <c:v>-0.29084452999999999</c:v>
                </c:pt>
                <c:pt idx="36893">
                  <c:v>-0.29185411300000003</c:v>
                </c:pt>
                <c:pt idx="36894">
                  <c:v>-0.28965088700000002</c:v>
                </c:pt>
                <c:pt idx="36895">
                  <c:v>-0.294438213</c:v>
                </c:pt>
                <c:pt idx="36896">
                  <c:v>-0.292755604</c:v>
                </c:pt>
                <c:pt idx="36897">
                  <c:v>-0.29179048499999999</c:v>
                </c:pt>
                <c:pt idx="36898">
                  <c:v>-0.28865247999999999</c:v>
                </c:pt>
                <c:pt idx="36899">
                  <c:v>-0.28998199099999999</c:v>
                </c:pt>
                <c:pt idx="36900">
                  <c:v>-0.290412903</c:v>
                </c:pt>
                <c:pt idx="36901">
                  <c:v>-0.292525023</c:v>
                </c:pt>
                <c:pt idx="36902">
                  <c:v>-0.29057505700000003</c:v>
                </c:pt>
                <c:pt idx="36903">
                  <c:v>-0.288022995</c:v>
                </c:pt>
                <c:pt idx="36904">
                  <c:v>-0.28816893700000001</c:v>
                </c:pt>
                <c:pt idx="36905">
                  <c:v>-0.28980988299999999</c:v>
                </c:pt>
                <c:pt idx="36906">
                  <c:v>-0.28773581999999998</c:v>
                </c:pt>
                <c:pt idx="36907">
                  <c:v>-0.29134866599999998</c:v>
                </c:pt>
                <c:pt idx="36908">
                  <c:v>-0.29068312000000002</c:v>
                </c:pt>
                <c:pt idx="36909">
                  <c:v>-0.28853315099999999</c:v>
                </c:pt>
                <c:pt idx="36910">
                  <c:v>-0.28919282600000001</c:v>
                </c:pt>
                <c:pt idx="36911">
                  <c:v>-0.28282439700000001</c:v>
                </c:pt>
                <c:pt idx="36912">
                  <c:v>-0.28981015100000002</c:v>
                </c:pt>
                <c:pt idx="36913">
                  <c:v>-0.28478530000000002</c:v>
                </c:pt>
                <c:pt idx="36914">
                  <c:v>-0.29016596099999997</c:v>
                </c:pt>
                <c:pt idx="36915">
                  <c:v>-0.28542846399999999</c:v>
                </c:pt>
                <c:pt idx="36916">
                  <c:v>-0.283105671</c:v>
                </c:pt>
                <c:pt idx="36917">
                  <c:v>-0.28524032199999999</c:v>
                </c:pt>
                <c:pt idx="36918">
                  <c:v>-0.284489304</c:v>
                </c:pt>
                <c:pt idx="36919">
                  <c:v>-0.28516757500000001</c:v>
                </c:pt>
                <c:pt idx="36920">
                  <c:v>-0.281561911</c:v>
                </c:pt>
                <c:pt idx="36921">
                  <c:v>-0.28507533699999998</c:v>
                </c:pt>
                <c:pt idx="36922">
                  <c:v>-0.28393709700000003</c:v>
                </c:pt>
                <c:pt idx="36923">
                  <c:v>-0.28301989999999999</c:v>
                </c:pt>
                <c:pt idx="36924">
                  <c:v>-0.28141614799999998</c:v>
                </c:pt>
                <c:pt idx="36925">
                  <c:v>-0.281617224</c:v>
                </c:pt>
                <c:pt idx="36926">
                  <c:v>-0.28070160700000002</c:v>
                </c:pt>
                <c:pt idx="36927">
                  <c:v>-0.28390654900000001</c:v>
                </c:pt>
                <c:pt idx="36928">
                  <c:v>-0.282137156</c:v>
                </c:pt>
                <c:pt idx="36929">
                  <c:v>-0.28169956800000001</c:v>
                </c:pt>
                <c:pt idx="36930">
                  <c:v>-0.28700536500000001</c:v>
                </c:pt>
                <c:pt idx="36931">
                  <c:v>-0.28213843700000002</c:v>
                </c:pt>
                <c:pt idx="36932">
                  <c:v>-0.279890209</c:v>
                </c:pt>
                <c:pt idx="36933">
                  <c:v>-0.27622079799999999</c:v>
                </c:pt>
                <c:pt idx="36934">
                  <c:v>-0.28189012400000002</c:v>
                </c:pt>
                <c:pt idx="36935">
                  <c:v>-0.28282126800000001</c:v>
                </c:pt>
                <c:pt idx="36936">
                  <c:v>-0.28195467600000002</c:v>
                </c:pt>
                <c:pt idx="36937">
                  <c:v>-0.28094929499999999</c:v>
                </c:pt>
                <c:pt idx="36938">
                  <c:v>-0.27981719399999999</c:v>
                </c:pt>
                <c:pt idx="36939">
                  <c:v>-0.28183296299999999</c:v>
                </c:pt>
                <c:pt idx="36940">
                  <c:v>-0.27885210500000002</c:v>
                </c:pt>
                <c:pt idx="36941">
                  <c:v>-0.27570271499999999</c:v>
                </c:pt>
                <c:pt idx="36942">
                  <c:v>-0.278352559</c:v>
                </c:pt>
                <c:pt idx="36943">
                  <c:v>-0.28450575500000003</c:v>
                </c:pt>
                <c:pt idx="36944">
                  <c:v>-0.28247803399999999</c:v>
                </c:pt>
                <c:pt idx="36945">
                  <c:v>-0.28135418899999998</c:v>
                </c:pt>
                <c:pt idx="36946">
                  <c:v>-0.27866518499999998</c:v>
                </c:pt>
                <c:pt idx="36947">
                  <c:v>-0.28213849699999999</c:v>
                </c:pt>
                <c:pt idx="36948">
                  <c:v>-0.27675145899999998</c:v>
                </c:pt>
                <c:pt idx="36949">
                  <c:v>-0.27668452300000002</c:v>
                </c:pt>
                <c:pt idx="36950">
                  <c:v>-0.27621445100000003</c:v>
                </c:pt>
                <c:pt idx="36951">
                  <c:v>-0.27930518999999998</c:v>
                </c:pt>
                <c:pt idx="36952">
                  <c:v>-0.27891743200000002</c:v>
                </c:pt>
                <c:pt idx="36953">
                  <c:v>-0.279000252</c:v>
                </c:pt>
                <c:pt idx="36954">
                  <c:v>-0.27827772499999998</c:v>
                </c:pt>
                <c:pt idx="36955">
                  <c:v>-0.28179994200000003</c:v>
                </c:pt>
                <c:pt idx="36956">
                  <c:v>-0.27458173000000002</c:v>
                </c:pt>
                <c:pt idx="36957">
                  <c:v>-0.27663293500000002</c:v>
                </c:pt>
                <c:pt idx="36958">
                  <c:v>-0.28242689399999998</c:v>
                </c:pt>
                <c:pt idx="36959">
                  <c:v>-0.27692386499999999</c:v>
                </c:pt>
                <c:pt idx="36960">
                  <c:v>-0.27997931799999998</c:v>
                </c:pt>
                <c:pt idx="36961">
                  <c:v>-0.27788880500000002</c:v>
                </c:pt>
                <c:pt idx="36962">
                  <c:v>-0.27911704799999998</c:v>
                </c:pt>
                <c:pt idx="36963">
                  <c:v>-0.27975654599999999</c:v>
                </c:pt>
                <c:pt idx="36964">
                  <c:v>-0.27791523899999998</c:v>
                </c:pt>
                <c:pt idx="36965">
                  <c:v>-0.279494405</c:v>
                </c:pt>
                <c:pt idx="36966">
                  <c:v>-0.28175863600000001</c:v>
                </c:pt>
                <c:pt idx="36967">
                  <c:v>-0.28167292500000002</c:v>
                </c:pt>
                <c:pt idx="36968">
                  <c:v>-0.27708855300000002</c:v>
                </c:pt>
                <c:pt idx="36969">
                  <c:v>-0.28124371199999998</c:v>
                </c:pt>
                <c:pt idx="36970">
                  <c:v>-0.27916351</c:v>
                </c:pt>
                <c:pt idx="36971">
                  <c:v>-0.27975598000000002</c:v>
                </c:pt>
                <c:pt idx="36972">
                  <c:v>-0.28157916700000002</c:v>
                </c:pt>
                <c:pt idx="36973">
                  <c:v>-0.28060615100000003</c:v>
                </c:pt>
                <c:pt idx="36974">
                  <c:v>-0.27404224900000002</c:v>
                </c:pt>
                <c:pt idx="36975">
                  <c:v>-0.27735412100000001</c:v>
                </c:pt>
                <c:pt idx="36976">
                  <c:v>-0.27977386100000001</c:v>
                </c:pt>
                <c:pt idx="36977">
                  <c:v>-0.280706495</c:v>
                </c:pt>
                <c:pt idx="36978">
                  <c:v>-0.27560496299999998</c:v>
                </c:pt>
                <c:pt idx="36979">
                  <c:v>-0.27748429800000002</c:v>
                </c:pt>
                <c:pt idx="36980">
                  <c:v>-0.27895197300000002</c:v>
                </c:pt>
                <c:pt idx="36981">
                  <c:v>-0.27708730100000001</c:v>
                </c:pt>
                <c:pt idx="36982">
                  <c:v>-0.28000587199999999</c:v>
                </c:pt>
                <c:pt idx="36983">
                  <c:v>-0.27873358100000001</c:v>
                </c:pt>
                <c:pt idx="36984">
                  <c:v>-0.27514603700000001</c:v>
                </c:pt>
                <c:pt idx="36985">
                  <c:v>-0.27810594399999999</c:v>
                </c:pt>
                <c:pt idx="36986">
                  <c:v>-0.27675783599999998</c:v>
                </c:pt>
                <c:pt idx="36987">
                  <c:v>-0.274999887</c:v>
                </c:pt>
                <c:pt idx="36988">
                  <c:v>-0.27515968699999999</c:v>
                </c:pt>
                <c:pt idx="36989">
                  <c:v>-0.27794521999999999</c:v>
                </c:pt>
                <c:pt idx="36990">
                  <c:v>-0.27768927799999998</c:v>
                </c:pt>
                <c:pt idx="36991">
                  <c:v>-0.27723386900000002</c:v>
                </c:pt>
                <c:pt idx="36992">
                  <c:v>-0.27625355099999999</c:v>
                </c:pt>
                <c:pt idx="36993">
                  <c:v>-0.280613899</c:v>
                </c:pt>
                <c:pt idx="36994">
                  <c:v>-0.28495672300000002</c:v>
                </c:pt>
                <c:pt idx="36995">
                  <c:v>-0.27526423300000002</c:v>
                </c:pt>
                <c:pt idx="36996">
                  <c:v>-0.27911835899999998</c:v>
                </c:pt>
                <c:pt idx="36997">
                  <c:v>-0.27869066599999998</c:v>
                </c:pt>
                <c:pt idx="36998">
                  <c:v>-0.27210494899999998</c:v>
                </c:pt>
                <c:pt idx="36999">
                  <c:v>-0.276114315</c:v>
                </c:pt>
                <c:pt idx="37000">
                  <c:v>-0.27911624299999999</c:v>
                </c:pt>
                <c:pt idx="37001">
                  <c:v>-0.28044068799999999</c:v>
                </c:pt>
                <c:pt idx="37002">
                  <c:v>-0.27362218500000002</c:v>
                </c:pt>
                <c:pt idx="37003">
                  <c:v>-0.28236952399999998</c:v>
                </c:pt>
                <c:pt idx="37004">
                  <c:v>-0.27938467299999997</c:v>
                </c:pt>
                <c:pt idx="37005">
                  <c:v>-0.27606493199999999</c:v>
                </c:pt>
                <c:pt idx="37006">
                  <c:v>-0.27357113399999999</c:v>
                </c:pt>
                <c:pt idx="37007">
                  <c:v>-0.27753815100000001</c:v>
                </c:pt>
                <c:pt idx="37008">
                  <c:v>-0.27525579900000002</c:v>
                </c:pt>
                <c:pt idx="37009">
                  <c:v>-0.27482309900000002</c:v>
                </c:pt>
                <c:pt idx="37010">
                  <c:v>-0.27646970700000001</c:v>
                </c:pt>
                <c:pt idx="37011">
                  <c:v>-0.269246608</c:v>
                </c:pt>
                <c:pt idx="37012">
                  <c:v>-0.27656736999999998</c:v>
                </c:pt>
                <c:pt idx="37013">
                  <c:v>-0.27464574600000002</c:v>
                </c:pt>
                <c:pt idx="37014">
                  <c:v>-0.27501726199999998</c:v>
                </c:pt>
                <c:pt idx="37015">
                  <c:v>-0.27335968599999999</c:v>
                </c:pt>
                <c:pt idx="37016">
                  <c:v>-0.27785643900000001</c:v>
                </c:pt>
                <c:pt idx="37017">
                  <c:v>-0.27868124799999999</c:v>
                </c:pt>
                <c:pt idx="37018">
                  <c:v>-0.27594885200000002</c:v>
                </c:pt>
                <c:pt idx="37019">
                  <c:v>-0.27490073399999998</c:v>
                </c:pt>
                <c:pt idx="37020">
                  <c:v>-0.27397689200000003</c:v>
                </c:pt>
                <c:pt idx="37021">
                  <c:v>-0.27100655400000001</c:v>
                </c:pt>
                <c:pt idx="37022">
                  <c:v>-0.27351683399999999</c:v>
                </c:pt>
                <c:pt idx="37023">
                  <c:v>-0.27460980400000001</c:v>
                </c:pt>
                <c:pt idx="37024">
                  <c:v>-0.27429103900000001</c:v>
                </c:pt>
                <c:pt idx="37025">
                  <c:v>-0.27164402599999998</c:v>
                </c:pt>
                <c:pt idx="37026">
                  <c:v>-0.27561640700000001</c:v>
                </c:pt>
                <c:pt idx="37027">
                  <c:v>-0.27071908099999997</c:v>
                </c:pt>
                <c:pt idx="37028">
                  <c:v>-0.27243149300000002</c:v>
                </c:pt>
                <c:pt idx="37029">
                  <c:v>-0.27479690299999998</c:v>
                </c:pt>
                <c:pt idx="37030">
                  <c:v>-0.27559080699999999</c:v>
                </c:pt>
                <c:pt idx="37031">
                  <c:v>-0.27541810300000003</c:v>
                </c:pt>
                <c:pt idx="37032">
                  <c:v>-0.273768544</c:v>
                </c:pt>
                <c:pt idx="37033">
                  <c:v>-0.27403625799999998</c:v>
                </c:pt>
                <c:pt idx="37034">
                  <c:v>-0.27554547800000001</c:v>
                </c:pt>
                <c:pt idx="37035">
                  <c:v>-0.27124092</c:v>
                </c:pt>
                <c:pt idx="37036">
                  <c:v>-0.27626630699999999</c:v>
                </c:pt>
                <c:pt idx="37037">
                  <c:v>-0.27916094699999999</c:v>
                </c:pt>
                <c:pt idx="37038">
                  <c:v>-0.27478459500000002</c:v>
                </c:pt>
                <c:pt idx="37039">
                  <c:v>-0.273602664</c:v>
                </c:pt>
                <c:pt idx="37040">
                  <c:v>-0.27363836800000002</c:v>
                </c:pt>
                <c:pt idx="37041">
                  <c:v>-0.27847462899999997</c:v>
                </c:pt>
                <c:pt idx="37042">
                  <c:v>-0.27744716400000002</c:v>
                </c:pt>
                <c:pt idx="37043">
                  <c:v>-0.274970889</c:v>
                </c:pt>
                <c:pt idx="37044">
                  <c:v>-0.274302453</c:v>
                </c:pt>
                <c:pt idx="37045">
                  <c:v>-0.27597898199999998</c:v>
                </c:pt>
                <c:pt idx="37046">
                  <c:v>-0.274118215</c:v>
                </c:pt>
                <c:pt idx="37047">
                  <c:v>-0.27629598999999999</c:v>
                </c:pt>
                <c:pt idx="37048">
                  <c:v>-0.27347543800000002</c:v>
                </c:pt>
                <c:pt idx="37049">
                  <c:v>-0.27420815799999998</c:v>
                </c:pt>
                <c:pt idx="37050">
                  <c:v>-0.27582389099999999</c:v>
                </c:pt>
                <c:pt idx="37051">
                  <c:v>-0.27641722600000002</c:v>
                </c:pt>
                <c:pt idx="37052">
                  <c:v>-0.27711790800000002</c:v>
                </c:pt>
                <c:pt idx="37053">
                  <c:v>-0.27634719000000002</c:v>
                </c:pt>
                <c:pt idx="37054">
                  <c:v>-0.27642044399999999</c:v>
                </c:pt>
                <c:pt idx="37055">
                  <c:v>-0.27625072000000001</c:v>
                </c:pt>
                <c:pt idx="37056">
                  <c:v>-0.27907046699999999</c:v>
                </c:pt>
                <c:pt idx="37057">
                  <c:v>-0.27707862900000002</c:v>
                </c:pt>
                <c:pt idx="37058">
                  <c:v>-0.27880623900000001</c:v>
                </c:pt>
                <c:pt idx="37059">
                  <c:v>-0.27813366099999998</c:v>
                </c:pt>
                <c:pt idx="37060">
                  <c:v>-0.27769902299999999</c:v>
                </c:pt>
                <c:pt idx="37061">
                  <c:v>-0.27839601000000003</c:v>
                </c:pt>
                <c:pt idx="37062">
                  <c:v>-0.27382045999999999</c:v>
                </c:pt>
                <c:pt idx="37063">
                  <c:v>-0.27959972599999999</c:v>
                </c:pt>
                <c:pt idx="37064">
                  <c:v>-0.27944311500000002</c:v>
                </c:pt>
                <c:pt idx="37065">
                  <c:v>-0.27700239399999999</c:v>
                </c:pt>
                <c:pt idx="37066">
                  <c:v>-0.27526706499999998</c:v>
                </c:pt>
                <c:pt idx="37067">
                  <c:v>-0.27699863899999999</c:v>
                </c:pt>
                <c:pt idx="37068">
                  <c:v>-0.278286278</c:v>
                </c:pt>
                <c:pt idx="37069">
                  <c:v>-0.27145203899999998</c:v>
                </c:pt>
                <c:pt idx="37070">
                  <c:v>-0.27637225399999998</c:v>
                </c:pt>
                <c:pt idx="37071">
                  <c:v>-0.27738606900000001</c:v>
                </c:pt>
                <c:pt idx="37072">
                  <c:v>-0.27671229800000002</c:v>
                </c:pt>
                <c:pt idx="37073">
                  <c:v>-0.27047559599999998</c:v>
                </c:pt>
                <c:pt idx="37074">
                  <c:v>-0.27547728999999999</c:v>
                </c:pt>
                <c:pt idx="37075">
                  <c:v>-0.27425545499999998</c:v>
                </c:pt>
                <c:pt idx="37076">
                  <c:v>-0.27449300900000001</c:v>
                </c:pt>
                <c:pt idx="37077">
                  <c:v>-0.27690249700000003</c:v>
                </c:pt>
                <c:pt idx="37078">
                  <c:v>-0.27357995499999999</c:v>
                </c:pt>
                <c:pt idx="37079">
                  <c:v>-0.27650272799999998</c:v>
                </c:pt>
                <c:pt idx="37080">
                  <c:v>-0.27431467199999998</c:v>
                </c:pt>
                <c:pt idx="37081">
                  <c:v>-0.27846035400000002</c:v>
                </c:pt>
                <c:pt idx="37082">
                  <c:v>-0.27560436700000002</c:v>
                </c:pt>
                <c:pt idx="37083">
                  <c:v>-0.27464878599999998</c:v>
                </c:pt>
                <c:pt idx="37084">
                  <c:v>-0.28068912000000001</c:v>
                </c:pt>
                <c:pt idx="37085">
                  <c:v>-0.274680853</c:v>
                </c:pt>
                <c:pt idx="37086">
                  <c:v>-0.27486675999999999</c:v>
                </c:pt>
                <c:pt idx="37087">
                  <c:v>-0.27920603799999999</c:v>
                </c:pt>
                <c:pt idx="37088">
                  <c:v>-0.27164426400000002</c:v>
                </c:pt>
                <c:pt idx="37089">
                  <c:v>-0.278889626</c:v>
                </c:pt>
                <c:pt idx="37090">
                  <c:v>-0.27910426300000002</c:v>
                </c:pt>
                <c:pt idx="37091">
                  <c:v>-0.27610385399999998</c:v>
                </c:pt>
                <c:pt idx="37092">
                  <c:v>-0.27493366600000002</c:v>
                </c:pt>
                <c:pt idx="37093">
                  <c:v>-0.27516678</c:v>
                </c:pt>
                <c:pt idx="37094">
                  <c:v>-0.274279416</c:v>
                </c:pt>
                <c:pt idx="37095">
                  <c:v>-0.27324596000000001</c:v>
                </c:pt>
                <c:pt idx="37096">
                  <c:v>-0.27836108199999998</c:v>
                </c:pt>
                <c:pt idx="37097">
                  <c:v>-0.27995520800000001</c:v>
                </c:pt>
                <c:pt idx="37098">
                  <c:v>-0.27629202600000002</c:v>
                </c:pt>
                <c:pt idx="37099">
                  <c:v>-0.27369579700000002</c:v>
                </c:pt>
                <c:pt idx="37100">
                  <c:v>-0.27464893499999998</c:v>
                </c:pt>
                <c:pt idx="37101">
                  <c:v>-0.27474805699999999</c:v>
                </c:pt>
                <c:pt idx="37102">
                  <c:v>-0.27740320600000001</c:v>
                </c:pt>
                <c:pt idx="37103">
                  <c:v>-0.27829831799999999</c:v>
                </c:pt>
                <c:pt idx="37104">
                  <c:v>-0.27612090099999997</c:v>
                </c:pt>
                <c:pt idx="37105">
                  <c:v>-0.27399516099999999</c:v>
                </c:pt>
                <c:pt idx="37106">
                  <c:v>-0.26872962700000003</c:v>
                </c:pt>
                <c:pt idx="37107">
                  <c:v>-0.27934372400000002</c:v>
                </c:pt>
                <c:pt idx="37108">
                  <c:v>-0.27456176300000001</c:v>
                </c:pt>
                <c:pt idx="37109">
                  <c:v>-0.27720370900000002</c:v>
                </c:pt>
                <c:pt idx="37110">
                  <c:v>-0.27490007900000002</c:v>
                </c:pt>
                <c:pt idx="37111">
                  <c:v>-0.27661415900000003</c:v>
                </c:pt>
                <c:pt idx="37112">
                  <c:v>-0.27731403700000001</c:v>
                </c:pt>
                <c:pt idx="37113">
                  <c:v>-0.27112621100000001</c:v>
                </c:pt>
                <c:pt idx="37114">
                  <c:v>-0.26863801500000001</c:v>
                </c:pt>
                <c:pt idx="37115">
                  <c:v>-0.27147644799999998</c:v>
                </c:pt>
                <c:pt idx="37116">
                  <c:v>-0.28413844100000002</c:v>
                </c:pt>
                <c:pt idx="37117">
                  <c:v>-0.27791044100000001</c:v>
                </c:pt>
                <c:pt idx="37118">
                  <c:v>-0.26670920799999998</c:v>
                </c:pt>
                <c:pt idx="37119">
                  <c:v>-0.26915082299999998</c:v>
                </c:pt>
                <c:pt idx="37120">
                  <c:v>-0.27340281</c:v>
                </c:pt>
                <c:pt idx="37121">
                  <c:v>-0.27877870199999999</c:v>
                </c:pt>
                <c:pt idx="37122">
                  <c:v>-0.27378821399999997</c:v>
                </c:pt>
                <c:pt idx="37123">
                  <c:v>-0.27232634999999999</c:v>
                </c:pt>
                <c:pt idx="37124">
                  <c:v>-0.27299880999999998</c:v>
                </c:pt>
                <c:pt idx="37125">
                  <c:v>-0.281136781</c:v>
                </c:pt>
                <c:pt idx="37126">
                  <c:v>-0.27692312000000002</c:v>
                </c:pt>
                <c:pt idx="37127">
                  <c:v>-0.27040076299999999</c:v>
                </c:pt>
                <c:pt idx="37128">
                  <c:v>-0.26506698099999998</c:v>
                </c:pt>
                <c:pt idx="37129">
                  <c:v>-0.27260205100000001</c:v>
                </c:pt>
                <c:pt idx="37130">
                  <c:v>-0.27074581399999997</c:v>
                </c:pt>
                <c:pt idx="37131">
                  <c:v>-0.27141237299999998</c:v>
                </c:pt>
                <c:pt idx="37132">
                  <c:v>-0.27565160399999999</c:v>
                </c:pt>
                <c:pt idx="37133">
                  <c:v>-0.27367219300000001</c:v>
                </c:pt>
                <c:pt idx="37134">
                  <c:v>-0.27106523500000002</c:v>
                </c:pt>
                <c:pt idx="37135">
                  <c:v>-0.26915413100000002</c:v>
                </c:pt>
                <c:pt idx="37136">
                  <c:v>-0.27384159000000002</c:v>
                </c:pt>
                <c:pt idx="37137">
                  <c:v>-0.27133575100000001</c:v>
                </c:pt>
                <c:pt idx="37138">
                  <c:v>-0.27042681000000002</c:v>
                </c:pt>
                <c:pt idx="37139">
                  <c:v>-0.27141401199999998</c:v>
                </c:pt>
                <c:pt idx="37140">
                  <c:v>-0.275278509</c:v>
                </c:pt>
                <c:pt idx="37141">
                  <c:v>-0.26855358499999998</c:v>
                </c:pt>
                <c:pt idx="37142">
                  <c:v>-0.26875919100000001</c:v>
                </c:pt>
                <c:pt idx="37143">
                  <c:v>-0.27692308999999998</c:v>
                </c:pt>
                <c:pt idx="37144">
                  <c:v>-0.26941484199999999</c:v>
                </c:pt>
                <c:pt idx="37145">
                  <c:v>-0.27074256499999999</c:v>
                </c:pt>
                <c:pt idx="37146">
                  <c:v>-0.26762399100000001</c:v>
                </c:pt>
                <c:pt idx="37147">
                  <c:v>-0.26928463600000002</c:v>
                </c:pt>
                <c:pt idx="37148">
                  <c:v>-0.27344447399999999</c:v>
                </c:pt>
                <c:pt idx="37149">
                  <c:v>-0.277532846</c:v>
                </c:pt>
                <c:pt idx="37150">
                  <c:v>-0.273607612</c:v>
                </c:pt>
                <c:pt idx="37151">
                  <c:v>-0.27286240499999997</c:v>
                </c:pt>
                <c:pt idx="37152">
                  <c:v>-0.27619665900000001</c:v>
                </c:pt>
                <c:pt idx="37153">
                  <c:v>-0.27129462399999998</c:v>
                </c:pt>
                <c:pt idx="37154">
                  <c:v>-0.27081897900000002</c:v>
                </c:pt>
                <c:pt idx="37155">
                  <c:v>-0.26710844</c:v>
                </c:pt>
                <c:pt idx="37156">
                  <c:v>-0.26546713700000002</c:v>
                </c:pt>
                <c:pt idx="37157">
                  <c:v>-0.27058455300000001</c:v>
                </c:pt>
                <c:pt idx="37158">
                  <c:v>-0.27058589500000002</c:v>
                </c:pt>
                <c:pt idx="37159">
                  <c:v>-0.27393001300000003</c:v>
                </c:pt>
                <c:pt idx="37160">
                  <c:v>-0.271747291</c:v>
                </c:pt>
                <c:pt idx="37161">
                  <c:v>-0.26997995400000002</c:v>
                </c:pt>
                <c:pt idx="37162">
                  <c:v>-0.27104067799999998</c:v>
                </c:pt>
                <c:pt idx="37163">
                  <c:v>-0.27005696299999998</c:v>
                </c:pt>
                <c:pt idx="37164">
                  <c:v>-0.26506486499999998</c:v>
                </c:pt>
                <c:pt idx="37165">
                  <c:v>-0.26946291300000003</c:v>
                </c:pt>
                <c:pt idx="37166">
                  <c:v>-0.27090475000000003</c:v>
                </c:pt>
                <c:pt idx="37167">
                  <c:v>-0.27142238600000002</c:v>
                </c:pt>
                <c:pt idx="37168">
                  <c:v>-0.27174383400000002</c:v>
                </c:pt>
                <c:pt idx="37169">
                  <c:v>-0.27576503200000002</c:v>
                </c:pt>
                <c:pt idx="37170">
                  <c:v>-0.27513867600000003</c:v>
                </c:pt>
                <c:pt idx="37171">
                  <c:v>-0.271823019</c:v>
                </c:pt>
                <c:pt idx="37172">
                  <c:v>-0.27331891699999999</c:v>
                </c:pt>
                <c:pt idx="37173">
                  <c:v>-0.27794486299999999</c:v>
                </c:pt>
                <c:pt idx="37174">
                  <c:v>-0.274170101</c:v>
                </c:pt>
                <c:pt idx="37175">
                  <c:v>-0.26958021500000001</c:v>
                </c:pt>
                <c:pt idx="37176">
                  <c:v>-0.27633264699999999</c:v>
                </c:pt>
                <c:pt idx="37177">
                  <c:v>-0.27691939500000001</c:v>
                </c:pt>
                <c:pt idx="37178">
                  <c:v>-0.27414119199999998</c:v>
                </c:pt>
                <c:pt idx="37179">
                  <c:v>-0.27298921300000001</c:v>
                </c:pt>
                <c:pt idx="37180">
                  <c:v>-0.270087719</c:v>
                </c:pt>
                <c:pt idx="37181">
                  <c:v>-0.268767178</c:v>
                </c:pt>
                <c:pt idx="37182">
                  <c:v>-0.268056393</c:v>
                </c:pt>
                <c:pt idx="37183">
                  <c:v>-0.26914042199999999</c:v>
                </c:pt>
                <c:pt idx="37184">
                  <c:v>-0.26919049</c:v>
                </c:pt>
                <c:pt idx="37185">
                  <c:v>-0.26859390700000002</c:v>
                </c:pt>
                <c:pt idx="37186">
                  <c:v>-0.27307415000000002</c:v>
                </c:pt>
                <c:pt idx="37187">
                  <c:v>-0.278825402</c:v>
                </c:pt>
                <c:pt idx="37188">
                  <c:v>-0.27601072199999999</c:v>
                </c:pt>
                <c:pt idx="37189">
                  <c:v>-0.26946103599999999</c:v>
                </c:pt>
                <c:pt idx="37190">
                  <c:v>-0.26751241100000001</c:v>
                </c:pt>
                <c:pt idx="37191">
                  <c:v>-0.26433789699999999</c:v>
                </c:pt>
                <c:pt idx="37192">
                  <c:v>-0.27046608900000002</c:v>
                </c:pt>
                <c:pt idx="37193">
                  <c:v>-0.27034830999999998</c:v>
                </c:pt>
                <c:pt idx="37194">
                  <c:v>-0.273891628</c:v>
                </c:pt>
                <c:pt idx="37195">
                  <c:v>-0.27327096499999998</c:v>
                </c:pt>
                <c:pt idx="37196">
                  <c:v>-0.27272954599999999</c:v>
                </c:pt>
                <c:pt idx="37197">
                  <c:v>-0.268531203</c:v>
                </c:pt>
                <c:pt idx="37198">
                  <c:v>-0.26509198499999997</c:v>
                </c:pt>
                <c:pt idx="37199">
                  <c:v>-0.27134689699999998</c:v>
                </c:pt>
                <c:pt idx="37200">
                  <c:v>-0.26915484699999997</c:v>
                </c:pt>
                <c:pt idx="37201">
                  <c:v>-0.26715692899999999</c:v>
                </c:pt>
                <c:pt idx="37202">
                  <c:v>-0.27049094400000001</c:v>
                </c:pt>
                <c:pt idx="37203">
                  <c:v>-0.26963853799999998</c:v>
                </c:pt>
                <c:pt idx="37204">
                  <c:v>-0.26993334299999999</c:v>
                </c:pt>
                <c:pt idx="37205">
                  <c:v>-0.27017915199999998</c:v>
                </c:pt>
                <c:pt idx="37206">
                  <c:v>-0.26784968399999998</c:v>
                </c:pt>
                <c:pt idx="37207">
                  <c:v>-0.268197358</c:v>
                </c:pt>
                <c:pt idx="37208">
                  <c:v>-0.27126213900000001</c:v>
                </c:pt>
                <c:pt idx="37209">
                  <c:v>-0.27180632900000001</c:v>
                </c:pt>
                <c:pt idx="37210">
                  <c:v>-0.26766189899999998</c:v>
                </c:pt>
                <c:pt idx="37211">
                  <c:v>-0.26768052599999997</c:v>
                </c:pt>
                <c:pt idx="37212">
                  <c:v>-0.271460861</c:v>
                </c:pt>
                <c:pt idx="37213">
                  <c:v>-0.273092479</c:v>
                </c:pt>
                <c:pt idx="37214">
                  <c:v>-0.27128872300000001</c:v>
                </c:pt>
                <c:pt idx="37215">
                  <c:v>-0.26447975600000001</c:v>
                </c:pt>
                <c:pt idx="37216">
                  <c:v>-0.26976561500000001</c:v>
                </c:pt>
                <c:pt idx="37217">
                  <c:v>-0.27037468599999998</c:v>
                </c:pt>
                <c:pt idx="37218">
                  <c:v>-0.27308470000000001</c:v>
                </c:pt>
                <c:pt idx="37219">
                  <c:v>-0.270830393</c:v>
                </c:pt>
                <c:pt idx="37220">
                  <c:v>-0.26789185399999998</c:v>
                </c:pt>
                <c:pt idx="37221">
                  <c:v>-0.273538589</c:v>
                </c:pt>
                <c:pt idx="37222">
                  <c:v>-0.27692881200000002</c:v>
                </c:pt>
                <c:pt idx="37223">
                  <c:v>-0.27220910799999998</c:v>
                </c:pt>
                <c:pt idx="37224">
                  <c:v>-0.26689025799999999</c:v>
                </c:pt>
                <c:pt idx="37225">
                  <c:v>-0.26745334300000001</c:v>
                </c:pt>
                <c:pt idx="37226">
                  <c:v>-0.27572298000000001</c:v>
                </c:pt>
                <c:pt idx="37227">
                  <c:v>-0.27314630200000001</c:v>
                </c:pt>
                <c:pt idx="37228">
                  <c:v>-0.26878988700000001</c:v>
                </c:pt>
                <c:pt idx="37229">
                  <c:v>-0.27001592499999999</c:v>
                </c:pt>
                <c:pt idx="37230">
                  <c:v>-0.275459707</c:v>
                </c:pt>
                <c:pt idx="37231">
                  <c:v>-0.27388814099999997</c:v>
                </c:pt>
                <c:pt idx="37232">
                  <c:v>-0.27234056600000001</c:v>
                </c:pt>
                <c:pt idx="37233">
                  <c:v>-0.27222675099999999</c:v>
                </c:pt>
                <c:pt idx="37234">
                  <c:v>-0.271521032</c:v>
                </c:pt>
                <c:pt idx="37235">
                  <c:v>-0.26721292699999999</c:v>
                </c:pt>
                <c:pt idx="37236">
                  <c:v>-0.27301755500000002</c:v>
                </c:pt>
                <c:pt idx="37237">
                  <c:v>-0.27156308299999998</c:v>
                </c:pt>
                <c:pt idx="37238">
                  <c:v>-0.26491928100000001</c:v>
                </c:pt>
                <c:pt idx="37239">
                  <c:v>-0.27411192699999998</c:v>
                </c:pt>
                <c:pt idx="37240">
                  <c:v>-0.27411329699999998</c:v>
                </c:pt>
                <c:pt idx="37241">
                  <c:v>-0.27407354099999998</c:v>
                </c:pt>
                <c:pt idx="37242">
                  <c:v>-0.27310040600000002</c:v>
                </c:pt>
                <c:pt idx="37243">
                  <c:v>-0.26995760200000002</c:v>
                </c:pt>
                <c:pt idx="37244">
                  <c:v>-0.26843029299999999</c:v>
                </c:pt>
                <c:pt idx="37245">
                  <c:v>-0.27112734300000002</c:v>
                </c:pt>
                <c:pt idx="37246">
                  <c:v>-0.27262562499999998</c:v>
                </c:pt>
                <c:pt idx="37247">
                  <c:v>-0.26857873799999998</c:v>
                </c:pt>
                <c:pt idx="37248">
                  <c:v>-0.27224031100000001</c:v>
                </c:pt>
                <c:pt idx="37249">
                  <c:v>-0.26988586799999997</c:v>
                </c:pt>
                <c:pt idx="37250">
                  <c:v>-0.26514226200000002</c:v>
                </c:pt>
                <c:pt idx="37251">
                  <c:v>-0.26995623099999999</c:v>
                </c:pt>
                <c:pt idx="37252">
                  <c:v>-0.26916447300000002</c:v>
                </c:pt>
                <c:pt idx="37253">
                  <c:v>-0.268819541</c:v>
                </c:pt>
                <c:pt idx="37254">
                  <c:v>-0.26693323299999999</c:v>
                </c:pt>
                <c:pt idx="37255">
                  <c:v>-0.26953759799999999</c:v>
                </c:pt>
                <c:pt idx="37256">
                  <c:v>-0.26978421200000002</c:v>
                </c:pt>
                <c:pt idx="37257">
                  <c:v>-0.26959154000000002</c:v>
                </c:pt>
                <c:pt idx="37258">
                  <c:v>-0.27058249699999998</c:v>
                </c:pt>
                <c:pt idx="37259">
                  <c:v>-0.27177768899999999</c:v>
                </c:pt>
                <c:pt idx="37260">
                  <c:v>-0.26725429299999998</c:v>
                </c:pt>
                <c:pt idx="37261">
                  <c:v>-0.26791316300000001</c:v>
                </c:pt>
                <c:pt idx="37262">
                  <c:v>-0.27304029499999999</c:v>
                </c:pt>
                <c:pt idx="37263">
                  <c:v>-0.27407008399999999</c:v>
                </c:pt>
                <c:pt idx="37264">
                  <c:v>-0.26897358900000001</c:v>
                </c:pt>
                <c:pt idx="37265">
                  <c:v>-0.27384272199999998</c:v>
                </c:pt>
                <c:pt idx="37266">
                  <c:v>-0.27601215200000001</c:v>
                </c:pt>
                <c:pt idx="37267">
                  <c:v>-0.27065026800000003</c:v>
                </c:pt>
                <c:pt idx="37268">
                  <c:v>-0.27153551599999998</c:v>
                </c:pt>
                <c:pt idx="37269">
                  <c:v>-0.27159509100000001</c:v>
                </c:pt>
                <c:pt idx="37270">
                  <c:v>-0.27186834799999998</c:v>
                </c:pt>
                <c:pt idx="37271">
                  <c:v>-0.27435869000000002</c:v>
                </c:pt>
                <c:pt idx="37272">
                  <c:v>-0.27213335</c:v>
                </c:pt>
                <c:pt idx="37273">
                  <c:v>-0.26884978999999998</c:v>
                </c:pt>
                <c:pt idx="37274">
                  <c:v>-0.27381789699999998</c:v>
                </c:pt>
                <c:pt idx="37275">
                  <c:v>-0.27071711399999998</c:v>
                </c:pt>
                <c:pt idx="37276">
                  <c:v>-0.272753894</c:v>
                </c:pt>
                <c:pt idx="37277">
                  <c:v>-0.27269738900000001</c:v>
                </c:pt>
                <c:pt idx="37278">
                  <c:v>-0.27593073200000001</c:v>
                </c:pt>
                <c:pt idx="37279">
                  <c:v>-0.273256004</c:v>
                </c:pt>
                <c:pt idx="37280">
                  <c:v>-0.27512127199999997</c:v>
                </c:pt>
                <c:pt idx="37281">
                  <c:v>-0.27017602299999999</c:v>
                </c:pt>
                <c:pt idx="37282">
                  <c:v>-0.27537077700000001</c:v>
                </c:pt>
                <c:pt idx="37283">
                  <c:v>-0.27054494600000001</c:v>
                </c:pt>
                <c:pt idx="37284">
                  <c:v>-0.27292951900000001</c:v>
                </c:pt>
                <c:pt idx="37285">
                  <c:v>-0.27940446099999999</c:v>
                </c:pt>
                <c:pt idx="37286">
                  <c:v>-0.27415508</c:v>
                </c:pt>
                <c:pt idx="37287">
                  <c:v>-0.27055165199999998</c:v>
                </c:pt>
                <c:pt idx="37288">
                  <c:v>-0.27223184700000003</c:v>
                </c:pt>
                <c:pt idx="37289">
                  <c:v>-0.27592572599999998</c:v>
                </c:pt>
                <c:pt idx="37290">
                  <c:v>-0.27353075100000002</c:v>
                </c:pt>
                <c:pt idx="37291">
                  <c:v>-0.269113928</c:v>
                </c:pt>
                <c:pt idx="37292">
                  <c:v>-0.27461043000000002</c:v>
                </c:pt>
                <c:pt idx="37293">
                  <c:v>-0.27153259499999999</c:v>
                </c:pt>
                <c:pt idx="37294">
                  <c:v>-0.27234593000000001</c:v>
                </c:pt>
                <c:pt idx="37295">
                  <c:v>-0.27057826499999998</c:v>
                </c:pt>
                <c:pt idx="37296">
                  <c:v>-0.27508938300000002</c:v>
                </c:pt>
                <c:pt idx="37297">
                  <c:v>-0.277385086</c:v>
                </c:pt>
                <c:pt idx="37298">
                  <c:v>-0.27395972600000001</c:v>
                </c:pt>
                <c:pt idx="37299">
                  <c:v>-0.27344560600000001</c:v>
                </c:pt>
                <c:pt idx="37300">
                  <c:v>-0.27268367999999998</c:v>
                </c:pt>
                <c:pt idx="37301">
                  <c:v>-0.27448624399999999</c:v>
                </c:pt>
                <c:pt idx="37302">
                  <c:v>-0.274425268</c:v>
                </c:pt>
                <c:pt idx="37303">
                  <c:v>-0.27443471600000002</c:v>
                </c:pt>
                <c:pt idx="37304">
                  <c:v>-0.27496656800000002</c:v>
                </c:pt>
                <c:pt idx="37305">
                  <c:v>-0.278027892</c:v>
                </c:pt>
                <c:pt idx="37306">
                  <c:v>-0.27414685500000002</c:v>
                </c:pt>
                <c:pt idx="37307">
                  <c:v>-0.274753362</c:v>
                </c:pt>
                <c:pt idx="37308">
                  <c:v>-0.27386173600000002</c:v>
                </c:pt>
                <c:pt idx="37309">
                  <c:v>-0.27642339500000002</c:v>
                </c:pt>
                <c:pt idx="37310">
                  <c:v>-0.274020702</c:v>
                </c:pt>
                <c:pt idx="37311">
                  <c:v>-0.273292482</c:v>
                </c:pt>
                <c:pt idx="37312">
                  <c:v>-0.27391463500000002</c:v>
                </c:pt>
                <c:pt idx="37313">
                  <c:v>-0.27779811599999998</c:v>
                </c:pt>
                <c:pt idx="37314">
                  <c:v>-0.27584683900000001</c:v>
                </c:pt>
                <c:pt idx="37315">
                  <c:v>-0.27163115100000002</c:v>
                </c:pt>
                <c:pt idx="37316">
                  <c:v>-0.27128654699999999</c:v>
                </c:pt>
                <c:pt idx="37317">
                  <c:v>-0.27297124299999997</c:v>
                </c:pt>
                <c:pt idx="37318">
                  <c:v>-0.27052700499999999</c:v>
                </c:pt>
                <c:pt idx="37319">
                  <c:v>-0.27253192700000001</c:v>
                </c:pt>
                <c:pt idx="37320">
                  <c:v>-0.27480971799999998</c:v>
                </c:pt>
                <c:pt idx="37321">
                  <c:v>-0.27232998600000002</c:v>
                </c:pt>
                <c:pt idx="37322">
                  <c:v>-0.27020212999999998</c:v>
                </c:pt>
                <c:pt idx="37323">
                  <c:v>-0.26724556100000002</c:v>
                </c:pt>
                <c:pt idx="37324">
                  <c:v>-0.27434873599999998</c:v>
                </c:pt>
                <c:pt idx="37325">
                  <c:v>-0.27322533700000001</c:v>
                </c:pt>
                <c:pt idx="37326">
                  <c:v>-0.27631488399999998</c:v>
                </c:pt>
                <c:pt idx="37327">
                  <c:v>-0.27155214500000002</c:v>
                </c:pt>
                <c:pt idx="37328">
                  <c:v>-0.27093398600000002</c:v>
                </c:pt>
                <c:pt idx="37329">
                  <c:v>-0.27228263000000003</c:v>
                </c:pt>
                <c:pt idx="37330">
                  <c:v>-0.27155613899999997</c:v>
                </c:pt>
                <c:pt idx="37331">
                  <c:v>-0.27237859399999997</c:v>
                </c:pt>
                <c:pt idx="37332">
                  <c:v>-0.274570912</c:v>
                </c:pt>
                <c:pt idx="37333">
                  <c:v>-0.27756029399999999</c:v>
                </c:pt>
                <c:pt idx="37334">
                  <c:v>-0.27677893599999998</c:v>
                </c:pt>
                <c:pt idx="37335">
                  <c:v>-0.271466494</c:v>
                </c:pt>
                <c:pt idx="37336">
                  <c:v>-0.273956001</c:v>
                </c:pt>
                <c:pt idx="37337">
                  <c:v>-0.27893343599999998</c:v>
                </c:pt>
                <c:pt idx="37338">
                  <c:v>-0.27660715600000002</c:v>
                </c:pt>
                <c:pt idx="37339">
                  <c:v>-0.27464735499999998</c:v>
                </c:pt>
                <c:pt idx="37340">
                  <c:v>-0.27357673599999999</c:v>
                </c:pt>
                <c:pt idx="37341">
                  <c:v>-0.27886819800000001</c:v>
                </c:pt>
                <c:pt idx="37342">
                  <c:v>-0.27874302899999998</c:v>
                </c:pt>
                <c:pt idx="37343">
                  <c:v>-0.27216964999999999</c:v>
                </c:pt>
                <c:pt idx="37344">
                  <c:v>-0.278824091</c:v>
                </c:pt>
                <c:pt idx="37345">
                  <c:v>-0.27667164799999999</c:v>
                </c:pt>
                <c:pt idx="37346">
                  <c:v>-0.27940857400000002</c:v>
                </c:pt>
                <c:pt idx="37347">
                  <c:v>-0.27560097</c:v>
                </c:pt>
                <c:pt idx="37348">
                  <c:v>-0.28064021500000003</c:v>
                </c:pt>
                <c:pt idx="37349">
                  <c:v>-0.27824389900000002</c:v>
                </c:pt>
                <c:pt idx="37350">
                  <c:v>-0.27860981200000001</c:v>
                </c:pt>
                <c:pt idx="37351">
                  <c:v>-0.27745738599999997</c:v>
                </c:pt>
                <c:pt idx="37352">
                  <c:v>-0.28219994900000001</c:v>
                </c:pt>
                <c:pt idx="37353">
                  <c:v>-0.28314974900000001</c:v>
                </c:pt>
                <c:pt idx="37354">
                  <c:v>-0.28235799099999997</c:v>
                </c:pt>
                <c:pt idx="37355">
                  <c:v>-0.28201457899999999</c:v>
                </c:pt>
                <c:pt idx="37356">
                  <c:v>-0.28297862400000001</c:v>
                </c:pt>
                <c:pt idx="37357">
                  <c:v>-0.283683091</c:v>
                </c:pt>
                <c:pt idx="37358">
                  <c:v>-0.28366339200000001</c:v>
                </c:pt>
                <c:pt idx="37359">
                  <c:v>-0.28176987199999998</c:v>
                </c:pt>
                <c:pt idx="37360">
                  <c:v>-0.28283780800000002</c:v>
                </c:pt>
                <c:pt idx="37361">
                  <c:v>-0.28060022000000001</c:v>
                </c:pt>
                <c:pt idx="37362">
                  <c:v>-0.28374430499999997</c:v>
                </c:pt>
                <c:pt idx="37363">
                  <c:v>-0.28342089100000001</c:v>
                </c:pt>
                <c:pt idx="37364">
                  <c:v>-0.28365975599999999</c:v>
                </c:pt>
                <c:pt idx="37365">
                  <c:v>-0.284145802</c:v>
                </c:pt>
                <c:pt idx="37366">
                  <c:v>-0.286058217</c:v>
                </c:pt>
                <c:pt idx="37367">
                  <c:v>-0.28394767599999998</c:v>
                </c:pt>
                <c:pt idx="37368">
                  <c:v>-0.281199843</c:v>
                </c:pt>
                <c:pt idx="37369">
                  <c:v>-0.28549322500000002</c:v>
                </c:pt>
                <c:pt idx="37370">
                  <c:v>-0.28461196999999999</c:v>
                </c:pt>
                <c:pt idx="37371">
                  <c:v>-0.282962412</c:v>
                </c:pt>
                <c:pt idx="37372">
                  <c:v>-0.28223937700000001</c:v>
                </c:pt>
                <c:pt idx="37373">
                  <c:v>-0.28415724599999997</c:v>
                </c:pt>
                <c:pt idx="37374">
                  <c:v>-0.28278732299999998</c:v>
                </c:pt>
                <c:pt idx="37375">
                  <c:v>-0.28511094999999997</c:v>
                </c:pt>
                <c:pt idx="37376">
                  <c:v>-0.277943581</c:v>
                </c:pt>
                <c:pt idx="37377">
                  <c:v>-0.28209903800000002</c:v>
                </c:pt>
                <c:pt idx="37378">
                  <c:v>-0.281212986</c:v>
                </c:pt>
                <c:pt idx="37379">
                  <c:v>-0.28330999600000001</c:v>
                </c:pt>
                <c:pt idx="37380">
                  <c:v>-0.280228704</c:v>
                </c:pt>
                <c:pt idx="37381">
                  <c:v>-0.28098475899999997</c:v>
                </c:pt>
                <c:pt idx="37382">
                  <c:v>-0.27741455999999998</c:v>
                </c:pt>
                <c:pt idx="37383">
                  <c:v>-0.28193441000000002</c:v>
                </c:pt>
                <c:pt idx="37384">
                  <c:v>-0.28372776500000002</c:v>
                </c:pt>
                <c:pt idx="37385">
                  <c:v>-0.282452166</c:v>
                </c:pt>
                <c:pt idx="37386">
                  <c:v>-0.27828538400000002</c:v>
                </c:pt>
                <c:pt idx="37387">
                  <c:v>-0.27924668800000002</c:v>
                </c:pt>
                <c:pt idx="37388">
                  <c:v>-0.27987784100000002</c:v>
                </c:pt>
                <c:pt idx="37389">
                  <c:v>-0.27863770700000001</c:v>
                </c:pt>
                <c:pt idx="37390">
                  <c:v>-0.28225055300000002</c:v>
                </c:pt>
                <c:pt idx="37391">
                  <c:v>-0.28651532499999999</c:v>
                </c:pt>
                <c:pt idx="37392">
                  <c:v>-0.27506721000000001</c:v>
                </c:pt>
                <c:pt idx="37393">
                  <c:v>-0.28108718999999999</c:v>
                </c:pt>
                <c:pt idx="37394">
                  <c:v>-0.28232687699999998</c:v>
                </c:pt>
                <c:pt idx="37395">
                  <c:v>-0.28521856699999998</c:v>
                </c:pt>
                <c:pt idx="37396">
                  <c:v>-0.28160357499999999</c:v>
                </c:pt>
                <c:pt idx="37397">
                  <c:v>-0.28005677499999998</c:v>
                </c:pt>
                <c:pt idx="37398">
                  <c:v>-0.27708736099999998</c:v>
                </c:pt>
                <c:pt idx="37399">
                  <c:v>-0.277203649</c:v>
                </c:pt>
                <c:pt idx="37400">
                  <c:v>-0.28144019799999997</c:v>
                </c:pt>
                <c:pt idx="37401">
                  <c:v>-0.282945216</c:v>
                </c:pt>
                <c:pt idx="37402">
                  <c:v>-0.281295925</c:v>
                </c:pt>
                <c:pt idx="37403">
                  <c:v>-0.27732119</c:v>
                </c:pt>
                <c:pt idx="37404">
                  <c:v>-0.27737393999999999</c:v>
                </c:pt>
                <c:pt idx="37405">
                  <c:v>-0.28151068099999998</c:v>
                </c:pt>
                <c:pt idx="37406">
                  <c:v>-0.279171646</c:v>
                </c:pt>
                <c:pt idx="37407">
                  <c:v>-0.28014048899999999</c:v>
                </c:pt>
                <c:pt idx="37408">
                  <c:v>-0.27959904099999999</c:v>
                </c:pt>
                <c:pt idx="37409">
                  <c:v>-0.28303435399999999</c:v>
                </c:pt>
                <c:pt idx="37410">
                  <c:v>-0.27972805499999998</c:v>
                </c:pt>
                <c:pt idx="37411">
                  <c:v>-0.279618859</c:v>
                </c:pt>
                <c:pt idx="37412">
                  <c:v>-0.27800309699999998</c:v>
                </c:pt>
                <c:pt idx="37413">
                  <c:v>-0.28129348199999998</c:v>
                </c:pt>
                <c:pt idx="37414">
                  <c:v>-0.282475382</c:v>
                </c:pt>
                <c:pt idx="37415">
                  <c:v>-0.280141264</c:v>
                </c:pt>
                <c:pt idx="37416">
                  <c:v>-0.279253364</c:v>
                </c:pt>
                <c:pt idx="37417">
                  <c:v>-0.28093382700000002</c:v>
                </c:pt>
                <c:pt idx="37418">
                  <c:v>-0.28002381300000001</c:v>
                </c:pt>
                <c:pt idx="37419">
                  <c:v>-0.28043064499999998</c:v>
                </c:pt>
                <c:pt idx="37420">
                  <c:v>-0.28136140100000001</c:v>
                </c:pt>
                <c:pt idx="37421">
                  <c:v>-0.280960292</c:v>
                </c:pt>
                <c:pt idx="37422">
                  <c:v>-0.28250786700000002</c:v>
                </c:pt>
                <c:pt idx="37423">
                  <c:v>-0.28039658099999998</c:v>
                </c:pt>
                <c:pt idx="37424">
                  <c:v>-0.28430345699999998</c:v>
                </c:pt>
                <c:pt idx="37425">
                  <c:v>-0.28262561600000002</c:v>
                </c:pt>
                <c:pt idx="37426">
                  <c:v>-0.27951663700000001</c:v>
                </c:pt>
                <c:pt idx="37427">
                  <c:v>-0.27514901800000002</c:v>
                </c:pt>
                <c:pt idx="37428">
                  <c:v>-0.27879515300000002</c:v>
                </c:pt>
                <c:pt idx="37429">
                  <c:v>-0.28155762000000001</c:v>
                </c:pt>
                <c:pt idx="37430">
                  <c:v>-0.28029552099999999</c:v>
                </c:pt>
                <c:pt idx="37431">
                  <c:v>-0.28272667499999998</c:v>
                </c:pt>
                <c:pt idx="37432">
                  <c:v>-0.28050214099999998</c:v>
                </c:pt>
                <c:pt idx="37433">
                  <c:v>-0.28287529900000002</c:v>
                </c:pt>
                <c:pt idx="37434">
                  <c:v>-0.28272324799999998</c:v>
                </c:pt>
                <c:pt idx="37435">
                  <c:v>-0.27750974900000003</c:v>
                </c:pt>
                <c:pt idx="37436">
                  <c:v>-0.28045228100000003</c:v>
                </c:pt>
                <c:pt idx="37437">
                  <c:v>-0.27967515599999998</c:v>
                </c:pt>
                <c:pt idx="37438">
                  <c:v>-0.28061285600000002</c:v>
                </c:pt>
                <c:pt idx="37439">
                  <c:v>-0.28178057099999998</c:v>
                </c:pt>
                <c:pt idx="37440">
                  <c:v>-0.27852913699999998</c:v>
                </c:pt>
                <c:pt idx="37441">
                  <c:v>-0.27535036200000002</c:v>
                </c:pt>
                <c:pt idx="37442">
                  <c:v>-0.276509106</c:v>
                </c:pt>
                <c:pt idx="37443">
                  <c:v>-0.28014457199999998</c:v>
                </c:pt>
                <c:pt idx="37444">
                  <c:v>-0.276821494</c:v>
                </c:pt>
                <c:pt idx="37445">
                  <c:v>-0.27751562000000002</c:v>
                </c:pt>
                <c:pt idx="37446">
                  <c:v>-0.27902749199999999</c:v>
                </c:pt>
                <c:pt idx="37447">
                  <c:v>-0.27305817599999999</c:v>
                </c:pt>
                <c:pt idx="37448">
                  <c:v>-0.27267414299999998</c:v>
                </c:pt>
                <c:pt idx="37449">
                  <c:v>-0.27317893500000001</c:v>
                </c:pt>
                <c:pt idx="37450">
                  <c:v>-0.27667459799999999</c:v>
                </c:pt>
                <c:pt idx="37451">
                  <c:v>-0.27486735600000001</c:v>
                </c:pt>
                <c:pt idx="37452">
                  <c:v>-0.28000298099999998</c:v>
                </c:pt>
                <c:pt idx="37453">
                  <c:v>-0.27806690299999998</c:v>
                </c:pt>
                <c:pt idx="37454">
                  <c:v>-0.274940878</c:v>
                </c:pt>
                <c:pt idx="37455">
                  <c:v>-0.27579009500000001</c:v>
                </c:pt>
                <c:pt idx="37456">
                  <c:v>-0.27348378299999998</c:v>
                </c:pt>
                <c:pt idx="37457">
                  <c:v>-0.27040848099999998</c:v>
                </c:pt>
                <c:pt idx="37458">
                  <c:v>-0.27679580500000001</c:v>
                </c:pt>
                <c:pt idx="37459">
                  <c:v>-0.27766010200000002</c:v>
                </c:pt>
                <c:pt idx="37460">
                  <c:v>-0.27315694099999999</c:v>
                </c:pt>
                <c:pt idx="37461">
                  <c:v>-0.274050444</c:v>
                </c:pt>
                <c:pt idx="37462">
                  <c:v>-0.27447706500000002</c:v>
                </c:pt>
                <c:pt idx="37463">
                  <c:v>-0.27765667399999999</c:v>
                </c:pt>
                <c:pt idx="37464">
                  <c:v>-0.27418711800000001</c:v>
                </c:pt>
                <c:pt idx="37465">
                  <c:v>-0.27097594699999999</c:v>
                </c:pt>
                <c:pt idx="37466">
                  <c:v>-0.27315759699999997</c:v>
                </c:pt>
                <c:pt idx="37467">
                  <c:v>-0.27799782200000001</c:v>
                </c:pt>
                <c:pt idx="37468">
                  <c:v>-0.27408829299999998</c:v>
                </c:pt>
                <c:pt idx="37469">
                  <c:v>-0.270815372</c:v>
                </c:pt>
                <c:pt idx="37470">
                  <c:v>-0.272585034</c:v>
                </c:pt>
                <c:pt idx="37471">
                  <c:v>-0.27177327899999998</c:v>
                </c:pt>
                <c:pt idx="37472">
                  <c:v>-0.27590092999999999</c:v>
                </c:pt>
                <c:pt idx="37473">
                  <c:v>-0.27065557200000001</c:v>
                </c:pt>
                <c:pt idx="37474">
                  <c:v>-0.27710947400000002</c:v>
                </c:pt>
                <c:pt idx="37475">
                  <c:v>-0.27177795799999999</c:v>
                </c:pt>
                <c:pt idx="37476">
                  <c:v>-0.27395883199999999</c:v>
                </c:pt>
                <c:pt idx="37477">
                  <c:v>-0.27255266900000003</c:v>
                </c:pt>
                <c:pt idx="37478">
                  <c:v>-0.26969030500000002</c:v>
                </c:pt>
                <c:pt idx="37479">
                  <c:v>-0.27361005500000002</c:v>
                </c:pt>
                <c:pt idx="37480">
                  <c:v>-0.26988002700000002</c:v>
                </c:pt>
                <c:pt idx="37481">
                  <c:v>-0.27374923200000001</c:v>
                </c:pt>
                <c:pt idx="37482">
                  <c:v>-0.27119261</c:v>
                </c:pt>
                <c:pt idx="37483">
                  <c:v>-0.272387981</c:v>
                </c:pt>
                <c:pt idx="37484">
                  <c:v>-0.27423381800000002</c:v>
                </c:pt>
                <c:pt idx="37485">
                  <c:v>-0.27010431899999998</c:v>
                </c:pt>
                <c:pt idx="37486">
                  <c:v>-0.27418881699999997</c:v>
                </c:pt>
                <c:pt idx="37487">
                  <c:v>-0.27349928000000001</c:v>
                </c:pt>
                <c:pt idx="37488">
                  <c:v>-0.27154636399999998</c:v>
                </c:pt>
                <c:pt idx="37489">
                  <c:v>-0.27282267799999999</c:v>
                </c:pt>
                <c:pt idx="37490">
                  <c:v>-0.269737691</c:v>
                </c:pt>
                <c:pt idx="37491">
                  <c:v>-0.27084666499999999</c:v>
                </c:pt>
                <c:pt idx="37492">
                  <c:v>-0.27053988000000001</c:v>
                </c:pt>
                <c:pt idx="37493">
                  <c:v>-0.27177336800000002</c:v>
                </c:pt>
                <c:pt idx="37494">
                  <c:v>-0.27178001400000001</c:v>
                </c:pt>
                <c:pt idx="37495">
                  <c:v>-0.27661868899999997</c:v>
                </c:pt>
                <c:pt idx="37496">
                  <c:v>-0.27627512799999998</c:v>
                </c:pt>
                <c:pt idx="37497">
                  <c:v>-0.26992186899999998</c:v>
                </c:pt>
                <c:pt idx="37498">
                  <c:v>-0.27399143599999998</c:v>
                </c:pt>
                <c:pt idx="37499">
                  <c:v>-0.27072355199999998</c:v>
                </c:pt>
                <c:pt idx="37500">
                  <c:v>-0.26714691499999998</c:v>
                </c:pt>
                <c:pt idx="37501">
                  <c:v>-0.26824119699999999</c:v>
                </c:pt>
                <c:pt idx="37502">
                  <c:v>-0.26736047899999998</c:v>
                </c:pt>
                <c:pt idx="37503">
                  <c:v>-0.27206870900000002</c:v>
                </c:pt>
                <c:pt idx="37504">
                  <c:v>-0.27467060100000001</c:v>
                </c:pt>
                <c:pt idx="37505">
                  <c:v>-0.271395683</c:v>
                </c:pt>
                <c:pt idx="37506">
                  <c:v>-0.27235895399999999</c:v>
                </c:pt>
                <c:pt idx="37507">
                  <c:v>-0.27107885500000001</c:v>
                </c:pt>
                <c:pt idx="37508">
                  <c:v>-0.279549569</c:v>
                </c:pt>
                <c:pt idx="37509">
                  <c:v>-0.274060309</c:v>
                </c:pt>
                <c:pt idx="37510">
                  <c:v>-0.26834970699999999</c:v>
                </c:pt>
                <c:pt idx="37511">
                  <c:v>-0.26628980000000002</c:v>
                </c:pt>
                <c:pt idx="37512">
                  <c:v>-0.27075830099999998</c:v>
                </c:pt>
                <c:pt idx="37513">
                  <c:v>-0.27942976400000002</c:v>
                </c:pt>
                <c:pt idx="37514">
                  <c:v>-0.27299448799999998</c:v>
                </c:pt>
                <c:pt idx="37515">
                  <c:v>-0.27248468999999997</c:v>
                </c:pt>
                <c:pt idx="37516">
                  <c:v>-0.26982152500000001</c:v>
                </c:pt>
                <c:pt idx="37517">
                  <c:v>-0.27315974199999998</c:v>
                </c:pt>
                <c:pt idx="37518">
                  <c:v>-0.27533635499999998</c:v>
                </c:pt>
                <c:pt idx="37519">
                  <c:v>-0.27706044899999999</c:v>
                </c:pt>
                <c:pt idx="37520">
                  <c:v>-0.27830761700000001</c:v>
                </c:pt>
                <c:pt idx="37521">
                  <c:v>-0.27467054099999999</c:v>
                </c:pt>
                <c:pt idx="37522">
                  <c:v>-0.27382844699999997</c:v>
                </c:pt>
                <c:pt idx="37523">
                  <c:v>-0.27046835400000002</c:v>
                </c:pt>
                <c:pt idx="37524">
                  <c:v>-0.26781851099999998</c:v>
                </c:pt>
                <c:pt idx="37525">
                  <c:v>-0.27293172500000001</c:v>
                </c:pt>
                <c:pt idx="37526">
                  <c:v>-0.27788654000000002</c:v>
                </c:pt>
                <c:pt idx="37527">
                  <c:v>-0.27288669300000001</c:v>
                </c:pt>
                <c:pt idx="37528">
                  <c:v>-0.27543452400000001</c:v>
                </c:pt>
                <c:pt idx="37529">
                  <c:v>-0.26873901500000003</c:v>
                </c:pt>
                <c:pt idx="37530">
                  <c:v>-0.26802930200000002</c:v>
                </c:pt>
                <c:pt idx="37531">
                  <c:v>-0.27109679599999997</c:v>
                </c:pt>
                <c:pt idx="37532">
                  <c:v>-0.26894736299999999</c:v>
                </c:pt>
                <c:pt idx="37533">
                  <c:v>-0.26765382300000001</c:v>
                </c:pt>
                <c:pt idx="37534">
                  <c:v>-0.26355335099999999</c:v>
                </c:pt>
                <c:pt idx="37535">
                  <c:v>-0.26727953599999998</c:v>
                </c:pt>
                <c:pt idx="37536">
                  <c:v>-0.27027612899999998</c:v>
                </c:pt>
                <c:pt idx="37537">
                  <c:v>-0.26634615699999997</c:v>
                </c:pt>
                <c:pt idx="37538">
                  <c:v>-0.26566889900000001</c:v>
                </c:pt>
                <c:pt idx="37539">
                  <c:v>-0.26634481500000001</c:v>
                </c:pt>
                <c:pt idx="37540">
                  <c:v>-0.26762261999999998</c:v>
                </c:pt>
                <c:pt idx="37541">
                  <c:v>-0.26768252300000001</c:v>
                </c:pt>
                <c:pt idx="37542">
                  <c:v>-0.26705959400000001</c:v>
                </c:pt>
                <c:pt idx="37543">
                  <c:v>-0.26596248099999997</c:v>
                </c:pt>
                <c:pt idx="37544">
                  <c:v>-0.26609376099999998</c:v>
                </c:pt>
                <c:pt idx="37545">
                  <c:v>-0.26987376800000001</c:v>
                </c:pt>
                <c:pt idx="37546">
                  <c:v>-0.26617971099999999</c:v>
                </c:pt>
                <c:pt idx="37547">
                  <c:v>-0.271040797</c:v>
                </c:pt>
                <c:pt idx="37548">
                  <c:v>-0.27123492999999999</c:v>
                </c:pt>
                <c:pt idx="37549">
                  <c:v>-0.268842578</c:v>
                </c:pt>
                <c:pt idx="37550">
                  <c:v>-0.27104130399999998</c:v>
                </c:pt>
                <c:pt idx="37551">
                  <c:v>-0.26751604699999998</c:v>
                </c:pt>
                <c:pt idx="37552">
                  <c:v>-0.26825025699999999</c:v>
                </c:pt>
                <c:pt idx="37553">
                  <c:v>-0.26417344799999998</c:v>
                </c:pt>
                <c:pt idx="37554">
                  <c:v>-0.27237784900000001</c:v>
                </c:pt>
                <c:pt idx="37555">
                  <c:v>-0.27449029699999999</c:v>
                </c:pt>
                <c:pt idx="37556">
                  <c:v>-0.27228146800000003</c:v>
                </c:pt>
                <c:pt idx="37557">
                  <c:v>-0.27148160300000002</c:v>
                </c:pt>
                <c:pt idx="37558">
                  <c:v>-0.26940754099999997</c:v>
                </c:pt>
                <c:pt idx="37559">
                  <c:v>-0.27296495399999998</c:v>
                </c:pt>
                <c:pt idx="37560">
                  <c:v>-0.27623292799999999</c:v>
                </c:pt>
                <c:pt idx="37561">
                  <c:v>-0.274047822</c:v>
                </c:pt>
                <c:pt idx="37562">
                  <c:v>-0.27285125900000001</c:v>
                </c:pt>
                <c:pt idx="37563">
                  <c:v>-0.27202215800000001</c:v>
                </c:pt>
                <c:pt idx="37564">
                  <c:v>-0.27817460900000002</c:v>
                </c:pt>
                <c:pt idx="37565">
                  <c:v>-0.27358046200000002</c:v>
                </c:pt>
                <c:pt idx="37566">
                  <c:v>-0.27126616199999998</c:v>
                </c:pt>
                <c:pt idx="37567">
                  <c:v>-0.27285206299999998</c:v>
                </c:pt>
                <c:pt idx="37568">
                  <c:v>-0.27608886399999999</c:v>
                </c:pt>
                <c:pt idx="37569">
                  <c:v>-0.27575543499999999</c:v>
                </c:pt>
                <c:pt idx="37570">
                  <c:v>-0.27688142700000001</c:v>
                </c:pt>
                <c:pt idx="37571">
                  <c:v>-0.27457597900000003</c:v>
                </c:pt>
                <c:pt idx="37572">
                  <c:v>-0.27506759800000002</c:v>
                </c:pt>
                <c:pt idx="37573">
                  <c:v>-0.27712324300000002</c:v>
                </c:pt>
                <c:pt idx="37574">
                  <c:v>-0.27925696999999999</c:v>
                </c:pt>
                <c:pt idx="37575">
                  <c:v>-0.27561935799999998</c:v>
                </c:pt>
                <c:pt idx="37576">
                  <c:v>-0.27573919299999999</c:v>
                </c:pt>
                <c:pt idx="37577">
                  <c:v>-0.27284413600000001</c:v>
                </c:pt>
                <c:pt idx="37578">
                  <c:v>-0.27490595000000001</c:v>
                </c:pt>
                <c:pt idx="37579">
                  <c:v>-0.27578321099999997</c:v>
                </c:pt>
                <c:pt idx="37580">
                  <c:v>-0.26998949100000003</c:v>
                </c:pt>
                <c:pt idx="37581">
                  <c:v>-0.27312648299999998</c:v>
                </c:pt>
                <c:pt idx="37582">
                  <c:v>-0.27747011199999999</c:v>
                </c:pt>
                <c:pt idx="37583">
                  <c:v>-0.27875280400000002</c:v>
                </c:pt>
                <c:pt idx="37584">
                  <c:v>-0.27460280100000001</c:v>
                </c:pt>
                <c:pt idx="37585">
                  <c:v>-0.27360469100000001</c:v>
                </c:pt>
                <c:pt idx="37586">
                  <c:v>-0.2783041</c:v>
                </c:pt>
                <c:pt idx="37587">
                  <c:v>-0.27859365899999999</c:v>
                </c:pt>
                <c:pt idx="37588">
                  <c:v>-0.275721997</c:v>
                </c:pt>
                <c:pt idx="37589">
                  <c:v>-0.27645027599999999</c:v>
                </c:pt>
                <c:pt idx="37590">
                  <c:v>-0.27488541599999999</c:v>
                </c:pt>
                <c:pt idx="37591">
                  <c:v>-0.275680751</c:v>
                </c:pt>
                <c:pt idx="37592">
                  <c:v>-0.27819824199999998</c:v>
                </c:pt>
                <c:pt idx="37593">
                  <c:v>-0.27833181600000001</c:v>
                </c:pt>
                <c:pt idx="37594">
                  <c:v>-0.27951133299999997</c:v>
                </c:pt>
                <c:pt idx="37595">
                  <c:v>-0.27757838400000001</c:v>
                </c:pt>
                <c:pt idx="37596">
                  <c:v>-0.27926442000000001</c:v>
                </c:pt>
                <c:pt idx="37597">
                  <c:v>-0.27919790100000003</c:v>
                </c:pt>
                <c:pt idx="37598">
                  <c:v>-0.27565938200000001</c:v>
                </c:pt>
                <c:pt idx="37599">
                  <c:v>-0.279477537</c:v>
                </c:pt>
                <c:pt idx="37600">
                  <c:v>-0.27552515300000002</c:v>
                </c:pt>
                <c:pt idx="37601">
                  <c:v>-0.27511590699999999</c:v>
                </c:pt>
                <c:pt idx="37602">
                  <c:v>-0.28568732699999999</c:v>
                </c:pt>
                <c:pt idx="37603">
                  <c:v>-0.28085061900000002</c:v>
                </c:pt>
                <c:pt idx="37604">
                  <c:v>-0.27536395200000002</c:v>
                </c:pt>
                <c:pt idx="37605">
                  <c:v>-0.27906784400000001</c:v>
                </c:pt>
                <c:pt idx="37606">
                  <c:v>-0.27185040700000002</c:v>
                </c:pt>
                <c:pt idx="37607">
                  <c:v>-0.27938410600000002</c:v>
                </c:pt>
                <c:pt idx="37608">
                  <c:v>-0.280308485</c:v>
                </c:pt>
                <c:pt idx="37609">
                  <c:v>-0.28092661499999999</c:v>
                </c:pt>
                <c:pt idx="37610">
                  <c:v>-0.28191572399999998</c:v>
                </c:pt>
                <c:pt idx="37611">
                  <c:v>-0.27559116500000003</c:v>
                </c:pt>
                <c:pt idx="37612">
                  <c:v>-0.27756404899999998</c:v>
                </c:pt>
                <c:pt idx="37613">
                  <c:v>-0.27907055600000003</c:v>
                </c:pt>
                <c:pt idx="37614">
                  <c:v>-0.28073155900000002</c:v>
                </c:pt>
                <c:pt idx="37615">
                  <c:v>-0.27788969899999999</c:v>
                </c:pt>
                <c:pt idx="37616">
                  <c:v>-0.27968362000000002</c:v>
                </c:pt>
                <c:pt idx="37617">
                  <c:v>-0.27877306899999998</c:v>
                </c:pt>
                <c:pt idx="37618">
                  <c:v>-0.27748167499999998</c:v>
                </c:pt>
                <c:pt idx="37619">
                  <c:v>-0.28074908300000001</c:v>
                </c:pt>
                <c:pt idx="37620">
                  <c:v>-0.27909472600000002</c:v>
                </c:pt>
                <c:pt idx="37621">
                  <c:v>-0.28358098900000001</c:v>
                </c:pt>
                <c:pt idx="37622">
                  <c:v>-0.27971911399999999</c:v>
                </c:pt>
                <c:pt idx="37623">
                  <c:v>-0.282001793</c:v>
                </c:pt>
                <c:pt idx="37624">
                  <c:v>-0.28295573600000001</c:v>
                </c:pt>
                <c:pt idx="37625">
                  <c:v>-0.28139713399999999</c:v>
                </c:pt>
                <c:pt idx="37626">
                  <c:v>-0.27602258299999999</c:v>
                </c:pt>
                <c:pt idx="37627">
                  <c:v>-0.27522149699999998</c:v>
                </c:pt>
                <c:pt idx="37628">
                  <c:v>-0.28122559200000002</c:v>
                </c:pt>
                <c:pt idx="37629">
                  <c:v>-0.28150585299999997</c:v>
                </c:pt>
                <c:pt idx="37630">
                  <c:v>-0.27982407799999998</c:v>
                </c:pt>
                <c:pt idx="37631">
                  <c:v>-0.27690261599999999</c:v>
                </c:pt>
                <c:pt idx="37632">
                  <c:v>-0.27865549899999997</c:v>
                </c:pt>
                <c:pt idx="37633">
                  <c:v>-0.27810707699999998</c:v>
                </c:pt>
                <c:pt idx="37634">
                  <c:v>-0.27903360100000002</c:v>
                </c:pt>
                <c:pt idx="37635">
                  <c:v>-0.27813339199999998</c:v>
                </c:pt>
                <c:pt idx="37636">
                  <c:v>-0.27905672799999998</c:v>
                </c:pt>
                <c:pt idx="37637">
                  <c:v>-0.28245097400000002</c:v>
                </c:pt>
                <c:pt idx="37638">
                  <c:v>-0.285039812</c:v>
                </c:pt>
                <c:pt idx="37639">
                  <c:v>-0.28013646599999997</c:v>
                </c:pt>
                <c:pt idx="37640">
                  <c:v>-0.27623921600000001</c:v>
                </c:pt>
                <c:pt idx="37641">
                  <c:v>-0.281280011</c:v>
                </c:pt>
                <c:pt idx="37642">
                  <c:v>-0.286082208</c:v>
                </c:pt>
                <c:pt idx="37643">
                  <c:v>-0.28268897500000001</c:v>
                </c:pt>
                <c:pt idx="37644">
                  <c:v>-0.282473266</c:v>
                </c:pt>
                <c:pt idx="37645">
                  <c:v>-0.28359857199999999</c:v>
                </c:pt>
                <c:pt idx="37646">
                  <c:v>-0.285197794</c:v>
                </c:pt>
                <c:pt idx="37647">
                  <c:v>-0.28231340599999999</c:v>
                </c:pt>
                <c:pt idx="37648">
                  <c:v>-0.28041377699999998</c:v>
                </c:pt>
                <c:pt idx="37649">
                  <c:v>-0.28172203899999998</c:v>
                </c:pt>
                <c:pt idx="37650">
                  <c:v>-0.28624328999999998</c:v>
                </c:pt>
                <c:pt idx="37651">
                  <c:v>-0.28085106599999998</c:v>
                </c:pt>
                <c:pt idx="37652">
                  <c:v>-0.28218504799999999</c:v>
                </c:pt>
                <c:pt idx="37653">
                  <c:v>-0.283682406</c:v>
                </c:pt>
                <c:pt idx="37654">
                  <c:v>-0.28095346700000001</c:v>
                </c:pt>
                <c:pt idx="37655">
                  <c:v>-0.28280740999999998</c:v>
                </c:pt>
                <c:pt idx="37656">
                  <c:v>-0.28819340500000001</c:v>
                </c:pt>
                <c:pt idx="37657">
                  <c:v>-0.28608420499999998</c:v>
                </c:pt>
                <c:pt idx="37658">
                  <c:v>-0.28368336</c:v>
                </c:pt>
                <c:pt idx="37659">
                  <c:v>-0.28555339600000001</c:v>
                </c:pt>
                <c:pt idx="37660">
                  <c:v>-0.28259250499999999</c:v>
                </c:pt>
                <c:pt idx="37661">
                  <c:v>-0.28283083399999998</c:v>
                </c:pt>
                <c:pt idx="37662">
                  <c:v>-0.284586638</c:v>
                </c:pt>
                <c:pt idx="37663">
                  <c:v>-0.28330385699999999</c:v>
                </c:pt>
                <c:pt idx="37664">
                  <c:v>-0.285580844</c:v>
                </c:pt>
                <c:pt idx="37665">
                  <c:v>-0.28428092599999999</c:v>
                </c:pt>
                <c:pt idx="37666">
                  <c:v>-0.28286412399999999</c:v>
                </c:pt>
                <c:pt idx="37667">
                  <c:v>-0.28212598</c:v>
                </c:pt>
                <c:pt idx="37668">
                  <c:v>-0.284033865</c:v>
                </c:pt>
                <c:pt idx="37669">
                  <c:v>-0.282606423</c:v>
                </c:pt>
                <c:pt idx="37670">
                  <c:v>-0.28326156699999999</c:v>
                </c:pt>
                <c:pt idx="37671">
                  <c:v>-0.27769267600000003</c:v>
                </c:pt>
                <c:pt idx="37672">
                  <c:v>-0.28470903600000003</c:v>
                </c:pt>
                <c:pt idx="37673">
                  <c:v>-0.28229743200000001</c:v>
                </c:pt>
                <c:pt idx="37674">
                  <c:v>-0.28071871399999998</c:v>
                </c:pt>
                <c:pt idx="37675">
                  <c:v>-0.27976828799999998</c:v>
                </c:pt>
                <c:pt idx="37676">
                  <c:v>-0.28118428600000001</c:v>
                </c:pt>
                <c:pt idx="37677">
                  <c:v>-0.28332176799999997</c:v>
                </c:pt>
                <c:pt idx="37678">
                  <c:v>-0.28367727999999998</c:v>
                </c:pt>
                <c:pt idx="37679">
                  <c:v>-0.28247788499999998</c:v>
                </c:pt>
                <c:pt idx="37680">
                  <c:v>-0.28373461999999999</c:v>
                </c:pt>
                <c:pt idx="37681">
                  <c:v>-0.278994411</c:v>
                </c:pt>
                <c:pt idx="37682">
                  <c:v>-0.28301417800000001</c:v>
                </c:pt>
                <c:pt idx="37683">
                  <c:v>-0.28184035400000002</c:v>
                </c:pt>
                <c:pt idx="37684">
                  <c:v>-0.28426197199999997</c:v>
                </c:pt>
                <c:pt idx="37685">
                  <c:v>-0.28177854400000002</c:v>
                </c:pt>
                <c:pt idx="37686">
                  <c:v>-0.28343823600000001</c:v>
                </c:pt>
                <c:pt idx="37687">
                  <c:v>-0.28817510600000001</c:v>
                </c:pt>
                <c:pt idx="37688">
                  <c:v>-0.27912277000000002</c:v>
                </c:pt>
                <c:pt idx="37689">
                  <c:v>-0.28144285099999999</c:v>
                </c:pt>
                <c:pt idx="37690">
                  <c:v>-0.28140506100000001</c:v>
                </c:pt>
                <c:pt idx="37691">
                  <c:v>-0.282939732</c:v>
                </c:pt>
                <c:pt idx="37692">
                  <c:v>-0.28177940800000001</c:v>
                </c:pt>
                <c:pt idx="37693">
                  <c:v>-0.283484876</c:v>
                </c:pt>
                <c:pt idx="37694">
                  <c:v>-0.27858200700000002</c:v>
                </c:pt>
                <c:pt idx="37695">
                  <c:v>-0.28452867300000001</c:v>
                </c:pt>
                <c:pt idx="37696">
                  <c:v>-0.28486394900000001</c:v>
                </c:pt>
                <c:pt idx="37697">
                  <c:v>-0.28472313300000002</c:v>
                </c:pt>
                <c:pt idx="37698">
                  <c:v>-0.283569187</c:v>
                </c:pt>
                <c:pt idx="37699">
                  <c:v>-0.28236287799999998</c:v>
                </c:pt>
                <c:pt idx="37700">
                  <c:v>-0.283293664</c:v>
                </c:pt>
                <c:pt idx="37701">
                  <c:v>-0.28217169600000003</c:v>
                </c:pt>
                <c:pt idx="37702">
                  <c:v>-0.27998843800000001</c:v>
                </c:pt>
                <c:pt idx="37703">
                  <c:v>-0.28406071700000002</c:v>
                </c:pt>
                <c:pt idx="37704">
                  <c:v>-0.28523358700000001</c:v>
                </c:pt>
                <c:pt idx="37705">
                  <c:v>-0.28590562899999999</c:v>
                </c:pt>
                <c:pt idx="37706">
                  <c:v>-0.28321239399999998</c:v>
                </c:pt>
                <c:pt idx="37707">
                  <c:v>-0.28547135000000001</c:v>
                </c:pt>
                <c:pt idx="37708">
                  <c:v>-0.283107787</c:v>
                </c:pt>
                <c:pt idx="37709">
                  <c:v>-0.28827357300000001</c:v>
                </c:pt>
                <c:pt idx="37710">
                  <c:v>-0.28806957599999999</c:v>
                </c:pt>
                <c:pt idx="37711">
                  <c:v>-0.28484699099999999</c:v>
                </c:pt>
                <c:pt idx="37712">
                  <c:v>-0.287141323</c:v>
                </c:pt>
                <c:pt idx="37713">
                  <c:v>-0.283084214</c:v>
                </c:pt>
                <c:pt idx="37714">
                  <c:v>-0.28635591300000002</c:v>
                </c:pt>
                <c:pt idx="37715">
                  <c:v>-0.28497487300000002</c:v>
                </c:pt>
                <c:pt idx="37716">
                  <c:v>-0.28496712400000002</c:v>
                </c:pt>
                <c:pt idx="37717">
                  <c:v>-0.28999698200000001</c:v>
                </c:pt>
                <c:pt idx="37718">
                  <c:v>-0.28954103599999997</c:v>
                </c:pt>
                <c:pt idx="37719">
                  <c:v>-0.28708139100000002</c:v>
                </c:pt>
                <c:pt idx="37720">
                  <c:v>-0.28510907299999999</c:v>
                </c:pt>
                <c:pt idx="37721">
                  <c:v>-0.282958716</c:v>
                </c:pt>
                <c:pt idx="37722">
                  <c:v>-0.28354725200000003</c:v>
                </c:pt>
                <c:pt idx="37723">
                  <c:v>-0.28747054900000002</c:v>
                </c:pt>
                <c:pt idx="37724">
                  <c:v>-0.283179134</c:v>
                </c:pt>
                <c:pt idx="37725">
                  <c:v>-0.28634041500000001</c:v>
                </c:pt>
                <c:pt idx="37726">
                  <c:v>-0.283143282</c:v>
                </c:pt>
                <c:pt idx="37727">
                  <c:v>-0.28572565300000002</c:v>
                </c:pt>
                <c:pt idx="37728">
                  <c:v>-0.283690989</c:v>
                </c:pt>
                <c:pt idx="37729">
                  <c:v>-0.28373900099999999</c:v>
                </c:pt>
                <c:pt idx="37730">
                  <c:v>-0.28639578799999998</c:v>
                </c:pt>
                <c:pt idx="37731">
                  <c:v>-0.28516682999999998</c:v>
                </c:pt>
                <c:pt idx="37732">
                  <c:v>-0.28627657899999998</c:v>
                </c:pt>
                <c:pt idx="37733">
                  <c:v>-0.28347557800000001</c:v>
                </c:pt>
                <c:pt idx="37734">
                  <c:v>-0.28598692999999997</c:v>
                </c:pt>
                <c:pt idx="37735">
                  <c:v>-0.28426048199999998</c:v>
                </c:pt>
                <c:pt idx="37736">
                  <c:v>-0.28650873900000001</c:v>
                </c:pt>
                <c:pt idx="37737">
                  <c:v>-0.28574892899999998</c:v>
                </c:pt>
                <c:pt idx="37738">
                  <c:v>-0.28967255400000003</c:v>
                </c:pt>
                <c:pt idx="37739">
                  <c:v>-0.28618040700000003</c:v>
                </c:pt>
                <c:pt idx="37740">
                  <c:v>-0.28099363999999999</c:v>
                </c:pt>
                <c:pt idx="37741">
                  <c:v>-0.283768505</c:v>
                </c:pt>
                <c:pt idx="37742">
                  <c:v>-0.28342044399999999</c:v>
                </c:pt>
                <c:pt idx="37743">
                  <c:v>-0.28463208699999998</c:v>
                </c:pt>
                <c:pt idx="37744">
                  <c:v>-0.284720749</c:v>
                </c:pt>
                <c:pt idx="37745">
                  <c:v>-0.287491053</c:v>
                </c:pt>
                <c:pt idx="37746">
                  <c:v>-0.28475943199999998</c:v>
                </c:pt>
                <c:pt idx="37747">
                  <c:v>-0.27818787099999998</c:v>
                </c:pt>
                <c:pt idx="37748">
                  <c:v>-0.27872023000000001</c:v>
                </c:pt>
                <c:pt idx="37749">
                  <c:v>-0.28705334700000001</c:v>
                </c:pt>
                <c:pt idx="37750">
                  <c:v>-0.28356382299999999</c:v>
                </c:pt>
                <c:pt idx="37751">
                  <c:v>-0.28355452399999997</c:v>
                </c:pt>
                <c:pt idx="37752">
                  <c:v>-0.28614097799999999</c:v>
                </c:pt>
                <c:pt idx="37753">
                  <c:v>-0.283941954</c:v>
                </c:pt>
                <c:pt idx="37754">
                  <c:v>-0.28918677599999998</c:v>
                </c:pt>
                <c:pt idx="37755">
                  <c:v>-0.28008425199999998</c:v>
                </c:pt>
                <c:pt idx="37756">
                  <c:v>-0.28352481099999999</c:v>
                </c:pt>
                <c:pt idx="37757">
                  <c:v>-0.28407919399999998</c:v>
                </c:pt>
                <c:pt idx="37758">
                  <c:v>-0.28301551899999999</c:v>
                </c:pt>
                <c:pt idx="37759">
                  <c:v>-0.28182178699999999</c:v>
                </c:pt>
                <c:pt idx="37760">
                  <c:v>-0.286451966</c:v>
                </c:pt>
                <c:pt idx="37761">
                  <c:v>-0.28242823500000003</c:v>
                </c:pt>
                <c:pt idx="37762">
                  <c:v>-0.28360775100000002</c:v>
                </c:pt>
                <c:pt idx="37763">
                  <c:v>-0.28230515099999998</c:v>
                </c:pt>
                <c:pt idx="37764">
                  <c:v>-0.27987635100000002</c:v>
                </c:pt>
                <c:pt idx="37765">
                  <c:v>-0.28344783200000001</c:v>
                </c:pt>
                <c:pt idx="37766">
                  <c:v>-0.280136198</c:v>
                </c:pt>
                <c:pt idx="37767">
                  <c:v>-0.28139898200000002</c:v>
                </c:pt>
                <c:pt idx="37768">
                  <c:v>-0.28511249999999999</c:v>
                </c:pt>
                <c:pt idx="37769">
                  <c:v>-0.28206503399999999</c:v>
                </c:pt>
                <c:pt idx="37770">
                  <c:v>-0.28734636299999999</c:v>
                </c:pt>
                <c:pt idx="37771">
                  <c:v>-0.28429079099999999</c:v>
                </c:pt>
                <c:pt idx="37772">
                  <c:v>-0.28690469299999999</c:v>
                </c:pt>
                <c:pt idx="37773">
                  <c:v>-0.28622075899999999</c:v>
                </c:pt>
                <c:pt idx="37774">
                  <c:v>-0.28523191799999997</c:v>
                </c:pt>
                <c:pt idx="37775">
                  <c:v>-0.28009453400000001</c:v>
                </c:pt>
                <c:pt idx="37776">
                  <c:v>-0.28608077799999998</c:v>
                </c:pt>
                <c:pt idx="37777">
                  <c:v>-0.288354367</c:v>
                </c:pt>
                <c:pt idx="37778">
                  <c:v>-0.28882732999999999</c:v>
                </c:pt>
                <c:pt idx="37779">
                  <c:v>-0.28739225899999998</c:v>
                </c:pt>
                <c:pt idx="37780">
                  <c:v>-0.28959336899999999</c:v>
                </c:pt>
                <c:pt idx="37781">
                  <c:v>-0.28947240099999999</c:v>
                </c:pt>
                <c:pt idx="37782">
                  <c:v>-0.27941870699999999</c:v>
                </c:pt>
                <c:pt idx="37783">
                  <c:v>-0.28128996499999998</c:v>
                </c:pt>
                <c:pt idx="37784">
                  <c:v>-0.283764303</c:v>
                </c:pt>
                <c:pt idx="37785">
                  <c:v>-0.28611233800000002</c:v>
                </c:pt>
                <c:pt idx="37786">
                  <c:v>-0.29011908199999997</c:v>
                </c:pt>
                <c:pt idx="37787">
                  <c:v>-0.287841976</c:v>
                </c:pt>
                <c:pt idx="37788">
                  <c:v>-0.28320434700000002</c:v>
                </c:pt>
                <c:pt idx="37789">
                  <c:v>-0.286899179</c:v>
                </c:pt>
                <c:pt idx="37790">
                  <c:v>-0.28092515499999998</c:v>
                </c:pt>
                <c:pt idx="37791">
                  <c:v>-0.28090488899999999</c:v>
                </c:pt>
                <c:pt idx="37792">
                  <c:v>-0.28275817600000003</c:v>
                </c:pt>
                <c:pt idx="37793">
                  <c:v>-0.28128609100000002</c:v>
                </c:pt>
                <c:pt idx="37794">
                  <c:v>-0.28260967100000001</c:v>
                </c:pt>
                <c:pt idx="37795">
                  <c:v>-0.27894049900000001</c:v>
                </c:pt>
                <c:pt idx="37796">
                  <c:v>-0.27964651600000001</c:v>
                </c:pt>
                <c:pt idx="37797">
                  <c:v>-0.278448164</c:v>
                </c:pt>
                <c:pt idx="37798">
                  <c:v>-0.27645742899999998</c:v>
                </c:pt>
                <c:pt idx="37799">
                  <c:v>-0.27796345900000002</c:v>
                </c:pt>
                <c:pt idx="37800">
                  <c:v>-0.276163667</c:v>
                </c:pt>
                <c:pt idx="37801">
                  <c:v>-0.27913913099999998</c:v>
                </c:pt>
                <c:pt idx="37802">
                  <c:v>-0.27356114999999998</c:v>
                </c:pt>
                <c:pt idx="37803">
                  <c:v>-0.279676706</c:v>
                </c:pt>
                <c:pt idx="37804">
                  <c:v>-0.27766764199999999</c:v>
                </c:pt>
                <c:pt idx="37805">
                  <c:v>-0.28066888499999998</c:v>
                </c:pt>
                <c:pt idx="37806">
                  <c:v>-0.27516359099999999</c:v>
                </c:pt>
                <c:pt idx="37807">
                  <c:v>-0.27991262099999997</c:v>
                </c:pt>
                <c:pt idx="37808">
                  <c:v>-0.276996464</c:v>
                </c:pt>
                <c:pt idx="37809">
                  <c:v>-0.27718198300000002</c:v>
                </c:pt>
                <c:pt idx="37810">
                  <c:v>-0.27885311800000001</c:v>
                </c:pt>
                <c:pt idx="37811">
                  <c:v>-0.27903604500000001</c:v>
                </c:pt>
                <c:pt idx="37812">
                  <c:v>-0.278699696</c:v>
                </c:pt>
                <c:pt idx="37813">
                  <c:v>-0.27956780799999997</c:v>
                </c:pt>
                <c:pt idx="37814">
                  <c:v>-0.27686256199999998</c:v>
                </c:pt>
                <c:pt idx="37815">
                  <c:v>-0.27474519600000002</c:v>
                </c:pt>
                <c:pt idx="37816">
                  <c:v>-0.27746641599999999</c:v>
                </c:pt>
                <c:pt idx="37817">
                  <c:v>-0.27561178800000002</c:v>
                </c:pt>
                <c:pt idx="37818">
                  <c:v>-0.27913406499999999</c:v>
                </c:pt>
                <c:pt idx="37819">
                  <c:v>-0.27841511400000002</c:v>
                </c:pt>
                <c:pt idx="37820">
                  <c:v>-0.27522972200000001</c:v>
                </c:pt>
                <c:pt idx="37821">
                  <c:v>-0.28340592999999997</c:v>
                </c:pt>
                <c:pt idx="37822">
                  <c:v>-0.27960136499999999</c:v>
                </c:pt>
                <c:pt idx="37823">
                  <c:v>-0.27828040700000001</c:v>
                </c:pt>
                <c:pt idx="37824">
                  <c:v>-0.27390563499999998</c:v>
                </c:pt>
                <c:pt idx="37825">
                  <c:v>-0.27859956000000002</c:v>
                </c:pt>
                <c:pt idx="37826">
                  <c:v>-0.27874204499999999</c:v>
                </c:pt>
                <c:pt idx="37827">
                  <c:v>-0.27567222699999999</c:v>
                </c:pt>
                <c:pt idx="37828">
                  <c:v>-0.27614039200000001</c:v>
                </c:pt>
                <c:pt idx="37829">
                  <c:v>-0.27896288000000002</c:v>
                </c:pt>
                <c:pt idx="37830">
                  <c:v>-0.28096637099999999</c:v>
                </c:pt>
                <c:pt idx="37831">
                  <c:v>-0.275949836</c:v>
                </c:pt>
                <c:pt idx="37832">
                  <c:v>-0.275771141</c:v>
                </c:pt>
                <c:pt idx="37833">
                  <c:v>-0.27931684299999998</c:v>
                </c:pt>
                <c:pt idx="37834">
                  <c:v>-0.27544859100000002</c:v>
                </c:pt>
                <c:pt idx="37835">
                  <c:v>-0.27968955000000001</c:v>
                </c:pt>
                <c:pt idx="37836">
                  <c:v>-0.279507905</c:v>
                </c:pt>
                <c:pt idx="37837">
                  <c:v>-0.278054148</c:v>
                </c:pt>
                <c:pt idx="37838">
                  <c:v>-0.27793800800000001</c:v>
                </c:pt>
                <c:pt idx="37839">
                  <c:v>-0.28053674099999998</c:v>
                </c:pt>
                <c:pt idx="37840">
                  <c:v>-0.27893564100000001</c:v>
                </c:pt>
                <c:pt idx="37841">
                  <c:v>-0.27702981199999999</c:v>
                </c:pt>
                <c:pt idx="37842">
                  <c:v>-0.27681544400000002</c:v>
                </c:pt>
                <c:pt idx="37843">
                  <c:v>-0.27619060899999998</c:v>
                </c:pt>
                <c:pt idx="37844">
                  <c:v>-0.27637702200000003</c:v>
                </c:pt>
                <c:pt idx="37845">
                  <c:v>-0.27933332300000002</c:v>
                </c:pt>
                <c:pt idx="37846">
                  <c:v>-0.27629387399999999</c:v>
                </c:pt>
                <c:pt idx="37847">
                  <c:v>-0.27899321900000001</c:v>
                </c:pt>
                <c:pt idx="37848">
                  <c:v>-0.27887630499999999</c:v>
                </c:pt>
                <c:pt idx="37849">
                  <c:v>-0.27503904699999998</c:v>
                </c:pt>
                <c:pt idx="37850">
                  <c:v>-0.27842417400000002</c:v>
                </c:pt>
                <c:pt idx="37851">
                  <c:v>-0.27485114300000002</c:v>
                </c:pt>
                <c:pt idx="37852">
                  <c:v>-0.27798277100000002</c:v>
                </c:pt>
                <c:pt idx="37853">
                  <c:v>-0.278802991</c:v>
                </c:pt>
                <c:pt idx="37854">
                  <c:v>-0.27473634499999999</c:v>
                </c:pt>
                <c:pt idx="37855">
                  <c:v>-0.27550843400000002</c:v>
                </c:pt>
                <c:pt idx="37856">
                  <c:v>-0.27313423199999998</c:v>
                </c:pt>
                <c:pt idx="37857">
                  <c:v>-0.28203144699999999</c:v>
                </c:pt>
                <c:pt idx="37858">
                  <c:v>-0.27696532000000001</c:v>
                </c:pt>
                <c:pt idx="37859">
                  <c:v>-0.27536854100000002</c:v>
                </c:pt>
                <c:pt idx="37860">
                  <c:v>-0.27180522699999998</c:v>
                </c:pt>
                <c:pt idx="37861">
                  <c:v>-0.28019854399999999</c:v>
                </c:pt>
                <c:pt idx="37862">
                  <c:v>-0.27923074399999998</c:v>
                </c:pt>
                <c:pt idx="37863">
                  <c:v>-0.27774530600000003</c:v>
                </c:pt>
                <c:pt idx="37864">
                  <c:v>-0.27793759099999998</c:v>
                </c:pt>
                <c:pt idx="37865">
                  <c:v>-0.28093379699999999</c:v>
                </c:pt>
                <c:pt idx="37866">
                  <c:v>-0.27932420400000002</c:v>
                </c:pt>
                <c:pt idx="37867">
                  <c:v>-0.28039446499999998</c:v>
                </c:pt>
                <c:pt idx="37868">
                  <c:v>-0.27952653199999999</c:v>
                </c:pt>
                <c:pt idx="37869">
                  <c:v>-0.28294423200000002</c:v>
                </c:pt>
                <c:pt idx="37870">
                  <c:v>-0.28269016699999999</c:v>
                </c:pt>
                <c:pt idx="37871">
                  <c:v>-0.28730011</c:v>
                </c:pt>
                <c:pt idx="37872">
                  <c:v>-0.28420525800000002</c:v>
                </c:pt>
                <c:pt idx="37873">
                  <c:v>-0.281318128</c:v>
                </c:pt>
                <c:pt idx="37874">
                  <c:v>-0.28834360799999997</c:v>
                </c:pt>
                <c:pt idx="37875">
                  <c:v>-0.28267392499999999</c:v>
                </c:pt>
                <c:pt idx="37876">
                  <c:v>-0.28046217600000001</c:v>
                </c:pt>
                <c:pt idx="37877">
                  <c:v>-0.28013765800000001</c:v>
                </c:pt>
                <c:pt idx="37878">
                  <c:v>-0.27721962300000003</c:v>
                </c:pt>
                <c:pt idx="37879">
                  <c:v>-0.26728478100000003</c:v>
                </c:pt>
                <c:pt idx="37880">
                  <c:v>-0.27933558800000002</c:v>
                </c:pt>
                <c:pt idx="37881">
                  <c:v>-0.27870362999999998</c:v>
                </c:pt>
                <c:pt idx="37882">
                  <c:v>-0.28711414299999999</c:v>
                </c:pt>
                <c:pt idx="37883">
                  <c:v>-0.29331901700000002</c:v>
                </c:pt>
                <c:pt idx="37884">
                  <c:v>-0.29334804399999997</c:v>
                </c:pt>
                <c:pt idx="37885">
                  <c:v>-0.28077796100000002</c:v>
                </c:pt>
                <c:pt idx="37886">
                  <c:v>-0.27857711899999998</c:v>
                </c:pt>
                <c:pt idx="37887">
                  <c:v>-0.27999177600000003</c:v>
                </c:pt>
                <c:pt idx="37888">
                  <c:v>-0.28287118700000002</c:v>
                </c:pt>
                <c:pt idx="37889">
                  <c:v>-0.28306669000000001</c:v>
                </c:pt>
                <c:pt idx="37890">
                  <c:v>-0.28578790999999998</c:v>
                </c:pt>
                <c:pt idx="37891">
                  <c:v>-0.28629213599999997</c:v>
                </c:pt>
                <c:pt idx="37892">
                  <c:v>-0.28441754000000002</c:v>
                </c:pt>
                <c:pt idx="37893">
                  <c:v>-0.27973851599999999</c:v>
                </c:pt>
                <c:pt idx="37894">
                  <c:v>-0.27794036300000002</c:v>
                </c:pt>
                <c:pt idx="37895">
                  <c:v>-0.27771773900000002</c:v>
                </c:pt>
                <c:pt idx="37896">
                  <c:v>-0.27665621000000001</c:v>
                </c:pt>
                <c:pt idx="37897">
                  <c:v>-0.27979886500000001</c:v>
                </c:pt>
                <c:pt idx="37898">
                  <c:v>-0.28270998600000002</c:v>
                </c:pt>
                <c:pt idx="37899">
                  <c:v>-0.28103816500000001</c:v>
                </c:pt>
                <c:pt idx="37900">
                  <c:v>-0.28018009700000002</c:v>
                </c:pt>
                <c:pt idx="37901">
                  <c:v>-0.28744977700000002</c:v>
                </c:pt>
                <c:pt idx="37902">
                  <c:v>-0.27868905700000002</c:v>
                </c:pt>
                <c:pt idx="37903">
                  <c:v>-0.27052077699999999</c:v>
                </c:pt>
                <c:pt idx="37904">
                  <c:v>-0.28514447799999998</c:v>
                </c:pt>
                <c:pt idx="37905">
                  <c:v>-0.27213236699999999</c:v>
                </c:pt>
                <c:pt idx="37906">
                  <c:v>-0.28201270099999998</c:v>
                </c:pt>
                <c:pt idx="37907">
                  <c:v>-0.28169298199999998</c:v>
                </c:pt>
                <c:pt idx="37908">
                  <c:v>-0.28029295799999998</c:v>
                </c:pt>
                <c:pt idx="37909">
                  <c:v>-0.27688244000000001</c:v>
                </c:pt>
                <c:pt idx="37910">
                  <c:v>-0.28164043999999999</c:v>
                </c:pt>
                <c:pt idx="37911">
                  <c:v>-0.275525242</c:v>
                </c:pt>
                <c:pt idx="37912">
                  <c:v>-0.26825907799999998</c:v>
                </c:pt>
                <c:pt idx="37913">
                  <c:v>-0.27293631400000001</c:v>
                </c:pt>
                <c:pt idx="37914">
                  <c:v>-0.27061644200000001</c:v>
                </c:pt>
                <c:pt idx="37915">
                  <c:v>-0.27564176899999998</c:v>
                </c:pt>
                <c:pt idx="37916">
                  <c:v>-0.27357968700000002</c:v>
                </c:pt>
                <c:pt idx="37917">
                  <c:v>-0.27561333799999999</c:v>
                </c:pt>
                <c:pt idx="37918">
                  <c:v>-0.27223217500000002</c:v>
                </c:pt>
                <c:pt idx="37919">
                  <c:v>-0.27034851900000001</c:v>
                </c:pt>
                <c:pt idx="37920">
                  <c:v>-0.26954236599999998</c:v>
                </c:pt>
                <c:pt idx="37921">
                  <c:v>-0.27268487200000002</c:v>
                </c:pt>
                <c:pt idx="37922">
                  <c:v>-0.26760408299999999</c:v>
                </c:pt>
                <c:pt idx="37923">
                  <c:v>-0.274612099</c:v>
                </c:pt>
                <c:pt idx="37924">
                  <c:v>-0.27265548699999997</c:v>
                </c:pt>
                <c:pt idx="37925">
                  <c:v>-0.26998883499999998</c:v>
                </c:pt>
                <c:pt idx="37926">
                  <c:v>-0.26871931599999999</c:v>
                </c:pt>
                <c:pt idx="37927">
                  <c:v>-0.26826932999999997</c:v>
                </c:pt>
                <c:pt idx="37928">
                  <c:v>-0.269275188</c:v>
                </c:pt>
                <c:pt idx="37929">
                  <c:v>-0.27172729400000001</c:v>
                </c:pt>
                <c:pt idx="37930">
                  <c:v>-0.27394491399999998</c:v>
                </c:pt>
                <c:pt idx="37931">
                  <c:v>-0.27525633599999999</c:v>
                </c:pt>
                <c:pt idx="37932">
                  <c:v>-0.27534019900000001</c:v>
                </c:pt>
                <c:pt idx="37933">
                  <c:v>-0.26469945900000003</c:v>
                </c:pt>
                <c:pt idx="37934">
                  <c:v>-0.25854516</c:v>
                </c:pt>
                <c:pt idx="37935">
                  <c:v>-0.26687991599999999</c:v>
                </c:pt>
                <c:pt idx="37936">
                  <c:v>-0.26578801899999999</c:v>
                </c:pt>
                <c:pt idx="37937">
                  <c:v>-0.27677863800000002</c:v>
                </c:pt>
                <c:pt idx="37938">
                  <c:v>-0.27320465399999999</c:v>
                </c:pt>
                <c:pt idx="37939">
                  <c:v>-0.27497857799999997</c:v>
                </c:pt>
                <c:pt idx="37940">
                  <c:v>-0.27146559999999997</c:v>
                </c:pt>
                <c:pt idx="37941">
                  <c:v>-0.26251497899999998</c:v>
                </c:pt>
                <c:pt idx="37942">
                  <c:v>-0.26633104699999999</c:v>
                </c:pt>
                <c:pt idx="37943">
                  <c:v>-0.27037471499999999</c:v>
                </c:pt>
                <c:pt idx="37944">
                  <c:v>-0.268652171</c:v>
                </c:pt>
                <c:pt idx="37945">
                  <c:v>-0.26270568399999999</c:v>
                </c:pt>
                <c:pt idx="37946">
                  <c:v>-0.264844209</c:v>
                </c:pt>
                <c:pt idx="37947">
                  <c:v>-0.261146814</c:v>
                </c:pt>
                <c:pt idx="37948">
                  <c:v>-0.26755306099999998</c:v>
                </c:pt>
                <c:pt idx="37949">
                  <c:v>-0.26555150700000002</c:v>
                </c:pt>
                <c:pt idx="37950">
                  <c:v>-0.26212319699999997</c:v>
                </c:pt>
                <c:pt idx="37951">
                  <c:v>-0.26406347800000002</c:v>
                </c:pt>
                <c:pt idx="37952">
                  <c:v>-0.261422396</c:v>
                </c:pt>
                <c:pt idx="37953">
                  <c:v>-0.26212054499999998</c:v>
                </c:pt>
                <c:pt idx="37954">
                  <c:v>-0.26260682899999999</c:v>
                </c:pt>
                <c:pt idx="37955">
                  <c:v>-0.25795000800000001</c:v>
                </c:pt>
                <c:pt idx="37956">
                  <c:v>-0.25531801599999998</c:v>
                </c:pt>
                <c:pt idx="37957">
                  <c:v>-0.26886659899999998</c:v>
                </c:pt>
                <c:pt idx="37958">
                  <c:v>-0.26104381700000001</c:v>
                </c:pt>
                <c:pt idx="37959">
                  <c:v>-0.24930940600000001</c:v>
                </c:pt>
                <c:pt idx="37960">
                  <c:v>-0.27008765899999998</c:v>
                </c:pt>
                <c:pt idx="37961">
                  <c:v>-0.25021576899999998</c:v>
                </c:pt>
                <c:pt idx="37962">
                  <c:v>-0.25047624099999999</c:v>
                </c:pt>
                <c:pt idx="37963">
                  <c:v>-0.26860272899999998</c:v>
                </c:pt>
                <c:pt idx="37964">
                  <c:v>-0.26143163400000002</c:v>
                </c:pt>
                <c:pt idx="37965">
                  <c:v>-0.25103673300000001</c:v>
                </c:pt>
                <c:pt idx="37966">
                  <c:v>-0.25517126899999998</c:v>
                </c:pt>
                <c:pt idx="37967">
                  <c:v>-0.246437356</c:v>
                </c:pt>
                <c:pt idx="37968">
                  <c:v>-0.23684623799999999</c:v>
                </c:pt>
                <c:pt idx="37969">
                  <c:v>-0.24743105500000001</c:v>
                </c:pt>
                <c:pt idx="37970">
                  <c:v>-0.24361872700000001</c:v>
                </c:pt>
                <c:pt idx="37971">
                  <c:v>-0.24151450399999999</c:v>
                </c:pt>
                <c:pt idx="37972">
                  <c:v>-0.24488553399999999</c:v>
                </c:pt>
                <c:pt idx="37973">
                  <c:v>-0.23356047299999999</c:v>
                </c:pt>
                <c:pt idx="37974">
                  <c:v>-0.234879538</c:v>
                </c:pt>
                <c:pt idx="37975">
                  <c:v>-0.23217616999999999</c:v>
                </c:pt>
                <c:pt idx="37976">
                  <c:v>-0.24155104199999999</c:v>
                </c:pt>
                <c:pt idx="37977">
                  <c:v>-0.22769980100000001</c:v>
                </c:pt>
                <c:pt idx="37978">
                  <c:v>-0.22966574100000001</c:v>
                </c:pt>
                <c:pt idx="37979">
                  <c:v>-0.23081548499999999</c:v>
                </c:pt>
                <c:pt idx="37980">
                  <c:v>-0.228425294</c:v>
                </c:pt>
                <c:pt idx="37981">
                  <c:v>-0.22223290800000001</c:v>
                </c:pt>
                <c:pt idx="37982">
                  <c:v>-0.228166699</c:v>
                </c:pt>
                <c:pt idx="37983">
                  <c:v>-0.22899863100000001</c:v>
                </c:pt>
                <c:pt idx="37984">
                  <c:v>-0.22675278800000001</c:v>
                </c:pt>
                <c:pt idx="37985">
                  <c:v>-0.22762410299999999</c:v>
                </c:pt>
                <c:pt idx="37986">
                  <c:v>-0.22859562899999999</c:v>
                </c:pt>
                <c:pt idx="37987">
                  <c:v>-0.229787186</c:v>
                </c:pt>
                <c:pt idx="37988">
                  <c:v>-0.22705317999999999</c:v>
                </c:pt>
                <c:pt idx="37989">
                  <c:v>-0.22591531300000001</c:v>
                </c:pt>
                <c:pt idx="37990">
                  <c:v>-0.22153814099999999</c:v>
                </c:pt>
                <c:pt idx="37991">
                  <c:v>-0.223159254</c:v>
                </c:pt>
                <c:pt idx="37992">
                  <c:v>-0.22090116100000001</c:v>
                </c:pt>
                <c:pt idx="37993">
                  <c:v>-0.21893079600000001</c:v>
                </c:pt>
                <c:pt idx="37994">
                  <c:v>-0.22151379299999999</c:v>
                </c:pt>
                <c:pt idx="37995">
                  <c:v>-0.21675032399999999</c:v>
                </c:pt>
                <c:pt idx="37996">
                  <c:v>-0.225619972</c:v>
                </c:pt>
                <c:pt idx="37997">
                  <c:v>-0.22280529099999999</c:v>
                </c:pt>
                <c:pt idx="37998">
                  <c:v>-0.22596566400000001</c:v>
                </c:pt>
                <c:pt idx="37999">
                  <c:v>-0.21468082099999999</c:v>
                </c:pt>
                <c:pt idx="38000">
                  <c:v>-0.21581266800000001</c:v>
                </c:pt>
                <c:pt idx="38001">
                  <c:v>-0.22064642600000001</c:v>
                </c:pt>
                <c:pt idx="38002">
                  <c:v>-0.218186721</c:v>
                </c:pt>
                <c:pt idx="38003">
                  <c:v>-0.221220151</c:v>
                </c:pt>
                <c:pt idx="38004">
                  <c:v>-0.21793727600000001</c:v>
                </c:pt>
                <c:pt idx="38005">
                  <c:v>-0.22455151400000001</c:v>
                </c:pt>
                <c:pt idx="38006">
                  <c:v>-0.224849254</c:v>
                </c:pt>
                <c:pt idx="38007">
                  <c:v>-0.21963933099999999</c:v>
                </c:pt>
                <c:pt idx="38008">
                  <c:v>-0.21569518700000001</c:v>
                </c:pt>
                <c:pt idx="38009">
                  <c:v>-0.21834906900000001</c:v>
                </c:pt>
                <c:pt idx="38010">
                  <c:v>-0.215012655</c:v>
                </c:pt>
                <c:pt idx="38011">
                  <c:v>-0.21453058699999999</c:v>
                </c:pt>
                <c:pt idx="38012">
                  <c:v>-0.20492829400000001</c:v>
                </c:pt>
                <c:pt idx="38013">
                  <c:v>-0.20862001199999999</c:v>
                </c:pt>
                <c:pt idx="38014">
                  <c:v>-0.21079155799999999</c:v>
                </c:pt>
                <c:pt idx="38015">
                  <c:v>-0.21395619199999999</c:v>
                </c:pt>
                <c:pt idx="38016">
                  <c:v>-0.205548853</c:v>
                </c:pt>
                <c:pt idx="38017">
                  <c:v>-0.200972497</c:v>
                </c:pt>
                <c:pt idx="38018">
                  <c:v>-0.19239498699999999</c:v>
                </c:pt>
                <c:pt idx="38019">
                  <c:v>-0.191950858</c:v>
                </c:pt>
                <c:pt idx="38020">
                  <c:v>-0.204001397</c:v>
                </c:pt>
                <c:pt idx="38021">
                  <c:v>-0.19575806000000001</c:v>
                </c:pt>
                <c:pt idx="38022">
                  <c:v>-0.19830004900000001</c:v>
                </c:pt>
                <c:pt idx="38023">
                  <c:v>-0.19682048299999999</c:v>
                </c:pt>
                <c:pt idx="38024">
                  <c:v>-0.19328699999999999</c:v>
                </c:pt>
                <c:pt idx="38025">
                  <c:v>-0.18694821</c:v>
                </c:pt>
                <c:pt idx="38026">
                  <c:v>-0.184408352</c:v>
                </c:pt>
                <c:pt idx="38027">
                  <c:v>-0.18082515900000001</c:v>
                </c:pt>
                <c:pt idx="38028">
                  <c:v>-0.17813696000000001</c:v>
                </c:pt>
                <c:pt idx="38029">
                  <c:v>-0.178678796</c:v>
                </c:pt>
                <c:pt idx="38030">
                  <c:v>-0.16957718099999999</c:v>
                </c:pt>
                <c:pt idx="38031">
                  <c:v>-0.17089511499999999</c:v>
                </c:pt>
                <c:pt idx="38032">
                  <c:v>-0.184433028</c:v>
                </c:pt>
                <c:pt idx="38033">
                  <c:v>-0.17549171999999999</c:v>
                </c:pt>
                <c:pt idx="38034">
                  <c:v>-0.166297689</c:v>
                </c:pt>
                <c:pt idx="38035">
                  <c:v>-0.166798949</c:v>
                </c:pt>
                <c:pt idx="38036">
                  <c:v>-0.16505910500000001</c:v>
                </c:pt>
                <c:pt idx="38037">
                  <c:v>-0.16804376200000001</c:v>
                </c:pt>
                <c:pt idx="38038">
                  <c:v>-0.169123933</c:v>
                </c:pt>
                <c:pt idx="38039">
                  <c:v>-0.166500762</c:v>
                </c:pt>
                <c:pt idx="38040">
                  <c:v>-0.16311508399999999</c:v>
                </c:pt>
                <c:pt idx="38041">
                  <c:v>-0.164155617</c:v>
                </c:pt>
                <c:pt idx="38042">
                  <c:v>-0.163363323</c:v>
                </c:pt>
                <c:pt idx="38043">
                  <c:v>-0.15610604</c:v>
                </c:pt>
                <c:pt idx="38044">
                  <c:v>-0.158489034</c:v>
                </c:pt>
                <c:pt idx="38045">
                  <c:v>-0.151670992</c:v>
                </c:pt>
                <c:pt idx="38046">
                  <c:v>-0.156948581</c:v>
                </c:pt>
                <c:pt idx="38047">
                  <c:v>-0.16417245599999999</c:v>
                </c:pt>
                <c:pt idx="38048">
                  <c:v>-0.14918579200000001</c:v>
                </c:pt>
                <c:pt idx="38049">
                  <c:v>-0.14977359800000001</c:v>
                </c:pt>
                <c:pt idx="38050">
                  <c:v>-0.15246473299999999</c:v>
                </c:pt>
                <c:pt idx="38051">
                  <c:v>-0.14883990599999999</c:v>
                </c:pt>
                <c:pt idx="38052">
                  <c:v>-0.148279831</c:v>
                </c:pt>
                <c:pt idx="38053">
                  <c:v>-0.150291324</c:v>
                </c:pt>
                <c:pt idx="38054">
                  <c:v>-0.14584171800000001</c:v>
                </c:pt>
                <c:pt idx="38055">
                  <c:v>-0.144102111</c:v>
                </c:pt>
                <c:pt idx="38056">
                  <c:v>-0.14204429099999999</c:v>
                </c:pt>
                <c:pt idx="38057">
                  <c:v>-0.14026688000000001</c:v>
                </c:pt>
                <c:pt idx="38058">
                  <c:v>-0.137484685</c:v>
                </c:pt>
                <c:pt idx="38059">
                  <c:v>-0.139123678</c:v>
                </c:pt>
                <c:pt idx="38060">
                  <c:v>-0.13935324499999999</c:v>
                </c:pt>
                <c:pt idx="38061">
                  <c:v>-0.13692343200000001</c:v>
                </c:pt>
                <c:pt idx="38062">
                  <c:v>-0.13285970699999999</c:v>
                </c:pt>
                <c:pt idx="38063">
                  <c:v>-0.12808223099999999</c:v>
                </c:pt>
                <c:pt idx="38064">
                  <c:v>-0.120069042</c:v>
                </c:pt>
                <c:pt idx="38065">
                  <c:v>-0.114042953</c:v>
                </c:pt>
                <c:pt idx="38066">
                  <c:v>-0.12693771700000001</c:v>
                </c:pt>
                <c:pt idx="38067">
                  <c:v>-0.12732251</c:v>
                </c:pt>
                <c:pt idx="38068">
                  <c:v>-0.124099813</c:v>
                </c:pt>
                <c:pt idx="38069">
                  <c:v>-0.12625885000000001</c:v>
                </c:pt>
                <c:pt idx="38070">
                  <c:v>-0.116970271</c:v>
                </c:pt>
                <c:pt idx="38071">
                  <c:v>-0.11082036000000001</c:v>
                </c:pt>
                <c:pt idx="38072">
                  <c:v>-0.109017402</c:v>
                </c:pt>
                <c:pt idx="38073">
                  <c:v>-0.12067868599999999</c:v>
                </c:pt>
                <c:pt idx="38074">
                  <c:v>-0.115168877</c:v>
                </c:pt>
                <c:pt idx="38075">
                  <c:v>-0.109856196</c:v>
                </c:pt>
                <c:pt idx="38076">
                  <c:v>-0.11063516900000001</c:v>
                </c:pt>
                <c:pt idx="38077">
                  <c:v>-0.110785522</c:v>
                </c:pt>
                <c:pt idx="38078">
                  <c:v>-0.109192416</c:v>
                </c:pt>
                <c:pt idx="38079">
                  <c:v>-0.10738989</c:v>
                </c:pt>
                <c:pt idx="38080">
                  <c:v>-0.10347717300000001</c:v>
                </c:pt>
                <c:pt idx="38081">
                  <c:v>-9.9108018000000006E-2</c:v>
                </c:pt>
                <c:pt idx="38082">
                  <c:v>-0.10154640700000001</c:v>
                </c:pt>
                <c:pt idx="38083">
                  <c:v>-9.9155694000000003E-2</c:v>
                </c:pt>
                <c:pt idx="38084">
                  <c:v>-0.10199195899999999</c:v>
                </c:pt>
                <c:pt idx="38085">
                  <c:v>-0.10187017199999999</c:v>
                </c:pt>
                <c:pt idx="38086">
                  <c:v>-0.10416209</c:v>
                </c:pt>
                <c:pt idx="38087">
                  <c:v>-0.102090843</c:v>
                </c:pt>
                <c:pt idx="38088">
                  <c:v>-9.7394361999999998E-2</c:v>
                </c:pt>
                <c:pt idx="38089">
                  <c:v>-8.9238948999999998E-2</c:v>
                </c:pt>
                <c:pt idx="38090">
                  <c:v>-0.104947872</c:v>
                </c:pt>
                <c:pt idx="38091">
                  <c:v>-8.2629345000000007E-2</c:v>
                </c:pt>
                <c:pt idx="38092">
                  <c:v>-9.5527298999999996E-2</c:v>
                </c:pt>
                <c:pt idx="38093">
                  <c:v>-9.0353384999999994E-2</c:v>
                </c:pt>
                <c:pt idx="38094">
                  <c:v>-8.5847847000000005E-2</c:v>
                </c:pt>
                <c:pt idx="38095">
                  <c:v>-8.8741398999999999E-2</c:v>
                </c:pt>
                <c:pt idx="38096">
                  <c:v>-8.0375083E-2</c:v>
                </c:pt>
                <c:pt idx="38097">
                  <c:v>-8.2024343E-2</c:v>
                </c:pt>
                <c:pt idx="38098">
                  <c:v>-7.8813105999999994E-2</c:v>
                </c:pt>
                <c:pt idx="38099">
                  <c:v>-8.2965217999999993E-2</c:v>
                </c:pt>
                <c:pt idx="38100">
                  <c:v>-7.4828460999999999E-2</c:v>
                </c:pt>
                <c:pt idx="38101">
                  <c:v>-7.2512142000000002E-2</c:v>
                </c:pt>
                <c:pt idx="38102">
                  <c:v>-7.3537722E-2</c:v>
                </c:pt>
                <c:pt idx="38103">
                  <c:v>-7.4180536000000005E-2</c:v>
                </c:pt>
                <c:pt idx="38104">
                  <c:v>-7.3952301999999998E-2</c:v>
                </c:pt>
                <c:pt idx="38105">
                  <c:v>-7.8158437999999997E-2</c:v>
                </c:pt>
                <c:pt idx="38106">
                  <c:v>-7.9676970999999999E-2</c:v>
                </c:pt>
                <c:pt idx="38107">
                  <c:v>-6.9536767999999999E-2</c:v>
                </c:pt>
                <c:pt idx="38108">
                  <c:v>-6.3882342999999994E-2</c:v>
                </c:pt>
                <c:pt idx="38109">
                  <c:v>-6.8497113999999998E-2</c:v>
                </c:pt>
                <c:pt idx="38110">
                  <c:v>-6.6454209E-2</c:v>
                </c:pt>
                <c:pt idx="38111">
                  <c:v>-6.4209460999999995E-2</c:v>
                </c:pt>
                <c:pt idx="38112">
                  <c:v>-7.1425295999999999E-2</c:v>
                </c:pt>
                <c:pt idx="38113">
                  <c:v>-6.9009936999999993E-2</c:v>
                </c:pt>
                <c:pt idx="38114">
                  <c:v>-6.7770234999999998E-2</c:v>
                </c:pt>
                <c:pt idx="38115">
                  <c:v>-6.8928055000000002E-2</c:v>
                </c:pt>
                <c:pt idx="38116">
                  <c:v>-6.1833933000000001E-2</c:v>
                </c:pt>
                <c:pt idx="38117">
                  <c:v>-6.0954817000000001E-2</c:v>
                </c:pt>
                <c:pt idx="38118">
                  <c:v>-6.7069172999999996E-2</c:v>
                </c:pt>
                <c:pt idx="38119">
                  <c:v>-6.4224563999999998E-2</c:v>
                </c:pt>
                <c:pt idx="38120">
                  <c:v>-6.6196098999999994E-2</c:v>
                </c:pt>
                <c:pt idx="38121">
                  <c:v>-6.9122880999999997E-2</c:v>
                </c:pt>
                <c:pt idx="38122">
                  <c:v>-6.6123098000000005E-2</c:v>
                </c:pt>
                <c:pt idx="38123">
                  <c:v>-6.6384070000000003E-2</c:v>
                </c:pt>
                <c:pt idx="38124">
                  <c:v>-6.3177362000000001E-2</c:v>
                </c:pt>
                <c:pt idx="38125">
                  <c:v>-6.5281816000000006E-2</c:v>
                </c:pt>
                <c:pt idx="38126">
                  <c:v>-6.8774819000000001E-2</c:v>
                </c:pt>
                <c:pt idx="38127">
                  <c:v>-6.6399544000000005E-2</c:v>
                </c:pt>
                <c:pt idx="38128">
                  <c:v>-6.0965094999999997E-2</c:v>
                </c:pt>
                <c:pt idx="38129">
                  <c:v>-5.8187686000000002E-2</c:v>
                </c:pt>
                <c:pt idx="38130">
                  <c:v>-7.0626072999999998E-2</c:v>
                </c:pt>
                <c:pt idx="38131">
                  <c:v>-7.1760945000000007E-2</c:v>
                </c:pt>
                <c:pt idx="38132">
                  <c:v>-5.9037164000000003E-2</c:v>
                </c:pt>
                <c:pt idx="38133">
                  <c:v>-5.7853519999999999E-2</c:v>
                </c:pt>
                <c:pt idx="38134">
                  <c:v>-5.8033547999999997E-2</c:v>
                </c:pt>
                <c:pt idx="38135">
                  <c:v>-6.2459819E-2</c:v>
                </c:pt>
                <c:pt idx="38136">
                  <c:v>-6.0045935000000002E-2</c:v>
                </c:pt>
                <c:pt idx="38137">
                  <c:v>-5.9620969000000003E-2</c:v>
                </c:pt>
                <c:pt idx="38138">
                  <c:v>-6.0545355000000002E-2</c:v>
                </c:pt>
                <c:pt idx="38139">
                  <c:v>-5.9530560000000003E-2</c:v>
                </c:pt>
                <c:pt idx="38140">
                  <c:v>-5.8182198999999997E-2</c:v>
                </c:pt>
                <c:pt idx="38141">
                  <c:v>-5.6493494999999998E-2</c:v>
                </c:pt>
                <c:pt idx="38142">
                  <c:v>-6.2095984999999999E-2</c:v>
                </c:pt>
                <c:pt idx="38143">
                  <c:v>-5.3602364E-2</c:v>
                </c:pt>
                <c:pt idx="38144">
                  <c:v>-5.7373933000000002E-2</c:v>
                </c:pt>
                <c:pt idx="38145">
                  <c:v>-5.2461512000000002E-2</c:v>
                </c:pt>
                <c:pt idx="38146">
                  <c:v>-5.8201425000000001E-2</c:v>
                </c:pt>
                <c:pt idx="38147">
                  <c:v>-5.6388109999999998E-2</c:v>
                </c:pt>
                <c:pt idx="38148">
                  <c:v>-4.7176767000000001E-2</c:v>
                </c:pt>
                <c:pt idx="38149">
                  <c:v>-5.1157228999999999E-2</c:v>
                </c:pt>
                <c:pt idx="38150">
                  <c:v>-5.0846703E-2</c:v>
                </c:pt>
                <c:pt idx="38151">
                  <c:v>-5.3730990999999999E-2</c:v>
                </c:pt>
                <c:pt idx="38152">
                  <c:v>-4.7946606000000003E-2</c:v>
                </c:pt>
                <c:pt idx="38153">
                  <c:v>-5.1000155999999998E-2</c:v>
                </c:pt>
                <c:pt idx="38154">
                  <c:v>-4.9697600000000001E-2</c:v>
                </c:pt>
                <c:pt idx="38155">
                  <c:v>-5.2506669999999998E-2</c:v>
                </c:pt>
                <c:pt idx="38156">
                  <c:v>-4.9651761000000003E-2</c:v>
                </c:pt>
                <c:pt idx="38157">
                  <c:v>-4.6635314999999997E-2</c:v>
                </c:pt>
                <c:pt idx="38158">
                  <c:v>-4.8956792999999998E-2</c:v>
                </c:pt>
                <c:pt idx="38159">
                  <c:v>-5.2167936999999998E-2</c:v>
                </c:pt>
                <c:pt idx="38160">
                  <c:v>-3.9697688000000002E-2</c:v>
                </c:pt>
                <c:pt idx="38161">
                  <c:v>-4.8924691999999999E-2</c:v>
                </c:pt>
                <c:pt idx="38162">
                  <c:v>-4.0129602E-2</c:v>
                </c:pt>
                <c:pt idx="38163">
                  <c:v>-4.8634820000000002E-2</c:v>
                </c:pt>
                <c:pt idx="38164">
                  <c:v>-4.5530639999999997E-2</c:v>
                </c:pt>
                <c:pt idx="38165">
                  <c:v>-4.3375074999999999E-2</c:v>
                </c:pt>
                <c:pt idx="38166">
                  <c:v>-4.2044558000000003E-2</c:v>
                </c:pt>
                <c:pt idx="38167">
                  <c:v>-4.3666422000000003E-2</c:v>
                </c:pt>
                <c:pt idx="38168">
                  <c:v>-3.6361105999999997E-2</c:v>
                </c:pt>
                <c:pt idx="38169">
                  <c:v>-4.0364835000000002E-2</c:v>
                </c:pt>
                <c:pt idx="38170">
                  <c:v>-3.5978074999999998E-2</c:v>
                </c:pt>
                <c:pt idx="38171">
                  <c:v>-3.6329321999999997E-2</c:v>
                </c:pt>
                <c:pt idx="38172">
                  <c:v>-3.2975070000000002E-2</c:v>
                </c:pt>
                <c:pt idx="38173">
                  <c:v>-3.9455507000000001E-2</c:v>
                </c:pt>
                <c:pt idx="38174">
                  <c:v>-3.2483350000000001E-2</c:v>
                </c:pt>
                <c:pt idx="38175">
                  <c:v>-3.2961803999999997E-2</c:v>
                </c:pt>
                <c:pt idx="38176">
                  <c:v>-3.1997739999999997E-2</c:v>
                </c:pt>
                <c:pt idx="38177">
                  <c:v>-2.9635536000000001E-2</c:v>
                </c:pt>
                <c:pt idx="38178">
                  <c:v>-3.0012375000000001E-2</c:v>
                </c:pt>
                <c:pt idx="38179">
                  <c:v>-2.8594169999999999E-2</c:v>
                </c:pt>
                <c:pt idx="38180">
                  <c:v>-2.6049519E-2</c:v>
                </c:pt>
                <c:pt idx="38181">
                  <c:v>-2.8263185E-2</c:v>
                </c:pt>
                <c:pt idx="38182">
                  <c:v>-3.1994276000000002E-2</c:v>
                </c:pt>
                <c:pt idx="38183">
                  <c:v>-2.744972E-2</c:v>
                </c:pt>
                <c:pt idx="38184">
                  <c:v>-2.1307138999999999E-2</c:v>
                </c:pt>
                <c:pt idx="38185">
                  <c:v>-2.0344543999999999E-2</c:v>
                </c:pt>
                <c:pt idx="38186">
                  <c:v>-2.7339069000000001E-2</c:v>
                </c:pt>
                <c:pt idx="38187">
                  <c:v>-2.3953939E-2</c:v>
                </c:pt>
                <c:pt idx="38188">
                  <c:v>-2.4461804E-2</c:v>
                </c:pt>
                <c:pt idx="38189">
                  <c:v>-3.0247774000000002E-2</c:v>
                </c:pt>
                <c:pt idx="38190">
                  <c:v>-2.1218325999999999E-2</c:v>
                </c:pt>
                <c:pt idx="38191">
                  <c:v>-2.1862334000000001E-2</c:v>
                </c:pt>
                <c:pt idx="38192">
                  <c:v>-2.6579591E-2</c:v>
                </c:pt>
                <c:pt idx="38193">
                  <c:v>-1.7467070000000001E-2</c:v>
                </c:pt>
                <c:pt idx="38194">
                  <c:v>-1.4227867E-2</c:v>
                </c:pt>
                <c:pt idx="38195">
                  <c:v>-1.9644812000000001E-2</c:v>
                </c:pt>
                <c:pt idx="38196">
                  <c:v>-2.0880784999999999E-2</c:v>
                </c:pt>
                <c:pt idx="38197">
                  <c:v>-1.5911449000000001E-2</c:v>
                </c:pt>
                <c:pt idx="38198">
                  <c:v>-2.1012732999999999E-2</c:v>
                </c:pt>
                <c:pt idx="38199">
                  <c:v>-2.4872212000000001E-2</c:v>
                </c:pt>
                <c:pt idx="38200">
                  <c:v>-2.9165759999999999E-2</c:v>
                </c:pt>
                <c:pt idx="38201">
                  <c:v>-2.7244378E-2</c:v>
                </c:pt>
                <c:pt idx="38202">
                  <c:v>-1.7712925000000001E-2</c:v>
                </c:pt>
                <c:pt idx="38203">
                  <c:v>-1.9460603999999999E-2</c:v>
                </c:pt>
                <c:pt idx="38204">
                  <c:v>-2.6485755999999999E-2</c:v>
                </c:pt>
                <c:pt idx="38205">
                  <c:v>-6.6578610000000002E-3</c:v>
                </c:pt>
                <c:pt idx="38206">
                  <c:v>-2.0614156000000002E-2</c:v>
                </c:pt>
                <c:pt idx="38207">
                  <c:v>-1.4797878E-2</c:v>
                </c:pt>
                <c:pt idx="38208">
                  <c:v>-3.9801180000000004E-3</c:v>
                </c:pt>
                <c:pt idx="38209">
                  <c:v>-5.1210288E-2</c:v>
                </c:pt>
                <c:pt idx="38210">
                  <c:v>-2.7836524000000001E-2</c:v>
                </c:pt>
                <c:pt idx="38211">
                  <c:v>5.724809E-3</c:v>
                </c:pt>
                <c:pt idx="38212">
                  <c:v>-3.5769105000000002E-2</c:v>
                </c:pt>
                <c:pt idx="38213">
                  <c:v>-2.6943921999999999E-2</c:v>
                </c:pt>
                <c:pt idx="38214">
                  <c:v>-6.7385179999999998E-3</c:v>
                </c:pt>
                <c:pt idx="38215">
                  <c:v>-2.9851521999999998E-2</c:v>
                </c:pt>
                <c:pt idx="38216">
                  <c:v>-2.8622475000000001E-2</c:v>
                </c:pt>
                <c:pt idx="38217">
                  <c:v>-8.3085469999999995E-3</c:v>
                </c:pt>
                <c:pt idx="38218">
                  <c:v>-3.3220429999999998E-3</c:v>
                </c:pt>
                <c:pt idx="38219">
                  <c:v>-2.5784751000000002E-2</c:v>
                </c:pt>
                <c:pt idx="38220">
                  <c:v>-1.9850164999999999E-2</c:v>
                </c:pt>
                <c:pt idx="38221">
                  <c:v>-1.7284093E-2</c:v>
                </c:pt>
                <c:pt idx="38222">
                  <c:v>-1.4376987000000001E-2</c:v>
                </c:pt>
                <c:pt idx="38223">
                  <c:v>-1.7326059000000001E-2</c:v>
                </c:pt>
                <c:pt idx="38224">
                  <c:v>-1.4848254E-2</c:v>
                </c:pt>
                <c:pt idx="38225">
                  <c:v>-1.7278973E-2</c:v>
                </c:pt>
                <c:pt idx="38226">
                  <c:v>-2.6908167E-2</c:v>
                </c:pt>
                <c:pt idx="38227">
                  <c:v>-9.2825230000000009E-3</c:v>
                </c:pt>
                <c:pt idx="38228">
                  <c:v>-8.0100640000000008E-3</c:v>
                </c:pt>
                <c:pt idx="38229">
                  <c:v>-1.7918672E-2</c:v>
                </c:pt>
                <c:pt idx="38230">
                  <c:v>-2.9682200000000001E-3</c:v>
                </c:pt>
                <c:pt idx="38231">
                  <c:v>-1.0938654000000001E-2</c:v>
                </c:pt>
                <c:pt idx="38232">
                  <c:v>-4.0231030000000001E-2</c:v>
                </c:pt>
                <c:pt idx="38233">
                  <c:v>2.8925316E-2</c:v>
                </c:pt>
                <c:pt idx="38234">
                  <c:v>-3.2642971999999999E-2</c:v>
                </c:pt>
                <c:pt idx="38235">
                  <c:v>-1.6924938E-2</c:v>
                </c:pt>
                <c:pt idx="38236">
                  <c:v>1.6315573999999999E-2</c:v>
                </c:pt>
                <c:pt idx="38237">
                  <c:v>6.7965889999999996E-3</c:v>
                </c:pt>
                <c:pt idx="38238">
                  <c:v>-3.5489351000000002E-2</c:v>
                </c:pt>
                <c:pt idx="38239">
                  <c:v>1.1463717E-2</c:v>
                </c:pt>
                <c:pt idx="38240">
                  <c:v>1.3486654000000001E-2</c:v>
                </c:pt>
                <c:pt idx="38241">
                  <c:v>-1.5805926000000001E-2</c:v>
                </c:pt>
                <c:pt idx="38242">
                  <c:v>8.7646640000000001E-3</c:v>
                </c:pt>
                <c:pt idx="38243">
                  <c:v>2.8009100000000002E-3</c:v>
                </c:pt>
                <c:pt idx="38244">
                  <c:v>-1.0586002000000001E-2</c:v>
                </c:pt>
                <c:pt idx="38245">
                  <c:v>-3.167118E-3</c:v>
                </c:pt>
                <c:pt idx="38246">
                  <c:v>-5.013221E-3</c:v>
                </c:pt>
                <c:pt idx="38247">
                  <c:v>-6.7899200000000001E-4</c:v>
                </c:pt>
                <c:pt idx="38248">
                  <c:v>3.0616839999999998E-3</c:v>
                </c:pt>
                <c:pt idx="38249">
                  <c:v>-3.9075999999999998E-4</c:v>
                </c:pt>
                <c:pt idx="38250">
                  <c:v>-5.942386E-3</c:v>
                </c:pt>
                <c:pt idx="38251">
                  <c:v>-4.0129739999999999E-3</c:v>
                </c:pt>
                <c:pt idx="38252">
                  <c:v>-6.5341890000000001E-3</c:v>
                </c:pt>
                <c:pt idx="38253">
                  <c:v>3.5984469999999998E-3</c:v>
                </c:pt>
                <c:pt idx="38254">
                  <c:v>-1.734799E-3</c:v>
                </c:pt>
                <c:pt idx="38255">
                  <c:v>-5.4991859999999997E-3</c:v>
                </c:pt>
                <c:pt idx="38256">
                  <c:v>-5.0120939999999999E-3</c:v>
                </c:pt>
                <c:pt idx="38257">
                  <c:v>-6.4533300000000002E-3</c:v>
                </c:pt>
                <c:pt idx="38258">
                  <c:v>-3.3648620000000001E-3</c:v>
                </c:pt>
                <c:pt idx="38259">
                  <c:v>-4.9680319999999998E-3</c:v>
                </c:pt>
                <c:pt idx="38260">
                  <c:v>-1.1750304E-2</c:v>
                </c:pt>
                <c:pt idx="38261">
                  <c:v>-7.2864740000000002E-3</c:v>
                </c:pt>
                <c:pt idx="38262">
                  <c:v>-8.3983430000000008E-3</c:v>
                </c:pt>
                <c:pt idx="38263">
                  <c:v>-2.2598100000000001E-3</c:v>
                </c:pt>
                <c:pt idx="38264">
                  <c:v>-6.2976949999999999E-3</c:v>
                </c:pt>
                <c:pt idx="38265">
                  <c:v>-1.186483E-2</c:v>
                </c:pt>
                <c:pt idx="38266">
                  <c:v>-2.2204579999999998E-3</c:v>
                </c:pt>
                <c:pt idx="38267">
                  <c:v>-3.4718230000000002E-3</c:v>
                </c:pt>
                <c:pt idx="38268">
                  <c:v>-1.1342529E-2</c:v>
                </c:pt>
                <c:pt idx="38269">
                  <c:v>-7.4122850000000002E-3</c:v>
                </c:pt>
                <c:pt idx="38270">
                  <c:v>-4.6753539999999996E-3</c:v>
                </c:pt>
                <c:pt idx="38271">
                  <c:v>-8.0948289999999996E-3</c:v>
                </c:pt>
                <c:pt idx="38272">
                  <c:v>-3.1986079999999999E-3</c:v>
                </c:pt>
                <c:pt idx="38273">
                  <c:v>-4.3367559999999998E-3</c:v>
                </c:pt>
                <c:pt idx="38274">
                  <c:v>-1.125516E-3</c:v>
                </c:pt>
                <c:pt idx="38275">
                  <c:v>-5.8292029999999998E-3</c:v>
                </c:pt>
                <c:pt idx="38276">
                  <c:v>-2.2190220000000002E-3</c:v>
                </c:pt>
                <c:pt idx="38277">
                  <c:v>-1.1625286E-2</c:v>
                </c:pt>
                <c:pt idx="38278">
                  <c:v>-3.0669510000000001E-3</c:v>
                </c:pt>
                <c:pt idx="38279">
                  <c:v>-2.9731229999999998E-3</c:v>
                </c:pt>
                <c:pt idx="38280">
                  <c:v>-7.4477659999999998E-3</c:v>
                </c:pt>
                <c:pt idx="38281">
                  <c:v>-1.61629E-3</c:v>
                </c:pt>
                <c:pt idx="38282">
                  <c:v>-2.2149689999999998E-3</c:v>
                </c:pt>
                <c:pt idx="38283">
                  <c:v>-7.5991979999999997E-3</c:v>
                </c:pt>
                <c:pt idx="38284">
                  <c:v>-8.8431610000000004E-3</c:v>
                </c:pt>
                <c:pt idx="38285">
                  <c:v>-4.0226569999999998E-3</c:v>
                </c:pt>
                <c:pt idx="38286">
                  <c:v>-2.9358209999999999E-3</c:v>
                </c:pt>
                <c:pt idx="38287">
                  <c:v>-4.1632140000000002E-3</c:v>
                </c:pt>
                <c:pt idx="38288">
                  <c:v>2.1492769999999998E-3</c:v>
                </c:pt>
                <c:pt idx="38289">
                  <c:v>-2.108969E-3</c:v>
                </c:pt>
                <c:pt idx="38290">
                  <c:v>-2.71617E-3</c:v>
                </c:pt>
                <c:pt idx="38291">
                  <c:v>-6.59036E-4</c:v>
                </c:pt>
                <c:pt idx="38292">
                  <c:v>-4.3403239999999996E-3</c:v>
                </c:pt>
                <c:pt idx="38293">
                  <c:v>-2.0431030000000001E-3</c:v>
                </c:pt>
                <c:pt idx="38294">
                  <c:v>1.9998419999999999E-3</c:v>
                </c:pt>
                <c:pt idx="38295">
                  <c:v>-3.331185E-3</c:v>
                </c:pt>
                <c:pt idx="38296">
                  <c:v>9.5623799999999999E-4</c:v>
                </c:pt>
                <c:pt idx="38297">
                  <c:v>-3.0159549999999999E-3</c:v>
                </c:pt>
                <c:pt idx="38298">
                  <c:v>8.4462889999999992E-3</c:v>
                </c:pt>
                <c:pt idx="38299">
                  <c:v>-1.0422771000000001E-2</c:v>
                </c:pt>
                <c:pt idx="38300">
                  <c:v>7.6760709999999996E-3</c:v>
                </c:pt>
                <c:pt idx="38301">
                  <c:v>-1.6872759999999999E-3</c:v>
                </c:pt>
                <c:pt idx="38302">
                  <c:v>-2.6827660000000001E-3</c:v>
                </c:pt>
                <c:pt idx="38303">
                  <c:v>6.2431300000000004E-3</c:v>
                </c:pt>
                <c:pt idx="38304">
                  <c:v>1.293113E-3</c:v>
                </c:pt>
                <c:pt idx="38305">
                  <c:v>1.6854579999999999E-3</c:v>
                </c:pt>
                <c:pt idx="38306">
                  <c:v>3.62133E-4</c:v>
                </c:pt>
                <c:pt idx="38307">
                  <c:v>3.7976200000000001E-4</c:v>
                </c:pt>
                <c:pt idx="38308">
                  <c:v>4.3452079999999997E-3</c:v>
                </c:pt>
                <c:pt idx="38309">
                  <c:v>-2.3934310000000001E-3</c:v>
                </c:pt>
                <c:pt idx="38310">
                  <c:v>5.5102989999999998E-3</c:v>
                </c:pt>
                <c:pt idx="38311">
                  <c:v>-2.421781E-3</c:v>
                </c:pt>
                <c:pt idx="38312">
                  <c:v>2.6118589999999998E-3</c:v>
                </c:pt>
                <c:pt idx="38313">
                  <c:v>1.152293E-3</c:v>
                </c:pt>
                <c:pt idx="38314">
                  <c:v>8.0661399999999999E-4</c:v>
                </c:pt>
                <c:pt idx="38315">
                  <c:v>-9.8278559999999994E-3</c:v>
                </c:pt>
                <c:pt idx="38316">
                  <c:v>-7.4168400000000005E-4</c:v>
                </c:pt>
                <c:pt idx="38317">
                  <c:v>-6.0976939999999999E-3</c:v>
                </c:pt>
                <c:pt idx="38318">
                  <c:v>-9.4639310000000001E-3</c:v>
                </c:pt>
                <c:pt idx="38319">
                  <c:v>-9.6742799999999999E-4</c:v>
                </c:pt>
                <c:pt idx="38320">
                  <c:v>-6.9258999999999998E-4</c:v>
                </c:pt>
                <c:pt idx="38321">
                  <c:v>-2.8337840000000002E-3</c:v>
                </c:pt>
                <c:pt idx="38322">
                  <c:v>-3.6604300000000001E-3</c:v>
                </c:pt>
                <c:pt idx="38323">
                  <c:v>-9.6681760000000005E-3</c:v>
                </c:pt>
                <c:pt idx="38324">
                  <c:v>2.004193E-3</c:v>
                </c:pt>
                <c:pt idx="38325">
                  <c:v>1.821292E-3</c:v>
                </c:pt>
                <c:pt idx="38326">
                  <c:v>2.7587240000000002E-3</c:v>
                </c:pt>
                <c:pt idx="38327">
                  <c:v>6.4014709999999997E-3</c:v>
                </c:pt>
                <c:pt idx="38328">
                  <c:v>4.6861289999999998E-3</c:v>
                </c:pt>
                <c:pt idx="38329">
                  <c:v>1.491135E-3</c:v>
                </c:pt>
                <c:pt idx="38330">
                  <c:v>1.804057E-3</c:v>
                </c:pt>
                <c:pt idx="38331">
                  <c:v>7.5441290000000001E-3</c:v>
                </c:pt>
                <c:pt idx="38332">
                  <c:v>9.6837120000000006E-3</c:v>
                </c:pt>
                <c:pt idx="38333">
                  <c:v>8.8074169999999997E-3</c:v>
                </c:pt>
                <c:pt idx="38334">
                  <c:v>7.7008739999999999E-3</c:v>
                </c:pt>
                <c:pt idx="38335">
                  <c:v>8.0895740000000004E-3</c:v>
                </c:pt>
                <c:pt idx="38336">
                  <c:v>6.7569279999999997E-3</c:v>
                </c:pt>
                <c:pt idx="38337">
                  <c:v>3.1220419999999998E-3</c:v>
                </c:pt>
                <c:pt idx="38338">
                  <c:v>1.5756876999999999E-2</c:v>
                </c:pt>
                <c:pt idx="38339">
                  <c:v>1.2758814E-2</c:v>
                </c:pt>
                <c:pt idx="38340">
                  <c:v>2.9383332000000002E-2</c:v>
                </c:pt>
                <c:pt idx="38341">
                  <c:v>1.8802445000000001E-2</c:v>
                </c:pt>
                <c:pt idx="38342">
                  <c:v>4.1958070000000002E-3</c:v>
                </c:pt>
                <c:pt idx="38343">
                  <c:v>1.6381805999999999E-2</c:v>
                </c:pt>
                <c:pt idx="38344">
                  <c:v>2.1239945999999999E-2</c:v>
                </c:pt>
                <c:pt idx="38345">
                  <c:v>1.9491995000000002E-2</c:v>
                </c:pt>
                <c:pt idx="38346">
                  <c:v>2.7058568000000002E-2</c:v>
                </c:pt>
                <c:pt idx="38347">
                  <c:v>2.2517096E-2</c:v>
                </c:pt>
                <c:pt idx="38348">
                  <c:v>2.1389513999999998E-2</c:v>
                </c:pt>
                <c:pt idx="38349">
                  <c:v>2.4069309000000001E-2</c:v>
                </c:pt>
                <c:pt idx="38350">
                  <c:v>2.4049869000000001E-2</c:v>
                </c:pt>
                <c:pt idx="38351">
                  <c:v>2.1109811999999999E-2</c:v>
                </c:pt>
                <c:pt idx="38352">
                  <c:v>2.1745242000000001E-2</c:v>
                </c:pt>
                <c:pt idx="38353">
                  <c:v>2.1279287000000001E-2</c:v>
                </c:pt>
                <c:pt idx="38354">
                  <c:v>2.0219615E-2</c:v>
                </c:pt>
                <c:pt idx="38355">
                  <c:v>2.6578879E-2</c:v>
                </c:pt>
                <c:pt idx="38356">
                  <c:v>2.0716729E-2</c:v>
                </c:pt>
                <c:pt idx="38357">
                  <c:v>1.8123318999999999E-2</c:v>
                </c:pt>
                <c:pt idx="38358">
                  <c:v>1.7634364E-2</c:v>
                </c:pt>
                <c:pt idx="38359">
                  <c:v>2.1147289999999999E-2</c:v>
                </c:pt>
                <c:pt idx="38360">
                  <c:v>2.1747833000000001E-2</c:v>
                </c:pt>
                <c:pt idx="38361">
                  <c:v>1.8058540000000001E-2</c:v>
                </c:pt>
                <c:pt idx="38362">
                  <c:v>2.0183744E-2</c:v>
                </c:pt>
                <c:pt idx="38363">
                  <c:v>1.6489324999999999E-2</c:v>
                </c:pt>
                <c:pt idx="38364">
                  <c:v>7.6007590000000003E-3</c:v>
                </c:pt>
                <c:pt idx="38365">
                  <c:v>1.6772942999999998E-2</c:v>
                </c:pt>
                <c:pt idx="38366">
                  <c:v>1.2959296E-2</c:v>
                </c:pt>
                <c:pt idx="38367">
                  <c:v>1.3777934E-2</c:v>
                </c:pt>
                <c:pt idx="38368">
                  <c:v>7.6089879999999997E-3</c:v>
                </c:pt>
                <c:pt idx="38369">
                  <c:v>1.6023306000000001E-2</c:v>
                </c:pt>
                <c:pt idx="38370">
                  <c:v>1.9586615000000002E-2</c:v>
                </c:pt>
                <c:pt idx="38371">
                  <c:v>9.3088119999999996E-3</c:v>
                </c:pt>
                <c:pt idx="38372">
                  <c:v>8.8145299999999992E-3</c:v>
                </c:pt>
                <c:pt idx="38373">
                  <c:v>1.5562078E-2</c:v>
                </c:pt>
                <c:pt idx="38374">
                  <c:v>8.2812619999999993E-3</c:v>
                </c:pt>
                <c:pt idx="38375">
                  <c:v>1.1181161E-2</c:v>
                </c:pt>
                <c:pt idx="38376">
                  <c:v>1.9022837000000001E-2</c:v>
                </c:pt>
                <c:pt idx="38377">
                  <c:v>7.5470800000000003E-3</c:v>
                </c:pt>
                <c:pt idx="38378">
                  <c:v>1.1428903000000001E-2</c:v>
                </c:pt>
                <c:pt idx="38379">
                  <c:v>1.5586206999999999E-2</c:v>
                </c:pt>
                <c:pt idx="38380">
                  <c:v>1.7411005E-2</c:v>
                </c:pt>
                <c:pt idx="38381">
                  <c:v>9.2498530000000006E-3</c:v>
                </c:pt>
                <c:pt idx="38382">
                  <c:v>2.1861519999999999E-2</c:v>
                </c:pt>
                <c:pt idx="38383">
                  <c:v>2.0390388999999998E-2</c:v>
                </c:pt>
                <c:pt idx="38384">
                  <c:v>1.0280497E-2</c:v>
                </c:pt>
                <c:pt idx="38385">
                  <c:v>1.3494931999999999E-2</c:v>
                </c:pt>
                <c:pt idx="38386">
                  <c:v>9.9490570000000007E-3</c:v>
                </c:pt>
                <c:pt idx="38387">
                  <c:v>1.6943626E-2</c:v>
                </c:pt>
                <c:pt idx="38388">
                  <c:v>2.1945842E-2</c:v>
                </c:pt>
                <c:pt idx="38389">
                  <c:v>1.4915729000000001E-2</c:v>
                </c:pt>
                <c:pt idx="38390">
                  <c:v>1.7422561999999999E-2</c:v>
                </c:pt>
                <c:pt idx="38391">
                  <c:v>1.2140669E-2</c:v>
                </c:pt>
                <c:pt idx="38392">
                  <c:v>1.8731726000000001E-2</c:v>
                </c:pt>
                <c:pt idx="38393">
                  <c:v>2.1108466999999999E-2</c:v>
                </c:pt>
                <c:pt idx="38394">
                  <c:v>1.7307071E-2</c:v>
                </c:pt>
                <c:pt idx="38395">
                  <c:v>1.5055986E-2</c:v>
                </c:pt>
                <c:pt idx="38396">
                  <c:v>1.8284537E-2</c:v>
                </c:pt>
                <c:pt idx="38397">
                  <c:v>1.3455683E-2</c:v>
                </c:pt>
                <c:pt idx="38398">
                  <c:v>1.8368150999999999E-2</c:v>
                </c:pt>
                <c:pt idx="38399">
                  <c:v>2.4599096000000001E-2</c:v>
                </c:pt>
                <c:pt idx="38400">
                  <c:v>1.5313185E-2</c:v>
                </c:pt>
                <c:pt idx="38401">
                  <c:v>1.1953699E-2</c:v>
                </c:pt>
                <c:pt idx="38402">
                  <c:v>1.1803764E-2</c:v>
                </c:pt>
                <c:pt idx="38403">
                  <c:v>1.5248003E-2</c:v>
                </c:pt>
                <c:pt idx="38404">
                  <c:v>1.5685827999999999E-2</c:v>
                </c:pt>
                <c:pt idx="38405">
                  <c:v>1.6170575999999999E-2</c:v>
                </c:pt>
                <c:pt idx="38406">
                  <c:v>2.1293966000000001E-2</c:v>
                </c:pt>
                <c:pt idx="38407">
                  <c:v>1.8607741000000001E-2</c:v>
                </c:pt>
                <c:pt idx="38408">
                  <c:v>1.1044363999999999E-2</c:v>
                </c:pt>
                <c:pt idx="38409">
                  <c:v>6.9851469999999997E-3</c:v>
                </c:pt>
                <c:pt idx="38410">
                  <c:v>2.1568614999999999E-2</c:v>
                </c:pt>
                <c:pt idx="38411">
                  <c:v>1.9393882000000001E-2</c:v>
                </c:pt>
                <c:pt idx="38412">
                  <c:v>1.0628086E-2</c:v>
                </c:pt>
                <c:pt idx="38413">
                  <c:v>1.483665E-2</c:v>
                </c:pt>
                <c:pt idx="38414">
                  <c:v>1.9325409000000002E-2</c:v>
                </c:pt>
                <c:pt idx="38415">
                  <c:v>1.2221266E-2</c:v>
                </c:pt>
                <c:pt idx="38416">
                  <c:v>1.6368074E-2</c:v>
                </c:pt>
                <c:pt idx="38417">
                  <c:v>1.7844288E-2</c:v>
                </c:pt>
                <c:pt idx="38418">
                  <c:v>1.4490037000000001E-2</c:v>
                </c:pt>
                <c:pt idx="38419">
                  <c:v>1.2967698999999999E-2</c:v>
                </c:pt>
                <c:pt idx="38420">
                  <c:v>1.8516395000000001E-2</c:v>
                </c:pt>
                <c:pt idx="38421">
                  <c:v>2.3276155999999999E-2</c:v>
                </c:pt>
                <c:pt idx="38422">
                  <c:v>1.1596863000000001E-2</c:v>
                </c:pt>
                <c:pt idx="38423">
                  <c:v>1.1792206E-2</c:v>
                </c:pt>
                <c:pt idx="38424">
                  <c:v>1.6768056999999999E-2</c:v>
                </c:pt>
                <c:pt idx="38425">
                  <c:v>1.5011651000000001E-2</c:v>
                </c:pt>
                <c:pt idx="38426">
                  <c:v>1.9831438999999999E-2</c:v>
                </c:pt>
                <c:pt idx="38427">
                  <c:v>1.420543E-2</c:v>
                </c:pt>
                <c:pt idx="38428">
                  <c:v>2.1000218000000001E-2</c:v>
                </c:pt>
                <c:pt idx="38429">
                  <c:v>1.1151276999999999E-2</c:v>
                </c:pt>
                <c:pt idx="38430">
                  <c:v>1.8141009E-2</c:v>
                </c:pt>
                <c:pt idx="38431">
                  <c:v>1.4793149E-2</c:v>
                </c:pt>
                <c:pt idx="38432">
                  <c:v>2.2349335000000001E-2</c:v>
                </c:pt>
                <c:pt idx="38433">
                  <c:v>1.6625391E-2</c:v>
                </c:pt>
                <c:pt idx="38434">
                  <c:v>1.1973114999999999E-2</c:v>
                </c:pt>
                <c:pt idx="38435">
                  <c:v>1.4458553000000001E-2</c:v>
                </c:pt>
                <c:pt idx="38436">
                  <c:v>1.6612518999999999E-2</c:v>
                </c:pt>
                <c:pt idx="38437">
                  <c:v>1.6181942000000001E-2</c:v>
                </c:pt>
                <c:pt idx="38438">
                  <c:v>1.9460561000000001E-2</c:v>
                </c:pt>
                <c:pt idx="38439">
                  <c:v>1.7093095999999999E-2</c:v>
                </c:pt>
                <c:pt idx="38440">
                  <c:v>1.153561E-2</c:v>
                </c:pt>
                <c:pt idx="38441">
                  <c:v>1.2285806E-2</c:v>
                </c:pt>
                <c:pt idx="38442">
                  <c:v>8.1027789999999992E-3</c:v>
                </c:pt>
                <c:pt idx="38443">
                  <c:v>2.0370078999999999E-2</c:v>
                </c:pt>
                <c:pt idx="38444">
                  <c:v>2.3273457000000001E-2</c:v>
                </c:pt>
                <c:pt idx="38445">
                  <c:v>1.6212939999999999E-2</c:v>
                </c:pt>
                <c:pt idx="38446">
                  <c:v>1.5692293999999999E-2</c:v>
                </c:pt>
                <c:pt idx="38447">
                  <c:v>1.1126013000000001E-2</c:v>
                </c:pt>
                <c:pt idx="38448">
                  <c:v>1.1299385E-2</c:v>
                </c:pt>
                <c:pt idx="38449">
                  <c:v>1.9226969999999999E-2</c:v>
                </c:pt>
                <c:pt idx="38450">
                  <c:v>1.1157593E-2</c:v>
                </c:pt>
                <c:pt idx="38451">
                  <c:v>2.5161671E-2</c:v>
                </c:pt>
                <c:pt idx="38452">
                  <c:v>1.2186483999999999E-2</c:v>
                </c:pt>
                <c:pt idx="38453">
                  <c:v>4.1872439999999997E-3</c:v>
                </c:pt>
                <c:pt idx="38454">
                  <c:v>1.9677788000000002E-2</c:v>
                </c:pt>
                <c:pt idx="38455">
                  <c:v>1.1064965E-2</c:v>
                </c:pt>
                <c:pt idx="38456">
                  <c:v>1.5883956000000001E-2</c:v>
                </c:pt>
                <c:pt idx="38457">
                  <c:v>2.0865725000000002E-2</c:v>
                </c:pt>
                <c:pt idx="38458">
                  <c:v>1.8299236999999999E-2</c:v>
                </c:pt>
                <c:pt idx="38459">
                  <c:v>1.6816370000000001E-2</c:v>
                </c:pt>
                <c:pt idx="38460">
                  <c:v>9.0311499999999999E-3</c:v>
                </c:pt>
                <c:pt idx="38461">
                  <c:v>2.7935740000000001E-2</c:v>
                </c:pt>
                <c:pt idx="38462">
                  <c:v>1.1903243000000001E-2</c:v>
                </c:pt>
                <c:pt idx="38463">
                  <c:v>1.8126449999999999E-2</c:v>
                </c:pt>
                <c:pt idx="38464">
                  <c:v>7.2977720000000001E-3</c:v>
                </c:pt>
                <c:pt idx="38465">
                  <c:v>1.4249601000000001E-2</c:v>
                </c:pt>
                <c:pt idx="38466">
                  <c:v>1.9659813000000002E-2</c:v>
                </c:pt>
                <c:pt idx="38467">
                  <c:v>2.1739933999999999E-2</c:v>
                </c:pt>
                <c:pt idx="38468">
                  <c:v>2.2314377E-2</c:v>
                </c:pt>
                <c:pt idx="38469">
                  <c:v>1.6600844E-2</c:v>
                </c:pt>
                <c:pt idx="38470">
                  <c:v>1.2257759999999999E-2</c:v>
                </c:pt>
                <c:pt idx="38471">
                  <c:v>2.4062351999999999E-2</c:v>
                </c:pt>
                <c:pt idx="38472">
                  <c:v>2.2460992999999999E-2</c:v>
                </c:pt>
                <c:pt idx="38473">
                  <c:v>2.1086339999999999E-3</c:v>
                </c:pt>
                <c:pt idx="38474">
                  <c:v>3.2293700000000002E-2</c:v>
                </c:pt>
                <c:pt idx="38475">
                  <c:v>1.6038353000000002E-2</c:v>
                </c:pt>
                <c:pt idx="38476">
                  <c:v>1.8541190999999999E-2</c:v>
                </c:pt>
                <c:pt idx="38477">
                  <c:v>2.4456532999999999E-2</c:v>
                </c:pt>
                <c:pt idx="38478">
                  <c:v>1.0592116E-2</c:v>
                </c:pt>
                <c:pt idx="38479">
                  <c:v>1.1013586000000001E-2</c:v>
                </c:pt>
                <c:pt idx="38480">
                  <c:v>2.0642776000000002E-2</c:v>
                </c:pt>
                <c:pt idx="38481">
                  <c:v>2.7357796E-2</c:v>
                </c:pt>
                <c:pt idx="38482">
                  <c:v>1.7220474999999999E-2</c:v>
                </c:pt>
                <c:pt idx="38483">
                  <c:v>1.2199501E-2</c:v>
                </c:pt>
                <c:pt idx="38484">
                  <c:v>1.4021369000000001E-2</c:v>
                </c:pt>
                <c:pt idx="38485">
                  <c:v>7.2683169999999998E-3</c:v>
                </c:pt>
                <c:pt idx="38486">
                  <c:v>1.5855412999999999E-2</c:v>
                </c:pt>
                <c:pt idx="38487">
                  <c:v>2.8509402999999999E-2</c:v>
                </c:pt>
                <c:pt idx="38488">
                  <c:v>1.1662247000000001E-2</c:v>
                </c:pt>
                <c:pt idx="38489">
                  <c:v>2.0021304E-2</c:v>
                </c:pt>
                <c:pt idx="38490">
                  <c:v>8.3747679999999994E-3</c:v>
                </c:pt>
                <c:pt idx="38491">
                  <c:v>1.1053642000000001E-2</c:v>
                </c:pt>
                <c:pt idx="38492">
                  <c:v>3.2785430000000001E-3</c:v>
                </c:pt>
                <c:pt idx="38493">
                  <c:v>1.5608532E-2</c:v>
                </c:pt>
                <c:pt idx="38494">
                  <c:v>2.8215404999999999E-2</c:v>
                </c:pt>
                <c:pt idx="38495">
                  <c:v>4.5713050000000003E-3</c:v>
                </c:pt>
                <c:pt idx="38496">
                  <c:v>6.9255389999999997E-3</c:v>
                </c:pt>
                <c:pt idx="38497">
                  <c:v>6.7538060000000002E-3</c:v>
                </c:pt>
                <c:pt idx="38498">
                  <c:v>1.6246376999999999E-2</c:v>
                </c:pt>
                <c:pt idx="38499">
                  <c:v>8.3595890000000006E-3</c:v>
                </c:pt>
                <c:pt idx="38500">
                  <c:v>2.1361939999999999E-2</c:v>
                </c:pt>
                <c:pt idx="38501">
                  <c:v>9.7041439999999996E-3</c:v>
                </c:pt>
                <c:pt idx="38502">
                  <c:v>6.0854409999999996E-3</c:v>
                </c:pt>
                <c:pt idx="38503">
                  <c:v>8.3934200000000004E-3</c:v>
                </c:pt>
                <c:pt idx="38504">
                  <c:v>4.291619E-3</c:v>
                </c:pt>
                <c:pt idx="38505">
                  <c:v>1.1843632E-2</c:v>
                </c:pt>
                <c:pt idx="38506">
                  <c:v>1.9534308E-2</c:v>
                </c:pt>
                <c:pt idx="38507">
                  <c:v>4.710863E-3</c:v>
                </c:pt>
                <c:pt idx="38508">
                  <c:v>8.1039969999999999E-3</c:v>
                </c:pt>
                <c:pt idx="38509">
                  <c:v>6.2556909999999999E-3</c:v>
                </c:pt>
                <c:pt idx="38510">
                  <c:v>1.4632398E-2</c:v>
                </c:pt>
                <c:pt idx="38511">
                  <c:v>9.5086690000000008E-3</c:v>
                </c:pt>
                <c:pt idx="38512">
                  <c:v>1.2928168E-2</c:v>
                </c:pt>
                <c:pt idx="38513">
                  <c:v>1.3628731999999999E-2</c:v>
                </c:pt>
                <c:pt idx="38514">
                  <c:v>3.0424010000000001E-3</c:v>
                </c:pt>
                <c:pt idx="38515">
                  <c:v>1.0934526E-2</c:v>
                </c:pt>
                <c:pt idx="38516">
                  <c:v>9.900687E-3</c:v>
                </c:pt>
                <c:pt idx="38517">
                  <c:v>9.8168830000000002E-3</c:v>
                </c:pt>
                <c:pt idx="38518">
                  <c:v>1.6617509999999999E-3</c:v>
                </c:pt>
                <c:pt idx="38519">
                  <c:v>4.001569E-3</c:v>
                </c:pt>
                <c:pt idx="38520">
                  <c:v>1.6312297E-2</c:v>
                </c:pt>
                <c:pt idx="38521">
                  <c:v>5.9358579999999996E-3</c:v>
                </c:pt>
                <c:pt idx="38522">
                  <c:v>1.7944849999999998E-2</c:v>
                </c:pt>
                <c:pt idx="38523">
                  <c:v>7.5887020000000001E-3</c:v>
                </c:pt>
                <c:pt idx="38524">
                  <c:v>-1.209849E-3</c:v>
                </c:pt>
                <c:pt idx="38525">
                  <c:v>6.6837609999999999E-3</c:v>
                </c:pt>
                <c:pt idx="38526">
                  <c:v>8.0907089999999997E-3</c:v>
                </c:pt>
                <c:pt idx="38527">
                  <c:v>7.1753859999999997E-3</c:v>
                </c:pt>
                <c:pt idx="38528">
                  <c:v>1.2047904999999999E-2</c:v>
                </c:pt>
                <c:pt idx="38529">
                  <c:v>1.6463602000000001E-2</c:v>
                </c:pt>
                <c:pt idx="38530">
                  <c:v>6.0056349999999996E-3</c:v>
                </c:pt>
                <c:pt idx="38531">
                  <c:v>6.1100290000000003E-3</c:v>
                </c:pt>
                <c:pt idx="38532">
                  <c:v>6.7587749999999999E-3</c:v>
                </c:pt>
                <c:pt idx="38533">
                  <c:v>4.6714809999999999E-3</c:v>
                </c:pt>
                <c:pt idx="38534">
                  <c:v>9.8159100000000006E-3</c:v>
                </c:pt>
                <c:pt idx="38535">
                  <c:v>2.6859150000000001E-3</c:v>
                </c:pt>
                <c:pt idx="38536">
                  <c:v>9.8503510000000002E-3</c:v>
                </c:pt>
                <c:pt idx="38537" formatCode="0.00E+00">
                  <c:v>8.2710799999999998E-6</c:v>
                </c:pt>
                <c:pt idx="38538">
                  <c:v>7.3026699999999998E-3</c:v>
                </c:pt>
                <c:pt idx="38539">
                  <c:v>8.5242709999999999E-3</c:v>
                </c:pt>
                <c:pt idx="38540">
                  <c:v>8.3833899999999992E-3</c:v>
                </c:pt>
                <c:pt idx="38541">
                  <c:v>5.3905200000000002E-3</c:v>
                </c:pt>
                <c:pt idx="38542">
                  <c:v>8.6355809999999998E-3</c:v>
                </c:pt>
                <c:pt idx="38543">
                  <c:v>6.0603209999999996E-3</c:v>
                </c:pt>
                <c:pt idx="38544">
                  <c:v>8.8012460000000004E-3</c:v>
                </c:pt>
                <c:pt idx="38545">
                  <c:v>3.503323E-3</c:v>
                </c:pt>
                <c:pt idx="38546">
                  <c:v>1.0991865999999999E-2</c:v>
                </c:pt>
                <c:pt idx="38547">
                  <c:v>1.19101E-2</c:v>
                </c:pt>
                <c:pt idx="38548">
                  <c:v>1.0079177E-2</c:v>
                </c:pt>
                <c:pt idx="38549">
                  <c:v>2.1172809999999999E-3</c:v>
                </c:pt>
                <c:pt idx="38550">
                  <c:v>4.3420860000000002E-3</c:v>
                </c:pt>
                <c:pt idx="38551">
                  <c:v>9.3041200000000004E-4</c:v>
                </c:pt>
                <c:pt idx="38552">
                  <c:v>5.9747050000000003E-3</c:v>
                </c:pt>
                <c:pt idx="38553">
                  <c:v>6.5826039999999997E-3</c:v>
                </c:pt>
                <c:pt idx="38554">
                  <c:v>1.1382152E-2</c:v>
                </c:pt>
                <c:pt idx="38555">
                  <c:v>2.8332100000000001E-3</c:v>
                </c:pt>
                <c:pt idx="38556">
                  <c:v>7.1573100000000005E-4</c:v>
                </c:pt>
                <c:pt idx="38557">
                  <c:v>3.0106149999999999E-3</c:v>
                </c:pt>
                <c:pt idx="38558">
                  <c:v>-1.9567130000000001E-3</c:v>
                </c:pt>
                <c:pt idx="38559">
                  <c:v>1.9562109999999998E-3</c:v>
                </c:pt>
                <c:pt idx="38560">
                  <c:v>8.1928020000000008E-3</c:v>
                </c:pt>
                <c:pt idx="38561">
                  <c:v>-6.4533469999999999E-3</c:v>
                </c:pt>
                <c:pt idx="38562">
                  <c:v>-2.2977499999999999E-3</c:v>
                </c:pt>
                <c:pt idx="38563">
                  <c:v>-3.7033140000000001E-3</c:v>
                </c:pt>
                <c:pt idx="38564">
                  <c:v>5.366081E-3</c:v>
                </c:pt>
                <c:pt idx="38565">
                  <c:v>6.7022900000000005E-4</c:v>
                </c:pt>
                <c:pt idx="38566">
                  <c:v>-2.4374140000000002E-3</c:v>
                </c:pt>
                <c:pt idx="38567">
                  <c:v>-2.5258479999999998E-3</c:v>
                </c:pt>
                <c:pt idx="38568">
                  <c:v>2.113911E-3</c:v>
                </c:pt>
                <c:pt idx="38569">
                  <c:v>-4.1605289999999996E-3</c:v>
                </c:pt>
                <c:pt idx="38570">
                  <c:v>-2.3884610000000001E-3</c:v>
                </c:pt>
                <c:pt idx="38571">
                  <c:v>-4.0353730000000001E-3</c:v>
                </c:pt>
                <c:pt idx="38572">
                  <c:v>3.4971109999999998E-3</c:v>
                </c:pt>
                <c:pt idx="38573">
                  <c:v>-4.3409149999999999E-3</c:v>
                </c:pt>
                <c:pt idx="38574">
                  <c:v>-4.4381209999999997E-3</c:v>
                </c:pt>
                <c:pt idx="38575">
                  <c:v>2.0067290000000001E-3</c:v>
                </c:pt>
                <c:pt idx="38576">
                  <c:v>5.1465959999999998E-3</c:v>
                </c:pt>
                <c:pt idx="38577">
                  <c:v>1.7575850000000001E-3</c:v>
                </c:pt>
                <c:pt idx="38578">
                  <c:v>1.21872E-4</c:v>
                </c:pt>
                <c:pt idx="38579">
                  <c:v>1.0061429999999999E-3</c:v>
                </c:pt>
                <c:pt idx="38580">
                  <c:v>1.418933E-3</c:v>
                </c:pt>
                <c:pt idx="38581">
                  <c:v>-4.8956889999999999E-3</c:v>
                </c:pt>
                <c:pt idx="38582">
                  <c:v>-1.7238640000000001E-3</c:v>
                </c:pt>
                <c:pt idx="38583">
                  <c:v>4.6690910000000002E-3</c:v>
                </c:pt>
                <c:pt idx="38584">
                  <c:v>5.9658499999999995E-4</c:v>
                </c:pt>
                <c:pt idx="38585">
                  <c:v>2.0214159999999998E-3</c:v>
                </c:pt>
                <c:pt idx="38586">
                  <c:v>-1.5839719999999999E-3</c:v>
                </c:pt>
                <c:pt idx="38587">
                  <c:v>-3.4736960000000001E-3</c:v>
                </c:pt>
                <c:pt idx="38588">
                  <c:v>-5.6305890000000001E-3</c:v>
                </c:pt>
                <c:pt idx="38589">
                  <c:v>2.7822049999999998E-3</c:v>
                </c:pt>
                <c:pt idx="38590">
                  <c:v>-2.808835E-3</c:v>
                </c:pt>
                <c:pt idx="38591">
                  <c:v>2.9875460000000002E-3</c:v>
                </c:pt>
                <c:pt idx="38592">
                  <c:v>9.14276E-4</c:v>
                </c:pt>
                <c:pt idx="38593">
                  <c:v>-2.1166800000000001E-3</c:v>
                </c:pt>
                <c:pt idx="38594">
                  <c:v>-2.62561E-3</c:v>
                </c:pt>
                <c:pt idx="38595">
                  <c:v>-8.6512899999999996E-4</c:v>
                </c:pt>
                <c:pt idx="38596">
                  <c:v>-1.9804610000000002E-3</c:v>
                </c:pt>
                <c:pt idx="38597">
                  <c:v>-3.2580389999999999E-3</c:v>
                </c:pt>
                <c:pt idx="38598">
                  <c:v>-1.0899589999999999E-3</c:v>
                </c:pt>
                <c:pt idx="38599">
                  <c:v>-2.6308059999999999E-3</c:v>
                </c:pt>
                <c:pt idx="38600">
                  <c:v>-1.5556879999999999E-3</c:v>
                </c:pt>
                <c:pt idx="38601">
                  <c:v>-2.8849829999999998E-3</c:v>
                </c:pt>
                <c:pt idx="38602">
                  <c:v>-8.1455250000000007E-3</c:v>
                </c:pt>
                <c:pt idx="38603">
                  <c:v>-2.012972E-3</c:v>
                </c:pt>
                <c:pt idx="38604">
                  <c:v>-3.4372309999999998E-3</c:v>
                </c:pt>
                <c:pt idx="38605">
                  <c:v>-7.5980179999999998E-3</c:v>
                </c:pt>
                <c:pt idx="38606">
                  <c:v>-3.4839659999999998E-3</c:v>
                </c:pt>
                <c:pt idx="38607">
                  <c:v>-6.0648830000000001E-3</c:v>
                </c:pt>
                <c:pt idx="38608">
                  <c:v>-6.6563710000000003E-3</c:v>
                </c:pt>
                <c:pt idx="38609">
                  <c:v>-7.3576509999999998E-3</c:v>
                </c:pt>
                <c:pt idx="38610">
                  <c:v>-7.2745609999999997E-3</c:v>
                </c:pt>
                <c:pt idx="38611">
                  <c:v>-5.1443419999999997E-3</c:v>
                </c:pt>
                <c:pt idx="38612">
                  <c:v>-7.1457070000000003E-3</c:v>
                </c:pt>
                <c:pt idx="38613">
                  <c:v>-7.683329E-3</c:v>
                </c:pt>
                <c:pt idx="38614">
                  <c:v>-8.7560510000000008E-3</c:v>
                </c:pt>
                <c:pt idx="38615">
                  <c:v>-9.3177840000000008E-3</c:v>
                </c:pt>
                <c:pt idx="38616">
                  <c:v>-4.8135790000000001E-3</c:v>
                </c:pt>
                <c:pt idx="38617" formatCode="0.00E+00">
                  <c:v>5.33923E-5</c:v>
                </c:pt>
                <c:pt idx="38618">
                  <c:v>-8.6647319999999996E-3</c:v>
                </c:pt>
                <c:pt idx="38619">
                  <c:v>-9.2226370000000005E-3</c:v>
                </c:pt>
                <c:pt idx="38620">
                  <c:v>-1.834762E-3</c:v>
                </c:pt>
                <c:pt idx="38621">
                  <c:v>-5.4510890000000001E-3</c:v>
                </c:pt>
                <c:pt idx="38622">
                  <c:v>-6.2878539999999998E-3</c:v>
                </c:pt>
                <c:pt idx="38623">
                  <c:v>-9.2541559999999995E-3</c:v>
                </c:pt>
                <c:pt idx="38624">
                  <c:v>-7.1673029999999999E-3</c:v>
                </c:pt>
                <c:pt idx="38625">
                  <c:v>-4.0709479999999996E-3</c:v>
                </c:pt>
                <c:pt idx="38626">
                  <c:v>-4.3348670000000001E-3</c:v>
                </c:pt>
                <c:pt idx="38627">
                  <c:v>-5.5796960000000003E-3</c:v>
                </c:pt>
                <c:pt idx="38628">
                  <c:v>-1.1365414000000001E-2</c:v>
                </c:pt>
                <c:pt idx="38629">
                  <c:v>-3.824339E-3</c:v>
                </c:pt>
                <c:pt idx="38630">
                  <c:v>-2.760672E-3</c:v>
                </c:pt>
                <c:pt idx="38631">
                  <c:v>-2.7004139999999999E-3</c:v>
                </c:pt>
                <c:pt idx="38632">
                  <c:v>-5.2437330000000004E-3</c:v>
                </c:pt>
                <c:pt idx="38633">
                  <c:v>-1.0023763E-2</c:v>
                </c:pt>
                <c:pt idx="38634">
                  <c:v>-5.867634E-3</c:v>
                </c:pt>
                <c:pt idx="38635">
                  <c:v>-6.2866770000000001E-3</c:v>
                </c:pt>
                <c:pt idx="38636">
                  <c:v>-1.0581025000000001E-2</c:v>
                </c:pt>
                <c:pt idx="38637">
                  <c:v>-5.1095089999999999E-3</c:v>
                </c:pt>
                <c:pt idx="38638">
                  <c:v>-6.3856959999999997E-3</c:v>
                </c:pt>
                <c:pt idx="38639">
                  <c:v>-1.4533637E-2</c:v>
                </c:pt>
                <c:pt idx="38640">
                  <c:v>-1.1718676000000001E-2</c:v>
                </c:pt>
                <c:pt idx="38641">
                  <c:v>-6.9273829999999996E-3</c:v>
                </c:pt>
                <c:pt idx="38642">
                  <c:v>-4.0587720000000004E-3</c:v>
                </c:pt>
                <c:pt idx="38643">
                  <c:v>-7.2800790000000001E-3</c:v>
                </c:pt>
                <c:pt idx="38644">
                  <c:v>-1.8462425000000001E-2</c:v>
                </c:pt>
                <c:pt idx="38645">
                  <c:v>-1.3043446E-2</c:v>
                </c:pt>
                <c:pt idx="38646">
                  <c:v>-1.378567E-2</c:v>
                </c:pt>
                <c:pt idx="38647">
                  <c:v>-1.2029168999999999E-2</c:v>
                </c:pt>
                <c:pt idx="38648">
                  <c:v>-9.0853119999999999E-3</c:v>
                </c:pt>
                <c:pt idx="38649">
                  <c:v>-1.4978473000000001E-2</c:v>
                </c:pt>
                <c:pt idx="38650">
                  <c:v>-1.5737208999999999E-2</c:v>
                </c:pt>
                <c:pt idx="38651">
                  <c:v>-9.7299169999999994E-3</c:v>
                </c:pt>
                <c:pt idx="38652">
                  <c:v>-1.0580531000000001E-2</c:v>
                </c:pt>
                <c:pt idx="38653">
                  <c:v>-1.7036954E-2</c:v>
                </c:pt>
                <c:pt idx="38654">
                  <c:v>-1.6090198999999999E-2</c:v>
                </c:pt>
                <c:pt idx="38655">
                  <c:v>-1.4914103999999999E-2</c:v>
                </c:pt>
                <c:pt idx="38656">
                  <c:v>-1.8800987000000002E-2</c:v>
                </c:pt>
                <c:pt idx="38657">
                  <c:v>-7.6628440000000003E-3</c:v>
                </c:pt>
                <c:pt idx="38658">
                  <c:v>-1.5450726E-2</c:v>
                </c:pt>
                <c:pt idx="38659">
                  <c:v>-1.5000169000000001E-2</c:v>
                </c:pt>
                <c:pt idx="38660">
                  <c:v>-1.6030813000000001E-2</c:v>
                </c:pt>
                <c:pt idx="38661">
                  <c:v>-2.1302639000000002E-2</c:v>
                </c:pt>
                <c:pt idx="38662">
                  <c:v>-1.5983507000000001E-2</c:v>
                </c:pt>
                <c:pt idx="38663">
                  <c:v>-2.4452478E-2</c:v>
                </c:pt>
                <c:pt idx="38664">
                  <c:v>-1.3517271000000001E-2</c:v>
                </c:pt>
                <c:pt idx="38665">
                  <c:v>-1.2671190000000001E-2</c:v>
                </c:pt>
                <c:pt idx="38666">
                  <c:v>-1.8754384999999998E-2</c:v>
                </c:pt>
                <c:pt idx="38667">
                  <c:v>-1.8217153999999999E-2</c:v>
                </c:pt>
                <c:pt idx="38668">
                  <c:v>-2.4048145999999999E-2</c:v>
                </c:pt>
                <c:pt idx="38669">
                  <c:v>-1.0544378E-2</c:v>
                </c:pt>
                <c:pt idx="38670">
                  <c:v>-1.4444844E-2</c:v>
                </c:pt>
                <c:pt idx="38671">
                  <c:v>-1.6514781999999999E-2</c:v>
                </c:pt>
                <c:pt idx="38672">
                  <c:v>-1.9745728000000001E-2</c:v>
                </c:pt>
                <c:pt idx="38673">
                  <c:v>-1.5455307E-2</c:v>
                </c:pt>
                <c:pt idx="38674">
                  <c:v>-1.4851036E-2</c:v>
                </c:pt>
                <c:pt idx="38675">
                  <c:v>-1.5861716000000001E-2</c:v>
                </c:pt>
                <c:pt idx="38676">
                  <c:v>-1.5597529000000001E-2</c:v>
                </c:pt>
                <c:pt idx="38677">
                  <c:v>-1.7752747999999999E-2</c:v>
                </c:pt>
                <c:pt idx="38678">
                  <c:v>-1.4695705999999999E-2</c:v>
                </c:pt>
                <c:pt idx="38679">
                  <c:v>-1.9373854999999999E-2</c:v>
                </c:pt>
                <c:pt idx="38680">
                  <c:v>-1.7476085999999998E-2</c:v>
                </c:pt>
                <c:pt idx="38681">
                  <c:v>-1.0360384E-2</c:v>
                </c:pt>
                <c:pt idx="38682">
                  <c:v>-1.5662473E-2</c:v>
                </c:pt>
                <c:pt idx="38683">
                  <c:v>-1.4849055E-2</c:v>
                </c:pt>
                <c:pt idx="38684">
                  <c:v>-1.8655776999999998E-2</c:v>
                </c:pt>
                <c:pt idx="38685">
                  <c:v>-1.2449969E-2</c:v>
                </c:pt>
                <c:pt idx="38686">
                  <c:v>-1.1871262E-2</c:v>
                </c:pt>
                <c:pt idx="38687">
                  <c:v>-1.9574100000000001E-2</c:v>
                </c:pt>
                <c:pt idx="38688">
                  <c:v>-1.1285276E-2</c:v>
                </c:pt>
                <c:pt idx="38689">
                  <c:v>-1.6327560000000001E-2</c:v>
                </c:pt>
                <c:pt idx="38690">
                  <c:v>-1.1393522999999999E-2</c:v>
                </c:pt>
                <c:pt idx="38691">
                  <c:v>-1.1697087E-2</c:v>
                </c:pt>
                <c:pt idx="38692">
                  <c:v>-1.6337112000000001E-2</c:v>
                </c:pt>
                <c:pt idx="38693">
                  <c:v>-1.3724783000000001E-2</c:v>
                </c:pt>
                <c:pt idx="38694">
                  <c:v>-1.6164238000000001E-2</c:v>
                </c:pt>
                <c:pt idx="38695">
                  <c:v>-1.4056585E-2</c:v>
                </c:pt>
                <c:pt idx="38696">
                  <c:v>-1.2412616E-2</c:v>
                </c:pt>
                <c:pt idx="38697">
                  <c:v>-1.2695807999999999E-2</c:v>
                </c:pt>
                <c:pt idx="38698">
                  <c:v>-1.4893981000000001E-2</c:v>
                </c:pt>
                <c:pt idx="38699">
                  <c:v>-1.1008192E-2</c:v>
                </c:pt>
                <c:pt idx="38700">
                  <c:v>-1.1129363999999999E-2</c:v>
                </c:pt>
                <c:pt idx="38701">
                  <c:v>-2.0474796999999999E-2</c:v>
                </c:pt>
                <c:pt idx="38702">
                  <c:v>-1.3074405000000001E-2</c:v>
                </c:pt>
                <c:pt idx="38703">
                  <c:v>-1.5456565E-2</c:v>
                </c:pt>
                <c:pt idx="38704">
                  <c:v>-1.7367647999999999E-2</c:v>
                </c:pt>
                <c:pt idx="38705">
                  <c:v>-1.2841788E-2</c:v>
                </c:pt>
                <c:pt idx="38706">
                  <c:v>-1.5325719E-2</c:v>
                </c:pt>
                <c:pt idx="38707">
                  <c:v>-1.1115618000000001E-2</c:v>
                </c:pt>
                <c:pt idx="38708">
                  <c:v>-1.9782344E-2</c:v>
                </c:pt>
                <c:pt idx="38709">
                  <c:v>-1.4323763E-2</c:v>
                </c:pt>
                <c:pt idx="38710">
                  <c:v>-1.5492888999999999E-2</c:v>
                </c:pt>
                <c:pt idx="38711">
                  <c:v>-1.403454E-2</c:v>
                </c:pt>
                <c:pt idx="38712">
                  <c:v>-1.3753576999999999E-2</c:v>
                </c:pt>
                <c:pt idx="38713">
                  <c:v>-1.0392139999999999E-2</c:v>
                </c:pt>
                <c:pt idx="38714">
                  <c:v>-1.3158632E-2</c:v>
                </c:pt>
                <c:pt idx="38715">
                  <c:v>-1.8474231000000001E-2</c:v>
                </c:pt>
                <c:pt idx="38716">
                  <c:v>-1.5903746999999999E-2</c:v>
                </c:pt>
                <c:pt idx="38717">
                  <c:v>-1.3069413E-2</c:v>
                </c:pt>
                <c:pt idx="38718">
                  <c:v>-1.2857957999999999E-2</c:v>
                </c:pt>
                <c:pt idx="38719">
                  <c:v>-1.2334838000000001E-2</c:v>
                </c:pt>
                <c:pt idx="38720">
                  <c:v>-1.4254976000000001E-2</c:v>
                </c:pt>
                <c:pt idx="38721">
                  <c:v>-7.7070410000000004E-3</c:v>
                </c:pt>
                <c:pt idx="38722">
                  <c:v>-1.0285779E-2</c:v>
                </c:pt>
                <c:pt idx="38723">
                  <c:v>-1.2285613000000001E-2</c:v>
                </c:pt>
                <c:pt idx="38724">
                  <c:v>-7.3971139999999998E-3</c:v>
                </c:pt>
                <c:pt idx="38725">
                  <c:v>-8.8080369999999995E-3</c:v>
                </c:pt>
                <c:pt idx="38726">
                  <c:v>-1.6406301000000002E-2</c:v>
                </c:pt>
                <c:pt idx="38727">
                  <c:v>-1.1077178E-2</c:v>
                </c:pt>
                <c:pt idx="38728">
                  <c:v>-1.0529632000000001E-2</c:v>
                </c:pt>
                <c:pt idx="38729">
                  <c:v>-1.2739637999999999E-2</c:v>
                </c:pt>
                <c:pt idx="38730">
                  <c:v>-1.0300982E-2</c:v>
                </c:pt>
                <c:pt idx="38731">
                  <c:v>-1.1831524E-2</c:v>
                </c:pt>
                <c:pt idx="38732">
                  <c:v>-1.1947905E-2</c:v>
                </c:pt>
                <c:pt idx="38733">
                  <c:v>-9.0921149999999996E-3</c:v>
                </c:pt>
                <c:pt idx="38734">
                  <c:v>-1.4575563999999999E-2</c:v>
                </c:pt>
                <c:pt idx="38735">
                  <c:v>-1.3105188E-2</c:v>
                </c:pt>
                <c:pt idx="38736">
                  <c:v>-1.8612340000000002E-2</c:v>
                </c:pt>
                <c:pt idx="38737">
                  <c:v>-1.360857E-2</c:v>
                </c:pt>
                <c:pt idx="38738">
                  <c:v>-1.6154017E-2</c:v>
                </c:pt>
                <c:pt idx="38739">
                  <c:v>-8.8891249999999995E-3</c:v>
                </c:pt>
                <c:pt idx="38740">
                  <c:v>-1.1543764E-2</c:v>
                </c:pt>
                <c:pt idx="38741">
                  <c:v>-2.1275981999999999E-2</c:v>
                </c:pt>
                <c:pt idx="38742">
                  <c:v>-2.0678636E-2</c:v>
                </c:pt>
                <c:pt idx="38743">
                  <c:v>-1.1426985000000001E-2</c:v>
                </c:pt>
                <c:pt idx="38744">
                  <c:v>-1.4610260999999999E-2</c:v>
                </c:pt>
                <c:pt idx="38745">
                  <c:v>-1.9472291999999999E-2</c:v>
                </c:pt>
                <c:pt idx="38746">
                  <c:v>-1.3234368999999999E-2</c:v>
                </c:pt>
                <c:pt idx="38747">
                  <c:v>-1.7605603000000001E-2</c:v>
                </c:pt>
                <c:pt idx="38748">
                  <c:v>-2.0959321E-2</c:v>
                </c:pt>
                <c:pt idx="38749">
                  <c:v>-1.0399907E-2</c:v>
                </c:pt>
                <c:pt idx="38750">
                  <c:v>-1.3952295999999999E-2</c:v>
                </c:pt>
                <c:pt idx="38751">
                  <c:v>-2.1376269E-2</c:v>
                </c:pt>
                <c:pt idx="38752">
                  <c:v>-1.3991857E-2</c:v>
                </c:pt>
                <c:pt idx="38753">
                  <c:v>-1.3516330999999999E-2</c:v>
                </c:pt>
                <c:pt idx="38754">
                  <c:v>-1.6555797000000001E-2</c:v>
                </c:pt>
                <c:pt idx="38755">
                  <c:v>-1.2434097E-2</c:v>
                </c:pt>
                <c:pt idx="38756">
                  <c:v>-1.6324175999999999E-2</c:v>
                </c:pt>
                <c:pt idx="38757">
                  <c:v>-1.1321947000000001E-2</c:v>
                </c:pt>
                <c:pt idx="38758">
                  <c:v>-1.9065887E-2</c:v>
                </c:pt>
                <c:pt idx="38759">
                  <c:v>-7.6481680000000003E-3</c:v>
                </c:pt>
                <c:pt idx="38760">
                  <c:v>-1.4762803E-2</c:v>
                </c:pt>
                <c:pt idx="38761">
                  <c:v>-1.6630539999999999E-2</c:v>
                </c:pt>
                <c:pt idx="38762">
                  <c:v>-1.3830492E-2</c:v>
                </c:pt>
                <c:pt idx="38763">
                  <c:v>-1.3112398000000001E-2</c:v>
                </c:pt>
                <c:pt idx="38764">
                  <c:v>-1.0314215E-2</c:v>
                </c:pt>
                <c:pt idx="38765">
                  <c:v>-1.4976282E-2</c:v>
                </c:pt>
                <c:pt idx="38766">
                  <c:v>-1.2724846999999999E-2</c:v>
                </c:pt>
                <c:pt idx="38767">
                  <c:v>-1.7054225999999999E-2</c:v>
                </c:pt>
                <c:pt idx="38768">
                  <c:v>-1.6598559999999998E-2</c:v>
                </c:pt>
                <c:pt idx="38769">
                  <c:v>-1.6291907000000001E-2</c:v>
                </c:pt>
                <c:pt idx="38770">
                  <c:v>-1.4471369E-2</c:v>
                </c:pt>
                <c:pt idx="38771">
                  <c:v>-7.6240759999999996E-3</c:v>
                </c:pt>
                <c:pt idx="38772">
                  <c:v>-2.0459713000000001E-2</c:v>
                </c:pt>
                <c:pt idx="38773">
                  <c:v>-1.9883448000000001E-2</c:v>
                </c:pt>
                <c:pt idx="38774">
                  <c:v>-1.9112462E-2</c:v>
                </c:pt>
                <c:pt idx="38775">
                  <c:v>-1.3748117000000001E-2</c:v>
                </c:pt>
                <c:pt idx="38776">
                  <c:v>-1.5474111E-2</c:v>
                </c:pt>
                <c:pt idx="38777">
                  <c:v>-1.3172239000000001E-2</c:v>
                </c:pt>
                <c:pt idx="38778">
                  <c:v>-1.2224953E-2</c:v>
                </c:pt>
                <c:pt idx="38779">
                  <c:v>-2.2096312E-2</c:v>
                </c:pt>
                <c:pt idx="38780">
                  <c:v>-2.0384963999999998E-2</c:v>
                </c:pt>
                <c:pt idx="38781">
                  <c:v>-1.3249913E-2</c:v>
                </c:pt>
                <c:pt idx="38782">
                  <c:v>-1.9551217999999999E-2</c:v>
                </c:pt>
                <c:pt idx="38783">
                  <c:v>-1.4249850999999999E-2</c:v>
                </c:pt>
                <c:pt idx="38784">
                  <c:v>-1.3172603E-2</c:v>
                </c:pt>
                <c:pt idx="38785">
                  <c:v>-1.3269532000000001E-2</c:v>
                </c:pt>
                <c:pt idx="38786">
                  <c:v>-1.6783571000000001E-2</c:v>
                </c:pt>
                <c:pt idx="38787">
                  <c:v>-1.4436174E-2</c:v>
                </c:pt>
                <c:pt idx="38788">
                  <c:v>-1.0939977E-2</c:v>
                </c:pt>
                <c:pt idx="38789">
                  <c:v>-1.5348366E-2</c:v>
                </c:pt>
                <c:pt idx="38790">
                  <c:v>-1.6430410999999999E-2</c:v>
                </c:pt>
                <c:pt idx="38791">
                  <c:v>-9.6336359999999992E-3</c:v>
                </c:pt>
                <c:pt idx="38792">
                  <c:v>-1.8384784000000001E-2</c:v>
                </c:pt>
                <c:pt idx="38793">
                  <c:v>-1.2779835E-2</c:v>
                </c:pt>
                <c:pt idx="38794">
                  <c:v>-1.4662956E-2</c:v>
                </c:pt>
                <c:pt idx="38795">
                  <c:v>-1.8455908E-2</c:v>
                </c:pt>
                <c:pt idx="38796">
                  <c:v>-1.7280654999999999E-2</c:v>
                </c:pt>
                <c:pt idx="38797">
                  <c:v>-1.7319906999999999E-2</c:v>
                </c:pt>
                <c:pt idx="38798">
                  <c:v>-2.5659595E-2</c:v>
                </c:pt>
                <c:pt idx="38799">
                  <c:v>-1.3300208000000001E-2</c:v>
                </c:pt>
                <c:pt idx="38800">
                  <c:v>-2.1870793999999999E-2</c:v>
                </c:pt>
                <c:pt idx="38801">
                  <c:v>-1.9662493999999999E-2</c:v>
                </c:pt>
                <c:pt idx="38802">
                  <c:v>-1.6413436999999999E-2</c:v>
                </c:pt>
                <c:pt idx="38803">
                  <c:v>-1.9074689999999998E-2</c:v>
                </c:pt>
                <c:pt idx="38804">
                  <c:v>-2.3371432000000001E-2</c:v>
                </c:pt>
                <c:pt idx="38805">
                  <c:v>-2.1605512E-2</c:v>
                </c:pt>
                <c:pt idx="38806">
                  <c:v>-1.3466357E-2</c:v>
                </c:pt>
                <c:pt idx="38807">
                  <c:v>-2.1704675999999999E-2</c:v>
                </c:pt>
                <c:pt idx="38808">
                  <c:v>-2.0269232000000002E-2</c:v>
                </c:pt>
                <c:pt idx="38809">
                  <c:v>-2.0396096999999998E-2</c:v>
                </c:pt>
                <c:pt idx="38810">
                  <c:v>-2.3949551999999999E-2</c:v>
                </c:pt>
                <c:pt idx="38811">
                  <c:v>-2.3398171999999998E-2</c:v>
                </c:pt>
                <c:pt idx="38812">
                  <c:v>-2.5279695000000001E-2</c:v>
                </c:pt>
                <c:pt idx="38813">
                  <c:v>-1.7554291999999999E-2</c:v>
                </c:pt>
                <c:pt idx="38814">
                  <c:v>-2.0310132000000002E-2</c:v>
                </c:pt>
                <c:pt idx="38815">
                  <c:v>-1.7504604999999999E-2</c:v>
                </c:pt>
                <c:pt idx="38816">
                  <c:v>-1.2607052000000001E-2</c:v>
                </c:pt>
                <c:pt idx="38817">
                  <c:v>-2.3555164999999999E-2</c:v>
                </c:pt>
                <c:pt idx="38818">
                  <c:v>-1.2746726E-2</c:v>
                </c:pt>
                <c:pt idx="38819">
                  <c:v>-1.9055988999999999E-2</c:v>
                </c:pt>
                <c:pt idx="38820">
                  <c:v>-1.5145402000000001E-2</c:v>
                </c:pt>
                <c:pt idx="38821">
                  <c:v>-1.6962312E-2</c:v>
                </c:pt>
                <c:pt idx="38822">
                  <c:v>-1.9681133E-2</c:v>
                </c:pt>
                <c:pt idx="38823">
                  <c:v>-1.5003292E-2</c:v>
                </c:pt>
                <c:pt idx="38824">
                  <c:v>-1.4913009E-2</c:v>
                </c:pt>
                <c:pt idx="38825">
                  <c:v>-1.5047605E-2</c:v>
                </c:pt>
                <c:pt idx="38826">
                  <c:v>-1.6795701999999999E-2</c:v>
                </c:pt>
                <c:pt idx="38827">
                  <c:v>-1.6755118999999999E-2</c:v>
                </c:pt>
                <c:pt idx="38828">
                  <c:v>-1.9438253999999999E-2</c:v>
                </c:pt>
                <c:pt idx="38829">
                  <c:v>-1.352955E-2</c:v>
                </c:pt>
                <c:pt idx="38830">
                  <c:v>-1.5276585000000001E-2</c:v>
                </c:pt>
                <c:pt idx="38831">
                  <c:v>-1.5655552999999999E-2</c:v>
                </c:pt>
                <c:pt idx="38832">
                  <c:v>-1.7635878000000001E-2</c:v>
                </c:pt>
                <c:pt idx="38833">
                  <c:v>-1.9767098E-2</c:v>
                </c:pt>
                <c:pt idx="38834">
                  <c:v>-1.2221565E-2</c:v>
                </c:pt>
                <c:pt idx="38835">
                  <c:v>-1.5369476999999999E-2</c:v>
                </c:pt>
                <c:pt idx="38836">
                  <c:v>-1.8333308E-2</c:v>
                </c:pt>
                <c:pt idx="38837">
                  <c:v>-1.4607815999999999E-2</c:v>
                </c:pt>
                <c:pt idx="38838">
                  <c:v>-2.0751993999999999E-2</c:v>
                </c:pt>
                <c:pt idx="38839">
                  <c:v>-1.5241218000000001E-2</c:v>
                </c:pt>
                <c:pt idx="38840">
                  <c:v>-1.5021507999999999E-2</c:v>
                </c:pt>
                <c:pt idx="38841">
                  <c:v>-1.9621320000000001E-2</c:v>
                </c:pt>
                <c:pt idx="38842">
                  <c:v>-1.9604272999999998E-2</c:v>
                </c:pt>
                <c:pt idx="38843">
                  <c:v>-1.4118166999999999E-2</c:v>
                </c:pt>
                <c:pt idx="38844">
                  <c:v>-1.9799489999999999E-2</c:v>
                </c:pt>
                <c:pt idx="38845">
                  <c:v>-1.7768716E-2</c:v>
                </c:pt>
                <c:pt idx="38846">
                  <c:v>-1.6135133999999999E-2</c:v>
                </c:pt>
                <c:pt idx="38847">
                  <c:v>-1.3254818999999999E-2</c:v>
                </c:pt>
                <c:pt idx="38848">
                  <c:v>-1.6948089E-2</c:v>
                </c:pt>
                <c:pt idx="38849">
                  <c:v>-2.3866398E-2</c:v>
                </c:pt>
                <c:pt idx="38850">
                  <c:v>-2.0889251000000001E-2</c:v>
                </c:pt>
                <c:pt idx="38851">
                  <c:v>-2.0199444E-2</c:v>
                </c:pt>
                <c:pt idx="38852">
                  <c:v>-1.2602245E-2</c:v>
                </c:pt>
                <c:pt idx="38853">
                  <c:v>-2.0871310000000001E-2</c:v>
                </c:pt>
                <c:pt idx="38854">
                  <c:v>-1.5861635999999998E-2</c:v>
                </c:pt>
                <c:pt idx="38855">
                  <c:v>-1.4307939E-2</c:v>
                </c:pt>
                <c:pt idx="38856">
                  <c:v>-2.4422356999999999E-2</c:v>
                </c:pt>
                <c:pt idx="38857">
                  <c:v>-2.0357966000000002E-2</c:v>
                </c:pt>
                <c:pt idx="38858">
                  <c:v>-1.5714743999999999E-2</c:v>
                </c:pt>
                <c:pt idx="38859">
                  <c:v>-1.5039518E-2</c:v>
                </c:pt>
                <c:pt idx="38860">
                  <c:v>-1.8504824E-2</c:v>
                </c:pt>
                <c:pt idx="38861">
                  <c:v>-1.7244905000000001E-2</c:v>
                </c:pt>
                <c:pt idx="38862">
                  <c:v>-1.6594828999999998E-2</c:v>
                </c:pt>
                <c:pt idx="38863">
                  <c:v>-1.5428872999999999E-2</c:v>
                </c:pt>
                <c:pt idx="38864">
                  <c:v>-1.0292168000000001E-2</c:v>
                </c:pt>
                <c:pt idx="38865">
                  <c:v>-1.6863354000000001E-2</c:v>
                </c:pt>
                <c:pt idx="38866">
                  <c:v>-1.1276575E-2</c:v>
                </c:pt>
                <c:pt idx="38867">
                  <c:v>-8.9601980000000008E-3</c:v>
                </c:pt>
                <c:pt idx="38868">
                  <c:v>-1.4042575E-2</c:v>
                </c:pt>
                <c:pt idx="38869">
                  <c:v>-9.9459720000000008E-3</c:v>
                </c:pt>
                <c:pt idx="38870">
                  <c:v>-1.3401955E-2</c:v>
                </c:pt>
                <c:pt idx="38871">
                  <c:v>-3.6406569999999998E-3</c:v>
                </c:pt>
                <c:pt idx="38872">
                  <c:v>-1.7240088000000001E-2</c:v>
                </c:pt>
                <c:pt idx="38873">
                  <c:v>-6.9279199999999997E-3</c:v>
                </c:pt>
                <c:pt idx="38874">
                  <c:v>-9.3213020000000001E-3</c:v>
                </c:pt>
                <c:pt idx="38875">
                  <c:v>-1.3096649E-2</c:v>
                </c:pt>
                <c:pt idx="38876">
                  <c:v>-1.3805049E-2</c:v>
                </c:pt>
                <c:pt idx="38877">
                  <c:v>-1.1354820999999999E-2</c:v>
                </c:pt>
                <c:pt idx="38878">
                  <c:v>-7.8391810000000006E-3</c:v>
                </c:pt>
                <c:pt idx="38879">
                  <c:v>-1.0988474E-2</c:v>
                </c:pt>
                <c:pt idx="38880">
                  <c:v>-8.53224E-3</c:v>
                </c:pt>
                <c:pt idx="38881">
                  <c:v>-1.3062087E-2</c:v>
                </c:pt>
                <c:pt idx="38882">
                  <c:v>-1.4750798000000001E-2</c:v>
                </c:pt>
                <c:pt idx="38883">
                  <c:v>-5.7516210000000002E-3</c:v>
                </c:pt>
                <c:pt idx="38884">
                  <c:v>-9.9386430000000005E-3</c:v>
                </c:pt>
                <c:pt idx="38885">
                  <c:v>-9.8406280000000006E-3</c:v>
                </c:pt>
                <c:pt idx="38886">
                  <c:v>-6.9654790000000001E-3</c:v>
                </c:pt>
                <c:pt idx="38887">
                  <c:v>-1.8554067E-2</c:v>
                </c:pt>
                <c:pt idx="38888">
                  <c:v>-1.6591851000000001E-2</c:v>
                </c:pt>
                <c:pt idx="38889">
                  <c:v>-1.5400377999999999E-2</c:v>
                </c:pt>
                <c:pt idx="38890">
                  <c:v>-1.1797121000000001E-2</c:v>
                </c:pt>
                <c:pt idx="38891">
                  <c:v>1.6135008999999999E-2</c:v>
                </c:pt>
                <c:pt idx="38892">
                  <c:v>-1.4203722E-2</c:v>
                </c:pt>
                <c:pt idx="38893">
                  <c:v>-1.4312741E-2</c:v>
                </c:pt>
                <c:pt idx="38894">
                  <c:v>-1.7064322E-2</c:v>
                </c:pt>
                <c:pt idx="38895">
                  <c:v>-1.7712802E-2</c:v>
                </c:pt>
                <c:pt idx="38896">
                  <c:v>-9.9126679999999995E-3</c:v>
                </c:pt>
                <c:pt idx="38897">
                  <c:v>-4.7735659999999999E-3</c:v>
                </c:pt>
                <c:pt idx="38898">
                  <c:v>-4.6488190000000002E-3</c:v>
                </c:pt>
                <c:pt idx="38899">
                  <c:v>-4.83611E-4</c:v>
                </c:pt>
                <c:pt idx="38900">
                  <c:v>-1.7994428E-2</c:v>
                </c:pt>
                <c:pt idx="38901">
                  <c:v>-1.0617968E-2</c:v>
                </c:pt>
                <c:pt idx="38902">
                  <c:v>-7.1007309999999999E-3</c:v>
                </c:pt>
                <c:pt idx="38903">
                  <c:v>-1.3802916E-2</c:v>
                </c:pt>
                <c:pt idx="38904">
                  <c:v>-3.28423E-3</c:v>
                </c:pt>
                <c:pt idx="38905">
                  <c:v>-2.5681100000000002E-3</c:v>
                </c:pt>
                <c:pt idx="38906">
                  <c:v>-2.5199387E-2</c:v>
                </c:pt>
                <c:pt idx="38907">
                  <c:v>-1.0443410000000001E-3</c:v>
                </c:pt>
                <c:pt idx="38908">
                  <c:v>-1.8571138000000001E-2</c:v>
                </c:pt>
                <c:pt idx="38909">
                  <c:v>-1.2055868000000001E-2</c:v>
                </c:pt>
                <c:pt idx="38910">
                  <c:v>-1.5785892999999999E-2</c:v>
                </c:pt>
                <c:pt idx="38911">
                  <c:v>-9.2895979999999996E-3</c:v>
                </c:pt>
                <c:pt idx="38912">
                  <c:v>4.5471210000000003E-3</c:v>
                </c:pt>
                <c:pt idx="38913">
                  <c:v>-1.7868216999999999E-2</c:v>
                </c:pt>
                <c:pt idx="38914">
                  <c:v>-1.9923911999999998E-2</c:v>
                </c:pt>
                <c:pt idx="38915">
                  <c:v>-1.0767179999999999E-2</c:v>
                </c:pt>
                <c:pt idx="38916">
                  <c:v>-2.5574550000000001E-3</c:v>
                </c:pt>
                <c:pt idx="38917">
                  <c:v>-1.4194026E-2</c:v>
                </c:pt>
                <c:pt idx="38918">
                  <c:v>-1.311944E-2</c:v>
                </c:pt>
                <c:pt idx="38919">
                  <c:v>-7.0755210000000004E-3</c:v>
                </c:pt>
                <c:pt idx="38920">
                  <c:v>-1.3460450000000001E-2</c:v>
                </c:pt>
                <c:pt idx="38921">
                  <c:v>-1.4692304999999999E-2</c:v>
                </c:pt>
                <c:pt idx="38922">
                  <c:v>-8.2794110000000004E-3</c:v>
                </c:pt>
                <c:pt idx="38923">
                  <c:v>-3.400625E-3</c:v>
                </c:pt>
                <c:pt idx="38924">
                  <c:v>-1.4863135E-2</c:v>
                </c:pt>
                <c:pt idx="38925">
                  <c:v>-1.1380302E-2</c:v>
                </c:pt>
                <c:pt idx="38926">
                  <c:v>-7.7532800000000004E-4</c:v>
                </c:pt>
                <c:pt idx="38927">
                  <c:v>-7.2872140000000002E-3</c:v>
                </c:pt>
                <c:pt idx="38928">
                  <c:v>-1.2848160000000001E-2</c:v>
                </c:pt>
                <c:pt idx="38929">
                  <c:v>-1.1146366E-2</c:v>
                </c:pt>
                <c:pt idx="38930">
                  <c:v>-7.9985089999999991E-3</c:v>
                </c:pt>
                <c:pt idx="38931">
                  <c:v>-3.8552590000000002E-3</c:v>
                </c:pt>
                <c:pt idx="38932">
                  <c:v>-1.4428541E-2</c:v>
                </c:pt>
                <c:pt idx="38933">
                  <c:v>-1.3575001E-2</c:v>
                </c:pt>
                <c:pt idx="38934">
                  <c:v>-7.00951E-3</c:v>
                </c:pt>
                <c:pt idx="38935">
                  <c:v>-5.6100300000000002E-3</c:v>
                </c:pt>
                <c:pt idx="38936">
                  <c:v>-9.3206130000000002E-3</c:v>
                </c:pt>
                <c:pt idx="38937">
                  <c:v>-1.3356303999999999E-2</c:v>
                </c:pt>
                <c:pt idx="38938">
                  <c:v>-1.0369835000000001E-2</c:v>
                </c:pt>
                <c:pt idx="38939">
                  <c:v>-1.3972307999999999E-2</c:v>
                </c:pt>
                <c:pt idx="38940">
                  <c:v>-1.1317937E-2</c:v>
                </c:pt>
                <c:pt idx="38941">
                  <c:v>-1.2802852999999999E-2</c:v>
                </c:pt>
                <c:pt idx="38942">
                  <c:v>-6.5793120000000004E-3</c:v>
                </c:pt>
                <c:pt idx="38943">
                  <c:v>-7.2023039999999997E-3</c:v>
                </c:pt>
                <c:pt idx="38944">
                  <c:v>-9.0947460000000008E-3</c:v>
                </c:pt>
                <c:pt idx="38945">
                  <c:v>-1.2950797999999999E-2</c:v>
                </c:pt>
                <c:pt idx="38946">
                  <c:v>-1.3051465E-2</c:v>
                </c:pt>
                <c:pt idx="38947">
                  <c:v>-1.906811E-3</c:v>
                </c:pt>
                <c:pt idx="38948">
                  <c:v>-8.0698980000000007E-3</c:v>
                </c:pt>
                <c:pt idx="38949">
                  <c:v>-1.6591829999999998E-2</c:v>
                </c:pt>
                <c:pt idx="38950">
                  <c:v>-6.2670199999999999E-3</c:v>
                </c:pt>
                <c:pt idx="38951">
                  <c:v>-1.086816E-2</c:v>
                </c:pt>
                <c:pt idx="38952">
                  <c:v>-1.2027169000000001E-2</c:v>
                </c:pt>
                <c:pt idx="38953">
                  <c:v>-5.290108E-3</c:v>
                </c:pt>
                <c:pt idx="38954">
                  <c:v>-1.7284453000000002E-2</c:v>
                </c:pt>
                <c:pt idx="38955">
                  <c:v>-6.5466530000000004E-3</c:v>
                </c:pt>
                <c:pt idx="38956">
                  <c:v>-4.721322E-3</c:v>
                </c:pt>
                <c:pt idx="38957">
                  <c:v>-1.3845761999999999E-2</c:v>
                </c:pt>
                <c:pt idx="38958">
                  <c:v>-1.3400216E-2</c:v>
                </c:pt>
                <c:pt idx="38959">
                  <c:v>-4.1636210000000002E-3</c:v>
                </c:pt>
                <c:pt idx="38960">
                  <c:v>-9.7663790000000004E-3</c:v>
                </c:pt>
                <c:pt idx="38961">
                  <c:v>-1.3980454999999999E-2</c:v>
                </c:pt>
                <c:pt idx="38962">
                  <c:v>-6.9726140000000002E-3</c:v>
                </c:pt>
                <c:pt idx="38963">
                  <c:v>-5.1612250000000002E-3</c:v>
                </c:pt>
                <c:pt idx="38964">
                  <c:v>-8.6558250000000007E-3</c:v>
                </c:pt>
                <c:pt idx="38965">
                  <c:v>-1.1276823E-2</c:v>
                </c:pt>
                <c:pt idx="38966">
                  <c:v>-5.6771999999999997E-4</c:v>
                </c:pt>
                <c:pt idx="38967">
                  <c:v>-1.2091945999999999E-2</c:v>
                </c:pt>
                <c:pt idx="38968">
                  <c:v>-1.3122322E-2</c:v>
                </c:pt>
                <c:pt idx="38969">
                  <c:v>-2.766204E-3</c:v>
                </c:pt>
                <c:pt idx="38970">
                  <c:v>-1.0838778E-2</c:v>
                </c:pt>
                <c:pt idx="38971">
                  <c:v>-8.6607799999999999E-3</c:v>
                </c:pt>
                <c:pt idx="38972">
                  <c:v>-5.6186509999999997E-3</c:v>
                </c:pt>
                <c:pt idx="38973">
                  <c:v>-4.4227169999999996E-3</c:v>
                </c:pt>
                <c:pt idx="38974">
                  <c:v>-4.4094010000000003E-3</c:v>
                </c:pt>
                <c:pt idx="38975">
                  <c:v>-6.0483109999999998E-3</c:v>
                </c:pt>
                <c:pt idx="38976">
                  <c:v>-1.7028309999999999E-3</c:v>
                </c:pt>
                <c:pt idx="38977">
                  <c:v>-8.3037600000000003E-3</c:v>
                </c:pt>
                <c:pt idx="38978">
                  <c:v>-7.9532879999999993E-3</c:v>
                </c:pt>
                <c:pt idx="38979">
                  <c:v>-9.1525200000000008E-3</c:v>
                </c:pt>
                <c:pt idx="38980">
                  <c:v>-5.7276949999999997E-3</c:v>
                </c:pt>
                <c:pt idx="38981">
                  <c:v>-3.3984200000000001E-3</c:v>
                </c:pt>
                <c:pt idx="38982">
                  <c:v>-5.4061769999999999E-3</c:v>
                </c:pt>
                <c:pt idx="38983">
                  <c:v>-5.7338400000000002E-4</c:v>
                </c:pt>
                <c:pt idx="38984">
                  <c:v>-4.1590639999999996E-3</c:v>
                </c:pt>
                <c:pt idx="38985">
                  <c:v>-7.0750049999999997E-3</c:v>
                </c:pt>
                <c:pt idx="38986">
                  <c:v>-9.3215799999999999E-4</c:v>
                </c:pt>
                <c:pt idx="38987">
                  <c:v>-2.793504E-3</c:v>
                </c:pt>
                <c:pt idx="38988">
                  <c:v>-1.0717473999999999E-2</c:v>
                </c:pt>
                <c:pt idx="38989">
                  <c:v>-5.3364770000000001E-3</c:v>
                </c:pt>
                <c:pt idx="38990">
                  <c:v>-3.373994E-3</c:v>
                </c:pt>
                <c:pt idx="38991">
                  <c:v>-4.3831399999999998E-3</c:v>
                </c:pt>
                <c:pt idx="38992">
                  <c:v>-6.6060809999999998E-3</c:v>
                </c:pt>
                <c:pt idx="38993">
                  <c:v>-3.4108089999999999E-3</c:v>
                </c:pt>
                <c:pt idx="38994">
                  <c:v>1.5999289999999999E-3</c:v>
                </c:pt>
                <c:pt idx="38995">
                  <c:v>-2.6416090000000001E-3</c:v>
                </c:pt>
                <c:pt idx="38996">
                  <c:v>-7.8717909999999995E-3</c:v>
                </c:pt>
                <c:pt idx="38997">
                  <c:v>-1.0045744000000001E-2</c:v>
                </c:pt>
                <c:pt idx="38998">
                  <c:v>-6.0643190000000003E-3</c:v>
                </c:pt>
                <c:pt idx="38999">
                  <c:v>-6.3988930000000001E-3</c:v>
                </c:pt>
                <c:pt idx="39000">
                  <c:v>-7.1578939999999997E-3</c:v>
                </c:pt>
                <c:pt idx="39001">
                  <c:v>-5.4744279999999999E-3</c:v>
                </c:pt>
                <c:pt idx="39002">
                  <c:v>-4.6634959999999996E-3</c:v>
                </c:pt>
                <c:pt idx="39003">
                  <c:v>-7.0411730000000004E-3</c:v>
                </c:pt>
                <c:pt idx="39004">
                  <c:v>-5.6278329999999996E-3</c:v>
                </c:pt>
                <c:pt idx="39005">
                  <c:v>-7.1232659999999996E-3</c:v>
                </c:pt>
                <c:pt idx="39006">
                  <c:v>-7.6985100000000004E-3</c:v>
                </c:pt>
                <c:pt idx="39007">
                  <c:v>-7.7043399999999996E-3</c:v>
                </c:pt>
                <c:pt idx="39008">
                  <c:v>-6.6095140000000004E-3</c:v>
                </c:pt>
                <c:pt idx="39009">
                  <c:v>-5.8370879999999998E-3</c:v>
                </c:pt>
                <c:pt idx="39010">
                  <c:v>-1.0137827E-2</c:v>
                </c:pt>
                <c:pt idx="39011">
                  <c:v>-1.1470363000000001E-2</c:v>
                </c:pt>
                <c:pt idx="39012">
                  <c:v>-6.4513699999999997E-3</c:v>
                </c:pt>
                <c:pt idx="39013">
                  <c:v>-1.6047257999999998E-2</c:v>
                </c:pt>
                <c:pt idx="39014">
                  <c:v>-6.8785280000000001E-3</c:v>
                </c:pt>
                <c:pt idx="39015">
                  <c:v>-9.6813939999999994E-3</c:v>
                </c:pt>
                <c:pt idx="39016">
                  <c:v>-8.351944E-3</c:v>
                </c:pt>
                <c:pt idx="39017">
                  <c:v>-1.129342E-2</c:v>
                </c:pt>
                <c:pt idx="39018">
                  <c:v>-1.1467590999999999E-2</c:v>
                </c:pt>
                <c:pt idx="39019">
                  <c:v>-9.6144400000000001E-3</c:v>
                </c:pt>
                <c:pt idx="39020">
                  <c:v>-1.1728189999999999E-2</c:v>
                </c:pt>
                <c:pt idx="39021">
                  <c:v>-1.1855975E-2</c:v>
                </c:pt>
                <c:pt idx="39022">
                  <c:v>-1.0143829E-2</c:v>
                </c:pt>
                <c:pt idx="39023">
                  <c:v>-1.4406013E-2</c:v>
                </c:pt>
                <c:pt idx="39024">
                  <c:v>-5.0021249999999996E-3</c:v>
                </c:pt>
                <c:pt idx="39025">
                  <c:v>-1.0127304E-2</c:v>
                </c:pt>
                <c:pt idx="39026">
                  <c:v>-1.4254938E-2</c:v>
                </c:pt>
                <c:pt idx="39027">
                  <c:v>-1.0042349000000001E-2</c:v>
                </c:pt>
                <c:pt idx="39028">
                  <c:v>-2.1961440000000001E-3</c:v>
                </c:pt>
                <c:pt idx="39029">
                  <c:v>-1.1286591E-2</c:v>
                </c:pt>
                <c:pt idx="39030">
                  <c:v>-1.4097557E-2</c:v>
                </c:pt>
                <c:pt idx="39031">
                  <c:v>-3.3068400000000001E-3</c:v>
                </c:pt>
                <c:pt idx="39032">
                  <c:v>-9.9050869999999999E-3</c:v>
                </c:pt>
                <c:pt idx="39033">
                  <c:v>-8.3976559999999999E-3</c:v>
                </c:pt>
                <c:pt idx="39034">
                  <c:v>-6.2362349999999997E-3</c:v>
                </c:pt>
                <c:pt idx="39035">
                  <c:v>-2.3312889999999998E-3</c:v>
                </c:pt>
                <c:pt idx="39036">
                  <c:v>-4.79205E-3</c:v>
                </c:pt>
                <c:pt idx="39037">
                  <c:v>3.9307699999999998E-4</c:v>
                </c:pt>
                <c:pt idx="39038">
                  <c:v>-4.2634600000000002E-3</c:v>
                </c:pt>
                <c:pt idx="39039">
                  <c:v>-8.3660350000000008E-3</c:v>
                </c:pt>
                <c:pt idx="39040">
                  <c:v>4.5116799999999997E-3</c:v>
                </c:pt>
                <c:pt idx="39041">
                  <c:v>-7.0387059999999996E-3</c:v>
                </c:pt>
                <c:pt idx="39042">
                  <c:v>-6.4120649999999998E-3</c:v>
                </c:pt>
                <c:pt idx="39043">
                  <c:v>1.0314499999999999E-3</c:v>
                </c:pt>
                <c:pt idx="39044">
                  <c:v>2.7937300000000002E-4</c:v>
                </c:pt>
                <c:pt idx="39045">
                  <c:v>-4.5609179999999997E-3</c:v>
                </c:pt>
                <c:pt idx="39046">
                  <c:v>-6.8989059999999998E-3</c:v>
                </c:pt>
                <c:pt idx="39047">
                  <c:v>-2.6168889999999998E-3</c:v>
                </c:pt>
                <c:pt idx="39048">
                  <c:v>1.1160639999999999E-3</c:v>
                </c:pt>
                <c:pt idx="39049">
                  <c:v>-3.7686909999999998E-3</c:v>
                </c:pt>
                <c:pt idx="39050">
                  <c:v>-2.6925069999999998E-3</c:v>
                </c:pt>
                <c:pt idx="39051">
                  <c:v>-4.8395970000000002E-3</c:v>
                </c:pt>
                <c:pt idx="39052">
                  <c:v>-2.0358220000000001E-3</c:v>
                </c:pt>
                <c:pt idx="39053">
                  <c:v>-3.7099640000000001E-3</c:v>
                </c:pt>
                <c:pt idx="39054">
                  <c:v>-7.4128229999999998E-3</c:v>
                </c:pt>
                <c:pt idx="39055">
                  <c:v>-5.9627630000000003E-3</c:v>
                </c:pt>
                <c:pt idx="39056">
                  <c:v>1.09062E-3</c:v>
                </c:pt>
                <c:pt idx="39057">
                  <c:v>-7.0785450000000003E-3</c:v>
                </c:pt>
                <c:pt idx="39058">
                  <c:v>-9.2082750000000001E-3</c:v>
                </c:pt>
                <c:pt idx="39059">
                  <c:v>-6.1039529999999996E-3</c:v>
                </c:pt>
                <c:pt idx="39060">
                  <c:v>-2.4945710000000001E-3</c:v>
                </c:pt>
                <c:pt idx="39061">
                  <c:v>-3.2698599999999999E-3</c:v>
                </c:pt>
                <c:pt idx="39062">
                  <c:v>-7.6302599999999998E-4</c:v>
                </c:pt>
                <c:pt idx="39063">
                  <c:v>-1.0007741000000001E-2</c:v>
                </c:pt>
                <c:pt idx="39064">
                  <c:v>-5.3565310000000003E-3</c:v>
                </c:pt>
                <c:pt idx="39065">
                  <c:v>-2.1515869999999999E-3</c:v>
                </c:pt>
                <c:pt idx="39066">
                  <c:v>-5.2315319999999997E-3</c:v>
                </c:pt>
                <c:pt idx="39067">
                  <c:v>-9.9925269999999993E-3</c:v>
                </c:pt>
                <c:pt idx="39068">
                  <c:v>-6.5922029999999996E-3</c:v>
                </c:pt>
                <c:pt idx="39069">
                  <c:v>-3.8132439999999999E-3</c:v>
                </c:pt>
                <c:pt idx="39070">
                  <c:v>-1.274229E-2</c:v>
                </c:pt>
                <c:pt idx="39071">
                  <c:v>-2.2908440000000002E-3</c:v>
                </c:pt>
                <c:pt idx="39072">
                  <c:v>1.41421E-4</c:v>
                </c:pt>
                <c:pt idx="39073">
                  <c:v>-1.0137037999999999E-2</c:v>
                </c:pt>
                <c:pt idx="39074">
                  <c:v>-1.0840112000000001E-2</c:v>
                </c:pt>
                <c:pt idx="39075">
                  <c:v>-3.3483060000000001E-3</c:v>
                </c:pt>
                <c:pt idx="39076">
                  <c:v>-1.724843E-3</c:v>
                </c:pt>
                <c:pt idx="39077">
                  <c:v>-1.1093996E-2</c:v>
                </c:pt>
                <c:pt idx="39078">
                  <c:v>-6.4347969999999999E-3</c:v>
                </c:pt>
                <c:pt idx="39079">
                  <c:v>-9.4784610000000005E-3</c:v>
                </c:pt>
                <c:pt idx="39080">
                  <c:v>-3.0860760000000001E-3</c:v>
                </c:pt>
                <c:pt idx="39081">
                  <c:v>-2.0056940000000001E-3</c:v>
                </c:pt>
                <c:pt idx="39082">
                  <c:v>-7.125887E-3</c:v>
                </c:pt>
                <c:pt idx="39083">
                  <c:v>-7.8901890000000006E-3</c:v>
                </c:pt>
                <c:pt idx="39084">
                  <c:v>-6.6155989999999998E-3</c:v>
                </c:pt>
                <c:pt idx="39085">
                  <c:v>-6.9590939999999999E-3</c:v>
                </c:pt>
                <c:pt idx="39086">
                  <c:v>-1.2016437E-2</c:v>
                </c:pt>
                <c:pt idx="39087">
                  <c:v>-8.8948529999999994E-3</c:v>
                </c:pt>
                <c:pt idx="39088">
                  <c:v>-1.3301439999999999E-3</c:v>
                </c:pt>
                <c:pt idx="39089">
                  <c:v>-5.1463430000000003E-3</c:v>
                </c:pt>
                <c:pt idx="39090">
                  <c:v>-6.5953690000000002E-3</c:v>
                </c:pt>
                <c:pt idx="39091">
                  <c:v>-3.8183240000000001E-3</c:v>
                </c:pt>
                <c:pt idx="39092">
                  <c:v>-6.0473899999999997E-3</c:v>
                </c:pt>
                <c:pt idx="39093">
                  <c:v>-7.5692709999999998E-3</c:v>
                </c:pt>
                <c:pt idx="39094">
                  <c:v>-4.6930569999999996E-3</c:v>
                </c:pt>
                <c:pt idx="39095">
                  <c:v>-8.1016370000000001E-3</c:v>
                </c:pt>
                <c:pt idx="39096">
                  <c:v>-5.5516599999999999E-3</c:v>
                </c:pt>
                <c:pt idx="39097">
                  <c:v>-5.4127059999999998E-3</c:v>
                </c:pt>
                <c:pt idx="39098">
                  <c:v>-6.8521440000000001E-3</c:v>
                </c:pt>
                <c:pt idx="39099">
                  <c:v>-4.0384389999999996E-3</c:v>
                </c:pt>
                <c:pt idx="39100">
                  <c:v>-5.7569769999999999E-3</c:v>
                </c:pt>
                <c:pt idx="39101">
                  <c:v>-3.6279200000000002E-3</c:v>
                </c:pt>
                <c:pt idx="39102">
                  <c:v>-3.9461670000000004E-3</c:v>
                </c:pt>
                <c:pt idx="39103">
                  <c:v>-4.7504890000000001E-3</c:v>
                </c:pt>
                <c:pt idx="39104">
                  <c:v>-7.4844899999999999E-3</c:v>
                </c:pt>
                <c:pt idx="39105">
                  <c:v>-8.5826349999999999E-3</c:v>
                </c:pt>
                <c:pt idx="39106">
                  <c:v>-4.9769799999999998E-3</c:v>
                </c:pt>
                <c:pt idx="39107">
                  <c:v>-4.2553089999999997E-3</c:v>
                </c:pt>
                <c:pt idx="39108">
                  <c:v>-4.7519880000000004E-3</c:v>
                </c:pt>
                <c:pt idx="39109">
                  <c:v>-8.5386969999999996E-3</c:v>
                </c:pt>
                <c:pt idx="39110">
                  <c:v>-7.0047160000000002E-3</c:v>
                </c:pt>
                <c:pt idx="39111">
                  <c:v>-7.5208560000000002E-3</c:v>
                </c:pt>
                <c:pt idx="39112">
                  <c:v>-2.3695040000000001E-3</c:v>
                </c:pt>
                <c:pt idx="39113">
                  <c:v>-7.3150369999999999E-3</c:v>
                </c:pt>
                <c:pt idx="39114">
                  <c:v>-6.675612E-3</c:v>
                </c:pt>
                <c:pt idx="39115">
                  <c:v>-3.9520199999999997E-3</c:v>
                </c:pt>
                <c:pt idx="39116">
                  <c:v>-8.5656810000000003E-3</c:v>
                </c:pt>
                <c:pt idx="39117">
                  <c:v>-2.4389469999999999E-3</c:v>
                </c:pt>
                <c:pt idx="39118">
                  <c:v>-7.1189199999999999E-3</c:v>
                </c:pt>
                <c:pt idx="39119">
                  <c:v>-6.8835509999999999E-3</c:v>
                </c:pt>
                <c:pt idx="39120">
                  <c:v>-3.9607319999999998E-3</c:v>
                </c:pt>
                <c:pt idx="39121">
                  <c:v>-7.6673970000000003E-3</c:v>
                </c:pt>
                <c:pt idx="39122">
                  <c:v>-5.7893349999999996E-3</c:v>
                </c:pt>
                <c:pt idx="39123">
                  <c:v>-6.9429569999999996E-3</c:v>
                </c:pt>
                <c:pt idx="39124">
                  <c:v>-3.9184040000000003E-3</c:v>
                </c:pt>
                <c:pt idx="39125">
                  <c:v>-2.7186670000000001E-3</c:v>
                </c:pt>
                <c:pt idx="39126">
                  <c:v>-2.367662E-3</c:v>
                </c:pt>
                <c:pt idx="39127">
                  <c:v>-3.0798290000000001E-3</c:v>
                </c:pt>
                <c:pt idx="39128">
                  <c:v>-4.3938320000000003E-3</c:v>
                </c:pt>
                <c:pt idx="39129">
                  <c:v>-3.7204600000000001E-3</c:v>
                </c:pt>
                <c:pt idx="39130">
                  <c:v>1.916386E-3</c:v>
                </c:pt>
                <c:pt idx="39131">
                  <c:v>4.0439799999999999E-4</c:v>
                </c:pt>
                <c:pt idx="39132">
                  <c:v>-3.2385399999999998E-3</c:v>
                </c:pt>
                <c:pt idx="39133">
                  <c:v>-5.0811809999999997E-3</c:v>
                </c:pt>
                <c:pt idx="39134">
                  <c:v>-3.9794310000000003E-3</c:v>
                </c:pt>
                <c:pt idx="39135">
                  <c:v>-5.1750400000000001E-4</c:v>
                </c:pt>
                <c:pt idx="39136">
                  <c:v>-4.8001329999999998E-3</c:v>
                </c:pt>
                <c:pt idx="39137">
                  <c:v>-4.9830079999999997E-3</c:v>
                </c:pt>
                <c:pt idx="39138">
                  <c:v>-5.7252309999999999E-3</c:v>
                </c:pt>
                <c:pt idx="39139">
                  <c:v>-1.9320959999999999E-3</c:v>
                </c:pt>
                <c:pt idx="39140">
                  <c:v>4.1734670000000001E-3</c:v>
                </c:pt>
                <c:pt idx="39141">
                  <c:v>-4.1799380000000002E-3</c:v>
                </c:pt>
                <c:pt idx="39142">
                  <c:v>-7.5602890000000004E-3</c:v>
                </c:pt>
                <c:pt idx="39143">
                  <c:v>3.5522319999999998E-3</c:v>
                </c:pt>
                <c:pt idx="39144">
                  <c:v>-1.595658E-3</c:v>
                </c:pt>
                <c:pt idx="39145">
                  <c:v>-8.8546860000000005E-3</c:v>
                </c:pt>
                <c:pt idx="39146">
                  <c:v>-7.805134E-3</c:v>
                </c:pt>
                <c:pt idx="39147">
                  <c:v>-3.4815639999999999E-3</c:v>
                </c:pt>
                <c:pt idx="39148">
                  <c:v>-5.2477729999999998E-3</c:v>
                </c:pt>
                <c:pt idx="39149">
                  <c:v>-6.9981380000000001E-3</c:v>
                </c:pt>
                <c:pt idx="39150">
                  <c:v>-3.606335E-3</c:v>
                </c:pt>
                <c:pt idx="39151">
                  <c:v>-9.0849899999999994E-3</c:v>
                </c:pt>
                <c:pt idx="39152">
                  <c:v>-3.4454809999999998E-3</c:v>
                </c:pt>
                <c:pt idx="39153">
                  <c:v>-2.5093799999999999E-3</c:v>
                </c:pt>
                <c:pt idx="39154">
                  <c:v>-1.0920133E-2</c:v>
                </c:pt>
                <c:pt idx="39155">
                  <c:v>-7.8868210000000005E-3</c:v>
                </c:pt>
                <c:pt idx="39156">
                  <c:v>4.4754099999999998E-4</c:v>
                </c:pt>
                <c:pt idx="39157">
                  <c:v>-7.7145149999999999E-3</c:v>
                </c:pt>
                <c:pt idx="39158">
                  <c:v>-1.3801701E-2</c:v>
                </c:pt>
                <c:pt idx="39159">
                  <c:v>-6.304484E-3</c:v>
                </c:pt>
                <c:pt idx="39160">
                  <c:v>-5.8493499999999997E-3</c:v>
                </c:pt>
                <c:pt idx="39161">
                  <c:v>-7.0952070000000001E-3</c:v>
                </c:pt>
                <c:pt idx="39162">
                  <c:v>-1.7769955E-2</c:v>
                </c:pt>
                <c:pt idx="39163">
                  <c:v>-7.187293E-3</c:v>
                </c:pt>
                <c:pt idx="39164">
                  <c:v>-1.1125575E-2</c:v>
                </c:pt>
                <c:pt idx="39165">
                  <c:v>-2.0632800000000001E-4</c:v>
                </c:pt>
                <c:pt idx="39166">
                  <c:v>-6.0809949999999996E-3</c:v>
                </c:pt>
                <c:pt idx="39167">
                  <c:v>-1.0853554E-2</c:v>
                </c:pt>
                <c:pt idx="39168">
                  <c:v>-3.1298540000000001E-3</c:v>
                </c:pt>
                <c:pt idx="39169">
                  <c:v>-8.7161430000000008E-3</c:v>
                </c:pt>
                <c:pt idx="39170">
                  <c:v>-2.0252955999999999E-2</c:v>
                </c:pt>
                <c:pt idx="39171">
                  <c:v>-9.5770400000000002E-3</c:v>
                </c:pt>
                <c:pt idx="39172">
                  <c:v>-4.6240919999999998E-3</c:v>
                </c:pt>
                <c:pt idx="39173">
                  <c:v>2.7722549999999999E-3</c:v>
                </c:pt>
                <c:pt idx="39174">
                  <c:v>6.6471550000000001E-3</c:v>
                </c:pt>
                <c:pt idx="39175">
                  <c:v>4.0036890000000004E-3</c:v>
                </c:pt>
                <c:pt idx="39176">
                  <c:v>-1.419039E-3</c:v>
                </c:pt>
                <c:pt idx="39177" formatCode="0.00E+00">
                  <c:v>-7.1734400000000002E-5</c:v>
                </c:pt>
                <c:pt idx="39178">
                  <c:v>4.2061010000000003E-3</c:v>
                </c:pt>
                <c:pt idx="39179">
                  <c:v>5.1789130000000003E-3</c:v>
                </c:pt>
                <c:pt idx="39180">
                  <c:v>-4.191419E-3</c:v>
                </c:pt>
                <c:pt idx="39181">
                  <c:v>7.3800030000000004E-3</c:v>
                </c:pt>
                <c:pt idx="39182">
                  <c:v>2.0255055000000001E-2</c:v>
                </c:pt>
                <c:pt idx="39183">
                  <c:v>7.670484E-3</c:v>
                </c:pt>
                <c:pt idx="39184">
                  <c:v>8.49047E-3</c:v>
                </c:pt>
                <c:pt idx="39185">
                  <c:v>1.4399205999999999E-2</c:v>
                </c:pt>
                <c:pt idx="39186">
                  <c:v>2.2130895000000001E-2</c:v>
                </c:pt>
                <c:pt idx="39187">
                  <c:v>1.1906600999999999E-2</c:v>
                </c:pt>
                <c:pt idx="39188">
                  <c:v>1.3514351000000001E-2</c:v>
                </c:pt>
                <c:pt idx="39189">
                  <c:v>1.5494389000000001E-2</c:v>
                </c:pt>
                <c:pt idx="39190">
                  <c:v>1.2552661E-2</c:v>
                </c:pt>
                <c:pt idx="39191">
                  <c:v>8.1453250000000001E-3</c:v>
                </c:pt>
                <c:pt idx="39192">
                  <c:v>1.7369183E-2</c:v>
                </c:pt>
                <c:pt idx="39193">
                  <c:v>1.2139351E-2</c:v>
                </c:pt>
                <c:pt idx="39194">
                  <c:v>1.0667955E-2</c:v>
                </c:pt>
                <c:pt idx="39195">
                  <c:v>1.3313774E-2</c:v>
                </c:pt>
                <c:pt idx="39196">
                  <c:v>1.1643706E-2</c:v>
                </c:pt>
                <c:pt idx="39197">
                  <c:v>4.4401520000000002E-3</c:v>
                </c:pt>
                <c:pt idx="39198">
                  <c:v>7.1935940000000002E-3</c:v>
                </c:pt>
                <c:pt idx="39199">
                  <c:v>6.1535749999999997E-3</c:v>
                </c:pt>
                <c:pt idx="39200">
                  <c:v>7.2721030000000002E-3</c:v>
                </c:pt>
                <c:pt idx="39201">
                  <c:v>1.9464473999999999E-2</c:v>
                </c:pt>
                <c:pt idx="39202">
                  <c:v>6.0908790000000004E-3</c:v>
                </c:pt>
                <c:pt idx="39203">
                  <c:v>6.5236010000000004E-3</c:v>
                </c:pt>
                <c:pt idx="39204">
                  <c:v>1.2942085000000001E-2</c:v>
                </c:pt>
                <c:pt idx="39205">
                  <c:v>9.4386569999999996E-3</c:v>
                </c:pt>
                <c:pt idx="39206">
                  <c:v>1.7945859999999999E-3</c:v>
                </c:pt>
                <c:pt idx="39207">
                  <c:v>8.9872330000000007E-3</c:v>
                </c:pt>
                <c:pt idx="39208">
                  <c:v>8.8474169999999998E-3</c:v>
                </c:pt>
                <c:pt idx="39209">
                  <c:v>3.0275800000000002E-3</c:v>
                </c:pt>
                <c:pt idx="39210">
                  <c:v>1.0413591E-2</c:v>
                </c:pt>
                <c:pt idx="39211">
                  <c:v>6.2511830000000004E-3</c:v>
                </c:pt>
                <c:pt idx="39212">
                  <c:v>2.4913320000000002E-3</c:v>
                </c:pt>
                <c:pt idx="39213">
                  <c:v>3.0858389999999999E-3</c:v>
                </c:pt>
                <c:pt idx="39214">
                  <c:v>7.2249239999999998E-3</c:v>
                </c:pt>
                <c:pt idx="39215">
                  <c:v>1.0934747999999999E-2</c:v>
                </c:pt>
                <c:pt idx="39216">
                  <c:v>5.450234E-3</c:v>
                </c:pt>
                <c:pt idx="39217">
                  <c:v>4.024723E-3</c:v>
                </c:pt>
                <c:pt idx="39218">
                  <c:v>6.0436650000000001E-3</c:v>
                </c:pt>
                <c:pt idx="39219">
                  <c:v>7.6536130000000001E-3</c:v>
                </c:pt>
                <c:pt idx="39220">
                  <c:v>2.727031E-3</c:v>
                </c:pt>
                <c:pt idx="39221">
                  <c:v>1.1654479000000001E-2</c:v>
                </c:pt>
                <c:pt idx="39222">
                  <c:v>1.7515297999999999E-2</c:v>
                </c:pt>
                <c:pt idx="39223">
                  <c:v>3.860914E-3</c:v>
                </c:pt>
                <c:pt idx="39224">
                  <c:v>2.2086889999999998E-3</c:v>
                </c:pt>
                <c:pt idx="39225">
                  <c:v>9.2442860000000009E-3</c:v>
                </c:pt>
                <c:pt idx="39226">
                  <c:v>9.3548069999999997E-3</c:v>
                </c:pt>
                <c:pt idx="39227">
                  <c:v>-1.8142189999999999E-3</c:v>
                </c:pt>
                <c:pt idx="39228">
                  <c:v>4.0567199999999998E-3</c:v>
                </c:pt>
                <c:pt idx="39229">
                  <c:v>1.2887569E-2</c:v>
                </c:pt>
                <c:pt idx="39230">
                  <c:v>5.0959589999999997E-3</c:v>
                </c:pt>
                <c:pt idx="39231">
                  <c:v>8.3321139999999998E-3</c:v>
                </c:pt>
                <c:pt idx="39232">
                  <c:v>6.6591159999999996E-3</c:v>
                </c:pt>
                <c:pt idx="39233">
                  <c:v>4.1954699999999998E-3</c:v>
                </c:pt>
                <c:pt idx="39234">
                  <c:v>8.4695780000000002E-3</c:v>
                </c:pt>
                <c:pt idx="39235">
                  <c:v>9.2197900000000003E-3</c:v>
                </c:pt>
                <c:pt idx="39236">
                  <c:v>5.8815179999999996E-3</c:v>
                </c:pt>
                <c:pt idx="39237">
                  <c:v>7.3060400000000004E-4</c:v>
                </c:pt>
                <c:pt idx="39238">
                  <c:v>-1.666774E-3</c:v>
                </c:pt>
                <c:pt idx="39239">
                  <c:v>3.673146E-3</c:v>
                </c:pt>
                <c:pt idx="39240">
                  <c:v>1.404399E-3</c:v>
                </c:pt>
                <c:pt idx="39241">
                  <c:v>-2.7207310000000001E-3</c:v>
                </c:pt>
                <c:pt idx="39242">
                  <c:v>-6.3574200000000001E-4</c:v>
                </c:pt>
                <c:pt idx="39243">
                  <c:v>-2.310898E-3</c:v>
                </c:pt>
                <c:pt idx="39244">
                  <c:v>-4.2174550000000002E-3</c:v>
                </c:pt>
                <c:pt idx="39245">
                  <c:v>-9.7398799999999994E-3</c:v>
                </c:pt>
                <c:pt idx="39246">
                  <c:v>-4.8884000000000002E-3</c:v>
                </c:pt>
                <c:pt idx="39247">
                  <c:v>-2.5275660000000002E-3</c:v>
                </c:pt>
                <c:pt idx="39248">
                  <c:v>-6.743883E-3</c:v>
                </c:pt>
                <c:pt idx="39249">
                  <c:v>-3.8362779999999998E-3</c:v>
                </c:pt>
                <c:pt idx="39250">
                  <c:v>-4.7047360000000002E-3</c:v>
                </c:pt>
                <c:pt idx="39251">
                  <c:v>-1.3244293000000001E-2</c:v>
                </c:pt>
                <c:pt idx="39252">
                  <c:v>-1.4016341999999999E-2</c:v>
                </c:pt>
                <c:pt idx="39253">
                  <c:v>-6.1981739999999999E-3</c:v>
                </c:pt>
                <c:pt idx="39254">
                  <c:v>-7.5673049999999999E-3</c:v>
                </c:pt>
                <c:pt idx="39255">
                  <c:v>-1.1480728000000001E-2</c:v>
                </c:pt>
                <c:pt idx="39256">
                  <c:v>-1.2174482E-2</c:v>
                </c:pt>
                <c:pt idx="39257">
                  <c:v>-1.9647356000000001E-2</c:v>
                </c:pt>
                <c:pt idx="39258">
                  <c:v>-1.1542559000000001E-2</c:v>
                </c:pt>
                <c:pt idx="39259">
                  <c:v>-1.0006821000000001E-2</c:v>
                </c:pt>
                <c:pt idx="39260">
                  <c:v>-1.5712909000000001E-2</c:v>
                </c:pt>
                <c:pt idx="39261">
                  <c:v>-1.1699192000000001E-2</c:v>
                </c:pt>
                <c:pt idx="39262">
                  <c:v>-1.0775074000000001E-2</c:v>
                </c:pt>
                <c:pt idx="39263">
                  <c:v>-1.7390208000000001E-2</c:v>
                </c:pt>
                <c:pt idx="39264">
                  <c:v>-1.4713733E-2</c:v>
                </c:pt>
                <c:pt idx="39265">
                  <c:v>-8.7737760000000005E-3</c:v>
                </c:pt>
                <c:pt idx="39266">
                  <c:v>-8.5316950000000006E-3</c:v>
                </c:pt>
                <c:pt idx="39267">
                  <c:v>-1.3702413E-2</c:v>
                </c:pt>
                <c:pt idx="39268">
                  <c:v>-1.654081E-2</c:v>
                </c:pt>
                <c:pt idx="39269">
                  <c:v>-1.1707288999999999E-2</c:v>
                </c:pt>
                <c:pt idx="39270">
                  <c:v>-1.0127769999999999E-2</c:v>
                </c:pt>
                <c:pt idx="39271">
                  <c:v>-1.217528E-2</c:v>
                </c:pt>
                <c:pt idx="39272">
                  <c:v>-1.5874145999999999E-2</c:v>
                </c:pt>
                <c:pt idx="39273">
                  <c:v>-7.2213440000000002E-3</c:v>
                </c:pt>
                <c:pt idx="39274">
                  <c:v>-9.1518699999999994E-3</c:v>
                </c:pt>
                <c:pt idx="39275">
                  <c:v>-1.2454455999999999E-2</c:v>
                </c:pt>
                <c:pt idx="39276">
                  <c:v>-2.0899871E-2</c:v>
                </c:pt>
                <c:pt idx="39277">
                  <c:v>-9.6219610000000001E-3</c:v>
                </c:pt>
                <c:pt idx="39278">
                  <c:v>-6.6512050000000003E-3</c:v>
                </c:pt>
                <c:pt idx="39279">
                  <c:v>-1.8256842999999998E-2</c:v>
                </c:pt>
                <c:pt idx="39280">
                  <c:v>-1.3082053999999999E-2</c:v>
                </c:pt>
                <c:pt idx="39281">
                  <c:v>-1.0746191E-2</c:v>
                </c:pt>
                <c:pt idx="39282">
                  <c:v>-4.5572709999999999E-3</c:v>
                </c:pt>
                <c:pt idx="39283">
                  <c:v>-1.9392027999999999E-2</c:v>
                </c:pt>
                <c:pt idx="39284">
                  <c:v>-1.1875788E-2</c:v>
                </c:pt>
                <c:pt idx="39285">
                  <c:v>-1.3786227E-2</c:v>
                </c:pt>
                <c:pt idx="39286">
                  <c:v>-1.1666885E-2</c:v>
                </c:pt>
                <c:pt idx="39287">
                  <c:v>-1.1056219000000001E-2</c:v>
                </c:pt>
                <c:pt idx="39288">
                  <c:v>-1.5823811E-2</c:v>
                </c:pt>
                <c:pt idx="39289">
                  <c:v>-1.6064520999999998E-2</c:v>
                </c:pt>
                <c:pt idx="39290">
                  <c:v>-1.1999474E-2</c:v>
                </c:pt>
                <c:pt idx="39291">
                  <c:v>-1.7069599000000001E-2</c:v>
                </c:pt>
                <c:pt idx="39292">
                  <c:v>-1.7849639E-2</c:v>
                </c:pt>
                <c:pt idx="39293">
                  <c:v>-1.3253937E-2</c:v>
                </c:pt>
                <c:pt idx="39294">
                  <c:v>-1.1203568000000001E-2</c:v>
                </c:pt>
                <c:pt idx="39295">
                  <c:v>-1.5476273E-2</c:v>
                </c:pt>
                <c:pt idx="39296">
                  <c:v>-1.3298872999999999E-2</c:v>
                </c:pt>
                <c:pt idx="39297">
                  <c:v>-1.1051274999999999E-2</c:v>
                </c:pt>
                <c:pt idx="39298">
                  <c:v>-1.2187112999999999E-2</c:v>
                </c:pt>
                <c:pt idx="39299">
                  <c:v>-1.3689592E-2</c:v>
                </c:pt>
                <c:pt idx="39300">
                  <c:v>-1.0311106E-2</c:v>
                </c:pt>
                <c:pt idx="39301">
                  <c:v>-8.4675540000000004E-3</c:v>
                </c:pt>
                <c:pt idx="39302">
                  <c:v>-9.1258869999999992E-3</c:v>
                </c:pt>
                <c:pt idx="39303">
                  <c:v>-1.2191145E-2</c:v>
                </c:pt>
                <c:pt idx="39304">
                  <c:v>-1.124732E-2</c:v>
                </c:pt>
                <c:pt idx="39305">
                  <c:v>-7.0998739999999999E-3</c:v>
                </c:pt>
                <c:pt idx="39306">
                  <c:v>-4.501428E-3</c:v>
                </c:pt>
                <c:pt idx="39307">
                  <c:v>-6.6350070000000001E-3</c:v>
                </c:pt>
                <c:pt idx="39308">
                  <c:v>-7.8954809999999993E-3</c:v>
                </c:pt>
                <c:pt idx="39309">
                  <c:v>-7.9219919999999992E-3</c:v>
                </c:pt>
                <c:pt idx="39310">
                  <c:v>-1.188877E-2</c:v>
                </c:pt>
                <c:pt idx="39311">
                  <c:v>-8.3709960000000003E-3</c:v>
                </c:pt>
                <c:pt idx="39312">
                  <c:v>-2.6787550000000001E-3</c:v>
                </c:pt>
                <c:pt idx="39313">
                  <c:v>-3.9054799999999998E-3</c:v>
                </c:pt>
                <c:pt idx="39314">
                  <c:v>-7.7204580000000004E-3</c:v>
                </c:pt>
                <c:pt idx="39315">
                  <c:v>-9.3957060000000002E-3</c:v>
                </c:pt>
                <c:pt idx="39316">
                  <c:v>-8.054538E-3</c:v>
                </c:pt>
                <c:pt idx="39317">
                  <c:v>-8.2711020000000007E-3</c:v>
                </c:pt>
                <c:pt idx="39318">
                  <c:v>-4.487815E-3</c:v>
                </c:pt>
                <c:pt idx="39319">
                  <c:v>-1.6063807999999999E-2</c:v>
                </c:pt>
                <c:pt idx="39320">
                  <c:v>-7.0242799999999995E-4</c:v>
                </c:pt>
                <c:pt idx="39321">
                  <c:v>-3.6528250000000002E-3</c:v>
                </c:pt>
                <c:pt idx="39322">
                  <c:v>-1.4021842E-2</c:v>
                </c:pt>
                <c:pt idx="39323">
                  <c:v>-1.1604678E-2</c:v>
                </c:pt>
                <c:pt idx="39324">
                  <c:v>-1.3315759999999999E-2</c:v>
                </c:pt>
                <c:pt idx="39325">
                  <c:v>-1.3315835999999999E-2</c:v>
                </c:pt>
                <c:pt idx="39326">
                  <c:v>-1.1708619E-2</c:v>
                </c:pt>
                <c:pt idx="39327">
                  <c:v>-9.0706820000000001E-3</c:v>
                </c:pt>
                <c:pt idx="39328">
                  <c:v>-1.7071085E-2</c:v>
                </c:pt>
                <c:pt idx="39329">
                  <c:v>-1.7799845000000002E-2</c:v>
                </c:pt>
                <c:pt idx="39330">
                  <c:v>-9.8527059999999993E-3</c:v>
                </c:pt>
                <c:pt idx="39331">
                  <c:v>-1.526521E-2</c:v>
                </c:pt>
                <c:pt idx="39332">
                  <c:v>-1.1098429999999999E-2</c:v>
                </c:pt>
                <c:pt idx="39333">
                  <c:v>-1.3888113000000001E-2</c:v>
                </c:pt>
                <c:pt idx="39334">
                  <c:v>-1.5989346000000002E-2</c:v>
                </c:pt>
                <c:pt idx="39335">
                  <c:v>-2.1352495999999999E-2</c:v>
                </c:pt>
                <c:pt idx="39336">
                  <c:v>-1.6505809999999999E-2</c:v>
                </c:pt>
                <c:pt idx="39337">
                  <c:v>-1.7661659E-2</c:v>
                </c:pt>
                <c:pt idx="39338">
                  <c:v>-1.4987311E-2</c:v>
                </c:pt>
                <c:pt idx="39339">
                  <c:v>-1.1992137E-2</c:v>
                </c:pt>
                <c:pt idx="39340">
                  <c:v>-2.451006E-2</c:v>
                </c:pt>
                <c:pt idx="39341">
                  <c:v>-1.8818847999999999E-2</c:v>
                </c:pt>
                <c:pt idx="39342">
                  <c:v>-1.7874224000000001E-2</c:v>
                </c:pt>
                <c:pt idx="39343">
                  <c:v>-1.6965392999999999E-2</c:v>
                </c:pt>
                <c:pt idx="39344">
                  <c:v>-2.4721582999999998E-2</c:v>
                </c:pt>
                <c:pt idx="39345">
                  <c:v>-1.1636904E-2</c:v>
                </c:pt>
                <c:pt idx="39346">
                  <c:v>-2.305867E-2</c:v>
                </c:pt>
                <c:pt idx="39347">
                  <c:v>-2.8180146999999999E-2</c:v>
                </c:pt>
                <c:pt idx="39348">
                  <c:v>-2.0646065000000002E-2</c:v>
                </c:pt>
                <c:pt idx="39349">
                  <c:v>-3.0808847E-2</c:v>
                </c:pt>
                <c:pt idx="39350">
                  <c:v>-2.2782614E-2</c:v>
                </c:pt>
                <c:pt idx="39351">
                  <c:v>-1.8646645999999999E-2</c:v>
                </c:pt>
                <c:pt idx="39352">
                  <c:v>-2.7740542E-2</c:v>
                </c:pt>
                <c:pt idx="39353">
                  <c:v>-2.3359731000000002E-2</c:v>
                </c:pt>
                <c:pt idx="39354">
                  <c:v>-2.1590594000000001E-2</c:v>
                </c:pt>
                <c:pt idx="39355">
                  <c:v>-2.8735231999999999E-2</c:v>
                </c:pt>
                <c:pt idx="39356">
                  <c:v>-2.6558366E-2</c:v>
                </c:pt>
                <c:pt idx="39357">
                  <c:v>-2.2236208E-2</c:v>
                </c:pt>
                <c:pt idx="39358">
                  <c:v>-2.5010689999999999E-2</c:v>
                </c:pt>
                <c:pt idx="39359">
                  <c:v>-2.9971594000000001E-2</c:v>
                </c:pt>
                <c:pt idx="39360">
                  <c:v>-2.4454322000000001E-2</c:v>
                </c:pt>
                <c:pt idx="39361">
                  <c:v>-3.2381649999999998E-2</c:v>
                </c:pt>
                <c:pt idx="39362">
                  <c:v>-3.1017579E-2</c:v>
                </c:pt>
                <c:pt idx="39363">
                  <c:v>-1.9372519000000001E-2</c:v>
                </c:pt>
                <c:pt idx="39364">
                  <c:v>-2.7520195000000001E-2</c:v>
                </c:pt>
                <c:pt idx="39365">
                  <c:v>-2.9622341999999999E-2</c:v>
                </c:pt>
                <c:pt idx="39366">
                  <c:v>-2.4324513999999998E-2</c:v>
                </c:pt>
                <c:pt idx="39367">
                  <c:v>-2.7861804E-2</c:v>
                </c:pt>
                <c:pt idx="39368">
                  <c:v>-3.0179285E-2</c:v>
                </c:pt>
                <c:pt idx="39369">
                  <c:v>-3.0666457000000001E-2</c:v>
                </c:pt>
                <c:pt idx="39370">
                  <c:v>-3.4844688999999998E-2</c:v>
                </c:pt>
                <c:pt idx="39371">
                  <c:v>-2.7054306E-2</c:v>
                </c:pt>
                <c:pt idx="39372">
                  <c:v>-3.3378514999999997E-2</c:v>
                </c:pt>
                <c:pt idx="39373">
                  <c:v>-3.3393144999999999E-2</c:v>
                </c:pt>
                <c:pt idx="39374">
                  <c:v>-3.0374451E-2</c:v>
                </c:pt>
                <c:pt idx="39375">
                  <c:v>-2.8274708999999999E-2</c:v>
                </c:pt>
                <c:pt idx="39376">
                  <c:v>-3.3368804000000002E-2</c:v>
                </c:pt>
                <c:pt idx="39377">
                  <c:v>-3.4741234000000003E-2</c:v>
                </c:pt>
                <c:pt idx="39378">
                  <c:v>-2.6881978000000001E-2</c:v>
                </c:pt>
                <c:pt idx="39379">
                  <c:v>-3.3831261000000001E-2</c:v>
                </c:pt>
                <c:pt idx="39380">
                  <c:v>-3.7281915999999998E-2</c:v>
                </c:pt>
                <c:pt idx="39381">
                  <c:v>-3.1423780999999998E-2</c:v>
                </c:pt>
                <c:pt idx="39382">
                  <c:v>-3.9861474000000001E-2</c:v>
                </c:pt>
                <c:pt idx="39383">
                  <c:v>-3.1712010999999998E-2</c:v>
                </c:pt>
                <c:pt idx="39384">
                  <c:v>-2.9915708999999999E-2</c:v>
                </c:pt>
                <c:pt idx="39385">
                  <c:v>-3.8059919999999997E-2</c:v>
                </c:pt>
                <c:pt idx="39386">
                  <c:v>-3.1853422999999999E-2</c:v>
                </c:pt>
                <c:pt idx="39387">
                  <c:v>-3.116091E-2</c:v>
                </c:pt>
                <c:pt idx="39388">
                  <c:v>-3.2926052999999997E-2</c:v>
                </c:pt>
                <c:pt idx="39389">
                  <c:v>-3.5014257E-2</c:v>
                </c:pt>
                <c:pt idx="39390">
                  <c:v>-4.1489462999999997E-2</c:v>
                </c:pt>
                <c:pt idx="39391">
                  <c:v>-2.8755102000000001E-2</c:v>
                </c:pt>
                <c:pt idx="39392">
                  <c:v>-3.3559445E-2</c:v>
                </c:pt>
                <c:pt idx="39393">
                  <c:v>-4.0074904000000001E-2</c:v>
                </c:pt>
                <c:pt idx="39394">
                  <c:v>-2.8922118E-2</c:v>
                </c:pt>
                <c:pt idx="39395">
                  <c:v>-3.3829301999999999E-2</c:v>
                </c:pt>
                <c:pt idx="39396">
                  <c:v>-3.3922777000000001E-2</c:v>
                </c:pt>
                <c:pt idx="39397">
                  <c:v>-3.8094166999999998E-2</c:v>
                </c:pt>
                <c:pt idx="39398">
                  <c:v>-2.8393600000000001E-2</c:v>
                </c:pt>
                <c:pt idx="39399">
                  <c:v>-3.2350440000000001E-2</c:v>
                </c:pt>
                <c:pt idx="39400">
                  <c:v>-4.0528741E-2</c:v>
                </c:pt>
                <c:pt idx="39401">
                  <c:v>-2.9415507E-2</c:v>
                </c:pt>
                <c:pt idx="39402">
                  <c:v>-3.275165E-2</c:v>
                </c:pt>
                <c:pt idx="39403">
                  <c:v>-3.2624173999999999E-2</c:v>
                </c:pt>
                <c:pt idx="39404">
                  <c:v>-3.3313397000000002E-2</c:v>
                </c:pt>
                <c:pt idx="39405">
                  <c:v>-3.0944292000000002E-2</c:v>
                </c:pt>
                <c:pt idx="39406">
                  <c:v>-3.1459610999999998E-2</c:v>
                </c:pt>
                <c:pt idx="39407">
                  <c:v>-2.6697347E-2</c:v>
                </c:pt>
                <c:pt idx="39408">
                  <c:v>-3.0353602E-2</c:v>
                </c:pt>
                <c:pt idx="39409">
                  <c:v>-3.4172576000000003E-2</c:v>
                </c:pt>
                <c:pt idx="39410">
                  <c:v>-3.4935824999999997E-2</c:v>
                </c:pt>
                <c:pt idx="39411">
                  <c:v>-2.7284164E-2</c:v>
                </c:pt>
                <c:pt idx="39412">
                  <c:v>-2.9110558000000002E-2</c:v>
                </c:pt>
                <c:pt idx="39413">
                  <c:v>-3.0236625999999999E-2</c:v>
                </c:pt>
                <c:pt idx="39414">
                  <c:v>-3.7721435999999997E-2</c:v>
                </c:pt>
                <c:pt idx="39415">
                  <c:v>-2.8058361E-2</c:v>
                </c:pt>
                <c:pt idx="39416">
                  <c:v>-3.2577745999999998E-2</c:v>
                </c:pt>
                <c:pt idx="39417">
                  <c:v>-3.4781381E-2</c:v>
                </c:pt>
                <c:pt idx="39418">
                  <c:v>-2.6868064000000001E-2</c:v>
                </c:pt>
                <c:pt idx="39419">
                  <c:v>-2.9063497000000001E-2</c:v>
                </c:pt>
                <c:pt idx="39420">
                  <c:v>-2.9059768E-2</c:v>
                </c:pt>
                <c:pt idx="39421">
                  <c:v>-3.2790277E-2</c:v>
                </c:pt>
                <c:pt idx="39422">
                  <c:v>-3.1348704999999998E-2</c:v>
                </c:pt>
                <c:pt idx="39423">
                  <c:v>-2.3763231999999999E-2</c:v>
                </c:pt>
                <c:pt idx="39424">
                  <c:v>-3.0757224E-2</c:v>
                </c:pt>
                <c:pt idx="39425">
                  <c:v>-2.8896514000000002E-2</c:v>
                </c:pt>
                <c:pt idx="39426">
                  <c:v>-3.0704271000000002E-2</c:v>
                </c:pt>
                <c:pt idx="39427">
                  <c:v>-2.7409669000000001E-2</c:v>
                </c:pt>
                <c:pt idx="39428">
                  <c:v>-2.1240456000000001E-2</c:v>
                </c:pt>
                <c:pt idx="39429">
                  <c:v>-2.5151197E-2</c:v>
                </c:pt>
                <c:pt idx="39430">
                  <c:v>-2.6801825000000001E-2</c:v>
                </c:pt>
                <c:pt idx="39431">
                  <c:v>-2.6048875999999999E-2</c:v>
                </c:pt>
                <c:pt idx="39432">
                  <c:v>-2.5820643000000001E-2</c:v>
                </c:pt>
                <c:pt idx="39433">
                  <c:v>-2.7903344E-2</c:v>
                </c:pt>
                <c:pt idx="39434">
                  <c:v>-2.7636230000000001E-2</c:v>
                </c:pt>
                <c:pt idx="39435">
                  <c:v>-2.2595815000000002E-2</c:v>
                </c:pt>
                <c:pt idx="39436">
                  <c:v>-2.3644568000000001E-2</c:v>
                </c:pt>
                <c:pt idx="39437">
                  <c:v>-2.2610575000000001E-2</c:v>
                </c:pt>
                <c:pt idx="39438">
                  <c:v>-2.2065425E-2</c:v>
                </c:pt>
                <c:pt idx="39439">
                  <c:v>-2.5119314E-2</c:v>
                </c:pt>
                <c:pt idx="39440">
                  <c:v>-3.0029648999999999E-2</c:v>
                </c:pt>
                <c:pt idx="39441">
                  <c:v>-2.5788043E-2</c:v>
                </c:pt>
                <c:pt idx="39442">
                  <c:v>-2.2120871E-2</c:v>
                </c:pt>
                <c:pt idx="39443">
                  <c:v>-2.831088E-2</c:v>
                </c:pt>
                <c:pt idx="39444">
                  <c:v>-2.9140987E-2</c:v>
                </c:pt>
                <c:pt idx="39445">
                  <c:v>-2.7471249999999999E-2</c:v>
                </c:pt>
                <c:pt idx="39446">
                  <c:v>-2.9902449000000001E-2</c:v>
                </c:pt>
                <c:pt idx="39447">
                  <c:v>-3.6593041999999999E-2</c:v>
                </c:pt>
                <c:pt idx="39448">
                  <c:v>-2.8981462E-2</c:v>
                </c:pt>
                <c:pt idx="39449">
                  <c:v>-2.9655587000000001E-2</c:v>
                </c:pt>
                <c:pt idx="39450">
                  <c:v>-3.2652176999999998E-2</c:v>
                </c:pt>
                <c:pt idx="39451">
                  <c:v>-4.3751894999999999E-2</c:v>
                </c:pt>
                <c:pt idx="39452">
                  <c:v>-3.1966340000000003E-2</c:v>
                </c:pt>
                <c:pt idx="39453">
                  <c:v>-3.3422776000000001E-2</c:v>
                </c:pt>
                <c:pt idx="39454">
                  <c:v>-3.5529070000000003E-2</c:v>
                </c:pt>
                <c:pt idx="39455">
                  <c:v>-3.8580071000000001E-2</c:v>
                </c:pt>
                <c:pt idx="39456">
                  <c:v>-3.3111534999999997E-2</c:v>
                </c:pt>
                <c:pt idx="39457">
                  <c:v>-3.7600979E-2</c:v>
                </c:pt>
                <c:pt idx="39458">
                  <c:v>-3.5757272999999999E-2</c:v>
                </c:pt>
                <c:pt idx="39459">
                  <c:v>-3.9110377000000002E-2</c:v>
                </c:pt>
                <c:pt idx="39460">
                  <c:v>-3.6992364E-2</c:v>
                </c:pt>
                <c:pt idx="39461">
                  <c:v>-3.718457E-2</c:v>
                </c:pt>
                <c:pt idx="39462">
                  <c:v>-3.4022331000000003E-2</c:v>
                </c:pt>
                <c:pt idx="39463">
                  <c:v>-3.9391607000000002E-2</c:v>
                </c:pt>
                <c:pt idx="39464">
                  <c:v>-4.0538366999999999E-2</c:v>
                </c:pt>
                <c:pt idx="39465">
                  <c:v>-3.2334685000000002E-2</c:v>
                </c:pt>
                <c:pt idx="39466">
                  <c:v>-3.8026661000000003E-2</c:v>
                </c:pt>
                <c:pt idx="39467">
                  <c:v>-3.4295647999999998E-2</c:v>
                </c:pt>
                <c:pt idx="39468">
                  <c:v>-3.9107978000000002E-2</c:v>
                </c:pt>
                <c:pt idx="39469">
                  <c:v>-3.4748804000000001E-2</c:v>
                </c:pt>
                <c:pt idx="39470">
                  <c:v>-3.0504525000000001E-2</c:v>
                </c:pt>
                <c:pt idx="39471">
                  <c:v>-3.2943945000000002E-2</c:v>
                </c:pt>
                <c:pt idx="39472">
                  <c:v>-3.3260594999999997E-2</c:v>
                </c:pt>
                <c:pt idx="39473">
                  <c:v>-2.5365994999999999E-2</c:v>
                </c:pt>
                <c:pt idx="39474">
                  <c:v>-2.7419293000000001E-2</c:v>
                </c:pt>
                <c:pt idx="39475">
                  <c:v>-3.0815847E-2</c:v>
                </c:pt>
                <c:pt idx="39476">
                  <c:v>-3.3224943999999999E-2</c:v>
                </c:pt>
                <c:pt idx="39477">
                  <c:v>-2.7545335000000001E-2</c:v>
                </c:pt>
                <c:pt idx="39478">
                  <c:v>-2.9923004999999999E-2</c:v>
                </c:pt>
                <c:pt idx="39479">
                  <c:v>-3.1094187999999998E-2</c:v>
                </c:pt>
                <c:pt idx="39480">
                  <c:v>-2.4002457000000001E-2</c:v>
                </c:pt>
                <c:pt idx="39481">
                  <c:v>-3.0011157E-2</c:v>
                </c:pt>
                <c:pt idx="39482">
                  <c:v>-3.2224773999999998E-2</c:v>
                </c:pt>
                <c:pt idx="39483">
                  <c:v>-2.9189229000000001E-2</c:v>
                </c:pt>
                <c:pt idx="39484">
                  <c:v>-2.5293554999999999E-2</c:v>
                </c:pt>
                <c:pt idx="39485">
                  <c:v>-3.1869471000000003E-2</c:v>
                </c:pt>
                <c:pt idx="39486">
                  <c:v>-2.7934918E-2</c:v>
                </c:pt>
                <c:pt idx="39487">
                  <c:v>-2.9460110000000001E-2</c:v>
                </c:pt>
                <c:pt idx="39488">
                  <c:v>-3.1112867999999998E-2</c:v>
                </c:pt>
                <c:pt idx="39489">
                  <c:v>-3.4129731000000003E-2</c:v>
                </c:pt>
                <c:pt idx="39490">
                  <c:v>-3.4741192999999997E-2</c:v>
                </c:pt>
                <c:pt idx="39491">
                  <c:v>-3.6369309000000002E-2</c:v>
                </c:pt>
                <c:pt idx="39492">
                  <c:v>-4.2739055999999997E-2</c:v>
                </c:pt>
                <c:pt idx="39493">
                  <c:v>-3.8513221E-2</c:v>
                </c:pt>
                <c:pt idx="39494">
                  <c:v>-3.8549975E-2</c:v>
                </c:pt>
                <c:pt idx="39495">
                  <c:v>-4.3069011999999997E-2</c:v>
                </c:pt>
                <c:pt idx="39496">
                  <c:v>-4.4524699000000001E-2</c:v>
                </c:pt>
                <c:pt idx="39497">
                  <c:v>-4.7303553999999998E-2</c:v>
                </c:pt>
                <c:pt idx="39498">
                  <c:v>-4.5265168000000001E-2</c:v>
                </c:pt>
                <c:pt idx="39499">
                  <c:v>-4.7723229999999998E-2</c:v>
                </c:pt>
                <c:pt idx="39500">
                  <c:v>-4.6862762000000002E-2</c:v>
                </c:pt>
                <c:pt idx="39501">
                  <c:v>-4.2008392999999998E-2</c:v>
                </c:pt>
                <c:pt idx="39502">
                  <c:v>-4.3685651999999998E-2</c:v>
                </c:pt>
                <c:pt idx="39503">
                  <c:v>-5.0057302999999997E-2</c:v>
                </c:pt>
                <c:pt idx="39504">
                  <c:v>-4.9874343000000002E-2</c:v>
                </c:pt>
                <c:pt idx="39505">
                  <c:v>-4.6664927000000002E-2</c:v>
                </c:pt>
                <c:pt idx="39506">
                  <c:v>-5.0973657999999998E-2</c:v>
                </c:pt>
                <c:pt idx="39507">
                  <c:v>-5.3607638999999999E-2</c:v>
                </c:pt>
                <c:pt idx="39508">
                  <c:v>-5.1261660000000001E-2</c:v>
                </c:pt>
                <c:pt idx="39509">
                  <c:v>-5.1517359999999998E-2</c:v>
                </c:pt>
                <c:pt idx="39510">
                  <c:v>-5.5639397E-2</c:v>
                </c:pt>
                <c:pt idx="39511">
                  <c:v>-5.4032906999999998E-2</c:v>
                </c:pt>
                <c:pt idx="39512">
                  <c:v>-5.4733850000000001E-2</c:v>
                </c:pt>
                <c:pt idx="39513">
                  <c:v>-5.0728640999999998E-2</c:v>
                </c:pt>
                <c:pt idx="39514">
                  <c:v>-5.3479425999999997E-2</c:v>
                </c:pt>
                <c:pt idx="39515">
                  <c:v>-4.9837895E-2</c:v>
                </c:pt>
                <c:pt idx="39516">
                  <c:v>-5.2492533000000001E-2</c:v>
                </c:pt>
                <c:pt idx="39517">
                  <c:v>-5.2993393999999999E-2</c:v>
                </c:pt>
                <c:pt idx="39518">
                  <c:v>-5.5792913E-2</c:v>
                </c:pt>
                <c:pt idx="39519">
                  <c:v>-5.5921391000000001E-2</c:v>
                </c:pt>
                <c:pt idx="39520">
                  <c:v>-5.5574912999999997E-2</c:v>
                </c:pt>
                <c:pt idx="39521">
                  <c:v>-5.4724797999999998E-2</c:v>
                </c:pt>
                <c:pt idx="39522">
                  <c:v>-5.6524827999999999E-2</c:v>
                </c:pt>
                <c:pt idx="39523">
                  <c:v>-5.1663458000000002E-2</c:v>
                </c:pt>
                <c:pt idx="39524">
                  <c:v>-5.6639042000000001E-2</c:v>
                </c:pt>
                <c:pt idx="39525">
                  <c:v>-5.7568598999999998E-2</c:v>
                </c:pt>
                <c:pt idx="39526">
                  <c:v>-5.8917757000000001E-2</c:v>
                </c:pt>
                <c:pt idx="39527">
                  <c:v>-6.0508530999999997E-2</c:v>
                </c:pt>
                <c:pt idx="39528">
                  <c:v>-5.7668272E-2</c:v>
                </c:pt>
                <c:pt idx="39529">
                  <c:v>-5.8263224000000002E-2</c:v>
                </c:pt>
                <c:pt idx="39530">
                  <c:v>-5.7356149000000002E-2</c:v>
                </c:pt>
                <c:pt idx="39531">
                  <c:v>-5.3866651000000002E-2</c:v>
                </c:pt>
                <c:pt idx="39532">
                  <c:v>-5.6012093999999998E-2</c:v>
                </c:pt>
                <c:pt idx="39533">
                  <c:v>-5.7346600999999997E-2</c:v>
                </c:pt>
                <c:pt idx="39534">
                  <c:v>-6.2137897999999997E-2</c:v>
                </c:pt>
                <c:pt idx="39535">
                  <c:v>-5.6997459E-2</c:v>
                </c:pt>
                <c:pt idx="39536">
                  <c:v>-5.8311727000000001E-2</c:v>
                </c:pt>
                <c:pt idx="39537">
                  <c:v>-5.9897724999999999E-2</c:v>
                </c:pt>
                <c:pt idx="39538">
                  <c:v>-6.0643937000000002E-2</c:v>
                </c:pt>
                <c:pt idx="39539">
                  <c:v>-5.7145227E-2</c:v>
                </c:pt>
                <c:pt idx="39540">
                  <c:v>-5.2961670000000002E-2</c:v>
                </c:pt>
                <c:pt idx="39541">
                  <c:v>-5.9272271000000001E-2</c:v>
                </c:pt>
                <c:pt idx="39542">
                  <c:v>-5.5193371999999997E-2</c:v>
                </c:pt>
                <c:pt idx="39543">
                  <c:v>-5.4584029999999999E-2</c:v>
                </c:pt>
                <c:pt idx="39544">
                  <c:v>-5.8525775000000002E-2</c:v>
                </c:pt>
                <c:pt idx="39545">
                  <c:v>-5.7205416000000002E-2</c:v>
                </c:pt>
                <c:pt idx="39546">
                  <c:v>-6.0945559000000003E-2</c:v>
                </c:pt>
                <c:pt idx="39547">
                  <c:v>-5.7186436E-2</c:v>
                </c:pt>
                <c:pt idx="39548">
                  <c:v>-5.3950429000000001E-2</c:v>
                </c:pt>
                <c:pt idx="39549">
                  <c:v>-5.4050899999999999E-2</c:v>
                </c:pt>
                <c:pt idx="39550">
                  <c:v>-6.2383662999999999E-2</c:v>
                </c:pt>
                <c:pt idx="39551">
                  <c:v>-5.6012860999999997E-2</c:v>
                </c:pt>
                <c:pt idx="39552">
                  <c:v>-5.7522341999999997E-2</c:v>
                </c:pt>
                <c:pt idx="39553">
                  <c:v>-6.5153322999999999E-2</c:v>
                </c:pt>
                <c:pt idx="39554">
                  <c:v>-6.5362914999999994E-2</c:v>
                </c:pt>
                <c:pt idx="39555">
                  <c:v>-6.1499532000000003E-2</c:v>
                </c:pt>
                <c:pt idx="39556">
                  <c:v>-6.0990874E-2</c:v>
                </c:pt>
                <c:pt idx="39557">
                  <c:v>-6.2991932E-2</c:v>
                </c:pt>
                <c:pt idx="39558">
                  <c:v>-6.7125164000000001E-2</c:v>
                </c:pt>
                <c:pt idx="39559">
                  <c:v>-5.7694253000000001E-2</c:v>
                </c:pt>
                <c:pt idx="39560">
                  <c:v>-6.0186438000000002E-2</c:v>
                </c:pt>
                <c:pt idx="39561">
                  <c:v>-6.5026522000000003E-2</c:v>
                </c:pt>
                <c:pt idx="39562">
                  <c:v>-6.1351355000000003E-2</c:v>
                </c:pt>
                <c:pt idx="39563">
                  <c:v>-5.7461514999999998E-2</c:v>
                </c:pt>
                <c:pt idx="39564">
                  <c:v>-5.8844496000000003E-2</c:v>
                </c:pt>
                <c:pt idx="39565">
                  <c:v>-5.9595183000000003E-2</c:v>
                </c:pt>
                <c:pt idx="39566">
                  <c:v>-5.8996505999999997E-2</c:v>
                </c:pt>
                <c:pt idx="39567">
                  <c:v>-6.0977634000000003E-2</c:v>
                </c:pt>
                <c:pt idx="39568">
                  <c:v>-6.3257568E-2</c:v>
                </c:pt>
                <c:pt idx="39569">
                  <c:v>-6.4680456999999997E-2</c:v>
                </c:pt>
                <c:pt idx="39570">
                  <c:v>-6.9231800999999996E-2</c:v>
                </c:pt>
                <c:pt idx="39571">
                  <c:v>-6.5628737000000006E-2</c:v>
                </c:pt>
                <c:pt idx="39572">
                  <c:v>-6.0604941000000002E-2</c:v>
                </c:pt>
                <c:pt idx="39573">
                  <c:v>-6.5520762999999996E-2</c:v>
                </c:pt>
                <c:pt idx="39574">
                  <c:v>-6.8688056999999997E-2</c:v>
                </c:pt>
                <c:pt idx="39575">
                  <c:v>-7.0369318E-2</c:v>
                </c:pt>
                <c:pt idx="39576">
                  <c:v>-6.5838753999999999E-2</c:v>
                </c:pt>
                <c:pt idx="39577">
                  <c:v>-7.1082993999999997E-2</c:v>
                </c:pt>
                <c:pt idx="39578">
                  <c:v>-7.1074738999999998E-2</c:v>
                </c:pt>
                <c:pt idx="39579">
                  <c:v>-7.1279152999999998E-2</c:v>
                </c:pt>
                <c:pt idx="39580">
                  <c:v>-6.9329187E-2</c:v>
                </c:pt>
                <c:pt idx="39581">
                  <c:v>-7.8117049999999993E-2</c:v>
                </c:pt>
                <c:pt idx="39582">
                  <c:v>-7.8364990999999995E-2</c:v>
                </c:pt>
                <c:pt idx="39583">
                  <c:v>-7.9279146999999994E-2</c:v>
                </c:pt>
                <c:pt idx="39584">
                  <c:v>-7.1758381999999996E-2</c:v>
                </c:pt>
                <c:pt idx="39585">
                  <c:v>-8.2439295999999995E-2</c:v>
                </c:pt>
                <c:pt idx="39586">
                  <c:v>-7.6083392E-2</c:v>
                </c:pt>
                <c:pt idx="39587">
                  <c:v>-7.5858547999999998E-2</c:v>
                </c:pt>
                <c:pt idx="39588">
                  <c:v>-7.5128570000000006E-2</c:v>
                </c:pt>
                <c:pt idx="39589">
                  <c:v>-7.0173465000000004E-2</c:v>
                </c:pt>
                <c:pt idx="39590">
                  <c:v>-8.4487154999999994E-2</c:v>
                </c:pt>
                <c:pt idx="39591">
                  <c:v>-8.3890944999999995E-2</c:v>
                </c:pt>
                <c:pt idx="39592">
                  <c:v>-8.0215781999999999E-2</c:v>
                </c:pt>
                <c:pt idx="39593">
                  <c:v>-8.6111179999999996E-2</c:v>
                </c:pt>
                <c:pt idx="39594">
                  <c:v>-8.7898961999999997E-2</c:v>
                </c:pt>
                <c:pt idx="39595">
                  <c:v>-8.0286913000000001E-2</c:v>
                </c:pt>
                <c:pt idx="39596">
                  <c:v>-7.3709175000000002E-2</c:v>
                </c:pt>
                <c:pt idx="39597">
                  <c:v>-8.4150150000000007E-2</c:v>
                </c:pt>
                <c:pt idx="39598">
                  <c:v>-8.8512138000000004E-2</c:v>
                </c:pt>
                <c:pt idx="39599">
                  <c:v>-8.4693506000000002E-2</c:v>
                </c:pt>
                <c:pt idx="39600">
                  <c:v>-8.4703632000000001E-2</c:v>
                </c:pt>
                <c:pt idx="39601">
                  <c:v>-8.9975431999999994E-2</c:v>
                </c:pt>
                <c:pt idx="39602">
                  <c:v>-9.2899852000000005E-2</c:v>
                </c:pt>
                <c:pt idx="39603">
                  <c:v>-8.8978856999999995E-2</c:v>
                </c:pt>
                <c:pt idx="39604">
                  <c:v>-8.7521307000000007E-2</c:v>
                </c:pt>
                <c:pt idx="39605">
                  <c:v>-8.3782135999999993E-2</c:v>
                </c:pt>
                <c:pt idx="39606">
                  <c:v>-8.2928598000000006E-2</c:v>
                </c:pt>
                <c:pt idx="39607">
                  <c:v>-9.0994014999999998E-2</c:v>
                </c:pt>
                <c:pt idx="39608">
                  <c:v>-9.5303543000000004E-2</c:v>
                </c:pt>
                <c:pt idx="39609">
                  <c:v>-8.6778715000000006E-2</c:v>
                </c:pt>
                <c:pt idx="39610">
                  <c:v>-8.7120138E-2</c:v>
                </c:pt>
                <c:pt idx="39611">
                  <c:v>-9.8211214000000005E-2</c:v>
                </c:pt>
                <c:pt idx="39612">
                  <c:v>-8.5122846000000002E-2</c:v>
                </c:pt>
                <c:pt idx="39613">
                  <c:v>-8.2723408999999998E-2</c:v>
                </c:pt>
                <c:pt idx="39614">
                  <c:v>-8.3990276000000003E-2</c:v>
                </c:pt>
                <c:pt idx="39615">
                  <c:v>-8.8822015000000004E-2</c:v>
                </c:pt>
                <c:pt idx="39616">
                  <c:v>-9.1498494E-2</c:v>
                </c:pt>
                <c:pt idx="39617">
                  <c:v>-8.9991979E-2</c:v>
                </c:pt>
                <c:pt idx="39618">
                  <c:v>-8.6910702000000006E-2</c:v>
                </c:pt>
                <c:pt idx="39619">
                  <c:v>-9.7072518999999996E-2</c:v>
                </c:pt>
                <c:pt idx="39620">
                  <c:v>-8.4910660999999998E-2</c:v>
                </c:pt>
                <c:pt idx="39621">
                  <c:v>-8.6504839E-2</c:v>
                </c:pt>
                <c:pt idx="39622">
                  <c:v>-8.5110404000000001E-2</c:v>
                </c:pt>
                <c:pt idx="39623">
                  <c:v>-8.3865985000000004E-2</c:v>
                </c:pt>
                <c:pt idx="39624">
                  <c:v>-8.8262602999999995E-2</c:v>
                </c:pt>
                <c:pt idx="39625">
                  <c:v>-7.2700232000000004E-2</c:v>
                </c:pt>
                <c:pt idx="39626">
                  <c:v>-8.9588403999999996E-2</c:v>
                </c:pt>
                <c:pt idx="39627">
                  <c:v>-8.3055429E-2</c:v>
                </c:pt>
                <c:pt idx="39628">
                  <c:v>-7.4874735999999997E-2</c:v>
                </c:pt>
                <c:pt idx="39629">
                  <c:v>-8.3836078999999994E-2</c:v>
                </c:pt>
                <c:pt idx="39630">
                  <c:v>-8.5831054000000004E-2</c:v>
                </c:pt>
                <c:pt idx="39631">
                  <c:v>-0.101998143</c:v>
                </c:pt>
                <c:pt idx="39632">
                  <c:v>-9.5919475000000004E-2</c:v>
                </c:pt>
                <c:pt idx="39633">
                  <c:v>-9.2403590999999993E-2</c:v>
                </c:pt>
                <c:pt idx="39634">
                  <c:v>-9.4755694000000001E-2</c:v>
                </c:pt>
                <c:pt idx="39635">
                  <c:v>-9.3804255000000003E-2</c:v>
                </c:pt>
                <c:pt idx="39636">
                  <c:v>-9.0822309000000004E-2</c:v>
                </c:pt>
                <c:pt idx="39637">
                  <c:v>-9.2796139E-2</c:v>
                </c:pt>
                <c:pt idx="39638">
                  <c:v>-9.3256064E-2</c:v>
                </c:pt>
                <c:pt idx="39639">
                  <c:v>-0.10078398099999999</c:v>
                </c:pt>
                <c:pt idx="39640">
                  <c:v>-0.110445663</c:v>
                </c:pt>
                <c:pt idx="39641">
                  <c:v>-0.10275960000000001</c:v>
                </c:pt>
                <c:pt idx="39642">
                  <c:v>-0.10016115</c:v>
                </c:pt>
                <c:pt idx="39643">
                  <c:v>-0.10769313599999999</c:v>
                </c:pt>
                <c:pt idx="39644">
                  <c:v>-0.104937032</c:v>
                </c:pt>
                <c:pt idx="39645">
                  <c:v>-9.6766568999999997E-2</c:v>
                </c:pt>
                <c:pt idx="39646">
                  <c:v>-9.9288054000000001E-2</c:v>
                </c:pt>
                <c:pt idx="39647">
                  <c:v>-0.10179039099999999</c:v>
                </c:pt>
                <c:pt idx="39648">
                  <c:v>-0.10268122</c:v>
                </c:pt>
                <c:pt idx="39649">
                  <c:v>-0.103105918</c:v>
                </c:pt>
                <c:pt idx="39650">
                  <c:v>-0.101942383</c:v>
                </c:pt>
                <c:pt idx="39651">
                  <c:v>-9.1301724000000001E-2</c:v>
                </c:pt>
                <c:pt idx="39652">
                  <c:v>-9.9986032000000002E-2</c:v>
                </c:pt>
                <c:pt idx="39653">
                  <c:v>-9.7586735999999993E-2</c:v>
                </c:pt>
                <c:pt idx="39654">
                  <c:v>-0.100730337</c:v>
                </c:pt>
                <c:pt idx="39655">
                  <c:v>-9.5216796000000006E-2</c:v>
                </c:pt>
                <c:pt idx="39656">
                  <c:v>-8.4652304999999997E-2</c:v>
                </c:pt>
                <c:pt idx="39657">
                  <c:v>-9.6913612999999996E-2</c:v>
                </c:pt>
                <c:pt idx="39658">
                  <c:v>-0.108706892</c:v>
                </c:pt>
                <c:pt idx="39659">
                  <c:v>-0.106019989</c:v>
                </c:pt>
                <c:pt idx="39660">
                  <c:v>-0.110196628</c:v>
                </c:pt>
                <c:pt idx="39661">
                  <c:v>-0.105104133</c:v>
                </c:pt>
                <c:pt idx="39662">
                  <c:v>-0.10948529799999999</c:v>
                </c:pt>
                <c:pt idx="39663">
                  <c:v>-0.10604635599999999</c:v>
                </c:pt>
                <c:pt idx="39664">
                  <c:v>-0.111196116</c:v>
                </c:pt>
                <c:pt idx="39665">
                  <c:v>-0.10699178299999999</c:v>
                </c:pt>
                <c:pt idx="39666">
                  <c:v>-0.108672</c:v>
                </c:pt>
                <c:pt idx="39667">
                  <c:v>-0.115143016</c:v>
                </c:pt>
                <c:pt idx="39668">
                  <c:v>-0.110694468</c:v>
                </c:pt>
                <c:pt idx="39669">
                  <c:v>-0.11472563400000001</c:v>
                </c:pt>
                <c:pt idx="39670">
                  <c:v>-0.110437945</c:v>
                </c:pt>
                <c:pt idx="39671">
                  <c:v>-0.111043274</c:v>
                </c:pt>
                <c:pt idx="39672">
                  <c:v>-0.110738344</c:v>
                </c:pt>
                <c:pt idx="39673">
                  <c:v>-0.113059804</c:v>
                </c:pt>
                <c:pt idx="39674">
                  <c:v>-0.107155308</c:v>
                </c:pt>
                <c:pt idx="39675">
                  <c:v>-0.107573055</c:v>
                </c:pt>
                <c:pt idx="39676">
                  <c:v>-0.113812573</c:v>
                </c:pt>
                <c:pt idx="39677">
                  <c:v>-0.11146840500000001</c:v>
                </c:pt>
                <c:pt idx="39678">
                  <c:v>-0.11240130700000001</c:v>
                </c:pt>
                <c:pt idx="39679">
                  <c:v>-0.12145069999999999</c:v>
                </c:pt>
                <c:pt idx="39680">
                  <c:v>-0.110213228</c:v>
                </c:pt>
                <c:pt idx="39681">
                  <c:v>-0.103573531</c:v>
                </c:pt>
                <c:pt idx="39682">
                  <c:v>-0.103762083</c:v>
                </c:pt>
                <c:pt idx="39683">
                  <c:v>-9.5555708000000003E-2</c:v>
                </c:pt>
                <c:pt idx="39684">
                  <c:v>-0.102958232</c:v>
                </c:pt>
                <c:pt idx="39685">
                  <c:v>-0.107091203</c:v>
                </c:pt>
                <c:pt idx="39686">
                  <c:v>-0.1086891</c:v>
                </c:pt>
                <c:pt idx="39687">
                  <c:v>-0.10874758700000001</c:v>
                </c:pt>
                <c:pt idx="39688">
                  <c:v>-0.110236563</c:v>
                </c:pt>
                <c:pt idx="39689">
                  <c:v>-0.10506285</c:v>
                </c:pt>
                <c:pt idx="39690">
                  <c:v>-0.105775513</c:v>
                </c:pt>
                <c:pt idx="39691">
                  <c:v>-9.9757030999999996E-2</c:v>
                </c:pt>
                <c:pt idx="39692">
                  <c:v>-0.10154560999999999</c:v>
                </c:pt>
                <c:pt idx="39693">
                  <c:v>-9.8250336999999993E-2</c:v>
                </c:pt>
                <c:pt idx="39694">
                  <c:v>-0.100111619</c:v>
                </c:pt>
                <c:pt idx="39695">
                  <c:v>-9.5926039000000005E-2</c:v>
                </c:pt>
                <c:pt idx="39696">
                  <c:v>-0.107949145</c:v>
                </c:pt>
                <c:pt idx="39697">
                  <c:v>-0.101175509</c:v>
                </c:pt>
                <c:pt idx="39698">
                  <c:v>-0.10612419200000001</c:v>
                </c:pt>
                <c:pt idx="39699">
                  <c:v>-0.105633035</c:v>
                </c:pt>
                <c:pt idx="39700">
                  <c:v>-0.103295043</c:v>
                </c:pt>
                <c:pt idx="39701">
                  <c:v>-0.104292616</c:v>
                </c:pt>
                <c:pt idx="39702">
                  <c:v>-0.11077980699999999</c:v>
                </c:pt>
                <c:pt idx="39703">
                  <c:v>-0.106140018</c:v>
                </c:pt>
                <c:pt idx="39704">
                  <c:v>-0.100464284</c:v>
                </c:pt>
                <c:pt idx="39705">
                  <c:v>-0.110867091</c:v>
                </c:pt>
                <c:pt idx="39706">
                  <c:v>-9.7621858000000006E-2</c:v>
                </c:pt>
                <c:pt idx="39707">
                  <c:v>-0.109816782</c:v>
                </c:pt>
                <c:pt idx="39708">
                  <c:v>-0.10939040799999999</c:v>
                </c:pt>
                <c:pt idx="39709">
                  <c:v>-9.7945220999999999E-2</c:v>
                </c:pt>
                <c:pt idx="39710">
                  <c:v>-0.10043980199999999</c:v>
                </c:pt>
                <c:pt idx="39711">
                  <c:v>-0.105277114</c:v>
                </c:pt>
                <c:pt idx="39712">
                  <c:v>-9.9155306999999998E-2</c:v>
                </c:pt>
                <c:pt idx="39713">
                  <c:v>-0.101920657</c:v>
                </c:pt>
                <c:pt idx="39714">
                  <c:v>-9.6527494000000005E-2</c:v>
                </c:pt>
                <c:pt idx="39715">
                  <c:v>-9.6770138000000006E-2</c:v>
                </c:pt>
                <c:pt idx="39716">
                  <c:v>-9.5976776999999999E-2</c:v>
                </c:pt>
                <c:pt idx="39717">
                  <c:v>-9.4065889999999999E-2</c:v>
                </c:pt>
                <c:pt idx="39718">
                  <c:v>-9.8296322000000005E-2</c:v>
                </c:pt>
                <c:pt idx="39719">
                  <c:v>-9.9693908999999997E-2</c:v>
                </c:pt>
                <c:pt idx="39720">
                  <c:v>-9.1043427999999996E-2</c:v>
                </c:pt>
                <c:pt idx="39721">
                  <c:v>-9.4323799E-2</c:v>
                </c:pt>
                <c:pt idx="39722">
                  <c:v>-9.6212513999999999E-2</c:v>
                </c:pt>
                <c:pt idx="39723">
                  <c:v>-9.4529554000000002E-2</c:v>
                </c:pt>
                <c:pt idx="39724">
                  <c:v>-9.7316548000000003E-2</c:v>
                </c:pt>
                <c:pt idx="39725">
                  <c:v>-9.1788887999999999E-2</c:v>
                </c:pt>
                <c:pt idx="39726">
                  <c:v>-9.0813643999999999E-2</c:v>
                </c:pt>
                <c:pt idx="39727">
                  <c:v>-9.0144686000000002E-2</c:v>
                </c:pt>
                <c:pt idx="39728">
                  <c:v>-9.3303196000000005E-2</c:v>
                </c:pt>
                <c:pt idx="39729">
                  <c:v>-9.1264582999999996E-2</c:v>
                </c:pt>
                <c:pt idx="39730">
                  <c:v>-8.7540149999999997E-2</c:v>
                </c:pt>
                <c:pt idx="39731">
                  <c:v>-9.4258628999999997E-2</c:v>
                </c:pt>
                <c:pt idx="39732">
                  <c:v>-9.1399454000000005E-2</c:v>
                </c:pt>
                <c:pt idx="39733">
                  <c:v>-9.9388286000000006E-2</c:v>
                </c:pt>
                <c:pt idx="39734">
                  <c:v>-9.5856406000000005E-2</c:v>
                </c:pt>
                <c:pt idx="39735">
                  <c:v>-9.2739105000000002E-2</c:v>
                </c:pt>
                <c:pt idx="39736">
                  <c:v>-9.3579069000000001E-2</c:v>
                </c:pt>
                <c:pt idx="39737">
                  <c:v>-9.4374775999999994E-2</c:v>
                </c:pt>
                <c:pt idx="39738">
                  <c:v>-9.4665325999999994E-2</c:v>
                </c:pt>
                <c:pt idx="39739">
                  <c:v>-9.2536389999999996E-2</c:v>
                </c:pt>
                <c:pt idx="39740">
                  <c:v>-9.0116373999999999E-2</c:v>
                </c:pt>
                <c:pt idx="39741">
                  <c:v>-9.6190057999999995E-2</c:v>
                </c:pt>
                <c:pt idx="39742">
                  <c:v>-9.3796409999999997E-2</c:v>
                </c:pt>
                <c:pt idx="39743">
                  <c:v>-9.4956561999999994E-2</c:v>
                </c:pt>
                <c:pt idx="39744">
                  <c:v>-9.3835369000000002E-2</c:v>
                </c:pt>
                <c:pt idx="39745">
                  <c:v>-9.8711140000000003E-2</c:v>
                </c:pt>
                <c:pt idx="39746">
                  <c:v>-9.3679896999999998E-2</c:v>
                </c:pt>
                <c:pt idx="39747">
                  <c:v>-9.3455985000000005E-2</c:v>
                </c:pt>
                <c:pt idx="39748">
                  <c:v>-9.1022386999999996E-2</c:v>
                </c:pt>
                <c:pt idx="39749">
                  <c:v>-9.1590828999999999E-2</c:v>
                </c:pt>
                <c:pt idx="39750">
                  <c:v>-9.6470542000000006E-2</c:v>
                </c:pt>
                <c:pt idx="39751">
                  <c:v>-9.1979197999999998E-2</c:v>
                </c:pt>
                <c:pt idx="39752">
                  <c:v>-9.1291569000000003E-2</c:v>
                </c:pt>
                <c:pt idx="39753">
                  <c:v>-9.4879761000000007E-2</c:v>
                </c:pt>
                <c:pt idx="39754">
                  <c:v>-9.6894174999999999E-2</c:v>
                </c:pt>
                <c:pt idx="39755">
                  <c:v>-9.3490206000000006E-2</c:v>
                </c:pt>
                <c:pt idx="39756">
                  <c:v>-9.0310127000000004E-2</c:v>
                </c:pt>
                <c:pt idx="39757">
                  <c:v>-8.3317405999999997E-2</c:v>
                </c:pt>
                <c:pt idx="39758">
                  <c:v>-9.4135173000000003E-2</c:v>
                </c:pt>
                <c:pt idx="39759">
                  <c:v>-8.1453769999999995E-2</c:v>
                </c:pt>
                <c:pt idx="39760">
                  <c:v>-8.8248029000000006E-2</c:v>
                </c:pt>
                <c:pt idx="39761">
                  <c:v>-8.8801100999999993E-2</c:v>
                </c:pt>
                <c:pt idx="39762">
                  <c:v>-9.6388973000000003E-2</c:v>
                </c:pt>
                <c:pt idx="39763">
                  <c:v>-8.7675936999999995E-2</c:v>
                </c:pt>
                <c:pt idx="39764">
                  <c:v>-8.3276666999999999E-2</c:v>
                </c:pt>
                <c:pt idx="39765">
                  <c:v>-8.9323296999999996E-2</c:v>
                </c:pt>
                <c:pt idx="39766">
                  <c:v>-8.4088586000000007E-2</c:v>
                </c:pt>
                <c:pt idx="39767">
                  <c:v>-8.1602477000000007E-2</c:v>
                </c:pt>
                <c:pt idx="39768">
                  <c:v>-8.6192965999999996E-2</c:v>
                </c:pt>
                <c:pt idx="39769">
                  <c:v>-8.0000034999999997E-2</c:v>
                </c:pt>
                <c:pt idx="39770">
                  <c:v>-8.1967309000000002E-2</c:v>
                </c:pt>
                <c:pt idx="39771">
                  <c:v>-8.2428432999999995E-2</c:v>
                </c:pt>
                <c:pt idx="39772">
                  <c:v>-8.4219671999999995E-2</c:v>
                </c:pt>
                <c:pt idx="39773">
                  <c:v>-8.6836762999999997E-2</c:v>
                </c:pt>
                <c:pt idx="39774">
                  <c:v>-8.3481713999999999E-2</c:v>
                </c:pt>
                <c:pt idx="39775">
                  <c:v>-7.8084551000000002E-2</c:v>
                </c:pt>
                <c:pt idx="39776">
                  <c:v>-7.6338582000000002E-2</c:v>
                </c:pt>
                <c:pt idx="39777">
                  <c:v>-7.5445488000000005E-2</c:v>
                </c:pt>
                <c:pt idx="39778">
                  <c:v>-8.2136147000000007E-2</c:v>
                </c:pt>
                <c:pt idx="39779">
                  <c:v>-7.7607438000000001E-2</c:v>
                </c:pt>
                <c:pt idx="39780">
                  <c:v>-8.4596902000000002E-2</c:v>
                </c:pt>
                <c:pt idx="39781">
                  <c:v>-8.3674430999999994E-2</c:v>
                </c:pt>
                <c:pt idx="39782">
                  <c:v>-7.6035686000000005E-2</c:v>
                </c:pt>
                <c:pt idx="39783">
                  <c:v>-7.4166900999999993E-2</c:v>
                </c:pt>
                <c:pt idx="39784">
                  <c:v>-7.0498131000000006E-2</c:v>
                </c:pt>
                <c:pt idx="39785">
                  <c:v>-7.3728009999999997E-2</c:v>
                </c:pt>
                <c:pt idx="39786">
                  <c:v>-7.6914221000000005E-2</c:v>
                </c:pt>
                <c:pt idx="39787">
                  <c:v>-7.6342560000000004E-2</c:v>
                </c:pt>
                <c:pt idx="39788">
                  <c:v>-7.1263916999999996E-2</c:v>
                </c:pt>
                <c:pt idx="39789">
                  <c:v>-6.6630422999999994E-2</c:v>
                </c:pt>
                <c:pt idx="39790">
                  <c:v>-6.9537795999999999E-2</c:v>
                </c:pt>
                <c:pt idx="39791">
                  <c:v>-6.7684934000000002E-2</c:v>
                </c:pt>
                <c:pt idx="39792">
                  <c:v>-6.7195445000000006E-2</c:v>
                </c:pt>
                <c:pt idx="39793">
                  <c:v>-6.5547257999999997E-2</c:v>
                </c:pt>
                <c:pt idx="39794">
                  <c:v>-6.7625061E-2</c:v>
                </c:pt>
                <c:pt idx="39795">
                  <c:v>-6.5720408999999994E-2</c:v>
                </c:pt>
                <c:pt idx="39796">
                  <c:v>-5.8707244999999998E-2</c:v>
                </c:pt>
                <c:pt idx="39797">
                  <c:v>-6.3054501999999998E-2</c:v>
                </c:pt>
                <c:pt idx="39798">
                  <c:v>-5.7395822999999999E-2</c:v>
                </c:pt>
                <c:pt idx="39799">
                  <c:v>-5.8374601999999998E-2</c:v>
                </c:pt>
                <c:pt idx="39800">
                  <c:v>-5.6000925999999999E-2</c:v>
                </c:pt>
                <c:pt idx="39801">
                  <c:v>-5.4840587000000003E-2</c:v>
                </c:pt>
                <c:pt idx="39802">
                  <c:v>-5.3890902999999997E-2</c:v>
                </c:pt>
                <c:pt idx="39803">
                  <c:v>-5.5629797000000002E-2</c:v>
                </c:pt>
                <c:pt idx="39804">
                  <c:v>-4.7931927999999999E-2</c:v>
                </c:pt>
                <c:pt idx="39805">
                  <c:v>-5.2637666E-2</c:v>
                </c:pt>
                <c:pt idx="39806">
                  <c:v>-4.8710837999999999E-2</c:v>
                </c:pt>
                <c:pt idx="39807">
                  <c:v>-4.3927655000000003E-2</c:v>
                </c:pt>
                <c:pt idx="39808">
                  <c:v>-4.9619362E-2</c:v>
                </c:pt>
                <c:pt idx="39809">
                  <c:v>-4.8593126E-2</c:v>
                </c:pt>
                <c:pt idx="39810">
                  <c:v>-4.6160593999999999E-2</c:v>
                </c:pt>
                <c:pt idx="39811">
                  <c:v>-5.0022811E-2</c:v>
                </c:pt>
                <c:pt idx="39812">
                  <c:v>-4.5671739000000003E-2</c:v>
                </c:pt>
                <c:pt idx="39813">
                  <c:v>-4.7924906000000003E-2</c:v>
                </c:pt>
                <c:pt idx="39814">
                  <c:v>-4.4165321E-2</c:v>
                </c:pt>
                <c:pt idx="39815">
                  <c:v>-5.2243125000000001E-2</c:v>
                </c:pt>
                <c:pt idx="39816">
                  <c:v>-4.6745560999999998E-2</c:v>
                </c:pt>
                <c:pt idx="39817">
                  <c:v>-5.0910126E-2</c:v>
                </c:pt>
                <c:pt idx="39818">
                  <c:v>-4.5075404999999999E-2</c:v>
                </c:pt>
                <c:pt idx="39819">
                  <c:v>-5.2503500000000002E-2</c:v>
                </c:pt>
                <c:pt idx="39820">
                  <c:v>-5.3226284999999998E-2</c:v>
                </c:pt>
                <c:pt idx="39821">
                  <c:v>-4.7329884000000003E-2</c:v>
                </c:pt>
                <c:pt idx="39822">
                  <c:v>-4.9003947999999999E-2</c:v>
                </c:pt>
                <c:pt idx="39823">
                  <c:v>-5.1949754000000001E-2</c:v>
                </c:pt>
                <c:pt idx="39824">
                  <c:v>-4.9446381999999997E-2</c:v>
                </c:pt>
                <c:pt idx="39825">
                  <c:v>-5.3244125000000003E-2</c:v>
                </c:pt>
                <c:pt idx="39826">
                  <c:v>-5.2260886999999999E-2</c:v>
                </c:pt>
                <c:pt idx="39827">
                  <c:v>-4.9754929000000003E-2</c:v>
                </c:pt>
                <c:pt idx="39828">
                  <c:v>-4.8796456000000002E-2</c:v>
                </c:pt>
                <c:pt idx="39829">
                  <c:v>-4.9660864999999998E-2</c:v>
                </c:pt>
                <c:pt idx="39830">
                  <c:v>-4.7927144999999997E-2</c:v>
                </c:pt>
                <c:pt idx="39831">
                  <c:v>-4.2377713999999997E-2</c:v>
                </c:pt>
                <c:pt idx="39832">
                  <c:v>-4.270475E-2</c:v>
                </c:pt>
                <c:pt idx="39833">
                  <c:v>-4.1780174000000003E-2</c:v>
                </c:pt>
                <c:pt idx="39834">
                  <c:v>-4.5191683000000003E-2</c:v>
                </c:pt>
                <c:pt idx="39835">
                  <c:v>-4.5751437999999998E-2</c:v>
                </c:pt>
                <c:pt idx="39836">
                  <c:v>-4.6865173000000003E-2</c:v>
                </c:pt>
                <c:pt idx="39837">
                  <c:v>-4.0075272000000002E-2</c:v>
                </c:pt>
                <c:pt idx="39838">
                  <c:v>-4.4175472E-2</c:v>
                </c:pt>
                <c:pt idx="39839">
                  <c:v>-4.7460433000000003E-2</c:v>
                </c:pt>
                <c:pt idx="39840">
                  <c:v>-4.8543273999999997E-2</c:v>
                </c:pt>
                <c:pt idx="39841">
                  <c:v>-4.7523747999999998E-2</c:v>
                </c:pt>
                <c:pt idx="39842">
                  <c:v>-4.1178501999999999E-2</c:v>
                </c:pt>
                <c:pt idx="39843">
                  <c:v>-4.1817244000000003E-2</c:v>
                </c:pt>
                <c:pt idx="39844">
                  <c:v>-4.7235976999999998E-2</c:v>
                </c:pt>
                <c:pt idx="39845">
                  <c:v>-3.9484903000000002E-2</c:v>
                </c:pt>
                <c:pt idx="39846">
                  <c:v>-4.3046347999999998E-2</c:v>
                </c:pt>
                <c:pt idx="39847">
                  <c:v>-4.2416807000000001E-2</c:v>
                </c:pt>
                <c:pt idx="39848">
                  <c:v>-4.4733491E-2</c:v>
                </c:pt>
                <c:pt idx="39849">
                  <c:v>-3.8657811E-2</c:v>
                </c:pt>
                <c:pt idx="39850">
                  <c:v>-4.6942905E-2</c:v>
                </c:pt>
                <c:pt idx="39851">
                  <c:v>-4.6172231000000001E-2</c:v>
                </c:pt>
                <c:pt idx="39852">
                  <c:v>-4.1177473999999999E-2</c:v>
                </c:pt>
                <c:pt idx="39853">
                  <c:v>-3.7884663999999998E-2</c:v>
                </c:pt>
                <c:pt idx="39854">
                  <c:v>-3.7555497E-2</c:v>
                </c:pt>
                <c:pt idx="39855">
                  <c:v>-3.7812068999999997E-2</c:v>
                </c:pt>
                <c:pt idx="39856">
                  <c:v>-3.6276220999999997E-2</c:v>
                </c:pt>
                <c:pt idx="39857">
                  <c:v>-3.0536279E-2</c:v>
                </c:pt>
                <c:pt idx="39858">
                  <c:v>-3.1999688999999998E-2</c:v>
                </c:pt>
                <c:pt idx="39859">
                  <c:v>-2.9896553999999999E-2</c:v>
                </c:pt>
                <c:pt idx="39860">
                  <c:v>-2.6411805E-2</c:v>
                </c:pt>
                <c:pt idx="39861">
                  <c:v>-2.6232984000000001E-2</c:v>
                </c:pt>
                <c:pt idx="39862">
                  <c:v>-2.2540245E-2</c:v>
                </c:pt>
                <c:pt idx="39863">
                  <c:v>-3.2519020000000003E-2</c:v>
                </c:pt>
                <c:pt idx="39864">
                  <c:v>-2.6373510999999999E-2</c:v>
                </c:pt>
                <c:pt idx="39865">
                  <c:v>-2.6862622999999999E-2</c:v>
                </c:pt>
                <c:pt idx="39866">
                  <c:v>-1.9158363000000001E-2</c:v>
                </c:pt>
                <c:pt idx="39867">
                  <c:v>-2.6787899E-2</c:v>
                </c:pt>
                <c:pt idx="39868">
                  <c:v>-2.8032926999999999E-2</c:v>
                </c:pt>
                <c:pt idx="39869">
                  <c:v>-2.6055208999999999E-2</c:v>
                </c:pt>
                <c:pt idx="39870">
                  <c:v>-2.5129757999999999E-2</c:v>
                </c:pt>
                <c:pt idx="39871">
                  <c:v>-1.9740845999999999E-2</c:v>
                </c:pt>
                <c:pt idx="39872">
                  <c:v>-2.2268186999999998E-2</c:v>
                </c:pt>
                <c:pt idx="39873">
                  <c:v>-1.8535860000000001E-2</c:v>
                </c:pt>
                <c:pt idx="39874">
                  <c:v>-1.8818953999999999E-2</c:v>
                </c:pt>
                <c:pt idx="39875">
                  <c:v>-1.9256357000000002E-2</c:v>
                </c:pt>
                <c:pt idx="39876">
                  <c:v>-1.9374334999999999E-2</c:v>
                </c:pt>
                <c:pt idx="39877">
                  <c:v>-1.9408689999999999E-2</c:v>
                </c:pt>
                <c:pt idx="39878">
                  <c:v>-1.8803619000000001E-2</c:v>
                </c:pt>
                <c:pt idx="39879">
                  <c:v>-1.819293E-2</c:v>
                </c:pt>
                <c:pt idx="39880">
                  <c:v>-1.7695451000000001E-2</c:v>
                </c:pt>
                <c:pt idx="39881">
                  <c:v>-2.2032138E-2</c:v>
                </c:pt>
                <c:pt idx="39882">
                  <c:v>-1.6706347E-2</c:v>
                </c:pt>
                <c:pt idx="39883">
                  <c:v>-1.8326360999999999E-2</c:v>
                </c:pt>
                <c:pt idx="39884">
                  <c:v>-2.2847077E-2</c:v>
                </c:pt>
                <c:pt idx="39885">
                  <c:v>-2.1492625000000001E-2</c:v>
                </c:pt>
                <c:pt idx="39886">
                  <c:v>-1.7695223999999999E-2</c:v>
                </c:pt>
                <c:pt idx="39887">
                  <c:v>-1.4384488000000001E-2</c:v>
                </c:pt>
                <c:pt idx="39888">
                  <c:v>-2.0119870000000002E-2</c:v>
                </c:pt>
                <c:pt idx="39889">
                  <c:v>-1.8723315000000001E-2</c:v>
                </c:pt>
                <c:pt idx="39890">
                  <c:v>-1.4207127E-2</c:v>
                </c:pt>
                <c:pt idx="39891">
                  <c:v>-1.1942695999999999E-2</c:v>
                </c:pt>
                <c:pt idx="39892">
                  <c:v>-1.5867131E-2</c:v>
                </c:pt>
                <c:pt idx="39893">
                  <c:v>-2.5447877000000001E-2</c:v>
                </c:pt>
                <c:pt idx="39894">
                  <c:v>-1.691138E-2</c:v>
                </c:pt>
                <c:pt idx="39895">
                  <c:v>-1.9059109000000001E-2</c:v>
                </c:pt>
                <c:pt idx="39896">
                  <c:v>-1.897948E-2</c:v>
                </c:pt>
                <c:pt idx="39897">
                  <c:v>-2.1137111E-2</c:v>
                </c:pt>
                <c:pt idx="39898">
                  <c:v>-1.7010010999999998E-2</c:v>
                </c:pt>
                <c:pt idx="39899">
                  <c:v>-2.1650881E-2</c:v>
                </c:pt>
                <c:pt idx="39900">
                  <c:v>-2.5094081000000001E-2</c:v>
                </c:pt>
                <c:pt idx="39901">
                  <c:v>-2.1490334E-2</c:v>
                </c:pt>
                <c:pt idx="39902">
                  <c:v>-2.2789423999999999E-2</c:v>
                </c:pt>
                <c:pt idx="39903">
                  <c:v>-2.4491332000000001E-2</c:v>
                </c:pt>
                <c:pt idx="39904">
                  <c:v>-2.0663038000000002E-2</c:v>
                </c:pt>
                <c:pt idx="39905">
                  <c:v>-2.3321636E-2</c:v>
                </c:pt>
                <c:pt idx="39906">
                  <c:v>-1.5755861999999999E-2</c:v>
                </c:pt>
                <c:pt idx="39907">
                  <c:v>-2.0928078999999999E-2</c:v>
                </c:pt>
                <c:pt idx="39908">
                  <c:v>-2.5775565E-2</c:v>
                </c:pt>
                <c:pt idx="39909">
                  <c:v>-2.4232361000000001E-2</c:v>
                </c:pt>
                <c:pt idx="39910">
                  <c:v>-1.7910282999999999E-2</c:v>
                </c:pt>
                <c:pt idx="39911">
                  <c:v>-2.1013882000000001E-2</c:v>
                </c:pt>
                <c:pt idx="39912">
                  <c:v>-2.5648049999999999E-2</c:v>
                </c:pt>
                <c:pt idx="39913">
                  <c:v>-2.3058921E-2</c:v>
                </c:pt>
                <c:pt idx="39914">
                  <c:v>-2.1485791000000001E-2</c:v>
                </c:pt>
                <c:pt idx="39915">
                  <c:v>-2.1380021999999999E-2</c:v>
                </c:pt>
                <c:pt idx="39916">
                  <c:v>-2.1176555999999999E-2</c:v>
                </c:pt>
                <c:pt idx="39917">
                  <c:v>-1.9538764E-2</c:v>
                </c:pt>
                <c:pt idx="39918">
                  <c:v>-1.8761120999999999E-2</c:v>
                </c:pt>
                <c:pt idx="39919">
                  <c:v>-1.3755175E-2</c:v>
                </c:pt>
                <c:pt idx="39920">
                  <c:v>-1.5699017999999999E-2</c:v>
                </c:pt>
                <c:pt idx="39921">
                  <c:v>-1.2684318E-2</c:v>
                </c:pt>
                <c:pt idx="39922">
                  <c:v>-1.4105229E-2</c:v>
                </c:pt>
                <c:pt idx="39923">
                  <c:v>-1.3548760999999999E-2</c:v>
                </c:pt>
                <c:pt idx="39924">
                  <c:v>-1.2173237999999999E-2</c:v>
                </c:pt>
                <c:pt idx="39925">
                  <c:v>-1.2671853E-2</c:v>
                </c:pt>
                <c:pt idx="39926">
                  <c:v>-8.6558060000000003E-3</c:v>
                </c:pt>
                <c:pt idx="39927">
                  <c:v>-1.0621757000000001E-2</c:v>
                </c:pt>
                <c:pt idx="39928">
                  <c:v>-6.3108979999999997E-3</c:v>
                </c:pt>
                <c:pt idx="39929">
                  <c:v>-5.9925229999999996E-3</c:v>
                </c:pt>
                <c:pt idx="39930">
                  <c:v>-5.9520429999999997E-3</c:v>
                </c:pt>
                <c:pt idx="39931">
                  <c:v>-8.4321629999999995E-3</c:v>
                </c:pt>
                <c:pt idx="39932">
                  <c:v>-6.1775299999999997E-3</c:v>
                </c:pt>
                <c:pt idx="39933">
                  <c:v>-5.1805810000000001E-3</c:v>
                </c:pt>
                <c:pt idx="39934">
                  <c:v>-4.5099980000000003E-3</c:v>
                </c:pt>
                <c:pt idx="39935">
                  <c:v>-1.0107107000000001E-2</c:v>
                </c:pt>
                <c:pt idx="39936">
                  <c:v>-6.2119400000000004E-4</c:v>
                </c:pt>
                <c:pt idx="39937">
                  <c:v>3.3072150000000001E-3</c:v>
                </c:pt>
                <c:pt idx="39938">
                  <c:v>-4.2493899999999999E-4</c:v>
                </c:pt>
                <c:pt idx="39939">
                  <c:v>-2.1998030000000002E-3</c:v>
                </c:pt>
                <c:pt idx="39940">
                  <c:v>-1.02563E-4</c:v>
                </c:pt>
                <c:pt idx="39941">
                  <c:v>1.0895600000000001E-3</c:v>
                </c:pt>
                <c:pt idx="39942">
                  <c:v>2.2834550000000002E-3</c:v>
                </c:pt>
                <c:pt idx="39943">
                  <c:v>2.5773549999999999E-3</c:v>
                </c:pt>
                <c:pt idx="39944">
                  <c:v>2.3312789999999999E-3</c:v>
                </c:pt>
                <c:pt idx="39945" formatCode="0.00E+00">
                  <c:v>1.3268099999999999E-5</c:v>
                </c:pt>
                <c:pt idx="39946">
                  <c:v>2.8402140000000002E-3</c:v>
                </c:pt>
                <c:pt idx="39947">
                  <c:v>7.0334430000000003E-3</c:v>
                </c:pt>
                <c:pt idx="39948">
                  <c:v>6.3948169999999997E-3</c:v>
                </c:pt>
                <c:pt idx="39949">
                  <c:v>9.6090629999999993E-3</c:v>
                </c:pt>
                <c:pt idx="39950">
                  <c:v>4.7352119999999999E-3</c:v>
                </c:pt>
                <c:pt idx="39951">
                  <c:v>5.7085920000000002E-3</c:v>
                </c:pt>
                <c:pt idx="39952">
                  <c:v>6.7898350000000001E-3</c:v>
                </c:pt>
                <c:pt idx="39953">
                  <c:v>1.1437548000000001E-2</c:v>
                </c:pt>
                <c:pt idx="39954">
                  <c:v>7.1700990000000001E-3</c:v>
                </c:pt>
                <c:pt idx="39955">
                  <c:v>1.0018595E-2</c:v>
                </c:pt>
                <c:pt idx="39956">
                  <c:v>1.3307067000000001E-2</c:v>
                </c:pt>
                <c:pt idx="39957">
                  <c:v>1.6302969E-2</c:v>
                </c:pt>
                <c:pt idx="39958">
                  <c:v>1.1125517999999999E-2</c:v>
                </c:pt>
                <c:pt idx="39959">
                  <c:v>6.2490030000000004E-3</c:v>
                </c:pt>
                <c:pt idx="39960">
                  <c:v>1.4875248000000001E-2</c:v>
                </c:pt>
                <c:pt idx="39961">
                  <c:v>2.0053659000000001E-2</c:v>
                </c:pt>
                <c:pt idx="39962">
                  <c:v>1.5289263000000001E-2</c:v>
                </c:pt>
                <c:pt idx="39963">
                  <c:v>1.94316E-2</c:v>
                </c:pt>
                <c:pt idx="39964">
                  <c:v>1.6192930000000001E-2</c:v>
                </c:pt>
                <c:pt idx="39965">
                  <c:v>2.3645459000000001E-2</c:v>
                </c:pt>
                <c:pt idx="39966">
                  <c:v>2.3918966E-2</c:v>
                </c:pt>
                <c:pt idx="39967">
                  <c:v>2.1977639E-2</c:v>
                </c:pt>
                <c:pt idx="39968">
                  <c:v>2.0197315E-2</c:v>
                </c:pt>
                <c:pt idx="39969">
                  <c:v>2.0591233E-2</c:v>
                </c:pt>
                <c:pt idx="39970">
                  <c:v>1.8859912E-2</c:v>
                </c:pt>
                <c:pt idx="39971">
                  <c:v>2.3416273000000001E-2</c:v>
                </c:pt>
                <c:pt idx="39972">
                  <c:v>3.0720523999999999E-2</c:v>
                </c:pt>
                <c:pt idx="39973">
                  <c:v>2.7985475999999999E-2</c:v>
                </c:pt>
                <c:pt idx="39974">
                  <c:v>1.5853444000000001E-2</c:v>
                </c:pt>
                <c:pt idx="39975">
                  <c:v>2.2555226000000001E-2</c:v>
                </c:pt>
                <c:pt idx="39976">
                  <c:v>2.2165606000000001E-2</c:v>
                </c:pt>
                <c:pt idx="39977">
                  <c:v>2.7635926000000002E-2</c:v>
                </c:pt>
                <c:pt idx="39978">
                  <c:v>2.5259854000000002E-2</c:v>
                </c:pt>
                <c:pt idx="39979">
                  <c:v>2.3577245E-2</c:v>
                </c:pt>
                <c:pt idx="39980">
                  <c:v>2.4591910000000002E-2</c:v>
                </c:pt>
                <c:pt idx="39981">
                  <c:v>2.8313514000000001E-2</c:v>
                </c:pt>
                <c:pt idx="39982">
                  <c:v>2.7100976999999998E-2</c:v>
                </c:pt>
                <c:pt idx="39983">
                  <c:v>3.0919561000000002E-2</c:v>
                </c:pt>
                <c:pt idx="39984">
                  <c:v>3.0825818000000001E-2</c:v>
                </c:pt>
                <c:pt idx="39985">
                  <c:v>2.8023329E-2</c:v>
                </c:pt>
                <c:pt idx="39986">
                  <c:v>2.5951124999999998E-2</c:v>
                </c:pt>
                <c:pt idx="39987">
                  <c:v>3.3830669000000001E-2</c:v>
                </c:pt>
                <c:pt idx="39988">
                  <c:v>2.7879035E-2</c:v>
                </c:pt>
                <c:pt idx="39989">
                  <c:v>3.0890933999999998E-2</c:v>
                </c:pt>
                <c:pt idx="39990">
                  <c:v>3.3159151999999997E-2</c:v>
                </c:pt>
                <c:pt idx="39991">
                  <c:v>2.1776172999999999E-2</c:v>
                </c:pt>
                <c:pt idx="39992">
                  <c:v>2.9557131E-2</c:v>
                </c:pt>
                <c:pt idx="39993">
                  <c:v>3.0923362999999999E-2</c:v>
                </c:pt>
                <c:pt idx="39994">
                  <c:v>2.6750454999999999E-2</c:v>
                </c:pt>
                <c:pt idx="39995">
                  <c:v>2.6601467E-2</c:v>
                </c:pt>
                <c:pt idx="39996">
                  <c:v>2.7666732999999999E-2</c:v>
                </c:pt>
                <c:pt idx="39997">
                  <c:v>3.4027003E-2</c:v>
                </c:pt>
                <c:pt idx="39998">
                  <c:v>3.2678380999999999E-2</c:v>
                </c:pt>
                <c:pt idx="39999">
                  <c:v>2.4494131999999998E-2</c:v>
                </c:pt>
                <c:pt idx="40000">
                  <c:v>2.5233159000000002E-2</c:v>
                </c:pt>
                <c:pt idx="40001">
                  <c:v>2.7866319000000001E-2</c:v>
                </c:pt>
                <c:pt idx="40002">
                  <c:v>2.5298233999999999E-2</c:v>
                </c:pt>
                <c:pt idx="40003">
                  <c:v>2.9088266000000002E-2</c:v>
                </c:pt>
                <c:pt idx="40004">
                  <c:v>2.3123316000000001E-2</c:v>
                </c:pt>
                <c:pt idx="40005">
                  <c:v>2.5467729000000001E-2</c:v>
                </c:pt>
                <c:pt idx="40006">
                  <c:v>2.7990542E-2</c:v>
                </c:pt>
                <c:pt idx="40007">
                  <c:v>2.1570421999999999E-2</c:v>
                </c:pt>
                <c:pt idx="40008">
                  <c:v>2.4155019E-2</c:v>
                </c:pt>
                <c:pt idx="40009">
                  <c:v>2.4234566999999999E-2</c:v>
                </c:pt>
                <c:pt idx="40010">
                  <c:v>3.2420859000000003E-2</c:v>
                </c:pt>
                <c:pt idx="40011">
                  <c:v>3.0572148E-2</c:v>
                </c:pt>
                <c:pt idx="40012">
                  <c:v>2.5311871999999999E-2</c:v>
                </c:pt>
                <c:pt idx="40013">
                  <c:v>2.4137871000000002E-2</c:v>
                </c:pt>
                <c:pt idx="40014">
                  <c:v>2.6162405999999999E-2</c:v>
                </c:pt>
                <c:pt idx="40015">
                  <c:v>2.2146242E-2</c:v>
                </c:pt>
                <c:pt idx="40016">
                  <c:v>2.2830673999999999E-2</c:v>
                </c:pt>
                <c:pt idx="40017">
                  <c:v>2.8975738000000001E-2</c:v>
                </c:pt>
                <c:pt idx="40018">
                  <c:v>2.9209296999999999E-2</c:v>
                </c:pt>
                <c:pt idx="40019">
                  <c:v>2.8907507999999998E-2</c:v>
                </c:pt>
                <c:pt idx="40020">
                  <c:v>2.458786E-2</c:v>
                </c:pt>
                <c:pt idx="40021">
                  <c:v>2.6012745E-2</c:v>
                </c:pt>
                <c:pt idx="40022">
                  <c:v>2.5432974000000001E-2</c:v>
                </c:pt>
                <c:pt idx="40023">
                  <c:v>2.5174279000000001E-2</c:v>
                </c:pt>
                <c:pt idx="40024">
                  <c:v>2.2069032999999998E-2</c:v>
                </c:pt>
                <c:pt idx="40025">
                  <c:v>2.2934474E-2</c:v>
                </c:pt>
                <c:pt idx="40026">
                  <c:v>2.5752898E-2</c:v>
                </c:pt>
                <c:pt idx="40027">
                  <c:v>2.4814425000000001E-2</c:v>
                </c:pt>
                <c:pt idx="40028">
                  <c:v>2.0669214000000002E-2</c:v>
                </c:pt>
                <c:pt idx="40029">
                  <c:v>2.3753138E-2</c:v>
                </c:pt>
                <c:pt idx="40030">
                  <c:v>3.2138102000000002E-2</c:v>
                </c:pt>
                <c:pt idx="40031">
                  <c:v>2.605729E-2</c:v>
                </c:pt>
                <c:pt idx="40032">
                  <c:v>2.7614706999999999E-2</c:v>
                </c:pt>
                <c:pt idx="40033">
                  <c:v>2.3622395000000001E-2</c:v>
                </c:pt>
                <c:pt idx="40034">
                  <c:v>2.5984619E-2</c:v>
                </c:pt>
                <c:pt idx="40035">
                  <c:v>2.9838901000000001E-2</c:v>
                </c:pt>
                <c:pt idx="40036">
                  <c:v>1.9579604E-2</c:v>
                </c:pt>
                <c:pt idx="40037">
                  <c:v>2.0071115E-2</c:v>
                </c:pt>
                <c:pt idx="40038">
                  <c:v>3.6144625E-2</c:v>
                </c:pt>
                <c:pt idx="40039">
                  <c:v>2.1231392000000002E-2</c:v>
                </c:pt>
                <c:pt idx="40040">
                  <c:v>2.0414333999999999E-2</c:v>
                </c:pt>
                <c:pt idx="40041">
                  <c:v>2.4519637E-2</c:v>
                </c:pt>
                <c:pt idx="40042">
                  <c:v>2.3493252999999999E-2</c:v>
                </c:pt>
                <c:pt idx="40043">
                  <c:v>2.1617111000000001E-2</c:v>
                </c:pt>
                <c:pt idx="40044">
                  <c:v>2.3945246E-2</c:v>
                </c:pt>
                <c:pt idx="40045">
                  <c:v>3.3906009000000001E-2</c:v>
                </c:pt>
                <c:pt idx="40046">
                  <c:v>1.8718535000000001E-2</c:v>
                </c:pt>
                <c:pt idx="40047">
                  <c:v>2.0941595E-2</c:v>
                </c:pt>
                <c:pt idx="40048">
                  <c:v>2.2888364000000001E-2</c:v>
                </c:pt>
                <c:pt idx="40049">
                  <c:v>2.1933284000000001E-2</c:v>
                </c:pt>
                <c:pt idx="40050">
                  <c:v>2.2979106999999999E-2</c:v>
                </c:pt>
                <c:pt idx="40051">
                  <c:v>2.4936914000000001E-2</c:v>
                </c:pt>
                <c:pt idx="40052">
                  <c:v>2.3001061999999999E-2</c:v>
                </c:pt>
                <c:pt idx="40053">
                  <c:v>2.3757454000000001E-2</c:v>
                </c:pt>
                <c:pt idx="40054">
                  <c:v>1.9301720000000001E-2</c:v>
                </c:pt>
                <c:pt idx="40055">
                  <c:v>1.9548532E-2</c:v>
                </c:pt>
                <c:pt idx="40056">
                  <c:v>2.0952017999999999E-2</c:v>
                </c:pt>
                <c:pt idx="40057">
                  <c:v>2.1815157000000002E-2</c:v>
                </c:pt>
                <c:pt idx="40058">
                  <c:v>1.8667834000000001E-2</c:v>
                </c:pt>
                <c:pt idx="40059">
                  <c:v>2.3520942999999999E-2</c:v>
                </c:pt>
                <c:pt idx="40060">
                  <c:v>2.5735094999999999E-2</c:v>
                </c:pt>
                <c:pt idx="40061">
                  <c:v>2.1276336E-2</c:v>
                </c:pt>
                <c:pt idx="40062">
                  <c:v>2.789722E-2</c:v>
                </c:pt>
                <c:pt idx="40063">
                  <c:v>2.6228695999999999E-2</c:v>
                </c:pt>
                <c:pt idx="40064">
                  <c:v>2.0131122000000001E-2</c:v>
                </c:pt>
                <c:pt idx="40065">
                  <c:v>2.0073034E-2</c:v>
                </c:pt>
                <c:pt idx="40066">
                  <c:v>2.3206775999999998E-2</c:v>
                </c:pt>
                <c:pt idx="40067">
                  <c:v>2.6790014000000001E-2</c:v>
                </c:pt>
                <c:pt idx="40068">
                  <c:v>1.9795752999999999E-2</c:v>
                </c:pt>
                <c:pt idx="40069">
                  <c:v>1.9308457000000001E-2</c:v>
                </c:pt>
                <c:pt idx="40070">
                  <c:v>2.4426254000000001E-2</c:v>
                </c:pt>
                <c:pt idx="40071">
                  <c:v>2.0450242E-2</c:v>
                </c:pt>
                <c:pt idx="40072">
                  <c:v>1.7816108000000001E-2</c:v>
                </c:pt>
                <c:pt idx="40073">
                  <c:v>2.3594784000000001E-2</c:v>
                </c:pt>
                <c:pt idx="40074">
                  <c:v>2.2549493E-2</c:v>
                </c:pt>
                <c:pt idx="40075">
                  <c:v>1.9570879999999999E-2</c:v>
                </c:pt>
                <c:pt idx="40076">
                  <c:v>1.5983067E-2</c:v>
                </c:pt>
                <c:pt idx="40077">
                  <c:v>1.7554655999999998E-2</c:v>
                </c:pt>
                <c:pt idx="40078">
                  <c:v>1.8263320999999999E-2</c:v>
                </c:pt>
                <c:pt idx="40079">
                  <c:v>1.7258339000000001E-2</c:v>
                </c:pt>
                <c:pt idx="40080">
                  <c:v>1.5682813E-2</c:v>
                </c:pt>
                <c:pt idx="40081">
                  <c:v>1.7300511000000001E-2</c:v>
                </c:pt>
                <c:pt idx="40082">
                  <c:v>1.7774021000000001E-2</c:v>
                </c:pt>
                <c:pt idx="40083">
                  <c:v>1.8293305999999999E-2</c:v>
                </c:pt>
                <c:pt idx="40084">
                  <c:v>1.2993349E-2</c:v>
                </c:pt>
                <c:pt idx="40085">
                  <c:v>1.4054159E-2</c:v>
                </c:pt>
                <c:pt idx="40086">
                  <c:v>1.8111217999999998E-2</c:v>
                </c:pt>
                <c:pt idx="40087">
                  <c:v>1.3255012E-2</c:v>
                </c:pt>
                <c:pt idx="40088">
                  <c:v>9.9047549999999995E-3</c:v>
                </c:pt>
                <c:pt idx="40089">
                  <c:v>1.1089862000000001E-2</c:v>
                </c:pt>
                <c:pt idx="40090">
                  <c:v>1.3299488E-2</c:v>
                </c:pt>
                <c:pt idx="40091">
                  <c:v>1.4761931000000001E-2</c:v>
                </c:pt>
                <c:pt idx="40092">
                  <c:v>1.1345361999999999E-2</c:v>
                </c:pt>
                <c:pt idx="40093">
                  <c:v>8.3005709999999996E-3</c:v>
                </c:pt>
                <c:pt idx="40094">
                  <c:v>1.5314539E-2</c:v>
                </c:pt>
                <c:pt idx="40095">
                  <c:v>1.147918E-2</c:v>
                </c:pt>
                <c:pt idx="40096">
                  <c:v>1.2377730999999999E-2</c:v>
                </c:pt>
                <c:pt idx="40097">
                  <c:v>8.4060860000000001E-3</c:v>
                </c:pt>
                <c:pt idx="40098">
                  <c:v>1.0075089000000001E-2</c:v>
                </c:pt>
                <c:pt idx="40099">
                  <c:v>1.3951429E-2</c:v>
                </c:pt>
                <c:pt idx="40100">
                  <c:v>1.5367964E-2</c:v>
                </c:pt>
                <c:pt idx="40101">
                  <c:v>1.1135238E-2</c:v>
                </c:pt>
                <c:pt idx="40102">
                  <c:v>3.551621E-3</c:v>
                </c:pt>
                <c:pt idx="40103">
                  <c:v>9.1736549999999993E-3</c:v>
                </c:pt>
                <c:pt idx="40104">
                  <c:v>1.0634665E-2</c:v>
                </c:pt>
                <c:pt idx="40105">
                  <c:v>7.7888189999999998E-3</c:v>
                </c:pt>
                <c:pt idx="40106">
                  <c:v>8.0961479999999992E-3</c:v>
                </c:pt>
                <c:pt idx="40107">
                  <c:v>9.5989070000000003E-3</c:v>
                </c:pt>
                <c:pt idx="40108">
                  <c:v>8.5608070000000001E-3</c:v>
                </c:pt>
                <c:pt idx="40109">
                  <c:v>5.2255269999999998E-3</c:v>
                </c:pt>
                <c:pt idx="40110">
                  <c:v>7.820245E-3</c:v>
                </c:pt>
                <c:pt idx="40111">
                  <c:v>9.2662869999999998E-3</c:v>
                </c:pt>
                <c:pt idx="40112">
                  <c:v>4.7695389999999997E-3</c:v>
                </c:pt>
                <c:pt idx="40113">
                  <c:v>8.1691909999999993E-3</c:v>
                </c:pt>
                <c:pt idx="40114">
                  <c:v>8.2581400000000006E-3</c:v>
                </c:pt>
                <c:pt idx="40115">
                  <c:v>9.7560419999999995E-3</c:v>
                </c:pt>
                <c:pt idx="40116">
                  <c:v>9.0401839999999997E-3</c:v>
                </c:pt>
                <c:pt idx="40117">
                  <c:v>9.6208400000000003E-3</c:v>
                </c:pt>
                <c:pt idx="40118">
                  <c:v>7.1638070000000003E-3</c:v>
                </c:pt>
                <c:pt idx="40119">
                  <c:v>9.9082660000000006E-3</c:v>
                </c:pt>
                <c:pt idx="40120">
                  <c:v>7.2560250000000001E-3</c:v>
                </c:pt>
                <c:pt idx="40121">
                  <c:v>4.7720999999999996E-3</c:v>
                </c:pt>
                <c:pt idx="40122">
                  <c:v>6.5726639999999998E-3</c:v>
                </c:pt>
                <c:pt idx="40123">
                  <c:v>1.0143711999999999E-2</c:v>
                </c:pt>
                <c:pt idx="40124">
                  <c:v>1.0109358000000001E-2</c:v>
                </c:pt>
                <c:pt idx="40125">
                  <c:v>7.1109750000000003E-3</c:v>
                </c:pt>
                <c:pt idx="40126">
                  <c:v>8.4598650000000004E-3</c:v>
                </c:pt>
                <c:pt idx="40127">
                  <c:v>1.2075169E-2</c:v>
                </c:pt>
                <c:pt idx="40128">
                  <c:v>7.5307519999999999E-3</c:v>
                </c:pt>
                <c:pt idx="40129">
                  <c:v>1.0072019E-2</c:v>
                </c:pt>
                <c:pt idx="40130">
                  <c:v>7.4410830000000002E-3</c:v>
                </c:pt>
                <c:pt idx="40131">
                  <c:v>9.4397849999999991E-3</c:v>
                </c:pt>
                <c:pt idx="40132">
                  <c:v>1.0919702999999999E-2</c:v>
                </c:pt>
                <c:pt idx="40133">
                  <c:v>1.6501327999999999E-2</c:v>
                </c:pt>
                <c:pt idx="40134">
                  <c:v>8.0987890000000003E-3</c:v>
                </c:pt>
                <c:pt idx="40135">
                  <c:v>6.9820539999999997E-3</c:v>
                </c:pt>
                <c:pt idx="40136">
                  <c:v>1.1017808E-2</c:v>
                </c:pt>
                <c:pt idx="40137">
                  <c:v>1.1994619E-2</c:v>
                </c:pt>
                <c:pt idx="40138">
                  <c:v>5.9479119999999996E-3</c:v>
                </c:pt>
                <c:pt idx="40139">
                  <c:v>2.049707E-3</c:v>
                </c:pt>
                <c:pt idx="40140">
                  <c:v>1.1414181000000001E-2</c:v>
                </c:pt>
                <c:pt idx="40141">
                  <c:v>1.4047139E-2</c:v>
                </c:pt>
                <c:pt idx="40142">
                  <c:v>5.4523200000000001E-3</c:v>
                </c:pt>
                <c:pt idx="40143">
                  <c:v>6.4390100000000002E-3</c:v>
                </c:pt>
                <c:pt idx="40144">
                  <c:v>1.1836170999999999E-2</c:v>
                </c:pt>
                <c:pt idx="40145">
                  <c:v>1.3740380999999999E-2</c:v>
                </c:pt>
                <c:pt idx="40146">
                  <c:v>1.1103852000000001E-2</c:v>
                </c:pt>
                <c:pt idx="40147">
                  <c:v>8.3348769999999992E-3</c:v>
                </c:pt>
                <c:pt idx="40148">
                  <c:v>7.287722E-3</c:v>
                </c:pt>
                <c:pt idx="40149">
                  <c:v>1.1386897999999999E-2</c:v>
                </c:pt>
                <c:pt idx="40150">
                  <c:v>1.0978104000000001E-2</c:v>
                </c:pt>
                <c:pt idx="40151">
                  <c:v>8.3714870000000004E-3</c:v>
                </c:pt>
                <c:pt idx="40152">
                  <c:v>4.7780840000000002E-3</c:v>
                </c:pt>
                <c:pt idx="40153">
                  <c:v>6.5157419999999997E-3</c:v>
                </c:pt>
                <c:pt idx="40154">
                  <c:v>4.4922729999999998E-3</c:v>
                </c:pt>
                <c:pt idx="40155">
                  <c:v>5.7848450000000003E-3</c:v>
                </c:pt>
                <c:pt idx="40156">
                  <c:v>5.2343700000000003E-3</c:v>
                </c:pt>
                <c:pt idx="40157">
                  <c:v>5.6789550000000003E-3</c:v>
                </c:pt>
                <c:pt idx="40158">
                  <c:v>8.2960429999999995E-3</c:v>
                </c:pt>
                <c:pt idx="40159">
                  <c:v>6.8745170000000001E-3</c:v>
                </c:pt>
                <c:pt idx="40160">
                  <c:v>4.1362550000000001E-3</c:v>
                </c:pt>
                <c:pt idx="40161">
                  <c:v>4.9087590000000004E-3</c:v>
                </c:pt>
                <c:pt idx="40162">
                  <c:v>8.6600870000000003E-3</c:v>
                </c:pt>
                <c:pt idx="40163">
                  <c:v>6.0831749999999997E-3</c:v>
                </c:pt>
                <c:pt idx="40164">
                  <c:v>6.1308450000000002E-3</c:v>
                </c:pt>
                <c:pt idx="40165">
                  <c:v>4.992008E-3</c:v>
                </c:pt>
                <c:pt idx="40166">
                  <c:v>3.909699E-3</c:v>
                </c:pt>
                <c:pt idx="40167">
                  <c:v>1.0157881000000001E-2</c:v>
                </c:pt>
                <c:pt idx="40168">
                  <c:v>4.6523279999999998E-3</c:v>
                </c:pt>
                <c:pt idx="40169">
                  <c:v>5.1397200000000002E-4</c:v>
                </c:pt>
                <c:pt idx="40170">
                  <c:v>5.7888949999999996E-3</c:v>
                </c:pt>
                <c:pt idx="40171">
                  <c:v>5.9340759999999999E-3</c:v>
                </c:pt>
                <c:pt idx="40172">
                  <c:v>7.7340299999999998E-4</c:v>
                </c:pt>
                <c:pt idx="40173">
                  <c:v>-6.9476599999999998E-4</c:v>
                </c:pt>
                <c:pt idx="40174">
                  <c:v>4.5298229999999997E-3</c:v>
                </c:pt>
                <c:pt idx="40175">
                  <c:v>2.9255349999999999E-3</c:v>
                </c:pt>
                <c:pt idx="40176">
                  <c:v>3.6397949999999999E-3</c:v>
                </c:pt>
                <c:pt idx="40177">
                  <c:v>3.793725E-3</c:v>
                </c:pt>
                <c:pt idx="40178">
                  <c:v>-1.243187E-3</c:v>
                </c:pt>
                <c:pt idx="40179">
                  <c:v>5.3539310000000001E-3</c:v>
                </c:pt>
                <c:pt idx="40180">
                  <c:v>4.0875979999999996E-3</c:v>
                </c:pt>
                <c:pt idx="40181">
                  <c:v>2.902623E-3</c:v>
                </c:pt>
                <c:pt idx="40182">
                  <c:v>-2.43102E-4</c:v>
                </c:pt>
                <c:pt idx="40183">
                  <c:v>1.495676E-3</c:v>
                </c:pt>
                <c:pt idx="40184">
                  <c:v>2.1241810000000002E-3</c:v>
                </c:pt>
                <c:pt idx="40185">
                  <c:v>4.6402739999999998E-3</c:v>
                </c:pt>
                <c:pt idx="40186">
                  <c:v>1.78137E-3</c:v>
                </c:pt>
                <c:pt idx="40187">
                  <c:v>2.3379160000000002E-3</c:v>
                </c:pt>
                <c:pt idx="40188">
                  <c:v>1.6566790000000001E-3</c:v>
                </c:pt>
                <c:pt idx="40189">
                  <c:v>3.4638009999999999E-3</c:v>
                </c:pt>
                <c:pt idx="40190">
                  <c:v>-3.0875759999999999E-3</c:v>
                </c:pt>
                <c:pt idx="40191">
                  <c:v>-6.0958059999999996E-3</c:v>
                </c:pt>
                <c:pt idx="40192">
                  <c:v>-3.1754500000000002E-4</c:v>
                </c:pt>
                <c:pt idx="40193">
                  <c:v>2.8636790000000001E-3</c:v>
                </c:pt>
                <c:pt idx="40194">
                  <c:v>3.2666150000000001E-3</c:v>
                </c:pt>
                <c:pt idx="40195">
                  <c:v>-2.2781960000000001E-3</c:v>
                </c:pt>
                <c:pt idx="40196">
                  <c:v>1.06399E-4</c:v>
                </c:pt>
                <c:pt idx="40197">
                  <c:v>1.6638779999999999E-3</c:v>
                </c:pt>
                <c:pt idx="40198">
                  <c:v>3.1006530000000001E-3</c:v>
                </c:pt>
                <c:pt idx="40199">
                  <c:v>1.1752970000000001E-3</c:v>
                </c:pt>
                <c:pt idx="40200">
                  <c:v>-3.0846950000000001E-3</c:v>
                </c:pt>
                <c:pt idx="40201">
                  <c:v>-4.1687199999999999E-4</c:v>
                </c:pt>
                <c:pt idx="40202">
                  <c:v>7.7196299999999997E-4</c:v>
                </c:pt>
                <c:pt idx="40203">
                  <c:v>-1.00121E-3</c:v>
                </c:pt>
                <c:pt idx="40204">
                  <c:v>-1.0052049999999999E-3</c:v>
                </c:pt>
                <c:pt idx="40205">
                  <c:v>-6.6531299999999995E-4</c:v>
                </c:pt>
                <c:pt idx="40206">
                  <c:v>2.3155630000000001E-3</c:v>
                </c:pt>
                <c:pt idx="40207">
                  <c:v>-1.6759920000000001E-3</c:v>
                </c:pt>
                <c:pt idx="40208">
                  <c:v>-3.0240839999999998E-3</c:v>
                </c:pt>
                <c:pt idx="40209">
                  <c:v>-4.0196449999999996E-3</c:v>
                </c:pt>
                <c:pt idx="40210">
                  <c:v>-1.5566399999999999E-4</c:v>
                </c:pt>
                <c:pt idx="40211" formatCode="0.00E+00">
                  <c:v>3.0165300000000001E-5</c:v>
                </c:pt>
                <c:pt idx="40212">
                  <c:v>3.6172899999999998E-4</c:v>
                </c:pt>
                <c:pt idx="40213">
                  <c:v>-4.5568509999999998E-3</c:v>
                </c:pt>
                <c:pt idx="40214">
                  <c:v>-4.6814869999999998E-3</c:v>
                </c:pt>
                <c:pt idx="40215">
                  <c:v>2.5968559999999998E-3</c:v>
                </c:pt>
                <c:pt idx="40216">
                  <c:v>1.5813929999999999E-3</c:v>
                </c:pt>
                <c:pt idx="40217">
                  <c:v>-2.06264E-4</c:v>
                </c:pt>
                <c:pt idx="40218">
                  <c:v>-2.6063050000000002E-3</c:v>
                </c:pt>
                <c:pt idx="40219">
                  <c:v>-2.0184970000000002E-3</c:v>
                </c:pt>
                <c:pt idx="40220">
                  <c:v>-2.5575100000000003E-4</c:v>
                </c:pt>
                <c:pt idx="40221">
                  <c:v>2.0665570000000001E-3</c:v>
                </c:pt>
                <c:pt idx="40222">
                  <c:v>-4.44537E-4</c:v>
                </c:pt>
                <c:pt idx="40223">
                  <c:v>1.7731940000000001E-3</c:v>
                </c:pt>
                <c:pt idx="40224">
                  <c:v>1.821664E-3</c:v>
                </c:pt>
                <c:pt idx="40225">
                  <c:v>2.1755030000000001E-3</c:v>
                </c:pt>
                <c:pt idx="40226">
                  <c:v>-1.766774E-3</c:v>
                </c:pt>
                <c:pt idx="40227">
                  <c:v>-3.564949E-3</c:v>
                </c:pt>
                <c:pt idx="40228">
                  <c:v>9.2913499999999999E-4</c:v>
                </c:pt>
                <c:pt idx="40229">
                  <c:v>2.2053939999999998E-3</c:v>
                </c:pt>
                <c:pt idx="40230">
                  <c:v>5.1934599999999996E-4</c:v>
                </c:pt>
                <c:pt idx="40231">
                  <c:v>1.941592E-3</c:v>
                </c:pt>
                <c:pt idx="40232">
                  <c:v>1.0094850000000001E-3</c:v>
                </c:pt>
                <c:pt idx="40233">
                  <c:v>2.0452119999999998E-3</c:v>
                </c:pt>
                <c:pt idx="40234">
                  <c:v>-1.4470600000000001E-4</c:v>
                </c:pt>
                <c:pt idx="40235">
                  <c:v>3.3483739999999999E-3</c:v>
                </c:pt>
                <c:pt idx="40236">
                  <c:v>6.2056799999999999E-3</c:v>
                </c:pt>
                <c:pt idx="40237">
                  <c:v>2.7597149999999998E-3</c:v>
                </c:pt>
                <c:pt idx="40238">
                  <c:v>3.6153890000000001E-3</c:v>
                </c:pt>
                <c:pt idx="40239" formatCode="0.00E+00">
                  <c:v>6.0311099999999999E-5</c:v>
                </c:pt>
                <c:pt idx="40240">
                  <c:v>5.8628499999999997E-4</c:v>
                </c:pt>
                <c:pt idx="40241">
                  <c:v>3.870503E-3</c:v>
                </c:pt>
                <c:pt idx="40242">
                  <c:v>3.6531889999999998E-3</c:v>
                </c:pt>
                <c:pt idx="40243">
                  <c:v>3.3493619999999998E-3</c:v>
                </c:pt>
                <c:pt idx="40244">
                  <c:v>-4.3631529999999998E-3</c:v>
                </c:pt>
                <c:pt idx="40245">
                  <c:v>-3.4542710000000001E-3</c:v>
                </c:pt>
                <c:pt idx="40246">
                  <c:v>-4.9379180000000003E-3</c:v>
                </c:pt>
                <c:pt idx="40247">
                  <c:v>5.4195199999999995E-4</c:v>
                </c:pt>
                <c:pt idx="40248" formatCode="0.00E+00">
                  <c:v>1.43794E-5</c:v>
                </c:pt>
                <c:pt idx="40249">
                  <c:v>-6.4408800000000002E-4</c:v>
                </c:pt>
                <c:pt idx="40250">
                  <c:v>4.8695599999999998E-4</c:v>
                </c:pt>
                <c:pt idx="40251">
                  <c:v>-4.4775000000000001E-4</c:v>
                </c:pt>
                <c:pt idx="40252">
                  <c:v>3.7809600000000002E-4</c:v>
                </c:pt>
                <c:pt idx="40253">
                  <c:v>2.5792609999999998E-3</c:v>
                </c:pt>
                <c:pt idx="40254">
                  <c:v>1.9488909999999999E-3</c:v>
                </c:pt>
                <c:pt idx="40255">
                  <c:v>-1.5650009999999999E-3</c:v>
                </c:pt>
                <c:pt idx="40256">
                  <c:v>1.2344299999999999E-4</c:v>
                </c:pt>
                <c:pt idx="40257">
                  <c:v>2.6071789999999998E-3</c:v>
                </c:pt>
                <c:pt idx="40258">
                  <c:v>6.4264179999999997E-3</c:v>
                </c:pt>
                <c:pt idx="40259">
                  <c:v>-3.4416049999999999E-3</c:v>
                </c:pt>
                <c:pt idx="40260">
                  <c:v>-9.9123000000000006E-4</c:v>
                </c:pt>
                <c:pt idx="40261">
                  <c:v>3.9048569999999999E-3</c:v>
                </c:pt>
                <c:pt idx="40262">
                  <c:v>3.1756839999999998E-3</c:v>
                </c:pt>
                <c:pt idx="40263">
                  <c:v>2.6703719999999998E-3</c:v>
                </c:pt>
                <c:pt idx="40264">
                  <c:v>-2.3595399999999998E-3</c:v>
                </c:pt>
                <c:pt idx="40265">
                  <c:v>-2.6006419999999998E-3</c:v>
                </c:pt>
                <c:pt idx="40266">
                  <c:v>4.7651289999999999E-3</c:v>
                </c:pt>
                <c:pt idx="40267">
                  <c:v>-1.9887250000000002E-3</c:v>
                </c:pt>
                <c:pt idx="40268" formatCode="0.00E+00">
                  <c:v>-9.2021900000000001E-5</c:v>
                </c:pt>
                <c:pt idx="40269">
                  <c:v>4.8474679999999997E-3</c:v>
                </c:pt>
                <c:pt idx="40270">
                  <c:v>5.9449560000000004E-3</c:v>
                </c:pt>
                <c:pt idx="40271">
                  <c:v>1.8651659999999999E-3</c:v>
                </c:pt>
                <c:pt idx="40272">
                  <c:v>1.2140230000000001E-3</c:v>
                </c:pt>
                <c:pt idx="40273">
                  <c:v>6.6254870000000002E-3</c:v>
                </c:pt>
                <c:pt idx="40274">
                  <c:v>-1.6264400000000001E-4</c:v>
                </c:pt>
                <c:pt idx="40275">
                  <c:v>3.799616E-3</c:v>
                </c:pt>
                <c:pt idx="40276">
                  <c:v>3.7839039999999998E-3</c:v>
                </c:pt>
                <c:pt idx="40277">
                  <c:v>1.6898690000000001E-3</c:v>
                </c:pt>
                <c:pt idx="40278">
                  <c:v>3.1772440000000001E-3</c:v>
                </c:pt>
                <c:pt idx="40279">
                  <c:v>1.111108E-3</c:v>
                </c:pt>
                <c:pt idx="40280">
                  <c:v>2.1803669999999999E-3</c:v>
                </c:pt>
                <c:pt idx="40281">
                  <c:v>6.9762000000000003E-4</c:v>
                </c:pt>
                <c:pt idx="40282">
                  <c:v>1.120797E-3</c:v>
                </c:pt>
                <c:pt idx="40283">
                  <c:v>-2.5427100000000001E-3</c:v>
                </c:pt>
                <c:pt idx="40284">
                  <c:v>-1.580777E-3</c:v>
                </c:pt>
                <c:pt idx="40285">
                  <c:v>-3.0445049999999999E-3</c:v>
                </c:pt>
                <c:pt idx="40286">
                  <c:v>2.147061E-3</c:v>
                </c:pt>
                <c:pt idx="40287">
                  <c:v>-4.514906E-3</c:v>
                </c:pt>
                <c:pt idx="40288">
                  <c:v>-7.7156700000000002E-4</c:v>
                </c:pt>
                <c:pt idx="40289">
                  <c:v>-5.605283E-3</c:v>
                </c:pt>
                <c:pt idx="40290">
                  <c:v>3.2486619999999998E-3</c:v>
                </c:pt>
                <c:pt idx="40291">
                  <c:v>4.5870499999999996E-3</c:v>
                </c:pt>
                <c:pt idx="40292">
                  <c:v>-1.007453E-3</c:v>
                </c:pt>
                <c:pt idx="40293">
                  <c:v>-1.0906139999999999E-3</c:v>
                </c:pt>
                <c:pt idx="40294">
                  <c:v>9.9197799999999991E-4</c:v>
                </c:pt>
                <c:pt idx="40295">
                  <c:v>1.4442999999999999E-3</c:v>
                </c:pt>
                <c:pt idx="40296">
                  <c:v>2.3644220000000001E-3</c:v>
                </c:pt>
                <c:pt idx="40297">
                  <c:v>7.8034399999999998E-4</c:v>
                </c:pt>
                <c:pt idx="40298">
                  <c:v>-7.8319800000000003E-4</c:v>
                </c:pt>
                <c:pt idx="40299">
                  <c:v>2.1828110000000002E-3</c:v>
                </c:pt>
                <c:pt idx="40300">
                  <c:v>-2.7371129999999998E-3</c:v>
                </c:pt>
                <c:pt idx="40301">
                  <c:v>-1.238318E-3</c:v>
                </c:pt>
                <c:pt idx="40302">
                  <c:v>9.3615400000000002E-4</c:v>
                </c:pt>
                <c:pt idx="40303">
                  <c:v>-4.4362259999999997E-3</c:v>
                </c:pt>
                <c:pt idx="40304">
                  <c:v>-3.9430079999999996E-3</c:v>
                </c:pt>
                <c:pt idx="40305">
                  <c:v>-1.9192999999999999E-4</c:v>
                </c:pt>
                <c:pt idx="40306">
                  <c:v>-5.2908600000000001E-4</c:v>
                </c:pt>
                <c:pt idx="40307">
                  <c:v>-5.5117229999999996E-3</c:v>
                </c:pt>
                <c:pt idx="40308">
                  <c:v>-2.2320410000000001E-3</c:v>
                </c:pt>
                <c:pt idx="40309">
                  <c:v>1.363176E-3</c:v>
                </c:pt>
                <c:pt idx="40310">
                  <c:v>2.0079270000000001E-3</c:v>
                </c:pt>
                <c:pt idx="40311">
                  <c:v>-2.3359309999999999E-3</c:v>
                </c:pt>
                <c:pt idx="40312">
                  <c:v>-3.2209000000000001E-3</c:v>
                </c:pt>
                <c:pt idx="40313">
                  <c:v>5.9971999999999998E-4</c:v>
                </c:pt>
                <c:pt idx="40314">
                  <c:v>3.280458E-3</c:v>
                </c:pt>
                <c:pt idx="40315" formatCode="0.00E+00">
                  <c:v>-4.7342600000000003E-5</c:v>
                </c:pt>
                <c:pt idx="40316">
                  <c:v>1.209669E-3</c:v>
                </c:pt>
                <c:pt idx="40317">
                  <c:v>8.3955900000000003E-4</c:v>
                </c:pt>
                <c:pt idx="40318">
                  <c:v>5.9135199999999996E-4</c:v>
                </c:pt>
                <c:pt idx="40319">
                  <c:v>4.2232709999999998E-3</c:v>
                </c:pt>
                <c:pt idx="40320">
                  <c:v>-1.5925399999999999E-3</c:v>
                </c:pt>
                <c:pt idx="40321">
                  <c:v>3.5907220000000002E-3</c:v>
                </c:pt>
                <c:pt idx="40322">
                  <c:v>3.7931219999999999E-3</c:v>
                </c:pt>
                <c:pt idx="40323">
                  <c:v>-3.14913E-4</c:v>
                </c:pt>
                <c:pt idx="40324">
                  <c:v>-1.8851129999999999E-3</c:v>
                </c:pt>
                <c:pt idx="40325">
                  <c:v>-1.382786E-3</c:v>
                </c:pt>
                <c:pt idx="40326">
                  <c:v>-2.0939799999999999E-4</c:v>
                </c:pt>
                <c:pt idx="40327">
                  <c:v>1.23304E-4</c:v>
                </c:pt>
                <c:pt idx="40328" formatCode="0.00E+00">
                  <c:v>4.6338699999999997E-5</c:v>
                </c:pt>
                <c:pt idx="40329">
                  <c:v>-5.2166099999999998E-4</c:v>
                </c:pt>
                <c:pt idx="40330">
                  <c:v>-1.3898510000000001E-3</c:v>
                </c:pt>
                <c:pt idx="40331">
                  <c:v>5.4662770000000003E-3</c:v>
                </c:pt>
                <c:pt idx="40332">
                  <c:v>3.110444E-3</c:v>
                </c:pt>
                <c:pt idx="40333">
                  <c:v>2.1567660000000001E-3</c:v>
                </c:pt>
                <c:pt idx="40334">
                  <c:v>-1.425185E-3</c:v>
                </c:pt>
                <c:pt idx="40335">
                  <c:v>-2.5886099999999999E-4</c:v>
                </c:pt>
                <c:pt idx="40336">
                  <c:v>4.3574620000000003E-3</c:v>
                </c:pt>
                <c:pt idx="40337">
                  <c:v>1.543558E-3</c:v>
                </c:pt>
                <c:pt idx="40338">
                  <c:v>1.314792E-3</c:v>
                </c:pt>
                <c:pt idx="40339">
                  <c:v>-1.9793799999999999E-4</c:v>
                </c:pt>
                <c:pt idx="40340">
                  <c:v>9.935600000000001E-4</c:v>
                </c:pt>
                <c:pt idx="40341">
                  <c:v>-1.6907020000000001E-3</c:v>
                </c:pt>
                <c:pt idx="40342">
                  <c:v>7.6260100000000001E-4</c:v>
                </c:pt>
                <c:pt idx="40343">
                  <c:v>-1.0933550000000001E-3</c:v>
                </c:pt>
                <c:pt idx="40344">
                  <c:v>5.0533999999999996E-4</c:v>
                </c:pt>
                <c:pt idx="40345">
                  <c:v>-6.6441099999999999E-3</c:v>
                </c:pt>
                <c:pt idx="40346">
                  <c:v>-3.419821E-3</c:v>
                </c:pt>
                <c:pt idx="40347">
                  <c:v>-5.2845979999999997E-3</c:v>
                </c:pt>
                <c:pt idx="40348">
                  <c:v>-5.7139000000000001E-3</c:v>
                </c:pt>
                <c:pt idx="40349">
                  <c:v>-3.5222900000000002E-4</c:v>
                </c:pt>
                <c:pt idx="40350">
                  <c:v>-3.1663920000000001E-3</c:v>
                </c:pt>
                <c:pt idx="40351">
                  <c:v>-3.7418059999999999E-3</c:v>
                </c:pt>
                <c:pt idx="40352">
                  <c:v>2.860703E-3</c:v>
                </c:pt>
                <c:pt idx="40353">
                  <c:v>2.9388500000000002E-4</c:v>
                </c:pt>
                <c:pt idx="40354">
                  <c:v>2.6565600000000002E-4</c:v>
                </c:pt>
                <c:pt idx="40355">
                  <c:v>4.6748639999999999E-3</c:v>
                </c:pt>
                <c:pt idx="40356">
                  <c:v>3.4604620000000001E-3</c:v>
                </c:pt>
                <c:pt idx="40357">
                  <c:v>-1.4988060000000001E-3</c:v>
                </c:pt>
                <c:pt idx="40358">
                  <c:v>-9.0092700000000004E-4</c:v>
                </c:pt>
                <c:pt idx="40359">
                  <c:v>1.777551E-3</c:v>
                </c:pt>
                <c:pt idx="40360">
                  <c:v>6.0096599999999998E-4</c:v>
                </c:pt>
                <c:pt idx="40361">
                  <c:v>6.4900740000000002E-3</c:v>
                </c:pt>
                <c:pt idx="40362">
                  <c:v>4.11409E-4</c:v>
                </c:pt>
                <c:pt idx="40363">
                  <c:v>2.718991E-3</c:v>
                </c:pt>
                <c:pt idx="40364">
                  <c:v>1.2129739999999999E-3</c:v>
                </c:pt>
                <c:pt idx="40365">
                  <c:v>-3.5054119999999999E-3</c:v>
                </c:pt>
                <c:pt idx="40366">
                  <c:v>-3.1424230000000001E-3</c:v>
                </c:pt>
                <c:pt idx="40367">
                  <c:v>2.5553870000000001E-3</c:v>
                </c:pt>
                <c:pt idx="40368">
                  <c:v>-7.3388299999999995E-4</c:v>
                </c:pt>
                <c:pt idx="40369">
                  <c:v>-3.3142739999999999E-3</c:v>
                </c:pt>
                <c:pt idx="40370">
                  <c:v>-1.8460729999999999E-3</c:v>
                </c:pt>
                <c:pt idx="40371">
                  <c:v>6.1249399999999999E-4</c:v>
                </c:pt>
                <c:pt idx="40372">
                  <c:v>-2.6136599999999999E-3</c:v>
                </c:pt>
                <c:pt idx="40373">
                  <c:v>-1.1003569999999999E-3</c:v>
                </c:pt>
                <c:pt idx="40374">
                  <c:v>3.0006450000000001E-3</c:v>
                </c:pt>
                <c:pt idx="40375">
                  <c:v>-7.8532199999999997E-4</c:v>
                </c:pt>
                <c:pt idx="40376">
                  <c:v>-2.08814E-3</c:v>
                </c:pt>
                <c:pt idx="40377">
                  <c:v>-2.1837079999999999E-3</c:v>
                </c:pt>
                <c:pt idx="40378">
                  <c:v>1.7359330000000001E-3</c:v>
                </c:pt>
                <c:pt idx="40379">
                  <c:v>-5.906573E-3</c:v>
                </c:pt>
                <c:pt idx="40380">
                  <c:v>-1.7041039999999999E-3</c:v>
                </c:pt>
                <c:pt idx="40381">
                  <c:v>4.3128070000000001E-3</c:v>
                </c:pt>
                <c:pt idx="40382">
                  <c:v>-2.427654E-3</c:v>
                </c:pt>
                <c:pt idx="40383">
                  <c:v>1.446871E-3</c:v>
                </c:pt>
                <c:pt idx="40384">
                  <c:v>-2.7310960000000001E-3</c:v>
                </c:pt>
                <c:pt idx="40385">
                  <c:v>-1.8007920000000001E-3</c:v>
                </c:pt>
                <c:pt idx="40386">
                  <c:v>-4.2921790000000001E-3</c:v>
                </c:pt>
                <c:pt idx="40387">
                  <c:v>-2.4206750000000002E-3</c:v>
                </c:pt>
                <c:pt idx="40388">
                  <c:v>-2.99432E-3</c:v>
                </c:pt>
                <c:pt idx="40389">
                  <c:v>-4.2276750000000002E-3</c:v>
                </c:pt>
                <c:pt idx="40390">
                  <c:v>-1.25399E-3</c:v>
                </c:pt>
                <c:pt idx="40391">
                  <c:v>-4.0794480000000003E-3</c:v>
                </c:pt>
                <c:pt idx="40392">
                  <c:v>-2.3268220000000001E-3</c:v>
                </c:pt>
                <c:pt idx="40393">
                  <c:v>-5.7177929999999997E-3</c:v>
                </c:pt>
                <c:pt idx="40394">
                  <c:v>-2.1891049999999998E-3</c:v>
                </c:pt>
                <c:pt idx="40395">
                  <c:v>-1.8341060000000001E-3</c:v>
                </c:pt>
                <c:pt idx="40396">
                  <c:v>3.4434800000000001E-3</c:v>
                </c:pt>
                <c:pt idx="40397">
                  <c:v>1.2188640000000001E-3</c:v>
                </c:pt>
                <c:pt idx="40398">
                  <c:v>-4.6350300000000001E-3</c:v>
                </c:pt>
                <c:pt idx="40399">
                  <c:v>-1.0675439999999999E-3</c:v>
                </c:pt>
                <c:pt idx="40400">
                  <c:v>2.0595399999999999E-3</c:v>
                </c:pt>
                <c:pt idx="40401">
                  <c:v>2.7280700000000002E-4</c:v>
                </c:pt>
                <c:pt idx="40402">
                  <c:v>-3.3413689999999998E-3</c:v>
                </c:pt>
                <c:pt idx="40403">
                  <c:v>5.2364619999999999E-3</c:v>
                </c:pt>
                <c:pt idx="40404">
                  <c:v>4.190905E-3</c:v>
                </c:pt>
                <c:pt idx="40405">
                  <c:v>4.984072E-3</c:v>
                </c:pt>
                <c:pt idx="40406">
                  <c:v>3.1121370000000001E-3</c:v>
                </c:pt>
                <c:pt idx="40407">
                  <c:v>1.698609E-3</c:v>
                </c:pt>
                <c:pt idx="40408">
                  <c:v>1.172101E-3</c:v>
                </c:pt>
                <c:pt idx="40409">
                  <c:v>-1.659967E-3</c:v>
                </c:pt>
                <c:pt idx="40410">
                  <c:v>-3.301006E-3</c:v>
                </c:pt>
                <c:pt idx="40411">
                  <c:v>-3.5668449999999999E-3</c:v>
                </c:pt>
                <c:pt idx="40412">
                  <c:v>-5.3985669999999999E-3</c:v>
                </c:pt>
                <c:pt idx="40413">
                  <c:v>-8.0464060000000007E-3</c:v>
                </c:pt>
                <c:pt idx="40414">
                  <c:v>-4.3147860000000001E-3</c:v>
                </c:pt>
                <c:pt idx="40415">
                  <c:v>-6.340793E-3</c:v>
                </c:pt>
                <c:pt idx="40416">
                  <c:v>-5.4473029999999997E-3</c:v>
                </c:pt>
                <c:pt idx="40417">
                  <c:v>-4.3292590000000002E-3</c:v>
                </c:pt>
                <c:pt idx="40418">
                  <c:v>-7.204673E-3</c:v>
                </c:pt>
                <c:pt idx="40419">
                  <c:v>-6.0902839999999996E-3</c:v>
                </c:pt>
                <c:pt idx="40420">
                  <c:v>-7.191767E-3</c:v>
                </c:pt>
                <c:pt idx="40421">
                  <c:v>-4.2994249999999999E-3</c:v>
                </c:pt>
                <c:pt idx="40422">
                  <c:v>-5.3652220000000002E-3</c:v>
                </c:pt>
                <c:pt idx="40423">
                  <c:v>-1.0182943E-2</c:v>
                </c:pt>
                <c:pt idx="40424">
                  <c:v>-1.0054313E-2</c:v>
                </c:pt>
                <c:pt idx="40425">
                  <c:v>-4.4646419999999996E-3</c:v>
                </c:pt>
                <c:pt idx="40426">
                  <c:v>-3.9410649999999997E-3</c:v>
                </c:pt>
                <c:pt idx="40427">
                  <c:v>-4.3637629999999997E-3</c:v>
                </c:pt>
                <c:pt idx="40428">
                  <c:v>-7.6929809999999998E-3</c:v>
                </c:pt>
                <c:pt idx="40429">
                  <c:v>-7.6204799999999998E-3</c:v>
                </c:pt>
                <c:pt idx="40430">
                  <c:v>-5.983436E-3</c:v>
                </c:pt>
                <c:pt idx="40431">
                  <c:v>-8.3682970000000002E-3</c:v>
                </c:pt>
                <c:pt idx="40432">
                  <c:v>-1.2180345E-2</c:v>
                </c:pt>
                <c:pt idx="40433">
                  <c:v>-1.1476205999999999E-2</c:v>
                </c:pt>
                <c:pt idx="40434">
                  <c:v>-9.5323330000000005E-3</c:v>
                </c:pt>
                <c:pt idx="40435">
                  <c:v>-9.6331339999999998E-3</c:v>
                </c:pt>
                <c:pt idx="40436">
                  <c:v>-1.1908538999999999E-2</c:v>
                </c:pt>
                <c:pt idx="40437">
                  <c:v>-1.4677874E-2</c:v>
                </c:pt>
                <c:pt idx="40438">
                  <c:v>-1.3374522999999999E-2</c:v>
                </c:pt>
                <c:pt idx="40439">
                  <c:v>-1.4849059E-2</c:v>
                </c:pt>
                <c:pt idx="40440">
                  <c:v>-1.3519343E-2</c:v>
                </c:pt>
                <c:pt idx="40441">
                  <c:v>-1.4309025E-2</c:v>
                </c:pt>
                <c:pt idx="40442">
                  <c:v>-9.8982979999999998E-3</c:v>
                </c:pt>
                <c:pt idx="40443">
                  <c:v>-1.2996824000000001E-2</c:v>
                </c:pt>
                <c:pt idx="40444">
                  <c:v>-1.6595021000000001E-2</c:v>
                </c:pt>
                <c:pt idx="40445">
                  <c:v>-1.2936675999999999E-2</c:v>
                </c:pt>
                <c:pt idx="40446">
                  <c:v>-1.3458123000000001E-2</c:v>
                </c:pt>
                <c:pt idx="40447">
                  <c:v>-1.7985605000000002E-2</c:v>
                </c:pt>
                <c:pt idx="40448">
                  <c:v>-1.9734237000000002E-2</c:v>
                </c:pt>
                <c:pt idx="40449">
                  <c:v>-1.6990812000000001E-2</c:v>
                </c:pt>
                <c:pt idx="40450">
                  <c:v>-1.1782736E-2</c:v>
                </c:pt>
                <c:pt idx="40451">
                  <c:v>-1.6018485999999998E-2</c:v>
                </c:pt>
                <c:pt idx="40452">
                  <c:v>-2.2249748999999999E-2</c:v>
                </c:pt>
                <c:pt idx="40453">
                  <c:v>-2.2028675000000001E-2</c:v>
                </c:pt>
                <c:pt idx="40454">
                  <c:v>-1.8648593000000002E-2</c:v>
                </c:pt>
                <c:pt idx="40455">
                  <c:v>-1.8064449E-2</c:v>
                </c:pt>
                <c:pt idx="40456">
                  <c:v>-2.4213953E-2</c:v>
                </c:pt>
                <c:pt idx="40457">
                  <c:v>-2.4587846999999999E-2</c:v>
                </c:pt>
                <c:pt idx="40458">
                  <c:v>-2.4038172999999999E-2</c:v>
                </c:pt>
                <c:pt idx="40459">
                  <c:v>-2.4447475999999999E-2</c:v>
                </c:pt>
                <c:pt idx="40460">
                  <c:v>-3.0622017000000001E-2</c:v>
                </c:pt>
                <c:pt idx="40461">
                  <c:v>-2.9341921E-2</c:v>
                </c:pt>
                <c:pt idx="40462">
                  <c:v>-2.6980760999999999E-2</c:v>
                </c:pt>
                <c:pt idx="40463">
                  <c:v>-3.0742735E-2</c:v>
                </c:pt>
                <c:pt idx="40464">
                  <c:v>-2.5377528999999999E-2</c:v>
                </c:pt>
                <c:pt idx="40465">
                  <c:v>-2.6781798999999998E-2</c:v>
                </c:pt>
                <c:pt idx="40466">
                  <c:v>-2.7413501999999999E-2</c:v>
                </c:pt>
                <c:pt idx="40467">
                  <c:v>-2.9375218000000002E-2</c:v>
                </c:pt>
                <c:pt idx="40468">
                  <c:v>-2.8953373000000001E-2</c:v>
                </c:pt>
                <c:pt idx="40469">
                  <c:v>-2.7948412999999998E-2</c:v>
                </c:pt>
                <c:pt idx="40470">
                  <c:v>-3.1016908999999999E-2</c:v>
                </c:pt>
                <c:pt idx="40471">
                  <c:v>-3.2628771000000001E-2</c:v>
                </c:pt>
                <c:pt idx="40472">
                  <c:v>-3.4898846999999997E-2</c:v>
                </c:pt>
                <c:pt idx="40473">
                  <c:v>-2.9917665E-2</c:v>
                </c:pt>
                <c:pt idx="40474">
                  <c:v>-3.0349627000000001E-2</c:v>
                </c:pt>
                <c:pt idx="40475">
                  <c:v>-3.0607763999999999E-2</c:v>
                </c:pt>
                <c:pt idx="40476">
                  <c:v>-3.5311174000000001E-2</c:v>
                </c:pt>
                <c:pt idx="40477">
                  <c:v>-3.5098311E-2</c:v>
                </c:pt>
                <c:pt idx="40478">
                  <c:v>-3.6012042000000001E-2</c:v>
                </c:pt>
                <c:pt idx="40479">
                  <c:v>-3.6704879000000003E-2</c:v>
                </c:pt>
                <c:pt idx="40480">
                  <c:v>-3.5088072999999997E-2</c:v>
                </c:pt>
                <c:pt idx="40481">
                  <c:v>-4.1104848999999999E-2</c:v>
                </c:pt>
                <c:pt idx="40482">
                  <c:v>-4.0052101E-2</c:v>
                </c:pt>
                <c:pt idx="40483">
                  <c:v>-3.9227352E-2</c:v>
                </c:pt>
                <c:pt idx="40484">
                  <c:v>-4.5396565999999999E-2</c:v>
                </c:pt>
                <c:pt idx="40485">
                  <c:v>-4.6884090000000003E-2</c:v>
                </c:pt>
                <c:pt idx="40486">
                  <c:v>-4.6365306000000002E-2</c:v>
                </c:pt>
                <c:pt idx="40487">
                  <c:v>-4.6182036000000003E-2</c:v>
                </c:pt>
                <c:pt idx="40488">
                  <c:v>-4.6555143E-2</c:v>
                </c:pt>
                <c:pt idx="40489">
                  <c:v>-5.2137232999999998E-2</c:v>
                </c:pt>
                <c:pt idx="40490">
                  <c:v>-4.8149414000000001E-2</c:v>
                </c:pt>
                <c:pt idx="40491">
                  <c:v>-4.9894768999999999E-2</c:v>
                </c:pt>
                <c:pt idx="40492">
                  <c:v>-4.8655070000000002E-2</c:v>
                </c:pt>
                <c:pt idx="40493">
                  <c:v>-4.8162594000000003E-2</c:v>
                </c:pt>
                <c:pt idx="40494">
                  <c:v>-5.2531511000000003E-2</c:v>
                </c:pt>
                <c:pt idx="40495">
                  <c:v>-5.6684162000000003E-2</c:v>
                </c:pt>
                <c:pt idx="40496">
                  <c:v>-5.4274268000000001E-2</c:v>
                </c:pt>
                <c:pt idx="40497">
                  <c:v>-5.4085324999999997E-2</c:v>
                </c:pt>
                <c:pt idx="40498">
                  <c:v>-5.7634786E-2</c:v>
                </c:pt>
                <c:pt idx="40499">
                  <c:v>-5.2753030999999999E-2</c:v>
                </c:pt>
                <c:pt idx="40500">
                  <c:v>-5.3789269000000001E-2</c:v>
                </c:pt>
                <c:pt idx="40501">
                  <c:v>-6.0360570000000002E-2</c:v>
                </c:pt>
                <c:pt idx="40502">
                  <c:v>-6.0814108999999998E-2</c:v>
                </c:pt>
                <c:pt idx="40503">
                  <c:v>-6.2755122999999996E-2</c:v>
                </c:pt>
                <c:pt idx="40504">
                  <c:v>-6.4816139999999994E-2</c:v>
                </c:pt>
                <c:pt idx="40505">
                  <c:v>-6.7169800000000002E-2</c:v>
                </c:pt>
                <c:pt idx="40506">
                  <c:v>-6.5914385000000006E-2</c:v>
                </c:pt>
                <c:pt idx="40507">
                  <c:v>-7.2166949999999994E-2</c:v>
                </c:pt>
                <c:pt idx="40508">
                  <c:v>-7.1126990000000001E-2</c:v>
                </c:pt>
                <c:pt idx="40509">
                  <c:v>-7.1726933000000007E-2</c:v>
                </c:pt>
                <c:pt idx="40510">
                  <c:v>-7.7865787000000006E-2</c:v>
                </c:pt>
                <c:pt idx="40511">
                  <c:v>-8.0005608000000006E-2</c:v>
                </c:pt>
                <c:pt idx="40512">
                  <c:v>-7.6913415999999998E-2</c:v>
                </c:pt>
                <c:pt idx="40513">
                  <c:v>-7.6528728000000004E-2</c:v>
                </c:pt>
                <c:pt idx="40514">
                  <c:v>-8.1288859000000005E-2</c:v>
                </c:pt>
                <c:pt idx="40515">
                  <c:v>-8.4736638000000003E-2</c:v>
                </c:pt>
                <c:pt idx="40516">
                  <c:v>-8.1118203999999999E-2</c:v>
                </c:pt>
                <c:pt idx="40517">
                  <c:v>-8.3844848E-2</c:v>
                </c:pt>
                <c:pt idx="40518">
                  <c:v>-8.5059516000000002E-2</c:v>
                </c:pt>
                <c:pt idx="40519">
                  <c:v>-8.5227832000000003E-2</c:v>
                </c:pt>
                <c:pt idx="40520">
                  <c:v>-8.6486175999999998E-2</c:v>
                </c:pt>
                <c:pt idx="40521">
                  <c:v>-8.8138833999999999E-2</c:v>
                </c:pt>
                <c:pt idx="40522">
                  <c:v>-8.8294365E-2</c:v>
                </c:pt>
                <c:pt idx="40523">
                  <c:v>-8.5978545000000003E-2</c:v>
                </c:pt>
                <c:pt idx="40524">
                  <c:v>-9.0955994999999998E-2</c:v>
                </c:pt>
                <c:pt idx="40525">
                  <c:v>-8.8603497000000003E-2</c:v>
                </c:pt>
                <c:pt idx="40526">
                  <c:v>-9.2964426000000003E-2</c:v>
                </c:pt>
                <c:pt idx="40527">
                  <c:v>-9.5964334999999998E-2</c:v>
                </c:pt>
                <c:pt idx="40528">
                  <c:v>-9.5530502000000003E-2</c:v>
                </c:pt>
                <c:pt idx="40529">
                  <c:v>-9.7368732E-2</c:v>
                </c:pt>
                <c:pt idx="40530">
                  <c:v>-9.6351935999999999E-2</c:v>
                </c:pt>
                <c:pt idx="40531">
                  <c:v>-9.8286569000000004E-2</c:v>
                </c:pt>
                <c:pt idx="40532">
                  <c:v>-0.10256227900000001</c:v>
                </c:pt>
                <c:pt idx="40533">
                  <c:v>-0.10337966699999999</c:v>
                </c:pt>
                <c:pt idx="40534">
                  <c:v>-0.103237726</c:v>
                </c:pt>
                <c:pt idx="40535">
                  <c:v>-0.10326854100000001</c:v>
                </c:pt>
                <c:pt idx="40536">
                  <c:v>-0.10883667299999999</c:v>
                </c:pt>
                <c:pt idx="40537">
                  <c:v>-0.10859627299999999</c:v>
                </c:pt>
                <c:pt idx="40538">
                  <c:v>-0.107430071</c:v>
                </c:pt>
                <c:pt idx="40539">
                  <c:v>-0.107714236</c:v>
                </c:pt>
                <c:pt idx="40540">
                  <c:v>-0.10924289399999999</c:v>
                </c:pt>
                <c:pt idx="40541">
                  <c:v>-0.111272886</c:v>
                </c:pt>
                <c:pt idx="40542">
                  <c:v>-0.111944005</c:v>
                </c:pt>
                <c:pt idx="40543">
                  <c:v>-0.110722758</c:v>
                </c:pt>
                <c:pt idx="40544">
                  <c:v>-0.109652966</c:v>
                </c:pt>
                <c:pt idx="40545">
                  <c:v>-0.111264795</c:v>
                </c:pt>
                <c:pt idx="40546">
                  <c:v>-0.11530827</c:v>
                </c:pt>
                <c:pt idx="40547">
                  <c:v>-0.1191765</c:v>
                </c:pt>
                <c:pt idx="40548">
                  <c:v>-0.112827264</c:v>
                </c:pt>
                <c:pt idx="40549">
                  <c:v>-0.11487702299999999</c:v>
                </c:pt>
                <c:pt idx="40550">
                  <c:v>-0.117888786</c:v>
                </c:pt>
                <c:pt idx="40551">
                  <c:v>-0.118770406</c:v>
                </c:pt>
                <c:pt idx="40552">
                  <c:v>-0.11558259999999999</c:v>
                </c:pt>
                <c:pt idx="40553">
                  <c:v>-0.119217157</c:v>
                </c:pt>
                <c:pt idx="40554">
                  <c:v>-0.12540873899999999</c:v>
                </c:pt>
                <c:pt idx="40555">
                  <c:v>-0.12610110599999999</c:v>
                </c:pt>
                <c:pt idx="40556">
                  <c:v>-0.12614424499999999</c:v>
                </c:pt>
                <c:pt idx="40557">
                  <c:v>-0.128244415</c:v>
                </c:pt>
                <c:pt idx="40558">
                  <c:v>-0.13626612699999999</c:v>
                </c:pt>
                <c:pt idx="40559">
                  <c:v>-0.136185899</c:v>
                </c:pt>
                <c:pt idx="40560">
                  <c:v>-0.136069253</c:v>
                </c:pt>
                <c:pt idx="40561">
                  <c:v>-0.14203126699999999</c:v>
                </c:pt>
                <c:pt idx="40562">
                  <c:v>-0.149007693</c:v>
                </c:pt>
                <c:pt idx="40563">
                  <c:v>-0.14624612000000001</c:v>
                </c:pt>
                <c:pt idx="40564">
                  <c:v>-0.15101957299999999</c:v>
                </c:pt>
                <c:pt idx="40565">
                  <c:v>-0.15301951799999999</c:v>
                </c:pt>
                <c:pt idx="40566">
                  <c:v>-0.15398436800000001</c:v>
                </c:pt>
                <c:pt idx="40567">
                  <c:v>-0.15583233499999999</c:v>
                </c:pt>
                <c:pt idx="40568">
                  <c:v>-0.157561272</c:v>
                </c:pt>
                <c:pt idx="40569">
                  <c:v>-0.15950071800000001</c:v>
                </c:pt>
                <c:pt idx="40570">
                  <c:v>-0.160463989</c:v>
                </c:pt>
                <c:pt idx="40571">
                  <c:v>-0.15880610000000001</c:v>
                </c:pt>
                <c:pt idx="40572">
                  <c:v>-0.16228126000000001</c:v>
                </c:pt>
                <c:pt idx="40573">
                  <c:v>-0.162806004</c:v>
                </c:pt>
                <c:pt idx="40574">
                  <c:v>-0.166288882</c:v>
                </c:pt>
                <c:pt idx="40575">
                  <c:v>-0.16602952800000001</c:v>
                </c:pt>
                <c:pt idx="40576">
                  <c:v>-0.164463058</c:v>
                </c:pt>
                <c:pt idx="40577">
                  <c:v>-0.16837263099999999</c:v>
                </c:pt>
                <c:pt idx="40578">
                  <c:v>-0.17033484600000001</c:v>
                </c:pt>
                <c:pt idx="40579">
                  <c:v>-0.17118976999999999</c:v>
                </c:pt>
                <c:pt idx="40580">
                  <c:v>-0.16998255300000001</c:v>
                </c:pt>
                <c:pt idx="40581">
                  <c:v>-0.17085544799999999</c:v>
                </c:pt>
                <c:pt idx="40582">
                  <c:v>-0.17041975300000001</c:v>
                </c:pt>
                <c:pt idx="40583">
                  <c:v>-0.17128069700000001</c:v>
                </c:pt>
                <c:pt idx="40584">
                  <c:v>-0.17696361199999999</c:v>
                </c:pt>
                <c:pt idx="40585">
                  <c:v>-0.175070584</c:v>
                </c:pt>
                <c:pt idx="40586">
                  <c:v>-0.17450411599999999</c:v>
                </c:pt>
                <c:pt idx="40587">
                  <c:v>-0.17324070599999999</c:v>
                </c:pt>
                <c:pt idx="40588">
                  <c:v>-0.17381940800000001</c:v>
                </c:pt>
                <c:pt idx="40589">
                  <c:v>-0.17620465199999999</c:v>
                </c:pt>
                <c:pt idx="40590">
                  <c:v>-0.17703449700000001</c:v>
                </c:pt>
                <c:pt idx="40591">
                  <c:v>-0.17413461199999999</c:v>
                </c:pt>
                <c:pt idx="40592">
                  <c:v>-0.17755810899999999</c:v>
                </c:pt>
                <c:pt idx="40593">
                  <c:v>-0.17540992799999999</c:v>
                </c:pt>
                <c:pt idx="40594">
                  <c:v>-0.174563304</c:v>
                </c:pt>
                <c:pt idx="40595">
                  <c:v>-0.16899867399999999</c:v>
                </c:pt>
                <c:pt idx="40596">
                  <c:v>-0.17503526799999999</c:v>
                </c:pt>
                <c:pt idx="40597">
                  <c:v>-0.17557995000000001</c:v>
                </c:pt>
                <c:pt idx="40598">
                  <c:v>-0.173221186</c:v>
                </c:pt>
                <c:pt idx="40599">
                  <c:v>-0.17413519299999999</c:v>
                </c:pt>
                <c:pt idx="40600">
                  <c:v>-0.17669261999999999</c:v>
                </c:pt>
                <c:pt idx="40601">
                  <c:v>-0.17378565700000001</c:v>
                </c:pt>
                <c:pt idx="40602">
                  <c:v>-0.178141519</c:v>
                </c:pt>
                <c:pt idx="40603">
                  <c:v>-0.17784299000000001</c:v>
                </c:pt>
                <c:pt idx="40604">
                  <c:v>-0.17747653999999999</c:v>
                </c:pt>
                <c:pt idx="40605">
                  <c:v>-0.178640202</c:v>
                </c:pt>
                <c:pt idx="40606">
                  <c:v>-0.18397264199999999</c:v>
                </c:pt>
                <c:pt idx="40607">
                  <c:v>-0.184641585</c:v>
                </c:pt>
                <c:pt idx="40608">
                  <c:v>-0.18871648599999999</c:v>
                </c:pt>
                <c:pt idx="40609">
                  <c:v>-0.18951870500000001</c:v>
                </c:pt>
                <c:pt idx="40610">
                  <c:v>-0.19264499800000001</c:v>
                </c:pt>
                <c:pt idx="40611">
                  <c:v>-0.19119703800000001</c:v>
                </c:pt>
                <c:pt idx="40612">
                  <c:v>-0.19510228900000001</c:v>
                </c:pt>
                <c:pt idx="40613">
                  <c:v>-0.19686473900000001</c:v>
                </c:pt>
                <c:pt idx="40614">
                  <c:v>-0.20400175500000001</c:v>
                </c:pt>
                <c:pt idx="40615">
                  <c:v>-0.20382660599999999</c:v>
                </c:pt>
                <c:pt idx="40616">
                  <c:v>-0.208304182</c:v>
                </c:pt>
                <c:pt idx="40617">
                  <c:v>-0.212945998</c:v>
                </c:pt>
                <c:pt idx="40618">
                  <c:v>-0.21859669700000001</c:v>
                </c:pt>
                <c:pt idx="40619">
                  <c:v>-0.21714063</c:v>
                </c:pt>
                <c:pt idx="40620">
                  <c:v>-0.22182325999999999</c:v>
                </c:pt>
                <c:pt idx="40621">
                  <c:v>-0.22532576300000001</c:v>
                </c:pt>
                <c:pt idx="40622">
                  <c:v>-0.231345564</c:v>
                </c:pt>
                <c:pt idx="40623">
                  <c:v>-0.23267030699999999</c:v>
                </c:pt>
                <c:pt idx="40624">
                  <c:v>-0.23575611399999999</c:v>
                </c:pt>
                <c:pt idx="40625">
                  <c:v>-0.23889458199999999</c:v>
                </c:pt>
                <c:pt idx="40626">
                  <c:v>-0.24061498000000001</c:v>
                </c:pt>
                <c:pt idx="40627">
                  <c:v>-0.24078628399999999</c:v>
                </c:pt>
                <c:pt idx="40628">
                  <c:v>-0.24602951100000001</c:v>
                </c:pt>
                <c:pt idx="40629">
                  <c:v>-0.24777966700000001</c:v>
                </c:pt>
                <c:pt idx="40630">
                  <c:v>-0.247623861</c:v>
                </c:pt>
                <c:pt idx="40631">
                  <c:v>-0.252384424</c:v>
                </c:pt>
                <c:pt idx="40632">
                  <c:v>-0.25139266300000002</c:v>
                </c:pt>
                <c:pt idx="40633">
                  <c:v>-0.25457942500000003</c:v>
                </c:pt>
                <c:pt idx="40634">
                  <c:v>-0.256248951</c:v>
                </c:pt>
                <c:pt idx="40635">
                  <c:v>-0.25608059799999999</c:v>
                </c:pt>
                <c:pt idx="40636">
                  <c:v>-0.253827572</c:v>
                </c:pt>
                <c:pt idx="40637">
                  <c:v>-0.25526648800000001</c:v>
                </c:pt>
                <c:pt idx="40638">
                  <c:v>-0.25962740200000001</c:v>
                </c:pt>
                <c:pt idx="40639">
                  <c:v>-0.25650513200000002</c:v>
                </c:pt>
                <c:pt idx="40640">
                  <c:v>-0.25668728400000002</c:v>
                </c:pt>
                <c:pt idx="40641">
                  <c:v>-0.25878691700000001</c:v>
                </c:pt>
                <c:pt idx="40642">
                  <c:v>-0.26003804800000002</c:v>
                </c:pt>
                <c:pt idx="40643">
                  <c:v>-0.259191334</c:v>
                </c:pt>
                <c:pt idx="40644">
                  <c:v>-0.260340244</c:v>
                </c:pt>
                <c:pt idx="40645">
                  <c:v>-0.26190453800000002</c:v>
                </c:pt>
                <c:pt idx="40646">
                  <c:v>-0.25941473199999998</c:v>
                </c:pt>
                <c:pt idx="40647">
                  <c:v>-0.26318603800000001</c:v>
                </c:pt>
                <c:pt idx="40648">
                  <c:v>-0.26520073399999999</c:v>
                </c:pt>
                <c:pt idx="40649">
                  <c:v>-0.26114097200000003</c:v>
                </c:pt>
                <c:pt idx="40650">
                  <c:v>-0.26393222799999999</c:v>
                </c:pt>
                <c:pt idx="40651">
                  <c:v>-0.26591208599999999</c:v>
                </c:pt>
                <c:pt idx="40652">
                  <c:v>-0.26533442699999998</c:v>
                </c:pt>
                <c:pt idx="40653">
                  <c:v>-0.269322693</c:v>
                </c:pt>
                <c:pt idx="40654">
                  <c:v>-0.266221702</c:v>
                </c:pt>
                <c:pt idx="40655">
                  <c:v>-0.27043488599999999</c:v>
                </c:pt>
                <c:pt idx="40656">
                  <c:v>-0.27097818299999998</c:v>
                </c:pt>
                <c:pt idx="40657">
                  <c:v>-0.27300876400000001</c:v>
                </c:pt>
                <c:pt idx="40658">
                  <c:v>-0.27388894600000002</c:v>
                </c:pt>
                <c:pt idx="40659">
                  <c:v>-0.27155214500000002</c:v>
                </c:pt>
                <c:pt idx="40660">
                  <c:v>-0.27476310700000001</c:v>
                </c:pt>
                <c:pt idx="40661">
                  <c:v>-0.27484524300000002</c:v>
                </c:pt>
                <c:pt idx="40662">
                  <c:v>-0.27540344</c:v>
                </c:pt>
                <c:pt idx="40663">
                  <c:v>-0.27728548600000003</c:v>
                </c:pt>
                <c:pt idx="40664">
                  <c:v>-0.27990204099999999</c:v>
                </c:pt>
                <c:pt idx="40665">
                  <c:v>-0.28008571300000001</c:v>
                </c:pt>
                <c:pt idx="40666">
                  <c:v>-0.28204926800000002</c:v>
                </c:pt>
                <c:pt idx="40667">
                  <c:v>-0.28483501100000003</c:v>
                </c:pt>
                <c:pt idx="40668">
                  <c:v>-0.28708884099999998</c:v>
                </c:pt>
                <c:pt idx="40669">
                  <c:v>-0.28673452100000002</c:v>
                </c:pt>
                <c:pt idx="40670">
                  <c:v>-0.29042327400000001</c:v>
                </c:pt>
                <c:pt idx="40671">
                  <c:v>-0.29069361100000002</c:v>
                </c:pt>
                <c:pt idx="40672">
                  <c:v>-0.29189655199999998</c:v>
                </c:pt>
                <c:pt idx="40673">
                  <c:v>-0.295263946</c:v>
                </c:pt>
                <c:pt idx="40674">
                  <c:v>-0.29489776499999998</c:v>
                </c:pt>
                <c:pt idx="40675">
                  <c:v>-0.29675102199999998</c:v>
                </c:pt>
                <c:pt idx="40676">
                  <c:v>-0.302082658</c:v>
                </c:pt>
                <c:pt idx="40677">
                  <c:v>-0.30711129300000001</c:v>
                </c:pt>
                <c:pt idx="40678">
                  <c:v>-0.30167231</c:v>
                </c:pt>
                <c:pt idx="40679">
                  <c:v>-0.30742570800000002</c:v>
                </c:pt>
                <c:pt idx="40680">
                  <c:v>-0.30944782500000001</c:v>
                </c:pt>
                <c:pt idx="40681">
                  <c:v>-0.306023926</c:v>
                </c:pt>
                <c:pt idx="40682">
                  <c:v>-0.31124344500000001</c:v>
                </c:pt>
                <c:pt idx="40683">
                  <c:v>-0.31114825600000001</c:v>
                </c:pt>
                <c:pt idx="40684">
                  <c:v>-0.31570437600000001</c:v>
                </c:pt>
                <c:pt idx="40685">
                  <c:v>-0.31855821600000001</c:v>
                </c:pt>
                <c:pt idx="40686">
                  <c:v>-0.316838324</c:v>
                </c:pt>
                <c:pt idx="40687">
                  <c:v>-0.322159588</c:v>
                </c:pt>
                <c:pt idx="40688">
                  <c:v>-0.32285228399999999</c:v>
                </c:pt>
                <c:pt idx="40689">
                  <c:v>-0.32301792499999998</c:v>
                </c:pt>
                <c:pt idx="40690">
                  <c:v>-0.32218798999999998</c:v>
                </c:pt>
                <c:pt idx="40691">
                  <c:v>-0.32287281800000001</c:v>
                </c:pt>
                <c:pt idx="40692">
                  <c:v>-0.325235575</c:v>
                </c:pt>
                <c:pt idx="40693">
                  <c:v>-0.32486909600000002</c:v>
                </c:pt>
                <c:pt idx="40694">
                  <c:v>-0.321299642</c:v>
                </c:pt>
                <c:pt idx="40695">
                  <c:v>-0.32535439700000002</c:v>
                </c:pt>
                <c:pt idx="40696">
                  <c:v>-0.32721942700000001</c:v>
                </c:pt>
                <c:pt idx="40697">
                  <c:v>-0.32440903799999998</c:v>
                </c:pt>
                <c:pt idx="40698">
                  <c:v>-0.32616752399999999</c:v>
                </c:pt>
                <c:pt idx="40699">
                  <c:v>-0.33078867200000001</c:v>
                </c:pt>
                <c:pt idx="40700">
                  <c:v>-0.33092156099999998</c:v>
                </c:pt>
                <c:pt idx="40701">
                  <c:v>-0.32969218500000003</c:v>
                </c:pt>
                <c:pt idx="40702">
                  <c:v>-0.33559402799999999</c:v>
                </c:pt>
                <c:pt idx="40703">
                  <c:v>-0.33151027599999999</c:v>
                </c:pt>
                <c:pt idx="40704">
                  <c:v>-0.33478704100000001</c:v>
                </c:pt>
                <c:pt idx="40705">
                  <c:v>-0.33184260100000001</c:v>
                </c:pt>
                <c:pt idx="40706">
                  <c:v>-0.33328950400000001</c:v>
                </c:pt>
                <c:pt idx="40707">
                  <c:v>-0.33423691999999999</c:v>
                </c:pt>
                <c:pt idx="40708">
                  <c:v>-0.340099871</c:v>
                </c:pt>
                <c:pt idx="40709">
                  <c:v>-0.34042462699999998</c:v>
                </c:pt>
                <c:pt idx="40710">
                  <c:v>-0.33965686</c:v>
                </c:pt>
                <c:pt idx="40711">
                  <c:v>-0.33626341799999998</c:v>
                </c:pt>
                <c:pt idx="40712">
                  <c:v>-0.339211553</c:v>
                </c:pt>
                <c:pt idx="40713">
                  <c:v>-0.344308436</c:v>
                </c:pt>
                <c:pt idx="40714">
                  <c:v>-0.33979171499999999</c:v>
                </c:pt>
                <c:pt idx="40715">
                  <c:v>-0.34096491299999998</c:v>
                </c:pt>
                <c:pt idx="40716">
                  <c:v>-0.34390771399999998</c:v>
                </c:pt>
                <c:pt idx="40717">
                  <c:v>-0.34267157300000001</c:v>
                </c:pt>
                <c:pt idx="40718">
                  <c:v>-0.34450382000000002</c:v>
                </c:pt>
                <c:pt idx="40719">
                  <c:v>-0.34458064999999999</c:v>
                </c:pt>
                <c:pt idx="40720">
                  <c:v>-0.33947697300000002</c:v>
                </c:pt>
                <c:pt idx="40721">
                  <c:v>-0.34295797300000003</c:v>
                </c:pt>
                <c:pt idx="40722">
                  <c:v>-0.34474360900000001</c:v>
                </c:pt>
                <c:pt idx="40723">
                  <c:v>-0.34461030399999998</c:v>
                </c:pt>
                <c:pt idx="40724">
                  <c:v>-0.34341028299999998</c:v>
                </c:pt>
                <c:pt idx="40725">
                  <c:v>-0.34705075600000002</c:v>
                </c:pt>
                <c:pt idx="40726">
                  <c:v>-0.34362938999999998</c:v>
                </c:pt>
                <c:pt idx="40727">
                  <c:v>-0.34424185800000001</c:v>
                </c:pt>
                <c:pt idx="40728">
                  <c:v>-0.34418246200000002</c:v>
                </c:pt>
                <c:pt idx="40729">
                  <c:v>-0.34778434000000003</c:v>
                </c:pt>
                <c:pt idx="40730">
                  <c:v>-0.34915694600000002</c:v>
                </c:pt>
                <c:pt idx="40731">
                  <c:v>-0.34872302399999999</c:v>
                </c:pt>
                <c:pt idx="40732">
                  <c:v>-0.34970998800000003</c:v>
                </c:pt>
                <c:pt idx="40733">
                  <c:v>-0.35006600599999999</c:v>
                </c:pt>
                <c:pt idx="40734">
                  <c:v>-0.34755224000000001</c:v>
                </c:pt>
                <c:pt idx="40735">
                  <c:v>-0.34777533999999999</c:v>
                </c:pt>
                <c:pt idx="40736">
                  <c:v>-0.34544533500000002</c:v>
                </c:pt>
                <c:pt idx="40737">
                  <c:v>-0.34491562799999997</c:v>
                </c:pt>
                <c:pt idx="40738">
                  <c:v>-0.346763074</c:v>
                </c:pt>
                <c:pt idx="40739">
                  <c:v>-0.35358694200000002</c:v>
                </c:pt>
                <c:pt idx="40740">
                  <c:v>-0.35194110899999997</c:v>
                </c:pt>
                <c:pt idx="40741">
                  <c:v>-0.34900057299999998</c:v>
                </c:pt>
                <c:pt idx="40742">
                  <c:v>-0.35112312400000001</c:v>
                </c:pt>
                <c:pt idx="40743">
                  <c:v>-0.355023861</c:v>
                </c:pt>
                <c:pt idx="40744">
                  <c:v>-0.35246217299999999</c:v>
                </c:pt>
                <c:pt idx="40745">
                  <c:v>-0.35338607399999999</c:v>
                </c:pt>
                <c:pt idx="40746">
                  <c:v>-0.35434907700000001</c:v>
                </c:pt>
                <c:pt idx="40747">
                  <c:v>-0.354603797</c:v>
                </c:pt>
                <c:pt idx="40748">
                  <c:v>-0.35343626099999997</c:v>
                </c:pt>
                <c:pt idx="40749">
                  <c:v>-0.353085816</c:v>
                </c:pt>
                <c:pt idx="40750">
                  <c:v>-0.355023533</c:v>
                </c:pt>
                <c:pt idx="40751">
                  <c:v>-0.35630509300000002</c:v>
                </c:pt>
                <c:pt idx="40752">
                  <c:v>-0.35938024499999999</c:v>
                </c:pt>
                <c:pt idx="40753">
                  <c:v>-0.361007988</c:v>
                </c:pt>
                <c:pt idx="40754">
                  <c:v>-0.35607236599999997</c:v>
                </c:pt>
                <c:pt idx="40755">
                  <c:v>-0.35541361599999999</c:v>
                </c:pt>
                <c:pt idx="40756">
                  <c:v>-0.35899102700000002</c:v>
                </c:pt>
                <c:pt idx="40757">
                  <c:v>-0.35770127200000001</c:v>
                </c:pt>
                <c:pt idx="40758">
                  <c:v>-0.35991728299999998</c:v>
                </c:pt>
                <c:pt idx="40759">
                  <c:v>-0.35692507000000001</c:v>
                </c:pt>
                <c:pt idx="40760">
                  <c:v>-0.362751514</c:v>
                </c:pt>
                <c:pt idx="40761">
                  <c:v>-0.35645991599999999</c:v>
                </c:pt>
                <c:pt idx="40762">
                  <c:v>-0.35894385000000001</c:v>
                </c:pt>
                <c:pt idx="40763">
                  <c:v>-0.36299073700000001</c:v>
                </c:pt>
                <c:pt idx="40764">
                  <c:v>-0.36508902900000001</c:v>
                </c:pt>
                <c:pt idx="40765">
                  <c:v>-0.36120796199999999</c:v>
                </c:pt>
                <c:pt idx="40766">
                  <c:v>-0.36052566800000002</c:v>
                </c:pt>
                <c:pt idx="40767">
                  <c:v>-0.36007168899999997</c:v>
                </c:pt>
                <c:pt idx="40768">
                  <c:v>-0.36234787099999999</c:v>
                </c:pt>
                <c:pt idx="40769">
                  <c:v>-0.36233079400000001</c:v>
                </c:pt>
                <c:pt idx="40770">
                  <c:v>-0.355363965</c:v>
                </c:pt>
                <c:pt idx="40771">
                  <c:v>-0.358613878</c:v>
                </c:pt>
                <c:pt idx="40772">
                  <c:v>-0.362389982</c:v>
                </c:pt>
                <c:pt idx="40773">
                  <c:v>-0.369054347</c:v>
                </c:pt>
                <c:pt idx="40774">
                  <c:v>-0.35811141099999999</c:v>
                </c:pt>
                <c:pt idx="40775">
                  <c:v>-0.356237203</c:v>
                </c:pt>
                <c:pt idx="40776">
                  <c:v>-0.35551628499999999</c:v>
                </c:pt>
                <c:pt idx="40777">
                  <c:v>-0.36609682399999999</c:v>
                </c:pt>
                <c:pt idx="40778">
                  <c:v>-0.36898741099999999</c:v>
                </c:pt>
                <c:pt idx="40779">
                  <c:v>-0.36219921700000002</c:v>
                </c:pt>
                <c:pt idx="40780">
                  <c:v>-0.361003727</c:v>
                </c:pt>
                <c:pt idx="40781">
                  <c:v>-0.36670535799999998</c:v>
                </c:pt>
                <c:pt idx="40782">
                  <c:v>-0.36987879899999998</c:v>
                </c:pt>
                <c:pt idx="40783">
                  <c:v>-0.36401242</c:v>
                </c:pt>
                <c:pt idx="40784">
                  <c:v>-0.366104335</c:v>
                </c:pt>
                <c:pt idx="40785">
                  <c:v>-0.36805552200000002</c:v>
                </c:pt>
                <c:pt idx="40786">
                  <c:v>-0.37121588</c:v>
                </c:pt>
                <c:pt idx="40787">
                  <c:v>-0.36832627699999998</c:v>
                </c:pt>
                <c:pt idx="40788">
                  <c:v>-0.36906930799999998</c:v>
                </c:pt>
                <c:pt idx="40789">
                  <c:v>-0.36640989800000001</c:v>
                </c:pt>
                <c:pt idx="40790">
                  <c:v>-0.36830180899999998</c:v>
                </c:pt>
                <c:pt idx="40791">
                  <c:v>-0.37328168699999997</c:v>
                </c:pt>
                <c:pt idx="40792">
                  <c:v>-0.372362107</c:v>
                </c:pt>
                <c:pt idx="40793">
                  <c:v>-0.37217605100000001</c:v>
                </c:pt>
                <c:pt idx="40794">
                  <c:v>-0.36785638300000001</c:v>
                </c:pt>
                <c:pt idx="40795">
                  <c:v>-0.370327562</c:v>
                </c:pt>
                <c:pt idx="40796">
                  <c:v>-0.36950650800000001</c:v>
                </c:pt>
                <c:pt idx="40797">
                  <c:v>-0.37048119299999999</c:v>
                </c:pt>
                <c:pt idx="40798">
                  <c:v>-0.37188309400000003</c:v>
                </c:pt>
                <c:pt idx="40799">
                  <c:v>-0.36771634199999997</c:v>
                </c:pt>
                <c:pt idx="40800">
                  <c:v>-0.36972117399999999</c:v>
                </c:pt>
                <c:pt idx="40801">
                  <c:v>-0.36720198399999998</c:v>
                </c:pt>
                <c:pt idx="40802">
                  <c:v>-0.370030254</c:v>
                </c:pt>
                <c:pt idx="40803">
                  <c:v>-0.36882951899999999</c:v>
                </c:pt>
                <c:pt idx="40804">
                  <c:v>-0.37032994600000002</c:v>
                </c:pt>
                <c:pt idx="40805">
                  <c:v>-0.368793547</c:v>
                </c:pt>
                <c:pt idx="40806">
                  <c:v>-0.370123804</c:v>
                </c:pt>
                <c:pt idx="40807">
                  <c:v>-0.36653891199999999</c:v>
                </c:pt>
                <c:pt idx="40808">
                  <c:v>-0.36345630899999998</c:v>
                </c:pt>
                <c:pt idx="40809">
                  <c:v>-0.360406905</c:v>
                </c:pt>
                <c:pt idx="40810">
                  <c:v>-0.35881701100000002</c:v>
                </c:pt>
                <c:pt idx="40811">
                  <c:v>-0.36384925200000001</c:v>
                </c:pt>
                <c:pt idx="40812">
                  <c:v>-0.36125159299999998</c:v>
                </c:pt>
                <c:pt idx="40813">
                  <c:v>-0.35934311200000002</c:v>
                </c:pt>
                <c:pt idx="40814">
                  <c:v>-0.36080625700000002</c:v>
                </c:pt>
                <c:pt idx="40815">
                  <c:v>-0.35723775600000002</c:v>
                </c:pt>
                <c:pt idx="40816">
                  <c:v>-0.35723429899999998</c:v>
                </c:pt>
                <c:pt idx="40817">
                  <c:v>-0.35906764899999999</c:v>
                </c:pt>
                <c:pt idx="40818">
                  <c:v>-0.35699251300000001</c:v>
                </c:pt>
                <c:pt idx="40819">
                  <c:v>-0.35633227200000001</c:v>
                </c:pt>
                <c:pt idx="40820">
                  <c:v>-0.35815706800000002</c:v>
                </c:pt>
                <c:pt idx="40821">
                  <c:v>-0.354325801</c:v>
                </c:pt>
                <c:pt idx="40822">
                  <c:v>-0.35797300900000001</c:v>
                </c:pt>
                <c:pt idx="40823">
                  <c:v>-0.356905311</c:v>
                </c:pt>
                <c:pt idx="40824">
                  <c:v>-0.35274252299999997</c:v>
                </c:pt>
                <c:pt idx="40825">
                  <c:v>-0.35321533700000002</c:v>
                </c:pt>
                <c:pt idx="40826">
                  <c:v>-0.35400894300000002</c:v>
                </c:pt>
                <c:pt idx="40827">
                  <c:v>-0.358693451</c:v>
                </c:pt>
                <c:pt idx="40828">
                  <c:v>-0.35520258500000002</c:v>
                </c:pt>
                <c:pt idx="40829">
                  <c:v>-0.35543638500000002</c:v>
                </c:pt>
                <c:pt idx="40830">
                  <c:v>-0.354464591</c:v>
                </c:pt>
                <c:pt idx="40831">
                  <c:v>-0.35603824299999998</c:v>
                </c:pt>
                <c:pt idx="40832">
                  <c:v>-0.355204672</c:v>
                </c:pt>
                <c:pt idx="40833">
                  <c:v>-0.35287901799999999</c:v>
                </c:pt>
                <c:pt idx="40834">
                  <c:v>-0.35228887199999998</c:v>
                </c:pt>
                <c:pt idx="40835">
                  <c:v>-0.351999909</c:v>
                </c:pt>
                <c:pt idx="40836">
                  <c:v>-0.35249045499999998</c:v>
                </c:pt>
                <c:pt idx="40837">
                  <c:v>-0.35171177999999997</c:v>
                </c:pt>
                <c:pt idx="40838">
                  <c:v>-0.35246890800000003</c:v>
                </c:pt>
                <c:pt idx="40839">
                  <c:v>-0.35452798000000002</c:v>
                </c:pt>
                <c:pt idx="40840">
                  <c:v>-0.35446485900000002</c:v>
                </c:pt>
                <c:pt idx="40841">
                  <c:v>-0.35370904199999997</c:v>
                </c:pt>
                <c:pt idx="40842">
                  <c:v>-0.35206559300000001</c:v>
                </c:pt>
                <c:pt idx="40843">
                  <c:v>-0.35294464199999998</c:v>
                </c:pt>
                <c:pt idx="40844">
                  <c:v>-0.35553058999999998</c:v>
                </c:pt>
                <c:pt idx="40845">
                  <c:v>-0.35871568300000001</c:v>
                </c:pt>
                <c:pt idx="40846">
                  <c:v>-0.35437127899999998</c:v>
                </c:pt>
                <c:pt idx="40847">
                  <c:v>-0.35815772400000001</c:v>
                </c:pt>
                <c:pt idx="40848">
                  <c:v>-0.35266628900000002</c:v>
                </c:pt>
                <c:pt idx="40849">
                  <c:v>-0.35368344200000001</c:v>
                </c:pt>
                <c:pt idx="40850">
                  <c:v>-0.35163092600000001</c:v>
                </c:pt>
                <c:pt idx="40851">
                  <c:v>-0.35410359499999999</c:v>
                </c:pt>
                <c:pt idx="40852">
                  <c:v>-0.35716810799999998</c:v>
                </c:pt>
                <c:pt idx="40853">
                  <c:v>-0.36136549699999998</c:v>
                </c:pt>
                <c:pt idx="40854">
                  <c:v>-0.35590839400000002</c:v>
                </c:pt>
                <c:pt idx="40855">
                  <c:v>-0.353531808</c:v>
                </c:pt>
                <c:pt idx="40856">
                  <c:v>-0.35583147399999998</c:v>
                </c:pt>
                <c:pt idx="40857">
                  <c:v>-0.35845109800000002</c:v>
                </c:pt>
                <c:pt idx="40858">
                  <c:v>-0.35407286900000001</c:v>
                </c:pt>
                <c:pt idx="40859">
                  <c:v>-0.35591101600000002</c:v>
                </c:pt>
                <c:pt idx="40860">
                  <c:v>-0.35882505799999997</c:v>
                </c:pt>
                <c:pt idx="40861">
                  <c:v>-0.35434457699999999</c:v>
                </c:pt>
                <c:pt idx="40862">
                  <c:v>-0.36008450400000003</c:v>
                </c:pt>
                <c:pt idx="40863">
                  <c:v>-0.35926306200000002</c:v>
                </c:pt>
                <c:pt idx="40864">
                  <c:v>-0.35979995100000001</c:v>
                </c:pt>
                <c:pt idx="40865">
                  <c:v>-0.36235314600000001</c:v>
                </c:pt>
                <c:pt idx="40866">
                  <c:v>-0.36331427100000002</c:v>
                </c:pt>
                <c:pt idx="40867">
                  <c:v>-0.363194823</c:v>
                </c:pt>
                <c:pt idx="40868">
                  <c:v>-0.35709247</c:v>
                </c:pt>
                <c:pt idx="40869">
                  <c:v>-0.35993212499999999</c:v>
                </c:pt>
                <c:pt idx="40870">
                  <c:v>-0.358859926</c:v>
                </c:pt>
                <c:pt idx="40871">
                  <c:v>-0.35726496600000002</c:v>
                </c:pt>
                <c:pt idx="40872">
                  <c:v>-0.35455334199999999</c:v>
                </c:pt>
                <c:pt idx="40873">
                  <c:v>-0.35467523299999998</c:v>
                </c:pt>
                <c:pt idx="40874">
                  <c:v>-0.35194283700000001</c:v>
                </c:pt>
                <c:pt idx="40875">
                  <c:v>-0.34811210599999998</c:v>
                </c:pt>
                <c:pt idx="40876">
                  <c:v>-0.34558662800000001</c:v>
                </c:pt>
                <c:pt idx="40877">
                  <c:v>-0.339941412</c:v>
                </c:pt>
                <c:pt idx="40878">
                  <c:v>-0.34333002600000001</c:v>
                </c:pt>
                <c:pt idx="40879">
                  <c:v>-0.34714740500000002</c:v>
                </c:pt>
                <c:pt idx="40880">
                  <c:v>-0.34451514500000002</c:v>
                </c:pt>
                <c:pt idx="40881">
                  <c:v>-0.34452897300000002</c:v>
                </c:pt>
                <c:pt idx="40882">
                  <c:v>-0.34938418900000001</c:v>
                </c:pt>
                <c:pt idx="40883">
                  <c:v>-0.35055226099999998</c:v>
                </c:pt>
                <c:pt idx="40884">
                  <c:v>-0.341435194</c:v>
                </c:pt>
                <c:pt idx="40885">
                  <c:v>-0.337192506</c:v>
                </c:pt>
                <c:pt idx="40886">
                  <c:v>-0.34408581300000002</c:v>
                </c:pt>
                <c:pt idx="40887">
                  <c:v>-0.34896564499999999</c:v>
                </c:pt>
                <c:pt idx="40888">
                  <c:v>-0.35839617299999998</c:v>
                </c:pt>
                <c:pt idx="40889">
                  <c:v>-0.35765627</c:v>
                </c:pt>
                <c:pt idx="40890">
                  <c:v>-0.347035855</c:v>
                </c:pt>
                <c:pt idx="40891">
                  <c:v>-0.34395036099999998</c:v>
                </c:pt>
                <c:pt idx="40892">
                  <c:v>-0.34901756</c:v>
                </c:pt>
                <c:pt idx="40893">
                  <c:v>-0.348007232</c:v>
                </c:pt>
                <c:pt idx="40894">
                  <c:v>-0.34914761799999999</c:v>
                </c:pt>
                <c:pt idx="40895">
                  <c:v>-0.34678316100000001</c:v>
                </c:pt>
                <c:pt idx="40896">
                  <c:v>-0.34834858800000001</c:v>
                </c:pt>
                <c:pt idx="40897">
                  <c:v>-0.34946522099999999</c:v>
                </c:pt>
                <c:pt idx="40898">
                  <c:v>-0.34999761000000001</c:v>
                </c:pt>
                <c:pt idx="40899">
                  <c:v>-0.34738364799999999</c:v>
                </c:pt>
                <c:pt idx="40900">
                  <c:v>-0.34234040999999998</c:v>
                </c:pt>
                <c:pt idx="40901">
                  <c:v>-0.34656885300000001</c:v>
                </c:pt>
                <c:pt idx="40902">
                  <c:v>-0.35102245199999998</c:v>
                </c:pt>
                <c:pt idx="40903">
                  <c:v>-0.35054743300000002</c:v>
                </c:pt>
                <c:pt idx="40904">
                  <c:v>-0.34811755999999999</c:v>
                </c:pt>
                <c:pt idx="40905">
                  <c:v>-0.34763279600000002</c:v>
                </c:pt>
                <c:pt idx="40906">
                  <c:v>-0.351732194</c:v>
                </c:pt>
                <c:pt idx="40907">
                  <c:v>-0.35452672800000001</c:v>
                </c:pt>
                <c:pt idx="40908">
                  <c:v>-0.35116261199999999</c:v>
                </c:pt>
                <c:pt idx="40909">
                  <c:v>-0.350922287</c:v>
                </c:pt>
                <c:pt idx="40910">
                  <c:v>-0.35232392000000001</c:v>
                </c:pt>
                <c:pt idx="40911">
                  <c:v>-0.35158425599999998</c:v>
                </c:pt>
                <c:pt idx="40912">
                  <c:v>-0.34849819500000001</c:v>
                </c:pt>
                <c:pt idx="40913">
                  <c:v>-0.34406569599999998</c:v>
                </c:pt>
                <c:pt idx="40914">
                  <c:v>-0.34765189899999999</c:v>
                </c:pt>
                <c:pt idx="40915">
                  <c:v>-0.34833934900000002</c:v>
                </c:pt>
                <c:pt idx="40916">
                  <c:v>-0.348200858</c:v>
                </c:pt>
                <c:pt idx="40917">
                  <c:v>-0.347521305</c:v>
                </c:pt>
                <c:pt idx="40918">
                  <c:v>-0.34800064600000002</c:v>
                </c:pt>
                <c:pt idx="40919">
                  <c:v>-0.34915372700000002</c:v>
                </c:pt>
                <c:pt idx="40920">
                  <c:v>-0.34668099899999999</c:v>
                </c:pt>
                <c:pt idx="40921">
                  <c:v>-0.34143319700000002</c:v>
                </c:pt>
                <c:pt idx="40922">
                  <c:v>-0.34569823700000002</c:v>
                </c:pt>
                <c:pt idx="40923">
                  <c:v>-0.34271085299999998</c:v>
                </c:pt>
                <c:pt idx="40924">
                  <c:v>-0.34170043500000002</c:v>
                </c:pt>
                <c:pt idx="40925">
                  <c:v>-0.342493296</c:v>
                </c:pt>
                <c:pt idx="40926">
                  <c:v>-0.340368897</c:v>
                </c:pt>
                <c:pt idx="40927">
                  <c:v>-0.33648383599999998</c:v>
                </c:pt>
                <c:pt idx="40928">
                  <c:v>-0.33726361399999999</c:v>
                </c:pt>
                <c:pt idx="40929">
                  <c:v>-0.33338609299999999</c:v>
                </c:pt>
                <c:pt idx="40930">
                  <c:v>-0.33159723899999999</c:v>
                </c:pt>
                <c:pt idx="40931">
                  <c:v>-0.33182102400000002</c:v>
                </c:pt>
                <c:pt idx="40932">
                  <c:v>-0.328405261</c:v>
                </c:pt>
                <c:pt idx="40933">
                  <c:v>-0.32229274499999999</c:v>
                </c:pt>
                <c:pt idx="40934">
                  <c:v>-0.32626646799999998</c:v>
                </c:pt>
                <c:pt idx="40935">
                  <c:v>-0.32367253299999998</c:v>
                </c:pt>
                <c:pt idx="40936">
                  <c:v>-0.321583271</c:v>
                </c:pt>
                <c:pt idx="40937">
                  <c:v>-0.31963241100000001</c:v>
                </c:pt>
                <c:pt idx="40938">
                  <c:v>-0.32073867299999997</c:v>
                </c:pt>
                <c:pt idx="40939">
                  <c:v>-0.31673139300000003</c:v>
                </c:pt>
                <c:pt idx="40940">
                  <c:v>-0.31394332600000002</c:v>
                </c:pt>
                <c:pt idx="40941">
                  <c:v>-0.31528311999999997</c:v>
                </c:pt>
                <c:pt idx="40942">
                  <c:v>-0.31148251900000001</c:v>
                </c:pt>
                <c:pt idx="40943">
                  <c:v>-0.31089261200000001</c:v>
                </c:pt>
                <c:pt idx="40944">
                  <c:v>-0.311455339</c:v>
                </c:pt>
                <c:pt idx="40945">
                  <c:v>-0.30538573899999999</c:v>
                </c:pt>
                <c:pt idx="40946">
                  <c:v>-0.30479073499999998</c:v>
                </c:pt>
                <c:pt idx="40947">
                  <c:v>-0.30527454599999998</c:v>
                </c:pt>
                <c:pt idx="40948">
                  <c:v>-0.30178713800000001</c:v>
                </c:pt>
                <c:pt idx="40949">
                  <c:v>-0.29917532200000002</c:v>
                </c:pt>
                <c:pt idx="40950">
                  <c:v>-0.29901978400000001</c:v>
                </c:pt>
                <c:pt idx="40951">
                  <c:v>-0.300410599</c:v>
                </c:pt>
                <c:pt idx="40952">
                  <c:v>-0.298141867</c:v>
                </c:pt>
                <c:pt idx="40953">
                  <c:v>-0.29488748300000001</c:v>
                </c:pt>
                <c:pt idx="40954">
                  <c:v>-0.29602438199999997</c:v>
                </c:pt>
                <c:pt idx="40955">
                  <c:v>-0.29065480799999999</c:v>
                </c:pt>
                <c:pt idx="40956">
                  <c:v>-0.28888031800000002</c:v>
                </c:pt>
                <c:pt idx="40957">
                  <c:v>-0.29124683099999998</c:v>
                </c:pt>
                <c:pt idx="40958">
                  <c:v>-0.28745955200000001</c:v>
                </c:pt>
                <c:pt idx="40959">
                  <c:v>-0.287741154</c:v>
                </c:pt>
                <c:pt idx="40960">
                  <c:v>-0.28858724200000002</c:v>
                </c:pt>
                <c:pt idx="40961">
                  <c:v>-0.284766823</c:v>
                </c:pt>
                <c:pt idx="40962">
                  <c:v>-0.28414684499999998</c:v>
                </c:pt>
                <c:pt idx="40963">
                  <c:v>-0.28108254100000002</c:v>
                </c:pt>
                <c:pt idx="40964">
                  <c:v>-0.28252437699999999</c:v>
                </c:pt>
                <c:pt idx="40965">
                  <c:v>-0.281162262</c:v>
                </c:pt>
                <c:pt idx="40966">
                  <c:v>-0.28282940400000001</c:v>
                </c:pt>
                <c:pt idx="40967">
                  <c:v>-0.27782309100000002</c:v>
                </c:pt>
                <c:pt idx="40968">
                  <c:v>-0.277445465</c:v>
                </c:pt>
                <c:pt idx="40969">
                  <c:v>-0.273155123</c:v>
                </c:pt>
                <c:pt idx="40970">
                  <c:v>-0.27542147</c:v>
                </c:pt>
                <c:pt idx="40971">
                  <c:v>-0.274102181</c:v>
                </c:pt>
                <c:pt idx="40972">
                  <c:v>-0.27438023700000003</c:v>
                </c:pt>
                <c:pt idx="40973">
                  <c:v>-0.27005806599999999</c:v>
                </c:pt>
                <c:pt idx="40974">
                  <c:v>-0.26666679999999998</c:v>
                </c:pt>
                <c:pt idx="40975">
                  <c:v>-0.26605859399999998</c:v>
                </c:pt>
                <c:pt idx="40976">
                  <c:v>-0.26418876600000002</c:v>
                </c:pt>
                <c:pt idx="40977">
                  <c:v>-0.26290705800000003</c:v>
                </c:pt>
                <c:pt idx="40978">
                  <c:v>-0.25829768199999997</c:v>
                </c:pt>
                <c:pt idx="40979">
                  <c:v>-0.25626844199999999</c:v>
                </c:pt>
                <c:pt idx="40980">
                  <c:v>-0.25499919100000001</c:v>
                </c:pt>
                <c:pt idx="40981">
                  <c:v>-0.25131788799999999</c:v>
                </c:pt>
                <c:pt idx="40982">
                  <c:v>-0.24914901</c:v>
                </c:pt>
                <c:pt idx="40983">
                  <c:v>-0.24892367400000001</c:v>
                </c:pt>
                <c:pt idx="40984">
                  <c:v>-0.24700008300000001</c:v>
                </c:pt>
                <c:pt idx="40985">
                  <c:v>-0.24181962000000001</c:v>
                </c:pt>
                <c:pt idx="40986">
                  <c:v>-0.23868908</c:v>
                </c:pt>
                <c:pt idx="40987">
                  <c:v>-0.23670232299999999</c:v>
                </c:pt>
                <c:pt idx="40988">
                  <c:v>-0.238026723</c:v>
                </c:pt>
                <c:pt idx="40989">
                  <c:v>-0.23348741200000001</c:v>
                </c:pt>
                <c:pt idx="40990">
                  <c:v>-0.23603606199999999</c:v>
                </c:pt>
                <c:pt idx="40991">
                  <c:v>-0.22988119700000001</c:v>
                </c:pt>
                <c:pt idx="40992">
                  <c:v>-0.22771658</c:v>
                </c:pt>
                <c:pt idx="40993">
                  <c:v>-0.22307865299999999</c:v>
                </c:pt>
                <c:pt idx="40994">
                  <c:v>-0.22143974899999999</c:v>
                </c:pt>
                <c:pt idx="40995">
                  <c:v>-0.224442169</c:v>
                </c:pt>
                <c:pt idx="40996">
                  <c:v>-0.217783213</c:v>
                </c:pt>
                <c:pt idx="40997">
                  <c:v>-0.219973698</c:v>
                </c:pt>
                <c:pt idx="40998">
                  <c:v>-0.21856489800000001</c:v>
                </c:pt>
                <c:pt idx="40999">
                  <c:v>-0.21276632000000001</c:v>
                </c:pt>
                <c:pt idx="41000">
                  <c:v>-0.21227896199999999</c:v>
                </c:pt>
                <c:pt idx="41001">
                  <c:v>-0.208541796</c:v>
                </c:pt>
                <c:pt idx="41002">
                  <c:v>-0.20365090699999999</c:v>
                </c:pt>
                <c:pt idx="41003">
                  <c:v>-0.202482671</c:v>
                </c:pt>
                <c:pt idx="41004">
                  <c:v>-0.202889338</c:v>
                </c:pt>
                <c:pt idx="41005">
                  <c:v>-0.20176781699999999</c:v>
                </c:pt>
                <c:pt idx="41006">
                  <c:v>-0.20077098900000001</c:v>
                </c:pt>
                <c:pt idx="41007">
                  <c:v>-0.193400979</c:v>
                </c:pt>
                <c:pt idx="41008">
                  <c:v>-0.194763452</c:v>
                </c:pt>
                <c:pt idx="41009">
                  <c:v>-0.19381858399999999</c:v>
                </c:pt>
                <c:pt idx="41010">
                  <c:v>-0.19259725499999999</c:v>
                </c:pt>
                <c:pt idx="41011">
                  <c:v>-0.19577117299999999</c:v>
                </c:pt>
                <c:pt idx="41012">
                  <c:v>-0.18721470200000001</c:v>
                </c:pt>
                <c:pt idx="41013">
                  <c:v>-0.18451774100000001</c:v>
                </c:pt>
                <c:pt idx="41014">
                  <c:v>-0.186532959</c:v>
                </c:pt>
                <c:pt idx="41015">
                  <c:v>-0.185691252</c:v>
                </c:pt>
                <c:pt idx="41016">
                  <c:v>-0.19016909600000001</c:v>
                </c:pt>
                <c:pt idx="41017">
                  <c:v>-0.18334320200000001</c:v>
                </c:pt>
                <c:pt idx="41018">
                  <c:v>-0.17345036599999999</c:v>
                </c:pt>
                <c:pt idx="41019">
                  <c:v>-0.17749913</c:v>
                </c:pt>
                <c:pt idx="41020">
                  <c:v>-0.179903165</c:v>
                </c:pt>
                <c:pt idx="41021">
                  <c:v>-0.174992129</c:v>
                </c:pt>
                <c:pt idx="41022">
                  <c:v>-0.17606857400000001</c:v>
                </c:pt>
                <c:pt idx="41023">
                  <c:v>-0.173288673</c:v>
                </c:pt>
                <c:pt idx="41024">
                  <c:v>-0.16660040600000001</c:v>
                </c:pt>
                <c:pt idx="41025">
                  <c:v>-0.16742105800000001</c:v>
                </c:pt>
                <c:pt idx="41026">
                  <c:v>-0.17025971400000001</c:v>
                </c:pt>
                <c:pt idx="41027">
                  <c:v>-0.16792879999999999</c:v>
                </c:pt>
                <c:pt idx="41028">
                  <c:v>-0.16372819199999999</c:v>
                </c:pt>
                <c:pt idx="41029">
                  <c:v>-0.164061189</c:v>
                </c:pt>
                <c:pt idx="41030">
                  <c:v>-0.16184277799999999</c:v>
                </c:pt>
                <c:pt idx="41031">
                  <c:v>-0.15804067299999999</c:v>
                </c:pt>
                <c:pt idx="41032">
                  <c:v>-0.16057306499999999</c:v>
                </c:pt>
                <c:pt idx="41033">
                  <c:v>-0.159156308</c:v>
                </c:pt>
                <c:pt idx="41034">
                  <c:v>-0.15648382899999999</c:v>
                </c:pt>
                <c:pt idx="41035">
                  <c:v>-0.15802048099999999</c:v>
                </c:pt>
                <c:pt idx="41036">
                  <c:v>-0.15315489500000001</c:v>
                </c:pt>
                <c:pt idx="41037">
                  <c:v>-0.15307158200000001</c:v>
                </c:pt>
                <c:pt idx="41038">
                  <c:v>-0.150765285</c:v>
                </c:pt>
                <c:pt idx="41039">
                  <c:v>-0.151407078</c:v>
                </c:pt>
                <c:pt idx="41040">
                  <c:v>-0.15239803499999999</c:v>
                </c:pt>
                <c:pt idx="41041">
                  <c:v>-0.150578395</c:v>
                </c:pt>
                <c:pt idx="41042">
                  <c:v>-0.14486751</c:v>
                </c:pt>
                <c:pt idx="41043">
                  <c:v>-0.14668033999999999</c:v>
                </c:pt>
                <c:pt idx="41044">
                  <c:v>-0.15256114300000001</c:v>
                </c:pt>
                <c:pt idx="41045">
                  <c:v>-0.143500462</c:v>
                </c:pt>
                <c:pt idx="41046">
                  <c:v>-0.14565682399999999</c:v>
                </c:pt>
                <c:pt idx="41047">
                  <c:v>-0.149189562</c:v>
                </c:pt>
                <c:pt idx="41048">
                  <c:v>-0.14073002300000001</c:v>
                </c:pt>
                <c:pt idx="41049">
                  <c:v>-0.15468372399999999</c:v>
                </c:pt>
                <c:pt idx="41050">
                  <c:v>-0.14419433500000001</c:v>
                </c:pt>
                <c:pt idx="41051">
                  <c:v>-0.13984866400000001</c:v>
                </c:pt>
                <c:pt idx="41052">
                  <c:v>-0.14488789399999999</c:v>
                </c:pt>
                <c:pt idx="41053">
                  <c:v>-0.15064764</c:v>
                </c:pt>
                <c:pt idx="41054">
                  <c:v>-0.13604925600000001</c:v>
                </c:pt>
                <c:pt idx="41055">
                  <c:v>-0.13513167200000001</c:v>
                </c:pt>
                <c:pt idx="41056">
                  <c:v>-0.13906463999999999</c:v>
                </c:pt>
                <c:pt idx="41057">
                  <c:v>-0.13959708800000001</c:v>
                </c:pt>
                <c:pt idx="41058">
                  <c:v>-0.13829401099999999</c:v>
                </c:pt>
                <c:pt idx="41059">
                  <c:v>-0.13249845800000001</c:v>
                </c:pt>
                <c:pt idx="41060">
                  <c:v>-0.13169232</c:v>
                </c:pt>
                <c:pt idx="41061">
                  <c:v>-0.13180618</c:v>
                </c:pt>
                <c:pt idx="41062">
                  <c:v>-0.13262110899999999</c:v>
                </c:pt>
                <c:pt idx="41063">
                  <c:v>-0.13536457700000001</c:v>
                </c:pt>
                <c:pt idx="41064">
                  <c:v>-0.12648905799999999</c:v>
                </c:pt>
                <c:pt idx="41065">
                  <c:v>-0.12753647600000001</c:v>
                </c:pt>
                <c:pt idx="41066">
                  <c:v>-0.124475434</c:v>
                </c:pt>
                <c:pt idx="41067">
                  <c:v>-0.124477737</c:v>
                </c:pt>
                <c:pt idx="41068">
                  <c:v>-0.12391579899999999</c:v>
                </c:pt>
                <c:pt idx="41069">
                  <c:v>-0.122735605</c:v>
                </c:pt>
                <c:pt idx="41070">
                  <c:v>-0.11660820199999999</c:v>
                </c:pt>
                <c:pt idx="41071">
                  <c:v>-0.120316558</c:v>
                </c:pt>
                <c:pt idx="41072">
                  <c:v>-0.115552165</c:v>
                </c:pt>
                <c:pt idx="41073">
                  <c:v>-0.114081159</c:v>
                </c:pt>
                <c:pt idx="41074">
                  <c:v>-0.11052717300000001</c:v>
                </c:pt>
                <c:pt idx="41075">
                  <c:v>-0.10967706100000001</c:v>
                </c:pt>
                <c:pt idx="41076">
                  <c:v>-0.10958226</c:v>
                </c:pt>
                <c:pt idx="41077">
                  <c:v>-0.10973564500000001</c:v>
                </c:pt>
                <c:pt idx="41078">
                  <c:v>-0.105735578</c:v>
                </c:pt>
                <c:pt idx="41079">
                  <c:v>-0.100512303</c:v>
                </c:pt>
                <c:pt idx="41080">
                  <c:v>-0.10276640200000001</c:v>
                </c:pt>
                <c:pt idx="41081">
                  <c:v>-0.102534555</c:v>
                </c:pt>
                <c:pt idx="41082">
                  <c:v>-9.8912120000000006E-2</c:v>
                </c:pt>
                <c:pt idx="41083">
                  <c:v>-9.5602907000000001E-2</c:v>
                </c:pt>
                <c:pt idx="41084">
                  <c:v>-9.3426838999999998E-2</c:v>
                </c:pt>
                <c:pt idx="41085">
                  <c:v>-9.3158133000000004E-2</c:v>
                </c:pt>
                <c:pt idx="41086">
                  <c:v>-9.3062796000000003E-2</c:v>
                </c:pt>
                <c:pt idx="41087">
                  <c:v>-8.7540387999999997E-2</c:v>
                </c:pt>
                <c:pt idx="41088">
                  <c:v>-8.8277816999999995E-2</c:v>
                </c:pt>
                <c:pt idx="41089">
                  <c:v>-8.5445098999999997E-2</c:v>
                </c:pt>
                <c:pt idx="41090">
                  <c:v>-8.5734046999999994E-2</c:v>
                </c:pt>
                <c:pt idx="41091">
                  <c:v>-8.3886363000000005E-2</c:v>
                </c:pt>
                <c:pt idx="41092">
                  <c:v>-8.1339574999999997E-2</c:v>
                </c:pt>
                <c:pt idx="41093">
                  <c:v>-7.8342587000000005E-2</c:v>
                </c:pt>
                <c:pt idx="41094">
                  <c:v>-7.7187567999999998E-2</c:v>
                </c:pt>
                <c:pt idx="41095">
                  <c:v>-7.8559807999999995E-2</c:v>
                </c:pt>
                <c:pt idx="41096">
                  <c:v>-7.8637570000000004E-2</c:v>
                </c:pt>
                <c:pt idx="41097">
                  <c:v>-7.2711295999999995E-2</c:v>
                </c:pt>
                <c:pt idx="41098">
                  <c:v>-7.3607452000000004E-2</c:v>
                </c:pt>
                <c:pt idx="41099">
                  <c:v>-7.6013795999999995E-2</c:v>
                </c:pt>
                <c:pt idx="41100">
                  <c:v>-7.2703219999999999E-2</c:v>
                </c:pt>
                <c:pt idx="41101">
                  <c:v>-7.337784E-2</c:v>
                </c:pt>
                <c:pt idx="41102">
                  <c:v>-6.9449678000000001E-2</c:v>
                </c:pt>
                <c:pt idx="41103">
                  <c:v>-6.3508793999999993E-2</c:v>
                </c:pt>
                <c:pt idx="41104">
                  <c:v>-6.6863573999999995E-2</c:v>
                </c:pt>
                <c:pt idx="41105">
                  <c:v>-6.6690922E-2</c:v>
                </c:pt>
                <c:pt idx="41106">
                  <c:v>-6.2712959999999998E-2</c:v>
                </c:pt>
                <c:pt idx="41107">
                  <c:v>-6.3993774000000003E-2</c:v>
                </c:pt>
                <c:pt idx="41108">
                  <c:v>-6.3736773999999996E-2</c:v>
                </c:pt>
                <c:pt idx="41109">
                  <c:v>-5.9476119000000001E-2</c:v>
                </c:pt>
                <c:pt idx="41110">
                  <c:v>-6.0344841000000003E-2</c:v>
                </c:pt>
                <c:pt idx="41111">
                  <c:v>-5.46414E-2</c:v>
                </c:pt>
                <c:pt idx="41112">
                  <c:v>-5.3866953000000002E-2</c:v>
                </c:pt>
                <c:pt idx="41113">
                  <c:v>-5.7951546999999999E-2</c:v>
                </c:pt>
                <c:pt idx="41114">
                  <c:v>-5.6720632999999999E-2</c:v>
                </c:pt>
                <c:pt idx="41115">
                  <c:v>-5.1335987E-2</c:v>
                </c:pt>
                <c:pt idx="41116">
                  <c:v>-4.8384938000000002E-2</c:v>
                </c:pt>
                <c:pt idx="41117">
                  <c:v>-5.1504567000000001E-2</c:v>
                </c:pt>
                <c:pt idx="41118">
                  <c:v>-5.1301099000000003E-2</c:v>
                </c:pt>
                <c:pt idx="41119">
                  <c:v>-4.6999890000000002E-2</c:v>
                </c:pt>
                <c:pt idx="41120">
                  <c:v>-4.9855333000000002E-2</c:v>
                </c:pt>
                <c:pt idx="41121">
                  <c:v>-4.8454095000000003E-2</c:v>
                </c:pt>
                <c:pt idx="41122">
                  <c:v>-5.0098598000000001E-2</c:v>
                </c:pt>
                <c:pt idx="41123">
                  <c:v>-5.2306685999999998E-2</c:v>
                </c:pt>
                <c:pt idx="41124">
                  <c:v>-4.6735618E-2</c:v>
                </c:pt>
                <c:pt idx="41125">
                  <c:v>-4.8031646999999997E-2</c:v>
                </c:pt>
                <c:pt idx="41126">
                  <c:v>-4.7099806000000001E-2</c:v>
                </c:pt>
                <c:pt idx="41127">
                  <c:v>-4.8632026000000002E-2</c:v>
                </c:pt>
                <c:pt idx="41128">
                  <c:v>-4.6993118E-2</c:v>
                </c:pt>
                <c:pt idx="41129">
                  <c:v>-4.9831386999999998E-2</c:v>
                </c:pt>
                <c:pt idx="41130">
                  <c:v>-4.7903257999999997E-2</c:v>
                </c:pt>
                <c:pt idx="41131">
                  <c:v>-4.6367891000000001E-2</c:v>
                </c:pt>
                <c:pt idx="41132">
                  <c:v>-4.9337051999999999E-2</c:v>
                </c:pt>
                <c:pt idx="41133">
                  <c:v>-4.6851381999999997E-2</c:v>
                </c:pt>
                <c:pt idx="41134">
                  <c:v>-4.6688660999999999E-2</c:v>
                </c:pt>
                <c:pt idx="41135">
                  <c:v>-4.4583809000000002E-2</c:v>
                </c:pt>
                <c:pt idx="41136">
                  <c:v>-4.6785180000000003E-2</c:v>
                </c:pt>
                <c:pt idx="41137">
                  <c:v>-4.9833625999999999E-2</c:v>
                </c:pt>
                <c:pt idx="41138">
                  <c:v>-4.5862854000000002E-2</c:v>
                </c:pt>
                <c:pt idx="41139">
                  <c:v>-4.2370829999999998E-2</c:v>
                </c:pt>
                <c:pt idx="41140">
                  <c:v>-4.3383895999999998E-2</c:v>
                </c:pt>
                <c:pt idx="41141">
                  <c:v>-4.2789410999999999E-2</c:v>
                </c:pt>
                <c:pt idx="41142">
                  <c:v>-4.1579801999999999E-2</c:v>
                </c:pt>
                <c:pt idx="41143">
                  <c:v>-4.1421900999999997E-2</c:v>
                </c:pt>
                <c:pt idx="41144">
                  <c:v>-4.2808342999999999E-2</c:v>
                </c:pt>
                <c:pt idx="41145">
                  <c:v>-4.0022198000000002E-2</c:v>
                </c:pt>
                <c:pt idx="41146">
                  <c:v>-3.9021912999999998E-2</c:v>
                </c:pt>
                <c:pt idx="41147">
                  <c:v>-3.5336711E-2</c:v>
                </c:pt>
                <c:pt idx="41148">
                  <c:v>-3.6740195000000003E-2</c:v>
                </c:pt>
                <c:pt idx="41149">
                  <c:v>-4.0809288999999999E-2</c:v>
                </c:pt>
                <c:pt idx="41150">
                  <c:v>-3.4326087999999998E-2</c:v>
                </c:pt>
                <c:pt idx="41151">
                  <c:v>-3.1827244999999997E-2</c:v>
                </c:pt>
                <c:pt idx="41152">
                  <c:v>-3.1131893000000001E-2</c:v>
                </c:pt>
                <c:pt idx="41153">
                  <c:v>-3.1474024000000003E-2</c:v>
                </c:pt>
                <c:pt idx="41154">
                  <c:v>-2.5823595000000001E-2</c:v>
                </c:pt>
                <c:pt idx="41155">
                  <c:v>-2.4255861E-2</c:v>
                </c:pt>
                <c:pt idx="41156">
                  <c:v>-2.9127846999999998E-2</c:v>
                </c:pt>
                <c:pt idx="41157">
                  <c:v>-2.6423266000000001E-2</c:v>
                </c:pt>
                <c:pt idx="41158">
                  <c:v>-2.2637050999999998E-2</c:v>
                </c:pt>
                <c:pt idx="41159">
                  <c:v>-2.2136236E-2</c:v>
                </c:pt>
                <c:pt idx="41160">
                  <c:v>-2.3676874000000001E-2</c:v>
                </c:pt>
                <c:pt idx="41161">
                  <c:v>-2.2555932000000001E-2</c:v>
                </c:pt>
                <c:pt idx="41162">
                  <c:v>-2.1176680999999999E-2</c:v>
                </c:pt>
                <c:pt idx="41163">
                  <c:v>-2.0560028000000001E-2</c:v>
                </c:pt>
                <c:pt idx="41164">
                  <c:v>-2.6105528999999999E-2</c:v>
                </c:pt>
                <c:pt idx="41165">
                  <c:v>-3.0467968000000002E-2</c:v>
                </c:pt>
                <c:pt idx="41166">
                  <c:v>-2.4032705000000001E-2</c:v>
                </c:pt>
                <c:pt idx="41167">
                  <c:v>-2.2464979E-2</c:v>
                </c:pt>
                <c:pt idx="41168">
                  <c:v>-2.5939604000000002E-2</c:v>
                </c:pt>
                <c:pt idx="41169">
                  <c:v>-2.5293162000000001E-2</c:v>
                </c:pt>
                <c:pt idx="41170">
                  <c:v>-1.9421155999999998E-2</c:v>
                </c:pt>
                <c:pt idx="41171">
                  <c:v>-1.9567233999999999E-2</c:v>
                </c:pt>
                <c:pt idx="41172">
                  <c:v>-2.2012548999999999E-2</c:v>
                </c:pt>
                <c:pt idx="41173">
                  <c:v>-1.8979731999999999E-2</c:v>
                </c:pt>
                <c:pt idx="41174">
                  <c:v>-1.6937885E-2</c:v>
                </c:pt>
                <c:pt idx="41175">
                  <c:v>-1.6244791000000001E-2</c:v>
                </c:pt>
                <c:pt idx="41176">
                  <c:v>-1.9127930000000001E-2</c:v>
                </c:pt>
                <c:pt idx="41177">
                  <c:v>-1.9477798000000001E-2</c:v>
                </c:pt>
                <c:pt idx="41178">
                  <c:v>-1.7449267000000001E-2</c:v>
                </c:pt>
                <c:pt idx="41179">
                  <c:v>-1.7961550999999999E-2</c:v>
                </c:pt>
                <c:pt idx="41180">
                  <c:v>-1.6158057E-2</c:v>
                </c:pt>
                <c:pt idx="41181">
                  <c:v>-1.4983776000000001E-2</c:v>
                </c:pt>
                <c:pt idx="41182">
                  <c:v>-1.8504474E-2</c:v>
                </c:pt>
                <c:pt idx="41183">
                  <c:v>-1.3024137E-2</c:v>
                </c:pt>
                <c:pt idx="41184">
                  <c:v>-1.390884E-2</c:v>
                </c:pt>
                <c:pt idx="41185">
                  <c:v>-1.1733433E-2</c:v>
                </c:pt>
                <c:pt idx="41186">
                  <c:v>-1.4677558E-2</c:v>
                </c:pt>
                <c:pt idx="41187">
                  <c:v>-1.6598229999999999E-2</c:v>
                </c:pt>
                <c:pt idx="41188">
                  <c:v>-1.643418E-2</c:v>
                </c:pt>
                <c:pt idx="41189">
                  <c:v>-1.5451151999999999E-2</c:v>
                </c:pt>
                <c:pt idx="41190">
                  <c:v>-1.1846829E-2</c:v>
                </c:pt>
                <c:pt idx="41191">
                  <c:v>-1.2866549E-2</c:v>
                </c:pt>
                <c:pt idx="41192">
                  <c:v>-1.3284397999999999E-2</c:v>
                </c:pt>
                <c:pt idx="41193">
                  <c:v>-1.0889871000000001E-2</c:v>
                </c:pt>
                <c:pt idx="41194">
                  <c:v>-1.0303708E-2</c:v>
                </c:pt>
                <c:pt idx="41195">
                  <c:v>-1.2588082E-2</c:v>
                </c:pt>
                <c:pt idx="41196">
                  <c:v>-1.7521588000000001E-2</c:v>
                </c:pt>
                <c:pt idx="41197">
                  <c:v>-1.2630521E-2</c:v>
                </c:pt>
                <c:pt idx="41198">
                  <c:v>-1.6251090999999999E-2</c:v>
                </c:pt>
                <c:pt idx="41199">
                  <c:v>-1.526492E-2</c:v>
                </c:pt>
                <c:pt idx="41200">
                  <c:v>-2.1228805E-2</c:v>
                </c:pt>
                <c:pt idx="41201">
                  <c:v>-1.3912034E-2</c:v>
                </c:pt>
                <c:pt idx="41202">
                  <c:v>-1.3663084000000001E-2</c:v>
                </c:pt>
                <c:pt idx="41203">
                  <c:v>-1.3952846E-2</c:v>
                </c:pt>
                <c:pt idx="41204">
                  <c:v>-1.5700147000000001E-2</c:v>
                </c:pt>
                <c:pt idx="41205">
                  <c:v>-1.5480402000000001E-2</c:v>
                </c:pt>
                <c:pt idx="41206">
                  <c:v>-1.2833753E-2</c:v>
                </c:pt>
                <c:pt idx="41207">
                  <c:v>-1.1503032999999999E-2</c:v>
                </c:pt>
                <c:pt idx="41208">
                  <c:v>-1.3638888E-2</c:v>
                </c:pt>
                <c:pt idx="41209">
                  <c:v>-1.3106302E-2</c:v>
                </c:pt>
                <c:pt idx="41210">
                  <c:v>-1.456092E-2</c:v>
                </c:pt>
                <c:pt idx="41211">
                  <c:v>-1.1434721E-2</c:v>
                </c:pt>
                <c:pt idx="41212">
                  <c:v>-1.0887440999999999E-2</c:v>
                </c:pt>
                <c:pt idx="41213">
                  <c:v>-5.1304870000000004E-3</c:v>
                </c:pt>
                <c:pt idx="41214">
                  <c:v>-6.7622050000000003E-3</c:v>
                </c:pt>
                <c:pt idx="41215">
                  <c:v>-2.2148789999999999E-3</c:v>
                </c:pt>
                <c:pt idx="41216">
                  <c:v>-6.1355849999999998E-3</c:v>
                </c:pt>
                <c:pt idx="41217">
                  <c:v>-7.8984369999999995E-3</c:v>
                </c:pt>
                <c:pt idx="41218">
                  <c:v>-3.8981020000000001E-3</c:v>
                </c:pt>
                <c:pt idx="41219">
                  <c:v>-7.6073440000000003E-3</c:v>
                </c:pt>
                <c:pt idx="41220">
                  <c:v>-7.3450219999999997E-3</c:v>
                </c:pt>
                <c:pt idx="41221">
                  <c:v>-2.5293020000000002E-3</c:v>
                </c:pt>
                <c:pt idx="41222">
                  <c:v>-6.6311019999999998E-3</c:v>
                </c:pt>
                <c:pt idx="41223">
                  <c:v>-6.0694529999999998E-3</c:v>
                </c:pt>
                <c:pt idx="41224">
                  <c:v>-5.9248440000000003E-3</c:v>
                </c:pt>
                <c:pt idx="41225">
                  <c:v>-6.9229319999999997E-3</c:v>
                </c:pt>
                <c:pt idx="41226">
                  <c:v>1.33047E-3</c:v>
                </c:pt>
                <c:pt idx="41227">
                  <c:v>-3.9493829999999999E-3</c:v>
                </c:pt>
                <c:pt idx="41228">
                  <c:v>1.3297600000000001E-4</c:v>
                </c:pt>
                <c:pt idx="41229">
                  <c:v>-4.0672000000000001E-4</c:v>
                </c:pt>
                <c:pt idx="41230">
                  <c:v>-2.1614770000000002E-3</c:v>
                </c:pt>
                <c:pt idx="41231">
                  <c:v>-3.0507920000000001E-3</c:v>
                </c:pt>
                <c:pt idx="41232">
                  <c:v>-5.5222049999999996E-3</c:v>
                </c:pt>
                <c:pt idx="41233">
                  <c:v>-1.1059589999999999E-3</c:v>
                </c:pt>
                <c:pt idx="41234">
                  <c:v>-2.9520620000000001E-3</c:v>
                </c:pt>
                <c:pt idx="41235">
                  <c:v>-1.8570139999999999E-3</c:v>
                </c:pt>
                <c:pt idx="41236">
                  <c:v>-1.0231789999999999E-3</c:v>
                </c:pt>
                <c:pt idx="41237">
                  <c:v>2.5882169999999999E-3</c:v>
                </c:pt>
                <c:pt idx="41238">
                  <c:v>-4.07874E-3</c:v>
                </c:pt>
                <c:pt idx="41239">
                  <c:v>-6.6398580000000002E-3</c:v>
                </c:pt>
                <c:pt idx="41240">
                  <c:v>-7.1815450000000001E-3</c:v>
                </c:pt>
                <c:pt idx="41241">
                  <c:v>8.0823600000000005E-4</c:v>
                </c:pt>
                <c:pt idx="41242">
                  <c:v>-5.755657E-3</c:v>
                </c:pt>
                <c:pt idx="41243">
                  <c:v>-9.6766730000000002E-3</c:v>
                </c:pt>
                <c:pt idx="41244">
                  <c:v>-4.3122680000000002E-3</c:v>
                </c:pt>
                <c:pt idx="41245">
                  <c:v>-4.3216620000000004E-3</c:v>
                </c:pt>
                <c:pt idx="41246">
                  <c:v>-7.1507389999999997E-3</c:v>
                </c:pt>
                <c:pt idx="41247">
                  <c:v>-1.1293552E-2</c:v>
                </c:pt>
                <c:pt idx="41248">
                  <c:v>-8.5323859999999994E-3</c:v>
                </c:pt>
                <c:pt idx="41249">
                  <c:v>-5.6300100000000004E-3</c:v>
                </c:pt>
                <c:pt idx="41250">
                  <c:v>-4.3423719999999997E-3</c:v>
                </c:pt>
                <c:pt idx="41251">
                  <c:v>-6.5427059999999997E-3</c:v>
                </c:pt>
                <c:pt idx="41252">
                  <c:v>-1.1583272E-2</c:v>
                </c:pt>
                <c:pt idx="41253">
                  <c:v>-6.0313149999999998E-3</c:v>
                </c:pt>
                <c:pt idx="41254">
                  <c:v>-4.3026569999999997E-3</c:v>
                </c:pt>
                <c:pt idx="41255">
                  <c:v>-5.8027540000000002E-3</c:v>
                </c:pt>
                <c:pt idx="41256">
                  <c:v>-6.3268639999999998E-3</c:v>
                </c:pt>
                <c:pt idx="41257">
                  <c:v>-9.8187250000000004E-3</c:v>
                </c:pt>
                <c:pt idx="41258">
                  <c:v>-6.4359780000000002E-3</c:v>
                </c:pt>
                <c:pt idx="41259">
                  <c:v>-4.1128379999999997E-3</c:v>
                </c:pt>
                <c:pt idx="41260">
                  <c:v>-7.9632360000000003E-3</c:v>
                </c:pt>
                <c:pt idx="41261">
                  <c:v>-9.6102640000000003E-3</c:v>
                </c:pt>
                <c:pt idx="41262">
                  <c:v>-3.4527690000000001E-3</c:v>
                </c:pt>
                <c:pt idx="41263">
                  <c:v>-4.9916409999999998E-3</c:v>
                </c:pt>
                <c:pt idx="41264">
                  <c:v>-5.7836650000000003E-3</c:v>
                </c:pt>
                <c:pt idx="41265">
                  <c:v>-5.6980279999999999E-3</c:v>
                </c:pt>
                <c:pt idx="41266">
                  <c:v>-5.1741840000000001E-3</c:v>
                </c:pt>
                <c:pt idx="41267">
                  <c:v>-6.210302E-3</c:v>
                </c:pt>
                <c:pt idx="41268">
                  <c:v>-7.2406800000000002E-3</c:v>
                </c:pt>
                <c:pt idx="41269">
                  <c:v>-5.706699E-3</c:v>
                </c:pt>
                <c:pt idx="41270">
                  <c:v>-5.3383839999999998E-3</c:v>
                </c:pt>
                <c:pt idx="41271">
                  <c:v>-5.0822200000000001E-3</c:v>
                </c:pt>
                <c:pt idx="41272">
                  <c:v>-8.0742820000000003E-3</c:v>
                </c:pt>
                <c:pt idx="41273">
                  <c:v>-9.0474409999999998E-3</c:v>
                </c:pt>
                <c:pt idx="41274">
                  <c:v>-6.5778929999999996E-3</c:v>
                </c:pt>
                <c:pt idx="41275">
                  <c:v>-4.7153530000000003E-3</c:v>
                </c:pt>
                <c:pt idx="41276">
                  <c:v>-5.8469300000000002E-3</c:v>
                </c:pt>
                <c:pt idx="41277">
                  <c:v>-5.6884939999999997E-3</c:v>
                </c:pt>
                <c:pt idx="41278">
                  <c:v>-2.8988320000000001E-3</c:v>
                </c:pt>
                <c:pt idx="41279">
                  <c:v>-5.5328679999999998E-3</c:v>
                </c:pt>
                <c:pt idx="41280">
                  <c:v>-4.8031619999999997E-3</c:v>
                </c:pt>
                <c:pt idx="41281">
                  <c:v>-2.2619799999999998E-3</c:v>
                </c:pt>
                <c:pt idx="41282">
                  <c:v>-1.046513E-3</c:v>
                </c:pt>
                <c:pt idx="41283">
                  <c:v>-1.8385750000000001E-3</c:v>
                </c:pt>
                <c:pt idx="41284">
                  <c:v>-3.2101030000000002E-3</c:v>
                </c:pt>
                <c:pt idx="41285">
                  <c:v>-2.9376000000000001E-4</c:v>
                </c:pt>
                <c:pt idx="41286">
                  <c:v>-4.0108500000000003E-4</c:v>
                </c:pt>
                <c:pt idx="41287">
                  <c:v>-1.624243E-3</c:v>
                </c:pt>
                <c:pt idx="41288">
                  <c:v>-1.0426089999999999E-3</c:v>
                </c:pt>
                <c:pt idx="41289">
                  <c:v>8.4816100000000005E-4</c:v>
                </c:pt>
                <c:pt idx="41290">
                  <c:v>-4.9540399999999996E-4</c:v>
                </c:pt>
                <c:pt idx="41291">
                  <c:v>1.21682E-4</c:v>
                </c:pt>
                <c:pt idx="41292">
                  <c:v>-1.695659E-3</c:v>
                </c:pt>
                <c:pt idx="41293">
                  <c:v>1.788876E-3</c:v>
                </c:pt>
                <c:pt idx="41294">
                  <c:v>8.4798100000000004E-4</c:v>
                </c:pt>
                <c:pt idx="41295">
                  <c:v>3.8246159999999999E-3</c:v>
                </c:pt>
                <c:pt idx="41296">
                  <c:v>-2.9343000000000001E-4</c:v>
                </c:pt>
                <c:pt idx="41297">
                  <c:v>1.6176809999999999E-3</c:v>
                </c:pt>
                <c:pt idx="41298">
                  <c:v>3.3215720000000001E-3</c:v>
                </c:pt>
                <c:pt idx="41299">
                  <c:v>-1.3299640000000001E-3</c:v>
                </c:pt>
                <c:pt idx="41300">
                  <c:v>1.964899E-3</c:v>
                </c:pt>
                <c:pt idx="41301">
                  <c:v>8.9016400000000004E-4</c:v>
                </c:pt>
                <c:pt idx="41302">
                  <c:v>1.0755199999999999E-3</c:v>
                </c:pt>
                <c:pt idx="41303">
                  <c:v>1.2206299999999999E-3</c:v>
                </c:pt>
                <c:pt idx="41304">
                  <c:v>-1.1943240000000001E-3</c:v>
                </c:pt>
                <c:pt idx="41305">
                  <c:v>-1.3039099999999999E-4</c:v>
                </c:pt>
                <c:pt idx="41306">
                  <c:v>-3.9670699999999999E-4</c:v>
                </c:pt>
                <c:pt idx="41307" formatCode="0.00E+00">
                  <c:v>2.8546400000000002E-5</c:v>
                </c:pt>
                <c:pt idx="41308">
                  <c:v>-1.2327270000000001E-3</c:v>
                </c:pt>
                <c:pt idx="41309">
                  <c:v>-1.7305560000000001E-3</c:v>
                </c:pt>
                <c:pt idx="41310">
                  <c:v>-4.3582969999999997E-3</c:v>
                </c:pt>
                <c:pt idx="41311">
                  <c:v>-5.2024660000000002E-3</c:v>
                </c:pt>
                <c:pt idx="41312">
                  <c:v>-1.4306309999999999E-3</c:v>
                </c:pt>
                <c:pt idx="41313">
                  <c:v>-3.707452E-3</c:v>
                </c:pt>
                <c:pt idx="41314">
                  <c:v>-4.9809750000000003E-3</c:v>
                </c:pt>
                <c:pt idx="41315">
                  <c:v>-5.2341790000000003E-3</c:v>
                </c:pt>
                <c:pt idx="41316">
                  <c:v>-5.7138140000000002E-3</c:v>
                </c:pt>
                <c:pt idx="41317">
                  <c:v>-3.357545E-3</c:v>
                </c:pt>
                <c:pt idx="41318">
                  <c:v>-2.2201090000000001E-3</c:v>
                </c:pt>
                <c:pt idx="41319">
                  <c:v>-3.9149450000000004E-3</c:v>
                </c:pt>
                <c:pt idx="41320">
                  <c:v>-4.0536959999999999E-3</c:v>
                </c:pt>
                <c:pt idx="41321">
                  <c:v>-4.3152920000000001E-3</c:v>
                </c:pt>
                <c:pt idx="41322">
                  <c:v>-3.9922509999999996E-3</c:v>
                </c:pt>
                <c:pt idx="41323">
                  <c:v>-3.6663759999999998E-3</c:v>
                </c:pt>
                <c:pt idx="41324">
                  <c:v>-1.80032E-4</c:v>
                </c:pt>
                <c:pt idx="41325">
                  <c:v>-2.1583119999999999E-3</c:v>
                </c:pt>
                <c:pt idx="41326">
                  <c:v>-6.4199019999999999E-3</c:v>
                </c:pt>
                <c:pt idx="41327">
                  <c:v>-5.7405750000000004E-3</c:v>
                </c:pt>
                <c:pt idx="41328">
                  <c:v>-7.3782600000000002E-4</c:v>
                </c:pt>
                <c:pt idx="41329">
                  <c:v>-3.8923400000000002E-3</c:v>
                </c:pt>
                <c:pt idx="41330">
                  <c:v>-4.4537350000000003E-3</c:v>
                </c:pt>
                <c:pt idx="41331">
                  <c:v>-3.8867260000000001E-3</c:v>
                </c:pt>
                <c:pt idx="41332">
                  <c:v>-3.4403810000000002E-3</c:v>
                </c:pt>
                <c:pt idx="41333">
                  <c:v>-4.8667060000000002E-3</c:v>
                </c:pt>
                <c:pt idx="41334">
                  <c:v>-4.4858739999999999E-3</c:v>
                </c:pt>
                <c:pt idx="41335">
                  <c:v>-5.5961129999999998E-3</c:v>
                </c:pt>
                <c:pt idx="41336">
                  <c:v>-2.7401399999999999E-3</c:v>
                </c:pt>
                <c:pt idx="41337">
                  <c:v>2.2101550000000001E-3</c:v>
                </c:pt>
                <c:pt idx="41338">
                  <c:v>-3.092731E-3</c:v>
                </c:pt>
                <c:pt idx="41339">
                  <c:v>-3.2359559999999999E-3</c:v>
                </c:pt>
                <c:pt idx="41340">
                  <c:v>-6.7651769999999998E-3</c:v>
                </c:pt>
                <c:pt idx="41341">
                  <c:v>-3.3331939999999998E-3</c:v>
                </c:pt>
                <c:pt idx="41342">
                  <c:v>-4.2892690000000001E-3</c:v>
                </c:pt>
                <c:pt idx="41343">
                  <c:v>-5.7516000000000002E-4</c:v>
                </c:pt>
                <c:pt idx="41344">
                  <c:v>-2.0667960000000001E-3</c:v>
                </c:pt>
                <c:pt idx="41345">
                  <c:v>-4.6285759999999997E-3</c:v>
                </c:pt>
                <c:pt idx="41346">
                  <c:v>-3.077551E-3</c:v>
                </c:pt>
                <c:pt idx="41347">
                  <c:v>-4.4337079999999997E-3</c:v>
                </c:pt>
                <c:pt idx="41348">
                  <c:v>-3.703736E-3</c:v>
                </c:pt>
                <c:pt idx="41349">
                  <c:v>-2.3685379999999999E-3</c:v>
                </c:pt>
                <c:pt idx="41350">
                  <c:v>-3.7043800000000002E-3</c:v>
                </c:pt>
                <c:pt idx="41351">
                  <c:v>-3.2928419999999998E-3</c:v>
                </c:pt>
                <c:pt idx="41352">
                  <c:v>-2.4997520000000001E-3</c:v>
                </c:pt>
                <c:pt idx="41353">
                  <c:v>-5.0390579999999999E-3</c:v>
                </c:pt>
                <c:pt idx="41354">
                  <c:v>7.52519E-4</c:v>
                </c:pt>
                <c:pt idx="41355">
                  <c:v>-3.13488E-4</c:v>
                </c:pt>
                <c:pt idx="41356">
                  <c:v>1.564041E-3</c:v>
                </c:pt>
                <c:pt idx="41357">
                  <c:v>-3.225964E-3</c:v>
                </c:pt>
                <c:pt idx="41358">
                  <c:v>-2.8509920000000001E-3</c:v>
                </c:pt>
                <c:pt idx="41359">
                  <c:v>5.8973900000000004E-4</c:v>
                </c:pt>
                <c:pt idx="41360">
                  <c:v>1.394546E-3</c:v>
                </c:pt>
                <c:pt idx="41361">
                  <c:v>2.1388200000000001E-4</c:v>
                </c:pt>
                <c:pt idx="41362">
                  <c:v>-8.2182200000000005E-4</c:v>
                </c:pt>
                <c:pt idx="41363">
                  <c:v>1.9979870000000001E-3</c:v>
                </c:pt>
                <c:pt idx="41364">
                  <c:v>-3.1293969999999999E-3</c:v>
                </c:pt>
                <c:pt idx="41365">
                  <c:v>-2.4297429999999998E-3</c:v>
                </c:pt>
                <c:pt idx="41366">
                  <c:v>1.646757E-3</c:v>
                </c:pt>
                <c:pt idx="41367">
                  <c:v>3.9879E-4</c:v>
                </c:pt>
                <c:pt idx="41368">
                  <c:v>1.6709599999999999E-4</c:v>
                </c:pt>
                <c:pt idx="41369">
                  <c:v>-1.1552489999999999E-3</c:v>
                </c:pt>
                <c:pt idx="41370">
                  <c:v>-8.9079700000000003E-4</c:v>
                </c:pt>
                <c:pt idx="41371">
                  <c:v>-9.12114E-4</c:v>
                </c:pt>
                <c:pt idx="41372">
                  <c:v>3.7499199999999999E-4</c:v>
                </c:pt>
                <c:pt idx="41373">
                  <c:v>2.1545480000000001E-3</c:v>
                </c:pt>
                <c:pt idx="41374">
                  <c:v>-4.3976270000000003E-3</c:v>
                </c:pt>
                <c:pt idx="41375" formatCode="0.00E+00">
                  <c:v>1.37822E-5</c:v>
                </c:pt>
                <c:pt idx="41376">
                  <c:v>6.77442E-4</c:v>
                </c:pt>
                <c:pt idx="41377">
                  <c:v>-4.52452E-4</c:v>
                </c:pt>
                <c:pt idx="41378">
                  <c:v>-4.5443990000000002E-3</c:v>
                </c:pt>
                <c:pt idx="41379">
                  <c:v>-3.8369540000000001E-3</c:v>
                </c:pt>
                <c:pt idx="41380">
                  <c:v>-6.1373000000000005E-4</c:v>
                </c:pt>
                <c:pt idx="41381">
                  <c:v>1.5609230000000001E-3</c:v>
                </c:pt>
                <c:pt idx="41382">
                  <c:v>-6.3139100000000003E-4</c:v>
                </c:pt>
                <c:pt idx="41383">
                  <c:v>-3.848237E-3</c:v>
                </c:pt>
                <c:pt idx="41384">
                  <c:v>-5.1353420000000002E-3</c:v>
                </c:pt>
                <c:pt idx="41385">
                  <c:v>-2.4202500000000001E-3</c:v>
                </c:pt>
                <c:pt idx="41386">
                  <c:v>-1.254851E-3</c:v>
                </c:pt>
                <c:pt idx="41387">
                  <c:v>-2.926667E-3</c:v>
                </c:pt>
                <c:pt idx="41388">
                  <c:v>-2.0089410000000002E-3</c:v>
                </c:pt>
                <c:pt idx="41389">
                  <c:v>-4.627511E-3</c:v>
                </c:pt>
                <c:pt idx="41390">
                  <c:v>-2.7414599999999998E-3</c:v>
                </c:pt>
                <c:pt idx="41391">
                  <c:v>-2.3823490000000002E-3</c:v>
                </c:pt>
                <c:pt idx="41392">
                  <c:v>-5.3118499999999999E-4</c:v>
                </c:pt>
                <c:pt idx="41393">
                  <c:v>-2.451773E-3</c:v>
                </c:pt>
                <c:pt idx="41394">
                  <c:v>-1.3828399999999999E-4</c:v>
                </c:pt>
                <c:pt idx="41395">
                  <c:v>-3.107248E-3</c:v>
                </c:pt>
                <c:pt idx="41396">
                  <c:v>-1.5956379999999999E-3</c:v>
                </c:pt>
                <c:pt idx="41397">
                  <c:v>-4.8241689999999997E-3</c:v>
                </c:pt>
                <c:pt idx="41398">
                  <c:v>-3.783406E-3</c:v>
                </c:pt>
                <c:pt idx="41399">
                  <c:v>2.0489050000000002E-3</c:v>
                </c:pt>
                <c:pt idx="41400">
                  <c:v>1.8273300000000001E-3</c:v>
                </c:pt>
                <c:pt idx="41401">
                  <c:v>1.144125E-3</c:v>
                </c:pt>
                <c:pt idx="41402">
                  <c:v>3.87493E-3</c:v>
                </c:pt>
                <c:pt idx="41403">
                  <c:v>-4.8791200000000001E-4</c:v>
                </c:pt>
                <c:pt idx="41404">
                  <c:v>1.410389E-3</c:v>
                </c:pt>
                <c:pt idx="41405">
                  <c:v>3.9109289999999996E-3</c:v>
                </c:pt>
                <c:pt idx="41406">
                  <c:v>3.2621830000000001E-3</c:v>
                </c:pt>
                <c:pt idx="41407">
                  <c:v>4.9696369999999998E-3</c:v>
                </c:pt>
                <c:pt idx="41408">
                  <c:v>5.2324909999999997E-3</c:v>
                </c:pt>
                <c:pt idx="41409">
                  <c:v>7.8952050000000006E-3</c:v>
                </c:pt>
                <c:pt idx="41410">
                  <c:v>3.107374E-3</c:v>
                </c:pt>
                <c:pt idx="41411">
                  <c:v>3.3808940000000002E-3</c:v>
                </c:pt>
                <c:pt idx="41412">
                  <c:v>6.6195639999999997E-3</c:v>
                </c:pt>
                <c:pt idx="41413">
                  <c:v>7.1653300000000001E-3</c:v>
                </c:pt>
                <c:pt idx="41414">
                  <c:v>4.1583549999999999E-3</c:v>
                </c:pt>
                <c:pt idx="41415">
                  <c:v>3.726282E-3</c:v>
                </c:pt>
                <c:pt idx="41416">
                  <c:v>7.1531199999999996E-4</c:v>
                </c:pt>
                <c:pt idx="41417">
                  <c:v>6.3942160000000003E-3</c:v>
                </c:pt>
                <c:pt idx="41418">
                  <c:v>4.3534359999999996E-3</c:v>
                </c:pt>
                <c:pt idx="41419">
                  <c:v>4.8579490000000003E-3</c:v>
                </c:pt>
                <c:pt idx="41420">
                  <c:v>6.8151059999999996E-3</c:v>
                </c:pt>
                <c:pt idx="41421">
                  <c:v>5.6985270000000001E-3</c:v>
                </c:pt>
                <c:pt idx="41422">
                  <c:v>6.2442089999999997E-3</c:v>
                </c:pt>
                <c:pt idx="41423">
                  <c:v>3.0908429999999998E-3</c:v>
                </c:pt>
                <c:pt idx="41424">
                  <c:v>6.1795779999999998E-3</c:v>
                </c:pt>
                <c:pt idx="41425">
                  <c:v>3.7574290000000001E-3</c:v>
                </c:pt>
                <c:pt idx="41426">
                  <c:v>7.9822680000000007E-3</c:v>
                </c:pt>
                <c:pt idx="41427">
                  <c:v>8.2337590000000002E-3</c:v>
                </c:pt>
                <c:pt idx="41428">
                  <c:v>4.6970800000000002E-3</c:v>
                </c:pt>
                <c:pt idx="41429">
                  <c:v>6.4876279999999996E-3</c:v>
                </c:pt>
                <c:pt idx="41430">
                  <c:v>9.4163059999999993E-3</c:v>
                </c:pt>
                <c:pt idx="41431">
                  <c:v>2.5084619999999999E-3</c:v>
                </c:pt>
                <c:pt idx="41432">
                  <c:v>6.5833649999999999E-3</c:v>
                </c:pt>
                <c:pt idx="41433">
                  <c:v>3.478301E-3</c:v>
                </c:pt>
                <c:pt idx="41434">
                  <c:v>5.5880569999999996E-3</c:v>
                </c:pt>
                <c:pt idx="41435">
                  <c:v>3.8510269999999999E-3</c:v>
                </c:pt>
                <c:pt idx="41436">
                  <c:v>4.0241319999999997E-3</c:v>
                </c:pt>
                <c:pt idx="41437">
                  <c:v>5.4322759999999998E-3</c:v>
                </c:pt>
                <c:pt idx="41438">
                  <c:v>3.2828390000000001E-3</c:v>
                </c:pt>
                <c:pt idx="41439">
                  <c:v>3.6244430000000002E-3</c:v>
                </c:pt>
                <c:pt idx="41440">
                  <c:v>1.142644E-3</c:v>
                </c:pt>
                <c:pt idx="41441">
                  <c:v>2.0533600000000002E-3</c:v>
                </c:pt>
                <c:pt idx="41442">
                  <c:v>7.9315199999999998E-4</c:v>
                </c:pt>
                <c:pt idx="41443">
                  <c:v>3.1301380000000002E-3</c:v>
                </c:pt>
                <c:pt idx="41444">
                  <c:v>5.5797140000000004E-3</c:v>
                </c:pt>
                <c:pt idx="41445">
                  <c:v>1.4897140000000001E-3</c:v>
                </c:pt>
                <c:pt idx="41446">
                  <c:v>1.5512340000000001E-3</c:v>
                </c:pt>
                <c:pt idx="41447">
                  <c:v>5.5421339999999998E-3</c:v>
                </c:pt>
                <c:pt idx="41448">
                  <c:v>6.1727709999999996E-3</c:v>
                </c:pt>
                <c:pt idx="41449">
                  <c:v>5.8550750000000004E-3</c:v>
                </c:pt>
                <c:pt idx="41450">
                  <c:v>7.3938500000000004E-3</c:v>
                </c:pt>
                <c:pt idx="41451">
                  <c:v>4.3342500000000004E-3</c:v>
                </c:pt>
                <c:pt idx="41452">
                  <c:v>3.6740520000000001E-3</c:v>
                </c:pt>
                <c:pt idx="41453">
                  <c:v>3.6160189999999998E-3</c:v>
                </c:pt>
                <c:pt idx="41454">
                  <c:v>4.6509230000000004E-3</c:v>
                </c:pt>
                <c:pt idx="41455">
                  <c:v>5.6666529999999998E-3</c:v>
                </c:pt>
                <c:pt idx="41456">
                  <c:v>5.617917E-3</c:v>
                </c:pt>
                <c:pt idx="41457">
                  <c:v>5.223503E-3</c:v>
                </c:pt>
                <c:pt idx="41458">
                  <c:v>6.5765900000000002E-3</c:v>
                </c:pt>
                <c:pt idx="41459">
                  <c:v>3.8231799999999998E-3</c:v>
                </c:pt>
                <c:pt idx="41460">
                  <c:v>3.160586E-3</c:v>
                </c:pt>
                <c:pt idx="41461">
                  <c:v>3.9875300000000004E-3</c:v>
                </c:pt>
                <c:pt idx="41462">
                  <c:v>5.8967500000000001E-3</c:v>
                </c:pt>
                <c:pt idx="41463">
                  <c:v>5.1850840000000004E-3</c:v>
                </c:pt>
                <c:pt idx="41464">
                  <c:v>1.383954E-3</c:v>
                </c:pt>
                <c:pt idx="41465">
                  <c:v>4.6110930000000001E-3</c:v>
                </c:pt>
                <c:pt idx="41466">
                  <c:v>4.9194870000000002E-3</c:v>
                </c:pt>
                <c:pt idx="41467">
                  <c:v>4.8557280000000001E-3</c:v>
                </c:pt>
                <c:pt idx="41468">
                  <c:v>2.3278560000000001E-3</c:v>
                </c:pt>
                <c:pt idx="41469">
                  <c:v>5.1092860000000002E-3</c:v>
                </c:pt>
                <c:pt idx="41470">
                  <c:v>3.7936839999999999E-3</c:v>
                </c:pt>
                <c:pt idx="41471">
                  <c:v>5.6591619999999997E-3</c:v>
                </c:pt>
                <c:pt idx="41472">
                  <c:v>5.2658119999999999E-3</c:v>
                </c:pt>
                <c:pt idx="41473">
                  <c:v>4.8462460000000002E-3</c:v>
                </c:pt>
                <c:pt idx="41474">
                  <c:v>4.8238760000000004E-3</c:v>
                </c:pt>
                <c:pt idx="41475">
                  <c:v>4.9133750000000002E-3</c:v>
                </c:pt>
                <c:pt idx="41476">
                  <c:v>3.7298660000000001E-3</c:v>
                </c:pt>
                <c:pt idx="41477">
                  <c:v>4.7348449999999997E-3</c:v>
                </c:pt>
                <c:pt idx="41478">
                  <c:v>3.456794E-3</c:v>
                </c:pt>
                <c:pt idx="41479">
                  <c:v>8.0723010000000005E-3</c:v>
                </c:pt>
                <c:pt idx="41480">
                  <c:v>8.3793630000000008E-3</c:v>
                </c:pt>
                <c:pt idx="41481">
                  <c:v>3.486472E-3</c:v>
                </c:pt>
                <c:pt idx="41482">
                  <c:v>4.5346930000000002E-3</c:v>
                </c:pt>
                <c:pt idx="41483">
                  <c:v>3.492747E-3</c:v>
                </c:pt>
                <c:pt idx="41484">
                  <c:v>7.1572570000000002E-3</c:v>
                </c:pt>
                <c:pt idx="41485">
                  <c:v>6.6365729999999998E-3</c:v>
                </c:pt>
                <c:pt idx="41486">
                  <c:v>6.5569440000000003E-3</c:v>
                </c:pt>
                <c:pt idx="41487">
                  <c:v>6.627951E-3</c:v>
                </c:pt>
                <c:pt idx="41488">
                  <c:v>6.6439300000000001E-3</c:v>
                </c:pt>
                <c:pt idx="41489">
                  <c:v>8.8069359999999996E-3</c:v>
                </c:pt>
                <c:pt idx="41490">
                  <c:v>1.0683931000000001E-2</c:v>
                </c:pt>
                <c:pt idx="41491">
                  <c:v>7.8904070000000003E-3</c:v>
                </c:pt>
                <c:pt idx="41492">
                  <c:v>1.0377533E-2</c:v>
                </c:pt>
                <c:pt idx="41493">
                  <c:v>1.1811645000000001E-2</c:v>
                </c:pt>
                <c:pt idx="41494">
                  <c:v>1.2404996999999999E-2</c:v>
                </c:pt>
                <c:pt idx="41495">
                  <c:v>9.5226310000000002E-3</c:v>
                </c:pt>
                <c:pt idx="41496">
                  <c:v>1.0072308E-2</c:v>
                </c:pt>
                <c:pt idx="41497">
                  <c:v>1.0068026000000001E-2</c:v>
                </c:pt>
                <c:pt idx="41498">
                  <c:v>8.922335E-3</c:v>
                </c:pt>
                <c:pt idx="41499">
                  <c:v>9.9586169999999995E-3</c:v>
                </c:pt>
                <c:pt idx="41500">
                  <c:v>1.0210286000000001E-2</c:v>
                </c:pt>
                <c:pt idx="41501">
                  <c:v>6.8689170000000004E-3</c:v>
                </c:pt>
                <c:pt idx="41502">
                  <c:v>1.0234353E-2</c:v>
                </c:pt>
                <c:pt idx="41503">
                  <c:v>8.320839E-3</c:v>
                </c:pt>
                <c:pt idx="41504">
                  <c:v>9.0742470000000006E-3</c:v>
                </c:pt>
                <c:pt idx="41505">
                  <c:v>1.2778922999999999E-2</c:v>
                </c:pt>
                <c:pt idx="41506">
                  <c:v>8.9660750000000004E-3</c:v>
                </c:pt>
                <c:pt idx="41507">
                  <c:v>8.6924010000000006E-3</c:v>
                </c:pt>
                <c:pt idx="41508">
                  <c:v>6.2742509999999998E-3</c:v>
                </c:pt>
                <c:pt idx="41509">
                  <c:v>9.3106700000000001E-3</c:v>
                </c:pt>
                <c:pt idx="41510">
                  <c:v>1.060257E-2</c:v>
                </c:pt>
                <c:pt idx="41511">
                  <c:v>6.4372689999999998E-3</c:v>
                </c:pt>
                <c:pt idx="41512">
                  <c:v>4.7392370000000003E-3</c:v>
                </c:pt>
                <c:pt idx="41513">
                  <c:v>5.0001949999999998E-3</c:v>
                </c:pt>
                <c:pt idx="41514">
                  <c:v>5.6348259999999999E-3</c:v>
                </c:pt>
                <c:pt idx="41515">
                  <c:v>5.8217649999999996E-3</c:v>
                </c:pt>
                <c:pt idx="41516">
                  <c:v>5.6598459999999996E-3</c:v>
                </c:pt>
                <c:pt idx="41517">
                  <c:v>4.0336540000000002E-3</c:v>
                </c:pt>
                <c:pt idx="41518">
                  <c:v>5.5732280000000004E-3</c:v>
                </c:pt>
                <c:pt idx="41519">
                  <c:v>3.934183E-3</c:v>
                </c:pt>
                <c:pt idx="41520">
                  <c:v>4.292644E-3</c:v>
                </c:pt>
                <c:pt idx="41521">
                  <c:v>3.9920709999999998E-3</c:v>
                </c:pt>
                <c:pt idx="41522">
                  <c:v>4.3140469999999997E-3</c:v>
                </c:pt>
                <c:pt idx="41523">
                  <c:v>6.4283639999999998E-3</c:v>
                </c:pt>
                <c:pt idx="41524">
                  <c:v>4.5673470000000002E-3</c:v>
                </c:pt>
                <c:pt idx="41525">
                  <c:v>5.6827300000000004E-3</c:v>
                </c:pt>
                <c:pt idx="41526">
                  <c:v>3.9356970000000002E-3</c:v>
                </c:pt>
                <c:pt idx="41527">
                  <c:v>6.1284080000000001E-3</c:v>
                </c:pt>
                <c:pt idx="41528">
                  <c:v>6.2538430000000002E-3</c:v>
                </c:pt>
                <c:pt idx="41529">
                  <c:v>7.1636299999999998E-3</c:v>
                </c:pt>
                <c:pt idx="41530">
                  <c:v>1.0149566E-2</c:v>
                </c:pt>
                <c:pt idx="41531">
                  <c:v>7.4105559999999996E-3</c:v>
                </c:pt>
                <c:pt idx="41532">
                  <c:v>9.1245670000000001E-3</c:v>
                </c:pt>
                <c:pt idx="41533">
                  <c:v>1.2066561999999999E-2</c:v>
                </c:pt>
                <c:pt idx="41534">
                  <c:v>1.1755771E-2</c:v>
                </c:pt>
                <c:pt idx="41535">
                  <c:v>1.1605832E-2</c:v>
                </c:pt>
                <c:pt idx="41536">
                  <c:v>1.0403947E-2</c:v>
                </c:pt>
                <c:pt idx="41537">
                  <c:v>1.4443596E-2</c:v>
                </c:pt>
                <c:pt idx="41538">
                  <c:v>1.2204411E-2</c:v>
                </c:pt>
                <c:pt idx="41539">
                  <c:v>1.5933170999999999E-2</c:v>
                </c:pt>
                <c:pt idx="41540">
                  <c:v>1.4567768E-2</c:v>
                </c:pt>
                <c:pt idx="41541">
                  <c:v>1.6406545000000002E-2</c:v>
                </c:pt>
                <c:pt idx="41542">
                  <c:v>1.3662957999999999E-2</c:v>
                </c:pt>
                <c:pt idx="41543">
                  <c:v>1.5378350000000001E-2</c:v>
                </c:pt>
                <c:pt idx="41544">
                  <c:v>1.5423091999999999E-2</c:v>
                </c:pt>
                <c:pt idx="41545">
                  <c:v>1.7030679E-2</c:v>
                </c:pt>
                <c:pt idx="41546">
                  <c:v>1.5429320999999999E-2</c:v>
                </c:pt>
                <c:pt idx="41547">
                  <c:v>1.2971600999999999E-2</c:v>
                </c:pt>
                <c:pt idx="41548">
                  <c:v>1.1596611E-2</c:v>
                </c:pt>
                <c:pt idx="41549">
                  <c:v>1.7114180999999999E-2</c:v>
                </c:pt>
                <c:pt idx="41550">
                  <c:v>1.6323221999999998E-2</c:v>
                </c:pt>
                <c:pt idx="41551">
                  <c:v>1.5077497E-2</c:v>
                </c:pt>
                <c:pt idx="41552">
                  <c:v>2.0650162999999999E-2</c:v>
                </c:pt>
                <c:pt idx="41553">
                  <c:v>1.6070988000000001E-2</c:v>
                </c:pt>
                <c:pt idx="41554">
                  <c:v>1.5526905000000001E-2</c:v>
                </c:pt>
                <c:pt idx="41555">
                  <c:v>1.8661865999999999E-2</c:v>
                </c:pt>
                <c:pt idx="41556">
                  <c:v>1.6263954000000001E-2</c:v>
                </c:pt>
                <c:pt idx="41557">
                  <c:v>1.7689923E-2</c:v>
                </c:pt>
                <c:pt idx="41558">
                  <c:v>1.6549556999999999E-2</c:v>
                </c:pt>
                <c:pt idx="41559">
                  <c:v>1.3527239E-2</c:v>
                </c:pt>
                <c:pt idx="41560">
                  <c:v>1.5935003999999999E-2</c:v>
                </c:pt>
                <c:pt idx="41561">
                  <c:v>1.7491018000000001E-2</c:v>
                </c:pt>
                <c:pt idx="41562">
                  <c:v>1.9509426999999999E-2</c:v>
                </c:pt>
                <c:pt idx="41563">
                  <c:v>1.6745449999999999E-2</c:v>
                </c:pt>
                <c:pt idx="41564">
                  <c:v>1.5531049E-2</c:v>
                </c:pt>
                <c:pt idx="41565">
                  <c:v>1.3653103999999999E-2</c:v>
                </c:pt>
                <c:pt idx="41566">
                  <c:v>1.3986264999999999E-2</c:v>
                </c:pt>
                <c:pt idx="41567">
                  <c:v>1.6869769E-2</c:v>
                </c:pt>
                <c:pt idx="41568">
                  <c:v>1.5246572999999999E-2</c:v>
                </c:pt>
                <c:pt idx="41569">
                  <c:v>1.4222205E-2</c:v>
                </c:pt>
                <c:pt idx="41570">
                  <c:v>1.6149001E-2</c:v>
                </c:pt>
                <c:pt idx="41571">
                  <c:v>1.6770935000000001E-2</c:v>
                </c:pt>
                <c:pt idx="41572">
                  <c:v>1.8690539999999999E-2</c:v>
                </c:pt>
                <c:pt idx="41573">
                  <c:v>1.5150866000000001E-2</c:v>
                </c:pt>
                <c:pt idx="41574">
                  <c:v>1.7433193999999999E-2</c:v>
                </c:pt>
                <c:pt idx="41575">
                  <c:v>1.9122953000000002E-2</c:v>
                </c:pt>
                <c:pt idx="41576">
                  <c:v>2.2200767E-2</c:v>
                </c:pt>
                <c:pt idx="41577">
                  <c:v>2.0512224999999999E-2</c:v>
                </c:pt>
                <c:pt idx="41578">
                  <c:v>1.8980375000000001E-2</c:v>
                </c:pt>
                <c:pt idx="41579">
                  <c:v>1.9228334E-2</c:v>
                </c:pt>
                <c:pt idx="41580">
                  <c:v>2.2568205000000001E-2</c:v>
                </c:pt>
                <c:pt idx="41581">
                  <c:v>2.0891342E-2</c:v>
                </c:pt>
                <c:pt idx="41582">
                  <c:v>2.1461790000000001E-2</c:v>
                </c:pt>
                <c:pt idx="41583">
                  <c:v>2.5736913E-2</c:v>
                </c:pt>
                <c:pt idx="41584">
                  <c:v>2.2376804E-2</c:v>
                </c:pt>
                <c:pt idx="41585">
                  <c:v>2.485323E-2</c:v>
                </c:pt>
                <c:pt idx="41586">
                  <c:v>1.9305333000000001E-2</c:v>
                </c:pt>
                <c:pt idx="41587">
                  <c:v>2.4034007E-2</c:v>
                </c:pt>
                <c:pt idx="41588">
                  <c:v>2.3745319000000001E-2</c:v>
                </c:pt>
                <c:pt idx="41589">
                  <c:v>2.8189802999999999E-2</c:v>
                </c:pt>
                <c:pt idx="41590">
                  <c:v>2.7363423000000001E-2</c:v>
                </c:pt>
                <c:pt idx="41591">
                  <c:v>2.8192917000000001E-2</c:v>
                </c:pt>
                <c:pt idx="41592">
                  <c:v>2.4475410999999999E-2</c:v>
                </c:pt>
                <c:pt idx="41593">
                  <c:v>2.5073772000000001E-2</c:v>
                </c:pt>
                <c:pt idx="41594">
                  <c:v>3.0915947999999999E-2</c:v>
                </c:pt>
                <c:pt idx="41595">
                  <c:v>3.2784636999999998E-2</c:v>
                </c:pt>
                <c:pt idx="41596">
                  <c:v>2.7277487999999999E-2</c:v>
                </c:pt>
                <c:pt idx="41597">
                  <c:v>2.6636180999999998E-2</c:v>
                </c:pt>
                <c:pt idx="41598">
                  <c:v>3.1221878000000002E-2</c:v>
                </c:pt>
                <c:pt idx="41599">
                  <c:v>3.1765162999999999E-2</c:v>
                </c:pt>
                <c:pt idx="41600">
                  <c:v>2.7226871E-2</c:v>
                </c:pt>
                <c:pt idx="41601">
                  <c:v>3.1450246000000001E-2</c:v>
                </c:pt>
                <c:pt idx="41602">
                  <c:v>2.9033959000000002E-2</c:v>
                </c:pt>
                <c:pt idx="41603">
                  <c:v>3.0311695999999999E-2</c:v>
                </c:pt>
                <c:pt idx="41604">
                  <c:v>3.1547934E-2</c:v>
                </c:pt>
                <c:pt idx="41605">
                  <c:v>3.0891229999999999E-2</c:v>
                </c:pt>
                <c:pt idx="41606">
                  <c:v>3.0300009999999999E-2</c:v>
                </c:pt>
                <c:pt idx="41607">
                  <c:v>2.9113170000000001E-2</c:v>
                </c:pt>
                <c:pt idx="41608">
                  <c:v>3.0331832999999999E-2</c:v>
                </c:pt>
                <c:pt idx="41609">
                  <c:v>2.8728291E-2</c:v>
                </c:pt>
                <c:pt idx="41610">
                  <c:v>2.6345560000000001E-2</c:v>
                </c:pt>
                <c:pt idx="41611">
                  <c:v>2.6215670999999999E-2</c:v>
                </c:pt>
                <c:pt idx="41612">
                  <c:v>2.8022624999999999E-2</c:v>
                </c:pt>
                <c:pt idx="41613">
                  <c:v>2.5182510000000002E-2</c:v>
                </c:pt>
                <c:pt idx="41614">
                  <c:v>2.4120707000000002E-2</c:v>
                </c:pt>
                <c:pt idx="41615">
                  <c:v>2.849875E-2</c:v>
                </c:pt>
                <c:pt idx="41616">
                  <c:v>2.5481655999999998E-2</c:v>
                </c:pt>
                <c:pt idx="41617">
                  <c:v>2.3420396999999999E-2</c:v>
                </c:pt>
                <c:pt idx="41618">
                  <c:v>2.2048336000000002E-2</c:v>
                </c:pt>
                <c:pt idx="41619">
                  <c:v>2.6733152999999999E-2</c:v>
                </c:pt>
                <c:pt idx="41620">
                  <c:v>2.5599713E-2</c:v>
                </c:pt>
                <c:pt idx="41621">
                  <c:v>2.3367789E-2</c:v>
                </c:pt>
                <c:pt idx="41622">
                  <c:v>2.5822692000000001E-2</c:v>
                </c:pt>
                <c:pt idx="41623">
                  <c:v>2.3727709E-2</c:v>
                </c:pt>
                <c:pt idx="41624">
                  <c:v>2.7347211E-2</c:v>
                </c:pt>
                <c:pt idx="41625">
                  <c:v>2.3590723000000001E-2</c:v>
                </c:pt>
                <c:pt idx="41626">
                  <c:v>2.3410426000000002E-2</c:v>
                </c:pt>
                <c:pt idx="41627">
                  <c:v>2.4609182E-2</c:v>
                </c:pt>
                <c:pt idx="41628">
                  <c:v>2.6256613000000002E-2</c:v>
                </c:pt>
                <c:pt idx="41629">
                  <c:v>2.5703390999999999E-2</c:v>
                </c:pt>
                <c:pt idx="41630">
                  <c:v>2.3464736999999999E-2</c:v>
                </c:pt>
                <c:pt idx="41631">
                  <c:v>2.4663692000000001E-2</c:v>
                </c:pt>
                <c:pt idx="41632">
                  <c:v>2.6165184000000001E-2</c:v>
                </c:pt>
                <c:pt idx="41633">
                  <c:v>2.4684804000000001E-2</c:v>
                </c:pt>
                <c:pt idx="41634">
                  <c:v>2.4634468999999999E-2</c:v>
                </c:pt>
                <c:pt idx="41635">
                  <c:v>2.337156E-2</c:v>
                </c:pt>
                <c:pt idx="41636">
                  <c:v>2.467571E-2</c:v>
                </c:pt>
                <c:pt idx="41637">
                  <c:v>2.6862747999999999E-2</c:v>
                </c:pt>
                <c:pt idx="41638">
                  <c:v>2.9176770000000001E-2</c:v>
                </c:pt>
                <c:pt idx="41639">
                  <c:v>2.6382467E-2</c:v>
                </c:pt>
                <c:pt idx="41640">
                  <c:v>2.7326822000000001E-2</c:v>
                </c:pt>
                <c:pt idx="41641">
                  <c:v>3.1170730000000001E-2</c:v>
                </c:pt>
                <c:pt idx="41642">
                  <c:v>2.7796237000000001E-2</c:v>
                </c:pt>
                <c:pt idx="41643">
                  <c:v>3.3022522999999998E-2</c:v>
                </c:pt>
                <c:pt idx="41644">
                  <c:v>3.0541789E-2</c:v>
                </c:pt>
                <c:pt idx="41645">
                  <c:v>3.2703780000000002E-2</c:v>
                </c:pt>
                <c:pt idx="41646">
                  <c:v>3.0322913E-2</c:v>
                </c:pt>
                <c:pt idx="41647">
                  <c:v>2.9200022999999999E-2</c:v>
                </c:pt>
                <c:pt idx="41648">
                  <c:v>3.0279936E-2</c:v>
                </c:pt>
                <c:pt idx="41649">
                  <c:v>2.8263970999999999E-2</c:v>
                </c:pt>
                <c:pt idx="41650">
                  <c:v>2.9164121000000001E-2</c:v>
                </c:pt>
                <c:pt idx="41651">
                  <c:v>2.6144212E-2</c:v>
                </c:pt>
                <c:pt idx="41652">
                  <c:v>2.7037436000000001E-2</c:v>
                </c:pt>
                <c:pt idx="41653">
                  <c:v>2.8169046999999999E-2</c:v>
                </c:pt>
                <c:pt idx="41654">
                  <c:v>2.8983439999999999E-2</c:v>
                </c:pt>
                <c:pt idx="41655">
                  <c:v>2.5503538999999999E-2</c:v>
                </c:pt>
                <c:pt idx="41656">
                  <c:v>2.9702011E-2</c:v>
                </c:pt>
                <c:pt idx="41657">
                  <c:v>2.6054564999999998E-2</c:v>
                </c:pt>
                <c:pt idx="41658">
                  <c:v>2.9785121000000001E-2</c:v>
                </c:pt>
                <c:pt idx="41659">
                  <c:v>2.6096856000000002E-2</c:v>
                </c:pt>
                <c:pt idx="41660">
                  <c:v>2.8476656999999999E-2</c:v>
                </c:pt>
                <c:pt idx="41661">
                  <c:v>2.7037866000000001E-2</c:v>
                </c:pt>
                <c:pt idx="41662">
                  <c:v>2.7526557E-2</c:v>
                </c:pt>
                <c:pt idx="41663">
                  <c:v>2.6925500000000002E-2</c:v>
                </c:pt>
                <c:pt idx="41664">
                  <c:v>2.6457050999999999E-2</c:v>
                </c:pt>
                <c:pt idx="41665">
                  <c:v>2.4645436999999999E-2</c:v>
                </c:pt>
                <c:pt idx="41666">
                  <c:v>2.9961905E-2</c:v>
                </c:pt>
                <c:pt idx="41667">
                  <c:v>3.2320250000000002E-2</c:v>
                </c:pt>
                <c:pt idx="41668">
                  <c:v>2.2186922000000001E-2</c:v>
                </c:pt>
                <c:pt idx="41669">
                  <c:v>2.8632617999999999E-2</c:v>
                </c:pt>
                <c:pt idx="41670">
                  <c:v>2.7039250000000001E-2</c:v>
                </c:pt>
                <c:pt idx="41671">
                  <c:v>1.6528352999999999E-2</c:v>
                </c:pt>
                <c:pt idx="41672">
                  <c:v>2.0672764999999999E-2</c:v>
                </c:pt>
                <c:pt idx="41673">
                  <c:v>2.6365221000000001E-2</c:v>
                </c:pt>
                <c:pt idx="41674">
                  <c:v>2.6404100999999999E-2</c:v>
                </c:pt>
                <c:pt idx="41675">
                  <c:v>2.5071461E-2</c:v>
                </c:pt>
                <c:pt idx="41676">
                  <c:v>2.3189670999999999E-2</c:v>
                </c:pt>
                <c:pt idx="41677">
                  <c:v>1.9993026000000001E-2</c:v>
                </c:pt>
                <c:pt idx="41678">
                  <c:v>2.3150468E-2</c:v>
                </c:pt>
                <c:pt idx="41679">
                  <c:v>2.2254798999999999E-2</c:v>
                </c:pt>
                <c:pt idx="41680">
                  <c:v>2.2486228E-2</c:v>
                </c:pt>
                <c:pt idx="41681">
                  <c:v>2.3681618000000002E-2</c:v>
                </c:pt>
                <c:pt idx="41682">
                  <c:v>2.8607402000000001E-2</c:v>
                </c:pt>
                <c:pt idx="41683">
                  <c:v>2.6639990999999998E-2</c:v>
                </c:pt>
                <c:pt idx="41684">
                  <c:v>2.5570465000000001E-2</c:v>
                </c:pt>
                <c:pt idx="41685">
                  <c:v>2.3126648999999999E-2</c:v>
                </c:pt>
                <c:pt idx="41686">
                  <c:v>2.6285691E-2</c:v>
                </c:pt>
                <c:pt idx="41687">
                  <c:v>3.0902599999999999E-2</c:v>
                </c:pt>
                <c:pt idx="41688">
                  <c:v>2.9414692999999999E-2</c:v>
                </c:pt>
                <c:pt idx="41689">
                  <c:v>3.1533334000000003E-2</c:v>
                </c:pt>
                <c:pt idx="41690">
                  <c:v>2.5922587E-2</c:v>
                </c:pt>
                <c:pt idx="41691">
                  <c:v>2.6445719999999999E-2</c:v>
                </c:pt>
                <c:pt idx="41692">
                  <c:v>2.8039354999999998E-2</c:v>
                </c:pt>
                <c:pt idx="41693">
                  <c:v>2.8671741000000001E-2</c:v>
                </c:pt>
                <c:pt idx="41694">
                  <c:v>2.8411549000000001E-2</c:v>
                </c:pt>
                <c:pt idx="41695">
                  <c:v>3.0686423000000001E-2</c:v>
                </c:pt>
                <c:pt idx="41696">
                  <c:v>2.8953768000000001E-2</c:v>
                </c:pt>
                <c:pt idx="41697">
                  <c:v>2.6673365000000001E-2</c:v>
                </c:pt>
                <c:pt idx="41698">
                  <c:v>3.3572550999999999E-2</c:v>
                </c:pt>
                <c:pt idx="41699">
                  <c:v>2.8474975E-2</c:v>
                </c:pt>
                <c:pt idx="41700">
                  <c:v>2.0630635000000001E-2</c:v>
                </c:pt>
                <c:pt idx="41701">
                  <c:v>2.9688132999999998E-2</c:v>
                </c:pt>
                <c:pt idx="41702">
                  <c:v>2.9811170000000001E-2</c:v>
                </c:pt>
                <c:pt idx="41703">
                  <c:v>2.7411194999999999E-2</c:v>
                </c:pt>
                <c:pt idx="41704">
                  <c:v>2.9060488999999998E-2</c:v>
                </c:pt>
                <c:pt idx="41705">
                  <c:v>2.5170379999999999E-2</c:v>
                </c:pt>
                <c:pt idx="41706">
                  <c:v>2.4258779000000001E-2</c:v>
                </c:pt>
                <c:pt idx="41707">
                  <c:v>3.0695845999999999E-2</c:v>
                </c:pt>
                <c:pt idx="41708">
                  <c:v>2.9084634000000002E-2</c:v>
                </c:pt>
                <c:pt idx="41709">
                  <c:v>2.6191468999999998E-2</c:v>
                </c:pt>
                <c:pt idx="41710">
                  <c:v>2.0822002999999999E-2</c:v>
                </c:pt>
                <c:pt idx="41711">
                  <c:v>2.3053732E-2</c:v>
                </c:pt>
                <c:pt idx="41712">
                  <c:v>2.5531004999999999E-2</c:v>
                </c:pt>
                <c:pt idx="41713">
                  <c:v>2.6088137000000001E-2</c:v>
                </c:pt>
                <c:pt idx="41714">
                  <c:v>2.6970458999999999E-2</c:v>
                </c:pt>
                <c:pt idx="41715">
                  <c:v>2.6324723000000001E-2</c:v>
                </c:pt>
                <c:pt idx="41716">
                  <c:v>2.5059989000000001E-2</c:v>
                </c:pt>
                <c:pt idx="41717">
                  <c:v>2.7504754999999999E-2</c:v>
                </c:pt>
                <c:pt idx="41718">
                  <c:v>2.6769457E-2</c:v>
                </c:pt>
                <c:pt idx="41719">
                  <c:v>2.1496412999999999E-2</c:v>
                </c:pt>
                <c:pt idx="41720">
                  <c:v>2.3759834000000001E-2</c:v>
                </c:pt>
                <c:pt idx="41721">
                  <c:v>2.6951952000000001E-2</c:v>
                </c:pt>
                <c:pt idx="41722">
                  <c:v>2.9366639999999999E-2</c:v>
                </c:pt>
                <c:pt idx="41723">
                  <c:v>2.6451530000000001E-2</c:v>
                </c:pt>
                <c:pt idx="41724">
                  <c:v>2.7712271E-2</c:v>
                </c:pt>
                <c:pt idx="41725">
                  <c:v>3.0148277000000001E-2</c:v>
                </c:pt>
                <c:pt idx="41726">
                  <c:v>2.8255302E-2</c:v>
                </c:pt>
                <c:pt idx="41727">
                  <c:v>2.8999635999999999E-2</c:v>
                </c:pt>
                <c:pt idx="41728">
                  <c:v>2.5490390000000002E-2</c:v>
                </c:pt>
                <c:pt idx="41729">
                  <c:v>3.0457053000000001E-2</c:v>
                </c:pt>
                <c:pt idx="41730">
                  <c:v>3.1519655000000001E-2</c:v>
                </c:pt>
                <c:pt idx="41731">
                  <c:v>2.696573E-2</c:v>
                </c:pt>
                <c:pt idx="41732">
                  <c:v>2.6185422999999999E-2</c:v>
                </c:pt>
                <c:pt idx="41733">
                  <c:v>2.7029866E-2</c:v>
                </c:pt>
                <c:pt idx="41734">
                  <c:v>2.7609903000000002E-2</c:v>
                </c:pt>
                <c:pt idx="41735">
                  <c:v>2.4693955E-2</c:v>
                </c:pt>
                <c:pt idx="41736">
                  <c:v>2.0775645999999998E-2</c:v>
                </c:pt>
                <c:pt idx="41737">
                  <c:v>2.0887088000000002E-2</c:v>
                </c:pt>
                <c:pt idx="41738">
                  <c:v>2.5824590000000001E-2</c:v>
                </c:pt>
                <c:pt idx="41739">
                  <c:v>2.0026451000000001E-2</c:v>
                </c:pt>
                <c:pt idx="41740">
                  <c:v>1.9763596000000001E-2</c:v>
                </c:pt>
                <c:pt idx="41741">
                  <c:v>1.8495708999999999E-2</c:v>
                </c:pt>
                <c:pt idx="41742">
                  <c:v>2.0415049000000001E-2</c:v>
                </c:pt>
                <c:pt idx="41743">
                  <c:v>1.9601128999999998E-2</c:v>
                </c:pt>
                <c:pt idx="41744">
                  <c:v>1.7172857999999999E-2</c:v>
                </c:pt>
                <c:pt idx="41745">
                  <c:v>1.8280312E-2</c:v>
                </c:pt>
                <c:pt idx="41746">
                  <c:v>2.1415918999999999E-2</c:v>
                </c:pt>
                <c:pt idx="41747">
                  <c:v>2.4161572999999999E-2</c:v>
                </c:pt>
                <c:pt idx="41748">
                  <c:v>2.5153334999999999E-2</c:v>
                </c:pt>
                <c:pt idx="41749">
                  <c:v>1.9813152000000001E-2</c:v>
                </c:pt>
                <c:pt idx="41750">
                  <c:v>1.9989719999999999E-2</c:v>
                </c:pt>
                <c:pt idx="41751">
                  <c:v>2.052344E-2</c:v>
                </c:pt>
                <c:pt idx="41752">
                  <c:v>2.5334707000000001E-2</c:v>
                </c:pt>
                <c:pt idx="41753">
                  <c:v>2.8562428000000001E-2</c:v>
                </c:pt>
                <c:pt idx="41754">
                  <c:v>2.5664375999999999E-2</c:v>
                </c:pt>
                <c:pt idx="41755">
                  <c:v>2.8568145E-2</c:v>
                </c:pt>
                <c:pt idx="41756">
                  <c:v>3.3110964999999999E-2</c:v>
                </c:pt>
                <c:pt idx="41757">
                  <c:v>3.0591533000000001E-2</c:v>
                </c:pt>
                <c:pt idx="41758">
                  <c:v>2.8552615999999999E-2</c:v>
                </c:pt>
                <c:pt idx="41759">
                  <c:v>2.8259518000000001E-2</c:v>
                </c:pt>
                <c:pt idx="41760">
                  <c:v>3.0048096999999999E-2</c:v>
                </c:pt>
                <c:pt idx="41761">
                  <c:v>2.8269684E-2</c:v>
                </c:pt>
                <c:pt idx="41762">
                  <c:v>3.0223911999999999E-2</c:v>
                </c:pt>
                <c:pt idx="41763">
                  <c:v>2.9893679999999999E-2</c:v>
                </c:pt>
                <c:pt idx="41764">
                  <c:v>2.9088073999999998E-2</c:v>
                </c:pt>
                <c:pt idx="41765">
                  <c:v>3.3248510000000002E-2</c:v>
                </c:pt>
                <c:pt idx="41766">
                  <c:v>3.0770170999999999E-2</c:v>
                </c:pt>
                <c:pt idx="41767">
                  <c:v>2.9889638E-2</c:v>
                </c:pt>
                <c:pt idx="41768">
                  <c:v>2.8507192000000001E-2</c:v>
                </c:pt>
                <c:pt idx="41769">
                  <c:v>3.1259942999999998E-2</c:v>
                </c:pt>
                <c:pt idx="41770">
                  <c:v>3.1152618999999999E-2</c:v>
                </c:pt>
                <c:pt idx="41771">
                  <c:v>2.9509167999999999E-2</c:v>
                </c:pt>
                <c:pt idx="41772">
                  <c:v>2.5876084000000001E-2</c:v>
                </c:pt>
                <c:pt idx="41773">
                  <c:v>2.7757177000000001E-2</c:v>
                </c:pt>
                <c:pt idx="41774">
                  <c:v>2.7979550999999998E-2</c:v>
                </c:pt>
                <c:pt idx="41775">
                  <c:v>2.6932593000000001E-2</c:v>
                </c:pt>
                <c:pt idx="41776">
                  <c:v>2.9229036999999999E-2</c:v>
                </c:pt>
                <c:pt idx="41777">
                  <c:v>2.3746355E-2</c:v>
                </c:pt>
                <c:pt idx="41778">
                  <c:v>2.5692857999999999E-2</c:v>
                </c:pt>
                <c:pt idx="41779">
                  <c:v>2.5112391000000001E-2</c:v>
                </c:pt>
                <c:pt idx="41780">
                  <c:v>2.3950987E-2</c:v>
                </c:pt>
                <c:pt idx="41781">
                  <c:v>2.4574433E-2</c:v>
                </c:pt>
                <c:pt idx="41782">
                  <c:v>2.4791481000000001E-2</c:v>
                </c:pt>
                <c:pt idx="41783">
                  <c:v>2.51392E-2</c:v>
                </c:pt>
                <c:pt idx="41784">
                  <c:v>1.1830587E-2</c:v>
                </c:pt>
                <c:pt idx="41785">
                  <c:v>2.0196591E-2</c:v>
                </c:pt>
                <c:pt idx="41786">
                  <c:v>3.0527790999999999E-2</c:v>
                </c:pt>
                <c:pt idx="41787">
                  <c:v>1.4336211E-2</c:v>
                </c:pt>
                <c:pt idx="41788">
                  <c:v>1.2810218999999999E-2</c:v>
                </c:pt>
                <c:pt idx="41789">
                  <c:v>2.4440522999999999E-2</c:v>
                </c:pt>
                <c:pt idx="41790">
                  <c:v>2.6005929000000001E-2</c:v>
                </c:pt>
                <c:pt idx="41791">
                  <c:v>3.2657228000000003E-2</c:v>
                </c:pt>
                <c:pt idx="41792">
                  <c:v>2.3659207000000002E-2</c:v>
                </c:pt>
                <c:pt idx="41793">
                  <c:v>1.1423545E-2</c:v>
                </c:pt>
                <c:pt idx="41794">
                  <c:v>2.7858444999999999E-2</c:v>
                </c:pt>
                <c:pt idx="41795">
                  <c:v>2.5434470000000001E-2</c:v>
                </c:pt>
                <c:pt idx="41796">
                  <c:v>2.098912E-2</c:v>
                </c:pt>
                <c:pt idx="41797">
                  <c:v>2.3727965E-2</c:v>
                </c:pt>
                <c:pt idx="41798">
                  <c:v>2.6191123E-2</c:v>
                </c:pt>
                <c:pt idx="41799">
                  <c:v>2.1422479000000001E-2</c:v>
                </c:pt>
                <c:pt idx="41800">
                  <c:v>2.4310945E-2</c:v>
                </c:pt>
                <c:pt idx="41801">
                  <c:v>2.256619E-2</c:v>
                </c:pt>
                <c:pt idx="41802">
                  <c:v>2.3132910999999999E-2</c:v>
                </c:pt>
                <c:pt idx="41803">
                  <c:v>2.8775476000000001E-2</c:v>
                </c:pt>
                <c:pt idx="41804">
                  <c:v>2.6594878999999998E-2</c:v>
                </c:pt>
                <c:pt idx="41805">
                  <c:v>2.3286444999999999E-2</c:v>
                </c:pt>
                <c:pt idx="41806">
                  <c:v>2.0656840999999999E-2</c:v>
                </c:pt>
                <c:pt idx="41807">
                  <c:v>2.1675580999999999E-2</c:v>
                </c:pt>
                <c:pt idx="41808">
                  <c:v>2.1946691000000001E-2</c:v>
                </c:pt>
                <c:pt idx="41809">
                  <c:v>1.8510552E-2</c:v>
                </c:pt>
                <c:pt idx="41810">
                  <c:v>2.2326329999999998E-2</c:v>
                </c:pt>
                <c:pt idx="41811">
                  <c:v>2.1856840999999998E-2</c:v>
                </c:pt>
                <c:pt idx="41812">
                  <c:v>2.6878763E-2</c:v>
                </c:pt>
                <c:pt idx="41813">
                  <c:v>2.7339428999999998E-2</c:v>
                </c:pt>
                <c:pt idx="41814">
                  <c:v>2.0960092999999999E-2</c:v>
                </c:pt>
                <c:pt idx="41815">
                  <c:v>1.3359374E-2</c:v>
                </c:pt>
                <c:pt idx="41816">
                  <c:v>4.0063959000000003E-2</c:v>
                </c:pt>
                <c:pt idx="41817">
                  <c:v>3.8224033999999997E-2</c:v>
                </c:pt>
                <c:pt idx="41818">
                  <c:v>1.2451827E-2</c:v>
                </c:pt>
                <c:pt idx="41819">
                  <c:v>1.8811815999999999E-2</c:v>
                </c:pt>
                <c:pt idx="41820">
                  <c:v>3.6036611000000003E-2</c:v>
                </c:pt>
                <c:pt idx="41821">
                  <c:v>2.8177185E-2</c:v>
                </c:pt>
                <c:pt idx="41822">
                  <c:v>2.5447444999999999E-2</c:v>
                </c:pt>
                <c:pt idx="41823">
                  <c:v>2.0569988000000001E-2</c:v>
                </c:pt>
                <c:pt idx="41824">
                  <c:v>2.3791614999999999E-2</c:v>
                </c:pt>
                <c:pt idx="41825">
                  <c:v>3.4676243000000002E-2</c:v>
                </c:pt>
                <c:pt idx="41826">
                  <c:v>3.0426367999999999E-2</c:v>
                </c:pt>
                <c:pt idx="41827">
                  <c:v>1.7305299999999999E-2</c:v>
                </c:pt>
                <c:pt idx="41828">
                  <c:v>1.8388674000000001E-2</c:v>
                </c:pt>
                <c:pt idx="41829">
                  <c:v>2.5974654E-2</c:v>
                </c:pt>
                <c:pt idx="41830">
                  <c:v>2.4706990000000002E-2</c:v>
                </c:pt>
                <c:pt idx="41831">
                  <c:v>1.9102251000000001E-2</c:v>
                </c:pt>
                <c:pt idx="41832">
                  <c:v>1.8199173999999999E-2</c:v>
                </c:pt>
                <c:pt idx="41833">
                  <c:v>1.9058146000000002E-2</c:v>
                </c:pt>
                <c:pt idx="41834">
                  <c:v>2.3451027999999999E-2</c:v>
                </c:pt>
                <c:pt idx="41835">
                  <c:v>1.8656435999999998E-2</c:v>
                </c:pt>
                <c:pt idx="41836">
                  <c:v>2.2705507E-2</c:v>
                </c:pt>
                <c:pt idx="41837">
                  <c:v>2.1162730000000001E-2</c:v>
                </c:pt>
                <c:pt idx="41838">
                  <c:v>2.1866336E-2</c:v>
                </c:pt>
                <c:pt idx="41839">
                  <c:v>1.8278870999999999E-2</c:v>
                </c:pt>
                <c:pt idx="41840">
                  <c:v>1.8727614E-2</c:v>
                </c:pt>
                <c:pt idx="41841">
                  <c:v>2.2882802000000001E-2</c:v>
                </c:pt>
                <c:pt idx="41842">
                  <c:v>1.8090446E-2</c:v>
                </c:pt>
                <c:pt idx="41843">
                  <c:v>1.9840199999999999E-2</c:v>
                </c:pt>
                <c:pt idx="41844">
                  <c:v>2.1668726999999999E-2</c:v>
                </c:pt>
                <c:pt idx="41845">
                  <c:v>2.4801831999999999E-2</c:v>
                </c:pt>
                <c:pt idx="41846">
                  <c:v>1.8636880000000002E-2</c:v>
                </c:pt>
                <c:pt idx="41847">
                  <c:v>2.2790115E-2</c:v>
                </c:pt>
                <c:pt idx="41848">
                  <c:v>2.2164271999999999E-2</c:v>
                </c:pt>
                <c:pt idx="41849">
                  <c:v>2.0761433999999999E-2</c:v>
                </c:pt>
                <c:pt idx="41850">
                  <c:v>2.0133728E-2</c:v>
                </c:pt>
                <c:pt idx="41851">
                  <c:v>2.0013735000000001E-2</c:v>
                </c:pt>
                <c:pt idx="41852">
                  <c:v>2.2740012E-2</c:v>
                </c:pt>
                <c:pt idx="41853">
                  <c:v>2.1489311000000001E-2</c:v>
                </c:pt>
                <c:pt idx="41854">
                  <c:v>2.1211278E-2</c:v>
                </c:pt>
                <c:pt idx="41855">
                  <c:v>2.5125034000000001E-2</c:v>
                </c:pt>
                <c:pt idx="41856">
                  <c:v>2.2388901999999999E-2</c:v>
                </c:pt>
                <c:pt idx="41857">
                  <c:v>2.0064137999999999E-2</c:v>
                </c:pt>
                <c:pt idx="41858">
                  <c:v>2.1113157E-2</c:v>
                </c:pt>
                <c:pt idx="41859">
                  <c:v>2.2599372999999999E-2</c:v>
                </c:pt>
                <c:pt idx="41860">
                  <c:v>2.2549573E-2</c:v>
                </c:pt>
                <c:pt idx="41861">
                  <c:v>2.4777885999999999E-2</c:v>
                </c:pt>
                <c:pt idx="41862">
                  <c:v>2.302446E-2</c:v>
                </c:pt>
                <c:pt idx="41863">
                  <c:v>2.5326393999999999E-2</c:v>
                </c:pt>
                <c:pt idx="41864">
                  <c:v>2.5848638E-2</c:v>
                </c:pt>
                <c:pt idx="41865">
                  <c:v>2.3421329000000001E-2</c:v>
                </c:pt>
                <c:pt idx="41866">
                  <c:v>2.2331031000000001E-2</c:v>
                </c:pt>
                <c:pt idx="41867">
                  <c:v>2.3317465999999998E-2</c:v>
                </c:pt>
                <c:pt idx="41868">
                  <c:v>2.0869754000000001E-2</c:v>
                </c:pt>
                <c:pt idx="41869">
                  <c:v>2.1994257E-2</c:v>
                </c:pt>
                <c:pt idx="41870">
                  <c:v>2.3609996000000001E-2</c:v>
                </c:pt>
                <c:pt idx="41871">
                  <c:v>2.5330445E-2</c:v>
                </c:pt>
                <c:pt idx="41872">
                  <c:v>2.347289E-2</c:v>
                </c:pt>
                <c:pt idx="41873">
                  <c:v>1.7941017E-2</c:v>
                </c:pt>
                <c:pt idx="41874">
                  <c:v>1.3050920000000001E-2</c:v>
                </c:pt>
                <c:pt idx="41875">
                  <c:v>1.9211308999999999E-2</c:v>
                </c:pt>
                <c:pt idx="41876">
                  <c:v>1.5449592999999999E-2</c:v>
                </c:pt>
                <c:pt idx="41877">
                  <c:v>1.8304945999999999E-2</c:v>
                </c:pt>
                <c:pt idx="41878">
                  <c:v>1.2317892E-2</c:v>
                </c:pt>
                <c:pt idx="41879">
                  <c:v>1.2257153999999999E-2</c:v>
                </c:pt>
                <c:pt idx="41880">
                  <c:v>1.6163212999999999E-2</c:v>
                </c:pt>
                <c:pt idx="41881">
                  <c:v>2.4156245999999999E-2</c:v>
                </c:pt>
                <c:pt idx="41882">
                  <c:v>9.8177869999999997E-3</c:v>
                </c:pt>
                <c:pt idx="41883">
                  <c:v>9.7098799999999999E-4</c:v>
                </c:pt>
                <c:pt idx="41884">
                  <c:v>1.3139237999999999E-2</c:v>
                </c:pt>
                <c:pt idx="41885">
                  <c:v>-3.4310310000000002E-3</c:v>
                </c:pt>
                <c:pt idx="41886">
                  <c:v>-1.175866E-3</c:v>
                </c:pt>
                <c:pt idx="41887">
                  <c:v>-5.1951250000000001E-3</c:v>
                </c:pt>
                <c:pt idx="41888">
                  <c:v>-1.3507118E-2</c:v>
                </c:pt>
                <c:pt idx="41889">
                  <c:v>3.6181091999999998E-2</c:v>
                </c:pt>
                <c:pt idx="41890">
                  <c:v>5.0591457999999999E-2</c:v>
                </c:pt>
                <c:pt idx="41891">
                  <c:v>8.6769810000000003E-3</c:v>
                </c:pt>
                <c:pt idx="41892">
                  <c:v>3.3424029999999999E-3</c:v>
                </c:pt>
                <c:pt idx="41893">
                  <c:v>5.5113849999999997E-3</c:v>
                </c:pt>
                <c:pt idx="41894">
                  <c:v>-7.1956210000000001E-3</c:v>
                </c:pt>
                <c:pt idx="41895">
                  <c:v>3.0856630000000002E-3</c:v>
                </c:pt>
                <c:pt idx="41896">
                  <c:v>1.6529832000000001E-2</c:v>
                </c:pt>
                <c:pt idx="41897">
                  <c:v>1.7599117000000001E-2</c:v>
                </c:pt>
                <c:pt idx="41898">
                  <c:v>1.5037689E-2</c:v>
                </c:pt>
                <c:pt idx="41899">
                  <c:v>4.7847949999999997E-3</c:v>
                </c:pt>
                <c:pt idx="41900">
                  <c:v>-6.5088730000000001E-3</c:v>
                </c:pt>
                <c:pt idx="41901">
                  <c:v>-1.2917899999999999E-4</c:v>
                </c:pt>
                <c:pt idx="41902">
                  <c:v>1.3851085000000001E-2</c:v>
                </c:pt>
                <c:pt idx="41903">
                  <c:v>5.4796710000000002E-3</c:v>
                </c:pt>
                <c:pt idx="41904">
                  <c:v>5.0991049999999996E-3</c:v>
                </c:pt>
                <c:pt idx="41905">
                  <c:v>7.2707700000000002E-4</c:v>
                </c:pt>
                <c:pt idx="41906">
                  <c:v>-4.539324E-3</c:v>
                </c:pt>
                <c:pt idx="41907">
                  <c:v>-2.0136070000000002E-3</c:v>
                </c:pt>
                <c:pt idx="41908">
                  <c:v>-6.7536899999999999E-4</c:v>
                </c:pt>
                <c:pt idx="41909">
                  <c:v>-5.7458599999999998E-4</c:v>
                </c:pt>
                <c:pt idx="41910">
                  <c:v>2.0017559999999999E-3</c:v>
                </c:pt>
                <c:pt idx="41911">
                  <c:v>8.7047819999999995E-3</c:v>
                </c:pt>
                <c:pt idx="41912">
                  <c:v>1.1180723E-2</c:v>
                </c:pt>
                <c:pt idx="41913">
                  <c:v>-1.52533E-4</c:v>
                </c:pt>
                <c:pt idx="41914">
                  <c:v>1.0254834000000001E-2</c:v>
                </c:pt>
                <c:pt idx="41915">
                  <c:v>1.2638840000000001E-3</c:v>
                </c:pt>
                <c:pt idx="41916">
                  <c:v>-2.2948980000000001E-3</c:v>
                </c:pt>
                <c:pt idx="41917">
                  <c:v>2.1666239999999998E-3</c:v>
                </c:pt>
                <c:pt idx="41918">
                  <c:v>-9.3355680000000007E-3</c:v>
                </c:pt>
                <c:pt idx="41919">
                  <c:v>-3.6697660000000001E-3</c:v>
                </c:pt>
                <c:pt idx="41920">
                  <c:v>-1.3029446E-2</c:v>
                </c:pt>
                <c:pt idx="41921">
                  <c:v>-1.3343893000000001E-2</c:v>
                </c:pt>
                <c:pt idx="41922">
                  <c:v>8.6996239999999996E-3</c:v>
                </c:pt>
                <c:pt idx="41923">
                  <c:v>8.6384070000000007E-3</c:v>
                </c:pt>
                <c:pt idx="41924">
                  <c:v>-2.2092341000000001E-2</c:v>
                </c:pt>
                <c:pt idx="41925">
                  <c:v>-2.1868848999999999E-2</c:v>
                </c:pt>
                <c:pt idx="41926">
                  <c:v>-9.7975400000000004E-3</c:v>
                </c:pt>
                <c:pt idx="41927">
                  <c:v>-2.2724416000000001E-2</c:v>
                </c:pt>
                <c:pt idx="41928">
                  <c:v>-9.9542929999999995E-3</c:v>
                </c:pt>
                <c:pt idx="41929">
                  <c:v>-9.5340619999999994E-3</c:v>
                </c:pt>
                <c:pt idx="41930">
                  <c:v>-2.2770504E-2</c:v>
                </c:pt>
                <c:pt idx="41931">
                  <c:v>-1.0973982E-2</c:v>
                </c:pt>
                <c:pt idx="41932">
                  <c:v>-5.6298160000000002E-3</c:v>
                </c:pt>
                <c:pt idx="41933">
                  <c:v>-1.2353843999999999E-2</c:v>
                </c:pt>
                <c:pt idx="41934">
                  <c:v>-8.2946540000000003E-3</c:v>
                </c:pt>
                <c:pt idx="41935">
                  <c:v>-1.1328721E-2</c:v>
                </c:pt>
                <c:pt idx="41936">
                  <c:v>-1.0581438E-2</c:v>
                </c:pt>
                <c:pt idx="41937">
                  <c:v>-8.5241029999999999E-3</c:v>
                </c:pt>
                <c:pt idx="41938">
                  <c:v>-6.8300670000000004E-3</c:v>
                </c:pt>
                <c:pt idx="41939">
                  <c:v>-1.2190886999999999E-2</c:v>
                </c:pt>
                <c:pt idx="41940">
                  <c:v>-7.5287569999999996E-3</c:v>
                </c:pt>
                <c:pt idx="41941">
                  <c:v>-3.1581930000000001E-3</c:v>
                </c:pt>
                <c:pt idx="41942">
                  <c:v>-4.6383780000000003E-3</c:v>
                </c:pt>
                <c:pt idx="41943">
                  <c:v>-8.8412500000000004E-4</c:v>
                </c:pt>
                <c:pt idx="41944">
                  <c:v>-5.8828780000000002E-3</c:v>
                </c:pt>
                <c:pt idx="41945">
                  <c:v>-4.7210109999999998E-3</c:v>
                </c:pt>
                <c:pt idx="41946">
                  <c:v>-5.7069130000000001E-3</c:v>
                </c:pt>
                <c:pt idx="41947">
                  <c:v>-6.6361889999999998E-3</c:v>
                </c:pt>
                <c:pt idx="41948">
                  <c:v>-8.8935399999999997E-4</c:v>
                </c:pt>
                <c:pt idx="41949">
                  <c:v>-4.2437129999999997E-3</c:v>
                </c:pt>
                <c:pt idx="41950">
                  <c:v>-3.5044189999999999E-3</c:v>
                </c:pt>
                <c:pt idx="41951">
                  <c:v>-8.9021499999999997E-4</c:v>
                </c:pt>
                <c:pt idx="41952">
                  <c:v>-5.7299780000000002E-3</c:v>
                </c:pt>
                <c:pt idx="41953">
                  <c:v>-6.801039E-3</c:v>
                </c:pt>
                <c:pt idx="41954">
                  <c:v>-6.687854E-3</c:v>
                </c:pt>
                <c:pt idx="41955">
                  <c:v>-5.7094939999999999E-3</c:v>
                </c:pt>
                <c:pt idx="41956">
                  <c:v>-2.0777410000000001E-3</c:v>
                </c:pt>
                <c:pt idx="41957">
                  <c:v>-3.8283520000000001E-3</c:v>
                </c:pt>
                <c:pt idx="41958">
                  <c:v>-6.1679389999999999E-3</c:v>
                </c:pt>
                <c:pt idx="41959">
                  <c:v>-4.0914590000000004E-3</c:v>
                </c:pt>
                <c:pt idx="41960">
                  <c:v>-4.3636339999999999E-3</c:v>
                </c:pt>
                <c:pt idx="41961">
                  <c:v>-3.177844E-3</c:v>
                </c:pt>
                <c:pt idx="41962">
                  <c:v>-1.8483939999999999E-3</c:v>
                </c:pt>
                <c:pt idx="41963">
                  <c:v>-2.0432129999999999E-3</c:v>
                </c:pt>
                <c:pt idx="41964">
                  <c:v>-1.7470700000000001E-3</c:v>
                </c:pt>
                <c:pt idx="41965">
                  <c:v>-2.5280239999999998E-3</c:v>
                </c:pt>
                <c:pt idx="41966">
                  <c:v>5.5778000000000002E-4</c:v>
                </c:pt>
                <c:pt idx="41967">
                  <c:v>-3.1738410000000002E-3</c:v>
                </c:pt>
                <c:pt idx="41968">
                  <c:v>-2.28035E-3</c:v>
                </c:pt>
                <c:pt idx="41969">
                  <c:v>-6.9198430000000002E-3</c:v>
                </c:pt>
                <c:pt idx="41970">
                  <c:v>-2.4401119999999999E-3</c:v>
                </c:pt>
                <c:pt idx="41971">
                  <c:v>1.246949E-3</c:v>
                </c:pt>
                <c:pt idx="41972">
                  <c:v>-4.3345040000000003E-3</c:v>
                </c:pt>
                <c:pt idx="41973">
                  <c:v>-2.629153E-3</c:v>
                </c:pt>
                <c:pt idx="41974">
                  <c:v>-9.2419699999999997E-4</c:v>
                </c:pt>
                <c:pt idx="41975" formatCode="0.00E+00">
                  <c:v>-8.5774999999999998E-5</c:v>
                </c:pt>
                <c:pt idx="41976">
                  <c:v>-3.9582769999999996E-3</c:v>
                </c:pt>
                <c:pt idx="41977">
                  <c:v>-5.0112539999999997E-3</c:v>
                </c:pt>
                <c:pt idx="41978">
                  <c:v>-5.8570740000000003E-3</c:v>
                </c:pt>
                <c:pt idx="41979">
                  <c:v>-7.1175479999999996E-3</c:v>
                </c:pt>
                <c:pt idx="41980">
                  <c:v>-3.1718089999999998E-3</c:v>
                </c:pt>
                <c:pt idx="41981">
                  <c:v>-1.0151011999999999E-2</c:v>
                </c:pt>
                <c:pt idx="41982">
                  <c:v>-5.7900859999999998E-3</c:v>
                </c:pt>
                <c:pt idx="41983">
                  <c:v>-8.47173E-4</c:v>
                </c:pt>
                <c:pt idx="41984">
                  <c:v>-3.5710540000000002E-3</c:v>
                </c:pt>
                <c:pt idx="41985">
                  <c:v>-7.7136820000000004E-3</c:v>
                </c:pt>
                <c:pt idx="41986">
                  <c:v>-5.8151139999999997E-3</c:v>
                </c:pt>
                <c:pt idx="41987">
                  <c:v>-2.1903930000000001E-3</c:v>
                </c:pt>
                <c:pt idx="41988">
                  <c:v>-3.0247609999999999E-3</c:v>
                </c:pt>
                <c:pt idx="41989">
                  <c:v>-3.349061E-3</c:v>
                </c:pt>
                <c:pt idx="41990">
                  <c:v>-3.1053819999999998E-3</c:v>
                </c:pt>
                <c:pt idx="41991">
                  <c:v>-5.9334239999999996E-3</c:v>
                </c:pt>
                <c:pt idx="41992">
                  <c:v>-4.1752050000000004E-3</c:v>
                </c:pt>
                <c:pt idx="41993">
                  <c:v>-7.1662059999999996E-3</c:v>
                </c:pt>
                <c:pt idx="41994">
                  <c:v>-7.4959060000000001E-3</c:v>
                </c:pt>
                <c:pt idx="41995">
                  <c:v>-5.4015959999999998E-3</c:v>
                </c:pt>
                <c:pt idx="41996">
                  <c:v>-6.2010770000000002E-3</c:v>
                </c:pt>
                <c:pt idx="41997">
                  <c:v>-7.3098720000000002E-3</c:v>
                </c:pt>
                <c:pt idx="41998">
                  <c:v>-6.3085240000000002E-3</c:v>
                </c:pt>
                <c:pt idx="41999">
                  <c:v>-9.2127249999999997E-3</c:v>
                </c:pt>
                <c:pt idx="42000">
                  <c:v>-9.1432170000000004E-3</c:v>
                </c:pt>
                <c:pt idx="42001">
                  <c:v>-1.2775434E-2</c:v>
                </c:pt>
                <c:pt idx="42002">
                  <c:v>-9.4464820000000008E-3</c:v>
                </c:pt>
                <c:pt idx="42003">
                  <c:v>-1.2368426E-2</c:v>
                </c:pt>
                <c:pt idx="42004">
                  <c:v>-1.5175663000000001E-2</c:v>
                </c:pt>
                <c:pt idx="42005">
                  <c:v>-1.3961230999999999E-2</c:v>
                </c:pt>
                <c:pt idx="42006">
                  <c:v>-1.1734562E-2</c:v>
                </c:pt>
                <c:pt idx="42007">
                  <c:v>-1.7230714000000001E-2</c:v>
                </c:pt>
                <c:pt idx="42008">
                  <c:v>-1.6787564000000001E-2</c:v>
                </c:pt>
                <c:pt idx="42009">
                  <c:v>-1.3968536E-2</c:v>
                </c:pt>
                <c:pt idx="42010">
                  <c:v>-1.0921347E-2</c:v>
                </c:pt>
                <c:pt idx="42011">
                  <c:v>-1.4081985E-2</c:v>
                </c:pt>
                <c:pt idx="42012">
                  <c:v>-1.3291025999999999E-2</c:v>
                </c:pt>
                <c:pt idx="42013">
                  <c:v>-1.3297493000000001E-2</c:v>
                </c:pt>
                <c:pt idx="42014">
                  <c:v>-1.0105427E-2</c:v>
                </c:pt>
                <c:pt idx="42015">
                  <c:v>-7.6502990000000002E-3</c:v>
                </c:pt>
                <c:pt idx="42016">
                  <c:v>-1.5938320999999998E-2</c:v>
                </c:pt>
                <c:pt idx="42017">
                  <c:v>-1.3466073E-2</c:v>
                </c:pt>
                <c:pt idx="42018">
                  <c:v>-1.7636600000000001E-4</c:v>
                </c:pt>
                <c:pt idx="42019">
                  <c:v>-1.5086606000000001E-2</c:v>
                </c:pt>
                <c:pt idx="42020">
                  <c:v>-1.6818993000000001E-2</c:v>
                </c:pt>
                <c:pt idx="42021">
                  <c:v>-1.3319218000000001E-2</c:v>
                </c:pt>
                <c:pt idx="42022">
                  <c:v>-1.2572467E-2</c:v>
                </c:pt>
                <c:pt idx="42023">
                  <c:v>-1.2464342999999999E-2</c:v>
                </c:pt>
                <c:pt idx="42024">
                  <c:v>-1.6643907999999999E-2</c:v>
                </c:pt>
                <c:pt idx="42025">
                  <c:v>-2.2518151E-2</c:v>
                </c:pt>
                <c:pt idx="42026">
                  <c:v>-1.9460308999999999E-2</c:v>
                </c:pt>
                <c:pt idx="42027">
                  <c:v>-1.4782267E-2</c:v>
                </c:pt>
                <c:pt idx="42028">
                  <c:v>-2.0097936E-2</c:v>
                </c:pt>
                <c:pt idx="42029">
                  <c:v>-2.0310842999999999E-2</c:v>
                </c:pt>
                <c:pt idx="42030">
                  <c:v>-1.8713213999999999E-2</c:v>
                </c:pt>
                <c:pt idx="42031">
                  <c:v>-1.7067916999999998E-2</c:v>
                </c:pt>
                <c:pt idx="42032">
                  <c:v>-2.0796608000000001E-2</c:v>
                </c:pt>
                <c:pt idx="42033">
                  <c:v>-2.1716962999999999E-2</c:v>
                </c:pt>
                <c:pt idx="42034">
                  <c:v>-2.2383288000000001E-2</c:v>
                </c:pt>
                <c:pt idx="42035">
                  <c:v>-2.0580281999999998E-2</c:v>
                </c:pt>
                <c:pt idx="42036">
                  <c:v>-2.0501185000000002E-2</c:v>
                </c:pt>
                <c:pt idx="42037">
                  <c:v>-2.3020723999999999E-2</c:v>
                </c:pt>
                <c:pt idx="42038">
                  <c:v>-1.4715391E-2</c:v>
                </c:pt>
                <c:pt idx="42039">
                  <c:v>-1.6479245999999999E-2</c:v>
                </c:pt>
                <c:pt idx="42040">
                  <c:v>-1.8255041999999999E-2</c:v>
                </c:pt>
                <c:pt idx="42041">
                  <c:v>-1.7230485E-2</c:v>
                </c:pt>
                <c:pt idx="42042">
                  <c:v>-1.6762035000000002E-2</c:v>
                </c:pt>
                <c:pt idx="42043">
                  <c:v>-1.6150187999999999E-2</c:v>
                </c:pt>
                <c:pt idx="42044">
                  <c:v>-1.4090233000000001E-2</c:v>
                </c:pt>
                <c:pt idx="42045">
                  <c:v>-1.5249588999999999E-2</c:v>
                </c:pt>
                <c:pt idx="42046">
                  <c:v>-1.1800796000000001E-2</c:v>
                </c:pt>
                <c:pt idx="42047">
                  <c:v>-1.352356E-2</c:v>
                </c:pt>
                <c:pt idx="42048">
                  <c:v>-1.7434676999999999E-2</c:v>
                </c:pt>
                <c:pt idx="42049">
                  <c:v>-1.4915670000000001E-2</c:v>
                </c:pt>
                <c:pt idx="42050">
                  <c:v>-1.0643425999999999E-2</c:v>
                </c:pt>
                <c:pt idx="42051">
                  <c:v>-1.2672335999999999E-2</c:v>
                </c:pt>
                <c:pt idx="42052">
                  <c:v>-1.403481E-2</c:v>
                </c:pt>
                <c:pt idx="42053">
                  <c:v>-1.4064788999999999E-2</c:v>
                </c:pt>
                <c:pt idx="42054">
                  <c:v>-1.2490861000000001E-2</c:v>
                </c:pt>
                <c:pt idx="42055">
                  <c:v>-1.4076121E-2</c:v>
                </c:pt>
                <c:pt idx="42056">
                  <c:v>-1.5485201000000001E-2</c:v>
                </c:pt>
                <c:pt idx="42057">
                  <c:v>-1.5503202000000001E-2</c:v>
                </c:pt>
                <c:pt idx="42058">
                  <c:v>-1.2486905E-2</c:v>
                </c:pt>
                <c:pt idx="42059">
                  <c:v>-1.6258201999999999E-2</c:v>
                </c:pt>
                <c:pt idx="42060">
                  <c:v>-2.0475052000000001E-2</c:v>
                </c:pt>
                <c:pt idx="42061">
                  <c:v>-1.7424592999999999E-2</c:v>
                </c:pt>
                <c:pt idx="42062">
                  <c:v>-2.0154598999999999E-2</c:v>
                </c:pt>
                <c:pt idx="42063">
                  <c:v>-1.8424871999999998E-2</c:v>
                </c:pt>
                <c:pt idx="42064">
                  <c:v>-1.4498573000000001E-2</c:v>
                </c:pt>
                <c:pt idx="42065">
                  <c:v>-1.3878708999999999E-2</c:v>
                </c:pt>
                <c:pt idx="42066">
                  <c:v>-1.8624462000000001E-2</c:v>
                </c:pt>
                <c:pt idx="42067">
                  <c:v>-1.9871583000000002E-2</c:v>
                </c:pt>
                <c:pt idx="42068">
                  <c:v>-1.7133588000000002E-2</c:v>
                </c:pt>
                <c:pt idx="42069">
                  <c:v>-1.6675714000000001E-2</c:v>
                </c:pt>
                <c:pt idx="42070">
                  <c:v>-1.6282630999999999E-2</c:v>
                </c:pt>
                <c:pt idx="42071">
                  <c:v>-2.0323865E-2</c:v>
                </c:pt>
                <c:pt idx="42072">
                  <c:v>-1.8157117E-2</c:v>
                </c:pt>
                <c:pt idx="42073">
                  <c:v>-1.8027192000000001E-2</c:v>
                </c:pt>
                <c:pt idx="42074">
                  <c:v>-1.8577669000000002E-2</c:v>
                </c:pt>
                <c:pt idx="42075">
                  <c:v>-1.9162644E-2</c:v>
                </c:pt>
                <c:pt idx="42076">
                  <c:v>-1.9644409000000002E-2</c:v>
                </c:pt>
                <c:pt idx="42077">
                  <c:v>-1.7174638999999998E-2</c:v>
                </c:pt>
                <c:pt idx="42078">
                  <c:v>-1.9236988999999999E-2</c:v>
                </c:pt>
                <c:pt idx="42079">
                  <c:v>-1.8778126999999999E-2</c:v>
                </c:pt>
                <c:pt idx="42080">
                  <c:v>-2.3696985E-2</c:v>
                </c:pt>
                <c:pt idx="42081">
                  <c:v>-2.0743424E-2</c:v>
                </c:pt>
                <c:pt idx="42082">
                  <c:v>-2.4268649999999999E-2</c:v>
                </c:pt>
                <c:pt idx="42083">
                  <c:v>-2.3044208E-2</c:v>
                </c:pt>
                <c:pt idx="42084">
                  <c:v>-2.5386458000000001E-2</c:v>
                </c:pt>
                <c:pt idx="42085">
                  <c:v>-2.2439823000000001E-2</c:v>
                </c:pt>
                <c:pt idx="42086">
                  <c:v>-2.4162889E-2</c:v>
                </c:pt>
                <c:pt idx="42087">
                  <c:v>-1.9462028999999999E-2</c:v>
                </c:pt>
                <c:pt idx="42088">
                  <c:v>-2.3116417E-2</c:v>
                </c:pt>
                <c:pt idx="42089">
                  <c:v>-2.9116137E-2</c:v>
                </c:pt>
                <c:pt idx="42090">
                  <c:v>-2.6538994E-2</c:v>
                </c:pt>
                <c:pt idx="42091">
                  <c:v>-2.1019025E-2</c:v>
                </c:pt>
                <c:pt idx="42092">
                  <c:v>-2.4847852E-2</c:v>
                </c:pt>
                <c:pt idx="42093">
                  <c:v>-2.0910444E-2</c:v>
                </c:pt>
                <c:pt idx="42094">
                  <c:v>-2.1583956000000001E-2</c:v>
                </c:pt>
                <c:pt idx="42095">
                  <c:v>-2.2326371000000001E-2</c:v>
                </c:pt>
                <c:pt idx="42096">
                  <c:v>-2.1342333000000002E-2</c:v>
                </c:pt>
                <c:pt idx="42097">
                  <c:v>-2.1535526999999999E-2</c:v>
                </c:pt>
                <c:pt idx="42098">
                  <c:v>-1.9982903999999999E-2</c:v>
                </c:pt>
                <c:pt idx="42099">
                  <c:v>-1.7916825000000001E-2</c:v>
                </c:pt>
                <c:pt idx="42100">
                  <c:v>-2.2422627000000001E-2</c:v>
                </c:pt>
                <c:pt idx="42101">
                  <c:v>-1.7685850999999999E-2</c:v>
                </c:pt>
                <c:pt idx="42102">
                  <c:v>-1.6490624999999998E-2</c:v>
                </c:pt>
                <c:pt idx="42103">
                  <c:v>-1.8930538E-2</c:v>
                </c:pt>
                <c:pt idx="42104">
                  <c:v>-1.9437335E-2</c:v>
                </c:pt>
                <c:pt idx="42105">
                  <c:v>-1.6178499999999998E-2</c:v>
                </c:pt>
                <c:pt idx="42106">
                  <c:v>-1.8288255E-2</c:v>
                </c:pt>
                <c:pt idx="42107">
                  <c:v>-1.7206103E-2</c:v>
                </c:pt>
                <c:pt idx="42108">
                  <c:v>-1.9601882000000001E-2</c:v>
                </c:pt>
                <c:pt idx="42109">
                  <c:v>-2.1280849000000001E-2</c:v>
                </c:pt>
                <c:pt idx="42110">
                  <c:v>-2.1581255000000001E-2</c:v>
                </c:pt>
                <c:pt idx="42111">
                  <c:v>-2.2983252999999999E-2</c:v>
                </c:pt>
                <c:pt idx="42112">
                  <c:v>-2.3447707000000002E-2</c:v>
                </c:pt>
                <c:pt idx="42113">
                  <c:v>-2.6355198E-2</c:v>
                </c:pt>
                <c:pt idx="42114">
                  <c:v>-2.3496294000000001E-2</c:v>
                </c:pt>
                <c:pt idx="42115">
                  <c:v>-2.2203980000000002E-2</c:v>
                </c:pt>
                <c:pt idx="42116">
                  <c:v>-2.7618719E-2</c:v>
                </c:pt>
                <c:pt idx="42117">
                  <c:v>-2.8644558000000001E-2</c:v>
                </c:pt>
                <c:pt idx="42118">
                  <c:v>-3.2482173000000003E-2</c:v>
                </c:pt>
                <c:pt idx="42119">
                  <c:v>-3.3878474999999998E-2</c:v>
                </c:pt>
                <c:pt idx="42120">
                  <c:v>-2.8061599E-2</c:v>
                </c:pt>
                <c:pt idx="42121">
                  <c:v>-2.6652403000000002E-2</c:v>
                </c:pt>
                <c:pt idx="42122">
                  <c:v>-2.6367977000000001E-2</c:v>
                </c:pt>
                <c:pt idx="42123">
                  <c:v>-2.6782785E-2</c:v>
                </c:pt>
                <c:pt idx="42124">
                  <c:v>-3.0676326E-2</c:v>
                </c:pt>
                <c:pt idx="42125">
                  <c:v>-2.6719370999999999E-2</c:v>
                </c:pt>
                <c:pt idx="42126">
                  <c:v>-3.2102949999999998E-2</c:v>
                </c:pt>
                <c:pt idx="42127">
                  <c:v>-2.9867338E-2</c:v>
                </c:pt>
                <c:pt idx="42128">
                  <c:v>-2.9296888E-2</c:v>
                </c:pt>
                <c:pt idx="42129">
                  <c:v>-2.8905123000000001E-2</c:v>
                </c:pt>
                <c:pt idx="42130">
                  <c:v>-2.8515237999999998E-2</c:v>
                </c:pt>
                <c:pt idx="42131">
                  <c:v>-2.8991539E-2</c:v>
                </c:pt>
                <c:pt idx="42132">
                  <c:v>-2.8714307000000001E-2</c:v>
                </c:pt>
                <c:pt idx="42133">
                  <c:v>-2.7716910000000001E-2</c:v>
                </c:pt>
                <c:pt idx="42134">
                  <c:v>-3.1594742000000002E-2</c:v>
                </c:pt>
                <c:pt idx="42135">
                  <c:v>-2.7614443999999998E-2</c:v>
                </c:pt>
                <c:pt idx="42136">
                  <c:v>-2.6698049000000001E-2</c:v>
                </c:pt>
                <c:pt idx="42137">
                  <c:v>-3.2693888999999997E-2</c:v>
                </c:pt>
                <c:pt idx="42138">
                  <c:v>-3.2984174999999998E-2</c:v>
                </c:pt>
                <c:pt idx="42139">
                  <c:v>-3.5690914999999997E-2</c:v>
                </c:pt>
                <c:pt idx="42140">
                  <c:v>-3.4368920999999997E-2</c:v>
                </c:pt>
                <c:pt idx="42141">
                  <c:v>-3.7736561000000002E-2</c:v>
                </c:pt>
                <c:pt idx="42142">
                  <c:v>-3.7851340999999997E-2</c:v>
                </c:pt>
                <c:pt idx="42143">
                  <c:v>-3.8573272999999998E-2</c:v>
                </c:pt>
                <c:pt idx="42144">
                  <c:v>-3.9583939999999998E-2</c:v>
                </c:pt>
                <c:pt idx="42145">
                  <c:v>-3.6898388999999997E-2</c:v>
                </c:pt>
                <c:pt idx="42146">
                  <c:v>-4.0530410000000003E-2</c:v>
                </c:pt>
                <c:pt idx="42147">
                  <c:v>-4.1611033999999998E-2</c:v>
                </c:pt>
                <c:pt idx="42148">
                  <c:v>-4.7030031999999999E-2</c:v>
                </c:pt>
                <c:pt idx="42149">
                  <c:v>-4.2278125999999999E-2</c:v>
                </c:pt>
                <c:pt idx="42150">
                  <c:v>-4.4281356000000001E-2</c:v>
                </c:pt>
                <c:pt idx="42151">
                  <c:v>-4.1295397999999997E-2</c:v>
                </c:pt>
                <c:pt idx="42152">
                  <c:v>-4.0828812999999999E-2</c:v>
                </c:pt>
                <c:pt idx="42153">
                  <c:v>-4.1331439999999997E-2</c:v>
                </c:pt>
                <c:pt idx="42154">
                  <c:v>-4.2309619E-2</c:v>
                </c:pt>
                <c:pt idx="42155">
                  <c:v>-4.0497078999999998E-2</c:v>
                </c:pt>
                <c:pt idx="42156">
                  <c:v>-4.2981542999999997E-2</c:v>
                </c:pt>
                <c:pt idx="42157">
                  <c:v>-4.0853555999999999E-2</c:v>
                </c:pt>
                <c:pt idx="42158">
                  <c:v>-3.8280409000000001E-2</c:v>
                </c:pt>
                <c:pt idx="42159">
                  <c:v>-3.2793276000000003E-2</c:v>
                </c:pt>
                <c:pt idx="42160">
                  <c:v>-4.0627233999999998E-2</c:v>
                </c:pt>
                <c:pt idx="42161">
                  <c:v>-4.3111882999999997E-2</c:v>
                </c:pt>
                <c:pt idx="42162">
                  <c:v>-3.5851042999999999E-2</c:v>
                </c:pt>
                <c:pt idx="42163">
                  <c:v>-3.5645280000000001E-2</c:v>
                </c:pt>
                <c:pt idx="42164">
                  <c:v>-3.9279426999999999E-2</c:v>
                </c:pt>
                <c:pt idx="42165">
                  <c:v>-3.5279593999999997E-2</c:v>
                </c:pt>
                <c:pt idx="42166">
                  <c:v>-3.2990872999999997E-2</c:v>
                </c:pt>
                <c:pt idx="42167">
                  <c:v>-3.4288932000000001E-2</c:v>
                </c:pt>
                <c:pt idx="42168">
                  <c:v>-3.6169920000000001E-2</c:v>
                </c:pt>
                <c:pt idx="42169">
                  <c:v>-3.7903152000000002E-2</c:v>
                </c:pt>
                <c:pt idx="42170">
                  <c:v>-3.2853532999999997E-2</c:v>
                </c:pt>
                <c:pt idx="42171">
                  <c:v>-3.0333465E-2</c:v>
                </c:pt>
                <c:pt idx="42172">
                  <c:v>-3.5038466999999997E-2</c:v>
                </c:pt>
                <c:pt idx="42173">
                  <c:v>-3.4024298000000001E-2</c:v>
                </c:pt>
                <c:pt idx="42174">
                  <c:v>-3.5323922000000001E-2</c:v>
                </c:pt>
                <c:pt idx="42175">
                  <c:v>-3.4249935000000002E-2</c:v>
                </c:pt>
                <c:pt idx="42176">
                  <c:v>-3.5394295999999999E-2</c:v>
                </c:pt>
                <c:pt idx="42177">
                  <c:v>-3.8319251999999998E-2</c:v>
                </c:pt>
                <c:pt idx="42178">
                  <c:v>-3.6603908999999997E-2</c:v>
                </c:pt>
                <c:pt idx="42179">
                  <c:v>-3.5516605E-2</c:v>
                </c:pt>
                <c:pt idx="42180">
                  <c:v>-3.5321659999999998E-2</c:v>
                </c:pt>
                <c:pt idx="42181">
                  <c:v>-3.7052046999999998E-2</c:v>
                </c:pt>
                <c:pt idx="42182">
                  <c:v>-3.3414166000000002E-2</c:v>
                </c:pt>
                <c:pt idx="42183">
                  <c:v>-2.9663439999999999E-2</c:v>
                </c:pt>
                <c:pt idx="42184">
                  <c:v>-3.2575871999999999E-2</c:v>
                </c:pt>
                <c:pt idx="42185">
                  <c:v>-3.2371654999999999E-2</c:v>
                </c:pt>
                <c:pt idx="42186">
                  <c:v>-3.3324267999999997E-2</c:v>
                </c:pt>
                <c:pt idx="42187">
                  <c:v>-3.0084467E-2</c:v>
                </c:pt>
                <c:pt idx="42188">
                  <c:v>-3.1261313999999998E-2</c:v>
                </c:pt>
                <c:pt idx="42189">
                  <c:v>-2.9787582999999999E-2</c:v>
                </c:pt>
                <c:pt idx="42190">
                  <c:v>-3.0127932999999999E-2</c:v>
                </c:pt>
                <c:pt idx="42191">
                  <c:v>-2.7385297999999999E-2</c:v>
                </c:pt>
                <c:pt idx="42192">
                  <c:v>-3.2075394E-2</c:v>
                </c:pt>
                <c:pt idx="42193">
                  <c:v>-3.1342796999999999E-2</c:v>
                </c:pt>
                <c:pt idx="42194">
                  <c:v>-2.9743835E-2</c:v>
                </c:pt>
                <c:pt idx="42195">
                  <c:v>-2.8975941000000002E-2</c:v>
                </c:pt>
                <c:pt idx="42196">
                  <c:v>-2.9627085000000001E-2</c:v>
                </c:pt>
                <c:pt idx="42197">
                  <c:v>-3.0161100999999999E-2</c:v>
                </c:pt>
                <c:pt idx="42198">
                  <c:v>-3.1172037E-2</c:v>
                </c:pt>
                <c:pt idx="42199">
                  <c:v>-3.0955489999999999E-2</c:v>
                </c:pt>
                <c:pt idx="42200">
                  <c:v>-3.1585861E-2</c:v>
                </c:pt>
                <c:pt idx="42201">
                  <c:v>-3.0010642000000001E-2</c:v>
                </c:pt>
                <c:pt idx="42202">
                  <c:v>-3.4245870999999997E-2</c:v>
                </c:pt>
                <c:pt idx="42203">
                  <c:v>-3.3414992999999997E-2</c:v>
                </c:pt>
                <c:pt idx="42204">
                  <c:v>-3.2755329999999999E-2</c:v>
                </c:pt>
                <c:pt idx="42205">
                  <c:v>-3.0517127000000002E-2</c:v>
                </c:pt>
                <c:pt idx="42206">
                  <c:v>-3.5344372999999998E-2</c:v>
                </c:pt>
                <c:pt idx="42207">
                  <c:v>-3.4283262000000002E-2</c:v>
                </c:pt>
                <c:pt idx="42208">
                  <c:v>-3.4897919999999999E-2</c:v>
                </c:pt>
                <c:pt idx="42209">
                  <c:v>-3.1893304999999997E-2</c:v>
                </c:pt>
                <c:pt idx="42210">
                  <c:v>-3.4579102E-2</c:v>
                </c:pt>
                <c:pt idx="42211">
                  <c:v>-3.4054305E-2</c:v>
                </c:pt>
                <c:pt idx="42212">
                  <c:v>-3.7886329000000003E-2</c:v>
                </c:pt>
                <c:pt idx="42213">
                  <c:v>-3.5758975999999998E-2</c:v>
                </c:pt>
                <c:pt idx="42214">
                  <c:v>-3.4062807000000001E-2</c:v>
                </c:pt>
                <c:pt idx="42215">
                  <c:v>-3.3870667E-2</c:v>
                </c:pt>
                <c:pt idx="42216">
                  <c:v>-3.4652039000000003E-2</c:v>
                </c:pt>
                <c:pt idx="42217">
                  <c:v>-3.3909994999999998E-2</c:v>
                </c:pt>
                <c:pt idx="42218">
                  <c:v>-3.5687654999999999E-2</c:v>
                </c:pt>
                <c:pt idx="42219">
                  <c:v>-3.4410093000000003E-2</c:v>
                </c:pt>
                <c:pt idx="42220">
                  <c:v>-3.1935483000000001E-2</c:v>
                </c:pt>
                <c:pt idx="42221">
                  <c:v>-3.2371803999999997E-2</c:v>
                </c:pt>
                <c:pt idx="42222">
                  <c:v>-2.8911290999999999E-2</c:v>
                </c:pt>
                <c:pt idx="42223">
                  <c:v>-2.8036175E-2</c:v>
                </c:pt>
                <c:pt idx="42224">
                  <c:v>-3.0369105E-2</c:v>
                </c:pt>
                <c:pt idx="42225">
                  <c:v>-2.8259348E-2</c:v>
                </c:pt>
                <c:pt idx="42226">
                  <c:v>-2.8606000999999999E-2</c:v>
                </c:pt>
                <c:pt idx="42227">
                  <c:v>-2.9442387E-2</c:v>
                </c:pt>
                <c:pt idx="42228">
                  <c:v>-3.0136139999999999E-2</c:v>
                </c:pt>
                <c:pt idx="42229">
                  <c:v>-2.6477264E-2</c:v>
                </c:pt>
                <c:pt idx="42230">
                  <c:v>-2.7384070999999999E-2</c:v>
                </c:pt>
                <c:pt idx="42231">
                  <c:v>-2.2664506000000001E-2</c:v>
                </c:pt>
                <c:pt idx="42232">
                  <c:v>-2.7434760999999998E-2</c:v>
                </c:pt>
                <c:pt idx="42233">
                  <c:v>-2.6275990999999999E-2</c:v>
                </c:pt>
                <c:pt idx="42234">
                  <c:v>-2.5559068000000001E-2</c:v>
                </c:pt>
                <c:pt idx="42235">
                  <c:v>-2.6543721999999999E-2</c:v>
                </c:pt>
                <c:pt idx="42236">
                  <c:v>-2.5682189000000001E-2</c:v>
                </c:pt>
                <c:pt idx="42237">
                  <c:v>-2.8259134000000002E-2</c:v>
                </c:pt>
                <c:pt idx="42238">
                  <c:v>-2.7741414999999998E-2</c:v>
                </c:pt>
                <c:pt idx="42239">
                  <c:v>-2.5294530999999999E-2</c:v>
                </c:pt>
                <c:pt idx="42240">
                  <c:v>-3.0951617000000001E-2</c:v>
                </c:pt>
                <c:pt idx="42241">
                  <c:v>-2.6681383999999999E-2</c:v>
                </c:pt>
                <c:pt idx="42242">
                  <c:v>-2.4355643999999999E-2</c:v>
                </c:pt>
                <c:pt idx="42243">
                  <c:v>-2.8037345000000002E-2</c:v>
                </c:pt>
                <c:pt idx="42244">
                  <c:v>-3.2879236999999999E-2</c:v>
                </c:pt>
                <c:pt idx="42245">
                  <c:v>-3.2330491000000003E-2</c:v>
                </c:pt>
                <c:pt idx="42246">
                  <c:v>-3.2425832000000002E-2</c:v>
                </c:pt>
                <c:pt idx="42247">
                  <c:v>-2.9433266999999999E-2</c:v>
                </c:pt>
                <c:pt idx="42248">
                  <c:v>-3.0662583E-2</c:v>
                </c:pt>
                <c:pt idx="42249">
                  <c:v>-3.0624849999999999E-2</c:v>
                </c:pt>
                <c:pt idx="42250">
                  <c:v>-2.4603707999999998E-2</c:v>
                </c:pt>
                <c:pt idx="42251">
                  <c:v>-2.6110034000000001E-2</c:v>
                </c:pt>
                <c:pt idx="42252">
                  <c:v>-2.6879422E-2</c:v>
                </c:pt>
                <c:pt idx="42253">
                  <c:v>-2.8001405E-2</c:v>
                </c:pt>
                <c:pt idx="42254">
                  <c:v>-2.5797106E-2</c:v>
                </c:pt>
                <c:pt idx="42255">
                  <c:v>-2.1305507000000001E-2</c:v>
                </c:pt>
                <c:pt idx="42256">
                  <c:v>-2.4085580999999998E-2</c:v>
                </c:pt>
                <c:pt idx="42257">
                  <c:v>-2.1675686999999999E-2</c:v>
                </c:pt>
                <c:pt idx="42258">
                  <c:v>-1.8735821999999999E-2</c:v>
                </c:pt>
                <c:pt idx="42259">
                  <c:v>-1.9722976E-2</c:v>
                </c:pt>
                <c:pt idx="42260">
                  <c:v>-2.1450299999999999E-2</c:v>
                </c:pt>
                <c:pt idx="42261">
                  <c:v>-1.9902001999999998E-2</c:v>
                </c:pt>
                <c:pt idx="42262">
                  <c:v>-1.7157881E-2</c:v>
                </c:pt>
                <c:pt idx="42263">
                  <c:v>-1.8822853000000001E-2</c:v>
                </c:pt>
                <c:pt idx="42264">
                  <c:v>-1.9809022999999999E-2</c:v>
                </c:pt>
                <c:pt idx="42265">
                  <c:v>-1.5419861E-2</c:v>
                </c:pt>
                <c:pt idx="42266">
                  <c:v>-1.3305845E-2</c:v>
                </c:pt>
                <c:pt idx="42267">
                  <c:v>-1.1279521000000001E-2</c:v>
                </c:pt>
                <c:pt idx="42268">
                  <c:v>-1.2340523000000001E-2</c:v>
                </c:pt>
                <c:pt idx="42269">
                  <c:v>-1.3094563E-2</c:v>
                </c:pt>
                <c:pt idx="42270">
                  <c:v>-1.4179535E-2</c:v>
                </c:pt>
                <c:pt idx="42271">
                  <c:v>-1.5351702E-2</c:v>
                </c:pt>
                <c:pt idx="42272">
                  <c:v>-1.5498174E-2</c:v>
                </c:pt>
                <c:pt idx="42273">
                  <c:v>-1.5544854E-2</c:v>
                </c:pt>
                <c:pt idx="42274">
                  <c:v>-1.5523548999999999E-2</c:v>
                </c:pt>
                <c:pt idx="42275">
                  <c:v>-1.5582191E-2</c:v>
                </c:pt>
                <c:pt idx="42276">
                  <c:v>-1.5227724E-2</c:v>
                </c:pt>
                <c:pt idx="42277">
                  <c:v>-1.3619654E-2</c:v>
                </c:pt>
                <c:pt idx="42278">
                  <c:v>-1.6849004000000001E-2</c:v>
                </c:pt>
                <c:pt idx="42279">
                  <c:v>-1.6540033999999999E-2</c:v>
                </c:pt>
                <c:pt idx="42280">
                  <c:v>-2.1593383000000001E-2</c:v>
                </c:pt>
                <c:pt idx="42281">
                  <c:v>-1.9697870999999999E-2</c:v>
                </c:pt>
                <c:pt idx="42282">
                  <c:v>-1.9439811000000001E-2</c:v>
                </c:pt>
                <c:pt idx="42283">
                  <c:v>-2.0597793E-2</c:v>
                </c:pt>
                <c:pt idx="42284">
                  <c:v>-1.9083254000000001E-2</c:v>
                </c:pt>
                <c:pt idx="42285">
                  <c:v>-2.1706956999999999E-2</c:v>
                </c:pt>
                <c:pt idx="42286">
                  <c:v>-1.6837100000000001E-2</c:v>
                </c:pt>
                <c:pt idx="42287">
                  <c:v>-1.8673576000000001E-2</c:v>
                </c:pt>
                <c:pt idx="42288">
                  <c:v>-1.7416564999999998E-2</c:v>
                </c:pt>
                <c:pt idx="42289">
                  <c:v>-1.8331819999999999E-2</c:v>
                </c:pt>
                <c:pt idx="42290">
                  <c:v>-1.4822307999999999E-2</c:v>
                </c:pt>
                <c:pt idx="42291">
                  <c:v>-1.3573445E-2</c:v>
                </c:pt>
                <c:pt idx="42292">
                  <c:v>-1.6687212999999999E-2</c:v>
                </c:pt>
                <c:pt idx="42293">
                  <c:v>-1.6061591E-2</c:v>
                </c:pt>
                <c:pt idx="42294">
                  <c:v>-1.4663432000000001E-2</c:v>
                </c:pt>
                <c:pt idx="42295">
                  <c:v>-9.4659340000000005E-3</c:v>
                </c:pt>
                <c:pt idx="42296">
                  <c:v>-1.3361339999999999E-2</c:v>
                </c:pt>
                <c:pt idx="42297">
                  <c:v>-1.3929955000000001E-2</c:v>
                </c:pt>
                <c:pt idx="42298">
                  <c:v>-1.1818334E-2</c:v>
                </c:pt>
                <c:pt idx="42299">
                  <c:v>-1.1910927999999999E-2</c:v>
                </c:pt>
                <c:pt idx="42300">
                  <c:v>-1.2385769E-2</c:v>
                </c:pt>
                <c:pt idx="42301">
                  <c:v>-1.2083358000000001E-2</c:v>
                </c:pt>
                <c:pt idx="42302">
                  <c:v>-1.3553688E-2</c:v>
                </c:pt>
                <c:pt idx="42303">
                  <c:v>-9.7824720000000004E-3</c:v>
                </c:pt>
                <c:pt idx="42304">
                  <c:v>-1.0140401E-2</c:v>
                </c:pt>
                <c:pt idx="42305">
                  <c:v>-8.2874469999999999E-3</c:v>
                </c:pt>
                <c:pt idx="42306">
                  <c:v>-1.1196684E-2</c:v>
                </c:pt>
                <c:pt idx="42307">
                  <c:v>-1.0290492E-2</c:v>
                </c:pt>
                <c:pt idx="42308">
                  <c:v>-1.0431107E-2</c:v>
                </c:pt>
                <c:pt idx="42309">
                  <c:v>-1.0352414000000001E-2</c:v>
                </c:pt>
                <c:pt idx="42310">
                  <c:v>-1.1411021E-2</c:v>
                </c:pt>
                <c:pt idx="42311">
                  <c:v>-1.4719799E-2</c:v>
                </c:pt>
                <c:pt idx="42312">
                  <c:v>-1.2489136E-2</c:v>
                </c:pt>
                <c:pt idx="42313">
                  <c:v>-1.0767937E-2</c:v>
                </c:pt>
                <c:pt idx="42314">
                  <c:v>-1.2767702000000001E-2</c:v>
                </c:pt>
                <c:pt idx="42315">
                  <c:v>-1.8113665000000001E-2</c:v>
                </c:pt>
                <c:pt idx="42316">
                  <c:v>-1.5652372000000001E-2</c:v>
                </c:pt>
                <c:pt idx="42317">
                  <c:v>-1.4612295000000001E-2</c:v>
                </c:pt>
                <c:pt idx="42318">
                  <c:v>-1.7215268999999998E-2</c:v>
                </c:pt>
                <c:pt idx="42319">
                  <c:v>-2.1752371999999999E-2</c:v>
                </c:pt>
                <c:pt idx="42320">
                  <c:v>-1.7609293000000002E-2</c:v>
                </c:pt>
                <c:pt idx="42321">
                  <c:v>-1.9332815E-2</c:v>
                </c:pt>
                <c:pt idx="42322">
                  <c:v>-1.9906994000000001E-2</c:v>
                </c:pt>
                <c:pt idx="42323">
                  <c:v>-1.8823198999999999E-2</c:v>
                </c:pt>
                <c:pt idx="42324">
                  <c:v>-1.7363254000000002E-2</c:v>
                </c:pt>
                <c:pt idx="42325">
                  <c:v>-1.9219595999999999E-2</c:v>
                </c:pt>
                <c:pt idx="42326">
                  <c:v>-1.4360124E-2</c:v>
                </c:pt>
                <c:pt idx="42327">
                  <c:v>-2.0945222999999999E-2</c:v>
                </c:pt>
                <c:pt idx="42328">
                  <c:v>-1.5917441000000001E-2</c:v>
                </c:pt>
                <c:pt idx="42329">
                  <c:v>-1.3865743E-2</c:v>
                </c:pt>
                <c:pt idx="42330">
                  <c:v>-1.4062284E-2</c:v>
                </c:pt>
                <c:pt idx="42331">
                  <c:v>-1.7620757000000001E-2</c:v>
                </c:pt>
                <c:pt idx="42332">
                  <c:v>-1.0962588000000001E-2</c:v>
                </c:pt>
                <c:pt idx="42333">
                  <c:v>-8.17266E-3</c:v>
                </c:pt>
                <c:pt idx="42334">
                  <c:v>-5.3853959999999998E-3</c:v>
                </c:pt>
                <c:pt idx="42335">
                  <c:v>-1.206758E-3</c:v>
                </c:pt>
                <c:pt idx="42336">
                  <c:v>-3.9988159999999997E-3</c:v>
                </c:pt>
                <c:pt idx="42337">
                  <c:v>-3.5926420000000001E-3</c:v>
                </c:pt>
                <c:pt idx="42338">
                  <c:v>-2.4299059999999999E-3</c:v>
                </c:pt>
                <c:pt idx="42339">
                  <c:v>-5.0519689999999999E-3</c:v>
                </c:pt>
                <c:pt idx="42340">
                  <c:v>-4.4109450000000003E-3</c:v>
                </c:pt>
                <c:pt idx="42341">
                  <c:v>-2.8988740000000001E-3</c:v>
                </c:pt>
                <c:pt idx="42342">
                  <c:v>-2.14014E-3</c:v>
                </c:pt>
                <c:pt idx="42343">
                  <c:v>-2.2625200000000001E-3</c:v>
                </c:pt>
                <c:pt idx="42344">
                  <c:v>-4.4114250000000001E-3</c:v>
                </c:pt>
                <c:pt idx="42345">
                  <c:v>-4.696324E-3</c:v>
                </c:pt>
                <c:pt idx="42346">
                  <c:v>-3.1034880000000002E-3</c:v>
                </c:pt>
                <c:pt idx="42347">
                  <c:v>-2.7503139999999998E-3</c:v>
                </c:pt>
                <c:pt idx="42348">
                  <c:v>-5.2315820000000002E-3</c:v>
                </c:pt>
                <c:pt idx="42349">
                  <c:v>-5.75933E-3</c:v>
                </c:pt>
                <c:pt idx="42350">
                  <c:v>-4.5159010000000001E-3</c:v>
                </c:pt>
                <c:pt idx="42351">
                  <c:v>-7.9019769999999993E-3</c:v>
                </c:pt>
                <c:pt idx="42352">
                  <c:v>-6.9528259999999996E-3</c:v>
                </c:pt>
                <c:pt idx="42353">
                  <c:v>-5.7645910000000003E-3</c:v>
                </c:pt>
                <c:pt idx="42354">
                  <c:v>-9.3081929999999993E-3</c:v>
                </c:pt>
                <c:pt idx="42355">
                  <c:v>-1.1571102E-2</c:v>
                </c:pt>
                <c:pt idx="42356">
                  <c:v>-9.1050139999999998E-3</c:v>
                </c:pt>
                <c:pt idx="42357">
                  <c:v>-9.1588529999999998E-3</c:v>
                </c:pt>
                <c:pt idx="42358">
                  <c:v>-1.2741338E-2</c:v>
                </c:pt>
                <c:pt idx="42359">
                  <c:v>-1.1246945E-2</c:v>
                </c:pt>
                <c:pt idx="42360">
                  <c:v>-1.1802480000000001E-2</c:v>
                </c:pt>
                <c:pt idx="42361">
                  <c:v>-1.0485899E-2</c:v>
                </c:pt>
                <c:pt idx="42362">
                  <c:v>-1.1308548999999999E-2</c:v>
                </c:pt>
                <c:pt idx="42363">
                  <c:v>-1.5811987E-2</c:v>
                </c:pt>
                <c:pt idx="42364">
                  <c:v>-1.2782108E-2</c:v>
                </c:pt>
                <c:pt idx="42365">
                  <c:v>-1.3411658E-2</c:v>
                </c:pt>
                <c:pt idx="42366">
                  <c:v>-1.1844121000000001E-2</c:v>
                </c:pt>
                <c:pt idx="42367">
                  <c:v>-9.0321120000000001E-3</c:v>
                </c:pt>
                <c:pt idx="42368">
                  <c:v>-1.0220679999999999E-2</c:v>
                </c:pt>
                <c:pt idx="42369">
                  <c:v>-8.4494989999999992E-3</c:v>
                </c:pt>
                <c:pt idx="42370">
                  <c:v>-9.7198270000000003E-3</c:v>
                </c:pt>
                <c:pt idx="42371">
                  <c:v>-5.4100329999999999E-3</c:v>
                </c:pt>
                <c:pt idx="42372">
                  <c:v>-6.1914049999999997E-3</c:v>
                </c:pt>
                <c:pt idx="42373">
                  <c:v>-4.3093289999999998E-3</c:v>
                </c:pt>
                <c:pt idx="42374">
                  <c:v>-8.3363700000000003E-4</c:v>
                </c:pt>
                <c:pt idx="42375">
                  <c:v>-2.3562539999999999E-3</c:v>
                </c:pt>
                <c:pt idx="42376">
                  <c:v>-8.9764100000000002E-4</c:v>
                </c:pt>
                <c:pt idx="42377">
                  <c:v>-1.5246109999999999E-3</c:v>
                </c:pt>
                <c:pt idx="42378">
                  <c:v>-5.0754999999999995E-4</c:v>
                </c:pt>
                <c:pt idx="42379">
                  <c:v>1.498604E-3</c:v>
                </c:pt>
                <c:pt idx="42380">
                  <c:v>2.128975E-3</c:v>
                </c:pt>
                <c:pt idx="42381">
                  <c:v>3.6293990000000002E-3</c:v>
                </c:pt>
                <c:pt idx="42382">
                  <c:v>4.5810700000000002E-4</c:v>
                </c:pt>
                <c:pt idx="42383">
                  <c:v>2.2841269999999999E-3</c:v>
                </c:pt>
                <c:pt idx="42384">
                  <c:v>2.886801E-3</c:v>
                </c:pt>
                <c:pt idx="42385">
                  <c:v>1.2903680000000001E-3</c:v>
                </c:pt>
                <c:pt idx="42386">
                  <c:v>2.217948E-3</c:v>
                </c:pt>
                <c:pt idx="42387">
                  <c:v>1.303195E-3</c:v>
                </c:pt>
                <c:pt idx="42388">
                  <c:v>-4.4729999999999998E-4</c:v>
                </c:pt>
                <c:pt idx="42389">
                  <c:v>3.8096700000000001E-4</c:v>
                </c:pt>
                <c:pt idx="42390">
                  <c:v>-3.4462619999999998E-3</c:v>
                </c:pt>
                <c:pt idx="42391">
                  <c:v>-3.6300009999999999E-3</c:v>
                </c:pt>
                <c:pt idx="42392">
                  <c:v>-2.0723180000000001E-3</c:v>
                </c:pt>
                <c:pt idx="42393">
                  <c:v>-4.440444E-3</c:v>
                </c:pt>
                <c:pt idx="42394">
                  <c:v>-3.1682519999999999E-3</c:v>
                </c:pt>
                <c:pt idx="42395">
                  <c:v>-4.3625920000000002E-3</c:v>
                </c:pt>
                <c:pt idx="42396">
                  <c:v>-6.2553009999999996E-3</c:v>
                </c:pt>
                <c:pt idx="42397">
                  <c:v>-8.4649919999999993E-3</c:v>
                </c:pt>
                <c:pt idx="42398">
                  <c:v>-1.0120679E-2</c:v>
                </c:pt>
                <c:pt idx="42399">
                  <c:v>-7.785485E-3</c:v>
                </c:pt>
                <c:pt idx="42400">
                  <c:v>-9.5772600000000006E-3</c:v>
                </c:pt>
                <c:pt idx="42401">
                  <c:v>-1.0629565000000001E-2</c:v>
                </c:pt>
                <c:pt idx="42402">
                  <c:v>-9.5882699999999994E-3</c:v>
                </c:pt>
                <c:pt idx="42403">
                  <c:v>-6.6816899999999997E-3</c:v>
                </c:pt>
                <c:pt idx="42404">
                  <c:v>-6.5751639999999997E-3</c:v>
                </c:pt>
                <c:pt idx="42405">
                  <c:v>-1.0013384E-2</c:v>
                </c:pt>
                <c:pt idx="42406">
                  <c:v>-7.4596790000000003E-3</c:v>
                </c:pt>
                <c:pt idx="42407">
                  <c:v>-6.9023820000000003E-3</c:v>
                </c:pt>
                <c:pt idx="42408">
                  <c:v>-8.772986E-3</c:v>
                </c:pt>
                <c:pt idx="42409">
                  <c:v>-7.3722520000000001E-3</c:v>
                </c:pt>
                <c:pt idx="42410">
                  <c:v>-1.0095336E-2</c:v>
                </c:pt>
                <c:pt idx="42411">
                  <c:v>-6.6786700000000003E-3</c:v>
                </c:pt>
                <c:pt idx="42412">
                  <c:v>-7.7607120000000003E-3</c:v>
                </c:pt>
                <c:pt idx="42413">
                  <c:v>-8.2249070000000001E-3</c:v>
                </c:pt>
                <c:pt idx="42414">
                  <c:v>-2.6722159999999998E-3</c:v>
                </c:pt>
                <c:pt idx="42415">
                  <c:v>-8.2457799999999996E-4</c:v>
                </c:pt>
                <c:pt idx="42416">
                  <c:v>-2.6712139999999999E-3</c:v>
                </c:pt>
                <c:pt idx="42417">
                  <c:v>1.6756099999999999E-4</c:v>
                </c:pt>
                <c:pt idx="42418">
                  <c:v>1.720184E-3</c:v>
                </c:pt>
                <c:pt idx="42419">
                  <c:v>-4.1156999999999999E-4</c:v>
                </c:pt>
                <c:pt idx="42420">
                  <c:v>8.4570800000000003E-4</c:v>
                </c:pt>
                <c:pt idx="42421">
                  <c:v>2.6291320000000002E-3</c:v>
                </c:pt>
                <c:pt idx="42422">
                  <c:v>4.9548709999999996E-3</c:v>
                </c:pt>
                <c:pt idx="42423">
                  <c:v>4.9254529999999998E-3</c:v>
                </c:pt>
                <c:pt idx="42424">
                  <c:v>7.2013900000000002E-3</c:v>
                </c:pt>
                <c:pt idx="42425">
                  <c:v>5.6354919999999998E-3</c:v>
                </c:pt>
                <c:pt idx="42426">
                  <c:v>2.7795179999999999E-3</c:v>
                </c:pt>
                <c:pt idx="42427">
                  <c:v>7.309533E-3</c:v>
                </c:pt>
                <c:pt idx="42428">
                  <c:v>9.3010450000000008E-3</c:v>
                </c:pt>
                <c:pt idx="42429">
                  <c:v>8.2182720000000004E-3</c:v>
                </c:pt>
                <c:pt idx="42430">
                  <c:v>8.3551579999999997E-3</c:v>
                </c:pt>
                <c:pt idx="42431">
                  <c:v>4.9479099999999998E-3</c:v>
                </c:pt>
                <c:pt idx="42432">
                  <c:v>5.9367420000000001E-3</c:v>
                </c:pt>
                <c:pt idx="42433">
                  <c:v>5.1869489999999997E-3</c:v>
                </c:pt>
                <c:pt idx="42434">
                  <c:v>4.2873329999999999E-3</c:v>
                </c:pt>
                <c:pt idx="42435">
                  <c:v>3.5584039999999998E-3</c:v>
                </c:pt>
                <c:pt idx="42436">
                  <c:v>7.4551410000000002E-3</c:v>
                </c:pt>
                <c:pt idx="42437">
                  <c:v>4.0345550000000004E-3</c:v>
                </c:pt>
                <c:pt idx="42438">
                  <c:v>4.0792950000000001E-3</c:v>
                </c:pt>
                <c:pt idx="42439">
                  <c:v>2.3934310000000001E-3</c:v>
                </c:pt>
                <c:pt idx="42440">
                  <c:v>-1.23256E-4</c:v>
                </c:pt>
                <c:pt idx="42441">
                  <c:v>2.7101880000000001E-3</c:v>
                </c:pt>
                <c:pt idx="42442">
                  <c:v>2.6223040000000002E-3</c:v>
                </c:pt>
                <c:pt idx="42443">
                  <c:v>3.185748E-3</c:v>
                </c:pt>
                <c:pt idx="42444">
                  <c:v>-4.8508730000000003E-3</c:v>
                </c:pt>
                <c:pt idx="42445" formatCode="0.00E+00">
                  <c:v>6.9241500000000004E-5</c:v>
                </c:pt>
                <c:pt idx="42446">
                  <c:v>-5.7843900000000004E-4</c:v>
                </c:pt>
                <c:pt idx="42447">
                  <c:v>-3.7473789999999999E-3</c:v>
                </c:pt>
                <c:pt idx="42448">
                  <c:v>-2.4994219999999998E-3</c:v>
                </c:pt>
                <c:pt idx="42449">
                  <c:v>-2.2988409999999998E-3</c:v>
                </c:pt>
                <c:pt idx="42450">
                  <c:v>-4.5263090000000001E-3</c:v>
                </c:pt>
                <c:pt idx="42451">
                  <c:v>-3.7543260000000001E-3</c:v>
                </c:pt>
                <c:pt idx="42452">
                  <c:v>-4.2616579999999998E-3</c:v>
                </c:pt>
                <c:pt idx="42453">
                  <c:v>-3.8458279999999999E-3</c:v>
                </c:pt>
                <c:pt idx="42454">
                  <c:v>-1.4252799999999999E-3</c:v>
                </c:pt>
                <c:pt idx="42455">
                  <c:v>-2.8564630000000001E-3</c:v>
                </c:pt>
                <c:pt idx="42456">
                  <c:v>-4.7949780000000001E-3</c:v>
                </c:pt>
                <c:pt idx="42457">
                  <c:v>-3.0956349999999998E-3</c:v>
                </c:pt>
                <c:pt idx="42458">
                  <c:v>-4.7252229999999997E-3</c:v>
                </c:pt>
                <c:pt idx="42459">
                  <c:v>-7.7064400000000002E-4</c:v>
                </c:pt>
                <c:pt idx="42460">
                  <c:v>-2.291043E-3</c:v>
                </c:pt>
                <c:pt idx="42461">
                  <c:v>-2.5833319999999998E-3</c:v>
                </c:pt>
                <c:pt idx="42462">
                  <c:v>-3.6105130000000001E-3</c:v>
                </c:pt>
                <c:pt idx="42463">
                  <c:v>-3.11298E-4</c:v>
                </c:pt>
                <c:pt idx="42464">
                  <c:v>-2.7584770000000001E-3</c:v>
                </c:pt>
                <c:pt idx="42465">
                  <c:v>-2.4779609999999999E-3</c:v>
                </c:pt>
                <c:pt idx="42466">
                  <c:v>3.010548E-3</c:v>
                </c:pt>
                <c:pt idx="42467">
                  <c:v>3.0986989999999999E-3</c:v>
                </c:pt>
                <c:pt idx="42468">
                  <c:v>3.9373280000000004E-3</c:v>
                </c:pt>
                <c:pt idx="42469">
                  <c:v>4.2669880000000002E-3</c:v>
                </c:pt>
                <c:pt idx="42470">
                  <c:v>5.3751290000000002E-3</c:v>
                </c:pt>
                <c:pt idx="42471">
                  <c:v>5.4681829999999997E-3</c:v>
                </c:pt>
                <c:pt idx="42472">
                  <c:v>6.1174619999999997E-3</c:v>
                </c:pt>
                <c:pt idx="42473">
                  <c:v>5.4065060000000002E-3</c:v>
                </c:pt>
                <c:pt idx="42474">
                  <c:v>8.3969700000000001E-3</c:v>
                </c:pt>
                <c:pt idx="42475">
                  <c:v>7.1514739999999997E-3</c:v>
                </c:pt>
                <c:pt idx="42476">
                  <c:v>6.4603839999999996E-3</c:v>
                </c:pt>
                <c:pt idx="42477">
                  <c:v>8.2047979999999993E-3</c:v>
                </c:pt>
                <c:pt idx="42478">
                  <c:v>9.1036150000000007E-3</c:v>
                </c:pt>
                <c:pt idx="42479">
                  <c:v>1.0293782E-2</c:v>
                </c:pt>
                <c:pt idx="42480">
                  <c:v>8.0404810000000004E-3</c:v>
                </c:pt>
                <c:pt idx="42481">
                  <c:v>6.4369919999999999E-3</c:v>
                </c:pt>
                <c:pt idx="42482">
                  <c:v>8.2440710000000004E-3</c:v>
                </c:pt>
                <c:pt idx="42483">
                  <c:v>6.2255599999999998E-3</c:v>
                </c:pt>
                <c:pt idx="42484">
                  <c:v>7.7129349999999998E-3</c:v>
                </c:pt>
                <c:pt idx="42485">
                  <c:v>2.6248949999999999E-3</c:v>
                </c:pt>
                <c:pt idx="42486">
                  <c:v>6.8009979999999999E-3</c:v>
                </c:pt>
                <c:pt idx="42487">
                  <c:v>5.5695559999999998E-3</c:v>
                </c:pt>
                <c:pt idx="42488">
                  <c:v>3.8954929999999999E-3</c:v>
                </c:pt>
                <c:pt idx="42489">
                  <c:v>1.644057E-3</c:v>
                </c:pt>
                <c:pt idx="42490">
                  <c:v>1.5204859999999999E-3</c:v>
                </c:pt>
                <c:pt idx="42491">
                  <c:v>-4.0260399999999998E-4</c:v>
                </c:pt>
                <c:pt idx="42492">
                  <c:v>5.23377E-4</c:v>
                </c:pt>
                <c:pt idx="42493">
                  <c:v>6.8880999999999999E-4</c:v>
                </c:pt>
                <c:pt idx="42494">
                  <c:v>6.8082099999999997E-4</c:v>
                </c:pt>
                <c:pt idx="42495">
                  <c:v>-2.8031269999999999E-3</c:v>
                </c:pt>
                <c:pt idx="42496">
                  <c:v>-4.0809109999999996E-3</c:v>
                </c:pt>
                <c:pt idx="42497">
                  <c:v>-1.333016E-3</c:v>
                </c:pt>
                <c:pt idx="42498">
                  <c:v>9.1416000000000002E-4</c:v>
                </c:pt>
                <c:pt idx="42499">
                  <c:v>-3.4802999999999999E-4</c:v>
                </c:pt>
                <c:pt idx="42500">
                  <c:v>-1.36589E-3</c:v>
                </c:pt>
                <c:pt idx="42501">
                  <c:v>-1.626623E-3</c:v>
                </c:pt>
                <c:pt idx="42502">
                  <c:v>-3.8447690000000001E-3</c:v>
                </c:pt>
                <c:pt idx="42503">
                  <c:v>-3.2209119999999998E-3</c:v>
                </c:pt>
                <c:pt idx="42504">
                  <c:v>-3.281632E-3</c:v>
                </c:pt>
                <c:pt idx="42505">
                  <c:v>-3.9157760000000002E-3</c:v>
                </c:pt>
                <c:pt idx="42506">
                  <c:v>-3.5293519999999999E-3</c:v>
                </c:pt>
                <c:pt idx="42507">
                  <c:v>-8.1914499999999996E-4</c:v>
                </c:pt>
                <c:pt idx="42508">
                  <c:v>-3.4109330000000001E-3</c:v>
                </c:pt>
                <c:pt idx="42509">
                  <c:v>-3.4285990000000001E-3</c:v>
                </c:pt>
                <c:pt idx="42510">
                  <c:v>-1.6229759999999999E-3</c:v>
                </c:pt>
                <c:pt idx="42511">
                  <c:v>-9.8359500000000009E-4</c:v>
                </c:pt>
                <c:pt idx="42512">
                  <c:v>-9.9238400000000002E-4</c:v>
                </c:pt>
                <c:pt idx="42513">
                  <c:v>3.3349900000000001E-4</c:v>
                </c:pt>
                <c:pt idx="42514">
                  <c:v>4.1365999999999999E-4</c:v>
                </c:pt>
                <c:pt idx="42515" formatCode="0.00E+00">
                  <c:v>3.1837700000000002E-5</c:v>
                </c:pt>
                <c:pt idx="42516">
                  <c:v>-1.8547600000000001E-4</c:v>
                </c:pt>
                <c:pt idx="42517">
                  <c:v>1.2403970000000001E-3</c:v>
                </c:pt>
                <c:pt idx="42518" formatCode="0.00E+00">
                  <c:v>6.4877799999999997E-5</c:v>
                </c:pt>
                <c:pt idx="42519">
                  <c:v>5.6454499999999996E-4</c:v>
                </c:pt>
                <c:pt idx="42520">
                  <c:v>5.6720800000000004E-4</c:v>
                </c:pt>
                <c:pt idx="42521">
                  <c:v>8.4158400000000004E-4</c:v>
                </c:pt>
                <c:pt idx="42522">
                  <c:v>2.0658389999999999E-3</c:v>
                </c:pt>
                <c:pt idx="42523">
                  <c:v>2.666178E-3</c:v>
                </c:pt>
                <c:pt idx="42524">
                  <c:v>5.0273369999999998E-3</c:v>
                </c:pt>
                <c:pt idx="42525">
                  <c:v>3.7307830000000001E-3</c:v>
                </c:pt>
                <c:pt idx="42526">
                  <c:v>3.6189299999999998E-3</c:v>
                </c:pt>
                <c:pt idx="42527">
                  <c:v>4.8825190000000001E-3</c:v>
                </c:pt>
                <c:pt idx="42528">
                  <c:v>5.3874539999999999E-3</c:v>
                </c:pt>
                <c:pt idx="42529">
                  <c:v>5.3829630000000002E-3</c:v>
                </c:pt>
                <c:pt idx="42530">
                  <c:v>5.411725E-3</c:v>
                </c:pt>
                <c:pt idx="42531">
                  <c:v>5.3216119999999999E-3</c:v>
                </c:pt>
                <c:pt idx="42532">
                  <c:v>6.9261660000000001E-3</c:v>
                </c:pt>
                <c:pt idx="42533">
                  <c:v>3.4827970000000001E-3</c:v>
                </c:pt>
                <c:pt idx="42534">
                  <c:v>1.0675462E-2</c:v>
                </c:pt>
                <c:pt idx="42535">
                  <c:v>9.1175719999999991E-3</c:v>
                </c:pt>
                <c:pt idx="42536">
                  <c:v>6.9707980000000003E-3</c:v>
                </c:pt>
                <c:pt idx="42537">
                  <c:v>6.772223E-3</c:v>
                </c:pt>
                <c:pt idx="42538">
                  <c:v>1.1603463E-2</c:v>
                </c:pt>
                <c:pt idx="42539">
                  <c:v>6.9735120000000003E-3</c:v>
                </c:pt>
                <c:pt idx="42540">
                  <c:v>7.0219820000000004E-3</c:v>
                </c:pt>
                <c:pt idx="42541">
                  <c:v>7.7200239999999998E-3</c:v>
                </c:pt>
                <c:pt idx="42542">
                  <c:v>8.0763550000000003E-3</c:v>
                </c:pt>
                <c:pt idx="42543">
                  <c:v>1.1935871000000001E-2</c:v>
                </c:pt>
                <c:pt idx="42544">
                  <c:v>4.8491999999999997E-3</c:v>
                </c:pt>
                <c:pt idx="42545">
                  <c:v>4.6694559999999998E-3</c:v>
                </c:pt>
                <c:pt idx="42546">
                  <c:v>4.362393E-3</c:v>
                </c:pt>
                <c:pt idx="42547">
                  <c:v>2.8332710000000001E-3</c:v>
                </c:pt>
                <c:pt idx="42548">
                  <c:v>4.0857560000000003E-3</c:v>
                </c:pt>
                <c:pt idx="42549">
                  <c:v>4.0274589999999997E-3</c:v>
                </c:pt>
                <c:pt idx="42550">
                  <c:v>1.8252909999999999E-3</c:v>
                </c:pt>
                <c:pt idx="42551">
                  <c:v>9.4790900000000003E-4</c:v>
                </c:pt>
                <c:pt idx="42552">
                  <c:v>-1.431891E-3</c:v>
                </c:pt>
                <c:pt idx="42553">
                  <c:v>-1.1459689999999999E-3</c:v>
                </c:pt>
                <c:pt idx="42554">
                  <c:v>-2.1728839999999999E-3</c:v>
                </c:pt>
                <c:pt idx="42555">
                  <c:v>-2.13625E-4</c:v>
                </c:pt>
                <c:pt idx="42556">
                  <c:v>7.6082600000000004E-4</c:v>
                </c:pt>
                <c:pt idx="42557">
                  <c:v>-2.0144260000000002E-3</c:v>
                </c:pt>
                <c:pt idx="42558">
                  <c:v>-1.8865939999999999E-3</c:v>
                </c:pt>
                <c:pt idx="42559">
                  <c:v>-3.3617149999999999E-3</c:v>
                </c:pt>
                <c:pt idx="42560">
                  <c:v>-1.624534E-3</c:v>
                </c:pt>
                <c:pt idx="42561">
                  <c:v>-2.6277819999999999E-3</c:v>
                </c:pt>
                <c:pt idx="42562">
                  <c:v>-7.6197199999999997E-4</c:v>
                </c:pt>
                <c:pt idx="42563">
                  <c:v>-1.881721E-3</c:v>
                </c:pt>
                <c:pt idx="42564">
                  <c:v>-2.0500330000000002E-3</c:v>
                </c:pt>
                <c:pt idx="42565">
                  <c:v>-3.5404799999999999E-3</c:v>
                </c:pt>
                <c:pt idx="42566">
                  <c:v>-3.4121160000000002E-3</c:v>
                </c:pt>
                <c:pt idx="42567">
                  <c:v>-2.2254999999999999E-4</c:v>
                </c:pt>
                <c:pt idx="42568">
                  <c:v>-1.5711740000000001E-3</c:v>
                </c:pt>
                <c:pt idx="42569">
                  <c:v>-7.3186300000000002E-4</c:v>
                </c:pt>
                <c:pt idx="42570">
                  <c:v>-3.2727849999999998E-3</c:v>
                </c:pt>
                <c:pt idx="42571">
                  <c:v>-2.126976E-3</c:v>
                </c:pt>
                <c:pt idx="42572">
                  <c:v>-1.20206E-3</c:v>
                </c:pt>
                <c:pt idx="42573">
                  <c:v>-8.0473600000000001E-4</c:v>
                </c:pt>
                <c:pt idx="42574">
                  <c:v>-1.216195E-3</c:v>
                </c:pt>
                <c:pt idx="42575">
                  <c:v>2.4810300000000001E-4</c:v>
                </c:pt>
                <c:pt idx="42576">
                  <c:v>2.1083209999999998E-3</c:v>
                </c:pt>
                <c:pt idx="42577">
                  <c:v>2.2222880000000002E-3</c:v>
                </c:pt>
                <c:pt idx="42578">
                  <c:v>3.3037799999999999E-4</c:v>
                </c:pt>
                <c:pt idx="42579">
                  <c:v>2.2918309999999998E-3</c:v>
                </c:pt>
                <c:pt idx="42580">
                  <c:v>8.3082100000000003E-4</c:v>
                </c:pt>
                <c:pt idx="42581">
                  <c:v>2.249123E-3</c:v>
                </c:pt>
                <c:pt idx="42582">
                  <c:v>1.377737E-3</c:v>
                </c:pt>
                <c:pt idx="42583">
                  <c:v>2.6518499999999998E-4</c:v>
                </c:pt>
                <c:pt idx="42584">
                  <c:v>4.1059400000000002E-4</c:v>
                </c:pt>
                <c:pt idx="42585">
                  <c:v>1.1626E-4</c:v>
                </c:pt>
                <c:pt idx="42586">
                  <c:v>1.290448E-3</c:v>
                </c:pt>
                <c:pt idx="42587">
                  <c:v>6.1160800000000003E-4</c:v>
                </c:pt>
                <c:pt idx="42588">
                  <c:v>2.2523809999999999E-3</c:v>
                </c:pt>
                <c:pt idx="42589">
                  <c:v>2.7804099999999998E-4</c:v>
                </c:pt>
                <c:pt idx="42590">
                  <c:v>5.8989700000000003E-4</c:v>
                </c:pt>
                <c:pt idx="42591">
                  <c:v>1.751301E-3</c:v>
                </c:pt>
                <c:pt idx="42592">
                  <c:v>2.090588E-3</c:v>
                </c:pt>
                <c:pt idx="42593">
                  <c:v>-7.1184199999999997E-4</c:v>
                </c:pt>
                <c:pt idx="42594" formatCode="0.00E+00">
                  <c:v>9.0568299999999998E-5</c:v>
                </c:pt>
                <c:pt idx="42595">
                  <c:v>1.311081E-3</c:v>
                </c:pt>
                <c:pt idx="42596">
                  <c:v>2.013889E-3</c:v>
                </c:pt>
                <c:pt idx="42597">
                  <c:v>1.3862119999999999E-3</c:v>
                </c:pt>
                <c:pt idx="42598">
                  <c:v>4.3188849999999997E-3</c:v>
                </c:pt>
                <c:pt idx="42599">
                  <c:v>5.1429140000000002E-3</c:v>
                </c:pt>
                <c:pt idx="42600">
                  <c:v>4.2992239999999999E-3</c:v>
                </c:pt>
                <c:pt idx="42601">
                  <c:v>3.1857890000000001E-3</c:v>
                </c:pt>
                <c:pt idx="42602">
                  <c:v>4.0119020000000003E-3</c:v>
                </c:pt>
                <c:pt idx="42603">
                  <c:v>2.994025E-3</c:v>
                </c:pt>
                <c:pt idx="42604">
                  <c:v>4.5786059999999998E-3</c:v>
                </c:pt>
                <c:pt idx="42605">
                  <c:v>3.4214319999999999E-3</c:v>
                </c:pt>
                <c:pt idx="42606">
                  <c:v>3.0020699999999998E-4</c:v>
                </c:pt>
                <c:pt idx="42607">
                  <c:v>5.4447300000000001E-3</c:v>
                </c:pt>
                <c:pt idx="42608">
                  <c:v>5.2929300000000004E-3</c:v>
                </c:pt>
                <c:pt idx="42609">
                  <c:v>7.10051E-3</c:v>
                </c:pt>
                <c:pt idx="42610">
                  <c:v>5.0402880000000004E-3</c:v>
                </c:pt>
                <c:pt idx="42611">
                  <c:v>5.4792080000000002E-3</c:v>
                </c:pt>
                <c:pt idx="42612">
                  <c:v>6.5838880000000004E-3</c:v>
                </c:pt>
                <c:pt idx="42613">
                  <c:v>5.5544059999999996E-3</c:v>
                </c:pt>
                <c:pt idx="42614">
                  <c:v>7.340854E-3</c:v>
                </c:pt>
                <c:pt idx="42615">
                  <c:v>5.2085559999999996E-3</c:v>
                </c:pt>
                <c:pt idx="42616">
                  <c:v>5.4253369999999997E-3</c:v>
                </c:pt>
                <c:pt idx="42617">
                  <c:v>6.4785830000000004E-3</c:v>
                </c:pt>
                <c:pt idx="42618">
                  <c:v>5.0924079999999997E-3</c:v>
                </c:pt>
                <c:pt idx="42619">
                  <c:v>4.6323390000000001E-3</c:v>
                </c:pt>
                <c:pt idx="42620">
                  <c:v>2.7161939999999999E-3</c:v>
                </c:pt>
                <c:pt idx="42621">
                  <c:v>2.5373560000000002E-3</c:v>
                </c:pt>
                <c:pt idx="42622">
                  <c:v>4.095039E-3</c:v>
                </c:pt>
                <c:pt idx="42623">
                  <c:v>1.8413310000000001E-3</c:v>
                </c:pt>
                <c:pt idx="42624">
                  <c:v>1.5862000000000001E-3</c:v>
                </c:pt>
                <c:pt idx="42625">
                  <c:v>5.525673E-3</c:v>
                </c:pt>
                <c:pt idx="42626">
                  <c:v>2.3109710000000002E-3</c:v>
                </c:pt>
                <c:pt idx="42627">
                  <c:v>1.4822119999999999E-3</c:v>
                </c:pt>
                <c:pt idx="42628">
                  <c:v>1.3864699999999999E-4</c:v>
                </c:pt>
                <c:pt idx="42629" formatCode="0.00E+00">
                  <c:v>2.8031600000000001E-5</c:v>
                </c:pt>
                <c:pt idx="42630">
                  <c:v>-1.6542869999999999E-3</c:v>
                </c:pt>
                <c:pt idx="42631">
                  <c:v>-4.1273500000000001E-4</c:v>
                </c:pt>
                <c:pt idx="42632">
                  <c:v>-2.8354130000000002E-3</c:v>
                </c:pt>
                <c:pt idx="42633">
                  <c:v>5.3041299999999998E-4</c:v>
                </c:pt>
                <c:pt idx="42634">
                  <c:v>-1.5769460000000001E-3</c:v>
                </c:pt>
                <c:pt idx="42635">
                  <c:v>-1.7061839999999999E-3</c:v>
                </c:pt>
                <c:pt idx="42636">
                  <c:v>-1.470229E-3</c:v>
                </c:pt>
                <c:pt idx="42637">
                  <c:v>-2.0109220000000001E-3</c:v>
                </c:pt>
                <c:pt idx="42638">
                  <c:v>-7.1023400000000002E-4</c:v>
                </c:pt>
                <c:pt idx="42639">
                  <c:v>-4.7386500000000002E-4</c:v>
                </c:pt>
                <c:pt idx="42640">
                  <c:v>-1.2070329999999999E-3</c:v>
                </c:pt>
                <c:pt idx="42641">
                  <c:v>9.8272700000000008E-4</c:v>
                </c:pt>
                <c:pt idx="42642">
                  <c:v>1.727347E-3</c:v>
                </c:pt>
                <c:pt idx="42643">
                  <c:v>3.3062120000000002E-3</c:v>
                </c:pt>
                <c:pt idx="42644">
                  <c:v>3.0662609999999998E-3</c:v>
                </c:pt>
                <c:pt idx="42645">
                  <c:v>4.3874420000000001E-3</c:v>
                </c:pt>
                <c:pt idx="42646" formatCode="0.00E+00">
                  <c:v>2.9445600000000001E-5</c:v>
                </c:pt>
                <c:pt idx="42647">
                  <c:v>2.6436820000000001E-3</c:v>
                </c:pt>
                <c:pt idx="42648">
                  <c:v>9.3393299999999996E-4</c:v>
                </c:pt>
                <c:pt idx="42649">
                  <c:v>2.6191640000000002E-3</c:v>
                </c:pt>
                <c:pt idx="42650">
                  <c:v>3.9744469999999999E-3</c:v>
                </c:pt>
                <c:pt idx="42651">
                  <c:v>6.1700299999999997E-4</c:v>
                </c:pt>
                <c:pt idx="42652">
                  <c:v>1.2841249999999999E-3</c:v>
                </c:pt>
                <c:pt idx="42653">
                  <c:v>2.3341830000000001E-3</c:v>
                </c:pt>
                <c:pt idx="42654">
                  <c:v>4.331021E-3</c:v>
                </c:pt>
                <c:pt idx="42655">
                  <c:v>1.6590229999999999E-3</c:v>
                </c:pt>
                <c:pt idx="42656">
                  <c:v>2.021213E-3</c:v>
                </c:pt>
                <c:pt idx="42657">
                  <c:v>3.378233E-3</c:v>
                </c:pt>
                <c:pt idx="42658">
                  <c:v>2.980356E-3</c:v>
                </c:pt>
                <c:pt idx="42659">
                  <c:v>3.4058389999999999E-3</c:v>
                </c:pt>
                <c:pt idx="42660">
                  <c:v>3.163758E-3</c:v>
                </c:pt>
                <c:pt idx="42661">
                  <c:v>1.674856E-3</c:v>
                </c:pt>
                <c:pt idx="42662">
                  <c:v>-4.8470099999999998E-4</c:v>
                </c:pt>
                <c:pt idx="42663">
                  <c:v>9.7817299999999993E-4</c:v>
                </c:pt>
                <c:pt idx="42664">
                  <c:v>4.3462200000000001E-4</c:v>
                </c:pt>
                <c:pt idx="42665">
                  <c:v>1.460362E-3</c:v>
                </c:pt>
                <c:pt idx="42666">
                  <c:v>-5.1836700000000005E-4</c:v>
                </c:pt>
                <c:pt idx="42667">
                  <c:v>2.09495E-4</c:v>
                </c:pt>
                <c:pt idx="42668">
                  <c:v>1.152787E-3</c:v>
                </c:pt>
                <c:pt idx="42669">
                  <c:v>8.8690100000000005E-4</c:v>
                </c:pt>
                <c:pt idx="42670">
                  <c:v>1.80942E-3</c:v>
                </c:pt>
                <c:pt idx="42671">
                  <c:v>1.362554E-3</c:v>
                </c:pt>
                <c:pt idx="42672">
                  <c:v>1.151099E-3</c:v>
                </c:pt>
                <c:pt idx="42673">
                  <c:v>-1.5497499999999999E-3</c:v>
                </c:pt>
                <c:pt idx="42674">
                  <c:v>-1.804614E-3</c:v>
                </c:pt>
                <c:pt idx="42675">
                  <c:v>-1.0226409999999999E-3</c:v>
                </c:pt>
                <c:pt idx="42676">
                  <c:v>2.6047E-4</c:v>
                </c:pt>
                <c:pt idx="42677">
                  <c:v>-1.7715859999999999E-3</c:v>
                </c:pt>
                <c:pt idx="42678">
                  <c:v>-1.077833E-3</c:v>
                </c:pt>
                <c:pt idx="42679">
                  <c:v>-1.053598E-3</c:v>
                </c:pt>
                <c:pt idx="42680">
                  <c:v>-1.113253E-3</c:v>
                </c:pt>
                <c:pt idx="42681">
                  <c:v>-1.3232700000000001E-3</c:v>
                </c:pt>
                <c:pt idx="42682">
                  <c:v>2.9326899999999997E-4</c:v>
                </c:pt>
                <c:pt idx="42683">
                  <c:v>-1.598181E-3</c:v>
                </c:pt>
                <c:pt idx="42684" formatCode="0.00E+00">
                  <c:v>-6.7129499999999995E-5</c:v>
                </c:pt>
                <c:pt idx="42685">
                  <c:v>3.2483550000000001E-3</c:v>
                </c:pt>
                <c:pt idx="42686">
                  <c:v>3.2632690000000001E-3</c:v>
                </c:pt>
                <c:pt idx="42687">
                  <c:v>4.4552649999999999E-3</c:v>
                </c:pt>
                <c:pt idx="42688">
                  <c:v>5.55808E-3</c:v>
                </c:pt>
                <c:pt idx="42689">
                  <c:v>3.802298E-3</c:v>
                </c:pt>
                <c:pt idx="42690">
                  <c:v>6.3059359999999998E-3</c:v>
                </c:pt>
                <c:pt idx="42691">
                  <c:v>3.6449160000000002E-3</c:v>
                </c:pt>
                <c:pt idx="42692">
                  <c:v>6.6252589999999997E-3</c:v>
                </c:pt>
                <c:pt idx="42693">
                  <c:v>6.2215020000000003E-3</c:v>
                </c:pt>
                <c:pt idx="42694">
                  <c:v>5.8710300000000002E-3</c:v>
                </c:pt>
                <c:pt idx="42695">
                  <c:v>5.619003E-3</c:v>
                </c:pt>
                <c:pt idx="42696">
                  <c:v>4.3524039999999998E-3</c:v>
                </c:pt>
                <c:pt idx="42697">
                  <c:v>5.3556649999999999E-3</c:v>
                </c:pt>
                <c:pt idx="42698">
                  <c:v>5.8123960000000001E-3</c:v>
                </c:pt>
                <c:pt idx="42699">
                  <c:v>4.5212960000000002E-3</c:v>
                </c:pt>
                <c:pt idx="42700">
                  <c:v>7.0379830000000003E-3</c:v>
                </c:pt>
                <c:pt idx="42701">
                  <c:v>7.1308350000000003E-3</c:v>
                </c:pt>
                <c:pt idx="42702">
                  <c:v>6.4080530000000004E-3</c:v>
                </c:pt>
                <c:pt idx="42703">
                  <c:v>5.7705320000000001E-3</c:v>
                </c:pt>
                <c:pt idx="42704">
                  <c:v>2.4841920000000001E-3</c:v>
                </c:pt>
                <c:pt idx="42705">
                  <c:v>2.6885239999999999E-3</c:v>
                </c:pt>
                <c:pt idx="42706">
                  <c:v>4.3388849999999998E-3</c:v>
                </c:pt>
                <c:pt idx="42707">
                  <c:v>4.6962180000000003E-3</c:v>
                </c:pt>
                <c:pt idx="42708">
                  <c:v>2.5326659999999998E-3</c:v>
                </c:pt>
                <c:pt idx="42709">
                  <c:v>5.1061259999999999E-3</c:v>
                </c:pt>
                <c:pt idx="42710">
                  <c:v>4.6062509999999996E-3</c:v>
                </c:pt>
                <c:pt idx="42711">
                  <c:v>3.899334E-3</c:v>
                </c:pt>
                <c:pt idx="42712">
                  <c:v>1.489972E-3</c:v>
                </c:pt>
                <c:pt idx="42713">
                  <c:v>3.1889900000000001E-3</c:v>
                </c:pt>
                <c:pt idx="42714">
                  <c:v>3.6257699999999999E-4</c:v>
                </c:pt>
                <c:pt idx="42715">
                  <c:v>2.1759819999999999E-3</c:v>
                </c:pt>
                <c:pt idx="42716">
                  <c:v>1.284089E-3</c:v>
                </c:pt>
                <c:pt idx="42717">
                  <c:v>2.014619E-3</c:v>
                </c:pt>
                <c:pt idx="42718">
                  <c:v>2.5368650000000001E-3</c:v>
                </c:pt>
                <c:pt idx="42719">
                  <c:v>1.3648759999999999E-3</c:v>
                </c:pt>
                <c:pt idx="42720">
                  <c:v>-7.4061999999999999E-4</c:v>
                </c:pt>
                <c:pt idx="42721">
                  <c:v>-1.783944E-3</c:v>
                </c:pt>
                <c:pt idx="42722">
                  <c:v>-1.2369309999999999E-3</c:v>
                </c:pt>
                <c:pt idx="42723">
                  <c:v>-2.4081419999999998E-3</c:v>
                </c:pt>
                <c:pt idx="42724">
                  <c:v>-2.6920350000000002E-3</c:v>
                </c:pt>
                <c:pt idx="42725">
                  <c:v>-1.9210970000000001E-3</c:v>
                </c:pt>
                <c:pt idx="42726">
                  <c:v>-3.7965900000000002E-4</c:v>
                </c:pt>
                <c:pt idx="42727">
                  <c:v>-3.678143E-3</c:v>
                </c:pt>
                <c:pt idx="42728">
                  <c:v>-2.4826499999999999E-3</c:v>
                </c:pt>
                <c:pt idx="42729">
                  <c:v>-3.9296579999999999E-3</c:v>
                </c:pt>
                <c:pt idx="42730">
                  <c:v>-2.895819E-3</c:v>
                </c:pt>
                <c:pt idx="42731">
                  <c:v>-1.994764E-3</c:v>
                </c:pt>
                <c:pt idx="42732">
                  <c:v>1.6612500000000001E-4</c:v>
                </c:pt>
                <c:pt idx="42733">
                  <c:v>-2.5525320000000002E-3</c:v>
                </c:pt>
                <c:pt idx="42734">
                  <c:v>-5.1840999999999996E-4</c:v>
                </c:pt>
                <c:pt idx="42735">
                  <c:v>-2.7613239999999999E-3</c:v>
                </c:pt>
                <c:pt idx="42736">
                  <c:v>-3.1514780000000001E-3</c:v>
                </c:pt>
                <c:pt idx="42737">
                  <c:v>7.7162499999999996E-4</c:v>
                </c:pt>
                <c:pt idx="42738">
                  <c:v>-4.3228199999999998E-4</c:v>
                </c:pt>
                <c:pt idx="42739">
                  <c:v>6.7778700000000001E-4</c:v>
                </c:pt>
                <c:pt idx="42740">
                  <c:v>9.0175900000000002E-4</c:v>
                </c:pt>
                <c:pt idx="42741">
                  <c:v>1.743243E-3</c:v>
                </c:pt>
                <c:pt idx="42742">
                  <c:v>2.3658899999999998E-3</c:v>
                </c:pt>
                <c:pt idx="42743">
                  <c:v>2.9794370000000001E-3</c:v>
                </c:pt>
                <c:pt idx="42744">
                  <c:v>3.4385660000000001E-3</c:v>
                </c:pt>
                <c:pt idx="42745">
                  <c:v>1.4998469999999999E-3</c:v>
                </c:pt>
                <c:pt idx="42746">
                  <c:v>2.35126E-3</c:v>
                </c:pt>
                <c:pt idx="42747">
                  <c:v>4.8644140000000001E-3</c:v>
                </c:pt>
                <c:pt idx="42748">
                  <c:v>4.953364E-3</c:v>
                </c:pt>
                <c:pt idx="42749">
                  <c:v>5.9101429999999996E-3</c:v>
                </c:pt>
                <c:pt idx="42750">
                  <c:v>3.9173000000000003E-3</c:v>
                </c:pt>
                <c:pt idx="42751">
                  <c:v>2.9719849999999999E-3</c:v>
                </c:pt>
                <c:pt idx="42752">
                  <c:v>3.529917E-3</c:v>
                </c:pt>
                <c:pt idx="42753">
                  <c:v>5.3702039999999999E-3</c:v>
                </c:pt>
                <c:pt idx="42754">
                  <c:v>5.4738010000000004E-3</c:v>
                </c:pt>
                <c:pt idx="42755">
                  <c:v>5.2334249999999999E-3</c:v>
                </c:pt>
                <c:pt idx="42756">
                  <c:v>2.092493E-3</c:v>
                </c:pt>
                <c:pt idx="42757">
                  <c:v>5.2474829999999998E-3</c:v>
                </c:pt>
                <c:pt idx="42758">
                  <c:v>2.465545E-3</c:v>
                </c:pt>
                <c:pt idx="42759">
                  <c:v>5.2622379999999998E-3</c:v>
                </c:pt>
                <c:pt idx="42760">
                  <c:v>2.127697E-3</c:v>
                </c:pt>
                <c:pt idx="42761">
                  <c:v>3.4428190000000002E-3</c:v>
                </c:pt>
                <c:pt idx="42762">
                  <c:v>-7.3275200000000003E-4</c:v>
                </c:pt>
                <c:pt idx="42763">
                  <c:v>1.475542E-3</c:v>
                </c:pt>
                <c:pt idx="42764">
                  <c:v>1.6960510000000001E-3</c:v>
                </c:pt>
                <c:pt idx="42765">
                  <c:v>7.9595700000000002E-4</c:v>
                </c:pt>
                <c:pt idx="42766">
                  <c:v>1.217802E-3</c:v>
                </c:pt>
                <c:pt idx="42767">
                  <c:v>1.901385E-3</c:v>
                </c:pt>
                <c:pt idx="42768">
                  <c:v>-1.02643E-4</c:v>
                </c:pt>
                <c:pt idx="42769">
                  <c:v>6.5395799999999995E-4</c:v>
                </c:pt>
                <c:pt idx="42770">
                  <c:v>-2.9013620000000002E-3</c:v>
                </c:pt>
                <c:pt idx="42771">
                  <c:v>-6.53603E-4</c:v>
                </c:pt>
                <c:pt idx="42772">
                  <c:v>-1.7534880000000001E-3</c:v>
                </c:pt>
                <c:pt idx="42773">
                  <c:v>1.108777E-3</c:v>
                </c:pt>
                <c:pt idx="42774">
                  <c:v>-1.008702E-3</c:v>
                </c:pt>
                <c:pt idx="42775">
                  <c:v>-2.84488E-4</c:v>
                </c:pt>
                <c:pt idx="42776">
                  <c:v>-2.77564E-4</c:v>
                </c:pt>
                <c:pt idx="42777">
                  <c:v>-4.8806099999999997E-4</c:v>
                </c:pt>
                <c:pt idx="42778" formatCode="0.00E+00">
                  <c:v>-1.7213600000000001E-5</c:v>
                </c:pt>
                <c:pt idx="42779">
                  <c:v>-5.2848700000000001E-4</c:v>
                </c:pt>
                <c:pt idx="42780">
                  <c:v>7.1920399999999998E-4</c:v>
                </c:pt>
                <c:pt idx="42781">
                  <c:v>1.30698E-4</c:v>
                </c:pt>
                <c:pt idx="42782">
                  <c:v>-5.1325399999999999E-4</c:v>
                </c:pt>
                <c:pt idx="42783">
                  <c:v>-3.1202299999999998E-4</c:v>
                </c:pt>
                <c:pt idx="42784">
                  <c:v>-8.7501500000000004E-4</c:v>
                </c:pt>
                <c:pt idx="42785">
                  <c:v>-1.3003750000000001E-3</c:v>
                </c:pt>
                <c:pt idx="42786">
                  <c:v>-2.4471319999999999E-3</c:v>
                </c:pt>
                <c:pt idx="42787">
                  <c:v>-1.5634939999999999E-3</c:v>
                </c:pt>
                <c:pt idx="42788">
                  <c:v>2.249619E-3</c:v>
                </c:pt>
                <c:pt idx="42789">
                  <c:v>-7.7791399999999999E-4</c:v>
                </c:pt>
                <c:pt idx="42790">
                  <c:v>6.2929999999999995E-4</c:v>
                </c:pt>
                <c:pt idx="42791">
                  <c:v>3.3655870000000002E-3</c:v>
                </c:pt>
                <c:pt idx="42792">
                  <c:v>1.6036399999999999E-3</c:v>
                </c:pt>
                <c:pt idx="42793">
                  <c:v>-5.2256899999999996E-4</c:v>
                </c:pt>
                <c:pt idx="42794">
                  <c:v>1.51211E-4</c:v>
                </c:pt>
                <c:pt idx="42795">
                  <c:v>5.3321100000000001E-4</c:v>
                </c:pt>
                <c:pt idx="42796">
                  <c:v>1.2376170000000001E-3</c:v>
                </c:pt>
                <c:pt idx="42797">
                  <c:v>-8.7277800000000005E-4</c:v>
                </c:pt>
                <c:pt idx="42798">
                  <c:v>8.3404200000000001E-4</c:v>
                </c:pt>
                <c:pt idx="42799">
                  <c:v>1.8187749999999999E-3</c:v>
                </c:pt>
                <c:pt idx="42800">
                  <c:v>4.4270749999999999E-3</c:v>
                </c:pt>
                <c:pt idx="42801">
                  <c:v>1.6451320000000001E-3</c:v>
                </c:pt>
                <c:pt idx="42802">
                  <c:v>1.405447E-3</c:v>
                </c:pt>
                <c:pt idx="42803">
                  <c:v>4.9539699999999996E-4</c:v>
                </c:pt>
                <c:pt idx="42804">
                  <c:v>2.3028850000000002E-3</c:v>
                </c:pt>
                <c:pt idx="42805">
                  <c:v>2.057817E-3</c:v>
                </c:pt>
                <c:pt idx="42806">
                  <c:v>1.9502250000000001E-3</c:v>
                </c:pt>
                <c:pt idx="42807">
                  <c:v>2.5193949999999998E-3</c:v>
                </c:pt>
                <c:pt idx="42808">
                  <c:v>7.5771400000000004E-4</c:v>
                </c:pt>
                <c:pt idx="42809">
                  <c:v>2.0118010000000001E-3</c:v>
                </c:pt>
                <c:pt idx="42810">
                  <c:v>4.0685599999999997E-3</c:v>
                </c:pt>
                <c:pt idx="42811">
                  <c:v>1.4257899999999999E-4</c:v>
                </c:pt>
                <c:pt idx="42812">
                  <c:v>4.2540600000000003E-4</c:v>
                </c:pt>
                <c:pt idx="42813">
                  <c:v>2.621235E-3</c:v>
                </c:pt>
                <c:pt idx="42814">
                  <c:v>-1.8275749999999999E-3</c:v>
                </c:pt>
                <c:pt idx="42815">
                  <c:v>2.035018E-3</c:v>
                </c:pt>
                <c:pt idx="42816">
                  <c:v>2.6581980000000001E-3</c:v>
                </c:pt>
                <c:pt idx="42817">
                  <c:v>3.0386600000000002E-4</c:v>
                </c:pt>
                <c:pt idx="42818">
                  <c:v>8.82305E-4</c:v>
                </c:pt>
                <c:pt idx="42819">
                  <c:v>1.619779E-3</c:v>
                </c:pt>
                <c:pt idx="42820">
                  <c:v>1.362252E-3</c:v>
                </c:pt>
                <c:pt idx="42821">
                  <c:v>1.5978920000000001E-3</c:v>
                </c:pt>
                <c:pt idx="42822">
                  <c:v>1.9643429999999999E-3</c:v>
                </c:pt>
                <c:pt idx="42823">
                  <c:v>2.8421700000000002E-3</c:v>
                </c:pt>
                <c:pt idx="42824">
                  <c:v>1.8677190000000001E-3</c:v>
                </c:pt>
                <c:pt idx="42825">
                  <c:v>2.3854979999999998E-3</c:v>
                </c:pt>
                <c:pt idx="42826">
                  <c:v>3.8829929999999999E-3</c:v>
                </c:pt>
                <c:pt idx="42827">
                  <c:v>1.382713E-3</c:v>
                </c:pt>
                <c:pt idx="42828">
                  <c:v>3.0423949999999998E-3</c:v>
                </c:pt>
                <c:pt idx="42829">
                  <c:v>2.9145009999999999E-3</c:v>
                </c:pt>
                <c:pt idx="42830">
                  <c:v>2.452442E-3</c:v>
                </c:pt>
                <c:pt idx="42831">
                  <c:v>3.476481E-3</c:v>
                </c:pt>
                <c:pt idx="42832">
                  <c:v>2.5989699999999999E-3</c:v>
                </c:pt>
                <c:pt idx="42833">
                  <c:v>5.034803E-3</c:v>
                </c:pt>
                <c:pt idx="42834">
                  <c:v>2.657399E-3</c:v>
                </c:pt>
                <c:pt idx="42835">
                  <c:v>6.4514999999999998E-3</c:v>
                </c:pt>
                <c:pt idx="42836">
                  <c:v>6.432325E-3</c:v>
                </c:pt>
                <c:pt idx="42837">
                  <c:v>4.6713939999999997E-3</c:v>
                </c:pt>
                <c:pt idx="42838">
                  <c:v>4.0737810000000003E-3</c:v>
                </c:pt>
                <c:pt idx="42839">
                  <c:v>5.3618399999999997E-3</c:v>
                </c:pt>
                <c:pt idx="42840">
                  <c:v>2.6744440000000002E-3</c:v>
                </c:pt>
                <c:pt idx="42841">
                  <c:v>3.0180649999999999E-3</c:v>
                </c:pt>
                <c:pt idx="42842">
                  <c:v>4.2921210000000003E-3</c:v>
                </c:pt>
                <c:pt idx="42843">
                  <c:v>2.8236390000000002E-3</c:v>
                </c:pt>
                <c:pt idx="42844">
                  <c:v>8.5236700000000003E-4</c:v>
                </c:pt>
                <c:pt idx="42845">
                  <c:v>3.2265190000000002E-3</c:v>
                </c:pt>
                <c:pt idx="42846">
                  <c:v>3.4158700000000001E-3</c:v>
                </c:pt>
                <c:pt idx="42847">
                  <c:v>1.1055780000000001E-3</c:v>
                </c:pt>
                <c:pt idx="42848">
                  <c:v>5.7720600000000003E-4</c:v>
                </c:pt>
                <c:pt idx="42849">
                  <c:v>1.900903E-3</c:v>
                </c:pt>
                <c:pt idx="42850">
                  <c:v>1.4393769999999999E-3</c:v>
                </c:pt>
                <c:pt idx="42851">
                  <c:v>-3.5256010000000002E-3</c:v>
                </c:pt>
                <c:pt idx="42852">
                  <c:v>-1.7854909999999999E-3</c:v>
                </c:pt>
                <c:pt idx="42853">
                  <c:v>-3.1069399999999998E-4</c:v>
                </c:pt>
                <c:pt idx="42854">
                  <c:v>-8.9152899999999995E-4</c:v>
                </c:pt>
                <c:pt idx="42855">
                  <c:v>-1.07973E-4</c:v>
                </c:pt>
                <c:pt idx="42856">
                  <c:v>-1.255263E-3</c:v>
                </c:pt>
                <c:pt idx="42857">
                  <c:v>-3.1738550000000002E-3</c:v>
                </c:pt>
                <c:pt idx="42858">
                  <c:v>-3.7285909999999998E-3</c:v>
                </c:pt>
                <c:pt idx="42859">
                  <c:v>-4.84434E-4</c:v>
                </c:pt>
                <c:pt idx="42860">
                  <c:v>-3.447734E-3</c:v>
                </c:pt>
                <c:pt idx="42861">
                  <c:v>-1.227779E-3</c:v>
                </c:pt>
                <c:pt idx="42862">
                  <c:v>-1.085833E-3</c:v>
                </c:pt>
                <c:pt idx="42863">
                  <c:v>-2.1728189999999999E-3</c:v>
                </c:pt>
                <c:pt idx="42864">
                  <c:v>-1.8404560000000001E-3</c:v>
                </c:pt>
                <c:pt idx="42865">
                  <c:v>-1.536653E-3</c:v>
                </c:pt>
                <c:pt idx="42866">
                  <c:v>1.759807E-3</c:v>
                </c:pt>
                <c:pt idx="42867">
                  <c:v>-1.11097E-3</c:v>
                </c:pt>
                <c:pt idx="42868">
                  <c:v>-2.11354E-4</c:v>
                </c:pt>
                <c:pt idx="42869">
                  <c:v>5.9643599999999999E-4</c:v>
                </c:pt>
                <c:pt idx="42870">
                  <c:v>1.4183500000000001E-4</c:v>
                </c:pt>
                <c:pt idx="42871">
                  <c:v>1.9940740000000002E-3</c:v>
                </c:pt>
                <c:pt idx="42872">
                  <c:v>2.5639909999999998E-3</c:v>
                </c:pt>
                <c:pt idx="42873">
                  <c:v>2.0644729999999998E-3</c:v>
                </c:pt>
                <c:pt idx="42874">
                  <c:v>7.9121599999999997E-4</c:v>
                </c:pt>
                <c:pt idx="42875">
                  <c:v>3.6464980000000002E-3</c:v>
                </c:pt>
                <c:pt idx="42876">
                  <c:v>3.1173279999999999E-3</c:v>
                </c:pt>
                <c:pt idx="42877">
                  <c:v>2.076353E-3</c:v>
                </c:pt>
                <c:pt idx="42878">
                  <c:v>4.1381719999999999E-3</c:v>
                </c:pt>
                <c:pt idx="42879">
                  <c:v>3.0073919999999998E-3</c:v>
                </c:pt>
                <c:pt idx="42880">
                  <c:v>3.6763780000000001E-3</c:v>
                </c:pt>
                <c:pt idx="42881">
                  <c:v>3.3413679999999999E-3</c:v>
                </c:pt>
                <c:pt idx="42882">
                  <c:v>3.5530890000000002E-3</c:v>
                </c:pt>
                <c:pt idx="42883">
                  <c:v>2.848939E-3</c:v>
                </c:pt>
                <c:pt idx="42884">
                  <c:v>5.7259520000000003E-3</c:v>
                </c:pt>
                <c:pt idx="42885">
                  <c:v>4.3628879999999997E-3</c:v>
                </c:pt>
                <c:pt idx="42886">
                  <c:v>2.5143869999999999E-3</c:v>
                </c:pt>
                <c:pt idx="42887">
                  <c:v>4.2499829999999997E-3</c:v>
                </c:pt>
                <c:pt idx="42888">
                  <c:v>3.7173499999999999E-3</c:v>
                </c:pt>
                <c:pt idx="42889">
                  <c:v>3.6039449999999999E-3</c:v>
                </c:pt>
                <c:pt idx="42890">
                  <c:v>2.4020600000000001E-3</c:v>
                </c:pt>
                <c:pt idx="42891">
                  <c:v>1.982396E-3</c:v>
                </c:pt>
                <c:pt idx="42892">
                  <c:v>2.770958E-3</c:v>
                </c:pt>
                <c:pt idx="42893">
                  <c:v>1.6845040000000001E-3</c:v>
                </c:pt>
                <c:pt idx="42894">
                  <c:v>8.8262599999999996E-4</c:v>
                </c:pt>
                <c:pt idx="42895">
                  <c:v>2.1314530000000002E-3</c:v>
                </c:pt>
                <c:pt idx="42896">
                  <c:v>1.159399E-3</c:v>
                </c:pt>
                <c:pt idx="42897">
                  <c:v>1.126796E-3</c:v>
                </c:pt>
                <c:pt idx="42898">
                  <c:v>1.0828529999999999E-3</c:v>
                </c:pt>
                <c:pt idx="42899">
                  <c:v>1.3464999999999999E-4</c:v>
                </c:pt>
                <c:pt idx="42900">
                  <c:v>2.39046E-4</c:v>
                </c:pt>
                <c:pt idx="42901">
                  <c:v>1.70617E-4</c:v>
                </c:pt>
                <c:pt idx="42902">
                  <c:v>-3.3698099999999998E-4</c:v>
                </c:pt>
                <c:pt idx="42903">
                  <c:v>-1.4288700000000001E-3</c:v>
                </c:pt>
                <c:pt idx="42904">
                  <c:v>-1.0067590000000001E-3</c:v>
                </c:pt>
                <c:pt idx="42905">
                  <c:v>7.5225200000000002E-4</c:v>
                </c:pt>
                <c:pt idx="42906" formatCode="0.00E+00">
                  <c:v>-3.3380699999999997E-5</c:v>
                </c:pt>
                <c:pt idx="42907">
                  <c:v>-1.1867309999999999E-3</c:v>
                </c:pt>
                <c:pt idx="42908">
                  <c:v>-4.9830399999999998E-4</c:v>
                </c:pt>
                <c:pt idx="42909">
                  <c:v>-1.824385E-3</c:v>
                </c:pt>
                <c:pt idx="42910">
                  <c:v>-1.7631319999999999E-3</c:v>
                </c:pt>
                <c:pt idx="42911">
                  <c:v>-2.3735290000000001E-3</c:v>
                </c:pt>
                <c:pt idx="42912">
                  <c:v>-2.769274E-3</c:v>
                </c:pt>
                <c:pt idx="42913">
                  <c:v>-1.925111E-3</c:v>
                </c:pt>
                <c:pt idx="42914">
                  <c:v>2.7521989999999999E-3</c:v>
                </c:pt>
                <c:pt idx="42915">
                  <c:v>-2.9687700000000002E-4</c:v>
                </c:pt>
                <c:pt idx="42916">
                  <c:v>2.3622890000000001E-3</c:v>
                </c:pt>
                <c:pt idx="42917">
                  <c:v>3.3758690000000001E-3</c:v>
                </c:pt>
                <c:pt idx="42918">
                  <c:v>1.6986099999999999E-3</c:v>
                </c:pt>
                <c:pt idx="42919">
                  <c:v>5.0644389999999996E-3</c:v>
                </c:pt>
                <c:pt idx="42920">
                  <c:v>1.6539949999999999E-3</c:v>
                </c:pt>
                <c:pt idx="42921">
                  <c:v>2.6595820000000002E-3</c:v>
                </c:pt>
                <c:pt idx="42922">
                  <c:v>2.5229610000000002E-3</c:v>
                </c:pt>
                <c:pt idx="42923">
                  <c:v>3.7255420000000001E-3</c:v>
                </c:pt>
                <c:pt idx="42924">
                  <c:v>5.6597959999999999E-3</c:v>
                </c:pt>
                <c:pt idx="42925">
                  <c:v>4.4803839999999996E-3</c:v>
                </c:pt>
                <c:pt idx="42926">
                  <c:v>5.9342040000000002E-3</c:v>
                </c:pt>
                <c:pt idx="42927">
                  <c:v>3.9597149999999999E-3</c:v>
                </c:pt>
                <c:pt idx="42928">
                  <c:v>3.7772880000000002E-3</c:v>
                </c:pt>
                <c:pt idx="42929">
                  <c:v>5.1686880000000003E-3</c:v>
                </c:pt>
                <c:pt idx="42930">
                  <c:v>6.4605870000000003E-3</c:v>
                </c:pt>
                <c:pt idx="42931">
                  <c:v>5.2830209999999997E-3</c:v>
                </c:pt>
                <c:pt idx="42932">
                  <c:v>5.8497419999999998E-3</c:v>
                </c:pt>
                <c:pt idx="42933">
                  <c:v>5.8870900000000002E-3</c:v>
                </c:pt>
                <c:pt idx="42934">
                  <c:v>7.5265319999999998E-3</c:v>
                </c:pt>
                <c:pt idx="42935">
                  <c:v>4.3446379999999996E-3</c:v>
                </c:pt>
                <c:pt idx="42936">
                  <c:v>7.4695919999999997E-3</c:v>
                </c:pt>
                <c:pt idx="42937">
                  <c:v>2.5027959999999998E-3</c:v>
                </c:pt>
                <c:pt idx="42938">
                  <c:v>4.4756659999999997E-3</c:v>
                </c:pt>
                <c:pt idx="42939">
                  <c:v>5.134792E-3</c:v>
                </c:pt>
                <c:pt idx="42940">
                  <c:v>5.2953799999999997E-3</c:v>
                </c:pt>
                <c:pt idx="42941">
                  <c:v>5.7413949999999998E-3</c:v>
                </c:pt>
                <c:pt idx="42942">
                  <c:v>7.3643249999999997E-3</c:v>
                </c:pt>
                <c:pt idx="42943">
                  <c:v>9.4965339999999992E-3</c:v>
                </c:pt>
                <c:pt idx="42944">
                  <c:v>8.9021180000000005E-3</c:v>
                </c:pt>
                <c:pt idx="42945">
                  <c:v>8.1036159999999993E-3</c:v>
                </c:pt>
                <c:pt idx="42946">
                  <c:v>1.0843475999999999E-2</c:v>
                </c:pt>
                <c:pt idx="42947">
                  <c:v>9.1068610000000008E-3</c:v>
                </c:pt>
                <c:pt idx="42948">
                  <c:v>7.785134E-3</c:v>
                </c:pt>
                <c:pt idx="42949">
                  <c:v>6.324657E-3</c:v>
                </c:pt>
                <c:pt idx="42950">
                  <c:v>8.6229659999999993E-3</c:v>
                </c:pt>
                <c:pt idx="42951">
                  <c:v>4.0141400000000002E-3</c:v>
                </c:pt>
                <c:pt idx="42952">
                  <c:v>1.93501E-3</c:v>
                </c:pt>
                <c:pt idx="42953">
                  <c:v>6.0428679999999999E-3</c:v>
                </c:pt>
                <c:pt idx="42954">
                  <c:v>5.0564329999999999E-3</c:v>
                </c:pt>
                <c:pt idx="42955">
                  <c:v>4.5020249999999998E-3</c:v>
                </c:pt>
                <c:pt idx="42956">
                  <c:v>6.9057939999999998E-3</c:v>
                </c:pt>
                <c:pt idx="42957">
                  <c:v>6.1823490000000002E-3</c:v>
                </c:pt>
                <c:pt idx="42958">
                  <c:v>7.4739819999999997E-3</c:v>
                </c:pt>
                <c:pt idx="42959">
                  <c:v>7.1420779999999996E-3</c:v>
                </c:pt>
                <c:pt idx="42960">
                  <c:v>9.4015039999999998E-3</c:v>
                </c:pt>
                <c:pt idx="42961">
                  <c:v>7.6607769999999997E-3</c:v>
                </c:pt>
                <c:pt idx="42962">
                  <c:v>9.4019519999999999E-3</c:v>
                </c:pt>
                <c:pt idx="42963">
                  <c:v>8.4827970000000003E-3</c:v>
                </c:pt>
                <c:pt idx="42964">
                  <c:v>6.8705190000000003E-3</c:v>
                </c:pt>
                <c:pt idx="42965">
                  <c:v>6.6551989999999997E-3</c:v>
                </c:pt>
                <c:pt idx="42966">
                  <c:v>8.6983760000000007E-3</c:v>
                </c:pt>
                <c:pt idx="42967">
                  <c:v>8.2112079999999994E-3</c:v>
                </c:pt>
                <c:pt idx="42968">
                  <c:v>8.9081569999999999E-3</c:v>
                </c:pt>
                <c:pt idx="42969">
                  <c:v>8.7523940000000001E-3</c:v>
                </c:pt>
                <c:pt idx="42970">
                  <c:v>9.6663909999999999E-3</c:v>
                </c:pt>
                <c:pt idx="42971">
                  <c:v>1.0420670999999999E-2</c:v>
                </c:pt>
                <c:pt idx="42972">
                  <c:v>1.3919532E-2</c:v>
                </c:pt>
                <c:pt idx="42973">
                  <c:v>1.1703975E-2</c:v>
                </c:pt>
                <c:pt idx="42974">
                  <c:v>1.2672566999999999E-2</c:v>
                </c:pt>
                <c:pt idx="42975">
                  <c:v>1.0267728E-2</c:v>
                </c:pt>
                <c:pt idx="42976">
                  <c:v>1.2214232E-2</c:v>
                </c:pt>
                <c:pt idx="42977">
                  <c:v>1.1392341E-2</c:v>
                </c:pt>
                <c:pt idx="42978">
                  <c:v>1.1927371000000001E-2</c:v>
                </c:pt>
                <c:pt idx="42979">
                  <c:v>1.3231173000000001E-2</c:v>
                </c:pt>
                <c:pt idx="42980">
                  <c:v>1.2499603E-2</c:v>
                </c:pt>
                <c:pt idx="42981">
                  <c:v>1.1867071999999999E-2</c:v>
                </c:pt>
                <c:pt idx="42982">
                  <c:v>9.2590390000000002E-3</c:v>
                </c:pt>
                <c:pt idx="42983">
                  <c:v>1.1965986E-2</c:v>
                </c:pt>
                <c:pt idx="42984">
                  <c:v>1.2319920999999999E-2</c:v>
                </c:pt>
                <c:pt idx="42985">
                  <c:v>1.3000713000000001E-2</c:v>
                </c:pt>
                <c:pt idx="42986">
                  <c:v>1.2819084999999999E-2</c:v>
                </c:pt>
                <c:pt idx="42987">
                  <c:v>1.4921492999999999E-2</c:v>
                </c:pt>
                <c:pt idx="42988">
                  <c:v>1.1290273E-2</c:v>
                </c:pt>
                <c:pt idx="42989">
                  <c:v>1.149852E-2</c:v>
                </c:pt>
                <c:pt idx="42990">
                  <c:v>1.0246834999999999E-2</c:v>
                </c:pt>
                <c:pt idx="42991">
                  <c:v>1.0870281000000001E-2</c:v>
                </c:pt>
                <c:pt idx="42992">
                  <c:v>1.4345972E-2</c:v>
                </c:pt>
                <c:pt idx="42993">
                  <c:v>1.294435E-2</c:v>
                </c:pt>
                <c:pt idx="42994">
                  <c:v>1.1734886999999999E-2</c:v>
                </c:pt>
                <c:pt idx="42995">
                  <c:v>1.2080354999999999E-2</c:v>
                </c:pt>
                <c:pt idx="42996">
                  <c:v>1.4326198E-2</c:v>
                </c:pt>
                <c:pt idx="42997">
                  <c:v>1.5310597E-2</c:v>
                </c:pt>
                <c:pt idx="42998">
                  <c:v>1.3332399999999999E-2</c:v>
                </c:pt>
                <c:pt idx="42999">
                  <c:v>1.6458172E-2</c:v>
                </c:pt>
                <c:pt idx="43000">
                  <c:v>1.5750572000000001E-2</c:v>
                </c:pt>
                <c:pt idx="43001">
                  <c:v>1.3391663999999999E-2</c:v>
                </c:pt>
                <c:pt idx="43002">
                  <c:v>1.5716605000000002E-2</c:v>
                </c:pt>
                <c:pt idx="43003">
                  <c:v>1.6072982999999999E-2</c:v>
                </c:pt>
                <c:pt idx="43004">
                  <c:v>1.7181391000000001E-2</c:v>
                </c:pt>
                <c:pt idx="43005">
                  <c:v>1.5972631000000001E-2</c:v>
                </c:pt>
                <c:pt idx="43006">
                  <c:v>1.6748676000000001E-2</c:v>
                </c:pt>
                <c:pt idx="43007">
                  <c:v>1.9193165000000002E-2</c:v>
                </c:pt>
                <c:pt idx="43008">
                  <c:v>1.906267E-2</c:v>
                </c:pt>
                <c:pt idx="43009">
                  <c:v>1.8925477E-2</c:v>
                </c:pt>
                <c:pt idx="43010">
                  <c:v>1.8286584000000002E-2</c:v>
                </c:pt>
                <c:pt idx="43011">
                  <c:v>2.3812081999999998E-2</c:v>
                </c:pt>
                <c:pt idx="43012">
                  <c:v>2.0055692999999999E-2</c:v>
                </c:pt>
                <c:pt idx="43013">
                  <c:v>2.3001976E-2</c:v>
                </c:pt>
                <c:pt idx="43014">
                  <c:v>2.2828604999999998E-2</c:v>
                </c:pt>
                <c:pt idx="43015">
                  <c:v>2.1330814999999999E-2</c:v>
                </c:pt>
                <c:pt idx="43016">
                  <c:v>2.2424574999999999E-2</c:v>
                </c:pt>
                <c:pt idx="43017">
                  <c:v>2.4433769000000001E-2</c:v>
                </c:pt>
                <c:pt idx="43018">
                  <c:v>2.5362413E-2</c:v>
                </c:pt>
                <c:pt idx="43019">
                  <c:v>2.4924759000000001E-2</c:v>
                </c:pt>
                <c:pt idx="43020">
                  <c:v>2.5719179000000002E-2</c:v>
                </c:pt>
                <c:pt idx="43021">
                  <c:v>2.620198E-2</c:v>
                </c:pt>
                <c:pt idx="43022">
                  <c:v>2.9943721E-2</c:v>
                </c:pt>
                <c:pt idx="43023">
                  <c:v>2.7592256999999999E-2</c:v>
                </c:pt>
                <c:pt idx="43024">
                  <c:v>2.9325442E-2</c:v>
                </c:pt>
                <c:pt idx="43025">
                  <c:v>2.8492320000000002E-2</c:v>
                </c:pt>
                <c:pt idx="43026">
                  <c:v>3.0465190999999999E-2</c:v>
                </c:pt>
                <c:pt idx="43027">
                  <c:v>2.7948043999999998E-2</c:v>
                </c:pt>
                <c:pt idx="43028">
                  <c:v>3.2171815999999999E-2</c:v>
                </c:pt>
                <c:pt idx="43029">
                  <c:v>3.3116035000000002E-2</c:v>
                </c:pt>
                <c:pt idx="43030">
                  <c:v>3.3837486E-2</c:v>
                </c:pt>
                <c:pt idx="43031">
                  <c:v>3.2588935999999999E-2</c:v>
                </c:pt>
                <c:pt idx="43032">
                  <c:v>3.5667282000000002E-2</c:v>
                </c:pt>
                <c:pt idx="43033">
                  <c:v>3.4930124999999999E-2</c:v>
                </c:pt>
                <c:pt idx="43034">
                  <c:v>3.7354934999999999E-2</c:v>
                </c:pt>
                <c:pt idx="43035">
                  <c:v>3.6712191999999998E-2</c:v>
                </c:pt>
                <c:pt idx="43036">
                  <c:v>3.7987846999999998E-2</c:v>
                </c:pt>
                <c:pt idx="43037">
                  <c:v>3.6042809000000002E-2</c:v>
                </c:pt>
                <c:pt idx="43038">
                  <c:v>3.9217830000000002E-2</c:v>
                </c:pt>
                <c:pt idx="43039">
                  <c:v>4.0911074999999998E-2</c:v>
                </c:pt>
                <c:pt idx="43040">
                  <c:v>3.7704632000000002E-2</c:v>
                </c:pt>
                <c:pt idx="43041">
                  <c:v>4.1822120999999997E-2</c:v>
                </c:pt>
                <c:pt idx="43042">
                  <c:v>4.2652759999999998E-2</c:v>
                </c:pt>
                <c:pt idx="43043">
                  <c:v>4.3779737999999999E-2</c:v>
                </c:pt>
                <c:pt idx="43044">
                  <c:v>4.5507863000000003E-2</c:v>
                </c:pt>
                <c:pt idx="43045">
                  <c:v>4.4328320999999997E-2</c:v>
                </c:pt>
                <c:pt idx="43046">
                  <c:v>4.6415708999999999E-2</c:v>
                </c:pt>
                <c:pt idx="43047">
                  <c:v>4.3826102999999998E-2</c:v>
                </c:pt>
                <c:pt idx="43048">
                  <c:v>4.5411213999999998E-2</c:v>
                </c:pt>
                <c:pt idx="43049">
                  <c:v>4.7686234000000001E-2</c:v>
                </c:pt>
                <c:pt idx="43050">
                  <c:v>4.5535732000000002E-2</c:v>
                </c:pt>
                <c:pt idx="43051">
                  <c:v>4.8850275999999998E-2</c:v>
                </c:pt>
                <c:pt idx="43052">
                  <c:v>4.8197266000000002E-2</c:v>
                </c:pt>
                <c:pt idx="43053">
                  <c:v>4.8567157E-2</c:v>
                </c:pt>
                <c:pt idx="43054">
                  <c:v>4.9848667999999999E-2</c:v>
                </c:pt>
                <c:pt idx="43055">
                  <c:v>5.0418176000000002E-2</c:v>
                </c:pt>
                <c:pt idx="43056">
                  <c:v>5.4297071000000002E-2</c:v>
                </c:pt>
                <c:pt idx="43057">
                  <c:v>5.2716404000000001E-2</c:v>
                </c:pt>
                <c:pt idx="43058">
                  <c:v>5.4034669E-2</c:v>
                </c:pt>
                <c:pt idx="43059">
                  <c:v>5.4055363000000002E-2</c:v>
                </c:pt>
                <c:pt idx="43060">
                  <c:v>5.5262573000000002E-2</c:v>
                </c:pt>
                <c:pt idx="43061">
                  <c:v>5.3844158000000003E-2</c:v>
                </c:pt>
                <c:pt idx="43062">
                  <c:v>5.7074036000000002E-2</c:v>
                </c:pt>
                <c:pt idx="43063">
                  <c:v>5.5455543000000003E-2</c:v>
                </c:pt>
                <c:pt idx="43064">
                  <c:v>5.8418307000000003E-2</c:v>
                </c:pt>
                <c:pt idx="43065">
                  <c:v>5.9100155000000001E-2</c:v>
                </c:pt>
                <c:pt idx="43066">
                  <c:v>5.9089504000000001E-2</c:v>
                </c:pt>
                <c:pt idx="43067">
                  <c:v>6.1896092999999999E-2</c:v>
                </c:pt>
                <c:pt idx="43068">
                  <c:v>6.1936576E-2</c:v>
                </c:pt>
                <c:pt idx="43069">
                  <c:v>6.3539720999999993E-2</c:v>
                </c:pt>
                <c:pt idx="43070">
                  <c:v>6.3824407999999999E-2</c:v>
                </c:pt>
                <c:pt idx="43071">
                  <c:v>6.7579872999999999E-2</c:v>
                </c:pt>
                <c:pt idx="43072">
                  <c:v>6.8198255999999999E-2</c:v>
                </c:pt>
                <c:pt idx="43073">
                  <c:v>7.0695721000000003E-2</c:v>
                </c:pt>
                <c:pt idx="43074">
                  <c:v>7.0879213999999996E-2</c:v>
                </c:pt>
                <c:pt idx="43075">
                  <c:v>6.9469996000000006E-2</c:v>
                </c:pt>
                <c:pt idx="43076">
                  <c:v>7.3226385000000005E-2</c:v>
                </c:pt>
                <c:pt idx="43077">
                  <c:v>7.2630025000000001E-2</c:v>
                </c:pt>
                <c:pt idx="43078">
                  <c:v>7.2601533999999995E-2</c:v>
                </c:pt>
                <c:pt idx="43079">
                  <c:v>7.9453363999999999E-2</c:v>
                </c:pt>
                <c:pt idx="43080">
                  <c:v>7.6059967000000006E-2</c:v>
                </c:pt>
                <c:pt idx="43081">
                  <c:v>7.9177126E-2</c:v>
                </c:pt>
                <c:pt idx="43082">
                  <c:v>8.0199249E-2</c:v>
                </c:pt>
                <c:pt idx="43083">
                  <c:v>8.1827074E-2</c:v>
                </c:pt>
                <c:pt idx="43084">
                  <c:v>8.0839573999999997E-2</c:v>
                </c:pt>
                <c:pt idx="43085">
                  <c:v>8.3504856000000002E-2</c:v>
                </c:pt>
                <c:pt idx="43086">
                  <c:v>8.6532607999999997E-2</c:v>
                </c:pt>
                <c:pt idx="43087">
                  <c:v>8.5279927000000005E-2</c:v>
                </c:pt>
                <c:pt idx="43088">
                  <c:v>8.6364894999999997E-2</c:v>
                </c:pt>
                <c:pt idx="43089">
                  <c:v>8.8793941000000001E-2</c:v>
                </c:pt>
                <c:pt idx="43090">
                  <c:v>9.0600632E-2</c:v>
                </c:pt>
                <c:pt idx="43091">
                  <c:v>9.2728405999999999E-2</c:v>
                </c:pt>
                <c:pt idx="43092">
                  <c:v>9.4498343999999998E-2</c:v>
                </c:pt>
                <c:pt idx="43093">
                  <c:v>9.4911486000000003E-2</c:v>
                </c:pt>
                <c:pt idx="43094">
                  <c:v>9.7705408999999993E-2</c:v>
                </c:pt>
                <c:pt idx="43095">
                  <c:v>9.6604697000000003E-2</c:v>
                </c:pt>
                <c:pt idx="43096">
                  <c:v>9.9084638000000003E-2</c:v>
                </c:pt>
                <c:pt idx="43097">
                  <c:v>0.10129197700000001</c:v>
                </c:pt>
                <c:pt idx="43098">
                  <c:v>0.10257482499999999</c:v>
                </c:pt>
                <c:pt idx="43099">
                  <c:v>0.105429642</c:v>
                </c:pt>
                <c:pt idx="43100">
                  <c:v>0.104931362</c:v>
                </c:pt>
                <c:pt idx="43101">
                  <c:v>0.10862643299999999</c:v>
                </c:pt>
                <c:pt idx="43102">
                  <c:v>0.105757408</c:v>
                </c:pt>
                <c:pt idx="43103">
                  <c:v>0.111228406</c:v>
                </c:pt>
                <c:pt idx="43104">
                  <c:v>0.112243071</c:v>
                </c:pt>
                <c:pt idx="43105">
                  <c:v>0.11336610499999999</c:v>
                </c:pt>
                <c:pt idx="43106">
                  <c:v>0.113962121</c:v>
                </c:pt>
                <c:pt idx="43107">
                  <c:v>0.115281172</c:v>
                </c:pt>
                <c:pt idx="43108">
                  <c:v>0.120344907</c:v>
                </c:pt>
                <c:pt idx="43109">
                  <c:v>0.118814237</c:v>
                </c:pt>
                <c:pt idx="43110">
                  <c:v>0.119661659</c:v>
                </c:pt>
                <c:pt idx="43111">
                  <c:v>0.120984435</c:v>
                </c:pt>
                <c:pt idx="43112">
                  <c:v>0.123109907</c:v>
                </c:pt>
                <c:pt idx="43113">
                  <c:v>0.127069548</c:v>
                </c:pt>
                <c:pt idx="43114">
                  <c:v>0.12930873000000001</c:v>
                </c:pt>
                <c:pt idx="43115">
                  <c:v>0.130884573</c:v>
                </c:pt>
                <c:pt idx="43116">
                  <c:v>0.131179929</c:v>
                </c:pt>
                <c:pt idx="43117">
                  <c:v>0.13390828699999999</c:v>
                </c:pt>
                <c:pt idx="43118">
                  <c:v>0.13308909499999999</c:v>
                </c:pt>
                <c:pt idx="43119">
                  <c:v>0.136528343</c:v>
                </c:pt>
                <c:pt idx="43120">
                  <c:v>0.13904529800000001</c:v>
                </c:pt>
                <c:pt idx="43121">
                  <c:v>0.14049218599999999</c:v>
                </c:pt>
                <c:pt idx="43122">
                  <c:v>0.142224029</c:v>
                </c:pt>
                <c:pt idx="43123">
                  <c:v>0.14317464799999999</c:v>
                </c:pt>
                <c:pt idx="43124">
                  <c:v>0.143125117</c:v>
                </c:pt>
                <c:pt idx="43125">
                  <c:v>0.14682404700000001</c:v>
                </c:pt>
                <c:pt idx="43126">
                  <c:v>0.145579025</c:v>
                </c:pt>
                <c:pt idx="43127">
                  <c:v>0.14992211799999999</c:v>
                </c:pt>
                <c:pt idx="43128">
                  <c:v>0.15027286100000001</c:v>
                </c:pt>
                <c:pt idx="43129">
                  <c:v>0.15406768000000001</c:v>
                </c:pt>
                <c:pt idx="43130">
                  <c:v>0.15291400299999999</c:v>
                </c:pt>
                <c:pt idx="43131">
                  <c:v>0.156036913</c:v>
                </c:pt>
                <c:pt idx="43132">
                  <c:v>0.15689578700000001</c:v>
                </c:pt>
                <c:pt idx="43133">
                  <c:v>0.157564282</c:v>
                </c:pt>
                <c:pt idx="43134">
                  <c:v>0.162367031</c:v>
                </c:pt>
                <c:pt idx="43135">
                  <c:v>0.161245525</c:v>
                </c:pt>
                <c:pt idx="43136">
                  <c:v>0.16376993100000001</c:v>
                </c:pt>
                <c:pt idx="43137">
                  <c:v>0.166214481</c:v>
                </c:pt>
                <c:pt idx="43138">
                  <c:v>0.16477876899999999</c:v>
                </c:pt>
                <c:pt idx="43139">
                  <c:v>0.16795899</c:v>
                </c:pt>
                <c:pt idx="43140">
                  <c:v>0.16924023599999999</c:v>
                </c:pt>
                <c:pt idx="43141">
                  <c:v>0.16910056800000001</c:v>
                </c:pt>
                <c:pt idx="43142">
                  <c:v>0.17139168099999999</c:v>
                </c:pt>
                <c:pt idx="43143">
                  <c:v>0.174680322</c:v>
                </c:pt>
                <c:pt idx="43144">
                  <c:v>0.175023347</c:v>
                </c:pt>
                <c:pt idx="43145">
                  <c:v>0.176631495</c:v>
                </c:pt>
                <c:pt idx="43146">
                  <c:v>0.176689282</c:v>
                </c:pt>
                <c:pt idx="43147">
                  <c:v>0.17975649199999999</c:v>
                </c:pt>
                <c:pt idx="43148">
                  <c:v>0.178449154</c:v>
                </c:pt>
                <c:pt idx="43149">
                  <c:v>0.18425282800000001</c:v>
                </c:pt>
                <c:pt idx="43150">
                  <c:v>0.18297424900000001</c:v>
                </c:pt>
                <c:pt idx="43151">
                  <c:v>0.18609695100000001</c:v>
                </c:pt>
                <c:pt idx="43152">
                  <c:v>0.18709324299999999</c:v>
                </c:pt>
                <c:pt idx="43153">
                  <c:v>0.18657729000000001</c:v>
                </c:pt>
                <c:pt idx="43154">
                  <c:v>0.18876853599999999</c:v>
                </c:pt>
                <c:pt idx="43155">
                  <c:v>0.19042563400000001</c:v>
                </c:pt>
                <c:pt idx="43156">
                  <c:v>0.19311621800000001</c:v>
                </c:pt>
                <c:pt idx="43157">
                  <c:v>0.19563308400000001</c:v>
                </c:pt>
                <c:pt idx="43158">
                  <c:v>0.19312332600000001</c:v>
                </c:pt>
                <c:pt idx="43159">
                  <c:v>0.194878519</c:v>
                </c:pt>
                <c:pt idx="43160">
                  <c:v>0.198533714</c:v>
                </c:pt>
                <c:pt idx="43161">
                  <c:v>0.202248171</c:v>
                </c:pt>
                <c:pt idx="43162">
                  <c:v>0.201164544</c:v>
                </c:pt>
                <c:pt idx="43163">
                  <c:v>0.20611375600000001</c:v>
                </c:pt>
                <c:pt idx="43164">
                  <c:v>0.209671199</c:v>
                </c:pt>
                <c:pt idx="43165">
                  <c:v>0.20862926500000001</c:v>
                </c:pt>
                <c:pt idx="43166">
                  <c:v>0.209254578</c:v>
                </c:pt>
                <c:pt idx="43167">
                  <c:v>0.21210230899999999</c:v>
                </c:pt>
                <c:pt idx="43168">
                  <c:v>0.21050813800000001</c:v>
                </c:pt>
                <c:pt idx="43169">
                  <c:v>0.21505032499999999</c:v>
                </c:pt>
                <c:pt idx="43170">
                  <c:v>0.21810257399999999</c:v>
                </c:pt>
                <c:pt idx="43171">
                  <c:v>0.21867920499999999</c:v>
                </c:pt>
                <c:pt idx="43172">
                  <c:v>0.21908961199999999</c:v>
                </c:pt>
                <c:pt idx="43173">
                  <c:v>0.22388978300000001</c:v>
                </c:pt>
                <c:pt idx="43174">
                  <c:v>0.22367086999999999</c:v>
                </c:pt>
                <c:pt idx="43175">
                  <c:v>0.22581701000000001</c:v>
                </c:pt>
                <c:pt idx="43176">
                  <c:v>0.22828975300000001</c:v>
                </c:pt>
                <c:pt idx="43177">
                  <c:v>0.22494746700000001</c:v>
                </c:pt>
                <c:pt idx="43178">
                  <c:v>0.225673184</c:v>
                </c:pt>
                <c:pt idx="43179">
                  <c:v>0.23043554999999999</c:v>
                </c:pt>
                <c:pt idx="43180">
                  <c:v>0.23182146300000001</c:v>
                </c:pt>
                <c:pt idx="43181">
                  <c:v>0.232589826</c:v>
                </c:pt>
                <c:pt idx="43182">
                  <c:v>0.23527030600000001</c:v>
                </c:pt>
                <c:pt idx="43183">
                  <c:v>0.23428839400000001</c:v>
                </c:pt>
                <c:pt idx="43184">
                  <c:v>0.23354831300000001</c:v>
                </c:pt>
                <c:pt idx="43185">
                  <c:v>0.23834560799999999</c:v>
                </c:pt>
                <c:pt idx="43186">
                  <c:v>0.237127483</c:v>
                </c:pt>
                <c:pt idx="43187">
                  <c:v>0.240421474</c:v>
                </c:pt>
                <c:pt idx="43188">
                  <c:v>0.23790132999999999</c:v>
                </c:pt>
                <c:pt idx="43189">
                  <c:v>0.24212250099999999</c:v>
                </c:pt>
                <c:pt idx="43190">
                  <c:v>0.24289402399999999</c:v>
                </c:pt>
                <c:pt idx="43191">
                  <c:v>0.24325266500000001</c:v>
                </c:pt>
                <c:pt idx="43192">
                  <c:v>0.24434003200000001</c:v>
                </c:pt>
                <c:pt idx="43193">
                  <c:v>0.245953381</c:v>
                </c:pt>
                <c:pt idx="43194">
                  <c:v>0.24485082899999999</c:v>
                </c:pt>
                <c:pt idx="43195">
                  <c:v>0.24668446199999999</c:v>
                </c:pt>
                <c:pt idx="43196">
                  <c:v>0.24987332500000001</c:v>
                </c:pt>
                <c:pt idx="43197">
                  <c:v>0.248880565</c:v>
                </c:pt>
                <c:pt idx="43198">
                  <c:v>0.25169154999999999</c:v>
                </c:pt>
                <c:pt idx="43199">
                  <c:v>0.25061529900000001</c:v>
                </c:pt>
                <c:pt idx="43200">
                  <c:v>0.25095245199999999</c:v>
                </c:pt>
                <c:pt idx="43201">
                  <c:v>0.25317448399999998</c:v>
                </c:pt>
                <c:pt idx="43202">
                  <c:v>0.255177706</c:v>
                </c:pt>
                <c:pt idx="43203">
                  <c:v>0.25701871500000001</c:v>
                </c:pt>
                <c:pt idx="43204">
                  <c:v>0.256001115</c:v>
                </c:pt>
                <c:pt idx="43205">
                  <c:v>0.25486087800000001</c:v>
                </c:pt>
                <c:pt idx="43206">
                  <c:v>0.25844204399999998</c:v>
                </c:pt>
                <c:pt idx="43207">
                  <c:v>0.26062423000000001</c:v>
                </c:pt>
                <c:pt idx="43208">
                  <c:v>0.25941967999999999</c:v>
                </c:pt>
                <c:pt idx="43209">
                  <c:v>0.26248148100000002</c:v>
                </c:pt>
                <c:pt idx="43210">
                  <c:v>0.26332277100000001</c:v>
                </c:pt>
                <c:pt idx="43211">
                  <c:v>0.26284912199999999</c:v>
                </c:pt>
                <c:pt idx="43212">
                  <c:v>0.26509922699999999</c:v>
                </c:pt>
                <c:pt idx="43213">
                  <c:v>0.26310902800000002</c:v>
                </c:pt>
                <c:pt idx="43214">
                  <c:v>0.26467499100000003</c:v>
                </c:pt>
                <c:pt idx="43215">
                  <c:v>0.26587432599999999</c:v>
                </c:pt>
                <c:pt idx="43216">
                  <c:v>0.26976227800000002</c:v>
                </c:pt>
                <c:pt idx="43217">
                  <c:v>0.26787307900000001</c:v>
                </c:pt>
                <c:pt idx="43218">
                  <c:v>0.26969948399999999</c:v>
                </c:pt>
                <c:pt idx="43219">
                  <c:v>0.26986539399999998</c:v>
                </c:pt>
                <c:pt idx="43220">
                  <c:v>0.26919320200000002</c:v>
                </c:pt>
                <c:pt idx="43221">
                  <c:v>0.27493974599999998</c:v>
                </c:pt>
                <c:pt idx="43222">
                  <c:v>0.27455118299999998</c:v>
                </c:pt>
                <c:pt idx="43223">
                  <c:v>0.27449947600000002</c:v>
                </c:pt>
                <c:pt idx="43224">
                  <c:v>0.27616208799999997</c:v>
                </c:pt>
                <c:pt idx="43225">
                  <c:v>0.27804821699999999</c:v>
                </c:pt>
                <c:pt idx="43226">
                  <c:v>0.27764660099999999</c:v>
                </c:pt>
                <c:pt idx="43227">
                  <c:v>0.27668672799999999</c:v>
                </c:pt>
                <c:pt idx="43228">
                  <c:v>0.278835893</c:v>
                </c:pt>
                <c:pt idx="43229">
                  <c:v>0.281958759</c:v>
                </c:pt>
                <c:pt idx="43230">
                  <c:v>0.277791709</c:v>
                </c:pt>
                <c:pt idx="43231">
                  <c:v>0.28079858400000002</c:v>
                </c:pt>
                <c:pt idx="43232">
                  <c:v>0.285927296</c:v>
                </c:pt>
                <c:pt idx="43233">
                  <c:v>0.28282353300000002</c:v>
                </c:pt>
                <c:pt idx="43234">
                  <c:v>0.28264218600000002</c:v>
                </c:pt>
                <c:pt idx="43235">
                  <c:v>0.28433808700000002</c:v>
                </c:pt>
                <c:pt idx="43236">
                  <c:v>0.284705341</c:v>
                </c:pt>
                <c:pt idx="43237">
                  <c:v>0.28772255800000002</c:v>
                </c:pt>
                <c:pt idx="43238">
                  <c:v>0.28557470400000001</c:v>
                </c:pt>
                <c:pt idx="43239">
                  <c:v>0.28366607399999999</c:v>
                </c:pt>
                <c:pt idx="43240">
                  <c:v>0.28435263</c:v>
                </c:pt>
                <c:pt idx="43241">
                  <c:v>0.28582242099999999</c:v>
                </c:pt>
                <c:pt idx="43242">
                  <c:v>0.28653055399999999</c:v>
                </c:pt>
                <c:pt idx="43243">
                  <c:v>0.28700983499999999</c:v>
                </c:pt>
                <c:pt idx="43244">
                  <c:v>0.28476986300000001</c:v>
                </c:pt>
                <c:pt idx="43245">
                  <c:v>0.287163734</c:v>
                </c:pt>
                <c:pt idx="43246">
                  <c:v>0.286682785</c:v>
                </c:pt>
                <c:pt idx="43247">
                  <c:v>0.28574454799999999</c:v>
                </c:pt>
                <c:pt idx="43248">
                  <c:v>0.28565639300000001</c:v>
                </c:pt>
                <c:pt idx="43249">
                  <c:v>0.28863486599999999</c:v>
                </c:pt>
                <c:pt idx="43250">
                  <c:v>0.285560757</c:v>
                </c:pt>
                <c:pt idx="43251">
                  <c:v>0.28691655399999999</c:v>
                </c:pt>
                <c:pt idx="43252">
                  <c:v>0.28622305399999998</c:v>
                </c:pt>
                <c:pt idx="43253">
                  <c:v>0.28790315999999999</c:v>
                </c:pt>
                <c:pt idx="43254">
                  <c:v>0.28746268200000002</c:v>
                </c:pt>
                <c:pt idx="43255">
                  <c:v>0.28816929499999999</c:v>
                </c:pt>
                <c:pt idx="43256">
                  <c:v>0.29003858599999999</c:v>
                </c:pt>
                <c:pt idx="43257">
                  <c:v>0.28727707299999999</c:v>
                </c:pt>
                <c:pt idx="43258">
                  <c:v>0.28841504499999998</c:v>
                </c:pt>
                <c:pt idx="43259">
                  <c:v>0.28961461799999999</c:v>
                </c:pt>
                <c:pt idx="43260">
                  <c:v>0.29014831800000002</c:v>
                </c:pt>
                <c:pt idx="43261">
                  <c:v>0.29198283000000003</c:v>
                </c:pt>
                <c:pt idx="43262">
                  <c:v>0.292143971</c:v>
                </c:pt>
                <c:pt idx="43263">
                  <c:v>0.29434791199999999</c:v>
                </c:pt>
                <c:pt idx="43264">
                  <c:v>0.293459743</c:v>
                </c:pt>
                <c:pt idx="43265">
                  <c:v>0.29023954299999999</c:v>
                </c:pt>
                <c:pt idx="43266">
                  <c:v>0.27899542500000002</c:v>
                </c:pt>
                <c:pt idx="43267">
                  <c:v>0.28033164100000002</c:v>
                </c:pt>
                <c:pt idx="43268">
                  <c:v>0.28156015299999998</c:v>
                </c:pt>
                <c:pt idx="43269">
                  <c:v>0.28080296500000002</c:v>
                </c:pt>
                <c:pt idx="43270">
                  <c:v>0.28794288600000001</c:v>
                </c:pt>
                <c:pt idx="43271">
                  <c:v>0.28726491300000001</c:v>
                </c:pt>
                <c:pt idx="43272">
                  <c:v>0.292722017</c:v>
                </c:pt>
                <c:pt idx="43273">
                  <c:v>0.29619449399999997</c:v>
                </c:pt>
                <c:pt idx="43274">
                  <c:v>0.29437261799999997</c:v>
                </c:pt>
                <c:pt idx="43275">
                  <c:v>0.29338371800000002</c:v>
                </c:pt>
                <c:pt idx="43276">
                  <c:v>0.296069264</c:v>
                </c:pt>
                <c:pt idx="43277">
                  <c:v>0.29659572200000001</c:v>
                </c:pt>
                <c:pt idx="43278">
                  <c:v>0.29416906799999998</c:v>
                </c:pt>
                <c:pt idx="43279">
                  <c:v>0.29590633500000002</c:v>
                </c:pt>
                <c:pt idx="43280">
                  <c:v>0.29634895900000002</c:v>
                </c:pt>
                <c:pt idx="43281">
                  <c:v>0.29479238400000002</c:v>
                </c:pt>
                <c:pt idx="43282">
                  <c:v>0.29294946799999999</c:v>
                </c:pt>
                <c:pt idx="43283">
                  <c:v>0.29781058399999999</c:v>
                </c:pt>
                <c:pt idx="43284">
                  <c:v>0.29632455099999999</c:v>
                </c:pt>
                <c:pt idx="43285">
                  <c:v>0.29354134199999998</c:v>
                </c:pt>
                <c:pt idx="43286">
                  <c:v>0.29460236400000001</c:v>
                </c:pt>
                <c:pt idx="43287">
                  <c:v>0.29995766299999999</c:v>
                </c:pt>
                <c:pt idx="43288">
                  <c:v>0.299404532</c:v>
                </c:pt>
                <c:pt idx="43289">
                  <c:v>0.29722472999999999</c:v>
                </c:pt>
                <c:pt idx="43290">
                  <c:v>0.298321426</c:v>
                </c:pt>
                <c:pt idx="43291">
                  <c:v>0.29669836199999999</c:v>
                </c:pt>
                <c:pt idx="43292">
                  <c:v>0.29699078200000001</c:v>
                </c:pt>
                <c:pt idx="43293">
                  <c:v>0.29984620200000001</c:v>
                </c:pt>
                <c:pt idx="43294">
                  <c:v>0.30087897200000002</c:v>
                </c:pt>
                <c:pt idx="43295">
                  <c:v>0.29790681600000002</c:v>
                </c:pt>
                <c:pt idx="43296">
                  <c:v>0.297699094</c:v>
                </c:pt>
                <c:pt idx="43297">
                  <c:v>0.30052498</c:v>
                </c:pt>
                <c:pt idx="43298">
                  <c:v>0.30213832899999998</c:v>
                </c:pt>
                <c:pt idx="43299">
                  <c:v>0.300504416</c:v>
                </c:pt>
                <c:pt idx="43300">
                  <c:v>0.302852809</c:v>
                </c:pt>
                <c:pt idx="43301">
                  <c:v>0.30044233799999998</c:v>
                </c:pt>
                <c:pt idx="43302">
                  <c:v>0.302192032</c:v>
                </c:pt>
                <c:pt idx="43303">
                  <c:v>0.30509972600000002</c:v>
                </c:pt>
                <c:pt idx="43304">
                  <c:v>0.301203787</c:v>
                </c:pt>
                <c:pt idx="43305">
                  <c:v>0.299191296</c:v>
                </c:pt>
                <c:pt idx="43306">
                  <c:v>0.303423047</c:v>
                </c:pt>
                <c:pt idx="43307">
                  <c:v>0.30312049400000002</c:v>
                </c:pt>
                <c:pt idx="43308">
                  <c:v>0.300456524</c:v>
                </c:pt>
                <c:pt idx="43309">
                  <c:v>0.30169075699999998</c:v>
                </c:pt>
                <c:pt idx="43310">
                  <c:v>0.30001989000000001</c:v>
                </c:pt>
                <c:pt idx="43311">
                  <c:v>0.30280956599999997</c:v>
                </c:pt>
                <c:pt idx="43312">
                  <c:v>0.30187317699999999</c:v>
                </c:pt>
                <c:pt idx="43313">
                  <c:v>0.30445855900000002</c:v>
                </c:pt>
                <c:pt idx="43314">
                  <c:v>0.30428040000000001</c:v>
                </c:pt>
                <c:pt idx="43315">
                  <c:v>0.304944783</c:v>
                </c:pt>
                <c:pt idx="43316">
                  <c:v>0.302650213</c:v>
                </c:pt>
                <c:pt idx="43317">
                  <c:v>0.30599659699999998</c:v>
                </c:pt>
                <c:pt idx="43318">
                  <c:v>0.30779796799999998</c:v>
                </c:pt>
                <c:pt idx="43319">
                  <c:v>0.30818778299999999</c:v>
                </c:pt>
                <c:pt idx="43320">
                  <c:v>0.30965062999999998</c:v>
                </c:pt>
                <c:pt idx="43321">
                  <c:v>0.30779531599999999</c:v>
                </c:pt>
                <c:pt idx="43322">
                  <c:v>0.30901610899999998</c:v>
                </c:pt>
                <c:pt idx="43323">
                  <c:v>0.30971875799999998</c:v>
                </c:pt>
                <c:pt idx="43324">
                  <c:v>0.311597079</c:v>
                </c:pt>
                <c:pt idx="43325">
                  <c:v>0.31270706700000001</c:v>
                </c:pt>
                <c:pt idx="43326">
                  <c:v>0.31184235199999999</c:v>
                </c:pt>
                <c:pt idx="43327">
                  <c:v>0.31102454699999998</c:v>
                </c:pt>
                <c:pt idx="43328">
                  <c:v>0.31262856700000002</c:v>
                </c:pt>
                <c:pt idx="43329">
                  <c:v>0.31057453200000001</c:v>
                </c:pt>
                <c:pt idx="43330">
                  <c:v>0.30971407899999998</c:v>
                </c:pt>
                <c:pt idx="43331">
                  <c:v>0.312280267</c:v>
                </c:pt>
                <c:pt idx="43332">
                  <c:v>0.31283634900000001</c:v>
                </c:pt>
                <c:pt idx="43333">
                  <c:v>0.31137278699999998</c:v>
                </c:pt>
                <c:pt idx="43334">
                  <c:v>0.30996424</c:v>
                </c:pt>
                <c:pt idx="43335">
                  <c:v>0.30972960599999999</c:v>
                </c:pt>
                <c:pt idx="43336">
                  <c:v>0.31051817500000001</c:v>
                </c:pt>
                <c:pt idx="43337">
                  <c:v>0.30785739400000001</c:v>
                </c:pt>
                <c:pt idx="43338">
                  <c:v>0.31183588499999998</c:v>
                </c:pt>
                <c:pt idx="43339">
                  <c:v>0.311862737</c:v>
                </c:pt>
                <c:pt idx="43340">
                  <c:v>0.30908268700000002</c:v>
                </c:pt>
                <c:pt idx="43341">
                  <c:v>0.31148281700000002</c:v>
                </c:pt>
                <c:pt idx="43342">
                  <c:v>0.31257444600000001</c:v>
                </c:pt>
                <c:pt idx="43343">
                  <c:v>0.31358563900000003</c:v>
                </c:pt>
                <c:pt idx="43344">
                  <c:v>0.31283384600000003</c:v>
                </c:pt>
                <c:pt idx="43345">
                  <c:v>0.31448340400000002</c:v>
                </c:pt>
                <c:pt idx="43346">
                  <c:v>0.31483280699999999</c:v>
                </c:pt>
                <c:pt idx="43347">
                  <c:v>0.31307658599999999</c:v>
                </c:pt>
                <c:pt idx="43348">
                  <c:v>0.31484571099999997</c:v>
                </c:pt>
                <c:pt idx="43349">
                  <c:v>0.31661054500000002</c:v>
                </c:pt>
                <c:pt idx="43350">
                  <c:v>0.31435352599999999</c:v>
                </c:pt>
                <c:pt idx="43351">
                  <c:v>0.31434601499999998</c:v>
                </c:pt>
                <c:pt idx="43352">
                  <c:v>0.31363227999999999</c:v>
                </c:pt>
                <c:pt idx="43353">
                  <c:v>0.31272459000000002</c:v>
                </c:pt>
                <c:pt idx="43354">
                  <c:v>0.31083694099999998</c:v>
                </c:pt>
                <c:pt idx="43355">
                  <c:v>0.31272503699999998</c:v>
                </c:pt>
                <c:pt idx="43356">
                  <c:v>0.31239453</c:v>
                </c:pt>
                <c:pt idx="43357">
                  <c:v>0.315098763</c:v>
                </c:pt>
                <c:pt idx="43358">
                  <c:v>0.31301405999999998</c:v>
                </c:pt>
                <c:pt idx="43359">
                  <c:v>0.31367415199999998</c:v>
                </c:pt>
                <c:pt idx="43360">
                  <c:v>0.31307998300000001</c:v>
                </c:pt>
                <c:pt idx="43361">
                  <c:v>0.31588551399999998</c:v>
                </c:pt>
                <c:pt idx="43362">
                  <c:v>0.31538349399999999</c:v>
                </c:pt>
                <c:pt idx="43363">
                  <c:v>0.315019041</c:v>
                </c:pt>
                <c:pt idx="43364">
                  <c:v>0.31516709900000001</c:v>
                </c:pt>
                <c:pt idx="43365">
                  <c:v>0.316240668</c:v>
                </c:pt>
                <c:pt idx="43366">
                  <c:v>0.31400760999999999</c:v>
                </c:pt>
                <c:pt idx="43367">
                  <c:v>0.31462773700000002</c:v>
                </c:pt>
                <c:pt idx="43368">
                  <c:v>0.31605970900000002</c:v>
                </c:pt>
                <c:pt idx="43369">
                  <c:v>0.31793579500000002</c:v>
                </c:pt>
                <c:pt idx="43370">
                  <c:v>0.319097191</c:v>
                </c:pt>
                <c:pt idx="43371">
                  <c:v>0.31723216199999998</c:v>
                </c:pt>
                <c:pt idx="43372">
                  <c:v>0.31799516100000003</c:v>
                </c:pt>
                <c:pt idx="43373">
                  <c:v>0.31794878799999998</c:v>
                </c:pt>
                <c:pt idx="43374">
                  <c:v>0.31645557299999999</c:v>
                </c:pt>
                <c:pt idx="43375">
                  <c:v>0.31852555300000002</c:v>
                </c:pt>
                <c:pt idx="43376">
                  <c:v>0.31997272399999999</c:v>
                </c:pt>
                <c:pt idx="43377">
                  <c:v>0.31852141</c:v>
                </c:pt>
                <c:pt idx="43378">
                  <c:v>0.31833580099999997</c:v>
                </c:pt>
                <c:pt idx="43379">
                  <c:v>0.32053652399999999</c:v>
                </c:pt>
                <c:pt idx="43380">
                  <c:v>0.31905928300000003</c:v>
                </c:pt>
                <c:pt idx="43381">
                  <c:v>0.32082375899999999</c:v>
                </c:pt>
                <c:pt idx="43382">
                  <c:v>0.319360107</c:v>
                </c:pt>
                <c:pt idx="43383">
                  <c:v>0.31808671399999999</c:v>
                </c:pt>
                <c:pt idx="43384">
                  <c:v>0.317007333</c:v>
                </c:pt>
                <c:pt idx="43385">
                  <c:v>0.32078275099999998</c:v>
                </c:pt>
                <c:pt idx="43386">
                  <c:v>0.31625935399999999</c:v>
                </c:pt>
                <c:pt idx="43387">
                  <c:v>0.315136939</c:v>
                </c:pt>
                <c:pt idx="43388">
                  <c:v>0.317608893</c:v>
                </c:pt>
                <c:pt idx="43389">
                  <c:v>0.31572878399999998</c:v>
                </c:pt>
                <c:pt idx="43390">
                  <c:v>0.313205183</c:v>
                </c:pt>
                <c:pt idx="43391">
                  <c:v>0.31108882999999998</c:v>
                </c:pt>
                <c:pt idx="43392">
                  <c:v>0.31020015499999998</c:v>
                </c:pt>
                <c:pt idx="43393">
                  <c:v>0.31019383699999997</c:v>
                </c:pt>
                <c:pt idx="43394">
                  <c:v>0.31085801099999999</c:v>
                </c:pt>
                <c:pt idx="43395">
                  <c:v>0.30840545899999999</c:v>
                </c:pt>
                <c:pt idx="43396">
                  <c:v>0.30540061000000002</c:v>
                </c:pt>
                <c:pt idx="43397">
                  <c:v>0.30547130099999997</c:v>
                </c:pt>
                <c:pt idx="43398">
                  <c:v>0.306940824</c:v>
                </c:pt>
                <c:pt idx="43399">
                  <c:v>0.30374196199999998</c:v>
                </c:pt>
                <c:pt idx="43400">
                  <c:v>0.30313849399999998</c:v>
                </c:pt>
                <c:pt idx="43401">
                  <c:v>0.30181780499999999</c:v>
                </c:pt>
                <c:pt idx="43402">
                  <c:v>0.30240476100000002</c:v>
                </c:pt>
                <c:pt idx="43403">
                  <c:v>0.29914394</c:v>
                </c:pt>
                <c:pt idx="43404">
                  <c:v>0.29834419499999998</c:v>
                </c:pt>
                <c:pt idx="43405">
                  <c:v>0.29953298</c:v>
                </c:pt>
                <c:pt idx="43406">
                  <c:v>0.29743388300000001</c:v>
                </c:pt>
                <c:pt idx="43407">
                  <c:v>0.29692238599999998</c:v>
                </c:pt>
                <c:pt idx="43408">
                  <c:v>0.29752159099999997</c:v>
                </c:pt>
                <c:pt idx="43409">
                  <c:v>0.29227423699999999</c:v>
                </c:pt>
                <c:pt idx="43410">
                  <c:v>0.294050545</c:v>
                </c:pt>
                <c:pt idx="43411">
                  <c:v>0.29240065799999998</c:v>
                </c:pt>
                <c:pt idx="43412">
                  <c:v>0.29345342499999999</c:v>
                </c:pt>
                <c:pt idx="43413">
                  <c:v>0.29347685000000001</c:v>
                </c:pt>
                <c:pt idx="43414">
                  <c:v>0.29083260900000002</c:v>
                </c:pt>
                <c:pt idx="43415">
                  <c:v>0.289144605</c:v>
                </c:pt>
                <c:pt idx="43416">
                  <c:v>0.28836321799999998</c:v>
                </c:pt>
                <c:pt idx="43417">
                  <c:v>0.284915209</c:v>
                </c:pt>
                <c:pt idx="43418">
                  <c:v>0.28080061099999998</c:v>
                </c:pt>
                <c:pt idx="43419">
                  <c:v>0.28319168099999997</c:v>
                </c:pt>
                <c:pt idx="43420">
                  <c:v>0.27865177400000002</c:v>
                </c:pt>
                <c:pt idx="43421">
                  <c:v>0.27975436999999997</c:v>
                </c:pt>
                <c:pt idx="43422">
                  <c:v>0.280464351</c:v>
                </c:pt>
                <c:pt idx="43423">
                  <c:v>0.276652962</c:v>
                </c:pt>
                <c:pt idx="43424">
                  <c:v>0.272468865</c:v>
                </c:pt>
                <c:pt idx="43425">
                  <c:v>0.27081265999999998</c:v>
                </c:pt>
                <c:pt idx="43426">
                  <c:v>0.27409607200000002</c:v>
                </c:pt>
                <c:pt idx="43427">
                  <c:v>0.27370733000000003</c:v>
                </c:pt>
                <c:pt idx="43428">
                  <c:v>0.27252143600000001</c:v>
                </c:pt>
                <c:pt idx="43429">
                  <c:v>0.27320820099999998</c:v>
                </c:pt>
                <c:pt idx="43430">
                  <c:v>0.26943823700000002</c:v>
                </c:pt>
                <c:pt idx="43431">
                  <c:v>0.272536844</c:v>
                </c:pt>
                <c:pt idx="43432">
                  <c:v>0.27064600599999999</c:v>
                </c:pt>
                <c:pt idx="43433">
                  <c:v>0.26835015400000001</c:v>
                </c:pt>
                <c:pt idx="43434">
                  <c:v>0.26905590299999999</c:v>
                </c:pt>
                <c:pt idx="43435">
                  <c:v>0.27150291199999999</c:v>
                </c:pt>
                <c:pt idx="43436">
                  <c:v>0.27056306600000002</c:v>
                </c:pt>
                <c:pt idx="43437">
                  <c:v>0.27119523299999998</c:v>
                </c:pt>
                <c:pt idx="43438">
                  <c:v>0.27051186599999999</c:v>
                </c:pt>
                <c:pt idx="43439">
                  <c:v>0.27121999899999999</c:v>
                </c:pt>
                <c:pt idx="43440">
                  <c:v>0.26919200999999998</c:v>
                </c:pt>
                <c:pt idx="43441">
                  <c:v>0.270769447</c:v>
                </c:pt>
                <c:pt idx="43442">
                  <c:v>0.27165868900000001</c:v>
                </c:pt>
                <c:pt idx="43443">
                  <c:v>0.27326744800000002</c:v>
                </c:pt>
                <c:pt idx="43444">
                  <c:v>0.26980641500000002</c:v>
                </c:pt>
                <c:pt idx="43445">
                  <c:v>0.27235236800000001</c:v>
                </c:pt>
                <c:pt idx="43446">
                  <c:v>0.27638944999999998</c:v>
                </c:pt>
                <c:pt idx="43447">
                  <c:v>0.27046421199999998</c:v>
                </c:pt>
                <c:pt idx="43448">
                  <c:v>0.27264267199999997</c:v>
                </c:pt>
                <c:pt idx="43449">
                  <c:v>0.27323958300000001</c:v>
                </c:pt>
                <c:pt idx="43450">
                  <c:v>0.27163448899999998</c:v>
                </c:pt>
                <c:pt idx="43451">
                  <c:v>0.27432557899999999</c:v>
                </c:pt>
                <c:pt idx="43452">
                  <c:v>0.27511522199999999</c:v>
                </c:pt>
                <c:pt idx="43453">
                  <c:v>0.27100628599999999</c:v>
                </c:pt>
                <c:pt idx="43454">
                  <c:v>0.27154129700000001</c:v>
                </c:pt>
                <c:pt idx="43455">
                  <c:v>0.27188727299999998</c:v>
                </c:pt>
                <c:pt idx="43456">
                  <c:v>0.27149525299999999</c:v>
                </c:pt>
                <c:pt idx="43457">
                  <c:v>0.27317857699999998</c:v>
                </c:pt>
                <c:pt idx="43458">
                  <c:v>0.26951804800000001</c:v>
                </c:pt>
                <c:pt idx="43459">
                  <c:v>0.27097472500000003</c:v>
                </c:pt>
                <c:pt idx="43460">
                  <c:v>0.27115499999999998</c:v>
                </c:pt>
                <c:pt idx="43461">
                  <c:v>0.26731607299999999</c:v>
                </c:pt>
                <c:pt idx="43462">
                  <c:v>0.27011290199999999</c:v>
                </c:pt>
                <c:pt idx="43463">
                  <c:v>0.267604917</c:v>
                </c:pt>
                <c:pt idx="43464">
                  <c:v>0.26445651100000001</c:v>
                </c:pt>
                <c:pt idx="43465">
                  <c:v>0.26689136000000002</c:v>
                </c:pt>
                <c:pt idx="43466">
                  <c:v>0.26636618400000001</c:v>
                </c:pt>
                <c:pt idx="43467">
                  <c:v>0.26301827999999999</c:v>
                </c:pt>
                <c:pt idx="43468">
                  <c:v>0.26509898900000001</c:v>
                </c:pt>
                <c:pt idx="43469">
                  <c:v>0.262281924</c:v>
                </c:pt>
                <c:pt idx="43470">
                  <c:v>0.26143664100000003</c:v>
                </c:pt>
                <c:pt idx="43471">
                  <c:v>0.25912710999999999</c:v>
                </c:pt>
                <c:pt idx="43472">
                  <c:v>0.25865518999999998</c:v>
                </c:pt>
                <c:pt idx="43473">
                  <c:v>0.258242309</c:v>
                </c:pt>
                <c:pt idx="43474">
                  <c:v>0.25676104399999999</c:v>
                </c:pt>
                <c:pt idx="43475">
                  <c:v>0.25665453100000002</c:v>
                </c:pt>
                <c:pt idx="43476">
                  <c:v>0.25701913199999998</c:v>
                </c:pt>
                <c:pt idx="43477">
                  <c:v>0.25373130999999999</c:v>
                </c:pt>
                <c:pt idx="43478">
                  <c:v>0.25268149400000001</c:v>
                </c:pt>
                <c:pt idx="43479">
                  <c:v>0.254422694</c:v>
                </c:pt>
                <c:pt idx="43480">
                  <c:v>0.25582724800000001</c:v>
                </c:pt>
                <c:pt idx="43481">
                  <c:v>0.25294601900000002</c:v>
                </c:pt>
                <c:pt idx="43482">
                  <c:v>0.25179925600000003</c:v>
                </c:pt>
                <c:pt idx="43483">
                  <c:v>0.25313296899999999</c:v>
                </c:pt>
                <c:pt idx="43484">
                  <c:v>0.24911159299999999</c:v>
                </c:pt>
                <c:pt idx="43485">
                  <c:v>0.24858137999999999</c:v>
                </c:pt>
                <c:pt idx="43486">
                  <c:v>0.24931322</c:v>
                </c:pt>
                <c:pt idx="43487">
                  <c:v>0.24982288499999999</c:v>
                </c:pt>
                <c:pt idx="43488">
                  <c:v>0.245836675</c:v>
                </c:pt>
                <c:pt idx="43489">
                  <c:v>0.24828732000000001</c:v>
                </c:pt>
                <c:pt idx="43490">
                  <c:v>0.245547459</c:v>
                </c:pt>
                <c:pt idx="43491">
                  <c:v>0.24205680199999999</c:v>
                </c:pt>
                <c:pt idx="43492">
                  <c:v>0.243738592</c:v>
                </c:pt>
                <c:pt idx="43493">
                  <c:v>0.24671316099999999</c:v>
                </c:pt>
                <c:pt idx="43494">
                  <c:v>0.24830173</c:v>
                </c:pt>
                <c:pt idx="43495">
                  <c:v>0.243051246</c:v>
                </c:pt>
                <c:pt idx="43496">
                  <c:v>0.23845010999999999</c:v>
                </c:pt>
                <c:pt idx="43497">
                  <c:v>0.239822075</c:v>
                </c:pt>
                <c:pt idx="43498">
                  <c:v>0.241420776</c:v>
                </c:pt>
                <c:pt idx="43499">
                  <c:v>0.24041663099999999</c:v>
                </c:pt>
                <c:pt idx="43500">
                  <c:v>0.23941022200000001</c:v>
                </c:pt>
                <c:pt idx="43501">
                  <c:v>0.240401223</c:v>
                </c:pt>
                <c:pt idx="43502">
                  <c:v>0.241902441</c:v>
                </c:pt>
                <c:pt idx="43503">
                  <c:v>0.24177114699999999</c:v>
                </c:pt>
                <c:pt idx="43504">
                  <c:v>0.23547837099999999</c:v>
                </c:pt>
                <c:pt idx="43505">
                  <c:v>0.23685228799999999</c:v>
                </c:pt>
                <c:pt idx="43506">
                  <c:v>0.237700939</c:v>
                </c:pt>
                <c:pt idx="43507">
                  <c:v>0.23808264700000001</c:v>
                </c:pt>
                <c:pt idx="43508">
                  <c:v>0.23796068100000001</c:v>
                </c:pt>
                <c:pt idx="43509">
                  <c:v>0.238358915</c:v>
                </c:pt>
                <c:pt idx="43510">
                  <c:v>0.241348848</c:v>
                </c:pt>
                <c:pt idx="43511">
                  <c:v>0.23935221100000001</c:v>
                </c:pt>
                <c:pt idx="43512">
                  <c:v>0.24193973799999999</c:v>
                </c:pt>
                <c:pt idx="43513">
                  <c:v>0.2399773</c:v>
                </c:pt>
                <c:pt idx="43514">
                  <c:v>0.24155283</c:v>
                </c:pt>
                <c:pt idx="43515">
                  <c:v>0.241403908</c:v>
                </c:pt>
                <c:pt idx="43516">
                  <c:v>0.23896925199999999</c:v>
                </c:pt>
                <c:pt idx="43517">
                  <c:v>0.24001835299999999</c:v>
                </c:pt>
                <c:pt idx="43518">
                  <c:v>0.24255581200000001</c:v>
                </c:pt>
                <c:pt idx="43519">
                  <c:v>0.24130012100000001</c:v>
                </c:pt>
                <c:pt idx="43520">
                  <c:v>0.24068146900000001</c:v>
                </c:pt>
                <c:pt idx="43521">
                  <c:v>0.24129347500000001</c:v>
                </c:pt>
                <c:pt idx="43522">
                  <c:v>0.23944445</c:v>
                </c:pt>
                <c:pt idx="43523">
                  <c:v>0.23970380399999999</c:v>
                </c:pt>
                <c:pt idx="43524">
                  <c:v>0.23653437199999999</c:v>
                </c:pt>
                <c:pt idx="43525">
                  <c:v>0.23669257799999999</c:v>
                </c:pt>
                <c:pt idx="43526">
                  <c:v>0.23709099</c:v>
                </c:pt>
                <c:pt idx="43527">
                  <c:v>0.23688192699999999</c:v>
                </c:pt>
                <c:pt idx="43528">
                  <c:v>0.23589602100000001</c:v>
                </c:pt>
                <c:pt idx="43529">
                  <c:v>0.236072794</c:v>
                </c:pt>
                <c:pt idx="43530">
                  <c:v>0.23513989199999999</c:v>
                </c:pt>
                <c:pt idx="43531">
                  <c:v>0.23076021699999999</c:v>
                </c:pt>
                <c:pt idx="43532">
                  <c:v>0.22582671000000001</c:v>
                </c:pt>
                <c:pt idx="43533">
                  <c:v>0.23028778999999999</c:v>
                </c:pt>
                <c:pt idx="43534">
                  <c:v>0.22807097400000001</c:v>
                </c:pt>
                <c:pt idx="43535">
                  <c:v>0.22768819300000001</c:v>
                </c:pt>
                <c:pt idx="43536">
                  <c:v>0.22783999099999999</c:v>
                </c:pt>
                <c:pt idx="43537">
                  <c:v>0.22759485199999999</c:v>
                </c:pt>
                <c:pt idx="43538">
                  <c:v>0.22371728699999999</c:v>
                </c:pt>
                <c:pt idx="43539">
                  <c:v>0.22200489000000001</c:v>
                </c:pt>
                <c:pt idx="43540">
                  <c:v>0.223676547</c:v>
                </c:pt>
                <c:pt idx="43541">
                  <c:v>0.22191596</c:v>
                </c:pt>
                <c:pt idx="43542">
                  <c:v>0.22075642600000001</c:v>
                </c:pt>
                <c:pt idx="43543">
                  <c:v>0.22282589999999999</c:v>
                </c:pt>
                <c:pt idx="43544">
                  <c:v>0.225409955</c:v>
                </c:pt>
                <c:pt idx="43545">
                  <c:v>0.224008128</c:v>
                </c:pt>
                <c:pt idx="43546">
                  <c:v>0.22247254799999999</c:v>
                </c:pt>
                <c:pt idx="43547">
                  <c:v>0.224857748</c:v>
                </c:pt>
                <c:pt idx="43548">
                  <c:v>0.22461700400000001</c:v>
                </c:pt>
                <c:pt idx="43549">
                  <c:v>0.22204726899999999</c:v>
                </c:pt>
                <c:pt idx="43550">
                  <c:v>0.22511921800000001</c:v>
                </c:pt>
                <c:pt idx="43551">
                  <c:v>0.22629407000000001</c:v>
                </c:pt>
                <c:pt idx="43552">
                  <c:v>0.221864432</c:v>
                </c:pt>
                <c:pt idx="43553">
                  <c:v>0.22308561199999999</c:v>
                </c:pt>
                <c:pt idx="43554">
                  <c:v>0.224694967</c:v>
                </c:pt>
                <c:pt idx="43555">
                  <c:v>0.22567983</c:v>
                </c:pt>
                <c:pt idx="43556">
                  <c:v>0.22832514300000001</c:v>
                </c:pt>
                <c:pt idx="43557">
                  <c:v>0.229358584</c:v>
                </c:pt>
                <c:pt idx="43558">
                  <c:v>0.227679461</c:v>
                </c:pt>
                <c:pt idx="43559">
                  <c:v>0.22896683200000001</c:v>
                </c:pt>
                <c:pt idx="43560">
                  <c:v>0.23548865299999999</c:v>
                </c:pt>
                <c:pt idx="43561">
                  <c:v>0.23423029500000001</c:v>
                </c:pt>
                <c:pt idx="43562">
                  <c:v>0.22439204200000001</c:v>
                </c:pt>
                <c:pt idx="43563">
                  <c:v>0.22711885000000001</c:v>
                </c:pt>
                <c:pt idx="43564">
                  <c:v>0.23974064</c:v>
                </c:pt>
                <c:pt idx="43565">
                  <c:v>0.23090250800000001</c:v>
                </c:pt>
                <c:pt idx="43566">
                  <c:v>0.23672896600000001</c:v>
                </c:pt>
                <c:pt idx="43567">
                  <c:v>0.247882664</c:v>
                </c:pt>
                <c:pt idx="43568">
                  <c:v>0.242489755</c:v>
                </c:pt>
                <c:pt idx="43569">
                  <c:v>0.238414869</c:v>
                </c:pt>
                <c:pt idx="43570">
                  <c:v>0.243498042</c:v>
                </c:pt>
                <c:pt idx="43571">
                  <c:v>0.22904281300000001</c:v>
                </c:pt>
                <c:pt idx="43572">
                  <c:v>0.228893131</c:v>
                </c:pt>
                <c:pt idx="43573">
                  <c:v>0.24104967699999999</c:v>
                </c:pt>
                <c:pt idx="43574">
                  <c:v>0.23327244799999999</c:v>
                </c:pt>
                <c:pt idx="43575">
                  <c:v>0.21221047600000001</c:v>
                </c:pt>
                <c:pt idx="43576">
                  <c:v>0.197551638</c:v>
                </c:pt>
                <c:pt idx="43577">
                  <c:v>0.18893021300000001</c:v>
                </c:pt>
                <c:pt idx="43578">
                  <c:v>0.188632995</c:v>
                </c:pt>
                <c:pt idx="43579">
                  <c:v>0.205339879</c:v>
                </c:pt>
                <c:pt idx="43580">
                  <c:v>0.18868580500000001</c:v>
                </c:pt>
                <c:pt idx="43581">
                  <c:v>0.20670704500000001</c:v>
                </c:pt>
                <c:pt idx="43582">
                  <c:v>0.21193323999999999</c:v>
                </c:pt>
                <c:pt idx="43583">
                  <c:v>0.17070885</c:v>
                </c:pt>
                <c:pt idx="43584">
                  <c:v>0.171876907</c:v>
                </c:pt>
                <c:pt idx="43585">
                  <c:v>0.182449788</c:v>
                </c:pt>
                <c:pt idx="43586">
                  <c:v>0.17146503900000001</c:v>
                </c:pt>
                <c:pt idx="43587">
                  <c:v>0.18428857600000001</c:v>
                </c:pt>
                <c:pt idx="43588">
                  <c:v>0.18875096699999999</c:v>
                </c:pt>
                <c:pt idx="43589">
                  <c:v>0.17745038899999999</c:v>
                </c:pt>
                <c:pt idx="43590">
                  <c:v>0.17499469200000001</c:v>
                </c:pt>
                <c:pt idx="43591">
                  <c:v>0.18175253299999999</c:v>
                </c:pt>
                <c:pt idx="43592">
                  <c:v>0.17996820799999999</c:v>
                </c:pt>
                <c:pt idx="43593">
                  <c:v>0.183771133</c:v>
                </c:pt>
                <c:pt idx="43594">
                  <c:v>0.193253592</c:v>
                </c:pt>
                <c:pt idx="43595">
                  <c:v>0.185586005</c:v>
                </c:pt>
                <c:pt idx="43596">
                  <c:v>0.18640199299999999</c:v>
                </c:pt>
                <c:pt idx="43597">
                  <c:v>0.19313915100000001</c:v>
                </c:pt>
                <c:pt idx="43598">
                  <c:v>0.19387258600000001</c:v>
                </c:pt>
                <c:pt idx="43599">
                  <c:v>0.191054687</c:v>
                </c:pt>
                <c:pt idx="43600">
                  <c:v>0.191557229</c:v>
                </c:pt>
                <c:pt idx="43601">
                  <c:v>0.194984987</c:v>
                </c:pt>
                <c:pt idx="43602">
                  <c:v>0.197773054</c:v>
                </c:pt>
                <c:pt idx="43603">
                  <c:v>0.19854749699999999</c:v>
                </c:pt>
                <c:pt idx="43604">
                  <c:v>0.19917093199999999</c:v>
                </c:pt>
                <c:pt idx="43605">
                  <c:v>0.20141811700000001</c:v>
                </c:pt>
                <c:pt idx="43606">
                  <c:v>0.199391708</c:v>
                </c:pt>
                <c:pt idx="43607">
                  <c:v>0.19797836199999999</c:v>
                </c:pt>
                <c:pt idx="43608">
                  <c:v>0.19817011100000001</c:v>
                </c:pt>
                <c:pt idx="43609">
                  <c:v>0.19495230899999999</c:v>
                </c:pt>
                <c:pt idx="43610">
                  <c:v>0.19147582399999999</c:v>
                </c:pt>
                <c:pt idx="43611">
                  <c:v>0.18611595</c:v>
                </c:pt>
                <c:pt idx="43612">
                  <c:v>0.18266342599999999</c:v>
                </c:pt>
                <c:pt idx="43613">
                  <c:v>0.18219329400000001</c:v>
                </c:pt>
                <c:pt idx="43614">
                  <c:v>0.184978172</c:v>
                </c:pt>
                <c:pt idx="43615">
                  <c:v>0.17928048999999999</c:v>
                </c:pt>
                <c:pt idx="43616">
                  <c:v>0.17508307100000001</c:v>
                </c:pt>
                <c:pt idx="43617">
                  <c:v>0.17251677800000001</c:v>
                </c:pt>
                <c:pt idx="43618">
                  <c:v>0.17505609999999999</c:v>
                </c:pt>
                <c:pt idx="43619">
                  <c:v>0.172058612</c:v>
                </c:pt>
                <c:pt idx="43620">
                  <c:v>0.164583653</c:v>
                </c:pt>
                <c:pt idx="43621">
                  <c:v>0.16865705</c:v>
                </c:pt>
                <c:pt idx="43622">
                  <c:v>0.174518123</c:v>
                </c:pt>
                <c:pt idx="43623">
                  <c:v>0.164890811</c:v>
                </c:pt>
                <c:pt idx="43624">
                  <c:v>0.16180367800000001</c:v>
                </c:pt>
                <c:pt idx="43625">
                  <c:v>0.165400088</c:v>
                </c:pt>
                <c:pt idx="43626">
                  <c:v>0.16281496000000001</c:v>
                </c:pt>
                <c:pt idx="43627">
                  <c:v>0.160098985</c:v>
                </c:pt>
                <c:pt idx="43628">
                  <c:v>0.154514596</c:v>
                </c:pt>
                <c:pt idx="43629">
                  <c:v>0.156736031</c:v>
                </c:pt>
                <c:pt idx="43630">
                  <c:v>0.15686945599999999</c:v>
                </c:pt>
                <c:pt idx="43631">
                  <c:v>0.16019156600000001</c:v>
                </c:pt>
                <c:pt idx="43632">
                  <c:v>0.15735423600000001</c:v>
                </c:pt>
                <c:pt idx="43633">
                  <c:v>0.160347819</c:v>
                </c:pt>
                <c:pt idx="43634">
                  <c:v>0.15332293499999999</c:v>
                </c:pt>
                <c:pt idx="43635">
                  <c:v>0.150774822</c:v>
                </c:pt>
                <c:pt idx="43636">
                  <c:v>0.150697052</c:v>
                </c:pt>
                <c:pt idx="43637">
                  <c:v>0.14544227700000001</c:v>
                </c:pt>
                <c:pt idx="43638">
                  <c:v>0.14494480200000001</c:v>
                </c:pt>
                <c:pt idx="43639">
                  <c:v>0.149846375</c:v>
                </c:pt>
                <c:pt idx="43640">
                  <c:v>0.14520049099999999</c:v>
                </c:pt>
                <c:pt idx="43641">
                  <c:v>0.14261142900000001</c:v>
                </c:pt>
                <c:pt idx="43642">
                  <c:v>0.14105427300000001</c:v>
                </c:pt>
                <c:pt idx="43643">
                  <c:v>0.132233351</c:v>
                </c:pt>
                <c:pt idx="43644">
                  <c:v>0.13055422899999999</c:v>
                </c:pt>
                <c:pt idx="43645">
                  <c:v>0.12966744599999999</c:v>
                </c:pt>
                <c:pt idx="43646">
                  <c:v>0.12625086299999999</c:v>
                </c:pt>
                <c:pt idx="43647">
                  <c:v>0.12426438200000001</c:v>
                </c:pt>
                <c:pt idx="43648">
                  <c:v>0.122547172</c:v>
                </c:pt>
                <c:pt idx="43649">
                  <c:v>0.119828887</c:v>
                </c:pt>
                <c:pt idx="43650">
                  <c:v>0.112590946</c:v>
                </c:pt>
                <c:pt idx="43651">
                  <c:v>0.10977128899999999</c:v>
                </c:pt>
                <c:pt idx="43652">
                  <c:v>0.108898833</c:v>
                </c:pt>
                <c:pt idx="43653">
                  <c:v>0.10453151199999999</c:v>
                </c:pt>
                <c:pt idx="43654">
                  <c:v>9.7825408000000003E-2</c:v>
                </c:pt>
                <c:pt idx="43655">
                  <c:v>9.9887766000000003E-2</c:v>
                </c:pt>
                <c:pt idx="43656">
                  <c:v>9.8497860000000007E-2</c:v>
                </c:pt>
                <c:pt idx="43657">
                  <c:v>9.8874345000000002E-2</c:v>
                </c:pt>
                <c:pt idx="43658">
                  <c:v>0.10488244100000001</c:v>
                </c:pt>
                <c:pt idx="43659">
                  <c:v>9.6137001999999999E-2</c:v>
                </c:pt>
                <c:pt idx="43660">
                  <c:v>9.8236642999999998E-2</c:v>
                </c:pt>
                <c:pt idx="43661">
                  <c:v>0.11421126099999999</c:v>
                </c:pt>
                <c:pt idx="43662">
                  <c:v>0.117363647</c:v>
                </c:pt>
                <c:pt idx="43663">
                  <c:v>0.113179393</c:v>
                </c:pt>
                <c:pt idx="43664">
                  <c:v>0.121036254</c:v>
                </c:pt>
                <c:pt idx="43665">
                  <c:v>0.123222701</c:v>
                </c:pt>
                <c:pt idx="43666">
                  <c:v>0.12072359000000001</c:v>
                </c:pt>
                <c:pt idx="43667">
                  <c:v>0.13087828500000001</c:v>
                </c:pt>
                <c:pt idx="43668">
                  <c:v>0.120976396</c:v>
                </c:pt>
                <c:pt idx="43669">
                  <c:v>0.124557629</c:v>
                </c:pt>
                <c:pt idx="43670">
                  <c:v>0.133110374</c:v>
                </c:pt>
                <c:pt idx="43671">
                  <c:v>0.116899379</c:v>
                </c:pt>
                <c:pt idx="43672">
                  <c:v>0.120406233</c:v>
                </c:pt>
                <c:pt idx="43673">
                  <c:v>0.130865857</c:v>
                </c:pt>
                <c:pt idx="43674">
                  <c:v>0.119989239</c:v>
                </c:pt>
                <c:pt idx="43675">
                  <c:v>0.113132671</c:v>
                </c:pt>
                <c:pt idx="43676">
                  <c:v>0.115353741</c:v>
                </c:pt>
                <c:pt idx="43677">
                  <c:v>0.112446912</c:v>
                </c:pt>
                <c:pt idx="43678">
                  <c:v>0.104857437</c:v>
                </c:pt>
                <c:pt idx="43679">
                  <c:v>0.104266413</c:v>
                </c:pt>
                <c:pt idx="43680">
                  <c:v>9.7297183999999995E-2</c:v>
                </c:pt>
                <c:pt idx="43681">
                  <c:v>9.7685806E-2</c:v>
                </c:pt>
                <c:pt idx="43682">
                  <c:v>9.4516649999999994E-2</c:v>
                </c:pt>
                <c:pt idx="43683">
                  <c:v>8.7711154999999999E-2</c:v>
                </c:pt>
                <c:pt idx="43684">
                  <c:v>8.7428063E-2</c:v>
                </c:pt>
                <c:pt idx="43685">
                  <c:v>8.2431138000000001E-2</c:v>
                </c:pt>
                <c:pt idx="43686">
                  <c:v>7.8430541000000006E-2</c:v>
                </c:pt>
                <c:pt idx="43687">
                  <c:v>7.1866243999999996E-2</c:v>
                </c:pt>
                <c:pt idx="43688">
                  <c:v>6.8781771000000005E-2</c:v>
                </c:pt>
                <c:pt idx="43689">
                  <c:v>6.8129875000000006E-2</c:v>
                </c:pt>
                <c:pt idx="43690">
                  <c:v>6.9506995000000002E-2</c:v>
                </c:pt>
                <c:pt idx="43691">
                  <c:v>6.6369891E-2</c:v>
                </c:pt>
                <c:pt idx="43692">
                  <c:v>6.7088417999999997E-2</c:v>
                </c:pt>
                <c:pt idx="43693">
                  <c:v>6.7450486000000004E-2</c:v>
                </c:pt>
                <c:pt idx="43694">
                  <c:v>6.4562022999999996E-2</c:v>
                </c:pt>
                <c:pt idx="43695">
                  <c:v>6.4849853999999998E-2</c:v>
                </c:pt>
                <c:pt idx="43696">
                  <c:v>6.2584302999999994E-2</c:v>
                </c:pt>
                <c:pt idx="43697">
                  <c:v>6.6418260000000007E-2</c:v>
                </c:pt>
                <c:pt idx="43698">
                  <c:v>7.0172518000000003E-2</c:v>
                </c:pt>
                <c:pt idx="43699">
                  <c:v>7.1224450999999994E-2</c:v>
                </c:pt>
                <c:pt idx="43700">
                  <c:v>7.2956568999999999E-2</c:v>
                </c:pt>
                <c:pt idx="43701">
                  <c:v>7.4577376000000001E-2</c:v>
                </c:pt>
                <c:pt idx="43702">
                  <c:v>7.4108660000000007E-2</c:v>
                </c:pt>
                <c:pt idx="43703">
                  <c:v>7.4683785000000003E-2</c:v>
                </c:pt>
                <c:pt idx="43704">
                  <c:v>7.9539529999999997E-2</c:v>
                </c:pt>
                <c:pt idx="43705">
                  <c:v>8.0334626000000006E-2</c:v>
                </c:pt>
                <c:pt idx="43706">
                  <c:v>7.7188364999999995E-2</c:v>
                </c:pt>
                <c:pt idx="43707">
                  <c:v>8.0632730999999999E-2</c:v>
                </c:pt>
                <c:pt idx="43708">
                  <c:v>7.8835897000000002E-2</c:v>
                </c:pt>
                <c:pt idx="43709">
                  <c:v>8.2654937999999997E-2</c:v>
                </c:pt>
                <c:pt idx="43710">
                  <c:v>7.9168326999999997E-2</c:v>
                </c:pt>
                <c:pt idx="43711">
                  <c:v>8.1788531999999997E-2</c:v>
                </c:pt>
                <c:pt idx="43712">
                  <c:v>7.9128302999999997E-2</c:v>
                </c:pt>
                <c:pt idx="43713">
                  <c:v>7.9513877999999996E-2</c:v>
                </c:pt>
                <c:pt idx="43714">
                  <c:v>7.4867993999999993E-2</c:v>
                </c:pt>
                <c:pt idx="43715">
                  <c:v>7.4650593000000001E-2</c:v>
                </c:pt>
                <c:pt idx="43716">
                  <c:v>7.3017545000000003E-2</c:v>
                </c:pt>
                <c:pt idx="43717">
                  <c:v>7.7961102000000004E-2</c:v>
                </c:pt>
                <c:pt idx="43718">
                  <c:v>7.5642556E-2</c:v>
                </c:pt>
                <c:pt idx="43719">
                  <c:v>7.8516625000000007E-2</c:v>
                </c:pt>
                <c:pt idx="43720">
                  <c:v>8.2845061999999997E-2</c:v>
                </c:pt>
                <c:pt idx="43721">
                  <c:v>7.4195689999999995E-2</c:v>
                </c:pt>
                <c:pt idx="43722">
                  <c:v>7.0248082000000003E-2</c:v>
                </c:pt>
                <c:pt idx="43723">
                  <c:v>7.2719312999999994E-2</c:v>
                </c:pt>
                <c:pt idx="43724">
                  <c:v>7.0907831000000004E-2</c:v>
                </c:pt>
                <c:pt idx="43725">
                  <c:v>6.5371208E-2</c:v>
                </c:pt>
                <c:pt idx="43726">
                  <c:v>6.1234519000000001E-2</c:v>
                </c:pt>
                <c:pt idx="43727">
                  <c:v>6.1079234000000003E-2</c:v>
                </c:pt>
                <c:pt idx="43728">
                  <c:v>6.601274E-2</c:v>
                </c:pt>
                <c:pt idx="43729">
                  <c:v>6.1414730000000001E-2</c:v>
                </c:pt>
                <c:pt idx="43730">
                  <c:v>5.9849056999999997E-2</c:v>
                </c:pt>
                <c:pt idx="43731">
                  <c:v>6.3633718000000006E-2</c:v>
                </c:pt>
                <c:pt idx="43732">
                  <c:v>6.1733550999999998E-2</c:v>
                </c:pt>
                <c:pt idx="43733">
                  <c:v>5.7159029E-2</c:v>
                </c:pt>
                <c:pt idx="43734">
                  <c:v>5.3276404999999999E-2</c:v>
                </c:pt>
                <c:pt idx="43735">
                  <c:v>5.7878583999999997E-2</c:v>
                </c:pt>
                <c:pt idx="43736">
                  <c:v>5.7377111000000001E-2</c:v>
                </c:pt>
                <c:pt idx="43737">
                  <c:v>5.7321618999999997E-2</c:v>
                </c:pt>
                <c:pt idx="43738">
                  <c:v>5.8616980999999999E-2</c:v>
                </c:pt>
                <c:pt idx="43739">
                  <c:v>6.2478027999999998E-2</c:v>
                </c:pt>
                <c:pt idx="43740">
                  <c:v>5.9884108999999998E-2</c:v>
                </c:pt>
                <c:pt idx="43741">
                  <c:v>5.7627257000000001E-2</c:v>
                </c:pt>
                <c:pt idx="43742">
                  <c:v>5.8480266000000003E-2</c:v>
                </c:pt>
                <c:pt idx="43743">
                  <c:v>6.3698009E-2</c:v>
                </c:pt>
                <c:pt idx="43744">
                  <c:v>6.0226048999999997E-2</c:v>
                </c:pt>
                <c:pt idx="43745">
                  <c:v>5.9978089999999998E-2</c:v>
                </c:pt>
                <c:pt idx="43746">
                  <c:v>6.0343210000000001E-2</c:v>
                </c:pt>
                <c:pt idx="43747">
                  <c:v>6.3434742000000002E-2</c:v>
                </c:pt>
                <c:pt idx="43748">
                  <c:v>6.4531959999999999E-2</c:v>
                </c:pt>
                <c:pt idx="43749">
                  <c:v>6.6108920000000002E-2</c:v>
                </c:pt>
                <c:pt idx="43750">
                  <c:v>6.5781079000000006E-2</c:v>
                </c:pt>
                <c:pt idx="43751">
                  <c:v>6.7350834999999998E-2</c:v>
                </c:pt>
                <c:pt idx="43752">
                  <c:v>7.1003094000000003E-2</c:v>
                </c:pt>
                <c:pt idx="43753">
                  <c:v>6.9615236999999996E-2</c:v>
                </c:pt>
                <c:pt idx="43754">
                  <c:v>7.0842154000000004E-2</c:v>
                </c:pt>
                <c:pt idx="43755">
                  <c:v>6.9334827000000002E-2</c:v>
                </c:pt>
                <c:pt idx="43756">
                  <c:v>7.2899467999999995E-2</c:v>
                </c:pt>
                <c:pt idx="43757">
                  <c:v>7.1714661999999998E-2</c:v>
                </c:pt>
                <c:pt idx="43758">
                  <c:v>7.0236071999999997E-2</c:v>
                </c:pt>
                <c:pt idx="43759">
                  <c:v>6.8247758000000006E-2</c:v>
                </c:pt>
                <c:pt idx="43760">
                  <c:v>6.5092705000000001E-2</c:v>
                </c:pt>
                <c:pt idx="43761">
                  <c:v>6.9548175000000004E-2</c:v>
                </c:pt>
                <c:pt idx="43762">
                  <c:v>7.1514389999999997E-2</c:v>
                </c:pt>
                <c:pt idx="43763">
                  <c:v>7.2403899999999993E-2</c:v>
                </c:pt>
                <c:pt idx="43764">
                  <c:v>7.1787111000000001E-2</c:v>
                </c:pt>
                <c:pt idx="43765">
                  <c:v>7.0126012000000001E-2</c:v>
                </c:pt>
                <c:pt idx="43766">
                  <c:v>6.8972065999999999E-2</c:v>
                </c:pt>
                <c:pt idx="43767">
                  <c:v>6.8855152000000003E-2</c:v>
                </c:pt>
                <c:pt idx="43768">
                  <c:v>7.0870370000000002E-2</c:v>
                </c:pt>
                <c:pt idx="43769">
                  <c:v>7.0701717999999997E-2</c:v>
                </c:pt>
                <c:pt idx="43770">
                  <c:v>6.7539482999999997E-2</c:v>
                </c:pt>
                <c:pt idx="43771">
                  <c:v>7.1752346999999994E-2</c:v>
                </c:pt>
                <c:pt idx="43772">
                  <c:v>6.8112335999999996E-2</c:v>
                </c:pt>
                <c:pt idx="43773">
                  <c:v>6.8194024000000006E-2</c:v>
                </c:pt>
                <c:pt idx="43774">
                  <c:v>6.7383356000000005E-2</c:v>
                </c:pt>
                <c:pt idx="43775">
                  <c:v>6.8317600000000006E-2</c:v>
                </c:pt>
                <c:pt idx="43776">
                  <c:v>6.8845435999999996E-2</c:v>
                </c:pt>
                <c:pt idx="43777">
                  <c:v>6.1733112E-2</c:v>
                </c:pt>
                <c:pt idx="43778">
                  <c:v>6.1541899999999997E-2</c:v>
                </c:pt>
                <c:pt idx="43779">
                  <c:v>6.3813560000000005E-2</c:v>
                </c:pt>
                <c:pt idx="43780">
                  <c:v>6.4916372E-2</c:v>
                </c:pt>
                <c:pt idx="43781">
                  <c:v>6.5932266000000003E-2</c:v>
                </c:pt>
                <c:pt idx="43782">
                  <c:v>6.3384420999999996E-2</c:v>
                </c:pt>
                <c:pt idx="43783">
                  <c:v>6.2798156999999993E-2</c:v>
                </c:pt>
                <c:pt idx="43784">
                  <c:v>6.3760892E-2</c:v>
                </c:pt>
                <c:pt idx="43785">
                  <c:v>6.3574791000000005E-2</c:v>
                </c:pt>
                <c:pt idx="43786">
                  <c:v>6.3867740000000006E-2</c:v>
                </c:pt>
                <c:pt idx="43787">
                  <c:v>6.6136747999999995E-2</c:v>
                </c:pt>
                <c:pt idx="43788">
                  <c:v>6.3422456000000002E-2</c:v>
                </c:pt>
                <c:pt idx="43789">
                  <c:v>6.3779882999999996E-2</c:v>
                </c:pt>
                <c:pt idx="43790">
                  <c:v>6.5800688999999996E-2</c:v>
                </c:pt>
                <c:pt idx="43791">
                  <c:v>6.5126821000000001E-2</c:v>
                </c:pt>
                <c:pt idx="43792">
                  <c:v>6.4000568999999993E-2</c:v>
                </c:pt>
                <c:pt idx="43793">
                  <c:v>6.6426217999999995E-2</c:v>
                </c:pt>
                <c:pt idx="43794">
                  <c:v>6.5421409999999999E-2</c:v>
                </c:pt>
                <c:pt idx="43795">
                  <c:v>6.8137116999999997E-2</c:v>
                </c:pt>
                <c:pt idx="43796">
                  <c:v>6.7803159000000002E-2</c:v>
                </c:pt>
                <c:pt idx="43797">
                  <c:v>6.8102389999999999E-2</c:v>
                </c:pt>
                <c:pt idx="43798">
                  <c:v>6.7703715999999997E-2</c:v>
                </c:pt>
                <c:pt idx="43799">
                  <c:v>7.0892504999999995E-2</c:v>
                </c:pt>
                <c:pt idx="43800">
                  <c:v>7.0234171999999997E-2</c:v>
                </c:pt>
                <c:pt idx="43801">
                  <c:v>6.8644568000000003E-2</c:v>
                </c:pt>
                <c:pt idx="43802">
                  <c:v>7.2860882000000002E-2</c:v>
                </c:pt>
                <c:pt idx="43803">
                  <c:v>7.0113159999999994E-2</c:v>
                </c:pt>
                <c:pt idx="43804">
                  <c:v>7.1838087999999994E-2</c:v>
                </c:pt>
                <c:pt idx="43805">
                  <c:v>7.2033703000000004E-2</c:v>
                </c:pt>
                <c:pt idx="43806">
                  <c:v>7.1026765000000006E-2</c:v>
                </c:pt>
                <c:pt idx="43807">
                  <c:v>7.3098652E-2</c:v>
                </c:pt>
                <c:pt idx="43808">
                  <c:v>7.0606991999999993E-2</c:v>
                </c:pt>
                <c:pt idx="43809">
                  <c:v>6.8057396000000006E-2</c:v>
                </c:pt>
                <c:pt idx="43810">
                  <c:v>7.0248112000000001E-2</c:v>
                </c:pt>
                <c:pt idx="43811">
                  <c:v>6.9687776000000007E-2</c:v>
                </c:pt>
                <c:pt idx="43812">
                  <c:v>6.9025181000000005E-2</c:v>
                </c:pt>
                <c:pt idx="43813">
                  <c:v>6.8295807E-2</c:v>
                </c:pt>
                <c:pt idx="43814">
                  <c:v>6.8017505000000006E-2</c:v>
                </c:pt>
                <c:pt idx="43815">
                  <c:v>6.7605384000000004E-2</c:v>
                </c:pt>
                <c:pt idx="43816">
                  <c:v>6.6107086999999995E-2</c:v>
                </c:pt>
                <c:pt idx="43817">
                  <c:v>6.6430792000000002E-2</c:v>
                </c:pt>
                <c:pt idx="43818">
                  <c:v>6.7365833E-2</c:v>
                </c:pt>
                <c:pt idx="43819">
                  <c:v>6.5825410000000001E-2</c:v>
                </c:pt>
                <c:pt idx="43820">
                  <c:v>6.4195826999999997E-2</c:v>
                </c:pt>
                <c:pt idx="43821">
                  <c:v>6.6233954999999997E-2</c:v>
                </c:pt>
                <c:pt idx="43822">
                  <c:v>6.6452867999999998E-2</c:v>
                </c:pt>
                <c:pt idx="43823">
                  <c:v>6.3891618999999997E-2</c:v>
                </c:pt>
                <c:pt idx="43824">
                  <c:v>6.7249334999999993E-2</c:v>
                </c:pt>
                <c:pt idx="43825">
                  <c:v>6.5821558000000002E-2</c:v>
                </c:pt>
                <c:pt idx="43826">
                  <c:v>6.4797840999999995E-2</c:v>
                </c:pt>
                <c:pt idx="43827">
                  <c:v>6.7681454000000002E-2</c:v>
                </c:pt>
                <c:pt idx="43828">
                  <c:v>6.5404184000000004E-2</c:v>
                </c:pt>
                <c:pt idx="43829">
                  <c:v>6.7170366999999995E-2</c:v>
                </c:pt>
                <c:pt idx="43830">
                  <c:v>6.9172262999999998E-2</c:v>
                </c:pt>
                <c:pt idx="43831">
                  <c:v>7.0849933000000004E-2</c:v>
                </c:pt>
                <c:pt idx="43832">
                  <c:v>6.9008626000000003E-2</c:v>
                </c:pt>
                <c:pt idx="43833">
                  <c:v>6.9847329999999999E-2</c:v>
                </c:pt>
                <c:pt idx="43834">
                  <c:v>7.3782682000000002E-2</c:v>
                </c:pt>
                <c:pt idx="43835">
                  <c:v>7.5947702000000006E-2</c:v>
                </c:pt>
                <c:pt idx="43836">
                  <c:v>7.6225735000000003E-2</c:v>
                </c:pt>
                <c:pt idx="43837">
                  <c:v>7.432308E-2</c:v>
                </c:pt>
                <c:pt idx="43838">
                  <c:v>7.6283968999999993E-2</c:v>
                </c:pt>
                <c:pt idx="43839">
                  <c:v>7.6815479000000006E-2</c:v>
                </c:pt>
                <c:pt idx="43840">
                  <c:v>7.8920438999999995E-2</c:v>
                </c:pt>
                <c:pt idx="43841">
                  <c:v>7.7642701999999994E-2</c:v>
                </c:pt>
                <c:pt idx="43842">
                  <c:v>8.0740756999999996E-2</c:v>
                </c:pt>
                <c:pt idx="43843">
                  <c:v>8.1033431000000003E-2</c:v>
                </c:pt>
                <c:pt idx="43844">
                  <c:v>8.0592944999999999E-2</c:v>
                </c:pt>
                <c:pt idx="43845">
                  <c:v>8.0731325000000007E-2</c:v>
                </c:pt>
                <c:pt idx="43846">
                  <c:v>8.0908693000000004E-2</c:v>
                </c:pt>
                <c:pt idx="43847">
                  <c:v>7.9231381000000004E-2</c:v>
                </c:pt>
                <c:pt idx="43848">
                  <c:v>8.0574675999999998E-2</c:v>
                </c:pt>
                <c:pt idx="43849">
                  <c:v>8.0959842000000004E-2</c:v>
                </c:pt>
                <c:pt idx="43850">
                  <c:v>8.3644837E-2</c:v>
                </c:pt>
                <c:pt idx="43851">
                  <c:v>8.2446097999999995E-2</c:v>
                </c:pt>
                <c:pt idx="43852">
                  <c:v>8.2490309999999997E-2</c:v>
                </c:pt>
                <c:pt idx="43853">
                  <c:v>8.7560921999999999E-2</c:v>
                </c:pt>
                <c:pt idx="43854">
                  <c:v>8.2753911999999999E-2</c:v>
                </c:pt>
                <c:pt idx="43855">
                  <c:v>8.4315530999999999E-2</c:v>
                </c:pt>
                <c:pt idx="43856">
                  <c:v>8.4246553000000002E-2</c:v>
                </c:pt>
                <c:pt idx="43857">
                  <c:v>8.5304320000000003E-2</c:v>
                </c:pt>
                <c:pt idx="43858">
                  <c:v>7.9902895000000002E-2</c:v>
                </c:pt>
                <c:pt idx="43859">
                  <c:v>8.1378146999999998E-2</c:v>
                </c:pt>
                <c:pt idx="43860">
                  <c:v>8.0672941999999997E-2</c:v>
                </c:pt>
                <c:pt idx="43861">
                  <c:v>8.0925204000000001E-2</c:v>
                </c:pt>
                <c:pt idx="43862">
                  <c:v>8.0814420999999997E-2</c:v>
                </c:pt>
                <c:pt idx="43863">
                  <c:v>7.8055017000000004E-2</c:v>
                </c:pt>
                <c:pt idx="43864">
                  <c:v>7.7272042999999999E-2</c:v>
                </c:pt>
                <c:pt idx="43865">
                  <c:v>8.0843768999999996E-2</c:v>
                </c:pt>
                <c:pt idx="43866">
                  <c:v>7.8372359000000003E-2</c:v>
                </c:pt>
                <c:pt idx="43867">
                  <c:v>7.9358675000000004E-2</c:v>
                </c:pt>
                <c:pt idx="43868">
                  <c:v>8.1775226000000006E-2</c:v>
                </c:pt>
                <c:pt idx="43869">
                  <c:v>8.2138455999999999E-2</c:v>
                </c:pt>
                <c:pt idx="43870">
                  <c:v>8.1166937999999994E-2</c:v>
                </c:pt>
                <c:pt idx="43871">
                  <c:v>8.6904845999999994E-2</c:v>
                </c:pt>
                <c:pt idx="43872">
                  <c:v>8.6816966999999995E-2</c:v>
                </c:pt>
                <c:pt idx="43873">
                  <c:v>8.8800519999999994E-2</c:v>
                </c:pt>
                <c:pt idx="43874">
                  <c:v>8.6636699999999997E-2</c:v>
                </c:pt>
                <c:pt idx="43875">
                  <c:v>9.3710399999999999E-2</c:v>
                </c:pt>
                <c:pt idx="43876">
                  <c:v>9.1355637000000003E-2</c:v>
                </c:pt>
                <c:pt idx="43877">
                  <c:v>9.4628841000000005E-2</c:v>
                </c:pt>
                <c:pt idx="43878">
                  <c:v>9.0653278000000004E-2</c:v>
                </c:pt>
                <c:pt idx="43879">
                  <c:v>9.4436422000000006E-2</c:v>
                </c:pt>
                <c:pt idx="43880">
                  <c:v>9.8049805000000004E-2</c:v>
                </c:pt>
                <c:pt idx="43881">
                  <c:v>0.10212726900000001</c:v>
                </c:pt>
                <c:pt idx="43882">
                  <c:v>9.8597250999999997E-2</c:v>
                </c:pt>
                <c:pt idx="43883">
                  <c:v>0.102915831</c:v>
                </c:pt>
                <c:pt idx="43884">
                  <c:v>0.10093284399999999</c:v>
                </c:pt>
                <c:pt idx="43885">
                  <c:v>0.103402629</c:v>
                </c:pt>
                <c:pt idx="43886">
                  <c:v>0.104259901</c:v>
                </c:pt>
                <c:pt idx="43887">
                  <c:v>0.104489982</c:v>
                </c:pt>
                <c:pt idx="43888">
                  <c:v>0.106147796</c:v>
                </c:pt>
                <c:pt idx="43889">
                  <c:v>0.109617956</c:v>
                </c:pt>
                <c:pt idx="43890">
                  <c:v>0.10937907500000001</c:v>
                </c:pt>
                <c:pt idx="43891">
                  <c:v>0.11025961500000001</c:v>
                </c:pt>
                <c:pt idx="43892">
                  <c:v>0.107765026</c:v>
                </c:pt>
                <c:pt idx="43893">
                  <c:v>0.113612555</c:v>
                </c:pt>
                <c:pt idx="43894">
                  <c:v>0.11460245400000001</c:v>
                </c:pt>
                <c:pt idx="43895">
                  <c:v>0.11570438700000001</c:v>
                </c:pt>
                <c:pt idx="43896">
                  <c:v>0.116281234</c:v>
                </c:pt>
                <c:pt idx="43897">
                  <c:v>0.117420524</c:v>
                </c:pt>
                <c:pt idx="43898">
                  <c:v>0.117992572</c:v>
                </c:pt>
                <c:pt idx="43899">
                  <c:v>0.116051957</c:v>
                </c:pt>
                <c:pt idx="43900">
                  <c:v>0.118555598</c:v>
                </c:pt>
                <c:pt idx="43901">
                  <c:v>0.12000943</c:v>
                </c:pt>
                <c:pt idx="43902">
                  <c:v>0.12087149899999999</c:v>
                </c:pt>
                <c:pt idx="43903">
                  <c:v>0.121513963</c:v>
                </c:pt>
                <c:pt idx="43904">
                  <c:v>0.12062579399999999</c:v>
                </c:pt>
                <c:pt idx="43905">
                  <c:v>0.121154442</c:v>
                </c:pt>
                <c:pt idx="43906">
                  <c:v>0.122351006</c:v>
                </c:pt>
                <c:pt idx="43907">
                  <c:v>0.124328338</c:v>
                </c:pt>
                <c:pt idx="43908">
                  <c:v>0.12295547900000001</c:v>
                </c:pt>
                <c:pt idx="43909">
                  <c:v>0.122382686</c:v>
                </c:pt>
                <c:pt idx="43910">
                  <c:v>0.122865513</c:v>
                </c:pt>
                <c:pt idx="43911">
                  <c:v>0.123031639</c:v>
                </c:pt>
                <c:pt idx="43912">
                  <c:v>0.124457233</c:v>
                </c:pt>
                <c:pt idx="43913">
                  <c:v>0.12558800000000001</c:v>
                </c:pt>
                <c:pt idx="43914">
                  <c:v>0.12690386200000001</c:v>
                </c:pt>
                <c:pt idx="43915">
                  <c:v>0.12637440899999999</c:v>
                </c:pt>
                <c:pt idx="43916">
                  <c:v>0.125914216</c:v>
                </c:pt>
                <c:pt idx="43917">
                  <c:v>0.12543343000000001</c:v>
                </c:pt>
                <c:pt idx="43918">
                  <c:v>0.124698937</c:v>
                </c:pt>
                <c:pt idx="43919">
                  <c:v>0.128743619</c:v>
                </c:pt>
                <c:pt idx="43920">
                  <c:v>0.127910301</c:v>
                </c:pt>
                <c:pt idx="43921">
                  <c:v>0.12807042900000001</c:v>
                </c:pt>
                <c:pt idx="43922">
                  <c:v>0.12849840500000001</c:v>
                </c:pt>
                <c:pt idx="43923">
                  <c:v>0.131943271</c:v>
                </c:pt>
                <c:pt idx="43924">
                  <c:v>0.13321439900000001</c:v>
                </c:pt>
                <c:pt idx="43925">
                  <c:v>0.130051315</c:v>
                </c:pt>
                <c:pt idx="43926">
                  <c:v>0.13324044600000001</c:v>
                </c:pt>
                <c:pt idx="43927">
                  <c:v>0.138561711</c:v>
                </c:pt>
                <c:pt idx="43928">
                  <c:v>0.139133215</c:v>
                </c:pt>
                <c:pt idx="43929">
                  <c:v>0.13689254200000001</c:v>
                </c:pt>
                <c:pt idx="43930">
                  <c:v>0.140058503</c:v>
                </c:pt>
                <c:pt idx="43931">
                  <c:v>0.14222358199999999</c:v>
                </c:pt>
                <c:pt idx="43932">
                  <c:v>0.14462734799999999</c:v>
                </c:pt>
                <c:pt idx="43933">
                  <c:v>0.146744177</c:v>
                </c:pt>
                <c:pt idx="43934">
                  <c:v>0.15009284000000001</c:v>
                </c:pt>
                <c:pt idx="43935">
                  <c:v>0.14804762599999999</c:v>
                </c:pt>
                <c:pt idx="43936">
                  <c:v>0.15636788300000001</c:v>
                </c:pt>
                <c:pt idx="43937">
                  <c:v>0.154739663</c:v>
                </c:pt>
                <c:pt idx="43938">
                  <c:v>0.15506856099999999</c:v>
                </c:pt>
                <c:pt idx="43939">
                  <c:v>0.15789720400000001</c:v>
                </c:pt>
                <c:pt idx="43940">
                  <c:v>0.155729651</c:v>
                </c:pt>
                <c:pt idx="43941">
                  <c:v>0.15299446899999999</c:v>
                </c:pt>
                <c:pt idx="43942">
                  <c:v>0.16164389300000001</c:v>
                </c:pt>
                <c:pt idx="43943">
                  <c:v>0.16313601999999999</c:v>
                </c:pt>
                <c:pt idx="43944">
                  <c:v>0.162943214</c:v>
                </c:pt>
                <c:pt idx="43945">
                  <c:v>0.16357176000000001</c:v>
                </c:pt>
                <c:pt idx="43946">
                  <c:v>0.17078573999999999</c:v>
                </c:pt>
                <c:pt idx="43947">
                  <c:v>0.16976302900000001</c:v>
                </c:pt>
                <c:pt idx="43948">
                  <c:v>0.173420355</c:v>
                </c:pt>
                <c:pt idx="43949">
                  <c:v>0.171067789</c:v>
                </c:pt>
                <c:pt idx="43950">
                  <c:v>0.173833758</c:v>
                </c:pt>
                <c:pt idx="43951">
                  <c:v>0.177194402</c:v>
                </c:pt>
                <c:pt idx="43952">
                  <c:v>0.18600148</c:v>
                </c:pt>
                <c:pt idx="43953">
                  <c:v>0.18531145199999999</c:v>
                </c:pt>
                <c:pt idx="43954">
                  <c:v>0.18215693499999999</c:v>
                </c:pt>
                <c:pt idx="43955">
                  <c:v>0.18258829400000001</c:v>
                </c:pt>
                <c:pt idx="43956">
                  <c:v>0.189685881</c:v>
                </c:pt>
                <c:pt idx="43957">
                  <c:v>0.18921890899999999</c:v>
                </c:pt>
                <c:pt idx="43958">
                  <c:v>0.187600762</c:v>
                </c:pt>
                <c:pt idx="43959">
                  <c:v>0.192221791</c:v>
                </c:pt>
                <c:pt idx="43960">
                  <c:v>0.19474513800000001</c:v>
                </c:pt>
                <c:pt idx="43961">
                  <c:v>0.18981738400000001</c:v>
                </c:pt>
                <c:pt idx="43962">
                  <c:v>0.193511724</c:v>
                </c:pt>
                <c:pt idx="43963">
                  <c:v>0.19748680299999999</c:v>
                </c:pt>
                <c:pt idx="43964">
                  <c:v>0.19542685200000001</c:v>
                </c:pt>
                <c:pt idx="43965">
                  <c:v>0.19779248499999999</c:v>
                </c:pt>
                <c:pt idx="43966">
                  <c:v>0.19873285299999999</c:v>
                </c:pt>
                <c:pt idx="43967">
                  <c:v>0.19989793</c:v>
                </c:pt>
                <c:pt idx="43968">
                  <c:v>0.201788247</c:v>
                </c:pt>
                <c:pt idx="43969">
                  <c:v>0.20060613799999999</c:v>
                </c:pt>
                <c:pt idx="43970">
                  <c:v>0.20341311400000001</c:v>
                </c:pt>
                <c:pt idx="43971">
                  <c:v>0.21237257100000001</c:v>
                </c:pt>
                <c:pt idx="43972">
                  <c:v>0.206954375</c:v>
                </c:pt>
                <c:pt idx="43973">
                  <c:v>0.210987598</c:v>
                </c:pt>
                <c:pt idx="43974">
                  <c:v>0.21032606100000001</c:v>
                </c:pt>
                <c:pt idx="43975">
                  <c:v>0.21054123299999999</c:v>
                </c:pt>
                <c:pt idx="43976">
                  <c:v>0.211062685</c:v>
                </c:pt>
                <c:pt idx="43977">
                  <c:v>0.21955749399999999</c:v>
                </c:pt>
                <c:pt idx="43978">
                  <c:v>0.216693521</c:v>
                </c:pt>
                <c:pt idx="43979">
                  <c:v>0.219405666</c:v>
                </c:pt>
                <c:pt idx="43980">
                  <c:v>0.22648328500000001</c:v>
                </c:pt>
                <c:pt idx="43981">
                  <c:v>0.22067530499999999</c:v>
                </c:pt>
                <c:pt idx="43982">
                  <c:v>0.21997703599999999</c:v>
                </c:pt>
                <c:pt idx="43983">
                  <c:v>0.227586076</c:v>
                </c:pt>
                <c:pt idx="43984">
                  <c:v>0.23085776</c:v>
                </c:pt>
                <c:pt idx="43985">
                  <c:v>0.225529656</c:v>
                </c:pt>
                <c:pt idx="43986">
                  <c:v>0.22865965999999999</c:v>
                </c:pt>
                <c:pt idx="43987">
                  <c:v>0.229535192</c:v>
                </c:pt>
                <c:pt idx="43988">
                  <c:v>0.23150220499999999</c:v>
                </c:pt>
                <c:pt idx="43989">
                  <c:v>0.23552289600000001</c:v>
                </c:pt>
                <c:pt idx="43990">
                  <c:v>0.235048592</c:v>
                </c:pt>
                <c:pt idx="43991">
                  <c:v>0.23582303499999999</c:v>
                </c:pt>
                <c:pt idx="43992">
                  <c:v>0.237690702</c:v>
                </c:pt>
                <c:pt idx="43993">
                  <c:v>0.239456579</c:v>
                </c:pt>
                <c:pt idx="43994">
                  <c:v>0.24449820799999999</c:v>
                </c:pt>
                <c:pt idx="43995">
                  <c:v>0.24295643</c:v>
                </c:pt>
                <c:pt idx="43996">
                  <c:v>0.24643717700000001</c:v>
                </c:pt>
                <c:pt idx="43997">
                  <c:v>0.24700137999999999</c:v>
                </c:pt>
                <c:pt idx="43998">
                  <c:v>0.24792736800000001</c:v>
                </c:pt>
                <c:pt idx="43999">
                  <c:v>0.25022664700000002</c:v>
                </c:pt>
                <c:pt idx="44000">
                  <c:v>0.25197634099999999</c:v>
                </c:pt>
                <c:pt idx="44001">
                  <c:v>0.25115174099999998</c:v>
                </c:pt>
                <c:pt idx="44002">
                  <c:v>0.25441786599999999</c:v>
                </c:pt>
                <c:pt idx="44003">
                  <c:v>0.25822377200000002</c:v>
                </c:pt>
                <c:pt idx="44004">
                  <c:v>0.25959342699999999</c:v>
                </c:pt>
                <c:pt idx="44005">
                  <c:v>0.257300794</c:v>
                </c:pt>
                <c:pt idx="44006">
                  <c:v>0.25905314099999999</c:v>
                </c:pt>
                <c:pt idx="44007">
                  <c:v>0.25802981899999999</c:v>
                </c:pt>
                <c:pt idx="44008">
                  <c:v>0.26113238900000002</c:v>
                </c:pt>
                <c:pt idx="44009">
                  <c:v>0.26536944499999998</c:v>
                </c:pt>
                <c:pt idx="44010">
                  <c:v>0.26499551500000001</c:v>
                </c:pt>
                <c:pt idx="44011">
                  <c:v>0.26446998100000002</c:v>
                </c:pt>
                <c:pt idx="44012">
                  <c:v>0.26744553399999998</c:v>
                </c:pt>
                <c:pt idx="44013">
                  <c:v>0.26845341900000003</c:v>
                </c:pt>
                <c:pt idx="44014">
                  <c:v>0.26815992599999999</c:v>
                </c:pt>
                <c:pt idx="44015">
                  <c:v>0.27096503999999999</c:v>
                </c:pt>
                <c:pt idx="44016">
                  <c:v>0.27014187000000001</c:v>
                </c:pt>
                <c:pt idx="44017">
                  <c:v>0.26954531700000001</c:v>
                </c:pt>
                <c:pt idx="44018">
                  <c:v>0.27136236400000002</c:v>
                </c:pt>
                <c:pt idx="44019">
                  <c:v>0.27189767399999998</c:v>
                </c:pt>
                <c:pt idx="44020">
                  <c:v>0.272881716</c:v>
                </c:pt>
                <c:pt idx="44021">
                  <c:v>0.27579978100000002</c:v>
                </c:pt>
                <c:pt idx="44022">
                  <c:v>0.27472972899999998</c:v>
                </c:pt>
                <c:pt idx="44023">
                  <c:v>0.27830064300000001</c:v>
                </c:pt>
                <c:pt idx="44024">
                  <c:v>0.278123289</c:v>
                </c:pt>
                <c:pt idx="44025">
                  <c:v>0.28100338600000002</c:v>
                </c:pt>
                <c:pt idx="44026">
                  <c:v>0.27771279199999999</c:v>
                </c:pt>
                <c:pt idx="44027">
                  <c:v>0.27991259099999999</c:v>
                </c:pt>
                <c:pt idx="44028">
                  <c:v>0.28232541700000002</c:v>
                </c:pt>
                <c:pt idx="44029">
                  <c:v>0.28544244200000002</c:v>
                </c:pt>
                <c:pt idx="44030">
                  <c:v>0.28781399099999999</c:v>
                </c:pt>
                <c:pt idx="44031">
                  <c:v>0.28919050099999999</c:v>
                </c:pt>
                <c:pt idx="44032">
                  <c:v>0.288770527</c:v>
                </c:pt>
                <c:pt idx="44033">
                  <c:v>0.295731246</c:v>
                </c:pt>
                <c:pt idx="44034">
                  <c:v>0.30161711600000002</c:v>
                </c:pt>
                <c:pt idx="44035">
                  <c:v>0.29504549499999999</c:v>
                </c:pt>
                <c:pt idx="44036">
                  <c:v>0.295760036</c:v>
                </c:pt>
                <c:pt idx="44037">
                  <c:v>0.29997250399999997</c:v>
                </c:pt>
                <c:pt idx="44038">
                  <c:v>0.301610351</c:v>
                </c:pt>
                <c:pt idx="44039">
                  <c:v>0.30163481800000003</c:v>
                </c:pt>
                <c:pt idx="44040">
                  <c:v>0.30795317900000002</c:v>
                </c:pt>
                <c:pt idx="44041">
                  <c:v>0.31008854499999999</c:v>
                </c:pt>
                <c:pt idx="44042">
                  <c:v>0.30476966500000002</c:v>
                </c:pt>
                <c:pt idx="44043">
                  <c:v>0.31141671500000001</c:v>
                </c:pt>
                <c:pt idx="44044">
                  <c:v>0.31062337800000001</c:v>
                </c:pt>
                <c:pt idx="44045">
                  <c:v>0.30605763200000002</c:v>
                </c:pt>
                <c:pt idx="44046">
                  <c:v>0.31489557000000001</c:v>
                </c:pt>
                <c:pt idx="44047">
                  <c:v>0.31516540100000001</c:v>
                </c:pt>
                <c:pt idx="44048">
                  <c:v>0.31251606300000001</c:v>
                </c:pt>
                <c:pt idx="44049">
                  <c:v>0.31662824699999997</c:v>
                </c:pt>
                <c:pt idx="44050">
                  <c:v>0.31762799600000002</c:v>
                </c:pt>
                <c:pt idx="44051">
                  <c:v>0.31554430700000002</c:v>
                </c:pt>
                <c:pt idx="44052">
                  <c:v>0.31766098700000001</c:v>
                </c:pt>
                <c:pt idx="44053">
                  <c:v>0.317540288</c:v>
                </c:pt>
                <c:pt idx="44054">
                  <c:v>0.31788971999999999</c:v>
                </c:pt>
                <c:pt idx="44055">
                  <c:v>0.31026515399999999</c:v>
                </c:pt>
                <c:pt idx="44056">
                  <c:v>0.31241089100000002</c:v>
                </c:pt>
                <c:pt idx="44057">
                  <c:v>0.31710752800000003</c:v>
                </c:pt>
                <c:pt idx="44058">
                  <c:v>0.314519465</c:v>
                </c:pt>
                <c:pt idx="44059">
                  <c:v>0.31316047899999999</c:v>
                </c:pt>
                <c:pt idx="44060">
                  <c:v>0.31126242900000001</c:v>
                </c:pt>
                <c:pt idx="44061">
                  <c:v>0.31359952699999999</c:v>
                </c:pt>
                <c:pt idx="44062">
                  <c:v>0.31675085400000003</c:v>
                </c:pt>
                <c:pt idx="44063">
                  <c:v>0.316734344</c:v>
                </c:pt>
                <c:pt idx="44064">
                  <c:v>0.31511595799999997</c:v>
                </c:pt>
                <c:pt idx="44065">
                  <c:v>0.32122647799999998</c:v>
                </c:pt>
                <c:pt idx="44066">
                  <c:v>0.32267043000000001</c:v>
                </c:pt>
                <c:pt idx="44067">
                  <c:v>0.32368424499999998</c:v>
                </c:pt>
                <c:pt idx="44068">
                  <c:v>0.32323658500000002</c:v>
                </c:pt>
                <c:pt idx="44069">
                  <c:v>0.32642331699999999</c:v>
                </c:pt>
                <c:pt idx="44070">
                  <c:v>0.33449006100000001</c:v>
                </c:pt>
                <c:pt idx="44071">
                  <c:v>0.33441340899999999</c:v>
                </c:pt>
                <c:pt idx="44072">
                  <c:v>0.33711627100000002</c:v>
                </c:pt>
                <c:pt idx="44073">
                  <c:v>0.34131112699999999</c:v>
                </c:pt>
                <c:pt idx="44074">
                  <c:v>0.34707128999999998</c:v>
                </c:pt>
                <c:pt idx="44075">
                  <c:v>0.34743771000000001</c:v>
                </c:pt>
                <c:pt idx="44076">
                  <c:v>0.35522586099999998</c:v>
                </c:pt>
                <c:pt idx="44077">
                  <c:v>0.36055114900000002</c:v>
                </c:pt>
                <c:pt idx="44078">
                  <c:v>0.35953941900000003</c:v>
                </c:pt>
                <c:pt idx="44079">
                  <c:v>0.36398127699999999</c:v>
                </c:pt>
                <c:pt idx="44080">
                  <c:v>0.36887988399999999</c:v>
                </c:pt>
                <c:pt idx="44081">
                  <c:v>0.37108022000000002</c:v>
                </c:pt>
                <c:pt idx="44082">
                  <c:v>0.37444967000000001</c:v>
                </c:pt>
                <c:pt idx="44083">
                  <c:v>0.37827271200000001</c:v>
                </c:pt>
                <c:pt idx="44084">
                  <c:v>0.382818192</c:v>
                </c:pt>
                <c:pt idx="44085">
                  <c:v>0.38591432599999997</c:v>
                </c:pt>
                <c:pt idx="44086">
                  <c:v>0.386972129</c:v>
                </c:pt>
                <c:pt idx="44087">
                  <c:v>0.39077431000000001</c:v>
                </c:pt>
                <c:pt idx="44088">
                  <c:v>0.39257755900000002</c:v>
                </c:pt>
                <c:pt idx="44089">
                  <c:v>0.39873740099999999</c:v>
                </c:pt>
                <c:pt idx="44090">
                  <c:v>0.39825511000000002</c:v>
                </c:pt>
                <c:pt idx="44091">
                  <c:v>0.39817327299999999</c:v>
                </c:pt>
                <c:pt idx="44092">
                  <c:v>0.40267401899999999</c:v>
                </c:pt>
                <c:pt idx="44093">
                  <c:v>0.402199686</c:v>
                </c:pt>
                <c:pt idx="44094">
                  <c:v>0.40117409799999998</c:v>
                </c:pt>
                <c:pt idx="44095">
                  <c:v>0.40202104999999999</c:v>
                </c:pt>
                <c:pt idx="44096">
                  <c:v>0.40103113699999998</c:v>
                </c:pt>
                <c:pt idx="44097">
                  <c:v>0.40291330199999997</c:v>
                </c:pt>
                <c:pt idx="44098">
                  <c:v>0.40340492100000003</c:v>
                </c:pt>
                <c:pt idx="44099">
                  <c:v>0.40295606899999997</c:v>
                </c:pt>
                <c:pt idx="44100">
                  <c:v>0.40124019999999999</c:v>
                </c:pt>
                <c:pt idx="44101">
                  <c:v>0.400951952</c:v>
                </c:pt>
                <c:pt idx="44102">
                  <c:v>0.40112504399999999</c:v>
                </c:pt>
                <c:pt idx="44103">
                  <c:v>0.40044769600000002</c:v>
                </c:pt>
                <c:pt idx="44104">
                  <c:v>0.40019842999999999</c:v>
                </c:pt>
                <c:pt idx="44105">
                  <c:v>0.398709178</c:v>
                </c:pt>
                <c:pt idx="44106">
                  <c:v>0.40215718700000003</c:v>
                </c:pt>
                <c:pt idx="44107">
                  <c:v>0.40232455700000003</c:v>
                </c:pt>
                <c:pt idx="44108">
                  <c:v>0.39915487199999999</c:v>
                </c:pt>
                <c:pt idx="44109">
                  <c:v>0.39973998100000002</c:v>
                </c:pt>
                <c:pt idx="44110">
                  <c:v>0.40430888500000001</c:v>
                </c:pt>
                <c:pt idx="44111">
                  <c:v>0.40329137399999998</c:v>
                </c:pt>
                <c:pt idx="44112">
                  <c:v>0.40106284599999997</c:v>
                </c:pt>
                <c:pt idx="44113">
                  <c:v>0.404468834</c:v>
                </c:pt>
                <c:pt idx="44114">
                  <c:v>0.40771734700000001</c:v>
                </c:pt>
                <c:pt idx="44115">
                  <c:v>0.40972703700000002</c:v>
                </c:pt>
                <c:pt idx="44116">
                  <c:v>0.40914860400000003</c:v>
                </c:pt>
                <c:pt idx="44117">
                  <c:v>0.41089808900000002</c:v>
                </c:pt>
                <c:pt idx="44118">
                  <c:v>0.41417565899999997</c:v>
                </c:pt>
                <c:pt idx="44119">
                  <c:v>0.41775813699999997</c:v>
                </c:pt>
                <c:pt idx="44120">
                  <c:v>0.41778558500000001</c:v>
                </c:pt>
                <c:pt idx="44121">
                  <c:v>0.41857501899999999</c:v>
                </c:pt>
                <c:pt idx="44122">
                  <c:v>0.42169863000000002</c:v>
                </c:pt>
                <c:pt idx="44123">
                  <c:v>0.423391819</c:v>
                </c:pt>
                <c:pt idx="44124">
                  <c:v>0.42790481400000002</c:v>
                </c:pt>
                <c:pt idx="44125">
                  <c:v>0.42860123500000002</c:v>
                </c:pt>
                <c:pt idx="44126">
                  <c:v>0.43351292600000002</c:v>
                </c:pt>
                <c:pt idx="44127">
                  <c:v>0.43323320199999998</c:v>
                </c:pt>
                <c:pt idx="44128">
                  <c:v>0.43780928899999999</c:v>
                </c:pt>
                <c:pt idx="44129">
                  <c:v>0.43849021199999999</c:v>
                </c:pt>
                <c:pt idx="44130">
                  <c:v>0.43921515300000002</c:v>
                </c:pt>
                <c:pt idx="44131">
                  <c:v>0.44446945199999999</c:v>
                </c:pt>
                <c:pt idx="44132">
                  <c:v>0.44291150600000001</c:v>
                </c:pt>
                <c:pt idx="44133">
                  <c:v>0.44346311700000002</c:v>
                </c:pt>
                <c:pt idx="44134">
                  <c:v>0.44657582000000001</c:v>
                </c:pt>
                <c:pt idx="44135">
                  <c:v>0.44661566600000002</c:v>
                </c:pt>
                <c:pt idx="44136">
                  <c:v>0.44835203899999998</c:v>
                </c:pt>
                <c:pt idx="44137">
                  <c:v>0.44961538899999998</c:v>
                </c:pt>
                <c:pt idx="44138">
                  <c:v>0.44914665799999998</c:v>
                </c:pt>
                <c:pt idx="44139">
                  <c:v>0.44960045799999998</c:v>
                </c:pt>
                <c:pt idx="44140">
                  <c:v>0.45299276700000002</c:v>
                </c:pt>
                <c:pt idx="44141">
                  <c:v>0.45090871999999999</c:v>
                </c:pt>
                <c:pt idx="44142">
                  <c:v>0.45217132599999998</c:v>
                </c:pt>
                <c:pt idx="44143">
                  <c:v>0.45338052499999998</c:v>
                </c:pt>
                <c:pt idx="44144">
                  <c:v>0.45362529200000001</c:v>
                </c:pt>
                <c:pt idx="44145">
                  <c:v>0.45209306500000002</c:v>
                </c:pt>
                <c:pt idx="44146">
                  <c:v>0.45279428399999999</c:v>
                </c:pt>
                <c:pt idx="44147">
                  <c:v>0.452731669</c:v>
                </c:pt>
                <c:pt idx="44148">
                  <c:v>0.45079582899999998</c:v>
                </c:pt>
                <c:pt idx="44149">
                  <c:v>0.45395702100000002</c:v>
                </c:pt>
                <c:pt idx="44150">
                  <c:v>0.452459008</c:v>
                </c:pt>
                <c:pt idx="44151">
                  <c:v>0.44902110099999998</c:v>
                </c:pt>
                <c:pt idx="44152">
                  <c:v>0.45361933100000001</c:v>
                </c:pt>
                <c:pt idx="44153">
                  <c:v>0.44819963000000002</c:v>
                </c:pt>
                <c:pt idx="44154">
                  <c:v>0.45305535200000002</c:v>
                </c:pt>
                <c:pt idx="44155">
                  <c:v>0.45151266499999998</c:v>
                </c:pt>
                <c:pt idx="44156">
                  <c:v>0.44964364200000001</c:v>
                </c:pt>
                <c:pt idx="44157">
                  <c:v>0.45113015200000001</c:v>
                </c:pt>
                <c:pt idx="44158">
                  <c:v>0.45345190200000002</c:v>
                </c:pt>
                <c:pt idx="44159">
                  <c:v>0.45164471899999997</c:v>
                </c:pt>
                <c:pt idx="44160">
                  <c:v>0.45384260999999998</c:v>
                </c:pt>
                <c:pt idx="44161">
                  <c:v>0.45296302399999999</c:v>
                </c:pt>
                <c:pt idx="44162">
                  <c:v>0.45655483000000002</c:v>
                </c:pt>
                <c:pt idx="44163">
                  <c:v>0.456094891</c:v>
                </c:pt>
                <c:pt idx="44164">
                  <c:v>0.45539900700000002</c:v>
                </c:pt>
                <c:pt idx="44165">
                  <c:v>0.45722201499999998</c:v>
                </c:pt>
                <c:pt idx="44166">
                  <c:v>0.45895039999999998</c:v>
                </c:pt>
                <c:pt idx="44167">
                  <c:v>0.460951149</c:v>
                </c:pt>
                <c:pt idx="44168">
                  <c:v>0.46244785199999999</c:v>
                </c:pt>
                <c:pt idx="44169">
                  <c:v>0.465063542</c:v>
                </c:pt>
                <c:pt idx="44170">
                  <c:v>0.46474370399999998</c:v>
                </c:pt>
                <c:pt idx="44171">
                  <c:v>0.46657231500000002</c:v>
                </c:pt>
                <c:pt idx="44172">
                  <c:v>0.46520477500000001</c:v>
                </c:pt>
                <c:pt idx="44173">
                  <c:v>0.46915540100000003</c:v>
                </c:pt>
                <c:pt idx="44174">
                  <c:v>0.46899694199999997</c:v>
                </c:pt>
                <c:pt idx="44175">
                  <c:v>0.47015810000000002</c:v>
                </c:pt>
                <c:pt idx="44176">
                  <c:v>0.46935486799999998</c:v>
                </c:pt>
                <c:pt idx="44177">
                  <c:v>0.47614473099999999</c:v>
                </c:pt>
                <c:pt idx="44178">
                  <c:v>0.47778922299999999</c:v>
                </c:pt>
                <c:pt idx="44179">
                  <c:v>0.47723683700000002</c:v>
                </c:pt>
                <c:pt idx="44180">
                  <c:v>0.47926190499999999</c:v>
                </c:pt>
                <c:pt idx="44181">
                  <c:v>0.477737099</c:v>
                </c:pt>
                <c:pt idx="44182">
                  <c:v>0.47760129000000001</c:v>
                </c:pt>
                <c:pt idx="44183">
                  <c:v>0.48086327299999998</c:v>
                </c:pt>
                <c:pt idx="44184">
                  <c:v>0.479815871</c:v>
                </c:pt>
                <c:pt idx="44185">
                  <c:v>0.48222005400000001</c:v>
                </c:pt>
                <c:pt idx="44186">
                  <c:v>0.48280251000000002</c:v>
                </c:pt>
                <c:pt idx="44187">
                  <c:v>0.48103135800000002</c:v>
                </c:pt>
                <c:pt idx="44188">
                  <c:v>0.48040258899999999</c:v>
                </c:pt>
                <c:pt idx="44189">
                  <c:v>0.48318958299999998</c:v>
                </c:pt>
                <c:pt idx="44190">
                  <c:v>0.480913639</c:v>
                </c:pt>
                <c:pt idx="44191">
                  <c:v>0.48239871899999998</c:v>
                </c:pt>
                <c:pt idx="44192">
                  <c:v>0.480798155</c:v>
                </c:pt>
                <c:pt idx="44193">
                  <c:v>0.480486631</c:v>
                </c:pt>
                <c:pt idx="44194">
                  <c:v>0.48226028700000001</c:v>
                </c:pt>
                <c:pt idx="44195">
                  <c:v>0.47722646600000002</c:v>
                </c:pt>
                <c:pt idx="44196">
                  <c:v>0.47900414499999999</c:v>
                </c:pt>
                <c:pt idx="44197">
                  <c:v>0.47839662399999999</c:v>
                </c:pt>
                <c:pt idx="44198">
                  <c:v>0.47745198</c:v>
                </c:pt>
                <c:pt idx="44199">
                  <c:v>0.47768053399999999</c:v>
                </c:pt>
                <c:pt idx="44200">
                  <c:v>0.47378405899999998</c:v>
                </c:pt>
                <c:pt idx="44201">
                  <c:v>0.47103959299999998</c:v>
                </c:pt>
                <c:pt idx="44202">
                  <c:v>0.471399397</c:v>
                </c:pt>
                <c:pt idx="44203">
                  <c:v>0.47042116499999997</c:v>
                </c:pt>
                <c:pt idx="44204">
                  <c:v>0.47082385399999999</c:v>
                </c:pt>
                <c:pt idx="44205">
                  <c:v>0.46711531299999998</c:v>
                </c:pt>
                <c:pt idx="44206">
                  <c:v>0.46849110700000002</c:v>
                </c:pt>
                <c:pt idx="44207">
                  <c:v>0.465993822</c:v>
                </c:pt>
                <c:pt idx="44208">
                  <c:v>0.46550673199999998</c:v>
                </c:pt>
                <c:pt idx="44209">
                  <c:v>0.46508860600000002</c:v>
                </c:pt>
                <c:pt idx="44210">
                  <c:v>0.46462228900000002</c:v>
                </c:pt>
                <c:pt idx="44211">
                  <c:v>0.46472457099999998</c:v>
                </c:pt>
                <c:pt idx="44212">
                  <c:v>0.46624735</c:v>
                </c:pt>
                <c:pt idx="44213">
                  <c:v>0.46034035099999998</c:v>
                </c:pt>
                <c:pt idx="44214">
                  <c:v>0.46267595900000003</c:v>
                </c:pt>
                <c:pt idx="44215">
                  <c:v>0.46376958499999998</c:v>
                </c:pt>
                <c:pt idx="44216">
                  <c:v>0.45899748800000001</c:v>
                </c:pt>
                <c:pt idx="44217">
                  <c:v>0.456867248</c:v>
                </c:pt>
                <c:pt idx="44218">
                  <c:v>0.45744544300000001</c:v>
                </c:pt>
                <c:pt idx="44219">
                  <c:v>0.457954735</c:v>
                </c:pt>
                <c:pt idx="44220">
                  <c:v>0.45938140199999999</c:v>
                </c:pt>
                <c:pt idx="44221">
                  <c:v>0.45952701600000001</c:v>
                </c:pt>
                <c:pt idx="44222">
                  <c:v>0.46009212700000002</c:v>
                </c:pt>
                <c:pt idx="44223">
                  <c:v>0.457163453</c:v>
                </c:pt>
                <c:pt idx="44224">
                  <c:v>0.45612773299999998</c:v>
                </c:pt>
                <c:pt idx="44225">
                  <c:v>0.45547211199999998</c:v>
                </c:pt>
                <c:pt idx="44226">
                  <c:v>0.45288619400000002</c:v>
                </c:pt>
                <c:pt idx="44227">
                  <c:v>0.450237006</c:v>
                </c:pt>
                <c:pt idx="44228">
                  <c:v>0.45369300200000001</c:v>
                </c:pt>
                <c:pt idx="44229">
                  <c:v>0.44947811999999998</c:v>
                </c:pt>
                <c:pt idx="44230">
                  <c:v>0.44900301100000001</c:v>
                </c:pt>
                <c:pt idx="44231">
                  <c:v>0.44858080099999997</c:v>
                </c:pt>
                <c:pt idx="44232">
                  <c:v>0.44894564199999998</c:v>
                </c:pt>
                <c:pt idx="44233">
                  <c:v>0.44613379199999997</c:v>
                </c:pt>
                <c:pt idx="44234">
                  <c:v>0.44469675400000003</c:v>
                </c:pt>
                <c:pt idx="44235">
                  <c:v>0.44269171400000001</c:v>
                </c:pt>
                <c:pt idx="44236">
                  <c:v>0.43993079699999998</c:v>
                </c:pt>
                <c:pt idx="44237">
                  <c:v>0.43971934899999998</c:v>
                </c:pt>
                <c:pt idx="44238">
                  <c:v>0.43617788000000002</c:v>
                </c:pt>
                <c:pt idx="44239">
                  <c:v>0.43685415399999999</c:v>
                </c:pt>
                <c:pt idx="44240">
                  <c:v>0.433500677</c:v>
                </c:pt>
                <c:pt idx="44241">
                  <c:v>0.43318742500000001</c:v>
                </c:pt>
                <c:pt idx="44242">
                  <c:v>0.42657157800000001</c:v>
                </c:pt>
                <c:pt idx="44243">
                  <c:v>0.425779462</c:v>
                </c:pt>
                <c:pt idx="44244">
                  <c:v>0.42576640799999999</c:v>
                </c:pt>
                <c:pt idx="44245">
                  <c:v>0.42428764699999999</c:v>
                </c:pt>
                <c:pt idx="44246">
                  <c:v>0.42337763299999998</c:v>
                </c:pt>
                <c:pt idx="44247">
                  <c:v>0.41642171100000003</c:v>
                </c:pt>
                <c:pt idx="44248">
                  <c:v>0.41978183400000002</c:v>
                </c:pt>
                <c:pt idx="44249">
                  <c:v>0.41635382199999998</c:v>
                </c:pt>
                <c:pt idx="44250">
                  <c:v>0.41457614300000001</c:v>
                </c:pt>
                <c:pt idx="44251">
                  <c:v>0.410698324</c:v>
                </c:pt>
                <c:pt idx="44252">
                  <c:v>0.40821972499999998</c:v>
                </c:pt>
                <c:pt idx="44253">
                  <c:v>0.40945035200000002</c:v>
                </c:pt>
                <c:pt idx="44254">
                  <c:v>0.40424466100000001</c:v>
                </c:pt>
                <c:pt idx="44255">
                  <c:v>0.40432888299999997</c:v>
                </c:pt>
                <c:pt idx="44256">
                  <c:v>0.40221992099999998</c:v>
                </c:pt>
                <c:pt idx="44257">
                  <c:v>0.40307617200000001</c:v>
                </c:pt>
                <c:pt idx="44258">
                  <c:v>0.39999970800000001</c:v>
                </c:pt>
                <c:pt idx="44259">
                  <c:v>0.39792418499999999</c:v>
                </c:pt>
                <c:pt idx="44260">
                  <c:v>0.39391505700000001</c:v>
                </c:pt>
                <c:pt idx="44261">
                  <c:v>0.39525073799999999</c:v>
                </c:pt>
                <c:pt idx="44262">
                  <c:v>0.39653649899999999</c:v>
                </c:pt>
                <c:pt idx="44263">
                  <c:v>0.39318004299999998</c:v>
                </c:pt>
                <c:pt idx="44264">
                  <c:v>0.39217415500000002</c:v>
                </c:pt>
                <c:pt idx="44265">
                  <c:v>0.39181301000000002</c:v>
                </c:pt>
                <c:pt idx="44266">
                  <c:v>0.38823321500000002</c:v>
                </c:pt>
                <c:pt idx="44267">
                  <c:v>0.387227088</c:v>
                </c:pt>
                <c:pt idx="44268">
                  <c:v>0.38660681200000002</c:v>
                </c:pt>
                <c:pt idx="44269">
                  <c:v>0.38367852600000002</c:v>
                </c:pt>
                <c:pt idx="44270">
                  <c:v>0.38324683900000001</c:v>
                </c:pt>
                <c:pt idx="44271">
                  <c:v>0.38102629799999999</c:v>
                </c:pt>
                <c:pt idx="44272">
                  <c:v>0.377637416</c:v>
                </c:pt>
                <c:pt idx="44273">
                  <c:v>0.37536972800000001</c:v>
                </c:pt>
                <c:pt idx="44274">
                  <c:v>0.37544542600000003</c:v>
                </c:pt>
                <c:pt idx="44275">
                  <c:v>0.37936070599999999</c:v>
                </c:pt>
                <c:pt idx="44276">
                  <c:v>0.37512788200000002</c:v>
                </c:pt>
                <c:pt idx="44277">
                  <c:v>0.37367051800000001</c:v>
                </c:pt>
                <c:pt idx="44278">
                  <c:v>0.37389847599999998</c:v>
                </c:pt>
                <c:pt idx="44279">
                  <c:v>0.371936023</c:v>
                </c:pt>
                <c:pt idx="44280">
                  <c:v>0.37245109700000001</c:v>
                </c:pt>
                <c:pt idx="44281">
                  <c:v>0.371059835</c:v>
                </c:pt>
                <c:pt idx="44282">
                  <c:v>0.36883610500000003</c:v>
                </c:pt>
                <c:pt idx="44283">
                  <c:v>0.36853581699999999</c:v>
                </c:pt>
                <c:pt idx="44284">
                  <c:v>0.37320673500000001</c:v>
                </c:pt>
                <c:pt idx="44285">
                  <c:v>0.36606296900000002</c:v>
                </c:pt>
                <c:pt idx="44286">
                  <c:v>0.36632743499999998</c:v>
                </c:pt>
                <c:pt idx="44287">
                  <c:v>0.36538386299999998</c:v>
                </c:pt>
                <c:pt idx="44288">
                  <c:v>0.36646431699999998</c:v>
                </c:pt>
                <c:pt idx="44289">
                  <c:v>0.36991745199999998</c:v>
                </c:pt>
                <c:pt idx="44290">
                  <c:v>0.36621564600000001</c:v>
                </c:pt>
                <c:pt idx="44291">
                  <c:v>0.36624187200000002</c:v>
                </c:pt>
                <c:pt idx="44292">
                  <c:v>0.366763055</c:v>
                </c:pt>
                <c:pt idx="44293">
                  <c:v>0.36587873100000001</c:v>
                </c:pt>
                <c:pt idx="44294">
                  <c:v>0.36667209899999997</c:v>
                </c:pt>
                <c:pt idx="44295">
                  <c:v>0.36408498900000003</c:v>
                </c:pt>
                <c:pt idx="44296">
                  <c:v>0.36612361700000001</c:v>
                </c:pt>
                <c:pt idx="44297">
                  <c:v>0.36485615399999999</c:v>
                </c:pt>
                <c:pt idx="44298">
                  <c:v>0.36104890699999997</c:v>
                </c:pt>
                <c:pt idx="44299">
                  <c:v>0.35976597700000001</c:v>
                </c:pt>
                <c:pt idx="44300">
                  <c:v>0.36101049200000002</c:v>
                </c:pt>
                <c:pt idx="44301">
                  <c:v>0.36186349400000001</c:v>
                </c:pt>
                <c:pt idx="44302">
                  <c:v>0.35817474100000002</c:v>
                </c:pt>
                <c:pt idx="44303">
                  <c:v>0.35695773400000003</c:v>
                </c:pt>
                <c:pt idx="44304">
                  <c:v>0.35698968199999997</c:v>
                </c:pt>
                <c:pt idx="44305">
                  <c:v>0.35612314900000003</c:v>
                </c:pt>
                <c:pt idx="44306">
                  <c:v>0.35557720100000001</c:v>
                </c:pt>
                <c:pt idx="44307">
                  <c:v>0.353434741</c:v>
                </c:pt>
                <c:pt idx="44308">
                  <c:v>0.35105547300000001</c:v>
                </c:pt>
                <c:pt idx="44309">
                  <c:v>0.34799569800000002</c:v>
                </c:pt>
                <c:pt idx="44310">
                  <c:v>0.34430429299999998</c:v>
                </c:pt>
                <c:pt idx="44311">
                  <c:v>0.34513339399999998</c:v>
                </c:pt>
                <c:pt idx="44312">
                  <c:v>0.33881050299999999</c:v>
                </c:pt>
                <c:pt idx="44313">
                  <c:v>0.34047687100000001</c:v>
                </c:pt>
                <c:pt idx="44314">
                  <c:v>0.33879774800000001</c:v>
                </c:pt>
                <c:pt idx="44315">
                  <c:v>0.34053608800000001</c:v>
                </c:pt>
                <c:pt idx="44316">
                  <c:v>0.33773630900000001</c:v>
                </c:pt>
                <c:pt idx="44317">
                  <c:v>0.33549183599999999</c:v>
                </c:pt>
                <c:pt idx="44318">
                  <c:v>0.33074581600000003</c:v>
                </c:pt>
                <c:pt idx="44319">
                  <c:v>0.33263024699999999</c:v>
                </c:pt>
                <c:pt idx="44320">
                  <c:v>0.33018144999999999</c:v>
                </c:pt>
                <c:pt idx="44321">
                  <c:v>0.333308995</c:v>
                </c:pt>
                <c:pt idx="44322">
                  <c:v>0.330780566</c:v>
                </c:pt>
                <c:pt idx="44323">
                  <c:v>0.32869526700000001</c:v>
                </c:pt>
                <c:pt idx="44324">
                  <c:v>0.33005720399999999</c:v>
                </c:pt>
                <c:pt idx="44325">
                  <c:v>0.329433262</c:v>
                </c:pt>
                <c:pt idx="44326">
                  <c:v>0.32816028600000002</c:v>
                </c:pt>
                <c:pt idx="44327">
                  <c:v>0.32543838000000003</c:v>
                </c:pt>
                <c:pt idx="44328">
                  <c:v>0.33021181799999999</c:v>
                </c:pt>
                <c:pt idx="44329">
                  <c:v>0.32989960899999998</c:v>
                </c:pt>
                <c:pt idx="44330">
                  <c:v>0.32871767899999998</c:v>
                </c:pt>
                <c:pt idx="44331">
                  <c:v>0.326827914</c:v>
                </c:pt>
                <c:pt idx="44332">
                  <c:v>0.32717225</c:v>
                </c:pt>
                <c:pt idx="44333">
                  <c:v>0.328421146</c:v>
                </c:pt>
                <c:pt idx="44334">
                  <c:v>0.32743525499999998</c:v>
                </c:pt>
                <c:pt idx="44335">
                  <c:v>0.32681566499999998</c:v>
                </c:pt>
                <c:pt idx="44336">
                  <c:v>0.32589927299999999</c:v>
                </c:pt>
                <c:pt idx="44337">
                  <c:v>0.326541305</c:v>
                </c:pt>
                <c:pt idx="44338">
                  <c:v>0.326221704</c:v>
                </c:pt>
                <c:pt idx="44339">
                  <c:v>0.32550024999999999</c:v>
                </c:pt>
                <c:pt idx="44340">
                  <c:v>0.32608267699999999</c:v>
                </c:pt>
                <c:pt idx="44341">
                  <c:v>0.32558819700000002</c:v>
                </c:pt>
                <c:pt idx="44342">
                  <c:v>0.32658821300000002</c:v>
                </c:pt>
                <c:pt idx="44343">
                  <c:v>0.32399988200000002</c:v>
                </c:pt>
                <c:pt idx="44344">
                  <c:v>0.32425525799999999</c:v>
                </c:pt>
                <c:pt idx="44345">
                  <c:v>0.32267189000000002</c:v>
                </c:pt>
                <c:pt idx="44346">
                  <c:v>0.32366684099999998</c:v>
                </c:pt>
                <c:pt idx="44347">
                  <c:v>0.32223126299999999</c:v>
                </c:pt>
                <c:pt idx="44348">
                  <c:v>0.32084110399999999</c:v>
                </c:pt>
                <c:pt idx="44349">
                  <c:v>0.32415297599999998</c:v>
                </c:pt>
                <c:pt idx="44350">
                  <c:v>0.32181578900000002</c:v>
                </c:pt>
                <c:pt idx="44351">
                  <c:v>0.32195451899999999</c:v>
                </c:pt>
                <c:pt idx="44352">
                  <c:v>0.31785991800000002</c:v>
                </c:pt>
                <c:pt idx="44353">
                  <c:v>0.31623750900000003</c:v>
                </c:pt>
                <c:pt idx="44354">
                  <c:v>0.31543484300000002</c:v>
                </c:pt>
                <c:pt idx="44355">
                  <c:v>0.31466719500000001</c:v>
                </c:pt>
                <c:pt idx="44356">
                  <c:v>0.31338301299999999</c:v>
                </c:pt>
                <c:pt idx="44357">
                  <c:v>0.31236308800000001</c:v>
                </c:pt>
                <c:pt idx="44358">
                  <c:v>0.30994999400000001</c:v>
                </c:pt>
                <c:pt idx="44359">
                  <c:v>0.30967792900000002</c:v>
                </c:pt>
                <c:pt idx="44360">
                  <c:v>0.30842626099999998</c:v>
                </c:pt>
                <c:pt idx="44361">
                  <c:v>0.30786398100000001</c:v>
                </c:pt>
                <c:pt idx="44362">
                  <c:v>0.305430382</c:v>
                </c:pt>
                <c:pt idx="44363">
                  <c:v>0.30599293100000002</c:v>
                </c:pt>
                <c:pt idx="44364">
                  <c:v>0.30329886099999998</c:v>
                </c:pt>
                <c:pt idx="44365">
                  <c:v>0.30118256799999998</c:v>
                </c:pt>
                <c:pt idx="44366">
                  <c:v>0.29817959700000002</c:v>
                </c:pt>
                <c:pt idx="44367">
                  <c:v>0.29577311899999997</c:v>
                </c:pt>
                <c:pt idx="44368">
                  <c:v>0.29612198499999998</c:v>
                </c:pt>
                <c:pt idx="44369">
                  <c:v>0.29370397300000001</c:v>
                </c:pt>
                <c:pt idx="44370">
                  <c:v>0.291691959</c:v>
                </c:pt>
                <c:pt idx="44371">
                  <c:v>0.29187631600000002</c:v>
                </c:pt>
                <c:pt idx="44372">
                  <c:v>0.290322095</c:v>
                </c:pt>
                <c:pt idx="44373">
                  <c:v>0.29284495100000002</c:v>
                </c:pt>
                <c:pt idx="44374">
                  <c:v>0.28832212099999999</c:v>
                </c:pt>
                <c:pt idx="44375">
                  <c:v>0.28509604900000002</c:v>
                </c:pt>
                <c:pt idx="44376">
                  <c:v>0.28904500599999999</c:v>
                </c:pt>
                <c:pt idx="44377">
                  <c:v>0.288650185</c:v>
                </c:pt>
                <c:pt idx="44378">
                  <c:v>0.28621020899999999</c:v>
                </c:pt>
                <c:pt idx="44379">
                  <c:v>0.28641837799999997</c:v>
                </c:pt>
                <c:pt idx="44380">
                  <c:v>0.283622861</c:v>
                </c:pt>
                <c:pt idx="44381">
                  <c:v>0.28186941100000001</c:v>
                </c:pt>
                <c:pt idx="44382">
                  <c:v>0.281018555</c:v>
                </c:pt>
                <c:pt idx="44383">
                  <c:v>0.28067308699999999</c:v>
                </c:pt>
                <c:pt idx="44384">
                  <c:v>0.27923178700000001</c:v>
                </c:pt>
                <c:pt idx="44385">
                  <c:v>0.27735394200000002</c:v>
                </c:pt>
                <c:pt idx="44386">
                  <c:v>0.275463611</c:v>
                </c:pt>
                <c:pt idx="44387">
                  <c:v>0.27629664500000001</c:v>
                </c:pt>
                <c:pt idx="44388">
                  <c:v>0.27321991299999998</c:v>
                </c:pt>
                <c:pt idx="44389">
                  <c:v>0.27234554300000002</c:v>
                </c:pt>
                <c:pt idx="44390">
                  <c:v>0.26916652899999999</c:v>
                </c:pt>
                <c:pt idx="44391">
                  <c:v>0.26988226199999998</c:v>
                </c:pt>
                <c:pt idx="44392">
                  <c:v>0.266168505</c:v>
                </c:pt>
                <c:pt idx="44393">
                  <c:v>0.26479554199999999</c:v>
                </c:pt>
                <c:pt idx="44394">
                  <c:v>0.26125991300000001</c:v>
                </c:pt>
                <c:pt idx="44395">
                  <c:v>0.25907698299999998</c:v>
                </c:pt>
                <c:pt idx="44396">
                  <c:v>0.26006156200000002</c:v>
                </c:pt>
                <c:pt idx="44397">
                  <c:v>0.255394697</c:v>
                </c:pt>
                <c:pt idx="44398">
                  <c:v>0.25501438999999998</c:v>
                </c:pt>
                <c:pt idx="44399">
                  <c:v>0.24989444</c:v>
                </c:pt>
                <c:pt idx="44400">
                  <c:v>0.248794034</c:v>
                </c:pt>
                <c:pt idx="44401">
                  <c:v>0.24650886699999999</c:v>
                </c:pt>
                <c:pt idx="44402">
                  <c:v>0.24560606500000001</c:v>
                </c:pt>
                <c:pt idx="44403">
                  <c:v>0.241889566</c:v>
                </c:pt>
                <c:pt idx="44404">
                  <c:v>0.23817685199999999</c:v>
                </c:pt>
                <c:pt idx="44405">
                  <c:v>0.24000291500000001</c:v>
                </c:pt>
                <c:pt idx="44406">
                  <c:v>0.239022866</c:v>
                </c:pt>
                <c:pt idx="44407">
                  <c:v>0.234495386</c:v>
                </c:pt>
                <c:pt idx="44408">
                  <c:v>0.23200879999999999</c:v>
                </c:pt>
                <c:pt idx="44409">
                  <c:v>0.22554734300000001</c:v>
                </c:pt>
                <c:pt idx="44410">
                  <c:v>0.22760702699999999</c:v>
                </c:pt>
                <c:pt idx="44411">
                  <c:v>0.22543580799999999</c:v>
                </c:pt>
                <c:pt idx="44412">
                  <c:v>0.22125384200000001</c:v>
                </c:pt>
                <c:pt idx="44413">
                  <c:v>0.22071281100000001</c:v>
                </c:pt>
                <c:pt idx="44414">
                  <c:v>0.21895432500000001</c:v>
                </c:pt>
                <c:pt idx="44415">
                  <c:v>0.220028907</c:v>
                </c:pt>
                <c:pt idx="44416">
                  <c:v>0.21291294699999999</c:v>
                </c:pt>
                <c:pt idx="44417">
                  <c:v>0.21219243099999999</c:v>
                </c:pt>
                <c:pt idx="44418">
                  <c:v>0.21269977100000001</c:v>
                </c:pt>
                <c:pt idx="44419">
                  <c:v>0.209040165</c:v>
                </c:pt>
                <c:pt idx="44420">
                  <c:v>0.210694253</c:v>
                </c:pt>
                <c:pt idx="44421">
                  <c:v>0.20822237399999999</c:v>
                </c:pt>
                <c:pt idx="44422">
                  <c:v>0.208299339</c:v>
                </c:pt>
                <c:pt idx="44423">
                  <c:v>0.206019863</c:v>
                </c:pt>
                <c:pt idx="44424">
                  <c:v>0.203478143</c:v>
                </c:pt>
                <c:pt idx="44425">
                  <c:v>0.20321704400000001</c:v>
                </c:pt>
                <c:pt idx="44426">
                  <c:v>0.20164497200000001</c:v>
                </c:pt>
                <c:pt idx="44427">
                  <c:v>0.20200555000000001</c:v>
                </c:pt>
                <c:pt idx="44428">
                  <c:v>0.198476598</c:v>
                </c:pt>
                <c:pt idx="44429">
                  <c:v>0.19663983600000001</c:v>
                </c:pt>
                <c:pt idx="44430">
                  <c:v>0.196855009</c:v>
                </c:pt>
                <c:pt idx="44431">
                  <c:v>0.19887186600000001</c:v>
                </c:pt>
                <c:pt idx="44432">
                  <c:v>0.194667011</c:v>
                </c:pt>
                <c:pt idx="44433">
                  <c:v>0.19543769999999999</c:v>
                </c:pt>
                <c:pt idx="44434">
                  <c:v>0.194490686</c:v>
                </c:pt>
                <c:pt idx="44435">
                  <c:v>0.195401043</c:v>
                </c:pt>
                <c:pt idx="44436">
                  <c:v>0.19159990499999999</c:v>
                </c:pt>
                <c:pt idx="44437">
                  <c:v>0.190010026</c:v>
                </c:pt>
                <c:pt idx="44438">
                  <c:v>0.188674182</c:v>
                </c:pt>
                <c:pt idx="44439">
                  <c:v>0.186616853</c:v>
                </c:pt>
                <c:pt idx="44440">
                  <c:v>0.18989466099999999</c:v>
                </c:pt>
                <c:pt idx="44441">
                  <c:v>0.18725085299999999</c:v>
                </c:pt>
                <c:pt idx="44442">
                  <c:v>0.18482205299999999</c:v>
                </c:pt>
                <c:pt idx="44443">
                  <c:v>0.18311211499999999</c:v>
                </c:pt>
                <c:pt idx="44444">
                  <c:v>0.18268440699999999</c:v>
                </c:pt>
                <c:pt idx="44445">
                  <c:v>0.18207794399999999</c:v>
                </c:pt>
                <c:pt idx="44446">
                  <c:v>0.18289393200000001</c:v>
                </c:pt>
                <c:pt idx="44447">
                  <c:v>0.181203753</c:v>
                </c:pt>
                <c:pt idx="44448">
                  <c:v>0.17917682200000001</c:v>
                </c:pt>
                <c:pt idx="44449">
                  <c:v>0.17975817599999999</c:v>
                </c:pt>
                <c:pt idx="44450">
                  <c:v>0.179021552</c:v>
                </c:pt>
                <c:pt idx="44451">
                  <c:v>0.17614370600000001</c:v>
                </c:pt>
                <c:pt idx="44452">
                  <c:v>0.17558284099999999</c:v>
                </c:pt>
                <c:pt idx="44453">
                  <c:v>0.174944654</c:v>
                </c:pt>
                <c:pt idx="44454">
                  <c:v>0.17303623300000001</c:v>
                </c:pt>
                <c:pt idx="44455">
                  <c:v>0.17167913900000001</c:v>
                </c:pt>
                <c:pt idx="44456">
                  <c:v>0.17176941000000001</c:v>
                </c:pt>
                <c:pt idx="44457">
                  <c:v>0.16966521700000001</c:v>
                </c:pt>
                <c:pt idx="44458">
                  <c:v>0.169507563</c:v>
                </c:pt>
                <c:pt idx="44459">
                  <c:v>0.16829566700000001</c:v>
                </c:pt>
                <c:pt idx="44460">
                  <c:v>0.16869221600000001</c:v>
                </c:pt>
                <c:pt idx="44461">
                  <c:v>0.166832864</c:v>
                </c:pt>
                <c:pt idx="44462">
                  <c:v>0.164043725</c:v>
                </c:pt>
                <c:pt idx="44463">
                  <c:v>0.16418933899999999</c:v>
                </c:pt>
                <c:pt idx="44464">
                  <c:v>0.16372488399999999</c:v>
                </c:pt>
                <c:pt idx="44465">
                  <c:v>0.159014925</c:v>
                </c:pt>
                <c:pt idx="44466">
                  <c:v>0.159833848</c:v>
                </c:pt>
                <c:pt idx="44467">
                  <c:v>0.156421274</c:v>
                </c:pt>
                <c:pt idx="44468">
                  <c:v>0.155216992</c:v>
                </c:pt>
                <c:pt idx="44469">
                  <c:v>0.15687672799999999</c:v>
                </c:pt>
                <c:pt idx="44470">
                  <c:v>0.15448547900000001</c:v>
                </c:pt>
                <c:pt idx="44471">
                  <c:v>0.15120022</c:v>
                </c:pt>
                <c:pt idx="44472">
                  <c:v>0.15264898499999999</c:v>
                </c:pt>
                <c:pt idx="44473">
                  <c:v>0.15029315700000001</c:v>
                </c:pt>
                <c:pt idx="44474">
                  <c:v>0.15043138</c:v>
                </c:pt>
                <c:pt idx="44475">
                  <c:v>0.14915034199999999</c:v>
                </c:pt>
                <c:pt idx="44476">
                  <c:v>0.14582350899999999</c:v>
                </c:pt>
                <c:pt idx="44477">
                  <c:v>0.14577500500000001</c:v>
                </c:pt>
                <c:pt idx="44478">
                  <c:v>0.14741578699999999</c:v>
                </c:pt>
                <c:pt idx="44479">
                  <c:v>0.14696778399999999</c:v>
                </c:pt>
                <c:pt idx="44480">
                  <c:v>0.14431127899999999</c:v>
                </c:pt>
                <c:pt idx="44481">
                  <c:v>0.14510941499999999</c:v>
                </c:pt>
                <c:pt idx="44482">
                  <c:v>0.14732144799999999</c:v>
                </c:pt>
                <c:pt idx="44483">
                  <c:v>0.14285315600000001</c:v>
                </c:pt>
                <c:pt idx="44484">
                  <c:v>0.14284196499999999</c:v>
                </c:pt>
                <c:pt idx="44485">
                  <c:v>0.14162787800000001</c:v>
                </c:pt>
                <c:pt idx="44486">
                  <c:v>0.14339888100000001</c:v>
                </c:pt>
                <c:pt idx="44487">
                  <c:v>0.142701089</c:v>
                </c:pt>
                <c:pt idx="44488">
                  <c:v>0.145479575</c:v>
                </c:pt>
                <c:pt idx="44489">
                  <c:v>0.141850844</c:v>
                </c:pt>
                <c:pt idx="44490">
                  <c:v>0.14310546199999999</c:v>
                </c:pt>
                <c:pt idx="44491">
                  <c:v>0.14347992800000001</c:v>
                </c:pt>
                <c:pt idx="44492">
                  <c:v>0.14147590099999999</c:v>
                </c:pt>
                <c:pt idx="44493">
                  <c:v>0.140642568</c:v>
                </c:pt>
                <c:pt idx="44494">
                  <c:v>0.140847638</c:v>
                </c:pt>
                <c:pt idx="44495">
                  <c:v>0.142750919</c:v>
                </c:pt>
                <c:pt idx="44496">
                  <c:v>0.140526384</c:v>
                </c:pt>
                <c:pt idx="44497">
                  <c:v>0.138543889</c:v>
                </c:pt>
                <c:pt idx="44498">
                  <c:v>0.14085497</c:v>
                </c:pt>
                <c:pt idx="44499">
                  <c:v>0.13923780599999999</c:v>
                </c:pt>
                <c:pt idx="44500">
                  <c:v>0.138110489</c:v>
                </c:pt>
                <c:pt idx="44501">
                  <c:v>0.13431114</c:v>
                </c:pt>
                <c:pt idx="44502">
                  <c:v>0.13910083500000001</c:v>
                </c:pt>
                <c:pt idx="44503">
                  <c:v>0.13597784900000001</c:v>
                </c:pt>
                <c:pt idx="44504">
                  <c:v>0.13557891499999999</c:v>
                </c:pt>
                <c:pt idx="44505">
                  <c:v>0.13228757699999999</c:v>
                </c:pt>
                <c:pt idx="44506">
                  <c:v>0.133273751</c:v>
                </c:pt>
                <c:pt idx="44507">
                  <c:v>0.13092765200000001</c:v>
                </c:pt>
                <c:pt idx="44508">
                  <c:v>0.13327655199999999</c:v>
                </c:pt>
                <c:pt idx="44509">
                  <c:v>0.13138565399999999</c:v>
                </c:pt>
                <c:pt idx="44510">
                  <c:v>0.129788816</c:v>
                </c:pt>
                <c:pt idx="44511">
                  <c:v>0.127917007</c:v>
                </c:pt>
                <c:pt idx="44512">
                  <c:v>0.127673864</c:v>
                </c:pt>
                <c:pt idx="44513">
                  <c:v>0.12697750299999999</c:v>
                </c:pt>
                <c:pt idx="44514">
                  <c:v>0.12815807800000001</c:v>
                </c:pt>
                <c:pt idx="44515">
                  <c:v>0.12741792199999999</c:v>
                </c:pt>
                <c:pt idx="44516">
                  <c:v>0.126206189</c:v>
                </c:pt>
                <c:pt idx="44517">
                  <c:v>0.12729322900000001</c:v>
                </c:pt>
                <c:pt idx="44518">
                  <c:v>0.12548548000000001</c:v>
                </c:pt>
                <c:pt idx="44519">
                  <c:v>0.121736787</c:v>
                </c:pt>
                <c:pt idx="44520">
                  <c:v>0.12533365199999999</c:v>
                </c:pt>
                <c:pt idx="44521">
                  <c:v>0.122465432</c:v>
                </c:pt>
                <c:pt idx="44522">
                  <c:v>0.120928787</c:v>
                </c:pt>
                <c:pt idx="44523">
                  <c:v>0.121220544</c:v>
                </c:pt>
                <c:pt idx="44524">
                  <c:v>0.122063965</c:v>
                </c:pt>
                <c:pt idx="44525">
                  <c:v>0.121713422</c:v>
                </c:pt>
                <c:pt idx="44526">
                  <c:v>0.118834279</c:v>
                </c:pt>
                <c:pt idx="44527">
                  <c:v>0.120026313</c:v>
                </c:pt>
                <c:pt idx="44528">
                  <c:v>0.118847333</c:v>
                </c:pt>
                <c:pt idx="44529">
                  <c:v>0.11824359</c:v>
                </c:pt>
                <c:pt idx="44530">
                  <c:v>0.115096554</c:v>
                </c:pt>
                <c:pt idx="44531">
                  <c:v>0.11554607</c:v>
                </c:pt>
                <c:pt idx="44532">
                  <c:v>0.11631066399999999</c:v>
                </c:pt>
                <c:pt idx="44533">
                  <c:v>0.112152234</c:v>
                </c:pt>
                <c:pt idx="44534">
                  <c:v>0.113711245</c:v>
                </c:pt>
                <c:pt idx="44535">
                  <c:v>0.111895151</c:v>
                </c:pt>
                <c:pt idx="44536">
                  <c:v>0.11254549799999999</c:v>
                </c:pt>
                <c:pt idx="44537">
                  <c:v>0.11182571199999999</c:v>
                </c:pt>
                <c:pt idx="44538">
                  <c:v>0.109690383</c:v>
                </c:pt>
                <c:pt idx="44539">
                  <c:v>0.108838782</c:v>
                </c:pt>
                <c:pt idx="44540">
                  <c:v>0.109485663</c:v>
                </c:pt>
                <c:pt idx="44541">
                  <c:v>0.10909176600000001</c:v>
                </c:pt>
                <c:pt idx="44542">
                  <c:v>0.107709318</c:v>
                </c:pt>
                <c:pt idx="44543">
                  <c:v>0.103288144</c:v>
                </c:pt>
                <c:pt idx="44544">
                  <c:v>0.106613107</c:v>
                </c:pt>
                <c:pt idx="44545">
                  <c:v>0.10450221599999999</c:v>
                </c:pt>
                <c:pt idx="44546">
                  <c:v>0.101449698</c:v>
                </c:pt>
                <c:pt idx="44547">
                  <c:v>0.10385108</c:v>
                </c:pt>
                <c:pt idx="44548">
                  <c:v>0.103808738</c:v>
                </c:pt>
                <c:pt idx="44549">
                  <c:v>0.101802371</c:v>
                </c:pt>
                <c:pt idx="44550">
                  <c:v>9.8545320000000006E-2</c:v>
                </c:pt>
                <c:pt idx="44551">
                  <c:v>0.10149942300000001</c:v>
                </c:pt>
                <c:pt idx="44552">
                  <c:v>9.7999230000000007E-2</c:v>
                </c:pt>
                <c:pt idx="44553">
                  <c:v>9.882734E-2</c:v>
                </c:pt>
                <c:pt idx="44554">
                  <c:v>9.6517585000000003E-2</c:v>
                </c:pt>
                <c:pt idx="44555">
                  <c:v>9.3992173999999998E-2</c:v>
                </c:pt>
                <c:pt idx="44556">
                  <c:v>9.5064363999999998E-2</c:v>
                </c:pt>
                <c:pt idx="44557">
                  <c:v>9.5759250000000004E-2</c:v>
                </c:pt>
                <c:pt idx="44558">
                  <c:v>9.4574145999999998E-2</c:v>
                </c:pt>
                <c:pt idx="44559">
                  <c:v>9.0952843000000005E-2</c:v>
                </c:pt>
                <c:pt idx="44560">
                  <c:v>9.4112679000000005E-2</c:v>
                </c:pt>
                <c:pt idx="44561">
                  <c:v>8.8791019999999998E-2</c:v>
                </c:pt>
                <c:pt idx="44562">
                  <c:v>9.1935948000000003E-2</c:v>
                </c:pt>
                <c:pt idx="44563">
                  <c:v>9.2163585000000006E-2</c:v>
                </c:pt>
                <c:pt idx="44564">
                  <c:v>8.8113709999999998E-2</c:v>
                </c:pt>
                <c:pt idx="44565">
                  <c:v>9.0039915999999998E-2</c:v>
                </c:pt>
                <c:pt idx="44566">
                  <c:v>9.0093709999999994E-2</c:v>
                </c:pt>
                <c:pt idx="44567">
                  <c:v>8.5559740999999995E-2</c:v>
                </c:pt>
                <c:pt idx="44568">
                  <c:v>8.7464437000000006E-2</c:v>
                </c:pt>
                <c:pt idx="44569">
                  <c:v>8.7880424999999998E-2</c:v>
                </c:pt>
                <c:pt idx="44570">
                  <c:v>8.4318452000000002E-2</c:v>
                </c:pt>
                <c:pt idx="44571">
                  <c:v>8.4055885999999996E-2</c:v>
                </c:pt>
                <c:pt idx="44572">
                  <c:v>8.5486799000000002E-2</c:v>
                </c:pt>
                <c:pt idx="44573">
                  <c:v>8.3813414000000003E-2</c:v>
                </c:pt>
                <c:pt idx="44574">
                  <c:v>8.3682381E-2</c:v>
                </c:pt>
                <c:pt idx="44575">
                  <c:v>8.2846716000000001E-2</c:v>
                </c:pt>
                <c:pt idx="44576">
                  <c:v>7.9923100999999996E-2</c:v>
                </c:pt>
                <c:pt idx="44577">
                  <c:v>8.1740103999999994E-2</c:v>
                </c:pt>
                <c:pt idx="44578">
                  <c:v>7.8072399000000001E-2</c:v>
                </c:pt>
                <c:pt idx="44579">
                  <c:v>8.0265640999999999E-2</c:v>
                </c:pt>
                <c:pt idx="44580">
                  <c:v>8.1925056999999996E-2</c:v>
                </c:pt>
                <c:pt idx="44581">
                  <c:v>7.8152962000000006E-2</c:v>
                </c:pt>
                <c:pt idx="44582">
                  <c:v>8.0447539999999998E-2</c:v>
                </c:pt>
                <c:pt idx="44583">
                  <c:v>7.8757957000000003E-2</c:v>
                </c:pt>
                <c:pt idx="44584">
                  <c:v>8.0357983999999993E-2</c:v>
                </c:pt>
                <c:pt idx="44585">
                  <c:v>7.6938160000000005E-2</c:v>
                </c:pt>
                <c:pt idx="44586">
                  <c:v>7.6256923000000004E-2</c:v>
                </c:pt>
                <c:pt idx="44587">
                  <c:v>7.4509218000000002E-2</c:v>
                </c:pt>
                <c:pt idx="44588">
                  <c:v>7.4397631000000006E-2</c:v>
                </c:pt>
                <c:pt idx="44589">
                  <c:v>7.2692550999999994E-2</c:v>
                </c:pt>
                <c:pt idx="44590">
                  <c:v>7.3573254000000005E-2</c:v>
                </c:pt>
                <c:pt idx="44591">
                  <c:v>6.9804743000000002E-2</c:v>
                </c:pt>
                <c:pt idx="44592">
                  <c:v>7.2172030999999998E-2</c:v>
                </c:pt>
                <c:pt idx="44593">
                  <c:v>6.9784447999999999E-2</c:v>
                </c:pt>
                <c:pt idx="44594">
                  <c:v>6.6912226000000005E-2</c:v>
                </c:pt>
                <c:pt idx="44595">
                  <c:v>6.4206988000000007E-2</c:v>
                </c:pt>
                <c:pt idx="44596">
                  <c:v>6.6218473E-2</c:v>
                </c:pt>
                <c:pt idx="44597">
                  <c:v>6.5343417000000001E-2</c:v>
                </c:pt>
                <c:pt idx="44598">
                  <c:v>5.9995260000000002E-2</c:v>
                </c:pt>
                <c:pt idx="44599">
                  <c:v>6.0854468000000002E-2</c:v>
                </c:pt>
                <c:pt idx="44600">
                  <c:v>6.0874440000000002E-2</c:v>
                </c:pt>
                <c:pt idx="44601">
                  <c:v>5.9085342999999999E-2</c:v>
                </c:pt>
                <c:pt idx="44602">
                  <c:v>5.6879713999999998E-2</c:v>
                </c:pt>
                <c:pt idx="44603">
                  <c:v>5.6552051999999998E-2</c:v>
                </c:pt>
                <c:pt idx="44604">
                  <c:v>5.4971463999999998E-2</c:v>
                </c:pt>
                <c:pt idx="44605">
                  <c:v>5.5757637999999998E-2</c:v>
                </c:pt>
                <c:pt idx="44606">
                  <c:v>5.5794124E-2</c:v>
                </c:pt>
                <c:pt idx="44607">
                  <c:v>5.3404E-2</c:v>
                </c:pt>
                <c:pt idx="44608">
                  <c:v>5.5008019999999998E-2</c:v>
                </c:pt>
                <c:pt idx="44609">
                  <c:v>5.4032131999999997E-2</c:v>
                </c:pt>
                <c:pt idx="44610">
                  <c:v>5.4113890999999997E-2</c:v>
                </c:pt>
                <c:pt idx="44611">
                  <c:v>5.0517290999999999E-2</c:v>
                </c:pt>
                <c:pt idx="44612">
                  <c:v>5.3204953999999999E-2</c:v>
                </c:pt>
                <c:pt idx="44613">
                  <c:v>5.3337428999999999E-2</c:v>
                </c:pt>
                <c:pt idx="44614">
                  <c:v>5.0560817000000001E-2</c:v>
                </c:pt>
                <c:pt idx="44615">
                  <c:v>5.1182259000000001E-2</c:v>
                </c:pt>
                <c:pt idx="44616">
                  <c:v>5.1452300999999999E-2</c:v>
                </c:pt>
                <c:pt idx="44617">
                  <c:v>4.8571958999999998E-2</c:v>
                </c:pt>
                <c:pt idx="44618">
                  <c:v>5.0929124999999999E-2</c:v>
                </c:pt>
                <c:pt idx="44619">
                  <c:v>5.3210265999999999E-2</c:v>
                </c:pt>
                <c:pt idx="44620">
                  <c:v>4.9260799000000001E-2</c:v>
                </c:pt>
                <c:pt idx="44621">
                  <c:v>5.1225074000000002E-2</c:v>
                </c:pt>
                <c:pt idx="44622">
                  <c:v>5.1322814000000001E-2</c:v>
                </c:pt>
                <c:pt idx="44623">
                  <c:v>5.4458827000000001E-2</c:v>
                </c:pt>
                <c:pt idx="44624">
                  <c:v>5.2807935E-2</c:v>
                </c:pt>
                <c:pt idx="44625">
                  <c:v>5.2383012999999999E-2</c:v>
                </c:pt>
                <c:pt idx="44626">
                  <c:v>5.1421881000000003E-2</c:v>
                </c:pt>
                <c:pt idx="44627">
                  <c:v>5.1176737999999999E-2</c:v>
                </c:pt>
                <c:pt idx="44628">
                  <c:v>5.2239608E-2</c:v>
                </c:pt>
                <c:pt idx="44629">
                  <c:v>5.2730314E-2</c:v>
                </c:pt>
                <c:pt idx="44630">
                  <c:v>5.3275995E-2</c:v>
                </c:pt>
                <c:pt idx="44631">
                  <c:v>5.2981421000000001E-2</c:v>
                </c:pt>
                <c:pt idx="44632">
                  <c:v>5.3530302000000002E-2</c:v>
                </c:pt>
                <c:pt idx="44633">
                  <c:v>5.1192883000000002E-2</c:v>
                </c:pt>
                <c:pt idx="44634">
                  <c:v>5.4310645999999997E-2</c:v>
                </c:pt>
                <c:pt idx="44635">
                  <c:v>5.1306378E-2</c:v>
                </c:pt>
                <c:pt idx="44636">
                  <c:v>5.0874944999999998E-2</c:v>
                </c:pt>
                <c:pt idx="44637">
                  <c:v>5.1547781000000001E-2</c:v>
                </c:pt>
                <c:pt idx="44638">
                  <c:v>5.1540854999999997E-2</c:v>
                </c:pt>
                <c:pt idx="44639">
                  <c:v>5.3572472000000003E-2</c:v>
                </c:pt>
                <c:pt idx="44640">
                  <c:v>5.0632073999999999E-2</c:v>
                </c:pt>
                <c:pt idx="44641">
                  <c:v>5.1072039E-2</c:v>
                </c:pt>
                <c:pt idx="44642">
                  <c:v>4.8561475999999999E-2</c:v>
                </c:pt>
                <c:pt idx="44643">
                  <c:v>4.9132343000000002E-2</c:v>
                </c:pt>
                <c:pt idx="44644">
                  <c:v>4.8782669000000001E-2</c:v>
                </c:pt>
                <c:pt idx="44645">
                  <c:v>4.6571965999999999E-2</c:v>
                </c:pt>
                <c:pt idx="44646">
                  <c:v>4.7811135999999997E-2</c:v>
                </c:pt>
                <c:pt idx="44647">
                  <c:v>4.6870413999999999E-2</c:v>
                </c:pt>
                <c:pt idx="44648">
                  <c:v>4.4075962000000003E-2</c:v>
                </c:pt>
                <c:pt idx="44649">
                  <c:v>4.2117364999999997E-2</c:v>
                </c:pt>
                <c:pt idx="44650">
                  <c:v>4.1919757000000002E-2</c:v>
                </c:pt>
                <c:pt idx="44651">
                  <c:v>4.4916797000000001E-2</c:v>
                </c:pt>
                <c:pt idx="44652">
                  <c:v>4.2695187000000002E-2</c:v>
                </c:pt>
                <c:pt idx="44653">
                  <c:v>4.2183976999999998E-2</c:v>
                </c:pt>
                <c:pt idx="44654">
                  <c:v>3.9688859E-2</c:v>
                </c:pt>
                <c:pt idx="44655">
                  <c:v>4.2227671000000001E-2</c:v>
                </c:pt>
                <c:pt idx="44656">
                  <c:v>4.2193848999999999E-2</c:v>
                </c:pt>
                <c:pt idx="44657">
                  <c:v>4.0850962999999997E-2</c:v>
                </c:pt>
                <c:pt idx="44658">
                  <c:v>3.7474342000000001E-2</c:v>
                </c:pt>
                <c:pt idx="44659">
                  <c:v>3.9224423000000001E-2</c:v>
                </c:pt>
                <c:pt idx="44660">
                  <c:v>3.7863015999999999E-2</c:v>
                </c:pt>
                <c:pt idx="44661">
                  <c:v>4.0971531999999998E-2</c:v>
                </c:pt>
                <c:pt idx="44662">
                  <c:v>3.8386933999999998E-2</c:v>
                </c:pt>
                <c:pt idx="44663">
                  <c:v>3.8112074000000003E-2</c:v>
                </c:pt>
                <c:pt idx="44664">
                  <c:v>4.1163523E-2</c:v>
                </c:pt>
                <c:pt idx="44665">
                  <c:v>4.2173821E-2</c:v>
                </c:pt>
                <c:pt idx="44666">
                  <c:v>3.7425137999999997E-2</c:v>
                </c:pt>
                <c:pt idx="44667">
                  <c:v>3.7836011000000003E-2</c:v>
                </c:pt>
                <c:pt idx="44668">
                  <c:v>3.7784080999999997E-2</c:v>
                </c:pt>
                <c:pt idx="44669">
                  <c:v>4.0803652000000003E-2</c:v>
                </c:pt>
                <c:pt idx="44670">
                  <c:v>4.0942135999999997E-2</c:v>
                </c:pt>
                <c:pt idx="44671">
                  <c:v>3.7504122000000001E-2</c:v>
                </c:pt>
                <c:pt idx="44672">
                  <c:v>3.9597102000000002E-2</c:v>
                </c:pt>
                <c:pt idx="44673">
                  <c:v>4.2177815E-2</c:v>
                </c:pt>
                <c:pt idx="44674">
                  <c:v>3.931598E-2</c:v>
                </c:pt>
                <c:pt idx="44675">
                  <c:v>3.8009874999999999E-2</c:v>
                </c:pt>
                <c:pt idx="44676">
                  <c:v>4.1757471999999997E-2</c:v>
                </c:pt>
                <c:pt idx="44677">
                  <c:v>3.9957768999999997E-2</c:v>
                </c:pt>
                <c:pt idx="44678">
                  <c:v>3.6388601999999999E-2</c:v>
                </c:pt>
                <c:pt idx="44679">
                  <c:v>3.8000381999999999E-2</c:v>
                </c:pt>
                <c:pt idx="44680">
                  <c:v>3.9349272999999997E-2</c:v>
                </c:pt>
                <c:pt idx="44681">
                  <c:v>3.7453867000000002E-2</c:v>
                </c:pt>
                <c:pt idx="44682">
                  <c:v>4.0280279000000002E-2</c:v>
                </c:pt>
                <c:pt idx="44683">
                  <c:v>3.3417891999999998E-2</c:v>
                </c:pt>
                <c:pt idx="44684">
                  <c:v>3.5309269999999997E-2</c:v>
                </c:pt>
                <c:pt idx="44685">
                  <c:v>3.8764610999999997E-2</c:v>
                </c:pt>
                <c:pt idx="44686">
                  <c:v>3.0491234999999998E-2</c:v>
                </c:pt>
                <c:pt idx="44687">
                  <c:v>3.4605663000000002E-2</c:v>
                </c:pt>
                <c:pt idx="44688">
                  <c:v>3.7440597999999999E-2</c:v>
                </c:pt>
                <c:pt idx="44689">
                  <c:v>3.1372041000000003E-2</c:v>
                </c:pt>
                <c:pt idx="44690">
                  <c:v>3.1821847E-2</c:v>
                </c:pt>
                <c:pt idx="44691">
                  <c:v>3.3266161000000002E-2</c:v>
                </c:pt>
                <c:pt idx="44692">
                  <c:v>3.3827554000000003E-2</c:v>
                </c:pt>
                <c:pt idx="44693">
                  <c:v>3.1589434E-2</c:v>
                </c:pt>
                <c:pt idx="44694">
                  <c:v>3.0107120000000001E-2</c:v>
                </c:pt>
                <c:pt idx="44695">
                  <c:v>2.9584901E-2</c:v>
                </c:pt>
                <c:pt idx="44696">
                  <c:v>3.0696239E-2</c:v>
                </c:pt>
                <c:pt idx="44697">
                  <c:v>2.7961547E-2</c:v>
                </c:pt>
                <c:pt idx="44698">
                  <c:v>2.8550638E-2</c:v>
                </c:pt>
                <c:pt idx="44699">
                  <c:v>2.7420485000000001E-2</c:v>
                </c:pt>
                <c:pt idx="44700">
                  <c:v>2.7939003E-2</c:v>
                </c:pt>
                <c:pt idx="44701">
                  <c:v>2.8014593000000001E-2</c:v>
                </c:pt>
                <c:pt idx="44702">
                  <c:v>2.6691003000000001E-2</c:v>
                </c:pt>
                <c:pt idx="44703">
                  <c:v>2.6050859999999999E-2</c:v>
                </c:pt>
                <c:pt idx="44704">
                  <c:v>2.4657492999999999E-2</c:v>
                </c:pt>
                <c:pt idx="44705">
                  <c:v>2.5198095E-2</c:v>
                </c:pt>
                <c:pt idx="44706">
                  <c:v>2.7117701000000001E-2</c:v>
                </c:pt>
                <c:pt idx="44707">
                  <c:v>2.6124855999999998E-2</c:v>
                </c:pt>
                <c:pt idx="44708">
                  <c:v>2.4978632000000001E-2</c:v>
                </c:pt>
                <c:pt idx="44709">
                  <c:v>2.3702885999999999E-2</c:v>
                </c:pt>
                <c:pt idx="44710">
                  <c:v>2.6553799999999999E-2</c:v>
                </c:pt>
                <c:pt idx="44711">
                  <c:v>2.3313265E-2</c:v>
                </c:pt>
                <c:pt idx="44712">
                  <c:v>2.5958315999999999E-2</c:v>
                </c:pt>
                <c:pt idx="44713">
                  <c:v>2.2043031000000001E-2</c:v>
                </c:pt>
                <c:pt idx="44714">
                  <c:v>2.3281665999999999E-2</c:v>
                </c:pt>
                <c:pt idx="44715">
                  <c:v>2.2360881999999999E-2</c:v>
                </c:pt>
                <c:pt idx="44716">
                  <c:v>2.3525216000000002E-2</c:v>
                </c:pt>
                <c:pt idx="44717">
                  <c:v>2.2183188999999999E-2</c:v>
                </c:pt>
                <c:pt idx="44718">
                  <c:v>2.2745115999999999E-2</c:v>
                </c:pt>
                <c:pt idx="44719">
                  <c:v>2.1149067000000001E-2</c:v>
                </c:pt>
                <c:pt idx="44720">
                  <c:v>2.2879323E-2</c:v>
                </c:pt>
                <c:pt idx="44721">
                  <c:v>2.0872037999999999E-2</c:v>
                </c:pt>
                <c:pt idx="44722">
                  <c:v>2.0322362E-2</c:v>
                </c:pt>
                <c:pt idx="44723">
                  <c:v>2.2762962000000001E-2</c:v>
                </c:pt>
                <c:pt idx="44724">
                  <c:v>2.0454269000000001E-2</c:v>
                </c:pt>
                <c:pt idx="44725">
                  <c:v>1.9446446999999999E-2</c:v>
                </c:pt>
                <c:pt idx="44726">
                  <c:v>1.9222209000000001E-2</c:v>
                </c:pt>
                <c:pt idx="44727">
                  <c:v>1.8555794E-2</c:v>
                </c:pt>
                <c:pt idx="44728">
                  <c:v>1.6013274000000001E-2</c:v>
                </c:pt>
                <c:pt idx="44729">
                  <c:v>1.7943343E-2</c:v>
                </c:pt>
                <c:pt idx="44730">
                  <c:v>1.7479155E-2</c:v>
                </c:pt>
                <c:pt idx="44731">
                  <c:v>1.801293E-2</c:v>
                </c:pt>
                <c:pt idx="44732">
                  <c:v>1.6061895999999999E-2</c:v>
                </c:pt>
                <c:pt idx="44733">
                  <c:v>1.7259097000000001E-2</c:v>
                </c:pt>
                <c:pt idx="44734">
                  <c:v>1.3487794000000001E-2</c:v>
                </c:pt>
                <c:pt idx="44735">
                  <c:v>1.5822231999999999E-2</c:v>
                </c:pt>
                <c:pt idx="44736">
                  <c:v>1.4901311E-2</c:v>
                </c:pt>
                <c:pt idx="44737">
                  <c:v>1.5461826E-2</c:v>
                </c:pt>
                <c:pt idx="44738">
                  <c:v>1.3080427E-2</c:v>
                </c:pt>
                <c:pt idx="44739">
                  <c:v>1.3262094E-2</c:v>
                </c:pt>
                <c:pt idx="44740">
                  <c:v>1.0980831E-2</c:v>
                </c:pt>
                <c:pt idx="44741">
                  <c:v>1.2390658000000001E-2</c:v>
                </c:pt>
                <c:pt idx="44742">
                  <c:v>1.2820491999999999E-2</c:v>
                </c:pt>
                <c:pt idx="44743">
                  <c:v>1.1778755E-2</c:v>
                </c:pt>
                <c:pt idx="44744">
                  <c:v>1.1256509E-2</c:v>
                </c:pt>
                <c:pt idx="44745">
                  <c:v>1.1298506999999999E-2</c:v>
                </c:pt>
                <c:pt idx="44746">
                  <c:v>1.0658815E-2</c:v>
                </c:pt>
                <c:pt idx="44747">
                  <c:v>1.0620184E-2</c:v>
                </c:pt>
                <c:pt idx="44748">
                  <c:v>6.9455539999999996E-3</c:v>
                </c:pt>
                <c:pt idx="44749">
                  <c:v>8.6876430000000001E-3</c:v>
                </c:pt>
                <c:pt idx="44750">
                  <c:v>6.2705590000000002E-3</c:v>
                </c:pt>
                <c:pt idx="44751">
                  <c:v>5.8873390000000001E-3</c:v>
                </c:pt>
                <c:pt idx="44752">
                  <c:v>5.6559100000000001E-3</c:v>
                </c:pt>
                <c:pt idx="44753">
                  <c:v>6.8713519999999998E-3</c:v>
                </c:pt>
                <c:pt idx="44754">
                  <c:v>4.5482760000000004E-3</c:v>
                </c:pt>
                <c:pt idx="44755">
                  <c:v>6.5416179999999999E-3</c:v>
                </c:pt>
                <c:pt idx="44756">
                  <c:v>5.596462E-3</c:v>
                </c:pt>
                <c:pt idx="44757">
                  <c:v>2.888776E-3</c:v>
                </c:pt>
                <c:pt idx="44758">
                  <c:v>2.3316420000000001E-3</c:v>
                </c:pt>
                <c:pt idx="44759">
                  <c:v>9.1160899999999997E-4</c:v>
                </c:pt>
                <c:pt idx="44760">
                  <c:v>2.8780870000000001E-3</c:v>
                </c:pt>
                <c:pt idx="44761">
                  <c:v>2.6770449999999999E-3</c:v>
                </c:pt>
                <c:pt idx="44762">
                  <c:v>1.9052610000000001E-3</c:v>
                </c:pt>
                <c:pt idx="44763">
                  <c:v>1.446192E-3</c:v>
                </c:pt>
                <c:pt idx="44764">
                  <c:v>1.366297E-3</c:v>
                </c:pt>
                <c:pt idx="44765">
                  <c:v>2.8807000000000003E-4</c:v>
                </c:pt>
                <c:pt idx="44766">
                  <c:v>1.4603940000000001E-3</c:v>
                </c:pt>
                <c:pt idx="44767">
                  <c:v>-1.9718589999999999E-3</c:v>
                </c:pt>
                <c:pt idx="44768">
                  <c:v>1.4833260000000001E-3</c:v>
                </c:pt>
                <c:pt idx="44769">
                  <c:v>-1.3068089999999999E-3</c:v>
                </c:pt>
                <c:pt idx="44770">
                  <c:v>-2.7065660000000001E-3</c:v>
                </c:pt>
                <c:pt idx="44771">
                  <c:v>-1.5409200000000001E-3</c:v>
                </c:pt>
                <c:pt idx="44772">
                  <c:v>6.0665299999999997E-4</c:v>
                </c:pt>
                <c:pt idx="44773">
                  <c:v>4.7315999999999998E-4</c:v>
                </c:pt>
                <c:pt idx="44774">
                  <c:v>1.0486689999999999E-3</c:v>
                </c:pt>
                <c:pt idx="44775">
                  <c:v>5.3210410000000003E-3</c:v>
                </c:pt>
                <c:pt idx="44776">
                  <c:v>3.9279409999999999E-3</c:v>
                </c:pt>
                <c:pt idx="44777">
                  <c:v>4.2743980000000004E-3</c:v>
                </c:pt>
                <c:pt idx="44778">
                  <c:v>2.3345509999999998E-3</c:v>
                </c:pt>
                <c:pt idx="44779">
                  <c:v>8.9882600000000003E-4</c:v>
                </c:pt>
                <c:pt idx="44780">
                  <c:v>3.1692500000000002E-4</c:v>
                </c:pt>
                <c:pt idx="44781">
                  <c:v>1.6163740000000001E-3</c:v>
                </c:pt>
                <c:pt idx="44782">
                  <c:v>3.6229200000000001E-4</c:v>
                </c:pt>
                <c:pt idx="44783">
                  <c:v>6.1582499999999997E-4</c:v>
                </c:pt>
                <c:pt idx="44784">
                  <c:v>2.0012010000000002E-3</c:v>
                </c:pt>
                <c:pt idx="44785">
                  <c:v>2.246212E-3</c:v>
                </c:pt>
                <c:pt idx="44786">
                  <c:v>4.86689E-4</c:v>
                </c:pt>
                <c:pt idx="44787">
                  <c:v>1.268681E-3</c:v>
                </c:pt>
                <c:pt idx="44788">
                  <c:v>1.525144E-3</c:v>
                </c:pt>
                <c:pt idx="44789">
                  <c:v>2.7574300000000001E-4</c:v>
                </c:pt>
                <c:pt idx="44790">
                  <c:v>-2.1040579999999998E-3</c:v>
                </c:pt>
                <c:pt idx="44791">
                  <c:v>1.4175189999999999E-3</c:v>
                </c:pt>
                <c:pt idx="44792">
                  <c:v>2.129382E-3</c:v>
                </c:pt>
                <c:pt idx="44793">
                  <c:v>2.2252700000000001E-4</c:v>
                </c:pt>
                <c:pt idx="44794">
                  <c:v>2.521634E-3</c:v>
                </c:pt>
                <c:pt idx="44795" formatCode="0.00E+00">
                  <c:v>6.0766499999999997E-6</c:v>
                </c:pt>
                <c:pt idx="44796">
                  <c:v>4.006145E-3</c:v>
                </c:pt>
                <c:pt idx="44797">
                  <c:v>1.6852999999999999E-4</c:v>
                </c:pt>
                <c:pt idx="44798">
                  <c:v>1.802912E-3</c:v>
                </c:pt>
                <c:pt idx="44799">
                  <c:v>4.08458E-4</c:v>
                </c:pt>
                <c:pt idx="44800">
                  <c:v>-1.874936E-3</c:v>
                </c:pt>
                <c:pt idx="44801">
                  <c:v>8.0079700000000001E-4</c:v>
                </c:pt>
                <c:pt idx="44802">
                  <c:v>1.250871E-3</c:v>
                </c:pt>
                <c:pt idx="44803">
                  <c:v>-4.66637E-4</c:v>
                </c:pt>
                <c:pt idx="44804">
                  <c:v>-1.5111289999999999E-3</c:v>
                </c:pt>
                <c:pt idx="44805">
                  <c:v>-1.7807599999999999E-3</c:v>
                </c:pt>
                <c:pt idx="44806">
                  <c:v>-5.86865E-4</c:v>
                </c:pt>
                <c:pt idx="44807">
                  <c:v>-9.2559200000000004E-4</c:v>
                </c:pt>
                <c:pt idx="44808">
                  <c:v>8.2463800000000004E-4</c:v>
                </c:pt>
                <c:pt idx="44809">
                  <c:v>-6.20985E-4</c:v>
                </c:pt>
                <c:pt idx="44810">
                  <c:v>-1.00954E-3</c:v>
                </c:pt>
                <c:pt idx="44811">
                  <c:v>-2.491264E-3</c:v>
                </c:pt>
                <c:pt idx="44812">
                  <c:v>-2.6006800000000002E-4</c:v>
                </c:pt>
                <c:pt idx="44813">
                  <c:v>7.8779900000000005E-4</c:v>
                </c:pt>
                <c:pt idx="44814">
                  <c:v>-1.6343460000000001E-3</c:v>
                </c:pt>
                <c:pt idx="44815">
                  <c:v>3.351924E-3</c:v>
                </c:pt>
                <c:pt idx="44816">
                  <c:v>-2.8471159999999998E-3</c:v>
                </c:pt>
                <c:pt idx="44817">
                  <c:v>-1.406818E-3</c:v>
                </c:pt>
                <c:pt idx="44818">
                  <c:v>6.4887600000000005E-4</c:v>
                </c:pt>
                <c:pt idx="44819">
                  <c:v>-2.9769600000000002E-4</c:v>
                </c:pt>
                <c:pt idx="44820">
                  <c:v>2.5516200000000001E-3</c:v>
                </c:pt>
                <c:pt idx="44821">
                  <c:v>-5.7509E-4</c:v>
                </c:pt>
                <c:pt idx="44822">
                  <c:v>-1.335955E-3</c:v>
                </c:pt>
                <c:pt idx="44823">
                  <c:v>5.3222899999999995E-4</c:v>
                </c:pt>
                <c:pt idx="44824">
                  <c:v>-1.13853E-4</c:v>
                </c:pt>
                <c:pt idx="44825" formatCode="0.00E+00">
                  <c:v>-9.2533899999999995E-6</c:v>
                </c:pt>
                <c:pt idx="44826">
                  <c:v>2.467753E-3</c:v>
                </c:pt>
                <c:pt idx="44827">
                  <c:v>-1.2231799999999999E-3</c:v>
                </c:pt>
                <c:pt idx="44828">
                  <c:v>2.104173E-3</c:v>
                </c:pt>
                <c:pt idx="44829">
                  <c:v>-8.55629E-4</c:v>
                </c:pt>
                <c:pt idx="44830">
                  <c:v>-6.5961999999999998E-4</c:v>
                </c:pt>
                <c:pt idx="44831">
                  <c:v>-6.1065399999999997E-4</c:v>
                </c:pt>
                <c:pt idx="44832">
                  <c:v>4.30376E-4</c:v>
                </c:pt>
                <c:pt idx="44833" formatCode="0.00E+00">
                  <c:v>-1.3534E-5</c:v>
                </c:pt>
                <c:pt idx="44834">
                  <c:v>2.8831859999999998E-3</c:v>
                </c:pt>
                <c:pt idx="44835">
                  <c:v>2.1224690000000001E-3</c:v>
                </c:pt>
                <c:pt idx="44836">
                  <c:v>-3.3270000000000001E-4</c:v>
                </c:pt>
                <c:pt idx="44837">
                  <c:v>-5.43043E-4</c:v>
                </c:pt>
                <c:pt idx="44838">
                  <c:v>-2.543343E-3</c:v>
                </c:pt>
                <c:pt idx="44839">
                  <c:v>-2.4045580000000002E-3</c:v>
                </c:pt>
                <c:pt idx="44840">
                  <c:v>-8.8149699999999997E-4</c:v>
                </c:pt>
                <c:pt idx="44841">
                  <c:v>-4.1238239999999999E-3</c:v>
                </c:pt>
                <c:pt idx="44842">
                  <c:v>8.1580699999999999E-4</c:v>
                </c:pt>
                <c:pt idx="44843">
                  <c:v>1.09491E-4</c:v>
                </c:pt>
                <c:pt idx="44844">
                  <c:v>-2.5041350000000002E-3</c:v>
                </c:pt>
                <c:pt idx="44845">
                  <c:v>2.1525200000000002E-3</c:v>
                </c:pt>
                <c:pt idx="44846">
                  <c:v>-3.4632499999999997E-4</c:v>
                </c:pt>
                <c:pt idx="44847">
                  <c:v>-2.768763E-3</c:v>
                </c:pt>
                <c:pt idx="44848">
                  <c:v>9.902890000000001E-4</c:v>
                </c:pt>
                <c:pt idx="44849">
                  <c:v>2.6122459999999999E-3</c:v>
                </c:pt>
                <c:pt idx="44850">
                  <c:v>-5.2176200000000005E-4</c:v>
                </c:pt>
                <c:pt idx="44851">
                  <c:v>2.730433E-3</c:v>
                </c:pt>
                <c:pt idx="44852">
                  <c:v>2.090209E-3</c:v>
                </c:pt>
                <c:pt idx="44853">
                  <c:v>-1.3907360000000001E-3</c:v>
                </c:pt>
                <c:pt idx="44854">
                  <c:v>-5.9738E-4</c:v>
                </c:pt>
                <c:pt idx="44855">
                  <c:v>2.197704E-3</c:v>
                </c:pt>
                <c:pt idx="44856">
                  <c:v>6.7464200000000004E-4</c:v>
                </c:pt>
                <c:pt idx="44857">
                  <c:v>3.6067299999999999E-4</c:v>
                </c:pt>
                <c:pt idx="44858">
                  <c:v>2.9359500000000001E-3</c:v>
                </c:pt>
                <c:pt idx="44859">
                  <c:v>-1.2844919999999999E-3</c:v>
                </c:pt>
                <c:pt idx="44860">
                  <c:v>-1.5329650000000001E-3</c:v>
                </c:pt>
                <c:pt idx="44861">
                  <c:v>1.9817500000000001E-4</c:v>
                </c:pt>
                <c:pt idx="44862">
                  <c:v>2.6842350000000001E-3</c:v>
                </c:pt>
                <c:pt idx="44863">
                  <c:v>2.0463299999999999E-4</c:v>
                </c:pt>
                <c:pt idx="44864">
                  <c:v>6.0250899999999999E-4</c:v>
                </c:pt>
                <c:pt idx="44865">
                  <c:v>1.9003259999999999E-3</c:v>
                </c:pt>
                <c:pt idx="44866">
                  <c:v>-8.7042700000000001E-4</c:v>
                </c:pt>
                <c:pt idx="44867">
                  <c:v>1.6283739999999999E-3</c:v>
                </c:pt>
                <c:pt idx="44868">
                  <c:v>6.3474899999999999E-4</c:v>
                </c:pt>
                <c:pt idx="44869">
                  <c:v>-9.1425600000000001E-4</c:v>
                </c:pt>
                <c:pt idx="44870">
                  <c:v>-5.7949599999999998E-4</c:v>
                </c:pt>
                <c:pt idx="44871">
                  <c:v>1.1170659999999999E-3</c:v>
                </c:pt>
                <c:pt idx="44872">
                  <c:v>3.7457700000000002E-4</c:v>
                </c:pt>
                <c:pt idx="44873">
                  <c:v>2.7956500000000001E-4</c:v>
                </c:pt>
                <c:pt idx="44874">
                  <c:v>2.2380540000000002E-3</c:v>
                </c:pt>
                <c:pt idx="44875">
                  <c:v>-1.0584290000000001E-3</c:v>
                </c:pt>
                <c:pt idx="44876">
                  <c:v>-2.0943979999999999E-3</c:v>
                </c:pt>
                <c:pt idx="44877">
                  <c:v>4.4069699999999999E-4</c:v>
                </c:pt>
                <c:pt idx="44878">
                  <c:v>5.9462800000000004E-4</c:v>
                </c:pt>
                <c:pt idx="44879">
                  <c:v>1.3081950000000001E-3</c:v>
                </c:pt>
                <c:pt idx="44880">
                  <c:v>-8.1301300000000002E-4</c:v>
                </c:pt>
                <c:pt idx="44881">
                  <c:v>-1.080421E-3</c:v>
                </c:pt>
                <c:pt idx="44882" formatCode="0.00E+00">
                  <c:v>1.8399699999999999E-5</c:v>
                </c:pt>
                <c:pt idx="44883">
                  <c:v>1.5528269999999999E-3</c:v>
                </c:pt>
                <c:pt idx="44884">
                  <c:v>-2.265081E-3</c:v>
                </c:pt>
                <c:pt idx="44885">
                  <c:v>-1.3892939999999999E-3</c:v>
                </c:pt>
                <c:pt idx="44886">
                  <c:v>-1.421252E-3</c:v>
                </c:pt>
                <c:pt idx="44887">
                  <c:v>-1.0428460000000001E-3</c:v>
                </c:pt>
                <c:pt idx="44888">
                  <c:v>-2.1433699999999999E-4</c:v>
                </c:pt>
                <c:pt idx="44889">
                  <c:v>-2.1795819999999998E-3</c:v>
                </c:pt>
                <c:pt idx="44890">
                  <c:v>3.9755900000000002E-4</c:v>
                </c:pt>
                <c:pt idx="44891">
                  <c:v>-7.4199400000000005E-4</c:v>
                </c:pt>
                <c:pt idx="44892">
                  <c:v>-1.1680989999999999E-3</c:v>
                </c:pt>
                <c:pt idx="44893">
                  <c:v>-1.6788600000000001E-4</c:v>
                </c:pt>
                <c:pt idx="44894">
                  <c:v>-1.32733E-4</c:v>
                </c:pt>
                <c:pt idx="44895">
                  <c:v>-7.3844199999999996E-4</c:v>
                </c:pt>
                <c:pt idx="44896">
                  <c:v>1.1856919999999999E-3</c:v>
                </c:pt>
                <c:pt idx="44897">
                  <c:v>-1.90934E-3</c:v>
                </c:pt>
                <c:pt idx="44898">
                  <c:v>9.3544899999999998E-4</c:v>
                </c:pt>
                <c:pt idx="44899">
                  <c:v>3.0839800000000001E-3</c:v>
                </c:pt>
                <c:pt idx="44900">
                  <c:v>-1.713705E-3</c:v>
                </c:pt>
                <c:pt idx="44901">
                  <c:v>-1.02407E-3</c:v>
                </c:pt>
                <c:pt idx="44902">
                  <c:v>-1.9934610000000002E-3</c:v>
                </c:pt>
                <c:pt idx="44903">
                  <c:v>1.8338219999999999E-3</c:v>
                </c:pt>
                <c:pt idx="44904">
                  <c:v>-3.3601410000000001E-3</c:v>
                </c:pt>
                <c:pt idx="44905">
                  <c:v>-4.7506499999999999E-4</c:v>
                </c:pt>
                <c:pt idx="44906">
                  <c:v>-3.1740499999999999E-4</c:v>
                </c:pt>
                <c:pt idx="44907">
                  <c:v>-3.3803700000000002E-4</c:v>
                </c:pt>
                <c:pt idx="44908">
                  <c:v>-1.9596349999999999E-3</c:v>
                </c:pt>
                <c:pt idx="44909">
                  <c:v>1.0042799999999999E-4</c:v>
                </c:pt>
                <c:pt idx="44910">
                  <c:v>4.1388299999999998E-4</c:v>
                </c:pt>
                <c:pt idx="44911">
                  <c:v>-7.2758299999999996E-4</c:v>
                </c:pt>
                <c:pt idx="44912" formatCode="0.00E+00">
                  <c:v>4.3668300000000003E-5</c:v>
                </c:pt>
                <c:pt idx="44913">
                  <c:v>-1.2867009999999999E-3</c:v>
                </c:pt>
                <c:pt idx="44914">
                  <c:v>-2.3852550000000002E-3</c:v>
                </c:pt>
                <c:pt idx="44915" formatCode="0.00E+00">
                  <c:v>1.31656E-5</c:v>
                </c:pt>
                <c:pt idx="44916">
                  <c:v>1.444348E-3</c:v>
                </c:pt>
                <c:pt idx="44917">
                  <c:v>-1.090768E-3</c:v>
                </c:pt>
                <c:pt idx="44918">
                  <c:v>-1.354954E-3</c:v>
                </c:pt>
                <c:pt idx="44919">
                  <c:v>-1.6797100000000001E-3</c:v>
                </c:pt>
                <c:pt idx="44920">
                  <c:v>-6.3021589999999999E-3</c:v>
                </c:pt>
                <c:pt idx="44921">
                  <c:v>-8.3638429999999993E-3</c:v>
                </c:pt>
                <c:pt idx="44922">
                  <c:v>-8.6421439999999992E-3</c:v>
                </c:pt>
                <c:pt idx="44923">
                  <c:v>-1.7286980000000001E-3</c:v>
                </c:pt>
                <c:pt idx="44924">
                  <c:v>-3.2435039999999999E-3</c:v>
                </c:pt>
                <c:pt idx="44925">
                  <c:v>-8.3008099999999998E-4</c:v>
                </c:pt>
                <c:pt idx="44926">
                  <c:v>-5.1050100000000001E-4</c:v>
                </c:pt>
                <c:pt idx="44927">
                  <c:v>2.8529409999999999E-3</c:v>
                </c:pt>
                <c:pt idx="44928">
                  <c:v>-9.6975999999999996E-4</c:v>
                </c:pt>
                <c:pt idx="44929">
                  <c:v>-2.1255649999999998E-3</c:v>
                </c:pt>
                <c:pt idx="44930">
                  <c:v>6.8753200000000003E-4</c:v>
                </c:pt>
                <c:pt idx="44931">
                  <c:v>1.270986E-3</c:v>
                </c:pt>
                <c:pt idx="44932">
                  <c:v>1.161264E-3</c:v>
                </c:pt>
                <c:pt idx="44933">
                  <c:v>-2.1032490000000002E-3</c:v>
                </c:pt>
                <c:pt idx="44934">
                  <c:v>1.1711079999999999E-3</c:v>
                </c:pt>
                <c:pt idx="44935">
                  <c:v>-7.4320600000000005E-4</c:v>
                </c:pt>
                <c:pt idx="44936">
                  <c:v>2.5814300000000001E-4</c:v>
                </c:pt>
                <c:pt idx="44937">
                  <c:v>-1.390255E-3</c:v>
                </c:pt>
                <c:pt idx="44938">
                  <c:v>-9.8465599999999999E-4</c:v>
                </c:pt>
                <c:pt idx="44939">
                  <c:v>3.5613499999999999E-4</c:v>
                </c:pt>
                <c:pt idx="44940">
                  <c:v>-2.4247380000000001E-3</c:v>
                </c:pt>
                <c:pt idx="44941">
                  <c:v>-8.1486700000000004E-4</c:v>
                </c:pt>
                <c:pt idx="44942">
                  <c:v>2.8634999999999999E-4</c:v>
                </c:pt>
                <c:pt idx="44943">
                  <c:v>-5.1395640000000001E-3</c:v>
                </c:pt>
                <c:pt idx="44944">
                  <c:v>-2.96872E-4</c:v>
                </c:pt>
                <c:pt idx="44945">
                  <c:v>-1.7779289999999999E-3</c:v>
                </c:pt>
                <c:pt idx="44946">
                  <c:v>-2.5555719999999999E-3</c:v>
                </c:pt>
                <c:pt idx="44947">
                  <c:v>5.1773300000000004E-4</c:v>
                </c:pt>
                <c:pt idx="44948">
                  <c:v>-1.5950900000000001E-4</c:v>
                </c:pt>
                <c:pt idx="44949">
                  <c:v>-1.8448169999999999E-3</c:v>
                </c:pt>
                <c:pt idx="44950">
                  <c:v>-1.1238999999999999E-3</c:v>
                </c:pt>
                <c:pt idx="44951">
                  <c:v>-7.2086600000000002E-4</c:v>
                </c:pt>
                <c:pt idx="44952">
                  <c:v>6.7383199999999997E-4</c:v>
                </c:pt>
                <c:pt idx="44953">
                  <c:v>-2.200675E-3</c:v>
                </c:pt>
                <c:pt idx="44954">
                  <c:v>-2.0144E-4</c:v>
                </c:pt>
                <c:pt idx="44955">
                  <c:v>-1.323594E-3</c:v>
                </c:pt>
                <c:pt idx="44956">
                  <c:v>-9.2012500000000004E-4</c:v>
                </c:pt>
                <c:pt idx="44957">
                  <c:v>-1.5486289999999999E-3</c:v>
                </c:pt>
                <c:pt idx="44958">
                  <c:v>-2.42348E-4</c:v>
                </c:pt>
                <c:pt idx="44959">
                  <c:v>2.6494700000000001E-3</c:v>
                </c:pt>
                <c:pt idx="44960">
                  <c:v>3.187961E-3</c:v>
                </c:pt>
                <c:pt idx="44961">
                  <c:v>1.968053E-3</c:v>
                </c:pt>
                <c:pt idx="44962">
                  <c:v>5.8570669999999997E-3</c:v>
                </c:pt>
                <c:pt idx="44963">
                  <c:v>6.7809100000000002E-4</c:v>
                </c:pt>
                <c:pt idx="44964">
                  <c:v>4.4240099999999998E-4</c:v>
                </c:pt>
                <c:pt idx="44965">
                  <c:v>1.300715E-3</c:v>
                </c:pt>
                <c:pt idx="44966">
                  <c:v>1.06902E-3</c:v>
                </c:pt>
                <c:pt idx="44967">
                  <c:v>-3.2810899999999999E-4</c:v>
                </c:pt>
                <c:pt idx="44968">
                  <c:v>8.64987E-4</c:v>
                </c:pt>
                <c:pt idx="44969">
                  <c:v>-2.7777500000000002E-4</c:v>
                </c:pt>
                <c:pt idx="44970">
                  <c:v>3.0119599999999999E-4</c:v>
                </c:pt>
                <c:pt idx="44971">
                  <c:v>3.72369E-4</c:v>
                </c:pt>
                <c:pt idx="44972">
                  <c:v>-2.5826799999999997E-4</c:v>
                </c:pt>
                <c:pt idx="44973">
                  <c:v>1.4343330000000001E-3</c:v>
                </c:pt>
                <c:pt idx="44974">
                  <c:v>-1.0320209999999999E-3</c:v>
                </c:pt>
                <c:pt idx="44975">
                  <c:v>1.8766900000000001E-4</c:v>
                </c:pt>
                <c:pt idx="44976">
                  <c:v>-2.071757E-3</c:v>
                </c:pt>
                <c:pt idx="44977">
                  <c:v>2.8688100000000001E-4</c:v>
                </c:pt>
                <c:pt idx="44978">
                  <c:v>-5.1606199999999997E-4</c:v>
                </c:pt>
                <c:pt idx="44979">
                  <c:v>-1.7775779999999999E-3</c:v>
                </c:pt>
                <c:pt idx="44980">
                  <c:v>1.1998359999999999E-3</c:v>
                </c:pt>
                <c:pt idx="44981">
                  <c:v>2.9611149999999998E-3</c:v>
                </c:pt>
                <c:pt idx="44982">
                  <c:v>-8.4400899999999995E-4</c:v>
                </c:pt>
                <c:pt idx="44983">
                  <c:v>-1.6683749999999999E-3</c:v>
                </c:pt>
                <c:pt idx="44984">
                  <c:v>-5.5783700000000005E-4</c:v>
                </c:pt>
                <c:pt idx="44985">
                  <c:v>-1.212426E-3</c:v>
                </c:pt>
                <c:pt idx="44986">
                  <c:v>-1.794859E-3</c:v>
                </c:pt>
                <c:pt idx="44987">
                  <c:v>9.1096600000000003E-4</c:v>
                </c:pt>
                <c:pt idx="44988">
                  <c:v>-1.2579119999999999E-3</c:v>
                </c:pt>
                <c:pt idx="44989">
                  <c:v>-2.444562E-3</c:v>
                </c:pt>
                <c:pt idx="44990">
                  <c:v>9.00635E-4</c:v>
                </c:pt>
                <c:pt idx="44991">
                  <c:v>2.6446500000000002E-4</c:v>
                </c:pt>
                <c:pt idx="44992">
                  <c:v>2.0028299999999999E-4</c:v>
                </c:pt>
                <c:pt idx="44993">
                  <c:v>1.17428E-3</c:v>
                </c:pt>
                <c:pt idx="44994">
                  <c:v>-2.4233850000000001E-3</c:v>
                </c:pt>
                <c:pt idx="44995">
                  <c:v>-5.1203999999999996E-4</c:v>
                </c:pt>
                <c:pt idx="44996">
                  <c:v>-8.7689300000000001E-4</c:v>
                </c:pt>
                <c:pt idx="44997">
                  <c:v>-5.2924000000000005E-4</c:v>
                </c:pt>
                <c:pt idx="44998">
                  <c:v>-7.0873699999999997E-4</c:v>
                </c:pt>
                <c:pt idx="44999">
                  <c:v>1.882971E-3</c:v>
                </c:pt>
                <c:pt idx="45000">
                  <c:v>-1.4126900000000001E-3</c:v>
                </c:pt>
                <c:pt idx="45001">
                  <c:v>-8.4103800000000001E-4</c:v>
                </c:pt>
                <c:pt idx="45002">
                  <c:v>-3.2874179999999999E-3</c:v>
                </c:pt>
                <c:pt idx="45003">
                  <c:v>6.37676E-4</c:v>
                </c:pt>
                <c:pt idx="45004">
                  <c:v>4.3421099999999999E-4</c:v>
                </c:pt>
                <c:pt idx="45005">
                  <c:v>-3.3597179999999998E-3</c:v>
                </c:pt>
                <c:pt idx="45006">
                  <c:v>1.241425E-3</c:v>
                </c:pt>
                <c:pt idx="45007">
                  <c:v>1.76391E-4</c:v>
                </c:pt>
                <c:pt idx="45008" formatCode="0.00E+00">
                  <c:v>4.9891000000000001E-5</c:v>
                </c:pt>
                <c:pt idx="45009">
                  <c:v>3.2035079999999999E-3</c:v>
                </c:pt>
                <c:pt idx="45010">
                  <c:v>1.4450229999999999E-3</c:v>
                </c:pt>
                <c:pt idx="45011" formatCode="0.00E+00">
                  <c:v>2.2525199999999999E-5</c:v>
                </c:pt>
                <c:pt idx="45012">
                  <c:v>1.289924E-3</c:v>
                </c:pt>
                <c:pt idx="45013">
                  <c:v>2.3185599999999999E-3</c:v>
                </c:pt>
                <c:pt idx="45014">
                  <c:v>-1.661268E-3</c:v>
                </c:pt>
                <c:pt idx="45015">
                  <c:v>4.7375910000000002E-3</c:v>
                </c:pt>
                <c:pt idx="45016">
                  <c:v>-4.7528000000000002E-4</c:v>
                </c:pt>
                <c:pt idx="45017">
                  <c:v>4.1033689999999999E-3</c:v>
                </c:pt>
                <c:pt idx="45018">
                  <c:v>7.8001100000000005E-4</c:v>
                </c:pt>
                <c:pt idx="45019">
                  <c:v>1.670146E-3</c:v>
                </c:pt>
                <c:pt idx="45020">
                  <c:v>3.7298349999999999E-3</c:v>
                </c:pt>
                <c:pt idx="45021">
                  <c:v>1.51322E-3</c:v>
                </c:pt>
                <c:pt idx="45022" formatCode="0.00E+00">
                  <c:v>-6.6034700000000007E-5</c:v>
                </c:pt>
                <c:pt idx="45023">
                  <c:v>1.2041300000000001E-3</c:v>
                </c:pt>
                <c:pt idx="45024">
                  <c:v>-1.8438580000000001E-3</c:v>
                </c:pt>
                <c:pt idx="45025">
                  <c:v>-6.5919299999999998E-4</c:v>
                </c:pt>
                <c:pt idx="45026">
                  <c:v>-2.4432450000000001E-3</c:v>
                </c:pt>
                <c:pt idx="45027">
                  <c:v>-1.739287E-3</c:v>
                </c:pt>
                <c:pt idx="45028">
                  <c:v>-1.915056E-3</c:v>
                </c:pt>
                <c:pt idx="45029">
                  <c:v>-7.6705100000000004E-4</c:v>
                </c:pt>
                <c:pt idx="45030">
                  <c:v>-3.8062700000000003E-4</c:v>
                </c:pt>
                <c:pt idx="45031">
                  <c:v>-1.0711410000000001E-3</c:v>
                </c:pt>
                <c:pt idx="45032">
                  <c:v>-1.2343930000000001E-3</c:v>
                </c:pt>
                <c:pt idx="45033">
                  <c:v>-4.0089560000000002E-3</c:v>
                </c:pt>
                <c:pt idx="45034">
                  <c:v>-9.7588099999999995E-4</c:v>
                </c:pt>
                <c:pt idx="45035">
                  <c:v>-1.8010369999999999E-3</c:v>
                </c:pt>
                <c:pt idx="45036">
                  <c:v>-1.1972980000000001E-3</c:v>
                </c:pt>
                <c:pt idx="45037">
                  <c:v>-1.3858480000000001E-3</c:v>
                </c:pt>
                <c:pt idx="45038">
                  <c:v>-3.0162349999999999E-3</c:v>
                </c:pt>
                <c:pt idx="45039">
                  <c:v>-1.287311E-3</c:v>
                </c:pt>
                <c:pt idx="45040">
                  <c:v>-7.4322699999999995E-4</c:v>
                </c:pt>
                <c:pt idx="45041">
                  <c:v>-2.6596380000000002E-3</c:v>
                </c:pt>
                <c:pt idx="45042">
                  <c:v>-2.7865609999999999E-3</c:v>
                </c:pt>
                <c:pt idx="45043">
                  <c:v>3.0548800000000003E-4</c:v>
                </c:pt>
                <c:pt idx="45044">
                  <c:v>1.300977E-3</c:v>
                </c:pt>
                <c:pt idx="45045">
                  <c:v>1.4397590000000001E-3</c:v>
                </c:pt>
                <c:pt idx="45046">
                  <c:v>-2.0654940000000002E-3</c:v>
                </c:pt>
                <c:pt idx="45047">
                  <c:v>1.064258E-3</c:v>
                </c:pt>
                <c:pt idx="45048">
                  <c:v>2.2983669999999999E-3</c:v>
                </c:pt>
                <c:pt idx="45049">
                  <c:v>4.7595999999999999E-4</c:v>
                </c:pt>
                <c:pt idx="45050">
                  <c:v>-1.241512E-3</c:v>
                </c:pt>
                <c:pt idx="45051">
                  <c:v>-1.2987230000000001E-3</c:v>
                </c:pt>
                <c:pt idx="45052">
                  <c:v>6.6615700000000001E-4</c:v>
                </c:pt>
                <c:pt idx="45053" formatCode="0.00E+00">
                  <c:v>-6.6259400000000005E-5</c:v>
                </c:pt>
                <c:pt idx="45054">
                  <c:v>-3.339285E-3</c:v>
                </c:pt>
                <c:pt idx="45055">
                  <c:v>-7.1717299999999999E-4</c:v>
                </c:pt>
                <c:pt idx="45056">
                  <c:v>1.5505079999999999E-3</c:v>
                </c:pt>
                <c:pt idx="45057" formatCode="0.00E+00">
                  <c:v>-1.5353799999999999E-5</c:v>
                </c:pt>
                <c:pt idx="45058">
                  <c:v>-9.1363800000000004E-4</c:v>
                </c:pt>
                <c:pt idx="45059">
                  <c:v>-2.8338199999999999E-4</c:v>
                </c:pt>
                <c:pt idx="45060">
                  <c:v>4.2608400000000002E-4</c:v>
                </c:pt>
                <c:pt idx="45061">
                  <c:v>-3.3823849999999999E-3</c:v>
                </c:pt>
                <c:pt idx="45062" formatCode="0.00E+00">
                  <c:v>2.0069799999999999E-5</c:v>
                </c:pt>
                <c:pt idx="45063">
                  <c:v>5.0545400000000002E-4</c:v>
                </c:pt>
                <c:pt idx="45064">
                  <c:v>-2.021087E-3</c:v>
                </c:pt>
                <c:pt idx="45065">
                  <c:v>-2.6349540000000001E-3</c:v>
                </c:pt>
                <c:pt idx="45066">
                  <c:v>-5.7366800000000005E-4</c:v>
                </c:pt>
                <c:pt idx="45067">
                  <c:v>3.0239999999999998E-4</c:v>
                </c:pt>
                <c:pt idx="45068">
                  <c:v>2.815892E-3</c:v>
                </c:pt>
                <c:pt idx="45069">
                  <c:v>-8.7392399999999999E-4</c:v>
                </c:pt>
                <c:pt idx="45070">
                  <c:v>-8.6886400000000001E-4</c:v>
                </c:pt>
                <c:pt idx="45071">
                  <c:v>-1.3779899999999999E-3</c:v>
                </c:pt>
                <c:pt idx="45072">
                  <c:v>-4.4898940000000004E-3</c:v>
                </c:pt>
                <c:pt idx="45073">
                  <c:v>8.8273900000000001E-4</c:v>
                </c:pt>
                <c:pt idx="45074">
                  <c:v>-9.04243E-4</c:v>
                </c:pt>
                <c:pt idx="45075">
                  <c:v>-1.092221E-3</c:v>
                </c:pt>
                <c:pt idx="45076" formatCode="0.00E+00">
                  <c:v>-9.5133699999999993E-5</c:v>
                </c:pt>
                <c:pt idx="45077">
                  <c:v>-3.9313999999999999E-4</c:v>
                </c:pt>
                <c:pt idx="45078">
                  <c:v>9.3071799999999998E-4</c:v>
                </c:pt>
                <c:pt idx="45079">
                  <c:v>-4.6871599999999999E-4</c:v>
                </c:pt>
                <c:pt idx="45080">
                  <c:v>-6.2744000000000005E-4</c:v>
                </c:pt>
                <c:pt idx="45081">
                  <c:v>-1.0820560000000001E-3</c:v>
                </c:pt>
                <c:pt idx="45082">
                  <c:v>-1.4032339999999999E-3</c:v>
                </c:pt>
                <c:pt idx="45083">
                  <c:v>2.11814E-4</c:v>
                </c:pt>
                <c:pt idx="45084">
                  <c:v>-1.2657079999999999E-3</c:v>
                </c:pt>
                <c:pt idx="45085">
                  <c:v>-2.2289219999999999E-3</c:v>
                </c:pt>
                <c:pt idx="45086">
                  <c:v>-1.226242E-3</c:v>
                </c:pt>
                <c:pt idx="45087">
                  <c:v>-1.7308880000000001E-3</c:v>
                </c:pt>
                <c:pt idx="45088">
                  <c:v>-4.76539E-4</c:v>
                </c:pt>
                <c:pt idx="45089">
                  <c:v>1.7033809999999999E-3</c:v>
                </c:pt>
                <c:pt idx="45090">
                  <c:v>-1.320639E-3</c:v>
                </c:pt>
                <c:pt idx="45091">
                  <c:v>-1.382339E-3</c:v>
                </c:pt>
                <c:pt idx="45092">
                  <c:v>-1.023878E-3</c:v>
                </c:pt>
                <c:pt idx="45093">
                  <c:v>-5.3541799999999996E-4</c:v>
                </c:pt>
                <c:pt idx="45094">
                  <c:v>-1.3809720000000001E-3</c:v>
                </c:pt>
                <c:pt idx="45095">
                  <c:v>-1.1652559999999999E-3</c:v>
                </c:pt>
                <c:pt idx="45096">
                  <c:v>1.06674E-3</c:v>
                </c:pt>
                <c:pt idx="45097">
                  <c:v>-1.418414E-3</c:v>
                </c:pt>
                <c:pt idx="45098">
                  <c:v>-3.6695830000000001E-3</c:v>
                </c:pt>
              </c:numCache>
            </c:numRef>
          </c:yVal>
          <c:smooth val="0"/>
          <c:extLst>
            <c:ext xmlns:c16="http://schemas.microsoft.com/office/drawing/2014/chart" uri="{C3380CC4-5D6E-409C-BE32-E72D297353CC}">
              <c16:uniqueId val="{00000000-EEAA-4F23-9C74-5E8690D89D40}"/>
            </c:ext>
          </c:extLst>
        </c:ser>
        <c:dLbls>
          <c:showLegendKey val="0"/>
          <c:showVal val="0"/>
          <c:showCatName val="0"/>
          <c:showSerName val="0"/>
          <c:showPercent val="0"/>
          <c:showBubbleSize val="0"/>
        </c:dLbls>
        <c:axId val="421375576"/>
        <c:axId val="421381152"/>
      </c:scatterChart>
      <c:valAx>
        <c:axId val="421375576"/>
        <c:scaling>
          <c:orientation val="minMax"/>
          <c:max val="425"/>
          <c:min val="0"/>
        </c:scaling>
        <c:delete val="0"/>
        <c:axPos val="b"/>
        <c:majorGridlines>
          <c:spPr>
            <a:ln w="9525" cap="flat" cmpd="sng" algn="ctr">
              <a:solidFill>
                <a:schemeClr val="tx1">
                  <a:lumMod val="15000"/>
                  <a:lumOff val="85000"/>
                </a:schemeClr>
              </a:solidFill>
              <a:round/>
            </a:ln>
            <a:effectLst/>
          </c:spPr>
        </c:majorGridlines>
        <c:minorGridlines>
          <c:spPr>
            <a:ln w="9525" cap="flat" cmpd="sng" algn="ctr">
              <a:solidFill>
                <a:schemeClr val="tx1">
                  <a:lumMod val="5000"/>
                  <a:lumOff val="95000"/>
                </a:schemeClr>
              </a:solidFill>
              <a:round/>
            </a:ln>
            <a:effectLst/>
          </c:spPr>
        </c:minorGridlines>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Time (s)</a:t>
                </a:r>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421381152"/>
        <c:crosses val="autoZero"/>
        <c:crossBetween val="midCat"/>
      </c:valAx>
      <c:valAx>
        <c:axId val="421381152"/>
        <c:scaling>
          <c:orientation val="minMax"/>
        </c:scaling>
        <c:delete val="0"/>
        <c:axPos val="l"/>
        <c:majorGridlines>
          <c:spPr>
            <a:ln w="9525" cap="flat" cmpd="sng" algn="ctr">
              <a:solidFill>
                <a:schemeClr val="tx1">
                  <a:lumMod val="15000"/>
                  <a:lumOff val="85000"/>
                </a:schemeClr>
              </a:solidFill>
              <a:round/>
            </a:ln>
            <a:effectLst/>
          </c:spPr>
        </c:majorGridlines>
        <c:minorGridlines>
          <c:spPr>
            <a:ln w="9525" cap="flat" cmpd="sng" algn="ctr">
              <a:solidFill>
                <a:schemeClr val="tx1">
                  <a:lumMod val="5000"/>
                  <a:lumOff val="95000"/>
                </a:schemeClr>
              </a:solidFill>
              <a:round/>
            </a:ln>
            <a:effectLst/>
          </c:spPr>
        </c:min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Angular Velocity (rad/s)</a:t>
                </a:r>
              </a:p>
            </c:rich>
          </c:tx>
          <c:layout>
            <c:manualLayout>
              <c:xMode val="edge"/>
              <c:yMode val="edge"/>
              <c:x val="6.5332420071883869E-3"/>
              <c:y val="0.20453060884230831"/>
            </c:manualLayout>
          </c:layout>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421375576"/>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rgbClr val="FFFFFF"/>
    </a:solidFill>
    <a:ln>
      <a:noFill/>
    </a:ln>
    <a:effectLst/>
  </c:spPr>
  <c:txPr>
    <a:bodyPr/>
    <a:lstStyle/>
    <a:p>
      <a:pPr>
        <a:defRPr/>
      </a:pPr>
      <a:endParaRPr lang="en-US"/>
    </a:p>
  </c:txPr>
  <c:externalData r:id="rId4">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Sheet1!$B$1</c:f>
              <c:strCache>
                <c:ptCount val="1"/>
                <c:pt idx="0">
                  <c:v>Gyroscope z (rad/s)</c:v>
                </c:pt>
              </c:strCache>
            </c:strRef>
          </c:tx>
          <c:spPr>
            <a:ln w="38100" cap="rnd">
              <a:solidFill>
                <a:schemeClr val="accent1"/>
              </a:solidFill>
              <a:round/>
            </a:ln>
            <a:effectLst/>
          </c:spPr>
          <c:marker>
            <c:symbol val="none"/>
          </c:marker>
          <c:xVal>
            <c:numRef>
              <c:f>Sheet1!$A$2:$A$45100</c:f>
              <c:numCache>
                <c:formatCode>General</c:formatCode>
                <c:ptCount val="45099"/>
                <c:pt idx="0">
                  <c:v>0</c:v>
                </c:pt>
                <c:pt idx="1">
                  <c:v>9.9319999999999999E-3</c:v>
                </c:pt>
                <c:pt idx="2">
                  <c:v>1.9862999999999999E-2</c:v>
                </c:pt>
                <c:pt idx="3">
                  <c:v>2.9794000000000001E-2</c:v>
                </c:pt>
                <c:pt idx="4">
                  <c:v>3.9725999999999997E-2</c:v>
                </c:pt>
                <c:pt idx="5">
                  <c:v>4.9657E-2</c:v>
                </c:pt>
                <c:pt idx="6">
                  <c:v>5.9589000000000003E-2</c:v>
                </c:pt>
                <c:pt idx="7">
                  <c:v>6.9519999999999998E-2</c:v>
                </c:pt>
                <c:pt idx="8">
                  <c:v>7.9451999999999995E-2</c:v>
                </c:pt>
                <c:pt idx="9">
                  <c:v>8.9383000000000004E-2</c:v>
                </c:pt>
                <c:pt idx="10">
                  <c:v>9.9314E-2</c:v>
                </c:pt>
                <c:pt idx="11">
                  <c:v>0.109246</c:v>
                </c:pt>
                <c:pt idx="12">
                  <c:v>0.11917700000000001</c:v>
                </c:pt>
                <c:pt idx="13">
                  <c:v>0.129109</c:v>
                </c:pt>
                <c:pt idx="14">
                  <c:v>0.13904</c:v>
                </c:pt>
                <c:pt idx="15">
                  <c:v>0.14897199999999999</c:v>
                </c:pt>
                <c:pt idx="16">
                  <c:v>0.15890299999999999</c:v>
                </c:pt>
                <c:pt idx="17">
                  <c:v>0.16883500000000001</c:v>
                </c:pt>
                <c:pt idx="18">
                  <c:v>0.17876600000000001</c:v>
                </c:pt>
                <c:pt idx="19">
                  <c:v>0.188697</c:v>
                </c:pt>
                <c:pt idx="20">
                  <c:v>0.198629</c:v>
                </c:pt>
                <c:pt idx="21">
                  <c:v>0.20856</c:v>
                </c:pt>
                <c:pt idx="22">
                  <c:v>0.21849199999999999</c:v>
                </c:pt>
                <c:pt idx="23">
                  <c:v>0.22842299999999999</c:v>
                </c:pt>
                <c:pt idx="24">
                  <c:v>0.23835500000000001</c:v>
                </c:pt>
                <c:pt idx="25">
                  <c:v>0.24828600000000001</c:v>
                </c:pt>
                <c:pt idx="26">
                  <c:v>0.25821699999999997</c:v>
                </c:pt>
                <c:pt idx="27">
                  <c:v>0.26814900000000003</c:v>
                </c:pt>
                <c:pt idx="28">
                  <c:v>0.27807999999999999</c:v>
                </c:pt>
                <c:pt idx="29">
                  <c:v>0.28801199999999999</c:v>
                </c:pt>
                <c:pt idx="30">
                  <c:v>0.29794300000000001</c:v>
                </c:pt>
                <c:pt idx="31">
                  <c:v>0.30787500000000001</c:v>
                </c:pt>
                <c:pt idx="32">
                  <c:v>0.31780599999999998</c:v>
                </c:pt>
                <c:pt idx="33">
                  <c:v>0.327737</c:v>
                </c:pt>
                <c:pt idx="34">
                  <c:v>0.337669</c:v>
                </c:pt>
                <c:pt idx="35">
                  <c:v>0.34760000000000002</c:v>
                </c:pt>
                <c:pt idx="36">
                  <c:v>0.35753200000000002</c:v>
                </c:pt>
                <c:pt idx="37">
                  <c:v>0.36746299999999998</c:v>
                </c:pt>
                <c:pt idx="38">
                  <c:v>0.37739499999999998</c:v>
                </c:pt>
                <c:pt idx="39">
                  <c:v>0.387326</c:v>
                </c:pt>
                <c:pt idx="40">
                  <c:v>0.397258</c:v>
                </c:pt>
                <c:pt idx="41">
                  <c:v>0.40718900000000002</c:v>
                </c:pt>
                <c:pt idx="42">
                  <c:v>0.41711999999999999</c:v>
                </c:pt>
                <c:pt idx="43">
                  <c:v>0.42705199999999999</c:v>
                </c:pt>
                <c:pt idx="44">
                  <c:v>0.43698300000000001</c:v>
                </c:pt>
                <c:pt idx="45">
                  <c:v>0.44691500000000001</c:v>
                </c:pt>
                <c:pt idx="46">
                  <c:v>0.45684599999999997</c:v>
                </c:pt>
                <c:pt idx="47">
                  <c:v>0.46677787500000001</c:v>
                </c:pt>
                <c:pt idx="48">
                  <c:v>0.47670887499999998</c:v>
                </c:pt>
                <c:pt idx="49">
                  <c:v>0.486639875</c:v>
                </c:pt>
                <c:pt idx="50">
                  <c:v>0.496571875</c:v>
                </c:pt>
                <c:pt idx="51">
                  <c:v>0.50650287500000002</c:v>
                </c:pt>
                <c:pt idx="52">
                  <c:v>0.51643487499999996</c:v>
                </c:pt>
                <c:pt idx="53">
                  <c:v>0.52636587499999998</c:v>
                </c:pt>
                <c:pt idx="54">
                  <c:v>0.53629787500000003</c:v>
                </c:pt>
                <c:pt idx="55">
                  <c:v>0.54622887499999995</c:v>
                </c:pt>
                <c:pt idx="56">
                  <c:v>0.556160875</c:v>
                </c:pt>
                <c:pt idx="57">
                  <c:v>0.56609187500000002</c:v>
                </c:pt>
                <c:pt idx="58">
                  <c:v>0.57602287500000005</c:v>
                </c:pt>
                <c:pt idx="59">
                  <c:v>0.58595487499999999</c:v>
                </c:pt>
                <c:pt idx="60">
                  <c:v>0.59588587500000001</c:v>
                </c:pt>
                <c:pt idx="61">
                  <c:v>0.60581787499999995</c:v>
                </c:pt>
                <c:pt idx="62">
                  <c:v>0.61574887499999997</c:v>
                </c:pt>
                <c:pt idx="63">
                  <c:v>0.62568087500000003</c:v>
                </c:pt>
                <c:pt idx="64">
                  <c:v>0.63561187500000005</c:v>
                </c:pt>
                <c:pt idx="65">
                  <c:v>0.64554287499999996</c:v>
                </c:pt>
                <c:pt idx="66">
                  <c:v>0.65547487500000001</c:v>
                </c:pt>
                <c:pt idx="67">
                  <c:v>0.66540587500000004</c:v>
                </c:pt>
                <c:pt idx="68">
                  <c:v>0.67533787499999998</c:v>
                </c:pt>
                <c:pt idx="69">
                  <c:v>0.685268875</c:v>
                </c:pt>
                <c:pt idx="70">
                  <c:v>0.69520087500000005</c:v>
                </c:pt>
                <c:pt idx="71">
                  <c:v>0.70513187499999996</c:v>
                </c:pt>
                <c:pt idx="72">
                  <c:v>0.71506387500000002</c:v>
                </c:pt>
                <c:pt idx="73">
                  <c:v>0.72499487500000004</c:v>
                </c:pt>
                <c:pt idx="74">
                  <c:v>0.73492587499999995</c:v>
                </c:pt>
                <c:pt idx="75">
                  <c:v>0.744857875</c:v>
                </c:pt>
                <c:pt idx="76">
                  <c:v>0.75478887500000003</c:v>
                </c:pt>
                <c:pt idx="77">
                  <c:v>0.76472087499999997</c:v>
                </c:pt>
                <c:pt idx="78">
                  <c:v>0.77465187499999999</c:v>
                </c:pt>
                <c:pt idx="79">
                  <c:v>0.78458387500000004</c:v>
                </c:pt>
                <c:pt idx="80">
                  <c:v>0.79451487499999995</c:v>
                </c:pt>
                <c:pt idx="81">
                  <c:v>0.80444587499999998</c:v>
                </c:pt>
                <c:pt idx="82">
                  <c:v>0.81437787500000003</c:v>
                </c:pt>
                <c:pt idx="83">
                  <c:v>0.82430887500000005</c:v>
                </c:pt>
                <c:pt idx="84">
                  <c:v>0.83424087499999999</c:v>
                </c:pt>
                <c:pt idx="85">
                  <c:v>0.84417187500000002</c:v>
                </c:pt>
                <c:pt idx="86">
                  <c:v>0.85410387499999996</c:v>
                </c:pt>
                <c:pt idx="87">
                  <c:v>0.86403487499999998</c:v>
                </c:pt>
                <c:pt idx="88">
                  <c:v>0.87396687500000003</c:v>
                </c:pt>
                <c:pt idx="89">
                  <c:v>0.88389787500000006</c:v>
                </c:pt>
                <c:pt idx="90">
                  <c:v>0.89382887499999997</c:v>
                </c:pt>
                <c:pt idx="91">
                  <c:v>0.90376087500000002</c:v>
                </c:pt>
                <c:pt idx="92">
                  <c:v>0.91369187500000004</c:v>
                </c:pt>
                <c:pt idx="93">
                  <c:v>0.92362387499999998</c:v>
                </c:pt>
                <c:pt idx="94">
                  <c:v>0.93355487500000001</c:v>
                </c:pt>
                <c:pt idx="95">
                  <c:v>0.94348687499999995</c:v>
                </c:pt>
                <c:pt idx="96">
                  <c:v>0.95341787499999997</c:v>
                </c:pt>
                <c:pt idx="97">
                  <c:v>0.96334987500000002</c:v>
                </c:pt>
                <c:pt idx="98">
                  <c:v>0.97328087500000005</c:v>
                </c:pt>
                <c:pt idx="99">
                  <c:v>0.98321187499999996</c:v>
                </c:pt>
                <c:pt idx="100">
                  <c:v>0.99314387500000001</c:v>
                </c:pt>
                <c:pt idx="101">
                  <c:v>1.003074875</c:v>
                </c:pt>
                <c:pt idx="102">
                  <c:v>1.0130068750000001</c:v>
                </c:pt>
                <c:pt idx="103">
                  <c:v>1.022937875</c:v>
                </c:pt>
                <c:pt idx="104">
                  <c:v>1.032869875</c:v>
                </c:pt>
                <c:pt idx="105">
                  <c:v>1.042800875</c:v>
                </c:pt>
                <c:pt idx="106">
                  <c:v>1.052732875</c:v>
                </c:pt>
                <c:pt idx="107">
                  <c:v>1.0626638749999999</c:v>
                </c:pt>
                <c:pt idx="108">
                  <c:v>1.0725948750000001</c:v>
                </c:pt>
                <c:pt idx="109">
                  <c:v>1.0825268750000001</c:v>
                </c:pt>
                <c:pt idx="110">
                  <c:v>1.092457875</c:v>
                </c:pt>
                <c:pt idx="111">
                  <c:v>1.1023898750000001</c:v>
                </c:pt>
                <c:pt idx="112">
                  <c:v>1.112320875</c:v>
                </c:pt>
                <c:pt idx="113">
                  <c:v>1.122252875</c:v>
                </c:pt>
                <c:pt idx="114">
                  <c:v>1.132183875</c:v>
                </c:pt>
                <c:pt idx="115">
                  <c:v>1.142115875</c:v>
                </c:pt>
                <c:pt idx="116">
                  <c:v>1.1520468749999999</c:v>
                </c:pt>
                <c:pt idx="117">
                  <c:v>1.161977875</c:v>
                </c:pt>
                <c:pt idx="118">
                  <c:v>1.1719098750000001</c:v>
                </c:pt>
                <c:pt idx="119">
                  <c:v>1.181840875</c:v>
                </c:pt>
                <c:pt idx="120">
                  <c:v>1.1917728750000001</c:v>
                </c:pt>
                <c:pt idx="121">
                  <c:v>1.201703875</c:v>
                </c:pt>
                <c:pt idx="122">
                  <c:v>1.211635875</c:v>
                </c:pt>
                <c:pt idx="123">
                  <c:v>1.2215668749999999</c:v>
                </c:pt>
                <c:pt idx="124">
                  <c:v>1.231498875</c:v>
                </c:pt>
                <c:pt idx="125">
                  <c:v>1.2414298749999999</c:v>
                </c:pt>
                <c:pt idx="126">
                  <c:v>1.251360875</c:v>
                </c:pt>
                <c:pt idx="127">
                  <c:v>1.2612928750000001</c:v>
                </c:pt>
                <c:pt idx="128">
                  <c:v>1.271223875</c:v>
                </c:pt>
                <c:pt idx="129">
                  <c:v>1.2811558750000001</c:v>
                </c:pt>
                <c:pt idx="130">
                  <c:v>1.291086875</c:v>
                </c:pt>
                <c:pt idx="131">
                  <c:v>1.301018875</c:v>
                </c:pt>
                <c:pt idx="132">
                  <c:v>1.3109498749999999</c:v>
                </c:pt>
                <c:pt idx="133">
                  <c:v>1.320881875</c:v>
                </c:pt>
                <c:pt idx="134">
                  <c:v>1.3308128749999999</c:v>
                </c:pt>
                <c:pt idx="135">
                  <c:v>1.3407448749999999</c:v>
                </c:pt>
                <c:pt idx="136">
                  <c:v>1.3506758750000001</c:v>
                </c:pt>
                <c:pt idx="137">
                  <c:v>1.360606875</c:v>
                </c:pt>
                <c:pt idx="138">
                  <c:v>1.370538875</c:v>
                </c:pt>
                <c:pt idx="139">
                  <c:v>1.380469875</c:v>
                </c:pt>
                <c:pt idx="140">
                  <c:v>1.390401875</c:v>
                </c:pt>
                <c:pt idx="141">
                  <c:v>1.4003328749999999</c:v>
                </c:pt>
                <c:pt idx="142">
                  <c:v>1.410264875</c:v>
                </c:pt>
                <c:pt idx="143">
                  <c:v>1.4201958750000001</c:v>
                </c:pt>
                <c:pt idx="144">
                  <c:v>1.4301278749999999</c:v>
                </c:pt>
                <c:pt idx="145">
                  <c:v>1.4400588750000001</c:v>
                </c:pt>
                <c:pt idx="146">
                  <c:v>1.449989875</c:v>
                </c:pt>
                <c:pt idx="147">
                  <c:v>1.4599217499999999</c:v>
                </c:pt>
                <c:pt idx="148">
                  <c:v>1.46985275</c:v>
                </c:pt>
                <c:pt idx="149">
                  <c:v>1.4797847500000001</c:v>
                </c:pt>
                <c:pt idx="150">
                  <c:v>1.48971575</c:v>
                </c:pt>
                <c:pt idx="151">
                  <c:v>1.4996477500000001</c:v>
                </c:pt>
                <c:pt idx="152">
                  <c:v>1.50957875</c:v>
                </c:pt>
                <c:pt idx="153">
                  <c:v>1.51951075</c:v>
                </c:pt>
                <c:pt idx="154">
                  <c:v>1.5294417499999999</c:v>
                </c:pt>
                <c:pt idx="155">
                  <c:v>1.5393727500000001</c:v>
                </c:pt>
                <c:pt idx="156">
                  <c:v>1.5493047499999999</c:v>
                </c:pt>
                <c:pt idx="157">
                  <c:v>1.55923575</c:v>
                </c:pt>
                <c:pt idx="158">
                  <c:v>1.5691677500000001</c:v>
                </c:pt>
                <c:pt idx="159">
                  <c:v>1.57909875</c:v>
                </c:pt>
                <c:pt idx="160">
                  <c:v>1.58903075</c:v>
                </c:pt>
                <c:pt idx="161">
                  <c:v>1.59896175</c:v>
                </c:pt>
                <c:pt idx="162">
                  <c:v>1.60889375</c:v>
                </c:pt>
                <c:pt idx="163">
                  <c:v>1.6188247499999999</c:v>
                </c:pt>
                <c:pt idx="164">
                  <c:v>1.62875675</c:v>
                </c:pt>
                <c:pt idx="165">
                  <c:v>1.6386877500000001</c:v>
                </c:pt>
                <c:pt idx="166">
                  <c:v>1.64861875</c:v>
                </c:pt>
                <c:pt idx="167">
                  <c:v>1.6585507500000001</c:v>
                </c:pt>
                <c:pt idx="168">
                  <c:v>1.66848175</c:v>
                </c:pt>
                <c:pt idx="169">
                  <c:v>1.67841375</c:v>
                </c:pt>
                <c:pt idx="170">
                  <c:v>1.6883447499999999</c:v>
                </c:pt>
                <c:pt idx="171">
                  <c:v>1.69827675</c:v>
                </c:pt>
                <c:pt idx="172">
                  <c:v>1.7082077499999999</c:v>
                </c:pt>
                <c:pt idx="173">
                  <c:v>1.71813975</c:v>
                </c:pt>
                <c:pt idx="174">
                  <c:v>1.7280707500000001</c:v>
                </c:pt>
                <c:pt idx="175">
                  <c:v>1.73800175</c:v>
                </c:pt>
                <c:pt idx="176">
                  <c:v>1.7479337500000001</c:v>
                </c:pt>
                <c:pt idx="177">
                  <c:v>1.75786475</c:v>
                </c:pt>
                <c:pt idx="178">
                  <c:v>1.76779675</c:v>
                </c:pt>
                <c:pt idx="179">
                  <c:v>1.7777277499999999</c:v>
                </c:pt>
                <c:pt idx="180">
                  <c:v>1.78765975</c:v>
                </c:pt>
                <c:pt idx="181">
                  <c:v>1.7975907499999999</c:v>
                </c:pt>
                <c:pt idx="182">
                  <c:v>1.80752275</c:v>
                </c:pt>
                <c:pt idx="183">
                  <c:v>1.8174537500000001</c:v>
                </c:pt>
                <c:pt idx="184">
                  <c:v>1.8273857499999999</c:v>
                </c:pt>
                <c:pt idx="185">
                  <c:v>1.8373167500000001</c:v>
                </c:pt>
                <c:pt idx="186">
                  <c:v>1.84724775</c:v>
                </c:pt>
                <c:pt idx="187">
                  <c:v>1.85717975</c:v>
                </c:pt>
                <c:pt idx="188">
                  <c:v>1.8671107499999999</c:v>
                </c:pt>
                <c:pt idx="189">
                  <c:v>1.87704275</c:v>
                </c:pt>
                <c:pt idx="190">
                  <c:v>1.8869737499999999</c:v>
                </c:pt>
                <c:pt idx="191">
                  <c:v>1.8969057499999999</c:v>
                </c:pt>
                <c:pt idx="192">
                  <c:v>1.9068367500000001</c:v>
                </c:pt>
                <c:pt idx="193">
                  <c:v>1.9167687499999999</c:v>
                </c:pt>
                <c:pt idx="194">
                  <c:v>1.92669975</c:v>
                </c:pt>
                <c:pt idx="195">
                  <c:v>1.9366317500000001</c:v>
                </c:pt>
                <c:pt idx="196">
                  <c:v>1.94656275</c:v>
                </c:pt>
                <c:pt idx="197">
                  <c:v>1.9564937499999999</c:v>
                </c:pt>
                <c:pt idx="198">
                  <c:v>1.96642575</c:v>
                </c:pt>
                <c:pt idx="199">
                  <c:v>1.9763567500000001</c:v>
                </c:pt>
                <c:pt idx="200">
                  <c:v>1.9862887499999999</c:v>
                </c:pt>
                <c:pt idx="201">
                  <c:v>1.9962197500000001</c:v>
                </c:pt>
                <c:pt idx="202">
                  <c:v>2.0061517499999999</c:v>
                </c:pt>
                <c:pt idx="203">
                  <c:v>2.0160827499999998</c:v>
                </c:pt>
                <c:pt idx="204">
                  <c:v>2.0260147499999999</c:v>
                </c:pt>
                <c:pt idx="205">
                  <c:v>2.0359457500000002</c:v>
                </c:pt>
                <c:pt idx="206">
                  <c:v>2.0458777499999998</c:v>
                </c:pt>
                <c:pt idx="207">
                  <c:v>2.0558087500000002</c:v>
                </c:pt>
                <c:pt idx="208">
                  <c:v>2.0657397500000001</c:v>
                </c:pt>
                <c:pt idx="209">
                  <c:v>2.0756717500000001</c:v>
                </c:pt>
                <c:pt idx="210">
                  <c:v>2.0856027500000001</c:v>
                </c:pt>
                <c:pt idx="211">
                  <c:v>2.0955347500000001</c:v>
                </c:pt>
                <c:pt idx="212">
                  <c:v>2.10546575</c:v>
                </c:pt>
                <c:pt idx="213">
                  <c:v>2.1153977500000001</c:v>
                </c:pt>
                <c:pt idx="214">
                  <c:v>2.12532875</c:v>
                </c:pt>
                <c:pt idx="215">
                  <c:v>2.13526075</c:v>
                </c:pt>
                <c:pt idx="216">
                  <c:v>2.14519175</c:v>
                </c:pt>
                <c:pt idx="217">
                  <c:v>2.15512375</c:v>
                </c:pt>
                <c:pt idx="218">
                  <c:v>2.1650547499999999</c:v>
                </c:pt>
                <c:pt idx="219">
                  <c:v>2.1749857499999998</c:v>
                </c:pt>
                <c:pt idx="220">
                  <c:v>2.1849177499999999</c:v>
                </c:pt>
                <c:pt idx="221">
                  <c:v>2.1948487499999998</c:v>
                </c:pt>
                <c:pt idx="222">
                  <c:v>2.2047807499999998</c:v>
                </c:pt>
                <c:pt idx="223">
                  <c:v>2.2147117500000002</c:v>
                </c:pt>
                <c:pt idx="224">
                  <c:v>2.2246437499999998</c:v>
                </c:pt>
                <c:pt idx="225">
                  <c:v>2.2345747500000002</c:v>
                </c:pt>
                <c:pt idx="226">
                  <c:v>2.2445067500000002</c:v>
                </c:pt>
                <c:pt idx="227">
                  <c:v>2.2544377500000001</c:v>
                </c:pt>
                <c:pt idx="228">
                  <c:v>2.2643697500000002</c:v>
                </c:pt>
                <c:pt idx="229">
                  <c:v>2.2743007500000001</c:v>
                </c:pt>
                <c:pt idx="230">
                  <c:v>2.2842327500000001</c:v>
                </c:pt>
                <c:pt idx="231">
                  <c:v>2.2941637500000001</c:v>
                </c:pt>
                <c:pt idx="232">
                  <c:v>2.30409475</c:v>
                </c:pt>
                <c:pt idx="233">
                  <c:v>2.31402675</c:v>
                </c:pt>
                <c:pt idx="234">
                  <c:v>2.3239577499999999</c:v>
                </c:pt>
                <c:pt idx="235">
                  <c:v>2.33388975</c:v>
                </c:pt>
                <c:pt idx="236">
                  <c:v>2.3438207499999999</c:v>
                </c:pt>
                <c:pt idx="237">
                  <c:v>2.3537527499999999</c:v>
                </c:pt>
                <c:pt idx="238">
                  <c:v>2.3636837499999999</c:v>
                </c:pt>
                <c:pt idx="239">
                  <c:v>2.3736157499999999</c:v>
                </c:pt>
                <c:pt idx="240">
                  <c:v>2.3835467499999998</c:v>
                </c:pt>
                <c:pt idx="241">
                  <c:v>2.3934787499999999</c:v>
                </c:pt>
                <c:pt idx="242">
                  <c:v>2.4034097499999998</c:v>
                </c:pt>
                <c:pt idx="243">
                  <c:v>2.4133407500000001</c:v>
                </c:pt>
                <c:pt idx="244">
                  <c:v>2.4232727500000002</c:v>
                </c:pt>
                <c:pt idx="245">
                  <c:v>2.4332037500000001</c:v>
                </c:pt>
                <c:pt idx="246">
                  <c:v>2.4431357500000002</c:v>
                </c:pt>
                <c:pt idx="247">
                  <c:v>2.4530667500000001</c:v>
                </c:pt>
                <c:pt idx="248">
                  <c:v>2.4629993749999999</c:v>
                </c:pt>
                <c:pt idx="249">
                  <c:v>2.4729303749999998</c:v>
                </c:pt>
                <c:pt idx="250">
                  <c:v>2.4828623749999998</c:v>
                </c:pt>
                <c:pt idx="251">
                  <c:v>2.4927933750000002</c:v>
                </c:pt>
                <c:pt idx="252">
                  <c:v>2.5027253749999998</c:v>
                </c:pt>
                <c:pt idx="253">
                  <c:v>2.5126563750000002</c:v>
                </c:pt>
                <c:pt idx="254">
                  <c:v>2.5225883750000002</c:v>
                </c:pt>
                <c:pt idx="255">
                  <c:v>2.5325193750000001</c:v>
                </c:pt>
                <c:pt idx="256">
                  <c:v>2.5424513750000002</c:v>
                </c:pt>
                <c:pt idx="257">
                  <c:v>2.5523823750000001</c:v>
                </c:pt>
                <c:pt idx="258">
                  <c:v>2.5623143750000001</c:v>
                </c:pt>
                <c:pt idx="259">
                  <c:v>2.5722453750000001</c:v>
                </c:pt>
                <c:pt idx="260">
                  <c:v>2.582176375</c:v>
                </c:pt>
                <c:pt idx="261">
                  <c:v>2.592108375</c:v>
                </c:pt>
                <c:pt idx="262">
                  <c:v>2.6020393749999999</c:v>
                </c:pt>
                <c:pt idx="263">
                  <c:v>2.611971375</c:v>
                </c:pt>
                <c:pt idx="264">
                  <c:v>2.6219023749999999</c:v>
                </c:pt>
                <c:pt idx="265">
                  <c:v>2.6318343749999999</c:v>
                </c:pt>
                <c:pt idx="266">
                  <c:v>2.6417653749999999</c:v>
                </c:pt>
                <c:pt idx="267">
                  <c:v>2.6516973749999999</c:v>
                </c:pt>
                <c:pt idx="268">
                  <c:v>2.6616283749999998</c:v>
                </c:pt>
                <c:pt idx="269">
                  <c:v>2.6715603749999999</c:v>
                </c:pt>
                <c:pt idx="270">
                  <c:v>2.6814913749999998</c:v>
                </c:pt>
                <c:pt idx="271">
                  <c:v>2.6914233749999998</c:v>
                </c:pt>
                <c:pt idx="272">
                  <c:v>2.7013543750000002</c:v>
                </c:pt>
                <c:pt idx="273">
                  <c:v>2.7112853750000001</c:v>
                </c:pt>
                <c:pt idx="274">
                  <c:v>2.7212173750000002</c:v>
                </c:pt>
                <c:pt idx="275">
                  <c:v>2.7311483750000001</c:v>
                </c:pt>
                <c:pt idx="276">
                  <c:v>2.7410803750000001</c:v>
                </c:pt>
                <c:pt idx="277">
                  <c:v>2.751011375</c:v>
                </c:pt>
                <c:pt idx="278">
                  <c:v>2.7609433750000001</c:v>
                </c:pt>
                <c:pt idx="279">
                  <c:v>2.770874375</c:v>
                </c:pt>
                <c:pt idx="280">
                  <c:v>2.7808063750000001</c:v>
                </c:pt>
                <c:pt idx="281">
                  <c:v>2.790737375</c:v>
                </c:pt>
                <c:pt idx="282">
                  <c:v>2.800669375</c:v>
                </c:pt>
                <c:pt idx="283">
                  <c:v>2.8106003749999999</c:v>
                </c:pt>
                <c:pt idx="284">
                  <c:v>2.820532375</c:v>
                </c:pt>
                <c:pt idx="285">
                  <c:v>2.8304633749999999</c:v>
                </c:pt>
                <c:pt idx="286">
                  <c:v>2.8403943749999998</c:v>
                </c:pt>
                <c:pt idx="287">
                  <c:v>2.8503263749999999</c:v>
                </c:pt>
                <c:pt idx="288">
                  <c:v>2.8602573750000002</c:v>
                </c:pt>
                <c:pt idx="289">
                  <c:v>2.8701893749999998</c:v>
                </c:pt>
                <c:pt idx="290">
                  <c:v>2.8801203750000002</c:v>
                </c:pt>
                <c:pt idx="291">
                  <c:v>2.8900523749999998</c:v>
                </c:pt>
                <c:pt idx="292">
                  <c:v>2.8999833750000001</c:v>
                </c:pt>
                <c:pt idx="293">
                  <c:v>2.9099153750000002</c:v>
                </c:pt>
                <c:pt idx="294">
                  <c:v>2.9198463750000001</c:v>
                </c:pt>
                <c:pt idx="295">
                  <c:v>2.9297783750000002</c:v>
                </c:pt>
                <c:pt idx="296">
                  <c:v>2.9397093750000001</c:v>
                </c:pt>
                <c:pt idx="297">
                  <c:v>2.9496413750000001</c:v>
                </c:pt>
                <c:pt idx="298">
                  <c:v>2.959572375</c:v>
                </c:pt>
                <c:pt idx="299">
                  <c:v>2.9695043750000001</c:v>
                </c:pt>
                <c:pt idx="300">
                  <c:v>2.979435375</c:v>
                </c:pt>
                <c:pt idx="301">
                  <c:v>2.989367375</c:v>
                </c:pt>
                <c:pt idx="302">
                  <c:v>2.999298375</c:v>
                </c:pt>
                <c:pt idx="303">
                  <c:v>3.0092293749999999</c:v>
                </c:pt>
                <c:pt idx="304">
                  <c:v>3.0191613749999999</c:v>
                </c:pt>
                <c:pt idx="305">
                  <c:v>3.0290923749999998</c:v>
                </c:pt>
                <c:pt idx="306">
                  <c:v>3.0390243749999999</c:v>
                </c:pt>
                <c:pt idx="307">
                  <c:v>3.0489553749999998</c:v>
                </c:pt>
                <c:pt idx="308">
                  <c:v>3.0588873749999999</c:v>
                </c:pt>
                <c:pt idx="309">
                  <c:v>3.0688183750000002</c:v>
                </c:pt>
                <c:pt idx="310">
                  <c:v>3.0787503749999998</c:v>
                </c:pt>
                <c:pt idx="311">
                  <c:v>3.0886813750000002</c:v>
                </c:pt>
                <c:pt idx="312">
                  <c:v>3.0986133749999998</c:v>
                </c:pt>
                <c:pt idx="313">
                  <c:v>3.1085443750000001</c:v>
                </c:pt>
                <c:pt idx="314">
                  <c:v>3.1184763750000002</c:v>
                </c:pt>
                <c:pt idx="315">
                  <c:v>3.1284073750000001</c:v>
                </c:pt>
                <c:pt idx="316">
                  <c:v>3.1383393750000002</c:v>
                </c:pt>
                <c:pt idx="317">
                  <c:v>3.1482703750000001</c:v>
                </c:pt>
                <c:pt idx="318">
                  <c:v>3.1582023750000001</c:v>
                </c:pt>
                <c:pt idx="319">
                  <c:v>3.168133375</c:v>
                </c:pt>
                <c:pt idx="320">
                  <c:v>3.1780653750000001</c:v>
                </c:pt>
                <c:pt idx="321">
                  <c:v>3.187996375</c:v>
                </c:pt>
                <c:pt idx="322">
                  <c:v>3.1979273749999999</c:v>
                </c:pt>
                <c:pt idx="323">
                  <c:v>3.207859375</c:v>
                </c:pt>
                <c:pt idx="324">
                  <c:v>3.2177903749999999</c:v>
                </c:pt>
                <c:pt idx="325">
                  <c:v>3.2277223749999999</c:v>
                </c:pt>
                <c:pt idx="326">
                  <c:v>3.2376533749999998</c:v>
                </c:pt>
                <c:pt idx="327">
                  <c:v>3.2475853749999999</c:v>
                </c:pt>
                <c:pt idx="328">
                  <c:v>3.2575163749999998</c:v>
                </c:pt>
                <c:pt idx="329">
                  <c:v>3.2674483749999998</c:v>
                </c:pt>
                <c:pt idx="330">
                  <c:v>3.2773793750000002</c:v>
                </c:pt>
                <c:pt idx="331">
                  <c:v>3.2873113749999998</c:v>
                </c:pt>
                <c:pt idx="332">
                  <c:v>3.2972423750000002</c:v>
                </c:pt>
                <c:pt idx="333">
                  <c:v>3.3071743750000002</c:v>
                </c:pt>
                <c:pt idx="334">
                  <c:v>3.3171053750000001</c:v>
                </c:pt>
                <c:pt idx="335">
                  <c:v>3.3270373750000002</c:v>
                </c:pt>
                <c:pt idx="336">
                  <c:v>3.3369683750000001</c:v>
                </c:pt>
                <c:pt idx="337">
                  <c:v>3.3469003750000001</c:v>
                </c:pt>
                <c:pt idx="338">
                  <c:v>3.3568313750000001</c:v>
                </c:pt>
                <c:pt idx="339">
                  <c:v>3.3667633750000001</c:v>
                </c:pt>
                <c:pt idx="340">
                  <c:v>3.376694375</c:v>
                </c:pt>
                <c:pt idx="341">
                  <c:v>3.3866253749999999</c:v>
                </c:pt>
                <c:pt idx="342">
                  <c:v>3.396557375</c:v>
                </c:pt>
                <c:pt idx="343">
                  <c:v>3.4064883749999999</c:v>
                </c:pt>
                <c:pt idx="344">
                  <c:v>3.416420375</c:v>
                </c:pt>
                <c:pt idx="345">
                  <c:v>3.4263513749999999</c:v>
                </c:pt>
                <c:pt idx="346">
                  <c:v>3.4362833749999999</c:v>
                </c:pt>
                <c:pt idx="347">
                  <c:v>3.4462143749999998</c:v>
                </c:pt>
                <c:pt idx="348">
                  <c:v>3.4561463749999999</c:v>
                </c:pt>
                <c:pt idx="349">
                  <c:v>3.4660773749999998</c:v>
                </c:pt>
                <c:pt idx="350">
                  <c:v>3.4760093749999998</c:v>
                </c:pt>
                <c:pt idx="351">
                  <c:v>3.4859403750000002</c:v>
                </c:pt>
                <c:pt idx="352">
                  <c:v>3.4958723749999998</c:v>
                </c:pt>
                <c:pt idx="353">
                  <c:v>3.5058033750000002</c:v>
                </c:pt>
                <c:pt idx="354">
                  <c:v>3.5157353750000002</c:v>
                </c:pt>
                <c:pt idx="355">
                  <c:v>3.5256663750000001</c:v>
                </c:pt>
                <c:pt idx="356">
                  <c:v>3.5355983750000002</c:v>
                </c:pt>
                <c:pt idx="357">
                  <c:v>3.5455293750000001</c:v>
                </c:pt>
                <c:pt idx="358">
                  <c:v>3.5554613750000001</c:v>
                </c:pt>
                <c:pt idx="359">
                  <c:v>3.5653923750000001</c:v>
                </c:pt>
                <c:pt idx="360">
                  <c:v>3.5753243750000001</c:v>
                </c:pt>
                <c:pt idx="361">
                  <c:v>3.585255375</c:v>
                </c:pt>
                <c:pt idx="362">
                  <c:v>3.5951873750000001</c:v>
                </c:pt>
                <c:pt idx="363">
                  <c:v>3.605118375</c:v>
                </c:pt>
                <c:pt idx="364">
                  <c:v>3.6150493749999999</c:v>
                </c:pt>
                <c:pt idx="365">
                  <c:v>3.624981375</c:v>
                </c:pt>
                <c:pt idx="366">
                  <c:v>3.6349123749999999</c:v>
                </c:pt>
                <c:pt idx="367">
                  <c:v>3.6448443749999999</c:v>
                </c:pt>
                <c:pt idx="368">
                  <c:v>3.6547753749999998</c:v>
                </c:pt>
                <c:pt idx="369">
                  <c:v>3.6647073749999999</c:v>
                </c:pt>
                <c:pt idx="370">
                  <c:v>3.6746383749999998</c:v>
                </c:pt>
                <c:pt idx="371">
                  <c:v>3.6845703749999998</c:v>
                </c:pt>
                <c:pt idx="372">
                  <c:v>3.6945013750000002</c:v>
                </c:pt>
                <c:pt idx="373">
                  <c:v>3.7044333749999998</c:v>
                </c:pt>
                <c:pt idx="374">
                  <c:v>3.7143643750000002</c:v>
                </c:pt>
                <c:pt idx="375">
                  <c:v>3.7242963750000002</c:v>
                </c:pt>
                <c:pt idx="376">
                  <c:v>3.7342273750000001</c:v>
                </c:pt>
                <c:pt idx="377">
                  <c:v>3.7441593750000002</c:v>
                </c:pt>
                <c:pt idx="378">
                  <c:v>3.7540903750000001</c:v>
                </c:pt>
                <c:pt idx="379">
                  <c:v>3.7640223750000001</c:v>
                </c:pt>
                <c:pt idx="380">
                  <c:v>3.7739533750000001</c:v>
                </c:pt>
                <c:pt idx="381">
                  <c:v>3.7838853750000001</c:v>
                </c:pt>
                <c:pt idx="382">
                  <c:v>3.793816375</c:v>
                </c:pt>
                <c:pt idx="383">
                  <c:v>3.8037483750000001</c:v>
                </c:pt>
                <c:pt idx="384">
                  <c:v>3.813679375</c:v>
                </c:pt>
                <c:pt idx="385">
                  <c:v>3.823611375</c:v>
                </c:pt>
                <c:pt idx="386">
                  <c:v>3.8335423749999999</c:v>
                </c:pt>
                <c:pt idx="387">
                  <c:v>3.843474375</c:v>
                </c:pt>
                <c:pt idx="388">
                  <c:v>3.8534053749999999</c:v>
                </c:pt>
                <c:pt idx="389">
                  <c:v>3.863337375</c:v>
                </c:pt>
                <c:pt idx="390">
                  <c:v>3.8732683749999999</c:v>
                </c:pt>
                <c:pt idx="391">
                  <c:v>3.8831993749999998</c:v>
                </c:pt>
                <c:pt idx="392">
                  <c:v>3.8931313749999998</c:v>
                </c:pt>
                <c:pt idx="393">
                  <c:v>3.9030623750000002</c:v>
                </c:pt>
                <c:pt idx="394">
                  <c:v>3.9129943749999998</c:v>
                </c:pt>
                <c:pt idx="395">
                  <c:v>3.9229253750000002</c:v>
                </c:pt>
                <c:pt idx="396">
                  <c:v>3.9328573750000002</c:v>
                </c:pt>
                <c:pt idx="397">
                  <c:v>3.9427883750000001</c:v>
                </c:pt>
                <c:pt idx="398">
                  <c:v>3.9527203750000002</c:v>
                </c:pt>
                <c:pt idx="399">
                  <c:v>3.9626513750000001</c:v>
                </c:pt>
                <c:pt idx="400">
                  <c:v>3.9725833750000001</c:v>
                </c:pt>
                <c:pt idx="401">
                  <c:v>3.9825143750000001</c:v>
                </c:pt>
                <c:pt idx="402">
                  <c:v>3.9924463750000001</c:v>
                </c:pt>
                <c:pt idx="403">
                  <c:v>4.002377375</c:v>
                </c:pt>
                <c:pt idx="404">
                  <c:v>4.0123093750000001</c:v>
                </c:pt>
                <c:pt idx="405">
                  <c:v>4.022240375</c:v>
                </c:pt>
                <c:pt idx="406">
                  <c:v>4.032172375</c:v>
                </c:pt>
                <c:pt idx="407">
                  <c:v>4.0421033749999999</c:v>
                </c:pt>
                <c:pt idx="408">
                  <c:v>4.052035375</c:v>
                </c:pt>
                <c:pt idx="409">
                  <c:v>4.0619663749999999</c:v>
                </c:pt>
                <c:pt idx="410">
                  <c:v>4.071898375</c:v>
                </c:pt>
                <c:pt idx="411">
                  <c:v>4.0818293749999999</c:v>
                </c:pt>
                <c:pt idx="412">
                  <c:v>4.0917613749999999</c:v>
                </c:pt>
                <c:pt idx="413">
                  <c:v>4.1016923749999998</c:v>
                </c:pt>
                <c:pt idx="414">
                  <c:v>4.1116243749999999</c:v>
                </c:pt>
                <c:pt idx="415">
                  <c:v>4.1215553749999998</c:v>
                </c:pt>
                <c:pt idx="416">
                  <c:v>4.1314873749999999</c:v>
                </c:pt>
                <c:pt idx="417">
                  <c:v>4.1414183749999998</c:v>
                </c:pt>
                <c:pt idx="418">
                  <c:v>4.1513503749999998</c:v>
                </c:pt>
                <c:pt idx="419">
                  <c:v>4.1612813749999997</c:v>
                </c:pt>
                <c:pt idx="420">
                  <c:v>4.1712133749999998</c:v>
                </c:pt>
                <c:pt idx="421">
                  <c:v>4.1811443749999997</c:v>
                </c:pt>
                <c:pt idx="422">
                  <c:v>4.1910763749999997</c:v>
                </c:pt>
                <c:pt idx="423">
                  <c:v>4.2010073749999997</c:v>
                </c:pt>
                <c:pt idx="424">
                  <c:v>4.2109393749999997</c:v>
                </c:pt>
                <c:pt idx="425">
                  <c:v>4.2208703749999996</c:v>
                </c:pt>
                <c:pt idx="426">
                  <c:v>4.2308023749999997</c:v>
                </c:pt>
                <c:pt idx="427">
                  <c:v>4.2407333749999996</c:v>
                </c:pt>
                <c:pt idx="428">
                  <c:v>4.2506643750000004</c:v>
                </c:pt>
                <c:pt idx="429">
                  <c:v>4.2605963750000004</c:v>
                </c:pt>
                <c:pt idx="430">
                  <c:v>4.2705273750000003</c:v>
                </c:pt>
                <c:pt idx="431">
                  <c:v>4.2804593750000004</c:v>
                </c:pt>
                <c:pt idx="432">
                  <c:v>4.2903903750000003</c:v>
                </c:pt>
                <c:pt idx="433">
                  <c:v>4.3003223750000004</c:v>
                </c:pt>
                <c:pt idx="434">
                  <c:v>4.3102533750000003</c:v>
                </c:pt>
                <c:pt idx="435">
                  <c:v>4.3201853750000003</c:v>
                </c:pt>
                <c:pt idx="436">
                  <c:v>4.3301163750000002</c:v>
                </c:pt>
                <c:pt idx="437">
                  <c:v>4.3400483750000003</c:v>
                </c:pt>
                <c:pt idx="438">
                  <c:v>4.3499793750000002</c:v>
                </c:pt>
                <c:pt idx="439">
                  <c:v>4.3599113750000003</c:v>
                </c:pt>
                <c:pt idx="440">
                  <c:v>4.3698423750000002</c:v>
                </c:pt>
                <c:pt idx="441">
                  <c:v>4.3797743750000002</c:v>
                </c:pt>
                <c:pt idx="442">
                  <c:v>4.3897053750000001</c:v>
                </c:pt>
                <c:pt idx="443">
                  <c:v>4.3996373750000002</c:v>
                </c:pt>
                <c:pt idx="444">
                  <c:v>4.4095683750000001</c:v>
                </c:pt>
                <c:pt idx="445">
                  <c:v>4.4195003750000001</c:v>
                </c:pt>
                <c:pt idx="446">
                  <c:v>4.4294313750000001</c:v>
                </c:pt>
                <c:pt idx="447">
                  <c:v>4.4393633750000001</c:v>
                </c:pt>
                <c:pt idx="448">
                  <c:v>4.449294375</c:v>
                </c:pt>
                <c:pt idx="449">
                  <c:v>4.4592263750000001</c:v>
                </c:pt>
                <c:pt idx="450">
                  <c:v>4.4691567919999997</c:v>
                </c:pt>
                <c:pt idx="451">
                  <c:v>4.4790887919999998</c:v>
                </c:pt>
                <c:pt idx="452">
                  <c:v>4.4890197919999997</c:v>
                </c:pt>
                <c:pt idx="453">
                  <c:v>4.4989517919999997</c:v>
                </c:pt>
                <c:pt idx="454">
                  <c:v>4.5088827919999996</c:v>
                </c:pt>
                <c:pt idx="455">
                  <c:v>4.5188147919999997</c:v>
                </c:pt>
                <c:pt idx="456">
                  <c:v>4.5287457919999996</c:v>
                </c:pt>
                <c:pt idx="457">
                  <c:v>4.5386777919999997</c:v>
                </c:pt>
                <c:pt idx="458">
                  <c:v>4.5486087919999996</c:v>
                </c:pt>
                <c:pt idx="459">
                  <c:v>4.5585407919999996</c:v>
                </c:pt>
                <c:pt idx="460">
                  <c:v>4.5684717920000004</c:v>
                </c:pt>
                <c:pt idx="461">
                  <c:v>4.5784037919999996</c:v>
                </c:pt>
                <c:pt idx="462">
                  <c:v>4.5883347920000004</c:v>
                </c:pt>
                <c:pt idx="463">
                  <c:v>4.5982667920000004</c:v>
                </c:pt>
                <c:pt idx="464">
                  <c:v>4.6081977920000003</c:v>
                </c:pt>
                <c:pt idx="465">
                  <c:v>4.6181297920000004</c:v>
                </c:pt>
                <c:pt idx="466">
                  <c:v>4.6280607920000003</c:v>
                </c:pt>
                <c:pt idx="467">
                  <c:v>4.6379927920000004</c:v>
                </c:pt>
                <c:pt idx="468">
                  <c:v>4.6479237920000003</c:v>
                </c:pt>
                <c:pt idx="469">
                  <c:v>4.6578557920000003</c:v>
                </c:pt>
                <c:pt idx="470">
                  <c:v>4.6677867920000002</c:v>
                </c:pt>
                <c:pt idx="471">
                  <c:v>4.6777187920000003</c:v>
                </c:pt>
                <c:pt idx="472">
                  <c:v>4.6876497920000002</c:v>
                </c:pt>
                <c:pt idx="473">
                  <c:v>4.6975817920000003</c:v>
                </c:pt>
                <c:pt idx="474">
                  <c:v>4.7075127920000002</c:v>
                </c:pt>
                <c:pt idx="475">
                  <c:v>4.7174447920000002</c:v>
                </c:pt>
                <c:pt idx="476">
                  <c:v>4.7273757920000001</c:v>
                </c:pt>
                <c:pt idx="477">
                  <c:v>4.7373077920000002</c:v>
                </c:pt>
                <c:pt idx="478">
                  <c:v>4.7472387920000001</c:v>
                </c:pt>
                <c:pt idx="479">
                  <c:v>4.7571707920000001</c:v>
                </c:pt>
                <c:pt idx="480">
                  <c:v>4.7671017920000001</c:v>
                </c:pt>
                <c:pt idx="481">
                  <c:v>4.7770337920000001</c:v>
                </c:pt>
                <c:pt idx="482">
                  <c:v>4.786964792</c:v>
                </c:pt>
                <c:pt idx="483">
                  <c:v>4.7968967920000001</c:v>
                </c:pt>
                <c:pt idx="484">
                  <c:v>4.806827792</c:v>
                </c:pt>
                <c:pt idx="485">
                  <c:v>4.816759792</c:v>
                </c:pt>
                <c:pt idx="486">
                  <c:v>4.826690792</c:v>
                </c:pt>
                <c:pt idx="487">
                  <c:v>4.836622792</c:v>
                </c:pt>
                <c:pt idx="488">
                  <c:v>4.8465537919999999</c:v>
                </c:pt>
                <c:pt idx="489">
                  <c:v>4.856485792</c:v>
                </c:pt>
                <c:pt idx="490">
                  <c:v>4.8664167919999999</c:v>
                </c:pt>
                <c:pt idx="491">
                  <c:v>4.8763487919999999</c:v>
                </c:pt>
                <c:pt idx="492">
                  <c:v>4.8862797919999998</c:v>
                </c:pt>
                <c:pt idx="493">
                  <c:v>4.8962117919999999</c:v>
                </c:pt>
                <c:pt idx="494">
                  <c:v>4.9061427919999998</c:v>
                </c:pt>
                <c:pt idx="495">
                  <c:v>4.9160747919999999</c:v>
                </c:pt>
                <c:pt idx="496">
                  <c:v>4.9260057919999998</c:v>
                </c:pt>
                <c:pt idx="497">
                  <c:v>4.9359377919999998</c:v>
                </c:pt>
                <c:pt idx="498">
                  <c:v>4.9458687919999997</c:v>
                </c:pt>
                <c:pt idx="499">
                  <c:v>4.9558007919999998</c:v>
                </c:pt>
                <c:pt idx="500">
                  <c:v>4.9657317919999997</c:v>
                </c:pt>
                <c:pt idx="501">
                  <c:v>4.9756637919999998</c:v>
                </c:pt>
                <c:pt idx="502">
                  <c:v>4.9855947919999997</c:v>
                </c:pt>
                <c:pt idx="503">
                  <c:v>4.9955267919999997</c:v>
                </c:pt>
                <c:pt idx="504">
                  <c:v>5.0054577919999996</c:v>
                </c:pt>
                <c:pt idx="505">
                  <c:v>5.0153897919999997</c:v>
                </c:pt>
                <c:pt idx="506">
                  <c:v>5.0253207919999996</c:v>
                </c:pt>
                <c:pt idx="507">
                  <c:v>5.0352527919999996</c:v>
                </c:pt>
                <c:pt idx="508">
                  <c:v>5.0451837919999996</c:v>
                </c:pt>
                <c:pt idx="509">
                  <c:v>5.0551157919999996</c:v>
                </c:pt>
                <c:pt idx="510">
                  <c:v>5.0650467920000004</c:v>
                </c:pt>
                <c:pt idx="511">
                  <c:v>5.0749787919999996</c:v>
                </c:pt>
                <c:pt idx="512">
                  <c:v>5.0849097920000004</c:v>
                </c:pt>
                <c:pt idx="513">
                  <c:v>5.0948417920000004</c:v>
                </c:pt>
                <c:pt idx="514">
                  <c:v>5.1047727920000003</c:v>
                </c:pt>
                <c:pt idx="515">
                  <c:v>5.1147047920000004</c:v>
                </c:pt>
                <c:pt idx="516">
                  <c:v>5.1246357920000003</c:v>
                </c:pt>
                <c:pt idx="517">
                  <c:v>5.1345677920000004</c:v>
                </c:pt>
                <c:pt idx="518">
                  <c:v>5.1444987920000003</c:v>
                </c:pt>
                <c:pt idx="519">
                  <c:v>5.1544307920000003</c:v>
                </c:pt>
                <c:pt idx="520">
                  <c:v>5.1643617920000002</c:v>
                </c:pt>
                <c:pt idx="521">
                  <c:v>5.1742937920000003</c:v>
                </c:pt>
                <c:pt idx="522">
                  <c:v>5.1842247920000002</c:v>
                </c:pt>
                <c:pt idx="523">
                  <c:v>5.1941567920000002</c:v>
                </c:pt>
                <c:pt idx="524">
                  <c:v>5.2040877920000002</c:v>
                </c:pt>
                <c:pt idx="525">
                  <c:v>5.2140197920000002</c:v>
                </c:pt>
                <c:pt idx="526">
                  <c:v>5.2239507920000001</c:v>
                </c:pt>
                <c:pt idx="527">
                  <c:v>5.2338827920000002</c:v>
                </c:pt>
                <c:pt idx="528">
                  <c:v>5.2438137920000001</c:v>
                </c:pt>
                <c:pt idx="529">
                  <c:v>5.2537457920000001</c:v>
                </c:pt>
                <c:pt idx="530">
                  <c:v>5.263676792</c:v>
                </c:pt>
                <c:pt idx="531">
                  <c:v>5.2736087920000001</c:v>
                </c:pt>
                <c:pt idx="532">
                  <c:v>5.283539792</c:v>
                </c:pt>
                <c:pt idx="533">
                  <c:v>5.2934717920000001</c:v>
                </c:pt>
                <c:pt idx="534">
                  <c:v>5.303402792</c:v>
                </c:pt>
                <c:pt idx="535">
                  <c:v>5.313334792</c:v>
                </c:pt>
                <c:pt idx="536">
                  <c:v>5.3232657919999999</c:v>
                </c:pt>
                <c:pt idx="537">
                  <c:v>5.333197792</c:v>
                </c:pt>
                <c:pt idx="538">
                  <c:v>5.3431287919999999</c:v>
                </c:pt>
                <c:pt idx="539">
                  <c:v>5.353060792</c:v>
                </c:pt>
                <c:pt idx="540">
                  <c:v>5.3629917919999999</c:v>
                </c:pt>
                <c:pt idx="541">
                  <c:v>5.3729237919999999</c:v>
                </c:pt>
                <c:pt idx="542">
                  <c:v>5.3828547919999998</c:v>
                </c:pt>
                <c:pt idx="543">
                  <c:v>5.3927867919999999</c:v>
                </c:pt>
                <c:pt idx="544">
                  <c:v>5.4027177919999998</c:v>
                </c:pt>
                <c:pt idx="545">
                  <c:v>5.4126497919999998</c:v>
                </c:pt>
                <c:pt idx="546">
                  <c:v>5.4225807919999998</c:v>
                </c:pt>
                <c:pt idx="547">
                  <c:v>5.4325127919999998</c:v>
                </c:pt>
                <c:pt idx="548">
                  <c:v>5.4424437919999997</c:v>
                </c:pt>
                <c:pt idx="549">
                  <c:v>5.4523757919999998</c:v>
                </c:pt>
                <c:pt idx="550">
                  <c:v>5.4623067919999997</c:v>
                </c:pt>
                <c:pt idx="551">
                  <c:v>5.4722394169999999</c:v>
                </c:pt>
                <c:pt idx="552">
                  <c:v>5.4821704169999999</c:v>
                </c:pt>
                <c:pt idx="553">
                  <c:v>5.4921024169999999</c:v>
                </c:pt>
                <c:pt idx="554">
                  <c:v>5.5020334169999998</c:v>
                </c:pt>
                <c:pt idx="555">
                  <c:v>5.5119654169999999</c:v>
                </c:pt>
                <c:pt idx="556">
                  <c:v>5.5218964169999998</c:v>
                </c:pt>
                <c:pt idx="557">
                  <c:v>5.5318284169999998</c:v>
                </c:pt>
                <c:pt idx="558">
                  <c:v>5.5417594169999997</c:v>
                </c:pt>
                <c:pt idx="559">
                  <c:v>5.5516914169999998</c:v>
                </c:pt>
                <c:pt idx="560">
                  <c:v>5.5616224169999997</c:v>
                </c:pt>
                <c:pt idx="561">
                  <c:v>5.5715544169999998</c:v>
                </c:pt>
                <c:pt idx="562">
                  <c:v>5.5814854169999997</c:v>
                </c:pt>
                <c:pt idx="563">
                  <c:v>5.5914174169999997</c:v>
                </c:pt>
                <c:pt idx="564">
                  <c:v>5.6013484169999996</c:v>
                </c:pt>
                <c:pt idx="565">
                  <c:v>5.6112804169999997</c:v>
                </c:pt>
                <c:pt idx="566">
                  <c:v>5.6212114169999996</c:v>
                </c:pt>
                <c:pt idx="567">
                  <c:v>5.6311434169999997</c:v>
                </c:pt>
                <c:pt idx="568">
                  <c:v>5.6410744169999996</c:v>
                </c:pt>
                <c:pt idx="569">
                  <c:v>5.6510064169999996</c:v>
                </c:pt>
                <c:pt idx="570">
                  <c:v>5.6609374170000004</c:v>
                </c:pt>
                <c:pt idx="571">
                  <c:v>5.6708694169999996</c:v>
                </c:pt>
                <c:pt idx="572">
                  <c:v>5.6808004170000004</c:v>
                </c:pt>
                <c:pt idx="573">
                  <c:v>5.6907324170000004</c:v>
                </c:pt>
                <c:pt idx="574">
                  <c:v>5.7006634170000003</c:v>
                </c:pt>
                <c:pt idx="575">
                  <c:v>5.7105954170000004</c:v>
                </c:pt>
                <c:pt idx="576">
                  <c:v>5.7205264170000003</c:v>
                </c:pt>
                <c:pt idx="577">
                  <c:v>5.7304584170000004</c:v>
                </c:pt>
                <c:pt idx="578">
                  <c:v>5.7403904170000004</c:v>
                </c:pt>
                <c:pt idx="579">
                  <c:v>5.7503214170000003</c:v>
                </c:pt>
                <c:pt idx="580">
                  <c:v>5.7602534170000004</c:v>
                </c:pt>
                <c:pt idx="581">
                  <c:v>5.7701844170000003</c:v>
                </c:pt>
                <c:pt idx="582">
                  <c:v>5.7801164170000003</c:v>
                </c:pt>
                <c:pt idx="583">
                  <c:v>5.7900474170000003</c:v>
                </c:pt>
                <c:pt idx="584">
                  <c:v>5.7999794170000003</c:v>
                </c:pt>
                <c:pt idx="585">
                  <c:v>5.8099104170000002</c:v>
                </c:pt>
                <c:pt idx="586">
                  <c:v>5.8198424170000003</c:v>
                </c:pt>
                <c:pt idx="587">
                  <c:v>5.8297734170000002</c:v>
                </c:pt>
                <c:pt idx="588">
                  <c:v>5.8397054170000002</c:v>
                </c:pt>
                <c:pt idx="589">
                  <c:v>5.8496364170000001</c:v>
                </c:pt>
                <c:pt idx="590">
                  <c:v>5.8595684170000002</c:v>
                </c:pt>
                <c:pt idx="591">
                  <c:v>5.8694994170000001</c:v>
                </c:pt>
                <c:pt idx="592">
                  <c:v>5.8794314170000002</c:v>
                </c:pt>
                <c:pt idx="593">
                  <c:v>5.8893624170000001</c:v>
                </c:pt>
                <c:pt idx="594">
                  <c:v>5.8992944170000001</c:v>
                </c:pt>
                <c:pt idx="595">
                  <c:v>5.909225417</c:v>
                </c:pt>
                <c:pt idx="596">
                  <c:v>5.9191574170000001</c:v>
                </c:pt>
                <c:pt idx="597">
                  <c:v>5.929088417</c:v>
                </c:pt>
                <c:pt idx="598">
                  <c:v>5.9390204170000001</c:v>
                </c:pt>
                <c:pt idx="599">
                  <c:v>5.948951417</c:v>
                </c:pt>
                <c:pt idx="600">
                  <c:v>5.958883417</c:v>
                </c:pt>
                <c:pt idx="601">
                  <c:v>5.9688144169999999</c:v>
                </c:pt>
                <c:pt idx="602">
                  <c:v>5.978746417</c:v>
                </c:pt>
                <c:pt idx="603">
                  <c:v>5.9886774169999999</c:v>
                </c:pt>
                <c:pt idx="604">
                  <c:v>5.9986094169999999</c:v>
                </c:pt>
                <c:pt idx="605">
                  <c:v>6.0085404169999999</c:v>
                </c:pt>
                <c:pt idx="606">
                  <c:v>6.0184724169999999</c:v>
                </c:pt>
                <c:pt idx="607">
                  <c:v>6.0284034169999998</c:v>
                </c:pt>
                <c:pt idx="608">
                  <c:v>6.0383354169999999</c:v>
                </c:pt>
                <c:pt idx="609">
                  <c:v>6.0482664169999998</c:v>
                </c:pt>
                <c:pt idx="610">
                  <c:v>6.0581984169999998</c:v>
                </c:pt>
                <c:pt idx="611">
                  <c:v>6.0681294169999997</c:v>
                </c:pt>
                <c:pt idx="612">
                  <c:v>6.0780614169999998</c:v>
                </c:pt>
                <c:pt idx="613">
                  <c:v>6.0879924169999997</c:v>
                </c:pt>
                <c:pt idx="614">
                  <c:v>6.0979244169999998</c:v>
                </c:pt>
                <c:pt idx="615">
                  <c:v>6.1078554169999997</c:v>
                </c:pt>
                <c:pt idx="616">
                  <c:v>6.1177874169999997</c:v>
                </c:pt>
                <c:pt idx="617">
                  <c:v>6.1277194169999998</c:v>
                </c:pt>
                <c:pt idx="618">
                  <c:v>6.1376504169999997</c:v>
                </c:pt>
                <c:pt idx="619">
                  <c:v>6.1475824169999997</c:v>
                </c:pt>
                <c:pt idx="620">
                  <c:v>6.1575134169999997</c:v>
                </c:pt>
                <c:pt idx="621">
                  <c:v>6.1674454169999997</c:v>
                </c:pt>
                <c:pt idx="622">
                  <c:v>6.1773764169999996</c:v>
                </c:pt>
                <c:pt idx="623">
                  <c:v>6.1873084169999997</c:v>
                </c:pt>
                <c:pt idx="624">
                  <c:v>6.1972394169999996</c:v>
                </c:pt>
                <c:pt idx="625">
                  <c:v>6.2071714169999996</c:v>
                </c:pt>
                <c:pt idx="626">
                  <c:v>6.2171024170000004</c:v>
                </c:pt>
                <c:pt idx="627">
                  <c:v>6.2270344169999996</c:v>
                </c:pt>
                <c:pt idx="628">
                  <c:v>6.2369654170000004</c:v>
                </c:pt>
                <c:pt idx="629">
                  <c:v>6.2468974169999996</c:v>
                </c:pt>
                <c:pt idx="630">
                  <c:v>6.2568284170000004</c:v>
                </c:pt>
                <c:pt idx="631">
                  <c:v>6.2667604170000004</c:v>
                </c:pt>
                <c:pt idx="632">
                  <c:v>6.2766914170000003</c:v>
                </c:pt>
                <c:pt idx="633">
                  <c:v>6.2866234170000004</c:v>
                </c:pt>
                <c:pt idx="634">
                  <c:v>6.2965544170000003</c:v>
                </c:pt>
                <c:pt idx="635">
                  <c:v>6.3064864170000003</c:v>
                </c:pt>
                <c:pt idx="636">
                  <c:v>6.3164174170000003</c:v>
                </c:pt>
                <c:pt idx="637">
                  <c:v>6.3263494170000003</c:v>
                </c:pt>
                <c:pt idx="638">
                  <c:v>6.3362804170000002</c:v>
                </c:pt>
                <c:pt idx="639">
                  <c:v>6.3462124170000003</c:v>
                </c:pt>
                <c:pt idx="640">
                  <c:v>6.3561434170000002</c:v>
                </c:pt>
                <c:pt idx="641">
                  <c:v>6.3660754170000002</c:v>
                </c:pt>
                <c:pt idx="642">
                  <c:v>6.3760064170000001</c:v>
                </c:pt>
                <c:pt idx="643">
                  <c:v>6.3859384170000002</c:v>
                </c:pt>
                <c:pt idx="644">
                  <c:v>6.3958694170000001</c:v>
                </c:pt>
                <c:pt idx="645">
                  <c:v>6.4058014170000002</c:v>
                </c:pt>
                <c:pt idx="646">
                  <c:v>6.4157324170000001</c:v>
                </c:pt>
                <c:pt idx="647">
                  <c:v>6.4256644170000001</c:v>
                </c:pt>
                <c:pt idx="648">
                  <c:v>6.4355964170000002</c:v>
                </c:pt>
                <c:pt idx="649">
                  <c:v>6.4455274170000001</c:v>
                </c:pt>
                <c:pt idx="650">
                  <c:v>6.4554594170000001</c:v>
                </c:pt>
                <c:pt idx="651">
                  <c:v>6.4653895419999996</c:v>
                </c:pt>
                <c:pt idx="652">
                  <c:v>6.4753215419999997</c:v>
                </c:pt>
                <c:pt idx="653">
                  <c:v>6.4852525419999996</c:v>
                </c:pt>
                <c:pt idx="654">
                  <c:v>6.4951845419999996</c:v>
                </c:pt>
                <c:pt idx="655">
                  <c:v>6.5051155420000004</c:v>
                </c:pt>
                <c:pt idx="656">
                  <c:v>6.5150475419999996</c:v>
                </c:pt>
                <c:pt idx="657">
                  <c:v>6.5249785420000004</c:v>
                </c:pt>
                <c:pt idx="658">
                  <c:v>6.5349105420000004</c:v>
                </c:pt>
                <c:pt idx="659">
                  <c:v>6.5448415420000003</c:v>
                </c:pt>
                <c:pt idx="660">
                  <c:v>6.5547735420000004</c:v>
                </c:pt>
                <c:pt idx="661">
                  <c:v>6.5647045420000003</c:v>
                </c:pt>
                <c:pt idx="662">
                  <c:v>6.5746365420000004</c:v>
                </c:pt>
                <c:pt idx="663">
                  <c:v>6.5845675420000003</c:v>
                </c:pt>
                <c:pt idx="664">
                  <c:v>6.5944995420000003</c:v>
                </c:pt>
                <c:pt idx="665">
                  <c:v>6.6044305420000002</c:v>
                </c:pt>
                <c:pt idx="666">
                  <c:v>6.6143625420000003</c:v>
                </c:pt>
                <c:pt idx="667">
                  <c:v>6.6242935420000002</c:v>
                </c:pt>
                <c:pt idx="668">
                  <c:v>6.6342255420000003</c:v>
                </c:pt>
                <c:pt idx="669">
                  <c:v>6.6441565420000002</c:v>
                </c:pt>
                <c:pt idx="670">
                  <c:v>6.6540885420000002</c:v>
                </c:pt>
                <c:pt idx="671">
                  <c:v>6.6640205420000003</c:v>
                </c:pt>
                <c:pt idx="672">
                  <c:v>6.6739515420000002</c:v>
                </c:pt>
                <c:pt idx="673">
                  <c:v>6.6838835420000002</c:v>
                </c:pt>
                <c:pt idx="674">
                  <c:v>6.6938145420000001</c:v>
                </c:pt>
                <c:pt idx="675">
                  <c:v>6.7037465420000002</c:v>
                </c:pt>
                <c:pt idx="676">
                  <c:v>6.7136775420000001</c:v>
                </c:pt>
                <c:pt idx="677">
                  <c:v>6.7236095420000002</c:v>
                </c:pt>
                <c:pt idx="678">
                  <c:v>6.7335405420000001</c:v>
                </c:pt>
                <c:pt idx="679">
                  <c:v>6.7434725420000001</c:v>
                </c:pt>
                <c:pt idx="680">
                  <c:v>6.753403542</c:v>
                </c:pt>
                <c:pt idx="681">
                  <c:v>6.7633355420000001</c:v>
                </c:pt>
                <c:pt idx="682">
                  <c:v>6.773266542</c:v>
                </c:pt>
                <c:pt idx="683">
                  <c:v>6.7831985420000001</c:v>
                </c:pt>
                <c:pt idx="684">
                  <c:v>6.793129542</c:v>
                </c:pt>
                <c:pt idx="685">
                  <c:v>6.803061542</c:v>
                </c:pt>
                <c:pt idx="686">
                  <c:v>6.8129925419999999</c:v>
                </c:pt>
                <c:pt idx="687">
                  <c:v>6.822924542</c:v>
                </c:pt>
                <c:pt idx="688">
                  <c:v>6.8328555419999999</c:v>
                </c:pt>
                <c:pt idx="689">
                  <c:v>6.8427875419999999</c:v>
                </c:pt>
                <c:pt idx="690">
                  <c:v>6.8527185419999999</c:v>
                </c:pt>
                <c:pt idx="691">
                  <c:v>6.8626505419999999</c:v>
                </c:pt>
                <c:pt idx="692">
                  <c:v>6.872582542</c:v>
                </c:pt>
                <c:pt idx="693">
                  <c:v>6.8825135419999999</c:v>
                </c:pt>
                <c:pt idx="694">
                  <c:v>6.8924455419999999</c:v>
                </c:pt>
                <c:pt idx="695">
                  <c:v>6.9023765419999998</c:v>
                </c:pt>
                <c:pt idx="696">
                  <c:v>6.9123085419999999</c:v>
                </c:pt>
                <c:pt idx="697">
                  <c:v>6.9222395419999998</c:v>
                </c:pt>
                <c:pt idx="698">
                  <c:v>6.9321715419999999</c:v>
                </c:pt>
                <c:pt idx="699">
                  <c:v>6.9421025419999998</c:v>
                </c:pt>
                <c:pt idx="700">
                  <c:v>6.9520345419999998</c:v>
                </c:pt>
                <c:pt idx="701">
                  <c:v>6.9619655419999997</c:v>
                </c:pt>
                <c:pt idx="702">
                  <c:v>6.9718975419999998</c:v>
                </c:pt>
                <c:pt idx="703">
                  <c:v>6.9818285419999997</c:v>
                </c:pt>
                <c:pt idx="704">
                  <c:v>6.9917605419999997</c:v>
                </c:pt>
                <c:pt idx="705">
                  <c:v>7.0016915419999997</c:v>
                </c:pt>
                <c:pt idx="706">
                  <c:v>7.0116235419999997</c:v>
                </c:pt>
                <c:pt idx="707">
                  <c:v>7.0215545419999996</c:v>
                </c:pt>
                <c:pt idx="708">
                  <c:v>7.0314865419999997</c:v>
                </c:pt>
                <c:pt idx="709">
                  <c:v>7.0414175419999996</c:v>
                </c:pt>
                <c:pt idx="710">
                  <c:v>7.0513495419999996</c:v>
                </c:pt>
                <c:pt idx="711">
                  <c:v>7.0612805420000004</c:v>
                </c:pt>
                <c:pt idx="712">
                  <c:v>7.0712125419999996</c:v>
                </c:pt>
                <c:pt idx="713">
                  <c:v>7.0811445419999997</c:v>
                </c:pt>
                <c:pt idx="714">
                  <c:v>7.0910755419999996</c:v>
                </c:pt>
                <c:pt idx="715">
                  <c:v>7.1010075419999996</c:v>
                </c:pt>
                <c:pt idx="716">
                  <c:v>7.1109385420000004</c:v>
                </c:pt>
                <c:pt idx="717">
                  <c:v>7.1208705419999996</c:v>
                </c:pt>
                <c:pt idx="718">
                  <c:v>7.1308015420000004</c:v>
                </c:pt>
                <c:pt idx="719">
                  <c:v>7.1407335420000004</c:v>
                </c:pt>
                <c:pt idx="720">
                  <c:v>7.1506645420000003</c:v>
                </c:pt>
                <c:pt idx="721">
                  <c:v>7.1605965420000004</c:v>
                </c:pt>
                <c:pt idx="722">
                  <c:v>7.1705275420000003</c:v>
                </c:pt>
                <c:pt idx="723">
                  <c:v>7.1804595420000004</c:v>
                </c:pt>
                <c:pt idx="724">
                  <c:v>7.1903905420000003</c:v>
                </c:pt>
                <c:pt idx="725">
                  <c:v>7.2003225420000003</c:v>
                </c:pt>
                <c:pt idx="726">
                  <c:v>7.2102535420000002</c:v>
                </c:pt>
                <c:pt idx="727">
                  <c:v>7.2201855420000003</c:v>
                </c:pt>
                <c:pt idx="728">
                  <c:v>7.2301165420000002</c:v>
                </c:pt>
                <c:pt idx="729">
                  <c:v>7.2400485420000003</c:v>
                </c:pt>
                <c:pt idx="730">
                  <c:v>7.2499805420000003</c:v>
                </c:pt>
                <c:pt idx="731">
                  <c:v>7.2599115420000002</c:v>
                </c:pt>
                <c:pt idx="732">
                  <c:v>7.2698435420000003</c:v>
                </c:pt>
                <c:pt idx="733">
                  <c:v>7.2797745420000002</c:v>
                </c:pt>
                <c:pt idx="734">
                  <c:v>7.2897065420000002</c:v>
                </c:pt>
                <c:pt idx="735">
                  <c:v>7.2996375420000001</c:v>
                </c:pt>
                <c:pt idx="736">
                  <c:v>7.3095695420000002</c:v>
                </c:pt>
                <c:pt idx="737">
                  <c:v>7.3195005420000001</c:v>
                </c:pt>
                <c:pt idx="738">
                  <c:v>7.3294325420000002</c:v>
                </c:pt>
                <c:pt idx="739">
                  <c:v>7.3393635420000001</c:v>
                </c:pt>
                <c:pt idx="740">
                  <c:v>7.3492955420000001</c:v>
                </c:pt>
                <c:pt idx="741">
                  <c:v>7.359226542</c:v>
                </c:pt>
                <c:pt idx="742">
                  <c:v>7.3691585420000001</c:v>
                </c:pt>
                <c:pt idx="743">
                  <c:v>7.379089542</c:v>
                </c:pt>
                <c:pt idx="744">
                  <c:v>7.3890215420000001</c:v>
                </c:pt>
                <c:pt idx="745">
                  <c:v>7.398952542</c:v>
                </c:pt>
                <c:pt idx="746">
                  <c:v>7.408884542</c:v>
                </c:pt>
                <c:pt idx="747">
                  <c:v>7.4188165420000001</c:v>
                </c:pt>
                <c:pt idx="748">
                  <c:v>7.428747542</c:v>
                </c:pt>
                <c:pt idx="749">
                  <c:v>7.438679542</c:v>
                </c:pt>
                <c:pt idx="750">
                  <c:v>7.4486105419999999</c:v>
                </c:pt>
                <c:pt idx="751">
                  <c:v>7.458542542</c:v>
                </c:pt>
                <c:pt idx="752">
                  <c:v>7.4684737920000002</c:v>
                </c:pt>
                <c:pt idx="753">
                  <c:v>7.4784057920000002</c:v>
                </c:pt>
                <c:pt idx="754">
                  <c:v>7.4883367920000001</c:v>
                </c:pt>
                <c:pt idx="755">
                  <c:v>7.4982687920000002</c:v>
                </c:pt>
                <c:pt idx="756">
                  <c:v>7.5081997920000001</c:v>
                </c:pt>
                <c:pt idx="757">
                  <c:v>7.5181317920000001</c:v>
                </c:pt>
                <c:pt idx="758">
                  <c:v>7.5280627920000001</c:v>
                </c:pt>
                <c:pt idx="759">
                  <c:v>7.5379947920000001</c:v>
                </c:pt>
                <c:pt idx="760">
                  <c:v>7.547925792</c:v>
                </c:pt>
                <c:pt idx="761">
                  <c:v>7.5578577920000001</c:v>
                </c:pt>
                <c:pt idx="762">
                  <c:v>7.5677897920000001</c:v>
                </c:pt>
                <c:pt idx="763">
                  <c:v>7.577720792</c:v>
                </c:pt>
                <c:pt idx="764">
                  <c:v>7.5876527920000001</c:v>
                </c:pt>
                <c:pt idx="765">
                  <c:v>7.597583792</c:v>
                </c:pt>
                <c:pt idx="766">
                  <c:v>7.6075157920000001</c:v>
                </c:pt>
                <c:pt idx="767">
                  <c:v>7.617446792</c:v>
                </c:pt>
                <c:pt idx="768">
                  <c:v>7.627378792</c:v>
                </c:pt>
                <c:pt idx="769">
                  <c:v>7.6373097919999999</c:v>
                </c:pt>
                <c:pt idx="770">
                  <c:v>7.647241792</c:v>
                </c:pt>
                <c:pt idx="771">
                  <c:v>7.6571727919999999</c:v>
                </c:pt>
                <c:pt idx="772">
                  <c:v>7.6671047919999999</c:v>
                </c:pt>
                <c:pt idx="773">
                  <c:v>7.6770357919999999</c:v>
                </c:pt>
                <c:pt idx="774">
                  <c:v>7.6869677919999999</c:v>
                </c:pt>
                <c:pt idx="775">
                  <c:v>7.6968987919999998</c:v>
                </c:pt>
                <c:pt idx="776">
                  <c:v>7.7068307919999999</c:v>
                </c:pt>
                <c:pt idx="777">
                  <c:v>7.7167617919999998</c:v>
                </c:pt>
                <c:pt idx="778">
                  <c:v>7.7266937919999998</c:v>
                </c:pt>
                <c:pt idx="779">
                  <c:v>7.7366257919999999</c:v>
                </c:pt>
                <c:pt idx="780">
                  <c:v>7.7465567919999998</c:v>
                </c:pt>
                <c:pt idx="781">
                  <c:v>7.7564887919999999</c:v>
                </c:pt>
                <c:pt idx="782">
                  <c:v>7.7664197919999998</c:v>
                </c:pt>
                <c:pt idx="783">
                  <c:v>7.7763517919999998</c:v>
                </c:pt>
                <c:pt idx="784">
                  <c:v>7.7862827919999997</c:v>
                </c:pt>
                <c:pt idx="785">
                  <c:v>7.7962147919999998</c:v>
                </c:pt>
                <c:pt idx="786">
                  <c:v>7.8061457919999997</c:v>
                </c:pt>
                <c:pt idx="787">
                  <c:v>7.8160777919999997</c:v>
                </c:pt>
                <c:pt idx="788">
                  <c:v>7.8260087919999997</c:v>
                </c:pt>
                <c:pt idx="789">
                  <c:v>7.8359407919999997</c:v>
                </c:pt>
                <c:pt idx="790">
                  <c:v>7.8458717919999996</c:v>
                </c:pt>
                <c:pt idx="791">
                  <c:v>7.8558037919999997</c:v>
                </c:pt>
                <c:pt idx="792">
                  <c:v>7.8657347919999996</c:v>
                </c:pt>
                <c:pt idx="793">
                  <c:v>7.8756667919999996</c:v>
                </c:pt>
                <c:pt idx="794">
                  <c:v>7.8855987919999997</c:v>
                </c:pt>
                <c:pt idx="795">
                  <c:v>7.8955297919999996</c:v>
                </c:pt>
                <c:pt idx="796">
                  <c:v>7.9054617919999997</c:v>
                </c:pt>
                <c:pt idx="797">
                  <c:v>7.9153927919999996</c:v>
                </c:pt>
                <c:pt idx="798">
                  <c:v>7.9253247919999996</c:v>
                </c:pt>
                <c:pt idx="799">
                  <c:v>7.9352557920000004</c:v>
                </c:pt>
                <c:pt idx="800">
                  <c:v>7.9451877919999996</c:v>
                </c:pt>
                <c:pt idx="801">
                  <c:v>7.9551187920000004</c:v>
                </c:pt>
                <c:pt idx="802">
                  <c:v>7.9650507920000004</c:v>
                </c:pt>
                <c:pt idx="803">
                  <c:v>7.9749817920000003</c:v>
                </c:pt>
                <c:pt idx="804">
                  <c:v>7.9849137920000004</c:v>
                </c:pt>
                <c:pt idx="805">
                  <c:v>7.9948447920000003</c:v>
                </c:pt>
                <c:pt idx="806">
                  <c:v>8.0047767919999995</c:v>
                </c:pt>
                <c:pt idx="807">
                  <c:v>8.0147087920000004</c:v>
                </c:pt>
                <c:pt idx="808">
                  <c:v>8.0246397920000003</c:v>
                </c:pt>
                <c:pt idx="809">
                  <c:v>8.0345717919999995</c:v>
                </c:pt>
                <c:pt idx="810">
                  <c:v>8.0445027919999994</c:v>
                </c:pt>
                <c:pt idx="811">
                  <c:v>8.0544347920000003</c:v>
                </c:pt>
                <c:pt idx="812">
                  <c:v>8.0643657920000003</c:v>
                </c:pt>
                <c:pt idx="813">
                  <c:v>8.0742977919999994</c:v>
                </c:pt>
                <c:pt idx="814">
                  <c:v>8.0842287919999993</c:v>
                </c:pt>
                <c:pt idx="815">
                  <c:v>8.0941607920000003</c:v>
                </c:pt>
                <c:pt idx="816">
                  <c:v>8.1040917920000002</c:v>
                </c:pt>
                <c:pt idx="817">
                  <c:v>8.1140237919999993</c:v>
                </c:pt>
                <c:pt idx="818">
                  <c:v>8.1239557920000003</c:v>
                </c:pt>
                <c:pt idx="819">
                  <c:v>8.1338867920000002</c:v>
                </c:pt>
                <c:pt idx="820">
                  <c:v>8.1438187919999994</c:v>
                </c:pt>
                <c:pt idx="821">
                  <c:v>8.1537497919999993</c:v>
                </c:pt>
                <c:pt idx="822">
                  <c:v>8.1636817920000002</c:v>
                </c:pt>
                <c:pt idx="823">
                  <c:v>8.1736127920000001</c:v>
                </c:pt>
                <c:pt idx="824">
                  <c:v>8.1835447919999993</c:v>
                </c:pt>
                <c:pt idx="825">
                  <c:v>8.1934757919999992</c:v>
                </c:pt>
                <c:pt idx="826">
                  <c:v>8.2034077920000001</c:v>
                </c:pt>
                <c:pt idx="827">
                  <c:v>8.2133387920000001</c:v>
                </c:pt>
                <c:pt idx="828">
                  <c:v>8.2232707919999992</c:v>
                </c:pt>
                <c:pt idx="829">
                  <c:v>8.2332017919999991</c:v>
                </c:pt>
                <c:pt idx="830">
                  <c:v>8.2431337920000001</c:v>
                </c:pt>
                <c:pt idx="831">
                  <c:v>8.2530657919999992</c:v>
                </c:pt>
                <c:pt idx="832">
                  <c:v>8.2629967919999991</c:v>
                </c:pt>
                <c:pt idx="833">
                  <c:v>8.2729287920000001</c:v>
                </c:pt>
                <c:pt idx="834">
                  <c:v>8.282859792</c:v>
                </c:pt>
                <c:pt idx="835">
                  <c:v>8.2927917919999992</c:v>
                </c:pt>
                <c:pt idx="836">
                  <c:v>8.3027227920000009</c:v>
                </c:pt>
                <c:pt idx="837">
                  <c:v>8.312654792</c:v>
                </c:pt>
                <c:pt idx="838">
                  <c:v>8.3225857919999999</c:v>
                </c:pt>
                <c:pt idx="839">
                  <c:v>8.3325177920000009</c:v>
                </c:pt>
                <c:pt idx="840">
                  <c:v>8.3424487920000008</c:v>
                </c:pt>
                <c:pt idx="841">
                  <c:v>8.3523807919999999</c:v>
                </c:pt>
                <c:pt idx="842">
                  <c:v>8.3623117919999999</c:v>
                </c:pt>
                <c:pt idx="843">
                  <c:v>8.3722437920000008</c:v>
                </c:pt>
                <c:pt idx="844">
                  <c:v>8.382175792</c:v>
                </c:pt>
                <c:pt idx="845">
                  <c:v>8.3921067919999999</c:v>
                </c:pt>
                <c:pt idx="846">
                  <c:v>8.4020387920000008</c:v>
                </c:pt>
                <c:pt idx="847">
                  <c:v>8.4119697920000007</c:v>
                </c:pt>
                <c:pt idx="848">
                  <c:v>8.4219017919999999</c:v>
                </c:pt>
                <c:pt idx="849">
                  <c:v>8.4318327919999998</c:v>
                </c:pt>
                <c:pt idx="850">
                  <c:v>8.4417647920000007</c:v>
                </c:pt>
                <c:pt idx="851">
                  <c:v>8.4516957920000007</c:v>
                </c:pt>
                <c:pt idx="852">
                  <c:v>8.4616277919999998</c:v>
                </c:pt>
                <c:pt idx="853">
                  <c:v>8.4715592920000002</c:v>
                </c:pt>
                <c:pt idx="854">
                  <c:v>8.4814912919999994</c:v>
                </c:pt>
                <c:pt idx="855">
                  <c:v>8.4914232920000003</c:v>
                </c:pt>
                <c:pt idx="856">
                  <c:v>8.5013542920000003</c:v>
                </c:pt>
                <c:pt idx="857">
                  <c:v>8.5112862919999994</c:v>
                </c:pt>
                <c:pt idx="858">
                  <c:v>8.5212172919999993</c:v>
                </c:pt>
                <c:pt idx="859">
                  <c:v>8.5311492920000003</c:v>
                </c:pt>
                <c:pt idx="860">
                  <c:v>8.5410802920000002</c:v>
                </c:pt>
                <c:pt idx="861">
                  <c:v>8.5510122919999993</c:v>
                </c:pt>
                <c:pt idx="862">
                  <c:v>8.5609432919999993</c:v>
                </c:pt>
                <c:pt idx="863">
                  <c:v>8.5708752920000002</c:v>
                </c:pt>
                <c:pt idx="864">
                  <c:v>8.5808062920000001</c:v>
                </c:pt>
                <c:pt idx="865">
                  <c:v>8.5907382919999993</c:v>
                </c:pt>
                <c:pt idx="866">
                  <c:v>8.6006702920000002</c:v>
                </c:pt>
                <c:pt idx="867">
                  <c:v>8.6106012920000001</c:v>
                </c:pt>
                <c:pt idx="868">
                  <c:v>8.6205332919999993</c:v>
                </c:pt>
                <c:pt idx="869">
                  <c:v>8.6304642919999992</c:v>
                </c:pt>
                <c:pt idx="870">
                  <c:v>8.6403962920000001</c:v>
                </c:pt>
                <c:pt idx="871">
                  <c:v>8.6503272920000001</c:v>
                </c:pt>
                <c:pt idx="872">
                  <c:v>8.6602592919999992</c:v>
                </c:pt>
                <c:pt idx="873">
                  <c:v>8.6701902919999991</c:v>
                </c:pt>
                <c:pt idx="874">
                  <c:v>8.6801222920000001</c:v>
                </c:pt>
                <c:pt idx="875">
                  <c:v>8.690053292</c:v>
                </c:pt>
                <c:pt idx="876">
                  <c:v>8.6999852919999991</c:v>
                </c:pt>
                <c:pt idx="877">
                  <c:v>8.7099172920000001</c:v>
                </c:pt>
                <c:pt idx="878">
                  <c:v>8.719848292</c:v>
                </c:pt>
                <c:pt idx="879">
                  <c:v>8.7297802919999992</c:v>
                </c:pt>
                <c:pt idx="880">
                  <c:v>8.7397112920000009</c:v>
                </c:pt>
                <c:pt idx="881">
                  <c:v>8.749643292</c:v>
                </c:pt>
                <c:pt idx="882">
                  <c:v>8.7595742919999999</c:v>
                </c:pt>
                <c:pt idx="883">
                  <c:v>8.7695062920000009</c:v>
                </c:pt>
                <c:pt idx="884">
                  <c:v>8.7794372920000008</c:v>
                </c:pt>
                <c:pt idx="885">
                  <c:v>8.7893692919999999</c:v>
                </c:pt>
                <c:pt idx="886">
                  <c:v>8.7993002919999999</c:v>
                </c:pt>
                <c:pt idx="887">
                  <c:v>8.8092322920000008</c:v>
                </c:pt>
                <c:pt idx="888">
                  <c:v>8.819164292</c:v>
                </c:pt>
                <c:pt idx="889">
                  <c:v>8.8290952919999999</c:v>
                </c:pt>
                <c:pt idx="890">
                  <c:v>8.8390272920000008</c:v>
                </c:pt>
                <c:pt idx="891">
                  <c:v>8.8489582920000007</c:v>
                </c:pt>
                <c:pt idx="892">
                  <c:v>8.8588902919999999</c:v>
                </c:pt>
                <c:pt idx="893">
                  <c:v>8.8688212919999998</c:v>
                </c:pt>
                <c:pt idx="894">
                  <c:v>8.8787532920000007</c:v>
                </c:pt>
                <c:pt idx="895">
                  <c:v>8.8886842920000007</c:v>
                </c:pt>
                <c:pt idx="896">
                  <c:v>8.8986162919999998</c:v>
                </c:pt>
                <c:pt idx="897">
                  <c:v>8.9085482920000008</c:v>
                </c:pt>
                <c:pt idx="898">
                  <c:v>8.9184792920000007</c:v>
                </c:pt>
                <c:pt idx="899">
                  <c:v>8.9284112919999998</c:v>
                </c:pt>
                <c:pt idx="900">
                  <c:v>8.9383422919999997</c:v>
                </c:pt>
                <c:pt idx="901">
                  <c:v>8.9482742920000007</c:v>
                </c:pt>
                <c:pt idx="902">
                  <c:v>8.9582052920000006</c:v>
                </c:pt>
                <c:pt idx="903">
                  <c:v>8.9681372919999998</c:v>
                </c:pt>
                <c:pt idx="904">
                  <c:v>8.9780682919999997</c:v>
                </c:pt>
                <c:pt idx="905">
                  <c:v>8.9880002920000006</c:v>
                </c:pt>
                <c:pt idx="906">
                  <c:v>8.9979312920000005</c:v>
                </c:pt>
                <c:pt idx="907">
                  <c:v>9.0078632919999997</c:v>
                </c:pt>
                <c:pt idx="908">
                  <c:v>9.0177952920000006</c:v>
                </c:pt>
                <c:pt idx="909">
                  <c:v>9.0277262920000005</c:v>
                </c:pt>
                <c:pt idx="910">
                  <c:v>9.0376582919999997</c:v>
                </c:pt>
                <c:pt idx="911">
                  <c:v>9.0475892919999996</c:v>
                </c:pt>
                <c:pt idx="912">
                  <c:v>9.0575212920000006</c:v>
                </c:pt>
                <c:pt idx="913">
                  <c:v>9.0674522920000005</c:v>
                </c:pt>
                <c:pt idx="914">
                  <c:v>9.0773842919999996</c:v>
                </c:pt>
                <c:pt idx="915">
                  <c:v>9.0873152919999995</c:v>
                </c:pt>
                <c:pt idx="916">
                  <c:v>9.0972472920000005</c:v>
                </c:pt>
                <c:pt idx="917">
                  <c:v>9.1071792919999996</c:v>
                </c:pt>
                <c:pt idx="918">
                  <c:v>9.1171102919999996</c:v>
                </c:pt>
                <c:pt idx="919">
                  <c:v>9.1270422920000005</c:v>
                </c:pt>
                <c:pt idx="920">
                  <c:v>9.1369732920000004</c:v>
                </c:pt>
                <c:pt idx="921">
                  <c:v>9.1469052919999996</c:v>
                </c:pt>
                <c:pt idx="922">
                  <c:v>9.1568362919999995</c:v>
                </c:pt>
                <c:pt idx="923">
                  <c:v>9.1667682920000004</c:v>
                </c:pt>
                <c:pt idx="924">
                  <c:v>9.1766992920000003</c:v>
                </c:pt>
                <c:pt idx="925">
                  <c:v>9.1866312919999995</c:v>
                </c:pt>
                <c:pt idx="926">
                  <c:v>9.1965632920000004</c:v>
                </c:pt>
                <c:pt idx="927">
                  <c:v>9.2064942920000004</c:v>
                </c:pt>
                <c:pt idx="928">
                  <c:v>9.2164262919999995</c:v>
                </c:pt>
                <c:pt idx="929">
                  <c:v>9.2263572919999994</c:v>
                </c:pt>
                <c:pt idx="930">
                  <c:v>9.2362892920000004</c:v>
                </c:pt>
                <c:pt idx="931">
                  <c:v>9.2462202920000003</c:v>
                </c:pt>
                <c:pt idx="932">
                  <c:v>9.2561522919999994</c:v>
                </c:pt>
                <c:pt idx="933">
                  <c:v>9.2660832919999994</c:v>
                </c:pt>
                <c:pt idx="934">
                  <c:v>9.2760152920000003</c:v>
                </c:pt>
                <c:pt idx="935">
                  <c:v>9.2859472919999995</c:v>
                </c:pt>
                <c:pt idx="936">
                  <c:v>9.2958782919999994</c:v>
                </c:pt>
                <c:pt idx="937">
                  <c:v>9.3058102920000003</c:v>
                </c:pt>
                <c:pt idx="938">
                  <c:v>9.3157412920000002</c:v>
                </c:pt>
                <c:pt idx="939">
                  <c:v>9.3256732919999994</c:v>
                </c:pt>
                <c:pt idx="940">
                  <c:v>9.3356042919999993</c:v>
                </c:pt>
                <c:pt idx="941">
                  <c:v>9.3455362920000002</c:v>
                </c:pt>
                <c:pt idx="942">
                  <c:v>9.3554672920000002</c:v>
                </c:pt>
                <c:pt idx="943">
                  <c:v>9.3653992919999993</c:v>
                </c:pt>
                <c:pt idx="944">
                  <c:v>9.3753312920000003</c:v>
                </c:pt>
                <c:pt idx="945">
                  <c:v>9.3852622920000002</c:v>
                </c:pt>
                <c:pt idx="946">
                  <c:v>9.3951942919999993</c:v>
                </c:pt>
                <c:pt idx="947">
                  <c:v>9.4051252919999992</c:v>
                </c:pt>
                <c:pt idx="948">
                  <c:v>9.4150572920000002</c:v>
                </c:pt>
                <c:pt idx="949">
                  <c:v>9.4249882920000001</c:v>
                </c:pt>
                <c:pt idx="950">
                  <c:v>9.4349202919999993</c:v>
                </c:pt>
                <c:pt idx="951">
                  <c:v>9.4448512919999992</c:v>
                </c:pt>
                <c:pt idx="952">
                  <c:v>9.4547832920000001</c:v>
                </c:pt>
                <c:pt idx="953">
                  <c:v>9.4647152919999993</c:v>
                </c:pt>
                <c:pt idx="954">
                  <c:v>9.4746465000000004</c:v>
                </c:pt>
                <c:pt idx="955">
                  <c:v>9.4845784999999996</c:v>
                </c:pt>
                <c:pt idx="956">
                  <c:v>9.4945094999999995</c:v>
                </c:pt>
                <c:pt idx="957">
                  <c:v>9.5044415000000004</c:v>
                </c:pt>
                <c:pt idx="958">
                  <c:v>9.5143725000000003</c:v>
                </c:pt>
                <c:pt idx="959">
                  <c:v>9.5243044999999995</c:v>
                </c:pt>
                <c:pt idx="960">
                  <c:v>9.5342354999999994</c:v>
                </c:pt>
                <c:pt idx="961">
                  <c:v>9.5441675000000004</c:v>
                </c:pt>
                <c:pt idx="962">
                  <c:v>9.5540994999999995</c:v>
                </c:pt>
                <c:pt idx="963">
                  <c:v>9.5640304999999994</c:v>
                </c:pt>
                <c:pt idx="964">
                  <c:v>9.5739625000000004</c:v>
                </c:pt>
                <c:pt idx="965">
                  <c:v>9.5838935000000003</c:v>
                </c:pt>
                <c:pt idx="966">
                  <c:v>9.5938254999999995</c:v>
                </c:pt>
                <c:pt idx="967">
                  <c:v>9.6037564999999994</c:v>
                </c:pt>
                <c:pt idx="968">
                  <c:v>9.6136885000000003</c:v>
                </c:pt>
                <c:pt idx="969">
                  <c:v>9.6236195000000002</c:v>
                </c:pt>
                <c:pt idx="970">
                  <c:v>9.6335514999999994</c:v>
                </c:pt>
                <c:pt idx="971">
                  <c:v>9.6434835000000003</c:v>
                </c:pt>
                <c:pt idx="972">
                  <c:v>9.6534145000000002</c:v>
                </c:pt>
                <c:pt idx="973">
                  <c:v>9.6633464999999994</c:v>
                </c:pt>
                <c:pt idx="974">
                  <c:v>9.6732774999999993</c:v>
                </c:pt>
                <c:pt idx="975">
                  <c:v>9.6832095000000002</c:v>
                </c:pt>
                <c:pt idx="976">
                  <c:v>9.6931405000000002</c:v>
                </c:pt>
                <c:pt idx="977">
                  <c:v>9.7030724999999993</c:v>
                </c:pt>
                <c:pt idx="978">
                  <c:v>9.7130045000000003</c:v>
                </c:pt>
                <c:pt idx="979">
                  <c:v>9.7229355000000002</c:v>
                </c:pt>
                <c:pt idx="980">
                  <c:v>9.7328674999999993</c:v>
                </c:pt>
                <c:pt idx="981">
                  <c:v>9.7427984999999993</c:v>
                </c:pt>
                <c:pt idx="982">
                  <c:v>9.7527305000000002</c:v>
                </c:pt>
                <c:pt idx="983">
                  <c:v>9.7626615000000001</c:v>
                </c:pt>
                <c:pt idx="984">
                  <c:v>9.7725934999999993</c:v>
                </c:pt>
                <c:pt idx="985">
                  <c:v>9.7825244999999992</c:v>
                </c:pt>
                <c:pt idx="986">
                  <c:v>9.7924565000000001</c:v>
                </c:pt>
                <c:pt idx="987">
                  <c:v>9.8023884999999993</c:v>
                </c:pt>
                <c:pt idx="988">
                  <c:v>9.8123194999999992</c:v>
                </c:pt>
                <c:pt idx="989">
                  <c:v>9.8222515000000001</c:v>
                </c:pt>
                <c:pt idx="990">
                  <c:v>9.8321825</c:v>
                </c:pt>
                <c:pt idx="991">
                  <c:v>9.8421144999999992</c:v>
                </c:pt>
                <c:pt idx="992">
                  <c:v>9.8520454999999991</c:v>
                </c:pt>
                <c:pt idx="993">
                  <c:v>9.8619775000000001</c:v>
                </c:pt>
                <c:pt idx="994">
                  <c:v>9.8719085</c:v>
                </c:pt>
                <c:pt idx="995">
                  <c:v>9.8818404999999991</c:v>
                </c:pt>
                <c:pt idx="996">
                  <c:v>9.8917725000000001</c:v>
                </c:pt>
                <c:pt idx="997">
                  <c:v>9.9017035</c:v>
                </c:pt>
                <c:pt idx="998">
                  <c:v>9.9116354999999992</c:v>
                </c:pt>
                <c:pt idx="999">
                  <c:v>9.9215665000000008</c:v>
                </c:pt>
                <c:pt idx="1000">
                  <c:v>9.9314985</c:v>
                </c:pt>
                <c:pt idx="1001">
                  <c:v>9.9414294999999999</c:v>
                </c:pt>
                <c:pt idx="1002">
                  <c:v>9.9513615000000009</c:v>
                </c:pt>
                <c:pt idx="1003">
                  <c:v>9.9612935</c:v>
                </c:pt>
                <c:pt idx="1004">
                  <c:v>9.9712244999999999</c:v>
                </c:pt>
                <c:pt idx="1005">
                  <c:v>9.9811565000000009</c:v>
                </c:pt>
                <c:pt idx="1006">
                  <c:v>9.9910875000000008</c:v>
                </c:pt>
                <c:pt idx="1007">
                  <c:v>10.0010195</c:v>
                </c:pt>
                <c:pt idx="1008">
                  <c:v>10.0109505</c:v>
                </c:pt>
                <c:pt idx="1009">
                  <c:v>10.020882500000001</c:v>
                </c:pt>
                <c:pt idx="1010">
                  <c:v>10.030813500000001</c:v>
                </c:pt>
                <c:pt idx="1011">
                  <c:v>10.0407455</c:v>
                </c:pt>
                <c:pt idx="1012">
                  <c:v>10.050677500000001</c:v>
                </c:pt>
                <c:pt idx="1013">
                  <c:v>10.060608500000001</c:v>
                </c:pt>
                <c:pt idx="1014">
                  <c:v>10.0705405</c:v>
                </c:pt>
                <c:pt idx="1015">
                  <c:v>10.0804715</c:v>
                </c:pt>
                <c:pt idx="1016">
                  <c:v>10.090403500000001</c:v>
                </c:pt>
                <c:pt idx="1017">
                  <c:v>10.100334500000001</c:v>
                </c:pt>
                <c:pt idx="1018">
                  <c:v>10.1102665</c:v>
                </c:pt>
                <c:pt idx="1019">
                  <c:v>10.120198500000001</c:v>
                </c:pt>
                <c:pt idx="1020">
                  <c:v>10.130129500000001</c:v>
                </c:pt>
                <c:pt idx="1021">
                  <c:v>10.1400615</c:v>
                </c:pt>
                <c:pt idx="1022">
                  <c:v>10.1499925</c:v>
                </c:pt>
                <c:pt idx="1023">
                  <c:v>10.159924500000001</c:v>
                </c:pt>
                <c:pt idx="1024">
                  <c:v>10.169855500000001</c:v>
                </c:pt>
                <c:pt idx="1025">
                  <c:v>10.1797875</c:v>
                </c:pt>
                <c:pt idx="1026">
                  <c:v>10.1897185</c:v>
                </c:pt>
                <c:pt idx="1027">
                  <c:v>10.199650500000001</c:v>
                </c:pt>
                <c:pt idx="1028">
                  <c:v>10.2095825</c:v>
                </c:pt>
                <c:pt idx="1029">
                  <c:v>10.2195135</c:v>
                </c:pt>
                <c:pt idx="1030">
                  <c:v>10.229445500000001</c:v>
                </c:pt>
                <c:pt idx="1031">
                  <c:v>10.239376500000001</c:v>
                </c:pt>
                <c:pt idx="1032">
                  <c:v>10.2493085</c:v>
                </c:pt>
                <c:pt idx="1033">
                  <c:v>10.2592395</c:v>
                </c:pt>
                <c:pt idx="1034">
                  <c:v>10.269171500000001</c:v>
                </c:pt>
                <c:pt idx="1035">
                  <c:v>10.2791035</c:v>
                </c:pt>
                <c:pt idx="1036">
                  <c:v>10.2890345</c:v>
                </c:pt>
                <c:pt idx="1037">
                  <c:v>10.298966500000001</c:v>
                </c:pt>
                <c:pt idx="1038">
                  <c:v>10.3088975</c:v>
                </c:pt>
                <c:pt idx="1039">
                  <c:v>10.3188295</c:v>
                </c:pt>
                <c:pt idx="1040">
                  <c:v>10.3287605</c:v>
                </c:pt>
                <c:pt idx="1041">
                  <c:v>10.338692500000001</c:v>
                </c:pt>
                <c:pt idx="1042">
                  <c:v>10.3486245</c:v>
                </c:pt>
                <c:pt idx="1043">
                  <c:v>10.3585555</c:v>
                </c:pt>
                <c:pt idx="1044">
                  <c:v>10.368487500000001</c:v>
                </c:pt>
                <c:pt idx="1045">
                  <c:v>10.3784185</c:v>
                </c:pt>
                <c:pt idx="1046">
                  <c:v>10.3883505</c:v>
                </c:pt>
                <c:pt idx="1047">
                  <c:v>10.3982815</c:v>
                </c:pt>
                <c:pt idx="1048">
                  <c:v>10.4082135</c:v>
                </c:pt>
                <c:pt idx="1049">
                  <c:v>10.4181455</c:v>
                </c:pt>
                <c:pt idx="1050">
                  <c:v>10.4280765</c:v>
                </c:pt>
                <c:pt idx="1051">
                  <c:v>10.4380085</c:v>
                </c:pt>
                <c:pt idx="1052">
                  <c:v>10.4479395</c:v>
                </c:pt>
                <c:pt idx="1053">
                  <c:v>10.4578715</c:v>
                </c:pt>
                <c:pt idx="1054">
                  <c:v>10.467802499999999</c:v>
                </c:pt>
                <c:pt idx="1055">
                  <c:v>10.477734379999999</c:v>
                </c:pt>
                <c:pt idx="1056">
                  <c:v>10.487665379999999</c:v>
                </c:pt>
                <c:pt idx="1057">
                  <c:v>10.49759738</c:v>
                </c:pt>
                <c:pt idx="1058">
                  <c:v>10.507529379999999</c:v>
                </c:pt>
                <c:pt idx="1059">
                  <c:v>10.517460379999999</c:v>
                </c:pt>
                <c:pt idx="1060">
                  <c:v>10.52739238</c:v>
                </c:pt>
                <c:pt idx="1061">
                  <c:v>10.537323369999999</c:v>
                </c:pt>
                <c:pt idx="1062">
                  <c:v>10.547255379999999</c:v>
                </c:pt>
                <c:pt idx="1063">
                  <c:v>10.557186379999999</c:v>
                </c:pt>
                <c:pt idx="1064">
                  <c:v>10.56711838</c:v>
                </c:pt>
                <c:pt idx="1065">
                  <c:v>10.577050379999999</c:v>
                </c:pt>
                <c:pt idx="1066">
                  <c:v>10.586981379999999</c:v>
                </c:pt>
                <c:pt idx="1067">
                  <c:v>10.59691338</c:v>
                </c:pt>
                <c:pt idx="1068">
                  <c:v>10.60684438</c:v>
                </c:pt>
                <c:pt idx="1069">
                  <c:v>10.616776379999999</c:v>
                </c:pt>
                <c:pt idx="1070">
                  <c:v>10.626707379999999</c:v>
                </c:pt>
                <c:pt idx="1071">
                  <c:v>10.63663938</c:v>
                </c:pt>
                <c:pt idx="1072">
                  <c:v>10.646571379999999</c:v>
                </c:pt>
                <c:pt idx="1073">
                  <c:v>10.656502379999999</c:v>
                </c:pt>
                <c:pt idx="1074">
                  <c:v>10.66643438</c:v>
                </c:pt>
                <c:pt idx="1075">
                  <c:v>10.67636538</c:v>
                </c:pt>
                <c:pt idx="1076">
                  <c:v>10.686297379999999</c:v>
                </c:pt>
                <c:pt idx="1077">
                  <c:v>10.696228380000001</c:v>
                </c:pt>
                <c:pt idx="1078">
                  <c:v>10.70616038</c:v>
                </c:pt>
                <c:pt idx="1079">
                  <c:v>10.716092379999999</c:v>
                </c:pt>
                <c:pt idx="1080">
                  <c:v>10.726023380000001</c:v>
                </c:pt>
                <c:pt idx="1081">
                  <c:v>10.73595538</c:v>
                </c:pt>
                <c:pt idx="1082">
                  <c:v>10.74588638</c:v>
                </c:pt>
                <c:pt idx="1083">
                  <c:v>10.755818379999999</c:v>
                </c:pt>
                <c:pt idx="1084">
                  <c:v>10.765749380000001</c:v>
                </c:pt>
                <c:pt idx="1085">
                  <c:v>10.77568138</c:v>
                </c:pt>
                <c:pt idx="1086">
                  <c:v>10.785613379999999</c:v>
                </c:pt>
                <c:pt idx="1087">
                  <c:v>10.795544380000001</c:v>
                </c:pt>
                <c:pt idx="1088">
                  <c:v>10.80547638</c:v>
                </c:pt>
                <c:pt idx="1089">
                  <c:v>10.81540738</c:v>
                </c:pt>
                <c:pt idx="1090">
                  <c:v>10.825339380000001</c:v>
                </c:pt>
                <c:pt idx="1091">
                  <c:v>10.835270380000001</c:v>
                </c:pt>
                <c:pt idx="1092">
                  <c:v>10.845202370000001</c:v>
                </c:pt>
                <c:pt idx="1093">
                  <c:v>10.855134380000001</c:v>
                </c:pt>
                <c:pt idx="1094">
                  <c:v>10.865065380000001</c:v>
                </c:pt>
                <c:pt idx="1095">
                  <c:v>10.87499738</c:v>
                </c:pt>
                <c:pt idx="1096">
                  <c:v>10.88492838</c:v>
                </c:pt>
                <c:pt idx="1097">
                  <c:v>10.894860380000001</c:v>
                </c:pt>
                <c:pt idx="1098">
                  <c:v>10.904791380000001</c:v>
                </c:pt>
                <c:pt idx="1099">
                  <c:v>10.91472338</c:v>
                </c:pt>
                <c:pt idx="1100">
                  <c:v>10.924655380000001</c:v>
                </c:pt>
                <c:pt idx="1101">
                  <c:v>10.934586380000001</c:v>
                </c:pt>
                <c:pt idx="1102">
                  <c:v>10.94451838</c:v>
                </c:pt>
                <c:pt idx="1103">
                  <c:v>10.95444938</c:v>
                </c:pt>
                <c:pt idx="1104">
                  <c:v>10.964381380000001</c:v>
                </c:pt>
                <c:pt idx="1105">
                  <c:v>10.97431338</c:v>
                </c:pt>
                <c:pt idx="1106">
                  <c:v>10.98424438</c:v>
                </c:pt>
                <c:pt idx="1107">
                  <c:v>10.994176380000001</c:v>
                </c:pt>
                <c:pt idx="1108">
                  <c:v>11.004107380000001</c:v>
                </c:pt>
                <c:pt idx="1109">
                  <c:v>11.01403938</c:v>
                </c:pt>
                <c:pt idx="1110">
                  <c:v>11.02397038</c:v>
                </c:pt>
                <c:pt idx="1111">
                  <c:v>11.033902380000001</c:v>
                </c:pt>
                <c:pt idx="1112">
                  <c:v>11.04383438</c:v>
                </c:pt>
                <c:pt idx="1113">
                  <c:v>11.05376538</c:v>
                </c:pt>
                <c:pt idx="1114">
                  <c:v>11.063697380000001</c:v>
                </c:pt>
                <c:pt idx="1115">
                  <c:v>11.073628380000001</c:v>
                </c:pt>
                <c:pt idx="1116">
                  <c:v>11.08356038</c:v>
                </c:pt>
                <c:pt idx="1117">
                  <c:v>11.09349138</c:v>
                </c:pt>
                <c:pt idx="1118">
                  <c:v>11.103423380000001</c:v>
                </c:pt>
                <c:pt idx="1119">
                  <c:v>11.11335538</c:v>
                </c:pt>
                <c:pt idx="1120">
                  <c:v>11.12328638</c:v>
                </c:pt>
                <c:pt idx="1121">
                  <c:v>11.133218380000001</c:v>
                </c:pt>
                <c:pt idx="1122">
                  <c:v>11.143149380000001</c:v>
                </c:pt>
                <c:pt idx="1123">
                  <c:v>11.153081370000001</c:v>
                </c:pt>
                <c:pt idx="1124">
                  <c:v>11.16301238</c:v>
                </c:pt>
                <c:pt idx="1125">
                  <c:v>11.172944380000001</c:v>
                </c:pt>
                <c:pt idx="1126">
                  <c:v>11.18287638</c:v>
                </c:pt>
                <c:pt idx="1127">
                  <c:v>11.19280738</c:v>
                </c:pt>
                <c:pt idx="1128">
                  <c:v>11.202739380000001</c:v>
                </c:pt>
                <c:pt idx="1129">
                  <c:v>11.21267038</c:v>
                </c:pt>
                <c:pt idx="1130">
                  <c:v>11.22260238</c:v>
                </c:pt>
                <c:pt idx="1131">
                  <c:v>11.232534380000001</c:v>
                </c:pt>
                <c:pt idx="1132">
                  <c:v>11.242465380000001</c:v>
                </c:pt>
                <c:pt idx="1133">
                  <c:v>11.25239738</c:v>
                </c:pt>
                <c:pt idx="1134">
                  <c:v>11.262328370000001</c:v>
                </c:pt>
                <c:pt idx="1135">
                  <c:v>11.272260380000001</c:v>
                </c:pt>
                <c:pt idx="1136">
                  <c:v>11.28219138</c:v>
                </c:pt>
                <c:pt idx="1137">
                  <c:v>11.29212338</c:v>
                </c:pt>
                <c:pt idx="1138">
                  <c:v>11.302055380000001</c:v>
                </c:pt>
                <c:pt idx="1139">
                  <c:v>11.31198638</c:v>
                </c:pt>
                <c:pt idx="1140">
                  <c:v>11.32191838</c:v>
                </c:pt>
                <c:pt idx="1141">
                  <c:v>11.33184938</c:v>
                </c:pt>
                <c:pt idx="1142">
                  <c:v>11.34178138</c:v>
                </c:pt>
                <c:pt idx="1143">
                  <c:v>11.35171238</c:v>
                </c:pt>
                <c:pt idx="1144">
                  <c:v>11.36164438</c:v>
                </c:pt>
                <c:pt idx="1145">
                  <c:v>11.37157638</c:v>
                </c:pt>
                <c:pt idx="1146">
                  <c:v>11.38150738</c:v>
                </c:pt>
                <c:pt idx="1147">
                  <c:v>11.39143938</c:v>
                </c:pt>
                <c:pt idx="1148">
                  <c:v>11.401370379999999</c:v>
                </c:pt>
                <c:pt idx="1149">
                  <c:v>11.41130238</c:v>
                </c:pt>
                <c:pt idx="1150">
                  <c:v>11.42123438</c:v>
                </c:pt>
                <c:pt idx="1151">
                  <c:v>11.431165379999999</c:v>
                </c:pt>
                <c:pt idx="1152">
                  <c:v>11.44109738</c:v>
                </c:pt>
                <c:pt idx="1153">
                  <c:v>11.45102838</c:v>
                </c:pt>
                <c:pt idx="1154">
                  <c:v>11.46096037</c:v>
                </c:pt>
                <c:pt idx="1155">
                  <c:v>11.47089063</c:v>
                </c:pt>
                <c:pt idx="1156">
                  <c:v>11.48082263</c:v>
                </c:pt>
                <c:pt idx="1157">
                  <c:v>11.49075463</c:v>
                </c:pt>
                <c:pt idx="1158">
                  <c:v>11.50068563</c:v>
                </c:pt>
                <c:pt idx="1159">
                  <c:v>11.51061763</c:v>
                </c:pt>
                <c:pt idx="1160">
                  <c:v>11.52054863</c:v>
                </c:pt>
                <c:pt idx="1161">
                  <c:v>11.53048063</c:v>
                </c:pt>
                <c:pt idx="1162">
                  <c:v>11.540411629999999</c:v>
                </c:pt>
                <c:pt idx="1163">
                  <c:v>11.55034363</c:v>
                </c:pt>
                <c:pt idx="1164">
                  <c:v>11.56027563</c:v>
                </c:pt>
                <c:pt idx="1165">
                  <c:v>11.570206629999999</c:v>
                </c:pt>
                <c:pt idx="1166">
                  <c:v>11.58013863</c:v>
                </c:pt>
                <c:pt idx="1167">
                  <c:v>11.59006963</c:v>
                </c:pt>
                <c:pt idx="1168">
                  <c:v>11.60000163</c:v>
                </c:pt>
                <c:pt idx="1169">
                  <c:v>11.60993363</c:v>
                </c:pt>
                <c:pt idx="1170">
                  <c:v>11.61986463</c:v>
                </c:pt>
                <c:pt idx="1171">
                  <c:v>11.62979663</c:v>
                </c:pt>
                <c:pt idx="1172">
                  <c:v>11.639727629999999</c:v>
                </c:pt>
                <c:pt idx="1173">
                  <c:v>11.64965963</c:v>
                </c:pt>
                <c:pt idx="1174">
                  <c:v>11.65959063</c:v>
                </c:pt>
                <c:pt idx="1175">
                  <c:v>11.669522629999999</c:v>
                </c:pt>
                <c:pt idx="1176">
                  <c:v>11.67945463</c:v>
                </c:pt>
                <c:pt idx="1177">
                  <c:v>11.68938563</c:v>
                </c:pt>
                <c:pt idx="1178">
                  <c:v>11.699317629999999</c:v>
                </c:pt>
                <c:pt idx="1179">
                  <c:v>11.709248629999999</c:v>
                </c:pt>
                <c:pt idx="1180">
                  <c:v>11.71918063</c:v>
                </c:pt>
                <c:pt idx="1181">
                  <c:v>11.729112629999999</c:v>
                </c:pt>
                <c:pt idx="1182">
                  <c:v>11.739043629999999</c:v>
                </c:pt>
                <c:pt idx="1183">
                  <c:v>11.74897562</c:v>
                </c:pt>
                <c:pt idx="1184">
                  <c:v>11.75890663</c:v>
                </c:pt>
                <c:pt idx="1185">
                  <c:v>11.768838629999999</c:v>
                </c:pt>
                <c:pt idx="1186">
                  <c:v>11.778769629999999</c:v>
                </c:pt>
                <c:pt idx="1187">
                  <c:v>11.78870163</c:v>
                </c:pt>
                <c:pt idx="1188">
                  <c:v>11.798633629999999</c:v>
                </c:pt>
                <c:pt idx="1189">
                  <c:v>11.808564629999999</c:v>
                </c:pt>
                <c:pt idx="1190">
                  <c:v>11.81849663</c:v>
                </c:pt>
                <c:pt idx="1191">
                  <c:v>11.82842763</c:v>
                </c:pt>
                <c:pt idx="1192">
                  <c:v>11.838359629999999</c:v>
                </c:pt>
                <c:pt idx="1193">
                  <c:v>11.84829163</c:v>
                </c:pt>
                <c:pt idx="1194">
                  <c:v>11.85822263</c:v>
                </c:pt>
                <c:pt idx="1195">
                  <c:v>11.868154629999999</c:v>
                </c:pt>
                <c:pt idx="1196">
                  <c:v>11.878085629999999</c:v>
                </c:pt>
                <c:pt idx="1197">
                  <c:v>11.88801763</c:v>
                </c:pt>
                <c:pt idx="1198">
                  <c:v>11.89794863</c:v>
                </c:pt>
                <c:pt idx="1199">
                  <c:v>11.907880629999999</c:v>
                </c:pt>
                <c:pt idx="1200">
                  <c:v>11.91781263</c:v>
                </c:pt>
                <c:pt idx="1201">
                  <c:v>11.92774363</c:v>
                </c:pt>
                <c:pt idx="1202">
                  <c:v>11.937675629999999</c:v>
                </c:pt>
                <c:pt idx="1203">
                  <c:v>11.947606629999999</c:v>
                </c:pt>
                <c:pt idx="1204">
                  <c:v>11.95753863</c:v>
                </c:pt>
                <c:pt idx="1205">
                  <c:v>11.967470629999999</c:v>
                </c:pt>
                <c:pt idx="1206">
                  <c:v>11.977401629999999</c:v>
                </c:pt>
                <c:pt idx="1207">
                  <c:v>11.98733363</c:v>
                </c:pt>
                <c:pt idx="1208">
                  <c:v>11.99726463</c:v>
                </c:pt>
                <c:pt idx="1209">
                  <c:v>12.007196629999999</c:v>
                </c:pt>
                <c:pt idx="1210">
                  <c:v>12.017127629999999</c:v>
                </c:pt>
                <c:pt idx="1211">
                  <c:v>12.02705963</c:v>
                </c:pt>
                <c:pt idx="1212">
                  <c:v>12.036991629999999</c:v>
                </c:pt>
                <c:pt idx="1213">
                  <c:v>12.046922629999999</c:v>
                </c:pt>
                <c:pt idx="1214">
                  <c:v>12.056854619999999</c:v>
                </c:pt>
                <c:pt idx="1215">
                  <c:v>12.06678563</c:v>
                </c:pt>
                <c:pt idx="1216">
                  <c:v>12.076717629999999</c:v>
                </c:pt>
                <c:pt idx="1217">
                  <c:v>12.08664963</c:v>
                </c:pt>
                <c:pt idx="1218">
                  <c:v>12.09658063</c:v>
                </c:pt>
                <c:pt idx="1219">
                  <c:v>12.106512629999999</c:v>
                </c:pt>
                <c:pt idx="1220">
                  <c:v>12.116443629999999</c:v>
                </c:pt>
                <c:pt idx="1221">
                  <c:v>12.12637563</c:v>
                </c:pt>
                <c:pt idx="1222">
                  <c:v>12.136307629999999</c:v>
                </c:pt>
                <c:pt idx="1223">
                  <c:v>12.146238629999999</c:v>
                </c:pt>
                <c:pt idx="1224">
                  <c:v>12.15617063</c:v>
                </c:pt>
                <c:pt idx="1225">
                  <c:v>12.16610163</c:v>
                </c:pt>
                <c:pt idx="1226">
                  <c:v>12.176033629999999</c:v>
                </c:pt>
                <c:pt idx="1227">
                  <c:v>12.185964630000001</c:v>
                </c:pt>
                <c:pt idx="1228">
                  <c:v>12.19589663</c:v>
                </c:pt>
                <c:pt idx="1229">
                  <c:v>12.205828629999999</c:v>
                </c:pt>
                <c:pt idx="1230">
                  <c:v>12.215759630000001</c:v>
                </c:pt>
                <c:pt idx="1231">
                  <c:v>12.22569163</c:v>
                </c:pt>
                <c:pt idx="1232">
                  <c:v>12.23562263</c:v>
                </c:pt>
                <c:pt idx="1233">
                  <c:v>12.245554630000001</c:v>
                </c:pt>
                <c:pt idx="1234">
                  <c:v>12.25548663</c:v>
                </c:pt>
                <c:pt idx="1235">
                  <c:v>12.26541763</c:v>
                </c:pt>
                <c:pt idx="1236">
                  <c:v>12.275349629999999</c:v>
                </c:pt>
                <c:pt idx="1237">
                  <c:v>12.285280630000001</c:v>
                </c:pt>
                <c:pt idx="1238">
                  <c:v>12.29521263</c:v>
                </c:pt>
                <c:pt idx="1239">
                  <c:v>12.305144629999999</c:v>
                </c:pt>
                <c:pt idx="1240">
                  <c:v>12.315075630000001</c:v>
                </c:pt>
                <c:pt idx="1241">
                  <c:v>12.32500763</c:v>
                </c:pt>
                <c:pt idx="1242">
                  <c:v>12.33493863</c:v>
                </c:pt>
                <c:pt idx="1243">
                  <c:v>12.344870630000001</c:v>
                </c:pt>
                <c:pt idx="1244">
                  <c:v>12.354801630000001</c:v>
                </c:pt>
                <c:pt idx="1245">
                  <c:v>12.364733620000001</c:v>
                </c:pt>
                <c:pt idx="1246">
                  <c:v>12.374665630000001</c:v>
                </c:pt>
                <c:pt idx="1247">
                  <c:v>12.384596630000001</c:v>
                </c:pt>
                <c:pt idx="1248">
                  <c:v>12.39452863</c:v>
                </c:pt>
                <c:pt idx="1249">
                  <c:v>12.40445963</c:v>
                </c:pt>
                <c:pt idx="1250">
                  <c:v>12.414391630000001</c:v>
                </c:pt>
                <c:pt idx="1251">
                  <c:v>12.42432363</c:v>
                </c:pt>
                <c:pt idx="1252">
                  <c:v>12.43425463</c:v>
                </c:pt>
                <c:pt idx="1253">
                  <c:v>12.444186630000001</c:v>
                </c:pt>
                <c:pt idx="1254">
                  <c:v>12.454117630000001</c:v>
                </c:pt>
                <c:pt idx="1255">
                  <c:v>12.46404963</c:v>
                </c:pt>
                <c:pt idx="1256">
                  <c:v>12.473981</c:v>
                </c:pt>
                <c:pt idx="1257">
                  <c:v>12.483912</c:v>
                </c:pt>
                <c:pt idx="1258">
                  <c:v>12.493843999999999</c:v>
                </c:pt>
                <c:pt idx="1259">
                  <c:v>12.503774999999999</c:v>
                </c:pt>
                <c:pt idx="1260">
                  <c:v>12.513707</c:v>
                </c:pt>
                <c:pt idx="1261">
                  <c:v>12.523638999999999</c:v>
                </c:pt>
                <c:pt idx="1262">
                  <c:v>12.533569999999999</c:v>
                </c:pt>
                <c:pt idx="1263">
                  <c:v>12.543502</c:v>
                </c:pt>
                <c:pt idx="1264">
                  <c:v>12.553433</c:v>
                </c:pt>
                <c:pt idx="1265">
                  <c:v>12.563364999999999</c:v>
                </c:pt>
                <c:pt idx="1266">
                  <c:v>12.573297</c:v>
                </c:pt>
                <c:pt idx="1267">
                  <c:v>12.583228</c:v>
                </c:pt>
                <c:pt idx="1268">
                  <c:v>12.593159999999999</c:v>
                </c:pt>
                <c:pt idx="1269">
                  <c:v>12.603090999999999</c:v>
                </c:pt>
                <c:pt idx="1270">
                  <c:v>12.613023</c:v>
                </c:pt>
                <c:pt idx="1271">
                  <c:v>12.622954999999999</c:v>
                </c:pt>
                <c:pt idx="1272">
                  <c:v>12.632885999999999</c:v>
                </c:pt>
                <c:pt idx="1273">
                  <c:v>12.642818</c:v>
                </c:pt>
                <c:pt idx="1274">
                  <c:v>12.652749</c:v>
                </c:pt>
                <c:pt idx="1275">
                  <c:v>12.662680999999999</c:v>
                </c:pt>
                <c:pt idx="1276">
                  <c:v>12.672613</c:v>
                </c:pt>
                <c:pt idx="1277">
                  <c:v>12.682544</c:v>
                </c:pt>
                <c:pt idx="1278">
                  <c:v>12.692475999999999</c:v>
                </c:pt>
                <c:pt idx="1279">
                  <c:v>12.702406999999999</c:v>
                </c:pt>
                <c:pt idx="1280">
                  <c:v>12.712339</c:v>
                </c:pt>
                <c:pt idx="1281">
                  <c:v>12.72227</c:v>
                </c:pt>
                <c:pt idx="1282">
                  <c:v>12.732201999999999</c:v>
                </c:pt>
                <c:pt idx="1283">
                  <c:v>12.742134</c:v>
                </c:pt>
                <c:pt idx="1284">
                  <c:v>12.752065</c:v>
                </c:pt>
                <c:pt idx="1285">
                  <c:v>12.761996999999999</c:v>
                </c:pt>
                <c:pt idx="1286">
                  <c:v>12.771929</c:v>
                </c:pt>
                <c:pt idx="1287">
                  <c:v>12.78186</c:v>
                </c:pt>
                <c:pt idx="1288">
                  <c:v>12.791791999999999</c:v>
                </c:pt>
                <c:pt idx="1289">
                  <c:v>12.801723000000001</c:v>
                </c:pt>
                <c:pt idx="1290">
                  <c:v>12.811655</c:v>
                </c:pt>
                <c:pt idx="1291">
                  <c:v>12.821586</c:v>
                </c:pt>
                <c:pt idx="1292">
                  <c:v>12.831518000000001</c:v>
                </c:pt>
                <c:pt idx="1293">
                  <c:v>12.84145</c:v>
                </c:pt>
                <c:pt idx="1294">
                  <c:v>12.851381</c:v>
                </c:pt>
                <c:pt idx="1295">
                  <c:v>12.861313000000001</c:v>
                </c:pt>
                <c:pt idx="1296">
                  <c:v>12.871244000000001</c:v>
                </c:pt>
                <c:pt idx="1297">
                  <c:v>12.881176</c:v>
                </c:pt>
                <c:pt idx="1298">
                  <c:v>12.891107999999999</c:v>
                </c:pt>
                <c:pt idx="1299">
                  <c:v>12.901039000000001</c:v>
                </c:pt>
                <c:pt idx="1300">
                  <c:v>12.910971</c:v>
                </c:pt>
                <c:pt idx="1301">
                  <c:v>12.920902</c:v>
                </c:pt>
                <c:pt idx="1302">
                  <c:v>12.930834000000001</c:v>
                </c:pt>
                <c:pt idx="1303">
                  <c:v>12.940766</c:v>
                </c:pt>
                <c:pt idx="1304">
                  <c:v>12.950697</c:v>
                </c:pt>
                <c:pt idx="1305">
                  <c:v>12.960629000000001</c:v>
                </c:pt>
                <c:pt idx="1306">
                  <c:v>12.970561</c:v>
                </c:pt>
                <c:pt idx="1307">
                  <c:v>12.980492</c:v>
                </c:pt>
                <c:pt idx="1308">
                  <c:v>12.990424000000001</c:v>
                </c:pt>
                <c:pt idx="1309">
                  <c:v>13.000355000000001</c:v>
                </c:pt>
                <c:pt idx="1310">
                  <c:v>13.010287</c:v>
                </c:pt>
                <c:pt idx="1311">
                  <c:v>13.020219000000001</c:v>
                </c:pt>
                <c:pt idx="1312">
                  <c:v>13.030150000000001</c:v>
                </c:pt>
                <c:pt idx="1313">
                  <c:v>13.040082</c:v>
                </c:pt>
                <c:pt idx="1314">
                  <c:v>13.050013</c:v>
                </c:pt>
                <c:pt idx="1315">
                  <c:v>13.059945000000001</c:v>
                </c:pt>
                <c:pt idx="1316">
                  <c:v>13.069877</c:v>
                </c:pt>
                <c:pt idx="1317">
                  <c:v>13.079808</c:v>
                </c:pt>
                <c:pt idx="1318">
                  <c:v>13.089740000000001</c:v>
                </c:pt>
                <c:pt idx="1319">
                  <c:v>13.099671000000001</c:v>
                </c:pt>
                <c:pt idx="1320">
                  <c:v>13.109603</c:v>
                </c:pt>
                <c:pt idx="1321">
                  <c:v>13.119535000000001</c:v>
                </c:pt>
                <c:pt idx="1322">
                  <c:v>13.129466000000001</c:v>
                </c:pt>
                <c:pt idx="1323">
                  <c:v>13.139398</c:v>
                </c:pt>
                <c:pt idx="1324">
                  <c:v>13.149329</c:v>
                </c:pt>
                <c:pt idx="1325">
                  <c:v>13.159261000000001</c:v>
                </c:pt>
                <c:pt idx="1326">
                  <c:v>13.169193</c:v>
                </c:pt>
                <c:pt idx="1327">
                  <c:v>13.179124</c:v>
                </c:pt>
                <c:pt idx="1328">
                  <c:v>13.189056000000001</c:v>
                </c:pt>
                <c:pt idx="1329">
                  <c:v>13.198987000000001</c:v>
                </c:pt>
                <c:pt idx="1330">
                  <c:v>13.208919</c:v>
                </c:pt>
                <c:pt idx="1331">
                  <c:v>13.218851000000001</c:v>
                </c:pt>
                <c:pt idx="1332">
                  <c:v>13.228782000000001</c:v>
                </c:pt>
                <c:pt idx="1333">
                  <c:v>13.238714</c:v>
                </c:pt>
                <c:pt idx="1334">
                  <c:v>13.248646000000001</c:v>
                </c:pt>
                <c:pt idx="1335">
                  <c:v>13.258577000000001</c:v>
                </c:pt>
                <c:pt idx="1336">
                  <c:v>13.268509</c:v>
                </c:pt>
                <c:pt idx="1337">
                  <c:v>13.27844</c:v>
                </c:pt>
                <c:pt idx="1338">
                  <c:v>13.288372000000001</c:v>
                </c:pt>
                <c:pt idx="1339">
                  <c:v>13.298304</c:v>
                </c:pt>
                <c:pt idx="1340">
                  <c:v>13.308235</c:v>
                </c:pt>
                <c:pt idx="1341">
                  <c:v>13.318167000000001</c:v>
                </c:pt>
                <c:pt idx="1342">
                  <c:v>13.328098000000001</c:v>
                </c:pt>
                <c:pt idx="1343">
                  <c:v>13.33803</c:v>
                </c:pt>
                <c:pt idx="1344">
                  <c:v>13.347962000000001</c:v>
                </c:pt>
                <c:pt idx="1345">
                  <c:v>13.357893000000001</c:v>
                </c:pt>
                <c:pt idx="1346">
                  <c:v>13.367825</c:v>
                </c:pt>
                <c:pt idx="1347">
                  <c:v>13.377756</c:v>
                </c:pt>
                <c:pt idx="1348">
                  <c:v>13.387688000000001</c:v>
                </c:pt>
                <c:pt idx="1349">
                  <c:v>13.39762</c:v>
                </c:pt>
                <c:pt idx="1350">
                  <c:v>13.407551</c:v>
                </c:pt>
                <c:pt idx="1351">
                  <c:v>13.417483000000001</c:v>
                </c:pt>
                <c:pt idx="1352">
                  <c:v>13.427415</c:v>
                </c:pt>
                <c:pt idx="1353">
                  <c:v>13.437346</c:v>
                </c:pt>
                <c:pt idx="1354">
                  <c:v>13.447278000000001</c:v>
                </c:pt>
                <c:pt idx="1355">
                  <c:v>13.457209000000001</c:v>
                </c:pt>
                <c:pt idx="1356">
                  <c:v>13.467141</c:v>
                </c:pt>
                <c:pt idx="1357">
                  <c:v>13.477073499999999</c:v>
                </c:pt>
                <c:pt idx="1358">
                  <c:v>13.487004499999999</c:v>
                </c:pt>
                <c:pt idx="1359">
                  <c:v>13.4969365</c:v>
                </c:pt>
                <c:pt idx="1360">
                  <c:v>13.5068675</c:v>
                </c:pt>
                <c:pt idx="1361">
                  <c:v>13.516799499999999</c:v>
                </c:pt>
                <c:pt idx="1362">
                  <c:v>13.5267315</c:v>
                </c:pt>
                <c:pt idx="1363">
                  <c:v>13.5366625</c:v>
                </c:pt>
                <c:pt idx="1364">
                  <c:v>13.546594499999999</c:v>
                </c:pt>
                <c:pt idx="1365">
                  <c:v>13.556525499999999</c:v>
                </c:pt>
                <c:pt idx="1366">
                  <c:v>13.5664575</c:v>
                </c:pt>
                <c:pt idx="1367">
                  <c:v>13.576389499999999</c:v>
                </c:pt>
                <c:pt idx="1368">
                  <c:v>13.586320499999999</c:v>
                </c:pt>
                <c:pt idx="1369">
                  <c:v>13.5962525</c:v>
                </c:pt>
                <c:pt idx="1370">
                  <c:v>13.606184499999999</c:v>
                </c:pt>
                <c:pt idx="1371">
                  <c:v>13.616115499999999</c:v>
                </c:pt>
                <c:pt idx="1372">
                  <c:v>13.6260475</c:v>
                </c:pt>
                <c:pt idx="1373">
                  <c:v>13.6359785</c:v>
                </c:pt>
                <c:pt idx="1374">
                  <c:v>13.645910499999999</c:v>
                </c:pt>
                <c:pt idx="1375">
                  <c:v>13.6558425</c:v>
                </c:pt>
                <c:pt idx="1376">
                  <c:v>13.6657735</c:v>
                </c:pt>
                <c:pt idx="1377">
                  <c:v>13.675705499999999</c:v>
                </c:pt>
                <c:pt idx="1378">
                  <c:v>13.685636499999999</c:v>
                </c:pt>
                <c:pt idx="1379">
                  <c:v>13.6955685</c:v>
                </c:pt>
                <c:pt idx="1380">
                  <c:v>13.705500499999999</c:v>
                </c:pt>
                <c:pt idx="1381">
                  <c:v>13.715431499999999</c:v>
                </c:pt>
                <c:pt idx="1382">
                  <c:v>13.7253635</c:v>
                </c:pt>
                <c:pt idx="1383">
                  <c:v>13.735295499999999</c:v>
                </c:pt>
                <c:pt idx="1384">
                  <c:v>13.745226499999999</c:v>
                </c:pt>
                <c:pt idx="1385">
                  <c:v>13.7551585</c:v>
                </c:pt>
                <c:pt idx="1386">
                  <c:v>13.7650895</c:v>
                </c:pt>
                <c:pt idx="1387">
                  <c:v>13.775021499999999</c:v>
                </c:pt>
                <c:pt idx="1388">
                  <c:v>13.7849535</c:v>
                </c:pt>
                <c:pt idx="1389">
                  <c:v>13.7948845</c:v>
                </c:pt>
                <c:pt idx="1390">
                  <c:v>13.804816499999999</c:v>
                </c:pt>
                <c:pt idx="1391">
                  <c:v>13.814747499999999</c:v>
                </c:pt>
                <c:pt idx="1392">
                  <c:v>13.8246795</c:v>
                </c:pt>
                <c:pt idx="1393">
                  <c:v>13.834611499999999</c:v>
                </c:pt>
                <c:pt idx="1394">
                  <c:v>13.844542499999999</c:v>
                </c:pt>
                <c:pt idx="1395">
                  <c:v>13.8544745</c:v>
                </c:pt>
                <c:pt idx="1396">
                  <c:v>13.864406499999999</c:v>
                </c:pt>
                <c:pt idx="1397">
                  <c:v>13.874337499999999</c:v>
                </c:pt>
                <c:pt idx="1398">
                  <c:v>13.8842695</c:v>
                </c:pt>
                <c:pt idx="1399">
                  <c:v>13.8942005</c:v>
                </c:pt>
                <c:pt idx="1400">
                  <c:v>13.904132499999999</c:v>
                </c:pt>
                <c:pt idx="1401">
                  <c:v>13.9140645</c:v>
                </c:pt>
                <c:pt idx="1402">
                  <c:v>13.9239955</c:v>
                </c:pt>
                <c:pt idx="1403">
                  <c:v>13.933927499999999</c:v>
                </c:pt>
                <c:pt idx="1404">
                  <c:v>13.943858499999999</c:v>
                </c:pt>
                <c:pt idx="1405">
                  <c:v>13.9537905</c:v>
                </c:pt>
                <c:pt idx="1406">
                  <c:v>13.963722499999999</c:v>
                </c:pt>
                <c:pt idx="1407">
                  <c:v>13.973653499999999</c:v>
                </c:pt>
                <c:pt idx="1408">
                  <c:v>13.9835855</c:v>
                </c:pt>
                <c:pt idx="1409">
                  <c:v>13.993517499999999</c:v>
                </c:pt>
                <c:pt idx="1410">
                  <c:v>14.003448499999999</c:v>
                </c:pt>
                <c:pt idx="1411">
                  <c:v>14.0133805</c:v>
                </c:pt>
                <c:pt idx="1412">
                  <c:v>14.0233115</c:v>
                </c:pt>
                <c:pt idx="1413">
                  <c:v>14.033243499999999</c:v>
                </c:pt>
                <c:pt idx="1414">
                  <c:v>14.0431755</c:v>
                </c:pt>
                <c:pt idx="1415">
                  <c:v>14.0531065</c:v>
                </c:pt>
                <c:pt idx="1416">
                  <c:v>14.063038499999999</c:v>
                </c:pt>
                <c:pt idx="1417">
                  <c:v>14.072969499999999</c:v>
                </c:pt>
                <c:pt idx="1418">
                  <c:v>14.0829015</c:v>
                </c:pt>
                <c:pt idx="1419">
                  <c:v>14.092833499999999</c:v>
                </c:pt>
                <c:pt idx="1420">
                  <c:v>14.102764499999999</c:v>
                </c:pt>
                <c:pt idx="1421">
                  <c:v>14.1126965</c:v>
                </c:pt>
                <c:pt idx="1422">
                  <c:v>14.122628499999999</c:v>
                </c:pt>
                <c:pt idx="1423">
                  <c:v>14.132559499999999</c:v>
                </c:pt>
                <c:pt idx="1424">
                  <c:v>14.1424915</c:v>
                </c:pt>
                <c:pt idx="1425">
                  <c:v>14.1524225</c:v>
                </c:pt>
                <c:pt idx="1426">
                  <c:v>14.162354499999999</c:v>
                </c:pt>
                <c:pt idx="1427">
                  <c:v>14.1722865</c:v>
                </c:pt>
                <c:pt idx="1428">
                  <c:v>14.1822175</c:v>
                </c:pt>
                <c:pt idx="1429">
                  <c:v>14.192149499999999</c:v>
                </c:pt>
                <c:pt idx="1430">
                  <c:v>14.2020815</c:v>
                </c:pt>
                <c:pt idx="1431">
                  <c:v>14.2120125</c:v>
                </c:pt>
                <c:pt idx="1432">
                  <c:v>14.221944499999999</c:v>
                </c:pt>
                <c:pt idx="1433">
                  <c:v>14.231875499999999</c:v>
                </c:pt>
                <c:pt idx="1434">
                  <c:v>14.2418075</c:v>
                </c:pt>
                <c:pt idx="1435">
                  <c:v>14.251739499999999</c:v>
                </c:pt>
                <c:pt idx="1436">
                  <c:v>14.261670499999999</c:v>
                </c:pt>
                <c:pt idx="1437">
                  <c:v>14.2716025</c:v>
                </c:pt>
                <c:pt idx="1438">
                  <c:v>14.281534499999999</c:v>
                </c:pt>
                <c:pt idx="1439">
                  <c:v>14.291465499999999</c:v>
                </c:pt>
                <c:pt idx="1440">
                  <c:v>14.3013975</c:v>
                </c:pt>
                <c:pt idx="1441">
                  <c:v>14.3113285</c:v>
                </c:pt>
                <c:pt idx="1442">
                  <c:v>14.321260499999999</c:v>
                </c:pt>
                <c:pt idx="1443">
                  <c:v>14.3311925</c:v>
                </c:pt>
                <c:pt idx="1444">
                  <c:v>14.3411235</c:v>
                </c:pt>
                <c:pt idx="1445">
                  <c:v>14.351055499999999</c:v>
                </c:pt>
                <c:pt idx="1446">
                  <c:v>14.3609875</c:v>
                </c:pt>
                <c:pt idx="1447">
                  <c:v>14.3709185</c:v>
                </c:pt>
                <c:pt idx="1448">
                  <c:v>14.380850499999999</c:v>
                </c:pt>
                <c:pt idx="1449">
                  <c:v>14.390781499999999</c:v>
                </c:pt>
                <c:pt idx="1450">
                  <c:v>14.4007135</c:v>
                </c:pt>
                <c:pt idx="1451">
                  <c:v>14.410645499999999</c:v>
                </c:pt>
                <c:pt idx="1452">
                  <c:v>14.420576499999999</c:v>
                </c:pt>
                <c:pt idx="1453">
                  <c:v>14.4305085</c:v>
                </c:pt>
                <c:pt idx="1454">
                  <c:v>14.4404395</c:v>
                </c:pt>
                <c:pt idx="1455">
                  <c:v>14.450371499999999</c:v>
                </c:pt>
                <c:pt idx="1456">
                  <c:v>14.4603035</c:v>
                </c:pt>
                <c:pt idx="1457">
                  <c:v>14.4702345</c:v>
                </c:pt>
                <c:pt idx="1458">
                  <c:v>14.480166669999999</c:v>
                </c:pt>
                <c:pt idx="1459">
                  <c:v>14.49009867</c:v>
                </c:pt>
                <c:pt idx="1460">
                  <c:v>14.50002967</c:v>
                </c:pt>
                <c:pt idx="1461">
                  <c:v>14.509961669999999</c:v>
                </c:pt>
                <c:pt idx="1462">
                  <c:v>14.519892670000001</c:v>
                </c:pt>
                <c:pt idx="1463">
                  <c:v>14.52982467</c:v>
                </c:pt>
                <c:pt idx="1464">
                  <c:v>14.539756669999999</c:v>
                </c:pt>
                <c:pt idx="1465">
                  <c:v>14.549687670000001</c:v>
                </c:pt>
                <c:pt idx="1466">
                  <c:v>14.55961967</c:v>
                </c:pt>
                <c:pt idx="1467">
                  <c:v>14.569551669999999</c:v>
                </c:pt>
                <c:pt idx="1468">
                  <c:v>14.579482670000001</c:v>
                </c:pt>
                <c:pt idx="1469">
                  <c:v>14.58941467</c:v>
                </c:pt>
                <c:pt idx="1470">
                  <c:v>14.59934567</c:v>
                </c:pt>
                <c:pt idx="1471">
                  <c:v>14.609277670000001</c:v>
                </c:pt>
                <c:pt idx="1472">
                  <c:v>14.61920967</c:v>
                </c:pt>
                <c:pt idx="1473">
                  <c:v>14.62914067</c:v>
                </c:pt>
                <c:pt idx="1474">
                  <c:v>14.639072669999999</c:v>
                </c:pt>
                <c:pt idx="1475">
                  <c:v>14.64900467</c:v>
                </c:pt>
                <c:pt idx="1476">
                  <c:v>14.65893567</c:v>
                </c:pt>
                <c:pt idx="1477">
                  <c:v>14.668867669999999</c:v>
                </c:pt>
                <c:pt idx="1478">
                  <c:v>14.678798670000001</c:v>
                </c:pt>
                <c:pt idx="1479">
                  <c:v>14.68873067</c:v>
                </c:pt>
                <c:pt idx="1480">
                  <c:v>14.698662669999999</c:v>
                </c:pt>
                <c:pt idx="1481">
                  <c:v>14.708593670000001</c:v>
                </c:pt>
                <c:pt idx="1482">
                  <c:v>14.71852567</c:v>
                </c:pt>
                <c:pt idx="1483">
                  <c:v>14.728457669999999</c:v>
                </c:pt>
                <c:pt idx="1484">
                  <c:v>14.738388670000001</c:v>
                </c:pt>
                <c:pt idx="1485">
                  <c:v>14.74832067</c:v>
                </c:pt>
                <c:pt idx="1486">
                  <c:v>14.758252669999999</c:v>
                </c:pt>
                <c:pt idx="1487">
                  <c:v>14.768183670000001</c:v>
                </c:pt>
                <c:pt idx="1488">
                  <c:v>14.77811567</c:v>
                </c:pt>
                <c:pt idx="1489">
                  <c:v>14.78804667</c:v>
                </c:pt>
                <c:pt idx="1490">
                  <c:v>14.797978669999999</c:v>
                </c:pt>
                <c:pt idx="1491">
                  <c:v>14.80791067</c:v>
                </c:pt>
                <c:pt idx="1492">
                  <c:v>14.81784167</c:v>
                </c:pt>
                <c:pt idx="1493">
                  <c:v>14.827773669999999</c:v>
                </c:pt>
                <c:pt idx="1494">
                  <c:v>14.837704670000001</c:v>
                </c:pt>
                <c:pt idx="1495">
                  <c:v>14.84763667</c:v>
                </c:pt>
                <c:pt idx="1496">
                  <c:v>14.857568669999999</c:v>
                </c:pt>
                <c:pt idx="1497">
                  <c:v>14.867499670000001</c:v>
                </c:pt>
                <c:pt idx="1498">
                  <c:v>14.87743167</c:v>
                </c:pt>
                <c:pt idx="1499">
                  <c:v>14.887363669999999</c:v>
                </c:pt>
                <c:pt idx="1500">
                  <c:v>14.897294670000001</c:v>
                </c:pt>
                <c:pt idx="1501">
                  <c:v>14.90722667</c:v>
                </c:pt>
                <c:pt idx="1502">
                  <c:v>14.91715767</c:v>
                </c:pt>
                <c:pt idx="1503">
                  <c:v>14.927089670000001</c:v>
                </c:pt>
                <c:pt idx="1504">
                  <c:v>14.93702167</c:v>
                </c:pt>
                <c:pt idx="1505">
                  <c:v>14.94695267</c:v>
                </c:pt>
                <c:pt idx="1506">
                  <c:v>14.956884670000001</c:v>
                </c:pt>
                <c:pt idx="1507">
                  <c:v>14.96681667</c:v>
                </c:pt>
                <c:pt idx="1508">
                  <c:v>14.97674767</c:v>
                </c:pt>
                <c:pt idx="1509">
                  <c:v>14.986679669999999</c:v>
                </c:pt>
                <c:pt idx="1510">
                  <c:v>14.99661167</c:v>
                </c:pt>
                <c:pt idx="1511">
                  <c:v>15.00654267</c:v>
                </c:pt>
                <c:pt idx="1512">
                  <c:v>15.016474669999999</c:v>
                </c:pt>
                <c:pt idx="1513">
                  <c:v>15.026405670000001</c:v>
                </c:pt>
                <c:pt idx="1514">
                  <c:v>15.03633767</c:v>
                </c:pt>
                <c:pt idx="1515">
                  <c:v>15.046269669999999</c:v>
                </c:pt>
                <c:pt idx="1516">
                  <c:v>15.056200670000001</c:v>
                </c:pt>
                <c:pt idx="1517">
                  <c:v>15.06613267</c:v>
                </c:pt>
                <c:pt idx="1518">
                  <c:v>15.076064669999999</c:v>
                </c:pt>
                <c:pt idx="1519">
                  <c:v>15.085995670000001</c:v>
                </c:pt>
                <c:pt idx="1520">
                  <c:v>15.09592767</c:v>
                </c:pt>
                <c:pt idx="1521">
                  <c:v>15.10585867</c:v>
                </c:pt>
                <c:pt idx="1522">
                  <c:v>15.115790670000001</c:v>
                </c:pt>
                <c:pt idx="1523">
                  <c:v>15.12572267</c:v>
                </c:pt>
                <c:pt idx="1524">
                  <c:v>15.13565367</c:v>
                </c:pt>
                <c:pt idx="1525">
                  <c:v>15.145585669999999</c:v>
                </c:pt>
                <c:pt idx="1526">
                  <c:v>15.15551767</c:v>
                </c:pt>
                <c:pt idx="1527">
                  <c:v>15.16544867</c:v>
                </c:pt>
                <c:pt idx="1528">
                  <c:v>15.175380669999999</c:v>
                </c:pt>
                <c:pt idx="1529">
                  <c:v>15.185311670000001</c:v>
                </c:pt>
                <c:pt idx="1530">
                  <c:v>15.19524367</c:v>
                </c:pt>
                <c:pt idx="1531">
                  <c:v>15.205175669999999</c:v>
                </c:pt>
                <c:pt idx="1532">
                  <c:v>15.215106670000001</c:v>
                </c:pt>
                <c:pt idx="1533">
                  <c:v>15.22503867</c:v>
                </c:pt>
                <c:pt idx="1534">
                  <c:v>15.234970669999999</c:v>
                </c:pt>
                <c:pt idx="1535">
                  <c:v>15.244901670000001</c:v>
                </c:pt>
                <c:pt idx="1536">
                  <c:v>15.25483367</c:v>
                </c:pt>
                <c:pt idx="1537">
                  <c:v>15.264765669999999</c:v>
                </c:pt>
                <c:pt idx="1538">
                  <c:v>15.274696670000001</c:v>
                </c:pt>
                <c:pt idx="1539">
                  <c:v>15.28462867</c:v>
                </c:pt>
                <c:pt idx="1540">
                  <c:v>15.29455967</c:v>
                </c:pt>
                <c:pt idx="1541">
                  <c:v>15.304491670000001</c:v>
                </c:pt>
                <c:pt idx="1542">
                  <c:v>15.31442367</c:v>
                </c:pt>
                <c:pt idx="1543">
                  <c:v>15.32435467</c:v>
                </c:pt>
                <c:pt idx="1544">
                  <c:v>15.334286669999999</c:v>
                </c:pt>
                <c:pt idx="1545">
                  <c:v>15.34421867</c:v>
                </c:pt>
                <c:pt idx="1546">
                  <c:v>15.35414967</c:v>
                </c:pt>
                <c:pt idx="1547">
                  <c:v>15.364081669999999</c:v>
                </c:pt>
                <c:pt idx="1548">
                  <c:v>15.374012670000001</c:v>
                </c:pt>
                <c:pt idx="1549">
                  <c:v>15.38394467</c:v>
                </c:pt>
                <c:pt idx="1550">
                  <c:v>15.393876669999999</c:v>
                </c:pt>
                <c:pt idx="1551">
                  <c:v>15.403807670000001</c:v>
                </c:pt>
                <c:pt idx="1552">
                  <c:v>15.41373967</c:v>
                </c:pt>
                <c:pt idx="1553">
                  <c:v>15.423671669999999</c:v>
                </c:pt>
                <c:pt idx="1554">
                  <c:v>15.433602670000001</c:v>
                </c:pt>
                <c:pt idx="1555">
                  <c:v>15.44353467</c:v>
                </c:pt>
                <c:pt idx="1556">
                  <c:v>15.453466669999999</c:v>
                </c:pt>
                <c:pt idx="1557">
                  <c:v>15.463397670000001</c:v>
                </c:pt>
                <c:pt idx="1558">
                  <c:v>15.47332967</c:v>
                </c:pt>
                <c:pt idx="1559">
                  <c:v>15.48326138</c:v>
                </c:pt>
                <c:pt idx="1560">
                  <c:v>15.493193379999999</c:v>
                </c:pt>
                <c:pt idx="1561">
                  <c:v>15.50312538</c:v>
                </c:pt>
                <c:pt idx="1562">
                  <c:v>15.51305638</c:v>
                </c:pt>
                <c:pt idx="1563">
                  <c:v>15.52298837</c:v>
                </c:pt>
                <c:pt idx="1564">
                  <c:v>15.53292038</c:v>
                </c:pt>
                <c:pt idx="1565">
                  <c:v>15.54285138</c:v>
                </c:pt>
                <c:pt idx="1566">
                  <c:v>15.552783379999999</c:v>
                </c:pt>
                <c:pt idx="1567">
                  <c:v>15.56271538</c:v>
                </c:pt>
                <c:pt idx="1568">
                  <c:v>15.57264638</c:v>
                </c:pt>
                <c:pt idx="1569">
                  <c:v>15.582578379999999</c:v>
                </c:pt>
                <c:pt idx="1570">
                  <c:v>15.592509379999999</c:v>
                </c:pt>
                <c:pt idx="1571">
                  <c:v>15.60244138</c:v>
                </c:pt>
                <c:pt idx="1572">
                  <c:v>15.612373379999999</c:v>
                </c:pt>
                <c:pt idx="1573">
                  <c:v>15.622304379999999</c:v>
                </c:pt>
                <c:pt idx="1574">
                  <c:v>15.63223638</c:v>
                </c:pt>
                <c:pt idx="1575">
                  <c:v>15.642168379999999</c:v>
                </c:pt>
                <c:pt idx="1576">
                  <c:v>15.652099379999999</c:v>
                </c:pt>
                <c:pt idx="1577">
                  <c:v>15.66203138</c:v>
                </c:pt>
                <c:pt idx="1578">
                  <c:v>15.67196238</c:v>
                </c:pt>
                <c:pt idx="1579">
                  <c:v>15.681894379999999</c:v>
                </c:pt>
                <c:pt idx="1580">
                  <c:v>15.69182638</c:v>
                </c:pt>
                <c:pt idx="1581">
                  <c:v>15.70175738</c:v>
                </c:pt>
                <c:pt idx="1582">
                  <c:v>15.711689379999999</c:v>
                </c:pt>
                <c:pt idx="1583">
                  <c:v>15.72162138</c:v>
                </c:pt>
                <c:pt idx="1584">
                  <c:v>15.73155238</c:v>
                </c:pt>
                <c:pt idx="1585">
                  <c:v>15.741484379999999</c:v>
                </c:pt>
                <c:pt idx="1586">
                  <c:v>15.75141638</c:v>
                </c:pt>
                <c:pt idx="1587">
                  <c:v>15.76134738</c:v>
                </c:pt>
                <c:pt idx="1588">
                  <c:v>15.771279379999999</c:v>
                </c:pt>
                <c:pt idx="1589">
                  <c:v>15.781210379999999</c:v>
                </c:pt>
                <c:pt idx="1590">
                  <c:v>15.79114238</c:v>
                </c:pt>
                <c:pt idx="1591">
                  <c:v>15.801074379999999</c:v>
                </c:pt>
                <c:pt idx="1592">
                  <c:v>15.811005379999999</c:v>
                </c:pt>
                <c:pt idx="1593">
                  <c:v>15.820937369999999</c:v>
                </c:pt>
                <c:pt idx="1594">
                  <c:v>15.830869379999999</c:v>
                </c:pt>
                <c:pt idx="1595">
                  <c:v>15.840800379999999</c:v>
                </c:pt>
                <c:pt idx="1596">
                  <c:v>15.85073238</c:v>
                </c:pt>
                <c:pt idx="1597">
                  <c:v>15.860664379999999</c:v>
                </c:pt>
                <c:pt idx="1598">
                  <c:v>15.870595379999999</c:v>
                </c:pt>
                <c:pt idx="1599">
                  <c:v>15.88052738</c:v>
                </c:pt>
                <c:pt idx="1600">
                  <c:v>15.89045838</c:v>
                </c:pt>
                <c:pt idx="1601">
                  <c:v>15.900390379999999</c:v>
                </c:pt>
                <c:pt idx="1602">
                  <c:v>15.91032238</c:v>
                </c:pt>
                <c:pt idx="1603">
                  <c:v>15.92025338</c:v>
                </c:pt>
                <c:pt idx="1604">
                  <c:v>15.930185379999999</c:v>
                </c:pt>
                <c:pt idx="1605">
                  <c:v>15.94011738</c:v>
                </c:pt>
                <c:pt idx="1606">
                  <c:v>15.95004838</c:v>
                </c:pt>
                <c:pt idx="1607">
                  <c:v>15.959980379999999</c:v>
                </c:pt>
                <c:pt idx="1608">
                  <c:v>15.96991238</c:v>
                </c:pt>
                <c:pt idx="1609">
                  <c:v>15.97984338</c:v>
                </c:pt>
                <c:pt idx="1610">
                  <c:v>15.989775379999999</c:v>
                </c:pt>
                <c:pt idx="1611">
                  <c:v>15.999706379999999</c:v>
                </c:pt>
                <c:pt idx="1612">
                  <c:v>16.009638379999998</c:v>
                </c:pt>
                <c:pt idx="1613">
                  <c:v>16.019570380000001</c:v>
                </c:pt>
                <c:pt idx="1614">
                  <c:v>16.029501379999999</c:v>
                </c:pt>
                <c:pt idx="1615">
                  <c:v>16.039433379999998</c:v>
                </c:pt>
                <c:pt idx="1616">
                  <c:v>16.049365380000001</c:v>
                </c:pt>
                <c:pt idx="1617">
                  <c:v>16.059296379999999</c:v>
                </c:pt>
                <c:pt idx="1618">
                  <c:v>16.069228379999998</c:v>
                </c:pt>
                <c:pt idx="1619">
                  <c:v>16.079160380000001</c:v>
                </c:pt>
                <c:pt idx="1620">
                  <c:v>16.089091379999999</c:v>
                </c:pt>
                <c:pt idx="1621">
                  <c:v>16.099023379999998</c:v>
                </c:pt>
                <c:pt idx="1622">
                  <c:v>16.108955380000001</c:v>
                </c:pt>
                <c:pt idx="1623">
                  <c:v>16.118886369999998</c:v>
                </c:pt>
                <c:pt idx="1624">
                  <c:v>16.128818379999998</c:v>
                </c:pt>
                <c:pt idx="1625">
                  <c:v>16.13874938</c:v>
                </c:pt>
                <c:pt idx="1626">
                  <c:v>16.148681379999999</c:v>
                </c:pt>
                <c:pt idx="1627">
                  <c:v>16.158613379999998</c:v>
                </c:pt>
                <c:pt idx="1628">
                  <c:v>16.16854438</c:v>
                </c:pt>
                <c:pt idx="1629">
                  <c:v>16.178476379999999</c:v>
                </c:pt>
                <c:pt idx="1630">
                  <c:v>16.188408379999998</c:v>
                </c:pt>
                <c:pt idx="1631">
                  <c:v>16.19833938</c:v>
                </c:pt>
                <c:pt idx="1632">
                  <c:v>16.208271379999999</c:v>
                </c:pt>
                <c:pt idx="1633">
                  <c:v>16.218203370000001</c:v>
                </c:pt>
                <c:pt idx="1634">
                  <c:v>16.22813438</c:v>
                </c:pt>
                <c:pt idx="1635">
                  <c:v>16.238066379999999</c:v>
                </c:pt>
                <c:pt idx="1636">
                  <c:v>16.247998379999999</c:v>
                </c:pt>
                <c:pt idx="1637">
                  <c:v>16.25792938</c:v>
                </c:pt>
                <c:pt idx="1638">
                  <c:v>16.267861379999999</c:v>
                </c:pt>
                <c:pt idx="1639">
                  <c:v>16.277792380000001</c:v>
                </c:pt>
                <c:pt idx="1640">
                  <c:v>16.28772438</c:v>
                </c:pt>
                <c:pt idx="1641">
                  <c:v>16.297656379999999</c:v>
                </c:pt>
                <c:pt idx="1642">
                  <c:v>16.307587380000001</c:v>
                </c:pt>
                <c:pt idx="1643">
                  <c:v>16.31751938</c:v>
                </c:pt>
                <c:pt idx="1644">
                  <c:v>16.327451379999999</c:v>
                </c:pt>
                <c:pt idx="1645">
                  <c:v>16.337382380000001</c:v>
                </c:pt>
                <c:pt idx="1646">
                  <c:v>16.34731438</c:v>
                </c:pt>
                <c:pt idx="1647">
                  <c:v>16.357246379999999</c:v>
                </c:pt>
                <c:pt idx="1648">
                  <c:v>16.367177380000001</c:v>
                </c:pt>
                <c:pt idx="1649">
                  <c:v>16.37710938</c:v>
                </c:pt>
                <c:pt idx="1650">
                  <c:v>16.387040379999998</c:v>
                </c:pt>
                <c:pt idx="1651">
                  <c:v>16.396972380000001</c:v>
                </c:pt>
                <c:pt idx="1652">
                  <c:v>16.40690438</c:v>
                </c:pt>
                <c:pt idx="1653">
                  <c:v>16.416835379999998</c:v>
                </c:pt>
                <c:pt idx="1654">
                  <c:v>16.426767380000001</c:v>
                </c:pt>
                <c:pt idx="1655">
                  <c:v>16.43669938</c:v>
                </c:pt>
                <c:pt idx="1656">
                  <c:v>16.446630379999998</c:v>
                </c:pt>
                <c:pt idx="1657">
                  <c:v>16.456562380000001</c:v>
                </c:pt>
                <c:pt idx="1658">
                  <c:v>16.46649438</c:v>
                </c:pt>
                <c:pt idx="1659">
                  <c:v>16.476424999999999</c:v>
                </c:pt>
                <c:pt idx="1660">
                  <c:v>16.486357000000002</c:v>
                </c:pt>
                <c:pt idx="1661">
                  <c:v>16.496289000000001</c:v>
                </c:pt>
                <c:pt idx="1662">
                  <c:v>16.506219999999999</c:v>
                </c:pt>
                <c:pt idx="1663">
                  <c:v>16.516152000000002</c:v>
                </c:pt>
                <c:pt idx="1664">
                  <c:v>16.526083</c:v>
                </c:pt>
                <c:pt idx="1665">
                  <c:v>16.536014999999999</c:v>
                </c:pt>
                <c:pt idx="1666">
                  <c:v>16.545947000000002</c:v>
                </c:pt>
                <c:pt idx="1667">
                  <c:v>16.555878</c:v>
                </c:pt>
                <c:pt idx="1668">
                  <c:v>16.565809999999999</c:v>
                </c:pt>
                <c:pt idx="1669">
                  <c:v>16.575742000000002</c:v>
                </c:pt>
                <c:pt idx="1670">
                  <c:v>16.585673</c:v>
                </c:pt>
                <c:pt idx="1671">
                  <c:v>16.595604999999999</c:v>
                </c:pt>
                <c:pt idx="1672">
                  <c:v>16.605537000000002</c:v>
                </c:pt>
                <c:pt idx="1673">
                  <c:v>16.615468</c:v>
                </c:pt>
                <c:pt idx="1674">
                  <c:v>16.625399999999999</c:v>
                </c:pt>
                <c:pt idx="1675">
                  <c:v>16.635331999999998</c:v>
                </c:pt>
                <c:pt idx="1676">
                  <c:v>16.645263</c:v>
                </c:pt>
                <c:pt idx="1677">
                  <c:v>16.655194999999999</c:v>
                </c:pt>
                <c:pt idx="1678">
                  <c:v>16.665126999999998</c:v>
                </c:pt>
                <c:pt idx="1679">
                  <c:v>16.675058</c:v>
                </c:pt>
                <c:pt idx="1680">
                  <c:v>16.684989999999999</c:v>
                </c:pt>
                <c:pt idx="1681">
                  <c:v>16.694921000000001</c:v>
                </c:pt>
                <c:pt idx="1682">
                  <c:v>16.704853</c:v>
                </c:pt>
                <c:pt idx="1683">
                  <c:v>16.714784999999999</c:v>
                </c:pt>
                <c:pt idx="1684">
                  <c:v>16.724716000000001</c:v>
                </c:pt>
                <c:pt idx="1685">
                  <c:v>16.734648</c:v>
                </c:pt>
                <c:pt idx="1686">
                  <c:v>16.744579999999999</c:v>
                </c:pt>
                <c:pt idx="1687">
                  <c:v>16.754511000000001</c:v>
                </c:pt>
                <c:pt idx="1688">
                  <c:v>16.764443</c:v>
                </c:pt>
                <c:pt idx="1689">
                  <c:v>16.774374999999999</c:v>
                </c:pt>
                <c:pt idx="1690">
                  <c:v>16.784306000000001</c:v>
                </c:pt>
                <c:pt idx="1691">
                  <c:v>16.794238</c:v>
                </c:pt>
                <c:pt idx="1692">
                  <c:v>16.804169999999999</c:v>
                </c:pt>
                <c:pt idx="1693">
                  <c:v>16.814101000000001</c:v>
                </c:pt>
                <c:pt idx="1694">
                  <c:v>16.824033</c:v>
                </c:pt>
                <c:pt idx="1695">
                  <c:v>16.833964999999999</c:v>
                </c:pt>
                <c:pt idx="1696">
                  <c:v>16.843896000000001</c:v>
                </c:pt>
                <c:pt idx="1697">
                  <c:v>16.853828</c:v>
                </c:pt>
                <c:pt idx="1698">
                  <c:v>16.863759000000002</c:v>
                </c:pt>
                <c:pt idx="1699">
                  <c:v>16.873691000000001</c:v>
                </c:pt>
                <c:pt idx="1700">
                  <c:v>16.883623</c:v>
                </c:pt>
                <c:pt idx="1701">
                  <c:v>16.893554000000002</c:v>
                </c:pt>
                <c:pt idx="1702">
                  <c:v>16.903486000000001</c:v>
                </c:pt>
                <c:pt idx="1703">
                  <c:v>16.913418</c:v>
                </c:pt>
                <c:pt idx="1704">
                  <c:v>16.923349000000002</c:v>
                </c:pt>
                <c:pt idx="1705">
                  <c:v>16.933281000000001</c:v>
                </c:pt>
                <c:pt idx="1706">
                  <c:v>16.943213</c:v>
                </c:pt>
                <c:pt idx="1707">
                  <c:v>16.953144000000002</c:v>
                </c:pt>
                <c:pt idx="1708">
                  <c:v>16.963076000000001</c:v>
                </c:pt>
                <c:pt idx="1709">
                  <c:v>16.973008</c:v>
                </c:pt>
                <c:pt idx="1710">
                  <c:v>16.982938999999998</c:v>
                </c:pt>
                <c:pt idx="1711">
                  <c:v>16.992871000000001</c:v>
                </c:pt>
                <c:pt idx="1712">
                  <c:v>17.002803</c:v>
                </c:pt>
                <c:pt idx="1713">
                  <c:v>17.012733999999998</c:v>
                </c:pt>
                <c:pt idx="1714">
                  <c:v>17.022666000000001</c:v>
                </c:pt>
                <c:pt idx="1715">
                  <c:v>17.032598</c:v>
                </c:pt>
                <c:pt idx="1716">
                  <c:v>17.042528999999998</c:v>
                </c:pt>
                <c:pt idx="1717">
                  <c:v>17.052461000000001</c:v>
                </c:pt>
                <c:pt idx="1718">
                  <c:v>17.062391999999999</c:v>
                </c:pt>
                <c:pt idx="1719">
                  <c:v>17.072323999999998</c:v>
                </c:pt>
                <c:pt idx="1720">
                  <c:v>17.082256000000001</c:v>
                </c:pt>
                <c:pt idx="1721">
                  <c:v>17.092186999999999</c:v>
                </c:pt>
                <c:pt idx="1722">
                  <c:v>17.102118999999998</c:v>
                </c:pt>
                <c:pt idx="1723">
                  <c:v>17.112051000000001</c:v>
                </c:pt>
                <c:pt idx="1724">
                  <c:v>17.121981999999999</c:v>
                </c:pt>
                <c:pt idx="1725">
                  <c:v>17.131913999999998</c:v>
                </c:pt>
                <c:pt idx="1726">
                  <c:v>17.141846000000001</c:v>
                </c:pt>
                <c:pt idx="1727">
                  <c:v>17.151776999999999</c:v>
                </c:pt>
                <c:pt idx="1728">
                  <c:v>17.161708999999998</c:v>
                </c:pt>
                <c:pt idx="1729">
                  <c:v>17.171641000000001</c:v>
                </c:pt>
                <c:pt idx="1730">
                  <c:v>17.181571999999999</c:v>
                </c:pt>
                <c:pt idx="1731">
                  <c:v>17.191503999999998</c:v>
                </c:pt>
                <c:pt idx="1732">
                  <c:v>17.201436000000001</c:v>
                </c:pt>
                <c:pt idx="1733">
                  <c:v>17.211366999999999</c:v>
                </c:pt>
                <c:pt idx="1734">
                  <c:v>17.221298999999998</c:v>
                </c:pt>
                <c:pt idx="1735">
                  <c:v>17.231231000000001</c:v>
                </c:pt>
                <c:pt idx="1736">
                  <c:v>17.241161999999999</c:v>
                </c:pt>
                <c:pt idx="1737">
                  <c:v>17.251093999999998</c:v>
                </c:pt>
                <c:pt idx="1738">
                  <c:v>17.261026000000001</c:v>
                </c:pt>
                <c:pt idx="1739">
                  <c:v>17.270956999999999</c:v>
                </c:pt>
                <c:pt idx="1740">
                  <c:v>17.280888999999998</c:v>
                </c:pt>
                <c:pt idx="1741">
                  <c:v>17.290821000000001</c:v>
                </c:pt>
                <c:pt idx="1742">
                  <c:v>17.300751999999999</c:v>
                </c:pt>
                <c:pt idx="1743">
                  <c:v>17.310683999999998</c:v>
                </c:pt>
                <c:pt idx="1744">
                  <c:v>17.320615</c:v>
                </c:pt>
                <c:pt idx="1745">
                  <c:v>17.330546999999999</c:v>
                </c:pt>
                <c:pt idx="1746">
                  <c:v>17.340478999999998</c:v>
                </c:pt>
                <c:pt idx="1747">
                  <c:v>17.35041</c:v>
                </c:pt>
                <c:pt idx="1748">
                  <c:v>17.360341999999999</c:v>
                </c:pt>
                <c:pt idx="1749">
                  <c:v>17.370273999999998</c:v>
                </c:pt>
                <c:pt idx="1750">
                  <c:v>17.380205</c:v>
                </c:pt>
                <c:pt idx="1751">
                  <c:v>17.390136999999999</c:v>
                </c:pt>
                <c:pt idx="1752">
                  <c:v>17.400068999999998</c:v>
                </c:pt>
                <c:pt idx="1753">
                  <c:v>17.41</c:v>
                </c:pt>
                <c:pt idx="1754">
                  <c:v>17.419931999999999</c:v>
                </c:pt>
                <c:pt idx="1755">
                  <c:v>17.429863999999998</c:v>
                </c:pt>
                <c:pt idx="1756">
                  <c:v>17.439795</c:v>
                </c:pt>
                <c:pt idx="1757">
                  <c:v>17.449726999999999</c:v>
                </c:pt>
                <c:pt idx="1758">
                  <c:v>17.459658999999998</c:v>
                </c:pt>
                <c:pt idx="1759">
                  <c:v>17.46959</c:v>
                </c:pt>
                <c:pt idx="1760">
                  <c:v>17.479521999999999</c:v>
                </c:pt>
                <c:pt idx="1761">
                  <c:v>17.489453999999999</c:v>
                </c:pt>
                <c:pt idx="1762">
                  <c:v>17.499385</c:v>
                </c:pt>
                <c:pt idx="1763">
                  <c:v>17.509316999999999</c:v>
                </c:pt>
                <c:pt idx="1764">
                  <c:v>17.519248000000001</c:v>
                </c:pt>
                <c:pt idx="1765">
                  <c:v>17.52918</c:v>
                </c:pt>
                <c:pt idx="1766">
                  <c:v>17.539111999999999</c:v>
                </c:pt>
                <c:pt idx="1767">
                  <c:v>17.549043999999999</c:v>
                </c:pt>
                <c:pt idx="1768">
                  <c:v>17.558975</c:v>
                </c:pt>
                <c:pt idx="1769">
                  <c:v>17.568906999999999</c:v>
                </c:pt>
                <c:pt idx="1770">
                  <c:v>17.578838000000001</c:v>
                </c:pt>
                <c:pt idx="1771">
                  <c:v>17.58877</c:v>
                </c:pt>
                <c:pt idx="1772">
                  <c:v>17.598701999999999</c:v>
                </c:pt>
                <c:pt idx="1773">
                  <c:v>17.608633000000001</c:v>
                </c:pt>
                <c:pt idx="1774">
                  <c:v>17.618565</c:v>
                </c:pt>
                <c:pt idx="1775">
                  <c:v>17.628496999999999</c:v>
                </c:pt>
                <c:pt idx="1776">
                  <c:v>17.638428000000001</c:v>
                </c:pt>
                <c:pt idx="1777">
                  <c:v>17.64836</c:v>
                </c:pt>
                <c:pt idx="1778">
                  <c:v>17.658291999999999</c:v>
                </c:pt>
                <c:pt idx="1779">
                  <c:v>17.668223000000001</c:v>
                </c:pt>
                <c:pt idx="1780">
                  <c:v>17.678155</c:v>
                </c:pt>
                <c:pt idx="1781">
                  <c:v>17.688086999999999</c:v>
                </c:pt>
                <c:pt idx="1782">
                  <c:v>17.698018000000001</c:v>
                </c:pt>
                <c:pt idx="1783">
                  <c:v>17.70795</c:v>
                </c:pt>
                <c:pt idx="1784">
                  <c:v>17.717881999999999</c:v>
                </c:pt>
                <c:pt idx="1785">
                  <c:v>17.727813000000001</c:v>
                </c:pt>
                <c:pt idx="1786">
                  <c:v>17.737745</c:v>
                </c:pt>
                <c:pt idx="1787">
                  <c:v>17.747676999999999</c:v>
                </c:pt>
                <c:pt idx="1788">
                  <c:v>17.757608000000001</c:v>
                </c:pt>
                <c:pt idx="1789">
                  <c:v>17.76754</c:v>
                </c:pt>
                <c:pt idx="1790">
                  <c:v>17.777471999999999</c:v>
                </c:pt>
                <c:pt idx="1791">
                  <c:v>17.787403000000001</c:v>
                </c:pt>
                <c:pt idx="1792">
                  <c:v>17.797335</c:v>
                </c:pt>
                <c:pt idx="1793">
                  <c:v>17.807267</c:v>
                </c:pt>
                <c:pt idx="1794">
                  <c:v>17.817198000000001</c:v>
                </c:pt>
                <c:pt idx="1795">
                  <c:v>17.82713</c:v>
                </c:pt>
                <c:pt idx="1796">
                  <c:v>17.837062</c:v>
                </c:pt>
                <c:pt idx="1797">
                  <c:v>17.846993000000001</c:v>
                </c:pt>
                <c:pt idx="1798">
                  <c:v>17.856925</c:v>
                </c:pt>
                <c:pt idx="1799">
                  <c:v>17.866857</c:v>
                </c:pt>
                <c:pt idx="1800">
                  <c:v>17.876788000000001</c:v>
                </c:pt>
                <c:pt idx="1801">
                  <c:v>17.88672</c:v>
                </c:pt>
                <c:pt idx="1802">
                  <c:v>17.896652</c:v>
                </c:pt>
                <c:pt idx="1803">
                  <c:v>17.906583000000001</c:v>
                </c:pt>
                <c:pt idx="1804">
                  <c:v>17.916515</c:v>
                </c:pt>
                <c:pt idx="1805">
                  <c:v>17.926445999999999</c:v>
                </c:pt>
                <c:pt idx="1806">
                  <c:v>17.936378000000001</c:v>
                </c:pt>
                <c:pt idx="1807">
                  <c:v>17.94631</c:v>
                </c:pt>
                <c:pt idx="1808">
                  <c:v>17.956240999999999</c:v>
                </c:pt>
                <c:pt idx="1809">
                  <c:v>17.966173000000001</c:v>
                </c:pt>
                <c:pt idx="1810">
                  <c:v>17.976105</c:v>
                </c:pt>
                <c:pt idx="1811">
                  <c:v>17.986035999999999</c:v>
                </c:pt>
                <c:pt idx="1812">
                  <c:v>17.995968000000001</c:v>
                </c:pt>
                <c:pt idx="1813">
                  <c:v>18.0059</c:v>
                </c:pt>
                <c:pt idx="1814">
                  <c:v>18.015830999999999</c:v>
                </c:pt>
                <c:pt idx="1815">
                  <c:v>18.025763000000001</c:v>
                </c:pt>
                <c:pt idx="1816">
                  <c:v>18.035695</c:v>
                </c:pt>
                <c:pt idx="1817">
                  <c:v>18.045625999999999</c:v>
                </c:pt>
                <c:pt idx="1818">
                  <c:v>18.055558000000001</c:v>
                </c:pt>
                <c:pt idx="1819">
                  <c:v>18.06549</c:v>
                </c:pt>
                <c:pt idx="1820">
                  <c:v>18.075420999999999</c:v>
                </c:pt>
                <c:pt idx="1821">
                  <c:v>18.085353000000001</c:v>
                </c:pt>
                <c:pt idx="1822">
                  <c:v>18.095285000000001</c:v>
                </c:pt>
                <c:pt idx="1823">
                  <c:v>18.105215999999999</c:v>
                </c:pt>
                <c:pt idx="1824">
                  <c:v>18.115148000000001</c:v>
                </c:pt>
                <c:pt idx="1825">
                  <c:v>18.125080000000001</c:v>
                </c:pt>
                <c:pt idx="1826">
                  <c:v>18.135010999999999</c:v>
                </c:pt>
                <c:pt idx="1827">
                  <c:v>18.144943000000001</c:v>
                </c:pt>
                <c:pt idx="1828">
                  <c:v>18.154875000000001</c:v>
                </c:pt>
                <c:pt idx="1829">
                  <c:v>18.164805999999999</c:v>
                </c:pt>
                <c:pt idx="1830">
                  <c:v>18.174738000000001</c:v>
                </c:pt>
                <c:pt idx="1831">
                  <c:v>18.184670000000001</c:v>
                </c:pt>
                <c:pt idx="1832">
                  <c:v>18.194600999999999</c:v>
                </c:pt>
                <c:pt idx="1833">
                  <c:v>18.204533000000001</c:v>
                </c:pt>
                <c:pt idx="1834">
                  <c:v>18.214465000000001</c:v>
                </c:pt>
                <c:pt idx="1835">
                  <c:v>18.224395999999999</c:v>
                </c:pt>
                <c:pt idx="1836">
                  <c:v>18.234328000000001</c:v>
                </c:pt>
                <c:pt idx="1837">
                  <c:v>18.244260000000001</c:v>
                </c:pt>
                <c:pt idx="1838">
                  <c:v>18.254190999999999</c:v>
                </c:pt>
                <c:pt idx="1839">
                  <c:v>18.264123000000001</c:v>
                </c:pt>
                <c:pt idx="1840">
                  <c:v>18.274055000000001</c:v>
                </c:pt>
                <c:pt idx="1841">
                  <c:v>18.283985999999999</c:v>
                </c:pt>
                <c:pt idx="1842">
                  <c:v>18.293918000000001</c:v>
                </c:pt>
                <c:pt idx="1843">
                  <c:v>18.303850000000001</c:v>
                </c:pt>
                <c:pt idx="1844">
                  <c:v>18.313780999999999</c:v>
                </c:pt>
                <c:pt idx="1845">
                  <c:v>18.323713000000001</c:v>
                </c:pt>
                <c:pt idx="1846">
                  <c:v>18.333645000000001</c:v>
                </c:pt>
                <c:pt idx="1847">
                  <c:v>18.343575999999999</c:v>
                </c:pt>
                <c:pt idx="1848">
                  <c:v>18.353508000000001</c:v>
                </c:pt>
                <c:pt idx="1849">
                  <c:v>18.363440000000001</c:v>
                </c:pt>
                <c:pt idx="1850">
                  <c:v>18.373370999999999</c:v>
                </c:pt>
                <c:pt idx="1851">
                  <c:v>18.383303000000002</c:v>
                </c:pt>
                <c:pt idx="1852">
                  <c:v>18.393235000000001</c:v>
                </c:pt>
                <c:pt idx="1853">
                  <c:v>18.403165999999999</c:v>
                </c:pt>
                <c:pt idx="1854">
                  <c:v>18.413098000000002</c:v>
                </c:pt>
                <c:pt idx="1855">
                  <c:v>18.423030000000001</c:v>
                </c:pt>
                <c:pt idx="1856">
                  <c:v>18.432960999999999</c:v>
                </c:pt>
                <c:pt idx="1857">
                  <c:v>18.442893000000002</c:v>
                </c:pt>
                <c:pt idx="1858">
                  <c:v>18.452825000000001</c:v>
                </c:pt>
                <c:pt idx="1859">
                  <c:v>18.462755999999999</c:v>
                </c:pt>
                <c:pt idx="1860">
                  <c:v>18.472688000000002</c:v>
                </c:pt>
                <c:pt idx="1861">
                  <c:v>18.48262004</c:v>
                </c:pt>
                <c:pt idx="1862">
                  <c:v>18.492551039999999</c:v>
                </c:pt>
                <c:pt idx="1863">
                  <c:v>18.502483040000001</c:v>
                </c:pt>
                <c:pt idx="1864">
                  <c:v>18.51241504</c:v>
                </c:pt>
                <c:pt idx="1865">
                  <c:v>18.522346039999999</c:v>
                </c:pt>
                <c:pt idx="1866">
                  <c:v>18.532278040000001</c:v>
                </c:pt>
                <c:pt idx="1867">
                  <c:v>18.542210040000001</c:v>
                </c:pt>
                <c:pt idx="1868">
                  <c:v>18.552141039999999</c:v>
                </c:pt>
                <c:pt idx="1869">
                  <c:v>18.562073040000001</c:v>
                </c:pt>
                <c:pt idx="1870">
                  <c:v>18.572005040000001</c:v>
                </c:pt>
                <c:pt idx="1871">
                  <c:v>18.581936039999999</c:v>
                </c:pt>
                <c:pt idx="1872">
                  <c:v>18.591868040000001</c:v>
                </c:pt>
                <c:pt idx="1873">
                  <c:v>18.601800040000001</c:v>
                </c:pt>
                <c:pt idx="1874">
                  <c:v>18.611731039999999</c:v>
                </c:pt>
                <c:pt idx="1875">
                  <c:v>18.621663040000001</c:v>
                </c:pt>
                <c:pt idx="1876">
                  <c:v>18.631595040000001</c:v>
                </c:pt>
                <c:pt idx="1877">
                  <c:v>18.641526039999999</c:v>
                </c:pt>
                <c:pt idx="1878">
                  <c:v>18.651458040000001</c:v>
                </c:pt>
                <c:pt idx="1879">
                  <c:v>18.661390040000001</c:v>
                </c:pt>
                <c:pt idx="1880">
                  <c:v>18.671321039999999</c:v>
                </c:pt>
                <c:pt idx="1881">
                  <c:v>18.681253040000001</c:v>
                </c:pt>
                <c:pt idx="1882">
                  <c:v>18.691185040000001</c:v>
                </c:pt>
                <c:pt idx="1883">
                  <c:v>18.701116039999999</c:v>
                </c:pt>
                <c:pt idx="1884">
                  <c:v>18.711048040000001</c:v>
                </c:pt>
                <c:pt idx="1885">
                  <c:v>18.720980040000001</c:v>
                </c:pt>
                <c:pt idx="1886">
                  <c:v>18.730911039999999</c:v>
                </c:pt>
                <c:pt idx="1887">
                  <c:v>18.740843040000001</c:v>
                </c:pt>
                <c:pt idx="1888">
                  <c:v>18.750775040000001</c:v>
                </c:pt>
                <c:pt idx="1889">
                  <c:v>18.760706039999999</c:v>
                </c:pt>
                <c:pt idx="1890">
                  <c:v>18.770638040000001</c:v>
                </c:pt>
                <c:pt idx="1891">
                  <c:v>18.780570040000001</c:v>
                </c:pt>
                <c:pt idx="1892">
                  <c:v>18.790501039999999</c:v>
                </c:pt>
                <c:pt idx="1893">
                  <c:v>18.800433040000001</c:v>
                </c:pt>
                <c:pt idx="1894">
                  <c:v>18.810365040000001</c:v>
                </c:pt>
                <c:pt idx="1895">
                  <c:v>18.820296039999999</c:v>
                </c:pt>
                <c:pt idx="1896">
                  <c:v>18.830228040000001</c:v>
                </c:pt>
                <c:pt idx="1897">
                  <c:v>18.840160040000001</c:v>
                </c:pt>
                <c:pt idx="1898">
                  <c:v>18.850091039999999</c:v>
                </c:pt>
                <c:pt idx="1899">
                  <c:v>18.860023040000002</c:v>
                </c:pt>
                <c:pt idx="1900">
                  <c:v>18.869955040000001</c:v>
                </c:pt>
                <c:pt idx="1901">
                  <c:v>18.879886039999999</c:v>
                </c:pt>
                <c:pt idx="1902">
                  <c:v>18.889818040000002</c:v>
                </c:pt>
                <c:pt idx="1903">
                  <c:v>18.899750040000001</c:v>
                </c:pt>
                <c:pt idx="1904">
                  <c:v>18.909681039999999</c:v>
                </c:pt>
                <c:pt idx="1905">
                  <c:v>18.919613040000002</c:v>
                </c:pt>
                <c:pt idx="1906">
                  <c:v>18.929545040000001</c:v>
                </c:pt>
                <c:pt idx="1907">
                  <c:v>18.939476039999999</c:v>
                </c:pt>
                <c:pt idx="1908">
                  <c:v>18.949408040000002</c:v>
                </c:pt>
                <c:pt idx="1909">
                  <c:v>18.959340040000001</c:v>
                </c:pt>
                <c:pt idx="1910">
                  <c:v>18.969271039999999</c:v>
                </c:pt>
                <c:pt idx="1911">
                  <c:v>18.979203040000002</c:v>
                </c:pt>
                <c:pt idx="1912">
                  <c:v>18.989135040000001</c:v>
                </c:pt>
                <c:pt idx="1913">
                  <c:v>18.999066039999999</c:v>
                </c:pt>
                <c:pt idx="1914">
                  <c:v>19.008998040000002</c:v>
                </c:pt>
                <c:pt idx="1915">
                  <c:v>19.018930040000001</c:v>
                </c:pt>
                <c:pt idx="1916">
                  <c:v>19.028861039999999</c:v>
                </c:pt>
                <c:pt idx="1917">
                  <c:v>19.038793040000002</c:v>
                </c:pt>
                <c:pt idx="1918">
                  <c:v>19.048725040000001</c:v>
                </c:pt>
                <c:pt idx="1919">
                  <c:v>19.058656039999999</c:v>
                </c:pt>
                <c:pt idx="1920">
                  <c:v>19.068588040000002</c:v>
                </c:pt>
                <c:pt idx="1921">
                  <c:v>19.078520040000001</c:v>
                </c:pt>
                <c:pt idx="1922">
                  <c:v>19.088451039999999</c:v>
                </c:pt>
                <c:pt idx="1923">
                  <c:v>19.098383040000002</c:v>
                </c:pt>
                <c:pt idx="1924">
                  <c:v>19.108315040000001</c:v>
                </c:pt>
                <c:pt idx="1925">
                  <c:v>19.118246039999999</c:v>
                </c:pt>
                <c:pt idx="1926">
                  <c:v>19.128178040000002</c:v>
                </c:pt>
                <c:pt idx="1927">
                  <c:v>19.138110040000001</c:v>
                </c:pt>
                <c:pt idx="1928">
                  <c:v>19.148041039999999</c:v>
                </c:pt>
                <c:pt idx="1929">
                  <c:v>19.157973040000002</c:v>
                </c:pt>
                <c:pt idx="1930">
                  <c:v>19.167905040000001</c:v>
                </c:pt>
                <c:pt idx="1931">
                  <c:v>19.17783704</c:v>
                </c:pt>
                <c:pt idx="1932">
                  <c:v>19.187768040000002</c:v>
                </c:pt>
                <c:pt idx="1933">
                  <c:v>19.197700040000001</c:v>
                </c:pt>
                <c:pt idx="1934">
                  <c:v>19.20763204</c:v>
                </c:pt>
                <c:pt idx="1935">
                  <c:v>19.217563040000002</c:v>
                </c:pt>
                <c:pt idx="1936">
                  <c:v>19.227495040000001</c:v>
                </c:pt>
                <c:pt idx="1937">
                  <c:v>19.23742704</c:v>
                </c:pt>
                <c:pt idx="1938">
                  <c:v>19.247358040000002</c:v>
                </c:pt>
                <c:pt idx="1939">
                  <c:v>19.257290040000001</c:v>
                </c:pt>
                <c:pt idx="1940">
                  <c:v>19.26722204</c:v>
                </c:pt>
                <c:pt idx="1941">
                  <c:v>19.277153040000002</c:v>
                </c:pt>
                <c:pt idx="1942">
                  <c:v>19.287085040000001</c:v>
                </c:pt>
                <c:pt idx="1943">
                  <c:v>19.29701704</c:v>
                </c:pt>
                <c:pt idx="1944">
                  <c:v>19.306948040000002</c:v>
                </c:pt>
                <c:pt idx="1945">
                  <c:v>19.316880040000001</c:v>
                </c:pt>
                <c:pt idx="1946">
                  <c:v>19.32681204</c:v>
                </c:pt>
                <c:pt idx="1947">
                  <c:v>19.336743040000002</c:v>
                </c:pt>
                <c:pt idx="1948">
                  <c:v>19.346675040000001</c:v>
                </c:pt>
                <c:pt idx="1949">
                  <c:v>19.35660704</c:v>
                </c:pt>
                <c:pt idx="1950">
                  <c:v>19.366538039999998</c:v>
                </c:pt>
                <c:pt idx="1951">
                  <c:v>19.376470040000001</c:v>
                </c:pt>
                <c:pt idx="1952">
                  <c:v>19.38640204</c:v>
                </c:pt>
                <c:pt idx="1953">
                  <c:v>19.396333039999998</c:v>
                </c:pt>
                <c:pt idx="1954">
                  <c:v>19.406265040000001</c:v>
                </c:pt>
                <c:pt idx="1955">
                  <c:v>19.41619704</c:v>
                </c:pt>
                <c:pt idx="1956">
                  <c:v>19.426128039999998</c:v>
                </c:pt>
                <c:pt idx="1957">
                  <c:v>19.436060040000001</c:v>
                </c:pt>
                <c:pt idx="1958">
                  <c:v>19.44599204</c:v>
                </c:pt>
                <c:pt idx="1959">
                  <c:v>19.455923039999998</c:v>
                </c:pt>
                <c:pt idx="1960">
                  <c:v>19.465855040000001</c:v>
                </c:pt>
                <c:pt idx="1961">
                  <c:v>19.47578704</c:v>
                </c:pt>
                <c:pt idx="1962">
                  <c:v>19.485717040000001</c:v>
                </c:pt>
                <c:pt idx="1963">
                  <c:v>19.49564904</c:v>
                </c:pt>
                <c:pt idx="1964">
                  <c:v>19.505581039999999</c:v>
                </c:pt>
                <c:pt idx="1965">
                  <c:v>19.515512040000001</c:v>
                </c:pt>
                <c:pt idx="1966">
                  <c:v>19.52544404</c:v>
                </c:pt>
                <c:pt idx="1967">
                  <c:v>19.535376039999999</c:v>
                </c:pt>
                <c:pt idx="1968">
                  <c:v>19.545307040000001</c:v>
                </c:pt>
                <c:pt idx="1969">
                  <c:v>19.55523904</c:v>
                </c:pt>
                <c:pt idx="1970">
                  <c:v>19.565171039999999</c:v>
                </c:pt>
                <c:pt idx="1971">
                  <c:v>19.575102040000001</c:v>
                </c:pt>
                <c:pt idx="1972">
                  <c:v>19.58503404</c:v>
                </c:pt>
                <c:pt idx="1973">
                  <c:v>19.594966039999999</c:v>
                </c:pt>
                <c:pt idx="1974">
                  <c:v>19.604898039999998</c:v>
                </c:pt>
                <c:pt idx="1975">
                  <c:v>19.61482904</c:v>
                </c:pt>
                <c:pt idx="1976">
                  <c:v>19.624761039999999</c:v>
                </c:pt>
                <c:pt idx="1977">
                  <c:v>19.634692040000001</c:v>
                </c:pt>
                <c:pt idx="1978">
                  <c:v>19.64462404</c:v>
                </c:pt>
                <c:pt idx="1979">
                  <c:v>19.654556039999999</c:v>
                </c:pt>
                <c:pt idx="1980">
                  <c:v>19.664488039999998</c:v>
                </c:pt>
                <c:pt idx="1981">
                  <c:v>19.67441904</c:v>
                </c:pt>
                <c:pt idx="1982">
                  <c:v>19.684351039999999</c:v>
                </c:pt>
                <c:pt idx="1983">
                  <c:v>19.694283039999998</c:v>
                </c:pt>
                <c:pt idx="1984">
                  <c:v>19.70421404</c:v>
                </c:pt>
                <c:pt idx="1985">
                  <c:v>19.714146039999999</c:v>
                </c:pt>
                <c:pt idx="1986">
                  <c:v>19.724078039999998</c:v>
                </c:pt>
                <c:pt idx="1987">
                  <c:v>19.73400904</c:v>
                </c:pt>
                <c:pt idx="1988">
                  <c:v>19.743941039999999</c:v>
                </c:pt>
                <c:pt idx="1989">
                  <c:v>19.753873039999998</c:v>
                </c:pt>
                <c:pt idx="1990">
                  <c:v>19.76380404</c:v>
                </c:pt>
                <c:pt idx="1991">
                  <c:v>19.773736039999999</c:v>
                </c:pt>
                <c:pt idx="1992">
                  <c:v>19.783668039999998</c:v>
                </c:pt>
                <c:pt idx="1993">
                  <c:v>19.79359904</c:v>
                </c:pt>
                <c:pt idx="1994">
                  <c:v>19.803531039999999</c:v>
                </c:pt>
                <c:pt idx="1995">
                  <c:v>19.813463039999998</c:v>
                </c:pt>
                <c:pt idx="1996">
                  <c:v>19.82339404</c:v>
                </c:pt>
                <c:pt idx="1997">
                  <c:v>19.833326039999999</c:v>
                </c:pt>
                <c:pt idx="1998">
                  <c:v>19.843258039999998</c:v>
                </c:pt>
                <c:pt idx="1999">
                  <c:v>19.85318904</c:v>
                </c:pt>
                <c:pt idx="2000">
                  <c:v>19.863121039999999</c:v>
                </c:pt>
                <c:pt idx="2001">
                  <c:v>19.873053039999999</c:v>
                </c:pt>
                <c:pt idx="2002">
                  <c:v>19.88298404</c:v>
                </c:pt>
                <c:pt idx="2003">
                  <c:v>19.892916039999999</c:v>
                </c:pt>
                <c:pt idx="2004">
                  <c:v>19.902848039999999</c:v>
                </c:pt>
                <c:pt idx="2005">
                  <c:v>19.91277904</c:v>
                </c:pt>
                <c:pt idx="2006">
                  <c:v>19.922711039999999</c:v>
                </c:pt>
                <c:pt idx="2007">
                  <c:v>19.932643039999999</c:v>
                </c:pt>
                <c:pt idx="2008">
                  <c:v>19.942575040000001</c:v>
                </c:pt>
                <c:pt idx="2009">
                  <c:v>19.952506039999999</c:v>
                </c:pt>
                <c:pt idx="2010">
                  <c:v>19.962438039999999</c:v>
                </c:pt>
                <c:pt idx="2011">
                  <c:v>19.972370040000001</c:v>
                </c:pt>
                <c:pt idx="2012">
                  <c:v>19.982301039999999</c:v>
                </c:pt>
                <c:pt idx="2013">
                  <c:v>19.992233039999999</c:v>
                </c:pt>
                <c:pt idx="2014">
                  <c:v>20.002165040000001</c:v>
                </c:pt>
                <c:pt idx="2015">
                  <c:v>20.012096039999999</c:v>
                </c:pt>
                <c:pt idx="2016">
                  <c:v>20.022028039999999</c:v>
                </c:pt>
                <c:pt idx="2017">
                  <c:v>20.031960040000001</c:v>
                </c:pt>
                <c:pt idx="2018">
                  <c:v>20.041891039999999</c:v>
                </c:pt>
                <c:pt idx="2019">
                  <c:v>20.051823039999999</c:v>
                </c:pt>
                <c:pt idx="2020">
                  <c:v>20.061755040000001</c:v>
                </c:pt>
                <c:pt idx="2021">
                  <c:v>20.071686039999999</c:v>
                </c:pt>
                <c:pt idx="2022">
                  <c:v>20.081618039999999</c:v>
                </c:pt>
                <c:pt idx="2023">
                  <c:v>20.091550040000001</c:v>
                </c:pt>
                <c:pt idx="2024">
                  <c:v>20.101481039999999</c:v>
                </c:pt>
                <c:pt idx="2025">
                  <c:v>20.111413039999999</c:v>
                </c:pt>
                <c:pt idx="2026">
                  <c:v>20.121345040000001</c:v>
                </c:pt>
                <c:pt idx="2027">
                  <c:v>20.131276039999999</c:v>
                </c:pt>
                <c:pt idx="2028">
                  <c:v>20.141208039999999</c:v>
                </c:pt>
                <c:pt idx="2029">
                  <c:v>20.151140040000001</c:v>
                </c:pt>
                <c:pt idx="2030">
                  <c:v>20.161071039999999</c:v>
                </c:pt>
                <c:pt idx="2031">
                  <c:v>20.171003039999999</c:v>
                </c:pt>
                <c:pt idx="2032">
                  <c:v>20.180935040000001</c:v>
                </c:pt>
                <c:pt idx="2033">
                  <c:v>20.190867040000001</c:v>
                </c:pt>
                <c:pt idx="2034">
                  <c:v>20.200798039999999</c:v>
                </c:pt>
                <c:pt idx="2035">
                  <c:v>20.210730040000001</c:v>
                </c:pt>
                <c:pt idx="2036">
                  <c:v>20.220662040000001</c:v>
                </c:pt>
                <c:pt idx="2037">
                  <c:v>20.230593039999999</c:v>
                </c:pt>
                <c:pt idx="2038">
                  <c:v>20.240525040000001</c:v>
                </c:pt>
                <c:pt idx="2039">
                  <c:v>20.250457040000001</c:v>
                </c:pt>
                <c:pt idx="2040">
                  <c:v>20.260388039999999</c:v>
                </c:pt>
                <c:pt idx="2041">
                  <c:v>20.270320040000001</c:v>
                </c:pt>
                <c:pt idx="2042">
                  <c:v>20.280252040000001</c:v>
                </c:pt>
                <c:pt idx="2043">
                  <c:v>20.290183039999999</c:v>
                </c:pt>
                <c:pt idx="2044">
                  <c:v>20.300115040000001</c:v>
                </c:pt>
                <c:pt idx="2045">
                  <c:v>20.310047040000001</c:v>
                </c:pt>
                <c:pt idx="2046">
                  <c:v>20.319978039999999</c:v>
                </c:pt>
                <c:pt idx="2047">
                  <c:v>20.329910040000001</c:v>
                </c:pt>
                <c:pt idx="2048">
                  <c:v>20.339842040000001</c:v>
                </c:pt>
                <c:pt idx="2049">
                  <c:v>20.349773039999999</c:v>
                </c:pt>
                <c:pt idx="2050">
                  <c:v>20.359705040000001</c:v>
                </c:pt>
                <c:pt idx="2051">
                  <c:v>20.369637040000001</c:v>
                </c:pt>
                <c:pt idx="2052">
                  <c:v>20.379568039999999</c:v>
                </c:pt>
                <c:pt idx="2053">
                  <c:v>20.389500040000001</c:v>
                </c:pt>
                <c:pt idx="2054">
                  <c:v>20.399432040000001</c:v>
                </c:pt>
                <c:pt idx="2055">
                  <c:v>20.40936404</c:v>
                </c:pt>
                <c:pt idx="2056">
                  <c:v>20.419295040000002</c:v>
                </c:pt>
                <c:pt idx="2057">
                  <c:v>20.429227040000001</c:v>
                </c:pt>
                <c:pt idx="2058">
                  <c:v>20.43915904</c:v>
                </c:pt>
                <c:pt idx="2059">
                  <c:v>20.449090040000002</c:v>
                </c:pt>
                <c:pt idx="2060">
                  <c:v>20.459022040000001</c:v>
                </c:pt>
                <c:pt idx="2061">
                  <c:v>20.46895404</c:v>
                </c:pt>
                <c:pt idx="2062">
                  <c:v>20.478885040000002</c:v>
                </c:pt>
                <c:pt idx="2063">
                  <c:v>20.488817789999999</c:v>
                </c:pt>
                <c:pt idx="2064">
                  <c:v>20.498749790000002</c:v>
                </c:pt>
                <c:pt idx="2065">
                  <c:v>20.50868079</c:v>
                </c:pt>
                <c:pt idx="2066">
                  <c:v>20.518612789999999</c:v>
                </c:pt>
                <c:pt idx="2067">
                  <c:v>20.528544790000002</c:v>
                </c:pt>
                <c:pt idx="2068">
                  <c:v>20.53847579</c:v>
                </c:pt>
                <c:pt idx="2069">
                  <c:v>20.548407789999999</c:v>
                </c:pt>
                <c:pt idx="2070">
                  <c:v>20.558339790000002</c:v>
                </c:pt>
                <c:pt idx="2071">
                  <c:v>20.568271790000001</c:v>
                </c:pt>
                <c:pt idx="2072">
                  <c:v>20.578202789999999</c:v>
                </c:pt>
                <c:pt idx="2073">
                  <c:v>20.588134790000002</c:v>
                </c:pt>
                <c:pt idx="2074">
                  <c:v>20.598066790000001</c:v>
                </c:pt>
                <c:pt idx="2075">
                  <c:v>20.607997789999999</c:v>
                </c:pt>
                <c:pt idx="2076">
                  <c:v>20.617929790000002</c:v>
                </c:pt>
                <c:pt idx="2077">
                  <c:v>20.627861790000001</c:v>
                </c:pt>
                <c:pt idx="2078">
                  <c:v>20.637792789999999</c:v>
                </c:pt>
                <c:pt idx="2079">
                  <c:v>20.647724790000002</c:v>
                </c:pt>
                <c:pt idx="2080">
                  <c:v>20.657656790000001</c:v>
                </c:pt>
                <c:pt idx="2081">
                  <c:v>20.667587789999999</c:v>
                </c:pt>
                <c:pt idx="2082">
                  <c:v>20.677519790000002</c:v>
                </c:pt>
                <c:pt idx="2083">
                  <c:v>20.687451790000001</c:v>
                </c:pt>
                <c:pt idx="2084">
                  <c:v>20.697382789999999</c:v>
                </c:pt>
                <c:pt idx="2085">
                  <c:v>20.707314790000002</c:v>
                </c:pt>
                <c:pt idx="2086">
                  <c:v>20.717246790000001</c:v>
                </c:pt>
                <c:pt idx="2087">
                  <c:v>20.727177789999999</c:v>
                </c:pt>
                <c:pt idx="2088">
                  <c:v>20.737109790000002</c:v>
                </c:pt>
                <c:pt idx="2089">
                  <c:v>20.747041790000001</c:v>
                </c:pt>
                <c:pt idx="2090">
                  <c:v>20.75697379</c:v>
                </c:pt>
                <c:pt idx="2091">
                  <c:v>20.766904790000002</c:v>
                </c:pt>
                <c:pt idx="2092">
                  <c:v>20.776836790000001</c:v>
                </c:pt>
                <c:pt idx="2093">
                  <c:v>20.78676879</c:v>
                </c:pt>
                <c:pt idx="2094">
                  <c:v>20.796699790000002</c:v>
                </c:pt>
                <c:pt idx="2095">
                  <c:v>20.806631790000001</c:v>
                </c:pt>
                <c:pt idx="2096">
                  <c:v>20.81656379</c:v>
                </c:pt>
                <c:pt idx="2097">
                  <c:v>20.826494790000002</c:v>
                </c:pt>
                <c:pt idx="2098">
                  <c:v>20.836426790000001</c:v>
                </c:pt>
                <c:pt idx="2099">
                  <c:v>20.84635879</c:v>
                </c:pt>
                <c:pt idx="2100">
                  <c:v>20.856289790000002</c:v>
                </c:pt>
                <c:pt idx="2101">
                  <c:v>20.866221790000001</c:v>
                </c:pt>
                <c:pt idx="2102">
                  <c:v>20.87615379</c:v>
                </c:pt>
                <c:pt idx="2103">
                  <c:v>20.886085789999999</c:v>
                </c:pt>
                <c:pt idx="2104">
                  <c:v>20.896016790000001</c:v>
                </c:pt>
                <c:pt idx="2105">
                  <c:v>20.90594879</c:v>
                </c:pt>
                <c:pt idx="2106">
                  <c:v>20.915880789999999</c:v>
                </c:pt>
                <c:pt idx="2107">
                  <c:v>20.925811790000001</c:v>
                </c:pt>
                <c:pt idx="2108">
                  <c:v>20.93574379</c:v>
                </c:pt>
                <c:pt idx="2109">
                  <c:v>20.945675789999999</c:v>
                </c:pt>
                <c:pt idx="2110">
                  <c:v>20.955606790000001</c:v>
                </c:pt>
                <c:pt idx="2111">
                  <c:v>20.96553879</c:v>
                </c:pt>
                <c:pt idx="2112">
                  <c:v>20.975470789999999</c:v>
                </c:pt>
                <c:pt idx="2113">
                  <c:v>20.985401790000001</c:v>
                </c:pt>
                <c:pt idx="2114">
                  <c:v>20.99533379</c:v>
                </c:pt>
                <c:pt idx="2115">
                  <c:v>21.005265789999999</c:v>
                </c:pt>
                <c:pt idx="2116">
                  <c:v>21.015197789999998</c:v>
                </c:pt>
                <c:pt idx="2117">
                  <c:v>21.02512879</c:v>
                </c:pt>
                <c:pt idx="2118">
                  <c:v>21.035060789999999</c:v>
                </c:pt>
                <c:pt idx="2119">
                  <c:v>21.044992789999998</c:v>
                </c:pt>
                <c:pt idx="2120">
                  <c:v>21.05492379</c:v>
                </c:pt>
                <c:pt idx="2121">
                  <c:v>21.064855789999999</c:v>
                </c:pt>
                <c:pt idx="2122">
                  <c:v>21.074787789999998</c:v>
                </c:pt>
                <c:pt idx="2123">
                  <c:v>21.08471879</c:v>
                </c:pt>
                <c:pt idx="2124">
                  <c:v>21.094650789999999</c:v>
                </c:pt>
                <c:pt idx="2125">
                  <c:v>21.104582789999998</c:v>
                </c:pt>
                <c:pt idx="2126">
                  <c:v>21.11451379</c:v>
                </c:pt>
                <c:pt idx="2127">
                  <c:v>21.124445789999999</c:v>
                </c:pt>
                <c:pt idx="2128">
                  <c:v>21.134377789999998</c:v>
                </c:pt>
                <c:pt idx="2129">
                  <c:v>21.144309790000001</c:v>
                </c:pt>
                <c:pt idx="2130">
                  <c:v>21.154240789999999</c:v>
                </c:pt>
                <c:pt idx="2131">
                  <c:v>21.164172789999999</c:v>
                </c:pt>
                <c:pt idx="2132">
                  <c:v>21.174104790000001</c:v>
                </c:pt>
                <c:pt idx="2133">
                  <c:v>21.184035789999999</c:v>
                </c:pt>
                <c:pt idx="2134">
                  <c:v>21.193967789999999</c:v>
                </c:pt>
                <c:pt idx="2135">
                  <c:v>21.203899790000001</c:v>
                </c:pt>
                <c:pt idx="2136">
                  <c:v>21.213830789999999</c:v>
                </c:pt>
                <c:pt idx="2137">
                  <c:v>21.223762789999999</c:v>
                </c:pt>
                <c:pt idx="2138">
                  <c:v>21.233694790000001</c:v>
                </c:pt>
                <c:pt idx="2139">
                  <c:v>21.243625789999999</c:v>
                </c:pt>
                <c:pt idx="2140">
                  <c:v>21.253557789999999</c:v>
                </c:pt>
                <c:pt idx="2141">
                  <c:v>21.263489790000001</c:v>
                </c:pt>
                <c:pt idx="2142">
                  <c:v>21.27342179</c:v>
                </c:pt>
                <c:pt idx="2143">
                  <c:v>21.283352789999999</c:v>
                </c:pt>
                <c:pt idx="2144">
                  <c:v>21.293284790000001</c:v>
                </c:pt>
                <c:pt idx="2145">
                  <c:v>21.30321679</c:v>
                </c:pt>
                <c:pt idx="2146">
                  <c:v>21.313147789999999</c:v>
                </c:pt>
                <c:pt idx="2147">
                  <c:v>21.323079790000001</c:v>
                </c:pt>
                <c:pt idx="2148">
                  <c:v>21.33301179</c:v>
                </c:pt>
                <c:pt idx="2149">
                  <c:v>21.342942789999999</c:v>
                </c:pt>
                <c:pt idx="2150">
                  <c:v>21.352874790000001</c:v>
                </c:pt>
                <c:pt idx="2151">
                  <c:v>21.36280679</c:v>
                </c:pt>
                <c:pt idx="2152">
                  <c:v>21.37273879</c:v>
                </c:pt>
                <c:pt idx="2153">
                  <c:v>21.382669790000001</c:v>
                </c:pt>
                <c:pt idx="2154">
                  <c:v>21.392601790000001</c:v>
                </c:pt>
                <c:pt idx="2155">
                  <c:v>21.40253379</c:v>
                </c:pt>
                <c:pt idx="2156">
                  <c:v>21.412464790000001</c:v>
                </c:pt>
                <c:pt idx="2157">
                  <c:v>21.422396790000001</c:v>
                </c:pt>
                <c:pt idx="2158">
                  <c:v>21.43232879</c:v>
                </c:pt>
                <c:pt idx="2159">
                  <c:v>21.442259790000001</c:v>
                </c:pt>
                <c:pt idx="2160">
                  <c:v>21.452191790000001</c:v>
                </c:pt>
                <c:pt idx="2161">
                  <c:v>21.46212379</c:v>
                </c:pt>
                <c:pt idx="2162">
                  <c:v>21.472054790000001</c:v>
                </c:pt>
                <c:pt idx="2163">
                  <c:v>21.48198713</c:v>
                </c:pt>
                <c:pt idx="2164">
                  <c:v>21.491919129999999</c:v>
                </c:pt>
                <c:pt idx="2165">
                  <c:v>21.501851129999999</c:v>
                </c:pt>
                <c:pt idx="2166">
                  <c:v>21.51178213</c:v>
                </c:pt>
                <c:pt idx="2167">
                  <c:v>21.521714129999999</c:v>
                </c:pt>
                <c:pt idx="2168">
                  <c:v>21.531646129999999</c:v>
                </c:pt>
                <c:pt idx="2169">
                  <c:v>21.54157713</c:v>
                </c:pt>
                <c:pt idx="2170">
                  <c:v>21.551509129999999</c:v>
                </c:pt>
                <c:pt idx="2171">
                  <c:v>21.561441129999999</c:v>
                </c:pt>
                <c:pt idx="2172">
                  <c:v>21.57137213</c:v>
                </c:pt>
                <c:pt idx="2173">
                  <c:v>21.581304129999999</c:v>
                </c:pt>
                <c:pt idx="2174">
                  <c:v>21.591236129999999</c:v>
                </c:pt>
                <c:pt idx="2175">
                  <c:v>21.601168130000001</c:v>
                </c:pt>
                <c:pt idx="2176">
                  <c:v>21.611099129999999</c:v>
                </c:pt>
                <c:pt idx="2177">
                  <c:v>21.621031129999999</c:v>
                </c:pt>
                <c:pt idx="2178">
                  <c:v>21.630963130000001</c:v>
                </c:pt>
                <c:pt idx="2179">
                  <c:v>21.64089413</c:v>
                </c:pt>
                <c:pt idx="2180">
                  <c:v>21.650826129999999</c:v>
                </c:pt>
                <c:pt idx="2181">
                  <c:v>21.660758130000001</c:v>
                </c:pt>
                <c:pt idx="2182">
                  <c:v>21.67068913</c:v>
                </c:pt>
                <c:pt idx="2183">
                  <c:v>21.680621129999999</c:v>
                </c:pt>
                <c:pt idx="2184">
                  <c:v>21.690553130000001</c:v>
                </c:pt>
                <c:pt idx="2185">
                  <c:v>21.700485130000001</c:v>
                </c:pt>
                <c:pt idx="2186">
                  <c:v>21.710416129999999</c:v>
                </c:pt>
                <c:pt idx="2187">
                  <c:v>21.720348130000001</c:v>
                </c:pt>
                <c:pt idx="2188">
                  <c:v>21.730280130000001</c:v>
                </c:pt>
                <c:pt idx="2189">
                  <c:v>21.740211129999999</c:v>
                </c:pt>
                <c:pt idx="2190">
                  <c:v>21.750143130000001</c:v>
                </c:pt>
                <c:pt idx="2191">
                  <c:v>21.760075130000001</c:v>
                </c:pt>
                <c:pt idx="2192">
                  <c:v>21.77000713</c:v>
                </c:pt>
                <c:pt idx="2193">
                  <c:v>21.779938130000001</c:v>
                </c:pt>
                <c:pt idx="2194">
                  <c:v>21.789870130000001</c:v>
                </c:pt>
                <c:pt idx="2195">
                  <c:v>21.79980213</c:v>
                </c:pt>
                <c:pt idx="2196">
                  <c:v>21.809733130000001</c:v>
                </c:pt>
                <c:pt idx="2197">
                  <c:v>21.819665130000001</c:v>
                </c:pt>
                <c:pt idx="2198">
                  <c:v>21.82959713</c:v>
                </c:pt>
                <c:pt idx="2199">
                  <c:v>21.839528130000001</c:v>
                </c:pt>
                <c:pt idx="2200">
                  <c:v>21.849460130000001</c:v>
                </c:pt>
                <c:pt idx="2201">
                  <c:v>21.859392119999999</c:v>
                </c:pt>
                <c:pt idx="2202">
                  <c:v>21.869324129999999</c:v>
                </c:pt>
                <c:pt idx="2203">
                  <c:v>21.879255130000001</c:v>
                </c:pt>
                <c:pt idx="2204">
                  <c:v>21.88918713</c:v>
                </c:pt>
                <c:pt idx="2205">
                  <c:v>21.899119129999999</c:v>
                </c:pt>
                <c:pt idx="2206">
                  <c:v>21.909050130000001</c:v>
                </c:pt>
                <c:pt idx="2207">
                  <c:v>21.91898213</c:v>
                </c:pt>
                <c:pt idx="2208">
                  <c:v>21.928914129999999</c:v>
                </c:pt>
                <c:pt idx="2209">
                  <c:v>21.938845130000001</c:v>
                </c:pt>
                <c:pt idx="2210">
                  <c:v>21.94877713</c:v>
                </c:pt>
                <c:pt idx="2211">
                  <c:v>21.958709120000002</c:v>
                </c:pt>
                <c:pt idx="2212">
                  <c:v>21.968641130000002</c:v>
                </c:pt>
                <c:pt idx="2213">
                  <c:v>21.97857213</c:v>
                </c:pt>
                <c:pt idx="2214">
                  <c:v>21.988504129999999</c:v>
                </c:pt>
                <c:pt idx="2215">
                  <c:v>21.998436130000002</c:v>
                </c:pt>
                <c:pt idx="2216">
                  <c:v>22.00836713</c:v>
                </c:pt>
                <c:pt idx="2217">
                  <c:v>22.018299129999999</c:v>
                </c:pt>
                <c:pt idx="2218">
                  <c:v>22.028231130000002</c:v>
                </c:pt>
                <c:pt idx="2219">
                  <c:v>22.038163130000001</c:v>
                </c:pt>
                <c:pt idx="2220">
                  <c:v>22.048094129999999</c:v>
                </c:pt>
                <c:pt idx="2221">
                  <c:v>22.058026120000001</c:v>
                </c:pt>
                <c:pt idx="2222">
                  <c:v>22.067958130000001</c:v>
                </c:pt>
                <c:pt idx="2223">
                  <c:v>22.077889129999999</c:v>
                </c:pt>
                <c:pt idx="2224">
                  <c:v>22.087821129999998</c:v>
                </c:pt>
                <c:pt idx="2225">
                  <c:v>22.097753130000001</c:v>
                </c:pt>
                <c:pt idx="2226">
                  <c:v>22.107684129999999</c:v>
                </c:pt>
                <c:pt idx="2227">
                  <c:v>22.117616129999998</c:v>
                </c:pt>
                <c:pt idx="2228">
                  <c:v>22.127548130000001</c:v>
                </c:pt>
                <c:pt idx="2229">
                  <c:v>22.13748013</c:v>
                </c:pt>
                <c:pt idx="2230">
                  <c:v>22.147411129999998</c:v>
                </c:pt>
                <c:pt idx="2231">
                  <c:v>22.15734312</c:v>
                </c:pt>
                <c:pt idx="2232">
                  <c:v>22.16727513</c:v>
                </c:pt>
                <c:pt idx="2233">
                  <c:v>22.177206129999998</c:v>
                </c:pt>
                <c:pt idx="2234">
                  <c:v>22.187138130000001</c:v>
                </c:pt>
                <c:pt idx="2235">
                  <c:v>22.19707013</c:v>
                </c:pt>
                <c:pt idx="2236">
                  <c:v>22.207002129999999</c:v>
                </c:pt>
                <c:pt idx="2237">
                  <c:v>22.216933130000001</c:v>
                </c:pt>
                <c:pt idx="2238">
                  <c:v>22.22686513</c:v>
                </c:pt>
                <c:pt idx="2239">
                  <c:v>22.236797129999999</c:v>
                </c:pt>
                <c:pt idx="2240">
                  <c:v>22.246728130000001</c:v>
                </c:pt>
                <c:pt idx="2241">
                  <c:v>22.25666013</c:v>
                </c:pt>
                <c:pt idx="2242">
                  <c:v>22.266592129999999</c:v>
                </c:pt>
                <c:pt idx="2243">
                  <c:v>22.276523130000001</c:v>
                </c:pt>
                <c:pt idx="2244">
                  <c:v>22.28645513</c:v>
                </c:pt>
                <c:pt idx="2245">
                  <c:v>22.296387129999999</c:v>
                </c:pt>
                <c:pt idx="2246">
                  <c:v>22.306319129999999</c:v>
                </c:pt>
                <c:pt idx="2247">
                  <c:v>22.31625013</c:v>
                </c:pt>
                <c:pt idx="2248">
                  <c:v>22.326182129999999</c:v>
                </c:pt>
                <c:pt idx="2249">
                  <c:v>22.336114129999999</c:v>
                </c:pt>
                <c:pt idx="2250">
                  <c:v>22.346045119999999</c:v>
                </c:pt>
                <c:pt idx="2251">
                  <c:v>22.355977129999999</c:v>
                </c:pt>
                <c:pt idx="2252">
                  <c:v>22.365909129999999</c:v>
                </c:pt>
                <c:pt idx="2253">
                  <c:v>22.375841130000001</c:v>
                </c:pt>
                <c:pt idx="2254">
                  <c:v>22.385772129999999</c:v>
                </c:pt>
                <c:pt idx="2255">
                  <c:v>22.395704129999999</c:v>
                </c:pt>
                <c:pt idx="2256">
                  <c:v>22.405636130000001</c:v>
                </c:pt>
                <c:pt idx="2257">
                  <c:v>22.415567129999999</c:v>
                </c:pt>
                <c:pt idx="2258">
                  <c:v>22.425499129999999</c:v>
                </c:pt>
                <c:pt idx="2259">
                  <c:v>22.435431130000001</c:v>
                </c:pt>
                <c:pt idx="2260">
                  <c:v>22.44536313</c:v>
                </c:pt>
                <c:pt idx="2261">
                  <c:v>22.455294129999999</c:v>
                </c:pt>
                <c:pt idx="2262">
                  <c:v>22.465226130000001</c:v>
                </c:pt>
                <c:pt idx="2263">
                  <c:v>22.475158130000001</c:v>
                </c:pt>
                <c:pt idx="2264">
                  <c:v>22.485088879999999</c:v>
                </c:pt>
                <c:pt idx="2265">
                  <c:v>22.495020879999998</c:v>
                </c:pt>
                <c:pt idx="2266">
                  <c:v>22.504952880000001</c:v>
                </c:pt>
                <c:pt idx="2267">
                  <c:v>22.51488488</c:v>
                </c:pt>
                <c:pt idx="2268">
                  <c:v>22.524815879999998</c:v>
                </c:pt>
                <c:pt idx="2269">
                  <c:v>22.534747880000001</c:v>
                </c:pt>
                <c:pt idx="2270">
                  <c:v>22.54467988</c:v>
                </c:pt>
                <c:pt idx="2271">
                  <c:v>22.554610879999998</c:v>
                </c:pt>
                <c:pt idx="2272">
                  <c:v>22.56454287</c:v>
                </c:pt>
                <c:pt idx="2273">
                  <c:v>22.57447488</c:v>
                </c:pt>
                <c:pt idx="2274">
                  <c:v>22.58440688</c:v>
                </c:pt>
                <c:pt idx="2275">
                  <c:v>22.594337880000001</c:v>
                </c:pt>
                <c:pt idx="2276">
                  <c:v>22.60426988</c:v>
                </c:pt>
                <c:pt idx="2277">
                  <c:v>22.61420188</c:v>
                </c:pt>
                <c:pt idx="2278">
                  <c:v>22.624132880000001</c:v>
                </c:pt>
                <c:pt idx="2279">
                  <c:v>22.63406488</c:v>
                </c:pt>
                <c:pt idx="2280">
                  <c:v>22.64399688</c:v>
                </c:pt>
                <c:pt idx="2281">
                  <c:v>22.653928879999999</c:v>
                </c:pt>
                <c:pt idx="2282">
                  <c:v>22.66385987</c:v>
                </c:pt>
                <c:pt idx="2283">
                  <c:v>22.67379188</c:v>
                </c:pt>
                <c:pt idx="2284">
                  <c:v>22.683723879999999</c:v>
                </c:pt>
                <c:pt idx="2285">
                  <c:v>22.69365488</c:v>
                </c:pt>
                <c:pt idx="2286">
                  <c:v>22.70358688</c:v>
                </c:pt>
                <c:pt idx="2287">
                  <c:v>22.713518879999999</c:v>
                </c:pt>
                <c:pt idx="2288">
                  <c:v>22.723450880000001</c:v>
                </c:pt>
                <c:pt idx="2289">
                  <c:v>22.73338188</c:v>
                </c:pt>
                <c:pt idx="2290">
                  <c:v>22.743313879999999</c:v>
                </c:pt>
                <c:pt idx="2291">
                  <c:v>22.753245880000001</c:v>
                </c:pt>
                <c:pt idx="2292">
                  <c:v>22.763177880000001</c:v>
                </c:pt>
                <c:pt idx="2293">
                  <c:v>22.773108879999999</c:v>
                </c:pt>
                <c:pt idx="2294">
                  <c:v>22.783040880000001</c:v>
                </c:pt>
                <c:pt idx="2295">
                  <c:v>22.792972880000001</c:v>
                </c:pt>
                <c:pt idx="2296">
                  <c:v>22.802903879999999</c:v>
                </c:pt>
                <c:pt idx="2297">
                  <c:v>22.812835880000002</c:v>
                </c:pt>
                <c:pt idx="2298">
                  <c:v>22.822767880000001</c:v>
                </c:pt>
                <c:pt idx="2299">
                  <c:v>22.83269988</c:v>
                </c:pt>
                <c:pt idx="2300">
                  <c:v>22.842630880000002</c:v>
                </c:pt>
                <c:pt idx="2301">
                  <c:v>22.852562880000001</c:v>
                </c:pt>
                <c:pt idx="2302">
                  <c:v>22.86249488</c:v>
                </c:pt>
                <c:pt idx="2303">
                  <c:v>22.872425880000002</c:v>
                </c:pt>
                <c:pt idx="2304">
                  <c:v>22.882357880000001</c:v>
                </c:pt>
                <c:pt idx="2305">
                  <c:v>22.89228988</c:v>
                </c:pt>
                <c:pt idx="2306">
                  <c:v>22.902221879999999</c:v>
                </c:pt>
                <c:pt idx="2307">
                  <c:v>22.912152880000001</c:v>
                </c:pt>
                <c:pt idx="2308">
                  <c:v>22.92208488</c:v>
                </c:pt>
                <c:pt idx="2309">
                  <c:v>22.932016879999999</c:v>
                </c:pt>
                <c:pt idx="2310">
                  <c:v>22.941947880000001</c:v>
                </c:pt>
                <c:pt idx="2311">
                  <c:v>22.95187988</c:v>
                </c:pt>
                <c:pt idx="2312">
                  <c:v>22.961811879999999</c:v>
                </c:pt>
                <c:pt idx="2313">
                  <c:v>22.971743879999998</c:v>
                </c:pt>
                <c:pt idx="2314">
                  <c:v>22.98167488</c:v>
                </c:pt>
                <c:pt idx="2315">
                  <c:v>22.991606879999999</c:v>
                </c:pt>
                <c:pt idx="2316">
                  <c:v>23.001538879999998</c:v>
                </c:pt>
                <c:pt idx="2317">
                  <c:v>23.011470880000001</c:v>
                </c:pt>
                <c:pt idx="2318">
                  <c:v>23.021401879999999</c:v>
                </c:pt>
                <c:pt idx="2319">
                  <c:v>23.031333879999998</c:v>
                </c:pt>
                <c:pt idx="2320">
                  <c:v>23.041265880000001</c:v>
                </c:pt>
                <c:pt idx="2321">
                  <c:v>23.051196879999999</c:v>
                </c:pt>
                <c:pt idx="2322">
                  <c:v>23.061128879999998</c:v>
                </c:pt>
                <c:pt idx="2323">
                  <c:v>23.071060880000001</c:v>
                </c:pt>
                <c:pt idx="2324">
                  <c:v>23.08099288</c:v>
                </c:pt>
                <c:pt idx="2325">
                  <c:v>23.090923879999998</c:v>
                </c:pt>
                <c:pt idx="2326">
                  <c:v>23.100855880000001</c:v>
                </c:pt>
                <c:pt idx="2327">
                  <c:v>23.11078788</c:v>
                </c:pt>
                <c:pt idx="2328">
                  <c:v>23.120719879999999</c:v>
                </c:pt>
                <c:pt idx="2329">
                  <c:v>23.130650880000001</c:v>
                </c:pt>
                <c:pt idx="2330">
                  <c:v>23.140582869999999</c:v>
                </c:pt>
                <c:pt idx="2331">
                  <c:v>23.150514879999999</c:v>
                </c:pt>
                <c:pt idx="2332">
                  <c:v>23.160445880000001</c:v>
                </c:pt>
                <c:pt idx="2333">
                  <c:v>23.17037788</c:v>
                </c:pt>
                <c:pt idx="2334">
                  <c:v>23.180309879999999</c:v>
                </c:pt>
                <c:pt idx="2335">
                  <c:v>23.190241879999999</c:v>
                </c:pt>
                <c:pt idx="2336">
                  <c:v>23.20017288</c:v>
                </c:pt>
                <c:pt idx="2337">
                  <c:v>23.210104879999999</c:v>
                </c:pt>
                <c:pt idx="2338">
                  <c:v>23.220036879999999</c:v>
                </c:pt>
                <c:pt idx="2339">
                  <c:v>23.22996788</c:v>
                </c:pt>
                <c:pt idx="2340">
                  <c:v>23.239899869999999</c:v>
                </c:pt>
                <c:pt idx="2341">
                  <c:v>23.249831879999999</c:v>
                </c:pt>
                <c:pt idx="2342">
                  <c:v>23.259763880000001</c:v>
                </c:pt>
                <c:pt idx="2343">
                  <c:v>23.269694879999999</c:v>
                </c:pt>
                <c:pt idx="2344">
                  <c:v>23.279626879999999</c:v>
                </c:pt>
                <c:pt idx="2345">
                  <c:v>23.289558880000001</c:v>
                </c:pt>
                <c:pt idx="2346">
                  <c:v>23.29949088</c:v>
                </c:pt>
                <c:pt idx="2347">
                  <c:v>23.309421879999999</c:v>
                </c:pt>
                <c:pt idx="2348">
                  <c:v>23.319353880000001</c:v>
                </c:pt>
                <c:pt idx="2349">
                  <c:v>23.32928588</c:v>
                </c:pt>
                <c:pt idx="2350">
                  <c:v>23.339216870000001</c:v>
                </c:pt>
                <c:pt idx="2351">
                  <c:v>23.349148880000001</c:v>
                </c:pt>
                <c:pt idx="2352">
                  <c:v>23.35908088</c:v>
                </c:pt>
                <c:pt idx="2353">
                  <c:v>23.36901288</c:v>
                </c:pt>
                <c:pt idx="2354">
                  <c:v>23.378943880000001</c:v>
                </c:pt>
                <c:pt idx="2355">
                  <c:v>23.388875880000001</c:v>
                </c:pt>
                <c:pt idx="2356">
                  <c:v>23.39880788</c:v>
                </c:pt>
                <c:pt idx="2357">
                  <c:v>23.408739879999999</c:v>
                </c:pt>
                <c:pt idx="2358">
                  <c:v>23.418670880000001</c:v>
                </c:pt>
                <c:pt idx="2359">
                  <c:v>23.42860288</c:v>
                </c:pt>
                <c:pt idx="2360">
                  <c:v>23.438534879999999</c:v>
                </c:pt>
                <c:pt idx="2361">
                  <c:v>23.448465880000001</c:v>
                </c:pt>
                <c:pt idx="2362">
                  <c:v>23.45839788</c:v>
                </c:pt>
                <c:pt idx="2363">
                  <c:v>23.468329879999999</c:v>
                </c:pt>
                <c:pt idx="2364">
                  <c:v>23.478261880000002</c:v>
                </c:pt>
                <c:pt idx="2365">
                  <c:v>23.4881925</c:v>
                </c:pt>
                <c:pt idx="2366">
                  <c:v>23.498124499999999</c:v>
                </c:pt>
                <c:pt idx="2367">
                  <c:v>23.508056499999999</c:v>
                </c:pt>
                <c:pt idx="2368">
                  <c:v>23.517988500000001</c:v>
                </c:pt>
                <c:pt idx="2369">
                  <c:v>23.527919499999999</c:v>
                </c:pt>
                <c:pt idx="2370">
                  <c:v>23.537851499999999</c:v>
                </c:pt>
                <c:pt idx="2371">
                  <c:v>23.547783500000001</c:v>
                </c:pt>
                <c:pt idx="2372">
                  <c:v>23.5577155</c:v>
                </c:pt>
                <c:pt idx="2373">
                  <c:v>23.567646499999999</c:v>
                </c:pt>
                <c:pt idx="2374">
                  <c:v>23.577578500000001</c:v>
                </c:pt>
                <c:pt idx="2375">
                  <c:v>23.5875105</c:v>
                </c:pt>
                <c:pt idx="2376">
                  <c:v>23.597441499999999</c:v>
                </c:pt>
                <c:pt idx="2377">
                  <c:v>23.607373500000001</c:v>
                </c:pt>
                <c:pt idx="2378">
                  <c:v>23.617305500000001</c:v>
                </c:pt>
                <c:pt idx="2379">
                  <c:v>23.6272375</c:v>
                </c:pt>
                <c:pt idx="2380">
                  <c:v>23.637168500000001</c:v>
                </c:pt>
                <c:pt idx="2381">
                  <c:v>23.647100500000001</c:v>
                </c:pt>
                <c:pt idx="2382">
                  <c:v>23.6570325</c:v>
                </c:pt>
                <c:pt idx="2383">
                  <c:v>23.666964499999999</c:v>
                </c:pt>
                <c:pt idx="2384">
                  <c:v>23.676895500000001</c:v>
                </c:pt>
                <c:pt idx="2385">
                  <c:v>23.6868275</c:v>
                </c:pt>
                <c:pt idx="2386">
                  <c:v>23.696759499999999</c:v>
                </c:pt>
                <c:pt idx="2387">
                  <c:v>23.706691500000002</c:v>
                </c:pt>
                <c:pt idx="2388">
                  <c:v>23.7166225</c:v>
                </c:pt>
                <c:pt idx="2389">
                  <c:v>23.726554499999999</c:v>
                </c:pt>
                <c:pt idx="2390">
                  <c:v>23.736486500000002</c:v>
                </c:pt>
                <c:pt idx="2391">
                  <c:v>23.7464175</c:v>
                </c:pt>
                <c:pt idx="2392">
                  <c:v>23.756349499999999</c:v>
                </c:pt>
                <c:pt idx="2393">
                  <c:v>23.766281500000002</c:v>
                </c:pt>
                <c:pt idx="2394">
                  <c:v>23.776213500000001</c:v>
                </c:pt>
                <c:pt idx="2395">
                  <c:v>23.786144499999999</c:v>
                </c:pt>
                <c:pt idx="2396">
                  <c:v>23.796076500000002</c:v>
                </c:pt>
                <c:pt idx="2397">
                  <c:v>23.806008500000001</c:v>
                </c:pt>
                <c:pt idx="2398">
                  <c:v>23.8159405</c:v>
                </c:pt>
                <c:pt idx="2399">
                  <c:v>23.825871500000002</c:v>
                </c:pt>
                <c:pt idx="2400">
                  <c:v>23.835803500000001</c:v>
                </c:pt>
                <c:pt idx="2401">
                  <c:v>23.8457355</c:v>
                </c:pt>
                <c:pt idx="2402">
                  <c:v>23.855667499999999</c:v>
                </c:pt>
                <c:pt idx="2403">
                  <c:v>23.865598500000001</c:v>
                </c:pt>
                <c:pt idx="2404">
                  <c:v>23.8755305</c:v>
                </c:pt>
                <c:pt idx="2405">
                  <c:v>23.885462499999999</c:v>
                </c:pt>
                <c:pt idx="2406">
                  <c:v>23.895393500000001</c:v>
                </c:pt>
                <c:pt idx="2407">
                  <c:v>23.9053255</c:v>
                </c:pt>
                <c:pt idx="2408">
                  <c:v>23.915257499999999</c:v>
                </c:pt>
                <c:pt idx="2409">
                  <c:v>23.925189499999998</c:v>
                </c:pt>
                <c:pt idx="2410">
                  <c:v>23.9351205</c:v>
                </c:pt>
                <c:pt idx="2411">
                  <c:v>23.945052499999999</c:v>
                </c:pt>
                <c:pt idx="2412">
                  <c:v>23.954984499999998</c:v>
                </c:pt>
                <c:pt idx="2413">
                  <c:v>23.964916500000001</c:v>
                </c:pt>
                <c:pt idx="2414">
                  <c:v>23.974847499999999</c:v>
                </c:pt>
                <c:pt idx="2415">
                  <c:v>23.984779499999998</c:v>
                </c:pt>
                <c:pt idx="2416">
                  <c:v>23.994711500000001</c:v>
                </c:pt>
                <c:pt idx="2417">
                  <c:v>24.0046435</c:v>
                </c:pt>
                <c:pt idx="2418">
                  <c:v>24.014574499999998</c:v>
                </c:pt>
                <c:pt idx="2419">
                  <c:v>24.024506500000001</c:v>
                </c:pt>
                <c:pt idx="2420">
                  <c:v>24.0344385</c:v>
                </c:pt>
                <c:pt idx="2421">
                  <c:v>24.044370499999999</c:v>
                </c:pt>
                <c:pt idx="2422">
                  <c:v>24.054301500000001</c:v>
                </c:pt>
                <c:pt idx="2423">
                  <c:v>24.0642335</c:v>
                </c:pt>
                <c:pt idx="2424">
                  <c:v>24.074165499999999</c:v>
                </c:pt>
                <c:pt idx="2425">
                  <c:v>24.084097499999999</c:v>
                </c:pt>
                <c:pt idx="2426">
                  <c:v>24.0940285</c:v>
                </c:pt>
                <c:pt idx="2427">
                  <c:v>24.103960499999999</c:v>
                </c:pt>
                <c:pt idx="2428">
                  <c:v>24.113892499999999</c:v>
                </c:pt>
                <c:pt idx="2429">
                  <c:v>24.1238235</c:v>
                </c:pt>
                <c:pt idx="2430">
                  <c:v>24.133755499999999</c:v>
                </c:pt>
                <c:pt idx="2431">
                  <c:v>24.143687499999999</c:v>
                </c:pt>
                <c:pt idx="2432">
                  <c:v>24.153619500000001</c:v>
                </c:pt>
                <c:pt idx="2433">
                  <c:v>24.163550499999999</c:v>
                </c:pt>
                <c:pt idx="2434">
                  <c:v>24.173482499999999</c:v>
                </c:pt>
                <c:pt idx="2435">
                  <c:v>24.183414500000001</c:v>
                </c:pt>
                <c:pt idx="2436">
                  <c:v>24.193346500000001</c:v>
                </c:pt>
                <c:pt idx="2437">
                  <c:v>24.203277499999999</c:v>
                </c:pt>
                <c:pt idx="2438">
                  <c:v>24.213209500000001</c:v>
                </c:pt>
                <c:pt idx="2439">
                  <c:v>24.223141500000001</c:v>
                </c:pt>
                <c:pt idx="2440">
                  <c:v>24.2330735</c:v>
                </c:pt>
                <c:pt idx="2441">
                  <c:v>24.243004500000001</c:v>
                </c:pt>
                <c:pt idx="2442">
                  <c:v>24.252936500000001</c:v>
                </c:pt>
                <c:pt idx="2443">
                  <c:v>24.2628685</c:v>
                </c:pt>
                <c:pt idx="2444">
                  <c:v>24.272800499999999</c:v>
                </c:pt>
                <c:pt idx="2445">
                  <c:v>24.282731500000001</c:v>
                </c:pt>
                <c:pt idx="2446">
                  <c:v>24.2926635</c:v>
                </c:pt>
                <c:pt idx="2447">
                  <c:v>24.302595499999999</c:v>
                </c:pt>
                <c:pt idx="2448">
                  <c:v>24.312527500000002</c:v>
                </c:pt>
                <c:pt idx="2449">
                  <c:v>24.3224585</c:v>
                </c:pt>
                <c:pt idx="2450">
                  <c:v>24.332390499999999</c:v>
                </c:pt>
                <c:pt idx="2451">
                  <c:v>24.342322500000002</c:v>
                </c:pt>
                <c:pt idx="2452">
                  <c:v>24.352254500000001</c:v>
                </c:pt>
                <c:pt idx="2453">
                  <c:v>24.362185499999999</c:v>
                </c:pt>
                <c:pt idx="2454">
                  <c:v>24.372117500000002</c:v>
                </c:pt>
                <c:pt idx="2455">
                  <c:v>24.382049500000001</c:v>
                </c:pt>
                <c:pt idx="2456">
                  <c:v>24.3919815</c:v>
                </c:pt>
                <c:pt idx="2457">
                  <c:v>24.401913499999999</c:v>
                </c:pt>
                <c:pt idx="2458">
                  <c:v>24.411844500000001</c:v>
                </c:pt>
                <c:pt idx="2459">
                  <c:v>24.4217765</c:v>
                </c:pt>
                <c:pt idx="2460">
                  <c:v>24.431708499999999</c:v>
                </c:pt>
                <c:pt idx="2461">
                  <c:v>24.441640499999998</c:v>
                </c:pt>
                <c:pt idx="2462">
                  <c:v>24.4515715</c:v>
                </c:pt>
                <c:pt idx="2463">
                  <c:v>24.461503499999999</c:v>
                </c:pt>
                <c:pt idx="2464">
                  <c:v>24.471435499999998</c:v>
                </c:pt>
                <c:pt idx="2465">
                  <c:v>24.481367500000001</c:v>
                </c:pt>
                <c:pt idx="2466">
                  <c:v>24.491299250000001</c:v>
                </c:pt>
                <c:pt idx="2467">
                  <c:v>24.50123125</c:v>
                </c:pt>
                <c:pt idx="2468">
                  <c:v>24.511163249999999</c:v>
                </c:pt>
                <c:pt idx="2469">
                  <c:v>24.521095249999998</c:v>
                </c:pt>
                <c:pt idx="2470">
                  <c:v>24.53102625</c:v>
                </c:pt>
                <c:pt idx="2471">
                  <c:v>24.540958249999999</c:v>
                </c:pt>
                <c:pt idx="2472">
                  <c:v>24.550890249999998</c:v>
                </c:pt>
                <c:pt idx="2473">
                  <c:v>24.560822250000001</c:v>
                </c:pt>
                <c:pt idx="2474">
                  <c:v>24.57075425</c:v>
                </c:pt>
                <c:pt idx="2475">
                  <c:v>24.580685249999998</c:v>
                </c:pt>
                <c:pt idx="2476">
                  <c:v>24.590617250000001</c:v>
                </c:pt>
                <c:pt idx="2477">
                  <c:v>24.60054925</c:v>
                </c:pt>
                <c:pt idx="2478">
                  <c:v>24.610481249999999</c:v>
                </c:pt>
                <c:pt idx="2479">
                  <c:v>24.620412250000001</c:v>
                </c:pt>
                <c:pt idx="2480">
                  <c:v>24.63034425</c:v>
                </c:pt>
                <c:pt idx="2481">
                  <c:v>24.640276249999999</c:v>
                </c:pt>
                <c:pt idx="2482">
                  <c:v>24.650208249999999</c:v>
                </c:pt>
                <c:pt idx="2483">
                  <c:v>24.66013925</c:v>
                </c:pt>
                <c:pt idx="2484">
                  <c:v>24.670071249999999</c:v>
                </c:pt>
                <c:pt idx="2485">
                  <c:v>24.680003249999999</c:v>
                </c:pt>
                <c:pt idx="2486">
                  <c:v>24.689935250000001</c:v>
                </c:pt>
                <c:pt idx="2487">
                  <c:v>24.69986725</c:v>
                </c:pt>
                <c:pt idx="2488">
                  <c:v>24.709798249999999</c:v>
                </c:pt>
                <c:pt idx="2489">
                  <c:v>24.719730250000001</c:v>
                </c:pt>
                <c:pt idx="2490">
                  <c:v>24.729662250000001</c:v>
                </c:pt>
                <c:pt idx="2491">
                  <c:v>24.73959425</c:v>
                </c:pt>
                <c:pt idx="2492">
                  <c:v>24.749525250000001</c:v>
                </c:pt>
                <c:pt idx="2493">
                  <c:v>24.759457250000001</c:v>
                </c:pt>
                <c:pt idx="2494">
                  <c:v>24.76938925</c:v>
                </c:pt>
                <c:pt idx="2495">
                  <c:v>24.779321249999999</c:v>
                </c:pt>
                <c:pt idx="2496">
                  <c:v>24.789253250000002</c:v>
                </c:pt>
                <c:pt idx="2497">
                  <c:v>24.79918425</c:v>
                </c:pt>
                <c:pt idx="2498">
                  <c:v>24.809116249999999</c:v>
                </c:pt>
                <c:pt idx="2499">
                  <c:v>24.819048250000002</c:v>
                </c:pt>
                <c:pt idx="2500">
                  <c:v>24.828980250000001</c:v>
                </c:pt>
                <c:pt idx="2501">
                  <c:v>24.838911249999999</c:v>
                </c:pt>
                <c:pt idx="2502">
                  <c:v>24.848843250000002</c:v>
                </c:pt>
                <c:pt idx="2503">
                  <c:v>24.858775250000001</c:v>
                </c:pt>
                <c:pt idx="2504">
                  <c:v>24.86870725</c:v>
                </c:pt>
                <c:pt idx="2505">
                  <c:v>24.878639249999999</c:v>
                </c:pt>
                <c:pt idx="2506">
                  <c:v>24.888570250000001</c:v>
                </c:pt>
                <c:pt idx="2507">
                  <c:v>24.89850225</c:v>
                </c:pt>
                <c:pt idx="2508">
                  <c:v>24.908434249999999</c:v>
                </c:pt>
                <c:pt idx="2509">
                  <c:v>24.918366249999998</c:v>
                </c:pt>
                <c:pt idx="2510">
                  <c:v>24.92829725</c:v>
                </c:pt>
                <c:pt idx="2511">
                  <c:v>24.938229249999999</c:v>
                </c:pt>
                <c:pt idx="2512">
                  <c:v>24.948161249999998</c:v>
                </c:pt>
                <c:pt idx="2513">
                  <c:v>24.958093250000001</c:v>
                </c:pt>
                <c:pt idx="2514">
                  <c:v>24.96802525</c:v>
                </c:pt>
                <c:pt idx="2515">
                  <c:v>24.977956249999998</c:v>
                </c:pt>
                <c:pt idx="2516">
                  <c:v>24.987888250000001</c:v>
                </c:pt>
                <c:pt idx="2517">
                  <c:v>24.99782025</c:v>
                </c:pt>
                <c:pt idx="2518">
                  <c:v>25.007752249999999</c:v>
                </c:pt>
                <c:pt idx="2519">
                  <c:v>25.017683250000001</c:v>
                </c:pt>
                <c:pt idx="2520">
                  <c:v>25.02761525</c:v>
                </c:pt>
                <c:pt idx="2521">
                  <c:v>25.037547249999999</c:v>
                </c:pt>
                <c:pt idx="2522">
                  <c:v>25.047479249999999</c:v>
                </c:pt>
                <c:pt idx="2523">
                  <c:v>25.057411250000001</c:v>
                </c:pt>
                <c:pt idx="2524">
                  <c:v>25.067342249999999</c:v>
                </c:pt>
                <c:pt idx="2525">
                  <c:v>25.077274249999999</c:v>
                </c:pt>
                <c:pt idx="2526">
                  <c:v>25.087206250000001</c:v>
                </c:pt>
                <c:pt idx="2527">
                  <c:v>25.09713825</c:v>
                </c:pt>
                <c:pt idx="2528">
                  <c:v>25.10707025</c:v>
                </c:pt>
                <c:pt idx="2529">
                  <c:v>25.117001250000001</c:v>
                </c:pt>
                <c:pt idx="2530">
                  <c:v>25.12693325</c:v>
                </c:pt>
                <c:pt idx="2531">
                  <c:v>25.13686525</c:v>
                </c:pt>
                <c:pt idx="2532">
                  <c:v>25.146797249999999</c:v>
                </c:pt>
                <c:pt idx="2533">
                  <c:v>25.15672825</c:v>
                </c:pt>
                <c:pt idx="2534">
                  <c:v>25.16666025</c:v>
                </c:pt>
                <c:pt idx="2535">
                  <c:v>25.176592249999999</c:v>
                </c:pt>
                <c:pt idx="2536">
                  <c:v>25.186524250000002</c:v>
                </c:pt>
                <c:pt idx="2537">
                  <c:v>25.196456250000001</c:v>
                </c:pt>
                <c:pt idx="2538">
                  <c:v>25.206387249999999</c:v>
                </c:pt>
                <c:pt idx="2539">
                  <c:v>25.216319250000002</c:v>
                </c:pt>
                <c:pt idx="2540">
                  <c:v>25.226251250000001</c:v>
                </c:pt>
                <c:pt idx="2541">
                  <c:v>25.23618325</c:v>
                </c:pt>
                <c:pt idx="2542">
                  <c:v>25.246115249999999</c:v>
                </c:pt>
                <c:pt idx="2543">
                  <c:v>25.256046250000001</c:v>
                </c:pt>
                <c:pt idx="2544">
                  <c:v>25.26597825</c:v>
                </c:pt>
                <c:pt idx="2545">
                  <c:v>25.275910249999999</c:v>
                </c:pt>
                <c:pt idx="2546">
                  <c:v>25.285842250000002</c:v>
                </c:pt>
                <c:pt idx="2547">
                  <c:v>25.295774250000001</c:v>
                </c:pt>
                <c:pt idx="2548">
                  <c:v>25.305705249999999</c:v>
                </c:pt>
                <c:pt idx="2549">
                  <c:v>25.315637250000002</c:v>
                </c:pt>
                <c:pt idx="2550">
                  <c:v>25.325569250000001</c:v>
                </c:pt>
                <c:pt idx="2551">
                  <c:v>25.33550125</c:v>
                </c:pt>
                <c:pt idx="2552">
                  <c:v>25.345432250000002</c:v>
                </c:pt>
                <c:pt idx="2553">
                  <c:v>25.355364250000001</c:v>
                </c:pt>
                <c:pt idx="2554">
                  <c:v>25.36529625</c:v>
                </c:pt>
                <c:pt idx="2555">
                  <c:v>25.375228249999999</c:v>
                </c:pt>
                <c:pt idx="2556">
                  <c:v>25.385160249999998</c:v>
                </c:pt>
                <c:pt idx="2557">
                  <c:v>25.39509125</c:v>
                </c:pt>
                <c:pt idx="2558">
                  <c:v>25.405023249999999</c:v>
                </c:pt>
                <c:pt idx="2559">
                  <c:v>25.414955249999998</c:v>
                </c:pt>
                <c:pt idx="2560">
                  <c:v>25.424887250000001</c:v>
                </c:pt>
                <c:pt idx="2561">
                  <c:v>25.43481925</c:v>
                </c:pt>
                <c:pt idx="2562">
                  <c:v>25.444750249999998</c:v>
                </c:pt>
                <c:pt idx="2563">
                  <c:v>25.454682250000001</c:v>
                </c:pt>
                <c:pt idx="2564">
                  <c:v>25.46461425</c:v>
                </c:pt>
                <c:pt idx="2565">
                  <c:v>25.47454625</c:v>
                </c:pt>
                <c:pt idx="2566">
                  <c:v>25.484477129999998</c:v>
                </c:pt>
                <c:pt idx="2567">
                  <c:v>25.494408119999999</c:v>
                </c:pt>
                <c:pt idx="2568">
                  <c:v>25.504340129999999</c:v>
                </c:pt>
                <c:pt idx="2569">
                  <c:v>25.514272129999998</c:v>
                </c:pt>
                <c:pt idx="2570">
                  <c:v>25.524204130000001</c:v>
                </c:pt>
                <c:pt idx="2571">
                  <c:v>25.53413613</c:v>
                </c:pt>
                <c:pt idx="2572">
                  <c:v>25.544067129999998</c:v>
                </c:pt>
                <c:pt idx="2573">
                  <c:v>25.553999130000001</c:v>
                </c:pt>
                <c:pt idx="2574">
                  <c:v>25.56393113</c:v>
                </c:pt>
                <c:pt idx="2575">
                  <c:v>25.573863129999999</c:v>
                </c:pt>
                <c:pt idx="2576">
                  <c:v>25.583795120000001</c:v>
                </c:pt>
                <c:pt idx="2577">
                  <c:v>25.59372613</c:v>
                </c:pt>
                <c:pt idx="2578">
                  <c:v>25.603658129999999</c:v>
                </c:pt>
                <c:pt idx="2579">
                  <c:v>25.613590129999999</c:v>
                </c:pt>
                <c:pt idx="2580">
                  <c:v>25.623522130000001</c:v>
                </c:pt>
                <c:pt idx="2581">
                  <c:v>25.633454130000001</c:v>
                </c:pt>
                <c:pt idx="2582">
                  <c:v>25.643385129999999</c:v>
                </c:pt>
                <c:pt idx="2583">
                  <c:v>25.653317130000001</c:v>
                </c:pt>
                <c:pt idx="2584">
                  <c:v>25.663249130000001</c:v>
                </c:pt>
                <c:pt idx="2585">
                  <c:v>25.67318113</c:v>
                </c:pt>
                <c:pt idx="2586">
                  <c:v>25.683113129999999</c:v>
                </c:pt>
                <c:pt idx="2587">
                  <c:v>25.693044130000001</c:v>
                </c:pt>
                <c:pt idx="2588">
                  <c:v>25.70297613</c:v>
                </c:pt>
                <c:pt idx="2589">
                  <c:v>25.712908129999999</c:v>
                </c:pt>
                <c:pt idx="2590">
                  <c:v>25.722840130000002</c:v>
                </c:pt>
                <c:pt idx="2591">
                  <c:v>25.732772130000001</c:v>
                </c:pt>
                <c:pt idx="2592">
                  <c:v>25.742703129999999</c:v>
                </c:pt>
                <c:pt idx="2593">
                  <c:v>25.752635130000002</c:v>
                </c:pt>
                <c:pt idx="2594">
                  <c:v>25.762567130000001</c:v>
                </c:pt>
                <c:pt idx="2595">
                  <c:v>25.772499119999999</c:v>
                </c:pt>
                <c:pt idx="2596">
                  <c:v>25.782431129999999</c:v>
                </c:pt>
                <c:pt idx="2597">
                  <c:v>25.792362130000001</c:v>
                </c:pt>
                <c:pt idx="2598">
                  <c:v>25.80229413</c:v>
                </c:pt>
                <c:pt idx="2599">
                  <c:v>25.812226129999999</c:v>
                </c:pt>
                <c:pt idx="2600">
                  <c:v>25.822158129999998</c:v>
                </c:pt>
                <c:pt idx="2601">
                  <c:v>25.832090130000001</c:v>
                </c:pt>
                <c:pt idx="2602">
                  <c:v>25.84202213</c:v>
                </c:pt>
                <c:pt idx="2603">
                  <c:v>25.851953129999998</c:v>
                </c:pt>
                <c:pt idx="2604">
                  <c:v>25.861885130000001</c:v>
                </c:pt>
                <c:pt idx="2605">
                  <c:v>25.87181713</c:v>
                </c:pt>
                <c:pt idx="2606">
                  <c:v>25.881749129999999</c:v>
                </c:pt>
                <c:pt idx="2607">
                  <c:v>25.891681129999998</c:v>
                </c:pt>
                <c:pt idx="2608">
                  <c:v>25.90161213</c:v>
                </c:pt>
                <c:pt idx="2609">
                  <c:v>25.911544129999999</c:v>
                </c:pt>
                <c:pt idx="2610">
                  <c:v>25.921476129999999</c:v>
                </c:pt>
                <c:pt idx="2611">
                  <c:v>25.931408130000001</c:v>
                </c:pt>
                <c:pt idx="2612">
                  <c:v>25.94134013</c:v>
                </c:pt>
                <c:pt idx="2613">
                  <c:v>25.95127213</c:v>
                </c:pt>
                <c:pt idx="2614">
                  <c:v>25.96120312</c:v>
                </c:pt>
                <c:pt idx="2615">
                  <c:v>25.97113513</c:v>
                </c:pt>
                <c:pt idx="2616">
                  <c:v>25.98106713</c:v>
                </c:pt>
                <c:pt idx="2617">
                  <c:v>25.990999129999999</c:v>
                </c:pt>
                <c:pt idx="2618">
                  <c:v>26.000931130000001</c:v>
                </c:pt>
                <c:pt idx="2619">
                  <c:v>26.01086213</c:v>
                </c:pt>
                <c:pt idx="2620">
                  <c:v>26.020794129999999</c:v>
                </c:pt>
                <c:pt idx="2621">
                  <c:v>26.030726130000001</c:v>
                </c:pt>
                <c:pt idx="2622">
                  <c:v>26.040658130000001</c:v>
                </c:pt>
                <c:pt idx="2623">
                  <c:v>26.050590119999999</c:v>
                </c:pt>
                <c:pt idx="2624">
                  <c:v>26.060522129999999</c:v>
                </c:pt>
                <c:pt idx="2625">
                  <c:v>26.070453130000001</c:v>
                </c:pt>
                <c:pt idx="2626">
                  <c:v>26.08038513</c:v>
                </c:pt>
                <c:pt idx="2627">
                  <c:v>26.090317129999999</c:v>
                </c:pt>
                <c:pt idx="2628">
                  <c:v>26.100249130000002</c:v>
                </c:pt>
                <c:pt idx="2629">
                  <c:v>26.110181130000001</c:v>
                </c:pt>
                <c:pt idx="2630">
                  <c:v>26.12011313</c:v>
                </c:pt>
                <c:pt idx="2631">
                  <c:v>26.130044130000002</c:v>
                </c:pt>
                <c:pt idx="2632">
                  <c:v>26.139976130000001</c:v>
                </c:pt>
                <c:pt idx="2633">
                  <c:v>26.14990813</c:v>
                </c:pt>
                <c:pt idx="2634">
                  <c:v>26.159840129999999</c:v>
                </c:pt>
                <c:pt idx="2635">
                  <c:v>26.169772129999998</c:v>
                </c:pt>
                <c:pt idx="2636">
                  <c:v>26.179704130000001</c:v>
                </c:pt>
                <c:pt idx="2637">
                  <c:v>26.189635129999999</c:v>
                </c:pt>
                <c:pt idx="2638">
                  <c:v>26.199567129999998</c:v>
                </c:pt>
                <c:pt idx="2639">
                  <c:v>26.209499130000001</c:v>
                </c:pt>
                <c:pt idx="2640">
                  <c:v>26.21943113</c:v>
                </c:pt>
                <c:pt idx="2641">
                  <c:v>26.229363129999999</c:v>
                </c:pt>
                <c:pt idx="2642">
                  <c:v>26.239295129999999</c:v>
                </c:pt>
                <c:pt idx="2643">
                  <c:v>26.249227130000001</c:v>
                </c:pt>
                <c:pt idx="2644">
                  <c:v>26.259158129999999</c:v>
                </c:pt>
                <c:pt idx="2645">
                  <c:v>26.269090129999999</c:v>
                </c:pt>
                <c:pt idx="2646">
                  <c:v>26.279022130000001</c:v>
                </c:pt>
                <c:pt idx="2647">
                  <c:v>26.28895413</c:v>
                </c:pt>
                <c:pt idx="2648">
                  <c:v>26.29888613</c:v>
                </c:pt>
                <c:pt idx="2649">
                  <c:v>26.308818129999999</c:v>
                </c:pt>
                <c:pt idx="2650">
                  <c:v>26.318750130000002</c:v>
                </c:pt>
                <c:pt idx="2651">
                  <c:v>26.32868113</c:v>
                </c:pt>
                <c:pt idx="2652">
                  <c:v>26.338613129999999</c:v>
                </c:pt>
                <c:pt idx="2653">
                  <c:v>26.348545130000002</c:v>
                </c:pt>
                <c:pt idx="2654">
                  <c:v>26.358477130000001</c:v>
                </c:pt>
                <c:pt idx="2655">
                  <c:v>26.36840913</c:v>
                </c:pt>
                <c:pt idx="2656">
                  <c:v>26.378341129999999</c:v>
                </c:pt>
                <c:pt idx="2657">
                  <c:v>26.388272130000001</c:v>
                </c:pt>
                <c:pt idx="2658">
                  <c:v>26.39820413</c:v>
                </c:pt>
                <c:pt idx="2659">
                  <c:v>26.408136129999999</c:v>
                </c:pt>
                <c:pt idx="2660">
                  <c:v>26.418068130000002</c:v>
                </c:pt>
                <c:pt idx="2661">
                  <c:v>26.428000130000001</c:v>
                </c:pt>
                <c:pt idx="2662">
                  <c:v>26.43793213</c:v>
                </c:pt>
                <c:pt idx="2663">
                  <c:v>26.447864129999999</c:v>
                </c:pt>
                <c:pt idx="2664">
                  <c:v>26.457796129999998</c:v>
                </c:pt>
                <c:pt idx="2665">
                  <c:v>26.46772713</c:v>
                </c:pt>
                <c:pt idx="2666">
                  <c:v>26.477659129999999</c:v>
                </c:pt>
                <c:pt idx="2667">
                  <c:v>26.487592500000002</c:v>
                </c:pt>
                <c:pt idx="2668">
                  <c:v>26.497524500000001</c:v>
                </c:pt>
                <c:pt idx="2669">
                  <c:v>26.5074565</c:v>
                </c:pt>
                <c:pt idx="2670">
                  <c:v>26.517388499999999</c:v>
                </c:pt>
                <c:pt idx="2671">
                  <c:v>26.527320499999998</c:v>
                </c:pt>
                <c:pt idx="2672">
                  <c:v>26.5372515</c:v>
                </c:pt>
                <c:pt idx="2673">
                  <c:v>26.547183499999999</c:v>
                </c:pt>
                <c:pt idx="2674">
                  <c:v>26.557115499999998</c:v>
                </c:pt>
                <c:pt idx="2675">
                  <c:v>26.567047500000001</c:v>
                </c:pt>
                <c:pt idx="2676">
                  <c:v>26.5769795</c:v>
                </c:pt>
                <c:pt idx="2677">
                  <c:v>26.586911499999999</c:v>
                </c:pt>
                <c:pt idx="2678">
                  <c:v>26.596843499999999</c:v>
                </c:pt>
                <c:pt idx="2679">
                  <c:v>26.6067745</c:v>
                </c:pt>
                <c:pt idx="2680">
                  <c:v>26.616706499999999</c:v>
                </c:pt>
                <c:pt idx="2681">
                  <c:v>26.626638499999999</c:v>
                </c:pt>
                <c:pt idx="2682">
                  <c:v>26.636570500000001</c:v>
                </c:pt>
                <c:pt idx="2683">
                  <c:v>26.6465025</c:v>
                </c:pt>
                <c:pt idx="2684">
                  <c:v>26.6564345</c:v>
                </c:pt>
                <c:pt idx="2685">
                  <c:v>26.666366499999999</c:v>
                </c:pt>
                <c:pt idx="2686">
                  <c:v>26.676298500000001</c:v>
                </c:pt>
                <c:pt idx="2687">
                  <c:v>26.6862295</c:v>
                </c:pt>
                <c:pt idx="2688">
                  <c:v>26.696161499999999</c:v>
                </c:pt>
                <c:pt idx="2689">
                  <c:v>26.706093500000001</c:v>
                </c:pt>
                <c:pt idx="2690">
                  <c:v>26.716025500000001</c:v>
                </c:pt>
                <c:pt idx="2691">
                  <c:v>26.7259575</c:v>
                </c:pt>
                <c:pt idx="2692">
                  <c:v>26.735889499999999</c:v>
                </c:pt>
                <c:pt idx="2693">
                  <c:v>26.745821500000002</c:v>
                </c:pt>
                <c:pt idx="2694">
                  <c:v>26.755753500000001</c:v>
                </c:pt>
                <c:pt idx="2695">
                  <c:v>26.765684499999999</c:v>
                </c:pt>
                <c:pt idx="2696">
                  <c:v>26.775616500000002</c:v>
                </c:pt>
                <c:pt idx="2697">
                  <c:v>26.785548500000001</c:v>
                </c:pt>
                <c:pt idx="2698">
                  <c:v>26.7954805</c:v>
                </c:pt>
                <c:pt idx="2699">
                  <c:v>26.805412499999999</c:v>
                </c:pt>
                <c:pt idx="2700">
                  <c:v>26.815344499999998</c:v>
                </c:pt>
                <c:pt idx="2701">
                  <c:v>26.825276500000001</c:v>
                </c:pt>
                <c:pt idx="2702">
                  <c:v>26.8352085</c:v>
                </c:pt>
                <c:pt idx="2703">
                  <c:v>26.845139499999998</c:v>
                </c:pt>
                <c:pt idx="2704">
                  <c:v>26.855071500000001</c:v>
                </c:pt>
                <c:pt idx="2705">
                  <c:v>26.8650035</c:v>
                </c:pt>
                <c:pt idx="2706">
                  <c:v>26.874935499999999</c:v>
                </c:pt>
                <c:pt idx="2707">
                  <c:v>26.884867499999999</c:v>
                </c:pt>
                <c:pt idx="2708">
                  <c:v>26.894799500000001</c:v>
                </c:pt>
                <c:pt idx="2709">
                  <c:v>26.9047315</c:v>
                </c:pt>
                <c:pt idx="2710">
                  <c:v>26.9146635</c:v>
                </c:pt>
                <c:pt idx="2711">
                  <c:v>26.924594500000001</c:v>
                </c:pt>
                <c:pt idx="2712">
                  <c:v>26.9345265</c:v>
                </c:pt>
                <c:pt idx="2713">
                  <c:v>26.9444585</c:v>
                </c:pt>
                <c:pt idx="2714">
                  <c:v>26.954390499999999</c:v>
                </c:pt>
                <c:pt idx="2715">
                  <c:v>26.964322500000002</c:v>
                </c:pt>
                <c:pt idx="2716">
                  <c:v>26.974254500000001</c:v>
                </c:pt>
                <c:pt idx="2717">
                  <c:v>26.9841865</c:v>
                </c:pt>
                <c:pt idx="2718">
                  <c:v>26.994118499999999</c:v>
                </c:pt>
                <c:pt idx="2719">
                  <c:v>27.004049500000001</c:v>
                </c:pt>
                <c:pt idx="2720">
                  <c:v>27.0139815</c:v>
                </c:pt>
                <c:pt idx="2721">
                  <c:v>27.023913499999999</c:v>
                </c:pt>
                <c:pt idx="2722">
                  <c:v>27.033845500000002</c:v>
                </c:pt>
                <c:pt idx="2723">
                  <c:v>27.043777500000001</c:v>
                </c:pt>
                <c:pt idx="2724">
                  <c:v>27.0537095</c:v>
                </c:pt>
                <c:pt idx="2725">
                  <c:v>27.063641499999999</c:v>
                </c:pt>
                <c:pt idx="2726">
                  <c:v>27.073573499999998</c:v>
                </c:pt>
                <c:pt idx="2727">
                  <c:v>27.083505500000001</c:v>
                </c:pt>
                <c:pt idx="2728">
                  <c:v>27.093436499999999</c:v>
                </c:pt>
                <c:pt idx="2729">
                  <c:v>27.103368499999998</c:v>
                </c:pt>
                <c:pt idx="2730">
                  <c:v>27.113300500000001</c:v>
                </c:pt>
                <c:pt idx="2731">
                  <c:v>27.1232325</c:v>
                </c:pt>
                <c:pt idx="2732">
                  <c:v>27.133164499999999</c:v>
                </c:pt>
                <c:pt idx="2733">
                  <c:v>27.143096499999999</c:v>
                </c:pt>
                <c:pt idx="2734">
                  <c:v>27.153028500000001</c:v>
                </c:pt>
                <c:pt idx="2735">
                  <c:v>27.162960500000001</c:v>
                </c:pt>
                <c:pt idx="2736">
                  <c:v>27.172891499999999</c:v>
                </c:pt>
                <c:pt idx="2737">
                  <c:v>27.182823500000001</c:v>
                </c:pt>
                <c:pt idx="2738">
                  <c:v>27.192755500000001</c:v>
                </c:pt>
                <c:pt idx="2739">
                  <c:v>27.2026875</c:v>
                </c:pt>
                <c:pt idx="2740">
                  <c:v>27.212619499999999</c:v>
                </c:pt>
                <c:pt idx="2741">
                  <c:v>27.222551500000002</c:v>
                </c:pt>
                <c:pt idx="2742">
                  <c:v>27.232483500000001</c:v>
                </c:pt>
                <c:pt idx="2743">
                  <c:v>27.2424155</c:v>
                </c:pt>
                <c:pt idx="2744">
                  <c:v>27.252347499999999</c:v>
                </c:pt>
                <c:pt idx="2745">
                  <c:v>27.262278500000001</c:v>
                </c:pt>
                <c:pt idx="2746">
                  <c:v>27.2722105</c:v>
                </c:pt>
                <c:pt idx="2747">
                  <c:v>27.282142499999999</c:v>
                </c:pt>
                <c:pt idx="2748">
                  <c:v>27.292074499999998</c:v>
                </c:pt>
                <c:pt idx="2749">
                  <c:v>27.302006500000001</c:v>
                </c:pt>
                <c:pt idx="2750">
                  <c:v>27.3119385</c:v>
                </c:pt>
                <c:pt idx="2751">
                  <c:v>27.321870499999999</c:v>
                </c:pt>
                <c:pt idx="2752">
                  <c:v>27.331802499999998</c:v>
                </c:pt>
                <c:pt idx="2753">
                  <c:v>27.341734500000001</c:v>
                </c:pt>
                <c:pt idx="2754">
                  <c:v>27.3516665</c:v>
                </c:pt>
                <c:pt idx="2755">
                  <c:v>27.361597499999998</c:v>
                </c:pt>
                <c:pt idx="2756">
                  <c:v>27.371529500000001</c:v>
                </c:pt>
                <c:pt idx="2757">
                  <c:v>27.3814615</c:v>
                </c:pt>
                <c:pt idx="2758">
                  <c:v>27.3913935</c:v>
                </c:pt>
                <c:pt idx="2759">
                  <c:v>27.401325499999999</c:v>
                </c:pt>
                <c:pt idx="2760">
                  <c:v>27.411257500000001</c:v>
                </c:pt>
                <c:pt idx="2761">
                  <c:v>27.421189500000001</c:v>
                </c:pt>
                <c:pt idx="2762">
                  <c:v>27.4311215</c:v>
                </c:pt>
                <c:pt idx="2763">
                  <c:v>27.441053499999999</c:v>
                </c:pt>
                <c:pt idx="2764">
                  <c:v>27.450984500000001</c:v>
                </c:pt>
                <c:pt idx="2765">
                  <c:v>27.4609165</c:v>
                </c:pt>
                <c:pt idx="2766">
                  <c:v>27.470848499999999</c:v>
                </c:pt>
                <c:pt idx="2767">
                  <c:v>27.480780500000002</c:v>
                </c:pt>
                <c:pt idx="2768">
                  <c:v>27.490712380000002</c:v>
                </c:pt>
                <c:pt idx="2769">
                  <c:v>27.500644380000001</c:v>
                </c:pt>
                <c:pt idx="2770">
                  <c:v>27.51057638</c:v>
                </c:pt>
                <c:pt idx="2771">
                  <c:v>27.520508379999999</c:v>
                </c:pt>
                <c:pt idx="2772">
                  <c:v>27.530440380000002</c:v>
                </c:pt>
                <c:pt idx="2773">
                  <c:v>27.540372380000001</c:v>
                </c:pt>
                <c:pt idx="2774">
                  <c:v>27.55030438</c:v>
                </c:pt>
                <c:pt idx="2775">
                  <c:v>27.560235380000002</c:v>
                </c:pt>
                <c:pt idx="2776">
                  <c:v>27.570167380000001</c:v>
                </c:pt>
                <c:pt idx="2777">
                  <c:v>27.58009938</c:v>
                </c:pt>
                <c:pt idx="2778">
                  <c:v>27.590031379999999</c:v>
                </c:pt>
                <c:pt idx="2779">
                  <c:v>27.599963379999998</c:v>
                </c:pt>
                <c:pt idx="2780">
                  <c:v>27.609895380000001</c:v>
                </c:pt>
                <c:pt idx="2781">
                  <c:v>27.61982738</c:v>
                </c:pt>
                <c:pt idx="2782">
                  <c:v>27.629759379999999</c:v>
                </c:pt>
                <c:pt idx="2783">
                  <c:v>27.639691379999999</c:v>
                </c:pt>
                <c:pt idx="2784">
                  <c:v>27.649623380000001</c:v>
                </c:pt>
                <c:pt idx="2785">
                  <c:v>27.65955538</c:v>
                </c:pt>
                <c:pt idx="2786">
                  <c:v>27.669486379999999</c:v>
                </c:pt>
                <c:pt idx="2787">
                  <c:v>27.679418380000001</c:v>
                </c:pt>
                <c:pt idx="2788">
                  <c:v>27.68935038</c:v>
                </c:pt>
                <c:pt idx="2789">
                  <c:v>27.69928238</c:v>
                </c:pt>
                <c:pt idx="2790">
                  <c:v>27.709214379999999</c:v>
                </c:pt>
                <c:pt idx="2791">
                  <c:v>27.719146380000002</c:v>
                </c:pt>
                <c:pt idx="2792">
                  <c:v>27.729078380000001</c:v>
                </c:pt>
                <c:pt idx="2793">
                  <c:v>27.73901038</c:v>
                </c:pt>
                <c:pt idx="2794">
                  <c:v>27.748942379999999</c:v>
                </c:pt>
                <c:pt idx="2795">
                  <c:v>27.758874380000002</c:v>
                </c:pt>
                <c:pt idx="2796">
                  <c:v>27.768806380000001</c:v>
                </c:pt>
                <c:pt idx="2797">
                  <c:v>27.77873838</c:v>
                </c:pt>
                <c:pt idx="2798">
                  <c:v>27.788669380000002</c:v>
                </c:pt>
                <c:pt idx="2799">
                  <c:v>27.798601380000001</c:v>
                </c:pt>
                <c:pt idx="2800">
                  <c:v>27.80853338</c:v>
                </c:pt>
                <c:pt idx="2801">
                  <c:v>27.818465379999999</c:v>
                </c:pt>
                <c:pt idx="2802">
                  <c:v>27.828397379999998</c:v>
                </c:pt>
                <c:pt idx="2803">
                  <c:v>27.838329380000001</c:v>
                </c:pt>
                <c:pt idx="2804">
                  <c:v>27.84826138</c:v>
                </c:pt>
                <c:pt idx="2805">
                  <c:v>27.858193379999999</c:v>
                </c:pt>
                <c:pt idx="2806">
                  <c:v>27.868125379999999</c:v>
                </c:pt>
                <c:pt idx="2807">
                  <c:v>27.878057380000001</c:v>
                </c:pt>
                <c:pt idx="2808">
                  <c:v>27.88798938</c:v>
                </c:pt>
                <c:pt idx="2809">
                  <c:v>27.897920379999999</c:v>
                </c:pt>
                <c:pt idx="2810">
                  <c:v>27.907852380000001</c:v>
                </c:pt>
                <c:pt idx="2811">
                  <c:v>27.917784380000001</c:v>
                </c:pt>
                <c:pt idx="2812">
                  <c:v>27.92771638</c:v>
                </c:pt>
                <c:pt idx="2813">
                  <c:v>27.937648379999999</c:v>
                </c:pt>
                <c:pt idx="2814">
                  <c:v>27.947580380000002</c:v>
                </c:pt>
                <c:pt idx="2815">
                  <c:v>27.957512380000001</c:v>
                </c:pt>
                <c:pt idx="2816">
                  <c:v>27.96744438</c:v>
                </c:pt>
                <c:pt idx="2817">
                  <c:v>27.977376379999999</c:v>
                </c:pt>
                <c:pt idx="2818">
                  <c:v>27.987308380000002</c:v>
                </c:pt>
                <c:pt idx="2819">
                  <c:v>27.99724037</c:v>
                </c:pt>
                <c:pt idx="2820">
                  <c:v>28.00717238</c:v>
                </c:pt>
                <c:pt idx="2821">
                  <c:v>28.017104379999999</c:v>
                </c:pt>
                <c:pt idx="2822">
                  <c:v>28.027036379999998</c:v>
                </c:pt>
                <c:pt idx="2823">
                  <c:v>28.03696738</c:v>
                </c:pt>
                <c:pt idx="2824">
                  <c:v>28.046899379999999</c:v>
                </c:pt>
                <c:pt idx="2825">
                  <c:v>28.056831379999998</c:v>
                </c:pt>
                <c:pt idx="2826">
                  <c:v>28.066763380000001</c:v>
                </c:pt>
                <c:pt idx="2827">
                  <c:v>28.07669538</c:v>
                </c:pt>
                <c:pt idx="2828">
                  <c:v>28.086627369999999</c:v>
                </c:pt>
                <c:pt idx="2829">
                  <c:v>28.096559379999999</c:v>
                </c:pt>
                <c:pt idx="2830">
                  <c:v>28.106491380000001</c:v>
                </c:pt>
                <c:pt idx="2831">
                  <c:v>28.116423380000001</c:v>
                </c:pt>
                <c:pt idx="2832">
                  <c:v>28.12635538</c:v>
                </c:pt>
                <c:pt idx="2833">
                  <c:v>28.136287379999999</c:v>
                </c:pt>
                <c:pt idx="2834">
                  <c:v>28.146219380000002</c:v>
                </c:pt>
                <c:pt idx="2835">
                  <c:v>28.15615038</c:v>
                </c:pt>
                <c:pt idx="2836">
                  <c:v>28.166082379999999</c:v>
                </c:pt>
                <c:pt idx="2837">
                  <c:v>28.176014370000001</c:v>
                </c:pt>
                <c:pt idx="2838">
                  <c:v>28.185946380000001</c:v>
                </c:pt>
                <c:pt idx="2839">
                  <c:v>28.19587838</c:v>
                </c:pt>
                <c:pt idx="2840">
                  <c:v>28.205810379999999</c:v>
                </c:pt>
                <c:pt idx="2841">
                  <c:v>28.215742379999998</c:v>
                </c:pt>
                <c:pt idx="2842">
                  <c:v>28.225674380000001</c:v>
                </c:pt>
                <c:pt idx="2843">
                  <c:v>28.23560638</c:v>
                </c:pt>
                <c:pt idx="2844">
                  <c:v>28.245538379999999</c:v>
                </c:pt>
                <c:pt idx="2845">
                  <c:v>28.255470379999998</c:v>
                </c:pt>
                <c:pt idx="2846">
                  <c:v>28.265402380000001</c:v>
                </c:pt>
                <c:pt idx="2847">
                  <c:v>28.27533438</c:v>
                </c:pt>
                <c:pt idx="2848">
                  <c:v>28.285265379999998</c:v>
                </c:pt>
                <c:pt idx="2849">
                  <c:v>28.295197380000001</c:v>
                </c:pt>
                <c:pt idx="2850">
                  <c:v>28.30512938</c:v>
                </c:pt>
                <c:pt idx="2851">
                  <c:v>28.31506138</c:v>
                </c:pt>
                <c:pt idx="2852">
                  <c:v>28.324993379999999</c:v>
                </c:pt>
                <c:pt idx="2853">
                  <c:v>28.334925380000001</c:v>
                </c:pt>
                <c:pt idx="2854">
                  <c:v>28.344857380000001</c:v>
                </c:pt>
                <c:pt idx="2855">
                  <c:v>28.35478938</c:v>
                </c:pt>
                <c:pt idx="2856">
                  <c:v>28.364721379999999</c:v>
                </c:pt>
                <c:pt idx="2857">
                  <c:v>28.374653380000002</c:v>
                </c:pt>
                <c:pt idx="2858">
                  <c:v>28.384585380000001</c:v>
                </c:pt>
                <c:pt idx="2859">
                  <c:v>28.39451738</c:v>
                </c:pt>
                <c:pt idx="2860">
                  <c:v>28.404449379999999</c:v>
                </c:pt>
                <c:pt idx="2861">
                  <c:v>28.414380380000001</c:v>
                </c:pt>
                <c:pt idx="2862">
                  <c:v>28.42431238</c:v>
                </c:pt>
                <c:pt idx="2863">
                  <c:v>28.434244379999999</c:v>
                </c:pt>
                <c:pt idx="2864">
                  <c:v>28.444176379999998</c:v>
                </c:pt>
                <c:pt idx="2865">
                  <c:v>28.454108380000001</c:v>
                </c:pt>
                <c:pt idx="2866">
                  <c:v>28.46404038</c:v>
                </c:pt>
                <c:pt idx="2867">
                  <c:v>28.473972379999999</c:v>
                </c:pt>
                <c:pt idx="2868">
                  <c:v>28.483904379999998</c:v>
                </c:pt>
                <c:pt idx="2869">
                  <c:v>28.493836380000001</c:v>
                </c:pt>
                <c:pt idx="2870">
                  <c:v>28.50376838</c:v>
                </c:pt>
                <c:pt idx="2871">
                  <c:v>28.51370038</c:v>
                </c:pt>
                <c:pt idx="2872">
                  <c:v>28.523632370000001</c:v>
                </c:pt>
                <c:pt idx="2873">
                  <c:v>28.533564380000001</c:v>
                </c:pt>
                <c:pt idx="2874">
                  <c:v>28.543496380000001</c:v>
                </c:pt>
                <c:pt idx="2875">
                  <c:v>28.553427379999999</c:v>
                </c:pt>
                <c:pt idx="2876">
                  <c:v>28.563359380000001</c:v>
                </c:pt>
                <c:pt idx="2877">
                  <c:v>28.573291380000001</c:v>
                </c:pt>
                <c:pt idx="2878">
                  <c:v>28.58322338</c:v>
                </c:pt>
                <c:pt idx="2879">
                  <c:v>28.593155379999999</c:v>
                </c:pt>
                <c:pt idx="2880">
                  <c:v>28.603087380000002</c:v>
                </c:pt>
                <c:pt idx="2881">
                  <c:v>28.61301937</c:v>
                </c:pt>
                <c:pt idx="2882">
                  <c:v>28.62295138</c:v>
                </c:pt>
                <c:pt idx="2883">
                  <c:v>28.632883379999999</c:v>
                </c:pt>
                <c:pt idx="2884">
                  <c:v>28.642815379999998</c:v>
                </c:pt>
                <c:pt idx="2885">
                  <c:v>28.652747380000001</c:v>
                </c:pt>
                <c:pt idx="2886">
                  <c:v>28.66267938</c:v>
                </c:pt>
                <c:pt idx="2887">
                  <c:v>28.672611379999999</c:v>
                </c:pt>
                <c:pt idx="2888">
                  <c:v>28.682542380000001</c:v>
                </c:pt>
                <c:pt idx="2889">
                  <c:v>28.69247438</c:v>
                </c:pt>
                <c:pt idx="2890">
                  <c:v>28.702406369999999</c:v>
                </c:pt>
                <c:pt idx="2891">
                  <c:v>28.712338379999998</c:v>
                </c:pt>
                <c:pt idx="2892">
                  <c:v>28.722270380000001</c:v>
                </c:pt>
                <c:pt idx="2893">
                  <c:v>28.73220238</c:v>
                </c:pt>
                <c:pt idx="2894">
                  <c:v>28.74213438</c:v>
                </c:pt>
                <c:pt idx="2895">
                  <c:v>28.752066379999999</c:v>
                </c:pt>
                <c:pt idx="2896">
                  <c:v>28.761998380000001</c:v>
                </c:pt>
                <c:pt idx="2897">
                  <c:v>28.771930380000001</c:v>
                </c:pt>
                <c:pt idx="2898">
                  <c:v>28.78186238</c:v>
                </c:pt>
                <c:pt idx="2899">
                  <c:v>28.791794379999999</c:v>
                </c:pt>
                <c:pt idx="2900">
                  <c:v>28.801726380000002</c:v>
                </c:pt>
                <c:pt idx="2901">
                  <c:v>28.81165738</c:v>
                </c:pt>
                <c:pt idx="2902">
                  <c:v>28.821589379999999</c:v>
                </c:pt>
                <c:pt idx="2903">
                  <c:v>28.831521380000002</c:v>
                </c:pt>
                <c:pt idx="2904">
                  <c:v>28.841453380000001</c:v>
                </c:pt>
                <c:pt idx="2905">
                  <c:v>28.85138538</c:v>
                </c:pt>
                <c:pt idx="2906">
                  <c:v>28.861317379999999</c:v>
                </c:pt>
                <c:pt idx="2907">
                  <c:v>28.871249379999998</c:v>
                </c:pt>
                <c:pt idx="2908">
                  <c:v>28.881181380000001</c:v>
                </c:pt>
                <c:pt idx="2909">
                  <c:v>28.89111338</c:v>
                </c:pt>
                <c:pt idx="2910">
                  <c:v>28.901045379999999</c:v>
                </c:pt>
                <c:pt idx="2911">
                  <c:v>28.910977379999999</c:v>
                </c:pt>
                <c:pt idx="2912">
                  <c:v>28.920909380000001</c:v>
                </c:pt>
                <c:pt idx="2913">
                  <c:v>28.93084138</c:v>
                </c:pt>
                <c:pt idx="2914">
                  <c:v>28.94077338</c:v>
                </c:pt>
                <c:pt idx="2915">
                  <c:v>28.950704380000001</c:v>
                </c:pt>
                <c:pt idx="2916">
                  <c:v>28.96063638</c:v>
                </c:pt>
                <c:pt idx="2917">
                  <c:v>28.97056838</c:v>
                </c:pt>
                <c:pt idx="2918">
                  <c:v>28.980500379999999</c:v>
                </c:pt>
                <c:pt idx="2919">
                  <c:v>28.990432380000001</c:v>
                </c:pt>
                <c:pt idx="2920">
                  <c:v>29.000364380000001</c:v>
                </c:pt>
                <c:pt idx="2921">
                  <c:v>29.01029638</c:v>
                </c:pt>
                <c:pt idx="2922">
                  <c:v>29.020228379999999</c:v>
                </c:pt>
                <c:pt idx="2923">
                  <c:v>29.030160380000002</c:v>
                </c:pt>
                <c:pt idx="2924">
                  <c:v>29.040092380000001</c:v>
                </c:pt>
                <c:pt idx="2925">
                  <c:v>29.05002438</c:v>
                </c:pt>
                <c:pt idx="2926">
                  <c:v>29.059956379999999</c:v>
                </c:pt>
                <c:pt idx="2927">
                  <c:v>29.069888379999998</c:v>
                </c:pt>
                <c:pt idx="2928">
                  <c:v>29.079820380000001</c:v>
                </c:pt>
                <c:pt idx="2929">
                  <c:v>29.089751379999999</c:v>
                </c:pt>
                <c:pt idx="2930">
                  <c:v>29.099683379999998</c:v>
                </c:pt>
                <c:pt idx="2931">
                  <c:v>29.109615380000001</c:v>
                </c:pt>
                <c:pt idx="2932">
                  <c:v>29.11954738</c:v>
                </c:pt>
                <c:pt idx="2933">
                  <c:v>29.129479379999999</c:v>
                </c:pt>
                <c:pt idx="2934">
                  <c:v>29.139411379999999</c:v>
                </c:pt>
                <c:pt idx="2935">
                  <c:v>29.149343380000001</c:v>
                </c:pt>
                <c:pt idx="2936">
                  <c:v>29.15927538</c:v>
                </c:pt>
                <c:pt idx="2937">
                  <c:v>29.16920738</c:v>
                </c:pt>
                <c:pt idx="2938">
                  <c:v>29.179139379999999</c:v>
                </c:pt>
                <c:pt idx="2939">
                  <c:v>29.189071380000001</c:v>
                </c:pt>
                <c:pt idx="2940">
                  <c:v>29.199003380000001</c:v>
                </c:pt>
                <c:pt idx="2941">
                  <c:v>29.20893538</c:v>
                </c:pt>
                <c:pt idx="2942">
                  <c:v>29.218866380000001</c:v>
                </c:pt>
                <c:pt idx="2943">
                  <c:v>29.228798380000001</c:v>
                </c:pt>
                <c:pt idx="2944">
                  <c:v>29.23873038</c:v>
                </c:pt>
                <c:pt idx="2945">
                  <c:v>29.248662379999999</c:v>
                </c:pt>
                <c:pt idx="2946">
                  <c:v>29.258594380000002</c:v>
                </c:pt>
                <c:pt idx="2947">
                  <c:v>29.268526380000001</c:v>
                </c:pt>
                <c:pt idx="2948">
                  <c:v>29.27845838</c:v>
                </c:pt>
                <c:pt idx="2949">
                  <c:v>29.288390379999999</c:v>
                </c:pt>
                <c:pt idx="2950">
                  <c:v>29.298322379999998</c:v>
                </c:pt>
                <c:pt idx="2951">
                  <c:v>29.308254380000001</c:v>
                </c:pt>
                <c:pt idx="2952">
                  <c:v>29.31818638</c:v>
                </c:pt>
                <c:pt idx="2953">
                  <c:v>29.328118379999999</c:v>
                </c:pt>
                <c:pt idx="2954">
                  <c:v>29.338050379999999</c:v>
                </c:pt>
                <c:pt idx="2955">
                  <c:v>29.347982380000001</c:v>
                </c:pt>
                <c:pt idx="2956">
                  <c:v>29.357913379999999</c:v>
                </c:pt>
                <c:pt idx="2957">
                  <c:v>29.367845379999999</c:v>
                </c:pt>
                <c:pt idx="2958">
                  <c:v>29.377777380000001</c:v>
                </c:pt>
                <c:pt idx="2959">
                  <c:v>29.38770938</c:v>
                </c:pt>
                <c:pt idx="2960">
                  <c:v>29.39764138</c:v>
                </c:pt>
                <c:pt idx="2961">
                  <c:v>29.407573379999999</c:v>
                </c:pt>
                <c:pt idx="2962">
                  <c:v>29.417505380000001</c:v>
                </c:pt>
                <c:pt idx="2963">
                  <c:v>29.427437380000001</c:v>
                </c:pt>
                <c:pt idx="2964">
                  <c:v>29.43736938</c:v>
                </c:pt>
                <c:pt idx="2965">
                  <c:v>29.447301379999999</c:v>
                </c:pt>
                <c:pt idx="2966">
                  <c:v>29.457233380000002</c:v>
                </c:pt>
                <c:pt idx="2967">
                  <c:v>29.467165380000001</c:v>
                </c:pt>
                <c:pt idx="2968">
                  <c:v>29.47709738</c:v>
                </c:pt>
                <c:pt idx="2969">
                  <c:v>29.487027999999999</c:v>
                </c:pt>
                <c:pt idx="2970">
                  <c:v>29.496959</c:v>
                </c:pt>
                <c:pt idx="2971">
                  <c:v>29.506891</c:v>
                </c:pt>
                <c:pt idx="2972">
                  <c:v>29.516822999999999</c:v>
                </c:pt>
                <c:pt idx="2973">
                  <c:v>29.526755000000001</c:v>
                </c:pt>
                <c:pt idx="2974">
                  <c:v>29.536687000000001</c:v>
                </c:pt>
                <c:pt idx="2975">
                  <c:v>29.546619</c:v>
                </c:pt>
                <c:pt idx="2976">
                  <c:v>29.556550999999999</c:v>
                </c:pt>
                <c:pt idx="2977">
                  <c:v>29.566483000000002</c:v>
                </c:pt>
                <c:pt idx="2978">
                  <c:v>29.576415000000001</c:v>
                </c:pt>
                <c:pt idx="2979">
                  <c:v>29.586347</c:v>
                </c:pt>
                <c:pt idx="2980">
                  <c:v>29.596278999999999</c:v>
                </c:pt>
                <c:pt idx="2981">
                  <c:v>29.606210999999998</c:v>
                </c:pt>
                <c:pt idx="2982">
                  <c:v>29.616143000000001</c:v>
                </c:pt>
                <c:pt idx="2983">
                  <c:v>29.626075</c:v>
                </c:pt>
                <c:pt idx="2984">
                  <c:v>29.636006999999999</c:v>
                </c:pt>
                <c:pt idx="2985">
                  <c:v>29.645938000000001</c:v>
                </c:pt>
                <c:pt idx="2986">
                  <c:v>29.65587</c:v>
                </c:pt>
                <c:pt idx="2987">
                  <c:v>29.665801999999999</c:v>
                </c:pt>
                <c:pt idx="2988">
                  <c:v>29.675733999999999</c:v>
                </c:pt>
                <c:pt idx="2989">
                  <c:v>29.685666000000001</c:v>
                </c:pt>
                <c:pt idx="2990">
                  <c:v>29.695598</c:v>
                </c:pt>
                <c:pt idx="2991">
                  <c:v>29.70553</c:v>
                </c:pt>
                <c:pt idx="2992">
                  <c:v>29.715461999999999</c:v>
                </c:pt>
                <c:pt idx="2993">
                  <c:v>29.725394000000001</c:v>
                </c:pt>
                <c:pt idx="2994">
                  <c:v>29.735326000000001</c:v>
                </c:pt>
                <c:pt idx="2995">
                  <c:v>29.745258</c:v>
                </c:pt>
                <c:pt idx="2996">
                  <c:v>29.755189999999999</c:v>
                </c:pt>
                <c:pt idx="2997">
                  <c:v>29.765122000000002</c:v>
                </c:pt>
                <c:pt idx="2998">
                  <c:v>29.775054000000001</c:v>
                </c:pt>
                <c:pt idx="2999">
                  <c:v>29.784986</c:v>
                </c:pt>
                <c:pt idx="3000">
                  <c:v>29.794917999999999</c:v>
                </c:pt>
                <c:pt idx="3001">
                  <c:v>29.804849999999998</c:v>
                </c:pt>
                <c:pt idx="3002">
                  <c:v>29.814781</c:v>
                </c:pt>
                <c:pt idx="3003">
                  <c:v>29.824712999999999</c:v>
                </c:pt>
                <c:pt idx="3004">
                  <c:v>29.834644999999998</c:v>
                </c:pt>
                <c:pt idx="3005">
                  <c:v>29.844577000000001</c:v>
                </c:pt>
                <c:pt idx="3006">
                  <c:v>29.854509</c:v>
                </c:pt>
                <c:pt idx="3007">
                  <c:v>29.864440999999999</c:v>
                </c:pt>
                <c:pt idx="3008">
                  <c:v>29.874372999999999</c:v>
                </c:pt>
                <c:pt idx="3009">
                  <c:v>29.884305000000001</c:v>
                </c:pt>
                <c:pt idx="3010">
                  <c:v>29.894237</c:v>
                </c:pt>
                <c:pt idx="3011">
                  <c:v>29.904169</c:v>
                </c:pt>
                <c:pt idx="3012">
                  <c:v>29.914100999999999</c:v>
                </c:pt>
                <c:pt idx="3013">
                  <c:v>29.924033000000001</c:v>
                </c:pt>
                <c:pt idx="3014">
                  <c:v>29.933965000000001</c:v>
                </c:pt>
                <c:pt idx="3015">
                  <c:v>29.943897</c:v>
                </c:pt>
                <c:pt idx="3016">
                  <c:v>29.953828999999999</c:v>
                </c:pt>
                <c:pt idx="3017">
                  <c:v>29.963761000000002</c:v>
                </c:pt>
                <c:pt idx="3018">
                  <c:v>29.973693000000001</c:v>
                </c:pt>
                <c:pt idx="3019">
                  <c:v>29.983625</c:v>
                </c:pt>
                <c:pt idx="3020">
                  <c:v>29.993556000000002</c:v>
                </c:pt>
                <c:pt idx="3021">
                  <c:v>30.003488000000001</c:v>
                </c:pt>
                <c:pt idx="3022">
                  <c:v>30.01342</c:v>
                </c:pt>
                <c:pt idx="3023">
                  <c:v>30.023351999999999</c:v>
                </c:pt>
                <c:pt idx="3024">
                  <c:v>30.033283999999998</c:v>
                </c:pt>
                <c:pt idx="3025">
                  <c:v>30.043216000000001</c:v>
                </c:pt>
                <c:pt idx="3026">
                  <c:v>30.053148</c:v>
                </c:pt>
                <c:pt idx="3027">
                  <c:v>30.063079999999999</c:v>
                </c:pt>
                <c:pt idx="3028">
                  <c:v>30.073011999999999</c:v>
                </c:pt>
                <c:pt idx="3029">
                  <c:v>30.082944000000001</c:v>
                </c:pt>
                <c:pt idx="3030">
                  <c:v>30.092876</c:v>
                </c:pt>
                <c:pt idx="3031">
                  <c:v>30.102808</c:v>
                </c:pt>
                <c:pt idx="3032">
                  <c:v>30.112739999999999</c:v>
                </c:pt>
                <c:pt idx="3033">
                  <c:v>30.122672000000001</c:v>
                </c:pt>
                <c:pt idx="3034">
                  <c:v>30.132604000000001</c:v>
                </c:pt>
                <c:pt idx="3035">
                  <c:v>30.142536</c:v>
                </c:pt>
                <c:pt idx="3036">
                  <c:v>30.152467999999999</c:v>
                </c:pt>
                <c:pt idx="3037">
                  <c:v>30.162400000000002</c:v>
                </c:pt>
                <c:pt idx="3038">
                  <c:v>30.172331</c:v>
                </c:pt>
                <c:pt idx="3039">
                  <c:v>30.182262999999999</c:v>
                </c:pt>
                <c:pt idx="3040">
                  <c:v>30.192195000000002</c:v>
                </c:pt>
                <c:pt idx="3041">
                  <c:v>30.202127000000001</c:v>
                </c:pt>
                <c:pt idx="3042">
                  <c:v>30.212059</c:v>
                </c:pt>
                <c:pt idx="3043">
                  <c:v>30.221990999999999</c:v>
                </c:pt>
                <c:pt idx="3044">
                  <c:v>30.231922999999998</c:v>
                </c:pt>
                <c:pt idx="3045">
                  <c:v>30.241855000000001</c:v>
                </c:pt>
                <c:pt idx="3046">
                  <c:v>30.251787</c:v>
                </c:pt>
                <c:pt idx="3047">
                  <c:v>30.261718999999999</c:v>
                </c:pt>
                <c:pt idx="3048">
                  <c:v>30.271650999999999</c:v>
                </c:pt>
                <c:pt idx="3049">
                  <c:v>30.281583000000001</c:v>
                </c:pt>
                <c:pt idx="3050">
                  <c:v>30.291515</c:v>
                </c:pt>
                <c:pt idx="3051">
                  <c:v>30.301447</c:v>
                </c:pt>
                <c:pt idx="3052">
                  <c:v>30.311378999999999</c:v>
                </c:pt>
                <c:pt idx="3053">
                  <c:v>30.321311000000001</c:v>
                </c:pt>
                <c:pt idx="3054">
                  <c:v>30.331243000000001</c:v>
                </c:pt>
                <c:pt idx="3055">
                  <c:v>30.341175</c:v>
                </c:pt>
                <c:pt idx="3056">
                  <c:v>30.351106999999999</c:v>
                </c:pt>
                <c:pt idx="3057">
                  <c:v>30.361038000000001</c:v>
                </c:pt>
                <c:pt idx="3058">
                  <c:v>30.37097</c:v>
                </c:pt>
                <c:pt idx="3059">
                  <c:v>30.380901999999999</c:v>
                </c:pt>
                <c:pt idx="3060">
                  <c:v>30.390834000000002</c:v>
                </c:pt>
                <c:pt idx="3061">
                  <c:v>30.400766000000001</c:v>
                </c:pt>
                <c:pt idx="3062">
                  <c:v>30.410698</c:v>
                </c:pt>
                <c:pt idx="3063">
                  <c:v>30.420629999999999</c:v>
                </c:pt>
                <c:pt idx="3064">
                  <c:v>30.430561999999998</c:v>
                </c:pt>
                <c:pt idx="3065">
                  <c:v>30.440494000000001</c:v>
                </c:pt>
                <c:pt idx="3066">
                  <c:v>30.450426</c:v>
                </c:pt>
                <c:pt idx="3067">
                  <c:v>30.460357999999999</c:v>
                </c:pt>
                <c:pt idx="3068">
                  <c:v>30.470289999999999</c:v>
                </c:pt>
                <c:pt idx="3069">
                  <c:v>30.480222000000001</c:v>
                </c:pt>
                <c:pt idx="3070">
                  <c:v>30.490155250000001</c:v>
                </c:pt>
                <c:pt idx="3071">
                  <c:v>30.50008725</c:v>
                </c:pt>
                <c:pt idx="3072">
                  <c:v>30.510019249999999</c:v>
                </c:pt>
                <c:pt idx="3073">
                  <c:v>30.519951249999998</c:v>
                </c:pt>
                <c:pt idx="3074">
                  <c:v>30.529883250000001</c:v>
                </c:pt>
                <c:pt idx="3075">
                  <c:v>30.53981525</c:v>
                </c:pt>
                <c:pt idx="3076">
                  <c:v>30.549746249999998</c:v>
                </c:pt>
                <c:pt idx="3077">
                  <c:v>30.559678250000001</c:v>
                </c:pt>
                <c:pt idx="3078">
                  <c:v>30.56961025</c:v>
                </c:pt>
                <c:pt idx="3079">
                  <c:v>30.579542249999999</c:v>
                </c:pt>
                <c:pt idx="3080">
                  <c:v>30.589474249999999</c:v>
                </c:pt>
                <c:pt idx="3081">
                  <c:v>30.599406250000001</c:v>
                </c:pt>
                <c:pt idx="3082">
                  <c:v>30.60933825</c:v>
                </c:pt>
                <c:pt idx="3083">
                  <c:v>30.61927025</c:v>
                </c:pt>
                <c:pt idx="3084">
                  <c:v>30.629202249999999</c:v>
                </c:pt>
                <c:pt idx="3085">
                  <c:v>30.639134250000001</c:v>
                </c:pt>
                <c:pt idx="3086">
                  <c:v>30.649066250000001</c:v>
                </c:pt>
                <c:pt idx="3087">
                  <c:v>30.65899825</c:v>
                </c:pt>
                <c:pt idx="3088">
                  <c:v>30.668930249999999</c:v>
                </c:pt>
                <c:pt idx="3089">
                  <c:v>30.678862250000002</c:v>
                </c:pt>
                <c:pt idx="3090">
                  <c:v>30.688794250000001</c:v>
                </c:pt>
                <c:pt idx="3091">
                  <c:v>30.69872625</c:v>
                </c:pt>
                <c:pt idx="3092">
                  <c:v>30.708658249999999</c:v>
                </c:pt>
                <c:pt idx="3093">
                  <c:v>30.718590249999998</c:v>
                </c:pt>
                <c:pt idx="3094">
                  <c:v>30.728522250000001</c:v>
                </c:pt>
                <c:pt idx="3095">
                  <c:v>30.73845425</c:v>
                </c:pt>
                <c:pt idx="3096">
                  <c:v>30.748385249999998</c:v>
                </c:pt>
                <c:pt idx="3097">
                  <c:v>30.758317250000001</c:v>
                </c:pt>
                <c:pt idx="3098">
                  <c:v>30.76824925</c:v>
                </c:pt>
                <c:pt idx="3099">
                  <c:v>30.778181249999999</c:v>
                </c:pt>
                <c:pt idx="3100">
                  <c:v>30.788113249999999</c:v>
                </c:pt>
                <c:pt idx="3101">
                  <c:v>30.798045250000001</c:v>
                </c:pt>
                <c:pt idx="3102">
                  <c:v>30.80797725</c:v>
                </c:pt>
                <c:pt idx="3103">
                  <c:v>30.81790925</c:v>
                </c:pt>
                <c:pt idx="3104">
                  <c:v>30.827841249999999</c:v>
                </c:pt>
                <c:pt idx="3105">
                  <c:v>30.837773250000001</c:v>
                </c:pt>
                <c:pt idx="3106">
                  <c:v>30.847705250000001</c:v>
                </c:pt>
                <c:pt idx="3107">
                  <c:v>30.85763725</c:v>
                </c:pt>
                <c:pt idx="3108">
                  <c:v>30.867569249999999</c:v>
                </c:pt>
                <c:pt idx="3109">
                  <c:v>30.877501250000002</c:v>
                </c:pt>
                <c:pt idx="3110">
                  <c:v>30.887433250000001</c:v>
                </c:pt>
                <c:pt idx="3111">
                  <c:v>30.89736525</c:v>
                </c:pt>
                <c:pt idx="3112">
                  <c:v>30.907297249999999</c:v>
                </c:pt>
                <c:pt idx="3113">
                  <c:v>30.917229249999998</c:v>
                </c:pt>
                <c:pt idx="3114">
                  <c:v>30.927161250000001</c:v>
                </c:pt>
                <c:pt idx="3115">
                  <c:v>30.93709325</c:v>
                </c:pt>
                <c:pt idx="3116">
                  <c:v>30.947024249999998</c:v>
                </c:pt>
                <c:pt idx="3117">
                  <c:v>30.956956250000001</c:v>
                </c:pt>
                <c:pt idx="3118">
                  <c:v>30.96688825</c:v>
                </c:pt>
                <c:pt idx="3119">
                  <c:v>30.976820249999999</c:v>
                </c:pt>
                <c:pt idx="3120">
                  <c:v>30.986752249999999</c:v>
                </c:pt>
                <c:pt idx="3121">
                  <c:v>30.996684250000001</c:v>
                </c:pt>
                <c:pt idx="3122">
                  <c:v>31.00661625</c:v>
                </c:pt>
                <c:pt idx="3123">
                  <c:v>31.01654825</c:v>
                </c:pt>
                <c:pt idx="3124">
                  <c:v>31.026480249999999</c:v>
                </c:pt>
                <c:pt idx="3125">
                  <c:v>31.036412250000001</c:v>
                </c:pt>
                <c:pt idx="3126">
                  <c:v>31.046344250000001</c:v>
                </c:pt>
                <c:pt idx="3127">
                  <c:v>31.05627625</c:v>
                </c:pt>
                <c:pt idx="3128">
                  <c:v>31.066208249999999</c:v>
                </c:pt>
                <c:pt idx="3129">
                  <c:v>31.076140250000002</c:v>
                </c:pt>
                <c:pt idx="3130">
                  <c:v>31.086072250000001</c:v>
                </c:pt>
                <c:pt idx="3131">
                  <c:v>31.09600425</c:v>
                </c:pt>
                <c:pt idx="3132">
                  <c:v>31.105936249999999</c:v>
                </c:pt>
                <c:pt idx="3133">
                  <c:v>31.115868249999998</c:v>
                </c:pt>
                <c:pt idx="3134">
                  <c:v>31.125800250000001</c:v>
                </c:pt>
                <c:pt idx="3135">
                  <c:v>31.13573225</c:v>
                </c:pt>
                <c:pt idx="3136">
                  <c:v>31.145664249999999</c:v>
                </c:pt>
                <c:pt idx="3137">
                  <c:v>31.155595250000001</c:v>
                </c:pt>
                <c:pt idx="3138">
                  <c:v>31.16552725</c:v>
                </c:pt>
                <c:pt idx="3139">
                  <c:v>31.175459249999999</c:v>
                </c:pt>
                <c:pt idx="3140">
                  <c:v>31.185391249999999</c:v>
                </c:pt>
                <c:pt idx="3141">
                  <c:v>31.195323250000001</c:v>
                </c:pt>
                <c:pt idx="3142">
                  <c:v>31.20525525</c:v>
                </c:pt>
                <c:pt idx="3143">
                  <c:v>31.21518725</c:v>
                </c:pt>
                <c:pt idx="3144">
                  <c:v>31.225119249999999</c:v>
                </c:pt>
                <c:pt idx="3145">
                  <c:v>31.235051250000001</c:v>
                </c:pt>
                <c:pt idx="3146">
                  <c:v>31.244983250000001</c:v>
                </c:pt>
                <c:pt idx="3147">
                  <c:v>31.25491525</c:v>
                </c:pt>
                <c:pt idx="3148">
                  <c:v>31.264847249999999</c:v>
                </c:pt>
                <c:pt idx="3149">
                  <c:v>31.274779250000002</c:v>
                </c:pt>
                <c:pt idx="3150">
                  <c:v>31.284711250000001</c:v>
                </c:pt>
                <c:pt idx="3151">
                  <c:v>31.29464325</c:v>
                </c:pt>
                <c:pt idx="3152">
                  <c:v>31.304575249999999</c:v>
                </c:pt>
                <c:pt idx="3153">
                  <c:v>31.314507249999998</c:v>
                </c:pt>
                <c:pt idx="3154">
                  <c:v>31.324439250000001</c:v>
                </c:pt>
                <c:pt idx="3155">
                  <c:v>31.33437125</c:v>
                </c:pt>
                <c:pt idx="3156">
                  <c:v>31.344302249999998</c:v>
                </c:pt>
                <c:pt idx="3157">
                  <c:v>31.354234250000001</c:v>
                </c:pt>
                <c:pt idx="3158">
                  <c:v>31.36416625</c:v>
                </c:pt>
                <c:pt idx="3159">
                  <c:v>31.374098249999999</c:v>
                </c:pt>
                <c:pt idx="3160">
                  <c:v>31.384030249999999</c:v>
                </c:pt>
                <c:pt idx="3161">
                  <c:v>31.393962250000001</c:v>
                </c:pt>
                <c:pt idx="3162">
                  <c:v>31.40389425</c:v>
                </c:pt>
                <c:pt idx="3163">
                  <c:v>31.41382625</c:v>
                </c:pt>
                <c:pt idx="3164">
                  <c:v>31.423758249999999</c:v>
                </c:pt>
                <c:pt idx="3165">
                  <c:v>31.433690250000001</c:v>
                </c:pt>
                <c:pt idx="3166">
                  <c:v>31.443622250000001</c:v>
                </c:pt>
                <c:pt idx="3167">
                  <c:v>31.45355425</c:v>
                </c:pt>
                <c:pt idx="3168">
                  <c:v>31.463486249999999</c:v>
                </c:pt>
                <c:pt idx="3169">
                  <c:v>31.473418250000002</c:v>
                </c:pt>
                <c:pt idx="3170">
                  <c:v>31.483350250000001</c:v>
                </c:pt>
                <c:pt idx="3171">
                  <c:v>31.493282499999999</c:v>
                </c:pt>
                <c:pt idx="3172">
                  <c:v>31.503214499999999</c:v>
                </c:pt>
                <c:pt idx="3173">
                  <c:v>31.513146500000001</c:v>
                </c:pt>
                <c:pt idx="3174">
                  <c:v>31.5230785</c:v>
                </c:pt>
                <c:pt idx="3175">
                  <c:v>31.5330105</c:v>
                </c:pt>
                <c:pt idx="3176">
                  <c:v>31.542942499999999</c:v>
                </c:pt>
                <c:pt idx="3177">
                  <c:v>31.5528735</c:v>
                </c:pt>
                <c:pt idx="3178">
                  <c:v>31.5628055</c:v>
                </c:pt>
                <c:pt idx="3179">
                  <c:v>31.572737499999999</c:v>
                </c:pt>
                <c:pt idx="3180">
                  <c:v>31.582669500000002</c:v>
                </c:pt>
                <c:pt idx="3181">
                  <c:v>31.592601500000001</c:v>
                </c:pt>
                <c:pt idx="3182">
                  <c:v>31.6025335</c:v>
                </c:pt>
                <c:pt idx="3183">
                  <c:v>31.612465499999999</c:v>
                </c:pt>
                <c:pt idx="3184">
                  <c:v>31.622397500000002</c:v>
                </c:pt>
                <c:pt idx="3185">
                  <c:v>31.632329500000001</c:v>
                </c:pt>
                <c:pt idx="3186">
                  <c:v>31.6422615</c:v>
                </c:pt>
                <c:pt idx="3187">
                  <c:v>31.652193499999999</c:v>
                </c:pt>
                <c:pt idx="3188">
                  <c:v>31.662125499999998</c:v>
                </c:pt>
                <c:pt idx="3189">
                  <c:v>31.672057500000001</c:v>
                </c:pt>
                <c:pt idx="3190">
                  <c:v>31.6819895</c:v>
                </c:pt>
                <c:pt idx="3191">
                  <c:v>31.691921499999999</c:v>
                </c:pt>
                <c:pt idx="3192">
                  <c:v>31.701853499999999</c:v>
                </c:pt>
                <c:pt idx="3193">
                  <c:v>31.711785500000001</c:v>
                </c:pt>
                <c:pt idx="3194">
                  <c:v>31.7217175</c:v>
                </c:pt>
                <c:pt idx="3195">
                  <c:v>31.7316495</c:v>
                </c:pt>
                <c:pt idx="3196">
                  <c:v>31.741581499999999</c:v>
                </c:pt>
                <c:pt idx="3197">
                  <c:v>31.7515125</c:v>
                </c:pt>
                <c:pt idx="3198">
                  <c:v>31.7614445</c:v>
                </c:pt>
                <c:pt idx="3199">
                  <c:v>31.771376499999999</c:v>
                </c:pt>
                <c:pt idx="3200">
                  <c:v>31.781308500000002</c:v>
                </c:pt>
                <c:pt idx="3201">
                  <c:v>31.791240500000001</c:v>
                </c:pt>
                <c:pt idx="3202">
                  <c:v>31.8011725</c:v>
                </c:pt>
                <c:pt idx="3203">
                  <c:v>31.811104499999999</c:v>
                </c:pt>
                <c:pt idx="3204">
                  <c:v>31.821036500000002</c:v>
                </c:pt>
                <c:pt idx="3205">
                  <c:v>31.830968500000001</c:v>
                </c:pt>
                <c:pt idx="3206">
                  <c:v>31.8409005</c:v>
                </c:pt>
                <c:pt idx="3207">
                  <c:v>31.850832499999999</c:v>
                </c:pt>
                <c:pt idx="3208">
                  <c:v>31.860764499999998</c:v>
                </c:pt>
                <c:pt idx="3209">
                  <c:v>31.870696500000001</c:v>
                </c:pt>
                <c:pt idx="3210">
                  <c:v>31.8806285</c:v>
                </c:pt>
                <c:pt idx="3211">
                  <c:v>31.890560499999999</c:v>
                </c:pt>
                <c:pt idx="3212">
                  <c:v>31.900492499999999</c:v>
                </c:pt>
                <c:pt idx="3213">
                  <c:v>31.910424500000001</c:v>
                </c:pt>
                <c:pt idx="3214">
                  <c:v>31.9203565</c:v>
                </c:pt>
                <c:pt idx="3215">
                  <c:v>31.9302885</c:v>
                </c:pt>
                <c:pt idx="3216">
                  <c:v>31.940220499999999</c:v>
                </c:pt>
                <c:pt idx="3217">
                  <c:v>31.9501515</c:v>
                </c:pt>
                <c:pt idx="3218">
                  <c:v>31.9600835</c:v>
                </c:pt>
                <c:pt idx="3219">
                  <c:v>31.970015499999999</c:v>
                </c:pt>
                <c:pt idx="3220">
                  <c:v>31.979947500000002</c:v>
                </c:pt>
                <c:pt idx="3221">
                  <c:v>31.989879500000001</c:v>
                </c:pt>
                <c:pt idx="3222">
                  <c:v>31.9998115</c:v>
                </c:pt>
                <c:pt idx="3223">
                  <c:v>32.009743499999999</c:v>
                </c:pt>
                <c:pt idx="3224">
                  <c:v>32.019675499999998</c:v>
                </c:pt>
                <c:pt idx="3225">
                  <c:v>32.029607499999997</c:v>
                </c:pt>
                <c:pt idx="3226">
                  <c:v>32.039539499999997</c:v>
                </c:pt>
                <c:pt idx="3227">
                  <c:v>32.049471500000003</c:v>
                </c:pt>
                <c:pt idx="3228">
                  <c:v>32.059403500000002</c:v>
                </c:pt>
                <c:pt idx="3229">
                  <c:v>32.069335500000001</c:v>
                </c:pt>
                <c:pt idx="3230">
                  <c:v>32.0792675</c:v>
                </c:pt>
                <c:pt idx="3231">
                  <c:v>32.089199499999999</c:v>
                </c:pt>
                <c:pt idx="3232">
                  <c:v>32.099131499999999</c:v>
                </c:pt>
                <c:pt idx="3233">
                  <c:v>32.109063499999998</c:v>
                </c:pt>
                <c:pt idx="3234">
                  <c:v>32.118995499999997</c:v>
                </c:pt>
                <c:pt idx="3235">
                  <c:v>32.128927500000003</c:v>
                </c:pt>
                <c:pt idx="3236">
                  <c:v>32.138859500000002</c:v>
                </c:pt>
                <c:pt idx="3237">
                  <c:v>32.148790499999997</c:v>
                </c:pt>
                <c:pt idx="3238">
                  <c:v>32.158722500000003</c:v>
                </c:pt>
                <c:pt idx="3239">
                  <c:v>32.168654500000002</c:v>
                </c:pt>
                <c:pt idx="3240">
                  <c:v>32.178586500000002</c:v>
                </c:pt>
                <c:pt idx="3241">
                  <c:v>32.188518500000001</c:v>
                </c:pt>
                <c:pt idx="3242">
                  <c:v>32.1984505</c:v>
                </c:pt>
                <c:pt idx="3243">
                  <c:v>32.208382499999999</c:v>
                </c:pt>
                <c:pt idx="3244">
                  <c:v>32.218314499999998</c:v>
                </c:pt>
                <c:pt idx="3245">
                  <c:v>32.228246499999997</c:v>
                </c:pt>
                <c:pt idx="3246">
                  <c:v>32.238178499999997</c:v>
                </c:pt>
                <c:pt idx="3247">
                  <c:v>32.248110500000003</c:v>
                </c:pt>
                <c:pt idx="3248">
                  <c:v>32.258042500000002</c:v>
                </c:pt>
                <c:pt idx="3249">
                  <c:v>32.267974500000001</c:v>
                </c:pt>
                <c:pt idx="3250">
                  <c:v>32.2779065</c:v>
                </c:pt>
                <c:pt idx="3251">
                  <c:v>32.287838499999999</c:v>
                </c:pt>
                <c:pt idx="3252">
                  <c:v>32.297770499999999</c:v>
                </c:pt>
                <c:pt idx="3253">
                  <c:v>32.307702499999998</c:v>
                </c:pt>
                <c:pt idx="3254">
                  <c:v>32.317634499999997</c:v>
                </c:pt>
                <c:pt idx="3255">
                  <c:v>32.327566500000003</c:v>
                </c:pt>
                <c:pt idx="3256">
                  <c:v>32.337498500000002</c:v>
                </c:pt>
                <c:pt idx="3257">
                  <c:v>32.347429499999997</c:v>
                </c:pt>
                <c:pt idx="3258">
                  <c:v>32.357361500000003</c:v>
                </c:pt>
                <c:pt idx="3259">
                  <c:v>32.367293500000002</c:v>
                </c:pt>
                <c:pt idx="3260">
                  <c:v>32.377225500000002</c:v>
                </c:pt>
                <c:pt idx="3261">
                  <c:v>32.387157500000001</c:v>
                </c:pt>
                <c:pt idx="3262">
                  <c:v>32.3970895</c:v>
                </c:pt>
                <c:pt idx="3263">
                  <c:v>32.407021499999999</c:v>
                </c:pt>
                <c:pt idx="3264">
                  <c:v>32.416953499999998</c:v>
                </c:pt>
                <c:pt idx="3265">
                  <c:v>32.426885499999997</c:v>
                </c:pt>
                <c:pt idx="3266">
                  <c:v>32.436817499999997</c:v>
                </c:pt>
                <c:pt idx="3267">
                  <c:v>32.446749500000003</c:v>
                </c:pt>
                <c:pt idx="3268">
                  <c:v>32.456681500000002</c:v>
                </c:pt>
                <c:pt idx="3269">
                  <c:v>32.466613500000001</c:v>
                </c:pt>
                <c:pt idx="3270">
                  <c:v>32.4765455</c:v>
                </c:pt>
                <c:pt idx="3271">
                  <c:v>32.486477499999999</c:v>
                </c:pt>
                <c:pt idx="3272">
                  <c:v>32.496409040000003</c:v>
                </c:pt>
                <c:pt idx="3273">
                  <c:v>32.506341040000002</c:v>
                </c:pt>
                <c:pt idx="3274">
                  <c:v>32.516273040000002</c:v>
                </c:pt>
                <c:pt idx="3275">
                  <c:v>32.526205040000001</c:v>
                </c:pt>
                <c:pt idx="3276">
                  <c:v>32.53613704</c:v>
                </c:pt>
                <c:pt idx="3277">
                  <c:v>32.546069039999999</c:v>
                </c:pt>
                <c:pt idx="3278">
                  <c:v>32.556001039999998</c:v>
                </c:pt>
                <c:pt idx="3279">
                  <c:v>32.56593204</c:v>
                </c:pt>
                <c:pt idx="3280">
                  <c:v>32.575864039999999</c:v>
                </c:pt>
                <c:pt idx="3281">
                  <c:v>32.585796039999998</c:v>
                </c:pt>
                <c:pt idx="3282">
                  <c:v>32.595728039999997</c:v>
                </c:pt>
                <c:pt idx="3283">
                  <c:v>32.605660039999997</c:v>
                </c:pt>
                <c:pt idx="3284">
                  <c:v>32.615592040000003</c:v>
                </c:pt>
                <c:pt idx="3285">
                  <c:v>32.625524040000002</c:v>
                </c:pt>
                <c:pt idx="3286">
                  <c:v>32.635456040000001</c:v>
                </c:pt>
                <c:pt idx="3287">
                  <c:v>32.64538804</c:v>
                </c:pt>
                <c:pt idx="3288">
                  <c:v>32.655320039999999</c:v>
                </c:pt>
                <c:pt idx="3289">
                  <c:v>32.665252039999999</c:v>
                </c:pt>
                <c:pt idx="3290">
                  <c:v>32.675184039999998</c:v>
                </c:pt>
                <c:pt idx="3291">
                  <c:v>32.685116039999997</c:v>
                </c:pt>
                <c:pt idx="3292">
                  <c:v>32.695048040000003</c:v>
                </c:pt>
                <c:pt idx="3293">
                  <c:v>32.704980040000002</c:v>
                </c:pt>
                <c:pt idx="3294">
                  <c:v>32.714912040000002</c:v>
                </c:pt>
                <c:pt idx="3295">
                  <c:v>32.724844040000001</c:v>
                </c:pt>
                <c:pt idx="3296">
                  <c:v>32.73477604</c:v>
                </c:pt>
                <c:pt idx="3297">
                  <c:v>32.744708039999999</c:v>
                </c:pt>
                <c:pt idx="3298">
                  <c:v>32.754640039999998</c:v>
                </c:pt>
                <c:pt idx="3299">
                  <c:v>32.764572039999997</c:v>
                </c:pt>
                <c:pt idx="3300">
                  <c:v>32.774504039999997</c:v>
                </c:pt>
                <c:pt idx="3301">
                  <c:v>32.784436040000003</c:v>
                </c:pt>
                <c:pt idx="3302">
                  <c:v>32.794368040000002</c:v>
                </c:pt>
                <c:pt idx="3303">
                  <c:v>32.804300040000001</c:v>
                </c:pt>
                <c:pt idx="3304">
                  <c:v>32.814231040000003</c:v>
                </c:pt>
                <c:pt idx="3305">
                  <c:v>32.824163040000002</c:v>
                </c:pt>
                <c:pt idx="3306">
                  <c:v>32.834095040000001</c:v>
                </c:pt>
                <c:pt idx="3307">
                  <c:v>32.84402704</c:v>
                </c:pt>
                <c:pt idx="3308">
                  <c:v>32.853959039999999</c:v>
                </c:pt>
                <c:pt idx="3309">
                  <c:v>32.863891039999999</c:v>
                </c:pt>
                <c:pt idx="3310">
                  <c:v>32.873823039999998</c:v>
                </c:pt>
                <c:pt idx="3311">
                  <c:v>32.883755039999997</c:v>
                </c:pt>
                <c:pt idx="3312">
                  <c:v>32.893687040000003</c:v>
                </c:pt>
                <c:pt idx="3313">
                  <c:v>32.903619040000002</c:v>
                </c:pt>
                <c:pt idx="3314">
                  <c:v>32.913551040000002</c:v>
                </c:pt>
                <c:pt idx="3315">
                  <c:v>32.923483040000001</c:v>
                </c:pt>
                <c:pt idx="3316">
                  <c:v>32.93341504</c:v>
                </c:pt>
                <c:pt idx="3317">
                  <c:v>32.943347039999999</c:v>
                </c:pt>
                <c:pt idx="3318">
                  <c:v>32.953279039999998</c:v>
                </c:pt>
                <c:pt idx="3319">
                  <c:v>32.963211039999997</c:v>
                </c:pt>
                <c:pt idx="3320">
                  <c:v>32.973143039999997</c:v>
                </c:pt>
                <c:pt idx="3321">
                  <c:v>32.983075040000003</c:v>
                </c:pt>
                <c:pt idx="3322">
                  <c:v>32.993007040000002</c:v>
                </c:pt>
                <c:pt idx="3323">
                  <c:v>33.002939040000001</c:v>
                </c:pt>
                <c:pt idx="3324">
                  <c:v>33.01287104</c:v>
                </c:pt>
                <c:pt idx="3325">
                  <c:v>33.022803039999999</c:v>
                </c:pt>
                <c:pt idx="3326">
                  <c:v>33.032735039999999</c:v>
                </c:pt>
                <c:pt idx="3327">
                  <c:v>33.042667039999998</c:v>
                </c:pt>
                <c:pt idx="3328">
                  <c:v>33.052599039999997</c:v>
                </c:pt>
                <c:pt idx="3329">
                  <c:v>33.062531040000003</c:v>
                </c:pt>
                <c:pt idx="3330">
                  <c:v>33.072463040000002</c:v>
                </c:pt>
                <c:pt idx="3331">
                  <c:v>33.082395040000002</c:v>
                </c:pt>
                <c:pt idx="3332">
                  <c:v>33.092327040000001</c:v>
                </c:pt>
                <c:pt idx="3333">
                  <c:v>33.10225904</c:v>
                </c:pt>
                <c:pt idx="3334">
                  <c:v>33.112191039999999</c:v>
                </c:pt>
                <c:pt idx="3335">
                  <c:v>33.122123039999998</c:v>
                </c:pt>
                <c:pt idx="3336">
                  <c:v>33.132055039999997</c:v>
                </c:pt>
                <c:pt idx="3337">
                  <c:v>33.141986039999999</c:v>
                </c:pt>
                <c:pt idx="3338">
                  <c:v>33.151918039999998</c:v>
                </c:pt>
                <c:pt idx="3339">
                  <c:v>33.161850039999997</c:v>
                </c:pt>
                <c:pt idx="3340">
                  <c:v>33.171782039999997</c:v>
                </c:pt>
                <c:pt idx="3341">
                  <c:v>33.181714040000003</c:v>
                </c:pt>
                <c:pt idx="3342">
                  <c:v>33.191646040000002</c:v>
                </c:pt>
                <c:pt idx="3343">
                  <c:v>33.201578040000001</c:v>
                </c:pt>
                <c:pt idx="3344">
                  <c:v>33.21151004</c:v>
                </c:pt>
                <c:pt idx="3345">
                  <c:v>33.221442039999999</c:v>
                </c:pt>
                <c:pt idx="3346">
                  <c:v>33.231374039999999</c:v>
                </c:pt>
                <c:pt idx="3347">
                  <c:v>33.241306039999998</c:v>
                </c:pt>
                <c:pt idx="3348">
                  <c:v>33.251238039999997</c:v>
                </c:pt>
                <c:pt idx="3349">
                  <c:v>33.261170040000003</c:v>
                </c:pt>
                <c:pt idx="3350">
                  <c:v>33.271102040000002</c:v>
                </c:pt>
                <c:pt idx="3351">
                  <c:v>33.281034040000002</c:v>
                </c:pt>
                <c:pt idx="3352">
                  <c:v>33.290966040000001</c:v>
                </c:pt>
                <c:pt idx="3353">
                  <c:v>33.30089804</c:v>
                </c:pt>
                <c:pt idx="3354">
                  <c:v>33.310830039999999</c:v>
                </c:pt>
                <c:pt idx="3355">
                  <c:v>33.320762039999998</c:v>
                </c:pt>
                <c:pt idx="3356">
                  <c:v>33.330694039999997</c:v>
                </c:pt>
                <c:pt idx="3357">
                  <c:v>33.340626039999997</c:v>
                </c:pt>
                <c:pt idx="3358">
                  <c:v>33.350558040000003</c:v>
                </c:pt>
                <c:pt idx="3359">
                  <c:v>33.360490040000002</c:v>
                </c:pt>
                <c:pt idx="3360">
                  <c:v>33.370422040000001</c:v>
                </c:pt>
                <c:pt idx="3361">
                  <c:v>33.38035404</c:v>
                </c:pt>
                <c:pt idx="3362">
                  <c:v>33.390286039999999</c:v>
                </c:pt>
                <c:pt idx="3363">
                  <c:v>33.400218039999999</c:v>
                </c:pt>
                <c:pt idx="3364">
                  <c:v>33.410150039999998</c:v>
                </c:pt>
                <c:pt idx="3365">
                  <c:v>33.420082039999997</c:v>
                </c:pt>
                <c:pt idx="3366">
                  <c:v>33.430014040000003</c:v>
                </c:pt>
                <c:pt idx="3367">
                  <c:v>33.439946040000002</c:v>
                </c:pt>
                <c:pt idx="3368">
                  <c:v>33.449878040000002</c:v>
                </c:pt>
                <c:pt idx="3369">
                  <c:v>33.459810040000001</c:v>
                </c:pt>
                <c:pt idx="3370">
                  <c:v>33.46974204</c:v>
                </c:pt>
                <c:pt idx="3371">
                  <c:v>33.479674039999999</c:v>
                </c:pt>
                <c:pt idx="3372">
                  <c:v>33.489606039999998</c:v>
                </c:pt>
                <c:pt idx="3373">
                  <c:v>33.49953738</c:v>
                </c:pt>
                <c:pt idx="3374">
                  <c:v>33.509469369999998</c:v>
                </c:pt>
                <c:pt idx="3375">
                  <c:v>33.519401379999998</c:v>
                </c:pt>
                <c:pt idx="3376">
                  <c:v>33.529333379999997</c:v>
                </c:pt>
                <c:pt idx="3377">
                  <c:v>33.539265380000003</c:v>
                </c:pt>
                <c:pt idx="3378">
                  <c:v>33.549196379999998</c:v>
                </c:pt>
                <c:pt idx="3379">
                  <c:v>33.559128379999997</c:v>
                </c:pt>
                <c:pt idx="3380">
                  <c:v>33.569060380000003</c:v>
                </c:pt>
                <c:pt idx="3381">
                  <c:v>33.578992380000003</c:v>
                </c:pt>
                <c:pt idx="3382">
                  <c:v>33.588924380000002</c:v>
                </c:pt>
                <c:pt idx="3383">
                  <c:v>33.59885637</c:v>
                </c:pt>
                <c:pt idx="3384">
                  <c:v>33.60878838</c:v>
                </c:pt>
                <c:pt idx="3385">
                  <c:v>33.618720379999999</c:v>
                </c:pt>
                <c:pt idx="3386">
                  <c:v>33.628652379999998</c:v>
                </c:pt>
                <c:pt idx="3387">
                  <c:v>33.638584379999998</c:v>
                </c:pt>
                <c:pt idx="3388">
                  <c:v>33.648516379999997</c:v>
                </c:pt>
                <c:pt idx="3389">
                  <c:v>33.658448380000003</c:v>
                </c:pt>
                <c:pt idx="3390">
                  <c:v>33.668380380000002</c:v>
                </c:pt>
                <c:pt idx="3391">
                  <c:v>33.678312380000001</c:v>
                </c:pt>
                <c:pt idx="3392">
                  <c:v>33.68824438</c:v>
                </c:pt>
                <c:pt idx="3393">
                  <c:v>33.69817638</c:v>
                </c:pt>
                <c:pt idx="3394">
                  <c:v>33.708108379999999</c:v>
                </c:pt>
                <c:pt idx="3395">
                  <c:v>33.718040379999998</c:v>
                </c:pt>
                <c:pt idx="3396">
                  <c:v>33.727972379999997</c:v>
                </c:pt>
                <c:pt idx="3397">
                  <c:v>33.737904380000003</c:v>
                </c:pt>
                <c:pt idx="3398">
                  <c:v>33.747836380000003</c:v>
                </c:pt>
                <c:pt idx="3399">
                  <c:v>33.757768380000002</c:v>
                </c:pt>
                <c:pt idx="3400">
                  <c:v>33.76770037</c:v>
                </c:pt>
                <c:pt idx="3401">
                  <c:v>33.77763238</c:v>
                </c:pt>
                <c:pt idx="3402">
                  <c:v>33.787564379999999</c:v>
                </c:pt>
                <c:pt idx="3403">
                  <c:v>33.797496379999998</c:v>
                </c:pt>
                <c:pt idx="3404">
                  <c:v>33.807428379999998</c:v>
                </c:pt>
                <c:pt idx="3405">
                  <c:v>33.817360379999997</c:v>
                </c:pt>
                <c:pt idx="3406">
                  <c:v>33.827292380000003</c:v>
                </c:pt>
                <c:pt idx="3407">
                  <c:v>33.837224380000002</c:v>
                </c:pt>
                <c:pt idx="3408">
                  <c:v>33.847156380000001</c:v>
                </c:pt>
                <c:pt idx="3409">
                  <c:v>33.85708838</c:v>
                </c:pt>
                <c:pt idx="3410">
                  <c:v>33.86702038</c:v>
                </c:pt>
                <c:pt idx="3411">
                  <c:v>33.876952379999999</c:v>
                </c:pt>
                <c:pt idx="3412">
                  <c:v>33.886884379999998</c:v>
                </c:pt>
                <c:pt idx="3413">
                  <c:v>33.896816379999997</c:v>
                </c:pt>
                <c:pt idx="3414">
                  <c:v>33.906748380000003</c:v>
                </c:pt>
                <c:pt idx="3415">
                  <c:v>33.916680380000003</c:v>
                </c:pt>
                <c:pt idx="3416">
                  <c:v>33.926612380000002</c:v>
                </c:pt>
                <c:pt idx="3417">
                  <c:v>33.93654437</c:v>
                </c:pt>
                <c:pt idx="3418">
                  <c:v>33.94647638</c:v>
                </c:pt>
                <c:pt idx="3419">
                  <c:v>33.956408379999999</c:v>
                </c:pt>
                <c:pt idx="3420">
                  <c:v>33.966339380000001</c:v>
                </c:pt>
                <c:pt idx="3421">
                  <c:v>33.97627138</c:v>
                </c:pt>
                <c:pt idx="3422">
                  <c:v>33.986203379999999</c:v>
                </c:pt>
                <c:pt idx="3423">
                  <c:v>33.996135379999998</c:v>
                </c:pt>
                <c:pt idx="3424">
                  <c:v>34.006067379999998</c:v>
                </c:pt>
                <c:pt idx="3425">
                  <c:v>34.015999379999997</c:v>
                </c:pt>
                <c:pt idx="3426">
                  <c:v>34.025931380000003</c:v>
                </c:pt>
                <c:pt idx="3427">
                  <c:v>34.035863380000002</c:v>
                </c:pt>
                <c:pt idx="3428">
                  <c:v>34.045795380000001</c:v>
                </c:pt>
                <c:pt idx="3429">
                  <c:v>34.05572738</c:v>
                </c:pt>
                <c:pt idx="3430">
                  <c:v>34.06565938</c:v>
                </c:pt>
                <c:pt idx="3431">
                  <c:v>34.075591379999999</c:v>
                </c:pt>
                <c:pt idx="3432">
                  <c:v>34.085523379999998</c:v>
                </c:pt>
                <c:pt idx="3433">
                  <c:v>34.095455379999997</c:v>
                </c:pt>
                <c:pt idx="3434">
                  <c:v>34.105387380000003</c:v>
                </c:pt>
                <c:pt idx="3435">
                  <c:v>34.115319380000003</c:v>
                </c:pt>
                <c:pt idx="3436">
                  <c:v>34.125251380000002</c:v>
                </c:pt>
                <c:pt idx="3437">
                  <c:v>34.135183380000001</c:v>
                </c:pt>
                <c:pt idx="3438">
                  <c:v>34.14511538</c:v>
                </c:pt>
                <c:pt idx="3439">
                  <c:v>34.155047379999999</c:v>
                </c:pt>
                <c:pt idx="3440">
                  <c:v>34.164979379999998</c:v>
                </c:pt>
                <c:pt idx="3441">
                  <c:v>34.174911379999998</c:v>
                </c:pt>
                <c:pt idx="3442">
                  <c:v>34.184843379999997</c:v>
                </c:pt>
                <c:pt idx="3443">
                  <c:v>34.194775380000003</c:v>
                </c:pt>
                <c:pt idx="3444">
                  <c:v>34.204707380000002</c:v>
                </c:pt>
                <c:pt idx="3445">
                  <c:v>34.214639380000001</c:v>
                </c:pt>
                <c:pt idx="3446">
                  <c:v>34.22457138</c:v>
                </c:pt>
                <c:pt idx="3447">
                  <c:v>34.23450338</c:v>
                </c:pt>
                <c:pt idx="3448">
                  <c:v>34.244435379999999</c:v>
                </c:pt>
                <c:pt idx="3449">
                  <c:v>34.254367379999998</c:v>
                </c:pt>
                <c:pt idx="3450">
                  <c:v>34.264299379999997</c:v>
                </c:pt>
                <c:pt idx="3451">
                  <c:v>34.274231380000003</c:v>
                </c:pt>
                <c:pt idx="3452">
                  <c:v>34.284163380000003</c:v>
                </c:pt>
                <c:pt idx="3453">
                  <c:v>34.294095380000002</c:v>
                </c:pt>
                <c:pt idx="3454">
                  <c:v>34.304027380000001</c:v>
                </c:pt>
                <c:pt idx="3455">
                  <c:v>34.31395938</c:v>
                </c:pt>
                <c:pt idx="3456">
                  <c:v>34.323891379999999</c:v>
                </c:pt>
                <c:pt idx="3457">
                  <c:v>34.333822380000001</c:v>
                </c:pt>
                <c:pt idx="3458">
                  <c:v>34.34375438</c:v>
                </c:pt>
                <c:pt idx="3459">
                  <c:v>34.353686379999999</c:v>
                </c:pt>
                <c:pt idx="3460">
                  <c:v>34.363618379999998</c:v>
                </c:pt>
                <c:pt idx="3461">
                  <c:v>34.373550379999998</c:v>
                </c:pt>
                <c:pt idx="3462">
                  <c:v>34.383482379999997</c:v>
                </c:pt>
                <c:pt idx="3463">
                  <c:v>34.393414380000003</c:v>
                </c:pt>
                <c:pt idx="3464">
                  <c:v>34.403346380000002</c:v>
                </c:pt>
                <c:pt idx="3465">
                  <c:v>34.413278380000001</c:v>
                </c:pt>
                <c:pt idx="3466">
                  <c:v>34.42321038</c:v>
                </c:pt>
                <c:pt idx="3467">
                  <c:v>34.43314238</c:v>
                </c:pt>
                <c:pt idx="3468">
                  <c:v>34.443074379999999</c:v>
                </c:pt>
                <c:pt idx="3469">
                  <c:v>34.453006379999998</c:v>
                </c:pt>
                <c:pt idx="3470">
                  <c:v>34.462938370000003</c:v>
                </c:pt>
                <c:pt idx="3471">
                  <c:v>34.472870380000003</c:v>
                </c:pt>
                <c:pt idx="3472">
                  <c:v>34.482802380000003</c:v>
                </c:pt>
                <c:pt idx="3473">
                  <c:v>34.492734540000001</c:v>
                </c:pt>
                <c:pt idx="3474">
                  <c:v>34.50266654</c:v>
                </c:pt>
                <c:pt idx="3475">
                  <c:v>34.512598539999999</c:v>
                </c:pt>
                <c:pt idx="3476">
                  <c:v>34.522530539999998</c:v>
                </c:pt>
                <c:pt idx="3477">
                  <c:v>34.532462539999997</c:v>
                </c:pt>
                <c:pt idx="3478">
                  <c:v>34.542394539999997</c:v>
                </c:pt>
                <c:pt idx="3479">
                  <c:v>34.552326540000003</c:v>
                </c:pt>
                <c:pt idx="3480">
                  <c:v>34.562258540000002</c:v>
                </c:pt>
                <c:pt idx="3481">
                  <c:v>34.572190540000001</c:v>
                </c:pt>
                <c:pt idx="3482">
                  <c:v>34.58212254</c:v>
                </c:pt>
                <c:pt idx="3483">
                  <c:v>34.592054539999999</c:v>
                </c:pt>
                <c:pt idx="3484">
                  <c:v>34.601986539999999</c:v>
                </c:pt>
                <c:pt idx="3485">
                  <c:v>34.611918539999998</c:v>
                </c:pt>
                <c:pt idx="3486">
                  <c:v>34.621850539999997</c:v>
                </c:pt>
                <c:pt idx="3487">
                  <c:v>34.631782540000003</c:v>
                </c:pt>
                <c:pt idx="3488">
                  <c:v>34.641714540000002</c:v>
                </c:pt>
                <c:pt idx="3489">
                  <c:v>34.651646540000002</c:v>
                </c:pt>
                <c:pt idx="3490">
                  <c:v>34.661578540000001</c:v>
                </c:pt>
                <c:pt idx="3491">
                  <c:v>34.67151054</c:v>
                </c:pt>
                <c:pt idx="3492">
                  <c:v>34.681442539999999</c:v>
                </c:pt>
                <c:pt idx="3493">
                  <c:v>34.691373540000001</c:v>
                </c:pt>
                <c:pt idx="3494">
                  <c:v>34.70130554</c:v>
                </c:pt>
                <c:pt idx="3495">
                  <c:v>34.711237539999999</c:v>
                </c:pt>
                <c:pt idx="3496">
                  <c:v>34.721169539999998</c:v>
                </c:pt>
                <c:pt idx="3497">
                  <c:v>34.731101539999997</c:v>
                </c:pt>
                <c:pt idx="3498">
                  <c:v>34.741033539999997</c:v>
                </c:pt>
                <c:pt idx="3499">
                  <c:v>34.750965540000003</c:v>
                </c:pt>
                <c:pt idx="3500">
                  <c:v>34.760897540000002</c:v>
                </c:pt>
                <c:pt idx="3501">
                  <c:v>34.770829540000001</c:v>
                </c:pt>
                <c:pt idx="3502">
                  <c:v>34.78076154</c:v>
                </c:pt>
                <c:pt idx="3503">
                  <c:v>34.790693539999999</c:v>
                </c:pt>
                <c:pt idx="3504">
                  <c:v>34.800625539999999</c:v>
                </c:pt>
                <c:pt idx="3505">
                  <c:v>34.810557539999998</c:v>
                </c:pt>
                <c:pt idx="3506">
                  <c:v>34.820489539999997</c:v>
                </c:pt>
                <c:pt idx="3507">
                  <c:v>34.830421540000003</c:v>
                </c:pt>
                <c:pt idx="3508">
                  <c:v>34.840353540000002</c:v>
                </c:pt>
                <c:pt idx="3509">
                  <c:v>34.850285540000002</c:v>
                </c:pt>
                <c:pt idx="3510">
                  <c:v>34.860217540000001</c:v>
                </c:pt>
                <c:pt idx="3511">
                  <c:v>34.87014954</c:v>
                </c:pt>
                <c:pt idx="3512">
                  <c:v>34.880081539999999</c:v>
                </c:pt>
                <c:pt idx="3513">
                  <c:v>34.890013539999998</c:v>
                </c:pt>
                <c:pt idx="3514">
                  <c:v>34.899945539999997</c:v>
                </c:pt>
                <c:pt idx="3515">
                  <c:v>34.909877539999997</c:v>
                </c:pt>
                <c:pt idx="3516">
                  <c:v>34.919809540000003</c:v>
                </c:pt>
                <c:pt idx="3517">
                  <c:v>34.929741540000002</c:v>
                </c:pt>
                <c:pt idx="3518">
                  <c:v>34.939673540000001</c:v>
                </c:pt>
                <c:pt idx="3519">
                  <c:v>34.94960554</c:v>
                </c:pt>
                <c:pt idx="3520">
                  <c:v>34.959537539999999</c:v>
                </c:pt>
                <c:pt idx="3521">
                  <c:v>34.969469539999999</c:v>
                </c:pt>
                <c:pt idx="3522">
                  <c:v>34.979401539999998</c:v>
                </c:pt>
                <c:pt idx="3523">
                  <c:v>34.989333539999997</c:v>
                </c:pt>
                <c:pt idx="3524">
                  <c:v>34.999265540000003</c:v>
                </c:pt>
                <c:pt idx="3525">
                  <c:v>35.009197540000002</c:v>
                </c:pt>
                <c:pt idx="3526">
                  <c:v>35.019129540000002</c:v>
                </c:pt>
                <c:pt idx="3527">
                  <c:v>35.029060540000003</c:v>
                </c:pt>
                <c:pt idx="3528">
                  <c:v>35.038992540000002</c:v>
                </c:pt>
                <c:pt idx="3529">
                  <c:v>35.048924540000002</c:v>
                </c:pt>
                <c:pt idx="3530">
                  <c:v>35.058856540000001</c:v>
                </c:pt>
                <c:pt idx="3531">
                  <c:v>35.06878854</c:v>
                </c:pt>
                <c:pt idx="3532">
                  <c:v>35.078720539999999</c:v>
                </c:pt>
                <c:pt idx="3533">
                  <c:v>35.088652539999998</c:v>
                </c:pt>
                <c:pt idx="3534">
                  <c:v>35.098584539999997</c:v>
                </c:pt>
                <c:pt idx="3535">
                  <c:v>35.108516539999997</c:v>
                </c:pt>
                <c:pt idx="3536">
                  <c:v>35.118448540000003</c:v>
                </c:pt>
                <c:pt idx="3537">
                  <c:v>35.128380540000002</c:v>
                </c:pt>
                <c:pt idx="3538">
                  <c:v>35.138312540000001</c:v>
                </c:pt>
                <c:pt idx="3539">
                  <c:v>35.14824454</c:v>
                </c:pt>
                <c:pt idx="3540">
                  <c:v>35.158176539999999</c:v>
                </c:pt>
                <c:pt idx="3541">
                  <c:v>35.168108539999999</c:v>
                </c:pt>
                <c:pt idx="3542">
                  <c:v>35.178040539999998</c:v>
                </c:pt>
                <c:pt idx="3543">
                  <c:v>35.187972539999997</c:v>
                </c:pt>
                <c:pt idx="3544">
                  <c:v>35.197904540000003</c:v>
                </c:pt>
                <c:pt idx="3545">
                  <c:v>35.207836540000002</c:v>
                </c:pt>
                <c:pt idx="3546">
                  <c:v>35.217768540000002</c:v>
                </c:pt>
                <c:pt idx="3547">
                  <c:v>35.227700540000001</c:v>
                </c:pt>
                <c:pt idx="3548">
                  <c:v>35.23763254</c:v>
                </c:pt>
                <c:pt idx="3549">
                  <c:v>35.247564539999999</c:v>
                </c:pt>
                <c:pt idx="3550">
                  <c:v>35.257496539999998</c:v>
                </c:pt>
                <c:pt idx="3551">
                  <c:v>35.267428539999997</c:v>
                </c:pt>
                <c:pt idx="3552">
                  <c:v>35.277360539999997</c:v>
                </c:pt>
                <c:pt idx="3553">
                  <c:v>35.287292540000003</c:v>
                </c:pt>
                <c:pt idx="3554">
                  <c:v>35.297224540000002</c:v>
                </c:pt>
                <c:pt idx="3555">
                  <c:v>35.307156540000001</c:v>
                </c:pt>
                <c:pt idx="3556">
                  <c:v>35.31708854</c:v>
                </c:pt>
                <c:pt idx="3557">
                  <c:v>35.327020539999999</c:v>
                </c:pt>
                <c:pt idx="3558">
                  <c:v>35.336952539999999</c:v>
                </c:pt>
                <c:pt idx="3559">
                  <c:v>35.346884539999998</c:v>
                </c:pt>
                <c:pt idx="3560">
                  <c:v>35.356816539999997</c:v>
                </c:pt>
                <c:pt idx="3561">
                  <c:v>35.366748540000003</c:v>
                </c:pt>
                <c:pt idx="3562">
                  <c:v>35.376680540000002</c:v>
                </c:pt>
                <c:pt idx="3563">
                  <c:v>35.386612540000002</c:v>
                </c:pt>
                <c:pt idx="3564">
                  <c:v>35.396544540000001</c:v>
                </c:pt>
                <c:pt idx="3565">
                  <c:v>35.40647654</c:v>
                </c:pt>
                <c:pt idx="3566">
                  <c:v>35.416408539999999</c:v>
                </c:pt>
                <c:pt idx="3567">
                  <c:v>35.426339540000001</c:v>
                </c:pt>
                <c:pt idx="3568">
                  <c:v>35.43627154</c:v>
                </c:pt>
                <c:pt idx="3569">
                  <c:v>35.446203539999999</c:v>
                </c:pt>
                <c:pt idx="3570">
                  <c:v>35.456135539999998</c:v>
                </c:pt>
                <c:pt idx="3571">
                  <c:v>35.466067539999997</c:v>
                </c:pt>
                <c:pt idx="3572">
                  <c:v>35.475999539999997</c:v>
                </c:pt>
                <c:pt idx="3573">
                  <c:v>35.485931540000003</c:v>
                </c:pt>
                <c:pt idx="3574">
                  <c:v>35.49586437</c:v>
                </c:pt>
                <c:pt idx="3575">
                  <c:v>35.50579638</c:v>
                </c:pt>
                <c:pt idx="3576">
                  <c:v>35.515728379999999</c:v>
                </c:pt>
                <c:pt idx="3577">
                  <c:v>35.525660379999998</c:v>
                </c:pt>
                <c:pt idx="3578">
                  <c:v>35.535592379999997</c:v>
                </c:pt>
                <c:pt idx="3579">
                  <c:v>35.545524380000003</c:v>
                </c:pt>
                <c:pt idx="3580">
                  <c:v>35.555456380000003</c:v>
                </c:pt>
                <c:pt idx="3581">
                  <c:v>35.565388380000002</c:v>
                </c:pt>
                <c:pt idx="3582">
                  <c:v>35.575320380000001</c:v>
                </c:pt>
                <c:pt idx="3583">
                  <c:v>35.58525238</c:v>
                </c:pt>
                <c:pt idx="3584">
                  <c:v>35.595184379999999</c:v>
                </c:pt>
                <c:pt idx="3585">
                  <c:v>35.605116379999998</c:v>
                </c:pt>
                <c:pt idx="3586">
                  <c:v>35.615048379999998</c:v>
                </c:pt>
                <c:pt idx="3587">
                  <c:v>35.624980379999997</c:v>
                </c:pt>
                <c:pt idx="3588">
                  <c:v>35.634912380000003</c:v>
                </c:pt>
                <c:pt idx="3589">
                  <c:v>35.644844380000002</c:v>
                </c:pt>
                <c:pt idx="3590">
                  <c:v>35.654776380000001</c:v>
                </c:pt>
                <c:pt idx="3591">
                  <c:v>35.66470837</c:v>
                </c:pt>
                <c:pt idx="3592">
                  <c:v>35.67464038</c:v>
                </c:pt>
                <c:pt idx="3593">
                  <c:v>35.684572379999999</c:v>
                </c:pt>
                <c:pt idx="3594">
                  <c:v>35.694504379999998</c:v>
                </c:pt>
                <c:pt idx="3595">
                  <c:v>35.704436379999997</c:v>
                </c:pt>
                <c:pt idx="3596">
                  <c:v>35.714368380000003</c:v>
                </c:pt>
                <c:pt idx="3597">
                  <c:v>35.724300380000003</c:v>
                </c:pt>
                <c:pt idx="3598">
                  <c:v>35.734232380000002</c:v>
                </c:pt>
                <c:pt idx="3599">
                  <c:v>35.744164380000001</c:v>
                </c:pt>
                <c:pt idx="3600">
                  <c:v>35.75409638</c:v>
                </c:pt>
                <c:pt idx="3601">
                  <c:v>35.764028379999999</c:v>
                </c:pt>
                <c:pt idx="3602">
                  <c:v>35.773960379999998</c:v>
                </c:pt>
                <c:pt idx="3603">
                  <c:v>35.783892379999998</c:v>
                </c:pt>
                <c:pt idx="3604">
                  <c:v>35.793824379999997</c:v>
                </c:pt>
                <c:pt idx="3605">
                  <c:v>35.803756380000003</c:v>
                </c:pt>
                <c:pt idx="3606">
                  <c:v>35.813688380000002</c:v>
                </c:pt>
                <c:pt idx="3607">
                  <c:v>35.823619379999997</c:v>
                </c:pt>
                <c:pt idx="3608">
                  <c:v>35.833551380000003</c:v>
                </c:pt>
                <c:pt idx="3609">
                  <c:v>35.843483380000002</c:v>
                </c:pt>
                <c:pt idx="3610">
                  <c:v>35.853415380000001</c:v>
                </c:pt>
                <c:pt idx="3611">
                  <c:v>35.86334738</c:v>
                </c:pt>
                <c:pt idx="3612">
                  <c:v>35.87327938</c:v>
                </c:pt>
                <c:pt idx="3613">
                  <c:v>35.883211379999999</c:v>
                </c:pt>
                <c:pt idx="3614">
                  <c:v>35.893143379999998</c:v>
                </c:pt>
                <c:pt idx="3615">
                  <c:v>35.903075379999997</c:v>
                </c:pt>
                <c:pt idx="3616">
                  <c:v>35.913007380000003</c:v>
                </c:pt>
                <c:pt idx="3617">
                  <c:v>35.922939380000003</c:v>
                </c:pt>
                <c:pt idx="3618">
                  <c:v>35.932871380000002</c:v>
                </c:pt>
                <c:pt idx="3619">
                  <c:v>35.942803380000001</c:v>
                </c:pt>
                <c:pt idx="3620">
                  <c:v>35.95273538</c:v>
                </c:pt>
                <c:pt idx="3621">
                  <c:v>35.962667379999999</c:v>
                </c:pt>
                <c:pt idx="3622">
                  <c:v>35.972599379999998</c:v>
                </c:pt>
                <c:pt idx="3623">
                  <c:v>35.982531379999998</c:v>
                </c:pt>
                <c:pt idx="3624">
                  <c:v>35.992463379999997</c:v>
                </c:pt>
                <c:pt idx="3625">
                  <c:v>36.002395380000003</c:v>
                </c:pt>
                <c:pt idx="3626">
                  <c:v>36.012327380000002</c:v>
                </c:pt>
                <c:pt idx="3627">
                  <c:v>36.022259380000001</c:v>
                </c:pt>
                <c:pt idx="3628">
                  <c:v>36.03219138</c:v>
                </c:pt>
                <c:pt idx="3629">
                  <c:v>36.04212338</c:v>
                </c:pt>
                <c:pt idx="3630">
                  <c:v>36.052055379999999</c:v>
                </c:pt>
                <c:pt idx="3631">
                  <c:v>36.061987379999998</c:v>
                </c:pt>
                <c:pt idx="3632">
                  <c:v>36.071919379999997</c:v>
                </c:pt>
                <c:pt idx="3633">
                  <c:v>36.081851380000003</c:v>
                </c:pt>
                <c:pt idx="3634">
                  <c:v>36.091783380000003</c:v>
                </c:pt>
                <c:pt idx="3635">
                  <c:v>36.101715370000001</c:v>
                </c:pt>
                <c:pt idx="3636">
                  <c:v>36.111647380000001</c:v>
                </c:pt>
                <c:pt idx="3637">
                  <c:v>36.12157938</c:v>
                </c:pt>
                <c:pt idx="3638">
                  <c:v>36.131511379999999</c:v>
                </c:pt>
                <c:pt idx="3639">
                  <c:v>36.141443379999998</c:v>
                </c:pt>
                <c:pt idx="3640">
                  <c:v>36.151375379999998</c:v>
                </c:pt>
                <c:pt idx="3641">
                  <c:v>36.161307379999997</c:v>
                </c:pt>
                <c:pt idx="3642">
                  <c:v>36.171239380000003</c:v>
                </c:pt>
                <c:pt idx="3643">
                  <c:v>36.181171380000002</c:v>
                </c:pt>
                <c:pt idx="3644">
                  <c:v>36.191103380000001</c:v>
                </c:pt>
                <c:pt idx="3645">
                  <c:v>36.20103538</c:v>
                </c:pt>
                <c:pt idx="3646">
                  <c:v>36.21096738</c:v>
                </c:pt>
                <c:pt idx="3647">
                  <c:v>36.220899379999999</c:v>
                </c:pt>
                <c:pt idx="3648">
                  <c:v>36.230831379999998</c:v>
                </c:pt>
                <c:pt idx="3649">
                  <c:v>36.240763379999997</c:v>
                </c:pt>
                <c:pt idx="3650">
                  <c:v>36.250694379999999</c:v>
                </c:pt>
                <c:pt idx="3651">
                  <c:v>36.260626379999998</c:v>
                </c:pt>
                <c:pt idx="3652">
                  <c:v>36.270558379999997</c:v>
                </c:pt>
                <c:pt idx="3653">
                  <c:v>36.280490380000003</c:v>
                </c:pt>
                <c:pt idx="3654">
                  <c:v>36.290422380000003</c:v>
                </c:pt>
                <c:pt idx="3655">
                  <c:v>36.300354380000002</c:v>
                </c:pt>
                <c:pt idx="3656">
                  <c:v>36.310286380000001</c:v>
                </c:pt>
                <c:pt idx="3657">
                  <c:v>36.32021838</c:v>
                </c:pt>
                <c:pt idx="3658">
                  <c:v>36.330150379999999</c:v>
                </c:pt>
                <c:pt idx="3659">
                  <c:v>36.340082379999998</c:v>
                </c:pt>
                <c:pt idx="3660">
                  <c:v>36.350014379999998</c:v>
                </c:pt>
                <c:pt idx="3661">
                  <c:v>36.359946370000003</c:v>
                </c:pt>
                <c:pt idx="3662">
                  <c:v>36.369878380000003</c:v>
                </c:pt>
                <c:pt idx="3663">
                  <c:v>36.379810380000002</c:v>
                </c:pt>
                <c:pt idx="3664">
                  <c:v>36.389742380000001</c:v>
                </c:pt>
                <c:pt idx="3665">
                  <c:v>36.39967438</c:v>
                </c:pt>
                <c:pt idx="3666">
                  <c:v>36.40960638</c:v>
                </c:pt>
                <c:pt idx="3667">
                  <c:v>36.419538379999999</c:v>
                </c:pt>
                <c:pt idx="3668">
                  <c:v>36.429470379999998</c:v>
                </c:pt>
                <c:pt idx="3669">
                  <c:v>36.439402379999997</c:v>
                </c:pt>
                <c:pt idx="3670">
                  <c:v>36.449334380000003</c:v>
                </c:pt>
                <c:pt idx="3671">
                  <c:v>36.459266380000003</c:v>
                </c:pt>
                <c:pt idx="3672">
                  <c:v>36.469198380000002</c:v>
                </c:pt>
                <c:pt idx="3673">
                  <c:v>36.479130380000001</c:v>
                </c:pt>
                <c:pt idx="3674">
                  <c:v>36.48906238</c:v>
                </c:pt>
                <c:pt idx="3675">
                  <c:v>36.498992880000003</c:v>
                </c:pt>
                <c:pt idx="3676">
                  <c:v>36.508924880000002</c:v>
                </c:pt>
                <c:pt idx="3677">
                  <c:v>36.518856880000001</c:v>
                </c:pt>
                <c:pt idx="3678">
                  <c:v>36.52878888</c:v>
                </c:pt>
                <c:pt idx="3679">
                  <c:v>36.53872088</c:v>
                </c:pt>
                <c:pt idx="3680">
                  <c:v>36.548652879999999</c:v>
                </c:pt>
                <c:pt idx="3681">
                  <c:v>36.558584879999998</c:v>
                </c:pt>
                <c:pt idx="3682">
                  <c:v>36.568516879999997</c:v>
                </c:pt>
                <c:pt idx="3683">
                  <c:v>36.578448880000003</c:v>
                </c:pt>
                <c:pt idx="3684">
                  <c:v>36.588380880000003</c:v>
                </c:pt>
                <c:pt idx="3685">
                  <c:v>36.598312880000002</c:v>
                </c:pt>
                <c:pt idx="3686">
                  <c:v>36.608244880000001</c:v>
                </c:pt>
                <c:pt idx="3687">
                  <c:v>36.61817688</c:v>
                </c:pt>
                <c:pt idx="3688">
                  <c:v>36.628108879999999</c:v>
                </c:pt>
                <c:pt idx="3689">
                  <c:v>36.638040879999998</c:v>
                </c:pt>
                <c:pt idx="3690">
                  <c:v>36.64797188</c:v>
                </c:pt>
                <c:pt idx="3691">
                  <c:v>36.657903879999999</c:v>
                </c:pt>
                <c:pt idx="3692">
                  <c:v>36.667835879999998</c:v>
                </c:pt>
                <c:pt idx="3693">
                  <c:v>36.677767879999998</c:v>
                </c:pt>
                <c:pt idx="3694">
                  <c:v>36.687699879999997</c:v>
                </c:pt>
                <c:pt idx="3695">
                  <c:v>36.697631880000003</c:v>
                </c:pt>
                <c:pt idx="3696">
                  <c:v>36.707563880000002</c:v>
                </c:pt>
                <c:pt idx="3697">
                  <c:v>36.717495880000001</c:v>
                </c:pt>
                <c:pt idx="3698">
                  <c:v>36.72742788</c:v>
                </c:pt>
                <c:pt idx="3699">
                  <c:v>36.73735988</c:v>
                </c:pt>
                <c:pt idx="3700">
                  <c:v>36.747291879999999</c:v>
                </c:pt>
                <c:pt idx="3701">
                  <c:v>36.757223869999997</c:v>
                </c:pt>
                <c:pt idx="3702">
                  <c:v>36.767155879999997</c:v>
                </c:pt>
                <c:pt idx="3703">
                  <c:v>36.777087880000003</c:v>
                </c:pt>
                <c:pt idx="3704">
                  <c:v>36.787019880000003</c:v>
                </c:pt>
                <c:pt idx="3705">
                  <c:v>36.796951880000002</c:v>
                </c:pt>
                <c:pt idx="3706">
                  <c:v>36.806883880000001</c:v>
                </c:pt>
                <c:pt idx="3707">
                  <c:v>36.81681588</c:v>
                </c:pt>
                <c:pt idx="3708">
                  <c:v>36.826747879999999</c:v>
                </c:pt>
                <c:pt idx="3709">
                  <c:v>36.836679879999998</c:v>
                </c:pt>
                <c:pt idx="3710">
                  <c:v>36.846611879999998</c:v>
                </c:pt>
                <c:pt idx="3711">
                  <c:v>36.856543879999997</c:v>
                </c:pt>
                <c:pt idx="3712">
                  <c:v>36.866475880000003</c:v>
                </c:pt>
                <c:pt idx="3713">
                  <c:v>36.876407880000002</c:v>
                </c:pt>
                <c:pt idx="3714">
                  <c:v>36.886339880000001</c:v>
                </c:pt>
                <c:pt idx="3715">
                  <c:v>36.89627188</c:v>
                </c:pt>
                <c:pt idx="3716">
                  <c:v>36.90620388</c:v>
                </c:pt>
                <c:pt idx="3717">
                  <c:v>36.916135879999999</c:v>
                </c:pt>
                <c:pt idx="3718">
                  <c:v>36.926067869999997</c:v>
                </c:pt>
                <c:pt idx="3719">
                  <c:v>36.935999879999997</c:v>
                </c:pt>
                <c:pt idx="3720">
                  <c:v>36.945931880000003</c:v>
                </c:pt>
                <c:pt idx="3721">
                  <c:v>36.955863880000003</c:v>
                </c:pt>
                <c:pt idx="3722">
                  <c:v>36.965795880000002</c:v>
                </c:pt>
                <c:pt idx="3723">
                  <c:v>36.975727880000001</c:v>
                </c:pt>
                <c:pt idx="3724">
                  <c:v>36.98565988</c:v>
                </c:pt>
                <c:pt idx="3725">
                  <c:v>36.995591879999999</c:v>
                </c:pt>
                <c:pt idx="3726">
                  <c:v>37.005523879999998</c:v>
                </c:pt>
                <c:pt idx="3727">
                  <c:v>37.015455879999998</c:v>
                </c:pt>
                <c:pt idx="3728">
                  <c:v>37.025387879999997</c:v>
                </c:pt>
                <c:pt idx="3729">
                  <c:v>37.035319880000003</c:v>
                </c:pt>
                <c:pt idx="3730">
                  <c:v>37.045250879999998</c:v>
                </c:pt>
                <c:pt idx="3731">
                  <c:v>37.055182879999997</c:v>
                </c:pt>
                <c:pt idx="3732">
                  <c:v>37.065114880000003</c:v>
                </c:pt>
                <c:pt idx="3733">
                  <c:v>37.075046880000002</c:v>
                </c:pt>
                <c:pt idx="3734">
                  <c:v>37.084978880000001</c:v>
                </c:pt>
                <c:pt idx="3735">
                  <c:v>37.09491088</c:v>
                </c:pt>
                <c:pt idx="3736">
                  <c:v>37.10484288</c:v>
                </c:pt>
                <c:pt idx="3737">
                  <c:v>37.114774879999999</c:v>
                </c:pt>
                <c:pt idx="3738">
                  <c:v>37.124706879999998</c:v>
                </c:pt>
                <c:pt idx="3739">
                  <c:v>37.134638879999997</c:v>
                </c:pt>
                <c:pt idx="3740">
                  <c:v>37.144570880000003</c:v>
                </c:pt>
                <c:pt idx="3741">
                  <c:v>37.154502880000003</c:v>
                </c:pt>
                <c:pt idx="3742">
                  <c:v>37.164434880000002</c:v>
                </c:pt>
                <c:pt idx="3743">
                  <c:v>37.174366880000001</c:v>
                </c:pt>
                <c:pt idx="3744">
                  <c:v>37.184298869999999</c:v>
                </c:pt>
                <c:pt idx="3745">
                  <c:v>37.194230879999999</c:v>
                </c:pt>
                <c:pt idx="3746">
                  <c:v>37.204162879999998</c:v>
                </c:pt>
                <c:pt idx="3747">
                  <c:v>37.214094879999998</c:v>
                </c:pt>
                <c:pt idx="3748">
                  <c:v>37.224026879999997</c:v>
                </c:pt>
                <c:pt idx="3749">
                  <c:v>37.233958880000003</c:v>
                </c:pt>
                <c:pt idx="3750">
                  <c:v>37.243890880000002</c:v>
                </c:pt>
                <c:pt idx="3751">
                  <c:v>37.253822880000001</c:v>
                </c:pt>
                <c:pt idx="3752">
                  <c:v>37.26375488</c:v>
                </c:pt>
                <c:pt idx="3753">
                  <c:v>37.27368688</c:v>
                </c:pt>
                <c:pt idx="3754">
                  <c:v>37.283618879999999</c:v>
                </c:pt>
                <c:pt idx="3755">
                  <c:v>37.293550879999998</c:v>
                </c:pt>
                <c:pt idx="3756">
                  <c:v>37.303482879999997</c:v>
                </c:pt>
                <c:pt idx="3757">
                  <c:v>37.313414880000003</c:v>
                </c:pt>
                <c:pt idx="3758">
                  <c:v>37.323346880000003</c:v>
                </c:pt>
                <c:pt idx="3759">
                  <c:v>37.333278880000002</c:v>
                </c:pt>
                <c:pt idx="3760">
                  <c:v>37.343210880000001</c:v>
                </c:pt>
                <c:pt idx="3761">
                  <c:v>37.35314288</c:v>
                </c:pt>
                <c:pt idx="3762">
                  <c:v>37.363074879999999</c:v>
                </c:pt>
                <c:pt idx="3763">
                  <c:v>37.373006879999998</c:v>
                </c:pt>
                <c:pt idx="3764">
                  <c:v>37.382938879999998</c:v>
                </c:pt>
                <c:pt idx="3765">
                  <c:v>37.392870879999997</c:v>
                </c:pt>
                <c:pt idx="3766">
                  <c:v>37.402802880000003</c:v>
                </c:pt>
                <c:pt idx="3767">
                  <c:v>37.412733879999998</c:v>
                </c:pt>
                <c:pt idx="3768">
                  <c:v>37.422665879999997</c:v>
                </c:pt>
                <c:pt idx="3769">
                  <c:v>37.432597880000003</c:v>
                </c:pt>
                <c:pt idx="3770">
                  <c:v>37.442529880000002</c:v>
                </c:pt>
                <c:pt idx="3771">
                  <c:v>37.452461880000001</c:v>
                </c:pt>
                <c:pt idx="3772">
                  <c:v>37.46239388</c:v>
                </c:pt>
                <c:pt idx="3773">
                  <c:v>37.47232588</c:v>
                </c:pt>
                <c:pt idx="3774">
                  <c:v>37.482257879999999</c:v>
                </c:pt>
                <c:pt idx="3775">
                  <c:v>37.492189879999998</c:v>
                </c:pt>
                <c:pt idx="3776">
                  <c:v>37.502122999999997</c:v>
                </c:pt>
                <c:pt idx="3777">
                  <c:v>37.512054999999997</c:v>
                </c:pt>
                <c:pt idx="3778">
                  <c:v>37.521987000000003</c:v>
                </c:pt>
                <c:pt idx="3779">
                  <c:v>37.531919000000002</c:v>
                </c:pt>
                <c:pt idx="3780">
                  <c:v>37.541851000000001</c:v>
                </c:pt>
                <c:pt idx="3781">
                  <c:v>37.551783</c:v>
                </c:pt>
                <c:pt idx="3782">
                  <c:v>37.561715</c:v>
                </c:pt>
                <c:pt idx="3783">
                  <c:v>37.571646999999999</c:v>
                </c:pt>
                <c:pt idx="3784">
                  <c:v>37.581578999999998</c:v>
                </c:pt>
                <c:pt idx="3785">
                  <c:v>37.591510999999997</c:v>
                </c:pt>
                <c:pt idx="3786">
                  <c:v>37.601443000000003</c:v>
                </c:pt>
                <c:pt idx="3787">
                  <c:v>37.611375000000002</c:v>
                </c:pt>
                <c:pt idx="3788">
                  <c:v>37.621307000000002</c:v>
                </c:pt>
                <c:pt idx="3789">
                  <c:v>37.631239000000001</c:v>
                </c:pt>
                <c:pt idx="3790">
                  <c:v>37.641171</c:v>
                </c:pt>
                <c:pt idx="3791">
                  <c:v>37.651102999999999</c:v>
                </c:pt>
                <c:pt idx="3792">
                  <c:v>37.661034999999998</c:v>
                </c:pt>
                <c:pt idx="3793">
                  <c:v>37.670966999999997</c:v>
                </c:pt>
                <c:pt idx="3794">
                  <c:v>37.680898999999997</c:v>
                </c:pt>
                <c:pt idx="3795">
                  <c:v>37.690831000000003</c:v>
                </c:pt>
                <c:pt idx="3796">
                  <c:v>37.700763000000002</c:v>
                </c:pt>
                <c:pt idx="3797">
                  <c:v>37.710695000000001</c:v>
                </c:pt>
                <c:pt idx="3798">
                  <c:v>37.720627</c:v>
                </c:pt>
                <c:pt idx="3799">
                  <c:v>37.730559</c:v>
                </c:pt>
                <c:pt idx="3800">
                  <c:v>37.740490999999999</c:v>
                </c:pt>
                <c:pt idx="3801">
                  <c:v>37.750422999999998</c:v>
                </c:pt>
                <c:pt idx="3802">
                  <c:v>37.760354999999997</c:v>
                </c:pt>
                <c:pt idx="3803">
                  <c:v>37.770287000000003</c:v>
                </c:pt>
                <c:pt idx="3804">
                  <c:v>37.780217999999998</c:v>
                </c:pt>
                <c:pt idx="3805">
                  <c:v>37.790149999999997</c:v>
                </c:pt>
                <c:pt idx="3806">
                  <c:v>37.800082000000003</c:v>
                </c:pt>
                <c:pt idx="3807">
                  <c:v>37.810014000000002</c:v>
                </c:pt>
                <c:pt idx="3808">
                  <c:v>37.819946000000002</c:v>
                </c:pt>
                <c:pt idx="3809">
                  <c:v>37.829878000000001</c:v>
                </c:pt>
                <c:pt idx="3810">
                  <c:v>37.83981</c:v>
                </c:pt>
                <c:pt idx="3811">
                  <c:v>37.849741999999999</c:v>
                </c:pt>
                <c:pt idx="3812">
                  <c:v>37.859673999999998</c:v>
                </c:pt>
                <c:pt idx="3813">
                  <c:v>37.869605999999997</c:v>
                </c:pt>
                <c:pt idx="3814">
                  <c:v>37.879537999999997</c:v>
                </c:pt>
                <c:pt idx="3815">
                  <c:v>37.889470000000003</c:v>
                </c:pt>
                <c:pt idx="3816">
                  <c:v>37.899402000000002</c:v>
                </c:pt>
                <c:pt idx="3817">
                  <c:v>37.909334000000001</c:v>
                </c:pt>
                <c:pt idx="3818">
                  <c:v>37.919266</c:v>
                </c:pt>
                <c:pt idx="3819">
                  <c:v>37.929198</c:v>
                </c:pt>
                <c:pt idx="3820">
                  <c:v>37.939129999999999</c:v>
                </c:pt>
                <c:pt idx="3821">
                  <c:v>37.949061999999998</c:v>
                </c:pt>
                <c:pt idx="3822">
                  <c:v>37.958993999999997</c:v>
                </c:pt>
                <c:pt idx="3823">
                  <c:v>37.968926000000003</c:v>
                </c:pt>
                <c:pt idx="3824">
                  <c:v>37.978858000000002</c:v>
                </c:pt>
                <c:pt idx="3825">
                  <c:v>37.988790000000002</c:v>
                </c:pt>
                <c:pt idx="3826">
                  <c:v>37.998722000000001</c:v>
                </c:pt>
                <c:pt idx="3827">
                  <c:v>38.008654</c:v>
                </c:pt>
                <c:pt idx="3828">
                  <c:v>38.018585999999999</c:v>
                </c:pt>
                <c:pt idx="3829">
                  <c:v>38.028517999999998</c:v>
                </c:pt>
                <c:pt idx="3830">
                  <c:v>38.038449999999997</c:v>
                </c:pt>
                <c:pt idx="3831">
                  <c:v>38.048381999999997</c:v>
                </c:pt>
                <c:pt idx="3832">
                  <c:v>38.058314000000003</c:v>
                </c:pt>
                <c:pt idx="3833">
                  <c:v>38.068246000000002</c:v>
                </c:pt>
                <c:pt idx="3834">
                  <c:v>38.078178000000001</c:v>
                </c:pt>
                <c:pt idx="3835">
                  <c:v>38.08811</c:v>
                </c:pt>
                <c:pt idx="3836">
                  <c:v>38.098042</c:v>
                </c:pt>
                <c:pt idx="3837">
                  <c:v>38.107973999999999</c:v>
                </c:pt>
                <c:pt idx="3838">
                  <c:v>38.117905999999998</c:v>
                </c:pt>
                <c:pt idx="3839">
                  <c:v>38.127837</c:v>
                </c:pt>
                <c:pt idx="3840">
                  <c:v>38.137768999999999</c:v>
                </c:pt>
                <c:pt idx="3841">
                  <c:v>38.147700999999998</c:v>
                </c:pt>
                <c:pt idx="3842">
                  <c:v>38.157632999999997</c:v>
                </c:pt>
                <c:pt idx="3843">
                  <c:v>38.167565000000003</c:v>
                </c:pt>
                <c:pt idx="3844">
                  <c:v>38.177497000000002</c:v>
                </c:pt>
                <c:pt idx="3845">
                  <c:v>38.187429000000002</c:v>
                </c:pt>
                <c:pt idx="3846">
                  <c:v>38.197361000000001</c:v>
                </c:pt>
                <c:pt idx="3847">
                  <c:v>38.207293</c:v>
                </c:pt>
                <c:pt idx="3848">
                  <c:v>38.217224999999999</c:v>
                </c:pt>
                <c:pt idx="3849">
                  <c:v>38.227156999999998</c:v>
                </c:pt>
                <c:pt idx="3850">
                  <c:v>38.237088999999997</c:v>
                </c:pt>
                <c:pt idx="3851">
                  <c:v>38.247020999999997</c:v>
                </c:pt>
                <c:pt idx="3852">
                  <c:v>38.256953000000003</c:v>
                </c:pt>
                <c:pt idx="3853">
                  <c:v>38.266885000000002</c:v>
                </c:pt>
                <c:pt idx="3854">
                  <c:v>38.276817000000001</c:v>
                </c:pt>
                <c:pt idx="3855">
                  <c:v>38.286749</c:v>
                </c:pt>
                <c:pt idx="3856">
                  <c:v>38.296681</c:v>
                </c:pt>
                <c:pt idx="3857">
                  <c:v>38.306612999999999</c:v>
                </c:pt>
                <c:pt idx="3858">
                  <c:v>38.316544999999998</c:v>
                </c:pt>
                <c:pt idx="3859">
                  <c:v>38.326476999999997</c:v>
                </c:pt>
                <c:pt idx="3860">
                  <c:v>38.336409000000003</c:v>
                </c:pt>
                <c:pt idx="3861">
                  <c:v>38.346341000000002</c:v>
                </c:pt>
                <c:pt idx="3862">
                  <c:v>38.356273000000002</c:v>
                </c:pt>
                <c:pt idx="3863">
                  <c:v>38.366205000000001</c:v>
                </c:pt>
                <c:pt idx="3864">
                  <c:v>38.376137</c:v>
                </c:pt>
                <c:pt idx="3865">
                  <c:v>38.386068999999999</c:v>
                </c:pt>
                <c:pt idx="3866">
                  <c:v>38.396000999999998</c:v>
                </c:pt>
                <c:pt idx="3867">
                  <c:v>38.405932999999997</c:v>
                </c:pt>
                <c:pt idx="3868">
                  <c:v>38.415864999999997</c:v>
                </c:pt>
                <c:pt idx="3869">
                  <c:v>38.425797000000003</c:v>
                </c:pt>
                <c:pt idx="3870">
                  <c:v>38.435729000000002</c:v>
                </c:pt>
                <c:pt idx="3871">
                  <c:v>38.445661000000001</c:v>
                </c:pt>
                <c:pt idx="3872">
                  <c:v>38.455593</c:v>
                </c:pt>
                <c:pt idx="3873">
                  <c:v>38.465525</c:v>
                </c:pt>
                <c:pt idx="3874">
                  <c:v>38.475456999999999</c:v>
                </c:pt>
                <c:pt idx="3875">
                  <c:v>38.485388999999998</c:v>
                </c:pt>
                <c:pt idx="3876">
                  <c:v>38.495319000000002</c:v>
                </c:pt>
                <c:pt idx="3877">
                  <c:v>38.505251000000001</c:v>
                </c:pt>
                <c:pt idx="3878">
                  <c:v>38.515183</c:v>
                </c:pt>
                <c:pt idx="3879">
                  <c:v>38.525115</c:v>
                </c:pt>
                <c:pt idx="3880">
                  <c:v>38.535046999999999</c:v>
                </c:pt>
                <c:pt idx="3881">
                  <c:v>38.544978999999998</c:v>
                </c:pt>
                <c:pt idx="3882">
                  <c:v>38.554910999999997</c:v>
                </c:pt>
                <c:pt idx="3883">
                  <c:v>38.564843000000003</c:v>
                </c:pt>
                <c:pt idx="3884">
                  <c:v>38.574775000000002</c:v>
                </c:pt>
                <c:pt idx="3885">
                  <c:v>38.584707000000002</c:v>
                </c:pt>
                <c:pt idx="3886">
                  <c:v>38.594639000000001</c:v>
                </c:pt>
                <c:pt idx="3887">
                  <c:v>38.604571</c:v>
                </c:pt>
                <c:pt idx="3888">
                  <c:v>38.614502999999999</c:v>
                </c:pt>
                <c:pt idx="3889">
                  <c:v>38.624434999999998</c:v>
                </c:pt>
                <c:pt idx="3890">
                  <c:v>38.634366999999997</c:v>
                </c:pt>
                <c:pt idx="3891">
                  <c:v>38.644298999999997</c:v>
                </c:pt>
                <c:pt idx="3892">
                  <c:v>38.654231000000003</c:v>
                </c:pt>
                <c:pt idx="3893">
                  <c:v>38.664163000000002</c:v>
                </c:pt>
                <c:pt idx="3894">
                  <c:v>38.674095000000001</c:v>
                </c:pt>
                <c:pt idx="3895">
                  <c:v>38.684027</c:v>
                </c:pt>
                <c:pt idx="3896">
                  <c:v>38.693959</c:v>
                </c:pt>
                <c:pt idx="3897">
                  <c:v>38.703890999999999</c:v>
                </c:pt>
                <c:pt idx="3898">
                  <c:v>38.713822999999998</c:v>
                </c:pt>
                <c:pt idx="3899">
                  <c:v>38.723754999999997</c:v>
                </c:pt>
                <c:pt idx="3900">
                  <c:v>38.733687000000003</c:v>
                </c:pt>
                <c:pt idx="3901">
                  <c:v>38.743619000000002</c:v>
                </c:pt>
                <c:pt idx="3902">
                  <c:v>38.753551000000002</c:v>
                </c:pt>
                <c:pt idx="3903">
                  <c:v>38.763483000000001</c:v>
                </c:pt>
                <c:pt idx="3904">
                  <c:v>38.773415</c:v>
                </c:pt>
                <c:pt idx="3905">
                  <c:v>38.783346999999999</c:v>
                </c:pt>
                <c:pt idx="3906">
                  <c:v>38.793278999999998</c:v>
                </c:pt>
                <c:pt idx="3907">
                  <c:v>38.803210999999997</c:v>
                </c:pt>
                <c:pt idx="3908">
                  <c:v>38.813142999999997</c:v>
                </c:pt>
                <c:pt idx="3909">
                  <c:v>38.823075000000003</c:v>
                </c:pt>
                <c:pt idx="3910">
                  <c:v>38.833007000000002</c:v>
                </c:pt>
                <c:pt idx="3911">
                  <c:v>38.842939000000001</c:v>
                </c:pt>
                <c:pt idx="3912">
                  <c:v>38.852871</c:v>
                </c:pt>
                <c:pt idx="3913">
                  <c:v>38.862803</c:v>
                </c:pt>
                <c:pt idx="3914">
                  <c:v>38.872734000000001</c:v>
                </c:pt>
                <c:pt idx="3915">
                  <c:v>38.882666</c:v>
                </c:pt>
                <c:pt idx="3916">
                  <c:v>38.892598</c:v>
                </c:pt>
                <c:pt idx="3917">
                  <c:v>38.902529999999999</c:v>
                </c:pt>
                <c:pt idx="3918">
                  <c:v>38.912461999999998</c:v>
                </c:pt>
                <c:pt idx="3919">
                  <c:v>38.922393999999997</c:v>
                </c:pt>
                <c:pt idx="3920">
                  <c:v>38.932326000000003</c:v>
                </c:pt>
                <c:pt idx="3921">
                  <c:v>38.942258000000002</c:v>
                </c:pt>
                <c:pt idx="3922">
                  <c:v>38.952190000000002</c:v>
                </c:pt>
                <c:pt idx="3923">
                  <c:v>38.962122000000001</c:v>
                </c:pt>
                <c:pt idx="3924">
                  <c:v>38.972054</c:v>
                </c:pt>
                <c:pt idx="3925">
                  <c:v>38.981985999999999</c:v>
                </c:pt>
                <c:pt idx="3926">
                  <c:v>38.991917999999998</c:v>
                </c:pt>
                <c:pt idx="3927">
                  <c:v>39.001849999999997</c:v>
                </c:pt>
                <c:pt idx="3928">
                  <c:v>39.011781999999997</c:v>
                </c:pt>
                <c:pt idx="3929">
                  <c:v>39.021714000000003</c:v>
                </c:pt>
                <c:pt idx="3930">
                  <c:v>39.031646000000002</c:v>
                </c:pt>
                <c:pt idx="3931">
                  <c:v>39.041578000000001</c:v>
                </c:pt>
                <c:pt idx="3932">
                  <c:v>39.05151</c:v>
                </c:pt>
                <c:pt idx="3933">
                  <c:v>39.061442</c:v>
                </c:pt>
                <c:pt idx="3934">
                  <c:v>39.071373999999999</c:v>
                </c:pt>
                <c:pt idx="3935">
                  <c:v>39.081305999999998</c:v>
                </c:pt>
                <c:pt idx="3936">
                  <c:v>39.091237999999997</c:v>
                </c:pt>
                <c:pt idx="3937">
                  <c:v>39.101170000000003</c:v>
                </c:pt>
                <c:pt idx="3938">
                  <c:v>39.111102000000002</c:v>
                </c:pt>
                <c:pt idx="3939">
                  <c:v>39.121034000000002</c:v>
                </c:pt>
                <c:pt idx="3940">
                  <c:v>39.130966000000001</c:v>
                </c:pt>
                <c:pt idx="3941">
                  <c:v>39.140898</c:v>
                </c:pt>
                <c:pt idx="3942">
                  <c:v>39.150829999999999</c:v>
                </c:pt>
                <c:pt idx="3943">
                  <c:v>39.160761999999998</c:v>
                </c:pt>
                <c:pt idx="3944">
                  <c:v>39.170693999999997</c:v>
                </c:pt>
                <c:pt idx="3945">
                  <c:v>39.180625999999997</c:v>
                </c:pt>
                <c:pt idx="3946">
                  <c:v>39.190558000000003</c:v>
                </c:pt>
                <c:pt idx="3947">
                  <c:v>39.200490000000002</c:v>
                </c:pt>
                <c:pt idx="3948">
                  <c:v>39.210422000000001</c:v>
                </c:pt>
                <c:pt idx="3949">
                  <c:v>39.220354</c:v>
                </c:pt>
                <c:pt idx="3950">
                  <c:v>39.230286</c:v>
                </c:pt>
                <c:pt idx="3951">
                  <c:v>39.240217999999999</c:v>
                </c:pt>
                <c:pt idx="3952">
                  <c:v>39.250149999999998</c:v>
                </c:pt>
                <c:pt idx="3953">
                  <c:v>39.260081</c:v>
                </c:pt>
                <c:pt idx="3954">
                  <c:v>39.270012999999999</c:v>
                </c:pt>
                <c:pt idx="3955">
                  <c:v>39.279944999999998</c:v>
                </c:pt>
                <c:pt idx="3956">
                  <c:v>39.289876999999997</c:v>
                </c:pt>
                <c:pt idx="3957">
                  <c:v>39.299809000000003</c:v>
                </c:pt>
                <c:pt idx="3958">
                  <c:v>39.309741000000002</c:v>
                </c:pt>
                <c:pt idx="3959">
                  <c:v>39.319673000000002</c:v>
                </c:pt>
                <c:pt idx="3960">
                  <c:v>39.329605000000001</c:v>
                </c:pt>
                <c:pt idx="3961">
                  <c:v>39.339537</c:v>
                </c:pt>
                <c:pt idx="3962">
                  <c:v>39.349468999999999</c:v>
                </c:pt>
                <c:pt idx="3963">
                  <c:v>39.359400999999998</c:v>
                </c:pt>
                <c:pt idx="3964">
                  <c:v>39.369332999999997</c:v>
                </c:pt>
                <c:pt idx="3965">
                  <c:v>39.379264999999997</c:v>
                </c:pt>
                <c:pt idx="3966">
                  <c:v>39.389197000000003</c:v>
                </c:pt>
                <c:pt idx="3967">
                  <c:v>39.399129000000002</c:v>
                </c:pt>
                <c:pt idx="3968">
                  <c:v>39.409061000000001</c:v>
                </c:pt>
                <c:pt idx="3969">
                  <c:v>39.418993</c:v>
                </c:pt>
                <c:pt idx="3970">
                  <c:v>39.428925</c:v>
                </c:pt>
                <c:pt idx="3971">
                  <c:v>39.438856999999999</c:v>
                </c:pt>
                <c:pt idx="3972">
                  <c:v>39.448788999999998</c:v>
                </c:pt>
                <c:pt idx="3973">
                  <c:v>39.458720999999997</c:v>
                </c:pt>
                <c:pt idx="3974">
                  <c:v>39.468653000000003</c:v>
                </c:pt>
                <c:pt idx="3975">
                  <c:v>39.478585000000002</c:v>
                </c:pt>
                <c:pt idx="3976">
                  <c:v>39.488517000000002</c:v>
                </c:pt>
                <c:pt idx="3977">
                  <c:v>39.498449630000003</c:v>
                </c:pt>
                <c:pt idx="3978">
                  <c:v>39.508381630000002</c:v>
                </c:pt>
                <c:pt idx="3979">
                  <c:v>39.518313630000002</c:v>
                </c:pt>
                <c:pt idx="3980">
                  <c:v>39.528245630000001</c:v>
                </c:pt>
                <c:pt idx="3981">
                  <c:v>39.538177619999999</c:v>
                </c:pt>
                <c:pt idx="3982">
                  <c:v>39.548109629999999</c:v>
                </c:pt>
                <c:pt idx="3983">
                  <c:v>39.558041629999998</c:v>
                </c:pt>
                <c:pt idx="3984">
                  <c:v>39.567973629999997</c:v>
                </c:pt>
                <c:pt idx="3985">
                  <c:v>39.577905629999997</c:v>
                </c:pt>
                <c:pt idx="3986">
                  <c:v>39.587837630000003</c:v>
                </c:pt>
                <c:pt idx="3987">
                  <c:v>39.597769630000002</c:v>
                </c:pt>
                <c:pt idx="3988">
                  <c:v>39.607700629999997</c:v>
                </c:pt>
                <c:pt idx="3989">
                  <c:v>39.61763363</c:v>
                </c:pt>
                <c:pt idx="3990">
                  <c:v>39.627564620000001</c:v>
                </c:pt>
                <c:pt idx="3991">
                  <c:v>39.637496630000001</c:v>
                </c:pt>
                <c:pt idx="3992">
                  <c:v>39.64742863</c:v>
                </c:pt>
                <c:pt idx="3993">
                  <c:v>39.657360629999999</c:v>
                </c:pt>
                <c:pt idx="3994">
                  <c:v>39.667292629999999</c:v>
                </c:pt>
                <c:pt idx="3995">
                  <c:v>39.677224629999998</c:v>
                </c:pt>
                <c:pt idx="3996">
                  <c:v>39.687156629999997</c:v>
                </c:pt>
                <c:pt idx="3997">
                  <c:v>39.697088630000003</c:v>
                </c:pt>
                <c:pt idx="3998">
                  <c:v>39.707020630000002</c:v>
                </c:pt>
                <c:pt idx="3999">
                  <c:v>39.716952630000002</c:v>
                </c:pt>
                <c:pt idx="4000">
                  <c:v>39.726884630000001</c:v>
                </c:pt>
                <c:pt idx="4001">
                  <c:v>39.73681663</c:v>
                </c:pt>
                <c:pt idx="4002">
                  <c:v>39.746748629999999</c:v>
                </c:pt>
                <c:pt idx="4003">
                  <c:v>39.756680629999998</c:v>
                </c:pt>
                <c:pt idx="4004">
                  <c:v>39.766612629999997</c:v>
                </c:pt>
                <c:pt idx="4005">
                  <c:v>39.776544629999997</c:v>
                </c:pt>
                <c:pt idx="4006">
                  <c:v>39.786476630000003</c:v>
                </c:pt>
                <c:pt idx="4007">
                  <c:v>39.796408620000001</c:v>
                </c:pt>
                <c:pt idx="4008">
                  <c:v>39.806340630000001</c:v>
                </c:pt>
                <c:pt idx="4009">
                  <c:v>39.81627263</c:v>
                </c:pt>
                <c:pt idx="4010">
                  <c:v>39.826204629999999</c:v>
                </c:pt>
                <c:pt idx="4011">
                  <c:v>39.836136629999999</c:v>
                </c:pt>
                <c:pt idx="4012">
                  <c:v>39.846068629999998</c:v>
                </c:pt>
                <c:pt idx="4013">
                  <c:v>39.856000629999997</c:v>
                </c:pt>
                <c:pt idx="4014">
                  <c:v>39.865932630000003</c:v>
                </c:pt>
                <c:pt idx="4015">
                  <c:v>39.875864630000002</c:v>
                </c:pt>
                <c:pt idx="4016">
                  <c:v>39.885796630000002</c:v>
                </c:pt>
                <c:pt idx="4017">
                  <c:v>39.895728630000001</c:v>
                </c:pt>
                <c:pt idx="4018">
                  <c:v>39.90566063</c:v>
                </c:pt>
                <c:pt idx="4019">
                  <c:v>39.915592629999999</c:v>
                </c:pt>
                <c:pt idx="4020">
                  <c:v>39.925524629999998</c:v>
                </c:pt>
                <c:pt idx="4021">
                  <c:v>39.935456629999997</c:v>
                </c:pt>
                <c:pt idx="4022">
                  <c:v>39.945388629999997</c:v>
                </c:pt>
                <c:pt idx="4023">
                  <c:v>39.955320630000003</c:v>
                </c:pt>
                <c:pt idx="4024">
                  <c:v>39.965252630000002</c:v>
                </c:pt>
                <c:pt idx="4025">
                  <c:v>39.975184630000001</c:v>
                </c:pt>
                <c:pt idx="4026">
                  <c:v>39.98511663</c:v>
                </c:pt>
                <c:pt idx="4027">
                  <c:v>39.995048629999999</c:v>
                </c:pt>
                <c:pt idx="4028">
                  <c:v>40.004980629999999</c:v>
                </c:pt>
                <c:pt idx="4029">
                  <c:v>40.01491163</c:v>
                </c:pt>
                <c:pt idx="4030">
                  <c:v>40.024843629999999</c:v>
                </c:pt>
                <c:pt idx="4031">
                  <c:v>40.034775629999999</c:v>
                </c:pt>
                <c:pt idx="4032">
                  <c:v>40.044707629999998</c:v>
                </c:pt>
                <c:pt idx="4033">
                  <c:v>40.054639629999997</c:v>
                </c:pt>
                <c:pt idx="4034">
                  <c:v>40.064571630000003</c:v>
                </c:pt>
                <c:pt idx="4035">
                  <c:v>40.074503630000002</c:v>
                </c:pt>
                <c:pt idx="4036">
                  <c:v>40.084435630000002</c:v>
                </c:pt>
                <c:pt idx="4037">
                  <c:v>40.094367630000001</c:v>
                </c:pt>
                <c:pt idx="4038">
                  <c:v>40.10429963</c:v>
                </c:pt>
                <c:pt idx="4039">
                  <c:v>40.114231629999999</c:v>
                </c:pt>
                <c:pt idx="4040">
                  <c:v>40.124163629999998</c:v>
                </c:pt>
                <c:pt idx="4041">
                  <c:v>40.134095629999997</c:v>
                </c:pt>
                <c:pt idx="4042">
                  <c:v>40.144027629999997</c:v>
                </c:pt>
                <c:pt idx="4043">
                  <c:v>40.153959630000003</c:v>
                </c:pt>
                <c:pt idx="4044">
                  <c:v>40.163891630000002</c:v>
                </c:pt>
                <c:pt idx="4045">
                  <c:v>40.173823630000001</c:v>
                </c:pt>
                <c:pt idx="4046">
                  <c:v>40.18375563</c:v>
                </c:pt>
                <c:pt idx="4047">
                  <c:v>40.193687629999999</c:v>
                </c:pt>
                <c:pt idx="4048">
                  <c:v>40.203619629999999</c:v>
                </c:pt>
                <c:pt idx="4049">
                  <c:v>40.213551629999998</c:v>
                </c:pt>
                <c:pt idx="4050">
                  <c:v>40.223483629999997</c:v>
                </c:pt>
                <c:pt idx="4051">
                  <c:v>40.233415620000002</c:v>
                </c:pt>
                <c:pt idx="4052">
                  <c:v>40.243347630000002</c:v>
                </c:pt>
                <c:pt idx="4053">
                  <c:v>40.253279630000002</c:v>
                </c:pt>
                <c:pt idx="4054">
                  <c:v>40.263211630000001</c:v>
                </c:pt>
                <c:pt idx="4055">
                  <c:v>40.27314363</c:v>
                </c:pt>
                <c:pt idx="4056">
                  <c:v>40.283075629999999</c:v>
                </c:pt>
                <c:pt idx="4057">
                  <c:v>40.293007629999998</c:v>
                </c:pt>
                <c:pt idx="4058">
                  <c:v>40.302939629999997</c:v>
                </c:pt>
                <c:pt idx="4059">
                  <c:v>40.312871629999997</c:v>
                </c:pt>
                <c:pt idx="4060">
                  <c:v>40.322803630000003</c:v>
                </c:pt>
                <c:pt idx="4061">
                  <c:v>40.332735630000002</c:v>
                </c:pt>
                <c:pt idx="4062">
                  <c:v>40.342667630000001</c:v>
                </c:pt>
                <c:pt idx="4063">
                  <c:v>40.35259963</c:v>
                </c:pt>
                <c:pt idx="4064">
                  <c:v>40.362531629999999</c:v>
                </c:pt>
                <c:pt idx="4065">
                  <c:v>40.372463629999999</c:v>
                </c:pt>
                <c:pt idx="4066">
                  <c:v>40.382395629999998</c:v>
                </c:pt>
                <c:pt idx="4067">
                  <c:v>40.392327629999997</c:v>
                </c:pt>
                <c:pt idx="4068">
                  <c:v>40.402258629999999</c:v>
                </c:pt>
                <c:pt idx="4069">
                  <c:v>40.412190629999998</c:v>
                </c:pt>
                <c:pt idx="4070">
                  <c:v>40.422122629999997</c:v>
                </c:pt>
                <c:pt idx="4071">
                  <c:v>40.432054630000003</c:v>
                </c:pt>
                <c:pt idx="4072">
                  <c:v>40.441986630000002</c:v>
                </c:pt>
                <c:pt idx="4073">
                  <c:v>40.451918630000002</c:v>
                </c:pt>
                <c:pt idx="4074">
                  <c:v>40.461850630000001</c:v>
                </c:pt>
                <c:pt idx="4075">
                  <c:v>40.47178263</c:v>
                </c:pt>
                <c:pt idx="4076">
                  <c:v>40.481714629999999</c:v>
                </c:pt>
                <c:pt idx="4077">
                  <c:v>40.491646619999997</c:v>
                </c:pt>
                <c:pt idx="4078">
                  <c:v>40.501578000000002</c:v>
                </c:pt>
                <c:pt idx="4079">
                  <c:v>40.511510000000001</c:v>
                </c:pt>
                <c:pt idx="4080">
                  <c:v>40.521442</c:v>
                </c:pt>
                <c:pt idx="4081">
                  <c:v>40.531374</c:v>
                </c:pt>
                <c:pt idx="4082">
                  <c:v>40.541305999999999</c:v>
                </c:pt>
                <c:pt idx="4083">
                  <c:v>40.551237999999998</c:v>
                </c:pt>
                <c:pt idx="4084">
                  <c:v>40.561169999999997</c:v>
                </c:pt>
                <c:pt idx="4085">
                  <c:v>40.571102000000003</c:v>
                </c:pt>
                <c:pt idx="4086">
                  <c:v>40.581034000000002</c:v>
                </c:pt>
                <c:pt idx="4087">
                  <c:v>40.590966000000002</c:v>
                </c:pt>
                <c:pt idx="4088">
                  <c:v>40.600898000000001</c:v>
                </c:pt>
                <c:pt idx="4089">
                  <c:v>40.61083</c:v>
                </c:pt>
                <c:pt idx="4090">
                  <c:v>40.620761999999999</c:v>
                </c:pt>
                <c:pt idx="4091">
                  <c:v>40.630693999999998</c:v>
                </c:pt>
                <c:pt idx="4092">
                  <c:v>40.640625999999997</c:v>
                </c:pt>
                <c:pt idx="4093">
                  <c:v>40.650557999999997</c:v>
                </c:pt>
                <c:pt idx="4094">
                  <c:v>40.660490000000003</c:v>
                </c:pt>
                <c:pt idx="4095">
                  <c:v>40.670422000000002</c:v>
                </c:pt>
                <c:pt idx="4096">
                  <c:v>40.680354000000001</c:v>
                </c:pt>
                <c:pt idx="4097">
                  <c:v>40.690286</c:v>
                </c:pt>
                <c:pt idx="4098">
                  <c:v>40.700218</c:v>
                </c:pt>
                <c:pt idx="4099">
                  <c:v>40.710149999999999</c:v>
                </c:pt>
                <c:pt idx="4100">
                  <c:v>40.720081999999998</c:v>
                </c:pt>
                <c:pt idx="4101">
                  <c:v>40.730013999999997</c:v>
                </c:pt>
                <c:pt idx="4102">
                  <c:v>40.739946000000003</c:v>
                </c:pt>
                <c:pt idx="4103">
                  <c:v>40.749878000000002</c:v>
                </c:pt>
                <c:pt idx="4104">
                  <c:v>40.759810000000002</c:v>
                </c:pt>
                <c:pt idx="4105">
                  <c:v>40.769742000000001</c:v>
                </c:pt>
                <c:pt idx="4106">
                  <c:v>40.779674</c:v>
                </c:pt>
                <c:pt idx="4107">
                  <c:v>40.789605999999999</c:v>
                </c:pt>
                <c:pt idx="4108">
                  <c:v>40.799537000000001</c:v>
                </c:pt>
                <c:pt idx="4109">
                  <c:v>40.809469</c:v>
                </c:pt>
                <c:pt idx="4110">
                  <c:v>40.819400999999999</c:v>
                </c:pt>
                <c:pt idx="4111">
                  <c:v>40.829332999999998</c:v>
                </c:pt>
                <c:pt idx="4112">
                  <c:v>40.839264999999997</c:v>
                </c:pt>
                <c:pt idx="4113">
                  <c:v>40.849196999999997</c:v>
                </c:pt>
                <c:pt idx="4114">
                  <c:v>40.859129000000003</c:v>
                </c:pt>
                <c:pt idx="4115">
                  <c:v>40.869061000000002</c:v>
                </c:pt>
                <c:pt idx="4116">
                  <c:v>40.878993000000001</c:v>
                </c:pt>
                <c:pt idx="4117">
                  <c:v>40.888925</c:v>
                </c:pt>
                <c:pt idx="4118">
                  <c:v>40.898857</c:v>
                </c:pt>
                <c:pt idx="4119">
                  <c:v>40.908788999999999</c:v>
                </c:pt>
                <c:pt idx="4120">
                  <c:v>40.918720999999998</c:v>
                </c:pt>
                <c:pt idx="4121">
                  <c:v>40.928652999999997</c:v>
                </c:pt>
                <c:pt idx="4122">
                  <c:v>40.938585000000003</c:v>
                </c:pt>
                <c:pt idx="4123">
                  <c:v>40.948517000000002</c:v>
                </c:pt>
                <c:pt idx="4124">
                  <c:v>40.958449000000002</c:v>
                </c:pt>
                <c:pt idx="4125">
                  <c:v>40.968381000000001</c:v>
                </c:pt>
                <c:pt idx="4126">
                  <c:v>40.978313</c:v>
                </c:pt>
                <c:pt idx="4127">
                  <c:v>40.988244999999999</c:v>
                </c:pt>
                <c:pt idx="4128">
                  <c:v>40.998176999999998</c:v>
                </c:pt>
                <c:pt idx="4129">
                  <c:v>41.008108999999997</c:v>
                </c:pt>
                <c:pt idx="4130">
                  <c:v>41.018040999999997</c:v>
                </c:pt>
                <c:pt idx="4131">
                  <c:v>41.027973000000003</c:v>
                </c:pt>
                <c:pt idx="4132">
                  <c:v>41.037905000000002</c:v>
                </c:pt>
                <c:pt idx="4133">
                  <c:v>41.047837000000001</c:v>
                </c:pt>
                <c:pt idx="4134">
                  <c:v>41.057769</c:v>
                </c:pt>
                <c:pt idx="4135">
                  <c:v>41.067701</c:v>
                </c:pt>
                <c:pt idx="4136">
                  <c:v>41.077632999999999</c:v>
                </c:pt>
                <c:pt idx="4137">
                  <c:v>41.087564999999998</c:v>
                </c:pt>
                <c:pt idx="4138">
                  <c:v>41.097496999999997</c:v>
                </c:pt>
                <c:pt idx="4139">
                  <c:v>41.107429000000003</c:v>
                </c:pt>
                <c:pt idx="4140">
                  <c:v>41.117361000000002</c:v>
                </c:pt>
                <c:pt idx="4141">
                  <c:v>41.127293000000002</c:v>
                </c:pt>
                <c:pt idx="4142">
                  <c:v>41.137225000000001</c:v>
                </c:pt>
                <c:pt idx="4143">
                  <c:v>41.147157</c:v>
                </c:pt>
                <c:pt idx="4144">
                  <c:v>41.157088999999999</c:v>
                </c:pt>
                <c:pt idx="4145">
                  <c:v>41.167020999999998</c:v>
                </c:pt>
                <c:pt idx="4146">
                  <c:v>41.176952999999997</c:v>
                </c:pt>
                <c:pt idx="4147">
                  <c:v>41.186883999999999</c:v>
                </c:pt>
                <c:pt idx="4148">
                  <c:v>41.196815999999998</c:v>
                </c:pt>
                <c:pt idx="4149">
                  <c:v>41.206747999999997</c:v>
                </c:pt>
                <c:pt idx="4150">
                  <c:v>41.216679999999997</c:v>
                </c:pt>
                <c:pt idx="4151">
                  <c:v>41.226612000000003</c:v>
                </c:pt>
                <c:pt idx="4152">
                  <c:v>41.236544000000002</c:v>
                </c:pt>
                <c:pt idx="4153">
                  <c:v>41.246476000000001</c:v>
                </c:pt>
                <c:pt idx="4154">
                  <c:v>41.256408</c:v>
                </c:pt>
                <c:pt idx="4155">
                  <c:v>41.26634</c:v>
                </c:pt>
                <c:pt idx="4156">
                  <c:v>41.276271999999999</c:v>
                </c:pt>
                <c:pt idx="4157">
                  <c:v>41.286203999999998</c:v>
                </c:pt>
                <c:pt idx="4158">
                  <c:v>41.296135999999997</c:v>
                </c:pt>
                <c:pt idx="4159">
                  <c:v>41.306068000000003</c:v>
                </c:pt>
                <c:pt idx="4160">
                  <c:v>41.316000000000003</c:v>
                </c:pt>
                <c:pt idx="4161">
                  <c:v>41.325932000000002</c:v>
                </c:pt>
                <c:pt idx="4162">
                  <c:v>41.335864000000001</c:v>
                </c:pt>
                <c:pt idx="4163">
                  <c:v>41.345796</c:v>
                </c:pt>
                <c:pt idx="4164">
                  <c:v>41.355727999999999</c:v>
                </c:pt>
                <c:pt idx="4165">
                  <c:v>41.365659999999998</c:v>
                </c:pt>
                <c:pt idx="4166">
                  <c:v>41.375591999999997</c:v>
                </c:pt>
                <c:pt idx="4167">
                  <c:v>41.385523999999997</c:v>
                </c:pt>
                <c:pt idx="4168">
                  <c:v>41.395456000000003</c:v>
                </c:pt>
                <c:pt idx="4169">
                  <c:v>41.405388000000002</c:v>
                </c:pt>
                <c:pt idx="4170">
                  <c:v>41.415320000000001</c:v>
                </c:pt>
                <c:pt idx="4171">
                  <c:v>41.425252</c:v>
                </c:pt>
                <c:pt idx="4172">
                  <c:v>41.435184</c:v>
                </c:pt>
                <c:pt idx="4173">
                  <c:v>41.445115999999999</c:v>
                </c:pt>
                <c:pt idx="4174">
                  <c:v>41.455047999999998</c:v>
                </c:pt>
                <c:pt idx="4175">
                  <c:v>41.464979999999997</c:v>
                </c:pt>
                <c:pt idx="4176">
                  <c:v>41.474912000000003</c:v>
                </c:pt>
                <c:pt idx="4177">
                  <c:v>41.484844000000002</c:v>
                </c:pt>
                <c:pt idx="4178">
                  <c:v>41.494776000000002</c:v>
                </c:pt>
                <c:pt idx="4179">
                  <c:v>41.504708000000001</c:v>
                </c:pt>
                <c:pt idx="4180">
                  <c:v>41.51464</c:v>
                </c:pt>
                <c:pt idx="4181">
                  <c:v>41.524571999999999</c:v>
                </c:pt>
                <c:pt idx="4182">
                  <c:v>41.534503999999998</c:v>
                </c:pt>
                <c:pt idx="4183">
                  <c:v>41.544435999999997</c:v>
                </c:pt>
                <c:pt idx="4184">
                  <c:v>41.554367999999997</c:v>
                </c:pt>
                <c:pt idx="4185">
                  <c:v>41.564300000000003</c:v>
                </c:pt>
                <c:pt idx="4186">
                  <c:v>41.574230999999997</c:v>
                </c:pt>
                <c:pt idx="4187">
                  <c:v>41.584162999999997</c:v>
                </c:pt>
                <c:pt idx="4188">
                  <c:v>41.594095000000003</c:v>
                </c:pt>
                <c:pt idx="4189">
                  <c:v>41.604027000000002</c:v>
                </c:pt>
                <c:pt idx="4190">
                  <c:v>41.613959000000001</c:v>
                </c:pt>
                <c:pt idx="4191">
                  <c:v>41.623891</c:v>
                </c:pt>
                <c:pt idx="4192">
                  <c:v>41.633823</c:v>
                </c:pt>
                <c:pt idx="4193">
                  <c:v>41.643754999999999</c:v>
                </c:pt>
                <c:pt idx="4194">
                  <c:v>41.653686999999998</c:v>
                </c:pt>
                <c:pt idx="4195">
                  <c:v>41.663618999999997</c:v>
                </c:pt>
                <c:pt idx="4196">
                  <c:v>41.673551000000003</c:v>
                </c:pt>
                <c:pt idx="4197">
                  <c:v>41.683483000000003</c:v>
                </c:pt>
                <c:pt idx="4198">
                  <c:v>41.693415000000002</c:v>
                </c:pt>
                <c:pt idx="4199">
                  <c:v>41.703347000000001</c:v>
                </c:pt>
                <c:pt idx="4200">
                  <c:v>41.713279</c:v>
                </c:pt>
                <c:pt idx="4201">
                  <c:v>41.723210999999999</c:v>
                </c:pt>
                <c:pt idx="4202">
                  <c:v>41.733142999999998</c:v>
                </c:pt>
                <c:pt idx="4203">
                  <c:v>41.743074999999997</c:v>
                </c:pt>
                <c:pt idx="4204">
                  <c:v>41.753006999999997</c:v>
                </c:pt>
                <c:pt idx="4205">
                  <c:v>41.762939000000003</c:v>
                </c:pt>
                <c:pt idx="4206">
                  <c:v>41.772871000000002</c:v>
                </c:pt>
                <c:pt idx="4207">
                  <c:v>41.782803000000001</c:v>
                </c:pt>
                <c:pt idx="4208">
                  <c:v>41.792735</c:v>
                </c:pt>
                <c:pt idx="4209">
                  <c:v>41.802667</c:v>
                </c:pt>
                <c:pt idx="4210">
                  <c:v>41.812598999999999</c:v>
                </c:pt>
                <c:pt idx="4211">
                  <c:v>41.822530999999998</c:v>
                </c:pt>
                <c:pt idx="4212">
                  <c:v>41.832462999999997</c:v>
                </c:pt>
                <c:pt idx="4213">
                  <c:v>41.842395000000003</c:v>
                </c:pt>
                <c:pt idx="4214">
                  <c:v>41.852327000000002</c:v>
                </c:pt>
                <c:pt idx="4215">
                  <c:v>41.862259000000002</c:v>
                </c:pt>
                <c:pt idx="4216">
                  <c:v>41.872191000000001</c:v>
                </c:pt>
                <c:pt idx="4217">
                  <c:v>41.882123</c:v>
                </c:pt>
                <c:pt idx="4218">
                  <c:v>41.892054999999999</c:v>
                </c:pt>
                <c:pt idx="4219">
                  <c:v>41.901986999999998</c:v>
                </c:pt>
                <c:pt idx="4220">
                  <c:v>41.911918999999997</c:v>
                </c:pt>
                <c:pt idx="4221">
                  <c:v>41.921850999999997</c:v>
                </c:pt>
                <c:pt idx="4222">
                  <c:v>41.931781999999998</c:v>
                </c:pt>
                <c:pt idx="4223">
                  <c:v>41.941713999999997</c:v>
                </c:pt>
                <c:pt idx="4224">
                  <c:v>41.951645999999997</c:v>
                </c:pt>
                <c:pt idx="4225">
                  <c:v>41.961578000000003</c:v>
                </c:pt>
                <c:pt idx="4226">
                  <c:v>41.971510000000002</c:v>
                </c:pt>
                <c:pt idx="4227">
                  <c:v>41.981442000000001</c:v>
                </c:pt>
                <c:pt idx="4228">
                  <c:v>41.991374</c:v>
                </c:pt>
                <c:pt idx="4229">
                  <c:v>42.001306</c:v>
                </c:pt>
                <c:pt idx="4230">
                  <c:v>42.011237999999999</c:v>
                </c:pt>
                <c:pt idx="4231">
                  <c:v>42.021169999999998</c:v>
                </c:pt>
                <c:pt idx="4232">
                  <c:v>42.031101999999997</c:v>
                </c:pt>
                <c:pt idx="4233">
                  <c:v>42.041034000000003</c:v>
                </c:pt>
                <c:pt idx="4234">
                  <c:v>42.050966000000003</c:v>
                </c:pt>
                <c:pt idx="4235">
                  <c:v>42.060898000000002</c:v>
                </c:pt>
                <c:pt idx="4236">
                  <c:v>42.070830000000001</c:v>
                </c:pt>
                <c:pt idx="4237">
                  <c:v>42.080762</c:v>
                </c:pt>
                <c:pt idx="4238">
                  <c:v>42.090693999999999</c:v>
                </c:pt>
                <c:pt idx="4239">
                  <c:v>42.100625999999998</c:v>
                </c:pt>
                <c:pt idx="4240">
                  <c:v>42.110557999999997</c:v>
                </c:pt>
                <c:pt idx="4241">
                  <c:v>42.120489999999997</c:v>
                </c:pt>
                <c:pt idx="4242">
                  <c:v>42.130422000000003</c:v>
                </c:pt>
                <c:pt idx="4243">
                  <c:v>42.140354000000002</c:v>
                </c:pt>
                <c:pt idx="4244">
                  <c:v>42.150286000000001</c:v>
                </c:pt>
                <c:pt idx="4245">
                  <c:v>42.160218</c:v>
                </c:pt>
                <c:pt idx="4246">
                  <c:v>42.17015</c:v>
                </c:pt>
                <c:pt idx="4247">
                  <c:v>42.180081999999999</c:v>
                </c:pt>
                <c:pt idx="4248">
                  <c:v>42.190013999999998</c:v>
                </c:pt>
                <c:pt idx="4249">
                  <c:v>42.199945999999997</c:v>
                </c:pt>
                <c:pt idx="4250">
                  <c:v>42.209878000000003</c:v>
                </c:pt>
                <c:pt idx="4251">
                  <c:v>42.219810000000003</c:v>
                </c:pt>
                <c:pt idx="4252">
                  <c:v>42.229742000000002</c:v>
                </c:pt>
                <c:pt idx="4253">
                  <c:v>42.239674000000001</c:v>
                </c:pt>
                <c:pt idx="4254">
                  <c:v>42.249606</c:v>
                </c:pt>
                <c:pt idx="4255">
                  <c:v>42.259537999999999</c:v>
                </c:pt>
                <c:pt idx="4256">
                  <c:v>42.269469999999998</c:v>
                </c:pt>
                <c:pt idx="4257">
                  <c:v>42.279401999999997</c:v>
                </c:pt>
                <c:pt idx="4258">
                  <c:v>42.289333999999997</c:v>
                </c:pt>
                <c:pt idx="4259">
                  <c:v>42.299266000000003</c:v>
                </c:pt>
                <c:pt idx="4260">
                  <c:v>42.309198000000002</c:v>
                </c:pt>
                <c:pt idx="4261">
                  <c:v>42.319130000000001</c:v>
                </c:pt>
                <c:pt idx="4262">
                  <c:v>42.329062</c:v>
                </c:pt>
                <c:pt idx="4263">
                  <c:v>42.338994</c:v>
                </c:pt>
                <c:pt idx="4264">
                  <c:v>42.348925000000001</c:v>
                </c:pt>
                <c:pt idx="4265">
                  <c:v>42.358857</c:v>
                </c:pt>
                <c:pt idx="4266">
                  <c:v>42.368789</c:v>
                </c:pt>
                <c:pt idx="4267">
                  <c:v>42.378720999999999</c:v>
                </c:pt>
                <c:pt idx="4268">
                  <c:v>42.388652999999998</c:v>
                </c:pt>
                <c:pt idx="4269">
                  <c:v>42.398584999999997</c:v>
                </c:pt>
                <c:pt idx="4270">
                  <c:v>42.408517000000003</c:v>
                </c:pt>
                <c:pt idx="4271">
                  <c:v>42.418449000000003</c:v>
                </c:pt>
                <c:pt idx="4272">
                  <c:v>42.428381000000002</c:v>
                </c:pt>
                <c:pt idx="4273">
                  <c:v>42.438313000000001</c:v>
                </c:pt>
                <c:pt idx="4274">
                  <c:v>42.448245</c:v>
                </c:pt>
                <c:pt idx="4275">
                  <c:v>42.458176999999999</c:v>
                </c:pt>
                <c:pt idx="4276">
                  <c:v>42.468108999999998</c:v>
                </c:pt>
                <c:pt idx="4277">
                  <c:v>42.478040999999997</c:v>
                </c:pt>
                <c:pt idx="4278">
                  <c:v>42.487972999999997</c:v>
                </c:pt>
                <c:pt idx="4279">
                  <c:v>42.497905000000003</c:v>
                </c:pt>
                <c:pt idx="4280">
                  <c:v>42.507837670000001</c:v>
                </c:pt>
                <c:pt idx="4281">
                  <c:v>42.51776967</c:v>
                </c:pt>
                <c:pt idx="4282">
                  <c:v>42.527701669999999</c:v>
                </c:pt>
                <c:pt idx="4283">
                  <c:v>42.537633669999998</c:v>
                </c:pt>
                <c:pt idx="4284">
                  <c:v>42.547565669999997</c:v>
                </c:pt>
                <c:pt idx="4285">
                  <c:v>42.557497669999997</c:v>
                </c:pt>
                <c:pt idx="4286">
                  <c:v>42.567429670000003</c:v>
                </c:pt>
                <c:pt idx="4287">
                  <c:v>42.577361670000002</c:v>
                </c:pt>
                <c:pt idx="4288">
                  <c:v>42.587293670000001</c:v>
                </c:pt>
                <c:pt idx="4289">
                  <c:v>42.59722567</c:v>
                </c:pt>
                <c:pt idx="4290">
                  <c:v>42.607157669999999</c:v>
                </c:pt>
                <c:pt idx="4291">
                  <c:v>42.617089669999999</c:v>
                </c:pt>
                <c:pt idx="4292">
                  <c:v>42.627021669999998</c:v>
                </c:pt>
                <c:pt idx="4293">
                  <c:v>42.636953669999997</c:v>
                </c:pt>
                <c:pt idx="4294">
                  <c:v>42.646885670000003</c:v>
                </c:pt>
                <c:pt idx="4295">
                  <c:v>42.656817670000002</c:v>
                </c:pt>
                <c:pt idx="4296">
                  <c:v>42.666749670000002</c:v>
                </c:pt>
                <c:pt idx="4297">
                  <c:v>42.676681670000001</c:v>
                </c:pt>
                <c:pt idx="4298">
                  <c:v>42.68661367</c:v>
                </c:pt>
                <c:pt idx="4299">
                  <c:v>42.696545669999999</c:v>
                </c:pt>
                <c:pt idx="4300">
                  <c:v>42.706477669999998</c:v>
                </c:pt>
                <c:pt idx="4301">
                  <c:v>42.716409669999997</c:v>
                </c:pt>
                <c:pt idx="4302">
                  <c:v>42.726341669999996</c:v>
                </c:pt>
                <c:pt idx="4303">
                  <c:v>42.736273670000003</c:v>
                </c:pt>
                <c:pt idx="4304">
                  <c:v>42.746205670000002</c:v>
                </c:pt>
                <c:pt idx="4305">
                  <c:v>42.756137670000001</c:v>
                </c:pt>
                <c:pt idx="4306">
                  <c:v>42.76606967</c:v>
                </c:pt>
                <c:pt idx="4307">
                  <c:v>42.776001669999999</c:v>
                </c:pt>
                <c:pt idx="4308">
                  <c:v>42.785933669999999</c:v>
                </c:pt>
                <c:pt idx="4309">
                  <c:v>42.795865669999998</c:v>
                </c:pt>
                <c:pt idx="4310">
                  <c:v>42.805797669999997</c:v>
                </c:pt>
                <c:pt idx="4311">
                  <c:v>42.815729670000003</c:v>
                </c:pt>
                <c:pt idx="4312">
                  <c:v>42.825661670000002</c:v>
                </c:pt>
                <c:pt idx="4313">
                  <c:v>42.835593670000002</c:v>
                </c:pt>
                <c:pt idx="4314">
                  <c:v>42.845525670000001</c:v>
                </c:pt>
                <c:pt idx="4315">
                  <c:v>42.85545767</c:v>
                </c:pt>
                <c:pt idx="4316">
                  <c:v>42.865388670000002</c:v>
                </c:pt>
                <c:pt idx="4317">
                  <c:v>42.875320670000001</c:v>
                </c:pt>
                <c:pt idx="4318">
                  <c:v>42.88525267</c:v>
                </c:pt>
                <c:pt idx="4319">
                  <c:v>42.895184669999999</c:v>
                </c:pt>
                <c:pt idx="4320">
                  <c:v>42.905116669999998</c:v>
                </c:pt>
                <c:pt idx="4321">
                  <c:v>42.915048669999997</c:v>
                </c:pt>
                <c:pt idx="4322">
                  <c:v>42.924980669999997</c:v>
                </c:pt>
                <c:pt idx="4323">
                  <c:v>42.934912670000003</c:v>
                </c:pt>
                <c:pt idx="4324">
                  <c:v>42.944844670000002</c:v>
                </c:pt>
                <c:pt idx="4325">
                  <c:v>42.954776670000001</c:v>
                </c:pt>
                <c:pt idx="4326">
                  <c:v>42.96470867</c:v>
                </c:pt>
                <c:pt idx="4327">
                  <c:v>42.974640669999999</c:v>
                </c:pt>
                <c:pt idx="4328">
                  <c:v>42.984572669999999</c:v>
                </c:pt>
                <c:pt idx="4329">
                  <c:v>42.994504669999998</c:v>
                </c:pt>
                <c:pt idx="4330">
                  <c:v>43.004436669999997</c:v>
                </c:pt>
                <c:pt idx="4331">
                  <c:v>43.014368670000003</c:v>
                </c:pt>
                <c:pt idx="4332">
                  <c:v>43.024300670000002</c:v>
                </c:pt>
                <c:pt idx="4333">
                  <c:v>43.034232670000002</c:v>
                </c:pt>
                <c:pt idx="4334">
                  <c:v>43.044164670000001</c:v>
                </c:pt>
                <c:pt idx="4335">
                  <c:v>43.05409667</c:v>
                </c:pt>
                <c:pt idx="4336">
                  <c:v>43.064028669999999</c:v>
                </c:pt>
                <c:pt idx="4337">
                  <c:v>43.073960669999998</c:v>
                </c:pt>
                <c:pt idx="4338">
                  <c:v>43.083892669999997</c:v>
                </c:pt>
                <c:pt idx="4339">
                  <c:v>43.093824669999997</c:v>
                </c:pt>
                <c:pt idx="4340">
                  <c:v>43.103756670000003</c:v>
                </c:pt>
                <c:pt idx="4341">
                  <c:v>43.113688670000002</c:v>
                </c:pt>
                <c:pt idx="4342">
                  <c:v>43.123620670000001</c:v>
                </c:pt>
                <c:pt idx="4343">
                  <c:v>43.13355267</c:v>
                </c:pt>
                <c:pt idx="4344">
                  <c:v>43.143484669999999</c:v>
                </c:pt>
                <c:pt idx="4345">
                  <c:v>43.153416669999999</c:v>
                </c:pt>
                <c:pt idx="4346">
                  <c:v>43.163348669999998</c:v>
                </c:pt>
                <c:pt idx="4347">
                  <c:v>43.173280669999997</c:v>
                </c:pt>
                <c:pt idx="4348">
                  <c:v>43.183212670000003</c:v>
                </c:pt>
                <c:pt idx="4349">
                  <c:v>43.193144670000002</c:v>
                </c:pt>
                <c:pt idx="4350">
                  <c:v>43.203076670000002</c:v>
                </c:pt>
                <c:pt idx="4351">
                  <c:v>43.213008670000001</c:v>
                </c:pt>
                <c:pt idx="4352">
                  <c:v>43.22294067</c:v>
                </c:pt>
                <c:pt idx="4353">
                  <c:v>43.232872669999999</c:v>
                </c:pt>
                <c:pt idx="4354">
                  <c:v>43.242804669999998</c:v>
                </c:pt>
                <c:pt idx="4355">
                  <c:v>43.252736669999997</c:v>
                </c:pt>
                <c:pt idx="4356">
                  <c:v>43.262668669999996</c:v>
                </c:pt>
                <c:pt idx="4357">
                  <c:v>43.272600670000003</c:v>
                </c:pt>
                <c:pt idx="4358">
                  <c:v>43.282532670000002</c:v>
                </c:pt>
                <c:pt idx="4359">
                  <c:v>43.292464670000001</c:v>
                </c:pt>
                <c:pt idx="4360">
                  <c:v>43.30239667</c:v>
                </c:pt>
                <c:pt idx="4361">
                  <c:v>43.312328669999999</c:v>
                </c:pt>
                <c:pt idx="4362">
                  <c:v>43.322260669999999</c:v>
                </c:pt>
                <c:pt idx="4363">
                  <c:v>43.332192669999998</c:v>
                </c:pt>
                <c:pt idx="4364">
                  <c:v>43.342124669999997</c:v>
                </c:pt>
                <c:pt idx="4365">
                  <c:v>43.352056670000003</c:v>
                </c:pt>
                <c:pt idx="4366">
                  <c:v>43.361988670000002</c:v>
                </c:pt>
                <c:pt idx="4367">
                  <c:v>43.371920670000002</c:v>
                </c:pt>
                <c:pt idx="4368">
                  <c:v>43.381851670000003</c:v>
                </c:pt>
                <c:pt idx="4369">
                  <c:v>43.391783670000002</c:v>
                </c:pt>
                <c:pt idx="4370">
                  <c:v>43.401715670000002</c:v>
                </c:pt>
                <c:pt idx="4371">
                  <c:v>43.411647670000001</c:v>
                </c:pt>
                <c:pt idx="4372">
                  <c:v>43.42157967</c:v>
                </c:pt>
                <c:pt idx="4373">
                  <c:v>43.431511669999999</c:v>
                </c:pt>
                <c:pt idx="4374">
                  <c:v>43.441443669999998</c:v>
                </c:pt>
                <c:pt idx="4375">
                  <c:v>43.451375669999997</c:v>
                </c:pt>
                <c:pt idx="4376">
                  <c:v>43.461307669999997</c:v>
                </c:pt>
                <c:pt idx="4377">
                  <c:v>43.471239670000003</c:v>
                </c:pt>
                <c:pt idx="4378">
                  <c:v>43.481171670000002</c:v>
                </c:pt>
                <c:pt idx="4379">
                  <c:v>43.491103670000001</c:v>
                </c:pt>
                <c:pt idx="4380">
                  <c:v>43.50103575</c:v>
                </c:pt>
                <c:pt idx="4381">
                  <c:v>43.510967749999999</c:v>
                </c:pt>
                <c:pt idx="4382">
                  <c:v>43.520899749999998</c:v>
                </c:pt>
                <c:pt idx="4383">
                  <c:v>43.530831749999997</c:v>
                </c:pt>
                <c:pt idx="4384">
                  <c:v>43.540763750000004</c:v>
                </c:pt>
                <c:pt idx="4385">
                  <c:v>43.550695750000003</c:v>
                </c:pt>
                <c:pt idx="4386">
                  <c:v>43.560627750000002</c:v>
                </c:pt>
                <c:pt idx="4387">
                  <c:v>43.570559750000001</c:v>
                </c:pt>
                <c:pt idx="4388">
                  <c:v>43.58049175</c:v>
                </c:pt>
                <c:pt idx="4389">
                  <c:v>43.590423749999999</c:v>
                </c:pt>
                <c:pt idx="4390">
                  <c:v>43.600355749999999</c:v>
                </c:pt>
                <c:pt idx="4391">
                  <c:v>43.610287749999998</c:v>
                </c:pt>
                <c:pt idx="4392">
                  <c:v>43.620219749999997</c:v>
                </c:pt>
                <c:pt idx="4393">
                  <c:v>43.630151750000003</c:v>
                </c:pt>
                <c:pt idx="4394">
                  <c:v>43.640083750000002</c:v>
                </c:pt>
                <c:pt idx="4395">
                  <c:v>43.650015750000001</c:v>
                </c:pt>
                <c:pt idx="4396">
                  <c:v>43.659947750000001</c:v>
                </c:pt>
                <c:pt idx="4397">
                  <c:v>43.66987975</c:v>
                </c:pt>
                <c:pt idx="4398">
                  <c:v>43.679811749999999</c:v>
                </c:pt>
                <c:pt idx="4399">
                  <c:v>43.689743749999998</c:v>
                </c:pt>
                <c:pt idx="4400">
                  <c:v>43.699675749999997</c:v>
                </c:pt>
                <c:pt idx="4401">
                  <c:v>43.709607750000004</c:v>
                </c:pt>
                <c:pt idx="4402">
                  <c:v>43.719539750000003</c:v>
                </c:pt>
                <c:pt idx="4403">
                  <c:v>43.729471750000002</c:v>
                </c:pt>
                <c:pt idx="4404">
                  <c:v>43.739403750000001</c:v>
                </c:pt>
                <c:pt idx="4405">
                  <c:v>43.74933575</c:v>
                </c:pt>
                <c:pt idx="4406">
                  <c:v>43.759267749999999</c:v>
                </c:pt>
                <c:pt idx="4407">
                  <c:v>43.769199749999999</c:v>
                </c:pt>
                <c:pt idx="4408">
                  <c:v>43.779131749999998</c:v>
                </c:pt>
                <c:pt idx="4409">
                  <c:v>43.789063749999997</c:v>
                </c:pt>
                <c:pt idx="4410">
                  <c:v>43.798995750000003</c:v>
                </c:pt>
                <c:pt idx="4411">
                  <c:v>43.808927750000002</c:v>
                </c:pt>
                <c:pt idx="4412">
                  <c:v>43.818859750000001</c:v>
                </c:pt>
                <c:pt idx="4413">
                  <c:v>43.828791750000001</c:v>
                </c:pt>
                <c:pt idx="4414">
                  <c:v>43.83872375</c:v>
                </c:pt>
                <c:pt idx="4415">
                  <c:v>43.848655749999999</c:v>
                </c:pt>
                <c:pt idx="4416">
                  <c:v>43.858587749999998</c:v>
                </c:pt>
                <c:pt idx="4417">
                  <c:v>43.868519749999997</c:v>
                </c:pt>
                <c:pt idx="4418">
                  <c:v>43.878451750000004</c:v>
                </c:pt>
                <c:pt idx="4419">
                  <c:v>43.888382749999998</c:v>
                </c:pt>
                <c:pt idx="4420">
                  <c:v>43.898314749999997</c:v>
                </c:pt>
                <c:pt idx="4421">
                  <c:v>43.908246750000004</c:v>
                </c:pt>
                <c:pt idx="4422">
                  <c:v>43.918178750000003</c:v>
                </c:pt>
                <c:pt idx="4423">
                  <c:v>43.928110750000002</c:v>
                </c:pt>
                <c:pt idx="4424">
                  <c:v>43.938042750000001</c:v>
                </c:pt>
                <c:pt idx="4425">
                  <c:v>43.94797475</c:v>
                </c:pt>
                <c:pt idx="4426">
                  <c:v>43.957906749999999</c:v>
                </c:pt>
                <c:pt idx="4427">
                  <c:v>43.967838749999999</c:v>
                </c:pt>
                <c:pt idx="4428">
                  <c:v>43.977770749999998</c:v>
                </c:pt>
                <c:pt idx="4429">
                  <c:v>43.987702749999997</c:v>
                </c:pt>
                <c:pt idx="4430">
                  <c:v>43.997634750000003</c:v>
                </c:pt>
                <c:pt idx="4431">
                  <c:v>44.007566750000002</c:v>
                </c:pt>
                <c:pt idx="4432">
                  <c:v>44.017498750000001</c:v>
                </c:pt>
                <c:pt idx="4433">
                  <c:v>44.027430750000001</c:v>
                </c:pt>
                <c:pt idx="4434">
                  <c:v>44.03736275</c:v>
                </c:pt>
                <c:pt idx="4435">
                  <c:v>44.047294749999999</c:v>
                </c:pt>
                <c:pt idx="4436">
                  <c:v>44.057226749999998</c:v>
                </c:pt>
                <c:pt idx="4437">
                  <c:v>44.067158749999997</c:v>
                </c:pt>
                <c:pt idx="4438">
                  <c:v>44.077090750000004</c:v>
                </c:pt>
                <c:pt idx="4439">
                  <c:v>44.087022750000003</c:v>
                </c:pt>
                <c:pt idx="4440">
                  <c:v>44.096954750000002</c:v>
                </c:pt>
                <c:pt idx="4441">
                  <c:v>44.106886750000001</c:v>
                </c:pt>
                <c:pt idx="4442">
                  <c:v>44.11681875</c:v>
                </c:pt>
                <c:pt idx="4443">
                  <c:v>44.126750749999999</c:v>
                </c:pt>
                <c:pt idx="4444">
                  <c:v>44.136682749999999</c:v>
                </c:pt>
                <c:pt idx="4445">
                  <c:v>44.146614749999998</c:v>
                </c:pt>
                <c:pt idx="4446">
                  <c:v>44.156546749999997</c:v>
                </c:pt>
                <c:pt idx="4447">
                  <c:v>44.166478750000003</c:v>
                </c:pt>
                <c:pt idx="4448">
                  <c:v>44.176410750000002</c:v>
                </c:pt>
                <c:pt idx="4449">
                  <c:v>44.186342750000001</c:v>
                </c:pt>
                <c:pt idx="4450">
                  <c:v>44.196274750000001</c:v>
                </c:pt>
                <c:pt idx="4451">
                  <c:v>44.20620675</c:v>
                </c:pt>
                <c:pt idx="4452">
                  <c:v>44.216138749999999</c:v>
                </c:pt>
                <c:pt idx="4453">
                  <c:v>44.226070749999998</c:v>
                </c:pt>
                <c:pt idx="4454">
                  <c:v>44.236002749999997</c:v>
                </c:pt>
                <c:pt idx="4455">
                  <c:v>44.245934750000004</c:v>
                </c:pt>
                <c:pt idx="4456">
                  <c:v>44.255866750000003</c:v>
                </c:pt>
                <c:pt idx="4457">
                  <c:v>44.265798750000002</c:v>
                </c:pt>
                <c:pt idx="4458">
                  <c:v>44.275730750000001</c:v>
                </c:pt>
                <c:pt idx="4459">
                  <c:v>44.28566275</c:v>
                </c:pt>
                <c:pt idx="4460">
                  <c:v>44.295594749999999</c:v>
                </c:pt>
                <c:pt idx="4461">
                  <c:v>44.305526749999999</c:v>
                </c:pt>
                <c:pt idx="4462">
                  <c:v>44.315458749999998</c:v>
                </c:pt>
                <c:pt idx="4463">
                  <c:v>44.325390749999997</c:v>
                </c:pt>
                <c:pt idx="4464">
                  <c:v>44.335322750000003</c:v>
                </c:pt>
                <c:pt idx="4465">
                  <c:v>44.345254750000002</c:v>
                </c:pt>
                <c:pt idx="4466">
                  <c:v>44.355185749999997</c:v>
                </c:pt>
                <c:pt idx="4467">
                  <c:v>44.365117750000003</c:v>
                </c:pt>
                <c:pt idx="4468">
                  <c:v>44.375049750000002</c:v>
                </c:pt>
                <c:pt idx="4469">
                  <c:v>44.384981750000001</c:v>
                </c:pt>
                <c:pt idx="4470">
                  <c:v>44.394913750000001</c:v>
                </c:pt>
                <c:pt idx="4471">
                  <c:v>44.40484575</c:v>
                </c:pt>
                <c:pt idx="4472">
                  <c:v>44.414777749999999</c:v>
                </c:pt>
                <c:pt idx="4473">
                  <c:v>44.424709749999998</c:v>
                </c:pt>
                <c:pt idx="4474">
                  <c:v>44.434641749999997</c:v>
                </c:pt>
                <c:pt idx="4475">
                  <c:v>44.444573750000004</c:v>
                </c:pt>
                <c:pt idx="4476">
                  <c:v>44.454505750000003</c:v>
                </c:pt>
                <c:pt idx="4477">
                  <c:v>44.464437750000002</c:v>
                </c:pt>
                <c:pt idx="4478">
                  <c:v>44.474369750000001</c:v>
                </c:pt>
                <c:pt idx="4479">
                  <c:v>44.48430175</c:v>
                </c:pt>
                <c:pt idx="4480">
                  <c:v>44.494233749999999</c:v>
                </c:pt>
                <c:pt idx="4481">
                  <c:v>44.504165630000003</c:v>
                </c:pt>
                <c:pt idx="4482">
                  <c:v>44.514097630000002</c:v>
                </c:pt>
                <c:pt idx="4483">
                  <c:v>44.524029630000001</c:v>
                </c:pt>
                <c:pt idx="4484">
                  <c:v>44.53396163</c:v>
                </c:pt>
                <c:pt idx="4485">
                  <c:v>44.543893629999999</c:v>
                </c:pt>
                <c:pt idx="4486">
                  <c:v>44.553825629999999</c:v>
                </c:pt>
                <c:pt idx="4487">
                  <c:v>44.563757629999998</c:v>
                </c:pt>
                <c:pt idx="4488">
                  <c:v>44.573689629999997</c:v>
                </c:pt>
                <c:pt idx="4489">
                  <c:v>44.583621630000003</c:v>
                </c:pt>
                <c:pt idx="4490">
                  <c:v>44.593553630000002</c:v>
                </c:pt>
                <c:pt idx="4491">
                  <c:v>44.603485630000002</c:v>
                </c:pt>
                <c:pt idx="4492">
                  <c:v>44.613417630000001</c:v>
                </c:pt>
                <c:pt idx="4493">
                  <c:v>44.62334963</c:v>
                </c:pt>
                <c:pt idx="4494">
                  <c:v>44.633281629999999</c:v>
                </c:pt>
                <c:pt idx="4495">
                  <c:v>44.643213629999998</c:v>
                </c:pt>
                <c:pt idx="4496">
                  <c:v>44.653145629999997</c:v>
                </c:pt>
                <c:pt idx="4497">
                  <c:v>44.663077629999997</c:v>
                </c:pt>
                <c:pt idx="4498">
                  <c:v>44.673009630000003</c:v>
                </c:pt>
                <c:pt idx="4499">
                  <c:v>44.682941630000002</c:v>
                </c:pt>
                <c:pt idx="4500">
                  <c:v>44.692873630000001</c:v>
                </c:pt>
                <c:pt idx="4501">
                  <c:v>44.70280563</c:v>
                </c:pt>
                <c:pt idx="4502">
                  <c:v>44.712737629999999</c:v>
                </c:pt>
                <c:pt idx="4503">
                  <c:v>44.722669629999999</c:v>
                </c:pt>
                <c:pt idx="4504">
                  <c:v>44.732601629999998</c:v>
                </c:pt>
                <c:pt idx="4505">
                  <c:v>44.742533629999997</c:v>
                </c:pt>
                <c:pt idx="4506">
                  <c:v>44.752465630000003</c:v>
                </c:pt>
                <c:pt idx="4507">
                  <c:v>44.762397630000002</c:v>
                </c:pt>
                <c:pt idx="4508">
                  <c:v>44.772329630000002</c:v>
                </c:pt>
                <c:pt idx="4509">
                  <c:v>44.782261630000001</c:v>
                </c:pt>
                <c:pt idx="4510">
                  <c:v>44.792192630000002</c:v>
                </c:pt>
                <c:pt idx="4511">
                  <c:v>44.802124630000002</c:v>
                </c:pt>
                <c:pt idx="4512">
                  <c:v>44.812056630000001</c:v>
                </c:pt>
                <c:pt idx="4513">
                  <c:v>44.82198863</c:v>
                </c:pt>
                <c:pt idx="4514">
                  <c:v>44.831920629999999</c:v>
                </c:pt>
                <c:pt idx="4515">
                  <c:v>44.841852629999998</c:v>
                </c:pt>
                <c:pt idx="4516">
                  <c:v>44.851784629999997</c:v>
                </c:pt>
                <c:pt idx="4517">
                  <c:v>44.861716629999997</c:v>
                </c:pt>
                <c:pt idx="4518">
                  <c:v>44.871648630000003</c:v>
                </c:pt>
                <c:pt idx="4519">
                  <c:v>44.881580630000002</c:v>
                </c:pt>
                <c:pt idx="4520">
                  <c:v>44.891512630000001</c:v>
                </c:pt>
                <c:pt idx="4521">
                  <c:v>44.90144463</c:v>
                </c:pt>
                <c:pt idx="4522">
                  <c:v>44.911376629999999</c:v>
                </c:pt>
                <c:pt idx="4523">
                  <c:v>44.921308629999999</c:v>
                </c:pt>
                <c:pt idx="4524">
                  <c:v>44.931240629999998</c:v>
                </c:pt>
                <c:pt idx="4525">
                  <c:v>44.941172629999997</c:v>
                </c:pt>
                <c:pt idx="4526">
                  <c:v>44.951104630000003</c:v>
                </c:pt>
                <c:pt idx="4527">
                  <c:v>44.961036630000002</c:v>
                </c:pt>
                <c:pt idx="4528">
                  <c:v>44.970968630000002</c:v>
                </c:pt>
                <c:pt idx="4529">
                  <c:v>44.98090062</c:v>
                </c:pt>
                <c:pt idx="4530">
                  <c:v>44.99083263</c:v>
                </c:pt>
                <c:pt idx="4531">
                  <c:v>45.000764629999999</c:v>
                </c:pt>
                <c:pt idx="4532">
                  <c:v>45.010696629999998</c:v>
                </c:pt>
                <c:pt idx="4533">
                  <c:v>45.020628629999997</c:v>
                </c:pt>
                <c:pt idx="4534">
                  <c:v>45.030560629999997</c:v>
                </c:pt>
                <c:pt idx="4535">
                  <c:v>45.040492630000003</c:v>
                </c:pt>
                <c:pt idx="4536">
                  <c:v>45.050424630000002</c:v>
                </c:pt>
                <c:pt idx="4537">
                  <c:v>45.060356630000001</c:v>
                </c:pt>
                <c:pt idx="4538">
                  <c:v>45.07028863</c:v>
                </c:pt>
                <c:pt idx="4539">
                  <c:v>45.080220629999999</c:v>
                </c:pt>
                <c:pt idx="4540">
                  <c:v>45.090152629999999</c:v>
                </c:pt>
                <c:pt idx="4541">
                  <c:v>45.100084629999998</c:v>
                </c:pt>
                <c:pt idx="4542">
                  <c:v>45.110016629999997</c:v>
                </c:pt>
                <c:pt idx="4543">
                  <c:v>45.119948630000003</c:v>
                </c:pt>
                <c:pt idx="4544">
                  <c:v>45.129880630000002</c:v>
                </c:pt>
                <c:pt idx="4545">
                  <c:v>45.139812630000002</c:v>
                </c:pt>
                <c:pt idx="4546">
                  <c:v>45.14974462</c:v>
                </c:pt>
                <c:pt idx="4547">
                  <c:v>45.15967663</c:v>
                </c:pt>
                <c:pt idx="4548">
                  <c:v>45.169608629999999</c:v>
                </c:pt>
                <c:pt idx="4549">
                  <c:v>45.179540629999998</c:v>
                </c:pt>
                <c:pt idx="4550">
                  <c:v>45.18947163</c:v>
                </c:pt>
                <c:pt idx="4551">
                  <c:v>45.199403629999999</c:v>
                </c:pt>
                <c:pt idx="4552">
                  <c:v>45.209335629999998</c:v>
                </c:pt>
                <c:pt idx="4553">
                  <c:v>45.219267629999997</c:v>
                </c:pt>
                <c:pt idx="4554">
                  <c:v>45.229199629999997</c:v>
                </c:pt>
                <c:pt idx="4555">
                  <c:v>45.239131620000002</c:v>
                </c:pt>
                <c:pt idx="4556">
                  <c:v>45.249063630000002</c:v>
                </c:pt>
                <c:pt idx="4557">
                  <c:v>45.258995630000001</c:v>
                </c:pt>
                <c:pt idx="4558">
                  <c:v>45.26892763</c:v>
                </c:pt>
                <c:pt idx="4559">
                  <c:v>45.278859629999999</c:v>
                </c:pt>
                <c:pt idx="4560">
                  <c:v>45.288791629999999</c:v>
                </c:pt>
                <c:pt idx="4561">
                  <c:v>45.298723629999998</c:v>
                </c:pt>
                <c:pt idx="4562">
                  <c:v>45.308655629999997</c:v>
                </c:pt>
                <c:pt idx="4563">
                  <c:v>45.318587630000003</c:v>
                </c:pt>
                <c:pt idx="4564">
                  <c:v>45.328519630000002</c:v>
                </c:pt>
                <c:pt idx="4565">
                  <c:v>45.338451630000002</c:v>
                </c:pt>
                <c:pt idx="4566">
                  <c:v>45.348383630000001</c:v>
                </c:pt>
                <c:pt idx="4567">
                  <c:v>45.35831563</c:v>
                </c:pt>
                <c:pt idx="4568">
                  <c:v>45.368247629999999</c:v>
                </c:pt>
                <c:pt idx="4569">
                  <c:v>45.378179629999998</c:v>
                </c:pt>
                <c:pt idx="4570">
                  <c:v>45.388111629999997</c:v>
                </c:pt>
                <c:pt idx="4571">
                  <c:v>45.398043629999997</c:v>
                </c:pt>
                <c:pt idx="4572">
                  <c:v>45.407975620000002</c:v>
                </c:pt>
                <c:pt idx="4573">
                  <c:v>45.417907630000002</c:v>
                </c:pt>
                <c:pt idx="4574">
                  <c:v>45.427839630000001</c:v>
                </c:pt>
                <c:pt idx="4575">
                  <c:v>45.43777163</c:v>
                </c:pt>
                <c:pt idx="4576">
                  <c:v>45.447703629999999</c:v>
                </c:pt>
                <c:pt idx="4577">
                  <c:v>45.457635629999999</c:v>
                </c:pt>
                <c:pt idx="4578">
                  <c:v>45.467567629999998</c:v>
                </c:pt>
                <c:pt idx="4579">
                  <c:v>45.477499629999997</c:v>
                </c:pt>
                <c:pt idx="4580">
                  <c:v>45.487431630000003</c:v>
                </c:pt>
                <c:pt idx="4581">
                  <c:v>45.497363630000002</c:v>
                </c:pt>
                <c:pt idx="4582">
                  <c:v>45.507295499999998</c:v>
                </c:pt>
                <c:pt idx="4583">
                  <c:v>45.517227499999997</c:v>
                </c:pt>
                <c:pt idx="4584">
                  <c:v>45.527159500000003</c:v>
                </c:pt>
                <c:pt idx="4585">
                  <c:v>45.537091500000002</c:v>
                </c:pt>
                <c:pt idx="4586">
                  <c:v>45.547023500000002</c:v>
                </c:pt>
                <c:pt idx="4587">
                  <c:v>45.556955500000001</c:v>
                </c:pt>
                <c:pt idx="4588">
                  <c:v>45.5668875</c:v>
                </c:pt>
                <c:pt idx="4589">
                  <c:v>45.576818500000002</c:v>
                </c:pt>
                <c:pt idx="4590">
                  <c:v>45.586750500000001</c:v>
                </c:pt>
                <c:pt idx="4591">
                  <c:v>45.5966825</c:v>
                </c:pt>
                <c:pt idx="4592">
                  <c:v>45.606614499999999</c:v>
                </c:pt>
                <c:pt idx="4593">
                  <c:v>45.616546499999998</c:v>
                </c:pt>
                <c:pt idx="4594">
                  <c:v>45.626478499999997</c:v>
                </c:pt>
                <c:pt idx="4595">
                  <c:v>45.636410499999997</c:v>
                </c:pt>
                <c:pt idx="4596">
                  <c:v>45.646342500000003</c:v>
                </c:pt>
                <c:pt idx="4597">
                  <c:v>45.656274500000002</c:v>
                </c:pt>
                <c:pt idx="4598">
                  <c:v>45.666206500000001</c:v>
                </c:pt>
                <c:pt idx="4599">
                  <c:v>45.6761385</c:v>
                </c:pt>
                <c:pt idx="4600">
                  <c:v>45.6860705</c:v>
                </c:pt>
                <c:pt idx="4601">
                  <c:v>45.696002499999999</c:v>
                </c:pt>
                <c:pt idx="4602">
                  <c:v>45.705934499999998</c:v>
                </c:pt>
                <c:pt idx="4603">
                  <c:v>45.715866499999997</c:v>
                </c:pt>
                <c:pt idx="4604">
                  <c:v>45.725798500000003</c:v>
                </c:pt>
                <c:pt idx="4605">
                  <c:v>45.735730500000003</c:v>
                </c:pt>
                <c:pt idx="4606">
                  <c:v>45.745662500000002</c:v>
                </c:pt>
                <c:pt idx="4607">
                  <c:v>45.755594500000001</c:v>
                </c:pt>
                <c:pt idx="4608">
                  <c:v>45.7655265</c:v>
                </c:pt>
                <c:pt idx="4609">
                  <c:v>45.775458499999999</c:v>
                </c:pt>
                <c:pt idx="4610">
                  <c:v>45.785390499999998</c:v>
                </c:pt>
                <c:pt idx="4611">
                  <c:v>45.795322499999997</c:v>
                </c:pt>
                <c:pt idx="4612">
                  <c:v>45.805254499999997</c:v>
                </c:pt>
                <c:pt idx="4613">
                  <c:v>45.815186500000003</c:v>
                </c:pt>
                <c:pt idx="4614">
                  <c:v>45.825118500000002</c:v>
                </c:pt>
                <c:pt idx="4615">
                  <c:v>45.835050500000001</c:v>
                </c:pt>
                <c:pt idx="4616">
                  <c:v>45.8449825</c:v>
                </c:pt>
                <c:pt idx="4617">
                  <c:v>45.8549145</c:v>
                </c:pt>
                <c:pt idx="4618">
                  <c:v>45.864846499999999</c:v>
                </c:pt>
                <c:pt idx="4619">
                  <c:v>45.874778499999998</c:v>
                </c:pt>
                <c:pt idx="4620">
                  <c:v>45.884710499999997</c:v>
                </c:pt>
                <c:pt idx="4621">
                  <c:v>45.894642500000003</c:v>
                </c:pt>
                <c:pt idx="4622">
                  <c:v>45.904574500000003</c:v>
                </c:pt>
                <c:pt idx="4623">
                  <c:v>45.914506500000002</c:v>
                </c:pt>
                <c:pt idx="4624">
                  <c:v>45.924438500000001</c:v>
                </c:pt>
                <c:pt idx="4625">
                  <c:v>45.9343705</c:v>
                </c:pt>
                <c:pt idx="4626">
                  <c:v>45.944301500000002</c:v>
                </c:pt>
                <c:pt idx="4627">
                  <c:v>45.954233500000001</c:v>
                </c:pt>
                <c:pt idx="4628">
                  <c:v>45.9641655</c:v>
                </c:pt>
                <c:pt idx="4629">
                  <c:v>45.974097499999999</c:v>
                </c:pt>
                <c:pt idx="4630">
                  <c:v>45.984029499999998</c:v>
                </c:pt>
                <c:pt idx="4631">
                  <c:v>45.993961499999997</c:v>
                </c:pt>
                <c:pt idx="4632">
                  <c:v>46.003893499999997</c:v>
                </c:pt>
                <c:pt idx="4633">
                  <c:v>46.013825500000003</c:v>
                </c:pt>
                <c:pt idx="4634">
                  <c:v>46.023757500000002</c:v>
                </c:pt>
                <c:pt idx="4635">
                  <c:v>46.033689500000001</c:v>
                </c:pt>
                <c:pt idx="4636">
                  <c:v>46.0436215</c:v>
                </c:pt>
                <c:pt idx="4637">
                  <c:v>46.0535535</c:v>
                </c:pt>
                <c:pt idx="4638">
                  <c:v>46.063485499999999</c:v>
                </c:pt>
                <c:pt idx="4639">
                  <c:v>46.073417499999998</c:v>
                </c:pt>
                <c:pt idx="4640">
                  <c:v>46.083349499999997</c:v>
                </c:pt>
                <c:pt idx="4641">
                  <c:v>46.093281500000003</c:v>
                </c:pt>
                <c:pt idx="4642">
                  <c:v>46.103213500000003</c:v>
                </c:pt>
                <c:pt idx="4643">
                  <c:v>46.113145500000002</c:v>
                </c:pt>
                <c:pt idx="4644">
                  <c:v>46.123077500000001</c:v>
                </c:pt>
                <c:pt idx="4645">
                  <c:v>46.1330095</c:v>
                </c:pt>
                <c:pt idx="4646">
                  <c:v>46.142941499999999</c:v>
                </c:pt>
                <c:pt idx="4647">
                  <c:v>46.152873499999998</c:v>
                </c:pt>
                <c:pt idx="4648">
                  <c:v>46.162805499999997</c:v>
                </c:pt>
                <c:pt idx="4649">
                  <c:v>46.172737499999997</c:v>
                </c:pt>
                <c:pt idx="4650">
                  <c:v>46.182669500000003</c:v>
                </c:pt>
                <c:pt idx="4651">
                  <c:v>46.192601500000002</c:v>
                </c:pt>
                <c:pt idx="4652">
                  <c:v>46.202533500000001</c:v>
                </c:pt>
                <c:pt idx="4653">
                  <c:v>46.2124655</c:v>
                </c:pt>
                <c:pt idx="4654">
                  <c:v>46.2223975</c:v>
                </c:pt>
                <c:pt idx="4655">
                  <c:v>46.232329499999999</c:v>
                </c:pt>
                <c:pt idx="4656">
                  <c:v>46.242261499999998</c:v>
                </c:pt>
                <c:pt idx="4657">
                  <c:v>46.252193499999997</c:v>
                </c:pt>
                <c:pt idx="4658">
                  <c:v>46.262125500000003</c:v>
                </c:pt>
                <c:pt idx="4659">
                  <c:v>46.272057500000003</c:v>
                </c:pt>
                <c:pt idx="4660">
                  <c:v>46.281989500000002</c:v>
                </c:pt>
                <c:pt idx="4661">
                  <c:v>46.291921500000001</c:v>
                </c:pt>
                <c:pt idx="4662">
                  <c:v>46.301852500000003</c:v>
                </c:pt>
                <c:pt idx="4663">
                  <c:v>46.311784500000002</c:v>
                </c:pt>
                <c:pt idx="4664">
                  <c:v>46.321716500000001</c:v>
                </c:pt>
                <c:pt idx="4665">
                  <c:v>46.3316485</c:v>
                </c:pt>
                <c:pt idx="4666">
                  <c:v>46.341580499999999</c:v>
                </c:pt>
                <c:pt idx="4667">
                  <c:v>46.351512499999998</c:v>
                </c:pt>
                <c:pt idx="4668">
                  <c:v>46.361444499999998</c:v>
                </c:pt>
                <c:pt idx="4669">
                  <c:v>46.371376499999997</c:v>
                </c:pt>
                <c:pt idx="4670">
                  <c:v>46.381308500000003</c:v>
                </c:pt>
                <c:pt idx="4671">
                  <c:v>46.391240500000002</c:v>
                </c:pt>
                <c:pt idx="4672">
                  <c:v>46.401172500000001</c:v>
                </c:pt>
                <c:pt idx="4673">
                  <c:v>46.4111045</c:v>
                </c:pt>
                <c:pt idx="4674">
                  <c:v>46.4210365</c:v>
                </c:pt>
                <c:pt idx="4675">
                  <c:v>46.430968499999999</c:v>
                </c:pt>
                <c:pt idx="4676">
                  <c:v>46.440900499999998</c:v>
                </c:pt>
                <c:pt idx="4677">
                  <c:v>46.450832499999997</c:v>
                </c:pt>
                <c:pt idx="4678">
                  <c:v>46.460764500000003</c:v>
                </c:pt>
                <c:pt idx="4679">
                  <c:v>46.470696500000003</c:v>
                </c:pt>
                <c:pt idx="4680">
                  <c:v>46.480628500000002</c:v>
                </c:pt>
                <c:pt idx="4681">
                  <c:v>46.490560500000001</c:v>
                </c:pt>
                <c:pt idx="4682">
                  <c:v>46.5004925</c:v>
                </c:pt>
                <c:pt idx="4683">
                  <c:v>46.510424630000003</c:v>
                </c:pt>
                <c:pt idx="4684">
                  <c:v>46.520356630000002</c:v>
                </c:pt>
                <c:pt idx="4685">
                  <c:v>46.530288630000001</c:v>
                </c:pt>
                <c:pt idx="4686">
                  <c:v>46.54022063</c:v>
                </c:pt>
                <c:pt idx="4687">
                  <c:v>46.550152629999999</c:v>
                </c:pt>
                <c:pt idx="4688">
                  <c:v>46.560084629999999</c:v>
                </c:pt>
                <c:pt idx="4689">
                  <c:v>46.570016629999998</c:v>
                </c:pt>
                <c:pt idx="4690">
                  <c:v>46.579948629999997</c:v>
                </c:pt>
                <c:pt idx="4691">
                  <c:v>46.589880630000003</c:v>
                </c:pt>
                <c:pt idx="4692">
                  <c:v>46.599812630000002</c:v>
                </c:pt>
                <c:pt idx="4693">
                  <c:v>46.609744630000002</c:v>
                </c:pt>
                <c:pt idx="4694">
                  <c:v>46.619676630000001</c:v>
                </c:pt>
                <c:pt idx="4695">
                  <c:v>46.62960863</c:v>
                </c:pt>
                <c:pt idx="4696">
                  <c:v>46.639540629999999</c:v>
                </c:pt>
                <c:pt idx="4697">
                  <c:v>46.649472629999998</c:v>
                </c:pt>
                <c:pt idx="4698">
                  <c:v>46.65940363</c:v>
                </c:pt>
                <c:pt idx="4699">
                  <c:v>46.669335629999999</c:v>
                </c:pt>
                <c:pt idx="4700">
                  <c:v>46.679267629999998</c:v>
                </c:pt>
                <c:pt idx="4701">
                  <c:v>46.689199629999997</c:v>
                </c:pt>
                <c:pt idx="4702">
                  <c:v>46.699131629999997</c:v>
                </c:pt>
                <c:pt idx="4703">
                  <c:v>46.709063630000003</c:v>
                </c:pt>
                <c:pt idx="4704">
                  <c:v>46.718995630000002</c:v>
                </c:pt>
                <c:pt idx="4705">
                  <c:v>46.728927630000001</c:v>
                </c:pt>
                <c:pt idx="4706">
                  <c:v>46.73885963</c:v>
                </c:pt>
                <c:pt idx="4707">
                  <c:v>46.748791629999999</c:v>
                </c:pt>
                <c:pt idx="4708">
                  <c:v>46.758723629999999</c:v>
                </c:pt>
                <c:pt idx="4709">
                  <c:v>46.768655629999998</c:v>
                </c:pt>
                <c:pt idx="4710">
                  <c:v>46.778587629999997</c:v>
                </c:pt>
                <c:pt idx="4711">
                  <c:v>46.788519630000003</c:v>
                </c:pt>
                <c:pt idx="4712">
                  <c:v>46.798451620000002</c:v>
                </c:pt>
                <c:pt idx="4713">
                  <c:v>46.808383630000002</c:v>
                </c:pt>
                <c:pt idx="4714">
                  <c:v>46.818315630000001</c:v>
                </c:pt>
                <c:pt idx="4715">
                  <c:v>46.82824763</c:v>
                </c:pt>
                <c:pt idx="4716">
                  <c:v>46.838179629999999</c:v>
                </c:pt>
                <c:pt idx="4717">
                  <c:v>46.848111629999998</c:v>
                </c:pt>
                <c:pt idx="4718">
                  <c:v>46.858043629999997</c:v>
                </c:pt>
                <c:pt idx="4719">
                  <c:v>46.867975629999997</c:v>
                </c:pt>
                <c:pt idx="4720">
                  <c:v>46.877907630000003</c:v>
                </c:pt>
                <c:pt idx="4721">
                  <c:v>46.887839630000002</c:v>
                </c:pt>
                <c:pt idx="4722">
                  <c:v>46.897771630000001</c:v>
                </c:pt>
                <c:pt idx="4723">
                  <c:v>46.90770363</c:v>
                </c:pt>
                <c:pt idx="4724">
                  <c:v>46.917635629999999</c:v>
                </c:pt>
                <c:pt idx="4725">
                  <c:v>46.927567629999999</c:v>
                </c:pt>
                <c:pt idx="4726">
                  <c:v>46.937499629999998</c:v>
                </c:pt>
                <c:pt idx="4727">
                  <c:v>46.947431629999997</c:v>
                </c:pt>
                <c:pt idx="4728">
                  <c:v>46.957363630000003</c:v>
                </c:pt>
                <c:pt idx="4729">
                  <c:v>46.967295620000002</c:v>
                </c:pt>
                <c:pt idx="4730">
                  <c:v>46.977227630000002</c:v>
                </c:pt>
                <c:pt idx="4731">
                  <c:v>46.987159630000001</c:v>
                </c:pt>
                <c:pt idx="4732">
                  <c:v>46.997090630000002</c:v>
                </c:pt>
                <c:pt idx="4733">
                  <c:v>47.007022630000002</c:v>
                </c:pt>
                <c:pt idx="4734">
                  <c:v>47.016954630000001</c:v>
                </c:pt>
                <c:pt idx="4735">
                  <c:v>47.02688663</c:v>
                </c:pt>
                <c:pt idx="4736">
                  <c:v>47.036818629999999</c:v>
                </c:pt>
                <c:pt idx="4737">
                  <c:v>47.046750629999998</c:v>
                </c:pt>
                <c:pt idx="4738">
                  <c:v>47.056682619999997</c:v>
                </c:pt>
                <c:pt idx="4739">
                  <c:v>47.066614629999997</c:v>
                </c:pt>
                <c:pt idx="4740">
                  <c:v>47.076546630000003</c:v>
                </c:pt>
                <c:pt idx="4741">
                  <c:v>47.086478630000002</c:v>
                </c:pt>
                <c:pt idx="4742">
                  <c:v>47.096410630000001</c:v>
                </c:pt>
                <c:pt idx="4743">
                  <c:v>47.10634263</c:v>
                </c:pt>
                <c:pt idx="4744">
                  <c:v>47.116274629999999</c:v>
                </c:pt>
                <c:pt idx="4745">
                  <c:v>47.126206629999999</c:v>
                </c:pt>
                <c:pt idx="4746">
                  <c:v>47.136138629999998</c:v>
                </c:pt>
                <c:pt idx="4747">
                  <c:v>47.146070629999997</c:v>
                </c:pt>
                <c:pt idx="4748">
                  <c:v>47.156002630000003</c:v>
                </c:pt>
                <c:pt idx="4749">
                  <c:v>47.165934630000002</c:v>
                </c:pt>
                <c:pt idx="4750">
                  <c:v>47.175866630000002</c:v>
                </c:pt>
                <c:pt idx="4751">
                  <c:v>47.185798630000001</c:v>
                </c:pt>
                <c:pt idx="4752">
                  <c:v>47.19573063</c:v>
                </c:pt>
                <c:pt idx="4753">
                  <c:v>47.205662629999999</c:v>
                </c:pt>
                <c:pt idx="4754">
                  <c:v>47.215594629999998</c:v>
                </c:pt>
                <c:pt idx="4755">
                  <c:v>47.225526619999997</c:v>
                </c:pt>
                <c:pt idx="4756">
                  <c:v>47.235458629999997</c:v>
                </c:pt>
                <c:pt idx="4757">
                  <c:v>47.245390630000003</c:v>
                </c:pt>
                <c:pt idx="4758">
                  <c:v>47.255322630000002</c:v>
                </c:pt>
                <c:pt idx="4759">
                  <c:v>47.265254630000001</c:v>
                </c:pt>
                <c:pt idx="4760">
                  <c:v>47.27518663</c:v>
                </c:pt>
                <c:pt idx="4761">
                  <c:v>47.285118629999999</c:v>
                </c:pt>
                <c:pt idx="4762">
                  <c:v>47.295050629999999</c:v>
                </c:pt>
                <c:pt idx="4763">
                  <c:v>47.304982629999998</c:v>
                </c:pt>
                <c:pt idx="4764">
                  <c:v>47.314914629999997</c:v>
                </c:pt>
                <c:pt idx="4765">
                  <c:v>47.324845629999999</c:v>
                </c:pt>
                <c:pt idx="4766">
                  <c:v>47.334777629999998</c:v>
                </c:pt>
                <c:pt idx="4767">
                  <c:v>47.344709629999997</c:v>
                </c:pt>
                <c:pt idx="4768">
                  <c:v>47.354641630000003</c:v>
                </c:pt>
                <c:pt idx="4769">
                  <c:v>47.364573630000002</c:v>
                </c:pt>
                <c:pt idx="4770">
                  <c:v>47.374505630000002</c:v>
                </c:pt>
                <c:pt idx="4771">
                  <c:v>47.384437630000001</c:v>
                </c:pt>
                <c:pt idx="4772">
                  <c:v>47.39436963</c:v>
                </c:pt>
                <c:pt idx="4773">
                  <c:v>47.404301629999999</c:v>
                </c:pt>
                <c:pt idx="4774">
                  <c:v>47.414233629999998</c:v>
                </c:pt>
                <c:pt idx="4775">
                  <c:v>47.424165629999997</c:v>
                </c:pt>
                <c:pt idx="4776">
                  <c:v>47.434097629999997</c:v>
                </c:pt>
                <c:pt idx="4777">
                  <c:v>47.444029630000003</c:v>
                </c:pt>
                <c:pt idx="4778">
                  <c:v>47.453961630000002</c:v>
                </c:pt>
                <c:pt idx="4779">
                  <c:v>47.463893630000001</c:v>
                </c:pt>
                <c:pt idx="4780">
                  <c:v>47.47382563</c:v>
                </c:pt>
                <c:pt idx="4781">
                  <c:v>47.483757629999999</c:v>
                </c:pt>
                <c:pt idx="4782">
                  <c:v>47.493689629999999</c:v>
                </c:pt>
                <c:pt idx="4783">
                  <c:v>47.503621129999999</c:v>
                </c:pt>
                <c:pt idx="4784">
                  <c:v>47.513553129999998</c:v>
                </c:pt>
                <c:pt idx="4785">
                  <c:v>47.523485129999997</c:v>
                </c:pt>
                <c:pt idx="4786">
                  <c:v>47.533417120000003</c:v>
                </c:pt>
                <c:pt idx="4787">
                  <c:v>47.543349130000003</c:v>
                </c:pt>
                <c:pt idx="4788">
                  <c:v>47.553281130000002</c:v>
                </c:pt>
                <c:pt idx="4789">
                  <c:v>47.563213130000001</c:v>
                </c:pt>
                <c:pt idx="4790">
                  <c:v>47.57314513</c:v>
                </c:pt>
                <c:pt idx="4791">
                  <c:v>47.583077129999999</c:v>
                </c:pt>
                <c:pt idx="4792">
                  <c:v>47.593009129999999</c:v>
                </c:pt>
                <c:pt idx="4793">
                  <c:v>47.602941129999998</c:v>
                </c:pt>
                <c:pt idx="4794">
                  <c:v>47.612873129999997</c:v>
                </c:pt>
                <c:pt idx="4795">
                  <c:v>47.622805130000003</c:v>
                </c:pt>
                <c:pt idx="4796">
                  <c:v>47.632737130000002</c:v>
                </c:pt>
                <c:pt idx="4797">
                  <c:v>47.642669130000002</c:v>
                </c:pt>
                <c:pt idx="4798">
                  <c:v>47.652601130000001</c:v>
                </c:pt>
                <c:pt idx="4799">
                  <c:v>47.66253313</c:v>
                </c:pt>
                <c:pt idx="4800">
                  <c:v>47.672465129999999</c:v>
                </c:pt>
                <c:pt idx="4801">
                  <c:v>47.682396130000001</c:v>
                </c:pt>
                <c:pt idx="4802">
                  <c:v>47.69232813</c:v>
                </c:pt>
                <c:pt idx="4803">
                  <c:v>47.702260129999999</c:v>
                </c:pt>
                <c:pt idx="4804">
                  <c:v>47.712192129999998</c:v>
                </c:pt>
                <c:pt idx="4805">
                  <c:v>47.722124129999997</c:v>
                </c:pt>
                <c:pt idx="4806">
                  <c:v>47.732056129999997</c:v>
                </c:pt>
                <c:pt idx="4807">
                  <c:v>47.741988130000003</c:v>
                </c:pt>
                <c:pt idx="4808">
                  <c:v>47.751920130000002</c:v>
                </c:pt>
                <c:pt idx="4809">
                  <c:v>47.761852130000001</c:v>
                </c:pt>
                <c:pt idx="4810">
                  <c:v>47.77178413</c:v>
                </c:pt>
                <c:pt idx="4811">
                  <c:v>47.78171613</c:v>
                </c:pt>
                <c:pt idx="4812">
                  <c:v>47.791648119999998</c:v>
                </c:pt>
                <c:pt idx="4813">
                  <c:v>47.801580129999998</c:v>
                </c:pt>
                <c:pt idx="4814">
                  <c:v>47.811512129999997</c:v>
                </c:pt>
                <c:pt idx="4815">
                  <c:v>47.821444130000003</c:v>
                </c:pt>
                <c:pt idx="4816">
                  <c:v>47.831376130000002</c:v>
                </c:pt>
                <c:pt idx="4817">
                  <c:v>47.841308130000002</c:v>
                </c:pt>
                <c:pt idx="4818">
                  <c:v>47.851240130000001</c:v>
                </c:pt>
                <c:pt idx="4819">
                  <c:v>47.86117213</c:v>
                </c:pt>
                <c:pt idx="4820">
                  <c:v>47.871104129999999</c:v>
                </c:pt>
                <c:pt idx="4821">
                  <c:v>47.881036129999998</c:v>
                </c:pt>
                <c:pt idx="4822">
                  <c:v>47.890968129999997</c:v>
                </c:pt>
                <c:pt idx="4823">
                  <c:v>47.900900129999997</c:v>
                </c:pt>
                <c:pt idx="4824">
                  <c:v>47.910832130000003</c:v>
                </c:pt>
                <c:pt idx="4825">
                  <c:v>47.920764130000002</c:v>
                </c:pt>
                <c:pt idx="4826">
                  <c:v>47.930696130000001</c:v>
                </c:pt>
                <c:pt idx="4827">
                  <c:v>47.94062813</c:v>
                </c:pt>
                <c:pt idx="4828">
                  <c:v>47.95056013</c:v>
                </c:pt>
                <c:pt idx="4829">
                  <c:v>47.960492129999999</c:v>
                </c:pt>
                <c:pt idx="4830">
                  <c:v>47.970424129999998</c:v>
                </c:pt>
                <c:pt idx="4831">
                  <c:v>47.980356129999997</c:v>
                </c:pt>
                <c:pt idx="4832">
                  <c:v>47.990288130000003</c:v>
                </c:pt>
                <c:pt idx="4833">
                  <c:v>48.000220130000002</c:v>
                </c:pt>
                <c:pt idx="4834">
                  <c:v>48.010151129999997</c:v>
                </c:pt>
                <c:pt idx="4835">
                  <c:v>48.020083130000003</c:v>
                </c:pt>
                <c:pt idx="4836">
                  <c:v>48.030015130000002</c:v>
                </c:pt>
                <c:pt idx="4837">
                  <c:v>48.039947130000002</c:v>
                </c:pt>
                <c:pt idx="4838">
                  <c:v>48.049879130000001</c:v>
                </c:pt>
                <c:pt idx="4839">
                  <c:v>48.05981113</c:v>
                </c:pt>
                <c:pt idx="4840">
                  <c:v>48.069743129999999</c:v>
                </c:pt>
                <c:pt idx="4841">
                  <c:v>48.079675129999998</c:v>
                </c:pt>
                <c:pt idx="4842">
                  <c:v>48.089607129999997</c:v>
                </c:pt>
                <c:pt idx="4843">
                  <c:v>48.099539129999997</c:v>
                </c:pt>
                <c:pt idx="4844">
                  <c:v>48.109471130000003</c:v>
                </c:pt>
                <c:pt idx="4845">
                  <c:v>48.119403130000002</c:v>
                </c:pt>
                <c:pt idx="4846">
                  <c:v>48.129335130000001</c:v>
                </c:pt>
                <c:pt idx="4847">
                  <c:v>48.13926713</c:v>
                </c:pt>
                <c:pt idx="4848">
                  <c:v>48.14919913</c:v>
                </c:pt>
                <c:pt idx="4849">
                  <c:v>48.159131129999999</c:v>
                </c:pt>
                <c:pt idx="4850">
                  <c:v>48.169063129999998</c:v>
                </c:pt>
                <c:pt idx="4851">
                  <c:v>48.178995129999997</c:v>
                </c:pt>
                <c:pt idx="4852">
                  <c:v>48.188927130000003</c:v>
                </c:pt>
                <c:pt idx="4853">
                  <c:v>48.198859130000002</c:v>
                </c:pt>
                <c:pt idx="4854">
                  <c:v>48.208791130000002</c:v>
                </c:pt>
                <c:pt idx="4855">
                  <c:v>48.218723130000001</c:v>
                </c:pt>
                <c:pt idx="4856">
                  <c:v>48.228655119999999</c:v>
                </c:pt>
                <c:pt idx="4857">
                  <c:v>48.238587129999999</c:v>
                </c:pt>
                <c:pt idx="4858">
                  <c:v>48.248519129999998</c:v>
                </c:pt>
                <c:pt idx="4859">
                  <c:v>48.258451129999997</c:v>
                </c:pt>
                <c:pt idx="4860">
                  <c:v>48.268383129999997</c:v>
                </c:pt>
                <c:pt idx="4861">
                  <c:v>48.278315130000003</c:v>
                </c:pt>
                <c:pt idx="4862">
                  <c:v>48.288247130000002</c:v>
                </c:pt>
                <c:pt idx="4863">
                  <c:v>48.298179130000001</c:v>
                </c:pt>
                <c:pt idx="4864">
                  <c:v>48.30811113</c:v>
                </c:pt>
                <c:pt idx="4865">
                  <c:v>48.31804313</c:v>
                </c:pt>
                <c:pt idx="4866">
                  <c:v>48.327975129999999</c:v>
                </c:pt>
                <c:pt idx="4867">
                  <c:v>48.337907129999998</c:v>
                </c:pt>
                <c:pt idx="4868">
                  <c:v>48.34783813</c:v>
                </c:pt>
                <c:pt idx="4869">
                  <c:v>48.357770129999999</c:v>
                </c:pt>
                <c:pt idx="4870">
                  <c:v>48.367702129999998</c:v>
                </c:pt>
                <c:pt idx="4871">
                  <c:v>48.377634129999997</c:v>
                </c:pt>
                <c:pt idx="4872">
                  <c:v>48.387566130000003</c:v>
                </c:pt>
                <c:pt idx="4873">
                  <c:v>48.397498130000002</c:v>
                </c:pt>
                <c:pt idx="4874">
                  <c:v>48.407430130000002</c:v>
                </c:pt>
                <c:pt idx="4875">
                  <c:v>48.417362130000001</c:v>
                </c:pt>
                <c:pt idx="4876">
                  <c:v>48.42729413</c:v>
                </c:pt>
                <c:pt idx="4877">
                  <c:v>48.437226129999999</c:v>
                </c:pt>
                <c:pt idx="4878">
                  <c:v>48.447158129999998</c:v>
                </c:pt>
                <c:pt idx="4879">
                  <c:v>48.457090129999997</c:v>
                </c:pt>
                <c:pt idx="4880">
                  <c:v>48.467022129999997</c:v>
                </c:pt>
                <c:pt idx="4881">
                  <c:v>48.476954130000003</c:v>
                </c:pt>
                <c:pt idx="4882">
                  <c:v>48.486886120000001</c:v>
                </c:pt>
                <c:pt idx="4883">
                  <c:v>48.496818130000001</c:v>
                </c:pt>
                <c:pt idx="4884">
                  <c:v>48.506751000000001</c:v>
                </c:pt>
                <c:pt idx="4885">
                  <c:v>48.516683</c:v>
                </c:pt>
                <c:pt idx="4886">
                  <c:v>48.526615</c:v>
                </c:pt>
                <c:pt idx="4887">
                  <c:v>48.536546999999999</c:v>
                </c:pt>
                <c:pt idx="4888">
                  <c:v>48.546478999999998</c:v>
                </c:pt>
                <c:pt idx="4889">
                  <c:v>48.556410999999997</c:v>
                </c:pt>
                <c:pt idx="4890">
                  <c:v>48.566343000000003</c:v>
                </c:pt>
                <c:pt idx="4891">
                  <c:v>48.576275000000003</c:v>
                </c:pt>
                <c:pt idx="4892">
                  <c:v>48.586207000000002</c:v>
                </c:pt>
                <c:pt idx="4893">
                  <c:v>48.596139000000001</c:v>
                </c:pt>
                <c:pt idx="4894">
                  <c:v>48.606071</c:v>
                </c:pt>
                <c:pt idx="4895">
                  <c:v>48.616002999999999</c:v>
                </c:pt>
                <c:pt idx="4896">
                  <c:v>48.625934999999998</c:v>
                </c:pt>
                <c:pt idx="4897">
                  <c:v>48.635866999999998</c:v>
                </c:pt>
                <c:pt idx="4898">
                  <c:v>48.645798999999997</c:v>
                </c:pt>
                <c:pt idx="4899">
                  <c:v>48.655731000000003</c:v>
                </c:pt>
                <c:pt idx="4900">
                  <c:v>48.665663000000002</c:v>
                </c:pt>
                <c:pt idx="4901">
                  <c:v>48.675595000000001</c:v>
                </c:pt>
                <c:pt idx="4902">
                  <c:v>48.685527</c:v>
                </c:pt>
                <c:pt idx="4903">
                  <c:v>48.695458000000002</c:v>
                </c:pt>
                <c:pt idx="4904">
                  <c:v>48.705390000000001</c:v>
                </c:pt>
                <c:pt idx="4905">
                  <c:v>48.715322</c:v>
                </c:pt>
                <c:pt idx="4906">
                  <c:v>48.725254</c:v>
                </c:pt>
                <c:pt idx="4907">
                  <c:v>48.735185999999999</c:v>
                </c:pt>
                <c:pt idx="4908">
                  <c:v>48.745117999999998</c:v>
                </c:pt>
                <c:pt idx="4909">
                  <c:v>48.755049999999997</c:v>
                </c:pt>
                <c:pt idx="4910">
                  <c:v>48.764982000000003</c:v>
                </c:pt>
                <c:pt idx="4911">
                  <c:v>48.774914000000003</c:v>
                </c:pt>
                <c:pt idx="4912">
                  <c:v>48.784846000000002</c:v>
                </c:pt>
                <c:pt idx="4913">
                  <c:v>48.794778000000001</c:v>
                </c:pt>
                <c:pt idx="4914">
                  <c:v>48.80471</c:v>
                </c:pt>
                <c:pt idx="4915">
                  <c:v>48.814641999999999</c:v>
                </c:pt>
                <c:pt idx="4916">
                  <c:v>48.824573999999998</c:v>
                </c:pt>
                <c:pt idx="4917">
                  <c:v>48.834505999999998</c:v>
                </c:pt>
                <c:pt idx="4918">
                  <c:v>48.844437999999997</c:v>
                </c:pt>
                <c:pt idx="4919">
                  <c:v>48.854370000000003</c:v>
                </c:pt>
                <c:pt idx="4920">
                  <c:v>48.864302000000002</c:v>
                </c:pt>
                <c:pt idx="4921">
                  <c:v>48.874234000000001</c:v>
                </c:pt>
                <c:pt idx="4922">
                  <c:v>48.884166</c:v>
                </c:pt>
                <c:pt idx="4923">
                  <c:v>48.894098</c:v>
                </c:pt>
                <c:pt idx="4924">
                  <c:v>48.904029999999999</c:v>
                </c:pt>
                <c:pt idx="4925">
                  <c:v>48.913961999999998</c:v>
                </c:pt>
                <c:pt idx="4926">
                  <c:v>48.923893999999997</c:v>
                </c:pt>
                <c:pt idx="4927">
                  <c:v>48.933826000000003</c:v>
                </c:pt>
                <c:pt idx="4928">
                  <c:v>48.943758000000003</c:v>
                </c:pt>
                <c:pt idx="4929">
                  <c:v>48.953690000000002</c:v>
                </c:pt>
                <c:pt idx="4930">
                  <c:v>48.963622000000001</c:v>
                </c:pt>
                <c:pt idx="4931">
                  <c:v>48.973554</c:v>
                </c:pt>
                <c:pt idx="4932">
                  <c:v>48.983485999999999</c:v>
                </c:pt>
                <c:pt idx="4933">
                  <c:v>48.993417999999998</c:v>
                </c:pt>
                <c:pt idx="4934">
                  <c:v>49.003349999999998</c:v>
                </c:pt>
                <c:pt idx="4935">
                  <c:v>49.013281999999997</c:v>
                </c:pt>
                <c:pt idx="4936">
                  <c:v>49.023214000000003</c:v>
                </c:pt>
                <c:pt idx="4937">
                  <c:v>49.033146000000002</c:v>
                </c:pt>
                <c:pt idx="4938">
                  <c:v>49.043078000000001</c:v>
                </c:pt>
                <c:pt idx="4939">
                  <c:v>49.053009000000003</c:v>
                </c:pt>
                <c:pt idx="4940">
                  <c:v>49.062941000000002</c:v>
                </c:pt>
                <c:pt idx="4941">
                  <c:v>49.072873000000001</c:v>
                </c:pt>
                <c:pt idx="4942">
                  <c:v>49.082805</c:v>
                </c:pt>
                <c:pt idx="4943">
                  <c:v>49.092737</c:v>
                </c:pt>
                <c:pt idx="4944">
                  <c:v>49.102668999999999</c:v>
                </c:pt>
                <c:pt idx="4945">
                  <c:v>49.112600999999998</c:v>
                </c:pt>
                <c:pt idx="4946">
                  <c:v>49.122532999999997</c:v>
                </c:pt>
                <c:pt idx="4947">
                  <c:v>49.132465000000003</c:v>
                </c:pt>
                <c:pt idx="4948">
                  <c:v>49.142397000000003</c:v>
                </c:pt>
                <c:pt idx="4949">
                  <c:v>49.152329000000002</c:v>
                </c:pt>
                <c:pt idx="4950">
                  <c:v>49.162261000000001</c:v>
                </c:pt>
                <c:pt idx="4951">
                  <c:v>49.172193</c:v>
                </c:pt>
                <c:pt idx="4952">
                  <c:v>49.182124999999999</c:v>
                </c:pt>
                <c:pt idx="4953">
                  <c:v>49.192056999999998</c:v>
                </c:pt>
                <c:pt idx="4954">
                  <c:v>49.201988999999998</c:v>
                </c:pt>
                <c:pt idx="4955">
                  <c:v>49.211920999999997</c:v>
                </c:pt>
                <c:pt idx="4956">
                  <c:v>49.221853000000003</c:v>
                </c:pt>
                <c:pt idx="4957">
                  <c:v>49.231785000000002</c:v>
                </c:pt>
                <c:pt idx="4958">
                  <c:v>49.241717000000001</c:v>
                </c:pt>
                <c:pt idx="4959">
                  <c:v>49.251649</c:v>
                </c:pt>
                <c:pt idx="4960">
                  <c:v>49.261581</c:v>
                </c:pt>
                <c:pt idx="4961">
                  <c:v>49.271512999999999</c:v>
                </c:pt>
                <c:pt idx="4962">
                  <c:v>49.281444999999998</c:v>
                </c:pt>
                <c:pt idx="4963">
                  <c:v>49.291376999999997</c:v>
                </c:pt>
                <c:pt idx="4964">
                  <c:v>49.301309000000003</c:v>
                </c:pt>
                <c:pt idx="4965">
                  <c:v>49.311241000000003</c:v>
                </c:pt>
                <c:pt idx="4966">
                  <c:v>49.321173000000002</c:v>
                </c:pt>
                <c:pt idx="4967">
                  <c:v>49.331105000000001</c:v>
                </c:pt>
                <c:pt idx="4968">
                  <c:v>49.341037</c:v>
                </c:pt>
                <c:pt idx="4969">
                  <c:v>49.350968999999999</c:v>
                </c:pt>
                <c:pt idx="4970">
                  <c:v>49.360900999999998</c:v>
                </c:pt>
                <c:pt idx="4971">
                  <c:v>49.370832999999998</c:v>
                </c:pt>
                <c:pt idx="4972">
                  <c:v>49.380764999999997</c:v>
                </c:pt>
                <c:pt idx="4973">
                  <c:v>49.390697000000003</c:v>
                </c:pt>
                <c:pt idx="4974">
                  <c:v>49.400629000000002</c:v>
                </c:pt>
                <c:pt idx="4975">
                  <c:v>49.410561000000001</c:v>
                </c:pt>
                <c:pt idx="4976">
                  <c:v>49.420492000000003</c:v>
                </c:pt>
                <c:pt idx="4977">
                  <c:v>49.430424000000002</c:v>
                </c:pt>
                <c:pt idx="4978">
                  <c:v>49.440356000000001</c:v>
                </c:pt>
                <c:pt idx="4979">
                  <c:v>49.450288</c:v>
                </c:pt>
                <c:pt idx="4980">
                  <c:v>49.46022</c:v>
                </c:pt>
                <c:pt idx="4981">
                  <c:v>49.470151999999999</c:v>
                </c:pt>
                <c:pt idx="4982">
                  <c:v>49.480083999999998</c:v>
                </c:pt>
                <c:pt idx="4983">
                  <c:v>49.490015999999997</c:v>
                </c:pt>
                <c:pt idx="4984">
                  <c:v>49.499948000000003</c:v>
                </c:pt>
                <c:pt idx="4985">
                  <c:v>49.509880170000002</c:v>
                </c:pt>
                <c:pt idx="4986">
                  <c:v>49.519812170000002</c:v>
                </c:pt>
                <c:pt idx="4987">
                  <c:v>49.529744170000001</c:v>
                </c:pt>
                <c:pt idx="4988">
                  <c:v>49.53967617</c:v>
                </c:pt>
                <c:pt idx="4989">
                  <c:v>49.549608169999999</c:v>
                </c:pt>
                <c:pt idx="4990">
                  <c:v>49.559540169999998</c:v>
                </c:pt>
                <c:pt idx="4991">
                  <c:v>49.569472169999997</c:v>
                </c:pt>
                <c:pt idx="4992">
                  <c:v>49.579404169999997</c:v>
                </c:pt>
                <c:pt idx="4993">
                  <c:v>49.589336170000003</c:v>
                </c:pt>
                <c:pt idx="4994">
                  <c:v>49.599268170000002</c:v>
                </c:pt>
                <c:pt idx="4995">
                  <c:v>49.609200170000001</c:v>
                </c:pt>
                <c:pt idx="4996">
                  <c:v>49.61913217</c:v>
                </c:pt>
                <c:pt idx="4997">
                  <c:v>49.629064169999999</c:v>
                </c:pt>
                <c:pt idx="4998">
                  <c:v>49.638996169999999</c:v>
                </c:pt>
                <c:pt idx="4999">
                  <c:v>49.648928169999998</c:v>
                </c:pt>
                <c:pt idx="5000">
                  <c:v>49.658860169999997</c:v>
                </c:pt>
                <c:pt idx="5001">
                  <c:v>49.668792170000003</c:v>
                </c:pt>
                <c:pt idx="5002">
                  <c:v>49.678724170000002</c:v>
                </c:pt>
                <c:pt idx="5003">
                  <c:v>49.688656170000002</c:v>
                </c:pt>
                <c:pt idx="5004">
                  <c:v>49.698588170000001</c:v>
                </c:pt>
                <c:pt idx="5005">
                  <c:v>49.70852017</c:v>
                </c:pt>
                <c:pt idx="5006">
                  <c:v>49.718452169999999</c:v>
                </c:pt>
                <c:pt idx="5007">
                  <c:v>49.728384169999998</c:v>
                </c:pt>
                <c:pt idx="5008">
                  <c:v>49.738316169999997</c:v>
                </c:pt>
                <c:pt idx="5009">
                  <c:v>49.748248169999997</c:v>
                </c:pt>
                <c:pt idx="5010">
                  <c:v>49.758180170000003</c:v>
                </c:pt>
                <c:pt idx="5011">
                  <c:v>49.768112170000002</c:v>
                </c:pt>
                <c:pt idx="5012">
                  <c:v>49.778044170000001</c:v>
                </c:pt>
                <c:pt idx="5013">
                  <c:v>49.787975170000003</c:v>
                </c:pt>
                <c:pt idx="5014">
                  <c:v>49.797908169999999</c:v>
                </c:pt>
                <c:pt idx="5015">
                  <c:v>49.807839170000001</c:v>
                </c:pt>
                <c:pt idx="5016">
                  <c:v>49.81777117</c:v>
                </c:pt>
                <c:pt idx="5017">
                  <c:v>49.827703169999999</c:v>
                </c:pt>
                <c:pt idx="5018">
                  <c:v>49.837635169999999</c:v>
                </c:pt>
                <c:pt idx="5019">
                  <c:v>49.847567169999998</c:v>
                </c:pt>
                <c:pt idx="5020">
                  <c:v>49.857499169999997</c:v>
                </c:pt>
                <c:pt idx="5021">
                  <c:v>49.867431170000003</c:v>
                </c:pt>
                <c:pt idx="5022">
                  <c:v>49.877363170000002</c:v>
                </c:pt>
                <c:pt idx="5023">
                  <c:v>49.887295170000002</c:v>
                </c:pt>
                <c:pt idx="5024">
                  <c:v>49.897227170000001</c:v>
                </c:pt>
                <c:pt idx="5025">
                  <c:v>49.90715917</c:v>
                </c:pt>
                <c:pt idx="5026">
                  <c:v>49.917091169999999</c:v>
                </c:pt>
                <c:pt idx="5027">
                  <c:v>49.927023169999998</c:v>
                </c:pt>
                <c:pt idx="5028">
                  <c:v>49.936955169999997</c:v>
                </c:pt>
                <c:pt idx="5029">
                  <c:v>49.946887169999997</c:v>
                </c:pt>
                <c:pt idx="5030">
                  <c:v>49.956819170000003</c:v>
                </c:pt>
                <c:pt idx="5031">
                  <c:v>49.966751170000002</c:v>
                </c:pt>
                <c:pt idx="5032">
                  <c:v>49.976683170000001</c:v>
                </c:pt>
                <c:pt idx="5033">
                  <c:v>49.98661517</c:v>
                </c:pt>
                <c:pt idx="5034">
                  <c:v>49.996547169999999</c:v>
                </c:pt>
                <c:pt idx="5035">
                  <c:v>50.006479169999999</c:v>
                </c:pt>
                <c:pt idx="5036">
                  <c:v>50.016411169999998</c:v>
                </c:pt>
                <c:pt idx="5037">
                  <c:v>50.026343169999997</c:v>
                </c:pt>
                <c:pt idx="5038">
                  <c:v>50.036275170000003</c:v>
                </c:pt>
                <c:pt idx="5039">
                  <c:v>50.046207170000002</c:v>
                </c:pt>
                <c:pt idx="5040">
                  <c:v>50.056139170000002</c:v>
                </c:pt>
                <c:pt idx="5041">
                  <c:v>50.066071170000001</c:v>
                </c:pt>
                <c:pt idx="5042">
                  <c:v>50.07600317</c:v>
                </c:pt>
                <c:pt idx="5043">
                  <c:v>50.085935169999999</c:v>
                </c:pt>
                <c:pt idx="5044">
                  <c:v>50.095867169999998</c:v>
                </c:pt>
                <c:pt idx="5045">
                  <c:v>50.105799169999997</c:v>
                </c:pt>
                <c:pt idx="5046">
                  <c:v>50.115731169999997</c:v>
                </c:pt>
                <c:pt idx="5047">
                  <c:v>50.125663170000003</c:v>
                </c:pt>
                <c:pt idx="5048">
                  <c:v>50.135595170000002</c:v>
                </c:pt>
                <c:pt idx="5049">
                  <c:v>50.145527170000001</c:v>
                </c:pt>
                <c:pt idx="5050">
                  <c:v>50.15545917</c:v>
                </c:pt>
                <c:pt idx="5051">
                  <c:v>50.165391169999999</c:v>
                </c:pt>
                <c:pt idx="5052">
                  <c:v>50.175323169999999</c:v>
                </c:pt>
                <c:pt idx="5053">
                  <c:v>50.185255169999998</c:v>
                </c:pt>
                <c:pt idx="5054">
                  <c:v>50.195187169999997</c:v>
                </c:pt>
                <c:pt idx="5055">
                  <c:v>50.205118169999999</c:v>
                </c:pt>
                <c:pt idx="5056">
                  <c:v>50.215050169999998</c:v>
                </c:pt>
                <c:pt idx="5057">
                  <c:v>50.224982169999997</c:v>
                </c:pt>
                <c:pt idx="5058">
                  <c:v>50.234914170000003</c:v>
                </c:pt>
                <c:pt idx="5059">
                  <c:v>50.244846170000002</c:v>
                </c:pt>
                <c:pt idx="5060">
                  <c:v>50.254778170000002</c:v>
                </c:pt>
                <c:pt idx="5061">
                  <c:v>50.264710170000001</c:v>
                </c:pt>
                <c:pt idx="5062">
                  <c:v>50.27464217</c:v>
                </c:pt>
                <c:pt idx="5063">
                  <c:v>50.284574169999999</c:v>
                </c:pt>
                <c:pt idx="5064">
                  <c:v>50.294506169999998</c:v>
                </c:pt>
                <c:pt idx="5065">
                  <c:v>50.304438169999997</c:v>
                </c:pt>
                <c:pt idx="5066">
                  <c:v>50.314370169999997</c:v>
                </c:pt>
                <c:pt idx="5067">
                  <c:v>50.324302170000003</c:v>
                </c:pt>
                <c:pt idx="5068">
                  <c:v>50.334234170000002</c:v>
                </c:pt>
                <c:pt idx="5069">
                  <c:v>50.344166170000001</c:v>
                </c:pt>
                <c:pt idx="5070">
                  <c:v>50.35409817</c:v>
                </c:pt>
                <c:pt idx="5071">
                  <c:v>50.364030169999999</c:v>
                </c:pt>
                <c:pt idx="5072">
                  <c:v>50.373962169999999</c:v>
                </c:pt>
                <c:pt idx="5073">
                  <c:v>50.383894169999998</c:v>
                </c:pt>
                <c:pt idx="5074">
                  <c:v>50.393826169999997</c:v>
                </c:pt>
                <c:pt idx="5075">
                  <c:v>50.403758170000003</c:v>
                </c:pt>
                <c:pt idx="5076">
                  <c:v>50.413690170000002</c:v>
                </c:pt>
                <c:pt idx="5077">
                  <c:v>50.423622170000002</c:v>
                </c:pt>
                <c:pt idx="5078">
                  <c:v>50.433554170000001</c:v>
                </c:pt>
                <c:pt idx="5079">
                  <c:v>50.44348617</c:v>
                </c:pt>
                <c:pt idx="5080">
                  <c:v>50.453418169999999</c:v>
                </c:pt>
                <c:pt idx="5081">
                  <c:v>50.463350169999998</c:v>
                </c:pt>
                <c:pt idx="5082">
                  <c:v>50.473282169999997</c:v>
                </c:pt>
                <c:pt idx="5083">
                  <c:v>50.483214169999997</c:v>
                </c:pt>
                <c:pt idx="5084">
                  <c:v>50.493146170000003</c:v>
                </c:pt>
                <c:pt idx="5085">
                  <c:v>50.503078170000002</c:v>
                </c:pt>
                <c:pt idx="5086">
                  <c:v>50.513008919999997</c:v>
                </c:pt>
                <c:pt idx="5087">
                  <c:v>50.522940920000003</c:v>
                </c:pt>
                <c:pt idx="5088">
                  <c:v>50.532872920000003</c:v>
                </c:pt>
                <c:pt idx="5089">
                  <c:v>50.542804920000002</c:v>
                </c:pt>
                <c:pt idx="5090">
                  <c:v>50.552736920000001</c:v>
                </c:pt>
                <c:pt idx="5091">
                  <c:v>50.56266892</c:v>
                </c:pt>
                <c:pt idx="5092">
                  <c:v>50.572600919999999</c:v>
                </c:pt>
                <c:pt idx="5093">
                  <c:v>50.582532919999998</c:v>
                </c:pt>
                <c:pt idx="5094">
                  <c:v>50.592464919999998</c:v>
                </c:pt>
                <c:pt idx="5095">
                  <c:v>50.602396919999997</c:v>
                </c:pt>
                <c:pt idx="5096">
                  <c:v>50.612328920000003</c:v>
                </c:pt>
                <c:pt idx="5097">
                  <c:v>50.622260920000002</c:v>
                </c:pt>
                <c:pt idx="5098">
                  <c:v>50.632192920000001</c:v>
                </c:pt>
                <c:pt idx="5099">
                  <c:v>50.642123920000003</c:v>
                </c:pt>
                <c:pt idx="5100">
                  <c:v>50.652055920000002</c:v>
                </c:pt>
                <c:pt idx="5101">
                  <c:v>50.661987920000001</c:v>
                </c:pt>
                <c:pt idx="5102">
                  <c:v>50.671919920000001</c:v>
                </c:pt>
                <c:pt idx="5103">
                  <c:v>50.68185192</c:v>
                </c:pt>
                <c:pt idx="5104">
                  <c:v>50.691783919999999</c:v>
                </c:pt>
                <c:pt idx="5105">
                  <c:v>50.701715919999998</c:v>
                </c:pt>
                <c:pt idx="5106">
                  <c:v>50.711647919999997</c:v>
                </c:pt>
                <c:pt idx="5107">
                  <c:v>50.721579920000003</c:v>
                </c:pt>
                <c:pt idx="5108">
                  <c:v>50.731511920000003</c:v>
                </c:pt>
                <c:pt idx="5109">
                  <c:v>50.741443920000002</c:v>
                </c:pt>
                <c:pt idx="5110">
                  <c:v>50.751375920000001</c:v>
                </c:pt>
                <c:pt idx="5111">
                  <c:v>50.76130792</c:v>
                </c:pt>
                <c:pt idx="5112">
                  <c:v>50.771239919999999</c:v>
                </c:pt>
                <c:pt idx="5113">
                  <c:v>50.781171919999998</c:v>
                </c:pt>
                <c:pt idx="5114">
                  <c:v>50.791103919999998</c:v>
                </c:pt>
                <c:pt idx="5115">
                  <c:v>50.801035919999997</c:v>
                </c:pt>
                <c:pt idx="5116">
                  <c:v>50.810967920000003</c:v>
                </c:pt>
                <c:pt idx="5117">
                  <c:v>50.820899920000002</c:v>
                </c:pt>
                <c:pt idx="5118">
                  <c:v>50.830831920000001</c:v>
                </c:pt>
                <c:pt idx="5119">
                  <c:v>50.840763920000001</c:v>
                </c:pt>
                <c:pt idx="5120">
                  <c:v>50.85069592</c:v>
                </c:pt>
                <c:pt idx="5121">
                  <c:v>50.860627919999999</c:v>
                </c:pt>
                <c:pt idx="5122">
                  <c:v>50.870559919999998</c:v>
                </c:pt>
                <c:pt idx="5123">
                  <c:v>50.880491919999997</c:v>
                </c:pt>
                <c:pt idx="5124">
                  <c:v>50.890423920000003</c:v>
                </c:pt>
                <c:pt idx="5125">
                  <c:v>50.900355920000003</c:v>
                </c:pt>
                <c:pt idx="5126">
                  <c:v>50.910287920000002</c:v>
                </c:pt>
                <c:pt idx="5127">
                  <c:v>50.920219920000001</c:v>
                </c:pt>
                <c:pt idx="5128">
                  <c:v>50.93015192</c:v>
                </c:pt>
                <c:pt idx="5129">
                  <c:v>50.940083919999999</c:v>
                </c:pt>
                <c:pt idx="5130">
                  <c:v>50.950015919999998</c:v>
                </c:pt>
                <c:pt idx="5131">
                  <c:v>50.959947919999998</c:v>
                </c:pt>
                <c:pt idx="5132">
                  <c:v>50.969879919999997</c:v>
                </c:pt>
                <c:pt idx="5133">
                  <c:v>50.979811920000003</c:v>
                </c:pt>
                <c:pt idx="5134">
                  <c:v>50.989743920000002</c:v>
                </c:pt>
                <c:pt idx="5135">
                  <c:v>50.999675920000001</c:v>
                </c:pt>
                <c:pt idx="5136">
                  <c:v>51.009607920000001</c:v>
                </c:pt>
                <c:pt idx="5137">
                  <c:v>51.01953992</c:v>
                </c:pt>
                <c:pt idx="5138">
                  <c:v>51.029471919999999</c:v>
                </c:pt>
                <c:pt idx="5139">
                  <c:v>51.039403919999998</c:v>
                </c:pt>
                <c:pt idx="5140">
                  <c:v>51.049335919999997</c:v>
                </c:pt>
                <c:pt idx="5141">
                  <c:v>51.059267920000003</c:v>
                </c:pt>
                <c:pt idx="5142">
                  <c:v>51.069199920000003</c:v>
                </c:pt>
                <c:pt idx="5143">
                  <c:v>51.079131920000002</c:v>
                </c:pt>
                <c:pt idx="5144">
                  <c:v>51.089063920000001</c:v>
                </c:pt>
                <c:pt idx="5145">
                  <c:v>51.09899592</c:v>
                </c:pt>
                <c:pt idx="5146">
                  <c:v>51.108927919999999</c:v>
                </c:pt>
                <c:pt idx="5147">
                  <c:v>51.118859919999998</c:v>
                </c:pt>
                <c:pt idx="5148">
                  <c:v>51.128791919999998</c:v>
                </c:pt>
                <c:pt idx="5149">
                  <c:v>51.138723919999997</c:v>
                </c:pt>
                <c:pt idx="5150">
                  <c:v>51.148655920000003</c:v>
                </c:pt>
                <c:pt idx="5151">
                  <c:v>51.158587920000002</c:v>
                </c:pt>
                <c:pt idx="5152">
                  <c:v>51.168519920000001</c:v>
                </c:pt>
                <c:pt idx="5153">
                  <c:v>51.178451920000001</c:v>
                </c:pt>
                <c:pt idx="5154">
                  <c:v>51.18838392</c:v>
                </c:pt>
                <c:pt idx="5155">
                  <c:v>51.198314920000001</c:v>
                </c:pt>
                <c:pt idx="5156">
                  <c:v>51.208246920000001</c:v>
                </c:pt>
                <c:pt idx="5157">
                  <c:v>51.218179919999997</c:v>
                </c:pt>
                <c:pt idx="5158">
                  <c:v>51.228110919999999</c:v>
                </c:pt>
                <c:pt idx="5159">
                  <c:v>51.238042919999998</c:v>
                </c:pt>
                <c:pt idx="5160">
                  <c:v>51.247974919999997</c:v>
                </c:pt>
                <c:pt idx="5161">
                  <c:v>51.257906920000003</c:v>
                </c:pt>
                <c:pt idx="5162">
                  <c:v>51.267838920000003</c:v>
                </c:pt>
                <c:pt idx="5163">
                  <c:v>51.277770920000002</c:v>
                </c:pt>
                <c:pt idx="5164">
                  <c:v>51.287702920000001</c:v>
                </c:pt>
                <c:pt idx="5165">
                  <c:v>51.29763492</c:v>
                </c:pt>
                <c:pt idx="5166">
                  <c:v>51.307566919999999</c:v>
                </c:pt>
                <c:pt idx="5167">
                  <c:v>51.317498919999998</c:v>
                </c:pt>
                <c:pt idx="5168">
                  <c:v>51.327430919999998</c:v>
                </c:pt>
                <c:pt idx="5169">
                  <c:v>51.337362919999997</c:v>
                </c:pt>
                <c:pt idx="5170">
                  <c:v>51.347294920000003</c:v>
                </c:pt>
                <c:pt idx="5171">
                  <c:v>51.357226920000002</c:v>
                </c:pt>
                <c:pt idx="5172">
                  <c:v>51.367158920000001</c:v>
                </c:pt>
                <c:pt idx="5173">
                  <c:v>51.377090920000001</c:v>
                </c:pt>
                <c:pt idx="5174">
                  <c:v>51.38702292</c:v>
                </c:pt>
                <c:pt idx="5175">
                  <c:v>51.396954919999999</c:v>
                </c:pt>
                <c:pt idx="5176">
                  <c:v>51.406886919999998</c:v>
                </c:pt>
                <c:pt idx="5177">
                  <c:v>51.416818919999997</c:v>
                </c:pt>
                <c:pt idx="5178">
                  <c:v>51.426750920000003</c:v>
                </c:pt>
                <c:pt idx="5179">
                  <c:v>51.436682920000003</c:v>
                </c:pt>
                <c:pt idx="5180">
                  <c:v>51.446614920000002</c:v>
                </c:pt>
                <c:pt idx="5181">
                  <c:v>51.456546920000001</c:v>
                </c:pt>
                <c:pt idx="5182">
                  <c:v>51.46647892</c:v>
                </c:pt>
                <c:pt idx="5183">
                  <c:v>51.476410919999999</c:v>
                </c:pt>
                <c:pt idx="5184">
                  <c:v>51.486342919999998</c:v>
                </c:pt>
                <c:pt idx="5185">
                  <c:v>51.496274919999998</c:v>
                </c:pt>
                <c:pt idx="5186">
                  <c:v>51.506206919999997</c:v>
                </c:pt>
                <c:pt idx="5187">
                  <c:v>51.516139170000002</c:v>
                </c:pt>
                <c:pt idx="5188">
                  <c:v>51.526071170000002</c:v>
                </c:pt>
                <c:pt idx="5189">
                  <c:v>51.536003170000001</c:v>
                </c:pt>
                <c:pt idx="5190">
                  <c:v>51.54593517</c:v>
                </c:pt>
                <c:pt idx="5191">
                  <c:v>51.555867169999999</c:v>
                </c:pt>
                <c:pt idx="5192">
                  <c:v>51.565799169999998</c:v>
                </c:pt>
                <c:pt idx="5193">
                  <c:v>51.575731169999997</c:v>
                </c:pt>
                <c:pt idx="5194">
                  <c:v>51.585663169999997</c:v>
                </c:pt>
                <c:pt idx="5195">
                  <c:v>51.595595170000003</c:v>
                </c:pt>
                <c:pt idx="5196">
                  <c:v>51.605527170000002</c:v>
                </c:pt>
                <c:pt idx="5197">
                  <c:v>51.615459170000001</c:v>
                </c:pt>
                <c:pt idx="5198">
                  <c:v>51.62539117</c:v>
                </c:pt>
                <c:pt idx="5199">
                  <c:v>51.635323169999999</c:v>
                </c:pt>
                <c:pt idx="5200">
                  <c:v>51.645255169999999</c:v>
                </c:pt>
                <c:pt idx="5201">
                  <c:v>51.655187169999998</c:v>
                </c:pt>
                <c:pt idx="5202">
                  <c:v>51.665119169999997</c:v>
                </c:pt>
                <c:pt idx="5203">
                  <c:v>51.675051170000003</c:v>
                </c:pt>
                <c:pt idx="5204">
                  <c:v>51.684983170000002</c:v>
                </c:pt>
                <c:pt idx="5205">
                  <c:v>51.694915170000002</c:v>
                </c:pt>
                <c:pt idx="5206">
                  <c:v>51.704847170000001</c:v>
                </c:pt>
                <c:pt idx="5207">
                  <c:v>51.71477917</c:v>
                </c:pt>
                <c:pt idx="5208">
                  <c:v>51.724711169999999</c:v>
                </c:pt>
                <c:pt idx="5209">
                  <c:v>51.734643169999998</c:v>
                </c:pt>
                <c:pt idx="5210">
                  <c:v>51.744575169999997</c:v>
                </c:pt>
                <c:pt idx="5211">
                  <c:v>51.754507169999997</c:v>
                </c:pt>
                <c:pt idx="5212">
                  <c:v>51.764439170000003</c:v>
                </c:pt>
                <c:pt idx="5213">
                  <c:v>51.774371170000002</c:v>
                </c:pt>
                <c:pt idx="5214">
                  <c:v>51.784303170000001</c:v>
                </c:pt>
                <c:pt idx="5215">
                  <c:v>51.79423517</c:v>
                </c:pt>
                <c:pt idx="5216">
                  <c:v>51.804167169999999</c:v>
                </c:pt>
                <c:pt idx="5217">
                  <c:v>51.814099169999999</c:v>
                </c:pt>
                <c:pt idx="5218">
                  <c:v>51.824031169999998</c:v>
                </c:pt>
                <c:pt idx="5219">
                  <c:v>51.833963169999997</c:v>
                </c:pt>
                <c:pt idx="5220">
                  <c:v>51.843895170000003</c:v>
                </c:pt>
                <c:pt idx="5221">
                  <c:v>51.853827170000002</c:v>
                </c:pt>
                <c:pt idx="5222">
                  <c:v>51.863759170000002</c:v>
                </c:pt>
                <c:pt idx="5223">
                  <c:v>51.873691170000001</c:v>
                </c:pt>
                <c:pt idx="5224">
                  <c:v>51.88362317</c:v>
                </c:pt>
                <c:pt idx="5225">
                  <c:v>51.893555169999999</c:v>
                </c:pt>
                <c:pt idx="5226">
                  <c:v>51.903487169999998</c:v>
                </c:pt>
                <c:pt idx="5227">
                  <c:v>51.913419169999997</c:v>
                </c:pt>
                <c:pt idx="5228">
                  <c:v>51.923351169999997</c:v>
                </c:pt>
                <c:pt idx="5229">
                  <c:v>51.933283170000003</c:v>
                </c:pt>
                <c:pt idx="5230">
                  <c:v>51.943215170000002</c:v>
                </c:pt>
                <c:pt idx="5231">
                  <c:v>51.953147170000001</c:v>
                </c:pt>
                <c:pt idx="5232">
                  <c:v>51.96307917</c:v>
                </c:pt>
                <c:pt idx="5233">
                  <c:v>51.973011169999999</c:v>
                </c:pt>
                <c:pt idx="5234">
                  <c:v>51.982943169999999</c:v>
                </c:pt>
                <c:pt idx="5235">
                  <c:v>51.992875169999998</c:v>
                </c:pt>
                <c:pt idx="5236">
                  <c:v>52.002807169999997</c:v>
                </c:pt>
                <c:pt idx="5237">
                  <c:v>52.012739170000003</c:v>
                </c:pt>
                <c:pt idx="5238">
                  <c:v>52.022671170000002</c:v>
                </c:pt>
                <c:pt idx="5239">
                  <c:v>52.032603170000002</c:v>
                </c:pt>
                <c:pt idx="5240">
                  <c:v>52.042535170000001</c:v>
                </c:pt>
                <c:pt idx="5241">
                  <c:v>52.05246717</c:v>
                </c:pt>
                <c:pt idx="5242">
                  <c:v>52.062399169999999</c:v>
                </c:pt>
                <c:pt idx="5243">
                  <c:v>52.072331169999998</c:v>
                </c:pt>
                <c:pt idx="5244">
                  <c:v>52.082263169999997</c:v>
                </c:pt>
                <c:pt idx="5245">
                  <c:v>52.092195169999997</c:v>
                </c:pt>
                <c:pt idx="5246">
                  <c:v>52.102127170000003</c:v>
                </c:pt>
                <c:pt idx="5247">
                  <c:v>52.112059170000002</c:v>
                </c:pt>
                <c:pt idx="5248">
                  <c:v>52.121991170000001</c:v>
                </c:pt>
                <c:pt idx="5249">
                  <c:v>52.13192317</c:v>
                </c:pt>
                <c:pt idx="5250">
                  <c:v>52.141855169999999</c:v>
                </c:pt>
                <c:pt idx="5251">
                  <c:v>52.151787169999999</c:v>
                </c:pt>
                <c:pt idx="5252">
                  <c:v>52.161719169999998</c:v>
                </c:pt>
                <c:pt idx="5253">
                  <c:v>52.171651169999997</c:v>
                </c:pt>
                <c:pt idx="5254">
                  <c:v>52.181583170000003</c:v>
                </c:pt>
                <c:pt idx="5255">
                  <c:v>52.191515170000002</c:v>
                </c:pt>
                <c:pt idx="5256">
                  <c:v>52.201447170000002</c:v>
                </c:pt>
                <c:pt idx="5257">
                  <c:v>52.211379170000001</c:v>
                </c:pt>
                <c:pt idx="5258">
                  <c:v>52.22131117</c:v>
                </c:pt>
                <c:pt idx="5259">
                  <c:v>52.231243169999999</c:v>
                </c:pt>
                <c:pt idx="5260">
                  <c:v>52.241175169999998</c:v>
                </c:pt>
                <c:pt idx="5261">
                  <c:v>52.251107169999997</c:v>
                </c:pt>
                <c:pt idx="5262">
                  <c:v>52.261039169999997</c:v>
                </c:pt>
                <c:pt idx="5263">
                  <c:v>52.270971170000003</c:v>
                </c:pt>
                <c:pt idx="5264">
                  <c:v>52.280903170000002</c:v>
                </c:pt>
                <c:pt idx="5265">
                  <c:v>52.290835170000001</c:v>
                </c:pt>
                <c:pt idx="5266">
                  <c:v>52.30076717</c:v>
                </c:pt>
                <c:pt idx="5267">
                  <c:v>52.310699169999999</c:v>
                </c:pt>
                <c:pt idx="5268">
                  <c:v>52.320631169999999</c:v>
                </c:pt>
                <c:pt idx="5269">
                  <c:v>52.330563169999998</c:v>
                </c:pt>
                <c:pt idx="5270">
                  <c:v>52.340495169999997</c:v>
                </c:pt>
                <c:pt idx="5271">
                  <c:v>52.350427170000003</c:v>
                </c:pt>
                <c:pt idx="5272">
                  <c:v>52.360359170000002</c:v>
                </c:pt>
                <c:pt idx="5273">
                  <c:v>52.370291170000002</c:v>
                </c:pt>
                <c:pt idx="5274">
                  <c:v>52.380223170000001</c:v>
                </c:pt>
                <c:pt idx="5275">
                  <c:v>52.39015517</c:v>
                </c:pt>
                <c:pt idx="5276">
                  <c:v>52.400087169999999</c:v>
                </c:pt>
                <c:pt idx="5277">
                  <c:v>52.410019169999998</c:v>
                </c:pt>
                <c:pt idx="5278">
                  <c:v>52.419951169999997</c:v>
                </c:pt>
                <c:pt idx="5279">
                  <c:v>52.429883169999997</c:v>
                </c:pt>
                <c:pt idx="5280">
                  <c:v>52.439815170000003</c:v>
                </c:pt>
                <c:pt idx="5281">
                  <c:v>52.449747170000002</c:v>
                </c:pt>
                <c:pt idx="5282">
                  <c:v>52.459679170000001</c:v>
                </c:pt>
                <c:pt idx="5283">
                  <c:v>52.46961117</c:v>
                </c:pt>
                <c:pt idx="5284">
                  <c:v>52.479543169999999</c:v>
                </c:pt>
                <c:pt idx="5285">
                  <c:v>52.489475169999999</c:v>
                </c:pt>
                <c:pt idx="5286">
                  <c:v>52.499407169999998</c:v>
                </c:pt>
                <c:pt idx="5287">
                  <c:v>52.509340039999998</c:v>
                </c:pt>
                <c:pt idx="5288">
                  <c:v>52.519272039999997</c:v>
                </c:pt>
                <c:pt idx="5289">
                  <c:v>52.529204040000003</c:v>
                </c:pt>
                <c:pt idx="5290">
                  <c:v>52.539136040000002</c:v>
                </c:pt>
                <c:pt idx="5291">
                  <c:v>52.549068040000002</c:v>
                </c:pt>
                <c:pt idx="5292">
                  <c:v>52.559000040000001</c:v>
                </c:pt>
                <c:pt idx="5293">
                  <c:v>52.56893204</c:v>
                </c:pt>
                <c:pt idx="5294">
                  <c:v>52.578864039999999</c:v>
                </c:pt>
                <c:pt idx="5295">
                  <c:v>52.588796039999998</c:v>
                </c:pt>
                <c:pt idx="5296">
                  <c:v>52.598728039999997</c:v>
                </c:pt>
                <c:pt idx="5297">
                  <c:v>52.608660039999997</c:v>
                </c:pt>
                <c:pt idx="5298">
                  <c:v>52.618592040000003</c:v>
                </c:pt>
                <c:pt idx="5299">
                  <c:v>52.628524040000002</c:v>
                </c:pt>
                <c:pt idx="5300">
                  <c:v>52.638456040000001</c:v>
                </c:pt>
                <c:pt idx="5301">
                  <c:v>52.64838804</c:v>
                </c:pt>
                <c:pt idx="5302">
                  <c:v>52.65832004</c:v>
                </c:pt>
                <c:pt idx="5303">
                  <c:v>52.668252039999999</c:v>
                </c:pt>
                <c:pt idx="5304">
                  <c:v>52.678184039999998</c:v>
                </c:pt>
                <c:pt idx="5305">
                  <c:v>52.688116039999997</c:v>
                </c:pt>
                <c:pt idx="5306">
                  <c:v>52.698048040000003</c:v>
                </c:pt>
                <c:pt idx="5307">
                  <c:v>52.707980040000002</c:v>
                </c:pt>
                <c:pt idx="5308">
                  <c:v>52.717912040000002</c:v>
                </c:pt>
                <c:pt idx="5309">
                  <c:v>52.727844040000001</c:v>
                </c:pt>
                <c:pt idx="5310">
                  <c:v>52.73777604</c:v>
                </c:pt>
                <c:pt idx="5311">
                  <c:v>52.747708039999999</c:v>
                </c:pt>
                <c:pt idx="5312">
                  <c:v>52.757640039999998</c:v>
                </c:pt>
                <c:pt idx="5313">
                  <c:v>52.767572039999997</c:v>
                </c:pt>
                <c:pt idx="5314">
                  <c:v>52.777504039999997</c:v>
                </c:pt>
                <c:pt idx="5315">
                  <c:v>52.787436040000003</c:v>
                </c:pt>
                <c:pt idx="5316">
                  <c:v>52.797368040000002</c:v>
                </c:pt>
                <c:pt idx="5317">
                  <c:v>52.807300040000001</c:v>
                </c:pt>
                <c:pt idx="5318">
                  <c:v>52.81723204</c:v>
                </c:pt>
                <c:pt idx="5319">
                  <c:v>52.82716404</c:v>
                </c:pt>
                <c:pt idx="5320">
                  <c:v>52.837096039999999</c:v>
                </c:pt>
                <c:pt idx="5321">
                  <c:v>52.847028039999998</c:v>
                </c:pt>
                <c:pt idx="5322">
                  <c:v>52.856960039999997</c:v>
                </c:pt>
                <c:pt idx="5323">
                  <c:v>52.866892040000003</c:v>
                </c:pt>
                <c:pt idx="5324">
                  <c:v>52.876824040000002</c:v>
                </c:pt>
                <c:pt idx="5325">
                  <c:v>52.886756040000002</c:v>
                </c:pt>
                <c:pt idx="5326">
                  <c:v>52.896688040000001</c:v>
                </c:pt>
                <c:pt idx="5327">
                  <c:v>52.90662004</c:v>
                </c:pt>
                <c:pt idx="5328">
                  <c:v>52.916552039999999</c:v>
                </c:pt>
                <c:pt idx="5329">
                  <c:v>52.926484039999998</c:v>
                </c:pt>
                <c:pt idx="5330">
                  <c:v>52.936416039999997</c:v>
                </c:pt>
                <c:pt idx="5331">
                  <c:v>52.946348039999997</c:v>
                </c:pt>
                <c:pt idx="5332">
                  <c:v>52.956280040000003</c:v>
                </c:pt>
                <c:pt idx="5333">
                  <c:v>52.966212040000002</c:v>
                </c:pt>
                <c:pt idx="5334">
                  <c:v>52.976144040000001</c:v>
                </c:pt>
                <c:pt idx="5335">
                  <c:v>52.98607604</c:v>
                </c:pt>
                <c:pt idx="5336">
                  <c:v>52.99600804</c:v>
                </c:pt>
                <c:pt idx="5337">
                  <c:v>53.005940039999999</c:v>
                </c:pt>
                <c:pt idx="5338">
                  <c:v>53.015872039999998</c:v>
                </c:pt>
                <c:pt idx="5339">
                  <c:v>53.025804039999997</c:v>
                </c:pt>
                <c:pt idx="5340">
                  <c:v>53.035736040000003</c:v>
                </c:pt>
                <c:pt idx="5341">
                  <c:v>53.045668040000002</c:v>
                </c:pt>
                <c:pt idx="5342">
                  <c:v>53.055600040000002</c:v>
                </c:pt>
                <c:pt idx="5343">
                  <c:v>53.065532040000001</c:v>
                </c:pt>
                <c:pt idx="5344">
                  <c:v>53.07546404</c:v>
                </c:pt>
                <c:pt idx="5345">
                  <c:v>53.085396039999999</c:v>
                </c:pt>
                <c:pt idx="5346">
                  <c:v>53.095328039999998</c:v>
                </c:pt>
                <c:pt idx="5347">
                  <c:v>53.105260039999997</c:v>
                </c:pt>
                <c:pt idx="5348">
                  <c:v>53.115192039999997</c:v>
                </c:pt>
                <c:pt idx="5349">
                  <c:v>53.125124040000003</c:v>
                </c:pt>
                <c:pt idx="5350">
                  <c:v>53.135056040000002</c:v>
                </c:pt>
                <c:pt idx="5351">
                  <c:v>53.144988040000001</c:v>
                </c:pt>
                <c:pt idx="5352">
                  <c:v>53.15492004</c:v>
                </c:pt>
                <c:pt idx="5353">
                  <c:v>53.16485204</c:v>
                </c:pt>
                <c:pt idx="5354">
                  <c:v>53.174784039999999</c:v>
                </c:pt>
                <c:pt idx="5355">
                  <c:v>53.184716039999998</c:v>
                </c:pt>
                <c:pt idx="5356">
                  <c:v>53.194648039999997</c:v>
                </c:pt>
                <c:pt idx="5357">
                  <c:v>53.204580040000003</c:v>
                </c:pt>
                <c:pt idx="5358">
                  <c:v>53.214512040000002</c:v>
                </c:pt>
                <c:pt idx="5359">
                  <c:v>53.224444040000002</c:v>
                </c:pt>
                <c:pt idx="5360">
                  <c:v>53.234376040000001</c:v>
                </c:pt>
                <c:pt idx="5361">
                  <c:v>53.24430804</c:v>
                </c:pt>
                <c:pt idx="5362">
                  <c:v>53.254240039999999</c:v>
                </c:pt>
                <c:pt idx="5363">
                  <c:v>53.264172039999998</c:v>
                </c:pt>
                <c:pt idx="5364">
                  <c:v>53.274104039999997</c:v>
                </c:pt>
                <c:pt idx="5365">
                  <c:v>53.284036039999997</c:v>
                </c:pt>
                <c:pt idx="5366">
                  <c:v>53.293968040000003</c:v>
                </c:pt>
                <c:pt idx="5367">
                  <c:v>53.303900040000002</c:v>
                </c:pt>
                <c:pt idx="5368">
                  <c:v>53.313832040000001</c:v>
                </c:pt>
                <c:pt idx="5369">
                  <c:v>53.32376404</c:v>
                </c:pt>
                <c:pt idx="5370">
                  <c:v>53.33369604</c:v>
                </c:pt>
                <c:pt idx="5371">
                  <c:v>53.343628039999999</c:v>
                </c:pt>
                <c:pt idx="5372">
                  <c:v>53.353560039999998</c:v>
                </c:pt>
                <c:pt idx="5373">
                  <c:v>53.363492039999997</c:v>
                </c:pt>
                <c:pt idx="5374">
                  <c:v>53.373424040000003</c:v>
                </c:pt>
                <c:pt idx="5375">
                  <c:v>53.383356040000002</c:v>
                </c:pt>
                <c:pt idx="5376">
                  <c:v>53.393288040000002</c:v>
                </c:pt>
                <c:pt idx="5377">
                  <c:v>53.403220040000001</c:v>
                </c:pt>
                <c:pt idx="5378">
                  <c:v>53.41315204</c:v>
                </c:pt>
                <c:pt idx="5379">
                  <c:v>53.423084039999999</c:v>
                </c:pt>
                <c:pt idx="5380">
                  <c:v>53.433016039999998</c:v>
                </c:pt>
                <c:pt idx="5381">
                  <c:v>53.442948039999997</c:v>
                </c:pt>
                <c:pt idx="5382">
                  <c:v>53.452880039999997</c:v>
                </c:pt>
                <c:pt idx="5383">
                  <c:v>53.462812040000003</c:v>
                </c:pt>
                <c:pt idx="5384">
                  <c:v>53.472744040000002</c:v>
                </c:pt>
                <c:pt idx="5385">
                  <c:v>53.482676040000001</c:v>
                </c:pt>
                <c:pt idx="5386">
                  <c:v>53.49260804</c:v>
                </c:pt>
                <c:pt idx="5387">
                  <c:v>53.50254004</c:v>
                </c:pt>
                <c:pt idx="5388">
                  <c:v>53.51247154</c:v>
                </c:pt>
                <c:pt idx="5389">
                  <c:v>53.522403539999999</c:v>
                </c:pt>
                <c:pt idx="5390">
                  <c:v>53.532335539999998</c:v>
                </c:pt>
                <c:pt idx="5391">
                  <c:v>53.542267539999997</c:v>
                </c:pt>
                <c:pt idx="5392">
                  <c:v>53.552199539999997</c:v>
                </c:pt>
                <c:pt idx="5393">
                  <c:v>53.562131540000003</c:v>
                </c:pt>
                <c:pt idx="5394">
                  <c:v>53.572063540000002</c:v>
                </c:pt>
                <c:pt idx="5395">
                  <c:v>53.581995540000001</c:v>
                </c:pt>
                <c:pt idx="5396">
                  <c:v>53.59192754</c:v>
                </c:pt>
                <c:pt idx="5397">
                  <c:v>53.60185954</c:v>
                </c:pt>
                <c:pt idx="5398">
                  <c:v>53.611791539999999</c:v>
                </c:pt>
                <c:pt idx="5399">
                  <c:v>53.621723539999998</c:v>
                </c:pt>
                <c:pt idx="5400">
                  <c:v>53.631655539999997</c:v>
                </c:pt>
                <c:pt idx="5401">
                  <c:v>53.641587540000003</c:v>
                </c:pt>
                <c:pt idx="5402">
                  <c:v>53.651519540000002</c:v>
                </c:pt>
                <c:pt idx="5403">
                  <c:v>53.661451540000002</c:v>
                </c:pt>
                <c:pt idx="5404">
                  <c:v>53.671383540000001</c:v>
                </c:pt>
                <c:pt idx="5405">
                  <c:v>53.68131554</c:v>
                </c:pt>
                <c:pt idx="5406">
                  <c:v>53.691247539999999</c:v>
                </c:pt>
                <c:pt idx="5407">
                  <c:v>53.701179539999998</c:v>
                </c:pt>
                <c:pt idx="5408">
                  <c:v>53.711111539999997</c:v>
                </c:pt>
                <c:pt idx="5409">
                  <c:v>53.721043539999997</c:v>
                </c:pt>
                <c:pt idx="5410">
                  <c:v>53.730975540000003</c:v>
                </c:pt>
                <c:pt idx="5411">
                  <c:v>53.740907540000002</c:v>
                </c:pt>
                <c:pt idx="5412">
                  <c:v>53.750839540000001</c:v>
                </c:pt>
                <c:pt idx="5413">
                  <c:v>53.760772539999998</c:v>
                </c:pt>
                <c:pt idx="5414">
                  <c:v>53.770704539999997</c:v>
                </c:pt>
                <c:pt idx="5415">
                  <c:v>53.780636540000003</c:v>
                </c:pt>
                <c:pt idx="5416">
                  <c:v>53.790568540000002</c:v>
                </c:pt>
                <c:pt idx="5417">
                  <c:v>53.800500540000002</c:v>
                </c:pt>
                <c:pt idx="5418">
                  <c:v>53.810432540000001</c:v>
                </c:pt>
                <c:pt idx="5419">
                  <c:v>53.82036454</c:v>
                </c:pt>
                <c:pt idx="5420">
                  <c:v>53.830296539999999</c:v>
                </c:pt>
                <c:pt idx="5421">
                  <c:v>53.840228539999998</c:v>
                </c:pt>
                <c:pt idx="5422">
                  <c:v>53.850160539999997</c:v>
                </c:pt>
                <c:pt idx="5423">
                  <c:v>53.860092539999997</c:v>
                </c:pt>
                <c:pt idx="5424">
                  <c:v>53.870024540000003</c:v>
                </c:pt>
                <c:pt idx="5425">
                  <c:v>53.879956540000002</c:v>
                </c:pt>
                <c:pt idx="5426">
                  <c:v>53.889888540000001</c:v>
                </c:pt>
                <c:pt idx="5427">
                  <c:v>53.89982054</c:v>
                </c:pt>
                <c:pt idx="5428">
                  <c:v>53.909752539999999</c:v>
                </c:pt>
                <c:pt idx="5429">
                  <c:v>53.919684539999999</c:v>
                </c:pt>
                <c:pt idx="5430">
                  <c:v>53.929616539999998</c:v>
                </c:pt>
                <c:pt idx="5431">
                  <c:v>53.939548539999997</c:v>
                </c:pt>
                <c:pt idx="5432">
                  <c:v>53.949480540000003</c:v>
                </c:pt>
                <c:pt idx="5433">
                  <c:v>53.959412540000002</c:v>
                </c:pt>
                <c:pt idx="5434">
                  <c:v>53.969344540000002</c:v>
                </c:pt>
                <c:pt idx="5435">
                  <c:v>53.979276540000001</c:v>
                </c:pt>
                <c:pt idx="5436">
                  <c:v>53.98920854</c:v>
                </c:pt>
                <c:pt idx="5437">
                  <c:v>53.999140539999999</c:v>
                </c:pt>
                <c:pt idx="5438">
                  <c:v>54.009072539999998</c:v>
                </c:pt>
                <c:pt idx="5439">
                  <c:v>54.019004539999997</c:v>
                </c:pt>
                <c:pt idx="5440">
                  <c:v>54.028936539999997</c:v>
                </c:pt>
                <c:pt idx="5441">
                  <c:v>54.038868540000003</c:v>
                </c:pt>
                <c:pt idx="5442">
                  <c:v>54.048800540000002</c:v>
                </c:pt>
                <c:pt idx="5443">
                  <c:v>54.058732540000001</c:v>
                </c:pt>
                <c:pt idx="5444">
                  <c:v>54.06866454</c:v>
                </c:pt>
                <c:pt idx="5445">
                  <c:v>54.078596539999999</c:v>
                </c:pt>
                <c:pt idx="5446">
                  <c:v>54.088528539999999</c:v>
                </c:pt>
                <c:pt idx="5447">
                  <c:v>54.098460539999998</c:v>
                </c:pt>
                <c:pt idx="5448">
                  <c:v>54.108392539999997</c:v>
                </c:pt>
                <c:pt idx="5449">
                  <c:v>54.118324540000003</c:v>
                </c:pt>
                <c:pt idx="5450">
                  <c:v>54.128256540000002</c:v>
                </c:pt>
                <c:pt idx="5451">
                  <c:v>54.138188540000002</c:v>
                </c:pt>
                <c:pt idx="5452">
                  <c:v>54.148120540000001</c:v>
                </c:pt>
                <c:pt idx="5453">
                  <c:v>54.15805254</c:v>
                </c:pt>
                <c:pt idx="5454">
                  <c:v>54.167984539999999</c:v>
                </c:pt>
                <c:pt idx="5455">
                  <c:v>54.177916539999998</c:v>
                </c:pt>
                <c:pt idx="5456">
                  <c:v>54.187848539999997</c:v>
                </c:pt>
                <c:pt idx="5457">
                  <c:v>54.197780539999997</c:v>
                </c:pt>
                <c:pt idx="5458">
                  <c:v>54.207712540000003</c:v>
                </c:pt>
                <c:pt idx="5459">
                  <c:v>54.217644540000002</c:v>
                </c:pt>
                <c:pt idx="5460">
                  <c:v>54.227576540000001</c:v>
                </c:pt>
                <c:pt idx="5461">
                  <c:v>54.23750854</c:v>
                </c:pt>
                <c:pt idx="5462">
                  <c:v>54.247440539999999</c:v>
                </c:pt>
                <c:pt idx="5463">
                  <c:v>54.257372539999999</c:v>
                </c:pt>
                <c:pt idx="5464">
                  <c:v>54.267304539999998</c:v>
                </c:pt>
                <c:pt idx="5465">
                  <c:v>54.277236539999997</c:v>
                </c:pt>
                <c:pt idx="5466">
                  <c:v>54.287168540000003</c:v>
                </c:pt>
                <c:pt idx="5467">
                  <c:v>54.297100540000002</c:v>
                </c:pt>
                <c:pt idx="5468">
                  <c:v>54.307032540000002</c:v>
                </c:pt>
                <c:pt idx="5469">
                  <c:v>54.316964540000001</c:v>
                </c:pt>
                <c:pt idx="5470">
                  <c:v>54.326897539999997</c:v>
                </c:pt>
                <c:pt idx="5471">
                  <c:v>54.336829539999997</c:v>
                </c:pt>
                <c:pt idx="5472">
                  <c:v>54.346761540000003</c:v>
                </c:pt>
                <c:pt idx="5473">
                  <c:v>54.356693540000002</c:v>
                </c:pt>
                <c:pt idx="5474">
                  <c:v>54.366625540000001</c:v>
                </c:pt>
                <c:pt idx="5475">
                  <c:v>54.37655754</c:v>
                </c:pt>
                <c:pt idx="5476">
                  <c:v>54.386489539999999</c:v>
                </c:pt>
                <c:pt idx="5477">
                  <c:v>54.396421539999999</c:v>
                </c:pt>
                <c:pt idx="5478">
                  <c:v>54.406353539999998</c:v>
                </c:pt>
                <c:pt idx="5479">
                  <c:v>54.416285539999997</c:v>
                </c:pt>
                <c:pt idx="5480">
                  <c:v>54.426217540000003</c:v>
                </c:pt>
                <c:pt idx="5481">
                  <c:v>54.436149540000002</c:v>
                </c:pt>
                <c:pt idx="5482">
                  <c:v>54.446081540000002</c:v>
                </c:pt>
                <c:pt idx="5483">
                  <c:v>54.456013540000001</c:v>
                </c:pt>
                <c:pt idx="5484">
                  <c:v>54.46594554</c:v>
                </c:pt>
                <c:pt idx="5485">
                  <c:v>54.475877539999999</c:v>
                </c:pt>
                <c:pt idx="5486">
                  <c:v>54.485809539999998</c:v>
                </c:pt>
                <c:pt idx="5487">
                  <c:v>54.495741539999997</c:v>
                </c:pt>
                <c:pt idx="5488">
                  <c:v>54.505673539999997</c:v>
                </c:pt>
                <c:pt idx="5489">
                  <c:v>54.515605749999999</c:v>
                </c:pt>
                <c:pt idx="5490">
                  <c:v>54.525537749999998</c:v>
                </c:pt>
                <c:pt idx="5491">
                  <c:v>54.535469749999997</c:v>
                </c:pt>
                <c:pt idx="5492">
                  <c:v>54.545401750000003</c:v>
                </c:pt>
                <c:pt idx="5493">
                  <c:v>54.555333750000003</c:v>
                </c:pt>
                <c:pt idx="5494">
                  <c:v>54.565265750000002</c:v>
                </c:pt>
                <c:pt idx="5495">
                  <c:v>54.575197750000001</c:v>
                </c:pt>
                <c:pt idx="5496">
                  <c:v>54.58512975</c:v>
                </c:pt>
                <c:pt idx="5497">
                  <c:v>54.595061749999999</c:v>
                </c:pt>
                <c:pt idx="5498">
                  <c:v>54.604993749999998</c:v>
                </c:pt>
                <c:pt idx="5499">
                  <c:v>54.614925749999998</c:v>
                </c:pt>
                <c:pt idx="5500">
                  <c:v>54.624857749999997</c:v>
                </c:pt>
                <c:pt idx="5501">
                  <c:v>54.634789750000003</c:v>
                </c:pt>
                <c:pt idx="5502">
                  <c:v>54.644721750000002</c:v>
                </c:pt>
                <c:pt idx="5503">
                  <c:v>54.654653750000001</c:v>
                </c:pt>
                <c:pt idx="5504">
                  <c:v>54.664585750000001</c:v>
                </c:pt>
                <c:pt idx="5505">
                  <c:v>54.67451775</c:v>
                </c:pt>
                <c:pt idx="5506">
                  <c:v>54.684449749999999</c:v>
                </c:pt>
                <c:pt idx="5507">
                  <c:v>54.694381749999998</c:v>
                </c:pt>
                <c:pt idx="5508">
                  <c:v>54.704313749999997</c:v>
                </c:pt>
                <c:pt idx="5509">
                  <c:v>54.714245750000003</c:v>
                </c:pt>
                <c:pt idx="5510">
                  <c:v>54.724177750000003</c:v>
                </c:pt>
                <c:pt idx="5511">
                  <c:v>54.734109750000002</c:v>
                </c:pt>
                <c:pt idx="5512">
                  <c:v>54.744041750000001</c:v>
                </c:pt>
                <c:pt idx="5513">
                  <c:v>54.75397375</c:v>
                </c:pt>
                <c:pt idx="5514">
                  <c:v>54.763905749999999</c:v>
                </c:pt>
                <c:pt idx="5515">
                  <c:v>54.773837749999998</c:v>
                </c:pt>
                <c:pt idx="5516">
                  <c:v>54.783770750000002</c:v>
                </c:pt>
                <c:pt idx="5517">
                  <c:v>54.793702750000001</c:v>
                </c:pt>
                <c:pt idx="5518">
                  <c:v>54.803634750000001</c:v>
                </c:pt>
                <c:pt idx="5519">
                  <c:v>54.81356675</c:v>
                </c:pt>
                <c:pt idx="5520">
                  <c:v>54.823498749999999</c:v>
                </c:pt>
                <c:pt idx="5521">
                  <c:v>54.833430749999998</c:v>
                </c:pt>
                <c:pt idx="5522">
                  <c:v>54.843362749999997</c:v>
                </c:pt>
                <c:pt idx="5523">
                  <c:v>54.853294750000003</c:v>
                </c:pt>
                <c:pt idx="5524">
                  <c:v>54.863226750000003</c:v>
                </c:pt>
                <c:pt idx="5525">
                  <c:v>54.873158750000002</c:v>
                </c:pt>
                <c:pt idx="5526">
                  <c:v>54.883090750000001</c:v>
                </c:pt>
                <c:pt idx="5527">
                  <c:v>54.89302275</c:v>
                </c:pt>
                <c:pt idx="5528">
                  <c:v>54.902954749999999</c:v>
                </c:pt>
                <c:pt idx="5529">
                  <c:v>54.912886749999998</c:v>
                </c:pt>
                <c:pt idx="5530">
                  <c:v>54.922818749999998</c:v>
                </c:pt>
                <c:pt idx="5531">
                  <c:v>54.932750749999997</c:v>
                </c:pt>
                <c:pt idx="5532">
                  <c:v>54.942682750000003</c:v>
                </c:pt>
                <c:pt idx="5533">
                  <c:v>54.952614750000002</c:v>
                </c:pt>
                <c:pt idx="5534">
                  <c:v>54.962546750000001</c:v>
                </c:pt>
                <c:pt idx="5535">
                  <c:v>54.972478750000001</c:v>
                </c:pt>
                <c:pt idx="5536">
                  <c:v>54.98241075</c:v>
                </c:pt>
                <c:pt idx="5537">
                  <c:v>54.992342749999999</c:v>
                </c:pt>
                <c:pt idx="5538">
                  <c:v>55.002274749999998</c:v>
                </c:pt>
                <c:pt idx="5539">
                  <c:v>55.012206749999997</c:v>
                </c:pt>
                <c:pt idx="5540">
                  <c:v>55.022138750000003</c:v>
                </c:pt>
                <c:pt idx="5541">
                  <c:v>55.032070750000003</c:v>
                </c:pt>
                <c:pt idx="5542">
                  <c:v>55.042002750000002</c:v>
                </c:pt>
                <c:pt idx="5543">
                  <c:v>55.051934750000001</c:v>
                </c:pt>
                <c:pt idx="5544">
                  <c:v>55.06186675</c:v>
                </c:pt>
                <c:pt idx="5545">
                  <c:v>55.071798749999999</c:v>
                </c:pt>
                <c:pt idx="5546">
                  <c:v>55.081730749999998</c:v>
                </c:pt>
                <c:pt idx="5547">
                  <c:v>55.091662749999998</c:v>
                </c:pt>
                <c:pt idx="5548">
                  <c:v>55.101594749999997</c:v>
                </c:pt>
                <c:pt idx="5549">
                  <c:v>55.111526750000003</c:v>
                </c:pt>
                <c:pt idx="5550">
                  <c:v>55.121458750000002</c:v>
                </c:pt>
                <c:pt idx="5551">
                  <c:v>55.131390750000001</c:v>
                </c:pt>
                <c:pt idx="5552">
                  <c:v>55.14132275</c:v>
                </c:pt>
                <c:pt idx="5553">
                  <c:v>55.15125475</c:v>
                </c:pt>
                <c:pt idx="5554">
                  <c:v>55.161186749999999</c:v>
                </c:pt>
                <c:pt idx="5555">
                  <c:v>55.171118749999998</c:v>
                </c:pt>
                <c:pt idx="5556">
                  <c:v>55.181050749999997</c:v>
                </c:pt>
                <c:pt idx="5557">
                  <c:v>55.190983750000001</c:v>
                </c:pt>
                <c:pt idx="5558">
                  <c:v>55.20091575</c:v>
                </c:pt>
                <c:pt idx="5559">
                  <c:v>55.210847749999999</c:v>
                </c:pt>
                <c:pt idx="5560">
                  <c:v>55.220779749999998</c:v>
                </c:pt>
                <c:pt idx="5561">
                  <c:v>55.230711749999998</c:v>
                </c:pt>
                <c:pt idx="5562">
                  <c:v>55.240643749999997</c:v>
                </c:pt>
                <c:pt idx="5563">
                  <c:v>55.250575750000003</c:v>
                </c:pt>
                <c:pt idx="5564">
                  <c:v>55.260507750000002</c:v>
                </c:pt>
                <c:pt idx="5565">
                  <c:v>55.270439750000001</c:v>
                </c:pt>
                <c:pt idx="5566">
                  <c:v>55.28037175</c:v>
                </c:pt>
                <c:pt idx="5567">
                  <c:v>55.29030375</c:v>
                </c:pt>
                <c:pt idx="5568">
                  <c:v>55.300235749999999</c:v>
                </c:pt>
                <c:pt idx="5569">
                  <c:v>55.310167749999998</c:v>
                </c:pt>
                <c:pt idx="5570">
                  <c:v>55.320099749999997</c:v>
                </c:pt>
                <c:pt idx="5571">
                  <c:v>55.330031750000003</c:v>
                </c:pt>
                <c:pt idx="5572">
                  <c:v>55.339963750000003</c:v>
                </c:pt>
                <c:pt idx="5573">
                  <c:v>55.349895750000002</c:v>
                </c:pt>
                <c:pt idx="5574">
                  <c:v>55.359827750000001</c:v>
                </c:pt>
                <c:pt idx="5575">
                  <c:v>55.36975975</c:v>
                </c:pt>
                <c:pt idx="5576">
                  <c:v>55.379691749999999</c:v>
                </c:pt>
                <c:pt idx="5577">
                  <c:v>55.389623749999998</c:v>
                </c:pt>
                <c:pt idx="5578">
                  <c:v>55.399555749999998</c:v>
                </c:pt>
                <c:pt idx="5579">
                  <c:v>55.409487749999997</c:v>
                </c:pt>
                <c:pt idx="5580">
                  <c:v>55.419419750000003</c:v>
                </c:pt>
                <c:pt idx="5581">
                  <c:v>55.429351750000002</c:v>
                </c:pt>
                <c:pt idx="5582">
                  <c:v>55.439283750000001</c:v>
                </c:pt>
                <c:pt idx="5583">
                  <c:v>55.44921575</c:v>
                </c:pt>
                <c:pt idx="5584">
                  <c:v>55.45914775</c:v>
                </c:pt>
                <c:pt idx="5585">
                  <c:v>55.469079749999999</c:v>
                </c:pt>
                <c:pt idx="5586">
                  <c:v>55.479011749999998</c:v>
                </c:pt>
                <c:pt idx="5587">
                  <c:v>55.488943749999997</c:v>
                </c:pt>
                <c:pt idx="5588">
                  <c:v>55.498875750000003</c:v>
                </c:pt>
                <c:pt idx="5589">
                  <c:v>55.508807750000003</c:v>
                </c:pt>
                <c:pt idx="5590">
                  <c:v>55.518740039999997</c:v>
                </c:pt>
                <c:pt idx="5591">
                  <c:v>55.528672039999996</c:v>
                </c:pt>
                <c:pt idx="5592">
                  <c:v>55.538604040000003</c:v>
                </c:pt>
                <c:pt idx="5593">
                  <c:v>55.548536040000002</c:v>
                </c:pt>
                <c:pt idx="5594">
                  <c:v>55.558469039999999</c:v>
                </c:pt>
                <c:pt idx="5595">
                  <c:v>55.568401039999998</c:v>
                </c:pt>
                <c:pt idx="5596">
                  <c:v>55.578333039999997</c:v>
                </c:pt>
                <c:pt idx="5597">
                  <c:v>55.588265040000003</c:v>
                </c:pt>
                <c:pt idx="5598">
                  <c:v>55.598197040000002</c:v>
                </c:pt>
                <c:pt idx="5599">
                  <c:v>55.608129040000001</c:v>
                </c:pt>
                <c:pt idx="5600">
                  <c:v>55.618061040000001</c:v>
                </c:pt>
                <c:pt idx="5601">
                  <c:v>55.62799304</c:v>
                </c:pt>
                <c:pt idx="5602">
                  <c:v>55.637925039999999</c:v>
                </c:pt>
                <c:pt idx="5603">
                  <c:v>55.647857039999998</c:v>
                </c:pt>
                <c:pt idx="5604">
                  <c:v>55.657789039999997</c:v>
                </c:pt>
                <c:pt idx="5605">
                  <c:v>55.667721040000004</c:v>
                </c:pt>
                <c:pt idx="5606">
                  <c:v>55.677653040000003</c:v>
                </c:pt>
                <c:pt idx="5607">
                  <c:v>55.687585040000002</c:v>
                </c:pt>
                <c:pt idx="5608">
                  <c:v>55.697517040000001</c:v>
                </c:pt>
                <c:pt idx="5609">
                  <c:v>55.70744904</c:v>
                </c:pt>
                <c:pt idx="5610">
                  <c:v>55.717381039999999</c:v>
                </c:pt>
                <c:pt idx="5611">
                  <c:v>55.727313039999999</c:v>
                </c:pt>
                <c:pt idx="5612">
                  <c:v>55.737245039999998</c:v>
                </c:pt>
                <c:pt idx="5613">
                  <c:v>55.747177039999997</c:v>
                </c:pt>
                <c:pt idx="5614">
                  <c:v>55.757109040000003</c:v>
                </c:pt>
                <c:pt idx="5615">
                  <c:v>55.767041040000002</c:v>
                </c:pt>
                <c:pt idx="5616">
                  <c:v>55.776973040000001</c:v>
                </c:pt>
                <c:pt idx="5617">
                  <c:v>55.786905040000001</c:v>
                </c:pt>
                <c:pt idx="5618">
                  <c:v>55.79683704</c:v>
                </c:pt>
                <c:pt idx="5619">
                  <c:v>55.806769039999999</c:v>
                </c:pt>
                <c:pt idx="5620">
                  <c:v>55.816701039999998</c:v>
                </c:pt>
                <c:pt idx="5621">
                  <c:v>55.826633039999997</c:v>
                </c:pt>
                <c:pt idx="5622">
                  <c:v>55.836565040000004</c:v>
                </c:pt>
                <c:pt idx="5623">
                  <c:v>55.846497040000003</c:v>
                </c:pt>
                <c:pt idx="5624">
                  <c:v>55.856429040000002</c:v>
                </c:pt>
                <c:pt idx="5625">
                  <c:v>55.866361040000001</c:v>
                </c:pt>
                <c:pt idx="5626">
                  <c:v>55.87629304</c:v>
                </c:pt>
                <c:pt idx="5627">
                  <c:v>55.886225039999999</c:v>
                </c:pt>
                <c:pt idx="5628">
                  <c:v>55.896157039999999</c:v>
                </c:pt>
                <c:pt idx="5629">
                  <c:v>55.906089039999998</c:v>
                </c:pt>
                <c:pt idx="5630">
                  <c:v>55.916021039999997</c:v>
                </c:pt>
                <c:pt idx="5631">
                  <c:v>55.925954040000001</c:v>
                </c:pt>
                <c:pt idx="5632">
                  <c:v>55.93588604</c:v>
                </c:pt>
                <c:pt idx="5633">
                  <c:v>55.945818039999999</c:v>
                </c:pt>
                <c:pt idx="5634">
                  <c:v>55.955750039999998</c:v>
                </c:pt>
                <c:pt idx="5635">
                  <c:v>55.965682039999997</c:v>
                </c:pt>
                <c:pt idx="5636">
                  <c:v>55.975614040000004</c:v>
                </c:pt>
                <c:pt idx="5637">
                  <c:v>55.985546040000003</c:v>
                </c:pt>
                <c:pt idx="5638">
                  <c:v>55.995478040000002</c:v>
                </c:pt>
                <c:pt idx="5639">
                  <c:v>56.005410040000001</c:v>
                </c:pt>
                <c:pt idx="5640">
                  <c:v>56.01534204</c:v>
                </c:pt>
                <c:pt idx="5641">
                  <c:v>56.025274039999999</c:v>
                </c:pt>
                <c:pt idx="5642">
                  <c:v>56.035206039999998</c:v>
                </c:pt>
                <c:pt idx="5643">
                  <c:v>56.045138039999998</c:v>
                </c:pt>
                <c:pt idx="5644">
                  <c:v>56.055070039999997</c:v>
                </c:pt>
                <c:pt idx="5645">
                  <c:v>56.065002040000003</c:v>
                </c:pt>
                <c:pt idx="5646">
                  <c:v>56.074934040000002</c:v>
                </c:pt>
                <c:pt idx="5647">
                  <c:v>56.084866040000001</c:v>
                </c:pt>
                <c:pt idx="5648">
                  <c:v>56.094798040000001</c:v>
                </c:pt>
                <c:pt idx="5649">
                  <c:v>56.10473004</c:v>
                </c:pt>
                <c:pt idx="5650">
                  <c:v>56.114662039999999</c:v>
                </c:pt>
                <c:pt idx="5651">
                  <c:v>56.124594039999998</c:v>
                </c:pt>
                <c:pt idx="5652">
                  <c:v>56.134526039999997</c:v>
                </c:pt>
                <c:pt idx="5653">
                  <c:v>56.144458040000004</c:v>
                </c:pt>
                <c:pt idx="5654">
                  <c:v>56.154390040000003</c:v>
                </c:pt>
                <c:pt idx="5655">
                  <c:v>56.164322040000002</c:v>
                </c:pt>
                <c:pt idx="5656">
                  <c:v>56.174254040000001</c:v>
                </c:pt>
                <c:pt idx="5657">
                  <c:v>56.18418604</c:v>
                </c:pt>
                <c:pt idx="5658">
                  <c:v>56.194118039999999</c:v>
                </c:pt>
                <c:pt idx="5659">
                  <c:v>56.204050039999998</c:v>
                </c:pt>
                <c:pt idx="5660">
                  <c:v>56.213982039999998</c:v>
                </c:pt>
                <c:pt idx="5661">
                  <c:v>56.223914039999997</c:v>
                </c:pt>
                <c:pt idx="5662">
                  <c:v>56.233846040000003</c:v>
                </c:pt>
                <c:pt idx="5663">
                  <c:v>56.243778040000002</c:v>
                </c:pt>
                <c:pt idx="5664">
                  <c:v>56.253710040000001</c:v>
                </c:pt>
                <c:pt idx="5665">
                  <c:v>56.263642040000001</c:v>
                </c:pt>
                <c:pt idx="5666">
                  <c:v>56.27357404</c:v>
                </c:pt>
                <c:pt idx="5667">
                  <c:v>56.283507040000003</c:v>
                </c:pt>
                <c:pt idx="5668">
                  <c:v>56.293439040000003</c:v>
                </c:pt>
                <c:pt idx="5669">
                  <c:v>56.303371040000002</c:v>
                </c:pt>
                <c:pt idx="5670">
                  <c:v>56.313303040000001</c:v>
                </c:pt>
                <c:pt idx="5671">
                  <c:v>56.32323504</c:v>
                </c:pt>
                <c:pt idx="5672">
                  <c:v>56.333167039999999</c:v>
                </c:pt>
                <c:pt idx="5673">
                  <c:v>56.343099039999998</c:v>
                </c:pt>
                <c:pt idx="5674">
                  <c:v>56.353031039999998</c:v>
                </c:pt>
                <c:pt idx="5675">
                  <c:v>56.362963039999997</c:v>
                </c:pt>
                <c:pt idx="5676">
                  <c:v>56.372895040000003</c:v>
                </c:pt>
                <c:pt idx="5677">
                  <c:v>56.382827040000002</c:v>
                </c:pt>
                <c:pt idx="5678">
                  <c:v>56.392759040000001</c:v>
                </c:pt>
                <c:pt idx="5679">
                  <c:v>56.402691040000001</c:v>
                </c:pt>
                <c:pt idx="5680">
                  <c:v>56.41262304</c:v>
                </c:pt>
                <c:pt idx="5681">
                  <c:v>56.422555039999999</c:v>
                </c:pt>
                <c:pt idx="5682">
                  <c:v>56.432487039999998</c:v>
                </c:pt>
                <c:pt idx="5683">
                  <c:v>56.442419039999997</c:v>
                </c:pt>
                <c:pt idx="5684">
                  <c:v>56.452351040000003</c:v>
                </c:pt>
                <c:pt idx="5685">
                  <c:v>56.462283040000003</c:v>
                </c:pt>
                <c:pt idx="5686">
                  <c:v>56.472215040000002</c:v>
                </c:pt>
                <c:pt idx="5687">
                  <c:v>56.482147040000001</c:v>
                </c:pt>
                <c:pt idx="5688">
                  <c:v>56.49207904</c:v>
                </c:pt>
                <c:pt idx="5689">
                  <c:v>56.502011039999999</c:v>
                </c:pt>
                <c:pt idx="5690">
                  <c:v>56.511943039999998</c:v>
                </c:pt>
                <c:pt idx="5691">
                  <c:v>56.521875289999997</c:v>
                </c:pt>
                <c:pt idx="5692">
                  <c:v>56.531807290000003</c:v>
                </c:pt>
                <c:pt idx="5693">
                  <c:v>56.541739290000002</c:v>
                </c:pt>
                <c:pt idx="5694">
                  <c:v>56.551671290000002</c:v>
                </c:pt>
                <c:pt idx="5695">
                  <c:v>56.561603290000001</c:v>
                </c:pt>
                <c:pt idx="5696">
                  <c:v>56.57153529</c:v>
                </c:pt>
                <c:pt idx="5697">
                  <c:v>56.581467289999999</c:v>
                </c:pt>
                <c:pt idx="5698">
                  <c:v>56.591399289999998</c:v>
                </c:pt>
                <c:pt idx="5699">
                  <c:v>56.601331289999997</c:v>
                </c:pt>
                <c:pt idx="5700">
                  <c:v>56.611263289999997</c:v>
                </c:pt>
                <c:pt idx="5701">
                  <c:v>56.62119629</c:v>
                </c:pt>
                <c:pt idx="5702">
                  <c:v>56.631128289999999</c:v>
                </c:pt>
                <c:pt idx="5703">
                  <c:v>56.641060289999999</c:v>
                </c:pt>
                <c:pt idx="5704">
                  <c:v>56.650992289999998</c:v>
                </c:pt>
                <c:pt idx="5705">
                  <c:v>56.660924289999997</c:v>
                </c:pt>
                <c:pt idx="5706">
                  <c:v>56.670856290000003</c:v>
                </c:pt>
                <c:pt idx="5707">
                  <c:v>56.680788290000002</c:v>
                </c:pt>
                <c:pt idx="5708">
                  <c:v>56.690720290000002</c:v>
                </c:pt>
                <c:pt idx="5709">
                  <c:v>56.700652290000001</c:v>
                </c:pt>
                <c:pt idx="5710">
                  <c:v>56.71058429</c:v>
                </c:pt>
                <c:pt idx="5711">
                  <c:v>56.720516289999999</c:v>
                </c:pt>
                <c:pt idx="5712">
                  <c:v>56.730448289999998</c:v>
                </c:pt>
                <c:pt idx="5713">
                  <c:v>56.740380289999997</c:v>
                </c:pt>
                <c:pt idx="5714">
                  <c:v>56.750312289999997</c:v>
                </c:pt>
                <c:pt idx="5715">
                  <c:v>56.760244290000003</c:v>
                </c:pt>
                <c:pt idx="5716">
                  <c:v>56.770176290000002</c:v>
                </c:pt>
                <c:pt idx="5717">
                  <c:v>56.780108290000001</c:v>
                </c:pt>
                <c:pt idx="5718">
                  <c:v>56.79004029</c:v>
                </c:pt>
                <c:pt idx="5719">
                  <c:v>56.799972289999999</c:v>
                </c:pt>
                <c:pt idx="5720">
                  <c:v>56.809904289999999</c:v>
                </c:pt>
                <c:pt idx="5721">
                  <c:v>56.819836289999998</c:v>
                </c:pt>
                <c:pt idx="5722">
                  <c:v>56.829768289999997</c:v>
                </c:pt>
                <c:pt idx="5723">
                  <c:v>56.839700290000003</c:v>
                </c:pt>
                <c:pt idx="5724">
                  <c:v>56.849632290000002</c:v>
                </c:pt>
                <c:pt idx="5725">
                  <c:v>56.859564290000002</c:v>
                </c:pt>
                <c:pt idx="5726">
                  <c:v>56.869496290000001</c:v>
                </c:pt>
                <c:pt idx="5727">
                  <c:v>56.87942829</c:v>
                </c:pt>
                <c:pt idx="5728">
                  <c:v>56.889360289999999</c:v>
                </c:pt>
                <c:pt idx="5729">
                  <c:v>56.899292289999998</c:v>
                </c:pt>
                <c:pt idx="5730">
                  <c:v>56.909224289999997</c:v>
                </c:pt>
                <c:pt idx="5731">
                  <c:v>56.919156289999997</c:v>
                </c:pt>
                <c:pt idx="5732">
                  <c:v>56.92908929</c:v>
                </c:pt>
                <c:pt idx="5733">
                  <c:v>56.939021289999999</c:v>
                </c:pt>
                <c:pt idx="5734">
                  <c:v>56.948953289999999</c:v>
                </c:pt>
                <c:pt idx="5735">
                  <c:v>56.958885289999998</c:v>
                </c:pt>
                <c:pt idx="5736">
                  <c:v>56.968817289999997</c:v>
                </c:pt>
                <c:pt idx="5737">
                  <c:v>56.978749290000003</c:v>
                </c:pt>
                <c:pt idx="5738">
                  <c:v>56.988681290000002</c:v>
                </c:pt>
                <c:pt idx="5739">
                  <c:v>56.998613290000002</c:v>
                </c:pt>
                <c:pt idx="5740">
                  <c:v>57.008545290000001</c:v>
                </c:pt>
                <c:pt idx="5741">
                  <c:v>57.01847729</c:v>
                </c:pt>
                <c:pt idx="5742">
                  <c:v>57.028409289999999</c:v>
                </c:pt>
                <c:pt idx="5743">
                  <c:v>57.038341289999998</c:v>
                </c:pt>
                <c:pt idx="5744">
                  <c:v>57.048273289999997</c:v>
                </c:pt>
                <c:pt idx="5745">
                  <c:v>57.058205289999997</c:v>
                </c:pt>
                <c:pt idx="5746">
                  <c:v>57.068137290000003</c:v>
                </c:pt>
                <c:pt idx="5747">
                  <c:v>57.078069290000002</c:v>
                </c:pt>
                <c:pt idx="5748">
                  <c:v>57.088001290000001</c:v>
                </c:pt>
                <c:pt idx="5749">
                  <c:v>57.09793329</c:v>
                </c:pt>
                <c:pt idx="5750">
                  <c:v>57.107865289999999</c:v>
                </c:pt>
                <c:pt idx="5751">
                  <c:v>57.117797289999999</c:v>
                </c:pt>
                <c:pt idx="5752">
                  <c:v>57.127729289999998</c:v>
                </c:pt>
                <c:pt idx="5753">
                  <c:v>57.137661289999997</c:v>
                </c:pt>
                <c:pt idx="5754">
                  <c:v>57.147593290000003</c:v>
                </c:pt>
                <c:pt idx="5755">
                  <c:v>57.157525290000002</c:v>
                </c:pt>
                <c:pt idx="5756">
                  <c:v>57.167457290000002</c:v>
                </c:pt>
                <c:pt idx="5757">
                  <c:v>57.177389290000001</c:v>
                </c:pt>
                <c:pt idx="5758">
                  <c:v>57.18732129</c:v>
                </c:pt>
                <c:pt idx="5759">
                  <c:v>57.197253289999999</c:v>
                </c:pt>
                <c:pt idx="5760">
                  <c:v>57.207185289999998</c:v>
                </c:pt>
                <c:pt idx="5761">
                  <c:v>57.217117289999997</c:v>
                </c:pt>
                <c:pt idx="5762">
                  <c:v>57.227049289999997</c:v>
                </c:pt>
                <c:pt idx="5763">
                  <c:v>57.23698229</c:v>
                </c:pt>
                <c:pt idx="5764">
                  <c:v>57.246914289999999</c:v>
                </c:pt>
                <c:pt idx="5765">
                  <c:v>57.256846289999999</c:v>
                </c:pt>
                <c:pt idx="5766">
                  <c:v>57.266778289999998</c:v>
                </c:pt>
                <c:pt idx="5767">
                  <c:v>57.276710289999997</c:v>
                </c:pt>
                <c:pt idx="5768">
                  <c:v>57.286642290000003</c:v>
                </c:pt>
                <c:pt idx="5769">
                  <c:v>57.296574290000002</c:v>
                </c:pt>
                <c:pt idx="5770">
                  <c:v>57.306506290000002</c:v>
                </c:pt>
                <c:pt idx="5771">
                  <c:v>57.316438290000001</c:v>
                </c:pt>
                <c:pt idx="5772">
                  <c:v>57.32637029</c:v>
                </c:pt>
                <c:pt idx="5773">
                  <c:v>57.336302289999999</c:v>
                </c:pt>
                <c:pt idx="5774">
                  <c:v>57.346234289999998</c:v>
                </c:pt>
                <c:pt idx="5775">
                  <c:v>57.356166289999997</c:v>
                </c:pt>
                <c:pt idx="5776">
                  <c:v>57.366098289999996</c:v>
                </c:pt>
                <c:pt idx="5777">
                  <c:v>57.376030290000003</c:v>
                </c:pt>
                <c:pt idx="5778">
                  <c:v>57.385962290000002</c:v>
                </c:pt>
                <c:pt idx="5779">
                  <c:v>57.395894290000001</c:v>
                </c:pt>
                <c:pt idx="5780">
                  <c:v>57.40582629</c:v>
                </c:pt>
                <c:pt idx="5781">
                  <c:v>57.415758289999999</c:v>
                </c:pt>
                <c:pt idx="5782">
                  <c:v>57.425690289999999</c:v>
                </c:pt>
                <c:pt idx="5783">
                  <c:v>57.435622289999998</c:v>
                </c:pt>
                <c:pt idx="5784">
                  <c:v>57.445554289999997</c:v>
                </c:pt>
                <c:pt idx="5785">
                  <c:v>57.455486290000003</c:v>
                </c:pt>
                <c:pt idx="5786">
                  <c:v>57.465418290000002</c:v>
                </c:pt>
                <c:pt idx="5787">
                  <c:v>57.475350290000002</c:v>
                </c:pt>
                <c:pt idx="5788">
                  <c:v>57.485282290000001</c:v>
                </c:pt>
                <c:pt idx="5789">
                  <c:v>57.49521429</c:v>
                </c:pt>
                <c:pt idx="5790">
                  <c:v>57.505146289999999</c:v>
                </c:pt>
                <c:pt idx="5791">
                  <c:v>57.515077750000003</c:v>
                </c:pt>
                <c:pt idx="5792">
                  <c:v>57.525009750000002</c:v>
                </c:pt>
                <c:pt idx="5793">
                  <c:v>57.534942749999999</c:v>
                </c:pt>
                <c:pt idx="5794">
                  <c:v>57.544874749999998</c:v>
                </c:pt>
                <c:pt idx="5795">
                  <c:v>57.554806749999997</c:v>
                </c:pt>
                <c:pt idx="5796">
                  <c:v>57.564738749999997</c:v>
                </c:pt>
                <c:pt idx="5797">
                  <c:v>57.574670750000003</c:v>
                </c:pt>
                <c:pt idx="5798">
                  <c:v>57.584602750000002</c:v>
                </c:pt>
                <c:pt idx="5799">
                  <c:v>57.594534750000001</c:v>
                </c:pt>
                <c:pt idx="5800">
                  <c:v>57.60446675</c:v>
                </c:pt>
                <c:pt idx="5801">
                  <c:v>57.614398749999999</c:v>
                </c:pt>
                <c:pt idx="5802">
                  <c:v>57.624330749999999</c:v>
                </c:pt>
                <c:pt idx="5803">
                  <c:v>57.634262749999998</c:v>
                </c:pt>
                <c:pt idx="5804">
                  <c:v>57.644194749999997</c:v>
                </c:pt>
                <c:pt idx="5805">
                  <c:v>57.654126750000003</c:v>
                </c:pt>
                <c:pt idx="5806">
                  <c:v>57.664058750000002</c:v>
                </c:pt>
                <c:pt idx="5807">
                  <c:v>57.673990750000002</c:v>
                </c:pt>
                <c:pt idx="5808">
                  <c:v>57.683922750000001</c:v>
                </c:pt>
                <c:pt idx="5809">
                  <c:v>57.69385475</c:v>
                </c:pt>
                <c:pt idx="5810">
                  <c:v>57.703786749999999</c:v>
                </c:pt>
                <c:pt idx="5811">
                  <c:v>57.713718749999998</c:v>
                </c:pt>
                <c:pt idx="5812">
                  <c:v>57.723650749999997</c:v>
                </c:pt>
                <c:pt idx="5813">
                  <c:v>57.733582749999997</c:v>
                </c:pt>
                <c:pt idx="5814">
                  <c:v>57.743514750000003</c:v>
                </c:pt>
                <c:pt idx="5815">
                  <c:v>57.753446750000002</c:v>
                </c:pt>
                <c:pt idx="5816">
                  <c:v>57.763378750000001</c:v>
                </c:pt>
                <c:pt idx="5817">
                  <c:v>57.77331075</c:v>
                </c:pt>
                <c:pt idx="5818">
                  <c:v>57.783242749999999</c:v>
                </c:pt>
                <c:pt idx="5819">
                  <c:v>57.793174749999999</c:v>
                </c:pt>
                <c:pt idx="5820">
                  <c:v>57.803106749999998</c:v>
                </c:pt>
                <c:pt idx="5821">
                  <c:v>57.813038749999997</c:v>
                </c:pt>
                <c:pt idx="5822">
                  <c:v>57.822970750000003</c:v>
                </c:pt>
                <c:pt idx="5823">
                  <c:v>57.83290375</c:v>
                </c:pt>
                <c:pt idx="5824">
                  <c:v>57.842835749999999</c:v>
                </c:pt>
                <c:pt idx="5825">
                  <c:v>57.852767749999998</c:v>
                </c:pt>
                <c:pt idx="5826">
                  <c:v>57.862699749999997</c:v>
                </c:pt>
                <c:pt idx="5827">
                  <c:v>57.872631749999996</c:v>
                </c:pt>
                <c:pt idx="5828">
                  <c:v>57.882563750000003</c:v>
                </c:pt>
                <c:pt idx="5829">
                  <c:v>57.892495750000002</c:v>
                </c:pt>
                <c:pt idx="5830">
                  <c:v>57.902427750000001</c:v>
                </c:pt>
                <c:pt idx="5831">
                  <c:v>57.91235975</c:v>
                </c:pt>
                <c:pt idx="5832">
                  <c:v>57.922291749999999</c:v>
                </c:pt>
                <c:pt idx="5833">
                  <c:v>57.932223749999999</c:v>
                </c:pt>
                <c:pt idx="5834">
                  <c:v>57.942155749999998</c:v>
                </c:pt>
                <c:pt idx="5835">
                  <c:v>57.952087749999997</c:v>
                </c:pt>
                <c:pt idx="5836">
                  <c:v>57.962019750000003</c:v>
                </c:pt>
                <c:pt idx="5837">
                  <c:v>57.971951750000002</c:v>
                </c:pt>
                <c:pt idx="5838">
                  <c:v>57.981883750000001</c:v>
                </c:pt>
                <c:pt idx="5839">
                  <c:v>57.991815750000001</c:v>
                </c:pt>
                <c:pt idx="5840">
                  <c:v>58.00174775</c:v>
                </c:pt>
                <c:pt idx="5841">
                  <c:v>58.011679749999999</c:v>
                </c:pt>
                <c:pt idx="5842">
                  <c:v>58.021611749999998</c:v>
                </c:pt>
                <c:pt idx="5843">
                  <c:v>58.031543749999997</c:v>
                </c:pt>
                <c:pt idx="5844">
                  <c:v>58.041475749999996</c:v>
                </c:pt>
                <c:pt idx="5845">
                  <c:v>58.051407750000003</c:v>
                </c:pt>
                <c:pt idx="5846">
                  <c:v>58.061339750000002</c:v>
                </c:pt>
                <c:pt idx="5847">
                  <c:v>58.071271750000001</c:v>
                </c:pt>
                <c:pt idx="5848">
                  <c:v>58.08120375</c:v>
                </c:pt>
                <c:pt idx="5849">
                  <c:v>58.091135749999999</c:v>
                </c:pt>
                <c:pt idx="5850">
                  <c:v>58.101067749999999</c:v>
                </c:pt>
                <c:pt idx="5851">
                  <c:v>58.111000750000002</c:v>
                </c:pt>
                <c:pt idx="5852">
                  <c:v>58.120932750000001</c:v>
                </c:pt>
                <c:pt idx="5853">
                  <c:v>58.130864750000001</c:v>
                </c:pt>
                <c:pt idx="5854">
                  <c:v>58.14079675</c:v>
                </c:pt>
                <c:pt idx="5855">
                  <c:v>58.150728749999999</c:v>
                </c:pt>
                <c:pt idx="5856">
                  <c:v>58.160660749999998</c:v>
                </c:pt>
                <c:pt idx="5857">
                  <c:v>58.170592749999997</c:v>
                </c:pt>
                <c:pt idx="5858">
                  <c:v>58.180524749999996</c:v>
                </c:pt>
                <c:pt idx="5859">
                  <c:v>58.190456750000003</c:v>
                </c:pt>
                <c:pt idx="5860">
                  <c:v>58.200388750000002</c:v>
                </c:pt>
                <c:pt idx="5861">
                  <c:v>58.210320750000001</c:v>
                </c:pt>
                <c:pt idx="5862">
                  <c:v>58.22025275</c:v>
                </c:pt>
                <c:pt idx="5863">
                  <c:v>58.230184749999999</c:v>
                </c:pt>
                <c:pt idx="5864">
                  <c:v>58.240116749999999</c:v>
                </c:pt>
                <c:pt idx="5865">
                  <c:v>58.250048749999998</c:v>
                </c:pt>
                <c:pt idx="5866">
                  <c:v>58.259980749999997</c:v>
                </c:pt>
                <c:pt idx="5867">
                  <c:v>58.269912750000003</c:v>
                </c:pt>
                <c:pt idx="5868">
                  <c:v>58.279844750000002</c:v>
                </c:pt>
                <c:pt idx="5869">
                  <c:v>58.289776750000001</c:v>
                </c:pt>
                <c:pt idx="5870">
                  <c:v>58.299708750000001</c:v>
                </c:pt>
                <c:pt idx="5871">
                  <c:v>58.30964075</c:v>
                </c:pt>
                <c:pt idx="5872">
                  <c:v>58.319572749999999</c:v>
                </c:pt>
                <c:pt idx="5873">
                  <c:v>58.329504749999998</c:v>
                </c:pt>
                <c:pt idx="5874">
                  <c:v>58.339436749999997</c:v>
                </c:pt>
                <c:pt idx="5875">
                  <c:v>58.349368749999996</c:v>
                </c:pt>
                <c:pt idx="5876">
                  <c:v>58.359300750000003</c:v>
                </c:pt>
                <c:pt idx="5877">
                  <c:v>58.369232750000002</c:v>
                </c:pt>
                <c:pt idx="5878">
                  <c:v>58.379164750000001</c:v>
                </c:pt>
                <c:pt idx="5879">
                  <c:v>58.38909675</c:v>
                </c:pt>
                <c:pt idx="5880">
                  <c:v>58.399029749999997</c:v>
                </c:pt>
                <c:pt idx="5881">
                  <c:v>58.408961750000003</c:v>
                </c:pt>
                <c:pt idx="5882">
                  <c:v>58.418893750000002</c:v>
                </c:pt>
                <c:pt idx="5883">
                  <c:v>58.428825750000001</c:v>
                </c:pt>
                <c:pt idx="5884">
                  <c:v>58.438757750000001</c:v>
                </c:pt>
                <c:pt idx="5885">
                  <c:v>58.44868975</c:v>
                </c:pt>
                <c:pt idx="5886">
                  <c:v>58.458621749999999</c:v>
                </c:pt>
                <c:pt idx="5887">
                  <c:v>58.468553749999998</c:v>
                </c:pt>
                <c:pt idx="5888">
                  <c:v>58.478485749999997</c:v>
                </c:pt>
                <c:pt idx="5889">
                  <c:v>58.488417750000004</c:v>
                </c:pt>
                <c:pt idx="5890">
                  <c:v>58.498349750000003</c:v>
                </c:pt>
                <c:pt idx="5891">
                  <c:v>58.508281750000002</c:v>
                </c:pt>
                <c:pt idx="5892">
                  <c:v>58.518213500000002</c:v>
                </c:pt>
                <c:pt idx="5893">
                  <c:v>58.528145500000001</c:v>
                </c:pt>
                <c:pt idx="5894">
                  <c:v>58.5380775</c:v>
                </c:pt>
                <c:pt idx="5895">
                  <c:v>58.548009499999999</c:v>
                </c:pt>
                <c:pt idx="5896">
                  <c:v>58.557941499999998</c:v>
                </c:pt>
                <c:pt idx="5897">
                  <c:v>58.567873499999997</c:v>
                </c:pt>
                <c:pt idx="5898">
                  <c:v>58.577805499999997</c:v>
                </c:pt>
                <c:pt idx="5899">
                  <c:v>58.587737500000003</c:v>
                </c:pt>
                <c:pt idx="5900">
                  <c:v>58.597669500000002</c:v>
                </c:pt>
                <c:pt idx="5901">
                  <c:v>58.607601500000001</c:v>
                </c:pt>
                <c:pt idx="5902">
                  <c:v>58.6175335</c:v>
                </c:pt>
                <c:pt idx="5903">
                  <c:v>58.6274655</c:v>
                </c:pt>
                <c:pt idx="5904">
                  <c:v>58.637397499999999</c:v>
                </c:pt>
                <c:pt idx="5905">
                  <c:v>58.647329499999998</c:v>
                </c:pt>
                <c:pt idx="5906">
                  <c:v>58.657261499999997</c:v>
                </c:pt>
                <c:pt idx="5907">
                  <c:v>58.667193500000003</c:v>
                </c:pt>
                <c:pt idx="5908">
                  <c:v>58.677125500000002</c:v>
                </c:pt>
                <c:pt idx="5909">
                  <c:v>58.687057500000002</c:v>
                </c:pt>
                <c:pt idx="5910">
                  <c:v>58.696990499999998</c:v>
                </c:pt>
                <c:pt idx="5911">
                  <c:v>58.706922499999997</c:v>
                </c:pt>
                <c:pt idx="5912">
                  <c:v>58.716854499999997</c:v>
                </c:pt>
                <c:pt idx="5913">
                  <c:v>58.726786500000003</c:v>
                </c:pt>
                <c:pt idx="5914">
                  <c:v>58.736718500000002</c:v>
                </c:pt>
                <c:pt idx="5915">
                  <c:v>58.746650500000001</c:v>
                </c:pt>
                <c:pt idx="5916">
                  <c:v>58.7565825</c:v>
                </c:pt>
                <c:pt idx="5917">
                  <c:v>58.7665145</c:v>
                </c:pt>
                <c:pt idx="5918">
                  <c:v>58.776446499999999</c:v>
                </c:pt>
                <c:pt idx="5919">
                  <c:v>58.786378499999998</c:v>
                </c:pt>
                <c:pt idx="5920">
                  <c:v>58.796310499999997</c:v>
                </c:pt>
                <c:pt idx="5921">
                  <c:v>58.806242500000003</c:v>
                </c:pt>
                <c:pt idx="5922">
                  <c:v>58.816174500000002</c:v>
                </c:pt>
                <c:pt idx="5923">
                  <c:v>58.826106500000002</c:v>
                </c:pt>
                <c:pt idx="5924">
                  <c:v>58.836038500000001</c:v>
                </c:pt>
                <c:pt idx="5925">
                  <c:v>58.8459705</c:v>
                </c:pt>
                <c:pt idx="5926">
                  <c:v>58.855902499999999</c:v>
                </c:pt>
                <c:pt idx="5927">
                  <c:v>58.865834499999998</c:v>
                </c:pt>
                <c:pt idx="5928">
                  <c:v>58.875766499999997</c:v>
                </c:pt>
                <c:pt idx="5929">
                  <c:v>58.885698499999997</c:v>
                </c:pt>
                <c:pt idx="5930">
                  <c:v>58.895630500000003</c:v>
                </c:pt>
                <c:pt idx="5931">
                  <c:v>58.905562500000002</c:v>
                </c:pt>
                <c:pt idx="5932">
                  <c:v>58.915494500000001</c:v>
                </c:pt>
                <c:pt idx="5933">
                  <c:v>58.9254265</c:v>
                </c:pt>
                <c:pt idx="5934">
                  <c:v>58.9353585</c:v>
                </c:pt>
                <c:pt idx="5935">
                  <c:v>58.945290499999999</c:v>
                </c:pt>
                <c:pt idx="5936">
                  <c:v>58.955222499999998</c:v>
                </c:pt>
                <c:pt idx="5937">
                  <c:v>58.965155500000002</c:v>
                </c:pt>
                <c:pt idx="5938">
                  <c:v>58.975087500000001</c:v>
                </c:pt>
                <c:pt idx="5939">
                  <c:v>58.9850195</c:v>
                </c:pt>
                <c:pt idx="5940">
                  <c:v>58.994951499999999</c:v>
                </c:pt>
                <c:pt idx="5941">
                  <c:v>59.004883499999998</c:v>
                </c:pt>
                <c:pt idx="5942">
                  <c:v>59.014815499999997</c:v>
                </c:pt>
                <c:pt idx="5943">
                  <c:v>59.024747499999997</c:v>
                </c:pt>
                <c:pt idx="5944">
                  <c:v>59.034679500000003</c:v>
                </c:pt>
                <c:pt idx="5945">
                  <c:v>59.044611500000002</c:v>
                </c:pt>
                <c:pt idx="5946">
                  <c:v>59.054543500000001</c:v>
                </c:pt>
                <c:pt idx="5947">
                  <c:v>59.0644755</c:v>
                </c:pt>
                <c:pt idx="5948">
                  <c:v>59.0744075</c:v>
                </c:pt>
                <c:pt idx="5949">
                  <c:v>59.084339499999999</c:v>
                </c:pt>
                <c:pt idx="5950">
                  <c:v>59.094271499999998</c:v>
                </c:pt>
                <c:pt idx="5951">
                  <c:v>59.104203499999997</c:v>
                </c:pt>
                <c:pt idx="5952">
                  <c:v>59.114135500000003</c:v>
                </c:pt>
                <c:pt idx="5953">
                  <c:v>59.124067500000002</c:v>
                </c:pt>
                <c:pt idx="5954">
                  <c:v>59.133999500000002</c:v>
                </c:pt>
                <c:pt idx="5955">
                  <c:v>59.143931500000001</c:v>
                </c:pt>
                <c:pt idx="5956">
                  <c:v>59.1538635</c:v>
                </c:pt>
                <c:pt idx="5957">
                  <c:v>59.163795499999999</c:v>
                </c:pt>
                <c:pt idx="5958">
                  <c:v>59.173727499999998</c:v>
                </c:pt>
                <c:pt idx="5959">
                  <c:v>59.183659499999997</c:v>
                </c:pt>
                <c:pt idx="5960">
                  <c:v>59.193591499999997</c:v>
                </c:pt>
                <c:pt idx="5961">
                  <c:v>59.203523500000003</c:v>
                </c:pt>
                <c:pt idx="5962">
                  <c:v>59.213456499999999</c:v>
                </c:pt>
                <c:pt idx="5963">
                  <c:v>59.223388499999999</c:v>
                </c:pt>
                <c:pt idx="5964">
                  <c:v>59.233320499999998</c:v>
                </c:pt>
                <c:pt idx="5965">
                  <c:v>59.243252499999997</c:v>
                </c:pt>
                <c:pt idx="5966">
                  <c:v>59.253184500000003</c:v>
                </c:pt>
                <c:pt idx="5967">
                  <c:v>59.263116500000002</c:v>
                </c:pt>
                <c:pt idx="5968">
                  <c:v>59.273048500000002</c:v>
                </c:pt>
                <c:pt idx="5969">
                  <c:v>59.282980500000001</c:v>
                </c:pt>
                <c:pt idx="5970">
                  <c:v>59.2929125</c:v>
                </c:pt>
                <c:pt idx="5971">
                  <c:v>59.302844499999999</c:v>
                </c:pt>
                <c:pt idx="5972">
                  <c:v>59.312776499999998</c:v>
                </c:pt>
                <c:pt idx="5973">
                  <c:v>59.322708499999997</c:v>
                </c:pt>
                <c:pt idx="5974">
                  <c:v>59.332640499999997</c:v>
                </c:pt>
                <c:pt idx="5975">
                  <c:v>59.342572500000003</c:v>
                </c:pt>
                <c:pt idx="5976">
                  <c:v>59.352504500000002</c:v>
                </c:pt>
                <c:pt idx="5977">
                  <c:v>59.362436500000001</c:v>
                </c:pt>
                <c:pt idx="5978">
                  <c:v>59.3723685</c:v>
                </c:pt>
                <c:pt idx="5979">
                  <c:v>59.382300499999999</c:v>
                </c:pt>
                <c:pt idx="5980">
                  <c:v>59.392232499999999</c:v>
                </c:pt>
                <c:pt idx="5981">
                  <c:v>59.402164499999998</c:v>
                </c:pt>
                <c:pt idx="5982">
                  <c:v>59.412096499999997</c:v>
                </c:pt>
                <c:pt idx="5983">
                  <c:v>59.422028500000003</c:v>
                </c:pt>
                <c:pt idx="5984">
                  <c:v>59.431960500000002</c:v>
                </c:pt>
                <c:pt idx="5985">
                  <c:v>59.441892500000002</c:v>
                </c:pt>
                <c:pt idx="5986">
                  <c:v>59.451824500000001</c:v>
                </c:pt>
                <c:pt idx="5987">
                  <c:v>59.461757499999997</c:v>
                </c:pt>
                <c:pt idx="5988">
                  <c:v>59.471689499999997</c:v>
                </c:pt>
                <c:pt idx="5989">
                  <c:v>59.481621500000003</c:v>
                </c:pt>
                <c:pt idx="5990">
                  <c:v>59.491553500000002</c:v>
                </c:pt>
                <c:pt idx="5991">
                  <c:v>59.501485500000001</c:v>
                </c:pt>
                <c:pt idx="5992">
                  <c:v>59.5114175</c:v>
                </c:pt>
                <c:pt idx="5993">
                  <c:v>59.521350130000002</c:v>
                </c:pt>
                <c:pt idx="5994">
                  <c:v>59.531282130000001</c:v>
                </c:pt>
                <c:pt idx="5995">
                  <c:v>59.54121413</c:v>
                </c:pt>
                <c:pt idx="5996">
                  <c:v>59.551146129999999</c:v>
                </c:pt>
                <c:pt idx="5997">
                  <c:v>59.561078119999998</c:v>
                </c:pt>
                <c:pt idx="5998">
                  <c:v>59.571010129999998</c:v>
                </c:pt>
                <c:pt idx="5999">
                  <c:v>59.580942129999997</c:v>
                </c:pt>
                <c:pt idx="6000">
                  <c:v>59.590874130000003</c:v>
                </c:pt>
                <c:pt idx="6001">
                  <c:v>59.600806130000002</c:v>
                </c:pt>
                <c:pt idx="6002">
                  <c:v>59.610738130000001</c:v>
                </c:pt>
                <c:pt idx="6003">
                  <c:v>59.620670130000001</c:v>
                </c:pt>
                <c:pt idx="6004">
                  <c:v>59.63060213</c:v>
                </c:pt>
                <c:pt idx="6005">
                  <c:v>59.640534129999999</c:v>
                </c:pt>
                <c:pt idx="6006">
                  <c:v>59.650466129999998</c:v>
                </c:pt>
                <c:pt idx="6007">
                  <c:v>59.660398129999997</c:v>
                </c:pt>
                <c:pt idx="6008">
                  <c:v>59.670330130000004</c:v>
                </c:pt>
                <c:pt idx="6009">
                  <c:v>59.680262130000003</c:v>
                </c:pt>
                <c:pt idx="6010">
                  <c:v>59.690194130000002</c:v>
                </c:pt>
                <c:pt idx="6011">
                  <c:v>59.700127129999998</c:v>
                </c:pt>
                <c:pt idx="6012">
                  <c:v>59.710059129999998</c:v>
                </c:pt>
                <c:pt idx="6013">
                  <c:v>59.719991129999997</c:v>
                </c:pt>
                <c:pt idx="6014">
                  <c:v>59.729923130000003</c:v>
                </c:pt>
                <c:pt idx="6015">
                  <c:v>59.739855130000002</c:v>
                </c:pt>
                <c:pt idx="6016">
                  <c:v>59.749787130000001</c:v>
                </c:pt>
                <c:pt idx="6017">
                  <c:v>59.759719130000001</c:v>
                </c:pt>
                <c:pt idx="6018">
                  <c:v>59.76965113</c:v>
                </c:pt>
                <c:pt idx="6019">
                  <c:v>59.779583129999999</c:v>
                </c:pt>
                <c:pt idx="6020">
                  <c:v>59.789515129999998</c:v>
                </c:pt>
                <c:pt idx="6021">
                  <c:v>59.799447129999997</c:v>
                </c:pt>
                <c:pt idx="6022">
                  <c:v>59.809379120000003</c:v>
                </c:pt>
                <c:pt idx="6023">
                  <c:v>59.819311130000003</c:v>
                </c:pt>
                <c:pt idx="6024">
                  <c:v>59.829243130000002</c:v>
                </c:pt>
                <c:pt idx="6025">
                  <c:v>59.839175130000001</c:v>
                </c:pt>
                <c:pt idx="6026">
                  <c:v>59.84910713</c:v>
                </c:pt>
                <c:pt idx="6027">
                  <c:v>59.859039129999999</c:v>
                </c:pt>
                <c:pt idx="6028">
                  <c:v>59.868971129999998</c:v>
                </c:pt>
                <c:pt idx="6029">
                  <c:v>59.878903129999998</c:v>
                </c:pt>
                <c:pt idx="6030">
                  <c:v>59.888835129999997</c:v>
                </c:pt>
                <c:pt idx="6031">
                  <c:v>59.898767130000003</c:v>
                </c:pt>
                <c:pt idx="6032">
                  <c:v>59.908699130000002</c:v>
                </c:pt>
                <c:pt idx="6033">
                  <c:v>59.918631130000001</c:v>
                </c:pt>
                <c:pt idx="6034">
                  <c:v>59.928563130000001</c:v>
                </c:pt>
                <c:pt idx="6035">
                  <c:v>59.938496129999997</c:v>
                </c:pt>
                <c:pt idx="6036">
                  <c:v>59.948428130000003</c:v>
                </c:pt>
                <c:pt idx="6037">
                  <c:v>59.958360130000003</c:v>
                </c:pt>
                <c:pt idx="6038">
                  <c:v>59.968292130000002</c:v>
                </c:pt>
                <c:pt idx="6039">
                  <c:v>59.978224130000001</c:v>
                </c:pt>
                <c:pt idx="6040">
                  <c:v>59.98815613</c:v>
                </c:pt>
                <c:pt idx="6041">
                  <c:v>59.998088129999999</c:v>
                </c:pt>
                <c:pt idx="6042">
                  <c:v>60.008020129999998</c:v>
                </c:pt>
                <c:pt idx="6043">
                  <c:v>60.017952129999998</c:v>
                </c:pt>
                <c:pt idx="6044">
                  <c:v>60.027884129999997</c:v>
                </c:pt>
                <c:pt idx="6045">
                  <c:v>60.037816130000003</c:v>
                </c:pt>
                <c:pt idx="6046">
                  <c:v>60.047748130000002</c:v>
                </c:pt>
                <c:pt idx="6047">
                  <c:v>60.057680130000001</c:v>
                </c:pt>
                <c:pt idx="6048">
                  <c:v>60.06761212</c:v>
                </c:pt>
                <c:pt idx="6049">
                  <c:v>60.07754413</c:v>
                </c:pt>
                <c:pt idx="6050">
                  <c:v>60.087476129999999</c:v>
                </c:pt>
                <c:pt idx="6051">
                  <c:v>60.097408129999998</c:v>
                </c:pt>
                <c:pt idx="6052">
                  <c:v>60.107340129999997</c:v>
                </c:pt>
                <c:pt idx="6053">
                  <c:v>60.117272130000003</c:v>
                </c:pt>
                <c:pt idx="6054">
                  <c:v>60.127204130000003</c:v>
                </c:pt>
                <c:pt idx="6055">
                  <c:v>60.137136130000002</c:v>
                </c:pt>
                <c:pt idx="6056">
                  <c:v>60.147068130000001</c:v>
                </c:pt>
                <c:pt idx="6057">
                  <c:v>60.15700013</c:v>
                </c:pt>
                <c:pt idx="6058">
                  <c:v>60.166932129999999</c:v>
                </c:pt>
                <c:pt idx="6059">
                  <c:v>60.176864129999998</c:v>
                </c:pt>
                <c:pt idx="6060">
                  <c:v>60.186797130000002</c:v>
                </c:pt>
                <c:pt idx="6061">
                  <c:v>60.196729130000001</c:v>
                </c:pt>
                <c:pt idx="6062">
                  <c:v>60.206661130000001</c:v>
                </c:pt>
                <c:pt idx="6063">
                  <c:v>60.21659313</c:v>
                </c:pt>
                <c:pt idx="6064">
                  <c:v>60.226525129999999</c:v>
                </c:pt>
                <c:pt idx="6065">
                  <c:v>60.236457129999998</c:v>
                </c:pt>
                <c:pt idx="6066">
                  <c:v>60.246389129999997</c:v>
                </c:pt>
                <c:pt idx="6067">
                  <c:v>60.256321130000003</c:v>
                </c:pt>
                <c:pt idx="6068">
                  <c:v>60.266253130000003</c:v>
                </c:pt>
                <c:pt idx="6069">
                  <c:v>60.276185130000002</c:v>
                </c:pt>
                <c:pt idx="6070">
                  <c:v>60.286117130000001</c:v>
                </c:pt>
                <c:pt idx="6071">
                  <c:v>60.29604913</c:v>
                </c:pt>
                <c:pt idx="6072">
                  <c:v>60.305981129999999</c:v>
                </c:pt>
                <c:pt idx="6073">
                  <c:v>60.315913119999998</c:v>
                </c:pt>
                <c:pt idx="6074">
                  <c:v>60.325845129999998</c:v>
                </c:pt>
                <c:pt idx="6075">
                  <c:v>60.335777129999997</c:v>
                </c:pt>
                <c:pt idx="6076">
                  <c:v>60.345709130000003</c:v>
                </c:pt>
                <c:pt idx="6077">
                  <c:v>60.355641130000002</c:v>
                </c:pt>
                <c:pt idx="6078">
                  <c:v>60.365573130000001</c:v>
                </c:pt>
                <c:pt idx="6079">
                  <c:v>60.375505130000001</c:v>
                </c:pt>
                <c:pt idx="6080">
                  <c:v>60.38543713</c:v>
                </c:pt>
                <c:pt idx="6081">
                  <c:v>60.395369129999999</c:v>
                </c:pt>
                <c:pt idx="6082">
                  <c:v>60.405301129999998</c:v>
                </c:pt>
                <c:pt idx="6083">
                  <c:v>60.415233129999997</c:v>
                </c:pt>
                <c:pt idx="6084">
                  <c:v>60.425166130000001</c:v>
                </c:pt>
                <c:pt idx="6085">
                  <c:v>60.43509813</c:v>
                </c:pt>
                <c:pt idx="6086">
                  <c:v>60.445030129999999</c:v>
                </c:pt>
                <c:pt idx="6087">
                  <c:v>60.454962129999998</c:v>
                </c:pt>
                <c:pt idx="6088">
                  <c:v>60.464894129999998</c:v>
                </c:pt>
                <c:pt idx="6089">
                  <c:v>60.474826129999997</c:v>
                </c:pt>
                <c:pt idx="6090">
                  <c:v>60.484758130000003</c:v>
                </c:pt>
                <c:pt idx="6091">
                  <c:v>60.494690130000002</c:v>
                </c:pt>
                <c:pt idx="6092">
                  <c:v>60.504622130000001</c:v>
                </c:pt>
                <c:pt idx="6093">
                  <c:v>60.51455413</c:v>
                </c:pt>
                <c:pt idx="6094">
                  <c:v>60.524485630000001</c:v>
                </c:pt>
                <c:pt idx="6095">
                  <c:v>60.53441763</c:v>
                </c:pt>
                <c:pt idx="6096">
                  <c:v>60.544349629999999</c:v>
                </c:pt>
                <c:pt idx="6097">
                  <c:v>60.554281629999998</c:v>
                </c:pt>
                <c:pt idx="6098">
                  <c:v>60.564213629999998</c:v>
                </c:pt>
                <c:pt idx="6099">
                  <c:v>60.574145629999997</c:v>
                </c:pt>
                <c:pt idx="6100">
                  <c:v>60.584077630000003</c:v>
                </c:pt>
                <c:pt idx="6101">
                  <c:v>60.594009630000002</c:v>
                </c:pt>
                <c:pt idx="6102">
                  <c:v>60.603941630000001</c:v>
                </c:pt>
                <c:pt idx="6103">
                  <c:v>60.61387362</c:v>
                </c:pt>
                <c:pt idx="6104">
                  <c:v>60.62380563</c:v>
                </c:pt>
                <c:pt idx="6105">
                  <c:v>60.633737629999999</c:v>
                </c:pt>
                <c:pt idx="6106">
                  <c:v>60.643669629999998</c:v>
                </c:pt>
                <c:pt idx="6107">
                  <c:v>60.653601629999997</c:v>
                </c:pt>
                <c:pt idx="6108">
                  <c:v>60.663533630000003</c:v>
                </c:pt>
                <c:pt idx="6109">
                  <c:v>60.673465630000003</c:v>
                </c:pt>
                <c:pt idx="6110">
                  <c:v>60.683398629999999</c:v>
                </c:pt>
                <c:pt idx="6111">
                  <c:v>60.693330619999998</c:v>
                </c:pt>
                <c:pt idx="6112">
                  <c:v>60.703262629999998</c:v>
                </c:pt>
                <c:pt idx="6113">
                  <c:v>60.713194629999997</c:v>
                </c:pt>
                <c:pt idx="6114">
                  <c:v>60.723126630000003</c:v>
                </c:pt>
                <c:pt idx="6115">
                  <c:v>60.733058630000002</c:v>
                </c:pt>
                <c:pt idx="6116">
                  <c:v>60.742990630000001</c:v>
                </c:pt>
                <c:pt idx="6117">
                  <c:v>60.75292263</c:v>
                </c:pt>
                <c:pt idx="6118">
                  <c:v>60.76285463</c:v>
                </c:pt>
                <c:pt idx="6119">
                  <c:v>60.772786629999999</c:v>
                </c:pt>
                <c:pt idx="6120">
                  <c:v>60.782718629999998</c:v>
                </c:pt>
                <c:pt idx="6121">
                  <c:v>60.792650629999997</c:v>
                </c:pt>
                <c:pt idx="6122">
                  <c:v>60.802582630000003</c:v>
                </c:pt>
                <c:pt idx="6123">
                  <c:v>60.812514630000003</c:v>
                </c:pt>
                <c:pt idx="6124">
                  <c:v>60.822446630000002</c:v>
                </c:pt>
                <c:pt idx="6125">
                  <c:v>60.832378630000001</c:v>
                </c:pt>
                <c:pt idx="6126">
                  <c:v>60.84231063</c:v>
                </c:pt>
                <c:pt idx="6127">
                  <c:v>60.852242629999999</c:v>
                </c:pt>
                <c:pt idx="6128">
                  <c:v>60.862174629999998</c:v>
                </c:pt>
                <c:pt idx="6129">
                  <c:v>60.872106629999998</c:v>
                </c:pt>
                <c:pt idx="6130">
                  <c:v>60.882038629999997</c:v>
                </c:pt>
                <c:pt idx="6131">
                  <c:v>60.891970630000003</c:v>
                </c:pt>
                <c:pt idx="6132">
                  <c:v>60.901902630000002</c:v>
                </c:pt>
                <c:pt idx="6133">
                  <c:v>60.911834630000001</c:v>
                </c:pt>
                <c:pt idx="6134">
                  <c:v>60.92176663</c:v>
                </c:pt>
                <c:pt idx="6135">
                  <c:v>60.93169863</c:v>
                </c:pt>
                <c:pt idx="6136">
                  <c:v>60.941631630000003</c:v>
                </c:pt>
                <c:pt idx="6137">
                  <c:v>60.951563620000002</c:v>
                </c:pt>
                <c:pt idx="6138">
                  <c:v>60.961495630000002</c:v>
                </c:pt>
                <c:pt idx="6139">
                  <c:v>60.971427630000001</c:v>
                </c:pt>
                <c:pt idx="6140">
                  <c:v>60.98135963</c:v>
                </c:pt>
                <c:pt idx="6141">
                  <c:v>60.991291629999999</c:v>
                </c:pt>
                <c:pt idx="6142">
                  <c:v>61.001223629999998</c:v>
                </c:pt>
                <c:pt idx="6143">
                  <c:v>61.011155629999998</c:v>
                </c:pt>
                <c:pt idx="6144">
                  <c:v>61.021087629999997</c:v>
                </c:pt>
                <c:pt idx="6145">
                  <c:v>61.031019630000003</c:v>
                </c:pt>
                <c:pt idx="6146">
                  <c:v>61.040951630000002</c:v>
                </c:pt>
                <c:pt idx="6147">
                  <c:v>61.050883630000001</c:v>
                </c:pt>
                <c:pt idx="6148">
                  <c:v>61.06081563</c:v>
                </c:pt>
                <c:pt idx="6149">
                  <c:v>61.07074763</c:v>
                </c:pt>
                <c:pt idx="6150">
                  <c:v>61.080679629999999</c:v>
                </c:pt>
                <c:pt idx="6151">
                  <c:v>61.090611629999998</c:v>
                </c:pt>
                <c:pt idx="6152">
                  <c:v>61.100543629999997</c:v>
                </c:pt>
                <c:pt idx="6153">
                  <c:v>61.110475630000003</c:v>
                </c:pt>
                <c:pt idx="6154">
                  <c:v>61.120407620000002</c:v>
                </c:pt>
                <c:pt idx="6155">
                  <c:v>61.130339630000002</c:v>
                </c:pt>
                <c:pt idx="6156">
                  <c:v>61.140271630000001</c:v>
                </c:pt>
                <c:pt idx="6157">
                  <c:v>61.15020363</c:v>
                </c:pt>
                <c:pt idx="6158">
                  <c:v>61.160135629999999</c:v>
                </c:pt>
                <c:pt idx="6159">
                  <c:v>61.170067629999998</c:v>
                </c:pt>
                <c:pt idx="6160">
                  <c:v>61.179999629999998</c:v>
                </c:pt>
                <c:pt idx="6161">
                  <c:v>61.189931629999997</c:v>
                </c:pt>
                <c:pt idx="6162">
                  <c:v>61.199863630000003</c:v>
                </c:pt>
                <c:pt idx="6163">
                  <c:v>61.20979663</c:v>
                </c:pt>
                <c:pt idx="6164">
                  <c:v>61.219728629999999</c:v>
                </c:pt>
                <c:pt idx="6165">
                  <c:v>61.229660629999998</c:v>
                </c:pt>
                <c:pt idx="6166">
                  <c:v>61.239592629999997</c:v>
                </c:pt>
                <c:pt idx="6167">
                  <c:v>61.249524630000003</c:v>
                </c:pt>
                <c:pt idx="6168">
                  <c:v>61.259456630000003</c:v>
                </c:pt>
                <c:pt idx="6169">
                  <c:v>61.269388630000002</c:v>
                </c:pt>
                <c:pt idx="6170">
                  <c:v>61.279320630000001</c:v>
                </c:pt>
                <c:pt idx="6171">
                  <c:v>61.28925263</c:v>
                </c:pt>
                <c:pt idx="6172">
                  <c:v>61.299184629999999</c:v>
                </c:pt>
                <c:pt idx="6173">
                  <c:v>61.309116629999998</c:v>
                </c:pt>
                <c:pt idx="6174">
                  <c:v>61.319048629999998</c:v>
                </c:pt>
                <c:pt idx="6175">
                  <c:v>61.328980629999997</c:v>
                </c:pt>
                <c:pt idx="6176">
                  <c:v>61.338912630000003</c:v>
                </c:pt>
                <c:pt idx="6177">
                  <c:v>61.348844630000002</c:v>
                </c:pt>
                <c:pt idx="6178">
                  <c:v>61.358776630000001</c:v>
                </c:pt>
                <c:pt idx="6179">
                  <c:v>61.36870863</c:v>
                </c:pt>
                <c:pt idx="6180">
                  <c:v>61.37864063</c:v>
                </c:pt>
                <c:pt idx="6181">
                  <c:v>61.388572629999999</c:v>
                </c:pt>
                <c:pt idx="6182">
                  <c:v>61.398504629999998</c:v>
                </c:pt>
                <c:pt idx="6183">
                  <c:v>61.408436629999997</c:v>
                </c:pt>
                <c:pt idx="6184">
                  <c:v>61.418368630000003</c:v>
                </c:pt>
                <c:pt idx="6185">
                  <c:v>61.428300630000003</c:v>
                </c:pt>
                <c:pt idx="6186">
                  <c:v>61.438232630000002</c:v>
                </c:pt>
                <c:pt idx="6187">
                  <c:v>61.448164630000001</c:v>
                </c:pt>
                <c:pt idx="6188">
                  <c:v>61.45809663</c:v>
                </c:pt>
                <c:pt idx="6189">
                  <c:v>61.468028629999999</c:v>
                </c:pt>
                <c:pt idx="6190">
                  <c:v>61.477961630000003</c:v>
                </c:pt>
                <c:pt idx="6191">
                  <c:v>61.487893630000002</c:v>
                </c:pt>
                <c:pt idx="6192">
                  <c:v>61.497825630000001</c:v>
                </c:pt>
                <c:pt idx="6193">
                  <c:v>61.50775763</c:v>
                </c:pt>
                <c:pt idx="6194">
                  <c:v>61.51768963</c:v>
                </c:pt>
                <c:pt idx="6195">
                  <c:v>61.527622129999997</c:v>
                </c:pt>
                <c:pt idx="6196">
                  <c:v>61.537554129999997</c:v>
                </c:pt>
                <c:pt idx="6197">
                  <c:v>61.547486130000003</c:v>
                </c:pt>
                <c:pt idx="6198">
                  <c:v>61.557418130000002</c:v>
                </c:pt>
                <c:pt idx="6199">
                  <c:v>61.567350130000001</c:v>
                </c:pt>
                <c:pt idx="6200">
                  <c:v>61.57728213</c:v>
                </c:pt>
                <c:pt idx="6201">
                  <c:v>61.58721413</c:v>
                </c:pt>
                <c:pt idx="6202">
                  <c:v>61.597146129999999</c:v>
                </c:pt>
                <c:pt idx="6203">
                  <c:v>61.607078129999998</c:v>
                </c:pt>
                <c:pt idx="6204">
                  <c:v>61.617010129999997</c:v>
                </c:pt>
                <c:pt idx="6205">
                  <c:v>61.626942130000003</c:v>
                </c:pt>
                <c:pt idx="6206">
                  <c:v>61.636874130000002</c:v>
                </c:pt>
                <c:pt idx="6207">
                  <c:v>61.646806130000002</c:v>
                </c:pt>
                <c:pt idx="6208">
                  <c:v>61.656738130000001</c:v>
                </c:pt>
                <c:pt idx="6209">
                  <c:v>61.66667013</c:v>
                </c:pt>
                <c:pt idx="6210">
                  <c:v>61.676602129999999</c:v>
                </c:pt>
                <c:pt idx="6211">
                  <c:v>61.686534129999998</c:v>
                </c:pt>
                <c:pt idx="6212">
                  <c:v>61.696466129999997</c:v>
                </c:pt>
                <c:pt idx="6213">
                  <c:v>61.706398129999997</c:v>
                </c:pt>
                <c:pt idx="6214">
                  <c:v>61.716330130000003</c:v>
                </c:pt>
                <c:pt idx="6215">
                  <c:v>61.726262130000002</c:v>
                </c:pt>
                <c:pt idx="6216">
                  <c:v>61.736194130000001</c:v>
                </c:pt>
                <c:pt idx="6217">
                  <c:v>61.74612613</c:v>
                </c:pt>
                <c:pt idx="6218">
                  <c:v>61.756059129999997</c:v>
                </c:pt>
                <c:pt idx="6219">
                  <c:v>61.765991130000003</c:v>
                </c:pt>
                <c:pt idx="6220">
                  <c:v>61.775923130000002</c:v>
                </c:pt>
                <c:pt idx="6221">
                  <c:v>61.785855130000002</c:v>
                </c:pt>
                <c:pt idx="6222">
                  <c:v>61.795787130000001</c:v>
                </c:pt>
                <c:pt idx="6223">
                  <c:v>61.80571913</c:v>
                </c:pt>
                <c:pt idx="6224">
                  <c:v>61.815651129999999</c:v>
                </c:pt>
                <c:pt idx="6225">
                  <c:v>61.825583129999998</c:v>
                </c:pt>
                <c:pt idx="6226">
                  <c:v>61.835515119999997</c:v>
                </c:pt>
                <c:pt idx="6227">
                  <c:v>61.845447129999997</c:v>
                </c:pt>
                <c:pt idx="6228">
                  <c:v>61.855379130000003</c:v>
                </c:pt>
                <c:pt idx="6229">
                  <c:v>61.865311130000002</c:v>
                </c:pt>
                <c:pt idx="6230">
                  <c:v>61.875243130000001</c:v>
                </c:pt>
                <c:pt idx="6231">
                  <c:v>61.88517513</c:v>
                </c:pt>
                <c:pt idx="6232">
                  <c:v>61.89510713</c:v>
                </c:pt>
                <c:pt idx="6233">
                  <c:v>61.905039129999999</c:v>
                </c:pt>
                <c:pt idx="6234">
                  <c:v>61.914971129999998</c:v>
                </c:pt>
                <c:pt idx="6235">
                  <c:v>61.924903129999997</c:v>
                </c:pt>
                <c:pt idx="6236">
                  <c:v>61.934835130000003</c:v>
                </c:pt>
                <c:pt idx="6237">
                  <c:v>61.944767130000002</c:v>
                </c:pt>
                <c:pt idx="6238">
                  <c:v>61.954699130000002</c:v>
                </c:pt>
                <c:pt idx="6239">
                  <c:v>61.964631130000001</c:v>
                </c:pt>
                <c:pt idx="6240">
                  <c:v>61.97456313</c:v>
                </c:pt>
                <c:pt idx="6241">
                  <c:v>61.984495129999999</c:v>
                </c:pt>
                <c:pt idx="6242">
                  <c:v>61.994427129999998</c:v>
                </c:pt>
                <c:pt idx="6243">
                  <c:v>62.004359119999997</c:v>
                </c:pt>
                <c:pt idx="6244">
                  <c:v>62.014291129999997</c:v>
                </c:pt>
                <c:pt idx="6245">
                  <c:v>62.024223130000003</c:v>
                </c:pt>
                <c:pt idx="6246">
                  <c:v>62.03415613</c:v>
                </c:pt>
                <c:pt idx="6247">
                  <c:v>62.044088129999999</c:v>
                </c:pt>
                <c:pt idx="6248">
                  <c:v>62.054020129999998</c:v>
                </c:pt>
                <c:pt idx="6249">
                  <c:v>62.063952129999997</c:v>
                </c:pt>
                <c:pt idx="6250">
                  <c:v>62.073884130000003</c:v>
                </c:pt>
                <c:pt idx="6251">
                  <c:v>62.083816120000002</c:v>
                </c:pt>
                <c:pt idx="6252">
                  <c:v>62.093748130000002</c:v>
                </c:pt>
                <c:pt idx="6253">
                  <c:v>62.103680130000001</c:v>
                </c:pt>
                <c:pt idx="6254">
                  <c:v>62.11361213</c:v>
                </c:pt>
                <c:pt idx="6255">
                  <c:v>62.123544129999999</c:v>
                </c:pt>
                <c:pt idx="6256">
                  <c:v>62.133476129999998</c:v>
                </c:pt>
                <c:pt idx="6257">
                  <c:v>62.143408129999997</c:v>
                </c:pt>
                <c:pt idx="6258">
                  <c:v>62.153340129999997</c:v>
                </c:pt>
                <c:pt idx="6259">
                  <c:v>62.163272130000003</c:v>
                </c:pt>
                <c:pt idx="6260">
                  <c:v>62.173204130000002</c:v>
                </c:pt>
                <c:pt idx="6261">
                  <c:v>62.183136130000001</c:v>
                </c:pt>
                <c:pt idx="6262">
                  <c:v>62.19306813</c:v>
                </c:pt>
                <c:pt idx="6263">
                  <c:v>62.20300013</c:v>
                </c:pt>
                <c:pt idx="6264">
                  <c:v>62.212932129999999</c:v>
                </c:pt>
                <c:pt idx="6265">
                  <c:v>62.222864129999998</c:v>
                </c:pt>
                <c:pt idx="6266">
                  <c:v>62.232796129999997</c:v>
                </c:pt>
                <c:pt idx="6267">
                  <c:v>62.242728130000003</c:v>
                </c:pt>
                <c:pt idx="6268">
                  <c:v>62.252660130000002</c:v>
                </c:pt>
                <c:pt idx="6269">
                  <c:v>62.262592130000002</c:v>
                </c:pt>
                <c:pt idx="6270">
                  <c:v>62.272524130000001</c:v>
                </c:pt>
                <c:pt idx="6271">
                  <c:v>62.28245613</c:v>
                </c:pt>
                <c:pt idx="6272">
                  <c:v>62.292388129999999</c:v>
                </c:pt>
                <c:pt idx="6273">
                  <c:v>62.302320129999998</c:v>
                </c:pt>
                <c:pt idx="6274">
                  <c:v>62.312252129999997</c:v>
                </c:pt>
                <c:pt idx="6275">
                  <c:v>62.322184129999997</c:v>
                </c:pt>
                <c:pt idx="6276">
                  <c:v>62.332116130000003</c:v>
                </c:pt>
                <c:pt idx="6277">
                  <c:v>62.342049119999999</c:v>
                </c:pt>
                <c:pt idx="6278">
                  <c:v>62.351981129999999</c:v>
                </c:pt>
                <c:pt idx="6279">
                  <c:v>62.361913129999998</c:v>
                </c:pt>
                <c:pt idx="6280">
                  <c:v>62.371845129999997</c:v>
                </c:pt>
                <c:pt idx="6281">
                  <c:v>62.381777130000003</c:v>
                </c:pt>
                <c:pt idx="6282">
                  <c:v>62.391709130000002</c:v>
                </c:pt>
                <c:pt idx="6283">
                  <c:v>62.401641130000002</c:v>
                </c:pt>
                <c:pt idx="6284">
                  <c:v>62.411573130000001</c:v>
                </c:pt>
                <c:pt idx="6285">
                  <c:v>62.42150513</c:v>
                </c:pt>
                <c:pt idx="6286">
                  <c:v>62.431437129999999</c:v>
                </c:pt>
                <c:pt idx="6287">
                  <c:v>62.441369129999998</c:v>
                </c:pt>
                <c:pt idx="6288">
                  <c:v>62.451301129999997</c:v>
                </c:pt>
                <c:pt idx="6289">
                  <c:v>62.461233129999997</c:v>
                </c:pt>
                <c:pt idx="6290">
                  <c:v>62.471165130000003</c:v>
                </c:pt>
                <c:pt idx="6291">
                  <c:v>62.481097130000002</c:v>
                </c:pt>
                <c:pt idx="6292">
                  <c:v>62.491029130000001</c:v>
                </c:pt>
                <c:pt idx="6293">
                  <c:v>62.50096113</c:v>
                </c:pt>
                <c:pt idx="6294">
                  <c:v>62.510893119999999</c:v>
                </c:pt>
                <c:pt idx="6295">
                  <c:v>62.520824920000003</c:v>
                </c:pt>
                <c:pt idx="6296">
                  <c:v>62.530756920000002</c:v>
                </c:pt>
                <c:pt idx="6297">
                  <c:v>62.540688920000001</c:v>
                </c:pt>
                <c:pt idx="6298">
                  <c:v>62.55062092</c:v>
                </c:pt>
                <c:pt idx="6299">
                  <c:v>62.560552919999999</c:v>
                </c:pt>
                <c:pt idx="6300">
                  <c:v>62.570484919999998</c:v>
                </c:pt>
                <c:pt idx="6301">
                  <c:v>62.580416919999998</c:v>
                </c:pt>
                <c:pt idx="6302">
                  <c:v>62.590348919999997</c:v>
                </c:pt>
                <c:pt idx="6303">
                  <c:v>62.600280920000003</c:v>
                </c:pt>
                <c:pt idx="6304">
                  <c:v>62.610212920000002</c:v>
                </c:pt>
                <c:pt idx="6305">
                  <c:v>62.620145919999999</c:v>
                </c:pt>
                <c:pt idx="6306">
                  <c:v>62.630077919999998</c:v>
                </c:pt>
                <c:pt idx="6307">
                  <c:v>62.640009919999997</c:v>
                </c:pt>
                <c:pt idx="6308">
                  <c:v>62.649941920000003</c:v>
                </c:pt>
                <c:pt idx="6309">
                  <c:v>62.659873920000003</c:v>
                </c:pt>
                <c:pt idx="6310">
                  <c:v>62.669805920000002</c:v>
                </c:pt>
                <c:pt idx="6311">
                  <c:v>62.679737920000001</c:v>
                </c:pt>
                <c:pt idx="6312">
                  <c:v>62.68966992</c:v>
                </c:pt>
                <c:pt idx="6313">
                  <c:v>62.699601919999999</c:v>
                </c:pt>
                <c:pt idx="6314">
                  <c:v>62.709533919999998</c:v>
                </c:pt>
                <c:pt idx="6315">
                  <c:v>62.719465919999998</c:v>
                </c:pt>
                <c:pt idx="6316">
                  <c:v>62.729397919999997</c:v>
                </c:pt>
                <c:pt idx="6317">
                  <c:v>62.739329920000003</c:v>
                </c:pt>
                <c:pt idx="6318">
                  <c:v>62.749261920000002</c:v>
                </c:pt>
                <c:pt idx="6319">
                  <c:v>62.759193920000001</c:v>
                </c:pt>
                <c:pt idx="6320">
                  <c:v>62.76912592</c:v>
                </c:pt>
                <c:pt idx="6321">
                  <c:v>62.77905792</c:v>
                </c:pt>
                <c:pt idx="6322">
                  <c:v>62.788989919999999</c:v>
                </c:pt>
                <c:pt idx="6323">
                  <c:v>62.798921919999998</c:v>
                </c:pt>
                <c:pt idx="6324">
                  <c:v>62.808853919999997</c:v>
                </c:pt>
                <c:pt idx="6325">
                  <c:v>62.818785920000003</c:v>
                </c:pt>
                <c:pt idx="6326">
                  <c:v>62.828717920000003</c:v>
                </c:pt>
                <c:pt idx="6327">
                  <c:v>62.838649920000002</c:v>
                </c:pt>
                <c:pt idx="6328">
                  <c:v>62.848581920000001</c:v>
                </c:pt>
                <c:pt idx="6329">
                  <c:v>62.85851392</c:v>
                </c:pt>
                <c:pt idx="6330">
                  <c:v>62.868445919999999</c:v>
                </c:pt>
                <c:pt idx="6331">
                  <c:v>62.878377919999998</c:v>
                </c:pt>
                <c:pt idx="6332">
                  <c:v>62.888309919999998</c:v>
                </c:pt>
                <c:pt idx="6333">
                  <c:v>62.898241919999997</c:v>
                </c:pt>
                <c:pt idx="6334">
                  <c:v>62.908173920000003</c:v>
                </c:pt>
                <c:pt idx="6335">
                  <c:v>62.918105920000002</c:v>
                </c:pt>
                <c:pt idx="6336">
                  <c:v>62.928038919999999</c:v>
                </c:pt>
                <c:pt idx="6337">
                  <c:v>62.937970919999998</c:v>
                </c:pt>
                <c:pt idx="6338">
                  <c:v>62.947902919999997</c:v>
                </c:pt>
                <c:pt idx="6339">
                  <c:v>62.957834920000003</c:v>
                </c:pt>
                <c:pt idx="6340">
                  <c:v>62.967766920000003</c:v>
                </c:pt>
                <c:pt idx="6341">
                  <c:v>62.977698920000002</c:v>
                </c:pt>
                <c:pt idx="6342">
                  <c:v>62.987630920000001</c:v>
                </c:pt>
                <c:pt idx="6343">
                  <c:v>62.99756292</c:v>
                </c:pt>
                <c:pt idx="6344">
                  <c:v>63.007494919999999</c:v>
                </c:pt>
                <c:pt idx="6345">
                  <c:v>63.017426919999998</c:v>
                </c:pt>
                <c:pt idx="6346">
                  <c:v>63.027358919999998</c:v>
                </c:pt>
                <c:pt idx="6347">
                  <c:v>63.037290919999997</c:v>
                </c:pt>
                <c:pt idx="6348">
                  <c:v>63.047222920000003</c:v>
                </c:pt>
                <c:pt idx="6349">
                  <c:v>63.057154920000002</c:v>
                </c:pt>
                <c:pt idx="6350">
                  <c:v>63.067086920000001</c:v>
                </c:pt>
                <c:pt idx="6351">
                  <c:v>63.07701892</c:v>
                </c:pt>
                <c:pt idx="6352">
                  <c:v>63.08695092</c:v>
                </c:pt>
                <c:pt idx="6353">
                  <c:v>63.096882919999999</c:v>
                </c:pt>
                <c:pt idx="6354">
                  <c:v>63.106814919999998</c:v>
                </c:pt>
                <c:pt idx="6355">
                  <c:v>63.116746919999997</c:v>
                </c:pt>
                <c:pt idx="6356">
                  <c:v>63.126678920000003</c:v>
                </c:pt>
                <c:pt idx="6357">
                  <c:v>63.136610920000003</c:v>
                </c:pt>
                <c:pt idx="6358">
                  <c:v>63.146542920000002</c:v>
                </c:pt>
                <c:pt idx="6359">
                  <c:v>63.156474920000001</c:v>
                </c:pt>
                <c:pt idx="6360">
                  <c:v>63.16640692</c:v>
                </c:pt>
                <c:pt idx="6361">
                  <c:v>63.176338919999999</c:v>
                </c:pt>
                <c:pt idx="6362">
                  <c:v>63.186270919999998</c:v>
                </c:pt>
                <c:pt idx="6363">
                  <c:v>63.196202919999998</c:v>
                </c:pt>
                <c:pt idx="6364">
                  <c:v>63.206134919999997</c:v>
                </c:pt>
                <c:pt idx="6365">
                  <c:v>63.216066920000003</c:v>
                </c:pt>
                <c:pt idx="6366">
                  <c:v>63.22599992</c:v>
                </c:pt>
                <c:pt idx="6367">
                  <c:v>63.235931919999999</c:v>
                </c:pt>
                <c:pt idx="6368">
                  <c:v>63.245863919999998</c:v>
                </c:pt>
                <c:pt idx="6369">
                  <c:v>63.255795919999997</c:v>
                </c:pt>
                <c:pt idx="6370">
                  <c:v>63.265727920000003</c:v>
                </c:pt>
                <c:pt idx="6371">
                  <c:v>63.275659920000003</c:v>
                </c:pt>
                <c:pt idx="6372">
                  <c:v>63.285591920000002</c:v>
                </c:pt>
                <c:pt idx="6373">
                  <c:v>63.295523920000001</c:v>
                </c:pt>
                <c:pt idx="6374">
                  <c:v>63.30545592</c:v>
                </c:pt>
                <c:pt idx="6375">
                  <c:v>63.315387919999999</c:v>
                </c:pt>
                <c:pt idx="6376">
                  <c:v>63.325319919999998</c:v>
                </c:pt>
                <c:pt idx="6377">
                  <c:v>63.335251919999997</c:v>
                </c:pt>
                <c:pt idx="6378">
                  <c:v>63.345183919999997</c:v>
                </c:pt>
                <c:pt idx="6379">
                  <c:v>63.355115920000003</c:v>
                </c:pt>
                <c:pt idx="6380">
                  <c:v>63.365047920000002</c:v>
                </c:pt>
                <c:pt idx="6381">
                  <c:v>63.374979920000001</c:v>
                </c:pt>
                <c:pt idx="6382">
                  <c:v>63.38491192</c:v>
                </c:pt>
                <c:pt idx="6383">
                  <c:v>63.39484392</c:v>
                </c:pt>
                <c:pt idx="6384">
                  <c:v>63.404775919999999</c:v>
                </c:pt>
                <c:pt idx="6385">
                  <c:v>63.414707919999998</c:v>
                </c:pt>
                <c:pt idx="6386">
                  <c:v>63.424639919999997</c:v>
                </c:pt>
                <c:pt idx="6387">
                  <c:v>63.434571920000003</c:v>
                </c:pt>
                <c:pt idx="6388">
                  <c:v>63.444503920000002</c:v>
                </c:pt>
                <c:pt idx="6389">
                  <c:v>63.454435920000002</c:v>
                </c:pt>
                <c:pt idx="6390">
                  <c:v>63.464367920000001</c:v>
                </c:pt>
                <c:pt idx="6391">
                  <c:v>63.47429992</c:v>
                </c:pt>
                <c:pt idx="6392">
                  <c:v>63.484231919999999</c:v>
                </c:pt>
                <c:pt idx="6393">
                  <c:v>63.494163919999998</c:v>
                </c:pt>
                <c:pt idx="6394">
                  <c:v>63.504095919999997</c:v>
                </c:pt>
                <c:pt idx="6395">
                  <c:v>63.514027919999997</c:v>
                </c:pt>
                <c:pt idx="6396">
                  <c:v>63.52395963</c:v>
                </c:pt>
                <c:pt idx="6397">
                  <c:v>63.533891629999999</c:v>
                </c:pt>
                <c:pt idx="6398">
                  <c:v>63.543823629999999</c:v>
                </c:pt>
                <c:pt idx="6399">
                  <c:v>63.553756630000002</c:v>
                </c:pt>
                <c:pt idx="6400">
                  <c:v>63.563688620000001</c:v>
                </c:pt>
                <c:pt idx="6401">
                  <c:v>63.573620630000001</c:v>
                </c:pt>
                <c:pt idx="6402">
                  <c:v>63.58355263</c:v>
                </c:pt>
                <c:pt idx="6403">
                  <c:v>63.593484629999999</c:v>
                </c:pt>
                <c:pt idx="6404">
                  <c:v>63.603416629999998</c:v>
                </c:pt>
                <c:pt idx="6405">
                  <c:v>63.613348629999997</c:v>
                </c:pt>
                <c:pt idx="6406">
                  <c:v>63.623280629999996</c:v>
                </c:pt>
                <c:pt idx="6407">
                  <c:v>63.633212630000003</c:v>
                </c:pt>
                <c:pt idx="6408">
                  <c:v>63.643144630000002</c:v>
                </c:pt>
                <c:pt idx="6409">
                  <c:v>63.653076630000001</c:v>
                </c:pt>
                <c:pt idx="6410">
                  <c:v>63.66300863</c:v>
                </c:pt>
                <c:pt idx="6411">
                  <c:v>63.672940629999999</c:v>
                </c:pt>
                <c:pt idx="6412">
                  <c:v>63.682872629999999</c:v>
                </c:pt>
                <c:pt idx="6413">
                  <c:v>63.692804629999998</c:v>
                </c:pt>
                <c:pt idx="6414">
                  <c:v>63.702736629999997</c:v>
                </c:pt>
                <c:pt idx="6415">
                  <c:v>63.712668630000003</c:v>
                </c:pt>
                <c:pt idx="6416">
                  <c:v>63.722600630000002</c:v>
                </c:pt>
                <c:pt idx="6417">
                  <c:v>63.732532630000001</c:v>
                </c:pt>
                <c:pt idx="6418">
                  <c:v>63.742464630000001</c:v>
                </c:pt>
                <c:pt idx="6419">
                  <c:v>63.75239663</c:v>
                </c:pt>
                <c:pt idx="6420">
                  <c:v>63.762328629999999</c:v>
                </c:pt>
                <c:pt idx="6421">
                  <c:v>63.772260629999998</c:v>
                </c:pt>
                <c:pt idx="6422">
                  <c:v>63.782192629999997</c:v>
                </c:pt>
                <c:pt idx="6423">
                  <c:v>63.792124630000004</c:v>
                </c:pt>
                <c:pt idx="6424">
                  <c:v>63.80205763</c:v>
                </c:pt>
                <c:pt idx="6425">
                  <c:v>63.811989629999999</c:v>
                </c:pt>
                <c:pt idx="6426">
                  <c:v>63.821921629999999</c:v>
                </c:pt>
                <c:pt idx="6427">
                  <c:v>63.831853629999998</c:v>
                </c:pt>
                <c:pt idx="6428">
                  <c:v>63.841785629999997</c:v>
                </c:pt>
                <c:pt idx="6429">
                  <c:v>63.851717630000003</c:v>
                </c:pt>
                <c:pt idx="6430">
                  <c:v>63.861649630000002</c:v>
                </c:pt>
                <c:pt idx="6431">
                  <c:v>63.871581630000001</c:v>
                </c:pt>
                <c:pt idx="6432">
                  <c:v>63.881513630000001</c:v>
                </c:pt>
                <c:pt idx="6433">
                  <c:v>63.89144563</c:v>
                </c:pt>
                <c:pt idx="6434">
                  <c:v>63.901377629999999</c:v>
                </c:pt>
                <c:pt idx="6435">
                  <c:v>63.911309629999998</c:v>
                </c:pt>
                <c:pt idx="6436">
                  <c:v>63.921241629999997</c:v>
                </c:pt>
                <c:pt idx="6437">
                  <c:v>63.931173630000004</c:v>
                </c:pt>
                <c:pt idx="6438">
                  <c:v>63.941105630000003</c:v>
                </c:pt>
                <c:pt idx="6439">
                  <c:v>63.951037630000002</c:v>
                </c:pt>
                <c:pt idx="6440">
                  <c:v>63.960969630000001</c:v>
                </c:pt>
                <c:pt idx="6441">
                  <c:v>63.97090163</c:v>
                </c:pt>
                <c:pt idx="6442">
                  <c:v>63.980833629999999</c:v>
                </c:pt>
                <c:pt idx="6443">
                  <c:v>63.990766630000003</c:v>
                </c:pt>
                <c:pt idx="6444">
                  <c:v>64.000698630000002</c:v>
                </c:pt>
                <c:pt idx="6445">
                  <c:v>64.010630629999994</c:v>
                </c:pt>
                <c:pt idx="6446">
                  <c:v>64.020562630000001</c:v>
                </c:pt>
                <c:pt idx="6447">
                  <c:v>64.030494630000007</c:v>
                </c:pt>
                <c:pt idx="6448">
                  <c:v>64.040426629999999</c:v>
                </c:pt>
                <c:pt idx="6449">
                  <c:v>64.050358630000005</c:v>
                </c:pt>
                <c:pt idx="6450">
                  <c:v>64.060290629999997</c:v>
                </c:pt>
                <c:pt idx="6451">
                  <c:v>64.070222619999996</c:v>
                </c:pt>
                <c:pt idx="6452">
                  <c:v>64.080154629999996</c:v>
                </c:pt>
                <c:pt idx="6453">
                  <c:v>64.090086630000002</c:v>
                </c:pt>
                <c:pt idx="6454">
                  <c:v>64.100018629999994</c:v>
                </c:pt>
                <c:pt idx="6455">
                  <c:v>64.10995063</c:v>
                </c:pt>
                <c:pt idx="6456">
                  <c:v>64.119882630000006</c:v>
                </c:pt>
                <c:pt idx="6457">
                  <c:v>64.129814629999998</c:v>
                </c:pt>
                <c:pt idx="6458">
                  <c:v>64.139746630000005</c:v>
                </c:pt>
                <c:pt idx="6459">
                  <c:v>64.149679620000001</c:v>
                </c:pt>
                <c:pt idx="6460">
                  <c:v>64.159611630000001</c:v>
                </c:pt>
                <c:pt idx="6461">
                  <c:v>64.169543630000007</c:v>
                </c:pt>
                <c:pt idx="6462">
                  <c:v>64.179475629999999</c:v>
                </c:pt>
                <c:pt idx="6463">
                  <c:v>64.189407630000005</c:v>
                </c:pt>
                <c:pt idx="6464">
                  <c:v>64.199339629999997</c:v>
                </c:pt>
                <c:pt idx="6465">
                  <c:v>64.209271630000003</c:v>
                </c:pt>
                <c:pt idx="6466">
                  <c:v>64.219203629999996</c:v>
                </c:pt>
                <c:pt idx="6467">
                  <c:v>64.229135630000002</c:v>
                </c:pt>
                <c:pt idx="6468">
                  <c:v>64.239067629999994</c:v>
                </c:pt>
                <c:pt idx="6469">
                  <c:v>64.24899963</c:v>
                </c:pt>
                <c:pt idx="6470">
                  <c:v>64.258931630000006</c:v>
                </c:pt>
                <c:pt idx="6471">
                  <c:v>64.268864629999996</c:v>
                </c:pt>
                <c:pt idx="6472">
                  <c:v>64.278796630000002</c:v>
                </c:pt>
                <c:pt idx="6473">
                  <c:v>64.288728629999994</c:v>
                </c:pt>
                <c:pt idx="6474">
                  <c:v>64.298660630000001</c:v>
                </c:pt>
                <c:pt idx="6475">
                  <c:v>64.308592630000007</c:v>
                </c:pt>
                <c:pt idx="6476">
                  <c:v>64.318524629999999</c:v>
                </c:pt>
                <c:pt idx="6477">
                  <c:v>64.328456630000005</c:v>
                </c:pt>
                <c:pt idx="6478">
                  <c:v>64.338388629999997</c:v>
                </c:pt>
                <c:pt idx="6479">
                  <c:v>64.348320630000003</c:v>
                </c:pt>
                <c:pt idx="6480">
                  <c:v>64.358252629999996</c:v>
                </c:pt>
                <c:pt idx="6481">
                  <c:v>64.368184630000002</c:v>
                </c:pt>
                <c:pt idx="6482">
                  <c:v>64.378117630000006</c:v>
                </c:pt>
                <c:pt idx="6483">
                  <c:v>64.388049629999998</c:v>
                </c:pt>
                <c:pt idx="6484">
                  <c:v>64.397981630000004</c:v>
                </c:pt>
                <c:pt idx="6485">
                  <c:v>64.407913629999996</c:v>
                </c:pt>
                <c:pt idx="6486">
                  <c:v>64.417845630000002</c:v>
                </c:pt>
                <c:pt idx="6487">
                  <c:v>64.427777629999994</c:v>
                </c:pt>
                <c:pt idx="6488">
                  <c:v>64.437709630000001</c:v>
                </c:pt>
                <c:pt idx="6489">
                  <c:v>64.447641630000007</c:v>
                </c:pt>
                <c:pt idx="6490">
                  <c:v>64.457573629999999</c:v>
                </c:pt>
                <c:pt idx="6491">
                  <c:v>64.467505630000005</c:v>
                </c:pt>
                <c:pt idx="6492">
                  <c:v>64.477437629999997</c:v>
                </c:pt>
                <c:pt idx="6493">
                  <c:v>64.487370630000001</c:v>
                </c:pt>
                <c:pt idx="6494">
                  <c:v>64.497302629999993</c:v>
                </c:pt>
                <c:pt idx="6495">
                  <c:v>64.507234629999999</c:v>
                </c:pt>
                <c:pt idx="6496">
                  <c:v>64.517166630000006</c:v>
                </c:pt>
                <c:pt idx="6497">
                  <c:v>64.527099250000006</c:v>
                </c:pt>
                <c:pt idx="6498">
                  <c:v>64.537031249999998</c:v>
                </c:pt>
                <c:pt idx="6499">
                  <c:v>64.546963250000005</c:v>
                </c:pt>
                <c:pt idx="6500">
                  <c:v>64.556895249999997</c:v>
                </c:pt>
                <c:pt idx="6501">
                  <c:v>64.566827250000003</c:v>
                </c:pt>
                <c:pt idx="6502">
                  <c:v>64.576760250000007</c:v>
                </c:pt>
                <c:pt idx="6503">
                  <c:v>64.586692249999999</c:v>
                </c:pt>
                <c:pt idx="6504">
                  <c:v>64.596624250000005</c:v>
                </c:pt>
                <c:pt idx="6505">
                  <c:v>64.606556249999997</c:v>
                </c:pt>
                <c:pt idx="6506">
                  <c:v>64.616488250000003</c:v>
                </c:pt>
                <c:pt idx="6507">
                  <c:v>64.626420249999995</c:v>
                </c:pt>
                <c:pt idx="6508">
                  <c:v>64.636352250000002</c:v>
                </c:pt>
                <c:pt idx="6509">
                  <c:v>64.646284249999994</c:v>
                </c:pt>
                <c:pt idx="6510">
                  <c:v>64.65621625</c:v>
                </c:pt>
                <c:pt idx="6511">
                  <c:v>64.666149250000004</c:v>
                </c:pt>
                <c:pt idx="6512">
                  <c:v>64.676081249999996</c:v>
                </c:pt>
                <c:pt idx="6513">
                  <c:v>64.686013250000002</c:v>
                </c:pt>
                <c:pt idx="6514">
                  <c:v>64.695945249999994</c:v>
                </c:pt>
                <c:pt idx="6515">
                  <c:v>64.70587725</c:v>
                </c:pt>
                <c:pt idx="6516">
                  <c:v>64.715809250000007</c:v>
                </c:pt>
                <c:pt idx="6517">
                  <c:v>64.725741249999999</c:v>
                </c:pt>
                <c:pt idx="6518">
                  <c:v>64.735673250000005</c:v>
                </c:pt>
                <c:pt idx="6519">
                  <c:v>64.745605249999997</c:v>
                </c:pt>
                <c:pt idx="6520">
                  <c:v>64.755538250000001</c:v>
                </c:pt>
                <c:pt idx="6521">
                  <c:v>64.765470250000007</c:v>
                </c:pt>
                <c:pt idx="6522">
                  <c:v>64.775402249999999</c:v>
                </c:pt>
                <c:pt idx="6523">
                  <c:v>64.785334250000005</c:v>
                </c:pt>
                <c:pt idx="6524">
                  <c:v>64.795266249999997</c:v>
                </c:pt>
                <c:pt idx="6525">
                  <c:v>64.805198250000004</c:v>
                </c:pt>
                <c:pt idx="6526">
                  <c:v>64.815130249999996</c:v>
                </c:pt>
                <c:pt idx="6527">
                  <c:v>64.825062250000002</c:v>
                </c:pt>
                <c:pt idx="6528">
                  <c:v>64.834994249999994</c:v>
                </c:pt>
                <c:pt idx="6529">
                  <c:v>64.844927249999998</c:v>
                </c:pt>
                <c:pt idx="6530">
                  <c:v>64.854859250000004</c:v>
                </c:pt>
                <c:pt idx="6531">
                  <c:v>64.864791249999996</c:v>
                </c:pt>
                <c:pt idx="6532">
                  <c:v>64.874723250000002</c:v>
                </c:pt>
                <c:pt idx="6533">
                  <c:v>64.884655249999994</c:v>
                </c:pt>
                <c:pt idx="6534">
                  <c:v>64.894587250000001</c:v>
                </c:pt>
                <c:pt idx="6535">
                  <c:v>64.904519250000007</c:v>
                </c:pt>
                <c:pt idx="6536">
                  <c:v>64.914451249999999</c:v>
                </c:pt>
                <c:pt idx="6537">
                  <c:v>64.924384250000003</c:v>
                </c:pt>
                <c:pt idx="6538">
                  <c:v>64.934316249999995</c:v>
                </c:pt>
                <c:pt idx="6539">
                  <c:v>64.944248250000001</c:v>
                </c:pt>
                <c:pt idx="6540">
                  <c:v>64.954180249999993</c:v>
                </c:pt>
                <c:pt idx="6541">
                  <c:v>64.964112249999999</c:v>
                </c:pt>
                <c:pt idx="6542">
                  <c:v>64.974044250000006</c:v>
                </c:pt>
                <c:pt idx="6543">
                  <c:v>64.983976249999998</c:v>
                </c:pt>
                <c:pt idx="6544">
                  <c:v>64.993908250000004</c:v>
                </c:pt>
                <c:pt idx="6545">
                  <c:v>65.003841249999994</c:v>
                </c:pt>
                <c:pt idx="6546">
                  <c:v>65.01377325</c:v>
                </c:pt>
                <c:pt idx="6547">
                  <c:v>65.023705250000006</c:v>
                </c:pt>
                <c:pt idx="6548">
                  <c:v>65.033637249999998</c:v>
                </c:pt>
                <c:pt idx="6549">
                  <c:v>65.043569250000004</c:v>
                </c:pt>
                <c:pt idx="6550">
                  <c:v>65.053501249999997</c:v>
                </c:pt>
                <c:pt idx="6551">
                  <c:v>65.063433250000003</c:v>
                </c:pt>
                <c:pt idx="6552">
                  <c:v>65.073365249999995</c:v>
                </c:pt>
                <c:pt idx="6553">
                  <c:v>65.083298249999999</c:v>
                </c:pt>
                <c:pt idx="6554">
                  <c:v>65.093230250000005</c:v>
                </c:pt>
                <c:pt idx="6555">
                  <c:v>65.103162249999997</c:v>
                </c:pt>
                <c:pt idx="6556">
                  <c:v>65.113094250000003</c:v>
                </c:pt>
                <c:pt idx="6557">
                  <c:v>65.123026249999995</c:v>
                </c:pt>
                <c:pt idx="6558">
                  <c:v>65.132958250000001</c:v>
                </c:pt>
                <c:pt idx="6559">
                  <c:v>65.142890249999994</c:v>
                </c:pt>
                <c:pt idx="6560">
                  <c:v>65.152823249999997</c:v>
                </c:pt>
                <c:pt idx="6561">
                  <c:v>65.162755250000004</c:v>
                </c:pt>
                <c:pt idx="6562">
                  <c:v>65.172687249999996</c:v>
                </c:pt>
                <c:pt idx="6563">
                  <c:v>65.182619250000002</c:v>
                </c:pt>
                <c:pt idx="6564">
                  <c:v>65.192551249999994</c:v>
                </c:pt>
                <c:pt idx="6565">
                  <c:v>65.20248325</c:v>
                </c:pt>
                <c:pt idx="6566">
                  <c:v>65.212415250000006</c:v>
                </c:pt>
                <c:pt idx="6567">
                  <c:v>65.222348249999996</c:v>
                </c:pt>
                <c:pt idx="6568">
                  <c:v>65.232280250000002</c:v>
                </c:pt>
                <c:pt idx="6569">
                  <c:v>65.242212249999994</c:v>
                </c:pt>
                <c:pt idx="6570">
                  <c:v>65.252144250000001</c:v>
                </c:pt>
                <c:pt idx="6571">
                  <c:v>65.262076250000007</c:v>
                </c:pt>
                <c:pt idx="6572">
                  <c:v>65.272008249999999</c:v>
                </c:pt>
                <c:pt idx="6573">
                  <c:v>65.281941250000003</c:v>
                </c:pt>
                <c:pt idx="6574">
                  <c:v>65.291873249999995</c:v>
                </c:pt>
                <c:pt idx="6575">
                  <c:v>65.301805250000001</c:v>
                </c:pt>
                <c:pt idx="6576">
                  <c:v>65.311737249999993</c:v>
                </c:pt>
                <c:pt idx="6577">
                  <c:v>65.321669249999999</c:v>
                </c:pt>
                <c:pt idx="6578">
                  <c:v>65.331601250000006</c:v>
                </c:pt>
                <c:pt idx="6579">
                  <c:v>65.341533249999998</c:v>
                </c:pt>
                <c:pt idx="6580">
                  <c:v>65.351466250000001</c:v>
                </c:pt>
                <c:pt idx="6581">
                  <c:v>65.361398249999993</c:v>
                </c:pt>
                <c:pt idx="6582">
                  <c:v>65.37133025</c:v>
                </c:pt>
                <c:pt idx="6583">
                  <c:v>65.381262250000006</c:v>
                </c:pt>
                <c:pt idx="6584">
                  <c:v>65.391194249999998</c:v>
                </c:pt>
                <c:pt idx="6585">
                  <c:v>65.401126250000004</c:v>
                </c:pt>
                <c:pt idx="6586">
                  <c:v>65.411059249999994</c:v>
                </c:pt>
                <c:pt idx="6587">
                  <c:v>65.42099125</c:v>
                </c:pt>
                <c:pt idx="6588">
                  <c:v>65.430923250000006</c:v>
                </c:pt>
                <c:pt idx="6589">
                  <c:v>65.440855249999998</c:v>
                </c:pt>
                <c:pt idx="6590">
                  <c:v>65.450787250000005</c:v>
                </c:pt>
                <c:pt idx="6591">
                  <c:v>65.460719249999997</c:v>
                </c:pt>
                <c:pt idx="6592">
                  <c:v>65.470651250000003</c:v>
                </c:pt>
                <c:pt idx="6593">
                  <c:v>65.480584250000007</c:v>
                </c:pt>
                <c:pt idx="6594">
                  <c:v>65.490516249999999</c:v>
                </c:pt>
                <c:pt idx="6595">
                  <c:v>65.500448250000005</c:v>
                </c:pt>
                <c:pt idx="6596">
                  <c:v>65.510380249999997</c:v>
                </c:pt>
                <c:pt idx="6597">
                  <c:v>65.520312250000003</c:v>
                </c:pt>
                <c:pt idx="6598">
                  <c:v>65.530244170000003</c:v>
                </c:pt>
                <c:pt idx="6599">
                  <c:v>65.540177170000007</c:v>
                </c:pt>
                <c:pt idx="6600">
                  <c:v>65.550109169999999</c:v>
                </c:pt>
                <c:pt idx="6601">
                  <c:v>65.560041170000005</c:v>
                </c:pt>
                <c:pt idx="6602">
                  <c:v>65.569973169999997</c:v>
                </c:pt>
                <c:pt idx="6603">
                  <c:v>65.579905170000004</c:v>
                </c:pt>
                <c:pt idx="6604">
                  <c:v>65.589837169999996</c:v>
                </c:pt>
                <c:pt idx="6605">
                  <c:v>65.599770169999999</c:v>
                </c:pt>
                <c:pt idx="6606">
                  <c:v>65.609702170000006</c:v>
                </c:pt>
                <c:pt idx="6607">
                  <c:v>65.619634169999998</c:v>
                </c:pt>
                <c:pt idx="6608">
                  <c:v>65.629566170000004</c:v>
                </c:pt>
                <c:pt idx="6609">
                  <c:v>65.639498169999996</c:v>
                </c:pt>
                <c:pt idx="6610">
                  <c:v>65.649430170000002</c:v>
                </c:pt>
                <c:pt idx="6611">
                  <c:v>65.659363170000006</c:v>
                </c:pt>
                <c:pt idx="6612">
                  <c:v>65.669295169999998</c:v>
                </c:pt>
                <c:pt idx="6613">
                  <c:v>65.679227170000004</c:v>
                </c:pt>
                <c:pt idx="6614">
                  <c:v>65.689159169999996</c:v>
                </c:pt>
                <c:pt idx="6615">
                  <c:v>65.699091170000003</c:v>
                </c:pt>
                <c:pt idx="6616">
                  <c:v>65.709024170000006</c:v>
                </c:pt>
                <c:pt idx="6617">
                  <c:v>65.718956169999998</c:v>
                </c:pt>
                <c:pt idx="6618">
                  <c:v>65.728888170000005</c:v>
                </c:pt>
                <c:pt idx="6619">
                  <c:v>65.738820169999997</c:v>
                </c:pt>
                <c:pt idx="6620">
                  <c:v>65.748752170000003</c:v>
                </c:pt>
                <c:pt idx="6621">
                  <c:v>65.758684169999995</c:v>
                </c:pt>
                <c:pt idx="6622">
                  <c:v>65.768617169999999</c:v>
                </c:pt>
                <c:pt idx="6623">
                  <c:v>65.778549170000005</c:v>
                </c:pt>
                <c:pt idx="6624">
                  <c:v>65.788481169999997</c:v>
                </c:pt>
                <c:pt idx="6625">
                  <c:v>65.798413170000003</c:v>
                </c:pt>
                <c:pt idx="6626">
                  <c:v>65.808345169999996</c:v>
                </c:pt>
                <c:pt idx="6627">
                  <c:v>65.818278169999999</c:v>
                </c:pt>
                <c:pt idx="6628">
                  <c:v>65.828210170000006</c:v>
                </c:pt>
                <c:pt idx="6629">
                  <c:v>65.838142169999998</c:v>
                </c:pt>
                <c:pt idx="6630">
                  <c:v>65.848074170000004</c:v>
                </c:pt>
                <c:pt idx="6631">
                  <c:v>65.858006169999996</c:v>
                </c:pt>
                <c:pt idx="6632">
                  <c:v>65.867938170000002</c:v>
                </c:pt>
                <c:pt idx="6633">
                  <c:v>65.877871170000006</c:v>
                </c:pt>
                <c:pt idx="6634">
                  <c:v>65.887803169999998</c:v>
                </c:pt>
                <c:pt idx="6635">
                  <c:v>65.897735170000004</c:v>
                </c:pt>
                <c:pt idx="6636">
                  <c:v>65.907667169999996</c:v>
                </c:pt>
                <c:pt idx="6637">
                  <c:v>65.917599170000003</c:v>
                </c:pt>
                <c:pt idx="6638">
                  <c:v>65.927532170000006</c:v>
                </c:pt>
                <c:pt idx="6639">
                  <c:v>65.937464169999998</c:v>
                </c:pt>
                <c:pt idx="6640">
                  <c:v>65.947396170000005</c:v>
                </c:pt>
                <c:pt idx="6641">
                  <c:v>65.957328169999997</c:v>
                </c:pt>
                <c:pt idx="6642">
                  <c:v>65.967260170000003</c:v>
                </c:pt>
                <c:pt idx="6643">
                  <c:v>65.977192169999995</c:v>
                </c:pt>
                <c:pt idx="6644">
                  <c:v>65.987125169999999</c:v>
                </c:pt>
                <c:pt idx="6645">
                  <c:v>65.997057170000005</c:v>
                </c:pt>
                <c:pt idx="6646">
                  <c:v>66.006989169999997</c:v>
                </c:pt>
                <c:pt idx="6647">
                  <c:v>66.016921170000003</c:v>
                </c:pt>
                <c:pt idx="6648">
                  <c:v>66.026853169999995</c:v>
                </c:pt>
                <c:pt idx="6649">
                  <c:v>66.036786169999999</c:v>
                </c:pt>
                <c:pt idx="6650">
                  <c:v>66.046718170000005</c:v>
                </c:pt>
                <c:pt idx="6651">
                  <c:v>66.056650169999998</c:v>
                </c:pt>
                <c:pt idx="6652">
                  <c:v>66.066582170000004</c:v>
                </c:pt>
                <c:pt idx="6653">
                  <c:v>66.076514169999996</c:v>
                </c:pt>
                <c:pt idx="6654">
                  <c:v>66.08644717</c:v>
                </c:pt>
                <c:pt idx="6655">
                  <c:v>66.096379170000006</c:v>
                </c:pt>
                <c:pt idx="6656">
                  <c:v>66.106311169999998</c:v>
                </c:pt>
                <c:pt idx="6657">
                  <c:v>66.116243170000004</c:v>
                </c:pt>
                <c:pt idx="6658">
                  <c:v>66.126175169999996</c:v>
                </c:pt>
                <c:pt idx="6659">
                  <c:v>66.13610817</c:v>
                </c:pt>
                <c:pt idx="6660">
                  <c:v>66.146040170000006</c:v>
                </c:pt>
                <c:pt idx="6661">
                  <c:v>66.155972169999998</c:v>
                </c:pt>
                <c:pt idx="6662">
                  <c:v>66.165904170000005</c:v>
                </c:pt>
                <c:pt idx="6663">
                  <c:v>66.175836169999997</c:v>
                </c:pt>
                <c:pt idx="6664">
                  <c:v>66.18576917</c:v>
                </c:pt>
                <c:pt idx="6665">
                  <c:v>66.195701170000007</c:v>
                </c:pt>
                <c:pt idx="6666">
                  <c:v>66.205633169999999</c:v>
                </c:pt>
                <c:pt idx="6667">
                  <c:v>66.215565170000005</c:v>
                </c:pt>
                <c:pt idx="6668">
                  <c:v>66.225497169999997</c:v>
                </c:pt>
                <c:pt idx="6669">
                  <c:v>66.235430170000001</c:v>
                </c:pt>
                <c:pt idx="6670">
                  <c:v>66.245362170000007</c:v>
                </c:pt>
                <c:pt idx="6671">
                  <c:v>66.255294169999999</c:v>
                </c:pt>
                <c:pt idx="6672">
                  <c:v>66.265226170000005</c:v>
                </c:pt>
                <c:pt idx="6673">
                  <c:v>66.275158169999997</c:v>
                </c:pt>
                <c:pt idx="6674">
                  <c:v>66.285091170000001</c:v>
                </c:pt>
                <c:pt idx="6675">
                  <c:v>66.295023169999993</c:v>
                </c:pt>
                <c:pt idx="6676">
                  <c:v>66.304955169999999</c:v>
                </c:pt>
                <c:pt idx="6677">
                  <c:v>66.314887170000006</c:v>
                </c:pt>
                <c:pt idx="6678">
                  <c:v>66.324819169999998</c:v>
                </c:pt>
                <c:pt idx="6679">
                  <c:v>66.334752170000002</c:v>
                </c:pt>
                <c:pt idx="6680">
                  <c:v>66.344684169999994</c:v>
                </c:pt>
                <c:pt idx="6681">
                  <c:v>66.35461617</c:v>
                </c:pt>
                <c:pt idx="6682">
                  <c:v>66.364548170000006</c:v>
                </c:pt>
                <c:pt idx="6683">
                  <c:v>66.374480169999998</c:v>
                </c:pt>
                <c:pt idx="6684">
                  <c:v>66.384413170000002</c:v>
                </c:pt>
                <c:pt idx="6685">
                  <c:v>66.394345169999994</c:v>
                </c:pt>
                <c:pt idx="6686">
                  <c:v>66.40427717</c:v>
                </c:pt>
                <c:pt idx="6687">
                  <c:v>66.414209170000007</c:v>
                </c:pt>
                <c:pt idx="6688">
                  <c:v>66.424141169999999</c:v>
                </c:pt>
                <c:pt idx="6689">
                  <c:v>66.434074170000002</c:v>
                </c:pt>
                <c:pt idx="6690">
                  <c:v>66.444006169999994</c:v>
                </c:pt>
                <c:pt idx="6691">
                  <c:v>66.453938170000001</c:v>
                </c:pt>
                <c:pt idx="6692">
                  <c:v>66.463870170000007</c:v>
                </c:pt>
                <c:pt idx="6693">
                  <c:v>66.473803169999996</c:v>
                </c:pt>
                <c:pt idx="6694">
                  <c:v>66.483735170000003</c:v>
                </c:pt>
                <c:pt idx="6695">
                  <c:v>66.493667169999995</c:v>
                </c:pt>
                <c:pt idx="6696">
                  <c:v>66.503599170000001</c:v>
                </c:pt>
                <c:pt idx="6697">
                  <c:v>66.513531169999993</c:v>
                </c:pt>
                <c:pt idx="6698">
                  <c:v>66.523463750000005</c:v>
                </c:pt>
                <c:pt idx="6699">
                  <c:v>66.533395749999997</c:v>
                </c:pt>
                <c:pt idx="6700">
                  <c:v>66.543327750000003</c:v>
                </c:pt>
                <c:pt idx="6701">
                  <c:v>66.553259749999995</c:v>
                </c:pt>
                <c:pt idx="6702">
                  <c:v>66.563191750000001</c:v>
                </c:pt>
                <c:pt idx="6703">
                  <c:v>66.573124750000005</c:v>
                </c:pt>
                <c:pt idx="6704">
                  <c:v>66.583056749999997</c:v>
                </c:pt>
                <c:pt idx="6705">
                  <c:v>66.592988750000004</c:v>
                </c:pt>
                <c:pt idx="6706">
                  <c:v>66.602920749999996</c:v>
                </c:pt>
                <c:pt idx="6707">
                  <c:v>66.612852750000002</c:v>
                </c:pt>
                <c:pt idx="6708">
                  <c:v>66.622785750000006</c:v>
                </c:pt>
                <c:pt idx="6709">
                  <c:v>66.632717749999998</c:v>
                </c:pt>
                <c:pt idx="6710">
                  <c:v>66.642649750000004</c:v>
                </c:pt>
                <c:pt idx="6711">
                  <c:v>66.652581749999996</c:v>
                </c:pt>
                <c:pt idx="6712">
                  <c:v>66.662513750000002</c:v>
                </c:pt>
                <c:pt idx="6713">
                  <c:v>66.672446750000006</c:v>
                </c:pt>
                <c:pt idx="6714">
                  <c:v>66.682378749999998</c:v>
                </c:pt>
                <c:pt idx="6715">
                  <c:v>66.692310750000004</c:v>
                </c:pt>
                <c:pt idx="6716">
                  <c:v>66.702242749999996</c:v>
                </c:pt>
                <c:pt idx="6717">
                  <c:v>66.712174750000003</c:v>
                </c:pt>
                <c:pt idx="6718">
                  <c:v>66.722107750000006</c:v>
                </c:pt>
                <c:pt idx="6719">
                  <c:v>66.732039749999998</c:v>
                </c:pt>
                <c:pt idx="6720">
                  <c:v>66.741971750000005</c:v>
                </c:pt>
                <c:pt idx="6721">
                  <c:v>66.751903749999997</c:v>
                </c:pt>
                <c:pt idx="6722">
                  <c:v>66.761835750000003</c:v>
                </c:pt>
                <c:pt idx="6723">
                  <c:v>66.771768750000007</c:v>
                </c:pt>
                <c:pt idx="6724">
                  <c:v>66.781700749999999</c:v>
                </c:pt>
                <c:pt idx="6725">
                  <c:v>66.791632750000005</c:v>
                </c:pt>
                <c:pt idx="6726">
                  <c:v>66.801564749999997</c:v>
                </c:pt>
                <c:pt idx="6727">
                  <c:v>66.811497750000001</c:v>
                </c:pt>
                <c:pt idx="6728">
                  <c:v>66.821429749999993</c:v>
                </c:pt>
                <c:pt idx="6729">
                  <c:v>66.831361749999999</c:v>
                </c:pt>
                <c:pt idx="6730">
                  <c:v>66.841293750000006</c:v>
                </c:pt>
                <c:pt idx="6731">
                  <c:v>66.851225749999998</c:v>
                </c:pt>
                <c:pt idx="6732">
                  <c:v>66.861158750000001</c:v>
                </c:pt>
                <c:pt idx="6733">
                  <c:v>66.871090749999993</c:v>
                </c:pt>
                <c:pt idx="6734">
                  <c:v>66.88102275</c:v>
                </c:pt>
                <c:pt idx="6735">
                  <c:v>66.890954750000006</c:v>
                </c:pt>
                <c:pt idx="6736">
                  <c:v>66.900886749999998</c:v>
                </c:pt>
                <c:pt idx="6737">
                  <c:v>66.910819750000002</c:v>
                </c:pt>
                <c:pt idx="6738">
                  <c:v>66.920751749999994</c:v>
                </c:pt>
                <c:pt idx="6739">
                  <c:v>66.93068375</c:v>
                </c:pt>
                <c:pt idx="6740">
                  <c:v>66.940615750000006</c:v>
                </c:pt>
                <c:pt idx="6741">
                  <c:v>66.950547749999998</c:v>
                </c:pt>
                <c:pt idx="6742">
                  <c:v>66.960480750000002</c:v>
                </c:pt>
                <c:pt idx="6743">
                  <c:v>66.970412749999994</c:v>
                </c:pt>
                <c:pt idx="6744">
                  <c:v>66.98034475</c:v>
                </c:pt>
                <c:pt idx="6745">
                  <c:v>66.990276750000007</c:v>
                </c:pt>
                <c:pt idx="6746">
                  <c:v>67.000208749999999</c:v>
                </c:pt>
                <c:pt idx="6747">
                  <c:v>67.010141750000003</c:v>
                </c:pt>
                <c:pt idx="6748">
                  <c:v>67.020073749999995</c:v>
                </c:pt>
                <c:pt idx="6749">
                  <c:v>67.030005750000001</c:v>
                </c:pt>
                <c:pt idx="6750">
                  <c:v>67.039937750000007</c:v>
                </c:pt>
                <c:pt idx="6751">
                  <c:v>67.049869749999999</c:v>
                </c:pt>
                <c:pt idx="6752">
                  <c:v>67.059802750000003</c:v>
                </c:pt>
                <c:pt idx="6753">
                  <c:v>67.069734749999995</c:v>
                </c:pt>
                <c:pt idx="6754">
                  <c:v>67.079666750000001</c:v>
                </c:pt>
                <c:pt idx="6755">
                  <c:v>67.089598749999993</c:v>
                </c:pt>
                <c:pt idx="6756">
                  <c:v>67.09953075</c:v>
                </c:pt>
                <c:pt idx="6757">
                  <c:v>67.109463750000003</c:v>
                </c:pt>
                <c:pt idx="6758">
                  <c:v>67.119395749999995</c:v>
                </c:pt>
                <c:pt idx="6759">
                  <c:v>67.129327750000002</c:v>
                </c:pt>
                <c:pt idx="6760">
                  <c:v>67.139259749999994</c:v>
                </c:pt>
                <c:pt idx="6761">
                  <c:v>67.149192749999997</c:v>
                </c:pt>
                <c:pt idx="6762">
                  <c:v>67.159124750000004</c:v>
                </c:pt>
                <c:pt idx="6763">
                  <c:v>67.169056749999996</c:v>
                </c:pt>
                <c:pt idx="6764">
                  <c:v>67.178988750000002</c:v>
                </c:pt>
                <c:pt idx="6765">
                  <c:v>67.188920749999994</c:v>
                </c:pt>
                <c:pt idx="6766">
                  <c:v>67.198853749999998</c:v>
                </c:pt>
                <c:pt idx="6767">
                  <c:v>67.208785750000004</c:v>
                </c:pt>
                <c:pt idx="6768">
                  <c:v>67.218717749999996</c:v>
                </c:pt>
                <c:pt idx="6769">
                  <c:v>67.228649750000002</c:v>
                </c:pt>
                <c:pt idx="6770">
                  <c:v>67.238581749999994</c:v>
                </c:pt>
                <c:pt idx="6771">
                  <c:v>67.248514749999998</c:v>
                </c:pt>
                <c:pt idx="6772">
                  <c:v>67.258446750000004</c:v>
                </c:pt>
                <c:pt idx="6773">
                  <c:v>67.268378749999997</c:v>
                </c:pt>
                <c:pt idx="6774">
                  <c:v>67.278310750000003</c:v>
                </c:pt>
                <c:pt idx="6775">
                  <c:v>67.288243750000007</c:v>
                </c:pt>
                <c:pt idx="6776">
                  <c:v>67.298175749999999</c:v>
                </c:pt>
                <c:pt idx="6777">
                  <c:v>67.308107750000005</c:v>
                </c:pt>
                <c:pt idx="6778">
                  <c:v>67.318039749999997</c:v>
                </c:pt>
                <c:pt idx="6779">
                  <c:v>67.327971750000003</c:v>
                </c:pt>
                <c:pt idx="6780">
                  <c:v>67.337904750000007</c:v>
                </c:pt>
                <c:pt idx="6781">
                  <c:v>67.347836749999999</c:v>
                </c:pt>
                <c:pt idx="6782">
                  <c:v>67.357768750000005</c:v>
                </c:pt>
                <c:pt idx="6783">
                  <c:v>67.367700749999997</c:v>
                </c:pt>
                <c:pt idx="6784">
                  <c:v>67.377632750000004</c:v>
                </c:pt>
                <c:pt idx="6785">
                  <c:v>67.387565749999993</c:v>
                </c:pt>
                <c:pt idx="6786">
                  <c:v>67.397497749999999</c:v>
                </c:pt>
                <c:pt idx="6787">
                  <c:v>67.407429750000006</c:v>
                </c:pt>
                <c:pt idx="6788">
                  <c:v>67.417361749999998</c:v>
                </c:pt>
                <c:pt idx="6789">
                  <c:v>67.427294750000001</c:v>
                </c:pt>
                <c:pt idx="6790">
                  <c:v>67.437226749999994</c:v>
                </c:pt>
                <c:pt idx="6791">
                  <c:v>67.44715875</c:v>
                </c:pt>
                <c:pt idx="6792">
                  <c:v>67.457090750000006</c:v>
                </c:pt>
                <c:pt idx="6793">
                  <c:v>67.467023749999996</c:v>
                </c:pt>
                <c:pt idx="6794">
                  <c:v>67.476955750000002</c:v>
                </c:pt>
                <c:pt idx="6795">
                  <c:v>67.486887749999994</c:v>
                </c:pt>
                <c:pt idx="6796">
                  <c:v>67.49681975</c:v>
                </c:pt>
                <c:pt idx="6797">
                  <c:v>67.506751750000006</c:v>
                </c:pt>
                <c:pt idx="6798">
                  <c:v>67.516684749999996</c:v>
                </c:pt>
                <c:pt idx="6799">
                  <c:v>67.526616000000004</c:v>
                </c:pt>
                <c:pt idx="6800">
                  <c:v>67.536547999999996</c:v>
                </c:pt>
                <c:pt idx="6801">
                  <c:v>67.546480000000003</c:v>
                </c:pt>
                <c:pt idx="6802">
                  <c:v>67.556411999999995</c:v>
                </c:pt>
                <c:pt idx="6803">
                  <c:v>67.566344999999998</c:v>
                </c:pt>
                <c:pt idx="6804">
                  <c:v>67.576277000000005</c:v>
                </c:pt>
                <c:pt idx="6805">
                  <c:v>67.586208999999997</c:v>
                </c:pt>
                <c:pt idx="6806">
                  <c:v>67.596141000000003</c:v>
                </c:pt>
                <c:pt idx="6807">
                  <c:v>67.606074000000007</c:v>
                </c:pt>
                <c:pt idx="6808">
                  <c:v>67.616005999999999</c:v>
                </c:pt>
                <c:pt idx="6809">
                  <c:v>67.625938000000005</c:v>
                </c:pt>
                <c:pt idx="6810">
                  <c:v>67.635869999999997</c:v>
                </c:pt>
                <c:pt idx="6811">
                  <c:v>67.645803000000001</c:v>
                </c:pt>
                <c:pt idx="6812">
                  <c:v>67.655735000000007</c:v>
                </c:pt>
                <c:pt idx="6813">
                  <c:v>67.665666999999999</c:v>
                </c:pt>
                <c:pt idx="6814">
                  <c:v>67.675599000000005</c:v>
                </c:pt>
                <c:pt idx="6815">
                  <c:v>67.685531999999995</c:v>
                </c:pt>
                <c:pt idx="6816">
                  <c:v>67.695464000000001</c:v>
                </c:pt>
                <c:pt idx="6817">
                  <c:v>67.705395999999993</c:v>
                </c:pt>
                <c:pt idx="6818">
                  <c:v>67.715328</c:v>
                </c:pt>
                <c:pt idx="6819">
                  <c:v>67.725261000000003</c:v>
                </c:pt>
                <c:pt idx="6820">
                  <c:v>67.735192999999995</c:v>
                </c:pt>
                <c:pt idx="6821">
                  <c:v>67.745125000000002</c:v>
                </c:pt>
                <c:pt idx="6822">
                  <c:v>67.755056999999994</c:v>
                </c:pt>
                <c:pt idx="6823">
                  <c:v>67.764989999999997</c:v>
                </c:pt>
                <c:pt idx="6824">
                  <c:v>67.774922000000004</c:v>
                </c:pt>
                <c:pt idx="6825">
                  <c:v>67.784853999999996</c:v>
                </c:pt>
                <c:pt idx="6826">
                  <c:v>67.794786000000002</c:v>
                </c:pt>
                <c:pt idx="6827">
                  <c:v>67.804717999999994</c:v>
                </c:pt>
                <c:pt idx="6828">
                  <c:v>67.814650999999998</c:v>
                </c:pt>
                <c:pt idx="6829">
                  <c:v>67.824583000000004</c:v>
                </c:pt>
                <c:pt idx="6830">
                  <c:v>67.834514999999996</c:v>
                </c:pt>
                <c:pt idx="6831">
                  <c:v>67.844447000000002</c:v>
                </c:pt>
                <c:pt idx="6832">
                  <c:v>67.854380000000006</c:v>
                </c:pt>
                <c:pt idx="6833">
                  <c:v>67.864311999999998</c:v>
                </c:pt>
                <c:pt idx="6834">
                  <c:v>67.874244000000004</c:v>
                </c:pt>
                <c:pt idx="6835">
                  <c:v>67.884175999999997</c:v>
                </c:pt>
                <c:pt idx="6836">
                  <c:v>67.894109</c:v>
                </c:pt>
                <c:pt idx="6837">
                  <c:v>67.904041000000007</c:v>
                </c:pt>
                <c:pt idx="6838">
                  <c:v>67.913972999999999</c:v>
                </c:pt>
                <c:pt idx="6839">
                  <c:v>67.923905000000005</c:v>
                </c:pt>
                <c:pt idx="6840">
                  <c:v>67.933837999999994</c:v>
                </c:pt>
                <c:pt idx="6841">
                  <c:v>67.943770000000001</c:v>
                </c:pt>
                <c:pt idx="6842">
                  <c:v>67.953702000000007</c:v>
                </c:pt>
                <c:pt idx="6843">
                  <c:v>67.963633999999999</c:v>
                </c:pt>
                <c:pt idx="6844">
                  <c:v>67.973567000000003</c:v>
                </c:pt>
                <c:pt idx="6845">
                  <c:v>67.983498999999995</c:v>
                </c:pt>
                <c:pt idx="6846">
                  <c:v>67.993431000000001</c:v>
                </c:pt>
                <c:pt idx="6847">
                  <c:v>68.003362999999993</c:v>
                </c:pt>
                <c:pt idx="6848">
                  <c:v>68.013295999999997</c:v>
                </c:pt>
                <c:pt idx="6849">
                  <c:v>68.023228000000003</c:v>
                </c:pt>
                <c:pt idx="6850">
                  <c:v>68.033159999999995</c:v>
                </c:pt>
                <c:pt idx="6851">
                  <c:v>68.043092000000001</c:v>
                </c:pt>
                <c:pt idx="6852">
                  <c:v>68.053025000000005</c:v>
                </c:pt>
                <c:pt idx="6853">
                  <c:v>68.062956999999997</c:v>
                </c:pt>
                <c:pt idx="6854">
                  <c:v>68.072889000000004</c:v>
                </c:pt>
                <c:pt idx="6855">
                  <c:v>68.082820999999996</c:v>
                </c:pt>
                <c:pt idx="6856">
                  <c:v>68.092753999999999</c:v>
                </c:pt>
                <c:pt idx="6857">
                  <c:v>68.102686000000006</c:v>
                </c:pt>
                <c:pt idx="6858">
                  <c:v>68.112617999999998</c:v>
                </c:pt>
                <c:pt idx="6859">
                  <c:v>68.122550000000004</c:v>
                </c:pt>
                <c:pt idx="6860">
                  <c:v>68.132482999999993</c:v>
                </c:pt>
                <c:pt idx="6861">
                  <c:v>68.142415</c:v>
                </c:pt>
                <c:pt idx="6862">
                  <c:v>68.152347000000006</c:v>
                </c:pt>
                <c:pt idx="6863">
                  <c:v>68.162278999999998</c:v>
                </c:pt>
                <c:pt idx="6864">
                  <c:v>68.172212000000002</c:v>
                </c:pt>
                <c:pt idx="6865">
                  <c:v>68.182143999999994</c:v>
                </c:pt>
                <c:pt idx="6866">
                  <c:v>68.192076</c:v>
                </c:pt>
                <c:pt idx="6867">
                  <c:v>68.202008000000006</c:v>
                </c:pt>
                <c:pt idx="6868">
                  <c:v>68.211940999999996</c:v>
                </c:pt>
                <c:pt idx="6869">
                  <c:v>68.221873000000002</c:v>
                </c:pt>
                <c:pt idx="6870">
                  <c:v>68.231804999999994</c:v>
                </c:pt>
                <c:pt idx="6871">
                  <c:v>68.241737000000001</c:v>
                </c:pt>
                <c:pt idx="6872">
                  <c:v>68.251670000000004</c:v>
                </c:pt>
                <c:pt idx="6873">
                  <c:v>68.261601999999996</c:v>
                </c:pt>
                <c:pt idx="6874">
                  <c:v>68.271534000000003</c:v>
                </c:pt>
                <c:pt idx="6875">
                  <c:v>68.281465999999995</c:v>
                </c:pt>
                <c:pt idx="6876">
                  <c:v>68.291398999999998</c:v>
                </c:pt>
                <c:pt idx="6877">
                  <c:v>68.301331000000005</c:v>
                </c:pt>
                <c:pt idx="6878">
                  <c:v>68.311262999999997</c:v>
                </c:pt>
                <c:pt idx="6879">
                  <c:v>68.321195000000003</c:v>
                </c:pt>
                <c:pt idx="6880">
                  <c:v>68.331128000000007</c:v>
                </c:pt>
                <c:pt idx="6881">
                  <c:v>68.341059999999999</c:v>
                </c:pt>
                <c:pt idx="6882">
                  <c:v>68.350992000000005</c:v>
                </c:pt>
                <c:pt idx="6883">
                  <c:v>68.360923999999997</c:v>
                </c:pt>
                <c:pt idx="6884">
                  <c:v>68.370857000000001</c:v>
                </c:pt>
                <c:pt idx="6885">
                  <c:v>68.380788999999993</c:v>
                </c:pt>
                <c:pt idx="6886">
                  <c:v>68.390720999999999</c:v>
                </c:pt>
                <c:pt idx="6887">
                  <c:v>68.400653000000005</c:v>
                </c:pt>
                <c:pt idx="6888">
                  <c:v>68.410585999999995</c:v>
                </c:pt>
                <c:pt idx="6889">
                  <c:v>68.420518000000001</c:v>
                </c:pt>
                <c:pt idx="6890">
                  <c:v>68.430449999999993</c:v>
                </c:pt>
                <c:pt idx="6891">
                  <c:v>68.440382</c:v>
                </c:pt>
                <c:pt idx="6892">
                  <c:v>68.450315000000003</c:v>
                </c:pt>
                <c:pt idx="6893">
                  <c:v>68.460246999999995</c:v>
                </c:pt>
                <c:pt idx="6894">
                  <c:v>68.470179000000002</c:v>
                </c:pt>
                <c:pt idx="6895">
                  <c:v>68.480110999999994</c:v>
                </c:pt>
                <c:pt idx="6896">
                  <c:v>68.490043999999997</c:v>
                </c:pt>
                <c:pt idx="6897">
                  <c:v>68.499976000000004</c:v>
                </c:pt>
                <c:pt idx="6898">
                  <c:v>68.509907999999996</c:v>
                </c:pt>
                <c:pt idx="6899">
                  <c:v>68.519840000000002</c:v>
                </c:pt>
                <c:pt idx="6900">
                  <c:v>68.529774169999996</c:v>
                </c:pt>
                <c:pt idx="6901">
                  <c:v>68.539706170000002</c:v>
                </c:pt>
                <c:pt idx="6902">
                  <c:v>68.549638169999994</c:v>
                </c:pt>
                <c:pt idx="6903">
                  <c:v>68.559570170000001</c:v>
                </c:pt>
                <c:pt idx="6904">
                  <c:v>68.569503170000004</c:v>
                </c:pt>
                <c:pt idx="6905">
                  <c:v>68.579435169999996</c:v>
                </c:pt>
                <c:pt idx="6906">
                  <c:v>68.589367170000003</c:v>
                </c:pt>
                <c:pt idx="6907">
                  <c:v>68.599300170000006</c:v>
                </c:pt>
                <c:pt idx="6908">
                  <c:v>68.609232169999999</c:v>
                </c:pt>
                <c:pt idx="6909">
                  <c:v>68.619164170000005</c:v>
                </c:pt>
                <c:pt idx="6910">
                  <c:v>68.629096169999997</c:v>
                </c:pt>
                <c:pt idx="6911">
                  <c:v>68.639029170000001</c:v>
                </c:pt>
                <c:pt idx="6912">
                  <c:v>68.648961170000007</c:v>
                </c:pt>
                <c:pt idx="6913">
                  <c:v>68.658893169999999</c:v>
                </c:pt>
                <c:pt idx="6914">
                  <c:v>68.668825170000005</c:v>
                </c:pt>
                <c:pt idx="6915">
                  <c:v>68.678758169999995</c:v>
                </c:pt>
                <c:pt idx="6916">
                  <c:v>68.688690170000001</c:v>
                </c:pt>
                <c:pt idx="6917">
                  <c:v>68.698622169999993</c:v>
                </c:pt>
                <c:pt idx="6918">
                  <c:v>68.708554169999999</c:v>
                </c:pt>
                <c:pt idx="6919">
                  <c:v>68.718487170000003</c:v>
                </c:pt>
                <c:pt idx="6920">
                  <c:v>68.728419169999995</c:v>
                </c:pt>
                <c:pt idx="6921">
                  <c:v>68.738351170000001</c:v>
                </c:pt>
                <c:pt idx="6922">
                  <c:v>68.748283169999993</c:v>
                </c:pt>
                <c:pt idx="6923">
                  <c:v>68.758216169999997</c:v>
                </c:pt>
                <c:pt idx="6924">
                  <c:v>68.768148170000003</c:v>
                </c:pt>
                <c:pt idx="6925">
                  <c:v>68.778080169999996</c:v>
                </c:pt>
                <c:pt idx="6926">
                  <c:v>68.788012170000002</c:v>
                </c:pt>
                <c:pt idx="6927">
                  <c:v>68.797945170000006</c:v>
                </c:pt>
                <c:pt idx="6928">
                  <c:v>68.807877169999998</c:v>
                </c:pt>
                <c:pt idx="6929">
                  <c:v>68.817809170000004</c:v>
                </c:pt>
                <c:pt idx="6930">
                  <c:v>68.827741169999996</c:v>
                </c:pt>
                <c:pt idx="6931">
                  <c:v>68.83767417</c:v>
                </c:pt>
                <c:pt idx="6932">
                  <c:v>68.847606170000006</c:v>
                </c:pt>
                <c:pt idx="6933">
                  <c:v>68.857538169999998</c:v>
                </c:pt>
                <c:pt idx="6934">
                  <c:v>68.867470170000004</c:v>
                </c:pt>
                <c:pt idx="6935">
                  <c:v>68.877403169999994</c:v>
                </c:pt>
                <c:pt idx="6936">
                  <c:v>68.88733517</c:v>
                </c:pt>
                <c:pt idx="6937">
                  <c:v>68.897267170000006</c:v>
                </c:pt>
                <c:pt idx="6938">
                  <c:v>68.907199169999998</c:v>
                </c:pt>
                <c:pt idx="6939">
                  <c:v>68.917132170000002</c:v>
                </c:pt>
                <c:pt idx="6940">
                  <c:v>68.927064169999994</c:v>
                </c:pt>
                <c:pt idx="6941">
                  <c:v>68.93699617</c:v>
                </c:pt>
                <c:pt idx="6942">
                  <c:v>68.946929170000004</c:v>
                </c:pt>
                <c:pt idx="6943">
                  <c:v>68.956861169999996</c:v>
                </c:pt>
                <c:pt idx="6944">
                  <c:v>68.966793170000003</c:v>
                </c:pt>
                <c:pt idx="6945">
                  <c:v>68.976725169999995</c:v>
                </c:pt>
                <c:pt idx="6946">
                  <c:v>68.986658169999998</c:v>
                </c:pt>
                <c:pt idx="6947">
                  <c:v>68.996590170000005</c:v>
                </c:pt>
                <c:pt idx="6948">
                  <c:v>69.006522169999997</c:v>
                </c:pt>
                <c:pt idx="6949">
                  <c:v>69.016454170000003</c:v>
                </c:pt>
                <c:pt idx="6950">
                  <c:v>69.026387170000007</c:v>
                </c:pt>
                <c:pt idx="6951">
                  <c:v>69.036319169999999</c:v>
                </c:pt>
                <c:pt idx="6952">
                  <c:v>69.046251170000005</c:v>
                </c:pt>
                <c:pt idx="6953">
                  <c:v>69.056183169999997</c:v>
                </c:pt>
                <c:pt idx="6954">
                  <c:v>69.066116170000001</c:v>
                </c:pt>
                <c:pt idx="6955">
                  <c:v>69.076048170000007</c:v>
                </c:pt>
                <c:pt idx="6956">
                  <c:v>69.085980169999999</c:v>
                </c:pt>
                <c:pt idx="6957">
                  <c:v>69.095912170000005</c:v>
                </c:pt>
                <c:pt idx="6958">
                  <c:v>69.105845169999995</c:v>
                </c:pt>
                <c:pt idx="6959">
                  <c:v>69.115777170000001</c:v>
                </c:pt>
                <c:pt idx="6960">
                  <c:v>69.125709169999993</c:v>
                </c:pt>
                <c:pt idx="6961">
                  <c:v>69.135642169999997</c:v>
                </c:pt>
                <c:pt idx="6962">
                  <c:v>69.145574170000003</c:v>
                </c:pt>
                <c:pt idx="6963">
                  <c:v>69.155506169999995</c:v>
                </c:pt>
                <c:pt idx="6964">
                  <c:v>69.165438170000002</c:v>
                </c:pt>
                <c:pt idx="6965">
                  <c:v>69.175371170000005</c:v>
                </c:pt>
                <c:pt idx="6966">
                  <c:v>69.185303169999997</c:v>
                </c:pt>
                <c:pt idx="6967">
                  <c:v>69.195235170000004</c:v>
                </c:pt>
                <c:pt idx="6968">
                  <c:v>69.205167169999996</c:v>
                </c:pt>
                <c:pt idx="6969">
                  <c:v>69.215100169999999</c:v>
                </c:pt>
                <c:pt idx="6970">
                  <c:v>69.225032170000006</c:v>
                </c:pt>
                <c:pt idx="6971">
                  <c:v>69.234964169999998</c:v>
                </c:pt>
                <c:pt idx="6972">
                  <c:v>69.244896170000004</c:v>
                </c:pt>
                <c:pt idx="6973">
                  <c:v>69.254829169999994</c:v>
                </c:pt>
                <c:pt idx="6974">
                  <c:v>69.26476117</c:v>
                </c:pt>
                <c:pt idx="6975">
                  <c:v>69.274693170000006</c:v>
                </c:pt>
                <c:pt idx="6976">
                  <c:v>69.284626169999996</c:v>
                </c:pt>
                <c:pt idx="6977">
                  <c:v>69.294558170000002</c:v>
                </c:pt>
                <c:pt idx="6978">
                  <c:v>69.304490169999994</c:v>
                </c:pt>
                <c:pt idx="6979">
                  <c:v>69.31442217</c:v>
                </c:pt>
                <c:pt idx="6980">
                  <c:v>69.324355170000004</c:v>
                </c:pt>
                <c:pt idx="6981">
                  <c:v>69.334287169999996</c:v>
                </c:pt>
                <c:pt idx="6982">
                  <c:v>69.344219170000002</c:v>
                </c:pt>
                <c:pt idx="6983">
                  <c:v>69.354151169999994</c:v>
                </c:pt>
                <c:pt idx="6984">
                  <c:v>69.364084169999998</c:v>
                </c:pt>
                <c:pt idx="6985">
                  <c:v>69.374016170000004</c:v>
                </c:pt>
                <c:pt idx="6986">
                  <c:v>69.383948169999996</c:v>
                </c:pt>
                <c:pt idx="6987">
                  <c:v>69.393880170000003</c:v>
                </c:pt>
                <c:pt idx="6988">
                  <c:v>69.403813170000006</c:v>
                </c:pt>
                <c:pt idx="6989">
                  <c:v>69.413745169999999</c:v>
                </c:pt>
                <c:pt idx="6990">
                  <c:v>69.423677170000005</c:v>
                </c:pt>
                <c:pt idx="6991">
                  <c:v>69.433609169999997</c:v>
                </c:pt>
                <c:pt idx="6992">
                  <c:v>69.443542170000001</c:v>
                </c:pt>
                <c:pt idx="6993">
                  <c:v>69.453474170000007</c:v>
                </c:pt>
                <c:pt idx="6994">
                  <c:v>69.463406169999999</c:v>
                </c:pt>
                <c:pt idx="6995">
                  <c:v>69.473339170000003</c:v>
                </c:pt>
                <c:pt idx="6996">
                  <c:v>69.483271169999995</c:v>
                </c:pt>
                <c:pt idx="6997">
                  <c:v>69.493203170000001</c:v>
                </c:pt>
                <c:pt idx="6998">
                  <c:v>69.503135169999993</c:v>
                </c:pt>
                <c:pt idx="6999">
                  <c:v>69.513068169999997</c:v>
                </c:pt>
                <c:pt idx="7000">
                  <c:v>69.523000170000003</c:v>
                </c:pt>
                <c:pt idx="7001">
                  <c:v>69.532931629999993</c:v>
                </c:pt>
                <c:pt idx="7002">
                  <c:v>69.542863620000006</c:v>
                </c:pt>
                <c:pt idx="7003">
                  <c:v>69.552796630000003</c:v>
                </c:pt>
                <c:pt idx="7004">
                  <c:v>69.562728629999995</c:v>
                </c:pt>
                <c:pt idx="7005">
                  <c:v>69.572660630000001</c:v>
                </c:pt>
                <c:pt idx="7006">
                  <c:v>69.582592629999994</c:v>
                </c:pt>
                <c:pt idx="7007">
                  <c:v>69.592525629999997</c:v>
                </c:pt>
                <c:pt idx="7008">
                  <c:v>69.602457630000004</c:v>
                </c:pt>
                <c:pt idx="7009">
                  <c:v>69.612389629999996</c:v>
                </c:pt>
                <c:pt idx="7010">
                  <c:v>69.622321630000002</c:v>
                </c:pt>
                <c:pt idx="7011">
                  <c:v>69.632254630000006</c:v>
                </c:pt>
                <c:pt idx="7012">
                  <c:v>69.642186629999998</c:v>
                </c:pt>
                <c:pt idx="7013">
                  <c:v>69.652118630000004</c:v>
                </c:pt>
                <c:pt idx="7014">
                  <c:v>69.662051629999993</c:v>
                </c:pt>
                <c:pt idx="7015">
                  <c:v>69.67198363</c:v>
                </c:pt>
                <c:pt idx="7016">
                  <c:v>69.681915630000006</c:v>
                </c:pt>
                <c:pt idx="7017">
                  <c:v>69.691847620000004</c:v>
                </c:pt>
                <c:pt idx="7018">
                  <c:v>69.701780630000002</c:v>
                </c:pt>
                <c:pt idx="7019">
                  <c:v>69.711712629999994</c:v>
                </c:pt>
                <c:pt idx="7020">
                  <c:v>69.72164463</c:v>
                </c:pt>
                <c:pt idx="7021">
                  <c:v>69.731577630000004</c:v>
                </c:pt>
                <c:pt idx="7022">
                  <c:v>69.741509629999996</c:v>
                </c:pt>
                <c:pt idx="7023">
                  <c:v>69.751441630000002</c:v>
                </c:pt>
                <c:pt idx="7024">
                  <c:v>69.761373629999994</c:v>
                </c:pt>
                <c:pt idx="7025">
                  <c:v>69.771306620000004</c:v>
                </c:pt>
                <c:pt idx="7026">
                  <c:v>69.781238630000004</c:v>
                </c:pt>
                <c:pt idx="7027">
                  <c:v>69.791170629999996</c:v>
                </c:pt>
                <c:pt idx="7028">
                  <c:v>69.801102630000003</c:v>
                </c:pt>
                <c:pt idx="7029">
                  <c:v>69.811035630000006</c:v>
                </c:pt>
                <c:pt idx="7030">
                  <c:v>69.820967629999998</c:v>
                </c:pt>
                <c:pt idx="7031">
                  <c:v>69.830899630000005</c:v>
                </c:pt>
                <c:pt idx="7032">
                  <c:v>69.840831629999997</c:v>
                </c:pt>
                <c:pt idx="7033">
                  <c:v>69.85076463</c:v>
                </c:pt>
                <c:pt idx="7034">
                  <c:v>69.860696630000007</c:v>
                </c:pt>
                <c:pt idx="7035">
                  <c:v>69.870628629999999</c:v>
                </c:pt>
                <c:pt idx="7036">
                  <c:v>69.880561630000003</c:v>
                </c:pt>
                <c:pt idx="7037">
                  <c:v>69.890493629999995</c:v>
                </c:pt>
                <c:pt idx="7038">
                  <c:v>69.900425630000001</c:v>
                </c:pt>
                <c:pt idx="7039">
                  <c:v>69.910357629999993</c:v>
                </c:pt>
                <c:pt idx="7040">
                  <c:v>69.920290629999997</c:v>
                </c:pt>
                <c:pt idx="7041">
                  <c:v>69.930222630000003</c:v>
                </c:pt>
                <c:pt idx="7042">
                  <c:v>69.940154629999995</c:v>
                </c:pt>
                <c:pt idx="7043">
                  <c:v>69.950086630000001</c:v>
                </c:pt>
                <c:pt idx="7044">
                  <c:v>69.960019630000005</c:v>
                </c:pt>
                <c:pt idx="7045">
                  <c:v>69.969951629999997</c:v>
                </c:pt>
                <c:pt idx="7046">
                  <c:v>69.979883630000003</c:v>
                </c:pt>
                <c:pt idx="7047">
                  <c:v>69.989816630000007</c:v>
                </c:pt>
                <c:pt idx="7048">
                  <c:v>69.999748629999999</c:v>
                </c:pt>
                <c:pt idx="7049">
                  <c:v>70.009680630000005</c:v>
                </c:pt>
                <c:pt idx="7050">
                  <c:v>70.019612629999997</c:v>
                </c:pt>
                <c:pt idx="7051">
                  <c:v>70.029545630000001</c:v>
                </c:pt>
                <c:pt idx="7052">
                  <c:v>70.039477629999993</c:v>
                </c:pt>
                <c:pt idx="7053">
                  <c:v>70.04940963</c:v>
                </c:pt>
                <c:pt idx="7054">
                  <c:v>70.059342630000003</c:v>
                </c:pt>
                <c:pt idx="7055">
                  <c:v>70.069274629999995</c:v>
                </c:pt>
                <c:pt idx="7056">
                  <c:v>70.079206619999994</c:v>
                </c:pt>
                <c:pt idx="7057">
                  <c:v>70.089138629999994</c:v>
                </c:pt>
                <c:pt idx="7058">
                  <c:v>70.099071629999997</c:v>
                </c:pt>
                <c:pt idx="7059">
                  <c:v>70.109003630000004</c:v>
                </c:pt>
                <c:pt idx="7060">
                  <c:v>70.118935629999996</c:v>
                </c:pt>
                <c:pt idx="7061">
                  <c:v>70.128868629999999</c:v>
                </c:pt>
                <c:pt idx="7062">
                  <c:v>70.138800630000006</c:v>
                </c:pt>
                <c:pt idx="7063">
                  <c:v>70.148732629999998</c:v>
                </c:pt>
                <c:pt idx="7064">
                  <c:v>70.158664630000004</c:v>
                </c:pt>
                <c:pt idx="7065">
                  <c:v>70.168597629999994</c:v>
                </c:pt>
                <c:pt idx="7066">
                  <c:v>70.17852963</c:v>
                </c:pt>
                <c:pt idx="7067">
                  <c:v>70.188461630000006</c:v>
                </c:pt>
                <c:pt idx="7068">
                  <c:v>70.198394629999996</c:v>
                </c:pt>
                <c:pt idx="7069">
                  <c:v>70.208326630000002</c:v>
                </c:pt>
                <c:pt idx="7070">
                  <c:v>70.218258629999994</c:v>
                </c:pt>
                <c:pt idx="7071">
                  <c:v>70.22819063</c:v>
                </c:pt>
                <c:pt idx="7072">
                  <c:v>70.238123630000004</c:v>
                </c:pt>
                <c:pt idx="7073">
                  <c:v>70.248055629999996</c:v>
                </c:pt>
                <c:pt idx="7074">
                  <c:v>70.257987630000002</c:v>
                </c:pt>
                <c:pt idx="7075">
                  <c:v>70.267920630000006</c:v>
                </c:pt>
                <c:pt idx="7076">
                  <c:v>70.277852629999998</c:v>
                </c:pt>
                <c:pt idx="7077">
                  <c:v>70.287784630000004</c:v>
                </c:pt>
                <c:pt idx="7078">
                  <c:v>70.297716629999996</c:v>
                </c:pt>
                <c:pt idx="7079">
                  <c:v>70.307649620000007</c:v>
                </c:pt>
                <c:pt idx="7080">
                  <c:v>70.317581630000006</c:v>
                </c:pt>
                <c:pt idx="7081">
                  <c:v>70.327513629999999</c:v>
                </c:pt>
                <c:pt idx="7082">
                  <c:v>70.337446630000002</c:v>
                </c:pt>
                <c:pt idx="7083">
                  <c:v>70.347378629999994</c:v>
                </c:pt>
                <c:pt idx="7084">
                  <c:v>70.357310630000001</c:v>
                </c:pt>
                <c:pt idx="7085">
                  <c:v>70.367243630000004</c:v>
                </c:pt>
                <c:pt idx="7086">
                  <c:v>70.377175629999996</c:v>
                </c:pt>
                <c:pt idx="7087">
                  <c:v>70.387107630000003</c:v>
                </c:pt>
                <c:pt idx="7088">
                  <c:v>70.397039629999995</c:v>
                </c:pt>
                <c:pt idx="7089">
                  <c:v>70.406972629999999</c:v>
                </c:pt>
                <c:pt idx="7090">
                  <c:v>70.416904630000005</c:v>
                </c:pt>
                <c:pt idx="7091">
                  <c:v>70.426836629999997</c:v>
                </c:pt>
                <c:pt idx="7092">
                  <c:v>70.436769630000001</c:v>
                </c:pt>
                <c:pt idx="7093">
                  <c:v>70.446701630000007</c:v>
                </c:pt>
                <c:pt idx="7094">
                  <c:v>70.456633629999999</c:v>
                </c:pt>
                <c:pt idx="7095">
                  <c:v>70.466566630000003</c:v>
                </c:pt>
                <c:pt idx="7096">
                  <c:v>70.476498629999995</c:v>
                </c:pt>
                <c:pt idx="7097">
                  <c:v>70.486430630000001</c:v>
                </c:pt>
                <c:pt idx="7098">
                  <c:v>70.496363630000005</c:v>
                </c:pt>
                <c:pt idx="7099">
                  <c:v>70.506295629999997</c:v>
                </c:pt>
                <c:pt idx="7100">
                  <c:v>70.516227630000003</c:v>
                </c:pt>
                <c:pt idx="7101">
                  <c:v>70.526159539999995</c:v>
                </c:pt>
                <c:pt idx="7102">
                  <c:v>70.536092539999999</c:v>
                </c:pt>
                <c:pt idx="7103">
                  <c:v>70.546024540000005</c:v>
                </c:pt>
                <c:pt idx="7104">
                  <c:v>70.555956539999997</c:v>
                </c:pt>
                <c:pt idx="7105">
                  <c:v>70.565889540000001</c:v>
                </c:pt>
                <c:pt idx="7106">
                  <c:v>70.575821540000007</c:v>
                </c:pt>
                <c:pt idx="7107">
                  <c:v>70.585753539999999</c:v>
                </c:pt>
                <c:pt idx="7108">
                  <c:v>70.595686540000003</c:v>
                </c:pt>
                <c:pt idx="7109">
                  <c:v>70.605618539999995</c:v>
                </c:pt>
                <c:pt idx="7110">
                  <c:v>70.615550540000001</c:v>
                </c:pt>
                <c:pt idx="7111">
                  <c:v>70.625483540000005</c:v>
                </c:pt>
                <c:pt idx="7112">
                  <c:v>70.635415539999997</c:v>
                </c:pt>
                <c:pt idx="7113">
                  <c:v>70.645347540000003</c:v>
                </c:pt>
                <c:pt idx="7114">
                  <c:v>70.655279539999995</c:v>
                </c:pt>
                <c:pt idx="7115">
                  <c:v>70.665212539999999</c:v>
                </c:pt>
                <c:pt idx="7116">
                  <c:v>70.675144540000005</c:v>
                </c:pt>
                <c:pt idx="7117">
                  <c:v>70.685076539999997</c:v>
                </c:pt>
                <c:pt idx="7118">
                  <c:v>70.695009540000001</c:v>
                </c:pt>
                <c:pt idx="7119">
                  <c:v>70.704941539999993</c:v>
                </c:pt>
                <c:pt idx="7120">
                  <c:v>70.714873539999999</c:v>
                </c:pt>
                <c:pt idx="7121">
                  <c:v>70.724806540000003</c:v>
                </c:pt>
                <c:pt idx="7122">
                  <c:v>70.734738539999995</c:v>
                </c:pt>
                <c:pt idx="7123">
                  <c:v>70.744670540000001</c:v>
                </c:pt>
                <c:pt idx="7124">
                  <c:v>70.754603540000005</c:v>
                </c:pt>
                <c:pt idx="7125">
                  <c:v>70.764535539999997</c:v>
                </c:pt>
                <c:pt idx="7126">
                  <c:v>70.774467540000003</c:v>
                </c:pt>
                <c:pt idx="7127">
                  <c:v>70.784400539999993</c:v>
                </c:pt>
                <c:pt idx="7128">
                  <c:v>70.794332539999999</c:v>
                </c:pt>
                <c:pt idx="7129">
                  <c:v>70.804264540000005</c:v>
                </c:pt>
                <c:pt idx="7130">
                  <c:v>70.814197539999995</c:v>
                </c:pt>
                <c:pt idx="7131">
                  <c:v>70.824129540000001</c:v>
                </c:pt>
                <c:pt idx="7132">
                  <c:v>70.834061539999993</c:v>
                </c:pt>
                <c:pt idx="7133">
                  <c:v>70.843994539999997</c:v>
                </c:pt>
                <c:pt idx="7134">
                  <c:v>70.853926540000003</c:v>
                </c:pt>
                <c:pt idx="7135">
                  <c:v>70.863858539999995</c:v>
                </c:pt>
                <c:pt idx="7136">
                  <c:v>70.873791539999999</c:v>
                </c:pt>
                <c:pt idx="7137">
                  <c:v>70.883723540000005</c:v>
                </c:pt>
                <c:pt idx="7138">
                  <c:v>70.893655539999997</c:v>
                </c:pt>
                <c:pt idx="7139">
                  <c:v>70.903588540000001</c:v>
                </c:pt>
                <c:pt idx="7140">
                  <c:v>70.913520539999993</c:v>
                </c:pt>
                <c:pt idx="7141">
                  <c:v>70.92345254</c:v>
                </c:pt>
                <c:pt idx="7142">
                  <c:v>70.933385540000003</c:v>
                </c:pt>
                <c:pt idx="7143">
                  <c:v>70.943317539999995</c:v>
                </c:pt>
                <c:pt idx="7144">
                  <c:v>70.953249540000002</c:v>
                </c:pt>
                <c:pt idx="7145">
                  <c:v>70.963181539999994</c:v>
                </c:pt>
                <c:pt idx="7146">
                  <c:v>70.973114539999997</c:v>
                </c:pt>
                <c:pt idx="7147">
                  <c:v>70.983046540000004</c:v>
                </c:pt>
                <c:pt idx="7148">
                  <c:v>70.992978539999996</c:v>
                </c:pt>
                <c:pt idx="7149">
                  <c:v>71.002911539999999</c:v>
                </c:pt>
                <c:pt idx="7150">
                  <c:v>71.012843540000006</c:v>
                </c:pt>
                <c:pt idx="7151">
                  <c:v>71.022775539999998</c:v>
                </c:pt>
                <c:pt idx="7152">
                  <c:v>71.032708540000002</c:v>
                </c:pt>
                <c:pt idx="7153">
                  <c:v>71.042640539999994</c:v>
                </c:pt>
                <c:pt idx="7154">
                  <c:v>71.052573539999997</c:v>
                </c:pt>
                <c:pt idx="7155">
                  <c:v>71.062505540000004</c:v>
                </c:pt>
                <c:pt idx="7156">
                  <c:v>71.072437539999996</c:v>
                </c:pt>
                <c:pt idx="7157">
                  <c:v>71.082370539999999</c:v>
                </c:pt>
                <c:pt idx="7158">
                  <c:v>71.092302540000006</c:v>
                </c:pt>
                <c:pt idx="7159">
                  <c:v>71.102234539999998</c:v>
                </c:pt>
                <c:pt idx="7160">
                  <c:v>71.112167540000002</c:v>
                </c:pt>
                <c:pt idx="7161">
                  <c:v>71.122099539999994</c:v>
                </c:pt>
                <c:pt idx="7162">
                  <c:v>71.13203154</c:v>
                </c:pt>
                <c:pt idx="7163">
                  <c:v>71.141964540000004</c:v>
                </c:pt>
                <c:pt idx="7164">
                  <c:v>71.151896539999996</c:v>
                </c:pt>
                <c:pt idx="7165">
                  <c:v>71.161828540000002</c:v>
                </c:pt>
                <c:pt idx="7166">
                  <c:v>71.171761540000006</c:v>
                </c:pt>
                <c:pt idx="7167">
                  <c:v>71.181693539999998</c:v>
                </c:pt>
                <c:pt idx="7168">
                  <c:v>71.191625540000004</c:v>
                </c:pt>
                <c:pt idx="7169">
                  <c:v>71.201558539999994</c:v>
                </c:pt>
                <c:pt idx="7170">
                  <c:v>71.21149054</c:v>
                </c:pt>
                <c:pt idx="7171">
                  <c:v>71.221422540000006</c:v>
                </c:pt>
                <c:pt idx="7172">
                  <c:v>71.231355539999996</c:v>
                </c:pt>
                <c:pt idx="7173">
                  <c:v>71.241287540000002</c:v>
                </c:pt>
                <c:pt idx="7174">
                  <c:v>71.251219539999994</c:v>
                </c:pt>
                <c:pt idx="7175">
                  <c:v>71.261152539999998</c:v>
                </c:pt>
                <c:pt idx="7176">
                  <c:v>71.271084540000004</c:v>
                </c:pt>
                <c:pt idx="7177">
                  <c:v>71.281016539999996</c:v>
                </c:pt>
                <c:pt idx="7178">
                  <c:v>71.29094954</c:v>
                </c:pt>
                <c:pt idx="7179">
                  <c:v>71.300881540000006</c:v>
                </c:pt>
                <c:pt idx="7180">
                  <c:v>71.310813539999998</c:v>
                </c:pt>
                <c:pt idx="7181">
                  <c:v>71.320746540000002</c:v>
                </c:pt>
                <c:pt idx="7182">
                  <c:v>71.330678539999994</c:v>
                </c:pt>
                <c:pt idx="7183">
                  <c:v>71.340611539999998</c:v>
                </c:pt>
                <c:pt idx="7184">
                  <c:v>71.350543540000004</c:v>
                </c:pt>
                <c:pt idx="7185">
                  <c:v>71.360475539999996</c:v>
                </c:pt>
                <c:pt idx="7186">
                  <c:v>71.37040854</c:v>
                </c:pt>
                <c:pt idx="7187">
                  <c:v>71.380340540000006</c:v>
                </c:pt>
                <c:pt idx="7188">
                  <c:v>71.390272539999998</c:v>
                </c:pt>
                <c:pt idx="7189">
                  <c:v>71.400205540000002</c:v>
                </c:pt>
                <c:pt idx="7190">
                  <c:v>71.410137539999994</c:v>
                </c:pt>
                <c:pt idx="7191">
                  <c:v>71.42006954</c:v>
                </c:pt>
                <c:pt idx="7192">
                  <c:v>71.430002540000004</c:v>
                </c:pt>
                <c:pt idx="7193">
                  <c:v>71.439934539999996</c:v>
                </c:pt>
                <c:pt idx="7194">
                  <c:v>71.449866540000002</c:v>
                </c:pt>
                <c:pt idx="7195">
                  <c:v>71.459799540000006</c:v>
                </c:pt>
                <c:pt idx="7196">
                  <c:v>71.469731539999998</c:v>
                </c:pt>
                <c:pt idx="7197">
                  <c:v>71.479664540000002</c:v>
                </c:pt>
                <c:pt idx="7198">
                  <c:v>71.489596539999994</c:v>
                </c:pt>
                <c:pt idx="7199">
                  <c:v>71.49952854</c:v>
                </c:pt>
                <c:pt idx="7200">
                  <c:v>71.509461540000004</c:v>
                </c:pt>
                <c:pt idx="7201">
                  <c:v>71.519393539999996</c:v>
                </c:pt>
                <c:pt idx="7202">
                  <c:v>71.529325249999999</c:v>
                </c:pt>
                <c:pt idx="7203">
                  <c:v>71.539258250000003</c:v>
                </c:pt>
                <c:pt idx="7204">
                  <c:v>71.549190249999995</c:v>
                </c:pt>
                <c:pt idx="7205">
                  <c:v>71.559122250000001</c:v>
                </c:pt>
                <c:pt idx="7206">
                  <c:v>71.569055250000005</c:v>
                </c:pt>
                <c:pt idx="7207">
                  <c:v>71.578987249999997</c:v>
                </c:pt>
                <c:pt idx="7208">
                  <c:v>71.588919250000004</c:v>
                </c:pt>
                <c:pt idx="7209">
                  <c:v>71.598852249999993</c:v>
                </c:pt>
                <c:pt idx="7210">
                  <c:v>71.608784249999999</c:v>
                </c:pt>
                <c:pt idx="7211">
                  <c:v>71.618717250000003</c:v>
                </c:pt>
                <c:pt idx="7212">
                  <c:v>71.628649249999995</c:v>
                </c:pt>
                <c:pt idx="7213">
                  <c:v>71.638581250000001</c:v>
                </c:pt>
                <c:pt idx="7214">
                  <c:v>71.648514250000005</c:v>
                </c:pt>
                <c:pt idx="7215">
                  <c:v>71.658446249999997</c:v>
                </c:pt>
                <c:pt idx="7216">
                  <c:v>71.668378250000004</c:v>
                </c:pt>
                <c:pt idx="7217">
                  <c:v>71.678311249999993</c:v>
                </c:pt>
                <c:pt idx="7218">
                  <c:v>71.688243249999999</c:v>
                </c:pt>
                <c:pt idx="7219">
                  <c:v>71.698175250000006</c:v>
                </c:pt>
                <c:pt idx="7220">
                  <c:v>71.708108249999995</c:v>
                </c:pt>
                <c:pt idx="7221">
                  <c:v>71.718040250000001</c:v>
                </c:pt>
                <c:pt idx="7222">
                  <c:v>71.727973250000005</c:v>
                </c:pt>
                <c:pt idx="7223">
                  <c:v>71.737905249999997</c:v>
                </c:pt>
                <c:pt idx="7224">
                  <c:v>71.747837250000003</c:v>
                </c:pt>
                <c:pt idx="7225">
                  <c:v>71.757770249999993</c:v>
                </c:pt>
                <c:pt idx="7226">
                  <c:v>71.767702249999999</c:v>
                </c:pt>
                <c:pt idx="7227">
                  <c:v>71.777634250000006</c:v>
                </c:pt>
                <c:pt idx="7228">
                  <c:v>71.787567249999995</c:v>
                </c:pt>
                <c:pt idx="7229">
                  <c:v>71.797499250000001</c:v>
                </c:pt>
                <c:pt idx="7230">
                  <c:v>71.807431249999993</c:v>
                </c:pt>
                <c:pt idx="7231">
                  <c:v>71.817364249999997</c:v>
                </c:pt>
                <c:pt idx="7232">
                  <c:v>71.827296250000003</c:v>
                </c:pt>
                <c:pt idx="7233">
                  <c:v>71.837229249999993</c:v>
                </c:pt>
                <c:pt idx="7234">
                  <c:v>71.847161249999999</c:v>
                </c:pt>
                <c:pt idx="7235">
                  <c:v>71.857093250000005</c:v>
                </c:pt>
                <c:pt idx="7236">
                  <c:v>71.867026249999995</c:v>
                </c:pt>
                <c:pt idx="7237">
                  <c:v>71.876958250000001</c:v>
                </c:pt>
                <c:pt idx="7238">
                  <c:v>71.886890249999993</c:v>
                </c:pt>
                <c:pt idx="7239">
                  <c:v>71.896823249999997</c:v>
                </c:pt>
                <c:pt idx="7240">
                  <c:v>71.906755250000003</c:v>
                </c:pt>
                <c:pt idx="7241">
                  <c:v>71.916687249999995</c:v>
                </c:pt>
                <c:pt idx="7242">
                  <c:v>71.926620249999999</c:v>
                </c:pt>
                <c:pt idx="7243">
                  <c:v>71.936552250000005</c:v>
                </c:pt>
                <c:pt idx="7244">
                  <c:v>71.946485249999995</c:v>
                </c:pt>
                <c:pt idx="7245">
                  <c:v>71.956417250000001</c:v>
                </c:pt>
                <c:pt idx="7246">
                  <c:v>71.966349249999993</c:v>
                </c:pt>
                <c:pt idx="7247">
                  <c:v>71.976282249999997</c:v>
                </c:pt>
                <c:pt idx="7248">
                  <c:v>71.986214250000003</c:v>
                </c:pt>
                <c:pt idx="7249">
                  <c:v>71.996146249999995</c:v>
                </c:pt>
                <c:pt idx="7250">
                  <c:v>72.006079249999999</c:v>
                </c:pt>
                <c:pt idx="7251">
                  <c:v>72.016011250000005</c:v>
                </c:pt>
                <c:pt idx="7252">
                  <c:v>72.025943249999997</c:v>
                </c:pt>
                <c:pt idx="7253">
                  <c:v>72.035876250000001</c:v>
                </c:pt>
                <c:pt idx="7254">
                  <c:v>72.045808249999993</c:v>
                </c:pt>
                <c:pt idx="7255">
                  <c:v>72.055740249999999</c:v>
                </c:pt>
                <c:pt idx="7256">
                  <c:v>72.065673250000003</c:v>
                </c:pt>
                <c:pt idx="7257">
                  <c:v>72.075605249999995</c:v>
                </c:pt>
                <c:pt idx="7258">
                  <c:v>72.085537250000002</c:v>
                </c:pt>
                <c:pt idx="7259">
                  <c:v>72.095470250000005</c:v>
                </c:pt>
                <c:pt idx="7260">
                  <c:v>72.105402249999997</c:v>
                </c:pt>
                <c:pt idx="7261">
                  <c:v>72.115335250000001</c:v>
                </c:pt>
                <c:pt idx="7262">
                  <c:v>72.125267249999993</c:v>
                </c:pt>
                <c:pt idx="7263">
                  <c:v>72.135199249999999</c:v>
                </c:pt>
                <c:pt idx="7264">
                  <c:v>72.145132250000003</c:v>
                </c:pt>
                <c:pt idx="7265">
                  <c:v>72.155064249999995</c:v>
                </c:pt>
                <c:pt idx="7266">
                  <c:v>72.164996250000002</c:v>
                </c:pt>
                <c:pt idx="7267">
                  <c:v>72.174929250000005</c:v>
                </c:pt>
                <c:pt idx="7268">
                  <c:v>72.184861249999997</c:v>
                </c:pt>
                <c:pt idx="7269">
                  <c:v>72.194793250000004</c:v>
                </c:pt>
                <c:pt idx="7270">
                  <c:v>72.204726249999993</c:v>
                </c:pt>
                <c:pt idx="7271">
                  <c:v>72.214658249999999</c:v>
                </c:pt>
                <c:pt idx="7272">
                  <c:v>72.224590250000006</c:v>
                </c:pt>
                <c:pt idx="7273">
                  <c:v>72.234523249999995</c:v>
                </c:pt>
                <c:pt idx="7274">
                  <c:v>72.244455250000001</c:v>
                </c:pt>
                <c:pt idx="7275">
                  <c:v>72.254388250000005</c:v>
                </c:pt>
                <c:pt idx="7276">
                  <c:v>72.264320249999997</c:v>
                </c:pt>
                <c:pt idx="7277">
                  <c:v>72.274252250000004</c:v>
                </c:pt>
                <c:pt idx="7278">
                  <c:v>72.284185249999993</c:v>
                </c:pt>
                <c:pt idx="7279">
                  <c:v>72.294117249999999</c:v>
                </c:pt>
                <c:pt idx="7280">
                  <c:v>72.304049250000006</c:v>
                </c:pt>
                <c:pt idx="7281">
                  <c:v>72.313982249999995</c:v>
                </c:pt>
                <c:pt idx="7282">
                  <c:v>72.323914250000001</c:v>
                </c:pt>
                <c:pt idx="7283">
                  <c:v>72.333847250000005</c:v>
                </c:pt>
                <c:pt idx="7284">
                  <c:v>72.343779249999997</c:v>
                </c:pt>
                <c:pt idx="7285">
                  <c:v>72.353711250000003</c:v>
                </c:pt>
                <c:pt idx="7286">
                  <c:v>72.363644249999993</c:v>
                </c:pt>
                <c:pt idx="7287">
                  <c:v>72.373576249999999</c:v>
                </c:pt>
                <c:pt idx="7288">
                  <c:v>72.383508250000006</c:v>
                </c:pt>
                <c:pt idx="7289">
                  <c:v>72.393441249999995</c:v>
                </c:pt>
                <c:pt idx="7290">
                  <c:v>72.403373250000001</c:v>
                </c:pt>
                <c:pt idx="7291">
                  <c:v>72.413305249999993</c:v>
                </c:pt>
                <c:pt idx="7292">
                  <c:v>72.423238249999997</c:v>
                </c:pt>
                <c:pt idx="7293">
                  <c:v>72.433170250000003</c:v>
                </c:pt>
                <c:pt idx="7294">
                  <c:v>72.443102249999995</c:v>
                </c:pt>
                <c:pt idx="7295">
                  <c:v>72.453035249999999</c:v>
                </c:pt>
                <c:pt idx="7296">
                  <c:v>72.462967250000005</c:v>
                </c:pt>
                <c:pt idx="7297">
                  <c:v>72.472899249999998</c:v>
                </c:pt>
                <c:pt idx="7298">
                  <c:v>72.482832250000001</c:v>
                </c:pt>
                <c:pt idx="7299">
                  <c:v>72.492764249999993</c:v>
                </c:pt>
                <c:pt idx="7300">
                  <c:v>72.502697249999997</c:v>
                </c:pt>
                <c:pt idx="7301">
                  <c:v>72.512629250000003</c:v>
                </c:pt>
                <c:pt idx="7302">
                  <c:v>72.522561249999995</c:v>
                </c:pt>
                <c:pt idx="7303">
                  <c:v>72.532494749999998</c:v>
                </c:pt>
                <c:pt idx="7304">
                  <c:v>72.542426750000004</c:v>
                </c:pt>
                <c:pt idx="7305">
                  <c:v>72.552358749999996</c:v>
                </c:pt>
                <c:pt idx="7306">
                  <c:v>72.56229175</c:v>
                </c:pt>
                <c:pt idx="7307">
                  <c:v>72.572223750000006</c:v>
                </c:pt>
                <c:pt idx="7308">
                  <c:v>72.582155749999998</c:v>
                </c:pt>
                <c:pt idx="7309">
                  <c:v>72.592088750000002</c:v>
                </c:pt>
                <c:pt idx="7310">
                  <c:v>72.602020749999994</c:v>
                </c:pt>
                <c:pt idx="7311">
                  <c:v>72.611953749999998</c:v>
                </c:pt>
                <c:pt idx="7312">
                  <c:v>72.621885750000004</c:v>
                </c:pt>
                <c:pt idx="7313">
                  <c:v>72.631817749999996</c:v>
                </c:pt>
                <c:pt idx="7314">
                  <c:v>72.64175075</c:v>
                </c:pt>
                <c:pt idx="7315">
                  <c:v>72.651682750000006</c:v>
                </c:pt>
                <c:pt idx="7316">
                  <c:v>72.661614749999998</c:v>
                </c:pt>
                <c:pt idx="7317">
                  <c:v>72.671547750000002</c:v>
                </c:pt>
                <c:pt idx="7318">
                  <c:v>72.681479749999994</c:v>
                </c:pt>
                <c:pt idx="7319">
                  <c:v>72.69141175</c:v>
                </c:pt>
                <c:pt idx="7320">
                  <c:v>72.701344750000004</c:v>
                </c:pt>
                <c:pt idx="7321">
                  <c:v>72.711276749999996</c:v>
                </c:pt>
                <c:pt idx="7322">
                  <c:v>72.721208750000002</c:v>
                </c:pt>
                <c:pt idx="7323">
                  <c:v>72.731141750000006</c:v>
                </c:pt>
                <c:pt idx="7324">
                  <c:v>72.741073749999998</c:v>
                </c:pt>
                <c:pt idx="7325">
                  <c:v>72.751006750000002</c:v>
                </c:pt>
                <c:pt idx="7326">
                  <c:v>72.760938749999994</c:v>
                </c:pt>
                <c:pt idx="7327">
                  <c:v>72.77087075</c:v>
                </c:pt>
                <c:pt idx="7328">
                  <c:v>72.780803750000004</c:v>
                </c:pt>
                <c:pt idx="7329">
                  <c:v>72.790735749999996</c:v>
                </c:pt>
                <c:pt idx="7330">
                  <c:v>72.800667750000002</c:v>
                </c:pt>
                <c:pt idx="7331">
                  <c:v>72.810600750000006</c:v>
                </c:pt>
                <c:pt idx="7332">
                  <c:v>72.820532749999998</c:v>
                </c:pt>
                <c:pt idx="7333">
                  <c:v>72.830464750000004</c:v>
                </c:pt>
                <c:pt idx="7334">
                  <c:v>72.840397749999994</c:v>
                </c:pt>
                <c:pt idx="7335">
                  <c:v>72.85032975</c:v>
                </c:pt>
                <c:pt idx="7336">
                  <c:v>72.860261750000006</c:v>
                </c:pt>
                <c:pt idx="7337">
                  <c:v>72.870194749999996</c:v>
                </c:pt>
                <c:pt idx="7338">
                  <c:v>72.880126750000002</c:v>
                </c:pt>
                <c:pt idx="7339">
                  <c:v>72.890059750000006</c:v>
                </c:pt>
                <c:pt idx="7340">
                  <c:v>72.899991749999998</c:v>
                </c:pt>
                <c:pt idx="7341">
                  <c:v>72.909923750000004</c:v>
                </c:pt>
                <c:pt idx="7342">
                  <c:v>72.919856749999994</c:v>
                </c:pt>
                <c:pt idx="7343">
                  <c:v>72.92978875</c:v>
                </c:pt>
                <c:pt idx="7344">
                  <c:v>72.939720750000006</c:v>
                </c:pt>
                <c:pt idx="7345">
                  <c:v>72.949653749999996</c:v>
                </c:pt>
                <c:pt idx="7346">
                  <c:v>72.959585750000002</c:v>
                </c:pt>
                <c:pt idx="7347">
                  <c:v>72.969517749999994</c:v>
                </c:pt>
                <c:pt idx="7348">
                  <c:v>72.979450749999998</c:v>
                </c:pt>
                <c:pt idx="7349">
                  <c:v>72.989382750000004</c:v>
                </c:pt>
                <c:pt idx="7350">
                  <c:v>72.999314749999996</c:v>
                </c:pt>
                <c:pt idx="7351">
                  <c:v>73.00924775</c:v>
                </c:pt>
                <c:pt idx="7352">
                  <c:v>73.019179750000006</c:v>
                </c:pt>
                <c:pt idx="7353">
                  <c:v>73.029111749999998</c:v>
                </c:pt>
                <c:pt idx="7354">
                  <c:v>73.039044750000002</c:v>
                </c:pt>
                <c:pt idx="7355">
                  <c:v>73.048976749999994</c:v>
                </c:pt>
                <c:pt idx="7356">
                  <c:v>73.058908750000001</c:v>
                </c:pt>
                <c:pt idx="7357">
                  <c:v>73.068841750000004</c:v>
                </c:pt>
                <c:pt idx="7358">
                  <c:v>73.078773749999996</c:v>
                </c:pt>
                <c:pt idx="7359">
                  <c:v>73.088705750000003</c:v>
                </c:pt>
                <c:pt idx="7360">
                  <c:v>73.098638750000006</c:v>
                </c:pt>
                <c:pt idx="7361">
                  <c:v>73.108570749999998</c:v>
                </c:pt>
                <c:pt idx="7362">
                  <c:v>73.118503750000002</c:v>
                </c:pt>
                <c:pt idx="7363">
                  <c:v>73.128435749999994</c:v>
                </c:pt>
                <c:pt idx="7364">
                  <c:v>73.13836775</c:v>
                </c:pt>
                <c:pt idx="7365">
                  <c:v>73.148300750000004</c:v>
                </c:pt>
                <c:pt idx="7366">
                  <c:v>73.158232749999996</c:v>
                </c:pt>
                <c:pt idx="7367">
                  <c:v>73.168164750000003</c:v>
                </c:pt>
                <c:pt idx="7368">
                  <c:v>73.178097750000006</c:v>
                </c:pt>
                <c:pt idx="7369">
                  <c:v>73.188029749999998</c:v>
                </c:pt>
                <c:pt idx="7370">
                  <c:v>73.197961750000005</c:v>
                </c:pt>
                <c:pt idx="7371">
                  <c:v>73.207894749999994</c:v>
                </c:pt>
                <c:pt idx="7372">
                  <c:v>73.21782675</c:v>
                </c:pt>
                <c:pt idx="7373">
                  <c:v>73.227758750000007</c:v>
                </c:pt>
                <c:pt idx="7374">
                  <c:v>73.237691749999996</c:v>
                </c:pt>
                <c:pt idx="7375">
                  <c:v>73.247623750000002</c:v>
                </c:pt>
                <c:pt idx="7376">
                  <c:v>73.257555749999995</c:v>
                </c:pt>
                <c:pt idx="7377">
                  <c:v>73.267488749999998</c:v>
                </c:pt>
                <c:pt idx="7378">
                  <c:v>73.277420750000005</c:v>
                </c:pt>
                <c:pt idx="7379">
                  <c:v>73.287352749999997</c:v>
                </c:pt>
                <c:pt idx="7380">
                  <c:v>73.29728575</c:v>
                </c:pt>
                <c:pt idx="7381">
                  <c:v>73.307217750000007</c:v>
                </c:pt>
                <c:pt idx="7382">
                  <c:v>73.317149749999999</c:v>
                </c:pt>
                <c:pt idx="7383">
                  <c:v>73.327082750000002</c:v>
                </c:pt>
                <c:pt idx="7384">
                  <c:v>73.337014749999994</c:v>
                </c:pt>
                <c:pt idx="7385">
                  <c:v>73.346946750000001</c:v>
                </c:pt>
                <c:pt idx="7386">
                  <c:v>73.356879750000004</c:v>
                </c:pt>
                <c:pt idx="7387">
                  <c:v>73.366811749999997</c:v>
                </c:pt>
                <c:pt idx="7388">
                  <c:v>73.376743750000003</c:v>
                </c:pt>
                <c:pt idx="7389">
                  <c:v>73.386676750000007</c:v>
                </c:pt>
                <c:pt idx="7390">
                  <c:v>73.396608749999999</c:v>
                </c:pt>
                <c:pt idx="7391">
                  <c:v>73.406540750000005</c:v>
                </c:pt>
                <c:pt idx="7392">
                  <c:v>73.416473749999994</c:v>
                </c:pt>
                <c:pt idx="7393">
                  <c:v>73.426405750000001</c:v>
                </c:pt>
                <c:pt idx="7394">
                  <c:v>73.436337750000007</c:v>
                </c:pt>
                <c:pt idx="7395">
                  <c:v>73.446270749999996</c:v>
                </c:pt>
                <c:pt idx="7396">
                  <c:v>73.456202750000003</c:v>
                </c:pt>
                <c:pt idx="7397">
                  <c:v>73.466134749999995</c:v>
                </c:pt>
                <c:pt idx="7398">
                  <c:v>73.476067749999999</c:v>
                </c:pt>
                <c:pt idx="7399">
                  <c:v>73.485999750000005</c:v>
                </c:pt>
                <c:pt idx="7400">
                  <c:v>73.495931749999997</c:v>
                </c:pt>
                <c:pt idx="7401">
                  <c:v>73.505864750000001</c:v>
                </c:pt>
                <c:pt idx="7402">
                  <c:v>73.515796750000007</c:v>
                </c:pt>
                <c:pt idx="7403">
                  <c:v>73.525728749999999</c:v>
                </c:pt>
                <c:pt idx="7404">
                  <c:v>73.535661669999996</c:v>
                </c:pt>
                <c:pt idx="7405">
                  <c:v>73.545593670000002</c:v>
                </c:pt>
                <c:pt idx="7406">
                  <c:v>73.555525669999994</c:v>
                </c:pt>
                <c:pt idx="7407">
                  <c:v>73.565458669999998</c:v>
                </c:pt>
                <c:pt idx="7408">
                  <c:v>73.575390670000004</c:v>
                </c:pt>
                <c:pt idx="7409">
                  <c:v>73.585322669999996</c:v>
                </c:pt>
                <c:pt idx="7410">
                  <c:v>73.59525567</c:v>
                </c:pt>
                <c:pt idx="7411">
                  <c:v>73.605187670000007</c:v>
                </c:pt>
                <c:pt idx="7412">
                  <c:v>73.615119669999999</c:v>
                </c:pt>
                <c:pt idx="7413">
                  <c:v>73.625052670000002</c:v>
                </c:pt>
                <c:pt idx="7414">
                  <c:v>73.634984669999994</c:v>
                </c:pt>
                <c:pt idx="7415">
                  <c:v>73.644916670000001</c:v>
                </c:pt>
                <c:pt idx="7416">
                  <c:v>73.654849670000004</c:v>
                </c:pt>
                <c:pt idx="7417">
                  <c:v>73.664781669999996</c:v>
                </c:pt>
                <c:pt idx="7418">
                  <c:v>73.674713670000003</c:v>
                </c:pt>
                <c:pt idx="7419">
                  <c:v>73.684646670000006</c:v>
                </c:pt>
                <c:pt idx="7420">
                  <c:v>73.694578669999999</c:v>
                </c:pt>
                <c:pt idx="7421">
                  <c:v>73.704510670000005</c:v>
                </c:pt>
                <c:pt idx="7422">
                  <c:v>73.714443669999994</c:v>
                </c:pt>
                <c:pt idx="7423">
                  <c:v>73.724375670000001</c:v>
                </c:pt>
                <c:pt idx="7424">
                  <c:v>73.734307670000007</c:v>
                </c:pt>
                <c:pt idx="7425">
                  <c:v>73.744240669999996</c:v>
                </c:pt>
                <c:pt idx="7426">
                  <c:v>73.754172670000003</c:v>
                </c:pt>
                <c:pt idx="7427">
                  <c:v>73.764104669999995</c:v>
                </c:pt>
                <c:pt idx="7428">
                  <c:v>73.774037669999998</c:v>
                </c:pt>
                <c:pt idx="7429">
                  <c:v>73.783969670000005</c:v>
                </c:pt>
                <c:pt idx="7430">
                  <c:v>73.793901669999997</c:v>
                </c:pt>
                <c:pt idx="7431">
                  <c:v>73.803834670000001</c:v>
                </c:pt>
                <c:pt idx="7432">
                  <c:v>73.813766670000007</c:v>
                </c:pt>
                <c:pt idx="7433">
                  <c:v>73.823698669999999</c:v>
                </c:pt>
                <c:pt idx="7434">
                  <c:v>73.833631670000003</c:v>
                </c:pt>
                <c:pt idx="7435">
                  <c:v>73.843563669999995</c:v>
                </c:pt>
                <c:pt idx="7436">
                  <c:v>73.853495670000001</c:v>
                </c:pt>
                <c:pt idx="7437">
                  <c:v>73.863428670000005</c:v>
                </c:pt>
                <c:pt idx="7438">
                  <c:v>73.873360669999997</c:v>
                </c:pt>
                <c:pt idx="7439">
                  <c:v>73.883292670000003</c:v>
                </c:pt>
                <c:pt idx="7440">
                  <c:v>73.893224669999995</c:v>
                </c:pt>
                <c:pt idx="7441">
                  <c:v>73.903157669999999</c:v>
                </c:pt>
                <c:pt idx="7442">
                  <c:v>73.913089670000005</c:v>
                </c:pt>
                <c:pt idx="7443">
                  <c:v>73.923021669999997</c:v>
                </c:pt>
                <c:pt idx="7444">
                  <c:v>73.932954670000001</c:v>
                </c:pt>
                <c:pt idx="7445">
                  <c:v>73.942886669999993</c:v>
                </c:pt>
                <c:pt idx="7446">
                  <c:v>73.952818669999999</c:v>
                </c:pt>
                <c:pt idx="7447">
                  <c:v>73.962751670000003</c:v>
                </c:pt>
                <c:pt idx="7448">
                  <c:v>73.972683669999995</c:v>
                </c:pt>
                <c:pt idx="7449">
                  <c:v>73.982615670000001</c:v>
                </c:pt>
                <c:pt idx="7450">
                  <c:v>73.992548670000005</c:v>
                </c:pt>
                <c:pt idx="7451">
                  <c:v>74.002480669999997</c:v>
                </c:pt>
                <c:pt idx="7452">
                  <c:v>74.012412670000003</c:v>
                </c:pt>
                <c:pt idx="7453">
                  <c:v>74.022345670000007</c:v>
                </c:pt>
                <c:pt idx="7454">
                  <c:v>74.032277669999999</c:v>
                </c:pt>
                <c:pt idx="7455">
                  <c:v>74.042209670000005</c:v>
                </c:pt>
                <c:pt idx="7456">
                  <c:v>74.052142669999995</c:v>
                </c:pt>
                <c:pt idx="7457">
                  <c:v>74.062074670000001</c:v>
                </c:pt>
                <c:pt idx="7458">
                  <c:v>74.072006669999993</c:v>
                </c:pt>
                <c:pt idx="7459">
                  <c:v>74.081939669999997</c:v>
                </c:pt>
                <c:pt idx="7460">
                  <c:v>74.091871670000003</c:v>
                </c:pt>
                <c:pt idx="7461">
                  <c:v>74.101803669999995</c:v>
                </c:pt>
                <c:pt idx="7462">
                  <c:v>74.111735670000002</c:v>
                </c:pt>
                <c:pt idx="7463">
                  <c:v>74.121668670000005</c:v>
                </c:pt>
                <c:pt idx="7464">
                  <c:v>74.131600669999997</c:v>
                </c:pt>
                <c:pt idx="7465">
                  <c:v>74.141532670000004</c:v>
                </c:pt>
                <c:pt idx="7466">
                  <c:v>74.151465669999993</c:v>
                </c:pt>
                <c:pt idx="7467">
                  <c:v>74.161397669999999</c:v>
                </c:pt>
                <c:pt idx="7468">
                  <c:v>74.171329670000006</c:v>
                </c:pt>
                <c:pt idx="7469">
                  <c:v>74.181262669999995</c:v>
                </c:pt>
                <c:pt idx="7470">
                  <c:v>74.191194670000002</c:v>
                </c:pt>
                <c:pt idx="7471">
                  <c:v>74.201126669999994</c:v>
                </c:pt>
                <c:pt idx="7472">
                  <c:v>74.211059669999997</c:v>
                </c:pt>
                <c:pt idx="7473">
                  <c:v>74.220991670000004</c:v>
                </c:pt>
                <c:pt idx="7474">
                  <c:v>74.230923669999996</c:v>
                </c:pt>
                <c:pt idx="7475">
                  <c:v>74.240856669999999</c:v>
                </c:pt>
                <c:pt idx="7476">
                  <c:v>74.250788670000006</c:v>
                </c:pt>
                <c:pt idx="7477">
                  <c:v>74.260720669999998</c:v>
                </c:pt>
                <c:pt idx="7478">
                  <c:v>74.270652670000004</c:v>
                </c:pt>
                <c:pt idx="7479">
                  <c:v>74.280585669999994</c:v>
                </c:pt>
                <c:pt idx="7480">
                  <c:v>74.29051767</c:v>
                </c:pt>
                <c:pt idx="7481">
                  <c:v>74.300449670000006</c:v>
                </c:pt>
                <c:pt idx="7482">
                  <c:v>74.310382669999996</c:v>
                </c:pt>
                <c:pt idx="7483">
                  <c:v>74.320314670000002</c:v>
                </c:pt>
                <c:pt idx="7484">
                  <c:v>74.330246669999994</c:v>
                </c:pt>
                <c:pt idx="7485">
                  <c:v>74.340179669999998</c:v>
                </c:pt>
                <c:pt idx="7486">
                  <c:v>74.350111670000004</c:v>
                </c:pt>
                <c:pt idx="7487">
                  <c:v>74.360043669999996</c:v>
                </c:pt>
                <c:pt idx="7488">
                  <c:v>74.36997667</c:v>
                </c:pt>
                <c:pt idx="7489">
                  <c:v>74.379908670000006</c:v>
                </c:pt>
                <c:pt idx="7490">
                  <c:v>74.389840669999998</c:v>
                </c:pt>
                <c:pt idx="7491">
                  <c:v>74.399772670000004</c:v>
                </c:pt>
                <c:pt idx="7492">
                  <c:v>74.409705669999994</c:v>
                </c:pt>
                <c:pt idx="7493">
                  <c:v>74.41963767</c:v>
                </c:pt>
                <c:pt idx="7494">
                  <c:v>74.429569670000006</c:v>
                </c:pt>
                <c:pt idx="7495">
                  <c:v>74.439502669999996</c:v>
                </c:pt>
                <c:pt idx="7496">
                  <c:v>74.449434670000002</c:v>
                </c:pt>
                <c:pt idx="7497">
                  <c:v>74.459366669999994</c:v>
                </c:pt>
                <c:pt idx="7498">
                  <c:v>74.469299669999998</c:v>
                </c:pt>
                <c:pt idx="7499">
                  <c:v>74.479231670000004</c:v>
                </c:pt>
                <c:pt idx="7500">
                  <c:v>74.489163669999996</c:v>
                </c:pt>
                <c:pt idx="7501">
                  <c:v>74.49909667</c:v>
                </c:pt>
                <c:pt idx="7502">
                  <c:v>74.509028670000006</c:v>
                </c:pt>
                <c:pt idx="7503">
                  <c:v>74.518960669999998</c:v>
                </c:pt>
                <c:pt idx="7504">
                  <c:v>74.528892670000005</c:v>
                </c:pt>
                <c:pt idx="7505">
                  <c:v>74.538826380000003</c:v>
                </c:pt>
                <c:pt idx="7506">
                  <c:v>74.548758379999995</c:v>
                </c:pt>
                <c:pt idx="7507">
                  <c:v>74.558690380000002</c:v>
                </c:pt>
                <c:pt idx="7508">
                  <c:v>74.568623380000005</c:v>
                </c:pt>
                <c:pt idx="7509">
                  <c:v>74.578555379999997</c:v>
                </c:pt>
                <c:pt idx="7510">
                  <c:v>74.588487380000004</c:v>
                </c:pt>
                <c:pt idx="7511">
                  <c:v>74.598420379999993</c:v>
                </c:pt>
                <c:pt idx="7512">
                  <c:v>74.608352379999999</c:v>
                </c:pt>
                <c:pt idx="7513">
                  <c:v>74.618284380000006</c:v>
                </c:pt>
                <c:pt idx="7514">
                  <c:v>74.628217379999995</c:v>
                </c:pt>
                <c:pt idx="7515">
                  <c:v>74.638149380000002</c:v>
                </c:pt>
                <c:pt idx="7516">
                  <c:v>74.648081379999994</c:v>
                </c:pt>
                <c:pt idx="7517">
                  <c:v>74.65801338</c:v>
                </c:pt>
                <c:pt idx="7518">
                  <c:v>74.667946380000004</c:v>
                </c:pt>
                <c:pt idx="7519">
                  <c:v>74.677878379999996</c:v>
                </c:pt>
                <c:pt idx="7520">
                  <c:v>74.687810380000002</c:v>
                </c:pt>
                <c:pt idx="7521">
                  <c:v>74.697743369999998</c:v>
                </c:pt>
                <c:pt idx="7522">
                  <c:v>74.707675379999998</c:v>
                </c:pt>
                <c:pt idx="7523">
                  <c:v>74.717607380000004</c:v>
                </c:pt>
                <c:pt idx="7524">
                  <c:v>74.727540379999994</c:v>
                </c:pt>
                <c:pt idx="7525">
                  <c:v>74.73747238</c:v>
                </c:pt>
                <c:pt idx="7526">
                  <c:v>74.747404380000006</c:v>
                </c:pt>
                <c:pt idx="7527">
                  <c:v>74.757336379999998</c:v>
                </c:pt>
                <c:pt idx="7528">
                  <c:v>74.767269380000002</c:v>
                </c:pt>
                <c:pt idx="7529">
                  <c:v>74.777201379999994</c:v>
                </c:pt>
                <c:pt idx="7530">
                  <c:v>74.78713338</c:v>
                </c:pt>
                <c:pt idx="7531">
                  <c:v>74.797066380000004</c:v>
                </c:pt>
                <c:pt idx="7532">
                  <c:v>74.806998379999996</c:v>
                </c:pt>
                <c:pt idx="7533">
                  <c:v>74.816930380000002</c:v>
                </c:pt>
                <c:pt idx="7534">
                  <c:v>74.826863380000006</c:v>
                </c:pt>
                <c:pt idx="7535">
                  <c:v>74.836795379999998</c:v>
                </c:pt>
                <c:pt idx="7536">
                  <c:v>74.846727380000004</c:v>
                </c:pt>
                <c:pt idx="7537">
                  <c:v>74.856660379999994</c:v>
                </c:pt>
                <c:pt idx="7538">
                  <c:v>74.86659238</c:v>
                </c:pt>
                <c:pt idx="7539">
                  <c:v>74.876524380000006</c:v>
                </c:pt>
                <c:pt idx="7540">
                  <c:v>74.886456379999998</c:v>
                </c:pt>
                <c:pt idx="7541">
                  <c:v>74.896389380000002</c:v>
                </c:pt>
                <c:pt idx="7542">
                  <c:v>74.906321379999994</c:v>
                </c:pt>
                <c:pt idx="7543">
                  <c:v>74.916253380000001</c:v>
                </c:pt>
                <c:pt idx="7544">
                  <c:v>74.926186369999996</c:v>
                </c:pt>
                <c:pt idx="7545">
                  <c:v>74.936118379999996</c:v>
                </c:pt>
                <c:pt idx="7546">
                  <c:v>74.946050380000003</c:v>
                </c:pt>
                <c:pt idx="7547">
                  <c:v>74.955983380000006</c:v>
                </c:pt>
                <c:pt idx="7548">
                  <c:v>74.965915379999998</c:v>
                </c:pt>
                <c:pt idx="7549">
                  <c:v>74.975847380000005</c:v>
                </c:pt>
                <c:pt idx="7550">
                  <c:v>74.985780379999994</c:v>
                </c:pt>
                <c:pt idx="7551">
                  <c:v>74.995712380000001</c:v>
                </c:pt>
                <c:pt idx="7552">
                  <c:v>75.005644380000007</c:v>
                </c:pt>
                <c:pt idx="7553">
                  <c:v>75.015576379999999</c:v>
                </c:pt>
                <c:pt idx="7554">
                  <c:v>75.025509380000003</c:v>
                </c:pt>
                <c:pt idx="7555">
                  <c:v>75.035441379999995</c:v>
                </c:pt>
                <c:pt idx="7556">
                  <c:v>75.045373380000001</c:v>
                </c:pt>
                <c:pt idx="7557">
                  <c:v>75.055306380000005</c:v>
                </c:pt>
                <c:pt idx="7558">
                  <c:v>75.065238379999997</c:v>
                </c:pt>
                <c:pt idx="7559">
                  <c:v>75.075170380000003</c:v>
                </c:pt>
                <c:pt idx="7560">
                  <c:v>75.085103380000007</c:v>
                </c:pt>
                <c:pt idx="7561">
                  <c:v>75.095035379999999</c:v>
                </c:pt>
                <c:pt idx="7562">
                  <c:v>75.104967380000005</c:v>
                </c:pt>
                <c:pt idx="7563">
                  <c:v>75.114900379999995</c:v>
                </c:pt>
                <c:pt idx="7564">
                  <c:v>75.124832380000001</c:v>
                </c:pt>
                <c:pt idx="7565">
                  <c:v>75.134764379999993</c:v>
                </c:pt>
                <c:pt idx="7566">
                  <c:v>75.144696379999999</c:v>
                </c:pt>
                <c:pt idx="7567">
                  <c:v>75.154629369999995</c:v>
                </c:pt>
                <c:pt idx="7568">
                  <c:v>75.164561379999995</c:v>
                </c:pt>
                <c:pt idx="7569">
                  <c:v>75.174493380000001</c:v>
                </c:pt>
                <c:pt idx="7570">
                  <c:v>75.184426380000005</c:v>
                </c:pt>
                <c:pt idx="7571">
                  <c:v>75.194358379999997</c:v>
                </c:pt>
                <c:pt idx="7572">
                  <c:v>75.204290380000003</c:v>
                </c:pt>
                <c:pt idx="7573">
                  <c:v>75.214223380000007</c:v>
                </c:pt>
                <c:pt idx="7574">
                  <c:v>75.224155379999999</c:v>
                </c:pt>
                <c:pt idx="7575">
                  <c:v>75.234087380000005</c:v>
                </c:pt>
                <c:pt idx="7576">
                  <c:v>75.244020379999995</c:v>
                </c:pt>
                <c:pt idx="7577">
                  <c:v>75.253952380000001</c:v>
                </c:pt>
                <c:pt idx="7578">
                  <c:v>75.263884379999993</c:v>
                </c:pt>
                <c:pt idx="7579">
                  <c:v>75.273817379999997</c:v>
                </c:pt>
                <c:pt idx="7580">
                  <c:v>75.283749380000003</c:v>
                </c:pt>
                <c:pt idx="7581">
                  <c:v>75.293681379999995</c:v>
                </c:pt>
                <c:pt idx="7582">
                  <c:v>75.303613380000002</c:v>
                </c:pt>
                <c:pt idx="7583">
                  <c:v>75.313546380000005</c:v>
                </c:pt>
                <c:pt idx="7584">
                  <c:v>75.323478379999997</c:v>
                </c:pt>
                <c:pt idx="7585">
                  <c:v>75.333410380000004</c:v>
                </c:pt>
                <c:pt idx="7586">
                  <c:v>75.343343379999993</c:v>
                </c:pt>
                <c:pt idx="7587">
                  <c:v>75.353275379999999</c:v>
                </c:pt>
                <c:pt idx="7588">
                  <c:v>75.363207380000006</c:v>
                </c:pt>
                <c:pt idx="7589">
                  <c:v>75.373140379999995</c:v>
                </c:pt>
                <c:pt idx="7590">
                  <c:v>75.383072369999994</c:v>
                </c:pt>
                <c:pt idx="7591">
                  <c:v>75.393004379999994</c:v>
                </c:pt>
                <c:pt idx="7592">
                  <c:v>75.402937379999997</c:v>
                </c:pt>
                <c:pt idx="7593">
                  <c:v>75.412869380000004</c:v>
                </c:pt>
                <c:pt idx="7594">
                  <c:v>75.422801379999996</c:v>
                </c:pt>
                <c:pt idx="7595">
                  <c:v>75.432734379999999</c:v>
                </c:pt>
                <c:pt idx="7596">
                  <c:v>75.442666380000006</c:v>
                </c:pt>
                <c:pt idx="7597">
                  <c:v>75.452598379999998</c:v>
                </c:pt>
                <c:pt idx="7598">
                  <c:v>75.462531380000001</c:v>
                </c:pt>
                <c:pt idx="7599">
                  <c:v>75.472463379999994</c:v>
                </c:pt>
                <c:pt idx="7600">
                  <c:v>75.48239538</c:v>
                </c:pt>
                <c:pt idx="7601">
                  <c:v>75.492327380000006</c:v>
                </c:pt>
                <c:pt idx="7602">
                  <c:v>75.502260379999996</c:v>
                </c:pt>
                <c:pt idx="7603">
                  <c:v>75.512192380000002</c:v>
                </c:pt>
                <c:pt idx="7604">
                  <c:v>75.522124379999994</c:v>
                </c:pt>
                <c:pt idx="7605">
                  <c:v>75.532056879999999</c:v>
                </c:pt>
                <c:pt idx="7606">
                  <c:v>75.541988880000005</c:v>
                </c:pt>
                <c:pt idx="7607">
                  <c:v>75.551920879999997</c:v>
                </c:pt>
                <c:pt idx="7608">
                  <c:v>75.561853880000001</c:v>
                </c:pt>
                <c:pt idx="7609">
                  <c:v>75.571785869999999</c:v>
                </c:pt>
                <c:pt idx="7610">
                  <c:v>75.581717879999999</c:v>
                </c:pt>
                <c:pt idx="7611">
                  <c:v>75.591650880000003</c:v>
                </c:pt>
                <c:pt idx="7612">
                  <c:v>75.601582879999995</c:v>
                </c:pt>
                <c:pt idx="7613">
                  <c:v>75.611514880000001</c:v>
                </c:pt>
                <c:pt idx="7614">
                  <c:v>75.621447880000005</c:v>
                </c:pt>
                <c:pt idx="7615">
                  <c:v>75.631379879999997</c:v>
                </c:pt>
                <c:pt idx="7616">
                  <c:v>75.641311880000003</c:v>
                </c:pt>
                <c:pt idx="7617">
                  <c:v>75.651243879999996</c:v>
                </c:pt>
                <c:pt idx="7618">
                  <c:v>75.661176879999999</c:v>
                </c:pt>
                <c:pt idx="7619">
                  <c:v>75.671108880000006</c:v>
                </c:pt>
                <c:pt idx="7620">
                  <c:v>75.681040879999998</c:v>
                </c:pt>
                <c:pt idx="7621">
                  <c:v>75.690973880000001</c:v>
                </c:pt>
                <c:pt idx="7622">
                  <c:v>75.700905879999993</c:v>
                </c:pt>
                <c:pt idx="7623">
                  <c:v>75.71083788</c:v>
                </c:pt>
                <c:pt idx="7624">
                  <c:v>75.720770880000003</c:v>
                </c:pt>
                <c:pt idx="7625">
                  <c:v>75.730702879999996</c:v>
                </c:pt>
                <c:pt idx="7626">
                  <c:v>75.740634880000002</c:v>
                </c:pt>
                <c:pt idx="7627">
                  <c:v>75.750567880000006</c:v>
                </c:pt>
                <c:pt idx="7628">
                  <c:v>75.760499879999998</c:v>
                </c:pt>
                <c:pt idx="7629">
                  <c:v>75.770431880000004</c:v>
                </c:pt>
                <c:pt idx="7630">
                  <c:v>75.780364879999993</c:v>
                </c:pt>
                <c:pt idx="7631">
                  <c:v>75.79029688</c:v>
                </c:pt>
                <c:pt idx="7632">
                  <c:v>75.800228869999998</c:v>
                </c:pt>
                <c:pt idx="7633">
                  <c:v>75.810160879999998</c:v>
                </c:pt>
                <c:pt idx="7634">
                  <c:v>75.820093880000002</c:v>
                </c:pt>
                <c:pt idx="7635">
                  <c:v>75.830025879999994</c:v>
                </c:pt>
                <c:pt idx="7636">
                  <c:v>75.83995788</c:v>
                </c:pt>
                <c:pt idx="7637">
                  <c:v>75.849890880000004</c:v>
                </c:pt>
                <c:pt idx="7638">
                  <c:v>75.859822879999996</c:v>
                </c:pt>
                <c:pt idx="7639">
                  <c:v>75.869754880000002</c:v>
                </c:pt>
                <c:pt idx="7640">
                  <c:v>75.879687869999998</c:v>
                </c:pt>
                <c:pt idx="7641">
                  <c:v>75.889619879999998</c:v>
                </c:pt>
                <c:pt idx="7642">
                  <c:v>75.899551880000004</c:v>
                </c:pt>
                <c:pt idx="7643">
                  <c:v>75.909484879999994</c:v>
                </c:pt>
                <c:pt idx="7644">
                  <c:v>75.91941688</c:v>
                </c:pt>
                <c:pt idx="7645">
                  <c:v>75.929348880000006</c:v>
                </c:pt>
                <c:pt idx="7646">
                  <c:v>75.939280879999998</c:v>
                </c:pt>
                <c:pt idx="7647">
                  <c:v>75.949213880000002</c:v>
                </c:pt>
                <c:pt idx="7648">
                  <c:v>75.959145879999994</c:v>
                </c:pt>
                <c:pt idx="7649">
                  <c:v>75.96907788</c:v>
                </c:pt>
                <c:pt idx="7650">
                  <c:v>75.979010880000004</c:v>
                </c:pt>
                <c:pt idx="7651">
                  <c:v>75.988942879999996</c:v>
                </c:pt>
                <c:pt idx="7652">
                  <c:v>75.998874880000002</c:v>
                </c:pt>
                <c:pt idx="7653">
                  <c:v>76.008807880000006</c:v>
                </c:pt>
                <c:pt idx="7654">
                  <c:v>76.018739879999998</c:v>
                </c:pt>
                <c:pt idx="7655">
                  <c:v>76.028671869999997</c:v>
                </c:pt>
                <c:pt idx="7656">
                  <c:v>76.038604879999994</c:v>
                </c:pt>
                <c:pt idx="7657">
                  <c:v>76.04853688</c:v>
                </c:pt>
                <c:pt idx="7658">
                  <c:v>76.058468880000007</c:v>
                </c:pt>
                <c:pt idx="7659">
                  <c:v>76.068400879999999</c:v>
                </c:pt>
                <c:pt idx="7660">
                  <c:v>76.078333880000002</c:v>
                </c:pt>
                <c:pt idx="7661">
                  <c:v>76.088265879999994</c:v>
                </c:pt>
                <c:pt idx="7662">
                  <c:v>76.098197880000001</c:v>
                </c:pt>
                <c:pt idx="7663">
                  <c:v>76.108130869999997</c:v>
                </c:pt>
                <c:pt idx="7664">
                  <c:v>76.118062879999997</c:v>
                </c:pt>
                <c:pt idx="7665">
                  <c:v>76.127994880000003</c:v>
                </c:pt>
                <c:pt idx="7666">
                  <c:v>76.137927880000007</c:v>
                </c:pt>
                <c:pt idx="7667">
                  <c:v>76.147859879999999</c:v>
                </c:pt>
                <c:pt idx="7668">
                  <c:v>76.157791880000005</c:v>
                </c:pt>
                <c:pt idx="7669">
                  <c:v>76.167723879999997</c:v>
                </c:pt>
                <c:pt idx="7670">
                  <c:v>76.177656880000001</c:v>
                </c:pt>
                <c:pt idx="7671">
                  <c:v>76.187588880000007</c:v>
                </c:pt>
                <c:pt idx="7672">
                  <c:v>76.197520879999999</c:v>
                </c:pt>
                <c:pt idx="7673">
                  <c:v>76.207453880000003</c:v>
                </c:pt>
                <c:pt idx="7674">
                  <c:v>76.217385879999995</c:v>
                </c:pt>
                <c:pt idx="7675">
                  <c:v>76.227317880000001</c:v>
                </c:pt>
                <c:pt idx="7676">
                  <c:v>76.237250880000005</c:v>
                </c:pt>
                <c:pt idx="7677">
                  <c:v>76.247182879999997</c:v>
                </c:pt>
                <c:pt idx="7678">
                  <c:v>76.257114869999995</c:v>
                </c:pt>
                <c:pt idx="7679">
                  <c:v>76.267046879999995</c:v>
                </c:pt>
                <c:pt idx="7680">
                  <c:v>76.276979879999999</c:v>
                </c:pt>
                <c:pt idx="7681">
                  <c:v>76.286911880000005</c:v>
                </c:pt>
                <c:pt idx="7682">
                  <c:v>76.296843879999997</c:v>
                </c:pt>
                <c:pt idx="7683">
                  <c:v>76.306776880000001</c:v>
                </c:pt>
                <c:pt idx="7684">
                  <c:v>76.316708879999993</c:v>
                </c:pt>
                <c:pt idx="7685">
                  <c:v>76.326640879999999</c:v>
                </c:pt>
                <c:pt idx="7686">
                  <c:v>76.336573869999995</c:v>
                </c:pt>
                <c:pt idx="7687">
                  <c:v>76.346505879999995</c:v>
                </c:pt>
                <c:pt idx="7688">
                  <c:v>76.356437880000001</c:v>
                </c:pt>
                <c:pt idx="7689">
                  <c:v>76.366369879999993</c:v>
                </c:pt>
                <c:pt idx="7690">
                  <c:v>76.376302879999997</c:v>
                </c:pt>
                <c:pt idx="7691">
                  <c:v>76.386234880000003</c:v>
                </c:pt>
                <c:pt idx="7692">
                  <c:v>76.396166879999996</c:v>
                </c:pt>
                <c:pt idx="7693">
                  <c:v>76.406099879999999</c:v>
                </c:pt>
                <c:pt idx="7694">
                  <c:v>76.416031880000006</c:v>
                </c:pt>
                <c:pt idx="7695">
                  <c:v>76.425963879999998</c:v>
                </c:pt>
                <c:pt idx="7696">
                  <c:v>76.435896880000001</c:v>
                </c:pt>
                <c:pt idx="7697">
                  <c:v>76.445828879999993</c:v>
                </c:pt>
                <c:pt idx="7698">
                  <c:v>76.45576088</c:v>
                </c:pt>
                <c:pt idx="7699">
                  <c:v>76.465692880000006</c:v>
                </c:pt>
                <c:pt idx="7700">
                  <c:v>76.475625879999996</c:v>
                </c:pt>
                <c:pt idx="7701">
                  <c:v>76.485557869999994</c:v>
                </c:pt>
                <c:pt idx="7702">
                  <c:v>76.495489879999994</c:v>
                </c:pt>
                <c:pt idx="7703">
                  <c:v>76.505422879999998</c:v>
                </c:pt>
                <c:pt idx="7704">
                  <c:v>76.515354880000004</c:v>
                </c:pt>
                <c:pt idx="7705">
                  <c:v>76.525286879999996</c:v>
                </c:pt>
                <c:pt idx="7706">
                  <c:v>76.53521963</c:v>
                </c:pt>
                <c:pt idx="7707">
                  <c:v>76.545151630000007</c:v>
                </c:pt>
                <c:pt idx="7708">
                  <c:v>76.555083629999999</c:v>
                </c:pt>
                <c:pt idx="7709">
                  <c:v>76.565015630000005</c:v>
                </c:pt>
                <c:pt idx="7710">
                  <c:v>76.574948629999994</c:v>
                </c:pt>
                <c:pt idx="7711">
                  <c:v>76.584880620000007</c:v>
                </c:pt>
                <c:pt idx="7712">
                  <c:v>76.594812630000007</c:v>
                </c:pt>
                <c:pt idx="7713">
                  <c:v>76.604745629999996</c:v>
                </c:pt>
                <c:pt idx="7714">
                  <c:v>76.614677630000003</c:v>
                </c:pt>
                <c:pt idx="7715">
                  <c:v>76.624609629999995</c:v>
                </c:pt>
                <c:pt idx="7716">
                  <c:v>76.634541630000001</c:v>
                </c:pt>
                <c:pt idx="7717">
                  <c:v>76.644474630000005</c:v>
                </c:pt>
                <c:pt idx="7718">
                  <c:v>76.654406629999997</c:v>
                </c:pt>
                <c:pt idx="7719">
                  <c:v>76.664338630000003</c:v>
                </c:pt>
                <c:pt idx="7720">
                  <c:v>76.674271630000007</c:v>
                </c:pt>
                <c:pt idx="7721">
                  <c:v>76.684203629999999</c:v>
                </c:pt>
                <c:pt idx="7722">
                  <c:v>76.694135630000005</c:v>
                </c:pt>
                <c:pt idx="7723">
                  <c:v>76.704067629999997</c:v>
                </c:pt>
                <c:pt idx="7724">
                  <c:v>76.714000630000001</c:v>
                </c:pt>
                <c:pt idx="7725">
                  <c:v>76.723932629999993</c:v>
                </c:pt>
                <c:pt idx="7726">
                  <c:v>76.733864629999999</c:v>
                </c:pt>
                <c:pt idx="7727">
                  <c:v>76.743797630000003</c:v>
                </c:pt>
                <c:pt idx="7728">
                  <c:v>76.753729629999995</c:v>
                </c:pt>
                <c:pt idx="7729">
                  <c:v>76.763661630000001</c:v>
                </c:pt>
                <c:pt idx="7730">
                  <c:v>76.773594630000005</c:v>
                </c:pt>
                <c:pt idx="7731">
                  <c:v>76.783526629999997</c:v>
                </c:pt>
                <c:pt idx="7732">
                  <c:v>76.793458630000003</c:v>
                </c:pt>
                <c:pt idx="7733">
                  <c:v>76.803390629999996</c:v>
                </c:pt>
                <c:pt idx="7734">
                  <c:v>76.813323620000006</c:v>
                </c:pt>
                <c:pt idx="7735">
                  <c:v>76.823255630000006</c:v>
                </c:pt>
                <c:pt idx="7736">
                  <c:v>76.833187629999998</c:v>
                </c:pt>
                <c:pt idx="7737">
                  <c:v>76.843120630000001</c:v>
                </c:pt>
                <c:pt idx="7738">
                  <c:v>76.853052629999993</c:v>
                </c:pt>
                <c:pt idx="7739">
                  <c:v>76.86298463</c:v>
                </c:pt>
                <c:pt idx="7740">
                  <c:v>76.872916630000006</c:v>
                </c:pt>
                <c:pt idx="7741">
                  <c:v>76.882849629999995</c:v>
                </c:pt>
                <c:pt idx="7742">
                  <c:v>76.892781630000002</c:v>
                </c:pt>
                <c:pt idx="7743">
                  <c:v>76.902713629999994</c:v>
                </c:pt>
                <c:pt idx="7744">
                  <c:v>76.912646629999998</c:v>
                </c:pt>
                <c:pt idx="7745">
                  <c:v>76.922578630000004</c:v>
                </c:pt>
                <c:pt idx="7746">
                  <c:v>76.932510629999996</c:v>
                </c:pt>
                <c:pt idx="7747">
                  <c:v>76.942442630000002</c:v>
                </c:pt>
                <c:pt idx="7748">
                  <c:v>76.952375630000006</c:v>
                </c:pt>
                <c:pt idx="7749">
                  <c:v>76.962307629999998</c:v>
                </c:pt>
                <c:pt idx="7750">
                  <c:v>76.972239619999996</c:v>
                </c:pt>
                <c:pt idx="7751">
                  <c:v>76.982172629999994</c:v>
                </c:pt>
                <c:pt idx="7752">
                  <c:v>76.99210463</c:v>
                </c:pt>
                <c:pt idx="7753">
                  <c:v>77.002036630000006</c:v>
                </c:pt>
                <c:pt idx="7754">
                  <c:v>77.011968629999998</c:v>
                </c:pt>
                <c:pt idx="7755">
                  <c:v>77.021901630000002</c:v>
                </c:pt>
                <c:pt idx="7756">
                  <c:v>77.031833629999994</c:v>
                </c:pt>
                <c:pt idx="7757">
                  <c:v>77.04176563</c:v>
                </c:pt>
                <c:pt idx="7758">
                  <c:v>77.051698630000004</c:v>
                </c:pt>
                <c:pt idx="7759">
                  <c:v>77.061630629999996</c:v>
                </c:pt>
                <c:pt idx="7760">
                  <c:v>77.071562630000003</c:v>
                </c:pt>
                <c:pt idx="7761">
                  <c:v>77.081494629999995</c:v>
                </c:pt>
                <c:pt idx="7762">
                  <c:v>77.091427629999998</c:v>
                </c:pt>
                <c:pt idx="7763">
                  <c:v>77.101359630000005</c:v>
                </c:pt>
                <c:pt idx="7764">
                  <c:v>77.111291629999997</c:v>
                </c:pt>
                <c:pt idx="7765">
                  <c:v>77.12122463</c:v>
                </c:pt>
                <c:pt idx="7766">
                  <c:v>77.131156630000007</c:v>
                </c:pt>
                <c:pt idx="7767">
                  <c:v>77.141088629999999</c:v>
                </c:pt>
                <c:pt idx="7768">
                  <c:v>77.151020630000005</c:v>
                </c:pt>
                <c:pt idx="7769">
                  <c:v>77.160953629999995</c:v>
                </c:pt>
                <c:pt idx="7770">
                  <c:v>77.170885630000001</c:v>
                </c:pt>
                <c:pt idx="7771">
                  <c:v>77.180817630000007</c:v>
                </c:pt>
                <c:pt idx="7772">
                  <c:v>77.190750629999997</c:v>
                </c:pt>
                <c:pt idx="7773">
                  <c:v>77.200682619999995</c:v>
                </c:pt>
                <c:pt idx="7774">
                  <c:v>77.210614629999995</c:v>
                </c:pt>
                <c:pt idx="7775">
                  <c:v>77.220546630000001</c:v>
                </c:pt>
                <c:pt idx="7776">
                  <c:v>77.230479630000005</c:v>
                </c:pt>
                <c:pt idx="7777">
                  <c:v>77.240411629999997</c:v>
                </c:pt>
                <c:pt idx="7778">
                  <c:v>77.250343630000003</c:v>
                </c:pt>
                <c:pt idx="7779">
                  <c:v>77.260276630000007</c:v>
                </c:pt>
                <c:pt idx="7780">
                  <c:v>77.270208629999999</c:v>
                </c:pt>
                <c:pt idx="7781">
                  <c:v>77.280140630000005</c:v>
                </c:pt>
                <c:pt idx="7782">
                  <c:v>77.290072629999997</c:v>
                </c:pt>
                <c:pt idx="7783">
                  <c:v>77.300005630000001</c:v>
                </c:pt>
                <c:pt idx="7784">
                  <c:v>77.309937629999993</c:v>
                </c:pt>
                <c:pt idx="7785">
                  <c:v>77.319869629999999</c:v>
                </c:pt>
                <c:pt idx="7786">
                  <c:v>77.329802630000003</c:v>
                </c:pt>
                <c:pt idx="7787">
                  <c:v>77.339734629999995</c:v>
                </c:pt>
                <c:pt idx="7788">
                  <c:v>77.349666619999994</c:v>
                </c:pt>
                <c:pt idx="7789">
                  <c:v>77.359598629999994</c:v>
                </c:pt>
                <c:pt idx="7790">
                  <c:v>77.369531629999997</c:v>
                </c:pt>
                <c:pt idx="7791">
                  <c:v>77.379463630000004</c:v>
                </c:pt>
                <c:pt idx="7792">
                  <c:v>77.389395629999996</c:v>
                </c:pt>
                <c:pt idx="7793">
                  <c:v>77.399327630000002</c:v>
                </c:pt>
                <c:pt idx="7794">
                  <c:v>77.409260630000006</c:v>
                </c:pt>
                <c:pt idx="7795">
                  <c:v>77.419192629999998</c:v>
                </c:pt>
                <c:pt idx="7796">
                  <c:v>77.429124630000004</c:v>
                </c:pt>
                <c:pt idx="7797">
                  <c:v>77.439057629999994</c:v>
                </c:pt>
                <c:pt idx="7798">
                  <c:v>77.44898963</c:v>
                </c:pt>
                <c:pt idx="7799">
                  <c:v>77.458921630000006</c:v>
                </c:pt>
                <c:pt idx="7800">
                  <c:v>77.468853629999998</c:v>
                </c:pt>
                <c:pt idx="7801">
                  <c:v>77.478786630000002</c:v>
                </c:pt>
                <c:pt idx="7802">
                  <c:v>77.488718629999994</c:v>
                </c:pt>
                <c:pt idx="7803">
                  <c:v>77.49865063</c:v>
                </c:pt>
                <c:pt idx="7804">
                  <c:v>77.508583630000004</c:v>
                </c:pt>
                <c:pt idx="7805">
                  <c:v>77.518515629999996</c:v>
                </c:pt>
                <c:pt idx="7806">
                  <c:v>77.528447630000002</c:v>
                </c:pt>
                <c:pt idx="7807">
                  <c:v>77.538379879999994</c:v>
                </c:pt>
                <c:pt idx="7808">
                  <c:v>77.548312879999997</c:v>
                </c:pt>
                <c:pt idx="7809">
                  <c:v>77.558244880000004</c:v>
                </c:pt>
                <c:pt idx="7810">
                  <c:v>77.568176879999996</c:v>
                </c:pt>
                <c:pt idx="7811">
                  <c:v>77.578108880000002</c:v>
                </c:pt>
                <c:pt idx="7812">
                  <c:v>77.588041880000006</c:v>
                </c:pt>
                <c:pt idx="7813">
                  <c:v>77.597973879999998</c:v>
                </c:pt>
                <c:pt idx="7814">
                  <c:v>77.607905880000004</c:v>
                </c:pt>
                <c:pt idx="7815">
                  <c:v>77.617838879999994</c:v>
                </c:pt>
                <c:pt idx="7816">
                  <c:v>77.62777088</c:v>
                </c:pt>
                <c:pt idx="7817">
                  <c:v>77.637702869999998</c:v>
                </c:pt>
                <c:pt idx="7818">
                  <c:v>77.647634879999998</c:v>
                </c:pt>
                <c:pt idx="7819">
                  <c:v>77.657567880000002</c:v>
                </c:pt>
                <c:pt idx="7820">
                  <c:v>77.667499879999994</c:v>
                </c:pt>
                <c:pt idx="7821">
                  <c:v>77.67743188</c:v>
                </c:pt>
                <c:pt idx="7822">
                  <c:v>77.687364880000004</c:v>
                </c:pt>
                <c:pt idx="7823">
                  <c:v>77.697296879999996</c:v>
                </c:pt>
                <c:pt idx="7824">
                  <c:v>77.707228880000002</c:v>
                </c:pt>
                <c:pt idx="7825">
                  <c:v>77.717160879999994</c:v>
                </c:pt>
                <c:pt idx="7826">
                  <c:v>77.727093879999998</c:v>
                </c:pt>
                <c:pt idx="7827">
                  <c:v>77.737025880000004</c:v>
                </c:pt>
                <c:pt idx="7828">
                  <c:v>77.746957879999997</c:v>
                </c:pt>
                <c:pt idx="7829">
                  <c:v>77.756889880000003</c:v>
                </c:pt>
                <c:pt idx="7830">
                  <c:v>77.766822880000007</c:v>
                </c:pt>
                <c:pt idx="7831">
                  <c:v>77.776754879999999</c:v>
                </c:pt>
                <c:pt idx="7832">
                  <c:v>77.786686880000005</c:v>
                </c:pt>
                <c:pt idx="7833">
                  <c:v>77.796619879999994</c:v>
                </c:pt>
                <c:pt idx="7834">
                  <c:v>77.806551880000001</c:v>
                </c:pt>
                <c:pt idx="7835">
                  <c:v>77.816483880000007</c:v>
                </c:pt>
                <c:pt idx="7836">
                  <c:v>77.826415879999999</c:v>
                </c:pt>
                <c:pt idx="7837">
                  <c:v>77.836348880000003</c:v>
                </c:pt>
                <c:pt idx="7838">
                  <c:v>77.846280879999995</c:v>
                </c:pt>
                <c:pt idx="7839">
                  <c:v>77.856212880000001</c:v>
                </c:pt>
                <c:pt idx="7840">
                  <c:v>77.866144879999993</c:v>
                </c:pt>
                <c:pt idx="7841">
                  <c:v>77.876077879999997</c:v>
                </c:pt>
                <c:pt idx="7842">
                  <c:v>77.886009880000003</c:v>
                </c:pt>
                <c:pt idx="7843">
                  <c:v>77.895941879999995</c:v>
                </c:pt>
                <c:pt idx="7844">
                  <c:v>77.905874879999999</c:v>
                </c:pt>
                <c:pt idx="7845">
                  <c:v>77.915806880000005</c:v>
                </c:pt>
                <c:pt idx="7846">
                  <c:v>77.925738879999997</c:v>
                </c:pt>
                <c:pt idx="7847">
                  <c:v>77.935670880000004</c:v>
                </c:pt>
                <c:pt idx="7848">
                  <c:v>77.945603879999993</c:v>
                </c:pt>
                <c:pt idx="7849">
                  <c:v>77.955535879999999</c:v>
                </c:pt>
                <c:pt idx="7850">
                  <c:v>77.965467880000006</c:v>
                </c:pt>
                <c:pt idx="7851">
                  <c:v>77.975399879999998</c:v>
                </c:pt>
                <c:pt idx="7852">
                  <c:v>77.985332880000001</c:v>
                </c:pt>
                <c:pt idx="7853">
                  <c:v>77.995264879999993</c:v>
                </c:pt>
                <c:pt idx="7854">
                  <c:v>78.00519688</c:v>
                </c:pt>
                <c:pt idx="7855">
                  <c:v>78.015129880000003</c:v>
                </c:pt>
                <c:pt idx="7856">
                  <c:v>78.025061870000002</c:v>
                </c:pt>
                <c:pt idx="7857">
                  <c:v>78.034993880000002</c:v>
                </c:pt>
                <c:pt idx="7858">
                  <c:v>78.044925879999994</c:v>
                </c:pt>
                <c:pt idx="7859">
                  <c:v>78.054858879999998</c:v>
                </c:pt>
                <c:pt idx="7860">
                  <c:v>78.064790880000004</c:v>
                </c:pt>
                <c:pt idx="7861">
                  <c:v>78.074722879999996</c:v>
                </c:pt>
                <c:pt idx="7862">
                  <c:v>78.084654880000002</c:v>
                </c:pt>
                <c:pt idx="7863">
                  <c:v>78.094587880000006</c:v>
                </c:pt>
                <c:pt idx="7864">
                  <c:v>78.104519879999998</c:v>
                </c:pt>
                <c:pt idx="7865">
                  <c:v>78.114451880000004</c:v>
                </c:pt>
                <c:pt idx="7866">
                  <c:v>78.124384879999994</c:v>
                </c:pt>
                <c:pt idx="7867">
                  <c:v>78.13431688</c:v>
                </c:pt>
                <c:pt idx="7868">
                  <c:v>78.144248880000006</c:v>
                </c:pt>
                <c:pt idx="7869">
                  <c:v>78.154180879999998</c:v>
                </c:pt>
                <c:pt idx="7870">
                  <c:v>78.164113880000002</c:v>
                </c:pt>
                <c:pt idx="7871">
                  <c:v>78.174045879999994</c:v>
                </c:pt>
                <c:pt idx="7872">
                  <c:v>78.18397788</c:v>
                </c:pt>
                <c:pt idx="7873">
                  <c:v>78.193909880000007</c:v>
                </c:pt>
                <c:pt idx="7874">
                  <c:v>78.203842879999996</c:v>
                </c:pt>
                <c:pt idx="7875">
                  <c:v>78.213774880000003</c:v>
                </c:pt>
                <c:pt idx="7876">
                  <c:v>78.223706879999995</c:v>
                </c:pt>
                <c:pt idx="7877">
                  <c:v>78.233638880000001</c:v>
                </c:pt>
                <c:pt idx="7878">
                  <c:v>78.243571880000005</c:v>
                </c:pt>
                <c:pt idx="7879">
                  <c:v>78.253503879999997</c:v>
                </c:pt>
                <c:pt idx="7880">
                  <c:v>78.263435880000003</c:v>
                </c:pt>
                <c:pt idx="7881">
                  <c:v>78.273368880000007</c:v>
                </c:pt>
                <c:pt idx="7882">
                  <c:v>78.283300879999999</c:v>
                </c:pt>
                <c:pt idx="7883">
                  <c:v>78.293232880000005</c:v>
                </c:pt>
                <c:pt idx="7884">
                  <c:v>78.303164879999997</c:v>
                </c:pt>
                <c:pt idx="7885">
                  <c:v>78.313097880000001</c:v>
                </c:pt>
                <c:pt idx="7886">
                  <c:v>78.323029880000007</c:v>
                </c:pt>
                <c:pt idx="7887">
                  <c:v>78.332961870000005</c:v>
                </c:pt>
                <c:pt idx="7888">
                  <c:v>78.342893880000005</c:v>
                </c:pt>
                <c:pt idx="7889">
                  <c:v>78.352826879999995</c:v>
                </c:pt>
                <c:pt idx="7890">
                  <c:v>78.362758880000001</c:v>
                </c:pt>
                <c:pt idx="7891">
                  <c:v>78.372690879999993</c:v>
                </c:pt>
                <c:pt idx="7892">
                  <c:v>78.38262288</c:v>
                </c:pt>
                <c:pt idx="7893">
                  <c:v>78.392555880000003</c:v>
                </c:pt>
                <c:pt idx="7894">
                  <c:v>78.402487879999995</c:v>
                </c:pt>
                <c:pt idx="7895">
                  <c:v>78.412419880000002</c:v>
                </c:pt>
                <c:pt idx="7896">
                  <c:v>78.422352880000005</c:v>
                </c:pt>
                <c:pt idx="7897">
                  <c:v>78.432284879999997</c:v>
                </c:pt>
                <c:pt idx="7898">
                  <c:v>78.442216880000004</c:v>
                </c:pt>
                <c:pt idx="7899">
                  <c:v>78.452148879999996</c:v>
                </c:pt>
                <c:pt idx="7900">
                  <c:v>78.46208188</c:v>
                </c:pt>
                <c:pt idx="7901">
                  <c:v>78.472013880000006</c:v>
                </c:pt>
                <c:pt idx="7902">
                  <c:v>78.481945879999998</c:v>
                </c:pt>
                <c:pt idx="7903">
                  <c:v>78.491877869999996</c:v>
                </c:pt>
                <c:pt idx="7904">
                  <c:v>78.501810879999994</c:v>
                </c:pt>
                <c:pt idx="7905">
                  <c:v>78.51174288</c:v>
                </c:pt>
                <c:pt idx="7906">
                  <c:v>78.521674880000006</c:v>
                </c:pt>
                <c:pt idx="7907">
                  <c:v>78.531606879999998</c:v>
                </c:pt>
                <c:pt idx="7908">
                  <c:v>78.541539880000002</c:v>
                </c:pt>
                <c:pt idx="7909">
                  <c:v>78.551471879999994</c:v>
                </c:pt>
                <c:pt idx="7910">
                  <c:v>78.56140388</c:v>
                </c:pt>
                <c:pt idx="7911">
                  <c:v>78.571336880000004</c:v>
                </c:pt>
                <c:pt idx="7912">
                  <c:v>78.581268879999996</c:v>
                </c:pt>
                <c:pt idx="7913">
                  <c:v>78.591200880000002</c:v>
                </c:pt>
                <c:pt idx="7914">
                  <c:v>78.601132879999994</c:v>
                </c:pt>
                <c:pt idx="7915">
                  <c:v>78.611065879999998</c:v>
                </c:pt>
                <c:pt idx="7916">
                  <c:v>78.620997880000004</c:v>
                </c:pt>
                <c:pt idx="7917">
                  <c:v>78.630929879999997</c:v>
                </c:pt>
                <c:pt idx="7918">
                  <c:v>78.640861880000003</c:v>
                </c:pt>
                <c:pt idx="7919">
                  <c:v>78.650794880000007</c:v>
                </c:pt>
                <c:pt idx="7920">
                  <c:v>78.660726879999999</c:v>
                </c:pt>
                <c:pt idx="7921">
                  <c:v>78.670658880000005</c:v>
                </c:pt>
                <c:pt idx="7922">
                  <c:v>78.680591879999994</c:v>
                </c:pt>
                <c:pt idx="7923">
                  <c:v>78.690523880000001</c:v>
                </c:pt>
                <c:pt idx="7924">
                  <c:v>78.700455880000007</c:v>
                </c:pt>
                <c:pt idx="7925">
                  <c:v>78.710387879999999</c:v>
                </c:pt>
                <c:pt idx="7926">
                  <c:v>78.720320869999995</c:v>
                </c:pt>
                <c:pt idx="7927">
                  <c:v>78.730252879999995</c:v>
                </c:pt>
                <c:pt idx="7928">
                  <c:v>78.740184880000001</c:v>
                </c:pt>
                <c:pt idx="7929">
                  <c:v>78.750116879999993</c:v>
                </c:pt>
                <c:pt idx="7930">
                  <c:v>78.760049879999997</c:v>
                </c:pt>
                <c:pt idx="7931">
                  <c:v>78.769981880000003</c:v>
                </c:pt>
                <c:pt idx="7932">
                  <c:v>78.779913879999995</c:v>
                </c:pt>
                <c:pt idx="7933">
                  <c:v>78.789846879999999</c:v>
                </c:pt>
                <c:pt idx="7934">
                  <c:v>78.799778880000005</c:v>
                </c:pt>
                <c:pt idx="7935">
                  <c:v>78.809710879999997</c:v>
                </c:pt>
                <c:pt idx="7936">
                  <c:v>78.819642880000004</c:v>
                </c:pt>
                <c:pt idx="7937">
                  <c:v>78.829575879999993</c:v>
                </c:pt>
                <c:pt idx="7938">
                  <c:v>78.839507879999999</c:v>
                </c:pt>
                <c:pt idx="7939">
                  <c:v>78.849439880000006</c:v>
                </c:pt>
                <c:pt idx="7940">
                  <c:v>78.859371879999998</c:v>
                </c:pt>
                <c:pt idx="7941">
                  <c:v>78.869304880000001</c:v>
                </c:pt>
                <c:pt idx="7942">
                  <c:v>78.879236879999993</c:v>
                </c:pt>
                <c:pt idx="7943">
                  <c:v>78.88916888</c:v>
                </c:pt>
                <c:pt idx="7944">
                  <c:v>78.899101880000003</c:v>
                </c:pt>
                <c:pt idx="7945">
                  <c:v>78.909033879999996</c:v>
                </c:pt>
                <c:pt idx="7946">
                  <c:v>78.918965880000002</c:v>
                </c:pt>
                <c:pt idx="7947">
                  <c:v>78.928897879999994</c:v>
                </c:pt>
                <c:pt idx="7948">
                  <c:v>78.938830879999998</c:v>
                </c:pt>
                <c:pt idx="7949">
                  <c:v>78.948762880000004</c:v>
                </c:pt>
                <c:pt idx="7950">
                  <c:v>78.958694879999996</c:v>
                </c:pt>
                <c:pt idx="7951">
                  <c:v>78.968626880000002</c:v>
                </c:pt>
                <c:pt idx="7952">
                  <c:v>78.978559880000006</c:v>
                </c:pt>
                <c:pt idx="7953">
                  <c:v>78.988491879999998</c:v>
                </c:pt>
                <c:pt idx="7954">
                  <c:v>78.998423880000004</c:v>
                </c:pt>
                <c:pt idx="7955">
                  <c:v>79.008356879999994</c:v>
                </c:pt>
                <c:pt idx="7956">
                  <c:v>79.01828888</c:v>
                </c:pt>
                <c:pt idx="7957">
                  <c:v>79.028220869999998</c:v>
                </c:pt>
                <c:pt idx="7958">
                  <c:v>79.038152879999998</c:v>
                </c:pt>
                <c:pt idx="7959">
                  <c:v>79.048085880000002</c:v>
                </c:pt>
                <c:pt idx="7960">
                  <c:v>79.058017879999994</c:v>
                </c:pt>
                <c:pt idx="7961">
                  <c:v>79.06794988</c:v>
                </c:pt>
                <c:pt idx="7962">
                  <c:v>79.077881880000007</c:v>
                </c:pt>
                <c:pt idx="7963">
                  <c:v>79.087814879999996</c:v>
                </c:pt>
                <c:pt idx="7964">
                  <c:v>79.097746880000003</c:v>
                </c:pt>
                <c:pt idx="7965">
                  <c:v>79.107678879999995</c:v>
                </c:pt>
                <c:pt idx="7966">
                  <c:v>79.117611879999998</c:v>
                </c:pt>
                <c:pt idx="7967">
                  <c:v>79.127543880000005</c:v>
                </c:pt>
                <c:pt idx="7968">
                  <c:v>79.137475879999997</c:v>
                </c:pt>
                <c:pt idx="7969">
                  <c:v>79.147407880000003</c:v>
                </c:pt>
                <c:pt idx="7970">
                  <c:v>79.157340880000007</c:v>
                </c:pt>
                <c:pt idx="7971">
                  <c:v>79.167272879999999</c:v>
                </c:pt>
                <c:pt idx="7972">
                  <c:v>79.177204880000005</c:v>
                </c:pt>
                <c:pt idx="7973">
                  <c:v>79.187137879999995</c:v>
                </c:pt>
                <c:pt idx="7974">
                  <c:v>79.197069880000001</c:v>
                </c:pt>
                <c:pt idx="7975">
                  <c:v>79.207001880000007</c:v>
                </c:pt>
                <c:pt idx="7976">
                  <c:v>79.216933879999999</c:v>
                </c:pt>
                <c:pt idx="7977">
                  <c:v>79.226866880000003</c:v>
                </c:pt>
                <c:pt idx="7978">
                  <c:v>79.236798879999995</c:v>
                </c:pt>
                <c:pt idx="7979">
                  <c:v>79.246730880000001</c:v>
                </c:pt>
                <c:pt idx="7980">
                  <c:v>79.256662879999993</c:v>
                </c:pt>
                <c:pt idx="7981">
                  <c:v>79.266595879999997</c:v>
                </c:pt>
                <c:pt idx="7982">
                  <c:v>79.276527880000003</c:v>
                </c:pt>
                <c:pt idx="7983">
                  <c:v>79.286459879999995</c:v>
                </c:pt>
                <c:pt idx="7984">
                  <c:v>79.296392879999999</c:v>
                </c:pt>
                <c:pt idx="7985">
                  <c:v>79.306324880000005</c:v>
                </c:pt>
                <c:pt idx="7986">
                  <c:v>79.316256879999997</c:v>
                </c:pt>
                <c:pt idx="7987">
                  <c:v>79.326188880000004</c:v>
                </c:pt>
                <c:pt idx="7988">
                  <c:v>79.336121879999993</c:v>
                </c:pt>
                <c:pt idx="7989">
                  <c:v>79.346053879999999</c:v>
                </c:pt>
                <c:pt idx="7990">
                  <c:v>79.355985880000006</c:v>
                </c:pt>
                <c:pt idx="7991">
                  <c:v>79.365917879999998</c:v>
                </c:pt>
                <c:pt idx="7992">
                  <c:v>79.375850880000002</c:v>
                </c:pt>
                <c:pt idx="7993">
                  <c:v>79.385782879999994</c:v>
                </c:pt>
                <c:pt idx="7994">
                  <c:v>79.39571488</c:v>
                </c:pt>
                <c:pt idx="7995">
                  <c:v>79.405646880000006</c:v>
                </c:pt>
                <c:pt idx="7996">
                  <c:v>79.415579870000002</c:v>
                </c:pt>
                <c:pt idx="7997">
                  <c:v>79.425511880000002</c:v>
                </c:pt>
                <c:pt idx="7998">
                  <c:v>79.435443879999994</c:v>
                </c:pt>
                <c:pt idx="7999">
                  <c:v>79.445376879999998</c:v>
                </c:pt>
                <c:pt idx="8000">
                  <c:v>79.455308880000004</c:v>
                </c:pt>
                <c:pt idx="8001">
                  <c:v>79.465240879999996</c:v>
                </c:pt>
                <c:pt idx="8002">
                  <c:v>79.475172880000002</c:v>
                </c:pt>
                <c:pt idx="8003">
                  <c:v>79.485105880000006</c:v>
                </c:pt>
                <c:pt idx="8004">
                  <c:v>79.495037879999998</c:v>
                </c:pt>
                <c:pt idx="8005">
                  <c:v>79.504969880000004</c:v>
                </c:pt>
                <c:pt idx="8006">
                  <c:v>79.514901879999996</c:v>
                </c:pt>
                <c:pt idx="8007">
                  <c:v>79.52483488</c:v>
                </c:pt>
                <c:pt idx="8008">
                  <c:v>79.534766880000006</c:v>
                </c:pt>
                <c:pt idx="8009">
                  <c:v>79.544697920000004</c:v>
                </c:pt>
                <c:pt idx="8010">
                  <c:v>79.554630919999994</c:v>
                </c:pt>
                <c:pt idx="8011">
                  <c:v>79.56456292</c:v>
                </c:pt>
                <c:pt idx="8012">
                  <c:v>79.574494920000006</c:v>
                </c:pt>
                <c:pt idx="8013">
                  <c:v>79.584426919999999</c:v>
                </c:pt>
                <c:pt idx="8014">
                  <c:v>79.594359920000002</c:v>
                </c:pt>
                <c:pt idx="8015">
                  <c:v>79.604291919999994</c:v>
                </c:pt>
                <c:pt idx="8016">
                  <c:v>79.614223920000001</c:v>
                </c:pt>
                <c:pt idx="8017">
                  <c:v>79.624155920000007</c:v>
                </c:pt>
                <c:pt idx="8018">
                  <c:v>79.634088919999996</c:v>
                </c:pt>
                <c:pt idx="8019">
                  <c:v>79.644020920000003</c:v>
                </c:pt>
                <c:pt idx="8020">
                  <c:v>79.653952919999995</c:v>
                </c:pt>
                <c:pt idx="8021">
                  <c:v>79.663885919999998</c:v>
                </c:pt>
                <c:pt idx="8022">
                  <c:v>79.673817920000005</c:v>
                </c:pt>
                <c:pt idx="8023">
                  <c:v>79.683749919999997</c:v>
                </c:pt>
                <c:pt idx="8024">
                  <c:v>79.693681920000003</c:v>
                </c:pt>
                <c:pt idx="8025">
                  <c:v>79.703614920000007</c:v>
                </c:pt>
                <c:pt idx="8026">
                  <c:v>79.713546919999999</c:v>
                </c:pt>
                <c:pt idx="8027">
                  <c:v>79.723478920000005</c:v>
                </c:pt>
                <c:pt idx="8028">
                  <c:v>79.733410919999997</c:v>
                </c:pt>
                <c:pt idx="8029">
                  <c:v>79.743343920000001</c:v>
                </c:pt>
                <c:pt idx="8030">
                  <c:v>79.753275919999993</c:v>
                </c:pt>
                <c:pt idx="8031">
                  <c:v>79.763207919999999</c:v>
                </c:pt>
                <c:pt idx="8032">
                  <c:v>79.773139920000006</c:v>
                </c:pt>
                <c:pt idx="8033">
                  <c:v>79.783072919999995</c:v>
                </c:pt>
                <c:pt idx="8034">
                  <c:v>79.793004920000001</c:v>
                </c:pt>
                <c:pt idx="8035">
                  <c:v>79.802936919999993</c:v>
                </c:pt>
                <c:pt idx="8036">
                  <c:v>79.812869919999997</c:v>
                </c:pt>
                <c:pt idx="8037">
                  <c:v>79.822801920000003</c:v>
                </c:pt>
                <c:pt idx="8038">
                  <c:v>79.832733919999995</c:v>
                </c:pt>
                <c:pt idx="8039">
                  <c:v>79.842665920000002</c:v>
                </c:pt>
                <c:pt idx="8040">
                  <c:v>79.852598920000005</c:v>
                </c:pt>
                <c:pt idx="8041">
                  <c:v>79.862530919999998</c:v>
                </c:pt>
                <c:pt idx="8042">
                  <c:v>79.872462920000004</c:v>
                </c:pt>
                <c:pt idx="8043">
                  <c:v>79.882394919999996</c:v>
                </c:pt>
                <c:pt idx="8044">
                  <c:v>79.89232792</c:v>
                </c:pt>
                <c:pt idx="8045">
                  <c:v>79.902259920000006</c:v>
                </c:pt>
                <c:pt idx="8046">
                  <c:v>79.912191919999998</c:v>
                </c:pt>
                <c:pt idx="8047">
                  <c:v>79.922124920000002</c:v>
                </c:pt>
                <c:pt idx="8048">
                  <c:v>79.932056919999994</c:v>
                </c:pt>
                <c:pt idx="8049">
                  <c:v>79.94198892</c:v>
                </c:pt>
                <c:pt idx="8050">
                  <c:v>79.951920920000006</c:v>
                </c:pt>
                <c:pt idx="8051">
                  <c:v>79.961853919999996</c:v>
                </c:pt>
                <c:pt idx="8052">
                  <c:v>79.971785920000002</c:v>
                </c:pt>
                <c:pt idx="8053">
                  <c:v>79.981717919999994</c:v>
                </c:pt>
                <c:pt idx="8054">
                  <c:v>79.99164992</c:v>
                </c:pt>
                <c:pt idx="8055">
                  <c:v>80.001582920000004</c:v>
                </c:pt>
                <c:pt idx="8056">
                  <c:v>80.011514919999996</c:v>
                </c:pt>
                <c:pt idx="8057">
                  <c:v>80.021446920000002</c:v>
                </c:pt>
                <c:pt idx="8058">
                  <c:v>80.031379920000006</c:v>
                </c:pt>
                <c:pt idx="8059">
                  <c:v>80.041311919999998</c:v>
                </c:pt>
                <c:pt idx="8060">
                  <c:v>80.051243920000005</c:v>
                </c:pt>
                <c:pt idx="8061">
                  <c:v>80.061175919999997</c:v>
                </c:pt>
                <c:pt idx="8062">
                  <c:v>80.07110892</c:v>
                </c:pt>
                <c:pt idx="8063">
                  <c:v>80.081040920000007</c:v>
                </c:pt>
                <c:pt idx="8064">
                  <c:v>80.090972919999999</c:v>
                </c:pt>
                <c:pt idx="8065">
                  <c:v>80.100905920000002</c:v>
                </c:pt>
                <c:pt idx="8066">
                  <c:v>80.110837919999994</c:v>
                </c:pt>
                <c:pt idx="8067">
                  <c:v>80.120769920000001</c:v>
                </c:pt>
                <c:pt idx="8068">
                  <c:v>80.130701920000007</c:v>
                </c:pt>
                <c:pt idx="8069">
                  <c:v>80.140634919999997</c:v>
                </c:pt>
                <c:pt idx="8070">
                  <c:v>80.150566920000003</c:v>
                </c:pt>
                <c:pt idx="8071">
                  <c:v>80.160498919999995</c:v>
                </c:pt>
                <c:pt idx="8072">
                  <c:v>80.170431919999999</c:v>
                </c:pt>
                <c:pt idx="8073">
                  <c:v>80.180363920000005</c:v>
                </c:pt>
                <c:pt idx="8074">
                  <c:v>80.190295919999997</c:v>
                </c:pt>
                <c:pt idx="8075">
                  <c:v>80.200227920000003</c:v>
                </c:pt>
                <c:pt idx="8076">
                  <c:v>80.210160920000007</c:v>
                </c:pt>
                <c:pt idx="8077">
                  <c:v>80.220092919999999</c:v>
                </c:pt>
                <c:pt idx="8078">
                  <c:v>80.230024920000005</c:v>
                </c:pt>
                <c:pt idx="8079">
                  <c:v>80.239957919999995</c:v>
                </c:pt>
                <c:pt idx="8080">
                  <c:v>80.249889920000001</c:v>
                </c:pt>
                <c:pt idx="8081">
                  <c:v>80.259821919999993</c:v>
                </c:pt>
                <c:pt idx="8082">
                  <c:v>80.269753919999999</c:v>
                </c:pt>
                <c:pt idx="8083">
                  <c:v>80.279686920000003</c:v>
                </c:pt>
                <c:pt idx="8084">
                  <c:v>80.289618919999995</c:v>
                </c:pt>
                <c:pt idx="8085">
                  <c:v>80.299550920000001</c:v>
                </c:pt>
                <c:pt idx="8086">
                  <c:v>80.309483920000005</c:v>
                </c:pt>
                <c:pt idx="8087">
                  <c:v>80.319415919999997</c:v>
                </c:pt>
                <c:pt idx="8088">
                  <c:v>80.329347920000004</c:v>
                </c:pt>
                <c:pt idx="8089">
                  <c:v>80.339279919999996</c:v>
                </c:pt>
                <c:pt idx="8090">
                  <c:v>80.349212919999999</c:v>
                </c:pt>
                <c:pt idx="8091">
                  <c:v>80.359144920000006</c:v>
                </c:pt>
                <c:pt idx="8092">
                  <c:v>80.369076919999998</c:v>
                </c:pt>
                <c:pt idx="8093">
                  <c:v>80.379009920000001</c:v>
                </c:pt>
                <c:pt idx="8094">
                  <c:v>80.388941919999994</c:v>
                </c:pt>
                <c:pt idx="8095">
                  <c:v>80.39887392</c:v>
                </c:pt>
                <c:pt idx="8096">
                  <c:v>80.408805920000006</c:v>
                </c:pt>
                <c:pt idx="8097">
                  <c:v>80.418738919999996</c:v>
                </c:pt>
                <c:pt idx="8098">
                  <c:v>80.428670920000002</c:v>
                </c:pt>
                <c:pt idx="8099">
                  <c:v>80.438602919999994</c:v>
                </c:pt>
                <c:pt idx="8100">
                  <c:v>80.448535919999998</c:v>
                </c:pt>
                <c:pt idx="8101">
                  <c:v>80.458467920000004</c:v>
                </c:pt>
                <c:pt idx="8102">
                  <c:v>80.468399919999996</c:v>
                </c:pt>
                <c:pt idx="8103">
                  <c:v>80.478331920000002</c:v>
                </c:pt>
                <c:pt idx="8104">
                  <c:v>80.488264920000006</c:v>
                </c:pt>
                <c:pt idx="8105">
                  <c:v>80.498196919999998</c:v>
                </c:pt>
                <c:pt idx="8106">
                  <c:v>80.508128920000004</c:v>
                </c:pt>
                <c:pt idx="8107">
                  <c:v>80.518061919999994</c:v>
                </c:pt>
                <c:pt idx="8108">
                  <c:v>80.52799392</c:v>
                </c:pt>
                <c:pt idx="8109">
                  <c:v>80.537926499999998</c:v>
                </c:pt>
                <c:pt idx="8110">
                  <c:v>80.547858500000004</c:v>
                </c:pt>
                <c:pt idx="8111">
                  <c:v>80.557791499999993</c:v>
                </c:pt>
                <c:pt idx="8112">
                  <c:v>80.5677235</c:v>
                </c:pt>
                <c:pt idx="8113">
                  <c:v>80.577655500000006</c:v>
                </c:pt>
                <c:pt idx="8114">
                  <c:v>80.587588499999995</c:v>
                </c:pt>
                <c:pt idx="8115">
                  <c:v>80.597520500000002</c:v>
                </c:pt>
                <c:pt idx="8116">
                  <c:v>80.607452499999994</c:v>
                </c:pt>
                <c:pt idx="8117">
                  <c:v>80.6173845</c:v>
                </c:pt>
                <c:pt idx="8118">
                  <c:v>80.627317500000004</c:v>
                </c:pt>
                <c:pt idx="8119">
                  <c:v>80.637249499999996</c:v>
                </c:pt>
                <c:pt idx="8120">
                  <c:v>80.647181500000002</c:v>
                </c:pt>
                <c:pt idx="8121">
                  <c:v>80.657114500000006</c:v>
                </c:pt>
                <c:pt idx="8122">
                  <c:v>80.667046499999998</c:v>
                </c:pt>
                <c:pt idx="8123">
                  <c:v>80.676978500000004</c:v>
                </c:pt>
                <c:pt idx="8124">
                  <c:v>80.686910499999996</c:v>
                </c:pt>
                <c:pt idx="8125">
                  <c:v>80.6968435</c:v>
                </c:pt>
                <c:pt idx="8126">
                  <c:v>80.706775500000006</c:v>
                </c:pt>
                <c:pt idx="8127">
                  <c:v>80.716707499999998</c:v>
                </c:pt>
                <c:pt idx="8128">
                  <c:v>80.726640500000002</c:v>
                </c:pt>
                <c:pt idx="8129">
                  <c:v>80.736572499999994</c:v>
                </c:pt>
                <c:pt idx="8130">
                  <c:v>80.7465045</c:v>
                </c:pt>
                <c:pt idx="8131">
                  <c:v>80.756436500000007</c:v>
                </c:pt>
                <c:pt idx="8132">
                  <c:v>80.766369499999996</c:v>
                </c:pt>
                <c:pt idx="8133">
                  <c:v>80.776301500000002</c:v>
                </c:pt>
                <c:pt idx="8134">
                  <c:v>80.786233499999994</c:v>
                </c:pt>
                <c:pt idx="8135">
                  <c:v>80.796166499999998</c:v>
                </c:pt>
                <c:pt idx="8136">
                  <c:v>80.806098500000004</c:v>
                </c:pt>
                <c:pt idx="8137">
                  <c:v>80.816030499999997</c:v>
                </c:pt>
                <c:pt idx="8138">
                  <c:v>80.825962500000003</c:v>
                </c:pt>
                <c:pt idx="8139">
                  <c:v>80.835895500000007</c:v>
                </c:pt>
                <c:pt idx="8140">
                  <c:v>80.845827499999999</c:v>
                </c:pt>
                <c:pt idx="8141">
                  <c:v>80.855759500000005</c:v>
                </c:pt>
                <c:pt idx="8142">
                  <c:v>80.865692499999994</c:v>
                </c:pt>
                <c:pt idx="8143">
                  <c:v>80.875624500000001</c:v>
                </c:pt>
                <c:pt idx="8144">
                  <c:v>80.885556500000007</c:v>
                </c:pt>
                <c:pt idx="8145">
                  <c:v>80.895489499999996</c:v>
                </c:pt>
                <c:pt idx="8146">
                  <c:v>80.905421500000003</c:v>
                </c:pt>
                <c:pt idx="8147">
                  <c:v>80.915353499999995</c:v>
                </c:pt>
                <c:pt idx="8148">
                  <c:v>80.925285500000001</c:v>
                </c:pt>
                <c:pt idx="8149">
                  <c:v>80.935218500000005</c:v>
                </c:pt>
                <c:pt idx="8150">
                  <c:v>80.945150499999997</c:v>
                </c:pt>
                <c:pt idx="8151">
                  <c:v>80.955082500000003</c:v>
                </c:pt>
                <c:pt idx="8152">
                  <c:v>80.965014499999995</c:v>
                </c:pt>
                <c:pt idx="8153">
                  <c:v>80.974947499999999</c:v>
                </c:pt>
                <c:pt idx="8154">
                  <c:v>80.984879500000005</c:v>
                </c:pt>
                <c:pt idx="8155">
                  <c:v>80.994811499999997</c:v>
                </c:pt>
                <c:pt idx="8156">
                  <c:v>81.004744500000001</c:v>
                </c:pt>
                <c:pt idx="8157">
                  <c:v>81.014676499999993</c:v>
                </c:pt>
                <c:pt idx="8158">
                  <c:v>81.024608499999999</c:v>
                </c:pt>
                <c:pt idx="8159">
                  <c:v>81.034540500000006</c:v>
                </c:pt>
                <c:pt idx="8160">
                  <c:v>81.044473499999995</c:v>
                </c:pt>
                <c:pt idx="8161">
                  <c:v>81.054405500000001</c:v>
                </c:pt>
                <c:pt idx="8162">
                  <c:v>81.064337499999993</c:v>
                </c:pt>
                <c:pt idx="8163">
                  <c:v>81.074270499999997</c:v>
                </c:pt>
                <c:pt idx="8164">
                  <c:v>81.084202500000004</c:v>
                </c:pt>
                <c:pt idx="8165">
                  <c:v>81.094134499999996</c:v>
                </c:pt>
                <c:pt idx="8166">
                  <c:v>81.104066500000002</c:v>
                </c:pt>
                <c:pt idx="8167">
                  <c:v>81.113999500000006</c:v>
                </c:pt>
                <c:pt idx="8168">
                  <c:v>81.123931499999998</c:v>
                </c:pt>
                <c:pt idx="8169">
                  <c:v>81.133863500000004</c:v>
                </c:pt>
                <c:pt idx="8170">
                  <c:v>81.143796499999993</c:v>
                </c:pt>
                <c:pt idx="8171">
                  <c:v>81.1537285</c:v>
                </c:pt>
                <c:pt idx="8172">
                  <c:v>81.163660500000006</c:v>
                </c:pt>
                <c:pt idx="8173">
                  <c:v>81.173592499999998</c:v>
                </c:pt>
                <c:pt idx="8174">
                  <c:v>81.183525500000002</c:v>
                </c:pt>
                <c:pt idx="8175">
                  <c:v>81.193457499999994</c:v>
                </c:pt>
                <c:pt idx="8176">
                  <c:v>81.2033895</c:v>
                </c:pt>
                <c:pt idx="8177">
                  <c:v>81.213322500000004</c:v>
                </c:pt>
                <c:pt idx="8178">
                  <c:v>81.223254499999996</c:v>
                </c:pt>
                <c:pt idx="8179">
                  <c:v>81.233186500000002</c:v>
                </c:pt>
                <c:pt idx="8180">
                  <c:v>81.243118499999994</c:v>
                </c:pt>
                <c:pt idx="8181">
                  <c:v>81.253051499999998</c:v>
                </c:pt>
                <c:pt idx="8182">
                  <c:v>81.262983500000004</c:v>
                </c:pt>
                <c:pt idx="8183">
                  <c:v>81.272915499999996</c:v>
                </c:pt>
                <c:pt idx="8184">
                  <c:v>81.2828485</c:v>
                </c:pt>
                <c:pt idx="8185">
                  <c:v>81.292780500000006</c:v>
                </c:pt>
                <c:pt idx="8186">
                  <c:v>81.302712499999998</c:v>
                </c:pt>
                <c:pt idx="8187">
                  <c:v>81.312644500000005</c:v>
                </c:pt>
                <c:pt idx="8188">
                  <c:v>81.322577499999994</c:v>
                </c:pt>
                <c:pt idx="8189">
                  <c:v>81.3325095</c:v>
                </c:pt>
                <c:pt idx="8190">
                  <c:v>81.342441500000007</c:v>
                </c:pt>
                <c:pt idx="8191">
                  <c:v>81.352374499999996</c:v>
                </c:pt>
                <c:pt idx="8192">
                  <c:v>81.362306500000003</c:v>
                </c:pt>
                <c:pt idx="8193">
                  <c:v>81.372238499999995</c:v>
                </c:pt>
                <c:pt idx="8194">
                  <c:v>81.382170500000001</c:v>
                </c:pt>
                <c:pt idx="8195">
                  <c:v>81.392103500000005</c:v>
                </c:pt>
                <c:pt idx="8196">
                  <c:v>81.402035499999997</c:v>
                </c:pt>
                <c:pt idx="8197">
                  <c:v>81.411967500000003</c:v>
                </c:pt>
                <c:pt idx="8198">
                  <c:v>81.421899499999995</c:v>
                </c:pt>
                <c:pt idx="8199">
                  <c:v>81.431832499999999</c:v>
                </c:pt>
                <c:pt idx="8200">
                  <c:v>81.441764500000005</c:v>
                </c:pt>
                <c:pt idx="8201">
                  <c:v>81.451696499999997</c:v>
                </c:pt>
                <c:pt idx="8202">
                  <c:v>81.461629500000001</c:v>
                </c:pt>
                <c:pt idx="8203">
                  <c:v>81.471561500000007</c:v>
                </c:pt>
                <c:pt idx="8204">
                  <c:v>81.481493499999999</c:v>
                </c:pt>
                <c:pt idx="8205">
                  <c:v>81.491425500000005</c:v>
                </c:pt>
                <c:pt idx="8206">
                  <c:v>81.501358499999995</c:v>
                </c:pt>
                <c:pt idx="8207">
                  <c:v>81.511290500000001</c:v>
                </c:pt>
                <c:pt idx="8208">
                  <c:v>81.521222499999993</c:v>
                </c:pt>
                <c:pt idx="8209">
                  <c:v>81.531155499999997</c:v>
                </c:pt>
                <c:pt idx="8210">
                  <c:v>81.541087750000003</c:v>
                </c:pt>
                <c:pt idx="8211">
                  <c:v>81.551019749999995</c:v>
                </c:pt>
                <c:pt idx="8212">
                  <c:v>81.560951750000001</c:v>
                </c:pt>
                <c:pt idx="8213">
                  <c:v>81.570884750000005</c:v>
                </c:pt>
                <c:pt idx="8214">
                  <c:v>81.580816749999997</c:v>
                </c:pt>
                <c:pt idx="8215">
                  <c:v>81.590748750000003</c:v>
                </c:pt>
                <c:pt idx="8216">
                  <c:v>81.600681750000007</c:v>
                </c:pt>
                <c:pt idx="8217">
                  <c:v>81.610613749999999</c:v>
                </c:pt>
                <c:pt idx="8218">
                  <c:v>81.620545750000005</c:v>
                </c:pt>
                <c:pt idx="8219">
                  <c:v>81.630477749999997</c:v>
                </c:pt>
                <c:pt idx="8220">
                  <c:v>81.640410750000001</c:v>
                </c:pt>
                <c:pt idx="8221">
                  <c:v>81.650342749999993</c:v>
                </c:pt>
                <c:pt idx="8222">
                  <c:v>81.660274749999999</c:v>
                </c:pt>
                <c:pt idx="8223">
                  <c:v>81.670207750000003</c:v>
                </c:pt>
                <c:pt idx="8224">
                  <c:v>81.680139749999995</c:v>
                </c:pt>
                <c:pt idx="8225">
                  <c:v>81.690071750000001</c:v>
                </c:pt>
                <c:pt idx="8226">
                  <c:v>81.700003749999993</c:v>
                </c:pt>
                <c:pt idx="8227">
                  <c:v>81.709936749999997</c:v>
                </c:pt>
                <c:pt idx="8228">
                  <c:v>81.719868750000003</c:v>
                </c:pt>
                <c:pt idx="8229">
                  <c:v>81.729800749999995</c:v>
                </c:pt>
                <c:pt idx="8230">
                  <c:v>81.739732750000002</c:v>
                </c:pt>
                <c:pt idx="8231">
                  <c:v>81.749665750000005</c:v>
                </c:pt>
                <c:pt idx="8232">
                  <c:v>81.759597749999998</c:v>
                </c:pt>
                <c:pt idx="8233">
                  <c:v>81.769529750000004</c:v>
                </c:pt>
                <c:pt idx="8234">
                  <c:v>81.779462749999993</c:v>
                </c:pt>
                <c:pt idx="8235">
                  <c:v>81.78939475</c:v>
                </c:pt>
                <c:pt idx="8236">
                  <c:v>81.799326750000006</c:v>
                </c:pt>
                <c:pt idx="8237">
                  <c:v>81.809258749999998</c:v>
                </c:pt>
                <c:pt idx="8238">
                  <c:v>81.819191750000002</c:v>
                </c:pt>
                <c:pt idx="8239">
                  <c:v>81.829123749999994</c:v>
                </c:pt>
                <c:pt idx="8240">
                  <c:v>81.83905575</c:v>
                </c:pt>
                <c:pt idx="8241">
                  <c:v>81.848988750000004</c:v>
                </c:pt>
                <c:pt idx="8242">
                  <c:v>81.858920749999996</c:v>
                </c:pt>
                <c:pt idx="8243">
                  <c:v>81.868852750000002</c:v>
                </c:pt>
                <c:pt idx="8244">
                  <c:v>81.878784749999994</c:v>
                </c:pt>
                <c:pt idx="8245">
                  <c:v>81.888717749999998</c:v>
                </c:pt>
                <c:pt idx="8246">
                  <c:v>81.898649750000004</c:v>
                </c:pt>
                <c:pt idx="8247">
                  <c:v>81.908581749999996</c:v>
                </c:pt>
                <c:pt idx="8248">
                  <c:v>81.918513750000002</c:v>
                </c:pt>
                <c:pt idx="8249">
                  <c:v>81.928446750000006</c:v>
                </c:pt>
                <c:pt idx="8250">
                  <c:v>81.938378749999998</c:v>
                </c:pt>
                <c:pt idx="8251">
                  <c:v>81.948310750000005</c:v>
                </c:pt>
                <c:pt idx="8252">
                  <c:v>81.958243749999994</c:v>
                </c:pt>
                <c:pt idx="8253">
                  <c:v>81.96817575</c:v>
                </c:pt>
                <c:pt idx="8254">
                  <c:v>81.978107750000007</c:v>
                </c:pt>
                <c:pt idx="8255">
                  <c:v>81.988039749999999</c:v>
                </c:pt>
                <c:pt idx="8256">
                  <c:v>81.997972750000002</c:v>
                </c:pt>
                <c:pt idx="8257">
                  <c:v>82.007904749999994</c:v>
                </c:pt>
                <c:pt idx="8258">
                  <c:v>82.017836750000001</c:v>
                </c:pt>
                <c:pt idx="8259">
                  <c:v>82.027769750000004</c:v>
                </c:pt>
                <c:pt idx="8260">
                  <c:v>82.037701749999997</c:v>
                </c:pt>
                <c:pt idx="8261">
                  <c:v>82.047633750000003</c:v>
                </c:pt>
                <c:pt idx="8262">
                  <c:v>82.057565749999995</c:v>
                </c:pt>
                <c:pt idx="8263">
                  <c:v>82.067498749999999</c:v>
                </c:pt>
                <c:pt idx="8264">
                  <c:v>82.077430750000005</c:v>
                </c:pt>
                <c:pt idx="8265">
                  <c:v>82.087362749999997</c:v>
                </c:pt>
                <c:pt idx="8266">
                  <c:v>82.097294750000003</c:v>
                </c:pt>
                <c:pt idx="8267">
                  <c:v>82.107227750000007</c:v>
                </c:pt>
                <c:pt idx="8268">
                  <c:v>82.117159749999999</c:v>
                </c:pt>
                <c:pt idx="8269">
                  <c:v>82.127091750000005</c:v>
                </c:pt>
                <c:pt idx="8270">
                  <c:v>82.137024749999995</c:v>
                </c:pt>
                <c:pt idx="8271">
                  <c:v>82.146956750000001</c:v>
                </c:pt>
                <c:pt idx="8272">
                  <c:v>82.156888749999993</c:v>
                </c:pt>
                <c:pt idx="8273">
                  <c:v>82.166820749999999</c:v>
                </c:pt>
                <c:pt idx="8274">
                  <c:v>82.176753750000003</c:v>
                </c:pt>
                <c:pt idx="8275">
                  <c:v>82.186685749999995</c:v>
                </c:pt>
                <c:pt idx="8276">
                  <c:v>82.196617750000001</c:v>
                </c:pt>
                <c:pt idx="8277">
                  <c:v>82.206550750000005</c:v>
                </c:pt>
                <c:pt idx="8278">
                  <c:v>82.216482749999997</c:v>
                </c:pt>
                <c:pt idx="8279">
                  <c:v>82.226414750000004</c:v>
                </c:pt>
                <c:pt idx="8280">
                  <c:v>82.236346749999996</c:v>
                </c:pt>
                <c:pt idx="8281">
                  <c:v>82.246279749999999</c:v>
                </c:pt>
                <c:pt idx="8282">
                  <c:v>82.256211750000006</c:v>
                </c:pt>
                <c:pt idx="8283">
                  <c:v>82.266143749999998</c:v>
                </c:pt>
                <c:pt idx="8284">
                  <c:v>82.276075750000004</c:v>
                </c:pt>
                <c:pt idx="8285">
                  <c:v>82.286008749999993</c:v>
                </c:pt>
                <c:pt idx="8286">
                  <c:v>82.29594075</c:v>
                </c:pt>
                <c:pt idx="8287">
                  <c:v>82.305872750000006</c:v>
                </c:pt>
                <c:pt idx="8288">
                  <c:v>82.315805749999996</c:v>
                </c:pt>
                <c:pt idx="8289">
                  <c:v>82.325737750000002</c:v>
                </c:pt>
                <c:pt idx="8290">
                  <c:v>82.335669749999994</c:v>
                </c:pt>
                <c:pt idx="8291">
                  <c:v>82.34560175</c:v>
                </c:pt>
                <c:pt idx="8292">
                  <c:v>82.355534750000004</c:v>
                </c:pt>
                <c:pt idx="8293">
                  <c:v>82.365466749999996</c:v>
                </c:pt>
                <c:pt idx="8294">
                  <c:v>82.375398750000002</c:v>
                </c:pt>
                <c:pt idx="8295">
                  <c:v>82.385330749999994</c:v>
                </c:pt>
                <c:pt idx="8296">
                  <c:v>82.395263749999998</c:v>
                </c:pt>
                <c:pt idx="8297">
                  <c:v>82.405195750000004</c:v>
                </c:pt>
                <c:pt idx="8298">
                  <c:v>82.415127749999996</c:v>
                </c:pt>
                <c:pt idx="8299">
                  <c:v>82.425059750000003</c:v>
                </c:pt>
                <c:pt idx="8300">
                  <c:v>82.434992750000006</c:v>
                </c:pt>
                <c:pt idx="8301">
                  <c:v>82.444924749999998</c:v>
                </c:pt>
                <c:pt idx="8302">
                  <c:v>82.454856750000005</c:v>
                </c:pt>
                <c:pt idx="8303">
                  <c:v>82.464789749999994</c:v>
                </c:pt>
                <c:pt idx="8304">
                  <c:v>82.47472175</c:v>
                </c:pt>
                <c:pt idx="8305">
                  <c:v>82.484653750000007</c:v>
                </c:pt>
                <c:pt idx="8306">
                  <c:v>82.494585749999999</c:v>
                </c:pt>
                <c:pt idx="8307">
                  <c:v>82.504518750000003</c:v>
                </c:pt>
                <c:pt idx="8308">
                  <c:v>82.514450749999995</c:v>
                </c:pt>
                <c:pt idx="8309">
                  <c:v>82.524382750000001</c:v>
                </c:pt>
                <c:pt idx="8310">
                  <c:v>82.534314749999993</c:v>
                </c:pt>
                <c:pt idx="8311">
                  <c:v>82.544247749999997</c:v>
                </c:pt>
                <c:pt idx="8312">
                  <c:v>82.554179750000003</c:v>
                </c:pt>
                <c:pt idx="8313">
                  <c:v>82.564111749999995</c:v>
                </c:pt>
                <c:pt idx="8314">
                  <c:v>82.574044749999999</c:v>
                </c:pt>
                <c:pt idx="8315">
                  <c:v>82.583976750000005</c:v>
                </c:pt>
                <c:pt idx="8316">
                  <c:v>82.593908749999997</c:v>
                </c:pt>
                <c:pt idx="8317">
                  <c:v>82.603840750000003</c:v>
                </c:pt>
                <c:pt idx="8318">
                  <c:v>82.613773749999993</c:v>
                </c:pt>
                <c:pt idx="8319">
                  <c:v>82.623705749999999</c:v>
                </c:pt>
                <c:pt idx="8320">
                  <c:v>82.633637750000005</c:v>
                </c:pt>
                <c:pt idx="8321">
                  <c:v>82.643569749999997</c:v>
                </c:pt>
                <c:pt idx="8322">
                  <c:v>82.653502750000001</c:v>
                </c:pt>
                <c:pt idx="8323">
                  <c:v>82.663434749999993</c:v>
                </c:pt>
                <c:pt idx="8324">
                  <c:v>82.67336675</c:v>
                </c:pt>
                <c:pt idx="8325">
                  <c:v>82.683298750000006</c:v>
                </c:pt>
                <c:pt idx="8326">
                  <c:v>82.693231749999995</c:v>
                </c:pt>
                <c:pt idx="8327">
                  <c:v>82.703163750000002</c:v>
                </c:pt>
                <c:pt idx="8328">
                  <c:v>82.713095749999994</c:v>
                </c:pt>
                <c:pt idx="8329">
                  <c:v>82.723028749999997</c:v>
                </c:pt>
                <c:pt idx="8330">
                  <c:v>82.732960750000004</c:v>
                </c:pt>
                <c:pt idx="8331">
                  <c:v>82.742892749999996</c:v>
                </c:pt>
                <c:pt idx="8332">
                  <c:v>82.752824750000002</c:v>
                </c:pt>
                <c:pt idx="8333">
                  <c:v>82.762757750000006</c:v>
                </c:pt>
                <c:pt idx="8334">
                  <c:v>82.772689749999998</c:v>
                </c:pt>
                <c:pt idx="8335">
                  <c:v>82.782621750000004</c:v>
                </c:pt>
                <c:pt idx="8336">
                  <c:v>82.792553749999996</c:v>
                </c:pt>
                <c:pt idx="8337">
                  <c:v>82.80248675</c:v>
                </c:pt>
                <c:pt idx="8338">
                  <c:v>82.812418750000006</c:v>
                </c:pt>
                <c:pt idx="8339">
                  <c:v>82.822350749999998</c:v>
                </c:pt>
                <c:pt idx="8340">
                  <c:v>82.832282750000005</c:v>
                </c:pt>
                <c:pt idx="8341">
                  <c:v>82.842215749999994</c:v>
                </c:pt>
                <c:pt idx="8342">
                  <c:v>82.85214775</c:v>
                </c:pt>
                <c:pt idx="8343">
                  <c:v>82.862079750000007</c:v>
                </c:pt>
                <c:pt idx="8344">
                  <c:v>82.872012749999996</c:v>
                </c:pt>
                <c:pt idx="8345">
                  <c:v>82.881944750000002</c:v>
                </c:pt>
                <c:pt idx="8346">
                  <c:v>82.891876749999994</c:v>
                </c:pt>
                <c:pt idx="8347">
                  <c:v>82.901808750000001</c:v>
                </c:pt>
                <c:pt idx="8348">
                  <c:v>82.911741750000004</c:v>
                </c:pt>
                <c:pt idx="8349">
                  <c:v>82.921673749999997</c:v>
                </c:pt>
                <c:pt idx="8350">
                  <c:v>82.931605750000003</c:v>
                </c:pt>
                <c:pt idx="8351">
                  <c:v>82.941537749999995</c:v>
                </c:pt>
                <c:pt idx="8352">
                  <c:v>82.951470749999999</c:v>
                </c:pt>
                <c:pt idx="8353">
                  <c:v>82.961402750000005</c:v>
                </c:pt>
                <c:pt idx="8354">
                  <c:v>82.971334749999997</c:v>
                </c:pt>
                <c:pt idx="8355">
                  <c:v>82.981266750000003</c:v>
                </c:pt>
                <c:pt idx="8356">
                  <c:v>82.991199750000007</c:v>
                </c:pt>
                <c:pt idx="8357">
                  <c:v>83.001131749999999</c:v>
                </c:pt>
                <c:pt idx="8358">
                  <c:v>83.011063750000005</c:v>
                </c:pt>
                <c:pt idx="8359">
                  <c:v>83.020996749999995</c:v>
                </c:pt>
                <c:pt idx="8360">
                  <c:v>83.030928750000001</c:v>
                </c:pt>
                <c:pt idx="8361">
                  <c:v>83.040860749999993</c:v>
                </c:pt>
                <c:pt idx="8362">
                  <c:v>83.050792749999999</c:v>
                </c:pt>
                <c:pt idx="8363">
                  <c:v>83.060725750000003</c:v>
                </c:pt>
                <c:pt idx="8364">
                  <c:v>83.070657749999995</c:v>
                </c:pt>
                <c:pt idx="8365">
                  <c:v>83.080589750000001</c:v>
                </c:pt>
                <c:pt idx="8366">
                  <c:v>83.090521749999994</c:v>
                </c:pt>
                <c:pt idx="8367">
                  <c:v>83.100454749999997</c:v>
                </c:pt>
                <c:pt idx="8368">
                  <c:v>83.110386750000004</c:v>
                </c:pt>
                <c:pt idx="8369">
                  <c:v>83.120318749999996</c:v>
                </c:pt>
                <c:pt idx="8370">
                  <c:v>83.130250750000002</c:v>
                </c:pt>
                <c:pt idx="8371">
                  <c:v>83.140183750000006</c:v>
                </c:pt>
                <c:pt idx="8372">
                  <c:v>83.150115749999998</c:v>
                </c:pt>
                <c:pt idx="8373">
                  <c:v>83.160047750000004</c:v>
                </c:pt>
                <c:pt idx="8374">
                  <c:v>83.169979749999996</c:v>
                </c:pt>
                <c:pt idx="8375">
                  <c:v>83.17991275</c:v>
                </c:pt>
                <c:pt idx="8376">
                  <c:v>83.189844750000006</c:v>
                </c:pt>
                <c:pt idx="8377">
                  <c:v>83.199776749999998</c:v>
                </c:pt>
                <c:pt idx="8378">
                  <c:v>83.209709750000002</c:v>
                </c:pt>
                <c:pt idx="8379">
                  <c:v>83.219641749999994</c:v>
                </c:pt>
                <c:pt idx="8380">
                  <c:v>83.22957375</c:v>
                </c:pt>
                <c:pt idx="8381">
                  <c:v>83.239505750000006</c:v>
                </c:pt>
                <c:pt idx="8382">
                  <c:v>83.249438749999996</c:v>
                </c:pt>
                <c:pt idx="8383">
                  <c:v>83.259370750000002</c:v>
                </c:pt>
                <c:pt idx="8384">
                  <c:v>83.269302749999994</c:v>
                </c:pt>
                <c:pt idx="8385">
                  <c:v>83.279234750000001</c:v>
                </c:pt>
                <c:pt idx="8386">
                  <c:v>83.289167750000004</c:v>
                </c:pt>
                <c:pt idx="8387">
                  <c:v>83.299099749999996</c:v>
                </c:pt>
                <c:pt idx="8388">
                  <c:v>83.309031750000003</c:v>
                </c:pt>
                <c:pt idx="8389">
                  <c:v>83.318963749999995</c:v>
                </c:pt>
                <c:pt idx="8390">
                  <c:v>83.328896749999998</c:v>
                </c:pt>
                <c:pt idx="8391">
                  <c:v>83.338828750000005</c:v>
                </c:pt>
                <c:pt idx="8392">
                  <c:v>83.348760749999997</c:v>
                </c:pt>
                <c:pt idx="8393">
                  <c:v>83.358692750000003</c:v>
                </c:pt>
                <c:pt idx="8394">
                  <c:v>83.368625750000007</c:v>
                </c:pt>
                <c:pt idx="8395">
                  <c:v>83.378557749999999</c:v>
                </c:pt>
                <c:pt idx="8396">
                  <c:v>83.388489750000005</c:v>
                </c:pt>
                <c:pt idx="8397">
                  <c:v>83.398421749999997</c:v>
                </c:pt>
                <c:pt idx="8398">
                  <c:v>83.408354750000001</c:v>
                </c:pt>
                <c:pt idx="8399">
                  <c:v>83.418286749999993</c:v>
                </c:pt>
                <c:pt idx="8400">
                  <c:v>83.428218749999999</c:v>
                </c:pt>
                <c:pt idx="8401">
                  <c:v>83.438150750000005</c:v>
                </c:pt>
                <c:pt idx="8402">
                  <c:v>83.448083749999995</c:v>
                </c:pt>
                <c:pt idx="8403">
                  <c:v>83.458015750000001</c:v>
                </c:pt>
                <c:pt idx="8404">
                  <c:v>83.467947749999993</c:v>
                </c:pt>
                <c:pt idx="8405">
                  <c:v>83.477880749999997</c:v>
                </c:pt>
                <c:pt idx="8406">
                  <c:v>83.487812750000003</c:v>
                </c:pt>
                <c:pt idx="8407">
                  <c:v>83.497744749999995</c:v>
                </c:pt>
                <c:pt idx="8408">
                  <c:v>83.507676750000002</c:v>
                </c:pt>
                <c:pt idx="8409">
                  <c:v>83.517609750000005</c:v>
                </c:pt>
                <c:pt idx="8410">
                  <c:v>83.527541749999997</c:v>
                </c:pt>
                <c:pt idx="8411">
                  <c:v>83.537473750000004</c:v>
                </c:pt>
                <c:pt idx="8412">
                  <c:v>83.547405879999999</c:v>
                </c:pt>
                <c:pt idx="8413">
                  <c:v>83.557338880000003</c:v>
                </c:pt>
                <c:pt idx="8414">
                  <c:v>83.567270879999995</c:v>
                </c:pt>
                <c:pt idx="8415">
                  <c:v>83.577202880000002</c:v>
                </c:pt>
                <c:pt idx="8416">
                  <c:v>83.587134879999994</c:v>
                </c:pt>
                <c:pt idx="8417">
                  <c:v>83.597067879999997</c:v>
                </c:pt>
                <c:pt idx="8418">
                  <c:v>83.606999880000004</c:v>
                </c:pt>
                <c:pt idx="8419">
                  <c:v>83.616931879999996</c:v>
                </c:pt>
                <c:pt idx="8420">
                  <c:v>83.626863880000002</c:v>
                </c:pt>
                <c:pt idx="8421">
                  <c:v>83.636796880000006</c:v>
                </c:pt>
                <c:pt idx="8422">
                  <c:v>83.646728879999998</c:v>
                </c:pt>
                <c:pt idx="8423">
                  <c:v>83.656660869999996</c:v>
                </c:pt>
                <c:pt idx="8424">
                  <c:v>83.666592879999996</c:v>
                </c:pt>
                <c:pt idx="8425">
                  <c:v>83.67652588</c:v>
                </c:pt>
                <c:pt idx="8426">
                  <c:v>83.686457880000006</c:v>
                </c:pt>
                <c:pt idx="8427">
                  <c:v>83.696389879999998</c:v>
                </c:pt>
                <c:pt idx="8428">
                  <c:v>83.706321880000004</c:v>
                </c:pt>
                <c:pt idx="8429">
                  <c:v>83.716254879999994</c:v>
                </c:pt>
                <c:pt idx="8430">
                  <c:v>83.72618688</c:v>
                </c:pt>
                <c:pt idx="8431">
                  <c:v>83.736118880000006</c:v>
                </c:pt>
                <c:pt idx="8432">
                  <c:v>83.746051879999996</c:v>
                </c:pt>
                <c:pt idx="8433">
                  <c:v>83.755983880000002</c:v>
                </c:pt>
                <c:pt idx="8434">
                  <c:v>83.765915879999994</c:v>
                </c:pt>
                <c:pt idx="8435">
                  <c:v>83.775847880000001</c:v>
                </c:pt>
                <c:pt idx="8436">
                  <c:v>83.785779880000007</c:v>
                </c:pt>
                <c:pt idx="8437">
                  <c:v>83.795712879999996</c:v>
                </c:pt>
                <c:pt idx="8438">
                  <c:v>83.805644869999995</c:v>
                </c:pt>
                <c:pt idx="8439">
                  <c:v>83.815576879999995</c:v>
                </c:pt>
                <c:pt idx="8440">
                  <c:v>83.825508880000001</c:v>
                </c:pt>
                <c:pt idx="8441">
                  <c:v>83.835441880000005</c:v>
                </c:pt>
                <c:pt idx="8442">
                  <c:v>83.845373879999997</c:v>
                </c:pt>
                <c:pt idx="8443">
                  <c:v>83.855305880000003</c:v>
                </c:pt>
                <c:pt idx="8444">
                  <c:v>83.865238880000007</c:v>
                </c:pt>
                <c:pt idx="8445">
                  <c:v>83.875170879999999</c:v>
                </c:pt>
                <c:pt idx="8446">
                  <c:v>83.885102880000005</c:v>
                </c:pt>
                <c:pt idx="8447">
                  <c:v>83.895034879999997</c:v>
                </c:pt>
                <c:pt idx="8448">
                  <c:v>83.904967880000001</c:v>
                </c:pt>
                <c:pt idx="8449">
                  <c:v>83.914899879999993</c:v>
                </c:pt>
                <c:pt idx="8450">
                  <c:v>83.924831879999999</c:v>
                </c:pt>
                <c:pt idx="8451">
                  <c:v>83.934763880000006</c:v>
                </c:pt>
                <c:pt idx="8452">
                  <c:v>83.944696879999995</c:v>
                </c:pt>
                <c:pt idx="8453">
                  <c:v>83.954628880000001</c:v>
                </c:pt>
                <c:pt idx="8454">
                  <c:v>83.96456087</c:v>
                </c:pt>
                <c:pt idx="8455">
                  <c:v>83.97449288</c:v>
                </c:pt>
                <c:pt idx="8456">
                  <c:v>83.984425880000003</c:v>
                </c:pt>
                <c:pt idx="8457">
                  <c:v>83.994357879999995</c:v>
                </c:pt>
                <c:pt idx="8458">
                  <c:v>84.004289880000002</c:v>
                </c:pt>
                <c:pt idx="8459">
                  <c:v>84.014221879999994</c:v>
                </c:pt>
                <c:pt idx="8460">
                  <c:v>84.024154879999998</c:v>
                </c:pt>
                <c:pt idx="8461">
                  <c:v>84.034086880000004</c:v>
                </c:pt>
                <c:pt idx="8462">
                  <c:v>84.044018879999996</c:v>
                </c:pt>
                <c:pt idx="8463">
                  <c:v>84.053950880000002</c:v>
                </c:pt>
                <c:pt idx="8464">
                  <c:v>84.063883880000006</c:v>
                </c:pt>
                <c:pt idx="8465">
                  <c:v>84.073815879999998</c:v>
                </c:pt>
                <c:pt idx="8466">
                  <c:v>84.083747880000004</c:v>
                </c:pt>
                <c:pt idx="8467">
                  <c:v>84.093679879999996</c:v>
                </c:pt>
                <c:pt idx="8468">
                  <c:v>84.10361288</c:v>
                </c:pt>
                <c:pt idx="8469">
                  <c:v>84.113544880000006</c:v>
                </c:pt>
                <c:pt idx="8470">
                  <c:v>84.123476879999998</c:v>
                </c:pt>
                <c:pt idx="8471">
                  <c:v>84.133408880000005</c:v>
                </c:pt>
                <c:pt idx="8472">
                  <c:v>84.143341879999994</c:v>
                </c:pt>
                <c:pt idx="8473">
                  <c:v>84.15327388</c:v>
                </c:pt>
                <c:pt idx="8474">
                  <c:v>84.163205880000007</c:v>
                </c:pt>
                <c:pt idx="8475">
                  <c:v>84.173137879999999</c:v>
                </c:pt>
                <c:pt idx="8476">
                  <c:v>84.183070880000002</c:v>
                </c:pt>
                <c:pt idx="8477">
                  <c:v>84.193002879999995</c:v>
                </c:pt>
                <c:pt idx="8478">
                  <c:v>84.202934880000001</c:v>
                </c:pt>
                <c:pt idx="8479">
                  <c:v>84.212866880000007</c:v>
                </c:pt>
                <c:pt idx="8480">
                  <c:v>84.222799879999997</c:v>
                </c:pt>
                <c:pt idx="8481">
                  <c:v>84.232731880000003</c:v>
                </c:pt>
                <c:pt idx="8482">
                  <c:v>84.242663879999995</c:v>
                </c:pt>
                <c:pt idx="8483">
                  <c:v>84.252595880000001</c:v>
                </c:pt>
                <c:pt idx="8484">
                  <c:v>84.262528880000005</c:v>
                </c:pt>
                <c:pt idx="8485">
                  <c:v>84.272460870000003</c:v>
                </c:pt>
                <c:pt idx="8486">
                  <c:v>84.282392880000003</c:v>
                </c:pt>
                <c:pt idx="8487">
                  <c:v>84.292324879999995</c:v>
                </c:pt>
                <c:pt idx="8488">
                  <c:v>84.302257879999999</c:v>
                </c:pt>
                <c:pt idx="8489">
                  <c:v>84.312189880000005</c:v>
                </c:pt>
                <c:pt idx="8490">
                  <c:v>84.322121879999997</c:v>
                </c:pt>
                <c:pt idx="8491">
                  <c:v>84.332053880000004</c:v>
                </c:pt>
                <c:pt idx="8492">
                  <c:v>84.341986879999993</c:v>
                </c:pt>
                <c:pt idx="8493">
                  <c:v>84.351918879999999</c:v>
                </c:pt>
                <c:pt idx="8494">
                  <c:v>84.361850880000006</c:v>
                </c:pt>
                <c:pt idx="8495">
                  <c:v>84.371782879999998</c:v>
                </c:pt>
                <c:pt idx="8496">
                  <c:v>84.381715880000002</c:v>
                </c:pt>
                <c:pt idx="8497">
                  <c:v>84.391647879999994</c:v>
                </c:pt>
                <c:pt idx="8498">
                  <c:v>84.40157988</c:v>
                </c:pt>
                <c:pt idx="8499">
                  <c:v>84.411511880000006</c:v>
                </c:pt>
                <c:pt idx="8500">
                  <c:v>84.421444879999996</c:v>
                </c:pt>
                <c:pt idx="8501">
                  <c:v>84.431376869999994</c:v>
                </c:pt>
                <c:pt idx="8502">
                  <c:v>84.441308879999994</c:v>
                </c:pt>
                <c:pt idx="8503">
                  <c:v>84.45124088</c:v>
                </c:pt>
                <c:pt idx="8504">
                  <c:v>84.461173880000004</c:v>
                </c:pt>
                <c:pt idx="8505">
                  <c:v>84.471105879999996</c:v>
                </c:pt>
                <c:pt idx="8506">
                  <c:v>84.481037880000002</c:v>
                </c:pt>
                <c:pt idx="8507">
                  <c:v>84.490970880000006</c:v>
                </c:pt>
                <c:pt idx="8508">
                  <c:v>84.500902879999998</c:v>
                </c:pt>
                <c:pt idx="8509">
                  <c:v>84.510834880000004</c:v>
                </c:pt>
                <c:pt idx="8510">
                  <c:v>84.520766879999996</c:v>
                </c:pt>
                <c:pt idx="8511">
                  <c:v>84.530698880000003</c:v>
                </c:pt>
                <c:pt idx="8512">
                  <c:v>84.540632169999995</c:v>
                </c:pt>
                <c:pt idx="8513">
                  <c:v>84.550564170000001</c:v>
                </c:pt>
                <c:pt idx="8514">
                  <c:v>84.560496169999993</c:v>
                </c:pt>
                <c:pt idx="8515">
                  <c:v>84.570429169999997</c:v>
                </c:pt>
                <c:pt idx="8516">
                  <c:v>84.580361170000003</c:v>
                </c:pt>
                <c:pt idx="8517">
                  <c:v>84.590293169999995</c:v>
                </c:pt>
                <c:pt idx="8518">
                  <c:v>84.600225170000002</c:v>
                </c:pt>
                <c:pt idx="8519">
                  <c:v>84.610158170000005</c:v>
                </c:pt>
                <c:pt idx="8520">
                  <c:v>84.620090169999997</c:v>
                </c:pt>
                <c:pt idx="8521">
                  <c:v>84.630022170000004</c:v>
                </c:pt>
                <c:pt idx="8522">
                  <c:v>84.639954169999996</c:v>
                </c:pt>
                <c:pt idx="8523">
                  <c:v>84.64988717</c:v>
                </c:pt>
                <c:pt idx="8524">
                  <c:v>84.659819170000006</c:v>
                </c:pt>
                <c:pt idx="8525">
                  <c:v>84.669751169999998</c:v>
                </c:pt>
                <c:pt idx="8526">
                  <c:v>84.679683170000004</c:v>
                </c:pt>
                <c:pt idx="8527">
                  <c:v>84.689616169999994</c:v>
                </c:pt>
                <c:pt idx="8528">
                  <c:v>84.69954817</c:v>
                </c:pt>
                <c:pt idx="8529">
                  <c:v>84.709480170000006</c:v>
                </c:pt>
                <c:pt idx="8530">
                  <c:v>84.719412169999998</c:v>
                </c:pt>
                <c:pt idx="8531">
                  <c:v>84.729345170000002</c:v>
                </c:pt>
                <c:pt idx="8532">
                  <c:v>84.739277169999994</c:v>
                </c:pt>
                <c:pt idx="8533">
                  <c:v>84.74920917</c:v>
                </c:pt>
                <c:pt idx="8534">
                  <c:v>84.759141170000007</c:v>
                </c:pt>
                <c:pt idx="8535">
                  <c:v>84.769073169999999</c:v>
                </c:pt>
                <c:pt idx="8536">
                  <c:v>84.779006170000002</c:v>
                </c:pt>
                <c:pt idx="8537">
                  <c:v>84.788938169999994</c:v>
                </c:pt>
                <c:pt idx="8538">
                  <c:v>84.798870170000001</c:v>
                </c:pt>
                <c:pt idx="8539">
                  <c:v>84.808803170000004</c:v>
                </c:pt>
                <c:pt idx="8540">
                  <c:v>84.818735169999997</c:v>
                </c:pt>
                <c:pt idx="8541">
                  <c:v>84.828667170000003</c:v>
                </c:pt>
                <c:pt idx="8542">
                  <c:v>84.838599169999995</c:v>
                </c:pt>
                <c:pt idx="8543">
                  <c:v>84.848531170000001</c:v>
                </c:pt>
                <c:pt idx="8544">
                  <c:v>84.858464170000005</c:v>
                </c:pt>
                <c:pt idx="8545">
                  <c:v>84.868396169999997</c:v>
                </c:pt>
                <c:pt idx="8546">
                  <c:v>84.878328170000003</c:v>
                </c:pt>
                <c:pt idx="8547">
                  <c:v>84.888261170000007</c:v>
                </c:pt>
                <c:pt idx="8548">
                  <c:v>84.898193169999999</c:v>
                </c:pt>
                <c:pt idx="8549">
                  <c:v>84.908125170000005</c:v>
                </c:pt>
                <c:pt idx="8550">
                  <c:v>84.918057169999997</c:v>
                </c:pt>
                <c:pt idx="8551">
                  <c:v>84.927990170000001</c:v>
                </c:pt>
                <c:pt idx="8552">
                  <c:v>84.937922169999993</c:v>
                </c:pt>
                <c:pt idx="8553">
                  <c:v>84.947854169999999</c:v>
                </c:pt>
                <c:pt idx="8554">
                  <c:v>84.957786170000006</c:v>
                </c:pt>
                <c:pt idx="8555">
                  <c:v>84.967718169999998</c:v>
                </c:pt>
                <c:pt idx="8556">
                  <c:v>84.977651170000001</c:v>
                </c:pt>
                <c:pt idx="8557">
                  <c:v>84.987583169999994</c:v>
                </c:pt>
                <c:pt idx="8558">
                  <c:v>84.99751517</c:v>
                </c:pt>
                <c:pt idx="8559">
                  <c:v>85.007448170000004</c:v>
                </c:pt>
                <c:pt idx="8560">
                  <c:v>85.017380169999996</c:v>
                </c:pt>
                <c:pt idx="8561">
                  <c:v>85.027312170000002</c:v>
                </c:pt>
                <c:pt idx="8562">
                  <c:v>85.037244169999994</c:v>
                </c:pt>
                <c:pt idx="8563">
                  <c:v>85.04717617</c:v>
                </c:pt>
                <c:pt idx="8564">
                  <c:v>85.057109170000004</c:v>
                </c:pt>
                <c:pt idx="8565">
                  <c:v>85.067041169999996</c:v>
                </c:pt>
                <c:pt idx="8566">
                  <c:v>85.076973170000002</c:v>
                </c:pt>
                <c:pt idx="8567">
                  <c:v>85.086906170000006</c:v>
                </c:pt>
                <c:pt idx="8568">
                  <c:v>85.096838169999998</c:v>
                </c:pt>
                <c:pt idx="8569">
                  <c:v>85.106770170000004</c:v>
                </c:pt>
                <c:pt idx="8570">
                  <c:v>85.116702169999996</c:v>
                </c:pt>
                <c:pt idx="8571">
                  <c:v>85.126634170000003</c:v>
                </c:pt>
                <c:pt idx="8572">
                  <c:v>85.136567170000006</c:v>
                </c:pt>
                <c:pt idx="8573">
                  <c:v>85.146499169999998</c:v>
                </c:pt>
                <c:pt idx="8574">
                  <c:v>85.156431170000005</c:v>
                </c:pt>
                <c:pt idx="8575">
                  <c:v>85.166363169999997</c:v>
                </c:pt>
                <c:pt idx="8576">
                  <c:v>85.176296170000001</c:v>
                </c:pt>
                <c:pt idx="8577">
                  <c:v>85.186228170000007</c:v>
                </c:pt>
                <c:pt idx="8578">
                  <c:v>85.196160169999999</c:v>
                </c:pt>
                <c:pt idx="8579">
                  <c:v>85.206092170000005</c:v>
                </c:pt>
                <c:pt idx="8580">
                  <c:v>85.216025169999995</c:v>
                </c:pt>
                <c:pt idx="8581">
                  <c:v>85.225957170000001</c:v>
                </c:pt>
                <c:pt idx="8582">
                  <c:v>85.235889169999993</c:v>
                </c:pt>
                <c:pt idx="8583">
                  <c:v>85.245821169999999</c:v>
                </c:pt>
                <c:pt idx="8584">
                  <c:v>85.255754170000003</c:v>
                </c:pt>
                <c:pt idx="8585">
                  <c:v>85.265686169999995</c:v>
                </c:pt>
                <c:pt idx="8586">
                  <c:v>85.275618170000001</c:v>
                </c:pt>
                <c:pt idx="8587">
                  <c:v>85.285550169999993</c:v>
                </c:pt>
                <c:pt idx="8588">
                  <c:v>85.295483169999997</c:v>
                </c:pt>
                <c:pt idx="8589">
                  <c:v>85.305415170000003</c:v>
                </c:pt>
                <c:pt idx="8590">
                  <c:v>85.315347169999995</c:v>
                </c:pt>
                <c:pt idx="8591">
                  <c:v>85.325279170000002</c:v>
                </c:pt>
                <c:pt idx="8592">
                  <c:v>85.335212170000005</c:v>
                </c:pt>
                <c:pt idx="8593">
                  <c:v>85.345144169999998</c:v>
                </c:pt>
                <c:pt idx="8594">
                  <c:v>85.355076170000004</c:v>
                </c:pt>
                <c:pt idx="8595">
                  <c:v>85.365008169999996</c:v>
                </c:pt>
                <c:pt idx="8596">
                  <c:v>85.37494117</c:v>
                </c:pt>
                <c:pt idx="8597">
                  <c:v>85.384873170000006</c:v>
                </c:pt>
                <c:pt idx="8598">
                  <c:v>85.394805169999998</c:v>
                </c:pt>
                <c:pt idx="8599">
                  <c:v>85.404737170000004</c:v>
                </c:pt>
                <c:pt idx="8600">
                  <c:v>85.414670169999994</c:v>
                </c:pt>
                <c:pt idx="8601">
                  <c:v>85.42460217</c:v>
                </c:pt>
                <c:pt idx="8602">
                  <c:v>85.434534170000006</c:v>
                </c:pt>
                <c:pt idx="8603">
                  <c:v>85.444466169999998</c:v>
                </c:pt>
                <c:pt idx="8604">
                  <c:v>85.454399170000002</c:v>
                </c:pt>
                <c:pt idx="8605">
                  <c:v>85.464331169999994</c:v>
                </c:pt>
                <c:pt idx="8606">
                  <c:v>85.47426317</c:v>
                </c:pt>
                <c:pt idx="8607">
                  <c:v>85.484195170000007</c:v>
                </c:pt>
                <c:pt idx="8608">
                  <c:v>85.494128169999996</c:v>
                </c:pt>
                <c:pt idx="8609">
                  <c:v>85.504060170000002</c:v>
                </c:pt>
                <c:pt idx="8610">
                  <c:v>85.513992169999995</c:v>
                </c:pt>
                <c:pt idx="8611">
                  <c:v>85.523924170000001</c:v>
                </c:pt>
                <c:pt idx="8612">
                  <c:v>85.533857170000005</c:v>
                </c:pt>
                <c:pt idx="8613">
                  <c:v>85.543788629999995</c:v>
                </c:pt>
                <c:pt idx="8614">
                  <c:v>85.553720630000001</c:v>
                </c:pt>
                <c:pt idx="8615">
                  <c:v>85.563652630000007</c:v>
                </c:pt>
                <c:pt idx="8616">
                  <c:v>85.573585629999997</c:v>
                </c:pt>
                <c:pt idx="8617">
                  <c:v>85.583517630000003</c:v>
                </c:pt>
                <c:pt idx="8618">
                  <c:v>85.593449629999995</c:v>
                </c:pt>
                <c:pt idx="8619">
                  <c:v>85.603381630000001</c:v>
                </c:pt>
                <c:pt idx="8620">
                  <c:v>85.613314630000005</c:v>
                </c:pt>
                <c:pt idx="8621">
                  <c:v>85.623246629999997</c:v>
                </c:pt>
                <c:pt idx="8622">
                  <c:v>85.633178630000003</c:v>
                </c:pt>
                <c:pt idx="8623">
                  <c:v>85.643110629999995</c:v>
                </c:pt>
                <c:pt idx="8624">
                  <c:v>85.653043629999999</c:v>
                </c:pt>
                <c:pt idx="8625">
                  <c:v>85.662975630000005</c:v>
                </c:pt>
                <c:pt idx="8626">
                  <c:v>85.672907629999997</c:v>
                </c:pt>
                <c:pt idx="8627">
                  <c:v>85.682839630000004</c:v>
                </c:pt>
                <c:pt idx="8628">
                  <c:v>85.69277262</c:v>
                </c:pt>
                <c:pt idx="8629">
                  <c:v>85.702704629999999</c:v>
                </c:pt>
                <c:pt idx="8630">
                  <c:v>85.712636630000006</c:v>
                </c:pt>
                <c:pt idx="8631">
                  <c:v>85.722568629999998</c:v>
                </c:pt>
                <c:pt idx="8632">
                  <c:v>85.732500630000004</c:v>
                </c:pt>
                <c:pt idx="8633">
                  <c:v>85.742433629999994</c:v>
                </c:pt>
                <c:pt idx="8634">
                  <c:v>85.75236563</c:v>
                </c:pt>
                <c:pt idx="8635">
                  <c:v>85.762297630000006</c:v>
                </c:pt>
                <c:pt idx="8636">
                  <c:v>85.772229620000005</c:v>
                </c:pt>
                <c:pt idx="8637">
                  <c:v>85.782162630000002</c:v>
                </c:pt>
                <c:pt idx="8638">
                  <c:v>85.792094629999994</c:v>
                </c:pt>
                <c:pt idx="8639">
                  <c:v>85.80202663</c:v>
                </c:pt>
                <c:pt idx="8640">
                  <c:v>85.811958630000007</c:v>
                </c:pt>
                <c:pt idx="8641">
                  <c:v>85.821891629999996</c:v>
                </c:pt>
                <c:pt idx="8642">
                  <c:v>85.831823630000002</c:v>
                </c:pt>
                <c:pt idx="8643">
                  <c:v>85.841755629999994</c:v>
                </c:pt>
                <c:pt idx="8644">
                  <c:v>85.851687630000001</c:v>
                </c:pt>
                <c:pt idx="8645">
                  <c:v>85.861620630000004</c:v>
                </c:pt>
                <c:pt idx="8646">
                  <c:v>85.871552629999996</c:v>
                </c:pt>
                <c:pt idx="8647">
                  <c:v>85.881484630000003</c:v>
                </c:pt>
                <c:pt idx="8648">
                  <c:v>85.891416629999995</c:v>
                </c:pt>
                <c:pt idx="8649">
                  <c:v>85.901349629999999</c:v>
                </c:pt>
                <c:pt idx="8650">
                  <c:v>85.911281630000005</c:v>
                </c:pt>
                <c:pt idx="8651">
                  <c:v>85.921213629999997</c:v>
                </c:pt>
                <c:pt idx="8652">
                  <c:v>85.931145619999995</c:v>
                </c:pt>
                <c:pt idx="8653">
                  <c:v>85.941078630000007</c:v>
                </c:pt>
                <c:pt idx="8654">
                  <c:v>85.951010629999999</c:v>
                </c:pt>
                <c:pt idx="8655">
                  <c:v>85.960942630000005</c:v>
                </c:pt>
                <c:pt idx="8656">
                  <c:v>85.970874629999997</c:v>
                </c:pt>
                <c:pt idx="8657">
                  <c:v>85.980807630000001</c:v>
                </c:pt>
                <c:pt idx="8658">
                  <c:v>85.990739629999993</c:v>
                </c:pt>
                <c:pt idx="8659">
                  <c:v>86.000671629999999</c:v>
                </c:pt>
                <c:pt idx="8660">
                  <c:v>86.010603630000006</c:v>
                </c:pt>
                <c:pt idx="8661">
                  <c:v>86.020536629999995</c:v>
                </c:pt>
                <c:pt idx="8662">
                  <c:v>86.030468630000001</c:v>
                </c:pt>
                <c:pt idx="8663">
                  <c:v>86.040400629999993</c:v>
                </c:pt>
                <c:pt idx="8664">
                  <c:v>86.05033263</c:v>
                </c:pt>
                <c:pt idx="8665">
                  <c:v>86.060265630000004</c:v>
                </c:pt>
                <c:pt idx="8666">
                  <c:v>86.070197629999996</c:v>
                </c:pt>
                <c:pt idx="8667">
                  <c:v>86.080129630000002</c:v>
                </c:pt>
                <c:pt idx="8668">
                  <c:v>86.090061629999994</c:v>
                </c:pt>
                <c:pt idx="8669">
                  <c:v>86.099994629999998</c:v>
                </c:pt>
                <c:pt idx="8670">
                  <c:v>86.109926630000004</c:v>
                </c:pt>
                <c:pt idx="8671">
                  <c:v>86.119858629999996</c:v>
                </c:pt>
                <c:pt idx="8672">
                  <c:v>86.129790630000002</c:v>
                </c:pt>
                <c:pt idx="8673">
                  <c:v>86.139723630000006</c:v>
                </c:pt>
                <c:pt idx="8674">
                  <c:v>86.149655629999998</c:v>
                </c:pt>
                <c:pt idx="8675">
                  <c:v>86.159587630000004</c:v>
                </c:pt>
                <c:pt idx="8676">
                  <c:v>86.169519629999996</c:v>
                </c:pt>
                <c:pt idx="8677">
                  <c:v>86.179451630000003</c:v>
                </c:pt>
                <c:pt idx="8678">
                  <c:v>86.189384630000006</c:v>
                </c:pt>
                <c:pt idx="8679">
                  <c:v>86.199316629999998</c:v>
                </c:pt>
                <c:pt idx="8680">
                  <c:v>86.209248630000005</c:v>
                </c:pt>
                <c:pt idx="8681">
                  <c:v>86.219180629999997</c:v>
                </c:pt>
                <c:pt idx="8682">
                  <c:v>86.229113630000001</c:v>
                </c:pt>
                <c:pt idx="8683">
                  <c:v>86.239045619999999</c:v>
                </c:pt>
                <c:pt idx="8684">
                  <c:v>86.248977629999999</c:v>
                </c:pt>
                <c:pt idx="8685">
                  <c:v>86.258909630000005</c:v>
                </c:pt>
                <c:pt idx="8686">
                  <c:v>86.268842629999995</c:v>
                </c:pt>
                <c:pt idx="8687">
                  <c:v>86.278774630000001</c:v>
                </c:pt>
                <c:pt idx="8688">
                  <c:v>86.288706629999993</c:v>
                </c:pt>
                <c:pt idx="8689">
                  <c:v>86.298638629999999</c:v>
                </c:pt>
                <c:pt idx="8690">
                  <c:v>86.308571630000003</c:v>
                </c:pt>
                <c:pt idx="8691">
                  <c:v>86.318503629999995</c:v>
                </c:pt>
                <c:pt idx="8692">
                  <c:v>86.328435630000001</c:v>
                </c:pt>
                <c:pt idx="8693">
                  <c:v>86.338367629999993</c:v>
                </c:pt>
                <c:pt idx="8694">
                  <c:v>86.348300629999997</c:v>
                </c:pt>
                <c:pt idx="8695">
                  <c:v>86.358232630000003</c:v>
                </c:pt>
                <c:pt idx="8696">
                  <c:v>86.368164629999995</c:v>
                </c:pt>
                <c:pt idx="8697">
                  <c:v>86.378096630000002</c:v>
                </c:pt>
                <c:pt idx="8698">
                  <c:v>86.388029630000005</c:v>
                </c:pt>
                <c:pt idx="8699">
                  <c:v>86.397961620000004</c:v>
                </c:pt>
                <c:pt idx="8700">
                  <c:v>86.407893630000004</c:v>
                </c:pt>
                <c:pt idx="8701">
                  <c:v>86.417825629999996</c:v>
                </c:pt>
                <c:pt idx="8702">
                  <c:v>86.42775863</c:v>
                </c:pt>
                <c:pt idx="8703">
                  <c:v>86.437690630000006</c:v>
                </c:pt>
                <c:pt idx="8704">
                  <c:v>86.447622629999998</c:v>
                </c:pt>
                <c:pt idx="8705">
                  <c:v>86.457554630000004</c:v>
                </c:pt>
                <c:pt idx="8706">
                  <c:v>86.467487629999994</c:v>
                </c:pt>
                <c:pt idx="8707">
                  <c:v>86.47741963</c:v>
                </c:pt>
                <c:pt idx="8708">
                  <c:v>86.487351630000006</c:v>
                </c:pt>
                <c:pt idx="8709">
                  <c:v>86.497283629999998</c:v>
                </c:pt>
                <c:pt idx="8710">
                  <c:v>86.507216630000002</c:v>
                </c:pt>
                <c:pt idx="8711">
                  <c:v>86.517148629999994</c:v>
                </c:pt>
                <c:pt idx="8712">
                  <c:v>86.52708063</c:v>
                </c:pt>
                <c:pt idx="8713">
                  <c:v>86.537012630000007</c:v>
                </c:pt>
                <c:pt idx="8714">
                  <c:v>86.546944999999994</c:v>
                </c:pt>
                <c:pt idx="8715">
                  <c:v>86.556877999999998</c:v>
                </c:pt>
                <c:pt idx="8716">
                  <c:v>86.566810000000004</c:v>
                </c:pt>
                <c:pt idx="8717">
                  <c:v>86.576741999999996</c:v>
                </c:pt>
                <c:pt idx="8718">
                  <c:v>86.586674000000002</c:v>
                </c:pt>
                <c:pt idx="8719">
                  <c:v>86.596607000000006</c:v>
                </c:pt>
                <c:pt idx="8720">
                  <c:v>86.606538999999998</c:v>
                </c:pt>
                <c:pt idx="8721">
                  <c:v>86.616471000000004</c:v>
                </c:pt>
                <c:pt idx="8722">
                  <c:v>86.626402999999996</c:v>
                </c:pt>
                <c:pt idx="8723">
                  <c:v>86.636336</c:v>
                </c:pt>
                <c:pt idx="8724">
                  <c:v>86.646268000000006</c:v>
                </c:pt>
                <c:pt idx="8725">
                  <c:v>86.656199999999998</c:v>
                </c:pt>
                <c:pt idx="8726">
                  <c:v>86.666132000000005</c:v>
                </c:pt>
                <c:pt idx="8727">
                  <c:v>86.676064999999994</c:v>
                </c:pt>
                <c:pt idx="8728">
                  <c:v>86.685997</c:v>
                </c:pt>
                <c:pt idx="8729">
                  <c:v>86.695929000000007</c:v>
                </c:pt>
                <c:pt idx="8730">
                  <c:v>86.705860999999999</c:v>
                </c:pt>
                <c:pt idx="8731">
                  <c:v>86.715794000000002</c:v>
                </c:pt>
                <c:pt idx="8732">
                  <c:v>86.725725999999995</c:v>
                </c:pt>
                <c:pt idx="8733">
                  <c:v>86.735658000000001</c:v>
                </c:pt>
                <c:pt idx="8734">
                  <c:v>86.745590000000007</c:v>
                </c:pt>
                <c:pt idx="8735">
                  <c:v>86.755522999999997</c:v>
                </c:pt>
                <c:pt idx="8736">
                  <c:v>86.765455000000003</c:v>
                </c:pt>
                <c:pt idx="8737">
                  <c:v>86.775386999999995</c:v>
                </c:pt>
                <c:pt idx="8738">
                  <c:v>86.785319000000001</c:v>
                </c:pt>
                <c:pt idx="8739">
                  <c:v>86.795252000000005</c:v>
                </c:pt>
                <c:pt idx="8740">
                  <c:v>86.805183999999997</c:v>
                </c:pt>
                <c:pt idx="8741">
                  <c:v>86.815116000000003</c:v>
                </c:pt>
                <c:pt idx="8742">
                  <c:v>86.825047999999995</c:v>
                </c:pt>
                <c:pt idx="8743">
                  <c:v>86.834980999999999</c:v>
                </c:pt>
                <c:pt idx="8744">
                  <c:v>86.844913000000005</c:v>
                </c:pt>
                <c:pt idx="8745">
                  <c:v>86.854844999999997</c:v>
                </c:pt>
                <c:pt idx="8746">
                  <c:v>86.864777000000004</c:v>
                </c:pt>
                <c:pt idx="8747">
                  <c:v>86.874708999999996</c:v>
                </c:pt>
                <c:pt idx="8748">
                  <c:v>86.884641999999999</c:v>
                </c:pt>
                <c:pt idx="8749">
                  <c:v>86.894574000000006</c:v>
                </c:pt>
                <c:pt idx="8750">
                  <c:v>86.904505999999998</c:v>
                </c:pt>
                <c:pt idx="8751">
                  <c:v>86.914439000000002</c:v>
                </c:pt>
                <c:pt idx="8752">
                  <c:v>86.924370999999994</c:v>
                </c:pt>
                <c:pt idx="8753">
                  <c:v>86.934303</c:v>
                </c:pt>
                <c:pt idx="8754">
                  <c:v>86.944235000000006</c:v>
                </c:pt>
                <c:pt idx="8755">
                  <c:v>86.954166999999998</c:v>
                </c:pt>
                <c:pt idx="8756">
                  <c:v>86.964100000000002</c:v>
                </c:pt>
                <c:pt idx="8757">
                  <c:v>86.974031999999994</c:v>
                </c:pt>
                <c:pt idx="8758">
                  <c:v>86.983964</c:v>
                </c:pt>
                <c:pt idx="8759">
                  <c:v>86.993896000000007</c:v>
                </c:pt>
                <c:pt idx="8760">
                  <c:v>87.003828999999996</c:v>
                </c:pt>
                <c:pt idx="8761">
                  <c:v>87.013761000000002</c:v>
                </c:pt>
                <c:pt idx="8762">
                  <c:v>87.023692999999994</c:v>
                </c:pt>
                <c:pt idx="8763">
                  <c:v>87.033625000000001</c:v>
                </c:pt>
                <c:pt idx="8764">
                  <c:v>87.043558000000004</c:v>
                </c:pt>
                <c:pt idx="8765">
                  <c:v>87.053489999999996</c:v>
                </c:pt>
                <c:pt idx="8766">
                  <c:v>87.063422000000003</c:v>
                </c:pt>
                <c:pt idx="8767">
                  <c:v>87.073353999999995</c:v>
                </c:pt>
                <c:pt idx="8768">
                  <c:v>87.083286999999999</c:v>
                </c:pt>
                <c:pt idx="8769">
                  <c:v>87.093219000000005</c:v>
                </c:pt>
                <c:pt idx="8770">
                  <c:v>87.103150999999997</c:v>
                </c:pt>
                <c:pt idx="8771">
                  <c:v>87.113083000000003</c:v>
                </c:pt>
                <c:pt idx="8772">
                  <c:v>87.123016000000007</c:v>
                </c:pt>
                <c:pt idx="8773">
                  <c:v>87.132947999999999</c:v>
                </c:pt>
                <c:pt idx="8774">
                  <c:v>87.142880000000005</c:v>
                </c:pt>
                <c:pt idx="8775">
                  <c:v>87.152811999999997</c:v>
                </c:pt>
                <c:pt idx="8776">
                  <c:v>87.162745000000001</c:v>
                </c:pt>
                <c:pt idx="8777">
                  <c:v>87.172676999999993</c:v>
                </c:pt>
                <c:pt idx="8778">
                  <c:v>87.182608999999999</c:v>
                </c:pt>
                <c:pt idx="8779">
                  <c:v>87.192541000000006</c:v>
                </c:pt>
                <c:pt idx="8780">
                  <c:v>87.202472999999998</c:v>
                </c:pt>
                <c:pt idx="8781">
                  <c:v>87.212406000000001</c:v>
                </c:pt>
                <c:pt idx="8782">
                  <c:v>87.222337999999993</c:v>
                </c:pt>
                <c:pt idx="8783">
                  <c:v>87.23227</c:v>
                </c:pt>
                <c:pt idx="8784">
                  <c:v>87.242203000000003</c:v>
                </c:pt>
                <c:pt idx="8785">
                  <c:v>87.252134999999996</c:v>
                </c:pt>
                <c:pt idx="8786">
                  <c:v>87.262067000000002</c:v>
                </c:pt>
                <c:pt idx="8787">
                  <c:v>87.271998999999994</c:v>
                </c:pt>
                <c:pt idx="8788">
                  <c:v>87.281931</c:v>
                </c:pt>
                <c:pt idx="8789">
                  <c:v>87.291864000000004</c:v>
                </c:pt>
                <c:pt idx="8790">
                  <c:v>87.301795999999996</c:v>
                </c:pt>
                <c:pt idx="8791">
                  <c:v>87.311728000000002</c:v>
                </c:pt>
                <c:pt idx="8792">
                  <c:v>87.321659999999994</c:v>
                </c:pt>
                <c:pt idx="8793">
                  <c:v>87.331592999999998</c:v>
                </c:pt>
                <c:pt idx="8794">
                  <c:v>87.341525000000004</c:v>
                </c:pt>
                <c:pt idx="8795">
                  <c:v>87.351456999999996</c:v>
                </c:pt>
                <c:pt idx="8796">
                  <c:v>87.361389000000003</c:v>
                </c:pt>
                <c:pt idx="8797">
                  <c:v>87.371322000000006</c:v>
                </c:pt>
                <c:pt idx="8798">
                  <c:v>87.381253999999998</c:v>
                </c:pt>
                <c:pt idx="8799">
                  <c:v>87.391186000000005</c:v>
                </c:pt>
                <c:pt idx="8800">
                  <c:v>87.401117999999997</c:v>
                </c:pt>
                <c:pt idx="8801">
                  <c:v>87.411051</c:v>
                </c:pt>
                <c:pt idx="8802">
                  <c:v>87.420983000000007</c:v>
                </c:pt>
                <c:pt idx="8803">
                  <c:v>87.430914999999999</c:v>
                </c:pt>
                <c:pt idx="8804">
                  <c:v>87.440847000000005</c:v>
                </c:pt>
                <c:pt idx="8805">
                  <c:v>87.450779999999995</c:v>
                </c:pt>
                <c:pt idx="8806">
                  <c:v>87.460712000000001</c:v>
                </c:pt>
                <c:pt idx="8807">
                  <c:v>87.470643999999993</c:v>
                </c:pt>
                <c:pt idx="8808">
                  <c:v>87.480575999999999</c:v>
                </c:pt>
                <c:pt idx="8809">
                  <c:v>87.490509000000003</c:v>
                </c:pt>
                <c:pt idx="8810">
                  <c:v>87.500440999999995</c:v>
                </c:pt>
                <c:pt idx="8811">
                  <c:v>87.510373000000001</c:v>
                </c:pt>
                <c:pt idx="8812">
                  <c:v>87.520304999999993</c:v>
                </c:pt>
                <c:pt idx="8813">
                  <c:v>87.530237</c:v>
                </c:pt>
                <c:pt idx="8814">
                  <c:v>87.540170000000003</c:v>
                </c:pt>
                <c:pt idx="8815">
                  <c:v>87.550102129999999</c:v>
                </c:pt>
                <c:pt idx="8816">
                  <c:v>87.560034130000005</c:v>
                </c:pt>
                <c:pt idx="8817">
                  <c:v>87.569966129999997</c:v>
                </c:pt>
                <c:pt idx="8818">
                  <c:v>87.579899130000001</c:v>
                </c:pt>
                <c:pt idx="8819">
                  <c:v>87.589831129999993</c:v>
                </c:pt>
                <c:pt idx="8820">
                  <c:v>87.599763129999999</c:v>
                </c:pt>
                <c:pt idx="8821">
                  <c:v>87.609695130000006</c:v>
                </c:pt>
                <c:pt idx="8822">
                  <c:v>87.619628129999995</c:v>
                </c:pt>
                <c:pt idx="8823">
                  <c:v>87.629560130000002</c:v>
                </c:pt>
                <c:pt idx="8824">
                  <c:v>87.639492129999994</c:v>
                </c:pt>
                <c:pt idx="8825">
                  <c:v>87.64942413</c:v>
                </c:pt>
                <c:pt idx="8826">
                  <c:v>87.659357130000004</c:v>
                </c:pt>
                <c:pt idx="8827">
                  <c:v>87.669289129999996</c:v>
                </c:pt>
                <c:pt idx="8828">
                  <c:v>87.679221119999994</c:v>
                </c:pt>
                <c:pt idx="8829">
                  <c:v>87.689153129999994</c:v>
                </c:pt>
                <c:pt idx="8830">
                  <c:v>87.699086129999998</c:v>
                </c:pt>
                <c:pt idx="8831">
                  <c:v>87.709018130000004</c:v>
                </c:pt>
                <c:pt idx="8832">
                  <c:v>87.718950129999996</c:v>
                </c:pt>
                <c:pt idx="8833">
                  <c:v>87.728882130000002</c:v>
                </c:pt>
                <c:pt idx="8834">
                  <c:v>87.738815130000006</c:v>
                </c:pt>
                <c:pt idx="8835">
                  <c:v>87.748747129999998</c:v>
                </c:pt>
                <c:pt idx="8836">
                  <c:v>87.758679130000004</c:v>
                </c:pt>
                <c:pt idx="8837">
                  <c:v>87.768611129999996</c:v>
                </c:pt>
                <c:pt idx="8838">
                  <c:v>87.77854413</c:v>
                </c:pt>
                <c:pt idx="8839">
                  <c:v>87.788476130000006</c:v>
                </c:pt>
                <c:pt idx="8840">
                  <c:v>87.798408129999999</c:v>
                </c:pt>
                <c:pt idx="8841">
                  <c:v>87.808340130000005</c:v>
                </c:pt>
                <c:pt idx="8842">
                  <c:v>87.818273129999994</c:v>
                </c:pt>
                <c:pt idx="8843">
                  <c:v>87.828205130000001</c:v>
                </c:pt>
                <c:pt idx="8844">
                  <c:v>87.838137119999999</c:v>
                </c:pt>
                <c:pt idx="8845">
                  <c:v>87.848069129999999</c:v>
                </c:pt>
                <c:pt idx="8846">
                  <c:v>87.858001130000005</c:v>
                </c:pt>
                <c:pt idx="8847">
                  <c:v>87.867934129999995</c:v>
                </c:pt>
                <c:pt idx="8848">
                  <c:v>87.877866130000001</c:v>
                </c:pt>
                <c:pt idx="8849">
                  <c:v>87.887798129999993</c:v>
                </c:pt>
                <c:pt idx="8850">
                  <c:v>87.897730129999999</c:v>
                </c:pt>
                <c:pt idx="8851">
                  <c:v>87.907663130000003</c:v>
                </c:pt>
                <c:pt idx="8852">
                  <c:v>87.917595129999995</c:v>
                </c:pt>
                <c:pt idx="8853">
                  <c:v>87.927527130000001</c:v>
                </c:pt>
                <c:pt idx="8854">
                  <c:v>87.937459129999993</c:v>
                </c:pt>
                <c:pt idx="8855">
                  <c:v>87.947392129999997</c:v>
                </c:pt>
                <c:pt idx="8856">
                  <c:v>87.957324130000003</c:v>
                </c:pt>
                <c:pt idx="8857">
                  <c:v>87.967256129999996</c:v>
                </c:pt>
                <c:pt idx="8858">
                  <c:v>87.977188130000002</c:v>
                </c:pt>
                <c:pt idx="8859">
                  <c:v>87.987121130000006</c:v>
                </c:pt>
                <c:pt idx="8860">
                  <c:v>87.997053129999998</c:v>
                </c:pt>
                <c:pt idx="8861">
                  <c:v>88.006985130000004</c:v>
                </c:pt>
                <c:pt idx="8862">
                  <c:v>88.016917129999996</c:v>
                </c:pt>
                <c:pt idx="8863">
                  <c:v>88.02685013</c:v>
                </c:pt>
                <c:pt idx="8864">
                  <c:v>88.036782130000006</c:v>
                </c:pt>
                <c:pt idx="8865">
                  <c:v>88.046714129999998</c:v>
                </c:pt>
                <c:pt idx="8866">
                  <c:v>88.056646130000004</c:v>
                </c:pt>
                <c:pt idx="8867">
                  <c:v>88.066579129999994</c:v>
                </c:pt>
                <c:pt idx="8868">
                  <c:v>88.07651113</c:v>
                </c:pt>
                <c:pt idx="8869">
                  <c:v>88.086443130000006</c:v>
                </c:pt>
                <c:pt idx="8870">
                  <c:v>88.096375129999998</c:v>
                </c:pt>
                <c:pt idx="8871">
                  <c:v>88.106307130000005</c:v>
                </c:pt>
                <c:pt idx="8872">
                  <c:v>88.116240129999994</c:v>
                </c:pt>
                <c:pt idx="8873">
                  <c:v>88.12617213</c:v>
                </c:pt>
                <c:pt idx="8874">
                  <c:v>88.136104130000007</c:v>
                </c:pt>
                <c:pt idx="8875">
                  <c:v>88.146036129999999</c:v>
                </c:pt>
                <c:pt idx="8876">
                  <c:v>88.155969130000003</c:v>
                </c:pt>
                <c:pt idx="8877">
                  <c:v>88.165901129999995</c:v>
                </c:pt>
                <c:pt idx="8878">
                  <c:v>88.175833130000001</c:v>
                </c:pt>
                <c:pt idx="8879">
                  <c:v>88.185765129999993</c:v>
                </c:pt>
                <c:pt idx="8880">
                  <c:v>88.195698129999997</c:v>
                </c:pt>
                <c:pt idx="8881">
                  <c:v>88.205630130000003</c:v>
                </c:pt>
                <c:pt idx="8882">
                  <c:v>88.215562129999995</c:v>
                </c:pt>
                <c:pt idx="8883">
                  <c:v>88.225494119999993</c:v>
                </c:pt>
                <c:pt idx="8884">
                  <c:v>88.235427130000005</c:v>
                </c:pt>
                <c:pt idx="8885">
                  <c:v>88.245359129999997</c:v>
                </c:pt>
                <c:pt idx="8886">
                  <c:v>88.255291130000003</c:v>
                </c:pt>
                <c:pt idx="8887">
                  <c:v>88.265223129999995</c:v>
                </c:pt>
                <c:pt idx="8888">
                  <c:v>88.275156129999999</c:v>
                </c:pt>
                <c:pt idx="8889">
                  <c:v>88.285088130000005</c:v>
                </c:pt>
                <c:pt idx="8890">
                  <c:v>88.295020129999997</c:v>
                </c:pt>
                <c:pt idx="8891">
                  <c:v>88.304952130000004</c:v>
                </c:pt>
                <c:pt idx="8892">
                  <c:v>88.314885129999993</c:v>
                </c:pt>
                <c:pt idx="8893">
                  <c:v>88.32481713</c:v>
                </c:pt>
                <c:pt idx="8894">
                  <c:v>88.334749130000006</c:v>
                </c:pt>
                <c:pt idx="8895">
                  <c:v>88.344681129999998</c:v>
                </c:pt>
                <c:pt idx="8896">
                  <c:v>88.354614130000002</c:v>
                </c:pt>
                <c:pt idx="8897">
                  <c:v>88.364546129999994</c:v>
                </c:pt>
                <c:pt idx="8898">
                  <c:v>88.37447813</c:v>
                </c:pt>
                <c:pt idx="8899">
                  <c:v>88.384410119999998</c:v>
                </c:pt>
                <c:pt idx="8900">
                  <c:v>88.394342129999998</c:v>
                </c:pt>
                <c:pt idx="8901">
                  <c:v>88.404275130000002</c:v>
                </c:pt>
                <c:pt idx="8902">
                  <c:v>88.414207129999994</c:v>
                </c:pt>
                <c:pt idx="8903">
                  <c:v>88.42413913</c:v>
                </c:pt>
                <c:pt idx="8904">
                  <c:v>88.434071130000007</c:v>
                </c:pt>
                <c:pt idx="8905">
                  <c:v>88.444004129999996</c:v>
                </c:pt>
                <c:pt idx="8906">
                  <c:v>88.453936130000002</c:v>
                </c:pt>
                <c:pt idx="8907">
                  <c:v>88.463868129999994</c:v>
                </c:pt>
                <c:pt idx="8908">
                  <c:v>88.473800130000001</c:v>
                </c:pt>
                <c:pt idx="8909">
                  <c:v>88.483733130000005</c:v>
                </c:pt>
                <c:pt idx="8910">
                  <c:v>88.493665129999997</c:v>
                </c:pt>
                <c:pt idx="8911">
                  <c:v>88.503597130000003</c:v>
                </c:pt>
                <c:pt idx="8912">
                  <c:v>88.513529129999995</c:v>
                </c:pt>
                <c:pt idx="8913">
                  <c:v>88.523462129999999</c:v>
                </c:pt>
                <c:pt idx="8914">
                  <c:v>88.533394130000005</c:v>
                </c:pt>
                <c:pt idx="8915">
                  <c:v>88.543325629999998</c:v>
                </c:pt>
                <c:pt idx="8916">
                  <c:v>88.553257630000004</c:v>
                </c:pt>
                <c:pt idx="8917">
                  <c:v>88.563190629999994</c:v>
                </c:pt>
                <c:pt idx="8918">
                  <c:v>88.57312263</c:v>
                </c:pt>
                <c:pt idx="8919">
                  <c:v>88.583054630000007</c:v>
                </c:pt>
                <c:pt idx="8920">
                  <c:v>88.592986629999999</c:v>
                </c:pt>
                <c:pt idx="8921">
                  <c:v>88.602918630000005</c:v>
                </c:pt>
                <c:pt idx="8922">
                  <c:v>88.612851629999994</c:v>
                </c:pt>
                <c:pt idx="8923">
                  <c:v>88.622783630000001</c:v>
                </c:pt>
                <c:pt idx="8924">
                  <c:v>88.632715630000007</c:v>
                </c:pt>
                <c:pt idx="8925">
                  <c:v>88.642647629999999</c:v>
                </c:pt>
                <c:pt idx="8926">
                  <c:v>88.652580630000003</c:v>
                </c:pt>
                <c:pt idx="8927">
                  <c:v>88.662512629999995</c:v>
                </c:pt>
                <c:pt idx="8928">
                  <c:v>88.672444630000001</c:v>
                </c:pt>
                <c:pt idx="8929">
                  <c:v>88.682376629999993</c:v>
                </c:pt>
                <c:pt idx="8930">
                  <c:v>88.692309629999997</c:v>
                </c:pt>
                <c:pt idx="8931">
                  <c:v>88.702241630000003</c:v>
                </c:pt>
                <c:pt idx="8932">
                  <c:v>88.712173629999995</c:v>
                </c:pt>
                <c:pt idx="8933">
                  <c:v>88.722105630000001</c:v>
                </c:pt>
                <c:pt idx="8934">
                  <c:v>88.732038630000005</c:v>
                </c:pt>
                <c:pt idx="8935">
                  <c:v>88.741970629999997</c:v>
                </c:pt>
                <c:pt idx="8936">
                  <c:v>88.751902630000004</c:v>
                </c:pt>
                <c:pt idx="8937">
                  <c:v>88.761834629999996</c:v>
                </c:pt>
                <c:pt idx="8938">
                  <c:v>88.771767629999999</c:v>
                </c:pt>
                <c:pt idx="8939">
                  <c:v>88.781699630000006</c:v>
                </c:pt>
                <c:pt idx="8940">
                  <c:v>88.791631629999998</c:v>
                </c:pt>
                <c:pt idx="8941">
                  <c:v>88.801563630000004</c:v>
                </c:pt>
                <c:pt idx="8942">
                  <c:v>88.81149662</c:v>
                </c:pt>
                <c:pt idx="8943">
                  <c:v>88.82142863</c:v>
                </c:pt>
                <c:pt idx="8944">
                  <c:v>88.831360630000006</c:v>
                </c:pt>
                <c:pt idx="8945">
                  <c:v>88.841292629999998</c:v>
                </c:pt>
                <c:pt idx="8946">
                  <c:v>88.851225630000002</c:v>
                </c:pt>
                <c:pt idx="8947">
                  <c:v>88.861157629999994</c:v>
                </c:pt>
                <c:pt idx="8948">
                  <c:v>88.87108963</c:v>
                </c:pt>
                <c:pt idx="8949">
                  <c:v>88.881021630000006</c:v>
                </c:pt>
                <c:pt idx="8950">
                  <c:v>88.890953620000005</c:v>
                </c:pt>
                <c:pt idx="8951">
                  <c:v>88.900886630000002</c:v>
                </c:pt>
                <c:pt idx="8952">
                  <c:v>88.910818629999994</c:v>
                </c:pt>
                <c:pt idx="8953">
                  <c:v>88.920750630000001</c:v>
                </c:pt>
                <c:pt idx="8954">
                  <c:v>88.930682630000007</c:v>
                </c:pt>
                <c:pt idx="8955">
                  <c:v>88.940615629999996</c:v>
                </c:pt>
                <c:pt idx="8956">
                  <c:v>88.950547630000003</c:v>
                </c:pt>
                <c:pt idx="8957">
                  <c:v>88.960479629999995</c:v>
                </c:pt>
                <c:pt idx="8958">
                  <c:v>88.970411630000001</c:v>
                </c:pt>
                <c:pt idx="8959">
                  <c:v>88.980344630000005</c:v>
                </c:pt>
                <c:pt idx="8960">
                  <c:v>88.990276629999997</c:v>
                </c:pt>
                <c:pt idx="8961">
                  <c:v>89.000208630000003</c:v>
                </c:pt>
                <c:pt idx="8962">
                  <c:v>89.010140629999995</c:v>
                </c:pt>
                <c:pt idx="8963">
                  <c:v>89.020073629999999</c:v>
                </c:pt>
                <c:pt idx="8964">
                  <c:v>89.030005630000005</c:v>
                </c:pt>
                <c:pt idx="8965">
                  <c:v>89.039937629999997</c:v>
                </c:pt>
                <c:pt idx="8966">
                  <c:v>89.049869619999996</c:v>
                </c:pt>
                <c:pt idx="8967">
                  <c:v>89.059802629999993</c:v>
                </c:pt>
                <c:pt idx="8968">
                  <c:v>89.069734629999999</c:v>
                </c:pt>
                <c:pt idx="8969">
                  <c:v>89.079666630000006</c:v>
                </c:pt>
                <c:pt idx="8970">
                  <c:v>89.089598629999998</c:v>
                </c:pt>
                <c:pt idx="8971">
                  <c:v>89.099531630000001</c:v>
                </c:pt>
                <c:pt idx="8972">
                  <c:v>89.109463629999993</c:v>
                </c:pt>
                <c:pt idx="8973">
                  <c:v>89.11939563</c:v>
                </c:pt>
                <c:pt idx="8974">
                  <c:v>89.129327630000006</c:v>
                </c:pt>
                <c:pt idx="8975">
                  <c:v>89.139260629999995</c:v>
                </c:pt>
                <c:pt idx="8976">
                  <c:v>89.149192630000002</c:v>
                </c:pt>
                <c:pt idx="8977">
                  <c:v>89.159124629999994</c:v>
                </c:pt>
                <c:pt idx="8978">
                  <c:v>89.16905663</c:v>
                </c:pt>
                <c:pt idx="8979">
                  <c:v>89.178988630000006</c:v>
                </c:pt>
                <c:pt idx="8980">
                  <c:v>89.188921629999996</c:v>
                </c:pt>
                <c:pt idx="8981">
                  <c:v>89.198853630000002</c:v>
                </c:pt>
                <c:pt idx="8982">
                  <c:v>89.208785629999994</c:v>
                </c:pt>
                <c:pt idx="8983">
                  <c:v>89.21871763</c:v>
                </c:pt>
                <c:pt idx="8984">
                  <c:v>89.228650630000004</c:v>
                </c:pt>
                <c:pt idx="8985">
                  <c:v>89.238582629999996</c:v>
                </c:pt>
                <c:pt idx="8986">
                  <c:v>89.248514630000003</c:v>
                </c:pt>
                <c:pt idx="8987">
                  <c:v>89.258446629999995</c:v>
                </c:pt>
                <c:pt idx="8988">
                  <c:v>89.268379629999998</c:v>
                </c:pt>
                <c:pt idx="8989">
                  <c:v>89.278311630000005</c:v>
                </c:pt>
                <c:pt idx="8990">
                  <c:v>89.288243629999997</c:v>
                </c:pt>
                <c:pt idx="8991">
                  <c:v>89.298175630000003</c:v>
                </c:pt>
                <c:pt idx="8992">
                  <c:v>89.308108630000007</c:v>
                </c:pt>
                <c:pt idx="8993">
                  <c:v>89.318040629999999</c:v>
                </c:pt>
                <c:pt idx="8994">
                  <c:v>89.327972630000005</c:v>
                </c:pt>
                <c:pt idx="8995">
                  <c:v>89.337904629999997</c:v>
                </c:pt>
                <c:pt idx="8996">
                  <c:v>89.347836630000003</c:v>
                </c:pt>
                <c:pt idx="8997">
                  <c:v>89.357769619999999</c:v>
                </c:pt>
                <c:pt idx="8998">
                  <c:v>89.367701629999999</c:v>
                </c:pt>
                <c:pt idx="8999">
                  <c:v>89.377633630000005</c:v>
                </c:pt>
                <c:pt idx="9000">
                  <c:v>89.387565629999997</c:v>
                </c:pt>
                <c:pt idx="9001">
                  <c:v>89.397498630000001</c:v>
                </c:pt>
                <c:pt idx="9002">
                  <c:v>89.407430629999993</c:v>
                </c:pt>
                <c:pt idx="9003">
                  <c:v>89.41736263</c:v>
                </c:pt>
                <c:pt idx="9004">
                  <c:v>89.427294630000006</c:v>
                </c:pt>
                <c:pt idx="9005">
                  <c:v>89.437227629999995</c:v>
                </c:pt>
                <c:pt idx="9006">
                  <c:v>89.447159630000002</c:v>
                </c:pt>
                <c:pt idx="9007">
                  <c:v>89.457091629999994</c:v>
                </c:pt>
                <c:pt idx="9008">
                  <c:v>89.46702363</c:v>
                </c:pt>
                <c:pt idx="9009">
                  <c:v>89.476956630000004</c:v>
                </c:pt>
                <c:pt idx="9010">
                  <c:v>89.486888629999996</c:v>
                </c:pt>
                <c:pt idx="9011">
                  <c:v>89.496820630000002</c:v>
                </c:pt>
                <c:pt idx="9012">
                  <c:v>89.506752629999994</c:v>
                </c:pt>
                <c:pt idx="9013">
                  <c:v>89.516685620000004</c:v>
                </c:pt>
                <c:pt idx="9014">
                  <c:v>89.526617630000004</c:v>
                </c:pt>
                <c:pt idx="9015">
                  <c:v>89.536549629999996</c:v>
                </c:pt>
                <c:pt idx="9016">
                  <c:v>89.546481749999998</c:v>
                </c:pt>
                <c:pt idx="9017">
                  <c:v>89.556414750000002</c:v>
                </c:pt>
                <c:pt idx="9018">
                  <c:v>89.566346749999994</c:v>
                </c:pt>
                <c:pt idx="9019">
                  <c:v>89.57627875</c:v>
                </c:pt>
                <c:pt idx="9020">
                  <c:v>89.586210750000006</c:v>
                </c:pt>
                <c:pt idx="9021">
                  <c:v>89.596143749999996</c:v>
                </c:pt>
                <c:pt idx="9022">
                  <c:v>89.606075750000002</c:v>
                </c:pt>
                <c:pt idx="9023">
                  <c:v>89.616007749999994</c:v>
                </c:pt>
                <c:pt idx="9024">
                  <c:v>89.625939750000001</c:v>
                </c:pt>
                <c:pt idx="9025">
                  <c:v>89.635871750000007</c:v>
                </c:pt>
                <c:pt idx="9026">
                  <c:v>89.645804749999996</c:v>
                </c:pt>
                <c:pt idx="9027">
                  <c:v>89.655736750000003</c:v>
                </c:pt>
                <c:pt idx="9028">
                  <c:v>89.665668749999995</c:v>
                </c:pt>
                <c:pt idx="9029">
                  <c:v>89.675600750000001</c:v>
                </c:pt>
                <c:pt idx="9030">
                  <c:v>89.685533750000005</c:v>
                </c:pt>
                <c:pt idx="9031">
                  <c:v>89.695465749999997</c:v>
                </c:pt>
                <c:pt idx="9032">
                  <c:v>89.705397750000003</c:v>
                </c:pt>
                <c:pt idx="9033">
                  <c:v>89.715329749999995</c:v>
                </c:pt>
                <c:pt idx="9034">
                  <c:v>89.725262749999999</c:v>
                </c:pt>
                <c:pt idx="9035">
                  <c:v>89.735194750000005</c:v>
                </c:pt>
                <c:pt idx="9036">
                  <c:v>89.745126749999997</c:v>
                </c:pt>
                <c:pt idx="9037">
                  <c:v>89.755058750000003</c:v>
                </c:pt>
                <c:pt idx="9038">
                  <c:v>89.764991749999993</c:v>
                </c:pt>
                <c:pt idx="9039">
                  <c:v>89.774923749999999</c:v>
                </c:pt>
                <c:pt idx="9040">
                  <c:v>89.784855750000006</c:v>
                </c:pt>
                <c:pt idx="9041">
                  <c:v>89.794787749999998</c:v>
                </c:pt>
                <c:pt idx="9042">
                  <c:v>89.804720750000001</c:v>
                </c:pt>
                <c:pt idx="9043">
                  <c:v>89.814652749999993</c:v>
                </c:pt>
                <c:pt idx="9044">
                  <c:v>89.82458475</c:v>
                </c:pt>
                <c:pt idx="9045">
                  <c:v>89.834516750000006</c:v>
                </c:pt>
                <c:pt idx="9046">
                  <c:v>89.844448749999998</c:v>
                </c:pt>
                <c:pt idx="9047">
                  <c:v>89.854381750000002</c:v>
                </c:pt>
                <c:pt idx="9048">
                  <c:v>89.864313749999994</c:v>
                </c:pt>
                <c:pt idx="9049">
                  <c:v>89.87424575</c:v>
                </c:pt>
                <c:pt idx="9050">
                  <c:v>89.884177750000006</c:v>
                </c:pt>
                <c:pt idx="9051">
                  <c:v>89.894110749999996</c:v>
                </c:pt>
                <c:pt idx="9052">
                  <c:v>89.904042750000002</c:v>
                </c:pt>
                <c:pt idx="9053">
                  <c:v>89.913974749999994</c:v>
                </c:pt>
                <c:pt idx="9054">
                  <c:v>89.92390675</c:v>
                </c:pt>
                <c:pt idx="9055">
                  <c:v>89.933839750000004</c:v>
                </c:pt>
                <c:pt idx="9056">
                  <c:v>89.943771749999996</c:v>
                </c:pt>
                <c:pt idx="9057">
                  <c:v>89.953703750000003</c:v>
                </c:pt>
                <c:pt idx="9058">
                  <c:v>89.963635749999995</c:v>
                </c:pt>
                <c:pt idx="9059">
                  <c:v>89.973568749999998</c:v>
                </c:pt>
                <c:pt idx="9060">
                  <c:v>89.983500750000005</c:v>
                </c:pt>
                <c:pt idx="9061">
                  <c:v>89.993432749999997</c:v>
                </c:pt>
                <c:pt idx="9062">
                  <c:v>90.003364750000003</c:v>
                </c:pt>
                <c:pt idx="9063">
                  <c:v>90.013297750000007</c:v>
                </c:pt>
                <c:pt idx="9064">
                  <c:v>90.023229749999999</c:v>
                </c:pt>
                <c:pt idx="9065">
                  <c:v>90.033161750000005</c:v>
                </c:pt>
                <c:pt idx="9066">
                  <c:v>90.043093749999997</c:v>
                </c:pt>
                <c:pt idx="9067">
                  <c:v>90.053025750000003</c:v>
                </c:pt>
                <c:pt idx="9068">
                  <c:v>90.062958750000007</c:v>
                </c:pt>
                <c:pt idx="9069">
                  <c:v>90.072890749999999</c:v>
                </c:pt>
                <c:pt idx="9070">
                  <c:v>90.082822750000005</c:v>
                </c:pt>
                <c:pt idx="9071">
                  <c:v>90.092754749999997</c:v>
                </c:pt>
                <c:pt idx="9072">
                  <c:v>90.102687750000001</c:v>
                </c:pt>
                <c:pt idx="9073">
                  <c:v>90.112619749999993</c:v>
                </c:pt>
                <c:pt idx="9074">
                  <c:v>90.12255175</c:v>
                </c:pt>
                <c:pt idx="9075">
                  <c:v>90.132483750000006</c:v>
                </c:pt>
                <c:pt idx="9076">
                  <c:v>90.142416749999995</c:v>
                </c:pt>
                <c:pt idx="9077">
                  <c:v>90.152348750000002</c:v>
                </c:pt>
                <c:pt idx="9078">
                  <c:v>90.162280749999994</c:v>
                </c:pt>
                <c:pt idx="9079">
                  <c:v>90.17221275</c:v>
                </c:pt>
                <c:pt idx="9080">
                  <c:v>90.182145750000004</c:v>
                </c:pt>
                <c:pt idx="9081">
                  <c:v>90.192077749999996</c:v>
                </c:pt>
                <c:pt idx="9082">
                  <c:v>90.202009750000002</c:v>
                </c:pt>
                <c:pt idx="9083">
                  <c:v>90.211941749999994</c:v>
                </c:pt>
                <c:pt idx="9084">
                  <c:v>90.221874749999998</c:v>
                </c:pt>
                <c:pt idx="9085">
                  <c:v>90.231806750000004</c:v>
                </c:pt>
                <c:pt idx="9086">
                  <c:v>90.241738749999996</c:v>
                </c:pt>
                <c:pt idx="9087">
                  <c:v>90.251670750000002</c:v>
                </c:pt>
                <c:pt idx="9088">
                  <c:v>90.261603750000006</c:v>
                </c:pt>
                <c:pt idx="9089">
                  <c:v>90.271535749999998</c:v>
                </c:pt>
                <c:pt idx="9090">
                  <c:v>90.281467750000004</c:v>
                </c:pt>
                <c:pt idx="9091">
                  <c:v>90.291399749999997</c:v>
                </c:pt>
                <c:pt idx="9092">
                  <c:v>90.30133275</c:v>
                </c:pt>
                <c:pt idx="9093">
                  <c:v>90.311264750000007</c:v>
                </c:pt>
                <c:pt idx="9094">
                  <c:v>90.321196749999999</c:v>
                </c:pt>
                <c:pt idx="9095">
                  <c:v>90.331128750000005</c:v>
                </c:pt>
                <c:pt idx="9096">
                  <c:v>90.341060749999997</c:v>
                </c:pt>
                <c:pt idx="9097">
                  <c:v>90.350993750000001</c:v>
                </c:pt>
                <c:pt idx="9098">
                  <c:v>90.360925750000007</c:v>
                </c:pt>
                <c:pt idx="9099">
                  <c:v>90.370857749999999</c:v>
                </c:pt>
                <c:pt idx="9100">
                  <c:v>90.380789750000005</c:v>
                </c:pt>
                <c:pt idx="9101">
                  <c:v>90.390722749999995</c:v>
                </c:pt>
                <c:pt idx="9102">
                  <c:v>90.400654750000001</c:v>
                </c:pt>
                <c:pt idx="9103">
                  <c:v>90.410586749999993</c:v>
                </c:pt>
                <c:pt idx="9104">
                  <c:v>90.420518749999999</c:v>
                </c:pt>
                <c:pt idx="9105">
                  <c:v>90.430451750000003</c:v>
                </c:pt>
                <c:pt idx="9106">
                  <c:v>90.440383749999995</c:v>
                </c:pt>
                <c:pt idx="9107">
                  <c:v>90.450315750000001</c:v>
                </c:pt>
                <c:pt idx="9108">
                  <c:v>90.460247749999994</c:v>
                </c:pt>
                <c:pt idx="9109">
                  <c:v>90.470180749999997</c:v>
                </c:pt>
                <c:pt idx="9110">
                  <c:v>90.480112750000004</c:v>
                </c:pt>
                <c:pt idx="9111">
                  <c:v>90.490044749999996</c:v>
                </c:pt>
                <c:pt idx="9112">
                  <c:v>90.499976750000002</c:v>
                </c:pt>
                <c:pt idx="9113">
                  <c:v>90.509909750000006</c:v>
                </c:pt>
                <c:pt idx="9114">
                  <c:v>90.519841749999998</c:v>
                </c:pt>
                <c:pt idx="9115">
                  <c:v>90.529773750000004</c:v>
                </c:pt>
                <c:pt idx="9116">
                  <c:v>90.539705749999996</c:v>
                </c:pt>
                <c:pt idx="9117">
                  <c:v>90.549637000000004</c:v>
                </c:pt>
                <c:pt idx="9118">
                  <c:v>90.559569999999994</c:v>
                </c:pt>
                <c:pt idx="9119">
                  <c:v>90.569502</c:v>
                </c:pt>
                <c:pt idx="9120">
                  <c:v>90.579434000000006</c:v>
                </c:pt>
                <c:pt idx="9121">
                  <c:v>90.589365999999998</c:v>
                </c:pt>
                <c:pt idx="9122">
                  <c:v>90.599299000000002</c:v>
                </c:pt>
                <c:pt idx="9123">
                  <c:v>90.609230999999994</c:v>
                </c:pt>
                <c:pt idx="9124">
                  <c:v>90.619163</c:v>
                </c:pt>
                <c:pt idx="9125">
                  <c:v>90.629095000000007</c:v>
                </c:pt>
                <c:pt idx="9126">
                  <c:v>90.639027999999996</c:v>
                </c:pt>
                <c:pt idx="9127">
                  <c:v>90.648960000000002</c:v>
                </c:pt>
                <c:pt idx="9128">
                  <c:v>90.658891999999994</c:v>
                </c:pt>
                <c:pt idx="9129">
                  <c:v>90.668824000000001</c:v>
                </c:pt>
                <c:pt idx="9130">
                  <c:v>90.678757000000004</c:v>
                </c:pt>
                <c:pt idx="9131">
                  <c:v>90.688688999999997</c:v>
                </c:pt>
                <c:pt idx="9132">
                  <c:v>90.698621000000003</c:v>
                </c:pt>
                <c:pt idx="9133">
                  <c:v>90.708552999999995</c:v>
                </c:pt>
                <c:pt idx="9134">
                  <c:v>90.718485999999999</c:v>
                </c:pt>
                <c:pt idx="9135">
                  <c:v>90.728418000000005</c:v>
                </c:pt>
                <c:pt idx="9136">
                  <c:v>90.738349999999997</c:v>
                </c:pt>
                <c:pt idx="9137">
                  <c:v>90.748282000000003</c:v>
                </c:pt>
                <c:pt idx="9138">
                  <c:v>90.758215000000007</c:v>
                </c:pt>
                <c:pt idx="9139">
                  <c:v>90.768146999999999</c:v>
                </c:pt>
                <c:pt idx="9140">
                  <c:v>90.778079000000005</c:v>
                </c:pt>
                <c:pt idx="9141">
                  <c:v>90.788010999999997</c:v>
                </c:pt>
                <c:pt idx="9142">
                  <c:v>90.797943000000004</c:v>
                </c:pt>
                <c:pt idx="9143">
                  <c:v>90.807875999999993</c:v>
                </c:pt>
                <c:pt idx="9144">
                  <c:v>90.817807999999999</c:v>
                </c:pt>
                <c:pt idx="9145">
                  <c:v>90.827740000000006</c:v>
                </c:pt>
                <c:pt idx="9146">
                  <c:v>90.837671999999998</c:v>
                </c:pt>
                <c:pt idx="9147">
                  <c:v>90.847605000000001</c:v>
                </c:pt>
                <c:pt idx="9148">
                  <c:v>90.857536999999994</c:v>
                </c:pt>
                <c:pt idx="9149">
                  <c:v>90.867469</c:v>
                </c:pt>
                <c:pt idx="9150">
                  <c:v>90.877401000000006</c:v>
                </c:pt>
                <c:pt idx="9151">
                  <c:v>90.887333999999996</c:v>
                </c:pt>
                <c:pt idx="9152">
                  <c:v>90.897266000000002</c:v>
                </c:pt>
                <c:pt idx="9153">
                  <c:v>90.907197999999994</c:v>
                </c:pt>
                <c:pt idx="9154">
                  <c:v>90.91713</c:v>
                </c:pt>
                <c:pt idx="9155">
                  <c:v>90.927063000000004</c:v>
                </c:pt>
                <c:pt idx="9156">
                  <c:v>90.936994999999996</c:v>
                </c:pt>
                <c:pt idx="9157">
                  <c:v>90.946927000000002</c:v>
                </c:pt>
                <c:pt idx="9158">
                  <c:v>90.956858999999994</c:v>
                </c:pt>
                <c:pt idx="9159">
                  <c:v>90.966791999999998</c:v>
                </c:pt>
                <c:pt idx="9160">
                  <c:v>90.976724000000004</c:v>
                </c:pt>
                <c:pt idx="9161">
                  <c:v>90.986655999999996</c:v>
                </c:pt>
                <c:pt idx="9162">
                  <c:v>90.996588000000003</c:v>
                </c:pt>
                <c:pt idx="9163">
                  <c:v>91.006519999999995</c:v>
                </c:pt>
                <c:pt idx="9164">
                  <c:v>91.016452999999998</c:v>
                </c:pt>
                <c:pt idx="9165">
                  <c:v>91.026385000000005</c:v>
                </c:pt>
                <c:pt idx="9166">
                  <c:v>91.036316999999997</c:v>
                </c:pt>
                <c:pt idx="9167">
                  <c:v>91.046249000000003</c:v>
                </c:pt>
                <c:pt idx="9168">
                  <c:v>91.056182000000007</c:v>
                </c:pt>
                <c:pt idx="9169">
                  <c:v>91.066113999999999</c:v>
                </c:pt>
                <c:pt idx="9170">
                  <c:v>91.076046000000005</c:v>
                </c:pt>
                <c:pt idx="9171">
                  <c:v>91.085977999999997</c:v>
                </c:pt>
                <c:pt idx="9172">
                  <c:v>91.095911000000001</c:v>
                </c:pt>
                <c:pt idx="9173">
                  <c:v>91.105842999999993</c:v>
                </c:pt>
                <c:pt idx="9174">
                  <c:v>91.115774999999999</c:v>
                </c:pt>
                <c:pt idx="9175">
                  <c:v>91.125707000000006</c:v>
                </c:pt>
                <c:pt idx="9176">
                  <c:v>91.135639999999995</c:v>
                </c:pt>
                <c:pt idx="9177">
                  <c:v>91.145572000000001</c:v>
                </c:pt>
                <c:pt idx="9178">
                  <c:v>91.155503999999993</c:v>
                </c:pt>
                <c:pt idx="9179">
                  <c:v>91.165436</c:v>
                </c:pt>
                <c:pt idx="9180">
                  <c:v>91.175369000000003</c:v>
                </c:pt>
                <c:pt idx="9181">
                  <c:v>91.185300999999995</c:v>
                </c:pt>
                <c:pt idx="9182">
                  <c:v>91.195233000000002</c:v>
                </c:pt>
                <c:pt idx="9183">
                  <c:v>91.205164999999994</c:v>
                </c:pt>
                <c:pt idx="9184">
                  <c:v>91.215097999999998</c:v>
                </c:pt>
                <c:pt idx="9185">
                  <c:v>91.225030000000004</c:v>
                </c:pt>
                <c:pt idx="9186">
                  <c:v>91.234961999999996</c:v>
                </c:pt>
                <c:pt idx="9187">
                  <c:v>91.244894000000002</c:v>
                </c:pt>
                <c:pt idx="9188">
                  <c:v>91.254825999999994</c:v>
                </c:pt>
                <c:pt idx="9189">
                  <c:v>91.264758999999998</c:v>
                </c:pt>
                <c:pt idx="9190">
                  <c:v>91.274691000000004</c:v>
                </c:pt>
                <c:pt idx="9191">
                  <c:v>91.284622999999996</c:v>
                </c:pt>
                <c:pt idx="9192">
                  <c:v>91.294555000000003</c:v>
                </c:pt>
                <c:pt idx="9193">
                  <c:v>91.304488000000006</c:v>
                </c:pt>
                <c:pt idx="9194">
                  <c:v>91.314419999999998</c:v>
                </c:pt>
                <c:pt idx="9195">
                  <c:v>91.324352000000005</c:v>
                </c:pt>
                <c:pt idx="9196">
                  <c:v>91.334283999999997</c:v>
                </c:pt>
                <c:pt idx="9197">
                  <c:v>91.344217</c:v>
                </c:pt>
                <c:pt idx="9198">
                  <c:v>91.354149000000007</c:v>
                </c:pt>
                <c:pt idx="9199">
                  <c:v>91.364080999999999</c:v>
                </c:pt>
                <c:pt idx="9200">
                  <c:v>91.374013000000005</c:v>
                </c:pt>
                <c:pt idx="9201">
                  <c:v>91.383945999999995</c:v>
                </c:pt>
                <c:pt idx="9202">
                  <c:v>91.393878000000001</c:v>
                </c:pt>
                <c:pt idx="9203">
                  <c:v>91.403809999999993</c:v>
                </c:pt>
                <c:pt idx="9204">
                  <c:v>91.413741999999999</c:v>
                </c:pt>
                <c:pt idx="9205">
                  <c:v>91.423675000000003</c:v>
                </c:pt>
                <c:pt idx="9206">
                  <c:v>91.433606999999995</c:v>
                </c:pt>
                <c:pt idx="9207">
                  <c:v>91.443539000000001</c:v>
                </c:pt>
                <c:pt idx="9208">
                  <c:v>91.453470999999993</c:v>
                </c:pt>
                <c:pt idx="9209">
                  <c:v>91.463403</c:v>
                </c:pt>
                <c:pt idx="9210">
                  <c:v>91.473336000000003</c:v>
                </c:pt>
                <c:pt idx="9211">
                  <c:v>91.483267999999995</c:v>
                </c:pt>
                <c:pt idx="9212">
                  <c:v>91.493200000000002</c:v>
                </c:pt>
                <c:pt idx="9213">
                  <c:v>91.503131999999994</c:v>
                </c:pt>
                <c:pt idx="9214">
                  <c:v>91.513064999999997</c:v>
                </c:pt>
                <c:pt idx="9215">
                  <c:v>91.522997000000004</c:v>
                </c:pt>
                <c:pt idx="9216">
                  <c:v>91.532928999999996</c:v>
                </c:pt>
                <c:pt idx="9217">
                  <c:v>91.542861000000002</c:v>
                </c:pt>
                <c:pt idx="9218">
                  <c:v>91.552795250000003</c:v>
                </c:pt>
                <c:pt idx="9219">
                  <c:v>91.562727249999995</c:v>
                </c:pt>
                <c:pt idx="9220">
                  <c:v>91.572659250000001</c:v>
                </c:pt>
                <c:pt idx="9221">
                  <c:v>91.582591249999993</c:v>
                </c:pt>
                <c:pt idx="9222">
                  <c:v>91.592524249999997</c:v>
                </c:pt>
                <c:pt idx="9223">
                  <c:v>91.602456250000003</c:v>
                </c:pt>
                <c:pt idx="9224">
                  <c:v>91.612388249999995</c:v>
                </c:pt>
                <c:pt idx="9225">
                  <c:v>91.622320250000001</c:v>
                </c:pt>
                <c:pt idx="9226">
                  <c:v>91.632253250000005</c:v>
                </c:pt>
                <c:pt idx="9227">
                  <c:v>91.642185249999997</c:v>
                </c:pt>
                <c:pt idx="9228">
                  <c:v>91.652117250000003</c:v>
                </c:pt>
                <c:pt idx="9229">
                  <c:v>91.662049249999995</c:v>
                </c:pt>
                <c:pt idx="9230">
                  <c:v>91.671981250000002</c:v>
                </c:pt>
                <c:pt idx="9231">
                  <c:v>91.681914250000005</c:v>
                </c:pt>
                <c:pt idx="9232">
                  <c:v>91.691846249999998</c:v>
                </c:pt>
                <c:pt idx="9233">
                  <c:v>91.701778250000004</c:v>
                </c:pt>
                <c:pt idx="9234">
                  <c:v>91.711710249999996</c:v>
                </c:pt>
                <c:pt idx="9235">
                  <c:v>91.72164325</c:v>
                </c:pt>
                <c:pt idx="9236">
                  <c:v>91.731575250000006</c:v>
                </c:pt>
                <c:pt idx="9237">
                  <c:v>91.741507249999998</c:v>
                </c:pt>
                <c:pt idx="9238">
                  <c:v>91.751439250000004</c:v>
                </c:pt>
                <c:pt idx="9239">
                  <c:v>91.761372249999994</c:v>
                </c:pt>
                <c:pt idx="9240">
                  <c:v>91.77130425</c:v>
                </c:pt>
                <c:pt idx="9241">
                  <c:v>91.781236250000006</c:v>
                </c:pt>
                <c:pt idx="9242">
                  <c:v>91.791168249999998</c:v>
                </c:pt>
                <c:pt idx="9243">
                  <c:v>91.801101250000002</c:v>
                </c:pt>
                <c:pt idx="9244">
                  <c:v>91.811033249999994</c:v>
                </c:pt>
                <c:pt idx="9245">
                  <c:v>91.82096525</c:v>
                </c:pt>
                <c:pt idx="9246">
                  <c:v>91.830897250000007</c:v>
                </c:pt>
                <c:pt idx="9247">
                  <c:v>91.840829249999999</c:v>
                </c:pt>
                <c:pt idx="9248">
                  <c:v>91.850762250000002</c:v>
                </c:pt>
                <c:pt idx="9249">
                  <c:v>91.860694249999995</c:v>
                </c:pt>
                <c:pt idx="9250">
                  <c:v>91.870626250000001</c:v>
                </c:pt>
                <c:pt idx="9251">
                  <c:v>91.880558250000007</c:v>
                </c:pt>
                <c:pt idx="9252">
                  <c:v>91.890491249999997</c:v>
                </c:pt>
                <c:pt idx="9253">
                  <c:v>91.900423250000003</c:v>
                </c:pt>
                <c:pt idx="9254">
                  <c:v>91.910355249999995</c:v>
                </c:pt>
                <c:pt idx="9255">
                  <c:v>91.920287250000001</c:v>
                </c:pt>
                <c:pt idx="9256">
                  <c:v>91.930220250000005</c:v>
                </c:pt>
                <c:pt idx="9257">
                  <c:v>91.940152249999997</c:v>
                </c:pt>
                <c:pt idx="9258">
                  <c:v>91.950084250000003</c:v>
                </c:pt>
                <c:pt idx="9259">
                  <c:v>91.960016249999995</c:v>
                </c:pt>
                <c:pt idx="9260">
                  <c:v>91.969949249999999</c:v>
                </c:pt>
                <c:pt idx="9261">
                  <c:v>91.979881250000005</c:v>
                </c:pt>
                <c:pt idx="9262">
                  <c:v>91.989813249999997</c:v>
                </c:pt>
                <c:pt idx="9263">
                  <c:v>91.999745250000004</c:v>
                </c:pt>
                <c:pt idx="9264">
                  <c:v>92.009678249999993</c:v>
                </c:pt>
                <c:pt idx="9265">
                  <c:v>92.019610249999999</c:v>
                </c:pt>
                <c:pt idx="9266">
                  <c:v>92.029542250000006</c:v>
                </c:pt>
                <c:pt idx="9267">
                  <c:v>92.039474249999998</c:v>
                </c:pt>
                <c:pt idx="9268">
                  <c:v>92.049407250000002</c:v>
                </c:pt>
                <c:pt idx="9269">
                  <c:v>92.059339249999994</c:v>
                </c:pt>
                <c:pt idx="9270">
                  <c:v>92.06927125</c:v>
                </c:pt>
                <c:pt idx="9271">
                  <c:v>92.079203250000006</c:v>
                </c:pt>
                <c:pt idx="9272">
                  <c:v>92.089135249999998</c:v>
                </c:pt>
                <c:pt idx="9273">
                  <c:v>92.099068250000002</c:v>
                </c:pt>
                <c:pt idx="9274">
                  <c:v>92.109000249999994</c:v>
                </c:pt>
                <c:pt idx="9275">
                  <c:v>92.11893225</c:v>
                </c:pt>
                <c:pt idx="9276">
                  <c:v>92.128864250000007</c:v>
                </c:pt>
                <c:pt idx="9277">
                  <c:v>92.138797249999996</c:v>
                </c:pt>
                <c:pt idx="9278">
                  <c:v>92.148729250000002</c:v>
                </c:pt>
                <c:pt idx="9279">
                  <c:v>92.158661249999994</c:v>
                </c:pt>
                <c:pt idx="9280">
                  <c:v>92.168593250000001</c:v>
                </c:pt>
                <c:pt idx="9281">
                  <c:v>92.178526250000004</c:v>
                </c:pt>
                <c:pt idx="9282">
                  <c:v>92.188458249999996</c:v>
                </c:pt>
                <c:pt idx="9283">
                  <c:v>92.198390250000003</c:v>
                </c:pt>
                <c:pt idx="9284">
                  <c:v>92.208322249999995</c:v>
                </c:pt>
                <c:pt idx="9285">
                  <c:v>92.218255249999999</c:v>
                </c:pt>
                <c:pt idx="9286">
                  <c:v>92.228187250000005</c:v>
                </c:pt>
                <c:pt idx="9287">
                  <c:v>92.238119249999997</c:v>
                </c:pt>
                <c:pt idx="9288">
                  <c:v>92.248051250000003</c:v>
                </c:pt>
                <c:pt idx="9289">
                  <c:v>92.257984250000007</c:v>
                </c:pt>
                <c:pt idx="9290">
                  <c:v>92.267916249999999</c:v>
                </c:pt>
                <c:pt idx="9291">
                  <c:v>92.277848250000005</c:v>
                </c:pt>
                <c:pt idx="9292">
                  <c:v>92.287780249999997</c:v>
                </c:pt>
                <c:pt idx="9293">
                  <c:v>92.297712250000004</c:v>
                </c:pt>
                <c:pt idx="9294">
                  <c:v>92.307645249999993</c:v>
                </c:pt>
                <c:pt idx="9295">
                  <c:v>92.317577249999999</c:v>
                </c:pt>
                <c:pt idx="9296">
                  <c:v>92.327509250000006</c:v>
                </c:pt>
                <c:pt idx="9297">
                  <c:v>92.337441249999998</c:v>
                </c:pt>
                <c:pt idx="9298">
                  <c:v>92.347374250000001</c:v>
                </c:pt>
                <c:pt idx="9299">
                  <c:v>92.357306249999993</c:v>
                </c:pt>
                <c:pt idx="9300">
                  <c:v>92.36723825</c:v>
                </c:pt>
                <c:pt idx="9301">
                  <c:v>92.377170250000006</c:v>
                </c:pt>
                <c:pt idx="9302">
                  <c:v>92.387103249999996</c:v>
                </c:pt>
                <c:pt idx="9303">
                  <c:v>92.397035250000002</c:v>
                </c:pt>
                <c:pt idx="9304">
                  <c:v>92.406967249999994</c:v>
                </c:pt>
                <c:pt idx="9305">
                  <c:v>92.41689925</c:v>
                </c:pt>
                <c:pt idx="9306">
                  <c:v>92.426832250000004</c:v>
                </c:pt>
                <c:pt idx="9307">
                  <c:v>92.436764249999996</c:v>
                </c:pt>
                <c:pt idx="9308">
                  <c:v>92.446696250000002</c:v>
                </c:pt>
                <c:pt idx="9309">
                  <c:v>92.456628249999994</c:v>
                </c:pt>
                <c:pt idx="9310">
                  <c:v>92.466560250000001</c:v>
                </c:pt>
                <c:pt idx="9311">
                  <c:v>92.476493250000004</c:v>
                </c:pt>
                <c:pt idx="9312">
                  <c:v>92.486425249999996</c:v>
                </c:pt>
                <c:pt idx="9313">
                  <c:v>92.496357250000003</c:v>
                </c:pt>
                <c:pt idx="9314">
                  <c:v>92.506289249999995</c:v>
                </c:pt>
                <c:pt idx="9315">
                  <c:v>92.516222249999998</c:v>
                </c:pt>
                <c:pt idx="9316">
                  <c:v>92.526154250000005</c:v>
                </c:pt>
                <c:pt idx="9317">
                  <c:v>92.536086249999997</c:v>
                </c:pt>
                <c:pt idx="9318">
                  <c:v>92.546018500000002</c:v>
                </c:pt>
                <c:pt idx="9319">
                  <c:v>92.555951500000006</c:v>
                </c:pt>
                <c:pt idx="9320">
                  <c:v>92.565883499999998</c:v>
                </c:pt>
                <c:pt idx="9321">
                  <c:v>92.575815500000004</c:v>
                </c:pt>
                <c:pt idx="9322">
                  <c:v>92.585747499999997</c:v>
                </c:pt>
                <c:pt idx="9323">
                  <c:v>92.5956805</c:v>
                </c:pt>
                <c:pt idx="9324">
                  <c:v>92.605612500000007</c:v>
                </c:pt>
                <c:pt idx="9325">
                  <c:v>92.615544499999999</c:v>
                </c:pt>
                <c:pt idx="9326">
                  <c:v>92.625476500000005</c:v>
                </c:pt>
                <c:pt idx="9327">
                  <c:v>92.635409499999994</c:v>
                </c:pt>
                <c:pt idx="9328">
                  <c:v>92.645341500000001</c:v>
                </c:pt>
                <c:pt idx="9329">
                  <c:v>92.655273500000007</c:v>
                </c:pt>
                <c:pt idx="9330">
                  <c:v>92.665205499999999</c:v>
                </c:pt>
                <c:pt idx="9331">
                  <c:v>92.675137500000005</c:v>
                </c:pt>
                <c:pt idx="9332">
                  <c:v>92.685070499999995</c:v>
                </c:pt>
                <c:pt idx="9333">
                  <c:v>92.695002500000001</c:v>
                </c:pt>
                <c:pt idx="9334">
                  <c:v>92.704934499999993</c:v>
                </c:pt>
                <c:pt idx="9335">
                  <c:v>92.714866499999999</c:v>
                </c:pt>
                <c:pt idx="9336">
                  <c:v>92.724799500000003</c:v>
                </c:pt>
                <c:pt idx="9337">
                  <c:v>92.734731499999995</c:v>
                </c:pt>
                <c:pt idx="9338">
                  <c:v>92.744663500000001</c:v>
                </c:pt>
                <c:pt idx="9339">
                  <c:v>92.754595499999994</c:v>
                </c:pt>
                <c:pt idx="9340">
                  <c:v>92.764528499999997</c:v>
                </c:pt>
                <c:pt idx="9341">
                  <c:v>92.774460500000004</c:v>
                </c:pt>
                <c:pt idx="9342">
                  <c:v>92.784392499999996</c:v>
                </c:pt>
                <c:pt idx="9343">
                  <c:v>92.794324500000002</c:v>
                </c:pt>
                <c:pt idx="9344">
                  <c:v>92.804257500000006</c:v>
                </c:pt>
                <c:pt idx="9345">
                  <c:v>92.814189499999998</c:v>
                </c:pt>
                <c:pt idx="9346">
                  <c:v>92.824121500000004</c:v>
                </c:pt>
                <c:pt idx="9347">
                  <c:v>92.834053499999996</c:v>
                </c:pt>
                <c:pt idx="9348">
                  <c:v>92.8439865</c:v>
                </c:pt>
                <c:pt idx="9349">
                  <c:v>92.853918500000006</c:v>
                </c:pt>
                <c:pt idx="9350">
                  <c:v>92.863850499999998</c:v>
                </c:pt>
                <c:pt idx="9351">
                  <c:v>92.873782500000004</c:v>
                </c:pt>
                <c:pt idx="9352">
                  <c:v>92.883714499999996</c:v>
                </c:pt>
                <c:pt idx="9353">
                  <c:v>92.8936475</c:v>
                </c:pt>
                <c:pt idx="9354">
                  <c:v>92.903579500000006</c:v>
                </c:pt>
                <c:pt idx="9355">
                  <c:v>92.913511499999998</c:v>
                </c:pt>
                <c:pt idx="9356">
                  <c:v>92.923443500000005</c:v>
                </c:pt>
                <c:pt idx="9357">
                  <c:v>92.933376499999994</c:v>
                </c:pt>
                <c:pt idx="9358">
                  <c:v>92.943308500000001</c:v>
                </c:pt>
                <c:pt idx="9359">
                  <c:v>92.953240500000007</c:v>
                </c:pt>
                <c:pt idx="9360">
                  <c:v>92.963172499999999</c:v>
                </c:pt>
                <c:pt idx="9361">
                  <c:v>92.973105500000003</c:v>
                </c:pt>
                <c:pt idx="9362">
                  <c:v>92.983037499999995</c:v>
                </c:pt>
                <c:pt idx="9363">
                  <c:v>92.992969500000001</c:v>
                </c:pt>
                <c:pt idx="9364">
                  <c:v>93.002901499999993</c:v>
                </c:pt>
                <c:pt idx="9365">
                  <c:v>93.012834499999997</c:v>
                </c:pt>
                <c:pt idx="9366">
                  <c:v>93.022766500000003</c:v>
                </c:pt>
                <c:pt idx="9367">
                  <c:v>93.032698499999995</c:v>
                </c:pt>
                <c:pt idx="9368">
                  <c:v>93.042630500000001</c:v>
                </c:pt>
                <c:pt idx="9369">
                  <c:v>93.052562499999993</c:v>
                </c:pt>
                <c:pt idx="9370">
                  <c:v>93.062495499999997</c:v>
                </c:pt>
                <c:pt idx="9371">
                  <c:v>93.072427500000003</c:v>
                </c:pt>
                <c:pt idx="9372">
                  <c:v>93.082359499999995</c:v>
                </c:pt>
                <c:pt idx="9373">
                  <c:v>93.092291500000002</c:v>
                </c:pt>
                <c:pt idx="9374">
                  <c:v>93.102224500000005</c:v>
                </c:pt>
                <c:pt idx="9375">
                  <c:v>93.112156499999998</c:v>
                </c:pt>
                <c:pt idx="9376">
                  <c:v>93.122088500000004</c:v>
                </c:pt>
                <c:pt idx="9377">
                  <c:v>93.132020499999996</c:v>
                </c:pt>
                <c:pt idx="9378">
                  <c:v>93.1419535</c:v>
                </c:pt>
                <c:pt idx="9379">
                  <c:v>93.151885500000006</c:v>
                </c:pt>
                <c:pt idx="9380">
                  <c:v>93.161817499999998</c:v>
                </c:pt>
                <c:pt idx="9381">
                  <c:v>93.171749500000004</c:v>
                </c:pt>
                <c:pt idx="9382">
                  <c:v>93.181682499999994</c:v>
                </c:pt>
                <c:pt idx="9383">
                  <c:v>93.1916145</c:v>
                </c:pt>
                <c:pt idx="9384">
                  <c:v>93.201546500000006</c:v>
                </c:pt>
                <c:pt idx="9385">
                  <c:v>93.211478499999998</c:v>
                </c:pt>
                <c:pt idx="9386">
                  <c:v>93.221411500000002</c:v>
                </c:pt>
                <c:pt idx="9387">
                  <c:v>93.231343499999994</c:v>
                </c:pt>
                <c:pt idx="9388">
                  <c:v>93.2412755</c:v>
                </c:pt>
                <c:pt idx="9389">
                  <c:v>93.251207500000007</c:v>
                </c:pt>
                <c:pt idx="9390">
                  <c:v>93.261139499999999</c:v>
                </c:pt>
                <c:pt idx="9391">
                  <c:v>93.271072500000002</c:v>
                </c:pt>
                <c:pt idx="9392">
                  <c:v>93.281004499999995</c:v>
                </c:pt>
                <c:pt idx="9393">
                  <c:v>93.290936500000001</c:v>
                </c:pt>
                <c:pt idx="9394">
                  <c:v>93.300868500000007</c:v>
                </c:pt>
                <c:pt idx="9395">
                  <c:v>93.310801499999997</c:v>
                </c:pt>
                <c:pt idx="9396">
                  <c:v>93.320733500000003</c:v>
                </c:pt>
                <c:pt idx="9397">
                  <c:v>93.330665499999995</c:v>
                </c:pt>
                <c:pt idx="9398">
                  <c:v>93.340597500000001</c:v>
                </c:pt>
                <c:pt idx="9399">
                  <c:v>93.350530500000005</c:v>
                </c:pt>
                <c:pt idx="9400">
                  <c:v>93.360462499999997</c:v>
                </c:pt>
                <c:pt idx="9401">
                  <c:v>93.370394500000003</c:v>
                </c:pt>
                <c:pt idx="9402">
                  <c:v>93.380326499999995</c:v>
                </c:pt>
                <c:pt idx="9403">
                  <c:v>93.390259499999999</c:v>
                </c:pt>
                <c:pt idx="9404">
                  <c:v>93.400191500000005</c:v>
                </c:pt>
                <c:pt idx="9405">
                  <c:v>93.410123499999997</c:v>
                </c:pt>
                <c:pt idx="9406">
                  <c:v>93.420055500000004</c:v>
                </c:pt>
                <c:pt idx="9407">
                  <c:v>93.429987499999996</c:v>
                </c:pt>
                <c:pt idx="9408">
                  <c:v>93.439920499999999</c:v>
                </c:pt>
                <c:pt idx="9409">
                  <c:v>93.449852500000006</c:v>
                </c:pt>
                <c:pt idx="9410">
                  <c:v>93.459784499999998</c:v>
                </c:pt>
                <c:pt idx="9411">
                  <c:v>93.469716500000004</c:v>
                </c:pt>
                <c:pt idx="9412">
                  <c:v>93.479649499999994</c:v>
                </c:pt>
                <c:pt idx="9413">
                  <c:v>93.4895815</c:v>
                </c:pt>
                <c:pt idx="9414">
                  <c:v>93.499513500000006</c:v>
                </c:pt>
                <c:pt idx="9415">
                  <c:v>93.509445499999998</c:v>
                </c:pt>
                <c:pt idx="9416">
                  <c:v>93.519378500000002</c:v>
                </c:pt>
                <c:pt idx="9417">
                  <c:v>93.529310499999994</c:v>
                </c:pt>
                <c:pt idx="9418">
                  <c:v>93.5392425</c:v>
                </c:pt>
                <c:pt idx="9419">
                  <c:v>93.549173249999996</c:v>
                </c:pt>
                <c:pt idx="9420">
                  <c:v>93.559106249999999</c:v>
                </c:pt>
                <c:pt idx="9421">
                  <c:v>93.569038250000006</c:v>
                </c:pt>
                <c:pt idx="9422">
                  <c:v>93.578970249999998</c:v>
                </c:pt>
                <c:pt idx="9423">
                  <c:v>93.588902250000004</c:v>
                </c:pt>
                <c:pt idx="9424">
                  <c:v>93.598835249999993</c:v>
                </c:pt>
                <c:pt idx="9425">
                  <c:v>93.60876725</c:v>
                </c:pt>
                <c:pt idx="9426">
                  <c:v>93.618699250000006</c:v>
                </c:pt>
                <c:pt idx="9427">
                  <c:v>93.628631249999998</c:v>
                </c:pt>
                <c:pt idx="9428">
                  <c:v>93.638563250000004</c:v>
                </c:pt>
                <c:pt idx="9429">
                  <c:v>93.648496249999994</c:v>
                </c:pt>
                <c:pt idx="9430">
                  <c:v>93.65842825</c:v>
                </c:pt>
                <c:pt idx="9431">
                  <c:v>93.668360250000006</c:v>
                </c:pt>
                <c:pt idx="9432">
                  <c:v>93.678292249999998</c:v>
                </c:pt>
                <c:pt idx="9433">
                  <c:v>93.688225250000002</c:v>
                </c:pt>
                <c:pt idx="9434">
                  <c:v>93.698157249999994</c:v>
                </c:pt>
                <c:pt idx="9435">
                  <c:v>93.70808925</c:v>
                </c:pt>
                <c:pt idx="9436">
                  <c:v>93.718021250000007</c:v>
                </c:pt>
                <c:pt idx="9437">
                  <c:v>93.727954249999996</c:v>
                </c:pt>
                <c:pt idx="9438">
                  <c:v>93.737886250000003</c:v>
                </c:pt>
                <c:pt idx="9439">
                  <c:v>93.747818249999995</c:v>
                </c:pt>
                <c:pt idx="9440">
                  <c:v>93.757750250000001</c:v>
                </c:pt>
                <c:pt idx="9441">
                  <c:v>93.767683250000005</c:v>
                </c:pt>
                <c:pt idx="9442">
                  <c:v>93.777615249999997</c:v>
                </c:pt>
                <c:pt idx="9443">
                  <c:v>93.787547250000003</c:v>
                </c:pt>
                <c:pt idx="9444">
                  <c:v>93.797479249999995</c:v>
                </c:pt>
                <c:pt idx="9445">
                  <c:v>93.807411250000001</c:v>
                </c:pt>
                <c:pt idx="9446">
                  <c:v>93.817344250000005</c:v>
                </c:pt>
                <c:pt idx="9447">
                  <c:v>93.827276249999997</c:v>
                </c:pt>
                <c:pt idx="9448">
                  <c:v>93.837208250000003</c:v>
                </c:pt>
                <c:pt idx="9449">
                  <c:v>93.847140249999995</c:v>
                </c:pt>
                <c:pt idx="9450">
                  <c:v>93.857073249999999</c:v>
                </c:pt>
                <c:pt idx="9451">
                  <c:v>93.867005250000005</c:v>
                </c:pt>
                <c:pt idx="9452">
                  <c:v>93.876937249999997</c:v>
                </c:pt>
                <c:pt idx="9453">
                  <c:v>93.886869250000004</c:v>
                </c:pt>
                <c:pt idx="9454">
                  <c:v>93.896802249999993</c:v>
                </c:pt>
                <c:pt idx="9455">
                  <c:v>93.90673425</c:v>
                </c:pt>
                <c:pt idx="9456">
                  <c:v>93.916666250000006</c:v>
                </c:pt>
                <c:pt idx="9457">
                  <c:v>93.926598249999998</c:v>
                </c:pt>
                <c:pt idx="9458">
                  <c:v>93.936531250000002</c:v>
                </c:pt>
                <c:pt idx="9459">
                  <c:v>93.946463249999994</c:v>
                </c:pt>
                <c:pt idx="9460">
                  <c:v>93.95639525</c:v>
                </c:pt>
                <c:pt idx="9461">
                  <c:v>93.966327250000006</c:v>
                </c:pt>
                <c:pt idx="9462">
                  <c:v>93.976259249999998</c:v>
                </c:pt>
                <c:pt idx="9463">
                  <c:v>93.986192250000002</c:v>
                </c:pt>
                <c:pt idx="9464">
                  <c:v>93.996124249999994</c:v>
                </c:pt>
                <c:pt idx="9465">
                  <c:v>94.00605625</c:v>
                </c:pt>
                <c:pt idx="9466">
                  <c:v>94.015988250000007</c:v>
                </c:pt>
                <c:pt idx="9467">
                  <c:v>94.025921249999996</c:v>
                </c:pt>
                <c:pt idx="9468">
                  <c:v>94.035853250000002</c:v>
                </c:pt>
                <c:pt idx="9469">
                  <c:v>94.045785249999994</c:v>
                </c:pt>
                <c:pt idx="9470">
                  <c:v>94.055717250000001</c:v>
                </c:pt>
                <c:pt idx="9471">
                  <c:v>94.065650250000004</c:v>
                </c:pt>
                <c:pt idx="9472">
                  <c:v>94.075582249999997</c:v>
                </c:pt>
                <c:pt idx="9473">
                  <c:v>94.085514250000003</c:v>
                </c:pt>
                <c:pt idx="9474">
                  <c:v>94.095446249999995</c:v>
                </c:pt>
                <c:pt idx="9475">
                  <c:v>94.105379249999999</c:v>
                </c:pt>
                <c:pt idx="9476">
                  <c:v>94.115311250000005</c:v>
                </c:pt>
                <c:pt idx="9477">
                  <c:v>94.125243249999997</c:v>
                </c:pt>
                <c:pt idx="9478">
                  <c:v>94.135175250000003</c:v>
                </c:pt>
                <c:pt idx="9479">
                  <c:v>94.145108250000007</c:v>
                </c:pt>
                <c:pt idx="9480">
                  <c:v>94.155040249999999</c:v>
                </c:pt>
                <c:pt idx="9481">
                  <c:v>94.164972250000005</c:v>
                </c:pt>
                <c:pt idx="9482">
                  <c:v>94.174904249999997</c:v>
                </c:pt>
                <c:pt idx="9483">
                  <c:v>94.184836250000004</c:v>
                </c:pt>
                <c:pt idx="9484">
                  <c:v>94.194769249999993</c:v>
                </c:pt>
                <c:pt idx="9485">
                  <c:v>94.204701249999999</c:v>
                </c:pt>
                <c:pt idx="9486">
                  <c:v>94.214633250000006</c:v>
                </c:pt>
                <c:pt idx="9487">
                  <c:v>94.224565249999998</c:v>
                </c:pt>
                <c:pt idx="9488">
                  <c:v>94.234498250000001</c:v>
                </c:pt>
                <c:pt idx="9489">
                  <c:v>94.244430249999994</c:v>
                </c:pt>
                <c:pt idx="9490">
                  <c:v>94.25436225</c:v>
                </c:pt>
                <c:pt idx="9491">
                  <c:v>94.264294250000006</c:v>
                </c:pt>
                <c:pt idx="9492">
                  <c:v>94.274227249999996</c:v>
                </c:pt>
                <c:pt idx="9493">
                  <c:v>94.284159250000002</c:v>
                </c:pt>
                <c:pt idx="9494">
                  <c:v>94.294091249999994</c:v>
                </c:pt>
                <c:pt idx="9495">
                  <c:v>94.30402325</c:v>
                </c:pt>
                <c:pt idx="9496">
                  <c:v>94.313956250000004</c:v>
                </c:pt>
                <c:pt idx="9497">
                  <c:v>94.323888249999996</c:v>
                </c:pt>
                <c:pt idx="9498">
                  <c:v>94.333820250000002</c:v>
                </c:pt>
                <c:pt idx="9499">
                  <c:v>94.343752249999994</c:v>
                </c:pt>
                <c:pt idx="9500">
                  <c:v>94.353685249999998</c:v>
                </c:pt>
                <c:pt idx="9501">
                  <c:v>94.363617250000004</c:v>
                </c:pt>
                <c:pt idx="9502">
                  <c:v>94.373549249999996</c:v>
                </c:pt>
                <c:pt idx="9503">
                  <c:v>94.383481250000003</c:v>
                </c:pt>
                <c:pt idx="9504">
                  <c:v>94.393413249999995</c:v>
                </c:pt>
                <c:pt idx="9505">
                  <c:v>94.403346249999998</c:v>
                </c:pt>
                <c:pt idx="9506">
                  <c:v>94.413278250000005</c:v>
                </c:pt>
                <c:pt idx="9507">
                  <c:v>94.423210249999997</c:v>
                </c:pt>
                <c:pt idx="9508">
                  <c:v>94.433142250000003</c:v>
                </c:pt>
                <c:pt idx="9509">
                  <c:v>94.443075250000007</c:v>
                </c:pt>
                <c:pt idx="9510">
                  <c:v>94.453007249999999</c:v>
                </c:pt>
                <c:pt idx="9511">
                  <c:v>94.462939250000005</c:v>
                </c:pt>
                <c:pt idx="9512">
                  <c:v>94.472871249999997</c:v>
                </c:pt>
                <c:pt idx="9513">
                  <c:v>94.482804250000001</c:v>
                </c:pt>
                <c:pt idx="9514">
                  <c:v>94.492736249999993</c:v>
                </c:pt>
                <c:pt idx="9515">
                  <c:v>94.502668249999999</c:v>
                </c:pt>
                <c:pt idx="9516">
                  <c:v>94.512600250000006</c:v>
                </c:pt>
                <c:pt idx="9517">
                  <c:v>94.522533249999995</c:v>
                </c:pt>
                <c:pt idx="9518">
                  <c:v>94.532465250000001</c:v>
                </c:pt>
                <c:pt idx="9519">
                  <c:v>94.542397249999993</c:v>
                </c:pt>
                <c:pt idx="9520">
                  <c:v>94.552330420000004</c:v>
                </c:pt>
                <c:pt idx="9521">
                  <c:v>94.562262419999996</c:v>
                </c:pt>
                <c:pt idx="9522">
                  <c:v>94.57219542</c:v>
                </c:pt>
                <c:pt idx="9523">
                  <c:v>94.582127420000006</c:v>
                </c:pt>
                <c:pt idx="9524">
                  <c:v>94.592059419999998</c:v>
                </c:pt>
                <c:pt idx="9525">
                  <c:v>94.601991420000004</c:v>
                </c:pt>
                <c:pt idx="9526">
                  <c:v>94.611924419999994</c:v>
                </c:pt>
                <c:pt idx="9527">
                  <c:v>94.62185642</c:v>
                </c:pt>
                <c:pt idx="9528">
                  <c:v>94.631788420000007</c:v>
                </c:pt>
                <c:pt idx="9529">
                  <c:v>94.641720419999999</c:v>
                </c:pt>
                <c:pt idx="9530">
                  <c:v>94.651653420000002</c:v>
                </c:pt>
                <c:pt idx="9531">
                  <c:v>94.661585419999994</c:v>
                </c:pt>
                <c:pt idx="9532">
                  <c:v>94.671517420000001</c:v>
                </c:pt>
                <c:pt idx="9533">
                  <c:v>94.681449420000007</c:v>
                </c:pt>
                <c:pt idx="9534">
                  <c:v>94.691382419999997</c:v>
                </c:pt>
                <c:pt idx="9535">
                  <c:v>94.701314420000003</c:v>
                </c:pt>
                <c:pt idx="9536">
                  <c:v>94.711246419999995</c:v>
                </c:pt>
                <c:pt idx="9537">
                  <c:v>94.721178420000001</c:v>
                </c:pt>
                <c:pt idx="9538">
                  <c:v>94.731110419999993</c:v>
                </c:pt>
                <c:pt idx="9539">
                  <c:v>94.741043419999997</c:v>
                </c:pt>
                <c:pt idx="9540">
                  <c:v>94.750975420000003</c:v>
                </c:pt>
                <c:pt idx="9541">
                  <c:v>94.760907419999995</c:v>
                </c:pt>
                <c:pt idx="9542">
                  <c:v>94.770839420000001</c:v>
                </c:pt>
                <c:pt idx="9543">
                  <c:v>94.780772420000005</c:v>
                </c:pt>
                <c:pt idx="9544">
                  <c:v>94.790704419999997</c:v>
                </c:pt>
                <c:pt idx="9545">
                  <c:v>94.800636420000004</c:v>
                </c:pt>
                <c:pt idx="9546">
                  <c:v>94.810568419999996</c:v>
                </c:pt>
                <c:pt idx="9547">
                  <c:v>94.820501419999999</c:v>
                </c:pt>
                <c:pt idx="9548">
                  <c:v>94.830433420000006</c:v>
                </c:pt>
                <c:pt idx="9549">
                  <c:v>94.840365419999998</c:v>
                </c:pt>
                <c:pt idx="9550">
                  <c:v>94.850297420000004</c:v>
                </c:pt>
                <c:pt idx="9551">
                  <c:v>94.860230419999994</c:v>
                </c:pt>
                <c:pt idx="9552">
                  <c:v>94.87016242</c:v>
                </c:pt>
                <c:pt idx="9553">
                  <c:v>94.880094420000006</c:v>
                </c:pt>
                <c:pt idx="9554">
                  <c:v>94.890026419999998</c:v>
                </c:pt>
                <c:pt idx="9555">
                  <c:v>94.899958420000004</c:v>
                </c:pt>
                <c:pt idx="9556">
                  <c:v>94.909891419999994</c:v>
                </c:pt>
                <c:pt idx="9557">
                  <c:v>94.91982342</c:v>
                </c:pt>
                <c:pt idx="9558">
                  <c:v>94.929755420000006</c:v>
                </c:pt>
                <c:pt idx="9559">
                  <c:v>94.939687419999998</c:v>
                </c:pt>
                <c:pt idx="9560">
                  <c:v>94.949620420000002</c:v>
                </c:pt>
                <c:pt idx="9561">
                  <c:v>94.959552419999994</c:v>
                </c:pt>
                <c:pt idx="9562">
                  <c:v>94.969484420000001</c:v>
                </c:pt>
                <c:pt idx="9563">
                  <c:v>94.979416420000007</c:v>
                </c:pt>
                <c:pt idx="9564">
                  <c:v>94.989349419999996</c:v>
                </c:pt>
                <c:pt idx="9565">
                  <c:v>94.999281420000003</c:v>
                </c:pt>
                <c:pt idx="9566">
                  <c:v>95.009213419999995</c:v>
                </c:pt>
                <c:pt idx="9567">
                  <c:v>95.019145420000001</c:v>
                </c:pt>
                <c:pt idx="9568">
                  <c:v>95.029078420000005</c:v>
                </c:pt>
                <c:pt idx="9569">
                  <c:v>95.039010419999997</c:v>
                </c:pt>
                <c:pt idx="9570">
                  <c:v>95.048942420000003</c:v>
                </c:pt>
                <c:pt idx="9571">
                  <c:v>95.058874419999995</c:v>
                </c:pt>
                <c:pt idx="9572">
                  <c:v>95.068807419999999</c:v>
                </c:pt>
                <c:pt idx="9573">
                  <c:v>95.078739420000005</c:v>
                </c:pt>
                <c:pt idx="9574">
                  <c:v>95.088671419999997</c:v>
                </c:pt>
                <c:pt idx="9575">
                  <c:v>95.098603420000003</c:v>
                </c:pt>
                <c:pt idx="9576">
                  <c:v>95.108535419999995</c:v>
                </c:pt>
                <c:pt idx="9577">
                  <c:v>95.118468419999999</c:v>
                </c:pt>
                <c:pt idx="9578">
                  <c:v>95.128400420000006</c:v>
                </c:pt>
                <c:pt idx="9579">
                  <c:v>95.138332419999998</c:v>
                </c:pt>
                <c:pt idx="9580">
                  <c:v>95.148264420000004</c:v>
                </c:pt>
                <c:pt idx="9581">
                  <c:v>95.158197419999993</c:v>
                </c:pt>
                <c:pt idx="9582">
                  <c:v>95.16812942</c:v>
                </c:pt>
                <c:pt idx="9583">
                  <c:v>95.178061420000006</c:v>
                </c:pt>
                <c:pt idx="9584">
                  <c:v>95.187993419999998</c:v>
                </c:pt>
                <c:pt idx="9585">
                  <c:v>95.197926420000002</c:v>
                </c:pt>
                <c:pt idx="9586">
                  <c:v>95.207858419999994</c:v>
                </c:pt>
                <c:pt idx="9587">
                  <c:v>95.21779042</c:v>
                </c:pt>
                <c:pt idx="9588">
                  <c:v>95.227722420000006</c:v>
                </c:pt>
                <c:pt idx="9589">
                  <c:v>95.237655419999996</c:v>
                </c:pt>
                <c:pt idx="9590">
                  <c:v>95.247587420000002</c:v>
                </c:pt>
                <c:pt idx="9591">
                  <c:v>95.257519419999994</c:v>
                </c:pt>
                <c:pt idx="9592">
                  <c:v>95.26745142</c:v>
                </c:pt>
                <c:pt idx="9593">
                  <c:v>95.277383420000007</c:v>
                </c:pt>
                <c:pt idx="9594">
                  <c:v>95.287316419999996</c:v>
                </c:pt>
                <c:pt idx="9595">
                  <c:v>95.297248420000003</c:v>
                </c:pt>
                <c:pt idx="9596">
                  <c:v>95.307180419999995</c:v>
                </c:pt>
                <c:pt idx="9597">
                  <c:v>95.317112420000001</c:v>
                </c:pt>
                <c:pt idx="9598">
                  <c:v>95.327045420000005</c:v>
                </c:pt>
                <c:pt idx="9599">
                  <c:v>95.336977419999997</c:v>
                </c:pt>
                <c:pt idx="9600">
                  <c:v>95.346909420000003</c:v>
                </c:pt>
                <c:pt idx="9601">
                  <c:v>95.356841419999995</c:v>
                </c:pt>
                <c:pt idx="9602">
                  <c:v>95.366774419999999</c:v>
                </c:pt>
                <c:pt idx="9603">
                  <c:v>95.376706420000005</c:v>
                </c:pt>
                <c:pt idx="9604">
                  <c:v>95.386638419999997</c:v>
                </c:pt>
                <c:pt idx="9605">
                  <c:v>95.396570420000003</c:v>
                </c:pt>
                <c:pt idx="9606">
                  <c:v>95.406503420000007</c:v>
                </c:pt>
                <c:pt idx="9607">
                  <c:v>95.416435419999999</c:v>
                </c:pt>
                <c:pt idx="9608">
                  <c:v>95.426367420000005</c:v>
                </c:pt>
                <c:pt idx="9609">
                  <c:v>95.436299419999997</c:v>
                </c:pt>
                <c:pt idx="9610">
                  <c:v>95.446231420000004</c:v>
                </c:pt>
                <c:pt idx="9611">
                  <c:v>95.456164419999993</c:v>
                </c:pt>
                <c:pt idx="9612">
                  <c:v>95.46609642</c:v>
                </c:pt>
                <c:pt idx="9613">
                  <c:v>95.476028420000006</c:v>
                </c:pt>
                <c:pt idx="9614">
                  <c:v>95.485960419999998</c:v>
                </c:pt>
                <c:pt idx="9615">
                  <c:v>95.495893420000002</c:v>
                </c:pt>
                <c:pt idx="9616">
                  <c:v>95.505825419999994</c:v>
                </c:pt>
                <c:pt idx="9617">
                  <c:v>95.51575742</c:v>
                </c:pt>
                <c:pt idx="9618">
                  <c:v>95.525689420000006</c:v>
                </c:pt>
                <c:pt idx="9619">
                  <c:v>95.535622419999996</c:v>
                </c:pt>
                <c:pt idx="9620">
                  <c:v>95.545554420000002</c:v>
                </c:pt>
                <c:pt idx="9621">
                  <c:v>95.555485750000003</c:v>
                </c:pt>
                <c:pt idx="9622">
                  <c:v>95.565417749999995</c:v>
                </c:pt>
                <c:pt idx="9623">
                  <c:v>95.575350749999998</c:v>
                </c:pt>
                <c:pt idx="9624">
                  <c:v>95.585282750000005</c:v>
                </c:pt>
                <c:pt idx="9625">
                  <c:v>95.595214749999997</c:v>
                </c:pt>
                <c:pt idx="9626">
                  <c:v>95.605146750000003</c:v>
                </c:pt>
                <c:pt idx="9627">
                  <c:v>95.615079750000007</c:v>
                </c:pt>
                <c:pt idx="9628">
                  <c:v>95.625011749999999</c:v>
                </c:pt>
                <c:pt idx="9629">
                  <c:v>95.634943750000005</c:v>
                </c:pt>
                <c:pt idx="9630">
                  <c:v>95.644875749999997</c:v>
                </c:pt>
                <c:pt idx="9631">
                  <c:v>95.654807750000003</c:v>
                </c:pt>
                <c:pt idx="9632">
                  <c:v>95.664740750000007</c:v>
                </c:pt>
                <c:pt idx="9633">
                  <c:v>95.674672749999999</c:v>
                </c:pt>
                <c:pt idx="9634">
                  <c:v>95.684604750000005</c:v>
                </c:pt>
                <c:pt idx="9635">
                  <c:v>95.694536749999997</c:v>
                </c:pt>
                <c:pt idx="9636">
                  <c:v>95.704469750000001</c:v>
                </c:pt>
                <c:pt idx="9637">
                  <c:v>95.714401749999993</c:v>
                </c:pt>
                <c:pt idx="9638">
                  <c:v>95.72433375</c:v>
                </c:pt>
                <c:pt idx="9639">
                  <c:v>95.734265750000006</c:v>
                </c:pt>
                <c:pt idx="9640">
                  <c:v>95.744198749999995</c:v>
                </c:pt>
                <c:pt idx="9641">
                  <c:v>95.754130750000002</c:v>
                </c:pt>
                <c:pt idx="9642">
                  <c:v>95.764062749999994</c:v>
                </c:pt>
                <c:pt idx="9643">
                  <c:v>95.77399475</c:v>
                </c:pt>
                <c:pt idx="9644">
                  <c:v>95.783926750000006</c:v>
                </c:pt>
                <c:pt idx="9645">
                  <c:v>95.793859749999996</c:v>
                </c:pt>
                <c:pt idx="9646">
                  <c:v>95.803791750000002</c:v>
                </c:pt>
                <c:pt idx="9647">
                  <c:v>95.813723749999994</c:v>
                </c:pt>
                <c:pt idx="9648">
                  <c:v>95.82365575</c:v>
                </c:pt>
                <c:pt idx="9649">
                  <c:v>95.833588750000004</c:v>
                </c:pt>
                <c:pt idx="9650">
                  <c:v>95.843520749999996</c:v>
                </c:pt>
                <c:pt idx="9651">
                  <c:v>95.853452750000002</c:v>
                </c:pt>
                <c:pt idx="9652">
                  <c:v>95.863384749999994</c:v>
                </c:pt>
                <c:pt idx="9653">
                  <c:v>95.873317749999998</c:v>
                </c:pt>
                <c:pt idx="9654">
                  <c:v>95.883249750000004</c:v>
                </c:pt>
                <c:pt idx="9655">
                  <c:v>95.893181749999997</c:v>
                </c:pt>
                <c:pt idx="9656">
                  <c:v>95.903113750000003</c:v>
                </c:pt>
                <c:pt idx="9657">
                  <c:v>95.913046750000007</c:v>
                </c:pt>
                <c:pt idx="9658">
                  <c:v>95.922978749999999</c:v>
                </c:pt>
                <c:pt idx="9659">
                  <c:v>95.932910750000005</c:v>
                </c:pt>
                <c:pt idx="9660">
                  <c:v>95.942842749999997</c:v>
                </c:pt>
                <c:pt idx="9661">
                  <c:v>95.952775750000001</c:v>
                </c:pt>
                <c:pt idx="9662">
                  <c:v>95.962707750000007</c:v>
                </c:pt>
                <c:pt idx="9663">
                  <c:v>95.972639749999999</c:v>
                </c:pt>
                <c:pt idx="9664">
                  <c:v>95.982571750000005</c:v>
                </c:pt>
                <c:pt idx="9665">
                  <c:v>95.992503749999997</c:v>
                </c:pt>
                <c:pt idx="9666">
                  <c:v>96.002436750000001</c:v>
                </c:pt>
                <c:pt idx="9667">
                  <c:v>96.012368749999993</c:v>
                </c:pt>
                <c:pt idx="9668">
                  <c:v>96.022300749999999</c:v>
                </c:pt>
                <c:pt idx="9669">
                  <c:v>96.032232750000006</c:v>
                </c:pt>
                <c:pt idx="9670">
                  <c:v>96.042165749999995</c:v>
                </c:pt>
                <c:pt idx="9671">
                  <c:v>96.052097750000001</c:v>
                </c:pt>
                <c:pt idx="9672">
                  <c:v>96.062029749999994</c:v>
                </c:pt>
                <c:pt idx="9673">
                  <c:v>96.07196175</c:v>
                </c:pt>
                <c:pt idx="9674">
                  <c:v>96.081894750000004</c:v>
                </c:pt>
                <c:pt idx="9675">
                  <c:v>96.091826749999996</c:v>
                </c:pt>
                <c:pt idx="9676">
                  <c:v>96.101758750000002</c:v>
                </c:pt>
                <c:pt idx="9677">
                  <c:v>96.111690749999994</c:v>
                </c:pt>
                <c:pt idx="9678">
                  <c:v>96.121623749999998</c:v>
                </c:pt>
                <c:pt idx="9679">
                  <c:v>96.131555750000004</c:v>
                </c:pt>
                <c:pt idx="9680">
                  <c:v>96.141487749999996</c:v>
                </c:pt>
                <c:pt idx="9681">
                  <c:v>96.151419750000002</c:v>
                </c:pt>
                <c:pt idx="9682">
                  <c:v>96.161351749999994</c:v>
                </c:pt>
                <c:pt idx="9683">
                  <c:v>96.171284749999998</c:v>
                </c:pt>
                <c:pt idx="9684">
                  <c:v>96.181216750000004</c:v>
                </c:pt>
                <c:pt idx="9685">
                  <c:v>96.191148749999996</c:v>
                </c:pt>
                <c:pt idx="9686">
                  <c:v>96.201080750000003</c:v>
                </c:pt>
                <c:pt idx="9687">
                  <c:v>96.211013750000006</c:v>
                </c:pt>
                <c:pt idx="9688">
                  <c:v>96.220945749999998</c:v>
                </c:pt>
                <c:pt idx="9689">
                  <c:v>96.230877750000005</c:v>
                </c:pt>
                <c:pt idx="9690">
                  <c:v>96.240809749999997</c:v>
                </c:pt>
                <c:pt idx="9691">
                  <c:v>96.250742750000001</c:v>
                </c:pt>
                <c:pt idx="9692">
                  <c:v>96.260674750000007</c:v>
                </c:pt>
                <c:pt idx="9693">
                  <c:v>96.270606749999999</c:v>
                </c:pt>
                <c:pt idx="9694">
                  <c:v>96.280538750000005</c:v>
                </c:pt>
                <c:pt idx="9695">
                  <c:v>96.290471749999995</c:v>
                </c:pt>
                <c:pt idx="9696">
                  <c:v>96.300403750000001</c:v>
                </c:pt>
                <c:pt idx="9697">
                  <c:v>96.310335749999993</c:v>
                </c:pt>
                <c:pt idx="9698">
                  <c:v>96.320267749999999</c:v>
                </c:pt>
                <c:pt idx="9699">
                  <c:v>96.330200750000003</c:v>
                </c:pt>
                <c:pt idx="9700">
                  <c:v>96.340132749999995</c:v>
                </c:pt>
                <c:pt idx="9701">
                  <c:v>96.350064750000001</c:v>
                </c:pt>
                <c:pt idx="9702">
                  <c:v>96.359996749999993</c:v>
                </c:pt>
                <c:pt idx="9703">
                  <c:v>96.36992875</c:v>
                </c:pt>
                <c:pt idx="9704">
                  <c:v>96.379861750000003</c:v>
                </c:pt>
                <c:pt idx="9705">
                  <c:v>96.389793749999995</c:v>
                </c:pt>
                <c:pt idx="9706">
                  <c:v>96.399725750000002</c:v>
                </c:pt>
                <c:pt idx="9707">
                  <c:v>96.409657749999994</c:v>
                </c:pt>
                <c:pt idx="9708">
                  <c:v>96.419590749999998</c:v>
                </c:pt>
                <c:pt idx="9709">
                  <c:v>96.429522750000004</c:v>
                </c:pt>
                <c:pt idx="9710">
                  <c:v>96.439454749999996</c:v>
                </c:pt>
                <c:pt idx="9711">
                  <c:v>96.449386750000002</c:v>
                </c:pt>
                <c:pt idx="9712">
                  <c:v>96.459319750000006</c:v>
                </c:pt>
                <c:pt idx="9713">
                  <c:v>96.469251749999998</c:v>
                </c:pt>
                <c:pt idx="9714">
                  <c:v>96.479183750000004</c:v>
                </c:pt>
                <c:pt idx="9715">
                  <c:v>96.489115749999996</c:v>
                </c:pt>
                <c:pt idx="9716">
                  <c:v>96.49904875</c:v>
                </c:pt>
                <c:pt idx="9717">
                  <c:v>96.508980750000006</c:v>
                </c:pt>
                <c:pt idx="9718">
                  <c:v>96.518912749999998</c:v>
                </c:pt>
                <c:pt idx="9719">
                  <c:v>96.528844750000005</c:v>
                </c:pt>
                <c:pt idx="9720">
                  <c:v>96.538776749999997</c:v>
                </c:pt>
                <c:pt idx="9721">
                  <c:v>96.54870975</c:v>
                </c:pt>
                <c:pt idx="9722">
                  <c:v>96.558642289999995</c:v>
                </c:pt>
                <c:pt idx="9723">
                  <c:v>96.568574290000001</c:v>
                </c:pt>
                <c:pt idx="9724">
                  <c:v>96.578506290000007</c:v>
                </c:pt>
                <c:pt idx="9725">
                  <c:v>96.588439289999997</c:v>
                </c:pt>
                <c:pt idx="9726">
                  <c:v>96.598371290000003</c:v>
                </c:pt>
                <c:pt idx="9727">
                  <c:v>96.608303289999995</c:v>
                </c:pt>
                <c:pt idx="9728">
                  <c:v>96.618235290000001</c:v>
                </c:pt>
                <c:pt idx="9729">
                  <c:v>96.628168290000005</c:v>
                </c:pt>
                <c:pt idx="9730">
                  <c:v>96.638100289999997</c:v>
                </c:pt>
                <c:pt idx="9731">
                  <c:v>96.648032290000003</c:v>
                </c:pt>
                <c:pt idx="9732">
                  <c:v>96.657964289999995</c:v>
                </c:pt>
                <c:pt idx="9733">
                  <c:v>96.667897289999999</c:v>
                </c:pt>
                <c:pt idx="9734">
                  <c:v>96.677829290000005</c:v>
                </c:pt>
                <c:pt idx="9735">
                  <c:v>96.687761289999997</c:v>
                </c:pt>
                <c:pt idx="9736">
                  <c:v>96.697693290000004</c:v>
                </c:pt>
                <c:pt idx="9737">
                  <c:v>96.707625289999996</c:v>
                </c:pt>
                <c:pt idx="9738">
                  <c:v>96.717558289999999</c:v>
                </c:pt>
                <c:pt idx="9739">
                  <c:v>96.727490290000006</c:v>
                </c:pt>
                <c:pt idx="9740">
                  <c:v>96.737422289999998</c:v>
                </c:pt>
                <c:pt idx="9741">
                  <c:v>96.747354290000004</c:v>
                </c:pt>
                <c:pt idx="9742">
                  <c:v>96.757287289999994</c:v>
                </c:pt>
                <c:pt idx="9743">
                  <c:v>96.76721929</c:v>
                </c:pt>
                <c:pt idx="9744">
                  <c:v>96.777151290000006</c:v>
                </c:pt>
                <c:pt idx="9745">
                  <c:v>96.787083289999998</c:v>
                </c:pt>
                <c:pt idx="9746">
                  <c:v>96.797016290000002</c:v>
                </c:pt>
                <c:pt idx="9747">
                  <c:v>96.806948289999994</c:v>
                </c:pt>
                <c:pt idx="9748">
                  <c:v>96.81688029</c:v>
                </c:pt>
                <c:pt idx="9749">
                  <c:v>96.826812290000007</c:v>
                </c:pt>
                <c:pt idx="9750">
                  <c:v>96.836745289999996</c:v>
                </c:pt>
                <c:pt idx="9751">
                  <c:v>96.846677290000002</c:v>
                </c:pt>
                <c:pt idx="9752">
                  <c:v>96.856609289999994</c:v>
                </c:pt>
                <c:pt idx="9753">
                  <c:v>96.866541290000001</c:v>
                </c:pt>
                <c:pt idx="9754">
                  <c:v>96.876474290000004</c:v>
                </c:pt>
                <c:pt idx="9755">
                  <c:v>96.886406289999996</c:v>
                </c:pt>
                <c:pt idx="9756">
                  <c:v>96.896338290000003</c:v>
                </c:pt>
                <c:pt idx="9757">
                  <c:v>96.906270289999995</c:v>
                </c:pt>
                <c:pt idx="9758">
                  <c:v>96.916202290000001</c:v>
                </c:pt>
                <c:pt idx="9759">
                  <c:v>96.926135290000005</c:v>
                </c:pt>
                <c:pt idx="9760">
                  <c:v>96.936067289999997</c:v>
                </c:pt>
                <c:pt idx="9761">
                  <c:v>96.945999290000003</c:v>
                </c:pt>
                <c:pt idx="9762">
                  <c:v>96.955931289999995</c:v>
                </c:pt>
                <c:pt idx="9763">
                  <c:v>96.965864289999999</c:v>
                </c:pt>
                <c:pt idx="9764">
                  <c:v>96.975796290000005</c:v>
                </c:pt>
                <c:pt idx="9765">
                  <c:v>96.985728289999997</c:v>
                </c:pt>
                <c:pt idx="9766">
                  <c:v>96.995660290000004</c:v>
                </c:pt>
                <c:pt idx="9767">
                  <c:v>97.005593289999993</c:v>
                </c:pt>
                <c:pt idx="9768">
                  <c:v>97.015525289999999</c:v>
                </c:pt>
                <c:pt idx="9769">
                  <c:v>97.025457290000006</c:v>
                </c:pt>
                <c:pt idx="9770">
                  <c:v>97.035389289999998</c:v>
                </c:pt>
                <c:pt idx="9771">
                  <c:v>97.045322290000001</c:v>
                </c:pt>
                <c:pt idx="9772">
                  <c:v>97.055254289999993</c:v>
                </c:pt>
                <c:pt idx="9773">
                  <c:v>97.06518629</c:v>
                </c:pt>
                <c:pt idx="9774">
                  <c:v>97.075118290000006</c:v>
                </c:pt>
                <c:pt idx="9775">
                  <c:v>97.085050289999998</c:v>
                </c:pt>
                <c:pt idx="9776">
                  <c:v>97.094983290000002</c:v>
                </c:pt>
                <c:pt idx="9777">
                  <c:v>97.104915289999994</c:v>
                </c:pt>
                <c:pt idx="9778">
                  <c:v>97.11484729</c:v>
                </c:pt>
                <c:pt idx="9779">
                  <c:v>97.124779290000006</c:v>
                </c:pt>
                <c:pt idx="9780">
                  <c:v>97.134712289999996</c:v>
                </c:pt>
                <c:pt idx="9781">
                  <c:v>97.144644290000002</c:v>
                </c:pt>
                <c:pt idx="9782">
                  <c:v>97.154576289999994</c:v>
                </c:pt>
                <c:pt idx="9783">
                  <c:v>97.164508290000001</c:v>
                </c:pt>
                <c:pt idx="9784">
                  <c:v>97.174441290000004</c:v>
                </c:pt>
                <c:pt idx="9785">
                  <c:v>97.184373289999996</c:v>
                </c:pt>
                <c:pt idx="9786">
                  <c:v>97.194305290000003</c:v>
                </c:pt>
                <c:pt idx="9787">
                  <c:v>97.204237289999995</c:v>
                </c:pt>
                <c:pt idx="9788">
                  <c:v>97.214170289999998</c:v>
                </c:pt>
                <c:pt idx="9789">
                  <c:v>97.224102290000005</c:v>
                </c:pt>
                <c:pt idx="9790">
                  <c:v>97.234034289999997</c:v>
                </c:pt>
                <c:pt idx="9791">
                  <c:v>97.243966290000003</c:v>
                </c:pt>
                <c:pt idx="9792">
                  <c:v>97.253899290000007</c:v>
                </c:pt>
                <c:pt idx="9793">
                  <c:v>97.263831289999999</c:v>
                </c:pt>
                <c:pt idx="9794">
                  <c:v>97.273763290000005</c:v>
                </c:pt>
                <c:pt idx="9795">
                  <c:v>97.283695289999997</c:v>
                </c:pt>
                <c:pt idx="9796">
                  <c:v>97.293627290000003</c:v>
                </c:pt>
                <c:pt idx="9797">
                  <c:v>97.303560289999993</c:v>
                </c:pt>
                <c:pt idx="9798">
                  <c:v>97.313492289999999</c:v>
                </c:pt>
                <c:pt idx="9799">
                  <c:v>97.323424290000005</c:v>
                </c:pt>
                <c:pt idx="9800">
                  <c:v>97.333356289999998</c:v>
                </c:pt>
                <c:pt idx="9801">
                  <c:v>97.343289290000001</c:v>
                </c:pt>
                <c:pt idx="9802">
                  <c:v>97.353221289999993</c:v>
                </c:pt>
                <c:pt idx="9803">
                  <c:v>97.36315329</c:v>
                </c:pt>
                <c:pt idx="9804">
                  <c:v>97.373085290000006</c:v>
                </c:pt>
                <c:pt idx="9805">
                  <c:v>97.383018289999995</c:v>
                </c:pt>
                <c:pt idx="9806">
                  <c:v>97.392950290000002</c:v>
                </c:pt>
                <c:pt idx="9807">
                  <c:v>97.402882289999994</c:v>
                </c:pt>
                <c:pt idx="9808">
                  <c:v>97.41281429</c:v>
                </c:pt>
                <c:pt idx="9809">
                  <c:v>97.422747290000004</c:v>
                </c:pt>
                <c:pt idx="9810">
                  <c:v>97.432679289999996</c:v>
                </c:pt>
                <c:pt idx="9811">
                  <c:v>97.442611290000002</c:v>
                </c:pt>
                <c:pt idx="9812">
                  <c:v>97.452543289999994</c:v>
                </c:pt>
                <c:pt idx="9813">
                  <c:v>97.462476289999998</c:v>
                </c:pt>
                <c:pt idx="9814">
                  <c:v>97.472408290000004</c:v>
                </c:pt>
                <c:pt idx="9815">
                  <c:v>97.482340289999996</c:v>
                </c:pt>
                <c:pt idx="9816">
                  <c:v>97.492272290000002</c:v>
                </c:pt>
                <c:pt idx="9817">
                  <c:v>97.502204289999995</c:v>
                </c:pt>
                <c:pt idx="9818">
                  <c:v>97.512137289999998</c:v>
                </c:pt>
                <c:pt idx="9819">
                  <c:v>97.522069290000005</c:v>
                </c:pt>
                <c:pt idx="9820">
                  <c:v>97.532001289999997</c:v>
                </c:pt>
                <c:pt idx="9821">
                  <c:v>97.541933290000003</c:v>
                </c:pt>
                <c:pt idx="9822">
                  <c:v>97.551866500000003</c:v>
                </c:pt>
                <c:pt idx="9823">
                  <c:v>97.561798499999995</c:v>
                </c:pt>
                <c:pt idx="9824">
                  <c:v>97.571730500000001</c:v>
                </c:pt>
                <c:pt idx="9825">
                  <c:v>97.581662499999993</c:v>
                </c:pt>
                <c:pt idx="9826">
                  <c:v>97.591595499999997</c:v>
                </c:pt>
                <c:pt idx="9827">
                  <c:v>97.601527500000003</c:v>
                </c:pt>
                <c:pt idx="9828">
                  <c:v>97.611459499999995</c:v>
                </c:pt>
                <c:pt idx="9829">
                  <c:v>97.621391500000001</c:v>
                </c:pt>
                <c:pt idx="9830">
                  <c:v>97.631324500000005</c:v>
                </c:pt>
                <c:pt idx="9831">
                  <c:v>97.641256499999997</c:v>
                </c:pt>
                <c:pt idx="9832">
                  <c:v>97.651188500000004</c:v>
                </c:pt>
                <c:pt idx="9833">
                  <c:v>97.661120499999996</c:v>
                </c:pt>
                <c:pt idx="9834">
                  <c:v>97.671053499999999</c:v>
                </c:pt>
                <c:pt idx="9835">
                  <c:v>97.680985500000006</c:v>
                </c:pt>
                <c:pt idx="9836">
                  <c:v>97.690917499999998</c:v>
                </c:pt>
                <c:pt idx="9837">
                  <c:v>97.700849500000004</c:v>
                </c:pt>
                <c:pt idx="9838">
                  <c:v>97.710781499999996</c:v>
                </c:pt>
                <c:pt idx="9839">
                  <c:v>97.7207145</c:v>
                </c:pt>
                <c:pt idx="9840">
                  <c:v>97.730646500000006</c:v>
                </c:pt>
                <c:pt idx="9841">
                  <c:v>97.740578499999998</c:v>
                </c:pt>
                <c:pt idx="9842">
                  <c:v>97.750510500000004</c:v>
                </c:pt>
                <c:pt idx="9843">
                  <c:v>97.760443499999994</c:v>
                </c:pt>
                <c:pt idx="9844">
                  <c:v>97.7703755</c:v>
                </c:pt>
                <c:pt idx="9845">
                  <c:v>97.780307500000006</c:v>
                </c:pt>
                <c:pt idx="9846">
                  <c:v>97.790239499999998</c:v>
                </c:pt>
                <c:pt idx="9847">
                  <c:v>97.800172500000002</c:v>
                </c:pt>
                <c:pt idx="9848">
                  <c:v>97.810104499999994</c:v>
                </c:pt>
                <c:pt idx="9849">
                  <c:v>97.820036500000001</c:v>
                </c:pt>
                <c:pt idx="9850">
                  <c:v>97.829968500000007</c:v>
                </c:pt>
                <c:pt idx="9851">
                  <c:v>97.839901499999996</c:v>
                </c:pt>
                <c:pt idx="9852">
                  <c:v>97.849833500000003</c:v>
                </c:pt>
                <c:pt idx="9853">
                  <c:v>97.859765499999995</c:v>
                </c:pt>
                <c:pt idx="9854">
                  <c:v>97.869697500000001</c:v>
                </c:pt>
                <c:pt idx="9855">
                  <c:v>97.879630500000005</c:v>
                </c:pt>
                <c:pt idx="9856">
                  <c:v>97.889562499999997</c:v>
                </c:pt>
                <c:pt idx="9857">
                  <c:v>97.899494500000003</c:v>
                </c:pt>
                <c:pt idx="9858">
                  <c:v>97.909426499999995</c:v>
                </c:pt>
                <c:pt idx="9859">
                  <c:v>97.919359499999999</c:v>
                </c:pt>
                <c:pt idx="9860">
                  <c:v>97.929291500000005</c:v>
                </c:pt>
                <c:pt idx="9861">
                  <c:v>97.939223499999997</c:v>
                </c:pt>
                <c:pt idx="9862">
                  <c:v>97.949155500000003</c:v>
                </c:pt>
                <c:pt idx="9863">
                  <c:v>97.959088499999993</c:v>
                </c:pt>
                <c:pt idx="9864">
                  <c:v>97.969020499999999</c:v>
                </c:pt>
                <c:pt idx="9865">
                  <c:v>97.978952500000005</c:v>
                </c:pt>
                <c:pt idx="9866">
                  <c:v>97.988884499999998</c:v>
                </c:pt>
                <c:pt idx="9867">
                  <c:v>97.998816500000004</c:v>
                </c:pt>
                <c:pt idx="9868">
                  <c:v>98.008749499999993</c:v>
                </c:pt>
                <c:pt idx="9869">
                  <c:v>98.0186815</c:v>
                </c:pt>
                <c:pt idx="9870">
                  <c:v>98.028613500000006</c:v>
                </c:pt>
                <c:pt idx="9871">
                  <c:v>98.038545499999998</c:v>
                </c:pt>
                <c:pt idx="9872">
                  <c:v>98.048478500000002</c:v>
                </c:pt>
                <c:pt idx="9873">
                  <c:v>98.058410499999994</c:v>
                </c:pt>
                <c:pt idx="9874">
                  <c:v>98.0683425</c:v>
                </c:pt>
                <c:pt idx="9875">
                  <c:v>98.078274500000006</c:v>
                </c:pt>
                <c:pt idx="9876">
                  <c:v>98.088207499999996</c:v>
                </c:pt>
                <c:pt idx="9877">
                  <c:v>98.098139500000002</c:v>
                </c:pt>
                <c:pt idx="9878">
                  <c:v>98.108071499999994</c:v>
                </c:pt>
                <c:pt idx="9879">
                  <c:v>98.1180035</c:v>
                </c:pt>
                <c:pt idx="9880">
                  <c:v>98.127936500000004</c:v>
                </c:pt>
                <c:pt idx="9881">
                  <c:v>98.137868499999996</c:v>
                </c:pt>
                <c:pt idx="9882">
                  <c:v>98.147800500000002</c:v>
                </c:pt>
                <c:pt idx="9883">
                  <c:v>98.157732499999995</c:v>
                </c:pt>
                <c:pt idx="9884">
                  <c:v>98.167665499999998</c:v>
                </c:pt>
                <c:pt idx="9885">
                  <c:v>98.177597500000005</c:v>
                </c:pt>
                <c:pt idx="9886">
                  <c:v>98.187529499999997</c:v>
                </c:pt>
                <c:pt idx="9887">
                  <c:v>98.197461500000003</c:v>
                </c:pt>
                <c:pt idx="9888">
                  <c:v>98.207393499999995</c:v>
                </c:pt>
                <c:pt idx="9889">
                  <c:v>98.217326499999999</c:v>
                </c:pt>
                <c:pt idx="9890">
                  <c:v>98.227258500000005</c:v>
                </c:pt>
                <c:pt idx="9891">
                  <c:v>98.237190499999997</c:v>
                </c:pt>
                <c:pt idx="9892">
                  <c:v>98.247122500000003</c:v>
                </c:pt>
                <c:pt idx="9893">
                  <c:v>98.257055500000007</c:v>
                </c:pt>
                <c:pt idx="9894">
                  <c:v>98.266987499999999</c:v>
                </c:pt>
                <c:pt idx="9895">
                  <c:v>98.276919500000005</c:v>
                </c:pt>
                <c:pt idx="9896">
                  <c:v>98.286851499999997</c:v>
                </c:pt>
                <c:pt idx="9897">
                  <c:v>98.296784500000001</c:v>
                </c:pt>
                <c:pt idx="9898">
                  <c:v>98.306716499999993</c:v>
                </c:pt>
                <c:pt idx="9899">
                  <c:v>98.316648499999999</c:v>
                </c:pt>
                <c:pt idx="9900">
                  <c:v>98.326580500000006</c:v>
                </c:pt>
                <c:pt idx="9901">
                  <c:v>98.336513499999995</c:v>
                </c:pt>
                <c:pt idx="9902">
                  <c:v>98.346445500000002</c:v>
                </c:pt>
                <c:pt idx="9903">
                  <c:v>98.356377499999994</c:v>
                </c:pt>
                <c:pt idx="9904">
                  <c:v>98.3663095</c:v>
                </c:pt>
                <c:pt idx="9905">
                  <c:v>98.376242500000004</c:v>
                </c:pt>
                <c:pt idx="9906">
                  <c:v>98.386174499999996</c:v>
                </c:pt>
                <c:pt idx="9907">
                  <c:v>98.396106500000002</c:v>
                </c:pt>
                <c:pt idx="9908">
                  <c:v>98.406038499999994</c:v>
                </c:pt>
                <c:pt idx="9909">
                  <c:v>98.415971499999998</c:v>
                </c:pt>
                <c:pt idx="9910">
                  <c:v>98.425903500000004</c:v>
                </c:pt>
                <c:pt idx="9911">
                  <c:v>98.435835499999996</c:v>
                </c:pt>
                <c:pt idx="9912">
                  <c:v>98.445767500000002</c:v>
                </c:pt>
                <c:pt idx="9913">
                  <c:v>98.455699499999994</c:v>
                </c:pt>
                <c:pt idx="9914">
                  <c:v>98.465632499999998</c:v>
                </c:pt>
                <c:pt idx="9915">
                  <c:v>98.475564500000004</c:v>
                </c:pt>
                <c:pt idx="9916">
                  <c:v>98.485496499999996</c:v>
                </c:pt>
                <c:pt idx="9917">
                  <c:v>98.495428500000003</c:v>
                </c:pt>
                <c:pt idx="9918">
                  <c:v>98.505361500000006</c:v>
                </c:pt>
                <c:pt idx="9919">
                  <c:v>98.515293499999999</c:v>
                </c:pt>
                <c:pt idx="9920">
                  <c:v>98.525225500000005</c:v>
                </c:pt>
                <c:pt idx="9921">
                  <c:v>98.535157499999997</c:v>
                </c:pt>
                <c:pt idx="9922">
                  <c:v>98.545090500000001</c:v>
                </c:pt>
                <c:pt idx="9923">
                  <c:v>98.555021999999994</c:v>
                </c:pt>
                <c:pt idx="9924">
                  <c:v>98.564954</c:v>
                </c:pt>
                <c:pt idx="9925">
                  <c:v>98.574886000000006</c:v>
                </c:pt>
                <c:pt idx="9926">
                  <c:v>98.584818999999996</c:v>
                </c:pt>
                <c:pt idx="9927">
                  <c:v>98.594751000000002</c:v>
                </c:pt>
                <c:pt idx="9928">
                  <c:v>98.604682999999994</c:v>
                </c:pt>
                <c:pt idx="9929">
                  <c:v>98.614615000000001</c:v>
                </c:pt>
                <c:pt idx="9930">
                  <c:v>98.624548000000004</c:v>
                </c:pt>
                <c:pt idx="9931">
                  <c:v>98.634479999999996</c:v>
                </c:pt>
                <c:pt idx="9932">
                  <c:v>98.644412000000003</c:v>
                </c:pt>
                <c:pt idx="9933">
                  <c:v>98.654343999999995</c:v>
                </c:pt>
                <c:pt idx="9934">
                  <c:v>98.664276999999998</c:v>
                </c:pt>
                <c:pt idx="9935">
                  <c:v>98.674209000000005</c:v>
                </c:pt>
                <c:pt idx="9936">
                  <c:v>98.684140999999997</c:v>
                </c:pt>
                <c:pt idx="9937">
                  <c:v>98.694073000000003</c:v>
                </c:pt>
                <c:pt idx="9938">
                  <c:v>98.704006000000007</c:v>
                </c:pt>
                <c:pt idx="9939">
                  <c:v>98.713937999999999</c:v>
                </c:pt>
                <c:pt idx="9940">
                  <c:v>98.723870000000005</c:v>
                </c:pt>
                <c:pt idx="9941">
                  <c:v>98.733801999999997</c:v>
                </c:pt>
                <c:pt idx="9942">
                  <c:v>98.743735000000001</c:v>
                </c:pt>
                <c:pt idx="9943">
                  <c:v>98.753666999999993</c:v>
                </c:pt>
                <c:pt idx="9944">
                  <c:v>98.763598999999999</c:v>
                </c:pt>
                <c:pt idx="9945">
                  <c:v>98.773531000000006</c:v>
                </c:pt>
                <c:pt idx="9946">
                  <c:v>98.783462999999998</c:v>
                </c:pt>
                <c:pt idx="9947">
                  <c:v>98.793396000000001</c:v>
                </c:pt>
                <c:pt idx="9948">
                  <c:v>98.803327999999993</c:v>
                </c:pt>
                <c:pt idx="9949">
                  <c:v>98.81326</c:v>
                </c:pt>
                <c:pt idx="9950">
                  <c:v>98.823192000000006</c:v>
                </c:pt>
                <c:pt idx="9951">
                  <c:v>98.833124999999995</c:v>
                </c:pt>
                <c:pt idx="9952">
                  <c:v>98.843057000000002</c:v>
                </c:pt>
                <c:pt idx="9953">
                  <c:v>98.852988999999994</c:v>
                </c:pt>
                <c:pt idx="9954">
                  <c:v>98.862921</c:v>
                </c:pt>
                <c:pt idx="9955">
                  <c:v>98.872854000000004</c:v>
                </c:pt>
                <c:pt idx="9956">
                  <c:v>98.882785999999996</c:v>
                </c:pt>
                <c:pt idx="9957">
                  <c:v>98.892718000000002</c:v>
                </c:pt>
                <c:pt idx="9958">
                  <c:v>98.902649999999994</c:v>
                </c:pt>
                <c:pt idx="9959">
                  <c:v>98.912582999999998</c:v>
                </c:pt>
                <c:pt idx="9960">
                  <c:v>98.922515000000004</c:v>
                </c:pt>
                <c:pt idx="9961">
                  <c:v>98.932446999999996</c:v>
                </c:pt>
                <c:pt idx="9962">
                  <c:v>98.942379000000003</c:v>
                </c:pt>
                <c:pt idx="9963">
                  <c:v>98.952312000000006</c:v>
                </c:pt>
                <c:pt idx="9964">
                  <c:v>98.962243999999998</c:v>
                </c:pt>
                <c:pt idx="9965">
                  <c:v>98.972176000000005</c:v>
                </c:pt>
                <c:pt idx="9966">
                  <c:v>98.982107999999997</c:v>
                </c:pt>
                <c:pt idx="9967">
                  <c:v>98.992041</c:v>
                </c:pt>
                <c:pt idx="9968">
                  <c:v>99.001973000000007</c:v>
                </c:pt>
                <c:pt idx="9969">
                  <c:v>99.011904999999999</c:v>
                </c:pt>
                <c:pt idx="9970">
                  <c:v>99.021837000000005</c:v>
                </c:pt>
                <c:pt idx="9971">
                  <c:v>99.031769999999995</c:v>
                </c:pt>
                <c:pt idx="9972">
                  <c:v>99.041702000000001</c:v>
                </c:pt>
                <c:pt idx="9973">
                  <c:v>99.051634000000007</c:v>
                </c:pt>
                <c:pt idx="9974">
                  <c:v>99.061565999999999</c:v>
                </c:pt>
                <c:pt idx="9975">
                  <c:v>99.071499000000003</c:v>
                </c:pt>
                <c:pt idx="9976">
                  <c:v>99.081430999999995</c:v>
                </c:pt>
                <c:pt idx="9977">
                  <c:v>99.091363000000001</c:v>
                </c:pt>
                <c:pt idx="9978">
                  <c:v>99.101294999999993</c:v>
                </c:pt>
                <c:pt idx="9979">
                  <c:v>99.111227</c:v>
                </c:pt>
                <c:pt idx="9980">
                  <c:v>99.121160000000003</c:v>
                </c:pt>
                <c:pt idx="9981">
                  <c:v>99.131091999999995</c:v>
                </c:pt>
                <c:pt idx="9982">
                  <c:v>99.141024000000002</c:v>
                </c:pt>
                <c:pt idx="9983">
                  <c:v>99.150955999999994</c:v>
                </c:pt>
                <c:pt idx="9984">
                  <c:v>99.160888999999997</c:v>
                </c:pt>
                <c:pt idx="9985">
                  <c:v>99.170821000000004</c:v>
                </c:pt>
                <c:pt idx="9986">
                  <c:v>99.180752999999996</c:v>
                </c:pt>
                <c:pt idx="9987">
                  <c:v>99.190685000000002</c:v>
                </c:pt>
                <c:pt idx="9988">
                  <c:v>99.200618000000006</c:v>
                </c:pt>
                <c:pt idx="9989">
                  <c:v>99.210549999999998</c:v>
                </c:pt>
                <c:pt idx="9990">
                  <c:v>99.220482000000004</c:v>
                </c:pt>
                <c:pt idx="9991">
                  <c:v>99.230413999999996</c:v>
                </c:pt>
                <c:pt idx="9992">
                  <c:v>99.240347</c:v>
                </c:pt>
                <c:pt idx="9993">
                  <c:v>99.250279000000006</c:v>
                </c:pt>
                <c:pt idx="9994">
                  <c:v>99.260210999999998</c:v>
                </c:pt>
                <c:pt idx="9995">
                  <c:v>99.270143000000004</c:v>
                </c:pt>
                <c:pt idx="9996">
                  <c:v>99.280075999999994</c:v>
                </c:pt>
                <c:pt idx="9997">
                  <c:v>99.290008</c:v>
                </c:pt>
                <c:pt idx="9998">
                  <c:v>99.299940000000007</c:v>
                </c:pt>
                <c:pt idx="9999">
                  <c:v>99.309871999999999</c:v>
                </c:pt>
                <c:pt idx="10000">
                  <c:v>99.319805000000002</c:v>
                </c:pt>
                <c:pt idx="10001">
                  <c:v>99.329736999999994</c:v>
                </c:pt>
                <c:pt idx="10002">
                  <c:v>99.339669000000001</c:v>
                </c:pt>
                <c:pt idx="10003">
                  <c:v>99.349601000000007</c:v>
                </c:pt>
                <c:pt idx="10004">
                  <c:v>99.359533999999996</c:v>
                </c:pt>
                <c:pt idx="10005">
                  <c:v>99.369466000000003</c:v>
                </c:pt>
                <c:pt idx="10006">
                  <c:v>99.379397999999995</c:v>
                </c:pt>
                <c:pt idx="10007">
                  <c:v>99.389330000000001</c:v>
                </c:pt>
                <c:pt idx="10008">
                  <c:v>99.399263000000005</c:v>
                </c:pt>
                <c:pt idx="10009">
                  <c:v>99.409194999999997</c:v>
                </c:pt>
                <c:pt idx="10010">
                  <c:v>99.419127000000003</c:v>
                </c:pt>
                <c:pt idx="10011">
                  <c:v>99.429058999999995</c:v>
                </c:pt>
                <c:pt idx="10012">
                  <c:v>99.438991999999999</c:v>
                </c:pt>
                <c:pt idx="10013">
                  <c:v>99.448924000000005</c:v>
                </c:pt>
                <c:pt idx="10014">
                  <c:v>99.458855999999997</c:v>
                </c:pt>
                <c:pt idx="10015">
                  <c:v>99.468788000000004</c:v>
                </c:pt>
                <c:pt idx="10016">
                  <c:v>99.478719999999996</c:v>
                </c:pt>
                <c:pt idx="10017">
                  <c:v>99.488652999999999</c:v>
                </c:pt>
                <c:pt idx="10018">
                  <c:v>99.498585000000006</c:v>
                </c:pt>
                <c:pt idx="10019">
                  <c:v>99.508516999999998</c:v>
                </c:pt>
                <c:pt idx="10020">
                  <c:v>99.518449000000004</c:v>
                </c:pt>
                <c:pt idx="10021">
                  <c:v>99.528381999999993</c:v>
                </c:pt>
                <c:pt idx="10022">
                  <c:v>99.538314</c:v>
                </c:pt>
                <c:pt idx="10023">
                  <c:v>99.548246000000006</c:v>
                </c:pt>
                <c:pt idx="10024">
                  <c:v>99.558177880000002</c:v>
                </c:pt>
                <c:pt idx="10025">
                  <c:v>99.568110869999998</c:v>
                </c:pt>
                <c:pt idx="10026">
                  <c:v>99.578042879999998</c:v>
                </c:pt>
                <c:pt idx="10027">
                  <c:v>99.587974880000004</c:v>
                </c:pt>
                <c:pt idx="10028">
                  <c:v>99.597906879999996</c:v>
                </c:pt>
                <c:pt idx="10029">
                  <c:v>99.60783988</c:v>
                </c:pt>
                <c:pt idx="10030">
                  <c:v>99.617771880000006</c:v>
                </c:pt>
                <c:pt idx="10031">
                  <c:v>99.627703879999999</c:v>
                </c:pt>
                <c:pt idx="10032">
                  <c:v>99.637635880000005</c:v>
                </c:pt>
                <c:pt idx="10033">
                  <c:v>99.647568879999994</c:v>
                </c:pt>
                <c:pt idx="10034">
                  <c:v>99.657500880000001</c:v>
                </c:pt>
                <c:pt idx="10035">
                  <c:v>99.667432880000007</c:v>
                </c:pt>
                <c:pt idx="10036">
                  <c:v>99.677364879999999</c:v>
                </c:pt>
                <c:pt idx="10037">
                  <c:v>99.687297880000003</c:v>
                </c:pt>
                <c:pt idx="10038">
                  <c:v>99.697229879999995</c:v>
                </c:pt>
                <c:pt idx="10039">
                  <c:v>99.707161880000001</c:v>
                </c:pt>
                <c:pt idx="10040">
                  <c:v>99.717093879999993</c:v>
                </c:pt>
                <c:pt idx="10041">
                  <c:v>99.727026870000003</c:v>
                </c:pt>
                <c:pt idx="10042">
                  <c:v>99.736958880000003</c:v>
                </c:pt>
                <c:pt idx="10043">
                  <c:v>99.746890879999995</c:v>
                </c:pt>
                <c:pt idx="10044">
                  <c:v>99.756822880000001</c:v>
                </c:pt>
                <c:pt idx="10045">
                  <c:v>99.766755880000005</c:v>
                </c:pt>
                <c:pt idx="10046">
                  <c:v>99.776687879999997</c:v>
                </c:pt>
                <c:pt idx="10047">
                  <c:v>99.786619880000003</c:v>
                </c:pt>
                <c:pt idx="10048">
                  <c:v>99.796551879999996</c:v>
                </c:pt>
                <c:pt idx="10049">
                  <c:v>99.806484879999999</c:v>
                </c:pt>
                <c:pt idx="10050">
                  <c:v>99.816416880000006</c:v>
                </c:pt>
                <c:pt idx="10051">
                  <c:v>99.826348879999998</c:v>
                </c:pt>
                <c:pt idx="10052">
                  <c:v>99.836280880000004</c:v>
                </c:pt>
                <c:pt idx="10053">
                  <c:v>99.846212879999996</c:v>
                </c:pt>
                <c:pt idx="10054">
                  <c:v>99.85614588</c:v>
                </c:pt>
                <c:pt idx="10055">
                  <c:v>99.866077880000006</c:v>
                </c:pt>
                <c:pt idx="10056">
                  <c:v>99.876009879999998</c:v>
                </c:pt>
                <c:pt idx="10057">
                  <c:v>99.885941880000004</c:v>
                </c:pt>
                <c:pt idx="10058">
                  <c:v>99.895874879999994</c:v>
                </c:pt>
                <c:pt idx="10059">
                  <c:v>99.90580688</c:v>
                </c:pt>
                <c:pt idx="10060">
                  <c:v>99.915738880000006</c:v>
                </c:pt>
                <c:pt idx="10061">
                  <c:v>99.925670879999998</c:v>
                </c:pt>
                <c:pt idx="10062">
                  <c:v>99.935603880000002</c:v>
                </c:pt>
                <c:pt idx="10063">
                  <c:v>99.945535879999994</c:v>
                </c:pt>
                <c:pt idx="10064">
                  <c:v>99.95546788</c:v>
                </c:pt>
                <c:pt idx="10065">
                  <c:v>99.965399880000007</c:v>
                </c:pt>
                <c:pt idx="10066">
                  <c:v>99.975332879999996</c:v>
                </c:pt>
                <c:pt idx="10067">
                  <c:v>99.985264880000003</c:v>
                </c:pt>
                <c:pt idx="10068">
                  <c:v>99.995196879999995</c:v>
                </c:pt>
                <c:pt idx="10069">
                  <c:v>100.0051289</c:v>
                </c:pt>
                <c:pt idx="10070">
                  <c:v>100.01506190000001</c:v>
                </c:pt>
                <c:pt idx="10071">
                  <c:v>100.0249939</c:v>
                </c:pt>
                <c:pt idx="10072">
                  <c:v>100.0349259</c:v>
                </c:pt>
                <c:pt idx="10073">
                  <c:v>100.0448579</c:v>
                </c:pt>
                <c:pt idx="10074">
                  <c:v>100.0547909</c:v>
                </c:pt>
                <c:pt idx="10075">
                  <c:v>100.06472290000001</c:v>
                </c:pt>
                <c:pt idx="10076">
                  <c:v>100.0746549</c:v>
                </c:pt>
                <c:pt idx="10077">
                  <c:v>100.08458690000001</c:v>
                </c:pt>
                <c:pt idx="10078">
                  <c:v>100.09451989999999</c:v>
                </c:pt>
                <c:pt idx="10079">
                  <c:v>100.1044519</c:v>
                </c:pt>
                <c:pt idx="10080">
                  <c:v>100.11438390000001</c:v>
                </c:pt>
                <c:pt idx="10081">
                  <c:v>100.1243159</c:v>
                </c:pt>
                <c:pt idx="10082">
                  <c:v>100.1342489</c:v>
                </c:pt>
                <c:pt idx="10083">
                  <c:v>100.14418089999999</c:v>
                </c:pt>
                <c:pt idx="10084">
                  <c:v>100.1541129</c:v>
                </c:pt>
                <c:pt idx="10085">
                  <c:v>100.16404489999999</c:v>
                </c:pt>
                <c:pt idx="10086">
                  <c:v>100.1739779</c:v>
                </c:pt>
                <c:pt idx="10087">
                  <c:v>100.1839099</c:v>
                </c:pt>
                <c:pt idx="10088">
                  <c:v>100.1938419</c:v>
                </c:pt>
                <c:pt idx="10089">
                  <c:v>100.2037739</c:v>
                </c:pt>
                <c:pt idx="10090">
                  <c:v>100.21370690000001</c:v>
                </c:pt>
                <c:pt idx="10091">
                  <c:v>100.2236389</c:v>
                </c:pt>
                <c:pt idx="10092">
                  <c:v>100.2335709</c:v>
                </c:pt>
                <c:pt idx="10093">
                  <c:v>100.2435029</c:v>
                </c:pt>
                <c:pt idx="10094">
                  <c:v>100.2534359</c:v>
                </c:pt>
                <c:pt idx="10095">
                  <c:v>100.26336790000001</c:v>
                </c:pt>
                <c:pt idx="10096">
                  <c:v>100.2732999</c:v>
                </c:pt>
                <c:pt idx="10097">
                  <c:v>100.2832319</c:v>
                </c:pt>
                <c:pt idx="10098">
                  <c:v>100.29316489999999</c:v>
                </c:pt>
                <c:pt idx="10099">
                  <c:v>100.3030969</c:v>
                </c:pt>
                <c:pt idx="10100">
                  <c:v>100.31302890000001</c:v>
                </c:pt>
                <c:pt idx="10101">
                  <c:v>100.3229609</c:v>
                </c:pt>
                <c:pt idx="10102">
                  <c:v>100.3328939</c:v>
                </c:pt>
                <c:pt idx="10103">
                  <c:v>100.34282589999999</c:v>
                </c:pt>
                <c:pt idx="10104">
                  <c:v>100.3527579</c:v>
                </c:pt>
                <c:pt idx="10105">
                  <c:v>100.36268990000001</c:v>
                </c:pt>
                <c:pt idx="10106">
                  <c:v>100.3726229</c:v>
                </c:pt>
                <c:pt idx="10107">
                  <c:v>100.3825549</c:v>
                </c:pt>
                <c:pt idx="10108">
                  <c:v>100.39248689999999</c:v>
                </c:pt>
                <c:pt idx="10109">
                  <c:v>100.4024189</c:v>
                </c:pt>
                <c:pt idx="10110">
                  <c:v>100.4123519</c:v>
                </c:pt>
                <c:pt idx="10111">
                  <c:v>100.4222839</c:v>
                </c:pt>
                <c:pt idx="10112">
                  <c:v>100.4322159</c:v>
                </c:pt>
                <c:pt idx="10113">
                  <c:v>100.44214789999999</c:v>
                </c:pt>
                <c:pt idx="10114">
                  <c:v>100.4520809</c:v>
                </c:pt>
                <c:pt idx="10115">
                  <c:v>100.4620129</c:v>
                </c:pt>
                <c:pt idx="10116">
                  <c:v>100.4719449</c:v>
                </c:pt>
                <c:pt idx="10117">
                  <c:v>100.4818769</c:v>
                </c:pt>
                <c:pt idx="10118">
                  <c:v>100.49180990000001</c:v>
                </c:pt>
                <c:pt idx="10119">
                  <c:v>100.5017419</c:v>
                </c:pt>
                <c:pt idx="10120">
                  <c:v>100.51167390000001</c:v>
                </c:pt>
                <c:pt idx="10121">
                  <c:v>100.5216059</c:v>
                </c:pt>
                <c:pt idx="10122">
                  <c:v>100.5315389</c:v>
                </c:pt>
                <c:pt idx="10123">
                  <c:v>100.54147089999999</c:v>
                </c:pt>
                <c:pt idx="10124">
                  <c:v>100.5514029</c:v>
                </c:pt>
                <c:pt idx="10125">
                  <c:v>100.56133509999999</c:v>
                </c:pt>
                <c:pt idx="10126">
                  <c:v>100.5712681</c:v>
                </c:pt>
                <c:pt idx="10127">
                  <c:v>100.5812001</c:v>
                </c:pt>
                <c:pt idx="10128">
                  <c:v>100.5911321</c:v>
                </c:pt>
                <c:pt idx="10129">
                  <c:v>100.6010641</c:v>
                </c:pt>
                <c:pt idx="10130">
                  <c:v>100.61099710000001</c:v>
                </c:pt>
                <c:pt idx="10131">
                  <c:v>100.6209291</c:v>
                </c:pt>
                <c:pt idx="10132">
                  <c:v>100.6308611</c:v>
                </c:pt>
                <c:pt idx="10133">
                  <c:v>100.6407931</c:v>
                </c:pt>
                <c:pt idx="10134">
                  <c:v>100.6507261</c:v>
                </c:pt>
                <c:pt idx="10135">
                  <c:v>100.66065810000001</c:v>
                </c:pt>
                <c:pt idx="10136">
                  <c:v>100.6705901</c:v>
                </c:pt>
                <c:pt idx="10137">
                  <c:v>100.6805221</c:v>
                </c:pt>
                <c:pt idx="10138">
                  <c:v>100.69045509999999</c:v>
                </c:pt>
                <c:pt idx="10139">
                  <c:v>100.7003871</c:v>
                </c:pt>
                <c:pt idx="10140">
                  <c:v>100.71031910000001</c:v>
                </c:pt>
                <c:pt idx="10141">
                  <c:v>100.7202511</c:v>
                </c:pt>
                <c:pt idx="10142">
                  <c:v>100.7301841</c:v>
                </c:pt>
                <c:pt idx="10143">
                  <c:v>100.74011609999999</c:v>
                </c:pt>
                <c:pt idx="10144">
                  <c:v>100.7500481</c:v>
                </c:pt>
                <c:pt idx="10145">
                  <c:v>100.75998010000001</c:v>
                </c:pt>
                <c:pt idx="10146">
                  <c:v>100.7699131</c:v>
                </c:pt>
                <c:pt idx="10147">
                  <c:v>100.7798451</c:v>
                </c:pt>
                <c:pt idx="10148">
                  <c:v>100.78977709999999</c:v>
                </c:pt>
                <c:pt idx="10149">
                  <c:v>100.7997091</c:v>
                </c:pt>
                <c:pt idx="10150">
                  <c:v>100.8096421</c:v>
                </c:pt>
                <c:pt idx="10151">
                  <c:v>100.8195741</c:v>
                </c:pt>
                <c:pt idx="10152">
                  <c:v>100.8295061</c:v>
                </c:pt>
                <c:pt idx="10153">
                  <c:v>100.8394381</c:v>
                </c:pt>
                <c:pt idx="10154">
                  <c:v>100.8493711</c:v>
                </c:pt>
                <c:pt idx="10155">
                  <c:v>100.85930310000001</c:v>
                </c:pt>
                <c:pt idx="10156">
                  <c:v>100.8692351</c:v>
                </c:pt>
                <c:pt idx="10157">
                  <c:v>100.8791671</c:v>
                </c:pt>
                <c:pt idx="10158">
                  <c:v>100.88910009999999</c:v>
                </c:pt>
                <c:pt idx="10159">
                  <c:v>100.8990321</c:v>
                </c:pt>
                <c:pt idx="10160">
                  <c:v>100.90896410000001</c:v>
                </c:pt>
                <c:pt idx="10161">
                  <c:v>100.9188961</c:v>
                </c:pt>
                <c:pt idx="10162">
                  <c:v>100.9288291</c:v>
                </c:pt>
                <c:pt idx="10163">
                  <c:v>100.93876109999999</c:v>
                </c:pt>
                <c:pt idx="10164">
                  <c:v>100.9486931</c:v>
                </c:pt>
                <c:pt idx="10165">
                  <c:v>100.95862510000001</c:v>
                </c:pt>
                <c:pt idx="10166">
                  <c:v>100.9685581</c:v>
                </c:pt>
                <c:pt idx="10167">
                  <c:v>100.9784901</c:v>
                </c:pt>
                <c:pt idx="10168">
                  <c:v>100.98842209999999</c:v>
                </c:pt>
                <c:pt idx="10169">
                  <c:v>100.9983541</c:v>
                </c:pt>
                <c:pt idx="10170">
                  <c:v>101.0082871</c:v>
                </c:pt>
                <c:pt idx="10171">
                  <c:v>101.0182191</c:v>
                </c:pt>
                <c:pt idx="10172">
                  <c:v>101.0281511</c:v>
                </c:pt>
                <c:pt idx="10173">
                  <c:v>101.03808309999999</c:v>
                </c:pt>
                <c:pt idx="10174">
                  <c:v>101.0480161</c:v>
                </c:pt>
                <c:pt idx="10175">
                  <c:v>101.0579481</c:v>
                </c:pt>
                <c:pt idx="10176">
                  <c:v>101.0678801</c:v>
                </c:pt>
                <c:pt idx="10177">
                  <c:v>101.0778121</c:v>
                </c:pt>
                <c:pt idx="10178">
                  <c:v>101.08774510000001</c:v>
                </c:pt>
                <c:pt idx="10179">
                  <c:v>101.0976771</c:v>
                </c:pt>
                <c:pt idx="10180">
                  <c:v>101.1076091</c:v>
                </c:pt>
                <c:pt idx="10181">
                  <c:v>101.1175411</c:v>
                </c:pt>
                <c:pt idx="10182">
                  <c:v>101.1274741</c:v>
                </c:pt>
                <c:pt idx="10183">
                  <c:v>101.13740610000001</c:v>
                </c:pt>
                <c:pt idx="10184">
                  <c:v>101.1473381</c:v>
                </c:pt>
                <c:pt idx="10185">
                  <c:v>101.1572711</c:v>
                </c:pt>
                <c:pt idx="10186">
                  <c:v>101.16720309999999</c:v>
                </c:pt>
                <c:pt idx="10187">
                  <c:v>101.1771351</c:v>
                </c:pt>
                <c:pt idx="10188">
                  <c:v>101.18706709999999</c:v>
                </c:pt>
                <c:pt idx="10189">
                  <c:v>101.1970001</c:v>
                </c:pt>
                <c:pt idx="10190">
                  <c:v>101.2069321</c:v>
                </c:pt>
                <c:pt idx="10191">
                  <c:v>101.2168641</c:v>
                </c:pt>
                <c:pt idx="10192">
                  <c:v>101.2267961</c:v>
                </c:pt>
                <c:pt idx="10193">
                  <c:v>101.23672910000001</c:v>
                </c:pt>
                <c:pt idx="10194">
                  <c:v>101.2466611</c:v>
                </c:pt>
                <c:pt idx="10195">
                  <c:v>101.2565931</c:v>
                </c:pt>
                <c:pt idx="10196">
                  <c:v>101.2665251</c:v>
                </c:pt>
                <c:pt idx="10197">
                  <c:v>101.2764581</c:v>
                </c:pt>
                <c:pt idx="10198">
                  <c:v>101.28639010000001</c:v>
                </c:pt>
                <c:pt idx="10199">
                  <c:v>101.2963221</c:v>
                </c:pt>
                <c:pt idx="10200">
                  <c:v>101.3062541</c:v>
                </c:pt>
                <c:pt idx="10201">
                  <c:v>101.31618709999999</c:v>
                </c:pt>
                <c:pt idx="10202">
                  <c:v>101.3261191</c:v>
                </c:pt>
                <c:pt idx="10203">
                  <c:v>101.33605110000001</c:v>
                </c:pt>
                <c:pt idx="10204">
                  <c:v>101.3459831</c:v>
                </c:pt>
                <c:pt idx="10205">
                  <c:v>101.3559161</c:v>
                </c:pt>
                <c:pt idx="10206">
                  <c:v>101.36584809999999</c:v>
                </c:pt>
                <c:pt idx="10207">
                  <c:v>101.3757801</c:v>
                </c:pt>
                <c:pt idx="10208">
                  <c:v>101.3857131</c:v>
                </c:pt>
                <c:pt idx="10209">
                  <c:v>101.3956451</c:v>
                </c:pt>
                <c:pt idx="10210">
                  <c:v>101.4055771</c:v>
                </c:pt>
                <c:pt idx="10211">
                  <c:v>101.41550909999999</c:v>
                </c:pt>
                <c:pt idx="10212">
                  <c:v>101.4254421</c:v>
                </c:pt>
                <c:pt idx="10213">
                  <c:v>101.4353741</c:v>
                </c:pt>
                <c:pt idx="10214">
                  <c:v>101.4453061</c:v>
                </c:pt>
                <c:pt idx="10215">
                  <c:v>101.4552381</c:v>
                </c:pt>
                <c:pt idx="10216">
                  <c:v>101.46517110000001</c:v>
                </c:pt>
                <c:pt idx="10217">
                  <c:v>101.4751031</c:v>
                </c:pt>
                <c:pt idx="10218">
                  <c:v>101.4850351</c:v>
                </c:pt>
                <c:pt idx="10219">
                  <c:v>101.4949671</c:v>
                </c:pt>
                <c:pt idx="10220">
                  <c:v>101.5049001</c:v>
                </c:pt>
                <c:pt idx="10221">
                  <c:v>101.51483210000001</c:v>
                </c:pt>
                <c:pt idx="10222">
                  <c:v>101.5247641</c:v>
                </c:pt>
                <c:pt idx="10223">
                  <c:v>101.53469610000001</c:v>
                </c:pt>
                <c:pt idx="10224">
                  <c:v>101.54462909999999</c:v>
                </c:pt>
                <c:pt idx="10225">
                  <c:v>101.5545611</c:v>
                </c:pt>
                <c:pt idx="10226">
                  <c:v>101.564492</c:v>
                </c:pt>
                <c:pt idx="10227">
                  <c:v>101.57442399999999</c:v>
                </c:pt>
                <c:pt idx="10228">
                  <c:v>101.584357</c:v>
                </c:pt>
                <c:pt idx="10229">
                  <c:v>101.594289</c:v>
                </c:pt>
                <c:pt idx="10230">
                  <c:v>101.604221</c:v>
                </c:pt>
                <c:pt idx="10231">
                  <c:v>101.614154</c:v>
                </c:pt>
                <c:pt idx="10232">
                  <c:v>101.62408600000001</c:v>
                </c:pt>
                <c:pt idx="10233">
                  <c:v>101.634018</c:v>
                </c:pt>
                <c:pt idx="10234">
                  <c:v>101.64395</c:v>
                </c:pt>
                <c:pt idx="10235">
                  <c:v>101.65388299999999</c:v>
                </c:pt>
                <c:pt idx="10236">
                  <c:v>101.663815</c:v>
                </c:pt>
                <c:pt idx="10237">
                  <c:v>101.67374700000001</c:v>
                </c:pt>
                <c:pt idx="10238">
                  <c:v>101.683679</c:v>
                </c:pt>
                <c:pt idx="10239">
                  <c:v>101.693612</c:v>
                </c:pt>
                <c:pt idx="10240">
                  <c:v>101.70354399999999</c:v>
                </c:pt>
                <c:pt idx="10241">
                  <c:v>101.713476</c:v>
                </c:pt>
                <c:pt idx="10242">
                  <c:v>101.72340800000001</c:v>
                </c:pt>
                <c:pt idx="10243">
                  <c:v>101.733341</c:v>
                </c:pt>
                <c:pt idx="10244">
                  <c:v>101.743273</c:v>
                </c:pt>
                <c:pt idx="10245">
                  <c:v>101.75320499999999</c:v>
                </c:pt>
                <c:pt idx="10246">
                  <c:v>101.763137</c:v>
                </c:pt>
                <c:pt idx="10247">
                  <c:v>101.77307</c:v>
                </c:pt>
                <c:pt idx="10248">
                  <c:v>101.783002</c:v>
                </c:pt>
                <c:pt idx="10249">
                  <c:v>101.792934</c:v>
                </c:pt>
                <c:pt idx="10250">
                  <c:v>101.80286700000001</c:v>
                </c:pt>
                <c:pt idx="10251">
                  <c:v>101.812799</c:v>
                </c:pt>
                <c:pt idx="10252">
                  <c:v>101.822731</c:v>
                </c:pt>
                <c:pt idx="10253">
                  <c:v>101.832663</c:v>
                </c:pt>
                <c:pt idx="10254">
                  <c:v>101.842596</c:v>
                </c:pt>
                <c:pt idx="10255">
                  <c:v>101.85252800000001</c:v>
                </c:pt>
                <c:pt idx="10256">
                  <c:v>101.86246</c:v>
                </c:pt>
                <c:pt idx="10257">
                  <c:v>101.872392</c:v>
                </c:pt>
                <c:pt idx="10258">
                  <c:v>101.88232499999999</c:v>
                </c:pt>
                <c:pt idx="10259">
                  <c:v>101.892257</c:v>
                </c:pt>
                <c:pt idx="10260">
                  <c:v>101.90218900000001</c:v>
                </c:pt>
                <c:pt idx="10261">
                  <c:v>101.912122</c:v>
                </c:pt>
                <c:pt idx="10262">
                  <c:v>101.922054</c:v>
                </c:pt>
                <c:pt idx="10263">
                  <c:v>101.93198599999999</c:v>
                </c:pt>
                <c:pt idx="10264">
                  <c:v>101.941918</c:v>
                </c:pt>
                <c:pt idx="10265">
                  <c:v>101.951851</c:v>
                </c:pt>
                <c:pt idx="10266">
                  <c:v>101.961783</c:v>
                </c:pt>
                <c:pt idx="10267">
                  <c:v>101.971715</c:v>
                </c:pt>
                <c:pt idx="10268">
                  <c:v>101.981647</c:v>
                </c:pt>
                <c:pt idx="10269">
                  <c:v>101.99158</c:v>
                </c:pt>
                <c:pt idx="10270">
                  <c:v>102.00151200000001</c:v>
                </c:pt>
                <c:pt idx="10271">
                  <c:v>102.011444</c:v>
                </c:pt>
                <c:pt idx="10272">
                  <c:v>102.021376</c:v>
                </c:pt>
                <c:pt idx="10273">
                  <c:v>102.03130899999999</c:v>
                </c:pt>
                <c:pt idx="10274">
                  <c:v>102.041241</c:v>
                </c:pt>
                <c:pt idx="10275">
                  <c:v>102.05117300000001</c:v>
                </c:pt>
                <c:pt idx="10276">
                  <c:v>102.061106</c:v>
                </c:pt>
                <c:pt idx="10277">
                  <c:v>102.071038</c:v>
                </c:pt>
                <c:pt idx="10278">
                  <c:v>102.08096999999999</c:v>
                </c:pt>
                <c:pt idx="10279">
                  <c:v>102.090902</c:v>
                </c:pt>
                <c:pt idx="10280">
                  <c:v>102.100835</c:v>
                </c:pt>
                <c:pt idx="10281">
                  <c:v>102.110767</c:v>
                </c:pt>
                <c:pt idx="10282">
                  <c:v>102.120699</c:v>
                </c:pt>
                <c:pt idx="10283">
                  <c:v>102.13063099999999</c:v>
                </c:pt>
                <c:pt idx="10284">
                  <c:v>102.140564</c:v>
                </c:pt>
                <c:pt idx="10285">
                  <c:v>102.150496</c:v>
                </c:pt>
                <c:pt idx="10286">
                  <c:v>102.160428</c:v>
                </c:pt>
                <c:pt idx="10287">
                  <c:v>102.170361</c:v>
                </c:pt>
                <c:pt idx="10288">
                  <c:v>102.18029300000001</c:v>
                </c:pt>
                <c:pt idx="10289">
                  <c:v>102.190225</c:v>
                </c:pt>
                <c:pt idx="10290">
                  <c:v>102.200157</c:v>
                </c:pt>
                <c:pt idx="10291">
                  <c:v>102.21008999999999</c:v>
                </c:pt>
                <c:pt idx="10292">
                  <c:v>102.220022</c:v>
                </c:pt>
                <c:pt idx="10293">
                  <c:v>102.22995400000001</c:v>
                </c:pt>
                <c:pt idx="10294">
                  <c:v>102.239886</c:v>
                </c:pt>
                <c:pt idx="10295">
                  <c:v>102.249819</c:v>
                </c:pt>
                <c:pt idx="10296">
                  <c:v>102.25975099999999</c:v>
                </c:pt>
                <c:pt idx="10297">
                  <c:v>102.269683</c:v>
                </c:pt>
                <c:pt idx="10298">
                  <c:v>102.279616</c:v>
                </c:pt>
                <c:pt idx="10299">
                  <c:v>102.289548</c:v>
                </c:pt>
                <c:pt idx="10300">
                  <c:v>102.29948</c:v>
                </c:pt>
                <c:pt idx="10301">
                  <c:v>102.30941199999999</c:v>
                </c:pt>
                <c:pt idx="10302">
                  <c:v>102.319345</c:v>
                </c:pt>
                <c:pt idx="10303">
                  <c:v>102.329277</c:v>
                </c:pt>
                <c:pt idx="10304">
                  <c:v>102.339209</c:v>
                </c:pt>
                <c:pt idx="10305">
                  <c:v>102.349141</c:v>
                </c:pt>
                <c:pt idx="10306">
                  <c:v>102.35907400000001</c:v>
                </c:pt>
                <c:pt idx="10307">
                  <c:v>102.369006</c:v>
                </c:pt>
                <c:pt idx="10308">
                  <c:v>102.37893800000001</c:v>
                </c:pt>
                <c:pt idx="10309">
                  <c:v>102.38887099999999</c:v>
                </c:pt>
                <c:pt idx="10310">
                  <c:v>102.398803</c:v>
                </c:pt>
                <c:pt idx="10311">
                  <c:v>102.40873499999999</c:v>
                </c:pt>
                <c:pt idx="10312">
                  <c:v>102.418667</c:v>
                </c:pt>
                <c:pt idx="10313">
                  <c:v>102.4286</c:v>
                </c:pt>
                <c:pt idx="10314">
                  <c:v>102.438532</c:v>
                </c:pt>
                <c:pt idx="10315">
                  <c:v>102.448464</c:v>
                </c:pt>
                <c:pt idx="10316">
                  <c:v>102.45839599999999</c:v>
                </c:pt>
                <c:pt idx="10317">
                  <c:v>102.468329</c:v>
                </c:pt>
                <c:pt idx="10318">
                  <c:v>102.478261</c:v>
                </c:pt>
                <c:pt idx="10319">
                  <c:v>102.488193</c:v>
                </c:pt>
                <c:pt idx="10320">
                  <c:v>102.498126</c:v>
                </c:pt>
                <c:pt idx="10321">
                  <c:v>102.50805800000001</c:v>
                </c:pt>
                <c:pt idx="10322">
                  <c:v>102.51799</c:v>
                </c:pt>
                <c:pt idx="10323">
                  <c:v>102.527922</c:v>
                </c:pt>
                <c:pt idx="10324">
                  <c:v>102.53785499999999</c:v>
                </c:pt>
                <c:pt idx="10325">
                  <c:v>102.547787</c:v>
                </c:pt>
                <c:pt idx="10326">
                  <c:v>102.55772039999999</c:v>
                </c:pt>
                <c:pt idx="10327">
                  <c:v>102.5676534</c:v>
                </c:pt>
                <c:pt idx="10328">
                  <c:v>102.5775854</c:v>
                </c:pt>
                <c:pt idx="10329">
                  <c:v>102.5875174</c:v>
                </c:pt>
                <c:pt idx="10330">
                  <c:v>102.5974494</c:v>
                </c:pt>
                <c:pt idx="10331">
                  <c:v>102.60738240000001</c:v>
                </c:pt>
                <c:pt idx="10332">
                  <c:v>102.6173144</c:v>
                </c:pt>
                <c:pt idx="10333">
                  <c:v>102.6272464</c:v>
                </c:pt>
                <c:pt idx="10334">
                  <c:v>102.6371784</c:v>
                </c:pt>
                <c:pt idx="10335">
                  <c:v>102.6471114</c:v>
                </c:pt>
                <c:pt idx="10336">
                  <c:v>102.65704340000001</c:v>
                </c:pt>
                <c:pt idx="10337">
                  <c:v>102.6669754</c:v>
                </c:pt>
                <c:pt idx="10338">
                  <c:v>102.6769084</c:v>
                </c:pt>
                <c:pt idx="10339">
                  <c:v>102.68684039999999</c:v>
                </c:pt>
                <c:pt idx="10340">
                  <c:v>102.6967724</c:v>
                </c:pt>
                <c:pt idx="10341">
                  <c:v>102.70670440000001</c:v>
                </c:pt>
                <c:pt idx="10342">
                  <c:v>102.7166374</c:v>
                </c:pt>
                <c:pt idx="10343">
                  <c:v>102.7265694</c:v>
                </c:pt>
                <c:pt idx="10344">
                  <c:v>102.73650139999999</c:v>
                </c:pt>
                <c:pt idx="10345">
                  <c:v>102.7464344</c:v>
                </c:pt>
                <c:pt idx="10346">
                  <c:v>102.7563664</c:v>
                </c:pt>
                <c:pt idx="10347">
                  <c:v>102.7662984</c:v>
                </c:pt>
                <c:pt idx="10348">
                  <c:v>102.7762304</c:v>
                </c:pt>
                <c:pt idx="10349">
                  <c:v>102.78616340000001</c:v>
                </c:pt>
                <c:pt idx="10350">
                  <c:v>102.7960954</c:v>
                </c:pt>
                <c:pt idx="10351">
                  <c:v>102.8060274</c:v>
                </c:pt>
                <c:pt idx="10352">
                  <c:v>102.8159594</c:v>
                </c:pt>
                <c:pt idx="10353">
                  <c:v>102.8258924</c:v>
                </c:pt>
                <c:pt idx="10354">
                  <c:v>102.83582440000001</c:v>
                </c:pt>
                <c:pt idx="10355">
                  <c:v>102.8457564</c:v>
                </c:pt>
                <c:pt idx="10356">
                  <c:v>102.8556894</c:v>
                </c:pt>
                <c:pt idx="10357">
                  <c:v>102.86562139999999</c:v>
                </c:pt>
                <c:pt idx="10358">
                  <c:v>102.8755534</c:v>
                </c:pt>
                <c:pt idx="10359">
                  <c:v>102.88548539999999</c:v>
                </c:pt>
                <c:pt idx="10360">
                  <c:v>102.8954184</c:v>
                </c:pt>
                <c:pt idx="10361">
                  <c:v>102.9053504</c:v>
                </c:pt>
                <c:pt idx="10362">
                  <c:v>102.9152824</c:v>
                </c:pt>
                <c:pt idx="10363">
                  <c:v>102.9252154</c:v>
                </c:pt>
                <c:pt idx="10364">
                  <c:v>102.93514740000001</c:v>
                </c:pt>
                <c:pt idx="10365">
                  <c:v>102.9450794</c:v>
                </c:pt>
                <c:pt idx="10366">
                  <c:v>102.9550114</c:v>
                </c:pt>
                <c:pt idx="10367">
                  <c:v>102.96494439999999</c:v>
                </c:pt>
                <c:pt idx="10368">
                  <c:v>102.9748764</c:v>
                </c:pt>
                <c:pt idx="10369">
                  <c:v>102.98480840000001</c:v>
                </c:pt>
                <c:pt idx="10370">
                  <c:v>102.9947414</c:v>
                </c:pt>
                <c:pt idx="10371">
                  <c:v>103.0046734</c:v>
                </c:pt>
                <c:pt idx="10372">
                  <c:v>103.01460539999999</c:v>
                </c:pt>
                <c:pt idx="10373">
                  <c:v>103.0245374</c:v>
                </c:pt>
                <c:pt idx="10374">
                  <c:v>103.0344704</c:v>
                </c:pt>
                <c:pt idx="10375">
                  <c:v>103.0444024</c:v>
                </c:pt>
                <c:pt idx="10376">
                  <c:v>103.0543344</c:v>
                </c:pt>
                <c:pt idx="10377">
                  <c:v>103.06426740000001</c:v>
                </c:pt>
                <c:pt idx="10378">
                  <c:v>103.0741994</c:v>
                </c:pt>
                <c:pt idx="10379">
                  <c:v>103.0841314</c:v>
                </c:pt>
                <c:pt idx="10380">
                  <c:v>103.0940634</c:v>
                </c:pt>
                <c:pt idx="10381">
                  <c:v>103.1039964</c:v>
                </c:pt>
                <c:pt idx="10382">
                  <c:v>103.11392840000001</c:v>
                </c:pt>
                <c:pt idx="10383">
                  <c:v>103.1238604</c:v>
                </c:pt>
                <c:pt idx="10384">
                  <c:v>103.1337934</c:v>
                </c:pt>
                <c:pt idx="10385">
                  <c:v>103.14372539999999</c:v>
                </c:pt>
                <c:pt idx="10386">
                  <c:v>103.1536574</c:v>
                </c:pt>
                <c:pt idx="10387">
                  <c:v>103.16358940000001</c:v>
                </c:pt>
                <c:pt idx="10388">
                  <c:v>103.1735224</c:v>
                </c:pt>
                <c:pt idx="10389">
                  <c:v>103.1834544</c:v>
                </c:pt>
                <c:pt idx="10390">
                  <c:v>103.19338639999999</c:v>
                </c:pt>
                <c:pt idx="10391">
                  <c:v>103.2033194</c:v>
                </c:pt>
                <c:pt idx="10392">
                  <c:v>103.2132514</c:v>
                </c:pt>
                <c:pt idx="10393">
                  <c:v>103.2231834</c:v>
                </c:pt>
                <c:pt idx="10394">
                  <c:v>103.2331154</c:v>
                </c:pt>
                <c:pt idx="10395">
                  <c:v>103.24304840000001</c:v>
                </c:pt>
                <c:pt idx="10396">
                  <c:v>103.2529804</c:v>
                </c:pt>
                <c:pt idx="10397">
                  <c:v>103.2629124</c:v>
                </c:pt>
                <c:pt idx="10398">
                  <c:v>103.27284539999999</c:v>
                </c:pt>
                <c:pt idx="10399">
                  <c:v>103.2827774</c:v>
                </c:pt>
                <c:pt idx="10400">
                  <c:v>103.29270940000001</c:v>
                </c:pt>
                <c:pt idx="10401">
                  <c:v>103.3026414</c:v>
                </c:pt>
                <c:pt idx="10402">
                  <c:v>103.3125744</c:v>
                </c:pt>
                <c:pt idx="10403">
                  <c:v>103.32250639999999</c:v>
                </c:pt>
                <c:pt idx="10404">
                  <c:v>103.3324384</c:v>
                </c:pt>
                <c:pt idx="10405">
                  <c:v>103.3423714</c:v>
                </c:pt>
                <c:pt idx="10406">
                  <c:v>103.3523034</c:v>
                </c:pt>
                <c:pt idx="10407">
                  <c:v>103.3622354</c:v>
                </c:pt>
                <c:pt idx="10408">
                  <c:v>103.3721674</c:v>
                </c:pt>
                <c:pt idx="10409">
                  <c:v>103.3821004</c:v>
                </c:pt>
                <c:pt idx="10410">
                  <c:v>103.39203240000001</c:v>
                </c:pt>
                <c:pt idx="10411">
                  <c:v>103.4019644</c:v>
                </c:pt>
                <c:pt idx="10412">
                  <c:v>103.4118974</c:v>
                </c:pt>
                <c:pt idx="10413">
                  <c:v>103.42182939999999</c:v>
                </c:pt>
                <c:pt idx="10414">
                  <c:v>103.4317614</c:v>
                </c:pt>
                <c:pt idx="10415">
                  <c:v>103.44169340000001</c:v>
                </c:pt>
                <c:pt idx="10416">
                  <c:v>103.45162639999999</c:v>
                </c:pt>
                <c:pt idx="10417">
                  <c:v>103.4615584</c:v>
                </c:pt>
                <c:pt idx="10418">
                  <c:v>103.47149039999999</c:v>
                </c:pt>
                <c:pt idx="10419">
                  <c:v>103.4814234</c:v>
                </c:pt>
                <c:pt idx="10420">
                  <c:v>103.4913554</c:v>
                </c:pt>
                <c:pt idx="10421">
                  <c:v>103.5012874</c:v>
                </c:pt>
                <c:pt idx="10422">
                  <c:v>103.5112194</c:v>
                </c:pt>
                <c:pt idx="10423">
                  <c:v>103.52115240000001</c:v>
                </c:pt>
                <c:pt idx="10424">
                  <c:v>103.5310844</c:v>
                </c:pt>
                <c:pt idx="10425">
                  <c:v>103.5410164</c:v>
                </c:pt>
                <c:pt idx="10426">
                  <c:v>103.55094939999999</c:v>
                </c:pt>
                <c:pt idx="10427">
                  <c:v>103.56088080000001</c:v>
                </c:pt>
                <c:pt idx="10428">
                  <c:v>103.5708128</c:v>
                </c:pt>
                <c:pt idx="10429">
                  <c:v>103.58074480000001</c:v>
                </c:pt>
                <c:pt idx="10430">
                  <c:v>103.59067779999999</c:v>
                </c:pt>
                <c:pt idx="10431">
                  <c:v>103.6006098</c:v>
                </c:pt>
                <c:pt idx="10432">
                  <c:v>103.61054179999999</c:v>
                </c:pt>
                <c:pt idx="10433">
                  <c:v>103.6204748</c:v>
                </c:pt>
                <c:pt idx="10434">
                  <c:v>103.6304068</c:v>
                </c:pt>
                <c:pt idx="10435">
                  <c:v>103.64033879999999</c:v>
                </c:pt>
                <c:pt idx="10436">
                  <c:v>103.6502708</c:v>
                </c:pt>
                <c:pt idx="10437">
                  <c:v>103.66020380000001</c:v>
                </c:pt>
                <c:pt idx="10438">
                  <c:v>103.6701358</c:v>
                </c:pt>
                <c:pt idx="10439">
                  <c:v>103.6800678</c:v>
                </c:pt>
                <c:pt idx="10440">
                  <c:v>103.69000080000001</c:v>
                </c:pt>
                <c:pt idx="10441">
                  <c:v>103.6999328</c:v>
                </c:pt>
                <c:pt idx="10442">
                  <c:v>103.70986480000001</c:v>
                </c:pt>
                <c:pt idx="10443">
                  <c:v>103.7197968</c:v>
                </c:pt>
                <c:pt idx="10444">
                  <c:v>103.7297298</c:v>
                </c:pt>
                <c:pt idx="10445">
                  <c:v>103.73966179999999</c:v>
                </c:pt>
                <c:pt idx="10446">
                  <c:v>103.7495938</c:v>
                </c:pt>
                <c:pt idx="10447">
                  <c:v>103.7595268</c:v>
                </c:pt>
                <c:pt idx="10448">
                  <c:v>103.7694588</c:v>
                </c:pt>
                <c:pt idx="10449">
                  <c:v>103.7793908</c:v>
                </c:pt>
                <c:pt idx="10450">
                  <c:v>103.78932380000001</c:v>
                </c:pt>
                <c:pt idx="10451">
                  <c:v>103.7992558</c:v>
                </c:pt>
                <c:pt idx="10452">
                  <c:v>103.8091878</c:v>
                </c:pt>
                <c:pt idx="10453">
                  <c:v>103.8191198</c:v>
                </c:pt>
                <c:pt idx="10454">
                  <c:v>103.8290528</c:v>
                </c:pt>
                <c:pt idx="10455">
                  <c:v>103.83898480000001</c:v>
                </c:pt>
                <c:pt idx="10456">
                  <c:v>103.8489168</c:v>
                </c:pt>
                <c:pt idx="10457">
                  <c:v>103.8588498</c:v>
                </c:pt>
                <c:pt idx="10458">
                  <c:v>103.86878179999999</c:v>
                </c:pt>
                <c:pt idx="10459">
                  <c:v>103.8787138</c:v>
                </c:pt>
                <c:pt idx="10460">
                  <c:v>103.88864580000001</c:v>
                </c:pt>
                <c:pt idx="10461">
                  <c:v>103.8985788</c:v>
                </c:pt>
                <c:pt idx="10462">
                  <c:v>103.9085108</c:v>
                </c:pt>
                <c:pt idx="10463">
                  <c:v>103.91844279999999</c:v>
                </c:pt>
                <c:pt idx="10464">
                  <c:v>103.9283758</c:v>
                </c:pt>
                <c:pt idx="10465">
                  <c:v>103.9383078</c:v>
                </c:pt>
                <c:pt idx="10466">
                  <c:v>103.9482398</c:v>
                </c:pt>
                <c:pt idx="10467">
                  <c:v>103.9581718</c:v>
                </c:pt>
                <c:pt idx="10468">
                  <c:v>103.96810480000001</c:v>
                </c:pt>
                <c:pt idx="10469">
                  <c:v>103.9780368</c:v>
                </c:pt>
                <c:pt idx="10470">
                  <c:v>103.9879688</c:v>
                </c:pt>
                <c:pt idx="10471">
                  <c:v>103.99790179999999</c:v>
                </c:pt>
                <c:pt idx="10472">
                  <c:v>104.0078338</c:v>
                </c:pt>
                <c:pt idx="10473">
                  <c:v>104.01776580000001</c:v>
                </c:pt>
                <c:pt idx="10474">
                  <c:v>104.0276978</c:v>
                </c:pt>
                <c:pt idx="10475">
                  <c:v>104.0376308</c:v>
                </c:pt>
                <c:pt idx="10476">
                  <c:v>104.04756279999999</c:v>
                </c:pt>
                <c:pt idx="10477">
                  <c:v>104.0574948</c:v>
                </c:pt>
                <c:pt idx="10478">
                  <c:v>104.0674278</c:v>
                </c:pt>
                <c:pt idx="10479">
                  <c:v>104.0773598</c:v>
                </c:pt>
                <c:pt idx="10480">
                  <c:v>104.0872918</c:v>
                </c:pt>
                <c:pt idx="10481">
                  <c:v>104.09722480000001</c:v>
                </c:pt>
                <c:pt idx="10482">
                  <c:v>104.1071568</c:v>
                </c:pt>
                <c:pt idx="10483">
                  <c:v>104.1170888</c:v>
                </c:pt>
                <c:pt idx="10484">
                  <c:v>104.1270208</c:v>
                </c:pt>
                <c:pt idx="10485">
                  <c:v>104.1369538</c:v>
                </c:pt>
                <c:pt idx="10486">
                  <c:v>104.14688580000001</c:v>
                </c:pt>
                <c:pt idx="10487">
                  <c:v>104.1568178</c:v>
                </c:pt>
                <c:pt idx="10488">
                  <c:v>104.1667508</c:v>
                </c:pt>
                <c:pt idx="10489">
                  <c:v>104.17668279999999</c:v>
                </c:pt>
                <c:pt idx="10490">
                  <c:v>104.1866148</c:v>
                </c:pt>
                <c:pt idx="10491">
                  <c:v>104.19654679999999</c:v>
                </c:pt>
                <c:pt idx="10492">
                  <c:v>104.2064798</c:v>
                </c:pt>
                <c:pt idx="10493">
                  <c:v>104.2164118</c:v>
                </c:pt>
                <c:pt idx="10494">
                  <c:v>104.2263438</c:v>
                </c:pt>
                <c:pt idx="10495">
                  <c:v>104.2362768</c:v>
                </c:pt>
                <c:pt idx="10496">
                  <c:v>104.24620880000001</c:v>
                </c:pt>
                <c:pt idx="10497">
                  <c:v>104.2561408</c:v>
                </c:pt>
                <c:pt idx="10498">
                  <c:v>104.2660728</c:v>
                </c:pt>
                <c:pt idx="10499">
                  <c:v>104.27600579999999</c:v>
                </c:pt>
                <c:pt idx="10500">
                  <c:v>104.2859378</c:v>
                </c:pt>
                <c:pt idx="10501">
                  <c:v>104.29586980000001</c:v>
                </c:pt>
                <c:pt idx="10502">
                  <c:v>104.3058028</c:v>
                </c:pt>
                <c:pt idx="10503">
                  <c:v>104.3157348</c:v>
                </c:pt>
                <c:pt idx="10504">
                  <c:v>104.32566679999999</c:v>
                </c:pt>
                <c:pt idx="10505">
                  <c:v>104.3355998</c:v>
                </c:pt>
                <c:pt idx="10506">
                  <c:v>104.3455318</c:v>
                </c:pt>
                <c:pt idx="10507">
                  <c:v>104.3554638</c:v>
                </c:pt>
                <c:pt idx="10508">
                  <c:v>104.3653958</c:v>
                </c:pt>
                <c:pt idx="10509">
                  <c:v>104.37532880000001</c:v>
                </c:pt>
                <c:pt idx="10510">
                  <c:v>104.3852608</c:v>
                </c:pt>
                <c:pt idx="10511">
                  <c:v>104.3951928</c:v>
                </c:pt>
                <c:pt idx="10512">
                  <c:v>104.40512579999999</c:v>
                </c:pt>
                <c:pt idx="10513">
                  <c:v>104.4150578</c:v>
                </c:pt>
                <c:pt idx="10514">
                  <c:v>104.42498980000001</c:v>
                </c:pt>
                <c:pt idx="10515">
                  <c:v>104.4349218</c:v>
                </c:pt>
                <c:pt idx="10516">
                  <c:v>104.4448548</c:v>
                </c:pt>
                <c:pt idx="10517">
                  <c:v>104.45478679999999</c:v>
                </c:pt>
                <c:pt idx="10518">
                  <c:v>104.4647188</c:v>
                </c:pt>
                <c:pt idx="10519">
                  <c:v>104.4746518</c:v>
                </c:pt>
                <c:pt idx="10520">
                  <c:v>104.4845838</c:v>
                </c:pt>
                <c:pt idx="10521">
                  <c:v>104.4945158</c:v>
                </c:pt>
                <c:pt idx="10522">
                  <c:v>104.50444880000001</c:v>
                </c:pt>
                <c:pt idx="10523">
                  <c:v>104.5143808</c:v>
                </c:pt>
                <c:pt idx="10524">
                  <c:v>104.5243128</c:v>
                </c:pt>
                <c:pt idx="10525">
                  <c:v>104.5342448</c:v>
                </c:pt>
                <c:pt idx="10526">
                  <c:v>104.5441778</c:v>
                </c:pt>
                <c:pt idx="10527">
                  <c:v>104.55410980000001</c:v>
                </c:pt>
                <c:pt idx="10528">
                  <c:v>104.5640415</c:v>
                </c:pt>
                <c:pt idx="10529">
                  <c:v>104.57397450000001</c:v>
                </c:pt>
                <c:pt idx="10530">
                  <c:v>104.5839065</c:v>
                </c:pt>
                <c:pt idx="10531">
                  <c:v>104.5938385</c:v>
                </c:pt>
                <c:pt idx="10532">
                  <c:v>104.6037705</c:v>
                </c:pt>
                <c:pt idx="10533">
                  <c:v>104.6137035</c:v>
                </c:pt>
                <c:pt idx="10534">
                  <c:v>104.62363550000001</c:v>
                </c:pt>
                <c:pt idx="10535">
                  <c:v>104.6335675</c:v>
                </c:pt>
                <c:pt idx="10536">
                  <c:v>104.6435005</c:v>
                </c:pt>
                <c:pt idx="10537">
                  <c:v>104.65343249999999</c:v>
                </c:pt>
                <c:pt idx="10538">
                  <c:v>104.6633645</c:v>
                </c:pt>
                <c:pt idx="10539">
                  <c:v>104.6732975</c:v>
                </c:pt>
                <c:pt idx="10540">
                  <c:v>104.6832295</c:v>
                </c:pt>
                <c:pt idx="10541">
                  <c:v>104.6931615</c:v>
                </c:pt>
                <c:pt idx="10542">
                  <c:v>104.70309349999999</c:v>
                </c:pt>
                <c:pt idx="10543">
                  <c:v>104.7130265</c:v>
                </c:pt>
                <c:pt idx="10544">
                  <c:v>104.7229585</c:v>
                </c:pt>
                <c:pt idx="10545">
                  <c:v>104.7328905</c:v>
                </c:pt>
                <c:pt idx="10546">
                  <c:v>104.7428235</c:v>
                </c:pt>
                <c:pt idx="10547">
                  <c:v>104.75275550000001</c:v>
                </c:pt>
                <c:pt idx="10548">
                  <c:v>104.7626875</c:v>
                </c:pt>
                <c:pt idx="10549">
                  <c:v>104.7726205</c:v>
                </c:pt>
                <c:pt idx="10550">
                  <c:v>104.78255249999999</c:v>
                </c:pt>
                <c:pt idx="10551">
                  <c:v>104.7924845</c:v>
                </c:pt>
                <c:pt idx="10552">
                  <c:v>104.80241650000001</c:v>
                </c:pt>
                <c:pt idx="10553">
                  <c:v>104.8123495</c:v>
                </c:pt>
                <c:pt idx="10554">
                  <c:v>104.8222815</c:v>
                </c:pt>
                <c:pt idx="10555">
                  <c:v>104.83221349999999</c:v>
                </c:pt>
                <c:pt idx="10556">
                  <c:v>104.8421465</c:v>
                </c:pt>
                <c:pt idx="10557">
                  <c:v>104.8520785</c:v>
                </c:pt>
                <c:pt idx="10558">
                  <c:v>104.8620105</c:v>
                </c:pt>
                <c:pt idx="10559">
                  <c:v>104.8719425</c:v>
                </c:pt>
                <c:pt idx="10560">
                  <c:v>104.88187550000001</c:v>
                </c:pt>
                <c:pt idx="10561">
                  <c:v>104.8918075</c:v>
                </c:pt>
                <c:pt idx="10562">
                  <c:v>104.90173950000001</c:v>
                </c:pt>
                <c:pt idx="10563">
                  <c:v>104.91167249999999</c:v>
                </c:pt>
                <c:pt idx="10564">
                  <c:v>104.9216045</c:v>
                </c:pt>
                <c:pt idx="10565">
                  <c:v>104.93153650000001</c:v>
                </c:pt>
                <c:pt idx="10566">
                  <c:v>104.9414695</c:v>
                </c:pt>
                <c:pt idx="10567">
                  <c:v>104.9514015</c:v>
                </c:pt>
                <c:pt idx="10568">
                  <c:v>104.96133349999999</c:v>
                </c:pt>
                <c:pt idx="10569">
                  <c:v>104.9712655</c:v>
                </c:pt>
                <c:pt idx="10570">
                  <c:v>104.9811985</c:v>
                </c:pt>
                <c:pt idx="10571">
                  <c:v>104.9911305</c:v>
                </c:pt>
                <c:pt idx="10572">
                  <c:v>105.0010625</c:v>
                </c:pt>
                <c:pt idx="10573">
                  <c:v>105.01099550000001</c:v>
                </c:pt>
                <c:pt idx="10574">
                  <c:v>105.0209275</c:v>
                </c:pt>
                <c:pt idx="10575">
                  <c:v>105.03085950000001</c:v>
                </c:pt>
                <c:pt idx="10576">
                  <c:v>105.04079249999999</c:v>
                </c:pt>
                <c:pt idx="10577">
                  <c:v>105.0507245</c:v>
                </c:pt>
                <c:pt idx="10578">
                  <c:v>105.06065649999999</c:v>
                </c:pt>
                <c:pt idx="10579">
                  <c:v>105.0705885</c:v>
                </c:pt>
                <c:pt idx="10580">
                  <c:v>105.0805215</c:v>
                </c:pt>
                <c:pt idx="10581">
                  <c:v>105.0904535</c:v>
                </c:pt>
                <c:pt idx="10582">
                  <c:v>105.1003855</c:v>
                </c:pt>
                <c:pt idx="10583">
                  <c:v>105.11031850000001</c:v>
                </c:pt>
                <c:pt idx="10584">
                  <c:v>105.1202505</c:v>
                </c:pt>
                <c:pt idx="10585">
                  <c:v>105.1301825</c:v>
                </c:pt>
                <c:pt idx="10586">
                  <c:v>105.1401145</c:v>
                </c:pt>
                <c:pt idx="10587">
                  <c:v>105.1500475</c:v>
                </c:pt>
                <c:pt idx="10588">
                  <c:v>105.15997950000001</c:v>
                </c:pt>
                <c:pt idx="10589">
                  <c:v>105.1699115</c:v>
                </c:pt>
                <c:pt idx="10590">
                  <c:v>105.1798445</c:v>
                </c:pt>
                <c:pt idx="10591">
                  <c:v>105.18977649999999</c:v>
                </c:pt>
                <c:pt idx="10592">
                  <c:v>105.1997085</c:v>
                </c:pt>
                <c:pt idx="10593">
                  <c:v>105.2096415</c:v>
                </c:pt>
                <c:pt idx="10594">
                  <c:v>105.2195735</c:v>
                </c:pt>
                <c:pt idx="10595">
                  <c:v>105.2295055</c:v>
                </c:pt>
                <c:pt idx="10596">
                  <c:v>105.23943749999999</c:v>
                </c:pt>
                <c:pt idx="10597">
                  <c:v>105.2493705</c:v>
                </c:pt>
                <c:pt idx="10598">
                  <c:v>105.2593025</c:v>
                </c:pt>
                <c:pt idx="10599">
                  <c:v>105.2692345</c:v>
                </c:pt>
                <c:pt idx="10600">
                  <c:v>105.2791675</c:v>
                </c:pt>
                <c:pt idx="10601">
                  <c:v>105.28909950000001</c:v>
                </c:pt>
                <c:pt idx="10602">
                  <c:v>105.2990315</c:v>
                </c:pt>
                <c:pt idx="10603">
                  <c:v>105.3089645</c:v>
                </c:pt>
                <c:pt idx="10604">
                  <c:v>105.31889649999999</c:v>
                </c:pt>
                <c:pt idx="10605">
                  <c:v>105.3288285</c:v>
                </c:pt>
                <c:pt idx="10606">
                  <c:v>105.33876050000001</c:v>
                </c:pt>
                <c:pt idx="10607">
                  <c:v>105.3486935</c:v>
                </c:pt>
                <c:pt idx="10608">
                  <c:v>105.3586255</c:v>
                </c:pt>
                <c:pt idx="10609">
                  <c:v>105.36855749999999</c:v>
                </c:pt>
                <c:pt idx="10610">
                  <c:v>105.3784905</c:v>
                </c:pt>
                <c:pt idx="10611">
                  <c:v>105.3884225</c:v>
                </c:pt>
                <c:pt idx="10612">
                  <c:v>105.3983545</c:v>
                </c:pt>
                <c:pt idx="10613">
                  <c:v>105.4082875</c:v>
                </c:pt>
                <c:pt idx="10614">
                  <c:v>105.41821950000001</c:v>
                </c:pt>
                <c:pt idx="10615">
                  <c:v>105.4281515</c:v>
                </c:pt>
                <c:pt idx="10616">
                  <c:v>105.4380845</c:v>
                </c:pt>
                <c:pt idx="10617">
                  <c:v>105.44801649999999</c:v>
                </c:pt>
                <c:pt idx="10618">
                  <c:v>105.4579485</c:v>
                </c:pt>
                <c:pt idx="10619">
                  <c:v>105.46788050000001</c:v>
                </c:pt>
                <c:pt idx="10620">
                  <c:v>105.4778135</c:v>
                </c:pt>
                <c:pt idx="10621">
                  <c:v>105.4877455</c:v>
                </c:pt>
                <c:pt idx="10622">
                  <c:v>105.49767749999999</c:v>
                </c:pt>
                <c:pt idx="10623">
                  <c:v>105.5076105</c:v>
                </c:pt>
                <c:pt idx="10624">
                  <c:v>105.5175425</c:v>
                </c:pt>
                <c:pt idx="10625">
                  <c:v>105.5274745</c:v>
                </c:pt>
                <c:pt idx="10626">
                  <c:v>105.5374065</c:v>
                </c:pt>
                <c:pt idx="10627">
                  <c:v>105.54733950000001</c:v>
                </c:pt>
                <c:pt idx="10628">
                  <c:v>105.5572715</c:v>
                </c:pt>
                <c:pt idx="10629">
                  <c:v>105.56720439999999</c:v>
                </c:pt>
                <c:pt idx="10630">
                  <c:v>105.5771374</c:v>
                </c:pt>
                <c:pt idx="10631">
                  <c:v>105.5870694</c:v>
                </c:pt>
                <c:pt idx="10632">
                  <c:v>105.5970014</c:v>
                </c:pt>
                <c:pt idx="10633">
                  <c:v>105.6069344</c:v>
                </c:pt>
                <c:pt idx="10634">
                  <c:v>105.61686640000001</c:v>
                </c:pt>
                <c:pt idx="10635">
                  <c:v>105.6267984</c:v>
                </c:pt>
                <c:pt idx="10636">
                  <c:v>105.6367304</c:v>
                </c:pt>
                <c:pt idx="10637">
                  <c:v>105.64666339999999</c:v>
                </c:pt>
                <c:pt idx="10638">
                  <c:v>105.6565954</c:v>
                </c:pt>
                <c:pt idx="10639">
                  <c:v>105.66652740000001</c:v>
                </c:pt>
                <c:pt idx="10640">
                  <c:v>105.6764604</c:v>
                </c:pt>
                <c:pt idx="10641">
                  <c:v>105.6863924</c:v>
                </c:pt>
                <c:pt idx="10642">
                  <c:v>105.69632439999999</c:v>
                </c:pt>
                <c:pt idx="10643">
                  <c:v>105.7062574</c:v>
                </c:pt>
                <c:pt idx="10644">
                  <c:v>105.7161894</c:v>
                </c:pt>
                <c:pt idx="10645">
                  <c:v>105.7261214</c:v>
                </c:pt>
                <c:pt idx="10646">
                  <c:v>105.7360534</c:v>
                </c:pt>
                <c:pt idx="10647">
                  <c:v>105.74598640000001</c:v>
                </c:pt>
                <c:pt idx="10648">
                  <c:v>105.7559184</c:v>
                </c:pt>
                <c:pt idx="10649">
                  <c:v>105.76585040000001</c:v>
                </c:pt>
                <c:pt idx="10650">
                  <c:v>105.77578339999999</c:v>
                </c:pt>
                <c:pt idx="10651">
                  <c:v>105.7857154</c:v>
                </c:pt>
                <c:pt idx="10652">
                  <c:v>105.79564739999999</c:v>
                </c:pt>
                <c:pt idx="10653">
                  <c:v>105.8055804</c:v>
                </c:pt>
                <c:pt idx="10654">
                  <c:v>105.8155124</c:v>
                </c:pt>
                <c:pt idx="10655">
                  <c:v>105.82544439999999</c:v>
                </c:pt>
                <c:pt idx="10656">
                  <c:v>105.8353774</c:v>
                </c:pt>
                <c:pt idx="10657">
                  <c:v>105.8453094</c:v>
                </c:pt>
                <c:pt idx="10658">
                  <c:v>105.8552414</c:v>
                </c:pt>
                <c:pt idx="10659">
                  <c:v>105.8651734</c:v>
                </c:pt>
                <c:pt idx="10660">
                  <c:v>105.87510640000001</c:v>
                </c:pt>
                <c:pt idx="10661">
                  <c:v>105.8850384</c:v>
                </c:pt>
                <c:pt idx="10662">
                  <c:v>105.89497040000001</c:v>
                </c:pt>
                <c:pt idx="10663">
                  <c:v>105.90490339999999</c:v>
                </c:pt>
                <c:pt idx="10664">
                  <c:v>105.9148354</c:v>
                </c:pt>
                <c:pt idx="10665">
                  <c:v>105.92476739999999</c:v>
                </c:pt>
                <c:pt idx="10666">
                  <c:v>105.9346994</c:v>
                </c:pt>
                <c:pt idx="10667">
                  <c:v>105.9446324</c:v>
                </c:pt>
                <c:pt idx="10668">
                  <c:v>105.9545644</c:v>
                </c:pt>
                <c:pt idx="10669">
                  <c:v>105.9644964</c:v>
                </c:pt>
                <c:pt idx="10670">
                  <c:v>105.97442940000001</c:v>
                </c:pt>
                <c:pt idx="10671">
                  <c:v>105.9843614</c:v>
                </c:pt>
                <c:pt idx="10672">
                  <c:v>105.9942934</c:v>
                </c:pt>
                <c:pt idx="10673">
                  <c:v>106.00422639999999</c:v>
                </c:pt>
                <c:pt idx="10674">
                  <c:v>106.0141584</c:v>
                </c:pt>
                <c:pt idx="10675">
                  <c:v>106.02409040000001</c:v>
                </c:pt>
                <c:pt idx="10676">
                  <c:v>106.0340234</c:v>
                </c:pt>
                <c:pt idx="10677">
                  <c:v>106.0439554</c:v>
                </c:pt>
                <c:pt idx="10678">
                  <c:v>106.05388739999999</c:v>
                </c:pt>
                <c:pt idx="10679">
                  <c:v>106.0638194</c:v>
                </c:pt>
                <c:pt idx="10680">
                  <c:v>106.0737524</c:v>
                </c:pt>
                <c:pt idx="10681">
                  <c:v>106.0836844</c:v>
                </c:pt>
                <c:pt idx="10682">
                  <c:v>106.0936164</c:v>
                </c:pt>
                <c:pt idx="10683">
                  <c:v>106.10354940000001</c:v>
                </c:pt>
                <c:pt idx="10684">
                  <c:v>106.1134814</c:v>
                </c:pt>
                <c:pt idx="10685">
                  <c:v>106.1234134</c:v>
                </c:pt>
                <c:pt idx="10686">
                  <c:v>106.13334639999999</c:v>
                </c:pt>
                <c:pt idx="10687">
                  <c:v>106.1432784</c:v>
                </c:pt>
                <c:pt idx="10688">
                  <c:v>106.15321040000001</c:v>
                </c:pt>
                <c:pt idx="10689">
                  <c:v>106.1631424</c:v>
                </c:pt>
                <c:pt idx="10690">
                  <c:v>106.1730754</c:v>
                </c:pt>
                <c:pt idx="10691">
                  <c:v>106.18300739999999</c:v>
                </c:pt>
                <c:pt idx="10692">
                  <c:v>106.1929394</c:v>
                </c:pt>
                <c:pt idx="10693">
                  <c:v>106.2028724</c:v>
                </c:pt>
                <c:pt idx="10694">
                  <c:v>106.2128044</c:v>
                </c:pt>
                <c:pt idx="10695">
                  <c:v>106.2227364</c:v>
                </c:pt>
                <c:pt idx="10696">
                  <c:v>106.23266940000001</c:v>
                </c:pt>
                <c:pt idx="10697">
                  <c:v>106.2426014</c:v>
                </c:pt>
                <c:pt idx="10698">
                  <c:v>106.2525334</c:v>
                </c:pt>
                <c:pt idx="10699">
                  <c:v>106.2624654</c:v>
                </c:pt>
                <c:pt idx="10700">
                  <c:v>106.2723984</c:v>
                </c:pt>
                <c:pt idx="10701">
                  <c:v>106.28233040000001</c:v>
                </c:pt>
                <c:pt idx="10702">
                  <c:v>106.2922624</c:v>
                </c:pt>
                <c:pt idx="10703">
                  <c:v>106.3021954</c:v>
                </c:pt>
                <c:pt idx="10704">
                  <c:v>106.31212739999999</c:v>
                </c:pt>
                <c:pt idx="10705">
                  <c:v>106.3220594</c:v>
                </c:pt>
                <c:pt idx="10706">
                  <c:v>106.3319924</c:v>
                </c:pt>
                <c:pt idx="10707">
                  <c:v>106.3419244</c:v>
                </c:pt>
                <c:pt idx="10708">
                  <c:v>106.3518564</c:v>
                </c:pt>
                <c:pt idx="10709">
                  <c:v>106.36178940000001</c:v>
                </c:pt>
                <c:pt idx="10710">
                  <c:v>106.3717214</c:v>
                </c:pt>
                <c:pt idx="10711">
                  <c:v>106.3816534</c:v>
                </c:pt>
                <c:pt idx="10712">
                  <c:v>106.3915854</c:v>
                </c:pt>
                <c:pt idx="10713">
                  <c:v>106.4015184</c:v>
                </c:pt>
                <c:pt idx="10714">
                  <c:v>106.41145040000001</c:v>
                </c:pt>
                <c:pt idx="10715">
                  <c:v>106.4213824</c:v>
                </c:pt>
                <c:pt idx="10716">
                  <c:v>106.4313154</c:v>
                </c:pt>
                <c:pt idx="10717">
                  <c:v>106.44124739999999</c:v>
                </c:pt>
                <c:pt idx="10718">
                  <c:v>106.4511794</c:v>
                </c:pt>
                <c:pt idx="10719">
                  <c:v>106.4611124</c:v>
                </c:pt>
                <c:pt idx="10720">
                  <c:v>106.4710444</c:v>
                </c:pt>
                <c:pt idx="10721">
                  <c:v>106.4809764</c:v>
                </c:pt>
                <c:pt idx="10722">
                  <c:v>106.4909084</c:v>
                </c:pt>
                <c:pt idx="10723">
                  <c:v>106.5008414</c:v>
                </c:pt>
                <c:pt idx="10724">
                  <c:v>106.51077340000001</c:v>
                </c:pt>
                <c:pt idx="10725">
                  <c:v>106.5207054</c:v>
                </c:pt>
                <c:pt idx="10726">
                  <c:v>106.5306384</c:v>
                </c:pt>
                <c:pt idx="10727">
                  <c:v>106.54057039999999</c:v>
                </c:pt>
                <c:pt idx="10728">
                  <c:v>106.5505024</c:v>
                </c:pt>
                <c:pt idx="10729">
                  <c:v>106.5604345</c:v>
                </c:pt>
                <c:pt idx="10730">
                  <c:v>106.57036650000001</c:v>
                </c:pt>
                <c:pt idx="10731">
                  <c:v>106.5802985</c:v>
                </c:pt>
                <c:pt idx="10732">
                  <c:v>106.5902305</c:v>
                </c:pt>
                <c:pt idx="10733">
                  <c:v>106.60016349999999</c:v>
                </c:pt>
                <c:pt idx="10734">
                  <c:v>106.6100955</c:v>
                </c:pt>
                <c:pt idx="10735">
                  <c:v>106.62002750000001</c:v>
                </c:pt>
                <c:pt idx="10736">
                  <c:v>106.6299605</c:v>
                </c:pt>
                <c:pt idx="10737">
                  <c:v>106.6398925</c:v>
                </c:pt>
                <c:pt idx="10738">
                  <c:v>106.64982449999999</c:v>
                </c:pt>
                <c:pt idx="10739">
                  <c:v>106.6597575</c:v>
                </c:pt>
                <c:pt idx="10740">
                  <c:v>106.6696895</c:v>
                </c:pt>
                <c:pt idx="10741">
                  <c:v>106.6796215</c:v>
                </c:pt>
                <c:pt idx="10742">
                  <c:v>106.6895545</c:v>
                </c:pt>
                <c:pt idx="10743">
                  <c:v>106.69948650000001</c:v>
                </c:pt>
                <c:pt idx="10744">
                  <c:v>106.7094185</c:v>
                </c:pt>
                <c:pt idx="10745">
                  <c:v>106.7193505</c:v>
                </c:pt>
                <c:pt idx="10746">
                  <c:v>106.72928349999999</c:v>
                </c:pt>
                <c:pt idx="10747">
                  <c:v>106.7392155</c:v>
                </c:pt>
                <c:pt idx="10748">
                  <c:v>106.74914750000001</c:v>
                </c:pt>
                <c:pt idx="10749">
                  <c:v>106.7590805</c:v>
                </c:pt>
                <c:pt idx="10750">
                  <c:v>106.7690125</c:v>
                </c:pt>
                <c:pt idx="10751">
                  <c:v>106.77894449999999</c:v>
                </c:pt>
                <c:pt idx="10752">
                  <c:v>106.7888775</c:v>
                </c:pt>
                <c:pt idx="10753">
                  <c:v>106.7988095</c:v>
                </c:pt>
                <c:pt idx="10754">
                  <c:v>106.8087415</c:v>
                </c:pt>
                <c:pt idx="10755">
                  <c:v>106.8186735</c:v>
                </c:pt>
                <c:pt idx="10756">
                  <c:v>106.82860650000001</c:v>
                </c:pt>
                <c:pt idx="10757">
                  <c:v>106.8385385</c:v>
                </c:pt>
                <c:pt idx="10758">
                  <c:v>106.8484705</c:v>
                </c:pt>
                <c:pt idx="10759">
                  <c:v>106.85840349999999</c:v>
                </c:pt>
                <c:pt idx="10760">
                  <c:v>106.8683355</c:v>
                </c:pt>
                <c:pt idx="10761">
                  <c:v>106.87826750000001</c:v>
                </c:pt>
                <c:pt idx="10762">
                  <c:v>106.8882005</c:v>
                </c:pt>
                <c:pt idx="10763">
                  <c:v>106.8981325</c:v>
                </c:pt>
                <c:pt idx="10764">
                  <c:v>106.90806449999999</c:v>
                </c:pt>
                <c:pt idx="10765">
                  <c:v>106.9179965</c:v>
                </c:pt>
                <c:pt idx="10766">
                  <c:v>106.9279295</c:v>
                </c:pt>
                <c:pt idx="10767">
                  <c:v>106.9378615</c:v>
                </c:pt>
                <c:pt idx="10768">
                  <c:v>106.9477935</c:v>
                </c:pt>
                <c:pt idx="10769">
                  <c:v>106.95772650000001</c:v>
                </c:pt>
                <c:pt idx="10770">
                  <c:v>106.9676585</c:v>
                </c:pt>
                <c:pt idx="10771">
                  <c:v>106.97759050000001</c:v>
                </c:pt>
                <c:pt idx="10772">
                  <c:v>106.98752349999999</c:v>
                </c:pt>
                <c:pt idx="10773">
                  <c:v>106.9974555</c:v>
                </c:pt>
                <c:pt idx="10774">
                  <c:v>107.00738749999999</c:v>
                </c:pt>
                <c:pt idx="10775">
                  <c:v>107.0173205</c:v>
                </c:pt>
                <c:pt idx="10776">
                  <c:v>107.0272525</c:v>
                </c:pt>
                <c:pt idx="10777">
                  <c:v>107.0371845</c:v>
                </c:pt>
                <c:pt idx="10778">
                  <c:v>107.0471165</c:v>
                </c:pt>
                <c:pt idx="10779">
                  <c:v>107.05704950000001</c:v>
                </c:pt>
                <c:pt idx="10780">
                  <c:v>107.0669815</c:v>
                </c:pt>
                <c:pt idx="10781">
                  <c:v>107.0769135</c:v>
                </c:pt>
                <c:pt idx="10782">
                  <c:v>107.08684649999999</c:v>
                </c:pt>
                <c:pt idx="10783">
                  <c:v>107.0967785</c:v>
                </c:pt>
                <c:pt idx="10784">
                  <c:v>107.10671050000001</c:v>
                </c:pt>
                <c:pt idx="10785">
                  <c:v>107.1166435</c:v>
                </c:pt>
                <c:pt idx="10786">
                  <c:v>107.1265755</c:v>
                </c:pt>
                <c:pt idx="10787">
                  <c:v>107.13650749999999</c:v>
                </c:pt>
                <c:pt idx="10788">
                  <c:v>107.1464395</c:v>
                </c:pt>
                <c:pt idx="10789">
                  <c:v>107.1563725</c:v>
                </c:pt>
                <c:pt idx="10790">
                  <c:v>107.1663045</c:v>
                </c:pt>
                <c:pt idx="10791">
                  <c:v>107.1762365</c:v>
                </c:pt>
                <c:pt idx="10792">
                  <c:v>107.18616950000001</c:v>
                </c:pt>
                <c:pt idx="10793">
                  <c:v>107.1961015</c:v>
                </c:pt>
                <c:pt idx="10794">
                  <c:v>107.2060335</c:v>
                </c:pt>
                <c:pt idx="10795">
                  <c:v>107.21596649999999</c:v>
                </c:pt>
                <c:pt idx="10796">
                  <c:v>107.2258985</c:v>
                </c:pt>
                <c:pt idx="10797">
                  <c:v>107.23583050000001</c:v>
                </c:pt>
                <c:pt idx="10798">
                  <c:v>107.2457635</c:v>
                </c:pt>
                <c:pt idx="10799">
                  <c:v>107.2556955</c:v>
                </c:pt>
                <c:pt idx="10800">
                  <c:v>107.26562749999999</c:v>
                </c:pt>
                <c:pt idx="10801">
                  <c:v>107.2755595</c:v>
                </c:pt>
                <c:pt idx="10802">
                  <c:v>107.2854925</c:v>
                </c:pt>
                <c:pt idx="10803">
                  <c:v>107.2954245</c:v>
                </c:pt>
                <c:pt idx="10804">
                  <c:v>107.3053565</c:v>
                </c:pt>
                <c:pt idx="10805">
                  <c:v>107.31528950000001</c:v>
                </c:pt>
                <c:pt idx="10806">
                  <c:v>107.3252215</c:v>
                </c:pt>
                <c:pt idx="10807">
                  <c:v>107.3351535</c:v>
                </c:pt>
                <c:pt idx="10808">
                  <c:v>107.34508649999999</c:v>
                </c:pt>
                <c:pt idx="10809">
                  <c:v>107.3550185</c:v>
                </c:pt>
                <c:pt idx="10810">
                  <c:v>107.36495050000001</c:v>
                </c:pt>
                <c:pt idx="10811">
                  <c:v>107.3748835</c:v>
                </c:pt>
                <c:pt idx="10812">
                  <c:v>107.3848155</c:v>
                </c:pt>
                <c:pt idx="10813">
                  <c:v>107.39474749999999</c:v>
                </c:pt>
                <c:pt idx="10814">
                  <c:v>107.4046795</c:v>
                </c:pt>
                <c:pt idx="10815">
                  <c:v>107.4146125</c:v>
                </c:pt>
                <c:pt idx="10816">
                  <c:v>107.4245445</c:v>
                </c:pt>
                <c:pt idx="10817">
                  <c:v>107.4344765</c:v>
                </c:pt>
                <c:pt idx="10818">
                  <c:v>107.44440950000001</c:v>
                </c:pt>
                <c:pt idx="10819">
                  <c:v>107.4543415</c:v>
                </c:pt>
                <c:pt idx="10820">
                  <c:v>107.4642735</c:v>
                </c:pt>
                <c:pt idx="10821">
                  <c:v>107.47420649999999</c:v>
                </c:pt>
                <c:pt idx="10822">
                  <c:v>107.4841385</c:v>
                </c:pt>
                <c:pt idx="10823">
                  <c:v>107.49407050000001</c:v>
                </c:pt>
                <c:pt idx="10824">
                  <c:v>107.5040035</c:v>
                </c:pt>
                <c:pt idx="10825">
                  <c:v>107.5139355</c:v>
                </c:pt>
                <c:pt idx="10826">
                  <c:v>107.52386749999999</c:v>
                </c:pt>
                <c:pt idx="10827">
                  <c:v>107.5337995</c:v>
                </c:pt>
                <c:pt idx="10828">
                  <c:v>107.5437325</c:v>
                </c:pt>
                <c:pt idx="10829">
                  <c:v>107.5536645</c:v>
                </c:pt>
                <c:pt idx="10830">
                  <c:v>107.5635965</c:v>
                </c:pt>
                <c:pt idx="10831">
                  <c:v>107.57352950000001</c:v>
                </c:pt>
                <c:pt idx="10832">
                  <c:v>107.5834615</c:v>
                </c:pt>
                <c:pt idx="10833">
                  <c:v>107.5933935</c:v>
                </c:pt>
                <c:pt idx="10834">
                  <c:v>107.60332649999999</c:v>
                </c:pt>
                <c:pt idx="10835">
                  <c:v>107.6132585</c:v>
                </c:pt>
                <c:pt idx="10836">
                  <c:v>107.62319050000001</c:v>
                </c:pt>
                <c:pt idx="10837">
                  <c:v>107.6331225</c:v>
                </c:pt>
                <c:pt idx="10838">
                  <c:v>107.6430555</c:v>
                </c:pt>
                <c:pt idx="10839">
                  <c:v>107.65298749999999</c:v>
                </c:pt>
                <c:pt idx="10840">
                  <c:v>107.6629195</c:v>
                </c:pt>
                <c:pt idx="10841">
                  <c:v>107.6728525</c:v>
                </c:pt>
                <c:pt idx="10842">
                  <c:v>107.6827845</c:v>
                </c:pt>
                <c:pt idx="10843">
                  <c:v>107.6927165</c:v>
                </c:pt>
                <c:pt idx="10844">
                  <c:v>107.70264950000001</c:v>
                </c:pt>
                <c:pt idx="10845">
                  <c:v>107.7125815</c:v>
                </c:pt>
                <c:pt idx="10846">
                  <c:v>107.72251350000001</c:v>
                </c:pt>
                <c:pt idx="10847">
                  <c:v>107.73244649999999</c:v>
                </c:pt>
                <c:pt idx="10848">
                  <c:v>107.7423785</c:v>
                </c:pt>
                <c:pt idx="10849">
                  <c:v>107.75231049999999</c:v>
                </c:pt>
                <c:pt idx="10850">
                  <c:v>107.7622435</c:v>
                </c:pt>
                <c:pt idx="10851">
                  <c:v>107.7721755</c:v>
                </c:pt>
                <c:pt idx="10852">
                  <c:v>107.7821075</c:v>
                </c:pt>
                <c:pt idx="10853">
                  <c:v>107.7920395</c:v>
                </c:pt>
                <c:pt idx="10854">
                  <c:v>107.80197250000001</c:v>
                </c:pt>
                <c:pt idx="10855">
                  <c:v>107.8119045</c:v>
                </c:pt>
                <c:pt idx="10856">
                  <c:v>107.8218365</c:v>
                </c:pt>
                <c:pt idx="10857">
                  <c:v>107.83176949999999</c:v>
                </c:pt>
                <c:pt idx="10858">
                  <c:v>107.8417015</c:v>
                </c:pt>
                <c:pt idx="10859">
                  <c:v>107.85163350000001</c:v>
                </c:pt>
                <c:pt idx="10860">
                  <c:v>107.8615665</c:v>
                </c:pt>
                <c:pt idx="10861">
                  <c:v>107.8714985</c:v>
                </c:pt>
                <c:pt idx="10862">
                  <c:v>107.88143049999999</c:v>
                </c:pt>
                <c:pt idx="10863">
                  <c:v>107.8913625</c:v>
                </c:pt>
                <c:pt idx="10864">
                  <c:v>107.9012955</c:v>
                </c:pt>
                <c:pt idx="10865">
                  <c:v>107.9112275</c:v>
                </c:pt>
                <c:pt idx="10866">
                  <c:v>107.9211595</c:v>
                </c:pt>
                <c:pt idx="10867">
                  <c:v>107.93109250000001</c:v>
                </c:pt>
                <c:pt idx="10868">
                  <c:v>107.9410245</c:v>
                </c:pt>
                <c:pt idx="10869">
                  <c:v>107.9509565</c:v>
                </c:pt>
                <c:pt idx="10870">
                  <c:v>107.96088949999999</c:v>
                </c:pt>
                <c:pt idx="10871">
                  <c:v>107.9708215</c:v>
                </c:pt>
                <c:pt idx="10872">
                  <c:v>107.98075350000001</c:v>
                </c:pt>
                <c:pt idx="10873">
                  <c:v>107.9906865</c:v>
                </c:pt>
                <c:pt idx="10874">
                  <c:v>108.0006185</c:v>
                </c:pt>
                <c:pt idx="10875">
                  <c:v>108.01055049999999</c:v>
                </c:pt>
                <c:pt idx="10876">
                  <c:v>108.0204825</c:v>
                </c:pt>
                <c:pt idx="10877">
                  <c:v>108.0304155</c:v>
                </c:pt>
                <c:pt idx="10878">
                  <c:v>108.0403475</c:v>
                </c:pt>
                <c:pt idx="10879">
                  <c:v>108.0502795</c:v>
                </c:pt>
                <c:pt idx="10880">
                  <c:v>108.06021250000001</c:v>
                </c:pt>
                <c:pt idx="10881">
                  <c:v>108.0701445</c:v>
                </c:pt>
                <c:pt idx="10882">
                  <c:v>108.0800765</c:v>
                </c:pt>
                <c:pt idx="10883">
                  <c:v>108.09000949999999</c:v>
                </c:pt>
                <c:pt idx="10884">
                  <c:v>108.0999415</c:v>
                </c:pt>
                <c:pt idx="10885">
                  <c:v>108.10987350000001</c:v>
                </c:pt>
                <c:pt idx="10886">
                  <c:v>108.1198065</c:v>
                </c:pt>
                <c:pt idx="10887">
                  <c:v>108.1297385</c:v>
                </c:pt>
                <c:pt idx="10888">
                  <c:v>108.13967049999999</c:v>
                </c:pt>
                <c:pt idx="10889">
                  <c:v>108.1496025</c:v>
                </c:pt>
                <c:pt idx="10890">
                  <c:v>108.1595355</c:v>
                </c:pt>
                <c:pt idx="10891">
                  <c:v>108.1694675</c:v>
                </c:pt>
                <c:pt idx="10892">
                  <c:v>108.1793995</c:v>
                </c:pt>
                <c:pt idx="10893">
                  <c:v>108.18933250000001</c:v>
                </c:pt>
                <c:pt idx="10894">
                  <c:v>108.1992645</c:v>
                </c:pt>
                <c:pt idx="10895">
                  <c:v>108.2091965</c:v>
                </c:pt>
                <c:pt idx="10896">
                  <c:v>108.21912949999999</c:v>
                </c:pt>
                <c:pt idx="10897">
                  <c:v>108.2290615</c:v>
                </c:pt>
                <c:pt idx="10898">
                  <c:v>108.23899350000001</c:v>
                </c:pt>
                <c:pt idx="10899">
                  <c:v>108.2489265</c:v>
                </c:pt>
                <c:pt idx="10900">
                  <c:v>108.2588585</c:v>
                </c:pt>
                <c:pt idx="10901">
                  <c:v>108.26879049999999</c:v>
                </c:pt>
                <c:pt idx="10902">
                  <c:v>108.2787235</c:v>
                </c:pt>
                <c:pt idx="10903">
                  <c:v>108.2886555</c:v>
                </c:pt>
                <c:pt idx="10904">
                  <c:v>108.2985875</c:v>
                </c:pt>
                <c:pt idx="10905">
                  <c:v>108.3085195</c:v>
                </c:pt>
                <c:pt idx="10906">
                  <c:v>108.31845250000001</c:v>
                </c:pt>
                <c:pt idx="10907">
                  <c:v>108.3283845</c:v>
                </c:pt>
                <c:pt idx="10908">
                  <c:v>108.3383165</c:v>
                </c:pt>
                <c:pt idx="10909">
                  <c:v>108.34824949999999</c:v>
                </c:pt>
                <c:pt idx="10910">
                  <c:v>108.3581815</c:v>
                </c:pt>
                <c:pt idx="10911">
                  <c:v>108.36811350000001</c:v>
                </c:pt>
                <c:pt idx="10912">
                  <c:v>108.3780465</c:v>
                </c:pt>
                <c:pt idx="10913">
                  <c:v>108.3879785</c:v>
                </c:pt>
                <c:pt idx="10914">
                  <c:v>108.39791049999999</c:v>
                </c:pt>
                <c:pt idx="10915">
                  <c:v>108.4078435</c:v>
                </c:pt>
                <c:pt idx="10916">
                  <c:v>108.4177755</c:v>
                </c:pt>
                <c:pt idx="10917">
                  <c:v>108.4277075</c:v>
                </c:pt>
                <c:pt idx="10918">
                  <c:v>108.4376395</c:v>
                </c:pt>
                <c:pt idx="10919">
                  <c:v>108.44757250000001</c:v>
                </c:pt>
                <c:pt idx="10920">
                  <c:v>108.4575045</c:v>
                </c:pt>
                <c:pt idx="10921">
                  <c:v>108.46743650000001</c:v>
                </c:pt>
                <c:pt idx="10922">
                  <c:v>108.47736949999999</c:v>
                </c:pt>
                <c:pt idx="10923">
                  <c:v>108.4873015</c:v>
                </c:pt>
                <c:pt idx="10924">
                  <c:v>108.49723349999999</c:v>
                </c:pt>
                <c:pt idx="10925">
                  <c:v>108.5071665</c:v>
                </c:pt>
                <c:pt idx="10926">
                  <c:v>108.5170985</c:v>
                </c:pt>
                <c:pt idx="10927">
                  <c:v>108.5270305</c:v>
                </c:pt>
                <c:pt idx="10928">
                  <c:v>108.5369635</c:v>
                </c:pt>
                <c:pt idx="10929">
                  <c:v>108.54689550000001</c:v>
                </c:pt>
                <c:pt idx="10930">
                  <c:v>108.5568275</c:v>
                </c:pt>
                <c:pt idx="10931">
                  <c:v>108.5667601</c:v>
                </c:pt>
                <c:pt idx="10932">
                  <c:v>108.5766931</c:v>
                </c:pt>
                <c:pt idx="10933">
                  <c:v>108.58662510000001</c:v>
                </c:pt>
                <c:pt idx="10934">
                  <c:v>108.5965571</c:v>
                </c:pt>
                <c:pt idx="10935">
                  <c:v>108.6064901</c:v>
                </c:pt>
                <c:pt idx="10936">
                  <c:v>108.61642209999999</c:v>
                </c:pt>
                <c:pt idx="10937">
                  <c:v>108.6263541</c:v>
                </c:pt>
                <c:pt idx="10938">
                  <c:v>108.6362871</c:v>
                </c:pt>
                <c:pt idx="10939">
                  <c:v>108.6462191</c:v>
                </c:pt>
                <c:pt idx="10940">
                  <c:v>108.6561511</c:v>
                </c:pt>
                <c:pt idx="10941">
                  <c:v>108.66608410000001</c:v>
                </c:pt>
                <c:pt idx="10942">
                  <c:v>108.6760161</c:v>
                </c:pt>
                <c:pt idx="10943">
                  <c:v>108.6859481</c:v>
                </c:pt>
                <c:pt idx="10944">
                  <c:v>108.6958801</c:v>
                </c:pt>
                <c:pt idx="10945">
                  <c:v>108.7058131</c:v>
                </c:pt>
                <c:pt idx="10946">
                  <c:v>108.71574510000001</c:v>
                </c:pt>
                <c:pt idx="10947">
                  <c:v>108.7256771</c:v>
                </c:pt>
                <c:pt idx="10948">
                  <c:v>108.7356101</c:v>
                </c:pt>
                <c:pt idx="10949">
                  <c:v>108.74554209999999</c:v>
                </c:pt>
                <c:pt idx="10950">
                  <c:v>108.7554741</c:v>
                </c:pt>
                <c:pt idx="10951">
                  <c:v>108.7654071</c:v>
                </c:pt>
                <c:pt idx="10952">
                  <c:v>108.7753391</c:v>
                </c:pt>
                <c:pt idx="10953">
                  <c:v>108.7852711</c:v>
                </c:pt>
                <c:pt idx="10954">
                  <c:v>108.79520410000001</c:v>
                </c:pt>
                <c:pt idx="10955">
                  <c:v>108.8051361</c:v>
                </c:pt>
                <c:pt idx="10956">
                  <c:v>108.8150681</c:v>
                </c:pt>
                <c:pt idx="10957">
                  <c:v>108.82500109999999</c:v>
                </c:pt>
                <c:pt idx="10958">
                  <c:v>108.8349331</c:v>
                </c:pt>
                <c:pt idx="10959">
                  <c:v>108.84486510000001</c:v>
                </c:pt>
                <c:pt idx="10960">
                  <c:v>108.8547971</c:v>
                </c:pt>
                <c:pt idx="10961">
                  <c:v>108.8647301</c:v>
                </c:pt>
                <c:pt idx="10962">
                  <c:v>108.87466209999999</c:v>
                </c:pt>
                <c:pt idx="10963">
                  <c:v>108.8845941</c:v>
                </c:pt>
                <c:pt idx="10964">
                  <c:v>108.8945271</c:v>
                </c:pt>
                <c:pt idx="10965">
                  <c:v>108.9044591</c:v>
                </c:pt>
                <c:pt idx="10966">
                  <c:v>108.9143911</c:v>
                </c:pt>
                <c:pt idx="10967">
                  <c:v>108.92432410000001</c:v>
                </c:pt>
                <c:pt idx="10968">
                  <c:v>108.9342561</c:v>
                </c:pt>
                <c:pt idx="10969">
                  <c:v>108.94418810000001</c:v>
                </c:pt>
                <c:pt idx="10970">
                  <c:v>108.95412109999999</c:v>
                </c:pt>
                <c:pt idx="10971">
                  <c:v>108.9640531</c:v>
                </c:pt>
                <c:pt idx="10972">
                  <c:v>108.97398509999999</c:v>
                </c:pt>
                <c:pt idx="10973">
                  <c:v>108.9839181</c:v>
                </c:pt>
                <c:pt idx="10974">
                  <c:v>108.9938501</c:v>
                </c:pt>
                <c:pt idx="10975">
                  <c:v>109.0037821</c:v>
                </c:pt>
                <c:pt idx="10976">
                  <c:v>109.0137141</c:v>
                </c:pt>
                <c:pt idx="10977">
                  <c:v>109.02364710000001</c:v>
                </c:pt>
                <c:pt idx="10978">
                  <c:v>109.0335791</c:v>
                </c:pt>
                <c:pt idx="10979">
                  <c:v>109.0435111</c:v>
                </c:pt>
                <c:pt idx="10980">
                  <c:v>109.05344409999999</c:v>
                </c:pt>
                <c:pt idx="10981">
                  <c:v>109.0633761</c:v>
                </c:pt>
                <c:pt idx="10982">
                  <c:v>109.07330810000001</c:v>
                </c:pt>
                <c:pt idx="10983">
                  <c:v>109.0832411</c:v>
                </c:pt>
                <c:pt idx="10984">
                  <c:v>109.0931731</c:v>
                </c:pt>
                <c:pt idx="10985">
                  <c:v>109.10310509999999</c:v>
                </c:pt>
                <c:pt idx="10986">
                  <c:v>109.1130381</c:v>
                </c:pt>
                <c:pt idx="10987">
                  <c:v>109.1229701</c:v>
                </c:pt>
                <c:pt idx="10988">
                  <c:v>109.1329021</c:v>
                </c:pt>
                <c:pt idx="10989">
                  <c:v>109.1428351</c:v>
                </c:pt>
                <c:pt idx="10990">
                  <c:v>109.15276710000001</c:v>
                </c:pt>
                <c:pt idx="10991">
                  <c:v>109.1626991</c:v>
                </c:pt>
                <c:pt idx="10992">
                  <c:v>109.1726311</c:v>
                </c:pt>
                <c:pt idx="10993">
                  <c:v>109.18256409999999</c:v>
                </c:pt>
                <c:pt idx="10994">
                  <c:v>109.1924961</c:v>
                </c:pt>
                <c:pt idx="10995">
                  <c:v>109.20242810000001</c:v>
                </c:pt>
                <c:pt idx="10996">
                  <c:v>109.2123611</c:v>
                </c:pt>
                <c:pt idx="10997">
                  <c:v>109.2222931</c:v>
                </c:pt>
                <c:pt idx="10998">
                  <c:v>109.23222509999999</c:v>
                </c:pt>
                <c:pt idx="10999">
                  <c:v>109.2421581</c:v>
                </c:pt>
                <c:pt idx="11000">
                  <c:v>109.2520901</c:v>
                </c:pt>
                <c:pt idx="11001">
                  <c:v>109.2620221</c:v>
                </c:pt>
                <c:pt idx="11002">
                  <c:v>109.2719551</c:v>
                </c:pt>
                <c:pt idx="11003">
                  <c:v>109.28188710000001</c:v>
                </c:pt>
                <c:pt idx="11004">
                  <c:v>109.2918191</c:v>
                </c:pt>
                <c:pt idx="11005">
                  <c:v>109.3017521</c:v>
                </c:pt>
                <c:pt idx="11006">
                  <c:v>109.31168409999999</c:v>
                </c:pt>
                <c:pt idx="11007">
                  <c:v>109.3216161</c:v>
                </c:pt>
                <c:pt idx="11008">
                  <c:v>109.3315491</c:v>
                </c:pt>
                <c:pt idx="11009">
                  <c:v>109.3414811</c:v>
                </c:pt>
                <c:pt idx="11010">
                  <c:v>109.3514131</c:v>
                </c:pt>
                <c:pt idx="11011">
                  <c:v>109.36134509999999</c:v>
                </c:pt>
                <c:pt idx="11012">
                  <c:v>109.3712781</c:v>
                </c:pt>
                <c:pt idx="11013">
                  <c:v>109.3812101</c:v>
                </c:pt>
                <c:pt idx="11014">
                  <c:v>109.3911421</c:v>
                </c:pt>
                <c:pt idx="11015">
                  <c:v>109.4010751</c:v>
                </c:pt>
                <c:pt idx="11016">
                  <c:v>109.41100710000001</c:v>
                </c:pt>
                <c:pt idx="11017">
                  <c:v>109.4209391</c:v>
                </c:pt>
                <c:pt idx="11018">
                  <c:v>109.4308721</c:v>
                </c:pt>
                <c:pt idx="11019">
                  <c:v>109.44080409999999</c:v>
                </c:pt>
                <c:pt idx="11020">
                  <c:v>109.4507361</c:v>
                </c:pt>
                <c:pt idx="11021">
                  <c:v>109.4606691</c:v>
                </c:pt>
                <c:pt idx="11022">
                  <c:v>109.4706011</c:v>
                </c:pt>
                <c:pt idx="11023">
                  <c:v>109.4805331</c:v>
                </c:pt>
                <c:pt idx="11024">
                  <c:v>109.49046610000001</c:v>
                </c:pt>
                <c:pt idx="11025">
                  <c:v>109.5003981</c:v>
                </c:pt>
                <c:pt idx="11026">
                  <c:v>109.5103301</c:v>
                </c:pt>
                <c:pt idx="11027">
                  <c:v>109.52026309999999</c:v>
                </c:pt>
                <c:pt idx="11028">
                  <c:v>109.5301951</c:v>
                </c:pt>
                <c:pt idx="11029">
                  <c:v>109.54012710000001</c:v>
                </c:pt>
                <c:pt idx="11030">
                  <c:v>109.5500591</c:v>
                </c:pt>
                <c:pt idx="11031">
                  <c:v>109.5599921</c:v>
                </c:pt>
                <c:pt idx="11032">
                  <c:v>109.5699243</c:v>
                </c:pt>
                <c:pt idx="11033">
                  <c:v>109.5798563</c:v>
                </c:pt>
                <c:pt idx="11034">
                  <c:v>109.58978930000001</c:v>
                </c:pt>
                <c:pt idx="11035">
                  <c:v>109.5997213</c:v>
                </c:pt>
                <c:pt idx="11036">
                  <c:v>109.60965330000001</c:v>
                </c:pt>
                <c:pt idx="11037">
                  <c:v>109.61958629999999</c:v>
                </c:pt>
                <c:pt idx="11038">
                  <c:v>109.6295183</c:v>
                </c:pt>
                <c:pt idx="11039">
                  <c:v>109.63945029999999</c:v>
                </c:pt>
                <c:pt idx="11040">
                  <c:v>109.6493833</c:v>
                </c:pt>
                <c:pt idx="11041">
                  <c:v>109.6593153</c:v>
                </c:pt>
                <c:pt idx="11042">
                  <c:v>109.66924729999999</c:v>
                </c:pt>
                <c:pt idx="11043">
                  <c:v>109.6791803</c:v>
                </c:pt>
                <c:pt idx="11044">
                  <c:v>109.68911230000001</c:v>
                </c:pt>
                <c:pt idx="11045">
                  <c:v>109.6990443</c:v>
                </c:pt>
                <c:pt idx="11046">
                  <c:v>109.7089773</c:v>
                </c:pt>
                <c:pt idx="11047">
                  <c:v>109.71890930000001</c:v>
                </c:pt>
                <c:pt idx="11048">
                  <c:v>109.7288413</c:v>
                </c:pt>
                <c:pt idx="11049">
                  <c:v>109.73877330000001</c:v>
                </c:pt>
                <c:pt idx="11050">
                  <c:v>109.74870629999999</c:v>
                </c:pt>
                <c:pt idx="11051">
                  <c:v>109.7586383</c:v>
                </c:pt>
                <c:pt idx="11052">
                  <c:v>109.76857029999999</c:v>
                </c:pt>
                <c:pt idx="11053">
                  <c:v>109.7785033</c:v>
                </c:pt>
                <c:pt idx="11054">
                  <c:v>109.7884353</c:v>
                </c:pt>
                <c:pt idx="11055">
                  <c:v>109.7983673</c:v>
                </c:pt>
                <c:pt idx="11056">
                  <c:v>109.8083003</c:v>
                </c:pt>
                <c:pt idx="11057">
                  <c:v>109.81823230000001</c:v>
                </c:pt>
                <c:pt idx="11058">
                  <c:v>109.8281643</c:v>
                </c:pt>
                <c:pt idx="11059">
                  <c:v>109.8380973</c:v>
                </c:pt>
                <c:pt idx="11060">
                  <c:v>109.84802929999999</c:v>
                </c:pt>
                <c:pt idx="11061">
                  <c:v>109.8579613</c:v>
                </c:pt>
                <c:pt idx="11062">
                  <c:v>109.8678943</c:v>
                </c:pt>
                <c:pt idx="11063">
                  <c:v>109.8778263</c:v>
                </c:pt>
                <c:pt idx="11064">
                  <c:v>109.8877583</c:v>
                </c:pt>
                <c:pt idx="11065">
                  <c:v>109.89769130000001</c:v>
                </c:pt>
                <c:pt idx="11066">
                  <c:v>109.9076233</c:v>
                </c:pt>
                <c:pt idx="11067">
                  <c:v>109.9175553</c:v>
                </c:pt>
                <c:pt idx="11068">
                  <c:v>109.92748829999999</c:v>
                </c:pt>
                <c:pt idx="11069">
                  <c:v>109.9374203</c:v>
                </c:pt>
                <c:pt idx="11070">
                  <c:v>109.94735230000001</c:v>
                </c:pt>
                <c:pt idx="11071">
                  <c:v>109.9572843</c:v>
                </c:pt>
                <c:pt idx="11072">
                  <c:v>109.9672173</c:v>
                </c:pt>
                <c:pt idx="11073">
                  <c:v>109.97714929999999</c:v>
                </c:pt>
                <c:pt idx="11074">
                  <c:v>109.9870813</c:v>
                </c:pt>
                <c:pt idx="11075">
                  <c:v>109.9970143</c:v>
                </c:pt>
                <c:pt idx="11076">
                  <c:v>110.0069463</c:v>
                </c:pt>
                <c:pt idx="11077">
                  <c:v>110.0168783</c:v>
                </c:pt>
                <c:pt idx="11078">
                  <c:v>110.02681130000001</c:v>
                </c:pt>
                <c:pt idx="11079">
                  <c:v>110.0367433</c:v>
                </c:pt>
                <c:pt idx="11080">
                  <c:v>110.0466753</c:v>
                </c:pt>
                <c:pt idx="11081">
                  <c:v>110.05660829999999</c:v>
                </c:pt>
                <c:pt idx="11082">
                  <c:v>110.0665403</c:v>
                </c:pt>
                <c:pt idx="11083">
                  <c:v>110.07647230000001</c:v>
                </c:pt>
                <c:pt idx="11084">
                  <c:v>110.0864053</c:v>
                </c:pt>
                <c:pt idx="11085">
                  <c:v>110.0963373</c:v>
                </c:pt>
                <c:pt idx="11086">
                  <c:v>110.10626929999999</c:v>
                </c:pt>
                <c:pt idx="11087">
                  <c:v>110.1162023</c:v>
                </c:pt>
                <c:pt idx="11088">
                  <c:v>110.1261343</c:v>
                </c:pt>
                <c:pt idx="11089">
                  <c:v>110.1360663</c:v>
                </c:pt>
                <c:pt idx="11090">
                  <c:v>110.1459983</c:v>
                </c:pt>
                <c:pt idx="11091">
                  <c:v>110.15593130000001</c:v>
                </c:pt>
                <c:pt idx="11092">
                  <c:v>110.1658633</c:v>
                </c:pt>
                <c:pt idx="11093">
                  <c:v>110.1757953</c:v>
                </c:pt>
                <c:pt idx="11094">
                  <c:v>110.18572829999999</c:v>
                </c:pt>
                <c:pt idx="11095">
                  <c:v>110.19566020000001</c:v>
                </c:pt>
                <c:pt idx="11096">
                  <c:v>110.20559230000001</c:v>
                </c:pt>
                <c:pt idx="11097">
                  <c:v>110.2155253</c:v>
                </c:pt>
                <c:pt idx="11098">
                  <c:v>110.2254573</c:v>
                </c:pt>
                <c:pt idx="11099">
                  <c:v>110.23538929999999</c:v>
                </c:pt>
                <c:pt idx="11100">
                  <c:v>110.2453223</c:v>
                </c:pt>
                <c:pt idx="11101">
                  <c:v>110.2552543</c:v>
                </c:pt>
                <c:pt idx="11102">
                  <c:v>110.2651863</c:v>
                </c:pt>
                <c:pt idx="11103">
                  <c:v>110.2751193</c:v>
                </c:pt>
                <c:pt idx="11104">
                  <c:v>110.28505130000001</c:v>
                </c:pt>
                <c:pt idx="11105">
                  <c:v>110.2949833</c:v>
                </c:pt>
                <c:pt idx="11106">
                  <c:v>110.3049163</c:v>
                </c:pt>
                <c:pt idx="11107">
                  <c:v>110.31484829999999</c:v>
                </c:pt>
                <c:pt idx="11108">
                  <c:v>110.3247803</c:v>
                </c:pt>
                <c:pt idx="11109">
                  <c:v>110.3347133</c:v>
                </c:pt>
                <c:pt idx="11110">
                  <c:v>110.3446453</c:v>
                </c:pt>
                <c:pt idx="11111">
                  <c:v>110.3545773</c:v>
                </c:pt>
                <c:pt idx="11112">
                  <c:v>110.36451030000001</c:v>
                </c:pt>
                <c:pt idx="11113">
                  <c:v>110.3744423</c:v>
                </c:pt>
                <c:pt idx="11114">
                  <c:v>110.3843743</c:v>
                </c:pt>
                <c:pt idx="11115">
                  <c:v>110.3943063</c:v>
                </c:pt>
                <c:pt idx="11116">
                  <c:v>110.4042393</c:v>
                </c:pt>
                <c:pt idx="11117">
                  <c:v>110.41417130000001</c:v>
                </c:pt>
                <c:pt idx="11118">
                  <c:v>110.4241032</c:v>
                </c:pt>
                <c:pt idx="11119">
                  <c:v>110.4340363</c:v>
                </c:pt>
                <c:pt idx="11120">
                  <c:v>110.44396829999999</c:v>
                </c:pt>
                <c:pt idx="11121">
                  <c:v>110.4539003</c:v>
                </c:pt>
                <c:pt idx="11122">
                  <c:v>110.4638333</c:v>
                </c:pt>
                <c:pt idx="11123">
                  <c:v>110.4737653</c:v>
                </c:pt>
                <c:pt idx="11124">
                  <c:v>110.4836973</c:v>
                </c:pt>
                <c:pt idx="11125">
                  <c:v>110.49363030000001</c:v>
                </c:pt>
                <c:pt idx="11126">
                  <c:v>110.5035623</c:v>
                </c:pt>
                <c:pt idx="11127">
                  <c:v>110.5134943</c:v>
                </c:pt>
                <c:pt idx="11128">
                  <c:v>110.52342729999999</c:v>
                </c:pt>
                <c:pt idx="11129">
                  <c:v>110.5333593</c:v>
                </c:pt>
                <c:pt idx="11130">
                  <c:v>110.54329130000001</c:v>
                </c:pt>
                <c:pt idx="11131">
                  <c:v>110.5532243</c:v>
                </c:pt>
                <c:pt idx="11132">
                  <c:v>110.5631563</c:v>
                </c:pt>
                <c:pt idx="11133">
                  <c:v>110.573087</c:v>
                </c:pt>
                <c:pt idx="11134">
                  <c:v>110.58302</c:v>
                </c:pt>
                <c:pt idx="11135">
                  <c:v>110.592952</c:v>
                </c:pt>
                <c:pt idx="11136">
                  <c:v>110.602884</c:v>
                </c:pt>
                <c:pt idx="11137">
                  <c:v>110.61281700000001</c:v>
                </c:pt>
                <c:pt idx="11138">
                  <c:v>110.622749</c:v>
                </c:pt>
                <c:pt idx="11139">
                  <c:v>110.63268100000001</c:v>
                </c:pt>
                <c:pt idx="11140">
                  <c:v>110.64261399999999</c:v>
                </c:pt>
                <c:pt idx="11141">
                  <c:v>110.652546</c:v>
                </c:pt>
                <c:pt idx="11142">
                  <c:v>110.66247799999999</c:v>
                </c:pt>
                <c:pt idx="11143">
                  <c:v>110.672411</c:v>
                </c:pt>
                <c:pt idx="11144">
                  <c:v>110.682343</c:v>
                </c:pt>
                <c:pt idx="11145">
                  <c:v>110.692275</c:v>
                </c:pt>
                <c:pt idx="11146">
                  <c:v>110.702207</c:v>
                </c:pt>
                <c:pt idx="11147">
                  <c:v>110.71214000000001</c:v>
                </c:pt>
                <c:pt idx="11148">
                  <c:v>110.722072</c:v>
                </c:pt>
                <c:pt idx="11149">
                  <c:v>110.732004</c:v>
                </c:pt>
                <c:pt idx="11150">
                  <c:v>110.74193699999999</c:v>
                </c:pt>
                <c:pt idx="11151">
                  <c:v>110.751869</c:v>
                </c:pt>
                <c:pt idx="11152">
                  <c:v>110.76180100000001</c:v>
                </c:pt>
                <c:pt idx="11153">
                  <c:v>110.771734</c:v>
                </c:pt>
                <c:pt idx="11154">
                  <c:v>110.781666</c:v>
                </c:pt>
                <c:pt idx="11155">
                  <c:v>110.79159799999999</c:v>
                </c:pt>
                <c:pt idx="11156">
                  <c:v>110.801531</c:v>
                </c:pt>
                <c:pt idx="11157">
                  <c:v>110.811463</c:v>
                </c:pt>
                <c:pt idx="11158">
                  <c:v>110.821395</c:v>
                </c:pt>
                <c:pt idx="11159">
                  <c:v>110.831328</c:v>
                </c:pt>
                <c:pt idx="11160">
                  <c:v>110.84126000000001</c:v>
                </c:pt>
                <c:pt idx="11161">
                  <c:v>110.851192</c:v>
                </c:pt>
                <c:pt idx="11162">
                  <c:v>110.861125</c:v>
                </c:pt>
                <c:pt idx="11163">
                  <c:v>110.87105699999999</c:v>
                </c:pt>
                <c:pt idx="11164">
                  <c:v>110.880989</c:v>
                </c:pt>
                <c:pt idx="11165">
                  <c:v>110.890922</c:v>
                </c:pt>
                <c:pt idx="11166">
                  <c:v>110.900854</c:v>
                </c:pt>
                <c:pt idx="11167">
                  <c:v>110.910786</c:v>
                </c:pt>
                <c:pt idx="11168">
                  <c:v>110.92071900000001</c:v>
                </c:pt>
                <c:pt idx="11169">
                  <c:v>110.930651</c:v>
                </c:pt>
                <c:pt idx="11170">
                  <c:v>110.940583</c:v>
                </c:pt>
                <c:pt idx="11171">
                  <c:v>110.950515</c:v>
                </c:pt>
                <c:pt idx="11172">
                  <c:v>110.960448</c:v>
                </c:pt>
                <c:pt idx="11173">
                  <c:v>110.97038000000001</c:v>
                </c:pt>
                <c:pt idx="11174">
                  <c:v>110.980312</c:v>
                </c:pt>
                <c:pt idx="11175">
                  <c:v>110.990245</c:v>
                </c:pt>
                <c:pt idx="11176">
                  <c:v>111.00017699999999</c:v>
                </c:pt>
                <c:pt idx="11177">
                  <c:v>111.010109</c:v>
                </c:pt>
                <c:pt idx="11178">
                  <c:v>111.020042</c:v>
                </c:pt>
                <c:pt idx="11179">
                  <c:v>111.029974</c:v>
                </c:pt>
                <c:pt idx="11180">
                  <c:v>111.039906</c:v>
                </c:pt>
                <c:pt idx="11181">
                  <c:v>111.04983900000001</c:v>
                </c:pt>
                <c:pt idx="11182">
                  <c:v>111.059771</c:v>
                </c:pt>
                <c:pt idx="11183">
                  <c:v>111.069703</c:v>
                </c:pt>
                <c:pt idx="11184">
                  <c:v>111.07963599999999</c:v>
                </c:pt>
                <c:pt idx="11185">
                  <c:v>111.089568</c:v>
                </c:pt>
                <c:pt idx="11186">
                  <c:v>111.09950000000001</c:v>
                </c:pt>
                <c:pt idx="11187">
                  <c:v>111.109433</c:v>
                </c:pt>
                <c:pt idx="11188">
                  <c:v>111.119365</c:v>
                </c:pt>
                <c:pt idx="11189">
                  <c:v>111.12929699999999</c:v>
                </c:pt>
                <c:pt idx="11190">
                  <c:v>111.13923</c:v>
                </c:pt>
                <c:pt idx="11191">
                  <c:v>111.149162</c:v>
                </c:pt>
                <c:pt idx="11192">
                  <c:v>111.159094</c:v>
                </c:pt>
                <c:pt idx="11193">
                  <c:v>111.169027</c:v>
                </c:pt>
                <c:pt idx="11194">
                  <c:v>111.17895900000001</c:v>
                </c:pt>
                <c:pt idx="11195">
                  <c:v>111.188891</c:v>
                </c:pt>
                <c:pt idx="11196">
                  <c:v>111.198824</c:v>
                </c:pt>
                <c:pt idx="11197">
                  <c:v>111.20875599999999</c:v>
                </c:pt>
                <c:pt idx="11198">
                  <c:v>111.218688</c:v>
                </c:pt>
                <c:pt idx="11199">
                  <c:v>111.228621</c:v>
                </c:pt>
                <c:pt idx="11200">
                  <c:v>111.238553</c:v>
                </c:pt>
                <c:pt idx="11201">
                  <c:v>111.248485</c:v>
                </c:pt>
                <c:pt idx="11202">
                  <c:v>111.25841800000001</c:v>
                </c:pt>
                <c:pt idx="11203">
                  <c:v>111.26835</c:v>
                </c:pt>
                <c:pt idx="11204">
                  <c:v>111.278282</c:v>
                </c:pt>
                <c:pt idx="11205">
                  <c:v>111.28821499999999</c:v>
                </c:pt>
                <c:pt idx="11206">
                  <c:v>111.298147</c:v>
                </c:pt>
                <c:pt idx="11207">
                  <c:v>111.30807900000001</c:v>
                </c:pt>
                <c:pt idx="11208">
                  <c:v>111.318012</c:v>
                </c:pt>
                <c:pt idx="11209">
                  <c:v>111.327944</c:v>
                </c:pt>
                <c:pt idx="11210">
                  <c:v>111.33787599999999</c:v>
                </c:pt>
                <c:pt idx="11211">
                  <c:v>111.347809</c:v>
                </c:pt>
                <c:pt idx="11212">
                  <c:v>111.357741</c:v>
                </c:pt>
                <c:pt idx="11213">
                  <c:v>111.367673</c:v>
                </c:pt>
                <c:pt idx="11214">
                  <c:v>111.377605</c:v>
                </c:pt>
                <c:pt idx="11215">
                  <c:v>111.38753800000001</c:v>
                </c:pt>
                <c:pt idx="11216">
                  <c:v>111.39747</c:v>
                </c:pt>
                <c:pt idx="11217">
                  <c:v>111.407402</c:v>
                </c:pt>
                <c:pt idx="11218">
                  <c:v>111.41733499999999</c:v>
                </c:pt>
                <c:pt idx="11219">
                  <c:v>111.427267</c:v>
                </c:pt>
                <c:pt idx="11220">
                  <c:v>111.43719900000001</c:v>
                </c:pt>
                <c:pt idx="11221">
                  <c:v>111.447132</c:v>
                </c:pt>
                <c:pt idx="11222">
                  <c:v>111.457064</c:v>
                </c:pt>
                <c:pt idx="11223">
                  <c:v>111.46699599999999</c:v>
                </c:pt>
                <c:pt idx="11224">
                  <c:v>111.476929</c:v>
                </c:pt>
                <c:pt idx="11225">
                  <c:v>111.486861</c:v>
                </c:pt>
                <c:pt idx="11226">
                  <c:v>111.496793</c:v>
                </c:pt>
                <c:pt idx="11227">
                  <c:v>111.506726</c:v>
                </c:pt>
                <c:pt idx="11228">
                  <c:v>111.51665800000001</c:v>
                </c:pt>
                <c:pt idx="11229">
                  <c:v>111.52659</c:v>
                </c:pt>
                <c:pt idx="11230">
                  <c:v>111.536523</c:v>
                </c:pt>
                <c:pt idx="11231">
                  <c:v>111.54645499999999</c:v>
                </c:pt>
                <c:pt idx="11232">
                  <c:v>111.556387</c:v>
                </c:pt>
                <c:pt idx="11233">
                  <c:v>111.5663205</c:v>
                </c:pt>
                <c:pt idx="11234">
                  <c:v>111.5762525</c:v>
                </c:pt>
                <c:pt idx="11235">
                  <c:v>111.5861845</c:v>
                </c:pt>
                <c:pt idx="11236">
                  <c:v>111.59611750000001</c:v>
                </c:pt>
                <c:pt idx="11237">
                  <c:v>111.6060495</c:v>
                </c:pt>
                <c:pt idx="11238">
                  <c:v>111.6159815</c:v>
                </c:pt>
                <c:pt idx="11239">
                  <c:v>111.62591449999999</c:v>
                </c:pt>
                <c:pt idx="11240">
                  <c:v>111.6358465</c:v>
                </c:pt>
                <c:pt idx="11241">
                  <c:v>111.64577850000001</c:v>
                </c:pt>
                <c:pt idx="11242">
                  <c:v>111.6557115</c:v>
                </c:pt>
                <c:pt idx="11243">
                  <c:v>111.6656435</c:v>
                </c:pt>
                <c:pt idx="11244">
                  <c:v>111.67557549999999</c:v>
                </c:pt>
                <c:pt idx="11245">
                  <c:v>111.6855085</c:v>
                </c:pt>
                <c:pt idx="11246">
                  <c:v>111.6954405</c:v>
                </c:pt>
                <c:pt idx="11247">
                  <c:v>111.7053725</c:v>
                </c:pt>
                <c:pt idx="11248">
                  <c:v>111.7153055</c:v>
                </c:pt>
                <c:pt idx="11249">
                  <c:v>111.72523750000001</c:v>
                </c:pt>
                <c:pt idx="11250">
                  <c:v>111.7351695</c:v>
                </c:pt>
                <c:pt idx="11251">
                  <c:v>111.7451025</c:v>
                </c:pt>
                <c:pt idx="11252">
                  <c:v>111.75503449999999</c:v>
                </c:pt>
                <c:pt idx="11253">
                  <c:v>111.7649665</c:v>
                </c:pt>
                <c:pt idx="11254">
                  <c:v>111.7748995</c:v>
                </c:pt>
                <c:pt idx="11255">
                  <c:v>111.7848315</c:v>
                </c:pt>
                <c:pt idx="11256">
                  <c:v>111.7947635</c:v>
                </c:pt>
                <c:pt idx="11257">
                  <c:v>111.80469650000001</c:v>
                </c:pt>
                <c:pt idx="11258">
                  <c:v>111.8146285</c:v>
                </c:pt>
                <c:pt idx="11259">
                  <c:v>111.8245605</c:v>
                </c:pt>
                <c:pt idx="11260">
                  <c:v>111.8344925</c:v>
                </c:pt>
                <c:pt idx="11261">
                  <c:v>111.8444255</c:v>
                </c:pt>
                <c:pt idx="11262">
                  <c:v>111.85435750000001</c:v>
                </c:pt>
                <c:pt idx="11263">
                  <c:v>111.8642905</c:v>
                </c:pt>
                <c:pt idx="11264">
                  <c:v>111.8742225</c:v>
                </c:pt>
                <c:pt idx="11265">
                  <c:v>111.88415449999999</c:v>
                </c:pt>
                <c:pt idx="11266">
                  <c:v>111.8940865</c:v>
                </c:pt>
                <c:pt idx="11267">
                  <c:v>111.9040195</c:v>
                </c:pt>
                <c:pt idx="11268">
                  <c:v>111.9139515</c:v>
                </c:pt>
                <c:pt idx="11269">
                  <c:v>111.9238835</c:v>
                </c:pt>
                <c:pt idx="11270">
                  <c:v>111.93381650000001</c:v>
                </c:pt>
                <c:pt idx="11271">
                  <c:v>111.9437485</c:v>
                </c:pt>
                <c:pt idx="11272">
                  <c:v>111.9536805</c:v>
                </c:pt>
                <c:pt idx="11273">
                  <c:v>111.96361349999999</c:v>
                </c:pt>
                <c:pt idx="11274">
                  <c:v>111.9735455</c:v>
                </c:pt>
                <c:pt idx="11275">
                  <c:v>111.98347750000001</c:v>
                </c:pt>
                <c:pt idx="11276">
                  <c:v>111.9934105</c:v>
                </c:pt>
                <c:pt idx="11277">
                  <c:v>112.0033425</c:v>
                </c:pt>
                <c:pt idx="11278">
                  <c:v>112.01327449999999</c:v>
                </c:pt>
                <c:pt idx="11279">
                  <c:v>112.0232075</c:v>
                </c:pt>
                <c:pt idx="11280">
                  <c:v>112.0331395</c:v>
                </c:pt>
                <c:pt idx="11281">
                  <c:v>112.0430715</c:v>
                </c:pt>
                <c:pt idx="11282">
                  <c:v>112.0530045</c:v>
                </c:pt>
                <c:pt idx="11283">
                  <c:v>112.06293650000001</c:v>
                </c:pt>
                <c:pt idx="11284">
                  <c:v>112.0728685</c:v>
                </c:pt>
                <c:pt idx="11285">
                  <c:v>112.0828015</c:v>
                </c:pt>
                <c:pt idx="11286">
                  <c:v>112.09273349999999</c:v>
                </c:pt>
                <c:pt idx="11287">
                  <c:v>112.1026655</c:v>
                </c:pt>
                <c:pt idx="11288">
                  <c:v>112.1125985</c:v>
                </c:pt>
                <c:pt idx="11289">
                  <c:v>112.1225305</c:v>
                </c:pt>
                <c:pt idx="11290">
                  <c:v>112.1324625</c:v>
                </c:pt>
                <c:pt idx="11291">
                  <c:v>112.14239550000001</c:v>
                </c:pt>
                <c:pt idx="11292">
                  <c:v>112.1523275</c:v>
                </c:pt>
                <c:pt idx="11293">
                  <c:v>112.1622595</c:v>
                </c:pt>
                <c:pt idx="11294">
                  <c:v>112.17219249999999</c:v>
                </c:pt>
                <c:pt idx="11295">
                  <c:v>112.1821245</c:v>
                </c:pt>
                <c:pt idx="11296">
                  <c:v>112.19205650000001</c:v>
                </c:pt>
                <c:pt idx="11297">
                  <c:v>112.2019895</c:v>
                </c:pt>
                <c:pt idx="11298">
                  <c:v>112.2119215</c:v>
                </c:pt>
                <c:pt idx="11299">
                  <c:v>112.22185349999999</c:v>
                </c:pt>
                <c:pt idx="11300">
                  <c:v>112.2317865</c:v>
                </c:pt>
                <c:pt idx="11301">
                  <c:v>112.2417185</c:v>
                </c:pt>
                <c:pt idx="11302">
                  <c:v>112.2516505</c:v>
                </c:pt>
                <c:pt idx="11303">
                  <c:v>112.2615835</c:v>
                </c:pt>
                <c:pt idx="11304">
                  <c:v>112.27151550000001</c:v>
                </c:pt>
                <c:pt idx="11305">
                  <c:v>112.2814475</c:v>
                </c:pt>
                <c:pt idx="11306">
                  <c:v>112.2913805</c:v>
                </c:pt>
                <c:pt idx="11307">
                  <c:v>112.30131249999999</c:v>
                </c:pt>
                <c:pt idx="11308">
                  <c:v>112.3112445</c:v>
                </c:pt>
                <c:pt idx="11309">
                  <c:v>112.3211775</c:v>
                </c:pt>
                <c:pt idx="11310">
                  <c:v>112.3311095</c:v>
                </c:pt>
                <c:pt idx="11311">
                  <c:v>112.3410415</c:v>
                </c:pt>
                <c:pt idx="11312">
                  <c:v>112.35097450000001</c:v>
                </c:pt>
                <c:pt idx="11313">
                  <c:v>112.3609065</c:v>
                </c:pt>
                <c:pt idx="11314">
                  <c:v>112.3708385</c:v>
                </c:pt>
                <c:pt idx="11315">
                  <c:v>112.38077149999999</c:v>
                </c:pt>
                <c:pt idx="11316">
                  <c:v>112.3907035</c:v>
                </c:pt>
                <c:pt idx="11317">
                  <c:v>112.40063550000001</c:v>
                </c:pt>
                <c:pt idx="11318">
                  <c:v>112.4105685</c:v>
                </c:pt>
                <c:pt idx="11319">
                  <c:v>112.4205005</c:v>
                </c:pt>
                <c:pt idx="11320">
                  <c:v>112.43043249999999</c:v>
                </c:pt>
                <c:pt idx="11321">
                  <c:v>112.4403655</c:v>
                </c:pt>
                <c:pt idx="11322">
                  <c:v>112.4502975</c:v>
                </c:pt>
                <c:pt idx="11323">
                  <c:v>112.4602295</c:v>
                </c:pt>
                <c:pt idx="11324">
                  <c:v>112.4701625</c:v>
                </c:pt>
                <c:pt idx="11325">
                  <c:v>112.48009450000001</c:v>
                </c:pt>
                <c:pt idx="11326">
                  <c:v>112.4900265</c:v>
                </c:pt>
                <c:pt idx="11327">
                  <c:v>112.4999595</c:v>
                </c:pt>
                <c:pt idx="11328">
                  <c:v>112.50989149999999</c:v>
                </c:pt>
                <c:pt idx="11329">
                  <c:v>112.5198235</c:v>
                </c:pt>
                <c:pt idx="11330">
                  <c:v>112.5297565</c:v>
                </c:pt>
                <c:pt idx="11331">
                  <c:v>112.5396885</c:v>
                </c:pt>
                <c:pt idx="11332">
                  <c:v>112.5496205</c:v>
                </c:pt>
                <c:pt idx="11333">
                  <c:v>112.55955350000001</c:v>
                </c:pt>
                <c:pt idx="11334">
                  <c:v>112.56948629999999</c:v>
                </c:pt>
                <c:pt idx="11335">
                  <c:v>112.5794183</c:v>
                </c:pt>
                <c:pt idx="11336">
                  <c:v>112.5893513</c:v>
                </c:pt>
                <c:pt idx="11337">
                  <c:v>112.5992833</c:v>
                </c:pt>
                <c:pt idx="11338">
                  <c:v>112.6092153</c:v>
                </c:pt>
                <c:pt idx="11339">
                  <c:v>112.61914830000001</c:v>
                </c:pt>
                <c:pt idx="11340">
                  <c:v>112.6290803</c:v>
                </c:pt>
                <c:pt idx="11341">
                  <c:v>112.6390123</c:v>
                </c:pt>
                <c:pt idx="11342">
                  <c:v>112.64894529999999</c:v>
                </c:pt>
                <c:pt idx="11343">
                  <c:v>112.6588773</c:v>
                </c:pt>
                <c:pt idx="11344">
                  <c:v>112.66880930000001</c:v>
                </c:pt>
                <c:pt idx="11345">
                  <c:v>112.6787423</c:v>
                </c:pt>
                <c:pt idx="11346">
                  <c:v>112.6886743</c:v>
                </c:pt>
                <c:pt idx="11347">
                  <c:v>112.69860629999999</c:v>
                </c:pt>
                <c:pt idx="11348">
                  <c:v>112.7085393</c:v>
                </c:pt>
                <c:pt idx="11349">
                  <c:v>112.7184713</c:v>
                </c:pt>
                <c:pt idx="11350">
                  <c:v>112.7284033</c:v>
                </c:pt>
                <c:pt idx="11351">
                  <c:v>112.7383363</c:v>
                </c:pt>
                <c:pt idx="11352">
                  <c:v>112.74826830000001</c:v>
                </c:pt>
                <c:pt idx="11353">
                  <c:v>112.7582003</c:v>
                </c:pt>
                <c:pt idx="11354">
                  <c:v>112.7681333</c:v>
                </c:pt>
                <c:pt idx="11355">
                  <c:v>112.77806529999999</c:v>
                </c:pt>
                <c:pt idx="11356">
                  <c:v>112.7879973</c:v>
                </c:pt>
                <c:pt idx="11357">
                  <c:v>112.7979303</c:v>
                </c:pt>
                <c:pt idx="11358">
                  <c:v>112.8078623</c:v>
                </c:pt>
                <c:pt idx="11359">
                  <c:v>112.8177943</c:v>
                </c:pt>
                <c:pt idx="11360">
                  <c:v>112.82772730000001</c:v>
                </c:pt>
                <c:pt idx="11361">
                  <c:v>112.8376593</c:v>
                </c:pt>
                <c:pt idx="11362">
                  <c:v>112.8475913</c:v>
                </c:pt>
                <c:pt idx="11363">
                  <c:v>112.85752429999999</c:v>
                </c:pt>
                <c:pt idx="11364">
                  <c:v>112.8674563</c:v>
                </c:pt>
                <c:pt idx="11365">
                  <c:v>112.87738830000001</c:v>
                </c:pt>
                <c:pt idx="11366">
                  <c:v>112.8873213</c:v>
                </c:pt>
                <c:pt idx="11367">
                  <c:v>112.8972533</c:v>
                </c:pt>
                <c:pt idx="11368">
                  <c:v>112.90718529999999</c:v>
                </c:pt>
                <c:pt idx="11369">
                  <c:v>112.9171183</c:v>
                </c:pt>
                <c:pt idx="11370">
                  <c:v>112.9270503</c:v>
                </c:pt>
                <c:pt idx="11371">
                  <c:v>112.9369823</c:v>
                </c:pt>
                <c:pt idx="11372">
                  <c:v>112.9469153</c:v>
                </c:pt>
                <c:pt idx="11373">
                  <c:v>112.95684730000001</c:v>
                </c:pt>
                <c:pt idx="11374">
                  <c:v>112.9667793</c:v>
                </c:pt>
                <c:pt idx="11375">
                  <c:v>112.9767123</c:v>
                </c:pt>
                <c:pt idx="11376">
                  <c:v>112.98664429999999</c:v>
                </c:pt>
                <c:pt idx="11377">
                  <c:v>112.9965763</c:v>
                </c:pt>
                <c:pt idx="11378">
                  <c:v>113.0065093</c:v>
                </c:pt>
                <c:pt idx="11379">
                  <c:v>113.0164413</c:v>
                </c:pt>
                <c:pt idx="11380">
                  <c:v>113.0263733</c:v>
                </c:pt>
                <c:pt idx="11381">
                  <c:v>113.03630630000001</c:v>
                </c:pt>
                <c:pt idx="11382">
                  <c:v>113.0462383</c:v>
                </c:pt>
                <c:pt idx="11383">
                  <c:v>113.05617030000001</c:v>
                </c:pt>
                <c:pt idx="11384">
                  <c:v>113.06610329999999</c:v>
                </c:pt>
                <c:pt idx="11385">
                  <c:v>113.0760353</c:v>
                </c:pt>
                <c:pt idx="11386">
                  <c:v>113.08596729999999</c:v>
                </c:pt>
                <c:pt idx="11387">
                  <c:v>113.0959003</c:v>
                </c:pt>
                <c:pt idx="11388">
                  <c:v>113.1058323</c:v>
                </c:pt>
                <c:pt idx="11389">
                  <c:v>113.1157643</c:v>
                </c:pt>
                <c:pt idx="11390">
                  <c:v>113.1256973</c:v>
                </c:pt>
                <c:pt idx="11391">
                  <c:v>113.13562930000001</c:v>
                </c:pt>
                <c:pt idx="11392">
                  <c:v>113.1455613</c:v>
                </c:pt>
                <c:pt idx="11393">
                  <c:v>113.1554943</c:v>
                </c:pt>
                <c:pt idx="11394">
                  <c:v>113.16542629999999</c:v>
                </c:pt>
                <c:pt idx="11395">
                  <c:v>113.1753583</c:v>
                </c:pt>
                <c:pt idx="11396">
                  <c:v>113.1852913</c:v>
                </c:pt>
                <c:pt idx="11397">
                  <c:v>113.19522329999999</c:v>
                </c:pt>
                <c:pt idx="11398">
                  <c:v>113.2051553</c:v>
                </c:pt>
                <c:pt idx="11399">
                  <c:v>113.21508830000001</c:v>
                </c:pt>
                <c:pt idx="11400">
                  <c:v>113.2250203</c:v>
                </c:pt>
                <c:pt idx="11401">
                  <c:v>113.2349523</c:v>
                </c:pt>
                <c:pt idx="11402">
                  <c:v>113.24488530000001</c:v>
                </c:pt>
                <c:pt idx="11403">
                  <c:v>113.2548173</c:v>
                </c:pt>
                <c:pt idx="11404">
                  <c:v>113.26474930000001</c:v>
                </c:pt>
                <c:pt idx="11405">
                  <c:v>113.27468229999999</c:v>
                </c:pt>
                <c:pt idx="11406">
                  <c:v>113.2846143</c:v>
                </c:pt>
                <c:pt idx="11407">
                  <c:v>113.29454629999999</c:v>
                </c:pt>
                <c:pt idx="11408">
                  <c:v>113.3044793</c:v>
                </c:pt>
                <c:pt idx="11409">
                  <c:v>113.3144113</c:v>
                </c:pt>
                <c:pt idx="11410">
                  <c:v>113.3243433</c:v>
                </c:pt>
                <c:pt idx="11411">
                  <c:v>113.3342763</c:v>
                </c:pt>
                <c:pt idx="11412">
                  <c:v>113.34420830000001</c:v>
                </c:pt>
                <c:pt idx="11413">
                  <c:v>113.3541403</c:v>
                </c:pt>
                <c:pt idx="11414">
                  <c:v>113.3640733</c:v>
                </c:pt>
                <c:pt idx="11415">
                  <c:v>113.37400529999999</c:v>
                </c:pt>
                <c:pt idx="11416">
                  <c:v>113.3839373</c:v>
                </c:pt>
                <c:pt idx="11417">
                  <c:v>113.3938703</c:v>
                </c:pt>
                <c:pt idx="11418">
                  <c:v>113.4038023</c:v>
                </c:pt>
                <c:pt idx="11419">
                  <c:v>113.4137343</c:v>
                </c:pt>
                <c:pt idx="11420">
                  <c:v>113.42366730000001</c:v>
                </c:pt>
                <c:pt idx="11421">
                  <c:v>113.4335993</c:v>
                </c:pt>
                <c:pt idx="11422">
                  <c:v>113.4435313</c:v>
                </c:pt>
                <c:pt idx="11423">
                  <c:v>113.45346429999999</c:v>
                </c:pt>
                <c:pt idx="11424">
                  <c:v>113.4633963</c:v>
                </c:pt>
                <c:pt idx="11425">
                  <c:v>113.47332830000001</c:v>
                </c:pt>
                <c:pt idx="11426">
                  <c:v>113.4832613</c:v>
                </c:pt>
                <c:pt idx="11427">
                  <c:v>113.4931933</c:v>
                </c:pt>
                <c:pt idx="11428">
                  <c:v>113.50312630000001</c:v>
                </c:pt>
                <c:pt idx="11429">
                  <c:v>113.5130583</c:v>
                </c:pt>
                <c:pt idx="11430">
                  <c:v>113.5229903</c:v>
                </c:pt>
                <c:pt idx="11431">
                  <c:v>113.5329223</c:v>
                </c:pt>
                <c:pt idx="11432">
                  <c:v>113.5428553</c:v>
                </c:pt>
                <c:pt idx="11433">
                  <c:v>113.55278730000001</c:v>
                </c:pt>
                <c:pt idx="11434">
                  <c:v>113.5627203</c:v>
                </c:pt>
                <c:pt idx="11435">
                  <c:v>113.57265150000001</c:v>
                </c:pt>
                <c:pt idx="11436">
                  <c:v>113.5825835</c:v>
                </c:pt>
                <c:pt idx="11437">
                  <c:v>113.5925165</c:v>
                </c:pt>
                <c:pt idx="11438">
                  <c:v>113.60244849999999</c:v>
                </c:pt>
                <c:pt idx="11439">
                  <c:v>113.6123805</c:v>
                </c:pt>
                <c:pt idx="11440">
                  <c:v>113.6223135</c:v>
                </c:pt>
                <c:pt idx="11441">
                  <c:v>113.6322455</c:v>
                </c:pt>
                <c:pt idx="11442">
                  <c:v>113.6421775</c:v>
                </c:pt>
                <c:pt idx="11443">
                  <c:v>113.65211050000001</c:v>
                </c:pt>
                <c:pt idx="11444">
                  <c:v>113.6620425</c:v>
                </c:pt>
                <c:pt idx="11445">
                  <c:v>113.6719745</c:v>
                </c:pt>
                <c:pt idx="11446">
                  <c:v>113.68190749999999</c:v>
                </c:pt>
                <c:pt idx="11447">
                  <c:v>113.6918395</c:v>
                </c:pt>
                <c:pt idx="11448">
                  <c:v>113.70177150000001</c:v>
                </c:pt>
                <c:pt idx="11449">
                  <c:v>113.7117045</c:v>
                </c:pt>
                <c:pt idx="11450">
                  <c:v>113.7216365</c:v>
                </c:pt>
                <c:pt idx="11451">
                  <c:v>113.73156849999999</c:v>
                </c:pt>
                <c:pt idx="11452">
                  <c:v>113.7415015</c:v>
                </c:pt>
                <c:pt idx="11453">
                  <c:v>113.7514335</c:v>
                </c:pt>
                <c:pt idx="11454">
                  <c:v>113.7613655</c:v>
                </c:pt>
                <c:pt idx="11455">
                  <c:v>113.7712985</c:v>
                </c:pt>
                <c:pt idx="11456">
                  <c:v>113.78123050000001</c:v>
                </c:pt>
                <c:pt idx="11457">
                  <c:v>113.7911625</c:v>
                </c:pt>
                <c:pt idx="11458">
                  <c:v>113.8010955</c:v>
                </c:pt>
                <c:pt idx="11459">
                  <c:v>113.81102749999999</c:v>
                </c:pt>
                <c:pt idx="11460">
                  <c:v>113.8209595</c:v>
                </c:pt>
                <c:pt idx="11461">
                  <c:v>113.8308925</c:v>
                </c:pt>
                <c:pt idx="11462">
                  <c:v>113.8408245</c:v>
                </c:pt>
                <c:pt idx="11463">
                  <c:v>113.8507565</c:v>
                </c:pt>
                <c:pt idx="11464">
                  <c:v>113.86068950000001</c:v>
                </c:pt>
                <c:pt idx="11465">
                  <c:v>113.8706215</c:v>
                </c:pt>
                <c:pt idx="11466">
                  <c:v>113.8805535</c:v>
                </c:pt>
                <c:pt idx="11467">
                  <c:v>113.89048649999999</c:v>
                </c:pt>
                <c:pt idx="11468">
                  <c:v>113.9004185</c:v>
                </c:pt>
                <c:pt idx="11469">
                  <c:v>113.91035050000001</c:v>
                </c:pt>
                <c:pt idx="11470">
                  <c:v>113.9202835</c:v>
                </c:pt>
                <c:pt idx="11471">
                  <c:v>113.9302155</c:v>
                </c:pt>
                <c:pt idx="11472">
                  <c:v>113.94014749999999</c:v>
                </c:pt>
                <c:pt idx="11473">
                  <c:v>113.9500805</c:v>
                </c:pt>
                <c:pt idx="11474">
                  <c:v>113.9600125</c:v>
                </c:pt>
                <c:pt idx="11475">
                  <c:v>113.9699445</c:v>
                </c:pt>
                <c:pt idx="11476">
                  <c:v>113.9798775</c:v>
                </c:pt>
                <c:pt idx="11477">
                  <c:v>113.98980950000001</c:v>
                </c:pt>
                <c:pt idx="11478">
                  <c:v>113.9997415</c:v>
                </c:pt>
                <c:pt idx="11479">
                  <c:v>114.0096745</c:v>
                </c:pt>
                <c:pt idx="11480">
                  <c:v>114.01960649999999</c:v>
                </c:pt>
                <c:pt idx="11481">
                  <c:v>114.0295385</c:v>
                </c:pt>
                <c:pt idx="11482">
                  <c:v>114.0394715</c:v>
                </c:pt>
                <c:pt idx="11483">
                  <c:v>114.0494035</c:v>
                </c:pt>
                <c:pt idx="11484">
                  <c:v>114.0593355</c:v>
                </c:pt>
                <c:pt idx="11485">
                  <c:v>114.06926850000001</c:v>
                </c:pt>
                <c:pt idx="11486">
                  <c:v>114.0792005</c:v>
                </c:pt>
                <c:pt idx="11487">
                  <c:v>114.08913250000001</c:v>
                </c:pt>
                <c:pt idx="11488">
                  <c:v>114.09906549999999</c:v>
                </c:pt>
                <c:pt idx="11489">
                  <c:v>114.1089975</c:v>
                </c:pt>
                <c:pt idx="11490">
                  <c:v>114.1189305</c:v>
                </c:pt>
                <c:pt idx="11491">
                  <c:v>114.1288625</c:v>
                </c:pt>
                <c:pt idx="11492">
                  <c:v>114.1387945</c:v>
                </c:pt>
                <c:pt idx="11493">
                  <c:v>114.14872750000001</c:v>
                </c:pt>
                <c:pt idx="11494">
                  <c:v>114.1586595</c:v>
                </c:pt>
                <c:pt idx="11495">
                  <c:v>114.16859150000001</c:v>
                </c:pt>
                <c:pt idx="11496">
                  <c:v>114.17852449999999</c:v>
                </c:pt>
                <c:pt idx="11497">
                  <c:v>114.1884565</c:v>
                </c:pt>
                <c:pt idx="11498">
                  <c:v>114.19838849999999</c:v>
                </c:pt>
                <c:pt idx="11499">
                  <c:v>114.2083215</c:v>
                </c:pt>
                <c:pt idx="11500">
                  <c:v>114.2182535</c:v>
                </c:pt>
                <c:pt idx="11501">
                  <c:v>114.2281855</c:v>
                </c:pt>
                <c:pt idx="11502">
                  <c:v>114.2381185</c:v>
                </c:pt>
                <c:pt idx="11503">
                  <c:v>114.24805050000001</c:v>
                </c:pt>
                <c:pt idx="11504">
                  <c:v>114.2579825</c:v>
                </c:pt>
                <c:pt idx="11505">
                  <c:v>114.2679155</c:v>
                </c:pt>
                <c:pt idx="11506">
                  <c:v>114.27784749999999</c:v>
                </c:pt>
                <c:pt idx="11507">
                  <c:v>114.2877795</c:v>
                </c:pt>
                <c:pt idx="11508">
                  <c:v>114.2977125</c:v>
                </c:pt>
                <c:pt idx="11509">
                  <c:v>114.30764449999999</c:v>
                </c:pt>
                <c:pt idx="11510">
                  <c:v>114.3175765</c:v>
                </c:pt>
                <c:pt idx="11511">
                  <c:v>114.32750950000001</c:v>
                </c:pt>
                <c:pt idx="11512">
                  <c:v>114.3374415</c:v>
                </c:pt>
                <c:pt idx="11513">
                  <c:v>114.3473735</c:v>
                </c:pt>
                <c:pt idx="11514">
                  <c:v>114.35730650000001</c:v>
                </c:pt>
                <c:pt idx="11515">
                  <c:v>114.3672385</c:v>
                </c:pt>
                <c:pt idx="11516">
                  <c:v>114.37717050000001</c:v>
                </c:pt>
                <c:pt idx="11517">
                  <c:v>114.38710349999999</c:v>
                </c:pt>
                <c:pt idx="11518">
                  <c:v>114.3970355</c:v>
                </c:pt>
                <c:pt idx="11519">
                  <c:v>114.40696749999999</c:v>
                </c:pt>
                <c:pt idx="11520">
                  <c:v>114.4169005</c:v>
                </c:pt>
                <c:pt idx="11521">
                  <c:v>114.4268325</c:v>
                </c:pt>
                <c:pt idx="11522">
                  <c:v>114.4367645</c:v>
                </c:pt>
                <c:pt idx="11523">
                  <c:v>114.4466975</c:v>
                </c:pt>
                <c:pt idx="11524">
                  <c:v>114.45662950000001</c:v>
                </c:pt>
                <c:pt idx="11525">
                  <c:v>114.4665615</c:v>
                </c:pt>
                <c:pt idx="11526">
                  <c:v>114.4764945</c:v>
                </c:pt>
                <c:pt idx="11527">
                  <c:v>114.48642649999999</c:v>
                </c:pt>
                <c:pt idx="11528">
                  <c:v>114.4963595</c:v>
                </c:pt>
                <c:pt idx="11529">
                  <c:v>114.5062915</c:v>
                </c:pt>
                <c:pt idx="11530">
                  <c:v>114.5162235</c:v>
                </c:pt>
                <c:pt idx="11531">
                  <c:v>114.5261565</c:v>
                </c:pt>
                <c:pt idx="11532">
                  <c:v>114.53608850000001</c:v>
                </c:pt>
                <c:pt idx="11533">
                  <c:v>114.5460205</c:v>
                </c:pt>
                <c:pt idx="11534">
                  <c:v>114.5559535</c:v>
                </c:pt>
                <c:pt idx="11535">
                  <c:v>114.56588549999999</c:v>
                </c:pt>
                <c:pt idx="11536">
                  <c:v>114.57581759999999</c:v>
                </c:pt>
                <c:pt idx="11537">
                  <c:v>114.5857506</c:v>
                </c:pt>
                <c:pt idx="11538">
                  <c:v>114.5956826</c:v>
                </c:pt>
                <c:pt idx="11539">
                  <c:v>114.6056146</c:v>
                </c:pt>
                <c:pt idx="11540">
                  <c:v>114.6155476</c:v>
                </c:pt>
                <c:pt idx="11541">
                  <c:v>114.62547960000001</c:v>
                </c:pt>
                <c:pt idx="11542">
                  <c:v>114.6354116</c:v>
                </c:pt>
                <c:pt idx="11543">
                  <c:v>114.6453446</c:v>
                </c:pt>
                <c:pt idx="11544">
                  <c:v>114.65527659999999</c:v>
                </c:pt>
                <c:pt idx="11545">
                  <c:v>114.6652086</c:v>
                </c:pt>
                <c:pt idx="11546">
                  <c:v>114.6751416</c:v>
                </c:pt>
                <c:pt idx="11547">
                  <c:v>114.6850736</c:v>
                </c:pt>
                <c:pt idx="11548">
                  <c:v>114.6950056</c:v>
                </c:pt>
                <c:pt idx="11549">
                  <c:v>114.70493860000001</c:v>
                </c:pt>
                <c:pt idx="11550">
                  <c:v>114.7148706</c:v>
                </c:pt>
                <c:pt idx="11551">
                  <c:v>114.7248026</c:v>
                </c:pt>
                <c:pt idx="11552">
                  <c:v>114.73473559999999</c:v>
                </c:pt>
                <c:pt idx="11553">
                  <c:v>114.7446676</c:v>
                </c:pt>
                <c:pt idx="11554">
                  <c:v>114.75459960000001</c:v>
                </c:pt>
                <c:pt idx="11555">
                  <c:v>114.7645326</c:v>
                </c:pt>
                <c:pt idx="11556">
                  <c:v>114.7744646</c:v>
                </c:pt>
                <c:pt idx="11557">
                  <c:v>114.78439760000001</c:v>
                </c:pt>
                <c:pt idx="11558">
                  <c:v>114.7943296</c:v>
                </c:pt>
                <c:pt idx="11559">
                  <c:v>114.8042616</c:v>
                </c:pt>
                <c:pt idx="11560">
                  <c:v>114.81419459999999</c:v>
                </c:pt>
                <c:pt idx="11561">
                  <c:v>114.8241266</c:v>
                </c:pt>
                <c:pt idx="11562">
                  <c:v>114.83405860000001</c:v>
                </c:pt>
                <c:pt idx="11563">
                  <c:v>114.8439916</c:v>
                </c:pt>
                <c:pt idx="11564">
                  <c:v>114.8539236</c:v>
                </c:pt>
                <c:pt idx="11565">
                  <c:v>114.86385559999999</c:v>
                </c:pt>
                <c:pt idx="11566">
                  <c:v>114.8737886</c:v>
                </c:pt>
                <c:pt idx="11567">
                  <c:v>114.8837206</c:v>
                </c:pt>
                <c:pt idx="11568">
                  <c:v>114.8936526</c:v>
                </c:pt>
                <c:pt idx="11569">
                  <c:v>114.9035856</c:v>
                </c:pt>
                <c:pt idx="11570">
                  <c:v>114.91351760000001</c:v>
                </c:pt>
                <c:pt idx="11571">
                  <c:v>114.9234496</c:v>
                </c:pt>
                <c:pt idx="11572">
                  <c:v>114.9333826</c:v>
                </c:pt>
                <c:pt idx="11573">
                  <c:v>114.94331459999999</c:v>
                </c:pt>
                <c:pt idx="11574">
                  <c:v>114.9532466</c:v>
                </c:pt>
                <c:pt idx="11575">
                  <c:v>114.9631796</c:v>
                </c:pt>
                <c:pt idx="11576">
                  <c:v>114.9731116</c:v>
                </c:pt>
                <c:pt idx="11577">
                  <c:v>114.9830436</c:v>
                </c:pt>
                <c:pt idx="11578">
                  <c:v>114.99297660000001</c:v>
                </c:pt>
                <c:pt idx="11579">
                  <c:v>115.0029086</c:v>
                </c:pt>
                <c:pt idx="11580">
                  <c:v>115.0128406</c:v>
                </c:pt>
                <c:pt idx="11581">
                  <c:v>115.02277359999999</c:v>
                </c:pt>
                <c:pt idx="11582">
                  <c:v>115.0327056</c:v>
                </c:pt>
                <c:pt idx="11583">
                  <c:v>115.04263760000001</c:v>
                </c:pt>
                <c:pt idx="11584">
                  <c:v>115.0525706</c:v>
                </c:pt>
                <c:pt idx="11585">
                  <c:v>115.0625026</c:v>
                </c:pt>
                <c:pt idx="11586">
                  <c:v>115.07243560000001</c:v>
                </c:pt>
                <c:pt idx="11587">
                  <c:v>115.0823676</c:v>
                </c:pt>
                <c:pt idx="11588">
                  <c:v>115.0922996</c:v>
                </c:pt>
                <c:pt idx="11589">
                  <c:v>115.10223259999999</c:v>
                </c:pt>
                <c:pt idx="11590">
                  <c:v>115.1121646</c:v>
                </c:pt>
                <c:pt idx="11591">
                  <c:v>115.12209660000001</c:v>
                </c:pt>
                <c:pt idx="11592">
                  <c:v>115.1320296</c:v>
                </c:pt>
                <c:pt idx="11593">
                  <c:v>115.1419616</c:v>
                </c:pt>
                <c:pt idx="11594">
                  <c:v>115.15189359999999</c:v>
                </c:pt>
                <c:pt idx="11595">
                  <c:v>115.1618266</c:v>
                </c:pt>
                <c:pt idx="11596">
                  <c:v>115.1717586</c:v>
                </c:pt>
                <c:pt idx="11597">
                  <c:v>115.1816906</c:v>
                </c:pt>
                <c:pt idx="11598">
                  <c:v>115.1916236</c:v>
                </c:pt>
                <c:pt idx="11599">
                  <c:v>115.20155560000001</c:v>
                </c:pt>
                <c:pt idx="11600">
                  <c:v>115.2114876</c:v>
                </c:pt>
                <c:pt idx="11601">
                  <c:v>115.2214206</c:v>
                </c:pt>
                <c:pt idx="11602">
                  <c:v>115.23135259999999</c:v>
                </c:pt>
                <c:pt idx="11603">
                  <c:v>115.2412846</c:v>
                </c:pt>
                <c:pt idx="11604">
                  <c:v>115.2512176</c:v>
                </c:pt>
                <c:pt idx="11605">
                  <c:v>115.2611496</c:v>
                </c:pt>
                <c:pt idx="11606">
                  <c:v>115.2710816</c:v>
                </c:pt>
                <c:pt idx="11607">
                  <c:v>115.28101460000001</c:v>
                </c:pt>
                <c:pt idx="11608">
                  <c:v>115.2909466</c:v>
                </c:pt>
                <c:pt idx="11609">
                  <c:v>115.3008796</c:v>
                </c:pt>
                <c:pt idx="11610">
                  <c:v>115.31081159999999</c:v>
                </c:pt>
                <c:pt idx="11611">
                  <c:v>115.3207436</c:v>
                </c:pt>
                <c:pt idx="11612">
                  <c:v>115.3306766</c:v>
                </c:pt>
                <c:pt idx="11613">
                  <c:v>115.3406086</c:v>
                </c:pt>
                <c:pt idx="11614">
                  <c:v>115.3505406</c:v>
                </c:pt>
                <c:pt idx="11615">
                  <c:v>115.36047360000001</c:v>
                </c:pt>
                <c:pt idx="11616">
                  <c:v>115.3704056</c:v>
                </c:pt>
                <c:pt idx="11617">
                  <c:v>115.3803376</c:v>
                </c:pt>
                <c:pt idx="11618">
                  <c:v>115.39027059999999</c:v>
                </c:pt>
                <c:pt idx="11619">
                  <c:v>115.4002026</c:v>
                </c:pt>
                <c:pt idx="11620">
                  <c:v>115.41013460000001</c:v>
                </c:pt>
                <c:pt idx="11621">
                  <c:v>115.4200676</c:v>
                </c:pt>
                <c:pt idx="11622">
                  <c:v>115.4299996</c:v>
                </c:pt>
                <c:pt idx="11623">
                  <c:v>115.43993159999999</c:v>
                </c:pt>
                <c:pt idx="11624">
                  <c:v>115.4498646</c:v>
                </c:pt>
                <c:pt idx="11625">
                  <c:v>115.4597966</c:v>
                </c:pt>
                <c:pt idx="11626">
                  <c:v>115.4697286</c:v>
                </c:pt>
                <c:pt idx="11627">
                  <c:v>115.4796616</c:v>
                </c:pt>
                <c:pt idx="11628">
                  <c:v>115.48959360000001</c:v>
                </c:pt>
                <c:pt idx="11629">
                  <c:v>115.4995256</c:v>
                </c:pt>
                <c:pt idx="11630">
                  <c:v>115.5094586</c:v>
                </c:pt>
                <c:pt idx="11631">
                  <c:v>115.51939059999999</c:v>
                </c:pt>
                <c:pt idx="11632">
                  <c:v>115.5293236</c:v>
                </c:pt>
                <c:pt idx="11633">
                  <c:v>115.5392556</c:v>
                </c:pt>
                <c:pt idx="11634">
                  <c:v>115.5491876</c:v>
                </c:pt>
                <c:pt idx="11635">
                  <c:v>115.5591206</c:v>
                </c:pt>
                <c:pt idx="11636">
                  <c:v>115.5690518</c:v>
                </c:pt>
                <c:pt idx="11637">
                  <c:v>115.5789838</c:v>
                </c:pt>
                <c:pt idx="11638">
                  <c:v>115.58891680000001</c:v>
                </c:pt>
                <c:pt idx="11639">
                  <c:v>115.5988488</c:v>
                </c:pt>
                <c:pt idx="11640">
                  <c:v>115.60878080000001</c:v>
                </c:pt>
                <c:pt idx="11641">
                  <c:v>115.61871379999999</c:v>
                </c:pt>
                <c:pt idx="11642">
                  <c:v>115.6286458</c:v>
                </c:pt>
                <c:pt idx="11643">
                  <c:v>115.63857779999999</c:v>
                </c:pt>
                <c:pt idx="11644">
                  <c:v>115.6485108</c:v>
                </c:pt>
                <c:pt idx="11645">
                  <c:v>115.6584428</c:v>
                </c:pt>
                <c:pt idx="11646">
                  <c:v>115.6683748</c:v>
                </c:pt>
                <c:pt idx="11647">
                  <c:v>115.6783078</c:v>
                </c:pt>
                <c:pt idx="11648">
                  <c:v>115.68823980000001</c:v>
                </c:pt>
                <c:pt idx="11649">
                  <c:v>115.6981718</c:v>
                </c:pt>
                <c:pt idx="11650">
                  <c:v>115.7081048</c:v>
                </c:pt>
                <c:pt idx="11651">
                  <c:v>115.71803679999999</c:v>
                </c:pt>
                <c:pt idx="11652">
                  <c:v>115.7279698</c:v>
                </c:pt>
                <c:pt idx="11653">
                  <c:v>115.7379018</c:v>
                </c:pt>
                <c:pt idx="11654">
                  <c:v>115.7478338</c:v>
                </c:pt>
                <c:pt idx="11655">
                  <c:v>115.7577668</c:v>
                </c:pt>
                <c:pt idx="11656">
                  <c:v>115.76769880000001</c:v>
                </c:pt>
                <c:pt idx="11657">
                  <c:v>115.7776308</c:v>
                </c:pt>
                <c:pt idx="11658">
                  <c:v>115.7875638</c:v>
                </c:pt>
                <c:pt idx="11659">
                  <c:v>115.79749579999999</c:v>
                </c:pt>
                <c:pt idx="11660">
                  <c:v>115.8074278</c:v>
                </c:pt>
                <c:pt idx="11661">
                  <c:v>115.8173608</c:v>
                </c:pt>
                <c:pt idx="11662">
                  <c:v>115.8272928</c:v>
                </c:pt>
                <c:pt idx="11663">
                  <c:v>115.8372248</c:v>
                </c:pt>
                <c:pt idx="11664">
                  <c:v>115.84715780000001</c:v>
                </c:pt>
                <c:pt idx="11665">
                  <c:v>115.8570898</c:v>
                </c:pt>
                <c:pt idx="11666">
                  <c:v>115.8670218</c:v>
                </c:pt>
                <c:pt idx="11667">
                  <c:v>115.87695479999999</c:v>
                </c:pt>
                <c:pt idx="11668">
                  <c:v>115.8868868</c:v>
                </c:pt>
                <c:pt idx="11669">
                  <c:v>115.89681880000001</c:v>
                </c:pt>
                <c:pt idx="11670">
                  <c:v>115.9067518</c:v>
                </c:pt>
                <c:pt idx="11671">
                  <c:v>115.9166838</c:v>
                </c:pt>
                <c:pt idx="11672">
                  <c:v>115.92661680000001</c:v>
                </c:pt>
                <c:pt idx="11673">
                  <c:v>115.9365488</c:v>
                </c:pt>
                <c:pt idx="11674">
                  <c:v>115.9464808</c:v>
                </c:pt>
                <c:pt idx="11675">
                  <c:v>115.95641380000001</c:v>
                </c:pt>
                <c:pt idx="11676">
                  <c:v>115.9663458</c:v>
                </c:pt>
                <c:pt idx="11677">
                  <c:v>115.97627780000001</c:v>
                </c:pt>
                <c:pt idx="11678">
                  <c:v>115.98621079999999</c:v>
                </c:pt>
                <c:pt idx="11679">
                  <c:v>115.9961428</c:v>
                </c:pt>
                <c:pt idx="11680">
                  <c:v>116.00607479999999</c:v>
                </c:pt>
                <c:pt idx="11681">
                  <c:v>116.0160078</c:v>
                </c:pt>
                <c:pt idx="11682">
                  <c:v>116.0259398</c:v>
                </c:pt>
                <c:pt idx="11683">
                  <c:v>116.0358718</c:v>
                </c:pt>
                <c:pt idx="11684">
                  <c:v>116.0458048</c:v>
                </c:pt>
                <c:pt idx="11685">
                  <c:v>116.05573680000001</c:v>
                </c:pt>
                <c:pt idx="11686">
                  <c:v>116.0656688</c:v>
                </c:pt>
                <c:pt idx="11687">
                  <c:v>116.0756018</c:v>
                </c:pt>
                <c:pt idx="11688">
                  <c:v>116.08553379999999</c:v>
                </c:pt>
                <c:pt idx="11689">
                  <c:v>116.0954668</c:v>
                </c:pt>
                <c:pt idx="11690">
                  <c:v>116.1053988</c:v>
                </c:pt>
                <c:pt idx="11691">
                  <c:v>116.1153308</c:v>
                </c:pt>
                <c:pt idx="11692">
                  <c:v>116.1252638</c:v>
                </c:pt>
                <c:pt idx="11693">
                  <c:v>116.13519580000001</c:v>
                </c:pt>
                <c:pt idx="11694">
                  <c:v>116.1451278</c:v>
                </c:pt>
                <c:pt idx="11695">
                  <c:v>116.1550608</c:v>
                </c:pt>
                <c:pt idx="11696">
                  <c:v>116.16499279999999</c:v>
                </c:pt>
                <c:pt idx="11697">
                  <c:v>116.1749248</c:v>
                </c:pt>
                <c:pt idx="11698">
                  <c:v>116.1848578</c:v>
                </c:pt>
                <c:pt idx="11699">
                  <c:v>116.1947898</c:v>
                </c:pt>
                <c:pt idx="11700">
                  <c:v>116.2047218</c:v>
                </c:pt>
                <c:pt idx="11701">
                  <c:v>116.21465480000001</c:v>
                </c:pt>
                <c:pt idx="11702">
                  <c:v>116.2245868</c:v>
                </c:pt>
                <c:pt idx="11703">
                  <c:v>116.2345188</c:v>
                </c:pt>
                <c:pt idx="11704">
                  <c:v>116.24445179999999</c:v>
                </c:pt>
                <c:pt idx="11705">
                  <c:v>116.2543838</c:v>
                </c:pt>
                <c:pt idx="11706">
                  <c:v>116.2643168</c:v>
                </c:pt>
                <c:pt idx="11707">
                  <c:v>116.2742488</c:v>
                </c:pt>
                <c:pt idx="11708">
                  <c:v>116.2841808</c:v>
                </c:pt>
                <c:pt idx="11709">
                  <c:v>116.29411380000001</c:v>
                </c:pt>
                <c:pt idx="11710">
                  <c:v>116.3040458</c:v>
                </c:pt>
                <c:pt idx="11711">
                  <c:v>116.3139778</c:v>
                </c:pt>
                <c:pt idx="11712">
                  <c:v>116.32391079999999</c:v>
                </c:pt>
                <c:pt idx="11713">
                  <c:v>116.3338428</c:v>
                </c:pt>
                <c:pt idx="11714">
                  <c:v>116.34377480000001</c:v>
                </c:pt>
                <c:pt idx="11715">
                  <c:v>116.3537078</c:v>
                </c:pt>
                <c:pt idx="11716">
                  <c:v>116.3636398</c:v>
                </c:pt>
                <c:pt idx="11717">
                  <c:v>116.37357179999999</c:v>
                </c:pt>
                <c:pt idx="11718">
                  <c:v>116.3835048</c:v>
                </c:pt>
                <c:pt idx="11719">
                  <c:v>116.3934368</c:v>
                </c:pt>
                <c:pt idx="11720">
                  <c:v>116.40336979999999</c:v>
                </c:pt>
                <c:pt idx="11721">
                  <c:v>116.4133018</c:v>
                </c:pt>
                <c:pt idx="11722">
                  <c:v>116.42323380000001</c:v>
                </c:pt>
                <c:pt idx="11723">
                  <c:v>116.4331668</c:v>
                </c:pt>
                <c:pt idx="11724">
                  <c:v>116.4430988</c:v>
                </c:pt>
                <c:pt idx="11725">
                  <c:v>116.45303079999999</c:v>
                </c:pt>
                <c:pt idx="11726">
                  <c:v>116.4629638</c:v>
                </c:pt>
                <c:pt idx="11727">
                  <c:v>116.4728958</c:v>
                </c:pt>
                <c:pt idx="11728">
                  <c:v>116.4828278</c:v>
                </c:pt>
                <c:pt idx="11729">
                  <c:v>116.49276070000001</c:v>
                </c:pt>
                <c:pt idx="11730">
                  <c:v>116.50269280000001</c:v>
                </c:pt>
                <c:pt idx="11731">
                  <c:v>116.5126248</c:v>
                </c:pt>
                <c:pt idx="11732">
                  <c:v>116.5225578</c:v>
                </c:pt>
                <c:pt idx="11733">
                  <c:v>116.53248979999999</c:v>
                </c:pt>
                <c:pt idx="11734">
                  <c:v>116.5424228</c:v>
                </c:pt>
                <c:pt idx="11735">
                  <c:v>116.5523548</c:v>
                </c:pt>
                <c:pt idx="11736">
                  <c:v>116.5622868</c:v>
                </c:pt>
                <c:pt idx="11737">
                  <c:v>116.5722208</c:v>
                </c:pt>
                <c:pt idx="11738">
                  <c:v>116.5821528</c:v>
                </c:pt>
                <c:pt idx="11739">
                  <c:v>116.59208479999999</c:v>
                </c:pt>
                <c:pt idx="11740">
                  <c:v>116.6020178</c:v>
                </c:pt>
                <c:pt idx="11741">
                  <c:v>116.6119498</c:v>
                </c:pt>
                <c:pt idx="11742">
                  <c:v>116.6218818</c:v>
                </c:pt>
                <c:pt idx="11743">
                  <c:v>116.6318148</c:v>
                </c:pt>
                <c:pt idx="11744">
                  <c:v>116.64174680000001</c:v>
                </c:pt>
                <c:pt idx="11745">
                  <c:v>116.6516788</c:v>
                </c:pt>
                <c:pt idx="11746">
                  <c:v>116.6616118</c:v>
                </c:pt>
                <c:pt idx="11747">
                  <c:v>116.67154379999999</c:v>
                </c:pt>
                <c:pt idx="11748">
                  <c:v>116.6814768</c:v>
                </c:pt>
                <c:pt idx="11749">
                  <c:v>116.6914088</c:v>
                </c:pt>
                <c:pt idx="11750">
                  <c:v>116.7013408</c:v>
                </c:pt>
                <c:pt idx="11751">
                  <c:v>116.7112738</c:v>
                </c:pt>
                <c:pt idx="11752">
                  <c:v>116.72120580000001</c:v>
                </c:pt>
                <c:pt idx="11753">
                  <c:v>116.7311378</c:v>
                </c:pt>
                <c:pt idx="11754">
                  <c:v>116.7410708</c:v>
                </c:pt>
                <c:pt idx="11755">
                  <c:v>116.75100279999999</c:v>
                </c:pt>
                <c:pt idx="11756">
                  <c:v>116.7609348</c:v>
                </c:pt>
                <c:pt idx="11757">
                  <c:v>116.7708678</c:v>
                </c:pt>
                <c:pt idx="11758">
                  <c:v>116.7807998</c:v>
                </c:pt>
                <c:pt idx="11759">
                  <c:v>116.7907318</c:v>
                </c:pt>
                <c:pt idx="11760">
                  <c:v>116.80066480000001</c:v>
                </c:pt>
                <c:pt idx="11761">
                  <c:v>116.8105968</c:v>
                </c:pt>
                <c:pt idx="11762">
                  <c:v>116.8205298</c:v>
                </c:pt>
                <c:pt idx="11763">
                  <c:v>116.83046179999999</c:v>
                </c:pt>
                <c:pt idx="11764">
                  <c:v>116.8403938</c:v>
                </c:pt>
                <c:pt idx="11765">
                  <c:v>116.8503268</c:v>
                </c:pt>
                <c:pt idx="11766">
                  <c:v>116.8602588</c:v>
                </c:pt>
                <c:pt idx="11767">
                  <c:v>116.8701908</c:v>
                </c:pt>
                <c:pt idx="11768">
                  <c:v>116.88012380000001</c:v>
                </c:pt>
                <c:pt idx="11769">
                  <c:v>116.8900558</c:v>
                </c:pt>
                <c:pt idx="11770">
                  <c:v>116.89998780000001</c:v>
                </c:pt>
                <c:pt idx="11771">
                  <c:v>116.90992079999999</c:v>
                </c:pt>
                <c:pt idx="11772">
                  <c:v>116.9198528</c:v>
                </c:pt>
                <c:pt idx="11773">
                  <c:v>116.9297858</c:v>
                </c:pt>
                <c:pt idx="11774">
                  <c:v>116.9397178</c:v>
                </c:pt>
                <c:pt idx="11775">
                  <c:v>116.9496498</c:v>
                </c:pt>
                <c:pt idx="11776">
                  <c:v>116.95958280000001</c:v>
                </c:pt>
                <c:pt idx="11777">
                  <c:v>116.9695148</c:v>
                </c:pt>
                <c:pt idx="11778">
                  <c:v>116.97944680000001</c:v>
                </c:pt>
                <c:pt idx="11779">
                  <c:v>116.98937979999999</c:v>
                </c:pt>
                <c:pt idx="11780">
                  <c:v>116.9993118</c:v>
                </c:pt>
                <c:pt idx="11781">
                  <c:v>117.00924379999999</c:v>
                </c:pt>
                <c:pt idx="11782">
                  <c:v>117.0191768</c:v>
                </c:pt>
                <c:pt idx="11783">
                  <c:v>117.0291088</c:v>
                </c:pt>
                <c:pt idx="11784">
                  <c:v>117.0390408</c:v>
                </c:pt>
                <c:pt idx="11785">
                  <c:v>117.0489738</c:v>
                </c:pt>
                <c:pt idx="11786">
                  <c:v>117.05890580000001</c:v>
                </c:pt>
                <c:pt idx="11787">
                  <c:v>117.06883879999999</c:v>
                </c:pt>
                <c:pt idx="11788">
                  <c:v>117.0787708</c:v>
                </c:pt>
                <c:pt idx="11789">
                  <c:v>117.08870279999999</c:v>
                </c:pt>
                <c:pt idx="11790">
                  <c:v>117.0986358</c:v>
                </c:pt>
                <c:pt idx="11791">
                  <c:v>117.1085678</c:v>
                </c:pt>
                <c:pt idx="11792">
                  <c:v>117.1184998</c:v>
                </c:pt>
                <c:pt idx="11793">
                  <c:v>117.1284328</c:v>
                </c:pt>
                <c:pt idx="11794">
                  <c:v>117.13836480000001</c:v>
                </c:pt>
                <c:pt idx="11795">
                  <c:v>117.1482968</c:v>
                </c:pt>
                <c:pt idx="11796">
                  <c:v>117.1582298</c:v>
                </c:pt>
                <c:pt idx="11797">
                  <c:v>117.16816179999999</c:v>
                </c:pt>
                <c:pt idx="11798">
                  <c:v>117.1780948</c:v>
                </c:pt>
                <c:pt idx="11799">
                  <c:v>117.1880268</c:v>
                </c:pt>
                <c:pt idx="11800">
                  <c:v>117.19795879999999</c:v>
                </c:pt>
                <c:pt idx="11801">
                  <c:v>117.2078918</c:v>
                </c:pt>
                <c:pt idx="11802">
                  <c:v>117.21782380000001</c:v>
                </c:pt>
                <c:pt idx="11803">
                  <c:v>117.2277558</c:v>
                </c:pt>
                <c:pt idx="11804">
                  <c:v>117.2376888</c:v>
                </c:pt>
                <c:pt idx="11805">
                  <c:v>117.24762080000001</c:v>
                </c:pt>
                <c:pt idx="11806">
                  <c:v>117.2575528</c:v>
                </c:pt>
                <c:pt idx="11807">
                  <c:v>117.2674858</c:v>
                </c:pt>
                <c:pt idx="11808">
                  <c:v>117.27741779999999</c:v>
                </c:pt>
                <c:pt idx="11809">
                  <c:v>117.2873508</c:v>
                </c:pt>
                <c:pt idx="11810">
                  <c:v>117.2972828</c:v>
                </c:pt>
                <c:pt idx="11811">
                  <c:v>117.3072148</c:v>
                </c:pt>
                <c:pt idx="11812">
                  <c:v>117.3171478</c:v>
                </c:pt>
                <c:pt idx="11813">
                  <c:v>117.32707980000001</c:v>
                </c:pt>
                <c:pt idx="11814">
                  <c:v>117.3370118</c:v>
                </c:pt>
                <c:pt idx="11815">
                  <c:v>117.3469448</c:v>
                </c:pt>
                <c:pt idx="11816">
                  <c:v>117.35687679999999</c:v>
                </c:pt>
                <c:pt idx="11817">
                  <c:v>117.3668088</c:v>
                </c:pt>
                <c:pt idx="11818">
                  <c:v>117.3767418</c:v>
                </c:pt>
                <c:pt idx="11819">
                  <c:v>117.3866738</c:v>
                </c:pt>
                <c:pt idx="11820">
                  <c:v>117.3966058</c:v>
                </c:pt>
                <c:pt idx="11821">
                  <c:v>117.40653880000001</c:v>
                </c:pt>
                <c:pt idx="11822">
                  <c:v>117.4164708</c:v>
                </c:pt>
                <c:pt idx="11823">
                  <c:v>117.4264038</c:v>
                </c:pt>
                <c:pt idx="11824">
                  <c:v>117.43633579999999</c:v>
                </c:pt>
                <c:pt idx="11825">
                  <c:v>117.4462678</c:v>
                </c:pt>
                <c:pt idx="11826">
                  <c:v>117.4562008</c:v>
                </c:pt>
                <c:pt idx="11827">
                  <c:v>117.4661328</c:v>
                </c:pt>
                <c:pt idx="11828">
                  <c:v>117.4760648</c:v>
                </c:pt>
                <c:pt idx="11829">
                  <c:v>117.48599780000001</c:v>
                </c:pt>
                <c:pt idx="11830">
                  <c:v>117.4959298</c:v>
                </c:pt>
                <c:pt idx="11831">
                  <c:v>117.5058628</c:v>
                </c:pt>
                <c:pt idx="11832">
                  <c:v>117.51579479999999</c:v>
                </c:pt>
                <c:pt idx="11833">
                  <c:v>117.5257268</c:v>
                </c:pt>
                <c:pt idx="11834">
                  <c:v>117.5356598</c:v>
                </c:pt>
                <c:pt idx="11835">
                  <c:v>117.5455918</c:v>
                </c:pt>
                <c:pt idx="11836">
                  <c:v>117.5555238</c:v>
                </c:pt>
                <c:pt idx="11837">
                  <c:v>117.56545680000001</c:v>
                </c:pt>
                <c:pt idx="11838">
                  <c:v>117.5753887</c:v>
                </c:pt>
                <c:pt idx="11839">
                  <c:v>117.5853207</c:v>
                </c:pt>
                <c:pt idx="11840">
                  <c:v>117.5952537</c:v>
                </c:pt>
                <c:pt idx="11841">
                  <c:v>117.60518570000001</c:v>
                </c:pt>
                <c:pt idx="11842">
                  <c:v>117.6151187</c:v>
                </c:pt>
                <c:pt idx="11843">
                  <c:v>117.6250507</c:v>
                </c:pt>
                <c:pt idx="11844">
                  <c:v>117.63498269999999</c:v>
                </c:pt>
                <c:pt idx="11845">
                  <c:v>117.6449157</c:v>
                </c:pt>
                <c:pt idx="11846">
                  <c:v>117.6548477</c:v>
                </c:pt>
                <c:pt idx="11847">
                  <c:v>117.6647797</c:v>
                </c:pt>
                <c:pt idx="11848">
                  <c:v>117.6747127</c:v>
                </c:pt>
                <c:pt idx="11849">
                  <c:v>117.68464470000001</c:v>
                </c:pt>
                <c:pt idx="11850">
                  <c:v>117.6945767</c:v>
                </c:pt>
                <c:pt idx="11851">
                  <c:v>117.7045097</c:v>
                </c:pt>
                <c:pt idx="11852">
                  <c:v>117.71444169999999</c:v>
                </c:pt>
                <c:pt idx="11853">
                  <c:v>117.7243747</c:v>
                </c:pt>
                <c:pt idx="11854">
                  <c:v>117.7343067</c:v>
                </c:pt>
                <c:pt idx="11855">
                  <c:v>117.7442387</c:v>
                </c:pt>
                <c:pt idx="11856">
                  <c:v>117.7541717</c:v>
                </c:pt>
                <c:pt idx="11857">
                  <c:v>117.76410370000001</c:v>
                </c:pt>
                <c:pt idx="11858">
                  <c:v>117.7740357</c:v>
                </c:pt>
                <c:pt idx="11859">
                  <c:v>117.7839687</c:v>
                </c:pt>
                <c:pt idx="11860">
                  <c:v>117.79390069999999</c:v>
                </c:pt>
                <c:pt idx="11861">
                  <c:v>117.8038327</c:v>
                </c:pt>
                <c:pt idx="11862">
                  <c:v>117.8137657</c:v>
                </c:pt>
                <c:pt idx="11863">
                  <c:v>117.8236977</c:v>
                </c:pt>
                <c:pt idx="11864">
                  <c:v>117.8336307</c:v>
                </c:pt>
                <c:pt idx="11865">
                  <c:v>117.84356270000001</c:v>
                </c:pt>
                <c:pt idx="11866">
                  <c:v>117.8534947</c:v>
                </c:pt>
                <c:pt idx="11867">
                  <c:v>117.8634277</c:v>
                </c:pt>
                <c:pt idx="11868">
                  <c:v>117.87335969999999</c:v>
                </c:pt>
                <c:pt idx="11869">
                  <c:v>117.8832917</c:v>
                </c:pt>
                <c:pt idx="11870">
                  <c:v>117.8932247</c:v>
                </c:pt>
                <c:pt idx="11871">
                  <c:v>117.9031567</c:v>
                </c:pt>
                <c:pt idx="11872">
                  <c:v>117.9130897</c:v>
                </c:pt>
                <c:pt idx="11873">
                  <c:v>117.92302170000001</c:v>
                </c:pt>
                <c:pt idx="11874">
                  <c:v>117.9329537</c:v>
                </c:pt>
                <c:pt idx="11875">
                  <c:v>117.9428867</c:v>
                </c:pt>
                <c:pt idx="11876">
                  <c:v>117.95281869999999</c:v>
                </c:pt>
                <c:pt idx="11877">
                  <c:v>117.9627507</c:v>
                </c:pt>
                <c:pt idx="11878">
                  <c:v>117.9726837</c:v>
                </c:pt>
                <c:pt idx="11879">
                  <c:v>117.9826157</c:v>
                </c:pt>
                <c:pt idx="11880">
                  <c:v>117.9925477</c:v>
                </c:pt>
                <c:pt idx="11881">
                  <c:v>118.00248070000001</c:v>
                </c:pt>
                <c:pt idx="11882">
                  <c:v>118.0124127</c:v>
                </c:pt>
                <c:pt idx="11883">
                  <c:v>118.0223457</c:v>
                </c:pt>
                <c:pt idx="11884">
                  <c:v>118.03227769999999</c:v>
                </c:pt>
                <c:pt idx="11885">
                  <c:v>118.0422097</c:v>
                </c:pt>
                <c:pt idx="11886">
                  <c:v>118.0521427</c:v>
                </c:pt>
                <c:pt idx="11887">
                  <c:v>118.0620747</c:v>
                </c:pt>
                <c:pt idx="11888">
                  <c:v>118.0720067</c:v>
                </c:pt>
                <c:pt idx="11889">
                  <c:v>118.08193970000001</c:v>
                </c:pt>
                <c:pt idx="11890">
                  <c:v>118.0918717</c:v>
                </c:pt>
                <c:pt idx="11891">
                  <c:v>118.1018047</c:v>
                </c:pt>
                <c:pt idx="11892">
                  <c:v>118.11173669999999</c:v>
                </c:pt>
                <c:pt idx="11893">
                  <c:v>118.1216687</c:v>
                </c:pt>
                <c:pt idx="11894">
                  <c:v>118.1316017</c:v>
                </c:pt>
                <c:pt idx="11895">
                  <c:v>118.1415337</c:v>
                </c:pt>
                <c:pt idx="11896">
                  <c:v>118.1514657</c:v>
                </c:pt>
                <c:pt idx="11897">
                  <c:v>118.16139870000001</c:v>
                </c:pt>
                <c:pt idx="11898">
                  <c:v>118.1713307</c:v>
                </c:pt>
                <c:pt idx="11899">
                  <c:v>118.1812627</c:v>
                </c:pt>
                <c:pt idx="11900">
                  <c:v>118.19119569999999</c:v>
                </c:pt>
                <c:pt idx="11901">
                  <c:v>118.2011277</c:v>
                </c:pt>
                <c:pt idx="11902">
                  <c:v>118.2110607</c:v>
                </c:pt>
                <c:pt idx="11903">
                  <c:v>118.2209927</c:v>
                </c:pt>
                <c:pt idx="11904">
                  <c:v>118.2309247</c:v>
                </c:pt>
                <c:pt idx="11905">
                  <c:v>118.24085770000001</c:v>
                </c:pt>
                <c:pt idx="11906">
                  <c:v>118.2507897</c:v>
                </c:pt>
                <c:pt idx="11907">
                  <c:v>118.2607217</c:v>
                </c:pt>
                <c:pt idx="11908">
                  <c:v>118.27065469999999</c:v>
                </c:pt>
                <c:pt idx="11909">
                  <c:v>118.2805867</c:v>
                </c:pt>
                <c:pt idx="11910">
                  <c:v>118.2905197</c:v>
                </c:pt>
                <c:pt idx="11911">
                  <c:v>118.3004517</c:v>
                </c:pt>
                <c:pt idx="11912">
                  <c:v>118.3103837</c:v>
                </c:pt>
                <c:pt idx="11913">
                  <c:v>118.32031670000001</c:v>
                </c:pt>
                <c:pt idx="11914">
                  <c:v>118.3302487</c:v>
                </c:pt>
                <c:pt idx="11915">
                  <c:v>118.3401807</c:v>
                </c:pt>
                <c:pt idx="11916">
                  <c:v>118.35011369999999</c:v>
                </c:pt>
                <c:pt idx="11917">
                  <c:v>118.3600457</c:v>
                </c:pt>
                <c:pt idx="11918">
                  <c:v>118.36997770000001</c:v>
                </c:pt>
                <c:pt idx="11919">
                  <c:v>118.3799107</c:v>
                </c:pt>
                <c:pt idx="11920">
                  <c:v>118.3898427</c:v>
                </c:pt>
                <c:pt idx="11921">
                  <c:v>118.39977570000001</c:v>
                </c:pt>
                <c:pt idx="11922">
                  <c:v>118.4097077</c:v>
                </c:pt>
                <c:pt idx="11923">
                  <c:v>118.4196397</c:v>
                </c:pt>
                <c:pt idx="11924">
                  <c:v>118.42957269999999</c:v>
                </c:pt>
                <c:pt idx="11925">
                  <c:v>118.4395047</c:v>
                </c:pt>
                <c:pt idx="11926">
                  <c:v>118.4494377</c:v>
                </c:pt>
                <c:pt idx="11927">
                  <c:v>118.4593697</c:v>
                </c:pt>
                <c:pt idx="11928">
                  <c:v>118.4693017</c:v>
                </c:pt>
                <c:pt idx="11929">
                  <c:v>118.47923470000001</c:v>
                </c:pt>
                <c:pt idx="11930">
                  <c:v>118.4891667</c:v>
                </c:pt>
                <c:pt idx="11931">
                  <c:v>118.4990987</c:v>
                </c:pt>
                <c:pt idx="11932">
                  <c:v>118.50903169999999</c:v>
                </c:pt>
                <c:pt idx="11933">
                  <c:v>118.5189637</c:v>
                </c:pt>
                <c:pt idx="11934">
                  <c:v>118.52889570000001</c:v>
                </c:pt>
                <c:pt idx="11935">
                  <c:v>118.5388287</c:v>
                </c:pt>
                <c:pt idx="11936">
                  <c:v>118.5487607</c:v>
                </c:pt>
                <c:pt idx="11937">
                  <c:v>118.55869370000001</c:v>
                </c:pt>
                <c:pt idx="11938">
                  <c:v>118.5686257</c:v>
                </c:pt>
                <c:pt idx="11939">
                  <c:v>118.5785576</c:v>
                </c:pt>
                <c:pt idx="11940">
                  <c:v>118.5884906</c:v>
                </c:pt>
                <c:pt idx="11941">
                  <c:v>118.59842260000001</c:v>
                </c:pt>
                <c:pt idx="11942">
                  <c:v>118.6083546</c:v>
                </c:pt>
                <c:pt idx="11943">
                  <c:v>118.6182876</c:v>
                </c:pt>
                <c:pt idx="11944">
                  <c:v>118.62821959999999</c:v>
                </c:pt>
                <c:pt idx="11945">
                  <c:v>118.6381526</c:v>
                </c:pt>
                <c:pt idx="11946">
                  <c:v>118.6480846</c:v>
                </c:pt>
                <c:pt idx="11947">
                  <c:v>118.6580166</c:v>
                </c:pt>
                <c:pt idx="11948">
                  <c:v>118.6679496</c:v>
                </c:pt>
                <c:pt idx="11949">
                  <c:v>118.67788160000001</c:v>
                </c:pt>
                <c:pt idx="11950">
                  <c:v>118.6878136</c:v>
                </c:pt>
                <c:pt idx="11951">
                  <c:v>118.6977466</c:v>
                </c:pt>
                <c:pt idx="11952">
                  <c:v>118.70767859999999</c:v>
                </c:pt>
                <c:pt idx="11953">
                  <c:v>118.7176116</c:v>
                </c:pt>
                <c:pt idx="11954">
                  <c:v>118.7275436</c:v>
                </c:pt>
                <c:pt idx="11955">
                  <c:v>118.7374756</c:v>
                </c:pt>
                <c:pt idx="11956">
                  <c:v>118.7474086</c:v>
                </c:pt>
                <c:pt idx="11957">
                  <c:v>118.75734060000001</c:v>
                </c:pt>
                <c:pt idx="11958">
                  <c:v>118.7672726</c:v>
                </c:pt>
                <c:pt idx="11959">
                  <c:v>118.7772056</c:v>
                </c:pt>
                <c:pt idx="11960">
                  <c:v>118.78713759999999</c:v>
                </c:pt>
                <c:pt idx="11961">
                  <c:v>118.7970706</c:v>
                </c:pt>
                <c:pt idx="11962">
                  <c:v>118.8070026</c:v>
                </c:pt>
                <c:pt idx="11963">
                  <c:v>118.8169346</c:v>
                </c:pt>
                <c:pt idx="11964">
                  <c:v>118.8268676</c:v>
                </c:pt>
                <c:pt idx="11965">
                  <c:v>118.83679960000001</c:v>
                </c:pt>
                <c:pt idx="11966">
                  <c:v>118.8467316</c:v>
                </c:pt>
                <c:pt idx="11967">
                  <c:v>118.8566646</c:v>
                </c:pt>
                <c:pt idx="11968">
                  <c:v>118.86659659999999</c:v>
                </c:pt>
                <c:pt idx="11969">
                  <c:v>118.8765296</c:v>
                </c:pt>
                <c:pt idx="11970">
                  <c:v>118.8864616</c:v>
                </c:pt>
                <c:pt idx="11971">
                  <c:v>118.8963936</c:v>
                </c:pt>
                <c:pt idx="11972">
                  <c:v>118.9063266</c:v>
                </c:pt>
                <c:pt idx="11973">
                  <c:v>118.91625860000001</c:v>
                </c:pt>
                <c:pt idx="11974">
                  <c:v>118.9261906</c:v>
                </c:pt>
                <c:pt idx="11975">
                  <c:v>118.9361236</c:v>
                </c:pt>
                <c:pt idx="11976">
                  <c:v>118.94605559999999</c:v>
                </c:pt>
                <c:pt idx="11977">
                  <c:v>118.9559886</c:v>
                </c:pt>
                <c:pt idx="11978">
                  <c:v>118.9659206</c:v>
                </c:pt>
                <c:pt idx="11979">
                  <c:v>118.9758526</c:v>
                </c:pt>
                <c:pt idx="11980">
                  <c:v>118.9857856</c:v>
                </c:pt>
                <c:pt idx="11981">
                  <c:v>118.99571760000001</c:v>
                </c:pt>
                <c:pt idx="11982">
                  <c:v>119.0056496</c:v>
                </c:pt>
                <c:pt idx="11983">
                  <c:v>119.0155826</c:v>
                </c:pt>
                <c:pt idx="11984">
                  <c:v>119.02551459999999</c:v>
                </c:pt>
                <c:pt idx="11985">
                  <c:v>119.0354476</c:v>
                </c:pt>
                <c:pt idx="11986">
                  <c:v>119.0453796</c:v>
                </c:pt>
                <c:pt idx="11987">
                  <c:v>119.0553116</c:v>
                </c:pt>
                <c:pt idx="11988">
                  <c:v>119.0652446</c:v>
                </c:pt>
                <c:pt idx="11989">
                  <c:v>119.07517660000001</c:v>
                </c:pt>
                <c:pt idx="11990">
                  <c:v>119.0851086</c:v>
                </c:pt>
                <c:pt idx="11991">
                  <c:v>119.0950416</c:v>
                </c:pt>
                <c:pt idx="11992">
                  <c:v>119.10497359999999</c:v>
                </c:pt>
                <c:pt idx="11993">
                  <c:v>119.1149066</c:v>
                </c:pt>
                <c:pt idx="11994">
                  <c:v>119.1248386</c:v>
                </c:pt>
                <c:pt idx="11995">
                  <c:v>119.1347706</c:v>
                </c:pt>
                <c:pt idx="11996">
                  <c:v>119.1447036</c:v>
                </c:pt>
                <c:pt idx="11997">
                  <c:v>119.15463560000001</c:v>
                </c:pt>
                <c:pt idx="11998">
                  <c:v>119.1645676</c:v>
                </c:pt>
                <c:pt idx="11999">
                  <c:v>119.1745006</c:v>
                </c:pt>
                <c:pt idx="12000">
                  <c:v>119.18443259999999</c:v>
                </c:pt>
                <c:pt idx="12001">
                  <c:v>119.1943656</c:v>
                </c:pt>
                <c:pt idx="12002">
                  <c:v>119.2042976</c:v>
                </c:pt>
                <c:pt idx="12003">
                  <c:v>119.2142296</c:v>
                </c:pt>
                <c:pt idx="12004">
                  <c:v>119.2241626</c:v>
                </c:pt>
                <c:pt idx="12005">
                  <c:v>119.23409460000001</c:v>
                </c:pt>
                <c:pt idx="12006">
                  <c:v>119.2440266</c:v>
                </c:pt>
                <c:pt idx="12007">
                  <c:v>119.2539596</c:v>
                </c:pt>
                <c:pt idx="12008">
                  <c:v>119.26389159999999</c:v>
                </c:pt>
                <c:pt idx="12009">
                  <c:v>119.2738246</c:v>
                </c:pt>
                <c:pt idx="12010">
                  <c:v>119.2837566</c:v>
                </c:pt>
                <c:pt idx="12011">
                  <c:v>119.2936886</c:v>
                </c:pt>
                <c:pt idx="12012">
                  <c:v>119.3036216</c:v>
                </c:pt>
                <c:pt idx="12013">
                  <c:v>119.31355360000001</c:v>
                </c:pt>
                <c:pt idx="12014">
                  <c:v>119.3234856</c:v>
                </c:pt>
                <c:pt idx="12015">
                  <c:v>119.3334186</c:v>
                </c:pt>
                <c:pt idx="12016">
                  <c:v>119.34335059999999</c:v>
                </c:pt>
                <c:pt idx="12017">
                  <c:v>119.3532836</c:v>
                </c:pt>
                <c:pt idx="12018">
                  <c:v>119.3632156</c:v>
                </c:pt>
                <c:pt idx="12019">
                  <c:v>119.3731476</c:v>
                </c:pt>
                <c:pt idx="12020">
                  <c:v>119.3830806</c:v>
                </c:pt>
                <c:pt idx="12021">
                  <c:v>119.39301260000001</c:v>
                </c:pt>
                <c:pt idx="12022">
                  <c:v>119.4029456</c:v>
                </c:pt>
                <c:pt idx="12023">
                  <c:v>119.4128776</c:v>
                </c:pt>
                <c:pt idx="12024">
                  <c:v>119.42280959999999</c:v>
                </c:pt>
                <c:pt idx="12025">
                  <c:v>119.4327426</c:v>
                </c:pt>
                <c:pt idx="12026">
                  <c:v>119.4426746</c:v>
                </c:pt>
                <c:pt idx="12027">
                  <c:v>119.4526066</c:v>
                </c:pt>
                <c:pt idx="12028">
                  <c:v>119.4625396</c:v>
                </c:pt>
                <c:pt idx="12029">
                  <c:v>119.47247160000001</c:v>
                </c:pt>
                <c:pt idx="12030">
                  <c:v>119.4824046</c:v>
                </c:pt>
                <c:pt idx="12031">
                  <c:v>119.4923366</c:v>
                </c:pt>
                <c:pt idx="12032">
                  <c:v>119.50226859999999</c:v>
                </c:pt>
                <c:pt idx="12033">
                  <c:v>119.5122016</c:v>
                </c:pt>
                <c:pt idx="12034">
                  <c:v>119.5221336</c:v>
                </c:pt>
                <c:pt idx="12035">
                  <c:v>119.5320656</c:v>
                </c:pt>
                <c:pt idx="12036">
                  <c:v>119.5419986</c:v>
                </c:pt>
                <c:pt idx="12037">
                  <c:v>119.55193060000001</c:v>
                </c:pt>
                <c:pt idx="12038">
                  <c:v>119.5618636</c:v>
                </c:pt>
                <c:pt idx="12039">
                  <c:v>119.5717956</c:v>
                </c:pt>
                <c:pt idx="12040">
                  <c:v>119.5817275</c:v>
                </c:pt>
                <c:pt idx="12041">
                  <c:v>119.5916605</c:v>
                </c:pt>
                <c:pt idx="12042">
                  <c:v>119.6015925</c:v>
                </c:pt>
                <c:pt idx="12043">
                  <c:v>119.6115245</c:v>
                </c:pt>
                <c:pt idx="12044">
                  <c:v>119.62145750000001</c:v>
                </c:pt>
                <c:pt idx="12045">
                  <c:v>119.6313895</c:v>
                </c:pt>
                <c:pt idx="12046">
                  <c:v>119.6413225</c:v>
                </c:pt>
                <c:pt idx="12047">
                  <c:v>119.65125449999999</c:v>
                </c:pt>
                <c:pt idx="12048">
                  <c:v>119.6611865</c:v>
                </c:pt>
                <c:pt idx="12049">
                  <c:v>119.6711195</c:v>
                </c:pt>
                <c:pt idx="12050">
                  <c:v>119.6810515</c:v>
                </c:pt>
                <c:pt idx="12051">
                  <c:v>119.6909845</c:v>
                </c:pt>
                <c:pt idx="12052">
                  <c:v>119.70091650000001</c:v>
                </c:pt>
                <c:pt idx="12053">
                  <c:v>119.7108485</c:v>
                </c:pt>
                <c:pt idx="12054">
                  <c:v>119.7207815</c:v>
                </c:pt>
                <c:pt idx="12055">
                  <c:v>119.73071349999999</c:v>
                </c:pt>
                <c:pt idx="12056">
                  <c:v>119.7406455</c:v>
                </c:pt>
                <c:pt idx="12057">
                  <c:v>119.7505785</c:v>
                </c:pt>
                <c:pt idx="12058">
                  <c:v>119.7605105</c:v>
                </c:pt>
                <c:pt idx="12059">
                  <c:v>119.7704435</c:v>
                </c:pt>
                <c:pt idx="12060">
                  <c:v>119.78037550000001</c:v>
                </c:pt>
                <c:pt idx="12061">
                  <c:v>119.7903075</c:v>
                </c:pt>
                <c:pt idx="12062">
                  <c:v>119.8002405</c:v>
                </c:pt>
                <c:pt idx="12063">
                  <c:v>119.81017249999999</c:v>
                </c:pt>
                <c:pt idx="12064">
                  <c:v>119.8201055</c:v>
                </c:pt>
                <c:pt idx="12065">
                  <c:v>119.8300375</c:v>
                </c:pt>
                <c:pt idx="12066">
                  <c:v>119.8399695</c:v>
                </c:pt>
                <c:pt idx="12067">
                  <c:v>119.8499025</c:v>
                </c:pt>
                <c:pt idx="12068">
                  <c:v>119.85983450000001</c:v>
                </c:pt>
                <c:pt idx="12069">
                  <c:v>119.8697665</c:v>
                </c:pt>
                <c:pt idx="12070">
                  <c:v>119.8796995</c:v>
                </c:pt>
                <c:pt idx="12071">
                  <c:v>119.88963149999999</c:v>
                </c:pt>
                <c:pt idx="12072">
                  <c:v>119.8995645</c:v>
                </c:pt>
                <c:pt idx="12073">
                  <c:v>119.9094965</c:v>
                </c:pt>
                <c:pt idx="12074">
                  <c:v>119.9194285</c:v>
                </c:pt>
                <c:pt idx="12075">
                  <c:v>119.9293615</c:v>
                </c:pt>
                <c:pt idx="12076">
                  <c:v>119.93929350000001</c:v>
                </c:pt>
                <c:pt idx="12077">
                  <c:v>119.9492255</c:v>
                </c:pt>
                <c:pt idx="12078">
                  <c:v>119.9591585</c:v>
                </c:pt>
                <c:pt idx="12079">
                  <c:v>119.96909049999999</c:v>
                </c:pt>
                <c:pt idx="12080">
                  <c:v>119.9790235</c:v>
                </c:pt>
                <c:pt idx="12081">
                  <c:v>119.9889555</c:v>
                </c:pt>
                <c:pt idx="12082">
                  <c:v>119.9988875</c:v>
                </c:pt>
                <c:pt idx="12083">
                  <c:v>120.0088205</c:v>
                </c:pt>
                <c:pt idx="12084">
                  <c:v>120.01875250000001</c:v>
                </c:pt>
                <c:pt idx="12085">
                  <c:v>120.0286845</c:v>
                </c:pt>
                <c:pt idx="12086">
                  <c:v>120.0386175</c:v>
                </c:pt>
                <c:pt idx="12087">
                  <c:v>120.04854949999999</c:v>
                </c:pt>
                <c:pt idx="12088">
                  <c:v>120.0584825</c:v>
                </c:pt>
                <c:pt idx="12089">
                  <c:v>120.0684145</c:v>
                </c:pt>
                <c:pt idx="12090">
                  <c:v>120.07834649999999</c:v>
                </c:pt>
                <c:pt idx="12091">
                  <c:v>120.0882795</c:v>
                </c:pt>
                <c:pt idx="12092">
                  <c:v>120.09821150000001</c:v>
                </c:pt>
                <c:pt idx="12093">
                  <c:v>120.10814449999999</c:v>
                </c:pt>
                <c:pt idx="12094">
                  <c:v>120.1180765</c:v>
                </c:pt>
                <c:pt idx="12095">
                  <c:v>120.12800850000001</c:v>
                </c:pt>
                <c:pt idx="12096">
                  <c:v>120.1379415</c:v>
                </c:pt>
                <c:pt idx="12097">
                  <c:v>120.1478735</c:v>
                </c:pt>
                <c:pt idx="12098">
                  <c:v>120.15780650000001</c:v>
                </c:pt>
                <c:pt idx="12099">
                  <c:v>120.1677385</c:v>
                </c:pt>
                <c:pt idx="12100">
                  <c:v>120.1776705</c:v>
                </c:pt>
                <c:pt idx="12101">
                  <c:v>120.18760349999999</c:v>
                </c:pt>
                <c:pt idx="12102">
                  <c:v>120.1975355</c:v>
                </c:pt>
                <c:pt idx="12103">
                  <c:v>120.20746750000001</c:v>
                </c:pt>
                <c:pt idx="12104">
                  <c:v>120.2174005</c:v>
                </c:pt>
                <c:pt idx="12105">
                  <c:v>120.2273325</c:v>
                </c:pt>
                <c:pt idx="12106">
                  <c:v>120.23726550000001</c:v>
                </c:pt>
                <c:pt idx="12107">
                  <c:v>120.2471975</c:v>
                </c:pt>
                <c:pt idx="12108">
                  <c:v>120.2571295</c:v>
                </c:pt>
                <c:pt idx="12109">
                  <c:v>120.26706249999999</c:v>
                </c:pt>
                <c:pt idx="12110">
                  <c:v>120.2769945</c:v>
                </c:pt>
                <c:pt idx="12111">
                  <c:v>120.28692650000001</c:v>
                </c:pt>
                <c:pt idx="12112">
                  <c:v>120.2968595</c:v>
                </c:pt>
                <c:pt idx="12113">
                  <c:v>120.3067915</c:v>
                </c:pt>
                <c:pt idx="12114">
                  <c:v>120.31672450000001</c:v>
                </c:pt>
                <c:pt idx="12115">
                  <c:v>120.3266565</c:v>
                </c:pt>
                <c:pt idx="12116">
                  <c:v>120.3365885</c:v>
                </c:pt>
                <c:pt idx="12117">
                  <c:v>120.34652149999999</c:v>
                </c:pt>
                <c:pt idx="12118">
                  <c:v>120.3564535</c:v>
                </c:pt>
                <c:pt idx="12119">
                  <c:v>120.3663865</c:v>
                </c:pt>
                <c:pt idx="12120">
                  <c:v>120.3763185</c:v>
                </c:pt>
                <c:pt idx="12121">
                  <c:v>120.3862505</c:v>
                </c:pt>
                <c:pt idx="12122">
                  <c:v>120.39618350000001</c:v>
                </c:pt>
                <c:pt idx="12123">
                  <c:v>120.4061155</c:v>
                </c:pt>
                <c:pt idx="12124">
                  <c:v>120.4160485</c:v>
                </c:pt>
                <c:pt idx="12125">
                  <c:v>120.42598049999999</c:v>
                </c:pt>
                <c:pt idx="12126">
                  <c:v>120.4359125</c:v>
                </c:pt>
                <c:pt idx="12127">
                  <c:v>120.4458455</c:v>
                </c:pt>
                <c:pt idx="12128">
                  <c:v>120.4557775</c:v>
                </c:pt>
                <c:pt idx="12129">
                  <c:v>120.4657095</c:v>
                </c:pt>
                <c:pt idx="12130">
                  <c:v>120.47564250000001</c:v>
                </c:pt>
                <c:pt idx="12131">
                  <c:v>120.4855745</c:v>
                </c:pt>
                <c:pt idx="12132">
                  <c:v>120.4955075</c:v>
                </c:pt>
                <c:pt idx="12133">
                  <c:v>120.50543949999999</c:v>
                </c:pt>
                <c:pt idx="12134">
                  <c:v>120.5153715</c:v>
                </c:pt>
                <c:pt idx="12135">
                  <c:v>120.5253045</c:v>
                </c:pt>
                <c:pt idx="12136">
                  <c:v>120.5352365</c:v>
                </c:pt>
                <c:pt idx="12137">
                  <c:v>120.5451695</c:v>
                </c:pt>
                <c:pt idx="12138">
                  <c:v>120.55510150000001</c:v>
                </c:pt>
                <c:pt idx="12139">
                  <c:v>120.5650335</c:v>
                </c:pt>
                <c:pt idx="12140">
                  <c:v>120.5749672</c:v>
                </c:pt>
                <c:pt idx="12141">
                  <c:v>120.5848992</c:v>
                </c:pt>
                <c:pt idx="12142">
                  <c:v>120.5948312</c:v>
                </c:pt>
                <c:pt idx="12143">
                  <c:v>120.60476420000001</c:v>
                </c:pt>
                <c:pt idx="12144">
                  <c:v>120.6146962</c:v>
                </c:pt>
                <c:pt idx="12145">
                  <c:v>120.6246292</c:v>
                </c:pt>
                <c:pt idx="12146">
                  <c:v>120.63456119999999</c:v>
                </c:pt>
                <c:pt idx="12147">
                  <c:v>120.6444932</c:v>
                </c:pt>
                <c:pt idx="12148">
                  <c:v>120.6544262</c:v>
                </c:pt>
                <c:pt idx="12149">
                  <c:v>120.6643582</c:v>
                </c:pt>
                <c:pt idx="12150">
                  <c:v>120.6742912</c:v>
                </c:pt>
                <c:pt idx="12151">
                  <c:v>120.68422320000001</c:v>
                </c:pt>
                <c:pt idx="12152">
                  <c:v>120.6941552</c:v>
                </c:pt>
                <c:pt idx="12153">
                  <c:v>120.7040882</c:v>
                </c:pt>
                <c:pt idx="12154">
                  <c:v>120.71402019999999</c:v>
                </c:pt>
                <c:pt idx="12155">
                  <c:v>120.7239522</c:v>
                </c:pt>
                <c:pt idx="12156">
                  <c:v>120.7338852</c:v>
                </c:pt>
                <c:pt idx="12157">
                  <c:v>120.7438172</c:v>
                </c:pt>
                <c:pt idx="12158">
                  <c:v>120.7537502</c:v>
                </c:pt>
                <c:pt idx="12159">
                  <c:v>120.76368220000001</c:v>
                </c:pt>
                <c:pt idx="12160">
                  <c:v>120.7736142</c:v>
                </c:pt>
                <c:pt idx="12161">
                  <c:v>120.7835472</c:v>
                </c:pt>
                <c:pt idx="12162">
                  <c:v>120.79347919999999</c:v>
                </c:pt>
                <c:pt idx="12163">
                  <c:v>120.8034122</c:v>
                </c:pt>
                <c:pt idx="12164">
                  <c:v>120.8133442</c:v>
                </c:pt>
                <c:pt idx="12165">
                  <c:v>120.8232762</c:v>
                </c:pt>
                <c:pt idx="12166">
                  <c:v>120.8332092</c:v>
                </c:pt>
                <c:pt idx="12167">
                  <c:v>120.84314120000001</c:v>
                </c:pt>
                <c:pt idx="12168">
                  <c:v>120.8530732</c:v>
                </c:pt>
                <c:pt idx="12169">
                  <c:v>120.8630062</c:v>
                </c:pt>
                <c:pt idx="12170">
                  <c:v>120.87293819999999</c:v>
                </c:pt>
                <c:pt idx="12171">
                  <c:v>120.8828712</c:v>
                </c:pt>
                <c:pt idx="12172">
                  <c:v>120.8928032</c:v>
                </c:pt>
                <c:pt idx="12173">
                  <c:v>120.9027352</c:v>
                </c:pt>
                <c:pt idx="12174">
                  <c:v>120.9126682</c:v>
                </c:pt>
                <c:pt idx="12175">
                  <c:v>120.92260020000001</c:v>
                </c:pt>
                <c:pt idx="12176">
                  <c:v>120.93253319999999</c:v>
                </c:pt>
                <c:pt idx="12177">
                  <c:v>120.9424652</c:v>
                </c:pt>
                <c:pt idx="12178">
                  <c:v>120.95239719999999</c:v>
                </c:pt>
                <c:pt idx="12179">
                  <c:v>120.9623302</c:v>
                </c:pt>
                <c:pt idx="12180">
                  <c:v>120.9722622</c:v>
                </c:pt>
                <c:pt idx="12181">
                  <c:v>120.98219520000001</c:v>
                </c:pt>
                <c:pt idx="12182">
                  <c:v>120.9921272</c:v>
                </c:pt>
                <c:pt idx="12183">
                  <c:v>121.00205920000001</c:v>
                </c:pt>
                <c:pt idx="12184">
                  <c:v>121.01199219999999</c:v>
                </c:pt>
                <c:pt idx="12185">
                  <c:v>121.0219242</c:v>
                </c:pt>
                <c:pt idx="12186">
                  <c:v>121.03185619999999</c:v>
                </c:pt>
                <c:pt idx="12187">
                  <c:v>121.0417892</c:v>
                </c:pt>
                <c:pt idx="12188">
                  <c:v>121.0517212</c:v>
                </c:pt>
                <c:pt idx="12189">
                  <c:v>121.06165420000001</c:v>
                </c:pt>
                <c:pt idx="12190">
                  <c:v>121.0715862</c:v>
                </c:pt>
                <c:pt idx="12191">
                  <c:v>121.0815182</c:v>
                </c:pt>
                <c:pt idx="12192">
                  <c:v>121.09145119999999</c:v>
                </c:pt>
                <c:pt idx="12193">
                  <c:v>121.1013832</c:v>
                </c:pt>
                <c:pt idx="12194">
                  <c:v>121.1113162</c:v>
                </c:pt>
                <c:pt idx="12195">
                  <c:v>121.1212482</c:v>
                </c:pt>
                <c:pt idx="12196">
                  <c:v>121.1311802</c:v>
                </c:pt>
                <c:pt idx="12197">
                  <c:v>121.14111320000001</c:v>
                </c:pt>
                <c:pt idx="12198">
                  <c:v>121.1510452</c:v>
                </c:pt>
                <c:pt idx="12199">
                  <c:v>121.1609782</c:v>
                </c:pt>
                <c:pt idx="12200">
                  <c:v>121.17091019999999</c:v>
                </c:pt>
                <c:pt idx="12201">
                  <c:v>121.1808422</c:v>
                </c:pt>
                <c:pt idx="12202">
                  <c:v>121.1907752</c:v>
                </c:pt>
                <c:pt idx="12203">
                  <c:v>121.2007072</c:v>
                </c:pt>
                <c:pt idx="12204">
                  <c:v>121.2106392</c:v>
                </c:pt>
                <c:pt idx="12205">
                  <c:v>121.22057220000001</c:v>
                </c:pt>
                <c:pt idx="12206">
                  <c:v>121.2305042</c:v>
                </c:pt>
                <c:pt idx="12207">
                  <c:v>121.2404372</c:v>
                </c:pt>
                <c:pt idx="12208">
                  <c:v>121.25036919999999</c:v>
                </c:pt>
                <c:pt idx="12209">
                  <c:v>121.2603012</c:v>
                </c:pt>
                <c:pt idx="12210">
                  <c:v>121.2702342</c:v>
                </c:pt>
                <c:pt idx="12211">
                  <c:v>121.2801662</c:v>
                </c:pt>
                <c:pt idx="12212">
                  <c:v>121.2900992</c:v>
                </c:pt>
                <c:pt idx="12213">
                  <c:v>121.30003120000001</c:v>
                </c:pt>
                <c:pt idx="12214">
                  <c:v>121.3099632</c:v>
                </c:pt>
                <c:pt idx="12215">
                  <c:v>121.3198962</c:v>
                </c:pt>
                <c:pt idx="12216">
                  <c:v>121.32982819999999</c:v>
                </c:pt>
                <c:pt idx="12217">
                  <c:v>121.3397612</c:v>
                </c:pt>
                <c:pt idx="12218">
                  <c:v>121.3496932</c:v>
                </c:pt>
                <c:pt idx="12219">
                  <c:v>121.3596252</c:v>
                </c:pt>
                <c:pt idx="12220">
                  <c:v>121.3695582</c:v>
                </c:pt>
                <c:pt idx="12221">
                  <c:v>121.37949020000001</c:v>
                </c:pt>
                <c:pt idx="12222">
                  <c:v>121.3894222</c:v>
                </c:pt>
                <c:pt idx="12223">
                  <c:v>121.3993552</c:v>
                </c:pt>
                <c:pt idx="12224">
                  <c:v>121.40928719999999</c:v>
                </c:pt>
                <c:pt idx="12225">
                  <c:v>121.4192202</c:v>
                </c:pt>
                <c:pt idx="12226">
                  <c:v>121.4291522</c:v>
                </c:pt>
                <c:pt idx="12227">
                  <c:v>121.4390842</c:v>
                </c:pt>
                <c:pt idx="12228">
                  <c:v>121.4490172</c:v>
                </c:pt>
                <c:pt idx="12229">
                  <c:v>121.45894920000001</c:v>
                </c:pt>
                <c:pt idx="12230">
                  <c:v>121.4688822</c:v>
                </c:pt>
                <c:pt idx="12231">
                  <c:v>121.4788142</c:v>
                </c:pt>
                <c:pt idx="12232">
                  <c:v>121.48874619999999</c:v>
                </c:pt>
                <c:pt idx="12233">
                  <c:v>121.4986792</c:v>
                </c:pt>
                <c:pt idx="12234">
                  <c:v>121.5086112</c:v>
                </c:pt>
                <c:pt idx="12235">
                  <c:v>121.51854419999999</c:v>
                </c:pt>
                <c:pt idx="12236">
                  <c:v>121.5284762</c:v>
                </c:pt>
                <c:pt idx="12237">
                  <c:v>121.53840820000001</c:v>
                </c:pt>
                <c:pt idx="12238">
                  <c:v>121.5483412</c:v>
                </c:pt>
                <c:pt idx="12239">
                  <c:v>121.5582732</c:v>
                </c:pt>
                <c:pt idx="12240">
                  <c:v>121.56820620000001</c:v>
                </c:pt>
                <c:pt idx="12241">
                  <c:v>121.5781381</c:v>
                </c:pt>
                <c:pt idx="12242">
                  <c:v>121.5880701</c:v>
                </c:pt>
                <c:pt idx="12243">
                  <c:v>121.5980031</c:v>
                </c:pt>
                <c:pt idx="12244">
                  <c:v>121.60793510000001</c:v>
                </c:pt>
                <c:pt idx="12245">
                  <c:v>121.6178671</c:v>
                </c:pt>
                <c:pt idx="12246">
                  <c:v>121.6278001</c:v>
                </c:pt>
                <c:pt idx="12247">
                  <c:v>121.63773209999999</c:v>
                </c:pt>
                <c:pt idx="12248">
                  <c:v>121.6476651</c:v>
                </c:pt>
                <c:pt idx="12249">
                  <c:v>121.6575971</c:v>
                </c:pt>
                <c:pt idx="12250">
                  <c:v>121.6675291</c:v>
                </c:pt>
                <c:pt idx="12251">
                  <c:v>121.6774621</c:v>
                </c:pt>
                <c:pt idx="12252">
                  <c:v>121.68739410000001</c:v>
                </c:pt>
                <c:pt idx="12253">
                  <c:v>121.6973271</c:v>
                </c:pt>
                <c:pt idx="12254">
                  <c:v>121.7072591</c:v>
                </c:pt>
                <c:pt idx="12255">
                  <c:v>121.71719109999999</c:v>
                </c:pt>
                <c:pt idx="12256">
                  <c:v>121.7271241</c:v>
                </c:pt>
                <c:pt idx="12257">
                  <c:v>121.7370561</c:v>
                </c:pt>
                <c:pt idx="12258">
                  <c:v>121.74698909999999</c:v>
                </c:pt>
                <c:pt idx="12259">
                  <c:v>121.7569211</c:v>
                </c:pt>
                <c:pt idx="12260">
                  <c:v>121.76685310000001</c:v>
                </c:pt>
                <c:pt idx="12261">
                  <c:v>121.7767861</c:v>
                </c:pt>
                <c:pt idx="12262">
                  <c:v>121.7867181</c:v>
                </c:pt>
                <c:pt idx="12263">
                  <c:v>121.79665009999999</c:v>
                </c:pt>
                <c:pt idx="12264">
                  <c:v>121.8065831</c:v>
                </c:pt>
                <c:pt idx="12265">
                  <c:v>121.8165151</c:v>
                </c:pt>
                <c:pt idx="12266">
                  <c:v>121.82644809999999</c:v>
                </c:pt>
                <c:pt idx="12267">
                  <c:v>121.8363801</c:v>
                </c:pt>
                <c:pt idx="12268">
                  <c:v>121.84631210000001</c:v>
                </c:pt>
                <c:pt idx="12269">
                  <c:v>121.8562451</c:v>
                </c:pt>
                <c:pt idx="12270">
                  <c:v>121.8661771</c:v>
                </c:pt>
                <c:pt idx="12271">
                  <c:v>121.87611010000001</c:v>
                </c:pt>
                <c:pt idx="12272">
                  <c:v>121.8860421</c:v>
                </c:pt>
                <c:pt idx="12273">
                  <c:v>121.8959741</c:v>
                </c:pt>
                <c:pt idx="12274">
                  <c:v>121.90590709999999</c:v>
                </c:pt>
                <c:pt idx="12275">
                  <c:v>121.9158391</c:v>
                </c:pt>
                <c:pt idx="12276">
                  <c:v>121.9257721</c:v>
                </c:pt>
                <c:pt idx="12277">
                  <c:v>121.9357041</c:v>
                </c:pt>
                <c:pt idx="12278">
                  <c:v>121.9456361</c:v>
                </c:pt>
                <c:pt idx="12279">
                  <c:v>121.95556910000001</c:v>
                </c:pt>
                <c:pt idx="12280">
                  <c:v>121.9655011</c:v>
                </c:pt>
                <c:pt idx="12281">
                  <c:v>121.9754341</c:v>
                </c:pt>
                <c:pt idx="12282">
                  <c:v>121.98536609999999</c:v>
                </c:pt>
                <c:pt idx="12283">
                  <c:v>121.9952981</c:v>
                </c:pt>
                <c:pt idx="12284">
                  <c:v>122.0052311</c:v>
                </c:pt>
                <c:pt idx="12285">
                  <c:v>122.0151631</c:v>
                </c:pt>
                <c:pt idx="12286">
                  <c:v>122.0250951</c:v>
                </c:pt>
                <c:pt idx="12287">
                  <c:v>122.03502810000001</c:v>
                </c:pt>
                <c:pt idx="12288">
                  <c:v>122.0449601</c:v>
                </c:pt>
                <c:pt idx="12289">
                  <c:v>122.0548931</c:v>
                </c:pt>
                <c:pt idx="12290">
                  <c:v>122.06482509999999</c:v>
                </c:pt>
                <c:pt idx="12291">
                  <c:v>122.0747571</c:v>
                </c:pt>
                <c:pt idx="12292">
                  <c:v>122.0846901</c:v>
                </c:pt>
                <c:pt idx="12293">
                  <c:v>122.0946221</c:v>
                </c:pt>
                <c:pt idx="12294">
                  <c:v>122.1045551</c:v>
                </c:pt>
                <c:pt idx="12295">
                  <c:v>122.11448710000001</c:v>
                </c:pt>
                <c:pt idx="12296">
                  <c:v>122.1244191</c:v>
                </c:pt>
                <c:pt idx="12297">
                  <c:v>122.1343521</c:v>
                </c:pt>
                <c:pt idx="12298">
                  <c:v>122.14428409999999</c:v>
                </c:pt>
                <c:pt idx="12299">
                  <c:v>122.1542171</c:v>
                </c:pt>
                <c:pt idx="12300">
                  <c:v>122.1641491</c:v>
                </c:pt>
                <c:pt idx="12301">
                  <c:v>122.1740811</c:v>
                </c:pt>
                <c:pt idx="12302">
                  <c:v>122.1840141</c:v>
                </c:pt>
                <c:pt idx="12303">
                  <c:v>122.19394610000001</c:v>
                </c:pt>
                <c:pt idx="12304">
                  <c:v>122.20387909999999</c:v>
                </c:pt>
                <c:pt idx="12305">
                  <c:v>122.2138111</c:v>
                </c:pt>
                <c:pt idx="12306">
                  <c:v>122.22374309999999</c:v>
                </c:pt>
                <c:pt idx="12307">
                  <c:v>122.2336761</c:v>
                </c:pt>
                <c:pt idx="12308">
                  <c:v>122.2436081</c:v>
                </c:pt>
                <c:pt idx="12309">
                  <c:v>122.2535401</c:v>
                </c:pt>
                <c:pt idx="12310">
                  <c:v>122.2634731</c:v>
                </c:pt>
                <c:pt idx="12311">
                  <c:v>122.27340510000001</c:v>
                </c:pt>
                <c:pt idx="12312">
                  <c:v>122.28333809999999</c:v>
                </c:pt>
                <c:pt idx="12313">
                  <c:v>122.2932701</c:v>
                </c:pt>
                <c:pt idx="12314">
                  <c:v>122.30320209999999</c:v>
                </c:pt>
                <c:pt idx="12315">
                  <c:v>122.3131351</c:v>
                </c:pt>
                <c:pt idx="12316">
                  <c:v>122.3230671</c:v>
                </c:pt>
                <c:pt idx="12317">
                  <c:v>122.33300010000001</c:v>
                </c:pt>
                <c:pt idx="12318">
                  <c:v>122.3429321</c:v>
                </c:pt>
                <c:pt idx="12319">
                  <c:v>122.35286410000001</c:v>
                </c:pt>
                <c:pt idx="12320">
                  <c:v>122.36279709999999</c:v>
                </c:pt>
                <c:pt idx="12321">
                  <c:v>122.3727291</c:v>
                </c:pt>
                <c:pt idx="12322">
                  <c:v>122.3826621</c:v>
                </c:pt>
                <c:pt idx="12323">
                  <c:v>122.3925941</c:v>
                </c:pt>
                <c:pt idx="12324">
                  <c:v>122.4025261</c:v>
                </c:pt>
                <c:pt idx="12325">
                  <c:v>122.41245910000001</c:v>
                </c:pt>
                <c:pt idx="12326">
                  <c:v>122.4223911</c:v>
                </c:pt>
                <c:pt idx="12327">
                  <c:v>122.4323241</c:v>
                </c:pt>
                <c:pt idx="12328">
                  <c:v>122.44225609999999</c:v>
                </c:pt>
                <c:pt idx="12329">
                  <c:v>122.4521881</c:v>
                </c:pt>
                <c:pt idx="12330">
                  <c:v>122.4621211</c:v>
                </c:pt>
                <c:pt idx="12331">
                  <c:v>122.4720531</c:v>
                </c:pt>
                <c:pt idx="12332">
                  <c:v>122.4819851</c:v>
                </c:pt>
                <c:pt idx="12333">
                  <c:v>122.49191810000001</c:v>
                </c:pt>
                <c:pt idx="12334">
                  <c:v>122.5018501</c:v>
                </c:pt>
                <c:pt idx="12335">
                  <c:v>122.5117831</c:v>
                </c:pt>
                <c:pt idx="12336">
                  <c:v>122.52171509999999</c:v>
                </c:pt>
                <c:pt idx="12337">
                  <c:v>122.5316471</c:v>
                </c:pt>
                <c:pt idx="12338">
                  <c:v>122.5415801</c:v>
                </c:pt>
                <c:pt idx="12339">
                  <c:v>122.5515121</c:v>
                </c:pt>
                <c:pt idx="12340">
                  <c:v>122.5614451</c:v>
                </c:pt>
                <c:pt idx="12341">
                  <c:v>122.57137710000001</c:v>
                </c:pt>
                <c:pt idx="12342">
                  <c:v>122.5813088</c:v>
                </c:pt>
                <c:pt idx="12343">
                  <c:v>122.59124180000001</c:v>
                </c:pt>
                <c:pt idx="12344">
                  <c:v>122.6011738</c:v>
                </c:pt>
                <c:pt idx="12345">
                  <c:v>122.6111068</c:v>
                </c:pt>
                <c:pt idx="12346">
                  <c:v>122.62103879999999</c:v>
                </c:pt>
                <c:pt idx="12347">
                  <c:v>122.6309708</c:v>
                </c:pt>
                <c:pt idx="12348">
                  <c:v>122.6409038</c:v>
                </c:pt>
                <c:pt idx="12349">
                  <c:v>122.6508358</c:v>
                </c:pt>
                <c:pt idx="12350">
                  <c:v>122.6607688</c:v>
                </c:pt>
                <c:pt idx="12351">
                  <c:v>122.67070080000001</c:v>
                </c:pt>
                <c:pt idx="12352">
                  <c:v>122.6806328</c:v>
                </c:pt>
                <c:pt idx="12353">
                  <c:v>122.6905658</c:v>
                </c:pt>
                <c:pt idx="12354">
                  <c:v>122.70049779999999</c:v>
                </c:pt>
                <c:pt idx="12355">
                  <c:v>122.7104308</c:v>
                </c:pt>
                <c:pt idx="12356">
                  <c:v>122.7203628</c:v>
                </c:pt>
                <c:pt idx="12357">
                  <c:v>122.7302948</c:v>
                </c:pt>
                <c:pt idx="12358">
                  <c:v>122.7402278</c:v>
                </c:pt>
                <c:pt idx="12359">
                  <c:v>122.75015980000001</c:v>
                </c:pt>
                <c:pt idx="12360">
                  <c:v>122.7600918</c:v>
                </c:pt>
                <c:pt idx="12361">
                  <c:v>122.7700248</c:v>
                </c:pt>
                <c:pt idx="12362">
                  <c:v>122.77995679999999</c:v>
                </c:pt>
                <c:pt idx="12363">
                  <c:v>122.7898898</c:v>
                </c:pt>
                <c:pt idx="12364">
                  <c:v>122.7998218</c:v>
                </c:pt>
                <c:pt idx="12365">
                  <c:v>122.8097538</c:v>
                </c:pt>
                <c:pt idx="12366">
                  <c:v>122.8196868</c:v>
                </c:pt>
                <c:pt idx="12367">
                  <c:v>122.82961880000001</c:v>
                </c:pt>
                <c:pt idx="12368">
                  <c:v>122.8395518</c:v>
                </c:pt>
                <c:pt idx="12369">
                  <c:v>122.8494838</c:v>
                </c:pt>
                <c:pt idx="12370">
                  <c:v>122.85941579999999</c:v>
                </c:pt>
                <c:pt idx="12371">
                  <c:v>122.8693488</c:v>
                </c:pt>
                <c:pt idx="12372">
                  <c:v>122.8792807</c:v>
                </c:pt>
                <c:pt idx="12373">
                  <c:v>122.88921379999999</c:v>
                </c:pt>
                <c:pt idx="12374">
                  <c:v>122.8991458</c:v>
                </c:pt>
                <c:pt idx="12375">
                  <c:v>122.90907780000001</c:v>
                </c:pt>
                <c:pt idx="12376">
                  <c:v>122.9190108</c:v>
                </c:pt>
                <c:pt idx="12377">
                  <c:v>122.9289428</c:v>
                </c:pt>
                <c:pt idx="12378">
                  <c:v>122.93887580000001</c:v>
                </c:pt>
                <c:pt idx="12379">
                  <c:v>122.9488078</c:v>
                </c:pt>
                <c:pt idx="12380">
                  <c:v>122.9587398</c:v>
                </c:pt>
                <c:pt idx="12381">
                  <c:v>122.96867279999999</c:v>
                </c:pt>
                <c:pt idx="12382">
                  <c:v>122.9786048</c:v>
                </c:pt>
                <c:pt idx="12383">
                  <c:v>122.9885378</c:v>
                </c:pt>
                <c:pt idx="12384">
                  <c:v>122.9984698</c:v>
                </c:pt>
                <c:pt idx="12385">
                  <c:v>123.0084018</c:v>
                </c:pt>
                <c:pt idx="12386">
                  <c:v>123.01833480000001</c:v>
                </c:pt>
                <c:pt idx="12387">
                  <c:v>123.0282668</c:v>
                </c:pt>
                <c:pt idx="12388">
                  <c:v>123.0381998</c:v>
                </c:pt>
                <c:pt idx="12389">
                  <c:v>123.04813179999999</c:v>
                </c:pt>
                <c:pt idx="12390">
                  <c:v>123.0580638</c:v>
                </c:pt>
                <c:pt idx="12391">
                  <c:v>123.0679968</c:v>
                </c:pt>
                <c:pt idx="12392">
                  <c:v>123.0779288</c:v>
                </c:pt>
                <c:pt idx="12393">
                  <c:v>123.0878618</c:v>
                </c:pt>
                <c:pt idx="12394">
                  <c:v>123.09779380000001</c:v>
                </c:pt>
                <c:pt idx="12395">
                  <c:v>123.1077258</c:v>
                </c:pt>
                <c:pt idx="12396">
                  <c:v>123.1176588</c:v>
                </c:pt>
                <c:pt idx="12397">
                  <c:v>123.12759079999999</c:v>
                </c:pt>
                <c:pt idx="12398">
                  <c:v>123.1375228</c:v>
                </c:pt>
                <c:pt idx="12399">
                  <c:v>123.1474558</c:v>
                </c:pt>
                <c:pt idx="12400">
                  <c:v>123.1573878</c:v>
                </c:pt>
                <c:pt idx="12401">
                  <c:v>123.1673208</c:v>
                </c:pt>
                <c:pt idx="12402">
                  <c:v>123.17725280000001</c:v>
                </c:pt>
                <c:pt idx="12403">
                  <c:v>123.1871848</c:v>
                </c:pt>
                <c:pt idx="12404">
                  <c:v>123.1971178</c:v>
                </c:pt>
                <c:pt idx="12405">
                  <c:v>123.20704979999999</c:v>
                </c:pt>
                <c:pt idx="12406">
                  <c:v>123.2169828</c:v>
                </c:pt>
                <c:pt idx="12407">
                  <c:v>123.2269148</c:v>
                </c:pt>
                <c:pt idx="12408">
                  <c:v>123.2368468</c:v>
                </c:pt>
                <c:pt idx="12409">
                  <c:v>123.2467797</c:v>
                </c:pt>
                <c:pt idx="12410">
                  <c:v>123.25671180000001</c:v>
                </c:pt>
                <c:pt idx="12411">
                  <c:v>123.26664479999999</c:v>
                </c:pt>
                <c:pt idx="12412">
                  <c:v>123.2765768</c:v>
                </c:pt>
                <c:pt idx="12413">
                  <c:v>123.28650879999999</c:v>
                </c:pt>
                <c:pt idx="12414">
                  <c:v>123.2964418</c:v>
                </c:pt>
                <c:pt idx="12415">
                  <c:v>123.3063738</c:v>
                </c:pt>
                <c:pt idx="12416">
                  <c:v>123.31630680000001</c:v>
                </c:pt>
                <c:pt idx="12417">
                  <c:v>123.3262388</c:v>
                </c:pt>
                <c:pt idx="12418">
                  <c:v>123.3361708</c:v>
                </c:pt>
                <c:pt idx="12419">
                  <c:v>123.34610379999999</c:v>
                </c:pt>
                <c:pt idx="12420">
                  <c:v>123.3560358</c:v>
                </c:pt>
                <c:pt idx="12421">
                  <c:v>123.3659688</c:v>
                </c:pt>
                <c:pt idx="12422">
                  <c:v>123.3759008</c:v>
                </c:pt>
                <c:pt idx="12423">
                  <c:v>123.3858328</c:v>
                </c:pt>
                <c:pt idx="12424">
                  <c:v>123.39576580000001</c:v>
                </c:pt>
                <c:pt idx="12425">
                  <c:v>123.4056978</c:v>
                </c:pt>
                <c:pt idx="12426">
                  <c:v>123.4156308</c:v>
                </c:pt>
                <c:pt idx="12427">
                  <c:v>123.42556279999999</c:v>
                </c:pt>
                <c:pt idx="12428">
                  <c:v>123.4354948</c:v>
                </c:pt>
                <c:pt idx="12429">
                  <c:v>123.4454278</c:v>
                </c:pt>
                <c:pt idx="12430">
                  <c:v>123.4553598</c:v>
                </c:pt>
                <c:pt idx="12431">
                  <c:v>123.4652928</c:v>
                </c:pt>
                <c:pt idx="12432">
                  <c:v>123.47522480000001</c:v>
                </c:pt>
                <c:pt idx="12433">
                  <c:v>123.4851568</c:v>
                </c:pt>
                <c:pt idx="12434">
                  <c:v>123.4950898</c:v>
                </c:pt>
                <c:pt idx="12435">
                  <c:v>123.50502179999999</c:v>
                </c:pt>
                <c:pt idx="12436">
                  <c:v>123.5149538</c:v>
                </c:pt>
                <c:pt idx="12437">
                  <c:v>123.5248868</c:v>
                </c:pt>
                <c:pt idx="12438">
                  <c:v>123.5348188</c:v>
                </c:pt>
                <c:pt idx="12439">
                  <c:v>123.5447518</c:v>
                </c:pt>
                <c:pt idx="12440">
                  <c:v>123.55468380000001</c:v>
                </c:pt>
                <c:pt idx="12441">
                  <c:v>123.5646158</c:v>
                </c:pt>
                <c:pt idx="12442">
                  <c:v>123.5745488</c:v>
                </c:pt>
                <c:pt idx="12443">
                  <c:v>123.58448129999999</c:v>
                </c:pt>
                <c:pt idx="12444">
                  <c:v>123.5944143</c:v>
                </c:pt>
                <c:pt idx="12445">
                  <c:v>123.6043463</c:v>
                </c:pt>
                <c:pt idx="12446">
                  <c:v>123.6142783</c:v>
                </c:pt>
                <c:pt idx="12447">
                  <c:v>123.6242113</c:v>
                </c:pt>
                <c:pt idx="12448">
                  <c:v>123.63414330000001</c:v>
                </c:pt>
                <c:pt idx="12449">
                  <c:v>123.64407629999999</c:v>
                </c:pt>
                <c:pt idx="12450">
                  <c:v>123.6540083</c:v>
                </c:pt>
                <c:pt idx="12451">
                  <c:v>123.66394029999999</c:v>
                </c:pt>
                <c:pt idx="12452">
                  <c:v>123.6738733</c:v>
                </c:pt>
                <c:pt idx="12453">
                  <c:v>123.6838053</c:v>
                </c:pt>
                <c:pt idx="12454">
                  <c:v>123.69373830000001</c:v>
                </c:pt>
                <c:pt idx="12455">
                  <c:v>123.7036703</c:v>
                </c:pt>
                <c:pt idx="12456">
                  <c:v>123.71360230000001</c:v>
                </c:pt>
                <c:pt idx="12457">
                  <c:v>123.72353529999999</c:v>
                </c:pt>
                <c:pt idx="12458">
                  <c:v>123.7334673</c:v>
                </c:pt>
                <c:pt idx="12459">
                  <c:v>123.7434003</c:v>
                </c:pt>
                <c:pt idx="12460">
                  <c:v>123.7533323</c:v>
                </c:pt>
                <c:pt idx="12461">
                  <c:v>123.7632643</c:v>
                </c:pt>
                <c:pt idx="12462">
                  <c:v>123.77319730000001</c:v>
                </c:pt>
                <c:pt idx="12463">
                  <c:v>123.7831293</c:v>
                </c:pt>
                <c:pt idx="12464">
                  <c:v>123.7930623</c:v>
                </c:pt>
                <c:pt idx="12465">
                  <c:v>123.80299429999999</c:v>
                </c:pt>
                <c:pt idx="12466">
                  <c:v>123.8129263</c:v>
                </c:pt>
                <c:pt idx="12467">
                  <c:v>123.8228593</c:v>
                </c:pt>
                <c:pt idx="12468">
                  <c:v>123.8327913</c:v>
                </c:pt>
                <c:pt idx="12469">
                  <c:v>123.8427243</c:v>
                </c:pt>
                <c:pt idx="12470">
                  <c:v>123.85265630000001</c:v>
                </c:pt>
                <c:pt idx="12471">
                  <c:v>123.8625883</c:v>
                </c:pt>
                <c:pt idx="12472">
                  <c:v>123.87252119999999</c:v>
                </c:pt>
                <c:pt idx="12473">
                  <c:v>123.88245329999999</c:v>
                </c:pt>
                <c:pt idx="12474">
                  <c:v>123.8923863</c:v>
                </c:pt>
                <c:pt idx="12475">
                  <c:v>123.9023183</c:v>
                </c:pt>
                <c:pt idx="12476">
                  <c:v>123.9122503</c:v>
                </c:pt>
                <c:pt idx="12477">
                  <c:v>123.9221833</c:v>
                </c:pt>
                <c:pt idx="12478">
                  <c:v>123.93211530000001</c:v>
                </c:pt>
                <c:pt idx="12479">
                  <c:v>123.9420483</c:v>
                </c:pt>
                <c:pt idx="12480">
                  <c:v>123.9519803</c:v>
                </c:pt>
                <c:pt idx="12481">
                  <c:v>123.96191229999999</c:v>
                </c:pt>
                <c:pt idx="12482">
                  <c:v>123.9718453</c:v>
                </c:pt>
                <c:pt idx="12483">
                  <c:v>123.9817773</c:v>
                </c:pt>
                <c:pt idx="12484">
                  <c:v>123.99171029999999</c:v>
                </c:pt>
                <c:pt idx="12485">
                  <c:v>124.0016423</c:v>
                </c:pt>
                <c:pt idx="12486">
                  <c:v>124.01157430000001</c:v>
                </c:pt>
                <c:pt idx="12487">
                  <c:v>124.0215073</c:v>
                </c:pt>
                <c:pt idx="12488">
                  <c:v>124.0314393</c:v>
                </c:pt>
                <c:pt idx="12489">
                  <c:v>124.04137129999999</c:v>
                </c:pt>
                <c:pt idx="12490">
                  <c:v>124.0513043</c:v>
                </c:pt>
                <c:pt idx="12491">
                  <c:v>124.0612363</c:v>
                </c:pt>
                <c:pt idx="12492">
                  <c:v>124.07116929999999</c:v>
                </c:pt>
                <c:pt idx="12493">
                  <c:v>124.0811013</c:v>
                </c:pt>
                <c:pt idx="12494">
                  <c:v>124.0910343</c:v>
                </c:pt>
                <c:pt idx="12495">
                  <c:v>124.1009663</c:v>
                </c:pt>
                <c:pt idx="12496">
                  <c:v>124.1108983</c:v>
                </c:pt>
                <c:pt idx="12497">
                  <c:v>124.12083130000001</c:v>
                </c:pt>
                <c:pt idx="12498">
                  <c:v>124.1307633</c:v>
                </c:pt>
                <c:pt idx="12499">
                  <c:v>124.1406953</c:v>
                </c:pt>
                <c:pt idx="12500">
                  <c:v>124.15062829999999</c:v>
                </c:pt>
                <c:pt idx="12501">
                  <c:v>124.1605603</c:v>
                </c:pt>
                <c:pt idx="12502">
                  <c:v>124.1704933</c:v>
                </c:pt>
                <c:pt idx="12503">
                  <c:v>124.1804253</c:v>
                </c:pt>
                <c:pt idx="12504">
                  <c:v>124.1903583</c:v>
                </c:pt>
                <c:pt idx="12505">
                  <c:v>124.20029030000001</c:v>
                </c:pt>
                <c:pt idx="12506">
                  <c:v>124.2102223</c:v>
                </c:pt>
                <c:pt idx="12507">
                  <c:v>124.2201553</c:v>
                </c:pt>
                <c:pt idx="12508">
                  <c:v>124.23008729999999</c:v>
                </c:pt>
                <c:pt idx="12509">
                  <c:v>124.2400193</c:v>
                </c:pt>
                <c:pt idx="12510">
                  <c:v>124.2499523</c:v>
                </c:pt>
                <c:pt idx="12511">
                  <c:v>124.2598843</c:v>
                </c:pt>
                <c:pt idx="12512">
                  <c:v>124.2698173</c:v>
                </c:pt>
                <c:pt idx="12513">
                  <c:v>124.27974930000001</c:v>
                </c:pt>
                <c:pt idx="12514">
                  <c:v>124.2896813</c:v>
                </c:pt>
                <c:pt idx="12515">
                  <c:v>124.2996143</c:v>
                </c:pt>
                <c:pt idx="12516">
                  <c:v>124.30954629999999</c:v>
                </c:pt>
                <c:pt idx="12517">
                  <c:v>124.3194793</c:v>
                </c:pt>
                <c:pt idx="12518">
                  <c:v>124.3294113</c:v>
                </c:pt>
                <c:pt idx="12519">
                  <c:v>124.3393433</c:v>
                </c:pt>
                <c:pt idx="12520">
                  <c:v>124.3492763</c:v>
                </c:pt>
                <c:pt idx="12521">
                  <c:v>124.35920830000001</c:v>
                </c:pt>
                <c:pt idx="12522">
                  <c:v>124.3691413</c:v>
                </c:pt>
                <c:pt idx="12523">
                  <c:v>124.3790733</c:v>
                </c:pt>
                <c:pt idx="12524">
                  <c:v>124.38900529999999</c:v>
                </c:pt>
                <c:pt idx="12525">
                  <c:v>124.3989383</c:v>
                </c:pt>
                <c:pt idx="12526">
                  <c:v>124.4088703</c:v>
                </c:pt>
                <c:pt idx="12527">
                  <c:v>124.41880329999999</c:v>
                </c:pt>
                <c:pt idx="12528">
                  <c:v>124.4287353</c:v>
                </c:pt>
                <c:pt idx="12529">
                  <c:v>124.43866730000001</c:v>
                </c:pt>
                <c:pt idx="12530">
                  <c:v>124.4486003</c:v>
                </c:pt>
                <c:pt idx="12531">
                  <c:v>124.4585323</c:v>
                </c:pt>
                <c:pt idx="12532">
                  <c:v>124.46846530000001</c:v>
                </c:pt>
                <c:pt idx="12533">
                  <c:v>124.4783973</c:v>
                </c:pt>
                <c:pt idx="12534">
                  <c:v>124.4883293</c:v>
                </c:pt>
                <c:pt idx="12535">
                  <c:v>124.49826229999999</c:v>
                </c:pt>
                <c:pt idx="12536">
                  <c:v>124.5081943</c:v>
                </c:pt>
                <c:pt idx="12537">
                  <c:v>124.5181273</c:v>
                </c:pt>
                <c:pt idx="12538">
                  <c:v>124.5280593</c:v>
                </c:pt>
                <c:pt idx="12539">
                  <c:v>124.5379913</c:v>
                </c:pt>
                <c:pt idx="12540">
                  <c:v>124.54792430000001</c:v>
                </c:pt>
                <c:pt idx="12541">
                  <c:v>124.5578563</c:v>
                </c:pt>
                <c:pt idx="12542">
                  <c:v>124.5677893</c:v>
                </c:pt>
                <c:pt idx="12543">
                  <c:v>124.5777214</c:v>
                </c:pt>
                <c:pt idx="12544">
                  <c:v>124.58765339999999</c:v>
                </c:pt>
                <c:pt idx="12545">
                  <c:v>124.5975864</c:v>
                </c:pt>
                <c:pt idx="12546">
                  <c:v>124.6075184</c:v>
                </c:pt>
                <c:pt idx="12547">
                  <c:v>124.61745139999999</c:v>
                </c:pt>
                <c:pt idx="12548">
                  <c:v>124.6273834</c:v>
                </c:pt>
                <c:pt idx="12549">
                  <c:v>124.63731540000001</c:v>
                </c:pt>
                <c:pt idx="12550">
                  <c:v>124.6472484</c:v>
                </c:pt>
                <c:pt idx="12551">
                  <c:v>124.6571804</c:v>
                </c:pt>
                <c:pt idx="12552">
                  <c:v>124.66711340000001</c:v>
                </c:pt>
                <c:pt idx="12553">
                  <c:v>124.6770454</c:v>
                </c:pt>
                <c:pt idx="12554">
                  <c:v>124.6869774</c:v>
                </c:pt>
                <c:pt idx="12555">
                  <c:v>124.69691039999999</c:v>
                </c:pt>
                <c:pt idx="12556">
                  <c:v>124.7068424</c:v>
                </c:pt>
                <c:pt idx="12557">
                  <c:v>124.7167754</c:v>
                </c:pt>
                <c:pt idx="12558">
                  <c:v>124.7267074</c:v>
                </c:pt>
                <c:pt idx="12559">
                  <c:v>124.7366394</c:v>
                </c:pt>
                <c:pt idx="12560">
                  <c:v>124.74657240000001</c:v>
                </c:pt>
                <c:pt idx="12561">
                  <c:v>124.7565044</c:v>
                </c:pt>
                <c:pt idx="12562">
                  <c:v>124.7664374</c:v>
                </c:pt>
                <c:pt idx="12563">
                  <c:v>124.77636939999999</c:v>
                </c:pt>
                <c:pt idx="12564">
                  <c:v>124.7863014</c:v>
                </c:pt>
                <c:pt idx="12565">
                  <c:v>124.7962344</c:v>
                </c:pt>
                <c:pt idx="12566">
                  <c:v>124.8061664</c:v>
                </c:pt>
                <c:pt idx="12567">
                  <c:v>124.8160994</c:v>
                </c:pt>
                <c:pt idx="12568">
                  <c:v>124.82603140000001</c:v>
                </c:pt>
                <c:pt idx="12569">
                  <c:v>124.8359634</c:v>
                </c:pt>
                <c:pt idx="12570">
                  <c:v>124.8458964</c:v>
                </c:pt>
                <c:pt idx="12571">
                  <c:v>124.85582839999999</c:v>
                </c:pt>
                <c:pt idx="12572">
                  <c:v>124.8657614</c:v>
                </c:pt>
                <c:pt idx="12573">
                  <c:v>124.8756934</c:v>
                </c:pt>
                <c:pt idx="12574">
                  <c:v>124.8856254</c:v>
                </c:pt>
                <c:pt idx="12575">
                  <c:v>124.8955584</c:v>
                </c:pt>
                <c:pt idx="12576">
                  <c:v>124.90549040000001</c:v>
                </c:pt>
                <c:pt idx="12577">
                  <c:v>124.91542339999999</c:v>
                </c:pt>
                <c:pt idx="12578">
                  <c:v>124.9253554</c:v>
                </c:pt>
                <c:pt idx="12579">
                  <c:v>124.93528740000001</c:v>
                </c:pt>
                <c:pt idx="12580">
                  <c:v>124.9452204</c:v>
                </c:pt>
                <c:pt idx="12581">
                  <c:v>124.9551524</c:v>
                </c:pt>
                <c:pt idx="12582">
                  <c:v>124.96508540000001</c:v>
                </c:pt>
                <c:pt idx="12583">
                  <c:v>124.9750174</c:v>
                </c:pt>
                <c:pt idx="12584">
                  <c:v>124.9849494</c:v>
                </c:pt>
                <c:pt idx="12585">
                  <c:v>124.99488239999999</c:v>
                </c:pt>
                <c:pt idx="12586">
                  <c:v>125.0048144</c:v>
                </c:pt>
                <c:pt idx="12587">
                  <c:v>125.0147474</c:v>
                </c:pt>
                <c:pt idx="12588">
                  <c:v>125.0246794</c:v>
                </c:pt>
                <c:pt idx="12589">
                  <c:v>125.0346114</c:v>
                </c:pt>
                <c:pt idx="12590">
                  <c:v>125.04454440000001</c:v>
                </c:pt>
                <c:pt idx="12591">
                  <c:v>125.0544764</c:v>
                </c:pt>
                <c:pt idx="12592">
                  <c:v>125.0644094</c:v>
                </c:pt>
                <c:pt idx="12593">
                  <c:v>125.07434139999999</c:v>
                </c:pt>
                <c:pt idx="12594">
                  <c:v>125.0842734</c:v>
                </c:pt>
                <c:pt idx="12595">
                  <c:v>125.0942064</c:v>
                </c:pt>
                <c:pt idx="12596">
                  <c:v>125.1041384</c:v>
                </c:pt>
                <c:pt idx="12597">
                  <c:v>125.1140714</c:v>
                </c:pt>
                <c:pt idx="12598">
                  <c:v>125.12400340000001</c:v>
                </c:pt>
                <c:pt idx="12599">
                  <c:v>125.1339354</c:v>
                </c:pt>
                <c:pt idx="12600">
                  <c:v>125.1438684</c:v>
                </c:pt>
                <c:pt idx="12601">
                  <c:v>125.15380039999999</c:v>
                </c:pt>
                <c:pt idx="12602">
                  <c:v>125.1637334</c:v>
                </c:pt>
                <c:pt idx="12603">
                  <c:v>125.1736654</c:v>
                </c:pt>
                <c:pt idx="12604">
                  <c:v>125.1835974</c:v>
                </c:pt>
                <c:pt idx="12605">
                  <c:v>125.1935304</c:v>
                </c:pt>
                <c:pt idx="12606">
                  <c:v>125.20346240000001</c:v>
                </c:pt>
                <c:pt idx="12607">
                  <c:v>125.2133954</c:v>
                </c:pt>
                <c:pt idx="12608">
                  <c:v>125.2233274</c:v>
                </c:pt>
                <c:pt idx="12609">
                  <c:v>125.23325939999999</c:v>
                </c:pt>
                <c:pt idx="12610">
                  <c:v>125.2431924</c:v>
                </c:pt>
                <c:pt idx="12611">
                  <c:v>125.2531244</c:v>
                </c:pt>
                <c:pt idx="12612">
                  <c:v>125.26305739999999</c:v>
                </c:pt>
                <c:pt idx="12613">
                  <c:v>125.2729894</c:v>
                </c:pt>
                <c:pt idx="12614">
                  <c:v>125.28292140000001</c:v>
                </c:pt>
                <c:pt idx="12615">
                  <c:v>125.2928544</c:v>
                </c:pt>
                <c:pt idx="12616">
                  <c:v>125.3027864</c:v>
                </c:pt>
                <c:pt idx="12617">
                  <c:v>125.31271940000001</c:v>
                </c:pt>
                <c:pt idx="12618">
                  <c:v>125.3226514</c:v>
                </c:pt>
                <c:pt idx="12619">
                  <c:v>125.3325834</c:v>
                </c:pt>
                <c:pt idx="12620">
                  <c:v>125.34251639999999</c:v>
                </c:pt>
                <c:pt idx="12621">
                  <c:v>125.3524484</c:v>
                </c:pt>
                <c:pt idx="12622">
                  <c:v>125.3623814</c:v>
                </c:pt>
                <c:pt idx="12623">
                  <c:v>125.3723134</c:v>
                </c:pt>
                <c:pt idx="12624">
                  <c:v>125.3822454</c:v>
                </c:pt>
                <c:pt idx="12625">
                  <c:v>125.39217840000001</c:v>
                </c:pt>
                <c:pt idx="12626">
                  <c:v>125.4021104</c:v>
                </c:pt>
                <c:pt idx="12627">
                  <c:v>125.4120434</c:v>
                </c:pt>
                <c:pt idx="12628">
                  <c:v>125.42197539999999</c:v>
                </c:pt>
                <c:pt idx="12629">
                  <c:v>125.4319074</c:v>
                </c:pt>
                <c:pt idx="12630">
                  <c:v>125.4418404</c:v>
                </c:pt>
                <c:pt idx="12631">
                  <c:v>125.4517724</c:v>
                </c:pt>
                <c:pt idx="12632">
                  <c:v>125.4617054</c:v>
                </c:pt>
                <c:pt idx="12633">
                  <c:v>125.47163740000001</c:v>
                </c:pt>
                <c:pt idx="12634">
                  <c:v>125.4815694</c:v>
                </c:pt>
                <c:pt idx="12635">
                  <c:v>125.4915024</c:v>
                </c:pt>
                <c:pt idx="12636">
                  <c:v>125.50143439999999</c:v>
                </c:pt>
                <c:pt idx="12637">
                  <c:v>125.5113674</c:v>
                </c:pt>
                <c:pt idx="12638">
                  <c:v>125.5212994</c:v>
                </c:pt>
                <c:pt idx="12639">
                  <c:v>125.5312314</c:v>
                </c:pt>
                <c:pt idx="12640">
                  <c:v>125.5411644</c:v>
                </c:pt>
                <c:pt idx="12641">
                  <c:v>125.55109640000001</c:v>
                </c:pt>
                <c:pt idx="12642">
                  <c:v>125.5610294</c:v>
                </c:pt>
                <c:pt idx="12643">
                  <c:v>125.5709614</c:v>
                </c:pt>
                <c:pt idx="12644">
                  <c:v>125.58089289999999</c:v>
                </c:pt>
                <c:pt idx="12645">
                  <c:v>125.5908259</c:v>
                </c:pt>
                <c:pt idx="12646">
                  <c:v>125.6007579</c:v>
                </c:pt>
                <c:pt idx="12647">
                  <c:v>125.61069089999999</c:v>
                </c:pt>
                <c:pt idx="12648">
                  <c:v>125.6206229</c:v>
                </c:pt>
                <c:pt idx="12649">
                  <c:v>125.63055490000001</c:v>
                </c:pt>
                <c:pt idx="12650">
                  <c:v>125.6404879</c:v>
                </c:pt>
                <c:pt idx="12651">
                  <c:v>125.6504199</c:v>
                </c:pt>
                <c:pt idx="12652">
                  <c:v>125.66035290000001</c:v>
                </c:pt>
                <c:pt idx="12653">
                  <c:v>125.6702849</c:v>
                </c:pt>
                <c:pt idx="12654">
                  <c:v>125.6802169</c:v>
                </c:pt>
                <c:pt idx="12655">
                  <c:v>125.69014989999999</c:v>
                </c:pt>
                <c:pt idx="12656">
                  <c:v>125.7000819</c:v>
                </c:pt>
                <c:pt idx="12657">
                  <c:v>125.7100149</c:v>
                </c:pt>
                <c:pt idx="12658">
                  <c:v>125.7199469</c:v>
                </c:pt>
                <c:pt idx="12659">
                  <c:v>125.7298789</c:v>
                </c:pt>
                <c:pt idx="12660">
                  <c:v>125.73981190000001</c:v>
                </c:pt>
                <c:pt idx="12661">
                  <c:v>125.7497439</c:v>
                </c:pt>
                <c:pt idx="12662">
                  <c:v>125.7596769</c:v>
                </c:pt>
                <c:pt idx="12663">
                  <c:v>125.76960889999999</c:v>
                </c:pt>
                <c:pt idx="12664">
                  <c:v>125.7795409</c:v>
                </c:pt>
                <c:pt idx="12665">
                  <c:v>125.7894739</c:v>
                </c:pt>
                <c:pt idx="12666">
                  <c:v>125.7994059</c:v>
                </c:pt>
                <c:pt idx="12667">
                  <c:v>125.8093389</c:v>
                </c:pt>
                <c:pt idx="12668">
                  <c:v>125.81927090000001</c:v>
                </c:pt>
                <c:pt idx="12669">
                  <c:v>125.8292039</c:v>
                </c:pt>
                <c:pt idx="12670">
                  <c:v>125.8465849</c:v>
                </c:pt>
                <c:pt idx="12671">
                  <c:v>125.8565179</c:v>
                </c:pt>
                <c:pt idx="12672">
                  <c:v>125.86644990000001</c:v>
                </c:pt>
                <c:pt idx="12673">
                  <c:v>125.8763819</c:v>
                </c:pt>
                <c:pt idx="12674">
                  <c:v>125.8863149</c:v>
                </c:pt>
                <c:pt idx="12675">
                  <c:v>125.89624689999999</c:v>
                </c:pt>
                <c:pt idx="12676">
                  <c:v>125.9061799</c:v>
                </c:pt>
                <c:pt idx="12677">
                  <c:v>125.9161119</c:v>
                </c:pt>
                <c:pt idx="12678">
                  <c:v>125.9260439</c:v>
                </c:pt>
                <c:pt idx="12679">
                  <c:v>125.9359769</c:v>
                </c:pt>
                <c:pt idx="12680">
                  <c:v>125.94590890000001</c:v>
                </c:pt>
                <c:pt idx="12681">
                  <c:v>125.9558419</c:v>
                </c:pt>
                <c:pt idx="12682">
                  <c:v>125.9657739</c:v>
                </c:pt>
                <c:pt idx="12683">
                  <c:v>125.97570589999999</c:v>
                </c:pt>
                <c:pt idx="12684">
                  <c:v>125.9856389</c:v>
                </c:pt>
                <c:pt idx="12685">
                  <c:v>125.9955709</c:v>
                </c:pt>
                <c:pt idx="12686">
                  <c:v>126.00550389999999</c:v>
                </c:pt>
                <c:pt idx="12687">
                  <c:v>126.0154359</c:v>
                </c:pt>
                <c:pt idx="12688">
                  <c:v>126.0253689</c:v>
                </c:pt>
                <c:pt idx="12689">
                  <c:v>126.0353009</c:v>
                </c:pt>
                <c:pt idx="12690">
                  <c:v>126.0452329</c:v>
                </c:pt>
                <c:pt idx="12691">
                  <c:v>126.05516590000001</c:v>
                </c:pt>
                <c:pt idx="12692">
                  <c:v>126.0650979</c:v>
                </c:pt>
                <c:pt idx="12693">
                  <c:v>126.0750309</c:v>
                </c:pt>
                <c:pt idx="12694">
                  <c:v>126.08496289999999</c:v>
                </c:pt>
                <c:pt idx="12695">
                  <c:v>126.0948949</c:v>
                </c:pt>
                <c:pt idx="12696">
                  <c:v>126.1048279</c:v>
                </c:pt>
                <c:pt idx="12697">
                  <c:v>126.1147599</c:v>
                </c:pt>
                <c:pt idx="12698">
                  <c:v>126.1246929</c:v>
                </c:pt>
                <c:pt idx="12699">
                  <c:v>126.13462490000001</c:v>
                </c:pt>
                <c:pt idx="12700">
                  <c:v>126.1445569</c:v>
                </c:pt>
                <c:pt idx="12701">
                  <c:v>126.1544899</c:v>
                </c:pt>
                <c:pt idx="12702">
                  <c:v>126.16442189999999</c:v>
                </c:pt>
                <c:pt idx="12703">
                  <c:v>126.1743549</c:v>
                </c:pt>
                <c:pt idx="12704">
                  <c:v>126.1842869</c:v>
                </c:pt>
                <c:pt idx="12705">
                  <c:v>126.1942189</c:v>
                </c:pt>
                <c:pt idx="12706">
                  <c:v>126.2041519</c:v>
                </c:pt>
                <c:pt idx="12707">
                  <c:v>126.21408390000001</c:v>
                </c:pt>
                <c:pt idx="12708">
                  <c:v>126.2240169</c:v>
                </c:pt>
                <c:pt idx="12709">
                  <c:v>126.2339489</c:v>
                </c:pt>
                <c:pt idx="12710">
                  <c:v>126.24388089999999</c:v>
                </c:pt>
                <c:pt idx="12711">
                  <c:v>126.2538139</c:v>
                </c:pt>
                <c:pt idx="12712">
                  <c:v>126.2637459</c:v>
                </c:pt>
                <c:pt idx="12713">
                  <c:v>126.27367889999999</c:v>
                </c:pt>
                <c:pt idx="12714">
                  <c:v>126.2836109</c:v>
                </c:pt>
                <c:pt idx="12715">
                  <c:v>126.29354290000001</c:v>
                </c:pt>
                <c:pt idx="12716">
                  <c:v>126.3034759</c:v>
                </c:pt>
                <c:pt idx="12717">
                  <c:v>126.3134079</c:v>
                </c:pt>
                <c:pt idx="12718">
                  <c:v>126.32334090000001</c:v>
                </c:pt>
                <c:pt idx="12719">
                  <c:v>126.3332729</c:v>
                </c:pt>
                <c:pt idx="12720">
                  <c:v>126.3432049</c:v>
                </c:pt>
                <c:pt idx="12721">
                  <c:v>126.35313789999999</c:v>
                </c:pt>
                <c:pt idx="12722">
                  <c:v>126.3630699</c:v>
                </c:pt>
                <c:pt idx="12723">
                  <c:v>126.3730029</c:v>
                </c:pt>
                <c:pt idx="12724">
                  <c:v>126.3829349</c:v>
                </c:pt>
                <c:pt idx="12725">
                  <c:v>126.3928669</c:v>
                </c:pt>
                <c:pt idx="12726">
                  <c:v>126.40279990000001</c:v>
                </c:pt>
                <c:pt idx="12727">
                  <c:v>126.4127319</c:v>
                </c:pt>
                <c:pt idx="12728">
                  <c:v>126.4226649</c:v>
                </c:pt>
                <c:pt idx="12729">
                  <c:v>126.43259689999999</c:v>
                </c:pt>
                <c:pt idx="12730">
                  <c:v>126.4425299</c:v>
                </c:pt>
                <c:pt idx="12731">
                  <c:v>126.4524619</c:v>
                </c:pt>
                <c:pt idx="12732">
                  <c:v>126.4623939</c:v>
                </c:pt>
                <c:pt idx="12733">
                  <c:v>126.4723269</c:v>
                </c:pt>
                <c:pt idx="12734">
                  <c:v>126.48225890000001</c:v>
                </c:pt>
                <c:pt idx="12735">
                  <c:v>126.49219189999999</c:v>
                </c:pt>
                <c:pt idx="12736">
                  <c:v>126.5021239</c:v>
                </c:pt>
                <c:pt idx="12737">
                  <c:v>126.51205589999999</c:v>
                </c:pt>
                <c:pt idx="12738">
                  <c:v>126.5219889</c:v>
                </c:pt>
                <c:pt idx="12739">
                  <c:v>126.5319209</c:v>
                </c:pt>
                <c:pt idx="12740">
                  <c:v>126.54185390000001</c:v>
                </c:pt>
                <c:pt idx="12741">
                  <c:v>126.5517859</c:v>
                </c:pt>
                <c:pt idx="12742">
                  <c:v>126.5617179</c:v>
                </c:pt>
                <c:pt idx="12743">
                  <c:v>126.57165089999999</c:v>
                </c:pt>
                <c:pt idx="12744">
                  <c:v>126.5815834</c:v>
                </c:pt>
                <c:pt idx="12745">
                  <c:v>126.5915164</c:v>
                </c:pt>
                <c:pt idx="12746">
                  <c:v>126.6014484</c:v>
                </c:pt>
                <c:pt idx="12747">
                  <c:v>126.6113804</c:v>
                </c:pt>
                <c:pt idx="12748">
                  <c:v>126.62131340000001</c:v>
                </c:pt>
                <c:pt idx="12749">
                  <c:v>126.6312454</c:v>
                </c:pt>
                <c:pt idx="12750">
                  <c:v>126.6411784</c:v>
                </c:pt>
                <c:pt idx="12751">
                  <c:v>126.65111039999999</c:v>
                </c:pt>
                <c:pt idx="12752">
                  <c:v>126.6610424</c:v>
                </c:pt>
                <c:pt idx="12753">
                  <c:v>126.6709754</c:v>
                </c:pt>
                <c:pt idx="12754">
                  <c:v>126.6809074</c:v>
                </c:pt>
                <c:pt idx="12755">
                  <c:v>126.6908404</c:v>
                </c:pt>
                <c:pt idx="12756">
                  <c:v>126.70077240000001</c:v>
                </c:pt>
                <c:pt idx="12757">
                  <c:v>126.7107044</c:v>
                </c:pt>
                <c:pt idx="12758">
                  <c:v>126.7206374</c:v>
                </c:pt>
                <c:pt idx="12759">
                  <c:v>126.73056939999999</c:v>
                </c:pt>
                <c:pt idx="12760">
                  <c:v>126.7405024</c:v>
                </c:pt>
                <c:pt idx="12761">
                  <c:v>126.7504344</c:v>
                </c:pt>
                <c:pt idx="12762">
                  <c:v>126.76036740000001</c:v>
                </c:pt>
                <c:pt idx="12763">
                  <c:v>126.7702994</c:v>
                </c:pt>
                <c:pt idx="12764">
                  <c:v>126.78023140000001</c:v>
                </c:pt>
                <c:pt idx="12765">
                  <c:v>126.79016439999999</c:v>
                </c:pt>
                <c:pt idx="12766">
                  <c:v>126.8000964</c:v>
                </c:pt>
                <c:pt idx="12767">
                  <c:v>126.8100294</c:v>
                </c:pt>
                <c:pt idx="12768">
                  <c:v>126.8199614</c:v>
                </c:pt>
                <c:pt idx="12769">
                  <c:v>126.8298934</c:v>
                </c:pt>
                <c:pt idx="12770">
                  <c:v>126.83982640000001</c:v>
                </c:pt>
                <c:pt idx="12771">
                  <c:v>126.8497584</c:v>
                </c:pt>
                <c:pt idx="12772">
                  <c:v>126.8596914</c:v>
                </c:pt>
                <c:pt idx="12773">
                  <c:v>126.86962339999999</c:v>
                </c:pt>
                <c:pt idx="12774">
                  <c:v>126.8795554</c:v>
                </c:pt>
                <c:pt idx="12775">
                  <c:v>126.8894884</c:v>
                </c:pt>
                <c:pt idx="12776">
                  <c:v>126.8994204</c:v>
                </c:pt>
                <c:pt idx="12777">
                  <c:v>126.9093534</c:v>
                </c:pt>
                <c:pt idx="12778">
                  <c:v>126.91928540000001</c:v>
                </c:pt>
                <c:pt idx="12779">
                  <c:v>126.9292174</c:v>
                </c:pt>
                <c:pt idx="12780">
                  <c:v>126.9391504</c:v>
                </c:pt>
                <c:pt idx="12781">
                  <c:v>126.94908239999999</c:v>
                </c:pt>
                <c:pt idx="12782">
                  <c:v>126.9590154</c:v>
                </c:pt>
                <c:pt idx="12783">
                  <c:v>126.9689474</c:v>
                </c:pt>
                <c:pt idx="12784">
                  <c:v>126.97888039999999</c:v>
                </c:pt>
                <c:pt idx="12785">
                  <c:v>126.9888124</c:v>
                </c:pt>
                <c:pt idx="12786">
                  <c:v>126.99874440000001</c:v>
                </c:pt>
                <c:pt idx="12787">
                  <c:v>127.0086774</c:v>
                </c:pt>
                <c:pt idx="12788">
                  <c:v>127.0186094</c:v>
                </c:pt>
                <c:pt idx="12789">
                  <c:v>127.02854240000001</c:v>
                </c:pt>
                <c:pt idx="12790">
                  <c:v>127.0384744</c:v>
                </c:pt>
                <c:pt idx="12791">
                  <c:v>127.0484064</c:v>
                </c:pt>
                <c:pt idx="12792">
                  <c:v>127.05833939999999</c:v>
                </c:pt>
                <c:pt idx="12793">
                  <c:v>127.0682714</c:v>
                </c:pt>
                <c:pt idx="12794">
                  <c:v>127.0782044</c:v>
                </c:pt>
                <c:pt idx="12795">
                  <c:v>127.0881364</c:v>
                </c:pt>
                <c:pt idx="12796">
                  <c:v>127.0980684</c:v>
                </c:pt>
                <c:pt idx="12797">
                  <c:v>127.10800140000001</c:v>
                </c:pt>
                <c:pt idx="12798">
                  <c:v>127.1179334</c:v>
                </c:pt>
                <c:pt idx="12799">
                  <c:v>127.1278664</c:v>
                </c:pt>
                <c:pt idx="12800">
                  <c:v>127.13779839999999</c:v>
                </c:pt>
                <c:pt idx="12801">
                  <c:v>127.1477304</c:v>
                </c:pt>
                <c:pt idx="12802">
                  <c:v>127.1576634</c:v>
                </c:pt>
                <c:pt idx="12803">
                  <c:v>127.1675954</c:v>
                </c:pt>
                <c:pt idx="12804">
                  <c:v>127.1775284</c:v>
                </c:pt>
                <c:pt idx="12805">
                  <c:v>127.18746040000001</c:v>
                </c:pt>
                <c:pt idx="12806">
                  <c:v>127.1973934</c:v>
                </c:pt>
                <c:pt idx="12807">
                  <c:v>127.2073254</c:v>
                </c:pt>
                <c:pt idx="12808">
                  <c:v>127.21725739999999</c:v>
                </c:pt>
                <c:pt idx="12809">
                  <c:v>127.2271904</c:v>
                </c:pt>
                <c:pt idx="12810">
                  <c:v>127.2371224</c:v>
                </c:pt>
                <c:pt idx="12811">
                  <c:v>127.24705539999999</c:v>
                </c:pt>
                <c:pt idx="12812">
                  <c:v>127.2569874</c:v>
                </c:pt>
                <c:pt idx="12813">
                  <c:v>127.26691940000001</c:v>
                </c:pt>
                <c:pt idx="12814">
                  <c:v>127.2768524</c:v>
                </c:pt>
                <c:pt idx="12815">
                  <c:v>127.2867844</c:v>
                </c:pt>
                <c:pt idx="12816">
                  <c:v>127.29671740000001</c:v>
                </c:pt>
                <c:pt idx="12817">
                  <c:v>127.3066494</c:v>
                </c:pt>
                <c:pt idx="12818">
                  <c:v>127.3165814</c:v>
                </c:pt>
                <c:pt idx="12819">
                  <c:v>127.32651439999999</c:v>
                </c:pt>
                <c:pt idx="12820">
                  <c:v>127.3364464</c:v>
                </c:pt>
                <c:pt idx="12821">
                  <c:v>127.3463794</c:v>
                </c:pt>
                <c:pt idx="12822">
                  <c:v>127.3563114</c:v>
                </c:pt>
                <c:pt idx="12823">
                  <c:v>127.3662444</c:v>
                </c:pt>
                <c:pt idx="12824">
                  <c:v>127.37617640000001</c:v>
                </c:pt>
                <c:pt idx="12825">
                  <c:v>127.3861084</c:v>
                </c:pt>
                <c:pt idx="12826">
                  <c:v>127.3960414</c:v>
                </c:pt>
                <c:pt idx="12827">
                  <c:v>127.40597339999999</c:v>
                </c:pt>
                <c:pt idx="12828">
                  <c:v>127.4159064</c:v>
                </c:pt>
                <c:pt idx="12829">
                  <c:v>127.4258384</c:v>
                </c:pt>
                <c:pt idx="12830">
                  <c:v>127.4357704</c:v>
                </c:pt>
                <c:pt idx="12831">
                  <c:v>127.4457034</c:v>
                </c:pt>
                <c:pt idx="12832">
                  <c:v>127.45563540000001</c:v>
                </c:pt>
                <c:pt idx="12833">
                  <c:v>127.4655684</c:v>
                </c:pt>
                <c:pt idx="12834">
                  <c:v>127.4755004</c:v>
                </c:pt>
                <c:pt idx="12835">
                  <c:v>127.48543239999999</c:v>
                </c:pt>
                <c:pt idx="12836">
                  <c:v>127.4953654</c:v>
                </c:pt>
                <c:pt idx="12837">
                  <c:v>127.5052974</c:v>
                </c:pt>
                <c:pt idx="12838">
                  <c:v>127.51523039999999</c:v>
                </c:pt>
                <c:pt idx="12839">
                  <c:v>127.5251624</c:v>
                </c:pt>
                <c:pt idx="12840">
                  <c:v>127.5350954</c:v>
                </c:pt>
                <c:pt idx="12841">
                  <c:v>127.5450274</c:v>
                </c:pt>
                <c:pt idx="12842">
                  <c:v>127.5549594</c:v>
                </c:pt>
                <c:pt idx="12843">
                  <c:v>127.56489240000001</c:v>
                </c:pt>
                <c:pt idx="12844">
                  <c:v>127.5748244</c:v>
                </c:pt>
                <c:pt idx="12845">
                  <c:v>127.5847565</c:v>
                </c:pt>
                <c:pt idx="12846">
                  <c:v>127.5946885</c:v>
                </c:pt>
                <c:pt idx="12847">
                  <c:v>127.6046205</c:v>
                </c:pt>
                <c:pt idx="12848">
                  <c:v>127.6145535</c:v>
                </c:pt>
                <c:pt idx="12849">
                  <c:v>127.62448550000001</c:v>
                </c:pt>
                <c:pt idx="12850">
                  <c:v>127.6344185</c:v>
                </c:pt>
                <c:pt idx="12851">
                  <c:v>127.6443505</c:v>
                </c:pt>
                <c:pt idx="12852">
                  <c:v>127.65428249999999</c:v>
                </c:pt>
                <c:pt idx="12853">
                  <c:v>127.6642155</c:v>
                </c:pt>
                <c:pt idx="12854">
                  <c:v>127.6741475</c:v>
                </c:pt>
                <c:pt idx="12855">
                  <c:v>127.68408049999999</c:v>
                </c:pt>
                <c:pt idx="12856">
                  <c:v>127.6940125</c:v>
                </c:pt>
                <c:pt idx="12857">
                  <c:v>127.7039455</c:v>
                </c:pt>
                <c:pt idx="12858">
                  <c:v>127.7138775</c:v>
                </c:pt>
                <c:pt idx="12859">
                  <c:v>127.7238095</c:v>
                </c:pt>
                <c:pt idx="12860">
                  <c:v>127.73374250000001</c:v>
                </c:pt>
                <c:pt idx="12861">
                  <c:v>127.7436745</c:v>
                </c:pt>
                <c:pt idx="12862">
                  <c:v>127.7536075</c:v>
                </c:pt>
                <c:pt idx="12863">
                  <c:v>127.76353949999999</c:v>
                </c:pt>
                <c:pt idx="12864">
                  <c:v>127.7734715</c:v>
                </c:pt>
                <c:pt idx="12865">
                  <c:v>127.7834045</c:v>
                </c:pt>
                <c:pt idx="12866">
                  <c:v>127.7933365</c:v>
                </c:pt>
                <c:pt idx="12867">
                  <c:v>127.8032695</c:v>
                </c:pt>
                <c:pt idx="12868">
                  <c:v>127.81320150000001</c:v>
                </c:pt>
                <c:pt idx="12869">
                  <c:v>127.8231335</c:v>
                </c:pt>
                <c:pt idx="12870">
                  <c:v>127.8330665</c:v>
                </c:pt>
                <c:pt idx="12871">
                  <c:v>127.84299849999999</c:v>
                </c:pt>
                <c:pt idx="12872">
                  <c:v>127.8529315</c:v>
                </c:pt>
                <c:pt idx="12873">
                  <c:v>127.8628635</c:v>
                </c:pt>
                <c:pt idx="12874">
                  <c:v>127.87279650000001</c:v>
                </c:pt>
                <c:pt idx="12875">
                  <c:v>127.8827285</c:v>
                </c:pt>
                <c:pt idx="12876">
                  <c:v>127.89266050000001</c:v>
                </c:pt>
                <c:pt idx="12877">
                  <c:v>127.90259349999999</c:v>
                </c:pt>
                <c:pt idx="12878">
                  <c:v>127.9125255</c:v>
                </c:pt>
                <c:pt idx="12879">
                  <c:v>127.9224585</c:v>
                </c:pt>
                <c:pt idx="12880">
                  <c:v>127.9323905</c:v>
                </c:pt>
                <c:pt idx="12881">
                  <c:v>127.9423225</c:v>
                </c:pt>
                <c:pt idx="12882">
                  <c:v>127.95225550000001</c:v>
                </c:pt>
                <c:pt idx="12883">
                  <c:v>127.9621875</c:v>
                </c:pt>
                <c:pt idx="12884">
                  <c:v>127.9721205</c:v>
                </c:pt>
                <c:pt idx="12885">
                  <c:v>127.98205249999999</c:v>
                </c:pt>
                <c:pt idx="12886">
                  <c:v>127.9919855</c:v>
                </c:pt>
                <c:pt idx="12887">
                  <c:v>128.00191749999999</c:v>
                </c:pt>
                <c:pt idx="12888">
                  <c:v>128.01184950000001</c:v>
                </c:pt>
                <c:pt idx="12889">
                  <c:v>128.0217825</c:v>
                </c:pt>
                <c:pt idx="12890">
                  <c:v>128.03171449999999</c:v>
                </c:pt>
                <c:pt idx="12891">
                  <c:v>128.04164750000001</c:v>
                </c:pt>
                <c:pt idx="12892">
                  <c:v>128.0515795</c:v>
                </c:pt>
                <c:pt idx="12893">
                  <c:v>128.06151149999999</c:v>
                </c:pt>
                <c:pt idx="12894">
                  <c:v>128.07144450000001</c:v>
                </c:pt>
                <c:pt idx="12895">
                  <c:v>128.0813765</c:v>
                </c:pt>
                <c:pt idx="12896">
                  <c:v>128.09130949999999</c:v>
                </c:pt>
                <c:pt idx="12897">
                  <c:v>128.10124149999999</c:v>
                </c:pt>
                <c:pt idx="12898">
                  <c:v>128.11117350000001</c:v>
                </c:pt>
                <c:pt idx="12899">
                  <c:v>128.1211065</c:v>
                </c:pt>
                <c:pt idx="12900">
                  <c:v>128.13103849999999</c:v>
                </c:pt>
                <c:pt idx="12901">
                  <c:v>128.14097150000001</c:v>
                </c:pt>
                <c:pt idx="12902">
                  <c:v>128.1509035</c:v>
                </c:pt>
                <c:pt idx="12903">
                  <c:v>128.16083649999999</c:v>
                </c:pt>
                <c:pt idx="12904">
                  <c:v>128.17076850000001</c:v>
                </c:pt>
                <c:pt idx="12905">
                  <c:v>128.1807005</c:v>
                </c:pt>
                <c:pt idx="12906">
                  <c:v>128.19063349999999</c:v>
                </c:pt>
                <c:pt idx="12907">
                  <c:v>128.20056550000001</c:v>
                </c:pt>
                <c:pt idx="12908">
                  <c:v>128.2104985</c:v>
                </c:pt>
                <c:pt idx="12909">
                  <c:v>128.22043049999999</c:v>
                </c:pt>
                <c:pt idx="12910">
                  <c:v>128.23036250000001</c:v>
                </c:pt>
                <c:pt idx="12911">
                  <c:v>128.2402955</c:v>
                </c:pt>
                <c:pt idx="12912">
                  <c:v>128.25022749999999</c:v>
                </c:pt>
                <c:pt idx="12913">
                  <c:v>128.26016050000001</c:v>
                </c:pt>
                <c:pt idx="12914">
                  <c:v>128.2700925</c:v>
                </c:pt>
                <c:pt idx="12915">
                  <c:v>128.2800245</c:v>
                </c:pt>
                <c:pt idx="12916">
                  <c:v>128.28995750000001</c:v>
                </c:pt>
                <c:pt idx="12917">
                  <c:v>128.29988950000001</c:v>
                </c:pt>
                <c:pt idx="12918">
                  <c:v>128.3098225</c:v>
                </c:pt>
                <c:pt idx="12919">
                  <c:v>128.31975449999999</c:v>
                </c:pt>
                <c:pt idx="12920">
                  <c:v>128.32968750000001</c:v>
                </c:pt>
                <c:pt idx="12921">
                  <c:v>128.3396195</c:v>
                </c:pt>
                <c:pt idx="12922">
                  <c:v>128.34955149999999</c:v>
                </c:pt>
                <c:pt idx="12923">
                  <c:v>128.35948450000001</c:v>
                </c:pt>
                <c:pt idx="12924">
                  <c:v>128.3694165</c:v>
                </c:pt>
                <c:pt idx="12925">
                  <c:v>128.37934949999999</c:v>
                </c:pt>
                <c:pt idx="12926">
                  <c:v>128.38928150000001</c:v>
                </c:pt>
                <c:pt idx="12927">
                  <c:v>128.3992135</c:v>
                </c:pt>
                <c:pt idx="12928">
                  <c:v>128.40914649999999</c:v>
                </c:pt>
                <c:pt idx="12929">
                  <c:v>128.41907850000001</c:v>
                </c:pt>
                <c:pt idx="12930">
                  <c:v>128.4290115</c:v>
                </c:pt>
                <c:pt idx="12931">
                  <c:v>128.43894349999999</c:v>
                </c:pt>
                <c:pt idx="12932">
                  <c:v>128.44887650000001</c:v>
                </c:pt>
                <c:pt idx="12933">
                  <c:v>128.4588085</c:v>
                </c:pt>
                <c:pt idx="12934">
                  <c:v>128.4687405</c:v>
                </c:pt>
                <c:pt idx="12935">
                  <c:v>128.47867350000001</c:v>
                </c:pt>
                <c:pt idx="12936">
                  <c:v>128.48860550000001</c:v>
                </c:pt>
                <c:pt idx="12937">
                  <c:v>128.4985385</c:v>
                </c:pt>
                <c:pt idx="12938">
                  <c:v>128.50847049999999</c:v>
                </c:pt>
                <c:pt idx="12939">
                  <c:v>128.51840250000001</c:v>
                </c:pt>
                <c:pt idx="12940">
                  <c:v>128.5283355</c:v>
                </c:pt>
                <c:pt idx="12941">
                  <c:v>128.53826749999999</c:v>
                </c:pt>
                <c:pt idx="12942">
                  <c:v>128.54820050000001</c:v>
                </c:pt>
                <c:pt idx="12943">
                  <c:v>128.5581325</c:v>
                </c:pt>
                <c:pt idx="12944">
                  <c:v>128.56806449999999</c:v>
                </c:pt>
                <c:pt idx="12945">
                  <c:v>128.57799750000001</c:v>
                </c:pt>
                <c:pt idx="12946">
                  <c:v>128.58793009999999</c:v>
                </c:pt>
                <c:pt idx="12947">
                  <c:v>128.59786310000001</c:v>
                </c:pt>
                <c:pt idx="12948">
                  <c:v>128.6077951</c:v>
                </c:pt>
                <c:pt idx="12949">
                  <c:v>128.61772809999999</c:v>
                </c:pt>
                <c:pt idx="12950">
                  <c:v>128.62766010000001</c:v>
                </c:pt>
                <c:pt idx="12951">
                  <c:v>128.63759210000001</c:v>
                </c:pt>
                <c:pt idx="12952">
                  <c:v>128.6475251</c:v>
                </c:pt>
                <c:pt idx="12953">
                  <c:v>128.65745709999999</c:v>
                </c:pt>
                <c:pt idx="12954">
                  <c:v>128.66739010000001</c:v>
                </c:pt>
                <c:pt idx="12955">
                  <c:v>128.6773221</c:v>
                </c:pt>
                <c:pt idx="12956">
                  <c:v>128.68725509999999</c:v>
                </c:pt>
                <c:pt idx="12957">
                  <c:v>128.69718710000001</c:v>
                </c:pt>
                <c:pt idx="12958">
                  <c:v>128.7071191</c:v>
                </c:pt>
                <c:pt idx="12959">
                  <c:v>128.71705209999999</c:v>
                </c:pt>
                <c:pt idx="12960">
                  <c:v>128.72698410000001</c:v>
                </c:pt>
                <c:pt idx="12961">
                  <c:v>128.7369171</c:v>
                </c:pt>
                <c:pt idx="12962">
                  <c:v>128.74684909999999</c:v>
                </c:pt>
                <c:pt idx="12963">
                  <c:v>128.75678110000001</c:v>
                </c:pt>
                <c:pt idx="12964">
                  <c:v>128.7667141</c:v>
                </c:pt>
                <c:pt idx="12965">
                  <c:v>128.77664609999999</c:v>
                </c:pt>
                <c:pt idx="12966">
                  <c:v>128.78657910000001</c:v>
                </c:pt>
                <c:pt idx="12967">
                  <c:v>128.7965111</c:v>
                </c:pt>
                <c:pt idx="12968">
                  <c:v>128.80644409999999</c:v>
                </c:pt>
                <c:pt idx="12969">
                  <c:v>128.81637610000001</c:v>
                </c:pt>
                <c:pt idx="12970">
                  <c:v>128.82630810000001</c:v>
                </c:pt>
                <c:pt idx="12971">
                  <c:v>128.8362411</c:v>
                </c:pt>
                <c:pt idx="12972">
                  <c:v>128.84617309999999</c:v>
                </c:pt>
                <c:pt idx="12973">
                  <c:v>128.85610610000001</c:v>
                </c:pt>
                <c:pt idx="12974">
                  <c:v>128.8660381</c:v>
                </c:pt>
                <c:pt idx="12975">
                  <c:v>128.87597009999999</c:v>
                </c:pt>
                <c:pt idx="12976">
                  <c:v>128.88590310000001</c:v>
                </c:pt>
                <c:pt idx="12977">
                  <c:v>128.8958351</c:v>
                </c:pt>
                <c:pt idx="12978">
                  <c:v>128.90576809999999</c:v>
                </c:pt>
                <c:pt idx="12979">
                  <c:v>128.91570010000001</c:v>
                </c:pt>
                <c:pt idx="12980">
                  <c:v>128.9256331</c:v>
                </c:pt>
                <c:pt idx="12981">
                  <c:v>128.93556509999999</c:v>
                </c:pt>
                <c:pt idx="12982">
                  <c:v>128.94549710000001</c:v>
                </c:pt>
                <c:pt idx="12983">
                  <c:v>128.9554301</c:v>
                </c:pt>
                <c:pt idx="12984">
                  <c:v>128.96536209999999</c:v>
                </c:pt>
                <c:pt idx="12985">
                  <c:v>128.97529510000001</c:v>
                </c:pt>
                <c:pt idx="12986">
                  <c:v>128.9852271</c:v>
                </c:pt>
                <c:pt idx="12987">
                  <c:v>128.9951591</c:v>
                </c:pt>
                <c:pt idx="12988">
                  <c:v>129.00509210000001</c:v>
                </c:pt>
                <c:pt idx="12989">
                  <c:v>129.01502410000001</c:v>
                </c:pt>
                <c:pt idx="12990">
                  <c:v>129.02495709999999</c:v>
                </c:pt>
                <c:pt idx="12991">
                  <c:v>129.03488909999999</c:v>
                </c:pt>
                <c:pt idx="12992">
                  <c:v>129.0448221</c:v>
                </c:pt>
                <c:pt idx="12993">
                  <c:v>129.0547541</c:v>
                </c:pt>
                <c:pt idx="12994">
                  <c:v>129.06468609999999</c:v>
                </c:pt>
                <c:pt idx="12995">
                  <c:v>129.07461910000001</c:v>
                </c:pt>
                <c:pt idx="12996">
                  <c:v>129.0845511</c:v>
                </c:pt>
                <c:pt idx="12997">
                  <c:v>129.09448409999999</c:v>
                </c:pt>
                <c:pt idx="12998">
                  <c:v>129.10441610000001</c:v>
                </c:pt>
                <c:pt idx="12999">
                  <c:v>129.1143481</c:v>
                </c:pt>
                <c:pt idx="13000">
                  <c:v>129.12428109999999</c:v>
                </c:pt>
                <c:pt idx="13001">
                  <c:v>129.13421310000001</c:v>
                </c:pt>
                <c:pt idx="13002">
                  <c:v>129.1441461</c:v>
                </c:pt>
                <c:pt idx="13003">
                  <c:v>129.15407809999999</c:v>
                </c:pt>
                <c:pt idx="13004">
                  <c:v>129.16401110000001</c:v>
                </c:pt>
                <c:pt idx="13005">
                  <c:v>129.1739431</c:v>
                </c:pt>
                <c:pt idx="13006">
                  <c:v>129.18387509999999</c:v>
                </c:pt>
                <c:pt idx="13007">
                  <c:v>129.19380810000001</c:v>
                </c:pt>
                <c:pt idx="13008">
                  <c:v>129.2037401</c:v>
                </c:pt>
                <c:pt idx="13009">
                  <c:v>129.21367309999999</c:v>
                </c:pt>
                <c:pt idx="13010">
                  <c:v>129.22360509999999</c:v>
                </c:pt>
                <c:pt idx="13011">
                  <c:v>129.23353710000001</c:v>
                </c:pt>
                <c:pt idx="13012">
                  <c:v>129.2434701</c:v>
                </c:pt>
                <c:pt idx="13013">
                  <c:v>129.25340209999999</c:v>
                </c:pt>
                <c:pt idx="13014">
                  <c:v>129.26333510000001</c:v>
                </c:pt>
                <c:pt idx="13015">
                  <c:v>129.2732671</c:v>
                </c:pt>
                <c:pt idx="13016">
                  <c:v>129.28320009999999</c:v>
                </c:pt>
                <c:pt idx="13017">
                  <c:v>129.29313210000001</c:v>
                </c:pt>
                <c:pt idx="13018">
                  <c:v>129.3030641</c:v>
                </c:pt>
                <c:pt idx="13019">
                  <c:v>129.31299709999999</c:v>
                </c:pt>
                <c:pt idx="13020">
                  <c:v>129.32292910000001</c:v>
                </c:pt>
                <c:pt idx="13021">
                  <c:v>129.3328621</c:v>
                </c:pt>
                <c:pt idx="13022">
                  <c:v>129.34279409999999</c:v>
                </c:pt>
                <c:pt idx="13023">
                  <c:v>129.35272710000001</c:v>
                </c:pt>
                <c:pt idx="13024">
                  <c:v>129.3626591</c:v>
                </c:pt>
                <c:pt idx="13025">
                  <c:v>129.37259109999999</c:v>
                </c:pt>
                <c:pt idx="13026">
                  <c:v>129.38252410000001</c:v>
                </c:pt>
                <c:pt idx="13027">
                  <c:v>129.3924561</c:v>
                </c:pt>
                <c:pt idx="13028">
                  <c:v>129.40238909999999</c:v>
                </c:pt>
                <c:pt idx="13029">
                  <c:v>129.41232110000001</c:v>
                </c:pt>
                <c:pt idx="13030">
                  <c:v>129.42225310000001</c:v>
                </c:pt>
                <c:pt idx="13031">
                  <c:v>129.4321861</c:v>
                </c:pt>
                <c:pt idx="13032">
                  <c:v>129.44211809999999</c:v>
                </c:pt>
                <c:pt idx="13033">
                  <c:v>129.45205110000001</c:v>
                </c:pt>
                <c:pt idx="13034">
                  <c:v>129.4619831</c:v>
                </c:pt>
                <c:pt idx="13035">
                  <c:v>129.47191609999999</c:v>
                </c:pt>
                <c:pt idx="13036">
                  <c:v>129.48184810000001</c:v>
                </c:pt>
                <c:pt idx="13037">
                  <c:v>129.4917801</c:v>
                </c:pt>
                <c:pt idx="13038">
                  <c:v>129.50171309999999</c:v>
                </c:pt>
                <c:pt idx="13039">
                  <c:v>129.51164510000001</c:v>
                </c:pt>
                <c:pt idx="13040">
                  <c:v>129.5215781</c:v>
                </c:pt>
                <c:pt idx="13041">
                  <c:v>129.53151009999999</c:v>
                </c:pt>
                <c:pt idx="13042">
                  <c:v>129.54144210000001</c:v>
                </c:pt>
                <c:pt idx="13043">
                  <c:v>129.5513751</c:v>
                </c:pt>
                <c:pt idx="13044">
                  <c:v>129.56130709999999</c:v>
                </c:pt>
                <c:pt idx="13045">
                  <c:v>129.57124010000001</c:v>
                </c:pt>
                <c:pt idx="13046">
                  <c:v>129.5811721</c:v>
                </c:pt>
                <c:pt idx="13047">
                  <c:v>129.5911045</c:v>
                </c:pt>
                <c:pt idx="13048">
                  <c:v>129.60103649999999</c:v>
                </c:pt>
                <c:pt idx="13049">
                  <c:v>129.61096850000001</c:v>
                </c:pt>
                <c:pt idx="13050">
                  <c:v>129.6209015</c:v>
                </c:pt>
                <c:pt idx="13051">
                  <c:v>129.63083349999999</c:v>
                </c:pt>
                <c:pt idx="13052">
                  <c:v>129.64076650000001</c:v>
                </c:pt>
                <c:pt idx="13053">
                  <c:v>129.6506985</c:v>
                </c:pt>
                <c:pt idx="13054">
                  <c:v>129.66063149999999</c:v>
                </c:pt>
                <c:pt idx="13055">
                  <c:v>129.67056349999999</c:v>
                </c:pt>
                <c:pt idx="13056">
                  <c:v>129.68049550000001</c:v>
                </c:pt>
                <c:pt idx="13057">
                  <c:v>129.6904285</c:v>
                </c:pt>
                <c:pt idx="13058">
                  <c:v>129.70036049999999</c:v>
                </c:pt>
                <c:pt idx="13059">
                  <c:v>129.71029350000001</c:v>
                </c:pt>
                <c:pt idx="13060">
                  <c:v>129.7202255</c:v>
                </c:pt>
                <c:pt idx="13061">
                  <c:v>129.73015749999999</c:v>
                </c:pt>
                <c:pt idx="13062">
                  <c:v>129.74009050000001</c:v>
                </c:pt>
                <c:pt idx="13063">
                  <c:v>129.7500225</c:v>
                </c:pt>
                <c:pt idx="13064">
                  <c:v>129.75995549999999</c:v>
                </c:pt>
                <c:pt idx="13065">
                  <c:v>129.76988750000001</c:v>
                </c:pt>
                <c:pt idx="13066">
                  <c:v>129.7798205</c:v>
                </c:pt>
                <c:pt idx="13067">
                  <c:v>129.78975249999999</c:v>
                </c:pt>
                <c:pt idx="13068">
                  <c:v>129.79968450000001</c:v>
                </c:pt>
                <c:pt idx="13069">
                  <c:v>129.8096175</c:v>
                </c:pt>
                <c:pt idx="13070">
                  <c:v>129.81954949999999</c:v>
                </c:pt>
                <c:pt idx="13071">
                  <c:v>129.82948250000001</c:v>
                </c:pt>
                <c:pt idx="13072">
                  <c:v>129.8394145</c:v>
                </c:pt>
                <c:pt idx="13073">
                  <c:v>129.84934749999999</c:v>
                </c:pt>
                <c:pt idx="13074">
                  <c:v>129.85927950000001</c:v>
                </c:pt>
                <c:pt idx="13075">
                  <c:v>129.86921150000001</c:v>
                </c:pt>
                <c:pt idx="13076">
                  <c:v>129.8791445</c:v>
                </c:pt>
                <c:pt idx="13077">
                  <c:v>129.88907649999999</c:v>
                </c:pt>
                <c:pt idx="13078">
                  <c:v>129.89900950000001</c:v>
                </c:pt>
                <c:pt idx="13079">
                  <c:v>129.9089415</c:v>
                </c:pt>
                <c:pt idx="13080">
                  <c:v>129.91887349999999</c:v>
                </c:pt>
                <c:pt idx="13081">
                  <c:v>129.92880650000001</c:v>
                </c:pt>
                <c:pt idx="13082">
                  <c:v>129.9387385</c:v>
                </c:pt>
                <c:pt idx="13083">
                  <c:v>129.94867149999999</c:v>
                </c:pt>
                <c:pt idx="13084">
                  <c:v>129.95860350000001</c:v>
                </c:pt>
                <c:pt idx="13085">
                  <c:v>129.9685365</c:v>
                </c:pt>
                <c:pt idx="13086">
                  <c:v>129.97846849999999</c:v>
                </c:pt>
                <c:pt idx="13087">
                  <c:v>129.98840050000001</c:v>
                </c:pt>
                <c:pt idx="13088">
                  <c:v>129.9983335</c:v>
                </c:pt>
                <c:pt idx="13089">
                  <c:v>130.00826549999999</c:v>
                </c:pt>
                <c:pt idx="13090">
                  <c:v>130.01819850000001</c:v>
                </c:pt>
                <c:pt idx="13091">
                  <c:v>130.0281305</c:v>
                </c:pt>
                <c:pt idx="13092">
                  <c:v>130.03806349999999</c:v>
                </c:pt>
                <c:pt idx="13093">
                  <c:v>130.04799550000001</c:v>
                </c:pt>
                <c:pt idx="13094">
                  <c:v>130.05792750000001</c:v>
                </c:pt>
                <c:pt idx="13095">
                  <c:v>130.06786049999999</c:v>
                </c:pt>
                <c:pt idx="13096">
                  <c:v>130.07779249999999</c:v>
                </c:pt>
                <c:pt idx="13097">
                  <c:v>130.0877255</c:v>
                </c:pt>
                <c:pt idx="13098">
                  <c:v>130.0976575</c:v>
                </c:pt>
                <c:pt idx="13099">
                  <c:v>130.10759049999999</c:v>
                </c:pt>
                <c:pt idx="13100">
                  <c:v>130.11752250000001</c:v>
                </c:pt>
                <c:pt idx="13101">
                  <c:v>130.1274545</c:v>
                </c:pt>
                <c:pt idx="13102">
                  <c:v>130.13738749999999</c:v>
                </c:pt>
                <c:pt idx="13103">
                  <c:v>130.14731950000001</c:v>
                </c:pt>
                <c:pt idx="13104">
                  <c:v>130.1572525</c:v>
                </c:pt>
                <c:pt idx="13105">
                  <c:v>130.16718449999999</c:v>
                </c:pt>
                <c:pt idx="13106">
                  <c:v>130.17711750000001</c:v>
                </c:pt>
                <c:pt idx="13107">
                  <c:v>130.1870495</c:v>
                </c:pt>
                <c:pt idx="13108">
                  <c:v>130.19698149999999</c:v>
                </c:pt>
                <c:pt idx="13109">
                  <c:v>130.20691450000001</c:v>
                </c:pt>
                <c:pt idx="13110">
                  <c:v>130.2168465</c:v>
                </c:pt>
                <c:pt idx="13111">
                  <c:v>130.22677949999999</c:v>
                </c:pt>
                <c:pt idx="13112">
                  <c:v>130.23671150000001</c:v>
                </c:pt>
                <c:pt idx="13113">
                  <c:v>130.2466435</c:v>
                </c:pt>
                <c:pt idx="13114">
                  <c:v>130.25657649999999</c:v>
                </c:pt>
                <c:pt idx="13115">
                  <c:v>130.26650849999999</c:v>
                </c:pt>
                <c:pt idx="13116">
                  <c:v>130.2764415</c:v>
                </c:pt>
                <c:pt idx="13117">
                  <c:v>130.2863735</c:v>
                </c:pt>
                <c:pt idx="13118">
                  <c:v>130.29630649999999</c:v>
                </c:pt>
                <c:pt idx="13119">
                  <c:v>130.30623850000001</c:v>
                </c:pt>
                <c:pt idx="13120">
                  <c:v>130.3161715</c:v>
                </c:pt>
                <c:pt idx="13121">
                  <c:v>130.32610349999999</c:v>
                </c:pt>
                <c:pt idx="13122">
                  <c:v>130.33603550000001</c:v>
                </c:pt>
                <c:pt idx="13123">
                  <c:v>130.3459685</c:v>
                </c:pt>
                <c:pt idx="13124">
                  <c:v>130.35590049999999</c:v>
                </c:pt>
                <c:pt idx="13125">
                  <c:v>130.36583350000001</c:v>
                </c:pt>
                <c:pt idx="13126">
                  <c:v>130.3757655</c:v>
                </c:pt>
                <c:pt idx="13127">
                  <c:v>130.38569849999999</c:v>
                </c:pt>
                <c:pt idx="13128">
                  <c:v>130.39563050000001</c:v>
                </c:pt>
                <c:pt idx="13129">
                  <c:v>130.4055635</c:v>
                </c:pt>
                <c:pt idx="13130">
                  <c:v>130.41549549999999</c:v>
                </c:pt>
                <c:pt idx="13131">
                  <c:v>130.42542750000001</c:v>
                </c:pt>
                <c:pt idx="13132">
                  <c:v>130.4353605</c:v>
                </c:pt>
                <c:pt idx="13133">
                  <c:v>130.44529249999999</c:v>
                </c:pt>
                <c:pt idx="13134">
                  <c:v>130.45522550000001</c:v>
                </c:pt>
                <c:pt idx="13135">
                  <c:v>130.4651575</c:v>
                </c:pt>
                <c:pt idx="13136">
                  <c:v>130.47509049999999</c:v>
                </c:pt>
                <c:pt idx="13137">
                  <c:v>130.48502250000001</c:v>
                </c:pt>
                <c:pt idx="13138">
                  <c:v>130.4949555</c:v>
                </c:pt>
                <c:pt idx="13139">
                  <c:v>130.5048875</c:v>
                </c:pt>
                <c:pt idx="13140">
                  <c:v>130.51481949999999</c:v>
                </c:pt>
                <c:pt idx="13141">
                  <c:v>130.52475250000001</c:v>
                </c:pt>
                <c:pt idx="13142">
                  <c:v>130.5346845</c:v>
                </c:pt>
                <c:pt idx="13143">
                  <c:v>130.54461749999999</c:v>
                </c:pt>
                <c:pt idx="13144">
                  <c:v>130.55454950000001</c:v>
                </c:pt>
                <c:pt idx="13145">
                  <c:v>130.5644825</c:v>
                </c:pt>
                <c:pt idx="13146">
                  <c:v>130.57441449999999</c:v>
                </c:pt>
                <c:pt idx="13147">
                  <c:v>130.58434700000001</c:v>
                </c:pt>
                <c:pt idx="13148">
                  <c:v>130.594279</c:v>
                </c:pt>
                <c:pt idx="13149">
                  <c:v>130.60421199999999</c:v>
                </c:pt>
                <c:pt idx="13150">
                  <c:v>130.61414400000001</c:v>
                </c:pt>
                <c:pt idx="13151">
                  <c:v>130.624076</c:v>
                </c:pt>
                <c:pt idx="13152">
                  <c:v>130.63400899999999</c:v>
                </c:pt>
                <c:pt idx="13153">
                  <c:v>130.64394100000001</c:v>
                </c:pt>
                <c:pt idx="13154">
                  <c:v>130.653874</c:v>
                </c:pt>
                <c:pt idx="13155">
                  <c:v>130.66380599999999</c:v>
                </c:pt>
                <c:pt idx="13156">
                  <c:v>130.67373900000001</c:v>
                </c:pt>
                <c:pt idx="13157">
                  <c:v>130.683671</c:v>
                </c:pt>
                <c:pt idx="13158">
                  <c:v>130.69360399999999</c:v>
                </c:pt>
                <c:pt idx="13159">
                  <c:v>130.70353600000001</c:v>
                </c:pt>
                <c:pt idx="13160">
                  <c:v>130.713469</c:v>
                </c:pt>
                <c:pt idx="13161">
                  <c:v>130.723401</c:v>
                </c:pt>
                <c:pt idx="13162">
                  <c:v>130.73333400000001</c:v>
                </c:pt>
                <c:pt idx="13163">
                  <c:v>130.74326600000001</c:v>
                </c:pt>
                <c:pt idx="13164">
                  <c:v>130.753198</c:v>
                </c:pt>
                <c:pt idx="13165">
                  <c:v>130.76313099999999</c:v>
                </c:pt>
                <c:pt idx="13166">
                  <c:v>130.77306300000001</c:v>
                </c:pt>
                <c:pt idx="13167">
                  <c:v>130.782996</c:v>
                </c:pt>
                <c:pt idx="13168">
                  <c:v>130.79292799999999</c:v>
                </c:pt>
                <c:pt idx="13169">
                  <c:v>130.80286100000001</c:v>
                </c:pt>
                <c:pt idx="13170">
                  <c:v>130.812793</c:v>
                </c:pt>
                <c:pt idx="13171">
                  <c:v>130.82272599999999</c:v>
                </c:pt>
                <c:pt idx="13172">
                  <c:v>130.83265800000001</c:v>
                </c:pt>
                <c:pt idx="13173">
                  <c:v>130.842591</c:v>
                </c:pt>
                <c:pt idx="13174">
                  <c:v>130.85252299999999</c:v>
                </c:pt>
                <c:pt idx="13175">
                  <c:v>130.86245600000001</c:v>
                </c:pt>
                <c:pt idx="13176">
                  <c:v>130.872388</c:v>
                </c:pt>
                <c:pt idx="13177">
                  <c:v>130.88232099999999</c:v>
                </c:pt>
                <c:pt idx="13178">
                  <c:v>130.89225300000001</c:v>
                </c:pt>
                <c:pt idx="13179">
                  <c:v>130.902186</c:v>
                </c:pt>
                <c:pt idx="13180">
                  <c:v>130.91211799999999</c:v>
                </c:pt>
                <c:pt idx="13181">
                  <c:v>130.92205000000001</c:v>
                </c:pt>
                <c:pt idx="13182">
                  <c:v>130.931983</c:v>
                </c:pt>
                <c:pt idx="13183">
                  <c:v>130.94191499999999</c:v>
                </c:pt>
                <c:pt idx="13184">
                  <c:v>130.95184800000001</c:v>
                </c:pt>
                <c:pt idx="13185">
                  <c:v>130.96178</c:v>
                </c:pt>
                <c:pt idx="13186">
                  <c:v>130.97171299999999</c:v>
                </c:pt>
                <c:pt idx="13187">
                  <c:v>130.98164499999999</c:v>
                </c:pt>
                <c:pt idx="13188">
                  <c:v>130.991578</c:v>
                </c:pt>
                <c:pt idx="13189">
                  <c:v>131.00151</c:v>
                </c:pt>
                <c:pt idx="13190">
                  <c:v>131.01144300000001</c:v>
                </c:pt>
                <c:pt idx="13191">
                  <c:v>131.02137500000001</c:v>
                </c:pt>
                <c:pt idx="13192">
                  <c:v>131.031308</c:v>
                </c:pt>
                <c:pt idx="13193">
                  <c:v>131.04123999999999</c:v>
                </c:pt>
                <c:pt idx="13194">
                  <c:v>131.05117300000001</c:v>
                </c:pt>
                <c:pt idx="13195">
                  <c:v>131.061105</c:v>
                </c:pt>
                <c:pt idx="13196">
                  <c:v>131.07103799999999</c:v>
                </c:pt>
                <c:pt idx="13197">
                  <c:v>131.08097000000001</c:v>
                </c:pt>
                <c:pt idx="13198">
                  <c:v>131.090903</c:v>
                </c:pt>
                <c:pt idx="13199">
                  <c:v>131.10083499999999</c:v>
                </c:pt>
                <c:pt idx="13200">
                  <c:v>131.11076800000001</c:v>
                </c:pt>
                <c:pt idx="13201">
                  <c:v>131.1207</c:v>
                </c:pt>
                <c:pt idx="13202">
                  <c:v>131.13063299999999</c:v>
                </c:pt>
                <c:pt idx="13203">
                  <c:v>131.14056500000001</c:v>
                </c:pt>
                <c:pt idx="13204">
                  <c:v>131.150498</c:v>
                </c:pt>
                <c:pt idx="13205">
                  <c:v>131.16042999999999</c:v>
                </c:pt>
                <c:pt idx="13206">
                  <c:v>131.17036300000001</c:v>
                </c:pt>
                <c:pt idx="13207">
                  <c:v>131.180295</c:v>
                </c:pt>
                <c:pt idx="13208">
                  <c:v>131.19022799999999</c:v>
                </c:pt>
                <c:pt idx="13209">
                  <c:v>131.20016000000001</c:v>
                </c:pt>
                <c:pt idx="13210">
                  <c:v>131.210093</c:v>
                </c:pt>
                <c:pt idx="13211">
                  <c:v>131.22002499999999</c:v>
                </c:pt>
                <c:pt idx="13212">
                  <c:v>131.22995800000001</c:v>
                </c:pt>
                <c:pt idx="13213">
                  <c:v>131.23989</c:v>
                </c:pt>
                <c:pt idx="13214">
                  <c:v>131.24982299999999</c:v>
                </c:pt>
                <c:pt idx="13215">
                  <c:v>131.25975500000001</c:v>
                </c:pt>
                <c:pt idx="13216">
                  <c:v>131.269688</c:v>
                </c:pt>
                <c:pt idx="13217">
                  <c:v>131.27961999999999</c:v>
                </c:pt>
                <c:pt idx="13218">
                  <c:v>131.28955300000001</c:v>
                </c:pt>
                <c:pt idx="13219">
                  <c:v>131.299485</c:v>
                </c:pt>
                <c:pt idx="13220">
                  <c:v>131.30941799999999</c:v>
                </c:pt>
                <c:pt idx="13221">
                  <c:v>131.31934999999999</c:v>
                </c:pt>
                <c:pt idx="13222">
                  <c:v>131.329283</c:v>
                </c:pt>
                <c:pt idx="13223">
                  <c:v>131.339215</c:v>
                </c:pt>
                <c:pt idx="13224">
                  <c:v>131.34914800000001</c:v>
                </c:pt>
                <c:pt idx="13225">
                  <c:v>131.35908000000001</c:v>
                </c:pt>
                <c:pt idx="13226">
                  <c:v>131.369013</c:v>
                </c:pt>
                <c:pt idx="13227">
                  <c:v>131.37894499999999</c:v>
                </c:pt>
                <c:pt idx="13228">
                  <c:v>131.38887800000001</c:v>
                </c:pt>
                <c:pt idx="13229">
                  <c:v>131.39881</c:v>
                </c:pt>
                <c:pt idx="13230">
                  <c:v>131.40874299999999</c:v>
                </c:pt>
                <c:pt idx="13231">
                  <c:v>131.41867500000001</c:v>
                </c:pt>
                <c:pt idx="13232">
                  <c:v>131.428608</c:v>
                </c:pt>
                <c:pt idx="13233">
                  <c:v>131.43853999999999</c:v>
                </c:pt>
                <c:pt idx="13234">
                  <c:v>131.44847300000001</c:v>
                </c:pt>
                <c:pt idx="13235">
                  <c:v>131.458405</c:v>
                </c:pt>
                <c:pt idx="13236">
                  <c:v>131.46833799999999</c:v>
                </c:pt>
                <c:pt idx="13237">
                  <c:v>131.47827000000001</c:v>
                </c:pt>
                <c:pt idx="13238">
                  <c:v>131.488203</c:v>
                </c:pt>
                <c:pt idx="13239">
                  <c:v>131.49813599999999</c:v>
                </c:pt>
                <c:pt idx="13240">
                  <c:v>131.50806800000001</c:v>
                </c:pt>
                <c:pt idx="13241">
                  <c:v>131.518001</c:v>
                </c:pt>
                <c:pt idx="13242">
                  <c:v>131.52793299999999</c:v>
                </c:pt>
                <c:pt idx="13243">
                  <c:v>131.53786600000001</c:v>
                </c:pt>
                <c:pt idx="13244">
                  <c:v>131.547798</c:v>
                </c:pt>
                <c:pt idx="13245">
                  <c:v>131.55773099999999</c:v>
                </c:pt>
                <c:pt idx="13246">
                  <c:v>131.56766300000001</c:v>
                </c:pt>
                <c:pt idx="13247">
                  <c:v>131.577596</c:v>
                </c:pt>
                <c:pt idx="13248">
                  <c:v>131.58752939999999</c:v>
                </c:pt>
                <c:pt idx="13249">
                  <c:v>131.59746240000001</c:v>
                </c:pt>
                <c:pt idx="13250">
                  <c:v>131.6073944</c:v>
                </c:pt>
                <c:pt idx="13251">
                  <c:v>131.61732739999999</c:v>
                </c:pt>
                <c:pt idx="13252">
                  <c:v>131.62725940000001</c:v>
                </c:pt>
                <c:pt idx="13253">
                  <c:v>131.6371924</c:v>
                </c:pt>
                <c:pt idx="13254">
                  <c:v>131.64712539999999</c:v>
                </c:pt>
                <c:pt idx="13255">
                  <c:v>131.65705740000001</c:v>
                </c:pt>
                <c:pt idx="13256">
                  <c:v>131.6669904</c:v>
                </c:pt>
                <c:pt idx="13257">
                  <c:v>131.6769224</c:v>
                </c:pt>
                <c:pt idx="13258">
                  <c:v>131.68685540000001</c:v>
                </c:pt>
                <c:pt idx="13259">
                  <c:v>131.69678740000001</c:v>
                </c:pt>
                <c:pt idx="13260">
                  <c:v>131.70672039999999</c:v>
                </c:pt>
                <c:pt idx="13261">
                  <c:v>131.71665239999999</c:v>
                </c:pt>
                <c:pt idx="13262">
                  <c:v>131.7265854</c:v>
                </c:pt>
                <c:pt idx="13263">
                  <c:v>131.7365174</c:v>
                </c:pt>
                <c:pt idx="13264">
                  <c:v>131.74645039999999</c:v>
                </c:pt>
                <c:pt idx="13265">
                  <c:v>131.7563834</c:v>
                </c:pt>
                <c:pt idx="13266">
                  <c:v>131.7663154</c:v>
                </c:pt>
                <c:pt idx="13267">
                  <c:v>131.77624839999999</c:v>
                </c:pt>
                <c:pt idx="13268">
                  <c:v>131.78618040000001</c:v>
                </c:pt>
                <c:pt idx="13269">
                  <c:v>131.7961134</c:v>
                </c:pt>
                <c:pt idx="13270">
                  <c:v>131.80604539999999</c:v>
                </c:pt>
                <c:pt idx="13271">
                  <c:v>131.81597840000001</c:v>
                </c:pt>
                <c:pt idx="13272">
                  <c:v>131.8259104</c:v>
                </c:pt>
                <c:pt idx="13273">
                  <c:v>131.83584339999999</c:v>
                </c:pt>
                <c:pt idx="13274">
                  <c:v>131.84577640000001</c:v>
                </c:pt>
                <c:pt idx="13275">
                  <c:v>131.8557084</c:v>
                </c:pt>
                <c:pt idx="13276">
                  <c:v>131.86564139999999</c:v>
                </c:pt>
                <c:pt idx="13277">
                  <c:v>131.87557340000001</c:v>
                </c:pt>
                <c:pt idx="13278">
                  <c:v>131.8855064</c:v>
                </c:pt>
                <c:pt idx="13279">
                  <c:v>131.89543839999999</c:v>
                </c:pt>
                <c:pt idx="13280">
                  <c:v>131.90537140000001</c:v>
                </c:pt>
                <c:pt idx="13281">
                  <c:v>131.9153034</c:v>
                </c:pt>
                <c:pt idx="13282">
                  <c:v>131.92523639999999</c:v>
                </c:pt>
                <c:pt idx="13283">
                  <c:v>131.93516940000001</c:v>
                </c:pt>
                <c:pt idx="13284">
                  <c:v>131.9451014</c:v>
                </c:pt>
                <c:pt idx="13285">
                  <c:v>131.95503439999999</c:v>
                </c:pt>
                <c:pt idx="13286">
                  <c:v>131.96496640000001</c:v>
                </c:pt>
                <c:pt idx="13287">
                  <c:v>131.9748994</c:v>
                </c:pt>
                <c:pt idx="13288">
                  <c:v>131.98483139999999</c:v>
                </c:pt>
                <c:pt idx="13289">
                  <c:v>131.99476440000001</c:v>
                </c:pt>
                <c:pt idx="13290">
                  <c:v>132.0046974</c:v>
                </c:pt>
                <c:pt idx="13291">
                  <c:v>132.01462939999999</c:v>
                </c:pt>
                <c:pt idx="13292">
                  <c:v>132.02456240000001</c:v>
                </c:pt>
                <c:pt idx="13293">
                  <c:v>132.0344944</c:v>
                </c:pt>
                <c:pt idx="13294">
                  <c:v>132.04442739999999</c:v>
                </c:pt>
                <c:pt idx="13295">
                  <c:v>132.05436040000001</c:v>
                </c:pt>
                <c:pt idx="13296">
                  <c:v>132.0642924</c:v>
                </c:pt>
                <c:pt idx="13297">
                  <c:v>132.07422539999999</c:v>
                </c:pt>
                <c:pt idx="13298">
                  <c:v>132.08415740000001</c:v>
                </c:pt>
                <c:pt idx="13299">
                  <c:v>132.0940904</c:v>
                </c:pt>
                <c:pt idx="13300">
                  <c:v>132.10402239999999</c:v>
                </c:pt>
                <c:pt idx="13301">
                  <c:v>132.11395540000001</c:v>
                </c:pt>
                <c:pt idx="13302">
                  <c:v>132.1238884</c:v>
                </c:pt>
                <c:pt idx="13303">
                  <c:v>132.13382039999999</c:v>
                </c:pt>
                <c:pt idx="13304">
                  <c:v>132.14375340000001</c:v>
                </c:pt>
                <c:pt idx="13305">
                  <c:v>132.1536854</c:v>
                </c:pt>
                <c:pt idx="13306">
                  <c:v>132.16361839999999</c:v>
                </c:pt>
                <c:pt idx="13307">
                  <c:v>132.17355040000001</c:v>
                </c:pt>
                <c:pt idx="13308">
                  <c:v>132.1834834</c:v>
                </c:pt>
                <c:pt idx="13309">
                  <c:v>132.19341639999999</c:v>
                </c:pt>
                <c:pt idx="13310">
                  <c:v>132.20334840000001</c:v>
                </c:pt>
                <c:pt idx="13311">
                  <c:v>132.2132814</c:v>
                </c:pt>
                <c:pt idx="13312">
                  <c:v>132.22321339999999</c:v>
                </c:pt>
                <c:pt idx="13313">
                  <c:v>132.23314640000001</c:v>
                </c:pt>
                <c:pt idx="13314">
                  <c:v>132.2430794</c:v>
                </c:pt>
                <c:pt idx="13315">
                  <c:v>132.25301139999999</c:v>
                </c:pt>
                <c:pt idx="13316">
                  <c:v>132.26294440000001</c:v>
                </c:pt>
                <c:pt idx="13317">
                  <c:v>132.2728764</c:v>
                </c:pt>
                <c:pt idx="13318">
                  <c:v>132.28280939999999</c:v>
                </c:pt>
                <c:pt idx="13319">
                  <c:v>132.29274240000001</c:v>
                </c:pt>
                <c:pt idx="13320">
                  <c:v>132.3026744</c:v>
                </c:pt>
                <c:pt idx="13321">
                  <c:v>132.31260739999999</c:v>
                </c:pt>
                <c:pt idx="13322">
                  <c:v>132.32253940000001</c:v>
                </c:pt>
                <c:pt idx="13323">
                  <c:v>132.3324724</c:v>
                </c:pt>
                <c:pt idx="13324">
                  <c:v>132.34240539999999</c:v>
                </c:pt>
                <c:pt idx="13325">
                  <c:v>132.35233740000001</c:v>
                </c:pt>
                <c:pt idx="13326">
                  <c:v>132.3622704</c:v>
                </c:pt>
                <c:pt idx="13327">
                  <c:v>132.37220239999999</c:v>
                </c:pt>
                <c:pt idx="13328">
                  <c:v>132.38213540000001</c:v>
                </c:pt>
                <c:pt idx="13329">
                  <c:v>132.3920674</c:v>
                </c:pt>
                <c:pt idx="13330">
                  <c:v>132.40200039999999</c:v>
                </c:pt>
                <c:pt idx="13331">
                  <c:v>132.41193340000001</c:v>
                </c:pt>
                <c:pt idx="13332">
                  <c:v>132.4218654</c:v>
                </c:pt>
                <c:pt idx="13333">
                  <c:v>132.43179839999999</c:v>
                </c:pt>
                <c:pt idx="13334">
                  <c:v>132.44173040000001</c:v>
                </c:pt>
                <c:pt idx="13335">
                  <c:v>132.4516634</c:v>
                </c:pt>
                <c:pt idx="13336">
                  <c:v>132.46159639999999</c:v>
                </c:pt>
                <c:pt idx="13337">
                  <c:v>132.47152840000001</c:v>
                </c:pt>
                <c:pt idx="13338">
                  <c:v>132.4814614</c:v>
                </c:pt>
                <c:pt idx="13339">
                  <c:v>132.49139339999999</c:v>
                </c:pt>
                <c:pt idx="13340">
                  <c:v>132.50132640000001</c:v>
                </c:pt>
                <c:pt idx="13341">
                  <c:v>132.5112594</c:v>
                </c:pt>
                <c:pt idx="13342">
                  <c:v>132.52119139999999</c:v>
                </c:pt>
                <c:pt idx="13343">
                  <c:v>132.53112440000001</c:v>
                </c:pt>
                <c:pt idx="13344">
                  <c:v>132.5410564</c:v>
                </c:pt>
                <c:pt idx="13345">
                  <c:v>132.55098939999999</c:v>
                </c:pt>
                <c:pt idx="13346">
                  <c:v>132.56092240000001</c:v>
                </c:pt>
                <c:pt idx="13347">
                  <c:v>132.5708544</c:v>
                </c:pt>
                <c:pt idx="13348">
                  <c:v>132.58078739999999</c:v>
                </c:pt>
                <c:pt idx="13349">
                  <c:v>132.59071850000001</c:v>
                </c:pt>
                <c:pt idx="13350">
                  <c:v>132.6006515</c:v>
                </c:pt>
                <c:pt idx="13351">
                  <c:v>132.61058449999999</c:v>
                </c:pt>
                <c:pt idx="13352">
                  <c:v>132.62051650000001</c:v>
                </c:pt>
                <c:pt idx="13353">
                  <c:v>132.6304495</c:v>
                </c:pt>
                <c:pt idx="13354">
                  <c:v>132.64038149999999</c:v>
                </c:pt>
                <c:pt idx="13355">
                  <c:v>132.65031450000001</c:v>
                </c:pt>
                <c:pt idx="13356">
                  <c:v>132.6602475</c:v>
                </c:pt>
                <c:pt idx="13357">
                  <c:v>132.67017949999999</c:v>
                </c:pt>
                <c:pt idx="13358">
                  <c:v>132.68011250000001</c:v>
                </c:pt>
                <c:pt idx="13359">
                  <c:v>132.6900445</c:v>
                </c:pt>
                <c:pt idx="13360">
                  <c:v>132.69997749999999</c:v>
                </c:pt>
                <c:pt idx="13361">
                  <c:v>132.70990950000001</c:v>
                </c:pt>
                <c:pt idx="13362">
                  <c:v>132.7198425</c:v>
                </c:pt>
                <c:pt idx="13363">
                  <c:v>132.72977549999999</c:v>
                </c:pt>
                <c:pt idx="13364">
                  <c:v>132.73970750000001</c:v>
                </c:pt>
                <c:pt idx="13365">
                  <c:v>132.7496405</c:v>
                </c:pt>
                <c:pt idx="13366">
                  <c:v>132.75957349999999</c:v>
                </c:pt>
                <c:pt idx="13367">
                  <c:v>132.76950550000001</c:v>
                </c:pt>
                <c:pt idx="13368">
                  <c:v>132.7794385</c:v>
                </c:pt>
                <c:pt idx="13369">
                  <c:v>132.78937049999999</c:v>
                </c:pt>
                <c:pt idx="13370">
                  <c:v>132.79930350000001</c:v>
                </c:pt>
                <c:pt idx="13371">
                  <c:v>132.8092355</c:v>
                </c:pt>
                <c:pt idx="13372">
                  <c:v>132.81916849999999</c:v>
                </c:pt>
                <c:pt idx="13373">
                  <c:v>132.82910150000001</c:v>
                </c:pt>
                <c:pt idx="13374">
                  <c:v>132.8390335</c:v>
                </c:pt>
                <c:pt idx="13375">
                  <c:v>132.84896649999999</c:v>
                </c:pt>
                <c:pt idx="13376">
                  <c:v>132.85889850000001</c:v>
                </c:pt>
                <c:pt idx="13377">
                  <c:v>132.8688315</c:v>
                </c:pt>
                <c:pt idx="13378">
                  <c:v>132.87876449999999</c:v>
                </c:pt>
                <c:pt idx="13379">
                  <c:v>132.88869650000001</c:v>
                </c:pt>
                <c:pt idx="13380">
                  <c:v>132.8986295</c:v>
                </c:pt>
                <c:pt idx="13381">
                  <c:v>132.90856149999999</c:v>
                </c:pt>
                <c:pt idx="13382">
                  <c:v>132.91849450000001</c:v>
                </c:pt>
                <c:pt idx="13383">
                  <c:v>132.9284275</c:v>
                </c:pt>
                <c:pt idx="13384">
                  <c:v>132.93835949999999</c:v>
                </c:pt>
                <c:pt idx="13385">
                  <c:v>132.94829250000001</c:v>
                </c:pt>
                <c:pt idx="13386">
                  <c:v>132.9582245</c:v>
                </c:pt>
                <c:pt idx="13387">
                  <c:v>132.96815749999999</c:v>
                </c:pt>
                <c:pt idx="13388">
                  <c:v>132.97809050000001</c:v>
                </c:pt>
                <c:pt idx="13389">
                  <c:v>132.9880225</c:v>
                </c:pt>
                <c:pt idx="13390">
                  <c:v>132.99795549999999</c:v>
                </c:pt>
                <c:pt idx="13391">
                  <c:v>133.00788750000001</c:v>
                </c:pt>
                <c:pt idx="13392">
                  <c:v>133.0178205</c:v>
                </c:pt>
                <c:pt idx="13393">
                  <c:v>133.02775349999999</c:v>
                </c:pt>
                <c:pt idx="13394">
                  <c:v>133.03768550000001</c:v>
                </c:pt>
                <c:pt idx="13395">
                  <c:v>133.0476185</c:v>
                </c:pt>
                <c:pt idx="13396">
                  <c:v>133.05755049999999</c:v>
                </c:pt>
                <c:pt idx="13397">
                  <c:v>133.06748350000001</c:v>
                </c:pt>
                <c:pt idx="13398">
                  <c:v>133.0774165</c:v>
                </c:pt>
                <c:pt idx="13399">
                  <c:v>133.08734849999999</c:v>
                </c:pt>
                <c:pt idx="13400">
                  <c:v>133.09728150000001</c:v>
                </c:pt>
                <c:pt idx="13401">
                  <c:v>133.1072135</c:v>
                </c:pt>
                <c:pt idx="13402">
                  <c:v>133.11714649999999</c:v>
                </c:pt>
                <c:pt idx="13403">
                  <c:v>133.12707950000001</c:v>
                </c:pt>
                <c:pt idx="13404">
                  <c:v>133.1370115</c:v>
                </c:pt>
                <c:pt idx="13405">
                  <c:v>133.14694449999999</c:v>
                </c:pt>
                <c:pt idx="13406">
                  <c:v>133.15687650000001</c:v>
                </c:pt>
                <c:pt idx="13407">
                  <c:v>133.1668095</c:v>
                </c:pt>
                <c:pt idx="13408">
                  <c:v>133.17674249999999</c:v>
                </c:pt>
                <c:pt idx="13409">
                  <c:v>133.18667450000001</c:v>
                </c:pt>
                <c:pt idx="13410">
                  <c:v>133.1966075</c:v>
                </c:pt>
                <c:pt idx="13411">
                  <c:v>133.20653949999999</c:v>
                </c:pt>
                <c:pt idx="13412">
                  <c:v>133.21647250000001</c:v>
                </c:pt>
                <c:pt idx="13413">
                  <c:v>133.2264045</c:v>
                </c:pt>
                <c:pt idx="13414">
                  <c:v>133.23633749999999</c:v>
                </c:pt>
                <c:pt idx="13415">
                  <c:v>133.24627050000001</c:v>
                </c:pt>
                <c:pt idx="13416">
                  <c:v>133.2562025</c:v>
                </c:pt>
                <c:pt idx="13417">
                  <c:v>133.26613549999999</c:v>
                </c:pt>
                <c:pt idx="13418">
                  <c:v>133.27606750000001</c:v>
                </c:pt>
                <c:pt idx="13419">
                  <c:v>133.2860005</c:v>
                </c:pt>
                <c:pt idx="13420">
                  <c:v>133.29593349999999</c:v>
                </c:pt>
                <c:pt idx="13421">
                  <c:v>133.30586550000001</c:v>
                </c:pt>
                <c:pt idx="13422">
                  <c:v>133.3157985</c:v>
                </c:pt>
                <c:pt idx="13423">
                  <c:v>133.32573049999999</c:v>
                </c:pt>
                <c:pt idx="13424">
                  <c:v>133.33566350000001</c:v>
                </c:pt>
                <c:pt idx="13425">
                  <c:v>133.3455965</c:v>
                </c:pt>
                <c:pt idx="13426">
                  <c:v>133.35552849999999</c:v>
                </c:pt>
                <c:pt idx="13427">
                  <c:v>133.36546150000001</c:v>
                </c:pt>
                <c:pt idx="13428">
                  <c:v>133.3753935</c:v>
                </c:pt>
                <c:pt idx="13429">
                  <c:v>133.38532649999999</c:v>
                </c:pt>
                <c:pt idx="13430">
                  <c:v>133.39525950000001</c:v>
                </c:pt>
                <c:pt idx="13431">
                  <c:v>133.4051915</c:v>
                </c:pt>
                <c:pt idx="13432">
                  <c:v>133.41512449999999</c:v>
                </c:pt>
                <c:pt idx="13433">
                  <c:v>133.42505650000001</c:v>
                </c:pt>
                <c:pt idx="13434">
                  <c:v>133.4349895</c:v>
                </c:pt>
                <c:pt idx="13435">
                  <c:v>133.44492249999999</c:v>
                </c:pt>
                <c:pt idx="13436">
                  <c:v>133.45485450000001</c:v>
                </c:pt>
                <c:pt idx="13437">
                  <c:v>133.4647875</c:v>
                </c:pt>
                <c:pt idx="13438">
                  <c:v>133.47471949999999</c:v>
                </c:pt>
                <c:pt idx="13439">
                  <c:v>133.48465250000001</c:v>
                </c:pt>
                <c:pt idx="13440">
                  <c:v>133.4945855</c:v>
                </c:pt>
                <c:pt idx="13441">
                  <c:v>133.50451749999999</c:v>
                </c:pt>
                <c:pt idx="13442">
                  <c:v>133.51445050000001</c:v>
                </c:pt>
                <c:pt idx="13443">
                  <c:v>133.5243825</c:v>
                </c:pt>
                <c:pt idx="13444">
                  <c:v>133.53431549999999</c:v>
                </c:pt>
                <c:pt idx="13445">
                  <c:v>133.54424750000001</c:v>
                </c:pt>
                <c:pt idx="13446">
                  <c:v>133.5541805</c:v>
                </c:pt>
                <c:pt idx="13447">
                  <c:v>133.56411349999999</c:v>
                </c:pt>
                <c:pt idx="13448">
                  <c:v>133.57404550000001</c:v>
                </c:pt>
                <c:pt idx="13449">
                  <c:v>133.5839785</c:v>
                </c:pt>
                <c:pt idx="13450">
                  <c:v>133.5939114</c:v>
                </c:pt>
                <c:pt idx="13451">
                  <c:v>133.60384440000001</c:v>
                </c:pt>
                <c:pt idx="13452">
                  <c:v>133.6137774</c:v>
                </c:pt>
                <c:pt idx="13453">
                  <c:v>133.6237094</c:v>
                </c:pt>
                <c:pt idx="13454">
                  <c:v>133.63364240000001</c:v>
                </c:pt>
                <c:pt idx="13455">
                  <c:v>133.64357440000001</c:v>
                </c:pt>
                <c:pt idx="13456">
                  <c:v>133.6535074</c:v>
                </c:pt>
                <c:pt idx="13457">
                  <c:v>133.66344040000001</c:v>
                </c:pt>
                <c:pt idx="13458">
                  <c:v>133.67337240000001</c:v>
                </c:pt>
                <c:pt idx="13459">
                  <c:v>133.68330539999999</c:v>
                </c:pt>
                <c:pt idx="13460">
                  <c:v>133.69323739999999</c:v>
                </c:pt>
                <c:pt idx="13461">
                  <c:v>133.7031704</c:v>
                </c:pt>
                <c:pt idx="13462">
                  <c:v>133.71310339999999</c:v>
                </c:pt>
                <c:pt idx="13463">
                  <c:v>133.72303539999999</c:v>
                </c:pt>
                <c:pt idx="13464">
                  <c:v>133.7329684</c:v>
                </c:pt>
                <c:pt idx="13465">
                  <c:v>133.7429004</c:v>
                </c:pt>
                <c:pt idx="13466">
                  <c:v>133.75283339999999</c:v>
                </c:pt>
                <c:pt idx="13467">
                  <c:v>133.76276540000001</c:v>
                </c:pt>
                <c:pt idx="13468">
                  <c:v>133.7726984</c:v>
                </c:pt>
                <c:pt idx="13469">
                  <c:v>133.78263140000001</c:v>
                </c:pt>
                <c:pt idx="13470">
                  <c:v>133.79256340000001</c:v>
                </c:pt>
                <c:pt idx="13471">
                  <c:v>133.8024964</c:v>
                </c:pt>
                <c:pt idx="13472">
                  <c:v>133.81242839999999</c:v>
                </c:pt>
                <c:pt idx="13473">
                  <c:v>133.82236140000001</c:v>
                </c:pt>
                <c:pt idx="13474">
                  <c:v>133.83229439999999</c:v>
                </c:pt>
                <c:pt idx="13475">
                  <c:v>133.84222639999999</c:v>
                </c:pt>
                <c:pt idx="13476">
                  <c:v>133.85215940000001</c:v>
                </c:pt>
                <c:pt idx="13477">
                  <c:v>133.8620914</c:v>
                </c:pt>
                <c:pt idx="13478">
                  <c:v>133.87202439999999</c:v>
                </c:pt>
                <c:pt idx="13479">
                  <c:v>133.8819574</c:v>
                </c:pt>
                <c:pt idx="13480">
                  <c:v>133.8918894</c:v>
                </c:pt>
                <c:pt idx="13481">
                  <c:v>133.90182239999999</c:v>
                </c:pt>
                <c:pt idx="13482">
                  <c:v>133.91175440000001</c:v>
                </c:pt>
                <c:pt idx="13483">
                  <c:v>133.9216874</c:v>
                </c:pt>
                <c:pt idx="13484">
                  <c:v>133.93162040000001</c:v>
                </c:pt>
                <c:pt idx="13485">
                  <c:v>133.94155240000001</c:v>
                </c:pt>
                <c:pt idx="13486">
                  <c:v>133.9514854</c:v>
                </c:pt>
                <c:pt idx="13487">
                  <c:v>133.96141739999999</c:v>
                </c:pt>
                <c:pt idx="13488">
                  <c:v>133.97135040000001</c:v>
                </c:pt>
                <c:pt idx="13489">
                  <c:v>133.9812834</c:v>
                </c:pt>
                <c:pt idx="13490">
                  <c:v>133.99121539999999</c:v>
                </c:pt>
                <c:pt idx="13491">
                  <c:v>134.00114840000001</c:v>
                </c:pt>
                <c:pt idx="13492">
                  <c:v>134.0110804</c:v>
                </c:pt>
                <c:pt idx="13493">
                  <c:v>134.02101339999999</c:v>
                </c:pt>
                <c:pt idx="13494">
                  <c:v>134.0309464</c:v>
                </c:pt>
                <c:pt idx="13495">
                  <c:v>134.0408784</c:v>
                </c:pt>
                <c:pt idx="13496">
                  <c:v>134.05081139999999</c:v>
                </c:pt>
                <c:pt idx="13497">
                  <c:v>134.06074340000001</c:v>
                </c:pt>
                <c:pt idx="13498">
                  <c:v>134.0706764</c:v>
                </c:pt>
                <c:pt idx="13499">
                  <c:v>134.08060939999999</c:v>
                </c:pt>
                <c:pt idx="13500">
                  <c:v>134.09054140000001</c:v>
                </c:pt>
                <c:pt idx="13501">
                  <c:v>134.1004744</c:v>
                </c:pt>
                <c:pt idx="13502">
                  <c:v>134.11040639999999</c:v>
                </c:pt>
                <c:pt idx="13503">
                  <c:v>134.12033940000001</c:v>
                </c:pt>
                <c:pt idx="13504">
                  <c:v>134.1302724</c:v>
                </c:pt>
                <c:pt idx="13505">
                  <c:v>134.14020439999999</c:v>
                </c:pt>
                <c:pt idx="13506">
                  <c:v>134.15013740000001</c:v>
                </c:pt>
                <c:pt idx="13507">
                  <c:v>134.1600694</c:v>
                </c:pt>
                <c:pt idx="13508">
                  <c:v>134.17000239999999</c:v>
                </c:pt>
                <c:pt idx="13509">
                  <c:v>134.17993540000001</c:v>
                </c:pt>
                <c:pt idx="13510">
                  <c:v>134.1898674</c:v>
                </c:pt>
                <c:pt idx="13511">
                  <c:v>134.19980039999999</c:v>
                </c:pt>
                <c:pt idx="13512">
                  <c:v>134.20973240000001</c:v>
                </c:pt>
                <c:pt idx="13513">
                  <c:v>134.2196654</c:v>
                </c:pt>
                <c:pt idx="13514">
                  <c:v>134.22959839999999</c:v>
                </c:pt>
                <c:pt idx="13515">
                  <c:v>134.23953040000001</c:v>
                </c:pt>
                <c:pt idx="13516">
                  <c:v>134.2494634</c:v>
                </c:pt>
                <c:pt idx="13517">
                  <c:v>134.25939539999999</c:v>
                </c:pt>
                <c:pt idx="13518">
                  <c:v>134.26932840000001</c:v>
                </c:pt>
                <c:pt idx="13519">
                  <c:v>134.2792614</c:v>
                </c:pt>
                <c:pt idx="13520">
                  <c:v>134.28919339999999</c:v>
                </c:pt>
                <c:pt idx="13521">
                  <c:v>134.29912640000001</c:v>
                </c:pt>
                <c:pt idx="13522">
                  <c:v>134.3090584</c:v>
                </c:pt>
                <c:pt idx="13523">
                  <c:v>134.31899139999999</c:v>
                </c:pt>
                <c:pt idx="13524">
                  <c:v>134.32892440000001</c:v>
                </c:pt>
                <c:pt idx="13525">
                  <c:v>134.3388564</c:v>
                </c:pt>
                <c:pt idx="13526">
                  <c:v>134.34878939999999</c:v>
                </c:pt>
                <c:pt idx="13527">
                  <c:v>134.35872140000001</c:v>
                </c:pt>
                <c:pt idx="13528">
                  <c:v>134.3686544</c:v>
                </c:pt>
                <c:pt idx="13529">
                  <c:v>134.37858739999999</c:v>
                </c:pt>
                <c:pt idx="13530">
                  <c:v>134.38851940000001</c:v>
                </c:pt>
                <c:pt idx="13531">
                  <c:v>134.3984524</c:v>
                </c:pt>
                <c:pt idx="13532">
                  <c:v>134.40838439999999</c:v>
                </c:pt>
                <c:pt idx="13533">
                  <c:v>134.41831740000001</c:v>
                </c:pt>
                <c:pt idx="13534">
                  <c:v>134.4282494</c:v>
                </c:pt>
                <c:pt idx="13535">
                  <c:v>134.43818239999999</c:v>
                </c:pt>
                <c:pt idx="13536">
                  <c:v>134.44811540000001</c:v>
                </c:pt>
                <c:pt idx="13537">
                  <c:v>134.4580474</c:v>
                </c:pt>
                <c:pt idx="13538">
                  <c:v>134.46798039999999</c:v>
                </c:pt>
                <c:pt idx="13539">
                  <c:v>134.47791340000001</c:v>
                </c:pt>
                <c:pt idx="13540">
                  <c:v>134.4878454</c:v>
                </c:pt>
                <c:pt idx="13541">
                  <c:v>134.49777839999999</c:v>
                </c:pt>
                <c:pt idx="13542">
                  <c:v>134.50771040000001</c:v>
                </c:pt>
                <c:pt idx="13543">
                  <c:v>134.5176434</c:v>
                </c:pt>
                <c:pt idx="13544">
                  <c:v>134.52757639999999</c:v>
                </c:pt>
                <c:pt idx="13545">
                  <c:v>134.53750840000001</c:v>
                </c:pt>
                <c:pt idx="13546">
                  <c:v>134.5474414</c:v>
                </c:pt>
                <c:pt idx="13547">
                  <c:v>134.55737339999999</c:v>
                </c:pt>
                <c:pt idx="13548">
                  <c:v>134.56730640000001</c:v>
                </c:pt>
                <c:pt idx="13549">
                  <c:v>134.5772394</c:v>
                </c:pt>
                <c:pt idx="13550">
                  <c:v>134.58717139999999</c:v>
                </c:pt>
                <c:pt idx="13551">
                  <c:v>134.59710380000001</c:v>
                </c:pt>
                <c:pt idx="13552">
                  <c:v>134.60703580000001</c:v>
                </c:pt>
                <c:pt idx="13553">
                  <c:v>134.6169688</c:v>
                </c:pt>
                <c:pt idx="13554">
                  <c:v>134.62690180000001</c:v>
                </c:pt>
                <c:pt idx="13555">
                  <c:v>134.63683380000001</c:v>
                </c:pt>
                <c:pt idx="13556">
                  <c:v>134.64676679999999</c:v>
                </c:pt>
                <c:pt idx="13557">
                  <c:v>134.65669879999999</c:v>
                </c:pt>
                <c:pt idx="13558">
                  <c:v>134.6666318</c:v>
                </c:pt>
                <c:pt idx="13559">
                  <c:v>134.67656479999999</c:v>
                </c:pt>
                <c:pt idx="13560">
                  <c:v>134.68649679999999</c:v>
                </c:pt>
                <c:pt idx="13561">
                  <c:v>134.6964298</c:v>
                </c:pt>
                <c:pt idx="13562">
                  <c:v>134.7063618</c:v>
                </c:pt>
                <c:pt idx="13563">
                  <c:v>134.71629479999999</c:v>
                </c:pt>
                <c:pt idx="13564">
                  <c:v>134.72622680000001</c:v>
                </c:pt>
                <c:pt idx="13565">
                  <c:v>134.7361598</c:v>
                </c:pt>
                <c:pt idx="13566">
                  <c:v>134.74609280000001</c:v>
                </c:pt>
                <c:pt idx="13567">
                  <c:v>134.75602480000001</c:v>
                </c:pt>
                <c:pt idx="13568">
                  <c:v>134.7659578</c:v>
                </c:pt>
                <c:pt idx="13569">
                  <c:v>134.77588979999999</c:v>
                </c:pt>
                <c:pt idx="13570">
                  <c:v>134.78582280000001</c:v>
                </c:pt>
                <c:pt idx="13571">
                  <c:v>134.79575579999999</c:v>
                </c:pt>
                <c:pt idx="13572">
                  <c:v>134.80568779999999</c:v>
                </c:pt>
                <c:pt idx="13573">
                  <c:v>134.8156208</c:v>
                </c:pt>
                <c:pt idx="13574">
                  <c:v>134.82555379999999</c:v>
                </c:pt>
                <c:pt idx="13575">
                  <c:v>134.83548579999999</c:v>
                </c:pt>
                <c:pt idx="13576">
                  <c:v>134.8454188</c:v>
                </c:pt>
                <c:pt idx="13577">
                  <c:v>134.8553508</c:v>
                </c:pt>
                <c:pt idx="13578">
                  <c:v>134.86528379999999</c:v>
                </c:pt>
                <c:pt idx="13579">
                  <c:v>134.8752168</c:v>
                </c:pt>
                <c:pt idx="13580">
                  <c:v>134.8851488</c:v>
                </c:pt>
                <c:pt idx="13581">
                  <c:v>134.89508180000001</c:v>
                </c:pt>
                <c:pt idx="13582">
                  <c:v>134.90501380000001</c:v>
                </c:pt>
                <c:pt idx="13583">
                  <c:v>134.9149468</c:v>
                </c:pt>
                <c:pt idx="13584">
                  <c:v>134.92487879999999</c:v>
                </c:pt>
                <c:pt idx="13585">
                  <c:v>134.93481180000001</c:v>
                </c:pt>
                <c:pt idx="13586">
                  <c:v>134.9447448</c:v>
                </c:pt>
                <c:pt idx="13587">
                  <c:v>134.95467679999999</c:v>
                </c:pt>
                <c:pt idx="13588">
                  <c:v>134.96460980000001</c:v>
                </c:pt>
                <c:pt idx="13589">
                  <c:v>134.9745418</c:v>
                </c:pt>
                <c:pt idx="13590">
                  <c:v>134.98447479999999</c:v>
                </c:pt>
                <c:pt idx="13591">
                  <c:v>134.9944078</c:v>
                </c:pt>
                <c:pt idx="13592">
                  <c:v>135.0043398</c:v>
                </c:pt>
                <c:pt idx="13593">
                  <c:v>135.01427279999999</c:v>
                </c:pt>
                <c:pt idx="13594">
                  <c:v>135.02420480000001</c:v>
                </c:pt>
                <c:pt idx="13595">
                  <c:v>135.0341378</c:v>
                </c:pt>
                <c:pt idx="13596">
                  <c:v>135.04407079999999</c:v>
                </c:pt>
                <c:pt idx="13597">
                  <c:v>135.05400280000001</c:v>
                </c:pt>
                <c:pt idx="13598">
                  <c:v>135.0639358</c:v>
                </c:pt>
                <c:pt idx="13599">
                  <c:v>135.07386779999999</c:v>
                </c:pt>
                <c:pt idx="13600">
                  <c:v>135.08380080000001</c:v>
                </c:pt>
                <c:pt idx="13601">
                  <c:v>135.0937338</c:v>
                </c:pt>
                <c:pt idx="13602">
                  <c:v>135.10366579999999</c:v>
                </c:pt>
                <c:pt idx="13603">
                  <c:v>135.11359880000001</c:v>
                </c:pt>
                <c:pt idx="13604">
                  <c:v>135.1235308</c:v>
                </c:pt>
                <c:pt idx="13605">
                  <c:v>135.13346379999999</c:v>
                </c:pt>
                <c:pt idx="13606">
                  <c:v>135.1433968</c:v>
                </c:pt>
                <c:pt idx="13607">
                  <c:v>135.1533288</c:v>
                </c:pt>
                <c:pt idx="13608">
                  <c:v>135.16326179999999</c:v>
                </c:pt>
                <c:pt idx="13609">
                  <c:v>135.17319380000001</c:v>
                </c:pt>
                <c:pt idx="13610">
                  <c:v>135.1831268</c:v>
                </c:pt>
                <c:pt idx="13611">
                  <c:v>135.19305979999999</c:v>
                </c:pt>
                <c:pt idx="13612">
                  <c:v>135.20299180000001</c:v>
                </c:pt>
                <c:pt idx="13613">
                  <c:v>135.2129248</c:v>
                </c:pt>
                <c:pt idx="13614">
                  <c:v>135.22285679999999</c:v>
                </c:pt>
                <c:pt idx="13615">
                  <c:v>135.23278980000001</c:v>
                </c:pt>
                <c:pt idx="13616">
                  <c:v>135.2427228</c:v>
                </c:pt>
                <c:pt idx="13617">
                  <c:v>135.25265479999999</c:v>
                </c:pt>
                <c:pt idx="13618">
                  <c:v>135.26258780000001</c:v>
                </c:pt>
                <c:pt idx="13619">
                  <c:v>135.2725198</c:v>
                </c:pt>
                <c:pt idx="13620">
                  <c:v>135.28245279999999</c:v>
                </c:pt>
                <c:pt idx="13621">
                  <c:v>135.29238480000001</c:v>
                </c:pt>
                <c:pt idx="13622">
                  <c:v>135.3023178</c:v>
                </c:pt>
                <c:pt idx="13623">
                  <c:v>135.31225079999999</c:v>
                </c:pt>
                <c:pt idx="13624">
                  <c:v>135.32218280000001</c:v>
                </c:pt>
                <c:pt idx="13625">
                  <c:v>135.3321158</c:v>
                </c:pt>
                <c:pt idx="13626">
                  <c:v>135.34204779999999</c:v>
                </c:pt>
                <c:pt idx="13627">
                  <c:v>135.35198080000001</c:v>
                </c:pt>
                <c:pt idx="13628">
                  <c:v>135.3619138</c:v>
                </c:pt>
                <c:pt idx="13629">
                  <c:v>135.37184579999999</c:v>
                </c:pt>
                <c:pt idx="13630">
                  <c:v>135.38177880000001</c:v>
                </c:pt>
                <c:pt idx="13631">
                  <c:v>135.3917108</c:v>
                </c:pt>
                <c:pt idx="13632">
                  <c:v>135.40164379999999</c:v>
                </c:pt>
                <c:pt idx="13633">
                  <c:v>135.41157680000001</c:v>
                </c:pt>
                <c:pt idx="13634">
                  <c:v>135.4215088</c:v>
                </c:pt>
                <c:pt idx="13635">
                  <c:v>135.43144179999999</c:v>
                </c:pt>
                <c:pt idx="13636">
                  <c:v>135.44137380000001</c:v>
                </c:pt>
                <c:pt idx="13637">
                  <c:v>135.4513068</c:v>
                </c:pt>
                <c:pt idx="13638">
                  <c:v>135.46123979999999</c:v>
                </c:pt>
                <c:pt idx="13639">
                  <c:v>135.47117180000001</c:v>
                </c:pt>
                <c:pt idx="13640">
                  <c:v>135.4811048</c:v>
                </c:pt>
                <c:pt idx="13641">
                  <c:v>135.49103679999999</c:v>
                </c:pt>
                <c:pt idx="13642">
                  <c:v>135.50096980000001</c:v>
                </c:pt>
                <c:pt idx="13643">
                  <c:v>135.5109028</c:v>
                </c:pt>
                <c:pt idx="13644">
                  <c:v>135.52083479999999</c:v>
                </c:pt>
                <c:pt idx="13645">
                  <c:v>135.53076780000001</c:v>
                </c:pt>
                <c:pt idx="13646">
                  <c:v>135.5406998</c:v>
                </c:pt>
                <c:pt idx="13647">
                  <c:v>135.55063279999999</c:v>
                </c:pt>
                <c:pt idx="13648">
                  <c:v>135.56056580000001</c:v>
                </c:pt>
                <c:pt idx="13649">
                  <c:v>135.5704978</c:v>
                </c:pt>
                <c:pt idx="13650">
                  <c:v>135.58043079999999</c:v>
                </c:pt>
                <c:pt idx="13651">
                  <c:v>135.5903629</c:v>
                </c:pt>
                <c:pt idx="13652">
                  <c:v>135.60029589999999</c:v>
                </c:pt>
                <c:pt idx="13653">
                  <c:v>135.61022890000001</c:v>
                </c:pt>
                <c:pt idx="13654">
                  <c:v>135.6201609</c:v>
                </c:pt>
                <c:pt idx="13655">
                  <c:v>135.63009389999999</c:v>
                </c:pt>
                <c:pt idx="13656">
                  <c:v>135.64002590000001</c:v>
                </c:pt>
                <c:pt idx="13657">
                  <c:v>135.6499589</c:v>
                </c:pt>
                <c:pt idx="13658">
                  <c:v>135.65989189999999</c:v>
                </c:pt>
                <c:pt idx="13659">
                  <c:v>135.66982390000001</c:v>
                </c:pt>
                <c:pt idx="13660">
                  <c:v>135.6797569</c:v>
                </c:pt>
                <c:pt idx="13661">
                  <c:v>135.68968889999999</c:v>
                </c:pt>
                <c:pt idx="13662">
                  <c:v>135.69962190000001</c:v>
                </c:pt>
                <c:pt idx="13663">
                  <c:v>135.7095549</c:v>
                </c:pt>
                <c:pt idx="13664">
                  <c:v>135.71948689999999</c:v>
                </c:pt>
                <c:pt idx="13665">
                  <c:v>135.72941990000001</c:v>
                </c:pt>
                <c:pt idx="13666">
                  <c:v>135.7393519</c:v>
                </c:pt>
                <c:pt idx="13667">
                  <c:v>135.74928489999999</c:v>
                </c:pt>
                <c:pt idx="13668">
                  <c:v>135.75921790000001</c:v>
                </c:pt>
                <c:pt idx="13669">
                  <c:v>135.7691499</c:v>
                </c:pt>
                <c:pt idx="13670">
                  <c:v>135.77908289999999</c:v>
                </c:pt>
                <c:pt idx="13671">
                  <c:v>135.78901490000001</c:v>
                </c:pt>
                <c:pt idx="13672">
                  <c:v>135.7989479</c:v>
                </c:pt>
                <c:pt idx="13673">
                  <c:v>135.80888089999999</c:v>
                </c:pt>
                <c:pt idx="13674">
                  <c:v>135.81881290000001</c:v>
                </c:pt>
                <c:pt idx="13675">
                  <c:v>135.8287459</c:v>
                </c:pt>
                <c:pt idx="13676">
                  <c:v>135.83867889999999</c:v>
                </c:pt>
                <c:pt idx="13677">
                  <c:v>135.84861090000001</c:v>
                </c:pt>
                <c:pt idx="13678">
                  <c:v>135.8585439</c:v>
                </c:pt>
                <c:pt idx="13679">
                  <c:v>135.86847589999999</c:v>
                </c:pt>
                <c:pt idx="13680">
                  <c:v>135.87840890000001</c:v>
                </c:pt>
                <c:pt idx="13681">
                  <c:v>135.8883419</c:v>
                </c:pt>
                <c:pt idx="13682">
                  <c:v>135.89827389999999</c:v>
                </c:pt>
                <c:pt idx="13683">
                  <c:v>135.90820690000001</c:v>
                </c:pt>
                <c:pt idx="13684">
                  <c:v>135.9181389</c:v>
                </c:pt>
                <c:pt idx="13685">
                  <c:v>135.92807189999999</c:v>
                </c:pt>
                <c:pt idx="13686">
                  <c:v>135.93800490000001</c:v>
                </c:pt>
                <c:pt idx="13687">
                  <c:v>135.9479369</c:v>
                </c:pt>
                <c:pt idx="13688">
                  <c:v>135.95786989999999</c:v>
                </c:pt>
                <c:pt idx="13689">
                  <c:v>135.96780190000001</c:v>
                </c:pt>
                <c:pt idx="13690">
                  <c:v>135.9777349</c:v>
                </c:pt>
                <c:pt idx="13691">
                  <c:v>135.98766789999999</c:v>
                </c:pt>
                <c:pt idx="13692">
                  <c:v>135.99759990000001</c:v>
                </c:pt>
                <c:pt idx="13693">
                  <c:v>136.0075329</c:v>
                </c:pt>
                <c:pt idx="13694">
                  <c:v>136.01746489999999</c:v>
                </c:pt>
                <c:pt idx="13695">
                  <c:v>136.02739790000001</c:v>
                </c:pt>
                <c:pt idx="13696">
                  <c:v>136.0373309</c:v>
                </c:pt>
                <c:pt idx="13697">
                  <c:v>136.04726289999999</c:v>
                </c:pt>
                <c:pt idx="13698">
                  <c:v>136.05719590000001</c:v>
                </c:pt>
                <c:pt idx="13699">
                  <c:v>136.0671279</c:v>
                </c:pt>
                <c:pt idx="13700">
                  <c:v>136.07706089999999</c:v>
                </c:pt>
                <c:pt idx="13701">
                  <c:v>136.08699390000001</c:v>
                </c:pt>
                <c:pt idx="13702">
                  <c:v>136.0969259</c:v>
                </c:pt>
                <c:pt idx="13703">
                  <c:v>136.10685889999999</c:v>
                </c:pt>
                <c:pt idx="13704">
                  <c:v>136.11679090000001</c:v>
                </c:pt>
                <c:pt idx="13705">
                  <c:v>136.1267239</c:v>
                </c:pt>
                <c:pt idx="13706">
                  <c:v>136.13665689999999</c:v>
                </c:pt>
                <c:pt idx="13707">
                  <c:v>136.14658890000001</c:v>
                </c:pt>
                <c:pt idx="13708">
                  <c:v>136.1565219</c:v>
                </c:pt>
                <c:pt idx="13709">
                  <c:v>136.16645389999999</c:v>
                </c:pt>
                <c:pt idx="13710">
                  <c:v>136.17638690000001</c:v>
                </c:pt>
                <c:pt idx="13711">
                  <c:v>136.1863199</c:v>
                </c:pt>
                <c:pt idx="13712">
                  <c:v>136.19625189999999</c:v>
                </c:pt>
                <c:pt idx="13713">
                  <c:v>136.20618490000001</c:v>
                </c:pt>
                <c:pt idx="13714">
                  <c:v>136.2161179</c:v>
                </c:pt>
                <c:pt idx="13715">
                  <c:v>136.22604989999999</c:v>
                </c:pt>
                <c:pt idx="13716">
                  <c:v>136.23598290000001</c:v>
                </c:pt>
                <c:pt idx="13717">
                  <c:v>136.2459149</c:v>
                </c:pt>
                <c:pt idx="13718">
                  <c:v>136.25584789999999</c:v>
                </c:pt>
                <c:pt idx="13719">
                  <c:v>136.26578090000001</c:v>
                </c:pt>
                <c:pt idx="13720">
                  <c:v>136.2757129</c:v>
                </c:pt>
                <c:pt idx="13721">
                  <c:v>136.28564589999999</c:v>
                </c:pt>
                <c:pt idx="13722">
                  <c:v>136.29557790000001</c:v>
                </c:pt>
                <c:pt idx="13723">
                  <c:v>136.3055109</c:v>
                </c:pt>
                <c:pt idx="13724">
                  <c:v>136.31544389999999</c:v>
                </c:pt>
                <c:pt idx="13725">
                  <c:v>136.32537590000001</c:v>
                </c:pt>
                <c:pt idx="13726">
                  <c:v>136.3353089</c:v>
                </c:pt>
                <c:pt idx="13727">
                  <c:v>136.34524089999999</c:v>
                </c:pt>
                <c:pt idx="13728">
                  <c:v>136.35517390000001</c:v>
                </c:pt>
                <c:pt idx="13729">
                  <c:v>136.3651069</c:v>
                </c:pt>
                <c:pt idx="13730">
                  <c:v>136.37503889999999</c:v>
                </c:pt>
                <c:pt idx="13731">
                  <c:v>136.38497190000001</c:v>
                </c:pt>
                <c:pt idx="13732">
                  <c:v>136.3949039</c:v>
                </c:pt>
                <c:pt idx="13733">
                  <c:v>136.40483689999999</c:v>
                </c:pt>
                <c:pt idx="13734">
                  <c:v>136.41476990000001</c:v>
                </c:pt>
                <c:pt idx="13735">
                  <c:v>136.4247019</c:v>
                </c:pt>
                <c:pt idx="13736">
                  <c:v>136.43463489999999</c:v>
                </c:pt>
                <c:pt idx="13737">
                  <c:v>136.44456690000001</c:v>
                </c:pt>
                <c:pt idx="13738">
                  <c:v>136.4544999</c:v>
                </c:pt>
                <c:pt idx="13739">
                  <c:v>136.46443289999999</c:v>
                </c:pt>
                <c:pt idx="13740">
                  <c:v>136.47436490000001</c:v>
                </c:pt>
                <c:pt idx="13741">
                  <c:v>136.4842979</c:v>
                </c:pt>
                <c:pt idx="13742">
                  <c:v>136.49422989999999</c:v>
                </c:pt>
                <c:pt idx="13743">
                  <c:v>136.50416290000001</c:v>
                </c:pt>
                <c:pt idx="13744">
                  <c:v>136.5140959</c:v>
                </c:pt>
                <c:pt idx="13745">
                  <c:v>136.52402789999999</c:v>
                </c:pt>
                <c:pt idx="13746">
                  <c:v>136.53396090000001</c:v>
                </c:pt>
                <c:pt idx="13747">
                  <c:v>136.5438929</c:v>
                </c:pt>
                <c:pt idx="13748">
                  <c:v>136.55382589999999</c:v>
                </c:pt>
                <c:pt idx="13749">
                  <c:v>136.56375890000001</c:v>
                </c:pt>
                <c:pt idx="13750">
                  <c:v>136.5736909</c:v>
                </c:pt>
                <c:pt idx="13751">
                  <c:v>136.58362389999999</c:v>
                </c:pt>
                <c:pt idx="13752">
                  <c:v>136.593557</c:v>
                </c:pt>
                <c:pt idx="13753">
                  <c:v>136.603489</c:v>
                </c:pt>
                <c:pt idx="13754">
                  <c:v>136.61342200000001</c:v>
                </c:pt>
                <c:pt idx="13755">
                  <c:v>136.62335400000001</c:v>
                </c:pt>
                <c:pt idx="13756">
                  <c:v>136.633287</c:v>
                </c:pt>
                <c:pt idx="13757">
                  <c:v>136.64322000000001</c:v>
                </c:pt>
                <c:pt idx="13758">
                  <c:v>136.65315200000001</c:v>
                </c:pt>
                <c:pt idx="13759">
                  <c:v>136.663085</c:v>
                </c:pt>
                <c:pt idx="13760">
                  <c:v>136.67301699999999</c:v>
                </c:pt>
                <c:pt idx="13761">
                  <c:v>136.68295000000001</c:v>
                </c:pt>
                <c:pt idx="13762">
                  <c:v>136.69288299999999</c:v>
                </c:pt>
                <c:pt idx="13763">
                  <c:v>136.70281499999999</c:v>
                </c:pt>
                <c:pt idx="13764">
                  <c:v>136.712748</c:v>
                </c:pt>
                <c:pt idx="13765">
                  <c:v>136.72268099999999</c:v>
                </c:pt>
                <c:pt idx="13766">
                  <c:v>136.73261299999999</c:v>
                </c:pt>
                <c:pt idx="13767">
                  <c:v>136.742546</c:v>
                </c:pt>
                <c:pt idx="13768">
                  <c:v>136.752478</c:v>
                </c:pt>
                <c:pt idx="13769">
                  <c:v>136.76241099999999</c:v>
                </c:pt>
                <c:pt idx="13770">
                  <c:v>136.772344</c:v>
                </c:pt>
                <c:pt idx="13771">
                  <c:v>136.782276</c:v>
                </c:pt>
                <c:pt idx="13772">
                  <c:v>136.79220900000001</c:v>
                </c:pt>
                <c:pt idx="13773">
                  <c:v>136.802142</c:v>
                </c:pt>
                <c:pt idx="13774">
                  <c:v>136.812074</c:v>
                </c:pt>
                <c:pt idx="13775">
                  <c:v>136.82200700000001</c:v>
                </c:pt>
                <c:pt idx="13776">
                  <c:v>136.83193900000001</c:v>
                </c:pt>
                <c:pt idx="13777">
                  <c:v>136.841872</c:v>
                </c:pt>
                <c:pt idx="13778">
                  <c:v>136.85180500000001</c:v>
                </c:pt>
                <c:pt idx="13779">
                  <c:v>136.86173700000001</c:v>
                </c:pt>
                <c:pt idx="13780">
                  <c:v>136.87166999999999</c:v>
                </c:pt>
                <c:pt idx="13781">
                  <c:v>136.88160300000001</c:v>
                </c:pt>
                <c:pt idx="13782">
                  <c:v>136.891535</c:v>
                </c:pt>
                <c:pt idx="13783">
                  <c:v>136.90146799999999</c:v>
                </c:pt>
                <c:pt idx="13784">
                  <c:v>136.91139999999999</c:v>
                </c:pt>
                <c:pt idx="13785">
                  <c:v>136.921333</c:v>
                </c:pt>
                <c:pt idx="13786">
                  <c:v>136.93126599999999</c:v>
                </c:pt>
                <c:pt idx="13787">
                  <c:v>136.94119800000001</c:v>
                </c:pt>
                <c:pt idx="13788">
                  <c:v>136.951131</c:v>
                </c:pt>
                <c:pt idx="13789">
                  <c:v>136.96106399999999</c:v>
                </c:pt>
                <c:pt idx="13790">
                  <c:v>136.97099600000001</c:v>
                </c:pt>
                <c:pt idx="13791">
                  <c:v>136.980929</c:v>
                </c:pt>
                <c:pt idx="13792">
                  <c:v>136.990861</c:v>
                </c:pt>
                <c:pt idx="13793">
                  <c:v>137.00079400000001</c:v>
                </c:pt>
                <c:pt idx="13794">
                  <c:v>137.010727</c:v>
                </c:pt>
                <c:pt idx="13795">
                  <c:v>137.02065899999999</c:v>
                </c:pt>
                <c:pt idx="13796">
                  <c:v>137.03059200000001</c:v>
                </c:pt>
                <c:pt idx="13797">
                  <c:v>137.040525</c:v>
                </c:pt>
                <c:pt idx="13798">
                  <c:v>137.05045699999999</c:v>
                </c:pt>
                <c:pt idx="13799">
                  <c:v>137.06039000000001</c:v>
                </c:pt>
                <c:pt idx="13800">
                  <c:v>137.070323</c:v>
                </c:pt>
                <c:pt idx="13801">
                  <c:v>137.08025499999999</c:v>
                </c:pt>
                <c:pt idx="13802">
                  <c:v>137.09018800000001</c:v>
                </c:pt>
                <c:pt idx="13803">
                  <c:v>137.10012</c:v>
                </c:pt>
                <c:pt idx="13804">
                  <c:v>137.11005299999999</c:v>
                </c:pt>
                <c:pt idx="13805">
                  <c:v>137.11998600000001</c:v>
                </c:pt>
                <c:pt idx="13806">
                  <c:v>137.129918</c:v>
                </c:pt>
                <c:pt idx="13807">
                  <c:v>137.13985099999999</c:v>
                </c:pt>
                <c:pt idx="13808">
                  <c:v>137.14978400000001</c:v>
                </c:pt>
                <c:pt idx="13809">
                  <c:v>137.159716</c:v>
                </c:pt>
                <c:pt idx="13810">
                  <c:v>137.16964899999999</c:v>
                </c:pt>
                <c:pt idx="13811">
                  <c:v>137.17958100000001</c:v>
                </c:pt>
                <c:pt idx="13812">
                  <c:v>137.189514</c:v>
                </c:pt>
                <c:pt idx="13813">
                  <c:v>137.19944699999999</c:v>
                </c:pt>
                <c:pt idx="13814">
                  <c:v>137.20937900000001</c:v>
                </c:pt>
                <c:pt idx="13815">
                  <c:v>137.219312</c:v>
                </c:pt>
                <c:pt idx="13816">
                  <c:v>137.22924499999999</c:v>
                </c:pt>
                <c:pt idx="13817">
                  <c:v>137.23917700000001</c:v>
                </c:pt>
                <c:pt idx="13818">
                  <c:v>137.24911</c:v>
                </c:pt>
                <c:pt idx="13819">
                  <c:v>137.25904199999999</c:v>
                </c:pt>
                <c:pt idx="13820">
                  <c:v>137.26897500000001</c:v>
                </c:pt>
                <c:pt idx="13821">
                  <c:v>137.278908</c:v>
                </c:pt>
                <c:pt idx="13822">
                  <c:v>137.28883999999999</c:v>
                </c:pt>
                <c:pt idx="13823">
                  <c:v>137.29877300000001</c:v>
                </c:pt>
                <c:pt idx="13824">
                  <c:v>137.308706</c:v>
                </c:pt>
                <c:pt idx="13825">
                  <c:v>137.31863799999999</c:v>
                </c:pt>
                <c:pt idx="13826">
                  <c:v>137.32857100000001</c:v>
                </c:pt>
                <c:pt idx="13827">
                  <c:v>137.338504</c:v>
                </c:pt>
                <c:pt idx="13828">
                  <c:v>137.34843599999999</c:v>
                </c:pt>
                <c:pt idx="13829">
                  <c:v>137.35836900000001</c:v>
                </c:pt>
                <c:pt idx="13830">
                  <c:v>137.368301</c:v>
                </c:pt>
                <c:pt idx="13831">
                  <c:v>137.37823399999999</c:v>
                </c:pt>
                <c:pt idx="13832">
                  <c:v>137.38816700000001</c:v>
                </c:pt>
                <c:pt idx="13833">
                  <c:v>137.398099</c:v>
                </c:pt>
                <c:pt idx="13834">
                  <c:v>137.40803199999999</c:v>
                </c:pt>
                <c:pt idx="13835">
                  <c:v>137.41796500000001</c:v>
                </c:pt>
                <c:pt idx="13836">
                  <c:v>137.427897</c:v>
                </c:pt>
                <c:pt idx="13837">
                  <c:v>137.43782999999999</c:v>
                </c:pt>
                <c:pt idx="13838">
                  <c:v>137.44776200000001</c:v>
                </c:pt>
                <c:pt idx="13839">
                  <c:v>137.457695</c:v>
                </c:pt>
                <c:pt idx="13840">
                  <c:v>137.46762799999999</c:v>
                </c:pt>
                <c:pt idx="13841">
                  <c:v>137.47756000000001</c:v>
                </c:pt>
                <c:pt idx="13842">
                  <c:v>137.487493</c:v>
                </c:pt>
                <c:pt idx="13843">
                  <c:v>137.49742599999999</c:v>
                </c:pt>
                <c:pt idx="13844">
                  <c:v>137.50735800000001</c:v>
                </c:pt>
                <c:pt idx="13845">
                  <c:v>137.517291</c:v>
                </c:pt>
                <c:pt idx="13846">
                  <c:v>137.52722399999999</c:v>
                </c:pt>
                <c:pt idx="13847">
                  <c:v>137.53715600000001</c:v>
                </c:pt>
                <c:pt idx="13848">
                  <c:v>137.547089</c:v>
                </c:pt>
                <c:pt idx="13849">
                  <c:v>137.55702099999999</c:v>
                </c:pt>
                <c:pt idx="13850">
                  <c:v>137.56695400000001</c:v>
                </c:pt>
                <c:pt idx="13851">
                  <c:v>137.576887</c:v>
                </c:pt>
                <c:pt idx="13852">
                  <c:v>137.58681899999999</c:v>
                </c:pt>
                <c:pt idx="13853">
                  <c:v>137.59675129999999</c:v>
                </c:pt>
                <c:pt idx="13854">
                  <c:v>137.60668430000001</c:v>
                </c:pt>
                <c:pt idx="13855">
                  <c:v>137.6166163</c:v>
                </c:pt>
                <c:pt idx="13856">
                  <c:v>137.62654929999999</c:v>
                </c:pt>
                <c:pt idx="13857">
                  <c:v>137.63648130000001</c:v>
                </c:pt>
                <c:pt idx="13858">
                  <c:v>137.6464143</c:v>
                </c:pt>
                <c:pt idx="13859">
                  <c:v>137.65634729999999</c:v>
                </c:pt>
                <c:pt idx="13860">
                  <c:v>137.66627930000001</c:v>
                </c:pt>
                <c:pt idx="13861">
                  <c:v>137.6762123</c:v>
                </c:pt>
                <c:pt idx="13862">
                  <c:v>137.68614529999999</c:v>
                </c:pt>
                <c:pt idx="13863">
                  <c:v>137.69607730000001</c:v>
                </c:pt>
                <c:pt idx="13864">
                  <c:v>137.7060103</c:v>
                </c:pt>
                <c:pt idx="13865">
                  <c:v>137.71594329999999</c:v>
                </c:pt>
                <c:pt idx="13866">
                  <c:v>137.72587530000001</c:v>
                </c:pt>
                <c:pt idx="13867">
                  <c:v>137.7358083</c:v>
                </c:pt>
                <c:pt idx="13868">
                  <c:v>137.74574029999999</c:v>
                </c:pt>
                <c:pt idx="13869">
                  <c:v>137.75567330000001</c:v>
                </c:pt>
                <c:pt idx="13870">
                  <c:v>137.7656063</c:v>
                </c:pt>
                <c:pt idx="13871">
                  <c:v>137.77553829999999</c:v>
                </c:pt>
                <c:pt idx="13872">
                  <c:v>137.78547130000001</c:v>
                </c:pt>
                <c:pt idx="13873">
                  <c:v>137.7954043</c:v>
                </c:pt>
                <c:pt idx="13874">
                  <c:v>137.80533629999999</c:v>
                </c:pt>
                <c:pt idx="13875">
                  <c:v>137.81526930000001</c:v>
                </c:pt>
                <c:pt idx="13876">
                  <c:v>137.8252013</c:v>
                </c:pt>
                <c:pt idx="13877">
                  <c:v>137.83513429999999</c:v>
                </c:pt>
                <c:pt idx="13878">
                  <c:v>137.84506730000001</c:v>
                </c:pt>
                <c:pt idx="13879">
                  <c:v>137.8549993</c:v>
                </c:pt>
                <c:pt idx="13880">
                  <c:v>137.86493229999999</c:v>
                </c:pt>
                <c:pt idx="13881">
                  <c:v>137.87486530000001</c:v>
                </c:pt>
                <c:pt idx="13882">
                  <c:v>137.8847973</c:v>
                </c:pt>
                <c:pt idx="13883">
                  <c:v>137.89473029999999</c:v>
                </c:pt>
                <c:pt idx="13884">
                  <c:v>137.90466330000001</c:v>
                </c:pt>
                <c:pt idx="13885">
                  <c:v>137.9145953</c:v>
                </c:pt>
                <c:pt idx="13886">
                  <c:v>137.92452829999999</c:v>
                </c:pt>
                <c:pt idx="13887">
                  <c:v>137.93446030000001</c:v>
                </c:pt>
                <c:pt idx="13888">
                  <c:v>137.9443933</c:v>
                </c:pt>
                <c:pt idx="13889">
                  <c:v>137.95432629999999</c:v>
                </c:pt>
                <c:pt idx="13890">
                  <c:v>137.96425830000001</c:v>
                </c:pt>
                <c:pt idx="13891">
                  <c:v>137.9741913</c:v>
                </c:pt>
                <c:pt idx="13892">
                  <c:v>137.98412429999999</c:v>
                </c:pt>
                <c:pt idx="13893">
                  <c:v>137.99405630000001</c:v>
                </c:pt>
                <c:pt idx="13894">
                  <c:v>138.0039893</c:v>
                </c:pt>
                <c:pt idx="13895">
                  <c:v>138.01392229999999</c:v>
                </c:pt>
                <c:pt idx="13896">
                  <c:v>138.02385430000001</c:v>
                </c:pt>
                <c:pt idx="13897">
                  <c:v>138.0337873</c:v>
                </c:pt>
                <c:pt idx="13898">
                  <c:v>138.04371929999999</c:v>
                </c:pt>
                <c:pt idx="13899">
                  <c:v>138.05365230000001</c:v>
                </c:pt>
                <c:pt idx="13900">
                  <c:v>138.0635853</c:v>
                </c:pt>
                <c:pt idx="13901">
                  <c:v>138.07351729999999</c:v>
                </c:pt>
                <c:pt idx="13902">
                  <c:v>138.08345030000001</c:v>
                </c:pt>
                <c:pt idx="13903">
                  <c:v>138.0933833</c:v>
                </c:pt>
                <c:pt idx="13904">
                  <c:v>138.10331529999999</c:v>
                </c:pt>
                <c:pt idx="13905">
                  <c:v>138.11324830000001</c:v>
                </c:pt>
                <c:pt idx="13906">
                  <c:v>138.1231813</c:v>
                </c:pt>
                <c:pt idx="13907">
                  <c:v>138.13311329999999</c:v>
                </c:pt>
                <c:pt idx="13908">
                  <c:v>138.14304630000001</c:v>
                </c:pt>
                <c:pt idx="13909">
                  <c:v>138.1529783</c:v>
                </c:pt>
                <c:pt idx="13910">
                  <c:v>138.16291129999999</c:v>
                </c:pt>
                <c:pt idx="13911">
                  <c:v>138.17284430000001</c:v>
                </c:pt>
                <c:pt idx="13912">
                  <c:v>138.1827763</c:v>
                </c:pt>
                <c:pt idx="13913">
                  <c:v>138.19270929999999</c:v>
                </c:pt>
                <c:pt idx="13914">
                  <c:v>138.20264230000001</c:v>
                </c:pt>
                <c:pt idx="13915">
                  <c:v>138.2125743</c:v>
                </c:pt>
                <c:pt idx="13916">
                  <c:v>138.22250729999999</c:v>
                </c:pt>
                <c:pt idx="13917">
                  <c:v>138.23244030000001</c:v>
                </c:pt>
                <c:pt idx="13918">
                  <c:v>138.2423723</c:v>
                </c:pt>
                <c:pt idx="13919">
                  <c:v>138.25230529999999</c:v>
                </c:pt>
                <c:pt idx="13920">
                  <c:v>138.26223730000001</c:v>
                </c:pt>
                <c:pt idx="13921">
                  <c:v>138.2721703</c:v>
                </c:pt>
                <c:pt idx="13922">
                  <c:v>138.28210329999999</c:v>
                </c:pt>
                <c:pt idx="13923">
                  <c:v>138.29203530000001</c:v>
                </c:pt>
                <c:pt idx="13924">
                  <c:v>138.3019683</c:v>
                </c:pt>
                <c:pt idx="13925">
                  <c:v>138.31190129999999</c:v>
                </c:pt>
                <c:pt idx="13926">
                  <c:v>138.32183330000001</c:v>
                </c:pt>
                <c:pt idx="13927">
                  <c:v>138.3317663</c:v>
                </c:pt>
                <c:pt idx="13928">
                  <c:v>138.34169929999999</c:v>
                </c:pt>
                <c:pt idx="13929">
                  <c:v>138.35163130000001</c:v>
                </c:pt>
                <c:pt idx="13930">
                  <c:v>138.3615643</c:v>
                </c:pt>
                <c:pt idx="13931">
                  <c:v>138.37149629999999</c:v>
                </c:pt>
                <c:pt idx="13932">
                  <c:v>138.38142930000001</c:v>
                </c:pt>
                <c:pt idx="13933">
                  <c:v>138.3913623</c:v>
                </c:pt>
                <c:pt idx="13934">
                  <c:v>138.40129429999999</c:v>
                </c:pt>
                <c:pt idx="13935">
                  <c:v>138.41122730000001</c:v>
                </c:pt>
                <c:pt idx="13936">
                  <c:v>138.4211603</c:v>
                </c:pt>
                <c:pt idx="13937">
                  <c:v>138.43109229999999</c:v>
                </c:pt>
                <c:pt idx="13938">
                  <c:v>138.44102530000001</c:v>
                </c:pt>
                <c:pt idx="13939">
                  <c:v>138.4509583</c:v>
                </c:pt>
                <c:pt idx="13940">
                  <c:v>138.46089029999999</c:v>
                </c:pt>
                <c:pt idx="13941">
                  <c:v>138.47082330000001</c:v>
                </c:pt>
                <c:pt idx="13942">
                  <c:v>138.4807553</c:v>
                </c:pt>
                <c:pt idx="13943">
                  <c:v>138.49068829999999</c:v>
                </c:pt>
                <c:pt idx="13944">
                  <c:v>138.50062130000001</c:v>
                </c:pt>
                <c:pt idx="13945">
                  <c:v>138.5105533</c:v>
                </c:pt>
                <c:pt idx="13946">
                  <c:v>138.52048629999999</c:v>
                </c:pt>
                <c:pt idx="13947">
                  <c:v>138.53041930000001</c:v>
                </c:pt>
                <c:pt idx="13948">
                  <c:v>138.5403513</c:v>
                </c:pt>
                <c:pt idx="13949">
                  <c:v>138.55028429999999</c:v>
                </c:pt>
                <c:pt idx="13950">
                  <c:v>138.56021630000001</c:v>
                </c:pt>
                <c:pt idx="13951">
                  <c:v>138.5701493</c:v>
                </c:pt>
                <c:pt idx="13952">
                  <c:v>138.58008229999999</c:v>
                </c:pt>
                <c:pt idx="13953">
                  <c:v>138.59001430000001</c:v>
                </c:pt>
                <c:pt idx="13954">
                  <c:v>138.59994760000001</c:v>
                </c:pt>
                <c:pt idx="13955">
                  <c:v>138.6098806</c:v>
                </c:pt>
                <c:pt idx="13956">
                  <c:v>138.61981259999999</c:v>
                </c:pt>
                <c:pt idx="13957">
                  <c:v>138.62974560000001</c:v>
                </c:pt>
                <c:pt idx="13958">
                  <c:v>138.6396786</c:v>
                </c:pt>
                <c:pt idx="13959">
                  <c:v>138.64961059999999</c:v>
                </c:pt>
                <c:pt idx="13960">
                  <c:v>138.65954360000001</c:v>
                </c:pt>
                <c:pt idx="13961">
                  <c:v>138.6694756</c:v>
                </c:pt>
                <c:pt idx="13962">
                  <c:v>138.67940859999999</c:v>
                </c:pt>
                <c:pt idx="13963">
                  <c:v>138.68934160000001</c:v>
                </c:pt>
                <c:pt idx="13964">
                  <c:v>138.6992736</c:v>
                </c:pt>
                <c:pt idx="13965">
                  <c:v>138.70920659999999</c:v>
                </c:pt>
                <c:pt idx="13966">
                  <c:v>138.71913960000001</c:v>
                </c:pt>
                <c:pt idx="13967">
                  <c:v>138.7290716</c:v>
                </c:pt>
                <c:pt idx="13968">
                  <c:v>138.73900459999999</c:v>
                </c:pt>
                <c:pt idx="13969">
                  <c:v>138.7489376</c:v>
                </c:pt>
                <c:pt idx="13970">
                  <c:v>138.7588696</c:v>
                </c:pt>
                <c:pt idx="13971">
                  <c:v>138.76880259999999</c:v>
                </c:pt>
                <c:pt idx="13972">
                  <c:v>138.77873460000001</c:v>
                </c:pt>
                <c:pt idx="13973">
                  <c:v>138.7886676</c:v>
                </c:pt>
                <c:pt idx="13974">
                  <c:v>138.79860059999999</c:v>
                </c:pt>
                <c:pt idx="13975">
                  <c:v>138.80853260000001</c:v>
                </c:pt>
                <c:pt idx="13976">
                  <c:v>138.8184656</c:v>
                </c:pt>
                <c:pt idx="13977">
                  <c:v>138.82839860000001</c:v>
                </c:pt>
                <c:pt idx="13978">
                  <c:v>138.83833060000001</c:v>
                </c:pt>
                <c:pt idx="13979">
                  <c:v>138.8482636</c:v>
                </c:pt>
                <c:pt idx="13980">
                  <c:v>138.85819559999999</c:v>
                </c:pt>
                <c:pt idx="13981">
                  <c:v>138.86812860000001</c:v>
                </c:pt>
                <c:pt idx="13982">
                  <c:v>138.8780616</c:v>
                </c:pt>
                <c:pt idx="13983">
                  <c:v>138.88799359999999</c:v>
                </c:pt>
                <c:pt idx="13984">
                  <c:v>138.89792660000001</c:v>
                </c:pt>
                <c:pt idx="13985">
                  <c:v>138.90785959999999</c:v>
                </c:pt>
                <c:pt idx="13986">
                  <c:v>138.91779159999999</c:v>
                </c:pt>
                <c:pt idx="13987">
                  <c:v>138.9277246</c:v>
                </c:pt>
                <c:pt idx="13988">
                  <c:v>138.9376566</c:v>
                </c:pt>
                <c:pt idx="13989">
                  <c:v>138.94758959999999</c:v>
                </c:pt>
                <c:pt idx="13990">
                  <c:v>138.9575226</c:v>
                </c:pt>
                <c:pt idx="13991">
                  <c:v>138.9674546</c:v>
                </c:pt>
                <c:pt idx="13992">
                  <c:v>138.97738759999999</c:v>
                </c:pt>
                <c:pt idx="13993">
                  <c:v>138.9873206</c:v>
                </c:pt>
                <c:pt idx="13994">
                  <c:v>138.9972526</c:v>
                </c:pt>
                <c:pt idx="13995">
                  <c:v>139.00718560000001</c:v>
                </c:pt>
                <c:pt idx="13996">
                  <c:v>139.01711760000001</c:v>
                </c:pt>
                <c:pt idx="13997">
                  <c:v>139.0270506</c:v>
                </c:pt>
                <c:pt idx="13998">
                  <c:v>139.03698360000001</c:v>
                </c:pt>
                <c:pt idx="13999">
                  <c:v>139.04691560000001</c:v>
                </c:pt>
                <c:pt idx="14000">
                  <c:v>139.0568486</c:v>
                </c:pt>
                <c:pt idx="14001">
                  <c:v>139.06678160000001</c:v>
                </c:pt>
                <c:pt idx="14002">
                  <c:v>139.07671360000001</c:v>
                </c:pt>
                <c:pt idx="14003">
                  <c:v>139.08664659999999</c:v>
                </c:pt>
                <c:pt idx="14004">
                  <c:v>139.09657859999999</c:v>
                </c:pt>
                <c:pt idx="14005">
                  <c:v>139.1065116</c:v>
                </c:pt>
                <c:pt idx="14006">
                  <c:v>139.11644459999999</c:v>
                </c:pt>
                <c:pt idx="14007">
                  <c:v>139.12637659999999</c:v>
                </c:pt>
                <c:pt idx="14008">
                  <c:v>139.1363096</c:v>
                </c:pt>
                <c:pt idx="14009">
                  <c:v>139.14624259999999</c:v>
                </c:pt>
                <c:pt idx="14010">
                  <c:v>139.15617460000001</c:v>
                </c:pt>
                <c:pt idx="14011">
                  <c:v>139.1661076</c:v>
                </c:pt>
                <c:pt idx="14012">
                  <c:v>139.1760396</c:v>
                </c:pt>
                <c:pt idx="14013">
                  <c:v>139.18597260000001</c:v>
                </c:pt>
                <c:pt idx="14014">
                  <c:v>139.1959056</c:v>
                </c:pt>
                <c:pt idx="14015">
                  <c:v>139.2058376</c:v>
                </c:pt>
                <c:pt idx="14016">
                  <c:v>139.21577060000001</c:v>
                </c:pt>
                <c:pt idx="14017">
                  <c:v>139.2257036</c:v>
                </c:pt>
                <c:pt idx="14018">
                  <c:v>139.23563559999999</c:v>
                </c:pt>
                <c:pt idx="14019">
                  <c:v>139.24556860000001</c:v>
                </c:pt>
                <c:pt idx="14020">
                  <c:v>139.2555006</c:v>
                </c:pt>
                <c:pt idx="14021">
                  <c:v>139.26543359999999</c:v>
                </c:pt>
                <c:pt idx="14022">
                  <c:v>139.27536660000001</c:v>
                </c:pt>
                <c:pt idx="14023">
                  <c:v>139.2852986</c:v>
                </c:pt>
                <c:pt idx="14024">
                  <c:v>139.29523159999999</c:v>
                </c:pt>
                <c:pt idx="14025">
                  <c:v>139.30516460000001</c:v>
                </c:pt>
                <c:pt idx="14026">
                  <c:v>139.3150966</c:v>
                </c:pt>
                <c:pt idx="14027">
                  <c:v>139.32502959999999</c:v>
                </c:pt>
                <c:pt idx="14028">
                  <c:v>139.33496160000001</c:v>
                </c:pt>
                <c:pt idx="14029">
                  <c:v>139.3448946</c:v>
                </c:pt>
                <c:pt idx="14030">
                  <c:v>139.35482759999999</c:v>
                </c:pt>
                <c:pt idx="14031">
                  <c:v>139.36475960000001</c:v>
                </c:pt>
                <c:pt idx="14032">
                  <c:v>139.3746926</c:v>
                </c:pt>
                <c:pt idx="14033">
                  <c:v>139.38462559999999</c:v>
                </c:pt>
                <c:pt idx="14034">
                  <c:v>139.39455760000001</c:v>
                </c:pt>
                <c:pt idx="14035">
                  <c:v>139.4044906</c:v>
                </c:pt>
                <c:pt idx="14036">
                  <c:v>139.41442259999999</c:v>
                </c:pt>
                <c:pt idx="14037">
                  <c:v>139.42435560000001</c:v>
                </c:pt>
                <c:pt idx="14038">
                  <c:v>139.4342886</c:v>
                </c:pt>
                <c:pt idx="14039">
                  <c:v>139.44422059999999</c:v>
                </c:pt>
                <c:pt idx="14040">
                  <c:v>139.45415360000001</c:v>
                </c:pt>
                <c:pt idx="14041">
                  <c:v>139.4640866</c:v>
                </c:pt>
                <c:pt idx="14042">
                  <c:v>139.47401859999999</c:v>
                </c:pt>
                <c:pt idx="14043">
                  <c:v>139.48395160000001</c:v>
                </c:pt>
                <c:pt idx="14044">
                  <c:v>139.4938836</c:v>
                </c:pt>
                <c:pt idx="14045">
                  <c:v>139.50381659999999</c:v>
                </c:pt>
                <c:pt idx="14046">
                  <c:v>139.51374960000001</c:v>
                </c:pt>
                <c:pt idx="14047">
                  <c:v>139.5236816</c:v>
                </c:pt>
                <c:pt idx="14048">
                  <c:v>139.53361459999999</c:v>
                </c:pt>
                <c:pt idx="14049">
                  <c:v>139.54354760000001</c:v>
                </c:pt>
                <c:pt idx="14050">
                  <c:v>139.5534796</c:v>
                </c:pt>
                <c:pt idx="14051">
                  <c:v>139.56341259999999</c:v>
                </c:pt>
                <c:pt idx="14052">
                  <c:v>139.57334460000001</c:v>
                </c:pt>
                <c:pt idx="14053">
                  <c:v>139.5832776</c:v>
                </c:pt>
                <c:pt idx="14054">
                  <c:v>139.59321059999999</c:v>
                </c:pt>
                <c:pt idx="14055">
                  <c:v>139.60314260000001</c:v>
                </c:pt>
                <c:pt idx="14056">
                  <c:v>139.6130756</c:v>
                </c:pt>
                <c:pt idx="14057">
                  <c:v>139.62300759999999</c:v>
                </c:pt>
                <c:pt idx="14058">
                  <c:v>139.63294060000001</c:v>
                </c:pt>
                <c:pt idx="14059">
                  <c:v>139.6428736</c:v>
                </c:pt>
                <c:pt idx="14060">
                  <c:v>139.65280559999999</c:v>
                </c:pt>
                <c:pt idx="14061">
                  <c:v>139.66273860000001</c:v>
                </c:pt>
                <c:pt idx="14062">
                  <c:v>139.6726716</c:v>
                </c:pt>
                <c:pt idx="14063">
                  <c:v>139.68260359999999</c:v>
                </c:pt>
                <c:pt idx="14064">
                  <c:v>139.69253660000001</c:v>
                </c:pt>
                <c:pt idx="14065">
                  <c:v>139.7024686</c:v>
                </c:pt>
                <c:pt idx="14066">
                  <c:v>139.71240159999999</c:v>
                </c:pt>
                <c:pt idx="14067">
                  <c:v>139.72233460000001</c:v>
                </c:pt>
                <c:pt idx="14068">
                  <c:v>139.7322666</c:v>
                </c:pt>
                <c:pt idx="14069">
                  <c:v>139.74219959999999</c:v>
                </c:pt>
                <c:pt idx="14070">
                  <c:v>139.75213260000001</c:v>
                </c:pt>
                <c:pt idx="14071">
                  <c:v>139.7620646</c:v>
                </c:pt>
                <c:pt idx="14072">
                  <c:v>139.77199759999999</c:v>
                </c:pt>
                <c:pt idx="14073">
                  <c:v>139.78192960000001</c:v>
                </c:pt>
                <c:pt idx="14074">
                  <c:v>139.7918626</c:v>
                </c:pt>
                <c:pt idx="14075">
                  <c:v>139.80179559999999</c:v>
                </c:pt>
                <c:pt idx="14076">
                  <c:v>139.81172760000001</c:v>
                </c:pt>
                <c:pt idx="14077">
                  <c:v>139.8216606</c:v>
                </c:pt>
                <c:pt idx="14078">
                  <c:v>139.83159259999999</c:v>
                </c:pt>
                <c:pt idx="14079">
                  <c:v>139.84152560000001</c:v>
                </c:pt>
                <c:pt idx="14080">
                  <c:v>139.8514586</c:v>
                </c:pt>
                <c:pt idx="14081">
                  <c:v>139.86139059999999</c:v>
                </c:pt>
                <c:pt idx="14082">
                  <c:v>139.87132360000001</c:v>
                </c:pt>
                <c:pt idx="14083">
                  <c:v>139.8812566</c:v>
                </c:pt>
                <c:pt idx="14084">
                  <c:v>139.89118859999999</c:v>
                </c:pt>
                <c:pt idx="14085">
                  <c:v>139.90112160000001</c:v>
                </c:pt>
                <c:pt idx="14086">
                  <c:v>139.9110536</c:v>
                </c:pt>
                <c:pt idx="14087">
                  <c:v>139.92098659999999</c:v>
                </c:pt>
                <c:pt idx="14088">
                  <c:v>139.93091960000001</c:v>
                </c:pt>
                <c:pt idx="14089">
                  <c:v>139.9408516</c:v>
                </c:pt>
                <c:pt idx="14090">
                  <c:v>139.95078459999999</c:v>
                </c:pt>
                <c:pt idx="14091">
                  <c:v>139.96071660000001</c:v>
                </c:pt>
                <c:pt idx="14092">
                  <c:v>139.9706496</c:v>
                </c:pt>
                <c:pt idx="14093">
                  <c:v>139.98058259999999</c:v>
                </c:pt>
                <c:pt idx="14094">
                  <c:v>139.99051460000001</c:v>
                </c:pt>
                <c:pt idx="14095">
                  <c:v>140.0004476</c:v>
                </c:pt>
                <c:pt idx="14096">
                  <c:v>140.01038059999999</c:v>
                </c:pt>
                <c:pt idx="14097">
                  <c:v>140.02031260000001</c:v>
                </c:pt>
                <c:pt idx="14098">
                  <c:v>140.0302456</c:v>
                </c:pt>
                <c:pt idx="14099">
                  <c:v>140.04017759999999</c:v>
                </c:pt>
                <c:pt idx="14100">
                  <c:v>140.05011060000001</c:v>
                </c:pt>
                <c:pt idx="14101">
                  <c:v>140.0600436</c:v>
                </c:pt>
                <c:pt idx="14102">
                  <c:v>140.06997559999999</c:v>
                </c:pt>
                <c:pt idx="14103">
                  <c:v>140.07990860000001</c:v>
                </c:pt>
                <c:pt idx="14104">
                  <c:v>140.0898406</c:v>
                </c:pt>
                <c:pt idx="14105">
                  <c:v>140.09977359999999</c:v>
                </c:pt>
                <c:pt idx="14106">
                  <c:v>140.10970660000001</c:v>
                </c:pt>
                <c:pt idx="14107">
                  <c:v>140.1196386</c:v>
                </c:pt>
                <c:pt idx="14108">
                  <c:v>140.12957159999999</c:v>
                </c:pt>
                <c:pt idx="14109">
                  <c:v>140.13950460000001</c:v>
                </c:pt>
                <c:pt idx="14110">
                  <c:v>140.1494366</c:v>
                </c:pt>
                <c:pt idx="14111">
                  <c:v>140.15936959999999</c:v>
                </c:pt>
                <c:pt idx="14112">
                  <c:v>140.16930160000001</c:v>
                </c:pt>
                <c:pt idx="14113">
                  <c:v>140.1792346</c:v>
                </c:pt>
                <c:pt idx="14114">
                  <c:v>140.18916759999999</c:v>
                </c:pt>
                <c:pt idx="14115">
                  <c:v>140.19909960000001</c:v>
                </c:pt>
                <c:pt idx="14116">
                  <c:v>140.2090326</c:v>
                </c:pt>
                <c:pt idx="14117">
                  <c:v>140.21896459999999</c:v>
                </c:pt>
                <c:pt idx="14118">
                  <c:v>140.22889760000001</c:v>
                </c:pt>
                <c:pt idx="14119">
                  <c:v>140.2388306</c:v>
                </c:pt>
                <c:pt idx="14120">
                  <c:v>140.24876259999999</c:v>
                </c:pt>
                <c:pt idx="14121">
                  <c:v>140.25869560000001</c:v>
                </c:pt>
                <c:pt idx="14122">
                  <c:v>140.2686286</c:v>
                </c:pt>
                <c:pt idx="14123">
                  <c:v>140.27856059999999</c:v>
                </c:pt>
                <c:pt idx="14124">
                  <c:v>140.28849360000001</c:v>
                </c:pt>
                <c:pt idx="14125">
                  <c:v>140.2984256</c:v>
                </c:pt>
                <c:pt idx="14126">
                  <c:v>140.30835859999999</c:v>
                </c:pt>
                <c:pt idx="14127">
                  <c:v>140.31829160000001</c:v>
                </c:pt>
                <c:pt idx="14128">
                  <c:v>140.3282236</c:v>
                </c:pt>
                <c:pt idx="14129">
                  <c:v>140.33815659999999</c:v>
                </c:pt>
                <c:pt idx="14130">
                  <c:v>140.34808960000001</c:v>
                </c:pt>
                <c:pt idx="14131">
                  <c:v>140.3580216</c:v>
                </c:pt>
                <c:pt idx="14132">
                  <c:v>140.36795459999999</c:v>
                </c:pt>
                <c:pt idx="14133">
                  <c:v>140.37788660000001</c:v>
                </c:pt>
                <c:pt idx="14134">
                  <c:v>140.3878196</c:v>
                </c:pt>
                <c:pt idx="14135">
                  <c:v>140.39775259999999</c:v>
                </c:pt>
                <c:pt idx="14136">
                  <c:v>140.40768460000001</c:v>
                </c:pt>
                <c:pt idx="14137">
                  <c:v>140.4176176</c:v>
                </c:pt>
                <c:pt idx="14138">
                  <c:v>140.42754959999999</c:v>
                </c:pt>
                <c:pt idx="14139">
                  <c:v>140.43748260000001</c:v>
                </c:pt>
                <c:pt idx="14140">
                  <c:v>140.4474156</c:v>
                </c:pt>
                <c:pt idx="14141">
                  <c:v>140.45734759999999</c:v>
                </c:pt>
                <c:pt idx="14142">
                  <c:v>140.46728060000001</c:v>
                </c:pt>
                <c:pt idx="14143">
                  <c:v>140.4772136</c:v>
                </c:pt>
                <c:pt idx="14144">
                  <c:v>140.48714559999999</c:v>
                </c:pt>
                <c:pt idx="14145">
                  <c:v>140.49707860000001</c:v>
                </c:pt>
                <c:pt idx="14146">
                  <c:v>140.5070106</c:v>
                </c:pt>
                <c:pt idx="14147">
                  <c:v>140.51694359999999</c:v>
                </c:pt>
                <c:pt idx="14148">
                  <c:v>140.52687660000001</c:v>
                </c:pt>
                <c:pt idx="14149">
                  <c:v>140.5368086</c:v>
                </c:pt>
                <c:pt idx="14150">
                  <c:v>140.54674159999999</c:v>
                </c:pt>
                <c:pt idx="14151">
                  <c:v>140.55667460000001</c:v>
                </c:pt>
                <c:pt idx="14152">
                  <c:v>140.5666066</c:v>
                </c:pt>
                <c:pt idx="14153">
                  <c:v>140.57653959999999</c:v>
                </c:pt>
                <c:pt idx="14154">
                  <c:v>140.58647160000001</c:v>
                </c:pt>
                <c:pt idx="14155">
                  <c:v>140.59640519999999</c:v>
                </c:pt>
                <c:pt idx="14156">
                  <c:v>140.60633820000001</c:v>
                </c:pt>
                <c:pt idx="14157">
                  <c:v>140.6162702</c:v>
                </c:pt>
                <c:pt idx="14158">
                  <c:v>140.62620319999999</c:v>
                </c:pt>
                <c:pt idx="14159">
                  <c:v>140.63613620000001</c:v>
                </c:pt>
                <c:pt idx="14160">
                  <c:v>140.6460682</c:v>
                </c:pt>
                <c:pt idx="14161">
                  <c:v>140.65600119999999</c:v>
                </c:pt>
                <c:pt idx="14162">
                  <c:v>140.66593320000001</c:v>
                </c:pt>
                <c:pt idx="14163">
                  <c:v>140.6758662</c:v>
                </c:pt>
                <c:pt idx="14164">
                  <c:v>140.68579919999999</c:v>
                </c:pt>
                <c:pt idx="14165">
                  <c:v>140.69573120000001</c:v>
                </c:pt>
                <c:pt idx="14166">
                  <c:v>140.7056642</c:v>
                </c:pt>
                <c:pt idx="14167">
                  <c:v>140.71559719999999</c:v>
                </c:pt>
                <c:pt idx="14168">
                  <c:v>140.72552920000001</c:v>
                </c:pt>
                <c:pt idx="14169">
                  <c:v>140.7354622</c:v>
                </c:pt>
                <c:pt idx="14170">
                  <c:v>140.74539419999999</c:v>
                </c:pt>
                <c:pt idx="14171">
                  <c:v>140.75532720000001</c:v>
                </c:pt>
                <c:pt idx="14172">
                  <c:v>140.7652602</c:v>
                </c:pt>
                <c:pt idx="14173">
                  <c:v>140.77519219999999</c:v>
                </c:pt>
                <c:pt idx="14174">
                  <c:v>140.78512520000001</c:v>
                </c:pt>
                <c:pt idx="14175">
                  <c:v>140.7950572</c:v>
                </c:pt>
                <c:pt idx="14176">
                  <c:v>140.80499019999999</c:v>
                </c:pt>
                <c:pt idx="14177">
                  <c:v>140.81492320000001</c:v>
                </c:pt>
                <c:pt idx="14178">
                  <c:v>140.8248552</c:v>
                </c:pt>
                <c:pt idx="14179">
                  <c:v>140.83478819999999</c:v>
                </c:pt>
                <c:pt idx="14180">
                  <c:v>140.84472120000001</c:v>
                </c:pt>
                <c:pt idx="14181">
                  <c:v>140.8546532</c:v>
                </c:pt>
                <c:pt idx="14182">
                  <c:v>140.86458619999999</c:v>
                </c:pt>
                <c:pt idx="14183">
                  <c:v>140.87451820000001</c:v>
                </c:pt>
                <c:pt idx="14184">
                  <c:v>140.8844512</c:v>
                </c:pt>
                <c:pt idx="14185">
                  <c:v>140.89438419999999</c:v>
                </c:pt>
                <c:pt idx="14186">
                  <c:v>140.90431620000001</c:v>
                </c:pt>
                <c:pt idx="14187">
                  <c:v>140.9142492</c:v>
                </c:pt>
                <c:pt idx="14188">
                  <c:v>140.92418219999999</c:v>
                </c:pt>
                <c:pt idx="14189">
                  <c:v>140.93411420000001</c:v>
                </c:pt>
                <c:pt idx="14190">
                  <c:v>140.9440472</c:v>
                </c:pt>
                <c:pt idx="14191">
                  <c:v>140.95397919999999</c:v>
                </c:pt>
                <c:pt idx="14192">
                  <c:v>140.96391220000001</c:v>
                </c:pt>
                <c:pt idx="14193">
                  <c:v>140.9738452</c:v>
                </c:pt>
                <c:pt idx="14194">
                  <c:v>140.98377719999999</c:v>
                </c:pt>
                <c:pt idx="14195">
                  <c:v>140.99371020000001</c:v>
                </c:pt>
                <c:pt idx="14196">
                  <c:v>141.0036432</c:v>
                </c:pt>
                <c:pt idx="14197">
                  <c:v>141.01357519999999</c:v>
                </c:pt>
                <c:pt idx="14198">
                  <c:v>141.02350820000001</c:v>
                </c:pt>
                <c:pt idx="14199">
                  <c:v>141.0334402</c:v>
                </c:pt>
                <c:pt idx="14200">
                  <c:v>141.04337319999999</c:v>
                </c:pt>
                <c:pt idx="14201">
                  <c:v>141.05330620000001</c:v>
                </c:pt>
                <c:pt idx="14202">
                  <c:v>141.0632382</c:v>
                </c:pt>
                <c:pt idx="14203">
                  <c:v>141.07317119999999</c:v>
                </c:pt>
                <c:pt idx="14204">
                  <c:v>141.08310420000001</c:v>
                </c:pt>
                <c:pt idx="14205">
                  <c:v>141.0930362</c:v>
                </c:pt>
                <c:pt idx="14206">
                  <c:v>141.10296919999999</c:v>
                </c:pt>
                <c:pt idx="14207">
                  <c:v>141.11290120000001</c:v>
                </c:pt>
                <c:pt idx="14208">
                  <c:v>141.1228342</c:v>
                </c:pt>
                <c:pt idx="14209">
                  <c:v>141.13276719999999</c:v>
                </c:pt>
                <c:pt idx="14210">
                  <c:v>141.14269920000001</c:v>
                </c:pt>
                <c:pt idx="14211">
                  <c:v>141.1526322</c:v>
                </c:pt>
                <c:pt idx="14212">
                  <c:v>141.16256519999999</c:v>
                </c:pt>
                <c:pt idx="14213">
                  <c:v>141.17249720000001</c:v>
                </c:pt>
                <c:pt idx="14214">
                  <c:v>141.1824302</c:v>
                </c:pt>
                <c:pt idx="14215">
                  <c:v>141.19236219999999</c:v>
                </c:pt>
                <c:pt idx="14216">
                  <c:v>141.20229520000001</c:v>
                </c:pt>
                <c:pt idx="14217">
                  <c:v>141.2122282</c:v>
                </c:pt>
                <c:pt idx="14218">
                  <c:v>141.22216019999999</c:v>
                </c:pt>
                <c:pt idx="14219">
                  <c:v>141.23209320000001</c:v>
                </c:pt>
                <c:pt idx="14220">
                  <c:v>141.2420262</c:v>
                </c:pt>
                <c:pt idx="14221">
                  <c:v>141.25195819999999</c:v>
                </c:pt>
                <c:pt idx="14222">
                  <c:v>141.26189120000001</c:v>
                </c:pt>
                <c:pt idx="14223">
                  <c:v>141.2718232</c:v>
                </c:pt>
                <c:pt idx="14224">
                  <c:v>141.28175619999999</c:v>
                </c:pt>
                <c:pt idx="14225">
                  <c:v>141.29168920000001</c:v>
                </c:pt>
                <c:pt idx="14226">
                  <c:v>141.3016212</c:v>
                </c:pt>
                <c:pt idx="14227">
                  <c:v>141.31155419999999</c:v>
                </c:pt>
                <c:pt idx="14228">
                  <c:v>141.32148720000001</c:v>
                </c:pt>
                <c:pt idx="14229">
                  <c:v>141.3314192</c:v>
                </c:pt>
                <c:pt idx="14230">
                  <c:v>141.34135219999999</c:v>
                </c:pt>
                <c:pt idx="14231">
                  <c:v>141.35128420000001</c:v>
                </c:pt>
                <c:pt idx="14232">
                  <c:v>141.3612172</c:v>
                </c:pt>
                <c:pt idx="14233">
                  <c:v>141.37115019999999</c:v>
                </c:pt>
                <c:pt idx="14234">
                  <c:v>141.38108220000001</c:v>
                </c:pt>
                <c:pt idx="14235">
                  <c:v>141.3910152</c:v>
                </c:pt>
                <c:pt idx="14236">
                  <c:v>141.40094719999999</c:v>
                </c:pt>
                <c:pt idx="14237">
                  <c:v>141.41088020000001</c:v>
                </c:pt>
                <c:pt idx="14238">
                  <c:v>141.4208132</c:v>
                </c:pt>
                <c:pt idx="14239">
                  <c:v>141.43074519999999</c:v>
                </c:pt>
                <c:pt idx="14240">
                  <c:v>141.44067820000001</c:v>
                </c:pt>
                <c:pt idx="14241">
                  <c:v>141.4506112</c:v>
                </c:pt>
                <c:pt idx="14242">
                  <c:v>141.46054319999999</c:v>
                </c:pt>
                <c:pt idx="14243">
                  <c:v>141.47047620000001</c:v>
                </c:pt>
                <c:pt idx="14244">
                  <c:v>141.4804082</c:v>
                </c:pt>
                <c:pt idx="14245">
                  <c:v>141.49034119999999</c:v>
                </c:pt>
                <c:pt idx="14246">
                  <c:v>141.50027420000001</c:v>
                </c:pt>
                <c:pt idx="14247">
                  <c:v>141.5102062</c:v>
                </c:pt>
                <c:pt idx="14248">
                  <c:v>141.52013919999999</c:v>
                </c:pt>
                <c:pt idx="14249">
                  <c:v>141.53007220000001</c:v>
                </c:pt>
                <c:pt idx="14250">
                  <c:v>141.5400042</c:v>
                </c:pt>
                <c:pt idx="14251">
                  <c:v>141.54993719999999</c:v>
                </c:pt>
                <c:pt idx="14252">
                  <c:v>141.55986920000001</c:v>
                </c:pt>
                <c:pt idx="14253">
                  <c:v>141.5698022</c:v>
                </c:pt>
                <c:pt idx="14254">
                  <c:v>141.57973519999999</c:v>
                </c:pt>
                <c:pt idx="14255">
                  <c:v>141.58966720000001</c:v>
                </c:pt>
                <c:pt idx="14256">
                  <c:v>141.59959950000001</c:v>
                </c:pt>
                <c:pt idx="14257">
                  <c:v>141.6095325</c:v>
                </c:pt>
                <c:pt idx="14258">
                  <c:v>141.61946449999999</c:v>
                </c:pt>
                <c:pt idx="14259">
                  <c:v>141.62939750000001</c:v>
                </c:pt>
                <c:pt idx="14260">
                  <c:v>141.6393295</c:v>
                </c:pt>
                <c:pt idx="14261">
                  <c:v>141.64926249999999</c:v>
                </c:pt>
                <c:pt idx="14262">
                  <c:v>141.65919550000001</c:v>
                </c:pt>
                <c:pt idx="14263">
                  <c:v>141.6691275</c:v>
                </c:pt>
                <c:pt idx="14264">
                  <c:v>141.67906049999999</c:v>
                </c:pt>
                <c:pt idx="14265">
                  <c:v>141.68899350000001</c:v>
                </c:pt>
                <c:pt idx="14266">
                  <c:v>141.6989255</c:v>
                </c:pt>
                <c:pt idx="14267">
                  <c:v>141.70885849999999</c:v>
                </c:pt>
                <c:pt idx="14268">
                  <c:v>141.71879050000001</c:v>
                </c:pt>
                <c:pt idx="14269">
                  <c:v>141.7287235</c:v>
                </c:pt>
                <c:pt idx="14270">
                  <c:v>141.73865649999999</c:v>
                </c:pt>
                <c:pt idx="14271">
                  <c:v>141.74858850000001</c:v>
                </c:pt>
                <c:pt idx="14272">
                  <c:v>141.7585215</c:v>
                </c:pt>
                <c:pt idx="14273">
                  <c:v>141.76845449999999</c:v>
                </c:pt>
                <c:pt idx="14274">
                  <c:v>141.77838650000001</c:v>
                </c:pt>
                <c:pt idx="14275">
                  <c:v>141.7883195</c:v>
                </c:pt>
                <c:pt idx="14276">
                  <c:v>141.79825249999999</c:v>
                </c:pt>
                <c:pt idx="14277">
                  <c:v>141.80818450000001</c:v>
                </c:pt>
                <c:pt idx="14278">
                  <c:v>141.8181175</c:v>
                </c:pt>
                <c:pt idx="14279">
                  <c:v>141.82804949999999</c:v>
                </c:pt>
                <c:pt idx="14280">
                  <c:v>141.83798250000001</c:v>
                </c:pt>
                <c:pt idx="14281">
                  <c:v>141.8479155</c:v>
                </c:pt>
                <c:pt idx="14282">
                  <c:v>141.85784749999999</c:v>
                </c:pt>
                <c:pt idx="14283">
                  <c:v>141.86778050000001</c:v>
                </c:pt>
                <c:pt idx="14284">
                  <c:v>141.8777135</c:v>
                </c:pt>
                <c:pt idx="14285">
                  <c:v>141.88764549999999</c:v>
                </c:pt>
                <c:pt idx="14286">
                  <c:v>141.89757850000001</c:v>
                </c:pt>
                <c:pt idx="14287">
                  <c:v>141.9075105</c:v>
                </c:pt>
                <c:pt idx="14288">
                  <c:v>141.91744349999999</c:v>
                </c:pt>
                <c:pt idx="14289">
                  <c:v>141.92737650000001</c:v>
                </c:pt>
                <c:pt idx="14290">
                  <c:v>141.9373085</c:v>
                </c:pt>
                <c:pt idx="14291">
                  <c:v>141.94724149999999</c:v>
                </c:pt>
                <c:pt idx="14292">
                  <c:v>141.95717450000001</c:v>
                </c:pt>
                <c:pt idx="14293">
                  <c:v>141.9671065</c:v>
                </c:pt>
                <c:pt idx="14294">
                  <c:v>141.97703949999999</c:v>
                </c:pt>
                <c:pt idx="14295">
                  <c:v>141.98697250000001</c:v>
                </c:pt>
                <c:pt idx="14296">
                  <c:v>141.9969045</c:v>
                </c:pt>
                <c:pt idx="14297">
                  <c:v>142.00683749999999</c:v>
                </c:pt>
                <c:pt idx="14298">
                  <c:v>142.01676950000001</c:v>
                </c:pt>
                <c:pt idx="14299">
                  <c:v>142.0267025</c:v>
                </c:pt>
                <c:pt idx="14300">
                  <c:v>142.03663549999999</c:v>
                </c:pt>
                <c:pt idx="14301">
                  <c:v>142.04656750000001</c:v>
                </c:pt>
                <c:pt idx="14302">
                  <c:v>142.0565005</c:v>
                </c:pt>
                <c:pt idx="14303">
                  <c:v>142.06643349999999</c:v>
                </c:pt>
                <c:pt idx="14304">
                  <c:v>142.07636550000001</c:v>
                </c:pt>
                <c:pt idx="14305">
                  <c:v>142.0862985</c:v>
                </c:pt>
                <c:pt idx="14306">
                  <c:v>142.09623149999999</c:v>
                </c:pt>
                <c:pt idx="14307">
                  <c:v>142.10616350000001</c:v>
                </c:pt>
                <c:pt idx="14308">
                  <c:v>142.1160965</c:v>
                </c:pt>
                <c:pt idx="14309">
                  <c:v>142.12602949999999</c:v>
                </c:pt>
                <c:pt idx="14310">
                  <c:v>142.13596150000001</c:v>
                </c:pt>
                <c:pt idx="14311">
                  <c:v>142.1458945</c:v>
                </c:pt>
                <c:pt idx="14312">
                  <c:v>142.15582749999999</c:v>
                </c:pt>
                <c:pt idx="14313">
                  <c:v>142.16575950000001</c:v>
                </c:pt>
                <c:pt idx="14314">
                  <c:v>142.1756925</c:v>
                </c:pt>
                <c:pt idx="14315">
                  <c:v>142.18562449999999</c:v>
                </c:pt>
                <c:pt idx="14316">
                  <c:v>142.19555750000001</c:v>
                </c:pt>
                <c:pt idx="14317">
                  <c:v>142.2054905</c:v>
                </c:pt>
                <c:pt idx="14318">
                  <c:v>142.21542249999999</c:v>
                </c:pt>
                <c:pt idx="14319">
                  <c:v>142.22535550000001</c:v>
                </c:pt>
                <c:pt idx="14320">
                  <c:v>142.2352885</c:v>
                </c:pt>
                <c:pt idx="14321">
                  <c:v>142.24522049999999</c:v>
                </c:pt>
                <c:pt idx="14322">
                  <c:v>142.25515350000001</c:v>
                </c:pt>
                <c:pt idx="14323">
                  <c:v>142.2650865</c:v>
                </c:pt>
                <c:pt idx="14324">
                  <c:v>142.27501849999999</c:v>
                </c:pt>
                <c:pt idx="14325">
                  <c:v>142.28495150000001</c:v>
                </c:pt>
                <c:pt idx="14326">
                  <c:v>142.29488449999999</c:v>
                </c:pt>
                <c:pt idx="14327">
                  <c:v>142.30481649999999</c:v>
                </c:pt>
                <c:pt idx="14328">
                  <c:v>142.3147495</c:v>
                </c:pt>
                <c:pt idx="14329">
                  <c:v>142.3246815</c:v>
                </c:pt>
                <c:pt idx="14330">
                  <c:v>142.33461449999999</c:v>
                </c:pt>
                <c:pt idx="14331">
                  <c:v>142.3445475</c:v>
                </c:pt>
                <c:pt idx="14332">
                  <c:v>142.3544795</c:v>
                </c:pt>
                <c:pt idx="14333">
                  <c:v>142.36441249999999</c:v>
                </c:pt>
                <c:pt idx="14334">
                  <c:v>142.3743455</c:v>
                </c:pt>
                <c:pt idx="14335">
                  <c:v>142.3842775</c:v>
                </c:pt>
                <c:pt idx="14336">
                  <c:v>142.39421050000001</c:v>
                </c:pt>
                <c:pt idx="14337">
                  <c:v>142.4041435</c:v>
                </c:pt>
                <c:pt idx="14338">
                  <c:v>142.4140755</c:v>
                </c:pt>
                <c:pt idx="14339">
                  <c:v>142.42400850000001</c:v>
                </c:pt>
                <c:pt idx="14340">
                  <c:v>142.4339415</c:v>
                </c:pt>
                <c:pt idx="14341">
                  <c:v>142.4438735</c:v>
                </c:pt>
                <c:pt idx="14342">
                  <c:v>142.45380650000001</c:v>
                </c:pt>
                <c:pt idx="14343">
                  <c:v>142.4637395</c:v>
                </c:pt>
                <c:pt idx="14344">
                  <c:v>142.47367149999999</c:v>
                </c:pt>
                <c:pt idx="14345">
                  <c:v>142.48360450000001</c:v>
                </c:pt>
                <c:pt idx="14346">
                  <c:v>142.4935365</c:v>
                </c:pt>
                <c:pt idx="14347">
                  <c:v>142.50346949999999</c:v>
                </c:pt>
                <c:pt idx="14348">
                  <c:v>142.51340250000001</c:v>
                </c:pt>
                <c:pt idx="14349">
                  <c:v>142.5233345</c:v>
                </c:pt>
                <c:pt idx="14350">
                  <c:v>142.53326749999999</c:v>
                </c:pt>
                <c:pt idx="14351">
                  <c:v>142.54320050000001</c:v>
                </c:pt>
                <c:pt idx="14352">
                  <c:v>142.5531325</c:v>
                </c:pt>
                <c:pt idx="14353">
                  <c:v>142.56306549999999</c:v>
                </c:pt>
                <c:pt idx="14354">
                  <c:v>142.57299850000001</c:v>
                </c:pt>
                <c:pt idx="14355">
                  <c:v>142.5829305</c:v>
                </c:pt>
                <c:pt idx="14356">
                  <c:v>142.59286349999999</c:v>
                </c:pt>
                <c:pt idx="14357">
                  <c:v>142.60279739999999</c:v>
                </c:pt>
                <c:pt idx="14358">
                  <c:v>142.61272940000001</c:v>
                </c:pt>
                <c:pt idx="14359">
                  <c:v>142.6226624</c:v>
                </c:pt>
                <c:pt idx="14360">
                  <c:v>142.63259540000001</c:v>
                </c:pt>
                <c:pt idx="14361">
                  <c:v>142.64252740000001</c:v>
                </c:pt>
                <c:pt idx="14362">
                  <c:v>142.6524604</c:v>
                </c:pt>
                <c:pt idx="14363">
                  <c:v>142.66239239999999</c:v>
                </c:pt>
                <c:pt idx="14364">
                  <c:v>142.67232540000001</c:v>
                </c:pt>
                <c:pt idx="14365">
                  <c:v>142.68225839999999</c:v>
                </c:pt>
                <c:pt idx="14366">
                  <c:v>142.69219039999999</c:v>
                </c:pt>
                <c:pt idx="14367">
                  <c:v>142.7021234</c:v>
                </c:pt>
                <c:pt idx="14368">
                  <c:v>142.71205639999999</c:v>
                </c:pt>
                <c:pt idx="14369">
                  <c:v>142.72198839999999</c:v>
                </c:pt>
                <c:pt idx="14370">
                  <c:v>142.7319214</c:v>
                </c:pt>
                <c:pt idx="14371">
                  <c:v>142.74185439999999</c:v>
                </c:pt>
                <c:pt idx="14372">
                  <c:v>142.75178639999999</c:v>
                </c:pt>
                <c:pt idx="14373">
                  <c:v>142.7617194</c:v>
                </c:pt>
                <c:pt idx="14374">
                  <c:v>142.77165239999999</c:v>
                </c:pt>
                <c:pt idx="14375">
                  <c:v>142.78158440000001</c:v>
                </c:pt>
                <c:pt idx="14376">
                  <c:v>142.7915174</c:v>
                </c:pt>
                <c:pt idx="14377">
                  <c:v>142.8014494</c:v>
                </c:pt>
                <c:pt idx="14378">
                  <c:v>142.81138240000001</c:v>
                </c:pt>
                <c:pt idx="14379">
                  <c:v>142.8213154</c:v>
                </c:pt>
                <c:pt idx="14380">
                  <c:v>142.8312474</c:v>
                </c:pt>
                <c:pt idx="14381">
                  <c:v>142.84118040000001</c:v>
                </c:pt>
                <c:pt idx="14382">
                  <c:v>142.8511134</c:v>
                </c:pt>
                <c:pt idx="14383">
                  <c:v>142.86104539999999</c:v>
                </c:pt>
                <c:pt idx="14384">
                  <c:v>142.87097840000001</c:v>
                </c:pt>
                <c:pt idx="14385">
                  <c:v>142.8809114</c:v>
                </c:pt>
                <c:pt idx="14386">
                  <c:v>142.89084339999999</c:v>
                </c:pt>
                <c:pt idx="14387">
                  <c:v>142.90077640000001</c:v>
                </c:pt>
                <c:pt idx="14388">
                  <c:v>142.9107094</c:v>
                </c:pt>
                <c:pt idx="14389">
                  <c:v>142.92064139999999</c:v>
                </c:pt>
                <c:pt idx="14390">
                  <c:v>142.93057440000001</c:v>
                </c:pt>
                <c:pt idx="14391">
                  <c:v>142.9405074</c:v>
                </c:pt>
                <c:pt idx="14392">
                  <c:v>142.95043939999999</c:v>
                </c:pt>
                <c:pt idx="14393">
                  <c:v>142.96037240000001</c:v>
                </c:pt>
                <c:pt idx="14394">
                  <c:v>142.9703044</c:v>
                </c:pt>
                <c:pt idx="14395">
                  <c:v>142.98023739999999</c:v>
                </c:pt>
                <c:pt idx="14396">
                  <c:v>142.99017040000001</c:v>
                </c:pt>
                <c:pt idx="14397">
                  <c:v>143.0001024</c:v>
                </c:pt>
                <c:pt idx="14398">
                  <c:v>143.01003539999999</c:v>
                </c:pt>
                <c:pt idx="14399">
                  <c:v>143.01996840000001</c:v>
                </c:pt>
                <c:pt idx="14400">
                  <c:v>143.0299004</c:v>
                </c:pt>
                <c:pt idx="14401">
                  <c:v>143.03983339999999</c:v>
                </c:pt>
                <c:pt idx="14402">
                  <c:v>143.04976640000001</c:v>
                </c:pt>
                <c:pt idx="14403">
                  <c:v>143.0596984</c:v>
                </c:pt>
                <c:pt idx="14404">
                  <c:v>143.06963139999999</c:v>
                </c:pt>
                <c:pt idx="14405">
                  <c:v>143.07956340000001</c:v>
                </c:pt>
                <c:pt idx="14406">
                  <c:v>143.0894964</c:v>
                </c:pt>
                <c:pt idx="14407">
                  <c:v>143.09942939999999</c:v>
                </c:pt>
                <c:pt idx="14408">
                  <c:v>143.10936140000001</c:v>
                </c:pt>
                <c:pt idx="14409">
                  <c:v>143.1192944</c:v>
                </c:pt>
                <c:pt idx="14410">
                  <c:v>143.12922739999999</c:v>
                </c:pt>
                <c:pt idx="14411">
                  <c:v>143.13915940000001</c:v>
                </c:pt>
                <c:pt idx="14412">
                  <c:v>143.1490924</c:v>
                </c:pt>
                <c:pt idx="14413">
                  <c:v>143.15902539999999</c:v>
                </c:pt>
                <c:pt idx="14414">
                  <c:v>143.16895740000001</c:v>
                </c:pt>
                <c:pt idx="14415">
                  <c:v>143.1788904</c:v>
                </c:pt>
                <c:pt idx="14416">
                  <c:v>143.18882339999999</c:v>
                </c:pt>
                <c:pt idx="14417">
                  <c:v>143.19875540000001</c:v>
                </c:pt>
                <c:pt idx="14418">
                  <c:v>143.2086884</c:v>
                </c:pt>
                <c:pt idx="14419">
                  <c:v>143.21862139999999</c:v>
                </c:pt>
                <c:pt idx="14420">
                  <c:v>143.22855340000001</c:v>
                </c:pt>
                <c:pt idx="14421">
                  <c:v>143.2384864</c:v>
                </c:pt>
                <c:pt idx="14422">
                  <c:v>143.24841839999999</c:v>
                </c:pt>
                <c:pt idx="14423">
                  <c:v>143.25835140000001</c:v>
                </c:pt>
                <c:pt idx="14424">
                  <c:v>143.2682844</c:v>
                </c:pt>
                <c:pt idx="14425">
                  <c:v>143.27821639999999</c:v>
                </c:pt>
                <c:pt idx="14426">
                  <c:v>143.28814940000001</c:v>
                </c:pt>
                <c:pt idx="14427">
                  <c:v>143.2980824</c:v>
                </c:pt>
                <c:pt idx="14428">
                  <c:v>143.30801439999999</c:v>
                </c:pt>
                <c:pt idx="14429">
                  <c:v>143.31794740000001</c:v>
                </c:pt>
                <c:pt idx="14430">
                  <c:v>143.3278804</c:v>
                </c:pt>
                <c:pt idx="14431">
                  <c:v>143.33781239999999</c:v>
                </c:pt>
                <c:pt idx="14432">
                  <c:v>143.34774540000001</c:v>
                </c:pt>
                <c:pt idx="14433">
                  <c:v>143.3576774</c:v>
                </c:pt>
                <c:pt idx="14434">
                  <c:v>143.36761039999999</c:v>
                </c:pt>
                <c:pt idx="14435">
                  <c:v>143.37754340000001</c:v>
                </c:pt>
                <c:pt idx="14436">
                  <c:v>143.3874754</c:v>
                </c:pt>
                <c:pt idx="14437">
                  <c:v>143.39740839999999</c:v>
                </c:pt>
                <c:pt idx="14438">
                  <c:v>143.40734140000001</c:v>
                </c:pt>
                <c:pt idx="14439">
                  <c:v>143.4172734</c:v>
                </c:pt>
                <c:pt idx="14440">
                  <c:v>143.42720639999999</c:v>
                </c:pt>
                <c:pt idx="14441">
                  <c:v>143.43713940000001</c:v>
                </c:pt>
                <c:pt idx="14442">
                  <c:v>143.4470714</c:v>
                </c:pt>
                <c:pt idx="14443">
                  <c:v>143.45700439999999</c:v>
                </c:pt>
                <c:pt idx="14444">
                  <c:v>143.46693640000001</c:v>
                </c:pt>
                <c:pt idx="14445">
                  <c:v>143.4768694</c:v>
                </c:pt>
                <c:pt idx="14446">
                  <c:v>143.48680239999999</c:v>
                </c:pt>
                <c:pt idx="14447">
                  <c:v>143.49673440000001</c:v>
                </c:pt>
                <c:pt idx="14448">
                  <c:v>143.5066674</c:v>
                </c:pt>
                <c:pt idx="14449">
                  <c:v>143.51660039999999</c:v>
                </c:pt>
                <c:pt idx="14450">
                  <c:v>143.52653240000001</c:v>
                </c:pt>
                <c:pt idx="14451">
                  <c:v>143.5364654</c:v>
                </c:pt>
                <c:pt idx="14452">
                  <c:v>143.54639839999999</c:v>
                </c:pt>
                <c:pt idx="14453">
                  <c:v>143.55633040000001</c:v>
                </c:pt>
                <c:pt idx="14454">
                  <c:v>143.5662634</c:v>
                </c:pt>
                <c:pt idx="14455">
                  <c:v>143.57619539999999</c:v>
                </c:pt>
                <c:pt idx="14456">
                  <c:v>143.58612840000001</c:v>
                </c:pt>
                <c:pt idx="14457">
                  <c:v>143.5960614</c:v>
                </c:pt>
                <c:pt idx="14458">
                  <c:v>143.6059928</c:v>
                </c:pt>
                <c:pt idx="14459">
                  <c:v>143.61592580000001</c:v>
                </c:pt>
                <c:pt idx="14460">
                  <c:v>143.6258588</c:v>
                </c:pt>
                <c:pt idx="14461">
                  <c:v>143.6357908</c:v>
                </c:pt>
                <c:pt idx="14462">
                  <c:v>143.64572380000001</c:v>
                </c:pt>
                <c:pt idx="14463">
                  <c:v>143.6556568</c:v>
                </c:pt>
                <c:pt idx="14464">
                  <c:v>143.66558879999999</c:v>
                </c:pt>
                <c:pt idx="14465">
                  <c:v>143.67552180000001</c:v>
                </c:pt>
                <c:pt idx="14466">
                  <c:v>143.6854538</c:v>
                </c:pt>
                <c:pt idx="14467">
                  <c:v>143.69538679999999</c:v>
                </c:pt>
                <c:pt idx="14468">
                  <c:v>143.70531980000001</c:v>
                </c:pt>
                <c:pt idx="14469">
                  <c:v>143.7152518</c:v>
                </c:pt>
                <c:pt idx="14470">
                  <c:v>143.72518479999999</c:v>
                </c:pt>
                <c:pt idx="14471">
                  <c:v>143.73511780000001</c:v>
                </c:pt>
                <c:pt idx="14472">
                  <c:v>143.7450498</c:v>
                </c:pt>
                <c:pt idx="14473">
                  <c:v>143.75498279999999</c:v>
                </c:pt>
                <c:pt idx="14474">
                  <c:v>143.76491580000001</c:v>
                </c:pt>
                <c:pt idx="14475">
                  <c:v>143.7748478</c:v>
                </c:pt>
                <c:pt idx="14476">
                  <c:v>143.78478079999999</c:v>
                </c:pt>
                <c:pt idx="14477">
                  <c:v>143.79471280000001</c:v>
                </c:pt>
                <c:pt idx="14478">
                  <c:v>143.8046458</c:v>
                </c:pt>
                <c:pt idx="14479">
                  <c:v>143.81457879999999</c:v>
                </c:pt>
                <c:pt idx="14480">
                  <c:v>143.82451080000001</c:v>
                </c:pt>
                <c:pt idx="14481">
                  <c:v>143.8344438</c:v>
                </c:pt>
                <c:pt idx="14482">
                  <c:v>143.8443767</c:v>
                </c:pt>
                <c:pt idx="14483">
                  <c:v>143.85430880000001</c:v>
                </c:pt>
                <c:pt idx="14484">
                  <c:v>143.8642418</c:v>
                </c:pt>
                <c:pt idx="14485">
                  <c:v>143.87417479999999</c:v>
                </c:pt>
                <c:pt idx="14486">
                  <c:v>143.88410680000001</c:v>
                </c:pt>
                <c:pt idx="14487">
                  <c:v>143.8940398</c:v>
                </c:pt>
                <c:pt idx="14488">
                  <c:v>143.90397179999999</c:v>
                </c:pt>
                <c:pt idx="14489">
                  <c:v>143.91390480000001</c:v>
                </c:pt>
                <c:pt idx="14490">
                  <c:v>143.9238378</c:v>
                </c:pt>
                <c:pt idx="14491">
                  <c:v>143.93376979999999</c:v>
                </c:pt>
                <c:pt idx="14492">
                  <c:v>143.94370280000001</c:v>
                </c:pt>
                <c:pt idx="14493">
                  <c:v>143.9536358</c:v>
                </c:pt>
                <c:pt idx="14494">
                  <c:v>143.96356779999999</c:v>
                </c:pt>
                <c:pt idx="14495">
                  <c:v>143.97350080000001</c:v>
                </c:pt>
                <c:pt idx="14496">
                  <c:v>143.9834338</c:v>
                </c:pt>
                <c:pt idx="14497">
                  <c:v>143.99336579999999</c:v>
                </c:pt>
                <c:pt idx="14498">
                  <c:v>144.00329880000001</c:v>
                </c:pt>
                <c:pt idx="14499">
                  <c:v>144.0132308</c:v>
                </c:pt>
                <c:pt idx="14500">
                  <c:v>144.02316379999999</c:v>
                </c:pt>
                <c:pt idx="14501">
                  <c:v>144.03309680000001</c:v>
                </c:pt>
                <c:pt idx="14502">
                  <c:v>144.0430288</c:v>
                </c:pt>
                <c:pt idx="14503">
                  <c:v>144.05296179999999</c:v>
                </c:pt>
                <c:pt idx="14504">
                  <c:v>144.06289480000001</c:v>
                </c:pt>
                <c:pt idx="14505">
                  <c:v>144.0728268</c:v>
                </c:pt>
                <c:pt idx="14506">
                  <c:v>144.08275979999999</c:v>
                </c:pt>
                <c:pt idx="14507">
                  <c:v>144.09269180000001</c:v>
                </c:pt>
                <c:pt idx="14508">
                  <c:v>144.1026248</c:v>
                </c:pt>
                <c:pt idx="14509">
                  <c:v>144.11255779999999</c:v>
                </c:pt>
                <c:pt idx="14510">
                  <c:v>144.12248980000001</c:v>
                </c:pt>
                <c:pt idx="14511">
                  <c:v>144.1324228</c:v>
                </c:pt>
                <c:pt idx="14512">
                  <c:v>144.14235579999999</c:v>
                </c:pt>
                <c:pt idx="14513">
                  <c:v>144.15228780000001</c:v>
                </c:pt>
                <c:pt idx="14514">
                  <c:v>144.1622208</c:v>
                </c:pt>
                <c:pt idx="14515">
                  <c:v>144.17215379999999</c:v>
                </c:pt>
                <c:pt idx="14516">
                  <c:v>144.18208580000001</c:v>
                </c:pt>
                <c:pt idx="14517">
                  <c:v>144.1920188</c:v>
                </c:pt>
                <c:pt idx="14518">
                  <c:v>144.20195079999999</c:v>
                </c:pt>
                <c:pt idx="14519">
                  <c:v>144.21188380000001</c:v>
                </c:pt>
                <c:pt idx="14520">
                  <c:v>144.2218168</c:v>
                </c:pt>
                <c:pt idx="14521">
                  <c:v>144.23174879999999</c:v>
                </c:pt>
                <c:pt idx="14522">
                  <c:v>144.24168180000001</c:v>
                </c:pt>
                <c:pt idx="14523">
                  <c:v>144.2516148</c:v>
                </c:pt>
                <c:pt idx="14524">
                  <c:v>144.26154679999999</c:v>
                </c:pt>
                <c:pt idx="14525">
                  <c:v>144.27147980000001</c:v>
                </c:pt>
                <c:pt idx="14526">
                  <c:v>144.2814128</c:v>
                </c:pt>
                <c:pt idx="14527">
                  <c:v>144.29134479999999</c:v>
                </c:pt>
                <c:pt idx="14528">
                  <c:v>144.30127780000001</c:v>
                </c:pt>
                <c:pt idx="14529">
                  <c:v>144.3112108</c:v>
                </c:pt>
                <c:pt idx="14530">
                  <c:v>144.32114279999999</c:v>
                </c:pt>
                <c:pt idx="14531">
                  <c:v>144.33107580000001</c:v>
                </c:pt>
                <c:pt idx="14532">
                  <c:v>144.3410078</c:v>
                </c:pt>
                <c:pt idx="14533">
                  <c:v>144.35094079999999</c:v>
                </c:pt>
                <c:pt idx="14534">
                  <c:v>144.36087380000001</c:v>
                </c:pt>
                <c:pt idx="14535">
                  <c:v>144.3708058</c:v>
                </c:pt>
                <c:pt idx="14536">
                  <c:v>144.38073879999999</c:v>
                </c:pt>
                <c:pt idx="14537">
                  <c:v>144.39067180000001</c:v>
                </c:pt>
                <c:pt idx="14538">
                  <c:v>144.4006038</c:v>
                </c:pt>
                <c:pt idx="14539">
                  <c:v>144.41053679999999</c:v>
                </c:pt>
                <c:pt idx="14540">
                  <c:v>144.42046980000001</c:v>
                </c:pt>
                <c:pt idx="14541">
                  <c:v>144.4304018</c:v>
                </c:pt>
                <c:pt idx="14542">
                  <c:v>144.44033479999999</c:v>
                </c:pt>
                <c:pt idx="14543">
                  <c:v>144.45026680000001</c:v>
                </c:pt>
                <c:pt idx="14544">
                  <c:v>144.4601997</c:v>
                </c:pt>
                <c:pt idx="14545">
                  <c:v>144.47013279999999</c:v>
                </c:pt>
                <c:pt idx="14546">
                  <c:v>144.48006480000001</c:v>
                </c:pt>
                <c:pt idx="14547">
                  <c:v>144.4899978</c:v>
                </c:pt>
                <c:pt idx="14548">
                  <c:v>144.49993079999999</c:v>
                </c:pt>
                <c:pt idx="14549">
                  <c:v>144.50986280000001</c:v>
                </c:pt>
                <c:pt idx="14550">
                  <c:v>144.5197958</c:v>
                </c:pt>
                <c:pt idx="14551">
                  <c:v>144.52972869999999</c:v>
                </c:pt>
                <c:pt idx="14552">
                  <c:v>144.53966080000001</c:v>
                </c:pt>
                <c:pt idx="14553">
                  <c:v>144.5495938</c:v>
                </c:pt>
                <c:pt idx="14554">
                  <c:v>144.55952679999999</c:v>
                </c:pt>
                <c:pt idx="14555">
                  <c:v>144.56945880000001</c:v>
                </c:pt>
                <c:pt idx="14556">
                  <c:v>144.5793918</c:v>
                </c:pt>
                <c:pt idx="14557">
                  <c:v>144.58932379999999</c:v>
                </c:pt>
                <c:pt idx="14558">
                  <c:v>144.5992565</c:v>
                </c:pt>
                <c:pt idx="14559">
                  <c:v>144.60918950000001</c:v>
                </c:pt>
                <c:pt idx="14560">
                  <c:v>144.61912150000001</c:v>
                </c:pt>
                <c:pt idx="14561">
                  <c:v>144.6290545</c:v>
                </c:pt>
                <c:pt idx="14562">
                  <c:v>144.63898750000001</c:v>
                </c:pt>
                <c:pt idx="14563">
                  <c:v>144.64891950000001</c:v>
                </c:pt>
                <c:pt idx="14564">
                  <c:v>144.65885249999999</c:v>
                </c:pt>
                <c:pt idx="14565">
                  <c:v>144.66878550000001</c:v>
                </c:pt>
                <c:pt idx="14566">
                  <c:v>144.6787175</c:v>
                </c:pt>
                <c:pt idx="14567">
                  <c:v>144.68865049999999</c:v>
                </c:pt>
                <c:pt idx="14568">
                  <c:v>144.69858350000001</c:v>
                </c:pt>
                <c:pt idx="14569">
                  <c:v>144.7085155</c:v>
                </c:pt>
                <c:pt idx="14570">
                  <c:v>144.71844849999999</c:v>
                </c:pt>
                <c:pt idx="14571">
                  <c:v>144.72838049999999</c:v>
                </c:pt>
                <c:pt idx="14572">
                  <c:v>144.7383135</c:v>
                </c:pt>
                <c:pt idx="14573">
                  <c:v>144.74824649999999</c:v>
                </c:pt>
                <c:pt idx="14574">
                  <c:v>144.75817850000001</c:v>
                </c:pt>
                <c:pt idx="14575">
                  <c:v>144.7681115</c:v>
                </c:pt>
                <c:pt idx="14576">
                  <c:v>144.77804449999999</c:v>
                </c:pt>
                <c:pt idx="14577">
                  <c:v>144.78797650000001</c:v>
                </c:pt>
                <c:pt idx="14578">
                  <c:v>144.7979095</c:v>
                </c:pt>
                <c:pt idx="14579">
                  <c:v>144.80784249999999</c:v>
                </c:pt>
                <c:pt idx="14580">
                  <c:v>144.81777450000001</c:v>
                </c:pt>
                <c:pt idx="14581">
                  <c:v>144.8277075</c:v>
                </c:pt>
                <c:pt idx="14582">
                  <c:v>144.83764049999999</c:v>
                </c:pt>
                <c:pt idx="14583">
                  <c:v>144.84757250000001</c:v>
                </c:pt>
                <c:pt idx="14584">
                  <c:v>144.8575055</c:v>
                </c:pt>
                <c:pt idx="14585">
                  <c:v>144.86743749999999</c:v>
                </c:pt>
                <c:pt idx="14586">
                  <c:v>144.87737050000001</c:v>
                </c:pt>
                <c:pt idx="14587">
                  <c:v>144.8873035</c:v>
                </c:pt>
                <c:pt idx="14588">
                  <c:v>144.89723549999999</c:v>
                </c:pt>
                <c:pt idx="14589">
                  <c:v>144.90716850000001</c:v>
                </c:pt>
                <c:pt idx="14590">
                  <c:v>144.9171015</c:v>
                </c:pt>
                <c:pt idx="14591">
                  <c:v>144.92703349999999</c:v>
                </c:pt>
                <c:pt idx="14592">
                  <c:v>144.93696650000001</c:v>
                </c:pt>
                <c:pt idx="14593">
                  <c:v>144.9468995</c:v>
                </c:pt>
                <c:pt idx="14594">
                  <c:v>144.95683149999999</c:v>
                </c:pt>
                <c:pt idx="14595">
                  <c:v>144.96676450000001</c:v>
                </c:pt>
                <c:pt idx="14596">
                  <c:v>144.9766965</c:v>
                </c:pt>
                <c:pt idx="14597">
                  <c:v>144.98662949999999</c:v>
                </c:pt>
                <c:pt idx="14598">
                  <c:v>144.99656250000001</c:v>
                </c:pt>
                <c:pt idx="14599">
                  <c:v>145.0064945</c:v>
                </c:pt>
                <c:pt idx="14600">
                  <c:v>145.01642749999999</c:v>
                </c:pt>
                <c:pt idx="14601">
                  <c:v>145.02636050000001</c:v>
                </c:pt>
                <c:pt idx="14602">
                  <c:v>145.0362925</c:v>
                </c:pt>
                <c:pt idx="14603">
                  <c:v>145.04622549999999</c:v>
                </c:pt>
                <c:pt idx="14604">
                  <c:v>145.05615850000001</c:v>
                </c:pt>
                <c:pt idx="14605">
                  <c:v>145.0660905</c:v>
                </c:pt>
                <c:pt idx="14606">
                  <c:v>145.07602349999999</c:v>
                </c:pt>
                <c:pt idx="14607">
                  <c:v>145.08595650000001</c:v>
                </c:pt>
                <c:pt idx="14608">
                  <c:v>145.0958885</c:v>
                </c:pt>
                <c:pt idx="14609">
                  <c:v>145.10582149999999</c:v>
                </c:pt>
                <c:pt idx="14610">
                  <c:v>145.11575450000001</c:v>
                </c:pt>
                <c:pt idx="14611">
                  <c:v>145.1256865</c:v>
                </c:pt>
                <c:pt idx="14612">
                  <c:v>145.13561949999999</c:v>
                </c:pt>
                <c:pt idx="14613">
                  <c:v>145.14555150000001</c:v>
                </c:pt>
                <c:pt idx="14614">
                  <c:v>145.1554845</c:v>
                </c:pt>
                <c:pt idx="14615">
                  <c:v>145.16541749999999</c:v>
                </c:pt>
                <c:pt idx="14616">
                  <c:v>145.17534950000001</c:v>
                </c:pt>
                <c:pt idx="14617">
                  <c:v>145.1852825</c:v>
                </c:pt>
                <c:pt idx="14618">
                  <c:v>145.19521549999999</c:v>
                </c:pt>
                <c:pt idx="14619">
                  <c:v>145.20514750000001</c:v>
                </c:pt>
                <c:pt idx="14620">
                  <c:v>145.2150805</c:v>
                </c:pt>
                <c:pt idx="14621">
                  <c:v>145.22501349999999</c:v>
                </c:pt>
                <c:pt idx="14622">
                  <c:v>145.23494550000001</c:v>
                </c:pt>
                <c:pt idx="14623">
                  <c:v>145.2448785</c:v>
                </c:pt>
                <c:pt idx="14624">
                  <c:v>145.25481049999999</c:v>
                </c:pt>
                <c:pt idx="14625">
                  <c:v>145.26474350000001</c:v>
                </c:pt>
                <c:pt idx="14626">
                  <c:v>145.2746765</c:v>
                </c:pt>
                <c:pt idx="14627">
                  <c:v>145.28460849999999</c:v>
                </c:pt>
                <c:pt idx="14628">
                  <c:v>145.29454150000001</c:v>
                </c:pt>
                <c:pt idx="14629">
                  <c:v>145.3044745</c:v>
                </c:pt>
                <c:pt idx="14630">
                  <c:v>145.31440649999999</c:v>
                </c:pt>
                <c:pt idx="14631">
                  <c:v>145.32433950000001</c:v>
                </c:pt>
                <c:pt idx="14632">
                  <c:v>145.3342725</c:v>
                </c:pt>
                <c:pt idx="14633">
                  <c:v>145.34420449999999</c:v>
                </c:pt>
                <c:pt idx="14634">
                  <c:v>145.35413750000001</c:v>
                </c:pt>
                <c:pt idx="14635">
                  <c:v>145.3640705</c:v>
                </c:pt>
                <c:pt idx="14636">
                  <c:v>145.37400249999999</c:v>
                </c:pt>
                <c:pt idx="14637">
                  <c:v>145.38393550000001</c:v>
                </c:pt>
                <c:pt idx="14638">
                  <c:v>145.3938675</c:v>
                </c:pt>
                <c:pt idx="14639">
                  <c:v>145.40380049999999</c:v>
                </c:pt>
                <c:pt idx="14640">
                  <c:v>145.41373350000001</c:v>
                </c:pt>
                <c:pt idx="14641">
                  <c:v>145.4236655</c:v>
                </c:pt>
                <c:pt idx="14642">
                  <c:v>145.43359849999999</c:v>
                </c:pt>
                <c:pt idx="14643">
                  <c:v>145.44353150000001</c:v>
                </c:pt>
                <c:pt idx="14644">
                  <c:v>145.4534635</c:v>
                </c:pt>
                <c:pt idx="14645">
                  <c:v>145.46339649999999</c:v>
                </c:pt>
                <c:pt idx="14646">
                  <c:v>145.47332950000001</c:v>
                </c:pt>
                <c:pt idx="14647">
                  <c:v>145.4832615</c:v>
                </c:pt>
                <c:pt idx="14648">
                  <c:v>145.49319449999999</c:v>
                </c:pt>
                <c:pt idx="14649">
                  <c:v>145.50312650000001</c:v>
                </c:pt>
                <c:pt idx="14650">
                  <c:v>145.5130595</c:v>
                </c:pt>
                <c:pt idx="14651">
                  <c:v>145.52299249999999</c:v>
                </c:pt>
                <c:pt idx="14652">
                  <c:v>145.53292450000001</c:v>
                </c:pt>
                <c:pt idx="14653">
                  <c:v>145.5428575</c:v>
                </c:pt>
                <c:pt idx="14654">
                  <c:v>145.55279049999999</c:v>
                </c:pt>
                <c:pt idx="14655">
                  <c:v>145.56272250000001</c:v>
                </c:pt>
                <c:pt idx="14656">
                  <c:v>145.5726555</c:v>
                </c:pt>
                <c:pt idx="14657">
                  <c:v>145.58258850000001</c:v>
                </c:pt>
                <c:pt idx="14658">
                  <c:v>145.59252050000001</c:v>
                </c:pt>
                <c:pt idx="14659">
                  <c:v>145.60245409999999</c:v>
                </c:pt>
                <c:pt idx="14660">
                  <c:v>145.61238610000001</c:v>
                </c:pt>
                <c:pt idx="14661">
                  <c:v>145.6223191</c:v>
                </c:pt>
                <c:pt idx="14662">
                  <c:v>145.63225209999999</c:v>
                </c:pt>
                <c:pt idx="14663">
                  <c:v>145.64218410000001</c:v>
                </c:pt>
                <c:pt idx="14664">
                  <c:v>145.6521171</c:v>
                </c:pt>
                <c:pt idx="14665">
                  <c:v>145.66205009999999</c:v>
                </c:pt>
                <c:pt idx="14666">
                  <c:v>145.67198210000001</c:v>
                </c:pt>
                <c:pt idx="14667">
                  <c:v>145.6819151</c:v>
                </c:pt>
                <c:pt idx="14668">
                  <c:v>145.69184809999999</c:v>
                </c:pt>
                <c:pt idx="14669">
                  <c:v>145.70178010000001</c:v>
                </c:pt>
                <c:pt idx="14670">
                  <c:v>145.7117131</c:v>
                </c:pt>
                <c:pt idx="14671">
                  <c:v>145.72164509999999</c:v>
                </c:pt>
                <c:pt idx="14672">
                  <c:v>145.73157810000001</c:v>
                </c:pt>
                <c:pt idx="14673">
                  <c:v>145.7415111</c:v>
                </c:pt>
                <c:pt idx="14674">
                  <c:v>145.75144309999999</c:v>
                </c:pt>
                <c:pt idx="14675">
                  <c:v>145.76137610000001</c:v>
                </c:pt>
                <c:pt idx="14676">
                  <c:v>145.7713091</c:v>
                </c:pt>
                <c:pt idx="14677">
                  <c:v>145.78124109999999</c:v>
                </c:pt>
                <c:pt idx="14678">
                  <c:v>145.79117410000001</c:v>
                </c:pt>
                <c:pt idx="14679">
                  <c:v>145.8011071</c:v>
                </c:pt>
                <c:pt idx="14680">
                  <c:v>145.81103909999999</c:v>
                </c:pt>
                <c:pt idx="14681">
                  <c:v>145.82097210000001</c:v>
                </c:pt>
                <c:pt idx="14682">
                  <c:v>145.8309041</c:v>
                </c:pt>
                <c:pt idx="14683">
                  <c:v>145.84083709999999</c:v>
                </c:pt>
                <c:pt idx="14684">
                  <c:v>145.85077010000001</c:v>
                </c:pt>
                <c:pt idx="14685">
                  <c:v>145.8607021</c:v>
                </c:pt>
                <c:pt idx="14686">
                  <c:v>145.87063509999999</c:v>
                </c:pt>
                <c:pt idx="14687">
                  <c:v>145.8805681</c:v>
                </c:pt>
                <c:pt idx="14688">
                  <c:v>145.8905001</c:v>
                </c:pt>
                <c:pt idx="14689">
                  <c:v>145.90043309999999</c:v>
                </c:pt>
                <c:pt idx="14690">
                  <c:v>145.9103661</c:v>
                </c:pt>
                <c:pt idx="14691">
                  <c:v>145.9202981</c:v>
                </c:pt>
                <c:pt idx="14692">
                  <c:v>145.93023109999999</c:v>
                </c:pt>
                <c:pt idx="14693">
                  <c:v>145.94016310000001</c:v>
                </c:pt>
                <c:pt idx="14694">
                  <c:v>145.9500961</c:v>
                </c:pt>
                <c:pt idx="14695">
                  <c:v>145.96002910000001</c:v>
                </c:pt>
                <c:pt idx="14696">
                  <c:v>145.96996110000001</c:v>
                </c:pt>
                <c:pt idx="14697">
                  <c:v>145.9798941</c:v>
                </c:pt>
                <c:pt idx="14698">
                  <c:v>145.98982710000001</c:v>
                </c:pt>
                <c:pt idx="14699">
                  <c:v>145.99975910000001</c:v>
                </c:pt>
                <c:pt idx="14700">
                  <c:v>146.0096921</c:v>
                </c:pt>
                <c:pt idx="14701">
                  <c:v>146.01962510000001</c:v>
                </c:pt>
                <c:pt idx="14702">
                  <c:v>146.02955710000001</c:v>
                </c:pt>
                <c:pt idx="14703">
                  <c:v>146.03949009999999</c:v>
                </c:pt>
                <c:pt idx="14704">
                  <c:v>146.04942209999999</c:v>
                </c:pt>
                <c:pt idx="14705">
                  <c:v>146.0593551</c:v>
                </c:pt>
                <c:pt idx="14706">
                  <c:v>146.06928809999999</c:v>
                </c:pt>
                <c:pt idx="14707">
                  <c:v>146.07922009999999</c:v>
                </c:pt>
                <c:pt idx="14708">
                  <c:v>146.0891531</c:v>
                </c:pt>
                <c:pt idx="14709">
                  <c:v>146.09908609999999</c:v>
                </c:pt>
                <c:pt idx="14710">
                  <c:v>146.10901809999999</c:v>
                </c:pt>
                <c:pt idx="14711">
                  <c:v>146.1189511</c:v>
                </c:pt>
                <c:pt idx="14712">
                  <c:v>146.1288831</c:v>
                </c:pt>
                <c:pt idx="14713">
                  <c:v>146.13881610000001</c:v>
                </c:pt>
                <c:pt idx="14714">
                  <c:v>146.1487491</c:v>
                </c:pt>
                <c:pt idx="14715">
                  <c:v>146.1586811</c:v>
                </c:pt>
                <c:pt idx="14716">
                  <c:v>146.16861410000001</c:v>
                </c:pt>
                <c:pt idx="14717">
                  <c:v>146.1785471</c:v>
                </c:pt>
                <c:pt idx="14718">
                  <c:v>146.1884791</c:v>
                </c:pt>
                <c:pt idx="14719">
                  <c:v>146.19841210000001</c:v>
                </c:pt>
                <c:pt idx="14720">
                  <c:v>146.2083451</c:v>
                </c:pt>
                <c:pt idx="14721">
                  <c:v>146.21827709999999</c:v>
                </c:pt>
                <c:pt idx="14722">
                  <c:v>146.22821010000001</c:v>
                </c:pt>
                <c:pt idx="14723">
                  <c:v>146.2381421</c:v>
                </c:pt>
                <c:pt idx="14724">
                  <c:v>146.24807509999999</c:v>
                </c:pt>
                <c:pt idx="14725">
                  <c:v>146.25800810000001</c:v>
                </c:pt>
                <c:pt idx="14726">
                  <c:v>146.2679401</c:v>
                </c:pt>
                <c:pt idx="14727">
                  <c:v>146.27787309999999</c:v>
                </c:pt>
                <c:pt idx="14728">
                  <c:v>146.28780610000001</c:v>
                </c:pt>
                <c:pt idx="14729">
                  <c:v>146.2977381</c:v>
                </c:pt>
                <c:pt idx="14730">
                  <c:v>146.30767109999999</c:v>
                </c:pt>
                <c:pt idx="14731">
                  <c:v>146.31760410000001</c:v>
                </c:pt>
                <c:pt idx="14732">
                  <c:v>146.3275361</c:v>
                </c:pt>
                <c:pt idx="14733">
                  <c:v>146.33746909999999</c:v>
                </c:pt>
                <c:pt idx="14734">
                  <c:v>146.34740110000001</c:v>
                </c:pt>
                <c:pt idx="14735">
                  <c:v>146.3573341</c:v>
                </c:pt>
                <c:pt idx="14736">
                  <c:v>146.36726709999999</c:v>
                </c:pt>
                <c:pt idx="14737">
                  <c:v>146.37719910000001</c:v>
                </c:pt>
                <c:pt idx="14738">
                  <c:v>146.3871321</c:v>
                </c:pt>
                <c:pt idx="14739">
                  <c:v>146.39706509999999</c:v>
                </c:pt>
                <c:pt idx="14740">
                  <c:v>146.40699710000001</c:v>
                </c:pt>
                <c:pt idx="14741">
                  <c:v>146.4169301</c:v>
                </c:pt>
                <c:pt idx="14742">
                  <c:v>146.42686209999999</c:v>
                </c:pt>
                <c:pt idx="14743">
                  <c:v>146.43679510000001</c:v>
                </c:pt>
                <c:pt idx="14744">
                  <c:v>146.4467281</c:v>
                </c:pt>
                <c:pt idx="14745">
                  <c:v>146.45666009999999</c:v>
                </c:pt>
                <c:pt idx="14746">
                  <c:v>146.46659310000001</c:v>
                </c:pt>
                <c:pt idx="14747">
                  <c:v>146.4765261</c:v>
                </c:pt>
                <c:pt idx="14748">
                  <c:v>146.48645809999999</c:v>
                </c:pt>
                <c:pt idx="14749">
                  <c:v>146.49639110000001</c:v>
                </c:pt>
                <c:pt idx="14750">
                  <c:v>146.5063241</c:v>
                </c:pt>
                <c:pt idx="14751">
                  <c:v>146.51625609999999</c:v>
                </c:pt>
                <c:pt idx="14752">
                  <c:v>146.52618910000001</c:v>
                </c:pt>
                <c:pt idx="14753">
                  <c:v>146.5361211</c:v>
                </c:pt>
                <c:pt idx="14754">
                  <c:v>146.54605409999999</c:v>
                </c:pt>
                <c:pt idx="14755">
                  <c:v>146.55598710000001</c:v>
                </c:pt>
                <c:pt idx="14756">
                  <c:v>146.5659191</c:v>
                </c:pt>
                <c:pt idx="14757">
                  <c:v>146.57585209999999</c:v>
                </c:pt>
                <c:pt idx="14758">
                  <c:v>146.58578510000001</c:v>
                </c:pt>
                <c:pt idx="14759">
                  <c:v>146.5957171</c:v>
                </c:pt>
                <c:pt idx="14760">
                  <c:v>146.6056504</c:v>
                </c:pt>
                <c:pt idx="14761">
                  <c:v>146.61558239999999</c:v>
                </c:pt>
                <c:pt idx="14762">
                  <c:v>146.62551540000001</c:v>
                </c:pt>
                <c:pt idx="14763">
                  <c:v>146.6354484</c:v>
                </c:pt>
                <c:pt idx="14764">
                  <c:v>146.64538039999999</c:v>
                </c:pt>
                <c:pt idx="14765">
                  <c:v>146.65531340000001</c:v>
                </c:pt>
                <c:pt idx="14766">
                  <c:v>146.6652464</c:v>
                </c:pt>
                <c:pt idx="14767">
                  <c:v>146.67517839999999</c:v>
                </c:pt>
                <c:pt idx="14768">
                  <c:v>146.68511140000001</c:v>
                </c:pt>
                <c:pt idx="14769">
                  <c:v>146.6950444</c:v>
                </c:pt>
                <c:pt idx="14770">
                  <c:v>146.70497639999999</c:v>
                </c:pt>
                <c:pt idx="14771">
                  <c:v>146.71490940000001</c:v>
                </c:pt>
                <c:pt idx="14772">
                  <c:v>146.7248414</c:v>
                </c:pt>
                <c:pt idx="14773">
                  <c:v>146.73477439999999</c:v>
                </c:pt>
                <c:pt idx="14774">
                  <c:v>146.74470740000001</c:v>
                </c:pt>
                <c:pt idx="14775">
                  <c:v>146.7546394</c:v>
                </c:pt>
                <c:pt idx="14776">
                  <c:v>146.76457239999999</c:v>
                </c:pt>
                <c:pt idx="14777">
                  <c:v>146.77450540000001</c:v>
                </c:pt>
                <c:pt idx="14778">
                  <c:v>146.7844374</c:v>
                </c:pt>
                <c:pt idx="14779">
                  <c:v>146.79437039999999</c:v>
                </c:pt>
                <c:pt idx="14780">
                  <c:v>146.80430340000001</c:v>
                </c:pt>
                <c:pt idx="14781">
                  <c:v>146.8142354</c:v>
                </c:pt>
                <c:pt idx="14782">
                  <c:v>146.82416839999999</c:v>
                </c:pt>
                <c:pt idx="14783">
                  <c:v>146.83410040000001</c:v>
                </c:pt>
                <c:pt idx="14784">
                  <c:v>146.8440334</c:v>
                </c:pt>
                <c:pt idx="14785">
                  <c:v>146.85396639999999</c:v>
                </c:pt>
                <c:pt idx="14786">
                  <c:v>146.86389840000001</c:v>
                </c:pt>
                <c:pt idx="14787">
                  <c:v>146.8738314</c:v>
                </c:pt>
                <c:pt idx="14788">
                  <c:v>146.88376439999999</c:v>
                </c:pt>
                <c:pt idx="14789">
                  <c:v>146.89369640000001</c:v>
                </c:pt>
                <c:pt idx="14790">
                  <c:v>146.9036294</c:v>
                </c:pt>
                <c:pt idx="14791">
                  <c:v>146.91356239999999</c:v>
                </c:pt>
                <c:pt idx="14792">
                  <c:v>146.92349440000001</c:v>
                </c:pt>
                <c:pt idx="14793">
                  <c:v>146.9334274</c:v>
                </c:pt>
                <c:pt idx="14794">
                  <c:v>146.94335939999999</c:v>
                </c:pt>
                <c:pt idx="14795">
                  <c:v>146.95329240000001</c:v>
                </c:pt>
                <c:pt idx="14796">
                  <c:v>146.9632254</c:v>
                </c:pt>
                <c:pt idx="14797">
                  <c:v>146.97315739999999</c:v>
                </c:pt>
                <c:pt idx="14798">
                  <c:v>146.98309040000001</c:v>
                </c:pt>
                <c:pt idx="14799">
                  <c:v>146.9930234</c:v>
                </c:pt>
                <c:pt idx="14800">
                  <c:v>147.00295539999999</c:v>
                </c:pt>
                <c:pt idx="14801">
                  <c:v>147.01288840000001</c:v>
                </c:pt>
                <c:pt idx="14802">
                  <c:v>147.0228214</c:v>
                </c:pt>
                <c:pt idx="14803">
                  <c:v>147.03275339999999</c:v>
                </c:pt>
                <c:pt idx="14804">
                  <c:v>147.04268640000001</c:v>
                </c:pt>
                <c:pt idx="14805">
                  <c:v>147.0526184</c:v>
                </c:pt>
                <c:pt idx="14806">
                  <c:v>147.06255139999999</c:v>
                </c:pt>
                <c:pt idx="14807">
                  <c:v>147.07248440000001</c:v>
                </c:pt>
                <c:pt idx="14808">
                  <c:v>147.0824164</c:v>
                </c:pt>
                <c:pt idx="14809">
                  <c:v>147.09234939999999</c:v>
                </c:pt>
                <c:pt idx="14810">
                  <c:v>147.10228240000001</c:v>
                </c:pt>
                <c:pt idx="14811">
                  <c:v>147.1122144</c:v>
                </c:pt>
                <c:pt idx="14812">
                  <c:v>147.12214739999999</c:v>
                </c:pt>
                <c:pt idx="14813">
                  <c:v>147.13208040000001</c:v>
                </c:pt>
                <c:pt idx="14814">
                  <c:v>147.1420124</c:v>
                </c:pt>
                <c:pt idx="14815">
                  <c:v>147.15194539999999</c:v>
                </c:pt>
                <c:pt idx="14816">
                  <c:v>147.16187740000001</c:v>
                </c:pt>
                <c:pt idx="14817">
                  <c:v>147.1718104</c:v>
                </c:pt>
                <c:pt idx="14818">
                  <c:v>147.18174339999999</c:v>
                </c:pt>
                <c:pt idx="14819">
                  <c:v>147.19167540000001</c:v>
                </c:pt>
                <c:pt idx="14820">
                  <c:v>147.2016084</c:v>
                </c:pt>
                <c:pt idx="14821">
                  <c:v>147.21154139999999</c:v>
                </c:pt>
                <c:pt idx="14822">
                  <c:v>147.22147340000001</c:v>
                </c:pt>
                <c:pt idx="14823">
                  <c:v>147.2314064</c:v>
                </c:pt>
                <c:pt idx="14824">
                  <c:v>147.24133939999999</c:v>
                </c:pt>
                <c:pt idx="14825">
                  <c:v>147.25127140000001</c:v>
                </c:pt>
                <c:pt idx="14826">
                  <c:v>147.2612044</c:v>
                </c:pt>
                <c:pt idx="14827">
                  <c:v>147.27113639999999</c:v>
                </c:pt>
                <c:pt idx="14828">
                  <c:v>147.28106940000001</c:v>
                </c:pt>
                <c:pt idx="14829">
                  <c:v>147.2910024</c:v>
                </c:pt>
                <c:pt idx="14830">
                  <c:v>147.30093439999999</c:v>
                </c:pt>
                <c:pt idx="14831">
                  <c:v>147.31086740000001</c:v>
                </c:pt>
                <c:pt idx="14832">
                  <c:v>147.3208004</c:v>
                </c:pt>
                <c:pt idx="14833">
                  <c:v>147.33073239999999</c:v>
                </c:pt>
                <c:pt idx="14834">
                  <c:v>147.34066540000001</c:v>
                </c:pt>
                <c:pt idx="14835">
                  <c:v>147.3505984</c:v>
                </c:pt>
                <c:pt idx="14836">
                  <c:v>147.36053039999999</c:v>
                </c:pt>
                <c:pt idx="14837">
                  <c:v>147.37046340000001</c:v>
                </c:pt>
                <c:pt idx="14838">
                  <c:v>147.3803964</c:v>
                </c:pt>
                <c:pt idx="14839">
                  <c:v>147.39032839999999</c:v>
                </c:pt>
                <c:pt idx="14840">
                  <c:v>147.40026140000001</c:v>
                </c:pt>
                <c:pt idx="14841">
                  <c:v>147.4101934</c:v>
                </c:pt>
                <c:pt idx="14842">
                  <c:v>147.42012639999999</c:v>
                </c:pt>
                <c:pt idx="14843">
                  <c:v>147.4300594</c:v>
                </c:pt>
                <c:pt idx="14844">
                  <c:v>147.4399914</c:v>
                </c:pt>
                <c:pt idx="14845">
                  <c:v>147.44992439999999</c:v>
                </c:pt>
                <c:pt idx="14846">
                  <c:v>147.4598574</c:v>
                </c:pt>
                <c:pt idx="14847">
                  <c:v>147.4697894</c:v>
                </c:pt>
                <c:pt idx="14848">
                  <c:v>147.47972240000001</c:v>
                </c:pt>
                <c:pt idx="14849">
                  <c:v>147.4896554</c:v>
                </c:pt>
                <c:pt idx="14850">
                  <c:v>147.4995874</c:v>
                </c:pt>
                <c:pt idx="14851">
                  <c:v>147.50952040000001</c:v>
                </c:pt>
                <c:pt idx="14852">
                  <c:v>147.51945240000001</c:v>
                </c:pt>
                <c:pt idx="14853">
                  <c:v>147.5293854</c:v>
                </c:pt>
                <c:pt idx="14854">
                  <c:v>147.53931840000001</c:v>
                </c:pt>
                <c:pt idx="14855">
                  <c:v>147.54925040000001</c:v>
                </c:pt>
                <c:pt idx="14856">
                  <c:v>147.55918339999999</c:v>
                </c:pt>
                <c:pt idx="14857">
                  <c:v>147.56911640000001</c:v>
                </c:pt>
                <c:pt idx="14858">
                  <c:v>147.5790484</c:v>
                </c:pt>
                <c:pt idx="14859">
                  <c:v>147.58898139999999</c:v>
                </c:pt>
                <c:pt idx="14860">
                  <c:v>147.59891440000001</c:v>
                </c:pt>
                <c:pt idx="14861">
                  <c:v>147.60884540000001</c:v>
                </c:pt>
                <c:pt idx="14862">
                  <c:v>147.6187784</c:v>
                </c:pt>
                <c:pt idx="14863">
                  <c:v>147.62871039999999</c:v>
                </c:pt>
                <c:pt idx="14864">
                  <c:v>147.63864340000001</c:v>
                </c:pt>
                <c:pt idx="14865">
                  <c:v>147.6485764</c:v>
                </c:pt>
                <c:pt idx="14866">
                  <c:v>147.65850839999999</c:v>
                </c:pt>
                <c:pt idx="14867">
                  <c:v>147.66844140000001</c:v>
                </c:pt>
                <c:pt idx="14868">
                  <c:v>147.6783744</c:v>
                </c:pt>
                <c:pt idx="14869">
                  <c:v>147.68830639999999</c:v>
                </c:pt>
                <c:pt idx="14870">
                  <c:v>147.69823940000001</c:v>
                </c:pt>
                <c:pt idx="14871">
                  <c:v>147.7081724</c:v>
                </c:pt>
                <c:pt idx="14872">
                  <c:v>147.71810439999999</c:v>
                </c:pt>
                <c:pt idx="14873">
                  <c:v>147.72803740000001</c:v>
                </c:pt>
                <c:pt idx="14874">
                  <c:v>147.7379694</c:v>
                </c:pt>
                <c:pt idx="14875">
                  <c:v>147.74790239999999</c:v>
                </c:pt>
                <c:pt idx="14876">
                  <c:v>147.7578354</c:v>
                </c:pt>
                <c:pt idx="14877">
                  <c:v>147.7677674</c:v>
                </c:pt>
                <c:pt idx="14878">
                  <c:v>147.77770039999999</c:v>
                </c:pt>
                <c:pt idx="14879">
                  <c:v>147.7876334</c:v>
                </c:pt>
                <c:pt idx="14880">
                  <c:v>147.7975654</c:v>
                </c:pt>
                <c:pt idx="14881">
                  <c:v>147.80749839999999</c:v>
                </c:pt>
                <c:pt idx="14882">
                  <c:v>147.8174314</c:v>
                </c:pt>
                <c:pt idx="14883">
                  <c:v>147.8273634</c:v>
                </c:pt>
                <c:pt idx="14884">
                  <c:v>147.83729640000001</c:v>
                </c:pt>
                <c:pt idx="14885">
                  <c:v>147.84722840000001</c:v>
                </c:pt>
                <c:pt idx="14886">
                  <c:v>147.8571614</c:v>
                </c:pt>
                <c:pt idx="14887">
                  <c:v>147.86709440000001</c:v>
                </c:pt>
                <c:pt idx="14888">
                  <c:v>147.87702640000001</c:v>
                </c:pt>
                <c:pt idx="14889">
                  <c:v>147.88695939999999</c:v>
                </c:pt>
                <c:pt idx="14890">
                  <c:v>147.89689240000001</c:v>
                </c:pt>
                <c:pt idx="14891">
                  <c:v>147.9068244</c:v>
                </c:pt>
                <c:pt idx="14892">
                  <c:v>147.91675739999999</c:v>
                </c:pt>
                <c:pt idx="14893">
                  <c:v>147.92669040000001</c:v>
                </c:pt>
                <c:pt idx="14894">
                  <c:v>147.9366224</c:v>
                </c:pt>
                <c:pt idx="14895">
                  <c:v>147.94655539999999</c:v>
                </c:pt>
                <c:pt idx="14896">
                  <c:v>147.95648739999999</c:v>
                </c:pt>
                <c:pt idx="14897">
                  <c:v>147.9664204</c:v>
                </c:pt>
                <c:pt idx="14898">
                  <c:v>147.97635339999999</c:v>
                </c:pt>
                <c:pt idx="14899">
                  <c:v>147.98628540000001</c:v>
                </c:pt>
                <c:pt idx="14900">
                  <c:v>147.9962184</c:v>
                </c:pt>
                <c:pt idx="14901">
                  <c:v>148.00615139999999</c:v>
                </c:pt>
                <c:pt idx="14902">
                  <c:v>148.01608340000001</c:v>
                </c:pt>
                <c:pt idx="14903">
                  <c:v>148.0260164</c:v>
                </c:pt>
                <c:pt idx="14904">
                  <c:v>148.03594939999999</c:v>
                </c:pt>
                <c:pt idx="14905">
                  <c:v>148.04588140000001</c:v>
                </c:pt>
                <c:pt idx="14906">
                  <c:v>148.0558144</c:v>
                </c:pt>
                <c:pt idx="14907">
                  <c:v>148.06574639999999</c:v>
                </c:pt>
                <c:pt idx="14908">
                  <c:v>148.07567940000001</c:v>
                </c:pt>
                <c:pt idx="14909">
                  <c:v>148.0856124</c:v>
                </c:pt>
                <c:pt idx="14910">
                  <c:v>148.09554439999999</c:v>
                </c:pt>
                <c:pt idx="14911">
                  <c:v>148.10547740000001</c:v>
                </c:pt>
                <c:pt idx="14912">
                  <c:v>148.1154104</c:v>
                </c:pt>
                <c:pt idx="14913">
                  <c:v>148.12534239999999</c:v>
                </c:pt>
                <c:pt idx="14914">
                  <c:v>148.13527540000001</c:v>
                </c:pt>
                <c:pt idx="14915">
                  <c:v>148.1452084</c:v>
                </c:pt>
                <c:pt idx="14916">
                  <c:v>148.15514039999999</c:v>
                </c:pt>
                <c:pt idx="14917">
                  <c:v>148.16507340000001</c:v>
                </c:pt>
                <c:pt idx="14918">
                  <c:v>148.1750054</c:v>
                </c:pt>
                <c:pt idx="14919">
                  <c:v>148.18493839999999</c:v>
                </c:pt>
                <c:pt idx="14920">
                  <c:v>148.19487140000001</c:v>
                </c:pt>
                <c:pt idx="14921">
                  <c:v>148.2048034</c:v>
                </c:pt>
                <c:pt idx="14922">
                  <c:v>148.21473639999999</c:v>
                </c:pt>
                <c:pt idx="14923">
                  <c:v>148.22466940000001</c:v>
                </c:pt>
                <c:pt idx="14924">
                  <c:v>148.2346014</c:v>
                </c:pt>
                <c:pt idx="14925">
                  <c:v>148.24453439999999</c:v>
                </c:pt>
                <c:pt idx="14926">
                  <c:v>148.25446640000001</c:v>
                </c:pt>
                <c:pt idx="14927">
                  <c:v>148.2643994</c:v>
                </c:pt>
                <c:pt idx="14928">
                  <c:v>148.27433239999999</c:v>
                </c:pt>
                <c:pt idx="14929">
                  <c:v>148.28426440000001</c:v>
                </c:pt>
                <c:pt idx="14930">
                  <c:v>148.2941974</c:v>
                </c:pt>
                <c:pt idx="14931">
                  <c:v>148.30413039999999</c:v>
                </c:pt>
                <c:pt idx="14932">
                  <c:v>148.31406240000001</c:v>
                </c:pt>
                <c:pt idx="14933">
                  <c:v>148.3239954</c:v>
                </c:pt>
                <c:pt idx="14934">
                  <c:v>148.33392839999999</c:v>
                </c:pt>
                <c:pt idx="14935">
                  <c:v>148.34386040000001</c:v>
                </c:pt>
                <c:pt idx="14936">
                  <c:v>148.3537934</c:v>
                </c:pt>
                <c:pt idx="14937">
                  <c:v>148.36372539999999</c:v>
                </c:pt>
                <c:pt idx="14938">
                  <c:v>148.37365840000001</c:v>
                </c:pt>
                <c:pt idx="14939">
                  <c:v>148.3835914</c:v>
                </c:pt>
                <c:pt idx="14940">
                  <c:v>148.39352339999999</c:v>
                </c:pt>
                <c:pt idx="14941">
                  <c:v>148.40345640000001</c:v>
                </c:pt>
                <c:pt idx="14942">
                  <c:v>148.4133894</c:v>
                </c:pt>
                <c:pt idx="14943">
                  <c:v>148.42332139999999</c:v>
                </c:pt>
                <c:pt idx="14944">
                  <c:v>148.43325440000001</c:v>
                </c:pt>
                <c:pt idx="14945">
                  <c:v>148.4431874</c:v>
                </c:pt>
                <c:pt idx="14946">
                  <c:v>148.45311939999999</c:v>
                </c:pt>
                <c:pt idx="14947">
                  <c:v>148.46305240000001</c:v>
                </c:pt>
                <c:pt idx="14948">
                  <c:v>148.4729844</c:v>
                </c:pt>
                <c:pt idx="14949">
                  <c:v>148.48291739999999</c:v>
                </c:pt>
                <c:pt idx="14950">
                  <c:v>148.49285040000001</c:v>
                </c:pt>
                <c:pt idx="14951">
                  <c:v>148.5027824</c:v>
                </c:pt>
                <c:pt idx="14952">
                  <c:v>148.51271539999999</c:v>
                </c:pt>
                <c:pt idx="14953">
                  <c:v>148.52264840000001</c:v>
                </c:pt>
                <c:pt idx="14954">
                  <c:v>148.5325804</c:v>
                </c:pt>
                <c:pt idx="14955">
                  <c:v>148.54251339999999</c:v>
                </c:pt>
                <c:pt idx="14956">
                  <c:v>148.55244540000001</c:v>
                </c:pt>
                <c:pt idx="14957">
                  <c:v>148.5623784</c:v>
                </c:pt>
                <c:pt idx="14958">
                  <c:v>148.57231139999999</c:v>
                </c:pt>
                <c:pt idx="14959">
                  <c:v>148.58224340000001</c:v>
                </c:pt>
                <c:pt idx="14960">
                  <c:v>148.5921764</c:v>
                </c:pt>
                <c:pt idx="14961">
                  <c:v>148.60210939999999</c:v>
                </c:pt>
                <c:pt idx="14962">
                  <c:v>148.61204240000001</c:v>
                </c:pt>
                <c:pt idx="14963">
                  <c:v>148.6219754</c:v>
                </c:pt>
                <c:pt idx="14964">
                  <c:v>148.63190839999999</c:v>
                </c:pt>
                <c:pt idx="14965">
                  <c:v>148.64184040000001</c:v>
                </c:pt>
                <c:pt idx="14966">
                  <c:v>148.6517734</c:v>
                </c:pt>
                <c:pt idx="14967">
                  <c:v>148.66170539999999</c:v>
                </c:pt>
                <c:pt idx="14968">
                  <c:v>148.67163840000001</c:v>
                </c:pt>
                <c:pt idx="14969">
                  <c:v>148.6815714</c:v>
                </c:pt>
                <c:pt idx="14970">
                  <c:v>148.69150339999999</c:v>
                </c:pt>
                <c:pt idx="14971">
                  <c:v>148.70143640000001</c:v>
                </c:pt>
                <c:pt idx="14972">
                  <c:v>148.7113694</c:v>
                </c:pt>
                <c:pt idx="14973">
                  <c:v>148.72130139999999</c:v>
                </c:pt>
                <c:pt idx="14974">
                  <c:v>148.73123440000001</c:v>
                </c:pt>
                <c:pt idx="14975">
                  <c:v>148.74116739999999</c:v>
                </c:pt>
                <c:pt idx="14976">
                  <c:v>148.75109939999999</c:v>
                </c:pt>
                <c:pt idx="14977">
                  <c:v>148.7610324</c:v>
                </c:pt>
                <c:pt idx="14978">
                  <c:v>148.7709644</c:v>
                </c:pt>
                <c:pt idx="14979">
                  <c:v>148.78089739999999</c:v>
                </c:pt>
                <c:pt idx="14980">
                  <c:v>148.7908304</c:v>
                </c:pt>
                <c:pt idx="14981">
                  <c:v>148.8007624</c:v>
                </c:pt>
                <c:pt idx="14982">
                  <c:v>148.81069539999999</c:v>
                </c:pt>
                <c:pt idx="14983">
                  <c:v>148.8206284</c:v>
                </c:pt>
                <c:pt idx="14984">
                  <c:v>148.8305604</c:v>
                </c:pt>
                <c:pt idx="14985">
                  <c:v>148.84049340000001</c:v>
                </c:pt>
                <c:pt idx="14986">
                  <c:v>148.8504264</c:v>
                </c:pt>
                <c:pt idx="14987">
                  <c:v>148.8603584</c:v>
                </c:pt>
                <c:pt idx="14988">
                  <c:v>148.87029140000001</c:v>
                </c:pt>
                <c:pt idx="14989">
                  <c:v>148.88022340000001</c:v>
                </c:pt>
                <c:pt idx="14990">
                  <c:v>148.8901564</c:v>
                </c:pt>
                <c:pt idx="14991">
                  <c:v>148.90008940000001</c:v>
                </c:pt>
                <c:pt idx="14992">
                  <c:v>148.91002140000001</c:v>
                </c:pt>
                <c:pt idx="14993">
                  <c:v>148.91995439999999</c:v>
                </c:pt>
                <c:pt idx="14994">
                  <c:v>148.92988740000001</c:v>
                </c:pt>
                <c:pt idx="14995">
                  <c:v>148.9398194</c:v>
                </c:pt>
                <c:pt idx="14996">
                  <c:v>148.94975239999999</c:v>
                </c:pt>
                <c:pt idx="14997">
                  <c:v>148.95968439999999</c:v>
                </c:pt>
                <c:pt idx="14998">
                  <c:v>148.9696174</c:v>
                </c:pt>
                <c:pt idx="14999">
                  <c:v>148.97955039999999</c:v>
                </c:pt>
                <c:pt idx="15000">
                  <c:v>148.98948240000001</c:v>
                </c:pt>
                <c:pt idx="15001">
                  <c:v>148.9994154</c:v>
                </c:pt>
                <c:pt idx="15002">
                  <c:v>149.00934839999999</c:v>
                </c:pt>
                <c:pt idx="15003">
                  <c:v>149.01928040000001</c:v>
                </c:pt>
                <c:pt idx="15004">
                  <c:v>149.0292134</c:v>
                </c:pt>
                <c:pt idx="15005">
                  <c:v>149.0391454</c:v>
                </c:pt>
                <c:pt idx="15006">
                  <c:v>149.04907840000001</c:v>
                </c:pt>
                <c:pt idx="15007">
                  <c:v>149.0590114</c:v>
                </c:pt>
                <c:pt idx="15008">
                  <c:v>149.06894339999999</c:v>
                </c:pt>
                <c:pt idx="15009">
                  <c:v>149.07887640000001</c:v>
                </c:pt>
                <c:pt idx="15010">
                  <c:v>149.0888094</c:v>
                </c:pt>
                <c:pt idx="15011">
                  <c:v>149.09874139999999</c:v>
                </c:pt>
                <c:pt idx="15012">
                  <c:v>149.10867440000001</c:v>
                </c:pt>
                <c:pt idx="15013">
                  <c:v>149.1186074</c:v>
                </c:pt>
                <c:pt idx="15014">
                  <c:v>149.12853939999999</c:v>
                </c:pt>
                <c:pt idx="15015">
                  <c:v>149.13847240000001</c:v>
                </c:pt>
                <c:pt idx="15016">
                  <c:v>149.1484044</c:v>
                </c:pt>
                <c:pt idx="15017">
                  <c:v>149.15833739999999</c:v>
                </c:pt>
                <c:pt idx="15018">
                  <c:v>149.16827040000001</c:v>
                </c:pt>
                <c:pt idx="15019">
                  <c:v>149.1782024</c:v>
                </c:pt>
                <c:pt idx="15020">
                  <c:v>149.18813539999999</c:v>
                </c:pt>
                <c:pt idx="15021">
                  <c:v>149.19806840000001</c:v>
                </c:pt>
                <c:pt idx="15022">
                  <c:v>149.2080004</c:v>
                </c:pt>
                <c:pt idx="15023">
                  <c:v>149.21793339999999</c:v>
                </c:pt>
                <c:pt idx="15024">
                  <c:v>149.22786640000001</c:v>
                </c:pt>
                <c:pt idx="15025">
                  <c:v>149.2377984</c:v>
                </c:pt>
                <c:pt idx="15026">
                  <c:v>149.24773139999999</c:v>
                </c:pt>
                <c:pt idx="15027">
                  <c:v>149.25766340000001</c:v>
                </c:pt>
                <c:pt idx="15028">
                  <c:v>149.2675964</c:v>
                </c:pt>
                <c:pt idx="15029">
                  <c:v>149.27752939999999</c:v>
                </c:pt>
                <c:pt idx="15030">
                  <c:v>149.28746140000001</c:v>
                </c:pt>
                <c:pt idx="15031">
                  <c:v>149.2973944</c:v>
                </c:pt>
                <c:pt idx="15032">
                  <c:v>149.30732739999999</c:v>
                </c:pt>
                <c:pt idx="15033">
                  <c:v>149.31725940000001</c:v>
                </c:pt>
                <c:pt idx="15034">
                  <c:v>149.3271924</c:v>
                </c:pt>
                <c:pt idx="15035">
                  <c:v>149.33712439999999</c:v>
                </c:pt>
                <c:pt idx="15036">
                  <c:v>149.34705740000001</c:v>
                </c:pt>
                <c:pt idx="15037">
                  <c:v>149.3569904</c:v>
                </c:pt>
                <c:pt idx="15038">
                  <c:v>149.36692239999999</c:v>
                </c:pt>
                <c:pt idx="15039">
                  <c:v>149.37685540000001</c:v>
                </c:pt>
                <c:pt idx="15040">
                  <c:v>149.3867884</c:v>
                </c:pt>
                <c:pt idx="15041">
                  <c:v>149.39672039999999</c:v>
                </c:pt>
                <c:pt idx="15042">
                  <c:v>149.40665340000001</c:v>
                </c:pt>
                <c:pt idx="15043">
                  <c:v>149.4165864</c:v>
                </c:pt>
                <c:pt idx="15044">
                  <c:v>149.42651839999999</c:v>
                </c:pt>
                <c:pt idx="15045">
                  <c:v>149.43645140000001</c:v>
                </c:pt>
                <c:pt idx="15046">
                  <c:v>149.4463834</c:v>
                </c:pt>
                <c:pt idx="15047">
                  <c:v>149.45631639999999</c:v>
                </c:pt>
                <c:pt idx="15048">
                  <c:v>149.46624940000001</c:v>
                </c:pt>
                <c:pt idx="15049">
                  <c:v>149.4761814</c:v>
                </c:pt>
                <c:pt idx="15050">
                  <c:v>149.48611439999999</c:v>
                </c:pt>
                <c:pt idx="15051">
                  <c:v>149.49604740000001</c:v>
                </c:pt>
                <c:pt idx="15052">
                  <c:v>149.5059794</c:v>
                </c:pt>
                <c:pt idx="15053">
                  <c:v>149.51591239999999</c:v>
                </c:pt>
                <c:pt idx="15054">
                  <c:v>149.52584440000001</c:v>
                </c:pt>
                <c:pt idx="15055">
                  <c:v>149.5357774</c:v>
                </c:pt>
                <c:pt idx="15056">
                  <c:v>149.54571039999999</c:v>
                </c:pt>
                <c:pt idx="15057">
                  <c:v>149.55564240000001</c:v>
                </c:pt>
                <c:pt idx="15058">
                  <c:v>149.5655754</c:v>
                </c:pt>
                <c:pt idx="15059">
                  <c:v>149.57550839999999</c:v>
                </c:pt>
                <c:pt idx="15060">
                  <c:v>149.58544040000001</c:v>
                </c:pt>
                <c:pt idx="15061">
                  <c:v>149.5953734</c:v>
                </c:pt>
                <c:pt idx="15062">
                  <c:v>149.6053057</c:v>
                </c:pt>
                <c:pt idx="15063">
                  <c:v>149.61523769999999</c:v>
                </c:pt>
                <c:pt idx="15064">
                  <c:v>149.62517070000001</c:v>
                </c:pt>
                <c:pt idx="15065">
                  <c:v>149.6351027</c:v>
                </c:pt>
                <c:pt idx="15066">
                  <c:v>149.64503569999999</c:v>
                </c:pt>
                <c:pt idx="15067">
                  <c:v>149.65496870000001</c:v>
                </c:pt>
                <c:pt idx="15068">
                  <c:v>149.6649007</c:v>
                </c:pt>
                <c:pt idx="15069">
                  <c:v>149.67483369999999</c:v>
                </c:pt>
                <c:pt idx="15070">
                  <c:v>149.68476670000001</c:v>
                </c:pt>
                <c:pt idx="15071">
                  <c:v>149.6946987</c:v>
                </c:pt>
                <c:pt idx="15072">
                  <c:v>149.70463169999999</c:v>
                </c:pt>
                <c:pt idx="15073">
                  <c:v>149.71456370000001</c:v>
                </c:pt>
                <c:pt idx="15074">
                  <c:v>149.7244967</c:v>
                </c:pt>
                <c:pt idx="15075">
                  <c:v>149.73442969999999</c:v>
                </c:pt>
                <c:pt idx="15076">
                  <c:v>149.74436170000001</c:v>
                </c:pt>
                <c:pt idx="15077">
                  <c:v>149.7542947</c:v>
                </c:pt>
                <c:pt idx="15078">
                  <c:v>149.76422769999999</c:v>
                </c:pt>
                <c:pt idx="15079">
                  <c:v>149.77415970000001</c:v>
                </c:pt>
                <c:pt idx="15080">
                  <c:v>149.7840927</c:v>
                </c:pt>
                <c:pt idx="15081">
                  <c:v>149.79402569999999</c:v>
                </c:pt>
                <c:pt idx="15082">
                  <c:v>149.80395770000001</c:v>
                </c:pt>
                <c:pt idx="15083">
                  <c:v>149.8138907</c:v>
                </c:pt>
                <c:pt idx="15084">
                  <c:v>149.82382269999999</c:v>
                </c:pt>
                <c:pt idx="15085">
                  <c:v>149.83375570000001</c:v>
                </c:pt>
                <c:pt idx="15086">
                  <c:v>149.8436887</c:v>
                </c:pt>
                <c:pt idx="15087">
                  <c:v>149.85362069999999</c:v>
                </c:pt>
                <c:pt idx="15088">
                  <c:v>149.86355370000001</c:v>
                </c:pt>
                <c:pt idx="15089">
                  <c:v>149.8734867</c:v>
                </c:pt>
                <c:pt idx="15090">
                  <c:v>149.88341869999999</c:v>
                </c:pt>
                <c:pt idx="15091">
                  <c:v>149.89335170000001</c:v>
                </c:pt>
                <c:pt idx="15092">
                  <c:v>149.9032837</c:v>
                </c:pt>
                <c:pt idx="15093">
                  <c:v>149.91321669999999</c:v>
                </c:pt>
                <c:pt idx="15094">
                  <c:v>149.92314970000001</c:v>
                </c:pt>
                <c:pt idx="15095">
                  <c:v>149.9330817</c:v>
                </c:pt>
                <c:pt idx="15096">
                  <c:v>149.94301469999999</c:v>
                </c:pt>
                <c:pt idx="15097">
                  <c:v>149.95294770000001</c:v>
                </c:pt>
                <c:pt idx="15098">
                  <c:v>149.9628797</c:v>
                </c:pt>
                <c:pt idx="15099">
                  <c:v>149.97281269999999</c:v>
                </c:pt>
                <c:pt idx="15100">
                  <c:v>149.98274570000001</c:v>
                </c:pt>
                <c:pt idx="15101">
                  <c:v>149.9926777</c:v>
                </c:pt>
                <c:pt idx="15102">
                  <c:v>150.00261069999999</c:v>
                </c:pt>
                <c:pt idx="15103">
                  <c:v>150.01254270000001</c:v>
                </c:pt>
                <c:pt idx="15104">
                  <c:v>150.0224757</c:v>
                </c:pt>
                <c:pt idx="15105">
                  <c:v>150.03240869999999</c:v>
                </c:pt>
                <c:pt idx="15106">
                  <c:v>150.04234070000001</c:v>
                </c:pt>
                <c:pt idx="15107">
                  <c:v>150.0522737</c:v>
                </c:pt>
                <c:pt idx="15108">
                  <c:v>150.06220669999999</c:v>
                </c:pt>
                <c:pt idx="15109">
                  <c:v>150.07213870000001</c:v>
                </c:pt>
                <c:pt idx="15110">
                  <c:v>150.0820717</c:v>
                </c:pt>
                <c:pt idx="15111">
                  <c:v>150.09200369999999</c:v>
                </c:pt>
                <c:pt idx="15112">
                  <c:v>150.10193670000001</c:v>
                </c:pt>
                <c:pt idx="15113">
                  <c:v>150.1118697</c:v>
                </c:pt>
                <c:pt idx="15114">
                  <c:v>150.12180169999999</c:v>
                </c:pt>
                <c:pt idx="15115">
                  <c:v>150.13173470000001</c:v>
                </c:pt>
                <c:pt idx="15116">
                  <c:v>150.1416677</c:v>
                </c:pt>
                <c:pt idx="15117">
                  <c:v>150.15159969999999</c:v>
                </c:pt>
                <c:pt idx="15118">
                  <c:v>150.16153270000001</c:v>
                </c:pt>
                <c:pt idx="15119">
                  <c:v>150.1714657</c:v>
                </c:pt>
                <c:pt idx="15120">
                  <c:v>150.18139769999999</c:v>
                </c:pt>
                <c:pt idx="15121">
                  <c:v>150.19133070000001</c:v>
                </c:pt>
                <c:pt idx="15122">
                  <c:v>150.2012627</c:v>
                </c:pt>
                <c:pt idx="15123">
                  <c:v>150.21119569999999</c:v>
                </c:pt>
                <c:pt idx="15124">
                  <c:v>150.22112870000001</c:v>
                </c:pt>
                <c:pt idx="15125">
                  <c:v>150.2310607</c:v>
                </c:pt>
                <c:pt idx="15126">
                  <c:v>150.24099369999999</c:v>
                </c:pt>
                <c:pt idx="15127">
                  <c:v>150.25092670000001</c:v>
                </c:pt>
                <c:pt idx="15128">
                  <c:v>150.2608587</c:v>
                </c:pt>
                <c:pt idx="15129">
                  <c:v>150.27079169999999</c:v>
                </c:pt>
                <c:pt idx="15130">
                  <c:v>150.28072470000001</c:v>
                </c:pt>
                <c:pt idx="15131">
                  <c:v>150.2906567</c:v>
                </c:pt>
                <c:pt idx="15132">
                  <c:v>150.30058969999999</c:v>
                </c:pt>
                <c:pt idx="15133">
                  <c:v>150.31052170000001</c:v>
                </c:pt>
                <c:pt idx="15134">
                  <c:v>150.3204547</c:v>
                </c:pt>
                <c:pt idx="15135">
                  <c:v>150.33038769999999</c:v>
                </c:pt>
                <c:pt idx="15136">
                  <c:v>150.34031970000001</c:v>
                </c:pt>
                <c:pt idx="15137">
                  <c:v>150.3502527</c:v>
                </c:pt>
                <c:pt idx="15138">
                  <c:v>150.36018569999999</c:v>
                </c:pt>
                <c:pt idx="15139">
                  <c:v>150.37011770000001</c:v>
                </c:pt>
                <c:pt idx="15140">
                  <c:v>150.3800507</c:v>
                </c:pt>
                <c:pt idx="15141">
                  <c:v>150.38998269999999</c:v>
                </c:pt>
                <c:pt idx="15142">
                  <c:v>150.39991570000001</c:v>
                </c:pt>
                <c:pt idx="15143">
                  <c:v>150.4098487</c:v>
                </c:pt>
                <c:pt idx="15144">
                  <c:v>150.41978069999999</c:v>
                </c:pt>
                <c:pt idx="15145">
                  <c:v>150.42971370000001</c:v>
                </c:pt>
                <c:pt idx="15146">
                  <c:v>150.4396467</c:v>
                </c:pt>
                <c:pt idx="15147">
                  <c:v>150.44957869999999</c:v>
                </c:pt>
                <c:pt idx="15148">
                  <c:v>150.45951170000001</c:v>
                </c:pt>
                <c:pt idx="15149">
                  <c:v>150.4694447</c:v>
                </c:pt>
                <c:pt idx="15150">
                  <c:v>150.47937669999999</c:v>
                </c:pt>
                <c:pt idx="15151">
                  <c:v>150.48930970000001</c:v>
                </c:pt>
                <c:pt idx="15152">
                  <c:v>150.4992417</c:v>
                </c:pt>
                <c:pt idx="15153">
                  <c:v>150.50917469999999</c:v>
                </c:pt>
                <c:pt idx="15154">
                  <c:v>150.51910770000001</c:v>
                </c:pt>
                <c:pt idx="15155">
                  <c:v>150.5290397</c:v>
                </c:pt>
                <c:pt idx="15156">
                  <c:v>150.53897269999999</c:v>
                </c:pt>
                <c:pt idx="15157">
                  <c:v>150.54890570000001</c:v>
                </c:pt>
                <c:pt idx="15158">
                  <c:v>150.5588377</c:v>
                </c:pt>
                <c:pt idx="15159">
                  <c:v>150.56877069999999</c:v>
                </c:pt>
                <c:pt idx="15160">
                  <c:v>150.57870270000001</c:v>
                </c:pt>
                <c:pt idx="15161">
                  <c:v>150.5886357</c:v>
                </c:pt>
                <c:pt idx="15162">
                  <c:v>150.59856869999999</c:v>
                </c:pt>
                <c:pt idx="15163">
                  <c:v>150.60850110000001</c:v>
                </c:pt>
                <c:pt idx="15164">
                  <c:v>150.6184341</c:v>
                </c:pt>
                <c:pt idx="15165">
                  <c:v>150.62836709999999</c:v>
                </c:pt>
                <c:pt idx="15166">
                  <c:v>150.63829910000001</c:v>
                </c:pt>
                <c:pt idx="15167">
                  <c:v>150.6482321</c:v>
                </c:pt>
                <c:pt idx="15168">
                  <c:v>150.65816409999999</c:v>
                </c:pt>
                <c:pt idx="15169">
                  <c:v>150.66809710000001</c:v>
                </c:pt>
                <c:pt idx="15170">
                  <c:v>150.6780301</c:v>
                </c:pt>
                <c:pt idx="15171">
                  <c:v>150.68796209999999</c:v>
                </c:pt>
                <c:pt idx="15172">
                  <c:v>150.69789510000001</c:v>
                </c:pt>
                <c:pt idx="15173">
                  <c:v>150.7078281</c:v>
                </c:pt>
                <c:pt idx="15174">
                  <c:v>150.71776009999999</c:v>
                </c:pt>
                <c:pt idx="15175">
                  <c:v>150.72769310000001</c:v>
                </c:pt>
                <c:pt idx="15176">
                  <c:v>150.7376261</c:v>
                </c:pt>
                <c:pt idx="15177">
                  <c:v>150.74755809999999</c:v>
                </c:pt>
                <c:pt idx="15178">
                  <c:v>150.75749110000001</c:v>
                </c:pt>
                <c:pt idx="15179">
                  <c:v>150.7674231</c:v>
                </c:pt>
                <c:pt idx="15180">
                  <c:v>150.77735609999999</c:v>
                </c:pt>
                <c:pt idx="15181">
                  <c:v>150.78728910000001</c:v>
                </c:pt>
                <c:pt idx="15182">
                  <c:v>150.7972211</c:v>
                </c:pt>
                <c:pt idx="15183">
                  <c:v>150.80715409999999</c:v>
                </c:pt>
                <c:pt idx="15184">
                  <c:v>150.81708710000001</c:v>
                </c:pt>
                <c:pt idx="15185">
                  <c:v>150.8270191</c:v>
                </c:pt>
                <c:pt idx="15186">
                  <c:v>150.83695209999999</c:v>
                </c:pt>
                <c:pt idx="15187">
                  <c:v>150.84688510000001</c:v>
                </c:pt>
                <c:pt idx="15188">
                  <c:v>150.8568171</c:v>
                </c:pt>
                <c:pt idx="15189">
                  <c:v>150.86675009999999</c:v>
                </c:pt>
                <c:pt idx="15190">
                  <c:v>150.87668210000001</c:v>
                </c:pt>
                <c:pt idx="15191">
                  <c:v>150.8866151</c:v>
                </c:pt>
                <c:pt idx="15192">
                  <c:v>150.89654809999999</c:v>
                </c:pt>
                <c:pt idx="15193">
                  <c:v>150.90648010000001</c:v>
                </c:pt>
                <c:pt idx="15194">
                  <c:v>150.9164131</c:v>
                </c:pt>
                <c:pt idx="15195">
                  <c:v>150.92634609999999</c:v>
                </c:pt>
                <c:pt idx="15196">
                  <c:v>150.93627810000001</c:v>
                </c:pt>
                <c:pt idx="15197">
                  <c:v>150.9462111</c:v>
                </c:pt>
                <c:pt idx="15198">
                  <c:v>150.95614309999999</c:v>
                </c:pt>
                <c:pt idx="15199">
                  <c:v>150.96607610000001</c:v>
                </c:pt>
                <c:pt idx="15200">
                  <c:v>150.9760091</c:v>
                </c:pt>
                <c:pt idx="15201">
                  <c:v>150.98594109999999</c:v>
                </c:pt>
                <c:pt idx="15202">
                  <c:v>150.99587410000001</c:v>
                </c:pt>
                <c:pt idx="15203">
                  <c:v>151.0058071</c:v>
                </c:pt>
                <c:pt idx="15204">
                  <c:v>151.01573909999999</c:v>
                </c:pt>
                <c:pt idx="15205">
                  <c:v>151.02567210000001</c:v>
                </c:pt>
                <c:pt idx="15206">
                  <c:v>151.0356051</c:v>
                </c:pt>
                <c:pt idx="15207">
                  <c:v>151.04553709999999</c:v>
                </c:pt>
                <c:pt idx="15208">
                  <c:v>151.05547010000001</c:v>
                </c:pt>
                <c:pt idx="15209">
                  <c:v>151.0654021</c:v>
                </c:pt>
                <c:pt idx="15210">
                  <c:v>151.07533509999999</c:v>
                </c:pt>
                <c:pt idx="15211">
                  <c:v>151.08526810000001</c:v>
                </c:pt>
                <c:pt idx="15212">
                  <c:v>151.0952001</c:v>
                </c:pt>
                <c:pt idx="15213">
                  <c:v>151.10513309999999</c:v>
                </c:pt>
                <c:pt idx="15214">
                  <c:v>151.11506610000001</c:v>
                </c:pt>
                <c:pt idx="15215">
                  <c:v>151.1249981</c:v>
                </c:pt>
                <c:pt idx="15216">
                  <c:v>151.13493109999999</c:v>
                </c:pt>
                <c:pt idx="15217">
                  <c:v>151.14486310000001</c:v>
                </c:pt>
                <c:pt idx="15218">
                  <c:v>151.1547961</c:v>
                </c:pt>
                <c:pt idx="15219">
                  <c:v>151.16472909999999</c:v>
                </c:pt>
                <c:pt idx="15220">
                  <c:v>151.17466110000001</c:v>
                </c:pt>
                <c:pt idx="15221">
                  <c:v>151.1845941</c:v>
                </c:pt>
                <c:pt idx="15222">
                  <c:v>151.19452709999999</c:v>
                </c:pt>
                <c:pt idx="15223">
                  <c:v>151.20445910000001</c:v>
                </c:pt>
                <c:pt idx="15224">
                  <c:v>151.2143921</c:v>
                </c:pt>
                <c:pt idx="15225">
                  <c:v>151.22432409999999</c:v>
                </c:pt>
                <c:pt idx="15226">
                  <c:v>151.23425710000001</c:v>
                </c:pt>
                <c:pt idx="15227">
                  <c:v>151.2441901</c:v>
                </c:pt>
                <c:pt idx="15228">
                  <c:v>151.25412209999999</c:v>
                </c:pt>
                <c:pt idx="15229">
                  <c:v>151.26405510000001</c:v>
                </c:pt>
                <c:pt idx="15230">
                  <c:v>151.2739881</c:v>
                </c:pt>
                <c:pt idx="15231">
                  <c:v>151.28392009999999</c:v>
                </c:pt>
                <c:pt idx="15232">
                  <c:v>151.29385310000001</c:v>
                </c:pt>
                <c:pt idx="15233">
                  <c:v>151.3037861</c:v>
                </c:pt>
                <c:pt idx="15234">
                  <c:v>151.31371809999999</c:v>
                </c:pt>
                <c:pt idx="15235">
                  <c:v>151.32365110000001</c:v>
                </c:pt>
                <c:pt idx="15236">
                  <c:v>151.3335841</c:v>
                </c:pt>
                <c:pt idx="15237">
                  <c:v>151.34351609999999</c:v>
                </c:pt>
                <c:pt idx="15238">
                  <c:v>151.35344910000001</c:v>
                </c:pt>
                <c:pt idx="15239">
                  <c:v>151.3633811</c:v>
                </c:pt>
                <c:pt idx="15240">
                  <c:v>151.37331409999999</c:v>
                </c:pt>
                <c:pt idx="15241">
                  <c:v>151.38324710000001</c:v>
                </c:pt>
                <c:pt idx="15242">
                  <c:v>151.3931791</c:v>
                </c:pt>
                <c:pt idx="15243">
                  <c:v>151.40311209999999</c:v>
                </c:pt>
                <c:pt idx="15244">
                  <c:v>151.41304510000001</c:v>
                </c:pt>
                <c:pt idx="15245">
                  <c:v>151.4229771</c:v>
                </c:pt>
                <c:pt idx="15246">
                  <c:v>151.43291009999999</c:v>
                </c:pt>
                <c:pt idx="15247">
                  <c:v>151.44284210000001</c:v>
                </c:pt>
                <c:pt idx="15248">
                  <c:v>151.4527751</c:v>
                </c:pt>
                <c:pt idx="15249">
                  <c:v>151.46270809999999</c:v>
                </c:pt>
                <c:pt idx="15250">
                  <c:v>151.47264010000001</c:v>
                </c:pt>
                <c:pt idx="15251">
                  <c:v>151.4825731</c:v>
                </c:pt>
                <c:pt idx="15252">
                  <c:v>151.49250610000001</c:v>
                </c:pt>
                <c:pt idx="15253">
                  <c:v>151.50243810000001</c:v>
                </c:pt>
                <c:pt idx="15254">
                  <c:v>151.5123711</c:v>
                </c:pt>
                <c:pt idx="15255">
                  <c:v>151.52230410000001</c:v>
                </c:pt>
                <c:pt idx="15256">
                  <c:v>151.53223610000001</c:v>
                </c:pt>
                <c:pt idx="15257">
                  <c:v>151.5421691</c:v>
                </c:pt>
                <c:pt idx="15258">
                  <c:v>151.55210109999999</c:v>
                </c:pt>
                <c:pt idx="15259">
                  <c:v>151.56203410000001</c:v>
                </c:pt>
                <c:pt idx="15260">
                  <c:v>151.57196709999999</c:v>
                </c:pt>
                <c:pt idx="15261">
                  <c:v>151.58189909999999</c:v>
                </c:pt>
                <c:pt idx="15262">
                  <c:v>151.5918321</c:v>
                </c:pt>
                <c:pt idx="15263">
                  <c:v>151.60176509999999</c:v>
                </c:pt>
                <c:pt idx="15264">
                  <c:v>151.61169599999999</c:v>
                </c:pt>
                <c:pt idx="15265">
                  <c:v>151.62162900000001</c:v>
                </c:pt>
                <c:pt idx="15266">
                  <c:v>151.631561</c:v>
                </c:pt>
                <c:pt idx="15267">
                  <c:v>151.64149399999999</c:v>
                </c:pt>
                <c:pt idx="15268">
                  <c:v>151.65142700000001</c:v>
                </c:pt>
                <c:pt idx="15269">
                  <c:v>151.661359</c:v>
                </c:pt>
                <c:pt idx="15270">
                  <c:v>151.67129199999999</c:v>
                </c:pt>
                <c:pt idx="15271">
                  <c:v>151.68122500000001</c:v>
                </c:pt>
                <c:pt idx="15272">
                  <c:v>151.691157</c:v>
                </c:pt>
                <c:pt idx="15273">
                  <c:v>151.70108999999999</c:v>
                </c:pt>
                <c:pt idx="15274">
                  <c:v>151.71102200000001</c:v>
                </c:pt>
                <c:pt idx="15275">
                  <c:v>151.720955</c:v>
                </c:pt>
                <c:pt idx="15276">
                  <c:v>151.73088799999999</c:v>
                </c:pt>
                <c:pt idx="15277">
                  <c:v>151.74082000000001</c:v>
                </c:pt>
                <c:pt idx="15278">
                  <c:v>151.750753</c:v>
                </c:pt>
                <c:pt idx="15279">
                  <c:v>151.76068599999999</c:v>
                </c:pt>
                <c:pt idx="15280">
                  <c:v>151.77061800000001</c:v>
                </c:pt>
                <c:pt idx="15281">
                  <c:v>151.780551</c:v>
                </c:pt>
                <c:pt idx="15282">
                  <c:v>151.79048399999999</c:v>
                </c:pt>
                <c:pt idx="15283">
                  <c:v>151.80041600000001</c:v>
                </c:pt>
                <c:pt idx="15284">
                  <c:v>151.810349</c:v>
                </c:pt>
                <c:pt idx="15285">
                  <c:v>151.82028099999999</c:v>
                </c:pt>
                <c:pt idx="15286">
                  <c:v>151.83021400000001</c:v>
                </c:pt>
                <c:pt idx="15287">
                  <c:v>151.840147</c:v>
                </c:pt>
                <c:pt idx="15288">
                  <c:v>151.85007899999999</c:v>
                </c:pt>
                <c:pt idx="15289">
                  <c:v>151.86001200000001</c:v>
                </c:pt>
                <c:pt idx="15290">
                  <c:v>151.869945</c:v>
                </c:pt>
                <c:pt idx="15291">
                  <c:v>151.87987699999999</c:v>
                </c:pt>
                <c:pt idx="15292">
                  <c:v>151.88981000000001</c:v>
                </c:pt>
                <c:pt idx="15293">
                  <c:v>151.899742</c:v>
                </c:pt>
                <c:pt idx="15294">
                  <c:v>151.90967499999999</c:v>
                </c:pt>
                <c:pt idx="15295">
                  <c:v>151.91960800000001</c:v>
                </c:pt>
                <c:pt idx="15296">
                  <c:v>151.92954</c:v>
                </c:pt>
                <c:pt idx="15297">
                  <c:v>151.93947299999999</c:v>
                </c:pt>
                <c:pt idx="15298">
                  <c:v>151.94940600000001</c:v>
                </c:pt>
                <c:pt idx="15299">
                  <c:v>151.959338</c:v>
                </c:pt>
                <c:pt idx="15300">
                  <c:v>151.96927099999999</c:v>
                </c:pt>
                <c:pt idx="15301">
                  <c:v>151.97920400000001</c:v>
                </c:pt>
                <c:pt idx="15302">
                  <c:v>151.989136</c:v>
                </c:pt>
                <c:pt idx="15303">
                  <c:v>151.99906899999999</c:v>
                </c:pt>
                <c:pt idx="15304">
                  <c:v>152.00900100000001</c:v>
                </c:pt>
                <c:pt idx="15305">
                  <c:v>152.018934</c:v>
                </c:pt>
                <c:pt idx="15306">
                  <c:v>152.02886699999999</c:v>
                </c:pt>
                <c:pt idx="15307">
                  <c:v>152.03879900000001</c:v>
                </c:pt>
                <c:pt idx="15308">
                  <c:v>152.048732</c:v>
                </c:pt>
                <c:pt idx="15309">
                  <c:v>152.05866499999999</c:v>
                </c:pt>
                <c:pt idx="15310">
                  <c:v>152.06859700000001</c:v>
                </c:pt>
                <c:pt idx="15311">
                  <c:v>152.07853</c:v>
                </c:pt>
                <c:pt idx="15312">
                  <c:v>152.08846299999999</c:v>
                </c:pt>
                <c:pt idx="15313">
                  <c:v>152.09839500000001</c:v>
                </c:pt>
                <c:pt idx="15314">
                  <c:v>152.108328</c:v>
                </c:pt>
                <c:pt idx="15315">
                  <c:v>152.11825999999999</c:v>
                </c:pt>
                <c:pt idx="15316">
                  <c:v>152.12819300000001</c:v>
                </c:pt>
                <c:pt idx="15317">
                  <c:v>152.138126</c:v>
                </c:pt>
                <c:pt idx="15318">
                  <c:v>152.14805799999999</c:v>
                </c:pt>
                <c:pt idx="15319">
                  <c:v>152.15799100000001</c:v>
                </c:pt>
                <c:pt idx="15320">
                  <c:v>152.167924</c:v>
                </c:pt>
                <c:pt idx="15321">
                  <c:v>152.17785599999999</c:v>
                </c:pt>
                <c:pt idx="15322">
                  <c:v>152.18778900000001</c:v>
                </c:pt>
                <c:pt idx="15323">
                  <c:v>152.197722</c:v>
                </c:pt>
                <c:pt idx="15324">
                  <c:v>152.20765399999999</c:v>
                </c:pt>
                <c:pt idx="15325">
                  <c:v>152.21758700000001</c:v>
                </c:pt>
                <c:pt idx="15326">
                  <c:v>152.227519</c:v>
                </c:pt>
                <c:pt idx="15327">
                  <c:v>152.23745199999999</c:v>
                </c:pt>
                <c:pt idx="15328">
                  <c:v>152.24738500000001</c:v>
                </c:pt>
                <c:pt idx="15329">
                  <c:v>152.257317</c:v>
                </c:pt>
                <c:pt idx="15330">
                  <c:v>152.26724999999999</c:v>
                </c:pt>
                <c:pt idx="15331">
                  <c:v>152.27718300000001</c:v>
                </c:pt>
                <c:pt idx="15332">
                  <c:v>152.287115</c:v>
                </c:pt>
                <c:pt idx="15333">
                  <c:v>152.29704799999999</c:v>
                </c:pt>
                <c:pt idx="15334">
                  <c:v>152.30698000000001</c:v>
                </c:pt>
                <c:pt idx="15335">
                  <c:v>152.316913</c:v>
                </c:pt>
                <c:pt idx="15336">
                  <c:v>152.32684599999999</c:v>
                </c:pt>
                <c:pt idx="15337">
                  <c:v>152.33677800000001</c:v>
                </c:pt>
                <c:pt idx="15338">
                  <c:v>152.346711</c:v>
                </c:pt>
                <c:pt idx="15339">
                  <c:v>152.35664399999999</c:v>
                </c:pt>
                <c:pt idx="15340">
                  <c:v>152.36657600000001</c:v>
                </c:pt>
                <c:pt idx="15341">
                  <c:v>152.376509</c:v>
                </c:pt>
                <c:pt idx="15342">
                  <c:v>152.38644199999999</c:v>
                </c:pt>
                <c:pt idx="15343">
                  <c:v>152.39637400000001</c:v>
                </c:pt>
                <c:pt idx="15344">
                  <c:v>152.406307</c:v>
                </c:pt>
                <c:pt idx="15345">
                  <c:v>152.41623899999999</c:v>
                </c:pt>
                <c:pt idx="15346">
                  <c:v>152.42617200000001</c:v>
                </c:pt>
                <c:pt idx="15347">
                  <c:v>152.436105</c:v>
                </c:pt>
                <c:pt idx="15348">
                  <c:v>152.44603699999999</c:v>
                </c:pt>
                <c:pt idx="15349">
                  <c:v>152.45597000000001</c:v>
                </c:pt>
                <c:pt idx="15350">
                  <c:v>152.465903</c:v>
                </c:pt>
                <c:pt idx="15351">
                  <c:v>152.47583499999999</c:v>
                </c:pt>
                <c:pt idx="15352">
                  <c:v>152.48576800000001</c:v>
                </c:pt>
                <c:pt idx="15353">
                  <c:v>152.495701</c:v>
                </c:pt>
                <c:pt idx="15354">
                  <c:v>152.50563299999999</c:v>
                </c:pt>
                <c:pt idx="15355">
                  <c:v>152.51556600000001</c:v>
                </c:pt>
                <c:pt idx="15356">
                  <c:v>152.525498</c:v>
                </c:pt>
                <c:pt idx="15357">
                  <c:v>152.53543099999999</c:v>
                </c:pt>
                <c:pt idx="15358">
                  <c:v>152.54536400000001</c:v>
                </c:pt>
                <c:pt idx="15359">
                  <c:v>152.555296</c:v>
                </c:pt>
                <c:pt idx="15360">
                  <c:v>152.56522899999999</c:v>
                </c:pt>
                <c:pt idx="15361">
                  <c:v>152.57516200000001</c:v>
                </c:pt>
                <c:pt idx="15362">
                  <c:v>152.585094</c:v>
                </c:pt>
                <c:pt idx="15363">
                  <c:v>152.59502699999999</c:v>
                </c:pt>
                <c:pt idx="15364">
                  <c:v>152.60495900000001</c:v>
                </c:pt>
                <c:pt idx="15365">
                  <c:v>152.6148924</c:v>
                </c:pt>
                <c:pt idx="15366">
                  <c:v>152.62482539999999</c:v>
                </c:pt>
                <c:pt idx="15367">
                  <c:v>152.63475740000001</c:v>
                </c:pt>
                <c:pt idx="15368">
                  <c:v>152.6446904</c:v>
                </c:pt>
                <c:pt idx="15369">
                  <c:v>152.65462339999999</c:v>
                </c:pt>
                <c:pt idx="15370">
                  <c:v>152.66455540000001</c:v>
                </c:pt>
                <c:pt idx="15371">
                  <c:v>152.6744884</c:v>
                </c:pt>
                <c:pt idx="15372">
                  <c:v>152.68442139999999</c:v>
                </c:pt>
                <c:pt idx="15373">
                  <c:v>152.69435340000001</c:v>
                </c:pt>
                <c:pt idx="15374">
                  <c:v>152.7042864</c:v>
                </c:pt>
                <c:pt idx="15375">
                  <c:v>152.71421839999999</c:v>
                </c:pt>
                <c:pt idx="15376">
                  <c:v>152.72415140000001</c:v>
                </c:pt>
                <c:pt idx="15377">
                  <c:v>152.7340844</c:v>
                </c:pt>
                <c:pt idx="15378">
                  <c:v>152.74401639999999</c:v>
                </c:pt>
                <c:pt idx="15379">
                  <c:v>152.75394940000001</c:v>
                </c:pt>
                <c:pt idx="15380">
                  <c:v>152.7638824</c:v>
                </c:pt>
                <c:pt idx="15381">
                  <c:v>152.77381439999999</c:v>
                </c:pt>
                <c:pt idx="15382">
                  <c:v>152.78374740000001</c:v>
                </c:pt>
                <c:pt idx="15383">
                  <c:v>152.7936804</c:v>
                </c:pt>
                <c:pt idx="15384">
                  <c:v>152.80361239999999</c:v>
                </c:pt>
                <c:pt idx="15385">
                  <c:v>152.81354540000001</c:v>
                </c:pt>
                <c:pt idx="15386">
                  <c:v>152.8234774</c:v>
                </c:pt>
                <c:pt idx="15387">
                  <c:v>152.83341039999999</c:v>
                </c:pt>
                <c:pt idx="15388">
                  <c:v>152.84334340000001</c:v>
                </c:pt>
                <c:pt idx="15389">
                  <c:v>152.8532754</c:v>
                </c:pt>
                <c:pt idx="15390">
                  <c:v>152.86320839999999</c:v>
                </c:pt>
                <c:pt idx="15391">
                  <c:v>152.87314140000001</c:v>
                </c:pt>
                <c:pt idx="15392">
                  <c:v>152.8830734</c:v>
                </c:pt>
                <c:pt idx="15393">
                  <c:v>152.89300639999999</c:v>
                </c:pt>
                <c:pt idx="15394">
                  <c:v>152.90293940000001</c:v>
                </c:pt>
                <c:pt idx="15395">
                  <c:v>152.9128714</c:v>
                </c:pt>
                <c:pt idx="15396">
                  <c:v>152.92280439999999</c:v>
                </c:pt>
                <c:pt idx="15397">
                  <c:v>152.93273640000001</c:v>
                </c:pt>
                <c:pt idx="15398">
                  <c:v>152.9426694</c:v>
                </c:pt>
                <c:pt idx="15399">
                  <c:v>152.95260239999999</c:v>
                </c:pt>
                <c:pt idx="15400">
                  <c:v>152.96253440000001</c:v>
                </c:pt>
                <c:pt idx="15401">
                  <c:v>152.9724674</c:v>
                </c:pt>
                <c:pt idx="15402">
                  <c:v>152.98240039999999</c:v>
                </c:pt>
                <c:pt idx="15403">
                  <c:v>152.99233240000001</c:v>
                </c:pt>
                <c:pt idx="15404">
                  <c:v>153.0022654</c:v>
                </c:pt>
                <c:pt idx="15405">
                  <c:v>153.01219839999999</c:v>
                </c:pt>
                <c:pt idx="15406">
                  <c:v>153.02213040000001</c:v>
                </c:pt>
                <c:pt idx="15407">
                  <c:v>153.0320634</c:v>
                </c:pt>
                <c:pt idx="15408">
                  <c:v>153.04199539999999</c:v>
                </c:pt>
                <c:pt idx="15409">
                  <c:v>153.05192840000001</c:v>
                </c:pt>
                <c:pt idx="15410">
                  <c:v>153.0618614</c:v>
                </c:pt>
                <c:pt idx="15411">
                  <c:v>153.07179339999999</c:v>
                </c:pt>
                <c:pt idx="15412">
                  <c:v>153.08172640000001</c:v>
                </c:pt>
                <c:pt idx="15413">
                  <c:v>153.0916594</c:v>
                </c:pt>
                <c:pt idx="15414">
                  <c:v>153.10159139999999</c:v>
                </c:pt>
                <c:pt idx="15415">
                  <c:v>153.11152440000001</c:v>
                </c:pt>
                <c:pt idx="15416">
                  <c:v>153.1214564</c:v>
                </c:pt>
                <c:pt idx="15417">
                  <c:v>153.13138939999999</c:v>
                </c:pt>
                <c:pt idx="15418">
                  <c:v>153.14132240000001</c:v>
                </c:pt>
                <c:pt idx="15419">
                  <c:v>153.1512544</c:v>
                </c:pt>
                <c:pt idx="15420">
                  <c:v>153.16118739999999</c:v>
                </c:pt>
                <c:pt idx="15421">
                  <c:v>153.17112040000001</c:v>
                </c:pt>
                <c:pt idx="15422">
                  <c:v>153.1810524</c:v>
                </c:pt>
                <c:pt idx="15423">
                  <c:v>153.19098539999999</c:v>
                </c:pt>
                <c:pt idx="15424">
                  <c:v>153.20091840000001</c:v>
                </c:pt>
                <c:pt idx="15425">
                  <c:v>153.2108504</c:v>
                </c:pt>
                <c:pt idx="15426">
                  <c:v>153.22078339999999</c:v>
                </c:pt>
                <c:pt idx="15427">
                  <c:v>153.23071540000001</c:v>
                </c:pt>
                <c:pt idx="15428">
                  <c:v>153.2406484</c:v>
                </c:pt>
                <c:pt idx="15429">
                  <c:v>153.25058139999999</c:v>
                </c:pt>
                <c:pt idx="15430">
                  <c:v>153.26051340000001</c:v>
                </c:pt>
                <c:pt idx="15431">
                  <c:v>153.2704464</c:v>
                </c:pt>
                <c:pt idx="15432">
                  <c:v>153.28037939999999</c:v>
                </c:pt>
                <c:pt idx="15433">
                  <c:v>153.29031140000001</c:v>
                </c:pt>
                <c:pt idx="15434">
                  <c:v>153.3002444</c:v>
                </c:pt>
                <c:pt idx="15435">
                  <c:v>153.31017739999999</c:v>
                </c:pt>
                <c:pt idx="15436">
                  <c:v>153.32010940000001</c:v>
                </c:pt>
                <c:pt idx="15437">
                  <c:v>153.3300424</c:v>
                </c:pt>
                <c:pt idx="15438">
                  <c:v>153.33997439999999</c:v>
                </c:pt>
                <c:pt idx="15439">
                  <c:v>153.34990740000001</c:v>
                </c:pt>
                <c:pt idx="15440">
                  <c:v>153.3598404</c:v>
                </c:pt>
                <c:pt idx="15441">
                  <c:v>153.36977239999999</c:v>
                </c:pt>
                <c:pt idx="15442">
                  <c:v>153.37970540000001</c:v>
                </c:pt>
                <c:pt idx="15443">
                  <c:v>153.3896384</c:v>
                </c:pt>
                <c:pt idx="15444">
                  <c:v>153.39957039999999</c:v>
                </c:pt>
                <c:pt idx="15445">
                  <c:v>153.40950340000001</c:v>
                </c:pt>
                <c:pt idx="15446">
                  <c:v>153.4194364</c:v>
                </c:pt>
                <c:pt idx="15447">
                  <c:v>153.42936839999999</c:v>
                </c:pt>
                <c:pt idx="15448">
                  <c:v>153.43930140000001</c:v>
                </c:pt>
                <c:pt idx="15449">
                  <c:v>153.4492334</c:v>
                </c:pt>
                <c:pt idx="15450">
                  <c:v>153.45916639999999</c:v>
                </c:pt>
                <c:pt idx="15451">
                  <c:v>153.4690994</c:v>
                </c:pt>
                <c:pt idx="15452">
                  <c:v>153.4790314</c:v>
                </c:pt>
                <c:pt idx="15453">
                  <c:v>153.48896439999999</c:v>
                </c:pt>
                <c:pt idx="15454">
                  <c:v>153.4988974</c:v>
                </c:pt>
                <c:pt idx="15455">
                  <c:v>153.5088294</c:v>
                </c:pt>
                <c:pt idx="15456">
                  <c:v>153.51876240000001</c:v>
                </c:pt>
                <c:pt idx="15457">
                  <c:v>153.5286954</c:v>
                </c:pt>
                <c:pt idx="15458">
                  <c:v>153.5386274</c:v>
                </c:pt>
                <c:pt idx="15459">
                  <c:v>153.54856040000001</c:v>
                </c:pt>
                <c:pt idx="15460">
                  <c:v>153.55849240000001</c:v>
                </c:pt>
                <c:pt idx="15461">
                  <c:v>153.5684254</c:v>
                </c:pt>
                <c:pt idx="15462">
                  <c:v>153.57835840000001</c:v>
                </c:pt>
                <c:pt idx="15463">
                  <c:v>153.58829040000001</c:v>
                </c:pt>
                <c:pt idx="15464">
                  <c:v>153.59822339999999</c:v>
                </c:pt>
                <c:pt idx="15465">
                  <c:v>153.60815629999999</c:v>
                </c:pt>
                <c:pt idx="15466">
                  <c:v>153.61808830000001</c:v>
                </c:pt>
                <c:pt idx="15467">
                  <c:v>153.6280213</c:v>
                </c:pt>
                <c:pt idx="15468">
                  <c:v>153.63795429999999</c:v>
                </c:pt>
                <c:pt idx="15469">
                  <c:v>153.64788630000001</c:v>
                </c:pt>
                <c:pt idx="15470">
                  <c:v>153.6578193</c:v>
                </c:pt>
                <c:pt idx="15471">
                  <c:v>153.66775129999999</c:v>
                </c:pt>
                <c:pt idx="15472">
                  <c:v>153.67768430000001</c:v>
                </c:pt>
                <c:pt idx="15473">
                  <c:v>153.6876173</c:v>
                </c:pt>
                <c:pt idx="15474">
                  <c:v>153.69754929999999</c:v>
                </c:pt>
                <c:pt idx="15475">
                  <c:v>153.70748230000001</c:v>
                </c:pt>
                <c:pt idx="15476">
                  <c:v>153.7174153</c:v>
                </c:pt>
                <c:pt idx="15477">
                  <c:v>153.72734729999999</c:v>
                </c:pt>
                <c:pt idx="15478">
                  <c:v>153.73728030000001</c:v>
                </c:pt>
                <c:pt idx="15479">
                  <c:v>153.7472133</c:v>
                </c:pt>
                <c:pt idx="15480">
                  <c:v>153.75714529999999</c:v>
                </c:pt>
                <c:pt idx="15481">
                  <c:v>153.76707830000001</c:v>
                </c:pt>
                <c:pt idx="15482">
                  <c:v>153.7770103</c:v>
                </c:pt>
                <c:pt idx="15483">
                  <c:v>153.78694329999999</c:v>
                </c:pt>
                <c:pt idx="15484">
                  <c:v>153.79687630000001</c:v>
                </c:pt>
                <c:pt idx="15485">
                  <c:v>153.8068083</c:v>
                </c:pt>
                <c:pt idx="15486">
                  <c:v>153.81674129999999</c:v>
                </c:pt>
                <c:pt idx="15487">
                  <c:v>153.82667430000001</c:v>
                </c:pt>
                <c:pt idx="15488">
                  <c:v>153.8366063</c:v>
                </c:pt>
                <c:pt idx="15489">
                  <c:v>153.84653929999999</c:v>
                </c:pt>
                <c:pt idx="15490">
                  <c:v>153.85647230000001</c:v>
                </c:pt>
                <c:pt idx="15491">
                  <c:v>153.8664043</c:v>
                </c:pt>
                <c:pt idx="15492">
                  <c:v>153.87633729999999</c:v>
                </c:pt>
                <c:pt idx="15493">
                  <c:v>153.88626930000001</c:v>
                </c:pt>
                <c:pt idx="15494">
                  <c:v>153.8962023</c:v>
                </c:pt>
                <c:pt idx="15495">
                  <c:v>153.90613529999999</c:v>
                </c:pt>
                <c:pt idx="15496">
                  <c:v>153.91606730000001</c:v>
                </c:pt>
                <c:pt idx="15497">
                  <c:v>153.9260003</c:v>
                </c:pt>
                <c:pt idx="15498">
                  <c:v>153.93593329999999</c:v>
                </c:pt>
                <c:pt idx="15499">
                  <c:v>153.94586530000001</c:v>
                </c:pt>
                <c:pt idx="15500">
                  <c:v>153.9557983</c:v>
                </c:pt>
                <c:pt idx="15501">
                  <c:v>153.96573129999999</c:v>
                </c:pt>
                <c:pt idx="15502">
                  <c:v>153.97566330000001</c:v>
                </c:pt>
                <c:pt idx="15503">
                  <c:v>153.9855963</c:v>
                </c:pt>
                <c:pt idx="15504">
                  <c:v>153.99552829999999</c:v>
                </c:pt>
                <c:pt idx="15505">
                  <c:v>154.00546130000001</c:v>
                </c:pt>
                <c:pt idx="15506">
                  <c:v>154.0153943</c:v>
                </c:pt>
                <c:pt idx="15507">
                  <c:v>154.02532629999999</c:v>
                </c:pt>
                <c:pt idx="15508">
                  <c:v>154.03525930000001</c:v>
                </c:pt>
                <c:pt idx="15509">
                  <c:v>154.0451923</c:v>
                </c:pt>
                <c:pt idx="15510">
                  <c:v>154.05512429999999</c:v>
                </c:pt>
                <c:pt idx="15511">
                  <c:v>154.06505730000001</c:v>
                </c:pt>
                <c:pt idx="15512">
                  <c:v>154.0749903</c:v>
                </c:pt>
                <c:pt idx="15513">
                  <c:v>154.08492229999999</c:v>
                </c:pt>
                <c:pt idx="15514">
                  <c:v>154.09485530000001</c:v>
                </c:pt>
                <c:pt idx="15515">
                  <c:v>154.1047873</c:v>
                </c:pt>
                <c:pt idx="15516">
                  <c:v>154.11472029999999</c:v>
                </c:pt>
                <c:pt idx="15517">
                  <c:v>154.12465330000001</c:v>
                </c:pt>
                <c:pt idx="15518">
                  <c:v>154.1345853</c:v>
                </c:pt>
                <c:pt idx="15519">
                  <c:v>154.14451829999999</c:v>
                </c:pt>
                <c:pt idx="15520">
                  <c:v>154.15445130000001</c:v>
                </c:pt>
                <c:pt idx="15521">
                  <c:v>154.1643833</c:v>
                </c:pt>
                <c:pt idx="15522">
                  <c:v>154.17431629999999</c:v>
                </c:pt>
                <c:pt idx="15523">
                  <c:v>154.1842493</c:v>
                </c:pt>
                <c:pt idx="15524">
                  <c:v>154.1941813</c:v>
                </c:pt>
                <c:pt idx="15525">
                  <c:v>154.20411429999999</c:v>
                </c:pt>
                <c:pt idx="15526">
                  <c:v>154.21404630000001</c:v>
                </c:pt>
                <c:pt idx="15527">
                  <c:v>154.2239793</c:v>
                </c:pt>
                <c:pt idx="15528">
                  <c:v>154.23391229999999</c:v>
                </c:pt>
                <c:pt idx="15529">
                  <c:v>154.24384430000001</c:v>
                </c:pt>
                <c:pt idx="15530">
                  <c:v>154.2537773</c:v>
                </c:pt>
                <c:pt idx="15531">
                  <c:v>154.26371030000001</c:v>
                </c:pt>
                <c:pt idx="15532">
                  <c:v>154.27364230000001</c:v>
                </c:pt>
                <c:pt idx="15533">
                  <c:v>154.2835753</c:v>
                </c:pt>
                <c:pt idx="15534">
                  <c:v>154.29350830000001</c:v>
                </c:pt>
                <c:pt idx="15535">
                  <c:v>154.30344030000001</c:v>
                </c:pt>
                <c:pt idx="15536">
                  <c:v>154.31337329999999</c:v>
                </c:pt>
                <c:pt idx="15537">
                  <c:v>154.32330529999999</c:v>
                </c:pt>
                <c:pt idx="15538">
                  <c:v>154.3332383</c:v>
                </c:pt>
                <c:pt idx="15539">
                  <c:v>154.34317129999999</c:v>
                </c:pt>
                <c:pt idx="15540">
                  <c:v>154.35310329999999</c:v>
                </c:pt>
                <c:pt idx="15541">
                  <c:v>154.3630363</c:v>
                </c:pt>
                <c:pt idx="15542">
                  <c:v>154.37296929999999</c:v>
                </c:pt>
                <c:pt idx="15543">
                  <c:v>154.38290129999999</c:v>
                </c:pt>
                <c:pt idx="15544">
                  <c:v>154.3928343</c:v>
                </c:pt>
                <c:pt idx="15545">
                  <c:v>154.40276729999999</c:v>
                </c:pt>
                <c:pt idx="15546">
                  <c:v>154.41269930000001</c:v>
                </c:pt>
                <c:pt idx="15547">
                  <c:v>154.4226323</c:v>
                </c:pt>
                <c:pt idx="15548">
                  <c:v>154.43256529999999</c:v>
                </c:pt>
                <c:pt idx="15549">
                  <c:v>154.44249730000001</c:v>
                </c:pt>
                <c:pt idx="15550">
                  <c:v>154.4524303</c:v>
                </c:pt>
                <c:pt idx="15551">
                  <c:v>154.4623623</c:v>
                </c:pt>
                <c:pt idx="15552">
                  <c:v>154.47229530000001</c:v>
                </c:pt>
                <c:pt idx="15553">
                  <c:v>154.4822283</c:v>
                </c:pt>
                <c:pt idx="15554">
                  <c:v>154.49216029999999</c:v>
                </c:pt>
                <c:pt idx="15555">
                  <c:v>154.50209330000001</c:v>
                </c:pt>
                <c:pt idx="15556">
                  <c:v>154.5120263</c:v>
                </c:pt>
                <c:pt idx="15557">
                  <c:v>154.5219582</c:v>
                </c:pt>
                <c:pt idx="15558">
                  <c:v>154.53189130000001</c:v>
                </c:pt>
                <c:pt idx="15559">
                  <c:v>154.5418243</c:v>
                </c:pt>
                <c:pt idx="15560">
                  <c:v>154.55175629999999</c:v>
                </c:pt>
                <c:pt idx="15561">
                  <c:v>154.56168930000001</c:v>
                </c:pt>
                <c:pt idx="15562">
                  <c:v>154.5716213</c:v>
                </c:pt>
                <c:pt idx="15563">
                  <c:v>154.58155429999999</c:v>
                </c:pt>
                <c:pt idx="15564">
                  <c:v>154.59148730000001</c:v>
                </c:pt>
                <c:pt idx="15565">
                  <c:v>154.6014193</c:v>
                </c:pt>
                <c:pt idx="15566">
                  <c:v>154.61135229999999</c:v>
                </c:pt>
                <c:pt idx="15567">
                  <c:v>154.62128530000001</c:v>
                </c:pt>
                <c:pt idx="15568">
                  <c:v>154.6312173</c:v>
                </c:pt>
                <c:pt idx="15569">
                  <c:v>154.64115029999999</c:v>
                </c:pt>
                <c:pt idx="15570">
                  <c:v>154.65108330000001</c:v>
                </c:pt>
                <c:pt idx="15571">
                  <c:v>154.6610153</c:v>
                </c:pt>
                <c:pt idx="15572">
                  <c:v>154.67094829999999</c:v>
                </c:pt>
                <c:pt idx="15573">
                  <c:v>154.68088130000001</c:v>
                </c:pt>
                <c:pt idx="15574">
                  <c:v>154.6908133</c:v>
                </c:pt>
                <c:pt idx="15575">
                  <c:v>154.70074629999999</c:v>
                </c:pt>
                <c:pt idx="15576">
                  <c:v>154.71067830000001</c:v>
                </c:pt>
                <c:pt idx="15577">
                  <c:v>154.7206113</c:v>
                </c:pt>
                <c:pt idx="15578">
                  <c:v>154.73054429999999</c:v>
                </c:pt>
                <c:pt idx="15579">
                  <c:v>154.74047630000001</c:v>
                </c:pt>
                <c:pt idx="15580">
                  <c:v>154.7504093</c:v>
                </c:pt>
                <c:pt idx="15581">
                  <c:v>154.76034229999999</c:v>
                </c:pt>
                <c:pt idx="15582">
                  <c:v>154.77027430000001</c:v>
                </c:pt>
                <c:pt idx="15583">
                  <c:v>154.7802073</c:v>
                </c:pt>
                <c:pt idx="15584">
                  <c:v>154.79014029999999</c:v>
                </c:pt>
                <c:pt idx="15585">
                  <c:v>154.80007230000001</c:v>
                </c:pt>
                <c:pt idx="15586">
                  <c:v>154.8100053</c:v>
                </c:pt>
                <c:pt idx="15587">
                  <c:v>154.81993729999999</c:v>
                </c:pt>
                <c:pt idx="15588">
                  <c:v>154.82987030000001</c:v>
                </c:pt>
                <c:pt idx="15589">
                  <c:v>154.8398033</c:v>
                </c:pt>
                <c:pt idx="15590">
                  <c:v>154.84973529999999</c:v>
                </c:pt>
                <c:pt idx="15591">
                  <c:v>154.85966830000001</c:v>
                </c:pt>
                <c:pt idx="15592">
                  <c:v>154.8696013</c:v>
                </c:pt>
                <c:pt idx="15593">
                  <c:v>154.87953329999999</c:v>
                </c:pt>
                <c:pt idx="15594">
                  <c:v>154.88946630000001</c:v>
                </c:pt>
                <c:pt idx="15595">
                  <c:v>154.8993993</c:v>
                </c:pt>
                <c:pt idx="15596">
                  <c:v>154.90933129999999</c:v>
                </c:pt>
                <c:pt idx="15597">
                  <c:v>154.91926430000001</c:v>
                </c:pt>
                <c:pt idx="15598">
                  <c:v>154.9291963</c:v>
                </c:pt>
                <c:pt idx="15599">
                  <c:v>154.93912929999999</c:v>
                </c:pt>
                <c:pt idx="15600">
                  <c:v>154.94906230000001</c:v>
                </c:pt>
                <c:pt idx="15601">
                  <c:v>154.9589943</c:v>
                </c:pt>
                <c:pt idx="15602">
                  <c:v>154.96892729999999</c:v>
                </c:pt>
                <c:pt idx="15603">
                  <c:v>154.97886030000001</c:v>
                </c:pt>
                <c:pt idx="15604">
                  <c:v>154.9887923</c:v>
                </c:pt>
                <c:pt idx="15605">
                  <c:v>154.99872529999999</c:v>
                </c:pt>
                <c:pt idx="15606">
                  <c:v>155.00865830000001</c:v>
                </c:pt>
                <c:pt idx="15607">
                  <c:v>155.0185903</c:v>
                </c:pt>
                <c:pt idx="15608">
                  <c:v>155.02852329999999</c:v>
                </c:pt>
                <c:pt idx="15609">
                  <c:v>155.03845630000001</c:v>
                </c:pt>
                <c:pt idx="15610">
                  <c:v>155.0483883</c:v>
                </c:pt>
                <c:pt idx="15611">
                  <c:v>155.05832129999999</c:v>
                </c:pt>
                <c:pt idx="15612">
                  <c:v>155.06825330000001</c:v>
                </c:pt>
                <c:pt idx="15613">
                  <c:v>155.0781863</c:v>
                </c:pt>
                <c:pt idx="15614">
                  <c:v>155.08811929999999</c:v>
                </c:pt>
                <c:pt idx="15615">
                  <c:v>155.09805130000001</c:v>
                </c:pt>
                <c:pt idx="15616">
                  <c:v>155.1079843</c:v>
                </c:pt>
                <c:pt idx="15617">
                  <c:v>155.11791729999999</c:v>
                </c:pt>
                <c:pt idx="15618">
                  <c:v>155.12784930000001</c:v>
                </c:pt>
                <c:pt idx="15619">
                  <c:v>155.1377823</c:v>
                </c:pt>
                <c:pt idx="15620">
                  <c:v>155.14771529999999</c:v>
                </c:pt>
                <c:pt idx="15621">
                  <c:v>155.15764730000001</c:v>
                </c:pt>
                <c:pt idx="15622">
                  <c:v>155.1675803</c:v>
                </c:pt>
                <c:pt idx="15623">
                  <c:v>155.17751229999999</c:v>
                </c:pt>
                <c:pt idx="15624">
                  <c:v>155.18744530000001</c:v>
                </c:pt>
                <c:pt idx="15625">
                  <c:v>155.1973783</c:v>
                </c:pt>
                <c:pt idx="15626">
                  <c:v>155.20731029999999</c:v>
                </c:pt>
                <c:pt idx="15627">
                  <c:v>155.21724330000001</c:v>
                </c:pt>
                <c:pt idx="15628">
                  <c:v>155.2271763</c:v>
                </c:pt>
                <c:pt idx="15629">
                  <c:v>155.23710829999999</c:v>
                </c:pt>
                <c:pt idx="15630">
                  <c:v>155.24704130000001</c:v>
                </c:pt>
                <c:pt idx="15631">
                  <c:v>155.2569743</c:v>
                </c:pt>
                <c:pt idx="15632">
                  <c:v>155.26690629999999</c:v>
                </c:pt>
                <c:pt idx="15633">
                  <c:v>155.27683930000001</c:v>
                </c:pt>
                <c:pt idx="15634">
                  <c:v>155.2867723</c:v>
                </c:pt>
                <c:pt idx="15635">
                  <c:v>155.29670429999999</c:v>
                </c:pt>
                <c:pt idx="15636">
                  <c:v>155.30663730000001</c:v>
                </c:pt>
                <c:pt idx="15637">
                  <c:v>155.3165693</c:v>
                </c:pt>
                <c:pt idx="15638">
                  <c:v>155.32650229999999</c:v>
                </c:pt>
                <c:pt idx="15639">
                  <c:v>155.33643530000001</c:v>
                </c:pt>
                <c:pt idx="15640">
                  <c:v>155.3463673</c:v>
                </c:pt>
                <c:pt idx="15641">
                  <c:v>155.35630029999999</c:v>
                </c:pt>
                <c:pt idx="15642">
                  <c:v>155.3662333</c:v>
                </c:pt>
                <c:pt idx="15643">
                  <c:v>155.3761653</c:v>
                </c:pt>
                <c:pt idx="15644">
                  <c:v>155.38609829999999</c:v>
                </c:pt>
                <c:pt idx="15645">
                  <c:v>155.3960313</c:v>
                </c:pt>
                <c:pt idx="15646">
                  <c:v>155.4059633</c:v>
                </c:pt>
                <c:pt idx="15647">
                  <c:v>155.41589629999999</c:v>
                </c:pt>
                <c:pt idx="15648">
                  <c:v>155.4258293</c:v>
                </c:pt>
                <c:pt idx="15649">
                  <c:v>155.4357613</c:v>
                </c:pt>
                <c:pt idx="15650">
                  <c:v>155.44569430000001</c:v>
                </c:pt>
                <c:pt idx="15651">
                  <c:v>155.45562630000001</c:v>
                </c:pt>
                <c:pt idx="15652">
                  <c:v>155.4655593</c:v>
                </c:pt>
                <c:pt idx="15653">
                  <c:v>155.47549230000001</c:v>
                </c:pt>
                <c:pt idx="15654">
                  <c:v>155.48542430000001</c:v>
                </c:pt>
                <c:pt idx="15655">
                  <c:v>155.49535729999999</c:v>
                </c:pt>
                <c:pt idx="15656">
                  <c:v>155.50529030000001</c:v>
                </c:pt>
                <c:pt idx="15657">
                  <c:v>155.5152223</c:v>
                </c:pt>
                <c:pt idx="15658">
                  <c:v>155.52515529999999</c:v>
                </c:pt>
                <c:pt idx="15659">
                  <c:v>155.53508830000001</c:v>
                </c:pt>
                <c:pt idx="15660">
                  <c:v>155.5450203</c:v>
                </c:pt>
                <c:pt idx="15661">
                  <c:v>155.55495329999999</c:v>
                </c:pt>
                <c:pt idx="15662">
                  <c:v>155.56488529999999</c:v>
                </c:pt>
                <c:pt idx="15663">
                  <c:v>155.5748183</c:v>
                </c:pt>
                <c:pt idx="15664">
                  <c:v>155.58475129999999</c:v>
                </c:pt>
                <c:pt idx="15665">
                  <c:v>155.59468330000001</c:v>
                </c:pt>
                <c:pt idx="15666">
                  <c:v>155.6046163</c:v>
                </c:pt>
                <c:pt idx="15667">
                  <c:v>155.6145491</c:v>
                </c:pt>
                <c:pt idx="15668">
                  <c:v>155.6244811</c:v>
                </c:pt>
                <c:pt idx="15669">
                  <c:v>155.63441409999999</c:v>
                </c:pt>
                <c:pt idx="15670">
                  <c:v>155.6443471</c:v>
                </c:pt>
                <c:pt idx="15671">
                  <c:v>155.6542791</c:v>
                </c:pt>
                <c:pt idx="15672">
                  <c:v>155.66421209999999</c:v>
                </c:pt>
                <c:pt idx="15673">
                  <c:v>155.6741451</c:v>
                </c:pt>
                <c:pt idx="15674">
                  <c:v>155.6840771</c:v>
                </c:pt>
                <c:pt idx="15675">
                  <c:v>155.69401010000001</c:v>
                </c:pt>
                <c:pt idx="15676">
                  <c:v>155.70394210000001</c:v>
                </c:pt>
                <c:pt idx="15677">
                  <c:v>155.7138751</c:v>
                </c:pt>
                <c:pt idx="15678">
                  <c:v>155.72380810000001</c:v>
                </c:pt>
                <c:pt idx="15679">
                  <c:v>155.73374010000001</c:v>
                </c:pt>
                <c:pt idx="15680">
                  <c:v>155.7436731</c:v>
                </c:pt>
                <c:pt idx="15681">
                  <c:v>155.75360610000001</c:v>
                </c:pt>
                <c:pt idx="15682">
                  <c:v>155.76353810000001</c:v>
                </c:pt>
                <c:pt idx="15683">
                  <c:v>155.77347109999999</c:v>
                </c:pt>
                <c:pt idx="15684">
                  <c:v>155.78340410000001</c:v>
                </c:pt>
                <c:pt idx="15685">
                  <c:v>155.7933361</c:v>
                </c:pt>
                <c:pt idx="15686">
                  <c:v>155.80326909999999</c:v>
                </c:pt>
                <c:pt idx="15687">
                  <c:v>155.81320210000001</c:v>
                </c:pt>
                <c:pt idx="15688">
                  <c:v>155.8231341</c:v>
                </c:pt>
                <c:pt idx="15689">
                  <c:v>155.83306709999999</c:v>
                </c:pt>
                <c:pt idx="15690">
                  <c:v>155.84299909999999</c:v>
                </c:pt>
                <c:pt idx="15691">
                  <c:v>155.8529321</c:v>
                </c:pt>
                <c:pt idx="15692">
                  <c:v>155.86286509999999</c:v>
                </c:pt>
                <c:pt idx="15693">
                  <c:v>155.87279710000001</c:v>
                </c:pt>
                <c:pt idx="15694">
                  <c:v>155.8827301</c:v>
                </c:pt>
                <c:pt idx="15695">
                  <c:v>155.89266309999999</c:v>
                </c:pt>
                <c:pt idx="15696">
                  <c:v>155.90259510000001</c:v>
                </c:pt>
                <c:pt idx="15697">
                  <c:v>155.9125281</c:v>
                </c:pt>
                <c:pt idx="15698">
                  <c:v>155.92246109999999</c:v>
                </c:pt>
                <c:pt idx="15699">
                  <c:v>155.93239310000001</c:v>
                </c:pt>
                <c:pt idx="15700">
                  <c:v>155.9423261</c:v>
                </c:pt>
                <c:pt idx="15701">
                  <c:v>155.95225909999999</c:v>
                </c:pt>
                <c:pt idx="15702">
                  <c:v>155.96219110000001</c:v>
                </c:pt>
                <c:pt idx="15703">
                  <c:v>155.9721241</c:v>
                </c:pt>
                <c:pt idx="15704">
                  <c:v>155.98205609999999</c:v>
                </c:pt>
                <c:pt idx="15705">
                  <c:v>155.99198910000001</c:v>
                </c:pt>
                <c:pt idx="15706">
                  <c:v>156.0019221</c:v>
                </c:pt>
                <c:pt idx="15707">
                  <c:v>156.01185409999999</c:v>
                </c:pt>
                <c:pt idx="15708">
                  <c:v>156.02178710000001</c:v>
                </c:pt>
                <c:pt idx="15709">
                  <c:v>156.0317201</c:v>
                </c:pt>
                <c:pt idx="15710">
                  <c:v>156.04165209999999</c:v>
                </c:pt>
                <c:pt idx="15711">
                  <c:v>156.05158510000001</c:v>
                </c:pt>
                <c:pt idx="15712">
                  <c:v>156.0615181</c:v>
                </c:pt>
                <c:pt idx="15713">
                  <c:v>156.07145009999999</c:v>
                </c:pt>
                <c:pt idx="15714">
                  <c:v>156.08138310000001</c:v>
                </c:pt>
                <c:pt idx="15715">
                  <c:v>156.0913161</c:v>
                </c:pt>
                <c:pt idx="15716">
                  <c:v>156.10124809999999</c:v>
                </c:pt>
                <c:pt idx="15717">
                  <c:v>156.11118110000001</c:v>
                </c:pt>
                <c:pt idx="15718">
                  <c:v>156.1211131</c:v>
                </c:pt>
                <c:pt idx="15719">
                  <c:v>156.13104609999999</c:v>
                </c:pt>
                <c:pt idx="15720">
                  <c:v>156.14097910000001</c:v>
                </c:pt>
                <c:pt idx="15721">
                  <c:v>156.1509111</c:v>
                </c:pt>
                <c:pt idx="15722">
                  <c:v>156.16084409999999</c:v>
                </c:pt>
                <c:pt idx="15723">
                  <c:v>156.17077710000001</c:v>
                </c:pt>
                <c:pt idx="15724">
                  <c:v>156.1807091</c:v>
                </c:pt>
                <c:pt idx="15725">
                  <c:v>156.19064209999999</c:v>
                </c:pt>
                <c:pt idx="15726">
                  <c:v>156.20057510000001</c:v>
                </c:pt>
                <c:pt idx="15727">
                  <c:v>156.2105071</c:v>
                </c:pt>
                <c:pt idx="15728">
                  <c:v>156.22044009999999</c:v>
                </c:pt>
                <c:pt idx="15729">
                  <c:v>156.23037310000001</c:v>
                </c:pt>
                <c:pt idx="15730">
                  <c:v>156.2403051</c:v>
                </c:pt>
                <c:pt idx="15731">
                  <c:v>156.25023809999999</c:v>
                </c:pt>
                <c:pt idx="15732">
                  <c:v>156.26017010000001</c:v>
                </c:pt>
                <c:pt idx="15733">
                  <c:v>156.2701031</c:v>
                </c:pt>
                <c:pt idx="15734">
                  <c:v>156.28003609999999</c:v>
                </c:pt>
                <c:pt idx="15735">
                  <c:v>156.28996810000001</c:v>
                </c:pt>
                <c:pt idx="15736">
                  <c:v>156.2999011</c:v>
                </c:pt>
                <c:pt idx="15737">
                  <c:v>156.30983409999999</c:v>
                </c:pt>
                <c:pt idx="15738">
                  <c:v>156.31976610000001</c:v>
                </c:pt>
                <c:pt idx="15739">
                  <c:v>156.3296991</c:v>
                </c:pt>
                <c:pt idx="15740">
                  <c:v>156.33963209999999</c:v>
                </c:pt>
                <c:pt idx="15741">
                  <c:v>156.34956410000001</c:v>
                </c:pt>
                <c:pt idx="15742">
                  <c:v>156.3594971</c:v>
                </c:pt>
                <c:pt idx="15743">
                  <c:v>156.36943009999999</c:v>
                </c:pt>
                <c:pt idx="15744">
                  <c:v>156.37936210000001</c:v>
                </c:pt>
                <c:pt idx="15745">
                  <c:v>156.3892951</c:v>
                </c:pt>
                <c:pt idx="15746">
                  <c:v>156.39922709999999</c:v>
                </c:pt>
                <c:pt idx="15747">
                  <c:v>156.40916010000001</c:v>
                </c:pt>
                <c:pt idx="15748">
                  <c:v>156.4190931</c:v>
                </c:pt>
                <c:pt idx="15749">
                  <c:v>156.42902509999999</c:v>
                </c:pt>
                <c:pt idx="15750">
                  <c:v>156.43895810000001</c:v>
                </c:pt>
                <c:pt idx="15751">
                  <c:v>156.4488911</c:v>
                </c:pt>
                <c:pt idx="15752">
                  <c:v>156.45882309999999</c:v>
                </c:pt>
                <c:pt idx="15753">
                  <c:v>156.46875610000001</c:v>
                </c:pt>
                <c:pt idx="15754">
                  <c:v>156.4786891</c:v>
                </c:pt>
                <c:pt idx="15755">
                  <c:v>156.48862109999999</c:v>
                </c:pt>
                <c:pt idx="15756">
                  <c:v>156.49855410000001</c:v>
                </c:pt>
                <c:pt idx="15757">
                  <c:v>156.5084871</c:v>
                </c:pt>
                <c:pt idx="15758">
                  <c:v>156.51841909999999</c:v>
                </c:pt>
                <c:pt idx="15759">
                  <c:v>156.52835210000001</c:v>
                </c:pt>
                <c:pt idx="15760">
                  <c:v>156.5382841</c:v>
                </c:pt>
                <c:pt idx="15761">
                  <c:v>156.54821709999999</c:v>
                </c:pt>
                <c:pt idx="15762">
                  <c:v>156.55815010000001</c:v>
                </c:pt>
                <c:pt idx="15763">
                  <c:v>156.5680821</c:v>
                </c:pt>
                <c:pt idx="15764">
                  <c:v>156.57801509999999</c:v>
                </c:pt>
                <c:pt idx="15765">
                  <c:v>156.58794810000001</c:v>
                </c:pt>
                <c:pt idx="15766">
                  <c:v>156.5978801</c:v>
                </c:pt>
                <c:pt idx="15767">
                  <c:v>156.60781309999999</c:v>
                </c:pt>
                <c:pt idx="15768">
                  <c:v>156.61774689999999</c:v>
                </c:pt>
                <c:pt idx="15769">
                  <c:v>156.62767890000001</c:v>
                </c:pt>
                <c:pt idx="15770">
                  <c:v>156.6376119</c:v>
                </c:pt>
                <c:pt idx="15771">
                  <c:v>156.64754490000001</c:v>
                </c:pt>
                <c:pt idx="15772">
                  <c:v>156.65747690000001</c:v>
                </c:pt>
                <c:pt idx="15773">
                  <c:v>156.6674099</c:v>
                </c:pt>
                <c:pt idx="15774">
                  <c:v>156.67734189999999</c:v>
                </c:pt>
                <c:pt idx="15775">
                  <c:v>156.68727490000001</c:v>
                </c:pt>
                <c:pt idx="15776">
                  <c:v>156.6972079</c:v>
                </c:pt>
                <c:pt idx="15777">
                  <c:v>156.70713989999999</c:v>
                </c:pt>
                <c:pt idx="15778">
                  <c:v>156.71707290000001</c:v>
                </c:pt>
                <c:pt idx="15779">
                  <c:v>156.72700589999999</c:v>
                </c:pt>
                <c:pt idx="15780">
                  <c:v>156.73693789999999</c:v>
                </c:pt>
                <c:pt idx="15781">
                  <c:v>156.7468709</c:v>
                </c:pt>
                <c:pt idx="15782">
                  <c:v>156.75680389999999</c:v>
                </c:pt>
                <c:pt idx="15783">
                  <c:v>156.76673589999999</c:v>
                </c:pt>
                <c:pt idx="15784">
                  <c:v>156.7766689</c:v>
                </c:pt>
                <c:pt idx="15785">
                  <c:v>156.78660189999999</c:v>
                </c:pt>
                <c:pt idx="15786">
                  <c:v>156.79653389999999</c:v>
                </c:pt>
                <c:pt idx="15787">
                  <c:v>156.8064669</c:v>
                </c:pt>
                <c:pt idx="15788">
                  <c:v>156.8163989</c:v>
                </c:pt>
                <c:pt idx="15789">
                  <c:v>156.82633190000001</c:v>
                </c:pt>
                <c:pt idx="15790">
                  <c:v>156.8362649</c:v>
                </c:pt>
                <c:pt idx="15791">
                  <c:v>156.8461969</c:v>
                </c:pt>
                <c:pt idx="15792">
                  <c:v>156.85612990000001</c:v>
                </c:pt>
                <c:pt idx="15793">
                  <c:v>156.8660629</c:v>
                </c:pt>
                <c:pt idx="15794">
                  <c:v>156.87599489999999</c:v>
                </c:pt>
                <c:pt idx="15795">
                  <c:v>156.88592790000001</c:v>
                </c:pt>
                <c:pt idx="15796">
                  <c:v>156.8958609</c:v>
                </c:pt>
                <c:pt idx="15797">
                  <c:v>156.90579289999999</c:v>
                </c:pt>
                <c:pt idx="15798">
                  <c:v>156.91572590000001</c:v>
                </c:pt>
                <c:pt idx="15799">
                  <c:v>156.9256589</c:v>
                </c:pt>
                <c:pt idx="15800">
                  <c:v>156.93559089999999</c:v>
                </c:pt>
                <c:pt idx="15801">
                  <c:v>156.94552390000001</c:v>
                </c:pt>
                <c:pt idx="15802">
                  <c:v>156.9554569</c:v>
                </c:pt>
                <c:pt idx="15803">
                  <c:v>156.96538889999999</c:v>
                </c:pt>
                <c:pt idx="15804">
                  <c:v>156.97532190000001</c:v>
                </c:pt>
                <c:pt idx="15805">
                  <c:v>156.9852539</c:v>
                </c:pt>
                <c:pt idx="15806">
                  <c:v>156.99518689999999</c:v>
                </c:pt>
                <c:pt idx="15807">
                  <c:v>157.00511990000001</c:v>
                </c:pt>
                <c:pt idx="15808">
                  <c:v>157.0150519</c:v>
                </c:pt>
                <c:pt idx="15809">
                  <c:v>157.02498489999999</c:v>
                </c:pt>
                <c:pt idx="15810">
                  <c:v>157.03491790000001</c:v>
                </c:pt>
                <c:pt idx="15811">
                  <c:v>157.0448499</c:v>
                </c:pt>
                <c:pt idx="15812">
                  <c:v>157.05478289999999</c:v>
                </c:pt>
                <c:pt idx="15813">
                  <c:v>157.06471590000001</c:v>
                </c:pt>
                <c:pt idx="15814">
                  <c:v>157.0746479</c:v>
                </c:pt>
                <c:pt idx="15815">
                  <c:v>157.08458089999999</c:v>
                </c:pt>
                <c:pt idx="15816">
                  <c:v>157.09451390000001</c:v>
                </c:pt>
                <c:pt idx="15817">
                  <c:v>157.1044459</c:v>
                </c:pt>
                <c:pt idx="15818">
                  <c:v>157.11437889999999</c:v>
                </c:pt>
                <c:pt idx="15819">
                  <c:v>157.12431190000001</c:v>
                </c:pt>
                <c:pt idx="15820">
                  <c:v>157.1342439</c:v>
                </c:pt>
                <c:pt idx="15821">
                  <c:v>157.14417689999999</c:v>
                </c:pt>
                <c:pt idx="15822">
                  <c:v>157.15410890000001</c:v>
                </c:pt>
                <c:pt idx="15823">
                  <c:v>157.1640419</c:v>
                </c:pt>
                <c:pt idx="15824">
                  <c:v>157.17397489999999</c:v>
                </c:pt>
                <c:pt idx="15825">
                  <c:v>157.18390690000001</c:v>
                </c:pt>
                <c:pt idx="15826">
                  <c:v>157.1938399</c:v>
                </c:pt>
                <c:pt idx="15827">
                  <c:v>157.20377289999999</c:v>
                </c:pt>
                <c:pt idx="15828">
                  <c:v>157.21370490000001</c:v>
                </c:pt>
                <c:pt idx="15829">
                  <c:v>157.2236379</c:v>
                </c:pt>
                <c:pt idx="15830">
                  <c:v>157.23357089999999</c:v>
                </c:pt>
                <c:pt idx="15831">
                  <c:v>157.24350290000001</c:v>
                </c:pt>
                <c:pt idx="15832">
                  <c:v>157.2534359</c:v>
                </c:pt>
                <c:pt idx="15833">
                  <c:v>157.26336889999999</c:v>
                </c:pt>
                <c:pt idx="15834">
                  <c:v>157.27330090000001</c:v>
                </c:pt>
                <c:pt idx="15835">
                  <c:v>157.2832339</c:v>
                </c:pt>
                <c:pt idx="15836">
                  <c:v>157.29316589999999</c:v>
                </c:pt>
                <c:pt idx="15837">
                  <c:v>157.30309890000001</c:v>
                </c:pt>
                <c:pt idx="15838">
                  <c:v>157.3130319</c:v>
                </c:pt>
                <c:pt idx="15839">
                  <c:v>157.32296389999999</c:v>
                </c:pt>
                <c:pt idx="15840">
                  <c:v>157.33289690000001</c:v>
                </c:pt>
                <c:pt idx="15841">
                  <c:v>157.3428299</c:v>
                </c:pt>
                <c:pt idx="15842">
                  <c:v>157.35276189999999</c:v>
                </c:pt>
                <c:pt idx="15843">
                  <c:v>157.36269490000001</c:v>
                </c:pt>
                <c:pt idx="15844">
                  <c:v>157.3726279</c:v>
                </c:pt>
                <c:pt idx="15845">
                  <c:v>157.38255989999999</c:v>
                </c:pt>
                <c:pt idx="15846">
                  <c:v>157.39249290000001</c:v>
                </c:pt>
                <c:pt idx="15847">
                  <c:v>157.4024259</c:v>
                </c:pt>
                <c:pt idx="15848">
                  <c:v>157.41235789999999</c:v>
                </c:pt>
                <c:pt idx="15849">
                  <c:v>157.42229090000001</c:v>
                </c:pt>
                <c:pt idx="15850">
                  <c:v>157.4322239</c:v>
                </c:pt>
                <c:pt idx="15851">
                  <c:v>157.44215589999999</c:v>
                </c:pt>
                <c:pt idx="15852">
                  <c:v>157.45208890000001</c:v>
                </c:pt>
                <c:pt idx="15853">
                  <c:v>157.4620209</c:v>
                </c:pt>
                <c:pt idx="15854">
                  <c:v>157.47195389999999</c:v>
                </c:pt>
                <c:pt idx="15855">
                  <c:v>157.48188690000001</c:v>
                </c:pt>
                <c:pt idx="15856">
                  <c:v>157.4918189</c:v>
                </c:pt>
                <c:pt idx="15857">
                  <c:v>157.50175189999999</c:v>
                </c:pt>
                <c:pt idx="15858">
                  <c:v>157.51168490000001</c:v>
                </c:pt>
                <c:pt idx="15859">
                  <c:v>157.5216169</c:v>
                </c:pt>
                <c:pt idx="15860">
                  <c:v>157.53154989999999</c:v>
                </c:pt>
                <c:pt idx="15861">
                  <c:v>157.54148290000001</c:v>
                </c:pt>
                <c:pt idx="15862">
                  <c:v>157.5514149</c:v>
                </c:pt>
                <c:pt idx="15863">
                  <c:v>157.56134789999999</c:v>
                </c:pt>
                <c:pt idx="15864">
                  <c:v>157.5712809</c:v>
                </c:pt>
                <c:pt idx="15865">
                  <c:v>157.5812129</c:v>
                </c:pt>
                <c:pt idx="15866">
                  <c:v>157.59114589999999</c:v>
                </c:pt>
                <c:pt idx="15867">
                  <c:v>157.6010789</c:v>
                </c:pt>
                <c:pt idx="15868">
                  <c:v>157.61101099999999</c:v>
                </c:pt>
                <c:pt idx="15869">
                  <c:v>157.62094400000001</c:v>
                </c:pt>
                <c:pt idx="15870">
                  <c:v>157.630876</c:v>
                </c:pt>
                <c:pt idx="15871">
                  <c:v>157.64080899999999</c:v>
                </c:pt>
                <c:pt idx="15872">
                  <c:v>157.65074200000001</c:v>
                </c:pt>
                <c:pt idx="15873">
                  <c:v>157.660674</c:v>
                </c:pt>
                <c:pt idx="15874">
                  <c:v>157.67060699999999</c:v>
                </c:pt>
                <c:pt idx="15875">
                  <c:v>157.68054000000001</c:v>
                </c:pt>
                <c:pt idx="15876">
                  <c:v>157.690472</c:v>
                </c:pt>
                <c:pt idx="15877">
                  <c:v>157.70040499999999</c:v>
                </c:pt>
                <c:pt idx="15878">
                  <c:v>157.71033800000001</c:v>
                </c:pt>
                <c:pt idx="15879">
                  <c:v>157.72027</c:v>
                </c:pt>
                <c:pt idx="15880">
                  <c:v>157.73020299999999</c:v>
                </c:pt>
                <c:pt idx="15881">
                  <c:v>157.74013600000001</c:v>
                </c:pt>
                <c:pt idx="15882">
                  <c:v>157.750068</c:v>
                </c:pt>
                <c:pt idx="15883">
                  <c:v>157.76000099999999</c:v>
                </c:pt>
                <c:pt idx="15884">
                  <c:v>157.76993400000001</c:v>
                </c:pt>
                <c:pt idx="15885">
                  <c:v>157.779866</c:v>
                </c:pt>
                <c:pt idx="15886">
                  <c:v>157.78979899999999</c:v>
                </c:pt>
                <c:pt idx="15887">
                  <c:v>157.79973200000001</c:v>
                </c:pt>
                <c:pt idx="15888">
                  <c:v>157.809664</c:v>
                </c:pt>
                <c:pt idx="15889">
                  <c:v>157.81959699999999</c:v>
                </c:pt>
                <c:pt idx="15890">
                  <c:v>157.82952900000001</c:v>
                </c:pt>
                <c:pt idx="15891">
                  <c:v>157.839462</c:v>
                </c:pt>
                <c:pt idx="15892">
                  <c:v>157.84939499999999</c:v>
                </c:pt>
                <c:pt idx="15893">
                  <c:v>157.85932700000001</c:v>
                </c:pt>
                <c:pt idx="15894">
                  <c:v>157.86926</c:v>
                </c:pt>
                <c:pt idx="15895">
                  <c:v>157.87919299999999</c:v>
                </c:pt>
                <c:pt idx="15896">
                  <c:v>157.88912500000001</c:v>
                </c:pt>
                <c:pt idx="15897">
                  <c:v>157.899058</c:v>
                </c:pt>
                <c:pt idx="15898">
                  <c:v>157.90899099999999</c:v>
                </c:pt>
                <c:pt idx="15899">
                  <c:v>157.91892300000001</c:v>
                </c:pt>
                <c:pt idx="15900">
                  <c:v>157.928856</c:v>
                </c:pt>
                <c:pt idx="15901">
                  <c:v>157.93878900000001</c:v>
                </c:pt>
                <c:pt idx="15902">
                  <c:v>157.94872100000001</c:v>
                </c:pt>
                <c:pt idx="15903">
                  <c:v>157.958654</c:v>
                </c:pt>
                <c:pt idx="15904">
                  <c:v>157.96858700000001</c:v>
                </c:pt>
                <c:pt idx="15905">
                  <c:v>157.97851900000001</c:v>
                </c:pt>
                <c:pt idx="15906">
                  <c:v>157.988452</c:v>
                </c:pt>
                <c:pt idx="15907">
                  <c:v>157.99838399999999</c:v>
                </c:pt>
                <c:pt idx="15908">
                  <c:v>158.00831700000001</c:v>
                </c:pt>
                <c:pt idx="15909">
                  <c:v>158.01824999999999</c:v>
                </c:pt>
                <c:pt idx="15910">
                  <c:v>158.02818199999999</c:v>
                </c:pt>
                <c:pt idx="15911">
                  <c:v>158.038115</c:v>
                </c:pt>
                <c:pt idx="15912">
                  <c:v>158.04804799999999</c:v>
                </c:pt>
                <c:pt idx="15913">
                  <c:v>158.05797999999999</c:v>
                </c:pt>
                <c:pt idx="15914">
                  <c:v>158.067913</c:v>
                </c:pt>
                <c:pt idx="15915">
                  <c:v>158.07784599999999</c:v>
                </c:pt>
                <c:pt idx="15916">
                  <c:v>158.08777799999999</c:v>
                </c:pt>
                <c:pt idx="15917">
                  <c:v>158.097711</c:v>
                </c:pt>
                <c:pt idx="15918">
                  <c:v>158.10764399999999</c:v>
                </c:pt>
                <c:pt idx="15919">
                  <c:v>158.11757600000001</c:v>
                </c:pt>
                <c:pt idx="15920">
                  <c:v>158.127509</c:v>
                </c:pt>
                <c:pt idx="15921">
                  <c:v>158.13744199999999</c:v>
                </c:pt>
                <c:pt idx="15922">
                  <c:v>158.14737400000001</c:v>
                </c:pt>
                <c:pt idx="15923">
                  <c:v>158.157307</c:v>
                </c:pt>
                <c:pt idx="15924">
                  <c:v>158.167239</c:v>
                </c:pt>
                <c:pt idx="15925">
                  <c:v>158.17717200000001</c:v>
                </c:pt>
                <c:pt idx="15926">
                  <c:v>158.187105</c:v>
                </c:pt>
                <c:pt idx="15927">
                  <c:v>158.19703699999999</c:v>
                </c:pt>
                <c:pt idx="15928">
                  <c:v>158.20697000000001</c:v>
                </c:pt>
                <c:pt idx="15929">
                  <c:v>158.216903</c:v>
                </c:pt>
                <c:pt idx="15930">
                  <c:v>158.22683499999999</c:v>
                </c:pt>
                <c:pt idx="15931">
                  <c:v>158.23676800000001</c:v>
                </c:pt>
                <c:pt idx="15932">
                  <c:v>158.246701</c:v>
                </c:pt>
                <c:pt idx="15933">
                  <c:v>158.25663299999999</c:v>
                </c:pt>
                <c:pt idx="15934">
                  <c:v>158.26656600000001</c:v>
                </c:pt>
                <c:pt idx="15935">
                  <c:v>158.276499</c:v>
                </c:pt>
                <c:pt idx="15936">
                  <c:v>158.28643099999999</c:v>
                </c:pt>
                <c:pt idx="15937">
                  <c:v>158.29636400000001</c:v>
                </c:pt>
                <c:pt idx="15938">
                  <c:v>158.306297</c:v>
                </c:pt>
                <c:pt idx="15939">
                  <c:v>158.31622899999999</c:v>
                </c:pt>
                <c:pt idx="15940">
                  <c:v>158.32616200000001</c:v>
                </c:pt>
                <c:pt idx="15941">
                  <c:v>158.336095</c:v>
                </c:pt>
                <c:pt idx="15942">
                  <c:v>158.34602699999999</c:v>
                </c:pt>
                <c:pt idx="15943">
                  <c:v>158.35596000000001</c:v>
                </c:pt>
                <c:pt idx="15944">
                  <c:v>158.365893</c:v>
                </c:pt>
                <c:pt idx="15945">
                  <c:v>158.37582499999999</c:v>
                </c:pt>
                <c:pt idx="15946">
                  <c:v>158.38575800000001</c:v>
                </c:pt>
                <c:pt idx="15947">
                  <c:v>158.39569</c:v>
                </c:pt>
                <c:pt idx="15948">
                  <c:v>158.40562299999999</c:v>
                </c:pt>
                <c:pt idx="15949">
                  <c:v>158.41555600000001</c:v>
                </c:pt>
                <c:pt idx="15950">
                  <c:v>158.425488</c:v>
                </c:pt>
                <c:pt idx="15951">
                  <c:v>158.43542099999999</c:v>
                </c:pt>
                <c:pt idx="15952">
                  <c:v>158.44535400000001</c:v>
                </c:pt>
                <c:pt idx="15953">
                  <c:v>158.455286</c:v>
                </c:pt>
                <c:pt idx="15954">
                  <c:v>158.46521899999999</c:v>
                </c:pt>
                <c:pt idx="15955">
                  <c:v>158.47515200000001</c:v>
                </c:pt>
                <c:pt idx="15956">
                  <c:v>158.485084</c:v>
                </c:pt>
                <c:pt idx="15957">
                  <c:v>158.49501699999999</c:v>
                </c:pt>
                <c:pt idx="15958">
                  <c:v>158.50495000000001</c:v>
                </c:pt>
                <c:pt idx="15959">
                  <c:v>158.514882</c:v>
                </c:pt>
                <c:pt idx="15960">
                  <c:v>158.52481499999999</c:v>
                </c:pt>
                <c:pt idx="15961">
                  <c:v>158.53474800000001</c:v>
                </c:pt>
                <c:pt idx="15962">
                  <c:v>158.54468</c:v>
                </c:pt>
                <c:pt idx="15963">
                  <c:v>158.55461299999999</c:v>
                </c:pt>
                <c:pt idx="15964">
                  <c:v>158.56454600000001</c:v>
                </c:pt>
                <c:pt idx="15965">
                  <c:v>158.574478</c:v>
                </c:pt>
                <c:pt idx="15966">
                  <c:v>158.58441099999999</c:v>
                </c:pt>
                <c:pt idx="15967">
                  <c:v>158.59434400000001</c:v>
                </c:pt>
                <c:pt idx="15968">
                  <c:v>158.604276</c:v>
                </c:pt>
                <c:pt idx="15969">
                  <c:v>158.61420820000001</c:v>
                </c:pt>
                <c:pt idx="15970">
                  <c:v>158.6241402</c:v>
                </c:pt>
                <c:pt idx="15971">
                  <c:v>158.63407319999999</c:v>
                </c:pt>
                <c:pt idx="15972">
                  <c:v>158.64400620000001</c:v>
                </c:pt>
                <c:pt idx="15973">
                  <c:v>158.6539382</c:v>
                </c:pt>
                <c:pt idx="15974">
                  <c:v>158.66387119999999</c:v>
                </c:pt>
                <c:pt idx="15975">
                  <c:v>158.67380420000001</c:v>
                </c:pt>
                <c:pt idx="15976">
                  <c:v>158.6837362</c:v>
                </c:pt>
                <c:pt idx="15977">
                  <c:v>158.69366919999999</c:v>
                </c:pt>
                <c:pt idx="15978">
                  <c:v>158.70360220000001</c:v>
                </c:pt>
                <c:pt idx="15979">
                  <c:v>158.7135342</c:v>
                </c:pt>
                <c:pt idx="15980">
                  <c:v>158.72346719999999</c:v>
                </c:pt>
                <c:pt idx="15981">
                  <c:v>158.73340020000001</c:v>
                </c:pt>
                <c:pt idx="15982">
                  <c:v>158.7433322</c:v>
                </c:pt>
                <c:pt idx="15983">
                  <c:v>158.75326519999999</c:v>
                </c:pt>
                <c:pt idx="15984">
                  <c:v>158.76319820000001</c:v>
                </c:pt>
                <c:pt idx="15985">
                  <c:v>158.7731302</c:v>
                </c:pt>
                <c:pt idx="15986">
                  <c:v>158.78306319999999</c:v>
                </c:pt>
                <c:pt idx="15987">
                  <c:v>158.7929962</c:v>
                </c:pt>
                <c:pt idx="15988">
                  <c:v>158.8029282</c:v>
                </c:pt>
                <c:pt idx="15989">
                  <c:v>158.81286119999999</c:v>
                </c:pt>
                <c:pt idx="15990">
                  <c:v>158.8227942</c:v>
                </c:pt>
                <c:pt idx="15991">
                  <c:v>158.8327262</c:v>
                </c:pt>
                <c:pt idx="15992">
                  <c:v>158.84265920000001</c:v>
                </c:pt>
                <c:pt idx="15993">
                  <c:v>158.8525922</c:v>
                </c:pt>
                <c:pt idx="15994">
                  <c:v>158.8625242</c:v>
                </c:pt>
                <c:pt idx="15995">
                  <c:v>158.87245720000001</c:v>
                </c:pt>
                <c:pt idx="15996">
                  <c:v>158.88238920000001</c:v>
                </c:pt>
                <c:pt idx="15997">
                  <c:v>158.8923222</c:v>
                </c:pt>
                <c:pt idx="15998">
                  <c:v>158.90225520000001</c:v>
                </c:pt>
                <c:pt idx="15999">
                  <c:v>158.91218720000001</c:v>
                </c:pt>
                <c:pt idx="16000">
                  <c:v>158.92212019999999</c:v>
                </c:pt>
                <c:pt idx="16001">
                  <c:v>158.93205320000001</c:v>
                </c:pt>
                <c:pt idx="16002">
                  <c:v>158.9419852</c:v>
                </c:pt>
                <c:pt idx="16003">
                  <c:v>158.95191819999999</c:v>
                </c:pt>
                <c:pt idx="16004">
                  <c:v>158.96185120000001</c:v>
                </c:pt>
                <c:pt idx="16005">
                  <c:v>158.9717832</c:v>
                </c:pt>
                <c:pt idx="16006">
                  <c:v>158.98171619999999</c:v>
                </c:pt>
                <c:pt idx="16007">
                  <c:v>158.99164920000001</c:v>
                </c:pt>
                <c:pt idx="16008">
                  <c:v>159.0015812</c:v>
                </c:pt>
                <c:pt idx="16009">
                  <c:v>159.01151419999999</c:v>
                </c:pt>
                <c:pt idx="16010">
                  <c:v>159.02144720000001</c:v>
                </c:pt>
                <c:pt idx="16011">
                  <c:v>159.0313792</c:v>
                </c:pt>
                <c:pt idx="16012">
                  <c:v>159.04131219999999</c:v>
                </c:pt>
                <c:pt idx="16013">
                  <c:v>159.05124520000001</c:v>
                </c:pt>
                <c:pt idx="16014">
                  <c:v>159.0611772</c:v>
                </c:pt>
                <c:pt idx="16015">
                  <c:v>159.07111019999999</c:v>
                </c:pt>
                <c:pt idx="16016">
                  <c:v>159.08104320000001</c:v>
                </c:pt>
                <c:pt idx="16017">
                  <c:v>159.0909752</c:v>
                </c:pt>
                <c:pt idx="16018">
                  <c:v>159.10090819999999</c:v>
                </c:pt>
                <c:pt idx="16019">
                  <c:v>159.11084020000001</c:v>
                </c:pt>
                <c:pt idx="16020">
                  <c:v>159.1207732</c:v>
                </c:pt>
                <c:pt idx="16021">
                  <c:v>159.13070619999999</c:v>
                </c:pt>
                <c:pt idx="16022">
                  <c:v>159.14063820000001</c:v>
                </c:pt>
                <c:pt idx="16023">
                  <c:v>159.1505712</c:v>
                </c:pt>
                <c:pt idx="16024">
                  <c:v>159.16050419999999</c:v>
                </c:pt>
                <c:pt idx="16025">
                  <c:v>159.17043620000001</c:v>
                </c:pt>
                <c:pt idx="16026">
                  <c:v>159.1803692</c:v>
                </c:pt>
                <c:pt idx="16027">
                  <c:v>159.19030219999999</c:v>
                </c:pt>
                <c:pt idx="16028">
                  <c:v>159.20023420000001</c:v>
                </c:pt>
                <c:pt idx="16029">
                  <c:v>159.2101672</c:v>
                </c:pt>
                <c:pt idx="16030">
                  <c:v>159.22010019999999</c:v>
                </c:pt>
                <c:pt idx="16031">
                  <c:v>159.23003220000001</c:v>
                </c:pt>
                <c:pt idx="16032">
                  <c:v>159.2399652</c:v>
                </c:pt>
                <c:pt idx="16033">
                  <c:v>159.24989819999999</c:v>
                </c:pt>
                <c:pt idx="16034">
                  <c:v>159.25983020000001</c:v>
                </c:pt>
                <c:pt idx="16035">
                  <c:v>159.2697632</c:v>
                </c:pt>
                <c:pt idx="16036">
                  <c:v>159.27969619999999</c:v>
                </c:pt>
                <c:pt idx="16037">
                  <c:v>159.28962820000001</c:v>
                </c:pt>
                <c:pt idx="16038">
                  <c:v>159.2995612</c:v>
                </c:pt>
                <c:pt idx="16039">
                  <c:v>159.30949419999999</c:v>
                </c:pt>
                <c:pt idx="16040">
                  <c:v>159.31942620000001</c:v>
                </c:pt>
                <c:pt idx="16041">
                  <c:v>159.3293592</c:v>
                </c:pt>
                <c:pt idx="16042">
                  <c:v>159.33929119999999</c:v>
                </c:pt>
                <c:pt idx="16043">
                  <c:v>159.34922420000001</c:v>
                </c:pt>
                <c:pt idx="16044">
                  <c:v>159.3591572</c:v>
                </c:pt>
                <c:pt idx="16045">
                  <c:v>159.36908919999999</c:v>
                </c:pt>
                <c:pt idx="16046">
                  <c:v>159.37902220000001</c:v>
                </c:pt>
                <c:pt idx="16047">
                  <c:v>159.3889552</c:v>
                </c:pt>
                <c:pt idx="16048">
                  <c:v>159.39888719999999</c:v>
                </c:pt>
                <c:pt idx="16049">
                  <c:v>159.40882020000001</c:v>
                </c:pt>
                <c:pt idx="16050">
                  <c:v>159.4187532</c:v>
                </c:pt>
                <c:pt idx="16051">
                  <c:v>159.42868519999999</c:v>
                </c:pt>
                <c:pt idx="16052">
                  <c:v>159.43861820000001</c:v>
                </c:pt>
                <c:pt idx="16053">
                  <c:v>159.4485512</c:v>
                </c:pt>
                <c:pt idx="16054">
                  <c:v>159.45848319999999</c:v>
                </c:pt>
                <c:pt idx="16055">
                  <c:v>159.46841620000001</c:v>
                </c:pt>
                <c:pt idx="16056">
                  <c:v>159.4783492</c:v>
                </c:pt>
                <c:pt idx="16057">
                  <c:v>159.48828119999999</c:v>
                </c:pt>
                <c:pt idx="16058">
                  <c:v>159.49821420000001</c:v>
                </c:pt>
                <c:pt idx="16059">
                  <c:v>159.5081472</c:v>
                </c:pt>
                <c:pt idx="16060">
                  <c:v>159.51807919999999</c:v>
                </c:pt>
                <c:pt idx="16061">
                  <c:v>159.52801220000001</c:v>
                </c:pt>
                <c:pt idx="16062">
                  <c:v>159.5379452</c:v>
                </c:pt>
                <c:pt idx="16063">
                  <c:v>159.54787719999999</c:v>
                </c:pt>
                <c:pt idx="16064">
                  <c:v>159.55781020000001</c:v>
                </c:pt>
                <c:pt idx="16065">
                  <c:v>159.5677432</c:v>
                </c:pt>
                <c:pt idx="16066">
                  <c:v>159.57767519999999</c:v>
                </c:pt>
                <c:pt idx="16067">
                  <c:v>159.58760820000001</c:v>
                </c:pt>
                <c:pt idx="16068">
                  <c:v>159.59754119999999</c:v>
                </c:pt>
                <c:pt idx="16069">
                  <c:v>159.60747319999999</c:v>
                </c:pt>
                <c:pt idx="16070">
                  <c:v>159.61740710000001</c:v>
                </c:pt>
                <c:pt idx="16071">
                  <c:v>159.6273391</c:v>
                </c:pt>
                <c:pt idx="16072">
                  <c:v>159.63727209999999</c:v>
                </c:pt>
                <c:pt idx="16073">
                  <c:v>159.64720510000001</c:v>
                </c:pt>
                <c:pt idx="16074">
                  <c:v>159.6571371</c:v>
                </c:pt>
                <c:pt idx="16075">
                  <c:v>159.66707009999999</c:v>
                </c:pt>
                <c:pt idx="16076">
                  <c:v>159.67700310000001</c:v>
                </c:pt>
                <c:pt idx="16077">
                  <c:v>159.6869351</c:v>
                </c:pt>
                <c:pt idx="16078">
                  <c:v>159.69686809999999</c:v>
                </c:pt>
                <c:pt idx="16079">
                  <c:v>159.70680110000001</c:v>
                </c:pt>
                <c:pt idx="16080">
                  <c:v>159.7167331</c:v>
                </c:pt>
                <c:pt idx="16081">
                  <c:v>159.72666609999999</c:v>
                </c:pt>
                <c:pt idx="16082">
                  <c:v>159.73659910000001</c:v>
                </c:pt>
                <c:pt idx="16083">
                  <c:v>159.7465311</c:v>
                </c:pt>
                <c:pt idx="16084">
                  <c:v>159.75646409999999</c:v>
                </c:pt>
                <c:pt idx="16085">
                  <c:v>159.76639710000001</c:v>
                </c:pt>
                <c:pt idx="16086">
                  <c:v>159.7763291</c:v>
                </c:pt>
                <c:pt idx="16087">
                  <c:v>159.78626209999999</c:v>
                </c:pt>
                <c:pt idx="16088">
                  <c:v>159.79619510000001</c:v>
                </c:pt>
                <c:pt idx="16089">
                  <c:v>159.8061271</c:v>
                </c:pt>
                <c:pt idx="16090">
                  <c:v>159.81606009999999</c:v>
                </c:pt>
                <c:pt idx="16091">
                  <c:v>159.82599310000001</c:v>
                </c:pt>
                <c:pt idx="16092">
                  <c:v>159.8359251</c:v>
                </c:pt>
                <c:pt idx="16093">
                  <c:v>159.84585809999999</c:v>
                </c:pt>
                <c:pt idx="16094">
                  <c:v>159.8557911</c:v>
                </c:pt>
                <c:pt idx="16095">
                  <c:v>159.8657231</c:v>
                </c:pt>
                <c:pt idx="16096">
                  <c:v>159.87565609999999</c:v>
                </c:pt>
                <c:pt idx="16097">
                  <c:v>159.8855891</c:v>
                </c:pt>
                <c:pt idx="16098">
                  <c:v>159.8955211</c:v>
                </c:pt>
                <c:pt idx="16099">
                  <c:v>159.90545409999999</c:v>
                </c:pt>
                <c:pt idx="16100">
                  <c:v>159.91538610000001</c:v>
                </c:pt>
                <c:pt idx="16101">
                  <c:v>159.9253191</c:v>
                </c:pt>
                <c:pt idx="16102">
                  <c:v>159.93525210000001</c:v>
                </c:pt>
                <c:pt idx="16103">
                  <c:v>159.94518410000001</c:v>
                </c:pt>
                <c:pt idx="16104">
                  <c:v>159.9551171</c:v>
                </c:pt>
                <c:pt idx="16105">
                  <c:v>159.96505010000001</c:v>
                </c:pt>
                <c:pt idx="16106">
                  <c:v>159.97498210000001</c:v>
                </c:pt>
                <c:pt idx="16107">
                  <c:v>159.98491509999999</c:v>
                </c:pt>
                <c:pt idx="16108">
                  <c:v>159.99484810000001</c:v>
                </c:pt>
                <c:pt idx="16109">
                  <c:v>160.0047801</c:v>
                </c:pt>
                <c:pt idx="16110">
                  <c:v>160.01471309999999</c:v>
                </c:pt>
                <c:pt idx="16111">
                  <c:v>160.02464610000001</c:v>
                </c:pt>
                <c:pt idx="16112">
                  <c:v>160.0345781</c:v>
                </c:pt>
                <c:pt idx="16113">
                  <c:v>160.04451109999999</c:v>
                </c:pt>
                <c:pt idx="16114">
                  <c:v>160.05444410000001</c:v>
                </c:pt>
                <c:pt idx="16115">
                  <c:v>160.0643761</c:v>
                </c:pt>
                <c:pt idx="16116">
                  <c:v>160.07430909999999</c:v>
                </c:pt>
                <c:pt idx="16117">
                  <c:v>160.08424210000001</c:v>
                </c:pt>
                <c:pt idx="16118">
                  <c:v>160.0941741</c:v>
                </c:pt>
                <c:pt idx="16119">
                  <c:v>160.10410709999999</c:v>
                </c:pt>
                <c:pt idx="16120">
                  <c:v>160.11404010000001</c:v>
                </c:pt>
                <c:pt idx="16121">
                  <c:v>160.1239721</c:v>
                </c:pt>
                <c:pt idx="16122">
                  <c:v>160.13390509999999</c:v>
                </c:pt>
                <c:pt idx="16123">
                  <c:v>160.14383810000001</c:v>
                </c:pt>
                <c:pt idx="16124">
                  <c:v>160.1537701</c:v>
                </c:pt>
                <c:pt idx="16125">
                  <c:v>160.16370309999999</c:v>
                </c:pt>
                <c:pt idx="16126">
                  <c:v>160.17363610000001</c:v>
                </c:pt>
                <c:pt idx="16127">
                  <c:v>160.1835681</c:v>
                </c:pt>
                <c:pt idx="16128">
                  <c:v>160.19350109999999</c:v>
                </c:pt>
                <c:pt idx="16129">
                  <c:v>160.20343310000001</c:v>
                </c:pt>
                <c:pt idx="16130">
                  <c:v>160.2133661</c:v>
                </c:pt>
                <c:pt idx="16131">
                  <c:v>160.22329909999999</c:v>
                </c:pt>
                <c:pt idx="16132">
                  <c:v>160.23323110000001</c:v>
                </c:pt>
                <c:pt idx="16133">
                  <c:v>160.2431641</c:v>
                </c:pt>
                <c:pt idx="16134">
                  <c:v>160.25309709999999</c:v>
                </c:pt>
                <c:pt idx="16135">
                  <c:v>160.26302910000001</c:v>
                </c:pt>
                <c:pt idx="16136">
                  <c:v>160.2729621</c:v>
                </c:pt>
                <c:pt idx="16137">
                  <c:v>160.28289509999999</c:v>
                </c:pt>
                <c:pt idx="16138">
                  <c:v>160.29282710000001</c:v>
                </c:pt>
                <c:pt idx="16139">
                  <c:v>160.3027601</c:v>
                </c:pt>
                <c:pt idx="16140">
                  <c:v>160.31269309999999</c:v>
                </c:pt>
                <c:pt idx="16141">
                  <c:v>160.32262510000001</c:v>
                </c:pt>
                <c:pt idx="16142">
                  <c:v>160.3325581</c:v>
                </c:pt>
                <c:pt idx="16143">
                  <c:v>160.34249109999999</c:v>
                </c:pt>
                <c:pt idx="16144">
                  <c:v>160.35242310000001</c:v>
                </c:pt>
                <c:pt idx="16145">
                  <c:v>160.3623561</c:v>
                </c:pt>
                <c:pt idx="16146">
                  <c:v>160.37228909999999</c:v>
                </c:pt>
                <c:pt idx="16147">
                  <c:v>160.38222110000001</c:v>
                </c:pt>
                <c:pt idx="16148">
                  <c:v>160.3921541</c:v>
                </c:pt>
                <c:pt idx="16149">
                  <c:v>160.40208709999999</c:v>
                </c:pt>
                <c:pt idx="16150">
                  <c:v>160.41201910000001</c:v>
                </c:pt>
                <c:pt idx="16151">
                  <c:v>160.4219521</c:v>
                </c:pt>
                <c:pt idx="16152">
                  <c:v>160.43188509999999</c:v>
                </c:pt>
                <c:pt idx="16153">
                  <c:v>160.44181710000001</c:v>
                </c:pt>
                <c:pt idx="16154">
                  <c:v>160.4517501</c:v>
                </c:pt>
                <c:pt idx="16155">
                  <c:v>160.46168309999999</c:v>
                </c:pt>
                <c:pt idx="16156">
                  <c:v>160.47161510000001</c:v>
                </c:pt>
                <c:pt idx="16157">
                  <c:v>160.4815481</c:v>
                </c:pt>
                <c:pt idx="16158">
                  <c:v>160.49148109999999</c:v>
                </c:pt>
                <c:pt idx="16159">
                  <c:v>160.50141310000001</c:v>
                </c:pt>
                <c:pt idx="16160">
                  <c:v>160.5113461</c:v>
                </c:pt>
                <c:pt idx="16161">
                  <c:v>160.52127909999999</c:v>
                </c:pt>
                <c:pt idx="16162">
                  <c:v>160.53121110000001</c:v>
                </c:pt>
                <c:pt idx="16163">
                  <c:v>160.5411441</c:v>
                </c:pt>
                <c:pt idx="16164">
                  <c:v>160.55107609999999</c:v>
                </c:pt>
                <c:pt idx="16165">
                  <c:v>160.56100910000001</c:v>
                </c:pt>
                <c:pt idx="16166">
                  <c:v>160.5709421</c:v>
                </c:pt>
                <c:pt idx="16167">
                  <c:v>160.58087409999999</c:v>
                </c:pt>
                <c:pt idx="16168">
                  <c:v>160.59080710000001</c:v>
                </c:pt>
                <c:pt idx="16169">
                  <c:v>160.6007401</c:v>
                </c:pt>
                <c:pt idx="16170">
                  <c:v>160.61067209999999</c:v>
                </c:pt>
                <c:pt idx="16171">
                  <c:v>160.6206043</c:v>
                </c:pt>
                <c:pt idx="16172">
                  <c:v>160.63053729999999</c:v>
                </c:pt>
                <c:pt idx="16173">
                  <c:v>160.64046930000001</c:v>
                </c:pt>
                <c:pt idx="16174">
                  <c:v>160.6504023</c:v>
                </c:pt>
                <c:pt idx="16175">
                  <c:v>160.66033530000001</c:v>
                </c:pt>
                <c:pt idx="16176">
                  <c:v>160.67026730000001</c:v>
                </c:pt>
                <c:pt idx="16177">
                  <c:v>160.6802003</c:v>
                </c:pt>
                <c:pt idx="16178">
                  <c:v>160.69013330000001</c:v>
                </c:pt>
                <c:pt idx="16179">
                  <c:v>160.70006530000001</c:v>
                </c:pt>
                <c:pt idx="16180">
                  <c:v>160.7099983</c:v>
                </c:pt>
                <c:pt idx="16181">
                  <c:v>160.71993130000001</c:v>
                </c:pt>
                <c:pt idx="16182">
                  <c:v>160.72986330000001</c:v>
                </c:pt>
                <c:pt idx="16183">
                  <c:v>160.73979629999999</c:v>
                </c:pt>
                <c:pt idx="16184">
                  <c:v>160.74972930000001</c:v>
                </c:pt>
                <c:pt idx="16185">
                  <c:v>160.7596613</c:v>
                </c:pt>
                <c:pt idx="16186">
                  <c:v>160.76959429999999</c:v>
                </c:pt>
                <c:pt idx="16187">
                  <c:v>160.77952730000001</c:v>
                </c:pt>
                <c:pt idx="16188">
                  <c:v>160.7894593</c:v>
                </c:pt>
                <c:pt idx="16189">
                  <c:v>160.79939229999999</c:v>
                </c:pt>
                <c:pt idx="16190">
                  <c:v>160.80932530000001</c:v>
                </c:pt>
                <c:pt idx="16191">
                  <c:v>160.8192573</c:v>
                </c:pt>
                <c:pt idx="16192">
                  <c:v>160.82919029999999</c:v>
                </c:pt>
                <c:pt idx="16193">
                  <c:v>160.83912330000001</c:v>
                </c:pt>
                <c:pt idx="16194">
                  <c:v>160.8490553</c:v>
                </c:pt>
                <c:pt idx="16195">
                  <c:v>160.85898829999999</c:v>
                </c:pt>
                <c:pt idx="16196">
                  <c:v>160.86892130000001</c:v>
                </c:pt>
                <c:pt idx="16197">
                  <c:v>160.8788533</c:v>
                </c:pt>
                <c:pt idx="16198">
                  <c:v>160.88878629999999</c:v>
                </c:pt>
                <c:pt idx="16199">
                  <c:v>160.89871930000001</c:v>
                </c:pt>
                <c:pt idx="16200">
                  <c:v>160.9086513</c:v>
                </c:pt>
                <c:pt idx="16201">
                  <c:v>160.91858429999999</c:v>
                </c:pt>
                <c:pt idx="16202">
                  <c:v>160.92851630000001</c:v>
                </c:pt>
                <c:pt idx="16203">
                  <c:v>160.9384493</c:v>
                </c:pt>
                <c:pt idx="16204">
                  <c:v>160.94838229999999</c:v>
                </c:pt>
                <c:pt idx="16205">
                  <c:v>160.95831430000001</c:v>
                </c:pt>
                <c:pt idx="16206">
                  <c:v>160.9682473</c:v>
                </c:pt>
                <c:pt idx="16207">
                  <c:v>160.97818029999999</c:v>
                </c:pt>
                <c:pt idx="16208">
                  <c:v>160.98811230000001</c:v>
                </c:pt>
                <c:pt idx="16209">
                  <c:v>160.9980453</c:v>
                </c:pt>
                <c:pt idx="16210">
                  <c:v>161.00797829999999</c:v>
                </c:pt>
                <c:pt idx="16211">
                  <c:v>161.01791030000001</c:v>
                </c:pt>
                <c:pt idx="16212">
                  <c:v>161.0278433</c:v>
                </c:pt>
                <c:pt idx="16213">
                  <c:v>161.03777629999999</c:v>
                </c:pt>
                <c:pt idx="16214">
                  <c:v>161.04770830000001</c:v>
                </c:pt>
                <c:pt idx="16215">
                  <c:v>161.0576413</c:v>
                </c:pt>
                <c:pt idx="16216">
                  <c:v>161.06757429999999</c:v>
                </c:pt>
                <c:pt idx="16217">
                  <c:v>161.07750630000001</c:v>
                </c:pt>
                <c:pt idx="16218">
                  <c:v>161.0874393</c:v>
                </c:pt>
                <c:pt idx="16219">
                  <c:v>161.09737229999999</c:v>
                </c:pt>
                <c:pt idx="16220">
                  <c:v>161.10730430000001</c:v>
                </c:pt>
                <c:pt idx="16221">
                  <c:v>161.1172373</c:v>
                </c:pt>
                <c:pt idx="16222">
                  <c:v>161.12717029999999</c:v>
                </c:pt>
                <c:pt idx="16223">
                  <c:v>161.13710230000001</c:v>
                </c:pt>
                <c:pt idx="16224">
                  <c:v>161.1470353</c:v>
                </c:pt>
                <c:pt idx="16225">
                  <c:v>161.15696829999999</c:v>
                </c:pt>
                <c:pt idx="16226">
                  <c:v>161.16690030000001</c:v>
                </c:pt>
                <c:pt idx="16227">
                  <c:v>161.1768333</c:v>
                </c:pt>
                <c:pt idx="16228">
                  <c:v>161.18676629999999</c:v>
                </c:pt>
                <c:pt idx="16229">
                  <c:v>161.19669830000001</c:v>
                </c:pt>
                <c:pt idx="16230">
                  <c:v>161.2066313</c:v>
                </c:pt>
                <c:pt idx="16231">
                  <c:v>161.21656429999999</c:v>
                </c:pt>
                <c:pt idx="16232">
                  <c:v>161.22649630000001</c:v>
                </c:pt>
                <c:pt idx="16233">
                  <c:v>161.2364293</c:v>
                </c:pt>
                <c:pt idx="16234">
                  <c:v>161.24636229999999</c:v>
                </c:pt>
                <c:pt idx="16235">
                  <c:v>161.25629430000001</c:v>
                </c:pt>
                <c:pt idx="16236">
                  <c:v>161.2662273</c:v>
                </c:pt>
                <c:pt idx="16237">
                  <c:v>161.27616029999999</c:v>
                </c:pt>
                <c:pt idx="16238">
                  <c:v>161.28609230000001</c:v>
                </c:pt>
                <c:pt idx="16239">
                  <c:v>161.2960253</c:v>
                </c:pt>
                <c:pt idx="16240">
                  <c:v>161.30595829999999</c:v>
                </c:pt>
                <c:pt idx="16241">
                  <c:v>161.31589030000001</c:v>
                </c:pt>
                <c:pt idx="16242">
                  <c:v>161.3258233</c:v>
                </c:pt>
                <c:pt idx="16243">
                  <c:v>161.33575529999999</c:v>
                </c:pt>
                <c:pt idx="16244">
                  <c:v>161.34568830000001</c:v>
                </c:pt>
                <c:pt idx="16245">
                  <c:v>161.3556213</c:v>
                </c:pt>
                <c:pt idx="16246">
                  <c:v>161.36555329999999</c:v>
                </c:pt>
                <c:pt idx="16247">
                  <c:v>161.37548630000001</c:v>
                </c:pt>
                <c:pt idx="16248">
                  <c:v>161.3854193</c:v>
                </c:pt>
                <c:pt idx="16249">
                  <c:v>161.39535129999999</c:v>
                </c:pt>
                <c:pt idx="16250">
                  <c:v>161.40528430000001</c:v>
                </c:pt>
                <c:pt idx="16251">
                  <c:v>161.41521729999999</c:v>
                </c:pt>
                <c:pt idx="16252">
                  <c:v>161.42514929999999</c:v>
                </c:pt>
                <c:pt idx="16253">
                  <c:v>161.4350823</c:v>
                </c:pt>
                <c:pt idx="16254">
                  <c:v>161.44501529999999</c:v>
                </c:pt>
                <c:pt idx="16255">
                  <c:v>161.45494729999999</c:v>
                </c:pt>
                <c:pt idx="16256">
                  <c:v>161.4648803</c:v>
                </c:pt>
                <c:pt idx="16257">
                  <c:v>161.47481329999999</c:v>
                </c:pt>
                <c:pt idx="16258">
                  <c:v>161.48474529999999</c:v>
                </c:pt>
                <c:pt idx="16259">
                  <c:v>161.4946783</c:v>
                </c:pt>
                <c:pt idx="16260">
                  <c:v>161.50461129999999</c:v>
                </c:pt>
                <c:pt idx="16261">
                  <c:v>161.51454330000001</c:v>
                </c:pt>
                <c:pt idx="16262">
                  <c:v>161.5244763</c:v>
                </c:pt>
                <c:pt idx="16263">
                  <c:v>161.53440929999999</c:v>
                </c:pt>
                <c:pt idx="16264">
                  <c:v>161.54434130000001</c:v>
                </c:pt>
                <c:pt idx="16265">
                  <c:v>161.5542743</c:v>
                </c:pt>
                <c:pt idx="16266">
                  <c:v>161.56420729999999</c:v>
                </c:pt>
                <c:pt idx="16267">
                  <c:v>161.57413930000001</c:v>
                </c:pt>
                <c:pt idx="16268">
                  <c:v>161.5840723</c:v>
                </c:pt>
                <c:pt idx="16269">
                  <c:v>161.59400529999999</c:v>
                </c:pt>
                <c:pt idx="16270">
                  <c:v>161.60393730000001</c:v>
                </c:pt>
                <c:pt idx="16271">
                  <c:v>161.6138703</c:v>
                </c:pt>
                <c:pt idx="16272">
                  <c:v>161.62380390000001</c:v>
                </c:pt>
                <c:pt idx="16273">
                  <c:v>161.6337359</c:v>
                </c:pt>
                <c:pt idx="16274">
                  <c:v>161.64366889999999</c:v>
                </c:pt>
                <c:pt idx="16275">
                  <c:v>161.65360190000001</c:v>
                </c:pt>
                <c:pt idx="16276">
                  <c:v>161.6635339</c:v>
                </c:pt>
                <c:pt idx="16277">
                  <c:v>161.67346689999999</c:v>
                </c:pt>
                <c:pt idx="16278">
                  <c:v>161.68339990000001</c:v>
                </c:pt>
                <c:pt idx="16279">
                  <c:v>161.6933319</c:v>
                </c:pt>
                <c:pt idx="16280">
                  <c:v>161.70326489999999</c:v>
                </c:pt>
                <c:pt idx="16281">
                  <c:v>161.71319790000001</c:v>
                </c:pt>
                <c:pt idx="16282">
                  <c:v>161.7231299</c:v>
                </c:pt>
                <c:pt idx="16283">
                  <c:v>161.73306289999999</c:v>
                </c:pt>
                <c:pt idx="16284">
                  <c:v>161.74299590000001</c:v>
                </c:pt>
                <c:pt idx="16285">
                  <c:v>161.7529279</c:v>
                </c:pt>
                <c:pt idx="16286">
                  <c:v>161.76286089999999</c:v>
                </c:pt>
                <c:pt idx="16287">
                  <c:v>161.77279390000001</c:v>
                </c:pt>
                <c:pt idx="16288">
                  <c:v>161.7827259</c:v>
                </c:pt>
                <c:pt idx="16289">
                  <c:v>161.79265889999999</c:v>
                </c:pt>
                <c:pt idx="16290">
                  <c:v>161.80259190000001</c:v>
                </c:pt>
                <c:pt idx="16291">
                  <c:v>161.8125239</c:v>
                </c:pt>
                <c:pt idx="16292">
                  <c:v>161.82245689999999</c:v>
                </c:pt>
                <c:pt idx="16293">
                  <c:v>161.83238990000001</c:v>
                </c:pt>
                <c:pt idx="16294">
                  <c:v>161.8423219</c:v>
                </c:pt>
                <c:pt idx="16295">
                  <c:v>161.85225489999999</c:v>
                </c:pt>
                <c:pt idx="16296">
                  <c:v>161.86218690000001</c:v>
                </c:pt>
                <c:pt idx="16297">
                  <c:v>161.8721199</c:v>
                </c:pt>
                <c:pt idx="16298">
                  <c:v>161.88205289999999</c:v>
                </c:pt>
                <c:pt idx="16299">
                  <c:v>161.89198490000001</c:v>
                </c:pt>
                <c:pt idx="16300">
                  <c:v>161.9019179</c:v>
                </c:pt>
                <c:pt idx="16301">
                  <c:v>161.91185089999999</c:v>
                </c:pt>
                <c:pt idx="16302">
                  <c:v>161.92178290000001</c:v>
                </c:pt>
                <c:pt idx="16303">
                  <c:v>161.9317159</c:v>
                </c:pt>
                <c:pt idx="16304">
                  <c:v>161.94164889999999</c:v>
                </c:pt>
                <c:pt idx="16305">
                  <c:v>161.95158090000001</c:v>
                </c:pt>
                <c:pt idx="16306">
                  <c:v>161.9615139</c:v>
                </c:pt>
                <c:pt idx="16307">
                  <c:v>161.97144689999999</c:v>
                </c:pt>
                <c:pt idx="16308">
                  <c:v>161.98137890000001</c:v>
                </c:pt>
                <c:pt idx="16309">
                  <c:v>161.9913119</c:v>
                </c:pt>
                <c:pt idx="16310">
                  <c:v>162.00124489999999</c:v>
                </c:pt>
                <c:pt idx="16311">
                  <c:v>162.01117690000001</c:v>
                </c:pt>
                <c:pt idx="16312">
                  <c:v>162.0211099</c:v>
                </c:pt>
                <c:pt idx="16313">
                  <c:v>162.03104289999999</c:v>
                </c:pt>
                <c:pt idx="16314">
                  <c:v>162.04097490000001</c:v>
                </c:pt>
                <c:pt idx="16315">
                  <c:v>162.0509079</c:v>
                </c:pt>
                <c:pt idx="16316">
                  <c:v>162.06084089999999</c:v>
                </c:pt>
                <c:pt idx="16317">
                  <c:v>162.07077290000001</c:v>
                </c:pt>
                <c:pt idx="16318">
                  <c:v>162.0807059</c:v>
                </c:pt>
                <c:pt idx="16319">
                  <c:v>162.09063889999999</c:v>
                </c:pt>
                <c:pt idx="16320">
                  <c:v>162.10057090000001</c:v>
                </c:pt>
                <c:pt idx="16321">
                  <c:v>162.1105039</c:v>
                </c:pt>
                <c:pt idx="16322">
                  <c:v>162.12043689999999</c:v>
                </c:pt>
                <c:pt idx="16323">
                  <c:v>162.13036890000001</c:v>
                </c:pt>
                <c:pt idx="16324">
                  <c:v>162.1403019</c:v>
                </c:pt>
                <c:pt idx="16325">
                  <c:v>162.15023489999999</c:v>
                </c:pt>
                <c:pt idx="16326">
                  <c:v>162.16016690000001</c:v>
                </c:pt>
                <c:pt idx="16327">
                  <c:v>162.1700999</c:v>
                </c:pt>
                <c:pt idx="16328">
                  <c:v>162.18003289999999</c:v>
                </c:pt>
                <c:pt idx="16329">
                  <c:v>162.18996490000001</c:v>
                </c:pt>
                <c:pt idx="16330">
                  <c:v>162.1998979</c:v>
                </c:pt>
                <c:pt idx="16331">
                  <c:v>162.20983089999999</c:v>
                </c:pt>
                <c:pt idx="16332">
                  <c:v>162.21976290000001</c:v>
                </c:pt>
                <c:pt idx="16333">
                  <c:v>162.2296959</c:v>
                </c:pt>
                <c:pt idx="16334">
                  <c:v>162.23962890000001</c:v>
                </c:pt>
                <c:pt idx="16335">
                  <c:v>162.24956090000001</c:v>
                </c:pt>
                <c:pt idx="16336">
                  <c:v>162.2594939</c:v>
                </c:pt>
                <c:pt idx="16337">
                  <c:v>162.26942690000001</c:v>
                </c:pt>
                <c:pt idx="16338">
                  <c:v>162.27935890000001</c:v>
                </c:pt>
                <c:pt idx="16339">
                  <c:v>162.28929189999999</c:v>
                </c:pt>
                <c:pt idx="16340">
                  <c:v>162.29922490000001</c:v>
                </c:pt>
                <c:pt idx="16341">
                  <c:v>162.3091569</c:v>
                </c:pt>
                <c:pt idx="16342">
                  <c:v>162.31908989999999</c:v>
                </c:pt>
                <c:pt idx="16343">
                  <c:v>162.32902290000001</c:v>
                </c:pt>
                <c:pt idx="16344">
                  <c:v>162.3389549</c:v>
                </c:pt>
                <c:pt idx="16345">
                  <c:v>162.34888789999999</c:v>
                </c:pt>
                <c:pt idx="16346">
                  <c:v>162.35882090000001</c:v>
                </c:pt>
                <c:pt idx="16347">
                  <c:v>162.3687529</c:v>
                </c:pt>
                <c:pt idx="16348">
                  <c:v>162.37868589999999</c:v>
                </c:pt>
                <c:pt idx="16349">
                  <c:v>162.38861890000001</c:v>
                </c:pt>
                <c:pt idx="16350">
                  <c:v>162.3985509</c:v>
                </c:pt>
                <c:pt idx="16351">
                  <c:v>162.40848389999999</c:v>
                </c:pt>
                <c:pt idx="16352">
                  <c:v>162.41841690000001</c:v>
                </c:pt>
                <c:pt idx="16353">
                  <c:v>162.4283489</c:v>
                </c:pt>
                <c:pt idx="16354">
                  <c:v>162.43828189999999</c:v>
                </c:pt>
                <c:pt idx="16355">
                  <c:v>162.44821490000001</c:v>
                </c:pt>
                <c:pt idx="16356">
                  <c:v>162.4581469</c:v>
                </c:pt>
                <c:pt idx="16357">
                  <c:v>162.46807989999999</c:v>
                </c:pt>
                <c:pt idx="16358">
                  <c:v>162.47801290000001</c:v>
                </c:pt>
                <c:pt idx="16359">
                  <c:v>162.4879449</c:v>
                </c:pt>
                <c:pt idx="16360">
                  <c:v>162.49787789999999</c:v>
                </c:pt>
                <c:pt idx="16361">
                  <c:v>162.50781090000001</c:v>
                </c:pt>
                <c:pt idx="16362">
                  <c:v>162.5177429</c:v>
                </c:pt>
                <c:pt idx="16363">
                  <c:v>162.52767589999999</c:v>
                </c:pt>
                <c:pt idx="16364">
                  <c:v>162.53760790000001</c:v>
                </c:pt>
                <c:pt idx="16365">
                  <c:v>162.5475409</c:v>
                </c:pt>
                <c:pt idx="16366">
                  <c:v>162.55747389999999</c:v>
                </c:pt>
                <c:pt idx="16367">
                  <c:v>162.56740590000001</c:v>
                </c:pt>
                <c:pt idx="16368">
                  <c:v>162.5773389</c:v>
                </c:pt>
                <c:pt idx="16369">
                  <c:v>162.58727189999999</c:v>
                </c:pt>
                <c:pt idx="16370">
                  <c:v>162.59720390000001</c:v>
                </c:pt>
                <c:pt idx="16371">
                  <c:v>162.6071369</c:v>
                </c:pt>
                <c:pt idx="16372">
                  <c:v>162.61706960000001</c:v>
                </c:pt>
                <c:pt idx="16373">
                  <c:v>162.6270016</c:v>
                </c:pt>
                <c:pt idx="16374">
                  <c:v>162.63693459999999</c:v>
                </c:pt>
                <c:pt idx="16375">
                  <c:v>162.64686760000001</c:v>
                </c:pt>
                <c:pt idx="16376">
                  <c:v>162.6567996</c:v>
                </c:pt>
                <c:pt idx="16377">
                  <c:v>162.66673259999999</c:v>
                </c:pt>
                <c:pt idx="16378">
                  <c:v>162.67666560000001</c:v>
                </c:pt>
                <c:pt idx="16379">
                  <c:v>162.6865976</c:v>
                </c:pt>
                <c:pt idx="16380">
                  <c:v>162.69653059999999</c:v>
                </c:pt>
                <c:pt idx="16381">
                  <c:v>162.70646360000001</c:v>
                </c:pt>
                <c:pt idx="16382">
                  <c:v>162.7163956</c:v>
                </c:pt>
                <c:pt idx="16383">
                  <c:v>162.72632859999999</c:v>
                </c:pt>
                <c:pt idx="16384">
                  <c:v>162.73626160000001</c:v>
                </c:pt>
                <c:pt idx="16385">
                  <c:v>162.7461936</c:v>
                </c:pt>
                <c:pt idx="16386">
                  <c:v>162.75612659999999</c:v>
                </c:pt>
                <c:pt idx="16387">
                  <c:v>162.76605960000001</c:v>
                </c:pt>
                <c:pt idx="16388">
                  <c:v>162.7759916</c:v>
                </c:pt>
                <c:pt idx="16389">
                  <c:v>162.78592459999999</c:v>
                </c:pt>
                <c:pt idx="16390">
                  <c:v>162.79585760000001</c:v>
                </c:pt>
                <c:pt idx="16391">
                  <c:v>162.8057896</c:v>
                </c:pt>
                <c:pt idx="16392">
                  <c:v>162.81572259999999</c:v>
                </c:pt>
                <c:pt idx="16393">
                  <c:v>162.8256556</c:v>
                </c:pt>
                <c:pt idx="16394">
                  <c:v>162.8355876</c:v>
                </c:pt>
                <c:pt idx="16395">
                  <c:v>162.84552059999999</c:v>
                </c:pt>
                <c:pt idx="16396">
                  <c:v>162.8554536</c:v>
                </c:pt>
                <c:pt idx="16397">
                  <c:v>162.8653856</c:v>
                </c:pt>
                <c:pt idx="16398">
                  <c:v>162.87531860000001</c:v>
                </c:pt>
                <c:pt idx="16399">
                  <c:v>162.8852516</c:v>
                </c:pt>
                <c:pt idx="16400">
                  <c:v>162.8951836</c:v>
                </c:pt>
                <c:pt idx="16401">
                  <c:v>162.90511660000001</c:v>
                </c:pt>
                <c:pt idx="16402">
                  <c:v>162.9150496</c:v>
                </c:pt>
                <c:pt idx="16403">
                  <c:v>162.9249816</c:v>
                </c:pt>
                <c:pt idx="16404">
                  <c:v>162.93491460000001</c:v>
                </c:pt>
                <c:pt idx="16405">
                  <c:v>162.9448476</c:v>
                </c:pt>
                <c:pt idx="16406">
                  <c:v>162.95477959999999</c:v>
                </c:pt>
                <c:pt idx="16407">
                  <c:v>162.96471260000001</c:v>
                </c:pt>
                <c:pt idx="16408">
                  <c:v>162.9746456</c:v>
                </c:pt>
                <c:pt idx="16409">
                  <c:v>162.98457759999999</c:v>
                </c:pt>
                <c:pt idx="16410">
                  <c:v>162.99451060000001</c:v>
                </c:pt>
                <c:pt idx="16411">
                  <c:v>163.0044436</c:v>
                </c:pt>
                <c:pt idx="16412">
                  <c:v>163.01437559999999</c:v>
                </c:pt>
                <c:pt idx="16413">
                  <c:v>163.02430860000001</c:v>
                </c:pt>
                <c:pt idx="16414">
                  <c:v>163.0342416</c:v>
                </c:pt>
                <c:pt idx="16415">
                  <c:v>163.04417359999999</c:v>
                </c:pt>
                <c:pt idx="16416">
                  <c:v>163.05410660000001</c:v>
                </c:pt>
                <c:pt idx="16417">
                  <c:v>163.0640396</c:v>
                </c:pt>
                <c:pt idx="16418">
                  <c:v>163.07397159999999</c:v>
                </c:pt>
                <c:pt idx="16419">
                  <c:v>163.08390460000001</c:v>
                </c:pt>
                <c:pt idx="16420">
                  <c:v>163.0938376</c:v>
                </c:pt>
                <c:pt idx="16421">
                  <c:v>163.10376959999999</c:v>
                </c:pt>
                <c:pt idx="16422">
                  <c:v>163.11370260000001</c:v>
                </c:pt>
                <c:pt idx="16423">
                  <c:v>163.1236356</c:v>
                </c:pt>
                <c:pt idx="16424">
                  <c:v>163.13356759999999</c:v>
                </c:pt>
                <c:pt idx="16425">
                  <c:v>163.14350060000001</c:v>
                </c:pt>
                <c:pt idx="16426">
                  <c:v>163.1534336</c:v>
                </c:pt>
                <c:pt idx="16427">
                  <c:v>163.16336559999999</c:v>
                </c:pt>
                <c:pt idx="16428">
                  <c:v>163.17329860000001</c:v>
                </c:pt>
                <c:pt idx="16429">
                  <c:v>163.1832316</c:v>
                </c:pt>
                <c:pt idx="16430">
                  <c:v>163.19316359999999</c:v>
                </c:pt>
                <c:pt idx="16431">
                  <c:v>163.20309660000001</c:v>
                </c:pt>
                <c:pt idx="16432">
                  <c:v>163.2130296</c:v>
                </c:pt>
                <c:pt idx="16433">
                  <c:v>163.22296159999999</c:v>
                </c:pt>
                <c:pt idx="16434">
                  <c:v>163.23289460000001</c:v>
                </c:pt>
                <c:pt idx="16435">
                  <c:v>163.2428276</c:v>
                </c:pt>
                <c:pt idx="16436">
                  <c:v>163.25275959999999</c:v>
                </c:pt>
                <c:pt idx="16437">
                  <c:v>163.26269260000001</c:v>
                </c:pt>
                <c:pt idx="16438">
                  <c:v>163.2726256</c:v>
                </c:pt>
                <c:pt idx="16439">
                  <c:v>163.28255759999999</c:v>
                </c:pt>
                <c:pt idx="16440">
                  <c:v>163.29249060000001</c:v>
                </c:pt>
                <c:pt idx="16441">
                  <c:v>163.3024236</c:v>
                </c:pt>
                <c:pt idx="16442">
                  <c:v>163.31235559999999</c:v>
                </c:pt>
                <c:pt idx="16443">
                  <c:v>163.32228860000001</c:v>
                </c:pt>
                <c:pt idx="16444">
                  <c:v>163.3322216</c:v>
                </c:pt>
                <c:pt idx="16445">
                  <c:v>163.34215359999999</c:v>
                </c:pt>
                <c:pt idx="16446">
                  <c:v>163.35208660000001</c:v>
                </c:pt>
                <c:pt idx="16447">
                  <c:v>163.3620196</c:v>
                </c:pt>
                <c:pt idx="16448">
                  <c:v>163.37195159999999</c:v>
                </c:pt>
                <c:pt idx="16449">
                  <c:v>163.38188460000001</c:v>
                </c:pt>
                <c:pt idx="16450">
                  <c:v>163.3918176</c:v>
                </c:pt>
                <c:pt idx="16451">
                  <c:v>163.40174959999999</c:v>
                </c:pt>
                <c:pt idx="16452">
                  <c:v>163.41168260000001</c:v>
                </c:pt>
                <c:pt idx="16453">
                  <c:v>163.4216156</c:v>
                </c:pt>
                <c:pt idx="16454">
                  <c:v>163.43154759999999</c:v>
                </c:pt>
                <c:pt idx="16455">
                  <c:v>163.44148060000001</c:v>
                </c:pt>
                <c:pt idx="16456">
                  <c:v>163.4514136</c:v>
                </c:pt>
                <c:pt idx="16457">
                  <c:v>163.46134559999999</c:v>
                </c:pt>
                <c:pt idx="16458">
                  <c:v>163.47127860000001</c:v>
                </c:pt>
                <c:pt idx="16459">
                  <c:v>163.48121159999999</c:v>
                </c:pt>
                <c:pt idx="16460">
                  <c:v>163.49114359999999</c:v>
                </c:pt>
                <c:pt idx="16461">
                  <c:v>163.5010766</c:v>
                </c:pt>
                <c:pt idx="16462">
                  <c:v>163.51100959999999</c:v>
                </c:pt>
                <c:pt idx="16463">
                  <c:v>163.52094159999999</c:v>
                </c:pt>
                <c:pt idx="16464">
                  <c:v>163.5308746</c:v>
                </c:pt>
                <c:pt idx="16465">
                  <c:v>163.54080759999999</c:v>
                </c:pt>
                <c:pt idx="16466">
                  <c:v>163.55073959999999</c:v>
                </c:pt>
                <c:pt idx="16467">
                  <c:v>163.5606726</c:v>
                </c:pt>
                <c:pt idx="16468">
                  <c:v>163.57060559999999</c:v>
                </c:pt>
                <c:pt idx="16469">
                  <c:v>163.58053760000001</c:v>
                </c:pt>
                <c:pt idx="16470">
                  <c:v>163.5904706</c:v>
                </c:pt>
                <c:pt idx="16471">
                  <c:v>163.60040359999999</c:v>
                </c:pt>
                <c:pt idx="16472">
                  <c:v>163.61033560000001</c:v>
                </c:pt>
                <c:pt idx="16473">
                  <c:v>163.6202691</c:v>
                </c:pt>
                <c:pt idx="16474">
                  <c:v>163.63020209999999</c:v>
                </c:pt>
                <c:pt idx="16475">
                  <c:v>163.64013410000001</c:v>
                </c:pt>
                <c:pt idx="16476">
                  <c:v>163.6500671</c:v>
                </c:pt>
                <c:pt idx="16477">
                  <c:v>163.66000009999999</c:v>
                </c:pt>
                <c:pt idx="16478">
                  <c:v>163.66993210000001</c:v>
                </c:pt>
                <c:pt idx="16479">
                  <c:v>163.6798651</c:v>
                </c:pt>
                <c:pt idx="16480">
                  <c:v>163.68979809999999</c:v>
                </c:pt>
                <c:pt idx="16481">
                  <c:v>163.69973010000001</c:v>
                </c:pt>
                <c:pt idx="16482">
                  <c:v>163.7096631</c:v>
                </c:pt>
                <c:pt idx="16483">
                  <c:v>163.71959609999999</c:v>
                </c:pt>
                <c:pt idx="16484">
                  <c:v>163.72952810000001</c:v>
                </c:pt>
                <c:pt idx="16485">
                  <c:v>163.7394611</c:v>
                </c:pt>
                <c:pt idx="16486">
                  <c:v>163.74939409999999</c:v>
                </c:pt>
                <c:pt idx="16487">
                  <c:v>163.75932610000001</c:v>
                </c:pt>
                <c:pt idx="16488">
                  <c:v>163.7692591</c:v>
                </c:pt>
                <c:pt idx="16489">
                  <c:v>163.77919209999999</c:v>
                </c:pt>
                <c:pt idx="16490">
                  <c:v>163.78912410000001</c:v>
                </c:pt>
                <c:pt idx="16491">
                  <c:v>163.7990571</c:v>
                </c:pt>
                <c:pt idx="16492">
                  <c:v>163.80899009999999</c:v>
                </c:pt>
                <c:pt idx="16493">
                  <c:v>163.81892210000001</c:v>
                </c:pt>
                <c:pt idx="16494">
                  <c:v>163.8288551</c:v>
                </c:pt>
                <c:pt idx="16495">
                  <c:v>163.83878809999999</c:v>
                </c:pt>
                <c:pt idx="16496">
                  <c:v>163.84872010000001</c:v>
                </c:pt>
                <c:pt idx="16497">
                  <c:v>163.8586531</c:v>
                </c:pt>
                <c:pt idx="16498">
                  <c:v>163.86858609999999</c:v>
                </c:pt>
                <c:pt idx="16499">
                  <c:v>163.87851810000001</c:v>
                </c:pt>
                <c:pt idx="16500">
                  <c:v>163.8884511</c:v>
                </c:pt>
                <c:pt idx="16501">
                  <c:v>163.89838409999999</c:v>
                </c:pt>
                <c:pt idx="16502">
                  <c:v>163.90831610000001</c:v>
                </c:pt>
                <c:pt idx="16503">
                  <c:v>163.9182491</c:v>
                </c:pt>
                <c:pt idx="16504">
                  <c:v>163.92818209999999</c:v>
                </c:pt>
                <c:pt idx="16505">
                  <c:v>163.93811410000001</c:v>
                </c:pt>
                <c:pt idx="16506">
                  <c:v>163.9480471</c:v>
                </c:pt>
                <c:pt idx="16507">
                  <c:v>163.95798009999999</c:v>
                </c:pt>
                <c:pt idx="16508">
                  <c:v>163.96791210000001</c:v>
                </c:pt>
                <c:pt idx="16509">
                  <c:v>163.9778451</c:v>
                </c:pt>
                <c:pt idx="16510">
                  <c:v>163.98777810000001</c:v>
                </c:pt>
                <c:pt idx="16511">
                  <c:v>163.99771010000001</c:v>
                </c:pt>
                <c:pt idx="16512">
                  <c:v>164.0076431</c:v>
                </c:pt>
                <c:pt idx="16513">
                  <c:v>164.01757610000001</c:v>
                </c:pt>
                <c:pt idx="16514">
                  <c:v>164.02750810000001</c:v>
                </c:pt>
                <c:pt idx="16515">
                  <c:v>164.0374411</c:v>
                </c:pt>
                <c:pt idx="16516">
                  <c:v>164.04737309999999</c:v>
                </c:pt>
                <c:pt idx="16517">
                  <c:v>164.05730610000001</c:v>
                </c:pt>
                <c:pt idx="16518">
                  <c:v>164.06723909999999</c:v>
                </c:pt>
                <c:pt idx="16519">
                  <c:v>164.07717109999999</c:v>
                </c:pt>
                <c:pt idx="16520">
                  <c:v>164.0871041</c:v>
                </c:pt>
                <c:pt idx="16521">
                  <c:v>164.09703709999999</c:v>
                </c:pt>
                <c:pt idx="16522">
                  <c:v>164.10697010000001</c:v>
                </c:pt>
                <c:pt idx="16523">
                  <c:v>164.1169021</c:v>
                </c:pt>
                <c:pt idx="16524">
                  <c:v>164.12683509999999</c:v>
                </c:pt>
                <c:pt idx="16525">
                  <c:v>164.13676810000001</c:v>
                </c:pt>
                <c:pt idx="16526">
                  <c:v>164.1467001</c:v>
                </c:pt>
                <c:pt idx="16527">
                  <c:v>164.15663309999999</c:v>
                </c:pt>
                <c:pt idx="16528">
                  <c:v>164.16656510000001</c:v>
                </c:pt>
                <c:pt idx="16529">
                  <c:v>164.1764981</c:v>
                </c:pt>
                <c:pt idx="16530">
                  <c:v>164.18643109999999</c:v>
                </c:pt>
                <c:pt idx="16531">
                  <c:v>164.19636410000001</c:v>
                </c:pt>
                <c:pt idx="16532">
                  <c:v>164.2062961</c:v>
                </c:pt>
                <c:pt idx="16533">
                  <c:v>164.21622909999999</c:v>
                </c:pt>
                <c:pt idx="16534">
                  <c:v>164.22616210000001</c:v>
                </c:pt>
                <c:pt idx="16535">
                  <c:v>164.2360941</c:v>
                </c:pt>
                <c:pt idx="16536">
                  <c:v>164.24602709999999</c:v>
                </c:pt>
                <c:pt idx="16537">
                  <c:v>164.25596010000001</c:v>
                </c:pt>
                <c:pt idx="16538">
                  <c:v>164.2658921</c:v>
                </c:pt>
                <c:pt idx="16539">
                  <c:v>164.27582509999999</c:v>
                </c:pt>
                <c:pt idx="16540">
                  <c:v>164.28575810000001</c:v>
                </c:pt>
                <c:pt idx="16541">
                  <c:v>164.2956901</c:v>
                </c:pt>
                <c:pt idx="16542">
                  <c:v>164.30562309999999</c:v>
                </c:pt>
                <c:pt idx="16543">
                  <c:v>164.31555610000001</c:v>
                </c:pt>
                <c:pt idx="16544">
                  <c:v>164.3254881</c:v>
                </c:pt>
                <c:pt idx="16545">
                  <c:v>164.33542109999999</c:v>
                </c:pt>
                <c:pt idx="16546">
                  <c:v>164.34535410000001</c:v>
                </c:pt>
                <c:pt idx="16547">
                  <c:v>164.3552861</c:v>
                </c:pt>
                <c:pt idx="16548">
                  <c:v>164.36521909999999</c:v>
                </c:pt>
                <c:pt idx="16549">
                  <c:v>164.37515210000001</c:v>
                </c:pt>
                <c:pt idx="16550">
                  <c:v>164.3850841</c:v>
                </c:pt>
                <c:pt idx="16551">
                  <c:v>164.39501709999999</c:v>
                </c:pt>
                <c:pt idx="16552">
                  <c:v>164.40494910000001</c:v>
                </c:pt>
                <c:pt idx="16553">
                  <c:v>164.4148821</c:v>
                </c:pt>
                <c:pt idx="16554">
                  <c:v>164.42481509999999</c:v>
                </c:pt>
                <c:pt idx="16555">
                  <c:v>164.43474810000001</c:v>
                </c:pt>
                <c:pt idx="16556">
                  <c:v>164.4446801</c:v>
                </c:pt>
                <c:pt idx="16557">
                  <c:v>164.45461309999999</c:v>
                </c:pt>
                <c:pt idx="16558">
                  <c:v>164.46454510000001</c:v>
                </c:pt>
                <c:pt idx="16559">
                  <c:v>164.4744781</c:v>
                </c:pt>
                <c:pt idx="16560">
                  <c:v>164.48441109999999</c:v>
                </c:pt>
                <c:pt idx="16561">
                  <c:v>164.49434410000001</c:v>
                </c:pt>
                <c:pt idx="16562">
                  <c:v>164.5042761</c:v>
                </c:pt>
                <c:pt idx="16563">
                  <c:v>164.51420909999999</c:v>
                </c:pt>
                <c:pt idx="16564">
                  <c:v>164.52414210000001</c:v>
                </c:pt>
                <c:pt idx="16565">
                  <c:v>164.5340741</c:v>
                </c:pt>
                <c:pt idx="16566">
                  <c:v>164.54400709999999</c:v>
                </c:pt>
                <c:pt idx="16567">
                  <c:v>164.55393910000001</c:v>
                </c:pt>
                <c:pt idx="16568">
                  <c:v>164.5638721</c:v>
                </c:pt>
                <c:pt idx="16569">
                  <c:v>164.57380509999999</c:v>
                </c:pt>
                <c:pt idx="16570">
                  <c:v>164.58373810000001</c:v>
                </c:pt>
                <c:pt idx="16571">
                  <c:v>164.5936701</c:v>
                </c:pt>
                <c:pt idx="16572">
                  <c:v>164.60360309999999</c:v>
                </c:pt>
                <c:pt idx="16573">
                  <c:v>164.6135361</c:v>
                </c:pt>
                <c:pt idx="16574">
                  <c:v>164.62346779999999</c:v>
                </c:pt>
                <c:pt idx="16575">
                  <c:v>164.6334008</c:v>
                </c:pt>
                <c:pt idx="16576">
                  <c:v>164.64333379999999</c:v>
                </c:pt>
                <c:pt idx="16577">
                  <c:v>164.65326580000001</c:v>
                </c:pt>
                <c:pt idx="16578">
                  <c:v>164.6631988</c:v>
                </c:pt>
                <c:pt idx="16579">
                  <c:v>164.67313179999999</c:v>
                </c:pt>
                <c:pt idx="16580">
                  <c:v>164.68306380000001</c:v>
                </c:pt>
                <c:pt idx="16581">
                  <c:v>164.6929968</c:v>
                </c:pt>
                <c:pt idx="16582">
                  <c:v>164.70292979999999</c:v>
                </c:pt>
                <c:pt idx="16583">
                  <c:v>164.71286180000001</c:v>
                </c:pt>
                <c:pt idx="16584">
                  <c:v>164.7227948</c:v>
                </c:pt>
                <c:pt idx="16585">
                  <c:v>164.73272779999999</c:v>
                </c:pt>
                <c:pt idx="16586">
                  <c:v>164.74265980000001</c:v>
                </c:pt>
                <c:pt idx="16587">
                  <c:v>164.7525928</c:v>
                </c:pt>
                <c:pt idx="16588">
                  <c:v>164.76252579999999</c:v>
                </c:pt>
                <c:pt idx="16589">
                  <c:v>164.77245780000001</c:v>
                </c:pt>
                <c:pt idx="16590">
                  <c:v>164.7823908</c:v>
                </c:pt>
                <c:pt idx="16591">
                  <c:v>164.79232379999999</c:v>
                </c:pt>
                <c:pt idx="16592">
                  <c:v>164.80225580000001</c:v>
                </c:pt>
                <c:pt idx="16593">
                  <c:v>164.8121888</c:v>
                </c:pt>
                <c:pt idx="16594">
                  <c:v>164.82212179999999</c:v>
                </c:pt>
                <c:pt idx="16595">
                  <c:v>164.83205380000001</c:v>
                </c:pt>
                <c:pt idx="16596">
                  <c:v>164.8419868</c:v>
                </c:pt>
                <c:pt idx="16597">
                  <c:v>164.85191979999999</c:v>
                </c:pt>
                <c:pt idx="16598">
                  <c:v>164.86185180000001</c:v>
                </c:pt>
                <c:pt idx="16599">
                  <c:v>164.8717848</c:v>
                </c:pt>
                <c:pt idx="16600">
                  <c:v>164.88171779999999</c:v>
                </c:pt>
                <c:pt idx="16601">
                  <c:v>164.89164980000001</c:v>
                </c:pt>
                <c:pt idx="16602">
                  <c:v>164.9015828</c:v>
                </c:pt>
                <c:pt idx="16603">
                  <c:v>164.91151579999999</c:v>
                </c:pt>
                <c:pt idx="16604">
                  <c:v>164.92144780000001</c:v>
                </c:pt>
                <c:pt idx="16605">
                  <c:v>164.9313808</c:v>
                </c:pt>
                <c:pt idx="16606">
                  <c:v>164.94131379999999</c:v>
                </c:pt>
                <c:pt idx="16607">
                  <c:v>164.95124580000001</c:v>
                </c:pt>
                <c:pt idx="16608">
                  <c:v>164.9611788</c:v>
                </c:pt>
                <c:pt idx="16609">
                  <c:v>164.97111179999999</c:v>
                </c:pt>
                <c:pt idx="16610">
                  <c:v>164.98104380000001</c:v>
                </c:pt>
                <c:pt idx="16611">
                  <c:v>164.9909768</c:v>
                </c:pt>
                <c:pt idx="16612">
                  <c:v>165.00090979999999</c:v>
                </c:pt>
                <c:pt idx="16613">
                  <c:v>165.01084180000001</c:v>
                </c:pt>
                <c:pt idx="16614">
                  <c:v>165.0207748</c:v>
                </c:pt>
                <c:pt idx="16615">
                  <c:v>165.03070779999999</c:v>
                </c:pt>
                <c:pt idx="16616">
                  <c:v>165.04063980000001</c:v>
                </c:pt>
                <c:pt idx="16617">
                  <c:v>165.0505728</c:v>
                </c:pt>
                <c:pt idx="16618">
                  <c:v>165.06050579999999</c:v>
                </c:pt>
                <c:pt idx="16619">
                  <c:v>165.07043780000001</c:v>
                </c:pt>
                <c:pt idx="16620">
                  <c:v>165.0803708</c:v>
                </c:pt>
                <c:pt idx="16621">
                  <c:v>165.09030379999999</c:v>
                </c:pt>
                <c:pt idx="16622">
                  <c:v>165.10023580000001</c:v>
                </c:pt>
                <c:pt idx="16623">
                  <c:v>165.1101688</c:v>
                </c:pt>
                <c:pt idx="16624">
                  <c:v>165.12010179999999</c:v>
                </c:pt>
                <c:pt idx="16625">
                  <c:v>165.13003380000001</c:v>
                </c:pt>
                <c:pt idx="16626">
                  <c:v>165.1399668</c:v>
                </c:pt>
                <c:pt idx="16627">
                  <c:v>165.14989979999999</c:v>
                </c:pt>
                <c:pt idx="16628">
                  <c:v>165.15983180000001</c:v>
                </c:pt>
                <c:pt idx="16629">
                  <c:v>165.1697648</c:v>
                </c:pt>
                <c:pt idx="16630">
                  <c:v>165.17969780000001</c:v>
                </c:pt>
                <c:pt idx="16631">
                  <c:v>165.18962980000001</c:v>
                </c:pt>
                <c:pt idx="16632">
                  <c:v>165.1995628</c:v>
                </c:pt>
                <c:pt idx="16633">
                  <c:v>165.20949580000001</c:v>
                </c:pt>
                <c:pt idx="16634">
                  <c:v>165.21942780000001</c:v>
                </c:pt>
                <c:pt idx="16635">
                  <c:v>165.22936079999999</c:v>
                </c:pt>
                <c:pt idx="16636">
                  <c:v>165.23929380000001</c:v>
                </c:pt>
                <c:pt idx="16637">
                  <c:v>165.2492258</c:v>
                </c:pt>
                <c:pt idx="16638">
                  <c:v>165.25915879999999</c:v>
                </c:pt>
                <c:pt idx="16639">
                  <c:v>165.26909180000001</c:v>
                </c:pt>
                <c:pt idx="16640">
                  <c:v>165.2790238</c:v>
                </c:pt>
                <c:pt idx="16641">
                  <c:v>165.28895679999999</c:v>
                </c:pt>
                <c:pt idx="16642">
                  <c:v>165.29888980000001</c:v>
                </c:pt>
                <c:pt idx="16643">
                  <c:v>165.3088218</c:v>
                </c:pt>
                <c:pt idx="16644">
                  <c:v>165.31875479999999</c:v>
                </c:pt>
                <c:pt idx="16645">
                  <c:v>165.32868780000001</c:v>
                </c:pt>
                <c:pt idx="16646">
                  <c:v>165.3386198</c:v>
                </c:pt>
                <c:pt idx="16647">
                  <c:v>165.34855279999999</c:v>
                </c:pt>
                <c:pt idx="16648">
                  <c:v>165.35848580000001</c:v>
                </c:pt>
                <c:pt idx="16649">
                  <c:v>165.3684178</c:v>
                </c:pt>
                <c:pt idx="16650">
                  <c:v>165.37835079999999</c:v>
                </c:pt>
                <c:pt idx="16651">
                  <c:v>165.38828380000001</c:v>
                </c:pt>
                <c:pt idx="16652">
                  <c:v>165.3982158</c:v>
                </c:pt>
                <c:pt idx="16653">
                  <c:v>165.40814879999999</c:v>
                </c:pt>
                <c:pt idx="16654">
                  <c:v>165.41808180000001</c:v>
                </c:pt>
                <c:pt idx="16655">
                  <c:v>165.4280138</c:v>
                </c:pt>
                <c:pt idx="16656">
                  <c:v>165.43794679999999</c:v>
                </c:pt>
                <c:pt idx="16657">
                  <c:v>165.44787980000001</c:v>
                </c:pt>
                <c:pt idx="16658">
                  <c:v>165.4578118</c:v>
                </c:pt>
                <c:pt idx="16659">
                  <c:v>165.46774479999999</c:v>
                </c:pt>
                <c:pt idx="16660">
                  <c:v>165.47767780000001</c:v>
                </c:pt>
                <c:pt idx="16661">
                  <c:v>165.4876098</c:v>
                </c:pt>
                <c:pt idx="16662">
                  <c:v>165.49754279999999</c:v>
                </c:pt>
                <c:pt idx="16663">
                  <c:v>165.50747580000001</c:v>
                </c:pt>
                <c:pt idx="16664">
                  <c:v>165.5174078</c:v>
                </c:pt>
                <c:pt idx="16665">
                  <c:v>165.52734079999999</c:v>
                </c:pt>
                <c:pt idx="16666">
                  <c:v>165.53727380000001</c:v>
                </c:pt>
                <c:pt idx="16667">
                  <c:v>165.5472058</c:v>
                </c:pt>
                <c:pt idx="16668">
                  <c:v>165.55713879999999</c:v>
                </c:pt>
                <c:pt idx="16669">
                  <c:v>165.56707180000001</c:v>
                </c:pt>
                <c:pt idx="16670">
                  <c:v>165.5770038</c:v>
                </c:pt>
                <c:pt idx="16671">
                  <c:v>165.58693679999999</c:v>
                </c:pt>
                <c:pt idx="16672">
                  <c:v>165.59686980000001</c:v>
                </c:pt>
                <c:pt idx="16673">
                  <c:v>165.6068018</c:v>
                </c:pt>
                <c:pt idx="16674">
                  <c:v>165.61673479999999</c:v>
                </c:pt>
                <c:pt idx="16675">
                  <c:v>165.6266684</c:v>
                </c:pt>
                <c:pt idx="16676">
                  <c:v>165.63660039999999</c:v>
                </c:pt>
                <c:pt idx="16677">
                  <c:v>165.64653340000001</c:v>
                </c:pt>
                <c:pt idx="16678">
                  <c:v>165.6564664</c:v>
                </c:pt>
                <c:pt idx="16679">
                  <c:v>165.66639839999999</c:v>
                </c:pt>
                <c:pt idx="16680">
                  <c:v>165.67633140000001</c:v>
                </c:pt>
                <c:pt idx="16681">
                  <c:v>165.6862644</c:v>
                </c:pt>
                <c:pt idx="16682">
                  <c:v>165.69619639999999</c:v>
                </c:pt>
                <c:pt idx="16683">
                  <c:v>165.70612940000001</c:v>
                </c:pt>
                <c:pt idx="16684">
                  <c:v>165.7160624</c:v>
                </c:pt>
                <c:pt idx="16685">
                  <c:v>165.72599539999999</c:v>
                </c:pt>
                <c:pt idx="16686">
                  <c:v>165.73592740000001</c:v>
                </c:pt>
                <c:pt idx="16687">
                  <c:v>165.7458604</c:v>
                </c:pt>
                <c:pt idx="16688">
                  <c:v>165.75579239999999</c:v>
                </c:pt>
                <c:pt idx="16689">
                  <c:v>165.76572540000001</c:v>
                </c:pt>
                <c:pt idx="16690">
                  <c:v>165.7756584</c:v>
                </c:pt>
                <c:pt idx="16691">
                  <c:v>165.78559139999999</c:v>
                </c:pt>
                <c:pt idx="16692">
                  <c:v>165.79552340000001</c:v>
                </c:pt>
                <c:pt idx="16693">
                  <c:v>165.8054564</c:v>
                </c:pt>
                <c:pt idx="16694">
                  <c:v>165.81538839999999</c:v>
                </c:pt>
                <c:pt idx="16695">
                  <c:v>165.82532140000001</c:v>
                </c:pt>
                <c:pt idx="16696">
                  <c:v>165.8352544</c:v>
                </c:pt>
                <c:pt idx="16697">
                  <c:v>165.84518739999999</c:v>
                </c:pt>
                <c:pt idx="16698">
                  <c:v>165.85511940000001</c:v>
                </c:pt>
                <c:pt idx="16699">
                  <c:v>165.8650524</c:v>
                </c:pt>
                <c:pt idx="16700">
                  <c:v>165.87498540000001</c:v>
                </c:pt>
                <c:pt idx="16701">
                  <c:v>165.88491740000001</c:v>
                </c:pt>
                <c:pt idx="16702">
                  <c:v>165.8948504</c:v>
                </c:pt>
                <c:pt idx="16703">
                  <c:v>165.90478340000001</c:v>
                </c:pt>
                <c:pt idx="16704">
                  <c:v>165.91471540000001</c:v>
                </c:pt>
                <c:pt idx="16705">
                  <c:v>165.9246484</c:v>
                </c:pt>
                <c:pt idx="16706">
                  <c:v>165.93458140000001</c:v>
                </c:pt>
                <c:pt idx="16707">
                  <c:v>165.94451340000001</c:v>
                </c:pt>
                <c:pt idx="16708">
                  <c:v>165.95444639999999</c:v>
                </c:pt>
                <c:pt idx="16709">
                  <c:v>165.96437940000001</c:v>
                </c:pt>
                <c:pt idx="16710">
                  <c:v>165.9743114</c:v>
                </c:pt>
                <c:pt idx="16711">
                  <c:v>165.98424439999999</c:v>
                </c:pt>
                <c:pt idx="16712">
                  <c:v>165.99417740000001</c:v>
                </c:pt>
                <c:pt idx="16713">
                  <c:v>166.0041094</c:v>
                </c:pt>
                <c:pt idx="16714">
                  <c:v>166.01404239999999</c:v>
                </c:pt>
                <c:pt idx="16715">
                  <c:v>166.02397540000001</c:v>
                </c:pt>
                <c:pt idx="16716">
                  <c:v>166.0339074</c:v>
                </c:pt>
                <c:pt idx="16717">
                  <c:v>166.04384039999999</c:v>
                </c:pt>
                <c:pt idx="16718">
                  <c:v>166.05377340000001</c:v>
                </c:pt>
                <c:pt idx="16719">
                  <c:v>166.0637054</c:v>
                </c:pt>
                <c:pt idx="16720">
                  <c:v>166.07363839999999</c:v>
                </c:pt>
                <c:pt idx="16721">
                  <c:v>166.08357140000001</c:v>
                </c:pt>
                <c:pt idx="16722">
                  <c:v>166.0935034</c:v>
                </c:pt>
                <c:pt idx="16723">
                  <c:v>166.10343639999999</c:v>
                </c:pt>
                <c:pt idx="16724">
                  <c:v>166.11336940000001</c:v>
                </c:pt>
                <c:pt idx="16725">
                  <c:v>166.1233014</c:v>
                </c:pt>
                <c:pt idx="16726">
                  <c:v>166.13323439999999</c:v>
                </c:pt>
                <c:pt idx="16727">
                  <c:v>166.14316740000001</c:v>
                </c:pt>
                <c:pt idx="16728">
                  <c:v>166.1530994</c:v>
                </c:pt>
                <c:pt idx="16729">
                  <c:v>166.16303239999999</c:v>
                </c:pt>
                <c:pt idx="16730">
                  <c:v>166.17296540000001</c:v>
                </c:pt>
                <c:pt idx="16731">
                  <c:v>166.1828974</c:v>
                </c:pt>
                <c:pt idx="16732">
                  <c:v>166.19283039999999</c:v>
                </c:pt>
                <c:pt idx="16733">
                  <c:v>166.20276340000001</c:v>
                </c:pt>
                <c:pt idx="16734">
                  <c:v>166.2126954</c:v>
                </c:pt>
                <c:pt idx="16735">
                  <c:v>166.22262839999999</c:v>
                </c:pt>
                <c:pt idx="16736">
                  <c:v>166.23256140000001</c:v>
                </c:pt>
                <c:pt idx="16737">
                  <c:v>166.2424934</c:v>
                </c:pt>
                <c:pt idx="16738">
                  <c:v>166.25242639999999</c:v>
                </c:pt>
                <c:pt idx="16739">
                  <c:v>166.26235940000001</c:v>
                </c:pt>
                <c:pt idx="16740">
                  <c:v>166.2722914</c:v>
                </c:pt>
                <c:pt idx="16741">
                  <c:v>166.28222439999999</c:v>
                </c:pt>
                <c:pt idx="16742">
                  <c:v>166.29215740000001</c:v>
                </c:pt>
                <c:pt idx="16743">
                  <c:v>166.3020894</c:v>
                </c:pt>
                <c:pt idx="16744">
                  <c:v>166.31202239999999</c:v>
                </c:pt>
                <c:pt idx="16745">
                  <c:v>166.32195540000001</c:v>
                </c:pt>
                <c:pt idx="16746">
                  <c:v>166.3318884</c:v>
                </c:pt>
                <c:pt idx="16747">
                  <c:v>166.34182039999999</c:v>
                </c:pt>
                <c:pt idx="16748">
                  <c:v>166.35175340000001</c:v>
                </c:pt>
                <c:pt idx="16749">
                  <c:v>166.3616854</c:v>
                </c:pt>
                <c:pt idx="16750">
                  <c:v>166.37161839999999</c:v>
                </c:pt>
                <c:pt idx="16751">
                  <c:v>166.38155140000001</c:v>
                </c:pt>
                <c:pt idx="16752">
                  <c:v>166.3914844</c:v>
                </c:pt>
                <c:pt idx="16753">
                  <c:v>166.40141639999999</c:v>
                </c:pt>
                <c:pt idx="16754">
                  <c:v>166.41134940000001</c:v>
                </c:pt>
                <c:pt idx="16755">
                  <c:v>166.4212824</c:v>
                </c:pt>
                <c:pt idx="16756">
                  <c:v>166.43121439999999</c:v>
                </c:pt>
                <c:pt idx="16757">
                  <c:v>166.44114740000001</c:v>
                </c:pt>
                <c:pt idx="16758">
                  <c:v>166.4510804</c:v>
                </c:pt>
                <c:pt idx="16759">
                  <c:v>166.46101239999999</c:v>
                </c:pt>
                <c:pt idx="16760">
                  <c:v>166.47094540000001</c:v>
                </c:pt>
                <c:pt idx="16761">
                  <c:v>166.48087839999999</c:v>
                </c:pt>
                <c:pt idx="16762">
                  <c:v>166.49081039999999</c:v>
                </c:pt>
                <c:pt idx="16763">
                  <c:v>166.5007434</c:v>
                </c:pt>
                <c:pt idx="16764">
                  <c:v>166.51067639999999</c:v>
                </c:pt>
                <c:pt idx="16765">
                  <c:v>166.52060839999999</c:v>
                </c:pt>
                <c:pt idx="16766">
                  <c:v>166.5305414</c:v>
                </c:pt>
                <c:pt idx="16767">
                  <c:v>166.54047439999999</c:v>
                </c:pt>
                <c:pt idx="16768">
                  <c:v>166.55040640000001</c:v>
                </c:pt>
                <c:pt idx="16769">
                  <c:v>166.5603394</c:v>
                </c:pt>
                <c:pt idx="16770">
                  <c:v>166.57027239999999</c:v>
                </c:pt>
                <c:pt idx="16771">
                  <c:v>166.58020440000001</c:v>
                </c:pt>
                <c:pt idx="16772">
                  <c:v>166.5901374</c:v>
                </c:pt>
                <c:pt idx="16773">
                  <c:v>166.60007039999999</c:v>
                </c:pt>
                <c:pt idx="16774">
                  <c:v>166.61000240000001</c:v>
                </c:pt>
                <c:pt idx="16775">
                  <c:v>166.619935</c:v>
                </c:pt>
                <c:pt idx="16776">
                  <c:v>166.62986799999999</c:v>
                </c:pt>
                <c:pt idx="16777">
                  <c:v>166.63980000000001</c:v>
                </c:pt>
                <c:pt idx="16778">
                  <c:v>166.649733</c:v>
                </c:pt>
                <c:pt idx="16779">
                  <c:v>166.65966599999999</c:v>
                </c:pt>
                <c:pt idx="16780">
                  <c:v>166.66959800000001</c:v>
                </c:pt>
                <c:pt idx="16781">
                  <c:v>166.679531</c:v>
                </c:pt>
                <c:pt idx="16782">
                  <c:v>166.68946399999999</c:v>
                </c:pt>
                <c:pt idx="16783">
                  <c:v>166.69939600000001</c:v>
                </c:pt>
                <c:pt idx="16784">
                  <c:v>166.709329</c:v>
                </c:pt>
                <c:pt idx="16785">
                  <c:v>166.71926199999999</c:v>
                </c:pt>
                <c:pt idx="16786">
                  <c:v>166.72919400000001</c:v>
                </c:pt>
                <c:pt idx="16787">
                  <c:v>166.739127</c:v>
                </c:pt>
                <c:pt idx="16788">
                  <c:v>166.74905999999999</c:v>
                </c:pt>
                <c:pt idx="16789">
                  <c:v>166.75899200000001</c:v>
                </c:pt>
                <c:pt idx="16790">
                  <c:v>166.768925</c:v>
                </c:pt>
                <c:pt idx="16791">
                  <c:v>166.77885800000001</c:v>
                </c:pt>
                <c:pt idx="16792">
                  <c:v>166.78879000000001</c:v>
                </c:pt>
                <c:pt idx="16793">
                  <c:v>166.798723</c:v>
                </c:pt>
                <c:pt idx="16794">
                  <c:v>166.80865600000001</c:v>
                </c:pt>
                <c:pt idx="16795">
                  <c:v>166.818589</c:v>
                </c:pt>
                <c:pt idx="16796">
                  <c:v>166.82852099999999</c:v>
                </c:pt>
                <c:pt idx="16797">
                  <c:v>166.83845400000001</c:v>
                </c:pt>
                <c:pt idx="16798">
                  <c:v>166.848387</c:v>
                </c:pt>
                <c:pt idx="16799">
                  <c:v>166.85831899999999</c:v>
                </c:pt>
                <c:pt idx="16800">
                  <c:v>166.86825200000001</c:v>
                </c:pt>
                <c:pt idx="16801">
                  <c:v>166.878185</c:v>
                </c:pt>
                <c:pt idx="16802">
                  <c:v>166.88811699999999</c:v>
                </c:pt>
                <c:pt idx="16803">
                  <c:v>166.89805000000001</c:v>
                </c:pt>
                <c:pt idx="16804">
                  <c:v>166.907983</c:v>
                </c:pt>
                <c:pt idx="16805">
                  <c:v>166.91791499999999</c:v>
                </c:pt>
                <c:pt idx="16806">
                  <c:v>166.92784800000001</c:v>
                </c:pt>
                <c:pt idx="16807">
                  <c:v>166.937781</c:v>
                </c:pt>
                <c:pt idx="16808">
                  <c:v>166.94771299999999</c:v>
                </c:pt>
                <c:pt idx="16809">
                  <c:v>166.95764600000001</c:v>
                </c:pt>
                <c:pt idx="16810">
                  <c:v>166.967579</c:v>
                </c:pt>
                <c:pt idx="16811">
                  <c:v>166.97751099999999</c:v>
                </c:pt>
                <c:pt idx="16812">
                  <c:v>166.98744400000001</c:v>
                </c:pt>
                <c:pt idx="16813">
                  <c:v>166.997377</c:v>
                </c:pt>
                <c:pt idx="16814">
                  <c:v>167.00730899999999</c:v>
                </c:pt>
                <c:pt idx="16815">
                  <c:v>167.01724200000001</c:v>
                </c:pt>
                <c:pt idx="16816">
                  <c:v>167.027175</c:v>
                </c:pt>
                <c:pt idx="16817">
                  <c:v>167.03710699999999</c:v>
                </c:pt>
                <c:pt idx="16818">
                  <c:v>167.04704000000001</c:v>
                </c:pt>
                <c:pt idx="16819">
                  <c:v>167.056973</c:v>
                </c:pt>
                <c:pt idx="16820">
                  <c:v>167.06690499999999</c:v>
                </c:pt>
                <c:pt idx="16821">
                  <c:v>167.07683800000001</c:v>
                </c:pt>
                <c:pt idx="16822">
                  <c:v>167.086771</c:v>
                </c:pt>
                <c:pt idx="16823">
                  <c:v>167.09670299999999</c:v>
                </c:pt>
                <c:pt idx="16824">
                  <c:v>167.10663600000001</c:v>
                </c:pt>
                <c:pt idx="16825">
                  <c:v>167.116569</c:v>
                </c:pt>
                <c:pt idx="16826">
                  <c:v>167.12650099999999</c:v>
                </c:pt>
                <c:pt idx="16827">
                  <c:v>167.13643400000001</c:v>
                </c:pt>
                <c:pt idx="16828">
                  <c:v>167.146367</c:v>
                </c:pt>
                <c:pt idx="16829">
                  <c:v>167.15629999999999</c:v>
                </c:pt>
                <c:pt idx="16830">
                  <c:v>167.16623200000001</c:v>
                </c:pt>
                <c:pt idx="16831">
                  <c:v>167.176165</c:v>
                </c:pt>
                <c:pt idx="16832">
                  <c:v>167.18609799999999</c:v>
                </c:pt>
                <c:pt idx="16833">
                  <c:v>167.19603000000001</c:v>
                </c:pt>
                <c:pt idx="16834">
                  <c:v>167.205963</c:v>
                </c:pt>
                <c:pt idx="16835">
                  <c:v>167.21589599999999</c:v>
                </c:pt>
                <c:pt idx="16836">
                  <c:v>167.22582800000001</c:v>
                </c:pt>
                <c:pt idx="16837">
                  <c:v>167.235761</c:v>
                </c:pt>
                <c:pt idx="16838">
                  <c:v>167.24569399999999</c:v>
                </c:pt>
                <c:pt idx="16839">
                  <c:v>167.25562600000001</c:v>
                </c:pt>
                <c:pt idx="16840">
                  <c:v>167.265559</c:v>
                </c:pt>
                <c:pt idx="16841">
                  <c:v>167.27549200000001</c:v>
                </c:pt>
                <c:pt idx="16842">
                  <c:v>167.28542400000001</c:v>
                </c:pt>
                <c:pt idx="16843">
                  <c:v>167.295357</c:v>
                </c:pt>
                <c:pt idx="16844">
                  <c:v>167.30529000000001</c:v>
                </c:pt>
                <c:pt idx="16845">
                  <c:v>167.31522200000001</c:v>
                </c:pt>
                <c:pt idx="16846">
                  <c:v>167.325155</c:v>
                </c:pt>
                <c:pt idx="16847">
                  <c:v>167.33508800000001</c:v>
                </c:pt>
                <c:pt idx="16848">
                  <c:v>167.34502000000001</c:v>
                </c:pt>
                <c:pt idx="16849">
                  <c:v>167.35495299999999</c:v>
                </c:pt>
                <c:pt idx="16850">
                  <c:v>167.36488600000001</c:v>
                </c:pt>
                <c:pt idx="16851">
                  <c:v>167.374818</c:v>
                </c:pt>
                <c:pt idx="16852">
                  <c:v>167.38475099999999</c:v>
                </c:pt>
                <c:pt idx="16853">
                  <c:v>167.39468400000001</c:v>
                </c:pt>
                <c:pt idx="16854">
                  <c:v>167.404616</c:v>
                </c:pt>
                <c:pt idx="16855">
                  <c:v>167.41454899999999</c:v>
                </c:pt>
                <c:pt idx="16856">
                  <c:v>167.42448200000001</c:v>
                </c:pt>
                <c:pt idx="16857">
                  <c:v>167.434414</c:v>
                </c:pt>
                <c:pt idx="16858">
                  <c:v>167.44434699999999</c:v>
                </c:pt>
                <c:pt idx="16859">
                  <c:v>167.45428000000001</c:v>
                </c:pt>
                <c:pt idx="16860">
                  <c:v>167.464213</c:v>
                </c:pt>
                <c:pt idx="16861">
                  <c:v>167.47414499999999</c:v>
                </c:pt>
                <c:pt idx="16862">
                  <c:v>167.48407800000001</c:v>
                </c:pt>
                <c:pt idx="16863">
                  <c:v>167.494011</c:v>
                </c:pt>
                <c:pt idx="16864">
                  <c:v>167.50394299999999</c:v>
                </c:pt>
                <c:pt idx="16865">
                  <c:v>167.51387600000001</c:v>
                </c:pt>
                <c:pt idx="16866">
                  <c:v>167.523809</c:v>
                </c:pt>
                <c:pt idx="16867">
                  <c:v>167.53374099999999</c:v>
                </c:pt>
                <c:pt idx="16868">
                  <c:v>167.54367400000001</c:v>
                </c:pt>
                <c:pt idx="16869">
                  <c:v>167.553607</c:v>
                </c:pt>
                <c:pt idx="16870">
                  <c:v>167.56353899999999</c:v>
                </c:pt>
                <c:pt idx="16871">
                  <c:v>167.57347200000001</c:v>
                </c:pt>
                <c:pt idx="16872">
                  <c:v>167.583405</c:v>
                </c:pt>
                <c:pt idx="16873">
                  <c:v>167.59333699999999</c:v>
                </c:pt>
                <c:pt idx="16874">
                  <c:v>167.60327000000001</c:v>
                </c:pt>
                <c:pt idx="16875">
                  <c:v>167.613203</c:v>
                </c:pt>
                <c:pt idx="16876">
                  <c:v>167.62313520000001</c:v>
                </c:pt>
                <c:pt idx="16877">
                  <c:v>167.6330682</c:v>
                </c:pt>
                <c:pt idx="16878">
                  <c:v>167.64300119999999</c:v>
                </c:pt>
                <c:pt idx="16879">
                  <c:v>167.65293320000001</c:v>
                </c:pt>
                <c:pt idx="16880">
                  <c:v>167.6628662</c:v>
                </c:pt>
                <c:pt idx="16881">
                  <c:v>167.67279919999999</c:v>
                </c:pt>
                <c:pt idx="16882">
                  <c:v>167.68273120000001</c:v>
                </c:pt>
                <c:pt idx="16883">
                  <c:v>167.6926642</c:v>
                </c:pt>
                <c:pt idx="16884">
                  <c:v>167.70259720000001</c:v>
                </c:pt>
                <c:pt idx="16885">
                  <c:v>167.71252920000001</c:v>
                </c:pt>
                <c:pt idx="16886">
                  <c:v>167.7224622</c:v>
                </c:pt>
                <c:pt idx="16887">
                  <c:v>167.73239520000001</c:v>
                </c:pt>
                <c:pt idx="16888">
                  <c:v>167.74232720000001</c:v>
                </c:pt>
                <c:pt idx="16889">
                  <c:v>167.75226019999999</c:v>
                </c:pt>
                <c:pt idx="16890">
                  <c:v>167.76219320000001</c:v>
                </c:pt>
                <c:pt idx="16891">
                  <c:v>167.7721262</c:v>
                </c:pt>
                <c:pt idx="16892">
                  <c:v>167.78205819999999</c:v>
                </c:pt>
                <c:pt idx="16893">
                  <c:v>167.79199120000001</c:v>
                </c:pt>
                <c:pt idx="16894">
                  <c:v>167.8019242</c:v>
                </c:pt>
                <c:pt idx="16895">
                  <c:v>167.81185619999999</c:v>
                </c:pt>
                <c:pt idx="16896">
                  <c:v>167.82178920000001</c:v>
                </c:pt>
                <c:pt idx="16897">
                  <c:v>167.8317222</c:v>
                </c:pt>
                <c:pt idx="16898">
                  <c:v>167.84165419999999</c:v>
                </c:pt>
                <c:pt idx="16899">
                  <c:v>167.85158720000001</c:v>
                </c:pt>
                <c:pt idx="16900">
                  <c:v>167.8615202</c:v>
                </c:pt>
                <c:pt idx="16901">
                  <c:v>167.87145219999999</c:v>
                </c:pt>
                <c:pt idx="16902">
                  <c:v>167.88138520000001</c:v>
                </c:pt>
                <c:pt idx="16903">
                  <c:v>167.8913182</c:v>
                </c:pt>
                <c:pt idx="16904">
                  <c:v>167.90125019999999</c:v>
                </c:pt>
                <c:pt idx="16905">
                  <c:v>167.91118320000001</c:v>
                </c:pt>
                <c:pt idx="16906">
                  <c:v>167.9211162</c:v>
                </c:pt>
                <c:pt idx="16907">
                  <c:v>167.93104819999999</c:v>
                </c:pt>
                <c:pt idx="16908">
                  <c:v>167.94098120000001</c:v>
                </c:pt>
                <c:pt idx="16909">
                  <c:v>167.9509142</c:v>
                </c:pt>
                <c:pt idx="16910">
                  <c:v>167.96084619999999</c:v>
                </c:pt>
                <c:pt idx="16911">
                  <c:v>167.97077920000001</c:v>
                </c:pt>
                <c:pt idx="16912">
                  <c:v>167.9807122</c:v>
                </c:pt>
                <c:pt idx="16913">
                  <c:v>167.99064419999999</c:v>
                </c:pt>
                <c:pt idx="16914">
                  <c:v>168.00057720000001</c:v>
                </c:pt>
                <c:pt idx="16915">
                  <c:v>168.0105102</c:v>
                </c:pt>
                <c:pt idx="16916">
                  <c:v>168.02044319999999</c:v>
                </c:pt>
                <c:pt idx="16917">
                  <c:v>168.03037520000001</c:v>
                </c:pt>
                <c:pt idx="16918">
                  <c:v>168.0403082</c:v>
                </c:pt>
                <c:pt idx="16919">
                  <c:v>168.05024119999999</c:v>
                </c:pt>
                <c:pt idx="16920">
                  <c:v>168.06017320000001</c:v>
                </c:pt>
                <c:pt idx="16921">
                  <c:v>168.0701062</c:v>
                </c:pt>
                <c:pt idx="16922">
                  <c:v>168.08003919999999</c:v>
                </c:pt>
                <c:pt idx="16923">
                  <c:v>168.08997120000001</c:v>
                </c:pt>
                <c:pt idx="16924">
                  <c:v>168.0999042</c:v>
                </c:pt>
                <c:pt idx="16925">
                  <c:v>168.10983719999999</c:v>
                </c:pt>
                <c:pt idx="16926">
                  <c:v>168.11976920000001</c:v>
                </c:pt>
                <c:pt idx="16927">
                  <c:v>168.1297022</c:v>
                </c:pt>
                <c:pt idx="16928">
                  <c:v>168.13963519999999</c:v>
                </c:pt>
                <c:pt idx="16929">
                  <c:v>168.14956720000001</c:v>
                </c:pt>
                <c:pt idx="16930">
                  <c:v>168.1595002</c:v>
                </c:pt>
                <c:pt idx="16931">
                  <c:v>168.16943319999999</c:v>
                </c:pt>
                <c:pt idx="16932">
                  <c:v>168.17936520000001</c:v>
                </c:pt>
                <c:pt idx="16933">
                  <c:v>168.1892982</c:v>
                </c:pt>
                <c:pt idx="16934">
                  <c:v>168.19923120000001</c:v>
                </c:pt>
                <c:pt idx="16935">
                  <c:v>168.2091642</c:v>
                </c:pt>
                <c:pt idx="16936">
                  <c:v>168.2190962</c:v>
                </c:pt>
                <c:pt idx="16937">
                  <c:v>168.22902920000001</c:v>
                </c:pt>
                <c:pt idx="16938">
                  <c:v>168.2389622</c:v>
                </c:pt>
                <c:pt idx="16939">
                  <c:v>168.2488942</c:v>
                </c:pt>
                <c:pt idx="16940">
                  <c:v>168.25882720000001</c:v>
                </c:pt>
                <c:pt idx="16941">
                  <c:v>168.2687602</c:v>
                </c:pt>
                <c:pt idx="16942">
                  <c:v>168.27869219999999</c:v>
                </c:pt>
                <c:pt idx="16943">
                  <c:v>168.28862520000001</c:v>
                </c:pt>
                <c:pt idx="16944">
                  <c:v>168.2985582</c:v>
                </c:pt>
                <c:pt idx="16945">
                  <c:v>168.30849019999999</c:v>
                </c:pt>
                <c:pt idx="16946">
                  <c:v>168.31842320000001</c:v>
                </c:pt>
                <c:pt idx="16947">
                  <c:v>168.3283562</c:v>
                </c:pt>
                <c:pt idx="16948">
                  <c:v>168.33828819999999</c:v>
                </c:pt>
                <c:pt idx="16949">
                  <c:v>168.34822120000001</c:v>
                </c:pt>
                <c:pt idx="16950">
                  <c:v>168.3581542</c:v>
                </c:pt>
                <c:pt idx="16951">
                  <c:v>168.36808619999999</c:v>
                </c:pt>
                <c:pt idx="16952">
                  <c:v>168.37801920000001</c:v>
                </c:pt>
                <c:pt idx="16953">
                  <c:v>168.3879522</c:v>
                </c:pt>
                <c:pt idx="16954">
                  <c:v>168.39788419999999</c:v>
                </c:pt>
                <c:pt idx="16955">
                  <c:v>168.40781720000001</c:v>
                </c:pt>
                <c:pt idx="16956">
                  <c:v>168.4177502</c:v>
                </c:pt>
                <c:pt idx="16957">
                  <c:v>168.42768219999999</c:v>
                </c:pt>
                <c:pt idx="16958">
                  <c:v>168.43761520000001</c:v>
                </c:pt>
                <c:pt idx="16959">
                  <c:v>168.4475482</c:v>
                </c:pt>
                <c:pt idx="16960">
                  <c:v>168.45748119999999</c:v>
                </c:pt>
                <c:pt idx="16961">
                  <c:v>168.46741320000001</c:v>
                </c:pt>
                <c:pt idx="16962">
                  <c:v>168.4773462</c:v>
                </c:pt>
                <c:pt idx="16963">
                  <c:v>168.48727919999999</c:v>
                </c:pt>
                <c:pt idx="16964">
                  <c:v>168.49721120000001</c:v>
                </c:pt>
                <c:pt idx="16965">
                  <c:v>168.5071442</c:v>
                </c:pt>
                <c:pt idx="16966">
                  <c:v>168.51707719999999</c:v>
                </c:pt>
                <c:pt idx="16967">
                  <c:v>168.52700920000001</c:v>
                </c:pt>
                <c:pt idx="16968">
                  <c:v>168.5369422</c:v>
                </c:pt>
                <c:pt idx="16969">
                  <c:v>168.54687519999999</c:v>
                </c:pt>
                <c:pt idx="16970">
                  <c:v>168.55680720000001</c:v>
                </c:pt>
                <c:pt idx="16971">
                  <c:v>168.5667402</c:v>
                </c:pt>
                <c:pt idx="16972">
                  <c:v>168.57667319999999</c:v>
                </c:pt>
                <c:pt idx="16973">
                  <c:v>168.58660520000001</c:v>
                </c:pt>
                <c:pt idx="16974">
                  <c:v>168.5965382</c:v>
                </c:pt>
                <c:pt idx="16975">
                  <c:v>168.60647119999999</c:v>
                </c:pt>
                <c:pt idx="16976">
                  <c:v>168.61640320000001</c:v>
                </c:pt>
                <c:pt idx="16977">
                  <c:v>168.62633489999999</c:v>
                </c:pt>
                <c:pt idx="16978">
                  <c:v>168.63626790000001</c:v>
                </c:pt>
                <c:pt idx="16979">
                  <c:v>168.6461999</c:v>
                </c:pt>
                <c:pt idx="16980">
                  <c:v>168.65613289999999</c:v>
                </c:pt>
                <c:pt idx="16981">
                  <c:v>168.66606590000001</c:v>
                </c:pt>
                <c:pt idx="16982">
                  <c:v>168.6759989</c:v>
                </c:pt>
                <c:pt idx="16983">
                  <c:v>168.68593089999999</c:v>
                </c:pt>
                <c:pt idx="16984">
                  <c:v>168.69586390000001</c:v>
                </c:pt>
                <c:pt idx="16985">
                  <c:v>168.7057969</c:v>
                </c:pt>
                <c:pt idx="16986">
                  <c:v>168.71572889999999</c:v>
                </c:pt>
                <c:pt idx="16987">
                  <c:v>168.72566190000001</c:v>
                </c:pt>
                <c:pt idx="16988">
                  <c:v>168.7355949</c:v>
                </c:pt>
                <c:pt idx="16989">
                  <c:v>168.74552689999999</c:v>
                </c:pt>
                <c:pt idx="16990">
                  <c:v>168.75545990000001</c:v>
                </c:pt>
                <c:pt idx="16991">
                  <c:v>168.76539289999999</c:v>
                </c:pt>
                <c:pt idx="16992">
                  <c:v>168.77532489999999</c:v>
                </c:pt>
                <c:pt idx="16993">
                  <c:v>168.7852579</c:v>
                </c:pt>
                <c:pt idx="16994">
                  <c:v>168.79519089999999</c:v>
                </c:pt>
                <c:pt idx="16995">
                  <c:v>168.80512289999999</c:v>
                </c:pt>
                <c:pt idx="16996">
                  <c:v>168.8150559</c:v>
                </c:pt>
                <c:pt idx="16997">
                  <c:v>168.82498889999999</c:v>
                </c:pt>
                <c:pt idx="16998">
                  <c:v>168.83492089999999</c:v>
                </c:pt>
                <c:pt idx="16999">
                  <c:v>168.8448539</c:v>
                </c:pt>
                <c:pt idx="17000">
                  <c:v>168.85478689999999</c:v>
                </c:pt>
                <c:pt idx="17001">
                  <c:v>168.86471890000001</c:v>
                </c:pt>
                <c:pt idx="17002">
                  <c:v>168.8746519</c:v>
                </c:pt>
                <c:pt idx="17003">
                  <c:v>168.88458489999999</c:v>
                </c:pt>
                <c:pt idx="17004">
                  <c:v>168.89451790000001</c:v>
                </c:pt>
                <c:pt idx="17005">
                  <c:v>168.9044499</c:v>
                </c:pt>
                <c:pt idx="17006">
                  <c:v>168.91438289999999</c:v>
                </c:pt>
                <c:pt idx="17007">
                  <c:v>168.92431590000001</c:v>
                </c:pt>
                <c:pt idx="17008">
                  <c:v>168.9342479</c:v>
                </c:pt>
                <c:pt idx="17009">
                  <c:v>168.94418089999999</c:v>
                </c:pt>
                <c:pt idx="17010">
                  <c:v>168.95411390000001</c:v>
                </c:pt>
                <c:pt idx="17011">
                  <c:v>168.9640459</c:v>
                </c:pt>
                <c:pt idx="17012">
                  <c:v>168.97397889999999</c:v>
                </c:pt>
                <c:pt idx="17013">
                  <c:v>168.98391190000001</c:v>
                </c:pt>
                <c:pt idx="17014">
                  <c:v>168.9938439</c:v>
                </c:pt>
                <c:pt idx="17015">
                  <c:v>169.00377689999999</c:v>
                </c:pt>
                <c:pt idx="17016">
                  <c:v>169.01370990000001</c:v>
                </c:pt>
                <c:pt idx="17017">
                  <c:v>169.0236419</c:v>
                </c:pt>
                <c:pt idx="17018">
                  <c:v>169.03357489999999</c:v>
                </c:pt>
                <c:pt idx="17019">
                  <c:v>169.04350790000001</c:v>
                </c:pt>
                <c:pt idx="17020">
                  <c:v>169.0534409</c:v>
                </c:pt>
                <c:pt idx="17021">
                  <c:v>169.06337289999999</c:v>
                </c:pt>
                <c:pt idx="17022">
                  <c:v>169.07330590000001</c:v>
                </c:pt>
                <c:pt idx="17023">
                  <c:v>169.0832389</c:v>
                </c:pt>
                <c:pt idx="17024">
                  <c:v>169.09317089999999</c:v>
                </c:pt>
                <c:pt idx="17025">
                  <c:v>169.10310390000001</c:v>
                </c:pt>
                <c:pt idx="17026">
                  <c:v>169.1130369</c:v>
                </c:pt>
                <c:pt idx="17027">
                  <c:v>169.12296889999999</c:v>
                </c:pt>
                <c:pt idx="17028">
                  <c:v>169.13290190000001</c:v>
                </c:pt>
                <c:pt idx="17029">
                  <c:v>169.1428349</c:v>
                </c:pt>
                <c:pt idx="17030">
                  <c:v>169.15276689999999</c:v>
                </c:pt>
                <c:pt idx="17031">
                  <c:v>169.16269990000001</c:v>
                </c:pt>
                <c:pt idx="17032">
                  <c:v>169.1726329</c:v>
                </c:pt>
                <c:pt idx="17033">
                  <c:v>169.18256489999999</c:v>
                </c:pt>
                <c:pt idx="17034">
                  <c:v>169.19249790000001</c:v>
                </c:pt>
                <c:pt idx="17035">
                  <c:v>169.2024309</c:v>
                </c:pt>
                <c:pt idx="17036">
                  <c:v>169.21236289999999</c:v>
                </c:pt>
                <c:pt idx="17037">
                  <c:v>169.22229590000001</c:v>
                </c:pt>
                <c:pt idx="17038">
                  <c:v>169.2322289</c:v>
                </c:pt>
                <c:pt idx="17039">
                  <c:v>169.24216190000001</c:v>
                </c:pt>
                <c:pt idx="17040">
                  <c:v>169.25209390000001</c:v>
                </c:pt>
                <c:pt idx="17041">
                  <c:v>169.2620269</c:v>
                </c:pt>
                <c:pt idx="17042">
                  <c:v>169.27195990000001</c:v>
                </c:pt>
                <c:pt idx="17043">
                  <c:v>169.28189190000001</c:v>
                </c:pt>
                <c:pt idx="17044">
                  <c:v>169.29182489999999</c:v>
                </c:pt>
                <c:pt idx="17045">
                  <c:v>169.30175790000001</c:v>
                </c:pt>
                <c:pt idx="17046">
                  <c:v>169.3116899</c:v>
                </c:pt>
                <c:pt idx="17047">
                  <c:v>169.32162289999999</c:v>
                </c:pt>
                <c:pt idx="17048">
                  <c:v>169.33155590000001</c:v>
                </c:pt>
                <c:pt idx="17049">
                  <c:v>169.3414879</c:v>
                </c:pt>
                <c:pt idx="17050">
                  <c:v>169.35142089999999</c:v>
                </c:pt>
                <c:pt idx="17051">
                  <c:v>169.36135390000001</c:v>
                </c:pt>
                <c:pt idx="17052">
                  <c:v>169.3712859</c:v>
                </c:pt>
                <c:pt idx="17053">
                  <c:v>169.38121889999999</c:v>
                </c:pt>
                <c:pt idx="17054">
                  <c:v>169.39115190000001</c:v>
                </c:pt>
                <c:pt idx="17055">
                  <c:v>169.4010849</c:v>
                </c:pt>
                <c:pt idx="17056">
                  <c:v>169.41101689999999</c:v>
                </c:pt>
                <c:pt idx="17057">
                  <c:v>169.42094990000001</c:v>
                </c:pt>
                <c:pt idx="17058">
                  <c:v>169.4308829</c:v>
                </c:pt>
                <c:pt idx="17059">
                  <c:v>169.44081489999999</c:v>
                </c:pt>
                <c:pt idx="17060">
                  <c:v>169.45074790000001</c:v>
                </c:pt>
                <c:pt idx="17061">
                  <c:v>169.4606809</c:v>
                </c:pt>
                <c:pt idx="17062">
                  <c:v>169.47061289999999</c:v>
                </c:pt>
                <c:pt idx="17063">
                  <c:v>169.48054590000001</c:v>
                </c:pt>
                <c:pt idx="17064">
                  <c:v>169.4904789</c:v>
                </c:pt>
                <c:pt idx="17065">
                  <c:v>169.50041089999999</c:v>
                </c:pt>
                <c:pt idx="17066">
                  <c:v>169.51034390000001</c:v>
                </c:pt>
                <c:pt idx="17067">
                  <c:v>169.5202769</c:v>
                </c:pt>
                <c:pt idx="17068">
                  <c:v>169.53020889999999</c:v>
                </c:pt>
                <c:pt idx="17069">
                  <c:v>169.54014190000001</c:v>
                </c:pt>
                <c:pt idx="17070">
                  <c:v>169.5500749</c:v>
                </c:pt>
                <c:pt idx="17071">
                  <c:v>169.56000789999999</c:v>
                </c:pt>
                <c:pt idx="17072">
                  <c:v>169.56993990000001</c:v>
                </c:pt>
                <c:pt idx="17073">
                  <c:v>169.5798729</c:v>
                </c:pt>
                <c:pt idx="17074">
                  <c:v>169.58980589999999</c:v>
                </c:pt>
                <c:pt idx="17075">
                  <c:v>169.59973790000001</c:v>
                </c:pt>
                <c:pt idx="17076">
                  <c:v>169.6096709</c:v>
                </c:pt>
                <c:pt idx="17077">
                  <c:v>169.61960389999999</c:v>
                </c:pt>
                <c:pt idx="17078">
                  <c:v>169.629537</c:v>
                </c:pt>
                <c:pt idx="17079">
                  <c:v>169.63946999999999</c:v>
                </c:pt>
                <c:pt idx="17080">
                  <c:v>169.64940300000001</c:v>
                </c:pt>
                <c:pt idx="17081">
                  <c:v>169.659335</c:v>
                </c:pt>
                <c:pt idx="17082">
                  <c:v>169.66926799999999</c:v>
                </c:pt>
                <c:pt idx="17083">
                  <c:v>169.67920100000001</c:v>
                </c:pt>
                <c:pt idx="17084">
                  <c:v>169.689133</c:v>
                </c:pt>
                <c:pt idx="17085">
                  <c:v>169.69906599999999</c:v>
                </c:pt>
                <c:pt idx="17086">
                  <c:v>169.70899900000001</c:v>
                </c:pt>
                <c:pt idx="17087">
                  <c:v>169.718932</c:v>
                </c:pt>
                <c:pt idx="17088">
                  <c:v>169.72886399999999</c:v>
                </c:pt>
                <c:pt idx="17089">
                  <c:v>169.73879700000001</c:v>
                </c:pt>
                <c:pt idx="17090">
                  <c:v>169.74872999999999</c:v>
                </c:pt>
                <c:pt idx="17091">
                  <c:v>169.75866199999999</c:v>
                </c:pt>
                <c:pt idx="17092">
                  <c:v>169.768595</c:v>
                </c:pt>
                <c:pt idx="17093">
                  <c:v>169.77852799999999</c:v>
                </c:pt>
                <c:pt idx="17094">
                  <c:v>169.78845999999999</c:v>
                </c:pt>
                <c:pt idx="17095">
                  <c:v>169.798393</c:v>
                </c:pt>
                <c:pt idx="17096">
                  <c:v>169.80832599999999</c:v>
                </c:pt>
                <c:pt idx="17097">
                  <c:v>169.81825799999999</c:v>
                </c:pt>
                <c:pt idx="17098">
                  <c:v>169.828191</c:v>
                </c:pt>
                <c:pt idx="17099">
                  <c:v>169.83812399999999</c:v>
                </c:pt>
                <c:pt idx="17100">
                  <c:v>169.84805700000001</c:v>
                </c:pt>
                <c:pt idx="17101">
                  <c:v>169.857989</c:v>
                </c:pt>
                <c:pt idx="17102">
                  <c:v>169.86792199999999</c:v>
                </c:pt>
                <c:pt idx="17103">
                  <c:v>169.87785500000001</c:v>
                </c:pt>
                <c:pt idx="17104">
                  <c:v>169.887787</c:v>
                </c:pt>
                <c:pt idx="17105">
                  <c:v>169.89771999999999</c:v>
                </c:pt>
                <c:pt idx="17106">
                  <c:v>169.90765300000001</c:v>
                </c:pt>
                <c:pt idx="17107">
                  <c:v>169.917585</c:v>
                </c:pt>
                <c:pt idx="17108">
                  <c:v>169.92751799999999</c:v>
                </c:pt>
                <c:pt idx="17109">
                  <c:v>169.93745100000001</c:v>
                </c:pt>
                <c:pt idx="17110">
                  <c:v>169.947383</c:v>
                </c:pt>
                <c:pt idx="17111">
                  <c:v>169.95731599999999</c:v>
                </c:pt>
                <c:pt idx="17112">
                  <c:v>169.96724900000001</c:v>
                </c:pt>
                <c:pt idx="17113">
                  <c:v>169.977181</c:v>
                </c:pt>
                <c:pt idx="17114">
                  <c:v>169.98711399999999</c:v>
                </c:pt>
                <c:pt idx="17115">
                  <c:v>169.99704700000001</c:v>
                </c:pt>
                <c:pt idx="17116">
                  <c:v>170.00698</c:v>
                </c:pt>
                <c:pt idx="17117">
                  <c:v>170.01691199999999</c:v>
                </c:pt>
                <c:pt idx="17118">
                  <c:v>170.02684500000001</c:v>
                </c:pt>
                <c:pt idx="17119">
                  <c:v>170.036778</c:v>
                </c:pt>
                <c:pt idx="17120">
                  <c:v>170.04670999999999</c:v>
                </c:pt>
                <c:pt idx="17121">
                  <c:v>170.05664300000001</c:v>
                </c:pt>
                <c:pt idx="17122">
                  <c:v>170.066576</c:v>
                </c:pt>
                <c:pt idx="17123">
                  <c:v>170.07650799999999</c:v>
                </c:pt>
                <c:pt idx="17124">
                  <c:v>170.08644100000001</c:v>
                </c:pt>
                <c:pt idx="17125">
                  <c:v>170.096374</c:v>
                </c:pt>
                <c:pt idx="17126">
                  <c:v>170.10630599999999</c:v>
                </c:pt>
                <c:pt idx="17127">
                  <c:v>170.11623900000001</c:v>
                </c:pt>
                <c:pt idx="17128">
                  <c:v>170.126172</c:v>
                </c:pt>
                <c:pt idx="17129">
                  <c:v>170.13610499999999</c:v>
                </c:pt>
                <c:pt idx="17130">
                  <c:v>170.14603700000001</c:v>
                </c:pt>
                <c:pt idx="17131">
                  <c:v>170.15597</c:v>
                </c:pt>
                <c:pt idx="17132">
                  <c:v>170.16590299999999</c:v>
                </c:pt>
                <c:pt idx="17133">
                  <c:v>170.17583500000001</c:v>
                </c:pt>
                <c:pt idx="17134">
                  <c:v>170.185768</c:v>
                </c:pt>
                <c:pt idx="17135">
                  <c:v>170.19570100000001</c:v>
                </c:pt>
                <c:pt idx="17136">
                  <c:v>170.20563300000001</c:v>
                </c:pt>
                <c:pt idx="17137">
                  <c:v>170.215566</c:v>
                </c:pt>
                <c:pt idx="17138">
                  <c:v>170.22549900000001</c:v>
                </c:pt>
                <c:pt idx="17139">
                  <c:v>170.23543100000001</c:v>
                </c:pt>
                <c:pt idx="17140">
                  <c:v>170.245364</c:v>
                </c:pt>
                <c:pt idx="17141">
                  <c:v>170.25529700000001</c:v>
                </c:pt>
                <c:pt idx="17142">
                  <c:v>170.26523</c:v>
                </c:pt>
                <c:pt idx="17143">
                  <c:v>170.27516199999999</c:v>
                </c:pt>
                <c:pt idx="17144">
                  <c:v>170.28509500000001</c:v>
                </c:pt>
                <c:pt idx="17145">
                  <c:v>170.295028</c:v>
                </c:pt>
                <c:pt idx="17146">
                  <c:v>170.30495999999999</c:v>
                </c:pt>
                <c:pt idx="17147">
                  <c:v>170.31489300000001</c:v>
                </c:pt>
                <c:pt idx="17148">
                  <c:v>170.324826</c:v>
                </c:pt>
                <c:pt idx="17149">
                  <c:v>170.33475799999999</c:v>
                </c:pt>
                <c:pt idx="17150">
                  <c:v>170.34469100000001</c:v>
                </c:pt>
                <c:pt idx="17151">
                  <c:v>170.354624</c:v>
                </c:pt>
                <c:pt idx="17152">
                  <c:v>170.36455599999999</c:v>
                </c:pt>
                <c:pt idx="17153">
                  <c:v>170.37448900000001</c:v>
                </c:pt>
                <c:pt idx="17154">
                  <c:v>170.384422</c:v>
                </c:pt>
                <c:pt idx="17155">
                  <c:v>170.39435499999999</c:v>
                </c:pt>
                <c:pt idx="17156">
                  <c:v>170.40428700000001</c:v>
                </c:pt>
                <c:pt idx="17157">
                  <c:v>170.41422</c:v>
                </c:pt>
                <c:pt idx="17158">
                  <c:v>170.42415299999999</c:v>
                </c:pt>
                <c:pt idx="17159">
                  <c:v>170.43408500000001</c:v>
                </c:pt>
                <c:pt idx="17160">
                  <c:v>170.444018</c:v>
                </c:pt>
                <c:pt idx="17161">
                  <c:v>170.45395099999999</c:v>
                </c:pt>
                <c:pt idx="17162">
                  <c:v>170.46388300000001</c:v>
                </c:pt>
                <c:pt idx="17163">
                  <c:v>170.473816</c:v>
                </c:pt>
                <c:pt idx="17164">
                  <c:v>170.48374899999999</c:v>
                </c:pt>
                <c:pt idx="17165">
                  <c:v>170.49368100000001</c:v>
                </c:pt>
                <c:pt idx="17166">
                  <c:v>170.503614</c:v>
                </c:pt>
                <c:pt idx="17167">
                  <c:v>170.51354699999999</c:v>
                </c:pt>
                <c:pt idx="17168">
                  <c:v>170.52348000000001</c:v>
                </c:pt>
                <c:pt idx="17169">
                  <c:v>170.533412</c:v>
                </c:pt>
                <c:pt idx="17170">
                  <c:v>170.54334499999999</c:v>
                </c:pt>
                <c:pt idx="17171">
                  <c:v>170.55327800000001</c:v>
                </c:pt>
                <c:pt idx="17172">
                  <c:v>170.56321</c:v>
                </c:pt>
                <c:pt idx="17173">
                  <c:v>170.57314299999999</c:v>
                </c:pt>
                <c:pt idx="17174">
                  <c:v>170.58307600000001</c:v>
                </c:pt>
                <c:pt idx="17175">
                  <c:v>170.593008</c:v>
                </c:pt>
                <c:pt idx="17176">
                  <c:v>170.60294099999999</c:v>
                </c:pt>
                <c:pt idx="17177">
                  <c:v>170.61287400000001</c:v>
                </c:pt>
                <c:pt idx="17178">
                  <c:v>170.622806</c:v>
                </c:pt>
                <c:pt idx="17179">
                  <c:v>170.63273899999999</c:v>
                </c:pt>
                <c:pt idx="17180">
                  <c:v>170.642672</c:v>
                </c:pt>
                <c:pt idx="17181">
                  <c:v>170.65260499999999</c:v>
                </c:pt>
                <c:pt idx="17182">
                  <c:v>170.66253699999999</c:v>
                </c:pt>
                <c:pt idx="17183">
                  <c:v>170.67247</c:v>
                </c:pt>
                <c:pt idx="17184">
                  <c:v>170.68240299999999</c:v>
                </c:pt>
                <c:pt idx="17185">
                  <c:v>170.69233500000001</c:v>
                </c:pt>
                <c:pt idx="17186">
                  <c:v>170.702268</c:v>
                </c:pt>
                <c:pt idx="17187">
                  <c:v>170.71220099999999</c:v>
                </c:pt>
                <c:pt idx="17188">
                  <c:v>170.72213300000001</c:v>
                </c:pt>
                <c:pt idx="17189">
                  <c:v>170.732066</c:v>
                </c:pt>
                <c:pt idx="17190">
                  <c:v>170.74199899999999</c:v>
                </c:pt>
                <c:pt idx="17191">
                  <c:v>170.75193100000001</c:v>
                </c:pt>
                <c:pt idx="17192">
                  <c:v>170.761864</c:v>
                </c:pt>
                <c:pt idx="17193">
                  <c:v>170.77179699999999</c:v>
                </c:pt>
                <c:pt idx="17194">
                  <c:v>170.78173000000001</c:v>
                </c:pt>
                <c:pt idx="17195">
                  <c:v>170.791662</c:v>
                </c:pt>
                <c:pt idx="17196">
                  <c:v>170.80159499999999</c:v>
                </c:pt>
                <c:pt idx="17197">
                  <c:v>170.81152800000001</c:v>
                </c:pt>
                <c:pt idx="17198">
                  <c:v>170.82146</c:v>
                </c:pt>
                <c:pt idx="17199">
                  <c:v>170.83139299999999</c:v>
                </c:pt>
                <c:pt idx="17200">
                  <c:v>170.84132600000001</c:v>
                </c:pt>
                <c:pt idx="17201">
                  <c:v>170.851258</c:v>
                </c:pt>
                <c:pt idx="17202">
                  <c:v>170.86119099999999</c:v>
                </c:pt>
                <c:pt idx="17203">
                  <c:v>170.87112400000001</c:v>
                </c:pt>
                <c:pt idx="17204">
                  <c:v>170.881057</c:v>
                </c:pt>
                <c:pt idx="17205">
                  <c:v>170.89098899999999</c:v>
                </c:pt>
                <c:pt idx="17206">
                  <c:v>170.90092200000001</c:v>
                </c:pt>
                <c:pt idx="17207">
                  <c:v>170.910855</c:v>
                </c:pt>
                <c:pt idx="17208">
                  <c:v>170.92078699999999</c:v>
                </c:pt>
                <c:pt idx="17209">
                  <c:v>170.93072000000001</c:v>
                </c:pt>
                <c:pt idx="17210">
                  <c:v>170.940653</c:v>
                </c:pt>
                <c:pt idx="17211">
                  <c:v>170.95058499999999</c:v>
                </c:pt>
                <c:pt idx="17212">
                  <c:v>170.96051800000001</c:v>
                </c:pt>
                <c:pt idx="17213">
                  <c:v>170.970451</c:v>
                </c:pt>
                <c:pt idx="17214">
                  <c:v>170.98038299999999</c:v>
                </c:pt>
                <c:pt idx="17215">
                  <c:v>170.99031600000001</c:v>
                </c:pt>
                <c:pt idx="17216">
                  <c:v>171.000249</c:v>
                </c:pt>
                <c:pt idx="17217">
                  <c:v>171.01018199999999</c:v>
                </c:pt>
                <c:pt idx="17218">
                  <c:v>171.02011400000001</c:v>
                </c:pt>
                <c:pt idx="17219">
                  <c:v>171.030047</c:v>
                </c:pt>
                <c:pt idx="17220">
                  <c:v>171.03998000000001</c:v>
                </c:pt>
                <c:pt idx="17221">
                  <c:v>171.04991200000001</c:v>
                </c:pt>
                <c:pt idx="17222">
                  <c:v>171.059845</c:v>
                </c:pt>
                <c:pt idx="17223">
                  <c:v>171.06977800000001</c:v>
                </c:pt>
                <c:pt idx="17224">
                  <c:v>171.07971000000001</c:v>
                </c:pt>
                <c:pt idx="17225">
                  <c:v>171.089643</c:v>
                </c:pt>
                <c:pt idx="17226">
                  <c:v>171.09957600000001</c:v>
                </c:pt>
                <c:pt idx="17227">
                  <c:v>171.109509</c:v>
                </c:pt>
                <c:pt idx="17228">
                  <c:v>171.11944099999999</c:v>
                </c:pt>
                <c:pt idx="17229">
                  <c:v>171.12937400000001</c:v>
                </c:pt>
                <c:pt idx="17230">
                  <c:v>171.139307</c:v>
                </c:pt>
                <c:pt idx="17231">
                  <c:v>171.14923899999999</c:v>
                </c:pt>
                <c:pt idx="17232">
                  <c:v>171.15917200000001</c:v>
                </c:pt>
                <c:pt idx="17233">
                  <c:v>171.169105</c:v>
                </c:pt>
                <c:pt idx="17234">
                  <c:v>171.17903699999999</c:v>
                </c:pt>
                <c:pt idx="17235">
                  <c:v>171.18897000000001</c:v>
                </c:pt>
                <c:pt idx="17236">
                  <c:v>171.198903</c:v>
                </c:pt>
                <c:pt idx="17237">
                  <c:v>171.20883499999999</c:v>
                </c:pt>
                <c:pt idx="17238">
                  <c:v>171.21876800000001</c:v>
                </c:pt>
                <c:pt idx="17239">
                  <c:v>171.228701</c:v>
                </c:pt>
                <c:pt idx="17240">
                  <c:v>171.23863399999999</c:v>
                </c:pt>
                <c:pt idx="17241">
                  <c:v>171.24856600000001</c:v>
                </c:pt>
                <c:pt idx="17242">
                  <c:v>171.258499</c:v>
                </c:pt>
                <c:pt idx="17243">
                  <c:v>171.26843199999999</c:v>
                </c:pt>
                <c:pt idx="17244">
                  <c:v>171.27836400000001</c:v>
                </c:pt>
                <c:pt idx="17245">
                  <c:v>171.288297</c:v>
                </c:pt>
                <c:pt idx="17246">
                  <c:v>171.29822999999999</c:v>
                </c:pt>
                <c:pt idx="17247">
                  <c:v>171.30816200000001</c:v>
                </c:pt>
                <c:pt idx="17248">
                  <c:v>171.318095</c:v>
                </c:pt>
                <c:pt idx="17249">
                  <c:v>171.32802799999999</c:v>
                </c:pt>
                <c:pt idx="17250">
                  <c:v>171.33796100000001</c:v>
                </c:pt>
                <c:pt idx="17251">
                  <c:v>171.347893</c:v>
                </c:pt>
                <c:pt idx="17252">
                  <c:v>171.35782599999999</c:v>
                </c:pt>
                <c:pt idx="17253">
                  <c:v>171.36775900000001</c:v>
                </c:pt>
                <c:pt idx="17254">
                  <c:v>171.377691</c:v>
                </c:pt>
                <c:pt idx="17255">
                  <c:v>171.38762399999999</c:v>
                </c:pt>
                <c:pt idx="17256">
                  <c:v>171.39755700000001</c:v>
                </c:pt>
                <c:pt idx="17257">
                  <c:v>171.407489</c:v>
                </c:pt>
                <c:pt idx="17258">
                  <c:v>171.41742199999999</c:v>
                </c:pt>
                <c:pt idx="17259">
                  <c:v>171.42735500000001</c:v>
                </c:pt>
                <c:pt idx="17260">
                  <c:v>171.437288</c:v>
                </c:pt>
                <c:pt idx="17261">
                  <c:v>171.44721999999999</c:v>
                </c:pt>
                <c:pt idx="17262">
                  <c:v>171.45715300000001</c:v>
                </c:pt>
                <c:pt idx="17263">
                  <c:v>171.46708599999999</c:v>
                </c:pt>
                <c:pt idx="17264">
                  <c:v>171.47701799999999</c:v>
                </c:pt>
                <c:pt idx="17265">
                  <c:v>171.486951</c:v>
                </c:pt>
                <c:pt idx="17266">
                  <c:v>171.49688399999999</c:v>
                </c:pt>
                <c:pt idx="17267">
                  <c:v>171.50681599999999</c:v>
                </c:pt>
                <c:pt idx="17268">
                  <c:v>171.516749</c:v>
                </c:pt>
                <c:pt idx="17269">
                  <c:v>171.52668199999999</c:v>
                </c:pt>
                <c:pt idx="17270">
                  <c:v>171.53661500000001</c:v>
                </c:pt>
                <c:pt idx="17271">
                  <c:v>171.546547</c:v>
                </c:pt>
                <c:pt idx="17272">
                  <c:v>171.55647999999999</c:v>
                </c:pt>
                <c:pt idx="17273">
                  <c:v>171.56641300000001</c:v>
                </c:pt>
                <c:pt idx="17274">
                  <c:v>171.576345</c:v>
                </c:pt>
                <c:pt idx="17275">
                  <c:v>171.58627799999999</c:v>
                </c:pt>
                <c:pt idx="17276">
                  <c:v>171.59621100000001</c:v>
                </c:pt>
                <c:pt idx="17277">
                  <c:v>171.606143</c:v>
                </c:pt>
                <c:pt idx="17278">
                  <c:v>171.61607599999999</c:v>
                </c:pt>
                <c:pt idx="17279">
                  <c:v>171.62600889999999</c:v>
                </c:pt>
                <c:pt idx="17280">
                  <c:v>171.63594190000001</c:v>
                </c:pt>
                <c:pt idx="17281">
                  <c:v>171.6458739</c:v>
                </c:pt>
                <c:pt idx="17282">
                  <c:v>171.65580689999999</c:v>
                </c:pt>
                <c:pt idx="17283">
                  <c:v>171.66573990000001</c:v>
                </c:pt>
                <c:pt idx="17284">
                  <c:v>171.6756719</c:v>
                </c:pt>
                <c:pt idx="17285">
                  <c:v>171.68560489999999</c:v>
                </c:pt>
                <c:pt idx="17286">
                  <c:v>171.69553790000001</c:v>
                </c:pt>
                <c:pt idx="17287">
                  <c:v>171.70547089999999</c:v>
                </c:pt>
                <c:pt idx="17288">
                  <c:v>171.71540289999999</c:v>
                </c:pt>
                <c:pt idx="17289">
                  <c:v>171.7253359</c:v>
                </c:pt>
                <c:pt idx="17290">
                  <c:v>171.73526889999999</c:v>
                </c:pt>
                <c:pt idx="17291">
                  <c:v>171.74520089999999</c:v>
                </c:pt>
                <c:pt idx="17292">
                  <c:v>171.7551339</c:v>
                </c:pt>
                <c:pt idx="17293">
                  <c:v>171.76506689999999</c:v>
                </c:pt>
                <c:pt idx="17294">
                  <c:v>171.77499990000001</c:v>
                </c:pt>
                <c:pt idx="17295">
                  <c:v>171.7849319</c:v>
                </c:pt>
                <c:pt idx="17296">
                  <c:v>171.79486489999999</c:v>
                </c:pt>
                <c:pt idx="17297">
                  <c:v>171.80479790000001</c:v>
                </c:pt>
                <c:pt idx="17298">
                  <c:v>171.8147299</c:v>
                </c:pt>
                <c:pt idx="17299">
                  <c:v>171.82466289999999</c:v>
                </c:pt>
                <c:pt idx="17300">
                  <c:v>171.83459590000001</c:v>
                </c:pt>
                <c:pt idx="17301">
                  <c:v>171.8445289</c:v>
                </c:pt>
                <c:pt idx="17302">
                  <c:v>171.85446089999999</c:v>
                </c:pt>
                <c:pt idx="17303">
                  <c:v>171.86439390000001</c:v>
                </c:pt>
                <c:pt idx="17304">
                  <c:v>171.8743269</c:v>
                </c:pt>
                <c:pt idx="17305">
                  <c:v>171.88425989999999</c:v>
                </c:pt>
                <c:pt idx="17306">
                  <c:v>171.89419190000001</c:v>
                </c:pt>
                <c:pt idx="17307">
                  <c:v>171.9041249</c:v>
                </c:pt>
                <c:pt idx="17308">
                  <c:v>171.91405789999999</c:v>
                </c:pt>
                <c:pt idx="17309">
                  <c:v>171.92398990000001</c:v>
                </c:pt>
                <c:pt idx="17310">
                  <c:v>171.9339229</c:v>
                </c:pt>
                <c:pt idx="17311">
                  <c:v>171.94385589999999</c:v>
                </c:pt>
                <c:pt idx="17312">
                  <c:v>171.95378890000001</c:v>
                </c:pt>
                <c:pt idx="17313">
                  <c:v>171.9637209</c:v>
                </c:pt>
                <c:pt idx="17314">
                  <c:v>171.97365389999999</c:v>
                </c:pt>
                <c:pt idx="17315">
                  <c:v>171.98358690000001</c:v>
                </c:pt>
                <c:pt idx="17316">
                  <c:v>171.9935199</c:v>
                </c:pt>
                <c:pt idx="17317">
                  <c:v>172.00345189999999</c:v>
                </c:pt>
                <c:pt idx="17318">
                  <c:v>172.01338490000001</c:v>
                </c:pt>
                <c:pt idx="17319">
                  <c:v>172.0233179</c:v>
                </c:pt>
                <c:pt idx="17320">
                  <c:v>172.03325090000001</c:v>
                </c:pt>
                <c:pt idx="17321">
                  <c:v>172.04318290000001</c:v>
                </c:pt>
                <c:pt idx="17322">
                  <c:v>172.05311589999999</c:v>
                </c:pt>
                <c:pt idx="17323">
                  <c:v>172.06304890000001</c:v>
                </c:pt>
                <c:pt idx="17324">
                  <c:v>172.0729809</c:v>
                </c:pt>
                <c:pt idx="17325">
                  <c:v>172.08291389999999</c:v>
                </c:pt>
                <c:pt idx="17326">
                  <c:v>172.09284690000001</c:v>
                </c:pt>
                <c:pt idx="17327">
                  <c:v>172.1027799</c:v>
                </c:pt>
                <c:pt idx="17328">
                  <c:v>172.11271189999999</c:v>
                </c:pt>
                <c:pt idx="17329">
                  <c:v>172.12264490000001</c:v>
                </c:pt>
                <c:pt idx="17330">
                  <c:v>172.1325779</c:v>
                </c:pt>
                <c:pt idx="17331">
                  <c:v>172.14251089999999</c:v>
                </c:pt>
                <c:pt idx="17332">
                  <c:v>172.15244290000001</c:v>
                </c:pt>
                <c:pt idx="17333">
                  <c:v>172.1623759</c:v>
                </c:pt>
                <c:pt idx="17334">
                  <c:v>172.17230889999999</c:v>
                </c:pt>
                <c:pt idx="17335">
                  <c:v>172.18224190000001</c:v>
                </c:pt>
                <c:pt idx="17336">
                  <c:v>172.1921739</c:v>
                </c:pt>
                <c:pt idx="17337">
                  <c:v>172.20210689999999</c:v>
                </c:pt>
                <c:pt idx="17338">
                  <c:v>172.21203990000001</c:v>
                </c:pt>
                <c:pt idx="17339">
                  <c:v>172.2219729</c:v>
                </c:pt>
                <c:pt idx="17340">
                  <c:v>172.23190489999999</c:v>
                </c:pt>
                <c:pt idx="17341">
                  <c:v>172.24183790000001</c:v>
                </c:pt>
                <c:pt idx="17342">
                  <c:v>172.2517709</c:v>
                </c:pt>
                <c:pt idx="17343">
                  <c:v>172.26170389999999</c:v>
                </c:pt>
                <c:pt idx="17344">
                  <c:v>172.27163590000001</c:v>
                </c:pt>
                <c:pt idx="17345">
                  <c:v>172.2815689</c:v>
                </c:pt>
                <c:pt idx="17346">
                  <c:v>172.29150189999999</c:v>
                </c:pt>
                <c:pt idx="17347">
                  <c:v>172.3014349</c:v>
                </c:pt>
                <c:pt idx="17348">
                  <c:v>172.3113669</c:v>
                </c:pt>
                <c:pt idx="17349">
                  <c:v>172.32129990000001</c:v>
                </c:pt>
                <c:pt idx="17350">
                  <c:v>172.3312329</c:v>
                </c:pt>
                <c:pt idx="17351">
                  <c:v>172.34116589999999</c:v>
                </c:pt>
                <c:pt idx="17352">
                  <c:v>172.35109890000001</c:v>
                </c:pt>
                <c:pt idx="17353">
                  <c:v>172.3610309</c:v>
                </c:pt>
                <c:pt idx="17354">
                  <c:v>172.37096389999999</c:v>
                </c:pt>
                <c:pt idx="17355">
                  <c:v>172.38089690000001</c:v>
                </c:pt>
                <c:pt idx="17356">
                  <c:v>172.3908299</c:v>
                </c:pt>
                <c:pt idx="17357">
                  <c:v>172.40076189999999</c:v>
                </c:pt>
                <c:pt idx="17358">
                  <c:v>172.41069490000001</c:v>
                </c:pt>
                <c:pt idx="17359">
                  <c:v>172.4206279</c:v>
                </c:pt>
                <c:pt idx="17360">
                  <c:v>172.43056089999999</c:v>
                </c:pt>
                <c:pt idx="17361">
                  <c:v>172.44049290000001</c:v>
                </c:pt>
                <c:pt idx="17362">
                  <c:v>172.4504259</c:v>
                </c:pt>
                <c:pt idx="17363">
                  <c:v>172.46035889999999</c:v>
                </c:pt>
                <c:pt idx="17364">
                  <c:v>172.47029190000001</c:v>
                </c:pt>
                <c:pt idx="17365">
                  <c:v>172.4802249</c:v>
                </c:pt>
                <c:pt idx="17366">
                  <c:v>172.49015689999999</c:v>
                </c:pt>
                <c:pt idx="17367">
                  <c:v>172.50008990000001</c:v>
                </c:pt>
                <c:pt idx="17368">
                  <c:v>172.5100229</c:v>
                </c:pt>
                <c:pt idx="17369">
                  <c:v>172.51995590000001</c:v>
                </c:pt>
                <c:pt idx="17370">
                  <c:v>172.52988790000001</c:v>
                </c:pt>
                <c:pt idx="17371">
                  <c:v>172.5398209</c:v>
                </c:pt>
                <c:pt idx="17372">
                  <c:v>172.54975390000001</c:v>
                </c:pt>
                <c:pt idx="17373">
                  <c:v>172.5596869</c:v>
                </c:pt>
                <c:pt idx="17374">
                  <c:v>172.56961989999999</c:v>
                </c:pt>
                <c:pt idx="17375">
                  <c:v>172.57955190000001</c:v>
                </c:pt>
                <c:pt idx="17376">
                  <c:v>172.5894849</c:v>
                </c:pt>
                <c:pt idx="17377">
                  <c:v>172.59941789999999</c:v>
                </c:pt>
                <c:pt idx="17378">
                  <c:v>172.60935090000001</c:v>
                </c:pt>
                <c:pt idx="17379">
                  <c:v>172.6192829</c:v>
                </c:pt>
                <c:pt idx="17380">
                  <c:v>172.62921589999999</c:v>
                </c:pt>
                <c:pt idx="17381">
                  <c:v>172.63914890000001</c:v>
                </c:pt>
                <c:pt idx="17382">
                  <c:v>172.6490819</c:v>
                </c:pt>
                <c:pt idx="17383">
                  <c:v>172.65901489999999</c:v>
                </c:pt>
                <c:pt idx="17384">
                  <c:v>172.66894690000001</c:v>
                </c:pt>
                <c:pt idx="17385">
                  <c:v>172.6788799</c:v>
                </c:pt>
                <c:pt idx="17386">
                  <c:v>172.68881289999999</c:v>
                </c:pt>
                <c:pt idx="17387">
                  <c:v>172.69874590000001</c:v>
                </c:pt>
                <c:pt idx="17388">
                  <c:v>172.7086789</c:v>
                </c:pt>
                <c:pt idx="17389">
                  <c:v>172.71861089999999</c:v>
                </c:pt>
                <c:pt idx="17390">
                  <c:v>172.72854390000001</c:v>
                </c:pt>
                <c:pt idx="17391">
                  <c:v>172.73847689999999</c:v>
                </c:pt>
                <c:pt idx="17392">
                  <c:v>172.74840990000001</c:v>
                </c:pt>
                <c:pt idx="17393">
                  <c:v>172.7583429</c:v>
                </c:pt>
                <c:pt idx="17394">
                  <c:v>172.76827489999999</c:v>
                </c:pt>
                <c:pt idx="17395">
                  <c:v>172.77820790000001</c:v>
                </c:pt>
                <c:pt idx="17396">
                  <c:v>172.7881409</c:v>
                </c:pt>
                <c:pt idx="17397">
                  <c:v>172.79807389999999</c:v>
                </c:pt>
                <c:pt idx="17398">
                  <c:v>172.80800690000001</c:v>
                </c:pt>
                <c:pt idx="17399">
                  <c:v>172.8179389</c:v>
                </c:pt>
                <c:pt idx="17400">
                  <c:v>172.82787189999999</c:v>
                </c:pt>
                <c:pt idx="17401">
                  <c:v>172.83780490000001</c:v>
                </c:pt>
                <c:pt idx="17402">
                  <c:v>172.8477379</c:v>
                </c:pt>
                <c:pt idx="17403">
                  <c:v>172.85767089999999</c:v>
                </c:pt>
                <c:pt idx="17404">
                  <c:v>172.86760290000001</c:v>
                </c:pt>
                <c:pt idx="17405">
                  <c:v>172.8775359</c:v>
                </c:pt>
                <c:pt idx="17406">
                  <c:v>172.88746889999999</c:v>
                </c:pt>
                <c:pt idx="17407">
                  <c:v>172.89740190000001</c:v>
                </c:pt>
                <c:pt idx="17408">
                  <c:v>172.9073349</c:v>
                </c:pt>
                <c:pt idx="17409">
                  <c:v>172.91726790000001</c:v>
                </c:pt>
                <c:pt idx="17410">
                  <c:v>172.92719990000001</c:v>
                </c:pt>
                <c:pt idx="17411">
                  <c:v>172.93713289999999</c:v>
                </c:pt>
                <c:pt idx="17412">
                  <c:v>172.94706590000001</c:v>
                </c:pt>
                <c:pt idx="17413">
                  <c:v>172.9569989</c:v>
                </c:pt>
                <c:pt idx="17414">
                  <c:v>172.96693189999999</c:v>
                </c:pt>
                <c:pt idx="17415">
                  <c:v>172.97686390000001</c:v>
                </c:pt>
                <c:pt idx="17416">
                  <c:v>172.9867969</c:v>
                </c:pt>
                <c:pt idx="17417">
                  <c:v>172.99672989999999</c:v>
                </c:pt>
                <c:pt idx="17418">
                  <c:v>173.00666290000001</c:v>
                </c:pt>
                <c:pt idx="17419">
                  <c:v>173.0165959</c:v>
                </c:pt>
                <c:pt idx="17420">
                  <c:v>173.02652889999999</c:v>
                </c:pt>
                <c:pt idx="17421">
                  <c:v>173.03646090000001</c:v>
                </c:pt>
                <c:pt idx="17422">
                  <c:v>173.0463939</c:v>
                </c:pt>
                <c:pt idx="17423">
                  <c:v>173.05632689999999</c:v>
                </c:pt>
                <c:pt idx="17424">
                  <c:v>173.06625990000001</c:v>
                </c:pt>
                <c:pt idx="17425">
                  <c:v>173.0761929</c:v>
                </c:pt>
                <c:pt idx="17426">
                  <c:v>173.08612489999999</c:v>
                </c:pt>
                <c:pt idx="17427">
                  <c:v>173.09605790000001</c:v>
                </c:pt>
                <c:pt idx="17428">
                  <c:v>173.10599089999999</c:v>
                </c:pt>
                <c:pt idx="17429">
                  <c:v>173.11592390000001</c:v>
                </c:pt>
                <c:pt idx="17430">
                  <c:v>173.1258569</c:v>
                </c:pt>
                <c:pt idx="17431">
                  <c:v>173.13578989999999</c:v>
                </c:pt>
                <c:pt idx="17432">
                  <c:v>173.14572190000001</c:v>
                </c:pt>
                <c:pt idx="17433">
                  <c:v>173.1556549</c:v>
                </c:pt>
                <c:pt idx="17434">
                  <c:v>173.16558789999999</c:v>
                </c:pt>
                <c:pt idx="17435">
                  <c:v>173.17552090000001</c:v>
                </c:pt>
                <c:pt idx="17436">
                  <c:v>173.1854539</c:v>
                </c:pt>
                <c:pt idx="17437">
                  <c:v>173.19538689999999</c:v>
                </c:pt>
                <c:pt idx="17438">
                  <c:v>173.20531890000001</c:v>
                </c:pt>
                <c:pt idx="17439">
                  <c:v>173.2152519</c:v>
                </c:pt>
                <c:pt idx="17440">
                  <c:v>173.22518489999999</c:v>
                </c:pt>
                <c:pt idx="17441">
                  <c:v>173.23511790000001</c:v>
                </c:pt>
                <c:pt idx="17442">
                  <c:v>173.2450509</c:v>
                </c:pt>
                <c:pt idx="17443">
                  <c:v>173.25498390000001</c:v>
                </c:pt>
                <c:pt idx="17444">
                  <c:v>173.26491590000001</c:v>
                </c:pt>
                <c:pt idx="17445">
                  <c:v>173.27484889999999</c:v>
                </c:pt>
                <c:pt idx="17446">
                  <c:v>173.28478190000001</c:v>
                </c:pt>
                <c:pt idx="17447">
                  <c:v>173.2947149</c:v>
                </c:pt>
                <c:pt idx="17448">
                  <c:v>173.30464789999999</c:v>
                </c:pt>
                <c:pt idx="17449">
                  <c:v>173.31458090000001</c:v>
                </c:pt>
                <c:pt idx="17450">
                  <c:v>173.3245129</c:v>
                </c:pt>
                <c:pt idx="17451">
                  <c:v>173.33444589999999</c:v>
                </c:pt>
                <c:pt idx="17452">
                  <c:v>173.34437890000001</c:v>
                </c:pt>
                <c:pt idx="17453">
                  <c:v>173.3543119</c:v>
                </c:pt>
                <c:pt idx="17454">
                  <c:v>173.36424489999999</c:v>
                </c:pt>
                <c:pt idx="17455">
                  <c:v>173.37417790000001</c:v>
                </c:pt>
                <c:pt idx="17456">
                  <c:v>173.3841099</c:v>
                </c:pt>
                <c:pt idx="17457">
                  <c:v>173.39404289999999</c:v>
                </c:pt>
                <c:pt idx="17458">
                  <c:v>173.40397590000001</c:v>
                </c:pt>
                <c:pt idx="17459">
                  <c:v>173.4139089</c:v>
                </c:pt>
                <c:pt idx="17460">
                  <c:v>173.42384190000001</c:v>
                </c:pt>
                <c:pt idx="17461">
                  <c:v>173.4337749</c:v>
                </c:pt>
                <c:pt idx="17462">
                  <c:v>173.44370789999999</c:v>
                </c:pt>
                <c:pt idx="17463">
                  <c:v>173.45363990000001</c:v>
                </c:pt>
                <c:pt idx="17464">
                  <c:v>173.4635729</c:v>
                </c:pt>
                <c:pt idx="17465">
                  <c:v>173.47350589999999</c:v>
                </c:pt>
                <c:pt idx="17466">
                  <c:v>173.48343890000001</c:v>
                </c:pt>
                <c:pt idx="17467">
                  <c:v>173.4933719</c:v>
                </c:pt>
                <c:pt idx="17468">
                  <c:v>173.50330489999999</c:v>
                </c:pt>
                <c:pt idx="17469">
                  <c:v>173.51323790000001</c:v>
                </c:pt>
                <c:pt idx="17470">
                  <c:v>173.5231699</c:v>
                </c:pt>
                <c:pt idx="17471">
                  <c:v>173.53310289999999</c:v>
                </c:pt>
                <c:pt idx="17472">
                  <c:v>173.54303590000001</c:v>
                </c:pt>
                <c:pt idx="17473">
                  <c:v>173.5529689</c:v>
                </c:pt>
                <c:pt idx="17474">
                  <c:v>173.56290190000001</c:v>
                </c:pt>
                <c:pt idx="17475">
                  <c:v>173.5728349</c:v>
                </c:pt>
                <c:pt idx="17476">
                  <c:v>173.58276789999999</c:v>
                </c:pt>
                <c:pt idx="17477">
                  <c:v>173.59269990000001</c:v>
                </c:pt>
                <c:pt idx="17478">
                  <c:v>173.6026329</c:v>
                </c:pt>
                <c:pt idx="17479">
                  <c:v>173.61256589999999</c:v>
                </c:pt>
                <c:pt idx="17480">
                  <c:v>173.62249890000001</c:v>
                </c:pt>
                <c:pt idx="17481">
                  <c:v>173.6324324</c:v>
                </c:pt>
                <c:pt idx="17482">
                  <c:v>173.64236539999999</c:v>
                </c:pt>
                <c:pt idx="17483">
                  <c:v>173.65229840000001</c:v>
                </c:pt>
                <c:pt idx="17484">
                  <c:v>173.6622304</c:v>
                </c:pt>
                <c:pt idx="17485">
                  <c:v>173.67216339999999</c:v>
                </c:pt>
                <c:pt idx="17486">
                  <c:v>173.68209640000001</c:v>
                </c:pt>
                <c:pt idx="17487">
                  <c:v>173.6920294</c:v>
                </c:pt>
                <c:pt idx="17488">
                  <c:v>173.70196240000001</c:v>
                </c:pt>
                <c:pt idx="17489">
                  <c:v>173.7118954</c:v>
                </c:pt>
                <c:pt idx="17490">
                  <c:v>173.72182839999999</c:v>
                </c:pt>
                <c:pt idx="17491">
                  <c:v>173.73176040000001</c:v>
                </c:pt>
                <c:pt idx="17492">
                  <c:v>173.7416934</c:v>
                </c:pt>
                <c:pt idx="17493">
                  <c:v>173.75162639999999</c:v>
                </c:pt>
                <c:pt idx="17494">
                  <c:v>173.76155940000001</c:v>
                </c:pt>
                <c:pt idx="17495">
                  <c:v>173.7714924</c:v>
                </c:pt>
                <c:pt idx="17496">
                  <c:v>173.78142539999999</c:v>
                </c:pt>
                <c:pt idx="17497">
                  <c:v>173.79135840000001</c:v>
                </c:pt>
                <c:pt idx="17498">
                  <c:v>173.8012914</c:v>
                </c:pt>
                <c:pt idx="17499">
                  <c:v>173.81122339999999</c:v>
                </c:pt>
                <c:pt idx="17500">
                  <c:v>173.82115640000001</c:v>
                </c:pt>
                <c:pt idx="17501">
                  <c:v>173.8310894</c:v>
                </c:pt>
                <c:pt idx="17502">
                  <c:v>173.84102240000001</c:v>
                </c:pt>
                <c:pt idx="17503">
                  <c:v>173.8509554</c:v>
                </c:pt>
                <c:pt idx="17504">
                  <c:v>173.86088839999999</c:v>
                </c:pt>
                <c:pt idx="17505">
                  <c:v>173.87082140000001</c:v>
                </c:pt>
                <c:pt idx="17506">
                  <c:v>173.8807544</c:v>
                </c:pt>
                <c:pt idx="17507">
                  <c:v>173.89068639999999</c:v>
                </c:pt>
                <c:pt idx="17508">
                  <c:v>173.90061940000001</c:v>
                </c:pt>
                <c:pt idx="17509">
                  <c:v>173.9105524</c:v>
                </c:pt>
                <c:pt idx="17510">
                  <c:v>173.92048539999999</c:v>
                </c:pt>
                <c:pt idx="17511">
                  <c:v>173.93041840000001</c:v>
                </c:pt>
                <c:pt idx="17512">
                  <c:v>173.9403514</c:v>
                </c:pt>
                <c:pt idx="17513">
                  <c:v>173.95028439999999</c:v>
                </c:pt>
                <c:pt idx="17514">
                  <c:v>173.9602174</c:v>
                </c:pt>
                <c:pt idx="17515">
                  <c:v>173.9701494</c:v>
                </c:pt>
                <c:pt idx="17516">
                  <c:v>173.98008239999999</c:v>
                </c:pt>
                <c:pt idx="17517">
                  <c:v>173.9900154</c:v>
                </c:pt>
                <c:pt idx="17518">
                  <c:v>173.99994839999999</c:v>
                </c:pt>
                <c:pt idx="17519">
                  <c:v>174.00988140000001</c:v>
                </c:pt>
                <c:pt idx="17520">
                  <c:v>174.0198144</c:v>
                </c:pt>
                <c:pt idx="17521">
                  <c:v>174.02974739999999</c:v>
                </c:pt>
                <c:pt idx="17522">
                  <c:v>174.03968040000001</c:v>
                </c:pt>
                <c:pt idx="17523">
                  <c:v>174.0496124</c:v>
                </c:pt>
                <c:pt idx="17524">
                  <c:v>174.05954539999999</c:v>
                </c:pt>
                <c:pt idx="17525">
                  <c:v>174.06947840000001</c:v>
                </c:pt>
                <c:pt idx="17526">
                  <c:v>174.0794114</c:v>
                </c:pt>
                <c:pt idx="17527">
                  <c:v>174.08934439999999</c:v>
                </c:pt>
                <c:pt idx="17528">
                  <c:v>174.09927740000001</c:v>
                </c:pt>
                <c:pt idx="17529">
                  <c:v>174.10921039999999</c:v>
                </c:pt>
                <c:pt idx="17530">
                  <c:v>174.11914340000001</c:v>
                </c:pt>
                <c:pt idx="17531">
                  <c:v>174.1290764</c:v>
                </c:pt>
                <c:pt idx="17532">
                  <c:v>174.13900839999999</c:v>
                </c:pt>
                <c:pt idx="17533">
                  <c:v>174.14894140000001</c:v>
                </c:pt>
                <c:pt idx="17534">
                  <c:v>174.1588744</c:v>
                </c:pt>
                <c:pt idx="17535">
                  <c:v>174.16880739999999</c:v>
                </c:pt>
                <c:pt idx="17536">
                  <c:v>174.17874040000001</c:v>
                </c:pt>
                <c:pt idx="17537">
                  <c:v>174.1886734</c:v>
                </c:pt>
                <c:pt idx="17538">
                  <c:v>174.19860639999999</c:v>
                </c:pt>
                <c:pt idx="17539">
                  <c:v>174.20853940000001</c:v>
                </c:pt>
                <c:pt idx="17540">
                  <c:v>174.2184724</c:v>
                </c:pt>
                <c:pt idx="17541">
                  <c:v>174.22840540000001</c:v>
                </c:pt>
                <c:pt idx="17542">
                  <c:v>174.23833740000001</c:v>
                </c:pt>
                <c:pt idx="17543">
                  <c:v>174.2482704</c:v>
                </c:pt>
                <c:pt idx="17544">
                  <c:v>174.25820340000001</c:v>
                </c:pt>
                <c:pt idx="17545">
                  <c:v>174.2681364</c:v>
                </c:pt>
                <c:pt idx="17546">
                  <c:v>174.27806939999999</c:v>
                </c:pt>
                <c:pt idx="17547">
                  <c:v>174.28800240000001</c:v>
                </c:pt>
                <c:pt idx="17548">
                  <c:v>174.2979354</c:v>
                </c:pt>
                <c:pt idx="17549">
                  <c:v>174.30786839999999</c:v>
                </c:pt>
                <c:pt idx="17550">
                  <c:v>174.31780140000001</c:v>
                </c:pt>
                <c:pt idx="17551">
                  <c:v>174.3277334</c:v>
                </c:pt>
                <c:pt idx="17552">
                  <c:v>174.33766639999999</c:v>
                </c:pt>
                <c:pt idx="17553">
                  <c:v>174.34759940000001</c:v>
                </c:pt>
                <c:pt idx="17554">
                  <c:v>174.3575324</c:v>
                </c:pt>
                <c:pt idx="17555">
                  <c:v>174.36746539999999</c:v>
                </c:pt>
                <c:pt idx="17556">
                  <c:v>174.3773984</c:v>
                </c:pt>
                <c:pt idx="17557">
                  <c:v>174.38733139999999</c:v>
                </c:pt>
                <c:pt idx="17558">
                  <c:v>174.39726440000001</c:v>
                </c:pt>
                <c:pt idx="17559">
                  <c:v>174.4071974</c:v>
                </c:pt>
                <c:pt idx="17560">
                  <c:v>174.41713039999999</c:v>
                </c:pt>
                <c:pt idx="17561">
                  <c:v>174.42706240000001</c:v>
                </c:pt>
                <c:pt idx="17562">
                  <c:v>174.4369954</c:v>
                </c:pt>
                <c:pt idx="17563">
                  <c:v>174.44692839999999</c:v>
                </c:pt>
                <c:pt idx="17564">
                  <c:v>174.45686140000001</c:v>
                </c:pt>
                <c:pt idx="17565">
                  <c:v>174.4667944</c:v>
                </c:pt>
                <c:pt idx="17566">
                  <c:v>174.47672739999999</c:v>
                </c:pt>
                <c:pt idx="17567">
                  <c:v>174.48666040000001</c:v>
                </c:pt>
                <c:pt idx="17568">
                  <c:v>174.49659339999999</c:v>
                </c:pt>
                <c:pt idx="17569">
                  <c:v>174.50652640000001</c:v>
                </c:pt>
                <c:pt idx="17570">
                  <c:v>174.5164594</c:v>
                </c:pt>
                <c:pt idx="17571">
                  <c:v>174.52639239999999</c:v>
                </c:pt>
                <c:pt idx="17572">
                  <c:v>174.53632440000001</c:v>
                </c:pt>
                <c:pt idx="17573">
                  <c:v>174.5462574</c:v>
                </c:pt>
                <c:pt idx="17574">
                  <c:v>174.55619039999999</c:v>
                </c:pt>
                <c:pt idx="17575">
                  <c:v>174.56612340000001</c:v>
                </c:pt>
                <c:pt idx="17576">
                  <c:v>174.5760564</c:v>
                </c:pt>
                <c:pt idx="17577">
                  <c:v>174.58598939999999</c:v>
                </c:pt>
                <c:pt idx="17578">
                  <c:v>174.59592240000001</c:v>
                </c:pt>
                <c:pt idx="17579">
                  <c:v>174.6058554</c:v>
                </c:pt>
                <c:pt idx="17580">
                  <c:v>174.61578840000001</c:v>
                </c:pt>
                <c:pt idx="17581">
                  <c:v>174.6257214</c:v>
                </c:pt>
                <c:pt idx="17582">
                  <c:v>174.63565439999999</c:v>
                </c:pt>
                <c:pt idx="17583">
                  <c:v>174.64558640000001</c:v>
                </c:pt>
                <c:pt idx="17584">
                  <c:v>174.6555194</c:v>
                </c:pt>
                <c:pt idx="17585">
                  <c:v>174.66545239999999</c:v>
                </c:pt>
                <c:pt idx="17586">
                  <c:v>174.67538540000001</c:v>
                </c:pt>
                <c:pt idx="17587">
                  <c:v>174.6853184</c:v>
                </c:pt>
                <c:pt idx="17588">
                  <c:v>174.69525139999999</c:v>
                </c:pt>
                <c:pt idx="17589">
                  <c:v>174.70518440000001</c:v>
                </c:pt>
                <c:pt idx="17590">
                  <c:v>174.7151174</c:v>
                </c:pt>
                <c:pt idx="17591">
                  <c:v>174.72505039999999</c:v>
                </c:pt>
                <c:pt idx="17592">
                  <c:v>174.7349834</c:v>
                </c:pt>
                <c:pt idx="17593">
                  <c:v>174.74491639999999</c:v>
                </c:pt>
                <c:pt idx="17594">
                  <c:v>174.75484940000001</c:v>
                </c:pt>
                <c:pt idx="17595">
                  <c:v>174.7647814</c:v>
                </c:pt>
                <c:pt idx="17596">
                  <c:v>174.77471439999999</c:v>
                </c:pt>
                <c:pt idx="17597">
                  <c:v>174.78464740000001</c:v>
                </c:pt>
                <c:pt idx="17598">
                  <c:v>174.7945804</c:v>
                </c:pt>
                <c:pt idx="17599">
                  <c:v>174.80451339999999</c:v>
                </c:pt>
                <c:pt idx="17600">
                  <c:v>174.81444640000001</c:v>
                </c:pt>
                <c:pt idx="17601">
                  <c:v>174.8243794</c:v>
                </c:pt>
                <c:pt idx="17602">
                  <c:v>174.83431239999999</c:v>
                </c:pt>
                <c:pt idx="17603">
                  <c:v>174.84424540000001</c:v>
                </c:pt>
                <c:pt idx="17604">
                  <c:v>174.8541784</c:v>
                </c:pt>
                <c:pt idx="17605">
                  <c:v>174.86411140000001</c:v>
                </c:pt>
                <c:pt idx="17606">
                  <c:v>174.8740444</c:v>
                </c:pt>
                <c:pt idx="17607">
                  <c:v>174.88397739999999</c:v>
                </c:pt>
                <c:pt idx="17608">
                  <c:v>174.89391040000001</c:v>
                </c:pt>
                <c:pt idx="17609">
                  <c:v>174.9038424</c:v>
                </c:pt>
                <c:pt idx="17610">
                  <c:v>174.91377539999999</c:v>
                </c:pt>
                <c:pt idx="17611">
                  <c:v>174.92370840000001</c:v>
                </c:pt>
                <c:pt idx="17612">
                  <c:v>174.9336414</c:v>
                </c:pt>
                <c:pt idx="17613">
                  <c:v>174.94357439999999</c:v>
                </c:pt>
                <c:pt idx="17614">
                  <c:v>174.95350740000001</c:v>
                </c:pt>
                <c:pt idx="17615">
                  <c:v>174.9634404</c:v>
                </c:pt>
                <c:pt idx="17616">
                  <c:v>174.97337340000001</c:v>
                </c:pt>
                <c:pt idx="17617">
                  <c:v>174.9833064</c:v>
                </c:pt>
                <c:pt idx="17618">
                  <c:v>174.99323939999999</c:v>
                </c:pt>
                <c:pt idx="17619">
                  <c:v>175.00317240000001</c:v>
                </c:pt>
                <c:pt idx="17620">
                  <c:v>175.0131054</c:v>
                </c:pt>
                <c:pt idx="17621">
                  <c:v>175.02303839999999</c:v>
                </c:pt>
                <c:pt idx="17622">
                  <c:v>175.03297140000001</c:v>
                </c:pt>
                <c:pt idx="17623">
                  <c:v>175.0429034</c:v>
                </c:pt>
                <c:pt idx="17624">
                  <c:v>175.05283639999999</c:v>
                </c:pt>
                <c:pt idx="17625">
                  <c:v>175.06276940000001</c:v>
                </c:pt>
                <c:pt idx="17626">
                  <c:v>175.0727024</c:v>
                </c:pt>
                <c:pt idx="17627">
                  <c:v>175.08263539999999</c:v>
                </c:pt>
                <c:pt idx="17628">
                  <c:v>175.0925684</c:v>
                </c:pt>
                <c:pt idx="17629">
                  <c:v>175.10250139999999</c:v>
                </c:pt>
                <c:pt idx="17630">
                  <c:v>175.11243440000001</c:v>
                </c:pt>
                <c:pt idx="17631">
                  <c:v>175.1223674</c:v>
                </c:pt>
                <c:pt idx="17632">
                  <c:v>175.13230039999999</c:v>
                </c:pt>
                <c:pt idx="17633">
                  <c:v>175.14223340000001</c:v>
                </c:pt>
                <c:pt idx="17634">
                  <c:v>175.1521664</c:v>
                </c:pt>
                <c:pt idx="17635">
                  <c:v>175.16209939999999</c:v>
                </c:pt>
                <c:pt idx="17636">
                  <c:v>175.17203240000001</c:v>
                </c:pt>
                <c:pt idx="17637">
                  <c:v>175.1819654</c:v>
                </c:pt>
                <c:pt idx="17638">
                  <c:v>175.19189840000001</c:v>
                </c:pt>
                <c:pt idx="17639">
                  <c:v>175.20183040000001</c:v>
                </c:pt>
                <c:pt idx="17640">
                  <c:v>175.2117634</c:v>
                </c:pt>
                <c:pt idx="17641">
                  <c:v>175.22169640000001</c:v>
                </c:pt>
                <c:pt idx="17642">
                  <c:v>175.2316294</c:v>
                </c:pt>
                <c:pt idx="17643">
                  <c:v>175.24156239999999</c:v>
                </c:pt>
                <c:pt idx="17644">
                  <c:v>175.25149540000001</c:v>
                </c:pt>
                <c:pt idx="17645">
                  <c:v>175.2614284</c:v>
                </c:pt>
                <c:pt idx="17646">
                  <c:v>175.27136139999999</c:v>
                </c:pt>
                <c:pt idx="17647">
                  <c:v>175.28129440000001</c:v>
                </c:pt>
                <c:pt idx="17648">
                  <c:v>175.2912274</c:v>
                </c:pt>
                <c:pt idx="17649">
                  <c:v>175.30116039999999</c:v>
                </c:pt>
                <c:pt idx="17650">
                  <c:v>175.3110934</c:v>
                </c:pt>
                <c:pt idx="17651">
                  <c:v>175.32102639999999</c:v>
                </c:pt>
                <c:pt idx="17652">
                  <c:v>175.33095940000001</c:v>
                </c:pt>
                <c:pt idx="17653">
                  <c:v>175.3408924</c:v>
                </c:pt>
                <c:pt idx="17654">
                  <c:v>175.35082539999999</c:v>
                </c:pt>
                <c:pt idx="17655">
                  <c:v>175.36075840000001</c:v>
                </c:pt>
                <c:pt idx="17656">
                  <c:v>175.3706914</c:v>
                </c:pt>
                <c:pt idx="17657">
                  <c:v>175.38062439999999</c:v>
                </c:pt>
                <c:pt idx="17658">
                  <c:v>175.39055640000001</c:v>
                </c:pt>
                <c:pt idx="17659">
                  <c:v>175.4004894</c:v>
                </c:pt>
                <c:pt idx="17660">
                  <c:v>175.41042239999999</c:v>
                </c:pt>
                <c:pt idx="17661">
                  <c:v>175.42035540000001</c:v>
                </c:pt>
                <c:pt idx="17662">
                  <c:v>175.43028839999999</c:v>
                </c:pt>
                <c:pt idx="17663">
                  <c:v>175.44022140000001</c:v>
                </c:pt>
                <c:pt idx="17664">
                  <c:v>175.4501544</c:v>
                </c:pt>
                <c:pt idx="17665">
                  <c:v>175.46008739999999</c:v>
                </c:pt>
                <c:pt idx="17666">
                  <c:v>175.47002040000001</c:v>
                </c:pt>
                <c:pt idx="17667">
                  <c:v>175.4799534</c:v>
                </c:pt>
                <c:pt idx="17668">
                  <c:v>175.48988639999999</c:v>
                </c:pt>
                <c:pt idx="17669">
                  <c:v>175.49981940000001</c:v>
                </c:pt>
                <c:pt idx="17670">
                  <c:v>175.5097524</c:v>
                </c:pt>
                <c:pt idx="17671">
                  <c:v>175.51968539999999</c:v>
                </c:pt>
                <c:pt idx="17672">
                  <c:v>175.5296184</c:v>
                </c:pt>
                <c:pt idx="17673">
                  <c:v>175.53955139999999</c:v>
                </c:pt>
                <c:pt idx="17674">
                  <c:v>175.54948440000001</c:v>
                </c:pt>
                <c:pt idx="17675">
                  <c:v>175.5594174</c:v>
                </c:pt>
                <c:pt idx="17676">
                  <c:v>175.56935039999999</c:v>
                </c:pt>
                <c:pt idx="17677">
                  <c:v>175.57928340000001</c:v>
                </c:pt>
                <c:pt idx="17678">
                  <c:v>175.5892164</c:v>
                </c:pt>
                <c:pt idx="17679">
                  <c:v>175.59914839999999</c:v>
                </c:pt>
                <c:pt idx="17680">
                  <c:v>175.60908140000001</c:v>
                </c:pt>
                <c:pt idx="17681">
                  <c:v>175.6190144</c:v>
                </c:pt>
                <c:pt idx="17682">
                  <c:v>175.62894739999999</c:v>
                </c:pt>
                <c:pt idx="17683">
                  <c:v>175.63888040000001</c:v>
                </c:pt>
                <c:pt idx="17684">
                  <c:v>175.64881339999999</c:v>
                </c:pt>
                <c:pt idx="17685">
                  <c:v>175.65874640000001</c:v>
                </c:pt>
                <c:pt idx="17686">
                  <c:v>175.6686794</c:v>
                </c:pt>
                <c:pt idx="17687">
                  <c:v>175.67861239999999</c:v>
                </c:pt>
                <c:pt idx="17688">
                  <c:v>175.68854540000001</c:v>
                </c:pt>
                <c:pt idx="17689">
                  <c:v>175.6984784</c:v>
                </c:pt>
                <c:pt idx="17690">
                  <c:v>175.70841139999999</c:v>
                </c:pt>
                <c:pt idx="17691">
                  <c:v>175.71834440000001</c:v>
                </c:pt>
                <c:pt idx="17692">
                  <c:v>175.7282774</c:v>
                </c:pt>
                <c:pt idx="17693">
                  <c:v>175.73821040000001</c:v>
                </c:pt>
                <c:pt idx="17694">
                  <c:v>175.7481434</c:v>
                </c:pt>
                <c:pt idx="17695">
                  <c:v>175.75807639999999</c:v>
                </c:pt>
                <c:pt idx="17696">
                  <c:v>175.76800940000001</c:v>
                </c:pt>
                <c:pt idx="17697">
                  <c:v>175.7779424</c:v>
                </c:pt>
                <c:pt idx="17698">
                  <c:v>175.78787539999999</c:v>
                </c:pt>
                <c:pt idx="17699">
                  <c:v>175.79780840000001</c:v>
                </c:pt>
                <c:pt idx="17700">
                  <c:v>175.8077414</c:v>
                </c:pt>
                <c:pt idx="17701">
                  <c:v>175.81767439999999</c:v>
                </c:pt>
                <c:pt idx="17702">
                  <c:v>175.82760740000001</c:v>
                </c:pt>
                <c:pt idx="17703">
                  <c:v>175.83754039999999</c:v>
                </c:pt>
                <c:pt idx="17704">
                  <c:v>175.84747239999999</c:v>
                </c:pt>
                <c:pt idx="17705">
                  <c:v>175.8574054</c:v>
                </c:pt>
                <c:pt idx="17706">
                  <c:v>175.86733839999999</c:v>
                </c:pt>
                <c:pt idx="17707">
                  <c:v>175.87727140000001</c:v>
                </c:pt>
                <c:pt idx="17708">
                  <c:v>175.8872044</c:v>
                </c:pt>
                <c:pt idx="17709">
                  <c:v>175.89713739999999</c:v>
                </c:pt>
                <c:pt idx="17710">
                  <c:v>175.90707040000001</c:v>
                </c:pt>
                <c:pt idx="17711">
                  <c:v>175.9170034</c:v>
                </c:pt>
                <c:pt idx="17712">
                  <c:v>175.92693639999999</c:v>
                </c:pt>
                <c:pt idx="17713">
                  <c:v>175.93686940000001</c:v>
                </c:pt>
                <c:pt idx="17714">
                  <c:v>175.9468024</c:v>
                </c:pt>
                <c:pt idx="17715">
                  <c:v>175.95673540000001</c:v>
                </c:pt>
                <c:pt idx="17716">
                  <c:v>175.9666684</c:v>
                </c:pt>
                <c:pt idx="17717">
                  <c:v>175.97660139999999</c:v>
                </c:pt>
                <c:pt idx="17718">
                  <c:v>175.98653440000001</c:v>
                </c:pt>
                <c:pt idx="17719">
                  <c:v>175.9964674</c:v>
                </c:pt>
                <c:pt idx="17720">
                  <c:v>176.00640039999999</c:v>
                </c:pt>
                <c:pt idx="17721">
                  <c:v>176.01633340000001</c:v>
                </c:pt>
                <c:pt idx="17722">
                  <c:v>176.0262664</c:v>
                </c:pt>
                <c:pt idx="17723">
                  <c:v>176.03619939999999</c:v>
                </c:pt>
                <c:pt idx="17724">
                  <c:v>176.0461324</c:v>
                </c:pt>
                <c:pt idx="17725">
                  <c:v>176.05606539999999</c:v>
                </c:pt>
                <c:pt idx="17726">
                  <c:v>176.06599840000001</c:v>
                </c:pt>
                <c:pt idx="17727">
                  <c:v>176.0759314</c:v>
                </c:pt>
                <c:pt idx="17728">
                  <c:v>176.08586439999999</c:v>
                </c:pt>
                <c:pt idx="17729">
                  <c:v>176.09579740000001</c:v>
                </c:pt>
                <c:pt idx="17730">
                  <c:v>176.1057294</c:v>
                </c:pt>
                <c:pt idx="17731">
                  <c:v>176.11566239999999</c:v>
                </c:pt>
                <c:pt idx="17732">
                  <c:v>176.12559540000001</c:v>
                </c:pt>
                <c:pt idx="17733">
                  <c:v>176.1355284</c:v>
                </c:pt>
                <c:pt idx="17734">
                  <c:v>176.14546139999999</c:v>
                </c:pt>
                <c:pt idx="17735">
                  <c:v>176.15539440000001</c:v>
                </c:pt>
                <c:pt idx="17736">
                  <c:v>176.1653274</c:v>
                </c:pt>
                <c:pt idx="17737">
                  <c:v>176.17526040000001</c:v>
                </c:pt>
                <c:pt idx="17738">
                  <c:v>176.1851934</c:v>
                </c:pt>
                <c:pt idx="17739">
                  <c:v>176.19512639999999</c:v>
                </c:pt>
                <c:pt idx="17740">
                  <c:v>176.20505940000001</c:v>
                </c:pt>
                <c:pt idx="17741">
                  <c:v>176.2149924</c:v>
                </c:pt>
                <c:pt idx="17742">
                  <c:v>176.22492539999999</c:v>
                </c:pt>
                <c:pt idx="17743">
                  <c:v>176.23485840000001</c:v>
                </c:pt>
                <c:pt idx="17744">
                  <c:v>176.2447914</c:v>
                </c:pt>
                <c:pt idx="17745">
                  <c:v>176.25472439999999</c:v>
                </c:pt>
                <c:pt idx="17746">
                  <c:v>176.2646574</c:v>
                </c:pt>
                <c:pt idx="17747">
                  <c:v>176.27459039999999</c:v>
                </c:pt>
                <c:pt idx="17748">
                  <c:v>176.28452340000001</c:v>
                </c:pt>
                <c:pt idx="17749">
                  <c:v>176.2944564</c:v>
                </c:pt>
                <c:pt idx="17750">
                  <c:v>176.30438939999999</c:v>
                </c:pt>
                <c:pt idx="17751">
                  <c:v>176.31432240000001</c:v>
                </c:pt>
                <c:pt idx="17752">
                  <c:v>176.3242554</c:v>
                </c:pt>
                <c:pt idx="17753">
                  <c:v>176.33418839999999</c:v>
                </c:pt>
                <c:pt idx="17754">
                  <c:v>176.34412140000001</c:v>
                </c:pt>
                <c:pt idx="17755">
                  <c:v>176.3540534</c:v>
                </c:pt>
                <c:pt idx="17756">
                  <c:v>176.36398639999999</c:v>
                </c:pt>
                <c:pt idx="17757">
                  <c:v>176.37391940000001</c:v>
                </c:pt>
                <c:pt idx="17758">
                  <c:v>176.38385239999999</c:v>
                </c:pt>
                <c:pt idx="17759">
                  <c:v>176.39378540000001</c:v>
                </c:pt>
                <c:pt idx="17760">
                  <c:v>176.4037184</c:v>
                </c:pt>
                <c:pt idx="17761">
                  <c:v>176.41365139999999</c:v>
                </c:pt>
                <c:pt idx="17762">
                  <c:v>176.42358440000001</c:v>
                </c:pt>
                <c:pt idx="17763">
                  <c:v>176.4335174</c:v>
                </c:pt>
                <c:pt idx="17764">
                  <c:v>176.44345039999999</c:v>
                </c:pt>
                <c:pt idx="17765">
                  <c:v>176.45338340000001</c:v>
                </c:pt>
                <c:pt idx="17766">
                  <c:v>176.4633164</c:v>
                </c:pt>
                <c:pt idx="17767">
                  <c:v>176.47324939999999</c:v>
                </c:pt>
                <c:pt idx="17768">
                  <c:v>176.4831824</c:v>
                </c:pt>
                <c:pt idx="17769">
                  <c:v>176.49311539999999</c:v>
                </c:pt>
                <c:pt idx="17770">
                  <c:v>176.50304840000001</c:v>
                </c:pt>
                <c:pt idx="17771">
                  <c:v>176.5129814</c:v>
                </c:pt>
                <c:pt idx="17772">
                  <c:v>176.52291439999999</c:v>
                </c:pt>
                <c:pt idx="17773">
                  <c:v>176.53284740000001</c:v>
                </c:pt>
                <c:pt idx="17774">
                  <c:v>176.5427804</c:v>
                </c:pt>
                <c:pt idx="17775">
                  <c:v>176.55271339999999</c:v>
                </c:pt>
                <c:pt idx="17776">
                  <c:v>176.56264540000001</c:v>
                </c:pt>
                <c:pt idx="17777">
                  <c:v>176.5725784</c:v>
                </c:pt>
                <c:pt idx="17778">
                  <c:v>176.58251139999999</c:v>
                </c:pt>
                <c:pt idx="17779">
                  <c:v>176.59244440000001</c:v>
                </c:pt>
                <c:pt idx="17780">
                  <c:v>176.60237739999999</c:v>
                </c:pt>
                <c:pt idx="17781">
                  <c:v>176.61231040000001</c:v>
                </c:pt>
                <c:pt idx="17782">
                  <c:v>176.6222434</c:v>
                </c:pt>
                <c:pt idx="17783">
                  <c:v>176.63217599999999</c:v>
                </c:pt>
                <c:pt idx="17784">
                  <c:v>176.642109</c:v>
                </c:pt>
                <c:pt idx="17785">
                  <c:v>176.65204199999999</c:v>
                </c:pt>
                <c:pt idx="17786">
                  <c:v>176.66197500000001</c:v>
                </c:pt>
                <c:pt idx="17787">
                  <c:v>176.671908</c:v>
                </c:pt>
                <c:pt idx="17788">
                  <c:v>176.68184099999999</c:v>
                </c:pt>
                <c:pt idx="17789">
                  <c:v>176.69177400000001</c:v>
                </c:pt>
                <c:pt idx="17790">
                  <c:v>176.701707</c:v>
                </c:pt>
                <c:pt idx="17791">
                  <c:v>176.71163999999999</c:v>
                </c:pt>
                <c:pt idx="17792">
                  <c:v>176.72157300000001</c:v>
                </c:pt>
                <c:pt idx="17793">
                  <c:v>176.731506</c:v>
                </c:pt>
                <c:pt idx="17794">
                  <c:v>176.74143900000001</c:v>
                </c:pt>
                <c:pt idx="17795">
                  <c:v>176.751372</c:v>
                </c:pt>
                <c:pt idx="17796">
                  <c:v>176.76130499999999</c:v>
                </c:pt>
                <c:pt idx="17797">
                  <c:v>176.77123800000001</c:v>
                </c:pt>
                <c:pt idx="17798">
                  <c:v>176.78117</c:v>
                </c:pt>
                <c:pt idx="17799">
                  <c:v>176.79110299999999</c:v>
                </c:pt>
                <c:pt idx="17800">
                  <c:v>176.80103600000001</c:v>
                </c:pt>
                <c:pt idx="17801">
                  <c:v>176.810969</c:v>
                </c:pt>
                <c:pt idx="17802">
                  <c:v>176.82090199999999</c:v>
                </c:pt>
                <c:pt idx="17803">
                  <c:v>176.83083500000001</c:v>
                </c:pt>
                <c:pt idx="17804">
                  <c:v>176.840768</c:v>
                </c:pt>
                <c:pt idx="17805">
                  <c:v>176.85070099999999</c:v>
                </c:pt>
                <c:pt idx="17806">
                  <c:v>176.860634</c:v>
                </c:pt>
                <c:pt idx="17807">
                  <c:v>176.87056699999999</c:v>
                </c:pt>
                <c:pt idx="17808">
                  <c:v>176.88050000000001</c:v>
                </c:pt>
                <c:pt idx="17809">
                  <c:v>176.890433</c:v>
                </c:pt>
                <c:pt idx="17810">
                  <c:v>176.90036599999999</c:v>
                </c:pt>
                <c:pt idx="17811">
                  <c:v>176.91029900000001</c:v>
                </c:pt>
                <c:pt idx="17812">
                  <c:v>176.920232</c:v>
                </c:pt>
                <c:pt idx="17813">
                  <c:v>176.93016499999999</c:v>
                </c:pt>
                <c:pt idx="17814">
                  <c:v>176.94009800000001</c:v>
                </c:pt>
                <c:pt idx="17815">
                  <c:v>176.950031</c:v>
                </c:pt>
                <c:pt idx="17816">
                  <c:v>176.95996400000001</c:v>
                </c:pt>
                <c:pt idx="17817">
                  <c:v>176.969897</c:v>
                </c:pt>
                <c:pt idx="17818">
                  <c:v>176.97982999999999</c:v>
                </c:pt>
                <c:pt idx="17819">
                  <c:v>176.98976300000001</c:v>
                </c:pt>
                <c:pt idx="17820">
                  <c:v>176.999696</c:v>
                </c:pt>
                <c:pt idx="17821">
                  <c:v>177.00962899999999</c:v>
                </c:pt>
                <c:pt idx="17822">
                  <c:v>177.01956200000001</c:v>
                </c:pt>
                <c:pt idx="17823">
                  <c:v>177.029495</c:v>
                </c:pt>
                <c:pt idx="17824">
                  <c:v>177.03942799999999</c:v>
                </c:pt>
                <c:pt idx="17825">
                  <c:v>177.049361</c:v>
                </c:pt>
                <c:pt idx="17826">
                  <c:v>177.05929399999999</c:v>
                </c:pt>
                <c:pt idx="17827">
                  <c:v>177.06922599999999</c:v>
                </c:pt>
                <c:pt idx="17828">
                  <c:v>177.079159</c:v>
                </c:pt>
                <c:pt idx="17829">
                  <c:v>177.08909199999999</c:v>
                </c:pt>
                <c:pt idx="17830">
                  <c:v>177.09902500000001</c:v>
                </c:pt>
                <c:pt idx="17831">
                  <c:v>177.108958</c:v>
                </c:pt>
                <c:pt idx="17832">
                  <c:v>177.11889099999999</c:v>
                </c:pt>
                <c:pt idx="17833">
                  <c:v>177.12882400000001</c:v>
                </c:pt>
                <c:pt idx="17834">
                  <c:v>177.138757</c:v>
                </c:pt>
                <c:pt idx="17835">
                  <c:v>177.14868999999999</c:v>
                </c:pt>
                <c:pt idx="17836">
                  <c:v>177.15862300000001</c:v>
                </c:pt>
                <c:pt idx="17837">
                  <c:v>177.168556</c:v>
                </c:pt>
                <c:pt idx="17838">
                  <c:v>177.17848900000001</c:v>
                </c:pt>
                <c:pt idx="17839">
                  <c:v>177.188422</c:v>
                </c:pt>
                <c:pt idx="17840">
                  <c:v>177.19835499999999</c:v>
                </c:pt>
                <c:pt idx="17841">
                  <c:v>177.20828800000001</c:v>
                </c:pt>
                <c:pt idx="17842">
                  <c:v>177.218221</c:v>
                </c:pt>
                <c:pt idx="17843">
                  <c:v>177.22815399999999</c:v>
                </c:pt>
                <c:pt idx="17844">
                  <c:v>177.23808700000001</c:v>
                </c:pt>
                <c:pt idx="17845">
                  <c:v>177.24802</c:v>
                </c:pt>
                <c:pt idx="17846">
                  <c:v>177.25795299999999</c:v>
                </c:pt>
                <c:pt idx="17847">
                  <c:v>177.267886</c:v>
                </c:pt>
                <c:pt idx="17848">
                  <c:v>177.27781899999999</c:v>
                </c:pt>
                <c:pt idx="17849">
                  <c:v>177.28775200000001</c:v>
                </c:pt>
                <c:pt idx="17850">
                  <c:v>177.297685</c:v>
                </c:pt>
                <c:pt idx="17851">
                  <c:v>177.30761799999999</c:v>
                </c:pt>
                <c:pt idx="17852">
                  <c:v>177.31755100000001</c:v>
                </c:pt>
                <c:pt idx="17853">
                  <c:v>177.327484</c:v>
                </c:pt>
                <c:pt idx="17854">
                  <c:v>177.33741699999999</c:v>
                </c:pt>
                <c:pt idx="17855">
                  <c:v>177.34735000000001</c:v>
                </c:pt>
                <c:pt idx="17856">
                  <c:v>177.357283</c:v>
                </c:pt>
                <c:pt idx="17857">
                  <c:v>177.36721600000001</c:v>
                </c:pt>
                <c:pt idx="17858">
                  <c:v>177.377149</c:v>
                </c:pt>
                <c:pt idx="17859">
                  <c:v>177.38708199999999</c:v>
                </c:pt>
                <c:pt idx="17860">
                  <c:v>177.39701500000001</c:v>
                </c:pt>
                <c:pt idx="17861">
                  <c:v>177.406948</c:v>
                </c:pt>
                <c:pt idx="17862">
                  <c:v>177.41688099999999</c:v>
                </c:pt>
                <c:pt idx="17863">
                  <c:v>177.42681400000001</c:v>
                </c:pt>
                <c:pt idx="17864">
                  <c:v>177.436747</c:v>
                </c:pt>
                <c:pt idx="17865">
                  <c:v>177.44667999999999</c:v>
                </c:pt>
                <c:pt idx="17866">
                  <c:v>177.456613</c:v>
                </c:pt>
                <c:pt idx="17867">
                  <c:v>177.46654599999999</c:v>
                </c:pt>
                <c:pt idx="17868">
                  <c:v>177.47647900000001</c:v>
                </c:pt>
                <c:pt idx="17869">
                  <c:v>177.486412</c:v>
                </c:pt>
                <c:pt idx="17870">
                  <c:v>177.49634499999999</c:v>
                </c:pt>
                <c:pt idx="17871">
                  <c:v>177.50627800000001</c:v>
                </c:pt>
                <c:pt idx="17872">
                  <c:v>177.516211</c:v>
                </c:pt>
                <c:pt idx="17873">
                  <c:v>177.52614399999999</c:v>
                </c:pt>
                <c:pt idx="17874">
                  <c:v>177.53607600000001</c:v>
                </c:pt>
                <c:pt idx="17875">
                  <c:v>177.546009</c:v>
                </c:pt>
                <c:pt idx="17876">
                  <c:v>177.55594199999999</c:v>
                </c:pt>
                <c:pt idx="17877">
                  <c:v>177.56587500000001</c:v>
                </c:pt>
                <c:pt idx="17878">
                  <c:v>177.57580799999999</c:v>
                </c:pt>
                <c:pt idx="17879">
                  <c:v>177.58574100000001</c:v>
                </c:pt>
                <c:pt idx="17880">
                  <c:v>177.595674</c:v>
                </c:pt>
                <c:pt idx="17881">
                  <c:v>177.60560699999999</c:v>
                </c:pt>
                <c:pt idx="17882">
                  <c:v>177.61554000000001</c:v>
                </c:pt>
                <c:pt idx="17883">
                  <c:v>177.625473</c:v>
                </c:pt>
                <c:pt idx="17884">
                  <c:v>177.63540589999999</c:v>
                </c:pt>
                <c:pt idx="17885">
                  <c:v>177.64533890000001</c:v>
                </c:pt>
                <c:pt idx="17886">
                  <c:v>177.6552719</c:v>
                </c:pt>
                <c:pt idx="17887">
                  <c:v>177.66520489999999</c:v>
                </c:pt>
                <c:pt idx="17888">
                  <c:v>177.67513790000001</c:v>
                </c:pt>
                <c:pt idx="17889">
                  <c:v>177.6850709</c:v>
                </c:pt>
                <c:pt idx="17890">
                  <c:v>177.69500389999999</c:v>
                </c:pt>
                <c:pt idx="17891">
                  <c:v>177.70493690000001</c:v>
                </c:pt>
                <c:pt idx="17892">
                  <c:v>177.7148699</c:v>
                </c:pt>
                <c:pt idx="17893">
                  <c:v>177.72480289999999</c:v>
                </c:pt>
                <c:pt idx="17894">
                  <c:v>177.7347359</c:v>
                </c:pt>
                <c:pt idx="17895">
                  <c:v>177.74466889999999</c:v>
                </c:pt>
                <c:pt idx="17896">
                  <c:v>177.75460190000001</c:v>
                </c:pt>
                <c:pt idx="17897">
                  <c:v>177.7645349</c:v>
                </c:pt>
                <c:pt idx="17898">
                  <c:v>177.77446789999999</c:v>
                </c:pt>
                <c:pt idx="17899">
                  <c:v>177.78440090000001</c:v>
                </c:pt>
                <c:pt idx="17900">
                  <c:v>177.7943339</c:v>
                </c:pt>
                <c:pt idx="17901">
                  <c:v>177.80426689999999</c:v>
                </c:pt>
                <c:pt idx="17902">
                  <c:v>177.81419990000001</c:v>
                </c:pt>
                <c:pt idx="17903">
                  <c:v>177.8241329</c:v>
                </c:pt>
                <c:pt idx="17904">
                  <c:v>177.83406590000001</c:v>
                </c:pt>
                <c:pt idx="17905">
                  <c:v>177.8439989</c:v>
                </c:pt>
                <c:pt idx="17906">
                  <c:v>177.85393189999999</c:v>
                </c:pt>
                <c:pt idx="17907">
                  <c:v>177.86386490000001</c:v>
                </c:pt>
                <c:pt idx="17908">
                  <c:v>177.8737979</c:v>
                </c:pt>
                <c:pt idx="17909">
                  <c:v>177.88373089999999</c:v>
                </c:pt>
                <c:pt idx="17910">
                  <c:v>177.89366390000001</c:v>
                </c:pt>
                <c:pt idx="17911">
                  <c:v>177.9035969</c:v>
                </c:pt>
                <c:pt idx="17912">
                  <c:v>177.91352989999999</c:v>
                </c:pt>
                <c:pt idx="17913">
                  <c:v>177.9234629</c:v>
                </c:pt>
                <c:pt idx="17914">
                  <c:v>177.93339589999999</c:v>
                </c:pt>
                <c:pt idx="17915">
                  <c:v>177.94332890000001</c:v>
                </c:pt>
                <c:pt idx="17916">
                  <c:v>177.9532619</c:v>
                </c:pt>
                <c:pt idx="17917">
                  <c:v>177.96319489999999</c:v>
                </c:pt>
                <c:pt idx="17918">
                  <c:v>177.97312790000001</c:v>
                </c:pt>
                <c:pt idx="17919">
                  <c:v>177.9830609</c:v>
                </c:pt>
                <c:pt idx="17920">
                  <c:v>177.99299389999999</c:v>
                </c:pt>
                <c:pt idx="17921">
                  <c:v>178.00292690000001</c:v>
                </c:pt>
                <c:pt idx="17922">
                  <c:v>178.0128599</c:v>
                </c:pt>
                <c:pt idx="17923">
                  <c:v>178.02279290000001</c:v>
                </c:pt>
                <c:pt idx="17924">
                  <c:v>178.0327259</c:v>
                </c:pt>
                <c:pt idx="17925">
                  <c:v>178.04265889999999</c:v>
                </c:pt>
                <c:pt idx="17926">
                  <c:v>178.05259190000001</c:v>
                </c:pt>
                <c:pt idx="17927">
                  <c:v>178.0625249</c:v>
                </c:pt>
                <c:pt idx="17928">
                  <c:v>178.07245789999999</c:v>
                </c:pt>
                <c:pt idx="17929">
                  <c:v>178.08239090000001</c:v>
                </c:pt>
                <c:pt idx="17930">
                  <c:v>178.0923239</c:v>
                </c:pt>
                <c:pt idx="17931">
                  <c:v>178.10225689999999</c:v>
                </c:pt>
                <c:pt idx="17932">
                  <c:v>178.1121899</c:v>
                </c:pt>
                <c:pt idx="17933">
                  <c:v>178.12212289999999</c:v>
                </c:pt>
                <c:pt idx="17934">
                  <c:v>178.13205590000001</c:v>
                </c:pt>
                <c:pt idx="17935">
                  <c:v>178.1419889</c:v>
                </c:pt>
                <c:pt idx="17936">
                  <c:v>178.15192189999999</c:v>
                </c:pt>
                <c:pt idx="17937">
                  <c:v>178.16185490000001</c:v>
                </c:pt>
                <c:pt idx="17938">
                  <c:v>178.1717879</c:v>
                </c:pt>
                <c:pt idx="17939">
                  <c:v>178.18172089999999</c:v>
                </c:pt>
                <c:pt idx="17940">
                  <c:v>178.19165390000001</c:v>
                </c:pt>
                <c:pt idx="17941">
                  <c:v>178.2015869</c:v>
                </c:pt>
                <c:pt idx="17942">
                  <c:v>178.21151990000001</c:v>
                </c:pt>
                <c:pt idx="17943">
                  <c:v>178.2214529</c:v>
                </c:pt>
                <c:pt idx="17944">
                  <c:v>178.23138589999999</c:v>
                </c:pt>
                <c:pt idx="17945">
                  <c:v>178.24131890000001</c:v>
                </c:pt>
                <c:pt idx="17946">
                  <c:v>178.2512519</c:v>
                </c:pt>
                <c:pt idx="17947">
                  <c:v>178.26118489999999</c:v>
                </c:pt>
                <c:pt idx="17948">
                  <c:v>178.27111790000001</c:v>
                </c:pt>
                <c:pt idx="17949">
                  <c:v>178.2810509</c:v>
                </c:pt>
                <c:pt idx="17950">
                  <c:v>178.29098389999999</c:v>
                </c:pt>
                <c:pt idx="17951">
                  <c:v>178.3009169</c:v>
                </c:pt>
                <c:pt idx="17952">
                  <c:v>178.31084989999999</c:v>
                </c:pt>
                <c:pt idx="17953">
                  <c:v>178.32078290000001</c:v>
                </c:pt>
                <c:pt idx="17954">
                  <c:v>178.3307159</c:v>
                </c:pt>
                <c:pt idx="17955">
                  <c:v>178.34064889999999</c:v>
                </c:pt>
                <c:pt idx="17956">
                  <c:v>178.35058190000001</c:v>
                </c:pt>
                <c:pt idx="17957">
                  <c:v>178.3605149</c:v>
                </c:pt>
                <c:pt idx="17958">
                  <c:v>178.37044789999999</c:v>
                </c:pt>
                <c:pt idx="17959">
                  <c:v>178.38038090000001</c:v>
                </c:pt>
                <c:pt idx="17960">
                  <c:v>178.3903139</c:v>
                </c:pt>
                <c:pt idx="17961">
                  <c:v>178.40024690000001</c:v>
                </c:pt>
                <c:pt idx="17962">
                  <c:v>178.4101799</c:v>
                </c:pt>
                <c:pt idx="17963">
                  <c:v>178.42011289999999</c:v>
                </c:pt>
                <c:pt idx="17964">
                  <c:v>178.43004590000001</c:v>
                </c:pt>
                <c:pt idx="17965">
                  <c:v>178.4399789</c:v>
                </c:pt>
                <c:pt idx="17966">
                  <c:v>178.44991189999999</c:v>
                </c:pt>
                <c:pt idx="17967">
                  <c:v>178.45984490000001</c:v>
                </c:pt>
                <c:pt idx="17968">
                  <c:v>178.4697779</c:v>
                </c:pt>
                <c:pt idx="17969">
                  <c:v>178.47971089999999</c:v>
                </c:pt>
                <c:pt idx="17970">
                  <c:v>178.4896439</c:v>
                </c:pt>
                <c:pt idx="17971">
                  <c:v>178.49957689999999</c:v>
                </c:pt>
                <c:pt idx="17972">
                  <c:v>178.50950990000001</c:v>
                </c:pt>
                <c:pt idx="17973">
                  <c:v>178.5194429</c:v>
                </c:pt>
                <c:pt idx="17974">
                  <c:v>178.52937589999999</c:v>
                </c:pt>
                <c:pt idx="17975">
                  <c:v>178.53930890000001</c:v>
                </c:pt>
                <c:pt idx="17976">
                  <c:v>178.5492419</c:v>
                </c:pt>
                <c:pt idx="17977">
                  <c:v>178.55917489999999</c:v>
                </c:pt>
                <c:pt idx="17978">
                  <c:v>178.56910790000001</c:v>
                </c:pt>
                <c:pt idx="17979">
                  <c:v>178.5790409</c:v>
                </c:pt>
                <c:pt idx="17980">
                  <c:v>178.58897390000001</c:v>
                </c:pt>
                <c:pt idx="17981">
                  <c:v>178.5989069</c:v>
                </c:pt>
                <c:pt idx="17982">
                  <c:v>178.60883989999999</c:v>
                </c:pt>
                <c:pt idx="17983">
                  <c:v>178.61877290000001</c:v>
                </c:pt>
                <c:pt idx="17984">
                  <c:v>178.6287059</c:v>
                </c:pt>
                <c:pt idx="17985">
                  <c:v>178.63863860000001</c:v>
                </c:pt>
                <c:pt idx="17986">
                  <c:v>178.6485716</c:v>
                </c:pt>
                <c:pt idx="17987">
                  <c:v>178.65850459999999</c:v>
                </c:pt>
                <c:pt idx="17988">
                  <c:v>178.6684376</c:v>
                </c:pt>
                <c:pt idx="17989">
                  <c:v>178.67837059999999</c:v>
                </c:pt>
                <c:pt idx="17990">
                  <c:v>178.68830360000001</c:v>
                </c:pt>
                <c:pt idx="17991">
                  <c:v>178.6982366</c:v>
                </c:pt>
                <c:pt idx="17992">
                  <c:v>178.70816859999999</c:v>
                </c:pt>
                <c:pt idx="17993">
                  <c:v>178.71810160000001</c:v>
                </c:pt>
                <c:pt idx="17994">
                  <c:v>178.7280346</c:v>
                </c:pt>
                <c:pt idx="17995">
                  <c:v>178.73796759999999</c:v>
                </c:pt>
                <c:pt idx="17996">
                  <c:v>178.74790060000001</c:v>
                </c:pt>
                <c:pt idx="17997">
                  <c:v>178.7578336</c:v>
                </c:pt>
                <c:pt idx="17998">
                  <c:v>178.76776659999999</c:v>
                </c:pt>
                <c:pt idx="17999">
                  <c:v>178.77769960000001</c:v>
                </c:pt>
                <c:pt idx="18000">
                  <c:v>178.78763259999999</c:v>
                </c:pt>
                <c:pt idx="18001">
                  <c:v>178.79756560000001</c:v>
                </c:pt>
                <c:pt idx="18002">
                  <c:v>178.8074986</c:v>
                </c:pt>
                <c:pt idx="18003">
                  <c:v>178.81743159999999</c:v>
                </c:pt>
                <c:pt idx="18004">
                  <c:v>178.82736460000001</c:v>
                </c:pt>
                <c:pt idx="18005">
                  <c:v>178.8372976</c:v>
                </c:pt>
                <c:pt idx="18006">
                  <c:v>178.84723059999999</c:v>
                </c:pt>
                <c:pt idx="18007">
                  <c:v>178.85716360000001</c:v>
                </c:pt>
                <c:pt idx="18008">
                  <c:v>178.8670966</c:v>
                </c:pt>
                <c:pt idx="18009">
                  <c:v>178.87702959999999</c:v>
                </c:pt>
                <c:pt idx="18010">
                  <c:v>178.8869626</c:v>
                </c:pt>
                <c:pt idx="18011">
                  <c:v>178.89689559999999</c:v>
                </c:pt>
                <c:pt idx="18012">
                  <c:v>178.90682860000001</c:v>
                </c:pt>
                <c:pt idx="18013">
                  <c:v>178.9167616</c:v>
                </c:pt>
                <c:pt idx="18014">
                  <c:v>178.92669459999999</c:v>
                </c:pt>
                <c:pt idx="18015">
                  <c:v>178.93662760000001</c:v>
                </c:pt>
                <c:pt idx="18016">
                  <c:v>178.9465606</c:v>
                </c:pt>
                <c:pt idx="18017">
                  <c:v>178.95649359999999</c:v>
                </c:pt>
                <c:pt idx="18018">
                  <c:v>178.96642660000001</c:v>
                </c:pt>
                <c:pt idx="18019">
                  <c:v>178.97635959999999</c:v>
                </c:pt>
                <c:pt idx="18020">
                  <c:v>178.98629260000001</c:v>
                </c:pt>
                <c:pt idx="18021">
                  <c:v>178.9962256</c:v>
                </c:pt>
                <c:pt idx="18022">
                  <c:v>179.00615859999999</c:v>
                </c:pt>
                <c:pt idx="18023">
                  <c:v>179.01609160000001</c:v>
                </c:pt>
                <c:pt idx="18024">
                  <c:v>179.0260246</c:v>
                </c:pt>
                <c:pt idx="18025">
                  <c:v>179.03595759999999</c:v>
                </c:pt>
                <c:pt idx="18026">
                  <c:v>179.04589060000001</c:v>
                </c:pt>
                <c:pt idx="18027">
                  <c:v>179.0558236</c:v>
                </c:pt>
                <c:pt idx="18028">
                  <c:v>179.06575659999999</c:v>
                </c:pt>
                <c:pt idx="18029">
                  <c:v>179.0756896</c:v>
                </c:pt>
                <c:pt idx="18030">
                  <c:v>179.08562259999999</c:v>
                </c:pt>
                <c:pt idx="18031">
                  <c:v>179.09555560000001</c:v>
                </c:pt>
                <c:pt idx="18032">
                  <c:v>179.1054886</c:v>
                </c:pt>
                <c:pt idx="18033">
                  <c:v>179.11542059999999</c:v>
                </c:pt>
                <c:pt idx="18034">
                  <c:v>179.12535360000001</c:v>
                </c:pt>
                <c:pt idx="18035">
                  <c:v>179.1352866</c:v>
                </c:pt>
                <c:pt idx="18036">
                  <c:v>179.14521959999999</c:v>
                </c:pt>
                <c:pt idx="18037">
                  <c:v>179.15515260000001</c:v>
                </c:pt>
                <c:pt idx="18038">
                  <c:v>179.1650856</c:v>
                </c:pt>
                <c:pt idx="18039">
                  <c:v>179.17501859999999</c:v>
                </c:pt>
                <c:pt idx="18040">
                  <c:v>179.18495160000001</c:v>
                </c:pt>
                <c:pt idx="18041">
                  <c:v>179.19488459999999</c:v>
                </c:pt>
                <c:pt idx="18042">
                  <c:v>179.20481760000001</c:v>
                </c:pt>
                <c:pt idx="18043">
                  <c:v>179.2147506</c:v>
                </c:pt>
                <c:pt idx="18044">
                  <c:v>179.22468359999999</c:v>
                </c:pt>
                <c:pt idx="18045">
                  <c:v>179.23461660000001</c:v>
                </c:pt>
                <c:pt idx="18046">
                  <c:v>179.2445496</c:v>
                </c:pt>
                <c:pt idx="18047">
                  <c:v>179.25448259999999</c:v>
                </c:pt>
                <c:pt idx="18048">
                  <c:v>179.26441560000001</c:v>
                </c:pt>
                <c:pt idx="18049">
                  <c:v>179.2743486</c:v>
                </c:pt>
                <c:pt idx="18050">
                  <c:v>179.28428160000001</c:v>
                </c:pt>
                <c:pt idx="18051">
                  <c:v>179.2942146</c:v>
                </c:pt>
                <c:pt idx="18052">
                  <c:v>179.30414759999999</c:v>
                </c:pt>
                <c:pt idx="18053">
                  <c:v>179.31408060000001</c:v>
                </c:pt>
                <c:pt idx="18054">
                  <c:v>179.3240136</c:v>
                </c:pt>
                <c:pt idx="18055">
                  <c:v>179.33394659999999</c:v>
                </c:pt>
                <c:pt idx="18056">
                  <c:v>179.34387960000001</c:v>
                </c:pt>
                <c:pt idx="18057">
                  <c:v>179.3538126</c:v>
                </c:pt>
                <c:pt idx="18058">
                  <c:v>179.36374559999999</c:v>
                </c:pt>
                <c:pt idx="18059">
                  <c:v>179.37367860000001</c:v>
                </c:pt>
                <c:pt idx="18060">
                  <c:v>179.38361159999999</c:v>
                </c:pt>
                <c:pt idx="18061">
                  <c:v>179.39354460000001</c:v>
                </c:pt>
                <c:pt idx="18062">
                  <c:v>179.4034776</c:v>
                </c:pt>
                <c:pt idx="18063">
                  <c:v>179.41341059999999</c:v>
                </c:pt>
                <c:pt idx="18064">
                  <c:v>179.42334360000001</c:v>
                </c:pt>
                <c:pt idx="18065">
                  <c:v>179.4332756</c:v>
                </c:pt>
                <c:pt idx="18066">
                  <c:v>179.44320859999999</c:v>
                </c:pt>
                <c:pt idx="18067">
                  <c:v>179.45314160000001</c:v>
                </c:pt>
                <c:pt idx="18068">
                  <c:v>179.4630746</c:v>
                </c:pt>
                <c:pt idx="18069">
                  <c:v>179.47300759999999</c:v>
                </c:pt>
                <c:pt idx="18070">
                  <c:v>179.48294060000001</c:v>
                </c:pt>
                <c:pt idx="18071">
                  <c:v>179.4928736</c:v>
                </c:pt>
                <c:pt idx="18072">
                  <c:v>179.50280660000001</c:v>
                </c:pt>
                <c:pt idx="18073">
                  <c:v>179.5127396</c:v>
                </c:pt>
                <c:pt idx="18074">
                  <c:v>179.52267259999999</c:v>
                </c:pt>
                <c:pt idx="18075">
                  <c:v>179.53260560000001</c:v>
                </c:pt>
                <c:pt idx="18076">
                  <c:v>179.5425386</c:v>
                </c:pt>
                <c:pt idx="18077">
                  <c:v>179.55247159999999</c:v>
                </c:pt>
                <c:pt idx="18078">
                  <c:v>179.56240460000001</c:v>
                </c:pt>
                <c:pt idx="18079">
                  <c:v>179.5723376</c:v>
                </c:pt>
                <c:pt idx="18080">
                  <c:v>179.58227059999999</c:v>
                </c:pt>
                <c:pt idx="18081">
                  <c:v>179.5922036</c:v>
                </c:pt>
                <c:pt idx="18082">
                  <c:v>179.60213659999999</c:v>
                </c:pt>
                <c:pt idx="18083">
                  <c:v>179.61206960000001</c:v>
                </c:pt>
                <c:pt idx="18084">
                  <c:v>179.6220026</c:v>
                </c:pt>
                <c:pt idx="18085">
                  <c:v>179.6319364</c:v>
                </c:pt>
                <c:pt idx="18086">
                  <c:v>179.64186939999999</c:v>
                </c:pt>
                <c:pt idx="18087">
                  <c:v>179.65180240000001</c:v>
                </c:pt>
                <c:pt idx="18088">
                  <c:v>179.6617354</c:v>
                </c:pt>
                <c:pt idx="18089">
                  <c:v>179.67166839999999</c:v>
                </c:pt>
                <c:pt idx="18090">
                  <c:v>179.68160140000001</c:v>
                </c:pt>
                <c:pt idx="18091">
                  <c:v>179.6915334</c:v>
                </c:pt>
                <c:pt idx="18092">
                  <c:v>179.70146639999999</c:v>
                </c:pt>
                <c:pt idx="18093">
                  <c:v>179.7113994</c:v>
                </c:pt>
                <c:pt idx="18094">
                  <c:v>179.72133239999999</c:v>
                </c:pt>
                <c:pt idx="18095">
                  <c:v>179.73126540000001</c:v>
                </c:pt>
                <c:pt idx="18096">
                  <c:v>179.7411984</c:v>
                </c:pt>
                <c:pt idx="18097">
                  <c:v>179.75113139999999</c:v>
                </c:pt>
                <c:pt idx="18098">
                  <c:v>179.76106440000001</c:v>
                </c:pt>
                <c:pt idx="18099">
                  <c:v>179.7709974</c:v>
                </c:pt>
                <c:pt idx="18100">
                  <c:v>179.78093039999999</c:v>
                </c:pt>
                <c:pt idx="18101">
                  <c:v>179.79086340000001</c:v>
                </c:pt>
                <c:pt idx="18102">
                  <c:v>179.8007964</c:v>
                </c:pt>
                <c:pt idx="18103">
                  <c:v>179.81072940000001</c:v>
                </c:pt>
                <c:pt idx="18104">
                  <c:v>179.8206624</c:v>
                </c:pt>
                <c:pt idx="18105">
                  <c:v>179.83059539999999</c:v>
                </c:pt>
                <c:pt idx="18106">
                  <c:v>179.84052840000001</c:v>
                </c:pt>
                <c:pt idx="18107">
                  <c:v>179.8504614</c:v>
                </c:pt>
                <c:pt idx="18108">
                  <c:v>179.86039439999999</c:v>
                </c:pt>
                <c:pt idx="18109">
                  <c:v>179.87032740000001</c:v>
                </c:pt>
                <c:pt idx="18110">
                  <c:v>179.8802604</c:v>
                </c:pt>
                <c:pt idx="18111">
                  <c:v>179.89019339999999</c:v>
                </c:pt>
                <c:pt idx="18112">
                  <c:v>179.9001264</c:v>
                </c:pt>
                <c:pt idx="18113">
                  <c:v>179.91005939999999</c:v>
                </c:pt>
                <c:pt idx="18114">
                  <c:v>179.91999139999999</c:v>
                </c:pt>
                <c:pt idx="18115">
                  <c:v>179.9299244</c:v>
                </c:pt>
                <c:pt idx="18116">
                  <c:v>179.93985739999999</c:v>
                </c:pt>
                <c:pt idx="18117">
                  <c:v>179.94979040000001</c:v>
                </c:pt>
                <c:pt idx="18118">
                  <c:v>179.9597234</c:v>
                </c:pt>
                <c:pt idx="18119">
                  <c:v>179.96965639999999</c:v>
                </c:pt>
                <c:pt idx="18120">
                  <c:v>179.97958940000001</c:v>
                </c:pt>
                <c:pt idx="18121">
                  <c:v>179.9895224</c:v>
                </c:pt>
                <c:pt idx="18122">
                  <c:v>179.99945539999999</c:v>
                </c:pt>
                <c:pt idx="18123">
                  <c:v>180.00938840000001</c:v>
                </c:pt>
                <c:pt idx="18124">
                  <c:v>180.0193214</c:v>
                </c:pt>
                <c:pt idx="18125">
                  <c:v>180.02925440000001</c:v>
                </c:pt>
                <c:pt idx="18126">
                  <c:v>180.0391874</c:v>
                </c:pt>
                <c:pt idx="18127">
                  <c:v>180.04912039999999</c:v>
                </c:pt>
                <c:pt idx="18128">
                  <c:v>180.05905340000001</c:v>
                </c:pt>
                <c:pt idx="18129">
                  <c:v>180.0689864</c:v>
                </c:pt>
                <c:pt idx="18130">
                  <c:v>180.07891939999999</c:v>
                </c:pt>
                <c:pt idx="18131">
                  <c:v>180.08885240000001</c:v>
                </c:pt>
                <c:pt idx="18132">
                  <c:v>180.0987854</c:v>
                </c:pt>
                <c:pt idx="18133">
                  <c:v>180.10871839999999</c:v>
                </c:pt>
                <c:pt idx="18134">
                  <c:v>180.1186514</c:v>
                </c:pt>
                <c:pt idx="18135">
                  <c:v>180.12858439999999</c:v>
                </c:pt>
                <c:pt idx="18136">
                  <c:v>180.13851639999999</c:v>
                </c:pt>
                <c:pt idx="18137">
                  <c:v>180.1484494</c:v>
                </c:pt>
                <c:pt idx="18138">
                  <c:v>180.15838239999999</c:v>
                </c:pt>
                <c:pt idx="18139">
                  <c:v>180.16831540000001</c:v>
                </c:pt>
                <c:pt idx="18140">
                  <c:v>180.1782484</c:v>
                </c:pt>
                <c:pt idx="18141">
                  <c:v>180.18818139999999</c:v>
                </c:pt>
                <c:pt idx="18142">
                  <c:v>180.19811440000001</c:v>
                </c:pt>
                <c:pt idx="18143">
                  <c:v>180.2080474</c:v>
                </c:pt>
                <c:pt idx="18144">
                  <c:v>180.21798039999999</c:v>
                </c:pt>
                <c:pt idx="18145">
                  <c:v>180.22791340000001</c:v>
                </c:pt>
                <c:pt idx="18146">
                  <c:v>180.2378464</c:v>
                </c:pt>
                <c:pt idx="18147">
                  <c:v>180.24777940000001</c:v>
                </c:pt>
                <c:pt idx="18148">
                  <c:v>180.2577124</c:v>
                </c:pt>
                <c:pt idx="18149">
                  <c:v>180.26764539999999</c:v>
                </c:pt>
                <c:pt idx="18150">
                  <c:v>180.27757840000001</c:v>
                </c:pt>
                <c:pt idx="18151">
                  <c:v>180.2875114</c:v>
                </c:pt>
                <c:pt idx="18152">
                  <c:v>180.29744439999999</c:v>
                </c:pt>
                <c:pt idx="18153">
                  <c:v>180.30737740000001</c:v>
                </c:pt>
                <c:pt idx="18154">
                  <c:v>180.3173104</c:v>
                </c:pt>
                <c:pt idx="18155">
                  <c:v>180.32724339999999</c:v>
                </c:pt>
                <c:pt idx="18156">
                  <c:v>180.3371764</c:v>
                </c:pt>
                <c:pt idx="18157">
                  <c:v>180.34710939999999</c:v>
                </c:pt>
                <c:pt idx="18158">
                  <c:v>180.35704240000001</c:v>
                </c:pt>
                <c:pt idx="18159">
                  <c:v>180.3669754</c:v>
                </c:pt>
                <c:pt idx="18160">
                  <c:v>180.37690739999999</c:v>
                </c:pt>
                <c:pt idx="18161">
                  <c:v>180.38684040000001</c:v>
                </c:pt>
                <c:pt idx="18162">
                  <c:v>180.3967734</c:v>
                </c:pt>
                <c:pt idx="18163">
                  <c:v>180.40670639999999</c:v>
                </c:pt>
                <c:pt idx="18164">
                  <c:v>180.41663940000001</c:v>
                </c:pt>
                <c:pt idx="18165">
                  <c:v>180.4265724</c:v>
                </c:pt>
                <c:pt idx="18166">
                  <c:v>180.43650539999999</c:v>
                </c:pt>
                <c:pt idx="18167">
                  <c:v>180.44643840000001</c:v>
                </c:pt>
                <c:pt idx="18168">
                  <c:v>180.45637139999999</c:v>
                </c:pt>
                <c:pt idx="18169">
                  <c:v>180.46630440000001</c:v>
                </c:pt>
                <c:pt idx="18170">
                  <c:v>180.4762374</c:v>
                </c:pt>
                <c:pt idx="18171">
                  <c:v>180.48617039999999</c:v>
                </c:pt>
                <c:pt idx="18172">
                  <c:v>180.49610340000001</c:v>
                </c:pt>
                <c:pt idx="18173">
                  <c:v>180.5060364</c:v>
                </c:pt>
                <c:pt idx="18174">
                  <c:v>180.51596939999999</c:v>
                </c:pt>
                <c:pt idx="18175">
                  <c:v>180.52590240000001</c:v>
                </c:pt>
                <c:pt idx="18176">
                  <c:v>180.5358354</c:v>
                </c:pt>
                <c:pt idx="18177">
                  <c:v>180.54576839999999</c:v>
                </c:pt>
                <c:pt idx="18178">
                  <c:v>180.5557014</c:v>
                </c:pt>
                <c:pt idx="18179">
                  <c:v>180.56563439999999</c:v>
                </c:pt>
                <c:pt idx="18180">
                  <c:v>180.57556740000001</c:v>
                </c:pt>
                <c:pt idx="18181">
                  <c:v>180.5855004</c:v>
                </c:pt>
                <c:pt idx="18182">
                  <c:v>180.59543339999999</c:v>
                </c:pt>
                <c:pt idx="18183">
                  <c:v>180.60536640000001</c:v>
                </c:pt>
                <c:pt idx="18184">
                  <c:v>180.6152994</c:v>
                </c:pt>
                <c:pt idx="18185">
                  <c:v>180.62523239999999</c:v>
                </c:pt>
                <c:pt idx="18186">
                  <c:v>180.63516419999999</c:v>
                </c:pt>
                <c:pt idx="18187">
                  <c:v>180.64509720000001</c:v>
                </c:pt>
                <c:pt idx="18188">
                  <c:v>180.6550302</c:v>
                </c:pt>
                <c:pt idx="18189">
                  <c:v>180.66496319999999</c:v>
                </c:pt>
                <c:pt idx="18190">
                  <c:v>180.67489620000001</c:v>
                </c:pt>
                <c:pt idx="18191">
                  <c:v>180.6848282</c:v>
                </c:pt>
                <c:pt idx="18192">
                  <c:v>180.69476119999999</c:v>
                </c:pt>
                <c:pt idx="18193">
                  <c:v>180.70469420000001</c:v>
                </c:pt>
                <c:pt idx="18194">
                  <c:v>180.7146272</c:v>
                </c:pt>
                <c:pt idx="18195">
                  <c:v>180.72456020000001</c:v>
                </c:pt>
                <c:pt idx="18196">
                  <c:v>180.7344932</c:v>
                </c:pt>
                <c:pt idx="18197">
                  <c:v>180.74442619999999</c:v>
                </c:pt>
                <c:pt idx="18198">
                  <c:v>180.75435920000001</c:v>
                </c:pt>
                <c:pt idx="18199">
                  <c:v>180.7642922</c:v>
                </c:pt>
                <c:pt idx="18200">
                  <c:v>180.77422519999999</c:v>
                </c:pt>
                <c:pt idx="18201">
                  <c:v>180.78415820000001</c:v>
                </c:pt>
                <c:pt idx="18202">
                  <c:v>180.7940912</c:v>
                </c:pt>
                <c:pt idx="18203">
                  <c:v>180.80402419999999</c:v>
                </c:pt>
                <c:pt idx="18204">
                  <c:v>180.8139572</c:v>
                </c:pt>
                <c:pt idx="18205">
                  <c:v>180.82389019999999</c:v>
                </c:pt>
                <c:pt idx="18206">
                  <c:v>180.83382320000001</c:v>
                </c:pt>
                <c:pt idx="18207">
                  <c:v>180.8437562</c:v>
                </c:pt>
                <c:pt idx="18208">
                  <c:v>180.85368919999999</c:v>
                </c:pt>
                <c:pt idx="18209">
                  <c:v>180.86362220000001</c:v>
                </c:pt>
                <c:pt idx="18210">
                  <c:v>180.8735552</c:v>
                </c:pt>
                <c:pt idx="18211">
                  <c:v>180.88348819999999</c:v>
                </c:pt>
                <c:pt idx="18212">
                  <c:v>180.89342120000001</c:v>
                </c:pt>
                <c:pt idx="18213">
                  <c:v>180.9033542</c:v>
                </c:pt>
                <c:pt idx="18214">
                  <c:v>180.91328720000001</c:v>
                </c:pt>
                <c:pt idx="18215">
                  <c:v>180.9232202</c:v>
                </c:pt>
                <c:pt idx="18216">
                  <c:v>180.93315319999999</c:v>
                </c:pt>
                <c:pt idx="18217">
                  <c:v>180.94308620000001</c:v>
                </c:pt>
                <c:pt idx="18218">
                  <c:v>180.9530192</c:v>
                </c:pt>
                <c:pt idx="18219">
                  <c:v>180.96295219999999</c:v>
                </c:pt>
                <c:pt idx="18220">
                  <c:v>180.97288520000001</c:v>
                </c:pt>
                <c:pt idx="18221">
                  <c:v>180.9828182</c:v>
                </c:pt>
                <c:pt idx="18222">
                  <c:v>180.99275119999999</c:v>
                </c:pt>
                <c:pt idx="18223">
                  <c:v>181.0026842</c:v>
                </c:pt>
                <c:pt idx="18224">
                  <c:v>181.01261719999999</c:v>
                </c:pt>
                <c:pt idx="18225">
                  <c:v>181.02255020000001</c:v>
                </c:pt>
                <c:pt idx="18226">
                  <c:v>181.0324832</c:v>
                </c:pt>
                <c:pt idx="18227">
                  <c:v>181.04241619999999</c:v>
                </c:pt>
                <c:pt idx="18228">
                  <c:v>181.05234920000001</c:v>
                </c:pt>
                <c:pt idx="18229">
                  <c:v>181.0622822</c:v>
                </c:pt>
                <c:pt idx="18230">
                  <c:v>181.07221519999999</c:v>
                </c:pt>
                <c:pt idx="18231">
                  <c:v>181.08214820000001</c:v>
                </c:pt>
                <c:pt idx="18232">
                  <c:v>181.0920812</c:v>
                </c:pt>
                <c:pt idx="18233">
                  <c:v>181.10201420000001</c:v>
                </c:pt>
                <c:pt idx="18234">
                  <c:v>181.1119472</c:v>
                </c:pt>
                <c:pt idx="18235">
                  <c:v>181.12188019999999</c:v>
                </c:pt>
                <c:pt idx="18236">
                  <c:v>181.13181320000001</c:v>
                </c:pt>
                <c:pt idx="18237">
                  <c:v>181.1417462</c:v>
                </c:pt>
                <c:pt idx="18238">
                  <c:v>181.15167919999999</c:v>
                </c:pt>
                <c:pt idx="18239">
                  <c:v>181.16161220000001</c:v>
                </c:pt>
                <c:pt idx="18240">
                  <c:v>181.1715452</c:v>
                </c:pt>
                <c:pt idx="18241">
                  <c:v>181.18147819999999</c:v>
                </c:pt>
                <c:pt idx="18242">
                  <c:v>181.1914112</c:v>
                </c:pt>
                <c:pt idx="18243">
                  <c:v>181.20134419999999</c:v>
                </c:pt>
                <c:pt idx="18244">
                  <c:v>181.21127720000001</c:v>
                </c:pt>
                <c:pt idx="18245">
                  <c:v>181.2212102</c:v>
                </c:pt>
                <c:pt idx="18246">
                  <c:v>181.23114319999999</c:v>
                </c:pt>
                <c:pt idx="18247">
                  <c:v>181.24107620000001</c:v>
                </c:pt>
                <c:pt idx="18248">
                  <c:v>181.2510092</c:v>
                </c:pt>
                <c:pt idx="18249">
                  <c:v>181.26094219999999</c:v>
                </c:pt>
                <c:pt idx="18250">
                  <c:v>181.27087520000001</c:v>
                </c:pt>
                <c:pt idx="18251">
                  <c:v>181.2808082</c:v>
                </c:pt>
                <c:pt idx="18252">
                  <c:v>181.29074120000001</c:v>
                </c:pt>
                <c:pt idx="18253">
                  <c:v>181.3006742</c:v>
                </c:pt>
                <c:pt idx="18254">
                  <c:v>181.31060719999999</c:v>
                </c:pt>
                <c:pt idx="18255">
                  <c:v>181.32054020000001</c:v>
                </c:pt>
                <c:pt idx="18256">
                  <c:v>181.3304732</c:v>
                </c:pt>
                <c:pt idx="18257">
                  <c:v>181.34040619999999</c:v>
                </c:pt>
                <c:pt idx="18258">
                  <c:v>181.35033920000001</c:v>
                </c:pt>
                <c:pt idx="18259">
                  <c:v>181.3602722</c:v>
                </c:pt>
                <c:pt idx="18260">
                  <c:v>181.37020519999999</c:v>
                </c:pt>
                <c:pt idx="18261">
                  <c:v>181.3801382</c:v>
                </c:pt>
                <c:pt idx="18262">
                  <c:v>181.39007119999999</c:v>
                </c:pt>
                <c:pt idx="18263">
                  <c:v>181.40000420000001</c:v>
                </c:pt>
                <c:pt idx="18264">
                  <c:v>181.4099372</c:v>
                </c:pt>
                <c:pt idx="18265">
                  <c:v>181.41987019999999</c:v>
                </c:pt>
                <c:pt idx="18266">
                  <c:v>181.42980320000001</c:v>
                </c:pt>
                <c:pt idx="18267">
                  <c:v>181.4397362</c:v>
                </c:pt>
                <c:pt idx="18268">
                  <c:v>181.44966919999999</c:v>
                </c:pt>
                <c:pt idx="18269">
                  <c:v>181.45960220000001</c:v>
                </c:pt>
                <c:pt idx="18270">
                  <c:v>181.4695352</c:v>
                </c:pt>
                <c:pt idx="18271">
                  <c:v>181.47946820000001</c:v>
                </c:pt>
                <c:pt idx="18272">
                  <c:v>181.4894012</c:v>
                </c:pt>
                <c:pt idx="18273">
                  <c:v>181.49933419999999</c:v>
                </c:pt>
                <c:pt idx="18274">
                  <c:v>181.50926720000001</c:v>
                </c:pt>
                <c:pt idx="18275">
                  <c:v>181.5192002</c:v>
                </c:pt>
                <c:pt idx="18276">
                  <c:v>181.52913319999999</c:v>
                </c:pt>
                <c:pt idx="18277">
                  <c:v>181.53906620000001</c:v>
                </c:pt>
                <c:pt idx="18278">
                  <c:v>181.5489992</c:v>
                </c:pt>
                <c:pt idx="18279">
                  <c:v>181.55893219999999</c:v>
                </c:pt>
                <c:pt idx="18280">
                  <c:v>181.5688652</c:v>
                </c:pt>
                <c:pt idx="18281">
                  <c:v>181.57879819999999</c:v>
                </c:pt>
                <c:pt idx="18282">
                  <c:v>181.58873120000001</c:v>
                </c:pt>
                <c:pt idx="18283">
                  <c:v>181.5986642</c:v>
                </c:pt>
                <c:pt idx="18284">
                  <c:v>181.60859719999999</c:v>
                </c:pt>
                <c:pt idx="18285">
                  <c:v>181.61853020000001</c:v>
                </c:pt>
                <c:pt idx="18286">
                  <c:v>181.6284632</c:v>
                </c:pt>
                <c:pt idx="18287">
                  <c:v>181.63839590000001</c:v>
                </c:pt>
                <c:pt idx="18288">
                  <c:v>181.6483289</c:v>
                </c:pt>
                <c:pt idx="18289">
                  <c:v>181.65826190000001</c:v>
                </c:pt>
                <c:pt idx="18290">
                  <c:v>181.6681949</c:v>
                </c:pt>
                <c:pt idx="18291">
                  <c:v>181.67812789999999</c:v>
                </c:pt>
                <c:pt idx="18292">
                  <c:v>181.68806090000001</c:v>
                </c:pt>
                <c:pt idx="18293">
                  <c:v>181.6979939</c:v>
                </c:pt>
                <c:pt idx="18294">
                  <c:v>181.70792689999999</c:v>
                </c:pt>
                <c:pt idx="18295">
                  <c:v>181.71785990000001</c:v>
                </c:pt>
                <c:pt idx="18296">
                  <c:v>181.7277929</c:v>
                </c:pt>
                <c:pt idx="18297">
                  <c:v>181.73772589999999</c:v>
                </c:pt>
                <c:pt idx="18298">
                  <c:v>181.7476589</c:v>
                </c:pt>
                <c:pt idx="18299">
                  <c:v>181.75759189999999</c:v>
                </c:pt>
                <c:pt idx="18300">
                  <c:v>181.76752490000001</c:v>
                </c:pt>
                <c:pt idx="18301">
                  <c:v>181.7774579</c:v>
                </c:pt>
                <c:pt idx="18302">
                  <c:v>181.78739089999999</c:v>
                </c:pt>
                <c:pt idx="18303">
                  <c:v>181.79732390000001</c:v>
                </c:pt>
                <c:pt idx="18304">
                  <c:v>181.8072569</c:v>
                </c:pt>
                <c:pt idx="18305">
                  <c:v>181.81718989999999</c:v>
                </c:pt>
                <c:pt idx="18306">
                  <c:v>181.82712290000001</c:v>
                </c:pt>
                <c:pt idx="18307">
                  <c:v>181.8370559</c:v>
                </c:pt>
                <c:pt idx="18308">
                  <c:v>181.84698890000001</c:v>
                </c:pt>
                <c:pt idx="18309">
                  <c:v>181.8569219</c:v>
                </c:pt>
                <c:pt idx="18310">
                  <c:v>181.86685489999999</c:v>
                </c:pt>
                <c:pt idx="18311">
                  <c:v>181.87678790000001</c:v>
                </c:pt>
                <c:pt idx="18312">
                  <c:v>181.8867209</c:v>
                </c:pt>
                <c:pt idx="18313">
                  <c:v>181.89665389999999</c:v>
                </c:pt>
                <c:pt idx="18314">
                  <c:v>181.90658690000001</c:v>
                </c:pt>
                <c:pt idx="18315">
                  <c:v>181.9165199</c:v>
                </c:pt>
                <c:pt idx="18316">
                  <c:v>181.92645289999999</c:v>
                </c:pt>
                <c:pt idx="18317">
                  <c:v>181.9363859</c:v>
                </c:pt>
                <c:pt idx="18318">
                  <c:v>181.94631889999999</c:v>
                </c:pt>
                <c:pt idx="18319">
                  <c:v>181.95625190000001</c:v>
                </c:pt>
                <c:pt idx="18320">
                  <c:v>181.9661849</c:v>
                </c:pt>
                <c:pt idx="18321">
                  <c:v>181.97611789999999</c:v>
                </c:pt>
                <c:pt idx="18322">
                  <c:v>181.98605090000001</c:v>
                </c:pt>
                <c:pt idx="18323">
                  <c:v>181.9959839</c:v>
                </c:pt>
                <c:pt idx="18324">
                  <c:v>182.00591689999999</c:v>
                </c:pt>
                <c:pt idx="18325">
                  <c:v>182.01584990000001</c:v>
                </c:pt>
                <c:pt idx="18326">
                  <c:v>182.0257829</c:v>
                </c:pt>
                <c:pt idx="18327">
                  <c:v>182.03571590000001</c:v>
                </c:pt>
                <c:pt idx="18328">
                  <c:v>182.0456489</c:v>
                </c:pt>
                <c:pt idx="18329">
                  <c:v>182.05558189999999</c:v>
                </c:pt>
                <c:pt idx="18330">
                  <c:v>182.06551490000001</c:v>
                </c:pt>
                <c:pt idx="18331">
                  <c:v>182.0754479</c:v>
                </c:pt>
                <c:pt idx="18332">
                  <c:v>182.08538089999999</c:v>
                </c:pt>
                <c:pt idx="18333">
                  <c:v>182.09531390000001</c:v>
                </c:pt>
                <c:pt idx="18334">
                  <c:v>182.1052469</c:v>
                </c:pt>
                <c:pt idx="18335">
                  <c:v>182.11517989999999</c:v>
                </c:pt>
                <c:pt idx="18336">
                  <c:v>182.1251129</c:v>
                </c:pt>
                <c:pt idx="18337">
                  <c:v>182.13504589999999</c:v>
                </c:pt>
                <c:pt idx="18338">
                  <c:v>182.14497890000001</c:v>
                </c:pt>
                <c:pt idx="18339">
                  <c:v>182.1549119</c:v>
                </c:pt>
                <c:pt idx="18340">
                  <c:v>182.16484489999999</c:v>
                </c:pt>
                <c:pt idx="18341">
                  <c:v>182.17477790000001</c:v>
                </c:pt>
                <c:pt idx="18342">
                  <c:v>182.1847109</c:v>
                </c:pt>
                <c:pt idx="18343">
                  <c:v>182.19464389999999</c:v>
                </c:pt>
                <c:pt idx="18344">
                  <c:v>182.20457690000001</c:v>
                </c:pt>
                <c:pt idx="18345">
                  <c:v>182.2145099</c:v>
                </c:pt>
                <c:pt idx="18346">
                  <c:v>182.22444290000001</c:v>
                </c:pt>
                <c:pt idx="18347">
                  <c:v>182.2343759</c:v>
                </c:pt>
                <c:pt idx="18348">
                  <c:v>182.24430889999999</c:v>
                </c:pt>
                <c:pt idx="18349">
                  <c:v>182.25424190000001</c:v>
                </c:pt>
                <c:pt idx="18350">
                  <c:v>182.2641749</c:v>
                </c:pt>
                <c:pt idx="18351">
                  <c:v>182.27410789999999</c:v>
                </c:pt>
                <c:pt idx="18352">
                  <c:v>182.28404090000001</c:v>
                </c:pt>
                <c:pt idx="18353">
                  <c:v>182.2939739</c:v>
                </c:pt>
                <c:pt idx="18354">
                  <c:v>182.30390689999999</c:v>
                </c:pt>
                <c:pt idx="18355">
                  <c:v>182.3138399</c:v>
                </c:pt>
                <c:pt idx="18356">
                  <c:v>182.32377289999999</c:v>
                </c:pt>
                <c:pt idx="18357">
                  <c:v>182.33370590000001</c:v>
                </c:pt>
                <c:pt idx="18358">
                  <c:v>182.3436389</c:v>
                </c:pt>
                <c:pt idx="18359">
                  <c:v>182.35357189999999</c:v>
                </c:pt>
                <c:pt idx="18360">
                  <c:v>182.36350490000001</c:v>
                </c:pt>
                <c:pt idx="18361">
                  <c:v>182.3734379</c:v>
                </c:pt>
                <c:pt idx="18362">
                  <c:v>182.38337089999999</c:v>
                </c:pt>
                <c:pt idx="18363">
                  <c:v>182.39330390000001</c:v>
                </c:pt>
                <c:pt idx="18364">
                  <c:v>182.4032369</c:v>
                </c:pt>
                <c:pt idx="18365">
                  <c:v>182.41316990000001</c:v>
                </c:pt>
                <c:pt idx="18366">
                  <c:v>182.4231029</c:v>
                </c:pt>
                <c:pt idx="18367">
                  <c:v>182.43303589999999</c:v>
                </c:pt>
                <c:pt idx="18368">
                  <c:v>182.44296890000001</c:v>
                </c:pt>
                <c:pt idx="18369">
                  <c:v>182.4529019</c:v>
                </c:pt>
                <c:pt idx="18370">
                  <c:v>182.46283489999999</c:v>
                </c:pt>
                <c:pt idx="18371">
                  <c:v>182.47276790000001</c:v>
                </c:pt>
                <c:pt idx="18372">
                  <c:v>182.4827009</c:v>
                </c:pt>
                <c:pt idx="18373">
                  <c:v>182.49263389999999</c:v>
                </c:pt>
                <c:pt idx="18374">
                  <c:v>182.50256690000001</c:v>
                </c:pt>
                <c:pt idx="18375">
                  <c:v>182.51249989999999</c:v>
                </c:pt>
                <c:pt idx="18376">
                  <c:v>182.52243290000001</c:v>
                </c:pt>
                <c:pt idx="18377">
                  <c:v>182.5323659</c:v>
                </c:pt>
                <c:pt idx="18378">
                  <c:v>182.54229889999999</c:v>
                </c:pt>
                <c:pt idx="18379">
                  <c:v>182.55223190000001</c:v>
                </c:pt>
                <c:pt idx="18380">
                  <c:v>182.5621649</c:v>
                </c:pt>
                <c:pt idx="18381">
                  <c:v>182.57209789999999</c:v>
                </c:pt>
                <c:pt idx="18382">
                  <c:v>182.58203090000001</c:v>
                </c:pt>
                <c:pt idx="18383">
                  <c:v>182.5919639</c:v>
                </c:pt>
                <c:pt idx="18384">
                  <c:v>182.60189690000001</c:v>
                </c:pt>
                <c:pt idx="18385">
                  <c:v>182.6118299</c:v>
                </c:pt>
                <c:pt idx="18386">
                  <c:v>182.62176289999999</c:v>
                </c:pt>
                <c:pt idx="18387">
                  <c:v>182.63169590000001</c:v>
                </c:pt>
                <c:pt idx="18388">
                  <c:v>182.6416303</c:v>
                </c:pt>
                <c:pt idx="18389">
                  <c:v>182.65156329999999</c:v>
                </c:pt>
                <c:pt idx="18390">
                  <c:v>182.66149630000001</c:v>
                </c:pt>
                <c:pt idx="18391">
                  <c:v>182.6714293</c:v>
                </c:pt>
                <c:pt idx="18392">
                  <c:v>182.68136229999999</c:v>
                </c:pt>
                <c:pt idx="18393">
                  <c:v>182.69129530000001</c:v>
                </c:pt>
                <c:pt idx="18394">
                  <c:v>182.7012283</c:v>
                </c:pt>
                <c:pt idx="18395">
                  <c:v>182.71116129999999</c:v>
                </c:pt>
                <c:pt idx="18396">
                  <c:v>182.7210943</c:v>
                </c:pt>
                <c:pt idx="18397">
                  <c:v>182.73102729999999</c:v>
                </c:pt>
                <c:pt idx="18398">
                  <c:v>182.74096030000001</c:v>
                </c:pt>
                <c:pt idx="18399">
                  <c:v>182.7508933</c:v>
                </c:pt>
                <c:pt idx="18400">
                  <c:v>182.76082629999999</c:v>
                </c:pt>
                <c:pt idx="18401">
                  <c:v>182.77075930000001</c:v>
                </c:pt>
                <c:pt idx="18402">
                  <c:v>182.7806923</c:v>
                </c:pt>
                <c:pt idx="18403">
                  <c:v>182.79062529999999</c:v>
                </c:pt>
                <c:pt idx="18404">
                  <c:v>182.80055830000001</c:v>
                </c:pt>
                <c:pt idx="18405">
                  <c:v>182.8104913</c:v>
                </c:pt>
                <c:pt idx="18406">
                  <c:v>182.82042430000001</c:v>
                </c:pt>
                <c:pt idx="18407">
                  <c:v>182.8303573</c:v>
                </c:pt>
                <c:pt idx="18408">
                  <c:v>182.84029029999999</c:v>
                </c:pt>
                <c:pt idx="18409">
                  <c:v>182.85022330000001</c:v>
                </c:pt>
                <c:pt idx="18410">
                  <c:v>182.8601563</c:v>
                </c:pt>
                <c:pt idx="18411">
                  <c:v>182.87008929999999</c:v>
                </c:pt>
                <c:pt idx="18412">
                  <c:v>182.88002230000001</c:v>
                </c:pt>
                <c:pt idx="18413">
                  <c:v>182.8899553</c:v>
                </c:pt>
                <c:pt idx="18414">
                  <c:v>182.89988829999999</c:v>
                </c:pt>
                <c:pt idx="18415">
                  <c:v>182.9098213</c:v>
                </c:pt>
                <c:pt idx="18416">
                  <c:v>182.91975429999999</c:v>
                </c:pt>
                <c:pt idx="18417">
                  <c:v>182.92968730000001</c:v>
                </c:pt>
                <c:pt idx="18418">
                  <c:v>182.9396203</c:v>
                </c:pt>
                <c:pt idx="18419">
                  <c:v>182.94955329999999</c:v>
                </c:pt>
                <c:pt idx="18420">
                  <c:v>182.95948630000001</c:v>
                </c:pt>
                <c:pt idx="18421">
                  <c:v>182.9694193</c:v>
                </c:pt>
                <c:pt idx="18422">
                  <c:v>182.97935229999999</c:v>
                </c:pt>
                <c:pt idx="18423">
                  <c:v>182.98928530000001</c:v>
                </c:pt>
                <c:pt idx="18424">
                  <c:v>182.9992183</c:v>
                </c:pt>
                <c:pt idx="18425">
                  <c:v>183.00915130000001</c:v>
                </c:pt>
                <c:pt idx="18426">
                  <c:v>183.0190843</c:v>
                </c:pt>
                <c:pt idx="18427">
                  <c:v>183.02901729999999</c:v>
                </c:pt>
                <c:pt idx="18428">
                  <c:v>183.03895030000001</c:v>
                </c:pt>
                <c:pt idx="18429">
                  <c:v>183.0488833</c:v>
                </c:pt>
                <c:pt idx="18430">
                  <c:v>183.05881629999999</c:v>
                </c:pt>
                <c:pt idx="18431">
                  <c:v>183.06874930000001</c:v>
                </c:pt>
                <c:pt idx="18432">
                  <c:v>183.0786823</c:v>
                </c:pt>
                <c:pt idx="18433">
                  <c:v>183.08861529999999</c:v>
                </c:pt>
                <c:pt idx="18434">
                  <c:v>183.0985483</c:v>
                </c:pt>
                <c:pt idx="18435">
                  <c:v>183.10848129999999</c:v>
                </c:pt>
                <c:pt idx="18436">
                  <c:v>183.11841430000001</c:v>
                </c:pt>
                <c:pt idx="18437">
                  <c:v>183.1283473</c:v>
                </c:pt>
                <c:pt idx="18438">
                  <c:v>183.13828029999999</c:v>
                </c:pt>
                <c:pt idx="18439">
                  <c:v>183.14821330000001</c:v>
                </c:pt>
                <c:pt idx="18440">
                  <c:v>183.1581463</c:v>
                </c:pt>
                <c:pt idx="18441">
                  <c:v>183.16807929999999</c:v>
                </c:pt>
                <c:pt idx="18442">
                  <c:v>183.17801230000001</c:v>
                </c:pt>
                <c:pt idx="18443">
                  <c:v>183.1879453</c:v>
                </c:pt>
                <c:pt idx="18444">
                  <c:v>183.19787830000001</c:v>
                </c:pt>
                <c:pt idx="18445">
                  <c:v>183.2078113</c:v>
                </c:pt>
                <c:pt idx="18446">
                  <c:v>183.21774429999999</c:v>
                </c:pt>
                <c:pt idx="18447">
                  <c:v>183.22767730000001</c:v>
                </c:pt>
                <c:pt idx="18448">
                  <c:v>183.2376103</c:v>
                </c:pt>
                <c:pt idx="18449">
                  <c:v>183.24754329999999</c:v>
                </c:pt>
                <c:pt idx="18450">
                  <c:v>183.25747630000001</c:v>
                </c:pt>
                <c:pt idx="18451">
                  <c:v>183.2674093</c:v>
                </c:pt>
                <c:pt idx="18452">
                  <c:v>183.27734229999999</c:v>
                </c:pt>
                <c:pt idx="18453">
                  <c:v>183.2872753</c:v>
                </c:pt>
                <c:pt idx="18454">
                  <c:v>183.29720829999999</c:v>
                </c:pt>
                <c:pt idx="18455">
                  <c:v>183.30714130000001</c:v>
                </c:pt>
                <c:pt idx="18456">
                  <c:v>183.3170743</c:v>
                </c:pt>
                <c:pt idx="18457">
                  <c:v>183.32700729999999</c:v>
                </c:pt>
                <c:pt idx="18458">
                  <c:v>183.33694030000001</c:v>
                </c:pt>
                <c:pt idx="18459">
                  <c:v>183.3468733</c:v>
                </c:pt>
                <c:pt idx="18460">
                  <c:v>183.35680629999999</c:v>
                </c:pt>
                <c:pt idx="18461">
                  <c:v>183.36673930000001</c:v>
                </c:pt>
                <c:pt idx="18462">
                  <c:v>183.3766723</c:v>
                </c:pt>
                <c:pt idx="18463">
                  <c:v>183.38660530000001</c:v>
                </c:pt>
                <c:pt idx="18464">
                  <c:v>183.3965383</c:v>
                </c:pt>
                <c:pt idx="18465">
                  <c:v>183.40647129999999</c:v>
                </c:pt>
                <c:pt idx="18466">
                  <c:v>183.41640430000001</c:v>
                </c:pt>
                <c:pt idx="18467">
                  <c:v>183.4263373</c:v>
                </c:pt>
                <c:pt idx="18468">
                  <c:v>183.43627029999999</c:v>
                </c:pt>
                <c:pt idx="18469">
                  <c:v>183.44620330000001</c:v>
                </c:pt>
                <c:pt idx="18470">
                  <c:v>183.4561363</c:v>
                </c:pt>
                <c:pt idx="18471">
                  <c:v>183.46606929999999</c:v>
                </c:pt>
                <c:pt idx="18472">
                  <c:v>183.4760023</c:v>
                </c:pt>
                <c:pt idx="18473">
                  <c:v>183.48593529999999</c:v>
                </c:pt>
                <c:pt idx="18474">
                  <c:v>183.49586830000001</c:v>
                </c:pt>
                <c:pt idx="18475">
                  <c:v>183.5058013</c:v>
                </c:pt>
                <c:pt idx="18476">
                  <c:v>183.51573429999999</c:v>
                </c:pt>
                <c:pt idx="18477">
                  <c:v>183.52566730000001</c:v>
                </c:pt>
                <c:pt idx="18478">
                  <c:v>183.5356003</c:v>
                </c:pt>
                <c:pt idx="18479">
                  <c:v>183.54553329999999</c:v>
                </c:pt>
                <c:pt idx="18480">
                  <c:v>183.55546630000001</c:v>
                </c:pt>
                <c:pt idx="18481">
                  <c:v>183.5653993</c:v>
                </c:pt>
                <c:pt idx="18482">
                  <c:v>183.57533230000001</c:v>
                </c:pt>
                <c:pt idx="18483">
                  <c:v>183.5852653</c:v>
                </c:pt>
                <c:pt idx="18484">
                  <c:v>183.59519829999999</c:v>
                </c:pt>
                <c:pt idx="18485">
                  <c:v>183.60513130000001</c:v>
                </c:pt>
                <c:pt idx="18486">
                  <c:v>183.6150643</c:v>
                </c:pt>
                <c:pt idx="18487">
                  <c:v>183.62499729999999</c:v>
                </c:pt>
                <c:pt idx="18488">
                  <c:v>183.63493030000001</c:v>
                </c:pt>
                <c:pt idx="18489">
                  <c:v>183.6448632</c:v>
                </c:pt>
                <c:pt idx="18490">
                  <c:v>183.65479619999999</c:v>
                </c:pt>
                <c:pt idx="18491">
                  <c:v>183.66472920000001</c:v>
                </c:pt>
                <c:pt idx="18492">
                  <c:v>183.6746622</c:v>
                </c:pt>
                <c:pt idx="18493">
                  <c:v>183.68459519999999</c:v>
                </c:pt>
                <c:pt idx="18494">
                  <c:v>183.69452820000001</c:v>
                </c:pt>
                <c:pt idx="18495">
                  <c:v>183.7044612</c:v>
                </c:pt>
                <c:pt idx="18496">
                  <c:v>183.71439419999999</c:v>
                </c:pt>
                <c:pt idx="18497">
                  <c:v>183.7243272</c:v>
                </c:pt>
                <c:pt idx="18498">
                  <c:v>183.73426019999999</c:v>
                </c:pt>
                <c:pt idx="18499">
                  <c:v>183.74419320000001</c:v>
                </c:pt>
                <c:pt idx="18500">
                  <c:v>183.7541262</c:v>
                </c:pt>
                <c:pt idx="18501">
                  <c:v>183.76405919999999</c:v>
                </c:pt>
                <c:pt idx="18502">
                  <c:v>183.77399220000001</c:v>
                </c:pt>
                <c:pt idx="18503">
                  <c:v>183.7839252</c:v>
                </c:pt>
                <c:pt idx="18504">
                  <c:v>183.79385819999999</c:v>
                </c:pt>
                <c:pt idx="18505">
                  <c:v>183.80379120000001</c:v>
                </c:pt>
                <c:pt idx="18506">
                  <c:v>183.8137242</c:v>
                </c:pt>
                <c:pt idx="18507">
                  <c:v>183.82365720000001</c:v>
                </c:pt>
                <c:pt idx="18508">
                  <c:v>183.8335902</c:v>
                </c:pt>
                <c:pt idx="18509">
                  <c:v>183.84352319999999</c:v>
                </c:pt>
                <c:pt idx="18510">
                  <c:v>183.85345620000001</c:v>
                </c:pt>
                <c:pt idx="18511">
                  <c:v>183.8633892</c:v>
                </c:pt>
                <c:pt idx="18512">
                  <c:v>183.87332219999999</c:v>
                </c:pt>
                <c:pt idx="18513">
                  <c:v>183.88325520000001</c:v>
                </c:pt>
                <c:pt idx="18514">
                  <c:v>183.8931882</c:v>
                </c:pt>
                <c:pt idx="18515">
                  <c:v>183.90312119999999</c:v>
                </c:pt>
                <c:pt idx="18516">
                  <c:v>183.9130542</c:v>
                </c:pt>
                <c:pt idx="18517">
                  <c:v>183.92298719999999</c:v>
                </c:pt>
                <c:pt idx="18518">
                  <c:v>183.93292020000001</c:v>
                </c:pt>
                <c:pt idx="18519">
                  <c:v>183.9428532</c:v>
                </c:pt>
                <c:pt idx="18520">
                  <c:v>183.95278619999999</c:v>
                </c:pt>
                <c:pt idx="18521">
                  <c:v>183.96271920000001</c:v>
                </c:pt>
                <c:pt idx="18522">
                  <c:v>183.9726522</c:v>
                </c:pt>
                <c:pt idx="18523">
                  <c:v>183.98258519999999</c:v>
                </c:pt>
                <c:pt idx="18524">
                  <c:v>183.99251820000001</c:v>
                </c:pt>
                <c:pt idx="18525">
                  <c:v>184.0024512</c:v>
                </c:pt>
                <c:pt idx="18526">
                  <c:v>184.01238420000001</c:v>
                </c:pt>
                <c:pt idx="18527">
                  <c:v>184.0223172</c:v>
                </c:pt>
                <c:pt idx="18528">
                  <c:v>184.03225019999999</c:v>
                </c:pt>
                <c:pt idx="18529">
                  <c:v>184.04218320000001</c:v>
                </c:pt>
                <c:pt idx="18530">
                  <c:v>184.0521162</c:v>
                </c:pt>
                <c:pt idx="18531">
                  <c:v>184.06204919999999</c:v>
                </c:pt>
                <c:pt idx="18532">
                  <c:v>184.07198220000001</c:v>
                </c:pt>
                <c:pt idx="18533">
                  <c:v>184.0819152</c:v>
                </c:pt>
                <c:pt idx="18534">
                  <c:v>184.09184819999999</c:v>
                </c:pt>
                <c:pt idx="18535">
                  <c:v>184.1017812</c:v>
                </c:pt>
                <c:pt idx="18536">
                  <c:v>184.11171419999999</c:v>
                </c:pt>
                <c:pt idx="18537">
                  <c:v>184.12164720000001</c:v>
                </c:pt>
                <c:pt idx="18538">
                  <c:v>184.1315802</c:v>
                </c:pt>
                <c:pt idx="18539">
                  <c:v>184.14151319999999</c:v>
                </c:pt>
                <c:pt idx="18540">
                  <c:v>184.15144620000001</c:v>
                </c:pt>
                <c:pt idx="18541">
                  <c:v>184.1613792</c:v>
                </c:pt>
                <c:pt idx="18542">
                  <c:v>184.17131219999999</c:v>
                </c:pt>
                <c:pt idx="18543">
                  <c:v>184.18124520000001</c:v>
                </c:pt>
                <c:pt idx="18544">
                  <c:v>184.1911782</c:v>
                </c:pt>
                <c:pt idx="18545">
                  <c:v>184.20111120000001</c:v>
                </c:pt>
                <c:pt idx="18546">
                  <c:v>184.2110442</c:v>
                </c:pt>
                <c:pt idx="18547">
                  <c:v>184.22097719999999</c:v>
                </c:pt>
                <c:pt idx="18548">
                  <c:v>184.23091020000001</c:v>
                </c:pt>
                <c:pt idx="18549">
                  <c:v>184.2408432</c:v>
                </c:pt>
                <c:pt idx="18550">
                  <c:v>184.25077619999999</c:v>
                </c:pt>
                <c:pt idx="18551">
                  <c:v>184.26070920000001</c:v>
                </c:pt>
                <c:pt idx="18552">
                  <c:v>184.2706422</c:v>
                </c:pt>
                <c:pt idx="18553">
                  <c:v>184.28057519999999</c:v>
                </c:pt>
                <c:pt idx="18554">
                  <c:v>184.2905082</c:v>
                </c:pt>
                <c:pt idx="18555">
                  <c:v>184.30044119999999</c:v>
                </c:pt>
                <c:pt idx="18556">
                  <c:v>184.31037420000001</c:v>
                </c:pt>
                <c:pt idx="18557">
                  <c:v>184.3203072</c:v>
                </c:pt>
                <c:pt idx="18558">
                  <c:v>184.33024019999999</c:v>
                </c:pt>
                <c:pt idx="18559">
                  <c:v>184.34017320000001</c:v>
                </c:pt>
                <c:pt idx="18560">
                  <c:v>184.3501062</c:v>
                </c:pt>
                <c:pt idx="18561">
                  <c:v>184.36003919999999</c:v>
                </c:pt>
                <c:pt idx="18562">
                  <c:v>184.36997220000001</c:v>
                </c:pt>
                <c:pt idx="18563">
                  <c:v>184.3799052</c:v>
                </c:pt>
                <c:pt idx="18564">
                  <c:v>184.38983820000001</c:v>
                </c:pt>
                <c:pt idx="18565">
                  <c:v>184.3997712</c:v>
                </c:pt>
                <c:pt idx="18566">
                  <c:v>184.40970419999999</c:v>
                </c:pt>
                <c:pt idx="18567">
                  <c:v>184.41963720000001</c:v>
                </c:pt>
                <c:pt idx="18568">
                  <c:v>184.4295702</c:v>
                </c:pt>
                <c:pt idx="18569">
                  <c:v>184.43950319999999</c:v>
                </c:pt>
                <c:pt idx="18570">
                  <c:v>184.44943620000001</c:v>
                </c:pt>
                <c:pt idx="18571">
                  <c:v>184.4593692</c:v>
                </c:pt>
                <c:pt idx="18572">
                  <c:v>184.46930219999999</c:v>
                </c:pt>
                <c:pt idx="18573">
                  <c:v>184.47923520000001</c:v>
                </c:pt>
                <c:pt idx="18574">
                  <c:v>184.48916819999999</c:v>
                </c:pt>
                <c:pt idx="18575">
                  <c:v>184.49910120000001</c:v>
                </c:pt>
                <c:pt idx="18576">
                  <c:v>184.5090342</c:v>
                </c:pt>
                <c:pt idx="18577">
                  <c:v>184.51896719999999</c:v>
                </c:pt>
                <c:pt idx="18578">
                  <c:v>184.52890020000001</c:v>
                </c:pt>
                <c:pt idx="18579">
                  <c:v>184.5388332</c:v>
                </c:pt>
                <c:pt idx="18580">
                  <c:v>184.54876619999999</c:v>
                </c:pt>
                <c:pt idx="18581">
                  <c:v>184.55869920000001</c:v>
                </c:pt>
                <c:pt idx="18582">
                  <c:v>184.5686322</c:v>
                </c:pt>
                <c:pt idx="18583">
                  <c:v>184.57856520000001</c:v>
                </c:pt>
                <c:pt idx="18584">
                  <c:v>184.5884982</c:v>
                </c:pt>
                <c:pt idx="18585">
                  <c:v>184.59843119999999</c:v>
                </c:pt>
                <c:pt idx="18586">
                  <c:v>184.60836420000001</c:v>
                </c:pt>
                <c:pt idx="18587">
                  <c:v>184.6182962</c:v>
                </c:pt>
                <c:pt idx="18588">
                  <c:v>184.62823019999999</c:v>
                </c:pt>
                <c:pt idx="18589">
                  <c:v>184.63816199999999</c:v>
                </c:pt>
                <c:pt idx="18590">
                  <c:v>184.64809500000001</c:v>
                </c:pt>
                <c:pt idx="18591">
                  <c:v>184.658028</c:v>
                </c:pt>
                <c:pt idx="18592">
                  <c:v>184.66796099999999</c:v>
                </c:pt>
                <c:pt idx="18593">
                  <c:v>184.67789400000001</c:v>
                </c:pt>
                <c:pt idx="18594">
                  <c:v>184.687827</c:v>
                </c:pt>
                <c:pt idx="18595">
                  <c:v>184.69775999999999</c:v>
                </c:pt>
                <c:pt idx="18596">
                  <c:v>184.70769300000001</c:v>
                </c:pt>
                <c:pt idx="18597">
                  <c:v>184.717626</c:v>
                </c:pt>
                <c:pt idx="18598">
                  <c:v>184.72755900000001</c:v>
                </c:pt>
                <c:pt idx="18599">
                  <c:v>184.737492</c:v>
                </c:pt>
                <c:pt idx="18600">
                  <c:v>184.74742499999999</c:v>
                </c:pt>
                <c:pt idx="18601">
                  <c:v>184.75735800000001</c:v>
                </c:pt>
                <c:pt idx="18602">
                  <c:v>184.767291</c:v>
                </c:pt>
                <c:pt idx="18603">
                  <c:v>184.77722399999999</c:v>
                </c:pt>
                <c:pt idx="18604">
                  <c:v>184.78715700000001</c:v>
                </c:pt>
                <c:pt idx="18605">
                  <c:v>184.79709</c:v>
                </c:pt>
                <c:pt idx="18606">
                  <c:v>184.80702299999999</c:v>
                </c:pt>
                <c:pt idx="18607">
                  <c:v>184.816956</c:v>
                </c:pt>
                <c:pt idx="18608">
                  <c:v>184.82688899999999</c:v>
                </c:pt>
                <c:pt idx="18609">
                  <c:v>184.83682200000001</c:v>
                </c:pt>
                <c:pt idx="18610">
                  <c:v>184.846755</c:v>
                </c:pt>
                <c:pt idx="18611">
                  <c:v>184.85668799999999</c:v>
                </c:pt>
                <c:pt idx="18612">
                  <c:v>184.86662100000001</c:v>
                </c:pt>
                <c:pt idx="18613">
                  <c:v>184.876554</c:v>
                </c:pt>
                <c:pt idx="18614">
                  <c:v>184.88648699999999</c:v>
                </c:pt>
                <c:pt idx="18615">
                  <c:v>184.89642000000001</c:v>
                </c:pt>
                <c:pt idx="18616">
                  <c:v>184.906353</c:v>
                </c:pt>
                <c:pt idx="18617">
                  <c:v>184.91628600000001</c:v>
                </c:pt>
                <c:pt idx="18618">
                  <c:v>184.926219</c:v>
                </c:pt>
                <c:pt idx="18619">
                  <c:v>184.93615199999999</c:v>
                </c:pt>
                <c:pt idx="18620">
                  <c:v>184.94608500000001</c:v>
                </c:pt>
                <c:pt idx="18621">
                  <c:v>184.956018</c:v>
                </c:pt>
                <c:pt idx="18622">
                  <c:v>184.96595099999999</c:v>
                </c:pt>
                <c:pt idx="18623">
                  <c:v>184.97588400000001</c:v>
                </c:pt>
                <c:pt idx="18624">
                  <c:v>184.985817</c:v>
                </c:pt>
                <c:pt idx="18625">
                  <c:v>184.99574999999999</c:v>
                </c:pt>
                <c:pt idx="18626">
                  <c:v>185.005683</c:v>
                </c:pt>
                <c:pt idx="18627">
                  <c:v>185.01561599999999</c:v>
                </c:pt>
                <c:pt idx="18628">
                  <c:v>185.02554900000001</c:v>
                </c:pt>
                <c:pt idx="18629">
                  <c:v>185.035482</c:v>
                </c:pt>
                <c:pt idx="18630">
                  <c:v>185.04541499999999</c:v>
                </c:pt>
                <c:pt idx="18631">
                  <c:v>185.05534800000001</c:v>
                </c:pt>
                <c:pt idx="18632">
                  <c:v>185.065281</c:v>
                </c:pt>
                <c:pt idx="18633">
                  <c:v>185.07521399999999</c:v>
                </c:pt>
                <c:pt idx="18634">
                  <c:v>185.08514700000001</c:v>
                </c:pt>
                <c:pt idx="18635">
                  <c:v>185.09508</c:v>
                </c:pt>
                <c:pt idx="18636">
                  <c:v>185.10501300000001</c:v>
                </c:pt>
                <c:pt idx="18637">
                  <c:v>185.114946</c:v>
                </c:pt>
                <c:pt idx="18638">
                  <c:v>185.12487899999999</c:v>
                </c:pt>
                <c:pt idx="18639">
                  <c:v>185.13481200000001</c:v>
                </c:pt>
                <c:pt idx="18640">
                  <c:v>185.144745</c:v>
                </c:pt>
                <c:pt idx="18641">
                  <c:v>185.15467799999999</c:v>
                </c:pt>
                <c:pt idx="18642">
                  <c:v>185.16461100000001</c:v>
                </c:pt>
                <c:pt idx="18643">
                  <c:v>185.174544</c:v>
                </c:pt>
                <c:pt idx="18644">
                  <c:v>185.18447699999999</c:v>
                </c:pt>
                <c:pt idx="18645">
                  <c:v>185.19441</c:v>
                </c:pt>
                <c:pt idx="18646">
                  <c:v>185.20434299999999</c:v>
                </c:pt>
                <c:pt idx="18647">
                  <c:v>185.21427600000001</c:v>
                </c:pt>
                <c:pt idx="18648">
                  <c:v>185.224209</c:v>
                </c:pt>
                <c:pt idx="18649">
                  <c:v>185.23414199999999</c:v>
                </c:pt>
                <c:pt idx="18650">
                  <c:v>185.24407500000001</c:v>
                </c:pt>
                <c:pt idx="18651">
                  <c:v>185.254008</c:v>
                </c:pt>
                <c:pt idx="18652">
                  <c:v>185.26394099999999</c:v>
                </c:pt>
                <c:pt idx="18653">
                  <c:v>185.27387400000001</c:v>
                </c:pt>
                <c:pt idx="18654">
                  <c:v>185.283807</c:v>
                </c:pt>
                <c:pt idx="18655">
                  <c:v>185.29374000000001</c:v>
                </c:pt>
                <c:pt idx="18656">
                  <c:v>185.303673</c:v>
                </c:pt>
                <c:pt idx="18657">
                  <c:v>185.31360599999999</c:v>
                </c:pt>
                <c:pt idx="18658">
                  <c:v>185.32353900000001</c:v>
                </c:pt>
                <c:pt idx="18659">
                  <c:v>185.333472</c:v>
                </c:pt>
                <c:pt idx="18660">
                  <c:v>185.34340499999999</c:v>
                </c:pt>
                <c:pt idx="18661">
                  <c:v>185.35333800000001</c:v>
                </c:pt>
                <c:pt idx="18662">
                  <c:v>185.363271</c:v>
                </c:pt>
                <c:pt idx="18663">
                  <c:v>185.37320399999999</c:v>
                </c:pt>
                <c:pt idx="18664">
                  <c:v>185.383137</c:v>
                </c:pt>
                <c:pt idx="18665">
                  <c:v>185.39306999999999</c:v>
                </c:pt>
                <c:pt idx="18666">
                  <c:v>185.40300300000001</c:v>
                </c:pt>
                <c:pt idx="18667">
                  <c:v>185.412936</c:v>
                </c:pt>
                <c:pt idx="18668">
                  <c:v>185.42286899999999</c:v>
                </c:pt>
                <c:pt idx="18669">
                  <c:v>185.43280200000001</c:v>
                </c:pt>
                <c:pt idx="18670">
                  <c:v>185.442735</c:v>
                </c:pt>
                <c:pt idx="18671">
                  <c:v>185.45266699999999</c:v>
                </c:pt>
                <c:pt idx="18672">
                  <c:v>185.46260000000001</c:v>
                </c:pt>
                <c:pt idx="18673">
                  <c:v>185.472533</c:v>
                </c:pt>
                <c:pt idx="18674">
                  <c:v>185.48246599999999</c:v>
                </c:pt>
                <c:pt idx="18675">
                  <c:v>185.49239900000001</c:v>
                </c:pt>
                <c:pt idx="18676">
                  <c:v>185.502332</c:v>
                </c:pt>
                <c:pt idx="18677">
                  <c:v>185.51226500000001</c:v>
                </c:pt>
                <c:pt idx="18678">
                  <c:v>185.522198</c:v>
                </c:pt>
                <c:pt idx="18679">
                  <c:v>185.53213099999999</c:v>
                </c:pt>
                <c:pt idx="18680">
                  <c:v>185.54206400000001</c:v>
                </c:pt>
                <c:pt idx="18681">
                  <c:v>185.551997</c:v>
                </c:pt>
                <c:pt idx="18682">
                  <c:v>185.56192999999999</c:v>
                </c:pt>
                <c:pt idx="18683">
                  <c:v>185.57186300000001</c:v>
                </c:pt>
                <c:pt idx="18684">
                  <c:v>185.581796</c:v>
                </c:pt>
                <c:pt idx="18685">
                  <c:v>185.59172899999999</c:v>
                </c:pt>
                <c:pt idx="18686">
                  <c:v>185.601662</c:v>
                </c:pt>
                <c:pt idx="18687">
                  <c:v>185.61159499999999</c:v>
                </c:pt>
                <c:pt idx="18688">
                  <c:v>185.62152800000001</c:v>
                </c:pt>
                <c:pt idx="18689">
                  <c:v>185.631461</c:v>
                </c:pt>
                <c:pt idx="18690">
                  <c:v>185.64139349999999</c:v>
                </c:pt>
                <c:pt idx="18691">
                  <c:v>185.65132650000001</c:v>
                </c:pt>
                <c:pt idx="18692">
                  <c:v>185.6612595</c:v>
                </c:pt>
                <c:pt idx="18693">
                  <c:v>185.67119249999999</c:v>
                </c:pt>
                <c:pt idx="18694">
                  <c:v>185.68112550000001</c:v>
                </c:pt>
                <c:pt idx="18695">
                  <c:v>185.6910585</c:v>
                </c:pt>
                <c:pt idx="18696">
                  <c:v>185.70099149999999</c:v>
                </c:pt>
                <c:pt idx="18697">
                  <c:v>185.7109245</c:v>
                </c:pt>
                <c:pt idx="18698">
                  <c:v>185.72085749999999</c:v>
                </c:pt>
                <c:pt idx="18699">
                  <c:v>185.73079050000001</c:v>
                </c:pt>
                <c:pt idx="18700">
                  <c:v>185.7407235</c:v>
                </c:pt>
                <c:pt idx="18701">
                  <c:v>185.75065649999999</c:v>
                </c:pt>
                <c:pt idx="18702">
                  <c:v>185.76058950000001</c:v>
                </c:pt>
                <c:pt idx="18703">
                  <c:v>185.7705225</c:v>
                </c:pt>
                <c:pt idx="18704">
                  <c:v>185.78045549999999</c:v>
                </c:pt>
                <c:pt idx="18705">
                  <c:v>185.79038850000001</c:v>
                </c:pt>
                <c:pt idx="18706">
                  <c:v>185.8003215</c:v>
                </c:pt>
                <c:pt idx="18707">
                  <c:v>185.81025450000001</c:v>
                </c:pt>
                <c:pt idx="18708">
                  <c:v>185.8201875</c:v>
                </c:pt>
                <c:pt idx="18709">
                  <c:v>185.83012049999999</c:v>
                </c:pt>
                <c:pt idx="18710">
                  <c:v>185.84005350000001</c:v>
                </c:pt>
                <c:pt idx="18711">
                  <c:v>185.8499865</c:v>
                </c:pt>
                <c:pt idx="18712">
                  <c:v>185.85991949999999</c:v>
                </c:pt>
                <c:pt idx="18713">
                  <c:v>185.86985250000001</c:v>
                </c:pt>
                <c:pt idx="18714">
                  <c:v>185.8797855</c:v>
                </c:pt>
                <c:pt idx="18715">
                  <c:v>185.88971849999999</c:v>
                </c:pt>
                <c:pt idx="18716">
                  <c:v>185.8996515</c:v>
                </c:pt>
                <c:pt idx="18717">
                  <c:v>185.90958449999999</c:v>
                </c:pt>
                <c:pt idx="18718">
                  <c:v>185.91951750000001</c:v>
                </c:pt>
                <c:pt idx="18719">
                  <c:v>185.9294505</c:v>
                </c:pt>
                <c:pt idx="18720">
                  <c:v>185.93938349999999</c:v>
                </c:pt>
                <c:pt idx="18721">
                  <c:v>185.94931650000001</c:v>
                </c:pt>
                <c:pt idx="18722">
                  <c:v>185.9592495</c:v>
                </c:pt>
                <c:pt idx="18723">
                  <c:v>185.96918149999999</c:v>
                </c:pt>
                <c:pt idx="18724">
                  <c:v>185.97911450000001</c:v>
                </c:pt>
                <c:pt idx="18725">
                  <c:v>185.9890475</c:v>
                </c:pt>
                <c:pt idx="18726">
                  <c:v>185.99898049999999</c:v>
                </c:pt>
                <c:pt idx="18727">
                  <c:v>186.00891350000001</c:v>
                </c:pt>
                <c:pt idx="18728">
                  <c:v>186.0188465</c:v>
                </c:pt>
                <c:pt idx="18729">
                  <c:v>186.02877950000001</c:v>
                </c:pt>
                <c:pt idx="18730">
                  <c:v>186.0387125</c:v>
                </c:pt>
                <c:pt idx="18731">
                  <c:v>186.04864549999999</c:v>
                </c:pt>
                <c:pt idx="18732">
                  <c:v>186.05857850000001</c:v>
                </c:pt>
                <c:pt idx="18733">
                  <c:v>186.0685115</c:v>
                </c:pt>
                <c:pt idx="18734">
                  <c:v>186.07844449999999</c:v>
                </c:pt>
                <c:pt idx="18735">
                  <c:v>186.08837750000001</c:v>
                </c:pt>
                <c:pt idx="18736">
                  <c:v>186.0983105</c:v>
                </c:pt>
                <c:pt idx="18737">
                  <c:v>186.10824349999999</c:v>
                </c:pt>
                <c:pt idx="18738">
                  <c:v>186.1181765</c:v>
                </c:pt>
                <c:pt idx="18739">
                  <c:v>186.12810949999999</c:v>
                </c:pt>
                <c:pt idx="18740">
                  <c:v>186.13804250000001</c:v>
                </c:pt>
                <c:pt idx="18741">
                  <c:v>186.1479755</c:v>
                </c:pt>
                <c:pt idx="18742">
                  <c:v>186.15790849999999</c:v>
                </c:pt>
                <c:pt idx="18743">
                  <c:v>186.16784150000001</c:v>
                </c:pt>
                <c:pt idx="18744">
                  <c:v>186.1777745</c:v>
                </c:pt>
                <c:pt idx="18745">
                  <c:v>186.18770749999999</c:v>
                </c:pt>
                <c:pt idx="18746">
                  <c:v>186.19764050000001</c:v>
                </c:pt>
                <c:pt idx="18747">
                  <c:v>186.2075735</c:v>
                </c:pt>
                <c:pt idx="18748">
                  <c:v>186.21750650000001</c:v>
                </c:pt>
                <c:pt idx="18749">
                  <c:v>186.2274395</c:v>
                </c:pt>
                <c:pt idx="18750">
                  <c:v>186.23737249999999</c:v>
                </c:pt>
                <c:pt idx="18751">
                  <c:v>186.24730550000001</c:v>
                </c:pt>
                <c:pt idx="18752">
                  <c:v>186.2572385</c:v>
                </c:pt>
                <c:pt idx="18753">
                  <c:v>186.26717149999999</c:v>
                </c:pt>
                <c:pt idx="18754">
                  <c:v>186.27710450000001</c:v>
                </c:pt>
                <c:pt idx="18755">
                  <c:v>186.2870375</c:v>
                </c:pt>
                <c:pt idx="18756">
                  <c:v>186.29697049999999</c:v>
                </c:pt>
                <c:pt idx="18757">
                  <c:v>186.3069035</c:v>
                </c:pt>
                <c:pt idx="18758">
                  <c:v>186.31683649999999</c:v>
                </c:pt>
                <c:pt idx="18759">
                  <c:v>186.32676950000001</c:v>
                </c:pt>
                <c:pt idx="18760">
                  <c:v>186.3367025</c:v>
                </c:pt>
                <c:pt idx="18761">
                  <c:v>186.34663549999999</c:v>
                </c:pt>
                <c:pt idx="18762">
                  <c:v>186.35656850000001</c:v>
                </c:pt>
                <c:pt idx="18763">
                  <c:v>186.3665015</c:v>
                </c:pt>
                <c:pt idx="18764">
                  <c:v>186.37643349999999</c:v>
                </c:pt>
                <c:pt idx="18765">
                  <c:v>186.38636650000001</c:v>
                </c:pt>
                <c:pt idx="18766">
                  <c:v>186.3962995</c:v>
                </c:pt>
                <c:pt idx="18767">
                  <c:v>186.40623249999999</c:v>
                </c:pt>
                <c:pt idx="18768">
                  <c:v>186.41616550000001</c:v>
                </c:pt>
                <c:pt idx="18769">
                  <c:v>186.42609849999999</c:v>
                </c:pt>
                <c:pt idx="18770">
                  <c:v>186.43603150000001</c:v>
                </c:pt>
                <c:pt idx="18771">
                  <c:v>186.4459645</c:v>
                </c:pt>
                <c:pt idx="18772">
                  <c:v>186.45589749999999</c:v>
                </c:pt>
                <c:pt idx="18773">
                  <c:v>186.46583050000001</c:v>
                </c:pt>
                <c:pt idx="18774">
                  <c:v>186.4757635</c:v>
                </c:pt>
                <c:pt idx="18775">
                  <c:v>186.48569649999999</c:v>
                </c:pt>
                <c:pt idx="18776">
                  <c:v>186.49562950000001</c:v>
                </c:pt>
                <c:pt idx="18777">
                  <c:v>186.5055625</c:v>
                </c:pt>
                <c:pt idx="18778">
                  <c:v>186.51549549999999</c:v>
                </c:pt>
                <c:pt idx="18779">
                  <c:v>186.5254285</c:v>
                </c:pt>
                <c:pt idx="18780">
                  <c:v>186.53536149999999</c:v>
                </c:pt>
                <c:pt idx="18781">
                  <c:v>186.54529450000001</c:v>
                </c:pt>
                <c:pt idx="18782">
                  <c:v>186.5552275</c:v>
                </c:pt>
                <c:pt idx="18783">
                  <c:v>186.56516049999999</c:v>
                </c:pt>
                <c:pt idx="18784">
                  <c:v>186.57509350000001</c:v>
                </c:pt>
                <c:pt idx="18785">
                  <c:v>186.5850265</c:v>
                </c:pt>
                <c:pt idx="18786">
                  <c:v>186.59495949999999</c:v>
                </c:pt>
                <c:pt idx="18787">
                  <c:v>186.60489250000001</c:v>
                </c:pt>
                <c:pt idx="18788">
                  <c:v>186.61482549999999</c:v>
                </c:pt>
                <c:pt idx="18789">
                  <c:v>186.62475850000001</c:v>
                </c:pt>
                <c:pt idx="18790">
                  <c:v>186.6346915</c:v>
                </c:pt>
                <c:pt idx="18791">
                  <c:v>186.6446254</c:v>
                </c:pt>
                <c:pt idx="18792">
                  <c:v>186.65455840000001</c:v>
                </c:pt>
                <c:pt idx="18793">
                  <c:v>186.6644914</c:v>
                </c:pt>
                <c:pt idx="18794">
                  <c:v>186.67442439999999</c:v>
                </c:pt>
                <c:pt idx="18795">
                  <c:v>186.68435740000001</c:v>
                </c:pt>
                <c:pt idx="18796">
                  <c:v>186.6942904</c:v>
                </c:pt>
                <c:pt idx="18797">
                  <c:v>186.70422339999999</c:v>
                </c:pt>
                <c:pt idx="18798">
                  <c:v>186.71415640000001</c:v>
                </c:pt>
                <c:pt idx="18799">
                  <c:v>186.7240884</c:v>
                </c:pt>
                <c:pt idx="18800">
                  <c:v>186.73402239999999</c:v>
                </c:pt>
                <c:pt idx="18801">
                  <c:v>186.7439554</c:v>
                </c:pt>
                <c:pt idx="18802">
                  <c:v>186.7538874</c:v>
                </c:pt>
                <c:pt idx="18803">
                  <c:v>186.76382039999999</c:v>
                </c:pt>
                <c:pt idx="18804">
                  <c:v>186.7737534</c:v>
                </c:pt>
                <c:pt idx="18805">
                  <c:v>186.78368639999999</c:v>
                </c:pt>
                <c:pt idx="18806">
                  <c:v>186.79361940000001</c:v>
                </c:pt>
                <c:pt idx="18807">
                  <c:v>186.8035524</c:v>
                </c:pt>
                <c:pt idx="18808">
                  <c:v>186.81348539999999</c:v>
                </c:pt>
                <c:pt idx="18809">
                  <c:v>186.82341840000001</c:v>
                </c:pt>
                <c:pt idx="18810">
                  <c:v>186.8333514</c:v>
                </c:pt>
                <c:pt idx="18811">
                  <c:v>186.84328439999999</c:v>
                </c:pt>
                <c:pt idx="18812">
                  <c:v>186.85321740000001</c:v>
                </c:pt>
                <c:pt idx="18813">
                  <c:v>186.86315039999999</c:v>
                </c:pt>
                <c:pt idx="18814">
                  <c:v>186.87308340000001</c:v>
                </c:pt>
                <c:pt idx="18815">
                  <c:v>186.8830164</c:v>
                </c:pt>
                <c:pt idx="18816">
                  <c:v>186.89294939999999</c:v>
                </c:pt>
                <c:pt idx="18817">
                  <c:v>186.90288240000001</c:v>
                </c:pt>
                <c:pt idx="18818">
                  <c:v>186.9128154</c:v>
                </c:pt>
                <c:pt idx="18819">
                  <c:v>186.92274839999999</c:v>
                </c:pt>
                <c:pt idx="18820">
                  <c:v>186.93268140000001</c:v>
                </c:pt>
                <c:pt idx="18821">
                  <c:v>186.9426144</c:v>
                </c:pt>
                <c:pt idx="18822">
                  <c:v>186.95254739999999</c:v>
                </c:pt>
                <c:pt idx="18823">
                  <c:v>186.9624804</c:v>
                </c:pt>
                <c:pt idx="18824">
                  <c:v>186.97241339999999</c:v>
                </c:pt>
                <c:pt idx="18825">
                  <c:v>186.98234640000001</c:v>
                </c:pt>
                <c:pt idx="18826">
                  <c:v>186.9922794</c:v>
                </c:pt>
                <c:pt idx="18827">
                  <c:v>187.00221239999999</c:v>
                </c:pt>
                <c:pt idx="18828">
                  <c:v>187.01214540000001</c:v>
                </c:pt>
                <c:pt idx="18829">
                  <c:v>187.0220784</c:v>
                </c:pt>
                <c:pt idx="18830">
                  <c:v>187.03201139999999</c:v>
                </c:pt>
                <c:pt idx="18831">
                  <c:v>187.04194440000001</c:v>
                </c:pt>
                <c:pt idx="18832">
                  <c:v>187.0518774</c:v>
                </c:pt>
                <c:pt idx="18833">
                  <c:v>187.06181040000001</c:v>
                </c:pt>
                <c:pt idx="18834">
                  <c:v>187.0717434</c:v>
                </c:pt>
                <c:pt idx="18835">
                  <c:v>187.08167639999999</c:v>
                </c:pt>
                <c:pt idx="18836">
                  <c:v>187.09160940000001</c:v>
                </c:pt>
                <c:pt idx="18837">
                  <c:v>187.1015424</c:v>
                </c:pt>
                <c:pt idx="18838">
                  <c:v>187.11147539999999</c:v>
                </c:pt>
                <c:pt idx="18839">
                  <c:v>187.12140840000001</c:v>
                </c:pt>
                <c:pt idx="18840">
                  <c:v>187.1313414</c:v>
                </c:pt>
                <c:pt idx="18841">
                  <c:v>187.14127439999999</c:v>
                </c:pt>
                <c:pt idx="18842">
                  <c:v>187.1512074</c:v>
                </c:pt>
                <c:pt idx="18843">
                  <c:v>187.16114039999999</c:v>
                </c:pt>
                <c:pt idx="18844">
                  <c:v>187.17107240000001</c:v>
                </c:pt>
                <c:pt idx="18845">
                  <c:v>187.1810064</c:v>
                </c:pt>
                <c:pt idx="18846">
                  <c:v>187.19093839999999</c:v>
                </c:pt>
                <c:pt idx="18847">
                  <c:v>187.20087140000001</c:v>
                </c:pt>
                <c:pt idx="18848">
                  <c:v>187.2108044</c:v>
                </c:pt>
                <c:pt idx="18849">
                  <c:v>187.22073739999999</c:v>
                </c:pt>
                <c:pt idx="18850">
                  <c:v>187.23067040000001</c:v>
                </c:pt>
                <c:pt idx="18851">
                  <c:v>187.2406034</c:v>
                </c:pt>
                <c:pt idx="18852">
                  <c:v>187.25053639999999</c:v>
                </c:pt>
                <c:pt idx="18853">
                  <c:v>187.26046940000001</c:v>
                </c:pt>
                <c:pt idx="18854">
                  <c:v>187.27040239999999</c:v>
                </c:pt>
                <c:pt idx="18855">
                  <c:v>187.28033540000001</c:v>
                </c:pt>
                <c:pt idx="18856">
                  <c:v>187.2902684</c:v>
                </c:pt>
                <c:pt idx="18857">
                  <c:v>187.30020139999999</c:v>
                </c:pt>
                <c:pt idx="18858">
                  <c:v>187.31013440000001</c:v>
                </c:pt>
                <c:pt idx="18859">
                  <c:v>187.3200674</c:v>
                </c:pt>
                <c:pt idx="18860">
                  <c:v>187.33000039999999</c:v>
                </c:pt>
                <c:pt idx="18861">
                  <c:v>187.33993340000001</c:v>
                </c:pt>
                <c:pt idx="18862">
                  <c:v>187.3498664</c:v>
                </c:pt>
                <c:pt idx="18863">
                  <c:v>187.35979939999999</c:v>
                </c:pt>
                <c:pt idx="18864">
                  <c:v>187.3697324</c:v>
                </c:pt>
                <c:pt idx="18865">
                  <c:v>187.37966539999999</c:v>
                </c:pt>
                <c:pt idx="18866">
                  <c:v>187.38959840000001</c:v>
                </c:pt>
                <c:pt idx="18867">
                  <c:v>187.3995314</c:v>
                </c:pt>
                <c:pt idx="18868">
                  <c:v>187.40946439999999</c:v>
                </c:pt>
                <c:pt idx="18869">
                  <c:v>187.41939740000001</c:v>
                </c:pt>
                <c:pt idx="18870">
                  <c:v>187.4293304</c:v>
                </c:pt>
                <c:pt idx="18871">
                  <c:v>187.43926339999999</c:v>
                </c:pt>
                <c:pt idx="18872">
                  <c:v>187.44919640000001</c:v>
                </c:pt>
                <c:pt idx="18873">
                  <c:v>187.45912939999999</c:v>
                </c:pt>
                <c:pt idx="18874">
                  <c:v>187.46906240000001</c:v>
                </c:pt>
                <c:pt idx="18875">
                  <c:v>187.4789954</c:v>
                </c:pt>
                <c:pt idx="18876">
                  <c:v>187.48892839999999</c:v>
                </c:pt>
                <c:pt idx="18877">
                  <c:v>187.49886140000001</c:v>
                </c:pt>
                <c:pt idx="18878">
                  <c:v>187.5087944</c:v>
                </c:pt>
                <c:pt idx="18879">
                  <c:v>187.51872739999999</c:v>
                </c:pt>
                <c:pt idx="18880">
                  <c:v>187.5286614</c:v>
                </c:pt>
                <c:pt idx="18881">
                  <c:v>187.5385934</c:v>
                </c:pt>
                <c:pt idx="18882">
                  <c:v>187.54852639999999</c:v>
                </c:pt>
                <c:pt idx="18883">
                  <c:v>187.5584604</c:v>
                </c:pt>
                <c:pt idx="18884">
                  <c:v>187.56839339999999</c:v>
                </c:pt>
                <c:pt idx="18885">
                  <c:v>187.57832640000001</c:v>
                </c:pt>
                <c:pt idx="18886">
                  <c:v>187.5882594</c:v>
                </c:pt>
                <c:pt idx="18887">
                  <c:v>187.59819239999999</c:v>
                </c:pt>
                <c:pt idx="18888">
                  <c:v>187.60812540000001</c:v>
                </c:pt>
                <c:pt idx="18889">
                  <c:v>187.6180584</c:v>
                </c:pt>
                <c:pt idx="18890">
                  <c:v>187.62799140000001</c:v>
                </c:pt>
                <c:pt idx="18891">
                  <c:v>187.6379244</c:v>
                </c:pt>
                <c:pt idx="18892">
                  <c:v>187.64785710000001</c:v>
                </c:pt>
                <c:pt idx="18893">
                  <c:v>187.6577901</c:v>
                </c:pt>
                <c:pt idx="18894">
                  <c:v>187.66772309999999</c:v>
                </c:pt>
                <c:pt idx="18895">
                  <c:v>187.67765610000001</c:v>
                </c:pt>
                <c:pt idx="18896">
                  <c:v>187.6875891</c:v>
                </c:pt>
                <c:pt idx="18897">
                  <c:v>187.69752209999999</c:v>
                </c:pt>
                <c:pt idx="18898">
                  <c:v>187.7074551</c:v>
                </c:pt>
                <c:pt idx="18899">
                  <c:v>187.71738809999999</c:v>
                </c:pt>
                <c:pt idx="18900">
                  <c:v>187.72732110000001</c:v>
                </c:pt>
                <c:pt idx="18901">
                  <c:v>187.7372541</c:v>
                </c:pt>
                <c:pt idx="18902">
                  <c:v>187.74718709999999</c:v>
                </c:pt>
                <c:pt idx="18903">
                  <c:v>187.75712010000001</c:v>
                </c:pt>
                <c:pt idx="18904">
                  <c:v>187.7670531</c:v>
                </c:pt>
                <c:pt idx="18905">
                  <c:v>187.77698609999999</c:v>
                </c:pt>
                <c:pt idx="18906">
                  <c:v>187.78691910000001</c:v>
                </c:pt>
                <c:pt idx="18907">
                  <c:v>187.7968521</c:v>
                </c:pt>
                <c:pt idx="18908">
                  <c:v>187.80678510000001</c:v>
                </c:pt>
                <c:pt idx="18909">
                  <c:v>187.8167181</c:v>
                </c:pt>
                <c:pt idx="18910">
                  <c:v>187.82665109999999</c:v>
                </c:pt>
                <c:pt idx="18911">
                  <c:v>187.83658410000001</c:v>
                </c:pt>
                <c:pt idx="18912">
                  <c:v>187.8465171</c:v>
                </c:pt>
                <c:pt idx="18913">
                  <c:v>187.85645009999999</c:v>
                </c:pt>
                <c:pt idx="18914">
                  <c:v>187.86638310000001</c:v>
                </c:pt>
                <c:pt idx="18915">
                  <c:v>187.8763161</c:v>
                </c:pt>
                <c:pt idx="18916">
                  <c:v>187.88624909999999</c:v>
                </c:pt>
                <c:pt idx="18917">
                  <c:v>187.8961821</c:v>
                </c:pt>
                <c:pt idx="18918">
                  <c:v>187.90611509999999</c:v>
                </c:pt>
                <c:pt idx="18919">
                  <c:v>187.91604810000001</c:v>
                </c:pt>
                <c:pt idx="18920">
                  <c:v>187.9259811</c:v>
                </c:pt>
                <c:pt idx="18921">
                  <c:v>187.93591409999999</c:v>
                </c:pt>
                <c:pt idx="18922">
                  <c:v>187.94584710000001</c:v>
                </c:pt>
                <c:pt idx="18923">
                  <c:v>187.9557811</c:v>
                </c:pt>
                <c:pt idx="18924">
                  <c:v>187.96571410000001</c:v>
                </c:pt>
                <c:pt idx="18925">
                  <c:v>187.9756471</c:v>
                </c:pt>
                <c:pt idx="18926">
                  <c:v>187.98558009999999</c:v>
                </c:pt>
                <c:pt idx="18927">
                  <c:v>187.99551310000001</c:v>
                </c:pt>
                <c:pt idx="18928">
                  <c:v>188.0054461</c:v>
                </c:pt>
                <c:pt idx="18929">
                  <c:v>188.01537909999999</c:v>
                </c:pt>
                <c:pt idx="18930">
                  <c:v>188.02531210000001</c:v>
                </c:pt>
                <c:pt idx="18931">
                  <c:v>188.0352451</c:v>
                </c:pt>
                <c:pt idx="18932">
                  <c:v>188.04517809999999</c:v>
                </c:pt>
                <c:pt idx="18933">
                  <c:v>188.0551111</c:v>
                </c:pt>
                <c:pt idx="18934">
                  <c:v>188.06504409999999</c:v>
                </c:pt>
                <c:pt idx="18935">
                  <c:v>188.07497710000001</c:v>
                </c:pt>
                <c:pt idx="18936">
                  <c:v>188.0849101</c:v>
                </c:pt>
                <c:pt idx="18937">
                  <c:v>188.09484309999999</c:v>
                </c:pt>
                <c:pt idx="18938">
                  <c:v>188.10477610000001</c:v>
                </c:pt>
                <c:pt idx="18939">
                  <c:v>188.1147091</c:v>
                </c:pt>
                <c:pt idx="18940">
                  <c:v>188.12464209999999</c:v>
                </c:pt>
                <c:pt idx="18941">
                  <c:v>188.13457510000001</c:v>
                </c:pt>
                <c:pt idx="18942">
                  <c:v>188.1445081</c:v>
                </c:pt>
                <c:pt idx="18943">
                  <c:v>188.15444110000001</c:v>
                </c:pt>
                <c:pt idx="18944">
                  <c:v>188.1643741</c:v>
                </c:pt>
                <c:pt idx="18945">
                  <c:v>188.17430709999999</c:v>
                </c:pt>
                <c:pt idx="18946">
                  <c:v>188.18424110000001</c:v>
                </c:pt>
                <c:pt idx="18947">
                  <c:v>188.1941741</c:v>
                </c:pt>
                <c:pt idx="18948">
                  <c:v>188.20410709999999</c:v>
                </c:pt>
                <c:pt idx="18949">
                  <c:v>188.21404010000001</c:v>
                </c:pt>
                <c:pt idx="18950">
                  <c:v>188.22397309999999</c:v>
                </c:pt>
                <c:pt idx="18951">
                  <c:v>188.23390610000001</c:v>
                </c:pt>
                <c:pt idx="18952">
                  <c:v>188.2438391</c:v>
                </c:pt>
                <c:pt idx="18953">
                  <c:v>188.25377209999999</c:v>
                </c:pt>
                <c:pt idx="18954">
                  <c:v>188.26370510000001</c:v>
                </c:pt>
                <c:pt idx="18955">
                  <c:v>188.2736381</c:v>
                </c:pt>
                <c:pt idx="18956">
                  <c:v>188.28357109999999</c:v>
                </c:pt>
                <c:pt idx="18957">
                  <c:v>188.29350410000001</c:v>
                </c:pt>
                <c:pt idx="18958">
                  <c:v>188.3034371</c:v>
                </c:pt>
                <c:pt idx="18959">
                  <c:v>188.31337009999999</c:v>
                </c:pt>
                <c:pt idx="18960">
                  <c:v>188.3233031</c:v>
                </c:pt>
                <c:pt idx="18961">
                  <c:v>188.33323609999999</c:v>
                </c:pt>
                <c:pt idx="18962">
                  <c:v>188.34316910000001</c:v>
                </c:pt>
                <c:pt idx="18963">
                  <c:v>188.3531021</c:v>
                </c:pt>
                <c:pt idx="18964">
                  <c:v>188.36303509999999</c:v>
                </c:pt>
                <c:pt idx="18965">
                  <c:v>188.37296910000001</c:v>
                </c:pt>
                <c:pt idx="18966">
                  <c:v>188.3829021</c:v>
                </c:pt>
                <c:pt idx="18967">
                  <c:v>188.39283510000001</c:v>
                </c:pt>
                <c:pt idx="18968">
                  <c:v>188.4027681</c:v>
                </c:pt>
                <c:pt idx="18969">
                  <c:v>188.41270109999999</c:v>
                </c:pt>
                <c:pt idx="18970">
                  <c:v>188.42263410000001</c:v>
                </c:pt>
                <c:pt idx="18971">
                  <c:v>188.4325671</c:v>
                </c:pt>
                <c:pt idx="18972">
                  <c:v>188.44250009999999</c:v>
                </c:pt>
                <c:pt idx="18973">
                  <c:v>188.45243310000001</c:v>
                </c:pt>
                <c:pt idx="18974">
                  <c:v>188.4623661</c:v>
                </c:pt>
                <c:pt idx="18975">
                  <c:v>188.47229909999999</c:v>
                </c:pt>
                <c:pt idx="18976">
                  <c:v>188.4822321</c:v>
                </c:pt>
                <c:pt idx="18977">
                  <c:v>188.49216509999999</c:v>
                </c:pt>
                <c:pt idx="18978">
                  <c:v>188.50209810000001</c:v>
                </c:pt>
                <c:pt idx="18979">
                  <c:v>188.5120311</c:v>
                </c:pt>
                <c:pt idx="18980">
                  <c:v>188.52196409999999</c:v>
                </c:pt>
                <c:pt idx="18981">
                  <c:v>188.53189810000001</c:v>
                </c:pt>
                <c:pt idx="18982">
                  <c:v>188.5418311</c:v>
                </c:pt>
                <c:pt idx="18983">
                  <c:v>188.55176410000001</c:v>
                </c:pt>
                <c:pt idx="18984">
                  <c:v>188.5616971</c:v>
                </c:pt>
                <c:pt idx="18985">
                  <c:v>188.57163009999999</c:v>
                </c:pt>
                <c:pt idx="18986">
                  <c:v>188.58156310000001</c:v>
                </c:pt>
                <c:pt idx="18987">
                  <c:v>188.5914961</c:v>
                </c:pt>
                <c:pt idx="18988">
                  <c:v>188.60142909999999</c:v>
                </c:pt>
                <c:pt idx="18989">
                  <c:v>188.61136210000001</c:v>
                </c:pt>
                <c:pt idx="18990">
                  <c:v>188.6212951</c:v>
                </c:pt>
                <c:pt idx="18991">
                  <c:v>188.63122809999999</c:v>
                </c:pt>
                <c:pt idx="18992">
                  <c:v>188.64116039999999</c:v>
                </c:pt>
                <c:pt idx="18993">
                  <c:v>188.65109340000001</c:v>
                </c:pt>
                <c:pt idx="18994">
                  <c:v>188.6610264</c:v>
                </c:pt>
                <c:pt idx="18995">
                  <c:v>188.67095939999999</c:v>
                </c:pt>
                <c:pt idx="18996">
                  <c:v>188.6808934</c:v>
                </c:pt>
                <c:pt idx="18997">
                  <c:v>188.69082639999999</c:v>
                </c:pt>
                <c:pt idx="18998">
                  <c:v>188.70075940000001</c:v>
                </c:pt>
                <c:pt idx="18999">
                  <c:v>188.7106924</c:v>
                </c:pt>
                <c:pt idx="19000">
                  <c:v>188.72062539999999</c:v>
                </c:pt>
                <c:pt idx="19001">
                  <c:v>188.73055840000001</c:v>
                </c:pt>
                <c:pt idx="19002">
                  <c:v>188.7404914</c:v>
                </c:pt>
                <c:pt idx="19003">
                  <c:v>188.75042439999999</c:v>
                </c:pt>
                <c:pt idx="19004">
                  <c:v>188.7603574</c:v>
                </c:pt>
                <c:pt idx="19005">
                  <c:v>188.77029039999999</c:v>
                </c:pt>
                <c:pt idx="19006">
                  <c:v>188.78022340000001</c:v>
                </c:pt>
                <c:pt idx="19007">
                  <c:v>188.7901564</c:v>
                </c:pt>
                <c:pt idx="19008">
                  <c:v>188.80008939999999</c:v>
                </c:pt>
                <c:pt idx="19009">
                  <c:v>188.81002240000001</c:v>
                </c:pt>
                <c:pt idx="19010">
                  <c:v>188.8199564</c:v>
                </c:pt>
                <c:pt idx="19011">
                  <c:v>188.82988940000001</c:v>
                </c:pt>
                <c:pt idx="19012">
                  <c:v>188.8398224</c:v>
                </c:pt>
                <c:pt idx="19013">
                  <c:v>188.84975539999999</c:v>
                </c:pt>
                <c:pt idx="19014">
                  <c:v>188.85968840000001</c:v>
                </c:pt>
                <c:pt idx="19015">
                  <c:v>188.8696214</c:v>
                </c:pt>
                <c:pt idx="19016">
                  <c:v>188.87955439999999</c:v>
                </c:pt>
                <c:pt idx="19017">
                  <c:v>188.88948740000001</c:v>
                </c:pt>
                <c:pt idx="19018">
                  <c:v>188.8994204</c:v>
                </c:pt>
                <c:pt idx="19019">
                  <c:v>188.90935339999999</c:v>
                </c:pt>
                <c:pt idx="19020">
                  <c:v>188.9192864</c:v>
                </c:pt>
                <c:pt idx="19021">
                  <c:v>188.92921939999999</c:v>
                </c:pt>
                <c:pt idx="19022">
                  <c:v>188.93915240000001</c:v>
                </c:pt>
                <c:pt idx="19023">
                  <c:v>188.9490854</c:v>
                </c:pt>
                <c:pt idx="19024">
                  <c:v>188.95901839999999</c:v>
                </c:pt>
                <c:pt idx="19025">
                  <c:v>188.96895240000001</c:v>
                </c:pt>
                <c:pt idx="19026">
                  <c:v>188.9788854</c:v>
                </c:pt>
                <c:pt idx="19027">
                  <c:v>188.98881840000001</c:v>
                </c:pt>
                <c:pt idx="19028">
                  <c:v>188.9987514</c:v>
                </c:pt>
                <c:pt idx="19029">
                  <c:v>189.00868439999999</c:v>
                </c:pt>
                <c:pt idx="19030">
                  <c:v>189.01861740000001</c:v>
                </c:pt>
                <c:pt idx="19031">
                  <c:v>189.0285504</c:v>
                </c:pt>
                <c:pt idx="19032">
                  <c:v>189.03848339999999</c:v>
                </c:pt>
                <c:pt idx="19033">
                  <c:v>189.04841640000001</c:v>
                </c:pt>
                <c:pt idx="19034">
                  <c:v>189.0583494</c:v>
                </c:pt>
                <c:pt idx="19035">
                  <c:v>189.06828239999999</c:v>
                </c:pt>
                <c:pt idx="19036">
                  <c:v>189.0782154</c:v>
                </c:pt>
                <c:pt idx="19037">
                  <c:v>189.08814839999999</c:v>
                </c:pt>
                <c:pt idx="19038">
                  <c:v>189.09808140000001</c:v>
                </c:pt>
                <c:pt idx="19039">
                  <c:v>189.1080144</c:v>
                </c:pt>
                <c:pt idx="19040">
                  <c:v>189.11794839999999</c:v>
                </c:pt>
                <c:pt idx="19041">
                  <c:v>189.12788140000001</c:v>
                </c:pt>
                <c:pt idx="19042">
                  <c:v>189.1378144</c:v>
                </c:pt>
                <c:pt idx="19043">
                  <c:v>189.14774739999999</c:v>
                </c:pt>
                <c:pt idx="19044">
                  <c:v>189.1576804</c:v>
                </c:pt>
                <c:pt idx="19045">
                  <c:v>189.16761339999999</c:v>
                </c:pt>
                <c:pt idx="19046">
                  <c:v>189.17754640000001</c:v>
                </c:pt>
                <c:pt idx="19047">
                  <c:v>189.1874794</c:v>
                </c:pt>
                <c:pt idx="19048">
                  <c:v>189.19741239999999</c:v>
                </c:pt>
                <c:pt idx="19049">
                  <c:v>189.20734540000001</c:v>
                </c:pt>
                <c:pt idx="19050">
                  <c:v>189.2172784</c:v>
                </c:pt>
                <c:pt idx="19051">
                  <c:v>189.22721139999999</c:v>
                </c:pt>
                <c:pt idx="19052">
                  <c:v>189.23714440000001</c:v>
                </c:pt>
                <c:pt idx="19053">
                  <c:v>189.24707739999999</c:v>
                </c:pt>
                <c:pt idx="19054">
                  <c:v>189.25701040000001</c:v>
                </c:pt>
                <c:pt idx="19055">
                  <c:v>189.2669444</c:v>
                </c:pt>
                <c:pt idx="19056">
                  <c:v>189.27687739999999</c:v>
                </c:pt>
                <c:pt idx="19057">
                  <c:v>189.28681040000001</c:v>
                </c:pt>
                <c:pt idx="19058">
                  <c:v>189.2967434</c:v>
                </c:pt>
                <c:pt idx="19059">
                  <c:v>189.30667639999999</c:v>
                </c:pt>
                <c:pt idx="19060">
                  <c:v>189.3166094</c:v>
                </c:pt>
                <c:pt idx="19061">
                  <c:v>189.32654239999999</c:v>
                </c:pt>
                <c:pt idx="19062">
                  <c:v>189.33647540000001</c:v>
                </c:pt>
                <c:pt idx="19063">
                  <c:v>189.3464084</c:v>
                </c:pt>
                <c:pt idx="19064">
                  <c:v>189.35634139999999</c:v>
                </c:pt>
                <c:pt idx="19065">
                  <c:v>189.36627440000001</c:v>
                </c:pt>
                <c:pt idx="19066">
                  <c:v>189.3762074</c:v>
                </c:pt>
                <c:pt idx="19067">
                  <c:v>189.38614039999999</c:v>
                </c:pt>
                <c:pt idx="19068">
                  <c:v>189.39607340000001</c:v>
                </c:pt>
                <c:pt idx="19069">
                  <c:v>189.4060064</c:v>
                </c:pt>
                <c:pt idx="19070">
                  <c:v>189.41593940000001</c:v>
                </c:pt>
                <c:pt idx="19071">
                  <c:v>189.4258724</c:v>
                </c:pt>
                <c:pt idx="19072">
                  <c:v>189.43580539999999</c:v>
                </c:pt>
                <c:pt idx="19073">
                  <c:v>189.44573940000001</c:v>
                </c:pt>
                <c:pt idx="19074">
                  <c:v>189.4556724</c:v>
                </c:pt>
                <c:pt idx="19075">
                  <c:v>189.46560539999999</c:v>
                </c:pt>
                <c:pt idx="19076">
                  <c:v>189.4755384</c:v>
                </c:pt>
                <c:pt idx="19077">
                  <c:v>189.48547139999999</c:v>
                </c:pt>
                <c:pt idx="19078">
                  <c:v>189.49540440000001</c:v>
                </c:pt>
                <c:pt idx="19079">
                  <c:v>189.5053374</c:v>
                </c:pt>
                <c:pt idx="19080">
                  <c:v>189.51527039999999</c:v>
                </c:pt>
                <c:pt idx="19081">
                  <c:v>189.52520340000001</c:v>
                </c:pt>
                <c:pt idx="19082">
                  <c:v>189.5351364</c:v>
                </c:pt>
                <c:pt idx="19083">
                  <c:v>189.54506939999999</c:v>
                </c:pt>
                <c:pt idx="19084">
                  <c:v>189.55500240000001</c:v>
                </c:pt>
                <c:pt idx="19085">
                  <c:v>189.5649354</c:v>
                </c:pt>
                <c:pt idx="19086">
                  <c:v>189.57486840000001</c:v>
                </c:pt>
                <c:pt idx="19087">
                  <c:v>189.5848014</c:v>
                </c:pt>
                <c:pt idx="19088">
                  <c:v>189.59473439999999</c:v>
                </c:pt>
                <c:pt idx="19089">
                  <c:v>189.60466740000001</c:v>
                </c:pt>
                <c:pt idx="19090">
                  <c:v>189.6146004</c:v>
                </c:pt>
                <c:pt idx="19091">
                  <c:v>189.62453439999999</c:v>
                </c:pt>
                <c:pt idx="19092">
                  <c:v>189.63446740000001</c:v>
                </c:pt>
                <c:pt idx="19093">
                  <c:v>189.6444003</c:v>
                </c:pt>
                <c:pt idx="19094">
                  <c:v>189.65433329999999</c:v>
                </c:pt>
                <c:pt idx="19095">
                  <c:v>189.66426630000001</c:v>
                </c:pt>
                <c:pt idx="19096">
                  <c:v>189.6741993</c:v>
                </c:pt>
                <c:pt idx="19097">
                  <c:v>189.68413229999999</c:v>
                </c:pt>
                <c:pt idx="19098">
                  <c:v>189.69406530000001</c:v>
                </c:pt>
                <c:pt idx="19099">
                  <c:v>189.70399829999999</c:v>
                </c:pt>
                <c:pt idx="19100">
                  <c:v>189.71393130000001</c:v>
                </c:pt>
                <c:pt idx="19101">
                  <c:v>189.7238643</c:v>
                </c:pt>
                <c:pt idx="19102">
                  <c:v>189.73379729999999</c:v>
                </c:pt>
                <c:pt idx="19103">
                  <c:v>189.74373030000001</c:v>
                </c:pt>
                <c:pt idx="19104">
                  <c:v>189.7536633</c:v>
                </c:pt>
                <c:pt idx="19105">
                  <c:v>189.76359629999999</c:v>
                </c:pt>
                <c:pt idx="19106">
                  <c:v>189.77352930000001</c:v>
                </c:pt>
                <c:pt idx="19107">
                  <c:v>189.7834623</c:v>
                </c:pt>
                <c:pt idx="19108">
                  <c:v>189.79339529999999</c:v>
                </c:pt>
                <c:pt idx="19109">
                  <c:v>189.8033283</c:v>
                </c:pt>
                <c:pt idx="19110">
                  <c:v>189.81326129999999</c:v>
                </c:pt>
                <c:pt idx="19111">
                  <c:v>189.82319530000001</c:v>
                </c:pt>
                <c:pt idx="19112">
                  <c:v>189.8331283</c:v>
                </c:pt>
                <c:pt idx="19113">
                  <c:v>189.84306129999999</c:v>
                </c:pt>
                <c:pt idx="19114">
                  <c:v>189.85299430000001</c:v>
                </c:pt>
                <c:pt idx="19115">
                  <c:v>189.8629273</c:v>
                </c:pt>
                <c:pt idx="19116">
                  <c:v>189.87286030000001</c:v>
                </c:pt>
                <c:pt idx="19117">
                  <c:v>189.8827933</c:v>
                </c:pt>
                <c:pt idx="19118">
                  <c:v>189.89272629999999</c:v>
                </c:pt>
                <c:pt idx="19119">
                  <c:v>189.90265930000001</c:v>
                </c:pt>
                <c:pt idx="19120">
                  <c:v>189.9125923</c:v>
                </c:pt>
                <c:pt idx="19121">
                  <c:v>189.92252529999999</c:v>
                </c:pt>
                <c:pt idx="19122">
                  <c:v>189.93245830000001</c:v>
                </c:pt>
                <c:pt idx="19123">
                  <c:v>189.9423913</c:v>
                </c:pt>
                <c:pt idx="19124">
                  <c:v>189.95232429999999</c:v>
                </c:pt>
                <c:pt idx="19125">
                  <c:v>189.9622573</c:v>
                </c:pt>
                <c:pt idx="19126">
                  <c:v>189.97219029999999</c:v>
                </c:pt>
                <c:pt idx="19127">
                  <c:v>189.98212330000001</c:v>
                </c:pt>
                <c:pt idx="19128">
                  <c:v>189.9920563</c:v>
                </c:pt>
                <c:pt idx="19129">
                  <c:v>190.00198929999999</c:v>
                </c:pt>
                <c:pt idx="19130">
                  <c:v>190.01192230000001</c:v>
                </c:pt>
                <c:pt idx="19131">
                  <c:v>190.0218553</c:v>
                </c:pt>
                <c:pt idx="19132">
                  <c:v>190.03178930000001</c:v>
                </c:pt>
                <c:pt idx="19133">
                  <c:v>190.0417223</c:v>
                </c:pt>
                <c:pt idx="19134">
                  <c:v>190.05165529999999</c:v>
                </c:pt>
                <c:pt idx="19135">
                  <c:v>190.06158830000001</c:v>
                </c:pt>
                <c:pt idx="19136">
                  <c:v>190.0715213</c:v>
                </c:pt>
                <c:pt idx="19137">
                  <c:v>190.08145429999999</c:v>
                </c:pt>
                <c:pt idx="19138">
                  <c:v>190.09138730000001</c:v>
                </c:pt>
                <c:pt idx="19139">
                  <c:v>190.1013203</c:v>
                </c:pt>
                <c:pt idx="19140">
                  <c:v>190.11125329999999</c:v>
                </c:pt>
                <c:pt idx="19141">
                  <c:v>190.12118630000001</c:v>
                </c:pt>
                <c:pt idx="19142">
                  <c:v>190.13111929999999</c:v>
                </c:pt>
                <c:pt idx="19143">
                  <c:v>190.14105230000001</c:v>
                </c:pt>
                <c:pt idx="19144">
                  <c:v>190.1509853</c:v>
                </c:pt>
                <c:pt idx="19145">
                  <c:v>190.16091829999999</c:v>
                </c:pt>
                <c:pt idx="19146">
                  <c:v>190.17085130000001</c:v>
                </c:pt>
                <c:pt idx="19147">
                  <c:v>190.1807843</c:v>
                </c:pt>
                <c:pt idx="19148">
                  <c:v>190.19071729999999</c:v>
                </c:pt>
                <c:pt idx="19149">
                  <c:v>190.20065030000001</c:v>
                </c:pt>
                <c:pt idx="19150">
                  <c:v>190.2105833</c:v>
                </c:pt>
                <c:pt idx="19151">
                  <c:v>190.22051630000001</c:v>
                </c:pt>
                <c:pt idx="19152">
                  <c:v>190.2304493</c:v>
                </c:pt>
                <c:pt idx="19153">
                  <c:v>190.24038229999999</c:v>
                </c:pt>
                <c:pt idx="19154">
                  <c:v>190.25031519999999</c:v>
                </c:pt>
                <c:pt idx="19155">
                  <c:v>190.2602483</c:v>
                </c:pt>
                <c:pt idx="19156">
                  <c:v>190.27018129999999</c:v>
                </c:pt>
                <c:pt idx="19157">
                  <c:v>190.28011530000001</c:v>
                </c:pt>
                <c:pt idx="19158">
                  <c:v>190.2900483</c:v>
                </c:pt>
                <c:pt idx="19159">
                  <c:v>190.29998130000001</c:v>
                </c:pt>
                <c:pt idx="19160">
                  <c:v>190.3099143</c:v>
                </c:pt>
                <c:pt idx="19161">
                  <c:v>190.31984729999999</c:v>
                </c:pt>
                <c:pt idx="19162">
                  <c:v>190.32978030000001</c:v>
                </c:pt>
                <c:pt idx="19163">
                  <c:v>190.3397133</c:v>
                </c:pt>
                <c:pt idx="19164">
                  <c:v>190.34964629999999</c:v>
                </c:pt>
                <c:pt idx="19165">
                  <c:v>190.35957930000001</c:v>
                </c:pt>
                <c:pt idx="19166">
                  <c:v>190.3695123</c:v>
                </c:pt>
                <c:pt idx="19167">
                  <c:v>190.37944529999999</c:v>
                </c:pt>
                <c:pt idx="19168">
                  <c:v>190.3893783</c:v>
                </c:pt>
                <c:pt idx="19169">
                  <c:v>190.39931129999999</c:v>
                </c:pt>
                <c:pt idx="19170">
                  <c:v>190.40924430000001</c:v>
                </c:pt>
                <c:pt idx="19171">
                  <c:v>190.4191773</c:v>
                </c:pt>
                <c:pt idx="19172">
                  <c:v>190.42911029999999</c:v>
                </c:pt>
                <c:pt idx="19173">
                  <c:v>190.43904330000001</c:v>
                </c:pt>
                <c:pt idx="19174">
                  <c:v>190.4489763</c:v>
                </c:pt>
                <c:pt idx="19175">
                  <c:v>190.45890929999999</c:v>
                </c:pt>
                <c:pt idx="19176">
                  <c:v>190.46884230000001</c:v>
                </c:pt>
                <c:pt idx="19177">
                  <c:v>190.4787753</c:v>
                </c:pt>
                <c:pt idx="19178">
                  <c:v>190.48870830000001</c:v>
                </c:pt>
                <c:pt idx="19179">
                  <c:v>190.4986413</c:v>
                </c:pt>
                <c:pt idx="19180">
                  <c:v>190.50857429999999</c:v>
                </c:pt>
                <c:pt idx="19181">
                  <c:v>190.51850730000001</c:v>
                </c:pt>
                <c:pt idx="19182">
                  <c:v>190.5284403</c:v>
                </c:pt>
                <c:pt idx="19183">
                  <c:v>190.53837329999999</c:v>
                </c:pt>
                <c:pt idx="19184">
                  <c:v>190.54830630000001</c:v>
                </c:pt>
                <c:pt idx="19185">
                  <c:v>190.55824029999999</c:v>
                </c:pt>
                <c:pt idx="19186">
                  <c:v>190.56817330000001</c:v>
                </c:pt>
                <c:pt idx="19187">
                  <c:v>190.5781063</c:v>
                </c:pt>
                <c:pt idx="19188">
                  <c:v>190.58803929999999</c:v>
                </c:pt>
                <c:pt idx="19189">
                  <c:v>190.59797230000001</c:v>
                </c:pt>
                <c:pt idx="19190">
                  <c:v>190.6079053</c:v>
                </c:pt>
                <c:pt idx="19191">
                  <c:v>190.61783829999999</c:v>
                </c:pt>
                <c:pt idx="19192">
                  <c:v>190.62777130000001</c:v>
                </c:pt>
                <c:pt idx="19193">
                  <c:v>190.6377043</c:v>
                </c:pt>
                <c:pt idx="19194">
                  <c:v>190.64763690000001</c:v>
                </c:pt>
                <c:pt idx="19195">
                  <c:v>190.6575699</c:v>
                </c:pt>
                <c:pt idx="19196">
                  <c:v>190.66750289999999</c:v>
                </c:pt>
                <c:pt idx="19197">
                  <c:v>190.67743590000001</c:v>
                </c:pt>
                <c:pt idx="19198">
                  <c:v>190.6873689</c:v>
                </c:pt>
                <c:pt idx="19199">
                  <c:v>190.69730190000001</c:v>
                </c:pt>
                <c:pt idx="19200">
                  <c:v>190.7072349</c:v>
                </c:pt>
                <c:pt idx="19201">
                  <c:v>190.71716789999999</c:v>
                </c:pt>
                <c:pt idx="19202">
                  <c:v>190.72710090000001</c:v>
                </c:pt>
                <c:pt idx="19203">
                  <c:v>190.7370339</c:v>
                </c:pt>
                <c:pt idx="19204">
                  <c:v>190.74696689999999</c:v>
                </c:pt>
                <c:pt idx="19205">
                  <c:v>190.75689990000001</c:v>
                </c:pt>
                <c:pt idx="19206">
                  <c:v>190.7668329</c:v>
                </c:pt>
                <c:pt idx="19207">
                  <c:v>190.77676589999999</c:v>
                </c:pt>
                <c:pt idx="19208">
                  <c:v>190.7866989</c:v>
                </c:pt>
                <c:pt idx="19209">
                  <c:v>190.79663189999999</c:v>
                </c:pt>
                <c:pt idx="19210">
                  <c:v>190.80656490000001</c:v>
                </c:pt>
                <c:pt idx="19211">
                  <c:v>190.8164979</c:v>
                </c:pt>
                <c:pt idx="19212">
                  <c:v>190.82643089999999</c:v>
                </c:pt>
                <c:pt idx="19213">
                  <c:v>190.83636390000001</c:v>
                </c:pt>
                <c:pt idx="19214">
                  <c:v>190.8462979</c:v>
                </c:pt>
                <c:pt idx="19215">
                  <c:v>190.85622989999999</c:v>
                </c:pt>
                <c:pt idx="19216">
                  <c:v>190.8661639</c:v>
                </c:pt>
                <c:pt idx="19217">
                  <c:v>190.87609689999999</c:v>
                </c:pt>
                <c:pt idx="19218">
                  <c:v>190.88602990000001</c:v>
                </c:pt>
                <c:pt idx="19219">
                  <c:v>190.8959629</c:v>
                </c:pt>
                <c:pt idx="19220">
                  <c:v>190.90589589999999</c:v>
                </c:pt>
                <c:pt idx="19221">
                  <c:v>190.91582890000001</c:v>
                </c:pt>
                <c:pt idx="19222">
                  <c:v>190.9257619</c:v>
                </c:pt>
                <c:pt idx="19223">
                  <c:v>190.93569489999999</c:v>
                </c:pt>
                <c:pt idx="19224">
                  <c:v>190.94562790000001</c:v>
                </c:pt>
                <c:pt idx="19225">
                  <c:v>190.95556089999999</c:v>
                </c:pt>
                <c:pt idx="19226">
                  <c:v>190.96549390000001</c:v>
                </c:pt>
                <c:pt idx="19227">
                  <c:v>190.9754269</c:v>
                </c:pt>
                <c:pt idx="19228">
                  <c:v>190.98535989999999</c:v>
                </c:pt>
                <c:pt idx="19229">
                  <c:v>190.99529290000001</c:v>
                </c:pt>
                <c:pt idx="19230">
                  <c:v>191.0052259</c:v>
                </c:pt>
                <c:pt idx="19231">
                  <c:v>191.01515889999999</c:v>
                </c:pt>
                <c:pt idx="19232">
                  <c:v>191.02509190000001</c:v>
                </c:pt>
                <c:pt idx="19233">
                  <c:v>191.0350249</c:v>
                </c:pt>
                <c:pt idx="19234">
                  <c:v>191.04495789999999</c:v>
                </c:pt>
                <c:pt idx="19235">
                  <c:v>191.0548909</c:v>
                </c:pt>
                <c:pt idx="19236">
                  <c:v>191.06482389999999</c:v>
                </c:pt>
                <c:pt idx="19237">
                  <c:v>191.07475690000001</c:v>
                </c:pt>
                <c:pt idx="19238">
                  <c:v>191.0846899</c:v>
                </c:pt>
                <c:pt idx="19239">
                  <c:v>191.09462289999999</c:v>
                </c:pt>
                <c:pt idx="19240">
                  <c:v>191.10455590000001</c:v>
                </c:pt>
                <c:pt idx="19241">
                  <c:v>191.1144889</c:v>
                </c:pt>
                <c:pt idx="19242">
                  <c:v>191.12442290000001</c:v>
                </c:pt>
                <c:pt idx="19243">
                  <c:v>191.1343559</c:v>
                </c:pt>
                <c:pt idx="19244">
                  <c:v>191.14428889999999</c:v>
                </c:pt>
                <c:pt idx="19245">
                  <c:v>191.15422190000001</c:v>
                </c:pt>
                <c:pt idx="19246">
                  <c:v>191.1641549</c:v>
                </c:pt>
                <c:pt idx="19247">
                  <c:v>191.17408789999999</c:v>
                </c:pt>
                <c:pt idx="19248">
                  <c:v>191.18402090000001</c:v>
                </c:pt>
                <c:pt idx="19249">
                  <c:v>191.1939539</c:v>
                </c:pt>
                <c:pt idx="19250">
                  <c:v>191.20388689999999</c:v>
                </c:pt>
                <c:pt idx="19251">
                  <c:v>191.2138199</c:v>
                </c:pt>
                <c:pt idx="19252">
                  <c:v>191.22375289999999</c:v>
                </c:pt>
                <c:pt idx="19253">
                  <c:v>191.23368590000001</c:v>
                </c:pt>
                <c:pt idx="19254">
                  <c:v>191.2436189</c:v>
                </c:pt>
                <c:pt idx="19255">
                  <c:v>191.25355189999999</c:v>
                </c:pt>
                <c:pt idx="19256">
                  <c:v>191.26348490000001</c:v>
                </c:pt>
                <c:pt idx="19257">
                  <c:v>191.2734179</c:v>
                </c:pt>
                <c:pt idx="19258">
                  <c:v>191.28335089999999</c:v>
                </c:pt>
                <c:pt idx="19259">
                  <c:v>191.29328390000001</c:v>
                </c:pt>
                <c:pt idx="19260">
                  <c:v>191.3032169</c:v>
                </c:pt>
                <c:pt idx="19261">
                  <c:v>191.31314990000001</c:v>
                </c:pt>
                <c:pt idx="19262">
                  <c:v>191.3230829</c:v>
                </c:pt>
                <c:pt idx="19263">
                  <c:v>191.33301589999999</c:v>
                </c:pt>
                <c:pt idx="19264">
                  <c:v>191.34294890000001</c:v>
                </c:pt>
                <c:pt idx="19265">
                  <c:v>191.3528819</c:v>
                </c:pt>
                <c:pt idx="19266">
                  <c:v>191.36281489999999</c:v>
                </c:pt>
                <c:pt idx="19267">
                  <c:v>191.37274790000001</c:v>
                </c:pt>
                <c:pt idx="19268">
                  <c:v>191.38268189999999</c:v>
                </c:pt>
                <c:pt idx="19269">
                  <c:v>191.39261490000001</c:v>
                </c:pt>
                <c:pt idx="19270">
                  <c:v>191.4025479</c:v>
                </c:pt>
                <c:pt idx="19271">
                  <c:v>191.41248089999999</c:v>
                </c:pt>
                <c:pt idx="19272">
                  <c:v>191.42241390000001</c:v>
                </c:pt>
                <c:pt idx="19273">
                  <c:v>191.4323469</c:v>
                </c:pt>
                <c:pt idx="19274">
                  <c:v>191.44227989999999</c:v>
                </c:pt>
                <c:pt idx="19275">
                  <c:v>191.45221290000001</c:v>
                </c:pt>
                <c:pt idx="19276">
                  <c:v>191.4621459</c:v>
                </c:pt>
                <c:pt idx="19277">
                  <c:v>191.47207890000001</c:v>
                </c:pt>
                <c:pt idx="19278">
                  <c:v>191.4820119</c:v>
                </c:pt>
                <c:pt idx="19279">
                  <c:v>191.49194489999999</c:v>
                </c:pt>
                <c:pt idx="19280">
                  <c:v>191.50187790000001</c:v>
                </c:pt>
                <c:pt idx="19281">
                  <c:v>191.5118109</c:v>
                </c:pt>
                <c:pt idx="19282">
                  <c:v>191.52174389999999</c:v>
                </c:pt>
                <c:pt idx="19283">
                  <c:v>191.53167690000001</c:v>
                </c:pt>
                <c:pt idx="19284">
                  <c:v>191.5416099</c:v>
                </c:pt>
                <c:pt idx="19285">
                  <c:v>191.55154289999999</c:v>
                </c:pt>
                <c:pt idx="19286">
                  <c:v>191.5614759</c:v>
                </c:pt>
                <c:pt idx="19287">
                  <c:v>191.57140889999999</c:v>
                </c:pt>
                <c:pt idx="19288">
                  <c:v>191.58134190000001</c:v>
                </c:pt>
                <c:pt idx="19289">
                  <c:v>191.5912749</c:v>
                </c:pt>
                <c:pt idx="19290">
                  <c:v>191.60120789999999</c:v>
                </c:pt>
                <c:pt idx="19291">
                  <c:v>191.61114090000001</c:v>
                </c:pt>
                <c:pt idx="19292">
                  <c:v>191.6210739</c:v>
                </c:pt>
                <c:pt idx="19293">
                  <c:v>191.63100689999999</c:v>
                </c:pt>
                <c:pt idx="19294">
                  <c:v>191.64093990000001</c:v>
                </c:pt>
                <c:pt idx="19295">
                  <c:v>191.65087399999999</c:v>
                </c:pt>
                <c:pt idx="19296">
                  <c:v>191.66080700000001</c:v>
                </c:pt>
                <c:pt idx="19297">
                  <c:v>191.67074099999999</c:v>
                </c:pt>
                <c:pt idx="19298">
                  <c:v>191.68067400000001</c:v>
                </c:pt>
                <c:pt idx="19299">
                  <c:v>191.690607</c:v>
                </c:pt>
                <c:pt idx="19300">
                  <c:v>191.70053999999999</c:v>
                </c:pt>
                <c:pt idx="19301">
                  <c:v>191.71047300000001</c:v>
                </c:pt>
                <c:pt idx="19302">
                  <c:v>191.720406</c:v>
                </c:pt>
                <c:pt idx="19303">
                  <c:v>191.73033899999999</c:v>
                </c:pt>
                <c:pt idx="19304">
                  <c:v>191.740272</c:v>
                </c:pt>
                <c:pt idx="19305">
                  <c:v>191.75020499999999</c:v>
                </c:pt>
                <c:pt idx="19306">
                  <c:v>191.76013800000001</c:v>
                </c:pt>
                <c:pt idx="19307">
                  <c:v>191.770071</c:v>
                </c:pt>
                <c:pt idx="19308">
                  <c:v>191.78000399999999</c:v>
                </c:pt>
                <c:pt idx="19309">
                  <c:v>191.78993700000001</c:v>
                </c:pt>
                <c:pt idx="19310">
                  <c:v>191.79987</c:v>
                </c:pt>
                <c:pt idx="19311">
                  <c:v>191.80980299999999</c:v>
                </c:pt>
                <c:pt idx="19312">
                  <c:v>191.81973600000001</c:v>
                </c:pt>
                <c:pt idx="19313">
                  <c:v>191.829669</c:v>
                </c:pt>
                <c:pt idx="19314">
                  <c:v>191.83960200000001</c:v>
                </c:pt>
                <c:pt idx="19315">
                  <c:v>191.849535</c:v>
                </c:pt>
                <c:pt idx="19316">
                  <c:v>191.85946799999999</c:v>
                </c:pt>
                <c:pt idx="19317">
                  <c:v>191.86940100000001</c:v>
                </c:pt>
                <c:pt idx="19318">
                  <c:v>191.879334</c:v>
                </c:pt>
                <c:pt idx="19319">
                  <c:v>191.88926699999999</c:v>
                </c:pt>
                <c:pt idx="19320">
                  <c:v>191.89920000000001</c:v>
                </c:pt>
                <c:pt idx="19321">
                  <c:v>191.909133</c:v>
                </c:pt>
                <c:pt idx="19322">
                  <c:v>191.91906599999999</c:v>
                </c:pt>
                <c:pt idx="19323">
                  <c:v>191.928999</c:v>
                </c:pt>
                <c:pt idx="19324">
                  <c:v>191.93893199999999</c:v>
                </c:pt>
                <c:pt idx="19325">
                  <c:v>191.94886500000001</c:v>
                </c:pt>
                <c:pt idx="19326">
                  <c:v>191.958798</c:v>
                </c:pt>
                <c:pt idx="19327">
                  <c:v>191.96873099999999</c:v>
                </c:pt>
                <c:pt idx="19328">
                  <c:v>191.97866400000001</c:v>
                </c:pt>
                <c:pt idx="19329">
                  <c:v>191.988598</c:v>
                </c:pt>
                <c:pt idx="19330">
                  <c:v>191.99853100000001</c:v>
                </c:pt>
                <c:pt idx="19331">
                  <c:v>192.008464</c:v>
                </c:pt>
                <c:pt idx="19332">
                  <c:v>192.01839699999999</c:v>
                </c:pt>
                <c:pt idx="19333">
                  <c:v>192.02833000000001</c:v>
                </c:pt>
                <c:pt idx="19334">
                  <c:v>192.038263</c:v>
                </c:pt>
                <c:pt idx="19335">
                  <c:v>192.04819599999999</c:v>
                </c:pt>
                <c:pt idx="19336">
                  <c:v>192.05812900000001</c:v>
                </c:pt>
                <c:pt idx="19337">
                  <c:v>192.068062</c:v>
                </c:pt>
                <c:pt idx="19338">
                  <c:v>192.07799499999999</c:v>
                </c:pt>
                <c:pt idx="19339">
                  <c:v>192.08792800000001</c:v>
                </c:pt>
                <c:pt idx="19340">
                  <c:v>192.09786099999999</c:v>
                </c:pt>
                <c:pt idx="19341">
                  <c:v>192.10779400000001</c:v>
                </c:pt>
                <c:pt idx="19342">
                  <c:v>192.117727</c:v>
                </c:pt>
                <c:pt idx="19343">
                  <c:v>192.12765999999999</c:v>
                </c:pt>
                <c:pt idx="19344">
                  <c:v>192.13759300000001</c:v>
                </c:pt>
                <c:pt idx="19345">
                  <c:v>192.147526</c:v>
                </c:pt>
                <c:pt idx="19346">
                  <c:v>192.15745899999999</c:v>
                </c:pt>
                <c:pt idx="19347">
                  <c:v>192.16739200000001</c:v>
                </c:pt>
                <c:pt idx="19348">
                  <c:v>192.177325</c:v>
                </c:pt>
                <c:pt idx="19349">
                  <c:v>192.18725800000001</c:v>
                </c:pt>
                <c:pt idx="19350">
                  <c:v>192.197191</c:v>
                </c:pt>
                <c:pt idx="19351">
                  <c:v>192.20712399999999</c:v>
                </c:pt>
                <c:pt idx="19352">
                  <c:v>192.21705700000001</c:v>
                </c:pt>
                <c:pt idx="19353">
                  <c:v>192.22699</c:v>
                </c:pt>
                <c:pt idx="19354">
                  <c:v>192.23692299999999</c:v>
                </c:pt>
                <c:pt idx="19355">
                  <c:v>192.24685600000001</c:v>
                </c:pt>
                <c:pt idx="19356">
                  <c:v>192.256789</c:v>
                </c:pt>
                <c:pt idx="19357">
                  <c:v>192.26672199999999</c:v>
                </c:pt>
                <c:pt idx="19358">
                  <c:v>192.27665500000001</c:v>
                </c:pt>
                <c:pt idx="19359">
                  <c:v>192.28658799999999</c:v>
                </c:pt>
                <c:pt idx="19360">
                  <c:v>192.29652100000001</c:v>
                </c:pt>
                <c:pt idx="19361">
                  <c:v>192.306454</c:v>
                </c:pt>
                <c:pt idx="19362">
                  <c:v>192.31638699999999</c:v>
                </c:pt>
                <c:pt idx="19363">
                  <c:v>192.32632000000001</c:v>
                </c:pt>
                <c:pt idx="19364">
                  <c:v>192.336254</c:v>
                </c:pt>
                <c:pt idx="19365">
                  <c:v>192.34618699999999</c:v>
                </c:pt>
                <c:pt idx="19366">
                  <c:v>192.35612</c:v>
                </c:pt>
                <c:pt idx="19367">
                  <c:v>192.36605299999999</c:v>
                </c:pt>
                <c:pt idx="19368">
                  <c:v>192.37598600000001</c:v>
                </c:pt>
                <c:pt idx="19369">
                  <c:v>192.385919</c:v>
                </c:pt>
                <c:pt idx="19370">
                  <c:v>192.39585199999999</c:v>
                </c:pt>
                <c:pt idx="19371">
                  <c:v>192.40578500000001</c:v>
                </c:pt>
                <c:pt idx="19372">
                  <c:v>192.415718</c:v>
                </c:pt>
                <c:pt idx="19373">
                  <c:v>192.42565099999999</c:v>
                </c:pt>
                <c:pt idx="19374">
                  <c:v>192.43558400000001</c:v>
                </c:pt>
                <c:pt idx="19375">
                  <c:v>192.445517</c:v>
                </c:pt>
                <c:pt idx="19376">
                  <c:v>192.45545000000001</c:v>
                </c:pt>
                <c:pt idx="19377">
                  <c:v>192.465383</c:v>
                </c:pt>
                <c:pt idx="19378">
                  <c:v>192.47531599999999</c:v>
                </c:pt>
                <c:pt idx="19379">
                  <c:v>192.48524900000001</c:v>
                </c:pt>
                <c:pt idx="19380">
                  <c:v>192.495182</c:v>
                </c:pt>
                <c:pt idx="19381">
                  <c:v>192.50511499999999</c:v>
                </c:pt>
                <c:pt idx="19382">
                  <c:v>192.51504800000001</c:v>
                </c:pt>
                <c:pt idx="19383">
                  <c:v>192.524981</c:v>
                </c:pt>
                <c:pt idx="19384">
                  <c:v>192.53491399999999</c:v>
                </c:pt>
                <c:pt idx="19385">
                  <c:v>192.544847</c:v>
                </c:pt>
                <c:pt idx="19386">
                  <c:v>192.55477999999999</c:v>
                </c:pt>
                <c:pt idx="19387">
                  <c:v>192.56471300000001</c:v>
                </c:pt>
                <c:pt idx="19388">
                  <c:v>192.574646</c:v>
                </c:pt>
                <c:pt idx="19389">
                  <c:v>192.58457899999999</c:v>
                </c:pt>
                <c:pt idx="19390">
                  <c:v>192.59451200000001</c:v>
                </c:pt>
                <c:pt idx="19391">
                  <c:v>192.604445</c:v>
                </c:pt>
                <c:pt idx="19392">
                  <c:v>192.61437799999999</c:v>
                </c:pt>
                <c:pt idx="19393">
                  <c:v>192.624312</c:v>
                </c:pt>
                <c:pt idx="19394">
                  <c:v>192.63424499999999</c:v>
                </c:pt>
                <c:pt idx="19395">
                  <c:v>192.64417800000001</c:v>
                </c:pt>
                <c:pt idx="19396">
                  <c:v>192.65411130000001</c:v>
                </c:pt>
                <c:pt idx="19397">
                  <c:v>192.6640443</c:v>
                </c:pt>
                <c:pt idx="19398">
                  <c:v>192.67397729999999</c:v>
                </c:pt>
                <c:pt idx="19399">
                  <c:v>192.68391030000001</c:v>
                </c:pt>
                <c:pt idx="19400">
                  <c:v>192.6938433</c:v>
                </c:pt>
                <c:pt idx="19401">
                  <c:v>192.70377629999999</c:v>
                </c:pt>
                <c:pt idx="19402">
                  <c:v>192.7137093</c:v>
                </c:pt>
                <c:pt idx="19403">
                  <c:v>192.72364229999999</c:v>
                </c:pt>
                <c:pt idx="19404">
                  <c:v>192.73357530000001</c:v>
                </c:pt>
                <c:pt idx="19405">
                  <c:v>192.7435083</c:v>
                </c:pt>
                <c:pt idx="19406">
                  <c:v>192.75344129999999</c:v>
                </c:pt>
                <c:pt idx="19407">
                  <c:v>192.76337430000001</c:v>
                </c:pt>
                <c:pt idx="19408">
                  <c:v>192.7733073</c:v>
                </c:pt>
                <c:pt idx="19409">
                  <c:v>192.78324029999999</c:v>
                </c:pt>
                <c:pt idx="19410">
                  <c:v>192.79317330000001</c:v>
                </c:pt>
                <c:pt idx="19411">
                  <c:v>192.8031063</c:v>
                </c:pt>
                <c:pt idx="19412">
                  <c:v>192.81303930000001</c:v>
                </c:pt>
                <c:pt idx="19413">
                  <c:v>192.8229723</c:v>
                </c:pt>
                <c:pt idx="19414">
                  <c:v>192.83290529999999</c:v>
                </c:pt>
                <c:pt idx="19415">
                  <c:v>192.84283830000001</c:v>
                </c:pt>
                <c:pt idx="19416">
                  <c:v>192.8527713</c:v>
                </c:pt>
                <c:pt idx="19417">
                  <c:v>192.86270529999999</c:v>
                </c:pt>
                <c:pt idx="19418">
                  <c:v>192.87263830000001</c:v>
                </c:pt>
                <c:pt idx="19419">
                  <c:v>192.8825713</c:v>
                </c:pt>
                <c:pt idx="19420">
                  <c:v>192.89250430000001</c:v>
                </c:pt>
                <c:pt idx="19421">
                  <c:v>192.9024373</c:v>
                </c:pt>
                <c:pt idx="19422">
                  <c:v>192.91237029999999</c:v>
                </c:pt>
                <c:pt idx="19423">
                  <c:v>192.92230330000001</c:v>
                </c:pt>
                <c:pt idx="19424">
                  <c:v>192.9322363</c:v>
                </c:pt>
                <c:pt idx="19425">
                  <c:v>192.94216929999999</c:v>
                </c:pt>
                <c:pt idx="19426">
                  <c:v>192.95210230000001</c:v>
                </c:pt>
                <c:pt idx="19427">
                  <c:v>192.9620353</c:v>
                </c:pt>
                <c:pt idx="19428">
                  <c:v>192.97196829999999</c:v>
                </c:pt>
                <c:pt idx="19429">
                  <c:v>192.9819013</c:v>
                </c:pt>
                <c:pt idx="19430">
                  <c:v>192.99183429999999</c:v>
                </c:pt>
                <c:pt idx="19431">
                  <c:v>193.00176730000001</c:v>
                </c:pt>
                <c:pt idx="19432">
                  <c:v>193.0117003</c:v>
                </c:pt>
                <c:pt idx="19433">
                  <c:v>193.02163329999999</c:v>
                </c:pt>
                <c:pt idx="19434">
                  <c:v>193.03156630000001</c:v>
                </c:pt>
                <c:pt idx="19435">
                  <c:v>193.0414993</c:v>
                </c:pt>
                <c:pt idx="19436">
                  <c:v>193.05143229999999</c:v>
                </c:pt>
                <c:pt idx="19437">
                  <c:v>193.0613663</c:v>
                </c:pt>
                <c:pt idx="19438">
                  <c:v>193.07129929999999</c:v>
                </c:pt>
                <c:pt idx="19439">
                  <c:v>193.08123230000001</c:v>
                </c:pt>
                <c:pt idx="19440">
                  <c:v>193.0911653</c:v>
                </c:pt>
                <c:pt idx="19441">
                  <c:v>193.10109829999999</c:v>
                </c:pt>
                <c:pt idx="19442">
                  <c:v>193.11103130000001</c:v>
                </c:pt>
                <c:pt idx="19443">
                  <c:v>193.1209643</c:v>
                </c:pt>
                <c:pt idx="19444">
                  <c:v>193.13089729999999</c:v>
                </c:pt>
                <c:pt idx="19445">
                  <c:v>193.1408303</c:v>
                </c:pt>
                <c:pt idx="19446">
                  <c:v>193.15076329999999</c:v>
                </c:pt>
                <c:pt idx="19447">
                  <c:v>193.16069630000001</c:v>
                </c:pt>
                <c:pt idx="19448">
                  <c:v>193.1706293</c:v>
                </c:pt>
                <c:pt idx="19449">
                  <c:v>193.18056229999999</c:v>
                </c:pt>
                <c:pt idx="19450">
                  <c:v>193.19049530000001</c:v>
                </c:pt>
                <c:pt idx="19451">
                  <c:v>193.2004283</c:v>
                </c:pt>
                <c:pt idx="19452">
                  <c:v>193.21036129999999</c:v>
                </c:pt>
                <c:pt idx="19453">
                  <c:v>193.22029430000001</c:v>
                </c:pt>
                <c:pt idx="19454">
                  <c:v>193.2302273</c:v>
                </c:pt>
                <c:pt idx="19455">
                  <c:v>193.24016030000001</c:v>
                </c:pt>
                <c:pt idx="19456">
                  <c:v>193.2500943</c:v>
                </c:pt>
                <c:pt idx="19457">
                  <c:v>193.26002729999999</c:v>
                </c:pt>
                <c:pt idx="19458">
                  <c:v>193.26996030000001</c:v>
                </c:pt>
                <c:pt idx="19459">
                  <c:v>193.2798933</c:v>
                </c:pt>
                <c:pt idx="19460">
                  <c:v>193.28982629999999</c:v>
                </c:pt>
                <c:pt idx="19461">
                  <c:v>193.29975930000001</c:v>
                </c:pt>
                <c:pt idx="19462">
                  <c:v>193.30969229999999</c:v>
                </c:pt>
                <c:pt idx="19463">
                  <c:v>193.31962530000001</c:v>
                </c:pt>
                <c:pt idx="19464">
                  <c:v>193.3295583</c:v>
                </c:pt>
                <c:pt idx="19465">
                  <c:v>193.33949129999999</c:v>
                </c:pt>
                <c:pt idx="19466">
                  <c:v>193.34942430000001</c:v>
                </c:pt>
                <c:pt idx="19467">
                  <c:v>193.3593573</c:v>
                </c:pt>
                <c:pt idx="19468">
                  <c:v>193.36929029999999</c:v>
                </c:pt>
                <c:pt idx="19469">
                  <c:v>193.37922330000001</c:v>
                </c:pt>
                <c:pt idx="19470">
                  <c:v>193.3891563</c:v>
                </c:pt>
                <c:pt idx="19471">
                  <c:v>193.39908930000001</c:v>
                </c:pt>
                <c:pt idx="19472">
                  <c:v>193.4090223</c:v>
                </c:pt>
                <c:pt idx="19473">
                  <c:v>193.41895529999999</c:v>
                </c:pt>
                <c:pt idx="19474">
                  <c:v>193.42888830000001</c:v>
                </c:pt>
                <c:pt idx="19475">
                  <c:v>193.4388223</c:v>
                </c:pt>
                <c:pt idx="19476">
                  <c:v>193.44875529999999</c:v>
                </c:pt>
                <c:pt idx="19477">
                  <c:v>193.45868830000001</c:v>
                </c:pt>
                <c:pt idx="19478">
                  <c:v>193.4686213</c:v>
                </c:pt>
                <c:pt idx="19479">
                  <c:v>193.47855430000001</c:v>
                </c:pt>
                <c:pt idx="19480">
                  <c:v>193.4884873</c:v>
                </c:pt>
                <c:pt idx="19481">
                  <c:v>193.49842029999999</c:v>
                </c:pt>
                <c:pt idx="19482">
                  <c:v>193.50835330000001</c:v>
                </c:pt>
                <c:pt idx="19483">
                  <c:v>193.5182863</c:v>
                </c:pt>
                <c:pt idx="19484">
                  <c:v>193.52821929999999</c:v>
                </c:pt>
                <c:pt idx="19485">
                  <c:v>193.53815230000001</c:v>
                </c:pt>
                <c:pt idx="19486">
                  <c:v>193.5480853</c:v>
                </c:pt>
                <c:pt idx="19487">
                  <c:v>193.55801829999999</c:v>
                </c:pt>
                <c:pt idx="19488">
                  <c:v>193.5679513</c:v>
                </c:pt>
                <c:pt idx="19489">
                  <c:v>193.57788429999999</c:v>
                </c:pt>
                <c:pt idx="19490">
                  <c:v>193.58781730000001</c:v>
                </c:pt>
                <c:pt idx="19491">
                  <c:v>193.5977503</c:v>
                </c:pt>
                <c:pt idx="19492">
                  <c:v>193.60768329999999</c:v>
                </c:pt>
                <c:pt idx="19493">
                  <c:v>193.61761630000001</c:v>
                </c:pt>
                <c:pt idx="19494">
                  <c:v>193.6275503</c:v>
                </c:pt>
                <c:pt idx="19495">
                  <c:v>193.63748330000001</c:v>
                </c:pt>
                <c:pt idx="19496">
                  <c:v>193.6474159</c:v>
                </c:pt>
                <c:pt idx="19497">
                  <c:v>193.65734889999999</c:v>
                </c:pt>
                <c:pt idx="19498">
                  <c:v>193.66728190000001</c:v>
                </c:pt>
                <c:pt idx="19499">
                  <c:v>193.6772149</c:v>
                </c:pt>
                <c:pt idx="19500">
                  <c:v>193.68714790000001</c:v>
                </c:pt>
                <c:pt idx="19501">
                  <c:v>193.6970809</c:v>
                </c:pt>
                <c:pt idx="19502">
                  <c:v>193.70701389999999</c:v>
                </c:pt>
                <c:pt idx="19503">
                  <c:v>193.71694690000001</c:v>
                </c:pt>
                <c:pt idx="19504">
                  <c:v>193.7268799</c:v>
                </c:pt>
                <c:pt idx="19505">
                  <c:v>193.73681289999999</c:v>
                </c:pt>
                <c:pt idx="19506">
                  <c:v>193.74674590000001</c:v>
                </c:pt>
                <c:pt idx="19507">
                  <c:v>193.7566789</c:v>
                </c:pt>
                <c:pt idx="19508">
                  <c:v>193.76661189999999</c:v>
                </c:pt>
                <c:pt idx="19509">
                  <c:v>193.7765449</c:v>
                </c:pt>
                <c:pt idx="19510">
                  <c:v>193.78647789999999</c:v>
                </c:pt>
                <c:pt idx="19511">
                  <c:v>193.79641090000001</c:v>
                </c:pt>
                <c:pt idx="19512">
                  <c:v>193.8063439</c:v>
                </c:pt>
                <c:pt idx="19513">
                  <c:v>193.81627689999999</c:v>
                </c:pt>
                <c:pt idx="19514">
                  <c:v>193.82620990000001</c:v>
                </c:pt>
                <c:pt idx="19515">
                  <c:v>193.8361439</c:v>
                </c:pt>
                <c:pt idx="19516">
                  <c:v>193.84607690000001</c:v>
                </c:pt>
                <c:pt idx="19517">
                  <c:v>193.8560099</c:v>
                </c:pt>
                <c:pt idx="19518">
                  <c:v>193.86594289999999</c:v>
                </c:pt>
                <c:pt idx="19519">
                  <c:v>193.87587590000001</c:v>
                </c:pt>
                <c:pt idx="19520">
                  <c:v>193.8858089</c:v>
                </c:pt>
                <c:pt idx="19521">
                  <c:v>193.89574189999999</c:v>
                </c:pt>
                <c:pt idx="19522">
                  <c:v>193.90567490000001</c:v>
                </c:pt>
                <c:pt idx="19523">
                  <c:v>193.9156079</c:v>
                </c:pt>
                <c:pt idx="19524">
                  <c:v>193.92554089999999</c:v>
                </c:pt>
                <c:pt idx="19525">
                  <c:v>193.93547390000001</c:v>
                </c:pt>
                <c:pt idx="19526">
                  <c:v>193.94540689999999</c:v>
                </c:pt>
                <c:pt idx="19527">
                  <c:v>193.95533990000001</c:v>
                </c:pt>
                <c:pt idx="19528">
                  <c:v>193.9652729</c:v>
                </c:pt>
                <c:pt idx="19529">
                  <c:v>193.97520589999999</c:v>
                </c:pt>
                <c:pt idx="19530">
                  <c:v>193.98513890000001</c:v>
                </c:pt>
                <c:pt idx="19531">
                  <c:v>193.9950719</c:v>
                </c:pt>
                <c:pt idx="19532">
                  <c:v>194.00500489999999</c:v>
                </c:pt>
                <c:pt idx="19533">
                  <c:v>194.01493790000001</c:v>
                </c:pt>
                <c:pt idx="19534">
                  <c:v>194.0248709</c:v>
                </c:pt>
                <c:pt idx="19535">
                  <c:v>194.03480389999999</c:v>
                </c:pt>
                <c:pt idx="19536">
                  <c:v>194.0447379</c:v>
                </c:pt>
                <c:pt idx="19537">
                  <c:v>194.05467089999999</c:v>
                </c:pt>
                <c:pt idx="19538">
                  <c:v>194.06460390000001</c:v>
                </c:pt>
                <c:pt idx="19539">
                  <c:v>194.0745369</c:v>
                </c:pt>
                <c:pt idx="19540">
                  <c:v>194.08446989999999</c:v>
                </c:pt>
                <c:pt idx="19541">
                  <c:v>194.09440290000001</c:v>
                </c:pt>
                <c:pt idx="19542">
                  <c:v>194.1043359</c:v>
                </c:pt>
                <c:pt idx="19543">
                  <c:v>194.11426890000001</c:v>
                </c:pt>
                <c:pt idx="19544">
                  <c:v>194.1242019</c:v>
                </c:pt>
                <c:pt idx="19545">
                  <c:v>194.13413489999999</c:v>
                </c:pt>
                <c:pt idx="19546">
                  <c:v>194.14406790000001</c:v>
                </c:pt>
                <c:pt idx="19547">
                  <c:v>194.1540009</c:v>
                </c:pt>
                <c:pt idx="19548">
                  <c:v>194.16393389999999</c:v>
                </c:pt>
                <c:pt idx="19549">
                  <c:v>194.17386690000001</c:v>
                </c:pt>
                <c:pt idx="19550">
                  <c:v>194.1837999</c:v>
                </c:pt>
                <c:pt idx="19551">
                  <c:v>194.19373289999999</c:v>
                </c:pt>
                <c:pt idx="19552">
                  <c:v>194.2036659</c:v>
                </c:pt>
                <c:pt idx="19553">
                  <c:v>194.21359889999999</c:v>
                </c:pt>
                <c:pt idx="19554">
                  <c:v>194.22353190000001</c:v>
                </c:pt>
                <c:pt idx="19555">
                  <c:v>194.2334649</c:v>
                </c:pt>
                <c:pt idx="19556">
                  <c:v>194.24339789999999</c:v>
                </c:pt>
                <c:pt idx="19557">
                  <c:v>194.25333090000001</c:v>
                </c:pt>
                <c:pt idx="19558">
                  <c:v>194.2632649</c:v>
                </c:pt>
                <c:pt idx="19559">
                  <c:v>194.27319790000001</c:v>
                </c:pt>
                <c:pt idx="19560">
                  <c:v>194.2831309</c:v>
                </c:pt>
                <c:pt idx="19561">
                  <c:v>194.29306389999999</c:v>
                </c:pt>
                <c:pt idx="19562">
                  <c:v>194.30299690000001</c:v>
                </c:pt>
                <c:pt idx="19563">
                  <c:v>194.3129299</c:v>
                </c:pt>
                <c:pt idx="19564">
                  <c:v>194.32286289999999</c:v>
                </c:pt>
                <c:pt idx="19565">
                  <c:v>194.33279590000001</c:v>
                </c:pt>
                <c:pt idx="19566">
                  <c:v>194.3427289</c:v>
                </c:pt>
                <c:pt idx="19567">
                  <c:v>194.35266189999999</c:v>
                </c:pt>
                <c:pt idx="19568">
                  <c:v>194.3625949</c:v>
                </c:pt>
                <c:pt idx="19569">
                  <c:v>194.37252789999999</c:v>
                </c:pt>
                <c:pt idx="19570">
                  <c:v>194.38246090000001</c:v>
                </c:pt>
                <c:pt idx="19571">
                  <c:v>194.3923939</c:v>
                </c:pt>
                <c:pt idx="19572">
                  <c:v>194.40232689999999</c:v>
                </c:pt>
                <c:pt idx="19573">
                  <c:v>194.41225990000001</c:v>
                </c:pt>
                <c:pt idx="19574">
                  <c:v>194.4221929</c:v>
                </c:pt>
                <c:pt idx="19575">
                  <c:v>194.43212589999999</c:v>
                </c:pt>
                <c:pt idx="19576">
                  <c:v>194.44205890000001</c:v>
                </c:pt>
                <c:pt idx="19577">
                  <c:v>194.4519919</c:v>
                </c:pt>
                <c:pt idx="19578">
                  <c:v>194.46192490000001</c:v>
                </c:pt>
                <c:pt idx="19579">
                  <c:v>194.4718579</c:v>
                </c:pt>
                <c:pt idx="19580">
                  <c:v>194.48179089999999</c:v>
                </c:pt>
                <c:pt idx="19581">
                  <c:v>194.49172390000001</c:v>
                </c:pt>
                <c:pt idx="19582">
                  <c:v>194.5016579</c:v>
                </c:pt>
                <c:pt idx="19583">
                  <c:v>194.51159089999999</c:v>
                </c:pt>
                <c:pt idx="19584">
                  <c:v>194.52152390000001</c:v>
                </c:pt>
                <c:pt idx="19585">
                  <c:v>194.53145689999999</c:v>
                </c:pt>
                <c:pt idx="19586">
                  <c:v>194.54138990000001</c:v>
                </c:pt>
                <c:pt idx="19587">
                  <c:v>194.5513229</c:v>
                </c:pt>
                <c:pt idx="19588">
                  <c:v>194.56125589999999</c:v>
                </c:pt>
                <c:pt idx="19589">
                  <c:v>194.57118890000001</c:v>
                </c:pt>
                <c:pt idx="19590">
                  <c:v>194.5811219</c:v>
                </c:pt>
                <c:pt idx="19591">
                  <c:v>194.59105489999999</c:v>
                </c:pt>
                <c:pt idx="19592">
                  <c:v>194.60098790000001</c:v>
                </c:pt>
                <c:pt idx="19593">
                  <c:v>194.6109209</c:v>
                </c:pt>
                <c:pt idx="19594">
                  <c:v>194.62085389999999</c:v>
                </c:pt>
                <c:pt idx="19595">
                  <c:v>194.6307869</c:v>
                </c:pt>
                <c:pt idx="19596">
                  <c:v>194.64071989999999</c:v>
                </c:pt>
                <c:pt idx="19597">
                  <c:v>194.6506521</c:v>
                </c:pt>
                <c:pt idx="19598">
                  <c:v>194.66058509999999</c:v>
                </c:pt>
                <c:pt idx="19599">
                  <c:v>194.67051810000001</c:v>
                </c:pt>
                <c:pt idx="19600">
                  <c:v>194.6804511</c:v>
                </c:pt>
                <c:pt idx="19601">
                  <c:v>194.69038409999999</c:v>
                </c:pt>
                <c:pt idx="19602">
                  <c:v>194.70031710000001</c:v>
                </c:pt>
                <c:pt idx="19603">
                  <c:v>194.7102501</c:v>
                </c:pt>
                <c:pt idx="19604">
                  <c:v>194.72018410000001</c:v>
                </c:pt>
                <c:pt idx="19605">
                  <c:v>194.7301171</c:v>
                </c:pt>
                <c:pt idx="19606">
                  <c:v>194.74005009999999</c:v>
                </c:pt>
                <c:pt idx="19607">
                  <c:v>194.74998310000001</c:v>
                </c:pt>
                <c:pt idx="19608">
                  <c:v>194.7599161</c:v>
                </c:pt>
                <c:pt idx="19609">
                  <c:v>194.76984909999999</c:v>
                </c:pt>
                <c:pt idx="19610">
                  <c:v>194.77978210000001</c:v>
                </c:pt>
                <c:pt idx="19611">
                  <c:v>194.7897151</c:v>
                </c:pt>
                <c:pt idx="19612">
                  <c:v>194.79964810000001</c:v>
                </c:pt>
                <c:pt idx="19613">
                  <c:v>194.8095811</c:v>
                </c:pt>
                <c:pt idx="19614">
                  <c:v>194.81951409999999</c:v>
                </c:pt>
                <c:pt idx="19615">
                  <c:v>194.82944710000001</c:v>
                </c:pt>
                <c:pt idx="19616">
                  <c:v>194.8393801</c:v>
                </c:pt>
                <c:pt idx="19617">
                  <c:v>194.84931309999999</c:v>
                </c:pt>
                <c:pt idx="19618">
                  <c:v>194.85924610000001</c:v>
                </c:pt>
                <c:pt idx="19619">
                  <c:v>194.8691791</c:v>
                </c:pt>
                <c:pt idx="19620">
                  <c:v>194.87911209999999</c:v>
                </c:pt>
                <c:pt idx="19621">
                  <c:v>194.8890451</c:v>
                </c:pt>
                <c:pt idx="19622">
                  <c:v>194.89897809999999</c:v>
                </c:pt>
                <c:pt idx="19623">
                  <c:v>194.90891110000001</c:v>
                </c:pt>
                <c:pt idx="19624">
                  <c:v>194.9188441</c:v>
                </c:pt>
                <c:pt idx="19625">
                  <c:v>194.92877809999999</c:v>
                </c:pt>
                <c:pt idx="19626">
                  <c:v>194.93871110000001</c:v>
                </c:pt>
                <c:pt idx="19627">
                  <c:v>194.9486441</c:v>
                </c:pt>
                <c:pt idx="19628">
                  <c:v>194.95857710000001</c:v>
                </c:pt>
                <c:pt idx="19629">
                  <c:v>194.9685101</c:v>
                </c:pt>
                <c:pt idx="19630">
                  <c:v>194.97844309999999</c:v>
                </c:pt>
                <c:pt idx="19631">
                  <c:v>194.98837610000001</c:v>
                </c:pt>
                <c:pt idx="19632">
                  <c:v>194.9983091</c:v>
                </c:pt>
                <c:pt idx="19633">
                  <c:v>195.00824209999999</c:v>
                </c:pt>
                <c:pt idx="19634">
                  <c:v>195.01817510000001</c:v>
                </c:pt>
                <c:pt idx="19635">
                  <c:v>195.0281081</c:v>
                </c:pt>
                <c:pt idx="19636">
                  <c:v>195.03804109999999</c:v>
                </c:pt>
                <c:pt idx="19637">
                  <c:v>195.0479741</c:v>
                </c:pt>
                <c:pt idx="19638">
                  <c:v>195.05790709999999</c:v>
                </c:pt>
                <c:pt idx="19639">
                  <c:v>195.06784010000001</c:v>
                </c:pt>
                <c:pt idx="19640">
                  <c:v>195.0777731</c:v>
                </c:pt>
                <c:pt idx="19641">
                  <c:v>195.08770609999999</c:v>
                </c:pt>
                <c:pt idx="19642">
                  <c:v>195.09763910000001</c:v>
                </c:pt>
                <c:pt idx="19643">
                  <c:v>195.1075731</c:v>
                </c:pt>
                <c:pt idx="19644">
                  <c:v>195.11750610000001</c:v>
                </c:pt>
                <c:pt idx="19645">
                  <c:v>195.1274391</c:v>
                </c:pt>
                <c:pt idx="19646">
                  <c:v>195.13737209999999</c:v>
                </c:pt>
                <c:pt idx="19647">
                  <c:v>195.14730510000001</c:v>
                </c:pt>
                <c:pt idx="19648">
                  <c:v>195.1572381</c:v>
                </c:pt>
                <c:pt idx="19649">
                  <c:v>195.16717109999999</c:v>
                </c:pt>
                <c:pt idx="19650">
                  <c:v>195.17710410000001</c:v>
                </c:pt>
                <c:pt idx="19651">
                  <c:v>195.1870371</c:v>
                </c:pt>
                <c:pt idx="19652">
                  <c:v>195.19697009999999</c:v>
                </c:pt>
                <c:pt idx="19653">
                  <c:v>195.20690310000001</c:v>
                </c:pt>
                <c:pt idx="19654">
                  <c:v>195.21683609999999</c:v>
                </c:pt>
                <c:pt idx="19655">
                  <c:v>195.22676910000001</c:v>
                </c:pt>
                <c:pt idx="19656">
                  <c:v>195.2367021</c:v>
                </c:pt>
                <c:pt idx="19657">
                  <c:v>195.24663509999999</c:v>
                </c:pt>
                <c:pt idx="19658">
                  <c:v>195.25656810000001</c:v>
                </c:pt>
                <c:pt idx="19659">
                  <c:v>195.2665011</c:v>
                </c:pt>
                <c:pt idx="19660">
                  <c:v>195.27643409999999</c:v>
                </c:pt>
                <c:pt idx="19661">
                  <c:v>195.28636710000001</c:v>
                </c:pt>
                <c:pt idx="19662">
                  <c:v>195.2963001</c:v>
                </c:pt>
                <c:pt idx="19663">
                  <c:v>195.30623410000001</c:v>
                </c:pt>
                <c:pt idx="19664">
                  <c:v>195.3161671</c:v>
                </c:pt>
                <c:pt idx="19665">
                  <c:v>195.32610009999999</c:v>
                </c:pt>
                <c:pt idx="19666">
                  <c:v>195.33603310000001</c:v>
                </c:pt>
                <c:pt idx="19667">
                  <c:v>195.3459661</c:v>
                </c:pt>
                <c:pt idx="19668">
                  <c:v>195.35589909999999</c:v>
                </c:pt>
                <c:pt idx="19669">
                  <c:v>195.36583210000001</c:v>
                </c:pt>
                <c:pt idx="19670">
                  <c:v>195.3757651</c:v>
                </c:pt>
                <c:pt idx="19671">
                  <c:v>195.38569810000001</c:v>
                </c:pt>
                <c:pt idx="19672">
                  <c:v>195.3956311</c:v>
                </c:pt>
                <c:pt idx="19673">
                  <c:v>195.40556409999999</c:v>
                </c:pt>
                <c:pt idx="19674">
                  <c:v>195.41549710000001</c:v>
                </c:pt>
                <c:pt idx="19675">
                  <c:v>195.4254301</c:v>
                </c:pt>
                <c:pt idx="19676">
                  <c:v>195.43536309999999</c:v>
                </c:pt>
                <c:pt idx="19677">
                  <c:v>195.44529610000001</c:v>
                </c:pt>
                <c:pt idx="19678">
                  <c:v>195.4552291</c:v>
                </c:pt>
                <c:pt idx="19679">
                  <c:v>195.46516209999999</c:v>
                </c:pt>
                <c:pt idx="19680">
                  <c:v>195.4750951</c:v>
                </c:pt>
                <c:pt idx="19681">
                  <c:v>195.48502809999999</c:v>
                </c:pt>
                <c:pt idx="19682">
                  <c:v>195.49496110000001</c:v>
                </c:pt>
                <c:pt idx="19683">
                  <c:v>195.5048941</c:v>
                </c:pt>
                <c:pt idx="19684">
                  <c:v>195.51482809999999</c:v>
                </c:pt>
                <c:pt idx="19685">
                  <c:v>195.52476110000001</c:v>
                </c:pt>
                <c:pt idx="19686">
                  <c:v>195.5346941</c:v>
                </c:pt>
                <c:pt idx="19687">
                  <c:v>195.54462710000001</c:v>
                </c:pt>
                <c:pt idx="19688">
                  <c:v>195.5545601</c:v>
                </c:pt>
                <c:pt idx="19689">
                  <c:v>195.56449309999999</c:v>
                </c:pt>
                <c:pt idx="19690">
                  <c:v>195.57442610000001</c:v>
                </c:pt>
                <c:pt idx="19691">
                  <c:v>195.5843591</c:v>
                </c:pt>
                <c:pt idx="19692">
                  <c:v>195.59429209999999</c:v>
                </c:pt>
                <c:pt idx="19693">
                  <c:v>195.60422510000001</c:v>
                </c:pt>
                <c:pt idx="19694">
                  <c:v>195.6141581</c:v>
                </c:pt>
                <c:pt idx="19695">
                  <c:v>195.62409109999999</c:v>
                </c:pt>
                <c:pt idx="19696">
                  <c:v>195.6340241</c:v>
                </c:pt>
                <c:pt idx="19697">
                  <c:v>195.64395709999999</c:v>
                </c:pt>
                <c:pt idx="19698">
                  <c:v>195.65389099999999</c:v>
                </c:pt>
                <c:pt idx="19699">
                  <c:v>195.66382400000001</c:v>
                </c:pt>
                <c:pt idx="19700">
                  <c:v>195.67375699999999</c:v>
                </c:pt>
                <c:pt idx="19701">
                  <c:v>195.68369000000001</c:v>
                </c:pt>
                <c:pt idx="19702">
                  <c:v>195.693623</c:v>
                </c:pt>
                <c:pt idx="19703">
                  <c:v>195.70355699999999</c:v>
                </c:pt>
                <c:pt idx="19704">
                  <c:v>195.71349000000001</c:v>
                </c:pt>
                <c:pt idx="19705">
                  <c:v>195.723423</c:v>
                </c:pt>
                <c:pt idx="19706">
                  <c:v>195.73335599999999</c:v>
                </c:pt>
                <c:pt idx="19707">
                  <c:v>195.743289</c:v>
                </c:pt>
                <c:pt idx="19708">
                  <c:v>195.75322199999999</c:v>
                </c:pt>
                <c:pt idx="19709">
                  <c:v>195.76315500000001</c:v>
                </c:pt>
                <c:pt idx="19710">
                  <c:v>195.773088</c:v>
                </c:pt>
                <c:pt idx="19711">
                  <c:v>195.78302099999999</c:v>
                </c:pt>
                <c:pt idx="19712">
                  <c:v>195.79295400000001</c:v>
                </c:pt>
                <c:pt idx="19713">
                  <c:v>195.802887</c:v>
                </c:pt>
                <c:pt idx="19714">
                  <c:v>195.81281999999999</c:v>
                </c:pt>
                <c:pt idx="19715">
                  <c:v>195.82275300000001</c:v>
                </c:pt>
                <c:pt idx="19716">
                  <c:v>195.832686</c:v>
                </c:pt>
                <c:pt idx="19717">
                  <c:v>195.84261900000001</c:v>
                </c:pt>
                <c:pt idx="19718">
                  <c:v>195.852552</c:v>
                </c:pt>
                <c:pt idx="19719">
                  <c:v>195.86248499999999</c:v>
                </c:pt>
                <c:pt idx="19720">
                  <c:v>195.87241800000001</c:v>
                </c:pt>
                <c:pt idx="19721">
                  <c:v>195.882351</c:v>
                </c:pt>
                <c:pt idx="19722">
                  <c:v>195.89228399999999</c:v>
                </c:pt>
                <c:pt idx="19723">
                  <c:v>195.902218</c:v>
                </c:pt>
                <c:pt idx="19724">
                  <c:v>195.91215099999999</c:v>
                </c:pt>
                <c:pt idx="19725">
                  <c:v>195.92208400000001</c:v>
                </c:pt>
                <c:pt idx="19726">
                  <c:v>195.932017</c:v>
                </c:pt>
                <c:pt idx="19727">
                  <c:v>195.94194999999999</c:v>
                </c:pt>
                <c:pt idx="19728">
                  <c:v>195.95188300000001</c:v>
                </c:pt>
                <c:pt idx="19729">
                  <c:v>195.961816</c:v>
                </c:pt>
                <c:pt idx="19730">
                  <c:v>195.97174899999999</c:v>
                </c:pt>
                <c:pt idx="19731">
                  <c:v>195.98168200000001</c:v>
                </c:pt>
                <c:pt idx="19732">
                  <c:v>195.991615</c:v>
                </c:pt>
                <c:pt idx="19733">
                  <c:v>196.00154800000001</c:v>
                </c:pt>
                <c:pt idx="19734">
                  <c:v>196.011481</c:v>
                </c:pt>
                <c:pt idx="19735">
                  <c:v>196.02141399999999</c:v>
                </c:pt>
                <c:pt idx="19736">
                  <c:v>196.03134700000001</c:v>
                </c:pt>
                <c:pt idx="19737">
                  <c:v>196.04128</c:v>
                </c:pt>
                <c:pt idx="19738">
                  <c:v>196.05121299999999</c:v>
                </c:pt>
                <c:pt idx="19739">
                  <c:v>196.06114600000001</c:v>
                </c:pt>
                <c:pt idx="19740">
                  <c:v>196.071079</c:v>
                </c:pt>
                <c:pt idx="19741">
                  <c:v>196.08101199999999</c:v>
                </c:pt>
                <c:pt idx="19742">
                  <c:v>196.090945</c:v>
                </c:pt>
                <c:pt idx="19743">
                  <c:v>196.10087799999999</c:v>
                </c:pt>
                <c:pt idx="19744">
                  <c:v>196.11081100000001</c:v>
                </c:pt>
                <c:pt idx="19745">
                  <c:v>196.120745</c:v>
                </c:pt>
                <c:pt idx="19746">
                  <c:v>196.13067799999999</c:v>
                </c:pt>
                <c:pt idx="19747">
                  <c:v>196.14061100000001</c:v>
                </c:pt>
                <c:pt idx="19748">
                  <c:v>196.150544</c:v>
                </c:pt>
                <c:pt idx="19749">
                  <c:v>196.16047699999999</c:v>
                </c:pt>
                <c:pt idx="19750">
                  <c:v>196.17041</c:v>
                </c:pt>
                <c:pt idx="19751">
                  <c:v>196.18034299999999</c:v>
                </c:pt>
                <c:pt idx="19752">
                  <c:v>196.19027600000001</c:v>
                </c:pt>
                <c:pt idx="19753">
                  <c:v>196.200209</c:v>
                </c:pt>
                <c:pt idx="19754">
                  <c:v>196.21014199999999</c:v>
                </c:pt>
                <c:pt idx="19755">
                  <c:v>196.22007500000001</c:v>
                </c:pt>
                <c:pt idx="19756">
                  <c:v>196.230008</c:v>
                </c:pt>
                <c:pt idx="19757">
                  <c:v>196.23994099999999</c:v>
                </c:pt>
                <c:pt idx="19758">
                  <c:v>196.24987400000001</c:v>
                </c:pt>
                <c:pt idx="19759">
                  <c:v>196.259807</c:v>
                </c:pt>
                <c:pt idx="19760">
                  <c:v>196.26974000000001</c:v>
                </c:pt>
                <c:pt idx="19761">
                  <c:v>196.279673</c:v>
                </c:pt>
                <c:pt idx="19762">
                  <c:v>196.28960599999999</c:v>
                </c:pt>
                <c:pt idx="19763">
                  <c:v>196.29953900000001</c:v>
                </c:pt>
                <c:pt idx="19764">
                  <c:v>196.309472</c:v>
                </c:pt>
                <c:pt idx="19765">
                  <c:v>196.31940499999999</c:v>
                </c:pt>
                <c:pt idx="19766">
                  <c:v>196.329339</c:v>
                </c:pt>
                <c:pt idx="19767">
                  <c:v>196.33927199999999</c:v>
                </c:pt>
                <c:pt idx="19768">
                  <c:v>196.34920500000001</c:v>
                </c:pt>
                <c:pt idx="19769">
                  <c:v>196.359138</c:v>
                </c:pt>
                <c:pt idx="19770">
                  <c:v>196.36907099999999</c:v>
                </c:pt>
                <c:pt idx="19771">
                  <c:v>196.37900400000001</c:v>
                </c:pt>
                <c:pt idx="19772">
                  <c:v>196.388937</c:v>
                </c:pt>
                <c:pt idx="19773">
                  <c:v>196.39886999999999</c:v>
                </c:pt>
                <c:pt idx="19774">
                  <c:v>196.40880300000001</c:v>
                </c:pt>
                <c:pt idx="19775">
                  <c:v>196.418736</c:v>
                </c:pt>
                <c:pt idx="19776">
                  <c:v>196.42866900000001</c:v>
                </c:pt>
                <c:pt idx="19777">
                  <c:v>196.438602</c:v>
                </c:pt>
                <c:pt idx="19778">
                  <c:v>196.44853499999999</c:v>
                </c:pt>
                <c:pt idx="19779">
                  <c:v>196.45846800000001</c:v>
                </c:pt>
                <c:pt idx="19780">
                  <c:v>196.468401</c:v>
                </c:pt>
                <c:pt idx="19781">
                  <c:v>196.47833399999999</c:v>
                </c:pt>
                <c:pt idx="19782">
                  <c:v>196.48826700000001</c:v>
                </c:pt>
                <c:pt idx="19783">
                  <c:v>196.4982</c:v>
                </c:pt>
                <c:pt idx="19784">
                  <c:v>196.50813400000001</c:v>
                </c:pt>
                <c:pt idx="19785">
                  <c:v>196.518067</c:v>
                </c:pt>
                <c:pt idx="19786">
                  <c:v>196.52799999999999</c:v>
                </c:pt>
                <c:pt idx="19787">
                  <c:v>196.53793300000001</c:v>
                </c:pt>
                <c:pt idx="19788">
                  <c:v>196.547866</c:v>
                </c:pt>
                <c:pt idx="19789">
                  <c:v>196.55779899999999</c:v>
                </c:pt>
                <c:pt idx="19790">
                  <c:v>196.56773200000001</c:v>
                </c:pt>
                <c:pt idx="19791">
                  <c:v>196.577665</c:v>
                </c:pt>
                <c:pt idx="19792">
                  <c:v>196.58759800000001</c:v>
                </c:pt>
                <c:pt idx="19793">
                  <c:v>196.597531</c:v>
                </c:pt>
                <c:pt idx="19794">
                  <c:v>196.60746399999999</c:v>
                </c:pt>
                <c:pt idx="19795">
                  <c:v>196.61739700000001</c:v>
                </c:pt>
                <c:pt idx="19796">
                  <c:v>196.62733</c:v>
                </c:pt>
                <c:pt idx="19797">
                  <c:v>196.63726299999999</c:v>
                </c:pt>
                <c:pt idx="19798">
                  <c:v>196.64719600000001</c:v>
                </c:pt>
                <c:pt idx="19799">
                  <c:v>196.657129</c:v>
                </c:pt>
                <c:pt idx="19800">
                  <c:v>196.66706300000001</c:v>
                </c:pt>
                <c:pt idx="19801">
                  <c:v>196.676996</c:v>
                </c:pt>
                <c:pt idx="19802">
                  <c:v>196.68692899999999</c:v>
                </c:pt>
                <c:pt idx="19803">
                  <c:v>196.69686200000001</c:v>
                </c:pt>
                <c:pt idx="19804">
                  <c:v>196.706795</c:v>
                </c:pt>
                <c:pt idx="19805">
                  <c:v>196.71672799999999</c:v>
                </c:pt>
                <c:pt idx="19806">
                  <c:v>196.72666100000001</c:v>
                </c:pt>
                <c:pt idx="19807">
                  <c:v>196.736594</c:v>
                </c:pt>
                <c:pt idx="19808">
                  <c:v>196.74652699999999</c:v>
                </c:pt>
                <c:pt idx="19809">
                  <c:v>196.75646</c:v>
                </c:pt>
                <c:pt idx="19810">
                  <c:v>196.76639299999999</c:v>
                </c:pt>
                <c:pt idx="19811">
                  <c:v>196.77632600000001</c:v>
                </c:pt>
                <c:pt idx="19812">
                  <c:v>196.786259</c:v>
                </c:pt>
                <c:pt idx="19813">
                  <c:v>196.79619199999999</c:v>
                </c:pt>
                <c:pt idx="19814">
                  <c:v>196.80612600000001</c:v>
                </c:pt>
                <c:pt idx="19815">
                  <c:v>196.816059</c:v>
                </c:pt>
                <c:pt idx="19816">
                  <c:v>196.82599200000001</c:v>
                </c:pt>
                <c:pt idx="19817">
                  <c:v>196.835925</c:v>
                </c:pt>
                <c:pt idx="19818">
                  <c:v>196.84585799999999</c:v>
                </c:pt>
                <c:pt idx="19819">
                  <c:v>196.85579100000001</c:v>
                </c:pt>
                <c:pt idx="19820">
                  <c:v>196.865724</c:v>
                </c:pt>
                <c:pt idx="19821">
                  <c:v>196.87565699999999</c:v>
                </c:pt>
                <c:pt idx="19822">
                  <c:v>196.88559000000001</c:v>
                </c:pt>
                <c:pt idx="19823">
                  <c:v>196.895523</c:v>
                </c:pt>
                <c:pt idx="19824">
                  <c:v>196.90545599999999</c:v>
                </c:pt>
                <c:pt idx="19825">
                  <c:v>196.915389</c:v>
                </c:pt>
                <c:pt idx="19826">
                  <c:v>196.92532199999999</c:v>
                </c:pt>
                <c:pt idx="19827">
                  <c:v>196.93525500000001</c:v>
                </c:pt>
                <c:pt idx="19828">
                  <c:v>196.945188</c:v>
                </c:pt>
                <c:pt idx="19829">
                  <c:v>196.95512199999999</c:v>
                </c:pt>
                <c:pt idx="19830">
                  <c:v>196.96505500000001</c:v>
                </c:pt>
                <c:pt idx="19831">
                  <c:v>196.974988</c:v>
                </c:pt>
                <c:pt idx="19832">
                  <c:v>196.98492100000001</c:v>
                </c:pt>
                <c:pt idx="19833">
                  <c:v>196.994854</c:v>
                </c:pt>
                <c:pt idx="19834">
                  <c:v>197.00478699999999</c:v>
                </c:pt>
                <c:pt idx="19835">
                  <c:v>197.01472000000001</c:v>
                </c:pt>
                <c:pt idx="19836">
                  <c:v>197.024653</c:v>
                </c:pt>
                <c:pt idx="19837">
                  <c:v>197.03458599999999</c:v>
                </c:pt>
                <c:pt idx="19838">
                  <c:v>197.04451900000001</c:v>
                </c:pt>
                <c:pt idx="19839">
                  <c:v>197.054452</c:v>
                </c:pt>
                <c:pt idx="19840">
                  <c:v>197.06438499999999</c:v>
                </c:pt>
                <c:pt idx="19841">
                  <c:v>197.07431800000001</c:v>
                </c:pt>
                <c:pt idx="19842">
                  <c:v>197.08425199999999</c:v>
                </c:pt>
                <c:pt idx="19843">
                  <c:v>197.09418500000001</c:v>
                </c:pt>
                <c:pt idx="19844">
                  <c:v>197.104118</c:v>
                </c:pt>
                <c:pt idx="19845">
                  <c:v>197.11405099999999</c:v>
                </c:pt>
                <c:pt idx="19846">
                  <c:v>197.12398400000001</c:v>
                </c:pt>
                <c:pt idx="19847">
                  <c:v>197.133917</c:v>
                </c:pt>
                <c:pt idx="19848">
                  <c:v>197.14384999999999</c:v>
                </c:pt>
                <c:pt idx="19849">
                  <c:v>197.153783</c:v>
                </c:pt>
                <c:pt idx="19850">
                  <c:v>197.16371599999999</c:v>
                </c:pt>
                <c:pt idx="19851">
                  <c:v>197.17364900000001</c:v>
                </c:pt>
                <c:pt idx="19852">
                  <c:v>197.183582</c:v>
                </c:pt>
                <c:pt idx="19853">
                  <c:v>197.19351499999999</c:v>
                </c:pt>
                <c:pt idx="19854">
                  <c:v>197.20344800000001</c:v>
                </c:pt>
                <c:pt idx="19855">
                  <c:v>197.213381</c:v>
                </c:pt>
                <c:pt idx="19856">
                  <c:v>197.22331500000001</c:v>
                </c:pt>
                <c:pt idx="19857">
                  <c:v>197.233248</c:v>
                </c:pt>
                <c:pt idx="19858">
                  <c:v>197.24318099999999</c:v>
                </c:pt>
                <c:pt idx="19859">
                  <c:v>197.25311400000001</c:v>
                </c:pt>
                <c:pt idx="19860">
                  <c:v>197.263047</c:v>
                </c:pt>
                <c:pt idx="19861">
                  <c:v>197.27297999999999</c:v>
                </c:pt>
                <c:pt idx="19862">
                  <c:v>197.28291300000001</c:v>
                </c:pt>
                <c:pt idx="19863">
                  <c:v>197.292846</c:v>
                </c:pt>
                <c:pt idx="19864">
                  <c:v>197.30277899999999</c:v>
                </c:pt>
                <c:pt idx="19865">
                  <c:v>197.312712</c:v>
                </c:pt>
                <c:pt idx="19866">
                  <c:v>197.32264499999999</c:v>
                </c:pt>
                <c:pt idx="19867">
                  <c:v>197.33257800000001</c:v>
                </c:pt>
                <c:pt idx="19868">
                  <c:v>197.342512</c:v>
                </c:pt>
                <c:pt idx="19869">
                  <c:v>197.35244499999999</c:v>
                </c:pt>
                <c:pt idx="19870">
                  <c:v>197.36237800000001</c:v>
                </c:pt>
                <c:pt idx="19871">
                  <c:v>197.372311</c:v>
                </c:pt>
                <c:pt idx="19872">
                  <c:v>197.38224399999999</c:v>
                </c:pt>
                <c:pt idx="19873">
                  <c:v>197.392177</c:v>
                </c:pt>
                <c:pt idx="19874">
                  <c:v>197.40210999999999</c:v>
                </c:pt>
                <c:pt idx="19875">
                  <c:v>197.41204300000001</c:v>
                </c:pt>
                <c:pt idx="19876">
                  <c:v>197.421976</c:v>
                </c:pt>
                <c:pt idx="19877">
                  <c:v>197.43190899999999</c:v>
                </c:pt>
                <c:pt idx="19878">
                  <c:v>197.44184200000001</c:v>
                </c:pt>
                <c:pt idx="19879">
                  <c:v>197.451776</c:v>
                </c:pt>
                <c:pt idx="19880">
                  <c:v>197.46170900000001</c:v>
                </c:pt>
                <c:pt idx="19881">
                  <c:v>197.471642</c:v>
                </c:pt>
                <c:pt idx="19882">
                  <c:v>197.48157499999999</c:v>
                </c:pt>
                <c:pt idx="19883">
                  <c:v>197.49150800000001</c:v>
                </c:pt>
                <c:pt idx="19884">
                  <c:v>197.501441</c:v>
                </c:pt>
                <c:pt idx="19885">
                  <c:v>197.51137399999999</c:v>
                </c:pt>
                <c:pt idx="19886">
                  <c:v>197.52130700000001</c:v>
                </c:pt>
                <c:pt idx="19887">
                  <c:v>197.53124</c:v>
                </c:pt>
                <c:pt idx="19888">
                  <c:v>197.54117299999999</c:v>
                </c:pt>
                <c:pt idx="19889">
                  <c:v>197.551106</c:v>
                </c:pt>
                <c:pt idx="19890">
                  <c:v>197.56103999999999</c:v>
                </c:pt>
                <c:pt idx="19891">
                  <c:v>197.57097300000001</c:v>
                </c:pt>
                <c:pt idx="19892">
                  <c:v>197.580906</c:v>
                </c:pt>
                <c:pt idx="19893">
                  <c:v>197.59083899999999</c:v>
                </c:pt>
                <c:pt idx="19894">
                  <c:v>197.60077200000001</c:v>
                </c:pt>
                <c:pt idx="19895">
                  <c:v>197.610705</c:v>
                </c:pt>
                <c:pt idx="19896">
                  <c:v>197.62063800000001</c:v>
                </c:pt>
                <c:pt idx="19897">
                  <c:v>197.630571</c:v>
                </c:pt>
                <c:pt idx="19898">
                  <c:v>197.64050399999999</c:v>
                </c:pt>
                <c:pt idx="19899">
                  <c:v>197.65043739999999</c:v>
                </c:pt>
                <c:pt idx="19900">
                  <c:v>197.6603714</c:v>
                </c:pt>
                <c:pt idx="19901">
                  <c:v>197.67030439999999</c:v>
                </c:pt>
                <c:pt idx="19902">
                  <c:v>197.68023740000001</c:v>
                </c:pt>
                <c:pt idx="19903">
                  <c:v>197.6901704</c:v>
                </c:pt>
                <c:pt idx="19904">
                  <c:v>197.70010339999999</c:v>
                </c:pt>
                <c:pt idx="19905">
                  <c:v>197.71003640000001</c:v>
                </c:pt>
                <c:pt idx="19906">
                  <c:v>197.7199694</c:v>
                </c:pt>
                <c:pt idx="19907">
                  <c:v>197.72990239999999</c:v>
                </c:pt>
                <c:pt idx="19908">
                  <c:v>197.7398354</c:v>
                </c:pt>
                <c:pt idx="19909">
                  <c:v>197.74976939999999</c:v>
                </c:pt>
                <c:pt idx="19910">
                  <c:v>197.75970240000001</c:v>
                </c:pt>
                <c:pt idx="19911">
                  <c:v>197.7696354</c:v>
                </c:pt>
                <c:pt idx="19912">
                  <c:v>197.77956839999999</c:v>
                </c:pt>
                <c:pt idx="19913">
                  <c:v>197.78950140000001</c:v>
                </c:pt>
                <c:pt idx="19914">
                  <c:v>197.7994344</c:v>
                </c:pt>
                <c:pt idx="19915">
                  <c:v>197.80936740000001</c:v>
                </c:pt>
                <c:pt idx="19916">
                  <c:v>197.8193004</c:v>
                </c:pt>
                <c:pt idx="19917">
                  <c:v>197.82923339999999</c:v>
                </c:pt>
                <c:pt idx="19918">
                  <c:v>197.83916740000001</c:v>
                </c:pt>
                <c:pt idx="19919">
                  <c:v>197.8491004</c:v>
                </c:pt>
                <c:pt idx="19920">
                  <c:v>197.85903339999999</c:v>
                </c:pt>
                <c:pt idx="19921">
                  <c:v>197.86896640000001</c:v>
                </c:pt>
                <c:pt idx="19922">
                  <c:v>197.87889939999999</c:v>
                </c:pt>
                <c:pt idx="19923">
                  <c:v>197.88883240000001</c:v>
                </c:pt>
                <c:pt idx="19924">
                  <c:v>197.8987654</c:v>
                </c:pt>
                <c:pt idx="19925">
                  <c:v>197.90869839999999</c:v>
                </c:pt>
                <c:pt idx="19926">
                  <c:v>197.91863140000001</c:v>
                </c:pt>
                <c:pt idx="19927">
                  <c:v>197.9285654</c:v>
                </c:pt>
                <c:pt idx="19928">
                  <c:v>197.93849839999999</c:v>
                </c:pt>
                <c:pt idx="19929">
                  <c:v>197.9484314</c:v>
                </c:pt>
                <c:pt idx="19930">
                  <c:v>197.95836439999999</c:v>
                </c:pt>
                <c:pt idx="19931">
                  <c:v>197.96829740000001</c:v>
                </c:pt>
                <c:pt idx="19932">
                  <c:v>197.9782304</c:v>
                </c:pt>
                <c:pt idx="19933">
                  <c:v>197.98816339999999</c:v>
                </c:pt>
                <c:pt idx="19934">
                  <c:v>197.99809640000001</c:v>
                </c:pt>
                <c:pt idx="19935">
                  <c:v>198.0080304</c:v>
                </c:pt>
                <c:pt idx="19936">
                  <c:v>198.01796340000001</c:v>
                </c:pt>
                <c:pt idx="19937">
                  <c:v>198.0278964</c:v>
                </c:pt>
                <c:pt idx="19938">
                  <c:v>198.03782939999999</c:v>
                </c:pt>
                <c:pt idx="19939">
                  <c:v>198.04776240000001</c:v>
                </c:pt>
                <c:pt idx="19940">
                  <c:v>198.0576954</c:v>
                </c:pt>
                <c:pt idx="19941">
                  <c:v>198.06762839999999</c:v>
                </c:pt>
                <c:pt idx="19942">
                  <c:v>198.07756140000001</c:v>
                </c:pt>
                <c:pt idx="19943">
                  <c:v>198.08749539999999</c:v>
                </c:pt>
                <c:pt idx="19944">
                  <c:v>198.09742840000001</c:v>
                </c:pt>
                <c:pt idx="19945">
                  <c:v>198.1073614</c:v>
                </c:pt>
                <c:pt idx="19946">
                  <c:v>198.11729439999999</c:v>
                </c:pt>
                <c:pt idx="19947">
                  <c:v>198.12722740000001</c:v>
                </c:pt>
                <c:pt idx="19948">
                  <c:v>198.1371604</c:v>
                </c:pt>
                <c:pt idx="19949">
                  <c:v>198.14709339999999</c:v>
                </c:pt>
                <c:pt idx="19950">
                  <c:v>198.15702640000001</c:v>
                </c:pt>
                <c:pt idx="19951">
                  <c:v>198.16696039999999</c:v>
                </c:pt>
                <c:pt idx="19952">
                  <c:v>198.17689340000001</c:v>
                </c:pt>
                <c:pt idx="19953">
                  <c:v>198.1868264</c:v>
                </c:pt>
                <c:pt idx="19954">
                  <c:v>198.19675939999999</c:v>
                </c:pt>
                <c:pt idx="19955">
                  <c:v>198.20669240000001</c:v>
                </c:pt>
                <c:pt idx="19956">
                  <c:v>198.2166254</c:v>
                </c:pt>
                <c:pt idx="19957">
                  <c:v>198.22655839999999</c:v>
                </c:pt>
                <c:pt idx="19958">
                  <c:v>198.23649140000001</c:v>
                </c:pt>
                <c:pt idx="19959">
                  <c:v>198.2464244</c:v>
                </c:pt>
                <c:pt idx="19960">
                  <c:v>198.25635840000001</c:v>
                </c:pt>
                <c:pt idx="19961">
                  <c:v>198.2662914</c:v>
                </c:pt>
                <c:pt idx="19962">
                  <c:v>198.27622439999999</c:v>
                </c:pt>
                <c:pt idx="19963">
                  <c:v>198.28615740000001</c:v>
                </c:pt>
                <c:pt idx="19964">
                  <c:v>198.2960904</c:v>
                </c:pt>
                <c:pt idx="19965">
                  <c:v>198.30602339999999</c:v>
                </c:pt>
                <c:pt idx="19966">
                  <c:v>198.3159564</c:v>
                </c:pt>
                <c:pt idx="19967">
                  <c:v>198.32588939999999</c:v>
                </c:pt>
                <c:pt idx="19968">
                  <c:v>198.33582340000001</c:v>
                </c:pt>
                <c:pt idx="19969">
                  <c:v>198.3457564</c:v>
                </c:pt>
                <c:pt idx="19970">
                  <c:v>198.35568939999999</c:v>
                </c:pt>
                <c:pt idx="19971">
                  <c:v>198.36562240000001</c:v>
                </c:pt>
                <c:pt idx="19972">
                  <c:v>198.3755554</c:v>
                </c:pt>
                <c:pt idx="19973">
                  <c:v>198.38548840000001</c:v>
                </c:pt>
                <c:pt idx="19974">
                  <c:v>198.3954214</c:v>
                </c:pt>
                <c:pt idx="19975">
                  <c:v>198.40535539999999</c:v>
                </c:pt>
                <c:pt idx="19976">
                  <c:v>198.41528840000001</c:v>
                </c:pt>
                <c:pt idx="19977">
                  <c:v>198.4252214</c:v>
                </c:pt>
                <c:pt idx="19978">
                  <c:v>198.43515439999999</c:v>
                </c:pt>
                <c:pt idx="19979">
                  <c:v>198.44508740000001</c:v>
                </c:pt>
                <c:pt idx="19980">
                  <c:v>198.4550204</c:v>
                </c:pt>
                <c:pt idx="19981">
                  <c:v>198.46495340000001</c:v>
                </c:pt>
                <c:pt idx="19982">
                  <c:v>198.4748864</c:v>
                </c:pt>
                <c:pt idx="19983">
                  <c:v>198.48482039999999</c:v>
                </c:pt>
                <c:pt idx="19984">
                  <c:v>198.49475340000001</c:v>
                </c:pt>
                <c:pt idx="19985">
                  <c:v>198.5046864</c:v>
                </c:pt>
                <c:pt idx="19986">
                  <c:v>198.51461939999999</c:v>
                </c:pt>
                <c:pt idx="19987">
                  <c:v>198.5245524</c:v>
                </c:pt>
                <c:pt idx="19988">
                  <c:v>198.53448539999999</c:v>
                </c:pt>
                <c:pt idx="19989">
                  <c:v>198.54441840000001</c:v>
                </c:pt>
                <c:pt idx="19990">
                  <c:v>198.5543514</c:v>
                </c:pt>
                <c:pt idx="19991">
                  <c:v>198.56428539999999</c:v>
                </c:pt>
                <c:pt idx="19992">
                  <c:v>198.57421840000001</c:v>
                </c:pt>
                <c:pt idx="19993">
                  <c:v>198.5841514</c:v>
                </c:pt>
                <c:pt idx="19994">
                  <c:v>198.59408440000001</c:v>
                </c:pt>
                <c:pt idx="19995">
                  <c:v>198.6040174</c:v>
                </c:pt>
                <c:pt idx="19996">
                  <c:v>198.61395039999999</c:v>
                </c:pt>
                <c:pt idx="19997">
                  <c:v>198.62388340000001</c:v>
                </c:pt>
                <c:pt idx="19998">
                  <c:v>198.6338164</c:v>
                </c:pt>
                <c:pt idx="19999">
                  <c:v>198.64375039999999</c:v>
                </c:pt>
                <c:pt idx="20000">
                  <c:v>198.65368269999999</c:v>
                </c:pt>
                <c:pt idx="20001">
                  <c:v>198.66361570000001</c:v>
                </c:pt>
                <c:pt idx="20002">
                  <c:v>198.6735487</c:v>
                </c:pt>
                <c:pt idx="20003">
                  <c:v>198.68348169999999</c:v>
                </c:pt>
                <c:pt idx="20004">
                  <c:v>198.69341470000001</c:v>
                </c:pt>
                <c:pt idx="20005">
                  <c:v>198.70334769999999</c:v>
                </c:pt>
                <c:pt idx="20006">
                  <c:v>198.71328170000001</c:v>
                </c:pt>
                <c:pt idx="20007">
                  <c:v>198.7232147</c:v>
                </c:pt>
                <c:pt idx="20008">
                  <c:v>198.73314769999999</c:v>
                </c:pt>
                <c:pt idx="20009">
                  <c:v>198.74308070000001</c:v>
                </c:pt>
                <c:pt idx="20010">
                  <c:v>198.7530137</c:v>
                </c:pt>
                <c:pt idx="20011">
                  <c:v>198.76294669999999</c:v>
                </c:pt>
                <c:pt idx="20012">
                  <c:v>198.7728797</c:v>
                </c:pt>
                <c:pt idx="20013">
                  <c:v>198.78281269999999</c:v>
                </c:pt>
                <c:pt idx="20014">
                  <c:v>198.79274670000001</c:v>
                </c:pt>
                <c:pt idx="20015">
                  <c:v>198.8026797</c:v>
                </c:pt>
                <c:pt idx="20016">
                  <c:v>198.81261269999999</c:v>
                </c:pt>
                <c:pt idx="20017">
                  <c:v>198.82254570000001</c:v>
                </c:pt>
                <c:pt idx="20018">
                  <c:v>198.8324787</c:v>
                </c:pt>
                <c:pt idx="20019">
                  <c:v>198.84241170000001</c:v>
                </c:pt>
                <c:pt idx="20020">
                  <c:v>198.8523447</c:v>
                </c:pt>
                <c:pt idx="20021">
                  <c:v>198.86227769999999</c:v>
                </c:pt>
                <c:pt idx="20022">
                  <c:v>198.87221170000001</c:v>
                </c:pt>
                <c:pt idx="20023">
                  <c:v>198.8821447</c:v>
                </c:pt>
                <c:pt idx="20024">
                  <c:v>198.89207769999999</c:v>
                </c:pt>
                <c:pt idx="20025">
                  <c:v>198.90201070000001</c:v>
                </c:pt>
                <c:pt idx="20026">
                  <c:v>198.91194369999999</c:v>
                </c:pt>
                <c:pt idx="20027">
                  <c:v>198.92187670000001</c:v>
                </c:pt>
                <c:pt idx="20028">
                  <c:v>198.9318097</c:v>
                </c:pt>
                <c:pt idx="20029">
                  <c:v>198.94174269999999</c:v>
                </c:pt>
                <c:pt idx="20030">
                  <c:v>198.95167670000001</c:v>
                </c:pt>
                <c:pt idx="20031">
                  <c:v>198.9616097</c:v>
                </c:pt>
                <c:pt idx="20032">
                  <c:v>198.97154269999999</c:v>
                </c:pt>
                <c:pt idx="20033">
                  <c:v>198.9814757</c:v>
                </c:pt>
                <c:pt idx="20034">
                  <c:v>198.99140869999999</c:v>
                </c:pt>
                <c:pt idx="20035">
                  <c:v>199.00134170000001</c:v>
                </c:pt>
                <c:pt idx="20036">
                  <c:v>199.0112747</c:v>
                </c:pt>
                <c:pt idx="20037">
                  <c:v>199.02120869999999</c:v>
                </c:pt>
                <c:pt idx="20038">
                  <c:v>199.03114170000001</c:v>
                </c:pt>
                <c:pt idx="20039">
                  <c:v>199.0410747</c:v>
                </c:pt>
                <c:pt idx="20040">
                  <c:v>199.05100770000001</c:v>
                </c:pt>
                <c:pt idx="20041">
                  <c:v>199.0609407</c:v>
                </c:pt>
                <c:pt idx="20042">
                  <c:v>199.07087369999999</c:v>
                </c:pt>
                <c:pt idx="20043">
                  <c:v>199.08080670000001</c:v>
                </c:pt>
                <c:pt idx="20044">
                  <c:v>199.0907407</c:v>
                </c:pt>
                <c:pt idx="20045">
                  <c:v>199.10067369999999</c:v>
                </c:pt>
                <c:pt idx="20046">
                  <c:v>199.11060670000001</c:v>
                </c:pt>
                <c:pt idx="20047">
                  <c:v>199.12053969999999</c:v>
                </c:pt>
                <c:pt idx="20048">
                  <c:v>199.13047270000001</c:v>
                </c:pt>
                <c:pt idx="20049">
                  <c:v>199.1404057</c:v>
                </c:pt>
                <c:pt idx="20050">
                  <c:v>199.15033869999999</c:v>
                </c:pt>
                <c:pt idx="20051">
                  <c:v>199.16027170000001</c:v>
                </c:pt>
                <c:pt idx="20052">
                  <c:v>199.1702057</c:v>
                </c:pt>
                <c:pt idx="20053">
                  <c:v>199.18013869999999</c:v>
                </c:pt>
                <c:pt idx="20054">
                  <c:v>199.1900717</c:v>
                </c:pt>
                <c:pt idx="20055">
                  <c:v>199.20000469999999</c:v>
                </c:pt>
                <c:pt idx="20056">
                  <c:v>199.20993770000001</c:v>
                </c:pt>
                <c:pt idx="20057">
                  <c:v>199.2198707</c:v>
                </c:pt>
                <c:pt idx="20058">
                  <c:v>199.22980369999999</c:v>
                </c:pt>
                <c:pt idx="20059">
                  <c:v>199.23973770000001</c:v>
                </c:pt>
                <c:pt idx="20060">
                  <c:v>199.2496707</c:v>
                </c:pt>
                <c:pt idx="20061">
                  <c:v>199.25960370000001</c:v>
                </c:pt>
                <c:pt idx="20062">
                  <c:v>199.2695367</c:v>
                </c:pt>
                <c:pt idx="20063">
                  <c:v>199.27946969999999</c:v>
                </c:pt>
                <c:pt idx="20064">
                  <c:v>199.28940270000001</c:v>
                </c:pt>
                <c:pt idx="20065">
                  <c:v>199.2993357</c:v>
                </c:pt>
                <c:pt idx="20066">
                  <c:v>199.30926869999999</c:v>
                </c:pt>
                <c:pt idx="20067">
                  <c:v>199.31920270000001</c:v>
                </c:pt>
                <c:pt idx="20068">
                  <c:v>199.32913569999999</c:v>
                </c:pt>
                <c:pt idx="20069">
                  <c:v>199.33906870000001</c:v>
                </c:pt>
                <c:pt idx="20070">
                  <c:v>199.3490017</c:v>
                </c:pt>
                <c:pt idx="20071">
                  <c:v>199.35893469999999</c:v>
                </c:pt>
                <c:pt idx="20072">
                  <c:v>199.36886770000001</c:v>
                </c:pt>
                <c:pt idx="20073">
                  <c:v>199.3788007</c:v>
                </c:pt>
                <c:pt idx="20074">
                  <c:v>199.38873369999999</c:v>
                </c:pt>
                <c:pt idx="20075">
                  <c:v>199.3986677</c:v>
                </c:pt>
                <c:pt idx="20076">
                  <c:v>199.40860069999999</c:v>
                </c:pt>
                <c:pt idx="20077">
                  <c:v>199.41853370000001</c:v>
                </c:pt>
                <c:pt idx="20078">
                  <c:v>199.4284667</c:v>
                </c:pt>
                <c:pt idx="20079">
                  <c:v>199.43839969999999</c:v>
                </c:pt>
                <c:pt idx="20080">
                  <c:v>199.44833270000001</c:v>
                </c:pt>
                <c:pt idx="20081">
                  <c:v>199.4582657</c:v>
                </c:pt>
                <c:pt idx="20082">
                  <c:v>199.46819970000001</c:v>
                </c:pt>
                <c:pt idx="20083">
                  <c:v>199.4781327</c:v>
                </c:pt>
                <c:pt idx="20084">
                  <c:v>199.48806569999999</c:v>
                </c:pt>
                <c:pt idx="20085">
                  <c:v>199.49799870000001</c:v>
                </c:pt>
                <c:pt idx="20086">
                  <c:v>199.5079317</c:v>
                </c:pt>
                <c:pt idx="20087">
                  <c:v>199.51786469999999</c:v>
                </c:pt>
                <c:pt idx="20088">
                  <c:v>199.52779770000001</c:v>
                </c:pt>
                <c:pt idx="20089">
                  <c:v>199.53773169999999</c:v>
                </c:pt>
                <c:pt idx="20090">
                  <c:v>199.54766470000001</c:v>
                </c:pt>
                <c:pt idx="20091">
                  <c:v>199.5575977</c:v>
                </c:pt>
                <c:pt idx="20092">
                  <c:v>199.56753069999999</c:v>
                </c:pt>
                <c:pt idx="20093">
                  <c:v>199.57746370000001</c:v>
                </c:pt>
                <c:pt idx="20094">
                  <c:v>199.5873967</c:v>
                </c:pt>
                <c:pt idx="20095">
                  <c:v>199.59732969999999</c:v>
                </c:pt>
                <c:pt idx="20096">
                  <c:v>199.60726270000001</c:v>
                </c:pt>
                <c:pt idx="20097">
                  <c:v>199.61719669999999</c:v>
                </c:pt>
                <c:pt idx="20098">
                  <c:v>199.62712970000001</c:v>
                </c:pt>
                <c:pt idx="20099">
                  <c:v>199.6370627</c:v>
                </c:pt>
                <c:pt idx="20100">
                  <c:v>199.64699569999999</c:v>
                </c:pt>
                <c:pt idx="20101">
                  <c:v>199.6569284</c:v>
                </c:pt>
                <c:pt idx="20102">
                  <c:v>199.66686139999999</c:v>
                </c:pt>
                <c:pt idx="20103">
                  <c:v>199.67679440000001</c:v>
                </c:pt>
                <c:pt idx="20104">
                  <c:v>199.68672839999999</c:v>
                </c:pt>
                <c:pt idx="20105">
                  <c:v>199.69666140000001</c:v>
                </c:pt>
                <c:pt idx="20106">
                  <c:v>199.7065944</c:v>
                </c:pt>
                <c:pt idx="20107">
                  <c:v>199.71652739999999</c:v>
                </c:pt>
                <c:pt idx="20108">
                  <c:v>199.72646040000001</c:v>
                </c:pt>
                <c:pt idx="20109">
                  <c:v>199.7363934</c:v>
                </c:pt>
                <c:pt idx="20110">
                  <c:v>199.74632639999999</c:v>
                </c:pt>
                <c:pt idx="20111">
                  <c:v>199.7562594</c:v>
                </c:pt>
                <c:pt idx="20112">
                  <c:v>199.76619339999999</c:v>
                </c:pt>
                <c:pt idx="20113">
                  <c:v>199.77612640000001</c:v>
                </c:pt>
                <c:pt idx="20114">
                  <c:v>199.7860594</c:v>
                </c:pt>
                <c:pt idx="20115">
                  <c:v>199.79599239999999</c:v>
                </c:pt>
                <c:pt idx="20116">
                  <c:v>199.80592540000001</c:v>
                </c:pt>
                <c:pt idx="20117">
                  <c:v>199.8158584</c:v>
                </c:pt>
                <c:pt idx="20118">
                  <c:v>199.82579140000001</c:v>
                </c:pt>
                <c:pt idx="20119">
                  <c:v>199.8357254</c:v>
                </c:pt>
                <c:pt idx="20120">
                  <c:v>199.84565839999999</c:v>
                </c:pt>
                <c:pt idx="20121">
                  <c:v>199.85559140000001</c:v>
                </c:pt>
                <c:pt idx="20122">
                  <c:v>199.8655244</c:v>
                </c:pt>
                <c:pt idx="20123">
                  <c:v>199.87545739999999</c:v>
                </c:pt>
                <c:pt idx="20124">
                  <c:v>199.88539040000001</c:v>
                </c:pt>
                <c:pt idx="20125">
                  <c:v>199.8953234</c:v>
                </c:pt>
                <c:pt idx="20126">
                  <c:v>199.90525740000001</c:v>
                </c:pt>
                <c:pt idx="20127">
                  <c:v>199.9151904</c:v>
                </c:pt>
                <c:pt idx="20128">
                  <c:v>199.92512339999999</c:v>
                </c:pt>
                <c:pt idx="20129">
                  <c:v>199.93505640000001</c:v>
                </c:pt>
                <c:pt idx="20130">
                  <c:v>199.9449894</c:v>
                </c:pt>
                <c:pt idx="20131">
                  <c:v>199.95492239999999</c:v>
                </c:pt>
                <c:pt idx="20132">
                  <c:v>199.9648554</c:v>
                </c:pt>
                <c:pt idx="20133">
                  <c:v>199.97478839999999</c:v>
                </c:pt>
                <c:pt idx="20134">
                  <c:v>199.98472240000001</c:v>
                </c:pt>
                <c:pt idx="20135">
                  <c:v>199.9946554</c:v>
                </c:pt>
                <c:pt idx="20136">
                  <c:v>200.00458839999999</c:v>
                </c:pt>
                <c:pt idx="20137">
                  <c:v>200.01452140000001</c:v>
                </c:pt>
                <c:pt idx="20138">
                  <c:v>200.0244544</c:v>
                </c:pt>
                <c:pt idx="20139">
                  <c:v>200.03438740000001</c:v>
                </c:pt>
                <c:pt idx="20140">
                  <c:v>200.0443204</c:v>
                </c:pt>
                <c:pt idx="20141">
                  <c:v>200.05425439999999</c:v>
                </c:pt>
                <c:pt idx="20142">
                  <c:v>200.06418740000001</c:v>
                </c:pt>
                <c:pt idx="20143">
                  <c:v>200.0741204</c:v>
                </c:pt>
                <c:pt idx="20144">
                  <c:v>200.08405339999999</c:v>
                </c:pt>
                <c:pt idx="20145">
                  <c:v>200.09398640000001</c:v>
                </c:pt>
                <c:pt idx="20146">
                  <c:v>200.1039194</c:v>
                </c:pt>
                <c:pt idx="20147">
                  <c:v>200.11385240000001</c:v>
                </c:pt>
                <c:pt idx="20148">
                  <c:v>200.1237864</c:v>
                </c:pt>
                <c:pt idx="20149">
                  <c:v>200.13371939999999</c:v>
                </c:pt>
                <c:pt idx="20150">
                  <c:v>200.14365240000001</c:v>
                </c:pt>
                <c:pt idx="20151">
                  <c:v>200.1535854</c:v>
                </c:pt>
                <c:pt idx="20152">
                  <c:v>200.16351839999999</c:v>
                </c:pt>
                <c:pt idx="20153">
                  <c:v>200.1734514</c:v>
                </c:pt>
                <c:pt idx="20154">
                  <c:v>200.18338539999999</c:v>
                </c:pt>
                <c:pt idx="20155">
                  <c:v>200.19331840000001</c:v>
                </c:pt>
                <c:pt idx="20156">
                  <c:v>200.2032514</c:v>
                </c:pt>
                <c:pt idx="20157">
                  <c:v>200.21318439999999</c:v>
                </c:pt>
                <c:pt idx="20158">
                  <c:v>200.22311740000001</c:v>
                </c:pt>
                <c:pt idx="20159">
                  <c:v>200.2330504</c:v>
                </c:pt>
                <c:pt idx="20160">
                  <c:v>200.24298340000001</c:v>
                </c:pt>
                <c:pt idx="20161">
                  <c:v>200.2529174</c:v>
                </c:pt>
                <c:pt idx="20162">
                  <c:v>200.26285039999999</c:v>
                </c:pt>
                <c:pt idx="20163">
                  <c:v>200.27278340000001</c:v>
                </c:pt>
                <c:pt idx="20164">
                  <c:v>200.2827164</c:v>
                </c:pt>
                <c:pt idx="20165">
                  <c:v>200.29264939999999</c:v>
                </c:pt>
                <c:pt idx="20166">
                  <c:v>200.30258240000001</c:v>
                </c:pt>
                <c:pt idx="20167">
                  <c:v>200.3125154</c:v>
                </c:pt>
                <c:pt idx="20168">
                  <c:v>200.32244940000001</c:v>
                </c:pt>
                <c:pt idx="20169">
                  <c:v>200.3323824</c:v>
                </c:pt>
                <c:pt idx="20170">
                  <c:v>200.34231539999999</c:v>
                </c:pt>
                <c:pt idx="20171">
                  <c:v>200.35224840000001</c:v>
                </c:pt>
                <c:pt idx="20172">
                  <c:v>200.3621814</c:v>
                </c:pt>
                <c:pt idx="20173">
                  <c:v>200.37211439999999</c:v>
                </c:pt>
                <c:pt idx="20174">
                  <c:v>200.3820484</c:v>
                </c:pt>
                <c:pt idx="20175">
                  <c:v>200.39198139999999</c:v>
                </c:pt>
                <c:pt idx="20176">
                  <c:v>200.40191440000001</c:v>
                </c:pt>
                <c:pt idx="20177">
                  <c:v>200.4118474</c:v>
                </c:pt>
                <c:pt idx="20178">
                  <c:v>200.42178039999999</c:v>
                </c:pt>
                <c:pt idx="20179">
                  <c:v>200.43171340000001</c:v>
                </c:pt>
                <c:pt idx="20180">
                  <c:v>200.44164739999999</c:v>
                </c:pt>
                <c:pt idx="20181">
                  <c:v>200.45158040000001</c:v>
                </c:pt>
                <c:pt idx="20182">
                  <c:v>200.4615134</c:v>
                </c:pt>
                <c:pt idx="20183">
                  <c:v>200.47144639999999</c:v>
                </c:pt>
                <c:pt idx="20184">
                  <c:v>200.48137940000001</c:v>
                </c:pt>
                <c:pt idx="20185">
                  <c:v>200.4913124</c:v>
                </c:pt>
                <c:pt idx="20186">
                  <c:v>200.50124640000001</c:v>
                </c:pt>
                <c:pt idx="20187">
                  <c:v>200.5111794</c:v>
                </c:pt>
                <c:pt idx="20188">
                  <c:v>200.52111239999999</c:v>
                </c:pt>
                <c:pt idx="20189">
                  <c:v>200.53104540000001</c:v>
                </c:pt>
                <c:pt idx="20190">
                  <c:v>200.5409784</c:v>
                </c:pt>
                <c:pt idx="20191">
                  <c:v>200.55091139999999</c:v>
                </c:pt>
                <c:pt idx="20192">
                  <c:v>200.56084540000001</c:v>
                </c:pt>
                <c:pt idx="20193">
                  <c:v>200.57077839999999</c:v>
                </c:pt>
                <c:pt idx="20194">
                  <c:v>200.58071140000001</c:v>
                </c:pt>
                <c:pt idx="20195">
                  <c:v>200.5906444</c:v>
                </c:pt>
                <c:pt idx="20196">
                  <c:v>200.60057739999999</c:v>
                </c:pt>
                <c:pt idx="20197">
                  <c:v>200.61051040000001</c:v>
                </c:pt>
                <c:pt idx="20198">
                  <c:v>200.6204444</c:v>
                </c:pt>
                <c:pt idx="20199">
                  <c:v>200.63037739999999</c:v>
                </c:pt>
                <c:pt idx="20200">
                  <c:v>200.6403104</c:v>
                </c:pt>
                <c:pt idx="20201">
                  <c:v>200.65024339999999</c:v>
                </c:pt>
                <c:pt idx="20202">
                  <c:v>200.660177</c:v>
                </c:pt>
                <c:pt idx="20203">
                  <c:v>200.67011099999999</c:v>
                </c:pt>
                <c:pt idx="20204">
                  <c:v>200.68004400000001</c:v>
                </c:pt>
                <c:pt idx="20205">
                  <c:v>200.689977</c:v>
                </c:pt>
                <c:pt idx="20206">
                  <c:v>200.69990999999999</c:v>
                </c:pt>
                <c:pt idx="20207">
                  <c:v>200.70984300000001</c:v>
                </c:pt>
                <c:pt idx="20208">
                  <c:v>200.719776</c:v>
                </c:pt>
                <c:pt idx="20209">
                  <c:v>200.72971000000001</c:v>
                </c:pt>
                <c:pt idx="20210">
                  <c:v>200.739643</c:v>
                </c:pt>
                <c:pt idx="20211">
                  <c:v>200.74957599999999</c:v>
                </c:pt>
                <c:pt idx="20212">
                  <c:v>200.75950900000001</c:v>
                </c:pt>
                <c:pt idx="20213">
                  <c:v>200.769442</c:v>
                </c:pt>
                <c:pt idx="20214">
                  <c:v>200.77937499999999</c:v>
                </c:pt>
                <c:pt idx="20215">
                  <c:v>200.789309</c:v>
                </c:pt>
                <c:pt idx="20216">
                  <c:v>200.79924199999999</c:v>
                </c:pt>
                <c:pt idx="20217">
                  <c:v>200.80917500000001</c:v>
                </c:pt>
                <c:pt idx="20218">
                  <c:v>200.819108</c:v>
                </c:pt>
                <c:pt idx="20219">
                  <c:v>200.82904099999999</c:v>
                </c:pt>
                <c:pt idx="20220">
                  <c:v>200.838975</c:v>
                </c:pt>
                <c:pt idx="20221">
                  <c:v>200.84890799999999</c:v>
                </c:pt>
                <c:pt idx="20222">
                  <c:v>200.85884100000001</c:v>
                </c:pt>
                <c:pt idx="20223">
                  <c:v>200.868774</c:v>
                </c:pt>
                <c:pt idx="20224">
                  <c:v>200.87870699999999</c:v>
                </c:pt>
                <c:pt idx="20225">
                  <c:v>200.88864100000001</c:v>
                </c:pt>
                <c:pt idx="20226">
                  <c:v>200.898574</c:v>
                </c:pt>
                <c:pt idx="20227">
                  <c:v>200.90850699999999</c:v>
                </c:pt>
                <c:pt idx="20228">
                  <c:v>200.91844</c:v>
                </c:pt>
                <c:pt idx="20229">
                  <c:v>200.92837299999999</c:v>
                </c:pt>
                <c:pt idx="20230">
                  <c:v>200.93830700000001</c:v>
                </c:pt>
                <c:pt idx="20231">
                  <c:v>200.94824</c:v>
                </c:pt>
                <c:pt idx="20232">
                  <c:v>200.95817299999999</c:v>
                </c:pt>
                <c:pt idx="20233">
                  <c:v>200.96810600000001</c:v>
                </c:pt>
                <c:pt idx="20234">
                  <c:v>200.978039</c:v>
                </c:pt>
                <c:pt idx="20235">
                  <c:v>200.98797300000001</c:v>
                </c:pt>
                <c:pt idx="20236">
                  <c:v>200.997906</c:v>
                </c:pt>
                <c:pt idx="20237">
                  <c:v>201.00783899999999</c:v>
                </c:pt>
                <c:pt idx="20238">
                  <c:v>201.01777200000001</c:v>
                </c:pt>
                <c:pt idx="20239">
                  <c:v>201.027705</c:v>
                </c:pt>
                <c:pt idx="20240">
                  <c:v>201.03763900000001</c:v>
                </c:pt>
                <c:pt idx="20241">
                  <c:v>201.047572</c:v>
                </c:pt>
                <c:pt idx="20242">
                  <c:v>201.05750499999999</c:v>
                </c:pt>
                <c:pt idx="20243">
                  <c:v>201.06743800000001</c:v>
                </c:pt>
                <c:pt idx="20244">
                  <c:v>201.077371</c:v>
                </c:pt>
                <c:pt idx="20245">
                  <c:v>201.08730499999999</c:v>
                </c:pt>
                <c:pt idx="20246">
                  <c:v>201.097238</c:v>
                </c:pt>
                <c:pt idx="20247">
                  <c:v>201.10717099999999</c:v>
                </c:pt>
                <c:pt idx="20248">
                  <c:v>201.11710400000001</c:v>
                </c:pt>
                <c:pt idx="20249">
                  <c:v>201.127037</c:v>
                </c:pt>
                <c:pt idx="20250">
                  <c:v>201.13697099999999</c:v>
                </c:pt>
                <c:pt idx="20251">
                  <c:v>201.14690400000001</c:v>
                </c:pt>
                <c:pt idx="20252">
                  <c:v>201.156837</c:v>
                </c:pt>
                <c:pt idx="20253">
                  <c:v>201.16677000000001</c:v>
                </c:pt>
                <c:pt idx="20254">
                  <c:v>201.176703</c:v>
                </c:pt>
                <c:pt idx="20255">
                  <c:v>201.18663699999999</c:v>
                </c:pt>
                <c:pt idx="20256">
                  <c:v>201.19657000000001</c:v>
                </c:pt>
                <c:pt idx="20257">
                  <c:v>201.206503</c:v>
                </c:pt>
                <c:pt idx="20258">
                  <c:v>201.21643599999999</c:v>
                </c:pt>
                <c:pt idx="20259">
                  <c:v>201.22636900000001</c:v>
                </c:pt>
                <c:pt idx="20260">
                  <c:v>201.23630299999999</c:v>
                </c:pt>
                <c:pt idx="20261">
                  <c:v>201.24623600000001</c:v>
                </c:pt>
                <c:pt idx="20262">
                  <c:v>201.256169</c:v>
                </c:pt>
                <c:pt idx="20263">
                  <c:v>201.26610199999999</c:v>
                </c:pt>
                <c:pt idx="20264">
                  <c:v>201.27603500000001</c:v>
                </c:pt>
                <c:pt idx="20265">
                  <c:v>201.28596899999999</c:v>
                </c:pt>
                <c:pt idx="20266">
                  <c:v>201.29590200000001</c:v>
                </c:pt>
                <c:pt idx="20267">
                  <c:v>201.305835</c:v>
                </c:pt>
                <c:pt idx="20268">
                  <c:v>201.31576799999999</c:v>
                </c:pt>
                <c:pt idx="20269">
                  <c:v>201.32570200000001</c:v>
                </c:pt>
                <c:pt idx="20270">
                  <c:v>201.335635</c:v>
                </c:pt>
                <c:pt idx="20271">
                  <c:v>201.34556799999999</c:v>
                </c:pt>
                <c:pt idx="20272">
                  <c:v>201.355501</c:v>
                </c:pt>
                <c:pt idx="20273">
                  <c:v>201.36543399999999</c:v>
                </c:pt>
                <c:pt idx="20274">
                  <c:v>201.37536800000001</c:v>
                </c:pt>
                <c:pt idx="20275">
                  <c:v>201.385301</c:v>
                </c:pt>
                <c:pt idx="20276">
                  <c:v>201.39523399999999</c:v>
                </c:pt>
                <c:pt idx="20277">
                  <c:v>201.40516700000001</c:v>
                </c:pt>
                <c:pt idx="20278">
                  <c:v>201.4151</c:v>
                </c:pt>
                <c:pt idx="20279">
                  <c:v>201.42503400000001</c:v>
                </c:pt>
                <c:pt idx="20280">
                  <c:v>201.434967</c:v>
                </c:pt>
                <c:pt idx="20281">
                  <c:v>201.44489999999999</c:v>
                </c:pt>
                <c:pt idx="20282">
                  <c:v>201.45483300000001</c:v>
                </c:pt>
                <c:pt idx="20283">
                  <c:v>201.46476699999999</c:v>
                </c:pt>
                <c:pt idx="20284">
                  <c:v>201.47470000000001</c:v>
                </c:pt>
                <c:pt idx="20285">
                  <c:v>201.484633</c:v>
                </c:pt>
                <c:pt idx="20286">
                  <c:v>201.49456599999999</c:v>
                </c:pt>
                <c:pt idx="20287">
                  <c:v>201.50449900000001</c:v>
                </c:pt>
                <c:pt idx="20288">
                  <c:v>201.514433</c:v>
                </c:pt>
                <c:pt idx="20289">
                  <c:v>201.52436599999999</c:v>
                </c:pt>
                <c:pt idx="20290">
                  <c:v>201.534299</c:v>
                </c:pt>
                <c:pt idx="20291">
                  <c:v>201.54423199999999</c:v>
                </c:pt>
                <c:pt idx="20292">
                  <c:v>201.55416500000001</c:v>
                </c:pt>
                <c:pt idx="20293">
                  <c:v>201.564099</c:v>
                </c:pt>
                <c:pt idx="20294">
                  <c:v>201.57403199999999</c:v>
                </c:pt>
                <c:pt idx="20295">
                  <c:v>201.58396500000001</c:v>
                </c:pt>
                <c:pt idx="20296">
                  <c:v>201.593898</c:v>
                </c:pt>
                <c:pt idx="20297">
                  <c:v>201.60383200000001</c:v>
                </c:pt>
                <c:pt idx="20298">
                  <c:v>201.613765</c:v>
                </c:pt>
                <c:pt idx="20299">
                  <c:v>201.62369799999999</c:v>
                </c:pt>
                <c:pt idx="20300">
                  <c:v>201.63363100000001</c:v>
                </c:pt>
                <c:pt idx="20301">
                  <c:v>201.643564</c:v>
                </c:pt>
                <c:pt idx="20302">
                  <c:v>201.65349800000001</c:v>
                </c:pt>
                <c:pt idx="20303">
                  <c:v>201.6634305</c:v>
                </c:pt>
                <c:pt idx="20304">
                  <c:v>201.67336349999999</c:v>
                </c:pt>
                <c:pt idx="20305">
                  <c:v>201.68329650000001</c:v>
                </c:pt>
                <c:pt idx="20306">
                  <c:v>201.6932295</c:v>
                </c:pt>
                <c:pt idx="20307">
                  <c:v>201.70316349999999</c:v>
                </c:pt>
                <c:pt idx="20308">
                  <c:v>201.71309650000001</c:v>
                </c:pt>
                <c:pt idx="20309">
                  <c:v>201.7230295</c:v>
                </c:pt>
                <c:pt idx="20310">
                  <c:v>201.73296250000001</c:v>
                </c:pt>
                <c:pt idx="20311">
                  <c:v>201.7428955</c:v>
                </c:pt>
                <c:pt idx="20312">
                  <c:v>201.75282949999999</c:v>
                </c:pt>
                <c:pt idx="20313">
                  <c:v>201.76276250000001</c:v>
                </c:pt>
                <c:pt idx="20314">
                  <c:v>201.7726955</c:v>
                </c:pt>
                <c:pt idx="20315">
                  <c:v>201.78262849999999</c:v>
                </c:pt>
                <c:pt idx="20316">
                  <c:v>201.7925625</c:v>
                </c:pt>
                <c:pt idx="20317">
                  <c:v>201.80249549999999</c:v>
                </c:pt>
                <c:pt idx="20318">
                  <c:v>201.81242850000001</c:v>
                </c:pt>
                <c:pt idx="20319">
                  <c:v>201.8223615</c:v>
                </c:pt>
                <c:pt idx="20320">
                  <c:v>201.83229449999999</c:v>
                </c:pt>
                <c:pt idx="20321">
                  <c:v>201.8422285</c:v>
                </c:pt>
                <c:pt idx="20322">
                  <c:v>201.85216149999999</c:v>
                </c:pt>
                <c:pt idx="20323">
                  <c:v>201.86209450000001</c:v>
                </c:pt>
                <c:pt idx="20324">
                  <c:v>201.8720275</c:v>
                </c:pt>
                <c:pt idx="20325">
                  <c:v>201.88196049999999</c:v>
                </c:pt>
                <c:pt idx="20326">
                  <c:v>201.89189450000001</c:v>
                </c:pt>
                <c:pt idx="20327">
                  <c:v>201.9018275</c:v>
                </c:pt>
                <c:pt idx="20328">
                  <c:v>201.91176050000001</c:v>
                </c:pt>
                <c:pt idx="20329">
                  <c:v>201.9216935</c:v>
                </c:pt>
                <c:pt idx="20330">
                  <c:v>201.93162749999999</c:v>
                </c:pt>
                <c:pt idx="20331">
                  <c:v>201.94156050000001</c:v>
                </c:pt>
                <c:pt idx="20332">
                  <c:v>201.9514935</c:v>
                </c:pt>
                <c:pt idx="20333">
                  <c:v>201.96142649999999</c:v>
                </c:pt>
                <c:pt idx="20334">
                  <c:v>201.97135950000001</c:v>
                </c:pt>
                <c:pt idx="20335">
                  <c:v>201.98129349999999</c:v>
                </c:pt>
                <c:pt idx="20336">
                  <c:v>201.99122650000001</c:v>
                </c:pt>
                <c:pt idx="20337">
                  <c:v>202.0011595</c:v>
                </c:pt>
                <c:pt idx="20338">
                  <c:v>202.01109249999999</c:v>
                </c:pt>
                <c:pt idx="20339">
                  <c:v>202.02102550000001</c:v>
                </c:pt>
                <c:pt idx="20340">
                  <c:v>202.03095949999999</c:v>
                </c:pt>
                <c:pt idx="20341">
                  <c:v>202.04089250000001</c:v>
                </c:pt>
                <c:pt idx="20342">
                  <c:v>202.0508255</c:v>
                </c:pt>
                <c:pt idx="20343">
                  <c:v>202.06075849999999</c:v>
                </c:pt>
                <c:pt idx="20344">
                  <c:v>202.07069150000001</c:v>
                </c:pt>
                <c:pt idx="20345">
                  <c:v>202.0806255</c:v>
                </c:pt>
                <c:pt idx="20346">
                  <c:v>202.09055849999999</c:v>
                </c:pt>
                <c:pt idx="20347">
                  <c:v>202.1004915</c:v>
                </c:pt>
                <c:pt idx="20348">
                  <c:v>202.11042449999999</c:v>
                </c:pt>
                <c:pt idx="20349">
                  <c:v>202.12035750000001</c:v>
                </c:pt>
                <c:pt idx="20350">
                  <c:v>202.1302915</c:v>
                </c:pt>
                <c:pt idx="20351">
                  <c:v>202.14022449999999</c:v>
                </c:pt>
                <c:pt idx="20352">
                  <c:v>202.15015750000001</c:v>
                </c:pt>
                <c:pt idx="20353">
                  <c:v>202.1600905</c:v>
                </c:pt>
                <c:pt idx="20354">
                  <c:v>202.17002450000001</c:v>
                </c:pt>
                <c:pt idx="20355">
                  <c:v>202.1799575</c:v>
                </c:pt>
                <c:pt idx="20356">
                  <c:v>202.18989049999999</c:v>
                </c:pt>
                <c:pt idx="20357">
                  <c:v>202.19982350000001</c:v>
                </c:pt>
                <c:pt idx="20358">
                  <c:v>202.2097565</c:v>
                </c:pt>
                <c:pt idx="20359">
                  <c:v>202.21969050000001</c:v>
                </c:pt>
                <c:pt idx="20360">
                  <c:v>202.2296235</c:v>
                </c:pt>
                <c:pt idx="20361">
                  <c:v>202.23955649999999</c:v>
                </c:pt>
                <c:pt idx="20362">
                  <c:v>202.24948950000001</c:v>
                </c:pt>
                <c:pt idx="20363">
                  <c:v>202.2594225</c:v>
                </c:pt>
                <c:pt idx="20364">
                  <c:v>202.26935649999999</c:v>
                </c:pt>
                <c:pt idx="20365">
                  <c:v>202.2792895</c:v>
                </c:pt>
                <c:pt idx="20366">
                  <c:v>202.28922249999999</c:v>
                </c:pt>
                <c:pt idx="20367">
                  <c:v>202.29915550000001</c:v>
                </c:pt>
                <c:pt idx="20368">
                  <c:v>202.3090885</c:v>
                </c:pt>
                <c:pt idx="20369">
                  <c:v>202.31902249999999</c:v>
                </c:pt>
                <c:pt idx="20370">
                  <c:v>202.32895550000001</c:v>
                </c:pt>
                <c:pt idx="20371">
                  <c:v>202.3388885</c:v>
                </c:pt>
                <c:pt idx="20372">
                  <c:v>202.34882150000001</c:v>
                </c:pt>
                <c:pt idx="20373">
                  <c:v>202.3587545</c:v>
                </c:pt>
                <c:pt idx="20374">
                  <c:v>202.36868849999999</c:v>
                </c:pt>
                <c:pt idx="20375">
                  <c:v>202.37862150000001</c:v>
                </c:pt>
                <c:pt idx="20376">
                  <c:v>202.3885545</c:v>
                </c:pt>
                <c:pt idx="20377">
                  <c:v>202.39848749999999</c:v>
                </c:pt>
                <c:pt idx="20378">
                  <c:v>202.40842050000001</c:v>
                </c:pt>
                <c:pt idx="20379">
                  <c:v>202.41835449999999</c:v>
                </c:pt>
                <c:pt idx="20380">
                  <c:v>202.42828750000001</c:v>
                </c:pt>
                <c:pt idx="20381">
                  <c:v>202.4382205</c:v>
                </c:pt>
                <c:pt idx="20382">
                  <c:v>202.44815349999999</c:v>
                </c:pt>
                <c:pt idx="20383">
                  <c:v>202.45808650000001</c:v>
                </c:pt>
                <c:pt idx="20384">
                  <c:v>202.46802049999999</c:v>
                </c:pt>
                <c:pt idx="20385">
                  <c:v>202.47795350000001</c:v>
                </c:pt>
                <c:pt idx="20386">
                  <c:v>202.4878865</c:v>
                </c:pt>
                <c:pt idx="20387">
                  <c:v>202.49781949999999</c:v>
                </c:pt>
                <c:pt idx="20388">
                  <c:v>202.50775250000001</c:v>
                </c:pt>
                <c:pt idx="20389">
                  <c:v>202.5176865</c:v>
                </c:pt>
                <c:pt idx="20390">
                  <c:v>202.52761949999999</c:v>
                </c:pt>
                <c:pt idx="20391">
                  <c:v>202.5375525</c:v>
                </c:pt>
                <c:pt idx="20392">
                  <c:v>202.54748549999999</c:v>
                </c:pt>
                <c:pt idx="20393">
                  <c:v>202.55741850000001</c:v>
                </c:pt>
                <c:pt idx="20394">
                  <c:v>202.5673525</c:v>
                </c:pt>
                <c:pt idx="20395">
                  <c:v>202.57728549999999</c:v>
                </c:pt>
                <c:pt idx="20396">
                  <c:v>202.58721850000001</c:v>
                </c:pt>
                <c:pt idx="20397">
                  <c:v>202.5971515</c:v>
                </c:pt>
                <c:pt idx="20398">
                  <c:v>202.60708450000001</c:v>
                </c:pt>
                <c:pt idx="20399">
                  <c:v>202.6170185</c:v>
                </c:pt>
                <c:pt idx="20400">
                  <c:v>202.62695149999999</c:v>
                </c:pt>
                <c:pt idx="20401">
                  <c:v>202.63688450000001</c:v>
                </c:pt>
                <c:pt idx="20402">
                  <c:v>202.6468175</c:v>
                </c:pt>
                <c:pt idx="20403">
                  <c:v>202.65675089999999</c:v>
                </c:pt>
                <c:pt idx="20404">
                  <c:v>202.66668490000001</c:v>
                </c:pt>
                <c:pt idx="20405">
                  <c:v>202.6766179</c:v>
                </c:pt>
                <c:pt idx="20406">
                  <c:v>202.68655089999999</c:v>
                </c:pt>
                <c:pt idx="20407">
                  <c:v>202.6964839</c:v>
                </c:pt>
                <c:pt idx="20408">
                  <c:v>202.70641789999999</c:v>
                </c:pt>
                <c:pt idx="20409">
                  <c:v>202.71635090000001</c:v>
                </c:pt>
                <c:pt idx="20410">
                  <c:v>202.7262839</c:v>
                </c:pt>
                <c:pt idx="20411">
                  <c:v>202.73621689999999</c:v>
                </c:pt>
                <c:pt idx="20412">
                  <c:v>202.74614990000001</c:v>
                </c:pt>
                <c:pt idx="20413">
                  <c:v>202.75608389999999</c:v>
                </c:pt>
                <c:pt idx="20414">
                  <c:v>202.76601690000001</c:v>
                </c:pt>
                <c:pt idx="20415">
                  <c:v>202.7759499</c:v>
                </c:pt>
                <c:pt idx="20416">
                  <c:v>202.78588289999999</c:v>
                </c:pt>
                <c:pt idx="20417">
                  <c:v>202.79581590000001</c:v>
                </c:pt>
                <c:pt idx="20418">
                  <c:v>202.8057499</c:v>
                </c:pt>
                <c:pt idx="20419">
                  <c:v>202.81568290000001</c:v>
                </c:pt>
                <c:pt idx="20420">
                  <c:v>202.8256159</c:v>
                </c:pt>
                <c:pt idx="20421">
                  <c:v>202.83554889999999</c:v>
                </c:pt>
                <c:pt idx="20422">
                  <c:v>202.84548190000001</c:v>
                </c:pt>
                <c:pt idx="20423">
                  <c:v>202.8554159</c:v>
                </c:pt>
                <c:pt idx="20424">
                  <c:v>202.86534889999999</c:v>
                </c:pt>
                <c:pt idx="20425">
                  <c:v>202.8752819</c:v>
                </c:pt>
                <c:pt idx="20426">
                  <c:v>202.88521489999999</c:v>
                </c:pt>
                <c:pt idx="20427">
                  <c:v>202.89514790000001</c:v>
                </c:pt>
                <c:pt idx="20428">
                  <c:v>202.9050819</c:v>
                </c:pt>
                <c:pt idx="20429">
                  <c:v>202.91501489999999</c:v>
                </c:pt>
                <c:pt idx="20430">
                  <c:v>202.92494790000001</c:v>
                </c:pt>
                <c:pt idx="20431">
                  <c:v>202.9348809</c:v>
                </c:pt>
                <c:pt idx="20432">
                  <c:v>202.94481390000001</c:v>
                </c:pt>
                <c:pt idx="20433">
                  <c:v>202.9547479</c:v>
                </c:pt>
                <c:pt idx="20434">
                  <c:v>202.96468089999999</c:v>
                </c:pt>
                <c:pt idx="20435">
                  <c:v>202.97461390000001</c:v>
                </c:pt>
                <c:pt idx="20436">
                  <c:v>202.9845469</c:v>
                </c:pt>
                <c:pt idx="20437">
                  <c:v>202.99448090000001</c:v>
                </c:pt>
                <c:pt idx="20438">
                  <c:v>203.0044139</c:v>
                </c:pt>
                <c:pt idx="20439">
                  <c:v>203.01434689999999</c:v>
                </c:pt>
                <c:pt idx="20440">
                  <c:v>203.02427990000001</c:v>
                </c:pt>
                <c:pt idx="20441">
                  <c:v>203.0342129</c:v>
                </c:pt>
                <c:pt idx="20442">
                  <c:v>203.04414689999999</c:v>
                </c:pt>
                <c:pt idx="20443">
                  <c:v>203.0540799</c:v>
                </c:pt>
                <c:pt idx="20444">
                  <c:v>203.06401289999999</c:v>
                </c:pt>
                <c:pt idx="20445">
                  <c:v>203.07394590000001</c:v>
                </c:pt>
                <c:pt idx="20446">
                  <c:v>203.0838789</c:v>
                </c:pt>
                <c:pt idx="20447">
                  <c:v>203.09381289999999</c:v>
                </c:pt>
                <c:pt idx="20448">
                  <c:v>203.10374590000001</c:v>
                </c:pt>
                <c:pt idx="20449">
                  <c:v>203.1136789</c:v>
                </c:pt>
                <c:pt idx="20450">
                  <c:v>203.12361189999999</c:v>
                </c:pt>
                <c:pt idx="20451">
                  <c:v>203.1335459</c:v>
                </c:pt>
                <c:pt idx="20452">
                  <c:v>203.14347889999999</c:v>
                </c:pt>
                <c:pt idx="20453">
                  <c:v>203.15341190000001</c:v>
                </c:pt>
                <c:pt idx="20454">
                  <c:v>203.1633449</c:v>
                </c:pt>
                <c:pt idx="20455">
                  <c:v>203.17327789999999</c:v>
                </c:pt>
                <c:pt idx="20456">
                  <c:v>203.1832119</c:v>
                </c:pt>
                <c:pt idx="20457">
                  <c:v>203.19314489999999</c:v>
                </c:pt>
                <c:pt idx="20458">
                  <c:v>203.20307790000001</c:v>
                </c:pt>
                <c:pt idx="20459">
                  <c:v>203.2130109</c:v>
                </c:pt>
                <c:pt idx="20460">
                  <c:v>203.22294389999999</c:v>
                </c:pt>
                <c:pt idx="20461">
                  <c:v>203.23287790000001</c:v>
                </c:pt>
                <c:pt idx="20462">
                  <c:v>203.24281089999999</c:v>
                </c:pt>
                <c:pt idx="20463">
                  <c:v>203.25274390000001</c:v>
                </c:pt>
                <c:pt idx="20464">
                  <c:v>203.2626769</c:v>
                </c:pt>
                <c:pt idx="20465">
                  <c:v>203.27261089999999</c:v>
                </c:pt>
                <c:pt idx="20466">
                  <c:v>203.28254390000001</c:v>
                </c:pt>
                <c:pt idx="20467">
                  <c:v>203.2924769</c:v>
                </c:pt>
                <c:pt idx="20468">
                  <c:v>203.30240989999999</c:v>
                </c:pt>
                <c:pt idx="20469">
                  <c:v>203.3123429</c:v>
                </c:pt>
                <c:pt idx="20470">
                  <c:v>203.32227689999999</c:v>
                </c:pt>
                <c:pt idx="20471">
                  <c:v>203.33220990000001</c:v>
                </c:pt>
                <c:pt idx="20472">
                  <c:v>203.3421429</c:v>
                </c:pt>
                <c:pt idx="20473">
                  <c:v>203.35207589999999</c:v>
                </c:pt>
                <c:pt idx="20474">
                  <c:v>203.36200890000001</c:v>
                </c:pt>
                <c:pt idx="20475">
                  <c:v>203.37194289999999</c:v>
                </c:pt>
                <c:pt idx="20476">
                  <c:v>203.38187590000001</c:v>
                </c:pt>
                <c:pt idx="20477">
                  <c:v>203.3918089</c:v>
                </c:pt>
                <c:pt idx="20478">
                  <c:v>203.40174189999999</c:v>
                </c:pt>
                <c:pt idx="20479">
                  <c:v>203.41167590000001</c:v>
                </c:pt>
                <c:pt idx="20480">
                  <c:v>203.4216089</c:v>
                </c:pt>
                <c:pt idx="20481">
                  <c:v>203.43154190000001</c:v>
                </c:pt>
                <c:pt idx="20482">
                  <c:v>203.4414749</c:v>
                </c:pt>
                <c:pt idx="20483">
                  <c:v>203.45140789999999</c:v>
                </c:pt>
                <c:pt idx="20484">
                  <c:v>203.46134190000001</c:v>
                </c:pt>
                <c:pt idx="20485">
                  <c:v>203.4712749</c:v>
                </c:pt>
                <c:pt idx="20486">
                  <c:v>203.48120789999999</c:v>
                </c:pt>
                <c:pt idx="20487">
                  <c:v>203.4911409</c:v>
                </c:pt>
                <c:pt idx="20488">
                  <c:v>203.50107489999999</c:v>
                </c:pt>
                <c:pt idx="20489">
                  <c:v>203.51100790000001</c:v>
                </c:pt>
                <c:pt idx="20490">
                  <c:v>203.5209409</c:v>
                </c:pt>
                <c:pt idx="20491">
                  <c:v>203.53087389999999</c:v>
                </c:pt>
                <c:pt idx="20492">
                  <c:v>203.54080690000001</c:v>
                </c:pt>
                <c:pt idx="20493">
                  <c:v>203.55074089999999</c:v>
                </c:pt>
                <c:pt idx="20494">
                  <c:v>203.56067390000001</c:v>
                </c:pt>
                <c:pt idx="20495">
                  <c:v>203.5706069</c:v>
                </c:pt>
                <c:pt idx="20496">
                  <c:v>203.58053989999999</c:v>
                </c:pt>
                <c:pt idx="20497">
                  <c:v>203.59047290000001</c:v>
                </c:pt>
                <c:pt idx="20498">
                  <c:v>203.6004069</c:v>
                </c:pt>
                <c:pt idx="20499">
                  <c:v>203.61033990000001</c:v>
                </c:pt>
                <c:pt idx="20500">
                  <c:v>203.6202729</c:v>
                </c:pt>
                <c:pt idx="20501">
                  <c:v>203.63020589999999</c:v>
                </c:pt>
                <c:pt idx="20502">
                  <c:v>203.64013990000001</c:v>
                </c:pt>
                <c:pt idx="20503">
                  <c:v>203.6500729</c:v>
                </c:pt>
                <c:pt idx="20504">
                  <c:v>203.6600057</c:v>
                </c:pt>
                <c:pt idx="20505">
                  <c:v>203.66993869999999</c:v>
                </c:pt>
                <c:pt idx="20506">
                  <c:v>203.67987170000001</c:v>
                </c:pt>
                <c:pt idx="20507">
                  <c:v>203.68980569999999</c:v>
                </c:pt>
                <c:pt idx="20508">
                  <c:v>203.69973870000001</c:v>
                </c:pt>
                <c:pt idx="20509">
                  <c:v>203.7096717</c:v>
                </c:pt>
                <c:pt idx="20510">
                  <c:v>203.71960469999999</c:v>
                </c:pt>
                <c:pt idx="20511">
                  <c:v>203.72953770000001</c:v>
                </c:pt>
                <c:pt idx="20512">
                  <c:v>203.7394717</c:v>
                </c:pt>
                <c:pt idx="20513">
                  <c:v>203.74940470000001</c:v>
                </c:pt>
                <c:pt idx="20514">
                  <c:v>203.7593377</c:v>
                </c:pt>
                <c:pt idx="20515">
                  <c:v>203.76927069999999</c:v>
                </c:pt>
                <c:pt idx="20516">
                  <c:v>203.77920370000001</c:v>
                </c:pt>
                <c:pt idx="20517">
                  <c:v>203.7891377</c:v>
                </c:pt>
                <c:pt idx="20518">
                  <c:v>203.79907069999999</c:v>
                </c:pt>
                <c:pt idx="20519">
                  <c:v>203.80900370000001</c:v>
                </c:pt>
                <c:pt idx="20520">
                  <c:v>203.81893669999999</c:v>
                </c:pt>
                <c:pt idx="20521">
                  <c:v>203.82887070000001</c:v>
                </c:pt>
                <c:pt idx="20522">
                  <c:v>203.8388037</c:v>
                </c:pt>
                <c:pt idx="20523">
                  <c:v>203.84873669999999</c:v>
                </c:pt>
                <c:pt idx="20524">
                  <c:v>203.85866970000001</c:v>
                </c:pt>
                <c:pt idx="20525">
                  <c:v>203.8686027</c:v>
                </c:pt>
                <c:pt idx="20526">
                  <c:v>203.87853670000001</c:v>
                </c:pt>
                <c:pt idx="20527">
                  <c:v>203.8884697</c:v>
                </c:pt>
                <c:pt idx="20528">
                  <c:v>203.89840269999999</c:v>
                </c:pt>
                <c:pt idx="20529">
                  <c:v>203.90833570000001</c:v>
                </c:pt>
                <c:pt idx="20530">
                  <c:v>203.9182687</c:v>
                </c:pt>
                <c:pt idx="20531">
                  <c:v>203.92820270000001</c:v>
                </c:pt>
                <c:pt idx="20532">
                  <c:v>203.9381357</c:v>
                </c:pt>
                <c:pt idx="20533">
                  <c:v>203.94806869999999</c:v>
                </c:pt>
                <c:pt idx="20534">
                  <c:v>203.95800170000001</c:v>
                </c:pt>
                <c:pt idx="20535">
                  <c:v>203.9679347</c:v>
                </c:pt>
                <c:pt idx="20536">
                  <c:v>203.97786869999999</c:v>
                </c:pt>
                <c:pt idx="20537">
                  <c:v>203.98780170000001</c:v>
                </c:pt>
                <c:pt idx="20538">
                  <c:v>203.9977347</c:v>
                </c:pt>
                <c:pt idx="20539">
                  <c:v>204.00766770000001</c:v>
                </c:pt>
                <c:pt idx="20540">
                  <c:v>204.0176017</c:v>
                </c:pt>
                <c:pt idx="20541">
                  <c:v>204.02753469999999</c:v>
                </c:pt>
                <c:pt idx="20542">
                  <c:v>204.03746770000001</c:v>
                </c:pt>
                <c:pt idx="20543">
                  <c:v>204.0474007</c:v>
                </c:pt>
                <c:pt idx="20544">
                  <c:v>204.05733369999999</c:v>
                </c:pt>
                <c:pt idx="20545">
                  <c:v>204.0672677</c:v>
                </c:pt>
                <c:pt idx="20546">
                  <c:v>204.07720069999999</c:v>
                </c:pt>
                <c:pt idx="20547">
                  <c:v>204.08713370000001</c:v>
                </c:pt>
                <c:pt idx="20548">
                  <c:v>204.0970667</c:v>
                </c:pt>
                <c:pt idx="20549">
                  <c:v>204.10699969999999</c:v>
                </c:pt>
                <c:pt idx="20550">
                  <c:v>204.1169337</c:v>
                </c:pt>
                <c:pt idx="20551">
                  <c:v>204.12686669999999</c:v>
                </c:pt>
                <c:pt idx="20552">
                  <c:v>204.13679970000001</c:v>
                </c:pt>
                <c:pt idx="20553">
                  <c:v>204.1467327</c:v>
                </c:pt>
                <c:pt idx="20554">
                  <c:v>204.15666569999999</c:v>
                </c:pt>
                <c:pt idx="20555">
                  <c:v>204.16659970000001</c:v>
                </c:pt>
                <c:pt idx="20556">
                  <c:v>204.1765327</c:v>
                </c:pt>
                <c:pt idx="20557">
                  <c:v>204.18646570000001</c:v>
                </c:pt>
                <c:pt idx="20558">
                  <c:v>204.1963987</c:v>
                </c:pt>
                <c:pt idx="20559">
                  <c:v>204.20633169999999</c:v>
                </c:pt>
                <c:pt idx="20560">
                  <c:v>204.21626570000001</c:v>
                </c:pt>
                <c:pt idx="20561">
                  <c:v>204.2261987</c:v>
                </c:pt>
                <c:pt idx="20562">
                  <c:v>204.23613169999999</c:v>
                </c:pt>
                <c:pt idx="20563">
                  <c:v>204.24606470000001</c:v>
                </c:pt>
                <c:pt idx="20564">
                  <c:v>204.25599769999999</c:v>
                </c:pt>
                <c:pt idx="20565">
                  <c:v>204.26593170000001</c:v>
                </c:pt>
                <c:pt idx="20566">
                  <c:v>204.2758647</c:v>
                </c:pt>
                <c:pt idx="20567">
                  <c:v>204.28579769999999</c:v>
                </c:pt>
                <c:pt idx="20568">
                  <c:v>204.29573070000001</c:v>
                </c:pt>
                <c:pt idx="20569">
                  <c:v>204.3056637</c:v>
                </c:pt>
                <c:pt idx="20570">
                  <c:v>204.31559770000001</c:v>
                </c:pt>
                <c:pt idx="20571">
                  <c:v>204.3255307</c:v>
                </c:pt>
                <c:pt idx="20572">
                  <c:v>204.33546369999999</c:v>
                </c:pt>
                <c:pt idx="20573">
                  <c:v>204.34539670000001</c:v>
                </c:pt>
                <c:pt idx="20574">
                  <c:v>204.3553307</c:v>
                </c:pt>
                <c:pt idx="20575">
                  <c:v>204.36526370000001</c:v>
                </c:pt>
                <c:pt idx="20576">
                  <c:v>204.3751967</c:v>
                </c:pt>
                <c:pt idx="20577">
                  <c:v>204.38512969999999</c:v>
                </c:pt>
                <c:pt idx="20578">
                  <c:v>204.39506270000001</c:v>
                </c:pt>
                <c:pt idx="20579">
                  <c:v>204.4049957</c:v>
                </c:pt>
                <c:pt idx="20580">
                  <c:v>204.41492969999999</c:v>
                </c:pt>
                <c:pt idx="20581">
                  <c:v>204.42486270000001</c:v>
                </c:pt>
                <c:pt idx="20582">
                  <c:v>204.4347957</c:v>
                </c:pt>
                <c:pt idx="20583">
                  <c:v>204.44472870000001</c:v>
                </c:pt>
                <c:pt idx="20584">
                  <c:v>204.4546627</c:v>
                </c:pt>
                <c:pt idx="20585">
                  <c:v>204.46459569999999</c:v>
                </c:pt>
                <c:pt idx="20586">
                  <c:v>204.47452870000001</c:v>
                </c:pt>
                <c:pt idx="20587">
                  <c:v>204.4844617</c:v>
                </c:pt>
                <c:pt idx="20588">
                  <c:v>204.49439469999999</c:v>
                </c:pt>
                <c:pt idx="20589">
                  <c:v>204.5043287</c:v>
                </c:pt>
                <c:pt idx="20590">
                  <c:v>204.51426169999999</c:v>
                </c:pt>
                <c:pt idx="20591">
                  <c:v>204.52419470000001</c:v>
                </c:pt>
                <c:pt idx="20592">
                  <c:v>204.5341277</c:v>
                </c:pt>
                <c:pt idx="20593">
                  <c:v>204.54406069999999</c:v>
                </c:pt>
                <c:pt idx="20594">
                  <c:v>204.5539947</c:v>
                </c:pt>
                <c:pt idx="20595">
                  <c:v>204.56392769999999</c:v>
                </c:pt>
                <c:pt idx="20596">
                  <c:v>204.57386070000001</c:v>
                </c:pt>
                <c:pt idx="20597">
                  <c:v>204.5837937</c:v>
                </c:pt>
                <c:pt idx="20598">
                  <c:v>204.59372669999999</c:v>
                </c:pt>
                <c:pt idx="20599">
                  <c:v>204.60365970000001</c:v>
                </c:pt>
                <c:pt idx="20600">
                  <c:v>204.6135937</c:v>
                </c:pt>
                <c:pt idx="20601">
                  <c:v>204.62352670000001</c:v>
                </c:pt>
                <c:pt idx="20602">
                  <c:v>204.6334597</c:v>
                </c:pt>
                <c:pt idx="20603">
                  <c:v>204.64339269999999</c:v>
                </c:pt>
                <c:pt idx="20604">
                  <c:v>204.65332570000001</c:v>
                </c:pt>
                <c:pt idx="20605">
                  <c:v>204.6632597</c:v>
                </c:pt>
                <c:pt idx="20606">
                  <c:v>204.67319269999999</c:v>
                </c:pt>
                <c:pt idx="20607">
                  <c:v>204.68312570000001</c:v>
                </c:pt>
                <c:pt idx="20608">
                  <c:v>204.69305869999999</c:v>
                </c:pt>
                <c:pt idx="20609">
                  <c:v>204.70299170000001</c:v>
                </c:pt>
                <c:pt idx="20610">
                  <c:v>204.7129257</c:v>
                </c:pt>
                <c:pt idx="20611">
                  <c:v>204.72285869999999</c:v>
                </c:pt>
                <c:pt idx="20612">
                  <c:v>204.73279170000001</c:v>
                </c:pt>
                <c:pt idx="20613">
                  <c:v>204.7427247</c:v>
                </c:pt>
                <c:pt idx="20614">
                  <c:v>204.75265769999999</c:v>
                </c:pt>
                <c:pt idx="20615">
                  <c:v>204.7625917</c:v>
                </c:pt>
                <c:pt idx="20616">
                  <c:v>204.77252469999999</c:v>
                </c:pt>
                <c:pt idx="20617">
                  <c:v>204.78245770000001</c:v>
                </c:pt>
                <c:pt idx="20618">
                  <c:v>204.7923907</c:v>
                </c:pt>
                <c:pt idx="20619">
                  <c:v>204.80232369999999</c:v>
                </c:pt>
                <c:pt idx="20620">
                  <c:v>204.8122577</c:v>
                </c:pt>
                <c:pt idx="20621">
                  <c:v>204.82219069999999</c:v>
                </c:pt>
                <c:pt idx="20622">
                  <c:v>204.83212370000001</c:v>
                </c:pt>
                <c:pt idx="20623">
                  <c:v>204.8420567</c:v>
                </c:pt>
                <c:pt idx="20624">
                  <c:v>204.85198969999999</c:v>
                </c:pt>
                <c:pt idx="20625">
                  <c:v>204.86192370000001</c:v>
                </c:pt>
                <c:pt idx="20626">
                  <c:v>204.8718567</c:v>
                </c:pt>
                <c:pt idx="20627">
                  <c:v>204.88178970000001</c:v>
                </c:pt>
                <c:pt idx="20628">
                  <c:v>204.8917227</c:v>
                </c:pt>
                <c:pt idx="20629">
                  <c:v>204.90165569999999</c:v>
                </c:pt>
                <c:pt idx="20630">
                  <c:v>204.91158970000001</c:v>
                </c:pt>
                <c:pt idx="20631">
                  <c:v>204.9215227</c:v>
                </c:pt>
                <c:pt idx="20632">
                  <c:v>204.93145569999999</c:v>
                </c:pt>
                <c:pt idx="20633">
                  <c:v>204.9413887</c:v>
                </c:pt>
                <c:pt idx="20634">
                  <c:v>204.95132169999999</c:v>
                </c:pt>
                <c:pt idx="20635">
                  <c:v>204.96125570000001</c:v>
                </c:pt>
                <c:pt idx="20636">
                  <c:v>204.9711887</c:v>
                </c:pt>
                <c:pt idx="20637">
                  <c:v>204.98112169999999</c:v>
                </c:pt>
                <c:pt idx="20638">
                  <c:v>204.99105470000001</c:v>
                </c:pt>
                <c:pt idx="20639">
                  <c:v>205.0009877</c:v>
                </c:pt>
                <c:pt idx="20640">
                  <c:v>205.01092070000001</c:v>
                </c:pt>
                <c:pt idx="20641">
                  <c:v>205.0208547</c:v>
                </c:pt>
                <c:pt idx="20642">
                  <c:v>205.03078769999999</c:v>
                </c:pt>
                <c:pt idx="20643">
                  <c:v>205.04072070000001</c:v>
                </c:pt>
                <c:pt idx="20644">
                  <c:v>205.0506537</c:v>
                </c:pt>
                <c:pt idx="20645">
                  <c:v>205.06058669999999</c:v>
                </c:pt>
                <c:pt idx="20646">
                  <c:v>205.0705207</c:v>
                </c:pt>
                <c:pt idx="20647">
                  <c:v>205.08045369999999</c:v>
                </c:pt>
                <c:pt idx="20648">
                  <c:v>205.09038670000001</c:v>
                </c:pt>
                <c:pt idx="20649">
                  <c:v>205.1003197</c:v>
                </c:pt>
                <c:pt idx="20650">
                  <c:v>205.11025269999999</c:v>
                </c:pt>
                <c:pt idx="20651">
                  <c:v>205.1201867</c:v>
                </c:pt>
                <c:pt idx="20652">
                  <c:v>205.13011969999999</c:v>
                </c:pt>
                <c:pt idx="20653">
                  <c:v>205.14005270000001</c:v>
                </c:pt>
                <c:pt idx="20654">
                  <c:v>205.1499857</c:v>
                </c:pt>
                <c:pt idx="20655">
                  <c:v>205.15991869999999</c:v>
                </c:pt>
                <c:pt idx="20656">
                  <c:v>205.16985270000001</c:v>
                </c:pt>
                <c:pt idx="20657">
                  <c:v>205.1797857</c:v>
                </c:pt>
                <c:pt idx="20658">
                  <c:v>205.18971869999999</c:v>
                </c:pt>
                <c:pt idx="20659">
                  <c:v>205.1996517</c:v>
                </c:pt>
                <c:pt idx="20660">
                  <c:v>205.20958469999999</c:v>
                </c:pt>
                <c:pt idx="20661">
                  <c:v>205.21951770000001</c:v>
                </c:pt>
                <c:pt idx="20662">
                  <c:v>205.2294517</c:v>
                </c:pt>
                <c:pt idx="20663">
                  <c:v>205.23938469999999</c:v>
                </c:pt>
                <c:pt idx="20664">
                  <c:v>205.24931770000001</c:v>
                </c:pt>
                <c:pt idx="20665">
                  <c:v>205.2592507</c:v>
                </c:pt>
                <c:pt idx="20666">
                  <c:v>205.26918370000001</c:v>
                </c:pt>
                <c:pt idx="20667">
                  <c:v>205.2791177</c:v>
                </c:pt>
                <c:pt idx="20668">
                  <c:v>205.28905069999999</c:v>
                </c:pt>
                <c:pt idx="20669">
                  <c:v>205.29898370000001</c:v>
                </c:pt>
                <c:pt idx="20670">
                  <c:v>205.3089167</c:v>
                </c:pt>
                <c:pt idx="20671">
                  <c:v>205.31884969999999</c:v>
                </c:pt>
                <c:pt idx="20672">
                  <c:v>205.3287837</c:v>
                </c:pt>
                <c:pt idx="20673">
                  <c:v>205.33871669999999</c:v>
                </c:pt>
                <c:pt idx="20674">
                  <c:v>205.34864970000001</c:v>
                </c:pt>
                <c:pt idx="20675">
                  <c:v>205.3585827</c:v>
                </c:pt>
                <c:pt idx="20676">
                  <c:v>205.36851569999999</c:v>
                </c:pt>
                <c:pt idx="20677">
                  <c:v>205.37844870000001</c:v>
                </c:pt>
                <c:pt idx="20678">
                  <c:v>205.38838269999999</c:v>
                </c:pt>
                <c:pt idx="20679">
                  <c:v>205.39831570000001</c:v>
                </c:pt>
                <c:pt idx="20680">
                  <c:v>205.4082487</c:v>
                </c:pt>
                <c:pt idx="20681">
                  <c:v>205.41818169999999</c:v>
                </c:pt>
                <c:pt idx="20682">
                  <c:v>205.42811470000001</c:v>
                </c:pt>
                <c:pt idx="20683">
                  <c:v>205.4380487</c:v>
                </c:pt>
                <c:pt idx="20684">
                  <c:v>205.44798170000001</c:v>
                </c:pt>
                <c:pt idx="20685">
                  <c:v>205.4579147</c:v>
                </c:pt>
                <c:pt idx="20686">
                  <c:v>205.46784769999999</c:v>
                </c:pt>
                <c:pt idx="20687">
                  <c:v>205.47778070000001</c:v>
                </c:pt>
                <c:pt idx="20688">
                  <c:v>205.4877147</c:v>
                </c:pt>
                <c:pt idx="20689">
                  <c:v>205.49764769999999</c:v>
                </c:pt>
                <c:pt idx="20690">
                  <c:v>205.50758070000001</c:v>
                </c:pt>
                <c:pt idx="20691">
                  <c:v>205.51751369999999</c:v>
                </c:pt>
                <c:pt idx="20692">
                  <c:v>205.52744670000001</c:v>
                </c:pt>
                <c:pt idx="20693">
                  <c:v>205.5373797</c:v>
                </c:pt>
                <c:pt idx="20694">
                  <c:v>205.54731369999999</c:v>
                </c:pt>
                <c:pt idx="20695">
                  <c:v>205.55724670000001</c:v>
                </c:pt>
                <c:pt idx="20696">
                  <c:v>205.5671797</c:v>
                </c:pt>
                <c:pt idx="20697">
                  <c:v>205.57711269999999</c:v>
                </c:pt>
                <c:pt idx="20698">
                  <c:v>205.5870457</c:v>
                </c:pt>
                <c:pt idx="20699">
                  <c:v>205.59697969999999</c:v>
                </c:pt>
                <c:pt idx="20700">
                  <c:v>205.60691270000001</c:v>
                </c:pt>
                <c:pt idx="20701">
                  <c:v>205.6168457</c:v>
                </c:pt>
                <c:pt idx="20702">
                  <c:v>205.62677869999999</c:v>
                </c:pt>
                <c:pt idx="20703">
                  <c:v>205.63671170000001</c:v>
                </c:pt>
                <c:pt idx="20704">
                  <c:v>205.64664569999999</c:v>
                </c:pt>
                <c:pt idx="20705">
                  <c:v>205.65657870000001</c:v>
                </c:pt>
                <c:pt idx="20706">
                  <c:v>205.66651150000001</c:v>
                </c:pt>
                <c:pt idx="20707">
                  <c:v>205.6764445</c:v>
                </c:pt>
                <c:pt idx="20708">
                  <c:v>205.68637749999999</c:v>
                </c:pt>
                <c:pt idx="20709">
                  <c:v>205.69631050000001</c:v>
                </c:pt>
                <c:pt idx="20710">
                  <c:v>205.7062445</c:v>
                </c:pt>
                <c:pt idx="20711">
                  <c:v>205.71617749999999</c:v>
                </c:pt>
                <c:pt idx="20712">
                  <c:v>205.7261105</c:v>
                </c:pt>
                <c:pt idx="20713">
                  <c:v>205.73604349999999</c:v>
                </c:pt>
                <c:pt idx="20714">
                  <c:v>205.74597650000001</c:v>
                </c:pt>
                <c:pt idx="20715">
                  <c:v>205.7559105</c:v>
                </c:pt>
                <c:pt idx="20716">
                  <c:v>205.76584349999999</c:v>
                </c:pt>
                <c:pt idx="20717">
                  <c:v>205.77577650000001</c:v>
                </c:pt>
                <c:pt idx="20718">
                  <c:v>205.7857095</c:v>
                </c:pt>
                <c:pt idx="20719">
                  <c:v>205.79564250000001</c:v>
                </c:pt>
                <c:pt idx="20720">
                  <c:v>205.8055755</c:v>
                </c:pt>
                <c:pt idx="20721">
                  <c:v>205.81550949999999</c:v>
                </c:pt>
                <c:pt idx="20722">
                  <c:v>205.82544250000001</c:v>
                </c:pt>
                <c:pt idx="20723">
                  <c:v>205.8353755</c:v>
                </c:pt>
                <c:pt idx="20724">
                  <c:v>205.84530849999999</c:v>
                </c:pt>
                <c:pt idx="20725">
                  <c:v>205.85524150000001</c:v>
                </c:pt>
                <c:pt idx="20726">
                  <c:v>205.86517549999999</c:v>
                </c:pt>
                <c:pt idx="20727">
                  <c:v>205.87510850000001</c:v>
                </c:pt>
                <c:pt idx="20728">
                  <c:v>205.8850415</c:v>
                </c:pt>
                <c:pt idx="20729">
                  <c:v>205.89497449999999</c:v>
                </c:pt>
                <c:pt idx="20730">
                  <c:v>205.90490750000001</c:v>
                </c:pt>
                <c:pt idx="20731">
                  <c:v>205.9148405</c:v>
                </c:pt>
                <c:pt idx="20732">
                  <c:v>205.92477450000001</c:v>
                </c:pt>
                <c:pt idx="20733">
                  <c:v>205.9347075</c:v>
                </c:pt>
                <c:pt idx="20734">
                  <c:v>205.94464049999999</c:v>
                </c:pt>
                <c:pt idx="20735">
                  <c:v>205.95457350000001</c:v>
                </c:pt>
                <c:pt idx="20736">
                  <c:v>205.9645065</c:v>
                </c:pt>
                <c:pt idx="20737">
                  <c:v>205.97444049999999</c:v>
                </c:pt>
                <c:pt idx="20738">
                  <c:v>205.9843735</c:v>
                </c:pt>
                <c:pt idx="20739">
                  <c:v>205.99430649999999</c:v>
                </c:pt>
                <c:pt idx="20740">
                  <c:v>206.00423950000001</c:v>
                </c:pt>
                <c:pt idx="20741">
                  <c:v>206.0141725</c:v>
                </c:pt>
                <c:pt idx="20742">
                  <c:v>206.02410549999999</c:v>
                </c:pt>
                <c:pt idx="20743">
                  <c:v>206.03403950000001</c:v>
                </c:pt>
                <c:pt idx="20744">
                  <c:v>206.0439725</c:v>
                </c:pt>
                <c:pt idx="20745">
                  <c:v>206.05390550000001</c:v>
                </c:pt>
                <c:pt idx="20746">
                  <c:v>206.0638385</c:v>
                </c:pt>
                <c:pt idx="20747">
                  <c:v>206.07377149999999</c:v>
                </c:pt>
                <c:pt idx="20748">
                  <c:v>206.08370550000001</c:v>
                </c:pt>
                <c:pt idx="20749">
                  <c:v>206.0936385</c:v>
                </c:pt>
                <c:pt idx="20750">
                  <c:v>206.10357149999999</c:v>
                </c:pt>
                <c:pt idx="20751">
                  <c:v>206.1135045</c:v>
                </c:pt>
                <c:pt idx="20752">
                  <c:v>206.12343749999999</c:v>
                </c:pt>
                <c:pt idx="20753">
                  <c:v>206.13337050000001</c:v>
                </c:pt>
                <c:pt idx="20754">
                  <c:v>206.1433045</c:v>
                </c:pt>
                <c:pt idx="20755">
                  <c:v>206.15323749999999</c:v>
                </c:pt>
                <c:pt idx="20756">
                  <c:v>206.16317050000001</c:v>
                </c:pt>
                <c:pt idx="20757">
                  <c:v>206.1731035</c:v>
                </c:pt>
                <c:pt idx="20758">
                  <c:v>206.18303649999999</c:v>
                </c:pt>
                <c:pt idx="20759">
                  <c:v>206.1929705</c:v>
                </c:pt>
                <c:pt idx="20760">
                  <c:v>206.20290349999999</c:v>
                </c:pt>
                <c:pt idx="20761">
                  <c:v>206.21283650000001</c:v>
                </c:pt>
                <c:pt idx="20762">
                  <c:v>206.2227695</c:v>
                </c:pt>
                <c:pt idx="20763">
                  <c:v>206.23270249999999</c:v>
                </c:pt>
                <c:pt idx="20764">
                  <c:v>206.2426365</c:v>
                </c:pt>
                <c:pt idx="20765">
                  <c:v>206.25256949999999</c:v>
                </c:pt>
                <c:pt idx="20766">
                  <c:v>206.26250250000001</c:v>
                </c:pt>
                <c:pt idx="20767">
                  <c:v>206.2724355</c:v>
                </c:pt>
                <c:pt idx="20768">
                  <c:v>206.28236849999999</c:v>
                </c:pt>
                <c:pt idx="20769">
                  <c:v>206.29230150000001</c:v>
                </c:pt>
                <c:pt idx="20770">
                  <c:v>206.30223549999999</c:v>
                </c:pt>
                <c:pt idx="20771">
                  <c:v>206.31216850000001</c:v>
                </c:pt>
                <c:pt idx="20772">
                  <c:v>206.3221015</c:v>
                </c:pt>
                <c:pt idx="20773">
                  <c:v>206.33203449999999</c:v>
                </c:pt>
                <c:pt idx="20774">
                  <c:v>206.34196750000001</c:v>
                </c:pt>
                <c:pt idx="20775">
                  <c:v>206.3519015</c:v>
                </c:pt>
                <c:pt idx="20776">
                  <c:v>206.36183449999999</c:v>
                </c:pt>
                <c:pt idx="20777">
                  <c:v>206.3717675</c:v>
                </c:pt>
                <c:pt idx="20778">
                  <c:v>206.38170049999999</c:v>
                </c:pt>
                <c:pt idx="20779">
                  <c:v>206.39163350000001</c:v>
                </c:pt>
                <c:pt idx="20780">
                  <c:v>206.4015665</c:v>
                </c:pt>
                <c:pt idx="20781">
                  <c:v>206.41150049999999</c:v>
                </c:pt>
                <c:pt idx="20782">
                  <c:v>206.42143350000001</c:v>
                </c:pt>
                <c:pt idx="20783">
                  <c:v>206.4313665</c:v>
                </c:pt>
                <c:pt idx="20784">
                  <c:v>206.44129950000001</c:v>
                </c:pt>
                <c:pt idx="20785">
                  <c:v>206.4512325</c:v>
                </c:pt>
                <c:pt idx="20786">
                  <c:v>206.46116649999999</c:v>
                </c:pt>
                <c:pt idx="20787">
                  <c:v>206.47109950000001</c:v>
                </c:pt>
                <c:pt idx="20788">
                  <c:v>206.4810325</c:v>
                </c:pt>
                <c:pt idx="20789">
                  <c:v>206.49096549999999</c:v>
                </c:pt>
                <c:pt idx="20790">
                  <c:v>206.50089850000001</c:v>
                </c:pt>
                <c:pt idx="20791">
                  <c:v>206.51083249999999</c:v>
                </c:pt>
                <c:pt idx="20792">
                  <c:v>206.52076550000001</c:v>
                </c:pt>
                <c:pt idx="20793">
                  <c:v>206.5306985</c:v>
                </c:pt>
                <c:pt idx="20794">
                  <c:v>206.54063149999999</c:v>
                </c:pt>
                <c:pt idx="20795">
                  <c:v>206.55056450000001</c:v>
                </c:pt>
                <c:pt idx="20796">
                  <c:v>206.56049849999999</c:v>
                </c:pt>
                <c:pt idx="20797">
                  <c:v>206.57043150000001</c:v>
                </c:pt>
                <c:pt idx="20798">
                  <c:v>206.5803645</c:v>
                </c:pt>
                <c:pt idx="20799">
                  <c:v>206.59029749999999</c:v>
                </c:pt>
                <c:pt idx="20800">
                  <c:v>206.60023050000001</c:v>
                </c:pt>
                <c:pt idx="20801">
                  <c:v>206.6101645</c:v>
                </c:pt>
                <c:pt idx="20802">
                  <c:v>206.62009750000001</c:v>
                </c:pt>
                <c:pt idx="20803">
                  <c:v>206.6300305</c:v>
                </c:pt>
                <c:pt idx="20804">
                  <c:v>206.63996349999999</c:v>
                </c:pt>
                <c:pt idx="20805">
                  <c:v>206.64989650000001</c:v>
                </c:pt>
                <c:pt idx="20806">
                  <c:v>206.65983080000001</c:v>
                </c:pt>
                <c:pt idx="20807">
                  <c:v>206.6697638</c:v>
                </c:pt>
                <c:pt idx="20808">
                  <c:v>206.67969679999999</c:v>
                </c:pt>
                <c:pt idx="20809">
                  <c:v>206.68962980000001</c:v>
                </c:pt>
                <c:pt idx="20810">
                  <c:v>206.6995628</c:v>
                </c:pt>
                <c:pt idx="20811">
                  <c:v>206.70949580000001</c:v>
                </c:pt>
                <c:pt idx="20812">
                  <c:v>206.7194298</c:v>
                </c:pt>
                <c:pt idx="20813">
                  <c:v>206.72936279999999</c:v>
                </c:pt>
                <c:pt idx="20814">
                  <c:v>206.73929580000001</c:v>
                </c:pt>
                <c:pt idx="20815">
                  <c:v>206.7492288</c:v>
                </c:pt>
                <c:pt idx="20816">
                  <c:v>206.75916179999999</c:v>
                </c:pt>
                <c:pt idx="20817">
                  <c:v>206.7690958</c:v>
                </c:pt>
                <c:pt idx="20818">
                  <c:v>206.77902879999999</c:v>
                </c:pt>
                <c:pt idx="20819">
                  <c:v>206.78896180000001</c:v>
                </c:pt>
                <c:pt idx="20820">
                  <c:v>206.7988948</c:v>
                </c:pt>
                <c:pt idx="20821">
                  <c:v>206.80882779999999</c:v>
                </c:pt>
                <c:pt idx="20822">
                  <c:v>206.8187618</c:v>
                </c:pt>
                <c:pt idx="20823">
                  <c:v>206.82869479999999</c:v>
                </c:pt>
                <c:pt idx="20824">
                  <c:v>206.83862780000001</c:v>
                </c:pt>
                <c:pt idx="20825">
                  <c:v>206.8485608</c:v>
                </c:pt>
                <c:pt idx="20826">
                  <c:v>206.85849379999999</c:v>
                </c:pt>
                <c:pt idx="20827">
                  <c:v>206.86842780000001</c:v>
                </c:pt>
                <c:pt idx="20828">
                  <c:v>206.8783608</c:v>
                </c:pt>
                <c:pt idx="20829">
                  <c:v>206.88829380000001</c:v>
                </c:pt>
                <c:pt idx="20830">
                  <c:v>206.8982268</c:v>
                </c:pt>
                <c:pt idx="20831">
                  <c:v>206.90815979999999</c:v>
                </c:pt>
                <c:pt idx="20832">
                  <c:v>206.91809380000001</c:v>
                </c:pt>
                <c:pt idx="20833">
                  <c:v>206.9280268</c:v>
                </c:pt>
                <c:pt idx="20834">
                  <c:v>206.93795979999999</c:v>
                </c:pt>
                <c:pt idx="20835">
                  <c:v>206.94789280000001</c:v>
                </c:pt>
                <c:pt idx="20836">
                  <c:v>206.95782579999999</c:v>
                </c:pt>
                <c:pt idx="20837">
                  <c:v>206.96775980000001</c:v>
                </c:pt>
                <c:pt idx="20838">
                  <c:v>206.9776928</c:v>
                </c:pt>
                <c:pt idx="20839">
                  <c:v>206.98762579999999</c:v>
                </c:pt>
                <c:pt idx="20840">
                  <c:v>206.99755880000001</c:v>
                </c:pt>
                <c:pt idx="20841">
                  <c:v>207.0074918</c:v>
                </c:pt>
                <c:pt idx="20842">
                  <c:v>207.01742580000001</c:v>
                </c:pt>
                <c:pt idx="20843">
                  <c:v>207.0273588</c:v>
                </c:pt>
                <c:pt idx="20844">
                  <c:v>207.03729179999999</c:v>
                </c:pt>
                <c:pt idx="20845">
                  <c:v>207.04722480000001</c:v>
                </c:pt>
                <c:pt idx="20846">
                  <c:v>207.0571578</c:v>
                </c:pt>
                <c:pt idx="20847">
                  <c:v>207.06709179999999</c:v>
                </c:pt>
                <c:pt idx="20848">
                  <c:v>207.0770248</c:v>
                </c:pt>
                <c:pt idx="20849">
                  <c:v>207.08695779999999</c:v>
                </c:pt>
                <c:pt idx="20850">
                  <c:v>207.09689080000001</c:v>
                </c:pt>
                <c:pt idx="20851">
                  <c:v>207.1068238</c:v>
                </c:pt>
                <c:pt idx="20852">
                  <c:v>207.11675779999999</c:v>
                </c:pt>
                <c:pt idx="20853">
                  <c:v>207.12669080000001</c:v>
                </c:pt>
                <c:pt idx="20854">
                  <c:v>207.1366238</c:v>
                </c:pt>
                <c:pt idx="20855">
                  <c:v>207.14655680000001</c:v>
                </c:pt>
                <c:pt idx="20856">
                  <c:v>207.1564898</c:v>
                </c:pt>
                <c:pt idx="20857">
                  <c:v>207.16642279999999</c:v>
                </c:pt>
                <c:pt idx="20858">
                  <c:v>207.17635680000001</c:v>
                </c:pt>
                <c:pt idx="20859">
                  <c:v>207.1862898</c:v>
                </c:pt>
                <c:pt idx="20860">
                  <c:v>207.19622279999999</c:v>
                </c:pt>
                <c:pt idx="20861">
                  <c:v>207.2061558</c:v>
                </c:pt>
                <c:pt idx="20862">
                  <c:v>207.21608879999999</c:v>
                </c:pt>
                <c:pt idx="20863">
                  <c:v>207.22602280000001</c:v>
                </c:pt>
                <c:pt idx="20864">
                  <c:v>207.2359558</c:v>
                </c:pt>
                <c:pt idx="20865">
                  <c:v>207.24588879999999</c:v>
                </c:pt>
                <c:pt idx="20866">
                  <c:v>207.25582180000001</c:v>
                </c:pt>
                <c:pt idx="20867">
                  <c:v>207.2657548</c:v>
                </c:pt>
                <c:pt idx="20868">
                  <c:v>207.27568880000001</c:v>
                </c:pt>
                <c:pt idx="20869">
                  <c:v>207.2856218</c:v>
                </c:pt>
                <c:pt idx="20870">
                  <c:v>207.29555479999999</c:v>
                </c:pt>
                <c:pt idx="20871">
                  <c:v>207.30548780000001</c:v>
                </c:pt>
                <c:pt idx="20872">
                  <c:v>207.3154208</c:v>
                </c:pt>
                <c:pt idx="20873">
                  <c:v>207.32535480000001</c:v>
                </c:pt>
                <c:pt idx="20874">
                  <c:v>207.3352878</c:v>
                </c:pt>
                <c:pt idx="20875">
                  <c:v>207.34522079999999</c:v>
                </c:pt>
                <c:pt idx="20876">
                  <c:v>207.35515380000001</c:v>
                </c:pt>
                <c:pt idx="20877">
                  <c:v>207.3650868</c:v>
                </c:pt>
                <c:pt idx="20878">
                  <c:v>207.37502079999999</c:v>
                </c:pt>
                <c:pt idx="20879">
                  <c:v>207.38495380000001</c:v>
                </c:pt>
                <c:pt idx="20880">
                  <c:v>207.39488679999999</c:v>
                </c:pt>
                <c:pt idx="20881">
                  <c:v>207.40481980000001</c:v>
                </c:pt>
                <c:pt idx="20882">
                  <c:v>207.4147528</c:v>
                </c:pt>
                <c:pt idx="20883">
                  <c:v>207.42468679999999</c:v>
                </c:pt>
                <c:pt idx="20884">
                  <c:v>207.43461980000001</c:v>
                </c:pt>
                <c:pt idx="20885">
                  <c:v>207.4445528</c:v>
                </c:pt>
                <c:pt idx="20886">
                  <c:v>207.45448579999999</c:v>
                </c:pt>
                <c:pt idx="20887">
                  <c:v>207.4644188</c:v>
                </c:pt>
                <c:pt idx="20888">
                  <c:v>207.47435279999999</c:v>
                </c:pt>
                <c:pt idx="20889">
                  <c:v>207.48428580000001</c:v>
                </c:pt>
                <c:pt idx="20890">
                  <c:v>207.4942188</c:v>
                </c:pt>
                <c:pt idx="20891">
                  <c:v>207.50415179999999</c:v>
                </c:pt>
                <c:pt idx="20892">
                  <c:v>207.51408480000001</c:v>
                </c:pt>
                <c:pt idx="20893">
                  <c:v>207.52401879999999</c:v>
                </c:pt>
                <c:pt idx="20894">
                  <c:v>207.53395180000001</c:v>
                </c:pt>
                <c:pt idx="20895">
                  <c:v>207.5438848</c:v>
                </c:pt>
                <c:pt idx="20896">
                  <c:v>207.55381779999999</c:v>
                </c:pt>
                <c:pt idx="20897">
                  <c:v>207.56375080000001</c:v>
                </c:pt>
                <c:pt idx="20898">
                  <c:v>207.5736838</c:v>
                </c:pt>
                <c:pt idx="20899">
                  <c:v>207.58361780000001</c:v>
                </c:pt>
                <c:pt idx="20900">
                  <c:v>207.5935508</c:v>
                </c:pt>
                <c:pt idx="20901">
                  <c:v>207.60348379999999</c:v>
                </c:pt>
                <c:pt idx="20902">
                  <c:v>207.61341680000001</c:v>
                </c:pt>
                <c:pt idx="20903">
                  <c:v>207.6233498</c:v>
                </c:pt>
                <c:pt idx="20904">
                  <c:v>207.63328379999999</c:v>
                </c:pt>
                <c:pt idx="20905">
                  <c:v>207.6432168</c:v>
                </c:pt>
                <c:pt idx="20906">
                  <c:v>207.65314979999999</c:v>
                </c:pt>
                <c:pt idx="20907">
                  <c:v>207.66308290000001</c:v>
                </c:pt>
                <c:pt idx="20908">
                  <c:v>207.6730159</c:v>
                </c:pt>
                <c:pt idx="20909">
                  <c:v>207.68294990000001</c:v>
                </c:pt>
                <c:pt idx="20910">
                  <c:v>207.6928829</c:v>
                </c:pt>
                <c:pt idx="20911">
                  <c:v>207.70281589999999</c:v>
                </c:pt>
                <c:pt idx="20912">
                  <c:v>207.71274890000001</c:v>
                </c:pt>
                <c:pt idx="20913">
                  <c:v>207.7226819</c:v>
                </c:pt>
                <c:pt idx="20914">
                  <c:v>207.73261590000001</c:v>
                </c:pt>
                <c:pt idx="20915">
                  <c:v>207.7425489</c:v>
                </c:pt>
                <c:pt idx="20916">
                  <c:v>207.75248189999999</c:v>
                </c:pt>
                <c:pt idx="20917">
                  <c:v>207.76241490000001</c:v>
                </c:pt>
                <c:pt idx="20918">
                  <c:v>207.7723479</c:v>
                </c:pt>
                <c:pt idx="20919">
                  <c:v>207.78228189999999</c:v>
                </c:pt>
                <c:pt idx="20920">
                  <c:v>207.7922149</c:v>
                </c:pt>
                <c:pt idx="20921">
                  <c:v>207.80214789999999</c:v>
                </c:pt>
                <c:pt idx="20922">
                  <c:v>207.81208090000001</c:v>
                </c:pt>
                <c:pt idx="20923">
                  <c:v>207.8220139</c:v>
                </c:pt>
                <c:pt idx="20924">
                  <c:v>207.83194789999999</c:v>
                </c:pt>
                <c:pt idx="20925">
                  <c:v>207.84188090000001</c:v>
                </c:pt>
                <c:pt idx="20926">
                  <c:v>207.8518139</c:v>
                </c:pt>
                <c:pt idx="20927">
                  <c:v>207.86174690000001</c:v>
                </c:pt>
                <c:pt idx="20928">
                  <c:v>207.8716799</c:v>
                </c:pt>
                <c:pt idx="20929">
                  <c:v>207.88161389999999</c:v>
                </c:pt>
                <c:pt idx="20930">
                  <c:v>207.89154690000001</c:v>
                </c:pt>
                <c:pt idx="20931">
                  <c:v>207.9014799</c:v>
                </c:pt>
                <c:pt idx="20932">
                  <c:v>207.91141289999999</c:v>
                </c:pt>
                <c:pt idx="20933">
                  <c:v>207.92134590000001</c:v>
                </c:pt>
                <c:pt idx="20934">
                  <c:v>207.93127989999999</c:v>
                </c:pt>
                <c:pt idx="20935">
                  <c:v>207.94121290000001</c:v>
                </c:pt>
                <c:pt idx="20936">
                  <c:v>207.9511459</c:v>
                </c:pt>
                <c:pt idx="20937">
                  <c:v>207.96107889999999</c:v>
                </c:pt>
                <c:pt idx="20938">
                  <c:v>207.97101190000001</c:v>
                </c:pt>
                <c:pt idx="20939">
                  <c:v>207.98094589999999</c:v>
                </c:pt>
                <c:pt idx="20940">
                  <c:v>207.99087890000001</c:v>
                </c:pt>
                <c:pt idx="20941">
                  <c:v>208.0008119</c:v>
                </c:pt>
                <c:pt idx="20942">
                  <c:v>208.01074489999999</c:v>
                </c:pt>
                <c:pt idx="20943">
                  <c:v>208.02067790000001</c:v>
                </c:pt>
                <c:pt idx="20944">
                  <c:v>208.0306119</c:v>
                </c:pt>
                <c:pt idx="20945">
                  <c:v>208.04054489999999</c:v>
                </c:pt>
                <c:pt idx="20946">
                  <c:v>208.0504779</c:v>
                </c:pt>
                <c:pt idx="20947">
                  <c:v>208.06041089999999</c:v>
                </c:pt>
                <c:pt idx="20948">
                  <c:v>208.07034390000001</c:v>
                </c:pt>
                <c:pt idx="20949">
                  <c:v>208.0802779</c:v>
                </c:pt>
                <c:pt idx="20950">
                  <c:v>208.09021089999999</c:v>
                </c:pt>
                <c:pt idx="20951">
                  <c:v>208.10014390000001</c:v>
                </c:pt>
                <c:pt idx="20952">
                  <c:v>208.1100769</c:v>
                </c:pt>
                <c:pt idx="20953">
                  <c:v>208.12000990000001</c:v>
                </c:pt>
                <c:pt idx="20954">
                  <c:v>208.1299439</c:v>
                </c:pt>
                <c:pt idx="20955">
                  <c:v>208.13987689999999</c:v>
                </c:pt>
                <c:pt idx="20956">
                  <c:v>208.14980990000001</c:v>
                </c:pt>
                <c:pt idx="20957">
                  <c:v>208.1597429</c:v>
                </c:pt>
                <c:pt idx="20958">
                  <c:v>208.16967589999999</c:v>
                </c:pt>
                <c:pt idx="20959">
                  <c:v>208.1796099</c:v>
                </c:pt>
                <c:pt idx="20960">
                  <c:v>208.18954289999999</c:v>
                </c:pt>
                <c:pt idx="20961">
                  <c:v>208.19947590000001</c:v>
                </c:pt>
                <c:pt idx="20962">
                  <c:v>208.2094089</c:v>
                </c:pt>
                <c:pt idx="20963">
                  <c:v>208.21934289999999</c:v>
                </c:pt>
                <c:pt idx="20964">
                  <c:v>208.2292759</c:v>
                </c:pt>
                <c:pt idx="20965">
                  <c:v>208.23920889999999</c:v>
                </c:pt>
                <c:pt idx="20966">
                  <c:v>208.24914190000001</c:v>
                </c:pt>
                <c:pt idx="20967">
                  <c:v>208.2590749</c:v>
                </c:pt>
                <c:pt idx="20968">
                  <c:v>208.26900889999999</c:v>
                </c:pt>
                <c:pt idx="20969">
                  <c:v>208.27894190000001</c:v>
                </c:pt>
                <c:pt idx="20970">
                  <c:v>208.2888749</c:v>
                </c:pt>
                <c:pt idx="20971">
                  <c:v>208.29880790000001</c:v>
                </c:pt>
                <c:pt idx="20972">
                  <c:v>208.3087419</c:v>
                </c:pt>
                <c:pt idx="20973">
                  <c:v>208.31867489999999</c:v>
                </c:pt>
                <c:pt idx="20974">
                  <c:v>208.32860790000001</c:v>
                </c:pt>
                <c:pt idx="20975">
                  <c:v>208.3385409</c:v>
                </c:pt>
                <c:pt idx="20976">
                  <c:v>208.34847389999999</c:v>
                </c:pt>
                <c:pt idx="20977">
                  <c:v>208.3584079</c:v>
                </c:pt>
                <c:pt idx="20978">
                  <c:v>208.36834089999999</c:v>
                </c:pt>
                <c:pt idx="20979">
                  <c:v>208.37827390000001</c:v>
                </c:pt>
                <c:pt idx="20980">
                  <c:v>208.3882069</c:v>
                </c:pt>
                <c:pt idx="20981">
                  <c:v>208.39814089999999</c:v>
                </c:pt>
                <c:pt idx="20982">
                  <c:v>208.40807390000001</c:v>
                </c:pt>
                <c:pt idx="20983">
                  <c:v>208.41800689999999</c:v>
                </c:pt>
                <c:pt idx="20984">
                  <c:v>208.42793990000001</c:v>
                </c:pt>
                <c:pt idx="20985">
                  <c:v>208.4378729</c:v>
                </c:pt>
                <c:pt idx="20986">
                  <c:v>208.44780689999999</c:v>
                </c:pt>
                <c:pt idx="20987">
                  <c:v>208.45773990000001</c:v>
                </c:pt>
                <c:pt idx="20988">
                  <c:v>208.4676729</c:v>
                </c:pt>
                <c:pt idx="20989">
                  <c:v>208.47760589999999</c:v>
                </c:pt>
                <c:pt idx="20990">
                  <c:v>208.4875399</c:v>
                </c:pt>
                <c:pt idx="20991">
                  <c:v>208.49747289999999</c:v>
                </c:pt>
                <c:pt idx="20992">
                  <c:v>208.50740590000001</c:v>
                </c:pt>
                <c:pt idx="20993">
                  <c:v>208.5173389</c:v>
                </c:pt>
                <c:pt idx="20994">
                  <c:v>208.52727189999999</c:v>
                </c:pt>
                <c:pt idx="20995">
                  <c:v>208.5372059</c:v>
                </c:pt>
                <c:pt idx="20996">
                  <c:v>208.54713889999999</c:v>
                </c:pt>
                <c:pt idx="20997">
                  <c:v>208.55707190000001</c:v>
                </c:pt>
                <c:pt idx="20998">
                  <c:v>208.5670049</c:v>
                </c:pt>
                <c:pt idx="20999">
                  <c:v>208.57693889999999</c:v>
                </c:pt>
                <c:pt idx="21000">
                  <c:v>208.58687190000001</c:v>
                </c:pt>
                <c:pt idx="21001">
                  <c:v>208.5968049</c:v>
                </c:pt>
                <c:pt idx="21002">
                  <c:v>208.60673790000001</c:v>
                </c:pt>
                <c:pt idx="21003">
                  <c:v>208.6166709</c:v>
                </c:pt>
                <c:pt idx="21004">
                  <c:v>208.62660489999999</c:v>
                </c:pt>
                <c:pt idx="21005">
                  <c:v>208.63653790000001</c:v>
                </c:pt>
                <c:pt idx="21006">
                  <c:v>208.6464709</c:v>
                </c:pt>
                <c:pt idx="21007">
                  <c:v>208.65640389999999</c:v>
                </c:pt>
                <c:pt idx="21008">
                  <c:v>208.6663374</c:v>
                </c:pt>
                <c:pt idx="21009">
                  <c:v>208.67627039999999</c:v>
                </c:pt>
                <c:pt idx="21010">
                  <c:v>208.68620340000001</c:v>
                </c:pt>
                <c:pt idx="21011">
                  <c:v>208.6961364</c:v>
                </c:pt>
                <c:pt idx="21012">
                  <c:v>208.70606939999999</c:v>
                </c:pt>
                <c:pt idx="21013">
                  <c:v>208.71600340000001</c:v>
                </c:pt>
                <c:pt idx="21014">
                  <c:v>208.72593639999999</c:v>
                </c:pt>
                <c:pt idx="21015">
                  <c:v>208.73586940000001</c:v>
                </c:pt>
                <c:pt idx="21016">
                  <c:v>208.7458024</c:v>
                </c:pt>
                <c:pt idx="21017">
                  <c:v>208.75573639999999</c:v>
                </c:pt>
                <c:pt idx="21018">
                  <c:v>208.76566940000001</c:v>
                </c:pt>
                <c:pt idx="21019">
                  <c:v>208.7756024</c:v>
                </c:pt>
                <c:pt idx="21020">
                  <c:v>208.78553539999999</c:v>
                </c:pt>
                <c:pt idx="21021">
                  <c:v>208.7954684</c:v>
                </c:pt>
                <c:pt idx="21022">
                  <c:v>208.80540239999999</c:v>
                </c:pt>
                <c:pt idx="21023">
                  <c:v>208.81533540000001</c:v>
                </c:pt>
                <c:pt idx="21024">
                  <c:v>208.8252684</c:v>
                </c:pt>
                <c:pt idx="21025">
                  <c:v>208.83520139999999</c:v>
                </c:pt>
                <c:pt idx="21026">
                  <c:v>208.8451354</c:v>
                </c:pt>
                <c:pt idx="21027">
                  <c:v>208.85506839999999</c:v>
                </c:pt>
                <c:pt idx="21028">
                  <c:v>208.86500140000001</c:v>
                </c:pt>
                <c:pt idx="21029">
                  <c:v>208.8749344</c:v>
                </c:pt>
                <c:pt idx="21030">
                  <c:v>208.88486839999999</c:v>
                </c:pt>
                <c:pt idx="21031">
                  <c:v>208.89480140000001</c:v>
                </c:pt>
                <c:pt idx="21032">
                  <c:v>208.9047344</c:v>
                </c:pt>
                <c:pt idx="21033">
                  <c:v>208.91466740000001</c:v>
                </c:pt>
                <c:pt idx="21034">
                  <c:v>208.9246004</c:v>
                </c:pt>
                <c:pt idx="21035">
                  <c:v>208.93453439999999</c:v>
                </c:pt>
                <c:pt idx="21036">
                  <c:v>208.94446740000001</c:v>
                </c:pt>
                <c:pt idx="21037">
                  <c:v>208.9544004</c:v>
                </c:pt>
                <c:pt idx="21038">
                  <c:v>208.96433339999999</c:v>
                </c:pt>
                <c:pt idx="21039">
                  <c:v>208.9742674</c:v>
                </c:pt>
                <c:pt idx="21040">
                  <c:v>208.98420039999999</c:v>
                </c:pt>
                <c:pt idx="21041">
                  <c:v>208.99413340000001</c:v>
                </c:pt>
                <c:pt idx="21042">
                  <c:v>209.0040664</c:v>
                </c:pt>
                <c:pt idx="21043">
                  <c:v>209.01399939999999</c:v>
                </c:pt>
                <c:pt idx="21044">
                  <c:v>209.0239334</c:v>
                </c:pt>
                <c:pt idx="21045">
                  <c:v>209.03386639999999</c:v>
                </c:pt>
                <c:pt idx="21046">
                  <c:v>209.04379940000001</c:v>
                </c:pt>
                <c:pt idx="21047">
                  <c:v>209.0537324</c:v>
                </c:pt>
                <c:pt idx="21048">
                  <c:v>209.06366639999999</c:v>
                </c:pt>
                <c:pt idx="21049">
                  <c:v>209.07359940000001</c:v>
                </c:pt>
                <c:pt idx="21050">
                  <c:v>209.0835324</c:v>
                </c:pt>
                <c:pt idx="21051">
                  <c:v>209.09346540000001</c:v>
                </c:pt>
                <c:pt idx="21052">
                  <c:v>209.1033984</c:v>
                </c:pt>
                <c:pt idx="21053">
                  <c:v>209.11333239999999</c:v>
                </c:pt>
                <c:pt idx="21054">
                  <c:v>209.12326540000001</c:v>
                </c:pt>
                <c:pt idx="21055">
                  <c:v>209.1331984</c:v>
                </c:pt>
                <c:pt idx="21056">
                  <c:v>209.14313139999999</c:v>
                </c:pt>
                <c:pt idx="21057">
                  <c:v>209.1530654</c:v>
                </c:pt>
                <c:pt idx="21058">
                  <c:v>209.16299839999999</c:v>
                </c:pt>
                <c:pt idx="21059">
                  <c:v>209.17293140000001</c:v>
                </c:pt>
                <c:pt idx="21060">
                  <c:v>209.1828644</c:v>
                </c:pt>
                <c:pt idx="21061">
                  <c:v>209.19279739999999</c:v>
                </c:pt>
                <c:pt idx="21062">
                  <c:v>209.2027314</c:v>
                </c:pt>
                <c:pt idx="21063">
                  <c:v>209.21266439999999</c:v>
                </c:pt>
                <c:pt idx="21064">
                  <c:v>209.22259740000001</c:v>
                </c:pt>
                <c:pt idx="21065">
                  <c:v>209.2325304</c:v>
                </c:pt>
                <c:pt idx="21066">
                  <c:v>209.24246439999999</c:v>
                </c:pt>
                <c:pt idx="21067">
                  <c:v>209.25239740000001</c:v>
                </c:pt>
                <c:pt idx="21068">
                  <c:v>209.2623304</c:v>
                </c:pt>
                <c:pt idx="21069">
                  <c:v>209.27226340000001</c:v>
                </c:pt>
                <c:pt idx="21070">
                  <c:v>209.2821964</c:v>
                </c:pt>
                <c:pt idx="21071">
                  <c:v>209.29213039999999</c:v>
                </c:pt>
                <c:pt idx="21072">
                  <c:v>209.30206340000001</c:v>
                </c:pt>
                <c:pt idx="21073">
                  <c:v>209.3119964</c:v>
                </c:pt>
                <c:pt idx="21074">
                  <c:v>209.32192939999999</c:v>
                </c:pt>
                <c:pt idx="21075">
                  <c:v>209.3318634</c:v>
                </c:pt>
                <c:pt idx="21076">
                  <c:v>209.34179639999999</c:v>
                </c:pt>
                <c:pt idx="21077">
                  <c:v>209.35172940000001</c:v>
                </c:pt>
                <c:pt idx="21078">
                  <c:v>209.3616624</c:v>
                </c:pt>
                <c:pt idx="21079">
                  <c:v>209.37159539999999</c:v>
                </c:pt>
                <c:pt idx="21080">
                  <c:v>209.38152940000001</c:v>
                </c:pt>
                <c:pt idx="21081">
                  <c:v>209.39146239999999</c:v>
                </c:pt>
                <c:pt idx="21082">
                  <c:v>209.40139540000001</c:v>
                </c:pt>
                <c:pt idx="21083">
                  <c:v>209.4113284</c:v>
                </c:pt>
                <c:pt idx="21084">
                  <c:v>209.42126239999999</c:v>
                </c:pt>
                <c:pt idx="21085">
                  <c:v>209.43119540000001</c:v>
                </c:pt>
                <c:pt idx="21086">
                  <c:v>209.4411284</c:v>
                </c:pt>
                <c:pt idx="21087">
                  <c:v>209.45106139999999</c:v>
                </c:pt>
                <c:pt idx="21088">
                  <c:v>209.4609944</c:v>
                </c:pt>
                <c:pt idx="21089">
                  <c:v>209.47092839999999</c:v>
                </c:pt>
                <c:pt idx="21090">
                  <c:v>209.48086140000001</c:v>
                </c:pt>
                <c:pt idx="21091">
                  <c:v>209.4907944</c:v>
                </c:pt>
                <c:pt idx="21092">
                  <c:v>209.50072739999999</c:v>
                </c:pt>
                <c:pt idx="21093">
                  <c:v>209.5106614</c:v>
                </c:pt>
                <c:pt idx="21094">
                  <c:v>209.52059439999999</c:v>
                </c:pt>
                <c:pt idx="21095">
                  <c:v>209.53052740000001</c:v>
                </c:pt>
                <c:pt idx="21096">
                  <c:v>209.5404604</c:v>
                </c:pt>
                <c:pt idx="21097">
                  <c:v>209.55039339999999</c:v>
                </c:pt>
                <c:pt idx="21098">
                  <c:v>209.56032740000001</c:v>
                </c:pt>
                <c:pt idx="21099">
                  <c:v>209.5702604</c:v>
                </c:pt>
                <c:pt idx="21100">
                  <c:v>209.58019340000001</c:v>
                </c:pt>
                <c:pt idx="21101">
                  <c:v>209.5901264</c:v>
                </c:pt>
                <c:pt idx="21102">
                  <c:v>209.60006039999999</c:v>
                </c:pt>
                <c:pt idx="21103">
                  <c:v>209.60999340000001</c:v>
                </c:pt>
                <c:pt idx="21104">
                  <c:v>209.6199264</c:v>
                </c:pt>
                <c:pt idx="21105">
                  <c:v>209.62985939999999</c:v>
                </c:pt>
                <c:pt idx="21106">
                  <c:v>209.6397924</c:v>
                </c:pt>
                <c:pt idx="21107">
                  <c:v>209.64972639999999</c:v>
                </c:pt>
                <c:pt idx="21108">
                  <c:v>209.65965940000001</c:v>
                </c:pt>
                <c:pt idx="21109">
                  <c:v>209.6695924</c:v>
                </c:pt>
                <c:pt idx="21110">
                  <c:v>209.67952539999999</c:v>
                </c:pt>
                <c:pt idx="21111">
                  <c:v>209.68945840000001</c:v>
                </c:pt>
                <c:pt idx="21112">
                  <c:v>209.69939239999999</c:v>
                </c:pt>
                <c:pt idx="21113">
                  <c:v>209.70932540000001</c:v>
                </c:pt>
                <c:pt idx="21114">
                  <c:v>209.7192584</c:v>
                </c:pt>
                <c:pt idx="21115">
                  <c:v>209.72919139999999</c:v>
                </c:pt>
                <c:pt idx="21116">
                  <c:v>209.73912540000001</c:v>
                </c:pt>
                <c:pt idx="21117">
                  <c:v>209.7490584</c:v>
                </c:pt>
                <c:pt idx="21118">
                  <c:v>209.75899140000001</c:v>
                </c:pt>
                <c:pt idx="21119">
                  <c:v>209.7689244</c:v>
                </c:pt>
                <c:pt idx="21120">
                  <c:v>209.77885739999999</c:v>
                </c:pt>
                <c:pt idx="21121">
                  <c:v>209.78879140000001</c:v>
                </c:pt>
                <c:pt idx="21122">
                  <c:v>209.7987244</c:v>
                </c:pt>
                <c:pt idx="21123">
                  <c:v>209.80865739999999</c:v>
                </c:pt>
                <c:pt idx="21124">
                  <c:v>209.81859040000001</c:v>
                </c:pt>
                <c:pt idx="21125">
                  <c:v>209.82852439999999</c:v>
                </c:pt>
                <c:pt idx="21126">
                  <c:v>209.83845740000001</c:v>
                </c:pt>
                <c:pt idx="21127">
                  <c:v>209.8483904</c:v>
                </c:pt>
                <c:pt idx="21128">
                  <c:v>209.85832339999999</c:v>
                </c:pt>
                <c:pt idx="21129">
                  <c:v>209.86825640000001</c:v>
                </c:pt>
                <c:pt idx="21130">
                  <c:v>209.87819039999999</c:v>
                </c:pt>
                <c:pt idx="21131">
                  <c:v>209.88812340000001</c:v>
                </c:pt>
                <c:pt idx="21132">
                  <c:v>209.8980564</c:v>
                </c:pt>
                <c:pt idx="21133">
                  <c:v>209.90798939999999</c:v>
                </c:pt>
                <c:pt idx="21134">
                  <c:v>209.91792240000001</c:v>
                </c:pt>
                <c:pt idx="21135">
                  <c:v>209.9278564</c:v>
                </c:pt>
                <c:pt idx="21136">
                  <c:v>209.93778940000001</c:v>
                </c:pt>
                <c:pt idx="21137">
                  <c:v>209.9477224</c:v>
                </c:pt>
                <c:pt idx="21138">
                  <c:v>209.95765539999999</c:v>
                </c:pt>
                <c:pt idx="21139">
                  <c:v>209.96758940000001</c:v>
                </c:pt>
                <c:pt idx="21140">
                  <c:v>209.9775224</c:v>
                </c:pt>
                <c:pt idx="21141">
                  <c:v>209.98745539999999</c:v>
                </c:pt>
                <c:pt idx="21142">
                  <c:v>209.99738840000001</c:v>
                </c:pt>
                <c:pt idx="21143">
                  <c:v>210.0073214</c:v>
                </c:pt>
                <c:pt idx="21144">
                  <c:v>210.01725540000001</c:v>
                </c:pt>
                <c:pt idx="21145">
                  <c:v>210.0271884</c:v>
                </c:pt>
                <c:pt idx="21146">
                  <c:v>210.03712139999999</c:v>
                </c:pt>
                <c:pt idx="21147">
                  <c:v>210.04705440000001</c:v>
                </c:pt>
                <c:pt idx="21148">
                  <c:v>210.05698839999999</c:v>
                </c:pt>
                <c:pt idx="21149">
                  <c:v>210.06692140000001</c:v>
                </c:pt>
                <c:pt idx="21150">
                  <c:v>210.0768544</c:v>
                </c:pt>
                <c:pt idx="21151">
                  <c:v>210.08678739999999</c:v>
                </c:pt>
                <c:pt idx="21152">
                  <c:v>210.09672040000001</c:v>
                </c:pt>
                <c:pt idx="21153">
                  <c:v>210.1066544</c:v>
                </c:pt>
                <c:pt idx="21154">
                  <c:v>210.11658739999999</c:v>
                </c:pt>
                <c:pt idx="21155">
                  <c:v>210.1265204</c:v>
                </c:pt>
                <c:pt idx="21156">
                  <c:v>210.13645339999999</c:v>
                </c:pt>
                <c:pt idx="21157">
                  <c:v>210.14638740000001</c:v>
                </c:pt>
                <c:pt idx="21158">
                  <c:v>210.1563204</c:v>
                </c:pt>
                <c:pt idx="21159">
                  <c:v>210.16625339999999</c:v>
                </c:pt>
                <c:pt idx="21160">
                  <c:v>210.17618640000001</c:v>
                </c:pt>
                <c:pt idx="21161">
                  <c:v>210.18612039999999</c:v>
                </c:pt>
                <c:pt idx="21162">
                  <c:v>210.19605340000001</c:v>
                </c:pt>
                <c:pt idx="21163">
                  <c:v>210.2059864</c:v>
                </c:pt>
                <c:pt idx="21164">
                  <c:v>210.21591939999999</c:v>
                </c:pt>
                <c:pt idx="21165">
                  <c:v>210.22585240000001</c:v>
                </c:pt>
                <c:pt idx="21166">
                  <c:v>210.23578639999999</c:v>
                </c:pt>
                <c:pt idx="21167">
                  <c:v>210.24571940000001</c:v>
                </c:pt>
                <c:pt idx="21168">
                  <c:v>210.2556524</c:v>
                </c:pt>
                <c:pt idx="21169">
                  <c:v>210.26558539999999</c:v>
                </c:pt>
                <c:pt idx="21170">
                  <c:v>210.27551940000001</c:v>
                </c:pt>
                <c:pt idx="21171">
                  <c:v>210.2854524</c:v>
                </c:pt>
                <c:pt idx="21172">
                  <c:v>210.29538539999999</c:v>
                </c:pt>
                <c:pt idx="21173">
                  <c:v>210.3053184</c:v>
                </c:pt>
                <c:pt idx="21174">
                  <c:v>210.31525239999999</c:v>
                </c:pt>
                <c:pt idx="21175">
                  <c:v>210.32518540000001</c:v>
                </c:pt>
                <c:pt idx="21176">
                  <c:v>210.3351184</c:v>
                </c:pt>
                <c:pt idx="21177">
                  <c:v>210.34505139999999</c:v>
                </c:pt>
                <c:pt idx="21178">
                  <c:v>210.35498440000001</c:v>
                </c:pt>
                <c:pt idx="21179">
                  <c:v>210.36491839999999</c:v>
                </c:pt>
                <c:pt idx="21180">
                  <c:v>210.37485140000001</c:v>
                </c:pt>
                <c:pt idx="21181">
                  <c:v>210.3847844</c:v>
                </c:pt>
                <c:pt idx="21182">
                  <c:v>210.39471739999999</c:v>
                </c:pt>
                <c:pt idx="21183">
                  <c:v>210.40465140000001</c:v>
                </c:pt>
                <c:pt idx="21184">
                  <c:v>210.4145844</c:v>
                </c:pt>
                <c:pt idx="21185">
                  <c:v>210.42451740000001</c:v>
                </c:pt>
                <c:pt idx="21186">
                  <c:v>210.4344504</c:v>
                </c:pt>
                <c:pt idx="21187">
                  <c:v>210.44438439999999</c:v>
                </c:pt>
                <c:pt idx="21188">
                  <c:v>210.45431740000001</c:v>
                </c:pt>
                <c:pt idx="21189">
                  <c:v>210.4642504</c:v>
                </c:pt>
                <c:pt idx="21190">
                  <c:v>210.47418339999999</c:v>
                </c:pt>
                <c:pt idx="21191">
                  <c:v>210.4841174</c:v>
                </c:pt>
                <c:pt idx="21192">
                  <c:v>210.49405039999999</c:v>
                </c:pt>
                <c:pt idx="21193">
                  <c:v>210.50398340000001</c:v>
                </c:pt>
                <c:pt idx="21194">
                  <c:v>210.5139164</c:v>
                </c:pt>
                <c:pt idx="21195">
                  <c:v>210.52384939999999</c:v>
                </c:pt>
                <c:pt idx="21196">
                  <c:v>210.5337834</c:v>
                </c:pt>
                <c:pt idx="21197">
                  <c:v>210.54371639999999</c:v>
                </c:pt>
                <c:pt idx="21198">
                  <c:v>210.55364940000001</c:v>
                </c:pt>
                <c:pt idx="21199">
                  <c:v>210.5635824</c:v>
                </c:pt>
                <c:pt idx="21200">
                  <c:v>210.57351639999999</c:v>
                </c:pt>
                <c:pt idx="21201">
                  <c:v>210.58344940000001</c:v>
                </c:pt>
                <c:pt idx="21202">
                  <c:v>210.5933824</c:v>
                </c:pt>
                <c:pt idx="21203">
                  <c:v>210.60331540000001</c:v>
                </c:pt>
                <c:pt idx="21204">
                  <c:v>210.6132494</c:v>
                </c:pt>
                <c:pt idx="21205">
                  <c:v>210.62318239999999</c:v>
                </c:pt>
                <c:pt idx="21206">
                  <c:v>210.63311540000001</c:v>
                </c:pt>
                <c:pt idx="21207">
                  <c:v>210.6430484</c:v>
                </c:pt>
                <c:pt idx="21208">
                  <c:v>210.65298240000001</c:v>
                </c:pt>
                <c:pt idx="21209">
                  <c:v>210.66291509999999</c:v>
                </c:pt>
                <c:pt idx="21210">
                  <c:v>210.67284810000001</c:v>
                </c:pt>
                <c:pt idx="21211">
                  <c:v>210.6827811</c:v>
                </c:pt>
                <c:pt idx="21212">
                  <c:v>210.69271509999999</c:v>
                </c:pt>
                <c:pt idx="21213">
                  <c:v>210.7026481</c:v>
                </c:pt>
                <c:pt idx="21214">
                  <c:v>210.71258109999999</c:v>
                </c:pt>
                <c:pt idx="21215">
                  <c:v>210.72251410000001</c:v>
                </c:pt>
                <c:pt idx="21216">
                  <c:v>210.7324481</c:v>
                </c:pt>
                <c:pt idx="21217">
                  <c:v>210.74238109999999</c:v>
                </c:pt>
                <c:pt idx="21218">
                  <c:v>210.75231410000001</c:v>
                </c:pt>
                <c:pt idx="21219">
                  <c:v>210.7622471</c:v>
                </c:pt>
                <c:pt idx="21220">
                  <c:v>210.77218110000001</c:v>
                </c:pt>
                <c:pt idx="21221">
                  <c:v>210.7821141</c:v>
                </c:pt>
                <c:pt idx="21222">
                  <c:v>210.79204709999999</c:v>
                </c:pt>
                <c:pt idx="21223">
                  <c:v>210.80198010000001</c:v>
                </c:pt>
                <c:pt idx="21224">
                  <c:v>210.8119141</c:v>
                </c:pt>
                <c:pt idx="21225">
                  <c:v>210.82184710000001</c:v>
                </c:pt>
                <c:pt idx="21226">
                  <c:v>210.8317801</c:v>
                </c:pt>
                <c:pt idx="21227">
                  <c:v>210.84171309999999</c:v>
                </c:pt>
                <c:pt idx="21228">
                  <c:v>210.85164710000001</c:v>
                </c:pt>
                <c:pt idx="21229">
                  <c:v>210.8615801</c:v>
                </c:pt>
                <c:pt idx="21230">
                  <c:v>210.87151309999999</c:v>
                </c:pt>
                <c:pt idx="21231">
                  <c:v>210.8814471</c:v>
                </c:pt>
                <c:pt idx="21232">
                  <c:v>210.89138009999999</c:v>
                </c:pt>
                <c:pt idx="21233">
                  <c:v>210.90131310000001</c:v>
                </c:pt>
                <c:pt idx="21234">
                  <c:v>210.9112461</c:v>
                </c:pt>
                <c:pt idx="21235">
                  <c:v>210.92118009999999</c:v>
                </c:pt>
                <c:pt idx="21236">
                  <c:v>210.9311131</c:v>
                </c:pt>
                <c:pt idx="21237">
                  <c:v>210.94104609999999</c:v>
                </c:pt>
                <c:pt idx="21238">
                  <c:v>210.95097910000001</c:v>
                </c:pt>
                <c:pt idx="21239">
                  <c:v>210.9609131</c:v>
                </c:pt>
                <c:pt idx="21240">
                  <c:v>210.97084609999999</c:v>
                </c:pt>
                <c:pt idx="21241">
                  <c:v>210.98077910000001</c:v>
                </c:pt>
                <c:pt idx="21242">
                  <c:v>210.9907121</c:v>
                </c:pt>
                <c:pt idx="21243">
                  <c:v>211.00064610000001</c:v>
                </c:pt>
                <c:pt idx="21244">
                  <c:v>211.0105791</c:v>
                </c:pt>
                <c:pt idx="21245">
                  <c:v>211.02051209999999</c:v>
                </c:pt>
                <c:pt idx="21246">
                  <c:v>211.03044510000001</c:v>
                </c:pt>
                <c:pt idx="21247">
                  <c:v>211.0403791</c:v>
                </c:pt>
                <c:pt idx="21248">
                  <c:v>211.05031210000001</c:v>
                </c:pt>
                <c:pt idx="21249">
                  <c:v>211.0602451</c:v>
                </c:pt>
                <c:pt idx="21250">
                  <c:v>211.07017909999999</c:v>
                </c:pt>
                <c:pt idx="21251">
                  <c:v>211.08011210000001</c:v>
                </c:pt>
                <c:pt idx="21252">
                  <c:v>211.0900451</c:v>
                </c:pt>
                <c:pt idx="21253">
                  <c:v>211.09997809999999</c:v>
                </c:pt>
                <c:pt idx="21254">
                  <c:v>211.1099121</c:v>
                </c:pt>
                <c:pt idx="21255">
                  <c:v>211.11984509999999</c:v>
                </c:pt>
                <c:pt idx="21256">
                  <c:v>211.12977810000001</c:v>
                </c:pt>
                <c:pt idx="21257">
                  <c:v>211.1397111</c:v>
                </c:pt>
                <c:pt idx="21258">
                  <c:v>211.14964509999999</c:v>
                </c:pt>
                <c:pt idx="21259">
                  <c:v>211.1595781</c:v>
                </c:pt>
                <c:pt idx="21260">
                  <c:v>211.16951109999999</c:v>
                </c:pt>
                <c:pt idx="21261">
                  <c:v>211.17944410000001</c:v>
                </c:pt>
                <c:pt idx="21262">
                  <c:v>211.1893781</c:v>
                </c:pt>
                <c:pt idx="21263">
                  <c:v>211.19931109999999</c:v>
                </c:pt>
                <c:pt idx="21264">
                  <c:v>211.20924410000001</c:v>
                </c:pt>
                <c:pt idx="21265">
                  <c:v>211.2191771</c:v>
                </c:pt>
                <c:pt idx="21266">
                  <c:v>211.22911110000001</c:v>
                </c:pt>
                <c:pt idx="21267">
                  <c:v>211.2390441</c:v>
                </c:pt>
                <c:pt idx="21268">
                  <c:v>211.24897709999999</c:v>
                </c:pt>
                <c:pt idx="21269">
                  <c:v>211.25891110000001</c:v>
                </c:pt>
                <c:pt idx="21270">
                  <c:v>211.2688441</c:v>
                </c:pt>
                <c:pt idx="21271">
                  <c:v>211.27877710000001</c:v>
                </c:pt>
                <c:pt idx="21272">
                  <c:v>211.2887101</c:v>
                </c:pt>
                <c:pt idx="21273">
                  <c:v>211.29864409999999</c:v>
                </c:pt>
                <c:pt idx="21274">
                  <c:v>211.30857710000001</c:v>
                </c:pt>
                <c:pt idx="21275">
                  <c:v>211.3185101</c:v>
                </c:pt>
                <c:pt idx="21276">
                  <c:v>211.32844309999999</c:v>
                </c:pt>
                <c:pt idx="21277">
                  <c:v>211.3383771</c:v>
                </c:pt>
                <c:pt idx="21278">
                  <c:v>211.34831009999999</c:v>
                </c:pt>
                <c:pt idx="21279">
                  <c:v>211.35824310000001</c:v>
                </c:pt>
                <c:pt idx="21280">
                  <c:v>211.3681771</c:v>
                </c:pt>
                <c:pt idx="21281">
                  <c:v>211.37811009999999</c:v>
                </c:pt>
                <c:pt idx="21282">
                  <c:v>211.3880431</c:v>
                </c:pt>
                <c:pt idx="21283">
                  <c:v>211.39797609999999</c:v>
                </c:pt>
                <c:pt idx="21284">
                  <c:v>211.40791010000001</c:v>
                </c:pt>
                <c:pt idx="21285">
                  <c:v>211.4178431</c:v>
                </c:pt>
                <c:pt idx="21286">
                  <c:v>211.42777609999999</c:v>
                </c:pt>
                <c:pt idx="21287">
                  <c:v>211.43770910000001</c:v>
                </c:pt>
                <c:pt idx="21288">
                  <c:v>211.44764309999999</c:v>
                </c:pt>
                <c:pt idx="21289">
                  <c:v>211.45757610000001</c:v>
                </c:pt>
                <c:pt idx="21290">
                  <c:v>211.4675091</c:v>
                </c:pt>
                <c:pt idx="21291">
                  <c:v>211.47744209999999</c:v>
                </c:pt>
                <c:pt idx="21292">
                  <c:v>211.48737610000001</c:v>
                </c:pt>
                <c:pt idx="21293">
                  <c:v>211.4973091</c:v>
                </c:pt>
                <c:pt idx="21294">
                  <c:v>211.50724210000001</c:v>
                </c:pt>
                <c:pt idx="21295">
                  <c:v>211.5171761</c:v>
                </c:pt>
                <c:pt idx="21296">
                  <c:v>211.52710909999999</c:v>
                </c:pt>
                <c:pt idx="21297">
                  <c:v>211.53704210000001</c:v>
                </c:pt>
                <c:pt idx="21298">
                  <c:v>211.5469751</c:v>
                </c:pt>
                <c:pt idx="21299">
                  <c:v>211.55690910000001</c:v>
                </c:pt>
                <c:pt idx="21300">
                  <c:v>211.5668421</c:v>
                </c:pt>
                <c:pt idx="21301">
                  <c:v>211.57677509999999</c:v>
                </c:pt>
                <c:pt idx="21302">
                  <c:v>211.58670810000001</c:v>
                </c:pt>
                <c:pt idx="21303">
                  <c:v>211.5966421</c:v>
                </c:pt>
                <c:pt idx="21304">
                  <c:v>211.60657509999999</c:v>
                </c:pt>
                <c:pt idx="21305">
                  <c:v>211.6165081</c:v>
                </c:pt>
                <c:pt idx="21306">
                  <c:v>211.62644209999999</c:v>
                </c:pt>
                <c:pt idx="21307">
                  <c:v>211.63637510000001</c:v>
                </c:pt>
                <c:pt idx="21308">
                  <c:v>211.6463081</c:v>
                </c:pt>
                <c:pt idx="21309">
                  <c:v>211.65624109999999</c:v>
                </c:pt>
                <c:pt idx="21310">
                  <c:v>211.66617550000001</c:v>
                </c:pt>
                <c:pt idx="21311">
                  <c:v>211.6761085</c:v>
                </c:pt>
                <c:pt idx="21312">
                  <c:v>211.68604149999999</c:v>
                </c:pt>
                <c:pt idx="21313">
                  <c:v>211.69597450000001</c:v>
                </c:pt>
                <c:pt idx="21314">
                  <c:v>211.70590849999999</c:v>
                </c:pt>
                <c:pt idx="21315">
                  <c:v>211.71584150000001</c:v>
                </c:pt>
                <c:pt idx="21316">
                  <c:v>211.7257745</c:v>
                </c:pt>
                <c:pt idx="21317">
                  <c:v>211.73570849999999</c:v>
                </c:pt>
                <c:pt idx="21318">
                  <c:v>211.7456415</c:v>
                </c:pt>
                <c:pt idx="21319">
                  <c:v>211.75557449999999</c:v>
                </c:pt>
                <c:pt idx="21320">
                  <c:v>211.76550750000001</c:v>
                </c:pt>
                <c:pt idx="21321">
                  <c:v>211.7754415</c:v>
                </c:pt>
                <c:pt idx="21322">
                  <c:v>211.78537449999999</c:v>
                </c:pt>
                <c:pt idx="21323">
                  <c:v>211.79530750000001</c:v>
                </c:pt>
                <c:pt idx="21324">
                  <c:v>211.8052405</c:v>
                </c:pt>
                <c:pt idx="21325">
                  <c:v>211.81517450000001</c:v>
                </c:pt>
                <c:pt idx="21326">
                  <c:v>211.8251075</c:v>
                </c:pt>
                <c:pt idx="21327">
                  <c:v>211.83504049999999</c:v>
                </c:pt>
                <c:pt idx="21328">
                  <c:v>211.84497350000001</c:v>
                </c:pt>
                <c:pt idx="21329">
                  <c:v>211.8549075</c:v>
                </c:pt>
                <c:pt idx="21330">
                  <c:v>211.86484050000001</c:v>
                </c:pt>
                <c:pt idx="21331">
                  <c:v>211.8747735</c:v>
                </c:pt>
                <c:pt idx="21332">
                  <c:v>211.88470649999999</c:v>
                </c:pt>
                <c:pt idx="21333">
                  <c:v>211.89464050000001</c:v>
                </c:pt>
                <c:pt idx="21334">
                  <c:v>211.9045735</c:v>
                </c:pt>
                <c:pt idx="21335">
                  <c:v>211.91450649999999</c:v>
                </c:pt>
                <c:pt idx="21336">
                  <c:v>211.9244405</c:v>
                </c:pt>
                <c:pt idx="21337">
                  <c:v>211.93437349999999</c:v>
                </c:pt>
                <c:pt idx="21338">
                  <c:v>211.94430650000001</c:v>
                </c:pt>
                <c:pt idx="21339">
                  <c:v>211.9542395</c:v>
                </c:pt>
                <c:pt idx="21340">
                  <c:v>211.96417349999999</c:v>
                </c:pt>
                <c:pt idx="21341">
                  <c:v>211.9741065</c:v>
                </c:pt>
                <c:pt idx="21342">
                  <c:v>211.98403949999999</c:v>
                </c:pt>
                <c:pt idx="21343">
                  <c:v>211.99397250000001</c:v>
                </c:pt>
                <c:pt idx="21344">
                  <c:v>212.0039065</c:v>
                </c:pt>
                <c:pt idx="21345">
                  <c:v>212.01383949999999</c:v>
                </c:pt>
                <c:pt idx="21346">
                  <c:v>212.02377250000001</c:v>
                </c:pt>
                <c:pt idx="21347">
                  <c:v>212.0337055</c:v>
                </c:pt>
                <c:pt idx="21348">
                  <c:v>212.04363950000001</c:v>
                </c:pt>
                <c:pt idx="21349">
                  <c:v>212.0535725</c:v>
                </c:pt>
                <c:pt idx="21350">
                  <c:v>212.06350549999999</c:v>
                </c:pt>
                <c:pt idx="21351">
                  <c:v>212.07343950000001</c:v>
                </c:pt>
                <c:pt idx="21352">
                  <c:v>212.0833725</c:v>
                </c:pt>
                <c:pt idx="21353">
                  <c:v>212.09330550000001</c:v>
                </c:pt>
                <c:pt idx="21354">
                  <c:v>212.1032385</c:v>
                </c:pt>
                <c:pt idx="21355">
                  <c:v>212.11317249999999</c:v>
                </c:pt>
                <c:pt idx="21356">
                  <c:v>212.12310550000001</c:v>
                </c:pt>
                <c:pt idx="21357">
                  <c:v>212.1330385</c:v>
                </c:pt>
                <c:pt idx="21358">
                  <c:v>212.14297149999999</c:v>
                </c:pt>
                <c:pt idx="21359">
                  <c:v>212.1529055</c:v>
                </c:pt>
                <c:pt idx="21360">
                  <c:v>212.16283849999999</c:v>
                </c:pt>
                <c:pt idx="21361">
                  <c:v>212.17277150000001</c:v>
                </c:pt>
                <c:pt idx="21362">
                  <c:v>212.1827045</c:v>
                </c:pt>
                <c:pt idx="21363">
                  <c:v>212.19263849999999</c:v>
                </c:pt>
                <c:pt idx="21364">
                  <c:v>212.2025715</c:v>
                </c:pt>
                <c:pt idx="21365">
                  <c:v>212.21250449999999</c:v>
                </c:pt>
                <c:pt idx="21366">
                  <c:v>212.22243750000001</c:v>
                </c:pt>
                <c:pt idx="21367">
                  <c:v>212.2323715</c:v>
                </c:pt>
                <c:pt idx="21368">
                  <c:v>212.24230449999999</c:v>
                </c:pt>
                <c:pt idx="21369">
                  <c:v>212.25223750000001</c:v>
                </c:pt>
                <c:pt idx="21370">
                  <c:v>212.26217149999999</c:v>
                </c:pt>
                <c:pt idx="21371">
                  <c:v>212.27210450000001</c:v>
                </c:pt>
                <c:pt idx="21372">
                  <c:v>212.2820375</c:v>
                </c:pt>
                <c:pt idx="21373">
                  <c:v>212.29197049999999</c:v>
                </c:pt>
                <c:pt idx="21374">
                  <c:v>212.30190450000001</c:v>
                </c:pt>
                <c:pt idx="21375">
                  <c:v>212.3118375</c:v>
                </c:pt>
                <c:pt idx="21376">
                  <c:v>212.32177050000001</c:v>
                </c:pt>
                <c:pt idx="21377">
                  <c:v>212.3317035</c:v>
                </c:pt>
                <c:pt idx="21378">
                  <c:v>212.34163749999999</c:v>
                </c:pt>
                <c:pt idx="21379">
                  <c:v>212.35157050000001</c:v>
                </c:pt>
                <c:pt idx="21380">
                  <c:v>212.3615035</c:v>
                </c:pt>
                <c:pt idx="21381">
                  <c:v>212.37143649999999</c:v>
                </c:pt>
                <c:pt idx="21382">
                  <c:v>212.3813705</c:v>
                </c:pt>
                <c:pt idx="21383">
                  <c:v>212.39130349999999</c:v>
                </c:pt>
                <c:pt idx="21384">
                  <c:v>212.40123650000001</c:v>
                </c:pt>
                <c:pt idx="21385">
                  <c:v>212.4111695</c:v>
                </c:pt>
                <c:pt idx="21386">
                  <c:v>212.42110349999999</c:v>
                </c:pt>
                <c:pt idx="21387">
                  <c:v>212.4310365</c:v>
                </c:pt>
                <c:pt idx="21388">
                  <c:v>212.44096949999999</c:v>
                </c:pt>
                <c:pt idx="21389">
                  <c:v>212.45090250000001</c:v>
                </c:pt>
                <c:pt idx="21390">
                  <c:v>212.4608365</c:v>
                </c:pt>
                <c:pt idx="21391">
                  <c:v>212.47076949999999</c:v>
                </c:pt>
                <c:pt idx="21392">
                  <c:v>212.48070250000001</c:v>
                </c:pt>
                <c:pt idx="21393">
                  <c:v>212.4906355</c:v>
                </c:pt>
                <c:pt idx="21394">
                  <c:v>212.50056950000001</c:v>
                </c:pt>
                <c:pt idx="21395">
                  <c:v>212.5105025</c:v>
                </c:pt>
                <c:pt idx="21396">
                  <c:v>212.52043549999999</c:v>
                </c:pt>
                <c:pt idx="21397">
                  <c:v>212.53036850000001</c:v>
                </c:pt>
                <c:pt idx="21398">
                  <c:v>212.5403025</c:v>
                </c:pt>
                <c:pt idx="21399">
                  <c:v>212.55023550000001</c:v>
                </c:pt>
                <c:pt idx="21400">
                  <c:v>212.5601685</c:v>
                </c:pt>
                <c:pt idx="21401">
                  <c:v>212.57010249999999</c:v>
                </c:pt>
                <c:pt idx="21402">
                  <c:v>212.58003550000001</c:v>
                </c:pt>
                <c:pt idx="21403">
                  <c:v>212.5899685</c:v>
                </c:pt>
                <c:pt idx="21404">
                  <c:v>212.59990149999999</c:v>
                </c:pt>
                <c:pt idx="21405">
                  <c:v>212.6098355</c:v>
                </c:pt>
                <c:pt idx="21406">
                  <c:v>212.61976849999999</c:v>
                </c:pt>
                <c:pt idx="21407">
                  <c:v>212.62970150000001</c:v>
                </c:pt>
                <c:pt idx="21408">
                  <c:v>212.6396345</c:v>
                </c:pt>
                <c:pt idx="21409">
                  <c:v>212.64956849999999</c:v>
                </c:pt>
                <c:pt idx="21410">
                  <c:v>212.6595015</c:v>
                </c:pt>
                <c:pt idx="21411">
                  <c:v>212.6694348</c:v>
                </c:pt>
                <c:pt idx="21412">
                  <c:v>212.67936779999999</c:v>
                </c:pt>
                <c:pt idx="21413">
                  <c:v>212.68930180000001</c:v>
                </c:pt>
                <c:pt idx="21414">
                  <c:v>212.6992348</c:v>
                </c:pt>
                <c:pt idx="21415">
                  <c:v>212.70916779999999</c:v>
                </c:pt>
                <c:pt idx="21416">
                  <c:v>212.71910080000001</c:v>
                </c:pt>
                <c:pt idx="21417">
                  <c:v>212.72903479999999</c:v>
                </c:pt>
                <c:pt idx="21418">
                  <c:v>212.73896780000001</c:v>
                </c:pt>
                <c:pt idx="21419">
                  <c:v>212.7489008</c:v>
                </c:pt>
                <c:pt idx="21420">
                  <c:v>212.75883379999999</c:v>
                </c:pt>
                <c:pt idx="21421">
                  <c:v>212.76876780000001</c:v>
                </c:pt>
                <c:pt idx="21422">
                  <c:v>212.7787008</c:v>
                </c:pt>
                <c:pt idx="21423">
                  <c:v>212.78863380000001</c:v>
                </c:pt>
                <c:pt idx="21424">
                  <c:v>212.7985668</c:v>
                </c:pt>
                <c:pt idx="21425">
                  <c:v>212.80850079999999</c:v>
                </c:pt>
                <c:pt idx="21426">
                  <c:v>212.81843380000001</c:v>
                </c:pt>
                <c:pt idx="21427">
                  <c:v>212.8283668</c:v>
                </c:pt>
                <c:pt idx="21428">
                  <c:v>212.83829979999999</c:v>
                </c:pt>
                <c:pt idx="21429">
                  <c:v>212.8482338</c:v>
                </c:pt>
                <c:pt idx="21430">
                  <c:v>212.85816679999999</c:v>
                </c:pt>
                <c:pt idx="21431">
                  <c:v>212.86809980000001</c:v>
                </c:pt>
                <c:pt idx="21432">
                  <c:v>212.8780328</c:v>
                </c:pt>
                <c:pt idx="21433">
                  <c:v>212.88796679999999</c:v>
                </c:pt>
                <c:pt idx="21434">
                  <c:v>212.8978998</c:v>
                </c:pt>
                <c:pt idx="21435">
                  <c:v>212.90783279999999</c:v>
                </c:pt>
                <c:pt idx="21436">
                  <c:v>212.91776580000001</c:v>
                </c:pt>
                <c:pt idx="21437">
                  <c:v>212.9276998</c:v>
                </c:pt>
                <c:pt idx="21438">
                  <c:v>212.93763279999999</c:v>
                </c:pt>
                <c:pt idx="21439">
                  <c:v>212.94756580000001</c:v>
                </c:pt>
                <c:pt idx="21440">
                  <c:v>212.9574988</c:v>
                </c:pt>
                <c:pt idx="21441">
                  <c:v>212.96743280000001</c:v>
                </c:pt>
                <c:pt idx="21442">
                  <c:v>212.9773658</c:v>
                </c:pt>
                <c:pt idx="21443">
                  <c:v>212.98729879999999</c:v>
                </c:pt>
                <c:pt idx="21444">
                  <c:v>212.99723180000001</c:v>
                </c:pt>
                <c:pt idx="21445">
                  <c:v>213.0071658</c:v>
                </c:pt>
                <c:pt idx="21446">
                  <c:v>213.01709880000001</c:v>
                </c:pt>
                <c:pt idx="21447">
                  <c:v>213.0270318</c:v>
                </c:pt>
                <c:pt idx="21448">
                  <c:v>213.03696479999999</c:v>
                </c:pt>
                <c:pt idx="21449">
                  <c:v>213.04689880000001</c:v>
                </c:pt>
                <c:pt idx="21450">
                  <c:v>213.0568318</c:v>
                </c:pt>
                <c:pt idx="21451">
                  <c:v>213.06676479999999</c:v>
                </c:pt>
                <c:pt idx="21452">
                  <c:v>213.07669780000001</c:v>
                </c:pt>
                <c:pt idx="21453">
                  <c:v>213.08663179999999</c:v>
                </c:pt>
                <c:pt idx="21454">
                  <c:v>213.09656480000001</c:v>
                </c:pt>
                <c:pt idx="21455">
                  <c:v>213.1064978</c:v>
                </c:pt>
                <c:pt idx="21456">
                  <c:v>213.11643079999999</c:v>
                </c:pt>
                <c:pt idx="21457">
                  <c:v>213.1263648</c:v>
                </c:pt>
                <c:pt idx="21458">
                  <c:v>213.13629779999999</c:v>
                </c:pt>
                <c:pt idx="21459">
                  <c:v>213.14623080000001</c:v>
                </c:pt>
                <c:pt idx="21460">
                  <c:v>213.1561638</c:v>
                </c:pt>
                <c:pt idx="21461">
                  <c:v>213.16609779999999</c:v>
                </c:pt>
                <c:pt idx="21462">
                  <c:v>213.17603080000001</c:v>
                </c:pt>
                <c:pt idx="21463">
                  <c:v>213.1859638</c:v>
                </c:pt>
                <c:pt idx="21464">
                  <c:v>213.19589680000001</c:v>
                </c:pt>
                <c:pt idx="21465">
                  <c:v>213.2058308</c:v>
                </c:pt>
                <c:pt idx="21466">
                  <c:v>213.21576379999999</c:v>
                </c:pt>
                <c:pt idx="21467">
                  <c:v>213.22569680000001</c:v>
                </c:pt>
                <c:pt idx="21468">
                  <c:v>213.2356298</c:v>
                </c:pt>
                <c:pt idx="21469">
                  <c:v>213.24556380000001</c:v>
                </c:pt>
                <c:pt idx="21470">
                  <c:v>213.2554968</c:v>
                </c:pt>
                <c:pt idx="21471">
                  <c:v>213.26542979999999</c:v>
                </c:pt>
                <c:pt idx="21472">
                  <c:v>213.27536280000001</c:v>
                </c:pt>
                <c:pt idx="21473">
                  <c:v>213.2852968</c:v>
                </c:pt>
                <c:pt idx="21474">
                  <c:v>213.29522979999999</c:v>
                </c:pt>
                <c:pt idx="21475">
                  <c:v>213.30516280000001</c:v>
                </c:pt>
                <c:pt idx="21476">
                  <c:v>213.31509579999999</c:v>
                </c:pt>
                <c:pt idx="21477">
                  <c:v>213.32502980000001</c:v>
                </c:pt>
                <c:pt idx="21478">
                  <c:v>213.3349628</c:v>
                </c:pt>
                <c:pt idx="21479">
                  <c:v>213.34489579999999</c:v>
                </c:pt>
                <c:pt idx="21480">
                  <c:v>213.35482880000001</c:v>
                </c:pt>
                <c:pt idx="21481">
                  <c:v>213.36476279999999</c:v>
                </c:pt>
                <c:pt idx="21482">
                  <c:v>213.37469580000001</c:v>
                </c:pt>
                <c:pt idx="21483">
                  <c:v>213.3846288</c:v>
                </c:pt>
                <c:pt idx="21484">
                  <c:v>213.3945617</c:v>
                </c:pt>
                <c:pt idx="21485">
                  <c:v>213.40449580000001</c:v>
                </c:pt>
                <c:pt idx="21486">
                  <c:v>213.4144288</c:v>
                </c:pt>
                <c:pt idx="21487">
                  <c:v>213.42436180000001</c:v>
                </c:pt>
                <c:pt idx="21488">
                  <c:v>213.4342948</c:v>
                </c:pt>
                <c:pt idx="21489">
                  <c:v>213.44422879999999</c:v>
                </c:pt>
                <c:pt idx="21490">
                  <c:v>213.45416180000001</c:v>
                </c:pt>
                <c:pt idx="21491">
                  <c:v>213.4640948</c:v>
                </c:pt>
                <c:pt idx="21492">
                  <c:v>213.47402779999999</c:v>
                </c:pt>
                <c:pt idx="21493">
                  <c:v>213.4839618</c:v>
                </c:pt>
                <c:pt idx="21494">
                  <c:v>213.49389479999999</c:v>
                </c:pt>
                <c:pt idx="21495">
                  <c:v>213.50382780000001</c:v>
                </c:pt>
                <c:pt idx="21496">
                  <c:v>213.5137608</c:v>
                </c:pt>
                <c:pt idx="21497">
                  <c:v>213.52369479999999</c:v>
                </c:pt>
                <c:pt idx="21498">
                  <c:v>213.5336278</c:v>
                </c:pt>
                <c:pt idx="21499">
                  <c:v>213.54356079999999</c:v>
                </c:pt>
                <c:pt idx="21500">
                  <c:v>213.55349380000001</c:v>
                </c:pt>
                <c:pt idx="21501">
                  <c:v>213.5634268</c:v>
                </c:pt>
                <c:pt idx="21502">
                  <c:v>213.57336079999999</c:v>
                </c:pt>
                <c:pt idx="21503">
                  <c:v>213.58329380000001</c:v>
                </c:pt>
                <c:pt idx="21504">
                  <c:v>213.5932268</c:v>
                </c:pt>
                <c:pt idx="21505">
                  <c:v>213.60315979999999</c:v>
                </c:pt>
                <c:pt idx="21506">
                  <c:v>213.6130938</c:v>
                </c:pt>
                <c:pt idx="21507">
                  <c:v>213.62302679999999</c:v>
                </c:pt>
                <c:pt idx="21508">
                  <c:v>213.63295980000001</c:v>
                </c:pt>
                <c:pt idx="21509">
                  <c:v>213.6428928</c:v>
                </c:pt>
                <c:pt idx="21510">
                  <c:v>213.65282680000001</c:v>
                </c:pt>
                <c:pt idx="21511">
                  <c:v>213.6627598</c:v>
                </c:pt>
                <c:pt idx="21512">
                  <c:v>213.67269340000001</c:v>
                </c:pt>
                <c:pt idx="21513">
                  <c:v>213.6826264</c:v>
                </c:pt>
                <c:pt idx="21514">
                  <c:v>213.69256039999999</c:v>
                </c:pt>
                <c:pt idx="21515">
                  <c:v>213.70249340000001</c:v>
                </c:pt>
                <c:pt idx="21516">
                  <c:v>213.7124264</c:v>
                </c:pt>
                <c:pt idx="21517">
                  <c:v>213.72235939999999</c:v>
                </c:pt>
                <c:pt idx="21518">
                  <c:v>213.7322934</c:v>
                </c:pt>
                <c:pt idx="21519">
                  <c:v>213.74222639999999</c:v>
                </c:pt>
                <c:pt idx="21520">
                  <c:v>213.75215940000001</c:v>
                </c:pt>
                <c:pt idx="21521">
                  <c:v>213.7620924</c:v>
                </c:pt>
                <c:pt idx="21522">
                  <c:v>213.77202639999999</c:v>
                </c:pt>
                <c:pt idx="21523">
                  <c:v>213.78195940000001</c:v>
                </c:pt>
                <c:pt idx="21524">
                  <c:v>213.79189239999999</c:v>
                </c:pt>
                <c:pt idx="21525">
                  <c:v>213.80182540000001</c:v>
                </c:pt>
                <c:pt idx="21526">
                  <c:v>213.8117594</c:v>
                </c:pt>
                <c:pt idx="21527">
                  <c:v>213.82169239999999</c:v>
                </c:pt>
                <c:pt idx="21528">
                  <c:v>213.83162540000001</c:v>
                </c:pt>
                <c:pt idx="21529">
                  <c:v>213.8415584</c:v>
                </c:pt>
                <c:pt idx="21530">
                  <c:v>213.85149240000001</c:v>
                </c:pt>
                <c:pt idx="21531">
                  <c:v>213.8614254</c:v>
                </c:pt>
                <c:pt idx="21532">
                  <c:v>213.87135839999999</c:v>
                </c:pt>
                <c:pt idx="21533">
                  <c:v>213.88129140000001</c:v>
                </c:pt>
                <c:pt idx="21534">
                  <c:v>213.8912254</c:v>
                </c:pt>
                <c:pt idx="21535">
                  <c:v>213.90115840000001</c:v>
                </c:pt>
                <c:pt idx="21536">
                  <c:v>213.9110914</c:v>
                </c:pt>
                <c:pt idx="21537">
                  <c:v>213.92102439999999</c:v>
                </c:pt>
                <c:pt idx="21538">
                  <c:v>213.93095740000001</c:v>
                </c:pt>
                <c:pt idx="21539">
                  <c:v>213.9408914</c:v>
                </c:pt>
                <c:pt idx="21540">
                  <c:v>213.95082439999999</c:v>
                </c:pt>
                <c:pt idx="21541">
                  <c:v>213.96075740000001</c:v>
                </c:pt>
                <c:pt idx="21542">
                  <c:v>213.9706904</c:v>
                </c:pt>
                <c:pt idx="21543">
                  <c:v>213.98062440000001</c:v>
                </c:pt>
                <c:pt idx="21544">
                  <c:v>213.9905574</c:v>
                </c:pt>
                <c:pt idx="21545">
                  <c:v>214.00049039999999</c:v>
                </c:pt>
                <c:pt idx="21546">
                  <c:v>214.01042340000001</c:v>
                </c:pt>
                <c:pt idx="21547">
                  <c:v>214.02035739999999</c:v>
                </c:pt>
                <c:pt idx="21548">
                  <c:v>214.03029040000001</c:v>
                </c:pt>
                <c:pt idx="21549">
                  <c:v>214.0402234</c:v>
                </c:pt>
                <c:pt idx="21550">
                  <c:v>214.05015639999999</c:v>
                </c:pt>
                <c:pt idx="21551">
                  <c:v>214.06009040000001</c:v>
                </c:pt>
                <c:pt idx="21552">
                  <c:v>214.0700234</c:v>
                </c:pt>
                <c:pt idx="21553">
                  <c:v>214.07995639999999</c:v>
                </c:pt>
                <c:pt idx="21554">
                  <c:v>214.0898894</c:v>
                </c:pt>
                <c:pt idx="21555">
                  <c:v>214.09982339999999</c:v>
                </c:pt>
                <c:pt idx="21556">
                  <c:v>214.10975640000001</c:v>
                </c:pt>
                <c:pt idx="21557">
                  <c:v>214.1196894</c:v>
                </c:pt>
                <c:pt idx="21558">
                  <c:v>214.12962239999999</c:v>
                </c:pt>
                <c:pt idx="21559">
                  <c:v>214.1395564</c:v>
                </c:pt>
                <c:pt idx="21560">
                  <c:v>214.14948939999999</c:v>
                </c:pt>
                <c:pt idx="21561">
                  <c:v>214.15942240000001</c:v>
                </c:pt>
                <c:pt idx="21562">
                  <c:v>214.1693554</c:v>
                </c:pt>
                <c:pt idx="21563">
                  <c:v>214.17928839999999</c:v>
                </c:pt>
                <c:pt idx="21564">
                  <c:v>214.18922240000001</c:v>
                </c:pt>
                <c:pt idx="21565">
                  <c:v>214.1991554</c:v>
                </c:pt>
                <c:pt idx="21566">
                  <c:v>214.20908840000001</c:v>
                </c:pt>
                <c:pt idx="21567">
                  <c:v>214.2190214</c:v>
                </c:pt>
                <c:pt idx="21568">
                  <c:v>214.22895539999999</c:v>
                </c:pt>
                <c:pt idx="21569">
                  <c:v>214.23888840000001</c:v>
                </c:pt>
                <c:pt idx="21570">
                  <c:v>214.2488214</c:v>
                </c:pt>
                <c:pt idx="21571">
                  <c:v>214.25875439999999</c:v>
                </c:pt>
                <c:pt idx="21572">
                  <c:v>214.2686884</c:v>
                </c:pt>
                <c:pt idx="21573">
                  <c:v>214.27862139999999</c:v>
                </c:pt>
                <c:pt idx="21574">
                  <c:v>214.28855440000001</c:v>
                </c:pt>
                <c:pt idx="21575">
                  <c:v>214.2984874</c:v>
                </c:pt>
                <c:pt idx="21576">
                  <c:v>214.30842139999999</c:v>
                </c:pt>
                <c:pt idx="21577">
                  <c:v>214.3183544</c:v>
                </c:pt>
                <c:pt idx="21578">
                  <c:v>214.32828739999999</c:v>
                </c:pt>
                <c:pt idx="21579">
                  <c:v>214.33822040000001</c:v>
                </c:pt>
                <c:pt idx="21580">
                  <c:v>214.3481534</c:v>
                </c:pt>
                <c:pt idx="21581">
                  <c:v>214.35808739999999</c:v>
                </c:pt>
                <c:pt idx="21582">
                  <c:v>214.36802040000001</c:v>
                </c:pt>
                <c:pt idx="21583">
                  <c:v>214.3779534</c:v>
                </c:pt>
                <c:pt idx="21584">
                  <c:v>214.38788640000001</c:v>
                </c:pt>
                <c:pt idx="21585">
                  <c:v>214.3978204</c:v>
                </c:pt>
                <c:pt idx="21586">
                  <c:v>214.40775339999999</c:v>
                </c:pt>
                <c:pt idx="21587">
                  <c:v>214.41768640000001</c:v>
                </c:pt>
                <c:pt idx="21588">
                  <c:v>214.4276194</c:v>
                </c:pt>
                <c:pt idx="21589">
                  <c:v>214.43755340000001</c:v>
                </c:pt>
                <c:pt idx="21590">
                  <c:v>214.4474864</c:v>
                </c:pt>
                <c:pt idx="21591">
                  <c:v>214.45741939999999</c:v>
                </c:pt>
                <c:pt idx="21592">
                  <c:v>214.46735240000001</c:v>
                </c:pt>
                <c:pt idx="21593">
                  <c:v>214.4772864</c:v>
                </c:pt>
                <c:pt idx="21594">
                  <c:v>214.48721939999999</c:v>
                </c:pt>
                <c:pt idx="21595">
                  <c:v>214.4971524</c:v>
                </c:pt>
                <c:pt idx="21596">
                  <c:v>214.50708539999999</c:v>
                </c:pt>
                <c:pt idx="21597">
                  <c:v>214.51701940000001</c:v>
                </c:pt>
                <c:pt idx="21598">
                  <c:v>214.5269524</c:v>
                </c:pt>
                <c:pt idx="21599">
                  <c:v>214.53688539999999</c:v>
                </c:pt>
                <c:pt idx="21600">
                  <c:v>214.54681840000001</c:v>
                </c:pt>
                <c:pt idx="21601">
                  <c:v>214.55675239999999</c:v>
                </c:pt>
                <c:pt idx="21602">
                  <c:v>214.56668540000001</c:v>
                </c:pt>
                <c:pt idx="21603">
                  <c:v>214.5766184</c:v>
                </c:pt>
                <c:pt idx="21604">
                  <c:v>214.58655139999999</c:v>
                </c:pt>
                <c:pt idx="21605">
                  <c:v>214.59648440000001</c:v>
                </c:pt>
                <c:pt idx="21606">
                  <c:v>214.6064184</c:v>
                </c:pt>
                <c:pt idx="21607">
                  <c:v>214.61635140000001</c:v>
                </c:pt>
                <c:pt idx="21608">
                  <c:v>214.6262844</c:v>
                </c:pt>
                <c:pt idx="21609">
                  <c:v>214.63621739999999</c:v>
                </c:pt>
                <c:pt idx="21610">
                  <c:v>214.64615140000001</c:v>
                </c:pt>
                <c:pt idx="21611">
                  <c:v>214.6560844</c:v>
                </c:pt>
                <c:pt idx="21612">
                  <c:v>214.66601739999999</c:v>
                </c:pt>
                <c:pt idx="21613">
                  <c:v>214.67595030000001</c:v>
                </c:pt>
                <c:pt idx="21614">
                  <c:v>214.6858843</c:v>
                </c:pt>
                <c:pt idx="21615">
                  <c:v>214.69581729999999</c:v>
                </c:pt>
                <c:pt idx="21616">
                  <c:v>214.70575030000001</c:v>
                </c:pt>
                <c:pt idx="21617">
                  <c:v>214.71568329999999</c:v>
                </c:pt>
                <c:pt idx="21618">
                  <c:v>214.72561730000001</c:v>
                </c:pt>
                <c:pt idx="21619">
                  <c:v>214.7355503</c:v>
                </c:pt>
                <c:pt idx="21620">
                  <c:v>214.74548329999999</c:v>
                </c:pt>
                <c:pt idx="21621">
                  <c:v>214.75541630000001</c:v>
                </c:pt>
                <c:pt idx="21622">
                  <c:v>214.7653493</c:v>
                </c:pt>
                <c:pt idx="21623">
                  <c:v>214.77528330000001</c:v>
                </c:pt>
                <c:pt idx="21624">
                  <c:v>214.7852163</c:v>
                </c:pt>
                <c:pt idx="21625">
                  <c:v>214.79514929999999</c:v>
                </c:pt>
                <c:pt idx="21626">
                  <c:v>214.80508230000001</c:v>
                </c:pt>
                <c:pt idx="21627">
                  <c:v>214.8150163</c:v>
                </c:pt>
                <c:pt idx="21628">
                  <c:v>214.82494929999999</c:v>
                </c:pt>
                <c:pt idx="21629">
                  <c:v>214.8348823</c:v>
                </c:pt>
                <c:pt idx="21630">
                  <c:v>214.84481529999999</c:v>
                </c:pt>
                <c:pt idx="21631">
                  <c:v>214.85474930000001</c:v>
                </c:pt>
                <c:pt idx="21632">
                  <c:v>214.8646823</c:v>
                </c:pt>
                <c:pt idx="21633">
                  <c:v>214.87461529999999</c:v>
                </c:pt>
                <c:pt idx="21634">
                  <c:v>214.88454830000001</c:v>
                </c:pt>
                <c:pt idx="21635">
                  <c:v>214.89448229999999</c:v>
                </c:pt>
                <c:pt idx="21636">
                  <c:v>214.90441530000001</c:v>
                </c:pt>
                <c:pt idx="21637">
                  <c:v>214.9143483</c:v>
                </c:pt>
                <c:pt idx="21638">
                  <c:v>214.92428129999999</c:v>
                </c:pt>
                <c:pt idx="21639">
                  <c:v>214.93421430000001</c:v>
                </c:pt>
                <c:pt idx="21640">
                  <c:v>214.94414829999999</c:v>
                </c:pt>
                <c:pt idx="21641">
                  <c:v>214.95408130000001</c:v>
                </c:pt>
                <c:pt idx="21642">
                  <c:v>214.9640143</c:v>
                </c:pt>
                <c:pt idx="21643">
                  <c:v>214.97394729999999</c:v>
                </c:pt>
                <c:pt idx="21644">
                  <c:v>214.98388130000001</c:v>
                </c:pt>
                <c:pt idx="21645">
                  <c:v>214.9938143</c:v>
                </c:pt>
                <c:pt idx="21646">
                  <c:v>215.00374729999999</c:v>
                </c:pt>
                <c:pt idx="21647">
                  <c:v>215.0136803</c:v>
                </c:pt>
                <c:pt idx="21648">
                  <c:v>215.02361429999999</c:v>
                </c:pt>
                <c:pt idx="21649">
                  <c:v>215.03354730000001</c:v>
                </c:pt>
                <c:pt idx="21650">
                  <c:v>215.0434803</c:v>
                </c:pt>
                <c:pt idx="21651">
                  <c:v>215.05341329999999</c:v>
                </c:pt>
                <c:pt idx="21652">
                  <c:v>215.0633473</c:v>
                </c:pt>
                <c:pt idx="21653">
                  <c:v>215.07328029999999</c:v>
                </c:pt>
                <c:pt idx="21654">
                  <c:v>215.08321330000001</c:v>
                </c:pt>
                <c:pt idx="21655">
                  <c:v>215.0931463</c:v>
                </c:pt>
                <c:pt idx="21656">
                  <c:v>215.10307929999999</c:v>
                </c:pt>
                <c:pt idx="21657">
                  <c:v>215.11301330000001</c:v>
                </c:pt>
                <c:pt idx="21658">
                  <c:v>215.1229463</c:v>
                </c:pt>
                <c:pt idx="21659">
                  <c:v>215.13287930000001</c:v>
                </c:pt>
                <c:pt idx="21660">
                  <c:v>215.1428123</c:v>
                </c:pt>
                <c:pt idx="21661">
                  <c:v>215.15274629999999</c:v>
                </c:pt>
                <c:pt idx="21662">
                  <c:v>215.16267930000001</c:v>
                </c:pt>
                <c:pt idx="21663">
                  <c:v>215.1726123</c:v>
                </c:pt>
                <c:pt idx="21664">
                  <c:v>215.18254529999999</c:v>
                </c:pt>
                <c:pt idx="21665">
                  <c:v>215.1924793</c:v>
                </c:pt>
                <c:pt idx="21666">
                  <c:v>215.20241229999999</c:v>
                </c:pt>
                <c:pt idx="21667">
                  <c:v>215.21234530000001</c:v>
                </c:pt>
                <c:pt idx="21668">
                  <c:v>215.2222783</c:v>
                </c:pt>
                <c:pt idx="21669">
                  <c:v>215.23221229999999</c:v>
                </c:pt>
                <c:pt idx="21670">
                  <c:v>215.2421453</c:v>
                </c:pt>
                <c:pt idx="21671">
                  <c:v>215.25207829999999</c:v>
                </c:pt>
                <c:pt idx="21672">
                  <c:v>215.26201130000001</c:v>
                </c:pt>
                <c:pt idx="21673">
                  <c:v>215.2719443</c:v>
                </c:pt>
                <c:pt idx="21674">
                  <c:v>215.28187829999999</c:v>
                </c:pt>
                <c:pt idx="21675">
                  <c:v>215.29181130000001</c:v>
                </c:pt>
                <c:pt idx="21676">
                  <c:v>215.3017443</c:v>
                </c:pt>
                <c:pt idx="21677">
                  <c:v>215.31167730000001</c:v>
                </c:pt>
                <c:pt idx="21678">
                  <c:v>215.3216113</c:v>
                </c:pt>
                <c:pt idx="21679">
                  <c:v>215.33154429999999</c:v>
                </c:pt>
                <c:pt idx="21680">
                  <c:v>215.34147730000001</c:v>
                </c:pt>
                <c:pt idx="21681">
                  <c:v>215.3514103</c:v>
                </c:pt>
                <c:pt idx="21682">
                  <c:v>215.36134430000001</c:v>
                </c:pt>
                <c:pt idx="21683">
                  <c:v>215.3712773</c:v>
                </c:pt>
                <c:pt idx="21684">
                  <c:v>215.38121029999999</c:v>
                </c:pt>
                <c:pt idx="21685">
                  <c:v>215.39114330000001</c:v>
                </c:pt>
                <c:pt idx="21686">
                  <c:v>215.4010763</c:v>
                </c:pt>
                <c:pt idx="21687">
                  <c:v>215.41101029999999</c:v>
                </c:pt>
                <c:pt idx="21688">
                  <c:v>215.4209433</c:v>
                </c:pt>
                <c:pt idx="21689">
                  <c:v>215.43087629999999</c:v>
                </c:pt>
                <c:pt idx="21690">
                  <c:v>215.44080930000001</c:v>
                </c:pt>
                <c:pt idx="21691">
                  <c:v>215.4507433</c:v>
                </c:pt>
                <c:pt idx="21692">
                  <c:v>215.46067629999999</c:v>
                </c:pt>
                <c:pt idx="21693">
                  <c:v>215.47060930000001</c:v>
                </c:pt>
                <c:pt idx="21694">
                  <c:v>215.4805423</c:v>
                </c:pt>
                <c:pt idx="21695">
                  <c:v>215.49047630000001</c:v>
                </c:pt>
                <c:pt idx="21696">
                  <c:v>215.5004093</c:v>
                </c:pt>
                <c:pt idx="21697">
                  <c:v>215.51034229999999</c:v>
                </c:pt>
                <c:pt idx="21698">
                  <c:v>215.52027530000001</c:v>
                </c:pt>
                <c:pt idx="21699">
                  <c:v>215.5302093</c:v>
                </c:pt>
                <c:pt idx="21700">
                  <c:v>215.54014230000001</c:v>
                </c:pt>
                <c:pt idx="21701">
                  <c:v>215.5500753</c:v>
                </c:pt>
                <c:pt idx="21702">
                  <c:v>215.56000829999999</c:v>
                </c:pt>
                <c:pt idx="21703">
                  <c:v>215.56994130000001</c:v>
                </c:pt>
                <c:pt idx="21704">
                  <c:v>215.5798753</c:v>
                </c:pt>
                <c:pt idx="21705">
                  <c:v>215.58980829999999</c:v>
                </c:pt>
                <c:pt idx="21706">
                  <c:v>215.59974130000001</c:v>
                </c:pt>
                <c:pt idx="21707">
                  <c:v>215.60967429999999</c:v>
                </c:pt>
                <c:pt idx="21708">
                  <c:v>215.61960830000001</c:v>
                </c:pt>
                <c:pt idx="21709">
                  <c:v>215.6295413</c:v>
                </c:pt>
                <c:pt idx="21710">
                  <c:v>215.63947429999999</c:v>
                </c:pt>
                <c:pt idx="21711">
                  <c:v>215.64940730000001</c:v>
                </c:pt>
                <c:pt idx="21712">
                  <c:v>215.65934129999999</c:v>
                </c:pt>
                <c:pt idx="21713">
                  <c:v>215.6692736</c:v>
                </c:pt>
                <c:pt idx="21714">
                  <c:v>215.67920659999999</c:v>
                </c:pt>
                <c:pt idx="21715">
                  <c:v>215.6891396</c:v>
                </c:pt>
                <c:pt idx="21716">
                  <c:v>215.69907259999999</c:v>
                </c:pt>
                <c:pt idx="21717">
                  <c:v>215.70900660000001</c:v>
                </c:pt>
                <c:pt idx="21718">
                  <c:v>215.7189396</c:v>
                </c:pt>
                <c:pt idx="21719">
                  <c:v>215.72887259999999</c:v>
                </c:pt>
                <c:pt idx="21720">
                  <c:v>215.73880560000001</c:v>
                </c:pt>
                <c:pt idx="21721">
                  <c:v>215.74873959999999</c:v>
                </c:pt>
                <c:pt idx="21722">
                  <c:v>215.75867260000001</c:v>
                </c:pt>
                <c:pt idx="21723">
                  <c:v>215.7686056</c:v>
                </c:pt>
                <c:pt idx="21724">
                  <c:v>215.77853859999999</c:v>
                </c:pt>
                <c:pt idx="21725">
                  <c:v>215.78847260000001</c:v>
                </c:pt>
                <c:pt idx="21726">
                  <c:v>215.7984056</c:v>
                </c:pt>
                <c:pt idx="21727">
                  <c:v>215.80833860000001</c:v>
                </c:pt>
                <c:pt idx="21728">
                  <c:v>215.8182716</c:v>
                </c:pt>
                <c:pt idx="21729">
                  <c:v>215.82820459999999</c:v>
                </c:pt>
                <c:pt idx="21730">
                  <c:v>215.83813860000001</c:v>
                </c:pt>
                <c:pt idx="21731">
                  <c:v>215.8480716</c:v>
                </c:pt>
                <c:pt idx="21732">
                  <c:v>215.85800459999999</c:v>
                </c:pt>
                <c:pt idx="21733">
                  <c:v>215.8679376</c:v>
                </c:pt>
                <c:pt idx="21734">
                  <c:v>215.87787159999999</c:v>
                </c:pt>
                <c:pt idx="21735">
                  <c:v>215.88780460000001</c:v>
                </c:pt>
                <c:pt idx="21736">
                  <c:v>215.8977376</c:v>
                </c:pt>
                <c:pt idx="21737">
                  <c:v>215.90767059999999</c:v>
                </c:pt>
                <c:pt idx="21738">
                  <c:v>215.9176046</c:v>
                </c:pt>
                <c:pt idx="21739">
                  <c:v>215.92753759999999</c:v>
                </c:pt>
                <c:pt idx="21740">
                  <c:v>215.93747060000001</c:v>
                </c:pt>
                <c:pt idx="21741">
                  <c:v>215.9474036</c:v>
                </c:pt>
                <c:pt idx="21742">
                  <c:v>215.95733659999999</c:v>
                </c:pt>
                <c:pt idx="21743">
                  <c:v>215.96727060000001</c:v>
                </c:pt>
                <c:pt idx="21744">
                  <c:v>215.9772036</c:v>
                </c:pt>
                <c:pt idx="21745">
                  <c:v>215.98713660000001</c:v>
                </c:pt>
                <c:pt idx="21746">
                  <c:v>215.9970696</c:v>
                </c:pt>
                <c:pt idx="21747">
                  <c:v>216.00700359999999</c:v>
                </c:pt>
                <c:pt idx="21748">
                  <c:v>216.01693660000001</c:v>
                </c:pt>
                <c:pt idx="21749">
                  <c:v>216.0268696</c:v>
                </c:pt>
                <c:pt idx="21750">
                  <c:v>216.03680259999999</c:v>
                </c:pt>
                <c:pt idx="21751">
                  <c:v>216.0467366</c:v>
                </c:pt>
                <c:pt idx="21752">
                  <c:v>216.05666959999999</c:v>
                </c:pt>
                <c:pt idx="21753">
                  <c:v>216.06660260000001</c:v>
                </c:pt>
                <c:pt idx="21754">
                  <c:v>216.0765356</c:v>
                </c:pt>
                <c:pt idx="21755">
                  <c:v>216.08646959999999</c:v>
                </c:pt>
                <c:pt idx="21756">
                  <c:v>216.0964026</c:v>
                </c:pt>
                <c:pt idx="21757">
                  <c:v>216.10633559999999</c:v>
                </c:pt>
                <c:pt idx="21758">
                  <c:v>216.11626860000001</c:v>
                </c:pt>
                <c:pt idx="21759">
                  <c:v>216.1262016</c:v>
                </c:pt>
                <c:pt idx="21760">
                  <c:v>216.13613559999999</c:v>
                </c:pt>
                <c:pt idx="21761">
                  <c:v>216.14606860000001</c:v>
                </c:pt>
                <c:pt idx="21762">
                  <c:v>216.1560016</c:v>
                </c:pt>
                <c:pt idx="21763">
                  <c:v>216.16593460000001</c:v>
                </c:pt>
                <c:pt idx="21764">
                  <c:v>216.1758686</c:v>
                </c:pt>
                <c:pt idx="21765">
                  <c:v>216.18580159999999</c:v>
                </c:pt>
                <c:pt idx="21766">
                  <c:v>216.19573460000001</c:v>
                </c:pt>
                <c:pt idx="21767">
                  <c:v>216.2056676</c:v>
                </c:pt>
                <c:pt idx="21768">
                  <c:v>216.21560059999999</c:v>
                </c:pt>
                <c:pt idx="21769">
                  <c:v>216.2255346</c:v>
                </c:pt>
                <c:pt idx="21770">
                  <c:v>216.23546759999999</c:v>
                </c:pt>
                <c:pt idx="21771">
                  <c:v>216.24540060000001</c:v>
                </c:pt>
                <c:pt idx="21772">
                  <c:v>216.2553336</c:v>
                </c:pt>
                <c:pt idx="21773">
                  <c:v>216.26526759999999</c:v>
                </c:pt>
                <c:pt idx="21774">
                  <c:v>216.27520060000001</c:v>
                </c:pt>
                <c:pt idx="21775">
                  <c:v>216.28513359999999</c:v>
                </c:pt>
                <c:pt idx="21776">
                  <c:v>216.29506660000001</c:v>
                </c:pt>
                <c:pt idx="21777">
                  <c:v>216.3050006</c:v>
                </c:pt>
                <c:pt idx="21778">
                  <c:v>216.31493359999999</c:v>
                </c:pt>
                <c:pt idx="21779">
                  <c:v>216.32486660000001</c:v>
                </c:pt>
                <c:pt idx="21780">
                  <c:v>216.3347996</c:v>
                </c:pt>
                <c:pt idx="21781">
                  <c:v>216.34473259999999</c:v>
                </c:pt>
                <c:pt idx="21782">
                  <c:v>216.3546666</c:v>
                </c:pt>
                <c:pt idx="21783">
                  <c:v>216.36459959999999</c:v>
                </c:pt>
                <c:pt idx="21784">
                  <c:v>216.37453260000001</c:v>
                </c:pt>
                <c:pt idx="21785">
                  <c:v>216.3844656</c:v>
                </c:pt>
                <c:pt idx="21786">
                  <c:v>216.39439960000001</c:v>
                </c:pt>
                <c:pt idx="21787">
                  <c:v>216.4043326</c:v>
                </c:pt>
                <c:pt idx="21788">
                  <c:v>216.41426559999999</c:v>
                </c:pt>
                <c:pt idx="21789">
                  <c:v>216.42419860000001</c:v>
                </c:pt>
                <c:pt idx="21790">
                  <c:v>216.4341326</c:v>
                </c:pt>
                <c:pt idx="21791">
                  <c:v>216.44406559999999</c:v>
                </c:pt>
                <c:pt idx="21792">
                  <c:v>216.45399860000001</c:v>
                </c:pt>
                <c:pt idx="21793">
                  <c:v>216.4639316</c:v>
                </c:pt>
                <c:pt idx="21794">
                  <c:v>216.47386460000001</c:v>
                </c:pt>
                <c:pt idx="21795">
                  <c:v>216.4837986</c:v>
                </c:pt>
                <c:pt idx="21796">
                  <c:v>216.49373159999999</c:v>
                </c:pt>
                <c:pt idx="21797">
                  <c:v>216.50366460000001</c:v>
                </c:pt>
                <c:pt idx="21798">
                  <c:v>216.5135976</c:v>
                </c:pt>
                <c:pt idx="21799">
                  <c:v>216.52353160000001</c:v>
                </c:pt>
                <c:pt idx="21800">
                  <c:v>216.5334646</c:v>
                </c:pt>
                <c:pt idx="21801">
                  <c:v>216.54339759999999</c:v>
                </c:pt>
                <c:pt idx="21802">
                  <c:v>216.55333060000001</c:v>
                </c:pt>
                <c:pt idx="21803">
                  <c:v>216.5632646</c:v>
                </c:pt>
                <c:pt idx="21804">
                  <c:v>216.57319759999999</c:v>
                </c:pt>
                <c:pt idx="21805">
                  <c:v>216.5831306</c:v>
                </c:pt>
                <c:pt idx="21806">
                  <c:v>216.59306359999999</c:v>
                </c:pt>
                <c:pt idx="21807">
                  <c:v>216.60299660000001</c:v>
                </c:pt>
                <c:pt idx="21808">
                  <c:v>216.6129306</c:v>
                </c:pt>
                <c:pt idx="21809">
                  <c:v>216.62286359999999</c:v>
                </c:pt>
                <c:pt idx="21810">
                  <c:v>216.63279660000001</c:v>
                </c:pt>
                <c:pt idx="21811">
                  <c:v>216.6427296</c:v>
                </c:pt>
                <c:pt idx="21812">
                  <c:v>216.65266360000001</c:v>
                </c:pt>
                <c:pt idx="21813">
                  <c:v>216.6625966</c:v>
                </c:pt>
                <c:pt idx="21814">
                  <c:v>216.67252959999999</c:v>
                </c:pt>
                <c:pt idx="21815">
                  <c:v>216.68246260000001</c:v>
                </c:pt>
                <c:pt idx="21816">
                  <c:v>216.6923966</c:v>
                </c:pt>
                <c:pt idx="21817">
                  <c:v>216.70232960000001</c:v>
                </c:pt>
                <c:pt idx="21818">
                  <c:v>216.7122626</c:v>
                </c:pt>
                <c:pt idx="21819">
                  <c:v>216.72219559999999</c:v>
                </c:pt>
                <c:pt idx="21820">
                  <c:v>216.73212860000001</c:v>
                </c:pt>
                <c:pt idx="21821">
                  <c:v>216.7420626</c:v>
                </c:pt>
                <c:pt idx="21822">
                  <c:v>216.75199559999999</c:v>
                </c:pt>
                <c:pt idx="21823">
                  <c:v>216.7619286</c:v>
                </c:pt>
                <c:pt idx="21824">
                  <c:v>216.77186159999999</c:v>
                </c:pt>
                <c:pt idx="21825">
                  <c:v>216.78179560000001</c:v>
                </c:pt>
                <c:pt idx="21826">
                  <c:v>216.7917286</c:v>
                </c:pt>
                <c:pt idx="21827">
                  <c:v>216.80166159999999</c:v>
                </c:pt>
                <c:pt idx="21828">
                  <c:v>216.81159460000001</c:v>
                </c:pt>
                <c:pt idx="21829">
                  <c:v>216.8215276</c:v>
                </c:pt>
                <c:pt idx="21830">
                  <c:v>216.83146160000001</c:v>
                </c:pt>
                <c:pt idx="21831">
                  <c:v>216.8413946</c:v>
                </c:pt>
                <c:pt idx="21832">
                  <c:v>216.85132759999999</c:v>
                </c:pt>
                <c:pt idx="21833">
                  <c:v>216.86126060000001</c:v>
                </c:pt>
                <c:pt idx="21834">
                  <c:v>216.8711946</c:v>
                </c:pt>
                <c:pt idx="21835">
                  <c:v>216.88112760000001</c:v>
                </c:pt>
                <c:pt idx="21836">
                  <c:v>216.8910606</c:v>
                </c:pt>
                <c:pt idx="21837">
                  <c:v>216.90099359999999</c:v>
                </c:pt>
                <c:pt idx="21838">
                  <c:v>216.91092760000001</c:v>
                </c:pt>
                <c:pt idx="21839">
                  <c:v>216.9208606</c:v>
                </c:pt>
                <c:pt idx="21840">
                  <c:v>216.93079359999999</c:v>
                </c:pt>
                <c:pt idx="21841">
                  <c:v>216.9407266</c:v>
                </c:pt>
                <c:pt idx="21842">
                  <c:v>216.95065959999999</c:v>
                </c:pt>
                <c:pt idx="21843">
                  <c:v>216.96059360000001</c:v>
                </c:pt>
                <c:pt idx="21844">
                  <c:v>216.9705266</c:v>
                </c:pt>
                <c:pt idx="21845">
                  <c:v>216.98045959999999</c:v>
                </c:pt>
                <c:pt idx="21846">
                  <c:v>216.99039260000001</c:v>
                </c:pt>
                <c:pt idx="21847">
                  <c:v>217.00032659999999</c:v>
                </c:pt>
                <c:pt idx="21848">
                  <c:v>217.01025960000001</c:v>
                </c:pt>
                <c:pt idx="21849">
                  <c:v>217.0201926</c:v>
                </c:pt>
                <c:pt idx="21850">
                  <c:v>217.03012559999999</c:v>
                </c:pt>
                <c:pt idx="21851">
                  <c:v>217.04005960000001</c:v>
                </c:pt>
                <c:pt idx="21852">
                  <c:v>217.0499926</c:v>
                </c:pt>
                <c:pt idx="21853">
                  <c:v>217.05992560000001</c:v>
                </c:pt>
                <c:pt idx="21854">
                  <c:v>217.0698586</c:v>
                </c:pt>
                <c:pt idx="21855">
                  <c:v>217.07979159999999</c:v>
                </c:pt>
                <c:pt idx="21856">
                  <c:v>217.08972560000001</c:v>
                </c:pt>
                <c:pt idx="21857">
                  <c:v>217.0996586</c:v>
                </c:pt>
                <c:pt idx="21858">
                  <c:v>217.10959159999999</c:v>
                </c:pt>
                <c:pt idx="21859">
                  <c:v>217.11952460000001</c:v>
                </c:pt>
                <c:pt idx="21860">
                  <c:v>217.12945859999999</c:v>
                </c:pt>
                <c:pt idx="21861">
                  <c:v>217.13939160000001</c:v>
                </c:pt>
                <c:pt idx="21862">
                  <c:v>217.1493246</c:v>
                </c:pt>
                <c:pt idx="21863">
                  <c:v>217.15925759999999</c:v>
                </c:pt>
                <c:pt idx="21864">
                  <c:v>217.16919060000001</c:v>
                </c:pt>
                <c:pt idx="21865">
                  <c:v>217.17912459999999</c:v>
                </c:pt>
                <c:pt idx="21866">
                  <c:v>217.18905760000001</c:v>
                </c:pt>
                <c:pt idx="21867">
                  <c:v>217.1989906</c:v>
                </c:pt>
                <c:pt idx="21868">
                  <c:v>217.20892359999999</c:v>
                </c:pt>
                <c:pt idx="21869">
                  <c:v>217.21885760000001</c:v>
                </c:pt>
                <c:pt idx="21870">
                  <c:v>217.2287906</c:v>
                </c:pt>
                <c:pt idx="21871">
                  <c:v>217.23872359999999</c:v>
                </c:pt>
                <c:pt idx="21872">
                  <c:v>217.2486566</c:v>
                </c:pt>
                <c:pt idx="21873">
                  <c:v>217.25859059999999</c:v>
                </c:pt>
                <c:pt idx="21874">
                  <c:v>217.26852360000001</c:v>
                </c:pt>
                <c:pt idx="21875">
                  <c:v>217.2784566</c:v>
                </c:pt>
                <c:pt idx="21876">
                  <c:v>217.28838959999999</c:v>
                </c:pt>
                <c:pt idx="21877">
                  <c:v>217.29832260000001</c:v>
                </c:pt>
                <c:pt idx="21878">
                  <c:v>217.30825659999999</c:v>
                </c:pt>
                <c:pt idx="21879">
                  <c:v>217.31818960000001</c:v>
                </c:pt>
                <c:pt idx="21880">
                  <c:v>217.3281226</c:v>
                </c:pt>
                <c:pt idx="21881">
                  <c:v>217.33805559999999</c:v>
                </c:pt>
                <c:pt idx="21882">
                  <c:v>217.34798960000001</c:v>
                </c:pt>
                <c:pt idx="21883">
                  <c:v>217.35792259999999</c:v>
                </c:pt>
                <c:pt idx="21884">
                  <c:v>217.36785560000001</c:v>
                </c:pt>
                <c:pt idx="21885">
                  <c:v>217.3777886</c:v>
                </c:pt>
                <c:pt idx="21886">
                  <c:v>217.38772159999999</c:v>
                </c:pt>
                <c:pt idx="21887">
                  <c:v>217.39765560000001</c:v>
                </c:pt>
                <c:pt idx="21888">
                  <c:v>217.4075886</c:v>
                </c:pt>
                <c:pt idx="21889">
                  <c:v>217.41752159999999</c:v>
                </c:pt>
                <c:pt idx="21890">
                  <c:v>217.4274546</c:v>
                </c:pt>
                <c:pt idx="21891">
                  <c:v>217.43738859999999</c:v>
                </c:pt>
                <c:pt idx="21892">
                  <c:v>217.44732160000001</c:v>
                </c:pt>
                <c:pt idx="21893">
                  <c:v>217.4572546</c:v>
                </c:pt>
                <c:pt idx="21894">
                  <c:v>217.46718759999999</c:v>
                </c:pt>
                <c:pt idx="21895">
                  <c:v>217.4771216</c:v>
                </c:pt>
                <c:pt idx="21896">
                  <c:v>217.48705459999999</c:v>
                </c:pt>
                <c:pt idx="21897">
                  <c:v>217.49698760000001</c:v>
                </c:pt>
                <c:pt idx="21898">
                  <c:v>217.5069206</c:v>
                </c:pt>
                <c:pt idx="21899">
                  <c:v>217.51685359999999</c:v>
                </c:pt>
                <c:pt idx="21900">
                  <c:v>217.52678760000001</c:v>
                </c:pt>
                <c:pt idx="21901">
                  <c:v>217.5367206</c:v>
                </c:pt>
                <c:pt idx="21902">
                  <c:v>217.54665360000001</c:v>
                </c:pt>
                <c:pt idx="21903">
                  <c:v>217.5565866</c:v>
                </c:pt>
                <c:pt idx="21904">
                  <c:v>217.56652059999999</c:v>
                </c:pt>
                <c:pt idx="21905">
                  <c:v>217.57645360000001</c:v>
                </c:pt>
                <c:pt idx="21906">
                  <c:v>217.5863866</c:v>
                </c:pt>
                <c:pt idx="21907">
                  <c:v>217.59631959999999</c:v>
                </c:pt>
                <c:pt idx="21908">
                  <c:v>217.6062536</c:v>
                </c:pt>
                <c:pt idx="21909">
                  <c:v>217.61618659999999</c:v>
                </c:pt>
                <c:pt idx="21910">
                  <c:v>217.62611960000001</c:v>
                </c:pt>
                <c:pt idx="21911">
                  <c:v>217.6360526</c:v>
                </c:pt>
                <c:pt idx="21912">
                  <c:v>217.64598559999999</c:v>
                </c:pt>
                <c:pt idx="21913">
                  <c:v>217.6559196</c:v>
                </c:pt>
                <c:pt idx="21914">
                  <c:v>217.66585259999999</c:v>
                </c:pt>
                <c:pt idx="21915">
                  <c:v>217.67578639999999</c:v>
                </c:pt>
                <c:pt idx="21916">
                  <c:v>217.68571940000001</c:v>
                </c:pt>
                <c:pt idx="21917">
                  <c:v>217.6956534</c:v>
                </c:pt>
                <c:pt idx="21918">
                  <c:v>217.70558639999999</c:v>
                </c:pt>
                <c:pt idx="21919">
                  <c:v>217.71551940000001</c:v>
                </c:pt>
                <c:pt idx="21920">
                  <c:v>217.72545239999999</c:v>
                </c:pt>
                <c:pt idx="21921">
                  <c:v>217.73538540000001</c:v>
                </c:pt>
                <c:pt idx="21922">
                  <c:v>217.7453194</c:v>
                </c:pt>
                <c:pt idx="21923">
                  <c:v>217.75525239999999</c:v>
                </c:pt>
                <c:pt idx="21924">
                  <c:v>217.76518540000001</c:v>
                </c:pt>
                <c:pt idx="21925">
                  <c:v>217.7751184</c:v>
                </c:pt>
                <c:pt idx="21926">
                  <c:v>217.78505240000001</c:v>
                </c:pt>
                <c:pt idx="21927">
                  <c:v>217.7949854</c:v>
                </c:pt>
                <c:pt idx="21928">
                  <c:v>217.80491839999999</c:v>
                </c:pt>
                <c:pt idx="21929">
                  <c:v>217.81485140000001</c:v>
                </c:pt>
                <c:pt idx="21930">
                  <c:v>217.8247854</c:v>
                </c:pt>
                <c:pt idx="21931">
                  <c:v>217.83471840000001</c:v>
                </c:pt>
                <c:pt idx="21932">
                  <c:v>217.8446514</c:v>
                </c:pt>
                <c:pt idx="21933">
                  <c:v>217.85458439999999</c:v>
                </c:pt>
                <c:pt idx="21934">
                  <c:v>217.86451740000001</c:v>
                </c:pt>
                <c:pt idx="21935">
                  <c:v>217.8744514</c:v>
                </c:pt>
                <c:pt idx="21936">
                  <c:v>217.88438439999999</c:v>
                </c:pt>
                <c:pt idx="21937">
                  <c:v>217.89431740000001</c:v>
                </c:pt>
                <c:pt idx="21938">
                  <c:v>217.9042504</c:v>
                </c:pt>
                <c:pt idx="21939">
                  <c:v>217.91418440000001</c:v>
                </c:pt>
                <c:pt idx="21940">
                  <c:v>217.9241174</c:v>
                </c:pt>
                <c:pt idx="21941">
                  <c:v>217.93405039999999</c:v>
                </c:pt>
                <c:pt idx="21942">
                  <c:v>217.94398340000001</c:v>
                </c:pt>
                <c:pt idx="21943">
                  <c:v>217.9539164</c:v>
                </c:pt>
                <c:pt idx="21944">
                  <c:v>217.96385040000001</c:v>
                </c:pt>
                <c:pt idx="21945">
                  <c:v>217.9737834</c:v>
                </c:pt>
                <c:pt idx="21946">
                  <c:v>217.98371639999999</c:v>
                </c:pt>
                <c:pt idx="21947">
                  <c:v>217.99364940000001</c:v>
                </c:pt>
                <c:pt idx="21948">
                  <c:v>218.0035834</c:v>
                </c:pt>
                <c:pt idx="21949">
                  <c:v>218.01351639999999</c:v>
                </c:pt>
                <c:pt idx="21950">
                  <c:v>218.0234494</c:v>
                </c:pt>
                <c:pt idx="21951">
                  <c:v>218.03338239999999</c:v>
                </c:pt>
                <c:pt idx="21952">
                  <c:v>218.04331640000001</c:v>
                </c:pt>
                <c:pt idx="21953">
                  <c:v>218.0532494</c:v>
                </c:pt>
                <c:pt idx="21954">
                  <c:v>218.06318239999999</c:v>
                </c:pt>
                <c:pt idx="21955">
                  <c:v>218.07311540000001</c:v>
                </c:pt>
                <c:pt idx="21956">
                  <c:v>218.0830484</c:v>
                </c:pt>
                <c:pt idx="21957">
                  <c:v>218.09298240000001</c:v>
                </c:pt>
                <c:pt idx="21958">
                  <c:v>218.1029154</c:v>
                </c:pt>
                <c:pt idx="21959">
                  <c:v>218.11284839999999</c:v>
                </c:pt>
                <c:pt idx="21960">
                  <c:v>218.12278140000001</c:v>
                </c:pt>
                <c:pt idx="21961">
                  <c:v>218.1327154</c:v>
                </c:pt>
                <c:pt idx="21962">
                  <c:v>218.14264840000001</c:v>
                </c:pt>
                <c:pt idx="21963">
                  <c:v>218.1525814</c:v>
                </c:pt>
                <c:pt idx="21964">
                  <c:v>218.16251439999999</c:v>
                </c:pt>
                <c:pt idx="21965">
                  <c:v>218.17244740000001</c:v>
                </c:pt>
                <c:pt idx="21966">
                  <c:v>218.1823814</c:v>
                </c:pt>
                <c:pt idx="21967">
                  <c:v>218.19231439999999</c:v>
                </c:pt>
                <c:pt idx="21968">
                  <c:v>218.2022474</c:v>
                </c:pt>
                <c:pt idx="21969">
                  <c:v>218.21218039999999</c:v>
                </c:pt>
                <c:pt idx="21970">
                  <c:v>218.22211440000001</c:v>
                </c:pt>
                <c:pt idx="21971">
                  <c:v>218.2320474</c:v>
                </c:pt>
                <c:pt idx="21972">
                  <c:v>218.24198039999999</c:v>
                </c:pt>
                <c:pt idx="21973">
                  <c:v>218.25191340000001</c:v>
                </c:pt>
                <c:pt idx="21974">
                  <c:v>218.2618464</c:v>
                </c:pt>
                <c:pt idx="21975">
                  <c:v>218.27178040000001</c:v>
                </c:pt>
                <c:pt idx="21976">
                  <c:v>218.2817134</c:v>
                </c:pt>
                <c:pt idx="21977">
                  <c:v>218.29164639999999</c:v>
                </c:pt>
                <c:pt idx="21978">
                  <c:v>218.30157940000001</c:v>
                </c:pt>
                <c:pt idx="21979">
                  <c:v>218.3115134</c:v>
                </c:pt>
                <c:pt idx="21980">
                  <c:v>218.32144640000001</c:v>
                </c:pt>
                <c:pt idx="21981">
                  <c:v>218.3313794</c:v>
                </c:pt>
                <c:pt idx="21982">
                  <c:v>218.34131239999999</c:v>
                </c:pt>
                <c:pt idx="21983">
                  <c:v>218.35124640000001</c:v>
                </c:pt>
                <c:pt idx="21984">
                  <c:v>218.3611794</c:v>
                </c:pt>
                <c:pt idx="21985">
                  <c:v>218.37111239999999</c:v>
                </c:pt>
                <c:pt idx="21986">
                  <c:v>218.3810454</c:v>
                </c:pt>
                <c:pt idx="21987">
                  <c:v>218.39097839999999</c:v>
                </c:pt>
                <c:pt idx="21988">
                  <c:v>218.40091240000001</c:v>
                </c:pt>
                <c:pt idx="21989">
                  <c:v>218.4108454</c:v>
                </c:pt>
                <c:pt idx="21990">
                  <c:v>218.42077839999999</c:v>
                </c:pt>
                <c:pt idx="21991">
                  <c:v>218.43071140000001</c:v>
                </c:pt>
                <c:pt idx="21992">
                  <c:v>218.44064539999999</c:v>
                </c:pt>
                <c:pt idx="21993">
                  <c:v>218.45057840000001</c:v>
                </c:pt>
                <c:pt idx="21994">
                  <c:v>218.4605114</c:v>
                </c:pt>
                <c:pt idx="21995">
                  <c:v>218.47044439999999</c:v>
                </c:pt>
                <c:pt idx="21996">
                  <c:v>218.48037740000001</c:v>
                </c:pt>
                <c:pt idx="21997">
                  <c:v>218.4903114</c:v>
                </c:pt>
                <c:pt idx="21998">
                  <c:v>218.50024440000001</c:v>
                </c:pt>
                <c:pt idx="21999">
                  <c:v>218.5101774</c:v>
                </c:pt>
                <c:pt idx="22000">
                  <c:v>218.52011039999999</c:v>
                </c:pt>
                <c:pt idx="22001">
                  <c:v>218.53004440000001</c:v>
                </c:pt>
                <c:pt idx="22002">
                  <c:v>218.5399774</c:v>
                </c:pt>
                <c:pt idx="22003">
                  <c:v>218.54991039999999</c:v>
                </c:pt>
                <c:pt idx="22004">
                  <c:v>218.55984340000001</c:v>
                </c:pt>
                <c:pt idx="22005">
                  <c:v>218.56977639999999</c:v>
                </c:pt>
                <c:pt idx="22006">
                  <c:v>218.57971040000001</c:v>
                </c:pt>
                <c:pt idx="22007">
                  <c:v>218.5896434</c:v>
                </c:pt>
                <c:pt idx="22008">
                  <c:v>218.59957639999999</c:v>
                </c:pt>
                <c:pt idx="22009">
                  <c:v>218.60950940000001</c:v>
                </c:pt>
                <c:pt idx="22010">
                  <c:v>218.61944339999999</c:v>
                </c:pt>
                <c:pt idx="22011">
                  <c:v>218.62937640000001</c:v>
                </c:pt>
                <c:pt idx="22012">
                  <c:v>218.6393094</c:v>
                </c:pt>
                <c:pt idx="22013">
                  <c:v>218.64924239999999</c:v>
                </c:pt>
                <c:pt idx="22014">
                  <c:v>218.65917640000001</c:v>
                </c:pt>
                <c:pt idx="22015">
                  <c:v>218.6691094</c:v>
                </c:pt>
                <c:pt idx="22016">
                  <c:v>218.67904189999999</c:v>
                </c:pt>
                <c:pt idx="22017">
                  <c:v>218.68897490000001</c:v>
                </c:pt>
                <c:pt idx="22018">
                  <c:v>218.69890789999999</c:v>
                </c:pt>
                <c:pt idx="22019">
                  <c:v>218.70884190000001</c:v>
                </c:pt>
                <c:pt idx="22020">
                  <c:v>218.7187749</c:v>
                </c:pt>
                <c:pt idx="22021">
                  <c:v>218.72870789999999</c:v>
                </c:pt>
                <c:pt idx="22022">
                  <c:v>218.73864090000001</c:v>
                </c:pt>
                <c:pt idx="22023">
                  <c:v>218.74857489999999</c:v>
                </c:pt>
                <c:pt idx="22024">
                  <c:v>218.75850790000001</c:v>
                </c:pt>
                <c:pt idx="22025">
                  <c:v>218.7684409</c:v>
                </c:pt>
                <c:pt idx="22026">
                  <c:v>218.77837389999999</c:v>
                </c:pt>
                <c:pt idx="22027">
                  <c:v>218.78830690000001</c:v>
                </c:pt>
                <c:pt idx="22028">
                  <c:v>218.7982409</c:v>
                </c:pt>
                <c:pt idx="22029">
                  <c:v>218.80817390000001</c:v>
                </c:pt>
                <c:pt idx="22030">
                  <c:v>218.8181069</c:v>
                </c:pt>
                <c:pt idx="22031">
                  <c:v>218.82803989999999</c:v>
                </c:pt>
                <c:pt idx="22032">
                  <c:v>218.83797390000001</c:v>
                </c:pt>
                <c:pt idx="22033">
                  <c:v>218.8479069</c:v>
                </c:pt>
                <c:pt idx="22034">
                  <c:v>218.85783989999999</c:v>
                </c:pt>
                <c:pt idx="22035">
                  <c:v>218.86777290000001</c:v>
                </c:pt>
                <c:pt idx="22036">
                  <c:v>218.87770689999999</c:v>
                </c:pt>
                <c:pt idx="22037">
                  <c:v>218.88763990000001</c:v>
                </c:pt>
                <c:pt idx="22038">
                  <c:v>218.8975729</c:v>
                </c:pt>
                <c:pt idx="22039">
                  <c:v>218.90750589999999</c:v>
                </c:pt>
                <c:pt idx="22040">
                  <c:v>218.91743890000001</c:v>
                </c:pt>
                <c:pt idx="22041">
                  <c:v>218.92737289999999</c:v>
                </c:pt>
                <c:pt idx="22042">
                  <c:v>218.93730590000001</c:v>
                </c:pt>
                <c:pt idx="22043">
                  <c:v>218.9472389</c:v>
                </c:pt>
                <c:pt idx="22044">
                  <c:v>218.95717189999999</c:v>
                </c:pt>
                <c:pt idx="22045">
                  <c:v>218.96710590000001</c:v>
                </c:pt>
                <c:pt idx="22046">
                  <c:v>218.9770389</c:v>
                </c:pt>
                <c:pt idx="22047">
                  <c:v>218.98697189999999</c:v>
                </c:pt>
                <c:pt idx="22048">
                  <c:v>218.9969049</c:v>
                </c:pt>
                <c:pt idx="22049">
                  <c:v>219.00683789999999</c:v>
                </c:pt>
                <c:pt idx="22050">
                  <c:v>219.01677190000001</c:v>
                </c:pt>
                <c:pt idx="22051">
                  <c:v>219.0267049</c:v>
                </c:pt>
                <c:pt idx="22052">
                  <c:v>219.03663789999999</c:v>
                </c:pt>
                <c:pt idx="22053">
                  <c:v>219.04657090000001</c:v>
                </c:pt>
                <c:pt idx="22054">
                  <c:v>219.05650489999999</c:v>
                </c:pt>
                <c:pt idx="22055">
                  <c:v>219.06643790000001</c:v>
                </c:pt>
                <c:pt idx="22056">
                  <c:v>219.0763709</c:v>
                </c:pt>
                <c:pt idx="22057">
                  <c:v>219.08630389999999</c:v>
                </c:pt>
                <c:pt idx="22058">
                  <c:v>219.09623790000001</c:v>
                </c:pt>
                <c:pt idx="22059">
                  <c:v>219.1061709</c:v>
                </c:pt>
                <c:pt idx="22060">
                  <c:v>219.11610390000001</c:v>
                </c:pt>
                <c:pt idx="22061">
                  <c:v>219.1260369</c:v>
                </c:pt>
                <c:pt idx="22062">
                  <c:v>219.13596989999999</c:v>
                </c:pt>
                <c:pt idx="22063">
                  <c:v>219.14590390000001</c:v>
                </c:pt>
                <c:pt idx="22064">
                  <c:v>219.1558369</c:v>
                </c:pt>
                <c:pt idx="22065">
                  <c:v>219.16576989999999</c:v>
                </c:pt>
                <c:pt idx="22066">
                  <c:v>219.1757029</c:v>
                </c:pt>
                <c:pt idx="22067">
                  <c:v>219.18563689999999</c:v>
                </c:pt>
                <c:pt idx="22068">
                  <c:v>219.19556990000001</c:v>
                </c:pt>
                <c:pt idx="22069">
                  <c:v>219.2055029</c:v>
                </c:pt>
                <c:pt idx="22070">
                  <c:v>219.21543589999999</c:v>
                </c:pt>
                <c:pt idx="22071">
                  <c:v>219.22536890000001</c:v>
                </c:pt>
                <c:pt idx="22072">
                  <c:v>219.23530289999999</c:v>
                </c:pt>
                <c:pt idx="22073">
                  <c:v>219.24523590000001</c:v>
                </c:pt>
                <c:pt idx="22074">
                  <c:v>219.2551689</c:v>
                </c:pt>
                <c:pt idx="22075">
                  <c:v>219.26510189999999</c:v>
                </c:pt>
                <c:pt idx="22076">
                  <c:v>219.27503590000001</c:v>
                </c:pt>
                <c:pt idx="22077">
                  <c:v>219.2849689</c:v>
                </c:pt>
                <c:pt idx="22078">
                  <c:v>219.29490190000001</c:v>
                </c:pt>
                <c:pt idx="22079">
                  <c:v>219.3048349</c:v>
                </c:pt>
                <c:pt idx="22080">
                  <c:v>219.31476889999999</c:v>
                </c:pt>
                <c:pt idx="22081">
                  <c:v>219.32470190000001</c:v>
                </c:pt>
                <c:pt idx="22082">
                  <c:v>219.3346349</c:v>
                </c:pt>
                <c:pt idx="22083">
                  <c:v>219.34456789999999</c:v>
                </c:pt>
                <c:pt idx="22084">
                  <c:v>219.35450090000001</c:v>
                </c:pt>
                <c:pt idx="22085">
                  <c:v>219.36443489999999</c:v>
                </c:pt>
                <c:pt idx="22086">
                  <c:v>219.37436790000001</c:v>
                </c:pt>
                <c:pt idx="22087">
                  <c:v>219.3843009</c:v>
                </c:pt>
                <c:pt idx="22088">
                  <c:v>219.39423389999999</c:v>
                </c:pt>
                <c:pt idx="22089">
                  <c:v>219.4041679</c:v>
                </c:pt>
                <c:pt idx="22090">
                  <c:v>219.41410089999999</c:v>
                </c:pt>
                <c:pt idx="22091">
                  <c:v>219.42403390000001</c:v>
                </c:pt>
                <c:pt idx="22092">
                  <c:v>219.4339669</c:v>
                </c:pt>
                <c:pt idx="22093">
                  <c:v>219.44389989999999</c:v>
                </c:pt>
                <c:pt idx="22094">
                  <c:v>219.45383390000001</c:v>
                </c:pt>
                <c:pt idx="22095">
                  <c:v>219.4637669</c:v>
                </c:pt>
                <c:pt idx="22096">
                  <c:v>219.47369990000001</c:v>
                </c:pt>
                <c:pt idx="22097">
                  <c:v>219.4836329</c:v>
                </c:pt>
                <c:pt idx="22098">
                  <c:v>219.49356689999999</c:v>
                </c:pt>
                <c:pt idx="22099">
                  <c:v>219.50349990000001</c:v>
                </c:pt>
                <c:pt idx="22100">
                  <c:v>219.5134329</c:v>
                </c:pt>
                <c:pt idx="22101">
                  <c:v>219.52336589999999</c:v>
                </c:pt>
                <c:pt idx="22102">
                  <c:v>219.5332999</c:v>
                </c:pt>
                <c:pt idx="22103">
                  <c:v>219.54323289999999</c:v>
                </c:pt>
                <c:pt idx="22104">
                  <c:v>219.55316590000001</c:v>
                </c:pt>
                <c:pt idx="22105">
                  <c:v>219.5630989</c:v>
                </c:pt>
                <c:pt idx="22106">
                  <c:v>219.57303189999999</c:v>
                </c:pt>
                <c:pt idx="22107">
                  <c:v>219.5829659</c:v>
                </c:pt>
                <c:pt idx="22108">
                  <c:v>219.59289889999999</c:v>
                </c:pt>
                <c:pt idx="22109">
                  <c:v>219.60283190000001</c:v>
                </c:pt>
                <c:pt idx="22110">
                  <c:v>219.6127649</c:v>
                </c:pt>
                <c:pt idx="22111">
                  <c:v>219.62269889999999</c:v>
                </c:pt>
                <c:pt idx="22112">
                  <c:v>219.63263190000001</c:v>
                </c:pt>
                <c:pt idx="22113">
                  <c:v>219.6425649</c:v>
                </c:pt>
                <c:pt idx="22114">
                  <c:v>219.65249789999999</c:v>
                </c:pt>
                <c:pt idx="22115">
                  <c:v>219.6624309</c:v>
                </c:pt>
                <c:pt idx="22116">
                  <c:v>219.67236449999999</c:v>
                </c:pt>
                <c:pt idx="22117">
                  <c:v>219.6822975</c:v>
                </c:pt>
                <c:pt idx="22118">
                  <c:v>219.69223049999999</c:v>
                </c:pt>
                <c:pt idx="22119">
                  <c:v>219.70216350000001</c:v>
                </c:pt>
                <c:pt idx="22120">
                  <c:v>219.7120975</c:v>
                </c:pt>
                <c:pt idx="22121">
                  <c:v>219.72203049999999</c:v>
                </c:pt>
                <c:pt idx="22122">
                  <c:v>219.73196350000001</c:v>
                </c:pt>
                <c:pt idx="22123">
                  <c:v>219.7418965</c:v>
                </c:pt>
                <c:pt idx="22124">
                  <c:v>219.75182950000001</c:v>
                </c:pt>
                <c:pt idx="22125">
                  <c:v>219.7617635</c:v>
                </c:pt>
                <c:pt idx="22126">
                  <c:v>219.77169649999999</c:v>
                </c:pt>
                <c:pt idx="22127">
                  <c:v>219.78162950000001</c:v>
                </c:pt>
                <c:pt idx="22128">
                  <c:v>219.7915625</c:v>
                </c:pt>
                <c:pt idx="22129">
                  <c:v>219.80149650000001</c:v>
                </c:pt>
                <c:pt idx="22130">
                  <c:v>219.8114295</c:v>
                </c:pt>
                <c:pt idx="22131">
                  <c:v>219.82136249999999</c:v>
                </c:pt>
                <c:pt idx="22132">
                  <c:v>219.83129550000001</c:v>
                </c:pt>
                <c:pt idx="22133">
                  <c:v>219.8412295</c:v>
                </c:pt>
                <c:pt idx="22134">
                  <c:v>219.85116249999999</c:v>
                </c:pt>
                <c:pt idx="22135">
                  <c:v>219.8610955</c:v>
                </c:pt>
                <c:pt idx="22136">
                  <c:v>219.87102849999999</c:v>
                </c:pt>
                <c:pt idx="22137">
                  <c:v>219.88096150000001</c:v>
                </c:pt>
                <c:pt idx="22138">
                  <c:v>219.8908955</c:v>
                </c:pt>
                <c:pt idx="22139">
                  <c:v>219.90082849999999</c:v>
                </c:pt>
                <c:pt idx="22140">
                  <c:v>219.91076150000001</c:v>
                </c:pt>
                <c:pt idx="22141">
                  <c:v>219.9206945</c:v>
                </c:pt>
                <c:pt idx="22142">
                  <c:v>219.93062850000001</c:v>
                </c:pt>
                <c:pt idx="22143">
                  <c:v>219.9405615</c:v>
                </c:pt>
                <c:pt idx="22144">
                  <c:v>219.95049449999999</c:v>
                </c:pt>
                <c:pt idx="22145">
                  <c:v>219.96042750000001</c:v>
                </c:pt>
                <c:pt idx="22146">
                  <c:v>219.9703615</c:v>
                </c:pt>
                <c:pt idx="22147">
                  <c:v>219.98029450000001</c:v>
                </c:pt>
                <c:pt idx="22148">
                  <c:v>219.9902275</c:v>
                </c:pt>
                <c:pt idx="22149">
                  <c:v>220.00016049999999</c:v>
                </c:pt>
                <c:pt idx="22150">
                  <c:v>220.01009350000001</c:v>
                </c:pt>
                <c:pt idx="22151">
                  <c:v>220.0200275</c:v>
                </c:pt>
                <c:pt idx="22152">
                  <c:v>220.02996049999999</c:v>
                </c:pt>
                <c:pt idx="22153">
                  <c:v>220.03989350000001</c:v>
                </c:pt>
                <c:pt idx="22154">
                  <c:v>220.04982649999999</c:v>
                </c:pt>
                <c:pt idx="22155">
                  <c:v>220.05976050000001</c:v>
                </c:pt>
                <c:pt idx="22156">
                  <c:v>220.0696935</c:v>
                </c:pt>
                <c:pt idx="22157">
                  <c:v>220.07962649999999</c:v>
                </c:pt>
                <c:pt idx="22158">
                  <c:v>220.08955950000001</c:v>
                </c:pt>
                <c:pt idx="22159">
                  <c:v>220.0994925</c:v>
                </c:pt>
                <c:pt idx="22160">
                  <c:v>220.10942650000001</c:v>
                </c:pt>
                <c:pt idx="22161">
                  <c:v>220.1193595</c:v>
                </c:pt>
                <c:pt idx="22162">
                  <c:v>220.12929249999999</c:v>
                </c:pt>
                <c:pt idx="22163">
                  <c:v>220.13922550000001</c:v>
                </c:pt>
                <c:pt idx="22164">
                  <c:v>220.1491595</c:v>
                </c:pt>
                <c:pt idx="22165">
                  <c:v>220.15909250000001</c:v>
                </c:pt>
                <c:pt idx="22166">
                  <c:v>220.1690255</c:v>
                </c:pt>
                <c:pt idx="22167">
                  <c:v>220.17895849999999</c:v>
                </c:pt>
                <c:pt idx="22168">
                  <c:v>220.18889250000001</c:v>
                </c:pt>
                <c:pt idx="22169">
                  <c:v>220.1988255</c:v>
                </c:pt>
                <c:pt idx="22170">
                  <c:v>220.20875849999999</c:v>
                </c:pt>
                <c:pt idx="22171">
                  <c:v>220.21869150000001</c:v>
                </c:pt>
                <c:pt idx="22172">
                  <c:v>220.2286245</c:v>
                </c:pt>
                <c:pt idx="22173">
                  <c:v>220.23855850000001</c:v>
                </c:pt>
                <c:pt idx="22174">
                  <c:v>220.2484915</c:v>
                </c:pt>
                <c:pt idx="22175">
                  <c:v>220.25842449999999</c:v>
                </c:pt>
                <c:pt idx="22176">
                  <c:v>220.26835750000001</c:v>
                </c:pt>
                <c:pt idx="22177">
                  <c:v>220.27829149999999</c:v>
                </c:pt>
                <c:pt idx="22178">
                  <c:v>220.28822450000001</c:v>
                </c:pt>
                <c:pt idx="22179">
                  <c:v>220.2981575</c:v>
                </c:pt>
                <c:pt idx="22180">
                  <c:v>220.30809049999999</c:v>
                </c:pt>
                <c:pt idx="22181">
                  <c:v>220.31802450000001</c:v>
                </c:pt>
                <c:pt idx="22182">
                  <c:v>220.3279575</c:v>
                </c:pt>
                <c:pt idx="22183">
                  <c:v>220.33789049999999</c:v>
                </c:pt>
                <c:pt idx="22184">
                  <c:v>220.3478235</c:v>
                </c:pt>
                <c:pt idx="22185">
                  <c:v>220.35775649999999</c:v>
                </c:pt>
                <c:pt idx="22186">
                  <c:v>220.36769050000001</c:v>
                </c:pt>
                <c:pt idx="22187">
                  <c:v>220.3776235</c:v>
                </c:pt>
                <c:pt idx="22188">
                  <c:v>220.38755649999999</c:v>
                </c:pt>
                <c:pt idx="22189">
                  <c:v>220.39748950000001</c:v>
                </c:pt>
                <c:pt idx="22190">
                  <c:v>220.40742349999999</c:v>
                </c:pt>
                <c:pt idx="22191">
                  <c:v>220.41735650000001</c:v>
                </c:pt>
                <c:pt idx="22192">
                  <c:v>220.4272895</c:v>
                </c:pt>
                <c:pt idx="22193">
                  <c:v>220.43722249999999</c:v>
                </c:pt>
                <c:pt idx="22194">
                  <c:v>220.44715550000001</c:v>
                </c:pt>
                <c:pt idx="22195">
                  <c:v>220.4570895</c:v>
                </c:pt>
                <c:pt idx="22196">
                  <c:v>220.46702250000001</c:v>
                </c:pt>
                <c:pt idx="22197">
                  <c:v>220.4769555</c:v>
                </c:pt>
                <c:pt idx="22198">
                  <c:v>220.48688849999999</c:v>
                </c:pt>
                <c:pt idx="22199">
                  <c:v>220.49682250000001</c:v>
                </c:pt>
                <c:pt idx="22200">
                  <c:v>220.5067555</c:v>
                </c:pt>
                <c:pt idx="22201">
                  <c:v>220.51668849999999</c:v>
                </c:pt>
                <c:pt idx="22202">
                  <c:v>220.5266215</c:v>
                </c:pt>
                <c:pt idx="22203">
                  <c:v>220.53655549999999</c:v>
                </c:pt>
                <c:pt idx="22204">
                  <c:v>220.54648850000001</c:v>
                </c:pt>
                <c:pt idx="22205">
                  <c:v>220.5564215</c:v>
                </c:pt>
                <c:pt idx="22206">
                  <c:v>220.56635449999999</c:v>
                </c:pt>
                <c:pt idx="22207">
                  <c:v>220.57628750000001</c:v>
                </c:pt>
                <c:pt idx="22208">
                  <c:v>220.58622149999999</c:v>
                </c:pt>
                <c:pt idx="22209">
                  <c:v>220.59615450000001</c:v>
                </c:pt>
                <c:pt idx="22210">
                  <c:v>220.6060875</c:v>
                </c:pt>
                <c:pt idx="22211">
                  <c:v>220.61602049999999</c:v>
                </c:pt>
                <c:pt idx="22212">
                  <c:v>220.62595450000001</c:v>
                </c:pt>
                <c:pt idx="22213">
                  <c:v>220.6358875</c:v>
                </c:pt>
                <c:pt idx="22214">
                  <c:v>220.64582050000001</c:v>
                </c:pt>
                <c:pt idx="22215">
                  <c:v>220.6557535</c:v>
                </c:pt>
                <c:pt idx="22216">
                  <c:v>220.66568749999999</c:v>
                </c:pt>
                <c:pt idx="22217">
                  <c:v>220.67561989999999</c:v>
                </c:pt>
                <c:pt idx="22218">
                  <c:v>220.6855529</c:v>
                </c:pt>
                <c:pt idx="22219">
                  <c:v>220.69548589999999</c:v>
                </c:pt>
                <c:pt idx="22220">
                  <c:v>220.70541890000001</c:v>
                </c:pt>
                <c:pt idx="22221">
                  <c:v>220.7153529</c:v>
                </c:pt>
                <c:pt idx="22222">
                  <c:v>220.72528589999999</c:v>
                </c:pt>
                <c:pt idx="22223">
                  <c:v>220.73521890000001</c:v>
                </c:pt>
                <c:pt idx="22224">
                  <c:v>220.7451519</c:v>
                </c:pt>
                <c:pt idx="22225">
                  <c:v>220.75508590000001</c:v>
                </c:pt>
                <c:pt idx="22226">
                  <c:v>220.7650189</c:v>
                </c:pt>
                <c:pt idx="22227">
                  <c:v>220.77495189999999</c:v>
                </c:pt>
                <c:pt idx="22228">
                  <c:v>220.78488490000001</c:v>
                </c:pt>
                <c:pt idx="22229">
                  <c:v>220.7948189</c:v>
                </c:pt>
                <c:pt idx="22230">
                  <c:v>220.80475190000001</c:v>
                </c:pt>
                <c:pt idx="22231">
                  <c:v>220.8146849</c:v>
                </c:pt>
                <c:pt idx="22232">
                  <c:v>220.82461789999999</c:v>
                </c:pt>
                <c:pt idx="22233">
                  <c:v>220.83455090000001</c:v>
                </c:pt>
                <c:pt idx="22234">
                  <c:v>220.8444849</c:v>
                </c:pt>
                <c:pt idx="22235">
                  <c:v>220.85441789999999</c:v>
                </c:pt>
                <c:pt idx="22236">
                  <c:v>220.86435090000001</c:v>
                </c:pt>
                <c:pt idx="22237">
                  <c:v>220.87428389999999</c:v>
                </c:pt>
                <c:pt idx="22238">
                  <c:v>220.88421790000001</c:v>
                </c:pt>
                <c:pt idx="22239">
                  <c:v>220.8941509</c:v>
                </c:pt>
                <c:pt idx="22240">
                  <c:v>220.90408389999999</c:v>
                </c:pt>
                <c:pt idx="22241">
                  <c:v>220.91401690000001</c:v>
                </c:pt>
                <c:pt idx="22242">
                  <c:v>220.9239499</c:v>
                </c:pt>
                <c:pt idx="22243">
                  <c:v>220.93388390000001</c:v>
                </c:pt>
                <c:pt idx="22244">
                  <c:v>220.9438169</c:v>
                </c:pt>
                <c:pt idx="22245">
                  <c:v>220.95374989999999</c:v>
                </c:pt>
                <c:pt idx="22246">
                  <c:v>220.96368290000001</c:v>
                </c:pt>
                <c:pt idx="22247">
                  <c:v>220.9736169</c:v>
                </c:pt>
                <c:pt idx="22248">
                  <c:v>220.98354990000001</c:v>
                </c:pt>
                <c:pt idx="22249">
                  <c:v>220.9934829</c:v>
                </c:pt>
                <c:pt idx="22250">
                  <c:v>221.00341589999999</c:v>
                </c:pt>
                <c:pt idx="22251">
                  <c:v>221.01334990000001</c:v>
                </c:pt>
                <c:pt idx="22252">
                  <c:v>221.0232829</c:v>
                </c:pt>
                <c:pt idx="22253">
                  <c:v>221.03321589999999</c:v>
                </c:pt>
                <c:pt idx="22254">
                  <c:v>221.04314890000001</c:v>
                </c:pt>
                <c:pt idx="22255">
                  <c:v>221.05308289999999</c:v>
                </c:pt>
                <c:pt idx="22256">
                  <c:v>221.06301590000001</c:v>
                </c:pt>
                <c:pt idx="22257">
                  <c:v>221.0729489</c:v>
                </c:pt>
                <c:pt idx="22258">
                  <c:v>221.08288189999999</c:v>
                </c:pt>
                <c:pt idx="22259">
                  <c:v>221.09281490000001</c:v>
                </c:pt>
                <c:pt idx="22260">
                  <c:v>221.10274889999999</c:v>
                </c:pt>
                <c:pt idx="22261">
                  <c:v>221.11268190000001</c:v>
                </c:pt>
                <c:pt idx="22262">
                  <c:v>221.1226149</c:v>
                </c:pt>
                <c:pt idx="22263">
                  <c:v>221.13254789999999</c:v>
                </c:pt>
                <c:pt idx="22264">
                  <c:v>221.14248190000001</c:v>
                </c:pt>
                <c:pt idx="22265">
                  <c:v>221.1524149</c:v>
                </c:pt>
                <c:pt idx="22266">
                  <c:v>221.16234789999999</c:v>
                </c:pt>
                <c:pt idx="22267">
                  <c:v>221.1722809</c:v>
                </c:pt>
                <c:pt idx="22268">
                  <c:v>221.18221389999999</c:v>
                </c:pt>
                <c:pt idx="22269">
                  <c:v>221.19214790000001</c:v>
                </c:pt>
                <c:pt idx="22270">
                  <c:v>221.2020809</c:v>
                </c:pt>
                <c:pt idx="22271">
                  <c:v>221.21201389999999</c:v>
                </c:pt>
                <c:pt idx="22272">
                  <c:v>221.22194690000001</c:v>
                </c:pt>
                <c:pt idx="22273">
                  <c:v>221.23188089999999</c:v>
                </c:pt>
                <c:pt idx="22274">
                  <c:v>221.24181390000001</c:v>
                </c:pt>
                <c:pt idx="22275">
                  <c:v>221.2517469</c:v>
                </c:pt>
                <c:pt idx="22276">
                  <c:v>221.26167989999999</c:v>
                </c:pt>
                <c:pt idx="22277">
                  <c:v>221.27161390000001</c:v>
                </c:pt>
                <c:pt idx="22278">
                  <c:v>221.2815469</c:v>
                </c:pt>
                <c:pt idx="22279">
                  <c:v>221.29147990000001</c:v>
                </c:pt>
                <c:pt idx="22280">
                  <c:v>221.3014129</c:v>
                </c:pt>
                <c:pt idx="22281">
                  <c:v>221.31134689999999</c:v>
                </c:pt>
                <c:pt idx="22282">
                  <c:v>221.32127990000001</c:v>
                </c:pt>
                <c:pt idx="22283">
                  <c:v>221.3312129</c:v>
                </c:pt>
                <c:pt idx="22284">
                  <c:v>221.34114589999999</c:v>
                </c:pt>
                <c:pt idx="22285">
                  <c:v>221.3510789</c:v>
                </c:pt>
                <c:pt idx="22286">
                  <c:v>221.36101289999999</c:v>
                </c:pt>
                <c:pt idx="22287">
                  <c:v>221.37094590000001</c:v>
                </c:pt>
                <c:pt idx="22288">
                  <c:v>221.3808789</c:v>
                </c:pt>
                <c:pt idx="22289">
                  <c:v>221.39081189999999</c:v>
                </c:pt>
                <c:pt idx="22290">
                  <c:v>221.4007459</c:v>
                </c:pt>
                <c:pt idx="22291">
                  <c:v>221.41067889999999</c:v>
                </c:pt>
                <c:pt idx="22292">
                  <c:v>221.42061190000001</c:v>
                </c:pt>
                <c:pt idx="22293">
                  <c:v>221.4305449</c:v>
                </c:pt>
                <c:pt idx="22294">
                  <c:v>221.44047889999999</c:v>
                </c:pt>
                <c:pt idx="22295">
                  <c:v>221.45041190000001</c:v>
                </c:pt>
                <c:pt idx="22296">
                  <c:v>221.4603449</c:v>
                </c:pt>
                <c:pt idx="22297">
                  <c:v>221.47027790000001</c:v>
                </c:pt>
                <c:pt idx="22298">
                  <c:v>221.4802109</c:v>
                </c:pt>
                <c:pt idx="22299">
                  <c:v>221.49014489999999</c:v>
                </c:pt>
                <c:pt idx="22300">
                  <c:v>221.50007790000001</c:v>
                </c:pt>
                <c:pt idx="22301">
                  <c:v>221.5100109</c:v>
                </c:pt>
                <c:pt idx="22302">
                  <c:v>221.51994389999999</c:v>
                </c:pt>
                <c:pt idx="22303">
                  <c:v>221.5298779</c:v>
                </c:pt>
                <c:pt idx="22304">
                  <c:v>221.53981089999999</c:v>
                </c:pt>
                <c:pt idx="22305">
                  <c:v>221.54974390000001</c:v>
                </c:pt>
                <c:pt idx="22306">
                  <c:v>221.5596769</c:v>
                </c:pt>
                <c:pt idx="22307">
                  <c:v>221.56961089999999</c:v>
                </c:pt>
                <c:pt idx="22308">
                  <c:v>221.5795439</c:v>
                </c:pt>
                <c:pt idx="22309">
                  <c:v>221.58947689999999</c:v>
                </c:pt>
                <c:pt idx="22310">
                  <c:v>221.59940990000001</c:v>
                </c:pt>
                <c:pt idx="22311">
                  <c:v>221.6093429</c:v>
                </c:pt>
                <c:pt idx="22312">
                  <c:v>221.61927689999999</c:v>
                </c:pt>
                <c:pt idx="22313">
                  <c:v>221.62920990000001</c:v>
                </c:pt>
                <c:pt idx="22314">
                  <c:v>221.6391429</c:v>
                </c:pt>
                <c:pt idx="22315">
                  <c:v>221.64907590000001</c:v>
                </c:pt>
                <c:pt idx="22316">
                  <c:v>221.6590099</c:v>
                </c:pt>
                <c:pt idx="22317">
                  <c:v>221.66894289999999</c:v>
                </c:pt>
                <c:pt idx="22318">
                  <c:v>221.67887709999999</c:v>
                </c:pt>
                <c:pt idx="22319">
                  <c:v>221.68881010000001</c:v>
                </c:pt>
                <c:pt idx="22320">
                  <c:v>221.6987441</c:v>
                </c:pt>
                <c:pt idx="22321">
                  <c:v>221.70867709999999</c:v>
                </c:pt>
                <c:pt idx="22322">
                  <c:v>221.71861010000001</c:v>
                </c:pt>
                <c:pt idx="22323">
                  <c:v>221.7285431</c:v>
                </c:pt>
                <c:pt idx="22324">
                  <c:v>221.73847610000001</c:v>
                </c:pt>
                <c:pt idx="22325">
                  <c:v>221.7484101</c:v>
                </c:pt>
                <c:pt idx="22326">
                  <c:v>221.75834309999999</c:v>
                </c:pt>
                <c:pt idx="22327">
                  <c:v>221.76827610000001</c:v>
                </c:pt>
                <c:pt idx="22328">
                  <c:v>221.7782091</c:v>
                </c:pt>
                <c:pt idx="22329">
                  <c:v>221.78814310000001</c:v>
                </c:pt>
                <c:pt idx="22330">
                  <c:v>221.7980761</c:v>
                </c:pt>
                <c:pt idx="22331">
                  <c:v>221.80800909999999</c:v>
                </c:pt>
                <c:pt idx="22332">
                  <c:v>221.81794210000001</c:v>
                </c:pt>
                <c:pt idx="22333">
                  <c:v>221.8278761</c:v>
                </c:pt>
                <c:pt idx="22334">
                  <c:v>221.83780909999999</c:v>
                </c:pt>
                <c:pt idx="22335">
                  <c:v>221.8477421</c:v>
                </c:pt>
                <c:pt idx="22336">
                  <c:v>221.85767509999999</c:v>
                </c:pt>
                <c:pt idx="22337">
                  <c:v>221.86760910000001</c:v>
                </c:pt>
                <c:pt idx="22338">
                  <c:v>221.8775421</c:v>
                </c:pt>
                <c:pt idx="22339">
                  <c:v>221.88747509999999</c:v>
                </c:pt>
                <c:pt idx="22340">
                  <c:v>221.89740810000001</c:v>
                </c:pt>
                <c:pt idx="22341">
                  <c:v>221.9073411</c:v>
                </c:pt>
                <c:pt idx="22342">
                  <c:v>221.91727510000001</c:v>
                </c:pt>
                <c:pt idx="22343">
                  <c:v>221.9272081</c:v>
                </c:pt>
                <c:pt idx="22344">
                  <c:v>221.93714109999999</c:v>
                </c:pt>
                <c:pt idx="22345">
                  <c:v>221.94707410000001</c:v>
                </c:pt>
                <c:pt idx="22346">
                  <c:v>221.9570081</c:v>
                </c:pt>
                <c:pt idx="22347">
                  <c:v>221.96694110000001</c:v>
                </c:pt>
                <c:pt idx="22348">
                  <c:v>221.9768741</c:v>
                </c:pt>
                <c:pt idx="22349">
                  <c:v>221.98680709999999</c:v>
                </c:pt>
                <c:pt idx="22350">
                  <c:v>221.99674110000001</c:v>
                </c:pt>
                <c:pt idx="22351">
                  <c:v>222.0066741</c:v>
                </c:pt>
                <c:pt idx="22352">
                  <c:v>222.01660709999999</c:v>
                </c:pt>
                <c:pt idx="22353">
                  <c:v>222.02654010000001</c:v>
                </c:pt>
                <c:pt idx="22354">
                  <c:v>222.03647409999999</c:v>
                </c:pt>
                <c:pt idx="22355">
                  <c:v>222.04640710000001</c:v>
                </c:pt>
                <c:pt idx="22356">
                  <c:v>222.0563401</c:v>
                </c:pt>
                <c:pt idx="22357">
                  <c:v>222.06627309999999</c:v>
                </c:pt>
                <c:pt idx="22358">
                  <c:v>222.07620610000001</c:v>
                </c:pt>
                <c:pt idx="22359">
                  <c:v>222.08614009999999</c:v>
                </c:pt>
                <c:pt idx="22360">
                  <c:v>222.09607310000001</c:v>
                </c:pt>
                <c:pt idx="22361">
                  <c:v>222.1060061</c:v>
                </c:pt>
                <c:pt idx="22362">
                  <c:v>222.11593909999999</c:v>
                </c:pt>
                <c:pt idx="22363">
                  <c:v>222.12587310000001</c:v>
                </c:pt>
                <c:pt idx="22364">
                  <c:v>222.1358061</c:v>
                </c:pt>
                <c:pt idx="22365">
                  <c:v>222.14573909999999</c:v>
                </c:pt>
                <c:pt idx="22366">
                  <c:v>222.1556721</c:v>
                </c:pt>
                <c:pt idx="22367">
                  <c:v>222.16560609999999</c:v>
                </c:pt>
                <c:pt idx="22368">
                  <c:v>222.17553910000001</c:v>
                </c:pt>
                <c:pt idx="22369">
                  <c:v>222.1854721</c:v>
                </c:pt>
                <c:pt idx="22370">
                  <c:v>222.19540509999999</c:v>
                </c:pt>
                <c:pt idx="22371">
                  <c:v>222.20533810000001</c:v>
                </c:pt>
                <c:pt idx="22372">
                  <c:v>222.21527209999999</c:v>
                </c:pt>
                <c:pt idx="22373">
                  <c:v>222.22520510000001</c:v>
                </c:pt>
                <c:pt idx="22374">
                  <c:v>222.2351381</c:v>
                </c:pt>
                <c:pt idx="22375">
                  <c:v>222.24507109999999</c:v>
                </c:pt>
                <c:pt idx="22376">
                  <c:v>222.25500510000001</c:v>
                </c:pt>
                <c:pt idx="22377">
                  <c:v>222.26493809999999</c:v>
                </c:pt>
                <c:pt idx="22378">
                  <c:v>222.27487110000001</c:v>
                </c:pt>
                <c:pt idx="22379">
                  <c:v>222.2848041</c:v>
                </c:pt>
                <c:pt idx="22380">
                  <c:v>222.29473809999999</c:v>
                </c:pt>
                <c:pt idx="22381">
                  <c:v>222.30467110000001</c:v>
                </c:pt>
                <c:pt idx="22382">
                  <c:v>222.3146041</c:v>
                </c:pt>
                <c:pt idx="22383">
                  <c:v>222.32453709999999</c:v>
                </c:pt>
                <c:pt idx="22384">
                  <c:v>222.3344711</c:v>
                </c:pt>
                <c:pt idx="22385">
                  <c:v>222.34440409999999</c:v>
                </c:pt>
                <c:pt idx="22386">
                  <c:v>222.35433710000001</c:v>
                </c:pt>
                <c:pt idx="22387">
                  <c:v>222.3642701</c:v>
                </c:pt>
                <c:pt idx="22388">
                  <c:v>222.37420309999999</c:v>
                </c:pt>
                <c:pt idx="22389">
                  <c:v>222.3841371</c:v>
                </c:pt>
                <c:pt idx="22390">
                  <c:v>222.39407009999999</c:v>
                </c:pt>
                <c:pt idx="22391">
                  <c:v>222.40400310000001</c:v>
                </c:pt>
                <c:pt idx="22392">
                  <c:v>222.4139361</c:v>
                </c:pt>
                <c:pt idx="22393">
                  <c:v>222.42387009999999</c:v>
                </c:pt>
                <c:pt idx="22394">
                  <c:v>222.43380310000001</c:v>
                </c:pt>
                <c:pt idx="22395">
                  <c:v>222.4437361</c:v>
                </c:pt>
                <c:pt idx="22396">
                  <c:v>222.45366910000001</c:v>
                </c:pt>
                <c:pt idx="22397">
                  <c:v>222.4636031</c:v>
                </c:pt>
                <c:pt idx="22398">
                  <c:v>222.47353609999999</c:v>
                </c:pt>
                <c:pt idx="22399">
                  <c:v>222.48346910000001</c:v>
                </c:pt>
                <c:pt idx="22400">
                  <c:v>222.4934021</c:v>
                </c:pt>
                <c:pt idx="22401">
                  <c:v>222.50333610000001</c:v>
                </c:pt>
                <c:pt idx="22402">
                  <c:v>222.5132691</c:v>
                </c:pt>
                <c:pt idx="22403">
                  <c:v>222.52320209999999</c:v>
                </c:pt>
                <c:pt idx="22404">
                  <c:v>222.53313510000001</c:v>
                </c:pt>
                <c:pt idx="22405">
                  <c:v>222.5430691</c:v>
                </c:pt>
                <c:pt idx="22406">
                  <c:v>222.55300209999999</c:v>
                </c:pt>
                <c:pt idx="22407">
                  <c:v>222.5629351</c:v>
                </c:pt>
                <c:pt idx="22408">
                  <c:v>222.57286809999999</c:v>
                </c:pt>
                <c:pt idx="22409">
                  <c:v>222.58280110000001</c:v>
                </c:pt>
                <c:pt idx="22410">
                  <c:v>222.5927351</c:v>
                </c:pt>
                <c:pt idx="22411">
                  <c:v>222.60266809999999</c:v>
                </c:pt>
                <c:pt idx="22412">
                  <c:v>222.61260110000001</c:v>
                </c:pt>
                <c:pt idx="22413">
                  <c:v>222.6225341</c:v>
                </c:pt>
                <c:pt idx="22414">
                  <c:v>222.63246810000001</c:v>
                </c:pt>
                <c:pt idx="22415">
                  <c:v>222.6424011</c:v>
                </c:pt>
                <c:pt idx="22416">
                  <c:v>222.65233409999999</c:v>
                </c:pt>
                <c:pt idx="22417">
                  <c:v>222.66226710000001</c:v>
                </c:pt>
                <c:pt idx="22418">
                  <c:v>222.6722011</c:v>
                </c:pt>
                <c:pt idx="22419">
                  <c:v>222.6821339</c:v>
                </c:pt>
                <c:pt idx="22420">
                  <c:v>222.69206689999999</c:v>
                </c:pt>
                <c:pt idx="22421">
                  <c:v>222.7019999</c:v>
                </c:pt>
                <c:pt idx="22422">
                  <c:v>222.71193289999999</c:v>
                </c:pt>
                <c:pt idx="22423">
                  <c:v>222.72186690000001</c:v>
                </c:pt>
                <c:pt idx="22424">
                  <c:v>222.7317999</c:v>
                </c:pt>
                <c:pt idx="22425">
                  <c:v>222.74173289999999</c:v>
                </c:pt>
                <c:pt idx="22426">
                  <c:v>222.75166590000001</c:v>
                </c:pt>
                <c:pt idx="22427">
                  <c:v>222.76159989999999</c:v>
                </c:pt>
                <c:pt idx="22428">
                  <c:v>222.77153290000001</c:v>
                </c:pt>
                <c:pt idx="22429">
                  <c:v>222.7814659</c:v>
                </c:pt>
                <c:pt idx="22430">
                  <c:v>222.79139889999999</c:v>
                </c:pt>
                <c:pt idx="22431">
                  <c:v>222.80133290000001</c:v>
                </c:pt>
                <c:pt idx="22432">
                  <c:v>222.8112659</c:v>
                </c:pt>
                <c:pt idx="22433">
                  <c:v>222.82119890000001</c:v>
                </c:pt>
                <c:pt idx="22434">
                  <c:v>222.8311319</c:v>
                </c:pt>
                <c:pt idx="22435">
                  <c:v>222.84106589999999</c:v>
                </c:pt>
                <c:pt idx="22436">
                  <c:v>222.85099890000001</c:v>
                </c:pt>
                <c:pt idx="22437">
                  <c:v>222.8609319</c:v>
                </c:pt>
                <c:pt idx="22438">
                  <c:v>222.87086489999999</c:v>
                </c:pt>
                <c:pt idx="22439">
                  <c:v>222.8807989</c:v>
                </c:pt>
                <c:pt idx="22440">
                  <c:v>222.89073189999999</c:v>
                </c:pt>
                <c:pt idx="22441">
                  <c:v>222.90066490000001</c:v>
                </c:pt>
                <c:pt idx="22442">
                  <c:v>222.9105979</c:v>
                </c:pt>
                <c:pt idx="22443">
                  <c:v>222.92053089999999</c:v>
                </c:pt>
                <c:pt idx="22444">
                  <c:v>222.9304649</c:v>
                </c:pt>
                <c:pt idx="22445">
                  <c:v>222.94039789999999</c:v>
                </c:pt>
                <c:pt idx="22446">
                  <c:v>222.95033090000001</c:v>
                </c:pt>
                <c:pt idx="22447">
                  <c:v>222.9602639</c:v>
                </c:pt>
                <c:pt idx="22448">
                  <c:v>222.97019789999999</c:v>
                </c:pt>
                <c:pt idx="22449">
                  <c:v>222.98013090000001</c:v>
                </c:pt>
                <c:pt idx="22450">
                  <c:v>222.9900639</c:v>
                </c:pt>
                <c:pt idx="22451">
                  <c:v>222.99999690000001</c:v>
                </c:pt>
                <c:pt idx="22452">
                  <c:v>223.0099309</c:v>
                </c:pt>
                <c:pt idx="22453">
                  <c:v>223.01986389999999</c:v>
                </c:pt>
                <c:pt idx="22454">
                  <c:v>223.02979690000001</c:v>
                </c:pt>
                <c:pt idx="22455">
                  <c:v>223.0397299</c:v>
                </c:pt>
                <c:pt idx="22456">
                  <c:v>223.04966390000001</c:v>
                </c:pt>
                <c:pt idx="22457">
                  <c:v>223.0595969</c:v>
                </c:pt>
                <c:pt idx="22458">
                  <c:v>223.06952989999999</c:v>
                </c:pt>
                <c:pt idx="22459">
                  <c:v>223.07946290000001</c:v>
                </c:pt>
                <c:pt idx="22460">
                  <c:v>223.0893959</c:v>
                </c:pt>
                <c:pt idx="22461">
                  <c:v>223.09932989999999</c:v>
                </c:pt>
                <c:pt idx="22462">
                  <c:v>223.1092629</c:v>
                </c:pt>
                <c:pt idx="22463">
                  <c:v>223.11919589999999</c:v>
                </c:pt>
                <c:pt idx="22464">
                  <c:v>223.12912890000001</c:v>
                </c:pt>
                <c:pt idx="22465">
                  <c:v>223.1390629</c:v>
                </c:pt>
                <c:pt idx="22466">
                  <c:v>223.14899589999999</c:v>
                </c:pt>
                <c:pt idx="22467">
                  <c:v>223.15892890000001</c:v>
                </c:pt>
                <c:pt idx="22468">
                  <c:v>223.1688619</c:v>
                </c:pt>
                <c:pt idx="22469">
                  <c:v>223.17879590000001</c:v>
                </c:pt>
                <c:pt idx="22470">
                  <c:v>223.1887289</c:v>
                </c:pt>
                <c:pt idx="22471">
                  <c:v>223.19866189999999</c:v>
                </c:pt>
                <c:pt idx="22472">
                  <c:v>223.20859490000001</c:v>
                </c:pt>
                <c:pt idx="22473">
                  <c:v>223.2185289</c:v>
                </c:pt>
                <c:pt idx="22474">
                  <c:v>223.22846190000001</c:v>
                </c:pt>
                <c:pt idx="22475">
                  <c:v>223.2383949</c:v>
                </c:pt>
                <c:pt idx="22476">
                  <c:v>223.24832789999999</c:v>
                </c:pt>
                <c:pt idx="22477">
                  <c:v>223.25826190000001</c:v>
                </c:pt>
                <c:pt idx="22478">
                  <c:v>223.2681949</c:v>
                </c:pt>
                <c:pt idx="22479">
                  <c:v>223.27812789999999</c:v>
                </c:pt>
                <c:pt idx="22480">
                  <c:v>223.2880609</c:v>
                </c:pt>
                <c:pt idx="22481">
                  <c:v>223.29799489999999</c:v>
                </c:pt>
                <c:pt idx="22482">
                  <c:v>223.30792790000001</c:v>
                </c:pt>
                <c:pt idx="22483">
                  <c:v>223.3178609</c:v>
                </c:pt>
                <c:pt idx="22484">
                  <c:v>223.32779389999999</c:v>
                </c:pt>
                <c:pt idx="22485">
                  <c:v>223.33772690000001</c:v>
                </c:pt>
                <c:pt idx="22486">
                  <c:v>223.34766089999999</c:v>
                </c:pt>
                <c:pt idx="22487">
                  <c:v>223.35759390000001</c:v>
                </c:pt>
                <c:pt idx="22488">
                  <c:v>223.3675269</c:v>
                </c:pt>
                <c:pt idx="22489">
                  <c:v>223.37745989999999</c:v>
                </c:pt>
                <c:pt idx="22490">
                  <c:v>223.38739390000001</c:v>
                </c:pt>
                <c:pt idx="22491">
                  <c:v>223.3973269</c:v>
                </c:pt>
                <c:pt idx="22492">
                  <c:v>223.40725990000001</c:v>
                </c:pt>
                <c:pt idx="22493">
                  <c:v>223.4171929</c:v>
                </c:pt>
                <c:pt idx="22494">
                  <c:v>223.42712689999999</c:v>
                </c:pt>
                <c:pt idx="22495">
                  <c:v>223.43705990000001</c:v>
                </c:pt>
                <c:pt idx="22496">
                  <c:v>223.4469929</c:v>
                </c:pt>
                <c:pt idx="22497">
                  <c:v>223.45692589999999</c:v>
                </c:pt>
                <c:pt idx="22498">
                  <c:v>223.4668599</c:v>
                </c:pt>
                <c:pt idx="22499">
                  <c:v>223.47679289999999</c:v>
                </c:pt>
                <c:pt idx="22500">
                  <c:v>223.48672590000001</c:v>
                </c:pt>
                <c:pt idx="22501">
                  <c:v>223.4966589</c:v>
                </c:pt>
                <c:pt idx="22502">
                  <c:v>223.50659289999999</c:v>
                </c:pt>
                <c:pt idx="22503">
                  <c:v>223.5165259</c:v>
                </c:pt>
                <c:pt idx="22504">
                  <c:v>223.52645889999999</c:v>
                </c:pt>
                <c:pt idx="22505">
                  <c:v>223.53639190000001</c:v>
                </c:pt>
                <c:pt idx="22506">
                  <c:v>223.5463249</c:v>
                </c:pt>
                <c:pt idx="22507">
                  <c:v>223.55625889999999</c:v>
                </c:pt>
                <c:pt idx="22508">
                  <c:v>223.56619190000001</c:v>
                </c:pt>
                <c:pt idx="22509">
                  <c:v>223.5761249</c:v>
                </c:pt>
                <c:pt idx="22510">
                  <c:v>223.58605789999999</c:v>
                </c:pt>
                <c:pt idx="22511">
                  <c:v>223.5959919</c:v>
                </c:pt>
                <c:pt idx="22512">
                  <c:v>223.60592489999999</c:v>
                </c:pt>
                <c:pt idx="22513">
                  <c:v>223.61585790000001</c:v>
                </c:pt>
                <c:pt idx="22514">
                  <c:v>223.6257909</c:v>
                </c:pt>
                <c:pt idx="22515">
                  <c:v>223.63572490000001</c:v>
                </c:pt>
                <c:pt idx="22516">
                  <c:v>223.6456579</c:v>
                </c:pt>
                <c:pt idx="22517">
                  <c:v>223.65559089999999</c:v>
                </c:pt>
                <c:pt idx="22518">
                  <c:v>223.66552390000001</c:v>
                </c:pt>
                <c:pt idx="22519">
                  <c:v>223.6754579</c:v>
                </c:pt>
                <c:pt idx="22520">
                  <c:v>223.6853907</c:v>
                </c:pt>
                <c:pt idx="22521">
                  <c:v>223.69532369999999</c:v>
                </c:pt>
                <c:pt idx="22522">
                  <c:v>223.70525670000001</c:v>
                </c:pt>
                <c:pt idx="22523">
                  <c:v>223.71519069999999</c:v>
                </c:pt>
                <c:pt idx="22524">
                  <c:v>223.72512370000001</c:v>
                </c:pt>
                <c:pt idx="22525">
                  <c:v>223.7350567</c:v>
                </c:pt>
                <c:pt idx="22526">
                  <c:v>223.74498969999999</c:v>
                </c:pt>
                <c:pt idx="22527">
                  <c:v>223.75492370000001</c:v>
                </c:pt>
                <c:pt idx="22528">
                  <c:v>223.7648567</c:v>
                </c:pt>
                <c:pt idx="22529">
                  <c:v>223.77478970000001</c:v>
                </c:pt>
                <c:pt idx="22530">
                  <c:v>223.7847227</c:v>
                </c:pt>
                <c:pt idx="22531">
                  <c:v>223.79465569999999</c:v>
                </c:pt>
                <c:pt idx="22532">
                  <c:v>223.80458970000001</c:v>
                </c:pt>
                <c:pt idx="22533">
                  <c:v>223.8145227</c:v>
                </c:pt>
                <c:pt idx="22534">
                  <c:v>223.82445569999999</c:v>
                </c:pt>
                <c:pt idx="22535">
                  <c:v>223.83438870000001</c:v>
                </c:pt>
                <c:pt idx="22536">
                  <c:v>223.84432269999999</c:v>
                </c:pt>
                <c:pt idx="22537">
                  <c:v>223.85425570000001</c:v>
                </c:pt>
                <c:pt idx="22538">
                  <c:v>223.8641887</c:v>
                </c:pt>
                <c:pt idx="22539">
                  <c:v>223.87412169999999</c:v>
                </c:pt>
                <c:pt idx="22540">
                  <c:v>223.8840557</c:v>
                </c:pt>
                <c:pt idx="22541">
                  <c:v>223.89398869999999</c:v>
                </c:pt>
                <c:pt idx="22542">
                  <c:v>223.90392170000001</c:v>
                </c:pt>
                <c:pt idx="22543">
                  <c:v>223.9138547</c:v>
                </c:pt>
                <c:pt idx="22544">
                  <c:v>223.92378869999999</c:v>
                </c:pt>
                <c:pt idx="22545">
                  <c:v>223.93372170000001</c:v>
                </c:pt>
                <c:pt idx="22546">
                  <c:v>223.9436547</c:v>
                </c:pt>
                <c:pt idx="22547">
                  <c:v>223.95358770000001</c:v>
                </c:pt>
                <c:pt idx="22548">
                  <c:v>223.9635217</c:v>
                </c:pt>
                <c:pt idx="22549">
                  <c:v>223.97345469999999</c:v>
                </c:pt>
                <c:pt idx="22550">
                  <c:v>223.98338770000001</c:v>
                </c:pt>
                <c:pt idx="22551">
                  <c:v>223.9933207</c:v>
                </c:pt>
                <c:pt idx="22552">
                  <c:v>224.00325369999999</c:v>
                </c:pt>
                <c:pt idx="22553">
                  <c:v>224.0131877</c:v>
                </c:pt>
                <c:pt idx="22554">
                  <c:v>224.02312069999999</c:v>
                </c:pt>
                <c:pt idx="22555">
                  <c:v>224.03305370000001</c:v>
                </c:pt>
                <c:pt idx="22556">
                  <c:v>224.0429867</c:v>
                </c:pt>
                <c:pt idx="22557">
                  <c:v>224.05292069999999</c:v>
                </c:pt>
                <c:pt idx="22558">
                  <c:v>224.06285370000001</c:v>
                </c:pt>
                <c:pt idx="22559">
                  <c:v>224.07278669999999</c:v>
                </c:pt>
                <c:pt idx="22560">
                  <c:v>224.08271970000001</c:v>
                </c:pt>
                <c:pt idx="22561">
                  <c:v>224.0926537</c:v>
                </c:pt>
                <c:pt idx="22562">
                  <c:v>224.10258669999999</c:v>
                </c:pt>
                <c:pt idx="22563">
                  <c:v>224.11251970000001</c:v>
                </c:pt>
                <c:pt idx="22564">
                  <c:v>224.1224527</c:v>
                </c:pt>
                <c:pt idx="22565">
                  <c:v>224.13238670000001</c:v>
                </c:pt>
                <c:pt idx="22566">
                  <c:v>224.1423197</c:v>
                </c:pt>
                <c:pt idx="22567">
                  <c:v>224.15225269999999</c:v>
                </c:pt>
                <c:pt idx="22568">
                  <c:v>224.16218570000001</c:v>
                </c:pt>
                <c:pt idx="22569">
                  <c:v>224.1721197</c:v>
                </c:pt>
                <c:pt idx="22570">
                  <c:v>224.18205270000001</c:v>
                </c:pt>
                <c:pt idx="22571">
                  <c:v>224.1919857</c:v>
                </c:pt>
                <c:pt idx="22572">
                  <c:v>224.20191869999999</c:v>
                </c:pt>
                <c:pt idx="22573">
                  <c:v>224.21185270000001</c:v>
                </c:pt>
                <c:pt idx="22574">
                  <c:v>224.2217857</c:v>
                </c:pt>
                <c:pt idx="22575">
                  <c:v>224.23171869999999</c:v>
                </c:pt>
                <c:pt idx="22576">
                  <c:v>224.24165170000001</c:v>
                </c:pt>
                <c:pt idx="22577">
                  <c:v>224.25158569999999</c:v>
                </c:pt>
                <c:pt idx="22578">
                  <c:v>224.26151870000001</c:v>
                </c:pt>
                <c:pt idx="22579">
                  <c:v>224.2714517</c:v>
                </c:pt>
                <c:pt idx="22580">
                  <c:v>224.28138469999999</c:v>
                </c:pt>
                <c:pt idx="22581">
                  <c:v>224.29131870000001</c:v>
                </c:pt>
                <c:pt idx="22582">
                  <c:v>224.30125169999999</c:v>
                </c:pt>
                <c:pt idx="22583">
                  <c:v>224.31118470000001</c:v>
                </c:pt>
                <c:pt idx="22584">
                  <c:v>224.3211177</c:v>
                </c:pt>
                <c:pt idx="22585">
                  <c:v>224.33105169999999</c:v>
                </c:pt>
                <c:pt idx="22586">
                  <c:v>224.34098470000001</c:v>
                </c:pt>
                <c:pt idx="22587">
                  <c:v>224.3509177</c:v>
                </c:pt>
                <c:pt idx="22588">
                  <c:v>224.36085069999999</c:v>
                </c:pt>
                <c:pt idx="22589">
                  <c:v>224.3707837</c:v>
                </c:pt>
                <c:pt idx="22590">
                  <c:v>224.38071769999999</c:v>
                </c:pt>
                <c:pt idx="22591">
                  <c:v>224.39065070000001</c:v>
                </c:pt>
                <c:pt idx="22592">
                  <c:v>224.4005837</c:v>
                </c:pt>
                <c:pt idx="22593">
                  <c:v>224.41051669999999</c:v>
                </c:pt>
                <c:pt idx="22594">
                  <c:v>224.4204507</c:v>
                </c:pt>
                <c:pt idx="22595">
                  <c:v>224.43038369999999</c:v>
                </c:pt>
                <c:pt idx="22596">
                  <c:v>224.44031670000001</c:v>
                </c:pt>
                <c:pt idx="22597">
                  <c:v>224.4502497</c:v>
                </c:pt>
                <c:pt idx="22598">
                  <c:v>224.46018369999999</c:v>
                </c:pt>
                <c:pt idx="22599">
                  <c:v>224.47011670000001</c:v>
                </c:pt>
                <c:pt idx="22600">
                  <c:v>224.4800497</c:v>
                </c:pt>
                <c:pt idx="22601">
                  <c:v>224.48998270000001</c:v>
                </c:pt>
                <c:pt idx="22602">
                  <c:v>224.4999167</c:v>
                </c:pt>
                <c:pt idx="22603">
                  <c:v>224.50984969999999</c:v>
                </c:pt>
                <c:pt idx="22604">
                  <c:v>224.51978270000001</c:v>
                </c:pt>
                <c:pt idx="22605">
                  <c:v>224.5297157</c:v>
                </c:pt>
                <c:pt idx="22606">
                  <c:v>224.53964970000001</c:v>
                </c:pt>
                <c:pt idx="22607">
                  <c:v>224.5495827</c:v>
                </c:pt>
                <c:pt idx="22608">
                  <c:v>224.55951569999999</c:v>
                </c:pt>
                <c:pt idx="22609">
                  <c:v>224.56944870000001</c:v>
                </c:pt>
                <c:pt idx="22610">
                  <c:v>224.5793827</c:v>
                </c:pt>
                <c:pt idx="22611">
                  <c:v>224.58931569999999</c:v>
                </c:pt>
                <c:pt idx="22612">
                  <c:v>224.5992487</c:v>
                </c:pt>
                <c:pt idx="22613">
                  <c:v>224.60918169999999</c:v>
                </c:pt>
                <c:pt idx="22614">
                  <c:v>224.61911570000001</c:v>
                </c:pt>
                <c:pt idx="22615">
                  <c:v>224.6290487</c:v>
                </c:pt>
                <c:pt idx="22616">
                  <c:v>224.63898169999999</c:v>
                </c:pt>
                <c:pt idx="22617">
                  <c:v>224.64891470000001</c:v>
                </c:pt>
                <c:pt idx="22618">
                  <c:v>224.65884869999999</c:v>
                </c:pt>
                <c:pt idx="22619">
                  <c:v>224.66878170000001</c:v>
                </c:pt>
                <c:pt idx="22620">
                  <c:v>224.6787147</c:v>
                </c:pt>
                <c:pt idx="22621">
                  <c:v>224.68864769999999</c:v>
                </c:pt>
                <c:pt idx="22622">
                  <c:v>224.69858070000001</c:v>
                </c:pt>
                <c:pt idx="22623">
                  <c:v>224.70851469999999</c:v>
                </c:pt>
                <c:pt idx="22624">
                  <c:v>224.71844770000001</c:v>
                </c:pt>
                <c:pt idx="22625">
                  <c:v>224.7283807</c:v>
                </c:pt>
                <c:pt idx="22626">
                  <c:v>224.73831369999999</c:v>
                </c:pt>
                <c:pt idx="22627">
                  <c:v>224.74824770000001</c:v>
                </c:pt>
                <c:pt idx="22628">
                  <c:v>224.7581807</c:v>
                </c:pt>
                <c:pt idx="22629">
                  <c:v>224.76811369999999</c:v>
                </c:pt>
                <c:pt idx="22630">
                  <c:v>224.7780467</c:v>
                </c:pt>
                <c:pt idx="22631">
                  <c:v>224.78798069999999</c:v>
                </c:pt>
                <c:pt idx="22632">
                  <c:v>224.79791370000001</c:v>
                </c:pt>
                <c:pt idx="22633">
                  <c:v>224.8078467</c:v>
                </c:pt>
                <c:pt idx="22634">
                  <c:v>224.81777969999999</c:v>
                </c:pt>
                <c:pt idx="22635">
                  <c:v>224.8277137</c:v>
                </c:pt>
                <c:pt idx="22636">
                  <c:v>224.83764669999999</c:v>
                </c:pt>
                <c:pt idx="22637">
                  <c:v>224.84757970000001</c:v>
                </c:pt>
                <c:pt idx="22638">
                  <c:v>224.8575127</c:v>
                </c:pt>
                <c:pt idx="22639">
                  <c:v>224.86744669999999</c:v>
                </c:pt>
                <c:pt idx="22640">
                  <c:v>224.87737970000001</c:v>
                </c:pt>
                <c:pt idx="22641">
                  <c:v>224.8873127</c:v>
                </c:pt>
                <c:pt idx="22642">
                  <c:v>224.89724570000001</c:v>
                </c:pt>
                <c:pt idx="22643">
                  <c:v>224.9071797</c:v>
                </c:pt>
                <c:pt idx="22644">
                  <c:v>224.91711269999999</c:v>
                </c:pt>
                <c:pt idx="22645">
                  <c:v>224.92704570000001</c:v>
                </c:pt>
                <c:pt idx="22646">
                  <c:v>224.9369787</c:v>
                </c:pt>
                <c:pt idx="22647">
                  <c:v>224.94691270000001</c:v>
                </c:pt>
                <c:pt idx="22648">
                  <c:v>224.9568457</c:v>
                </c:pt>
                <c:pt idx="22649">
                  <c:v>224.96677869999999</c:v>
                </c:pt>
                <c:pt idx="22650">
                  <c:v>224.97671170000001</c:v>
                </c:pt>
                <c:pt idx="22651">
                  <c:v>224.9866457</c:v>
                </c:pt>
                <c:pt idx="22652">
                  <c:v>224.99657869999999</c:v>
                </c:pt>
                <c:pt idx="22653">
                  <c:v>225.0065117</c:v>
                </c:pt>
                <c:pt idx="22654">
                  <c:v>225.01644469999999</c:v>
                </c:pt>
                <c:pt idx="22655">
                  <c:v>225.02637870000001</c:v>
                </c:pt>
                <c:pt idx="22656">
                  <c:v>225.0363117</c:v>
                </c:pt>
                <c:pt idx="22657">
                  <c:v>225.04624469999999</c:v>
                </c:pt>
                <c:pt idx="22658">
                  <c:v>225.05617770000001</c:v>
                </c:pt>
                <c:pt idx="22659">
                  <c:v>225.06611169999999</c:v>
                </c:pt>
                <c:pt idx="22660">
                  <c:v>225.07604470000001</c:v>
                </c:pt>
                <c:pt idx="22661">
                  <c:v>225.0859777</c:v>
                </c:pt>
                <c:pt idx="22662">
                  <c:v>225.09591069999999</c:v>
                </c:pt>
                <c:pt idx="22663">
                  <c:v>225.10584470000001</c:v>
                </c:pt>
                <c:pt idx="22664">
                  <c:v>225.1157777</c:v>
                </c:pt>
                <c:pt idx="22665">
                  <c:v>225.12571070000001</c:v>
                </c:pt>
                <c:pt idx="22666">
                  <c:v>225.1356437</c:v>
                </c:pt>
                <c:pt idx="22667">
                  <c:v>225.14557769999999</c:v>
                </c:pt>
                <c:pt idx="22668">
                  <c:v>225.15551070000001</c:v>
                </c:pt>
                <c:pt idx="22669">
                  <c:v>225.1654437</c:v>
                </c:pt>
                <c:pt idx="22670">
                  <c:v>225.17537669999999</c:v>
                </c:pt>
                <c:pt idx="22671">
                  <c:v>225.1853097</c:v>
                </c:pt>
                <c:pt idx="22672">
                  <c:v>225.19524369999999</c:v>
                </c:pt>
                <c:pt idx="22673">
                  <c:v>225.20517670000001</c:v>
                </c:pt>
                <c:pt idx="22674">
                  <c:v>225.2151097</c:v>
                </c:pt>
                <c:pt idx="22675">
                  <c:v>225.22504369999999</c:v>
                </c:pt>
                <c:pt idx="22676">
                  <c:v>225.2349767</c:v>
                </c:pt>
                <c:pt idx="22677">
                  <c:v>225.24490969999999</c:v>
                </c:pt>
                <c:pt idx="22678">
                  <c:v>225.25484270000001</c:v>
                </c:pt>
                <c:pt idx="22679">
                  <c:v>225.2647757</c:v>
                </c:pt>
                <c:pt idx="22680">
                  <c:v>225.27470969999999</c:v>
                </c:pt>
                <c:pt idx="22681">
                  <c:v>225.28464270000001</c:v>
                </c:pt>
                <c:pt idx="22682">
                  <c:v>225.2945757</c:v>
                </c:pt>
                <c:pt idx="22683">
                  <c:v>225.30450870000001</c:v>
                </c:pt>
                <c:pt idx="22684">
                  <c:v>225.3144427</c:v>
                </c:pt>
                <c:pt idx="22685">
                  <c:v>225.32437569999999</c:v>
                </c:pt>
                <c:pt idx="22686">
                  <c:v>225.33430870000001</c:v>
                </c:pt>
                <c:pt idx="22687">
                  <c:v>225.3442417</c:v>
                </c:pt>
                <c:pt idx="22688">
                  <c:v>225.35417570000001</c:v>
                </c:pt>
                <c:pt idx="22689">
                  <c:v>225.3641087</c:v>
                </c:pt>
                <c:pt idx="22690">
                  <c:v>225.37404169999999</c:v>
                </c:pt>
                <c:pt idx="22691">
                  <c:v>225.38397470000001</c:v>
                </c:pt>
                <c:pt idx="22692">
                  <c:v>225.3939087</c:v>
                </c:pt>
                <c:pt idx="22693">
                  <c:v>225.40384169999999</c:v>
                </c:pt>
                <c:pt idx="22694">
                  <c:v>225.4137747</c:v>
                </c:pt>
                <c:pt idx="22695">
                  <c:v>225.42370769999999</c:v>
                </c:pt>
                <c:pt idx="22696">
                  <c:v>225.43364170000001</c:v>
                </c:pt>
                <c:pt idx="22697">
                  <c:v>225.4435747</c:v>
                </c:pt>
                <c:pt idx="22698">
                  <c:v>225.45350769999999</c:v>
                </c:pt>
                <c:pt idx="22699">
                  <c:v>225.46344070000001</c:v>
                </c:pt>
                <c:pt idx="22700">
                  <c:v>225.47337469999999</c:v>
                </c:pt>
                <c:pt idx="22701">
                  <c:v>225.48330770000001</c:v>
                </c:pt>
                <c:pt idx="22702">
                  <c:v>225.4932407</c:v>
                </c:pt>
                <c:pt idx="22703">
                  <c:v>225.50317369999999</c:v>
                </c:pt>
                <c:pt idx="22704">
                  <c:v>225.51310770000001</c:v>
                </c:pt>
                <c:pt idx="22705">
                  <c:v>225.5230407</c:v>
                </c:pt>
                <c:pt idx="22706">
                  <c:v>225.53297370000001</c:v>
                </c:pt>
                <c:pt idx="22707">
                  <c:v>225.5429067</c:v>
                </c:pt>
                <c:pt idx="22708">
                  <c:v>225.55284069999999</c:v>
                </c:pt>
                <c:pt idx="22709">
                  <c:v>225.56277370000001</c:v>
                </c:pt>
                <c:pt idx="22710">
                  <c:v>225.5727067</c:v>
                </c:pt>
                <c:pt idx="22711">
                  <c:v>225.58263969999999</c:v>
                </c:pt>
                <c:pt idx="22712">
                  <c:v>225.5925737</c:v>
                </c:pt>
                <c:pt idx="22713">
                  <c:v>225.60250669999999</c:v>
                </c:pt>
                <c:pt idx="22714">
                  <c:v>225.61243970000001</c:v>
                </c:pt>
                <c:pt idx="22715">
                  <c:v>225.6223727</c:v>
                </c:pt>
                <c:pt idx="22716">
                  <c:v>225.63230669999999</c:v>
                </c:pt>
                <c:pt idx="22717">
                  <c:v>225.6422397</c:v>
                </c:pt>
                <c:pt idx="22718">
                  <c:v>225.65217269999999</c:v>
                </c:pt>
                <c:pt idx="22719">
                  <c:v>225.66210570000001</c:v>
                </c:pt>
                <c:pt idx="22720">
                  <c:v>225.6720397</c:v>
                </c:pt>
                <c:pt idx="22721">
                  <c:v>225.68197240000001</c:v>
                </c:pt>
                <c:pt idx="22722">
                  <c:v>225.6919054</c:v>
                </c:pt>
                <c:pt idx="22723">
                  <c:v>225.70183840000001</c:v>
                </c:pt>
                <c:pt idx="22724">
                  <c:v>225.7117724</c:v>
                </c:pt>
                <c:pt idx="22725">
                  <c:v>225.72170539999999</c:v>
                </c:pt>
                <c:pt idx="22726">
                  <c:v>225.73163840000001</c:v>
                </c:pt>
                <c:pt idx="22727">
                  <c:v>225.7415714</c:v>
                </c:pt>
                <c:pt idx="22728">
                  <c:v>225.75150540000001</c:v>
                </c:pt>
                <c:pt idx="22729">
                  <c:v>225.7614384</c:v>
                </c:pt>
                <c:pt idx="22730">
                  <c:v>225.77137139999999</c:v>
                </c:pt>
                <c:pt idx="22731">
                  <c:v>225.78130440000001</c:v>
                </c:pt>
                <c:pt idx="22732">
                  <c:v>225.7912384</c:v>
                </c:pt>
                <c:pt idx="22733">
                  <c:v>225.80117139999999</c:v>
                </c:pt>
                <c:pt idx="22734">
                  <c:v>225.8111044</c:v>
                </c:pt>
                <c:pt idx="22735">
                  <c:v>225.82103739999999</c:v>
                </c:pt>
                <c:pt idx="22736">
                  <c:v>225.83097140000001</c:v>
                </c:pt>
                <c:pt idx="22737">
                  <c:v>225.8409044</c:v>
                </c:pt>
                <c:pt idx="22738">
                  <c:v>225.85083739999999</c:v>
                </c:pt>
                <c:pt idx="22739">
                  <c:v>225.86077040000001</c:v>
                </c:pt>
                <c:pt idx="22740">
                  <c:v>225.87070439999999</c:v>
                </c:pt>
                <c:pt idx="22741">
                  <c:v>225.88063740000001</c:v>
                </c:pt>
                <c:pt idx="22742">
                  <c:v>225.8905704</c:v>
                </c:pt>
                <c:pt idx="22743">
                  <c:v>225.90050339999999</c:v>
                </c:pt>
                <c:pt idx="22744">
                  <c:v>225.91043740000001</c:v>
                </c:pt>
                <c:pt idx="22745">
                  <c:v>225.9203704</c:v>
                </c:pt>
                <c:pt idx="22746">
                  <c:v>225.93030340000001</c:v>
                </c:pt>
                <c:pt idx="22747">
                  <c:v>225.9402364</c:v>
                </c:pt>
                <c:pt idx="22748">
                  <c:v>225.95017039999999</c:v>
                </c:pt>
                <c:pt idx="22749">
                  <c:v>225.96010340000001</c:v>
                </c:pt>
                <c:pt idx="22750">
                  <c:v>225.9700364</c:v>
                </c:pt>
                <c:pt idx="22751">
                  <c:v>225.97996939999999</c:v>
                </c:pt>
                <c:pt idx="22752">
                  <c:v>225.9899034</c:v>
                </c:pt>
                <c:pt idx="22753">
                  <c:v>225.99983639999999</c:v>
                </c:pt>
                <c:pt idx="22754">
                  <c:v>226.00976940000001</c:v>
                </c:pt>
                <c:pt idx="22755">
                  <c:v>226.0197024</c:v>
                </c:pt>
                <c:pt idx="22756">
                  <c:v>226.02963639999999</c:v>
                </c:pt>
                <c:pt idx="22757">
                  <c:v>226.0395694</c:v>
                </c:pt>
                <c:pt idx="22758">
                  <c:v>226.04950239999999</c:v>
                </c:pt>
                <c:pt idx="22759">
                  <c:v>226.05943640000001</c:v>
                </c:pt>
                <c:pt idx="22760">
                  <c:v>226.0693694</c:v>
                </c:pt>
                <c:pt idx="22761">
                  <c:v>226.07930239999999</c:v>
                </c:pt>
                <c:pt idx="22762">
                  <c:v>226.08923540000001</c:v>
                </c:pt>
                <c:pt idx="22763">
                  <c:v>226.09916939999999</c:v>
                </c:pt>
                <c:pt idx="22764">
                  <c:v>226.10910240000001</c:v>
                </c:pt>
                <c:pt idx="22765">
                  <c:v>226.1190354</c:v>
                </c:pt>
                <c:pt idx="22766">
                  <c:v>226.12896839999999</c:v>
                </c:pt>
                <c:pt idx="22767">
                  <c:v>226.13890240000001</c:v>
                </c:pt>
                <c:pt idx="22768">
                  <c:v>226.1488354</c:v>
                </c:pt>
                <c:pt idx="22769">
                  <c:v>226.15876840000001</c:v>
                </c:pt>
                <c:pt idx="22770">
                  <c:v>226.1687014</c:v>
                </c:pt>
                <c:pt idx="22771">
                  <c:v>226.17863539999999</c:v>
                </c:pt>
                <c:pt idx="22772">
                  <c:v>226.18856840000001</c:v>
                </c:pt>
                <c:pt idx="22773">
                  <c:v>226.1985014</c:v>
                </c:pt>
                <c:pt idx="22774">
                  <c:v>226.20843439999999</c:v>
                </c:pt>
                <c:pt idx="22775">
                  <c:v>226.2183684</c:v>
                </c:pt>
                <c:pt idx="22776">
                  <c:v>226.22830139999999</c:v>
                </c:pt>
                <c:pt idx="22777">
                  <c:v>226.23823440000001</c:v>
                </c:pt>
                <c:pt idx="22778">
                  <c:v>226.2481684</c:v>
                </c:pt>
                <c:pt idx="22779">
                  <c:v>226.25810139999999</c:v>
                </c:pt>
                <c:pt idx="22780">
                  <c:v>226.2680344</c:v>
                </c:pt>
                <c:pt idx="22781">
                  <c:v>226.27796739999999</c:v>
                </c:pt>
                <c:pt idx="22782">
                  <c:v>226.28790140000001</c:v>
                </c:pt>
                <c:pt idx="22783">
                  <c:v>226.2978344</c:v>
                </c:pt>
                <c:pt idx="22784">
                  <c:v>226.30776739999999</c:v>
                </c:pt>
                <c:pt idx="22785">
                  <c:v>226.3177014</c:v>
                </c:pt>
                <c:pt idx="22786">
                  <c:v>226.32763439999999</c:v>
                </c:pt>
                <c:pt idx="22787">
                  <c:v>226.33756740000001</c:v>
                </c:pt>
                <c:pt idx="22788">
                  <c:v>226.3475004</c:v>
                </c:pt>
                <c:pt idx="22789">
                  <c:v>226.35743439999999</c:v>
                </c:pt>
                <c:pt idx="22790">
                  <c:v>226.36736740000001</c:v>
                </c:pt>
                <c:pt idx="22791">
                  <c:v>226.3773004</c:v>
                </c:pt>
                <c:pt idx="22792">
                  <c:v>226.38723440000001</c:v>
                </c:pt>
                <c:pt idx="22793">
                  <c:v>226.3971674</c:v>
                </c:pt>
                <c:pt idx="22794">
                  <c:v>226.40710039999999</c:v>
                </c:pt>
                <c:pt idx="22795">
                  <c:v>226.41703340000001</c:v>
                </c:pt>
                <c:pt idx="22796">
                  <c:v>226.4269674</c:v>
                </c:pt>
                <c:pt idx="22797">
                  <c:v>226.43690040000001</c:v>
                </c:pt>
                <c:pt idx="22798">
                  <c:v>226.4468334</c:v>
                </c:pt>
                <c:pt idx="22799">
                  <c:v>226.45676739999999</c:v>
                </c:pt>
                <c:pt idx="22800">
                  <c:v>226.46670040000001</c:v>
                </c:pt>
                <c:pt idx="22801">
                  <c:v>226.4766334</c:v>
                </c:pt>
                <c:pt idx="22802">
                  <c:v>226.48656639999999</c:v>
                </c:pt>
                <c:pt idx="22803">
                  <c:v>226.4965004</c:v>
                </c:pt>
                <c:pt idx="22804">
                  <c:v>226.50643339999999</c:v>
                </c:pt>
                <c:pt idx="22805">
                  <c:v>226.51636640000001</c:v>
                </c:pt>
                <c:pt idx="22806">
                  <c:v>226.5263004</c:v>
                </c:pt>
                <c:pt idx="22807">
                  <c:v>226.53623339999999</c:v>
                </c:pt>
                <c:pt idx="22808">
                  <c:v>226.5461664</c:v>
                </c:pt>
                <c:pt idx="22809">
                  <c:v>226.55610039999999</c:v>
                </c:pt>
                <c:pt idx="22810">
                  <c:v>226.56603340000001</c:v>
                </c:pt>
                <c:pt idx="22811">
                  <c:v>226.5759664</c:v>
                </c:pt>
                <c:pt idx="22812">
                  <c:v>226.58589939999999</c:v>
                </c:pt>
                <c:pt idx="22813">
                  <c:v>226.5958334</c:v>
                </c:pt>
                <c:pt idx="22814">
                  <c:v>226.60576639999999</c:v>
                </c:pt>
                <c:pt idx="22815">
                  <c:v>226.61569940000001</c:v>
                </c:pt>
                <c:pt idx="22816">
                  <c:v>226.6256334</c:v>
                </c:pt>
                <c:pt idx="22817">
                  <c:v>226.63556639999999</c:v>
                </c:pt>
                <c:pt idx="22818">
                  <c:v>226.64549940000001</c:v>
                </c:pt>
                <c:pt idx="22819">
                  <c:v>226.65543339999999</c:v>
                </c:pt>
                <c:pt idx="22820">
                  <c:v>226.66536640000001</c:v>
                </c:pt>
                <c:pt idx="22821">
                  <c:v>226.6752994</c:v>
                </c:pt>
                <c:pt idx="22822">
                  <c:v>226.6852327</c:v>
                </c:pt>
                <c:pt idx="22823">
                  <c:v>226.69516669999999</c:v>
                </c:pt>
                <c:pt idx="22824">
                  <c:v>226.70509970000001</c:v>
                </c:pt>
                <c:pt idx="22825">
                  <c:v>226.71503269999999</c:v>
                </c:pt>
                <c:pt idx="22826">
                  <c:v>226.72496670000001</c:v>
                </c:pt>
                <c:pt idx="22827">
                  <c:v>226.7348997</c:v>
                </c:pt>
                <c:pt idx="22828">
                  <c:v>226.74483269999999</c:v>
                </c:pt>
                <c:pt idx="22829">
                  <c:v>226.7547667</c:v>
                </c:pt>
                <c:pt idx="22830">
                  <c:v>226.76469969999999</c:v>
                </c:pt>
                <c:pt idx="22831">
                  <c:v>226.77463270000001</c:v>
                </c:pt>
                <c:pt idx="22832">
                  <c:v>226.7845667</c:v>
                </c:pt>
                <c:pt idx="22833">
                  <c:v>226.79449969999999</c:v>
                </c:pt>
                <c:pt idx="22834">
                  <c:v>226.80443270000001</c:v>
                </c:pt>
                <c:pt idx="22835">
                  <c:v>226.81436669999999</c:v>
                </c:pt>
                <c:pt idx="22836">
                  <c:v>226.82429970000001</c:v>
                </c:pt>
                <c:pt idx="22837">
                  <c:v>226.8342327</c:v>
                </c:pt>
                <c:pt idx="22838">
                  <c:v>226.84416669999999</c:v>
                </c:pt>
                <c:pt idx="22839">
                  <c:v>226.85409970000001</c:v>
                </c:pt>
                <c:pt idx="22840">
                  <c:v>226.8640327</c:v>
                </c:pt>
                <c:pt idx="22841">
                  <c:v>226.87396670000001</c:v>
                </c:pt>
                <c:pt idx="22842">
                  <c:v>226.8838997</c:v>
                </c:pt>
                <c:pt idx="22843">
                  <c:v>226.89383269999999</c:v>
                </c:pt>
                <c:pt idx="22844">
                  <c:v>226.90376570000001</c:v>
                </c:pt>
                <c:pt idx="22845">
                  <c:v>226.9136997</c:v>
                </c:pt>
                <c:pt idx="22846">
                  <c:v>226.92363270000001</c:v>
                </c:pt>
                <c:pt idx="22847">
                  <c:v>226.9335657</c:v>
                </c:pt>
                <c:pt idx="22848">
                  <c:v>226.94349969999999</c:v>
                </c:pt>
                <c:pt idx="22849">
                  <c:v>226.95343270000001</c:v>
                </c:pt>
                <c:pt idx="22850">
                  <c:v>226.9633657</c:v>
                </c:pt>
                <c:pt idx="22851">
                  <c:v>226.97329970000001</c:v>
                </c:pt>
                <c:pt idx="22852">
                  <c:v>226.9832327</c:v>
                </c:pt>
                <c:pt idx="22853">
                  <c:v>226.99316569999999</c:v>
                </c:pt>
                <c:pt idx="22854">
                  <c:v>227.00309970000001</c:v>
                </c:pt>
                <c:pt idx="22855">
                  <c:v>227.0130327</c:v>
                </c:pt>
                <c:pt idx="22856">
                  <c:v>227.02296569999999</c:v>
                </c:pt>
                <c:pt idx="22857">
                  <c:v>227.0328997</c:v>
                </c:pt>
                <c:pt idx="22858">
                  <c:v>227.04283269999999</c:v>
                </c:pt>
                <c:pt idx="22859">
                  <c:v>227.05276570000001</c:v>
                </c:pt>
                <c:pt idx="22860">
                  <c:v>227.0626997</c:v>
                </c:pt>
                <c:pt idx="22861">
                  <c:v>227.07263270000001</c:v>
                </c:pt>
                <c:pt idx="22862">
                  <c:v>227.0825657</c:v>
                </c:pt>
                <c:pt idx="22863">
                  <c:v>227.09249969999999</c:v>
                </c:pt>
                <c:pt idx="22864">
                  <c:v>227.10243270000001</c:v>
                </c:pt>
                <c:pt idx="22865">
                  <c:v>227.1123657</c:v>
                </c:pt>
                <c:pt idx="22866">
                  <c:v>227.12229970000001</c:v>
                </c:pt>
                <c:pt idx="22867">
                  <c:v>227.1322327</c:v>
                </c:pt>
                <c:pt idx="22868">
                  <c:v>227.14216569999999</c:v>
                </c:pt>
                <c:pt idx="22869">
                  <c:v>227.15209970000001</c:v>
                </c:pt>
                <c:pt idx="22870">
                  <c:v>227.1620327</c:v>
                </c:pt>
                <c:pt idx="22871">
                  <c:v>227.17196670000001</c:v>
                </c:pt>
                <c:pt idx="22872">
                  <c:v>227.1818997</c:v>
                </c:pt>
                <c:pt idx="22873">
                  <c:v>227.19183269999999</c:v>
                </c:pt>
                <c:pt idx="22874">
                  <c:v>227.20176670000001</c:v>
                </c:pt>
                <c:pt idx="22875">
                  <c:v>227.2116997</c:v>
                </c:pt>
                <c:pt idx="22876">
                  <c:v>227.22163269999999</c:v>
                </c:pt>
                <c:pt idx="22877">
                  <c:v>227.2315667</c:v>
                </c:pt>
                <c:pt idx="22878">
                  <c:v>227.24149969999999</c:v>
                </c:pt>
                <c:pt idx="22879">
                  <c:v>227.25143270000001</c:v>
                </c:pt>
                <c:pt idx="22880">
                  <c:v>227.2613667</c:v>
                </c:pt>
                <c:pt idx="22881">
                  <c:v>227.27129969999999</c:v>
                </c:pt>
                <c:pt idx="22882">
                  <c:v>227.2812327</c:v>
                </c:pt>
                <c:pt idx="22883">
                  <c:v>227.29116669999999</c:v>
                </c:pt>
                <c:pt idx="22884">
                  <c:v>227.30109970000001</c:v>
                </c:pt>
                <c:pt idx="22885">
                  <c:v>227.3110327</c:v>
                </c:pt>
                <c:pt idx="22886">
                  <c:v>227.32096670000001</c:v>
                </c:pt>
                <c:pt idx="22887">
                  <c:v>227.3308997</c:v>
                </c:pt>
                <c:pt idx="22888">
                  <c:v>227.34083269999999</c:v>
                </c:pt>
                <c:pt idx="22889">
                  <c:v>227.35076670000001</c:v>
                </c:pt>
                <c:pt idx="22890">
                  <c:v>227.3606997</c:v>
                </c:pt>
                <c:pt idx="22891">
                  <c:v>227.37063370000001</c:v>
                </c:pt>
                <c:pt idx="22892">
                  <c:v>227.3805667</c:v>
                </c:pt>
                <c:pt idx="22893">
                  <c:v>227.39049969999999</c:v>
                </c:pt>
                <c:pt idx="22894">
                  <c:v>227.40043370000001</c:v>
                </c:pt>
                <c:pt idx="22895">
                  <c:v>227.4103667</c:v>
                </c:pt>
                <c:pt idx="22896">
                  <c:v>227.42029969999999</c:v>
                </c:pt>
                <c:pt idx="22897">
                  <c:v>227.4302337</c:v>
                </c:pt>
                <c:pt idx="22898">
                  <c:v>227.44016669999999</c:v>
                </c:pt>
                <c:pt idx="22899">
                  <c:v>227.45009970000001</c:v>
                </c:pt>
                <c:pt idx="22900">
                  <c:v>227.4600337</c:v>
                </c:pt>
                <c:pt idx="22901">
                  <c:v>227.46996669999999</c:v>
                </c:pt>
                <c:pt idx="22902">
                  <c:v>227.4799007</c:v>
                </c:pt>
                <c:pt idx="22903">
                  <c:v>227.48983369999999</c:v>
                </c:pt>
                <c:pt idx="22904">
                  <c:v>227.49976670000001</c:v>
                </c:pt>
                <c:pt idx="22905">
                  <c:v>227.5097007</c:v>
                </c:pt>
                <c:pt idx="22906">
                  <c:v>227.51963370000001</c:v>
                </c:pt>
                <c:pt idx="22907">
                  <c:v>227.5295667</c:v>
                </c:pt>
                <c:pt idx="22908">
                  <c:v>227.53950069999999</c:v>
                </c:pt>
                <c:pt idx="22909">
                  <c:v>227.54943370000001</c:v>
                </c:pt>
                <c:pt idx="22910">
                  <c:v>227.5593667</c:v>
                </c:pt>
                <c:pt idx="22911">
                  <c:v>227.56930070000001</c:v>
                </c:pt>
                <c:pt idx="22912">
                  <c:v>227.5792337</c:v>
                </c:pt>
                <c:pt idx="22913">
                  <c:v>227.58916769999999</c:v>
                </c:pt>
                <c:pt idx="22914">
                  <c:v>227.59910070000001</c:v>
                </c:pt>
                <c:pt idx="22915">
                  <c:v>227.6090337</c:v>
                </c:pt>
                <c:pt idx="22916">
                  <c:v>227.61896770000001</c:v>
                </c:pt>
                <c:pt idx="22917">
                  <c:v>227.6289007</c:v>
                </c:pt>
                <c:pt idx="22918">
                  <c:v>227.63883369999999</c:v>
                </c:pt>
                <c:pt idx="22919">
                  <c:v>227.64876770000001</c:v>
                </c:pt>
                <c:pt idx="22920">
                  <c:v>227.6587007</c:v>
                </c:pt>
                <c:pt idx="22921">
                  <c:v>227.66863470000001</c:v>
                </c:pt>
                <c:pt idx="22922">
                  <c:v>227.6785677</c:v>
                </c:pt>
                <c:pt idx="22923">
                  <c:v>227.6885006</c:v>
                </c:pt>
                <c:pt idx="22924">
                  <c:v>227.69843460000001</c:v>
                </c:pt>
                <c:pt idx="22925">
                  <c:v>227.7083676</c:v>
                </c:pt>
                <c:pt idx="22926">
                  <c:v>227.71830059999999</c:v>
                </c:pt>
                <c:pt idx="22927">
                  <c:v>227.72823460000001</c:v>
                </c:pt>
                <c:pt idx="22928">
                  <c:v>227.7381676</c:v>
                </c:pt>
                <c:pt idx="22929">
                  <c:v>227.74810160000001</c:v>
                </c:pt>
                <c:pt idx="22930">
                  <c:v>227.7580346</c:v>
                </c:pt>
                <c:pt idx="22931">
                  <c:v>227.76796759999999</c:v>
                </c:pt>
                <c:pt idx="22932">
                  <c:v>227.77790160000001</c:v>
                </c:pt>
                <c:pt idx="22933">
                  <c:v>227.7878346</c:v>
                </c:pt>
                <c:pt idx="22934">
                  <c:v>227.79776759999999</c:v>
                </c:pt>
                <c:pt idx="22935">
                  <c:v>227.8077016</c:v>
                </c:pt>
                <c:pt idx="22936">
                  <c:v>227.81763459999999</c:v>
                </c:pt>
                <c:pt idx="22937">
                  <c:v>227.82756860000001</c:v>
                </c:pt>
                <c:pt idx="22938">
                  <c:v>227.8375016</c:v>
                </c:pt>
                <c:pt idx="22939">
                  <c:v>227.84743460000001</c:v>
                </c:pt>
                <c:pt idx="22940">
                  <c:v>227.8573686</c:v>
                </c:pt>
                <c:pt idx="22941">
                  <c:v>227.86730159999999</c:v>
                </c:pt>
                <c:pt idx="22942">
                  <c:v>227.87723460000001</c:v>
                </c:pt>
                <c:pt idx="22943">
                  <c:v>227.8871686</c:v>
                </c:pt>
                <c:pt idx="22944">
                  <c:v>227.89710160000001</c:v>
                </c:pt>
                <c:pt idx="22945">
                  <c:v>227.9070356</c:v>
                </c:pt>
                <c:pt idx="22946">
                  <c:v>227.91696859999999</c:v>
                </c:pt>
                <c:pt idx="22947">
                  <c:v>227.92690160000001</c:v>
                </c:pt>
                <c:pt idx="22948">
                  <c:v>227.93683559999999</c:v>
                </c:pt>
                <c:pt idx="22949">
                  <c:v>227.94676860000001</c:v>
                </c:pt>
                <c:pt idx="22950">
                  <c:v>227.9567026</c:v>
                </c:pt>
                <c:pt idx="22951">
                  <c:v>227.96663559999999</c:v>
                </c:pt>
                <c:pt idx="22952">
                  <c:v>227.97656860000001</c:v>
                </c:pt>
                <c:pt idx="22953">
                  <c:v>227.98650259999999</c:v>
                </c:pt>
                <c:pt idx="22954">
                  <c:v>227.99643560000001</c:v>
                </c:pt>
                <c:pt idx="22955">
                  <c:v>228.0063686</c:v>
                </c:pt>
                <c:pt idx="22956">
                  <c:v>228.01630259999999</c:v>
                </c:pt>
                <c:pt idx="22957">
                  <c:v>228.02623560000001</c:v>
                </c:pt>
                <c:pt idx="22958">
                  <c:v>228.03616959999999</c:v>
                </c:pt>
                <c:pt idx="22959">
                  <c:v>228.04610260000001</c:v>
                </c:pt>
                <c:pt idx="22960">
                  <c:v>228.0560356</c:v>
                </c:pt>
                <c:pt idx="22961">
                  <c:v>228.06596959999999</c:v>
                </c:pt>
                <c:pt idx="22962">
                  <c:v>228.07590260000001</c:v>
                </c:pt>
                <c:pt idx="22963">
                  <c:v>228.08583659999999</c:v>
                </c:pt>
                <c:pt idx="22964">
                  <c:v>228.09576960000001</c:v>
                </c:pt>
                <c:pt idx="22965">
                  <c:v>228.1057026</c:v>
                </c:pt>
                <c:pt idx="22966">
                  <c:v>228.11563659999999</c:v>
                </c:pt>
                <c:pt idx="22967">
                  <c:v>228.12556960000001</c:v>
                </c:pt>
                <c:pt idx="22968">
                  <c:v>228.13550359999999</c:v>
                </c:pt>
                <c:pt idx="22969">
                  <c:v>228.14543660000001</c:v>
                </c:pt>
                <c:pt idx="22970">
                  <c:v>228.1553696</c:v>
                </c:pt>
                <c:pt idx="22971">
                  <c:v>228.16530359999999</c:v>
                </c:pt>
                <c:pt idx="22972">
                  <c:v>228.17523660000001</c:v>
                </c:pt>
                <c:pt idx="22973">
                  <c:v>228.18516959999999</c:v>
                </c:pt>
                <c:pt idx="22974">
                  <c:v>228.19510360000001</c:v>
                </c:pt>
                <c:pt idx="22975">
                  <c:v>228.2050366</c:v>
                </c:pt>
                <c:pt idx="22976">
                  <c:v>228.21497059999999</c:v>
                </c:pt>
                <c:pt idx="22977">
                  <c:v>228.2249036</c:v>
                </c:pt>
                <c:pt idx="22978">
                  <c:v>228.23483659999999</c:v>
                </c:pt>
                <c:pt idx="22979">
                  <c:v>228.24477060000001</c:v>
                </c:pt>
                <c:pt idx="22980">
                  <c:v>228.2547036</c:v>
                </c:pt>
                <c:pt idx="22981">
                  <c:v>228.26463759999999</c:v>
                </c:pt>
                <c:pt idx="22982">
                  <c:v>228.2745706</c:v>
                </c:pt>
                <c:pt idx="22983">
                  <c:v>228.28450359999999</c:v>
                </c:pt>
                <c:pt idx="22984">
                  <c:v>228.29443760000001</c:v>
                </c:pt>
                <c:pt idx="22985">
                  <c:v>228.3043706</c:v>
                </c:pt>
                <c:pt idx="22986">
                  <c:v>228.31430460000001</c:v>
                </c:pt>
                <c:pt idx="22987">
                  <c:v>228.3242376</c:v>
                </c:pt>
                <c:pt idx="22988">
                  <c:v>228.33417059999999</c:v>
                </c:pt>
                <c:pt idx="22989">
                  <c:v>228.34410460000001</c:v>
                </c:pt>
                <c:pt idx="22990">
                  <c:v>228.3540376</c:v>
                </c:pt>
                <c:pt idx="22991">
                  <c:v>228.36397160000001</c:v>
                </c:pt>
                <c:pt idx="22992">
                  <c:v>228.3739046</c:v>
                </c:pt>
                <c:pt idx="22993">
                  <c:v>228.38383759999999</c:v>
                </c:pt>
                <c:pt idx="22994">
                  <c:v>228.39377160000001</c:v>
                </c:pt>
                <c:pt idx="22995">
                  <c:v>228.4037046</c:v>
                </c:pt>
                <c:pt idx="22996">
                  <c:v>228.41363860000001</c:v>
                </c:pt>
                <c:pt idx="22997">
                  <c:v>228.4235716</c:v>
                </c:pt>
                <c:pt idx="22998">
                  <c:v>228.43350459999999</c:v>
                </c:pt>
                <c:pt idx="22999">
                  <c:v>228.44343860000001</c:v>
                </c:pt>
                <c:pt idx="23000">
                  <c:v>228.4533716</c:v>
                </c:pt>
                <c:pt idx="23001">
                  <c:v>228.46330560000001</c:v>
                </c:pt>
                <c:pt idx="23002">
                  <c:v>228.4732386</c:v>
                </c:pt>
                <c:pt idx="23003">
                  <c:v>228.48317159999999</c:v>
                </c:pt>
                <c:pt idx="23004">
                  <c:v>228.49310560000001</c:v>
                </c:pt>
                <c:pt idx="23005">
                  <c:v>228.5030386</c:v>
                </c:pt>
                <c:pt idx="23006">
                  <c:v>228.51297260000001</c:v>
                </c:pt>
                <c:pt idx="23007">
                  <c:v>228.5229056</c:v>
                </c:pt>
                <c:pt idx="23008">
                  <c:v>228.53283859999999</c:v>
                </c:pt>
                <c:pt idx="23009">
                  <c:v>228.54277260000001</c:v>
                </c:pt>
                <c:pt idx="23010">
                  <c:v>228.5527056</c:v>
                </c:pt>
                <c:pt idx="23011">
                  <c:v>228.56263960000001</c:v>
                </c:pt>
                <c:pt idx="23012">
                  <c:v>228.5725726</c:v>
                </c:pt>
                <c:pt idx="23013">
                  <c:v>228.58250559999999</c:v>
                </c:pt>
                <c:pt idx="23014">
                  <c:v>228.59243960000001</c:v>
                </c:pt>
                <c:pt idx="23015">
                  <c:v>228.6023726</c:v>
                </c:pt>
                <c:pt idx="23016">
                  <c:v>228.61230660000001</c:v>
                </c:pt>
                <c:pt idx="23017">
                  <c:v>228.6222396</c:v>
                </c:pt>
                <c:pt idx="23018">
                  <c:v>228.63217359999999</c:v>
                </c:pt>
                <c:pt idx="23019">
                  <c:v>228.64210660000001</c:v>
                </c:pt>
                <c:pt idx="23020">
                  <c:v>228.65203959999999</c:v>
                </c:pt>
                <c:pt idx="23021">
                  <c:v>228.66197360000001</c:v>
                </c:pt>
                <c:pt idx="23022">
                  <c:v>228.6719066</c:v>
                </c:pt>
                <c:pt idx="23023">
                  <c:v>228.68184049999999</c:v>
                </c:pt>
                <c:pt idx="23024">
                  <c:v>228.69177350000001</c:v>
                </c:pt>
                <c:pt idx="23025">
                  <c:v>228.7017065</c:v>
                </c:pt>
                <c:pt idx="23026">
                  <c:v>228.71164049999999</c:v>
                </c:pt>
                <c:pt idx="23027">
                  <c:v>228.72157350000001</c:v>
                </c:pt>
                <c:pt idx="23028">
                  <c:v>228.73150749999999</c:v>
                </c:pt>
                <c:pt idx="23029">
                  <c:v>228.74144050000001</c:v>
                </c:pt>
                <c:pt idx="23030">
                  <c:v>228.7513735</c:v>
                </c:pt>
                <c:pt idx="23031">
                  <c:v>228.76130749999999</c:v>
                </c:pt>
                <c:pt idx="23032">
                  <c:v>228.7712405</c:v>
                </c:pt>
                <c:pt idx="23033">
                  <c:v>228.78117449999999</c:v>
                </c:pt>
                <c:pt idx="23034">
                  <c:v>228.79110750000001</c:v>
                </c:pt>
                <c:pt idx="23035">
                  <c:v>228.8010405</c:v>
                </c:pt>
                <c:pt idx="23036">
                  <c:v>228.81097449999999</c:v>
                </c:pt>
                <c:pt idx="23037">
                  <c:v>228.8209075</c:v>
                </c:pt>
                <c:pt idx="23038">
                  <c:v>228.83084149999999</c:v>
                </c:pt>
                <c:pt idx="23039">
                  <c:v>228.84077450000001</c:v>
                </c:pt>
                <c:pt idx="23040">
                  <c:v>228.8507085</c:v>
                </c:pt>
                <c:pt idx="23041">
                  <c:v>228.86064150000001</c:v>
                </c:pt>
                <c:pt idx="23042">
                  <c:v>228.8705745</c:v>
                </c:pt>
                <c:pt idx="23043">
                  <c:v>228.88050849999999</c:v>
                </c:pt>
                <c:pt idx="23044">
                  <c:v>228.89044150000001</c:v>
                </c:pt>
                <c:pt idx="23045">
                  <c:v>228.9003755</c:v>
                </c:pt>
                <c:pt idx="23046">
                  <c:v>228.91030850000001</c:v>
                </c:pt>
                <c:pt idx="23047">
                  <c:v>228.9202415</c:v>
                </c:pt>
                <c:pt idx="23048">
                  <c:v>228.93017549999999</c:v>
                </c:pt>
                <c:pt idx="23049">
                  <c:v>228.94010850000001</c:v>
                </c:pt>
                <c:pt idx="23050">
                  <c:v>228.9500425</c:v>
                </c:pt>
                <c:pt idx="23051">
                  <c:v>228.95997550000001</c:v>
                </c:pt>
                <c:pt idx="23052">
                  <c:v>228.9699085</c:v>
                </c:pt>
                <c:pt idx="23053">
                  <c:v>228.97984249999999</c:v>
                </c:pt>
                <c:pt idx="23054">
                  <c:v>228.98977550000001</c:v>
                </c:pt>
                <c:pt idx="23055">
                  <c:v>228.99970949999999</c:v>
                </c:pt>
                <c:pt idx="23056">
                  <c:v>229.00964250000001</c:v>
                </c:pt>
                <c:pt idx="23057">
                  <c:v>229.0195765</c:v>
                </c:pt>
                <c:pt idx="23058">
                  <c:v>229.02950949999999</c:v>
                </c:pt>
                <c:pt idx="23059">
                  <c:v>229.03944250000001</c:v>
                </c:pt>
                <c:pt idx="23060">
                  <c:v>229.04937649999999</c:v>
                </c:pt>
                <c:pt idx="23061">
                  <c:v>229.05930950000001</c:v>
                </c:pt>
                <c:pt idx="23062">
                  <c:v>229.0692435</c:v>
                </c:pt>
                <c:pt idx="23063">
                  <c:v>229.07917649999999</c:v>
                </c:pt>
                <c:pt idx="23064">
                  <c:v>229.08910950000001</c:v>
                </c:pt>
                <c:pt idx="23065">
                  <c:v>229.09904349999999</c:v>
                </c:pt>
                <c:pt idx="23066">
                  <c:v>229.10897650000001</c:v>
                </c:pt>
                <c:pt idx="23067">
                  <c:v>229.1189105</c:v>
                </c:pt>
                <c:pt idx="23068">
                  <c:v>229.12884349999999</c:v>
                </c:pt>
                <c:pt idx="23069">
                  <c:v>229.13877650000001</c:v>
                </c:pt>
                <c:pt idx="23070">
                  <c:v>229.14871049999999</c:v>
                </c:pt>
                <c:pt idx="23071">
                  <c:v>229.15864350000001</c:v>
                </c:pt>
                <c:pt idx="23072">
                  <c:v>229.1685775</c:v>
                </c:pt>
                <c:pt idx="23073">
                  <c:v>229.17851049999999</c:v>
                </c:pt>
                <c:pt idx="23074">
                  <c:v>229.18844350000001</c:v>
                </c:pt>
                <c:pt idx="23075">
                  <c:v>229.19837749999999</c:v>
                </c:pt>
                <c:pt idx="23076">
                  <c:v>229.20831050000001</c:v>
                </c:pt>
                <c:pt idx="23077">
                  <c:v>229.2182445</c:v>
                </c:pt>
                <c:pt idx="23078">
                  <c:v>229.22817749999999</c:v>
                </c:pt>
                <c:pt idx="23079">
                  <c:v>229.2381105</c:v>
                </c:pt>
                <c:pt idx="23080">
                  <c:v>229.24804449999999</c:v>
                </c:pt>
                <c:pt idx="23081">
                  <c:v>229.25797750000001</c:v>
                </c:pt>
                <c:pt idx="23082">
                  <c:v>229.2679115</c:v>
                </c:pt>
                <c:pt idx="23083">
                  <c:v>229.27784449999999</c:v>
                </c:pt>
                <c:pt idx="23084">
                  <c:v>229.2877785</c:v>
                </c:pt>
                <c:pt idx="23085">
                  <c:v>229.29771149999999</c:v>
                </c:pt>
                <c:pt idx="23086">
                  <c:v>229.30764450000001</c:v>
                </c:pt>
                <c:pt idx="23087">
                  <c:v>229.3175785</c:v>
                </c:pt>
                <c:pt idx="23088">
                  <c:v>229.32751150000001</c:v>
                </c:pt>
                <c:pt idx="23089">
                  <c:v>229.3374455</c:v>
                </c:pt>
                <c:pt idx="23090">
                  <c:v>229.34737849999999</c:v>
                </c:pt>
                <c:pt idx="23091">
                  <c:v>229.35731150000001</c:v>
                </c:pt>
                <c:pt idx="23092">
                  <c:v>229.3672455</c:v>
                </c:pt>
                <c:pt idx="23093">
                  <c:v>229.37717850000001</c:v>
                </c:pt>
                <c:pt idx="23094">
                  <c:v>229.3871125</c:v>
                </c:pt>
                <c:pt idx="23095">
                  <c:v>229.39704549999999</c:v>
                </c:pt>
                <c:pt idx="23096">
                  <c:v>229.40697850000001</c:v>
                </c:pt>
                <c:pt idx="23097">
                  <c:v>229.4169125</c:v>
                </c:pt>
                <c:pt idx="23098">
                  <c:v>229.42684550000001</c:v>
                </c:pt>
                <c:pt idx="23099">
                  <c:v>229.4367795</c:v>
                </c:pt>
                <c:pt idx="23100">
                  <c:v>229.44671249999999</c:v>
                </c:pt>
                <c:pt idx="23101">
                  <c:v>229.45664550000001</c:v>
                </c:pt>
                <c:pt idx="23102">
                  <c:v>229.46657949999999</c:v>
                </c:pt>
                <c:pt idx="23103">
                  <c:v>229.47651250000001</c:v>
                </c:pt>
                <c:pt idx="23104">
                  <c:v>229.4864465</c:v>
                </c:pt>
                <c:pt idx="23105">
                  <c:v>229.49637949999999</c:v>
                </c:pt>
                <c:pt idx="23106">
                  <c:v>229.5063135</c:v>
                </c:pt>
                <c:pt idx="23107">
                  <c:v>229.51624649999999</c:v>
                </c:pt>
                <c:pt idx="23108">
                  <c:v>229.52617950000001</c:v>
                </c:pt>
                <c:pt idx="23109">
                  <c:v>229.5361135</c:v>
                </c:pt>
                <c:pt idx="23110">
                  <c:v>229.54604649999999</c:v>
                </c:pt>
                <c:pt idx="23111">
                  <c:v>229.55597950000001</c:v>
                </c:pt>
                <c:pt idx="23112">
                  <c:v>229.56591349999999</c:v>
                </c:pt>
                <c:pt idx="23113">
                  <c:v>229.57584650000001</c:v>
                </c:pt>
                <c:pt idx="23114">
                  <c:v>229.5857805</c:v>
                </c:pt>
                <c:pt idx="23115">
                  <c:v>229.59571349999999</c:v>
                </c:pt>
                <c:pt idx="23116">
                  <c:v>229.6056475</c:v>
                </c:pt>
                <c:pt idx="23117">
                  <c:v>229.61558049999999</c:v>
                </c:pt>
                <c:pt idx="23118">
                  <c:v>229.62551350000001</c:v>
                </c:pt>
                <c:pt idx="23119">
                  <c:v>229.6354475</c:v>
                </c:pt>
                <c:pt idx="23120">
                  <c:v>229.64538049999999</c:v>
                </c:pt>
                <c:pt idx="23121">
                  <c:v>229.6553145</c:v>
                </c:pt>
                <c:pt idx="23122">
                  <c:v>229.66524749999999</c:v>
                </c:pt>
                <c:pt idx="23123">
                  <c:v>229.67518050000001</c:v>
                </c:pt>
                <c:pt idx="23124">
                  <c:v>229.685115</c:v>
                </c:pt>
                <c:pt idx="23125">
                  <c:v>229.69504800000001</c:v>
                </c:pt>
                <c:pt idx="23126">
                  <c:v>229.704982</c:v>
                </c:pt>
                <c:pt idx="23127">
                  <c:v>229.71491499999999</c:v>
                </c:pt>
                <c:pt idx="23128">
                  <c:v>229.72484800000001</c:v>
                </c:pt>
                <c:pt idx="23129">
                  <c:v>229.734782</c:v>
                </c:pt>
                <c:pt idx="23130">
                  <c:v>229.74471500000001</c:v>
                </c:pt>
                <c:pt idx="23131">
                  <c:v>229.754649</c:v>
                </c:pt>
                <c:pt idx="23132">
                  <c:v>229.76458199999999</c:v>
                </c:pt>
                <c:pt idx="23133">
                  <c:v>229.77451500000001</c:v>
                </c:pt>
                <c:pt idx="23134">
                  <c:v>229.784449</c:v>
                </c:pt>
                <c:pt idx="23135">
                  <c:v>229.79438200000001</c:v>
                </c:pt>
                <c:pt idx="23136">
                  <c:v>229.804316</c:v>
                </c:pt>
                <c:pt idx="23137">
                  <c:v>229.81424899999999</c:v>
                </c:pt>
                <c:pt idx="23138">
                  <c:v>229.82418200000001</c:v>
                </c:pt>
                <c:pt idx="23139">
                  <c:v>229.83411599999999</c:v>
                </c:pt>
                <c:pt idx="23140">
                  <c:v>229.84404900000001</c:v>
                </c:pt>
                <c:pt idx="23141">
                  <c:v>229.853983</c:v>
                </c:pt>
                <c:pt idx="23142">
                  <c:v>229.86391599999999</c:v>
                </c:pt>
                <c:pt idx="23143">
                  <c:v>229.87384900000001</c:v>
                </c:pt>
                <c:pt idx="23144">
                  <c:v>229.88378299999999</c:v>
                </c:pt>
                <c:pt idx="23145">
                  <c:v>229.89371600000001</c:v>
                </c:pt>
                <c:pt idx="23146">
                  <c:v>229.90365</c:v>
                </c:pt>
                <c:pt idx="23147">
                  <c:v>229.91358299999999</c:v>
                </c:pt>
                <c:pt idx="23148">
                  <c:v>229.92351600000001</c:v>
                </c:pt>
                <c:pt idx="23149">
                  <c:v>229.93344999999999</c:v>
                </c:pt>
                <c:pt idx="23150">
                  <c:v>229.94338300000001</c:v>
                </c:pt>
                <c:pt idx="23151">
                  <c:v>229.953317</c:v>
                </c:pt>
                <c:pt idx="23152">
                  <c:v>229.96324999999999</c:v>
                </c:pt>
                <c:pt idx="23153">
                  <c:v>229.97318300000001</c:v>
                </c:pt>
                <c:pt idx="23154">
                  <c:v>229.98311699999999</c:v>
                </c:pt>
                <c:pt idx="23155">
                  <c:v>229.99305000000001</c:v>
                </c:pt>
                <c:pt idx="23156">
                  <c:v>230.002984</c:v>
                </c:pt>
                <c:pt idx="23157">
                  <c:v>230.01291699999999</c:v>
                </c:pt>
                <c:pt idx="23158">
                  <c:v>230.02285000000001</c:v>
                </c:pt>
                <c:pt idx="23159">
                  <c:v>230.03278399999999</c:v>
                </c:pt>
                <c:pt idx="23160">
                  <c:v>230.04271700000001</c:v>
                </c:pt>
                <c:pt idx="23161">
                  <c:v>230.052651</c:v>
                </c:pt>
                <c:pt idx="23162">
                  <c:v>230.06258399999999</c:v>
                </c:pt>
                <c:pt idx="23163">
                  <c:v>230.072517</c:v>
                </c:pt>
                <c:pt idx="23164">
                  <c:v>230.08245099999999</c:v>
                </c:pt>
                <c:pt idx="23165">
                  <c:v>230.09238400000001</c:v>
                </c:pt>
                <c:pt idx="23166">
                  <c:v>230.102318</c:v>
                </c:pt>
                <c:pt idx="23167">
                  <c:v>230.11225099999999</c:v>
                </c:pt>
                <c:pt idx="23168">
                  <c:v>230.122184</c:v>
                </c:pt>
                <c:pt idx="23169">
                  <c:v>230.13211799999999</c:v>
                </c:pt>
                <c:pt idx="23170">
                  <c:v>230.14205100000001</c:v>
                </c:pt>
                <c:pt idx="23171">
                  <c:v>230.151985</c:v>
                </c:pt>
                <c:pt idx="23172">
                  <c:v>230.16191800000001</c:v>
                </c:pt>
                <c:pt idx="23173">
                  <c:v>230.171851</c:v>
                </c:pt>
                <c:pt idx="23174">
                  <c:v>230.18178499999999</c:v>
                </c:pt>
                <c:pt idx="23175">
                  <c:v>230.19171800000001</c:v>
                </c:pt>
                <c:pt idx="23176">
                  <c:v>230.201651</c:v>
                </c:pt>
                <c:pt idx="23177">
                  <c:v>230.21158500000001</c:v>
                </c:pt>
                <c:pt idx="23178">
                  <c:v>230.221518</c:v>
                </c:pt>
                <c:pt idx="23179">
                  <c:v>230.23145199999999</c:v>
                </c:pt>
                <c:pt idx="23180">
                  <c:v>230.24138500000001</c:v>
                </c:pt>
                <c:pt idx="23181">
                  <c:v>230.251318</c:v>
                </c:pt>
                <c:pt idx="23182">
                  <c:v>230.26125200000001</c:v>
                </c:pt>
                <c:pt idx="23183">
                  <c:v>230.271185</c:v>
                </c:pt>
                <c:pt idx="23184">
                  <c:v>230.28111899999999</c:v>
                </c:pt>
                <c:pt idx="23185">
                  <c:v>230.29105200000001</c:v>
                </c:pt>
                <c:pt idx="23186">
                  <c:v>230.300985</c:v>
                </c:pt>
                <c:pt idx="23187">
                  <c:v>230.31091900000001</c:v>
                </c:pt>
                <c:pt idx="23188">
                  <c:v>230.320852</c:v>
                </c:pt>
                <c:pt idx="23189">
                  <c:v>230.33078599999999</c:v>
                </c:pt>
                <c:pt idx="23190">
                  <c:v>230.34071900000001</c:v>
                </c:pt>
                <c:pt idx="23191">
                  <c:v>230.350652</c:v>
                </c:pt>
                <c:pt idx="23192">
                  <c:v>230.36058600000001</c:v>
                </c:pt>
                <c:pt idx="23193">
                  <c:v>230.370519</c:v>
                </c:pt>
                <c:pt idx="23194">
                  <c:v>230.38045299999999</c:v>
                </c:pt>
                <c:pt idx="23195">
                  <c:v>230.39038600000001</c:v>
                </c:pt>
                <c:pt idx="23196">
                  <c:v>230.400319</c:v>
                </c:pt>
                <c:pt idx="23197">
                  <c:v>230.41025300000001</c:v>
                </c:pt>
                <c:pt idx="23198">
                  <c:v>230.420186</c:v>
                </c:pt>
                <c:pt idx="23199">
                  <c:v>230.43011999999999</c:v>
                </c:pt>
                <c:pt idx="23200">
                  <c:v>230.44005300000001</c:v>
                </c:pt>
                <c:pt idx="23201">
                  <c:v>230.449986</c:v>
                </c:pt>
                <c:pt idx="23202">
                  <c:v>230.45992000000001</c:v>
                </c:pt>
                <c:pt idx="23203">
                  <c:v>230.469853</c:v>
                </c:pt>
                <c:pt idx="23204">
                  <c:v>230.47978699999999</c:v>
                </c:pt>
                <c:pt idx="23205">
                  <c:v>230.48972000000001</c:v>
                </c:pt>
                <c:pt idx="23206">
                  <c:v>230.499653</c:v>
                </c:pt>
                <c:pt idx="23207">
                  <c:v>230.50958700000001</c:v>
                </c:pt>
                <c:pt idx="23208">
                  <c:v>230.51952</c:v>
                </c:pt>
                <c:pt idx="23209">
                  <c:v>230.52945399999999</c:v>
                </c:pt>
                <c:pt idx="23210">
                  <c:v>230.539387</c:v>
                </c:pt>
                <c:pt idx="23211">
                  <c:v>230.54931999999999</c:v>
                </c:pt>
                <c:pt idx="23212">
                  <c:v>230.55925400000001</c:v>
                </c:pt>
                <c:pt idx="23213">
                  <c:v>230.569187</c:v>
                </c:pt>
                <c:pt idx="23214">
                  <c:v>230.57912099999999</c:v>
                </c:pt>
                <c:pt idx="23215">
                  <c:v>230.589054</c:v>
                </c:pt>
                <c:pt idx="23216">
                  <c:v>230.59898699999999</c:v>
                </c:pt>
                <c:pt idx="23217">
                  <c:v>230.60892100000001</c:v>
                </c:pt>
                <c:pt idx="23218">
                  <c:v>230.618854</c:v>
                </c:pt>
                <c:pt idx="23219">
                  <c:v>230.62878799999999</c:v>
                </c:pt>
                <c:pt idx="23220">
                  <c:v>230.638721</c:v>
                </c:pt>
                <c:pt idx="23221">
                  <c:v>230.64865399999999</c:v>
                </c:pt>
                <c:pt idx="23222">
                  <c:v>230.65858800000001</c:v>
                </c:pt>
                <c:pt idx="23223">
                  <c:v>230.668521</c:v>
                </c:pt>
                <c:pt idx="23224">
                  <c:v>230.67845500000001</c:v>
                </c:pt>
                <c:pt idx="23225">
                  <c:v>230.68838740000001</c:v>
                </c:pt>
                <c:pt idx="23226">
                  <c:v>230.6983204</c:v>
                </c:pt>
                <c:pt idx="23227">
                  <c:v>230.70825439999999</c:v>
                </c:pt>
                <c:pt idx="23228">
                  <c:v>230.71818740000001</c:v>
                </c:pt>
                <c:pt idx="23229">
                  <c:v>230.72812039999999</c:v>
                </c:pt>
                <c:pt idx="23230">
                  <c:v>230.73805440000001</c:v>
                </c:pt>
                <c:pt idx="23231">
                  <c:v>230.7479874</c:v>
                </c:pt>
                <c:pt idx="23232">
                  <c:v>230.75792139999999</c:v>
                </c:pt>
                <c:pt idx="23233">
                  <c:v>230.7678544</c:v>
                </c:pt>
                <c:pt idx="23234">
                  <c:v>230.77778739999999</c:v>
                </c:pt>
                <c:pt idx="23235">
                  <c:v>230.78772140000001</c:v>
                </c:pt>
                <c:pt idx="23236">
                  <c:v>230.7976544</c:v>
                </c:pt>
                <c:pt idx="23237">
                  <c:v>230.80758839999999</c:v>
                </c:pt>
                <c:pt idx="23238">
                  <c:v>230.8175214</c:v>
                </c:pt>
                <c:pt idx="23239">
                  <c:v>230.82745439999999</c:v>
                </c:pt>
                <c:pt idx="23240">
                  <c:v>230.83738840000001</c:v>
                </c:pt>
                <c:pt idx="23241">
                  <c:v>230.8473214</c:v>
                </c:pt>
                <c:pt idx="23242">
                  <c:v>230.85725540000001</c:v>
                </c:pt>
                <c:pt idx="23243">
                  <c:v>230.8671884</c:v>
                </c:pt>
                <c:pt idx="23244">
                  <c:v>230.87712139999999</c:v>
                </c:pt>
                <c:pt idx="23245">
                  <c:v>230.88705540000001</c:v>
                </c:pt>
                <c:pt idx="23246">
                  <c:v>230.8969884</c:v>
                </c:pt>
                <c:pt idx="23247">
                  <c:v>230.90692240000001</c:v>
                </c:pt>
                <c:pt idx="23248">
                  <c:v>230.9168554</c:v>
                </c:pt>
                <c:pt idx="23249">
                  <c:v>230.92678839999999</c:v>
                </c:pt>
                <c:pt idx="23250">
                  <c:v>230.93672240000001</c:v>
                </c:pt>
                <c:pt idx="23251">
                  <c:v>230.9466554</c:v>
                </c:pt>
                <c:pt idx="23252">
                  <c:v>230.95658940000001</c:v>
                </c:pt>
                <c:pt idx="23253">
                  <c:v>230.9665224</c:v>
                </c:pt>
                <c:pt idx="23254">
                  <c:v>230.97645539999999</c:v>
                </c:pt>
                <c:pt idx="23255">
                  <c:v>230.98638940000001</c:v>
                </c:pt>
                <c:pt idx="23256">
                  <c:v>230.9963224</c:v>
                </c:pt>
                <c:pt idx="23257">
                  <c:v>231.00625640000001</c:v>
                </c:pt>
                <c:pt idx="23258">
                  <c:v>231.0161894</c:v>
                </c:pt>
                <c:pt idx="23259">
                  <c:v>231.02612239999999</c:v>
                </c:pt>
                <c:pt idx="23260">
                  <c:v>231.03605640000001</c:v>
                </c:pt>
                <c:pt idx="23261">
                  <c:v>231.0459894</c:v>
                </c:pt>
                <c:pt idx="23262">
                  <c:v>231.05592239999999</c:v>
                </c:pt>
                <c:pt idx="23263">
                  <c:v>231.0658564</c:v>
                </c:pt>
                <c:pt idx="23264">
                  <c:v>231.07578939999999</c:v>
                </c:pt>
                <c:pt idx="23265">
                  <c:v>231.08572340000001</c:v>
                </c:pt>
                <c:pt idx="23266">
                  <c:v>231.0956564</c:v>
                </c:pt>
                <c:pt idx="23267">
                  <c:v>231.10558940000001</c:v>
                </c:pt>
                <c:pt idx="23268">
                  <c:v>231.1155234</c:v>
                </c:pt>
                <c:pt idx="23269">
                  <c:v>231.12545639999999</c:v>
                </c:pt>
                <c:pt idx="23270">
                  <c:v>231.13539040000001</c:v>
                </c:pt>
                <c:pt idx="23271">
                  <c:v>231.1453234</c:v>
                </c:pt>
                <c:pt idx="23272">
                  <c:v>231.15525640000001</c:v>
                </c:pt>
                <c:pt idx="23273">
                  <c:v>231.1651904</c:v>
                </c:pt>
                <c:pt idx="23274">
                  <c:v>231.17512339999999</c:v>
                </c:pt>
                <c:pt idx="23275">
                  <c:v>231.18505740000001</c:v>
                </c:pt>
                <c:pt idx="23276">
                  <c:v>231.19499039999999</c:v>
                </c:pt>
                <c:pt idx="23277">
                  <c:v>231.20492340000001</c:v>
                </c:pt>
                <c:pt idx="23278">
                  <c:v>231.2148574</c:v>
                </c:pt>
                <c:pt idx="23279">
                  <c:v>231.22479039999999</c:v>
                </c:pt>
                <c:pt idx="23280">
                  <c:v>231.2347244</c:v>
                </c:pt>
                <c:pt idx="23281">
                  <c:v>231.24465739999999</c:v>
                </c:pt>
                <c:pt idx="23282">
                  <c:v>231.25459040000001</c:v>
                </c:pt>
                <c:pt idx="23283">
                  <c:v>231.2645244</c:v>
                </c:pt>
                <c:pt idx="23284">
                  <c:v>231.27445739999999</c:v>
                </c:pt>
                <c:pt idx="23285">
                  <c:v>231.2843914</c:v>
                </c:pt>
                <c:pt idx="23286">
                  <c:v>231.29432439999999</c:v>
                </c:pt>
                <c:pt idx="23287">
                  <c:v>231.30425740000001</c:v>
                </c:pt>
                <c:pt idx="23288">
                  <c:v>231.3141914</c:v>
                </c:pt>
                <c:pt idx="23289">
                  <c:v>231.32412439999999</c:v>
                </c:pt>
                <c:pt idx="23290">
                  <c:v>231.3340584</c:v>
                </c:pt>
                <c:pt idx="23291">
                  <c:v>231.34399139999999</c:v>
                </c:pt>
                <c:pt idx="23292">
                  <c:v>231.35392440000001</c:v>
                </c:pt>
                <c:pt idx="23293">
                  <c:v>231.3638584</c:v>
                </c:pt>
                <c:pt idx="23294">
                  <c:v>231.37379139999999</c:v>
                </c:pt>
                <c:pt idx="23295">
                  <c:v>231.3837254</c:v>
                </c:pt>
                <c:pt idx="23296">
                  <c:v>231.39365839999999</c:v>
                </c:pt>
                <c:pt idx="23297">
                  <c:v>231.40359140000001</c:v>
                </c:pt>
                <c:pt idx="23298">
                  <c:v>231.4135254</c:v>
                </c:pt>
                <c:pt idx="23299">
                  <c:v>231.42345839999999</c:v>
                </c:pt>
                <c:pt idx="23300">
                  <c:v>231.4333914</c:v>
                </c:pt>
                <c:pt idx="23301">
                  <c:v>231.44332539999999</c:v>
                </c:pt>
                <c:pt idx="23302">
                  <c:v>231.45325840000001</c:v>
                </c:pt>
                <c:pt idx="23303">
                  <c:v>231.4631924</c:v>
                </c:pt>
                <c:pt idx="23304">
                  <c:v>231.47312539999999</c:v>
                </c:pt>
                <c:pt idx="23305">
                  <c:v>231.4830584</c:v>
                </c:pt>
                <c:pt idx="23306">
                  <c:v>231.49299239999999</c:v>
                </c:pt>
                <c:pt idx="23307">
                  <c:v>231.50292540000001</c:v>
                </c:pt>
                <c:pt idx="23308">
                  <c:v>231.5128594</c:v>
                </c:pt>
                <c:pt idx="23309">
                  <c:v>231.52279239999999</c:v>
                </c:pt>
                <c:pt idx="23310">
                  <c:v>231.5327254</c:v>
                </c:pt>
                <c:pt idx="23311">
                  <c:v>231.54265939999999</c:v>
                </c:pt>
                <c:pt idx="23312">
                  <c:v>231.55259240000001</c:v>
                </c:pt>
                <c:pt idx="23313">
                  <c:v>231.5625264</c:v>
                </c:pt>
                <c:pt idx="23314">
                  <c:v>231.57245940000001</c:v>
                </c:pt>
                <c:pt idx="23315">
                  <c:v>231.5823924</c:v>
                </c:pt>
                <c:pt idx="23316">
                  <c:v>231.59232639999999</c:v>
                </c:pt>
                <c:pt idx="23317">
                  <c:v>231.60225940000001</c:v>
                </c:pt>
                <c:pt idx="23318">
                  <c:v>231.6121934</c:v>
                </c:pt>
                <c:pt idx="23319">
                  <c:v>231.62212640000001</c:v>
                </c:pt>
                <c:pt idx="23320">
                  <c:v>231.6320594</c:v>
                </c:pt>
                <c:pt idx="23321">
                  <c:v>231.64199339999999</c:v>
                </c:pt>
                <c:pt idx="23322">
                  <c:v>231.65192640000001</c:v>
                </c:pt>
                <c:pt idx="23323">
                  <c:v>231.66186039999999</c:v>
                </c:pt>
                <c:pt idx="23324">
                  <c:v>231.67179340000001</c:v>
                </c:pt>
                <c:pt idx="23325">
                  <c:v>231.6817264</c:v>
                </c:pt>
                <c:pt idx="23326">
                  <c:v>231.6916603</c:v>
                </c:pt>
                <c:pt idx="23327">
                  <c:v>231.70159330000001</c:v>
                </c:pt>
                <c:pt idx="23328">
                  <c:v>231.7115263</c:v>
                </c:pt>
                <c:pt idx="23329">
                  <c:v>231.72146029999999</c:v>
                </c:pt>
                <c:pt idx="23330">
                  <c:v>231.73139330000001</c:v>
                </c:pt>
                <c:pt idx="23331">
                  <c:v>231.74132729999999</c:v>
                </c:pt>
                <c:pt idx="23332">
                  <c:v>231.75126030000001</c:v>
                </c:pt>
                <c:pt idx="23333">
                  <c:v>231.7611933</c:v>
                </c:pt>
                <c:pt idx="23334">
                  <c:v>231.77112729999999</c:v>
                </c:pt>
                <c:pt idx="23335">
                  <c:v>231.78106030000001</c:v>
                </c:pt>
                <c:pt idx="23336">
                  <c:v>231.79099429999999</c:v>
                </c:pt>
                <c:pt idx="23337">
                  <c:v>231.80092730000001</c:v>
                </c:pt>
                <c:pt idx="23338">
                  <c:v>231.8108603</c:v>
                </c:pt>
                <c:pt idx="23339">
                  <c:v>231.82079429999999</c:v>
                </c:pt>
                <c:pt idx="23340">
                  <c:v>231.83072730000001</c:v>
                </c:pt>
                <c:pt idx="23341">
                  <c:v>231.84066129999999</c:v>
                </c:pt>
                <c:pt idx="23342">
                  <c:v>231.85059430000001</c:v>
                </c:pt>
                <c:pt idx="23343">
                  <c:v>231.8605273</c:v>
                </c:pt>
                <c:pt idx="23344">
                  <c:v>231.87046129999999</c:v>
                </c:pt>
                <c:pt idx="23345">
                  <c:v>231.88039430000001</c:v>
                </c:pt>
                <c:pt idx="23346">
                  <c:v>231.89032829999999</c:v>
                </c:pt>
                <c:pt idx="23347">
                  <c:v>231.90026130000001</c:v>
                </c:pt>
                <c:pt idx="23348">
                  <c:v>231.9101943</c:v>
                </c:pt>
                <c:pt idx="23349">
                  <c:v>231.92012829999999</c:v>
                </c:pt>
                <c:pt idx="23350">
                  <c:v>231.93006130000001</c:v>
                </c:pt>
                <c:pt idx="23351">
                  <c:v>231.93999529999999</c:v>
                </c:pt>
                <c:pt idx="23352">
                  <c:v>231.94992830000001</c:v>
                </c:pt>
                <c:pt idx="23353">
                  <c:v>231.9598613</c:v>
                </c:pt>
                <c:pt idx="23354">
                  <c:v>231.96979529999999</c:v>
                </c:pt>
                <c:pt idx="23355">
                  <c:v>231.9797283</c:v>
                </c:pt>
                <c:pt idx="23356">
                  <c:v>231.98966229999999</c:v>
                </c:pt>
                <c:pt idx="23357">
                  <c:v>231.99959530000001</c:v>
                </c:pt>
                <c:pt idx="23358">
                  <c:v>232.0095283</c:v>
                </c:pt>
                <c:pt idx="23359">
                  <c:v>232.01946229999999</c:v>
                </c:pt>
                <c:pt idx="23360">
                  <c:v>232.0293953</c:v>
                </c:pt>
                <c:pt idx="23361">
                  <c:v>232.03932829999999</c:v>
                </c:pt>
                <c:pt idx="23362">
                  <c:v>232.04926230000001</c:v>
                </c:pt>
                <c:pt idx="23363">
                  <c:v>232.0591953</c:v>
                </c:pt>
                <c:pt idx="23364">
                  <c:v>232.06912929999999</c:v>
                </c:pt>
                <c:pt idx="23365">
                  <c:v>232.0790623</c:v>
                </c:pt>
                <c:pt idx="23366">
                  <c:v>232.08899529999999</c:v>
                </c:pt>
                <c:pt idx="23367">
                  <c:v>232.09892930000001</c:v>
                </c:pt>
                <c:pt idx="23368">
                  <c:v>232.1088623</c:v>
                </c:pt>
                <c:pt idx="23369">
                  <c:v>232.11879630000001</c:v>
                </c:pt>
                <c:pt idx="23370">
                  <c:v>232.1287293</c:v>
                </c:pt>
                <c:pt idx="23371">
                  <c:v>232.1386622</c:v>
                </c:pt>
                <c:pt idx="23372">
                  <c:v>232.14859630000001</c:v>
                </c:pt>
                <c:pt idx="23373">
                  <c:v>232.1585293</c:v>
                </c:pt>
                <c:pt idx="23374">
                  <c:v>232.16846330000001</c:v>
                </c:pt>
                <c:pt idx="23375">
                  <c:v>232.1783963</c:v>
                </c:pt>
                <c:pt idx="23376">
                  <c:v>232.18833029999999</c:v>
                </c:pt>
                <c:pt idx="23377">
                  <c:v>232.19826330000001</c:v>
                </c:pt>
                <c:pt idx="23378">
                  <c:v>232.2081963</c:v>
                </c:pt>
                <c:pt idx="23379">
                  <c:v>232.21813030000001</c:v>
                </c:pt>
                <c:pt idx="23380">
                  <c:v>232.2280633</c:v>
                </c:pt>
                <c:pt idx="23381">
                  <c:v>232.23799629999999</c:v>
                </c:pt>
                <c:pt idx="23382">
                  <c:v>232.24793030000001</c:v>
                </c:pt>
                <c:pt idx="23383">
                  <c:v>232.2578633</c:v>
                </c:pt>
                <c:pt idx="23384">
                  <c:v>232.26779730000001</c:v>
                </c:pt>
                <c:pt idx="23385">
                  <c:v>232.2777303</c:v>
                </c:pt>
                <c:pt idx="23386">
                  <c:v>232.28766429999999</c:v>
                </c:pt>
                <c:pt idx="23387">
                  <c:v>232.29759730000001</c:v>
                </c:pt>
                <c:pt idx="23388">
                  <c:v>232.3075303</c:v>
                </c:pt>
                <c:pt idx="23389">
                  <c:v>232.31746430000001</c:v>
                </c:pt>
                <c:pt idx="23390">
                  <c:v>232.3273973</c:v>
                </c:pt>
                <c:pt idx="23391">
                  <c:v>232.33733129999999</c:v>
                </c:pt>
                <c:pt idx="23392">
                  <c:v>232.34726430000001</c:v>
                </c:pt>
                <c:pt idx="23393">
                  <c:v>232.3571973</c:v>
                </c:pt>
                <c:pt idx="23394">
                  <c:v>232.36713130000001</c:v>
                </c:pt>
                <c:pt idx="23395">
                  <c:v>232.3770643</c:v>
                </c:pt>
                <c:pt idx="23396">
                  <c:v>232.38699829999999</c:v>
                </c:pt>
                <c:pt idx="23397">
                  <c:v>232.39693130000001</c:v>
                </c:pt>
                <c:pt idx="23398">
                  <c:v>232.4068643</c:v>
                </c:pt>
                <c:pt idx="23399">
                  <c:v>232.41679830000001</c:v>
                </c:pt>
                <c:pt idx="23400">
                  <c:v>232.4267313</c:v>
                </c:pt>
                <c:pt idx="23401">
                  <c:v>232.43666529999999</c:v>
                </c:pt>
                <c:pt idx="23402">
                  <c:v>232.44659830000001</c:v>
                </c:pt>
                <c:pt idx="23403">
                  <c:v>232.45653129999999</c:v>
                </c:pt>
                <c:pt idx="23404">
                  <c:v>232.46646530000001</c:v>
                </c:pt>
                <c:pt idx="23405">
                  <c:v>232.4763983</c:v>
                </c:pt>
                <c:pt idx="23406">
                  <c:v>232.48633229999999</c:v>
                </c:pt>
                <c:pt idx="23407">
                  <c:v>232.4962653</c:v>
                </c:pt>
                <c:pt idx="23408">
                  <c:v>232.50619829999999</c:v>
                </c:pt>
                <c:pt idx="23409">
                  <c:v>232.51613230000001</c:v>
                </c:pt>
                <c:pt idx="23410">
                  <c:v>232.5260653</c:v>
                </c:pt>
                <c:pt idx="23411">
                  <c:v>232.53599929999999</c:v>
                </c:pt>
                <c:pt idx="23412">
                  <c:v>232.5459323</c:v>
                </c:pt>
                <c:pt idx="23413">
                  <c:v>232.55586529999999</c:v>
                </c:pt>
                <c:pt idx="23414">
                  <c:v>232.56579930000001</c:v>
                </c:pt>
                <c:pt idx="23415">
                  <c:v>232.5757322</c:v>
                </c:pt>
                <c:pt idx="23416">
                  <c:v>232.58566630000001</c:v>
                </c:pt>
                <c:pt idx="23417">
                  <c:v>232.5955993</c:v>
                </c:pt>
                <c:pt idx="23418">
                  <c:v>232.60553229999999</c:v>
                </c:pt>
                <c:pt idx="23419">
                  <c:v>232.61546630000001</c:v>
                </c:pt>
                <c:pt idx="23420">
                  <c:v>232.6253993</c:v>
                </c:pt>
                <c:pt idx="23421">
                  <c:v>232.63533330000001</c:v>
                </c:pt>
                <c:pt idx="23422">
                  <c:v>232.6452663</c:v>
                </c:pt>
                <c:pt idx="23423">
                  <c:v>232.65520029999999</c:v>
                </c:pt>
                <c:pt idx="23424">
                  <c:v>232.66513330000001</c:v>
                </c:pt>
                <c:pt idx="23425">
                  <c:v>232.6750663</c:v>
                </c:pt>
                <c:pt idx="23426">
                  <c:v>232.68500030000001</c:v>
                </c:pt>
                <c:pt idx="23427">
                  <c:v>232.69493349999999</c:v>
                </c:pt>
                <c:pt idx="23428">
                  <c:v>232.70486750000001</c:v>
                </c:pt>
                <c:pt idx="23429">
                  <c:v>232.7148005</c:v>
                </c:pt>
                <c:pt idx="23430">
                  <c:v>232.72473350000001</c:v>
                </c:pt>
                <c:pt idx="23431">
                  <c:v>232.7346675</c:v>
                </c:pt>
                <c:pt idx="23432">
                  <c:v>232.74460049999999</c:v>
                </c:pt>
                <c:pt idx="23433">
                  <c:v>232.75453450000001</c:v>
                </c:pt>
                <c:pt idx="23434">
                  <c:v>232.76446749999999</c:v>
                </c:pt>
                <c:pt idx="23435">
                  <c:v>232.77440150000001</c:v>
                </c:pt>
                <c:pt idx="23436">
                  <c:v>232.7843345</c:v>
                </c:pt>
                <c:pt idx="23437">
                  <c:v>232.79426749999999</c:v>
                </c:pt>
                <c:pt idx="23438">
                  <c:v>232.8042015</c:v>
                </c:pt>
                <c:pt idx="23439">
                  <c:v>232.81413449999999</c:v>
                </c:pt>
                <c:pt idx="23440">
                  <c:v>232.82406850000001</c:v>
                </c:pt>
                <c:pt idx="23441">
                  <c:v>232.8340015</c:v>
                </c:pt>
                <c:pt idx="23442">
                  <c:v>232.84393449999999</c:v>
                </c:pt>
                <c:pt idx="23443">
                  <c:v>232.8538685</c:v>
                </c:pt>
                <c:pt idx="23444">
                  <c:v>232.86380149999999</c:v>
                </c:pt>
                <c:pt idx="23445">
                  <c:v>232.87373550000001</c:v>
                </c:pt>
                <c:pt idx="23446">
                  <c:v>232.8836685</c:v>
                </c:pt>
                <c:pt idx="23447">
                  <c:v>232.89360249999999</c:v>
                </c:pt>
                <c:pt idx="23448">
                  <c:v>232.9035355</c:v>
                </c:pt>
                <c:pt idx="23449">
                  <c:v>232.91346849999999</c:v>
                </c:pt>
                <c:pt idx="23450">
                  <c:v>232.92340250000001</c:v>
                </c:pt>
                <c:pt idx="23451">
                  <c:v>232.9333355</c:v>
                </c:pt>
                <c:pt idx="23452">
                  <c:v>232.94326950000001</c:v>
                </c:pt>
                <c:pt idx="23453">
                  <c:v>232.9532025</c:v>
                </c:pt>
                <c:pt idx="23454">
                  <c:v>232.96313649999999</c:v>
                </c:pt>
                <c:pt idx="23455">
                  <c:v>232.97306950000001</c:v>
                </c:pt>
                <c:pt idx="23456">
                  <c:v>232.9830025</c:v>
                </c:pt>
                <c:pt idx="23457">
                  <c:v>232.99293650000001</c:v>
                </c:pt>
                <c:pt idx="23458">
                  <c:v>233.0028695</c:v>
                </c:pt>
                <c:pt idx="23459">
                  <c:v>233.01280349999999</c:v>
                </c:pt>
                <c:pt idx="23460">
                  <c:v>233.02273650000001</c:v>
                </c:pt>
                <c:pt idx="23461">
                  <c:v>233.03267049999999</c:v>
                </c:pt>
                <c:pt idx="23462">
                  <c:v>233.04260350000001</c:v>
                </c:pt>
                <c:pt idx="23463">
                  <c:v>233.0525365</c:v>
                </c:pt>
                <c:pt idx="23464">
                  <c:v>233.06247049999999</c:v>
                </c:pt>
                <c:pt idx="23465">
                  <c:v>233.07240350000001</c:v>
                </c:pt>
                <c:pt idx="23466">
                  <c:v>233.08233749999999</c:v>
                </c:pt>
                <c:pt idx="23467">
                  <c:v>233.09227050000001</c:v>
                </c:pt>
                <c:pt idx="23468">
                  <c:v>233.1022045</c:v>
                </c:pt>
                <c:pt idx="23469">
                  <c:v>233.11213749999999</c:v>
                </c:pt>
                <c:pt idx="23470">
                  <c:v>233.12207050000001</c:v>
                </c:pt>
                <c:pt idx="23471">
                  <c:v>233.13200449999999</c:v>
                </c:pt>
                <c:pt idx="23472">
                  <c:v>233.14193750000001</c:v>
                </c:pt>
                <c:pt idx="23473">
                  <c:v>233.1518715</c:v>
                </c:pt>
                <c:pt idx="23474">
                  <c:v>233.16180449999999</c:v>
                </c:pt>
                <c:pt idx="23475">
                  <c:v>233.1717385</c:v>
                </c:pt>
                <c:pt idx="23476">
                  <c:v>233.18167149999999</c:v>
                </c:pt>
                <c:pt idx="23477">
                  <c:v>233.19160450000001</c:v>
                </c:pt>
                <c:pt idx="23478">
                  <c:v>233.2015385</c:v>
                </c:pt>
                <c:pt idx="23479">
                  <c:v>233.21147149999999</c:v>
                </c:pt>
                <c:pt idx="23480">
                  <c:v>233.2214055</c:v>
                </c:pt>
                <c:pt idx="23481">
                  <c:v>233.23133849999999</c:v>
                </c:pt>
                <c:pt idx="23482">
                  <c:v>233.24127250000001</c:v>
                </c:pt>
                <c:pt idx="23483">
                  <c:v>233.2512055</c:v>
                </c:pt>
                <c:pt idx="23484">
                  <c:v>233.26113950000001</c:v>
                </c:pt>
                <c:pt idx="23485">
                  <c:v>233.2710725</c:v>
                </c:pt>
                <c:pt idx="23486">
                  <c:v>233.28100549999999</c:v>
                </c:pt>
                <c:pt idx="23487">
                  <c:v>233.29093950000001</c:v>
                </c:pt>
                <c:pt idx="23488">
                  <c:v>233.3008725</c:v>
                </c:pt>
                <c:pt idx="23489">
                  <c:v>233.31080650000001</c:v>
                </c:pt>
                <c:pt idx="23490">
                  <c:v>233.3207395</c:v>
                </c:pt>
                <c:pt idx="23491">
                  <c:v>233.33067349999999</c:v>
                </c:pt>
                <c:pt idx="23492">
                  <c:v>233.34060650000001</c:v>
                </c:pt>
                <c:pt idx="23493">
                  <c:v>233.3505395</c:v>
                </c:pt>
                <c:pt idx="23494">
                  <c:v>233.36047350000001</c:v>
                </c:pt>
                <c:pt idx="23495">
                  <c:v>233.3704065</c:v>
                </c:pt>
                <c:pt idx="23496">
                  <c:v>233.38034049999999</c:v>
                </c:pt>
                <c:pt idx="23497">
                  <c:v>233.39027350000001</c:v>
                </c:pt>
                <c:pt idx="23498">
                  <c:v>233.40020749999999</c:v>
                </c:pt>
                <c:pt idx="23499">
                  <c:v>233.41014050000001</c:v>
                </c:pt>
                <c:pt idx="23500">
                  <c:v>233.4200745</c:v>
                </c:pt>
                <c:pt idx="23501">
                  <c:v>233.43000749999999</c:v>
                </c:pt>
                <c:pt idx="23502">
                  <c:v>233.43994050000001</c:v>
                </c:pt>
                <c:pt idx="23503">
                  <c:v>233.44987449999999</c:v>
                </c:pt>
                <c:pt idx="23504">
                  <c:v>233.45980750000001</c:v>
                </c:pt>
                <c:pt idx="23505">
                  <c:v>233.4697415</c:v>
                </c:pt>
                <c:pt idx="23506">
                  <c:v>233.47967449999999</c:v>
                </c:pt>
                <c:pt idx="23507">
                  <c:v>233.4896085</c:v>
                </c:pt>
                <c:pt idx="23508">
                  <c:v>233.49954149999999</c:v>
                </c:pt>
                <c:pt idx="23509">
                  <c:v>233.50947550000001</c:v>
                </c:pt>
                <c:pt idx="23510">
                  <c:v>233.5194085</c:v>
                </c:pt>
                <c:pt idx="23511">
                  <c:v>233.52934149999999</c:v>
                </c:pt>
                <c:pt idx="23512">
                  <c:v>233.5392755</c:v>
                </c:pt>
                <c:pt idx="23513">
                  <c:v>233.54920849999999</c:v>
                </c:pt>
                <c:pt idx="23514">
                  <c:v>233.55914250000001</c:v>
                </c:pt>
                <c:pt idx="23515">
                  <c:v>233.5690755</c:v>
                </c:pt>
                <c:pt idx="23516">
                  <c:v>233.57900950000001</c:v>
                </c:pt>
                <c:pt idx="23517">
                  <c:v>233.5889425</c:v>
                </c:pt>
                <c:pt idx="23518">
                  <c:v>233.59887549999999</c:v>
                </c:pt>
                <c:pt idx="23519">
                  <c:v>233.60880950000001</c:v>
                </c:pt>
                <c:pt idx="23520">
                  <c:v>233.6187425</c:v>
                </c:pt>
                <c:pt idx="23521">
                  <c:v>233.62867650000001</c:v>
                </c:pt>
                <c:pt idx="23522">
                  <c:v>233.6386095</c:v>
                </c:pt>
                <c:pt idx="23523">
                  <c:v>233.64854349999999</c:v>
                </c:pt>
                <c:pt idx="23524">
                  <c:v>233.65847650000001</c:v>
                </c:pt>
                <c:pt idx="23525">
                  <c:v>233.66841049999999</c:v>
                </c:pt>
                <c:pt idx="23526">
                  <c:v>233.67834350000001</c:v>
                </c:pt>
                <c:pt idx="23527">
                  <c:v>233.68827680000001</c:v>
                </c:pt>
                <c:pt idx="23528">
                  <c:v>233.6982108</c:v>
                </c:pt>
                <c:pt idx="23529">
                  <c:v>233.70814379999999</c:v>
                </c:pt>
                <c:pt idx="23530">
                  <c:v>233.7180778</c:v>
                </c:pt>
                <c:pt idx="23531">
                  <c:v>233.72801079999999</c:v>
                </c:pt>
                <c:pt idx="23532">
                  <c:v>233.73794480000001</c:v>
                </c:pt>
                <c:pt idx="23533">
                  <c:v>233.7478778</c:v>
                </c:pt>
                <c:pt idx="23534">
                  <c:v>233.75781180000001</c:v>
                </c:pt>
                <c:pt idx="23535">
                  <c:v>233.7677448</c:v>
                </c:pt>
                <c:pt idx="23536">
                  <c:v>233.77767779999999</c:v>
                </c:pt>
                <c:pt idx="23537">
                  <c:v>233.78761180000001</c:v>
                </c:pt>
                <c:pt idx="23538">
                  <c:v>233.7975448</c:v>
                </c:pt>
                <c:pt idx="23539">
                  <c:v>233.80747880000001</c:v>
                </c:pt>
                <c:pt idx="23540">
                  <c:v>233.8174118</c:v>
                </c:pt>
                <c:pt idx="23541">
                  <c:v>233.82734579999999</c:v>
                </c:pt>
                <c:pt idx="23542">
                  <c:v>233.83727880000001</c:v>
                </c:pt>
                <c:pt idx="23543">
                  <c:v>233.84721279999999</c:v>
                </c:pt>
                <c:pt idx="23544">
                  <c:v>233.85714580000001</c:v>
                </c:pt>
                <c:pt idx="23545">
                  <c:v>233.8670788</c:v>
                </c:pt>
                <c:pt idx="23546">
                  <c:v>233.87701279999999</c:v>
                </c:pt>
                <c:pt idx="23547">
                  <c:v>233.88694580000001</c:v>
                </c:pt>
                <c:pt idx="23548">
                  <c:v>233.89687979999999</c:v>
                </c:pt>
                <c:pt idx="23549">
                  <c:v>233.90681280000001</c:v>
                </c:pt>
                <c:pt idx="23550">
                  <c:v>233.9167468</c:v>
                </c:pt>
                <c:pt idx="23551">
                  <c:v>233.92667979999999</c:v>
                </c:pt>
                <c:pt idx="23552">
                  <c:v>233.93661280000001</c:v>
                </c:pt>
                <c:pt idx="23553">
                  <c:v>233.94654679999999</c:v>
                </c:pt>
                <c:pt idx="23554">
                  <c:v>233.95647980000001</c:v>
                </c:pt>
                <c:pt idx="23555">
                  <c:v>233.9664138</c:v>
                </c:pt>
                <c:pt idx="23556">
                  <c:v>233.97634679999999</c:v>
                </c:pt>
                <c:pt idx="23557">
                  <c:v>233.9862808</c:v>
                </c:pt>
                <c:pt idx="23558">
                  <c:v>233.99621379999999</c:v>
                </c:pt>
                <c:pt idx="23559">
                  <c:v>234.00614780000001</c:v>
                </c:pt>
                <c:pt idx="23560">
                  <c:v>234.0160808</c:v>
                </c:pt>
                <c:pt idx="23561">
                  <c:v>234.02601379999999</c:v>
                </c:pt>
                <c:pt idx="23562">
                  <c:v>234.0359478</c:v>
                </c:pt>
                <c:pt idx="23563">
                  <c:v>234.04588079999999</c:v>
                </c:pt>
                <c:pt idx="23564">
                  <c:v>234.05581480000001</c:v>
                </c:pt>
                <c:pt idx="23565">
                  <c:v>234.0657478</c:v>
                </c:pt>
                <c:pt idx="23566">
                  <c:v>234.07568180000001</c:v>
                </c:pt>
                <c:pt idx="23567">
                  <c:v>234.0856148</c:v>
                </c:pt>
                <c:pt idx="23568">
                  <c:v>234.09554879999999</c:v>
                </c:pt>
                <c:pt idx="23569">
                  <c:v>234.10548180000001</c:v>
                </c:pt>
                <c:pt idx="23570">
                  <c:v>234.1154148</c:v>
                </c:pt>
                <c:pt idx="23571">
                  <c:v>234.12534880000001</c:v>
                </c:pt>
                <c:pt idx="23572">
                  <c:v>234.1352818</c:v>
                </c:pt>
                <c:pt idx="23573">
                  <c:v>234.14521579999999</c:v>
                </c:pt>
                <c:pt idx="23574">
                  <c:v>234.15514880000001</c:v>
                </c:pt>
                <c:pt idx="23575">
                  <c:v>234.16508279999999</c:v>
                </c:pt>
                <c:pt idx="23576">
                  <c:v>234.17501580000001</c:v>
                </c:pt>
                <c:pt idx="23577">
                  <c:v>234.1849488</c:v>
                </c:pt>
                <c:pt idx="23578">
                  <c:v>234.19488279999999</c:v>
                </c:pt>
                <c:pt idx="23579">
                  <c:v>234.20481580000001</c:v>
                </c:pt>
                <c:pt idx="23580">
                  <c:v>234.21474979999999</c:v>
                </c:pt>
                <c:pt idx="23581">
                  <c:v>234.22468280000001</c:v>
                </c:pt>
                <c:pt idx="23582">
                  <c:v>234.2346168</c:v>
                </c:pt>
                <c:pt idx="23583">
                  <c:v>234.24454979999999</c:v>
                </c:pt>
                <c:pt idx="23584">
                  <c:v>234.25448280000001</c:v>
                </c:pt>
                <c:pt idx="23585">
                  <c:v>234.26441679999999</c:v>
                </c:pt>
                <c:pt idx="23586">
                  <c:v>234.27434980000001</c:v>
                </c:pt>
                <c:pt idx="23587">
                  <c:v>234.2842838</c:v>
                </c:pt>
                <c:pt idx="23588">
                  <c:v>234.29421679999999</c:v>
                </c:pt>
                <c:pt idx="23589">
                  <c:v>234.3041508</c:v>
                </c:pt>
                <c:pt idx="23590">
                  <c:v>234.31408379999999</c:v>
                </c:pt>
                <c:pt idx="23591">
                  <c:v>234.32401780000001</c:v>
                </c:pt>
                <c:pt idx="23592">
                  <c:v>234.3339508</c:v>
                </c:pt>
                <c:pt idx="23593">
                  <c:v>234.34388379999999</c:v>
                </c:pt>
                <c:pt idx="23594">
                  <c:v>234.3538178</c:v>
                </c:pt>
                <c:pt idx="23595">
                  <c:v>234.36375079999999</c:v>
                </c:pt>
                <c:pt idx="23596">
                  <c:v>234.37368480000001</c:v>
                </c:pt>
                <c:pt idx="23597">
                  <c:v>234.3836178</c:v>
                </c:pt>
                <c:pt idx="23598">
                  <c:v>234.39355180000001</c:v>
                </c:pt>
                <c:pt idx="23599">
                  <c:v>234.4034848</c:v>
                </c:pt>
                <c:pt idx="23600">
                  <c:v>234.41341779999999</c:v>
                </c:pt>
                <c:pt idx="23601">
                  <c:v>234.42335180000001</c:v>
                </c:pt>
                <c:pt idx="23602">
                  <c:v>234.4332848</c:v>
                </c:pt>
                <c:pt idx="23603">
                  <c:v>234.44321880000001</c:v>
                </c:pt>
                <c:pt idx="23604">
                  <c:v>234.4531518</c:v>
                </c:pt>
                <c:pt idx="23605">
                  <c:v>234.46308579999999</c:v>
                </c:pt>
                <c:pt idx="23606">
                  <c:v>234.47301880000001</c:v>
                </c:pt>
                <c:pt idx="23607">
                  <c:v>234.4829518</c:v>
                </c:pt>
                <c:pt idx="23608">
                  <c:v>234.49288580000001</c:v>
                </c:pt>
                <c:pt idx="23609">
                  <c:v>234.5028188</c:v>
                </c:pt>
                <c:pt idx="23610">
                  <c:v>234.51275279999999</c:v>
                </c:pt>
                <c:pt idx="23611">
                  <c:v>234.5226858</c:v>
                </c:pt>
                <c:pt idx="23612">
                  <c:v>234.53261979999999</c:v>
                </c:pt>
                <c:pt idx="23613">
                  <c:v>234.54255280000001</c:v>
                </c:pt>
                <c:pt idx="23614">
                  <c:v>234.5524858</c:v>
                </c:pt>
                <c:pt idx="23615">
                  <c:v>234.56241979999999</c:v>
                </c:pt>
                <c:pt idx="23616">
                  <c:v>234.5723528</c:v>
                </c:pt>
                <c:pt idx="23617">
                  <c:v>234.58228679999999</c:v>
                </c:pt>
                <c:pt idx="23618">
                  <c:v>234.59221980000001</c:v>
                </c:pt>
                <c:pt idx="23619">
                  <c:v>234.6021538</c:v>
                </c:pt>
                <c:pt idx="23620">
                  <c:v>234.61208669999999</c:v>
                </c:pt>
                <c:pt idx="23621">
                  <c:v>234.6220198</c:v>
                </c:pt>
                <c:pt idx="23622">
                  <c:v>234.63195379999999</c:v>
                </c:pt>
                <c:pt idx="23623">
                  <c:v>234.64188680000001</c:v>
                </c:pt>
                <c:pt idx="23624">
                  <c:v>234.6518208</c:v>
                </c:pt>
                <c:pt idx="23625">
                  <c:v>234.66175380000001</c:v>
                </c:pt>
                <c:pt idx="23626">
                  <c:v>234.6716878</c:v>
                </c:pt>
                <c:pt idx="23627">
                  <c:v>234.68162079999999</c:v>
                </c:pt>
                <c:pt idx="23628">
                  <c:v>234.69155430000001</c:v>
                </c:pt>
                <c:pt idx="23629">
                  <c:v>234.70148829999999</c:v>
                </c:pt>
                <c:pt idx="23630">
                  <c:v>234.71142130000001</c:v>
                </c:pt>
                <c:pt idx="23631">
                  <c:v>234.7213553</c:v>
                </c:pt>
                <c:pt idx="23632">
                  <c:v>234.73128829999999</c:v>
                </c:pt>
                <c:pt idx="23633">
                  <c:v>234.7412223</c:v>
                </c:pt>
                <c:pt idx="23634">
                  <c:v>234.75115529999999</c:v>
                </c:pt>
                <c:pt idx="23635">
                  <c:v>234.76108930000001</c:v>
                </c:pt>
                <c:pt idx="23636">
                  <c:v>234.7710223</c:v>
                </c:pt>
                <c:pt idx="23637">
                  <c:v>234.78095529999999</c:v>
                </c:pt>
                <c:pt idx="23638">
                  <c:v>234.7908893</c:v>
                </c:pt>
                <c:pt idx="23639">
                  <c:v>234.80082229999999</c:v>
                </c:pt>
                <c:pt idx="23640">
                  <c:v>234.81075630000001</c:v>
                </c:pt>
                <c:pt idx="23641">
                  <c:v>234.8206893</c:v>
                </c:pt>
                <c:pt idx="23642">
                  <c:v>234.83062330000001</c:v>
                </c:pt>
                <c:pt idx="23643">
                  <c:v>234.8405563</c:v>
                </c:pt>
                <c:pt idx="23644">
                  <c:v>234.85048929999999</c:v>
                </c:pt>
                <c:pt idx="23645">
                  <c:v>234.86042330000001</c:v>
                </c:pt>
                <c:pt idx="23646">
                  <c:v>234.8703563</c:v>
                </c:pt>
                <c:pt idx="23647">
                  <c:v>234.88029030000001</c:v>
                </c:pt>
                <c:pt idx="23648">
                  <c:v>234.8902233</c:v>
                </c:pt>
                <c:pt idx="23649">
                  <c:v>234.90015729999999</c:v>
                </c:pt>
                <c:pt idx="23650">
                  <c:v>234.91009030000001</c:v>
                </c:pt>
                <c:pt idx="23651">
                  <c:v>234.9200233</c:v>
                </c:pt>
                <c:pt idx="23652">
                  <c:v>234.92995730000001</c:v>
                </c:pt>
                <c:pt idx="23653">
                  <c:v>234.9398903</c:v>
                </c:pt>
                <c:pt idx="23654">
                  <c:v>234.94982429999999</c:v>
                </c:pt>
                <c:pt idx="23655">
                  <c:v>234.95975730000001</c:v>
                </c:pt>
                <c:pt idx="23656">
                  <c:v>234.96969129999999</c:v>
                </c:pt>
                <c:pt idx="23657">
                  <c:v>234.97962430000001</c:v>
                </c:pt>
                <c:pt idx="23658">
                  <c:v>234.9895573</c:v>
                </c:pt>
                <c:pt idx="23659">
                  <c:v>234.99949129999999</c:v>
                </c:pt>
                <c:pt idx="23660">
                  <c:v>235.00942430000001</c:v>
                </c:pt>
                <c:pt idx="23661">
                  <c:v>235.01935829999999</c:v>
                </c:pt>
                <c:pt idx="23662">
                  <c:v>235.02929130000001</c:v>
                </c:pt>
                <c:pt idx="23663">
                  <c:v>235.0392253</c:v>
                </c:pt>
                <c:pt idx="23664">
                  <c:v>235.04915829999999</c:v>
                </c:pt>
                <c:pt idx="23665">
                  <c:v>235.05909130000001</c:v>
                </c:pt>
                <c:pt idx="23666">
                  <c:v>235.06902529999999</c:v>
                </c:pt>
                <c:pt idx="23667">
                  <c:v>235.07895830000001</c:v>
                </c:pt>
                <c:pt idx="23668">
                  <c:v>235.0888923</c:v>
                </c:pt>
                <c:pt idx="23669">
                  <c:v>235.09882529999999</c:v>
                </c:pt>
                <c:pt idx="23670">
                  <c:v>235.1087593</c:v>
                </c:pt>
                <c:pt idx="23671">
                  <c:v>235.11869229999999</c:v>
                </c:pt>
                <c:pt idx="23672">
                  <c:v>235.12862519999999</c:v>
                </c:pt>
                <c:pt idx="23673">
                  <c:v>235.1385593</c:v>
                </c:pt>
                <c:pt idx="23674">
                  <c:v>235.14849229999999</c:v>
                </c:pt>
                <c:pt idx="23675">
                  <c:v>235.1584263</c:v>
                </c:pt>
                <c:pt idx="23676">
                  <c:v>235.16835929999999</c:v>
                </c:pt>
                <c:pt idx="23677">
                  <c:v>235.17829230000001</c:v>
                </c:pt>
                <c:pt idx="23678">
                  <c:v>235.1882263</c:v>
                </c:pt>
                <c:pt idx="23679">
                  <c:v>235.19815929999999</c:v>
                </c:pt>
                <c:pt idx="23680">
                  <c:v>235.2080933</c:v>
                </c:pt>
                <c:pt idx="23681">
                  <c:v>235.21802629999999</c:v>
                </c:pt>
                <c:pt idx="23682">
                  <c:v>235.22796030000001</c:v>
                </c:pt>
                <c:pt idx="23683">
                  <c:v>235.2378933</c:v>
                </c:pt>
                <c:pt idx="23684">
                  <c:v>235.24782630000001</c:v>
                </c:pt>
                <c:pt idx="23685">
                  <c:v>235.2577603</c:v>
                </c:pt>
                <c:pt idx="23686">
                  <c:v>235.26769329999999</c:v>
                </c:pt>
                <c:pt idx="23687">
                  <c:v>235.27762730000001</c:v>
                </c:pt>
                <c:pt idx="23688">
                  <c:v>235.2875603</c:v>
                </c:pt>
                <c:pt idx="23689">
                  <c:v>235.29749430000001</c:v>
                </c:pt>
                <c:pt idx="23690">
                  <c:v>235.3074273</c:v>
                </c:pt>
                <c:pt idx="23691">
                  <c:v>235.31736029999999</c:v>
                </c:pt>
                <c:pt idx="23692">
                  <c:v>235.32729430000001</c:v>
                </c:pt>
                <c:pt idx="23693">
                  <c:v>235.3372273</c:v>
                </c:pt>
                <c:pt idx="23694">
                  <c:v>235.34716130000001</c:v>
                </c:pt>
                <c:pt idx="23695">
                  <c:v>235.3570943</c:v>
                </c:pt>
                <c:pt idx="23696">
                  <c:v>235.36702829999999</c:v>
                </c:pt>
                <c:pt idx="23697">
                  <c:v>235.3769613</c:v>
                </c:pt>
                <c:pt idx="23698">
                  <c:v>235.38689429999999</c:v>
                </c:pt>
                <c:pt idx="23699">
                  <c:v>235.39682830000001</c:v>
                </c:pt>
                <c:pt idx="23700">
                  <c:v>235.4067613</c:v>
                </c:pt>
                <c:pt idx="23701">
                  <c:v>235.41669529999999</c:v>
                </c:pt>
                <c:pt idx="23702">
                  <c:v>235.4266283</c:v>
                </c:pt>
                <c:pt idx="23703">
                  <c:v>235.43656229999999</c:v>
                </c:pt>
                <c:pt idx="23704">
                  <c:v>235.44649530000001</c:v>
                </c:pt>
                <c:pt idx="23705">
                  <c:v>235.4564283</c:v>
                </c:pt>
                <c:pt idx="23706">
                  <c:v>235.46636229999999</c:v>
                </c:pt>
                <c:pt idx="23707">
                  <c:v>235.4762953</c:v>
                </c:pt>
                <c:pt idx="23708">
                  <c:v>235.48622929999999</c:v>
                </c:pt>
                <c:pt idx="23709">
                  <c:v>235.49616230000001</c:v>
                </c:pt>
                <c:pt idx="23710">
                  <c:v>235.5060963</c:v>
                </c:pt>
                <c:pt idx="23711">
                  <c:v>235.51602930000001</c:v>
                </c:pt>
                <c:pt idx="23712">
                  <c:v>235.5259623</c:v>
                </c:pt>
                <c:pt idx="23713">
                  <c:v>235.53589629999999</c:v>
                </c:pt>
                <c:pt idx="23714">
                  <c:v>235.54582930000001</c:v>
                </c:pt>
                <c:pt idx="23715">
                  <c:v>235.5557633</c:v>
                </c:pt>
                <c:pt idx="23716">
                  <c:v>235.56569630000001</c:v>
                </c:pt>
                <c:pt idx="23717">
                  <c:v>235.5756293</c:v>
                </c:pt>
                <c:pt idx="23718">
                  <c:v>235.58556329999999</c:v>
                </c:pt>
                <c:pt idx="23719">
                  <c:v>235.59549630000001</c:v>
                </c:pt>
                <c:pt idx="23720">
                  <c:v>235.60543029999999</c:v>
                </c:pt>
                <c:pt idx="23721">
                  <c:v>235.61536330000001</c:v>
                </c:pt>
                <c:pt idx="23722">
                  <c:v>235.6252973</c:v>
                </c:pt>
                <c:pt idx="23723">
                  <c:v>235.63523029999999</c:v>
                </c:pt>
                <c:pt idx="23724">
                  <c:v>235.64516330000001</c:v>
                </c:pt>
                <c:pt idx="23725">
                  <c:v>235.65509729999999</c:v>
                </c:pt>
                <c:pt idx="23726">
                  <c:v>235.66503030000001</c:v>
                </c:pt>
                <c:pt idx="23727">
                  <c:v>235.6749643</c:v>
                </c:pt>
                <c:pt idx="23728">
                  <c:v>235.68489729999999</c:v>
                </c:pt>
                <c:pt idx="23729">
                  <c:v>235.69483080000001</c:v>
                </c:pt>
                <c:pt idx="23730">
                  <c:v>235.70476379999999</c:v>
                </c:pt>
                <c:pt idx="23731">
                  <c:v>235.71469680000001</c:v>
                </c:pt>
                <c:pt idx="23732">
                  <c:v>235.7246308</c:v>
                </c:pt>
                <c:pt idx="23733">
                  <c:v>235.73456379999999</c:v>
                </c:pt>
                <c:pt idx="23734">
                  <c:v>235.7444978</c:v>
                </c:pt>
                <c:pt idx="23735">
                  <c:v>235.75443079999999</c:v>
                </c:pt>
                <c:pt idx="23736">
                  <c:v>235.76436480000001</c:v>
                </c:pt>
                <c:pt idx="23737">
                  <c:v>235.7742978</c:v>
                </c:pt>
                <c:pt idx="23738">
                  <c:v>235.78423079999999</c:v>
                </c:pt>
                <c:pt idx="23739">
                  <c:v>235.7941648</c:v>
                </c:pt>
                <c:pt idx="23740">
                  <c:v>235.80409779999999</c:v>
                </c:pt>
                <c:pt idx="23741">
                  <c:v>235.81403180000001</c:v>
                </c:pt>
                <c:pt idx="23742">
                  <c:v>235.8239648</c:v>
                </c:pt>
                <c:pt idx="23743">
                  <c:v>235.83389879999999</c:v>
                </c:pt>
                <c:pt idx="23744">
                  <c:v>235.8438318</c:v>
                </c:pt>
                <c:pt idx="23745">
                  <c:v>235.85376479999999</c:v>
                </c:pt>
                <c:pt idx="23746">
                  <c:v>235.86369880000001</c:v>
                </c:pt>
                <c:pt idx="23747">
                  <c:v>235.8736318</c:v>
                </c:pt>
                <c:pt idx="23748">
                  <c:v>235.88356580000001</c:v>
                </c:pt>
                <c:pt idx="23749">
                  <c:v>235.8934988</c:v>
                </c:pt>
                <c:pt idx="23750">
                  <c:v>235.90343279999999</c:v>
                </c:pt>
                <c:pt idx="23751">
                  <c:v>235.91336580000001</c:v>
                </c:pt>
                <c:pt idx="23752">
                  <c:v>235.9232988</c:v>
                </c:pt>
                <c:pt idx="23753">
                  <c:v>235.93323280000001</c:v>
                </c:pt>
                <c:pt idx="23754">
                  <c:v>235.9431658</c:v>
                </c:pt>
                <c:pt idx="23755">
                  <c:v>235.95309979999999</c:v>
                </c:pt>
                <c:pt idx="23756">
                  <c:v>235.96303280000001</c:v>
                </c:pt>
                <c:pt idx="23757">
                  <c:v>235.97296679999999</c:v>
                </c:pt>
                <c:pt idx="23758">
                  <c:v>235.98289980000001</c:v>
                </c:pt>
                <c:pt idx="23759">
                  <c:v>235.9928328</c:v>
                </c:pt>
                <c:pt idx="23760">
                  <c:v>236.00276679999999</c:v>
                </c:pt>
                <c:pt idx="23761">
                  <c:v>236.01269980000001</c:v>
                </c:pt>
                <c:pt idx="23762">
                  <c:v>236.02263379999999</c:v>
                </c:pt>
                <c:pt idx="23763">
                  <c:v>236.03256680000001</c:v>
                </c:pt>
                <c:pt idx="23764">
                  <c:v>236.0425008</c:v>
                </c:pt>
                <c:pt idx="23765">
                  <c:v>236.05243379999999</c:v>
                </c:pt>
                <c:pt idx="23766">
                  <c:v>236.06236680000001</c:v>
                </c:pt>
                <c:pt idx="23767">
                  <c:v>236.07230079999999</c:v>
                </c:pt>
                <c:pt idx="23768">
                  <c:v>236.08223369999999</c:v>
                </c:pt>
                <c:pt idx="23769">
                  <c:v>236.0921678</c:v>
                </c:pt>
                <c:pt idx="23770">
                  <c:v>236.10210079999999</c:v>
                </c:pt>
                <c:pt idx="23771">
                  <c:v>236.1120348</c:v>
                </c:pt>
                <c:pt idx="23772">
                  <c:v>236.12196779999999</c:v>
                </c:pt>
                <c:pt idx="23773">
                  <c:v>236.13190080000001</c:v>
                </c:pt>
                <c:pt idx="23774">
                  <c:v>236.1418348</c:v>
                </c:pt>
                <c:pt idx="23775">
                  <c:v>236.15176779999999</c:v>
                </c:pt>
                <c:pt idx="23776">
                  <c:v>236.1617018</c:v>
                </c:pt>
                <c:pt idx="23777">
                  <c:v>236.17163479999999</c:v>
                </c:pt>
                <c:pt idx="23778">
                  <c:v>236.18156880000001</c:v>
                </c:pt>
                <c:pt idx="23779">
                  <c:v>236.1915018</c:v>
                </c:pt>
                <c:pt idx="23780">
                  <c:v>236.20143479999999</c:v>
                </c:pt>
                <c:pt idx="23781">
                  <c:v>236.2113688</c:v>
                </c:pt>
                <c:pt idx="23782">
                  <c:v>236.22130179999999</c:v>
                </c:pt>
                <c:pt idx="23783">
                  <c:v>236.23123580000001</c:v>
                </c:pt>
                <c:pt idx="23784">
                  <c:v>236.2411688</c:v>
                </c:pt>
                <c:pt idx="23785">
                  <c:v>236.25110280000001</c:v>
                </c:pt>
                <c:pt idx="23786">
                  <c:v>236.2610358</c:v>
                </c:pt>
                <c:pt idx="23787">
                  <c:v>236.27096979999999</c:v>
                </c:pt>
                <c:pt idx="23788">
                  <c:v>236.28090280000001</c:v>
                </c:pt>
                <c:pt idx="23789">
                  <c:v>236.2908358</c:v>
                </c:pt>
                <c:pt idx="23790">
                  <c:v>236.30076980000001</c:v>
                </c:pt>
                <c:pt idx="23791">
                  <c:v>236.3107028</c:v>
                </c:pt>
                <c:pt idx="23792">
                  <c:v>236.32063679999999</c:v>
                </c:pt>
                <c:pt idx="23793">
                  <c:v>236.33056980000001</c:v>
                </c:pt>
                <c:pt idx="23794">
                  <c:v>236.34050379999999</c:v>
                </c:pt>
                <c:pt idx="23795">
                  <c:v>236.35043680000001</c:v>
                </c:pt>
                <c:pt idx="23796">
                  <c:v>236.3603698</c:v>
                </c:pt>
                <c:pt idx="23797">
                  <c:v>236.37030379999999</c:v>
                </c:pt>
                <c:pt idx="23798">
                  <c:v>236.38023680000001</c:v>
                </c:pt>
                <c:pt idx="23799">
                  <c:v>236.39017079999999</c:v>
                </c:pt>
                <c:pt idx="23800">
                  <c:v>236.40010380000001</c:v>
                </c:pt>
                <c:pt idx="23801">
                  <c:v>236.4100378</c:v>
                </c:pt>
                <c:pt idx="23802">
                  <c:v>236.41997079999999</c:v>
                </c:pt>
                <c:pt idx="23803">
                  <c:v>236.42990380000001</c:v>
                </c:pt>
                <c:pt idx="23804">
                  <c:v>236.43983779999999</c:v>
                </c:pt>
                <c:pt idx="23805">
                  <c:v>236.44977080000001</c:v>
                </c:pt>
                <c:pt idx="23806">
                  <c:v>236.4597048</c:v>
                </c:pt>
                <c:pt idx="23807">
                  <c:v>236.46963779999999</c:v>
                </c:pt>
                <c:pt idx="23808">
                  <c:v>236.4795718</c:v>
                </c:pt>
                <c:pt idx="23809">
                  <c:v>236.48950479999999</c:v>
                </c:pt>
                <c:pt idx="23810">
                  <c:v>236.49943880000001</c:v>
                </c:pt>
                <c:pt idx="23811">
                  <c:v>236.5093718</c:v>
                </c:pt>
                <c:pt idx="23812">
                  <c:v>236.51930479999999</c:v>
                </c:pt>
                <c:pt idx="23813">
                  <c:v>236.5292388</c:v>
                </c:pt>
                <c:pt idx="23814">
                  <c:v>236.53917179999999</c:v>
                </c:pt>
                <c:pt idx="23815">
                  <c:v>236.54910580000001</c:v>
                </c:pt>
                <c:pt idx="23816">
                  <c:v>236.5590388</c:v>
                </c:pt>
                <c:pt idx="23817">
                  <c:v>236.56897269999999</c:v>
                </c:pt>
                <c:pt idx="23818">
                  <c:v>236.5789058</c:v>
                </c:pt>
                <c:pt idx="23819">
                  <c:v>236.58883879999999</c:v>
                </c:pt>
                <c:pt idx="23820">
                  <c:v>236.59877280000001</c:v>
                </c:pt>
                <c:pt idx="23821">
                  <c:v>236.6087058</c:v>
                </c:pt>
                <c:pt idx="23822">
                  <c:v>236.61863980000001</c:v>
                </c:pt>
                <c:pt idx="23823">
                  <c:v>236.6285728</c:v>
                </c:pt>
                <c:pt idx="23824">
                  <c:v>236.63850679999999</c:v>
                </c:pt>
                <c:pt idx="23825">
                  <c:v>236.64843980000001</c:v>
                </c:pt>
                <c:pt idx="23826">
                  <c:v>236.6583728</c:v>
                </c:pt>
                <c:pt idx="23827">
                  <c:v>236.66830680000001</c:v>
                </c:pt>
                <c:pt idx="23828">
                  <c:v>236.6782398</c:v>
                </c:pt>
                <c:pt idx="23829">
                  <c:v>236.68817379999999</c:v>
                </c:pt>
                <c:pt idx="23830">
                  <c:v>236.69810699999999</c:v>
                </c:pt>
                <c:pt idx="23831">
                  <c:v>236.70804100000001</c:v>
                </c:pt>
                <c:pt idx="23832">
                  <c:v>236.717974</c:v>
                </c:pt>
                <c:pt idx="23833">
                  <c:v>236.72790699999999</c:v>
                </c:pt>
                <c:pt idx="23834">
                  <c:v>236.737841</c:v>
                </c:pt>
                <c:pt idx="23835">
                  <c:v>236.74777399999999</c:v>
                </c:pt>
                <c:pt idx="23836">
                  <c:v>236.75770800000001</c:v>
                </c:pt>
                <c:pt idx="23837">
                  <c:v>236.767641</c:v>
                </c:pt>
                <c:pt idx="23838">
                  <c:v>236.77757500000001</c:v>
                </c:pt>
                <c:pt idx="23839">
                  <c:v>236.787508</c:v>
                </c:pt>
                <c:pt idx="23840">
                  <c:v>236.79744199999999</c:v>
                </c:pt>
                <c:pt idx="23841">
                  <c:v>236.80737500000001</c:v>
                </c:pt>
                <c:pt idx="23842">
                  <c:v>236.817308</c:v>
                </c:pt>
                <c:pt idx="23843">
                  <c:v>236.82724200000001</c:v>
                </c:pt>
                <c:pt idx="23844">
                  <c:v>236.837175</c:v>
                </c:pt>
                <c:pt idx="23845">
                  <c:v>236.84710899999999</c:v>
                </c:pt>
                <c:pt idx="23846">
                  <c:v>236.85704200000001</c:v>
                </c:pt>
                <c:pt idx="23847">
                  <c:v>236.86697599999999</c:v>
                </c:pt>
                <c:pt idx="23848">
                  <c:v>236.87690900000001</c:v>
                </c:pt>
                <c:pt idx="23849">
                  <c:v>236.886842</c:v>
                </c:pt>
                <c:pt idx="23850">
                  <c:v>236.89677599999999</c:v>
                </c:pt>
                <c:pt idx="23851">
                  <c:v>236.90670900000001</c:v>
                </c:pt>
                <c:pt idx="23852">
                  <c:v>236.91664299999999</c:v>
                </c:pt>
                <c:pt idx="23853">
                  <c:v>236.92657600000001</c:v>
                </c:pt>
                <c:pt idx="23854">
                  <c:v>236.93651</c:v>
                </c:pt>
                <c:pt idx="23855">
                  <c:v>236.94644299999999</c:v>
                </c:pt>
                <c:pt idx="23856">
                  <c:v>236.95637600000001</c:v>
                </c:pt>
                <c:pt idx="23857">
                  <c:v>236.96630999999999</c:v>
                </c:pt>
                <c:pt idx="23858">
                  <c:v>236.97624300000001</c:v>
                </c:pt>
                <c:pt idx="23859">
                  <c:v>236.986177</c:v>
                </c:pt>
                <c:pt idx="23860">
                  <c:v>236.99610999999999</c:v>
                </c:pt>
                <c:pt idx="23861">
                  <c:v>237.006044</c:v>
                </c:pt>
                <c:pt idx="23862">
                  <c:v>237.01597699999999</c:v>
                </c:pt>
                <c:pt idx="23863">
                  <c:v>237.02591100000001</c:v>
                </c:pt>
                <c:pt idx="23864">
                  <c:v>237.035844</c:v>
                </c:pt>
                <c:pt idx="23865">
                  <c:v>237.04577699999999</c:v>
                </c:pt>
                <c:pt idx="23866">
                  <c:v>237.055711</c:v>
                </c:pt>
                <c:pt idx="23867">
                  <c:v>237.06564399999999</c:v>
                </c:pt>
                <c:pt idx="23868">
                  <c:v>237.07557800000001</c:v>
                </c:pt>
                <c:pt idx="23869">
                  <c:v>237.085511</c:v>
                </c:pt>
                <c:pt idx="23870">
                  <c:v>237.09544500000001</c:v>
                </c:pt>
                <c:pt idx="23871">
                  <c:v>237.105378</c:v>
                </c:pt>
                <c:pt idx="23872">
                  <c:v>237.11531099999999</c:v>
                </c:pt>
                <c:pt idx="23873">
                  <c:v>237.12524500000001</c:v>
                </c:pt>
                <c:pt idx="23874">
                  <c:v>237.135178</c:v>
                </c:pt>
                <c:pt idx="23875">
                  <c:v>237.14511200000001</c:v>
                </c:pt>
                <c:pt idx="23876">
                  <c:v>237.155045</c:v>
                </c:pt>
                <c:pt idx="23877">
                  <c:v>237.16497899999999</c:v>
                </c:pt>
                <c:pt idx="23878">
                  <c:v>237.17491200000001</c:v>
                </c:pt>
                <c:pt idx="23879">
                  <c:v>237.184845</c:v>
                </c:pt>
                <c:pt idx="23880">
                  <c:v>237.19477900000001</c:v>
                </c:pt>
                <c:pt idx="23881">
                  <c:v>237.204712</c:v>
                </c:pt>
                <c:pt idx="23882">
                  <c:v>237.21464599999999</c:v>
                </c:pt>
                <c:pt idx="23883">
                  <c:v>237.22457900000001</c:v>
                </c:pt>
                <c:pt idx="23884">
                  <c:v>237.23451299999999</c:v>
                </c:pt>
                <c:pt idx="23885">
                  <c:v>237.24444600000001</c:v>
                </c:pt>
                <c:pt idx="23886">
                  <c:v>237.254379</c:v>
                </c:pt>
                <c:pt idx="23887">
                  <c:v>237.26431299999999</c:v>
                </c:pt>
                <c:pt idx="23888">
                  <c:v>237.27424600000001</c:v>
                </c:pt>
                <c:pt idx="23889">
                  <c:v>237.28417999999999</c:v>
                </c:pt>
                <c:pt idx="23890">
                  <c:v>237.29411300000001</c:v>
                </c:pt>
                <c:pt idx="23891">
                  <c:v>237.304047</c:v>
                </c:pt>
                <c:pt idx="23892">
                  <c:v>237.31397999999999</c:v>
                </c:pt>
                <c:pt idx="23893">
                  <c:v>237.323913</c:v>
                </c:pt>
                <c:pt idx="23894">
                  <c:v>237.33384699999999</c:v>
                </c:pt>
                <c:pt idx="23895">
                  <c:v>237.34378000000001</c:v>
                </c:pt>
                <c:pt idx="23896">
                  <c:v>237.353714</c:v>
                </c:pt>
                <c:pt idx="23897">
                  <c:v>237.36364699999999</c:v>
                </c:pt>
                <c:pt idx="23898">
                  <c:v>237.373581</c:v>
                </c:pt>
                <c:pt idx="23899">
                  <c:v>237.38351399999999</c:v>
                </c:pt>
                <c:pt idx="23900">
                  <c:v>237.39344700000001</c:v>
                </c:pt>
                <c:pt idx="23901">
                  <c:v>237.403381</c:v>
                </c:pt>
                <c:pt idx="23902">
                  <c:v>237.41331400000001</c:v>
                </c:pt>
                <c:pt idx="23903">
                  <c:v>237.423248</c:v>
                </c:pt>
                <c:pt idx="23904">
                  <c:v>237.43318099999999</c:v>
                </c:pt>
                <c:pt idx="23905">
                  <c:v>237.44311500000001</c:v>
                </c:pt>
                <c:pt idx="23906">
                  <c:v>237.453048</c:v>
                </c:pt>
                <c:pt idx="23907">
                  <c:v>237.46298200000001</c:v>
                </c:pt>
                <c:pt idx="23908">
                  <c:v>237.472915</c:v>
                </c:pt>
                <c:pt idx="23909">
                  <c:v>237.48284799999999</c:v>
                </c:pt>
                <c:pt idx="23910">
                  <c:v>237.49278200000001</c:v>
                </c:pt>
                <c:pt idx="23911">
                  <c:v>237.50271499999999</c:v>
                </c:pt>
                <c:pt idx="23912">
                  <c:v>237.51264900000001</c:v>
                </c:pt>
                <c:pt idx="23913">
                  <c:v>237.522582</c:v>
                </c:pt>
                <c:pt idx="23914">
                  <c:v>237.53251599999999</c:v>
                </c:pt>
                <c:pt idx="23915">
                  <c:v>237.542449</c:v>
                </c:pt>
                <c:pt idx="23916">
                  <c:v>237.55238199999999</c:v>
                </c:pt>
                <c:pt idx="23917">
                  <c:v>237.56231600000001</c:v>
                </c:pt>
                <c:pt idx="23918">
                  <c:v>237.572249</c:v>
                </c:pt>
                <c:pt idx="23919">
                  <c:v>237.58218299999999</c:v>
                </c:pt>
                <c:pt idx="23920">
                  <c:v>237.592116</c:v>
                </c:pt>
                <c:pt idx="23921">
                  <c:v>237.60204899999999</c:v>
                </c:pt>
                <c:pt idx="23922">
                  <c:v>237.61198300000001</c:v>
                </c:pt>
                <c:pt idx="23923">
                  <c:v>237.621916</c:v>
                </c:pt>
                <c:pt idx="23924">
                  <c:v>237.63184999999999</c:v>
                </c:pt>
                <c:pt idx="23925">
                  <c:v>237.641783</c:v>
                </c:pt>
                <c:pt idx="23926">
                  <c:v>237.65171699999999</c:v>
                </c:pt>
                <c:pt idx="23927">
                  <c:v>237.66165000000001</c:v>
                </c:pt>
                <c:pt idx="23928">
                  <c:v>237.671583</c:v>
                </c:pt>
                <c:pt idx="23929">
                  <c:v>237.68151700000001</c:v>
                </c:pt>
                <c:pt idx="23930">
                  <c:v>237.69145</c:v>
                </c:pt>
                <c:pt idx="23931">
                  <c:v>237.70138399999999</c:v>
                </c:pt>
                <c:pt idx="23932">
                  <c:v>237.71131700000001</c:v>
                </c:pt>
                <c:pt idx="23933">
                  <c:v>237.721251</c:v>
                </c:pt>
                <c:pt idx="23934">
                  <c:v>237.73118400000001</c:v>
                </c:pt>
                <c:pt idx="23935">
                  <c:v>237.741118</c:v>
                </c:pt>
                <c:pt idx="23936">
                  <c:v>237.75105099999999</c:v>
                </c:pt>
                <c:pt idx="23937">
                  <c:v>237.76098400000001</c:v>
                </c:pt>
                <c:pt idx="23938">
                  <c:v>237.77091799999999</c:v>
                </c:pt>
                <c:pt idx="23939">
                  <c:v>237.78085100000001</c:v>
                </c:pt>
                <c:pt idx="23940">
                  <c:v>237.790785</c:v>
                </c:pt>
                <c:pt idx="23941">
                  <c:v>237.80071799999999</c:v>
                </c:pt>
                <c:pt idx="23942">
                  <c:v>237.810652</c:v>
                </c:pt>
                <c:pt idx="23943">
                  <c:v>237.82058499999999</c:v>
                </c:pt>
                <c:pt idx="23944">
                  <c:v>237.83051800000001</c:v>
                </c:pt>
                <c:pt idx="23945">
                  <c:v>237.840452</c:v>
                </c:pt>
                <c:pt idx="23946">
                  <c:v>237.85038499999999</c:v>
                </c:pt>
                <c:pt idx="23947">
                  <c:v>237.860319</c:v>
                </c:pt>
                <c:pt idx="23948">
                  <c:v>237.87025199999999</c:v>
                </c:pt>
                <c:pt idx="23949">
                  <c:v>237.88018500000001</c:v>
                </c:pt>
                <c:pt idx="23950">
                  <c:v>237.890119</c:v>
                </c:pt>
                <c:pt idx="23951">
                  <c:v>237.90005199999999</c:v>
                </c:pt>
                <c:pt idx="23952">
                  <c:v>237.909986</c:v>
                </c:pt>
                <c:pt idx="23953">
                  <c:v>237.91991899999999</c:v>
                </c:pt>
                <c:pt idx="23954">
                  <c:v>237.92985300000001</c:v>
                </c:pt>
                <c:pt idx="23955">
                  <c:v>237.939786</c:v>
                </c:pt>
                <c:pt idx="23956">
                  <c:v>237.94971899999999</c:v>
                </c:pt>
                <c:pt idx="23957">
                  <c:v>237.959653</c:v>
                </c:pt>
                <c:pt idx="23958">
                  <c:v>237.96958599999999</c:v>
                </c:pt>
                <c:pt idx="23959">
                  <c:v>237.97952000000001</c:v>
                </c:pt>
                <c:pt idx="23960">
                  <c:v>237.989453</c:v>
                </c:pt>
                <c:pt idx="23961">
                  <c:v>237.99938700000001</c:v>
                </c:pt>
                <c:pt idx="23962">
                  <c:v>238.00932</c:v>
                </c:pt>
                <c:pt idx="23963">
                  <c:v>238.01925299999999</c:v>
                </c:pt>
                <c:pt idx="23964">
                  <c:v>238.02918700000001</c:v>
                </c:pt>
                <c:pt idx="23965">
                  <c:v>238.03912</c:v>
                </c:pt>
                <c:pt idx="23966">
                  <c:v>238.04905400000001</c:v>
                </c:pt>
                <c:pt idx="23967">
                  <c:v>238.058987</c:v>
                </c:pt>
                <c:pt idx="23968">
                  <c:v>238.06892099999999</c:v>
                </c:pt>
                <c:pt idx="23969">
                  <c:v>238.07885400000001</c:v>
                </c:pt>
                <c:pt idx="23970">
                  <c:v>238.08878799999999</c:v>
                </c:pt>
                <c:pt idx="23971">
                  <c:v>238.09872100000001</c:v>
                </c:pt>
                <c:pt idx="23972">
                  <c:v>238.108654</c:v>
                </c:pt>
                <c:pt idx="23973">
                  <c:v>238.11858799999999</c:v>
                </c:pt>
                <c:pt idx="23974">
                  <c:v>238.12852100000001</c:v>
                </c:pt>
                <c:pt idx="23975">
                  <c:v>238.13845499999999</c:v>
                </c:pt>
                <c:pt idx="23976">
                  <c:v>238.14838800000001</c:v>
                </c:pt>
                <c:pt idx="23977">
                  <c:v>238.158322</c:v>
                </c:pt>
                <c:pt idx="23978">
                  <c:v>238.16825499999999</c:v>
                </c:pt>
                <c:pt idx="23979">
                  <c:v>238.17818800000001</c:v>
                </c:pt>
                <c:pt idx="23980">
                  <c:v>238.18812199999999</c:v>
                </c:pt>
                <c:pt idx="23981">
                  <c:v>238.19805500000001</c:v>
                </c:pt>
                <c:pt idx="23982">
                  <c:v>238.207989</c:v>
                </c:pt>
                <c:pt idx="23983">
                  <c:v>238.21792199999999</c:v>
                </c:pt>
                <c:pt idx="23984">
                  <c:v>238.227856</c:v>
                </c:pt>
                <c:pt idx="23985">
                  <c:v>238.23778899999999</c:v>
                </c:pt>
                <c:pt idx="23986">
                  <c:v>238.24772200000001</c:v>
                </c:pt>
                <c:pt idx="23987">
                  <c:v>238.257656</c:v>
                </c:pt>
                <c:pt idx="23988">
                  <c:v>238.26758899999999</c:v>
                </c:pt>
                <c:pt idx="23989">
                  <c:v>238.277523</c:v>
                </c:pt>
                <c:pt idx="23990">
                  <c:v>238.28745599999999</c:v>
                </c:pt>
                <c:pt idx="23991">
                  <c:v>238.29739000000001</c:v>
                </c:pt>
                <c:pt idx="23992">
                  <c:v>238.307323</c:v>
                </c:pt>
                <c:pt idx="23993">
                  <c:v>238.31725700000001</c:v>
                </c:pt>
                <c:pt idx="23994">
                  <c:v>238.32719</c:v>
                </c:pt>
                <c:pt idx="23995">
                  <c:v>238.33712299999999</c:v>
                </c:pt>
                <c:pt idx="23996">
                  <c:v>238.34705700000001</c:v>
                </c:pt>
                <c:pt idx="23997">
                  <c:v>238.35699</c:v>
                </c:pt>
                <c:pt idx="23998">
                  <c:v>238.36692400000001</c:v>
                </c:pt>
                <c:pt idx="23999">
                  <c:v>238.376857</c:v>
                </c:pt>
                <c:pt idx="24000">
                  <c:v>238.38679099999999</c:v>
                </c:pt>
                <c:pt idx="24001">
                  <c:v>238.39672400000001</c:v>
                </c:pt>
                <c:pt idx="24002">
                  <c:v>238.40665799999999</c:v>
                </c:pt>
                <c:pt idx="24003">
                  <c:v>238.41659100000001</c:v>
                </c:pt>
                <c:pt idx="24004">
                  <c:v>238.426524</c:v>
                </c:pt>
                <c:pt idx="24005">
                  <c:v>238.43645799999999</c:v>
                </c:pt>
                <c:pt idx="24006">
                  <c:v>238.44639100000001</c:v>
                </c:pt>
                <c:pt idx="24007">
                  <c:v>238.45632499999999</c:v>
                </c:pt>
                <c:pt idx="24008">
                  <c:v>238.46625800000001</c:v>
                </c:pt>
                <c:pt idx="24009">
                  <c:v>238.476192</c:v>
                </c:pt>
                <c:pt idx="24010">
                  <c:v>238.48612499999999</c:v>
                </c:pt>
                <c:pt idx="24011">
                  <c:v>238.496059</c:v>
                </c:pt>
                <c:pt idx="24012">
                  <c:v>238.50599199999999</c:v>
                </c:pt>
                <c:pt idx="24013">
                  <c:v>238.51592500000001</c:v>
                </c:pt>
                <c:pt idx="24014">
                  <c:v>238.525859</c:v>
                </c:pt>
                <c:pt idx="24015">
                  <c:v>238.53579199999999</c:v>
                </c:pt>
                <c:pt idx="24016">
                  <c:v>238.545726</c:v>
                </c:pt>
                <c:pt idx="24017">
                  <c:v>238.55565899999999</c:v>
                </c:pt>
                <c:pt idx="24018">
                  <c:v>238.56559300000001</c:v>
                </c:pt>
                <c:pt idx="24019">
                  <c:v>238.575526</c:v>
                </c:pt>
                <c:pt idx="24020">
                  <c:v>238.58546000000001</c:v>
                </c:pt>
                <c:pt idx="24021">
                  <c:v>238.595393</c:v>
                </c:pt>
                <c:pt idx="24022">
                  <c:v>238.60532699999999</c:v>
                </c:pt>
                <c:pt idx="24023">
                  <c:v>238.61526000000001</c:v>
                </c:pt>
                <c:pt idx="24024">
                  <c:v>238.625193</c:v>
                </c:pt>
                <c:pt idx="24025">
                  <c:v>238.63512700000001</c:v>
                </c:pt>
                <c:pt idx="24026">
                  <c:v>238.64506</c:v>
                </c:pt>
                <c:pt idx="24027">
                  <c:v>238.65499399999999</c:v>
                </c:pt>
                <c:pt idx="24028">
                  <c:v>238.66492700000001</c:v>
                </c:pt>
                <c:pt idx="24029">
                  <c:v>238.67486099999999</c:v>
                </c:pt>
                <c:pt idx="24030">
                  <c:v>238.68479400000001</c:v>
                </c:pt>
                <c:pt idx="24031">
                  <c:v>238.69472780000001</c:v>
                </c:pt>
                <c:pt idx="24032">
                  <c:v>238.7046608</c:v>
                </c:pt>
                <c:pt idx="24033">
                  <c:v>238.71459479999999</c:v>
                </c:pt>
                <c:pt idx="24034">
                  <c:v>238.7245278</c:v>
                </c:pt>
                <c:pt idx="24035">
                  <c:v>238.73446079999999</c:v>
                </c:pt>
                <c:pt idx="24036">
                  <c:v>238.74439480000001</c:v>
                </c:pt>
                <c:pt idx="24037">
                  <c:v>238.7543278</c:v>
                </c:pt>
                <c:pt idx="24038">
                  <c:v>238.76426180000001</c:v>
                </c:pt>
                <c:pt idx="24039">
                  <c:v>238.7741948</c:v>
                </c:pt>
                <c:pt idx="24040">
                  <c:v>238.78412879999999</c:v>
                </c:pt>
                <c:pt idx="24041">
                  <c:v>238.79406180000001</c:v>
                </c:pt>
                <c:pt idx="24042">
                  <c:v>238.8039958</c:v>
                </c:pt>
                <c:pt idx="24043">
                  <c:v>238.81392880000001</c:v>
                </c:pt>
                <c:pt idx="24044">
                  <c:v>238.8238628</c:v>
                </c:pt>
                <c:pt idx="24045">
                  <c:v>238.83379579999999</c:v>
                </c:pt>
                <c:pt idx="24046">
                  <c:v>238.84372980000001</c:v>
                </c:pt>
                <c:pt idx="24047">
                  <c:v>238.8536628</c:v>
                </c:pt>
                <c:pt idx="24048">
                  <c:v>238.86359580000001</c:v>
                </c:pt>
                <c:pt idx="24049">
                  <c:v>238.8735298</c:v>
                </c:pt>
                <c:pt idx="24050">
                  <c:v>238.88346279999999</c:v>
                </c:pt>
                <c:pt idx="24051">
                  <c:v>238.8933968</c:v>
                </c:pt>
                <c:pt idx="24052">
                  <c:v>238.90332979999999</c:v>
                </c:pt>
                <c:pt idx="24053">
                  <c:v>238.91326380000001</c:v>
                </c:pt>
                <c:pt idx="24054">
                  <c:v>238.9231968</c:v>
                </c:pt>
                <c:pt idx="24055">
                  <c:v>238.93313079999999</c:v>
                </c:pt>
                <c:pt idx="24056">
                  <c:v>238.9430638</c:v>
                </c:pt>
                <c:pt idx="24057">
                  <c:v>238.95299779999999</c:v>
                </c:pt>
                <c:pt idx="24058">
                  <c:v>238.96293080000001</c:v>
                </c:pt>
                <c:pt idx="24059">
                  <c:v>238.9728648</c:v>
                </c:pt>
                <c:pt idx="24060">
                  <c:v>238.98279779999999</c:v>
                </c:pt>
                <c:pt idx="24061">
                  <c:v>238.9927308</c:v>
                </c:pt>
                <c:pt idx="24062">
                  <c:v>239.00266479999999</c:v>
                </c:pt>
                <c:pt idx="24063">
                  <c:v>239.01259780000001</c:v>
                </c:pt>
                <c:pt idx="24064">
                  <c:v>239.0225318</c:v>
                </c:pt>
                <c:pt idx="24065">
                  <c:v>239.03246480000001</c:v>
                </c:pt>
                <c:pt idx="24066">
                  <c:v>239.0423988</c:v>
                </c:pt>
                <c:pt idx="24067">
                  <c:v>239.05233179999999</c:v>
                </c:pt>
                <c:pt idx="24068">
                  <c:v>239.06226580000001</c:v>
                </c:pt>
                <c:pt idx="24069">
                  <c:v>239.0721988</c:v>
                </c:pt>
                <c:pt idx="24070">
                  <c:v>239.08213280000001</c:v>
                </c:pt>
                <c:pt idx="24071">
                  <c:v>239.0920658</c:v>
                </c:pt>
                <c:pt idx="24072">
                  <c:v>239.10199979999999</c:v>
                </c:pt>
                <c:pt idx="24073">
                  <c:v>239.11193280000001</c:v>
                </c:pt>
                <c:pt idx="24074">
                  <c:v>239.12186579999999</c:v>
                </c:pt>
                <c:pt idx="24075">
                  <c:v>239.13179980000001</c:v>
                </c:pt>
                <c:pt idx="24076">
                  <c:v>239.1417328</c:v>
                </c:pt>
                <c:pt idx="24077">
                  <c:v>239.15166679999999</c:v>
                </c:pt>
                <c:pt idx="24078">
                  <c:v>239.1615998</c:v>
                </c:pt>
                <c:pt idx="24079">
                  <c:v>239.17153379999999</c:v>
                </c:pt>
                <c:pt idx="24080">
                  <c:v>239.18146680000001</c:v>
                </c:pt>
                <c:pt idx="24081">
                  <c:v>239.1914008</c:v>
                </c:pt>
                <c:pt idx="24082">
                  <c:v>239.20133379999999</c:v>
                </c:pt>
                <c:pt idx="24083">
                  <c:v>239.2112678</c:v>
                </c:pt>
                <c:pt idx="24084">
                  <c:v>239.22120079999999</c:v>
                </c:pt>
                <c:pt idx="24085">
                  <c:v>239.23113480000001</c:v>
                </c:pt>
                <c:pt idx="24086">
                  <c:v>239.2410678</c:v>
                </c:pt>
                <c:pt idx="24087">
                  <c:v>239.25100180000001</c:v>
                </c:pt>
                <c:pt idx="24088">
                  <c:v>239.2609348</c:v>
                </c:pt>
                <c:pt idx="24089">
                  <c:v>239.27086779999999</c:v>
                </c:pt>
                <c:pt idx="24090">
                  <c:v>239.28080180000001</c:v>
                </c:pt>
                <c:pt idx="24091">
                  <c:v>239.2907348</c:v>
                </c:pt>
                <c:pt idx="24092">
                  <c:v>239.30066880000001</c:v>
                </c:pt>
                <c:pt idx="24093">
                  <c:v>239.3106018</c:v>
                </c:pt>
                <c:pt idx="24094">
                  <c:v>239.32053579999999</c:v>
                </c:pt>
                <c:pt idx="24095">
                  <c:v>239.33046880000001</c:v>
                </c:pt>
                <c:pt idx="24096">
                  <c:v>239.34040279999999</c:v>
                </c:pt>
                <c:pt idx="24097">
                  <c:v>239.35033580000001</c:v>
                </c:pt>
                <c:pt idx="24098">
                  <c:v>239.3602698</c:v>
                </c:pt>
                <c:pt idx="24099">
                  <c:v>239.37020279999999</c:v>
                </c:pt>
                <c:pt idx="24100">
                  <c:v>239.3801368</c:v>
                </c:pt>
                <c:pt idx="24101">
                  <c:v>239.39006979999999</c:v>
                </c:pt>
                <c:pt idx="24102">
                  <c:v>239.40000280000001</c:v>
                </c:pt>
                <c:pt idx="24103">
                  <c:v>239.4099368</c:v>
                </c:pt>
                <c:pt idx="24104">
                  <c:v>239.41986979999999</c:v>
                </c:pt>
                <c:pt idx="24105">
                  <c:v>239.4298038</c:v>
                </c:pt>
                <c:pt idx="24106">
                  <c:v>239.43973679999999</c:v>
                </c:pt>
                <c:pt idx="24107">
                  <c:v>239.44967080000001</c:v>
                </c:pt>
                <c:pt idx="24108">
                  <c:v>239.4596038</c:v>
                </c:pt>
                <c:pt idx="24109">
                  <c:v>239.46953780000001</c:v>
                </c:pt>
                <c:pt idx="24110">
                  <c:v>239.4794708</c:v>
                </c:pt>
                <c:pt idx="24111">
                  <c:v>239.48940479999999</c:v>
                </c:pt>
                <c:pt idx="24112">
                  <c:v>239.49933780000001</c:v>
                </c:pt>
                <c:pt idx="24113">
                  <c:v>239.50927179999999</c:v>
                </c:pt>
                <c:pt idx="24114">
                  <c:v>239.51920480000001</c:v>
                </c:pt>
                <c:pt idx="24115">
                  <c:v>239.5291378</c:v>
                </c:pt>
                <c:pt idx="24116">
                  <c:v>239.53907179999999</c:v>
                </c:pt>
                <c:pt idx="24117">
                  <c:v>239.54900480000001</c:v>
                </c:pt>
                <c:pt idx="24118">
                  <c:v>239.55893879999999</c:v>
                </c:pt>
                <c:pt idx="24119">
                  <c:v>239.56887180000001</c:v>
                </c:pt>
                <c:pt idx="24120">
                  <c:v>239.5788058</c:v>
                </c:pt>
                <c:pt idx="24121">
                  <c:v>239.58873879999999</c:v>
                </c:pt>
                <c:pt idx="24122">
                  <c:v>239.5986728</c:v>
                </c:pt>
                <c:pt idx="24123">
                  <c:v>239.60860579999999</c:v>
                </c:pt>
                <c:pt idx="24124">
                  <c:v>239.61853980000001</c:v>
                </c:pt>
                <c:pt idx="24125">
                  <c:v>239.6284728</c:v>
                </c:pt>
                <c:pt idx="24126">
                  <c:v>239.63840680000001</c:v>
                </c:pt>
                <c:pt idx="24127">
                  <c:v>239.6483398</c:v>
                </c:pt>
                <c:pt idx="24128">
                  <c:v>239.65827379999999</c:v>
                </c:pt>
                <c:pt idx="24129">
                  <c:v>239.66820680000001</c:v>
                </c:pt>
                <c:pt idx="24130">
                  <c:v>239.6781398</c:v>
                </c:pt>
                <c:pt idx="24131">
                  <c:v>239.68807380000001</c:v>
                </c:pt>
                <c:pt idx="24132">
                  <c:v>239.69800660000001</c:v>
                </c:pt>
                <c:pt idx="24133">
                  <c:v>239.7079406</c:v>
                </c:pt>
                <c:pt idx="24134">
                  <c:v>239.71787359999999</c:v>
                </c:pt>
                <c:pt idx="24135">
                  <c:v>239.72780760000001</c:v>
                </c:pt>
                <c:pt idx="24136">
                  <c:v>239.7377406</c:v>
                </c:pt>
                <c:pt idx="24137">
                  <c:v>239.74767460000001</c:v>
                </c:pt>
                <c:pt idx="24138">
                  <c:v>239.7576076</c:v>
                </c:pt>
                <c:pt idx="24139">
                  <c:v>239.76754159999999</c:v>
                </c:pt>
                <c:pt idx="24140">
                  <c:v>239.77747460000001</c:v>
                </c:pt>
                <c:pt idx="24141">
                  <c:v>239.78740859999999</c:v>
                </c:pt>
                <c:pt idx="24142">
                  <c:v>239.79734160000001</c:v>
                </c:pt>
                <c:pt idx="24143">
                  <c:v>239.8072746</c:v>
                </c:pt>
                <c:pt idx="24144">
                  <c:v>239.81720859999999</c:v>
                </c:pt>
                <c:pt idx="24145">
                  <c:v>239.8271416</c:v>
                </c:pt>
                <c:pt idx="24146">
                  <c:v>239.83707559999999</c:v>
                </c:pt>
                <c:pt idx="24147">
                  <c:v>239.84700860000001</c:v>
                </c:pt>
                <c:pt idx="24148">
                  <c:v>239.8569426</c:v>
                </c:pt>
                <c:pt idx="24149">
                  <c:v>239.86687559999999</c:v>
                </c:pt>
                <c:pt idx="24150">
                  <c:v>239.8768096</c:v>
                </c:pt>
                <c:pt idx="24151">
                  <c:v>239.88674259999999</c:v>
                </c:pt>
                <c:pt idx="24152">
                  <c:v>239.89667660000001</c:v>
                </c:pt>
                <c:pt idx="24153">
                  <c:v>239.9066096</c:v>
                </c:pt>
                <c:pt idx="24154">
                  <c:v>239.91654360000001</c:v>
                </c:pt>
                <c:pt idx="24155">
                  <c:v>239.9264766</c:v>
                </c:pt>
                <c:pt idx="24156">
                  <c:v>239.93640959999999</c:v>
                </c:pt>
                <c:pt idx="24157">
                  <c:v>239.94634360000001</c:v>
                </c:pt>
                <c:pt idx="24158">
                  <c:v>239.9562766</c:v>
                </c:pt>
                <c:pt idx="24159">
                  <c:v>239.96621060000001</c:v>
                </c:pt>
                <c:pt idx="24160">
                  <c:v>239.9761436</c:v>
                </c:pt>
                <c:pt idx="24161">
                  <c:v>239.98607759999999</c:v>
                </c:pt>
                <c:pt idx="24162">
                  <c:v>239.99601060000001</c:v>
                </c:pt>
                <c:pt idx="24163">
                  <c:v>240.00594459999999</c:v>
                </c:pt>
                <c:pt idx="24164">
                  <c:v>240.01587760000001</c:v>
                </c:pt>
                <c:pt idx="24165">
                  <c:v>240.0258116</c:v>
                </c:pt>
                <c:pt idx="24166">
                  <c:v>240.03574459999999</c:v>
                </c:pt>
                <c:pt idx="24167">
                  <c:v>240.0456776</c:v>
                </c:pt>
                <c:pt idx="24168">
                  <c:v>240.05561159999999</c:v>
                </c:pt>
                <c:pt idx="24169">
                  <c:v>240.06554460000001</c:v>
                </c:pt>
                <c:pt idx="24170">
                  <c:v>240.0754786</c:v>
                </c:pt>
                <c:pt idx="24171">
                  <c:v>240.08541159999999</c:v>
                </c:pt>
                <c:pt idx="24172">
                  <c:v>240.0953456</c:v>
                </c:pt>
                <c:pt idx="24173">
                  <c:v>240.10527859999999</c:v>
                </c:pt>
                <c:pt idx="24174">
                  <c:v>240.11521260000001</c:v>
                </c:pt>
                <c:pt idx="24175">
                  <c:v>240.1251456</c:v>
                </c:pt>
                <c:pt idx="24176">
                  <c:v>240.13507960000001</c:v>
                </c:pt>
                <c:pt idx="24177">
                  <c:v>240.1450126</c:v>
                </c:pt>
                <c:pt idx="24178">
                  <c:v>240.15494559999999</c:v>
                </c:pt>
                <c:pt idx="24179">
                  <c:v>240.16487960000001</c:v>
                </c:pt>
                <c:pt idx="24180">
                  <c:v>240.1748126</c:v>
                </c:pt>
                <c:pt idx="24181">
                  <c:v>240.18474660000001</c:v>
                </c:pt>
                <c:pt idx="24182">
                  <c:v>240.1946796</c:v>
                </c:pt>
                <c:pt idx="24183">
                  <c:v>240.20461359999999</c:v>
                </c:pt>
                <c:pt idx="24184">
                  <c:v>240.21454660000001</c:v>
                </c:pt>
                <c:pt idx="24185">
                  <c:v>240.22448059999999</c:v>
                </c:pt>
                <c:pt idx="24186">
                  <c:v>240.23441360000001</c:v>
                </c:pt>
                <c:pt idx="24187">
                  <c:v>240.2443476</c:v>
                </c:pt>
                <c:pt idx="24188">
                  <c:v>240.25428059999999</c:v>
                </c:pt>
                <c:pt idx="24189">
                  <c:v>240.26421360000001</c:v>
                </c:pt>
                <c:pt idx="24190">
                  <c:v>240.27414759999999</c:v>
                </c:pt>
                <c:pt idx="24191">
                  <c:v>240.28408060000001</c:v>
                </c:pt>
                <c:pt idx="24192">
                  <c:v>240.2940146</c:v>
                </c:pt>
                <c:pt idx="24193">
                  <c:v>240.30394759999999</c:v>
                </c:pt>
                <c:pt idx="24194">
                  <c:v>240.3138816</c:v>
                </c:pt>
                <c:pt idx="24195">
                  <c:v>240.32381459999999</c:v>
                </c:pt>
                <c:pt idx="24196">
                  <c:v>240.33374860000001</c:v>
                </c:pt>
                <c:pt idx="24197">
                  <c:v>240.3436816</c:v>
                </c:pt>
                <c:pt idx="24198">
                  <c:v>240.35361560000001</c:v>
                </c:pt>
                <c:pt idx="24199">
                  <c:v>240.3635486</c:v>
                </c:pt>
                <c:pt idx="24200">
                  <c:v>240.37348159999999</c:v>
                </c:pt>
                <c:pt idx="24201">
                  <c:v>240.38341560000001</c:v>
                </c:pt>
                <c:pt idx="24202">
                  <c:v>240.3933486</c:v>
                </c:pt>
                <c:pt idx="24203">
                  <c:v>240.40328260000001</c:v>
                </c:pt>
                <c:pt idx="24204">
                  <c:v>240.4132156</c:v>
                </c:pt>
                <c:pt idx="24205">
                  <c:v>240.42314959999999</c:v>
                </c:pt>
                <c:pt idx="24206">
                  <c:v>240.43308260000001</c:v>
                </c:pt>
                <c:pt idx="24207">
                  <c:v>240.44301659999999</c:v>
                </c:pt>
                <c:pt idx="24208">
                  <c:v>240.45294960000001</c:v>
                </c:pt>
                <c:pt idx="24209">
                  <c:v>240.4628836</c:v>
                </c:pt>
                <c:pt idx="24210">
                  <c:v>240.47281659999999</c:v>
                </c:pt>
                <c:pt idx="24211">
                  <c:v>240.48274960000001</c:v>
                </c:pt>
                <c:pt idx="24212">
                  <c:v>240.49268359999999</c:v>
                </c:pt>
                <c:pt idx="24213">
                  <c:v>240.50261660000001</c:v>
                </c:pt>
                <c:pt idx="24214">
                  <c:v>240.5125506</c:v>
                </c:pt>
                <c:pt idx="24215">
                  <c:v>240.52248359999999</c:v>
                </c:pt>
                <c:pt idx="24216">
                  <c:v>240.5324176</c:v>
                </c:pt>
                <c:pt idx="24217">
                  <c:v>240.54235059999999</c:v>
                </c:pt>
                <c:pt idx="24218">
                  <c:v>240.55228460000001</c:v>
                </c:pt>
                <c:pt idx="24219">
                  <c:v>240.5622176</c:v>
                </c:pt>
                <c:pt idx="24220">
                  <c:v>240.57215160000001</c:v>
                </c:pt>
                <c:pt idx="24221">
                  <c:v>240.5820846</c:v>
                </c:pt>
                <c:pt idx="24222">
                  <c:v>240.59201759999999</c:v>
                </c:pt>
                <c:pt idx="24223">
                  <c:v>240.60195160000001</c:v>
                </c:pt>
                <c:pt idx="24224">
                  <c:v>240.6118846</c:v>
                </c:pt>
                <c:pt idx="24225">
                  <c:v>240.62181860000001</c:v>
                </c:pt>
                <c:pt idx="24226">
                  <c:v>240.6317516</c:v>
                </c:pt>
                <c:pt idx="24227">
                  <c:v>240.64168559999999</c:v>
                </c:pt>
                <c:pt idx="24228">
                  <c:v>240.65161860000001</c:v>
                </c:pt>
                <c:pt idx="24229">
                  <c:v>240.66155259999999</c:v>
                </c:pt>
                <c:pt idx="24230">
                  <c:v>240.67148560000001</c:v>
                </c:pt>
                <c:pt idx="24231">
                  <c:v>240.6814186</c:v>
                </c:pt>
                <c:pt idx="24232">
                  <c:v>240.69135259999999</c:v>
                </c:pt>
                <c:pt idx="24233">
                  <c:v>240.70128600000001</c:v>
                </c:pt>
                <c:pt idx="24234">
                  <c:v>240.71122</c:v>
                </c:pt>
                <c:pt idx="24235">
                  <c:v>240.72115299999999</c:v>
                </c:pt>
                <c:pt idx="24236">
                  <c:v>240.731087</c:v>
                </c:pt>
                <c:pt idx="24237">
                  <c:v>240.74101999999999</c:v>
                </c:pt>
                <c:pt idx="24238">
                  <c:v>240.75095400000001</c:v>
                </c:pt>
                <c:pt idx="24239">
                  <c:v>240.760887</c:v>
                </c:pt>
                <c:pt idx="24240">
                  <c:v>240.77082100000001</c:v>
                </c:pt>
                <c:pt idx="24241">
                  <c:v>240.780754</c:v>
                </c:pt>
                <c:pt idx="24242">
                  <c:v>240.79068699999999</c:v>
                </c:pt>
                <c:pt idx="24243">
                  <c:v>240.80062100000001</c:v>
                </c:pt>
                <c:pt idx="24244">
                  <c:v>240.810554</c:v>
                </c:pt>
                <c:pt idx="24245">
                  <c:v>240.82048800000001</c:v>
                </c:pt>
                <c:pt idx="24246">
                  <c:v>240.830421</c:v>
                </c:pt>
                <c:pt idx="24247">
                  <c:v>240.84035499999999</c:v>
                </c:pt>
                <c:pt idx="24248">
                  <c:v>240.85028800000001</c:v>
                </c:pt>
                <c:pt idx="24249">
                  <c:v>240.86022199999999</c:v>
                </c:pt>
                <c:pt idx="24250">
                  <c:v>240.87015500000001</c:v>
                </c:pt>
                <c:pt idx="24251">
                  <c:v>240.880088</c:v>
                </c:pt>
                <c:pt idx="24252">
                  <c:v>240.89002199999999</c:v>
                </c:pt>
                <c:pt idx="24253">
                  <c:v>240.89995500000001</c:v>
                </c:pt>
                <c:pt idx="24254">
                  <c:v>240.90988899999999</c:v>
                </c:pt>
                <c:pt idx="24255">
                  <c:v>240.91982200000001</c:v>
                </c:pt>
                <c:pt idx="24256">
                  <c:v>240.929756</c:v>
                </c:pt>
                <c:pt idx="24257">
                  <c:v>240.93968899999999</c:v>
                </c:pt>
                <c:pt idx="24258">
                  <c:v>240.949623</c:v>
                </c:pt>
                <c:pt idx="24259">
                  <c:v>240.95955599999999</c:v>
                </c:pt>
                <c:pt idx="24260">
                  <c:v>240.96949000000001</c:v>
                </c:pt>
                <c:pt idx="24261">
                  <c:v>240.979423</c:v>
                </c:pt>
                <c:pt idx="24262">
                  <c:v>240.98935599999999</c:v>
                </c:pt>
                <c:pt idx="24263">
                  <c:v>240.99929</c:v>
                </c:pt>
                <c:pt idx="24264">
                  <c:v>241.00922299999999</c:v>
                </c:pt>
                <c:pt idx="24265">
                  <c:v>241.01915700000001</c:v>
                </c:pt>
                <c:pt idx="24266">
                  <c:v>241.02909</c:v>
                </c:pt>
                <c:pt idx="24267">
                  <c:v>241.03902400000001</c:v>
                </c:pt>
                <c:pt idx="24268">
                  <c:v>241.048957</c:v>
                </c:pt>
                <c:pt idx="24269">
                  <c:v>241.05888999999999</c:v>
                </c:pt>
                <c:pt idx="24270">
                  <c:v>241.06882400000001</c:v>
                </c:pt>
                <c:pt idx="24271">
                  <c:v>241.078757</c:v>
                </c:pt>
                <c:pt idx="24272">
                  <c:v>241.08869100000001</c:v>
                </c:pt>
                <c:pt idx="24273">
                  <c:v>241.098624</c:v>
                </c:pt>
                <c:pt idx="24274">
                  <c:v>241.10855799999999</c:v>
                </c:pt>
                <c:pt idx="24275">
                  <c:v>241.11849100000001</c:v>
                </c:pt>
                <c:pt idx="24276">
                  <c:v>241.12842499999999</c:v>
                </c:pt>
                <c:pt idx="24277">
                  <c:v>241.13835800000001</c:v>
                </c:pt>
                <c:pt idx="24278">
                  <c:v>241.148292</c:v>
                </c:pt>
                <c:pt idx="24279">
                  <c:v>241.15822499999999</c:v>
                </c:pt>
                <c:pt idx="24280">
                  <c:v>241.16815800000001</c:v>
                </c:pt>
                <c:pt idx="24281">
                  <c:v>241.17809199999999</c:v>
                </c:pt>
                <c:pt idx="24282">
                  <c:v>241.18802500000001</c:v>
                </c:pt>
                <c:pt idx="24283">
                  <c:v>241.197959</c:v>
                </c:pt>
                <c:pt idx="24284">
                  <c:v>241.20789199999999</c:v>
                </c:pt>
                <c:pt idx="24285">
                  <c:v>241.217826</c:v>
                </c:pt>
                <c:pt idx="24286">
                  <c:v>241.22775899999999</c:v>
                </c:pt>
                <c:pt idx="24287">
                  <c:v>241.23769300000001</c:v>
                </c:pt>
                <c:pt idx="24288">
                  <c:v>241.247626</c:v>
                </c:pt>
                <c:pt idx="24289">
                  <c:v>241.25755899999999</c:v>
                </c:pt>
                <c:pt idx="24290">
                  <c:v>241.267493</c:v>
                </c:pt>
                <c:pt idx="24291">
                  <c:v>241.27742599999999</c:v>
                </c:pt>
                <c:pt idx="24292">
                  <c:v>241.28736000000001</c:v>
                </c:pt>
                <c:pt idx="24293">
                  <c:v>241.297293</c:v>
                </c:pt>
                <c:pt idx="24294">
                  <c:v>241.30722700000001</c:v>
                </c:pt>
                <c:pt idx="24295">
                  <c:v>241.31716</c:v>
                </c:pt>
                <c:pt idx="24296">
                  <c:v>241.32709299999999</c:v>
                </c:pt>
                <c:pt idx="24297">
                  <c:v>241.33702700000001</c:v>
                </c:pt>
                <c:pt idx="24298">
                  <c:v>241.34696</c:v>
                </c:pt>
                <c:pt idx="24299">
                  <c:v>241.35689400000001</c:v>
                </c:pt>
                <c:pt idx="24300">
                  <c:v>241.366827</c:v>
                </c:pt>
                <c:pt idx="24301">
                  <c:v>241.37676099999999</c:v>
                </c:pt>
                <c:pt idx="24302">
                  <c:v>241.38669400000001</c:v>
                </c:pt>
                <c:pt idx="24303">
                  <c:v>241.39662799999999</c:v>
                </c:pt>
                <c:pt idx="24304">
                  <c:v>241.40656100000001</c:v>
                </c:pt>
                <c:pt idx="24305">
                  <c:v>241.416495</c:v>
                </c:pt>
                <c:pt idx="24306">
                  <c:v>241.42642799999999</c:v>
                </c:pt>
                <c:pt idx="24307">
                  <c:v>241.43636100000001</c:v>
                </c:pt>
                <c:pt idx="24308">
                  <c:v>241.44629499999999</c:v>
                </c:pt>
                <c:pt idx="24309">
                  <c:v>241.45622800000001</c:v>
                </c:pt>
                <c:pt idx="24310">
                  <c:v>241.466162</c:v>
                </c:pt>
                <c:pt idx="24311">
                  <c:v>241.47609499999999</c:v>
                </c:pt>
                <c:pt idx="24312">
                  <c:v>241.486029</c:v>
                </c:pt>
                <c:pt idx="24313">
                  <c:v>241.49596199999999</c:v>
                </c:pt>
                <c:pt idx="24314">
                  <c:v>241.50589600000001</c:v>
                </c:pt>
                <c:pt idx="24315">
                  <c:v>241.515829</c:v>
                </c:pt>
                <c:pt idx="24316">
                  <c:v>241.52576199999999</c:v>
                </c:pt>
                <c:pt idx="24317">
                  <c:v>241.535696</c:v>
                </c:pt>
                <c:pt idx="24318">
                  <c:v>241.54562899999999</c:v>
                </c:pt>
                <c:pt idx="24319">
                  <c:v>241.55556300000001</c:v>
                </c:pt>
                <c:pt idx="24320">
                  <c:v>241.565496</c:v>
                </c:pt>
                <c:pt idx="24321">
                  <c:v>241.57543000000001</c:v>
                </c:pt>
                <c:pt idx="24322">
                  <c:v>241.585363</c:v>
                </c:pt>
                <c:pt idx="24323">
                  <c:v>241.59529599999999</c:v>
                </c:pt>
                <c:pt idx="24324">
                  <c:v>241.60523000000001</c:v>
                </c:pt>
                <c:pt idx="24325">
                  <c:v>241.615163</c:v>
                </c:pt>
                <c:pt idx="24326">
                  <c:v>241.62509700000001</c:v>
                </c:pt>
                <c:pt idx="24327">
                  <c:v>241.63503</c:v>
                </c:pt>
                <c:pt idx="24328">
                  <c:v>241.64496399999999</c:v>
                </c:pt>
                <c:pt idx="24329">
                  <c:v>241.65489700000001</c:v>
                </c:pt>
                <c:pt idx="24330">
                  <c:v>241.66483099999999</c:v>
                </c:pt>
                <c:pt idx="24331">
                  <c:v>241.67476400000001</c:v>
                </c:pt>
                <c:pt idx="24332">
                  <c:v>241.684697</c:v>
                </c:pt>
                <c:pt idx="24333">
                  <c:v>241.6946299</c:v>
                </c:pt>
                <c:pt idx="24334">
                  <c:v>241.70456290000001</c:v>
                </c:pt>
                <c:pt idx="24335">
                  <c:v>241.7144969</c:v>
                </c:pt>
                <c:pt idx="24336">
                  <c:v>241.72442989999999</c:v>
                </c:pt>
                <c:pt idx="24337">
                  <c:v>241.73436390000001</c:v>
                </c:pt>
                <c:pt idx="24338">
                  <c:v>241.74429689999999</c:v>
                </c:pt>
                <c:pt idx="24339">
                  <c:v>241.75423090000001</c:v>
                </c:pt>
                <c:pt idx="24340">
                  <c:v>241.7641639</c:v>
                </c:pt>
                <c:pt idx="24341">
                  <c:v>241.77409689999999</c:v>
                </c:pt>
                <c:pt idx="24342">
                  <c:v>241.7840309</c:v>
                </c:pt>
                <c:pt idx="24343">
                  <c:v>241.79396389999999</c:v>
                </c:pt>
                <c:pt idx="24344">
                  <c:v>241.80389790000001</c:v>
                </c:pt>
                <c:pt idx="24345">
                  <c:v>241.8138309</c:v>
                </c:pt>
                <c:pt idx="24346">
                  <c:v>241.82376489999999</c:v>
                </c:pt>
                <c:pt idx="24347">
                  <c:v>241.8336979</c:v>
                </c:pt>
                <c:pt idx="24348">
                  <c:v>241.84363189999999</c:v>
                </c:pt>
                <c:pt idx="24349">
                  <c:v>241.85356490000001</c:v>
                </c:pt>
                <c:pt idx="24350">
                  <c:v>241.8634979</c:v>
                </c:pt>
                <c:pt idx="24351">
                  <c:v>241.87343190000001</c:v>
                </c:pt>
                <c:pt idx="24352">
                  <c:v>241.8833649</c:v>
                </c:pt>
                <c:pt idx="24353">
                  <c:v>241.89329889999999</c:v>
                </c:pt>
                <c:pt idx="24354">
                  <c:v>241.90323190000001</c:v>
                </c:pt>
                <c:pt idx="24355">
                  <c:v>241.9131659</c:v>
                </c:pt>
                <c:pt idx="24356">
                  <c:v>241.92309890000001</c:v>
                </c:pt>
                <c:pt idx="24357">
                  <c:v>241.9330319</c:v>
                </c:pt>
                <c:pt idx="24358">
                  <c:v>241.94296589999999</c:v>
                </c:pt>
                <c:pt idx="24359">
                  <c:v>241.95289890000001</c:v>
                </c:pt>
                <c:pt idx="24360">
                  <c:v>241.9628329</c:v>
                </c:pt>
                <c:pt idx="24361">
                  <c:v>241.97276590000001</c:v>
                </c:pt>
                <c:pt idx="24362">
                  <c:v>241.9826999</c:v>
                </c:pt>
                <c:pt idx="24363">
                  <c:v>241.99263289999999</c:v>
                </c:pt>
                <c:pt idx="24364">
                  <c:v>242.00256690000001</c:v>
                </c:pt>
                <c:pt idx="24365">
                  <c:v>242.01249989999999</c:v>
                </c:pt>
                <c:pt idx="24366">
                  <c:v>242.02243290000001</c:v>
                </c:pt>
                <c:pt idx="24367">
                  <c:v>242.0323669</c:v>
                </c:pt>
                <c:pt idx="24368">
                  <c:v>242.04229989999999</c:v>
                </c:pt>
                <c:pt idx="24369">
                  <c:v>242.0522339</c:v>
                </c:pt>
                <c:pt idx="24370">
                  <c:v>242.06216689999999</c:v>
                </c:pt>
                <c:pt idx="24371">
                  <c:v>242.07210090000001</c:v>
                </c:pt>
                <c:pt idx="24372">
                  <c:v>242.0820339</c:v>
                </c:pt>
                <c:pt idx="24373">
                  <c:v>242.09196789999999</c:v>
                </c:pt>
                <c:pt idx="24374">
                  <c:v>242.1019009</c:v>
                </c:pt>
                <c:pt idx="24375">
                  <c:v>242.11183389999999</c:v>
                </c:pt>
                <c:pt idx="24376">
                  <c:v>242.12176790000001</c:v>
                </c:pt>
                <c:pt idx="24377">
                  <c:v>242.1317009</c:v>
                </c:pt>
                <c:pt idx="24378">
                  <c:v>242.14163490000001</c:v>
                </c:pt>
                <c:pt idx="24379">
                  <c:v>242.1515679</c:v>
                </c:pt>
                <c:pt idx="24380">
                  <c:v>242.16150189999999</c:v>
                </c:pt>
                <c:pt idx="24381">
                  <c:v>242.17143490000001</c:v>
                </c:pt>
                <c:pt idx="24382">
                  <c:v>242.1813689</c:v>
                </c:pt>
                <c:pt idx="24383">
                  <c:v>242.19130190000001</c:v>
                </c:pt>
                <c:pt idx="24384">
                  <c:v>242.2012349</c:v>
                </c:pt>
                <c:pt idx="24385">
                  <c:v>242.21116889999999</c:v>
                </c:pt>
                <c:pt idx="24386">
                  <c:v>242.22110190000001</c:v>
                </c:pt>
                <c:pt idx="24387">
                  <c:v>242.23103589999999</c:v>
                </c:pt>
                <c:pt idx="24388">
                  <c:v>242.24096890000001</c:v>
                </c:pt>
                <c:pt idx="24389">
                  <c:v>242.2509029</c:v>
                </c:pt>
                <c:pt idx="24390">
                  <c:v>242.26083589999999</c:v>
                </c:pt>
                <c:pt idx="24391">
                  <c:v>242.27076890000001</c:v>
                </c:pt>
                <c:pt idx="24392">
                  <c:v>242.28070289999999</c:v>
                </c:pt>
                <c:pt idx="24393">
                  <c:v>242.29063590000001</c:v>
                </c:pt>
                <c:pt idx="24394">
                  <c:v>242.3005699</c:v>
                </c:pt>
                <c:pt idx="24395">
                  <c:v>242.31050289999999</c:v>
                </c:pt>
                <c:pt idx="24396">
                  <c:v>242.3204369</c:v>
                </c:pt>
                <c:pt idx="24397">
                  <c:v>242.33036989999999</c:v>
                </c:pt>
                <c:pt idx="24398">
                  <c:v>242.34030390000001</c:v>
                </c:pt>
                <c:pt idx="24399">
                  <c:v>242.3502369</c:v>
                </c:pt>
                <c:pt idx="24400">
                  <c:v>242.36016989999999</c:v>
                </c:pt>
                <c:pt idx="24401">
                  <c:v>242.3701039</c:v>
                </c:pt>
                <c:pt idx="24402">
                  <c:v>242.38003689999999</c:v>
                </c:pt>
                <c:pt idx="24403">
                  <c:v>242.38997090000001</c:v>
                </c:pt>
                <c:pt idx="24404">
                  <c:v>242.3999039</c:v>
                </c:pt>
                <c:pt idx="24405">
                  <c:v>242.40983790000001</c:v>
                </c:pt>
                <c:pt idx="24406">
                  <c:v>242.4197709</c:v>
                </c:pt>
                <c:pt idx="24407">
                  <c:v>242.42970389999999</c:v>
                </c:pt>
                <c:pt idx="24408">
                  <c:v>242.43963790000001</c:v>
                </c:pt>
                <c:pt idx="24409">
                  <c:v>242.4495709</c:v>
                </c:pt>
                <c:pt idx="24410">
                  <c:v>242.45950490000001</c:v>
                </c:pt>
                <c:pt idx="24411">
                  <c:v>242.4694379</c:v>
                </c:pt>
                <c:pt idx="24412">
                  <c:v>242.47937189999999</c:v>
                </c:pt>
                <c:pt idx="24413">
                  <c:v>242.48930490000001</c:v>
                </c:pt>
                <c:pt idx="24414">
                  <c:v>242.4992379</c:v>
                </c:pt>
                <c:pt idx="24415">
                  <c:v>242.50917190000001</c:v>
                </c:pt>
                <c:pt idx="24416">
                  <c:v>242.5191049</c:v>
                </c:pt>
                <c:pt idx="24417">
                  <c:v>242.52903889999999</c:v>
                </c:pt>
                <c:pt idx="24418">
                  <c:v>242.53897190000001</c:v>
                </c:pt>
                <c:pt idx="24419">
                  <c:v>242.54890589999999</c:v>
                </c:pt>
                <c:pt idx="24420">
                  <c:v>242.55883890000001</c:v>
                </c:pt>
                <c:pt idx="24421">
                  <c:v>242.5687729</c:v>
                </c:pt>
                <c:pt idx="24422">
                  <c:v>242.57870589999999</c:v>
                </c:pt>
                <c:pt idx="24423">
                  <c:v>242.58863890000001</c:v>
                </c:pt>
                <c:pt idx="24424">
                  <c:v>242.59857289999999</c:v>
                </c:pt>
                <c:pt idx="24425">
                  <c:v>242.60850590000001</c:v>
                </c:pt>
                <c:pt idx="24426">
                  <c:v>242.6184399</c:v>
                </c:pt>
                <c:pt idx="24427">
                  <c:v>242.62837289999999</c:v>
                </c:pt>
                <c:pt idx="24428">
                  <c:v>242.6383069</c:v>
                </c:pt>
                <c:pt idx="24429">
                  <c:v>242.64823989999999</c:v>
                </c:pt>
                <c:pt idx="24430">
                  <c:v>242.65817390000001</c:v>
                </c:pt>
                <c:pt idx="24431">
                  <c:v>242.6681069</c:v>
                </c:pt>
                <c:pt idx="24432">
                  <c:v>242.67803989999999</c:v>
                </c:pt>
                <c:pt idx="24433">
                  <c:v>242.6879739</c:v>
                </c:pt>
                <c:pt idx="24434">
                  <c:v>242.6979068</c:v>
                </c:pt>
                <c:pt idx="24435">
                  <c:v>242.70784080000001</c:v>
                </c:pt>
                <c:pt idx="24436">
                  <c:v>242.7177738</c:v>
                </c:pt>
                <c:pt idx="24437">
                  <c:v>242.72770779999999</c:v>
                </c:pt>
                <c:pt idx="24438">
                  <c:v>242.73764080000001</c:v>
                </c:pt>
                <c:pt idx="24439">
                  <c:v>242.7475738</c:v>
                </c:pt>
                <c:pt idx="24440">
                  <c:v>242.75750780000001</c:v>
                </c:pt>
                <c:pt idx="24441">
                  <c:v>242.7674408</c:v>
                </c:pt>
                <c:pt idx="24442">
                  <c:v>242.77737479999999</c:v>
                </c:pt>
                <c:pt idx="24443">
                  <c:v>242.78730780000001</c:v>
                </c:pt>
                <c:pt idx="24444">
                  <c:v>242.79724179999999</c:v>
                </c:pt>
                <c:pt idx="24445">
                  <c:v>242.80717480000001</c:v>
                </c:pt>
                <c:pt idx="24446">
                  <c:v>242.8171088</c:v>
                </c:pt>
                <c:pt idx="24447">
                  <c:v>242.82704179999999</c:v>
                </c:pt>
                <c:pt idx="24448">
                  <c:v>242.83697480000001</c:v>
                </c:pt>
                <c:pt idx="24449">
                  <c:v>242.84690879999999</c:v>
                </c:pt>
                <c:pt idx="24450">
                  <c:v>242.85684180000001</c:v>
                </c:pt>
                <c:pt idx="24451">
                  <c:v>242.8667758</c:v>
                </c:pt>
                <c:pt idx="24452">
                  <c:v>242.87670879999999</c:v>
                </c:pt>
                <c:pt idx="24453">
                  <c:v>242.8866428</c:v>
                </c:pt>
                <c:pt idx="24454">
                  <c:v>242.89657579999999</c:v>
                </c:pt>
                <c:pt idx="24455">
                  <c:v>242.90650880000001</c:v>
                </c:pt>
                <c:pt idx="24456">
                  <c:v>242.9164428</c:v>
                </c:pt>
                <c:pt idx="24457">
                  <c:v>242.92637579999999</c:v>
                </c:pt>
                <c:pt idx="24458">
                  <c:v>242.9363098</c:v>
                </c:pt>
                <c:pt idx="24459">
                  <c:v>242.94624279999999</c:v>
                </c:pt>
                <c:pt idx="24460">
                  <c:v>242.95617680000001</c:v>
                </c:pt>
                <c:pt idx="24461">
                  <c:v>242.9661098</c:v>
                </c:pt>
                <c:pt idx="24462">
                  <c:v>242.97604279999999</c:v>
                </c:pt>
                <c:pt idx="24463">
                  <c:v>242.9859768</c:v>
                </c:pt>
                <c:pt idx="24464">
                  <c:v>242.99590979999999</c:v>
                </c:pt>
                <c:pt idx="24465">
                  <c:v>243.00584380000001</c:v>
                </c:pt>
                <c:pt idx="24466">
                  <c:v>243.0157768</c:v>
                </c:pt>
                <c:pt idx="24467">
                  <c:v>243.02571080000001</c:v>
                </c:pt>
                <c:pt idx="24468">
                  <c:v>243.0356438</c:v>
                </c:pt>
                <c:pt idx="24469">
                  <c:v>243.04557679999999</c:v>
                </c:pt>
                <c:pt idx="24470">
                  <c:v>243.05551080000001</c:v>
                </c:pt>
                <c:pt idx="24471">
                  <c:v>243.0654438</c:v>
                </c:pt>
                <c:pt idx="24472">
                  <c:v>243.07537780000001</c:v>
                </c:pt>
                <c:pt idx="24473">
                  <c:v>243.0853108</c:v>
                </c:pt>
                <c:pt idx="24474">
                  <c:v>243.09524479999999</c:v>
                </c:pt>
                <c:pt idx="24475">
                  <c:v>243.10517780000001</c:v>
                </c:pt>
                <c:pt idx="24476">
                  <c:v>243.11511179999999</c:v>
                </c:pt>
                <c:pt idx="24477">
                  <c:v>243.12504480000001</c:v>
                </c:pt>
                <c:pt idx="24478">
                  <c:v>243.1349778</c:v>
                </c:pt>
                <c:pt idx="24479">
                  <c:v>243.14491179999999</c:v>
                </c:pt>
                <c:pt idx="24480">
                  <c:v>243.15484480000001</c:v>
                </c:pt>
                <c:pt idx="24481">
                  <c:v>243.16477879999999</c:v>
                </c:pt>
                <c:pt idx="24482">
                  <c:v>243.17471180000001</c:v>
                </c:pt>
                <c:pt idx="24483">
                  <c:v>243.1846458</c:v>
                </c:pt>
                <c:pt idx="24484">
                  <c:v>243.19457879999999</c:v>
                </c:pt>
                <c:pt idx="24485">
                  <c:v>243.2045128</c:v>
                </c:pt>
                <c:pt idx="24486">
                  <c:v>243.21444579999999</c:v>
                </c:pt>
                <c:pt idx="24487">
                  <c:v>243.22437880000001</c:v>
                </c:pt>
                <c:pt idx="24488">
                  <c:v>243.2343128</c:v>
                </c:pt>
                <c:pt idx="24489">
                  <c:v>243.24424579999999</c:v>
                </c:pt>
                <c:pt idx="24490">
                  <c:v>243.2541798</c:v>
                </c:pt>
                <c:pt idx="24491">
                  <c:v>243.26411279999999</c:v>
                </c:pt>
                <c:pt idx="24492">
                  <c:v>243.27404680000001</c:v>
                </c:pt>
                <c:pt idx="24493">
                  <c:v>243.2839798</c:v>
                </c:pt>
                <c:pt idx="24494">
                  <c:v>243.29391269999999</c:v>
                </c:pt>
                <c:pt idx="24495">
                  <c:v>243.3038468</c:v>
                </c:pt>
                <c:pt idx="24496">
                  <c:v>243.31377979999999</c:v>
                </c:pt>
                <c:pt idx="24497">
                  <c:v>243.32371380000001</c:v>
                </c:pt>
                <c:pt idx="24498">
                  <c:v>243.3336468</c:v>
                </c:pt>
                <c:pt idx="24499">
                  <c:v>243.34358080000001</c:v>
                </c:pt>
                <c:pt idx="24500">
                  <c:v>243.3535138</c:v>
                </c:pt>
                <c:pt idx="24501">
                  <c:v>243.36344779999999</c:v>
                </c:pt>
                <c:pt idx="24502">
                  <c:v>243.37338080000001</c:v>
                </c:pt>
                <c:pt idx="24503">
                  <c:v>243.3833138</c:v>
                </c:pt>
                <c:pt idx="24504">
                  <c:v>243.39324780000001</c:v>
                </c:pt>
                <c:pt idx="24505">
                  <c:v>243.4031808</c:v>
                </c:pt>
                <c:pt idx="24506">
                  <c:v>243.41311479999999</c:v>
                </c:pt>
                <c:pt idx="24507">
                  <c:v>243.42304780000001</c:v>
                </c:pt>
                <c:pt idx="24508">
                  <c:v>243.43298179999999</c:v>
                </c:pt>
                <c:pt idx="24509">
                  <c:v>243.44291480000001</c:v>
                </c:pt>
                <c:pt idx="24510">
                  <c:v>243.4528478</c:v>
                </c:pt>
                <c:pt idx="24511">
                  <c:v>243.46278179999999</c:v>
                </c:pt>
                <c:pt idx="24512">
                  <c:v>243.47271480000001</c:v>
                </c:pt>
                <c:pt idx="24513">
                  <c:v>243.48264879999999</c:v>
                </c:pt>
                <c:pt idx="24514">
                  <c:v>243.49258180000001</c:v>
                </c:pt>
                <c:pt idx="24515">
                  <c:v>243.5025158</c:v>
                </c:pt>
                <c:pt idx="24516">
                  <c:v>243.51244879999999</c:v>
                </c:pt>
                <c:pt idx="24517">
                  <c:v>243.52238180000001</c:v>
                </c:pt>
                <c:pt idx="24518">
                  <c:v>243.53231579999999</c:v>
                </c:pt>
                <c:pt idx="24519">
                  <c:v>243.54224880000001</c:v>
                </c:pt>
                <c:pt idx="24520">
                  <c:v>243.5521828</c:v>
                </c:pt>
                <c:pt idx="24521">
                  <c:v>243.56211579999999</c:v>
                </c:pt>
                <c:pt idx="24522">
                  <c:v>243.5720498</c:v>
                </c:pt>
                <c:pt idx="24523">
                  <c:v>243.58198279999999</c:v>
                </c:pt>
                <c:pt idx="24524">
                  <c:v>243.59191580000001</c:v>
                </c:pt>
                <c:pt idx="24525">
                  <c:v>243.6018498</c:v>
                </c:pt>
                <c:pt idx="24526">
                  <c:v>243.61178279999999</c:v>
                </c:pt>
                <c:pt idx="24527">
                  <c:v>243.6217168</c:v>
                </c:pt>
                <c:pt idx="24528">
                  <c:v>243.63164979999999</c:v>
                </c:pt>
                <c:pt idx="24529">
                  <c:v>243.64158380000001</c:v>
                </c:pt>
                <c:pt idx="24530">
                  <c:v>243.6515168</c:v>
                </c:pt>
                <c:pt idx="24531">
                  <c:v>243.66145080000001</c:v>
                </c:pt>
                <c:pt idx="24532">
                  <c:v>243.6713838</c:v>
                </c:pt>
                <c:pt idx="24533">
                  <c:v>243.68131679999999</c:v>
                </c:pt>
                <c:pt idx="24534">
                  <c:v>243.69125080000001</c:v>
                </c:pt>
                <c:pt idx="24535">
                  <c:v>243.7011846</c:v>
                </c:pt>
                <c:pt idx="24536">
                  <c:v>243.71111859999999</c:v>
                </c:pt>
                <c:pt idx="24537">
                  <c:v>243.72105160000001</c:v>
                </c:pt>
                <c:pt idx="24538">
                  <c:v>243.7309856</c:v>
                </c:pt>
                <c:pt idx="24539">
                  <c:v>243.74091859999999</c:v>
                </c:pt>
                <c:pt idx="24540">
                  <c:v>243.7508516</c:v>
                </c:pt>
                <c:pt idx="24541">
                  <c:v>243.76078559999999</c:v>
                </c:pt>
                <c:pt idx="24542">
                  <c:v>243.77071860000001</c:v>
                </c:pt>
                <c:pt idx="24543">
                  <c:v>243.7806526</c:v>
                </c:pt>
                <c:pt idx="24544">
                  <c:v>243.79058559999999</c:v>
                </c:pt>
                <c:pt idx="24545">
                  <c:v>243.8005196</c:v>
                </c:pt>
                <c:pt idx="24546">
                  <c:v>243.81045259999999</c:v>
                </c:pt>
                <c:pt idx="24547">
                  <c:v>243.82038560000001</c:v>
                </c:pt>
                <c:pt idx="24548">
                  <c:v>243.8303196</c:v>
                </c:pt>
                <c:pt idx="24549">
                  <c:v>243.84025260000001</c:v>
                </c:pt>
                <c:pt idx="24550">
                  <c:v>243.8501866</c:v>
                </c:pt>
                <c:pt idx="24551">
                  <c:v>243.86011959999999</c:v>
                </c:pt>
                <c:pt idx="24552">
                  <c:v>243.87005360000001</c:v>
                </c:pt>
                <c:pt idx="24553">
                  <c:v>243.8799866</c:v>
                </c:pt>
                <c:pt idx="24554">
                  <c:v>243.88992060000001</c:v>
                </c:pt>
                <c:pt idx="24555">
                  <c:v>243.8998536</c:v>
                </c:pt>
                <c:pt idx="24556">
                  <c:v>243.90978659999999</c:v>
                </c:pt>
                <c:pt idx="24557">
                  <c:v>243.91972060000001</c:v>
                </c:pt>
                <c:pt idx="24558">
                  <c:v>243.92965359999999</c:v>
                </c:pt>
                <c:pt idx="24559">
                  <c:v>243.93958760000001</c:v>
                </c:pt>
                <c:pt idx="24560">
                  <c:v>243.9495206</c:v>
                </c:pt>
                <c:pt idx="24561">
                  <c:v>243.95945459999999</c:v>
                </c:pt>
                <c:pt idx="24562">
                  <c:v>243.9693876</c:v>
                </c:pt>
                <c:pt idx="24563">
                  <c:v>243.97932059999999</c:v>
                </c:pt>
                <c:pt idx="24564">
                  <c:v>243.98925460000001</c:v>
                </c:pt>
                <c:pt idx="24565">
                  <c:v>243.9991876</c:v>
                </c:pt>
                <c:pt idx="24566">
                  <c:v>244.00912159999999</c:v>
                </c:pt>
                <c:pt idx="24567">
                  <c:v>244.0190546</c:v>
                </c:pt>
                <c:pt idx="24568">
                  <c:v>244.02898859999999</c:v>
                </c:pt>
                <c:pt idx="24569">
                  <c:v>244.03892160000001</c:v>
                </c:pt>
                <c:pt idx="24570">
                  <c:v>244.0488546</c:v>
                </c:pt>
                <c:pt idx="24571">
                  <c:v>244.05878860000001</c:v>
                </c:pt>
                <c:pt idx="24572">
                  <c:v>244.0687216</c:v>
                </c:pt>
                <c:pt idx="24573">
                  <c:v>244.07865559999999</c:v>
                </c:pt>
                <c:pt idx="24574">
                  <c:v>244.08858860000001</c:v>
                </c:pt>
                <c:pt idx="24575">
                  <c:v>244.0985226</c:v>
                </c:pt>
                <c:pt idx="24576">
                  <c:v>244.10845560000001</c:v>
                </c:pt>
                <c:pt idx="24577">
                  <c:v>244.1183886</c:v>
                </c:pt>
                <c:pt idx="24578">
                  <c:v>244.12832259999999</c:v>
                </c:pt>
                <c:pt idx="24579">
                  <c:v>244.13825560000001</c:v>
                </c:pt>
                <c:pt idx="24580">
                  <c:v>244.14818959999999</c:v>
                </c:pt>
                <c:pt idx="24581">
                  <c:v>244.15812260000001</c:v>
                </c:pt>
                <c:pt idx="24582">
                  <c:v>244.1680566</c:v>
                </c:pt>
                <c:pt idx="24583">
                  <c:v>244.17798959999999</c:v>
                </c:pt>
                <c:pt idx="24584">
                  <c:v>244.1879236</c:v>
                </c:pt>
                <c:pt idx="24585">
                  <c:v>244.19785659999999</c:v>
                </c:pt>
                <c:pt idx="24586">
                  <c:v>244.20778960000001</c:v>
                </c:pt>
                <c:pt idx="24587">
                  <c:v>244.2177236</c:v>
                </c:pt>
                <c:pt idx="24588">
                  <c:v>244.22765659999999</c:v>
                </c:pt>
                <c:pt idx="24589">
                  <c:v>244.2375906</c:v>
                </c:pt>
                <c:pt idx="24590">
                  <c:v>244.24752359999999</c:v>
                </c:pt>
                <c:pt idx="24591">
                  <c:v>244.25745760000001</c:v>
                </c:pt>
                <c:pt idx="24592">
                  <c:v>244.2673906</c:v>
                </c:pt>
                <c:pt idx="24593">
                  <c:v>244.27732359999999</c:v>
                </c:pt>
                <c:pt idx="24594">
                  <c:v>244.2872576</c:v>
                </c:pt>
                <c:pt idx="24595">
                  <c:v>244.29719059999999</c:v>
                </c:pt>
                <c:pt idx="24596">
                  <c:v>244.30712460000001</c:v>
                </c:pt>
                <c:pt idx="24597">
                  <c:v>244.3170576</c:v>
                </c:pt>
                <c:pt idx="24598">
                  <c:v>244.32699160000001</c:v>
                </c:pt>
                <c:pt idx="24599">
                  <c:v>244.3369246</c:v>
                </c:pt>
                <c:pt idx="24600">
                  <c:v>244.34685859999999</c:v>
                </c:pt>
                <c:pt idx="24601">
                  <c:v>244.35679160000001</c:v>
                </c:pt>
                <c:pt idx="24602">
                  <c:v>244.3667246</c:v>
                </c:pt>
                <c:pt idx="24603">
                  <c:v>244.37665860000001</c:v>
                </c:pt>
                <c:pt idx="24604">
                  <c:v>244.3865916</c:v>
                </c:pt>
                <c:pt idx="24605">
                  <c:v>244.39652559999999</c:v>
                </c:pt>
                <c:pt idx="24606">
                  <c:v>244.40645860000001</c:v>
                </c:pt>
                <c:pt idx="24607">
                  <c:v>244.41639259999999</c:v>
                </c:pt>
                <c:pt idx="24608">
                  <c:v>244.42632560000001</c:v>
                </c:pt>
                <c:pt idx="24609">
                  <c:v>244.4362586</c:v>
                </c:pt>
                <c:pt idx="24610">
                  <c:v>244.44619259999999</c:v>
                </c:pt>
                <c:pt idx="24611">
                  <c:v>244.45612560000001</c:v>
                </c:pt>
                <c:pt idx="24612">
                  <c:v>244.46605959999999</c:v>
                </c:pt>
                <c:pt idx="24613">
                  <c:v>244.47599260000001</c:v>
                </c:pt>
                <c:pt idx="24614">
                  <c:v>244.4859266</c:v>
                </c:pt>
                <c:pt idx="24615">
                  <c:v>244.49585959999999</c:v>
                </c:pt>
                <c:pt idx="24616">
                  <c:v>244.50579260000001</c:v>
                </c:pt>
                <c:pt idx="24617">
                  <c:v>244.51572659999999</c:v>
                </c:pt>
                <c:pt idx="24618">
                  <c:v>244.52565960000001</c:v>
                </c:pt>
                <c:pt idx="24619">
                  <c:v>244.5355936</c:v>
                </c:pt>
                <c:pt idx="24620">
                  <c:v>244.54552659999999</c:v>
                </c:pt>
                <c:pt idx="24621">
                  <c:v>244.5554606</c:v>
                </c:pt>
                <c:pt idx="24622">
                  <c:v>244.56539359999999</c:v>
                </c:pt>
                <c:pt idx="24623">
                  <c:v>244.57532660000001</c:v>
                </c:pt>
                <c:pt idx="24624">
                  <c:v>244.5852606</c:v>
                </c:pt>
                <c:pt idx="24625">
                  <c:v>244.59519359999999</c:v>
                </c:pt>
                <c:pt idx="24626">
                  <c:v>244.6051276</c:v>
                </c:pt>
                <c:pt idx="24627">
                  <c:v>244.61506059999999</c:v>
                </c:pt>
                <c:pt idx="24628">
                  <c:v>244.62499460000001</c:v>
                </c:pt>
                <c:pt idx="24629">
                  <c:v>244.6349276</c:v>
                </c:pt>
                <c:pt idx="24630">
                  <c:v>244.64486160000001</c:v>
                </c:pt>
                <c:pt idx="24631">
                  <c:v>244.6547946</c:v>
                </c:pt>
                <c:pt idx="24632">
                  <c:v>244.66472759999999</c:v>
                </c:pt>
                <c:pt idx="24633">
                  <c:v>244.67466160000001</c:v>
                </c:pt>
                <c:pt idx="24634">
                  <c:v>244.6845946</c:v>
                </c:pt>
                <c:pt idx="24635">
                  <c:v>244.69452860000001</c:v>
                </c:pt>
                <c:pt idx="24636">
                  <c:v>244.70446100000001</c:v>
                </c:pt>
                <c:pt idx="24637">
                  <c:v>244.714395</c:v>
                </c:pt>
                <c:pt idx="24638">
                  <c:v>244.72432800000001</c:v>
                </c:pt>
                <c:pt idx="24639">
                  <c:v>244.734261</c:v>
                </c:pt>
                <c:pt idx="24640">
                  <c:v>244.74419499999999</c:v>
                </c:pt>
                <c:pt idx="24641">
                  <c:v>244.75412800000001</c:v>
                </c:pt>
                <c:pt idx="24642">
                  <c:v>244.764062</c:v>
                </c:pt>
                <c:pt idx="24643">
                  <c:v>244.77399500000001</c:v>
                </c:pt>
                <c:pt idx="24644">
                  <c:v>244.783929</c:v>
                </c:pt>
                <c:pt idx="24645">
                  <c:v>244.79386199999999</c:v>
                </c:pt>
                <c:pt idx="24646">
                  <c:v>244.80379500000001</c:v>
                </c:pt>
                <c:pt idx="24647">
                  <c:v>244.813729</c:v>
                </c:pt>
                <c:pt idx="24648">
                  <c:v>244.82366200000001</c:v>
                </c:pt>
                <c:pt idx="24649">
                  <c:v>244.833596</c:v>
                </c:pt>
                <c:pt idx="24650">
                  <c:v>244.84352899999999</c:v>
                </c:pt>
                <c:pt idx="24651">
                  <c:v>244.853463</c:v>
                </c:pt>
                <c:pt idx="24652">
                  <c:v>244.86339599999999</c:v>
                </c:pt>
                <c:pt idx="24653">
                  <c:v>244.87332900000001</c:v>
                </c:pt>
                <c:pt idx="24654">
                  <c:v>244.883263</c:v>
                </c:pt>
                <c:pt idx="24655">
                  <c:v>244.89319599999999</c:v>
                </c:pt>
                <c:pt idx="24656">
                  <c:v>244.90313</c:v>
                </c:pt>
                <c:pt idx="24657">
                  <c:v>244.91306299999999</c:v>
                </c:pt>
                <c:pt idx="24658">
                  <c:v>244.92299700000001</c:v>
                </c:pt>
                <c:pt idx="24659">
                  <c:v>244.93293</c:v>
                </c:pt>
                <c:pt idx="24660">
                  <c:v>244.94286399999999</c:v>
                </c:pt>
                <c:pt idx="24661">
                  <c:v>244.952797</c:v>
                </c:pt>
                <c:pt idx="24662">
                  <c:v>244.96272999999999</c:v>
                </c:pt>
                <c:pt idx="24663">
                  <c:v>244.97266400000001</c:v>
                </c:pt>
                <c:pt idx="24664">
                  <c:v>244.982597</c:v>
                </c:pt>
                <c:pt idx="24665">
                  <c:v>244.99253100000001</c:v>
                </c:pt>
                <c:pt idx="24666">
                  <c:v>245.002464</c:v>
                </c:pt>
                <c:pt idx="24667">
                  <c:v>245.01239799999999</c:v>
                </c:pt>
                <c:pt idx="24668">
                  <c:v>245.02233100000001</c:v>
                </c:pt>
                <c:pt idx="24669">
                  <c:v>245.032264</c:v>
                </c:pt>
                <c:pt idx="24670">
                  <c:v>245.04219800000001</c:v>
                </c:pt>
                <c:pt idx="24671">
                  <c:v>245.052131</c:v>
                </c:pt>
                <c:pt idx="24672">
                  <c:v>245.06206499999999</c:v>
                </c:pt>
                <c:pt idx="24673">
                  <c:v>245.07199800000001</c:v>
                </c:pt>
                <c:pt idx="24674">
                  <c:v>245.08193199999999</c:v>
                </c:pt>
                <c:pt idx="24675">
                  <c:v>245.09186500000001</c:v>
                </c:pt>
                <c:pt idx="24676">
                  <c:v>245.101799</c:v>
                </c:pt>
                <c:pt idx="24677">
                  <c:v>245.11173199999999</c:v>
                </c:pt>
                <c:pt idx="24678">
                  <c:v>245.12166500000001</c:v>
                </c:pt>
                <c:pt idx="24679">
                  <c:v>245.13159899999999</c:v>
                </c:pt>
                <c:pt idx="24680">
                  <c:v>245.14153200000001</c:v>
                </c:pt>
                <c:pt idx="24681">
                  <c:v>245.151466</c:v>
                </c:pt>
                <c:pt idx="24682">
                  <c:v>245.16139899999999</c:v>
                </c:pt>
                <c:pt idx="24683">
                  <c:v>245.171333</c:v>
                </c:pt>
                <c:pt idx="24684">
                  <c:v>245.18126599999999</c:v>
                </c:pt>
                <c:pt idx="24685">
                  <c:v>245.19119900000001</c:v>
                </c:pt>
                <c:pt idx="24686">
                  <c:v>245.201133</c:v>
                </c:pt>
                <c:pt idx="24687">
                  <c:v>245.21106599999999</c:v>
                </c:pt>
                <c:pt idx="24688">
                  <c:v>245.221</c:v>
                </c:pt>
                <c:pt idx="24689">
                  <c:v>245.23093299999999</c:v>
                </c:pt>
                <c:pt idx="24690">
                  <c:v>245.24086700000001</c:v>
                </c:pt>
                <c:pt idx="24691">
                  <c:v>245.2508</c:v>
                </c:pt>
                <c:pt idx="24692">
                  <c:v>245.26073299999999</c:v>
                </c:pt>
                <c:pt idx="24693">
                  <c:v>245.270667</c:v>
                </c:pt>
                <c:pt idx="24694">
                  <c:v>245.28059999999999</c:v>
                </c:pt>
                <c:pt idx="24695">
                  <c:v>245.29053400000001</c:v>
                </c:pt>
                <c:pt idx="24696">
                  <c:v>245.300467</c:v>
                </c:pt>
                <c:pt idx="24697">
                  <c:v>245.31040100000001</c:v>
                </c:pt>
                <c:pt idx="24698">
                  <c:v>245.320334</c:v>
                </c:pt>
                <c:pt idx="24699">
                  <c:v>245.33026699999999</c:v>
                </c:pt>
                <c:pt idx="24700">
                  <c:v>245.34020100000001</c:v>
                </c:pt>
                <c:pt idx="24701">
                  <c:v>245.350134</c:v>
                </c:pt>
                <c:pt idx="24702">
                  <c:v>245.36006800000001</c:v>
                </c:pt>
                <c:pt idx="24703">
                  <c:v>245.370001</c:v>
                </c:pt>
                <c:pt idx="24704">
                  <c:v>245.37993499999999</c:v>
                </c:pt>
                <c:pt idx="24705">
                  <c:v>245.38986800000001</c:v>
                </c:pt>
                <c:pt idx="24706">
                  <c:v>245.39980199999999</c:v>
                </c:pt>
                <c:pt idx="24707">
                  <c:v>245.40973500000001</c:v>
                </c:pt>
                <c:pt idx="24708">
                  <c:v>245.419668</c:v>
                </c:pt>
                <c:pt idx="24709">
                  <c:v>245.42960199999999</c:v>
                </c:pt>
                <c:pt idx="24710">
                  <c:v>245.43953500000001</c:v>
                </c:pt>
                <c:pt idx="24711">
                  <c:v>245.44946899999999</c:v>
                </c:pt>
                <c:pt idx="24712">
                  <c:v>245.45940200000001</c:v>
                </c:pt>
                <c:pt idx="24713">
                  <c:v>245.469336</c:v>
                </c:pt>
                <c:pt idx="24714">
                  <c:v>245.47926899999999</c:v>
                </c:pt>
                <c:pt idx="24715">
                  <c:v>245.48920200000001</c:v>
                </c:pt>
                <c:pt idx="24716">
                  <c:v>245.49913599999999</c:v>
                </c:pt>
                <c:pt idx="24717">
                  <c:v>245.50906900000001</c:v>
                </c:pt>
                <c:pt idx="24718">
                  <c:v>245.519003</c:v>
                </c:pt>
                <c:pt idx="24719">
                  <c:v>245.52893599999999</c:v>
                </c:pt>
                <c:pt idx="24720">
                  <c:v>245.53887</c:v>
                </c:pt>
                <c:pt idx="24721">
                  <c:v>245.54880299999999</c:v>
                </c:pt>
                <c:pt idx="24722">
                  <c:v>245.55873600000001</c:v>
                </c:pt>
                <c:pt idx="24723">
                  <c:v>245.56867</c:v>
                </c:pt>
                <c:pt idx="24724">
                  <c:v>245.57860299999999</c:v>
                </c:pt>
                <c:pt idx="24725">
                  <c:v>245.588537</c:v>
                </c:pt>
                <c:pt idx="24726">
                  <c:v>245.59846999999999</c:v>
                </c:pt>
                <c:pt idx="24727">
                  <c:v>245.60840400000001</c:v>
                </c:pt>
                <c:pt idx="24728">
                  <c:v>245.618337</c:v>
                </c:pt>
                <c:pt idx="24729">
                  <c:v>245.62827100000001</c:v>
                </c:pt>
                <c:pt idx="24730">
                  <c:v>245.638204</c:v>
                </c:pt>
                <c:pt idx="24731">
                  <c:v>245.64813699999999</c:v>
                </c:pt>
                <c:pt idx="24732">
                  <c:v>245.65807100000001</c:v>
                </c:pt>
                <c:pt idx="24733">
                  <c:v>245.668004</c:v>
                </c:pt>
                <c:pt idx="24734">
                  <c:v>245.67793800000001</c:v>
                </c:pt>
                <c:pt idx="24735">
                  <c:v>245.687871</c:v>
                </c:pt>
                <c:pt idx="24736">
                  <c:v>245.69780499999999</c:v>
                </c:pt>
                <c:pt idx="24737">
                  <c:v>245.7077396</c:v>
                </c:pt>
                <c:pt idx="24738">
                  <c:v>245.71767259999999</c:v>
                </c:pt>
                <c:pt idx="24739">
                  <c:v>245.7276066</c:v>
                </c:pt>
                <c:pt idx="24740">
                  <c:v>245.73753959999999</c:v>
                </c:pt>
                <c:pt idx="24741">
                  <c:v>245.74747360000001</c:v>
                </c:pt>
                <c:pt idx="24742">
                  <c:v>245.7574066</c:v>
                </c:pt>
                <c:pt idx="24743">
                  <c:v>245.76734060000001</c:v>
                </c:pt>
                <c:pt idx="24744">
                  <c:v>245.7772736</c:v>
                </c:pt>
                <c:pt idx="24745">
                  <c:v>245.78720759999999</c:v>
                </c:pt>
                <c:pt idx="24746">
                  <c:v>245.79714060000001</c:v>
                </c:pt>
                <c:pt idx="24747">
                  <c:v>245.8070736</c:v>
                </c:pt>
                <c:pt idx="24748">
                  <c:v>245.81700760000001</c:v>
                </c:pt>
                <c:pt idx="24749">
                  <c:v>245.8269406</c:v>
                </c:pt>
                <c:pt idx="24750">
                  <c:v>245.83687459999999</c:v>
                </c:pt>
                <c:pt idx="24751">
                  <c:v>245.84680760000001</c:v>
                </c:pt>
                <c:pt idx="24752">
                  <c:v>245.85674159999999</c:v>
                </c:pt>
                <c:pt idx="24753">
                  <c:v>245.86667460000001</c:v>
                </c:pt>
                <c:pt idx="24754">
                  <c:v>245.8766076</c:v>
                </c:pt>
                <c:pt idx="24755">
                  <c:v>245.88654159999999</c:v>
                </c:pt>
                <c:pt idx="24756">
                  <c:v>245.8964746</c:v>
                </c:pt>
                <c:pt idx="24757">
                  <c:v>245.90640859999999</c:v>
                </c:pt>
                <c:pt idx="24758">
                  <c:v>245.91634160000001</c:v>
                </c:pt>
                <c:pt idx="24759">
                  <c:v>245.9262756</c:v>
                </c:pt>
                <c:pt idx="24760">
                  <c:v>245.93620859999999</c:v>
                </c:pt>
                <c:pt idx="24761">
                  <c:v>245.9461426</c:v>
                </c:pt>
                <c:pt idx="24762">
                  <c:v>245.95607559999999</c:v>
                </c:pt>
                <c:pt idx="24763">
                  <c:v>245.96600860000001</c:v>
                </c:pt>
                <c:pt idx="24764">
                  <c:v>245.9759426</c:v>
                </c:pt>
                <c:pt idx="24765">
                  <c:v>245.98587560000001</c:v>
                </c:pt>
                <c:pt idx="24766">
                  <c:v>245.9958096</c:v>
                </c:pt>
                <c:pt idx="24767">
                  <c:v>246.00574259999999</c:v>
                </c:pt>
                <c:pt idx="24768">
                  <c:v>246.01567660000001</c:v>
                </c:pt>
                <c:pt idx="24769">
                  <c:v>246.0256096</c:v>
                </c:pt>
                <c:pt idx="24770">
                  <c:v>246.03554260000001</c:v>
                </c:pt>
                <c:pt idx="24771">
                  <c:v>246.0454766</c:v>
                </c:pt>
                <c:pt idx="24772">
                  <c:v>246.05540959999999</c:v>
                </c:pt>
                <c:pt idx="24773">
                  <c:v>246.06534360000001</c:v>
                </c:pt>
                <c:pt idx="24774">
                  <c:v>246.0752766</c:v>
                </c:pt>
                <c:pt idx="24775">
                  <c:v>246.08521060000001</c:v>
                </c:pt>
                <c:pt idx="24776">
                  <c:v>246.0951436</c:v>
                </c:pt>
                <c:pt idx="24777">
                  <c:v>246.10507759999999</c:v>
                </c:pt>
                <c:pt idx="24778">
                  <c:v>246.11501060000001</c:v>
                </c:pt>
                <c:pt idx="24779">
                  <c:v>246.12494359999999</c:v>
                </c:pt>
                <c:pt idx="24780">
                  <c:v>246.13487760000001</c:v>
                </c:pt>
                <c:pt idx="24781">
                  <c:v>246.1448106</c:v>
                </c:pt>
                <c:pt idx="24782">
                  <c:v>246.15474459999999</c:v>
                </c:pt>
                <c:pt idx="24783">
                  <c:v>246.1646776</c:v>
                </c:pt>
                <c:pt idx="24784">
                  <c:v>246.17461159999999</c:v>
                </c:pt>
                <c:pt idx="24785">
                  <c:v>246.18454460000001</c:v>
                </c:pt>
                <c:pt idx="24786">
                  <c:v>246.1944786</c:v>
                </c:pt>
                <c:pt idx="24787">
                  <c:v>246.20441159999999</c:v>
                </c:pt>
                <c:pt idx="24788">
                  <c:v>246.2143446</c:v>
                </c:pt>
                <c:pt idx="24789">
                  <c:v>246.22427859999999</c:v>
                </c:pt>
                <c:pt idx="24790">
                  <c:v>246.23421160000001</c:v>
                </c:pt>
                <c:pt idx="24791">
                  <c:v>246.2441456</c:v>
                </c:pt>
                <c:pt idx="24792">
                  <c:v>246.25407860000001</c:v>
                </c:pt>
                <c:pt idx="24793">
                  <c:v>246.2640126</c:v>
                </c:pt>
                <c:pt idx="24794">
                  <c:v>246.27394559999999</c:v>
                </c:pt>
                <c:pt idx="24795">
                  <c:v>246.28387860000001</c:v>
                </c:pt>
                <c:pt idx="24796">
                  <c:v>246.2938126</c:v>
                </c:pt>
                <c:pt idx="24797">
                  <c:v>246.30374560000001</c:v>
                </c:pt>
                <c:pt idx="24798">
                  <c:v>246.3136796</c:v>
                </c:pt>
                <c:pt idx="24799">
                  <c:v>246.32361259999999</c:v>
                </c:pt>
                <c:pt idx="24800">
                  <c:v>246.33354660000001</c:v>
                </c:pt>
                <c:pt idx="24801">
                  <c:v>246.34347959999999</c:v>
                </c:pt>
                <c:pt idx="24802">
                  <c:v>246.35341360000001</c:v>
                </c:pt>
                <c:pt idx="24803">
                  <c:v>246.3633466</c:v>
                </c:pt>
                <c:pt idx="24804">
                  <c:v>246.37328059999999</c:v>
                </c:pt>
                <c:pt idx="24805">
                  <c:v>246.3832136</c:v>
                </c:pt>
                <c:pt idx="24806">
                  <c:v>246.39314659999999</c:v>
                </c:pt>
                <c:pt idx="24807">
                  <c:v>246.40308060000001</c:v>
                </c:pt>
                <c:pt idx="24808">
                  <c:v>246.4130136</c:v>
                </c:pt>
                <c:pt idx="24809">
                  <c:v>246.42294759999999</c:v>
                </c:pt>
                <c:pt idx="24810">
                  <c:v>246.4328806</c:v>
                </c:pt>
                <c:pt idx="24811">
                  <c:v>246.44281459999999</c:v>
                </c:pt>
                <c:pt idx="24812">
                  <c:v>246.45274760000001</c:v>
                </c:pt>
                <c:pt idx="24813">
                  <c:v>246.4626806</c:v>
                </c:pt>
                <c:pt idx="24814">
                  <c:v>246.47261459999999</c:v>
                </c:pt>
                <c:pt idx="24815">
                  <c:v>246.4825476</c:v>
                </c:pt>
                <c:pt idx="24816">
                  <c:v>246.49248159999999</c:v>
                </c:pt>
                <c:pt idx="24817">
                  <c:v>246.50241460000001</c:v>
                </c:pt>
                <c:pt idx="24818">
                  <c:v>246.5123486</c:v>
                </c:pt>
                <c:pt idx="24819">
                  <c:v>246.52228160000001</c:v>
                </c:pt>
                <c:pt idx="24820">
                  <c:v>246.5322156</c:v>
                </c:pt>
                <c:pt idx="24821">
                  <c:v>246.54214859999999</c:v>
                </c:pt>
                <c:pt idx="24822">
                  <c:v>246.55208160000001</c:v>
                </c:pt>
                <c:pt idx="24823">
                  <c:v>246.5620156</c:v>
                </c:pt>
                <c:pt idx="24824">
                  <c:v>246.57194860000001</c:v>
                </c:pt>
                <c:pt idx="24825">
                  <c:v>246.5818826</c:v>
                </c:pt>
                <c:pt idx="24826">
                  <c:v>246.59181559999999</c:v>
                </c:pt>
                <c:pt idx="24827">
                  <c:v>246.60174960000001</c:v>
                </c:pt>
                <c:pt idx="24828">
                  <c:v>246.61168259999999</c:v>
                </c:pt>
                <c:pt idx="24829">
                  <c:v>246.62161660000001</c:v>
                </c:pt>
                <c:pt idx="24830">
                  <c:v>246.6315496</c:v>
                </c:pt>
                <c:pt idx="24831">
                  <c:v>246.64148259999999</c:v>
                </c:pt>
                <c:pt idx="24832">
                  <c:v>246.6514166</c:v>
                </c:pt>
                <c:pt idx="24833">
                  <c:v>246.66134959999999</c:v>
                </c:pt>
                <c:pt idx="24834">
                  <c:v>246.67128360000001</c:v>
                </c:pt>
                <c:pt idx="24835">
                  <c:v>246.6812166</c:v>
                </c:pt>
                <c:pt idx="24836">
                  <c:v>246.69115059999999</c:v>
                </c:pt>
                <c:pt idx="24837">
                  <c:v>246.70108310000001</c:v>
                </c:pt>
                <c:pt idx="24838">
                  <c:v>246.71101609999999</c:v>
                </c:pt>
                <c:pt idx="24839">
                  <c:v>246.72095010000001</c:v>
                </c:pt>
                <c:pt idx="24840">
                  <c:v>246.7308831</c:v>
                </c:pt>
                <c:pt idx="24841">
                  <c:v>246.74081709999999</c:v>
                </c:pt>
                <c:pt idx="24842">
                  <c:v>246.7507501</c:v>
                </c:pt>
                <c:pt idx="24843">
                  <c:v>246.76068409999999</c:v>
                </c:pt>
                <c:pt idx="24844">
                  <c:v>246.77061710000001</c:v>
                </c:pt>
                <c:pt idx="24845">
                  <c:v>246.7805511</c:v>
                </c:pt>
                <c:pt idx="24846">
                  <c:v>246.79048409999999</c:v>
                </c:pt>
                <c:pt idx="24847">
                  <c:v>246.8004171</c:v>
                </c:pt>
                <c:pt idx="24848">
                  <c:v>246.81035109999999</c:v>
                </c:pt>
                <c:pt idx="24849">
                  <c:v>246.82028410000001</c:v>
                </c:pt>
                <c:pt idx="24850">
                  <c:v>246.8302181</c:v>
                </c:pt>
                <c:pt idx="24851">
                  <c:v>246.84015110000001</c:v>
                </c:pt>
                <c:pt idx="24852">
                  <c:v>246.8500851</c:v>
                </c:pt>
                <c:pt idx="24853">
                  <c:v>246.86001809999999</c:v>
                </c:pt>
                <c:pt idx="24854">
                  <c:v>246.86995210000001</c:v>
                </c:pt>
                <c:pt idx="24855">
                  <c:v>246.8798851</c:v>
                </c:pt>
                <c:pt idx="24856">
                  <c:v>246.88981810000001</c:v>
                </c:pt>
                <c:pt idx="24857">
                  <c:v>246.8997521</c:v>
                </c:pt>
                <c:pt idx="24858">
                  <c:v>246.90968509999999</c:v>
                </c:pt>
                <c:pt idx="24859">
                  <c:v>246.91961910000001</c:v>
                </c:pt>
                <c:pt idx="24860">
                  <c:v>246.9295521</c:v>
                </c:pt>
                <c:pt idx="24861">
                  <c:v>246.93948610000001</c:v>
                </c:pt>
                <c:pt idx="24862">
                  <c:v>246.9494191</c:v>
                </c:pt>
                <c:pt idx="24863">
                  <c:v>246.95935309999999</c:v>
                </c:pt>
                <c:pt idx="24864">
                  <c:v>246.96928610000001</c:v>
                </c:pt>
                <c:pt idx="24865">
                  <c:v>246.97921909999999</c:v>
                </c:pt>
                <c:pt idx="24866">
                  <c:v>246.98915310000001</c:v>
                </c:pt>
                <c:pt idx="24867">
                  <c:v>246.9990861</c:v>
                </c:pt>
                <c:pt idx="24868">
                  <c:v>247.00902009999999</c:v>
                </c:pt>
                <c:pt idx="24869">
                  <c:v>247.0189531</c:v>
                </c:pt>
                <c:pt idx="24870">
                  <c:v>247.02888709999999</c:v>
                </c:pt>
                <c:pt idx="24871">
                  <c:v>247.03882010000001</c:v>
                </c:pt>
                <c:pt idx="24872">
                  <c:v>247.0487541</c:v>
                </c:pt>
                <c:pt idx="24873">
                  <c:v>247.05868709999999</c:v>
                </c:pt>
                <c:pt idx="24874">
                  <c:v>247.0686201</c:v>
                </c:pt>
                <c:pt idx="24875">
                  <c:v>247.07855409999999</c:v>
                </c:pt>
                <c:pt idx="24876">
                  <c:v>247.08848710000001</c:v>
                </c:pt>
                <c:pt idx="24877">
                  <c:v>247.0984211</c:v>
                </c:pt>
                <c:pt idx="24878">
                  <c:v>247.10835410000001</c:v>
                </c:pt>
                <c:pt idx="24879">
                  <c:v>247.1182881</c:v>
                </c:pt>
                <c:pt idx="24880">
                  <c:v>247.12822109999999</c:v>
                </c:pt>
                <c:pt idx="24881">
                  <c:v>247.13815510000001</c:v>
                </c:pt>
                <c:pt idx="24882">
                  <c:v>247.1480881</c:v>
                </c:pt>
                <c:pt idx="24883">
                  <c:v>247.15802110000001</c:v>
                </c:pt>
                <c:pt idx="24884">
                  <c:v>247.1679551</c:v>
                </c:pt>
                <c:pt idx="24885">
                  <c:v>247.17788809999999</c:v>
                </c:pt>
                <c:pt idx="24886">
                  <c:v>247.18782210000001</c:v>
                </c:pt>
                <c:pt idx="24887">
                  <c:v>247.19775509999999</c:v>
                </c:pt>
                <c:pt idx="24888">
                  <c:v>247.20768910000001</c:v>
                </c:pt>
                <c:pt idx="24889">
                  <c:v>247.2176221</c:v>
                </c:pt>
                <c:pt idx="24890">
                  <c:v>247.22755509999999</c:v>
                </c:pt>
                <c:pt idx="24891">
                  <c:v>247.2374891</c:v>
                </c:pt>
                <c:pt idx="24892">
                  <c:v>247.24742209999999</c:v>
                </c:pt>
                <c:pt idx="24893">
                  <c:v>247.25735610000001</c:v>
                </c:pt>
                <c:pt idx="24894">
                  <c:v>247.2672891</c:v>
                </c:pt>
                <c:pt idx="24895">
                  <c:v>247.27722309999999</c:v>
                </c:pt>
                <c:pt idx="24896">
                  <c:v>247.2871561</c:v>
                </c:pt>
                <c:pt idx="24897">
                  <c:v>247.29709009999999</c:v>
                </c:pt>
                <c:pt idx="24898">
                  <c:v>247.30702310000001</c:v>
                </c:pt>
                <c:pt idx="24899">
                  <c:v>247.3169561</c:v>
                </c:pt>
                <c:pt idx="24900">
                  <c:v>247.32689010000001</c:v>
                </c:pt>
                <c:pt idx="24901">
                  <c:v>247.3368231</c:v>
                </c:pt>
                <c:pt idx="24902">
                  <c:v>247.34675709999999</c:v>
                </c:pt>
                <c:pt idx="24903">
                  <c:v>247.35669010000001</c:v>
                </c:pt>
                <c:pt idx="24904">
                  <c:v>247.3666241</c:v>
                </c:pt>
                <c:pt idx="24905">
                  <c:v>247.37655710000001</c:v>
                </c:pt>
                <c:pt idx="24906">
                  <c:v>247.3864911</c:v>
                </c:pt>
                <c:pt idx="24907">
                  <c:v>247.39642409999999</c:v>
                </c:pt>
                <c:pt idx="24908">
                  <c:v>247.40635710000001</c:v>
                </c:pt>
                <c:pt idx="24909">
                  <c:v>247.4162911</c:v>
                </c:pt>
                <c:pt idx="24910">
                  <c:v>247.42622410000001</c:v>
                </c:pt>
                <c:pt idx="24911">
                  <c:v>247.4361581</c:v>
                </c:pt>
                <c:pt idx="24912">
                  <c:v>247.44609109999999</c:v>
                </c:pt>
                <c:pt idx="24913">
                  <c:v>247.45602510000001</c:v>
                </c:pt>
                <c:pt idx="24914">
                  <c:v>247.46595809999999</c:v>
                </c:pt>
                <c:pt idx="24915">
                  <c:v>247.47589210000001</c:v>
                </c:pt>
                <c:pt idx="24916">
                  <c:v>247.4858251</c:v>
                </c:pt>
                <c:pt idx="24917">
                  <c:v>247.49575809999999</c:v>
                </c:pt>
                <c:pt idx="24918">
                  <c:v>247.5056921</c:v>
                </c:pt>
                <c:pt idx="24919">
                  <c:v>247.51562509999999</c:v>
                </c:pt>
                <c:pt idx="24920">
                  <c:v>247.52555910000001</c:v>
                </c:pt>
                <c:pt idx="24921">
                  <c:v>247.5354921</c:v>
                </c:pt>
                <c:pt idx="24922">
                  <c:v>247.54542609999999</c:v>
                </c:pt>
                <c:pt idx="24923">
                  <c:v>247.5553591</c:v>
                </c:pt>
                <c:pt idx="24924">
                  <c:v>247.56529309999999</c:v>
                </c:pt>
                <c:pt idx="24925">
                  <c:v>247.57522610000001</c:v>
                </c:pt>
                <c:pt idx="24926">
                  <c:v>247.5851591</c:v>
                </c:pt>
                <c:pt idx="24927">
                  <c:v>247.59509310000001</c:v>
                </c:pt>
                <c:pt idx="24928">
                  <c:v>247.6050261</c:v>
                </c:pt>
                <c:pt idx="24929">
                  <c:v>247.61496009999999</c:v>
                </c:pt>
                <c:pt idx="24930">
                  <c:v>247.62489310000001</c:v>
                </c:pt>
                <c:pt idx="24931">
                  <c:v>247.6348271</c:v>
                </c:pt>
                <c:pt idx="24932">
                  <c:v>247.64476010000001</c:v>
                </c:pt>
                <c:pt idx="24933">
                  <c:v>247.6546941</c:v>
                </c:pt>
                <c:pt idx="24934">
                  <c:v>247.66462709999999</c:v>
                </c:pt>
                <c:pt idx="24935">
                  <c:v>247.67456010000001</c:v>
                </c:pt>
                <c:pt idx="24936">
                  <c:v>247.68449409999999</c:v>
                </c:pt>
                <c:pt idx="24937">
                  <c:v>247.69442710000001</c:v>
                </c:pt>
                <c:pt idx="24938">
                  <c:v>247.70436079999999</c:v>
                </c:pt>
                <c:pt idx="24939">
                  <c:v>247.71429380000001</c:v>
                </c:pt>
                <c:pt idx="24940">
                  <c:v>247.72422779999999</c:v>
                </c:pt>
                <c:pt idx="24941">
                  <c:v>247.73416080000001</c:v>
                </c:pt>
                <c:pt idx="24942">
                  <c:v>247.7440948</c:v>
                </c:pt>
                <c:pt idx="24943">
                  <c:v>247.75402779999999</c:v>
                </c:pt>
                <c:pt idx="24944">
                  <c:v>247.76396080000001</c:v>
                </c:pt>
                <c:pt idx="24945">
                  <c:v>247.77389479999999</c:v>
                </c:pt>
                <c:pt idx="24946">
                  <c:v>247.78382780000001</c:v>
                </c:pt>
                <c:pt idx="24947">
                  <c:v>247.7937618</c:v>
                </c:pt>
                <c:pt idx="24948">
                  <c:v>247.80369479999999</c:v>
                </c:pt>
                <c:pt idx="24949">
                  <c:v>247.8136288</c:v>
                </c:pt>
                <c:pt idx="24950">
                  <c:v>247.82356179999999</c:v>
                </c:pt>
                <c:pt idx="24951">
                  <c:v>247.83349580000001</c:v>
                </c:pt>
                <c:pt idx="24952">
                  <c:v>247.8434288</c:v>
                </c:pt>
                <c:pt idx="24953">
                  <c:v>247.85336280000001</c:v>
                </c:pt>
                <c:pt idx="24954">
                  <c:v>247.8632958</c:v>
                </c:pt>
                <c:pt idx="24955">
                  <c:v>247.87322879999999</c:v>
                </c:pt>
                <c:pt idx="24956">
                  <c:v>247.88316280000001</c:v>
                </c:pt>
                <c:pt idx="24957">
                  <c:v>247.8930958</c:v>
                </c:pt>
                <c:pt idx="24958">
                  <c:v>247.90302969999999</c:v>
                </c:pt>
                <c:pt idx="24959">
                  <c:v>247.9129628</c:v>
                </c:pt>
                <c:pt idx="24960">
                  <c:v>247.92289679999999</c:v>
                </c:pt>
                <c:pt idx="24961">
                  <c:v>247.93282980000001</c:v>
                </c:pt>
                <c:pt idx="24962">
                  <c:v>247.9427628</c:v>
                </c:pt>
                <c:pt idx="24963">
                  <c:v>247.95269680000001</c:v>
                </c:pt>
                <c:pt idx="24964">
                  <c:v>247.9626298</c:v>
                </c:pt>
                <c:pt idx="24965">
                  <c:v>247.97256379999999</c:v>
                </c:pt>
                <c:pt idx="24966">
                  <c:v>247.98249680000001</c:v>
                </c:pt>
                <c:pt idx="24967">
                  <c:v>247.99243079999999</c:v>
                </c:pt>
                <c:pt idx="24968">
                  <c:v>248.00236380000001</c:v>
                </c:pt>
                <c:pt idx="24969">
                  <c:v>248.0122978</c:v>
                </c:pt>
                <c:pt idx="24970">
                  <c:v>248.02223079999999</c:v>
                </c:pt>
                <c:pt idx="24971">
                  <c:v>248.03216380000001</c:v>
                </c:pt>
                <c:pt idx="24972">
                  <c:v>248.04209779999999</c:v>
                </c:pt>
                <c:pt idx="24973">
                  <c:v>248.05203080000001</c:v>
                </c:pt>
                <c:pt idx="24974">
                  <c:v>248.0619648</c:v>
                </c:pt>
                <c:pt idx="24975">
                  <c:v>248.07189779999999</c:v>
                </c:pt>
                <c:pt idx="24976">
                  <c:v>248.0818318</c:v>
                </c:pt>
                <c:pt idx="24977">
                  <c:v>248.09176479999999</c:v>
                </c:pt>
                <c:pt idx="24978">
                  <c:v>248.10169880000001</c:v>
                </c:pt>
                <c:pt idx="24979">
                  <c:v>248.1116318</c:v>
                </c:pt>
                <c:pt idx="24980">
                  <c:v>248.12156580000001</c:v>
                </c:pt>
                <c:pt idx="24981">
                  <c:v>248.1314988</c:v>
                </c:pt>
                <c:pt idx="24982">
                  <c:v>248.14143179999999</c:v>
                </c:pt>
                <c:pt idx="24983">
                  <c:v>248.15136580000001</c:v>
                </c:pt>
                <c:pt idx="24984">
                  <c:v>248.1612988</c:v>
                </c:pt>
                <c:pt idx="24985">
                  <c:v>248.17123280000001</c:v>
                </c:pt>
                <c:pt idx="24986">
                  <c:v>248.1811658</c:v>
                </c:pt>
                <c:pt idx="24987">
                  <c:v>248.19109979999999</c:v>
                </c:pt>
                <c:pt idx="24988">
                  <c:v>248.20103280000001</c:v>
                </c:pt>
                <c:pt idx="24989">
                  <c:v>248.21096679999999</c:v>
                </c:pt>
                <c:pt idx="24990">
                  <c:v>248.22089980000001</c:v>
                </c:pt>
                <c:pt idx="24991">
                  <c:v>248.2308328</c:v>
                </c:pt>
                <c:pt idx="24992">
                  <c:v>248.24076679999999</c:v>
                </c:pt>
                <c:pt idx="24993">
                  <c:v>248.25069980000001</c:v>
                </c:pt>
                <c:pt idx="24994">
                  <c:v>248.26063379999999</c:v>
                </c:pt>
                <c:pt idx="24995">
                  <c:v>248.27056680000001</c:v>
                </c:pt>
                <c:pt idx="24996">
                  <c:v>248.2805008</c:v>
                </c:pt>
                <c:pt idx="24997">
                  <c:v>248.29043379999999</c:v>
                </c:pt>
                <c:pt idx="24998">
                  <c:v>248.3003678</c:v>
                </c:pt>
                <c:pt idx="24999">
                  <c:v>248.31030079999999</c:v>
                </c:pt>
                <c:pt idx="25000">
                  <c:v>248.32023380000001</c:v>
                </c:pt>
                <c:pt idx="25001">
                  <c:v>248.3301678</c:v>
                </c:pt>
                <c:pt idx="25002">
                  <c:v>248.34010079999999</c:v>
                </c:pt>
                <c:pt idx="25003">
                  <c:v>248.3500348</c:v>
                </c:pt>
                <c:pt idx="25004">
                  <c:v>248.35996779999999</c:v>
                </c:pt>
                <c:pt idx="25005">
                  <c:v>248.36990180000001</c:v>
                </c:pt>
                <c:pt idx="25006">
                  <c:v>248.3798348</c:v>
                </c:pt>
                <c:pt idx="25007">
                  <c:v>248.38976880000001</c:v>
                </c:pt>
                <c:pt idx="25008">
                  <c:v>248.3997018</c:v>
                </c:pt>
                <c:pt idx="25009">
                  <c:v>248.40963479999999</c:v>
                </c:pt>
                <c:pt idx="25010">
                  <c:v>248.41956880000001</c:v>
                </c:pt>
                <c:pt idx="25011">
                  <c:v>248.4295018</c:v>
                </c:pt>
                <c:pt idx="25012">
                  <c:v>248.43943580000001</c:v>
                </c:pt>
                <c:pt idx="25013">
                  <c:v>248.4493688</c:v>
                </c:pt>
                <c:pt idx="25014">
                  <c:v>248.45930279999999</c:v>
                </c:pt>
                <c:pt idx="25015">
                  <c:v>248.46923580000001</c:v>
                </c:pt>
                <c:pt idx="25016">
                  <c:v>248.47916979999999</c:v>
                </c:pt>
                <c:pt idx="25017">
                  <c:v>248.48910280000001</c:v>
                </c:pt>
                <c:pt idx="25018">
                  <c:v>248.4990368</c:v>
                </c:pt>
                <c:pt idx="25019">
                  <c:v>248.50896979999999</c:v>
                </c:pt>
                <c:pt idx="25020">
                  <c:v>248.51890280000001</c:v>
                </c:pt>
                <c:pt idx="25021">
                  <c:v>248.52883679999999</c:v>
                </c:pt>
                <c:pt idx="25022">
                  <c:v>248.53876980000001</c:v>
                </c:pt>
                <c:pt idx="25023">
                  <c:v>248.5487038</c:v>
                </c:pt>
                <c:pt idx="25024">
                  <c:v>248.55863679999999</c:v>
                </c:pt>
                <c:pt idx="25025">
                  <c:v>248.5685708</c:v>
                </c:pt>
                <c:pt idx="25026">
                  <c:v>248.57850379999999</c:v>
                </c:pt>
                <c:pt idx="25027">
                  <c:v>248.58843780000001</c:v>
                </c:pt>
                <c:pt idx="25028">
                  <c:v>248.5983708</c:v>
                </c:pt>
                <c:pt idx="25029">
                  <c:v>248.60830379999999</c:v>
                </c:pt>
                <c:pt idx="25030">
                  <c:v>248.6182378</c:v>
                </c:pt>
                <c:pt idx="25031">
                  <c:v>248.62817079999999</c:v>
                </c:pt>
                <c:pt idx="25032">
                  <c:v>248.63810480000001</c:v>
                </c:pt>
                <c:pt idx="25033">
                  <c:v>248.6480378</c:v>
                </c:pt>
                <c:pt idx="25034">
                  <c:v>248.65797180000001</c:v>
                </c:pt>
                <c:pt idx="25035">
                  <c:v>248.6679048</c:v>
                </c:pt>
                <c:pt idx="25036">
                  <c:v>248.67783879999999</c:v>
                </c:pt>
                <c:pt idx="25037">
                  <c:v>248.68777180000001</c:v>
                </c:pt>
                <c:pt idx="25038">
                  <c:v>248.6977048</c:v>
                </c:pt>
                <c:pt idx="25039">
                  <c:v>248.70763840000001</c:v>
                </c:pt>
                <c:pt idx="25040">
                  <c:v>248.7175714</c:v>
                </c:pt>
                <c:pt idx="25041">
                  <c:v>248.72750540000001</c:v>
                </c:pt>
                <c:pt idx="25042">
                  <c:v>248.7374384</c:v>
                </c:pt>
                <c:pt idx="25043">
                  <c:v>248.74737239999999</c:v>
                </c:pt>
                <c:pt idx="25044">
                  <c:v>248.75730540000001</c:v>
                </c:pt>
                <c:pt idx="25045">
                  <c:v>248.76723939999999</c:v>
                </c:pt>
                <c:pt idx="25046">
                  <c:v>248.77717240000001</c:v>
                </c:pt>
                <c:pt idx="25047">
                  <c:v>248.7871064</c:v>
                </c:pt>
                <c:pt idx="25048">
                  <c:v>248.79703939999999</c:v>
                </c:pt>
                <c:pt idx="25049">
                  <c:v>248.80697240000001</c:v>
                </c:pt>
                <c:pt idx="25050">
                  <c:v>248.81690639999999</c:v>
                </c:pt>
                <c:pt idx="25051">
                  <c:v>248.82683940000001</c:v>
                </c:pt>
                <c:pt idx="25052">
                  <c:v>248.8367734</c:v>
                </c:pt>
                <c:pt idx="25053">
                  <c:v>248.84670639999999</c:v>
                </c:pt>
                <c:pt idx="25054">
                  <c:v>248.8566404</c:v>
                </c:pt>
                <c:pt idx="25055">
                  <c:v>248.86657339999999</c:v>
                </c:pt>
                <c:pt idx="25056">
                  <c:v>248.87650740000001</c:v>
                </c:pt>
                <c:pt idx="25057">
                  <c:v>248.8864404</c:v>
                </c:pt>
                <c:pt idx="25058">
                  <c:v>248.89637339999999</c:v>
                </c:pt>
                <c:pt idx="25059">
                  <c:v>248.9063074</c:v>
                </c:pt>
                <c:pt idx="25060">
                  <c:v>248.91624039999999</c:v>
                </c:pt>
                <c:pt idx="25061">
                  <c:v>248.92617440000001</c:v>
                </c:pt>
                <c:pt idx="25062">
                  <c:v>248.9361074</c:v>
                </c:pt>
                <c:pt idx="25063">
                  <c:v>248.94604140000001</c:v>
                </c:pt>
                <c:pt idx="25064">
                  <c:v>248.9559744</c:v>
                </c:pt>
                <c:pt idx="25065">
                  <c:v>248.96590839999999</c:v>
                </c:pt>
                <c:pt idx="25066">
                  <c:v>248.97584140000001</c:v>
                </c:pt>
                <c:pt idx="25067">
                  <c:v>248.98577539999999</c:v>
                </c:pt>
                <c:pt idx="25068">
                  <c:v>248.99570840000001</c:v>
                </c:pt>
                <c:pt idx="25069">
                  <c:v>249.0056414</c:v>
                </c:pt>
                <c:pt idx="25070">
                  <c:v>249.01557539999999</c:v>
                </c:pt>
                <c:pt idx="25071">
                  <c:v>249.02550840000001</c:v>
                </c:pt>
                <c:pt idx="25072">
                  <c:v>249.03544239999999</c:v>
                </c:pt>
                <c:pt idx="25073">
                  <c:v>249.04537540000001</c:v>
                </c:pt>
                <c:pt idx="25074">
                  <c:v>249.0553094</c:v>
                </c:pt>
                <c:pt idx="25075">
                  <c:v>249.06524239999999</c:v>
                </c:pt>
                <c:pt idx="25076">
                  <c:v>249.0751764</c:v>
                </c:pt>
                <c:pt idx="25077">
                  <c:v>249.08510939999999</c:v>
                </c:pt>
                <c:pt idx="25078">
                  <c:v>249.09504240000001</c:v>
                </c:pt>
                <c:pt idx="25079">
                  <c:v>249.1049764</c:v>
                </c:pt>
                <c:pt idx="25080">
                  <c:v>249.11490939999999</c:v>
                </c:pt>
                <c:pt idx="25081">
                  <c:v>249.1248434</c:v>
                </c:pt>
                <c:pt idx="25082">
                  <c:v>249.13477639999999</c:v>
                </c:pt>
                <c:pt idx="25083">
                  <c:v>249.14471040000001</c:v>
                </c:pt>
                <c:pt idx="25084">
                  <c:v>249.1546434</c:v>
                </c:pt>
                <c:pt idx="25085">
                  <c:v>249.16457740000001</c:v>
                </c:pt>
                <c:pt idx="25086">
                  <c:v>249.1745104</c:v>
                </c:pt>
                <c:pt idx="25087">
                  <c:v>249.18444439999999</c:v>
                </c:pt>
                <c:pt idx="25088">
                  <c:v>249.19437740000001</c:v>
                </c:pt>
                <c:pt idx="25089">
                  <c:v>249.2043104</c:v>
                </c:pt>
                <c:pt idx="25090">
                  <c:v>249.21424440000001</c:v>
                </c:pt>
                <c:pt idx="25091">
                  <c:v>249.2241774</c:v>
                </c:pt>
                <c:pt idx="25092">
                  <c:v>249.23411139999999</c:v>
                </c:pt>
                <c:pt idx="25093">
                  <c:v>249.24404440000001</c:v>
                </c:pt>
                <c:pt idx="25094">
                  <c:v>249.25397839999999</c:v>
                </c:pt>
                <c:pt idx="25095">
                  <c:v>249.26391140000001</c:v>
                </c:pt>
                <c:pt idx="25096">
                  <c:v>249.2738454</c:v>
                </c:pt>
                <c:pt idx="25097">
                  <c:v>249.28377839999999</c:v>
                </c:pt>
                <c:pt idx="25098">
                  <c:v>249.2937124</c:v>
                </c:pt>
                <c:pt idx="25099">
                  <c:v>249.30364539999999</c:v>
                </c:pt>
                <c:pt idx="25100">
                  <c:v>249.31357840000001</c:v>
                </c:pt>
                <c:pt idx="25101">
                  <c:v>249.3235124</c:v>
                </c:pt>
                <c:pt idx="25102">
                  <c:v>249.33344539999999</c:v>
                </c:pt>
                <c:pt idx="25103">
                  <c:v>249.3433794</c:v>
                </c:pt>
                <c:pt idx="25104">
                  <c:v>249.35331239999999</c:v>
                </c:pt>
                <c:pt idx="25105">
                  <c:v>249.36324640000001</c:v>
                </c:pt>
                <c:pt idx="25106">
                  <c:v>249.3731794</c:v>
                </c:pt>
                <c:pt idx="25107">
                  <c:v>249.38311340000001</c:v>
                </c:pt>
                <c:pt idx="25108">
                  <c:v>249.3930464</c:v>
                </c:pt>
                <c:pt idx="25109">
                  <c:v>249.40298039999999</c:v>
                </c:pt>
                <c:pt idx="25110">
                  <c:v>249.41291340000001</c:v>
                </c:pt>
                <c:pt idx="25111">
                  <c:v>249.4228464</c:v>
                </c:pt>
                <c:pt idx="25112">
                  <c:v>249.43278040000001</c:v>
                </c:pt>
                <c:pt idx="25113">
                  <c:v>249.4427134</c:v>
                </c:pt>
                <c:pt idx="25114">
                  <c:v>249.45264739999999</c:v>
                </c:pt>
                <c:pt idx="25115">
                  <c:v>249.46258040000001</c:v>
                </c:pt>
                <c:pt idx="25116">
                  <c:v>249.47251439999999</c:v>
                </c:pt>
                <c:pt idx="25117">
                  <c:v>249.48244740000001</c:v>
                </c:pt>
                <c:pt idx="25118">
                  <c:v>249.4923814</c:v>
                </c:pt>
                <c:pt idx="25119">
                  <c:v>249.50231439999999</c:v>
                </c:pt>
                <c:pt idx="25120">
                  <c:v>249.5122484</c:v>
                </c:pt>
                <c:pt idx="25121">
                  <c:v>249.52218139999999</c:v>
                </c:pt>
                <c:pt idx="25122">
                  <c:v>249.53211440000001</c:v>
                </c:pt>
                <c:pt idx="25123">
                  <c:v>249.5420484</c:v>
                </c:pt>
                <c:pt idx="25124">
                  <c:v>249.55198139999999</c:v>
                </c:pt>
                <c:pt idx="25125">
                  <c:v>249.5619154</c:v>
                </c:pt>
                <c:pt idx="25126">
                  <c:v>249.57184839999999</c:v>
                </c:pt>
                <c:pt idx="25127">
                  <c:v>249.58178240000001</c:v>
                </c:pt>
                <c:pt idx="25128">
                  <c:v>249.5917154</c:v>
                </c:pt>
                <c:pt idx="25129">
                  <c:v>249.60164940000001</c:v>
                </c:pt>
                <c:pt idx="25130">
                  <c:v>249.6115824</c:v>
                </c:pt>
                <c:pt idx="25131">
                  <c:v>249.62151639999999</c:v>
                </c:pt>
                <c:pt idx="25132">
                  <c:v>249.63144940000001</c:v>
                </c:pt>
                <c:pt idx="25133">
                  <c:v>249.6413824</c:v>
                </c:pt>
                <c:pt idx="25134">
                  <c:v>249.65131640000001</c:v>
                </c:pt>
                <c:pt idx="25135">
                  <c:v>249.6612494</c:v>
                </c:pt>
                <c:pt idx="25136">
                  <c:v>249.67118339999999</c:v>
                </c:pt>
                <c:pt idx="25137">
                  <c:v>249.68111640000001</c:v>
                </c:pt>
                <c:pt idx="25138">
                  <c:v>249.69105039999999</c:v>
                </c:pt>
                <c:pt idx="25139">
                  <c:v>249.70098340000001</c:v>
                </c:pt>
                <c:pt idx="25140">
                  <c:v>249.7109178</c:v>
                </c:pt>
                <c:pt idx="25141">
                  <c:v>249.72085079999999</c:v>
                </c:pt>
                <c:pt idx="25142">
                  <c:v>249.73078480000001</c:v>
                </c:pt>
                <c:pt idx="25143">
                  <c:v>249.7407178</c:v>
                </c:pt>
                <c:pt idx="25144">
                  <c:v>249.75065079999999</c:v>
                </c:pt>
                <c:pt idx="25145">
                  <c:v>249.7605848</c:v>
                </c:pt>
                <c:pt idx="25146">
                  <c:v>249.77051779999999</c:v>
                </c:pt>
                <c:pt idx="25147">
                  <c:v>249.78045180000001</c:v>
                </c:pt>
                <c:pt idx="25148">
                  <c:v>249.7903848</c:v>
                </c:pt>
                <c:pt idx="25149">
                  <c:v>249.80031880000001</c:v>
                </c:pt>
                <c:pt idx="25150">
                  <c:v>249.8102518</c:v>
                </c:pt>
                <c:pt idx="25151">
                  <c:v>249.82018579999999</c:v>
                </c:pt>
                <c:pt idx="25152">
                  <c:v>249.83011880000001</c:v>
                </c:pt>
                <c:pt idx="25153">
                  <c:v>249.8400528</c:v>
                </c:pt>
                <c:pt idx="25154">
                  <c:v>249.84998580000001</c:v>
                </c:pt>
                <c:pt idx="25155">
                  <c:v>249.8599188</c:v>
                </c:pt>
                <c:pt idx="25156">
                  <c:v>249.86985279999999</c:v>
                </c:pt>
                <c:pt idx="25157">
                  <c:v>249.87978580000001</c:v>
                </c:pt>
                <c:pt idx="25158">
                  <c:v>249.88971979999999</c:v>
                </c:pt>
                <c:pt idx="25159">
                  <c:v>249.89965280000001</c:v>
                </c:pt>
                <c:pt idx="25160">
                  <c:v>249.9095868</c:v>
                </c:pt>
                <c:pt idx="25161">
                  <c:v>249.91951979999999</c:v>
                </c:pt>
                <c:pt idx="25162">
                  <c:v>249.9294538</c:v>
                </c:pt>
                <c:pt idx="25163">
                  <c:v>249.93938679999999</c:v>
                </c:pt>
                <c:pt idx="25164">
                  <c:v>249.94932080000001</c:v>
                </c:pt>
                <c:pt idx="25165">
                  <c:v>249.9592538</c:v>
                </c:pt>
                <c:pt idx="25166">
                  <c:v>249.96918779999999</c:v>
                </c:pt>
                <c:pt idx="25167">
                  <c:v>249.9791208</c:v>
                </c:pt>
                <c:pt idx="25168">
                  <c:v>249.98905379999999</c:v>
                </c:pt>
                <c:pt idx="25169">
                  <c:v>249.99898780000001</c:v>
                </c:pt>
                <c:pt idx="25170">
                  <c:v>250.0089208</c:v>
                </c:pt>
                <c:pt idx="25171">
                  <c:v>250.01885480000001</c:v>
                </c:pt>
                <c:pt idx="25172">
                  <c:v>250.0287878</c:v>
                </c:pt>
                <c:pt idx="25173">
                  <c:v>250.03872179999999</c:v>
                </c:pt>
                <c:pt idx="25174">
                  <c:v>250.04865480000001</c:v>
                </c:pt>
                <c:pt idx="25175">
                  <c:v>250.0585888</c:v>
                </c:pt>
                <c:pt idx="25176">
                  <c:v>250.06852180000001</c:v>
                </c:pt>
                <c:pt idx="25177">
                  <c:v>250.0784558</c:v>
                </c:pt>
                <c:pt idx="25178">
                  <c:v>250.08838879999999</c:v>
                </c:pt>
                <c:pt idx="25179">
                  <c:v>250.09832180000001</c:v>
                </c:pt>
                <c:pt idx="25180">
                  <c:v>250.10825579999999</c:v>
                </c:pt>
                <c:pt idx="25181">
                  <c:v>250.11818880000001</c:v>
                </c:pt>
                <c:pt idx="25182">
                  <c:v>250.1281228</c:v>
                </c:pt>
                <c:pt idx="25183">
                  <c:v>250.13805579999999</c:v>
                </c:pt>
                <c:pt idx="25184">
                  <c:v>250.1479898</c:v>
                </c:pt>
                <c:pt idx="25185">
                  <c:v>250.15792279999999</c:v>
                </c:pt>
                <c:pt idx="25186">
                  <c:v>250.16785680000001</c:v>
                </c:pt>
                <c:pt idx="25187">
                  <c:v>250.1777898</c:v>
                </c:pt>
                <c:pt idx="25188">
                  <c:v>250.18772379999999</c:v>
                </c:pt>
                <c:pt idx="25189">
                  <c:v>250.1976568</c:v>
                </c:pt>
                <c:pt idx="25190">
                  <c:v>250.20759079999999</c:v>
                </c:pt>
                <c:pt idx="25191">
                  <c:v>250.21752380000001</c:v>
                </c:pt>
                <c:pt idx="25192">
                  <c:v>250.2274568</c:v>
                </c:pt>
                <c:pt idx="25193">
                  <c:v>250.23739079999999</c:v>
                </c:pt>
                <c:pt idx="25194">
                  <c:v>250.2473238</c:v>
                </c:pt>
                <c:pt idx="25195">
                  <c:v>250.25725779999999</c:v>
                </c:pt>
                <c:pt idx="25196">
                  <c:v>250.26719080000001</c:v>
                </c:pt>
                <c:pt idx="25197">
                  <c:v>250.2771248</c:v>
                </c:pt>
                <c:pt idx="25198">
                  <c:v>250.28705780000001</c:v>
                </c:pt>
                <c:pt idx="25199">
                  <c:v>250.2969918</c:v>
                </c:pt>
                <c:pt idx="25200">
                  <c:v>250.30692479999999</c:v>
                </c:pt>
                <c:pt idx="25201">
                  <c:v>250.31685880000001</c:v>
                </c:pt>
                <c:pt idx="25202">
                  <c:v>250.3267918</c:v>
                </c:pt>
                <c:pt idx="25203">
                  <c:v>250.33672580000001</c:v>
                </c:pt>
                <c:pt idx="25204">
                  <c:v>250.3466588</c:v>
                </c:pt>
                <c:pt idx="25205">
                  <c:v>250.35659179999999</c:v>
                </c:pt>
                <c:pt idx="25206">
                  <c:v>250.36652580000001</c:v>
                </c:pt>
                <c:pt idx="25207">
                  <c:v>250.37645879999999</c:v>
                </c:pt>
                <c:pt idx="25208">
                  <c:v>250.38639280000001</c:v>
                </c:pt>
                <c:pt idx="25209">
                  <c:v>250.3963258</c:v>
                </c:pt>
                <c:pt idx="25210">
                  <c:v>250.40625979999999</c:v>
                </c:pt>
                <c:pt idx="25211">
                  <c:v>250.4161928</c:v>
                </c:pt>
                <c:pt idx="25212">
                  <c:v>250.42612679999999</c:v>
                </c:pt>
                <c:pt idx="25213">
                  <c:v>250.43605980000001</c:v>
                </c:pt>
                <c:pt idx="25214">
                  <c:v>250.4459938</c:v>
                </c:pt>
                <c:pt idx="25215">
                  <c:v>250.45592679999999</c:v>
                </c:pt>
                <c:pt idx="25216">
                  <c:v>250.4658608</c:v>
                </c:pt>
                <c:pt idx="25217">
                  <c:v>250.47579379999999</c:v>
                </c:pt>
                <c:pt idx="25218">
                  <c:v>250.48572680000001</c:v>
                </c:pt>
                <c:pt idx="25219">
                  <c:v>250.4956608</c:v>
                </c:pt>
                <c:pt idx="25220">
                  <c:v>250.50559380000001</c:v>
                </c:pt>
                <c:pt idx="25221">
                  <c:v>250.5155278</c:v>
                </c:pt>
                <c:pt idx="25222">
                  <c:v>250.52546079999999</c:v>
                </c:pt>
                <c:pt idx="25223">
                  <c:v>250.53539480000001</c:v>
                </c:pt>
                <c:pt idx="25224">
                  <c:v>250.5453278</c:v>
                </c:pt>
                <c:pt idx="25225">
                  <c:v>250.55526180000001</c:v>
                </c:pt>
                <c:pt idx="25226">
                  <c:v>250.5651948</c:v>
                </c:pt>
                <c:pt idx="25227">
                  <c:v>250.57512879999999</c:v>
                </c:pt>
                <c:pt idx="25228">
                  <c:v>250.58506180000001</c:v>
                </c:pt>
                <c:pt idx="25229">
                  <c:v>250.59499579999999</c:v>
                </c:pt>
                <c:pt idx="25230">
                  <c:v>250.60492880000001</c:v>
                </c:pt>
                <c:pt idx="25231">
                  <c:v>250.6148618</c:v>
                </c:pt>
                <c:pt idx="25232">
                  <c:v>250.62479579999999</c:v>
                </c:pt>
                <c:pt idx="25233">
                  <c:v>250.6347288</c:v>
                </c:pt>
                <c:pt idx="25234">
                  <c:v>250.64466279999999</c:v>
                </c:pt>
                <c:pt idx="25235">
                  <c:v>250.65459580000001</c:v>
                </c:pt>
                <c:pt idx="25236">
                  <c:v>250.6645298</c:v>
                </c:pt>
                <c:pt idx="25237">
                  <c:v>250.67446279999999</c:v>
                </c:pt>
                <c:pt idx="25238">
                  <c:v>250.6843968</c:v>
                </c:pt>
                <c:pt idx="25239">
                  <c:v>250.69432979999999</c:v>
                </c:pt>
                <c:pt idx="25240">
                  <c:v>250.70426359999999</c:v>
                </c:pt>
                <c:pt idx="25241">
                  <c:v>250.71419660000001</c:v>
                </c:pt>
                <c:pt idx="25242">
                  <c:v>250.7241306</c:v>
                </c:pt>
                <c:pt idx="25243">
                  <c:v>250.73406360000001</c:v>
                </c:pt>
                <c:pt idx="25244">
                  <c:v>250.7439976</c:v>
                </c:pt>
                <c:pt idx="25245">
                  <c:v>250.75393059999999</c:v>
                </c:pt>
                <c:pt idx="25246">
                  <c:v>250.76386360000001</c:v>
                </c:pt>
                <c:pt idx="25247">
                  <c:v>250.77379759999999</c:v>
                </c:pt>
                <c:pt idx="25248">
                  <c:v>250.78373060000001</c:v>
                </c:pt>
                <c:pt idx="25249">
                  <c:v>250.7936646</c:v>
                </c:pt>
                <c:pt idx="25250">
                  <c:v>250.80359759999999</c:v>
                </c:pt>
                <c:pt idx="25251">
                  <c:v>250.8135316</c:v>
                </c:pt>
                <c:pt idx="25252">
                  <c:v>250.82346459999999</c:v>
                </c:pt>
                <c:pt idx="25253">
                  <c:v>250.83339860000001</c:v>
                </c:pt>
                <c:pt idx="25254">
                  <c:v>250.8433316</c:v>
                </c:pt>
                <c:pt idx="25255">
                  <c:v>250.85326559999999</c:v>
                </c:pt>
                <c:pt idx="25256">
                  <c:v>250.8631986</c:v>
                </c:pt>
                <c:pt idx="25257">
                  <c:v>250.87313159999999</c:v>
                </c:pt>
                <c:pt idx="25258">
                  <c:v>250.88306560000001</c:v>
                </c:pt>
                <c:pt idx="25259">
                  <c:v>250.8929986</c:v>
                </c:pt>
                <c:pt idx="25260">
                  <c:v>250.90293260000001</c:v>
                </c:pt>
                <c:pt idx="25261">
                  <c:v>250.9128656</c:v>
                </c:pt>
                <c:pt idx="25262">
                  <c:v>250.92279959999999</c:v>
                </c:pt>
                <c:pt idx="25263">
                  <c:v>250.93273260000001</c:v>
                </c:pt>
                <c:pt idx="25264">
                  <c:v>250.9426666</c:v>
                </c:pt>
                <c:pt idx="25265">
                  <c:v>250.95259960000001</c:v>
                </c:pt>
                <c:pt idx="25266">
                  <c:v>250.9625336</c:v>
                </c:pt>
                <c:pt idx="25267">
                  <c:v>250.97246659999999</c:v>
                </c:pt>
                <c:pt idx="25268">
                  <c:v>250.98240060000001</c:v>
                </c:pt>
                <c:pt idx="25269">
                  <c:v>250.99233359999999</c:v>
                </c:pt>
                <c:pt idx="25270">
                  <c:v>251.00226760000001</c:v>
                </c:pt>
                <c:pt idx="25271">
                  <c:v>251.0122006</c:v>
                </c:pt>
                <c:pt idx="25272">
                  <c:v>251.02213359999999</c:v>
                </c:pt>
                <c:pt idx="25273">
                  <c:v>251.0320676</c:v>
                </c:pt>
                <c:pt idx="25274">
                  <c:v>251.04200059999999</c:v>
                </c:pt>
                <c:pt idx="25275">
                  <c:v>251.05193460000001</c:v>
                </c:pt>
                <c:pt idx="25276">
                  <c:v>251.0618676</c:v>
                </c:pt>
                <c:pt idx="25277">
                  <c:v>251.07180159999999</c:v>
                </c:pt>
                <c:pt idx="25278">
                  <c:v>251.0817346</c:v>
                </c:pt>
                <c:pt idx="25279">
                  <c:v>251.09166859999999</c:v>
                </c:pt>
                <c:pt idx="25280">
                  <c:v>251.10160160000001</c:v>
                </c:pt>
                <c:pt idx="25281">
                  <c:v>251.1115356</c:v>
                </c:pt>
                <c:pt idx="25282">
                  <c:v>251.12146859999999</c:v>
                </c:pt>
                <c:pt idx="25283">
                  <c:v>251.1314026</c:v>
                </c:pt>
                <c:pt idx="25284">
                  <c:v>251.14133559999999</c:v>
                </c:pt>
                <c:pt idx="25285">
                  <c:v>251.15126960000001</c:v>
                </c:pt>
                <c:pt idx="25286">
                  <c:v>251.1612026</c:v>
                </c:pt>
                <c:pt idx="25287">
                  <c:v>251.17113560000001</c:v>
                </c:pt>
                <c:pt idx="25288">
                  <c:v>251.1810696</c:v>
                </c:pt>
                <c:pt idx="25289">
                  <c:v>251.19100259999999</c:v>
                </c:pt>
                <c:pt idx="25290">
                  <c:v>251.20093660000001</c:v>
                </c:pt>
                <c:pt idx="25291">
                  <c:v>251.2108696</c:v>
                </c:pt>
                <c:pt idx="25292">
                  <c:v>251.22080360000001</c:v>
                </c:pt>
                <c:pt idx="25293">
                  <c:v>251.2307366</c:v>
                </c:pt>
                <c:pt idx="25294">
                  <c:v>251.24067059999999</c:v>
                </c:pt>
                <c:pt idx="25295">
                  <c:v>251.25060360000001</c:v>
                </c:pt>
                <c:pt idx="25296">
                  <c:v>251.26053759999999</c:v>
                </c:pt>
                <c:pt idx="25297">
                  <c:v>251.27047060000001</c:v>
                </c:pt>
                <c:pt idx="25298">
                  <c:v>251.2804046</c:v>
                </c:pt>
                <c:pt idx="25299">
                  <c:v>251.29033759999999</c:v>
                </c:pt>
                <c:pt idx="25300">
                  <c:v>251.3002716</c:v>
                </c:pt>
                <c:pt idx="25301">
                  <c:v>251.31020459999999</c:v>
                </c:pt>
                <c:pt idx="25302">
                  <c:v>251.32013860000001</c:v>
                </c:pt>
                <c:pt idx="25303">
                  <c:v>251.3300716</c:v>
                </c:pt>
                <c:pt idx="25304">
                  <c:v>251.34000560000001</c:v>
                </c:pt>
                <c:pt idx="25305">
                  <c:v>251.3499386</c:v>
                </c:pt>
                <c:pt idx="25306">
                  <c:v>251.35987159999999</c:v>
                </c:pt>
                <c:pt idx="25307">
                  <c:v>251.36980560000001</c:v>
                </c:pt>
                <c:pt idx="25308">
                  <c:v>251.3797386</c:v>
                </c:pt>
                <c:pt idx="25309">
                  <c:v>251.38967260000001</c:v>
                </c:pt>
                <c:pt idx="25310">
                  <c:v>251.3996056</c:v>
                </c:pt>
                <c:pt idx="25311">
                  <c:v>251.40953959999999</c:v>
                </c:pt>
                <c:pt idx="25312">
                  <c:v>251.41947260000001</c:v>
                </c:pt>
                <c:pt idx="25313">
                  <c:v>251.42940659999999</c:v>
                </c:pt>
                <c:pt idx="25314">
                  <c:v>251.43933960000001</c:v>
                </c:pt>
                <c:pt idx="25315">
                  <c:v>251.4492736</c:v>
                </c:pt>
                <c:pt idx="25316">
                  <c:v>251.45920659999999</c:v>
                </c:pt>
                <c:pt idx="25317">
                  <c:v>251.4691406</c:v>
                </c:pt>
                <c:pt idx="25318">
                  <c:v>251.47907359999999</c:v>
                </c:pt>
                <c:pt idx="25319">
                  <c:v>251.48900760000001</c:v>
                </c:pt>
                <c:pt idx="25320">
                  <c:v>251.4989406</c:v>
                </c:pt>
                <c:pt idx="25321">
                  <c:v>251.50887359999999</c:v>
                </c:pt>
                <c:pt idx="25322">
                  <c:v>251.5188076</c:v>
                </c:pt>
                <c:pt idx="25323">
                  <c:v>251.52874059999999</c:v>
                </c:pt>
                <c:pt idx="25324">
                  <c:v>251.53867460000001</c:v>
                </c:pt>
                <c:pt idx="25325">
                  <c:v>251.5486076</c:v>
                </c:pt>
                <c:pt idx="25326">
                  <c:v>251.55854160000001</c:v>
                </c:pt>
                <c:pt idx="25327">
                  <c:v>251.5684746</c:v>
                </c:pt>
                <c:pt idx="25328">
                  <c:v>251.57840859999999</c:v>
                </c:pt>
                <c:pt idx="25329">
                  <c:v>251.58834160000001</c:v>
                </c:pt>
                <c:pt idx="25330">
                  <c:v>251.59827559999999</c:v>
                </c:pt>
                <c:pt idx="25331">
                  <c:v>251.60820860000001</c:v>
                </c:pt>
                <c:pt idx="25332">
                  <c:v>251.6181426</c:v>
                </c:pt>
                <c:pt idx="25333">
                  <c:v>251.62807559999999</c:v>
                </c:pt>
                <c:pt idx="25334">
                  <c:v>251.6380096</c:v>
                </c:pt>
                <c:pt idx="25335">
                  <c:v>251.64794259999999</c:v>
                </c:pt>
                <c:pt idx="25336">
                  <c:v>251.65787660000001</c:v>
                </c:pt>
                <c:pt idx="25337">
                  <c:v>251.6678096</c:v>
                </c:pt>
                <c:pt idx="25338">
                  <c:v>251.67774360000001</c:v>
                </c:pt>
                <c:pt idx="25339">
                  <c:v>251.6876766</c:v>
                </c:pt>
                <c:pt idx="25340">
                  <c:v>251.69760959999999</c:v>
                </c:pt>
                <c:pt idx="25341">
                  <c:v>251.70754400000001</c:v>
                </c:pt>
                <c:pt idx="25342">
                  <c:v>251.717477</c:v>
                </c:pt>
                <c:pt idx="25343">
                  <c:v>251.72741099999999</c:v>
                </c:pt>
                <c:pt idx="25344">
                  <c:v>251.73734400000001</c:v>
                </c:pt>
                <c:pt idx="25345">
                  <c:v>251.74727799999999</c:v>
                </c:pt>
                <c:pt idx="25346">
                  <c:v>251.75721100000001</c:v>
                </c:pt>
                <c:pt idx="25347">
                  <c:v>251.767145</c:v>
                </c:pt>
                <c:pt idx="25348">
                  <c:v>251.77707799999999</c:v>
                </c:pt>
                <c:pt idx="25349">
                  <c:v>251.787012</c:v>
                </c:pt>
                <c:pt idx="25350">
                  <c:v>251.79694499999999</c:v>
                </c:pt>
                <c:pt idx="25351">
                  <c:v>251.80687900000001</c:v>
                </c:pt>
                <c:pt idx="25352">
                  <c:v>251.816812</c:v>
                </c:pt>
                <c:pt idx="25353">
                  <c:v>251.82674600000001</c:v>
                </c:pt>
                <c:pt idx="25354">
                  <c:v>251.836679</c:v>
                </c:pt>
                <c:pt idx="25355">
                  <c:v>251.84661299999999</c:v>
                </c:pt>
                <c:pt idx="25356">
                  <c:v>251.85654600000001</c:v>
                </c:pt>
                <c:pt idx="25357">
                  <c:v>251.866479</c:v>
                </c:pt>
                <c:pt idx="25358">
                  <c:v>251.87641300000001</c:v>
                </c:pt>
                <c:pt idx="25359">
                  <c:v>251.886346</c:v>
                </c:pt>
                <c:pt idx="25360">
                  <c:v>251.89627999999999</c:v>
                </c:pt>
                <c:pt idx="25361">
                  <c:v>251.90621300000001</c:v>
                </c:pt>
                <c:pt idx="25362">
                  <c:v>251.916147</c:v>
                </c:pt>
                <c:pt idx="25363">
                  <c:v>251.92608000000001</c:v>
                </c:pt>
                <c:pt idx="25364">
                  <c:v>251.936014</c:v>
                </c:pt>
                <c:pt idx="25365">
                  <c:v>251.94594699999999</c:v>
                </c:pt>
                <c:pt idx="25366">
                  <c:v>251.95588100000001</c:v>
                </c:pt>
                <c:pt idx="25367">
                  <c:v>251.96581399999999</c:v>
                </c:pt>
                <c:pt idx="25368">
                  <c:v>251.97574800000001</c:v>
                </c:pt>
                <c:pt idx="25369">
                  <c:v>251.985681</c:v>
                </c:pt>
                <c:pt idx="25370">
                  <c:v>251.99561499999999</c:v>
                </c:pt>
                <c:pt idx="25371">
                  <c:v>252.005548</c:v>
                </c:pt>
                <c:pt idx="25372">
                  <c:v>252.01548199999999</c:v>
                </c:pt>
                <c:pt idx="25373">
                  <c:v>252.02541500000001</c:v>
                </c:pt>
                <c:pt idx="25374">
                  <c:v>252.035349</c:v>
                </c:pt>
                <c:pt idx="25375">
                  <c:v>252.04528199999999</c:v>
                </c:pt>
                <c:pt idx="25376">
                  <c:v>252.055216</c:v>
                </c:pt>
                <c:pt idx="25377">
                  <c:v>252.06514899999999</c:v>
                </c:pt>
                <c:pt idx="25378">
                  <c:v>252.07508200000001</c:v>
                </c:pt>
                <c:pt idx="25379">
                  <c:v>252.085016</c:v>
                </c:pt>
                <c:pt idx="25380">
                  <c:v>252.09494900000001</c:v>
                </c:pt>
                <c:pt idx="25381">
                  <c:v>252.104883</c:v>
                </c:pt>
                <c:pt idx="25382">
                  <c:v>252.11481599999999</c:v>
                </c:pt>
                <c:pt idx="25383">
                  <c:v>252.12475000000001</c:v>
                </c:pt>
                <c:pt idx="25384">
                  <c:v>252.134683</c:v>
                </c:pt>
                <c:pt idx="25385">
                  <c:v>252.14461700000001</c:v>
                </c:pt>
                <c:pt idx="25386">
                  <c:v>252.15455</c:v>
                </c:pt>
                <c:pt idx="25387">
                  <c:v>252.16448399999999</c:v>
                </c:pt>
                <c:pt idx="25388">
                  <c:v>252.17441700000001</c:v>
                </c:pt>
                <c:pt idx="25389">
                  <c:v>252.18435099999999</c:v>
                </c:pt>
                <c:pt idx="25390">
                  <c:v>252.19428400000001</c:v>
                </c:pt>
                <c:pt idx="25391">
                  <c:v>252.204218</c:v>
                </c:pt>
                <c:pt idx="25392">
                  <c:v>252.21415099999999</c:v>
                </c:pt>
                <c:pt idx="25393">
                  <c:v>252.224085</c:v>
                </c:pt>
                <c:pt idx="25394">
                  <c:v>252.23401799999999</c:v>
                </c:pt>
                <c:pt idx="25395">
                  <c:v>252.24395200000001</c:v>
                </c:pt>
                <c:pt idx="25396">
                  <c:v>252.253885</c:v>
                </c:pt>
                <c:pt idx="25397">
                  <c:v>252.26381900000001</c:v>
                </c:pt>
                <c:pt idx="25398">
                  <c:v>252.273752</c:v>
                </c:pt>
                <c:pt idx="25399">
                  <c:v>252.28368599999999</c:v>
                </c:pt>
                <c:pt idx="25400">
                  <c:v>252.29361900000001</c:v>
                </c:pt>
                <c:pt idx="25401">
                  <c:v>252.30355299999999</c:v>
                </c:pt>
                <c:pt idx="25402">
                  <c:v>252.31348600000001</c:v>
                </c:pt>
                <c:pt idx="25403">
                  <c:v>252.323419</c:v>
                </c:pt>
                <c:pt idx="25404">
                  <c:v>252.33335299999999</c:v>
                </c:pt>
                <c:pt idx="25405">
                  <c:v>252.34328600000001</c:v>
                </c:pt>
                <c:pt idx="25406">
                  <c:v>252.35321999999999</c:v>
                </c:pt>
                <c:pt idx="25407">
                  <c:v>252.36315300000001</c:v>
                </c:pt>
                <c:pt idx="25408">
                  <c:v>252.373087</c:v>
                </c:pt>
                <c:pt idx="25409">
                  <c:v>252.38301999999999</c:v>
                </c:pt>
                <c:pt idx="25410">
                  <c:v>252.392954</c:v>
                </c:pt>
                <c:pt idx="25411">
                  <c:v>252.40288699999999</c:v>
                </c:pt>
                <c:pt idx="25412">
                  <c:v>252.41282100000001</c:v>
                </c:pt>
                <c:pt idx="25413">
                  <c:v>252.422754</c:v>
                </c:pt>
                <c:pt idx="25414">
                  <c:v>252.43268800000001</c:v>
                </c:pt>
                <c:pt idx="25415">
                  <c:v>252.442621</c:v>
                </c:pt>
                <c:pt idx="25416">
                  <c:v>252.45255499999999</c:v>
                </c:pt>
                <c:pt idx="25417">
                  <c:v>252.46248800000001</c:v>
                </c:pt>
                <c:pt idx="25418">
                  <c:v>252.47242199999999</c:v>
                </c:pt>
                <c:pt idx="25419">
                  <c:v>252.48235500000001</c:v>
                </c:pt>
                <c:pt idx="25420">
                  <c:v>252.492289</c:v>
                </c:pt>
                <c:pt idx="25421">
                  <c:v>252.50222199999999</c:v>
                </c:pt>
                <c:pt idx="25422">
                  <c:v>252.512156</c:v>
                </c:pt>
                <c:pt idx="25423">
                  <c:v>252.52208899999999</c:v>
                </c:pt>
                <c:pt idx="25424">
                  <c:v>252.53202300000001</c:v>
                </c:pt>
                <c:pt idx="25425">
                  <c:v>252.541956</c:v>
                </c:pt>
                <c:pt idx="25426">
                  <c:v>252.55188999999999</c:v>
                </c:pt>
                <c:pt idx="25427">
                  <c:v>252.561823</c:v>
                </c:pt>
                <c:pt idx="25428">
                  <c:v>252.57175699999999</c:v>
                </c:pt>
                <c:pt idx="25429">
                  <c:v>252.58169000000001</c:v>
                </c:pt>
                <c:pt idx="25430">
                  <c:v>252.591624</c:v>
                </c:pt>
                <c:pt idx="25431">
                  <c:v>252.60155700000001</c:v>
                </c:pt>
                <c:pt idx="25432">
                  <c:v>252.611491</c:v>
                </c:pt>
                <c:pt idx="25433">
                  <c:v>252.62142399999999</c:v>
                </c:pt>
                <c:pt idx="25434">
                  <c:v>252.63135800000001</c:v>
                </c:pt>
                <c:pt idx="25435">
                  <c:v>252.641291</c:v>
                </c:pt>
                <c:pt idx="25436">
                  <c:v>252.65122500000001</c:v>
                </c:pt>
                <c:pt idx="25437">
                  <c:v>252.661158</c:v>
                </c:pt>
                <c:pt idx="25438">
                  <c:v>252.67109199999999</c:v>
                </c:pt>
                <c:pt idx="25439">
                  <c:v>252.68102500000001</c:v>
                </c:pt>
                <c:pt idx="25440">
                  <c:v>252.69095799999999</c:v>
                </c:pt>
                <c:pt idx="25441">
                  <c:v>252.70089200000001</c:v>
                </c:pt>
                <c:pt idx="25442">
                  <c:v>252.710825</c:v>
                </c:pt>
                <c:pt idx="25443">
                  <c:v>252.72075899999999</c:v>
                </c:pt>
                <c:pt idx="25444">
                  <c:v>252.730692</c:v>
                </c:pt>
                <c:pt idx="25445">
                  <c:v>252.74062599999999</c:v>
                </c:pt>
                <c:pt idx="25446">
                  <c:v>252.75055900000001</c:v>
                </c:pt>
                <c:pt idx="25447">
                  <c:v>252.760493</c:v>
                </c:pt>
                <c:pt idx="25448">
                  <c:v>252.77042599999999</c:v>
                </c:pt>
                <c:pt idx="25449">
                  <c:v>252.78036</c:v>
                </c:pt>
                <c:pt idx="25450">
                  <c:v>252.79029299999999</c:v>
                </c:pt>
                <c:pt idx="25451">
                  <c:v>252.80022700000001</c:v>
                </c:pt>
                <c:pt idx="25452">
                  <c:v>252.81016</c:v>
                </c:pt>
                <c:pt idx="25453">
                  <c:v>252.82009400000001</c:v>
                </c:pt>
                <c:pt idx="25454">
                  <c:v>252.830027</c:v>
                </c:pt>
                <c:pt idx="25455">
                  <c:v>252.83996099999999</c:v>
                </c:pt>
                <c:pt idx="25456">
                  <c:v>252.84989400000001</c:v>
                </c:pt>
                <c:pt idx="25457">
                  <c:v>252.85982799999999</c:v>
                </c:pt>
                <c:pt idx="25458">
                  <c:v>252.86976100000001</c:v>
                </c:pt>
                <c:pt idx="25459">
                  <c:v>252.879695</c:v>
                </c:pt>
                <c:pt idx="25460">
                  <c:v>252.88962799999999</c:v>
                </c:pt>
                <c:pt idx="25461">
                  <c:v>252.899562</c:v>
                </c:pt>
                <c:pt idx="25462">
                  <c:v>252.90949499999999</c:v>
                </c:pt>
                <c:pt idx="25463">
                  <c:v>252.91942900000001</c:v>
                </c:pt>
                <c:pt idx="25464">
                  <c:v>252.929362</c:v>
                </c:pt>
                <c:pt idx="25465">
                  <c:v>252.93929600000001</c:v>
                </c:pt>
                <c:pt idx="25466">
                  <c:v>252.949229</c:v>
                </c:pt>
                <c:pt idx="25467">
                  <c:v>252.95916299999999</c:v>
                </c:pt>
                <c:pt idx="25468">
                  <c:v>252.96909600000001</c:v>
                </c:pt>
                <c:pt idx="25469">
                  <c:v>252.97902999999999</c:v>
                </c:pt>
                <c:pt idx="25470">
                  <c:v>252.98896300000001</c:v>
                </c:pt>
                <c:pt idx="25471">
                  <c:v>252.998897</c:v>
                </c:pt>
                <c:pt idx="25472">
                  <c:v>253.00882999999999</c:v>
                </c:pt>
                <c:pt idx="25473">
                  <c:v>253.018764</c:v>
                </c:pt>
                <c:pt idx="25474">
                  <c:v>253.02869699999999</c:v>
                </c:pt>
                <c:pt idx="25475">
                  <c:v>253.03863100000001</c:v>
                </c:pt>
                <c:pt idx="25476">
                  <c:v>253.048564</c:v>
                </c:pt>
                <c:pt idx="25477">
                  <c:v>253.05849799999999</c:v>
                </c:pt>
                <c:pt idx="25478">
                  <c:v>253.068431</c:v>
                </c:pt>
                <c:pt idx="25479">
                  <c:v>253.07836499999999</c:v>
                </c:pt>
                <c:pt idx="25480">
                  <c:v>253.08829800000001</c:v>
                </c:pt>
                <c:pt idx="25481">
                  <c:v>253.098232</c:v>
                </c:pt>
                <c:pt idx="25482">
                  <c:v>253.10816500000001</c:v>
                </c:pt>
                <c:pt idx="25483">
                  <c:v>253.118099</c:v>
                </c:pt>
                <c:pt idx="25484">
                  <c:v>253.12803199999999</c:v>
                </c:pt>
                <c:pt idx="25485">
                  <c:v>253.13796600000001</c:v>
                </c:pt>
                <c:pt idx="25486">
                  <c:v>253.147899</c:v>
                </c:pt>
                <c:pt idx="25487">
                  <c:v>253.15783300000001</c:v>
                </c:pt>
                <c:pt idx="25488">
                  <c:v>253.167766</c:v>
                </c:pt>
                <c:pt idx="25489">
                  <c:v>253.17769999999999</c:v>
                </c:pt>
                <c:pt idx="25490">
                  <c:v>253.18763300000001</c:v>
                </c:pt>
                <c:pt idx="25491">
                  <c:v>253.19756699999999</c:v>
                </c:pt>
                <c:pt idx="25492">
                  <c:v>253.20750000000001</c:v>
                </c:pt>
                <c:pt idx="25493">
                  <c:v>253.217433</c:v>
                </c:pt>
                <c:pt idx="25494">
                  <c:v>253.22736699999999</c:v>
                </c:pt>
                <c:pt idx="25495">
                  <c:v>253.2373</c:v>
                </c:pt>
                <c:pt idx="25496">
                  <c:v>253.24723399999999</c:v>
                </c:pt>
                <c:pt idx="25497">
                  <c:v>253.25716700000001</c:v>
                </c:pt>
                <c:pt idx="25498">
                  <c:v>253.267101</c:v>
                </c:pt>
                <c:pt idx="25499">
                  <c:v>253.27703399999999</c:v>
                </c:pt>
                <c:pt idx="25500">
                  <c:v>253.286968</c:v>
                </c:pt>
                <c:pt idx="25501">
                  <c:v>253.29690099999999</c:v>
                </c:pt>
                <c:pt idx="25502">
                  <c:v>253.30683500000001</c:v>
                </c:pt>
                <c:pt idx="25503">
                  <c:v>253.316768</c:v>
                </c:pt>
                <c:pt idx="25504">
                  <c:v>253.32670200000001</c:v>
                </c:pt>
                <c:pt idx="25505">
                  <c:v>253.336635</c:v>
                </c:pt>
                <c:pt idx="25506">
                  <c:v>253.34656899999999</c:v>
                </c:pt>
                <c:pt idx="25507">
                  <c:v>253.35650200000001</c:v>
                </c:pt>
                <c:pt idx="25508">
                  <c:v>253.36643599999999</c:v>
                </c:pt>
                <c:pt idx="25509">
                  <c:v>253.37636900000001</c:v>
                </c:pt>
                <c:pt idx="25510">
                  <c:v>253.386303</c:v>
                </c:pt>
                <c:pt idx="25511">
                  <c:v>253.39623599999999</c:v>
                </c:pt>
                <c:pt idx="25512">
                  <c:v>253.40617</c:v>
                </c:pt>
                <c:pt idx="25513">
                  <c:v>253.41610299999999</c:v>
                </c:pt>
                <c:pt idx="25514">
                  <c:v>253.42603700000001</c:v>
                </c:pt>
                <c:pt idx="25515">
                  <c:v>253.43597</c:v>
                </c:pt>
                <c:pt idx="25516">
                  <c:v>253.44590400000001</c:v>
                </c:pt>
                <c:pt idx="25517">
                  <c:v>253.455837</c:v>
                </c:pt>
                <c:pt idx="25518">
                  <c:v>253.46577099999999</c:v>
                </c:pt>
                <c:pt idx="25519">
                  <c:v>253.47570400000001</c:v>
                </c:pt>
                <c:pt idx="25520">
                  <c:v>253.48563799999999</c:v>
                </c:pt>
                <c:pt idx="25521">
                  <c:v>253.49557100000001</c:v>
                </c:pt>
                <c:pt idx="25522">
                  <c:v>253.505505</c:v>
                </c:pt>
                <c:pt idx="25523">
                  <c:v>253.51543799999999</c:v>
                </c:pt>
                <c:pt idx="25524">
                  <c:v>253.525372</c:v>
                </c:pt>
                <c:pt idx="25525">
                  <c:v>253.53530499999999</c:v>
                </c:pt>
                <c:pt idx="25526">
                  <c:v>253.54523900000001</c:v>
                </c:pt>
                <c:pt idx="25527">
                  <c:v>253.555172</c:v>
                </c:pt>
                <c:pt idx="25528">
                  <c:v>253.56510599999999</c:v>
                </c:pt>
                <c:pt idx="25529">
                  <c:v>253.575039</c:v>
                </c:pt>
                <c:pt idx="25530">
                  <c:v>253.58497299999999</c:v>
                </c:pt>
                <c:pt idx="25531">
                  <c:v>253.59490600000001</c:v>
                </c:pt>
                <c:pt idx="25532">
                  <c:v>253.60484</c:v>
                </c:pt>
                <c:pt idx="25533">
                  <c:v>253.61477300000001</c:v>
                </c:pt>
                <c:pt idx="25534">
                  <c:v>253.624707</c:v>
                </c:pt>
                <c:pt idx="25535">
                  <c:v>253.63463999999999</c:v>
                </c:pt>
                <c:pt idx="25536">
                  <c:v>253.64457400000001</c:v>
                </c:pt>
                <c:pt idx="25537">
                  <c:v>253.654507</c:v>
                </c:pt>
                <c:pt idx="25538">
                  <c:v>253.66444100000001</c:v>
                </c:pt>
                <c:pt idx="25539">
                  <c:v>253.674374</c:v>
                </c:pt>
                <c:pt idx="25540">
                  <c:v>253.68430799999999</c:v>
                </c:pt>
                <c:pt idx="25541">
                  <c:v>253.69424100000001</c:v>
                </c:pt>
                <c:pt idx="25542">
                  <c:v>253.70417499999999</c:v>
                </c:pt>
                <c:pt idx="25543">
                  <c:v>253.71410829999999</c:v>
                </c:pt>
                <c:pt idx="25544">
                  <c:v>253.72404230000001</c:v>
                </c:pt>
                <c:pt idx="25545">
                  <c:v>253.7339753</c:v>
                </c:pt>
                <c:pt idx="25546">
                  <c:v>253.74390930000001</c:v>
                </c:pt>
                <c:pt idx="25547">
                  <c:v>253.7538423</c:v>
                </c:pt>
                <c:pt idx="25548">
                  <c:v>253.76377629999999</c:v>
                </c:pt>
                <c:pt idx="25549">
                  <c:v>253.77370930000001</c:v>
                </c:pt>
                <c:pt idx="25550">
                  <c:v>253.78364329999999</c:v>
                </c:pt>
                <c:pt idx="25551">
                  <c:v>253.79357630000001</c:v>
                </c:pt>
                <c:pt idx="25552">
                  <c:v>253.8035103</c:v>
                </c:pt>
                <c:pt idx="25553">
                  <c:v>253.81344329999999</c:v>
                </c:pt>
                <c:pt idx="25554">
                  <c:v>253.8233773</c:v>
                </c:pt>
                <c:pt idx="25555">
                  <c:v>253.83331029999999</c:v>
                </c:pt>
                <c:pt idx="25556">
                  <c:v>253.84324430000001</c:v>
                </c:pt>
                <c:pt idx="25557">
                  <c:v>253.8531773</c:v>
                </c:pt>
                <c:pt idx="25558">
                  <c:v>253.86311130000001</c:v>
                </c:pt>
                <c:pt idx="25559">
                  <c:v>253.8730443</c:v>
                </c:pt>
                <c:pt idx="25560">
                  <c:v>253.88297829999999</c:v>
                </c:pt>
                <c:pt idx="25561">
                  <c:v>253.89291130000001</c:v>
                </c:pt>
                <c:pt idx="25562">
                  <c:v>253.9028453</c:v>
                </c:pt>
                <c:pt idx="25563">
                  <c:v>253.91277830000001</c:v>
                </c:pt>
                <c:pt idx="25564">
                  <c:v>253.9227123</c:v>
                </c:pt>
                <c:pt idx="25565">
                  <c:v>253.93264529999999</c:v>
                </c:pt>
                <c:pt idx="25566">
                  <c:v>253.94257930000001</c:v>
                </c:pt>
                <c:pt idx="25567">
                  <c:v>253.9525123</c:v>
                </c:pt>
                <c:pt idx="25568">
                  <c:v>253.96244630000001</c:v>
                </c:pt>
                <c:pt idx="25569">
                  <c:v>253.9723793</c:v>
                </c:pt>
                <c:pt idx="25570">
                  <c:v>253.98231329999999</c:v>
                </c:pt>
                <c:pt idx="25571">
                  <c:v>253.99224630000001</c:v>
                </c:pt>
                <c:pt idx="25572">
                  <c:v>254.00218029999999</c:v>
                </c:pt>
                <c:pt idx="25573">
                  <c:v>254.01211330000001</c:v>
                </c:pt>
                <c:pt idx="25574">
                  <c:v>254.0220473</c:v>
                </c:pt>
                <c:pt idx="25575">
                  <c:v>254.03198029999999</c:v>
                </c:pt>
                <c:pt idx="25576">
                  <c:v>254.0419143</c:v>
                </c:pt>
                <c:pt idx="25577">
                  <c:v>254.05184729999999</c:v>
                </c:pt>
                <c:pt idx="25578">
                  <c:v>254.06178130000001</c:v>
                </c:pt>
                <c:pt idx="25579">
                  <c:v>254.0717143</c:v>
                </c:pt>
                <c:pt idx="25580">
                  <c:v>254.08164830000001</c:v>
                </c:pt>
                <c:pt idx="25581">
                  <c:v>254.0915813</c:v>
                </c:pt>
                <c:pt idx="25582">
                  <c:v>254.10151529999999</c:v>
                </c:pt>
                <c:pt idx="25583">
                  <c:v>254.11144830000001</c:v>
                </c:pt>
                <c:pt idx="25584">
                  <c:v>254.12138229999999</c:v>
                </c:pt>
                <c:pt idx="25585">
                  <c:v>254.13131530000001</c:v>
                </c:pt>
                <c:pt idx="25586">
                  <c:v>254.1412493</c:v>
                </c:pt>
                <c:pt idx="25587">
                  <c:v>254.15118229999999</c:v>
                </c:pt>
                <c:pt idx="25588">
                  <c:v>254.1611163</c:v>
                </c:pt>
                <c:pt idx="25589">
                  <c:v>254.17104929999999</c:v>
                </c:pt>
                <c:pt idx="25590">
                  <c:v>254.18098330000001</c:v>
                </c:pt>
                <c:pt idx="25591">
                  <c:v>254.1909163</c:v>
                </c:pt>
                <c:pt idx="25592">
                  <c:v>254.20085030000001</c:v>
                </c:pt>
                <c:pt idx="25593">
                  <c:v>254.2107833</c:v>
                </c:pt>
                <c:pt idx="25594">
                  <c:v>254.22071729999999</c:v>
                </c:pt>
                <c:pt idx="25595">
                  <c:v>254.23065030000001</c:v>
                </c:pt>
                <c:pt idx="25596">
                  <c:v>254.24058429999999</c:v>
                </c:pt>
                <c:pt idx="25597">
                  <c:v>254.25051730000001</c:v>
                </c:pt>
                <c:pt idx="25598">
                  <c:v>254.2604513</c:v>
                </c:pt>
                <c:pt idx="25599">
                  <c:v>254.27038429999999</c:v>
                </c:pt>
                <c:pt idx="25600">
                  <c:v>254.2803183</c:v>
                </c:pt>
                <c:pt idx="25601">
                  <c:v>254.29025129999999</c:v>
                </c:pt>
                <c:pt idx="25602">
                  <c:v>254.30018530000001</c:v>
                </c:pt>
                <c:pt idx="25603">
                  <c:v>254.3101183</c:v>
                </c:pt>
                <c:pt idx="25604">
                  <c:v>254.32005229999999</c:v>
                </c:pt>
                <c:pt idx="25605">
                  <c:v>254.3299853</c:v>
                </c:pt>
                <c:pt idx="25606">
                  <c:v>254.33991929999999</c:v>
                </c:pt>
                <c:pt idx="25607">
                  <c:v>254.34985230000001</c:v>
                </c:pt>
                <c:pt idx="25608">
                  <c:v>254.3597863</c:v>
                </c:pt>
                <c:pt idx="25609">
                  <c:v>254.36971930000001</c:v>
                </c:pt>
                <c:pt idx="25610">
                  <c:v>254.3796533</c:v>
                </c:pt>
                <c:pt idx="25611">
                  <c:v>254.38958629999999</c:v>
                </c:pt>
                <c:pt idx="25612">
                  <c:v>254.39952030000001</c:v>
                </c:pt>
                <c:pt idx="25613">
                  <c:v>254.4094533</c:v>
                </c:pt>
                <c:pt idx="25614">
                  <c:v>254.41938730000001</c:v>
                </c:pt>
                <c:pt idx="25615">
                  <c:v>254.4293203</c:v>
                </c:pt>
                <c:pt idx="25616">
                  <c:v>254.43925429999999</c:v>
                </c:pt>
                <c:pt idx="25617">
                  <c:v>254.44918730000001</c:v>
                </c:pt>
                <c:pt idx="25618">
                  <c:v>254.45912129999999</c:v>
                </c:pt>
                <c:pt idx="25619">
                  <c:v>254.46905430000001</c:v>
                </c:pt>
                <c:pt idx="25620">
                  <c:v>254.4789883</c:v>
                </c:pt>
                <c:pt idx="25621">
                  <c:v>254.48892129999999</c:v>
                </c:pt>
                <c:pt idx="25622">
                  <c:v>254.4988553</c:v>
                </c:pt>
                <c:pt idx="25623">
                  <c:v>254.50878829999999</c:v>
                </c:pt>
                <c:pt idx="25624">
                  <c:v>254.51872230000001</c:v>
                </c:pt>
                <c:pt idx="25625">
                  <c:v>254.5286553</c:v>
                </c:pt>
                <c:pt idx="25626">
                  <c:v>254.53858930000001</c:v>
                </c:pt>
                <c:pt idx="25627">
                  <c:v>254.5485223</c:v>
                </c:pt>
                <c:pt idx="25628">
                  <c:v>254.55845629999999</c:v>
                </c:pt>
                <c:pt idx="25629">
                  <c:v>254.56838930000001</c:v>
                </c:pt>
                <c:pt idx="25630">
                  <c:v>254.57832329999999</c:v>
                </c:pt>
                <c:pt idx="25631">
                  <c:v>254.58825630000001</c:v>
                </c:pt>
                <c:pt idx="25632">
                  <c:v>254.5981903</c:v>
                </c:pt>
                <c:pt idx="25633">
                  <c:v>254.60812329999999</c:v>
                </c:pt>
                <c:pt idx="25634">
                  <c:v>254.6180573</c:v>
                </c:pt>
                <c:pt idx="25635">
                  <c:v>254.62799029999999</c:v>
                </c:pt>
                <c:pt idx="25636">
                  <c:v>254.63792430000001</c:v>
                </c:pt>
                <c:pt idx="25637">
                  <c:v>254.6478573</c:v>
                </c:pt>
                <c:pt idx="25638">
                  <c:v>254.65779130000001</c:v>
                </c:pt>
                <c:pt idx="25639">
                  <c:v>254.6677243</c:v>
                </c:pt>
                <c:pt idx="25640">
                  <c:v>254.67765829999999</c:v>
                </c:pt>
                <c:pt idx="25641">
                  <c:v>254.68759130000001</c:v>
                </c:pt>
                <c:pt idx="25642">
                  <c:v>254.6975253</c:v>
                </c:pt>
                <c:pt idx="25643">
                  <c:v>254.70745740000001</c:v>
                </c:pt>
                <c:pt idx="25644">
                  <c:v>254.7173914</c:v>
                </c:pt>
                <c:pt idx="25645">
                  <c:v>254.72732439999999</c:v>
                </c:pt>
                <c:pt idx="25646">
                  <c:v>254.7372584</c:v>
                </c:pt>
                <c:pt idx="25647">
                  <c:v>254.74719139999999</c:v>
                </c:pt>
                <c:pt idx="25648">
                  <c:v>254.75712540000001</c:v>
                </c:pt>
                <c:pt idx="25649">
                  <c:v>254.7670584</c:v>
                </c:pt>
                <c:pt idx="25650">
                  <c:v>254.77699240000001</c:v>
                </c:pt>
                <c:pt idx="25651">
                  <c:v>254.7869254</c:v>
                </c:pt>
                <c:pt idx="25652">
                  <c:v>254.79685939999999</c:v>
                </c:pt>
                <c:pt idx="25653">
                  <c:v>254.8067934</c:v>
                </c:pt>
                <c:pt idx="25654">
                  <c:v>254.81672639999999</c:v>
                </c:pt>
                <c:pt idx="25655">
                  <c:v>254.82666040000001</c:v>
                </c:pt>
                <c:pt idx="25656">
                  <c:v>254.8365934</c:v>
                </c:pt>
                <c:pt idx="25657">
                  <c:v>254.84652740000001</c:v>
                </c:pt>
                <c:pt idx="25658">
                  <c:v>254.8564604</c:v>
                </c:pt>
                <c:pt idx="25659">
                  <c:v>254.86639439999999</c:v>
                </c:pt>
                <c:pt idx="25660">
                  <c:v>254.87632740000001</c:v>
                </c:pt>
                <c:pt idx="25661">
                  <c:v>254.8862614</c:v>
                </c:pt>
                <c:pt idx="25662">
                  <c:v>254.89619440000001</c:v>
                </c:pt>
                <c:pt idx="25663">
                  <c:v>254.9061284</c:v>
                </c:pt>
                <c:pt idx="25664">
                  <c:v>254.91606139999999</c:v>
                </c:pt>
                <c:pt idx="25665">
                  <c:v>254.92599540000001</c:v>
                </c:pt>
                <c:pt idx="25666">
                  <c:v>254.93592839999999</c:v>
                </c:pt>
                <c:pt idx="25667">
                  <c:v>254.94586240000001</c:v>
                </c:pt>
                <c:pt idx="25668">
                  <c:v>254.9557954</c:v>
                </c:pt>
                <c:pt idx="25669">
                  <c:v>254.96572939999999</c:v>
                </c:pt>
                <c:pt idx="25670">
                  <c:v>254.9756624</c:v>
                </c:pt>
                <c:pt idx="25671">
                  <c:v>254.98559639999999</c:v>
                </c:pt>
                <c:pt idx="25672">
                  <c:v>254.99552940000001</c:v>
                </c:pt>
                <c:pt idx="25673">
                  <c:v>255.0054634</c:v>
                </c:pt>
                <c:pt idx="25674">
                  <c:v>255.01539639999999</c:v>
                </c:pt>
                <c:pt idx="25675">
                  <c:v>255.0253304</c:v>
                </c:pt>
                <c:pt idx="25676">
                  <c:v>255.03526339999999</c:v>
                </c:pt>
                <c:pt idx="25677">
                  <c:v>255.04519740000001</c:v>
                </c:pt>
                <c:pt idx="25678">
                  <c:v>255.0551304</c:v>
                </c:pt>
                <c:pt idx="25679">
                  <c:v>255.06506440000001</c:v>
                </c:pt>
                <c:pt idx="25680">
                  <c:v>255.0749974</c:v>
                </c:pt>
                <c:pt idx="25681">
                  <c:v>255.08493139999999</c:v>
                </c:pt>
                <c:pt idx="25682">
                  <c:v>255.09486440000001</c:v>
                </c:pt>
                <c:pt idx="25683">
                  <c:v>255.10479839999999</c:v>
                </c:pt>
                <c:pt idx="25684">
                  <c:v>255.11473140000001</c:v>
                </c:pt>
                <c:pt idx="25685">
                  <c:v>255.1246654</c:v>
                </c:pt>
                <c:pt idx="25686">
                  <c:v>255.13459839999999</c:v>
                </c:pt>
                <c:pt idx="25687">
                  <c:v>255.1445324</c:v>
                </c:pt>
                <c:pt idx="25688">
                  <c:v>255.15446539999999</c:v>
                </c:pt>
                <c:pt idx="25689">
                  <c:v>255.16439940000001</c:v>
                </c:pt>
                <c:pt idx="25690">
                  <c:v>255.1743324</c:v>
                </c:pt>
                <c:pt idx="25691">
                  <c:v>255.18426640000001</c:v>
                </c:pt>
                <c:pt idx="25692">
                  <c:v>255.1941994</c:v>
                </c:pt>
                <c:pt idx="25693">
                  <c:v>255.20413339999999</c:v>
                </c:pt>
                <c:pt idx="25694">
                  <c:v>255.21406640000001</c:v>
                </c:pt>
                <c:pt idx="25695">
                  <c:v>255.22400039999999</c:v>
                </c:pt>
                <c:pt idx="25696">
                  <c:v>255.23393340000001</c:v>
                </c:pt>
                <c:pt idx="25697">
                  <c:v>255.2438674</c:v>
                </c:pt>
                <c:pt idx="25698">
                  <c:v>255.25380039999999</c:v>
                </c:pt>
                <c:pt idx="25699">
                  <c:v>255.2637344</c:v>
                </c:pt>
                <c:pt idx="25700">
                  <c:v>255.27366739999999</c:v>
                </c:pt>
                <c:pt idx="25701">
                  <c:v>255.28360140000001</c:v>
                </c:pt>
                <c:pt idx="25702">
                  <c:v>255.2935344</c:v>
                </c:pt>
                <c:pt idx="25703">
                  <c:v>255.30346840000001</c:v>
                </c:pt>
                <c:pt idx="25704">
                  <c:v>255.3134014</c:v>
                </c:pt>
                <c:pt idx="25705">
                  <c:v>255.32333539999999</c:v>
                </c:pt>
                <c:pt idx="25706">
                  <c:v>255.33326840000001</c:v>
                </c:pt>
                <c:pt idx="25707">
                  <c:v>255.3432024</c:v>
                </c:pt>
                <c:pt idx="25708">
                  <c:v>255.35313540000001</c:v>
                </c:pt>
                <c:pt idx="25709">
                  <c:v>255.3630694</c:v>
                </c:pt>
                <c:pt idx="25710">
                  <c:v>255.37300239999999</c:v>
                </c:pt>
                <c:pt idx="25711">
                  <c:v>255.38293640000001</c:v>
                </c:pt>
                <c:pt idx="25712">
                  <c:v>255.39287039999999</c:v>
                </c:pt>
                <c:pt idx="25713">
                  <c:v>255.40280340000001</c:v>
                </c:pt>
                <c:pt idx="25714">
                  <c:v>255.4127374</c:v>
                </c:pt>
                <c:pt idx="25715">
                  <c:v>255.42267039999999</c:v>
                </c:pt>
                <c:pt idx="25716">
                  <c:v>255.4326044</c:v>
                </c:pt>
                <c:pt idx="25717">
                  <c:v>255.44253739999999</c:v>
                </c:pt>
                <c:pt idx="25718">
                  <c:v>255.45247140000001</c:v>
                </c:pt>
                <c:pt idx="25719">
                  <c:v>255.4624044</c:v>
                </c:pt>
                <c:pt idx="25720">
                  <c:v>255.47233840000001</c:v>
                </c:pt>
                <c:pt idx="25721">
                  <c:v>255.4822714</c:v>
                </c:pt>
                <c:pt idx="25722">
                  <c:v>255.49220539999999</c:v>
                </c:pt>
                <c:pt idx="25723">
                  <c:v>255.50213840000001</c:v>
                </c:pt>
                <c:pt idx="25724">
                  <c:v>255.51207239999999</c:v>
                </c:pt>
                <c:pt idx="25725">
                  <c:v>255.52200540000001</c:v>
                </c:pt>
                <c:pt idx="25726">
                  <c:v>255.5319394</c:v>
                </c:pt>
                <c:pt idx="25727">
                  <c:v>255.54187239999999</c:v>
                </c:pt>
                <c:pt idx="25728">
                  <c:v>255.5518064</c:v>
                </c:pt>
                <c:pt idx="25729">
                  <c:v>255.56173939999999</c:v>
                </c:pt>
                <c:pt idx="25730">
                  <c:v>255.57167340000001</c:v>
                </c:pt>
                <c:pt idx="25731">
                  <c:v>255.5816064</c:v>
                </c:pt>
                <c:pt idx="25732">
                  <c:v>255.59154040000001</c:v>
                </c:pt>
                <c:pt idx="25733">
                  <c:v>255.6014734</c:v>
                </c:pt>
                <c:pt idx="25734">
                  <c:v>255.61140739999999</c:v>
                </c:pt>
                <c:pt idx="25735">
                  <c:v>255.62134040000001</c:v>
                </c:pt>
                <c:pt idx="25736">
                  <c:v>255.6312744</c:v>
                </c:pt>
                <c:pt idx="25737">
                  <c:v>255.64120740000001</c:v>
                </c:pt>
                <c:pt idx="25738">
                  <c:v>255.6511414</c:v>
                </c:pt>
                <c:pt idx="25739">
                  <c:v>255.66107439999999</c:v>
                </c:pt>
                <c:pt idx="25740">
                  <c:v>255.67100840000001</c:v>
                </c:pt>
                <c:pt idx="25741">
                  <c:v>255.68094139999999</c:v>
                </c:pt>
                <c:pt idx="25742">
                  <c:v>255.69087540000001</c:v>
                </c:pt>
                <c:pt idx="25743">
                  <c:v>255.7008084</c:v>
                </c:pt>
                <c:pt idx="25744">
                  <c:v>255.71074279999999</c:v>
                </c:pt>
                <c:pt idx="25745">
                  <c:v>255.72067580000001</c:v>
                </c:pt>
                <c:pt idx="25746">
                  <c:v>255.7306098</c:v>
                </c:pt>
                <c:pt idx="25747">
                  <c:v>255.74054279999999</c:v>
                </c:pt>
                <c:pt idx="25748">
                  <c:v>255.7504768</c:v>
                </c:pt>
                <c:pt idx="25749">
                  <c:v>255.76040979999999</c:v>
                </c:pt>
                <c:pt idx="25750">
                  <c:v>255.77034380000001</c:v>
                </c:pt>
                <c:pt idx="25751">
                  <c:v>255.7802768</c:v>
                </c:pt>
                <c:pt idx="25752">
                  <c:v>255.79021080000001</c:v>
                </c:pt>
                <c:pt idx="25753">
                  <c:v>255.8001448</c:v>
                </c:pt>
                <c:pt idx="25754">
                  <c:v>255.81007779999999</c:v>
                </c:pt>
                <c:pt idx="25755">
                  <c:v>255.82001080000001</c:v>
                </c:pt>
                <c:pt idx="25756">
                  <c:v>255.82994479999999</c:v>
                </c:pt>
                <c:pt idx="25757">
                  <c:v>255.83987880000001</c:v>
                </c:pt>
                <c:pt idx="25758">
                  <c:v>255.8498118</c:v>
                </c:pt>
                <c:pt idx="25759">
                  <c:v>255.85974580000001</c:v>
                </c:pt>
                <c:pt idx="25760">
                  <c:v>255.8696788</c:v>
                </c:pt>
                <c:pt idx="25761">
                  <c:v>255.87961279999999</c:v>
                </c:pt>
                <c:pt idx="25762">
                  <c:v>255.88954580000001</c:v>
                </c:pt>
                <c:pt idx="25763">
                  <c:v>255.89947979999999</c:v>
                </c:pt>
                <c:pt idx="25764">
                  <c:v>255.90941280000001</c:v>
                </c:pt>
                <c:pt idx="25765">
                  <c:v>255.9193468</c:v>
                </c:pt>
                <c:pt idx="25766">
                  <c:v>255.92927979999999</c:v>
                </c:pt>
                <c:pt idx="25767">
                  <c:v>255.9392138</c:v>
                </c:pt>
                <c:pt idx="25768">
                  <c:v>255.94914679999999</c:v>
                </c:pt>
                <c:pt idx="25769">
                  <c:v>255.95908080000001</c:v>
                </c:pt>
                <c:pt idx="25770">
                  <c:v>255.9690138</c:v>
                </c:pt>
                <c:pt idx="25771">
                  <c:v>255.97894779999999</c:v>
                </c:pt>
                <c:pt idx="25772">
                  <c:v>255.9888808</c:v>
                </c:pt>
                <c:pt idx="25773">
                  <c:v>255.99881479999999</c:v>
                </c:pt>
                <c:pt idx="25774">
                  <c:v>256.00874779999998</c:v>
                </c:pt>
                <c:pt idx="25775">
                  <c:v>256.01868180000002</c:v>
                </c:pt>
                <c:pt idx="25776">
                  <c:v>256.02861480000001</c:v>
                </c:pt>
                <c:pt idx="25777">
                  <c:v>256.0385488</c:v>
                </c:pt>
                <c:pt idx="25778">
                  <c:v>256.04848179999999</c:v>
                </c:pt>
                <c:pt idx="25779">
                  <c:v>256.05841579999998</c:v>
                </c:pt>
                <c:pt idx="25780">
                  <c:v>256.06834880000002</c:v>
                </c:pt>
                <c:pt idx="25781">
                  <c:v>256.07828280000001</c:v>
                </c:pt>
                <c:pt idx="25782">
                  <c:v>256.0882158</c:v>
                </c:pt>
                <c:pt idx="25783">
                  <c:v>256.09814979999999</c:v>
                </c:pt>
                <c:pt idx="25784">
                  <c:v>256.10808279999998</c:v>
                </c:pt>
                <c:pt idx="25785">
                  <c:v>256.11801680000002</c:v>
                </c:pt>
                <c:pt idx="25786">
                  <c:v>256.12794980000001</c:v>
                </c:pt>
                <c:pt idx="25787">
                  <c:v>256.1378838</c:v>
                </c:pt>
                <c:pt idx="25788">
                  <c:v>256.14781779999998</c:v>
                </c:pt>
                <c:pt idx="25789">
                  <c:v>256.15775079999997</c:v>
                </c:pt>
                <c:pt idx="25790">
                  <c:v>256.16768380000002</c:v>
                </c:pt>
                <c:pt idx="25791">
                  <c:v>256.17761780000001</c:v>
                </c:pt>
                <c:pt idx="25792">
                  <c:v>256.18755179999999</c:v>
                </c:pt>
                <c:pt idx="25793">
                  <c:v>256.19748479999998</c:v>
                </c:pt>
                <c:pt idx="25794">
                  <c:v>256.20741880000003</c:v>
                </c:pt>
                <c:pt idx="25795">
                  <c:v>256.21735180000002</c:v>
                </c:pt>
                <c:pt idx="25796">
                  <c:v>256.2272858</c:v>
                </c:pt>
                <c:pt idx="25797">
                  <c:v>256.23721879999999</c:v>
                </c:pt>
                <c:pt idx="25798">
                  <c:v>256.24715279999998</c:v>
                </c:pt>
                <c:pt idx="25799">
                  <c:v>256.25708580000003</c:v>
                </c:pt>
                <c:pt idx="25800">
                  <c:v>256.26701980000001</c:v>
                </c:pt>
                <c:pt idx="25801">
                  <c:v>256.2769528</c:v>
                </c:pt>
                <c:pt idx="25802">
                  <c:v>256.28688679999999</c:v>
                </c:pt>
                <c:pt idx="25803">
                  <c:v>256.29681979999998</c:v>
                </c:pt>
                <c:pt idx="25804">
                  <c:v>256.30675380000002</c:v>
                </c:pt>
                <c:pt idx="25805">
                  <c:v>256.31668680000001</c:v>
                </c:pt>
                <c:pt idx="25806">
                  <c:v>256.3266208</c:v>
                </c:pt>
                <c:pt idx="25807">
                  <c:v>256.33655379999999</c:v>
                </c:pt>
                <c:pt idx="25808">
                  <c:v>256.34648779999998</c:v>
                </c:pt>
                <c:pt idx="25809">
                  <c:v>256.35642080000002</c:v>
                </c:pt>
                <c:pt idx="25810">
                  <c:v>256.36635480000001</c:v>
                </c:pt>
                <c:pt idx="25811">
                  <c:v>256.3762878</c:v>
                </c:pt>
                <c:pt idx="25812">
                  <c:v>256.38622179999999</c:v>
                </c:pt>
                <c:pt idx="25813">
                  <c:v>256.39615479999998</c:v>
                </c:pt>
                <c:pt idx="25814">
                  <c:v>256.40608880000002</c:v>
                </c:pt>
                <c:pt idx="25815">
                  <c:v>256.41602180000001</c:v>
                </c:pt>
                <c:pt idx="25816">
                  <c:v>256.4259558</c:v>
                </c:pt>
                <c:pt idx="25817">
                  <c:v>256.43588879999999</c:v>
                </c:pt>
                <c:pt idx="25818">
                  <c:v>256.44582279999997</c:v>
                </c:pt>
                <c:pt idx="25819">
                  <c:v>256.45575580000002</c:v>
                </c:pt>
                <c:pt idx="25820">
                  <c:v>256.46568980000001</c:v>
                </c:pt>
                <c:pt idx="25821">
                  <c:v>256.47562379999999</c:v>
                </c:pt>
                <c:pt idx="25822">
                  <c:v>256.48555679999998</c:v>
                </c:pt>
                <c:pt idx="25823">
                  <c:v>256.49549080000003</c:v>
                </c:pt>
                <c:pt idx="25824">
                  <c:v>256.50542380000002</c:v>
                </c:pt>
                <c:pt idx="25825">
                  <c:v>256.5153578</c:v>
                </c:pt>
                <c:pt idx="25826">
                  <c:v>256.52529079999999</c:v>
                </c:pt>
                <c:pt idx="25827">
                  <c:v>256.53522479999998</c:v>
                </c:pt>
                <c:pt idx="25828">
                  <c:v>256.54515780000003</c:v>
                </c:pt>
                <c:pt idx="25829">
                  <c:v>256.55509180000001</c:v>
                </c:pt>
                <c:pt idx="25830">
                  <c:v>256.5650248</c:v>
                </c:pt>
                <c:pt idx="25831">
                  <c:v>256.57495879999999</c:v>
                </c:pt>
                <c:pt idx="25832">
                  <c:v>256.58489179999998</c:v>
                </c:pt>
                <c:pt idx="25833">
                  <c:v>256.59482580000002</c:v>
                </c:pt>
                <c:pt idx="25834">
                  <c:v>256.60475880000001</c:v>
                </c:pt>
                <c:pt idx="25835">
                  <c:v>256.6146928</c:v>
                </c:pt>
                <c:pt idx="25836">
                  <c:v>256.62462579999999</c:v>
                </c:pt>
                <c:pt idx="25837">
                  <c:v>256.63455979999998</c:v>
                </c:pt>
                <c:pt idx="25838">
                  <c:v>256.64449280000002</c:v>
                </c:pt>
                <c:pt idx="25839">
                  <c:v>256.65442669999999</c:v>
                </c:pt>
                <c:pt idx="25840">
                  <c:v>256.6643598</c:v>
                </c:pt>
                <c:pt idx="25841">
                  <c:v>256.67429379999999</c:v>
                </c:pt>
                <c:pt idx="25842">
                  <c:v>256.68422679999998</c:v>
                </c:pt>
                <c:pt idx="25843">
                  <c:v>256.69416080000002</c:v>
                </c:pt>
                <c:pt idx="25844">
                  <c:v>256.70409380000001</c:v>
                </c:pt>
                <c:pt idx="25845">
                  <c:v>256.71402819999997</c:v>
                </c:pt>
                <c:pt idx="25846">
                  <c:v>256.72396120000002</c:v>
                </c:pt>
                <c:pt idx="25847">
                  <c:v>256.73389520000001</c:v>
                </c:pt>
                <c:pt idx="25848">
                  <c:v>256.7438282</c:v>
                </c:pt>
                <c:pt idx="25849">
                  <c:v>256.75376219999998</c:v>
                </c:pt>
                <c:pt idx="25850">
                  <c:v>256.76369620000003</c:v>
                </c:pt>
                <c:pt idx="25851">
                  <c:v>256.77362920000002</c:v>
                </c:pt>
                <c:pt idx="25852">
                  <c:v>256.7835632</c:v>
                </c:pt>
                <c:pt idx="25853">
                  <c:v>256.79349619999999</c:v>
                </c:pt>
                <c:pt idx="25854">
                  <c:v>256.80343019999998</c:v>
                </c:pt>
                <c:pt idx="25855">
                  <c:v>256.81336320000003</c:v>
                </c:pt>
                <c:pt idx="25856">
                  <c:v>256.82329720000001</c:v>
                </c:pt>
                <c:pt idx="25857">
                  <c:v>256.8332302</c:v>
                </c:pt>
                <c:pt idx="25858">
                  <c:v>256.84316419999999</c:v>
                </c:pt>
                <c:pt idx="25859">
                  <c:v>256.85309719999998</c:v>
                </c:pt>
                <c:pt idx="25860">
                  <c:v>256.86303120000002</c:v>
                </c:pt>
                <c:pt idx="25861">
                  <c:v>256.87296420000001</c:v>
                </c:pt>
                <c:pt idx="25862">
                  <c:v>256.8828982</c:v>
                </c:pt>
                <c:pt idx="25863">
                  <c:v>256.89283119999999</c:v>
                </c:pt>
                <c:pt idx="25864">
                  <c:v>256.90276519999998</c:v>
                </c:pt>
                <c:pt idx="25865">
                  <c:v>256.91269820000002</c:v>
                </c:pt>
                <c:pt idx="25866">
                  <c:v>256.92263220000001</c:v>
                </c:pt>
                <c:pt idx="25867">
                  <c:v>256.9325652</c:v>
                </c:pt>
                <c:pt idx="25868">
                  <c:v>256.94249919999999</c:v>
                </c:pt>
                <c:pt idx="25869">
                  <c:v>256.95243219999998</c:v>
                </c:pt>
                <c:pt idx="25870">
                  <c:v>256.96236620000002</c:v>
                </c:pt>
                <c:pt idx="25871">
                  <c:v>256.97229920000001</c:v>
                </c:pt>
                <c:pt idx="25872">
                  <c:v>256.9822332</c:v>
                </c:pt>
                <c:pt idx="25873">
                  <c:v>256.99216619999999</c:v>
                </c:pt>
                <c:pt idx="25874">
                  <c:v>257.00210019999997</c:v>
                </c:pt>
                <c:pt idx="25875">
                  <c:v>257.01203420000002</c:v>
                </c:pt>
                <c:pt idx="25876">
                  <c:v>257.02196720000001</c:v>
                </c:pt>
                <c:pt idx="25877">
                  <c:v>257.03190119999999</c:v>
                </c:pt>
                <c:pt idx="25878">
                  <c:v>257.04183419999998</c:v>
                </c:pt>
                <c:pt idx="25879">
                  <c:v>257.05176820000003</c:v>
                </c:pt>
                <c:pt idx="25880">
                  <c:v>257.06170120000002</c:v>
                </c:pt>
                <c:pt idx="25881">
                  <c:v>257.0716352</c:v>
                </c:pt>
                <c:pt idx="25882">
                  <c:v>257.08156819999999</c:v>
                </c:pt>
                <c:pt idx="25883">
                  <c:v>257.09150219999998</c:v>
                </c:pt>
                <c:pt idx="25884">
                  <c:v>257.10143520000003</c:v>
                </c:pt>
                <c:pt idx="25885">
                  <c:v>257.11136920000001</c:v>
                </c:pt>
                <c:pt idx="25886">
                  <c:v>257.1213022</c:v>
                </c:pt>
                <c:pt idx="25887">
                  <c:v>257.13123619999999</c:v>
                </c:pt>
                <c:pt idx="25888">
                  <c:v>257.14116919999998</c:v>
                </c:pt>
                <c:pt idx="25889">
                  <c:v>257.15110320000002</c:v>
                </c:pt>
                <c:pt idx="25890">
                  <c:v>257.16103620000001</c:v>
                </c:pt>
                <c:pt idx="25891">
                  <c:v>257.1709702</c:v>
                </c:pt>
                <c:pt idx="25892">
                  <c:v>257.18090319999999</c:v>
                </c:pt>
                <c:pt idx="25893">
                  <c:v>257.19083719999998</c:v>
                </c:pt>
                <c:pt idx="25894">
                  <c:v>257.20077020000002</c:v>
                </c:pt>
                <c:pt idx="25895">
                  <c:v>257.21070420000001</c:v>
                </c:pt>
                <c:pt idx="25896">
                  <c:v>257.2206372</c:v>
                </c:pt>
                <c:pt idx="25897">
                  <c:v>257.23057119999999</c:v>
                </c:pt>
                <c:pt idx="25898">
                  <c:v>257.24050519999997</c:v>
                </c:pt>
                <c:pt idx="25899">
                  <c:v>257.25043820000002</c:v>
                </c:pt>
                <c:pt idx="25900">
                  <c:v>257.26037220000001</c:v>
                </c:pt>
                <c:pt idx="25901">
                  <c:v>257.2703052</c:v>
                </c:pt>
                <c:pt idx="25902">
                  <c:v>257.28023919999998</c:v>
                </c:pt>
                <c:pt idx="25903">
                  <c:v>257.29017219999997</c:v>
                </c:pt>
                <c:pt idx="25904">
                  <c:v>257.30010620000002</c:v>
                </c:pt>
                <c:pt idx="25905">
                  <c:v>257.31003920000001</c:v>
                </c:pt>
                <c:pt idx="25906">
                  <c:v>257.31997319999999</c:v>
                </c:pt>
                <c:pt idx="25907">
                  <c:v>257.32990619999998</c:v>
                </c:pt>
                <c:pt idx="25908">
                  <c:v>257.33984020000003</c:v>
                </c:pt>
                <c:pt idx="25909">
                  <c:v>257.34977320000002</c:v>
                </c:pt>
                <c:pt idx="25910">
                  <c:v>257.3597072</c:v>
                </c:pt>
                <c:pt idx="25911">
                  <c:v>257.36964019999999</c:v>
                </c:pt>
                <c:pt idx="25912">
                  <c:v>257.37957419999998</c:v>
                </c:pt>
                <c:pt idx="25913">
                  <c:v>257.38950720000003</c:v>
                </c:pt>
                <c:pt idx="25914">
                  <c:v>257.39944120000001</c:v>
                </c:pt>
                <c:pt idx="25915">
                  <c:v>257.4093742</c:v>
                </c:pt>
                <c:pt idx="25916">
                  <c:v>257.41930819999999</c:v>
                </c:pt>
                <c:pt idx="25917">
                  <c:v>257.42924119999998</c:v>
                </c:pt>
                <c:pt idx="25918">
                  <c:v>257.43917520000002</c:v>
                </c:pt>
                <c:pt idx="25919">
                  <c:v>257.44910820000001</c:v>
                </c:pt>
                <c:pt idx="25920">
                  <c:v>257.4590422</c:v>
                </c:pt>
                <c:pt idx="25921">
                  <c:v>257.46897619999999</c:v>
                </c:pt>
                <c:pt idx="25922">
                  <c:v>257.47890919999998</c:v>
                </c:pt>
                <c:pt idx="25923">
                  <c:v>257.48884320000002</c:v>
                </c:pt>
                <c:pt idx="25924">
                  <c:v>257.49877620000001</c:v>
                </c:pt>
                <c:pt idx="25925">
                  <c:v>257.5087102</c:v>
                </c:pt>
                <c:pt idx="25926">
                  <c:v>257.51864319999999</c:v>
                </c:pt>
                <c:pt idx="25927">
                  <c:v>257.52857719999997</c:v>
                </c:pt>
                <c:pt idx="25928">
                  <c:v>257.53851020000002</c:v>
                </c:pt>
                <c:pt idx="25929">
                  <c:v>257.54844420000001</c:v>
                </c:pt>
                <c:pt idx="25930">
                  <c:v>257.5583772</c:v>
                </c:pt>
                <c:pt idx="25931">
                  <c:v>257.56831119999998</c:v>
                </c:pt>
                <c:pt idx="25932">
                  <c:v>257.57824419999997</c:v>
                </c:pt>
                <c:pt idx="25933">
                  <c:v>257.58817820000002</c:v>
                </c:pt>
                <c:pt idx="25934">
                  <c:v>257.59811120000001</c:v>
                </c:pt>
                <c:pt idx="25935">
                  <c:v>257.60804519999999</c:v>
                </c:pt>
                <c:pt idx="25936">
                  <c:v>257.61797819999998</c:v>
                </c:pt>
                <c:pt idx="25937">
                  <c:v>257.62791220000003</c:v>
                </c:pt>
                <c:pt idx="25938">
                  <c:v>257.63784520000002</c:v>
                </c:pt>
                <c:pt idx="25939">
                  <c:v>257.6477792</c:v>
                </c:pt>
                <c:pt idx="25940">
                  <c:v>257.65771319999999</c:v>
                </c:pt>
                <c:pt idx="25941">
                  <c:v>257.66764619999998</c:v>
                </c:pt>
                <c:pt idx="25942">
                  <c:v>257.67758020000002</c:v>
                </c:pt>
                <c:pt idx="25943">
                  <c:v>257.68751320000001</c:v>
                </c:pt>
                <c:pt idx="25944">
                  <c:v>257.6974472</c:v>
                </c:pt>
                <c:pt idx="25945">
                  <c:v>257.70738019999999</c:v>
                </c:pt>
                <c:pt idx="25946">
                  <c:v>257.71731390000002</c:v>
                </c:pt>
                <c:pt idx="25947">
                  <c:v>257.72724690000001</c:v>
                </c:pt>
                <c:pt idx="25948">
                  <c:v>257.7371809</c:v>
                </c:pt>
                <c:pt idx="25949">
                  <c:v>257.74711389999999</c:v>
                </c:pt>
                <c:pt idx="25950">
                  <c:v>257.75704789999998</c:v>
                </c:pt>
                <c:pt idx="25951">
                  <c:v>257.76698090000002</c:v>
                </c:pt>
                <c:pt idx="25952">
                  <c:v>257.77691490000001</c:v>
                </c:pt>
                <c:pt idx="25953">
                  <c:v>257.7868479</c:v>
                </c:pt>
                <c:pt idx="25954">
                  <c:v>257.79678189999998</c:v>
                </c:pt>
                <c:pt idx="25955">
                  <c:v>257.80671489999997</c:v>
                </c:pt>
                <c:pt idx="25956">
                  <c:v>257.81664890000002</c:v>
                </c:pt>
                <c:pt idx="25957">
                  <c:v>257.82658190000001</c:v>
                </c:pt>
                <c:pt idx="25958">
                  <c:v>257.83651589999999</c:v>
                </c:pt>
                <c:pt idx="25959">
                  <c:v>257.84644989999998</c:v>
                </c:pt>
                <c:pt idx="25960">
                  <c:v>257.85638290000003</c:v>
                </c:pt>
                <c:pt idx="25961">
                  <c:v>257.86631690000002</c:v>
                </c:pt>
                <c:pt idx="25962">
                  <c:v>257.8762499</c:v>
                </c:pt>
                <c:pt idx="25963">
                  <c:v>257.88618389999999</c:v>
                </c:pt>
                <c:pt idx="25964">
                  <c:v>257.89611689999998</c:v>
                </c:pt>
                <c:pt idx="25965">
                  <c:v>257.90605090000003</c:v>
                </c:pt>
                <c:pt idx="25966">
                  <c:v>257.91598390000001</c:v>
                </c:pt>
                <c:pt idx="25967">
                  <c:v>257.9259179</c:v>
                </c:pt>
                <c:pt idx="25968">
                  <c:v>257.93585089999999</c:v>
                </c:pt>
                <c:pt idx="25969">
                  <c:v>257.94578489999998</c:v>
                </c:pt>
                <c:pt idx="25970">
                  <c:v>257.95571790000002</c:v>
                </c:pt>
                <c:pt idx="25971">
                  <c:v>257.96565190000001</c:v>
                </c:pt>
                <c:pt idx="25972">
                  <c:v>257.9755849</c:v>
                </c:pt>
                <c:pt idx="25973">
                  <c:v>257.98551889999999</c:v>
                </c:pt>
                <c:pt idx="25974">
                  <c:v>257.99545189999998</c:v>
                </c:pt>
                <c:pt idx="25975">
                  <c:v>258.00538590000002</c:v>
                </c:pt>
                <c:pt idx="25976">
                  <c:v>258.01531890000001</c:v>
                </c:pt>
                <c:pt idx="25977">
                  <c:v>258.0252529</c:v>
                </c:pt>
                <c:pt idx="25978">
                  <c:v>258.03518689999999</c:v>
                </c:pt>
                <c:pt idx="25979">
                  <c:v>258.04511989999997</c:v>
                </c:pt>
                <c:pt idx="25980">
                  <c:v>258.05505390000002</c:v>
                </c:pt>
                <c:pt idx="25981">
                  <c:v>258.06498690000001</c:v>
                </c:pt>
                <c:pt idx="25982">
                  <c:v>258.0749209</c:v>
                </c:pt>
                <c:pt idx="25983">
                  <c:v>258.08485389999998</c:v>
                </c:pt>
                <c:pt idx="25984">
                  <c:v>258.09478789999997</c:v>
                </c:pt>
                <c:pt idx="25985">
                  <c:v>258.10472090000002</c:v>
                </c:pt>
                <c:pt idx="25986">
                  <c:v>258.11465490000001</c:v>
                </c:pt>
                <c:pt idx="25987">
                  <c:v>258.12458789999999</c:v>
                </c:pt>
                <c:pt idx="25988">
                  <c:v>258.13452189999998</c:v>
                </c:pt>
                <c:pt idx="25989">
                  <c:v>258.14445490000003</c:v>
                </c:pt>
                <c:pt idx="25990">
                  <c:v>258.15438890000001</c:v>
                </c:pt>
                <c:pt idx="25991">
                  <c:v>258.1643219</c:v>
                </c:pt>
                <c:pt idx="25992">
                  <c:v>258.17425589999999</c:v>
                </c:pt>
                <c:pt idx="25993">
                  <c:v>258.18418989999998</c:v>
                </c:pt>
                <c:pt idx="25994">
                  <c:v>258.19412290000002</c:v>
                </c:pt>
                <c:pt idx="25995">
                  <c:v>258.20405690000001</c:v>
                </c:pt>
                <c:pt idx="25996">
                  <c:v>258.2139899</c:v>
                </c:pt>
                <c:pt idx="25997">
                  <c:v>258.22392389999999</c:v>
                </c:pt>
                <c:pt idx="25998">
                  <c:v>258.23385689999998</c:v>
                </c:pt>
                <c:pt idx="25999">
                  <c:v>258.24379090000002</c:v>
                </c:pt>
                <c:pt idx="26000">
                  <c:v>258.25372390000001</c:v>
                </c:pt>
                <c:pt idx="26001">
                  <c:v>258.2636579</c:v>
                </c:pt>
                <c:pt idx="26002">
                  <c:v>258.27359089999999</c:v>
                </c:pt>
                <c:pt idx="26003">
                  <c:v>258.28352489999997</c:v>
                </c:pt>
                <c:pt idx="26004">
                  <c:v>258.29345790000002</c:v>
                </c:pt>
                <c:pt idx="26005">
                  <c:v>258.30339190000001</c:v>
                </c:pt>
                <c:pt idx="26006">
                  <c:v>258.3133249</c:v>
                </c:pt>
                <c:pt idx="26007">
                  <c:v>258.32325889999998</c:v>
                </c:pt>
                <c:pt idx="26008">
                  <c:v>258.33319189999997</c:v>
                </c:pt>
                <c:pt idx="26009">
                  <c:v>258.34312590000002</c:v>
                </c:pt>
                <c:pt idx="26010">
                  <c:v>258.35305890000001</c:v>
                </c:pt>
                <c:pt idx="26011">
                  <c:v>258.36299289999999</c:v>
                </c:pt>
                <c:pt idx="26012">
                  <c:v>258.37292689999998</c:v>
                </c:pt>
                <c:pt idx="26013">
                  <c:v>258.38285990000003</c:v>
                </c:pt>
                <c:pt idx="26014">
                  <c:v>258.39279390000002</c:v>
                </c:pt>
                <c:pt idx="26015">
                  <c:v>258.4027269</c:v>
                </c:pt>
                <c:pt idx="26016">
                  <c:v>258.41266089999999</c:v>
                </c:pt>
                <c:pt idx="26017">
                  <c:v>258.42259389999998</c:v>
                </c:pt>
                <c:pt idx="26018">
                  <c:v>258.43252790000003</c:v>
                </c:pt>
                <c:pt idx="26019">
                  <c:v>258.44246090000001</c:v>
                </c:pt>
                <c:pt idx="26020">
                  <c:v>258.4523949</c:v>
                </c:pt>
                <c:pt idx="26021">
                  <c:v>258.46232789999999</c:v>
                </c:pt>
                <c:pt idx="26022">
                  <c:v>258.47226189999998</c:v>
                </c:pt>
                <c:pt idx="26023">
                  <c:v>258.48219490000002</c:v>
                </c:pt>
                <c:pt idx="26024">
                  <c:v>258.49212890000001</c:v>
                </c:pt>
                <c:pt idx="26025">
                  <c:v>258.5020619</c:v>
                </c:pt>
                <c:pt idx="26026">
                  <c:v>258.51199589999999</c:v>
                </c:pt>
                <c:pt idx="26027">
                  <c:v>258.52192989999998</c:v>
                </c:pt>
                <c:pt idx="26028">
                  <c:v>258.53186290000002</c:v>
                </c:pt>
                <c:pt idx="26029">
                  <c:v>258.54179690000001</c:v>
                </c:pt>
                <c:pt idx="26030">
                  <c:v>258.5517299</c:v>
                </c:pt>
                <c:pt idx="26031">
                  <c:v>258.56166389999999</c:v>
                </c:pt>
                <c:pt idx="26032">
                  <c:v>258.57159689999997</c:v>
                </c:pt>
                <c:pt idx="26033">
                  <c:v>258.58153090000002</c:v>
                </c:pt>
                <c:pt idx="26034">
                  <c:v>258.59146390000001</c:v>
                </c:pt>
                <c:pt idx="26035">
                  <c:v>258.60139789999999</c:v>
                </c:pt>
                <c:pt idx="26036">
                  <c:v>258.61133089999998</c:v>
                </c:pt>
                <c:pt idx="26037">
                  <c:v>258.62126490000003</c:v>
                </c:pt>
                <c:pt idx="26038">
                  <c:v>258.63119790000002</c:v>
                </c:pt>
                <c:pt idx="26039">
                  <c:v>258.6411319</c:v>
                </c:pt>
                <c:pt idx="26040">
                  <c:v>258.65106489999999</c:v>
                </c:pt>
                <c:pt idx="26041">
                  <c:v>258.66099889999998</c:v>
                </c:pt>
                <c:pt idx="26042">
                  <c:v>258.67093190000003</c:v>
                </c:pt>
                <c:pt idx="26043">
                  <c:v>258.68086590000001</c:v>
                </c:pt>
                <c:pt idx="26044">
                  <c:v>258.6907999</c:v>
                </c:pt>
                <c:pt idx="26045">
                  <c:v>258.70073289999999</c:v>
                </c:pt>
                <c:pt idx="26046">
                  <c:v>258.71066660000002</c:v>
                </c:pt>
                <c:pt idx="26047">
                  <c:v>258.72059960000001</c:v>
                </c:pt>
                <c:pt idx="26048">
                  <c:v>258.7305336</c:v>
                </c:pt>
                <c:pt idx="26049">
                  <c:v>258.74046659999999</c:v>
                </c:pt>
                <c:pt idx="26050">
                  <c:v>258.75040059999998</c:v>
                </c:pt>
                <c:pt idx="26051">
                  <c:v>258.76033360000002</c:v>
                </c:pt>
                <c:pt idx="26052">
                  <c:v>258.77026760000001</c:v>
                </c:pt>
                <c:pt idx="26053">
                  <c:v>258.7802006</c:v>
                </c:pt>
                <c:pt idx="26054">
                  <c:v>258.79013459999999</c:v>
                </c:pt>
                <c:pt idx="26055">
                  <c:v>258.80006759999998</c:v>
                </c:pt>
                <c:pt idx="26056">
                  <c:v>258.81000160000002</c:v>
                </c:pt>
                <c:pt idx="26057">
                  <c:v>258.81993460000001</c:v>
                </c:pt>
                <c:pt idx="26058">
                  <c:v>258.8298686</c:v>
                </c:pt>
                <c:pt idx="26059">
                  <c:v>258.83980259999998</c:v>
                </c:pt>
                <c:pt idx="26060">
                  <c:v>258.84973559999997</c:v>
                </c:pt>
                <c:pt idx="26061">
                  <c:v>258.85966960000002</c:v>
                </c:pt>
                <c:pt idx="26062">
                  <c:v>258.86960260000001</c:v>
                </c:pt>
                <c:pt idx="26063">
                  <c:v>258.87953659999999</c:v>
                </c:pt>
                <c:pt idx="26064">
                  <c:v>258.88946959999998</c:v>
                </c:pt>
                <c:pt idx="26065">
                  <c:v>258.89940360000003</c:v>
                </c:pt>
                <c:pt idx="26066">
                  <c:v>258.90933660000002</c:v>
                </c:pt>
                <c:pt idx="26067">
                  <c:v>258.9192706</c:v>
                </c:pt>
                <c:pt idx="26068">
                  <c:v>258.92920359999999</c:v>
                </c:pt>
                <c:pt idx="26069">
                  <c:v>258.93913759999998</c:v>
                </c:pt>
                <c:pt idx="26070">
                  <c:v>258.94907060000003</c:v>
                </c:pt>
                <c:pt idx="26071">
                  <c:v>258.95900460000001</c:v>
                </c:pt>
                <c:pt idx="26072">
                  <c:v>258.9689376</c:v>
                </c:pt>
                <c:pt idx="26073">
                  <c:v>258.97887159999999</c:v>
                </c:pt>
                <c:pt idx="26074">
                  <c:v>258.98880559999998</c:v>
                </c:pt>
                <c:pt idx="26075">
                  <c:v>258.99873860000002</c:v>
                </c:pt>
                <c:pt idx="26076">
                  <c:v>259.00867260000001</c:v>
                </c:pt>
                <c:pt idx="26077">
                  <c:v>259.0186056</c:v>
                </c:pt>
                <c:pt idx="26078">
                  <c:v>259.02853959999999</c:v>
                </c:pt>
                <c:pt idx="26079">
                  <c:v>259.03847259999998</c:v>
                </c:pt>
                <c:pt idx="26080">
                  <c:v>259.04840660000002</c:v>
                </c:pt>
                <c:pt idx="26081">
                  <c:v>259.05833960000001</c:v>
                </c:pt>
                <c:pt idx="26082">
                  <c:v>259.0682736</c:v>
                </c:pt>
                <c:pt idx="26083">
                  <c:v>259.07820659999999</c:v>
                </c:pt>
                <c:pt idx="26084">
                  <c:v>259.08814059999997</c:v>
                </c:pt>
                <c:pt idx="26085">
                  <c:v>259.09807360000002</c:v>
                </c:pt>
                <c:pt idx="26086">
                  <c:v>259.10800760000001</c:v>
                </c:pt>
                <c:pt idx="26087">
                  <c:v>259.11794159999999</c:v>
                </c:pt>
                <c:pt idx="26088">
                  <c:v>259.12787459999998</c:v>
                </c:pt>
                <c:pt idx="26089">
                  <c:v>259.13780860000003</c:v>
                </c:pt>
                <c:pt idx="26090">
                  <c:v>259.14774160000002</c:v>
                </c:pt>
                <c:pt idx="26091">
                  <c:v>259.1576756</c:v>
                </c:pt>
                <c:pt idx="26092">
                  <c:v>259.16760859999999</c:v>
                </c:pt>
                <c:pt idx="26093">
                  <c:v>259.17754259999998</c:v>
                </c:pt>
                <c:pt idx="26094">
                  <c:v>259.18747560000003</c:v>
                </c:pt>
                <c:pt idx="26095">
                  <c:v>259.19740960000001</c:v>
                </c:pt>
                <c:pt idx="26096">
                  <c:v>259.2073426</c:v>
                </c:pt>
                <c:pt idx="26097">
                  <c:v>259.21727659999999</c:v>
                </c:pt>
                <c:pt idx="26098">
                  <c:v>259.22720959999998</c:v>
                </c:pt>
                <c:pt idx="26099">
                  <c:v>259.23714360000002</c:v>
                </c:pt>
                <c:pt idx="26100">
                  <c:v>259.24707660000001</c:v>
                </c:pt>
                <c:pt idx="26101">
                  <c:v>259.2570106</c:v>
                </c:pt>
                <c:pt idx="26102">
                  <c:v>259.26694459999999</c:v>
                </c:pt>
                <c:pt idx="26103">
                  <c:v>259.27687759999998</c:v>
                </c:pt>
                <c:pt idx="26104">
                  <c:v>259.28681160000002</c:v>
                </c:pt>
                <c:pt idx="26105">
                  <c:v>259.29674460000001</c:v>
                </c:pt>
                <c:pt idx="26106">
                  <c:v>259.3066786</c:v>
                </c:pt>
                <c:pt idx="26107">
                  <c:v>259.31661159999999</c:v>
                </c:pt>
                <c:pt idx="26108">
                  <c:v>259.32654559999997</c:v>
                </c:pt>
                <c:pt idx="26109">
                  <c:v>259.33647860000002</c:v>
                </c:pt>
                <c:pt idx="26110">
                  <c:v>259.34641260000001</c:v>
                </c:pt>
                <c:pt idx="26111">
                  <c:v>259.3563456</c:v>
                </c:pt>
                <c:pt idx="26112">
                  <c:v>259.36627959999998</c:v>
                </c:pt>
                <c:pt idx="26113">
                  <c:v>259.37621259999997</c:v>
                </c:pt>
                <c:pt idx="26114">
                  <c:v>259.38614660000002</c:v>
                </c:pt>
                <c:pt idx="26115">
                  <c:v>259.3960806</c:v>
                </c:pt>
                <c:pt idx="26116">
                  <c:v>259.40601359999999</c:v>
                </c:pt>
                <c:pt idx="26117">
                  <c:v>259.41594759999998</c:v>
                </c:pt>
                <c:pt idx="26118">
                  <c:v>259.42588060000003</c:v>
                </c:pt>
                <c:pt idx="26119">
                  <c:v>259.43581460000001</c:v>
                </c:pt>
                <c:pt idx="26120">
                  <c:v>259.4457476</c:v>
                </c:pt>
                <c:pt idx="26121">
                  <c:v>259.45568159999999</c:v>
                </c:pt>
                <c:pt idx="26122">
                  <c:v>259.46561459999998</c:v>
                </c:pt>
                <c:pt idx="26123">
                  <c:v>259.47554860000002</c:v>
                </c:pt>
                <c:pt idx="26124">
                  <c:v>259.48548160000001</c:v>
                </c:pt>
                <c:pt idx="26125">
                  <c:v>259.4954156</c:v>
                </c:pt>
                <c:pt idx="26126">
                  <c:v>259.50534859999999</c:v>
                </c:pt>
                <c:pt idx="26127">
                  <c:v>259.51528259999998</c:v>
                </c:pt>
                <c:pt idx="26128">
                  <c:v>259.52521560000002</c:v>
                </c:pt>
                <c:pt idx="26129">
                  <c:v>259.53514960000001</c:v>
                </c:pt>
                <c:pt idx="26130">
                  <c:v>259.5450836</c:v>
                </c:pt>
                <c:pt idx="26131">
                  <c:v>259.55501659999999</c:v>
                </c:pt>
                <c:pt idx="26132">
                  <c:v>259.56495059999997</c:v>
                </c:pt>
                <c:pt idx="26133">
                  <c:v>259.57488360000002</c:v>
                </c:pt>
                <c:pt idx="26134">
                  <c:v>259.58481760000001</c:v>
                </c:pt>
                <c:pt idx="26135">
                  <c:v>259.5947506</c:v>
                </c:pt>
                <c:pt idx="26136">
                  <c:v>259.60468459999998</c:v>
                </c:pt>
                <c:pt idx="26137">
                  <c:v>259.61461759999997</c:v>
                </c:pt>
                <c:pt idx="26138">
                  <c:v>259.62455160000002</c:v>
                </c:pt>
                <c:pt idx="26139">
                  <c:v>259.63448460000001</c:v>
                </c:pt>
                <c:pt idx="26140">
                  <c:v>259.64441859999999</c:v>
                </c:pt>
                <c:pt idx="26141">
                  <c:v>259.65435159999998</c:v>
                </c:pt>
                <c:pt idx="26142">
                  <c:v>259.66428560000003</c:v>
                </c:pt>
                <c:pt idx="26143">
                  <c:v>259.67421960000001</c:v>
                </c:pt>
                <c:pt idx="26144">
                  <c:v>259.6841526</c:v>
                </c:pt>
                <c:pt idx="26145">
                  <c:v>259.69408659999999</c:v>
                </c:pt>
                <c:pt idx="26146">
                  <c:v>259.70401959999998</c:v>
                </c:pt>
                <c:pt idx="26147">
                  <c:v>259.713953</c:v>
                </c:pt>
                <c:pt idx="26148">
                  <c:v>259.72388599999999</c:v>
                </c:pt>
                <c:pt idx="26149">
                  <c:v>259.73381999999998</c:v>
                </c:pt>
                <c:pt idx="26150">
                  <c:v>259.74375300000003</c:v>
                </c:pt>
                <c:pt idx="26151">
                  <c:v>259.75368700000001</c:v>
                </c:pt>
                <c:pt idx="26152">
                  <c:v>259.76362</c:v>
                </c:pt>
                <c:pt idx="26153">
                  <c:v>259.77355399999999</c:v>
                </c:pt>
                <c:pt idx="26154">
                  <c:v>259.78348699999998</c:v>
                </c:pt>
                <c:pt idx="26155">
                  <c:v>259.79342100000002</c:v>
                </c:pt>
                <c:pt idx="26156">
                  <c:v>259.80335500000001</c:v>
                </c:pt>
                <c:pt idx="26157">
                  <c:v>259.813288</c:v>
                </c:pt>
                <c:pt idx="26158">
                  <c:v>259.82322199999999</c:v>
                </c:pt>
                <c:pt idx="26159">
                  <c:v>259.83315499999998</c:v>
                </c:pt>
                <c:pt idx="26160">
                  <c:v>259.84308900000002</c:v>
                </c:pt>
                <c:pt idx="26161">
                  <c:v>259.85302200000001</c:v>
                </c:pt>
                <c:pt idx="26162">
                  <c:v>259.862956</c:v>
                </c:pt>
                <c:pt idx="26163">
                  <c:v>259.87288899999999</c:v>
                </c:pt>
                <c:pt idx="26164">
                  <c:v>259.88282299999997</c:v>
                </c:pt>
                <c:pt idx="26165">
                  <c:v>259.89275600000002</c:v>
                </c:pt>
                <c:pt idx="26166">
                  <c:v>259.90269000000001</c:v>
                </c:pt>
                <c:pt idx="26167">
                  <c:v>259.912623</c:v>
                </c:pt>
                <c:pt idx="26168">
                  <c:v>259.92255699999998</c:v>
                </c:pt>
                <c:pt idx="26169">
                  <c:v>259.93249100000003</c:v>
                </c:pt>
                <c:pt idx="26170">
                  <c:v>259.94242400000002</c:v>
                </c:pt>
                <c:pt idx="26171">
                  <c:v>259.952358</c:v>
                </c:pt>
                <c:pt idx="26172">
                  <c:v>259.96229099999999</c:v>
                </c:pt>
                <c:pt idx="26173">
                  <c:v>259.97222499999998</c:v>
                </c:pt>
                <c:pt idx="26174">
                  <c:v>259.98215800000003</c:v>
                </c:pt>
                <c:pt idx="26175">
                  <c:v>259.99209200000001</c:v>
                </c:pt>
                <c:pt idx="26176">
                  <c:v>260.002025</c:v>
                </c:pt>
                <c:pt idx="26177">
                  <c:v>260.01195899999999</c:v>
                </c:pt>
                <c:pt idx="26178">
                  <c:v>260.02189199999998</c:v>
                </c:pt>
                <c:pt idx="26179">
                  <c:v>260.03182600000002</c:v>
                </c:pt>
                <c:pt idx="26180">
                  <c:v>260.04175900000001</c:v>
                </c:pt>
                <c:pt idx="26181">
                  <c:v>260.051693</c:v>
                </c:pt>
                <c:pt idx="26182">
                  <c:v>260.06162699999999</c:v>
                </c:pt>
                <c:pt idx="26183">
                  <c:v>260.07155999999998</c:v>
                </c:pt>
                <c:pt idx="26184">
                  <c:v>260.08149400000002</c:v>
                </c:pt>
                <c:pt idx="26185">
                  <c:v>260.09142700000001</c:v>
                </c:pt>
                <c:pt idx="26186">
                  <c:v>260.101361</c:v>
                </c:pt>
                <c:pt idx="26187">
                  <c:v>260.11129399999999</c:v>
                </c:pt>
                <c:pt idx="26188">
                  <c:v>260.12122799999997</c:v>
                </c:pt>
                <c:pt idx="26189">
                  <c:v>260.13116100000002</c:v>
                </c:pt>
                <c:pt idx="26190">
                  <c:v>260.14109500000001</c:v>
                </c:pt>
                <c:pt idx="26191">
                  <c:v>260.151028</c:v>
                </c:pt>
                <c:pt idx="26192">
                  <c:v>260.16096199999998</c:v>
                </c:pt>
                <c:pt idx="26193">
                  <c:v>260.17089499999997</c:v>
                </c:pt>
                <c:pt idx="26194">
                  <c:v>260.18082900000002</c:v>
                </c:pt>
                <c:pt idx="26195">
                  <c:v>260.190763</c:v>
                </c:pt>
                <c:pt idx="26196">
                  <c:v>260.20069599999999</c:v>
                </c:pt>
                <c:pt idx="26197">
                  <c:v>260.21062999999998</c:v>
                </c:pt>
                <c:pt idx="26198">
                  <c:v>260.22056300000003</c:v>
                </c:pt>
                <c:pt idx="26199">
                  <c:v>260.23049700000001</c:v>
                </c:pt>
                <c:pt idx="26200">
                  <c:v>260.24043</c:v>
                </c:pt>
                <c:pt idx="26201">
                  <c:v>260.25036399999999</c:v>
                </c:pt>
                <c:pt idx="26202">
                  <c:v>260.26029699999998</c:v>
                </c:pt>
                <c:pt idx="26203">
                  <c:v>260.27023100000002</c:v>
                </c:pt>
                <c:pt idx="26204">
                  <c:v>260.28016400000001</c:v>
                </c:pt>
                <c:pt idx="26205">
                  <c:v>260.290098</c:v>
                </c:pt>
                <c:pt idx="26206">
                  <c:v>260.30003099999999</c:v>
                </c:pt>
                <c:pt idx="26207">
                  <c:v>260.30996499999998</c:v>
                </c:pt>
                <c:pt idx="26208">
                  <c:v>260.31989900000002</c:v>
                </c:pt>
                <c:pt idx="26209">
                  <c:v>260.32983200000001</c:v>
                </c:pt>
                <c:pt idx="26210">
                  <c:v>260.339766</c:v>
                </c:pt>
                <c:pt idx="26211">
                  <c:v>260.34969899999999</c:v>
                </c:pt>
                <c:pt idx="26212">
                  <c:v>260.35963299999997</c:v>
                </c:pt>
                <c:pt idx="26213">
                  <c:v>260.36956600000002</c:v>
                </c:pt>
                <c:pt idx="26214">
                  <c:v>260.37950000000001</c:v>
                </c:pt>
                <c:pt idx="26215">
                  <c:v>260.389433</c:v>
                </c:pt>
                <c:pt idx="26216">
                  <c:v>260.39936699999998</c:v>
                </c:pt>
                <c:pt idx="26217">
                  <c:v>260.40929999999997</c:v>
                </c:pt>
                <c:pt idx="26218">
                  <c:v>260.41923400000002</c:v>
                </c:pt>
                <c:pt idx="26219">
                  <c:v>260.42916700000001</c:v>
                </c:pt>
                <c:pt idx="26220">
                  <c:v>260.43910099999999</c:v>
                </c:pt>
                <c:pt idx="26221">
                  <c:v>260.44903499999998</c:v>
                </c:pt>
                <c:pt idx="26222">
                  <c:v>260.45896800000003</c:v>
                </c:pt>
                <c:pt idx="26223">
                  <c:v>260.46890200000001</c:v>
                </c:pt>
                <c:pt idx="26224">
                  <c:v>260.478835</c:v>
                </c:pt>
                <c:pt idx="26225">
                  <c:v>260.48876899999999</c:v>
                </c:pt>
                <c:pt idx="26226">
                  <c:v>260.49870199999998</c:v>
                </c:pt>
                <c:pt idx="26227">
                  <c:v>260.50863600000002</c:v>
                </c:pt>
                <c:pt idx="26228">
                  <c:v>260.51856900000001</c:v>
                </c:pt>
                <c:pt idx="26229">
                  <c:v>260.528503</c:v>
                </c:pt>
                <c:pt idx="26230">
                  <c:v>260.53843599999999</c:v>
                </c:pt>
                <c:pt idx="26231">
                  <c:v>260.54836999999998</c:v>
                </c:pt>
                <c:pt idx="26232">
                  <c:v>260.55830400000002</c:v>
                </c:pt>
                <c:pt idx="26233">
                  <c:v>260.56823700000001</c:v>
                </c:pt>
                <c:pt idx="26234">
                  <c:v>260.578171</c:v>
                </c:pt>
                <c:pt idx="26235">
                  <c:v>260.58810399999999</c:v>
                </c:pt>
                <c:pt idx="26236">
                  <c:v>260.59803799999997</c:v>
                </c:pt>
                <c:pt idx="26237">
                  <c:v>260.60797100000002</c:v>
                </c:pt>
                <c:pt idx="26238">
                  <c:v>260.61790500000001</c:v>
                </c:pt>
                <c:pt idx="26239">
                  <c:v>260.627838</c:v>
                </c:pt>
                <c:pt idx="26240">
                  <c:v>260.63777199999998</c:v>
                </c:pt>
                <c:pt idx="26241">
                  <c:v>260.64770499999997</c:v>
                </c:pt>
                <c:pt idx="26242">
                  <c:v>260.65763900000002</c:v>
                </c:pt>
                <c:pt idx="26243">
                  <c:v>260.66757200000001</c:v>
                </c:pt>
                <c:pt idx="26244">
                  <c:v>260.67750599999999</c:v>
                </c:pt>
                <c:pt idx="26245">
                  <c:v>260.68743999999998</c:v>
                </c:pt>
                <c:pt idx="26246">
                  <c:v>260.69737300000003</c:v>
                </c:pt>
                <c:pt idx="26247">
                  <c:v>260.70730700000001</c:v>
                </c:pt>
                <c:pt idx="26248">
                  <c:v>260.71724130000001</c:v>
                </c:pt>
                <c:pt idx="26249">
                  <c:v>260.7271753</c:v>
                </c:pt>
                <c:pt idx="26250">
                  <c:v>260.73710829999999</c:v>
                </c:pt>
                <c:pt idx="26251">
                  <c:v>260.74704229999998</c:v>
                </c:pt>
                <c:pt idx="26252">
                  <c:v>260.75697530000002</c:v>
                </c:pt>
                <c:pt idx="26253">
                  <c:v>260.76690930000001</c:v>
                </c:pt>
                <c:pt idx="26254">
                  <c:v>260.7768423</c:v>
                </c:pt>
                <c:pt idx="26255">
                  <c:v>260.78677629999999</c:v>
                </c:pt>
                <c:pt idx="26256">
                  <c:v>260.79671029999997</c:v>
                </c:pt>
                <c:pt idx="26257">
                  <c:v>260.80664330000002</c:v>
                </c:pt>
                <c:pt idx="26258">
                  <c:v>260.81657730000001</c:v>
                </c:pt>
                <c:pt idx="26259">
                  <c:v>260.8265103</c:v>
                </c:pt>
                <c:pt idx="26260">
                  <c:v>260.83644429999998</c:v>
                </c:pt>
                <c:pt idx="26261">
                  <c:v>260.84637729999997</c:v>
                </c:pt>
                <c:pt idx="26262">
                  <c:v>260.85631130000002</c:v>
                </c:pt>
                <c:pt idx="26263">
                  <c:v>260.86624430000001</c:v>
                </c:pt>
                <c:pt idx="26264">
                  <c:v>260.87617829999999</c:v>
                </c:pt>
                <c:pt idx="26265">
                  <c:v>260.88611129999998</c:v>
                </c:pt>
                <c:pt idx="26266">
                  <c:v>260.89604530000003</c:v>
                </c:pt>
                <c:pt idx="26267">
                  <c:v>260.90597930000001</c:v>
                </c:pt>
                <c:pt idx="26268">
                  <c:v>260.9159123</c:v>
                </c:pt>
                <c:pt idx="26269">
                  <c:v>260.92584629999999</c:v>
                </c:pt>
                <c:pt idx="26270">
                  <c:v>260.93577929999998</c:v>
                </c:pt>
                <c:pt idx="26271">
                  <c:v>260.94571330000002</c:v>
                </c:pt>
                <c:pt idx="26272">
                  <c:v>260.95564630000001</c:v>
                </c:pt>
                <c:pt idx="26273">
                  <c:v>260.9655803</c:v>
                </c:pt>
                <c:pt idx="26274">
                  <c:v>260.97551320000002</c:v>
                </c:pt>
                <c:pt idx="26275">
                  <c:v>260.98544729999998</c:v>
                </c:pt>
                <c:pt idx="26276">
                  <c:v>260.99538030000002</c:v>
                </c:pt>
                <c:pt idx="26277">
                  <c:v>261.00531430000001</c:v>
                </c:pt>
                <c:pt idx="26278">
                  <c:v>261.0152483</c:v>
                </c:pt>
                <c:pt idx="26279">
                  <c:v>261.02518129999999</c:v>
                </c:pt>
                <c:pt idx="26280">
                  <c:v>261.03511529999997</c:v>
                </c:pt>
                <c:pt idx="26281">
                  <c:v>261.04504830000002</c:v>
                </c:pt>
                <c:pt idx="26282">
                  <c:v>261.05498230000001</c:v>
                </c:pt>
                <c:pt idx="26283">
                  <c:v>261.0649153</c:v>
                </c:pt>
                <c:pt idx="26284">
                  <c:v>261.07484929999998</c:v>
                </c:pt>
                <c:pt idx="26285">
                  <c:v>261.08478229999997</c:v>
                </c:pt>
                <c:pt idx="26286">
                  <c:v>261.09471630000002</c:v>
                </c:pt>
                <c:pt idx="26287">
                  <c:v>261.10464930000001</c:v>
                </c:pt>
                <c:pt idx="26288">
                  <c:v>261.11458329999999</c:v>
                </c:pt>
                <c:pt idx="26289">
                  <c:v>261.12451729999998</c:v>
                </c:pt>
                <c:pt idx="26290">
                  <c:v>261.13445030000003</c:v>
                </c:pt>
                <c:pt idx="26291">
                  <c:v>261.14438430000001</c:v>
                </c:pt>
                <c:pt idx="26292">
                  <c:v>261.1543173</c:v>
                </c:pt>
                <c:pt idx="26293">
                  <c:v>261.16425129999999</c:v>
                </c:pt>
                <c:pt idx="26294">
                  <c:v>261.17418429999998</c:v>
                </c:pt>
                <c:pt idx="26295">
                  <c:v>261.18411830000002</c:v>
                </c:pt>
                <c:pt idx="26296">
                  <c:v>261.19405130000001</c:v>
                </c:pt>
                <c:pt idx="26297">
                  <c:v>261.2039853</c:v>
                </c:pt>
                <c:pt idx="26298">
                  <c:v>261.21391829999999</c:v>
                </c:pt>
                <c:pt idx="26299">
                  <c:v>261.22385229999998</c:v>
                </c:pt>
                <c:pt idx="26300">
                  <c:v>261.23378530000002</c:v>
                </c:pt>
                <c:pt idx="26301">
                  <c:v>261.24371930000001</c:v>
                </c:pt>
                <c:pt idx="26302">
                  <c:v>261.2536533</c:v>
                </c:pt>
                <c:pt idx="26303">
                  <c:v>261.26358629999999</c:v>
                </c:pt>
                <c:pt idx="26304">
                  <c:v>261.27352029999997</c:v>
                </c:pt>
                <c:pt idx="26305">
                  <c:v>261.28345330000002</c:v>
                </c:pt>
                <c:pt idx="26306">
                  <c:v>261.29338730000001</c:v>
                </c:pt>
                <c:pt idx="26307">
                  <c:v>261.3033203</c:v>
                </c:pt>
                <c:pt idx="26308">
                  <c:v>261.31325429999998</c:v>
                </c:pt>
                <c:pt idx="26309">
                  <c:v>261.32318729999997</c:v>
                </c:pt>
                <c:pt idx="26310">
                  <c:v>261.33312130000002</c:v>
                </c:pt>
                <c:pt idx="26311">
                  <c:v>261.34305430000001</c:v>
                </c:pt>
                <c:pt idx="26312">
                  <c:v>261.35298829999999</c:v>
                </c:pt>
                <c:pt idx="26313">
                  <c:v>261.36292229999998</c:v>
                </c:pt>
                <c:pt idx="26314">
                  <c:v>261.37285530000003</c:v>
                </c:pt>
                <c:pt idx="26315">
                  <c:v>261.38278930000001</c:v>
                </c:pt>
                <c:pt idx="26316">
                  <c:v>261.3927223</c:v>
                </c:pt>
                <c:pt idx="26317">
                  <c:v>261.40265629999999</c:v>
                </c:pt>
                <c:pt idx="26318">
                  <c:v>261.41258929999998</c:v>
                </c:pt>
                <c:pt idx="26319">
                  <c:v>261.42252330000002</c:v>
                </c:pt>
                <c:pt idx="26320">
                  <c:v>261.43245630000001</c:v>
                </c:pt>
                <c:pt idx="26321">
                  <c:v>261.4423903</c:v>
                </c:pt>
                <c:pt idx="26322">
                  <c:v>261.45232329999999</c:v>
                </c:pt>
                <c:pt idx="26323">
                  <c:v>261.46225729999998</c:v>
                </c:pt>
                <c:pt idx="26324">
                  <c:v>261.47219130000002</c:v>
                </c:pt>
                <c:pt idx="26325">
                  <c:v>261.48212430000001</c:v>
                </c:pt>
                <c:pt idx="26326">
                  <c:v>261.4920583</c:v>
                </c:pt>
                <c:pt idx="26327">
                  <c:v>261.50199129999999</c:v>
                </c:pt>
                <c:pt idx="26328">
                  <c:v>261.51192529999997</c:v>
                </c:pt>
                <c:pt idx="26329">
                  <c:v>261.52185830000002</c:v>
                </c:pt>
                <c:pt idx="26330">
                  <c:v>261.53179230000001</c:v>
                </c:pt>
                <c:pt idx="26331">
                  <c:v>261.5417253</c:v>
                </c:pt>
                <c:pt idx="26332">
                  <c:v>261.55165929999998</c:v>
                </c:pt>
                <c:pt idx="26333">
                  <c:v>261.56159229999997</c:v>
                </c:pt>
                <c:pt idx="26334">
                  <c:v>261.57152630000002</c:v>
                </c:pt>
                <c:pt idx="26335">
                  <c:v>261.5814603</c:v>
                </c:pt>
                <c:pt idx="26336">
                  <c:v>261.59139329999999</c:v>
                </c:pt>
                <c:pt idx="26337">
                  <c:v>261.60132729999998</c:v>
                </c:pt>
                <c:pt idx="26338">
                  <c:v>261.61126030000003</c:v>
                </c:pt>
                <c:pt idx="26339">
                  <c:v>261.62119430000001</c:v>
                </c:pt>
                <c:pt idx="26340">
                  <c:v>261.6311273</c:v>
                </c:pt>
                <c:pt idx="26341">
                  <c:v>261.64106129999999</c:v>
                </c:pt>
                <c:pt idx="26342">
                  <c:v>261.65099429999998</c:v>
                </c:pt>
                <c:pt idx="26343">
                  <c:v>261.6609282</c:v>
                </c:pt>
                <c:pt idx="26344">
                  <c:v>261.67086130000001</c:v>
                </c:pt>
                <c:pt idx="26345">
                  <c:v>261.6807953</c:v>
                </c:pt>
                <c:pt idx="26346">
                  <c:v>261.69072929999999</c:v>
                </c:pt>
                <c:pt idx="26347">
                  <c:v>261.70066229999998</c:v>
                </c:pt>
                <c:pt idx="26348">
                  <c:v>261.71059630000002</c:v>
                </c:pt>
                <c:pt idx="26349">
                  <c:v>261.7205285</c:v>
                </c:pt>
                <c:pt idx="26350">
                  <c:v>261.73046249999999</c:v>
                </c:pt>
                <c:pt idx="26351">
                  <c:v>261.74039549999998</c:v>
                </c:pt>
                <c:pt idx="26352">
                  <c:v>261.75032950000002</c:v>
                </c:pt>
                <c:pt idx="26353">
                  <c:v>261.76026250000001</c:v>
                </c:pt>
                <c:pt idx="26354">
                  <c:v>261.7701965</c:v>
                </c:pt>
                <c:pt idx="26355">
                  <c:v>261.78013049999998</c:v>
                </c:pt>
                <c:pt idx="26356">
                  <c:v>261.79006349999997</c:v>
                </c:pt>
                <c:pt idx="26357">
                  <c:v>261.79999750000002</c:v>
                </c:pt>
                <c:pt idx="26358">
                  <c:v>261.80993050000001</c:v>
                </c:pt>
                <c:pt idx="26359">
                  <c:v>261.81986449999999</c:v>
                </c:pt>
                <c:pt idx="26360">
                  <c:v>261.82979749999998</c:v>
                </c:pt>
                <c:pt idx="26361">
                  <c:v>261.83973150000003</c:v>
                </c:pt>
                <c:pt idx="26362">
                  <c:v>261.84966450000002</c:v>
                </c:pt>
                <c:pt idx="26363">
                  <c:v>261.8595985</c:v>
                </c:pt>
                <c:pt idx="26364">
                  <c:v>261.86953149999999</c:v>
                </c:pt>
                <c:pt idx="26365">
                  <c:v>261.87946549999998</c:v>
                </c:pt>
                <c:pt idx="26366">
                  <c:v>261.88939850000003</c:v>
                </c:pt>
                <c:pt idx="26367">
                  <c:v>261.89933250000001</c:v>
                </c:pt>
                <c:pt idx="26368">
                  <c:v>261.9092665</c:v>
                </c:pt>
                <c:pt idx="26369">
                  <c:v>261.91919949999999</c:v>
                </c:pt>
                <c:pt idx="26370">
                  <c:v>261.92913349999998</c:v>
                </c:pt>
                <c:pt idx="26371">
                  <c:v>261.93906650000002</c:v>
                </c:pt>
                <c:pt idx="26372">
                  <c:v>261.94900050000001</c:v>
                </c:pt>
                <c:pt idx="26373">
                  <c:v>261.9589335</c:v>
                </c:pt>
                <c:pt idx="26374">
                  <c:v>261.96886749999999</c:v>
                </c:pt>
                <c:pt idx="26375">
                  <c:v>261.97880049999998</c:v>
                </c:pt>
                <c:pt idx="26376">
                  <c:v>261.98873450000002</c:v>
                </c:pt>
                <c:pt idx="26377">
                  <c:v>261.99866850000001</c:v>
                </c:pt>
                <c:pt idx="26378">
                  <c:v>262.0086015</c:v>
                </c:pt>
                <c:pt idx="26379">
                  <c:v>262.01853549999998</c:v>
                </c:pt>
                <c:pt idx="26380">
                  <c:v>262.02846849999997</c:v>
                </c:pt>
                <c:pt idx="26381">
                  <c:v>262.03840250000002</c:v>
                </c:pt>
                <c:pt idx="26382">
                  <c:v>262.04833550000001</c:v>
                </c:pt>
                <c:pt idx="26383">
                  <c:v>262.05826949999999</c:v>
                </c:pt>
                <c:pt idx="26384">
                  <c:v>262.06820249999998</c:v>
                </c:pt>
                <c:pt idx="26385">
                  <c:v>262.07813650000003</c:v>
                </c:pt>
                <c:pt idx="26386">
                  <c:v>262.08807050000001</c:v>
                </c:pt>
                <c:pt idx="26387">
                  <c:v>262.0980035</c:v>
                </c:pt>
                <c:pt idx="26388">
                  <c:v>262.10793749999999</c:v>
                </c:pt>
                <c:pt idx="26389">
                  <c:v>262.11787049999998</c:v>
                </c:pt>
                <c:pt idx="26390">
                  <c:v>262.12780450000002</c:v>
                </c:pt>
                <c:pt idx="26391">
                  <c:v>262.13773750000001</c:v>
                </c:pt>
                <c:pt idx="26392">
                  <c:v>262.1476715</c:v>
                </c:pt>
                <c:pt idx="26393">
                  <c:v>262.15760449999999</c:v>
                </c:pt>
                <c:pt idx="26394">
                  <c:v>262.16753849999998</c:v>
                </c:pt>
                <c:pt idx="26395">
                  <c:v>262.17747150000002</c:v>
                </c:pt>
                <c:pt idx="26396">
                  <c:v>262.18740550000001</c:v>
                </c:pt>
                <c:pt idx="26397">
                  <c:v>262.1973395</c:v>
                </c:pt>
                <c:pt idx="26398">
                  <c:v>262.20727249999999</c:v>
                </c:pt>
                <c:pt idx="26399">
                  <c:v>262.21720649999997</c:v>
                </c:pt>
                <c:pt idx="26400">
                  <c:v>262.22713950000002</c:v>
                </c:pt>
                <c:pt idx="26401">
                  <c:v>262.23707350000001</c:v>
                </c:pt>
                <c:pt idx="26402">
                  <c:v>262.2470065</c:v>
                </c:pt>
                <c:pt idx="26403">
                  <c:v>262.25694049999998</c:v>
                </c:pt>
                <c:pt idx="26404">
                  <c:v>262.26687349999997</c:v>
                </c:pt>
                <c:pt idx="26405">
                  <c:v>262.27680750000002</c:v>
                </c:pt>
                <c:pt idx="26406">
                  <c:v>262.28674150000001</c:v>
                </c:pt>
                <c:pt idx="26407">
                  <c:v>262.29667449999999</c:v>
                </c:pt>
                <c:pt idx="26408">
                  <c:v>262.30660849999998</c:v>
                </c:pt>
                <c:pt idx="26409">
                  <c:v>262.31654150000003</c:v>
                </c:pt>
                <c:pt idx="26410">
                  <c:v>262.32647550000002</c:v>
                </c:pt>
                <c:pt idx="26411">
                  <c:v>262.3364085</c:v>
                </c:pt>
                <c:pt idx="26412">
                  <c:v>262.34634249999999</c:v>
                </c:pt>
                <c:pt idx="26413">
                  <c:v>262.35627549999998</c:v>
                </c:pt>
                <c:pt idx="26414">
                  <c:v>262.36620950000002</c:v>
                </c:pt>
                <c:pt idx="26415">
                  <c:v>262.37614250000001</c:v>
                </c:pt>
                <c:pt idx="26416">
                  <c:v>262.3860765</c:v>
                </c:pt>
                <c:pt idx="26417">
                  <c:v>262.39601049999999</c:v>
                </c:pt>
                <c:pt idx="26418">
                  <c:v>262.40594349999998</c:v>
                </c:pt>
                <c:pt idx="26419">
                  <c:v>262.41587750000002</c:v>
                </c:pt>
                <c:pt idx="26420">
                  <c:v>262.42581050000001</c:v>
                </c:pt>
                <c:pt idx="26421">
                  <c:v>262.4357445</c:v>
                </c:pt>
                <c:pt idx="26422">
                  <c:v>262.44567749999999</c:v>
                </c:pt>
                <c:pt idx="26423">
                  <c:v>262.45561149999997</c:v>
                </c:pt>
                <c:pt idx="26424">
                  <c:v>262.46554450000002</c:v>
                </c:pt>
                <c:pt idx="26425">
                  <c:v>262.47547850000001</c:v>
                </c:pt>
                <c:pt idx="26426">
                  <c:v>262.4854125</c:v>
                </c:pt>
                <c:pt idx="26427">
                  <c:v>262.49534549999998</c:v>
                </c:pt>
                <c:pt idx="26428">
                  <c:v>262.50527949999997</c:v>
                </c:pt>
                <c:pt idx="26429">
                  <c:v>262.51521250000002</c:v>
                </c:pt>
                <c:pt idx="26430">
                  <c:v>262.52514650000001</c:v>
                </c:pt>
                <c:pt idx="26431">
                  <c:v>262.53507949999999</c:v>
                </c:pt>
                <c:pt idx="26432">
                  <c:v>262.54501349999998</c:v>
                </c:pt>
                <c:pt idx="26433">
                  <c:v>262.55494650000003</c:v>
                </c:pt>
                <c:pt idx="26434">
                  <c:v>262.56488050000002</c:v>
                </c:pt>
                <c:pt idx="26435">
                  <c:v>262.5748145</c:v>
                </c:pt>
                <c:pt idx="26436">
                  <c:v>262.58474749999999</c:v>
                </c:pt>
                <c:pt idx="26437">
                  <c:v>262.59468149999998</c:v>
                </c:pt>
                <c:pt idx="26438">
                  <c:v>262.60461450000003</c:v>
                </c:pt>
                <c:pt idx="26439">
                  <c:v>262.61454850000001</c:v>
                </c:pt>
                <c:pt idx="26440">
                  <c:v>262.6244815</c:v>
                </c:pt>
                <c:pt idx="26441">
                  <c:v>262.63441549999999</c:v>
                </c:pt>
                <c:pt idx="26442">
                  <c:v>262.64434849999998</c:v>
                </c:pt>
                <c:pt idx="26443">
                  <c:v>262.65428250000002</c:v>
                </c:pt>
                <c:pt idx="26444">
                  <c:v>262.66421650000001</c:v>
                </c:pt>
                <c:pt idx="26445">
                  <c:v>262.6741495</c:v>
                </c:pt>
                <c:pt idx="26446">
                  <c:v>262.68408349999999</c:v>
                </c:pt>
                <c:pt idx="26447">
                  <c:v>262.69401649999998</c:v>
                </c:pt>
                <c:pt idx="26448">
                  <c:v>262.70395050000002</c:v>
                </c:pt>
                <c:pt idx="26449">
                  <c:v>262.71388309999998</c:v>
                </c:pt>
                <c:pt idx="26450">
                  <c:v>262.72381710000002</c:v>
                </c:pt>
                <c:pt idx="26451">
                  <c:v>262.73375010000001</c:v>
                </c:pt>
                <c:pt idx="26452">
                  <c:v>262.7436841</c:v>
                </c:pt>
                <c:pt idx="26453">
                  <c:v>262.75361809999998</c:v>
                </c:pt>
                <c:pt idx="26454">
                  <c:v>262.76355109999997</c:v>
                </c:pt>
                <c:pt idx="26455">
                  <c:v>262.77348510000002</c:v>
                </c:pt>
                <c:pt idx="26456">
                  <c:v>262.78341810000001</c:v>
                </c:pt>
                <c:pt idx="26457">
                  <c:v>262.79335209999999</c:v>
                </c:pt>
                <c:pt idx="26458">
                  <c:v>262.80328509999998</c:v>
                </c:pt>
                <c:pt idx="26459">
                  <c:v>262.81321910000003</c:v>
                </c:pt>
                <c:pt idx="26460">
                  <c:v>262.82315310000001</c:v>
                </c:pt>
                <c:pt idx="26461">
                  <c:v>262.8330861</c:v>
                </c:pt>
                <c:pt idx="26462">
                  <c:v>262.84302009999999</c:v>
                </c:pt>
                <c:pt idx="26463">
                  <c:v>262.85295309999998</c:v>
                </c:pt>
                <c:pt idx="26464">
                  <c:v>262.86288710000002</c:v>
                </c:pt>
                <c:pt idx="26465">
                  <c:v>262.87282010000001</c:v>
                </c:pt>
                <c:pt idx="26466">
                  <c:v>262.8827541</c:v>
                </c:pt>
                <c:pt idx="26467">
                  <c:v>262.89268709999999</c:v>
                </c:pt>
                <c:pt idx="26468">
                  <c:v>262.90262109999998</c:v>
                </c:pt>
                <c:pt idx="26469">
                  <c:v>262.91255510000002</c:v>
                </c:pt>
                <c:pt idx="26470">
                  <c:v>262.92248810000001</c:v>
                </c:pt>
                <c:pt idx="26471">
                  <c:v>262.9324221</c:v>
                </c:pt>
                <c:pt idx="26472">
                  <c:v>262.94235509999999</c:v>
                </c:pt>
                <c:pt idx="26473">
                  <c:v>262.95228909999997</c:v>
                </c:pt>
                <c:pt idx="26474">
                  <c:v>262.96222210000002</c:v>
                </c:pt>
                <c:pt idx="26475">
                  <c:v>262.97215610000001</c:v>
                </c:pt>
                <c:pt idx="26476">
                  <c:v>262.98209009999999</c:v>
                </c:pt>
                <c:pt idx="26477">
                  <c:v>262.99202309999998</c:v>
                </c:pt>
                <c:pt idx="26478">
                  <c:v>263.00195710000003</c:v>
                </c:pt>
                <c:pt idx="26479">
                  <c:v>263.01189010000002</c:v>
                </c:pt>
                <c:pt idx="26480">
                  <c:v>263.0218241</c:v>
                </c:pt>
                <c:pt idx="26481">
                  <c:v>263.03175709999999</c:v>
                </c:pt>
                <c:pt idx="26482">
                  <c:v>263.04169109999998</c:v>
                </c:pt>
                <c:pt idx="26483">
                  <c:v>263.05162410000003</c:v>
                </c:pt>
                <c:pt idx="26484">
                  <c:v>263.06155810000001</c:v>
                </c:pt>
                <c:pt idx="26485">
                  <c:v>263.0714921</c:v>
                </c:pt>
                <c:pt idx="26486">
                  <c:v>263.08142509999999</c:v>
                </c:pt>
                <c:pt idx="26487">
                  <c:v>263.09135909999998</c:v>
                </c:pt>
                <c:pt idx="26488">
                  <c:v>263.10129210000002</c:v>
                </c:pt>
                <c:pt idx="26489">
                  <c:v>263.11122610000001</c:v>
                </c:pt>
                <c:pt idx="26490">
                  <c:v>263.1211591</c:v>
                </c:pt>
                <c:pt idx="26491">
                  <c:v>263.13109309999999</c:v>
                </c:pt>
                <c:pt idx="26492">
                  <c:v>263.14102709999997</c:v>
                </c:pt>
                <c:pt idx="26493">
                  <c:v>263.15096010000002</c:v>
                </c:pt>
                <c:pt idx="26494">
                  <c:v>263.16089410000001</c:v>
                </c:pt>
                <c:pt idx="26495">
                  <c:v>263.1708271</c:v>
                </c:pt>
                <c:pt idx="26496">
                  <c:v>263.18076109999998</c:v>
                </c:pt>
                <c:pt idx="26497">
                  <c:v>263.19069409999997</c:v>
                </c:pt>
                <c:pt idx="26498">
                  <c:v>263.20062810000002</c:v>
                </c:pt>
                <c:pt idx="26499">
                  <c:v>263.21056110000001</c:v>
                </c:pt>
                <c:pt idx="26500">
                  <c:v>263.22049509999999</c:v>
                </c:pt>
                <c:pt idx="26501">
                  <c:v>263.23042909999998</c:v>
                </c:pt>
                <c:pt idx="26502">
                  <c:v>263.24036210000003</c:v>
                </c:pt>
                <c:pt idx="26503">
                  <c:v>263.25029610000001</c:v>
                </c:pt>
                <c:pt idx="26504">
                  <c:v>263.2602291</c:v>
                </c:pt>
                <c:pt idx="26505">
                  <c:v>263.27016309999999</c:v>
                </c:pt>
                <c:pt idx="26506">
                  <c:v>263.28009609999998</c:v>
                </c:pt>
                <c:pt idx="26507">
                  <c:v>263.29003010000002</c:v>
                </c:pt>
                <c:pt idx="26508">
                  <c:v>263.29996410000001</c:v>
                </c:pt>
                <c:pt idx="26509">
                  <c:v>263.3098971</c:v>
                </c:pt>
                <c:pt idx="26510">
                  <c:v>263.31983109999999</c:v>
                </c:pt>
                <c:pt idx="26511">
                  <c:v>263.32976409999998</c:v>
                </c:pt>
                <c:pt idx="26512">
                  <c:v>263.33969810000002</c:v>
                </c:pt>
                <c:pt idx="26513">
                  <c:v>263.34963110000001</c:v>
                </c:pt>
                <c:pt idx="26514">
                  <c:v>263.3595651</c:v>
                </c:pt>
                <c:pt idx="26515">
                  <c:v>263.36949909999998</c:v>
                </c:pt>
                <c:pt idx="26516">
                  <c:v>263.37943209999997</c:v>
                </c:pt>
                <c:pt idx="26517">
                  <c:v>263.38936610000002</c:v>
                </c:pt>
                <c:pt idx="26518">
                  <c:v>263.39929910000001</c:v>
                </c:pt>
                <c:pt idx="26519">
                  <c:v>263.40923309999999</c:v>
                </c:pt>
                <c:pt idx="26520">
                  <c:v>263.41916609999998</c:v>
                </c:pt>
                <c:pt idx="26521">
                  <c:v>263.42910010000003</c:v>
                </c:pt>
                <c:pt idx="26522">
                  <c:v>263.43903410000001</c:v>
                </c:pt>
                <c:pt idx="26523">
                  <c:v>263.4489671</c:v>
                </c:pt>
                <c:pt idx="26524">
                  <c:v>263.45890109999999</c:v>
                </c:pt>
                <c:pt idx="26525">
                  <c:v>263.46883409999998</c:v>
                </c:pt>
                <c:pt idx="26526">
                  <c:v>263.47876810000002</c:v>
                </c:pt>
                <c:pt idx="26527">
                  <c:v>263.48870110000001</c:v>
                </c:pt>
                <c:pt idx="26528">
                  <c:v>263.4986351</c:v>
                </c:pt>
                <c:pt idx="26529">
                  <c:v>263.50856909999999</c:v>
                </c:pt>
                <c:pt idx="26530">
                  <c:v>263.51850209999998</c:v>
                </c:pt>
                <c:pt idx="26531">
                  <c:v>263.52843610000002</c:v>
                </c:pt>
                <c:pt idx="26532">
                  <c:v>263.53836910000001</c:v>
                </c:pt>
                <c:pt idx="26533">
                  <c:v>263.5483031</c:v>
                </c:pt>
                <c:pt idx="26534">
                  <c:v>263.55823709999999</c:v>
                </c:pt>
                <c:pt idx="26535">
                  <c:v>263.56817009999997</c:v>
                </c:pt>
                <c:pt idx="26536">
                  <c:v>263.57810410000002</c:v>
                </c:pt>
                <c:pt idx="26537">
                  <c:v>263.58803710000001</c:v>
                </c:pt>
                <c:pt idx="26538">
                  <c:v>263.5979711</c:v>
                </c:pt>
                <c:pt idx="26539">
                  <c:v>263.60790509999998</c:v>
                </c:pt>
                <c:pt idx="26540">
                  <c:v>263.61783809999997</c:v>
                </c:pt>
                <c:pt idx="26541">
                  <c:v>263.62777210000002</c:v>
                </c:pt>
                <c:pt idx="26542">
                  <c:v>263.63770510000001</c:v>
                </c:pt>
                <c:pt idx="26543">
                  <c:v>263.64763909999999</c:v>
                </c:pt>
                <c:pt idx="26544">
                  <c:v>263.65757209999998</c:v>
                </c:pt>
                <c:pt idx="26545">
                  <c:v>263.66750610000003</c:v>
                </c:pt>
                <c:pt idx="26546">
                  <c:v>263.67744010000001</c:v>
                </c:pt>
                <c:pt idx="26547">
                  <c:v>263.6873731</c:v>
                </c:pt>
                <c:pt idx="26548">
                  <c:v>263.69730709999999</c:v>
                </c:pt>
                <c:pt idx="26549">
                  <c:v>263.70724009999998</c:v>
                </c:pt>
                <c:pt idx="26550">
                  <c:v>263.71717430000001</c:v>
                </c:pt>
                <c:pt idx="26551">
                  <c:v>263.7271083</c:v>
                </c:pt>
                <c:pt idx="26552">
                  <c:v>263.73704129999999</c:v>
                </c:pt>
                <c:pt idx="26553">
                  <c:v>263.74697529999997</c:v>
                </c:pt>
                <c:pt idx="26554">
                  <c:v>263.75690830000002</c:v>
                </c:pt>
                <c:pt idx="26555">
                  <c:v>263.76684230000001</c:v>
                </c:pt>
                <c:pt idx="26556">
                  <c:v>263.77677629999999</c:v>
                </c:pt>
                <c:pt idx="26557">
                  <c:v>263.78670929999998</c:v>
                </c:pt>
                <c:pt idx="26558">
                  <c:v>263.79664330000003</c:v>
                </c:pt>
                <c:pt idx="26559">
                  <c:v>263.80657630000002</c:v>
                </c:pt>
                <c:pt idx="26560">
                  <c:v>263.8165103</c:v>
                </c:pt>
                <c:pt idx="26561">
                  <c:v>263.82644429999999</c:v>
                </c:pt>
                <c:pt idx="26562">
                  <c:v>263.83637729999998</c:v>
                </c:pt>
                <c:pt idx="26563">
                  <c:v>263.84631130000002</c:v>
                </c:pt>
                <c:pt idx="26564">
                  <c:v>263.85624430000001</c:v>
                </c:pt>
                <c:pt idx="26565">
                  <c:v>263.8661783</c:v>
                </c:pt>
                <c:pt idx="26566">
                  <c:v>263.87611229999999</c:v>
                </c:pt>
                <c:pt idx="26567">
                  <c:v>263.88604529999998</c:v>
                </c:pt>
                <c:pt idx="26568">
                  <c:v>263.89597930000002</c:v>
                </c:pt>
                <c:pt idx="26569">
                  <c:v>263.90591330000001</c:v>
                </c:pt>
                <c:pt idx="26570">
                  <c:v>263.9158463</c:v>
                </c:pt>
                <c:pt idx="26571">
                  <c:v>263.92578029999999</c:v>
                </c:pt>
                <c:pt idx="26572">
                  <c:v>263.93571329999997</c:v>
                </c:pt>
                <c:pt idx="26573">
                  <c:v>263.94564730000002</c:v>
                </c:pt>
                <c:pt idx="26574">
                  <c:v>263.95558130000001</c:v>
                </c:pt>
                <c:pt idx="26575">
                  <c:v>263.9655143</c:v>
                </c:pt>
                <c:pt idx="26576">
                  <c:v>263.97544829999998</c:v>
                </c:pt>
                <c:pt idx="26577">
                  <c:v>263.98538129999997</c:v>
                </c:pt>
                <c:pt idx="26578">
                  <c:v>263.99531530000002</c:v>
                </c:pt>
                <c:pt idx="26579">
                  <c:v>264.0052493</c:v>
                </c:pt>
                <c:pt idx="26580">
                  <c:v>264.01518229999999</c:v>
                </c:pt>
                <c:pt idx="26581">
                  <c:v>264.02511629999998</c:v>
                </c:pt>
                <c:pt idx="26582">
                  <c:v>264.03505030000002</c:v>
                </c:pt>
                <c:pt idx="26583">
                  <c:v>264.04498330000001</c:v>
                </c:pt>
                <c:pt idx="26584">
                  <c:v>264.0549173</c:v>
                </c:pt>
                <c:pt idx="26585">
                  <c:v>264.06485029999999</c:v>
                </c:pt>
                <c:pt idx="26586">
                  <c:v>264.07478429999998</c:v>
                </c:pt>
                <c:pt idx="26587">
                  <c:v>264.08471830000002</c:v>
                </c:pt>
                <c:pt idx="26588">
                  <c:v>264.09465130000001</c:v>
                </c:pt>
                <c:pt idx="26589">
                  <c:v>264.1045853</c:v>
                </c:pt>
                <c:pt idx="26590">
                  <c:v>264.11451929999998</c:v>
                </c:pt>
                <c:pt idx="26591">
                  <c:v>264.12445229999997</c:v>
                </c:pt>
                <c:pt idx="26592">
                  <c:v>264.13438630000002</c:v>
                </c:pt>
                <c:pt idx="26593">
                  <c:v>264.1443203</c:v>
                </c:pt>
                <c:pt idx="26594">
                  <c:v>264.15425329999999</c:v>
                </c:pt>
                <c:pt idx="26595">
                  <c:v>264.16418729999998</c:v>
                </c:pt>
                <c:pt idx="26596">
                  <c:v>264.17412030000003</c:v>
                </c:pt>
                <c:pt idx="26597">
                  <c:v>264.18405419999999</c:v>
                </c:pt>
                <c:pt idx="26598">
                  <c:v>264.1939883</c:v>
                </c:pt>
                <c:pt idx="26599">
                  <c:v>264.20392129999999</c:v>
                </c:pt>
                <c:pt idx="26600">
                  <c:v>264.21385529999998</c:v>
                </c:pt>
                <c:pt idx="26601">
                  <c:v>264.22378930000002</c:v>
                </c:pt>
                <c:pt idx="26602">
                  <c:v>264.23372230000001</c:v>
                </c:pt>
                <c:pt idx="26603">
                  <c:v>264.2436563</c:v>
                </c:pt>
                <c:pt idx="26604">
                  <c:v>264.25359029999998</c:v>
                </c:pt>
                <c:pt idx="26605">
                  <c:v>264.26352329999997</c:v>
                </c:pt>
                <c:pt idx="26606">
                  <c:v>264.27345730000002</c:v>
                </c:pt>
                <c:pt idx="26607">
                  <c:v>264.28339130000001</c:v>
                </c:pt>
                <c:pt idx="26608">
                  <c:v>264.29332429999999</c:v>
                </c:pt>
                <c:pt idx="26609">
                  <c:v>264.30325829999998</c:v>
                </c:pt>
                <c:pt idx="26610">
                  <c:v>264.31319230000003</c:v>
                </c:pt>
                <c:pt idx="26611">
                  <c:v>264.32312530000002</c:v>
                </c:pt>
                <c:pt idx="26612">
                  <c:v>264.3330593</c:v>
                </c:pt>
                <c:pt idx="26613">
                  <c:v>264.34299329999999</c:v>
                </c:pt>
                <c:pt idx="26614">
                  <c:v>264.35292629999998</c:v>
                </c:pt>
                <c:pt idx="26615">
                  <c:v>264.36286030000002</c:v>
                </c:pt>
                <c:pt idx="26616">
                  <c:v>264.37279330000001</c:v>
                </c:pt>
                <c:pt idx="26617">
                  <c:v>264.3827273</c:v>
                </c:pt>
                <c:pt idx="26618">
                  <c:v>264.39266129999999</c:v>
                </c:pt>
                <c:pt idx="26619">
                  <c:v>264.40259429999998</c:v>
                </c:pt>
                <c:pt idx="26620">
                  <c:v>264.41252830000002</c:v>
                </c:pt>
                <c:pt idx="26621">
                  <c:v>264.42246230000001</c:v>
                </c:pt>
                <c:pt idx="26622">
                  <c:v>264.4323953</c:v>
                </c:pt>
                <c:pt idx="26623">
                  <c:v>264.44232929999998</c:v>
                </c:pt>
                <c:pt idx="26624">
                  <c:v>264.45226330000003</c:v>
                </c:pt>
                <c:pt idx="26625">
                  <c:v>264.46219630000002</c:v>
                </c:pt>
                <c:pt idx="26626">
                  <c:v>264.4721303</c:v>
                </c:pt>
                <c:pt idx="26627">
                  <c:v>264.48206429999999</c:v>
                </c:pt>
                <c:pt idx="26628">
                  <c:v>264.49199729999998</c:v>
                </c:pt>
                <c:pt idx="26629">
                  <c:v>264.50193130000002</c:v>
                </c:pt>
                <c:pt idx="26630">
                  <c:v>264.51186530000001</c:v>
                </c:pt>
                <c:pt idx="26631">
                  <c:v>264.5217983</c:v>
                </c:pt>
                <c:pt idx="26632">
                  <c:v>264.53173229999999</c:v>
                </c:pt>
                <c:pt idx="26633">
                  <c:v>264.54166629999997</c:v>
                </c:pt>
                <c:pt idx="26634">
                  <c:v>264.55159930000002</c:v>
                </c:pt>
                <c:pt idx="26635">
                  <c:v>264.56153330000001</c:v>
                </c:pt>
                <c:pt idx="26636">
                  <c:v>264.57146729999999</c:v>
                </c:pt>
                <c:pt idx="26637">
                  <c:v>264.58140029999998</c:v>
                </c:pt>
                <c:pt idx="26638">
                  <c:v>264.59133430000003</c:v>
                </c:pt>
                <c:pt idx="26639">
                  <c:v>264.60126830000002</c:v>
                </c:pt>
                <c:pt idx="26640">
                  <c:v>264.6112013</c:v>
                </c:pt>
                <c:pt idx="26641">
                  <c:v>264.62113529999999</c:v>
                </c:pt>
                <c:pt idx="26642">
                  <c:v>264.63106929999998</c:v>
                </c:pt>
                <c:pt idx="26643">
                  <c:v>264.64100230000003</c:v>
                </c:pt>
                <c:pt idx="26644">
                  <c:v>264.65093630000001</c:v>
                </c:pt>
                <c:pt idx="26645">
                  <c:v>264.6608703</c:v>
                </c:pt>
                <c:pt idx="26646">
                  <c:v>264.67080329999999</c:v>
                </c:pt>
                <c:pt idx="26647">
                  <c:v>264.68073729999998</c:v>
                </c:pt>
                <c:pt idx="26648">
                  <c:v>264.69067130000002</c:v>
                </c:pt>
                <c:pt idx="26649">
                  <c:v>264.70060430000001</c:v>
                </c:pt>
                <c:pt idx="26650">
                  <c:v>264.7105383</c:v>
                </c:pt>
                <c:pt idx="26651">
                  <c:v>264.72047250000003</c:v>
                </c:pt>
                <c:pt idx="26652">
                  <c:v>264.73040550000002</c:v>
                </c:pt>
                <c:pt idx="26653">
                  <c:v>264.7403395</c:v>
                </c:pt>
                <c:pt idx="26654">
                  <c:v>264.75027349999999</c:v>
                </c:pt>
                <c:pt idx="26655">
                  <c:v>264.76020649999998</c:v>
                </c:pt>
                <c:pt idx="26656">
                  <c:v>264.77014050000002</c:v>
                </c:pt>
                <c:pt idx="26657">
                  <c:v>264.78007450000001</c:v>
                </c:pt>
                <c:pt idx="26658">
                  <c:v>264.7900075</c:v>
                </c:pt>
                <c:pt idx="26659">
                  <c:v>264.79994149999999</c:v>
                </c:pt>
                <c:pt idx="26660">
                  <c:v>264.80987549999998</c:v>
                </c:pt>
                <c:pt idx="26661">
                  <c:v>264.81980850000002</c:v>
                </c:pt>
                <c:pt idx="26662">
                  <c:v>264.82974250000001</c:v>
                </c:pt>
                <c:pt idx="26663">
                  <c:v>264.8396765</c:v>
                </c:pt>
                <c:pt idx="26664">
                  <c:v>264.84960949999999</c:v>
                </c:pt>
                <c:pt idx="26665">
                  <c:v>264.85954349999997</c:v>
                </c:pt>
                <c:pt idx="26666">
                  <c:v>264.86947750000002</c:v>
                </c:pt>
                <c:pt idx="26667">
                  <c:v>264.87941050000001</c:v>
                </c:pt>
                <c:pt idx="26668">
                  <c:v>264.88934449999999</c:v>
                </c:pt>
                <c:pt idx="26669">
                  <c:v>264.89927849999998</c:v>
                </c:pt>
                <c:pt idx="26670">
                  <c:v>264.90921250000002</c:v>
                </c:pt>
                <c:pt idx="26671">
                  <c:v>264.91914550000001</c:v>
                </c:pt>
                <c:pt idx="26672">
                  <c:v>264.9290795</c:v>
                </c:pt>
                <c:pt idx="26673">
                  <c:v>264.93901349999999</c:v>
                </c:pt>
                <c:pt idx="26674">
                  <c:v>264.94894649999998</c:v>
                </c:pt>
                <c:pt idx="26675">
                  <c:v>264.95888050000002</c:v>
                </c:pt>
                <c:pt idx="26676">
                  <c:v>264.96881450000001</c:v>
                </c:pt>
                <c:pt idx="26677">
                  <c:v>264.9787475</c:v>
                </c:pt>
                <c:pt idx="26678">
                  <c:v>264.98868149999998</c:v>
                </c:pt>
                <c:pt idx="26679">
                  <c:v>264.99861550000003</c:v>
                </c:pt>
                <c:pt idx="26680">
                  <c:v>265.00854850000002</c:v>
                </c:pt>
                <c:pt idx="26681">
                  <c:v>265.0184825</c:v>
                </c:pt>
                <c:pt idx="26682">
                  <c:v>265.02841649999999</c:v>
                </c:pt>
                <c:pt idx="26683">
                  <c:v>265.03834949999998</c:v>
                </c:pt>
                <c:pt idx="26684">
                  <c:v>265.04828350000003</c:v>
                </c:pt>
                <c:pt idx="26685">
                  <c:v>265.05821750000001</c:v>
                </c:pt>
                <c:pt idx="26686">
                  <c:v>265.0681515</c:v>
                </c:pt>
                <c:pt idx="26687">
                  <c:v>265.07808449999999</c:v>
                </c:pt>
                <c:pt idx="26688">
                  <c:v>265.08801849999998</c:v>
                </c:pt>
                <c:pt idx="26689">
                  <c:v>265.09795250000002</c:v>
                </c:pt>
                <c:pt idx="26690">
                  <c:v>265.10788550000001</c:v>
                </c:pt>
                <c:pt idx="26691">
                  <c:v>265.1178195</c:v>
                </c:pt>
                <c:pt idx="26692">
                  <c:v>265.12775349999998</c:v>
                </c:pt>
                <c:pt idx="26693">
                  <c:v>265.13768649999997</c:v>
                </c:pt>
                <c:pt idx="26694">
                  <c:v>265.14762050000002</c:v>
                </c:pt>
                <c:pt idx="26695">
                  <c:v>265.1575545</c:v>
                </c:pt>
                <c:pt idx="26696">
                  <c:v>265.16748849999999</c:v>
                </c:pt>
                <c:pt idx="26697">
                  <c:v>265.17742149999998</c:v>
                </c:pt>
                <c:pt idx="26698">
                  <c:v>265.18735550000002</c:v>
                </c:pt>
                <c:pt idx="26699">
                  <c:v>265.19728950000001</c:v>
                </c:pt>
                <c:pt idx="26700">
                  <c:v>265.2072225</c:v>
                </c:pt>
                <c:pt idx="26701">
                  <c:v>265.21715649999999</c:v>
                </c:pt>
                <c:pt idx="26702">
                  <c:v>265.22709049999997</c:v>
                </c:pt>
                <c:pt idx="26703">
                  <c:v>265.23702350000002</c:v>
                </c:pt>
                <c:pt idx="26704">
                  <c:v>265.24695750000001</c:v>
                </c:pt>
                <c:pt idx="26705">
                  <c:v>265.25689149999999</c:v>
                </c:pt>
                <c:pt idx="26706">
                  <c:v>265.26682549999998</c:v>
                </c:pt>
                <c:pt idx="26707">
                  <c:v>265.27675850000003</c:v>
                </c:pt>
                <c:pt idx="26708">
                  <c:v>265.28669250000002</c:v>
                </c:pt>
                <c:pt idx="26709">
                  <c:v>265.2966265</c:v>
                </c:pt>
                <c:pt idx="26710">
                  <c:v>265.30655949999999</c:v>
                </c:pt>
                <c:pt idx="26711">
                  <c:v>265.31649349999998</c:v>
                </c:pt>
                <c:pt idx="26712">
                  <c:v>265.32642750000002</c:v>
                </c:pt>
                <c:pt idx="26713">
                  <c:v>265.33636150000001</c:v>
                </c:pt>
                <c:pt idx="26714">
                  <c:v>265.3462945</c:v>
                </c:pt>
                <c:pt idx="26715">
                  <c:v>265.35622849999999</c:v>
                </c:pt>
                <c:pt idx="26716">
                  <c:v>265.36616249999997</c:v>
                </c:pt>
                <c:pt idx="26717">
                  <c:v>265.37609550000002</c:v>
                </c:pt>
                <c:pt idx="26718">
                  <c:v>265.38602950000001</c:v>
                </c:pt>
                <c:pt idx="26719">
                  <c:v>265.39596349999999</c:v>
                </c:pt>
                <c:pt idx="26720">
                  <c:v>265.40589749999998</c:v>
                </c:pt>
                <c:pt idx="26721">
                  <c:v>265.41583050000003</c:v>
                </c:pt>
                <c:pt idx="26722">
                  <c:v>265.42576450000001</c:v>
                </c:pt>
                <c:pt idx="26723">
                  <c:v>265.4356985</c:v>
                </c:pt>
                <c:pt idx="26724">
                  <c:v>265.44563149999999</c:v>
                </c:pt>
                <c:pt idx="26725">
                  <c:v>265.45556549999998</c:v>
                </c:pt>
                <c:pt idx="26726">
                  <c:v>265.46549950000002</c:v>
                </c:pt>
                <c:pt idx="26727">
                  <c:v>265.47543350000001</c:v>
                </c:pt>
                <c:pt idx="26728">
                  <c:v>265.4853665</c:v>
                </c:pt>
                <c:pt idx="26729">
                  <c:v>265.49530049999998</c:v>
                </c:pt>
                <c:pt idx="26730">
                  <c:v>265.50523449999997</c:v>
                </c:pt>
                <c:pt idx="26731">
                  <c:v>265.51516750000002</c:v>
                </c:pt>
                <c:pt idx="26732">
                  <c:v>265.52510150000001</c:v>
                </c:pt>
                <c:pt idx="26733">
                  <c:v>265.53503549999999</c:v>
                </c:pt>
                <c:pt idx="26734">
                  <c:v>265.54496949999998</c:v>
                </c:pt>
                <c:pt idx="26735">
                  <c:v>265.55490250000003</c:v>
                </c:pt>
                <c:pt idx="26736">
                  <c:v>265.56483650000001</c:v>
                </c:pt>
                <c:pt idx="26737">
                  <c:v>265.5747705</c:v>
                </c:pt>
                <c:pt idx="26738">
                  <c:v>265.58470349999999</c:v>
                </c:pt>
                <c:pt idx="26739">
                  <c:v>265.59463749999998</c:v>
                </c:pt>
                <c:pt idx="26740">
                  <c:v>265.60457150000002</c:v>
                </c:pt>
                <c:pt idx="26741">
                  <c:v>265.61450550000001</c:v>
                </c:pt>
                <c:pt idx="26742">
                  <c:v>265.6244385</c:v>
                </c:pt>
                <c:pt idx="26743">
                  <c:v>265.63437249999998</c:v>
                </c:pt>
                <c:pt idx="26744">
                  <c:v>265.64430650000003</c:v>
                </c:pt>
                <c:pt idx="26745">
                  <c:v>265.65423950000002</c:v>
                </c:pt>
                <c:pt idx="26746">
                  <c:v>265.6641735</c:v>
                </c:pt>
                <c:pt idx="26747">
                  <c:v>265.67410749999999</c:v>
                </c:pt>
                <c:pt idx="26748">
                  <c:v>265.68404149999998</c:v>
                </c:pt>
                <c:pt idx="26749">
                  <c:v>265.69397450000002</c:v>
                </c:pt>
                <c:pt idx="26750">
                  <c:v>265.70390850000001</c:v>
                </c:pt>
                <c:pt idx="26751">
                  <c:v>265.7138425</c:v>
                </c:pt>
                <c:pt idx="26752">
                  <c:v>265.7237758</c:v>
                </c:pt>
                <c:pt idx="26753">
                  <c:v>265.73370979999999</c:v>
                </c:pt>
                <c:pt idx="26754">
                  <c:v>265.74364379999997</c:v>
                </c:pt>
                <c:pt idx="26755">
                  <c:v>265.75357780000002</c:v>
                </c:pt>
                <c:pt idx="26756">
                  <c:v>265.76351080000001</c:v>
                </c:pt>
                <c:pt idx="26757">
                  <c:v>265.77344479999999</c:v>
                </c:pt>
                <c:pt idx="26758">
                  <c:v>265.78337879999998</c:v>
                </c:pt>
                <c:pt idx="26759">
                  <c:v>265.79331280000002</c:v>
                </c:pt>
                <c:pt idx="26760">
                  <c:v>265.80324580000001</c:v>
                </c:pt>
                <c:pt idx="26761">
                  <c:v>265.8131798</c:v>
                </c:pt>
                <c:pt idx="26762">
                  <c:v>265.82311379999999</c:v>
                </c:pt>
                <c:pt idx="26763">
                  <c:v>265.83304679999998</c:v>
                </c:pt>
                <c:pt idx="26764">
                  <c:v>265.84298080000002</c:v>
                </c:pt>
                <c:pt idx="26765">
                  <c:v>265.85291480000001</c:v>
                </c:pt>
                <c:pt idx="26766">
                  <c:v>265.86284879999999</c:v>
                </c:pt>
                <c:pt idx="26767">
                  <c:v>265.87278179999998</c:v>
                </c:pt>
                <c:pt idx="26768">
                  <c:v>265.88271580000003</c:v>
                </c:pt>
                <c:pt idx="26769">
                  <c:v>265.89264980000002</c:v>
                </c:pt>
                <c:pt idx="26770">
                  <c:v>265.9025838</c:v>
                </c:pt>
                <c:pt idx="26771">
                  <c:v>265.91251679999999</c:v>
                </c:pt>
                <c:pt idx="26772">
                  <c:v>265.92245079999998</c:v>
                </c:pt>
                <c:pt idx="26773">
                  <c:v>265.93238480000002</c:v>
                </c:pt>
                <c:pt idx="26774">
                  <c:v>265.94231880000001</c:v>
                </c:pt>
                <c:pt idx="26775">
                  <c:v>265.9522518</c:v>
                </c:pt>
                <c:pt idx="26776">
                  <c:v>265.96218579999999</c:v>
                </c:pt>
                <c:pt idx="26777">
                  <c:v>265.97211979999997</c:v>
                </c:pt>
                <c:pt idx="26778">
                  <c:v>265.98205280000002</c:v>
                </c:pt>
                <c:pt idx="26779">
                  <c:v>265.99198680000001</c:v>
                </c:pt>
                <c:pt idx="26780">
                  <c:v>266.00192079999999</c:v>
                </c:pt>
                <c:pt idx="26781">
                  <c:v>266.01185479999998</c:v>
                </c:pt>
                <c:pt idx="26782">
                  <c:v>266.02178780000003</c:v>
                </c:pt>
                <c:pt idx="26783">
                  <c:v>266.03172180000001</c:v>
                </c:pt>
                <c:pt idx="26784">
                  <c:v>266.0416558</c:v>
                </c:pt>
                <c:pt idx="26785">
                  <c:v>266.05158979999999</c:v>
                </c:pt>
                <c:pt idx="26786">
                  <c:v>266.06152279999998</c:v>
                </c:pt>
                <c:pt idx="26787">
                  <c:v>266.07145680000002</c:v>
                </c:pt>
                <c:pt idx="26788">
                  <c:v>266.08139080000001</c:v>
                </c:pt>
                <c:pt idx="26789">
                  <c:v>266.0913238</c:v>
                </c:pt>
                <c:pt idx="26790">
                  <c:v>266.10125779999998</c:v>
                </c:pt>
                <c:pt idx="26791">
                  <c:v>266.11119179999997</c:v>
                </c:pt>
                <c:pt idx="26792">
                  <c:v>266.12112580000002</c:v>
                </c:pt>
                <c:pt idx="26793">
                  <c:v>266.13105880000001</c:v>
                </c:pt>
                <c:pt idx="26794">
                  <c:v>266.14099279999999</c:v>
                </c:pt>
                <c:pt idx="26795">
                  <c:v>266.15092679999998</c:v>
                </c:pt>
                <c:pt idx="26796">
                  <c:v>266.16086080000002</c:v>
                </c:pt>
                <c:pt idx="26797">
                  <c:v>266.17079380000001</c:v>
                </c:pt>
                <c:pt idx="26798">
                  <c:v>266.1807278</c:v>
                </c:pt>
                <c:pt idx="26799">
                  <c:v>266.19066179999999</c:v>
                </c:pt>
                <c:pt idx="26800">
                  <c:v>266.20059579999997</c:v>
                </c:pt>
                <c:pt idx="26801">
                  <c:v>266.21052880000002</c:v>
                </c:pt>
                <c:pt idx="26802">
                  <c:v>266.22046280000001</c:v>
                </c:pt>
                <c:pt idx="26803">
                  <c:v>266.23039679999999</c:v>
                </c:pt>
                <c:pt idx="26804">
                  <c:v>266.24032979999998</c:v>
                </c:pt>
                <c:pt idx="26805">
                  <c:v>266.25026380000003</c:v>
                </c:pt>
                <c:pt idx="26806">
                  <c:v>266.26019780000001</c:v>
                </c:pt>
                <c:pt idx="26807">
                  <c:v>266.2701318</c:v>
                </c:pt>
                <c:pt idx="26808">
                  <c:v>266.28006479999999</c:v>
                </c:pt>
                <c:pt idx="26809">
                  <c:v>266.28999879999998</c:v>
                </c:pt>
                <c:pt idx="26810">
                  <c:v>266.29993280000002</c:v>
                </c:pt>
                <c:pt idx="26811">
                  <c:v>266.30986680000001</c:v>
                </c:pt>
                <c:pt idx="26812">
                  <c:v>266.3197998</c:v>
                </c:pt>
                <c:pt idx="26813">
                  <c:v>266.32973379999999</c:v>
                </c:pt>
                <c:pt idx="26814">
                  <c:v>266.33966779999997</c:v>
                </c:pt>
                <c:pt idx="26815">
                  <c:v>266.34960180000002</c:v>
                </c:pt>
                <c:pt idx="26816">
                  <c:v>266.35953480000001</c:v>
                </c:pt>
                <c:pt idx="26817">
                  <c:v>266.36946879999999</c:v>
                </c:pt>
                <c:pt idx="26818">
                  <c:v>266.37940279999998</c:v>
                </c:pt>
                <c:pt idx="26819">
                  <c:v>266.38933680000002</c:v>
                </c:pt>
                <c:pt idx="26820">
                  <c:v>266.39926980000001</c:v>
                </c:pt>
                <c:pt idx="26821">
                  <c:v>266.4092038</c:v>
                </c:pt>
                <c:pt idx="26822">
                  <c:v>266.41913779999999</c:v>
                </c:pt>
                <c:pt idx="26823">
                  <c:v>266.42907179999997</c:v>
                </c:pt>
                <c:pt idx="26824">
                  <c:v>266.43900480000002</c:v>
                </c:pt>
                <c:pt idx="26825">
                  <c:v>266.44893880000001</c:v>
                </c:pt>
                <c:pt idx="26826">
                  <c:v>266.45887279999999</c:v>
                </c:pt>
                <c:pt idx="26827">
                  <c:v>266.46880579999998</c:v>
                </c:pt>
                <c:pt idx="26828">
                  <c:v>266.47873980000003</c:v>
                </c:pt>
                <c:pt idx="26829">
                  <c:v>266.48867380000002</c:v>
                </c:pt>
                <c:pt idx="26830">
                  <c:v>266.4986078</c:v>
                </c:pt>
                <c:pt idx="26831">
                  <c:v>266.50854079999999</c:v>
                </c:pt>
                <c:pt idx="26832">
                  <c:v>266.51847479999998</c:v>
                </c:pt>
                <c:pt idx="26833">
                  <c:v>266.52840880000002</c:v>
                </c:pt>
                <c:pt idx="26834">
                  <c:v>266.53834280000001</c:v>
                </c:pt>
                <c:pt idx="26835">
                  <c:v>266.54827569999998</c:v>
                </c:pt>
                <c:pt idx="26836">
                  <c:v>266.55820979999999</c:v>
                </c:pt>
                <c:pt idx="26837">
                  <c:v>266.56814379999997</c:v>
                </c:pt>
                <c:pt idx="26838">
                  <c:v>266.57807780000002</c:v>
                </c:pt>
                <c:pt idx="26839">
                  <c:v>266.58801080000001</c:v>
                </c:pt>
                <c:pt idx="26840">
                  <c:v>266.59794470000003</c:v>
                </c:pt>
                <c:pt idx="26841">
                  <c:v>266.60787879999998</c:v>
                </c:pt>
                <c:pt idx="26842">
                  <c:v>266.61781280000002</c:v>
                </c:pt>
                <c:pt idx="26843">
                  <c:v>266.62774580000001</c:v>
                </c:pt>
                <c:pt idx="26844">
                  <c:v>266.6376798</c:v>
                </c:pt>
                <c:pt idx="26845">
                  <c:v>266.64761370000002</c:v>
                </c:pt>
                <c:pt idx="26846">
                  <c:v>266.65754779999997</c:v>
                </c:pt>
                <c:pt idx="26847">
                  <c:v>266.66748080000002</c:v>
                </c:pt>
                <c:pt idx="26848">
                  <c:v>266.67741480000001</c:v>
                </c:pt>
                <c:pt idx="26849">
                  <c:v>266.6873488</c:v>
                </c:pt>
                <c:pt idx="26850">
                  <c:v>266.69728270000002</c:v>
                </c:pt>
                <c:pt idx="26851">
                  <c:v>266.70721579999997</c:v>
                </c:pt>
                <c:pt idx="26852">
                  <c:v>266.71714889999998</c:v>
                </c:pt>
                <c:pt idx="26853">
                  <c:v>266.72708290000003</c:v>
                </c:pt>
                <c:pt idx="26854">
                  <c:v>266.73701690000001</c:v>
                </c:pt>
                <c:pt idx="26855">
                  <c:v>266.7469499</c:v>
                </c:pt>
                <c:pt idx="26856">
                  <c:v>266.75688389999999</c:v>
                </c:pt>
                <c:pt idx="26857">
                  <c:v>266.76681789999998</c:v>
                </c:pt>
                <c:pt idx="26858">
                  <c:v>266.77675190000002</c:v>
                </c:pt>
                <c:pt idx="26859">
                  <c:v>266.78668490000001</c:v>
                </c:pt>
                <c:pt idx="26860">
                  <c:v>266.7966189</c:v>
                </c:pt>
                <c:pt idx="26861">
                  <c:v>266.80655289999999</c:v>
                </c:pt>
                <c:pt idx="26862">
                  <c:v>266.81648689999997</c:v>
                </c:pt>
                <c:pt idx="26863">
                  <c:v>266.82641990000002</c:v>
                </c:pt>
                <c:pt idx="26864">
                  <c:v>266.83635390000001</c:v>
                </c:pt>
                <c:pt idx="26865">
                  <c:v>266.84628789999999</c:v>
                </c:pt>
                <c:pt idx="26866">
                  <c:v>266.85622189999998</c:v>
                </c:pt>
                <c:pt idx="26867">
                  <c:v>266.86615490000003</c:v>
                </c:pt>
                <c:pt idx="26868">
                  <c:v>266.87608890000001</c:v>
                </c:pt>
                <c:pt idx="26869">
                  <c:v>266.8860229</c:v>
                </c:pt>
                <c:pt idx="26870">
                  <c:v>266.89595689999999</c:v>
                </c:pt>
                <c:pt idx="26871">
                  <c:v>266.90589089999997</c:v>
                </c:pt>
                <c:pt idx="26872">
                  <c:v>266.91582390000002</c:v>
                </c:pt>
                <c:pt idx="26873">
                  <c:v>266.92575790000001</c:v>
                </c:pt>
                <c:pt idx="26874">
                  <c:v>266.93569189999999</c:v>
                </c:pt>
                <c:pt idx="26875">
                  <c:v>266.94562589999998</c:v>
                </c:pt>
                <c:pt idx="26876">
                  <c:v>266.95555890000003</c:v>
                </c:pt>
                <c:pt idx="26877">
                  <c:v>266.96549290000002</c:v>
                </c:pt>
                <c:pt idx="26878">
                  <c:v>266.9754269</c:v>
                </c:pt>
                <c:pt idx="26879">
                  <c:v>266.98536089999999</c:v>
                </c:pt>
                <c:pt idx="26880">
                  <c:v>266.99529389999998</c:v>
                </c:pt>
                <c:pt idx="26881">
                  <c:v>267.00522790000002</c:v>
                </c:pt>
                <c:pt idx="26882">
                  <c:v>267.01516190000001</c:v>
                </c:pt>
                <c:pt idx="26883">
                  <c:v>267.0250959</c:v>
                </c:pt>
                <c:pt idx="26884">
                  <c:v>267.03502889999999</c:v>
                </c:pt>
                <c:pt idx="26885">
                  <c:v>267.04496289999997</c:v>
                </c:pt>
                <c:pt idx="26886">
                  <c:v>267.05489690000002</c:v>
                </c:pt>
                <c:pt idx="26887">
                  <c:v>267.0648309</c:v>
                </c:pt>
                <c:pt idx="26888">
                  <c:v>267.07476389999999</c:v>
                </c:pt>
                <c:pt idx="26889">
                  <c:v>267.08469789999998</c:v>
                </c:pt>
                <c:pt idx="26890">
                  <c:v>267.09463190000002</c:v>
                </c:pt>
                <c:pt idx="26891">
                  <c:v>267.10456590000001</c:v>
                </c:pt>
                <c:pt idx="26892">
                  <c:v>267.1144989</c:v>
                </c:pt>
                <c:pt idx="26893">
                  <c:v>267.12443289999999</c:v>
                </c:pt>
                <c:pt idx="26894">
                  <c:v>267.13436689999997</c:v>
                </c:pt>
                <c:pt idx="26895">
                  <c:v>267.14430090000002</c:v>
                </c:pt>
                <c:pt idx="26896">
                  <c:v>267.15423490000001</c:v>
                </c:pt>
                <c:pt idx="26897">
                  <c:v>267.1641679</c:v>
                </c:pt>
                <c:pt idx="26898">
                  <c:v>267.17410189999998</c:v>
                </c:pt>
                <c:pt idx="26899">
                  <c:v>267.18403590000003</c:v>
                </c:pt>
                <c:pt idx="26900">
                  <c:v>267.19396990000001</c:v>
                </c:pt>
                <c:pt idx="26901">
                  <c:v>267.2039029</c:v>
                </c:pt>
                <c:pt idx="26902">
                  <c:v>267.21383689999999</c:v>
                </c:pt>
                <c:pt idx="26903">
                  <c:v>267.22377089999998</c:v>
                </c:pt>
                <c:pt idx="26904">
                  <c:v>267.23370490000002</c:v>
                </c:pt>
                <c:pt idx="26905">
                  <c:v>267.24363790000001</c:v>
                </c:pt>
                <c:pt idx="26906">
                  <c:v>267.2535719</c:v>
                </c:pt>
                <c:pt idx="26907">
                  <c:v>267.26350589999998</c:v>
                </c:pt>
                <c:pt idx="26908">
                  <c:v>267.27343990000003</c:v>
                </c:pt>
                <c:pt idx="26909">
                  <c:v>267.28337290000002</c:v>
                </c:pt>
                <c:pt idx="26910">
                  <c:v>267.2933069</c:v>
                </c:pt>
                <c:pt idx="26911">
                  <c:v>267.30324089999999</c:v>
                </c:pt>
                <c:pt idx="26912">
                  <c:v>267.31317489999998</c:v>
                </c:pt>
                <c:pt idx="26913">
                  <c:v>267.32310890000002</c:v>
                </c:pt>
                <c:pt idx="26914">
                  <c:v>267.33304190000001</c:v>
                </c:pt>
                <c:pt idx="26915">
                  <c:v>267.3429759</c:v>
                </c:pt>
                <c:pt idx="26916">
                  <c:v>267.35290989999999</c:v>
                </c:pt>
                <c:pt idx="26917">
                  <c:v>267.36284389999997</c:v>
                </c:pt>
                <c:pt idx="26918">
                  <c:v>267.37277690000002</c:v>
                </c:pt>
                <c:pt idx="26919">
                  <c:v>267.38271090000001</c:v>
                </c:pt>
                <c:pt idx="26920">
                  <c:v>267.39264489999999</c:v>
                </c:pt>
                <c:pt idx="26921">
                  <c:v>267.40257889999998</c:v>
                </c:pt>
                <c:pt idx="26922">
                  <c:v>267.41251190000003</c:v>
                </c:pt>
                <c:pt idx="26923">
                  <c:v>267.42244590000001</c:v>
                </c:pt>
                <c:pt idx="26924">
                  <c:v>267.4323799</c:v>
                </c:pt>
                <c:pt idx="26925">
                  <c:v>267.44231389999999</c:v>
                </c:pt>
                <c:pt idx="26926">
                  <c:v>267.45224689999998</c:v>
                </c:pt>
                <c:pt idx="26927">
                  <c:v>267.46218090000002</c:v>
                </c:pt>
                <c:pt idx="26928">
                  <c:v>267.47211490000001</c:v>
                </c:pt>
                <c:pt idx="26929">
                  <c:v>267.4820489</c:v>
                </c:pt>
                <c:pt idx="26930">
                  <c:v>267.49198289999998</c:v>
                </c:pt>
                <c:pt idx="26931">
                  <c:v>267.50191589999997</c:v>
                </c:pt>
                <c:pt idx="26932">
                  <c:v>267.51184990000002</c:v>
                </c:pt>
                <c:pt idx="26933">
                  <c:v>267.5217839</c:v>
                </c:pt>
                <c:pt idx="26934">
                  <c:v>267.53171789999999</c:v>
                </c:pt>
                <c:pt idx="26935">
                  <c:v>267.54165089999998</c:v>
                </c:pt>
                <c:pt idx="26936">
                  <c:v>267.55158490000002</c:v>
                </c:pt>
                <c:pt idx="26937">
                  <c:v>267.56151890000001</c:v>
                </c:pt>
                <c:pt idx="26938">
                  <c:v>267.5714529</c:v>
                </c:pt>
                <c:pt idx="26939">
                  <c:v>267.58138589999999</c:v>
                </c:pt>
                <c:pt idx="26940">
                  <c:v>267.59131989999997</c:v>
                </c:pt>
                <c:pt idx="26941">
                  <c:v>267.60125390000002</c:v>
                </c:pt>
                <c:pt idx="26942">
                  <c:v>267.6111879</c:v>
                </c:pt>
                <c:pt idx="26943">
                  <c:v>267.62112089999999</c:v>
                </c:pt>
                <c:pt idx="26944">
                  <c:v>267.63105489999998</c:v>
                </c:pt>
                <c:pt idx="26945">
                  <c:v>267.64098890000002</c:v>
                </c:pt>
                <c:pt idx="26946">
                  <c:v>267.65092290000001</c:v>
                </c:pt>
                <c:pt idx="26947">
                  <c:v>267.6608569</c:v>
                </c:pt>
                <c:pt idx="26948">
                  <c:v>267.67078989999999</c:v>
                </c:pt>
                <c:pt idx="26949">
                  <c:v>267.68072389999998</c:v>
                </c:pt>
                <c:pt idx="26950">
                  <c:v>267.69065790000002</c:v>
                </c:pt>
                <c:pt idx="26951">
                  <c:v>267.70059190000001</c:v>
                </c:pt>
                <c:pt idx="26952">
                  <c:v>267.7105249</c:v>
                </c:pt>
                <c:pt idx="26953">
                  <c:v>267.72045939999998</c:v>
                </c:pt>
                <c:pt idx="26954">
                  <c:v>267.73039340000003</c:v>
                </c:pt>
                <c:pt idx="26955">
                  <c:v>267.74032740000001</c:v>
                </c:pt>
                <c:pt idx="26956">
                  <c:v>267.7502604</c:v>
                </c:pt>
                <c:pt idx="26957">
                  <c:v>267.76019439999999</c:v>
                </c:pt>
                <c:pt idx="26958">
                  <c:v>267.77012839999998</c:v>
                </c:pt>
                <c:pt idx="26959">
                  <c:v>267.78006240000002</c:v>
                </c:pt>
                <c:pt idx="26960">
                  <c:v>267.78999540000001</c:v>
                </c:pt>
                <c:pt idx="26961">
                  <c:v>267.7999294</c:v>
                </c:pt>
                <c:pt idx="26962">
                  <c:v>267.80986339999998</c:v>
                </c:pt>
                <c:pt idx="26963">
                  <c:v>267.81979740000003</c:v>
                </c:pt>
                <c:pt idx="26964">
                  <c:v>267.82973040000002</c:v>
                </c:pt>
                <c:pt idx="26965">
                  <c:v>267.8396644</c:v>
                </c:pt>
                <c:pt idx="26966">
                  <c:v>267.84959839999999</c:v>
                </c:pt>
                <c:pt idx="26967">
                  <c:v>267.85953239999998</c:v>
                </c:pt>
                <c:pt idx="26968">
                  <c:v>267.86946640000002</c:v>
                </c:pt>
                <c:pt idx="26969">
                  <c:v>267.87939940000001</c:v>
                </c:pt>
                <c:pt idx="26970">
                  <c:v>267.8893334</c:v>
                </c:pt>
                <c:pt idx="26971">
                  <c:v>267.89926739999999</c:v>
                </c:pt>
                <c:pt idx="26972">
                  <c:v>267.90920139999997</c:v>
                </c:pt>
                <c:pt idx="26973">
                  <c:v>267.91913440000002</c:v>
                </c:pt>
                <c:pt idx="26974">
                  <c:v>267.92906840000001</c:v>
                </c:pt>
                <c:pt idx="26975">
                  <c:v>267.93900239999999</c:v>
                </c:pt>
                <c:pt idx="26976">
                  <c:v>267.94893639999998</c:v>
                </c:pt>
                <c:pt idx="26977">
                  <c:v>267.95886940000003</c:v>
                </c:pt>
                <c:pt idx="26978">
                  <c:v>267.96880340000001</c:v>
                </c:pt>
                <c:pt idx="26979">
                  <c:v>267.9787374</c:v>
                </c:pt>
                <c:pt idx="26980">
                  <c:v>267.98867139999999</c:v>
                </c:pt>
                <c:pt idx="26981">
                  <c:v>267.99860439999998</c:v>
                </c:pt>
                <c:pt idx="26982">
                  <c:v>268.00853840000002</c:v>
                </c:pt>
                <c:pt idx="26983">
                  <c:v>268.01847240000001</c:v>
                </c:pt>
                <c:pt idx="26984">
                  <c:v>268.02840639999999</c:v>
                </c:pt>
                <c:pt idx="26985">
                  <c:v>268.03833939999998</c:v>
                </c:pt>
                <c:pt idx="26986">
                  <c:v>268.04827340000003</c:v>
                </c:pt>
                <c:pt idx="26987">
                  <c:v>268.05820740000001</c:v>
                </c:pt>
                <c:pt idx="26988">
                  <c:v>268.0681414</c:v>
                </c:pt>
                <c:pt idx="26989">
                  <c:v>268.07807539999999</c:v>
                </c:pt>
                <c:pt idx="26990">
                  <c:v>268.08800839999998</c:v>
                </c:pt>
                <c:pt idx="26991">
                  <c:v>268.09794240000002</c:v>
                </c:pt>
                <c:pt idx="26992">
                  <c:v>268.10787640000001</c:v>
                </c:pt>
                <c:pt idx="26993">
                  <c:v>268.1178104</c:v>
                </c:pt>
                <c:pt idx="26994">
                  <c:v>268.12774339999999</c:v>
                </c:pt>
                <c:pt idx="26995">
                  <c:v>268.13767739999997</c:v>
                </c:pt>
                <c:pt idx="26996">
                  <c:v>268.14761140000002</c:v>
                </c:pt>
                <c:pt idx="26997">
                  <c:v>268.1575454</c:v>
                </c:pt>
                <c:pt idx="26998">
                  <c:v>268.16747839999999</c:v>
                </c:pt>
                <c:pt idx="26999">
                  <c:v>268.17741239999998</c:v>
                </c:pt>
                <c:pt idx="27000">
                  <c:v>268.18734640000002</c:v>
                </c:pt>
                <c:pt idx="27001">
                  <c:v>268.19728040000001</c:v>
                </c:pt>
                <c:pt idx="27002">
                  <c:v>268.2072134</c:v>
                </c:pt>
                <c:pt idx="27003">
                  <c:v>268.21714739999999</c:v>
                </c:pt>
                <c:pt idx="27004">
                  <c:v>268.22708139999997</c:v>
                </c:pt>
                <c:pt idx="27005">
                  <c:v>268.23701540000002</c:v>
                </c:pt>
                <c:pt idx="27006">
                  <c:v>268.24694840000001</c:v>
                </c:pt>
                <c:pt idx="27007">
                  <c:v>268.25688239999999</c:v>
                </c:pt>
                <c:pt idx="27008">
                  <c:v>268.26681639999998</c:v>
                </c:pt>
                <c:pt idx="27009">
                  <c:v>268.27675040000003</c:v>
                </c:pt>
                <c:pt idx="27010">
                  <c:v>268.28668440000001</c:v>
                </c:pt>
                <c:pt idx="27011">
                  <c:v>268.2966174</c:v>
                </c:pt>
                <c:pt idx="27012">
                  <c:v>268.30655139999999</c:v>
                </c:pt>
                <c:pt idx="27013">
                  <c:v>268.31648539999998</c:v>
                </c:pt>
                <c:pt idx="27014">
                  <c:v>268.32641940000002</c:v>
                </c:pt>
                <c:pt idx="27015">
                  <c:v>268.33635240000001</c:v>
                </c:pt>
                <c:pt idx="27016">
                  <c:v>268.3462864</c:v>
                </c:pt>
                <c:pt idx="27017">
                  <c:v>268.35622039999998</c:v>
                </c:pt>
                <c:pt idx="27018">
                  <c:v>268.36615440000003</c:v>
                </c:pt>
                <c:pt idx="27019">
                  <c:v>268.37608740000002</c:v>
                </c:pt>
                <c:pt idx="27020">
                  <c:v>268.3860214</c:v>
                </c:pt>
                <c:pt idx="27021">
                  <c:v>268.39595539999999</c:v>
                </c:pt>
                <c:pt idx="27022">
                  <c:v>268.40588939999998</c:v>
                </c:pt>
                <c:pt idx="27023">
                  <c:v>268.41582340000002</c:v>
                </c:pt>
                <c:pt idx="27024">
                  <c:v>268.42575640000001</c:v>
                </c:pt>
                <c:pt idx="27025">
                  <c:v>268.4356904</c:v>
                </c:pt>
                <c:pt idx="27026">
                  <c:v>268.44562439999999</c:v>
                </c:pt>
                <c:pt idx="27027">
                  <c:v>268.45555839999997</c:v>
                </c:pt>
                <c:pt idx="27028">
                  <c:v>268.46549140000002</c:v>
                </c:pt>
                <c:pt idx="27029">
                  <c:v>268.47542540000001</c:v>
                </c:pt>
                <c:pt idx="27030">
                  <c:v>268.48535939999999</c:v>
                </c:pt>
                <c:pt idx="27031">
                  <c:v>268.49529339999998</c:v>
                </c:pt>
                <c:pt idx="27032">
                  <c:v>268.50522640000003</c:v>
                </c:pt>
                <c:pt idx="27033">
                  <c:v>268.51516040000001</c:v>
                </c:pt>
                <c:pt idx="27034">
                  <c:v>268.5250944</c:v>
                </c:pt>
                <c:pt idx="27035">
                  <c:v>268.53502839999999</c:v>
                </c:pt>
                <c:pt idx="27036">
                  <c:v>268.54496139999998</c:v>
                </c:pt>
                <c:pt idx="27037">
                  <c:v>268.55489540000002</c:v>
                </c:pt>
                <c:pt idx="27038">
                  <c:v>268.56482940000001</c:v>
                </c:pt>
                <c:pt idx="27039">
                  <c:v>268.57476339999999</c:v>
                </c:pt>
                <c:pt idx="27040">
                  <c:v>268.58469739999998</c:v>
                </c:pt>
                <c:pt idx="27041">
                  <c:v>268.59463040000003</c:v>
                </c:pt>
                <c:pt idx="27042">
                  <c:v>268.60456440000002</c:v>
                </c:pt>
                <c:pt idx="27043">
                  <c:v>268.6144984</c:v>
                </c:pt>
                <c:pt idx="27044">
                  <c:v>268.62443239999999</c:v>
                </c:pt>
                <c:pt idx="27045">
                  <c:v>268.63436539999998</c:v>
                </c:pt>
                <c:pt idx="27046">
                  <c:v>268.64429940000002</c:v>
                </c:pt>
                <c:pt idx="27047">
                  <c:v>268.65423340000001</c:v>
                </c:pt>
                <c:pt idx="27048">
                  <c:v>268.6641674</c:v>
                </c:pt>
                <c:pt idx="27049">
                  <c:v>268.67410039999999</c:v>
                </c:pt>
                <c:pt idx="27050">
                  <c:v>268.68403439999997</c:v>
                </c:pt>
                <c:pt idx="27051">
                  <c:v>268.69396840000002</c:v>
                </c:pt>
                <c:pt idx="27052">
                  <c:v>268.7039024</c:v>
                </c:pt>
                <c:pt idx="27053">
                  <c:v>268.71383639999999</c:v>
                </c:pt>
                <c:pt idx="27054">
                  <c:v>268.72377</c:v>
                </c:pt>
                <c:pt idx="27055">
                  <c:v>268.73370399999999</c:v>
                </c:pt>
                <c:pt idx="27056">
                  <c:v>268.74363799999998</c:v>
                </c:pt>
                <c:pt idx="27057">
                  <c:v>268.75357200000002</c:v>
                </c:pt>
                <c:pt idx="27058">
                  <c:v>268.76350500000001</c:v>
                </c:pt>
                <c:pt idx="27059">
                  <c:v>268.773439</c:v>
                </c:pt>
                <c:pt idx="27060">
                  <c:v>268.78337299999998</c:v>
                </c:pt>
                <c:pt idx="27061">
                  <c:v>268.79330700000003</c:v>
                </c:pt>
                <c:pt idx="27062">
                  <c:v>268.80324000000002</c:v>
                </c:pt>
                <c:pt idx="27063">
                  <c:v>268.813174</c:v>
                </c:pt>
                <c:pt idx="27064">
                  <c:v>268.82310799999999</c:v>
                </c:pt>
                <c:pt idx="27065">
                  <c:v>268.83304199999998</c:v>
                </c:pt>
                <c:pt idx="27066">
                  <c:v>268.84297500000002</c:v>
                </c:pt>
                <c:pt idx="27067">
                  <c:v>268.85290900000001</c:v>
                </c:pt>
                <c:pt idx="27068">
                  <c:v>268.862843</c:v>
                </c:pt>
                <c:pt idx="27069">
                  <c:v>268.87277699999999</c:v>
                </c:pt>
                <c:pt idx="27070">
                  <c:v>268.88271099999997</c:v>
                </c:pt>
                <c:pt idx="27071">
                  <c:v>268.89264400000002</c:v>
                </c:pt>
                <c:pt idx="27072">
                  <c:v>268.90257800000001</c:v>
                </c:pt>
                <c:pt idx="27073">
                  <c:v>268.91251199999999</c:v>
                </c:pt>
                <c:pt idx="27074">
                  <c:v>268.92244599999998</c:v>
                </c:pt>
                <c:pt idx="27075">
                  <c:v>268.93237900000003</c:v>
                </c:pt>
                <c:pt idx="27076">
                  <c:v>268.94231300000001</c:v>
                </c:pt>
                <c:pt idx="27077">
                  <c:v>268.952247</c:v>
                </c:pt>
                <c:pt idx="27078">
                  <c:v>268.96218099999999</c:v>
                </c:pt>
                <c:pt idx="27079">
                  <c:v>268.97211399999998</c:v>
                </c:pt>
                <c:pt idx="27080">
                  <c:v>268.98204800000002</c:v>
                </c:pt>
                <c:pt idx="27081">
                  <c:v>268.99198200000001</c:v>
                </c:pt>
                <c:pt idx="27082">
                  <c:v>269.00191599999999</c:v>
                </c:pt>
                <c:pt idx="27083">
                  <c:v>269.01184899999998</c:v>
                </c:pt>
                <c:pt idx="27084">
                  <c:v>269.02178300000003</c:v>
                </c:pt>
                <c:pt idx="27085">
                  <c:v>269.03171700000001</c:v>
                </c:pt>
                <c:pt idx="27086">
                  <c:v>269.041651</c:v>
                </c:pt>
                <c:pt idx="27087">
                  <c:v>269.05158499999999</c:v>
                </c:pt>
                <c:pt idx="27088">
                  <c:v>269.06151799999998</c:v>
                </c:pt>
                <c:pt idx="27089">
                  <c:v>269.07145200000002</c:v>
                </c:pt>
                <c:pt idx="27090">
                  <c:v>269.08138600000001</c:v>
                </c:pt>
                <c:pt idx="27091">
                  <c:v>269.09132</c:v>
                </c:pt>
                <c:pt idx="27092">
                  <c:v>269.10125299999999</c:v>
                </c:pt>
                <c:pt idx="27093">
                  <c:v>269.11118699999997</c:v>
                </c:pt>
                <c:pt idx="27094">
                  <c:v>269.12112100000002</c:v>
                </c:pt>
                <c:pt idx="27095">
                  <c:v>269.131055</c:v>
                </c:pt>
                <c:pt idx="27096">
                  <c:v>269.14098799999999</c:v>
                </c:pt>
                <c:pt idx="27097">
                  <c:v>269.15092199999998</c:v>
                </c:pt>
                <c:pt idx="27098">
                  <c:v>269.16085600000002</c:v>
                </c:pt>
                <c:pt idx="27099">
                  <c:v>269.17079000000001</c:v>
                </c:pt>
                <c:pt idx="27100">
                  <c:v>269.180723</c:v>
                </c:pt>
                <c:pt idx="27101">
                  <c:v>269.19065699999999</c:v>
                </c:pt>
                <c:pt idx="27102">
                  <c:v>269.20059099999997</c:v>
                </c:pt>
                <c:pt idx="27103">
                  <c:v>269.21052500000002</c:v>
                </c:pt>
                <c:pt idx="27104">
                  <c:v>269.22045900000001</c:v>
                </c:pt>
                <c:pt idx="27105">
                  <c:v>269.23039199999999</c:v>
                </c:pt>
                <c:pt idx="27106">
                  <c:v>269.24032599999998</c:v>
                </c:pt>
                <c:pt idx="27107">
                  <c:v>269.25026000000003</c:v>
                </c:pt>
                <c:pt idx="27108">
                  <c:v>269.26019400000001</c:v>
                </c:pt>
                <c:pt idx="27109">
                  <c:v>269.270127</c:v>
                </c:pt>
                <c:pt idx="27110">
                  <c:v>269.28006099999999</c:v>
                </c:pt>
                <c:pt idx="27111">
                  <c:v>269.28999499999998</c:v>
                </c:pt>
                <c:pt idx="27112">
                  <c:v>269.29992900000002</c:v>
                </c:pt>
                <c:pt idx="27113">
                  <c:v>269.30986300000001</c:v>
                </c:pt>
                <c:pt idx="27114">
                  <c:v>269.319796</c:v>
                </c:pt>
                <c:pt idx="27115">
                  <c:v>269.32972999999998</c:v>
                </c:pt>
                <c:pt idx="27116">
                  <c:v>269.33966400000003</c:v>
                </c:pt>
                <c:pt idx="27117">
                  <c:v>269.34959800000001</c:v>
                </c:pt>
                <c:pt idx="27118">
                  <c:v>269.359531</c:v>
                </c:pt>
                <c:pt idx="27119">
                  <c:v>269.36946499999999</c:v>
                </c:pt>
                <c:pt idx="27120">
                  <c:v>269.37939899999998</c:v>
                </c:pt>
                <c:pt idx="27121">
                  <c:v>269.38933300000002</c:v>
                </c:pt>
                <c:pt idx="27122">
                  <c:v>269.39926600000001</c:v>
                </c:pt>
                <c:pt idx="27123">
                  <c:v>269.4092</c:v>
                </c:pt>
                <c:pt idx="27124">
                  <c:v>269.41913399999999</c:v>
                </c:pt>
                <c:pt idx="27125">
                  <c:v>269.42906799999997</c:v>
                </c:pt>
                <c:pt idx="27126">
                  <c:v>269.43900200000002</c:v>
                </c:pt>
                <c:pt idx="27127">
                  <c:v>269.44893500000001</c:v>
                </c:pt>
                <c:pt idx="27128">
                  <c:v>269.45886899999999</c:v>
                </c:pt>
                <c:pt idx="27129">
                  <c:v>269.46880299999998</c:v>
                </c:pt>
                <c:pt idx="27130">
                  <c:v>269.47873700000002</c:v>
                </c:pt>
                <c:pt idx="27131">
                  <c:v>269.48867000000001</c:v>
                </c:pt>
                <c:pt idx="27132">
                  <c:v>269.498604</c:v>
                </c:pt>
                <c:pt idx="27133">
                  <c:v>269.50853799999999</c:v>
                </c:pt>
                <c:pt idx="27134">
                  <c:v>269.51847199999997</c:v>
                </c:pt>
                <c:pt idx="27135">
                  <c:v>269.52840600000002</c:v>
                </c:pt>
                <c:pt idx="27136">
                  <c:v>269.53833900000001</c:v>
                </c:pt>
                <c:pt idx="27137">
                  <c:v>269.54827299999999</c:v>
                </c:pt>
                <c:pt idx="27138">
                  <c:v>269.55820699999998</c:v>
                </c:pt>
                <c:pt idx="27139">
                  <c:v>269.56814100000003</c:v>
                </c:pt>
                <c:pt idx="27140">
                  <c:v>269.57807400000002</c:v>
                </c:pt>
                <c:pt idx="27141">
                  <c:v>269.588008</c:v>
                </c:pt>
                <c:pt idx="27142">
                  <c:v>269.59794199999999</c:v>
                </c:pt>
                <c:pt idx="27143">
                  <c:v>269.60787599999998</c:v>
                </c:pt>
                <c:pt idx="27144">
                  <c:v>269.61781000000002</c:v>
                </c:pt>
                <c:pt idx="27145">
                  <c:v>269.62774300000001</c:v>
                </c:pt>
                <c:pt idx="27146">
                  <c:v>269.637677</c:v>
                </c:pt>
                <c:pt idx="27147">
                  <c:v>269.64761099999998</c:v>
                </c:pt>
                <c:pt idx="27148">
                  <c:v>269.65754500000003</c:v>
                </c:pt>
                <c:pt idx="27149">
                  <c:v>269.66747800000002</c:v>
                </c:pt>
                <c:pt idx="27150">
                  <c:v>269.677412</c:v>
                </c:pt>
                <c:pt idx="27151">
                  <c:v>269.68734599999999</c:v>
                </c:pt>
                <c:pt idx="27152">
                  <c:v>269.69727999999998</c:v>
                </c:pt>
                <c:pt idx="27153">
                  <c:v>269.70721400000002</c:v>
                </c:pt>
                <c:pt idx="27154">
                  <c:v>269.71714700000001</c:v>
                </c:pt>
                <c:pt idx="27155">
                  <c:v>269.72708039999998</c:v>
                </c:pt>
                <c:pt idx="27156">
                  <c:v>269.73701440000002</c:v>
                </c:pt>
                <c:pt idx="27157">
                  <c:v>269.74694840000001</c:v>
                </c:pt>
                <c:pt idx="27158">
                  <c:v>269.7568814</c:v>
                </c:pt>
                <c:pt idx="27159">
                  <c:v>269.76681539999998</c:v>
                </c:pt>
                <c:pt idx="27160">
                  <c:v>269.77674940000003</c:v>
                </c:pt>
                <c:pt idx="27161">
                  <c:v>269.78668340000002</c:v>
                </c:pt>
                <c:pt idx="27162">
                  <c:v>269.7966174</c:v>
                </c:pt>
                <c:pt idx="27163">
                  <c:v>269.80655039999999</c:v>
                </c:pt>
                <c:pt idx="27164">
                  <c:v>269.81648439999998</c:v>
                </c:pt>
                <c:pt idx="27165">
                  <c:v>269.82641840000002</c:v>
                </c:pt>
                <c:pt idx="27166">
                  <c:v>269.83635240000001</c:v>
                </c:pt>
                <c:pt idx="27167">
                  <c:v>269.8462854</c:v>
                </c:pt>
                <c:pt idx="27168">
                  <c:v>269.85621939999999</c:v>
                </c:pt>
                <c:pt idx="27169">
                  <c:v>269.86615339999997</c:v>
                </c:pt>
                <c:pt idx="27170">
                  <c:v>269.87608740000002</c:v>
                </c:pt>
                <c:pt idx="27171">
                  <c:v>269.8860214</c:v>
                </c:pt>
                <c:pt idx="27172">
                  <c:v>269.89595439999999</c:v>
                </c:pt>
                <c:pt idx="27173">
                  <c:v>269.90588839999998</c:v>
                </c:pt>
                <c:pt idx="27174">
                  <c:v>269.91582240000002</c:v>
                </c:pt>
                <c:pt idx="27175">
                  <c:v>269.92575640000001</c:v>
                </c:pt>
                <c:pt idx="27176">
                  <c:v>269.9356894</c:v>
                </c:pt>
                <c:pt idx="27177">
                  <c:v>269.94562339999999</c:v>
                </c:pt>
                <c:pt idx="27178">
                  <c:v>269.95555739999998</c:v>
                </c:pt>
                <c:pt idx="27179">
                  <c:v>269.96549140000002</c:v>
                </c:pt>
                <c:pt idx="27180">
                  <c:v>269.97542440000001</c:v>
                </c:pt>
                <c:pt idx="27181">
                  <c:v>269.9853584</c:v>
                </c:pt>
                <c:pt idx="27182">
                  <c:v>269.99529239999998</c:v>
                </c:pt>
                <c:pt idx="27183">
                  <c:v>270.00522640000003</c:v>
                </c:pt>
                <c:pt idx="27184">
                  <c:v>270.01516040000001</c:v>
                </c:pt>
                <c:pt idx="27185">
                  <c:v>270.0250934</c:v>
                </c:pt>
                <c:pt idx="27186">
                  <c:v>270.03502739999999</c:v>
                </c:pt>
                <c:pt idx="27187">
                  <c:v>270.04496139999998</c:v>
                </c:pt>
                <c:pt idx="27188">
                  <c:v>270.05489540000002</c:v>
                </c:pt>
                <c:pt idx="27189">
                  <c:v>270.06482840000001</c:v>
                </c:pt>
                <c:pt idx="27190">
                  <c:v>270.0747624</c:v>
                </c:pt>
                <c:pt idx="27191">
                  <c:v>270.08469639999998</c:v>
                </c:pt>
                <c:pt idx="27192">
                  <c:v>270.09463040000003</c:v>
                </c:pt>
                <c:pt idx="27193">
                  <c:v>270.10456440000002</c:v>
                </c:pt>
                <c:pt idx="27194">
                  <c:v>270.1144974</c:v>
                </c:pt>
                <c:pt idx="27195">
                  <c:v>270.12443139999999</c:v>
                </c:pt>
                <c:pt idx="27196">
                  <c:v>270.13436539999998</c:v>
                </c:pt>
                <c:pt idx="27197">
                  <c:v>270.14429940000002</c:v>
                </c:pt>
                <c:pt idx="27198">
                  <c:v>270.15423240000001</c:v>
                </c:pt>
                <c:pt idx="27199">
                  <c:v>270.1641664</c:v>
                </c:pt>
                <c:pt idx="27200">
                  <c:v>270.17410039999999</c:v>
                </c:pt>
                <c:pt idx="27201">
                  <c:v>270.18403439999997</c:v>
                </c:pt>
                <c:pt idx="27202">
                  <c:v>270.19396840000002</c:v>
                </c:pt>
                <c:pt idx="27203">
                  <c:v>270.20390140000001</c:v>
                </c:pt>
                <c:pt idx="27204">
                  <c:v>270.21383539999999</c:v>
                </c:pt>
                <c:pt idx="27205">
                  <c:v>270.22376939999998</c:v>
                </c:pt>
                <c:pt idx="27206">
                  <c:v>270.23370340000002</c:v>
                </c:pt>
                <c:pt idx="27207">
                  <c:v>270.24363640000001</c:v>
                </c:pt>
                <c:pt idx="27208">
                  <c:v>270.2535704</c:v>
                </c:pt>
                <c:pt idx="27209">
                  <c:v>270.26350439999999</c:v>
                </c:pt>
                <c:pt idx="27210">
                  <c:v>270.27343839999997</c:v>
                </c:pt>
                <c:pt idx="27211">
                  <c:v>270.28337240000002</c:v>
                </c:pt>
                <c:pt idx="27212">
                  <c:v>270.29330540000001</c:v>
                </c:pt>
                <c:pt idx="27213">
                  <c:v>270.3032394</c:v>
                </c:pt>
                <c:pt idx="27214">
                  <c:v>270.31317339999998</c:v>
                </c:pt>
                <c:pt idx="27215">
                  <c:v>270.32310740000003</c:v>
                </c:pt>
                <c:pt idx="27216">
                  <c:v>270.33304040000002</c:v>
                </c:pt>
                <c:pt idx="27217">
                  <c:v>270.3429744</c:v>
                </c:pt>
                <c:pt idx="27218">
                  <c:v>270.35290839999999</c:v>
                </c:pt>
                <c:pt idx="27219">
                  <c:v>270.36284239999998</c:v>
                </c:pt>
                <c:pt idx="27220">
                  <c:v>270.37277540000002</c:v>
                </c:pt>
                <c:pt idx="27221">
                  <c:v>270.38270940000001</c:v>
                </c:pt>
                <c:pt idx="27222">
                  <c:v>270.3926434</c:v>
                </c:pt>
                <c:pt idx="27223">
                  <c:v>270.40257739999998</c:v>
                </c:pt>
                <c:pt idx="27224">
                  <c:v>270.41251140000003</c:v>
                </c:pt>
                <c:pt idx="27225">
                  <c:v>270.42244440000002</c:v>
                </c:pt>
                <c:pt idx="27226">
                  <c:v>270.4323784</c:v>
                </c:pt>
                <c:pt idx="27227">
                  <c:v>270.44231239999999</c:v>
                </c:pt>
                <c:pt idx="27228">
                  <c:v>270.45224639999998</c:v>
                </c:pt>
                <c:pt idx="27229">
                  <c:v>270.46217940000002</c:v>
                </c:pt>
                <c:pt idx="27230">
                  <c:v>270.47211340000001</c:v>
                </c:pt>
                <c:pt idx="27231">
                  <c:v>270.4820474</c:v>
                </c:pt>
                <c:pt idx="27232">
                  <c:v>270.49198139999999</c:v>
                </c:pt>
                <c:pt idx="27233">
                  <c:v>270.50191539999997</c:v>
                </c:pt>
                <c:pt idx="27234">
                  <c:v>270.51184840000002</c:v>
                </c:pt>
                <c:pt idx="27235">
                  <c:v>270.52178240000001</c:v>
                </c:pt>
                <c:pt idx="27236">
                  <c:v>270.53171639999999</c:v>
                </c:pt>
                <c:pt idx="27237">
                  <c:v>270.54165039999998</c:v>
                </c:pt>
                <c:pt idx="27238">
                  <c:v>270.55158340000003</c:v>
                </c:pt>
                <c:pt idx="27239">
                  <c:v>270.56151740000001</c:v>
                </c:pt>
                <c:pt idx="27240">
                  <c:v>270.5714514</c:v>
                </c:pt>
                <c:pt idx="27241">
                  <c:v>270.58138539999999</c:v>
                </c:pt>
                <c:pt idx="27242">
                  <c:v>270.59131939999997</c:v>
                </c:pt>
                <c:pt idx="27243">
                  <c:v>270.60125240000002</c:v>
                </c:pt>
                <c:pt idx="27244">
                  <c:v>270.61118640000001</c:v>
                </c:pt>
                <c:pt idx="27245">
                  <c:v>270.6211204</c:v>
                </c:pt>
                <c:pt idx="27246">
                  <c:v>270.63105439999998</c:v>
                </c:pt>
                <c:pt idx="27247">
                  <c:v>270.64098739999997</c:v>
                </c:pt>
                <c:pt idx="27248">
                  <c:v>270.65092140000002</c:v>
                </c:pt>
                <c:pt idx="27249">
                  <c:v>270.6608554</c:v>
                </c:pt>
                <c:pt idx="27250">
                  <c:v>270.67078939999999</c:v>
                </c:pt>
                <c:pt idx="27251">
                  <c:v>270.68072339999998</c:v>
                </c:pt>
                <c:pt idx="27252">
                  <c:v>270.69065640000002</c:v>
                </c:pt>
                <c:pt idx="27253">
                  <c:v>270.70059040000001</c:v>
                </c:pt>
                <c:pt idx="27254">
                  <c:v>270.7105244</c:v>
                </c:pt>
                <c:pt idx="27255">
                  <c:v>270.72045839999998</c:v>
                </c:pt>
                <c:pt idx="27256">
                  <c:v>270.73039310000001</c:v>
                </c:pt>
                <c:pt idx="27257">
                  <c:v>270.7403261</c:v>
                </c:pt>
                <c:pt idx="27258">
                  <c:v>270.75026009999999</c:v>
                </c:pt>
                <c:pt idx="27259">
                  <c:v>270.76019409999998</c:v>
                </c:pt>
                <c:pt idx="27260">
                  <c:v>270.77012810000002</c:v>
                </c:pt>
                <c:pt idx="27261">
                  <c:v>270.78006110000001</c:v>
                </c:pt>
                <c:pt idx="27262">
                  <c:v>270.7899951</c:v>
                </c:pt>
                <c:pt idx="27263">
                  <c:v>270.79992909999999</c:v>
                </c:pt>
                <c:pt idx="27264">
                  <c:v>270.80986309999997</c:v>
                </c:pt>
                <c:pt idx="27265">
                  <c:v>270.81979710000002</c:v>
                </c:pt>
                <c:pt idx="27266">
                  <c:v>270.82973010000001</c:v>
                </c:pt>
                <c:pt idx="27267">
                  <c:v>270.83966409999999</c:v>
                </c:pt>
                <c:pt idx="27268">
                  <c:v>270.84959809999998</c:v>
                </c:pt>
                <c:pt idx="27269">
                  <c:v>270.85953210000002</c:v>
                </c:pt>
                <c:pt idx="27270">
                  <c:v>270.86946510000001</c:v>
                </c:pt>
                <c:pt idx="27271">
                  <c:v>270.8793991</c:v>
                </c:pt>
                <c:pt idx="27272">
                  <c:v>270.88933309999999</c:v>
                </c:pt>
                <c:pt idx="27273">
                  <c:v>270.89926709999997</c:v>
                </c:pt>
                <c:pt idx="27274">
                  <c:v>270.90920110000002</c:v>
                </c:pt>
                <c:pt idx="27275">
                  <c:v>270.91913410000001</c:v>
                </c:pt>
                <c:pt idx="27276">
                  <c:v>270.92906809999999</c:v>
                </c:pt>
                <c:pt idx="27277">
                  <c:v>270.93900209999998</c:v>
                </c:pt>
                <c:pt idx="27278">
                  <c:v>270.94893610000003</c:v>
                </c:pt>
                <c:pt idx="27279">
                  <c:v>270.95887010000001</c:v>
                </c:pt>
                <c:pt idx="27280">
                  <c:v>270.9688031</c:v>
                </c:pt>
                <c:pt idx="27281">
                  <c:v>270.97873709999999</c:v>
                </c:pt>
                <c:pt idx="27282">
                  <c:v>270.98867109999998</c:v>
                </c:pt>
                <c:pt idx="27283">
                  <c:v>270.99860510000002</c:v>
                </c:pt>
                <c:pt idx="27284">
                  <c:v>271.00853810000001</c:v>
                </c:pt>
                <c:pt idx="27285">
                  <c:v>271.0184721</c:v>
                </c:pt>
                <c:pt idx="27286">
                  <c:v>271.02840609999998</c:v>
                </c:pt>
                <c:pt idx="27287">
                  <c:v>271.03834010000003</c:v>
                </c:pt>
                <c:pt idx="27288">
                  <c:v>271.04827410000001</c:v>
                </c:pt>
                <c:pt idx="27289">
                  <c:v>271.0582071</c:v>
                </c:pt>
                <c:pt idx="27290">
                  <c:v>271.06814109999999</c:v>
                </c:pt>
                <c:pt idx="27291">
                  <c:v>271.07807509999998</c:v>
                </c:pt>
                <c:pt idx="27292">
                  <c:v>271.08800910000002</c:v>
                </c:pt>
                <c:pt idx="27293">
                  <c:v>271.09794310000001</c:v>
                </c:pt>
                <c:pt idx="27294">
                  <c:v>271.1078761</c:v>
                </c:pt>
                <c:pt idx="27295">
                  <c:v>271.11781009999999</c:v>
                </c:pt>
                <c:pt idx="27296">
                  <c:v>271.12774409999997</c:v>
                </c:pt>
                <c:pt idx="27297">
                  <c:v>271.13767810000002</c:v>
                </c:pt>
                <c:pt idx="27298">
                  <c:v>271.14761110000001</c:v>
                </c:pt>
                <c:pt idx="27299">
                  <c:v>271.15754509999999</c:v>
                </c:pt>
                <c:pt idx="27300">
                  <c:v>271.16747909999998</c:v>
                </c:pt>
                <c:pt idx="27301">
                  <c:v>271.17741310000002</c:v>
                </c:pt>
                <c:pt idx="27302">
                  <c:v>271.18734710000001</c:v>
                </c:pt>
                <c:pt idx="27303">
                  <c:v>271.1972801</c:v>
                </c:pt>
                <c:pt idx="27304">
                  <c:v>271.20721409999999</c:v>
                </c:pt>
                <c:pt idx="27305">
                  <c:v>271.21714809999997</c:v>
                </c:pt>
                <c:pt idx="27306">
                  <c:v>271.22708210000002</c:v>
                </c:pt>
                <c:pt idx="27307">
                  <c:v>271.23701610000001</c:v>
                </c:pt>
                <c:pt idx="27308">
                  <c:v>271.24694909999999</c:v>
                </c:pt>
                <c:pt idx="27309">
                  <c:v>271.25688309999998</c:v>
                </c:pt>
                <c:pt idx="27310">
                  <c:v>271.26681710000003</c:v>
                </c:pt>
                <c:pt idx="27311">
                  <c:v>271.27675110000001</c:v>
                </c:pt>
                <c:pt idx="27312">
                  <c:v>271.2866851</c:v>
                </c:pt>
                <c:pt idx="27313">
                  <c:v>271.29661809999999</c:v>
                </c:pt>
                <c:pt idx="27314">
                  <c:v>271.30655209999998</c:v>
                </c:pt>
                <c:pt idx="27315">
                  <c:v>271.31648610000002</c:v>
                </c:pt>
                <c:pt idx="27316">
                  <c:v>271.32642010000001</c:v>
                </c:pt>
                <c:pt idx="27317">
                  <c:v>271.33635409999999</c:v>
                </c:pt>
                <c:pt idx="27318">
                  <c:v>271.34628709999998</c:v>
                </c:pt>
                <c:pt idx="27319">
                  <c:v>271.35622110000003</c:v>
                </c:pt>
                <c:pt idx="27320">
                  <c:v>271.36615510000001</c:v>
                </c:pt>
                <c:pt idx="27321">
                  <c:v>271.3760891</c:v>
                </c:pt>
                <c:pt idx="27322">
                  <c:v>271.38602209999999</c:v>
                </c:pt>
                <c:pt idx="27323">
                  <c:v>271.39595609999998</c:v>
                </c:pt>
                <c:pt idx="27324">
                  <c:v>271.40589010000002</c:v>
                </c:pt>
                <c:pt idx="27325">
                  <c:v>271.41582410000001</c:v>
                </c:pt>
                <c:pt idx="27326">
                  <c:v>271.4257581</c:v>
                </c:pt>
                <c:pt idx="27327">
                  <c:v>271.43569109999999</c:v>
                </c:pt>
                <c:pt idx="27328">
                  <c:v>271.44562509999997</c:v>
                </c:pt>
                <c:pt idx="27329">
                  <c:v>271.45555910000002</c:v>
                </c:pt>
                <c:pt idx="27330">
                  <c:v>271.4654931</c:v>
                </c:pt>
                <c:pt idx="27331">
                  <c:v>271.47542709999999</c:v>
                </c:pt>
                <c:pt idx="27332">
                  <c:v>271.48536009999998</c:v>
                </c:pt>
                <c:pt idx="27333">
                  <c:v>271.49529410000002</c:v>
                </c:pt>
                <c:pt idx="27334">
                  <c:v>271.50522810000001</c:v>
                </c:pt>
                <c:pt idx="27335">
                  <c:v>271.5151621</c:v>
                </c:pt>
                <c:pt idx="27336">
                  <c:v>271.52509609999998</c:v>
                </c:pt>
                <c:pt idx="27337">
                  <c:v>271.53502909999997</c:v>
                </c:pt>
                <c:pt idx="27338">
                  <c:v>271.54496310000002</c:v>
                </c:pt>
                <c:pt idx="27339">
                  <c:v>271.55489710000001</c:v>
                </c:pt>
                <c:pt idx="27340">
                  <c:v>271.56483109999999</c:v>
                </c:pt>
                <c:pt idx="27341">
                  <c:v>271.57476509999998</c:v>
                </c:pt>
                <c:pt idx="27342">
                  <c:v>271.58469810000003</c:v>
                </c:pt>
                <c:pt idx="27343">
                  <c:v>271.59463210000001</c:v>
                </c:pt>
                <c:pt idx="27344">
                  <c:v>271.6045661</c:v>
                </c:pt>
                <c:pt idx="27345">
                  <c:v>271.61450009999999</c:v>
                </c:pt>
                <c:pt idx="27346">
                  <c:v>271.62443409999997</c:v>
                </c:pt>
                <c:pt idx="27347">
                  <c:v>271.63436710000002</c:v>
                </c:pt>
                <c:pt idx="27348">
                  <c:v>271.64430110000001</c:v>
                </c:pt>
                <c:pt idx="27349">
                  <c:v>271.65423509999999</c:v>
                </c:pt>
                <c:pt idx="27350">
                  <c:v>271.66416909999998</c:v>
                </c:pt>
                <c:pt idx="27351">
                  <c:v>271.67410310000002</c:v>
                </c:pt>
                <c:pt idx="27352">
                  <c:v>271.68403610000001</c:v>
                </c:pt>
                <c:pt idx="27353">
                  <c:v>271.6939701</c:v>
                </c:pt>
                <c:pt idx="27354">
                  <c:v>271.70390409999999</c:v>
                </c:pt>
                <c:pt idx="27355">
                  <c:v>271.71383809999998</c:v>
                </c:pt>
                <c:pt idx="27356">
                  <c:v>271.723772</c:v>
                </c:pt>
                <c:pt idx="27357">
                  <c:v>271.73370499999999</c:v>
                </c:pt>
                <c:pt idx="27358">
                  <c:v>271.74363899999997</c:v>
                </c:pt>
                <c:pt idx="27359">
                  <c:v>271.75357300000002</c:v>
                </c:pt>
                <c:pt idx="27360">
                  <c:v>271.763507</c:v>
                </c:pt>
                <c:pt idx="27361">
                  <c:v>271.77343999999999</c:v>
                </c:pt>
                <c:pt idx="27362">
                  <c:v>271.78337399999998</c:v>
                </c:pt>
                <c:pt idx="27363">
                  <c:v>271.79330800000002</c:v>
                </c:pt>
                <c:pt idx="27364">
                  <c:v>271.80324200000001</c:v>
                </c:pt>
                <c:pt idx="27365">
                  <c:v>271.813176</c:v>
                </c:pt>
                <c:pt idx="27366">
                  <c:v>271.82310899999999</c:v>
                </c:pt>
                <c:pt idx="27367">
                  <c:v>271.83304299999998</c:v>
                </c:pt>
                <c:pt idx="27368">
                  <c:v>271.84297700000002</c:v>
                </c:pt>
                <c:pt idx="27369">
                  <c:v>271.85291100000001</c:v>
                </c:pt>
                <c:pt idx="27370">
                  <c:v>271.86284499999999</c:v>
                </c:pt>
                <c:pt idx="27371">
                  <c:v>271.87277799999998</c:v>
                </c:pt>
                <c:pt idx="27372">
                  <c:v>271.88271200000003</c:v>
                </c:pt>
                <c:pt idx="27373">
                  <c:v>271.89264600000001</c:v>
                </c:pt>
                <c:pt idx="27374">
                  <c:v>271.90258</c:v>
                </c:pt>
                <c:pt idx="27375">
                  <c:v>271.91251399999999</c:v>
                </c:pt>
                <c:pt idx="27376">
                  <c:v>271.92244699999998</c:v>
                </c:pt>
                <c:pt idx="27377">
                  <c:v>271.93238100000002</c:v>
                </c:pt>
                <c:pt idx="27378">
                  <c:v>271.94231500000001</c:v>
                </c:pt>
                <c:pt idx="27379">
                  <c:v>271.95224899999999</c:v>
                </c:pt>
                <c:pt idx="27380">
                  <c:v>271.96218299999998</c:v>
                </c:pt>
                <c:pt idx="27381">
                  <c:v>271.97211600000003</c:v>
                </c:pt>
                <c:pt idx="27382">
                  <c:v>271.98205000000002</c:v>
                </c:pt>
                <c:pt idx="27383">
                  <c:v>271.991984</c:v>
                </c:pt>
                <c:pt idx="27384">
                  <c:v>272.00191799999999</c:v>
                </c:pt>
                <c:pt idx="27385">
                  <c:v>272.01185199999998</c:v>
                </c:pt>
                <c:pt idx="27386">
                  <c:v>272.02178500000002</c:v>
                </c:pt>
                <c:pt idx="27387">
                  <c:v>272.03171900000001</c:v>
                </c:pt>
                <c:pt idx="27388">
                  <c:v>272.041653</c:v>
                </c:pt>
                <c:pt idx="27389">
                  <c:v>272.05158699999998</c:v>
                </c:pt>
                <c:pt idx="27390">
                  <c:v>272.06151999999997</c:v>
                </c:pt>
                <c:pt idx="27391">
                  <c:v>272.07145400000002</c:v>
                </c:pt>
                <c:pt idx="27392">
                  <c:v>272.081388</c:v>
                </c:pt>
                <c:pt idx="27393">
                  <c:v>272.09132199999999</c:v>
                </c:pt>
                <c:pt idx="27394">
                  <c:v>272.10125599999998</c:v>
                </c:pt>
                <c:pt idx="27395">
                  <c:v>272.11118900000002</c:v>
                </c:pt>
                <c:pt idx="27396">
                  <c:v>272.12112300000001</c:v>
                </c:pt>
                <c:pt idx="27397">
                  <c:v>272.131057</c:v>
                </c:pt>
                <c:pt idx="27398">
                  <c:v>272.14099099999999</c:v>
                </c:pt>
                <c:pt idx="27399">
                  <c:v>272.15092499999997</c:v>
                </c:pt>
                <c:pt idx="27400">
                  <c:v>272.16085800000002</c:v>
                </c:pt>
                <c:pt idx="27401">
                  <c:v>272.17079200000001</c:v>
                </c:pt>
                <c:pt idx="27402">
                  <c:v>272.18072599999999</c:v>
                </c:pt>
                <c:pt idx="27403">
                  <c:v>272.19065999999998</c:v>
                </c:pt>
                <c:pt idx="27404">
                  <c:v>272.20059400000002</c:v>
                </c:pt>
                <c:pt idx="27405">
                  <c:v>272.21052700000001</c:v>
                </c:pt>
                <c:pt idx="27406">
                  <c:v>272.220461</c:v>
                </c:pt>
                <c:pt idx="27407">
                  <c:v>272.23039499999999</c:v>
                </c:pt>
                <c:pt idx="27408">
                  <c:v>272.24032899999997</c:v>
                </c:pt>
                <c:pt idx="27409">
                  <c:v>272.25026300000002</c:v>
                </c:pt>
                <c:pt idx="27410">
                  <c:v>272.26019600000001</c:v>
                </c:pt>
                <c:pt idx="27411">
                  <c:v>272.27012999999999</c:v>
                </c:pt>
                <c:pt idx="27412">
                  <c:v>272.28006399999998</c:v>
                </c:pt>
                <c:pt idx="27413">
                  <c:v>272.28999800000003</c:v>
                </c:pt>
                <c:pt idx="27414">
                  <c:v>272.29993100000002</c:v>
                </c:pt>
                <c:pt idx="27415">
                  <c:v>272.309865</c:v>
                </c:pt>
                <c:pt idx="27416">
                  <c:v>272.31979899999999</c:v>
                </c:pt>
                <c:pt idx="27417">
                  <c:v>272.32973299999998</c:v>
                </c:pt>
                <c:pt idx="27418">
                  <c:v>272.33966700000002</c:v>
                </c:pt>
                <c:pt idx="27419">
                  <c:v>272.34960000000001</c:v>
                </c:pt>
                <c:pt idx="27420">
                  <c:v>272.359534</c:v>
                </c:pt>
                <c:pt idx="27421">
                  <c:v>272.36946799999998</c:v>
                </c:pt>
                <c:pt idx="27422">
                  <c:v>272.37940200000003</c:v>
                </c:pt>
                <c:pt idx="27423">
                  <c:v>272.38933600000001</c:v>
                </c:pt>
                <c:pt idx="27424">
                  <c:v>272.399269</c:v>
                </c:pt>
                <c:pt idx="27425">
                  <c:v>272.40920299999999</c:v>
                </c:pt>
                <c:pt idx="27426">
                  <c:v>272.41913699999998</c:v>
                </c:pt>
                <c:pt idx="27427">
                  <c:v>272.42907100000002</c:v>
                </c:pt>
                <c:pt idx="27428">
                  <c:v>272.43900500000001</c:v>
                </c:pt>
                <c:pt idx="27429">
                  <c:v>272.448938</c:v>
                </c:pt>
                <c:pt idx="27430">
                  <c:v>272.45887199999999</c:v>
                </c:pt>
                <c:pt idx="27431">
                  <c:v>272.46880599999997</c:v>
                </c:pt>
                <c:pt idx="27432">
                  <c:v>272.47874000000002</c:v>
                </c:pt>
                <c:pt idx="27433">
                  <c:v>272.48867300000001</c:v>
                </c:pt>
                <c:pt idx="27434">
                  <c:v>272.49860699999999</c:v>
                </c:pt>
                <c:pt idx="27435">
                  <c:v>272.50854099999998</c:v>
                </c:pt>
                <c:pt idx="27436">
                  <c:v>272.51847500000002</c:v>
                </c:pt>
                <c:pt idx="27437">
                  <c:v>272.52840900000001</c:v>
                </c:pt>
                <c:pt idx="27438">
                  <c:v>272.538342</c:v>
                </c:pt>
                <c:pt idx="27439">
                  <c:v>272.54827599999999</c:v>
                </c:pt>
                <c:pt idx="27440">
                  <c:v>272.55820999999997</c:v>
                </c:pt>
                <c:pt idx="27441">
                  <c:v>272.56814400000002</c:v>
                </c:pt>
                <c:pt idx="27442">
                  <c:v>272.578078</c:v>
                </c:pt>
                <c:pt idx="27443">
                  <c:v>272.58801099999999</c:v>
                </c:pt>
                <c:pt idx="27444">
                  <c:v>272.59794499999998</c:v>
                </c:pt>
                <c:pt idx="27445">
                  <c:v>272.60787900000003</c:v>
                </c:pt>
                <c:pt idx="27446">
                  <c:v>272.61781300000001</c:v>
                </c:pt>
                <c:pt idx="27447">
                  <c:v>272.627747</c:v>
                </c:pt>
                <c:pt idx="27448">
                  <c:v>272.63767999999999</c:v>
                </c:pt>
                <c:pt idx="27449">
                  <c:v>272.64761399999998</c:v>
                </c:pt>
                <c:pt idx="27450">
                  <c:v>272.65754800000002</c:v>
                </c:pt>
                <c:pt idx="27451">
                  <c:v>272.66748200000001</c:v>
                </c:pt>
                <c:pt idx="27452">
                  <c:v>272.677415</c:v>
                </c:pt>
                <c:pt idx="27453">
                  <c:v>272.68734899999998</c:v>
                </c:pt>
                <c:pt idx="27454">
                  <c:v>272.69728300000003</c:v>
                </c:pt>
                <c:pt idx="27455">
                  <c:v>272.70721700000001</c:v>
                </c:pt>
                <c:pt idx="27456">
                  <c:v>272.717151</c:v>
                </c:pt>
                <c:pt idx="27457">
                  <c:v>272.7270838</c:v>
                </c:pt>
                <c:pt idx="27458">
                  <c:v>272.73701779999999</c:v>
                </c:pt>
                <c:pt idx="27459">
                  <c:v>272.74695179999998</c:v>
                </c:pt>
                <c:pt idx="27460">
                  <c:v>272.75688580000002</c:v>
                </c:pt>
                <c:pt idx="27461">
                  <c:v>272.76681980000001</c:v>
                </c:pt>
                <c:pt idx="27462">
                  <c:v>272.7767528</c:v>
                </c:pt>
                <c:pt idx="27463">
                  <c:v>272.78668679999998</c:v>
                </c:pt>
                <c:pt idx="27464">
                  <c:v>272.79662080000003</c:v>
                </c:pt>
                <c:pt idx="27465">
                  <c:v>272.80655480000001</c:v>
                </c:pt>
                <c:pt idx="27466">
                  <c:v>272.8164878</c:v>
                </c:pt>
                <c:pt idx="27467">
                  <c:v>272.82642179999999</c:v>
                </c:pt>
                <c:pt idx="27468">
                  <c:v>272.83635579999998</c:v>
                </c:pt>
                <c:pt idx="27469">
                  <c:v>272.84628980000002</c:v>
                </c:pt>
                <c:pt idx="27470">
                  <c:v>272.85622380000001</c:v>
                </c:pt>
                <c:pt idx="27471">
                  <c:v>272.8661568</c:v>
                </c:pt>
                <c:pt idx="27472">
                  <c:v>272.87609079999999</c:v>
                </c:pt>
                <c:pt idx="27473">
                  <c:v>272.88602479999997</c:v>
                </c:pt>
                <c:pt idx="27474">
                  <c:v>272.89595880000002</c:v>
                </c:pt>
                <c:pt idx="27475">
                  <c:v>272.9058928</c:v>
                </c:pt>
                <c:pt idx="27476">
                  <c:v>272.91582579999999</c:v>
                </c:pt>
                <c:pt idx="27477">
                  <c:v>272.92575979999998</c:v>
                </c:pt>
                <c:pt idx="27478">
                  <c:v>272.93569380000002</c:v>
                </c:pt>
                <c:pt idx="27479">
                  <c:v>272.94562780000001</c:v>
                </c:pt>
                <c:pt idx="27480">
                  <c:v>272.9555618</c:v>
                </c:pt>
                <c:pt idx="27481">
                  <c:v>272.96549479999999</c:v>
                </c:pt>
                <c:pt idx="27482">
                  <c:v>272.97542879999997</c:v>
                </c:pt>
                <c:pt idx="27483">
                  <c:v>272.98536280000002</c:v>
                </c:pt>
                <c:pt idx="27484">
                  <c:v>272.99529680000001</c:v>
                </c:pt>
                <c:pt idx="27485">
                  <c:v>273.0052298</c:v>
                </c:pt>
                <c:pt idx="27486">
                  <c:v>273.01516379999998</c:v>
                </c:pt>
                <c:pt idx="27487">
                  <c:v>273.02509780000003</c:v>
                </c:pt>
                <c:pt idx="27488">
                  <c:v>273.03503180000001</c:v>
                </c:pt>
                <c:pt idx="27489">
                  <c:v>273.0449658</c:v>
                </c:pt>
                <c:pt idx="27490">
                  <c:v>273.05489879999999</c:v>
                </c:pt>
                <c:pt idx="27491">
                  <c:v>273.06483279999998</c:v>
                </c:pt>
                <c:pt idx="27492">
                  <c:v>273.07476680000002</c:v>
                </c:pt>
                <c:pt idx="27493">
                  <c:v>273.08470080000001</c:v>
                </c:pt>
                <c:pt idx="27494">
                  <c:v>273.09463479999999</c:v>
                </c:pt>
                <c:pt idx="27495">
                  <c:v>273.10456779999998</c:v>
                </c:pt>
                <c:pt idx="27496">
                  <c:v>273.11450180000003</c:v>
                </c:pt>
                <c:pt idx="27497">
                  <c:v>273.12443580000001</c:v>
                </c:pt>
                <c:pt idx="27498">
                  <c:v>273.1343698</c:v>
                </c:pt>
                <c:pt idx="27499">
                  <c:v>273.14430279999999</c:v>
                </c:pt>
                <c:pt idx="27500">
                  <c:v>273.15423679999998</c:v>
                </c:pt>
                <c:pt idx="27501">
                  <c:v>273.16417080000002</c:v>
                </c:pt>
                <c:pt idx="27502">
                  <c:v>273.17410480000001</c:v>
                </c:pt>
                <c:pt idx="27503">
                  <c:v>273.1840388</c:v>
                </c:pt>
                <c:pt idx="27504">
                  <c:v>273.19397179999999</c:v>
                </c:pt>
                <c:pt idx="27505">
                  <c:v>273.20390579999997</c:v>
                </c:pt>
                <c:pt idx="27506">
                  <c:v>273.21383980000002</c:v>
                </c:pt>
                <c:pt idx="27507">
                  <c:v>273.2237738</c:v>
                </c:pt>
                <c:pt idx="27508">
                  <c:v>273.23370779999999</c:v>
                </c:pt>
                <c:pt idx="27509">
                  <c:v>273.24364079999998</c:v>
                </c:pt>
                <c:pt idx="27510">
                  <c:v>273.25357480000002</c:v>
                </c:pt>
                <c:pt idx="27511">
                  <c:v>273.26350880000001</c:v>
                </c:pt>
                <c:pt idx="27512">
                  <c:v>273.2734428</c:v>
                </c:pt>
                <c:pt idx="27513">
                  <c:v>273.28337679999998</c:v>
                </c:pt>
                <c:pt idx="27514">
                  <c:v>273.29330979999997</c:v>
                </c:pt>
                <c:pt idx="27515">
                  <c:v>273.30324380000002</c:v>
                </c:pt>
                <c:pt idx="27516">
                  <c:v>273.31317780000001</c:v>
                </c:pt>
                <c:pt idx="27517">
                  <c:v>273.32311179999999</c:v>
                </c:pt>
                <c:pt idx="27518">
                  <c:v>273.33304579999998</c:v>
                </c:pt>
                <c:pt idx="27519">
                  <c:v>273.34297880000003</c:v>
                </c:pt>
                <c:pt idx="27520">
                  <c:v>273.35291280000001</c:v>
                </c:pt>
                <c:pt idx="27521">
                  <c:v>273.3628468</c:v>
                </c:pt>
                <c:pt idx="27522">
                  <c:v>273.37278079999999</c:v>
                </c:pt>
                <c:pt idx="27523">
                  <c:v>273.38271379999998</c:v>
                </c:pt>
                <c:pt idx="27524">
                  <c:v>273.39264780000002</c:v>
                </c:pt>
                <c:pt idx="27525">
                  <c:v>273.40258180000001</c:v>
                </c:pt>
                <c:pt idx="27526">
                  <c:v>273.41251579999999</c:v>
                </c:pt>
                <c:pt idx="27527">
                  <c:v>273.42244979999998</c:v>
                </c:pt>
                <c:pt idx="27528">
                  <c:v>273.43238280000003</c:v>
                </c:pt>
                <c:pt idx="27529">
                  <c:v>273.44231680000001</c:v>
                </c:pt>
                <c:pt idx="27530">
                  <c:v>273.4522508</c:v>
                </c:pt>
                <c:pt idx="27531">
                  <c:v>273.46218479999999</c:v>
                </c:pt>
                <c:pt idx="27532">
                  <c:v>273.47211779999998</c:v>
                </c:pt>
                <c:pt idx="27533">
                  <c:v>273.48205180000002</c:v>
                </c:pt>
                <c:pt idx="27534">
                  <c:v>273.49198580000001</c:v>
                </c:pt>
                <c:pt idx="27535">
                  <c:v>273.5019198</c:v>
                </c:pt>
                <c:pt idx="27536">
                  <c:v>273.51185379999998</c:v>
                </c:pt>
                <c:pt idx="27537">
                  <c:v>273.52178679999997</c:v>
                </c:pt>
                <c:pt idx="27538">
                  <c:v>273.53172080000002</c:v>
                </c:pt>
                <c:pt idx="27539">
                  <c:v>273.5416548</c:v>
                </c:pt>
                <c:pt idx="27540">
                  <c:v>273.55158879999999</c:v>
                </c:pt>
                <c:pt idx="27541">
                  <c:v>273.56152279999998</c:v>
                </c:pt>
                <c:pt idx="27542">
                  <c:v>273.57145580000002</c:v>
                </c:pt>
                <c:pt idx="27543">
                  <c:v>273.58138980000001</c:v>
                </c:pt>
                <c:pt idx="27544">
                  <c:v>273.5913238</c:v>
                </c:pt>
                <c:pt idx="27545">
                  <c:v>273.60125779999998</c:v>
                </c:pt>
                <c:pt idx="27546">
                  <c:v>273.61119179999997</c:v>
                </c:pt>
                <c:pt idx="27547">
                  <c:v>273.62112480000002</c:v>
                </c:pt>
                <c:pt idx="27548">
                  <c:v>273.63105880000001</c:v>
                </c:pt>
                <c:pt idx="27549">
                  <c:v>273.64099279999999</c:v>
                </c:pt>
                <c:pt idx="27550">
                  <c:v>273.65092679999998</c:v>
                </c:pt>
                <c:pt idx="27551">
                  <c:v>273.66085980000003</c:v>
                </c:pt>
                <c:pt idx="27552">
                  <c:v>273.67079380000001</c:v>
                </c:pt>
                <c:pt idx="27553">
                  <c:v>273.6807278</c:v>
                </c:pt>
                <c:pt idx="27554">
                  <c:v>273.69066179999999</c:v>
                </c:pt>
                <c:pt idx="27555">
                  <c:v>273.70059579999997</c:v>
                </c:pt>
                <c:pt idx="27556">
                  <c:v>273.71052880000002</c:v>
                </c:pt>
                <c:pt idx="27557">
                  <c:v>273.72046280000001</c:v>
                </c:pt>
                <c:pt idx="27558">
                  <c:v>273.73039649999998</c:v>
                </c:pt>
                <c:pt idx="27559">
                  <c:v>273.74033050000003</c:v>
                </c:pt>
                <c:pt idx="27560">
                  <c:v>273.75026450000001</c:v>
                </c:pt>
                <c:pt idx="27561">
                  <c:v>273.7601975</c:v>
                </c:pt>
                <c:pt idx="27562">
                  <c:v>273.77013149999999</c:v>
                </c:pt>
                <c:pt idx="27563">
                  <c:v>273.78006549999998</c:v>
                </c:pt>
                <c:pt idx="27564">
                  <c:v>273.78999950000002</c:v>
                </c:pt>
                <c:pt idx="27565">
                  <c:v>273.79993250000001</c:v>
                </c:pt>
                <c:pt idx="27566">
                  <c:v>273.8098665</c:v>
                </c:pt>
                <c:pt idx="27567">
                  <c:v>273.81980049999999</c:v>
                </c:pt>
                <c:pt idx="27568">
                  <c:v>273.82973449999997</c:v>
                </c:pt>
                <c:pt idx="27569">
                  <c:v>273.83966850000002</c:v>
                </c:pt>
                <c:pt idx="27570">
                  <c:v>273.84960150000001</c:v>
                </c:pt>
                <c:pt idx="27571">
                  <c:v>273.85953549999999</c:v>
                </c:pt>
                <c:pt idx="27572">
                  <c:v>273.86946949999998</c:v>
                </c:pt>
                <c:pt idx="27573">
                  <c:v>273.87940350000002</c:v>
                </c:pt>
                <c:pt idx="27574">
                  <c:v>273.88933750000001</c:v>
                </c:pt>
                <c:pt idx="27575">
                  <c:v>273.8992705</c:v>
                </c:pt>
                <c:pt idx="27576">
                  <c:v>273.90920449999999</c:v>
                </c:pt>
                <c:pt idx="27577">
                  <c:v>273.91913849999997</c:v>
                </c:pt>
                <c:pt idx="27578">
                  <c:v>273.92907250000002</c:v>
                </c:pt>
                <c:pt idx="27579">
                  <c:v>273.93900550000001</c:v>
                </c:pt>
                <c:pt idx="27580">
                  <c:v>273.94893949999999</c:v>
                </c:pt>
                <c:pt idx="27581">
                  <c:v>273.95887349999998</c:v>
                </c:pt>
                <c:pt idx="27582">
                  <c:v>273.96880750000003</c:v>
                </c:pt>
                <c:pt idx="27583">
                  <c:v>273.97874150000001</c:v>
                </c:pt>
                <c:pt idx="27584">
                  <c:v>273.9886745</c:v>
                </c:pt>
                <c:pt idx="27585">
                  <c:v>273.99860849999999</c:v>
                </c:pt>
                <c:pt idx="27586">
                  <c:v>274.00854249999998</c:v>
                </c:pt>
                <c:pt idx="27587">
                  <c:v>274.01847650000002</c:v>
                </c:pt>
                <c:pt idx="27588">
                  <c:v>274.02840950000001</c:v>
                </c:pt>
                <c:pt idx="27589">
                  <c:v>274.0383435</c:v>
                </c:pt>
                <c:pt idx="27590">
                  <c:v>274.04827749999998</c:v>
                </c:pt>
                <c:pt idx="27591">
                  <c:v>274.05821150000003</c:v>
                </c:pt>
                <c:pt idx="27592">
                  <c:v>274.06814550000001</c:v>
                </c:pt>
                <c:pt idx="27593">
                  <c:v>274.0780785</c:v>
                </c:pt>
                <c:pt idx="27594">
                  <c:v>274.08801249999999</c:v>
                </c:pt>
                <c:pt idx="27595">
                  <c:v>274.09794649999998</c:v>
                </c:pt>
                <c:pt idx="27596">
                  <c:v>274.10788050000002</c:v>
                </c:pt>
                <c:pt idx="27597">
                  <c:v>274.11781450000001</c:v>
                </c:pt>
                <c:pt idx="27598">
                  <c:v>274.1277475</c:v>
                </c:pt>
                <c:pt idx="27599">
                  <c:v>274.13768149999999</c:v>
                </c:pt>
                <c:pt idx="27600">
                  <c:v>274.14761549999997</c:v>
                </c:pt>
                <c:pt idx="27601">
                  <c:v>274.15754950000002</c:v>
                </c:pt>
                <c:pt idx="27602">
                  <c:v>274.16748250000001</c:v>
                </c:pt>
                <c:pt idx="27603">
                  <c:v>274.17741649999999</c:v>
                </c:pt>
                <c:pt idx="27604">
                  <c:v>274.18735049999998</c:v>
                </c:pt>
                <c:pt idx="27605">
                  <c:v>274.19728450000002</c:v>
                </c:pt>
                <c:pt idx="27606">
                  <c:v>274.20721850000001</c:v>
                </c:pt>
                <c:pt idx="27607">
                  <c:v>274.2171515</c:v>
                </c:pt>
                <c:pt idx="27608">
                  <c:v>274.22708549999999</c:v>
                </c:pt>
                <c:pt idx="27609">
                  <c:v>274.23701949999997</c:v>
                </c:pt>
                <c:pt idx="27610">
                  <c:v>274.24695350000002</c:v>
                </c:pt>
                <c:pt idx="27611">
                  <c:v>274.2568875</c:v>
                </c:pt>
                <c:pt idx="27612">
                  <c:v>274.26682049999999</c:v>
                </c:pt>
                <c:pt idx="27613">
                  <c:v>274.27675449999998</c:v>
                </c:pt>
                <c:pt idx="27614">
                  <c:v>274.28668850000003</c:v>
                </c:pt>
                <c:pt idx="27615">
                  <c:v>274.29662250000001</c:v>
                </c:pt>
                <c:pt idx="27616">
                  <c:v>274.3065565</c:v>
                </c:pt>
                <c:pt idx="27617">
                  <c:v>274.31648949999999</c:v>
                </c:pt>
                <c:pt idx="27618">
                  <c:v>274.32642349999998</c:v>
                </c:pt>
                <c:pt idx="27619">
                  <c:v>274.33635750000002</c:v>
                </c:pt>
                <c:pt idx="27620">
                  <c:v>274.34629150000001</c:v>
                </c:pt>
                <c:pt idx="27621">
                  <c:v>274.3562245</c:v>
                </c:pt>
                <c:pt idx="27622">
                  <c:v>274.36615849999998</c:v>
                </c:pt>
                <c:pt idx="27623">
                  <c:v>274.37609250000003</c:v>
                </c:pt>
                <c:pt idx="27624">
                  <c:v>274.38602650000001</c:v>
                </c:pt>
                <c:pt idx="27625">
                  <c:v>274.3959605</c:v>
                </c:pt>
                <c:pt idx="27626">
                  <c:v>274.40589349999999</c:v>
                </c:pt>
                <c:pt idx="27627">
                  <c:v>274.41582749999998</c:v>
                </c:pt>
                <c:pt idx="27628">
                  <c:v>274.42576150000002</c:v>
                </c:pt>
                <c:pt idx="27629">
                  <c:v>274.43569550000001</c:v>
                </c:pt>
                <c:pt idx="27630">
                  <c:v>274.4456295</c:v>
                </c:pt>
                <c:pt idx="27631">
                  <c:v>274.45556249999998</c:v>
                </c:pt>
                <c:pt idx="27632">
                  <c:v>274.46549649999997</c:v>
                </c:pt>
                <c:pt idx="27633">
                  <c:v>274.47543050000002</c:v>
                </c:pt>
                <c:pt idx="27634">
                  <c:v>274.4853645</c:v>
                </c:pt>
                <c:pt idx="27635">
                  <c:v>274.49529849999999</c:v>
                </c:pt>
                <c:pt idx="27636">
                  <c:v>274.50523149999998</c:v>
                </c:pt>
                <c:pt idx="27637">
                  <c:v>274.51516550000002</c:v>
                </c:pt>
                <c:pt idx="27638">
                  <c:v>274.52509950000001</c:v>
                </c:pt>
                <c:pt idx="27639">
                  <c:v>274.5350335</c:v>
                </c:pt>
                <c:pt idx="27640">
                  <c:v>274.54496749999998</c:v>
                </c:pt>
                <c:pt idx="27641">
                  <c:v>274.55490049999997</c:v>
                </c:pt>
                <c:pt idx="27642">
                  <c:v>274.56483450000002</c:v>
                </c:pt>
                <c:pt idx="27643">
                  <c:v>274.5747685</c:v>
                </c:pt>
                <c:pt idx="27644">
                  <c:v>274.58470249999999</c:v>
                </c:pt>
                <c:pt idx="27645">
                  <c:v>274.59463549999998</c:v>
                </c:pt>
                <c:pt idx="27646">
                  <c:v>274.60456950000003</c:v>
                </c:pt>
                <c:pt idx="27647">
                  <c:v>274.61450350000001</c:v>
                </c:pt>
                <c:pt idx="27648">
                  <c:v>274.6244375</c:v>
                </c:pt>
                <c:pt idx="27649">
                  <c:v>274.63437149999999</c:v>
                </c:pt>
                <c:pt idx="27650">
                  <c:v>274.64430449999998</c:v>
                </c:pt>
                <c:pt idx="27651">
                  <c:v>274.65423850000002</c:v>
                </c:pt>
                <c:pt idx="27652">
                  <c:v>274.66417250000001</c:v>
                </c:pt>
                <c:pt idx="27653">
                  <c:v>274.67410649999999</c:v>
                </c:pt>
                <c:pt idx="27654">
                  <c:v>274.68404049999998</c:v>
                </c:pt>
                <c:pt idx="27655">
                  <c:v>274.69397350000003</c:v>
                </c:pt>
                <c:pt idx="27656">
                  <c:v>274.70390750000001</c:v>
                </c:pt>
                <c:pt idx="27657">
                  <c:v>274.7138415</c:v>
                </c:pt>
                <c:pt idx="27658">
                  <c:v>274.72377549999999</c:v>
                </c:pt>
                <c:pt idx="27659">
                  <c:v>274.73371020000002</c:v>
                </c:pt>
                <c:pt idx="27660">
                  <c:v>274.74364320000001</c:v>
                </c:pt>
                <c:pt idx="27661">
                  <c:v>274.7535772</c:v>
                </c:pt>
                <c:pt idx="27662">
                  <c:v>274.76351119999998</c:v>
                </c:pt>
                <c:pt idx="27663">
                  <c:v>274.77344520000003</c:v>
                </c:pt>
                <c:pt idx="27664">
                  <c:v>274.78337920000001</c:v>
                </c:pt>
                <c:pt idx="27665">
                  <c:v>274.7933122</c:v>
                </c:pt>
                <c:pt idx="27666">
                  <c:v>274.80324619999999</c:v>
                </c:pt>
                <c:pt idx="27667">
                  <c:v>274.81318019999998</c:v>
                </c:pt>
                <c:pt idx="27668">
                  <c:v>274.82311420000002</c:v>
                </c:pt>
                <c:pt idx="27669">
                  <c:v>274.83304820000001</c:v>
                </c:pt>
                <c:pt idx="27670">
                  <c:v>274.8429812</c:v>
                </c:pt>
                <c:pt idx="27671">
                  <c:v>274.85291519999998</c:v>
                </c:pt>
                <c:pt idx="27672">
                  <c:v>274.86284920000003</c:v>
                </c:pt>
                <c:pt idx="27673">
                  <c:v>274.87278320000001</c:v>
                </c:pt>
                <c:pt idx="27674">
                  <c:v>274.8827172</c:v>
                </c:pt>
                <c:pt idx="27675">
                  <c:v>274.89265019999999</c:v>
                </c:pt>
                <c:pt idx="27676">
                  <c:v>274.90258419999998</c:v>
                </c:pt>
                <c:pt idx="27677">
                  <c:v>274.91251820000002</c:v>
                </c:pt>
                <c:pt idx="27678">
                  <c:v>274.92245220000001</c:v>
                </c:pt>
                <c:pt idx="27679">
                  <c:v>274.9323862</c:v>
                </c:pt>
                <c:pt idx="27680">
                  <c:v>274.94231919999999</c:v>
                </c:pt>
                <c:pt idx="27681">
                  <c:v>274.95225319999997</c:v>
                </c:pt>
                <c:pt idx="27682">
                  <c:v>274.96218720000002</c:v>
                </c:pt>
                <c:pt idx="27683">
                  <c:v>274.9721212</c:v>
                </c:pt>
                <c:pt idx="27684">
                  <c:v>274.98205519999999</c:v>
                </c:pt>
                <c:pt idx="27685">
                  <c:v>274.99198819999998</c:v>
                </c:pt>
                <c:pt idx="27686">
                  <c:v>275.00192220000002</c:v>
                </c:pt>
                <c:pt idx="27687">
                  <c:v>275.01185620000001</c:v>
                </c:pt>
                <c:pt idx="27688">
                  <c:v>275.0217902</c:v>
                </c:pt>
                <c:pt idx="27689">
                  <c:v>275.03172419999999</c:v>
                </c:pt>
                <c:pt idx="27690">
                  <c:v>275.04165719999997</c:v>
                </c:pt>
                <c:pt idx="27691">
                  <c:v>275.05159120000002</c:v>
                </c:pt>
                <c:pt idx="27692">
                  <c:v>275.06152520000001</c:v>
                </c:pt>
                <c:pt idx="27693">
                  <c:v>275.07145919999999</c:v>
                </c:pt>
                <c:pt idx="27694">
                  <c:v>275.08139319999998</c:v>
                </c:pt>
                <c:pt idx="27695">
                  <c:v>275.09132620000003</c:v>
                </c:pt>
                <c:pt idx="27696">
                  <c:v>275.10126020000001</c:v>
                </c:pt>
                <c:pt idx="27697">
                  <c:v>275.1111942</c:v>
                </c:pt>
                <c:pt idx="27698">
                  <c:v>275.12112819999999</c:v>
                </c:pt>
                <c:pt idx="27699">
                  <c:v>275.13106219999997</c:v>
                </c:pt>
                <c:pt idx="27700">
                  <c:v>275.14099520000002</c:v>
                </c:pt>
                <c:pt idx="27701">
                  <c:v>275.15092920000001</c:v>
                </c:pt>
                <c:pt idx="27702">
                  <c:v>275.16086319999999</c:v>
                </c:pt>
                <c:pt idx="27703">
                  <c:v>275.17079719999998</c:v>
                </c:pt>
                <c:pt idx="27704">
                  <c:v>275.18073120000003</c:v>
                </c:pt>
                <c:pt idx="27705">
                  <c:v>275.19066420000001</c:v>
                </c:pt>
                <c:pt idx="27706">
                  <c:v>275.2005982</c:v>
                </c:pt>
                <c:pt idx="27707">
                  <c:v>275.21053219999999</c:v>
                </c:pt>
                <c:pt idx="27708">
                  <c:v>275.22046619999998</c:v>
                </c:pt>
                <c:pt idx="27709">
                  <c:v>275.23040020000002</c:v>
                </c:pt>
                <c:pt idx="27710">
                  <c:v>275.24033320000001</c:v>
                </c:pt>
                <c:pt idx="27711">
                  <c:v>275.2502672</c:v>
                </c:pt>
                <c:pt idx="27712">
                  <c:v>275.26020119999998</c:v>
                </c:pt>
                <c:pt idx="27713">
                  <c:v>275.27013520000003</c:v>
                </c:pt>
                <c:pt idx="27714">
                  <c:v>275.28006920000001</c:v>
                </c:pt>
                <c:pt idx="27715">
                  <c:v>275.2900022</c:v>
                </c:pt>
                <c:pt idx="27716">
                  <c:v>275.29993619999999</c:v>
                </c:pt>
                <c:pt idx="27717">
                  <c:v>275.30987019999998</c:v>
                </c:pt>
                <c:pt idx="27718">
                  <c:v>275.31980420000002</c:v>
                </c:pt>
                <c:pt idx="27719">
                  <c:v>275.32973820000001</c:v>
                </c:pt>
                <c:pt idx="27720">
                  <c:v>275.3396712</c:v>
                </c:pt>
                <c:pt idx="27721">
                  <c:v>275.34960519999998</c:v>
                </c:pt>
                <c:pt idx="27722">
                  <c:v>275.35953919999997</c:v>
                </c:pt>
                <c:pt idx="27723">
                  <c:v>275.36947320000002</c:v>
                </c:pt>
                <c:pt idx="27724">
                  <c:v>275.37940620000001</c:v>
                </c:pt>
                <c:pt idx="27725">
                  <c:v>275.38934019999999</c:v>
                </c:pt>
                <c:pt idx="27726">
                  <c:v>275.39927419999998</c:v>
                </c:pt>
                <c:pt idx="27727">
                  <c:v>275.40920820000002</c:v>
                </c:pt>
                <c:pt idx="27728">
                  <c:v>275.41914220000001</c:v>
                </c:pt>
                <c:pt idx="27729">
                  <c:v>275.4290752</c:v>
                </c:pt>
                <c:pt idx="27730">
                  <c:v>275.43900919999999</c:v>
                </c:pt>
                <c:pt idx="27731">
                  <c:v>275.44894319999997</c:v>
                </c:pt>
                <c:pt idx="27732">
                  <c:v>275.45887720000002</c:v>
                </c:pt>
                <c:pt idx="27733">
                  <c:v>275.4688112</c:v>
                </c:pt>
                <c:pt idx="27734">
                  <c:v>275.47874419999999</c:v>
                </c:pt>
                <c:pt idx="27735">
                  <c:v>275.48867819999998</c:v>
                </c:pt>
                <c:pt idx="27736">
                  <c:v>275.49861220000003</c:v>
                </c:pt>
                <c:pt idx="27737">
                  <c:v>275.50854620000001</c:v>
                </c:pt>
                <c:pt idx="27738">
                  <c:v>275.5184802</c:v>
                </c:pt>
                <c:pt idx="27739">
                  <c:v>275.52841319999999</c:v>
                </c:pt>
                <c:pt idx="27740">
                  <c:v>275.53834719999998</c:v>
                </c:pt>
                <c:pt idx="27741">
                  <c:v>275.54828120000002</c:v>
                </c:pt>
                <c:pt idx="27742">
                  <c:v>275.55821520000001</c:v>
                </c:pt>
                <c:pt idx="27743">
                  <c:v>275.56814919999999</c:v>
                </c:pt>
                <c:pt idx="27744">
                  <c:v>275.57808219999998</c:v>
                </c:pt>
                <c:pt idx="27745">
                  <c:v>275.58801620000003</c:v>
                </c:pt>
                <c:pt idx="27746">
                  <c:v>275.59795020000001</c:v>
                </c:pt>
                <c:pt idx="27747">
                  <c:v>275.6078842</c:v>
                </c:pt>
                <c:pt idx="27748">
                  <c:v>275.61781819999999</c:v>
                </c:pt>
                <c:pt idx="27749">
                  <c:v>275.62775119999998</c:v>
                </c:pt>
                <c:pt idx="27750">
                  <c:v>275.63768520000002</c:v>
                </c:pt>
                <c:pt idx="27751">
                  <c:v>275.64761920000001</c:v>
                </c:pt>
                <c:pt idx="27752">
                  <c:v>275.6575532</c:v>
                </c:pt>
                <c:pt idx="27753">
                  <c:v>275.66748719999998</c:v>
                </c:pt>
                <c:pt idx="27754">
                  <c:v>275.67742019999997</c:v>
                </c:pt>
                <c:pt idx="27755">
                  <c:v>275.68735420000002</c:v>
                </c:pt>
                <c:pt idx="27756">
                  <c:v>275.6972882</c:v>
                </c:pt>
                <c:pt idx="27757">
                  <c:v>275.70722219999999</c:v>
                </c:pt>
                <c:pt idx="27758">
                  <c:v>275.71715619999998</c:v>
                </c:pt>
                <c:pt idx="27759">
                  <c:v>275.72708829999999</c:v>
                </c:pt>
                <c:pt idx="27760">
                  <c:v>275.73702229999998</c:v>
                </c:pt>
                <c:pt idx="27761">
                  <c:v>275.74695630000002</c:v>
                </c:pt>
                <c:pt idx="27762">
                  <c:v>275.75689030000001</c:v>
                </c:pt>
                <c:pt idx="27763">
                  <c:v>275.7668243</c:v>
                </c:pt>
                <c:pt idx="27764">
                  <c:v>275.77675729999999</c:v>
                </c:pt>
                <c:pt idx="27765">
                  <c:v>275.78669129999997</c:v>
                </c:pt>
                <c:pt idx="27766">
                  <c:v>275.79662530000002</c:v>
                </c:pt>
                <c:pt idx="27767">
                  <c:v>275.8065593</c:v>
                </c:pt>
                <c:pt idx="27768">
                  <c:v>275.81649329999999</c:v>
                </c:pt>
                <c:pt idx="27769">
                  <c:v>275.82642629999998</c:v>
                </c:pt>
                <c:pt idx="27770">
                  <c:v>275.83636030000002</c:v>
                </c:pt>
                <c:pt idx="27771">
                  <c:v>275.84629430000001</c:v>
                </c:pt>
                <c:pt idx="27772">
                  <c:v>275.8562283</c:v>
                </c:pt>
                <c:pt idx="27773">
                  <c:v>275.86616229999998</c:v>
                </c:pt>
                <c:pt idx="27774">
                  <c:v>275.87609529999997</c:v>
                </c:pt>
                <c:pt idx="27775">
                  <c:v>275.88602930000002</c:v>
                </c:pt>
                <c:pt idx="27776">
                  <c:v>275.89596330000001</c:v>
                </c:pt>
                <c:pt idx="27777">
                  <c:v>275.90589729999999</c:v>
                </c:pt>
                <c:pt idx="27778">
                  <c:v>275.91583129999998</c:v>
                </c:pt>
                <c:pt idx="27779">
                  <c:v>275.92576430000003</c:v>
                </c:pt>
                <c:pt idx="27780">
                  <c:v>275.93569830000001</c:v>
                </c:pt>
                <c:pt idx="27781">
                  <c:v>275.9456323</c:v>
                </c:pt>
                <c:pt idx="27782">
                  <c:v>275.95556629999999</c:v>
                </c:pt>
                <c:pt idx="27783">
                  <c:v>275.96550029999997</c:v>
                </c:pt>
                <c:pt idx="27784">
                  <c:v>275.97543330000002</c:v>
                </c:pt>
                <c:pt idx="27785">
                  <c:v>275.98536730000001</c:v>
                </c:pt>
                <c:pt idx="27786">
                  <c:v>275.99530129999999</c:v>
                </c:pt>
                <c:pt idx="27787">
                  <c:v>276.00523529999998</c:v>
                </c:pt>
                <c:pt idx="27788">
                  <c:v>276.01516930000003</c:v>
                </c:pt>
                <c:pt idx="27789">
                  <c:v>276.02510230000001</c:v>
                </c:pt>
                <c:pt idx="27790">
                  <c:v>276.0350363</c:v>
                </c:pt>
                <c:pt idx="27791">
                  <c:v>276.04497029999999</c:v>
                </c:pt>
                <c:pt idx="27792">
                  <c:v>276.05490429999998</c:v>
                </c:pt>
                <c:pt idx="27793">
                  <c:v>276.06483830000002</c:v>
                </c:pt>
                <c:pt idx="27794">
                  <c:v>276.07477230000001</c:v>
                </c:pt>
                <c:pt idx="27795">
                  <c:v>276.0847053</c:v>
                </c:pt>
                <c:pt idx="27796">
                  <c:v>276.09463929999998</c:v>
                </c:pt>
                <c:pt idx="27797">
                  <c:v>276.10457330000003</c:v>
                </c:pt>
                <c:pt idx="27798">
                  <c:v>276.11450730000001</c:v>
                </c:pt>
                <c:pt idx="27799">
                  <c:v>276.1244413</c:v>
                </c:pt>
                <c:pt idx="27800">
                  <c:v>276.13437429999999</c:v>
                </c:pt>
                <c:pt idx="27801">
                  <c:v>276.14430829999998</c:v>
                </c:pt>
                <c:pt idx="27802">
                  <c:v>276.15424230000002</c:v>
                </c:pt>
                <c:pt idx="27803">
                  <c:v>276.16417630000001</c:v>
                </c:pt>
                <c:pt idx="27804">
                  <c:v>276.1741103</c:v>
                </c:pt>
                <c:pt idx="27805">
                  <c:v>276.18404329999998</c:v>
                </c:pt>
                <c:pt idx="27806">
                  <c:v>276.19397729999997</c:v>
                </c:pt>
                <c:pt idx="27807">
                  <c:v>276.20391130000002</c:v>
                </c:pt>
                <c:pt idx="27808">
                  <c:v>276.2138453</c:v>
                </c:pt>
                <c:pt idx="27809">
                  <c:v>276.22377929999999</c:v>
                </c:pt>
                <c:pt idx="27810">
                  <c:v>276.23371329999998</c:v>
                </c:pt>
                <c:pt idx="27811">
                  <c:v>276.24364630000002</c:v>
                </c:pt>
                <c:pt idx="27812">
                  <c:v>276.25358030000001</c:v>
                </c:pt>
                <c:pt idx="27813">
                  <c:v>276.2635143</c:v>
                </c:pt>
                <c:pt idx="27814">
                  <c:v>276.27344829999998</c:v>
                </c:pt>
                <c:pt idx="27815">
                  <c:v>276.28338230000003</c:v>
                </c:pt>
                <c:pt idx="27816">
                  <c:v>276.29331530000002</c:v>
                </c:pt>
                <c:pt idx="27817">
                  <c:v>276.3032493</c:v>
                </c:pt>
                <c:pt idx="27818">
                  <c:v>276.31318329999999</c:v>
                </c:pt>
                <c:pt idx="27819">
                  <c:v>276.32311729999998</c:v>
                </c:pt>
                <c:pt idx="27820">
                  <c:v>276.33305130000002</c:v>
                </c:pt>
                <c:pt idx="27821">
                  <c:v>276.34298530000001</c:v>
                </c:pt>
                <c:pt idx="27822">
                  <c:v>276.3529183</c:v>
                </c:pt>
                <c:pt idx="27823">
                  <c:v>276.36285229999999</c:v>
                </c:pt>
                <c:pt idx="27824">
                  <c:v>276.37278629999997</c:v>
                </c:pt>
                <c:pt idx="27825">
                  <c:v>276.38272030000002</c:v>
                </c:pt>
                <c:pt idx="27826">
                  <c:v>276.3926543</c:v>
                </c:pt>
                <c:pt idx="27827">
                  <c:v>276.40258729999999</c:v>
                </c:pt>
                <c:pt idx="27828">
                  <c:v>276.41252129999998</c:v>
                </c:pt>
                <c:pt idx="27829">
                  <c:v>276.42245530000002</c:v>
                </c:pt>
                <c:pt idx="27830">
                  <c:v>276.43238930000001</c:v>
                </c:pt>
                <c:pt idx="27831">
                  <c:v>276.4423233</c:v>
                </c:pt>
                <c:pt idx="27832">
                  <c:v>276.45225729999999</c:v>
                </c:pt>
                <c:pt idx="27833">
                  <c:v>276.46219029999997</c:v>
                </c:pt>
                <c:pt idx="27834">
                  <c:v>276.47212430000002</c:v>
                </c:pt>
                <c:pt idx="27835">
                  <c:v>276.48205830000001</c:v>
                </c:pt>
                <c:pt idx="27836">
                  <c:v>276.49199229999999</c:v>
                </c:pt>
                <c:pt idx="27837">
                  <c:v>276.50192629999998</c:v>
                </c:pt>
                <c:pt idx="27838">
                  <c:v>276.51185930000003</c:v>
                </c:pt>
                <c:pt idx="27839">
                  <c:v>276.52179330000001</c:v>
                </c:pt>
                <c:pt idx="27840">
                  <c:v>276.5317273</c:v>
                </c:pt>
                <c:pt idx="27841">
                  <c:v>276.54166129999999</c:v>
                </c:pt>
                <c:pt idx="27842">
                  <c:v>276.55159529999997</c:v>
                </c:pt>
                <c:pt idx="27843">
                  <c:v>276.56152930000002</c:v>
                </c:pt>
                <c:pt idx="27844">
                  <c:v>276.57146230000001</c:v>
                </c:pt>
                <c:pt idx="27845">
                  <c:v>276.58139629999999</c:v>
                </c:pt>
                <c:pt idx="27846">
                  <c:v>276.59133029999998</c:v>
                </c:pt>
                <c:pt idx="27847">
                  <c:v>276.60126430000003</c:v>
                </c:pt>
                <c:pt idx="27848">
                  <c:v>276.61119830000001</c:v>
                </c:pt>
                <c:pt idx="27849">
                  <c:v>276.6211323</c:v>
                </c:pt>
                <c:pt idx="27850">
                  <c:v>276.63106529999999</c:v>
                </c:pt>
                <c:pt idx="27851">
                  <c:v>276.64099929999998</c:v>
                </c:pt>
                <c:pt idx="27852">
                  <c:v>276.65093330000002</c:v>
                </c:pt>
                <c:pt idx="27853">
                  <c:v>276.66086730000001</c:v>
                </c:pt>
                <c:pt idx="27854">
                  <c:v>276.67080129999999</c:v>
                </c:pt>
                <c:pt idx="27855">
                  <c:v>276.68073429999998</c:v>
                </c:pt>
                <c:pt idx="27856">
                  <c:v>276.69066830000003</c:v>
                </c:pt>
                <c:pt idx="27857">
                  <c:v>276.70060230000001</c:v>
                </c:pt>
                <c:pt idx="27858">
                  <c:v>276.7105363</c:v>
                </c:pt>
                <c:pt idx="27859">
                  <c:v>276.72047029999999</c:v>
                </c:pt>
                <c:pt idx="27860">
                  <c:v>276.73040450000002</c:v>
                </c:pt>
                <c:pt idx="27861">
                  <c:v>276.74033750000001</c:v>
                </c:pt>
                <c:pt idx="27862">
                  <c:v>276.7502715</c:v>
                </c:pt>
                <c:pt idx="27863">
                  <c:v>276.76020549999998</c:v>
                </c:pt>
                <c:pt idx="27864">
                  <c:v>276.77013950000003</c:v>
                </c:pt>
                <c:pt idx="27865">
                  <c:v>276.78007350000001</c:v>
                </c:pt>
                <c:pt idx="27866">
                  <c:v>276.7900075</c:v>
                </c:pt>
                <c:pt idx="27867">
                  <c:v>276.79994049999999</c:v>
                </c:pt>
                <c:pt idx="27868">
                  <c:v>276.80987449999998</c:v>
                </c:pt>
                <c:pt idx="27869">
                  <c:v>276.81980850000002</c:v>
                </c:pt>
                <c:pt idx="27870">
                  <c:v>276.82974250000001</c:v>
                </c:pt>
                <c:pt idx="27871">
                  <c:v>276.8396765</c:v>
                </c:pt>
                <c:pt idx="27872">
                  <c:v>276.84960949999999</c:v>
                </c:pt>
                <c:pt idx="27873">
                  <c:v>276.85954349999997</c:v>
                </c:pt>
                <c:pt idx="27874">
                  <c:v>276.86947750000002</c:v>
                </c:pt>
                <c:pt idx="27875">
                  <c:v>276.8794115</c:v>
                </c:pt>
                <c:pt idx="27876">
                  <c:v>276.88934549999999</c:v>
                </c:pt>
                <c:pt idx="27877">
                  <c:v>276.89927949999998</c:v>
                </c:pt>
                <c:pt idx="27878">
                  <c:v>276.90921250000002</c:v>
                </c:pt>
                <c:pt idx="27879">
                  <c:v>276.91914650000001</c:v>
                </c:pt>
                <c:pt idx="27880">
                  <c:v>276.9290805</c:v>
                </c:pt>
                <c:pt idx="27881">
                  <c:v>276.93901449999998</c:v>
                </c:pt>
                <c:pt idx="27882">
                  <c:v>276.94894849999997</c:v>
                </c:pt>
                <c:pt idx="27883">
                  <c:v>276.95888150000002</c:v>
                </c:pt>
                <c:pt idx="27884">
                  <c:v>276.96881550000001</c:v>
                </c:pt>
                <c:pt idx="27885">
                  <c:v>276.97874949999999</c:v>
                </c:pt>
                <c:pt idx="27886">
                  <c:v>276.98868349999998</c:v>
                </c:pt>
                <c:pt idx="27887">
                  <c:v>276.99861750000002</c:v>
                </c:pt>
                <c:pt idx="27888">
                  <c:v>277.00855150000001</c:v>
                </c:pt>
                <c:pt idx="27889">
                  <c:v>277.0184845</c:v>
                </c:pt>
                <c:pt idx="27890">
                  <c:v>277.02841849999999</c:v>
                </c:pt>
                <c:pt idx="27891">
                  <c:v>277.03835249999997</c:v>
                </c:pt>
                <c:pt idx="27892">
                  <c:v>277.04828650000002</c:v>
                </c:pt>
                <c:pt idx="27893">
                  <c:v>277.0582205</c:v>
                </c:pt>
                <c:pt idx="27894">
                  <c:v>277.06815449999999</c:v>
                </c:pt>
                <c:pt idx="27895">
                  <c:v>277.07808749999998</c:v>
                </c:pt>
                <c:pt idx="27896">
                  <c:v>277.08802150000002</c:v>
                </c:pt>
                <c:pt idx="27897">
                  <c:v>277.09795550000001</c:v>
                </c:pt>
                <c:pt idx="27898">
                  <c:v>277.1078895</c:v>
                </c:pt>
                <c:pt idx="27899">
                  <c:v>277.11782349999999</c:v>
                </c:pt>
                <c:pt idx="27900">
                  <c:v>277.12775649999998</c:v>
                </c:pt>
                <c:pt idx="27901">
                  <c:v>277.13769050000002</c:v>
                </c:pt>
                <c:pt idx="27902">
                  <c:v>277.14762450000001</c:v>
                </c:pt>
                <c:pt idx="27903">
                  <c:v>277.15755849999999</c:v>
                </c:pt>
                <c:pt idx="27904">
                  <c:v>277.16749249999998</c:v>
                </c:pt>
                <c:pt idx="27905">
                  <c:v>277.17742650000002</c:v>
                </c:pt>
                <c:pt idx="27906">
                  <c:v>277.18735950000001</c:v>
                </c:pt>
                <c:pt idx="27907">
                  <c:v>277.1972935</c:v>
                </c:pt>
                <c:pt idx="27908">
                  <c:v>277.20722749999999</c:v>
                </c:pt>
                <c:pt idx="27909">
                  <c:v>277.21716149999997</c:v>
                </c:pt>
                <c:pt idx="27910">
                  <c:v>277.22709550000002</c:v>
                </c:pt>
                <c:pt idx="27911">
                  <c:v>277.23702950000001</c:v>
                </c:pt>
                <c:pt idx="27912">
                  <c:v>277.2469625</c:v>
                </c:pt>
                <c:pt idx="27913">
                  <c:v>277.25689649999998</c:v>
                </c:pt>
                <c:pt idx="27914">
                  <c:v>277.26683050000003</c:v>
                </c:pt>
                <c:pt idx="27915">
                  <c:v>277.27676450000001</c:v>
                </c:pt>
                <c:pt idx="27916">
                  <c:v>277.2866985</c:v>
                </c:pt>
                <c:pt idx="27917">
                  <c:v>277.29663249999999</c:v>
                </c:pt>
                <c:pt idx="27918">
                  <c:v>277.30656549999998</c:v>
                </c:pt>
                <c:pt idx="27919">
                  <c:v>277.31649950000002</c:v>
                </c:pt>
                <c:pt idx="27920">
                  <c:v>277.32643350000001</c:v>
                </c:pt>
                <c:pt idx="27921">
                  <c:v>277.33636749999999</c:v>
                </c:pt>
                <c:pt idx="27922">
                  <c:v>277.34630149999998</c:v>
                </c:pt>
                <c:pt idx="27923">
                  <c:v>277.35623550000003</c:v>
                </c:pt>
                <c:pt idx="27924">
                  <c:v>277.36616850000001</c:v>
                </c:pt>
                <c:pt idx="27925">
                  <c:v>277.3761025</c:v>
                </c:pt>
                <c:pt idx="27926">
                  <c:v>277.38603649999999</c:v>
                </c:pt>
                <c:pt idx="27927">
                  <c:v>277.39597049999998</c:v>
                </c:pt>
                <c:pt idx="27928">
                  <c:v>277.40590450000002</c:v>
                </c:pt>
                <c:pt idx="27929">
                  <c:v>277.41583850000001</c:v>
                </c:pt>
                <c:pt idx="27930">
                  <c:v>277.4257715</c:v>
                </c:pt>
                <c:pt idx="27931">
                  <c:v>277.43570549999998</c:v>
                </c:pt>
                <c:pt idx="27932">
                  <c:v>277.44563950000003</c:v>
                </c:pt>
                <c:pt idx="27933">
                  <c:v>277.45557350000001</c:v>
                </c:pt>
                <c:pt idx="27934">
                  <c:v>277.4655075</c:v>
                </c:pt>
                <c:pt idx="27935">
                  <c:v>277.47544149999999</c:v>
                </c:pt>
                <c:pt idx="27936">
                  <c:v>277.48537449999998</c:v>
                </c:pt>
                <c:pt idx="27937">
                  <c:v>277.49530850000002</c:v>
                </c:pt>
                <c:pt idx="27938">
                  <c:v>277.50524250000001</c:v>
                </c:pt>
                <c:pt idx="27939">
                  <c:v>277.5151765</c:v>
                </c:pt>
                <c:pt idx="27940">
                  <c:v>277.52511049999998</c:v>
                </c:pt>
                <c:pt idx="27941">
                  <c:v>277.53504450000003</c:v>
                </c:pt>
                <c:pt idx="27942">
                  <c:v>277.54497750000002</c:v>
                </c:pt>
                <c:pt idx="27943">
                  <c:v>277.5549115</c:v>
                </c:pt>
                <c:pt idx="27944">
                  <c:v>277.56484549999999</c:v>
                </c:pt>
                <c:pt idx="27945">
                  <c:v>277.57477949999998</c:v>
                </c:pt>
                <c:pt idx="27946">
                  <c:v>277.58471350000002</c:v>
                </c:pt>
                <c:pt idx="27947">
                  <c:v>277.59464750000001</c:v>
                </c:pt>
                <c:pt idx="27948">
                  <c:v>277.6045805</c:v>
                </c:pt>
                <c:pt idx="27949">
                  <c:v>277.61451449999998</c:v>
                </c:pt>
                <c:pt idx="27950">
                  <c:v>277.62444850000003</c:v>
                </c:pt>
                <c:pt idx="27951">
                  <c:v>277.63438250000002</c:v>
                </c:pt>
                <c:pt idx="27952">
                  <c:v>277.6443165</c:v>
                </c:pt>
                <c:pt idx="27953">
                  <c:v>277.65425049999999</c:v>
                </c:pt>
                <c:pt idx="27954">
                  <c:v>277.66418449999998</c:v>
                </c:pt>
                <c:pt idx="27955">
                  <c:v>277.67411750000002</c:v>
                </c:pt>
                <c:pt idx="27956">
                  <c:v>277.68405150000001</c:v>
                </c:pt>
                <c:pt idx="27957">
                  <c:v>277.6939855</c:v>
                </c:pt>
                <c:pt idx="27958">
                  <c:v>277.70391949999998</c:v>
                </c:pt>
                <c:pt idx="27959">
                  <c:v>277.71385350000003</c:v>
                </c:pt>
                <c:pt idx="27960">
                  <c:v>277.72378750000001</c:v>
                </c:pt>
                <c:pt idx="27961">
                  <c:v>277.73372010000003</c:v>
                </c:pt>
                <c:pt idx="27962">
                  <c:v>277.74365410000001</c:v>
                </c:pt>
                <c:pt idx="27963">
                  <c:v>277.7535881</c:v>
                </c:pt>
                <c:pt idx="27964">
                  <c:v>277.76352209999999</c:v>
                </c:pt>
                <c:pt idx="27965">
                  <c:v>277.77345609999998</c:v>
                </c:pt>
                <c:pt idx="27966">
                  <c:v>277.78339010000002</c:v>
                </c:pt>
                <c:pt idx="27967">
                  <c:v>277.79332410000001</c:v>
                </c:pt>
                <c:pt idx="27968">
                  <c:v>277.8032571</c:v>
                </c:pt>
                <c:pt idx="27969">
                  <c:v>277.81319109999998</c:v>
                </c:pt>
                <c:pt idx="27970">
                  <c:v>277.82312510000003</c:v>
                </c:pt>
                <c:pt idx="27971">
                  <c:v>277.83305910000001</c:v>
                </c:pt>
                <c:pt idx="27972">
                  <c:v>277.8429931</c:v>
                </c:pt>
                <c:pt idx="27973">
                  <c:v>277.85292709999999</c:v>
                </c:pt>
                <c:pt idx="27974">
                  <c:v>277.86286109999998</c:v>
                </c:pt>
                <c:pt idx="27975">
                  <c:v>277.87279410000002</c:v>
                </c:pt>
                <c:pt idx="27976">
                  <c:v>277.88272810000001</c:v>
                </c:pt>
                <c:pt idx="27977">
                  <c:v>277.8926621</c:v>
                </c:pt>
                <c:pt idx="27978">
                  <c:v>277.90259609999998</c:v>
                </c:pt>
                <c:pt idx="27979">
                  <c:v>277.91253010000003</c:v>
                </c:pt>
                <c:pt idx="27980">
                  <c:v>277.92246410000001</c:v>
                </c:pt>
                <c:pt idx="27981">
                  <c:v>277.9323981</c:v>
                </c:pt>
                <c:pt idx="27982">
                  <c:v>277.94233109999999</c:v>
                </c:pt>
                <c:pt idx="27983">
                  <c:v>277.95226509999998</c:v>
                </c:pt>
                <c:pt idx="27984">
                  <c:v>277.96219910000002</c:v>
                </c:pt>
                <c:pt idx="27985">
                  <c:v>277.97213310000001</c:v>
                </c:pt>
                <c:pt idx="27986">
                  <c:v>277.98206709999999</c:v>
                </c:pt>
                <c:pt idx="27987">
                  <c:v>277.99200109999998</c:v>
                </c:pt>
                <c:pt idx="27988">
                  <c:v>278.00193510000003</c:v>
                </c:pt>
                <c:pt idx="27989">
                  <c:v>278.01186910000001</c:v>
                </c:pt>
                <c:pt idx="27990">
                  <c:v>278.0218021</c:v>
                </c:pt>
                <c:pt idx="27991">
                  <c:v>278.03173609999999</c:v>
                </c:pt>
                <c:pt idx="27992">
                  <c:v>278.04167009999998</c:v>
                </c:pt>
                <c:pt idx="27993">
                  <c:v>278.05160410000002</c:v>
                </c:pt>
                <c:pt idx="27994">
                  <c:v>278.06153810000001</c:v>
                </c:pt>
                <c:pt idx="27995">
                  <c:v>278.07147209999999</c:v>
                </c:pt>
                <c:pt idx="27996">
                  <c:v>278.08140609999998</c:v>
                </c:pt>
                <c:pt idx="27997">
                  <c:v>278.09133910000003</c:v>
                </c:pt>
                <c:pt idx="27998">
                  <c:v>278.10127310000001</c:v>
                </c:pt>
                <c:pt idx="27999">
                  <c:v>278.1112071</c:v>
                </c:pt>
                <c:pt idx="28000">
                  <c:v>278.12114109999999</c:v>
                </c:pt>
                <c:pt idx="28001">
                  <c:v>278.13107509999998</c:v>
                </c:pt>
                <c:pt idx="28002">
                  <c:v>278.14100910000002</c:v>
                </c:pt>
                <c:pt idx="28003">
                  <c:v>278.15094310000001</c:v>
                </c:pt>
                <c:pt idx="28004">
                  <c:v>278.1608761</c:v>
                </c:pt>
                <c:pt idx="28005">
                  <c:v>278.17081009999998</c:v>
                </c:pt>
                <c:pt idx="28006">
                  <c:v>278.18074410000003</c:v>
                </c:pt>
                <c:pt idx="28007">
                  <c:v>278.19067810000001</c:v>
                </c:pt>
                <c:pt idx="28008">
                  <c:v>278.2006121</c:v>
                </c:pt>
                <c:pt idx="28009">
                  <c:v>278.21054609999999</c:v>
                </c:pt>
                <c:pt idx="28010">
                  <c:v>278.22048009999997</c:v>
                </c:pt>
                <c:pt idx="28011">
                  <c:v>278.23041310000002</c:v>
                </c:pt>
                <c:pt idx="28012">
                  <c:v>278.24034710000001</c:v>
                </c:pt>
                <c:pt idx="28013">
                  <c:v>278.2502811</c:v>
                </c:pt>
                <c:pt idx="28014">
                  <c:v>278.26021509999998</c:v>
                </c:pt>
                <c:pt idx="28015">
                  <c:v>278.27014910000003</c:v>
                </c:pt>
                <c:pt idx="28016">
                  <c:v>278.28008310000001</c:v>
                </c:pt>
                <c:pt idx="28017">
                  <c:v>278.2900171</c:v>
                </c:pt>
                <c:pt idx="28018">
                  <c:v>278.29995109999999</c:v>
                </c:pt>
                <c:pt idx="28019">
                  <c:v>278.30988409999998</c:v>
                </c:pt>
                <c:pt idx="28020">
                  <c:v>278.31981810000002</c:v>
                </c:pt>
                <c:pt idx="28021">
                  <c:v>278.32975210000001</c:v>
                </c:pt>
                <c:pt idx="28022">
                  <c:v>278.33968609999999</c:v>
                </c:pt>
                <c:pt idx="28023">
                  <c:v>278.34962009999998</c:v>
                </c:pt>
                <c:pt idx="28024">
                  <c:v>278.35955410000003</c:v>
                </c:pt>
                <c:pt idx="28025">
                  <c:v>278.36948810000001</c:v>
                </c:pt>
                <c:pt idx="28026">
                  <c:v>278.3794211</c:v>
                </c:pt>
                <c:pt idx="28027">
                  <c:v>278.38935509999999</c:v>
                </c:pt>
                <c:pt idx="28028">
                  <c:v>278.39928909999998</c:v>
                </c:pt>
                <c:pt idx="28029">
                  <c:v>278.40922310000002</c:v>
                </c:pt>
                <c:pt idx="28030">
                  <c:v>278.41915710000001</c:v>
                </c:pt>
                <c:pt idx="28031">
                  <c:v>278.42909109999999</c:v>
                </c:pt>
                <c:pt idx="28032">
                  <c:v>278.43902509999998</c:v>
                </c:pt>
                <c:pt idx="28033">
                  <c:v>278.44895910000002</c:v>
                </c:pt>
                <c:pt idx="28034">
                  <c:v>278.45889210000001</c:v>
                </c:pt>
                <c:pt idx="28035">
                  <c:v>278.4688261</c:v>
                </c:pt>
                <c:pt idx="28036">
                  <c:v>278.47876009999999</c:v>
                </c:pt>
                <c:pt idx="28037">
                  <c:v>278.48869409999998</c:v>
                </c:pt>
                <c:pt idx="28038">
                  <c:v>278.49862810000002</c:v>
                </c:pt>
                <c:pt idx="28039">
                  <c:v>278.50856210000001</c:v>
                </c:pt>
                <c:pt idx="28040">
                  <c:v>278.51849609999999</c:v>
                </c:pt>
                <c:pt idx="28041">
                  <c:v>278.52842909999998</c:v>
                </c:pt>
                <c:pt idx="28042">
                  <c:v>278.53836310000003</c:v>
                </c:pt>
                <c:pt idx="28043">
                  <c:v>278.54829710000001</c:v>
                </c:pt>
                <c:pt idx="28044">
                  <c:v>278.5582311</c:v>
                </c:pt>
                <c:pt idx="28045">
                  <c:v>278.56816509999999</c:v>
                </c:pt>
                <c:pt idx="28046">
                  <c:v>278.57809909999997</c:v>
                </c:pt>
                <c:pt idx="28047">
                  <c:v>278.58803310000002</c:v>
                </c:pt>
                <c:pt idx="28048">
                  <c:v>278.59796710000001</c:v>
                </c:pt>
                <c:pt idx="28049">
                  <c:v>278.60790009999999</c:v>
                </c:pt>
                <c:pt idx="28050">
                  <c:v>278.61783409999998</c:v>
                </c:pt>
                <c:pt idx="28051">
                  <c:v>278.62776810000003</c:v>
                </c:pt>
                <c:pt idx="28052">
                  <c:v>278.63770210000001</c:v>
                </c:pt>
                <c:pt idx="28053">
                  <c:v>278.6476361</c:v>
                </c:pt>
                <c:pt idx="28054">
                  <c:v>278.65757009999999</c:v>
                </c:pt>
                <c:pt idx="28055">
                  <c:v>278.66750409999997</c:v>
                </c:pt>
                <c:pt idx="28056">
                  <c:v>278.67743810000002</c:v>
                </c:pt>
                <c:pt idx="28057">
                  <c:v>278.68737110000001</c:v>
                </c:pt>
                <c:pt idx="28058">
                  <c:v>278.69730509999999</c:v>
                </c:pt>
                <c:pt idx="28059">
                  <c:v>278.70723909999998</c:v>
                </c:pt>
                <c:pt idx="28060">
                  <c:v>278.71717310000002</c:v>
                </c:pt>
                <c:pt idx="28061">
                  <c:v>278.72710710000001</c:v>
                </c:pt>
                <c:pt idx="28062">
                  <c:v>278.7370421</c:v>
                </c:pt>
                <c:pt idx="28063">
                  <c:v>278.74697609999998</c:v>
                </c:pt>
                <c:pt idx="28064">
                  <c:v>278.75691010000003</c:v>
                </c:pt>
                <c:pt idx="28065">
                  <c:v>278.76684310000002</c:v>
                </c:pt>
                <c:pt idx="28066">
                  <c:v>278.7767771</c:v>
                </c:pt>
                <c:pt idx="28067">
                  <c:v>278.78671109999999</c:v>
                </c:pt>
                <c:pt idx="28068">
                  <c:v>278.79664509999998</c:v>
                </c:pt>
                <c:pt idx="28069">
                  <c:v>278.80657910000002</c:v>
                </c:pt>
                <c:pt idx="28070">
                  <c:v>278.81651310000001</c:v>
                </c:pt>
                <c:pt idx="28071">
                  <c:v>278.8264471</c:v>
                </c:pt>
                <c:pt idx="28072">
                  <c:v>278.83638109999998</c:v>
                </c:pt>
                <c:pt idx="28073">
                  <c:v>278.84631409999997</c:v>
                </c:pt>
                <c:pt idx="28074">
                  <c:v>278.85624810000002</c:v>
                </c:pt>
                <c:pt idx="28075">
                  <c:v>278.8661821</c:v>
                </c:pt>
                <c:pt idx="28076">
                  <c:v>278.87611609999999</c:v>
                </c:pt>
                <c:pt idx="28077">
                  <c:v>278.88605009999998</c:v>
                </c:pt>
                <c:pt idx="28078">
                  <c:v>278.89598410000002</c:v>
                </c:pt>
                <c:pt idx="28079">
                  <c:v>278.90591810000001</c:v>
                </c:pt>
                <c:pt idx="28080">
                  <c:v>278.9158521</c:v>
                </c:pt>
                <c:pt idx="28081">
                  <c:v>278.92578609999998</c:v>
                </c:pt>
                <c:pt idx="28082">
                  <c:v>278.93571909999997</c:v>
                </c:pt>
                <c:pt idx="28083">
                  <c:v>278.94565310000002</c:v>
                </c:pt>
                <c:pt idx="28084">
                  <c:v>278.9555871</c:v>
                </c:pt>
                <c:pt idx="28085">
                  <c:v>278.96552109999999</c:v>
                </c:pt>
                <c:pt idx="28086">
                  <c:v>278.97545509999998</c:v>
                </c:pt>
                <c:pt idx="28087">
                  <c:v>278.98538910000002</c:v>
                </c:pt>
                <c:pt idx="28088">
                  <c:v>278.99532310000001</c:v>
                </c:pt>
                <c:pt idx="28089">
                  <c:v>279.00525709999999</c:v>
                </c:pt>
                <c:pt idx="28090">
                  <c:v>279.01519009999998</c:v>
                </c:pt>
                <c:pt idx="28091">
                  <c:v>279.02512410000003</c:v>
                </c:pt>
                <c:pt idx="28092">
                  <c:v>279.03505810000001</c:v>
                </c:pt>
                <c:pt idx="28093">
                  <c:v>279.0449921</c:v>
                </c:pt>
                <c:pt idx="28094">
                  <c:v>279.05492609999999</c:v>
                </c:pt>
                <c:pt idx="28095">
                  <c:v>279.06486009999998</c:v>
                </c:pt>
                <c:pt idx="28096">
                  <c:v>279.07479410000002</c:v>
                </c:pt>
                <c:pt idx="28097">
                  <c:v>279.08472810000001</c:v>
                </c:pt>
                <c:pt idx="28098">
                  <c:v>279.09466209999999</c:v>
                </c:pt>
                <c:pt idx="28099">
                  <c:v>279.10459509999998</c:v>
                </c:pt>
                <c:pt idx="28100">
                  <c:v>279.11452910000003</c:v>
                </c:pt>
                <c:pt idx="28101">
                  <c:v>279.12446310000001</c:v>
                </c:pt>
                <c:pt idx="28102">
                  <c:v>279.1343971</c:v>
                </c:pt>
                <c:pt idx="28103">
                  <c:v>279.14433109999999</c:v>
                </c:pt>
                <c:pt idx="28104">
                  <c:v>279.15426509999998</c:v>
                </c:pt>
                <c:pt idx="28105">
                  <c:v>279.16419910000002</c:v>
                </c:pt>
                <c:pt idx="28106">
                  <c:v>279.17413310000001</c:v>
                </c:pt>
                <c:pt idx="28107">
                  <c:v>279.18406709999999</c:v>
                </c:pt>
                <c:pt idx="28108">
                  <c:v>279.19400009999998</c:v>
                </c:pt>
                <c:pt idx="28109">
                  <c:v>279.20393410000003</c:v>
                </c:pt>
                <c:pt idx="28110">
                  <c:v>279.21386810000001</c:v>
                </c:pt>
                <c:pt idx="28111">
                  <c:v>279.2238021</c:v>
                </c:pt>
                <c:pt idx="28112">
                  <c:v>279.23373609999999</c:v>
                </c:pt>
                <c:pt idx="28113">
                  <c:v>279.24367009999997</c:v>
                </c:pt>
                <c:pt idx="28114">
                  <c:v>279.25360410000002</c:v>
                </c:pt>
                <c:pt idx="28115">
                  <c:v>279.26353810000001</c:v>
                </c:pt>
                <c:pt idx="28116">
                  <c:v>279.27347209999999</c:v>
                </c:pt>
                <c:pt idx="28117">
                  <c:v>279.28340509999998</c:v>
                </c:pt>
                <c:pt idx="28118">
                  <c:v>279.29333910000003</c:v>
                </c:pt>
                <c:pt idx="28119">
                  <c:v>279.30327310000001</c:v>
                </c:pt>
                <c:pt idx="28120">
                  <c:v>279.3132071</c:v>
                </c:pt>
                <c:pt idx="28121">
                  <c:v>279.32314109999999</c:v>
                </c:pt>
                <c:pt idx="28122">
                  <c:v>279.33307509999997</c:v>
                </c:pt>
                <c:pt idx="28123">
                  <c:v>279.34300910000002</c:v>
                </c:pt>
                <c:pt idx="28124">
                  <c:v>279.3529431</c:v>
                </c:pt>
                <c:pt idx="28125">
                  <c:v>279.36287609999999</c:v>
                </c:pt>
                <c:pt idx="28126">
                  <c:v>279.37281009999998</c:v>
                </c:pt>
                <c:pt idx="28127">
                  <c:v>279.38274410000002</c:v>
                </c:pt>
                <c:pt idx="28128">
                  <c:v>279.39267810000001</c:v>
                </c:pt>
                <c:pt idx="28129">
                  <c:v>279.4026121</c:v>
                </c:pt>
                <c:pt idx="28130">
                  <c:v>279.41254609999999</c:v>
                </c:pt>
                <c:pt idx="28131">
                  <c:v>279.42248009999997</c:v>
                </c:pt>
                <c:pt idx="28132">
                  <c:v>279.43241410000002</c:v>
                </c:pt>
                <c:pt idx="28133">
                  <c:v>279.4423481</c:v>
                </c:pt>
                <c:pt idx="28134">
                  <c:v>279.45228109999999</c:v>
                </c:pt>
                <c:pt idx="28135">
                  <c:v>279.46221509999998</c:v>
                </c:pt>
                <c:pt idx="28136">
                  <c:v>279.47214910000002</c:v>
                </c:pt>
                <c:pt idx="28137">
                  <c:v>279.48208310000001</c:v>
                </c:pt>
                <c:pt idx="28138">
                  <c:v>279.4920171</c:v>
                </c:pt>
                <c:pt idx="28139">
                  <c:v>279.50195109999999</c:v>
                </c:pt>
                <c:pt idx="28140">
                  <c:v>279.51188509999997</c:v>
                </c:pt>
                <c:pt idx="28141">
                  <c:v>279.52181910000002</c:v>
                </c:pt>
                <c:pt idx="28142">
                  <c:v>279.5317531</c:v>
                </c:pt>
                <c:pt idx="28143">
                  <c:v>279.54168609999999</c:v>
                </c:pt>
                <c:pt idx="28144">
                  <c:v>279.55162009999998</c:v>
                </c:pt>
                <c:pt idx="28145">
                  <c:v>279.56155410000002</c:v>
                </c:pt>
                <c:pt idx="28146">
                  <c:v>279.57148810000001</c:v>
                </c:pt>
                <c:pt idx="28147">
                  <c:v>279.5814221</c:v>
                </c:pt>
                <c:pt idx="28148">
                  <c:v>279.59135609999998</c:v>
                </c:pt>
                <c:pt idx="28149">
                  <c:v>279.60129010000003</c:v>
                </c:pt>
                <c:pt idx="28150">
                  <c:v>279.61122410000002</c:v>
                </c:pt>
                <c:pt idx="28151">
                  <c:v>279.6211581</c:v>
                </c:pt>
                <c:pt idx="28152">
                  <c:v>279.63109109999999</c:v>
                </c:pt>
                <c:pt idx="28153">
                  <c:v>279.64102509999998</c:v>
                </c:pt>
                <c:pt idx="28154">
                  <c:v>279.65095910000002</c:v>
                </c:pt>
                <c:pt idx="28155">
                  <c:v>279.66089310000001</c:v>
                </c:pt>
                <c:pt idx="28156">
                  <c:v>279.6708271</c:v>
                </c:pt>
                <c:pt idx="28157">
                  <c:v>279.68076109999998</c:v>
                </c:pt>
                <c:pt idx="28158">
                  <c:v>279.69069510000003</c:v>
                </c:pt>
                <c:pt idx="28159">
                  <c:v>279.70062910000001</c:v>
                </c:pt>
                <c:pt idx="28160">
                  <c:v>279.7105631</c:v>
                </c:pt>
                <c:pt idx="28161">
                  <c:v>279.72049609999999</c:v>
                </c:pt>
                <c:pt idx="28162">
                  <c:v>279.73043030000002</c:v>
                </c:pt>
                <c:pt idx="28163">
                  <c:v>279.74036419999999</c:v>
                </c:pt>
                <c:pt idx="28164">
                  <c:v>279.7502983</c:v>
                </c:pt>
                <c:pt idx="28165">
                  <c:v>279.76023229999998</c:v>
                </c:pt>
                <c:pt idx="28166">
                  <c:v>279.77016630000003</c:v>
                </c:pt>
                <c:pt idx="28167">
                  <c:v>279.78010030000002</c:v>
                </c:pt>
                <c:pt idx="28168">
                  <c:v>279.7900343</c:v>
                </c:pt>
                <c:pt idx="28169">
                  <c:v>279.79996829999999</c:v>
                </c:pt>
                <c:pt idx="28170">
                  <c:v>279.80990129999998</c:v>
                </c:pt>
                <c:pt idx="28171">
                  <c:v>279.81983530000002</c:v>
                </c:pt>
                <c:pt idx="28172">
                  <c:v>279.82976930000001</c:v>
                </c:pt>
                <c:pt idx="28173">
                  <c:v>279.8397033</c:v>
                </c:pt>
                <c:pt idx="28174">
                  <c:v>279.84963729999998</c:v>
                </c:pt>
                <c:pt idx="28175">
                  <c:v>279.85957130000003</c:v>
                </c:pt>
                <c:pt idx="28176">
                  <c:v>279.86950530000001</c:v>
                </c:pt>
                <c:pt idx="28177">
                  <c:v>279.8794393</c:v>
                </c:pt>
                <c:pt idx="28178">
                  <c:v>279.88937329999999</c:v>
                </c:pt>
                <c:pt idx="28179">
                  <c:v>279.89930629999998</c:v>
                </c:pt>
                <c:pt idx="28180">
                  <c:v>279.90924030000002</c:v>
                </c:pt>
                <c:pt idx="28181">
                  <c:v>279.91917430000001</c:v>
                </c:pt>
                <c:pt idx="28182">
                  <c:v>279.9291083</c:v>
                </c:pt>
                <c:pt idx="28183">
                  <c:v>279.93904229999998</c:v>
                </c:pt>
                <c:pt idx="28184">
                  <c:v>279.94897630000003</c:v>
                </c:pt>
                <c:pt idx="28185">
                  <c:v>279.95891030000001</c:v>
                </c:pt>
                <c:pt idx="28186">
                  <c:v>279.9688443</c:v>
                </c:pt>
                <c:pt idx="28187">
                  <c:v>279.97877829999999</c:v>
                </c:pt>
                <c:pt idx="28188">
                  <c:v>279.98871229999997</c:v>
                </c:pt>
                <c:pt idx="28189">
                  <c:v>279.99864530000002</c:v>
                </c:pt>
                <c:pt idx="28190">
                  <c:v>280.00857930000001</c:v>
                </c:pt>
                <c:pt idx="28191">
                  <c:v>280.0185133</c:v>
                </c:pt>
                <c:pt idx="28192">
                  <c:v>280.02844729999998</c:v>
                </c:pt>
                <c:pt idx="28193">
                  <c:v>280.03838130000003</c:v>
                </c:pt>
                <c:pt idx="28194">
                  <c:v>280.04831530000001</c:v>
                </c:pt>
                <c:pt idx="28195">
                  <c:v>280.0582493</c:v>
                </c:pt>
                <c:pt idx="28196">
                  <c:v>280.06818329999999</c:v>
                </c:pt>
                <c:pt idx="28197">
                  <c:v>280.07811729999997</c:v>
                </c:pt>
                <c:pt idx="28198">
                  <c:v>280.08805130000002</c:v>
                </c:pt>
                <c:pt idx="28199">
                  <c:v>280.09798430000001</c:v>
                </c:pt>
                <c:pt idx="28200">
                  <c:v>280.10791829999999</c:v>
                </c:pt>
                <c:pt idx="28201">
                  <c:v>280.11785229999998</c:v>
                </c:pt>
                <c:pt idx="28202">
                  <c:v>280.12778630000003</c:v>
                </c:pt>
                <c:pt idx="28203">
                  <c:v>280.13772030000001</c:v>
                </c:pt>
                <c:pt idx="28204">
                  <c:v>280.1476543</c:v>
                </c:pt>
                <c:pt idx="28205">
                  <c:v>280.15758829999999</c:v>
                </c:pt>
                <c:pt idx="28206">
                  <c:v>280.16752229999997</c:v>
                </c:pt>
                <c:pt idx="28207">
                  <c:v>280.17745630000002</c:v>
                </c:pt>
                <c:pt idx="28208">
                  <c:v>280.1873903</c:v>
                </c:pt>
                <c:pt idx="28209">
                  <c:v>280.19732429999999</c:v>
                </c:pt>
                <c:pt idx="28210">
                  <c:v>280.20725729999998</c:v>
                </c:pt>
                <c:pt idx="28211">
                  <c:v>280.21719130000002</c:v>
                </c:pt>
                <c:pt idx="28212">
                  <c:v>280.22712530000001</c:v>
                </c:pt>
                <c:pt idx="28213">
                  <c:v>280.2370593</c:v>
                </c:pt>
                <c:pt idx="28214">
                  <c:v>280.24699329999999</c:v>
                </c:pt>
                <c:pt idx="28215">
                  <c:v>280.25692729999997</c:v>
                </c:pt>
                <c:pt idx="28216">
                  <c:v>280.26686130000002</c:v>
                </c:pt>
                <c:pt idx="28217">
                  <c:v>280.2767953</c:v>
                </c:pt>
                <c:pt idx="28218">
                  <c:v>280.28672929999999</c:v>
                </c:pt>
                <c:pt idx="28219">
                  <c:v>280.29666329999998</c:v>
                </c:pt>
                <c:pt idx="28220">
                  <c:v>280.30659630000002</c:v>
                </c:pt>
                <c:pt idx="28221">
                  <c:v>280.31653030000001</c:v>
                </c:pt>
                <c:pt idx="28222">
                  <c:v>280.3264643</c:v>
                </c:pt>
                <c:pt idx="28223">
                  <c:v>280.33639829999998</c:v>
                </c:pt>
                <c:pt idx="28224">
                  <c:v>280.34633229999997</c:v>
                </c:pt>
                <c:pt idx="28225">
                  <c:v>280.35626630000002</c:v>
                </c:pt>
                <c:pt idx="28226">
                  <c:v>280.3662003</c:v>
                </c:pt>
                <c:pt idx="28227">
                  <c:v>280.37613429999999</c:v>
                </c:pt>
                <c:pt idx="28228">
                  <c:v>280.38606829999998</c:v>
                </c:pt>
                <c:pt idx="28229">
                  <c:v>280.39600230000002</c:v>
                </c:pt>
                <c:pt idx="28230">
                  <c:v>280.40593630000001</c:v>
                </c:pt>
                <c:pt idx="28231">
                  <c:v>280.4158693</c:v>
                </c:pt>
                <c:pt idx="28232">
                  <c:v>280.42580329999998</c:v>
                </c:pt>
                <c:pt idx="28233">
                  <c:v>280.43573730000003</c:v>
                </c:pt>
                <c:pt idx="28234">
                  <c:v>280.44567130000001</c:v>
                </c:pt>
                <c:pt idx="28235">
                  <c:v>280.4556053</c:v>
                </c:pt>
                <c:pt idx="28236">
                  <c:v>280.46553929999999</c:v>
                </c:pt>
                <c:pt idx="28237">
                  <c:v>280.47547329999998</c:v>
                </c:pt>
                <c:pt idx="28238">
                  <c:v>280.48540730000002</c:v>
                </c:pt>
                <c:pt idx="28239">
                  <c:v>280.49534130000001</c:v>
                </c:pt>
                <c:pt idx="28240">
                  <c:v>280.50527529999999</c:v>
                </c:pt>
                <c:pt idx="28241">
                  <c:v>280.51520929999998</c:v>
                </c:pt>
                <c:pt idx="28242">
                  <c:v>280.52514330000002</c:v>
                </c:pt>
                <c:pt idx="28243">
                  <c:v>280.53507630000001</c:v>
                </c:pt>
                <c:pt idx="28244">
                  <c:v>280.5450103</c:v>
                </c:pt>
                <c:pt idx="28245">
                  <c:v>280.55494429999999</c:v>
                </c:pt>
                <c:pt idx="28246">
                  <c:v>280.56487829999998</c:v>
                </c:pt>
                <c:pt idx="28247">
                  <c:v>280.57481230000002</c:v>
                </c:pt>
                <c:pt idx="28248">
                  <c:v>280.58474630000001</c:v>
                </c:pt>
                <c:pt idx="28249">
                  <c:v>280.59468029999999</c:v>
                </c:pt>
                <c:pt idx="28250">
                  <c:v>280.60461429999998</c:v>
                </c:pt>
                <c:pt idx="28251">
                  <c:v>280.61454830000002</c:v>
                </c:pt>
                <c:pt idx="28252">
                  <c:v>280.62448230000001</c:v>
                </c:pt>
                <c:pt idx="28253">
                  <c:v>280.6344163</c:v>
                </c:pt>
                <c:pt idx="28254">
                  <c:v>280.64434929999999</c:v>
                </c:pt>
                <c:pt idx="28255">
                  <c:v>280.65428329999997</c:v>
                </c:pt>
                <c:pt idx="28256">
                  <c:v>280.66421730000002</c:v>
                </c:pt>
                <c:pt idx="28257">
                  <c:v>280.67415130000001</c:v>
                </c:pt>
                <c:pt idx="28258">
                  <c:v>280.68408529999999</c:v>
                </c:pt>
                <c:pt idx="28259">
                  <c:v>280.69401929999998</c:v>
                </c:pt>
                <c:pt idx="28260">
                  <c:v>280.70395330000002</c:v>
                </c:pt>
                <c:pt idx="28261">
                  <c:v>280.71388730000001</c:v>
                </c:pt>
                <c:pt idx="28262">
                  <c:v>280.7238213</c:v>
                </c:pt>
                <c:pt idx="28263">
                  <c:v>280.73375529999998</c:v>
                </c:pt>
                <c:pt idx="28264">
                  <c:v>280.74368930000003</c:v>
                </c:pt>
                <c:pt idx="28265">
                  <c:v>280.75362330000002</c:v>
                </c:pt>
                <c:pt idx="28266">
                  <c:v>280.7635563</c:v>
                </c:pt>
                <c:pt idx="28267">
                  <c:v>280.77349029999999</c:v>
                </c:pt>
                <c:pt idx="28268">
                  <c:v>280.78342429999998</c:v>
                </c:pt>
                <c:pt idx="28269">
                  <c:v>280.79335830000002</c:v>
                </c:pt>
                <c:pt idx="28270">
                  <c:v>280.80329230000001</c:v>
                </c:pt>
                <c:pt idx="28271">
                  <c:v>280.8132263</c:v>
                </c:pt>
                <c:pt idx="28272">
                  <c:v>280.82316029999998</c:v>
                </c:pt>
                <c:pt idx="28273">
                  <c:v>280.83309430000003</c:v>
                </c:pt>
                <c:pt idx="28274">
                  <c:v>280.84302830000001</c:v>
                </c:pt>
                <c:pt idx="28275">
                  <c:v>280.8529623</c:v>
                </c:pt>
                <c:pt idx="28276">
                  <c:v>280.86289629999999</c:v>
                </c:pt>
                <c:pt idx="28277">
                  <c:v>280.87283029999998</c:v>
                </c:pt>
                <c:pt idx="28278">
                  <c:v>280.88276330000002</c:v>
                </c:pt>
                <c:pt idx="28279">
                  <c:v>280.89269730000001</c:v>
                </c:pt>
                <c:pt idx="28280">
                  <c:v>280.9026313</c:v>
                </c:pt>
                <c:pt idx="28281">
                  <c:v>280.91256529999998</c:v>
                </c:pt>
                <c:pt idx="28282">
                  <c:v>280.92249930000003</c:v>
                </c:pt>
                <c:pt idx="28283">
                  <c:v>280.93243330000001</c:v>
                </c:pt>
                <c:pt idx="28284">
                  <c:v>280.9423673</c:v>
                </c:pt>
                <c:pt idx="28285">
                  <c:v>280.95230120000002</c:v>
                </c:pt>
                <c:pt idx="28286">
                  <c:v>280.96223529999997</c:v>
                </c:pt>
                <c:pt idx="28287">
                  <c:v>280.97216930000002</c:v>
                </c:pt>
                <c:pt idx="28288">
                  <c:v>280.98210330000001</c:v>
                </c:pt>
                <c:pt idx="28289">
                  <c:v>280.99203729999999</c:v>
                </c:pt>
                <c:pt idx="28290">
                  <c:v>281.00197020000002</c:v>
                </c:pt>
                <c:pt idx="28291">
                  <c:v>281.01190430000003</c:v>
                </c:pt>
                <c:pt idx="28292">
                  <c:v>281.02183830000001</c:v>
                </c:pt>
                <c:pt idx="28293">
                  <c:v>281.0317723</c:v>
                </c:pt>
                <c:pt idx="28294">
                  <c:v>281.04170629999999</c:v>
                </c:pt>
                <c:pt idx="28295">
                  <c:v>281.05164029999997</c:v>
                </c:pt>
                <c:pt idx="28296">
                  <c:v>281.06157430000002</c:v>
                </c:pt>
                <c:pt idx="28297">
                  <c:v>281.0715083</c:v>
                </c:pt>
                <c:pt idx="28298">
                  <c:v>281.08144229999999</c:v>
                </c:pt>
                <c:pt idx="28299">
                  <c:v>281.09137629999998</c:v>
                </c:pt>
                <c:pt idx="28300">
                  <c:v>281.10131030000002</c:v>
                </c:pt>
                <c:pt idx="28301">
                  <c:v>281.11124330000001</c:v>
                </c:pt>
                <c:pt idx="28302">
                  <c:v>281.1211773</c:v>
                </c:pt>
                <c:pt idx="28303">
                  <c:v>281.13111129999999</c:v>
                </c:pt>
                <c:pt idx="28304">
                  <c:v>281.14104529999997</c:v>
                </c:pt>
                <c:pt idx="28305">
                  <c:v>281.15097930000002</c:v>
                </c:pt>
                <c:pt idx="28306">
                  <c:v>281.1609133</c:v>
                </c:pt>
                <c:pt idx="28307">
                  <c:v>281.17084729999999</c:v>
                </c:pt>
                <c:pt idx="28308">
                  <c:v>281.18078129999998</c:v>
                </c:pt>
                <c:pt idx="28309">
                  <c:v>281.19071530000002</c:v>
                </c:pt>
                <c:pt idx="28310">
                  <c:v>281.20064930000001</c:v>
                </c:pt>
                <c:pt idx="28311">
                  <c:v>281.2105833</c:v>
                </c:pt>
                <c:pt idx="28312">
                  <c:v>281.22051729999998</c:v>
                </c:pt>
                <c:pt idx="28313">
                  <c:v>281.23045029999997</c:v>
                </c:pt>
                <c:pt idx="28314">
                  <c:v>281.24038430000002</c:v>
                </c:pt>
                <c:pt idx="28315">
                  <c:v>281.2503183</c:v>
                </c:pt>
                <c:pt idx="28316">
                  <c:v>281.26025229999999</c:v>
                </c:pt>
                <c:pt idx="28317">
                  <c:v>281.27018629999998</c:v>
                </c:pt>
                <c:pt idx="28318">
                  <c:v>281.28012030000002</c:v>
                </c:pt>
                <c:pt idx="28319">
                  <c:v>281.29005430000001</c:v>
                </c:pt>
                <c:pt idx="28320">
                  <c:v>281.2999883</c:v>
                </c:pt>
                <c:pt idx="28321">
                  <c:v>281.30992229999998</c:v>
                </c:pt>
                <c:pt idx="28322">
                  <c:v>281.31985630000003</c:v>
                </c:pt>
                <c:pt idx="28323">
                  <c:v>281.32978930000002</c:v>
                </c:pt>
                <c:pt idx="28324">
                  <c:v>281.3397233</c:v>
                </c:pt>
                <c:pt idx="28325">
                  <c:v>281.34965729999999</c:v>
                </c:pt>
                <c:pt idx="28326">
                  <c:v>281.35959129999998</c:v>
                </c:pt>
                <c:pt idx="28327">
                  <c:v>281.36952530000002</c:v>
                </c:pt>
                <c:pt idx="28328">
                  <c:v>281.37945930000001</c:v>
                </c:pt>
                <c:pt idx="28329">
                  <c:v>281.38939329999999</c:v>
                </c:pt>
                <c:pt idx="28330">
                  <c:v>281.39932729999998</c:v>
                </c:pt>
                <c:pt idx="28331">
                  <c:v>281.40926130000003</c:v>
                </c:pt>
                <c:pt idx="28332">
                  <c:v>281.41919530000001</c:v>
                </c:pt>
                <c:pt idx="28333">
                  <c:v>281.4291293</c:v>
                </c:pt>
                <c:pt idx="28334">
                  <c:v>281.43906229999999</c:v>
                </c:pt>
                <c:pt idx="28335">
                  <c:v>281.44899629999998</c:v>
                </c:pt>
                <c:pt idx="28336">
                  <c:v>281.45893030000002</c:v>
                </c:pt>
                <c:pt idx="28337">
                  <c:v>281.46886430000001</c:v>
                </c:pt>
                <c:pt idx="28338">
                  <c:v>281.47879829999999</c:v>
                </c:pt>
                <c:pt idx="28339">
                  <c:v>281.48873229999998</c:v>
                </c:pt>
                <c:pt idx="28340">
                  <c:v>281.49866630000002</c:v>
                </c:pt>
                <c:pt idx="28341">
                  <c:v>281.50860030000001</c:v>
                </c:pt>
                <c:pt idx="28342">
                  <c:v>281.5185343</c:v>
                </c:pt>
                <c:pt idx="28343">
                  <c:v>281.52846829999999</c:v>
                </c:pt>
                <c:pt idx="28344">
                  <c:v>281.53840229999997</c:v>
                </c:pt>
                <c:pt idx="28345">
                  <c:v>281.54833530000002</c:v>
                </c:pt>
                <c:pt idx="28346">
                  <c:v>281.55826930000001</c:v>
                </c:pt>
                <c:pt idx="28347">
                  <c:v>281.56820329999999</c:v>
                </c:pt>
                <c:pt idx="28348">
                  <c:v>281.57813729999998</c:v>
                </c:pt>
                <c:pt idx="28349">
                  <c:v>281.58807130000002</c:v>
                </c:pt>
                <c:pt idx="28350">
                  <c:v>281.59800530000001</c:v>
                </c:pt>
                <c:pt idx="28351">
                  <c:v>281.6079393</c:v>
                </c:pt>
                <c:pt idx="28352">
                  <c:v>281.61787329999999</c:v>
                </c:pt>
                <c:pt idx="28353">
                  <c:v>281.62780729999997</c:v>
                </c:pt>
                <c:pt idx="28354">
                  <c:v>281.63774130000002</c:v>
                </c:pt>
                <c:pt idx="28355">
                  <c:v>281.6476753</c:v>
                </c:pt>
                <c:pt idx="28356">
                  <c:v>281.65760829999999</c:v>
                </c:pt>
                <c:pt idx="28357">
                  <c:v>281.66754229999998</c:v>
                </c:pt>
                <c:pt idx="28358">
                  <c:v>281.67747630000002</c:v>
                </c:pt>
                <c:pt idx="28359">
                  <c:v>281.68741030000001</c:v>
                </c:pt>
                <c:pt idx="28360">
                  <c:v>281.6973443</c:v>
                </c:pt>
                <c:pt idx="28361">
                  <c:v>281.70727829999998</c:v>
                </c:pt>
                <c:pt idx="28362">
                  <c:v>281.71721230000003</c:v>
                </c:pt>
                <c:pt idx="28363">
                  <c:v>281.72714630000002</c:v>
                </c:pt>
                <c:pt idx="28364">
                  <c:v>281.7370803</c:v>
                </c:pt>
                <c:pt idx="28365">
                  <c:v>281.74701429999999</c:v>
                </c:pt>
                <c:pt idx="28366">
                  <c:v>281.75694829999998</c:v>
                </c:pt>
                <c:pt idx="28367">
                  <c:v>281.76688130000002</c:v>
                </c:pt>
                <c:pt idx="28368">
                  <c:v>281.77681530000001</c:v>
                </c:pt>
                <c:pt idx="28369">
                  <c:v>281.7867493</c:v>
                </c:pt>
                <c:pt idx="28370">
                  <c:v>281.79668329999998</c:v>
                </c:pt>
                <c:pt idx="28371">
                  <c:v>281.80661730000003</c:v>
                </c:pt>
                <c:pt idx="28372">
                  <c:v>281.81655130000001</c:v>
                </c:pt>
                <c:pt idx="28373">
                  <c:v>281.8264853</c:v>
                </c:pt>
                <c:pt idx="28374">
                  <c:v>281.83641929999999</c:v>
                </c:pt>
                <c:pt idx="28375">
                  <c:v>281.84635329999998</c:v>
                </c:pt>
                <c:pt idx="28376">
                  <c:v>281.85628730000002</c:v>
                </c:pt>
                <c:pt idx="28377">
                  <c:v>281.86622030000001</c:v>
                </c:pt>
                <c:pt idx="28378">
                  <c:v>281.8761543</c:v>
                </c:pt>
                <c:pt idx="28379">
                  <c:v>281.88608829999998</c:v>
                </c:pt>
                <c:pt idx="28380">
                  <c:v>281.89602230000003</c:v>
                </c:pt>
                <c:pt idx="28381">
                  <c:v>281.90595630000001</c:v>
                </c:pt>
                <c:pt idx="28382">
                  <c:v>281.9158903</c:v>
                </c:pt>
                <c:pt idx="28383">
                  <c:v>281.92582429999999</c:v>
                </c:pt>
                <c:pt idx="28384">
                  <c:v>281.93575829999997</c:v>
                </c:pt>
                <c:pt idx="28385">
                  <c:v>281.94569230000002</c:v>
                </c:pt>
                <c:pt idx="28386">
                  <c:v>281.95562630000001</c:v>
                </c:pt>
                <c:pt idx="28387">
                  <c:v>281.96556029999999</c:v>
                </c:pt>
                <c:pt idx="28388">
                  <c:v>281.97549329999998</c:v>
                </c:pt>
                <c:pt idx="28389">
                  <c:v>281.98542730000003</c:v>
                </c:pt>
                <c:pt idx="28390">
                  <c:v>281.99536130000001</c:v>
                </c:pt>
                <c:pt idx="28391">
                  <c:v>282.0052953</c:v>
                </c:pt>
                <c:pt idx="28392">
                  <c:v>282.01522929999999</c:v>
                </c:pt>
                <c:pt idx="28393">
                  <c:v>282.02516329999997</c:v>
                </c:pt>
                <c:pt idx="28394">
                  <c:v>282.03509730000002</c:v>
                </c:pt>
                <c:pt idx="28395">
                  <c:v>282.04503130000001</c:v>
                </c:pt>
                <c:pt idx="28396">
                  <c:v>282.05496529999999</c:v>
                </c:pt>
                <c:pt idx="28397">
                  <c:v>282.06489929999998</c:v>
                </c:pt>
                <c:pt idx="28398">
                  <c:v>282.07483230000003</c:v>
                </c:pt>
                <c:pt idx="28399">
                  <c:v>282.08476630000001</c:v>
                </c:pt>
                <c:pt idx="28400">
                  <c:v>282.0947003</c:v>
                </c:pt>
                <c:pt idx="28401">
                  <c:v>282.10463429999999</c:v>
                </c:pt>
                <c:pt idx="28402">
                  <c:v>282.11456829999997</c:v>
                </c:pt>
                <c:pt idx="28403">
                  <c:v>282.12450230000002</c:v>
                </c:pt>
                <c:pt idx="28404">
                  <c:v>282.1344363</c:v>
                </c:pt>
                <c:pt idx="28405">
                  <c:v>282.14437029999999</c:v>
                </c:pt>
                <c:pt idx="28406">
                  <c:v>282.15430429999998</c:v>
                </c:pt>
                <c:pt idx="28407">
                  <c:v>282.16423830000002</c:v>
                </c:pt>
                <c:pt idx="28408">
                  <c:v>282.17417230000001</c:v>
                </c:pt>
                <c:pt idx="28409">
                  <c:v>282.1841053</c:v>
                </c:pt>
                <c:pt idx="28410">
                  <c:v>282.19403929999999</c:v>
                </c:pt>
                <c:pt idx="28411">
                  <c:v>282.20397329999997</c:v>
                </c:pt>
                <c:pt idx="28412">
                  <c:v>282.21390730000002</c:v>
                </c:pt>
                <c:pt idx="28413">
                  <c:v>282.2238413</c:v>
                </c:pt>
                <c:pt idx="28414">
                  <c:v>282.23377529999999</c:v>
                </c:pt>
                <c:pt idx="28415">
                  <c:v>282.24370929999998</c:v>
                </c:pt>
                <c:pt idx="28416">
                  <c:v>282.25364330000002</c:v>
                </c:pt>
                <c:pt idx="28417">
                  <c:v>282.26357730000001</c:v>
                </c:pt>
                <c:pt idx="28418">
                  <c:v>282.2735113</c:v>
                </c:pt>
                <c:pt idx="28419">
                  <c:v>282.28344529999998</c:v>
                </c:pt>
                <c:pt idx="28420">
                  <c:v>282.29337829999997</c:v>
                </c:pt>
                <c:pt idx="28421">
                  <c:v>282.30331230000002</c:v>
                </c:pt>
                <c:pt idx="28422">
                  <c:v>282.3132463</c:v>
                </c:pt>
                <c:pt idx="28423">
                  <c:v>282.32318029999999</c:v>
                </c:pt>
                <c:pt idx="28424">
                  <c:v>282.33311429999998</c:v>
                </c:pt>
                <c:pt idx="28425">
                  <c:v>282.34304830000002</c:v>
                </c:pt>
                <c:pt idx="28426">
                  <c:v>282.35298230000001</c:v>
                </c:pt>
                <c:pt idx="28427">
                  <c:v>282.36291629999999</c:v>
                </c:pt>
                <c:pt idx="28428">
                  <c:v>282.37285029999998</c:v>
                </c:pt>
                <c:pt idx="28429">
                  <c:v>282.38278430000003</c:v>
                </c:pt>
                <c:pt idx="28430">
                  <c:v>282.39271730000002</c:v>
                </c:pt>
                <c:pt idx="28431">
                  <c:v>282.4026513</c:v>
                </c:pt>
                <c:pt idx="28432">
                  <c:v>282.41258529999999</c:v>
                </c:pt>
                <c:pt idx="28433">
                  <c:v>282.42251929999998</c:v>
                </c:pt>
                <c:pt idx="28434">
                  <c:v>282.43245330000002</c:v>
                </c:pt>
                <c:pt idx="28435">
                  <c:v>282.44238730000001</c:v>
                </c:pt>
                <c:pt idx="28436">
                  <c:v>282.45232129999999</c:v>
                </c:pt>
                <c:pt idx="28437">
                  <c:v>282.46225529999998</c:v>
                </c:pt>
                <c:pt idx="28438">
                  <c:v>282.47218930000003</c:v>
                </c:pt>
                <c:pt idx="28439">
                  <c:v>282.48212330000001</c:v>
                </c:pt>
                <c:pt idx="28440">
                  <c:v>282.4920573</c:v>
                </c:pt>
                <c:pt idx="28441">
                  <c:v>282.50199029999999</c:v>
                </c:pt>
                <c:pt idx="28442">
                  <c:v>282.51192429999998</c:v>
                </c:pt>
                <c:pt idx="28443">
                  <c:v>282.52185830000002</c:v>
                </c:pt>
                <c:pt idx="28444">
                  <c:v>282.53179230000001</c:v>
                </c:pt>
                <c:pt idx="28445">
                  <c:v>282.54172629999999</c:v>
                </c:pt>
                <c:pt idx="28446">
                  <c:v>282.55166029999998</c:v>
                </c:pt>
                <c:pt idx="28447">
                  <c:v>282.56159430000002</c:v>
                </c:pt>
                <c:pt idx="28448">
                  <c:v>282.57152830000001</c:v>
                </c:pt>
                <c:pt idx="28449">
                  <c:v>282.5814623</c:v>
                </c:pt>
                <c:pt idx="28450">
                  <c:v>282.59139629999999</c:v>
                </c:pt>
                <c:pt idx="28451">
                  <c:v>282.60133029999997</c:v>
                </c:pt>
                <c:pt idx="28452">
                  <c:v>282.61126330000002</c:v>
                </c:pt>
                <c:pt idx="28453">
                  <c:v>282.62119730000001</c:v>
                </c:pt>
                <c:pt idx="28454">
                  <c:v>282.63113129999999</c:v>
                </c:pt>
                <c:pt idx="28455">
                  <c:v>282.64106529999998</c:v>
                </c:pt>
                <c:pt idx="28456">
                  <c:v>282.65099930000002</c:v>
                </c:pt>
                <c:pt idx="28457">
                  <c:v>282.66093330000001</c:v>
                </c:pt>
                <c:pt idx="28458">
                  <c:v>282.6708673</c:v>
                </c:pt>
                <c:pt idx="28459">
                  <c:v>282.68080129999998</c:v>
                </c:pt>
                <c:pt idx="28460">
                  <c:v>282.69073529999997</c:v>
                </c:pt>
                <c:pt idx="28461">
                  <c:v>282.70066930000002</c:v>
                </c:pt>
                <c:pt idx="28462">
                  <c:v>282.7106033</c:v>
                </c:pt>
                <c:pt idx="28463">
                  <c:v>282.72053729999999</c:v>
                </c:pt>
                <c:pt idx="28464">
                  <c:v>282.73047029999998</c:v>
                </c:pt>
                <c:pt idx="28465">
                  <c:v>282.74040409999998</c:v>
                </c:pt>
                <c:pt idx="28466">
                  <c:v>282.75033810000002</c:v>
                </c:pt>
                <c:pt idx="28467">
                  <c:v>282.76027210000001</c:v>
                </c:pt>
                <c:pt idx="28468">
                  <c:v>282.7702061</c:v>
                </c:pt>
                <c:pt idx="28469">
                  <c:v>282.78014009999998</c:v>
                </c:pt>
                <c:pt idx="28470">
                  <c:v>282.79007410000003</c:v>
                </c:pt>
                <c:pt idx="28471">
                  <c:v>282.80000810000001</c:v>
                </c:pt>
                <c:pt idx="28472">
                  <c:v>282.8099421</c:v>
                </c:pt>
                <c:pt idx="28473">
                  <c:v>282.81987609999999</c:v>
                </c:pt>
                <c:pt idx="28474">
                  <c:v>282.82981009999997</c:v>
                </c:pt>
                <c:pt idx="28475">
                  <c:v>282.83974410000002</c:v>
                </c:pt>
                <c:pt idx="28476">
                  <c:v>282.84967710000001</c:v>
                </c:pt>
                <c:pt idx="28477">
                  <c:v>282.8596111</c:v>
                </c:pt>
                <c:pt idx="28478">
                  <c:v>282.86954509999998</c:v>
                </c:pt>
                <c:pt idx="28479">
                  <c:v>282.87947910000003</c:v>
                </c:pt>
                <c:pt idx="28480">
                  <c:v>282.88941310000001</c:v>
                </c:pt>
                <c:pt idx="28481">
                  <c:v>282.8993471</c:v>
                </c:pt>
                <c:pt idx="28482">
                  <c:v>282.90928109999999</c:v>
                </c:pt>
                <c:pt idx="28483">
                  <c:v>282.91921509999997</c:v>
                </c:pt>
                <c:pt idx="28484">
                  <c:v>282.92914910000002</c:v>
                </c:pt>
                <c:pt idx="28485">
                  <c:v>282.9390831</c:v>
                </c:pt>
                <c:pt idx="28486">
                  <c:v>282.94901709999999</c:v>
                </c:pt>
                <c:pt idx="28487">
                  <c:v>282.95895109999998</c:v>
                </c:pt>
                <c:pt idx="28488">
                  <c:v>282.96888410000003</c:v>
                </c:pt>
                <c:pt idx="28489">
                  <c:v>282.97881810000001</c:v>
                </c:pt>
                <c:pt idx="28490">
                  <c:v>282.9887521</c:v>
                </c:pt>
                <c:pt idx="28491">
                  <c:v>282.99868609999999</c:v>
                </c:pt>
                <c:pt idx="28492">
                  <c:v>283.00862009999997</c:v>
                </c:pt>
                <c:pt idx="28493">
                  <c:v>283.01855410000002</c:v>
                </c:pt>
                <c:pt idx="28494">
                  <c:v>283.0284881</c:v>
                </c:pt>
                <c:pt idx="28495">
                  <c:v>283.03842209999999</c:v>
                </c:pt>
                <c:pt idx="28496">
                  <c:v>283.04835609999998</c:v>
                </c:pt>
                <c:pt idx="28497">
                  <c:v>283.05829010000002</c:v>
                </c:pt>
                <c:pt idx="28498">
                  <c:v>283.06822410000001</c:v>
                </c:pt>
                <c:pt idx="28499">
                  <c:v>283.0781571</c:v>
                </c:pt>
                <c:pt idx="28500">
                  <c:v>283.08809109999999</c:v>
                </c:pt>
                <c:pt idx="28501">
                  <c:v>283.09802509999997</c:v>
                </c:pt>
                <c:pt idx="28502">
                  <c:v>283.10795910000002</c:v>
                </c:pt>
                <c:pt idx="28503">
                  <c:v>283.1178931</c:v>
                </c:pt>
                <c:pt idx="28504">
                  <c:v>283.12782709999999</c:v>
                </c:pt>
                <c:pt idx="28505">
                  <c:v>283.13776109999998</c:v>
                </c:pt>
                <c:pt idx="28506">
                  <c:v>283.14769510000002</c:v>
                </c:pt>
                <c:pt idx="28507">
                  <c:v>283.15762910000001</c:v>
                </c:pt>
                <c:pt idx="28508">
                  <c:v>283.1675631</c:v>
                </c:pt>
                <c:pt idx="28509">
                  <c:v>283.17749709999998</c:v>
                </c:pt>
                <c:pt idx="28510">
                  <c:v>283.18743110000003</c:v>
                </c:pt>
                <c:pt idx="28511">
                  <c:v>283.19736410000002</c:v>
                </c:pt>
                <c:pt idx="28512">
                  <c:v>283.2072981</c:v>
                </c:pt>
                <c:pt idx="28513">
                  <c:v>283.21723209999999</c:v>
                </c:pt>
                <c:pt idx="28514">
                  <c:v>283.22716609999998</c:v>
                </c:pt>
                <c:pt idx="28515">
                  <c:v>283.23710010000002</c:v>
                </c:pt>
                <c:pt idx="28516">
                  <c:v>283.24703410000001</c:v>
                </c:pt>
                <c:pt idx="28517">
                  <c:v>283.25696809999999</c:v>
                </c:pt>
                <c:pt idx="28518">
                  <c:v>283.26690209999998</c:v>
                </c:pt>
                <c:pt idx="28519">
                  <c:v>283.27683610000003</c:v>
                </c:pt>
                <c:pt idx="28520">
                  <c:v>283.28677010000001</c:v>
                </c:pt>
                <c:pt idx="28521">
                  <c:v>283.2967041</c:v>
                </c:pt>
                <c:pt idx="28522">
                  <c:v>283.30663809999999</c:v>
                </c:pt>
                <c:pt idx="28523">
                  <c:v>283.31657209999997</c:v>
                </c:pt>
                <c:pt idx="28524">
                  <c:v>283.32650510000002</c:v>
                </c:pt>
                <c:pt idx="28525">
                  <c:v>283.33643910000001</c:v>
                </c:pt>
                <c:pt idx="28526">
                  <c:v>283.34637309999999</c:v>
                </c:pt>
                <c:pt idx="28527">
                  <c:v>283.35630709999998</c:v>
                </c:pt>
                <c:pt idx="28528">
                  <c:v>283.36624110000002</c:v>
                </c:pt>
                <c:pt idx="28529">
                  <c:v>283.37617510000001</c:v>
                </c:pt>
                <c:pt idx="28530">
                  <c:v>283.3861091</c:v>
                </c:pt>
                <c:pt idx="28531">
                  <c:v>283.39604309999999</c:v>
                </c:pt>
                <c:pt idx="28532">
                  <c:v>283.40597709999997</c:v>
                </c:pt>
                <c:pt idx="28533">
                  <c:v>283.41591110000002</c:v>
                </c:pt>
                <c:pt idx="28534">
                  <c:v>283.4258451</c:v>
                </c:pt>
                <c:pt idx="28535">
                  <c:v>283.43577809999999</c:v>
                </c:pt>
                <c:pt idx="28536">
                  <c:v>283.44571209999998</c:v>
                </c:pt>
                <c:pt idx="28537">
                  <c:v>283.45564610000002</c:v>
                </c:pt>
                <c:pt idx="28538">
                  <c:v>283.46558010000001</c:v>
                </c:pt>
                <c:pt idx="28539">
                  <c:v>283.4755141</c:v>
                </c:pt>
                <c:pt idx="28540">
                  <c:v>283.48544809999999</c:v>
                </c:pt>
                <c:pt idx="28541">
                  <c:v>283.49538209999997</c:v>
                </c:pt>
                <c:pt idx="28542">
                  <c:v>283.50531610000002</c:v>
                </c:pt>
                <c:pt idx="28543">
                  <c:v>283.5152501</c:v>
                </c:pt>
                <c:pt idx="28544">
                  <c:v>283.52518409999999</c:v>
                </c:pt>
                <c:pt idx="28545">
                  <c:v>283.53511809999998</c:v>
                </c:pt>
                <c:pt idx="28546">
                  <c:v>283.54505110000002</c:v>
                </c:pt>
                <c:pt idx="28547">
                  <c:v>283.55498510000001</c:v>
                </c:pt>
                <c:pt idx="28548">
                  <c:v>283.5649191</c:v>
                </c:pt>
                <c:pt idx="28549">
                  <c:v>283.57485309999998</c:v>
                </c:pt>
                <c:pt idx="28550">
                  <c:v>283.58478710000003</c:v>
                </c:pt>
                <c:pt idx="28551">
                  <c:v>283.59472110000002</c:v>
                </c:pt>
                <c:pt idx="28552">
                  <c:v>283.6046551</c:v>
                </c:pt>
                <c:pt idx="28553">
                  <c:v>283.61458909999999</c:v>
                </c:pt>
                <c:pt idx="28554">
                  <c:v>283.62452309999998</c:v>
                </c:pt>
                <c:pt idx="28555">
                  <c:v>283.63445710000002</c:v>
                </c:pt>
                <c:pt idx="28556">
                  <c:v>283.64439110000001</c:v>
                </c:pt>
                <c:pt idx="28557">
                  <c:v>283.65432509999999</c:v>
                </c:pt>
                <c:pt idx="28558">
                  <c:v>283.66425809999998</c:v>
                </c:pt>
                <c:pt idx="28559">
                  <c:v>283.67419210000003</c:v>
                </c:pt>
                <c:pt idx="28560">
                  <c:v>283.68412610000001</c:v>
                </c:pt>
                <c:pt idx="28561">
                  <c:v>283.6940601</c:v>
                </c:pt>
                <c:pt idx="28562">
                  <c:v>283.70399409999999</c:v>
                </c:pt>
                <c:pt idx="28563">
                  <c:v>283.71392809999998</c:v>
                </c:pt>
                <c:pt idx="28564">
                  <c:v>283.72386210000002</c:v>
                </c:pt>
                <c:pt idx="28565">
                  <c:v>283.73379599999998</c:v>
                </c:pt>
                <c:pt idx="28566">
                  <c:v>283.74373000000003</c:v>
                </c:pt>
                <c:pt idx="28567">
                  <c:v>283.75366400000001</c:v>
                </c:pt>
                <c:pt idx="28568">
                  <c:v>283.763598</c:v>
                </c:pt>
                <c:pt idx="28569">
                  <c:v>283.77353099999999</c:v>
                </c:pt>
                <c:pt idx="28570">
                  <c:v>283.78346499999998</c:v>
                </c:pt>
                <c:pt idx="28571">
                  <c:v>283.79339900000002</c:v>
                </c:pt>
                <c:pt idx="28572">
                  <c:v>283.80333300000001</c:v>
                </c:pt>
                <c:pt idx="28573">
                  <c:v>283.813267</c:v>
                </c:pt>
                <c:pt idx="28574">
                  <c:v>283.82320099999998</c:v>
                </c:pt>
                <c:pt idx="28575">
                  <c:v>283.83313500000003</c:v>
                </c:pt>
                <c:pt idx="28576">
                  <c:v>283.84306900000001</c:v>
                </c:pt>
                <c:pt idx="28577">
                  <c:v>283.853003</c:v>
                </c:pt>
                <c:pt idx="28578">
                  <c:v>283.86293699999999</c:v>
                </c:pt>
                <c:pt idx="28579">
                  <c:v>283.87287099999998</c:v>
                </c:pt>
                <c:pt idx="28580">
                  <c:v>283.88280400000002</c:v>
                </c:pt>
                <c:pt idx="28581">
                  <c:v>283.89273800000001</c:v>
                </c:pt>
                <c:pt idx="28582">
                  <c:v>283.902672</c:v>
                </c:pt>
                <c:pt idx="28583">
                  <c:v>283.91260599999998</c:v>
                </c:pt>
                <c:pt idx="28584">
                  <c:v>283.92254000000003</c:v>
                </c:pt>
                <c:pt idx="28585">
                  <c:v>283.93247400000001</c:v>
                </c:pt>
                <c:pt idx="28586">
                  <c:v>283.942408</c:v>
                </c:pt>
                <c:pt idx="28587">
                  <c:v>283.95234199999999</c:v>
                </c:pt>
                <c:pt idx="28588">
                  <c:v>283.96227599999997</c:v>
                </c:pt>
                <c:pt idx="28589">
                  <c:v>283.97221000000002</c:v>
                </c:pt>
                <c:pt idx="28590">
                  <c:v>283.98214400000001</c:v>
                </c:pt>
                <c:pt idx="28591">
                  <c:v>283.99207699999999</c:v>
                </c:pt>
                <c:pt idx="28592">
                  <c:v>284.00201099999998</c:v>
                </c:pt>
                <c:pt idx="28593">
                  <c:v>284.01194500000003</c:v>
                </c:pt>
                <c:pt idx="28594">
                  <c:v>284.02187900000001</c:v>
                </c:pt>
                <c:pt idx="28595">
                  <c:v>284.031813</c:v>
                </c:pt>
                <c:pt idx="28596">
                  <c:v>284.04174699999999</c:v>
                </c:pt>
                <c:pt idx="28597">
                  <c:v>284.05168099999997</c:v>
                </c:pt>
                <c:pt idx="28598">
                  <c:v>284.06161500000002</c:v>
                </c:pt>
                <c:pt idx="28599">
                  <c:v>284.071549</c:v>
                </c:pt>
                <c:pt idx="28600">
                  <c:v>284.08148299999999</c:v>
                </c:pt>
                <c:pt idx="28601">
                  <c:v>284.09141699999998</c:v>
                </c:pt>
                <c:pt idx="28602">
                  <c:v>284.10135000000002</c:v>
                </c:pt>
                <c:pt idx="28603">
                  <c:v>284.11128400000001</c:v>
                </c:pt>
                <c:pt idx="28604">
                  <c:v>284.121218</c:v>
                </c:pt>
                <c:pt idx="28605">
                  <c:v>284.13115199999999</c:v>
                </c:pt>
                <c:pt idx="28606">
                  <c:v>284.14108599999997</c:v>
                </c:pt>
                <c:pt idx="28607">
                  <c:v>284.15102000000002</c:v>
                </c:pt>
                <c:pt idx="28608">
                  <c:v>284.160954</c:v>
                </c:pt>
                <c:pt idx="28609">
                  <c:v>284.17088799999999</c:v>
                </c:pt>
                <c:pt idx="28610">
                  <c:v>284.18082199999998</c:v>
                </c:pt>
                <c:pt idx="28611">
                  <c:v>284.19075600000002</c:v>
                </c:pt>
                <c:pt idx="28612">
                  <c:v>284.20069000000001</c:v>
                </c:pt>
                <c:pt idx="28613">
                  <c:v>284.210623</c:v>
                </c:pt>
                <c:pt idx="28614">
                  <c:v>284.22055699999999</c:v>
                </c:pt>
                <c:pt idx="28615">
                  <c:v>284.23049099999997</c:v>
                </c:pt>
                <c:pt idx="28616">
                  <c:v>284.24042500000002</c:v>
                </c:pt>
                <c:pt idx="28617">
                  <c:v>284.250359</c:v>
                </c:pt>
                <c:pt idx="28618">
                  <c:v>284.26029299999999</c:v>
                </c:pt>
                <c:pt idx="28619">
                  <c:v>284.27022699999998</c:v>
                </c:pt>
                <c:pt idx="28620">
                  <c:v>284.28016100000002</c:v>
                </c:pt>
                <c:pt idx="28621">
                  <c:v>284.29009500000001</c:v>
                </c:pt>
                <c:pt idx="28622">
                  <c:v>284.30002899999999</c:v>
                </c:pt>
                <c:pt idx="28623">
                  <c:v>284.30996199999998</c:v>
                </c:pt>
                <c:pt idx="28624">
                  <c:v>284.31989600000003</c:v>
                </c:pt>
                <c:pt idx="28625">
                  <c:v>284.32983000000002</c:v>
                </c:pt>
                <c:pt idx="28626">
                  <c:v>284.339764</c:v>
                </c:pt>
                <c:pt idx="28627">
                  <c:v>284.34969799999999</c:v>
                </c:pt>
                <c:pt idx="28628">
                  <c:v>284.35963199999998</c:v>
                </c:pt>
                <c:pt idx="28629">
                  <c:v>284.36956600000002</c:v>
                </c:pt>
                <c:pt idx="28630">
                  <c:v>284.37950000000001</c:v>
                </c:pt>
                <c:pt idx="28631">
                  <c:v>284.38943399999999</c:v>
                </c:pt>
                <c:pt idx="28632">
                  <c:v>284.39936799999998</c:v>
                </c:pt>
                <c:pt idx="28633">
                  <c:v>284.40930100000003</c:v>
                </c:pt>
                <c:pt idx="28634">
                  <c:v>284.41923500000001</c:v>
                </c:pt>
                <c:pt idx="28635">
                  <c:v>284.429169</c:v>
                </c:pt>
                <c:pt idx="28636">
                  <c:v>284.43910299999999</c:v>
                </c:pt>
                <c:pt idx="28637">
                  <c:v>284.44903699999998</c:v>
                </c:pt>
                <c:pt idx="28638">
                  <c:v>284.45897100000002</c:v>
                </c:pt>
                <c:pt idx="28639">
                  <c:v>284.46890500000001</c:v>
                </c:pt>
                <c:pt idx="28640">
                  <c:v>284.47883899999999</c:v>
                </c:pt>
                <c:pt idx="28641">
                  <c:v>284.48877299999998</c:v>
                </c:pt>
                <c:pt idx="28642">
                  <c:v>284.49870700000002</c:v>
                </c:pt>
                <c:pt idx="28643">
                  <c:v>284.50864100000001</c:v>
                </c:pt>
                <c:pt idx="28644">
                  <c:v>284.518574</c:v>
                </c:pt>
                <c:pt idx="28645">
                  <c:v>284.52850799999999</c:v>
                </c:pt>
                <c:pt idx="28646">
                  <c:v>284.53844199999997</c:v>
                </c:pt>
                <c:pt idx="28647">
                  <c:v>284.54837600000002</c:v>
                </c:pt>
                <c:pt idx="28648">
                  <c:v>284.55831000000001</c:v>
                </c:pt>
                <c:pt idx="28649">
                  <c:v>284.56824399999999</c:v>
                </c:pt>
                <c:pt idx="28650">
                  <c:v>284.57817799999998</c:v>
                </c:pt>
                <c:pt idx="28651">
                  <c:v>284.58811200000002</c:v>
                </c:pt>
                <c:pt idx="28652">
                  <c:v>284.59804600000001</c:v>
                </c:pt>
                <c:pt idx="28653">
                  <c:v>284.607979</c:v>
                </c:pt>
                <c:pt idx="28654">
                  <c:v>284.61791299999999</c:v>
                </c:pt>
                <c:pt idx="28655">
                  <c:v>284.62784699999997</c:v>
                </c:pt>
                <c:pt idx="28656">
                  <c:v>284.63778100000002</c:v>
                </c:pt>
                <c:pt idx="28657">
                  <c:v>284.64771500000001</c:v>
                </c:pt>
                <c:pt idx="28658">
                  <c:v>284.65764899999999</c:v>
                </c:pt>
                <c:pt idx="28659">
                  <c:v>284.66758299999998</c:v>
                </c:pt>
                <c:pt idx="28660">
                  <c:v>284.67751700000002</c:v>
                </c:pt>
                <c:pt idx="28661">
                  <c:v>284.68745100000001</c:v>
                </c:pt>
                <c:pt idx="28662">
                  <c:v>284.697385</c:v>
                </c:pt>
                <c:pt idx="28663">
                  <c:v>284.70731799999999</c:v>
                </c:pt>
                <c:pt idx="28664">
                  <c:v>284.71725199999997</c:v>
                </c:pt>
                <c:pt idx="28665">
                  <c:v>284.72718600000002</c:v>
                </c:pt>
                <c:pt idx="28666">
                  <c:v>284.73712</c:v>
                </c:pt>
                <c:pt idx="28667">
                  <c:v>284.74705399999999</c:v>
                </c:pt>
                <c:pt idx="28668">
                  <c:v>284.75698799999998</c:v>
                </c:pt>
                <c:pt idx="28669">
                  <c:v>284.76692200000002</c:v>
                </c:pt>
                <c:pt idx="28670">
                  <c:v>284.77685600000001</c:v>
                </c:pt>
                <c:pt idx="28671">
                  <c:v>284.78679</c:v>
                </c:pt>
                <c:pt idx="28672">
                  <c:v>284.79672399999998</c:v>
                </c:pt>
                <c:pt idx="28673">
                  <c:v>284.80665800000003</c:v>
                </c:pt>
                <c:pt idx="28674">
                  <c:v>284.81659100000002</c:v>
                </c:pt>
                <c:pt idx="28675">
                  <c:v>284.826525</c:v>
                </c:pt>
                <c:pt idx="28676">
                  <c:v>284.83645899999999</c:v>
                </c:pt>
                <c:pt idx="28677">
                  <c:v>284.84639299999998</c:v>
                </c:pt>
                <c:pt idx="28678">
                  <c:v>284.85632700000002</c:v>
                </c:pt>
                <c:pt idx="28679">
                  <c:v>284.86626100000001</c:v>
                </c:pt>
                <c:pt idx="28680">
                  <c:v>284.876195</c:v>
                </c:pt>
                <c:pt idx="28681">
                  <c:v>284.88612899999998</c:v>
                </c:pt>
                <c:pt idx="28682">
                  <c:v>284.89606300000003</c:v>
                </c:pt>
                <c:pt idx="28683">
                  <c:v>284.90599600000002</c:v>
                </c:pt>
                <c:pt idx="28684">
                  <c:v>284.91593</c:v>
                </c:pt>
                <c:pt idx="28685">
                  <c:v>284.92586399999999</c:v>
                </c:pt>
                <c:pt idx="28686">
                  <c:v>284.93579799999998</c:v>
                </c:pt>
                <c:pt idx="28687">
                  <c:v>284.94573200000002</c:v>
                </c:pt>
                <c:pt idx="28688">
                  <c:v>284.95566600000001</c:v>
                </c:pt>
                <c:pt idx="28689">
                  <c:v>284.96559999999999</c:v>
                </c:pt>
                <c:pt idx="28690">
                  <c:v>284.97553399999998</c:v>
                </c:pt>
                <c:pt idx="28691">
                  <c:v>284.98546800000003</c:v>
                </c:pt>
                <c:pt idx="28692">
                  <c:v>284.99540200000001</c:v>
                </c:pt>
                <c:pt idx="28693">
                  <c:v>285.005336</c:v>
                </c:pt>
                <c:pt idx="28694">
                  <c:v>285.01526899999999</c:v>
                </c:pt>
                <c:pt idx="28695">
                  <c:v>285.02520299999998</c:v>
                </c:pt>
                <c:pt idx="28696">
                  <c:v>285.03513700000002</c:v>
                </c:pt>
                <c:pt idx="28697">
                  <c:v>285.04507100000001</c:v>
                </c:pt>
                <c:pt idx="28698">
                  <c:v>285.05500499999999</c:v>
                </c:pt>
                <c:pt idx="28699">
                  <c:v>285.06493899999998</c:v>
                </c:pt>
                <c:pt idx="28700">
                  <c:v>285.07487300000003</c:v>
                </c:pt>
                <c:pt idx="28701">
                  <c:v>285.08480700000001</c:v>
                </c:pt>
                <c:pt idx="28702">
                  <c:v>285.094741</c:v>
                </c:pt>
                <c:pt idx="28703">
                  <c:v>285.10467499999999</c:v>
                </c:pt>
                <c:pt idx="28704">
                  <c:v>285.11460899999997</c:v>
                </c:pt>
                <c:pt idx="28705">
                  <c:v>285.12454200000002</c:v>
                </c:pt>
                <c:pt idx="28706">
                  <c:v>285.13447600000001</c:v>
                </c:pt>
                <c:pt idx="28707">
                  <c:v>285.14440999999999</c:v>
                </c:pt>
                <c:pt idx="28708">
                  <c:v>285.15434399999998</c:v>
                </c:pt>
                <c:pt idx="28709">
                  <c:v>285.16427800000002</c:v>
                </c:pt>
                <c:pt idx="28710">
                  <c:v>285.17421200000001</c:v>
                </c:pt>
                <c:pt idx="28711">
                  <c:v>285.184146</c:v>
                </c:pt>
                <c:pt idx="28712">
                  <c:v>285.19407999999999</c:v>
                </c:pt>
                <c:pt idx="28713">
                  <c:v>285.20401399999997</c:v>
                </c:pt>
                <c:pt idx="28714">
                  <c:v>285.21394800000002</c:v>
                </c:pt>
                <c:pt idx="28715">
                  <c:v>285.22388100000001</c:v>
                </c:pt>
                <c:pt idx="28716">
                  <c:v>285.23381499999999</c:v>
                </c:pt>
                <c:pt idx="28717">
                  <c:v>285.24374899999998</c:v>
                </c:pt>
                <c:pt idx="28718">
                  <c:v>285.25368300000002</c:v>
                </c:pt>
                <c:pt idx="28719">
                  <c:v>285.26361700000001</c:v>
                </c:pt>
                <c:pt idx="28720">
                  <c:v>285.273551</c:v>
                </c:pt>
                <c:pt idx="28721">
                  <c:v>285.28348499999998</c:v>
                </c:pt>
                <c:pt idx="28722">
                  <c:v>285.29341899999997</c:v>
                </c:pt>
                <c:pt idx="28723">
                  <c:v>285.30335300000002</c:v>
                </c:pt>
                <c:pt idx="28724">
                  <c:v>285.313287</c:v>
                </c:pt>
                <c:pt idx="28725">
                  <c:v>285.32322099999999</c:v>
                </c:pt>
                <c:pt idx="28726">
                  <c:v>285.33315399999998</c:v>
                </c:pt>
                <c:pt idx="28727">
                  <c:v>285.34308800000002</c:v>
                </c:pt>
                <c:pt idx="28728">
                  <c:v>285.35302200000001</c:v>
                </c:pt>
                <c:pt idx="28729">
                  <c:v>285.362956</c:v>
                </c:pt>
                <c:pt idx="28730">
                  <c:v>285.37288999999998</c:v>
                </c:pt>
                <c:pt idx="28731">
                  <c:v>285.38282400000003</c:v>
                </c:pt>
                <c:pt idx="28732">
                  <c:v>285.39275800000001</c:v>
                </c:pt>
                <c:pt idx="28733">
                  <c:v>285.402692</c:v>
                </c:pt>
                <c:pt idx="28734">
                  <c:v>285.41262599999999</c:v>
                </c:pt>
                <c:pt idx="28735">
                  <c:v>285.42255999999998</c:v>
                </c:pt>
                <c:pt idx="28736">
                  <c:v>285.43249400000002</c:v>
                </c:pt>
                <c:pt idx="28737">
                  <c:v>285.44242800000001</c:v>
                </c:pt>
                <c:pt idx="28738">
                  <c:v>285.452361</c:v>
                </c:pt>
                <c:pt idx="28739">
                  <c:v>285.46229499999998</c:v>
                </c:pt>
                <c:pt idx="28740">
                  <c:v>285.47222900000003</c:v>
                </c:pt>
                <c:pt idx="28741">
                  <c:v>285.48216300000001</c:v>
                </c:pt>
                <c:pt idx="28742">
                  <c:v>285.492097</c:v>
                </c:pt>
                <c:pt idx="28743">
                  <c:v>285.50203099999999</c:v>
                </c:pt>
                <c:pt idx="28744">
                  <c:v>285.51196499999998</c:v>
                </c:pt>
                <c:pt idx="28745">
                  <c:v>285.52189900000002</c:v>
                </c:pt>
                <c:pt idx="28746">
                  <c:v>285.53183300000001</c:v>
                </c:pt>
                <c:pt idx="28747">
                  <c:v>285.54176699999999</c:v>
                </c:pt>
                <c:pt idx="28748">
                  <c:v>285.55170099999998</c:v>
                </c:pt>
                <c:pt idx="28749">
                  <c:v>285.56163400000003</c:v>
                </c:pt>
                <c:pt idx="28750">
                  <c:v>285.57156800000001</c:v>
                </c:pt>
                <c:pt idx="28751">
                  <c:v>285.581502</c:v>
                </c:pt>
                <c:pt idx="28752">
                  <c:v>285.59143599999999</c:v>
                </c:pt>
                <c:pt idx="28753">
                  <c:v>285.60136999999997</c:v>
                </c:pt>
                <c:pt idx="28754">
                  <c:v>285.61130400000002</c:v>
                </c:pt>
                <c:pt idx="28755">
                  <c:v>285.62123800000001</c:v>
                </c:pt>
                <c:pt idx="28756">
                  <c:v>285.63117199999999</c:v>
                </c:pt>
                <c:pt idx="28757">
                  <c:v>285.64110599999998</c:v>
                </c:pt>
                <c:pt idx="28758">
                  <c:v>285.65104000000002</c:v>
                </c:pt>
                <c:pt idx="28759">
                  <c:v>285.66097400000001</c:v>
                </c:pt>
                <c:pt idx="28760">
                  <c:v>285.670907</c:v>
                </c:pt>
                <c:pt idx="28761">
                  <c:v>285.68084099999999</c:v>
                </c:pt>
                <c:pt idx="28762">
                  <c:v>285.69077499999997</c:v>
                </c:pt>
                <c:pt idx="28763">
                  <c:v>285.70070900000002</c:v>
                </c:pt>
                <c:pt idx="28764">
                  <c:v>285.710643</c:v>
                </c:pt>
                <c:pt idx="28765">
                  <c:v>285.72057699999999</c:v>
                </c:pt>
                <c:pt idx="28766">
                  <c:v>285.73051099999998</c:v>
                </c:pt>
                <c:pt idx="28767">
                  <c:v>285.74044509999999</c:v>
                </c:pt>
                <c:pt idx="28768">
                  <c:v>285.75037909999998</c:v>
                </c:pt>
                <c:pt idx="28769">
                  <c:v>285.76031310000002</c:v>
                </c:pt>
                <c:pt idx="28770">
                  <c:v>285.77024710000001</c:v>
                </c:pt>
                <c:pt idx="28771">
                  <c:v>285.7801801</c:v>
                </c:pt>
                <c:pt idx="28772">
                  <c:v>285.79011409999998</c:v>
                </c:pt>
                <c:pt idx="28773">
                  <c:v>285.80004810000003</c:v>
                </c:pt>
                <c:pt idx="28774">
                  <c:v>285.80998210000001</c:v>
                </c:pt>
                <c:pt idx="28775">
                  <c:v>285.8199161</c:v>
                </c:pt>
                <c:pt idx="28776">
                  <c:v>285.82985009999999</c:v>
                </c:pt>
                <c:pt idx="28777">
                  <c:v>285.83978409999997</c:v>
                </c:pt>
                <c:pt idx="28778">
                  <c:v>285.84971810000002</c:v>
                </c:pt>
                <c:pt idx="28779">
                  <c:v>285.85965210000001</c:v>
                </c:pt>
                <c:pt idx="28780">
                  <c:v>285.86958609999999</c:v>
                </c:pt>
                <c:pt idx="28781">
                  <c:v>285.87952009999998</c:v>
                </c:pt>
                <c:pt idx="28782">
                  <c:v>285.88945410000002</c:v>
                </c:pt>
                <c:pt idx="28783">
                  <c:v>285.89938710000001</c:v>
                </c:pt>
                <c:pt idx="28784">
                  <c:v>285.9093211</c:v>
                </c:pt>
                <c:pt idx="28785">
                  <c:v>285.91925509999999</c:v>
                </c:pt>
                <c:pt idx="28786">
                  <c:v>285.92918909999997</c:v>
                </c:pt>
                <c:pt idx="28787">
                  <c:v>285.93912310000002</c:v>
                </c:pt>
                <c:pt idx="28788">
                  <c:v>285.9490571</c:v>
                </c:pt>
                <c:pt idx="28789">
                  <c:v>285.95899109999999</c:v>
                </c:pt>
                <c:pt idx="28790">
                  <c:v>285.96892509999998</c:v>
                </c:pt>
                <c:pt idx="28791">
                  <c:v>285.97885910000002</c:v>
                </c:pt>
                <c:pt idx="28792">
                  <c:v>285.98879310000001</c:v>
                </c:pt>
                <c:pt idx="28793">
                  <c:v>285.9987271</c:v>
                </c:pt>
                <c:pt idx="28794">
                  <c:v>286.00866109999998</c:v>
                </c:pt>
                <c:pt idx="28795">
                  <c:v>286.01859409999997</c:v>
                </c:pt>
                <c:pt idx="28796">
                  <c:v>286.02852810000002</c:v>
                </c:pt>
                <c:pt idx="28797">
                  <c:v>286.0384621</c:v>
                </c:pt>
                <c:pt idx="28798">
                  <c:v>286.04839609999999</c:v>
                </c:pt>
                <c:pt idx="28799">
                  <c:v>286.05833009999998</c:v>
                </c:pt>
                <c:pt idx="28800">
                  <c:v>286.06826410000002</c:v>
                </c:pt>
                <c:pt idx="28801">
                  <c:v>286.07819810000001</c:v>
                </c:pt>
                <c:pt idx="28802">
                  <c:v>286.0881321</c:v>
                </c:pt>
                <c:pt idx="28803">
                  <c:v>286.09806609999998</c:v>
                </c:pt>
                <c:pt idx="28804">
                  <c:v>286.10800010000003</c:v>
                </c:pt>
                <c:pt idx="28805">
                  <c:v>286.11793410000001</c:v>
                </c:pt>
                <c:pt idx="28806">
                  <c:v>286.1278681</c:v>
                </c:pt>
                <c:pt idx="28807">
                  <c:v>286.13780109999999</c:v>
                </c:pt>
                <c:pt idx="28808">
                  <c:v>286.14773509999998</c:v>
                </c:pt>
                <c:pt idx="28809">
                  <c:v>286.15766910000002</c:v>
                </c:pt>
                <c:pt idx="28810">
                  <c:v>286.16760310000001</c:v>
                </c:pt>
                <c:pt idx="28811">
                  <c:v>286.1775371</c:v>
                </c:pt>
                <c:pt idx="28812">
                  <c:v>286.18747109999998</c:v>
                </c:pt>
                <c:pt idx="28813">
                  <c:v>286.19740510000003</c:v>
                </c:pt>
                <c:pt idx="28814">
                  <c:v>286.20733910000001</c:v>
                </c:pt>
                <c:pt idx="28815">
                  <c:v>286.2172731</c:v>
                </c:pt>
                <c:pt idx="28816">
                  <c:v>286.22720709999999</c:v>
                </c:pt>
                <c:pt idx="28817">
                  <c:v>286.23714109999997</c:v>
                </c:pt>
                <c:pt idx="28818">
                  <c:v>286.24707510000002</c:v>
                </c:pt>
                <c:pt idx="28819">
                  <c:v>286.25700810000001</c:v>
                </c:pt>
                <c:pt idx="28820">
                  <c:v>286.26694209999999</c:v>
                </c:pt>
                <c:pt idx="28821">
                  <c:v>286.27687609999998</c:v>
                </c:pt>
                <c:pt idx="28822">
                  <c:v>286.28681010000003</c:v>
                </c:pt>
                <c:pt idx="28823">
                  <c:v>286.29674410000001</c:v>
                </c:pt>
                <c:pt idx="28824">
                  <c:v>286.3066781</c:v>
                </c:pt>
                <c:pt idx="28825">
                  <c:v>286.31661209999999</c:v>
                </c:pt>
                <c:pt idx="28826">
                  <c:v>286.32654609999997</c:v>
                </c:pt>
                <c:pt idx="28827">
                  <c:v>286.33648010000002</c:v>
                </c:pt>
                <c:pt idx="28828">
                  <c:v>286.3464141</c:v>
                </c:pt>
                <c:pt idx="28829">
                  <c:v>286.35634809999999</c:v>
                </c:pt>
                <c:pt idx="28830">
                  <c:v>286.36628209999998</c:v>
                </c:pt>
                <c:pt idx="28831">
                  <c:v>286.37621510000002</c:v>
                </c:pt>
                <c:pt idx="28832">
                  <c:v>286.38614910000001</c:v>
                </c:pt>
                <c:pt idx="28833">
                  <c:v>286.3960831</c:v>
                </c:pt>
                <c:pt idx="28834">
                  <c:v>286.40601709999999</c:v>
                </c:pt>
                <c:pt idx="28835">
                  <c:v>286.41595109999997</c:v>
                </c:pt>
                <c:pt idx="28836">
                  <c:v>286.42588510000002</c:v>
                </c:pt>
                <c:pt idx="28837">
                  <c:v>286.4358191</c:v>
                </c:pt>
                <c:pt idx="28838">
                  <c:v>286.44575309999999</c:v>
                </c:pt>
                <c:pt idx="28839">
                  <c:v>286.45568709999998</c:v>
                </c:pt>
                <c:pt idx="28840">
                  <c:v>286.46562110000002</c:v>
                </c:pt>
                <c:pt idx="28841">
                  <c:v>286.47555510000001</c:v>
                </c:pt>
                <c:pt idx="28842">
                  <c:v>286.4854891</c:v>
                </c:pt>
                <c:pt idx="28843">
                  <c:v>286.49542209999998</c:v>
                </c:pt>
                <c:pt idx="28844">
                  <c:v>286.50535609999997</c:v>
                </c:pt>
                <c:pt idx="28845">
                  <c:v>286.51529010000002</c:v>
                </c:pt>
                <c:pt idx="28846">
                  <c:v>286.5252241</c:v>
                </c:pt>
                <c:pt idx="28847">
                  <c:v>286.53515809999999</c:v>
                </c:pt>
                <c:pt idx="28848">
                  <c:v>286.54509209999998</c:v>
                </c:pt>
                <c:pt idx="28849">
                  <c:v>286.55502610000002</c:v>
                </c:pt>
                <c:pt idx="28850">
                  <c:v>286.56496010000001</c:v>
                </c:pt>
                <c:pt idx="28851">
                  <c:v>286.57489409999999</c:v>
                </c:pt>
                <c:pt idx="28852">
                  <c:v>286.58482809999998</c:v>
                </c:pt>
                <c:pt idx="28853">
                  <c:v>286.59476210000003</c:v>
                </c:pt>
                <c:pt idx="28854">
                  <c:v>286.60469610000001</c:v>
                </c:pt>
                <c:pt idx="28855">
                  <c:v>286.6146291</c:v>
                </c:pt>
                <c:pt idx="28856">
                  <c:v>286.62456309999999</c:v>
                </c:pt>
                <c:pt idx="28857">
                  <c:v>286.63449709999998</c:v>
                </c:pt>
                <c:pt idx="28858">
                  <c:v>286.64443110000002</c:v>
                </c:pt>
                <c:pt idx="28859">
                  <c:v>286.65436510000001</c:v>
                </c:pt>
                <c:pt idx="28860">
                  <c:v>286.66429909999999</c:v>
                </c:pt>
                <c:pt idx="28861">
                  <c:v>286.67423309999998</c:v>
                </c:pt>
                <c:pt idx="28862">
                  <c:v>286.68416710000002</c:v>
                </c:pt>
                <c:pt idx="28863">
                  <c:v>286.69410110000001</c:v>
                </c:pt>
                <c:pt idx="28864">
                  <c:v>286.7040351</c:v>
                </c:pt>
                <c:pt idx="28865">
                  <c:v>286.71396909999999</c:v>
                </c:pt>
                <c:pt idx="28866">
                  <c:v>286.72390209999998</c:v>
                </c:pt>
                <c:pt idx="28867">
                  <c:v>286.73383610000002</c:v>
                </c:pt>
                <c:pt idx="28868">
                  <c:v>286.7437698</c:v>
                </c:pt>
                <c:pt idx="28869">
                  <c:v>286.75370379999998</c:v>
                </c:pt>
                <c:pt idx="28870">
                  <c:v>286.76363780000003</c:v>
                </c:pt>
                <c:pt idx="28871">
                  <c:v>286.77357180000001</c:v>
                </c:pt>
                <c:pt idx="28872">
                  <c:v>286.7835058</c:v>
                </c:pt>
                <c:pt idx="28873">
                  <c:v>286.79343979999999</c:v>
                </c:pt>
                <c:pt idx="28874">
                  <c:v>286.80337379999997</c:v>
                </c:pt>
                <c:pt idx="28875">
                  <c:v>286.81330780000002</c:v>
                </c:pt>
                <c:pt idx="28876">
                  <c:v>286.82324180000001</c:v>
                </c:pt>
                <c:pt idx="28877">
                  <c:v>286.83317579999999</c:v>
                </c:pt>
                <c:pt idx="28878">
                  <c:v>286.84310879999998</c:v>
                </c:pt>
                <c:pt idx="28879">
                  <c:v>286.85304280000003</c:v>
                </c:pt>
                <c:pt idx="28880">
                  <c:v>286.86297680000001</c:v>
                </c:pt>
                <c:pt idx="28881">
                  <c:v>286.8729108</c:v>
                </c:pt>
                <c:pt idx="28882">
                  <c:v>286.88284479999999</c:v>
                </c:pt>
                <c:pt idx="28883">
                  <c:v>286.89277879999997</c:v>
                </c:pt>
                <c:pt idx="28884">
                  <c:v>286.90271280000002</c:v>
                </c:pt>
                <c:pt idx="28885">
                  <c:v>286.9126468</c:v>
                </c:pt>
                <c:pt idx="28886">
                  <c:v>286.92258079999999</c:v>
                </c:pt>
                <c:pt idx="28887">
                  <c:v>286.93251479999998</c:v>
                </c:pt>
                <c:pt idx="28888">
                  <c:v>286.94244880000002</c:v>
                </c:pt>
                <c:pt idx="28889">
                  <c:v>286.95238180000001</c:v>
                </c:pt>
                <c:pt idx="28890">
                  <c:v>286.9623158</c:v>
                </c:pt>
                <c:pt idx="28891">
                  <c:v>286.97224979999999</c:v>
                </c:pt>
                <c:pt idx="28892">
                  <c:v>286.98218379999997</c:v>
                </c:pt>
                <c:pt idx="28893">
                  <c:v>286.99211780000002</c:v>
                </c:pt>
                <c:pt idx="28894">
                  <c:v>287.0020518</c:v>
                </c:pt>
                <c:pt idx="28895">
                  <c:v>287.01198579999999</c:v>
                </c:pt>
                <c:pt idx="28896">
                  <c:v>287.02191979999998</c:v>
                </c:pt>
                <c:pt idx="28897">
                  <c:v>287.03185380000002</c:v>
                </c:pt>
                <c:pt idx="28898">
                  <c:v>287.04178780000001</c:v>
                </c:pt>
                <c:pt idx="28899">
                  <c:v>287.0517218</c:v>
                </c:pt>
                <c:pt idx="28900">
                  <c:v>287.06165479999999</c:v>
                </c:pt>
                <c:pt idx="28901">
                  <c:v>287.07158879999997</c:v>
                </c:pt>
                <c:pt idx="28902">
                  <c:v>287.08152280000002</c:v>
                </c:pt>
                <c:pt idx="28903">
                  <c:v>287.0914568</c:v>
                </c:pt>
                <c:pt idx="28904">
                  <c:v>287.10139079999999</c:v>
                </c:pt>
                <c:pt idx="28905">
                  <c:v>287.11132479999998</c:v>
                </c:pt>
                <c:pt idx="28906">
                  <c:v>287.12125880000002</c:v>
                </c:pt>
                <c:pt idx="28907">
                  <c:v>287.13119280000001</c:v>
                </c:pt>
                <c:pt idx="28908">
                  <c:v>287.1411268</c:v>
                </c:pt>
                <c:pt idx="28909">
                  <c:v>287.15106079999998</c:v>
                </c:pt>
                <c:pt idx="28910">
                  <c:v>287.16099480000003</c:v>
                </c:pt>
                <c:pt idx="28911">
                  <c:v>287.17092780000002</c:v>
                </c:pt>
                <c:pt idx="28912">
                  <c:v>287.1808618</c:v>
                </c:pt>
                <c:pt idx="28913">
                  <c:v>287.19079579999999</c:v>
                </c:pt>
                <c:pt idx="28914">
                  <c:v>287.20072979999998</c:v>
                </c:pt>
                <c:pt idx="28915">
                  <c:v>287.21066380000002</c:v>
                </c:pt>
                <c:pt idx="28916">
                  <c:v>287.22059780000001</c:v>
                </c:pt>
                <c:pt idx="28917">
                  <c:v>287.23053169999997</c:v>
                </c:pt>
                <c:pt idx="28918">
                  <c:v>287.24046579999998</c:v>
                </c:pt>
                <c:pt idx="28919">
                  <c:v>287.25039980000003</c:v>
                </c:pt>
                <c:pt idx="28920">
                  <c:v>287.26033380000001</c:v>
                </c:pt>
                <c:pt idx="28921">
                  <c:v>287.2702678</c:v>
                </c:pt>
                <c:pt idx="28922">
                  <c:v>287.28020070000002</c:v>
                </c:pt>
                <c:pt idx="28923">
                  <c:v>287.29013479999998</c:v>
                </c:pt>
                <c:pt idx="28924">
                  <c:v>287.30006880000002</c:v>
                </c:pt>
                <c:pt idx="28925">
                  <c:v>287.31000280000001</c:v>
                </c:pt>
                <c:pt idx="28926">
                  <c:v>287.31993679999999</c:v>
                </c:pt>
                <c:pt idx="28927">
                  <c:v>287.32987079999998</c:v>
                </c:pt>
                <c:pt idx="28928">
                  <c:v>287.33980480000002</c:v>
                </c:pt>
                <c:pt idx="28929">
                  <c:v>287.34973880000001</c:v>
                </c:pt>
                <c:pt idx="28930">
                  <c:v>287.3596728</c:v>
                </c:pt>
                <c:pt idx="28931">
                  <c:v>287.36960679999999</c:v>
                </c:pt>
                <c:pt idx="28932">
                  <c:v>287.37954079999997</c:v>
                </c:pt>
                <c:pt idx="28933">
                  <c:v>287.38947380000002</c:v>
                </c:pt>
                <c:pt idx="28934">
                  <c:v>287.39940780000001</c:v>
                </c:pt>
                <c:pt idx="28935">
                  <c:v>287.40934179999999</c:v>
                </c:pt>
                <c:pt idx="28936">
                  <c:v>287.41927579999998</c:v>
                </c:pt>
                <c:pt idx="28937">
                  <c:v>287.42920980000002</c:v>
                </c:pt>
                <c:pt idx="28938">
                  <c:v>287.43914380000001</c:v>
                </c:pt>
                <c:pt idx="28939">
                  <c:v>287.4490778</c:v>
                </c:pt>
                <c:pt idx="28940">
                  <c:v>287.45901179999998</c:v>
                </c:pt>
                <c:pt idx="28941">
                  <c:v>287.46894579999997</c:v>
                </c:pt>
                <c:pt idx="28942">
                  <c:v>287.47887980000002</c:v>
                </c:pt>
                <c:pt idx="28943">
                  <c:v>287.4888138</c:v>
                </c:pt>
                <c:pt idx="28944">
                  <c:v>287.49874779999999</c:v>
                </c:pt>
                <c:pt idx="28945">
                  <c:v>287.50868079999998</c:v>
                </c:pt>
                <c:pt idx="28946">
                  <c:v>287.51861480000002</c:v>
                </c:pt>
                <c:pt idx="28947">
                  <c:v>287.52854880000001</c:v>
                </c:pt>
                <c:pt idx="28948">
                  <c:v>287.5384828</c:v>
                </c:pt>
                <c:pt idx="28949">
                  <c:v>287.54841679999998</c:v>
                </c:pt>
                <c:pt idx="28950">
                  <c:v>287.55835080000003</c:v>
                </c:pt>
                <c:pt idx="28951">
                  <c:v>287.56828480000001</c:v>
                </c:pt>
                <c:pt idx="28952">
                  <c:v>287.5782188</c:v>
                </c:pt>
                <c:pt idx="28953">
                  <c:v>287.58815279999999</c:v>
                </c:pt>
                <c:pt idx="28954">
                  <c:v>287.59808679999998</c:v>
                </c:pt>
                <c:pt idx="28955">
                  <c:v>287.60802080000002</c:v>
                </c:pt>
                <c:pt idx="28956">
                  <c:v>287.61795480000001</c:v>
                </c:pt>
                <c:pt idx="28957">
                  <c:v>287.6278878</c:v>
                </c:pt>
                <c:pt idx="28958">
                  <c:v>287.63782179999998</c:v>
                </c:pt>
                <c:pt idx="28959">
                  <c:v>287.64775580000003</c:v>
                </c:pt>
                <c:pt idx="28960">
                  <c:v>287.65768980000001</c:v>
                </c:pt>
                <c:pt idx="28961">
                  <c:v>287.6676238</c:v>
                </c:pt>
                <c:pt idx="28962">
                  <c:v>287.67755779999999</c:v>
                </c:pt>
                <c:pt idx="28963">
                  <c:v>287.68749179999998</c:v>
                </c:pt>
                <c:pt idx="28964">
                  <c:v>287.69742580000002</c:v>
                </c:pt>
                <c:pt idx="28965">
                  <c:v>287.70735980000001</c:v>
                </c:pt>
                <c:pt idx="28966">
                  <c:v>287.71729379999999</c:v>
                </c:pt>
                <c:pt idx="28967">
                  <c:v>287.72722779999998</c:v>
                </c:pt>
                <c:pt idx="28968">
                  <c:v>287.7371622</c:v>
                </c:pt>
                <c:pt idx="28969">
                  <c:v>287.74709519999999</c:v>
                </c:pt>
                <c:pt idx="28970">
                  <c:v>287.75702919999998</c:v>
                </c:pt>
                <c:pt idx="28971">
                  <c:v>287.76696320000002</c:v>
                </c:pt>
                <c:pt idx="28972">
                  <c:v>287.77689720000001</c:v>
                </c:pt>
                <c:pt idx="28973">
                  <c:v>287.78683119999999</c:v>
                </c:pt>
                <c:pt idx="28974">
                  <c:v>287.79676519999998</c:v>
                </c:pt>
                <c:pt idx="28975">
                  <c:v>287.80669920000003</c:v>
                </c:pt>
                <c:pt idx="28976">
                  <c:v>287.81663320000001</c:v>
                </c:pt>
                <c:pt idx="28977">
                  <c:v>287.8265672</c:v>
                </c:pt>
                <c:pt idx="28978">
                  <c:v>287.83650119999999</c:v>
                </c:pt>
                <c:pt idx="28979">
                  <c:v>287.84643519999997</c:v>
                </c:pt>
                <c:pt idx="28980">
                  <c:v>287.85636920000002</c:v>
                </c:pt>
                <c:pt idx="28981">
                  <c:v>287.86630220000001</c:v>
                </c:pt>
                <c:pt idx="28982">
                  <c:v>287.87623619999999</c:v>
                </c:pt>
                <c:pt idx="28983">
                  <c:v>287.88617019999998</c:v>
                </c:pt>
                <c:pt idx="28984">
                  <c:v>287.89610420000002</c:v>
                </c:pt>
                <c:pt idx="28985">
                  <c:v>287.90603820000001</c:v>
                </c:pt>
                <c:pt idx="28986">
                  <c:v>287.9159722</c:v>
                </c:pt>
                <c:pt idx="28987">
                  <c:v>287.92590619999999</c:v>
                </c:pt>
                <c:pt idx="28988">
                  <c:v>287.93584019999997</c:v>
                </c:pt>
                <c:pt idx="28989">
                  <c:v>287.94577420000002</c:v>
                </c:pt>
                <c:pt idx="28990">
                  <c:v>287.9557082</c:v>
                </c:pt>
                <c:pt idx="28991">
                  <c:v>287.96564219999999</c:v>
                </c:pt>
                <c:pt idx="28992">
                  <c:v>287.97557619999998</c:v>
                </c:pt>
                <c:pt idx="28993">
                  <c:v>287.98550920000002</c:v>
                </c:pt>
                <c:pt idx="28994">
                  <c:v>287.99544320000001</c:v>
                </c:pt>
                <c:pt idx="28995">
                  <c:v>288.0053772</c:v>
                </c:pt>
                <c:pt idx="28996">
                  <c:v>288.01531119999999</c:v>
                </c:pt>
                <c:pt idx="28997">
                  <c:v>288.02524519999997</c:v>
                </c:pt>
                <c:pt idx="28998">
                  <c:v>288.03517920000002</c:v>
                </c:pt>
                <c:pt idx="28999">
                  <c:v>288.0451132</c:v>
                </c:pt>
                <c:pt idx="29000">
                  <c:v>288.05504719999999</c:v>
                </c:pt>
                <c:pt idx="29001">
                  <c:v>288.06498119999998</c:v>
                </c:pt>
                <c:pt idx="29002">
                  <c:v>288.07491520000002</c:v>
                </c:pt>
                <c:pt idx="29003">
                  <c:v>288.08484920000001</c:v>
                </c:pt>
                <c:pt idx="29004">
                  <c:v>288.09478319999999</c:v>
                </c:pt>
                <c:pt idx="29005">
                  <c:v>288.10471719999998</c:v>
                </c:pt>
                <c:pt idx="29006">
                  <c:v>288.11465020000003</c:v>
                </c:pt>
                <c:pt idx="29007">
                  <c:v>288.12458420000002</c:v>
                </c:pt>
                <c:pt idx="29008">
                  <c:v>288.1345182</c:v>
                </c:pt>
                <c:pt idx="29009">
                  <c:v>288.14445219999999</c:v>
                </c:pt>
                <c:pt idx="29010">
                  <c:v>288.15438619999998</c:v>
                </c:pt>
                <c:pt idx="29011">
                  <c:v>288.16432020000002</c:v>
                </c:pt>
                <c:pt idx="29012">
                  <c:v>288.17425420000001</c:v>
                </c:pt>
                <c:pt idx="29013">
                  <c:v>288.18418819999999</c:v>
                </c:pt>
                <c:pt idx="29014">
                  <c:v>288.19412219999998</c:v>
                </c:pt>
                <c:pt idx="29015">
                  <c:v>288.20405620000003</c:v>
                </c:pt>
                <c:pt idx="29016">
                  <c:v>288.21399020000001</c:v>
                </c:pt>
                <c:pt idx="29017">
                  <c:v>288.2239242</c:v>
                </c:pt>
                <c:pt idx="29018">
                  <c:v>288.23385819999999</c:v>
                </c:pt>
                <c:pt idx="29019">
                  <c:v>288.24379119999998</c:v>
                </c:pt>
                <c:pt idx="29020">
                  <c:v>288.25372520000002</c:v>
                </c:pt>
                <c:pt idx="29021">
                  <c:v>288.26365920000001</c:v>
                </c:pt>
                <c:pt idx="29022">
                  <c:v>288.27359319999999</c:v>
                </c:pt>
                <c:pt idx="29023">
                  <c:v>288.28352719999998</c:v>
                </c:pt>
                <c:pt idx="29024">
                  <c:v>288.29346120000002</c:v>
                </c:pt>
                <c:pt idx="29025">
                  <c:v>288.30339520000001</c:v>
                </c:pt>
                <c:pt idx="29026">
                  <c:v>288.3133292</c:v>
                </c:pt>
                <c:pt idx="29027">
                  <c:v>288.32326319999999</c:v>
                </c:pt>
                <c:pt idx="29028">
                  <c:v>288.33319719999997</c:v>
                </c:pt>
                <c:pt idx="29029">
                  <c:v>288.34313120000002</c:v>
                </c:pt>
                <c:pt idx="29030">
                  <c:v>288.3530652</c:v>
                </c:pt>
                <c:pt idx="29031">
                  <c:v>288.36299919999999</c:v>
                </c:pt>
                <c:pt idx="29032">
                  <c:v>288.37293219999998</c:v>
                </c:pt>
                <c:pt idx="29033">
                  <c:v>288.38286620000002</c:v>
                </c:pt>
                <c:pt idx="29034">
                  <c:v>288.39280020000001</c:v>
                </c:pt>
                <c:pt idx="29035">
                  <c:v>288.4027342</c:v>
                </c:pt>
                <c:pt idx="29036">
                  <c:v>288.41266819999998</c:v>
                </c:pt>
                <c:pt idx="29037">
                  <c:v>288.42260219999997</c:v>
                </c:pt>
                <c:pt idx="29038">
                  <c:v>288.43253620000002</c:v>
                </c:pt>
                <c:pt idx="29039">
                  <c:v>288.4424702</c:v>
                </c:pt>
                <c:pt idx="29040">
                  <c:v>288.45240419999999</c:v>
                </c:pt>
                <c:pt idx="29041">
                  <c:v>288.46233819999998</c:v>
                </c:pt>
                <c:pt idx="29042">
                  <c:v>288.47227220000002</c:v>
                </c:pt>
                <c:pt idx="29043">
                  <c:v>288.48220620000001</c:v>
                </c:pt>
                <c:pt idx="29044">
                  <c:v>288.49214019999999</c:v>
                </c:pt>
                <c:pt idx="29045">
                  <c:v>288.50207319999998</c:v>
                </c:pt>
                <c:pt idx="29046">
                  <c:v>288.51200720000003</c:v>
                </c:pt>
                <c:pt idx="29047">
                  <c:v>288.52194120000001</c:v>
                </c:pt>
                <c:pt idx="29048">
                  <c:v>288.5318752</c:v>
                </c:pt>
                <c:pt idx="29049">
                  <c:v>288.54180919999999</c:v>
                </c:pt>
                <c:pt idx="29050">
                  <c:v>288.55174319999998</c:v>
                </c:pt>
                <c:pt idx="29051">
                  <c:v>288.56167720000002</c:v>
                </c:pt>
                <c:pt idx="29052">
                  <c:v>288.57161120000001</c:v>
                </c:pt>
                <c:pt idx="29053">
                  <c:v>288.58154519999999</c:v>
                </c:pt>
                <c:pt idx="29054">
                  <c:v>288.59147919999998</c:v>
                </c:pt>
                <c:pt idx="29055">
                  <c:v>288.60141320000002</c:v>
                </c:pt>
                <c:pt idx="29056">
                  <c:v>288.61134720000001</c:v>
                </c:pt>
                <c:pt idx="29057">
                  <c:v>288.6212812</c:v>
                </c:pt>
                <c:pt idx="29058">
                  <c:v>288.63121419999999</c:v>
                </c:pt>
                <c:pt idx="29059">
                  <c:v>288.64114819999998</c:v>
                </c:pt>
                <c:pt idx="29060">
                  <c:v>288.65108220000002</c:v>
                </c:pt>
                <c:pt idx="29061">
                  <c:v>288.66101620000001</c:v>
                </c:pt>
                <c:pt idx="29062">
                  <c:v>288.67095019999999</c:v>
                </c:pt>
                <c:pt idx="29063">
                  <c:v>288.68088419999998</c:v>
                </c:pt>
                <c:pt idx="29064">
                  <c:v>288.69081820000002</c:v>
                </c:pt>
                <c:pt idx="29065">
                  <c:v>288.70075220000001</c:v>
                </c:pt>
                <c:pt idx="29066">
                  <c:v>288.7106862</c:v>
                </c:pt>
                <c:pt idx="29067">
                  <c:v>288.72062019999998</c:v>
                </c:pt>
                <c:pt idx="29068">
                  <c:v>288.73055419999997</c:v>
                </c:pt>
                <c:pt idx="29069">
                  <c:v>288.7404884</c:v>
                </c:pt>
                <c:pt idx="29070">
                  <c:v>288.75042239999999</c:v>
                </c:pt>
                <c:pt idx="29071">
                  <c:v>288.76035539999998</c:v>
                </c:pt>
                <c:pt idx="29072">
                  <c:v>288.77028940000002</c:v>
                </c:pt>
                <c:pt idx="29073">
                  <c:v>288.78022340000001</c:v>
                </c:pt>
                <c:pt idx="29074">
                  <c:v>288.7901574</c:v>
                </c:pt>
                <c:pt idx="29075">
                  <c:v>288.80009139999999</c:v>
                </c:pt>
                <c:pt idx="29076">
                  <c:v>288.81002539999997</c:v>
                </c:pt>
                <c:pt idx="29077">
                  <c:v>288.81995940000002</c:v>
                </c:pt>
                <c:pt idx="29078">
                  <c:v>288.8298934</c:v>
                </c:pt>
                <c:pt idx="29079">
                  <c:v>288.83982739999999</c:v>
                </c:pt>
                <c:pt idx="29080">
                  <c:v>288.84976139999998</c:v>
                </c:pt>
                <c:pt idx="29081">
                  <c:v>288.85969540000002</c:v>
                </c:pt>
                <c:pt idx="29082">
                  <c:v>288.86962940000001</c:v>
                </c:pt>
                <c:pt idx="29083">
                  <c:v>288.8795624</c:v>
                </c:pt>
                <c:pt idx="29084">
                  <c:v>288.88949639999998</c:v>
                </c:pt>
                <c:pt idx="29085">
                  <c:v>288.89943040000003</c:v>
                </c:pt>
                <c:pt idx="29086">
                  <c:v>288.90936440000002</c:v>
                </c:pt>
                <c:pt idx="29087">
                  <c:v>288.9192984</c:v>
                </c:pt>
                <c:pt idx="29088">
                  <c:v>288.92923239999999</c:v>
                </c:pt>
                <c:pt idx="29089">
                  <c:v>288.93916639999998</c:v>
                </c:pt>
                <c:pt idx="29090">
                  <c:v>288.94910040000002</c:v>
                </c:pt>
                <c:pt idx="29091">
                  <c:v>288.95903440000001</c:v>
                </c:pt>
                <c:pt idx="29092">
                  <c:v>288.96896839999999</c:v>
                </c:pt>
                <c:pt idx="29093">
                  <c:v>288.97890239999998</c:v>
                </c:pt>
                <c:pt idx="29094">
                  <c:v>288.98883640000003</c:v>
                </c:pt>
                <c:pt idx="29095">
                  <c:v>288.99877040000001</c:v>
                </c:pt>
                <c:pt idx="29096">
                  <c:v>289.0087034</c:v>
                </c:pt>
                <c:pt idx="29097">
                  <c:v>289.01863739999999</c:v>
                </c:pt>
                <c:pt idx="29098">
                  <c:v>289.02857139999998</c:v>
                </c:pt>
                <c:pt idx="29099">
                  <c:v>289.03850540000002</c:v>
                </c:pt>
                <c:pt idx="29100">
                  <c:v>289.04843940000001</c:v>
                </c:pt>
                <c:pt idx="29101">
                  <c:v>289.05837339999999</c:v>
                </c:pt>
                <c:pt idx="29102">
                  <c:v>289.06830739999998</c:v>
                </c:pt>
                <c:pt idx="29103">
                  <c:v>289.07824140000002</c:v>
                </c:pt>
                <c:pt idx="29104">
                  <c:v>289.08817540000001</c:v>
                </c:pt>
                <c:pt idx="29105">
                  <c:v>289.0981094</c:v>
                </c:pt>
                <c:pt idx="29106">
                  <c:v>289.10804339999999</c:v>
                </c:pt>
                <c:pt idx="29107">
                  <c:v>289.11797739999997</c:v>
                </c:pt>
                <c:pt idx="29108">
                  <c:v>289.12791140000002</c:v>
                </c:pt>
                <c:pt idx="29109">
                  <c:v>289.13784440000001</c:v>
                </c:pt>
                <c:pt idx="29110">
                  <c:v>289.14777839999999</c:v>
                </c:pt>
                <c:pt idx="29111">
                  <c:v>289.15771239999998</c:v>
                </c:pt>
                <c:pt idx="29112">
                  <c:v>289.16764640000002</c:v>
                </c:pt>
                <c:pt idx="29113">
                  <c:v>289.17758040000001</c:v>
                </c:pt>
                <c:pt idx="29114">
                  <c:v>289.1875144</c:v>
                </c:pt>
                <c:pt idx="29115">
                  <c:v>289.19744839999998</c:v>
                </c:pt>
                <c:pt idx="29116">
                  <c:v>289.20738239999997</c:v>
                </c:pt>
                <c:pt idx="29117">
                  <c:v>289.21731640000002</c:v>
                </c:pt>
                <c:pt idx="29118">
                  <c:v>289.2272504</c:v>
                </c:pt>
                <c:pt idx="29119">
                  <c:v>289.23718439999999</c:v>
                </c:pt>
                <c:pt idx="29120">
                  <c:v>289.24711839999998</c:v>
                </c:pt>
                <c:pt idx="29121">
                  <c:v>289.25705140000002</c:v>
                </c:pt>
                <c:pt idx="29122">
                  <c:v>289.26698540000001</c:v>
                </c:pt>
                <c:pt idx="29123">
                  <c:v>289.2769194</c:v>
                </c:pt>
                <c:pt idx="29124">
                  <c:v>289.28685339999998</c:v>
                </c:pt>
                <c:pt idx="29125">
                  <c:v>289.29678740000003</c:v>
                </c:pt>
                <c:pt idx="29126">
                  <c:v>289.30672140000001</c:v>
                </c:pt>
                <c:pt idx="29127">
                  <c:v>289.3166554</c:v>
                </c:pt>
                <c:pt idx="29128">
                  <c:v>289.32658939999999</c:v>
                </c:pt>
                <c:pt idx="29129">
                  <c:v>289.33652339999998</c:v>
                </c:pt>
                <c:pt idx="29130">
                  <c:v>289.34645740000002</c:v>
                </c:pt>
                <c:pt idx="29131">
                  <c:v>289.35639140000001</c:v>
                </c:pt>
                <c:pt idx="29132">
                  <c:v>289.36632539999999</c:v>
                </c:pt>
                <c:pt idx="29133">
                  <c:v>289.37625839999998</c:v>
                </c:pt>
                <c:pt idx="29134">
                  <c:v>289.38619240000003</c:v>
                </c:pt>
                <c:pt idx="29135">
                  <c:v>289.39612640000001</c:v>
                </c:pt>
                <c:pt idx="29136">
                  <c:v>289.4060604</c:v>
                </c:pt>
                <c:pt idx="29137">
                  <c:v>289.41599439999999</c:v>
                </c:pt>
                <c:pt idx="29138">
                  <c:v>289.42592839999998</c:v>
                </c:pt>
                <c:pt idx="29139">
                  <c:v>289.43586240000002</c:v>
                </c:pt>
                <c:pt idx="29140">
                  <c:v>289.44579640000001</c:v>
                </c:pt>
                <c:pt idx="29141">
                  <c:v>289.45573039999999</c:v>
                </c:pt>
                <c:pt idx="29142">
                  <c:v>289.46566439999998</c:v>
                </c:pt>
                <c:pt idx="29143">
                  <c:v>289.47559840000002</c:v>
                </c:pt>
                <c:pt idx="29144">
                  <c:v>289.48553240000001</c:v>
                </c:pt>
                <c:pt idx="29145">
                  <c:v>289.4954654</c:v>
                </c:pt>
                <c:pt idx="29146">
                  <c:v>289.50539939999999</c:v>
                </c:pt>
                <c:pt idx="29147">
                  <c:v>289.51533339999997</c:v>
                </c:pt>
                <c:pt idx="29148">
                  <c:v>289.52526740000002</c:v>
                </c:pt>
                <c:pt idx="29149">
                  <c:v>289.53520140000001</c:v>
                </c:pt>
                <c:pt idx="29150">
                  <c:v>289.54513539999999</c:v>
                </c:pt>
                <c:pt idx="29151">
                  <c:v>289.55506939999998</c:v>
                </c:pt>
                <c:pt idx="29152">
                  <c:v>289.56500340000002</c:v>
                </c:pt>
                <c:pt idx="29153">
                  <c:v>289.57493740000001</c:v>
                </c:pt>
                <c:pt idx="29154">
                  <c:v>289.5848714</c:v>
                </c:pt>
                <c:pt idx="29155">
                  <c:v>289.59480539999998</c:v>
                </c:pt>
                <c:pt idx="29156">
                  <c:v>289.60473940000003</c:v>
                </c:pt>
                <c:pt idx="29157">
                  <c:v>289.61467240000002</c:v>
                </c:pt>
                <c:pt idx="29158">
                  <c:v>289.6246064</c:v>
                </c:pt>
                <c:pt idx="29159">
                  <c:v>289.63454039999999</c:v>
                </c:pt>
                <c:pt idx="29160">
                  <c:v>289.64447439999998</c:v>
                </c:pt>
                <c:pt idx="29161">
                  <c:v>289.65440840000002</c:v>
                </c:pt>
                <c:pt idx="29162">
                  <c:v>289.66434240000001</c:v>
                </c:pt>
                <c:pt idx="29163">
                  <c:v>289.6742764</c:v>
                </c:pt>
                <c:pt idx="29164">
                  <c:v>289.68421039999998</c:v>
                </c:pt>
                <c:pt idx="29165">
                  <c:v>289.69414440000003</c:v>
                </c:pt>
                <c:pt idx="29166">
                  <c:v>289.70407840000001</c:v>
                </c:pt>
                <c:pt idx="29167">
                  <c:v>289.7140124</c:v>
                </c:pt>
                <c:pt idx="29168">
                  <c:v>289.72394639999999</c:v>
                </c:pt>
                <c:pt idx="29169">
                  <c:v>289.73387939999998</c:v>
                </c:pt>
                <c:pt idx="29170">
                  <c:v>289.74381299999999</c:v>
                </c:pt>
                <c:pt idx="29171">
                  <c:v>289.75374699999998</c:v>
                </c:pt>
                <c:pt idx="29172">
                  <c:v>289.76368100000002</c:v>
                </c:pt>
                <c:pt idx="29173">
                  <c:v>289.77361500000001</c:v>
                </c:pt>
                <c:pt idx="29174">
                  <c:v>289.78354899999999</c:v>
                </c:pt>
                <c:pt idx="29175">
                  <c:v>289.79348299999998</c:v>
                </c:pt>
                <c:pt idx="29176">
                  <c:v>289.80341700000002</c:v>
                </c:pt>
                <c:pt idx="29177">
                  <c:v>289.81335100000001</c:v>
                </c:pt>
                <c:pt idx="29178">
                  <c:v>289.823285</c:v>
                </c:pt>
                <c:pt idx="29179">
                  <c:v>289.83321899999999</c:v>
                </c:pt>
                <c:pt idx="29180">
                  <c:v>289.84315199999998</c:v>
                </c:pt>
                <c:pt idx="29181">
                  <c:v>289.85308600000002</c:v>
                </c:pt>
                <c:pt idx="29182">
                  <c:v>289.86302000000001</c:v>
                </c:pt>
                <c:pt idx="29183">
                  <c:v>289.87295399999999</c:v>
                </c:pt>
                <c:pt idx="29184">
                  <c:v>289.88288799999998</c:v>
                </c:pt>
                <c:pt idx="29185">
                  <c:v>289.89282200000002</c:v>
                </c:pt>
                <c:pt idx="29186">
                  <c:v>289.90275600000001</c:v>
                </c:pt>
                <c:pt idx="29187">
                  <c:v>289.91269</c:v>
                </c:pt>
                <c:pt idx="29188">
                  <c:v>289.92262399999998</c:v>
                </c:pt>
                <c:pt idx="29189">
                  <c:v>289.93255799999997</c:v>
                </c:pt>
                <c:pt idx="29190">
                  <c:v>289.94249200000002</c:v>
                </c:pt>
                <c:pt idx="29191">
                  <c:v>289.952426</c:v>
                </c:pt>
                <c:pt idx="29192">
                  <c:v>289.96235899999999</c:v>
                </c:pt>
                <c:pt idx="29193">
                  <c:v>289.97229299999998</c:v>
                </c:pt>
                <c:pt idx="29194">
                  <c:v>289.98222700000002</c:v>
                </c:pt>
                <c:pt idx="29195">
                  <c:v>289.99216100000001</c:v>
                </c:pt>
                <c:pt idx="29196">
                  <c:v>290.002095</c:v>
                </c:pt>
                <c:pt idx="29197">
                  <c:v>290.01202899999998</c:v>
                </c:pt>
                <c:pt idx="29198">
                  <c:v>290.02196300000003</c:v>
                </c:pt>
                <c:pt idx="29199">
                  <c:v>290.03189700000001</c:v>
                </c:pt>
                <c:pt idx="29200">
                  <c:v>290.041831</c:v>
                </c:pt>
                <c:pt idx="29201">
                  <c:v>290.05176499999999</c:v>
                </c:pt>
                <c:pt idx="29202">
                  <c:v>290.06169899999998</c:v>
                </c:pt>
                <c:pt idx="29203">
                  <c:v>290.07163200000002</c:v>
                </c:pt>
                <c:pt idx="29204">
                  <c:v>290.08156600000001</c:v>
                </c:pt>
                <c:pt idx="29205">
                  <c:v>290.0915</c:v>
                </c:pt>
                <c:pt idx="29206">
                  <c:v>290.10143399999998</c:v>
                </c:pt>
                <c:pt idx="29207">
                  <c:v>290.11136800000003</c:v>
                </c:pt>
                <c:pt idx="29208">
                  <c:v>290.12130200000001</c:v>
                </c:pt>
                <c:pt idx="29209">
                  <c:v>290.131236</c:v>
                </c:pt>
                <c:pt idx="29210">
                  <c:v>290.14116999999999</c:v>
                </c:pt>
                <c:pt idx="29211">
                  <c:v>290.15110399999998</c:v>
                </c:pt>
                <c:pt idx="29212">
                  <c:v>290.16103800000002</c:v>
                </c:pt>
                <c:pt idx="29213">
                  <c:v>290.17097200000001</c:v>
                </c:pt>
                <c:pt idx="29214">
                  <c:v>290.18090599999999</c:v>
                </c:pt>
                <c:pt idx="29215">
                  <c:v>290.19083899999998</c:v>
                </c:pt>
                <c:pt idx="29216">
                  <c:v>290.20077300000003</c:v>
                </c:pt>
                <c:pt idx="29217">
                  <c:v>290.21070700000001</c:v>
                </c:pt>
                <c:pt idx="29218">
                  <c:v>290.220641</c:v>
                </c:pt>
                <c:pt idx="29219">
                  <c:v>290.23057499999999</c:v>
                </c:pt>
                <c:pt idx="29220">
                  <c:v>290.24050899999997</c:v>
                </c:pt>
                <c:pt idx="29221">
                  <c:v>290.25044300000002</c:v>
                </c:pt>
                <c:pt idx="29222">
                  <c:v>290.26037700000001</c:v>
                </c:pt>
                <c:pt idx="29223">
                  <c:v>290.27031099999999</c:v>
                </c:pt>
                <c:pt idx="29224">
                  <c:v>290.28024499999998</c:v>
                </c:pt>
                <c:pt idx="29225">
                  <c:v>290.29017900000002</c:v>
                </c:pt>
                <c:pt idx="29226">
                  <c:v>290.30011200000001</c:v>
                </c:pt>
                <c:pt idx="29227">
                  <c:v>290.310046</c:v>
                </c:pt>
                <c:pt idx="29228">
                  <c:v>290.31997999999999</c:v>
                </c:pt>
                <c:pt idx="29229">
                  <c:v>290.32991399999997</c:v>
                </c:pt>
                <c:pt idx="29230">
                  <c:v>290.33984800000002</c:v>
                </c:pt>
                <c:pt idx="29231">
                  <c:v>290.349782</c:v>
                </c:pt>
                <c:pt idx="29232">
                  <c:v>290.35971599999999</c:v>
                </c:pt>
                <c:pt idx="29233">
                  <c:v>290.36964999999998</c:v>
                </c:pt>
                <c:pt idx="29234">
                  <c:v>290.37958400000002</c:v>
                </c:pt>
                <c:pt idx="29235">
                  <c:v>290.38951800000001</c:v>
                </c:pt>
                <c:pt idx="29236">
                  <c:v>290.399452</c:v>
                </c:pt>
                <c:pt idx="29237">
                  <c:v>290.40938499999999</c:v>
                </c:pt>
                <c:pt idx="29238">
                  <c:v>290.41931899999997</c:v>
                </c:pt>
                <c:pt idx="29239">
                  <c:v>290.42925300000002</c:v>
                </c:pt>
                <c:pt idx="29240">
                  <c:v>290.439187</c:v>
                </c:pt>
                <c:pt idx="29241">
                  <c:v>290.44912099999999</c:v>
                </c:pt>
                <c:pt idx="29242">
                  <c:v>290.45905499999998</c:v>
                </c:pt>
                <c:pt idx="29243">
                  <c:v>290.46898900000002</c:v>
                </c:pt>
                <c:pt idx="29244">
                  <c:v>290.47892300000001</c:v>
                </c:pt>
                <c:pt idx="29245">
                  <c:v>290.488857</c:v>
                </c:pt>
                <c:pt idx="29246">
                  <c:v>290.49879099999998</c:v>
                </c:pt>
                <c:pt idx="29247">
                  <c:v>290.50872500000003</c:v>
                </c:pt>
                <c:pt idx="29248">
                  <c:v>290.51865800000002</c:v>
                </c:pt>
                <c:pt idx="29249">
                  <c:v>290.528592</c:v>
                </c:pt>
                <c:pt idx="29250">
                  <c:v>290.53852599999999</c:v>
                </c:pt>
                <c:pt idx="29251">
                  <c:v>290.54845999999998</c:v>
                </c:pt>
                <c:pt idx="29252">
                  <c:v>290.55839400000002</c:v>
                </c:pt>
                <c:pt idx="29253">
                  <c:v>290.56832800000001</c:v>
                </c:pt>
                <c:pt idx="29254">
                  <c:v>290.578262</c:v>
                </c:pt>
                <c:pt idx="29255">
                  <c:v>290.58819599999998</c:v>
                </c:pt>
                <c:pt idx="29256">
                  <c:v>290.59813000000003</c:v>
                </c:pt>
                <c:pt idx="29257">
                  <c:v>290.60806400000001</c:v>
                </c:pt>
                <c:pt idx="29258">
                  <c:v>290.617998</c:v>
                </c:pt>
                <c:pt idx="29259">
                  <c:v>290.62793099999999</c:v>
                </c:pt>
                <c:pt idx="29260">
                  <c:v>290.63786499999998</c:v>
                </c:pt>
                <c:pt idx="29261">
                  <c:v>290.64779900000002</c:v>
                </c:pt>
                <c:pt idx="29262">
                  <c:v>290.65773300000001</c:v>
                </c:pt>
                <c:pt idx="29263">
                  <c:v>290.66766699999999</c:v>
                </c:pt>
                <c:pt idx="29264">
                  <c:v>290.67760099999998</c:v>
                </c:pt>
                <c:pt idx="29265">
                  <c:v>290.68753500000003</c:v>
                </c:pt>
                <c:pt idx="29266">
                  <c:v>290.69746900000001</c:v>
                </c:pt>
                <c:pt idx="29267">
                  <c:v>290.707403</c:v>
                </c:pt>
                <c:pt idx="29268">
                  <c:v>290.71733699999999</c:v>
                </c:pt>
                <c:pt idx="29269">
                  <c:v>290.72727099999997</c:v>
                </c:pt>
                <c:pt idx="29270">
                  <c:v>290.73720400000002</c:v>
                </c:pt>
                <c:pt idx="29271">
                  <c:v>290.74713780000002</c:v>
                </c:pt>
                <c:pt idx="29272">
                  <c:v>290.75707180000001</c:v>
                </c:pt>
                <c:pt idx="29273">
                  <c:v>290.76700579999999</c:v>
                </c:pt>
                <c:pt idx="29274">
                  <c:v>290.77693979999998</c:v>
                </c:pt>
                <c:pt idx="29275">
                  <c:v>290.78687380000002</c:v>
                </c:pt>
                <c:pt idx="29276">
                  <c:v>290.79680780000001</c:v>
                </c:pt>
                <c:pt idx="29277">
                  <c:v>290.8067418</c:v>
                </c:pt>
                <c:pt idx="29278">
                  <c:v>290.81667579999998</c:v>
                </c:pt>
                <c:pt idx="29279">
                  <c:v>290.82660980000003</c:v>
                </c:pt>
                <c:pt idx="29280">
                  <c:v>290.83654380000002</c:v>
                </c:pt>
                <c:pt idx="29281">
                  <c:v>290.8464768</c:v>
                </c:pt>
                <c:pt idx="29282">
                  <c:v>290.85641079999999</c:v>
                </c:pt>
                <c:pt idx="29283">
                  <c:v>290.86634479999998</c:v>
                </c:pt>
                <c:pt idx="29284">
                  <c:v>290.87627880000002</c:v>
                </c:pt>
                <c:pt idx="29285">
                  <c:v>290.88621280000001</c:v>
                </c:pt>
                <c:pt idx="29286">
                  <c:v>290.8961468</c:v>
                </c:pt>
                <c:pt idx="29287">
                  <c:v>290.90608079999998</c:v>
                </c:pt>
                <c:pt idx="29288">
                  <c:v>290.91601480000003</c:v>
                </c:pt>
                <c:pt idx="29289">
                  <c:v>290.92594880000001</c:v>
                </c:pt>
                <c:pt idx="29290">
                  <c:v>290.9358828</c:v>
                </c:pt>
                <c:pt idx="29291">
                  <c:v>290.94581579999999</c:v>
                </c:pt>
                <c:pt idx="29292">
                  <c:v>290.95574979999998</c:v>
                </c:pt>
                <c:pt idx="29293">
                  <c:v>290.96568380000002</c:v>
                </c:pt>
                <c:pt idx="29294">
                  <c:v>290.97561780000001</c:v>
                </c:pt>
                <c:pt idx="29295">
                  <c:v>290.9855518</c:v>
                </c:pt>
                <c:pt idx="29296">
                  <c:v>290.99548579999998</c:v>
                </c:pt>
                <c:pt idx="29297">
                  <c:v>291.0054197</c:v>
                </c:pt>
                <c:pt idx="29298">
                  <c:v>291.01535380000001</c:v>
                </c:pt>
                <c:pt idx="29299">
                  <c:v>291.0252878</c:v>
                </c:pt>
                <c:pt idx="29300">
                  <c:v>291.03522179999999</c:v>
                </c:pt>
                <c:pt idx="29301">
                  <c:v>291.04515579999997</c:v>
                </c:pt>
                <c:pt idx="29302">
                  <c:v>291.0550887</c:v>
                </c:pt>
                <c:pt idx="29303">
                  <c:v>291.06502280000001</c:v>
                </c:pt>
                <c:pt idx="29304">
                  <c:v>291.0749568</c:v>
                </c:pt>
                <c:pt idx="29305">
                  <c:v>291.08489079999998</c:v>
                </c:pt>
                <c:pt idx="29306">
                  <c:v>291.09482480000003</c:v>
                </c:pt>
                <c:pt idx="29307">
                  <c:v>291.10475880000001</c:v>
                </c:pt>
                <c:pt idx="29308">
                  <c:v>291.1146928</c:v>
                </c:pt>
                <c:pt idx="29309">
                  <c:v>291.12462679999999</c:v>
                </c:pt>
                <c:pt idx="29310">
                  <c:v>291.13456079999997</c:v>
                </c:pt>
                <c:pt idx="29311">
                  <c:v>291.14449480000002</c:v>
                </c:pt>
                <c:pt idx="29312">
                  <c:v>291.15442780000001</c:v>
                </c:pt>
                <c:pt idx="29313">
                  <c:v>291.16436179999999</c:v>
                </c:pt>
                <c:pt idx="29314">
                  <c:v>291.17429579999998</c:v>
                </c:pt>
                <c:pt idx="29315">
                  <c:v>291.18422980000003</c:v>
                </c:pt>
                <c:pt idx="29316">
                  <c:v>291.19416380000001</c:v>
                </c:pt>
                <c:pt idx="29317">
                  <c:v>291.2040978</c:v>
                </c:pt>
                <c:pt idx="29318">
                  <c:v>291.21403179999999</c:v>
                </c:pt>
                <c:pt idx="29319">
                  <c:v>291.22396579999997</c:v>
                </c:pt>
                <c:pt idx="29320">
                  <c:v>291.23389980000002</c:v>
                </c:pt>
                <c:pt idx="29321">
                  <c:v>291.2438338</c:v>
                </c:pt>
                <c:pt idx="29322">
                  <c:v>291.25376779999999</c:v>
                </c:pt>
                <c:pt idx="29323">
                  <c:v>291.26370079999998</c:v>
                </c:pt>
                <c:pt idx="29324">
                  <c:v>291.27363480000002</c:v>
                </c:pt>
                <c:pt idx="29325">
                  <c:v>291.28356880000001</c:v>
                </c:pt>
                <c:pt idx="29326">
                  <c:v>291.2935028</c:v>
                </c:pt>
                <c:pt idx="29327">
                  <c:v>291.30343679999999</c:v>
                </c:pt>
                <c:pt idx="29328">
                  <c:v>291.31337079999997</c:v>
                </c:pt>
                <c:pt idx="29329">
                  <c:v>291.32330480000002</c:v>
                </c:pt>
                <c:pt idx="29330">
                  <c:v>291.3332388</c:v>
                </c:pt>
                <c:pt idx="29331">
                  <c:v>291.34317279999999</c:v>
                </c:pt>
                <c:pt idx="29332">
                  <c:v>291.35310679999998</c:v>
                </c:pt>
                <c:pt idx="29333">
                  <c:v>291.36303980000002</c:v>
                </c:pt>
                <c:pt idx="29334">
                  <c:v>291.37297380000001</c:v>
                </c:pt>
                <c:pt idx="29335">
                  <c:v>291.3829078</c:v>
                </c:pt>
                <c:pt idx="29336">
                  <c:v>291.39284179999999</c:v>
                </c:pt>
                <c:pt idx="29337">
                  <c:v>291.40277579999997</c:v>
                </c:pt>
                <c:pt idx="29338">
                  <c:v>291.41270980000002</c:v>
                </c:pt>
                <c:pt idx="29339">
                  <c:v>291.4226438</c:v>
                </c:pt>
                <c:pt idx="29340">
                  <c:v>291.43257779999999</c:v>
                </c:pt>
                <c:pt idx="29341">
                  <c:v>291.44251179999998</c:v>
                </c:pt>
                <c:pt idx="29342">
                  <c:v>291.45244580000002</c:v>
                </c:pt>
                <c:pt idx="29343">
                  <c:v>291.46237980000001</c:v>
                </c:pt>
                <c:pt idx="29344">
                  <c:v>291.4723128</c:v>
                </c:pt>
                <c:pt idx="29345">
                  <c:v>291.48224679999998</c:v>
                </c:pt>
                <c:pt idx="29346">
                  <c:v>291.49218080000003</c:v>
                </c:pt>
                <c:pt idx="29347">
                  <c:v>291.50211480000002</c:v>
                </c:pt>
                <c:pt idx="29348">
                  <c:v>291.5120488</c:v>
                </c:pt>
                <c:pt idx="29349">
                  <c:v>291.52198279999999</c:v>
                </c:pt>
                <c:pt idx="29350">
                  <c:v>291.53191679999998</c:v>
                </c:pt>
                <c:pt idx="29351">
                  <c:v>291.54185080000002</c:v>
                </c:pt>
                <c:pt idx="29352">
                  <c:v>291.55178480000001</c:v>
                </c:pt>
                <c:pt idx="29353">
                  <c:v>291.56171879999999</c:v>
                </c:pt>
                <c:pt idx="29354">
                  <c:v>291.57165179999998</c:v>
                </c:pt>
                <c:pt idx="29355">
                  <c:v>291.58158580000003</c:v>
                </c:pt>
                <c:pt idx="29356">
                  <c:v>291.59151980000001</c:v>
                </c:pt>
                <c:pt idx="29357">
                  <c:v>291.6014538</c:v>
                </c:pt>
                <c:pt idx="29358">
                  <c:v>291.61138779999999</c:v>
                </c:pt>
                <c:pt idx="29359">
                  <c:v>291.62132179999998</c:v>
                </c:pt>
                <c:pt idx="29360">
                  <c:v>291.63125580000002</c:v>
                </c:pt>
                <c:pt idx="29361">
                  <c:v>291.64118980000001</c:v>
                </c:pt>
                <c:pt idx="29362">
                  <c:v>291.65112379999999</c:v>
                </c:pt>
                <c:pt idx="29363">
                  <c:v>291.66105779999998</c:v>
                </c:pt>
                <c:pt idx="29364">
                  <c:v>291.67099080000003</c:v>
                </c:pt>
                <c:pt idx="29365">
                  <c:v>291.68092480000001</c:v>
                </c:pt>
                <c:pt idx="29366">
                  <c:v>291.6908588</c:v>
                </c:pt>
                <c:pt idx="29367">
                  <c:v>291.70079279999999</c:v>
                </c:pt>
                <c:pt idx="29368">
                  <c:v>291.71072679999997</c:v>
                </c:pt>
                <c:pt idx="29369">
                  <c:v>291.72066080000002</c:v>
                </c:pt>
                <c:pt idx="29370">
                  <c:v>291.73059480000001</c:v>
                </c:pt>
                <c:pt idx="29371">
                  <c:v>291.74052879999999</c:v>
                </c:pt>
                <c:pt idx="29372">
                  <c:v>291.75046279999998</c:v>
                </c:pt>
                <c:pt idx="29373">
                  <c:v>291.76039680000002</c:v>
                </c:pt>
                <c:pt idx="29374">
                  <c:v>291.77033080000001</c:v>
                </c:pt>
                <c:pt idx="29375">
                  <c:v>291.7802638</c:v>
                </c:pt>
                <c:pt idx="29376">
                  <c:v>291.79019779999999</c:v>
                </c:pt>
                <c:pt idx="29377">
                  <c:v>291.80013179999997</c:v>
                </c:pt>
                <c:pt idx="29378">
                  <c:v>291.81006580000002</c:v>
                </c:pt>
                <c:pt idx="29379">
                  <c:v>291.81999980000001</c:v>
                </c:pt>
                <c:pt idx="29380">
                  <c:v>291.82993379999999</c:v>
                </c:pt>
                <c:pt idx="29381">
                  <c:v>291.83986779999998</c:v>
                </c:pt>
                <c:pt idx="29382">
                  <c:v>291.84980180000002</c:v>
                </c:pt>
                <c:pt idx="29383">
                  <c:v>291.85973580000001</c:v>
                </c:pt>
                <c:pt idx="29384">
                  <c:v>291.8696698</c:v>
                </c:pt>
                <c:pt idx="29385">
                  <c:v>291.87960279999999</c:v>
                </c:pt>
                <c:pt idx="29386">
                  <c:v>291.88953679999997</c:v>
                </c:pt>
                <c:pt idx="29387">
                  <c:v>291.89947080000002</c:v>
                </c:pt>
                <c:pt idx="29388">
                  <c:v>291.9094048</c:v>
                </c:pt>
                <c:pt idx="29389">
                  <c:v>291.91933879999999</c:v>
                </c:pt>
                <c:pt idx="29390">
                  <c:v>291.92927279999998</c:v>
                </c:pt>
                <c:pt idx="29391">
                  <c:v>291.93920680000002</c:v>
                </c:pt>
                <c:pt idx="29392">
                  <c:v>291.94914080000001</c:v>
                </c:pt>
                <c:pt idx="29393">
                  <c:v>291.9590748</c:v>
                </c:pt>
                <c:pt idx="29394">
                  <c:v>291.96900879999998</c:v>
                </c:pt>
                <c:pt idx="29395">
                  <c:v>291.97894179999997</c:v>
                </c:pt>
                <c:pt idx="29396">
                  <c:v>291.98887580000002</c:v>
                </c:pt>
                <c:pt idx="29397">
                  <c:v>291.9988098</c:v>
                </c:pt>
                <c:pt idx="29398">
                  <c:v>292.00874379999999</c:v>
                </c:pt>
                <c:pt idx="29399">
                  <c:v>292.01867779999998</c:v>
                </c:pt>
                <c:pt idx="29400">
                  <c:v>292.02861180000002</c:v>
                </c:pt>
                <c:pt idx="29401">
                  <c:v>292.03854580000001</c:v>
                </c:pt>
                <c:pt idx="29402">
                  <c:v>292.0484798</c:v>
                </c:pt>
                <c:pt idx="29403">
                  <c:v>292.05841379999998</c:v>
                </c:pt>
                <c:pt idx="29404">
                  <c:v>292.06834780000003</c:v>
                </c:pt>
                <c:pt idx="29405">
                  <c:v>292.07828180000001</c:v>
                </c:pt>
                <c:pt idx="29406">
                  <c:v>292.0882148</c:v>
                </c:pt>
                <c:pt idx="29407">
                  <c:v>292.09814879999999</c:v>
                </c:pt>
                <c:pt idx="29408">
                  <c:v>292.10808279999998</c:v>
                </c:pt>
                <c:pt idx="29409">
                  <c:v>292.11801680000002</c:v>
                </c:pt>
                <c:pt idx="29410">
                  <c:v>292.12795080000001</c:v>
                </c:pt>
                <c:pt idx="29411">
                  <c:v>292.13788479999999</c:v>
                </c:pt>
                <c:pt idx="29412">
                  <c:v>292.14781879999998</c:v>
                </c:pt>
                <c:pt idx="29413">
                  <c:v>292.15775280000003</c:v>
                </c:pt>
                <c:pt idx="29414">
                  <c:v>292.16768680000001</c:v>
                </c:pt>
                <c:pt idx="29415">
                  <c:v>292.1776208</c:v>
                </c:pt>
                <c:pt idx="29416">
                  <c:v>292.18755379999999</c:v>
                </c:pt>
                <c:pt idx="29417">
                  <c:v>292.19748779999998</c:v>
                </c:pt>
                <c:pt idx="29418">
                  <c:v>292.20742180000002</c:v>
                </c:pt>
                <c:pt idx="29419">
                  <c:v>292.21735580000001</c:v>
                </c:pt>
                <c:pt idx="29420">
                  <c:v>292.22728979999999</c:v>
                </c:pt>
                <c:pt idx="29421">
                  <c:v>292.23722379999998</c:v>
                </c:pt>
                <c:pt idx="29422">
                  <c:v>292.24715780000002</c:v>
                </c:pt>
                <c:pt idx="29423">
                  <c:v>292.25709180000001</c:v>
                </c:pt>
                <c:pt idx="29424">
                  <c:v>292.2670258</c:v>
                </c:pt>
                <c:pt idx="29425">
                  <c:v>292.27695979999999</c:v>
                </c:pt>
                <c:pt idx="29426">
                  <c:v>292.28689279999998</c:v>
                </c:pt>
                <c:pt idx="29427">
                  <c:v>292.29682680000002</c:v>
                </c:pt>
                <c:pt idx="29428">
                  <c:v>292.30676080000001</c:v>
                </c:pt>
                <c:pt idx="29429">
                  <c:v>292.31669479999999</c:v>
                </c:pt>
                <c:pt idx="29430">
                  <c:v>292.32662879999998</c:v>
                </c:pt>
                <c:pt idx="29431">
                  <c:v>292.33656280000002</c:v>
                </c:pt>
                <c:pt idx="29432">
                  <c:v>292.34649680000001</c:v>
                </c:pt>
                <c:pt idx="29433">
                  <c:v>292.3564308</c:v>
                </c:pt>
                <c:pt idx="29434">
                  <c:v>292.36636479999999</c:v>
                </c:pt>
                <c:pt idx="29435">
                  <c:v>292.37629879999997</c:v>
                </c:pt>
                <c:pt idx="29436">
                  <c:v>292.38623180000002</c:v>
                </c:pt>
                <c:pt idx="29437">
                  <c:v>292.39616580000001</c:v>
                </c:pt>
                <c:pt idx="29438">
                  <c:v>292.40609979999999</c:v>
                </c:pt>
                <c:pt idx="29439">
                  <c:v>292.41603379999998</c:v>
                </c:pt>
                <c:pt idx="29440">
                  <c:v>292.42596780000002</c:v>
                </c:pt>
                <c:pt idx="29441">
                  <c:v>292.43590180000001</c:v>
                </c:pt>
                <c:pt idx="29442">
                  <c:v>292.4458358</c:v>
                </c:pt>
                <c:pt idx="29443">
                  <c:v>292.45576979999998</c:v>
                </c:pt>
                <c:pt idx="29444">
                  <c:v>292.46570380000003</c:v>
                </c:pt>
                <c:pt idx="29445">
                  <c:v>292.47563780000002</c:v>
                </c:pt>
                <c:pt idx="29446">
                  <c:v>292.4855708</c:v>
                </c:pt>
                <c:pt idx="29447">
                  <c:v>292.49550479999999</c:v>
                </c:pt>
                <c:pt idx="29448">
                  <c:v>292.50543879999998</c:v>
                </c:pt>
                <c:pt idx="29449">
                  <c:v>292.51537280000002</c:v>
                </c:pt>
                <c:pt idx="29450">
                  <c:v>292.52530680000001</c:v>
                </c:pt>
                <c:pt idx="29451">
                  <c:v>292.5352408</c:v>
                </c:pt>
                <c:pt idx="29452">
                  <c:v>292.54517479999998</c:v>
                </c:pt>
                <c:pt idx="29453">
                  <c:v>292.55510880000003</c:v>
                </c:pt>
                <c:pt idx="29454">
                  <c:v>292.56504280000001</c:v>
                </c:pt>
                <c:pt idx="29455">
                  <c:v>292.5749768</c:v>
                </c:pt>
                <c:pt idx="29456">
                  <c:v>292.58490979999999</c:v>
                </c:pt>
                <c:pt idx="29457">
                  <c:v>292.59484379999998</c:v>
                </c:pt>
                <c:pt idx="29458">
                  <c:v>292.60477780000002</c:v>
                </c:pt>
                <c:pt idx="29459">
                  <c:v>292.61471180000001</c:v>
                </c:pt>
                <c:pt idx="29460">
                  <c:v>292.6246458</c:v>
                </c:pt>
                <c:pt idx="29461">
                  <c:v>292.63457979999998</c:v>
                </c:pt>
                <c:pt idx="29462">
                  <c:v>292.64451380000003</c:v>
                </c:pt>
                <c:pt idx="29463">
                  <c:v>292.65444780000001</c:v>
                </c:pt>
                <c:pt idx="29464">
                  <c:v>292.6643818</c:v>
                </c:pt>
                <c:pt idx="29465">
                  <c:v>292.67431579999999</c:v>
                </c:pt>
                <c:pt idx="29466">
                  <c:v>292.68424879999998</c:v>
                </c:pt>
                <c:pt idx="29467">
                  <c:v>292.69418280000002</c:v>
                </c:pt>
                <c:pt idx="29468">
                  <c:v>292.70411680000001</c:v>
                </c:pt>
                <c:pt idx="29469">
                  <c:v>292.7140508</c:v>
                </c:pt>
                <c:pt idx="29470">
                  <c:v>292.72398479999998</c:v>
                </c:pt>
                <c:pt idx="29471">
                  <c:v>292.73391880000003</c:v>
                </c:pt>
                <c:pt idx="29472">
                  <c:v>292.74385289999998</c:v>
                </c:pt>
                <c:pt idx="29473">
                  <c:v>292.75378690000002</c:v>
                </c:pt>
                <c:pt idx="29474">
                  <c:v>292.76372090000001</c:v>
                </c:pt>
                <c:pt idx="29475">
                  <c:v>292.7736549</c:v>
                </c:pt>
                <c:pt idx="29476">
                  <c:v>292.78358789999999</c:v>
                </c:pt>
                <c:pt idx="29477">
                  <c:v>292.79352189999997</c:v>
                </c:pt>
                <c:pt idx="29478">
                  <c:v>292.80345590000002</c:v>
                </c:pt>
                <c:pt idx="29479">
                  <c:v>292.8133899</c:v>
                </c:pt>
                <c:pt idx="29480">
                  <c:v>292.82332389999999</c:v>
                </c:pt>
                <c:pt idx="29481">
                  <c:v>292.83325789999998</c:v>
                </c:pt>
                <c:pt idx="29482">
                  <c:v>292.84319190000002</c:v>
                </c:pt>
                <c:pt idx="29483">
                  <c:v>292.85312590000001</c:v>
                </c:pt>
                <c:pt idx="29484">
                  <c:v>292.8630599</c:v>
                </c:pt>
                <c:pt idx="29485">
                  <c:v>292.87299389999998</c:v>
                </c:pt>
                <c:pt idx="29486">
                  <c:v>292.88292689999997</c:v>
                </c:pt>
                <c:pt idx="29487">
                  <c:v>292.89286090000002</c:v>
                </c:pt>
                <c:pt idx="29488">
                  <c:v>292.9027949</c:v>
                </c:pt>
                <c:pt idx="29489">
                  <c:v>292.91272889999999</c:v>
                </c:pt>
                <c:pt idx="29490">
                  <c:v>292.92266289999998</c:v>
                </c:pt>
                <c:pt idx="29491">
                  <c:v>292.93259690000002</c:v>
                </c:pt>
                <c:pt idx="29492">
                  <c:v>292.94253090000001</c:v>
                </c:pt>
                <c:pt idx="29493">
                  <c:v>292.9524649</c:v>
                </c:pt>
                <c:pt idx="29494">
                  <c:v>292.96239889999998</c:v>
                </c:pt>
                <c:pt idx="29495">
                  <c:v>292.97233290000003</c:v>
                </c:pt>
                <c:pt idx="29496">
                  <c:v>292.98226590000002</c:v>
                </c:pt>
                <c:pt idx="29497">
                  <c:v>292.9921999</c:v>
                </c:pt>
                <c:pt idx="29498">
                  <c:v>293.00213389999999</c:v>
                </c:pt>
                <c:pt idx="29499">
                  <c:v>293.01206789999998</c:v>
                </c:pt>
                <c:pt idx="29500">
                  <c:v>293.02200190000002</c:v>
                </c:pt>
                <c:pt idx="29501">
                  <c:v>293.03193590000001</c:v>
                </c:pt>
                <c:pt idx="29502">
                  <c:v>293.04186989999999</c:v>
                </c:pt>
                <c:pt idx="29503">
                  <c:v>293.05180389999998</c:v>
                </c:pt>
                <c:pt idx="29504">
                  <c:v>293.06173790000003</c:v>
                </c:pt>
                <c:pt idx="29505">
                  <c:v>293.07167190000001</c:v>
                </c:pt>
                <c:pt idx="29506">
                  <c:v>293.0816049</c:v>
                </c:pt>
                <c:pt idx="29507">
                  <c:v>293.09153889999999</c:v>
                </c:pt>
                <c:pt idx="29508">
                  <c:v>293.10147289999998</c:v>
                </c:pt>
                <c:pt idx="29509">
                  <c:v>293.11140690000002</c:v>
                </c:pt>
                <c:pt idx="29510">
                  <c:v>293.12134090000001</c:v>
                </c:pt>
                <c:pt idx="29511">
                  <c:v>293.13127489999999</c:v>
                </c:pt>
                <c:pt idx="29512">
                  <c:v>293.14120889999998</c:v>
                </c:pt>
                <c:pt idx="29513">
                  <c:v>293.15114290000002</c:v>
                </c:pt>
                <c:pt idx="29514">
                  <c:v>293.16107690000001</c:v>
                </c:pt>
                <c:pt idx="29515">
                  <c:v>293.1710099</c:v>
                </c:pt>
                <c:pt idx="29516">
                  <c:v>293.18094389999999</c:v>
                </c:pt>
                <c:pt idx="29517">
                  <c:v>293.19087789999998</c:v>
                </c:pt>
                <c:pt idx="29518">
                  <c:v>293.20081190000002</c:v>
                </c:pt>
                <c:pt idx="29519">
                  <c:v>293.21074590000001</c:v>
                </c:pt>
                <c:pt idx="29520">
                  <c:v>293.22067989999999</c:v>
                </c:pt>
                <c:pt idx="29521">
                  <c:v>293.23061389999998</c:v>
                </c:pt>
                <c:pt idx="29522">
                  <c:v>293.24054790000002</c:v>
                </c:pt>
                <c:pt idx="29523">
                  <c:v>293.25048190000001</c:v>
                </c:pt>
                <c:pt idx="29524">
                  <c:v>293.2604159</c:v>
                </c:pt>
                <c:pt idx="29525">
                  <c:v>293.27034889999999</c:v>
                </c:pt>
                <c:pt idx="29526">
                  <c:v>293.28028289999997</c:v>
                </c:pt>
                <c:pt idx="29527">
                  <c:v>293.29021690000002</c:v>
                </c:pt>
                <c:pt idx="29528">
                  <c:v>293.30015090000001</c:v>
                </c:pt>
                <c:pt idx="29529">
                  <c:v>293.31008489999999</c:v>
                </c:pt>
                <c:pt idx="29530">
                  <c:v>293.32001889999998</c:v>
                </c:pt>
                <c:pt idx="29531">
                  <c:v>293.32995290000002</c:v>
                </c:pt>
                <c:pt idx="29532">
                  <c:v>293.33988690000001</c:v>
                </c:pt>
                <c:pt idx="29533">
                  <c:v>293.3498209</c:v>
                </c:pt>
                <c:pt idx="29534">
                  <c:v>293.35975489999998</c:v>
                </c:pt>
                <c:pt idx="29535">
                  <c:v>293.36968789999997</c:v>
                </c:pt>
                <c:pt idx="29536">
                  <c:v>293.37962190000002</c:v>
                </c:pt>
                <c:pt idx="29537">
                  <c:v>293.3895559</c:v>
                </c:pt>
                <c:pt idx="29538">
                  <c:v>293.39948989999999</c:v>
                </c:pt>
                <c:pt idx="29539">
                  <c:v>293.40942389999998</c:v>
                </c:pt>
                <c:pt idx="29540">
                  <c:v>293.41935790000002</c:v>
                </c:pt>
                <c:pt idx="29541">
                  <c:v>293.42929190000001</c:v>
                </c:pt>
                <c:pt idx="29542">
                  <c:v>293.4392259</c:v>
                </c:pt>
                <c:pt idx="29543">
                  <c:v>293.44915989999998</c:v>
                </c:pt>
                <c:pt idx="29544">
                  <c:v>293.45909390000003</c:v>
                </c:pt>
                <c:pt idx="29545">
                  <c:v>293.46902690000002</c:v>
                </c:pt>
                <c:pt idx="29546">
                  <c:v>293.4789609</c:v>
                </c:pt>
                <c:pt idx="29547">
                  <c:v>293.48889489999999</c:v>
                </c:pt>
                <c:pt idx="29548">
                  <c:v>293.49882889999998</c:v>
                </c:pt>
                <c:pt idx="29549">
                  <c:v>293.50876290000002</c:v>
                </c:pt>
                <c:pt idx="29550">
                  <c:v>293.51869690000001</c:v>
                </c:pt>
                <c:pt idx="29551">
                  <c:v>293.5286309</c:v>
                </c:pt>
                <c:pt idx="29552">
                  <c:v>293.53856489999998</c:v>
                </c:pt>
                <c:pt idx="29553">
                  <c:v>293.54849890000003</c:v>
                </c:pt>
                <c:pt idx="29554">
                  <c:v>293.55843290000001</c:v>
                </c:pt>
                <c:pt idx="29555">
                  <c:v>293.5683659</c:v>
                </c:pt>
                <c:pt idx="29556">
                  <c:v>293.57829989999999</c:v>
                </c:pt>
                <c:pt idx="29557">
                  <c:v>293.58823389999998</c:v>
                </c:pt>
                <c:pt idx="29558">
                  <c:v>293.59816790000002</c:v>
                </c:pt>
                <c:pt idx="29559">
                  <c:v>293.60810190000001</c:v>
                </c:pt>
                <c:pt idx="29560">
                  <c:v>293.6180359</c:v>
                </c:pt>
                <c:pt idx="29561">
                  <c:v>293.62796989999998</c:v>
                </c:pt>
                <c:pt idx="29562">
                  <c:v>293.63790390000003</c:v>
                </c:pt>
                <c:pt idx="29563">
                  <c:v>293.64783790000001</c:v>
                </c:pt>
                <c:pt idx="29564">
                  <c:v>293.6577719</c:v>
                </c:pt>
                <c:pt idx="29565">
                  <c:v>293.66770489999999</c:v>
                </c:pt>
                <c:pt idx="29566">
                  <c:v>293.67763889999998</c:v>
                </c:pt>
                <c:pt idx="29567">
                  <c:v>293.68757290000002</c:v>
                </c:pt>
                <c:pt idx="29568">
                  <c:v>293.69750690000001</c:v>
                </c:pt>
                <c:pt idx="29569">
                  <c:v>293.70744089999999</c:v>
                </c:pt>
                <c:pt idx="29570">
                  <c:v>293.71737489999998</c:v>
                </c:pt>
                <c:pt idx="29571">
                  <c:v>293.72730890000003</c:v>
                </c:pt>
                <c:pt idx="29572">
                  <c:v>293.73724290000001</c:v>
                </c:pt>
                <c:pt idx="29573">
                  <c:v>293.74717720000001</c:v>
                </c:pt>
                <c:pt idx="29574">
                  <c:v>293.7571112</c:v>
                </c:pt>
                <c:pt idx="29575">
                  <c:v>293.76704419999999</c:v>
                </c:pt>
                <c:pt idx="29576">
                  <c:v>293.77697819999997</c:v>
                </c:pt>
                <c:pt idx="29577">
                  <c:v>293.78691220000002</c:v>
                </c:pt>
                <c:pt idx="29578">
                  <c:v>293.7968462</c:v>
                </c:pt>
                <c:pt idx="29579">
                  <c:v>293.80678019999999</c:v>
                </c:pt>
                <c:pt idx="29580">
                  <c:v>293.81671419999998</c:v>
                </c:pt>
                <c:pt idx="29581">
                  <c:v>293.82664820000002</c:v>
                </c:pt>
                <c:pt idx="29582">
                  <c:v>293.83658220000001</c:v>
                </c:pt>
                <c:pt idx="29583">
                  <c:v>293.8465162</c:v>
                </c:pt>
                <c:pt idx="29584">
                  <c:v>293.85644919999999</c:v>
                </c:pt>
                <c:pt idx="29585">
                  <c:v>293.86638319999997</c:v>
                </c:pt>
                <c:pt idx="29586">
                  <c:v>293.87631720000002</c:v>
                </c:pt>
                <c:pt idx="29587">
                  <c:v>293.8862512</c:v>
                </c:pt>
                <c:pt idx="29588">
                  <c:v>293.89618519999999</c:v>
                </c:pt>
                <c:pt idx="29589">
                  <c:v>293.90611919999998</c:v>
                </c:pt>
                <c:pt idx="29590">
                  <c:v>293.91605320000002</c:v>
                </c:pt>
                <c:pt idx="29591">
                  <c:v>293.92598720000001</c:v>
                </c:pt>
                <c:pt idx="29592">
                  <c:v>293.9359212</c:v>
                </c:pt>
                <c:pt idx="29593">
                  <c:v>293.94585519999998</c:v>
                </c:pt>
                <c:pt idx="29594">
                  <c:v>293.95578819999997</c:v>
                </c:pt>
                <c:pt idx="29595">
                  <c:v>293.96572220000002</c:v>
                </c:pt>
                <c:pt idx="29596">
                  <c:v>293.9756562</c:v>
                </c:pt>
                <c:pt idx="29597">
                  <c:v>293.98559019999999</c:v>
                </c:pt>
                <c:pt idx="29598">
                  <c:v>293.99552419999998</c:v>
                </c:pt>
                <c:pt idx="29599">
                  <c:v>294.00545820000002</c:v>
                </c:pt>
                <c:pt idx="29600">
                  <c:v>294.01539220000001</c:v>
                </c:pt>
                <c:pt idx="29601">
                  <c:v>294.02532619999999</c:v>
                </c:pt>
                <c:pt idx="29602">
                  <c:v>294.03526019999998</c:v>
                </c:pt>
                <c:pt idx="29603">
                  <c:v>294.04519420000003</c:v>
                </c:pt>
                <c:pt idx="29604">
                  <c:v>294.05512720000002</c:v>
                </c:pt>
                <c:pt idx="29605">
                  <c:v>294.0650612</c:v>
                </c:pt>
                <c:pt idx="29606">
                  <c:v>294.07499519999999</c:v>
                </c:pt>
                <c:pt idx="29607">
                  <c:v>294.08492919999998</c:v>
                </c:pt>
                <c:pt idx="29608">
                  <c:v>294.09486320000002</c:v>
                </c:pt>
                <c:pt idx="29609">
                  <c:v>294.10479720000001</c:v>
                </c:pt>
                <c:pt idx="29610">
                  <c:v>294.11473119999999</c:v>
                </c:pt>
                <c:pt idx="29611">
                  <c:v>294.12466519999998</c:v>
                </c:pt>
                <c:pt idx="29612">
                  <c:v>294.13459920000003</c:v>
                </c:pt>
                <c:pt idx="29613">
                  <c:v>294.14453320000001</c:v>
                </c:pt>
                <c:pt idx="29614">
                  <c:v>294.1544662</c:v>
                </c:pt>
                <c:pt idx="29615">
                  <c:v>294.16440019999999</c:v>
                </c:pt>
                <c:pt idx="29616">
                  <c:v>294.17433419999998</c:v>
                </c:pt>
                <c:pt idx="29617">
                  <c:v>294.18426820000002</c:v>
                </c:pt>
                <c:pt idx="29618">
                  <c:v>294.19420220000001</c:v>
                </c:pt>
                <c:pt idx="29619">
                  <c:v>294.20413619999999</c:v>
                </c:pt>
                <c:pt idx="29620">
                  <c:v>294.21407019999998</c:v>
                </c:pt>
                <c:pt idx="29621">
                  <c:v>294.22400420000002</c:v>
                </c:pt>
                <c:pt idx="29622">
                  <c:v>294.23393820000001</c:v>
                </c:pt>
                <c:pt idx="29623">
                  <c:v>294.2438722</c:v>
                </c:pt>
                <c:pt idx="29624">
                  <c:v>294.25380519999999</c:v>
                </c:pt>
                <c:pt idx="29625">
                  <c:v>294.26373919999997</c:v>
                </c:pt>
                <c:pt idx="29626">
                  <c:v>294.27367320000002</c:v>
                </c:pt>
                <c:pt idx="29627">
                  <c:v>294.28360720000001</c:v>
                </c:pt>
                <c:pt idx="29628">
                  <c:v>294.29354119999999</c:v>
                </c:pt>
                <c:pt idx="29629">
                  <c:v>294.30347519999998</c:v>
                </c:pt>
                <c:pt idx="29630">
                  <c:v>294.31340920000002</c:v>
                </c:pt>
                <c:pt idx="29631">
                  <c:v>294.32334320000001</c:v>
                </c:pt>
                <c:pt idx="29632">
                  <c:v>294.3332772</c:v>
                </c:pt>
                <c:pt idx="29633">
                  <c:v>294.34321019999999</c:v>
                </c:pt>
                <c:pt idx="29634">
                  <c:v>294.35314419999997</c:v>
                </c:pt>
                <c:pt idx="29635">
                  <c:v>294.36307820000002</c:v>
                </c:pt>
                <c:pt idx="29636">
                  <c:v>294.37301220000001</c:v>
                </c:pt>
                <c:pt idx="29637">
                  <c:v>294.38294619999999</c:v>
                </c:pt>
                <c:pt idx="29638">
                  <c:v>294.39288019999998</c:v>
                </c:pt>
                <c:pt idx="29639">
                  <c:v>294.40281420000002</c:v>
                </c:pt>
                <c:pt idx="29640">
                  <c:v>294.41274820000001</c:v>
                </c:pt>
                <c:pt idx="29641">
                  <c:v>294.4226822</c:v>
                </c:pt>
                <c:pt idx="29642">
                  <c:v>294.43261619999998</c:v>
                </c:pt>
                <c:pt idx="29643">
                  <c:v>294.44254919999997</c:v>
                </c:pt>
                <c:pt idx="29644">
                  <c:v>294.45248320000002</c:v>
                </c:pt>
                <c:pt idx="29645">
                  <c:v>294.4624172</c:v>
                </c:pt>
                <c:pt idx="29646">
                  <c:v>294.47235119999999</c:v>
                </c:pt>
                <c:pt idx="29647">
                  <c:v>294.48228519999998</c:v>
                </c:pt>
                <c:pt idx="29648">
                  <c:v>294.49221920000002</c:v>
                </c:pt>
                <c:pt idx="29649">
                  <c:v>294.50215320000001</c:v>
                </c:pt>
                <c:pt idx="29650">
                  <c:v>294.5120872</c:v>
                </c:pt>
                <c:pt idx="29651">
                  <c:v>294.52202119999998</c:v>
                </c:pt>
                <c:pt idx="29652">
                  <c:v>294.53195419999997</c:v>
                </c:pt>
                <c:pt idx="29653">
                  <c:v>294.54188820000002</c:v>
                </c:pt>
                <c:pt idx="29654">
                  <c:v>294.5518222</c:v>
                </c:pt>
                <c:pt idx="29655">
                  <c:v>294.56175619999999</c:v>
                </c:pt>
                <c:pt idx="29656">
                  <c:v>294.57169019999998</c:v>
                </c:pt>
                <c:pt idx="29657">
                  <c:v>294.58162420000002</c:v>
                </c:pt>
                <c:pt idx="29658">
                  <c:v>294.59155820000001</c:v>
                </c:pt>
                <c:pt idx="29659">
                  <c:v>294.6014922</c:v>
                </c:pt>
                <c:pt idx="29660">
                  <c:v>294.61142619999998</c:v>
                </c:pt>
                <c:pt idx="29661">
                  <c:v>294.62136020000003</c:v>
                </c:pt>
                <c:pt idx="29662">
                  <c:v>294.63129320000002</c:v>
                </c:pt>
                <c:pt idx="29663">
                  <c:v>294.6412272</c:v>
                </c:pt>
                <c:pt idx="29664">
                  <c:v>294.65116119999999</c:v>
                </c:pt>
                <c:pt idx="29665">
                  <c:v>294.66109519999998</c:v>
                </c:pt>
                <c:pt idx="29666">
                  <c:v>294.67102920000002</c:v>
                </c:pt>
                <c:pt idx="29667">
                  <c:v>294.68096320000001</c:v>
                </c:pt>
                <c:pt idx="29668">
                  <c:v>294.69089719999999</c:v>
                </c:pt>
                <c:pt idx="29669">
                  <c:v>294.70083119999998</c:v>
                </c:pt>
                <c:pt idx="29670">
                  <c:v>294.71076520000003</c:v>
                </c:pt>
                <c:pt idx="29671">
                  <c:v>294.72069920000001</c:v>
                </c:pt>
                <c:pt idx="29672">
                  <c:v>294.7306322</c:v>
                </c:pt>
                <c:pt idx="29673">
                  <c:v>294.74056619999999</c:v>
                </c:pt>
                <c:pt idx="29674">
                  <c:v>294.75049960000001</c:v>
                </c:pt>
                <c:pt idx="29675">
                  <c:v>294.7604336</c:v>
                </c:pt>
                <c:pt idx="29676">
                  <c:v>294.77036759999999</c:v>
                </c:pt>
                <c:pt idx="29677">
                  <c:v>294.78030159999997</c:v>
                </c:pt>
                <c:pt idx="29678">
                  <c:v>294.79023560000002</c:v>
                </c:pt>
                <c:pt idx="29679">
                  <c:v>294.8001696</c:v>
                </c:pt>
                <c:pt idx="29680">
                  <c:v>294.81010359999999</c:v>
                </c:pt>
                <c:pt idx="29681">
                  <c:v>294.82003759999998</c:v>
                </c:pt>
                <c:pt idx="29682">
                  <c:v>294.82997060000002</c:v>
                </c:pt>
                <c:pt idx="29683">
                  <c:v>294.83990460000001</c:v>
                </c:pt>
                <c:pt idx="29684">
                  <c:v>294.8498386</c:v>
                </c:pt>
                <c:pt idx="29685">
                  <c:v>294.85977259999999</c:v>
                </c:pt>
                <c:pt idx="29686">
                  <c:v>294.86970659999997</c:v>
                </c:pt>
                <c:pt idx="29687">
                  <c:v>294.87964060000002</c:v>
                </c:pt>
                <c:pt idx="29688">
                  <c:v>294.8895746</c:v>
                </c:pt>
                <c:pt idx="29689">
                  <c:v>294.89950859999999</c:v>
                </c:pt>
                <c:pt idx="29690">
                  <c:v>294.90944259999998</c:v>
                </c:pt>
                <c:pt idx="29691">
                  <c:v>294.91937560000002</c:v>
                </c:pt>
                <c:pt idx="29692">
                  <c:v>294.92930960000001</c:v>
                </c:pt>
                <c:pt idx="29693">
                  <c:v>294.9392436</c:v>
                </c:pt>
                <c:pt idx="29694">
                  <c:v>294.94917759999998</c:v>
                </c:pt>
                <c:pt idx="29695">
                  <c:v>294.95911160000003</c:v>
                </c:pt>
                <c:pt idx="29696">
                  <c:v>294.96904560000002</c:v>
                </c:pt>
                <c:pt idx="29697">
                  <c:v>294.9789796</c:v>
                </c:pt>
                <c:pt idx="29698">
                  <c:v>294.98891359999999</c:v>
                </c:pt>
                <c:pt idx="29699">
                  <c:v>294.99884759999998</c:v>
                </c:pt>
                <c:pt idx="29700">
                  <c:v>295.00878160000002</c:v>
                </c:pt>
                <c:pt idx="29701">
                  <c:v>295.01871460000001</c:v>
                </c:pt>
                <c:pt idx="29702">
                  <c:v>295.0286486</c:v>
                </c:pt>
                <c:pt idx="29703">
                  <c:v>295.03858259999998</c:v>
                </c:pt>
                <c:pt idx="29704">
                  <c:v>295.04851660000003</c:v>
                </c:pt>
                <c:pt idx="29705">
                  <c:v>295.05845060000001</c:v>
                </c:pt>
                <c:pt idx="29706">
                  <c:v>295.0683846</c:v>
                </c:pt>
                <c:pt idx="29707">
                  <c:v>295.07831859999999</c:v>
                </c:pt>
                <c:pt idx="29708">
                  <c:v>295.08825259999998</c:v>
                </c:pt>
                <c:pt idx="29709">
                  <c:v>295.09818660000002</c:v>
                </c:pt>
                <c:pt idx="29710">
                  <c:v>295.10812060000001</c:v>
                </c:pt>
                <c:pt idx="29711">
                  <c:v>295.1180536</c:v>
                </c:pt>
                <c:pt idx="29712">
                  <c:v>295.12798759999998</c:v>
                </c:pt>
                <c:pt idx="29713">
                  <c:v>295.13792160000003</c:v>
                </c:pt>
                <c:pt idx="29714">
                  <c:v>295.14785560000001</c:v>
                </c:pt>
                <c:pt idx="29715">
                  <c:v>295.1577896</c:v>
                </c:pt>
                <c:pt idx="29716">
                  <c:v>295.16772359999999</c:v>
                </c:pt>
                <c:pt idx="29717">
                  <c:v>295.17765759999997</c:v>
                </c:pt>
                <c:pt idx="29718">
                  <c:v>295.18759160000002</c:v>
                </c:pt>
                <c:pt idx="29719">
                  <c:v>295.19752560000001</c:v>
                </c:pt>
                <c:pt idx="29720">
                  <c:v>295.20745959999999</c:v>
                </c:pt>
                <c:pt idx="29721">
                  <c:v>295.21739259999998</c:v>
                </c:pt>
                <c:pt idx="29722">
                  <c:v>295.22732660000003</c:v>
                </c:pt>
                <c:pt idx="29723">
                  <c:v>295.23726060000001</c:v>
                </c:pt>
                <c:pt idx="29724">
                  <c:v>295.2471946</c:v>
                </c:pt>
                <c:pt idx="29725">
                  <c:v>295.25712859999999</c:v>
                </c:pt>
                <c:pt idx="29726">
                  <c:v>295.26706259999997</c:v>
                </c:pt>
                <c:pt idx="29727">
                  <c:v>295.27699660000002</c:v>
                </c:pt>
                <c:pt idx="29728">
                  <c:v>295.28693060000001</c:v>
                </c:pt>
                <c:pt idx="29729">
                  <c:v>295.29686459999999</c:v>
                </c:pt>
                <c:pt idx="29730">
                  <c:v>295.30679759999998</c:v>
                </c:pt>
                <c:pt idx="29731">
                  <c:v>295.31673160000003</c:v>
                </c:pt>
                <c:pt idx="29732">
                  <c:v>295.32666560000001</c:v>
                </c:pt>
                <c:pt idx="29733">
                  <c:v>295.3365996</c:v>
                </c:pt>
                <c:pt idx="29734">
                  <c:v>295.34653359999999</c:v>
                </c:pt>
                <c:pt idx="29735">
                  <c:v>295.35646759999997</c:v>
                </c:pt>
                <c:pt idx="29736">
                  <c:v>295.36640160000002</c:v>
                </c:pt>
                <c:pt idx="29737">
                  <c:v>295.3763356</c:v>
                </c:pt>
                <c:pt idx="29738">
                  <c:v>295.38626959999999</c:v>
                </c:pt>
                <c:pt idx="29739">
                  <c:v>295.39620359999998</c:v>
                </c:pt>
                <c:pt idx="29740">
                  <c:v>295.40613660000002</c:v>
                </c:pt>
                <c:pt idx="29741">
                  <c:v>295.41607060000001</c:v>
                </c:pt>
                <c:pt idx="29742">
                  <c:v>295.4260046</c:v>
                </c:pt>
                <c:pt idx="29743">
                  <c:v>295.43593859999999</c:v>
                </c:pt>
                <c:pt idx="29744">
                  <c:v>295.44587259999997</c:v>
                </c:pt>
                <c:pt idx="29745">
                  <c:v>295.45580660000002</c:v>
                </c:pt>
                <c:pt idx="29746">
                  <c:v>295.4657406</c:v>
                </c:pt>
                <c:pt idx="29747">
                  <c:v>295.47567459999999</c:v>
                </c:pt>
                <c:pt idx="29748">
                  <c:v>295.48560859999998</c:v>
                </c:pt>
                <c:pt idx="29749">
                  <c:v>295.49554260000002</c:v>
                </c:pt>
                <c:pt idx="29750">
                  <c:v>295.50547560000001</c:v>
                </c:pt>
                <c:pt idx="29751">
                  <c:v>295.5154096</c:v>
                </c:pt>
                <c:pt idx="29752">
                  <c:v>295.52534359999999</c:v>
                </c:pt>
                <c:pt idx="29753">
                  <c:v>295.53527759999997</c:v>
                </c:pt>
                <c:pt idx="29754">
                  <c:v>295.54521160000002</c:v>
                </c:pt>
                <c:pt idx="29755">
                  <c:v>295.5551456</c:v>
                </c:pt>
                <c:pt idx="29756">
                  <c:v>295.56507959999999</c:v>
                </c:pt>
                <c:pt idx="29757">
                  <c:v>295.57501359999998</c:v>
                </c:pt>
                <c:pt idx="29758">
                  <c:v>295.58494760000002</c:v>
                </c:pt>
                <c:pt idx="29759">
                  <c:v>295.59488060000001</c:v>
                </c:pt>
                <c:pt idx="29760">
                  <c:v>295.6048146</c:v>
                </c:pt>
                <c:pt idx="29761">
                  <c:v>295.61474859999998</c:v>
                </c:pt>
                <c:pt idx="29762">
                  <c:v>295.62468260000003</c:v>
                </c:pt>
                <c:pt idx="29763">
                  <c:v>295.63461660000002</c:v>
                </c:pt>
                <c:pt idx="29764">
                  <c:v>295.6445506</c:v>
                </c:pt>
                <c:pt idx="29765">
                  <c:v>295.65448459999999</c:v>
                </c:pt>
                <c:pt idx="29766">
                  <c:v>295.66441859999998</c:v>
                </c:pt>
                <c:pt idx="29767">
                  <c:v>295.67435260000002</c:v>
                </c:pt>
                <c:pt idx="29768">
                  <c:v>295.68428660000001</c:v>
                </c:pt>
                <c:pt idx="29769">
                  <c:v>295.6942196</c:v>
                </c:pt>
                <c:pt idx="29770">
                  <c:v>295.70415359999998</c:v>
                </c:pt>
                <c:pt idx="29771">
                  <c:v>295.71408760000003</c:v>
                </c:pt>
                <c:pt idx="29772">
                  <c:v>295.72402160000001</c:v>
                </c:pt>
                <c:pt idx="29773">
                  <c:v>295.7339556</c:v>
                </c:pt>
                <c:pt idx="29774">
                  <c:v>295.7438904</c:v>
                </c:pt>
                <c:pt idx="29775">
                  <c:v>295.75382439999998</c:v>
                </c:pt>
                <c:pt idx="29776">
                  <c:v>295.76375839999997</c:v>
                </c:pt>
                <c:pt idx="29777">
                  <c:v>295.77369240000002</c:v>
                </c:pt>
                <c:pt idx="29778">
                  <c:v>295.7836264</c:v>
                </c:pt>
                <c:pt idx="29779">
                  <c:v>295.79355939999999</c:v>
                </c:pt>
                <c:pt idx="29780">
                  <c:v>295.80349339999998</c:v>
                </c:pt>
                <c:pt idx="29781">
                  <c:v>295.81342740000002</c:v>
                </c:pt>
                <c:pt idx="29782">
                  <c:v>295.82336140000001</c:v>
                </c:pt>
                <c:pt idx="29783">
                  <c:v>295.8332954</c:v>
                </c:pt>
                <c:pt idx="29784">
                  <c:v>295.84322939999998</c:v>
                </c:pt>
                <c:pt idx="29785">
                  <c:v>295.85316340000003</c:v>
                </c:pt>
                <c:pt idx="29786">
                  <c:v>295.86309740000002</c:v>
                </c:pt>
                <c:pt idx="29787">
                  <c:v>295.8730314</c:v>
                </c:pt>
                <c:pt idx="29788">
                  <c:v>295.88296539999999</c:v>
                </c:pt>
                <c:pt idx="29789">
                  <c:v>295.89289839999998</c:v>
                </c:pt>
                <c:pt idx="29790">
                  <c:v>295.90283240000002</c:v>
                </c:pt>
                <c:pt idx="29791">
                  <c:v>295.91276640000001</c:v>
                </c:pt>
                <c:pt idx="29792">
                  <c:v>295.9227004</c:v>
                </c:pt>
                <c:pt idx="29793">
                  <c:v>295.93263439999998</c:v>
                </c:pt>
                <c:pt idx="29794">
                  <c:v>295.94256840000003</c:v>
                </c:pt>
                <c:pt idx="29795">
                  <c:v>295.95250240000001</c:v>
                </c:pt>
                <c:pt idx="29796">
                  <c:v>295.9624364</c:v>
                </c:pt>
                <c:pt idx="29797">
                  <c:v>295.97237039999999</c:v>
                </c:pt>
                <c:pt idx="29798">
                  <c:v>295.98230339999998</c:v>
                </c:pt>
                <c:pt idx="29799">
                  <c:v>295.99223740000002</c:v>
                </c:pt>
                <c:pt idx="29800">
                  <c:v>296.00217140000001</c:v>
                </c:pt>
                <c:pt idx="29801">
                  <c:v>296.0121054</c:v>
                </c:pt>
                <c:pt idx="29802">
                  <c:v>296.02203939999998</c:v>
                </c:pt>
                <c:pt idx="29803">
                  <c:v>296.03197340000003</c:v>
                </c:pt>
                <c:pt idx="29804">
                  <c:v>296.04190740000001</c:v>
                </c:pt>
                <c:pt idx="29805">
                  <c:v>296.0518414</c:v>
                </c:pt>
                <c:pt idx="29806">
                  <c:v>296.06177539999999</c:v>
                </c:pt>
                <c:pt idx="29807">
                  <c:v>296.07170939999997</c:v>
                </c:pt>
                <c:pt idx="29808">
                  <c:v>296.08164240000002</c:v>
                </c:pt>
                <c:pt idx="29809">
                  <c:v>296.09157640000001</c:v>
                </c:pt>
                <c:pt idx="29810">
                  <c:v>296.1015104</c:v>
                </c:pt>
                <c:pt idx="29811">
                  <c:v>296.11144439999998</c:v>
                </c:pt>
                <c:pt idx="29812">
                  <c:v>296.12137840000003</c:v>
                </c:pt>
                <c:pt idx="29813">
                  <c:v>296.13131240000001</c:v>
                </c:pt>
                <c:pt idx="29814">
                  <c:v>296.1412464</c:v>
                </c:pt>
                <c:pt idx="29815">
                  <c:v>296.15118039999999</c:v>
                </c:pt>
                <c:pt idx="29816">
                  <c:v>296.16111439999997</c:v>
                </c:pt>
                <c:pt idx="29817">
                  <c:v>296.17104840000002</c:v>
                </c:pt>
                <c:pt idx="29818">
                  <c:v>296.18098140000001</c:v>
                </c:pt>
                <c:pt idx="29819">
                  <c:v>296.19091539999999</c:v>
                </c:pt>
                <c:pt idx="29820">
                  <c:v>296.20084939999998</c:v>
                </c:pt>
                <c:pt idx="29821">
                  <c:v>296.21078340000003</c:v>
                </c:pt>
                <c:pt idx="29822">
                  <c:v>296.22071740000001</c:v>
                </c:pt>
                <c:pt idx="29823">
                  <c:v>296.2306514</c:v>
                </c:pt>
                <c:pt idx="29824">
                  <c:v>296.24058539999999</c:v>
                </c:pt>
                <c:pt idx="29825">
                  <c:v>296.25051939999997</c:v>
                </c:pt>
                <c:pt idx="29826">
                  <c:v>296.26045340000002</c:v>
                </c:pt>
                <c:pt idx="29827">
                  <c:v>296.27038640000001</c:v>
                </c:pt>
                <c:pt idx="29828">
                  <c:v>296.28032039999999</c:v>
                </c:pt>
                <c:pt idx="29829">
                  <c:v>296.29025439999998</c:v>
                </c:pt>
                <c:pt idx="29830">
                  <c:v>296.30018840000002</c:v>
                </c:pt>
                <c:pt idx="29831">
                  <c:v>296.31012240000001</c:v>
                </c:pt>
                <c:pt idx="29832">
                  <c:v>296.3200564</c:v>
                </c:pt>
                <c:pt idx="29833">
                  <c:v>296.32999039999999</c:v>
                </c:pt>
                <c:pt idx="29834">
                  <c:v>296.33992439999997</c:v>
                </c:pt>
                <c:pt idx="29835">
                  <c:v>296.34985840000002</c:v>
                </c:pt>
                <c:pt idx="29836">
                  <c:v>296.3597924</c:v>
                </c:pt>
                <c:pt idx="29837">
                  <c:v>296.36972539999999</c:v>
                </c:pt>
                <c:pt idx="29838">
                  <c:v>296.37965939999998</c:v>
                </c:pt>
                <c:pt idx="29839">
                  <c:v>296.38959340000002</c:v>
                </c:pt>
                <c:pt idx="29840">
                  <c:v>296.39952740000001</c:v>
                </c:pt>
                <c:pt idx="29841">
                  <c:v>296.4094614</c:v>
                </c:pt>
                <c:pt idx="29842">
                  <c:v>296.41939539999998</c:v>
                </c:pt>
                <c:pt idx="29843">
                  <c:v>296.42932939999997</c:v>
                </c:pt>
                <c:pt idx="29844">
                  <c:v>296.43926340000002</c:v>
                </c:pt>
                <c:pt idx="29845">
                  <c:v>296.4491974</c:v>
                </c:pt>
                <c:pt idx="29846">
                  <c:v>296.45913139999999</c:v>
                </c:pt>
                <c:pt idx="29847">
                  <c:v>296.46906439999998</c:v>
                </c:pt>
                <c:pt idx="29848">
                  <c:v>296.47899840000002</c:v>
                </c:pt>
                <c:pt idx="29849">
                  <c:v>296.48893240000001</c:v>
                </c:pt>
                <c:pt idx="29850">
                  <c:v>296.4988664</c:v>
                </c:pt>
                <c:pt idx="29851">
                  <c:v>296.50880039999998</c:v>
                </c:pt>
                <c:pt idx="29852">
                  <c:v>296.51873440000003</c:v>
                </c:pt>
                <c:pt idx="29853">
                  <c:v>296.52866840000002</c:v>
                </c:pt>
                <c:pt idx="29854">
                  <c:v>296.5386024</c:v>
                </c:pt>
                <c:pt idx="29855">
                  <c:v>296.54853639999999</c:v>
                </c:pt>
                <c:pt idx="29856">
                  <c:v>296.55846939999998</c:v>
                </c:pt>
                <c:pt idx="29857">
                  <c:v>296.56840340000002</c:v>
                </c:pt>
                <c:pt idx="29858">
                  <c:v>296.57833740000001</c:v>
                </c:pt>
                <c:pt idx="29859">
                  <c:v>296.5882714</c:v>
                </c:pt>
                <c:pt idx="29860">
                  <c:v>296.59820539999998</c:v>
                </c:pt>
                <c:pt idx="29861">
                  <c:v>296.60813940000003</c:v>
                </c:pt>
                <c:pt idx="29862">
                  <c:v>296.61807340000001</c:v>
                </c:pt>
                <c:pt idx="29863">
                  <c:v>296.6280074</c:v>
                </c:pt>
                <c:pt idx="29864">
                  <c:v>296.63794139999999</c:v>
                </c:pt>
                <c:pt idx="29865">
                  <c:v>296.64787539999998</c:v>
                </c:pt>
                <c:pt idx="29866">
                  <c:v>296.65780840000002</c:v>
                </c:pt>
                <c:pt idx="29867">
                  <c:v>296.66774240000001</c:v>
                </c:pt>
                <c:pt idx="29868">
                  <c:v>296.6776764</c:v>
                </c:pt>
                <c:pt idx="29869">
                  <c:v>296.68761039999998</c:v>
                </c:pt>
                <c:pt idx="29870">
                  <c:v>296.69754440000003</c:v>
                </c:pt>
                <c:pt idx="29871">
                  <c:v>296.70747840000001</c:v>
                </c:pt>
                <c:pt idx="29872">
                  <c:v>296.7174124</c:v>
                </c:pt>
                <c:pt idx="29873">
                  <c:v>296.72734639999999</c:v>
                </c:pt>
                <c:pt idx="29874">
                  <c:v>296.73728039999997</c:v>
                </c:pt>
                <c:pt idx="29875">
                  <c:v>296.74721399999999</c:v>
                </c:pt>
                <c:pt idx="29876">
                  <c:v>296.75714699999997</c:v>
                </c:pt>
                <c:pt idx="29877">
                  <c:v>296.76708100000002</c:v>
                </c:pt>
                <c:pt idx="29878">
                  <c:v>296.77701500000001</c:v>
                </c:pt>
                <c:pt idx="29879">
                  <c:v>296.78694899999999</c:v>
                </c:pt>
                <c:pt idx="29880">
                  <c:v>296.79688299999998</c:v>
                </c:pt>
                <c:pt idx="29881">
                  <c:v>296.80681700000002</c:v>
                </c:pt>
                <c:pt idx="29882">
                  <c:v>296.81675100000001</c:v>
                </c:pt>
                <c:pt idx="29883">
                  <c:v>296.826685</c:v>
                </c:pt>
                <c:pt idx="29884">
                  <c:v>296.83661899999998</c:v>
                </c:pt>
                <c:pt idx="29885">
                  <c:v>296.84655299999997</c:v>
                </c:pt>
                <c:pt idx="29886">
                  <c:v>296.85648600000002</c:v>
                </c:pt>
                <c:pt idx="29887">
                  <c:v>296.86642000000001</c:v>
                </c:pt>
                <c:pt idx="29888">
                  <c:v>296.87635399999999</c:v>
                </c:pt>
                <c:pt idx="29889">
                  <c:v>296.88628799999998</c:v>
                </c:pt>
                <c:pt idx="29890">
                  <c:v>296.89622200000002</c:v>
                </c:pt>
                <c:pt idx="29891">
                  <c:v>296.90615600000001</c:v>
                </c:pt>
                <c:pt idx="29892">
                  <c:v>296.91609</c:v>
                </c:pt>
                <c:pt idx="29893">
                  <c:v>296.92602399999998</c:v>
                </c:pt>
                <c:pt idx="29894">
                  <c:v>296.93595800000003</c:v>
                </c:pt>
                <c:pt idx="29895">
                  <c:v>296.94589200000001</c:v>
                </c:pt>
                <c:pt idx="29896">
                  <c:v>296.955825</c:v>
                </c:pt>
                <c:pt idx="29897">
                  <c:v>296.96575899999999</c:v>
                </c:pt>
                <c:pt idx="29898">
                  <c:v>296.97569299999998</c:v>
                </c:pt>
                <c:pt idx="29899">
                  <c:v>296.98562700000002</c:v>
                </c:pt>
                <c:pt idx="29900">
                  <c:v>296.99556100000001</c:v>
                </c:pt>
                <c:pt idx="29901">
                  <c:v>297.005495</c:v>
                </c:pt>
                <c:pt idx="29902">
                  <c:v>297.01542899999998</c:v>
                </c:pt>
                <c:pt idx="29903">
                  <c:v>297.02536300000003</c:v>
                </c:pt>
                <c:pt idx="29904">
                  <c:v>297.03529700000001</c:v>
                </c:pt>
                <c:pt idx="29905">
                  <c:v>297.045231</c:v>
                </c:pt>
                <c:pt idx="29906">
                  <c:v>297.05516499999999</c:v>
                </c:pt>
                <c:pt idx="29907">
                  <c:v>297.06509799999998</c:v>
                </c:pt>
                <c:pt idx="29908">
                  <c:v>297.07503200000002</c:v>
                </c:pt>
                <c:pt idx="29909">
                  <c:v>297.08496600000001</c:v>
                </c:pt>
                <c:pt idx="29910">
                  <c:v>297.0949</c:v>
                </c:pt>
                <c:pt idx="29911">
                  <c:v>297.10483399999998</c:v>
                </c:pt>
                <c:pt idx="29912">
                  <c:v>297.11476800000003</c:v>
                </c:pt>
                <c:pt idx="29913">
                  <c:v>297.12470200000001</c:v>
                </c:pt>
                <c:pt idx="29914">
                  <c:v>297.134636</c:v>
                </c:pt>
                <c:pt idx="29915">
                  <c:v>297.14456999999999</c:v>
                </c:pt>
                <c:pt idx="29916">
                  <c:v>297.15450399999997</c:v>
                </c:pt>
                <c:pt idx="29917">
                  <c:v>297.16443700000002</c:v>
                </c:pt>
                <c:pt idx="29918">
                  <c:v>297.17437100000001</c:v>
                </c:pt>
                <c:pt idx="29919">
                  <c:v>297.18430499999999</c:v>
                </c:pt>
                <c:pt idx="29920">
                  <c:v>297.19423899999998</c:v>
                </c:pt>
                <c:pt idx="29921">
                  <c:v>297.20417300000003</c:v>
                </c:pt>
                <c:pt idx="29922">
                  <c:v>297.21410700000001</c:v>
                </c:pt>
                <c:pt idx="29923">
                  <c:v>297.224041</c:v>
                </c:pt>
                <c:pt idx="29924">
                  <c:v>297.23397499999999</c:v>
                </c:pt>
                <c:pt idx="29925">
                  <c:v>297.24390899999997</c:v>
                </c:pt>
                <c:pt idx="29926">
                  <c:v>297.25384300000002</c:v>
                </c:pt>
                <c:pt idx="29927">
                  <c:v>297.263777</c:v>
                </c:pt>
                <c:pt idx="29928">
                  <c:v>297.27370999999999</c:v>
                </c:pt>
                <c:pt idx="29929">
                  <c:v>297.28364399999998</c:v>
                </c:pt>
                <c:pt idx="29930">
                  <c:v>297.29357800000002</c:v>
                </c:pt>
                <c:pt idx="29931">
                  <c:v>297.30351200000001</c:v>
                </c:pt>
                <c:pt idx="29932">
                  <c:v>297.313446</c:v>
                </c:pt>
                <c:pt idx="29933">
                  <c:v>297.32337999999999</c:v>
                </c:pt>
                <c:pt idx="29934">
                  <c:v>297.33331399999997</c:v>
                </c:pt>
                <c:pt idx="29935">
                  <c:v>297.34324800000002</c:v>
                </c:pt>
                <c:pt idx="29936">
                  <c:v>297.353182</c:v>
                </c:pt>
                <c:pt idx="29937">
                  <c:v>297.36311599999999</c:v>
                </c:pt>
                <c:pt idx="29938">
                  <c:v>297.37304899999998</c:v>
                </c:pt>
                <c:pt idx="29939">
                  <c:v>297.38298300000002</c:v>
                </c:pt>
                <c:pt idx="29940">
                  <c:v>297.39291700000001</c:v>
                </c:pt>
                <c:pt idx="29941">
                  <c:v>297.402851</c:v>
                </c:pt>
                <c:pt idx="29942">
                  <c:v>297.41278499999999</c:v>
                </c:pt>
                <c:pt idx="29943">
                  <c:v>297.42271899999997</c:v>
                </c:pt>
                <c:pt idx="29944">
                  <c:v>297.43265300000002</c:v>
                </c:pt>
                <c:pt idx="29945">
                  <c:v>297.442587</c:v>
                </c:pt>
                <c:pt idx="29946">
                  <c:v>297.45252099999999</c:v>
                </c:pt>
                <c:pt idx="29947">
                  <c:v>297.46245499999998</c:v>
                </c:pt>
                <c:pt idx="29948">
                  <c:v>297.47238900000002</c:v>
                </c:pt>
                <c:pt idx="29949">
                  <c:v>297.48232200000001</c:v>
                </c:pt>
                <c:pt idx="29950">
                  <c:v>297.492256</c:v>
                </c:pt>
                <c:pt idx="29951">
                  <c:v>297.50218999999998</c:v>
                </c:pt>
                <c:pt idx="29952">
                  <c:v>297.51212399999997</c:v>
                </c:pt>
                <c:pt idx="29953">
                  <c:v>297.52205800000002</c:v>
                </c:pt>
                <c:pt idx="29954">
                  <c:v>297.531992</c:v>
                </c:pt>
                <c:pt idx="29955">
                  <c:v>297.54192599999999</c:v>
                </c:pt>
                <c:pt idx="29956">
                  <c:v>297.55185999999998</c:v>
                </c:pt>
                <c:pt idx="29957">
                  <c:v>297.56179400000002</c:v>
                </c:pt>
                <c:pt idx="29958">
                  <c:v>297.57172800000001</c:v>
                </c:pt>
                <c:pt idx="29959">
                  <c:v>297.581661</c:v>
                </c:pt>
                <c:pt idx="29960">
                  <c:v>297.59159499999998</c:v>
                </c:pt>
                <c:pt idx="29961">
                  <c:v>297.60152900000003</c:v>
                </c:pt>
                <c:pt idx="29962">
                  <c:v>297.61146300000001</c:v>
                </c:pt>
                <c:pt idx="29963">
                  <c:v>297.621397</c:v>
                </c:pt>
                <c:pt idx="29964">
                  <c:v>297.63133099999999</c:v>
                </c:pt>
                <c:pt idx="29965">
                  <c:v>297.64126499999998</c:v>
                </c:pt>
                <c:pt idx="29966">
                  <c:v>297.65119900000002</c:v>
                </c:pt>
                <c:pt idx="29967">
                  <c:v>297.66113300000001</c:v>
                </c:pt>
                <c:pt idx="29968">
                  <c:v>297.67106699999999</c:v>
                </c:pt>
                <c:pt idx="29969">
                  <c:v>297.68100099999998</c:v>
                </c:pt>
                <c:pt idx="29970">
                  <c:v>297.69093400000003</c:v>
                </c:pt>
                <c:pt idx="29971">
                  <c:v>297.70086800000001</c:v>
                </c:pt>
                <c:pt idx="29972">
                  <c:v>297.710802</c:v>
                </c:pt>
                <c:pt idx="29973">
                  <c:v>297.72073599999999</c:v>
                </c:pt>
                <c:pt idx="29974">
                  <c:v>297.73066999999998</c:v>
                </c:pt>
                <c:pt idx="29975">
                  <c:v>297.74060400000002</c:v>
                </c:pt>
                <c:pt idx="29976">
                  <c:v>297.75053689999999</c:v>
                </c:pt>
                <c:pt idx="29977">
                  <c:v>297.76047089999997</c:v>
                </c:pt>
                <c:pt idx="29978">
                  <c:v>297.77040490000002</c:v>
                </c:pt>
                <c:pt idx="29979">
                  <c:v>297.7803389</c:v>
                </c:pt>
                <c:pt idx="29980">
                  <c:v>297.79027289999999</c:v>
                </c:pt>
                <c:pt idx="29981">
                  <c:v>297.80020589999998</c:v>
                </c:pt>
                <c:pt idx="29982">
                  <c:v>297.81013990000002</c:v>
                </c:pt>
                <c:pt idx="29983">
                  <c:v>297.82007390000001</c:v>
                </c:pt>
                <c:pt idx="29984">
                  <c:v>297.8300079</c:v>
                </c:pt>
                <c:pt idx="29985">
                  <c:v>297.83994189999999</c:v>
                </c:pt>
                <c:pt idx="29986">
                  <c:v>297.84987589999997</c:v>
                </c:pt>
                <c:pt idx="29987">
                  <c:v>297.85980990000002</c:v>
                </c:pt>
                <c:pt idx="29988">
                  <c:v>297.8697439</c:v>
                </c:pt>
                <c:pt idx="29989">
                  <c:v>297.87967789999999</c:v>
                </c:pt>
                <c:pt idx="29990">
                  <c:v>297.88961189999998</c:v>
                </c:pt>
                <c:pt idx="29991">
                  <c:v>297.89954490000002</c:v>
                </c:pt>
                <c:pt idx="29992">
                  <c:v>297.90947890000001</c:v>
                </c:pt>
                <c:pt idx="29993">
                  <c:v>297.9194129</c:v>
                </c:pt>
                <c:pt idx="29994">
                  <c:v>297.92934689999998</c:v>
                </c:pt>
                <c:pt idx="29995">
                  <c:v>297.93928090000003</c:v>
                </c:pt>
                <c:pt idx="29996">
                  <c:v>297.94921490000002</c:v>
                </c:pt>
                <c:pt idx="29997">
                  <c:v>297.9591489</c:v>
                </c:pt>
                <c:pt idx="29998">
                  <c:v>297.96908289999999</c:v>
                </c:pt>
                <c:pt idx="29999">
                  <c:v>297.97901689999998</c:v>
                </c:pt>
                <c:pt idx="30000">
                  <c:v>297.98895090000002</c:v>
                </c:pt>
                <c:pt idx="30001">
                  <c:v>297.99888490000001</c:v>
                </c:pt>
                <c:pt idx="30002">
                  <c:v>298.00881889999999</c:v>
                </c:pt>
                <c:pt idx="30003">
                  <c:v>298.01875189999998</c:v>
                </c:pt>
                <c:pt idx="30004">
                  <c:v>298.02868590000003</c:v>
                </c:pt>
                <c:pt idx="30005">
                  <c:v>298.03861990000001</c:v>
                </c:pt>
                <c:pt idx="30006">
                  <c:v>298.0485539</c:v>
                </c:pt>
                <c:pt idx="30007">
                  <c:v>298.05848789999999</c:v>
                </c:pt>
                <c:pt idx="30008">
                  <c:v>298.06842189999998</c:v>
                </c:pt>
                <c:pt idx="30009">
                  <c:v>298.07835590000002</c:v>
                </c:pt>
                <c:pt idx="30010">
                  <c:v>298.08828990000001</c:v>
                </c:pt>
                <c:pt idx="30011">
                  <c:v>298.09822389999999</c:v>
                </c:pt>
                <c:pt idx="30012">
                  <c:v>298.10815789999998</c:v>
                </c:pt>
                <c:pt idx="30013">
                  <c:v>298.11809090000003</c:v>
                </c:pt>
                <c:pt idx="30014">
                  <c:v>298.12802490000001</c:v>
                </c:pt>
                <c:pt idx="30015">
                  <c:v>298.1379589</c:v>
                </c:pt>
                <c:pt idx="30016">
                  <c:v>298.14789289999999</c:v>
                </c:pt>
                <c:pt idx="30017">
                  <c:v>298.15782689999998</c:v>
                </c:pt>
                <c:pt idx="30018">
                  <c:v>298.16776090000002</c:v>
                </c:pt>
                <c:pt idx="30019">
                  <c:v>298.17769490000001</c:v>
                </c:pt>
                <c:pt idx="30020">
                  <c:v>298.18762889999999</c:v>
                </c:pt>
                <c:pt idx="30021">
                  <c:v>298.19756289999998</c:v>
                </c:pt>
                <c:pt idx="30022">
                  <c:v>298.20749690000002</c:v>
                </c:pt>
                <c:pt idx="30023">
                  <c:v>298.21743090000001</c:v>
                </c:pt>
                <c:pt idx="30024">
                  <c:v>298.2273639</c:v>
                </c:pt>
                <c:pt idx="30025">
                  <c:v>298.23729789999999</c:v>
                </c:pt>
                <c:pt idx="30026">
                  <c:v>298.24723189999997</c:v>
                </c:pt>
                <c:pt idx="30027">
                  <c:v>298.25716590000002</c:v>
                </c:pt>
                <c:pt idx="30028">
                  <c:v>298.26709990000001</c:v>
                </c:pt>
                <c:pt idx="30029">
                  <c:v>298.27703389999999</c:v>
                </c:pt>
                <c:pt idx="30030">
                  <c:v>298.28696789999998</c:v>
                </c:pt>
                <c:pt idx="30031">
                  <c:v>298.29690190000002</c:v>
                </c:pt>
                <c:pt idx="30032">
                  <c:v>298.30683590000001</c:v>
                </c:pt>
                <c:pt idx="30033">
                  <c:v>298.3167699</c:v>
                </c:pt>
                <c:pt idx="30034">
                  <c:v>298.32670389999998</c:v>
                </c:pt>
                <c:pt idx="30035">
                  <c:v>298.33663689999997</c:v>
                </c:pt>
                <c:pt idx="30036">
                  <c:v>298.34657090000002</c:v>
                </c:pt>
                <c:pt idx="30037">
                  <c:v>298.3565049</c:v>
                </c:pt>
                <c:pt idx="30038">
                  <c:v>298.36643889999999</c:v>
                </c:pt>
                <c:pt idx="30039">
                  <c:v>298.37637289999998</c:v>
                </c:pt>
                <c:pt idx="30040">
                  <c:v>298.38630690000002</c:v>
                </c:pt>
                <c:pt idx="30041">
                  <c:v>298.39624090000001</c:v>
                </c:pt>
                <c:pt idx="30042">
                  <c:v>298.4061749</c:v>
                </c:pt>
                <c:pt idx="30043">
                  <c:v>298.41610889999998</c:v>
                </c:pt>
                <c:pt idx="30044">
                  <c:v>298.42604290000003</c:v>
                </c:pt>
                <c:pt idx="30045">
                  <c:v>298.43597690000001</c:v>
                </c:pt>
                <c:pt idx="30046">
                  <c:v>298.4459099</c:v>
                </c:pt>
                <c:pt idx="30047">
                  <c:v>298.45584389999999</c:v>
                </c:pt>
                <c:pt idx="30048">
                  <c:v>298.46577789999998</c:v>
                </c:pt>
                <c:pt idx="30049">
                  <c:v>298.47571190000002</c:v>
                </c:pt>
                <c:pt idx="30050">
                  <c:v>298.48564590000001</c:v>
                </c:pt>
                <c:pt idx="30051">
                  <c:v>298.4955799</c:v>
                </c:pt>
                <c:pt idx="30052">
                  <c:v>298.50551389999998</c:v>
                </c:pt>
                <c:pt idx="30053">
                  <c:v>298.51544790000003</c:v>
                </c:pt>
                <c:pt idx="30054">
                  <c:v>298.52538190000001</c:v>
                </c:pt>
                <c:pt idx="30055">
                  <c:v>298.5353159</c:v>
                </c:pt>
                <c:pt idx="30056">
                  <c:v>298.54524889999999</c:v>
                </c:pt>
                <c:pt idx="30057">
                  <c:v>298.55518289999998</c:v>
                </c:pt>
                <c:pt idx="30058">
                  <c:v>298.56511690000002</c:v>
                </c:pt>
                <c:pt idx="30059">
                  <c:v>298.57505090000001</c:v>
                </c:pt>
                <c:pt idx="30060">
                  <c:v>298.58498489999999</c:v>
                </c:pt>
                <c:pt idx="30061">
                  <c:v>298.59491889999998</c:v>
                </c:pt>
                <c:pt idx="30062">
                  <c:v>298.60485290000003</c:v>
                </c:pt>
                <c:pt idx="30063">
                  <c:v>298.61478690000001</c:v>
                </c:pt>
                <c:pt idx="30064">
                  <c:v>298.6247209</c:v>
                </c:pt>
                <c:pt idx="30065">
                  <c:v>298.63465489999999</c:v>
                </c:pt>
                <c:pt idx="30066">
                  <c:v>298.64458889999997</c:v>
                </c:pt>
                <c:pt idx="30067">
                  <c:v>298.65452290000002</c:v>
                </c:pt>
                <c:pt idx="30068">
                  <c:v>298.66445590000001</c:v>
                </c:pt>
                <c:pt idx="30069">
                  <c:v>298.67438989999999</c:v>
                </c:pt>
                <c:pt idx="30070">
                  <c:v>298.68432389999998</c:v>
                </c:pt>
                <c:pt idx="30071">
                  <c:v>298.69425790000003</c:v>
                </c:pt>
                <c:pt idx="30072">
                  <c:v>298.70419190000001</c:v>
                </c:pt>
                <c:pt idx="30073">
                  <c:v>298.7141259</c:v>
                </c:pt>
                <c:pt idx="30074">
                  <c:v>298.72405989999999</c:v>
                </c:pt>
                <c:pt idx="30075">
                  <c:v>298.73399389999997</c:v>
                </c:pt>
                <c:pt idx="30076">
                  <c:v>298.74392790000002</c:v>
                </c:pt>
                <c:pt idx="30077">
                  <c:v>298.75386279999998</c:v>
                </c:pt>
                <c:pt idx="30078">
                  <c:v>298.76379580000003</c:v>
                </c:pt>
                <c:pt idx="30079">
                  <c:v>298.77372980000001</c:v>
                </c:pt>
                <c:pt idx="30080">
                  <c:v>298.7836638</c:v>
                </c:pt>
                <c:pt idx="30081">
                  <c:v>298.79359779999999</c:v>
                </c:pt>
                <c:pt idx="30082">
                  <c:v>298.80353179999997</c:v>
                </c:pt>
                <c:pt idx="30083">
                  <c:v>298.81346580000002</c:v>
                </c:pt>
                <c:pt idx="30084">
                  <c:v>298.8233998</c:v>
                </c:pt>
                <c:pt idx="30085">
                  <c:v>298.83333379999999</c:v>
                </c:pt>
                <c:pt idx="30086">
                  <c:v>298.84326779999998</c:v>
                </c:pt>
                <c:pt idx="30087">
                  <c:v>298.85320180000002</c:v>
                </c:pt>
                <c:pt idx="30088">
                  <c:v>298.86313580000001</c:v>
                </c:pt>
                <c:pt idx="30089">
                  <c:v>298.8730688</c:v>
                </c:pt>
                <c:pt idx="30090">
                  <c:v>298.88300279999999</c:v>
                </c:pt>
                <c:pt idx="30091">
                  <c:v>298.89293679999997</c:v>
                </c:pt>
                <c:pt idx="30092">
                  <c:v>298.90287080000002</c:v>
                </c:pt>
                <c:pt idx="30093">
                  <c:v>298.9128048</c:v>
                </c:pt>
                <c:pt idx="30094">
                  <c:v>298.92273870000002</c:v>
                </c:pt>
                <c:pt idx="30095">
                  <c:v>298.93267279999998</c:v>
                </c:pt>
                <c:pt idx="30096">
                  <c:v>298.94260680000002</c:v>
                </c:pt>
                <c:pt idx="30097">
                  <c:v>298.95254080000001</c:v>
                </c:pt>
                <c:pt idx="30098">
                  <c:v>298.9624748</c:v>
                </c:pt>
                <c:pt idx="30099">
                  <c:v>298.97240879999998</c:v>
                </c:pt>
                <c:pt idx="30100">
                  <c:v>298.98234179999997</c:v>
                </c:pt>
                <c:pt idx="30101">
                  <c:v>298.99227580000002</c:v>
                </c:pt>
                <c:pt idx="30102">
                  <c:v>299.0022098</c:v>
                </c:pt>
                <c:pt idx="30103">
                  <c:v>299.01214379999999</c:v>
                </c:pt>
                <c:pt idx="30104">
                  <c:v>299.02207779999998</c:v>
                </c:pt>
                <c:pt idx="30105">
                  <c:v>299.03201180000002</c:v>
                </c:pt>
                <c:pt idx="30106">
                  <c:v>299.04194580000001</c:v>
                </c:pt>
                <c:pt idx="30107">
                  <c:v>299.05187979999999</c:v>
                </c:pt>
                <c:pt idx="30108">
                  <c:v>299.06181379999998</c:v>
                </c:pt>
                <c:pt idx="30109">
                  <c:v>299.07174780000003</c:v>
                </c:pt>
                <c:pt idx="30110">
                  <c:v>299.08168180000001</c:v>
                </c:pt>
                <c:pt idx="30111">
                  <c:v>299.0916148</c:v>
                </c:pt>
                <c:pt idx="30112">
                  <c:v>299.10154879999999</c:v>
                </c:pt>
                <c:pt idx="30113">
                  <c:v>299.11148279999998</c:v>
                </c:pt>
                <c:pt idx="30114">
                  <c:v>299.12141680000002</c:v>
                </c:pt>
                <c:pt idx="30115">
                  <c:v>299.13135080000001</c:v>
                </c:pt>
                <c:pt idx="30116">
                  <c:v>299.14128479999999</c:v>
                </c:pt>
                <c:pt idx="30117">
                  <c:v>299.15121879999998</c:v>
                </c:pt>
                <c:pt idx="30118">
                  <c:v>299.16115280000002</c:v>
                </c:pt>
                <c:pt idx="30119">
                  <c:v>299.17108680000001</c:v>
                </c:pt>
                <c:pt idx="30120">
                  <c:v>299.1810208</c:v>
                </c:pt>
                <c:pt idx="30121">
                  <c:v>299.19095479999999</c:v>
                </c:pt>
                <c:pt idx="30122">
                  <c:v>299.20088779999998</c:v>
                </c:pt>
                <c:pt idx="30123">
                  <c:v>299.21082180000002</c:v>
                </c:pt>
                <c:pt idx="30124">
                  <c:v>299.22075580000001</c:v>
                </c:pt>
                <c:pt idx="30125">
                  <c:v>299.23068979999999</c:v>
                </c:pt>
                <c:pt idx="30126">
                  <c:v>299.24062379999998</c:v>
                </c:pt>
                <c:pt idx="30127">
                  <c:v>299.25055780000002</c:v>
                </c:pt>
                <c:pt idx="30128">
                  <c:v>299.26049180000001</c:v>
                </c:pt>
                <c:pt idx="30129">
                  <c:v>299.2704258</c:v>
                </c:pt>
                <c:pt idx="30130">
                  <c:v>299.28035979999999</c:v>
                </c:pt>
                <c:pt idx="30131">
                  <c:v>299.29029379999997</c:v>
                </c:pt>
                <c:pt idx="30132">
                  <c:v>299.30022780000002</c:v>
                </c:pt>
                <c:pt idx="30133">
                  <c:v>299.31016080000001</c:v>
                </c:pt>
                <c:pt idx="30134">
                  <c:v>299.32009479999999</c:v>
                </c:pt>
                <c:pt idx="30135">
                  <c:v>299.33002879999998</c:v>
                </c:pt>
                <c:pt idx="30136">
                  <c:v>299.33996280000002</c:v>
                </c:pt>
                <c:pt idx="30137">
                  <c:v>299.34989680000001</c:v>
                </c:pt>
                <c:pt idx="30138">
                  <c:v>299.3598308</c:v>
                </c:pt>
                <c:pt idx="30139">
                  <c:v>299.36976479999998</c:v>
                </c:pt>
                <c:pt idx="30140">
                  <c:v>299.37969880000003</c:v>
                </c:pt>
                <c:pt idx="30141">
                  <c:v>299.38963280000002</c:v>
                </c:pt>
                <c:pt idx="30142">
                  <c:v>299.3995668</c:v>
                </c:pt>
                <c:pt idx="30143">
                  <c:v>299.40949979999999</c:v>
                </c:pt>
                <c:pt idx="30144">
                  <c:v>299.41943379999998</c:v>
                </c:pt>
                <c:pt idx="30145">
                  <c:v>299.42936780000002</c:v>
                </c:pt>
                <c:pt idx="30146">
                  <c:v>299.43930180000001</c:v>
                </c:pt>
                <c:pt idx="30147">
                  <c:v>299.4492358</c:v>
                </c:pt>
                <c:pt idx="30148">
                  <c:v>299.45916979999998</c:v>
                </c:pt>
                <c:pt idx="30149">
                  <c:v>299.46910380000003</c:v>
                </c:pt>
                <c:pt idx="30150">
                  <c:v>299.47903780000001</c:v>
                </c:pt>
                <c:pt idx="30151">
                  <c:v>299.4889718</c:v>
                </c:pt>
                <c:pt idx="30152">
                  <c:v>299.49890579999999</c:v>
                </c:pt>
                <c:pt idx="30153">
                  <c:v>299.50883979999998</c:v>
                </c:pt>
                <c:pt idx="30154">
                  <c:v>299.51877380000002</c:v>
                </c:pt>
                <c:pt idx="30155">
                  <c:v>299.52870680000001</c:v>
                </c:pt>
                <c:pt idx="30156">
                  <c:v>299.5386408</c:v>
                </c:pt>
                <c:pt idx="30157">
                  <c:v>299.54857479999998</c:v>
                </c:pt>
                <c:pt idx="30158">
                  <c:v>299.55850880000003</c:v>
                </c:pt>
                <c:pt idx="30159">
                  <c:v>299.56844280000001</c:v>
                </c:pt>
                <c:pt idx="30160">
                  <c:v>299.5783768</c:v>
                </c:pt>
                <c:pt idx="30161">
                  <c:v>299.58831079999999</c:v>
                </c:pt>
                <c:pt idx="30162">
                  <c:v>299.59824479999997</c:v>
                </c:pt>
                <c:pt idx="30163">
                  <c:v>299.60817880000002</c:v>
                </c:pt>
                <c:pt idx="30164">
                  <c:v>299.61811280000001</c:v>
                </c:pt>
                <c:pt idx="30165">
                  <c:v>299.62804679999999</c:v>
                </c:pt>
                <c:pt idx="30166">
                  <c:v>299.63797979999998</c:v>
                </c:pt>
                <c:pt idx="30167">
                  <c:v>299.64791380000003</c:v>
                </c:pt>
                <c:pt idx="30168">
                  <c:v>299.65784780000001</c:v>
                </c:pt>
                <c:pt idx="30169">
                  <c:v>299.6677818</c:v>
                </c:pt>
                <c:pt idx="30170">
                  <c:v>299.67771579999999</c:v>
                </c:pt>
                <c:pt idx="30171">
                  <c:v>299.68764979999997</c:v>
                </c:pt>
                <c:pt idx="30172">
                  <c:v>299.69758380000002</c:v>
                </c:pt>
                <c:pt idx="30173">
                  <c:v>299.70751780000001</c:v>
                </c:pt>
                <c:pt idx="30174">
                  <c:v>299.71745179999999</c:v>
                </c:pt>
                <c:pt idx="30175">
                  <c:v>299.72738579999998</c:v>
                </c:pt>
                <c:pt idx="30176">
                  <c:v>299.73731980000002</c:v>
                </c:pt>
                <c:pt idx="30177">
                  <c:v>299.74725280000001</c:v>
                </c:pt>
                <c:pt idx="30178">
                  <c:v>299.75718719999998</c:v>
                </c:pt>
                <c:pt idx="30179">
                  <c:v>299.76712120000002</c:v>
                </c:pt>
                <c:pt idx="30180">
                  <c:v>299.77705520000001</c:v>
                </c:pt>
                <c:pt idx="30181">
                  <c:v>299.78698919999999</c:v>
                </c:pt>
                <c:pt idx="30182">
                  <c:v>299.79692319999998</c:v>
                </c:pt>
                <c:pt idx="30183">
                  <c:v>299.80685720000002</c:v>
                </c:pt>
                <c:pt idx="30184">
                  <c:v>299.81679120000001</c:v>
                </c:pt>
                <c:pt idx="30185">
                  <c:v>299.8267252</c:v>
                </c:pt>
                <c:pt idx="30186">
                  <c:v>299.83665919999999</c:v>
                </c:pt>
                <c:pt idx="30187">
                  <c:v>299.84659319999997</c:v>
                </c:pt>
                <c:pt idx="30188">
                  <c:v>299.85652620000002</c:v>
                </c:pt>
                <c:pt idx="30189">
                  <c:v>299.86646020000001</c:v>
                </c:pt>
                <c:pt idx="30190">
                  <c:v>299.87639419999999</c:v>
                </c:pt>
                <c:pt idx="30191">
                  <c:v>299.88632819999998</c:v>
                </c:pt>
                <c:pt idx="30192">
                  <c:v>299.89626220000002</c:v>
                </c:pt>
                <c:pt idx="30193">
                  <c:v>299.90619620000001</c:v>
                </c:pt>
                <c:pt idx="30194">
                  <c:v>299.9161302</c:v>
                </c:pt>
                <c:pt idx="30195">
                  <c:v>299.92606419999998</c:v>
                </c:pt>
                <c:pt idx="30196">
                  <c:v>299.93599819999997</c:v>
                </c:pt>
                <c:pt idx="30197">
                  <c:v>299.94593220000002</c:v>
                </c:pt>
                <c:pt idx="30198">
                  <c:v>299.9558662</c:v>
                </c:pt>
                <c:pt idx="30199">
                  <c:v>299.96579919999999</c:v>
                </c:pt>
                <c:pt idx="30200">
                  <c:v>299.97573319999998</c:v>
                </c:pt>
                <c:pt idx="30201">
                  <c:v>299.98566720000002</c:v>
                </c:pt>
                <c:pt idx="30202">
                  <c:v>299.99560120000001</c:v>
                </c:pt>
                <c:pt idx="30203">
                  <c:v>300.0055352</c:v>
                </c:pt>
                <c:pt idx="30204">
                  <c:v>300.01546919999998</c:v>
                </c:pt>
                <c:pt idx="30205">
                  <c:v>300.02540320000003</c:v>
                </c:pt>
                <c:pt idx="30206">
                  <c:v>300.03533720000001</c:v>
                </c:pt>
                <c:pt idx="30207">
                  <c:v>300.0452712</c:v>
                </c:pt>
                <c:pt idx="30208">
                  <c:v>300.05520519999999</c:v>
                </c:pt>
                <c:pt idx="30209">
                  <c:v>300.06513919999998</c:v>
                </c:pt>
                <c:pt idx="30210">
                  <c:v>300.07507220000002</c:v>
                </c:pt>
                <c:pt idx="30211">
                  <c:v>300.08500620000001</c:v>
                </c:pt>
                <c:pt idx="30212">
                  <c:v>300.0949402</c:v>
                </c:pt>
                <c:pt idx="30213">
                  <c:v>300.10487419999998</c:v>
                </c:pt>
                <c:pt idx="30214">
                  <c:v>300.11480820000003</c:v>
                </c:pt>
                <c:pt idx="30215">
                  <c:v>300.12474220000001</c:v>
                </c:pt>
                <c:pt idx="30216">
                  <c:v>300.1346762</c:v>
                </c:pt>
                <c:pt idx="30217">
                  <c:v>300.14461019999999</c:v>
                </c:pt>
                <c:pt idx="30218">
                  <c:v>300.15454419999998</c:v>
                </c:pt>
                <c:pt idx="30219">
                  <c:v>300.16447820000002</c:v>
                </c:pt>
                <c:pt idx="30220">
                  <c:v>300.17441220000001</c:v>
                </c:pt>
                <c:pt idx="30221">
                  <c:v>300.1843452</c:v>
                </c:pt>
                <c:pt idx="30222">
                  <c:v>300.19427919999998</c:v>
                </c:pt>
                <c:pt idx="30223">
                  <c:v>300.20421320000003</c:v>
                </c:pt>
                <c:pt idx="30224">
                  <c:v>300.21414720000001</c:v>
                </c:pt>
                <c:pt idx="30225">
                  <c:v>300.2240812</c:v>
                </c:pt>
                <c:pt idx="30226">
                  <c:v>300.23401519999999</c:v>
                </c:pt>
                <c:pt idx="30227">
                  <c:v>300.24394919999997</c:v>
                </c:pt>
                <c:pt idx="30228">
                  <c:v>300.25388320000002</c:v>
                </c:pt>
                <c:pt idx="30229">
                  <c:v>300.26381720000001</c:v>
                </c:pt>
                <c:pt idx="30230">
                  <c:v>300.27375119999999</c:v>
                </c:pt>
                <c:pt idx="30231">
                  <c:v>300.28368519999998</c:v>
                </c:pt>
                <c:pt idx="30232">
                  <c:v>300.29361920000002</c:v>
                </c:pt>
                <c:pt idx="30233">
                  <c:v>300.30355220000001</c:v>
                </c:pt>
                <c:pt idx="30234">
                  <c:v>300.3134862</c:v>
                </c:pt>
                <c:pt idx="30235">
                  <c:v>300.32342019999999</c:v>
                </c:pt>
                <c:pt idx="30236">
                  <c:v>300.33335419999997</c:v>
                </c:pt>
                <c:pt idx="30237">
                  <c:v>300.34328820000002</c:v>
                </c:pt>
                <c:pt idx="30238">
                  <c:v>300.3532222</c:v>
                </c:pt>
                <c:pt idx="30239">
                  <c:v>300.36315619999999</c:v>
                </c:pt>
                <c:pt idx="30240">
                  <c:v>300.37309019999998</c:v>
                </c:pt>
                <c:pt idx="30241">
                  <c:v>300.38302420000002</c:v>
                </c:pt>
                <c:pt idx="30242">
                  <c:v>300.39295820000001</c:v>
                </c:pt>
                <c:pt idx="30243">
                  <c:v>300.4028922</c:v>
                </c:pt>
                <c:pt idx="30244">
                  <c:v>300.41282519999999</c:v>
                </c:pt>
                <c:pt idx="30245">
                  <c:v>300.42275919999997</c:v>
                </c:pt>
                <c:pt idx="30246">
                  <c:v>300.43269320000002</c:v>
                </c:pt>
                <c:pt idx="30247">
                  <c:v>300.4426272</c:v>
                </c:pt>
                <c:pt idx="30248">
                  <c:v>300.45256119999999</c:v>
                </c:pt>
                <c:pt idx="30249">
                  <c:v>300.46249519999998</c:v>
                </c:pt>
                <c:pt idx="30250">
                  <c:v>300.47242920000002</c:v>
                </c:pt>
                <c:pt idx="30251">
                  <c:v>300.48236320000001</c:v>
                </c:pt>
                <c:pt idx="30252">
                  <c:v>300.4922972</c:v>
                </c:pt>
                <c:pt idx="30253">
                  <c:v>300.50223119999998</c:v>
                </c:pt>
                <c:pt idx="30254">
                  <c:v>300.51216520000003</c:v>
                </c:pt>
                <c:pt idx="30255">
                  <c:v>300.52209820000002</c:v>
                </c:pt>
                <c:pt idx="30256">
                  <c:v>300.5320322</c:v>
                </c:pt>
                <c:pt idx="30257">
                  <c:v>300.54196619999999</c:v>
                </c:pt>
                <c:pt idx="30258">
                  <c:v>300.55190019999998</c:v>
                </c:pt>
                <c:pt idx="30259">
                  <c:v>300.56183420000002</c:v>
                </c:pt>
                <c:pt idx="30260">
                  <c:v>300.57176820000001</c:v>
                </c:pt>
                <c:pt idx="30261">
                  <c:v>300.5817022</c:v>
                </c:pt>
                <c:pt idx="30262">
                  <c:v>300.59163619999998</c:v>
                </c:pt>
                <c:pt idx="30263">
                  <c:v>300.60157020000003</c:v>
                </c:pt>
                <c:pt idx="30264">
                  <c:v>300.61150420000001</c:v>
                </c:pt>
                <c:pt idx="30265">
                  <c:v>300.6214382</c:v>
                </c:pt>
                <c:pt idx="30266">
                  <c:v>300.63137119999999</c:v>
                </c:pt>
                <c:pt idx="30267">
                  <c:v>300.64130519999998</c:v>
                </c:pt>
                <c:pt idx="30268">
                  <c:v>300.65123920000002</c:v>
                </c:pt>
                <c:pt idx="30269">
                  <c:v>300.66117320000001</c:v>
                </c:pt>
                <c:pt idx="30270">
                  <c:v>300.67110719999999</c:v>
                </c:pt>
                <c:pt idx="30271">
                  <c:v>300.68104119999998</c:v>
                </c:pt>
                <c:pt idx="30272">
                  <c:v>300.69097520000003</c:v>
                </c:pt>
                <c:pt idx="30273">
                  <c:v>300.70090920000001</c:v>
                </c:pt>
                <c:pt idx="30274">
                  <c:v>300.7108432</c:v>
                </c:pt>
                <c:pt idx="30275">
                  <c:v>300.72077719999999</c:v>
                </c:pt>
                <c:pt idx="30276">
                  <c:v>300.73071119999997</c:v>
                </c:pt>
                <c:pt idx="30277">
                  <c:v>300.74064520000002</c:v>
                </c:pt>
                <c:pt idx="30278">
                  <c:v>300.75057750000002</c:v>
                </c:pt>
                <c:pt idx="30279">
                  <c:v>300.76051150000001</c:v>
                </c:pt>
                <c:pt idx="30280">
                  <c:v>300.77044549999999</c:v>
                </c:pt>
                <c:pt idx="30281">
                  <c:v>300.78037949999998</c:v>
                </c:pt>
                <c:pt idx="30282">
                  <c:v>300.79031350000002</c:v>
                </c:pt>
                <c:pt idx="30283">
                  <c:v>300.80024750000001</c:v>
                </c:pt>
                <c:pt idx="30284">
                  <c:v>300.8101815</c:v>
                </c:pt>
                <c:pt idx="30285">
                  <c:v>300.82011549999999</c:v>
                </c:pt>
                <c:pt idx="30286">
                  <c:v>300.83004949999997</c:v>
                </c:pt>
                <c:pt idx="30287">
                  <c:v>300.83998350000002</c:v>
                </c:pt>
                <c:pt idx="30288">
                  <c:v>300.8499175</c:v>
                </c:pt>
                <c:pt idx="30289">
                  <c:v>300.85985149999999</c:v>
                </c:pt>
                <c:pt idx="30290">
                  <c:v>300.86978449999998</c:v>
                </c:pt>
                <c:pt idx="30291">
                  <c:v>300.87971850000002</c:v>
                </c:pt>
                <c:pt idx="30292">
                  <c:v>300.88965250000001</c:v>
                </c:pt>
                <c:pt idx="30293">
                  <c:v>300.8995865</c:v>
                </c:pt>
                <c:pt idx="30294">
                  <c:v>300.90952049999999</c:v>
                </c:pt>
                <c:pt idx="30295">
                  <c:v>300.91945449999997</c:v>
                </c:pt>
                <c:pt idx="30296">
                  <c:v>300.92938850000002</c:v>
                </c:pt>
                <c:pt idx="30297">
                  <c:v>300.9393225</c:v>
                </c:pt>
                <c:pt idx="30298">
                  <c:v>300.94925649999999</c:v>
                </c:pt>
                <c:pt idx="30299">
                  <c:v>300.95919049999998</c:v>
                </c:pt>
                <c:pt idx="30300">
                  <c:v>300.96912450000002</c:v>
                </c:pt>
                <c:pt idx="30301">
                  <c:v>300.97905750000001</c:v>
                </c:pt>
                <c:pt idx="30302">
                  <c:v>300.9889915</c:v>
                </c:pt>
                <c:pt idx="30303">
                  <c:v>300.99892549999998</c:v>
                </c:pt>
                <c:pt idx="30304">
                  <c:v>301.00885950000003</c:v>
                </c:pt>
                <c:pt idx="30305">
                  <c:v>301.01879350000002</c:v>
                </c:pt>
                <c:pt idx="30306">
                  <c:v>301.0287275</c:v>
                </c:pt>
                <c:pt idx="30307">
                  <c:v>301.03866149999999</c:v>
                </c:pt>
                <c:pt idx="30308">
                  <c:v>301.04859549999998</c:v>
                </c:pt>
                <c:pt idx="30309">
                  <c:v>301.05852950000002</c:v>
                </c:pt>
                <c:pt idx="30310">
                  <c:v>301.06846350000001</c:v>
                </c:pt>
                <c:pt idx="30311">
                  <c:v>301.07839749999999</c:v>
                </c:pt>
                <c:pt idx="30312">
                  <c:v>301.08833049999998</c:v>
                </c:pt>
                <c:pt idx="30313">
                  <c:v>301.09826450000003</c:v>
                </c:pt>
                <c:pt idx="30314">
                  <c:v>301.10819850000001</c:v>
                </c:pt>
                <c:pt idx="30315">
                  <c:v>301.1181325</c:v>
                </c:pt>
                <c:pt idx="30316">
                  <c:v>301.12806649999999</c:v>
                </c:pt>
                <c:pt idx="30317">
                  <c:v>301.13800049999998</c:v>
                </c:pt>
                <c:pt idx="30318">
                  <c:v>301.14793450000002</c:v>
                </c:pt>
                <c:pt idx="30319">
                  <c:v>301.15786850000001</c:v>
                </c:pt>
                <c:pt idx="30320">
                  <c:v>301.16780249999999</c:v>
                </c:pt>
                <c:pt idx="30321">
                  <c:v>301.17773649999998</c:v>
                </c:pt>
                <c:pt idx="30322">
                  <c:v>301.18767050000002</c:v>
                </c:pt>
                <c:pt idx="30323">
                  <c:v>301.19760450000001</c:v>
                </c:pt>
                <c:pt idx="30324">
                  <c:v>301.2075375</c:v>
                </c:pt>
                <c:pt idx="30325">
                  <c:v>301.21747149999999</c:v>
                </c:pt>
                <c:pt idx="30326">
                  <c:v>301.22740549999997</c:v>
                </c:pt>
                <c:pt idx="30327">
                  <c:v>301.23733950000002</c:v>
                </c:pt>
                <c:pt idx="30328">
                  <c:v>301.24727350000001</c:v>
                </c:pt>
                <c:pt idx="30329">
                  <c:v>301.25720749999999</c:v>
                </c:pt>
                <c:pt idx="30330">
                  <c:v>301.26714149999998</c:v>
                </c:pt>
                <c:pt idx="30331">
                  <c:v>301.27707550000002</c:v>
                </c:pt>
                <c:pt idx="30332">
                  <c:v>301.28700950000001</c:v>
                </c:pt>
                <c:pt idx="30333">
                  <c:v>301.2969435</c:v>
                </c:pt>
                <c:pt idx="30334">
                  <c:v>301.30687749999998</c:v>
                </c:pt>
                <c:pt idx="30335">
                  <c:v>301.31681049999997</c:v>
                </c:pt>
                <c:pt idx="30336">
                  <c:v>301.32674450000002</c:v>
                </c:pt>
                <c:pt idx="30337">
                  <c:v>301.3366785</c:v>
                </c:pt>
                <c:pt idx="30338">
                  <c:v>301.34661249999999</c:v>
                </c:pt>
                <c:pt idx="30339">
                  <c:v>301.35654649999998</c:v>
                </c:pt>
                <c:pt idx="30340">
                  <c:v>301.36648050000002</c:v>
                </c:pt>
                <c:pt idx="30341">
                  <c:v>301.37641450000001</c:v>
                </c:pt>
                <c:pt idx="30342">
                  <c:v>301.3863485</c:v>
                </c:pt>
                <c:pt idx="30343">
                  <c:v>301.39628249999998</c:v>
                </c:pt>
                <c:pt idx="30344">
                  <c:v>301.40621650000003</c:v>
                </c:pt>
                <c:pt idx="30345">
                  <c:v>301.41615050000001</c:v>
                </c:pt>
                <c:pt idx="30346">
                  <c:v>301.4260845</c:v>
                </c:pt>
                <c:pt idx="30347">
                  <c:v>301.43601749999999</c:v>
                </c:pt>
                <c:pt idx="30348">
                  <c:v>301.44595149999998</c:v>
                </c:pt>
                <c:pt idx="30349">
                  <c:v>301.45588550000002</c:v>
                </c:pt>
                <c:pt idx="30350">
                  <c:v>301.46581950000001</c:v>
                </c:pt>
                <c:pt idx="30351">
                  <c:v>301.4757535</c:v>
                </c:pt>
                <c:pt idx="30352">
                  <c:v>301.48568749999998</c:v>
                </c:pt>
                <c:pt idx="30353">
                  <c:v>301.49562150000003</c:v>
                </c:pt>
                <c:pt idx="30354">
                  <c:v>301.50555550000001</c:v>
                </c:pt>
                <c:pt idx="30355">
                  <c:v>301.5154895</c:v>
                </c:pt>
                <c:pt idx="30356">
                  <c:v>301.52542349999999</c:v>
                </c:pt>
                <c:pt idx="30357">
                  <c:v>301.53535749999998</c:v>
                </c:pt>
                <c:pt idx="30358">
                  <c:v>301.54529150000002</c:v>
                </c:pt>
                <c:pt idx="30359">
                  <c:v>301.55522450000001</c:v>
                </c:pt>
                <c:pt idx="30360">
                  <c:v>301.5651585</c:v>
                </c:pt>
                <c:pt idx="30361">
                  <c:v>301.57509249999998</c:v>
                </c:pt>
                <c:pt idx="30362">
                  <c:v>301.58502650000003</c:v>
                </c:pt>
                <c:pt idx="30363">
                  <c:v>301.59496050000001</c:v>
                </c:pt>
                <c:pt idx="30364">
                  <c:v>301.6048945</c:v>
                </c:pt>
                <c:pt idx="30365">
                  <c:v>301.61482849999999</c:v>
                </c:pt>
                <c:pt idx="30366">
                  <c:v>301.62476249999997</c:v>
                </c:pt>
                <c:pt idx="30367">
                  <c:v>301.63469650000002</c:v>
                </c:pt>
                <c:pt idx="30368">
                  <c:v>301.64463050000001</c:v>
                </c:pt>
                <c:pt idx="30369">
                  <c:v>301.65456449999999</c:v>
                </c:pt>
                <c:pt idx="30370">
                  <c:v>301.66449849999998</c:v>
                </c:pt>
                <c:pt idx="30371">
                  <c:v>301.67443150000003</c:v>
                </c:pt>
                <c:pt idx="30372">
                  <c:v>301.68436550000001</c:v>
                </c:pt>
                <c:pt idx="30373">
                  <c:v>301.6942995</c:v>
                </c:pt>
                <c:pt idx="30374">
                  <c:v>301.70423349999999</c:v>
                </c:pt>
                <c:pt idx="30375">
                  <c:v>301.71416749999997</c:v>
                </c:pt>
                <c:pt idx="30376">
                  <c:v>301.72410150000002</c:v>
                </c:pt>
                <c:pt idx="30377">
                  <c:v>301.7340355</c:v>
                </c:pt>
                <c:pt idx="30378">
                  <c:v>301.74396949999999</c:v>
                </c:pt>
                <c:pt idx="30379">
                  <c:v>301.75390379999999</c:v>
                </c:pt>
                <c:pt idx="30380">
                  <c:v>301.76383779999998</c:v>
                </c:pt>
                <c:pt idx="30381">
                  <c:v>301.77377180000002</c:v>
                </c:pt>
                <c:pt idx="30382">
                  <c:v>301.78370480000001</c:v>
                </c:pt>
                <c:pt idx="30383">
                  <c:v>301.7936388</c:v>
                </c:pt>
                <c:pt idx="30384">
                  <c:v>301.80357279999998</c:v>
                </c:pt>
                <c:pt idx="30385">
                  <c:v>301.81350680000003</c:v>
                </c:pt>
                <c:pt idx="30386">
                  <c:v>301.82344080000001</c:v>
                </c:pt>
                <c:pt idx="30387">
                  <c:v>301.8333748</c:v>
                </c:pt>
                <c:pt idx="30388">
                  <c:v>301.84330879999999</c:v>
                </c:pt>
                <c:pt idx="30389">
                  <c:v>301.85324279999998</c:v>
                </c:pt>
                <c:pt idx="30390">
                  <c:v>301.86317680000002</c:v>
                </c:pt>
                <c:pt idx="30391">
                  <c:v>301.87311080000001</c:v>
                </c:pt>
                <c:pt idx="30392">
                  <c:v>301.88304479999999</c:v>
                </c:pt>
                <c:pt idx="30393">
                  <c:v>301.89297879999998</c:v>
                </c:pt>
                <c:pt idx="30394">
                  <c:v>301.90291180000003</c:v>
                </c:pt>
                <c:pt idx="30395">
                  <c:v>301.91284580000001</c:v>
                </c:pt>
                <c:pt idx="30396">
                  <c:v>301.9227798</c:v>
                </c:pt>
                <c:pt idx="30397">
                  <c:v>301.93271379999999</c:v>
                </c:pt>
                <c:pt idx="30398">
                  <c:v>301.94264779999997</c:v>
                </c:pt>
                <c:pt idx="30399">
                  <c:v>301.95258180000002</c:v>
                </c:pt>
                <c:pt idx="30400">
                  <c:v>301.96251580000001</c:v>
                </c:pt>
                <c:pt idx="30401">
                  <c:v>301.97244979999999</c:v>
                </c:pt>
                <c:pt idx="30402">
                  <c:v>301.98238379999998</c:v>
                </c:pt>
                <c:pt idx="30403">
                  <c:v>301.99231780000002</c:v>
                </c:pt>
                <c:pt idx="30404">
                  <c:v>302.00225180000001</c:v>
                </c:pt>
                <c:pt idx="30405">
                  <c:v>302.0121858</c:v>
                </c:pt>
                <c:pt idx="30406">
                  <c:v>302.02211879999999</c:v>
                </c:pt>
                <c:pt idx="30407">
                  <c:v>302.03205279999997</c:v>
                </c:pt>
                <c:pt idx="30408">
                  <c:v>302.04198680000002</c:v>
                </c:pt>
                <c:pt idx="30409">
                  <c:v>302.0519208</c:v>
                </c:pt>
                <c:pt idx="30410">
                  <c:v>302.06185479999999</c:v>
                </c:pt>
                <c:pt idx="30411">
                  <c:v>302.07178879999998</c:v>
                </c:pt>
                <c:pt idx="30412">
                  <c:v>302.08172280000002</c:v>
                </c:pt>
                <c:pt idx="30413">
                  <c:v>302.09165680000001</c:v>
                </c:pt>
                <c:pt idx="30414">
                  <c:v>302.1015908</c:v>
                </c:pt>
                <c:pt idx="30415">
                  <c:v>302.11152479999998</c:v>
                </c:pt>
                <c:pt idx="30416">
                  <c:v>302.12145880000003</c:v>
                </c:pt>
                <c:pt idx="30417">
                  <c:v>302.13139280000001</c:v>
                </c:pt>
                <c:pt idx="30418">
                  <c:v>302.1413258</c:v>
                </c:pt>
                <c:pt idx="30419">
                  <c:v>302.15125979999999</c:v>
                </c:pt>
                <c:pt idx="30420">
                  <c:v>302.16119379999998</c:v>
                </c:pt>
                <c:pt idx="30421">
                  <c:v>302.17112780000002</c:v>
                </c:pt>
                <c:pt idx="30422">
                  <c:v>302.18106180000001</c:v>
                </c:pt>
                <c:pt idx="30423">
                  <c:v>302.1909958</c:v>
                </c:pt>
                <c:pt idx="30424">
                  <c:v>302.20092979999998</c:v>
                </c:pt>
                <c:pt idx="30425">
                  <c:v>302.21086380000003</c:v>
                </c:pt>
                <c:pt idx="30426">
                  <c:v>302.22079780000001</c:v>
                </c:pt>
                <c:pt idx="30427">
                  <c:v>302.2307318</c:v>
                </c:pt>
                <c:pt idx="30428">
                  <c:v>302.24066579999999</c:v>
                </c:pt>
                <c:pt idx="30429">
                  <c:v>302.25059979999997</c:v>
                </c:pt>
                <c:pt idx="30430">
                  <c:v>302.26053280000002</c:v>
                </c:pt>
                <c:pt idx="30431">
                  <c:v>302.27046680000001</c:v>
                </c:pt>
                <c:pt idx="30432">
                  <c:v>302.2804008</c:v>
                </c:pt>
                <c:pt idx="30433">
                  <c:v>302.29033479999998</c:v>
                </c:pt>
                <c:pt idx="30434">
                  <c:v>302.30026880000003</c:v>
                </c:pt>
                <c:pt idx="30435">
                  <c:v>302.31020280000001</c:v>
                </c:pt>
                <c:pt idx="30436">
                  <c:v>302.3201368</c:v>
                </c:pt>
                <c:pt idx="30437">
                  <c:v>302.33007079999999</c:v>
                </c:pt>
                <c:pt idx="30438">
                  <c:v>302.34000479999997</c:v>
                </c:pt>
                <c:pt idx="30439">
                  <c:v>302.34993880000002</c:v>
                </c:pt>
                <c:pt idx="30440">
                  <c:v>302.35987280000001</c:v>
                </c:pt>
                <c:pt idx="30441">
                  <c:v>302.36980679999999</c:v>
                </c:pt>
                <c:pt idx="30442">
                  <c:v>302.37974079999998</c:v>
                </c:pt>
                <c:pt idx="30443">
                  <c:v>302.38967380000003</c:v>
                </c:pt>
                <c:pt idx="30444">
                  <c:v>302.39960780000001</c:v>
                </c:pt>
                <c:pt idx="30445">
                  <c:v>302.4095418</c:v>
                </c:pt>
                <c:pt idx="30446">
                  <c:v>302.41947579999999</c:v>
                </c:pt>
                <c:pt idx="30447">
                  <c:v>302.42940979999997</c:v>
                </c:pt>
                <c:pt idx="30448">
                  <c:v>302.43934380000002</c:v>
                </c:pt>
                <c:pt idx="30449">
                  <c:v>302.4492778</c:v>
                </c:pt>
                <c:pt idx="30450">
                  <c:v>302.45921179999999</c:v>
                </c:pt>
                <c:pt idx="30451">
                  <c:v>302.46914579999998</c:v>
                </c:pt>
                <c:pt idx="30452">
                  <c:v>302.47907980000002</c:v>
                </c:pt>
                <c:pt idx="30453">
                  <c:v>302.48901380000001</c:v>
                </c:pt>
                <c:pt idx="30454">
                  <c:v>302.4989478</c:v>
                </c:pt>
                <c:pt idx="30455">
                  <c:v>302.50888079999999</c:v>
                </c:pt>
                <c:pt idx="30456">
                  <c:v>302.51881479999997</c:v>
                </c:pt>
                <c:pt idx="30457">
                  <c:v>302.52874880000002</c:v>
                </c:pt>
                <c:pt idx="30458">
                  <c:v>302.5386828</c:v>
                </c:pt>
                <c:pt idx="30459">
                  <c:v>302.54861679999999</c:v>
                </c:pt>
                <c:pt idx="30460">
                  <c:v>302.55855079999998</c:v>
                </c:pt>
                <c:pt idx="30461">
                  <c:v>302.56848480000002</c:v>
                </c:pt>
                <c:pt idx="30462">
                  <c:v>302.57841880000001</c:v>
                </c:pt>
                <c:pt idx="30463">
                  <c:v>302.5883528</c:v>
                </c:pt>
                <c:pt idx="30464">
                  <c:v>302.59828679999998</c:v>
                </c:pt>
                <c:pt idx="30465">
                  <c:v>302.60822080000003</c:v>
                </c:pt>
                <c:pt idx="30466">
                  <c:v>302.61815480000001</c:v>
                </c:pt>
                <c:pt idx="30467">
                  <c:v>302.6280878</c:v>
                </c:pt>
                <c:pt idx="30468">
                  <c:v>302.63802179999999</c:v>
                </c:pt>
                <c:pt idx="30469">
                  <c:v>302.64795579999998</c:v>
                </c:pt>
                <c:pt idx="30470">
                  <c:v>302.65788980000002</c:v>
                </c:pt>
                <c:pt idx="30471">
                  <c:v>302.66782380000001</c:v>
                </c:pt>
                <c:pt idx="30472">
                  <c:v>302.67775779999999</c:v>
                </c:pt>
                <c:pt idx="30473">
                  <c:v>302.68769179999998</c:v>
                </c:pt>
                <c:pt idx="30474">
                  <c:v>302.69762580000003</c:v>
                </c:pt>
                <c:pt idx="30475">
                  <c:v>302.70755980000001</c:v>
                </c:pt>
                <c:pt idx="30476">
                  <c:v>302.7174938</c:v>
                </c:pt>
                <c:pt idx="30477">
                  <c:v>302.72742779999999</c:v>
                </c:pt>
                <c:pt idx="30478">
                  <c:v>302.73736179999997</c:v>
                </c:pt>
                <c:pt idx="30479">
                  <c:v>302.7472957</c:v>
                </c:pt>
                <c:pt idx="30480">
                  <c:v>302.7572285</c:v>
                </c:pt>
                <c:pt idx="30481">
                  <c:v>302.76716249999998</c:v>
                </c:pt>
                <c:pt idx="30482">
                  <c:v>302.77709650000003</c:v>
                </c:pt>
                <c:pt idx="30483">
                  <c:v>302.78703050000001</c:v>
                </c:pt>
                <c:pt idx="30484">
                  <c:v>302.7969645</c:v>
                </c:pt>
                <c:pt idx="30485">
                  <c:v>302.80689849999999</c:v>
                </c:pt>
                <c:pt idx="30486">
                  <c:v>302.81683249999998</c:v>
                </c:pt>
                <c:pt idx="30487">
                  <c:v>302.82676650000002</c:v>
                </c:pt>
                <c:pt idx="30488">
                  <c:v>302.83670050000001</c:v>
                </c:pt>
                <c:pt idx="30489">
                  <c:v>302.84663449999999</c:v>
                </c:pt>
                <c:pt idx="30490">
                  <c:v>302.85656849999998</c:v>
                </c:pt>
                <c:pt idx="30491">
                  <c:v>302.86650250000002</c:v>
                </c:pt>
                <c:pt idx="30492">
                  <c:v>302.87643550000001</c:v>
                </c:pt>
                <c:pt idx="30493">
                  <c:v>302.8863695</c:v>
                </c:pt>
                <c:pt idx="30494">
                  <c:v>302.89630349999999</c:v>
                </c:pt>
                <c:pt idx="30495">
                  <c:v>302.90623749999997</c:v>
                </c:pt>
                <c:pt idx="30496">
                  <c:v>302.91617150000002</c:v>
                </c:pt>
                <c:pt idx="30497">
                  <c:v>302.92610550000001</c:v>
                </c:pt>
                <c:pt idx="30498">
                  <c:v>302.93603949999999</c:v>
                </c:pt>
                <c:pt idx="30499">
                  <c:v>302.94597349999998</c:v>
                </c:pt>
                <c:pt idx="30500">
                  <c:v>302.95590750000002</c:v>
                </c:pt>
                <c:pt idx="30501">
                  <c:v>302.96584150000001</c:v>
                </c:pt>
                <c:pt idx="30502">
                  <c:v>302.9757755</c:v>
                </c:pt>
                <c:pt idx="30503">
                  <c:v>302.98570949999998</c:v>
                </c:pt>
                <c:pt idx="30504">
                  <c:v>302.99564350000003</c:v>
                </c:pt>
                <c:pt idx="30505">
                  <c:v>303.00557650000002</c:v>
                </c:pt>
                <c:pt idx="30506">
                  <c:v>303.0155105</c:v>
                </c:pt>
                <c:pt idx="30507">
                  <c:v>303.02544449999999</c:v>
                </c:pt>
                <c:pt idx="30508">
                  <c:v>303.03537849999998</c:v>
                </c:pt>
                <c:pt idx="30509">
                  <c:v>303.04531250000002</c:v>
                </c:pt>
                <c:pt idx="30510">
                  <c:v>303.05524650000001</c:v>
                </c:pt>
                <c:pt idx="30511">
                  <c:v>303.0651805</c:v>
                </c:pt>
                <c:pt idx="30512">
                  <c:v>303.07511449999998</c:v>
                </c:pt>
                <c:pt idx="30513">
                  <c:v>303.08504850000003</c:v>
                </c:pt>
                <c:pt idx="30514">
                  <c:v>303.09498250000001</c:v>
                </c:pt>
                <c:pt idx="30515">
                  <c:v>303.1049165</c:v>
                </c:pt>
                <c:pt idx="30516">
                  <c:v>303.11485049999999</c:v>
                </c:pt>
                <c:pt idx="30517">
                  <c:v>303.12478449999998</c:v>
                </c:pt>
                <c:pt idx="30518">
                  <c:v>303.13471750000002</c:v>
                </c:pt>
                <c:pt idx="30519">
                  <c:v>303.14465150000001</c:v>
                </c:pt>
                <c:pt idx="30520">
                  <c:v>303.1545855</c:v>
                </c:pt>
                <c:pt idx="30521">
                  <c:v>303.16451949999998</c:v>
                </c:pt>
                <c:pt idx="30522">
                  <c:v>303.17445350000003</c:v>
                </c:pt>
                <c:pt idx="30523">
                  <c:v>303.18438750000001</c:v>
                </c:pt>
                <c:pt idx="30524">
                  <c:v>303.1943215</c:v>
                </c:pt>
                <c:pt idx="30525">
                  <c:v>303.20425549999999</c:v>
                </c:pt>
                <c:pt idx="30526">
                  <c:v>303.21418949999997</c:v>
                </c:pt>
                <c:pt idx="30527">
                  <c:v>303.22412350000002</c:v>
                </c:pt>
                <c:pt idx="30528">
                  <c:v>303.23405750000001</c:v>
                </c:pt>
                <c:pt idx="30529">
                  <c:v>303.24399149999999</c:v>
                </c:pt>
                <c:pt idx="30530">
                  <c:v>303.25392449999998</c:v>
                </c:pt>
                <c:pt idx="30531">
                  <c:v>303.26385850000003</c:v>
                </c:pt>
                <c:pt idx="30532">
                  <c:v>303.27379250000001</c:v>
                </c:pt>
                <c:pt idx="30533">
                  <c:v>303.2837265</c:v>
                </c:pt>
                <c:pt idx="30534">
                  <c:v>303.29366049999999</c:v>
                </c:pt>
                <c:pt idx="30535">
                  <c:v>303.30359449999997</c:v>
                </c:pt>
                <c:pt idx="30536">
                  <c:v>303.31352850000002</c:v>
                </c:pt>
                <c:pt idx="30537">
                  <c:v>303.32346250000001</c:v>
                </c:pt>
                <c:pt idx="30538">
                  <c:v>303.33339649999999</c:v>
                </c:pt>
                <c:pt idx="30539">
                  <c:v>303.34333049999998</c:v>
                </c:pt>
                <c:pt idx="30540">
                  <c:v>303.35326450000002</c:v>
                </c:pt>
                <c:pt idx="30541">
                  <c:v>303.36319850000001</c:v>
                </c:pt>
                <c:pt idx="30542">
                  <c:v>303.3731325</c:v>
                </c:pt>
                <c:pt idx="30543">
                  <c:v>303.38306549999999</c:v>
                </c:pt>
                <c:pt idx="30544">
                  <c:v>303.39299949999997</c:v>
                </c:pt>
                <c:pt idx="30545">
                  <c:v>303.40293350000002</c:v>
                </c:pt>
                <c:pt idx="30546">
                  <c:v>303.4128675</c:v>
                </c:pt>
                <c:pt idx="30547">
                  <c:v>303.42280149999999</c:v>
                </c:pt>
                <c:pt idx="30548">
                  <c:v>303.43273549999998</c:v>
                </c:pt>
                <c:pt idx="30549">
                  <c:v>303.44266950000002</c:v>
                </c:pt>
                <c:pt idx="30550">
                  <c:v>303.45260350000001</c:v>
                </c:pt>
                <c:pt idx="30551">
                  <c:v>303.4625375</c:v>
                </c:pt>
                <c:pt idx="30552">
                  <c:v>303.47247149999998</c:v>
                </c:pt>
                <c:pt idx="30553">
                  <c:v>303.48240550000003</c:v>
                </c:pt>
                <c:pt idx="30554">
                  <c:v>303.49233950000001</c:v>
                </c:pt>
                <c:pt idx="30555">
                  <c:v>303.5022735</c:v>
                </c:pt>
                <c:pt idx="30556">
                  <c:v>303.51220649999999</c:v>
                </c:pt>
                <c:pt idx="30557">
                  <c:v>303.52214049999998</c:v>
                </c:pt>
                <c:pt idx="30558">
                  <c:v>303.53207450000002</c:v>
                </c:pt>
                <c:pt idx="30559">
                  <c:v>303.54200850000001</c:v>
                </c:pt>
                <c:pt idx="30560">
                  <c:v>303.5519425</c:v>
                </c:pt>
                <c:pt idx="30561">
                  <c:v>303.56187649999998</c:v>
                </c:pt>
                <c:pt idx="30562">
                  <c:v>303.57181050000003</c:v>
                </c:pt>
                <c:pt idx="30563">
                  <c:v>303.58174450000001</c:v>
                </c:pt>
                <c:pt idx="30564">
                  <c:v>303.5916785</c:v>
                </c:pt>
                <c:pt idx="30565">
                  <c:v>303.60161249999999</c:v>
                </c:pt>
                <c:pt idx="30566">
                  <c:v>303.61154649999997</c:v>
                </c:pt>
                <c:pt idx="30567">
                  <c:v>303.62148050000002</c:v>
                </c:pt>
                <c:pt idx="30568">
                  <c:v>303.63141450000001</c:v>
                </c:pt>
                <c:pt idx="30569">
                  <c:v>303.64134749999999</c:v>
                </c:pt>
                <c:pt idx="30570">
                  <c:v>303.65128149999998</c:v>
                </c:pt>
                <c:pt idx="30571">
                  <c:v>303.66121550000003</c:v>
                </c:pt>
                <c:pt idx="30572">
                  <c:v>303.67114950000001</c:v>
                </c:pt>
                <c:pt idx="30573">
                  <c:v>303.6810835</c:v>
                </c:pt>
                <c:pt idx="30574">
                  <c:v>303.69101749999999</c:v>
                </c:pt>
                <c:pt idx="30575">
                  <c:v>303.70095149999997</c:v>
                </c:pt>
                <c:pt idx="30576">
                  <c:v>303.71088550000002</c:v>
                </c:pt>
                <c:pt idx="30577">
                  <c:v>303.7208195</c:v>
                </c:pt>
                <c:pt idx="30578">
                  <c:v>303.73075349999999</c:v>
                </c:pt>
                <c:pt idx="30579">
                  <c:v>303.74068749999998</c:v>
                </c:pt>
                <c:pt idx="30580">
                  <c:v>303.75062159999999</c:v>
                </c:pt>
                <c:pt idx="30581">
                  <c:v>303.76055559999998</c:v>
                </c:pt>
                <c:pt idx="30582">
                  <c:v>303.77048860000002</c:v>
                </c:pt>
                <c:pt idx="30583">
                  <c:v>303.78042260000001</c:v>
                </c:pt>
                <c:pt idx="30584">
                  <c:v>303.7903566</c:v>
                </c:pt>
                <c:pt idx="30585">
                  <c:v>303.80029059999998</c:v>
                </c:pt>
                <c:pt idx="30586">
                  <c:v>303.81022460000003</c:v>
                </c:pt>
                <c:pt idx="30587">
                  <c:v>303.82015860000001</c:v>
                </c:pt>
                <c:pt idx="30588">
                  <c:v>303.8300926</c:v>
                </c:pt>
                <c:pt idx="30589">
                  <c:v>303.84002659999999</c:v>
                </c:pt>
                <c:pt idx="30590">
                  <c:v>303.84996059999997</c:v>
                </c:pt>
                <c:pt idx="30591">
                  <c:v>303.85989460000002</c:v>
                </c:pt>
                <c:pt idx="30592">
                  <c:v>303.86982860000001</c:v>
                </c:pt>
                <c:pt idx="30593">
                  <c:v>303.87976259999999</c:v>
                </c:pt>
                <c:pt idx="30594">
                  <c:v>303.88969659999998</c:v>
                </c:pt>
                <c:pt idx="30595">
                  <c:v>303.89962960000003</c:v>
                </c:pt>
                <c:pt idx="30596">
                  <c:v>303.90956360000001</c:v>
                </c:pt>
                <c:pt idx="30597">
                  <c:v>303.9194976</c:v>
                </c:pt>
                <c:pt idx="30598">
                  <c:v>303.92943159999999</c:v>
                </c:pt>
                <c:pt idx="30599">
                  <c:v>303.93936559999997</c:v>
                </c:pt>
                <c:pt idx="30600">
                  <c:v>303.94929960000002</c:v>
                </c:pt>
                <c:pt idx="30601">
                  <c:v>303.9592336</c:v>
                </c:pt>
                <c:pt idx="30602">
                  <c:v>303.96916759999999</c:v>
                </c:pt>
                <c:pt idx="30603">
                  <c:v>303.97910159999998</c:v>
                </c:pt>
                <c:pt idx="30604">
                  <c:v>303.98903560000002</c:v>
                </c:pt>
                <c:pt idx="30605">
                  <c:v>303.99896960000001</c:v>
                </c:pt>
                <c:pt idx="30606">
                  <c:v>304.0089036</c:v>
                </c:pt>
                <c:pt idx="30607">
                  <c:v>304.01883759999998</c:v>
                </c:pt>
                <c:pt idx="30608">
                  <c:v>304.02877059999997</c:v>
                </c:pt>
                <c:pt idx="30609">
                  <c:v>304.03870460000002</c:v>
                </c:pt>
                <c:pt idx="30610">
                  <c:v>304.0486386</c:v>
                </c:pt>
                <c:pt idx="30611">
                  <c:v>304.05857259999999</c:v>
                </c:pt>
                <c:pt idx="30612">
                  <c:v>304.06850659999998</c:v>
                </c:pt>
                <c:pt idx="30613">
                  <c:v>304.07844060000002</c:v>
                </c:pt>
                <c:pt idx="30614">
                  <c:v>304.08837460000001</c:v>
                </c:pt>
                <c:pt idx="30615">
                  <c:v>304.0983086</c:v>
                </c:pt>
                <c:pt idx="30616">
                  <c:v>304.10824259999998</c:v>
                </c:pt>
                <c:pt idx="30617">
                  <c:v>304.11817660000003</c:v>
                </c:pt>
                <c:pt idx="30618">
                  <c:v>304.12811060000001</c:v>
                </c:pt>
                <c:pt idx="30619">
                  <c:v>304.1380446</c:v>
                </c:pt>
                <c:pt idx="30620">
                  <c:v>304.14797859999999</c:v>
                </c:pt>
                <c:pt idx="30621">
                  <c:v>304.15791159999998</c:v>
                </c:pt>
                <c:pt idx="30622">
                  <c:v>304.16784560000002</c:v>
                </c:pt>
                <c:pt idx="30623">
                  <c:v>304.17777960000001</c:v>
                </c:pt>
                <c:pt idx="30624">
                  <c:v>304.1877136</c:v>
                </c:pt>
                <c:pt idx="30625">
                  <c:v>304.19764759999998</c:v>
                </c:pt>
                <c:pt idx="30626">
                  <c:v>304.20758160000003</c:v>
                </c:pt>
                <c:pt idx="30627">
                  <c:v>304.21751560000001</c:v>
                </c:pt>
                <c:pt idx="30628">
                  <c:v>304.2274496</c:v>
                </c:pt>
                <c:pt idx="30629">
                  <c:v>304.23738359999999</c:v>
                </c:pt>
                <c:pt idx="30630">
                  <c:v>304.24731759999997</c:v>
                </c:pt>
                <c:pt idx="30631">
                  <c:v>304.25725160000002</c:v>
                </c:pt>
                <c:pt idx="30632">
                  <c:v>304.2671856</c:v>
                </c:pt>
                <c:pt idx="30633">
                  <c:v>304.27711959999999</c:v>
                </c:pt>
                <c:pt idx="30634">
                  <c:v>304.28705259999998</c:v>
                </c:pt>
                <c:pt idx="30635">
                  <c:v>304.29698660000003</c:v>
                </c:pt>
                <c:pt idx="30636">
                  <c:v>304.30692060000001</c:v>
                </c:pt>
                <c:pt idx="30637">
                  <c:v>304.3168546</c:v>
                </c:pt>
                <c:pt idx="30638">
                  <c:v>304.32678859999999</c:v>
                </c:pt>
                <c:pt idx="30639">
                  <c:v>304.33672259999997</c:v>
                </c:pt>
                <c:pt idx="30640">
                  <c:v>304.34665660000002</c:v>
                </c:pt>
                <c:pt idx="30641">
                  <c:v>304.3565906</c:v>
                </c:pt>
                <c:pt idx="30642">
                  <c:v>304.36652459999999</c:v>
                </c:pt>
                <c:pt idx="30643">
                  <c:v>304.37645859999998</c:v>
                </c:pt>
                <c:pt idx="30644">
                  <c:v>304.38639260000002</c:v>
                </c:pt>
                <c:pt idx="30645">
                  <c:v>304.39632660000001</c:v>
                </c:pt>
                <c:pt idx="30646">
                  <c:v>304.4062606</c:v>
                </c:pt>
                <c:pt idx="30647">
                  <c:v>304.41619459999998</c:v>
                </c:pt>
                <c:pt idx="30648">
                  <c:v>304.42612759999997</c:v>
                </c:pt>
                <c:pt idx="30649">
                  <c:v>304.43606160000002</c:v>
                </c:pt>
                <c:pt idx="30650">
                  <c:v>304.4459956</c:v>
                </c:pt>
                <c:pt idx="30651">
                  <c:v>304.45592959999999</c:v>
                </c:pt>
                <c:pt idx="30652">
                  <c:v>304.46586359999998</c:v>
                </c:pt>
                <c:pt idx="30653">
                  <c:v>304.47579760000002</c:v>
                </c:pt>
                <c:pt idx="30654">
                  <c:v>304.48573160000001</c:v>
                </c:pt>
                <c:pt idx="30655">
                  <c:v>304.4956656</c:v>
                </c:pt>
                <c:pt idx="30656">
                  <c:v>304.50559959999998</c:v>
                </c:pt>
                <c:pt idx="30657">
                  <c:v>304.51553360000003</c:v>
                </c:pt>
                <c:pt idx="30658">
                  <c:v>304.52546760000001</c:v>
                </c:pt>
                <c:pt idx="30659">
                  <c:v>304.5354016</c:v>
                </c:pt>
                <c:pt idx="30660">
                  <c:v>304.54533559999999</c:v>
                </c:pt>
                <c:pt idx="30661">
                  <c:v>304.55526959999997</c:v>
                </c:pt>
                <c:pt idx="30662">
                  <c:v>304.56520260000002</c:v>
                </c:pt>
                <c:pt idx="30663">
                  <c:v>304.57513660000001</c:v>
                </c:pt>
                <c:pt idx="30664">
                  <c:v>304.58507059999999</c:v>
                </c:pt>
                <c:pt idx="30665">
                  <c:v>304.59500459999998</c:v>
                </c:pt>
                <c:pt idx="30666">
                  <c:v>304.60493860000003</c:v>
                </c:pt>
                <c:pt idx="30667">
                  <c:v>304.61487260000001</c:v>
                </c:pt>
                <c:pt idx="30668">
                  <c:v>304.6248066</c:v>
                </c:pt>
                <c:pt idx="30669">
                  <c:v>304.63474059999999</c:v>
                </c:pt>
                <c:pt idx="30670">
                  <c:v>304.64467459999997</c:v>
                </c:pt>
                <c:pt idx="30671">
                  <c:v>304.65460860000002</c:v>
                </c:pt>
                <c:pt idx="30672">
                  <c:v>304.6645426</c:v>
                </c:pt>
                <c:pt idx="30673">
                  <c:v>304.67447659999999</c:v>
                </c:pt>
                <c:pt idx="30674">
                  <c:v>304.68441059999998</c:v>
                </c:pt>
                <c:pt idx="30675">
                  <c:v>304.69434360000002</c:v>
                </c:pt>
                <c:pt idx="30676">
                  <c:v>304.70427760000001</c:v>
                </c:pt>
                <c:pt idx="30677">
                  <c:v>304.7142116</c:v>
                </c:pt>
                <c:pt idx="30678">
                  <c:v>304.72414559999999</c:v>
                </c:pt>
                <c:pt idx="30679">
                  <c:v>304.73407959999997</c:v>
                </c:pt>
                <c:pt idx="30680">
                  <c:v>304.74401360000002</c:v>
                </c:pt>
                <c:pt idx="30681">
                  <c:v>304.75394679999999</c:v>
                </c:pt>
                <c:pt idx="30682">
                  <c:v>304.76388079999998</c:v>
                </c:pt>
                <c:pt idx="30683">
                  <c:v>304.77381480000003</c:v>
                </c:pt>
                <c:pt idx="30684">
                  <c:v>304.78374880000001</c:v>
                </c:pt>
                <c:pt idx="30685">
                  <c:v>304.7936828</c:v>
                </c:pt>
                <c:pt idx="30686">
                  <c:v>304.80361679999999</c:v>
                </c:pt>
                <c:pt idx="30687">
                  <c:v>304.81355079999997</c:v>
                </c:pt>
                <c:pt idx="30688">
                  <c:v>304.82348480000002</c:v>
                </c:pt>
                <c:pt idx="30689">
                  <c:v>304.83341780000001</c:v>
                </c:pt>
                <c:pt idx="30690">
                  <c:v>304.84335179999999</c:v>
                </c:pt>
                <c:pt idx="30691">
                  <c:v>304.85328579999998</c:v>
                </c:pt>
                <c:pt idx="30692">
                  <c:v>304.86321980000002</c:v>
                </c:pt>
                <c:pt idx="30693">
                  <c:v>304.87315380000001</c:v>
                </c:pt>
                <c:pt idx="30694">
                  <c:v>304.8830878</c:v>
                </c:pt>
                <c:pt idx="30695">
                  <c:v>304.89302179999999</c:v>
                </c:pt>
                <c:pt idx="30696">
                  <c:v>304.90295579999997</c:v>
                </c:pt>
                <c:pt idx="30697">
                  <c:v>304.91288980000002</c:v>
                </c:pt>
                <c:pt idx="30698">
                  <c:v>304.9228238</c:v>
                </c:pt>
                <c:pt idx="30699">
                  <c:v>304.93275779999999</c:v>
                </c:pt>
                <c:pt idx="30700">
                  <c:v>304.94269179999998</c:v>
                </c:pt>
                <c:pt idx="30701">
                  <c:v>304.95262580000002</c:v>
                </c:pt>
                <c:pt idx="30702">
                  <c:v>304.96255880000001</c:v>
                </c:pt>
                <c:pt idx="30703">
                  <c:v>304.9724928</c:v>
                </c:pt>
                <c:pt idx="30704">
                  <c:v>304.98242679999998</c:v>
                </c:pt>
                <c:pt idx="30705">
                  <c:v>304.99236079999997</c:v>
                </c:pt>
                <c:pt idx="30706">
                  <c:v>305.00229480000002</c:v>
                </c:pt>
                <c:pt idx="30707">
                  <c:v>305.0122288</c:v>
                </c:pt>
                <c:pt idx="30708">
                  <c:v>305.02216279999999</c:v>
                </c:pt>
                <c:pt idx="30709">
                  <c:v>305.03209679999998</c:v>
                </c:pt>
                <c:pt idx="30710">
                  <c:v>305.04203080000002</c:v>
                </c:pt>
                <c:pt idx="30711">
                  <c:v>305.05196480000001</c:v>
                </c:pt>
                <c:pt idx="30712">
                  <c:v>305.06189879999999</c:v>
                </c:pt>
                <c:pt idx="30713">
                  <c:v>305.07183279999998</c:v>
                </c:pt>
                <c:pt idx="30714">
                  <c:v>305.08176680000003</c:v>
                </c:pt>
                <c:pt idx="30715">
                  <c:v>305.09170080000001</c:v>
                </c:pt>
                <c:pt idx="30716">
                  <c:v>305.1016338</c:v>
                </c:pt>
                <c:pt idx="30717">
                  <c:v>305.11156779999999</c:v>
                </c:pt>
                <c:pt idx="30718">
                  <c:v>305.12150179999998</c:v>
                </c:pt>
                <c:pt idx="30719">
                  <c:v>305.13143580000002</c:v>
                </c:pt>
                <c:pt idx="30720">
                  <c:v>305.14136980000001</c:v>
                </c:pt>
                <c:pt idx="30721">
                  <c:v>305.15130379999999</c:v>
                </c:pt>
                <c:pt idx="30722">
                  <c:v>305.16123779999998</c:v>
                </c:pt>
                <c:pt idx="30723">
                  <c:v>305.17117180000002</c:v>
                </c:pt>
                <c:pt idx="30724">
                  <c:v>305.18110580000001</c:v>
                </c:pt>
                <c:pt idx="30725">
                  <c:v>305.1910398</c:v>
                </c:pt>
                <c:pt idx="30726">
                  <c:v>305.20097379999999</c:v>
                </c:pt>
                <c:pt idx="30727">
                  <c:v>305.21090779999997</c:v>
                </c:pt>
                <c:pt idx="30728">
                  <c:v>305.22084180000002</c:v>
                </c:pt>
                <c:pt idx="30729">
                  <c:v>305.2307758</c:v>
                </c:pt>
                <c:pt idx="30730">
                  <c:v>305.24070879999999</c:v>
                </c:pt>
                <c:pt idx="30731">
                  <c:v>305.25064279999998</c:v>
                </c:pt>
                <c:pt idx="30732">
                  <c:v>305.26057680000002</c:v>
                </c:pt>
                <c:pt idx="30733">
                  <c:v>305.27051080000001</c:v>
                </c:pt>
                <c:pt idx="30734">
                  <c:v>305.2804448</c:v>
                </c:pt>
                <c:pt idx="30735">
                  <c:v>305.29037879999998</c:v>
                </c:pt>
                <c:pt idx="30736">
                  <c:v>305.30031279999997</c:v>
                </c:pt>
                <c:pt idx="30737">
                  <c:v>305.31024680000002</c:v>
                </c:pt>
                <c:pt idx="30738">
                  <c:v>305.3201808</c:v>
                </c:pt>
                <c:pt idx="30739">
                  <c:v>305.33011479999999</c:v>
                </c:pt>
                <c:pt idx="30740">
                  <c:v>305.34004879999998</c:v>
                </c:pt>
                <c:pt idx="30741">
                  <c:v>305.34998280000002</c:v>
                </c:pt>
                <c:pt idx="30742">
                  <c:v>305.35991680000001</c:v>
                </c:pt>
                <c:pt idx="30743">
                  <c:v>305.36985079999999</c:v>
                </c:pt>
                <c:pt idx="30744">
                  <c:v>305.37978379999998</c:v>
                </c:pt>
                <c:pt idx="30745">
                  <c:v>305.38971780000003</c:v>
                </c:pt>
                <c:pt idx="30746">
                  <c:v>305.39965180000002</c:v>
                </c:pt>
                <c:pt idx="30747">
                  <c:v>305.4095858</c:v>
                </c:pt>
                <c:pt idx="30748">
                  <c:v>305.41951979999999</c:v>
                </c:pt>
                <c:pt idx="30749">
                  <c:v>305.42945379999998</c:v>
                </c:pt>
                <c:pt idx="30750">
                  <c:v>305.43938780000002</c:v>
                </c:pt>
                <c:pt idx="30751">
                  <c:v>305.44932180000001</c:v>
                </c:pt>
                <c:pt idx="30752">
                  <c:v>305.45925579999999</c:v>
                </c:pt>
                <c:pt idx="30753">
                  <c:v>305.46918979999998</c:v>
                </c:pt>
                <c:pt idx="30754">
                  <c:v>305.47912380000002</c:v>
                </c:pt>
                <c:pt idx="30755">
                  <c:v>305.48905780000001</c:v>
                </c:pt>
                <c:pt idx="30756">
                  <c:v>305.4989918</c:v>
                </c:pt>
                <c:pt idx="30757">
                  <c:v>305.50892579999999</c:v>
                </c:pt>
                <c:pt idx="30758">
                  <c:v>305.51885879999998</c:v>
                </c:pt>
                <c:pt idx="30759">
                  <c:v>305.52879280000002</c:v>
                </c:pt>
                <c:pt idx="30760">
                  <c:v>305.53872680000001</c:v>
                </c:pt>
                <c:pt idx="30761">
                  <c:v>305.54866079999999</c:v>
                </c:pt>
                <c:pt idx="30762">
                  <c:v>305.55859479999998</c:v>
                </c:pt>
                <c:pt idx="30763">
                  <c:v>305.56852880000002</c:v>
                </c:pt>
                <c:pt idx="30764">
                  <c:v>305.57846280000001</c:v>
                </c:pt>
                <c:pt idx="30765">
                  <c:v>305.5883968</c:v>
                </c:pt>
                <c:pt idx="30766">
                  <c:v>305.59833079999999</c:v>
                </c:pt>
                <c:pt idx="30767">
                  <c:v>305.60826479999997</c:v>
                </c:pt>
                <c:pt idx="30768">
                  <c:v>305.61819880000002</c:v>
                </c:pt>
                <c:pt idx="30769">
                  <c:v>305.6281328</c:v>
                </c:pt>
                <c:pt idx="30770">
                  <c:v>305.63806679999999</c:v>
                </c:pt>
                <c:pt idx="30771">
                  <c:v>305.64800079999998</c:v>
                </c:pt>
                <c:pt idx="30772">
                  <c:v>305.65793380000002</c:v>
                </c:pt>
                <c:pt idx="30773">
                  <c:v>305.66786780000001</c:v>
                </c:pt>
                <c:pt idx="30774">
                  <c:v>305.6778018</c:v>
                </c:pt>
                <c:pt idx="30775">
                  <c:v>305.68773579999998</c:v>
                </c:pt>
                <c:pt idx="30776">
                  <c:v>305.69766980000003</c:v>
                </c:pt>
                <c:pt idx="30777">
                  <c:v>305.70760380000002</c:v>
                </c:pt>
                <c:pt idx="30778">
                  <c:v>305.7175378</c:v>
                </c:pt>
                <c:pt idx="30779">
                  <c:v>305.72747179999999</c:v>
                </c:pt>
                <c:pt idx="30780">
                  <c:v>305.73740579999998</c:v>
                </c:pt>
                <c:pt idx="30781">
                  <c:v>305.74733980000002</c:v>
                </c:pt>
                <c:pt idx="30782">
                  <c:v>305.75727439999997</c:v>
                </c:pt>
                <c:pt idx="30783">
                  <c:v>305.76720840000002</c:v>
                </c:pt>
                <c:pt idx="30784">
                  <c:v>305.7771424</c:v>
                </c:pt>
                <c:pt idx="30785">
                  <c:v>305.78707639999999</c:v>
                </c:pt>
                <c:pt idx="30786">
                  <c:v>305.79701039999998</c:v>
                </c:pt>
                <c:pt idx="30787">
                  <c:v>305.80694340000002</c:v>
                </c:pt>
                <c:pt idx="30788">
                  <c:v>305.81687740000001</c:v>
                </c:pt>
                <c:pt idx="30789">
                  <c:v>305.8268114</c:v>
                </c:pt>
                <c:pt idx="30790">
                  <c:v>305.83674539999998</c:v>
                </c:pt>
                <c:pt idx="30791">
                  <c:v>305.84667940000003</c:v>
                </c:pt>
                <c:pt idx="30792">
                  <c:v>305.85661340000001</c:v>
                </c:pt>
                <c:pt idx="30793">
                  <c:v>305.8665474</c:v>
                </c:pt>
                <c:pt idx="30794">
                  <c:v>305.87648139999999</c:v>
                </c:pt>
                <c:pt idx="30795">
                  <c:v>305.88641539999998</c:v>
                </c:pt>
                <c:pt idx="30796">
                  <c:v>305.89634940000002</c:v>
                </c:pt>
                <c:pt idx="30797">
                  <c:v>305.90628340000001</c:v>
                </c:pt>
                <c:pt idx="30798">
                  <c:v>305.91621739999999</c:v>
                </c:pt>
                <c:pt idx="30799">
                  <c:v>305.92615139999998</c:v>
                </c:pt>
                <c:pt idx="30800">
                  <c:v>305.93608540000002</c:v>
                </c:pt>
                <c:pt idx="30801">
                  <c:v>305.94601840000001</c:v>
                </c:pt>
                <c:pt idx="30802">
                  <c:v>305.9559524</c:v>
                </c:pt>
                <c:pt idx="30803">
                  <c:v>305.96588639999999</c:v>
                </c:pt>
                <c:pt idx="30804">
                  <c:v>305.97582039999998</c:v>
                </c:pt>
                <c:pt idx="30805">
                  <c:v>305.98575440000002</c:v>
                </c:pt>
                <c:pt idx="30806">
                  <c:v>305.99568840000001</c:v>
                </c:pt>
                <c:pt idx="30807">
                  <c:v>306.00562239999999</c:v>
                </c:pt>
                <c:pt idx="30808">
                  <c:v>306.01555639999998</c:v>
                </c:pt>
                <c:pt idx="30809">
                  <c:v>306.02549040000002</c:v>
                </c:pt>
                <c:pt idx="30810">
                  <c:v>306.03542440000001</c:v>
                </c:pt>
                <c:pt idx="30811">
                  <c:v>306.0453584</c:v>
                </c:pt>
                <c:pt idx="30812">
                  <c:v>306.05529239999998</c:v>
                </c:pt>
                <c:pt idx="30813">
                  <c:v>306.06522639999997</c:v>
                </c:pt>
                <c:pt idx="30814">
                  <c:v>306.07516040000002</c:v>
                </c:pt>
                <c:pt idx="30815">
                  <c:v>306.0850944</c:v>
                </c:pt>
                <c:pt idx="30816">
                  <c:v>306.09502739999999</c:v>
                </c:pt>
                <c:pt idx="30817">
                  <c:v>306.10496139999998</c:v>
                </c:pt>
                <c:pt idx="30818">
                  <c:v>306.11489540000002</c:v>
                </c:pt>
                <c:pt idx="30819">
                  <c:v>306.12482940000001</c:v>
                </c:pt>
                <c:pt idx="30820">
                  <c:v>306.1347634</c:v>
                </c:pt>
                <c:pt idx="30821">
                  <c:v>306.14469739999998</c:v>
                </c:pt>
                <c:pt idx="30822">
                  <c:v>306.15463140000003</c:v>
                </c:pt>
                <c:pt idx="30823">
                  <c:v>306.16456540000001</c:v>
                </c:pt>
                <c:pt idx="30824">
                  <c:v>306.1744994</c:v>
                </c:pt>
                <c:pt idx="30825">
                  <c:v>306.18443339999999</c:v>
                </c:pt>
                <c:pt idx="30826">
                  <c:v>306.19436739999998</c:v>
                </c:pt>
                <c:pt idx="30827">
                  <c:v>306.20430140000002</c:v>
                </c:pt>
                <c:pt idx="30828">
                  <c:v>306.21423540000001</c:v>
                </c:pt>
                <c:pt idx="30829">
                  <c:v>306.22416939999999</c:v>
                </c:pt>
                <c:pt idx="30830">
                  <c:v>306.23410339999998</c:v>
                </c:pt>
                <c:pt idx="30831">
                  <c:v>306.24403640000003</c:v>
                </c:pt>
                <c:pt idx="30832">
                  <c:v>306.25397040000001</c:v>
                </c:pt>
                <c:pt idx="30833">
                  <c:v>306.2639044</c:v>
                </c:pt>
                <c:pt idx="30834">
                  <c:v>306.27383839999999</c:v>
                </c:pt>
                <c:pt idx="30835">
                  <c:v>306.28377239999998</c:v>
                </c:pt>
                <c:pt idx="30836">
                  <c:v>306.29370640000002</c:v>
                </c:pt>
                <c:pt idx="30837">
                  <c:v>306.30364040000001</c:v>
                </c:pt>
                <c:pt idx="30838">
                  <c:v>306.31357439999999</c:v>
                </c:pt>
                <c:pt idx="30839">
                  <c:v>306.32350839999998</c:v>
                </c:pt>
                <c:pt idx="30840">
                  <c:v>306.33344240000002</c:v>
                </c:pt>
                <c:pt idx="30841">
                  <c:v>306.34337640000001</c:v>
                </c:pt>
                <c:pt idx="30842">
                  <c:v>306.3533104</c:v>
                </c:pt>
                <c:pt idx="30843">
                  <c:v>306.36324439999999</c:v>
                </c:pt>
                <c:pt idx="30844">
                  <c:v>306.37317839999997</c:v>
                </c:pt>
                <c:pt idx="30845">
                  <c:v>306.38311140000002</c:v>
                </c:pt>
                <c:pt idx="30846">
                  <c:v>306.39304540000001</c:v>
                </c:pt>
                <c:pt idx="30847">
                  <c:v>306.40297939999999</c:v>
                </c:pt>
                <c:pt idx="30848">
                  <c:v>306.41291339999998</c:v>
                </c:pt>
                <c:pt idx="30849">
                  <c:v>306.42284740000002</c:v>
                </c:pt>
                <c:pt idx="30850">
                  <c:v>306.43278140000001</c:v>
                </c:pt>
                <c:pt idx="30851">
                  <c:v>306.4427154</c:v>
                </c:pt>
                <c:pt idx="30852">
                  <c:v>306.45264939999998</c:v>
                </c:pt>
                <c:pt idx="30853">
                  <c:v>306.46258340000003</c:v>
                </c:pt>
                <c:pt idx="30854">
                  <c:v>306.47251740000002</c:v>
                </c:pt>
                <c:pt idx="30855">
                  <c:v>306.4824514</c:v>
                </c:pt>
                <c:pt idx="30856">
                  <c:v>306.49238539999999</c:v>
                </c:pt>
                <c:pt idx="30857">
                  <c:v>306.50231939999998</c:v>
                </c:pt>
                <c:pt idx="30858">
                  <c:v>306.51225340000002</c:v>
                </c:pt>
                <c:pt idx="30859">
                  <c:v>306.52218740000001</c:v>
                </c:pt>
                <c:pt idx="30860">
                  <c:v>306.53212139999999</c:v>
                </c:pt>
                <c:pt idx="30861">
                  <c:v>306.54205439999998</c:v>
                </c:pt>
                <c:pt idx="30862">
                  <c:v>306.55198840000003</c:v>
                </c:pt>
                <c:pt idx="30863">
                  <c:v>306.56192240000001</c:v>
                </c:pt>
                <c:pt idx="30864">
                  <c:v>306.5718564</c:v>
                </c:pt>
                <c:pt idx="30865">
                  <c:v>306.58179039999999</c:v>
                </c:pt>
                <c:pt idx="30866">
                  <c:v>306.59172439999998</c:v>
                </c:pt>
                <c:pt idx="30867">
                  <c:v>306.60165840000002</c:v>
                </c:pt>
                <c:pt idx="30868">
                  <c:v>306.61159240000001</c:v>
                </c:pt>
                <c:pt idx="30869">
                  <c:v>306.62152639999999</c:v>
                </c:pt>
                <c:pt idx="30870">
                  <c:v>306.63146039999998</c:v>
                </c:pt>
                <c:pt idx="30871">
                  <c:v>306.64139440000002</c:v>
                </c:pt>
                <c:pt idx="30872">
                  <c:v>306.65132840000001</c:v>
                </c:pt>
                <c:pt idx="30873">
                  <c:v>306.6612624</c:v>
                </c:pt>
                <c:pt idx="30874">
                  <c:v>306.67119639999999</c:v>
                </c:pt>
                <c:pt idx="30875">
                  <c:v>306.68113039999997</c:v>
                </c:pt>
                <c:pt idx="30876">
                  <c:v>306.69106440000002</c:v>
                </c:pt>
                <c:pt idx="30877">
                  <c:v>306.70099740000001</c:v>
                </c:pt>
                <c:pt idx="30878">
                  <c:v>306.71093139999999</c:v>
                </c:pt>
                <c:pt idx="30879">
                  <c:v>306.72086539999998</c:v>
                </c:pt>
                <c:pt idx="30880">
                  <c:v>306.73079940000002</c:v>
                </c:pt>
                <c:pt idx="30881">
                  <c:v>306.74073340000001</c:v>
                </c:pt>
                <c:pt idx="30882">
                  <c:v>306.7506674</c:v>
                </c:pt>
                <c:pt idx="30883">
                  <c:v>306.76060210000003</c:v>
                </c:pt>
                <c:pt idx="30884">
                  <c:v>306.77053610000002</c:v>
                </c:pt>
                <c:pt idx="30885">
                  <c:v>306.7804701</c:v>
                </c:pt>
                <c:pt idx="30886">
                  <c:v>306.79040409999999</c:v>
                </c:pt>
                <c:pt idx="30887">
                  <c:v>306.80033809999998</c:v>
                </c:pt>
                <c:pt idx="30888">
                  <c:v>306.81027210000002</c:v>
                </c:pt>
                <c:pt idx="30889">
                  <c:v>306.82020610000001</c:v>
                </c:pt>
                <c:pt idx="30890">
                  <c:v>306.83014009999999</c:v>
                </c:pt>
                <c:pt idx="30891">
                  <c:v>306.84007409999998</c:v>
                </c:pt>
                <c:pt idx="30892">
                  <c:v>306.85000710000003</c:v>
                </c:pt>
                <c:pt idx="30893">
                  <c:v>306.85994110000001</c:v>
                </c:pt>
                <c:pt idx="30894">
                  <c:v>306.8698751</c:v>
                </c:pt>
                <c:pt idx="30895">
                  <c:v>306.87980909999999</c:v>
                </c:pt>
                <c:pt idx="30896">
                  <c:v>306.88974309999998</c:v>
                </c:pt>
                <c:pt idx="30897">
                  <c:v>306.89967710000002</c:v>
                </c:pt>
                <c:pt idx="30898">
                  <c:v>306.90961110000001</c:v>
                </c:pt>
                <c:pt idx="30899">
                  <c:v>306.91954509999999</c:v>
                </c:pt>
                <c:pt idx="30900">
                  <c:v>306.92947909999998</c:v>
                </c:pt>
                <c:pt idx="30901">
                  <c:v>306.93941310000002</c:v>
                </c:pt>
                <c:pt idx="30902">
                  <c:v>306.94934710000001</c:v>
                </c:pt>
                <c:pt idx="30903">
                  <c:v>306.9592811</c:v>
                </c:pt>
                <c:pt idx="30904">
                  <c:v>306.96921509999999</c:v>
                </c:pt>
                <c:pt idx="30905">
                  <c:v>306.97914909999997</c:v>
                </c:pt>
                <c:pt idx="30906">
                  <c:v>306.98908310000002</c:v>
                </c:pt>
                <c:pt idx="30907">
                  <c:v>306.9990171</c:v>
                </c:pt>
                <c:pt idx="30908">
                  <c:v>307.00895009999999</c:v>
                </c:pt>
                <c:pt idx="30909">
                  <c:v>307.01888409999998</c:v>
                </c:pt>
                <c:pt idx="30910">
                  <c:v>307.02881810000002</c:v>
                </c:pt>
                <c:pt idx="30911">
                  <c:v>307.03875210000001</c:v>
                </c:pt>
                <c:pt idx="30912">
                  <c:v>307.0486861</c:v>
                </c:pt>
                <c:pt idx="30913">
                  <c:v>307.05862009999998</c:v>
                </c:pt>
                <c:pt idx="30914">
                  <c:v>307.06855409999997</c:v>
                </c:pt>
                <c:pt idx="30915">
                  <c:v>307.07848810000002</c:v>
                </c:pt>
                <c:pt idx="30916">
                  <c:v>307.0884221</c:v>
                </c:pt>
                <c:pt idx="30917">
                  <c:v>307.09835609999999</c:v>
                </c:pt>
                <c:pt idx="30918">
                  <c:v>307.10829009999998</c:v>
                </c:pt>
                <c:pt idx="30919">
                  <c:v>307.11822410000002</c:v>
                </c:pt>
                <c:pt idx="30920">
                  <c:v>307.12815810000001</c:v>
                </c:pt>
                <c:pt idx="30921">
                  <c:v>307.13809209999999</c:v>
                </c:pt>
                <c:pt idx="30922">
                  <c:v>307.14802609999998</c:v>
                </c:pt>
                <c:pt idx="30923">
                  <c:v>307.15795910000003</c:v>
                </c:pt>
                <c:pt idx="30924">
                  <c:v>307.16789310000001</c:v>
                </c:pt>
                <c:pt idx="30925">
                  <c:v>307.1778271</c:v>
                </c:pt>
                <c:pt idx="30926">
                  <c:v>307.18776109999999</c:v>
                </c:pt>
                <c:pt idx="30927">
                  <c:v>307.19769509999998</c:v>
                </c:pt>
                <c:pt idx="30928">
                  <c:v>307.20762910000002</c:v>
                </c:pt>
                <c:pt idx="30929">
                  <c:v>307.21756310000001</c:v>
                </c:pt>
                <c:pt idx="30930">
                  <c:v>307.22749709999999</c:v>
                </c:pt>
                <c:pt idx="30931">
                  <c:v>307.23743109999998</c:v>
                </c:pt>
                <c:pt idx="30932">
                  <c:v>307.24736510000002</c:v>
                </c:pt>
                <c:pt idx="30933">
                  <c:v>307.25729910000001</c:v>
                </c:pt>
                <c:pt idx="30934">
                  <c:v>307.2672331</c:v>
                </c:pt>
                <c:pt idx="30935">
                  <c:v>307.27716709999999</c:v>
                </c:pt>
                <c:pt idx="30936">
                  <c:v>307.28710109999997</c:v>
                </c:pt>
                <c:pt idx="30937">
                  <c:v>307.29703510000002</c:v>
                </c:pt>
                <c:pt idx="30938">
                  <c:v>307.3069691</c:v>
                </c:pt>
                <c:pt idx="30939">
                  <c:v>307.31690309999999</c:v>
                </c:pt>
                <c:pt idx="30940">
                  <c:v>307.32683609999998</c:v>
                </c:pt>
                <c:pt idx="30941">
                  <c:v>307.33677010000002</c:v>
                </c:pt>
                <c:pt idx="30942">
                  <c:v>307.34670410000001</c:v>
                </c:pt>
                <c:pt idx="30943">
                  <c:v>307.3566381</c:v>
                </c:pt>
                <c:pt idx="30944">
                  <c:v>307.36657209999998</c:v>
                </c:pt>
                <c:pt idx="30945">
                  <c:v>307.37650609999997</c:v>
                </c:pt>
                <c:pt idx="30946">
                  <c:v>307.38644010000002</c:v>
                </c:pt>
                <c:pt idx="30947">
                  <c:v>307.3963741</c:v>
                </c:pt>
                <c:pt idx="30948">
                  <c:v>307.40630809999999</c:v>
                </c:pt>
                <c:pt idx="30949">
                  <c:v>307.41624209999998</c:v>
                </c:pt>
                <c:pt idx="30950">
                  <c:v>307.42617610000002</c:v>
                </c:pt>
                <c:pt idx="30951">
                  <c:v>307.43611010000001</c:v>
                </c:pt>
                <c:pt idx="30952">
                  <c:v>307.44604409999999</c:v>
                </c:pt>
                <c:pt idx="30953">
                  <c:v>307.45597809999998</c:v>
                </c:pt>
                <c:pt idx="30954">
                  <c:v>307.46591210000003</c:v>
                </c:pt>
                <c:pt idx="30955">
                  <c:v>307.47584610000001</c:v>
                </c:pt>
                <c:pt idx="30956">
                  <c:v>307.4857801</c:v>
                </c:pt>
                <c:pt idx="30957">
                  <c:v>307.49571309999999</c:v>
                </c:pt>
                <c:pt idx="30958">
                  <c:v>307.50564709999998</c:v>
                </c:pt>
                <c:pt idx="30959">
                  <c:v>307.51558110000002</c:v>
                </c:pt>
                <c:pt idx="30960">
                  <c:v>307.52551510000001</c:v>
                </c:pt>
                <c:pt idx="30961">
                  <c:v>307.53544909999999</c:v>
                </c:pt>
                <c:pt idx="30962">
                  <c:v>307.54538309999998</c:v>
                </c:pt>
                <c:pt idx="30963">
                  <c:v>307.55531710000002</c:v>
                </c:pt>
                <c:pt idx="30964">
                  <c:v>307.56525110000001</c:v>
                </c:pt>
                <c:pt idx="30965">
                  <c:v>307.5751851</c:v>
                </c:pt>
                <c:pt idx="30966">
                  <c:v>307.58511909999999</c:v>
                </c:pt>
                <c:pt idx="30967">
                  <c:v>307.59505309999997</c:v>
                </c:pt>
                <c:pt idx="30968">
                  <c:v>307.60498710000002</c:v>
                </c:pt>
                <c:pt idx="30969">
                  <c:v>307.6149211</c:v>
                </c:pt>
                <c:pt idx="30970">
                  <c:v>307.62485509999999</c:v>
                </c:pt>
                <c:pt idx="30971">
                  <c:v>307.63478909999998</c:v>
                </c:pt>
                <c:pt idx="30972">
                  <c:v>307.64472310000002</c:v>
                </c:pt>
                <c:pt idx="30973">
                  <c:v>307.65465710000001</c:v>
                </c:pt>
                <c:pt idx="30974">
                  <c:v>307.6645901</c:v>
                </c:pt>
                <c:pt idx="30975">
                  <c:v>307.67452409999999</c:v>
                </c:pt>
                <c:pt idx="30976">
                  <c:v>307.68445809999997</c:v>
                </c:pt>
                <c:pt idx="30977">
                  <c:v>307.69439210000002</c:v>
                </c:pt>
                <c:pt idx="30978">
                  <c:v>307.7043261</c:v>
                </c:pt>
                <c:pt idx="30979">
                  <c:v>307.71426009999999</c:v>
                </c:pt>
                <c:pt idx="30980">
                  <c:v>307.72419409999998</c:v>
                </c:pt>
                <c:pt idx="30981">
                  <c:v>307.73412810000002</c:v>
                </c:pt>
                <c:pt idx="30982">
                  <c:v>307.74406210000001</c:v>
                </c:pt>
                <c:pt idx="30983">
                  <c:v>307.75399609999999</c:v>
                </c:pt>
                <c:pt idx="30984">
                  <c:v>307.76392959999998</c:v>
                </c:pt>
                <c:pt idx="30985">
                  <c:v>307.77386360000003</c:v>
                </c:pt>
                <c:pt idx="30986">
                  <c:v>307.78379760000001</c:v>
                </c:pt>
                <c:pt idx="30987">
                  <c:v>307.7937316</c:v>
                </c:pt>
                <c:pt idx="30988">
                  <c:v>307.80366559999999</c:v>
                </c:pt>
                <c:pt idx="30989">
                  <c:v>307.81359959999997</c:v>
                </c:pt>
                <c:pt idx="30990">
                  <c:v>307.82353360000002</c:v>
                </c:pt>
                <c:pt idx="30991">
                  <c:v>307.83346760000001</c:v>
                </c:pt>
                <c:pt idx="30992">
                  <c:v>307.8434006</c:v>
                </c:pt>
                <c:pt idx="30993">
                  <c:v>307.85333459999998</c:v>
                </c:pt>
                <c:pt idx="30994">
                  <c:v>307.86326860000003</c:v>
                </c:pt>
                <c:pt idx="30995">
                  <c:v>307.87320260000001</c:v>
                </c:pt>
                <c:pt idx="30996">
                  <c:v>307.8831366</c:v>
                </c:pt>
                <c:pt idx="30997">
                  <c:v>307.89307059999999</c:v>
                </c:pt>
                <c:pt idx="30998">
                  <c:v>307.90300459999997</c:v>
                </c:pt>
                <c:pt idx="30999">
                  <c:v>307.91293860000002</c:v>
                </c:pt>
                <c:pt idx="31000">
                  <c:v>307.92287260000001</c:v>
                </c:pt>
                <c:pt idx="31001">
                  <c:v>307.93280659999999</c:v>
                </c:pt>
                <c:pt idx="31002">
                  <c:v>307.94274059999998</c:v>
                </c:pt>
                <c:pt idx="31003">
                  <c:v>307.95267460000002</c:v>
                </c:pt>
                <c:pt idx="31004">
                  <c:v>307.96260860000001</c:v>
                </c:pt>
                <c:pt idx="31005">
                  <c:v>307.9725426</c:v>
                </c:pt>
                <c:pt idx="31006">
                  <c:v>307.98247659999998</c:v>
                </c:pt>
                <c:pt idx="31007">
                  <c:v>307.99241060000003</c:v>
                </c:pt>
                <c:pt idx="31008">
                  <c:v>308.00234460000001</c:v>
                </c:pt>
                <c:pt idx="31009">
                  <c:v>308.0122776</c:v>
                </c:pt>
                <c:pt idx="31010">
                  <c:v>308.02221159999999</c:v>
                </c:pt>
                <c:pt idx="31011">
                  <c:v>308.03214559999998</c:v>
                </c:pt>
                <c:pt idx="31012">
                  <c:v>308.04207960000002</c:v>
                </c:pt>
                <c:pt idx="31013">
                  <c:v>308.05201360000001</c:v>
                </c:pt>
                <c:pt idx="31014">
                  <c:v>308.0619476</c:v>
                </c:pt>
                <c:pt idx="31015">
                  <c:v>308.07188159999998</c:v>
                </c:pt>
                <c:pt idx="31016">
                  <c:v>308.08181560000003</c:v>
                </c:pt>
                <c:pt idx="31017">
                  <c:v>308.09174960000001</c:v>
                </c:pt>
                <c:pt idx="31018">
                  <c:v>308.1016836</c:v>
                </c:pt>
                <c:pt idx="31019">
                  <c:v>308.11161759999999</c:v>
                </c:pt>
                <c:pt idx="31020">
                  <c:v>308.12155159999998</c:v>
                </c:pt>
                <c:pt idx="31021">
                  <c:v>308.13148560000002</c:v>
                </c:pt>
                <c:pt idx="31022">
                  <c:v>308.14141960000001</c:v>
                </c:pt>
                <c:pt idx="31023">
                  <c:v>308.15135359999999</c:v>
                </c:pt>
                <c:pt idx="31024">
                  <c:v>308.16128759999998</c:v>
                </c:pt>
                <c:pt idx="31025">
                  <c:v>308.17122160000002</c:v>
                </c:pt>
                <c:pt idx="31026">
                  <c:v>308.18115560000001</c:v>
                </c:pt>
                <c:pt idx="31027">
                  <c:v>308.1910896</c:v>
                </c:pt>
                <c:pt idx="31028">
                  <c:v>308.20102259999999</c:v>
                </c:pt>
                <c:pt idx="31029">
                  <c:v>308.21095659999997</c:v>
                </c:pt>
                <c:pt idx="31030">
                  <c:v>308.22089060000002</c:v>
                </c:pt>
                <c:pt idx="31031">
                  <c:v>308.23082460000001</c:v>
                </c:pt>
                <c:pt idx="31032">
                  <c:v>308.24075859999999</c:v>
                </c:pt>
                <c:pt idx="31033">
                  <c:v>308.25069259999998</c:v>
                </c:pt>
                <c:pt idx="31034">
                  <c:v>308.26062660000002</c:v>
                </c:pt>
                <c:pt idx="31035">
                  <c:v>308.27056060000001</c:v>
                </c:pt>
                <c:pt idx="31036">
                  <c:v>308.2804946</c:v>
                </c:pt>
                <c:pt idx="31037">
                  <c:v>308.29042859999998</c:v>
                </c:pt>
                <c:pt idx="31038">
                  <c:v>308.30036260000003</c:v>
                </c:pt>
                <c:pt idx="31039">
                  <c:v>308.31029660000002</c:v>
                </c:pt>
                <c:pt idx="31040">
                  <c:v>308.3202306</c:v>
                </c:pt>
                <c:pt idx="31041">
                  <c:v>308.33016459999999</c:v>
                </c:pt>
                <c:pt idx="31042">
                  <c:v>308.34009859999998</c:v>
                </c:pt>
                <c:pt idx="31043">
                  <c:v>308.35003260000002</c:v>
                </c:pt>
                <c:pt idx="31044">
                  <c:v>308.35996660000001</c:v>
                </c:pt>
                <c:pt idx="31045">
                  <c:v>308.36990059999999</c:v>
                </c:pt>
                <c:pt idx="31046">
                  <c:v>308.37983359999998</c:v>
                </c:pt>
                <c:pt idx="31047">
                  <c:v>308.38976760000003</c:v>
                </c:pt>
                <c:pt idx="31048">
                  <c:v>308.39970160000001</c:v>
                </c:pt>
                <c:pt idx="31049">
                  <c:v>308.4096356</c:v>
                </c:pt>
                <c:pt idx="31050">
                  <c:v>308.41956959999999</c:v>
                </c:pt>
                <c:pt idx="31051">
                  <c:v>308.42950359999998</c:v>
                </c:pt>
                <c:pt idx="31052">
                  <c:v>308.43943760000002</c:v>
                </c:pt>
                <c:pt idx="31053">
                  <c:v>308.44937160000001</c:v>
                </c:pt>
                <c:pt idx="31054">
                  <c:v>308.45930559999999</c:v>
                </c:pt>
                <c:pt idx="31055">
                  <c:v>308.46923959999998</c:v>
                </c:pt>
                <c:pt idx="31056">
                  <c:v>308.47917360000002</c:v>
                </c:pt>
                <c:pt idx="31057">
                  <c:v>308.48910760000001</c:v>
                </c:pt>
                <c:pt idx="31058">
                  <c:v>308.4990416</c:v>
                </c:pt>
                <c:pt idx="31059">
                  <c:v>308.50897559999999</c:v>
                </c:pt>
                <c:pt idx="31060">
                  <c:v>308.51890959999997</c:v>
                </c:pt>
                <c:pt idx="31061">
                  <c:v>308.52884360000002</c:v>
                </c:pt>
                <c:pt idx="31062">
                  <c:v>308.5387776</c:v>
                </c:pt>
                <c:pt idx="31063">
                  <c:v>308.54871159999999</c:v>
                </c:pt>
                <c:pt idx="31064">
                  <c:v>308.55864559999998</c:v>
                </c:pt>
                <c:pt idx="31065">
                  <c:v>308.56857960000002</c:v>
                </c:pt>
                <c:pt idx="31066">
                  <c:v>308.57851260000001</c:v>
                </c:pt>
                <c:pt idx="31067">
                  <c:v>308.5884466</c:v>
                </c:pt>
                <c:pt idx="31068">
                  <c:v>308.59838059999998</c:v>
                </c:pt>
                <c:pt idx="31069">
                  <c:v>308.60831460000003</c:v>
                </c:pt>
                <c:pt idx="31070">
                  <c:v>308.61824860000002</c:v>
                </c:pt>
                <c:pt idx="31071">
                  <c:v>308.6281826</c:v>
                </c:pt>
                <c:pt idx="31072">
                  <c:v>308.63811659999999</c:v>
                </c:pt>
                <c:pt idx="31073">
                  <c:v>308.64805059999998</c:v>
                </c:pt>
                <c:pt idx="31074">
                  <c:v>308.65798460000002</c:v>
                </c:pt>
                <c:pt idx="31075">
                  <c:v>308.66791860000001</c:v>
                </c:pt>
                <c:pt idx="31076">
                  <c:v>308.67785259999999</c:v>
                </c:pt>
                <c:pt idx="31077">
                  <c:v>308.68778659999998</c:v>
                </c:pt>
                <c:pt idx="31078">
                  <c:v>308.69772060000003</c:v>
                </c:pt>
                <c:pt idx="31079">
                  <c:v>308.70765460000001</c:v>
                </c:pt>
                <c:pt idx="31080">
                  <c:v>308.7175886</c:v>
                </c:pt>
                <c:pt idx="31081">
                  <c:v>308.72752259999999</c:v>
                </c:pt>
                <c:pt idx="31082">
                  <c:v>308.73745659999997</c:v>
                </c:pt>
                <c:pt idx="31083">
                  <c:v>308.74739060000002</c:v>
                </c:pt>
                <c:pt idx="31084">
                  <c:v>308.75732529999999</c:v>
                </c:pt>
                <c:pt idx="31085">
                  <c:v>308.76725829999998</c:v>
                </c:pt>
                <c:pt idx="31086">
                  <c:v>308.77719230000002</c:v>
                </c:pt>
                <c:pt idx="31087">
                  <c:v>308.78712630000001</c:v>
                </c:pt>
                <c:pt idx="31088">
                  <c:v>308.7970603</c:v>
                </c:pt>
                <c:pt idx="31089">
                  <c:v>308.80699429999999</c:v>
                </c:pt>
                <c:pt idx="31090">
                  <c:v>308.81692829999997</c:v>
                </c:pt>
                <c:pt idx="31091">
                  <c:v>308.82686230000002</c:v>
                </c:pt>
                <c:pt idx="31092">
                  <c:v>308.8367963</c:v>
                </c:pt>
                <c:pt idx="31093">
                  <c:v>308.84673029999999</c:v>
                </c:pt>
                <c:pt idx="31094">
                  <c:v>308.85666429999998</c:v>
                </c:pt>
                <c:pt idx="31095">
                  <c:v>308.86659830000002</c:v>
                </c:pt>
                <c:pt idx="31096">
                  <c:v>308.87653230000001</c:v>
                </c:pt>
                <c:pt idx="31097">
                  <c:v>308.8864663</c:v>
                </c:pt>
                <c:pt idx="31098">
                  <c:v>308.89640029999998</c:v>
                </c:pt>
                <c:pt idx="31099">
                  <c:v>308.90633430000003</c:v>
                </c:pt>
                <c:pt idx="31100">
                  <c:v>308.91626830000001</c:v>
                </c:pt>
                <c:pt idx="31101">
                  <c:v>308.9262023</c:v>
                </c:pt>
                <c:pt idx="31102">
                  <c:v>308.93613629999999</c:v>
                </c:pt>
                <c:pt idx="31103">
                  <c:v>308.94607029999997</c:v>
                </c:pt>
                <c:pt idx="31104">
                  <c:v>308.95600330000002</c:v>
                </c:pt>
                <c:pt idx="31105">
                  <c:v>308.96593730000001</c:v>
                </c:pt>
                <c:pt idx="31106">
                  <c:v>308.97587129999999</c:v>
                </c:pt>
                <c:pt idx="31107">
                  <c:v>308.98580529999998</c:v>
                </c:pt>
                <c:pt idx="31108">
                  <c:v>308.99573930000003</c:v>
                </c:pt>
                <c:pt idx="31109">
                  <c:v>309.00567330000001</c:v>
                </c:pt>
                <c:pt idx="31110">
                  <c:v>309.0156073</c:v>
                </c:pt>
                <c:pt idx="31111">
                  <c:v>309.02554129999999</c:v>
                </c:pt>
                <c:pt idx="31112">
                  <c:v>309.03547529999997</c:v>
                </c:pt>
                <c:pt idx="31113">
                  <c:v>309.04540930000002</c:v>
                </c:pt>
                <c:pt idx="31114">
                  <c:v>309.0553433</c:v>
                </c:pt>
                <c:pt idx="31115">
                  <c:v>309.06527729999999</c:v>
                </c:pt>
                <c:pt idx="31116">
                  <c:v>309.07521129999998</c:v>
                </c:pt>
                <c:pt idx="31117">
                  <c:v>309.08514530000002</c:v>
                </c:pt>
                <c:pt idx="31118">
                  <c:v>309.09507930000001</c:v>
                </c:pt>
                <c:pt idx="31119">
                  <c:v>309.1050133</c:v>
                </c:pt>
                <c:pt idx="31120">
                  <c:v>309.11494729999998</c:v>
                </c:pt>
                <c:pt idx="31121">
                  <c:v>309.12488130000003</c:v>
                </c:pt>
                <c:pt idx="31122">
                  <c:v>309.13481530000001</c:v>
                </c:pt>
                <c:pt idx="31123">
                  <c:v>309.1447493</c:v>
                </c:pt>
                <c:pt idx="31124">
                  <c:v>309.15468329999999</c:v>
                </c:pt>
                <c:pt idx="31125">
                  <c:v>309.16461629999998</c:v>
                </c:pt>
                <c:pt idx="31126">
                  <c:v>309.17455030000002</c:v>
                </c:pt>
                <c:pt idx="31127">
                  <c:v>309.18448430000001</c:v>
                </c:pt>
                <c:pt idx="31128">
                  <c:v>309.1944183</c:v>
                </c:pt>
                <c:pt idx="31129">
                  <c:v>309.20435229999998</c:v>
                </c:pt>
                <c:pt idx="31130">
                  <c:v>309.21428630000003</c:v>
                </c:pt>
                <c:pt idx="31131">
                  <c:v>309.22422030000001</c:v>
                </c:pt>
                <c:pt idx="31132">
                  <c:v>309.2341543</c:v>
                </c:pt>
                <c:pt idx="31133">
                  <c:v>309.24408829999999</c:v>
                </c:pt>
                <c:pt idx="31134">
                  <c:v>309.25402229999997</c:v>
                </c:pt>
                <c:pt idx="31135">
                  <c:v>309.26395630000002</c:v>
                </c:pt>
                <c:pt idx="31136">
                  <c:v>309.27389030000001</c:v>
                </c:pt>
                <c:pt idx="31137">
                  <c:v>309.28382429999999</c:v>
                </c:pt>
                <c:pt idx="31138">
                  <c:v>309.29375829999998</c:v>
                </c:pt>
                <c:pt idx="31139">
                  <c:v>309.30369230000002</c:v>
                </c:pt>
                <c:pt idx="31140">
                  <c:v>309.31362630000001</c:v>
                </c:pt>
                <c:pt idx="31141">
                  <c:v>309.3235603</c:v>
                </c:pt>
                <c:pt idx="31142">
                  <c:v>309.33349429999998</c:v>
                </c:pt>
                <c:pt idx="31143">
                  <c:v>309.34342830000003</c:v>
                </c:pt>
                <c:pt idx="31144">
                  <c:v>309.35336230000001</c:v>
                </c:pt>
                <c:pt idx="31145">
                  <c:v>309.3632953</c:v>
                </c:pt>
                <c:pt idx="31146">
                  <c:v>309.37322929999999</c:v>
                </c:pt>
                <c:pt idx="31147">
                  <c:v>309.38316329999998</c:v>
                </c:pt>
                <c:pt idx="31148">
                  <c:v>309.39309730000002</c:v>
                </c:pt>
                <c:pt idx="31149">
                  <c:v>309.40303130000001</c:v>
                </c:pt>
                <c:pt idx="31150">
                  <c:v>309.4129653</c:v>
                </c:pt>
                <c:pt idx="31151">
                  <c:v>309.42289929999998</c:v>
                </c:pt>
                <c:pt idx="31152">
                  <c:v>309.43283330000003</c:v>
                </c:pt>
                <c:pt idx="31153">
                  <c:v>309.44276730000001</c:v>
                </c:pt>
                <c:pt idx="31154">
                  <c:v>309.4527013</c:v>
                </c:pt>
                <c:pt idx="31155">
                  <c:v>309.46263529999999</c:v>
                </c:pt>
                <c:pt idx="31156">
                  <c:v>309.47256929999998</c:v>
                </c:pt>
                <c:pt idx="31157">
                  <c:v>309.48250330000002</c:v>
                </c:pt>
                <c:pt idx="31158">
                  <c:v>309.49243730000001</c:v>
                </c:pt>
                <c:pt idx="31159">
                  <c:v>309.50237129999999</c:v>
                </c:pt>
                <c:pt idx="31160">
                  <c:v>309.51230529999998</c:v>
                </c:pt>
                <c:pt idx="31161">
                  <c:v>309.52223930000002</c:v>
                </c:pt>
                <c:pt idx="31162">
                  <c:v>309.53217330000001</c:v>
                </c:pt>
                <c:pt idx="31163">
                  <c:v>309.5421073</c:v>
                </c:pt>
                <c:pt idx="31164">
                  <c:v>309.55204129999998</c:v>
                </c:pt>
                <c:pt idx="31165">
                  <c:v>309.56197529999997</c:v>
                </c:pt>
                <c:pt idx="31166">
                  <c:v>309.57190830000002</c:v>
                </c:pt>
                <c:pt idx="31167">
                  <c:v>309.58184230000001</c:v>
                </c:pt>
                <c:pt idx="31168">
                  <c:v>309.59177629999999</c:v>
                </c:pt>
                <c:pt idx="31169">
                  <c:v>309.60171029999998</c:v>
                </c:pt>
                <c:pt idx="31170">
                  <c:v>309.61164430000002</c:v>
                </c:pt>
                <c:pt idx="31171">
                  <c:v>309.62157830000001</c:v>
                </c:pt>
                <c:pt idx="31172">
                  <c:v>309.6315123</c:v>
                </c:pt>
                <c:pt idx="31173">
                  <c:v>309.64144629999998</c:v>
                </c:pt>
                <c:pt idx="31174">
                  <c:v>309.65138030000003</c:v>
                </c:pt>
                <c:pt idx="31175">
                  <c:v>309.66131430000002</c:v>
                </c:pt>
                <c:pt idx="31176">
                  <c:v>309.6712483</c:v>
                </c:pt>
                <c:pt idx="31177">
                  <c:v>309.68118229999999</c:v>
                </c:pt>
                <c:pt idx="31178">
                  <c:v>309.69111629999998</c:v>
                </c:pt>
                <c:pt idx="31179">
                  <c:v>309.70105030000002</c:v>
                </c:pt>
                <c:pt idx="31180">
                  <c:v>309.71098430000001</c:v>
                </c:pt>
                <c:pt idx="31181">
                  <c:v>309.72091829999999</c:v>
                </c:pt>
                <c:pt idx="31182">
                  <c:v>309.73085229999998</c:v>
                </c:pt>
                <c:pt idx="31183">
                  <c:v>309.74078630000002</c:v>
                </c:pt>
                <c:pt idx="31184">
                  <c:v>309.75072030000001</c:v>
                </c:pt>
                <c:pt idx="31185">
                  <c:v>309.76065340000002</c:v>
                </c:pt>
                <c:pt idx="31186">
                  <c:v>309.77058740000001</c:v>
                </c:pt>
                <c:pt idx="31187">
                  <c:v>309.7805204</c:v>
                </c:pt>
                <c:pt idx="31188">
                  <c:v>309.79045439999999</c:v>
                </c:pt>
                <c:pt idx="31189">
                  <c:v>309.80038839999997</c:v>
                </c:pt>
                <c:pt idx="31190">
                  <c:v>309.81032240000002</c:v>
                </c:pt>
                <c:pt idx="31191">
                  <c:v>309.82025640000001</c:v>
                </c:pt>
                <c:pt idx="31192">
                  <c:v>309.83019039999999</c:v>
                </c:pt>
                <c:pt idx="31193">
                  <c:v>309.84012439999998</c:v>
                </c:pt>
                <c:pt idx="31194">
                  <c:v>309.85005840000002</c:v>
                </c:pt>
                <c:pt idx="31195">
                  <c:v>309.85999240000001</c:v>
                </c:pt>
                <c:pt idx="31196">
                  <c:v>309.8699264</c:v>
                </c:pt>
                <c:pt idx="31197">
                  <c:v>309.87986039999998</c:v>
                </c:pt>
                <c:pt idx="31198">
                  <c:v>309.88979440000003</c:v>
                </c:pt>
                <c:pt idx="31199">
                  <c:v>309.89972840000001</c:v>
                </c:pt>
                <c:pt idx="31200">
                  <c:v>309.9096624</c:v>
                </c:pt>
                <c:pt idx="31201">
                  <c:v>309.91959639999999</c:v>
                </c:pt>
                <c:pt idx="31202">
                  <c:v>309.92953039999998</c:v>
                </c:pt>
                <c:pt idx="31203">
                  <c:v>309.93946440000002</c:v>
                </c:pt>
                <c:pt idx="31204">
                  <c:v>309.94939840000001</c:v>
                </c:pt>
                <c:pt idx="31205">
                  <c:v>309.95933239999999</c:v>
                </c:pt>
                <c:pt idx="31206">
                  <c:v>309.96926639999998</c:v>
                </c:pt>
                <c:pt idx="31207">
                  <c:v>309.97920040000002</c:v>
                </c:pt>
                <c:pt idx="31208">
                  <c:v>309.98913440000001</c:v>
                </c:pt>
                <c:pt idx="31209">
                  <c:v>309.9990684</c:v>
                </c:pt>
                <c:pt idx="31210">
                  <c:v>310.00900139999999</c:v>
                </c:pt>
                <c:pt idx="31211">
                  <c:v>310.01893539999998</c:v>
                </c:pt>
                <c:pt idx="31212">
                  <c:v>310.02886940000002</c:v>
                </c:pt>
                <c:pt idx="31213">
                  <c:v>310.03880340000001</c:v>
                </c:pt>
                <c:pt idx="31214">
                  <c:v>310.04873739999999</c:v>
                </c:pt>
                <c:pt idx="31215">
                  <c:v>310.05867139999998</c:v>
                </c:pt>
                <c:pt idx="31216">
                  <c:v>310.06860540000002</c:v>
                </c:pt>
                <c:pt idx="31217">
                  <c:v>310.07853940000001</c:v>
                </c:pt>
                <c:pt idx="31218">
                  <c:v>310.0884734</c:v>
                </c:pt>
                <c:pt idx="31219">
                  <c:v>310.09840739999999</c:v>
                </c:pt>
                <c:pt idx="31220">
                  <c:v>310.10834139999997</c:v>
                </c:pt>
                <c:pt idx="31221">
                  <c:v>310.11827540000002</c:v>
                </c:pt>
                <c:pt idx="31222">
                  <c:v>310.1282094</c:v>
                </c:pt>
                <c:pt idx="31223">
                  <c:v>310.13814339999999</c:v>
                </c:pt>
                <c:pt idx="31224">
                  <c:v>310.14807739999998</c:v>
                </c:pt>
                <c:pt idx="31225">
                  <c:v>310.15801140000002</c:v>
                </c:pt>
                <c:pt idx="31226">
                  <c:v>310.16794540000001</c:v>
                </c:pt>
                <c:pt idx="31227">
                  <c:v>310.17787939999999</c:v>
                </c:pt>
                <c:pt idx="31228">
                  <c:v>310.18781339999998</c:v>
                </c:pt>
                <c:pt idx="31229">
                  <c:v>310.19774740000003</c:v>
                </c:pt>
                <c:pt idx="31230">
                  <c:v>310.20768140000001</c:v>
                </c:pt>
                <c:pt idx="31231">
                  <c:v>310.2176154</c:v>
                </c:pt>
                <c:pt idx="31232">
                  <c:v>310.22754839999999</c:v>
                </c:pt>
                <c:pt idx="31233">
                  <c:v>310.23748239999998</c:v>
                </c:pt>
                <c:pt idx="31234">
                  <c:v>310.24741640000002</c:v>
                </c:pt>
                <c:pt idx="31235">
                  <c:v>310.25735040000001</c:v>
                </c:pt>
                <c:pt idx="31236">
                  <c:v>310.26728439999999</c:v>
                </c:pt>
                <c:pt idx="31237">
                  <c:v>310.27721839999998</c:v>
                </c:pt>
                <c:pt idx="31238">
                  <c:v>310.28715240000002</c:v>
                </c:pt>
                <c:pt idx="31239">
                  <c:v>310.29708640000001</c:v>
                </c:pt>
                <c:pt idx="31240">
                  <c:v>310.3070204</c:v>
                </c:pt>
                <c:pt idx="31241">
                  <c:v>310.31695439999999</c:v>
                </c:pt>
                <c:pt idx="31242">
                  <c:v>310.32688839999997</c:v>
                </c:pt>
                <c:pt idx="31243">
                  <c:v>310.33682240000002</c:v>
                </c:pt>
                <c:pt idx="31244">
                  <c:v>310.3467564</c:v>
                </c:pt>
                <c:pt idx="31245">
                  <c:v>310.35669039999999</c:v>
                </c:pt>
                <c:pt idx="31246">
                  <c:v>310.36662439999998</c:v>
                </c:pt>
                <c:pt idx="31247">
                  <c:v>310.37655840000002</c:v>
                </c:pt>
                <c:pt idx="31248">
                  <c:v>310.38649240000001</c:v>
                </c:pt>
                <c:pt idx="31249">
                  <c:v>310.3964264</c:v>
                </c:pt>
                <c:pt idx="31250">
                  <c:v>310.40636039999998</c:v>
                </c:pt>
                <c:pt idx="31251">
                  <c:v>310.41629440000003</c:v>
                </c:pt>
                <c:pt idx="31252">
                  <c:v>310.42622840000001</c:v>
                </c:pt>
                <c:pt idx="31253">
                  <c:v>310.4361624</c:v>
                </c:pt>
                <c:pt idx="31254">
                  <c:v>310.44609639999999</c:v>
                </c:pt>
                <c:pt idx="31255">
                  <c:v>310.45603039999997</c:v>
                </c:pt>
                <c:pt idx="31256">
                  <c:v>310.46596340000002</c:v>
                </c:pt>
                <c:pt idx="31257">
                  <c:v>310.47589740000001</c:v>
                </c:pt>
                <c:pt idx="31258">
                  <c:v>310.4858314</c:v>
                </c:pt>
                <c:pt idx="31259">
                  <c:v>310.49576539999998</c:v>
                </c:pt>
                <c:pt idx="31260">
                  <c:v>310.50569940000003</c:v>
                </c:pt>
                <c:pt idx="31261">
                  <c:v>310.51563340000001</c:v>
                </c:pt>
                <c:pt idx="31262">
                  <c:v>310.5255674</c:v>
                </c:pt>
                <c:pt idx="31263">
                  <c:v>310.53550139999999</c:v>
                </c:pt>
                <c:pt idx="31264">
                  <c:v>310.54543539999997</c:v>
                </c:pt>
                <c:pt idx="31265">
                  <c:v>310.55536940000002</c:v>
                </c:pt>
                <c:pt idx="31266">
                  <c:v>310.5653034</c:v>
                </c:pt>
                <c:pt idx="31267">
                  <c:v>310.57523739999999</c:v>
                </c:pt>
                <c:pt idx="31268">
                  <c:v>310.58517139999998</c:v>
                </c:pt>
                <c:pt idx="31269">
                  <c:v>310.59510540000002</c:v>
                </c:pt>
                <c:pt idx="31270">
                  <c:v>310.60503940000001</c:v>
                </c:pt>
                <c:pt idx="31271">
                  <c:v>310.6149734</c:v>
                </c:pt>
                <c:pt idx="31272">
                  <c:v>310.62490739999998</c:v>
                </c:pt>
                <c:pt idx="31273">
                  <c:v>310.63484140000003</c:v>
                </c:pt>
                <c:pt idx="31274">
                  <c:v>310.64477540000001</c:v>
                </c:pt>
                <c:pt idx="31275">
                  <c:v>310.6547094</c:v>
                </c:pt>
                <c:pt idx="31276">
                  <c:v>310.66464339999999</c:v>
                </c:pt>
                <c:pt idx="31277">
                  <c:v>310.67457739999998</c:v>
                </c:pt>
                <c:pt idx="31278">
                  <c:v>310.68451140000002</c:v>
                </c:pt>
                <c:pt idx="31279">
                  <c:v>310.69444440000001</c:v>
                </c:pt>
                <c:pt idx="31280">
                  <c:v>310.7043784</c:v>
                </c:pt>
                <c:pt idx="31281">
                  <c:v>310.71431239999998</c:v>
                </c:pt>
                <c:pt idx="31282">
                  <c:v>310.72424640000003</c:v>
                </c:pt>
                <c:pt idx="31283">
                  <c:v>310.73418040000001</c:v>
                </c:pt>
                <c:pt idx="31284">
                  <c:v>310.7441144</c:v>
                </c:pt>
                <c:pt idx="31285">
                  <c:v>310.75404839999999</c:v>
                </c:pt>
                <c:pt idx="31286">
                  <c:v>310.76398239999997</c:v>
                </c:pt>
                <c:pt idx="31287">
                  <c:v>310.77391640000002</c:v>
                </c:pt>
                <c:pt idx="31288">
                  <c:v>310.78385040000001</c:v>
                </c:pt>
                <c:pt idx="31289">
                  <c:v>310.79378439999999</c:v>
                </c:pt>
                <c:pt idx="31290">
                  <c:v>310.80371839999998</c:v>
                </c:pt>
                <c:pt idx="31291">
                  <c:v>310.81365240000002</c:v>
                </c:pt>
                <c:pt idx="31292">
                  <c:v>310.82358640000001</c:v>
                </c:pt>
                <c:pt idx="31293">
                  <c:v>310.8335204</c:v>
                </c:pt>
                <c:pt idx="31294">
                  <c:v>310.84345439999998</c:v>
                </c:pt>
                <c:pt idx="31295">
                  <c:v>310.85338839999997</c:v>
                </c:pt>
                <c:pt idx="31296">
                  <c:v>310.86332240000002</c:v>
                </c:pt>
                <c:pt idx="31297">
                  <c:v>310.8732564</c:v>
                </c:pt>
                <c:pt idx="31298">
                  <c:v>310.88319039999999</c:v>
                </c:pt>
                <c:pt idx="31299">
                  <c:v>310.89312439999998</c:v>
                </c:pt>
                <c:pt idx="31300">
                  <c:v>310.90305840000002</c:v>
                </c:pt>
                <c:pt idx="31301">
                  <c:v>310.91299240000001</c:v>
                </c:pt>
                <c:pt idx="31302">
                  <c:v>310.92292639999999</c:v>
                </c:pt>
                <c:pt idx="31303">
                  <c:v>310.93286039999998</c:v>
                </c:pt>
                <c:pt idx="31304">
                  <c:v>310.94279440000003</c:v>
                </c:pt>
                <c:pt idx="31305">
                  <c:v>310.95272740000001</c:v>
                </c:pt>
                <c:pt idx="31306">
                  <c:v>310.9626614</c:v>
                </c:pt>
                <c:pt idx="31307">
                  <c:v>310.97259539999999</c:v>
                </c:pt>
                <c:pt idx="31308">
                  <c:v>310.98252939999998</c:v>
                </c:pt>
                <c:pt idx="31309">
                  <c:v>310.99246340000002</c:v>
                </c:pt>
                <c:pt idx="31310">
                  <c:v>311.00239740000001</c:v>
                </c:pt>
                <c:pt idx="31311">
                  <c:v>311.01233139999999</c:v>
                </c:pt>
                <c:pt idx="31312">
                  <c:v>311.02226539999998</c:v>
                </c:pt>
                <c:pt idx="31313">
                  <c:v>311.03219940000002</c:v>
                </c:pt>
                <c:pt idx="31314">
                  <c:v>311.04213340000001</c:v>
                </c:pt>
                <c:pt idx="31315">
                  <c:v>311.0520674</c:v>
                </c:pt>
                <c:pt idx="31316">
                  <c:v>311.06200139999999</c:v>
                </c:pt>
                <c:pt idx="31317">
                  <c:v>311.07193539999997</c:v>
                </c:pt>
                <c:pt idx="31318">
                  <c:v>311.08186940000002</c:v>
                </c:pt>
                <c:pt idx="31319">
                  <c:v>311.0918034</c:v>
                </c:pt>
                <c:pt idx="31320">
                  <c:v>311.10173739999999</c:v>
                </c:pt>
                <c:pt idx="31321">
                  <c:v>311.11167139999998</c:v>
                </c:pt>
                <c:pt idx="31322">
                  <c:v>311.12160540000002</c:v>
                </c:pt>
                <c:pt idx="31323">
                  <c:v>311.13153940000001</c:v>
                </c:pt>
                <c:pt idx="31324">
                  <c:v>311.1414734</c:v>
                </c:pt>
                <c:pt idx="31325">
                  <c:v>311.15140739999998</c:v>
                </c:pt>
                <c:pt idx="31326">
                  <c:v>311.16134140000003</c:v>
                </c:pt>
                <c:pt idx="31327">
                  <c:v>311.17127540000001</c:v>
                </c:pt>
                <c:pt idx="31328">
                  <c:v>311.1812094</c:v>
                </c:pt>
                <c:pt idx="31329">
                  <c:v>311.19114339999999</c:v>
                </c:pt>
                <c:pt idx="31330">
                  <c:v>311.20107739999997</c:v>
                </c:pt>
                <c:pt idx="31331">
                  <c:v>311.21101040000002</c:v>
                </c:pt>
                <c:pt idx="31332">
                  <c:v>311.22094440000001</c:v>
                </c:pt>
                <c:pt idx="31333">
                  <c:v>311.23087839999999</c:v>
                </c:pt>
                <c:pt idx="31334">
                  <c:v>311.24081239999998</c:v>
                </c:pt>
                <c:pt idx="31335">
                  <c:v>311.25074640000003</c:v>
                </c:pt>
                <c:pt idx="31336">
                  <c:v>311.26068040000001</c:v>
                </c:pt>
                <c:pt idx="31337">
                  <c:v>311.2706144</c:v>
                </c:pt>
                <c:pt idx="31338">
                  <c:v>311.28054839999999</c:v>
                </c:pt>
                <c:pt idx="31339">
                  <c:v>311.29048239999997</c:v>
                </c:pt>
                <c:pt idx="31340">
                  <c:v>311.30041640000002</c:v>
                </c:pt>
                <c:pt idx="31341">
                  <c:v>311.3103504</c:v>
                </c:pt>
                <c:pt idx="31342">
                  <c:v>311.32028439999999</c:v>
                </c:pt>
                <c:pt idx="31343">
                  <c:v>311.33021839999998</c:v>
                </c:pt>
                <c:pt idx="31344">
                  <c:v>311.34015240000002</c:v>
                </c:pt>
                <c:pt idx="31345">
                  <c:v>311.35008640000001</c:v>
                </c:pt>
                <c:pt idx="31346">
                  <c:v>311.3600204</c:v>
                </c:pt>
                <c:pt idx="31347">
                  <c:v>311.36995439999998</c:v>
                </c:pt>
                <c:pt idx="31348">
                  <c:v>311.37988840000003</c:v>
                </c:pt>
                <c:pt idx="31349">
                  <c:v>311.38982240000001</c:v>
                </c:pt>
                <c:pt idx="31350">
                  <c:v>311.3997564</c:v>
                </c:pt>
                <c:pt idx="31351">
                  <c:v>311.40969039999999</c:v>
                </c:pt>
                <c:pt idx="31352">
                  <c:v>311.41962439999998</c:v>
                </c:pt>
                <c:pt idx="31353">
                  <c:v>311.42955840000002</c:v>
                </c:pt>
                <c:pt idx="31354">
                  <c:v>311.43949240000001</c:v>
                </c:pt>
                <c:pt idx="31355">
                  <c:v>311.44942639999999</c:v>
                </c:pt>
                <c:pt idx="31356">
                  <c:v>311.45936039999998</c:v>
                </c:pt>
                <c:pt idx="31357">
                  <c:v>311.46929440000002</c:v>
                </c:pt>
                <c:pt idx="31358">
                  <c:v>311.47922740000001</c:v>
                </c:pt>
                <c:pt idx="31359">
                  <c:v>311.4891614</c:v>
                </c:pt>
                <c:pt idx="31360">
                  <c:v>311.49909539999999</c:v>
                </c:pt>
                <c:pt idx="31361">
                  <c:v>311.50902939999997</c:v>
                </c:pt>
                <c:pt idx="31362">
                  <c:v>311.51896340000002</c:v>
                </c:pt>
                <c:pt idx="31363">
                  <c:v>311.52889740000001</c:v>
                </c:pt>
                <c:pt idx="31364">
                  <c:v>311.53883139999999</c:v>
                </c:pt>
                <c:pt idx="31365">
                  <c:v>311.54876539999998</c:v>
                </c:pt>
                <c:pt idx="31366">
                  <c:v>311.55869940000002</c:v>
                </c:pt>
                <c:pt idx="31367">
                  <c:v>311.56863340000001</c:v>
                </c:pt>
                <c:pt idx="31368">
                  <c:v>311.5785674</c:v>
                </c:pt>
                <c:pt idx="31369">
                  <c:v>311.58850139999998</c:v>
                </c:pt>
                <c:pt idx="31370">
                  <c:v>311.59843540000003</c:v>
                </c:pt>
                <c:pt idx="31371">
                  <c:v>311.60836940000002</c:v>
                </c:pt>
                <c:pt idx="31372">
                  <c:v>311.6183034</c:v>
                </c:pt>
                <c:pt idx="31373">
                  <c:v>311.62823739999999</c:v>
                </c:pt>
                <c:pt idx="31374">
                  <c:v>311.63817139999998</c:v>
                </c:pt>
                <c:pt idx="31375">
                  <c:v>311.64810540000002</c:v>
                </c:pt>
                <c:pt idx="31376">
                  <c:v>311.65803940000001</c:v>
                </c:pt>
                <c:pt idx="31377">
                  <c:v>311.66797339999999</c:v>
                </c:pt>
                <c:pt idx="31378">
                  <c:v>311.67790739999998</c:v>
                </c:pt>
                <c:pt idx="31379">
                  <c:v>311.68784140000002</c:v>
                </c:pt>
                <c:pt idx="31380">
                  <c:v>311.69777540000001</c:v>
                </c:pt>
                <c:pt idx="31381">
                  <c:v>311.7077094</c:v>
                </c:pt>
                <c:pt idx="31382">
                  <c:v>311.71764339999999</c:v>
                </c:pt>
                <c:pt idx="31383">
                  <c:v>311.72757739999997</c:v>
                </c:pt>
                <c:pt idx="31384">
                  <c:v>311.73751140000002</c:v>
                </c:pt>
                <c:pt idx="31385">
                  <c:v>311.7474454</c:v>
                </c:pt>
                <c:pt idx="31386">
                  <c:v>311.75737839999999</c:v>
                </c:pt>
                <c:pt idx="31387">
                  <c:v>311.76731260000003</c:v>
                </c:pt>
                <c:pt idx="31388">
                  <c:v>311.77724660000001</c:v>
                </c:pt>
                <c:pt idx="31389">
                  <c:v>311.7871806</c:v>
                </c:pt>
                <c:pt idx="31390">
                  <c:v>311.79711459999999</c:v>
                </c:pt>
                <c:pt idx="31391">
                  <c:v>311.80704859999997</c:v>
                </c:pt>
                <c:pt idx="31392">
                  <c:v>311.81698260000002</c:v>
                </c:pt>
                <c:pt idx="31393">
                  <c:v>311.8269166</c:v>
                </c:pt>
                <c:pt idx="31394">
                  <c:v>311.83685059999999</c:v>
                </c:pt>
                <c:pt idx="31395">
                  <c:v>311.84678459999998</c:v>
                </c:pt>
                <c:pt idx="31396">
                  <c:v>311.85671860000002</c:v>
                </c:pt>
                <c:pt idx="31397">
                  <c:v>311.86665260000001</c:v>
                </c:pt>
                <c:pt idx="31398">
                  <c:v>311.8765866</c:v>
                </c:pt>
                <c:pt idx="31399">
                  <c:v>311.88652059999998</c:v>
                </c:pt>
                <c:pt idx="31400">
                  <c:v>311.89645460000003</c:v>
                </c:pt>
                <c:pt idx="31401">
                  <c:v>311.90638860000001</c:v>
                </c:pt>
                <c:pt idx="31402">
                  <c:v>311.9163226</c:v>
                </c:pt>
                <c:pt idx="31403">
                  <c:v>311.92625659999999</c:v>
                </c:pt>
                <c:pt idx="31404">
                  <c:v>311.93619059999997</c:v>
                </c:pt>
                <c:pt idx="31405">
                  <c:v>311.94612460000002</c:v>
                </c:pt>
                <c:pt idx="31406">
                  <c:v>311.95605860000001</c:v>
                </c:pt>
                <c:pt idx="31407">
                  <c:v>311.96599259999999</c:v>
                </c:pt>
                <c:pt idx="31408">
                  <c:v>311.97592659999998</c:v>
                </c:pt>
                <c:pt idx="31409">
                  <c:v>311.98586060000002</c:v>
                </c:pt>
                <c:pt idx="31410">
                  <c:v>311.99579460000001</c:v>
                </c:pt>
                <c:pt idx="31411">
                  <c:v>312.0057286</c:v>
                </c:pt>
                <c:pt idx="31412">
                  <c:v>312.01566259999998</c:v>
                </c:pt>
                <c:pt idx="31413">
                  <c:v>312.02559659999997</c:v>
                </c:pt>
                <c:pt idx="31414">
                  <c:v>312.03553060000002</c:v>
                </c:pt>
                <c:pt idx="31415">
                  <c:v>312.0454646</c:v>
                </c:pt>
                <c:pt idx="31416">
                  <c:v>312.05539859999999</c:v>
                </c:pt>
                <c:pt idx="31417">
                  <c:v>312.06533159999998</c:v>
                </c:pt>
                <c:pt idx="31418">
                  <c:v>312.07526560000002</c:v>
                </c:pt>
                <c:pt idx="31419">
                  <c:v>312.08519960000001</c:v>
                </c:pt>
                <c:pt idx="31420">
                  <c:v>312.0951336</c:v>
                </c:pt>
                <c:pt idx="31421">
                  <c:v>312.10506759999998</c:v>
                </c:pt>
                <c:pt idx="31422">
                  <c:v>312.11500160000003</c:v>
                </c:pt>
                <c:pt idx="31423">
                  <c:v>312.12493560000001</c:v>
                </c:pt>
                <c:pt idx="31424">
                  <c:v>312.1348696</c:v>
                </c:pt>
                <c:pt idx="31425">
                  <c:v>312.14480359999999</c:v>
                </c:pt>
                <c:pt idx="31426">
                  <c:v>312.15473759999998</c:v>
                </c:pt>
                <c:pt idx="31427">
                  <c:v>312.16467160000002</c:v>
                </c:pt>
                <c:pt idx="31428">
                  <c:v>312.17460560000001</c:v>
                </c:pt>
                <c:pt idx="31429">
                  <c:v>312.18453959999999</c:v>
                </c:pt>
                <c:pt idx="31430">
                  <c:v>312.19447359999998</c:v>
                </c:pt>
                <c:pt idx="31431">
                  <c:v>312.20440760000002</c:v>
                </c:pt>
                <c:pt idx="31432">
                  <c:v>312.21434160000001</c:v>
                </c:pt>
                <c:pt idx="31433">
                  <c:v>312.2242756</c:v>
                </c:pt>
                <c:pt idx="31434">
                  <c:v>312.23420959999999</c:v>
                </c:pt>
                <c:pt idx="31435">
                  <c:v>312.24414359999997</c:v>
                </c:pt>
                <c:pt idx="31436">
                  <c:v>312.25407760000002</c:v>
                </c:pt>
                <c:pt idx="31437">
                  <c:v>312.2640116</c:v>
                </c:pt>
                <c:pt idx="31438">
                  <c:v>312.27394559999999</c:v>
                </c:pt>
                <c:pt idx="31439">
                  <c:v>312.28387959999998</c:v>
                </c:pt>
                <c:pt idx="31440">
                  <c:v>312.29381360000002</c:v>
                </c:pt>
                <c:pt idx="31441">
                  <c:v>312.30374760000001</c:v>
                </c:pt>
                <c:pt idx="31442">
                  <c:v>312.3136816</c:v>
                </c:pt>
                <c:pt idx="31443">
                  <c:v>312.32361559999998</c:v>
                </c:pt>
                <c:pt idx="31444">
                  <c:v>312.33354960000003</c:v>
                </c:pt>
                <c:pt idx="31445">
                  <c:v>312.34348360000001</c:v>
                </c:pt>
                <c:pt idx="31446">
                  <c:v>312.3534176</c:v>
                </c:pt>
                <c:pt idx="31447">
                  <c:v>312.36335159999999</c:v>
                </c:pt>
                <c:pt idx="31448">
                  <c:v>312.37328559999997</c:v>
                </c:pt>
                <c:pt idx="31449">
                  <c:v>312.38321960000002</c:v>
                </c:pt>
                <c:pt idx="31450">
                  <c:v>312.39315260000001</c:v>
                </c:pt>
                <c:pt idx="31451">
                  <c:v>312.40308659999999</c:v>
                </c:pt>
                <c:pt idx="31452">
                  <c:v>312.41302059999998</c:v>
                </c:pt>
                <c:pt idx="31453">
                  <c:v>312.42295460000003</c:v>
                </c:pt>
                <c:pt idx="31454">
                  <c:v>312.43288860000001</c:v>
                </c:pt>
                <c:pt idx="31455">
                  <c:v>312.4428226</c:v>
                </c:pt>
                <c:pt idx="31456">
                  <c:v>312.45275659999999</c:v>
                </c:pt>
                <c:pt idx="31457">
                  <c:v>312.46269059999997</c:v>
                </c:pt>
                <c:pt idx="31458">
                  <c:v>312.47262460000002</c:v>
                </c:pt>
                <c:pt idx="31459">
                  <c:v>312.4825586</c:v>
                </c:pt>
                <c:pt idx="31460">
                  <c:v>312.49249259999999</c:v>
                </c:pt>
                <c:pt idx="31461">
                  <c:v>312.50242659999998</c:v>
                </c:pt>
                <c:pt idx="31462">
                  <c:v>312.51236060000002</c:v>
                </c:pt>
                <c:pt idx="31463">
                  <c:v>312.52229460000001</c:v>
                </c:pt>
                <c:pt idx="31464">
                  <c:v>312.5322286</c:v>
                </c:pt>
                <c:pt idx="31465">
                  <c:v>312.54216259999998</c:v>
                </c:pt>
                <c:pt idx="31466">
                  <c:v>312.55209660000003</c:v>
                </c:pt>
                <c:pt idx="31467">
                  <c:v>312.56203060000001</c:v>
                </c:pt>
                <c:pt idx="31468">
                  <c:v>312.5719646</c:v>
                </c:pt>
                <c:pt idx="31469">
                  <c:v>312.58189859999999</c:v>
                </c:pt>
                <c:pt idx="31470">
                  <c:v>312.59183259999998</c:v>
                </c:pt>
                <c:pt idx="31471">
                  <c:v>312.60176660000002</c:v>
                </c:pt>
                <c:pt idx="31472">
                  <c:v>312.61170060000001</c:v>
                </c:pt>
                <c:pt idx="31473">
                  <c:v>312.62163459999999</c:v>
                </c:pt>
                <c:pt idx="31474">
                  <c:v>312.63156859999998</c:v>
                </c:pt>
                <c:pt idx="31475">
                  <c:v>312.64150260000002</c:v>
                </c:pt>
                <c:pt idx="31476">
                  <c:v>312.65143660000001</c:v>
                </c:pt>
                <c:pt idx="31477">
                  <c:v>312.6613706</c:v>
                </c:pt>
                <c:pt idx="31478">
                  <c:v>312.67130459999998</c:v>
                </c:pt>
                <c:pt idx="31479">
                  <c:v>312.68123859999997</c:v>
                </c:pt>
                <c:pt idx="31480">
                  <c:v>312.69117260000002</c:v>
                </c:pt>
                <c:pt idx="31481">
                  <c:v>312.7011066</c:v>
                </c:pt>
                <c:pt idx="31482">
                  <c:v>312.71104059999999</c:v>
                </c:pt>
                <c:pt idx="31483">
                  <c:v>312.72097459999998</c:v>
                </c:pt>
                <c:pt idx="31484">
                  <c:v>312.73090860000002</c:v>
                </c:pt>
                <c:pt idx="31485">
                  <c:v>312.74084160000001</c:v>
                </c:pt>
                <c:pt idx="31486">
                  <c:v>312.7507756</c:v>
                </c:pt>
                <c:pt idx="31487">
                  <c:v>312.76070979999997</c:v>
                </c:pt>
                <c:pt idx="31488">
                  <c:v>312.77064380000002</c:v>
                </c:pt>
                <c:pt idx="31489">
                  <c:v>312.7805778</c:v>
                </c:pt>
                <c:pt idx="31490">
                  <c:v>312.79051179999999</c:v>
                </c:pt>
                <c:pt idx="31491">
                  <c:v>312.80044579999998</c:v>
                </c:pt>
                <c:pt idx="31492">
                  <c:v>312.81037980000002</c:v>
                </c:pt>
                <c:pt idx="31493">
                  <c:v>312.82031380000001</c:v>
                </c:pt>
                <c:pt idx="31494">
                  <c:v>312.8302478</c:v>
                </c:pt>
                <c:pt idx="31495">
                  <c:v>312.84018179999998</c:v>
                </c:pt>
                <c:pt idx="31496">
                  <c:v>312.85011580000003</c:v>
                </c:pt>
                <c:pt idx="31497">
                  <c:v>312.86004980000001</c:v>
                </c:pt>
                <c:pt idx="31498">
                  <c:v>312.8699838</c:v>
                </c:pt>
                <c:pt idx="31499">
                  <c:v>312.87991779999999</c:v>
                </c:pt>
                <c:pt idx="31500">
                  <c:v>312.88985179999997</c:v>
                </c:pt>
                <c:pt idx="31501">
                  <c:v>312.89978580000002</c:v>
                </c:pt>
                <c:pt idx="31502">
                  <c:v>312.9097198</c:v>
                </c:pt>
                <c:pt idx="31503">
                  <c:v>312.91965379999999</c:v>
                </c:pt>
                <c:pt idx="31504">
                  <c:v>312.92958779999998</c:v>
                </c:pt>
                <c:pt idx="31505">
                  <c:v>312.93952180000002</c:v>
                </c:pt>
                <c:pt idx="31506">
                  <c:v>312.94945580000001</c:v>
                </c:pt>
                <c:pt idx="31507">
                  <c:v>312.9593898</c:v>
                </c:pt>
                <c:pt idx="31508">
                  <c:v>312.96932379999998</c:v>
                </c:pt>
                <c:pt idx="31509">
                  <c:v>312.97925780000003</c:v>
                </c:pt>
                <c:pt idx="31510">
                  <c:v>312.98919180000001</c:v>
                </c:pt>
                <c:pt idx="31511">
                  <c:v>312.9991258</c:v>
                </c:pt>
                <c:pt idx="31512">
                  <c:v>313.00905979999999</c:v>
                </c:pt>
                <c:pt idx="31513">
                  <c:v>313.01899379999998</c:v>
                </c:pt>
                <c:pt idx="31514">
                  <c:v>313.02892780000002</c:v>
                </c:pt>
                <c:pt idx="31515">
                  <c:v>313.03886180000001</c:v>
                </c:pt>
                <c:pt idx="31516">
                  <c:v>313.04879579999999</c:v>
                </c:pt>
                <c:pt idx="31517">
                  <c:v>313.05872979999998</c:v>
                </c:pt>
                <c:pt idx="31518">
                  <c:v>313.06866380000002</c:v>
                </c:pt>
                <c:pt idx="31519">
                  <c:v>313.07859780000001</c:v>
                </c:pt>
                <c:pt idx="31520">
                  <c:v>313.0885318</c:v>
                </c:pt>
                <c:pt idx="31521">
                  <c:v>313.09846579999999</c:v>
                </c:pt>
                <c:pt idx="31522">
                  <c:v>313.10839879999997</c:v>
                </c:pt>
                <c:pt idx="31523">
                  <c:v>313.11833280000002</c:v>
                </c:pt>
                <c:pt idx="31524">
                  <c:v>313.12826680000001</c:v>
                </c:pt>
                <c:pt idx="31525">
                  <c:v>313.13820079999999</c:v>
                </c:pt>
                <c:pt idx="31526">
                  <c:v>313.14813479999998</c:v>
                </c:pt>
                <c:pt idx="31527">
                  <c:v>313.15806880000002</c:v>
                </c:pt>
                <c:pt idx="31528">
                  <c:v>313.16800280000001</c:v>
                </c:pt>
                <c:pt idx="31529">
                  <c:v>313.1779368</c:v>
                </c:pt>
                <c:pt idx="31530">
                  <c:v>313.18787079999998</c:v>
                </c:pt>
                <c:pt idx="31531">
                  <c:v>313.19780479999997</c:v>
                </c:pt>
                <c:pt idx="31532">
                  <c:v>313.20773880000002</c:v>
                </c:pt>
                <c:pt idx="31533">
                  <c:v>313.2176728</c:v>
                </c:pt>
                <c:pt idx="31534">
                  <c:v>313.22760679999999</c:v>
                </c:pt>
                <c:pt idx="31535">
                  <c:v>313.23754079999998</c:v>
                </c:pt>
                <c:pt idx="31536">
                  <c:v>313.24747480000002</c:v>
                </c:pt>
                <c:pt idx="31537">
                  <c:v>313.25740880000001</c:v>
                </c:pt>
                <c:pt idx="31538">
                  <c:v>313.26734279999999</c:v>
                </c:pt>
                <c:pt idx="31539">
                  <c:v>313.27727679999998</c:v>
                </c:pt>
                <c:pt idx="31540">
                  <c:v>313.28721080000003</c:v>
                </c:pt>
                <c:pt idx="31541">
                  <c:v>313.29714480000001</c:v>
                </c:pt>
                <c:pt idx="31542">
                  <c:v>313.3070788</c:v>
                </c:pt>
                <c:pt idx="31543">
                  <c:v>313.31701279999999</c:v>
                </c:pt>
                <c:pt idx="31544">
                  <c:v>313.32694679999997</c:v>
                </c:pt>
                <c:pt idx="31545">
                  <c:v>313.33688080000002</c:v>
                </c:pt>
                <c:pt idx="31546">
                  <c:v>313.3468148</c:v>
                </c:pt>
                <c:pt idx="31547">
                  <c:v>313.35674879999999</c:v>
                </c:pt>
                <c:pt idx="31548">
                  <c:v>313.36668279999998</c:v>
                </c:pt>
                <c:pt idx="31549">
                  <c:v>313.37661680000002</c:v>
                </c:pt>
                <c:pt idx="31550">
                  <c:v>313.38655080000001</c:v>
                </c:pt>
                <c:pt idx="31551">
                  <c:v>313.3964848</c:v>
                </c:pt>
                <c:pt idx="31552">
                  <c:v>313.40641879999998</c:v>
                </c:pt>
                <c:pt idx="31553">
                  <c:v>313.41635280000003</c:v>
                </c:pt>
                <c:pt idx="31554">
                  <c:v>313.42628680000001</c:v>
                </c:pt>
                <c:pt idx="31555">
                  <c:v>313.4362208</c:v>
                </c:pt>
                <c:pt idx="31556">
                  <c:v>313.44615479999999</c:v>
                </c:pt>
                <c:pt idx="31557">
                  <c:v>313.45608879999997</c:v>
                </c:pt>
                <c:pt idx="31558">
                  <c:v>313.46602280000002</c:v>
                </c:pt>
                <c:pt idx="31559">
                  <c:v>313.47595680000001</c:v>
                </c:pt>
                <c:pt idx="31560">
                  <c:v>313.48589079999999</c:v>
                </c:pt>
                <c:pt idx="31561">
                  <c:v>313.49582479999998</c:v>
                </c:pt>
                <c:pt idx="31562">
                  <c:v>313.50575780000003</c:v>
                </c:pt>
                <c:pt idx="31563">
                  <c:v>313.51569180000001</c:v>
                </c:pt>
                <c:pt idx="31564">
                  <c:v>313.5256258</c:v>
                </c:pt>
                <c:pt idx="31565">
                  <c:v>313.53555979999999</c:v>
                </c:pt>
                <c:pt idx="31566">
                  <c:v>313.54549379999997</c:v>
                </c:pt>
                <c:pt idx="31567">
                  <c:v>313.55542780000002</c:v>
                </c:pt>
                <c:pt idx="31568">
                  <c:v>313.56536180000001</c:v>
                </c:pt>
                <c:pt idx="31569">
                  <c:v>313.57529579999999</c:v>
                </c:pt>
                <c:pt idx="31570">
                  <c:v>313.58522979999998</c:v>
                </c:pt>
                <c:pt idx="31571">
                  <c:v>313.59516380000002</c:v>
                </c:pt>
                <c:pt idx="31572">
                  <c:v>313.60509780000001</c:v>
                </c:pt>
                <c:pt idx="31573">
                  <c:v>313.6150318</c:v>
                </c:pt>
                <c:pt idx="31574">
                  <c:v>313.62496579999998</c:v>
                </c:pt>
                <c:pt idx="31575">
                  <c:v>313.63489980000003</c:v>
                </c:pt>
                <c:pt idx="31576">
                  <c:v>313.64483380000001</c:v>
                </c:pt>
                <c:pt idx="31577">
                  <c:v>313.6547678</c:v>
                </c:pt>
                <c:pt idx="31578">
                  <c:v>313.66470179999999</c:v>
                </c:pt>
                <c:pt idx="31579">
                  <c:v>313.67463579999998</c:v>
                </c:pt>
                <c:pt idx="31580">
                  <c:v>313.68456980000002</c:v>
                </c:pt>
                <c:pt idx="31581">
                  <c:v>313.69450380000001</c:v>
                </c:pt>
                <c:pt idx="31582">
                  <c:v>313.70443779999999</c:v>
                </c:pt>
                <c:pt idx="31583">
                  <c:v>313.71437179999998</c:v>
                </c:pt>
                <c:pt idx="31584">
                  <c:v>313.72430580000002</c:v>
                </c:pt>
                <c:pt idx="31585">
                  <c:v>313.73423980000001</c:v>
                </c:pt>
                <c:pt idx="31586">
                  <c:v>313.7441738</c:v>
                </c:pt>
                <c:pt idx="31587">
                  <c:v>313.75410779999999</c:v>
                </c:pt>
                <c:pt idx="31588">
                  <c:v>313.7640419</c:v>
                </c:pt>
                <c:pt idx="31589">
                  <c:v>313.77397589999998</c:v>
                </c:pt>
                <c:pt idx="31590">
                  <c:v>313.78390990000003</c:v>
                </c:pt>
                <c:pt idx="31591">
                  <c:v>313.79384390000001</c:v>
                </c:pt>
                <c:pt idx="31592">
                  <c:v>313.8037779</c:v>
                </c:pt>
                <c:pt idx="31593">
                  <c:v>313.81371189999999</c:v>
                </c:pt>
                <c:pt idx="31594">
                  <c:v>313.82364589999997</c:v>
                </c:pt>
                <c:pt idx="31595">
                  <c:v>313.83357990000002</c:v>
                </c:pt>
                <c:pt idx="31596">
                  <c:v>313.8435139</c:v>
                </c:pt>
                <c:pt idx="31597">
                  <c:v>313.85344789999999</c:v>
                </c:pt>
                <c:pt idx="31598">
                  <c:v>313.86338189999998</c:v>
                </c:pt>
                <c:pt idx="31599">
                  <c:v>313.87331590000002</c:v>
                </c:pt>
                <c:pt idx="31600">
                  <c:v>313.88324990000001</c:v>
                </c:pt>
                <c:pt idx="31601">
                  <c:v>313.8931839</c:v>
                </c:pt>
                <c:pt idx="31602">
                  <c:v>313.90311789999998</c:v>
                </c:pt>
                <c:pt idx="31603">
                  <c:v>313.91305190000003</c:v>
                </c:pt>
                <c:pt idx="31604">
                  <c:v>313.92298590000001</c:v>
                </c:pt>
                <c:pt idx="31605">
                  <c:v>313.9329199</c:v>
                </c:pt>
                <c:pt idx="31606">
                  <c:v>313.94285389999999</c:v>
                </c:pt>
                <c:pt idx="31607">
                  <c:v>313.95278789999998</c:v>
                </c:pt>
                <c:pt idx="31608">
                  <c:v>313.96272090000002</c:v>
                </c:pt>
                <c:pt idx="31609">
                  <c:v>313.97265490000001</c:v>
                </c:pt>
                <c:pt idx="31610">
                  <c:v>313.9825889</c:v>
                </c:pt>
                <c:pt idx="31611">
                  <c:v>313.99252289999998</c:v>
                </c:pt>
                <c:pt idx="31612">
                  <c:v>314.00245690000003</c:v>
                </c:pt>
                <c:pt idx="31613">
                  <c:v>314.01239090000001</c:v>
                </c:pt>
                <c:pt idx="31614">
                  <c:v>314.0223249</c:v>
                </c:pt>
                <c:pt idx="31615">
                  <c:v>314.03225889999999</c:v>
                </c:pt>
                <c:pt idx="31616">
                  <c:v>314.04219289999997</c:v>
                </c:pt>
                <c:pt idx="31617">
                  <c:v>314.05212690000002</c:v>
                </c:pt>
                <c:pt idx="31618">
                  <c:v>314.06206090000001</c:v>
                </c:pt>
                <c:pt idx="31619">
                  <c:v>314.07199489999999</c:v>
                </c:pt>
                <c:pt idx="31620">
                  <c:v>314.08192889999998</c:v>
                </c:pt>
                <c:pt idx="31621">
                  <c:v>314.09186290000002</c:v>
                </c:pt>
                <c:pt idx="31622">
                  <c:v>314.10179690000001</c:v>
                </c:pt>
                <c:pt idx="31623">
                  <c:v>314.1117309</c:v>
                </c:pt>
                <c:pt idx="31624">
                  <c:v>314.12166489999998</c:v>
                </c:pt>
                <c:pt idx="31625">
                  <c:v>314.13159889999997</c:v>
                </c:pt>
                <c:pt idx="31626">
                  <c:v>314.14153290000002</c:v>
                </c:pt>
                <c:pt idx="31627">
                  <c:v>314.1514669</c:v>
                </c:pt>
                <c:pt idx="31628">
                  <c:v>314.16140089999999</c:v>
                </c:pt>
                <c:pt idx="31629">
                  <c:v>314.17133489999998</c:v>
                </c:pt>
                <c:pt idx="31630">
                  <c:v>314.18126890000002</c:v>
                </c:pt>
                <c:pt idx="31631">
                  <c:v>314.19120290000001</c:v>
                </c:pt>
                <c:pt idx="31632">
                  <c:v>314.20113689999999</c:v>
                </c:pt>
                <c:pt idx="31633">
                  <c:v>314.21107089999998</c:v>
                </c:pt>
                <c:pt idx="31634">
                  <c:v>314.22100490000003</c:v>
                </c:pt>
                <c:pt idx="31635">
                  <c:v>314.23093890000001</c:v>
                </c:pt>
                <c:pt idx="31636">
                  <c:v>314.2408729</c:v>
                </c:pt>
                <c:pt idx="31637">
                  <c:v>314.25080689999999</c:v>
                </c:pt>
                <c:pt idx="31638">
                  <c:v>314.26074089999997</c:v>
                </c:pt>
                <c:pt idx="31639">
                  <c:v>314.27067490000002</c:v>
                </c:pt>
                <c:pt idx="31640">
                  <c:v>314.2806089</c:v>
                </c:pt>
                <c:pt idx="31641">
                  <c:v>314.29054289999999</c:v>
                </c:pt>
                <c:pt idx="31642">
                  <c:v>314.30047689999998</c:v>
                </c:pt>
                <c:pt idx="31643">
                  <c:v>314.31041090000002</c:v>
                </c:pt>
                <c:pt idx="31644">
                  <c:v>314.32034490000001</c:v>
                </c:pt>
                <c:pt idx="31645">
                  <c:v>314.3302789</c:v>
                </c:pt>
                <c:pt idx="31646">
                  <c:v>314.34021289999998</c:v>
                </c:pt>
                <c:pt idx="31647">
                  <c:v>314.35014690000003</c:v>
                </c:pt>
                <c:pt idx="31648">
                  <c:v>314.36008090000001</c:v>
                </c:pt>
                <c:pt idx="31649">
                  <c:v>314.3700149</c:v>
                </c:pt>
                <c:pt idx="31650">
                  <c:v>314.37994889999999</c:v>
                </c:pt>
                <c:pt idx="31651">
                  <c:v>314.38988289999998</c:v>
                </c:pt>
                <c:pt idx="31652">
                  <c:v>314.39981690000002</c:v>
                </c:pt>
                <c:pt idx="31653">
                  <c:v>314.40975090000001</c:v>
                </c:pt>
                <c:pt idx="31654">
                  <c:v>314.41968489999999</c:v>
                </c:pt>
                <c:pt idx="31655">
                  <c:v>314.42961889999998</c:v>
                </c:pt>
                <c:pt idx="31656">
                  <c:v>314.43955290000002</c:v>
                </c:pt>
                <c:pt idx="31657">
                  <c:v>314.44948590000001</c:v>
                </c:pt>
                <c:pt idx="31658">
                  <c:v>314.4594209</c:v>
                </c:pt>
                <c:pt idx="31659">
                  <c:v>314.46935389999999</c:v>
                </c:pt>
                <c:pt idx="31660">
                  <c:v>314.47928789999997</c:v>
                </c:pt>
                <c:pt idx="31661">
                  <c:v>314.48922190000002</c:v>
                </c:pt>
                <c:pt idx="31662">
                  <c:v>314.49915590000001</c:v>
                </c:pt>
                <c:pt idx="31663">
                  <c:v>314.50908989999999</c:v>
                </c:pt>
                <c:pt idx="31664">
                  <c:v>314.51902389999998</c:v>
                </c:pt>
                <c:pt idx="31665">
                  <c:v>314.52895790000002</c:v>
                </c:pt>
                <c:pt idx="31666">
                  <c:v>314.53889190000001</c:v>
                </c:pt>
                <c:pt idx="31667">
                  <c:v>314.5488259</c:v>
                </c:pt>
                <c:pt idx="31668">
                  <c:v>314.55875989999998</c:v>
                </c:pt>
                <c:pt idx="31669">
                  <c:v>314.56869390000003</c:v>
                </c:pt>
                <c:pt idx="31670">
                  <c:v>314.57862790000001</c:v>
                </c:pt>
                <c:pt idx="31671">
                  <c:v>314.5885619</c:v>
                </c:pt>
                <c:pt idx="31672">
                  <c:v>314.59849589999999</c:v>
                </c:pt>
                <c:pt idx="31673">
                  <c:v>314.60842989999998</c:v>
                </c:pt>
                <c:pt idx="31674">
                  <c:v>314.61836390000002</c:v>
                </c:pt>
                <c:pt idx="31675">
                  <c:v>314.62829790000001</c:v>
                </c:pt>
                <c:pt idx="31676">
                  <c:v>314.63823189999999</c:v>
                </c:pt>
                <c:pt idx="31677">
                  <c:v>314.64816589999998</c:v>
                </c:pt>
                <c:pt idx="31678">
                  <c:v>314.65809990000002</c:v>
                </c:pt>
                <c:pt idx="31679">
                  <c:v>314.66803390000001</c:v>
                </c:pt>
                <c:pt idx="31680">
                  <c:v>314.6779679</c:v>
                </c:pt>
                <c:pt idx="31681">
                  <c:v>314.68790189999999</c:v>
                </c:pt>
                <c:pt idx="31682">
                  <c:v>314.69783589999997</c:v>
                </c:pt>
                <c:pt idx="31683">
                  <c:v>314.70776990000002</c:v>
                </c:pt>
                <c:pt idx="31684">
                  <c:v>314.7177039</c:v>
                </c:pt>
                <c:pt idx="31685">
                  <c:v>314.72763789999999</c:v>
                </c:pt>
                <c:pt idx="31686">
                  <c:v>314.73757189999998</c:v>
                </c:pt>
                <c:pt idx="31687">
                  <c:v>314.74750590000002</c:v>
                </c:pt>
                <c:pt idx="31688">
                  <c:v>314.75743990000001</c:v>
                </c:pt>
                <c:pt idx="31689">
                  <c:v>314.76737429999997</c:v>
                </c:pt>
                <c:pt idx="31690">
                  <c:v>314.77730830000002</c:v>
                </c:pt>
                <c:pt idx="31691">
                  <c:v>314.7872423</c:v>
                </c:pt>
                <c:pt idx="31692">
                  <c:v>314.79717629999999</c:v>
                </c:pt>
                <c:pt idx="31693">
                  <c:v>314.80711029999998</c:v>
                </c:pt>
                <c:pt idx="31694">
                  <c:v>314.81704430000002</c:v>
                </c:pt>
                <c:pt idx="31695">
                  <c:v>314.82697830000001</c:v>
                </c:pt>
                <c:pt idx="31696">
                  <c:v>314.83691229999999</c:v>
                </c:pt>
                <c:pt idx="31697">
                  <c:v>314.84684629999998</c:v>
                </c:pt>
                <c:pt idx="31698">
                  <c:v>314.85678030000003</c:v>
                </c:pt>
                <c:pt idx="31699">
                  <c:v>314.86671430000001</c:v>
                </c:pt>
                <c:pt idx="31700">
                  <c:v>314.8766483</c:v>
                </c:pt>
                <c:pt idx="31701">
                  <c:v>314.88658229999999</c:v>
                </c:pt>
                <c:pt idx="31702">
                  <c:v>314.89651629999997</c:v>
                </c:pt>
                <c:pt idx="31703">
                  <c:v>314.90645030000002</c:v>
                </c:pt>
                <c:pt idx="31704">
                  <c:v>314.9163843</c:v>
                </c:pt>
                <c:pt idx="31705">
                  <c:v>314.92631829999999</c:v>
                </c:pt>
                <c:pt idx="31706">
                  <c:v>314.93625229999998</c:v>
                </c:pt>
                <c:pt idx="31707">
                  <c:v>314.94618630000002</c:v>
                </c:pt>
                <c:pt idx="31708">
                  <c:v>314.95612030000001</c:v>
                </c:pt>
                <c:pt idx="31709">
                  <c:v>314.9660543</c:v>
                </c:pt>
                <c:pt idx="31710">
                  <c:v>314.97598829999998</c:v>
                </c:pt>
                <c:pt idx="31711">
                  <c:v>314.98592230000003</c:v>
                </c:pt>
                <c:pt idx="31712">
                  <c:v>314.99585630000001</c:v>
                </c:pt>
                <c:pt idx="31713">
                  <c:v>315.0057903</c:v>
                </c:pt>
                <c:pt idx="31714">
                  <c:v>315.01572429999999</c:v>
                </c:pt>
                <c:pt idx="31715">
                  <c:v>315.02565829999998</c:v>
                </c:pt>
                <c:pt idx="31716">
                  <c:v>315.03559230000002</c:v>
                </c:pt>
                <c:pt idx="31717">
                  <c:v>315.04552630000001</c:v>
                </c:pt>
                <c:pt idx="31718">
                  <c:v>315.0554593</c:v>
                </c:pt>
                <c:pt idx="31719">
                  <c:v>315.06539329999998</c:v>
                </c:pt>
                <c:pt idx="31720">
                  <c:v>315.07532730000003</c:v>
                </c:pt>
                <c:pt idx="31721">
                  <c:v>315.08526130000001</c:v>
                </c:pt>
                <c:pt idx="31722">
                  <c:v>315.0951953</c:v>
                </c:pt>
                <c:pt idx="31723">
                  <c:v>315.10512929999999</c:v>
                </c:pt>
                <c:pt idx="31724">
                  <c:v>315.11506329999997</c:v>
                </c:pt>
                <c:pt idx="31725">
                  <c:v>315.12499730000002</c:v>
                </c:pt>
                <c:pt idx="31726">
                  <c:v>315.13493130000001</c:v>
                </c:pt>
                <c:pt idx="31727">
                  <c:v>315.14486529999999</c:v>
                </c:pt>
                <c:pt idx="31728">
                  <c:v>315.15479929999998</c:v>
                </c:pt>
                <c:pt idx="31729">
                  <c:v>315.16473330000002</c:v>
                </c:pt>
                <c:pt idx="31730">
                  <c:v>315.17466730000001</c:v>
                </c:pt>
                <c:pt idx="31731">
                  <c:v>315.1846013</c:v>
                </c:pt>
                <c:pt idx="31732">
                  <c:v>315.19453529999998</c:v>
                </c:pt>
                <c:pt idx="31733">
                  <c:v>315.20446930000003</c:v>
                </c:pt>
                <c:pt idx="31734">
                  <c:v>315.21440330000001</c:v>
                </c:pt>
                <c:pt idx="31735">
                  <c:v>315.2243373</c:v>
                </c:pt>
                <c:pt idx="31736">
                  <c:v>315.23427129999999</c:v>
                </c:pt>
                <c:pt idx="31737">
                  <c:v>315.24420529999998</c:v>
                </c:pt>
                <c:pt idx="31738">
                  <c:v>315.25413930000002</c:v>
                </c:pt>
                <c:pt idx="31739">
                  <c:v>315.26407330000001</c:v>
                </c:pt>
                <c:pt idx="31740">
                  <c:v>315.27400729999999</c:v>
                </c:pt>
                <c:pt idx="31741">
                  <c:v>315.28394129999998</c:v>
                </c:pt>
                <c:pt idx="31742">
                  <c:v>315.29387530000002</c:v>
                </c:pt>
                <c:pt idx="31743">
                  <c:v>315.30380930000001</c:v>
                </c:pt>
                <c:pt idx="31744">
                  <c:v>315.3137433</c:v>
                </c:pt>
                <c:pt idx="31745">
                  <c:v>315.32367729999999</c:v>
                </c:pt>
                <c:pt idx="31746">
                  <c:v>315.33361129999997</c:v>
                </c:pt>
                <c:pt idx="31747">
                  <c:v>315.34354530000002</c:v>
                </c:pt>
                <c:pt idx="31748">
                  <c:v>315.3534793</c:v>
                </c:pt>
                <c:pt idx="31749">
                  <c:v>315.36341329999999</c:v>
                </c:pt>
                <c:pt idx="31750">
                  <c:v>315.37334729999998</c:v>
                </c:pt>
                <c:pt idx="31751">
                  <c:v>315.38328130000002</c:v>
                </c:pt>
                <c:pt idx="31752">
                  <c:v>315.39321530000001</c:v>
                </c:pt>
                <c:pt idx="31753">
                  <c:v>315.4031493</c:v>
                </c:pt>
                <c:pt idx="31754">
                  <c:v>315.41308329999998</c:v>
                </c:pt>
                <c:pt idx="31755">
                  <c:v>315.42301730000003</c:v>
                </c:pt>
                <c:pt idx="31756">
                  <c:v>315.43295130000001</c:v>
                </c:pt>
                <c:pt idx="31757">
                  <c:v>315.4428853</c:v>
                </c:pt>
                <c:pt idx="31758">
                  <c:v>315.45281929999999</c:v>
                </c:pt>
                <c:pt idx="31759">
                  <c:v>315.46275329999997</c:v>
                </c:pt>
                <c:pt idx="31760">
                  <c:v>315.47268730000002</c:v>
                </c:pt>
                <c:pt idx="31761">
                  <c:v>315.48262130000001</c:v>
                </c:pt>
                <c:pt idx="31762">
                  <c:v>315.49255529999999</c:v>
                </c:pt>
                <c:pt idx="31763">
                  <c:v>315.50248929999998</c:v>
                </c:pt>
                <c:pt idx="31764">
                  <c:v>315.51242330000002</c:v>
                </c:pt>
                <c:pt idx="31765">
                  <c:v>315.52235730000001</c:v>
                </c:pt>
                <c:pt idx="31766">
                  <c:v>315.5322913</c:v>
                </c:pt>
                <c:pt idx="31767">
                  <c:v>315.54222529999998</c:v>
                </c:pt>
                <c:pt idx="31768">
                  <c:v>315.55215930000003</c:v>
                </c:pt>
                <c:pt idx="31769">
                  <c:v>315.56209330000002</c:v>
                </c:pt>
                <c:pt idx="31770">
                  <c:v>315.5720273</c:v>
                </c:pt>
                <c:pt idx="31771">
                  <c:v>315.58196129999999</c:v>
                </c:pt>
                <c:pt idx="31772">
                  <c:v>315.59189529999998</c:v>
                </c:pt>
                <c:pt idx="31773">
                  <c:v>315.60182930000002</c:v>
                </c:pt>
                <c:pt idx="31774">
                  <c:v>315.61176330000001</c:v>
                </c:pt>
                <c:pt idx="31775">
                  <c:v>315.62169729999999</c:v>
                </c:pt>
                <c:pt idx="31776">
                  <c:v>315.63163129999998</c:v>
                </c:pt>
                <c:pt idx="31777">
                  <c:v>315.64156530000002</c:v>
                </c:pt>
                <c:pt idx="31778">
                  <c:v>315.65149930000001</c:v>
                </c:pt>
                <c:pt idx="31779">
                  <c:v>315.6614333</c:v>
                </c:pt>
                <c:pt idx="31780">
                  <c:v>315.67136729999999</c:v>
                </c:pt>
                <c:pt idx="31781">
                  <c:v>315.68130129999997</c:v>
                </c:pt>
                <c:pt idx="31782">
                  <c:v>315.69123530000002</c:v>
                </c:pt>
                <c:pt idx="31783">
                  <c:v>315.7011693</c:v>
                </c:pt>
                <c:pt idx="31784">
                  <c:v>315.71110329999999</c:v>
                </c:pt>
                <c:pt idx="31785">
                  <c:v>315.72103729999998</c:v>
                </c:pt>
                <c:pt idx="31786">
                  <c:v>315.73097130000002</c:v>
                </c:pt>
                <c:pt idx="31787">
                  <c:v>315.74090530000001</c:v>
                </c:pt>
                <c:pt idx="31788">
                  <c:v>315.7508393</c:v>
                </c:pt>
                <c:pt idx="31789">
                  <c:v>315.76077329999998</c:v>
                </c:pt>
                <c:pt idx="31790">
                  <c:v>315.77070730000003</c:v>
                </c:pt>
                <c:pt idx="31791">
                  <c:v>315.78064030000002</c:v>
                </c:pt>
                <c:pt idx="31792">
                  <c:v>315.7905743</c:v>
                </c:pt>
                <c:pt idx="31793">
                  <c:v>315.80050829999999</c:v>
                </c:pt>
                <c:pt idx="31794">
                  <c:v>315.81044229999998</c:v>
                </c:pt>
                <c:pt idx="31795">
                  <c:v>315.82037630000002</c:v>
                </c:pt>
                <c:pt idx="31796">
                  <c:v>315.83031030000001</c:v>
                </c:pt>
                <c:pt idx="31797">
                  <c:v>315.84024429999999</c:v>
                </c:pt>
                <c:pt idx="31798">
                  <c:v>315.85017829999998</c:v>
                </c:pt>
                <c:pt idx="31799">
                  <c:v>315.86011230000003</c:v>
                </c:pt>
                <c:pt idx="31800">
                  <c:v>315.87004630000001</c:v>
                </c:pt>
                <c:pt idx="31801">
                  <c:v>315.8799803</c:v>
                </c:pt>
                <c:pt idx="31802">
                  <c:v>315.88991429999999</c:v>
                </c:pt>
                <c:pt idx="31803">
                  <c:v>315.89984829999997</c:v>
                </c:pt>
                <c:pt idx="31804">
                  <c:v>315.90978230000002</c:v>
                </c:pt>
                <c:pt idx="31805">
                  <c:v>315.9197163</c:v>
                </c:pt>
                <c:pt idx="31806">
                  <c:v>315.92965029999999</c:v>
                </c:pt>
                <c:pt idx="31807">
                  <c:v>315.93958429999998</c:v>
                </c:pt>
                <c:pt idx="31808">
                  <c:v>315.94951830000002</c:v>
                </c:pt>
                <c:pt idx="31809">
                  <c:v>315.95945230000001</c:v>
                </c:pt>
                <c:pt idx="31810">
                  <c:v>315.9693863</c:v>
                </c:pt>
                <c:pt idx="31811">
                  <c:v>315.97932029999998</c:v>
                </c:pt>
                <c:pt idx="31812">
                  <c:v>315.98925430000003</c:v>
                </c:pt>
                <c:pt idx="31813">
                  <c:v>315.99918830000001</c:v>
                </c:pt>
                <c:pt idx="31814">
                  <c:v>316.0091223</c:v>
                </c:pt>
                <c:pt idx="31815">
                  <c:v>316.01905629999999</c:v>
                </c:pt>
                <c:pt idx="31816">
                  <c:v>316.02899029999998</c:v>
                </c:pt>
                <c:pt idx="31817">
                  <c:v>316.03892430000002</c:v>
                </c:pt>
                <c:pt idx="31818">
                  <c:v>316.04885830000001</c:v>
                </c:pt>
                <c:pt idx="31819">
                  <c:v>316.05879229999999</c:v>
                </c:pt>
                <c:pt idx="31820">
                  <c:v>316.06872629999998</c:v>
                </c:pt>
                <c:pt idx="31821">
                  <c:v>316.07866030000002</c:v>
                </c:pt>
                <c:pt idx="31822">
                  <c:v>316.08859430000001</c:v>
                </c:pt>
                <c:pt idx="31823">
                  <c:v>316.0985283</c:v>
                </c:pt>
                <c:pt idx="31824">
                  <c:v>316.10846229999999</c:v>
                </c:pt>
                <c:pt idx="31825">
                  <c:v>316.11839629999997</c:v>
                </c:pt>
                <c:pt idx="31826">
                  <c:v>316.12833030000002</c:v>
                </c:pt>
                <c:pt idx="31827">
                  <c:v>316.1382643</c:v>
                </c:pt>
                <c:pt idx="31828">
                  <c:v>316.14819829999999</c:v>
                </c:pt>
                <c:pt idx="31829">
                  <c:v>316.15813229999998</c:v>
                </c:pt>
                <c:pt idx="31830">
                  <c:v>316.16806630000002</c:v>
                </c:pt>
                <c:pt idx="31831">
                  <c:v>316.17800030000001</c:v>
                </c:pt>
                <c:pt idx="31832">
                  <c:v>316.18793429999999</c:v>
                </c:pt>
                <c:pt idx="31833">
                  <c:v>316.19786829999998</c:v>
                </c:pt>
                <c:pt idx="31834">
                  <c:v>316.20780230000003</c:v>
                </c:pt>
                <c:pt idx="31835">
                  <c:v>316.21773630000001</c:v>
                </c:pt>
                <c:pt idx="31836">
                  <c:v>316.2276703</c:v>
                </c:pt>
                <c:pt idx="31837">
                  <c:v>316.23760429999999</c:v>
                </c:pt>
                <c:pt idx="31838">
                  <c:v>316.24753829999997</c:v>
                </c:pt>
                <c:pt idx="31839">
                  <c:v>316.2574722</c:v>
                </c:pt>
                <c:pt idx="31840">
                  <c:v>316.2674063</c:v>
                </c:pt>
                <c:pt idx="31841">
                  <c:v>316.27734029999999</c:v>
                </c:pt>
                <c:pt idx="31842">
                  <c:v>316.28727429999998</c:v>
                </c:pt>
                <c:pt idx="31843">
                  <c:v>316.29720830000002</c:v>
                </c:pt>
                <c:pt idx="31844">
                  <c:v>316.30714230000001</c:v>
                </c:pt>
                <c:pt idx="31845">
                  <c:v>316.3170763</c:v>
                </c:pt>
                <c:pt idx="31846">
                  <c:v>316.32701029999998</c:v>
                </c:pt>
                <c:pt idx="31847">
                  <c:v>316.33694430000003</c:v>
                </c:pt>
                <c:pt idx="31848">
                  <c:v>316.34687830000001</c:v>
                </c:pt>
                <c:pt idx="31849">
                  <c:v>316.3568123</c:v>
                </c:pt>
                <c:pt idx="31850">
                  <c:v>316.36674629999999</c:v>
                </c:pt>
                <c:pt idx="31851">
                  <c:v>316.37668029999998</c:v>
                </c:pt>
                <c:pt idx="31852">
                  <c:v>316.38661430000002</c:v>
                </c:pt>
                <c:pt idx="31853">
                  <c:v>316.39654830000001</c:v>
                </c:pt>
                <c:pt idx="31854">
                  <c:v>316.40648229999999</c:v>
                </c:pt>
                <c:pt idx="31855">
                  <c:v>316.41641629999998</c:v>
                </c:pt>
                <c:pt idx="31856">
                  <c:v>316.42635030000002</c:v>
                </c:pt>
                <c:pt idx="31857">
                  <c:v>316.43628430000001</c:v>
                </c:pt>
                <c:pt idx="31858">
                  <c:v>316.4462183</c:v>
                </c:pt>
                <c:pt idx="31859">
                  <c:v>316.45615229999999</c:v>
                </c:pt>
                <c:pt idx="31860">
                  <c:v>316.46608629999997</c:v>
                </c:pt>
                <c:pt idx="31861">
                  <c:v>316.47602030000002</c:v>
                </c:pt>
                <c:pt idx="31862">
                  <c:v>316.4859543</c:v>
                </c:pt>
                <c:pt idx="31863">
                  <c:v>316.49588829999999</c:v>
                </c:pt>
                <c:pt idx="31864">
                  <c:v>316.50582229999998</c:v>
                </c:pt>
                <c:pt idx="31865">
                  <c:v>316.51575630000002</c:v>
                </c:pt>
                <c:pt idx="31866">
                  <c:v>316.52569030000001</c:v>
                </c:pt>
                <c:pt idx="31867">
                  <c:v>316.53562429999999</c:v>
                </c:pt>
                <c:pt idx="31868">
                  <c:v>316.54555829999998</c:v>
                </c:pt>
                <c:pt idx="31869">
                  <c:v>316.55549230000003</c:v>
                </c:pt>
                <c:pt idx="31870">
                  <c:v>316.56542630000001</c:v>
                </c:pt>
                <c:pt idx="31871">
                  <c:v>316.5753603</c:v>
                </c:pt>
                <c:pt idx="31872">
                  <c:v>316.58529429999999</c:v>
                </c:pt>
                <c:pt idx="31873">
                  <c:v>316.59522829999997</c:v>
                </c:pt>
                <c:pt idx="31874">
                  <c:v>316.60516230000002</c:v>
                </c:pt>
                <c:pt idx="31875">
                  <c:v>316.6150963</c:v>
                </c:pt>
                <c:pt idx="31876">
                  <c:v>316.62503029999999</c:v>
                </c:pt>
                <c:pt idx="31877">
                  <c:v>316.63496429999998</c:v>
                </c:pt>
                <c:pt idx="31878">
                  <c:v>316.64489830000002</c:v>
                </c:pt>
                <c:pt idx="31879">
                  <c:v>316.65483230000001</c:v>
                </c:pt>
                <c:pt idx="31880">
                  <c:v>316.6647663</c:v>
                </c:pt>
                <c:pt idx="31881">
                  <c:v>316.67470029999998</c:v>
                </c:pt>
                <c:pt idx="31882">
                  <c:v>316.68463430000003</c:v>
                </c:pt>
                <c:pt idx="31883">
                  <c:v>316.69456830000001</c:v>
                </c:pt>
                <c:pt idx="31884">
                  <c:v>316.7045023</c:v>
                </c:pt>
                <c:pt idx="31885">
                  <c:v>316.71443629999999</c:v>
                </c:pt>
                <c:pt idx="31886">
                  <c:v>316.72437029999998</c:v>
                </c:pt>
                <c:pt idx="31887">
                  <c:v>316.73430430000002</c:v>
                </c:pt>
                <c:pt idx="31888">
                  <c:v>316.74423830000001</c:v>
                </c:pt>
                <c:pt idx="31889">
                  <c:v>316.75417229999999</c:v>
                </c:pt>
                <c:pt idx="31890">
                  <c:v>316.76410579999998</c:v>
                </c:pt>
                <c:pt idx="31891">
                  <c:v>316.77403980000003</c:v>
                </c:pt>
                <c:pt idx="31892">
                  <c:v>316.78397380000001</c:v>
                </c:pt>
                <c:pt idx="31893">
                  <c:v>316.7939078</c:v>
                </c:pt>
                <c:pt idx="31894">
                  <c:v>316.80384179999999</c:v>
                </c:pt>
                <c:pt idx="31895">
                  <c:v>316.81377579999997</c:v>
                </c:pt>
                <c:pt idx="31896">
                  <c:v>316.82370980000002</c:v>
                </c:pt>
                <c:pt idx="31897">
                  <c:v>316.8336438</c:v>
                </c:pt>
                <c:pt idx="31898">
                  <c:v>316.84357779999999</c:v>
                </c:pt>
                <c:pt idx="31899">
                  <c:v>316.85351179999998</c:v>
                </c:pt>
                <c:pt idx="31900">
                  <c:v>316.86344580000002</c:v>
                </c:pt>
                <c:pt idx="31901">
                  <c:v>316.87337980000001</c:v>
                </c:pt>
                <c:pt idx="31902">
                  <c:v>316.8833138</c:v>
                </c:pt>
                <c:pt idx="31903">
                  <c:v>316.89324779999998</c:v>
                </c:pt>
                <c:pt idx="31904">
                  <c:v>316.90318180000003</c:v>
                </c:pt>
                <c:pt idx="31905">
                  <c:v>316.91311580000001</c:v>
                </c:pt>
                <c:pt idx="31906">
                  <c:v>316.9230498</c:v>
                </c:pt>
                <c:pt idx="31907">
                  <c:v>316.93298379999999</c:v>
                </c:pt>
                <c:pt idx="31908">
                  <c:v>316.94291779999998</c:v>
                </c:pt>
                <c:pt idx="31909">
                  <c:v>316.95285180000002</c:v>
                </c:pt>
                <c:pt idx="31910">
                  <c:v>316.96278580000001</c:v>
                </c:pt>
                <c:pt idx="31911">
                  <c:v>316.9727188</c:v>
                </c:pt>
                <c:pt idx="31912">
                  <c:v>316.98265379999998</c:v>
                </c:pt>
                <c:pt idx="31913">
                  <c:v>316.99258780000002</c:v>
                </c:pt>
                <c:pt idx="31914">
                  <c:v>317.00252080000001</c:v>
                </c:pt>
                <c:pt idx="31915">
                  <c:v>317.0124558</c:v>
                </c:pt>
                <c:pt idx="31916">
                  <c:v>317.02238879999999</c:v>
                </c:pt>
                <c:pt idx="31917">
                  <c:v>317.03232279999997</c:v>
                </c:pt>
                <c:pt idx="31918">
                  <c:v>317.04225680000002</c:v>
                </c:pt>
                <c:pt idx="31919">
                  <c:v>317.05219080000001</c:v>
                </c:pt>
                <c:pt idx="31920">
                  <c:v>317.06212479999999</c:v>
                </c:pt>
                <c:pt idx="31921">
                  <c:v>317.07205879999998</c:v>
                </c:pt>
                <c:pt idx="31922">
                  <c:v>317.08199280000002</c:v>
                </c:pt>
                <c:pt idx="31923">
                  <c:v>317.09192680000001</c:v>
                </c:pt>
                <c:pt idx="31924">
                  <c:v>317.1018608</c:v>
                </c:pt>
                <c:pt idx="31925">
                  <c:v>317.11179479999998</c:v>
                </c:pt>
                <c:pt idx="31926">
                  <c:v>317.12172880000003</c:v>
                </c:pt>
                <c:pt idx="31927">
                  <c:v>317.13166280000002</c:v>
                </c:pt>
                <c:pt idx="31928">
                  <c:v>317.1415968</c:v>
                </c:pt>
                <c:pt idx="31929">
                  <c:v>317.15153079999999</c:v>
                </c:pt>
                <c:pt idx="31930">
                  <c:v>317.16146479999998</c:v>
                </c:pt>
                <c:pt idx="31931">
                  <c:v>317.17139880000002</c:v>
                </c:pt>
                <c:pt idx="31932">
                  <c:v>317.18133280000001</c:v>
                </c:pt>
                <c:pt idx="31933">
                  <c:v>317.19126679999999</c:v>
                </c:pt>
                <c:pt idx="31934">
                  <c:v>317.20120079999998</c:v>
                </c:pt>
                <c:pt idx="31935">
                  <c:v>317.21113480000002</c:v>
                </c:pt>
                <c:pt idx="31936">
                  <c:v>317.22106880000001</c:v>
                </c:pt>
                <c:pt idx="31937">
                  <c:v>317.2310028</c:v>
                </c:pt>
                <c:pt idx="31938">
                  <c:v>317.24093679999999</c:v>
                </c:pt>
                <c:pt idx="31939">
                  <c:v>317.25087079999997</c:v>
                </c:pt>
                <c:pt idx="31940">
                  <c:v>317.26080480000002</c:v>
                </c:pt>
                <c:pt idx="31941">
                  <c:v>317.2707388</c:v>
                </c:pt>
                <c:pt idx="31942">
                  <c:v>317.28067279999999</c:v>
                </c:pt>
                <c:pt idx="31943">
                  <c:v>317.29060679999998</c:v>
                </c:pt>
                <c:pt idx="31944">
                  <c:v>317.30054080000002</c:v>
                </c:pt>
                <c:pt idx="31945">
                  <c:v>317.31047480000001</c:v>
                </c:pt>
                <c:pt idx="31946">
                  <c:v>317.3204088</c:v>
                </c:pt>
                <c:pt idx="31947">
                  <c:v>317.33034279999998</c:v>
                </c:pt>
                <c:pt idx="31948">
                  <c:v>317.34027680000003</c:v>
                </c:pt>
                <c:pt idx="31949">
                  <c:v>317.35021080000001</c:v>
                </c:pt>
                <c:pt idx="31950">
                  <c:v>317.3601448</c:v>
                </c:pt>
                <c:pt idx="31951">
                  <c:v>317.37007879999999</c:v>
                </c:pt>
                <c:pt idx="31952">
                  <c:v>317.38001279999997</c:v>
                </c:pt>
                <c:pt idx="31953">
                  <c:v>317.38994680000002</c:v>
                </c:pt>
                <c:pt idx="31954">
                  <c:v>317.39988080000001</c:v>
                </c:pt>
                <c:pt idx="31955">
                  <c:v>317.40981479999999</c:v>
                </c:pt>
                <c:pt idx="31956">
                  <c:v>317.41974879999998</c:v>
                </c:pt>
                <c:pt idx="31957">
                  <c:v>317.42968280000002</c:v>
                </c:pt>
                <c:pt idx="31958">
                  <c:v>317.43961680000001</c:v>
                </c:pt>
                <c:pt idx="31959">
                  <c:v>317.4495508</c:v>
                </c:pt>
                <c:pt idx="31960">
                  <c:v>317.45948479999998</c:v>
                </c:pt>
                <c:pt idx="31961">
                  <c:v>317.46941880000003</c:v>
                </c:pt>
                <c:pt idx="31962">
                  <c:v>317.47935280000002</c:v>
                </c:pt>
                <c:pt idx="31963">
                  <c:v>317.4892868</c:v>
                </c:pt>
                <c:pt idx="31964">
                  <c:v>317.49922079999999</c:v>
                </c:pt>
                <c:pt idx="31965">
                  <c:v>317.50915479999998</c:v>
                </c:pt>
                <c:pt idx="31966">
                  <c:v>317.51908880000002</c:v>
                </c:pt>
                <c:pt idx="31967">
                  <c:v>317.52902280000001</c:v>
                </c:pt>
                <c:pt idx="31968">
                  <c:v>317.53895679999999</c:v>
                </c:pt>
                <c:pt idx="31969">
                  <c:v>317.54889079999998</c:v>
                </c:pt>
                <c:pt idx="31970">
                  <c:v>317.55882480000002</c:v>
                </c:pt>
                <c:pt idx="31971">
                  <c:v>317.56875880000001</c:v>
                </c:pt>
                <c:pt idx="31972">
                  <c:v>317.5786928</c:v>
                </c:pt>
                <c:pt idx="31973">
                  <c:v>317.58862679999999</c:v>
                </c:pt>
                <c:pt idx="31974">
                  <c:v>317.59856079999997</c:v>
                </c:pt>
                <c:pt idx="31975">
                  <c:v>317.60849480000002</c:v>
                </c:pt>
                <c:pt idx="31976">
                  <c:v>317.6184288</c:v>
                </c:pt>
                <c:pt idx="31977">
                  <c:v>317.62836279999999</c:v>
                </c:pt>
                <c:pt idx="31978">
                  <c:v>317.63829679999998</c:v>
                </c:pt>
                <c:pt idx="31979">
                  <c:v>317.64823080000002</c:v>
                </c:pt>
                <c:pt idx="31980">
                  <c:v>317.65816480000001</c:v>
                </c:pt>
                <c:pt idx="31981">
                  <c:v>317.6680988</c:v>
                </c:pt>
                <c:pt idx="31982">
                  <c:v>317.67803279999998</c:v>
                </c:pt>
                <c:pt idx="31983">
                  <c:v>317.68796680000003</c:v>
                </c:pt>
                <c:pt idx="31984">
                  <c:v>317.69790080000001</c:v>
                </c:pt>
                <c:pt idx="31985">
                  <c:v>317.7078348</c:v>
                </c:pt>
                <c:pt idx="31986">
                  <c:v>317.71776879999999</c:v>
                </c:pt>
                <c:pt idx="31987">
                  <c:v>317.72770279999997</c:v>
                </c:pt>
                <c:pt idx="31988">
                  <c:v>317.73763680000002</c:v>
                </c:pt>
                <c:pt idx="31989">
                  <c:v>317.74757080000001</c:v>
                </c:pt>
                <c:pt idx="31990">
                  <c:v>317.75750479999999</c:v>
                </c:pt>
                <c:pt idx="31991">
                  <c:v>317.76743909999999</c:v>
                </c:pt>
                <c:pt idx="31992">
                  <c:v>317.77737309999998</c:v>
                </c:pt>
                <c:pt idx="31993">
                  <c:v>317.78730710000002</c:v>
                </c:pt>
                <c:pt idx="31994">
                  <c:v>317.79724110000001</c:v>
                </c:pt>
                <c:pt idx="31995">
                  <c:v>317.80717509999999</c:v>
                </c:pt>
                <c:pt idx="31996">
                  <c:v>317.81710909999998</c:v>
                </c:pt>
                <c:pt idx="31997">
                  <c:v>317.82704310000003</c:v>
                </c:pt>
                <c:pt idx="31998">
                  <c:v>317.83697710000001</c:v>
                </c:pt>
                <c:pt idx="31999">
                  <c:v>317.8469111</c:v>
                </c:pt>
                <c:pt idx="32000">
                  <c:v>317.85684509999999</c:v>
                </c:pt>
                <c:pt idx="32001">
                  <c:v>317.86677909999997</c:v>
                </c:pt>
                <c:pt idx="32002">
                  <c:v>317.87671310000002</c:v>
                </c:pt>
                <c:pt idx="32003">
                  <c:v>317.8866471</c:v>
                </c:pt>
                <c:pt idx="32004">
                  <c:v>317.89658109999999</c:v>
                </c:pt>
                <c:pt idx="32005">
                  <c:v>317.90651509999998</c:v>
                </c:pt>
                <c:pt idx="32006">
                  <c:v>317.91644910000002</c:v>
                </c:pt>
                <c:pt idx="32007">
                  <c:v>317.92638310000001</c:v>
                </c:pt>
                <c:pt idx="32008">
                  <c:v>317.9363171</c:v>
                </c:pt>
                <c:pt idx="32009">
                  <c:v>317.94625109999998</c:v>
                </c:pt>
                <c:pt idx="32010">
                  <c:v>317.95618510000003</c:v>
                </c:pt>
                <c:pt idx="32011">
                  <c:v>317.96611910000001</c:v>
                </c:pt>
                <c:pt idx="32012">
                  <c:v>317.9760531</c:v>
                </c:pt>
                <c:pt idx="32013">
                  <c:v>317.98598709999999</c:v>
                </c:pt>
                <c:pt idx="32014">
                  <c:v>317.99592109999998</c:v>
                </c:pt>
                <c:pt idx="32015">
                  <c:v>318.00585510000002</c:v>
                </c:pt>
                <c:pt idx="32016">
                  <c:v>318.01578910000001</c:v>
                </c:pt>
                <c:pt idx="32017">
                  <c:v>318.02572309999999</c:v>
                </c:pt>
                <c:pt idx="32018">
                  <c:v>318.03565709999998</c:v>
                </c:pt>
                <c:pt idx="32019">
                  <c:v>318.04559110000002</c:v>
                </c:pt>
                <c:pt idx="32020">
                  <c:v>318.05552510000001</c:v>
                </c:pt>
                <c:pt idx="32021">
                  <c:v>318.0654591</c:v>
                </c:pt>
                <c:pt idx="32022">
                  <c:v>318.07539309999999</c:v>
                </c:pt>
                <c:pt idx="32023">
                  <c:v>318.08532709999997</c:v>
                </c:pt>
                <c:pt idx="32024">
                  <c:v>318.09526110000002</c:v>
                </c:pt>
                <c:pt idx="32025">
                  <c:v>318.1051951</c:v>
                </c:pt>
                <c:pt idx="32026">
                  <c:v>318.11512909999999</c:v>
                </c:pt>
                <c:pt idx="32027">
                  <c:v>318.12506309999998</c:v>
                </c:pt>
                <c:pt idx="32028">
                  <c:v>318.13499710000002</c:v>
                </c:pt>
                <c:pt idx="32029">
                  <c:v>318.14493110000001</c:v>
                </c:pt>
                <c:pt idx="32030">
                  <c:v>318.15486509999999</c:v>
                </c:pt>
                <c:pt idx="32031">
                  <c:v>318.16479909999998</c:v>
                </c:pt>
                <c:pt idx="32032">
                  <c:v>318.17473310000003</c:v>
                </c:pt>
                <c:pt idx="32033">
                  <c:v>318.18466710000001</c:v>
                </c:pt>
                <c:pt idx="32034">
                  <c:v>318.1946011</c:v>
                </c:pt>
                <c:pt idx="32035">
                  <c:v>318.20453509999999</c:v>
                </c:pt>
                <c:pt idx="32036">
                  <c:v>318.21446909999997</c:v>
                </c:pt>
                <c:pt idx="32037">
                  <c:v>318.22440310000002</c:v>
                </c:pt>
                <c:pt idx="32038">
                  <c:v>318.2343371</c:v>
                </c:pt>
                <c:pt idx="32039">
                  <c:v>318.24427109999999</c:v>
                </c:pt>
                <c:pt idx="32040">
                  <c:v>318.25420509999998</c:v>
                </c:pt>
                <c:pt idx="32041">
                  <c:v>318.26413910000002</c:v>
                </c:pt>
                <c:pt idx="32042">
                  <c:v>318.27407310000001</c:v>
                </c:pt>
                <c:pt idx="32043">
                  <c:v>318.2840071</c:v>
                </c:pt>
                <c:pt idx="32044">
                  <c:v>318.29394109999998</c:v>
                </c:pt>
                <c:pt idx="32045">
                  <c:v>318.30387510000003</c:v>
                </c:pt>
                <c:pt idx="32046">
                  <c:v>318.31380910000001</c:v>
                </c:pt>
                <c:pt idx="32047">
                  <c:v>318.3237431</c:v>
                </c:pt>
                <c:pt idx="32048">
                  <c:v>318.33367709999999</c:v>
                </c:pt>
                <c:pt idx="32049">
                  <c:v>318.34361109999998</c:v>
                </c:pt>
                <c:pt idx="32050">
                  <c:v>318.35354510000002</c:v>
                </c:pt>
                <c:pt idx="32051">
                  <c:v>318.36347910000001</c:v>
                </c:pt>
                <c:pt idx="32052">
                  <c:v>318.37341309999999</c:v>
                </c:pt>
                <c:pt idx="32053">
                  <c:v>318.38334709999998</c:v>
                </c:pt>
                <c:pt idx="32054">
                  <c:v>318.39328110000002</c:v>
                </c:pt>
                <c:pt idx="32055">
                  <c:v>318.40321510000001</c:v>
                </c:pt>
                <c:pt idx="32056">
                  <c:v>318.4131491</c:v>
                </c:pt>
                <c:pt idx="32057">
                  <c:v>318.42308309999999</c:v>
                </c:pt>
                <c:pt idx="32058">
                  <c:v>318.43301709999997</c:v>
                </c:pt>
                <c:pt idx="32059">
                  <c:v>318.44295110000002</c:v>
                </c:pt>
                <c:pt idx="32060">
                  <c:v>318.4528851</c:v>
                </c:pt>
                <c:pt idx="32061">
                  <c:v>318.46281909999999</c:v>
                </c:pt>
                <c:pt idx="32062">
                  <c:v>318.47275309999998</c:v>
                </c:pt>
                <c:pt idx="32063">
                  <c:v>318.48268710000002</c:v>
                </c:pt>
                <c:pt idx="32064">
                  <c:v>318.49262110000001</c:v>
                </c:pt>
                <c:pt idx="32065">
                  <c:v>318.5025551</c:v>
                </c:pt>
                <c:pt idx="32066">
                  <c:v>318.51248909999998</c:v>
                </c:pt>
                <c:pt idx="32067">
                  <c:v>318.52242310000003</c:v>
                </c:pt>
                <c:pt idx="32068">
                  <c:v>318.53235710000001</c:v>
                </c:pt>
                <c:pt idx="32069">
                  <c:v>318.5422911</c:v>
                </c:pt>
                <c:pt idx="32070">
                  <c:v>318.55222509999999</c:v>
                </c:pt>
                <c:pt idx="32071">
                  <c:v>318.56215909999997</c:v>
                </c:pt>
                <c:pt idx="32072">
                  <c:v>318.57209310000002</c:v>
                </c:pt>
                <c:pt idx="32073">
                  <c:v>318.5820271</c:v>
                </c:pt>
                <c:pt idx="32074">
                  <c:v>318.59196209999999</c:v>
                </c:pt>
                <c:pt idx="32075">
                  <c:v>318.60189509999998</c:v>
                </c:pt>
                <c:pt idx="32076">
                  <c:v>318.61182910000002</c:v>
                </c:pt>
                <c:pt idx="32077">
                  <c:v>318.62176310000001</c:v>
                </c:pt>
                <c:pt idx="32078">
                  <c:v>318.63169809999999</c:v>
                </c:pt>
                <c:pt idx="32079">
                  <c:v>318.64163209999998</c:v>
                </c:pt>
                <c:pt idx="32080">
                  <c:v>318.65156610000003</c:v>
                </c:pt>
                <c:pt idx="32081">
                  <c:v>318.66150010000001</c:v>
                </c:pt>
                <c:pt idx="32082">
                  <c:v>318.6714341</c:v>
                </c:pt>
                <c:pt idx="32083">
                  <c:v>318.68136809999999</c:v>
                </c:pt>
                <c:pt idx="32084">
                  <c:v>318.69130209999997</c:v>
                </c:pt>
                <c:pt idx="32085">
                  <c:v>318.70123610000002</c:v>
                </c:pt>
                <c:pt idx="32086">
                  <c:v>318.7111701</c:v>
                </c:pt>
                <c:pt idx="32087">
                  <c:v>318.72110409999999</c:v>
                </c:pt>
                <c:pt idx="32088">
                  <c:v>318.73103809999998</c:v>
                </c:pt>
                <c:pt idx="32089">
                  <c:v>318.74097210000002</c:v>
                </c:pt>
                <c:pt idx="32090">
                  <c:v>318.75090610000001</c:v>
                </c:pt>
                <c:pt idx="32091">
                  <c:v>318.7608401</c:v>
                </c:pt>
                <c:pt idx="32092">
                  <c:v>318.77077379999997</c:v>
                </c:pt>
                <c:pt idx="32093">
                  <c:v>318.78070780000002</c:v>
                </c:pt>
                <c:pt idx="32094">
                  <c:v>318.7906418</c:v>
                </c:pt>
                <c:pt idx="32095">
                  <c:v>318.80057579999999</c:v>
                </c:pt>
                <c:pt idx="32096">
                  <c:v>318.81050979999998</c:v>
                </c:pt>
                <c:pt idx="32097">
                  <c:v>318.82044380000002</c:v>
                </c:pt>
                <c:pt idx="32098">
                  <c:v>318.83037780000001</c:v>
                </c:pt>
                <c:pt idx="32099">
                  <c:v>318.84031179999999</c:v>
                </c:pt>
                <c:pt idx="32100">
                  <c:v>318.85024579999998</c:v>
                </c:pt>
                <c:pt idx="32101">
                  <c:v>318.86017980000003</c:v>
                </c:pt>
                <c:pt idx="32102">
                  <c:v>318.87011380000001</c:v>
                </c:pt>
                <c:pt idx="32103">
                  <c:v>318.8800478</c:v>
                </c:pt>
                <c:pt idx="32104">
                  <c:v>318.88998179999999</c:v>
                </c:pt>
                <c:pt idx="32105">
                  <c:v>318.89991579999997</c:v>
                </c:pt>
                <c:pt idx="32106">
                  <c:v>318.90984980000002</c:v>
                </c:pt>
                <c:pt idx="32107">
                  <c:v>318.9197838</c:v>
                </c:pt>
                <c:pt idx="32108">
                  <c:v>318.92971779999999</c:v>
                </c:pt>
                <c:pt idx="32109">
                  <c:v>318.93965179999998</c:v>
                </c:pt>
                <c:pt idx="32110">
                  <c:v>318.94958580000002</c:v>
                </c:pt>
                <c:pt idx="32111">
                  <c:v>318.95951980000001</c:v>
                </c:pt>
                <c:pt idx="32112">
                  <c:v>318.9694538</c:v>
                </c:pt>
                <c:pt idx="32113">
                  <c:v>318.97938779999998</c:v>
                </c:pt>
                <c:pt idx="32114">
                  <c:v>318.98932180000003</c:v>
                </c:pt>
                <c:pt idx="32115">
                  <c:v>318.99925580000001</c:v>
                </c:pt>
                <c:pt idx="32116">
                  <c:v>319.0091898</c:v>
                </c:pt>
                <c:pt idx="32117">
                  <c:v>319.01912379999999</c:v>
                </c:pt>
                <c:pt idx="32118">
                  <c:v>319.02905779999998</c:v>
                </c:pt>
                <c:pt idx="32119">
                  <c:v>319.03899180000002</c:v>
                </c:pt>
                <c:pt idx="32120">
                  <c:v>319.04892580000001</c:v>
                </c:pt>
                <c:pt idx="32121">
                  <c:v>319.05885979999999</c:v>
                </c:pt>
                <c:pt idx="32122">
                  <c:v>319.06879379999998</c:v>
                </c:pt>
                <c:pt idx="32123">
                  <c:v>319.07872780000002</c:v>
                </c:pt>
                <c:pt idx="32124">
                  <c:v>319.08866180000001</c:v>
                </c:pt>
                <c:pt idx="32125">
                  <c:v>319.0985958</c:v>
                </c:pt>
                <c:pt idx="32126">
                  <c:v>319.10852979999999</c:v>
                </c:pt>
                <c:pt idx="32127">
                  <c:v>319.11846379999997</c:v>
                </c:pt>
                <c:pt idx="32128">
                  <c:v>319.12839780000002</c:v>
                </c:pt>
                <c:pt idx="32129">
                  <c:v>319.1383318</c:v>
                </c:pt>
                <c:pt idx="32130">
                  <c:v>319.14826579999999</c:v>
                </c:pt>
                <c:pt idx="32131">
                  <c:v>319.15819979999998</c:v>
                </c:pt>
                <c:pt idx="32132">
                  <c:v>319.16813380000002</c:v>
                </c:pt>
                <c:pt idx="32133">
                  <c:v>319.17806780000001</c:v>
                </c:pt>
                <c:pt idx="32134">
                  <c:v>319.1880018</c:v>
                </c:pt>
                <c:pt idx="32135">
                  <c:v>319.19793579999998</c:v>
                </c:pt>
                <c:pt idx="32136">
                  <c:v>319.20786980000003</c:v>
                </c:pt>
                <c:pt idx="32137">
                  <c:v>319.21780380000001</c:v>
                </c:pt>
                <c:pt idx="32138">
                  <c:v>319.2277378</c:v>
                </c:pt>
                <c:pt idx="32139">
                  <c:v>319.23767179999999</c:v>
                </c:pt>
                <c:pt idx="32140">
                  <c:v>319.24760579999997</c:v>
                </c:pt>
                <c:pt idx="32141">
                  <c:v>319.25753980000002</c:v>
                </c:pt>
                <c:pt idx="32142">
                  <c:v>319.2674738</c:v>
                </c:pt>
                <c:pt idx="32143">
                  <c:v>319.27740779999999</c:v>
                </c:pt>
                <c:pt idx="32144">
                  <c:v>319.28734179999998</c:v>
                </c:pt>
                <c:pt idx="32145">
                  <c:v>319.29727580000002</c:v>
                </c:pt>
                <c:pt idx="32146">
                  <c:v>319.30720980000001</c:v>
                </c:pt>
                <c:pt idx="32147">
                  <c:v>319.3171438</c:v>
                </c:pt>
                <c:pt idx="32148">
                  <c:v>319.32707779999998</c:v>
                </c:pt>
                <c:pt idx="32149">
                  <c:v>319.33701180000003</c:v>
                </c:pt>
                <c:pt idx="32150">
                  <c:v>319.34694580000001</c:v>
                </c:pt>
                <c:pt idx="32151">
                  <c:v>319.3568798</c:v>
                </c:pt>
                <c:pt idx="32152">
                  <c:v>319.36681379999999</c:v>
                </c:pt>
                <c:pt idx="32153">
                  <c:v>319.37674779999998</c:v>
                </c:pt>
                <c:pt idx="32154">
                  <c:v>319.38668180000002</c:v>
                </c:pt>
                <c:pt idx="32155">
                  <c:v>319.39661580000001</c:v>
                </c:pt>
                <c:pt idx="32156">
                  <c:v>319.40654979999999</c:v>
                </c:pt>
                <c:pt idx="32157">
                  <c:v>319.41648379999998</c:v>
                </c:pt>
                <c:pt idx="32158">
                  <c:v>319.42641780000002</c:v>
                </c:pt>
                <c:pt idx="32159">
                  <c:v>319.43635180000001</c:v>
                </c:pt>
                <c:pt idx="32160">
                  <c:v>319.4462858</c:v>
                </c:pt>
                <c:pt idx="32161">
                  <c:v>319.45621979999999</c:v>
                </c:pt>
                <c:pt idx="32162">
                  <c:v>319.46615379999997</c:v>
                </c:pt>
                <c:pt idx="32163">
                  <c:v>319.47608780000002</c:v>
                </c:pt>
                <c:pt idx="32164">
                  <c:v>319.4860218</c:v>
                </c:pt>
                <c:pt idx="32165">
                  <c:v>319.49595579999999</c:v>
                </c:pt>
                <c:pt idx="32166">
                  <c:v>319.50588979999998</c:v>
                </c:pt>
                <c:pt idx="32167">
                  <c:v>319.51582380000002</c:v>
                </c:pt>
                <c:pt idx="32168">
                  <c:v>319.52575780000001</c:v>
                </c:pt>
                <c:pt idx="32169">
                  <c:v>319.5356918</c:v>
                </c:pt>
                <c:pt idx="32170">
                  <c:v>319.54562579999998</c:v>
                </c:pt>
                <c:pt idx="32171">
                  <c:v>319.55555980000003</c:v>
                </c:pt>
                <c:pt idx="32172">
                  <c:v>319.56549380000001</c:v>
                </c:pt>
                <c:pt idx="32173">
                  <c:v>319.5754278</c:v>
                </c:pt>
                <c:pt idx="32174">
                  <c:v>319.58536179999999</c:v>
                </c:pt>
                <c:pt idx="32175">
                  <c:v>319.59529579999997</c:v>
                </c:pt>
                <c:pt idx="32176">
                  <c:v>319.60522980000002</c:v>
                </c:pt>
                <c:pt idx="32177">
                  <c:v>319.6151638</c:v>
                </c:pt>
                <c:pt idx="32178">
                  <c:v>319.62509779999999</c:v>
                </c:pt>
                <c:pt idx="32179">
                  <c:v>319.63503179999998</c:v>
                </c:pt>
                <c:pt idx="32180">
                  <c:v>319.64496580000002</c:v>
                </c:pt>
                <c:pt idx="32181">
                  <c:v>319.65489980000001</c:v>
                </c:pt>
                <c:pt idx="32182">
                  <c:v>319.6648338</c:v>
                </c:pt>
                <c:pt idx="32183">
                  <c:v>319.67476779999998</c:v>
                </c:pt>
                <c:pt idx="32184">
                  <c:v>319.68470180000003</c:v>
                </c:pt>
                <c:pt idx="32185">
                  <c:v>319.69463580000001</c:v>
                </c:pt>
                <c:pt idx="32186">
                  <c:v>319.7045698</c:v>
                </c:pt>
                <c:pt idx="32187">
                  <c:v>319.71450379999999</c:v>
                </c:pt>
                <c:pt idx="32188">
                  <c:v>319.72443779999998</c:v>
                </c:pt>
                <c:pt idx="32189">
                  <c:v>319.73437180000002</c:v>
                </c:pt>
                <c:pt idx="32190">
                  <c:v>319.74430580000001</c:v>
                </c:pt>
                <c:pt idx="32191">
                  <c:v>319.75423979999999</c:v>
                </c:pt>
                <c:pt idx="32192">
                  <c:v>319.76417379999998</c:v>
                </c:pt>
                <c:pt idx="32193">
                  <c:v>319.77410700000001</c:v>
                </c:pt>
                <c:pt idx="32194">
                  <c:v>319.784042</c:v>
                </c:pt>
                <c:pt idx="32195">
                  <c:v>319.79397599999999</c:v>
                </c:pt>
                <c:pt idx="32196">
                  <c:v>319.80390999999997</c:v>
                </c:pt>
                <c:pt idx="32197">
                  <c:v>319.81384400000002</c:v>
                </c:pt>
                <c:pt idx="32198">
                  <c:v>319.823778</c:v>
                </c:pt>
                <c:pt idx="32199">
                  <c:v>319.83371199999999</c:v>
                </c:pt>
                <c:pt idx="32200">
                  <c:v>319.84364599999998</c:v>
                </c:pt>
                <c:pt idx="32201">
                  <c:v>319.85358000000002</c:v>
                </c:pt>
                <c:pt idx="32202">
                  <c:v>319.86351400000001</c:v>
                </c:pt>
                <c:pt idx="32203">
                  <c:v>319.873448</c:v>
                </c:pt>
                <c:pt idx="32204">
                  <c:v>319.88338199999998</c:v>
                </c:pt>
                <c:pt idx="32205">
                  <c:v>319.89331600000003</c:v>
                </c:pt>
                <c:pt idx="32206">
                  <c:v>319.90325000000001</c:v>
                </c:pt>
                <c:pt idx="32207">
                  <c:v>319.913184</c:v>
                </c:pt>
                <c:pt idx="32208">
                  <c:v>319.92311799999999</c:v>
                </c:pt>
                <c:pt idx="32209">
                  <c:v>319.93305199999998</c:v>
                </c:pt>
                <c:pt idx="32210">
                  <c:v>319.94298600000002</c:v>
                </c:pt>
                <c:pt idx="32211">
                  <c:v>319.95292000000001</c:v>
                </c:pt>
                <c:pt idx="32212">
                  <c:v>319.96285399999999</c:v>
                </c:pt>
                <c:pt idx="32213">
                  <c:v>319.97278799999998</c:v>
                </c:pt>
                <c:pt idx="32214">
                  <c:v>319.98272200000002</c:v>
                </c:pt>
                <c:pt idx="32215">
                  <c:v>319.99265600000001</c:v>
                </c:pt>
                <c:pt idx="32216">
                  <c:v>320.00259</c:v>
                </c:pt>
                <c:pt idx="32217">
                  <c:v>320.01252399999998</c:v>
                </c:pt>
                <c:pt idx="32218">
                  <c:v>320.02245799999997</c:v>
                </c:pt>
                <c:pt idx="32219">
                  <c:v>320.03239200000002</c:v>
                </c:pt>
                <c:pt idx="32220">
                  <c:v>320.042326</c:v>
                </c:pt>
                <c:pt idx="32221">
                  <c:v>320.05225999999999</c:v>
                </c:pt>
                <c:pt idx="32222">
                  <c:v>320.06219399999998</c:v>
                </c:pt>
                <c:pt idx="32223">
                  <c:v>320.07212800000002</c:v>
                </c:pt>
                <c:pt idx="32224">
                  <c:v>320.08206200000001</c:v>
                </c:pt>
                <c:pt idx="32225">
                  <c:v>320.09199599999999</c:v>
                </c:pt>
                <c:pt idx="32226">
                  <c:v>320.10192999999998</c:v>
                </c:pt>
                <c:pt idx="32227">
                  <c:v>320.11186400000003</c:v>
                </c:pt>
                <c:pt idx="32228">
                  <c:v>320.12179800000001</c:v>
                </c:pt>
                <c:pt idx="32229">
                  <c:v>320.131732</c:v>
                </c:pt>
                <c:pt idx="32230">
                  <c:v>320.14166599999999</c:v>
                </c:pt>
                <c:pt idx="32231">
                  <c:v>320.15159999999997</c:v>
                </c:pt>
                <c:pt idx="32232">
                  <c:v>320.16153400000002</c:v>
                </c:pt>
                <c:pt idx="32233">
                  <c:v>320.171468</c:v>
                </c:pt>
                <c:pt idx="32234">
                  <c:v>320.18140199999999</c:v>
                </c:pt>
                <c:pt idx="32235">
                  <c:v>320.19133599999998</c:v>
                </c:pt>
                <c:pt idx="32236">
                  <c:v>320.20127000000002</c:v>
                </c:pt>
                <c:pt idx="32237">
                  <c:v>320.21120400000001</c:v>
                </c:pt>
                <c:pt idx="32238">
                  <c:v>320.221138</c:v>
                </c:pt>
                <c:pt idx="32239">
                  <c:v>320.23107199999998</c:v>
                </c:pt>
                <c:pt idx="32240">
                  <c:v>320.24100600000003</c:v>
                </c:pt>
                <c:pt idx="32241">
                  <c:v>320.25094000000001</c:v>
                </c:pt>
                <c:pt idx="32242">
                  <c:v>320.260874</c:v>
                </c:pt>
                <c:pt idx="32243">
                  <c:v>320.27080799999999</c:v>
                </c:pt>
                <c:pt idx="32244">
                  <c:v>320.28074199999998</c:v>
                </c:pt>
                <c:pt idx="32245">
                  <c:v>320.29067600000002</c:v>
                </c:pt>
                <c:pt idx="32246">
                  <c:v>320.30061000000001</c:v>
                </c:pt>
                <c:pt idx="32247">
                  <c:v>320.31054399999999</c:v>
                </c:pt>
                <c:pt idx="32248">
                  <c:v>320.32047799999998</c:v>
                </c:pt>
                <c:pt idx="32249">
                  <c:v>320.33041200000002</c:v>
                </c:pt>
                <c:pt idx="32250">
                  <c:v>320.34034600000001</c:v>
                </c:pt>
                <c:pt idx="32251">
                  <c:v>320.35028</c:v>
                </c:pt>
                <c:pt idx="32252">
                  <c:v>320.36021399999998</c:v>
                </c:pt>
                <c:pt idx="32253">
                  <c:v>320.37014799999997</c:v>
                </c:pt>
                <c:pt idx="32254">
                  <c:v>320.38008200000002</c:v>
                </c:pt>
                <c:pt idx="32255">
                  <c:v>320.390016</c:v>
                </c:pt>
                <c:pt idx="32256">
                  <c:v>320.39994999999999</c:v>
                </c:pt>
                <c:pt idx="32257">
                  <c:v>320.40988399999998</c:v>
                </c:pt>
                <c:pt idx="32258">
                  <c:v>320.41981800000002</c:v>
                </c:pt>
                <c:pt idx="32259">
                  <c:v>320.42975200000001</c:v>
                </c:pt>
                <c:pt idx="32260">
                  <c:v>320.43968699999999</c:v>
                </c:pt>
                <c:pt idx="32261">
                  <c:v>320.44962099999998</c:v>
                </c:pt>
                <c:pt idx="32262">
                  <c:v>320.45955400000003</c:v>
                </c:pt>
                <c:pt idx="32263">
                  <c:v>320.46948900000001</c:v>
                </c:pt>
                <c:pt idx="32264">
                  <c:v>320.479423</c:v>
                </c:pt>
                <c:pt idx="32265">
                  <c:v>320.48935699999998</c:v>
                </c:pt>
                <c:pt idx="32266">
                  <c:v>320.49929100000003</c:v>
                </c:pt>
                <c:pt idx="32267">
                  <c:v>320.50922500000001</c:v>
                </c:pt>
                <c:pt idx="32268">
                  <c:v>320.519159</c:v>
                </c:pt>
                <c:pt idx="32269">
                  <c:v>320.52909299999999</c:v>
                </c:pt>
                <c:pt idx="32270">
                  <c:v>320.53902699999998</c:v>
                </c:pt>
                <c:pt idx="32271">
                  <c:v>320.54896100000002</c:v>
                </c:pt>
                <c:pt idx="32272">
                  <c:v>320.55889500000001</c:v>
                </c:pt>
                <c:pt idx="32273">
                  <c:v>320.56882899999999</c:v>
                </c:pt>
                <c:pt idx="32274">
                  <c:v>320.57876299999998</c:v>
                </c:pt>
                <c:pt idx="32275">
                  <c:v>320.58869700000002</c:v>
                </c:pt>
                <c:pt idx="32276">
                  <c:v>320.59863100000001</c:v>
                </c:pt>
                <c:pt idx="32277">
                  <c:v>320.608565</c:v>
                </c:pt>
                <c:pt idx="32278">
                  <c:v>320.61849899999999</c:v>
                </c:pt>
                <c:pt idx="32279">
                  <c:v>320.62843299999997</c:v>
                </c:pt>
                <c:pt idx="32280">
                  <c:v>320.63836700000002</c:v>
                </c:pt>
                <c:pt idx="32281">
                  <c:v>320.648301</c:v>
                </c:pt>
                <c:pt idx="32282">
                  <c:v>320.65823499999999</c:v>
                </c:pt>
                <c:pt idx="32283">
                  <c:v>320.66816899999998</c:v>
                </c:pt>
                <c:pt idx="32284">
                  <c:v>320.67810300000002</c:v>
                </c:pt>
                <c:pt idx="32285">
                  <c:v>320.68803700000001</c:v>
                </c:pt>
                <c:pt idx="32286">
                  <c:v>320.697971</c:v>
                </c:pt>
                <c:pt idx="32287">
                  <c:v>320.70790499999998</c:v>
                </c:pt>
                <c:pt idx="32288">
                  <c:v>320.71783900000003</c:v>
                </c:pt>
                <c:pt idx="32289">
                  <c:v>320.72777300000001</c:v>
                </c:pt>
                <c:pt idx="32290">
                  <c:v>320.737707</c:v>
                </c:pt>
                <c:pt idx="32291">
                  <c:v>320.74764099999999</c:v>
                </c:pt>
                <c:pt idx="32292">
                  <c:v>320.75757499999997</c:v>
                </c:pt>
                <c:pt idx="32293">
                  <c:v>320.76750950000002</c:v>
                </c:pt>
                <c:pt idx="32294">
                  <c:v>320.7774435</c:v>
                </c:pt>
                <c:pt idx="32295">
                  <c:v>320.78737749999999</c:v>
                </c:pt>
                <c:pt idx="32296">
                  <c:v>320.79731149999998</c:v>
                </c:pt>
                <c:pt idx="32297">
                  <c:v>320.80724550000002</c:v>
                </c:pt>
                <c:pt idx="32298">
                  <c:v>320.81717950000001</c:v>
                </c:pt>
                <c:pt idx="32299">
                  <c:v>320.8271135</c:v>
                </c:pt>
                <c:pt idx="32300">
                  <c:v>320.83704749999998</c:v>
                </c:pt>
                <c:pt idx="32301">
                  <c:v>320.84698150000003</c:v>
                </c:pt>
                <c:pt idx="32302">
                  <c:v>320.85691550000001</c:v>
                </c:pt>
                <c:pt idx="32303">
                  <c:v>320.8668495</c:v>
                </c:pt>
                <c:pt idx="32304">
                  <c:v>320.87678349999999</c:v>
                </c:pt>
                <c:pt idx="32305">
                  <c:v>320.88671749999997</c:v>
                </c:pt>
                <c:pt idx="32306">
                  <c:v>320.89665150000002</c:v>
                </c:pt>
                <c:pt idx="32307">
                  <c:v>320.90658550000001</c:v>
                </c:pt>
                <c:pt idx="32308">
                  <c:v>320.91651949999999</c:v>
                </c:pt>
                <c:pt idx="32309">
                  <c:v>320.92645349999998</c:v>
                </c:pt>
                <c:pt idx="32310">
                  <c:v>320.93638750000002</c:v>
                </c:pt>
                <c:pt idx="32311">
                  <c:v>320.94632150000001</c:v>
                </c:pt>
                <c:pt idx="32312">
                  <c:v>320.9562555</c:v>
                </c:pt>
                <c:pt idx="32313">
                  <c:v>320.96618949999998</c:v>
                </c:pt>
                <c:pt idx="32314">
                  <c:v>320.97612350000003</c:v>
                </c:pt>
                <c:pt idx="32315">
                  <c:v>320.98605850000001</c:v>
                </c:pt>
                <c:pt idx="32316">
                  <c:v>320.9959925</c:v>
                </c:pt>
                <c:pt idx="32317">
                  <c:v>321.00592649999999</c:v>
                </c:pt>
                <c:pt idx="32318">
                  <c:v>321.01586049999997</c:v>
                </c:pt>
                <c:pt idx="32319">
                  <c:v>321.02579450000002</c:v>
                </c:pt>
                <c:pt idx="32320">
                  <c:v>321.0357285</c:v>
                </c:pt>
                <c:pt idx="32321">
                  <c:v>321.04566249999999</c:v>
                </c:pt>
                <c:pt idx="32322">
                  <c:v>321.05559649999998</c:v>
                </c:pt>
                <c:pt idx="32323">
                  <c:v>321.06553050000002</c:v>
                </c:pt>
                <c:pt idx="32324">
                  <c:v>321.07546450000001</c:v>
                </c:pt>
                <c:pt idx="32325">
                  <c:v>321.0853985</c:v>
                </c:pt>
                <c:pt idx="32326">
                  <c:v>321.09533249999998</c:v>
                </c:pt>
                <c:pt idx="32327">
                  <c:v>321.10526650000003</c:v>
                </c:pt>
                <c:pt idx="32328">
                  <c:v>321.11520050000001</c:v>
                </c:pt>
                <c:pt idx="32329">
                  <c:v>321.1251345</c:v>
                </c:pt>
                <c:pt idx="32330">
                  <c:v>321.13506849999999</c:v>
                </c:pt>
                <c:pt idx="32331">
                  <c:v>321.14500249999998</c:v>
                </c:pt>
                <c:pt idx="32332">
                  <c:v>321.15493650000002</c:v>
                </c:pt>
                <c:pt idx="32333">
                  <c:v>321.16487050000001</c:v>
                </c:pt>
                <c:pt idx="32334">
                  <c:v>321.17480449999999</c:v>
                </c:pt>
                <c:pt idx="32335">
                  <c:v>321.18473849999998</c:v>
                </c:pt>
                <c:pt idx="32336">
                  <c:v>321.19467250000002</c:v>
                </c:pt>
                <c:pt idx="32337">
                  <c:v>321.20460650000001</c:v>
                </c:pt>
                <c:pt idx="32338">
                  <c:v>321.2145405</c:v>
                </c:pt>
                <c:pt idx="32339">
                  <c:v>321.22447449999999</c:v>
                </c:pt>
                <c:pt idx="32340">
                  <c:v>321.23440849999997</c:v>
                </c:pt>
                <c:pt idx="32341">
                  <c:v>321.24434250000002</c:v>
                </c:pt>
                <c:pt idx="32342">
                  <c:v>321.2542765</c:v>
                </c:pt>
                <c:pt idx="32343">
                  <c:v>321.26421049999999</c:v>
                </c:pt>
                <c:pt idx="32344">
                  <c:v>321.27414449999998</c:v>
                </c:pt>
                <c:pt idx="32345">
                  <c:v>321.28407850000002</c:v>
                </c:pt>
                <c:pt idx="32346">
                  <c:v>321.29401250000001</c:v>
                </c:pt>
                <c:pt idx="32347">
                  <c:v>321.3039465</c:v>
                </c:pt>
                <c:pt idx="32348">
                  <c:v>321.31388049999998</c:v>
                </c:pt>
                <c:pt idx="32349">
                  <c:v>321.32381450000003</c:v>
                </c:pt>
                <c:pt idx="32350">
                  <c:v>321.33374850000001</c:v>
                </c:pt>
                <c:pt idx="32351">
                  <c:v>321.3436825</c:v>
                </c:pt>
                <c:pt idx="32352">
                  <c:v>321.35361649999999</c:v>
                </c:pt>
                <c:pt idx="32353">
                  <c:v>321.36355049999997</c:v>
                </c:pt>
                <c:pt idx="32354">
                  <c:v>321.37348450000002</c:v>
                </c:pt>
                <c:pt idx="32355">
                  <c:v>321.3834185</c:v>
                </c:pt>
                <c:pt idx="32356">
                  <c:v>321.39335249999999</c:v>
                </c:pt>
                <c:pt idx="32357">
                  <c:v>321.40328649999998</c:v>
                </c:pt>
                <c:pt idx="32358">
                  <c:v>321.41322050000002</c:v>
                </c:pt>
                <c:pt idx="32359">
                  <c:v>321.42315450000001</c:v>
                </c:pt>
                <c:pt idx="32360">
                  <c:v>321.43308949999999</c:v>
                </c:pt>
                <c:pt idx="32361">
                  <c:v>321.44302349999998</c:v>
                </c:pt>
                <c:pt idx="32362">
                  <c:v>321.45295750000002</c:v>
                </c:pt>
                <c:pt idx="32363">
                  <c:v>321.46289150000001</c:v>
                </c:pt>
                <c:pt idx="32364">
                  <c:v>321.4728255</c:v>
                </c:pt>
                <c:pt idx="32365">
                  <c:v>321.48275949999999</c:v>
                </c:pt>
                <c:pt idx="32366">
                  <c:v>321.49269349999997</c:v>
                </c:pt>
                <c:pt idx="32367">
                  <c:v>321.50262750000002</c:v>
                </c:pt>
                <c:pt idx="32368">
                  <c:v>321.5125615</c:v>
                </c:pt>
                <c:pt idx="32369">
                  <c:v>321.52249549999999</c:v>
                </c:pt>
                <c:pt idx="32370">
                  <c:v>321.53242949999998</c:v>
                </c:pt>
                <c:pt idx="32371">
                  <c:v>321.54236350000002</c:v>
                </c:pt>
                <c:pt idx="32372">
                  <c:v>321.55229750000001</c:v>
                </c:pt>
                <c:pt idx="32373">
                  <c:v>321.5622315</c:v>
                </c:pt>
                <c:pt idx="32374">
                  <c:v>321.57216549999998</c:v>
                </c:pt>
                <c:pt idx="32375">
                  <c:v>321.58209950000003</c:v>
                </c:pt>
                <c:pt idx="32376">
                  <c:v>321.59203350000001</c:v>
                </c:pt>
                <c:pt idx="32377">
                  <c:v>321.6019675</c:v>
                </c:pt>
                <c:pt idx="32378">
                  <c:v>321.61190149999999</c:v>
                </c:pt>
                <c:pt idx="32379">
                  <c:v>321.62183549999997</c:v>
                </c:pt>
                <c:pt idx="32380">
                  <c:v>321.63176950000002</c:v>
                </c:pt>
                <c:pt idx="32381">
                  <c:v>321.64170350000001</c:v>
                </c:pt>
                <c:pt idx="32382">
                  <c:v>321.65163749999999</c:v>
                </c:pt>
                <c:pt idx="32383">
                  <c:v>321.66157149999998</c:v>
                </c:pt>
                <c:pt idx="32384">
                  <c:v>321.67150550000002</c:v>
                </c:pt>
                <c:pt idx="32385">
                  <c:v>321.68143950000001</c:v>
                </c:pt>
                <c:pt idx="32386">
                  <c:v>321.6913735</c:v>
                </c:pt>
                <c:pt idx="32387">
                  <c:v>321.70130749999998</c:v>
                </c:pt>
                <c:pt idx="32388">
                  <c:v>321.71124150000003</c:v>
                </c:pt>
                <c:pt idx="32389">
                  <c:v>321.72117550000002</c:v>
                </c:pt>
                <c:pt idx="32390">
                  <c:v>321.7311095</c:v>
                </c:pt>
                <c:pt idx="32391">
                  <c:v>321.74104349999999</c:v>
                </c:pt>
                <c:pt idx="32392">
                  <c:v>321.75097749999998</c:v>
                </c:pt>
                <c:pt idx="32393">
                  <c:v>321.76091150000002</c:v>
                </c:pt>
                <c:pt idx="32394">
                  <c:v>321.77084589999998</c:v>
                </c:pt>
                <c:pt idx="32395">
                  <c:v>321.78077990000003</c:v>
                </c:pt>
                <c:pt idx="32396">
                  <c:v>321.79071390000001</c:v>
                </c:pt>
                <c:pt idx="32397">
                  <c:v>321.8006479</c:v>
                </c:pt>
                <c:pt idx="32398">
                  <c:v>321.81058189999999</c:v>
                </c:pt>
                <c:pt idx="32399">
                  <c:v>321.82051589999998</c:v>
                </c:pt>
                <c:pt idx="32400">
                  <c:v>321.83045090000002</c:v>
                </c:pt>
                <c:pt idx="32401">
                  <c:v>321.8403849</c:v>
                </c:pt>
                <c:pt idx="32402">
                  <c:v>321.85031889999999</c:v>
                </c:pt>
                <c:pt idx="32403">
                  <c:v>321.86025289999998</c:v>
                </c:pt>
                <c:pt idx="32404">
                  <c:v>321.87018690000002</c:v>
                </c:pt>
                <c:pt idx="32405">
                  <c:v>321.88012090000001</c:v>
                </c:pt>
                <c:pt idx="32406">
                  <c:v>321.8900549</c:v>
                </c:pt>
                <c:pt idx="32407">
                  <c:v>321.89998889999998</c:v>
                </c:pt>
                <c:pt idx="32408">
                  <c:v>321.90992290000003</c:v>
                </c:pt>
                <c:pt idx="32409">
                  <c:v>321.91985690000001</c:v>
                </c:pt>
                <c:pt idx="32410">
                  <c:v>321.9297909</c:v>
                </c:pt>
                <c:pt idx="32411">
                  <c:v>321.93972489999999</c:v>
                </c:pt>
                <c:pt idx="32412">
                  <c:v>321.94965889999997</c:v>
                </c:pt>
                <c:pt idx="32413">
                  <c:v>321.95959290000002</c:v>
                </c:pt>
                <c:pt idx="32414">
                  <c:v>321.96952690000001</c:v>
                </c:pt>
                <c:pt idx="32415">
                  <c:v>321.97946089999999</c:v>
                </c:pt>
                <c:pt idx="32416">
                  <c:v>321.98939489999998</c:v>
                </c:pt>
                <c:pt idx="32417">
                  <c:v>321.99932890000002</c:v>
                </c:pt>
                <c:pt idx="32418">
                  <c:v>322.00926290000001</c:v>
                </c:pt>
                <c:pt idx="32419">
                  <c:v>322.0191969</c:v>
                </c:pt>
                <c:pt idx="32420">
                  <c:v>322.02913089999998</c:v>
                </c:pt>
                <c:pt idx="32421">
                  <c:v>322.03906490000003</c:v>
                </c:pt>
                <c:pt idx="32422">
                  <c:v>322.04899890000002</c:v>
                </c:pt>
                <c:pt idx="32423">
                  <c:v>322.0589329</c:v>
                </c:pt>
                <c:pt idx="32424">
                  <c:v>322.06886689999999</c:v>
                </c:pt>
                <c:pt idx="32425">
                  <c:v>322.07880089999998</c:v>
                </c:pt>
                <c:pt idx="32426">
                  <c:v>322.08873490000002</c:v>
                </c:pt>
                <c:pt idx="32427">
                  <c:v>322.09866890000001</c:v>
                </c:pt>
                <c:pt idx="32428">
                  <c:v>322.10860289999999</c:v>
                </c:pt>
                <c:pt idx="32429">
                  <c:v>322.11853689999998</c:v>
                </c:pt>
                <c:pt idx="32430">
                  <c:v>322.12847090000002</c:v>
                </c:pt>
                <c:pt idx="32431">
                  <c:v>322.13840490000001</c:v>
                </c:pt>
                <c:pt idx="32432">
                  <c:v>322.1483389</c:v>
                </c:pt>
                <c:pt idx="32433">
                  <c:v>322.15827289999999</c:v>
                </c:pt>
                <c:pt idx="32434">
                  <c:v>322.16820689999997</c:v>
                </c:pt>
                <c:pt idx="32435">
                  <c:v>322.17814090000002</c:v>
                </c:pt>
                <c:pt idx="32436">
                  <c:v>322.1880749</c:v>
                </c:pt>
                <c:pt idx="32437">
                  <c:v>322.19800989999999</c:v>
                </c:pt>
                <c:pt idx="32438">
                  <c:v>322.20794389999998</c:v>
                </c:pt>
                <c:pt idx="32439">
                  <c:v>322.21787790000002</c:v>
                </c:pt>
                <c:pt idx="32440">
                  <c:v>322.22781190000001</c:v>
                </c:pt>
                <c:pt idx="32441">
                  <c:v>322.23774589999999</c:v>
                </c:pt>
                <c:pt idx="32442">
                  <c:v>322.24767989999998</c:v>
                </c:pt>
                <c:pt idx="32443">
                  <c:v>322.25761390000002</c:v>
                </c:pt>
                <c:pt idx="32444">
                  <c:v>322.26754790000001</c:v>
                </c:pt>
                <c:pt idx="32445">
                  <c:v>322.2774819</c:v>
                </c:pt>
                <c:pt idx="32446">
                  <c:v>322.28741589999998</c:v>
                </c:pt>
                <c:pt idx="32447">
                  <c:v>322.29734989999997</c:v>
                </c:pt>
                <c:pt idx="32448">
                  <c:v>322.30728390000002</c:v>
                </c:pt>
                <c:pt idx="32449">
                  <c:v>322.3172179</c:v>
                </c:pt>
                <c:pt idx="32450">
                  <c:v>322.32715189999999</c:v>
                </c:pt>
                <c:pt idx="32451">
                  <c:v>322.33708589999998</c:v>
                </c:pt>
                <c:pt idx="32452">
                  <c:v>322.34701990000002</c:v>
                </c:pt>
                <c:pt idx="32453">
                  <c:v>322.35695390000001</c:v>
                </c:pt>
                <c:pt idx="32454">
                  <c:v>322.36688789999999</c:v>
                </c:pt>
                <c:pt idx="32455">
                  <c:v>322.37682189999998</c:v>
                </c:pt>
                <c:pt idx="32456">
                  <c:v>322.38675590000003</c:v>
                </c:pt>
                <c:pt idx="32457">
                  <c:v>322.39668990000001</c:v>
                </c:pt>
                <c:pt idx="32458">
                  <c:v>322.4066239</c:v>
                </c:pt>
                <c:pt idx="32459">
                  <c:v>322.41655789999999</c:v>
                </c:pt>
                <c:pt idx="32460">
                  <c:v>322.42649189999997</c:v>
                </c:pt>
                <c:pt idx="32461">
                  <c:v>322.43642590000002</c:v>
                </c:pt>
                <c:pt idx="32462">
                  <c:v>322.4463599</c:v>
                </c:pt>
                <c:pt idx="32463">
                  <c:v>322.45629389999999</c:v>
                </c:pt>
                <c:pt idx="32464">
                  <c:v>322.46622789999998</c:v>
                </c:pt>
                <c:pt idx="32465">
                  <c:v>322.47616190000002</c:v>
                </c:pt>
                <c:pt idx="32466">
                  <c:v>322.48609590000001</c:v>
                </c:pt>
                <c:pt idx="32467">
                  <c:v>322.4960299</c:v>
                </c:pt>
                <c:pt idx="32468">
                  <c:v>322.50596389999998</c:v>
                </c:pt>
                <c:pt idx="32469">
                  <c:v>322.51589790000003</c:v>
                </c:pt>
                <c:pt idx="32470">
                  <c:v>322.52583190000001</c:v>
                </c:pt>
                <c:pt idx="32471">
                  <c:v>322.5357669</c:v>
                </c:pt>
                <c:pt idx="32472">
                  <c:v>322.54570089999999</c:v>
                </c:pt>
                <c:pt idx="32473">
                  <c:v>322.55563489999997</c:v>
                </c:pt>
                <c:pt idx="32474">
                  <c:v>322.56556890000002</c:v>
                </c:pt>
                <c:pt idx="32475">
                  <c:v>322.5755029</c:v>
                </c:pt>
                <c:pt idx="32476">
                  <c:v>322.58543689999999</c:v>
                </c:pt>
                <c:pt idx="32477">
                  <c:v>322.59537089999998</c:v>
                </c:pt>
                <c:pt idx="32478">
                  <c:v>322.60530490000002</c:v>
                </c:pt>
                <c:pt idx="32479">
                  <c:v>322.61523890000001</c:v>
                </c:pt>
                <c:pt idx="32480">
                  <c:v>322.6251729</c:v>
                </c:pt>
                <c:pt idx="32481">
                  <c:v>322.63510689999998</c:v>
                </c:pt>
                <c:pt idx="32482">
                  <c:v>322.64504090000003</c:v>
                </c:pt>
                <c:pt idx="32483">
                  <c:v>322.65497490000001</c:v>
                </c:pt>
                <c:pt idx="32484">
                  <c:v>322.6649089</c:v>
                </c:pt>
                <c:pt idx="32485">
                  <c:v>322.67484289999999</c:v>
                </c:pt>
                <c:pt idx="32486">
                  <c:v>322.68477689999997</c:v>
                </c:pt>
                <c:pt idx="32487">
                  <c:v>322.69471090000002</c:v>
                </c:pt>
                <c:pt idx="32488">
                  <c:v>322.70464490000001</c:v>
                </c:pt>
                <c:pt idx="32489">
                  <c:v>322.71457889999999</c:v>
                </c:pt>
                <c:pt idx="32490">
                  <c:v>322.72451289999998</c:v>
                </c:pt>
                <c:pt idx="32491">
                  <c:v>322.73444690000002</c:v>
                </c:pt>
                <c:pt idx="32492">
                  <c:v>322.74438090000001</c:v>
                </c:pt>
                <c:pt idx="32493">
                  <c:v>322.7543149</c:v>
                </c:pt>
                <c:pt idx="32494">
                  <c:v>322.76424889999998</c:v>
                </c:pt>
                <c:pt idx="32495">
                  <c:v>322.77418230000001</c:v>
                </c:pt>
                <c:pt idx="32496">
                  <c:v>322.78411629999999</c:v>
                </c:pt>
                <c:pt idx="32497">
                  <c:v>322.79405029999998</c:v>
                </c:pt>
                <c:pt idx="32498">
                  <c:v>322.80398430000002</c:v>
                </c:pt>
                <c:pt idx="32499">
                  <c:v>322.81391830000001</c:v>
                </c:pt>
                <c:pt idx="32500">
                  <c:v>322.8238523</c:v>
                </c:pt>
                <c:pt idx="32501">
                  <c:v>322.83378629999999</c:v>
                </c:pt>
                <c:pt idx="32502">
                  <c:v>322.84372029999997</c:v>
                </c:pt>
                <c:pt idx="32503">
                  <c:v>322.85365430000002</c:v>
                </c:pt>
                <c:pt idx="32504">
                  <c:v>322.8635893</c:v>
                </c:pt>
                <c:pt idx="32505">
                  <c:v>322.87352329999999</c:v>
                </c:pt>
                <c:pt idx="32506">
                  <c:v>322.88345729999998</c:v>
                </c:pt>
                <c:pt idx="32507">
                  <c:v>322.89339130000002</c:v>
                </c:pt>
                <c:pt idx="32508">
                  <c:v>322.90332530000001</c:v>
                </c:pt>
                <c:pt idx="32509">
                  <c:v>322.91325929999999</c:v>
                </c:pt>
                <c:pt idx="32510">
                  <c:v>322.92319329999998</c:v>
                </c:pt>
                <c:pt idx="32511">
                  <c:v>322.93312730000002</c:v>
                </c:pt>
                <c:pt idx="32512">
                  <c:v>322.94306130000001</c:v>
                </c:pt>
                <c:pt idx="32513">
                  <c:v>322.9529953</c:v>
                </c:pt>
                <c:pt idx="32514">
                  <c:v>322.96292929999998</c:v>
                </c:pt>
                <c:pt idx="32515">
                  <c:v>322.97286329999997</c:v>
                </c:pt>
                <c:pt idx="32516">
                  <c:v>322.98279730000002</c:v>
                </c:pt>
                <c:pt idx="32517">
                  <c:v>322.9927313</c:v>
                </c:pt>
                <c:pt idx="32518">
                  <c:v>323.00266529999999</c:v>
                </c:pt>
                <c:pt idx="32519">
                  <c:v>323.01259929999998</c:v>
                </c:pt>
                <c:pt idx="32520">
                  <c:v>323.02253330000002</c:v>
                </c:pt>
                <c:pt idx="32521">
                  <c:v>323.03246730000001</c:v>
                </c:pt>
                <c:pt idx="32522">
                  <c:v>323.04240129999999</c:v>
                </c:pt>
                <c:pt idx="32523">
                  <c:v>323.05233529999998</c:v>
                </c:pt>
                <c:pt idx="32524">
                  <c:v>323.06226930000003</c:v>
                </c:pt>
                <c:pt idx="32525">
                  <c:v>323.07220330000001</c:v>
                </c:pt>
                <c:pt idx="32526">
                  <c:v>323.0821373</c:v>
                </c:pt>
                <c:pt idx="32527">
                  <c:v>323.09207129999999</c:v>
                </c:pt>
                <c:pt idx="32528">
                  <c:v>323.10200529999997</c:v>
                </c:pt>
                <c:pt idx="32529">
                  <c:v>323.11193930000002</c:v>
                </c:pt>
                <c:pt idx="32530">
                  <c:v>323.1218733</c:v>
                </c:pt>
                <c:pt idx="32531">
                  <c:v>323.13180729999999</c:v>
                </c:pt>
                <c:pt idx="32532">
                  <c:v>323.14174129999998</c:v>
                </c:pt>
                <c:pt idx="32533">
                  <c:v>323.15167630000002</c:v>
                </c:pt>
                <c:pt idx="32534">
                  <c:v>323.16161030000001</c:v>
                </c:pt>
                <c:pt idx="32535">
                  <c:v>323.17154429999999</c:v>
                </c:pt>
                <c:pt idx="32536">
                  <c:v>323.18147829999998</c:v>
                </c:pt>
                <c:pt idx="32537">
                  <c:v>323.19141230000002</c:v>
                </c:pt>
                <c:pt idx="32538">
                  <c:v>323.20134630000001</c:v>
                </c:pt>
                <c:pt idx="32539">
                  <c:v>323.2112803</c:v>
                </c:pt>
                <c:pt idx="32540">
                  <c:v>323.22121429999999</c:v>
                </c:pt>
                <c:pt idx="32541">
                  <c:v>323.23114829999997</c:v>
                </c:pt>
                <c:pt idx="32542">
                  <c:v>323.24108230000002</c:v>
                </c:pt>
                <c:pt idx="32543">
                  <c:v>323.2510163</c:v>
                </c:pt>
                <c:pt idx="32544">
                  <c:v>323.26095029999999</c:v>
                </c:pt>
                <c:pt idx="32545">
                  <c:v>323.27088429999998</c:v>
                </c:pt>
                <c:pt idx="32546">
                  <c:v>323.28081830000002</c:v>
                </c:pt>
                <c:pt idx="32547">
                  <c:v>323.29075230000001</c:v>
                </c:pt>
                <c:pt idx="32548">
                  <c:v>323.3006863</c:v>
                </c:pt>
                <c:pt idx="32549">
                  <c:v>323.31062029999998</c:v>
                </c:pt>
                <c:pt idx="32550">
                  <c:v>323.32055430000003</c:v>
                </c:pt>
                <c:pt idx="32551">
                  <c:v>323.33048830000001</c:v>
                </c:pt>
                <c:pt idx="32552">
                  <c:v>323.3404223</c:v>
                </c:pt>
                <c:pt idx="32553">
                  <c:v>323.35035629999999</c:v>
                </c:pt>
                <c:pt idx="32554">
                  <c:v>323.36029029999997</c:v>
                </c:pt>
                <c:pt idx="32555">
                  <c:v>323.37022430000002</c:v>
                </c:pt>
                <c:pt idx="32556">
                  <c:v>323.38015830000001</c:v>
                </c:pt>
                <c:pt idx="32557">
                  <c:v>323.39009229999999</c:v>
                </c:pt>
                <c:pt idx="32558">
                  <c:v>323.40002629999998</c:v>
                </c:pt>
                <c:pt idx="32559">
                  <c:v>323.40996030000002</c:v>
                </c:pt>
                <c:pt idx="32560">
                  <c:v>323.41989430000001</c:v>
                </c:pt>
                <c:pt idx="32561">
                  <c:v>323.4298283</c:v>
                </c:pt>
                <c:pt idx="32562">
                  <c:v>323.43976329999998</c:v>
                </c:pt>
                <c:pt idx="32563">
                  <c:v>323.44969730000003</c:v>
                </c:pt>
                <c:pt idx="32564">
                  <c:v>323.45963130000001</c:v>
                </c:pt>
                <c:pt idx="32565">
                  <c:v>323.4695653</c:v>
                </c:pt>
                <c:pt idx="32566">
                  <c:v>323.47949929999999</c:v>
                </c:pt>
                <c:pt idx="32567">
                  <c:v>323.48943329999997</c:v>
                </c:pt>
                <c:pt idx="32568">
                  <c:v>323.49936730000002</c:v>
                </c:pt>
                <c:pt idx="32569">
                  <c:v>323.5093013</c:v>
                </c:pt>
                <c:pt idx="32570">
                  <c:v>323.51923529999999</c:v>
                </c:pt>
                <c:pt idx="32571">
                  <c:v>323.52916929999998</c:v>
                </c:pt>
                <c:pt idx="32572">
                  <c:v>323.53910330000002</c:v>
                </c:pt>
                <c:pt idx="32573">
                  <c:v>323.54903730000001</c:v>
                </c:pt>
                <c:pt idx="32574">
                  <c:v>323.5589713</c:v>
                </c:pt>
                <c:pt idx="32575">
                  <c:v>323.56890529999998</c:v>
                </c:pt>
                <c:pt idx="32576">
                  <c:v>323.57883930000003</c:v>
                </c:pt>
                <c:pt idx="32577">
                  <c:v>323.58877330000001</c:v>
                </c:pt>
                <c:pt idx="32578">
                  <c:v>323.5987073</c:v>
                </c:pt>
                <c:pt idx="32579">
                  <c:v>323.60864129999999</c:v>
                </c:pt>
                <c:pt idx="32580">
                  <c:v>323.61857529999997</c:v>
                </c:pt>
                <c:pt idx="32581">
                  <c:v>323.62850930000002</c:v>
                </c:pt>
                <c:pt idx="32582">
                  <c:v>323.63844330000001</c:v>
                </c:pt>
                <c:pt idx="32583">
                  <c:v>323.64837729999999</c:v>
                </c:pt>
                <c:pt idx="32584">
                  <c:v>323.65831129999998</c:v>
                </c:pt>
                <c:pt idx="32585">
                  <c:v>323.66824530000002</c:v>
                </c:pt>
                <c:pt idx="32586">
                  <c:v>323.67817930000001</c:v>
                </c:pt>
                <c:pt idx="32587">
                  <c:v>323.6881133</c:v>
                </c:pt>
                <c:pt idx="32588">
                  <c:v>323.69804829999998</c:v>
                </c:pt>
                <c:pt idx="32589">
                  <c:v>323.70798230000003</c:v>
                </c:pt>
                <c:pt idx="32590">
                  <c:v>323.71791630000001</c:v>
                </c:pt>
                <c:pt idx="32591">
                  <c:v>323.7278503</c:v>
                </c:pt>
                <c:pt idx="32592">
                  <c:v>323.73778429999999</c:v>
                </c:pt>
                <c:pt idx="32593">
                  <c:v>323.74771829999997</c:v>
                </c:pt>
                <c:pt idx="32594">
                  <c:v>323.75765230000002</c:v>
                </c:pt>
                <c:pt idx="32595">
                  <c:v>323.7675863</c:v>
                </c:pt>
                <c:pt idx="32596">
                  <c:v>323.7775211</c:v>
                </c:pt>
                <c:pt idx="32597">
                  <c:v>323.78745509999999</c:v>
                </c:pt>
                <c:pt idx="32598">
                  <c:v>323.79738909999998</c:v>
                </c:pt>
                <c:pt idx="32599">
                  <c:v>323.80732310000002</c:v>
                </c:pt>
                <c:pt idx="32600">
                  <c:v>323.81725710000001</c:v>
                </c:pt>
                <c:pt idx="32601">
                  <c:v>323.82719109999999</c:v>
                </c:pt>
                <c:pt idx="32602">
                  <c:v>323.83712509999998</c:v>
                </c:pt>
                <c:pt idx="32603">
                  <c:v>323.84705910000002</c:v>
                </c:pt>
                <c:pt idx="32604">
                  <c:v>323.85699310000001</c:v>
                </c:pt>
                <c:pt idx="32605">
                  <c:v>323.8669271</c:v>
                </c:pt>
                <c:pt idx="32606">
                  <c:v>323.87686109999999</c:v>
                </c:pt>
                <c:pt idx="32607">
                  <c:v>323.88679509999997</c:v>
                </c:pt>
                <c:pt idx="32608">
                  <c:v>323.89672910000002</c:v>
                </c:pt>
                <c:pt idx="32609">
                  <c:v>323.9066631</c:v>
                </c:pt>
                <c:pt idx="32610">
                  <c:v>323.91659709999999</c:v>
                </c:pt>
                <c:pt idx="32611">
                  <c:v>323.92653109999998</c:v>
                </c:pt>
                <c:pt idx="32612">
                  <c:v>323.93646510000002</c:v>
                </c:pt>
                <c:pt idx="32613">
                  <c:v>323.94639910000001</c:v>
                </c:pt>
                <c:pt idx="32614">
                  <c:v>323.95633409999999</c:v>
                </c:pt>
                <c:pt idx="32615">
                  <c:v>323.96626809999998</c:v>
                </c:pt>
                <c:pt idx="32616">
                  <c:v>323.97620210000002</c:v>
                </c:pt>
                <c:pt idx="32617">
                  <c:v>323.98613610000001</c:v>
                </c:pt>
                <c:pt idx="32618">
                  <c:v>323.9960701</c:v>
                </c:pt>
                <c:pt idx="32619">
                  <c:v>324.00600409999998</c:v>
                </c:pt>
                <c:pt idx="32620">
                  <c:v>324.01593810000003</c:v>
                </c:pt>
                <c:pt idx="32621">
                  <c:v>324.02587210000002</c:v>
                </c:pt>
                <c:pt idx="32622">
                  <c:v>324.0358061</c:v>
                </c:pt>
                <c:pt idx="32623">
                  <c:v>324.04574009999999</c:v>
                </c:pt>
                <c:pt idx="32624">
                  <c:v>324.05567409999998</c:v>
                </c:pt>
                <c:pt idx="32625">
                  <c:v>324.06560810000002</c:v>
                </c:pt>
                <c:pt idx="32626">
                  <c:v>324.07554210000001</c:v>
                </c:pt>
                <c:pt idx="32627">
                  <c:v>324.08547609999999</c:v>
                </c:pt>
                <c:pt idx="32628">
                  <c:v>324.09541009999998</c:v>
                </c:pt>
                <c:pt idx="32629">
                  <c:v>324.10534410000002</c:v>
                </c:pt>
                <c:pt idx="32630">
                  <c:v>324.11527810000001</c:v>
                </c:pt>
                <c:pt idx="32631">
                  <c:v>324.1252121</c:v>
                </c:pt>
                <c:pt idx="32632">
                  <c:v>324.13514609999999</c:v>
                </c:pt>
                <c:pt idx="32633">
                  <c:v>324.14508009999997</c:v>
                </c:pt>
                <c:pt idx="32634">
                  <c:v>324.15501410000002</c:v>
                </c:pt>
                <c:pt idx="32635">
                  <c:v>324.1649481</c:v>
                </c:pt>
                <c:pt idx="32636">
                  <c:v>324.17488209999999</c:v>
                </c:pt>
                <c:pt idx="32637">
                  <c:v>324.18481609999998</c:v>
                </c:pt>
                <c:pt idx="32638">
                  <c:v>324.19475110000002</c:v>
                </c:pt>
                <c:pt idx="32639">
                  <c:v>324.20468510000001</c:v>
                </c:pt>
                <c:pt idx="32640">
                  <c:v>324.21461909999999</c:v>
                </c:pt>
                <c:pt idx="32641">
                  <c:v>324.22455309999998</c:v>
                </c:pt>
                <c:pt idx="32642">
                  <c:v>324.23448710000002</c:v>
                </c:pt>
                <c:pt idx="32643">
                  <c:v>324.24442110000001</c:v>
                </c:pt>
                <c:pt idx="32644">
                  <c:v>324.2543551</c:v>
                </c:pt>
                <c:pt idx="32645">
                  <c:v>324.26428909999998</c:v>
                </c:pt>
                <c:pt idx="32646">
                  <c:v>324.27422309999997</c:v>
                </c:pt>
                <c:pt idx="32647">
                  <c:v>324.28415710000002</c:v>
                </c:pt>
                <c:pt idx="32648">
                  <c:v>324.2940911</c:v>
                </c:pt>
                <c:pt idx="32649">
                  <c:v>324.30402509999999</c:v>
                </c:pt>
                <c:pt idx="32650">
                  <c:v>324.31395909999998</c:v>
                </c:pt>
                <c:pt idx="32651">
                  <c:v>324.32389310000002</c:v>
                </c:pt>
                <c:pt idx="32652">
                  <c:v>324.33382710000001</c:v>
                </c:pt>
                <c:pt idx="32653">
                  <c:v>324.34376109999999</c:v>
                </c:pt>
                <c:pt idx="32654">
                  <c:v>324.35369509999998</c:v>
                </c:pt>
                <c:pt idx="32655">
                  <c:v>324.36362910000003</c:v>
                </c:pt>
                <c:pt idx="32656">
                  <c:v>324.37356310000001</c:v>
                </c:pt>
                <c:pt idx="32657">
                  <c:v>324.3834971</c:v>
                </c:pt>
                <c:pt idx="32658">
                  <c:v>324.39343109999999</c:v>
                </c:pt>
                <c:pt idx="32659">
                  <c:v>324.40336509999997</c:v>
                </c:pt>
                <c:pt idx="32660">
                  <c:v>324.41329910000002</c:v>
                </c:pt>
                <c:pt idx="32661">
                  <c:v>324.4232331</c:v>
                </c:pt>
                <c:pt idx="32662">
                  <c:v>324.43316709999999</c:v>
                </c:pt>
                <c:pt idx="32663">
                  <c:v>324.44310209999998</c:v>
                </c:pt>
                <c:pt idx="32664">
                  <c:v>324.45303610000002</c:v>
                </c:pt>
                <c:pt idx="32665">
                  <c:v>324.46297010000001</c:v>
                </c:pt>
                <c:pt idx="32666">
                  <c:v>324.47290409999999</c:v>
                </c:pt>
                <c:pt idx="32667">
                  <c:v>324.48283809999998</c:v>
                </c:pt>
                <c:pt idx="32668">
                  <c:v>324.49277210000002</c:v>
                </c:pt>
                <c:pt idx="32669">
                  <c:v>324.50270610000001</c:v>
                </c:pt>
                <c:pt idx="32670">
                  <c:v>324.5126401</c:v>
                </c:pt>
                <c:pt idx="32671">
                  <c:v>324.52257409999999</c:v>
                </c:pt>
                <c:pt idx="32672">
                  <c:v>324.53250809999997</c:v>
                </c:pt>
                <c:pt idx="32673">
                  <c:v>324.54244210000002</c:v>
                </c:pt>
                <c:pt idx="32674">
                  <c:v>324.5523761</c:v>
                </c:pt>
                <c:pt idx="32675">
                  <c:v>324.56231009999999</c:v>
                </c:pt>
                <c:pt idx="32676">
                  <c:v>324.57224409999998</c:v>
                </c:pt>
                <c:pt idx="32677">
                  <c:v>324.58217810000002</c:v>
                </c:pt>
                <c:pt idx="32678">
                  <c:v>324.59211210000001</c:v>
                </c:pt>
                <c:pt idx="32679">
                  <c:v>324.6020461</c:v>
                </c:pt>
                <c:pt idx="32680">
                  <c:v>324.61198009999998</c:v>
                </c:pt>
                <c:pt idx="32681">
                  <c:v>324.62191410000003</c:v>
                </c:pt>
                <c:pt idx="32682">
                  <c:v>324.63184810000001</c:v>
                </c:pt>
                <c:pt idx="32683">
                  <c:v>324.6417821</c:v>
                </c:pt>
                <c:pt idx="32684">
                  <c:v>324.65171609999999</c:v>
                </c:pt>
                <c:pt idx="32685">
                  <c:v>324.66165009999997</c:v>
                </c:pt>
                <c:pt idx="32686">
                  <c:v>324.67158510000002</c:v>
                </c:pt>
                <c:pt idx="32687">
                  <c:v>324.6815191</c:v>
                </c:pt>
                <c:pt idx="32688">
                  <c:v>324.69145309999999</c:v>
                </c:pt>
                <c:pt idx="32689">
                  <c:v>324.70138709999998</c:v>
                </c:pt>
                <c:pt idx="32690">
                  <c:v>324.71132110000002</c:v>
                </c:pt>
                <c:pt idx="32691">
                  <c:v>324.72125510000001</c:v>
                </c:pt>
                <c:pt idx="32692">
                  <c:v>324.73118909999999</c:v>
                </c:pt>
                <c:pt idx="32693">
                  <c:v>324.74112309999998</c:v>
                </c:pt>
                <c:pt idx="32694">
                  <c:v>324.75105710000003</c:v>
                </c:pt>
                <c:pt idx="32695">
                  <c:v>324.76099110000001</c:v>
                </c:pt>
                <c:pt idx="32696">
                  <c:v>324.77092440000001</c:v>
                </c:pt>
                <c:pt idx="32697">
                  <c:v>324.7808584</c:v>
                </c:pt>
                <c:pt idx="32698">
                  <c:v>324.79079239999999</c:v>
                </c:pt>
                <c:pt idx="32699">
                  <c:v>324.80072639999997</c:v>
                </c:pt>
                <c:pt idx="32700">
                  <c:v>324.81066040000002</c:v>
                </c:pt>
                <c:pt idx="32701">
                  <c:v>324.8205944</c:v>
                </c:pt>
                <c:pt idx="32702">
                  <c:v>324.83052839999999</c:v>
                </c:pt>
                <c:pt idx="32703">
                  <c:v>324.84046239999998</c:v>
                </c:pt>
                <c:pt idx="32704">
                  <c:v>324.85039640000002</c:v>
                </c:pt>
                <c:pt idx="32705">
                  <c:v>324.86033040000001</c:v>
                </c:pt>
                <c:pt idx="32706">
                  <c:v>324.8702644</c:v>
                </c:pt>
                <c:pt idx="32707">
                  <c:v>324.88019839999998</c:v>
                </c:pt>
                <c:pt idx="32708">
                  <c:v>324.89013340000002</c:v>
                </c:pt>
                <c:pt idx="32709">
                  <c:v>324.90006740000001</c:v>
                </c:pt>
                <c:pt idx="32710">
                  <c:v>324.9100014</c:v>
                </c:pt>
                <c:pt idx="32711">
                  <c:v>324.91993539999999</c:v>
                </c:pt>
                <c:pt idx="32712">
                  <c:v>324.92986939999997</c:v>
                </c:pt>
                <c:pt idx="32713">
                  <c:v>324.93980340000002</c:v>
                </c:pt>
                <c:pt idx="32714">
                  <c:v>324.9497374</c:v>
                </c:pt>
                <c:pt idx="32715">
                  <c:v>324.95967139999999</c:v>
                </c:pt>
                <c:pt idx="32716">
                  <c:v>324.96960539999998</c:v>
                </c:pt>
                <c:pt idx="32717">
                  <c:v>324.97953940000002</c:v>
                </c:pt>
                <c:pt idx="32718">
                  <c:v>324.98947340000001</c:v>
                </c:pt>
                <c:pt idx="32719">
                  <c:v>324.9994074</c:v>
                </c:pt>
                <c:pt idx="32720">
                  <c:v>325.00934139999998</c:v>
                </c:pt>
                <c:pt idx="32721">
                  <c:v>325.01927540000003</c:v>
                </c:pt>
                <c:pt idx="32722">
                  <c:v>325.02920940000001</c:v>
                </c:pt>
                <c:pt idx="32723">
                  <c:v>325.0391434</c:v>
                </c:pt>
                <c:pt idx="32724">
                  <c:v>325.04907739999999</c:v>
                </c:pt>
                <c:pt idx="32725">
                  <c:v>325.05901139999997</c:v>
                </c:pt>
                <c:pt idx="32726">
                  <c:v>325.06894540000002</c:v>
                </c:pt>
                <c:pt idx="32727">
                  <c:v>325.07887940000001</c:v>
                </c:pt>
                <c:pt idx="32728">
                  <c:v>325.08881339999999</c:v>
                </c:pt>
                <c:pt idx="32729">
                  <c:v>325.09874839999998</c:v>
                </c:pt>
                <c:pt idx="32730">
                  <c:v>325.10868240000002</c:v>
                </c:pt>
                <c:pt idx="32731">
                  <c:v>325.11861640000001</c:v>
                </c:pt>
                <c:pt idx="32732">
                  <c:v>325.12855039999999</c:v>
                </c:pt>
                <c:pt idx="32733">
                  <c:v>325.13848439999998</c:v>
                </c:pt>
                <c:pt idx="32734">
                  <c:v>325.14841840000003</c:v>
                </c:pt>
                <c:pt idx="32735">
                  <c:v>325.15835240000001</c:v>
                </c:pt>
                <c:pt idx="32736">
                  <c:v>325.1682864</c:v>
                </c:pt>
                <c:pt idx="32737">
                  <c:v>325.17822039999999</c:v>
                </c:pt>
                <c:pt idx="32738">
                  <c:v>325.18815439999997</c:v>
                </c:pt>
                <c:pt idx="32739">
                  <c:v>325.19808840000002</c:v>
                </c:pt>
                <c:pt idx="32740">
                  <c:v>325.2080224</c:v>
                </c:pt>
                <c:pt idx="32741">
                  <c:v>325.21795639999999</c:v>
                </c:pt>
                <c:pt idx="32742">
                  <c:v>325.22789039999998</c:v>
                </c:pt>
                <c:pt idx="32743">
                  <c:v>325.23782440000002</c:v>
                </c:pt>
                <c:pt idx="32744">
                  <c:v>325.24775840000001</c:v>
                </c:pt>
                <c:pt idx="32745">
                  <c:v>325.2576924</c:v>
                </c:pt>
                <c:pt idx="32746">
                  <c:v>325.26762639999998</c:v>
                </c:pt>
                <c:pt idx="32747">
                  <c:v>325.27756040000003</c:v>
                </c:pt>
                <c:pt idx="32748">
                  <c:v>325.28749440000001</c:v>
                </c:pt>
                <c:pt idx="32749">
                  <c:v>325.2974284</c:v>
                </c:pt>
                <c:pt idx="32750">
                  <c:v>325.30736339999999</c:v>
                </c:pt>
                <c:pt idx="32751">
                  <c:v>325.31729739999997</c:v>
                </c:pt>
                <c:pt idx="32752">
                  <c:v>325.32723140000002</c:v>
                </c:pt>
                <c:pt idx="32753">
                  <c:v>325.3371654</c:v>
                </c:pt>
                <c:pt idx="32754">
                  <c:v>325.34709939999999</c:v>
                </c:pt>
                <c:pt idx="32755">
                  <c:v>325.35703339999998</c:v>
                </c:pt>
                <c:pt idx="32756">
                  <c:v>325.36696740000002</c:v>
                </c:pt>
                <c:pt idx="32757">
                  <c:v>325.37690140000001</c:v>
                </c:pt>
                <c:pt idx="32758">
                  <c:v>325.3868354</c:v>
                </c:pt>
                <c:pt idx="32759">
                  <c:v>325.39676939999998</c:v>
                </c:pt>
                <c:pt idx="32760">
                  <c:v>325.40670340000003</c:v>
                </c:pt>
                <c:pt idx="32761">
                  <c:v>325.41663740000001</c:v>
                </c:pt>
                <c:pt idx="32762">
                  <c:v>325.4265714</c:v>
                </c:pt>
                <c:pt idx="32763">
                  <c:v>325.43650539999999</c:v>
                </c:pt>
                <c:pt idx="32764">
                  <c:v>325.44643939999997</c:v>
                </c:pt>
                <c:pt idx="32765">
                  <c:v>325.45637340000002</c:v>
                </c:pt>
                <c:pt idx="32766">
                  <c:v>325.46630740000001</c:v>
                </c:pt>
                <c:pt idx="32767">
                  <c:v>325.47624139999999</c:v>
                </c:pt>
                <c:pt idx="32768">
                  <c:v>325.48617539999998</c:v>
                </c:pt>
                <c:pt idx="32769">
                  <c:v>325.49610940000002</c:v>
                </c:pt>
                <c:pt idx="32770">
                  <c:v>325.50604340000001</c:v>
                </c:pt>
                <c:pt idx="32771">
                  <c:v>325.51597839999999</c:v>
                </c:pt>
                <c:pt idx="32772">
                  <c:v>325.52591239999998</c:v>
                </c:pt>
                <c:pt idx="32773">
                  <c:v>325.53584640000003</c:v>
                </c:pt>
                <c:pt idx="32774">
                  <c:v>325.54578040000001</c:v>
                </c:pt>
                <c:pt idx="32775">
                  <c:v>325.5557144</c:v>
                </c:pt>
                <c:pt idx="32776">
                  <c:v>325.56564839999999</c:v>
                </c:pt>
                <c:pt idx="32777">
                  <c:v>325.57558239999997</c:v>
                </c:pt>
                <c:pt idx="32778">
                  <c:v>325.58551640000002</c:v>
                </c:pt>
                <c:pt idx="32779">
                  <c:v>325.5954504</c:v>
                </c:pt>
                <c:pt idx="32780">
                  <c:v>325.60538439999999</c:v>
                </c:pt>
                <c:pt idx="32781">
                  <c:v>325.61531839999998</c:v>
                </c:pt>
                <c:pt idx="32782">
                  <c:v>325.62525240000002</c:v>
                </c:pt>
                <c:pt idx="32783">
                  <c:v>325.63518640000001</c:v>
                </c:pt>
                <c:pt idx="32784">
                  <c:v>325.6451204</c:v>
                </c:pt>
                <c:pt idx="32785">
                  <c:v>325.65505439999998</c:v>
                </c:pt>
                <c:pt idx="32786">
                  <c:v>325.66498840000003</c:v>
                </c:pt>
                <c:pt idx="32787">
                  <c:v>325.67492240000001</c:v>
                </c:pt>
                <c:pt idx="32788">
                  <c:v>325.6848564</c:v>
                </c:pt>
                <c:pt idx="32789">
                  <c:v>325.69479039999999</c:v>
                </c:pt>
                <c:pt idx="32790">
                  <c:v>325.70472539999997</c:v>
                </c:pt>
                <c:pt idx="32791">
                  <c:v>325.71465940000002</c:v>
                </c:pt>
                <c:pt idx="32792">
                  <c:v>325.7245934</c:v>
                </c:pt>
                <c:pt idx="32793">
                  <c:v>325.73452739999999</c:v>
                </c:pt>
                <c:pt idx="32794">
                  <c:v>325.74446139999998</c:v>
                </c:pt>
                <c:pt idx="32795">
                  <c:v>325.75439540000002</c:v>
                </c:pt>
                <c:pt idx="32796">
                  <c:v>325.76432940000001</c:v>
                </c:pt>
                <c:pt idx="32797">
                  <c:v>325.77426380000003</c:v>
                </c:pt>
                <c:pt idx="32798">
                  <c:v>325.78419780000002</c:v>
                </c:pt>
                <c:pt idx="32799">
                  <c:v>325.7941318</c:v>
                </c:pt>
                <c:pt idx="32800">
                  <c:v>325.80406579999999</c:v>
                </c:pt>
                <c:pt idx="32801">
                  <c:v>325.81399979999998</c:v>
                </c:pt>
                <c:pt idx="32802">
                  <c:v>325.82393380000002</c:v>
                </c:pt>
                <c:pt idx="32803">
                  <c:v>325.83386780000001</c:v>
                </c:pt>
                <c:pt idx="32804">
                  <c:v>325.84380179999999</c:v>
                </c:pt>
                <c:pt idx="32805">
                  <c:v>325.85373579999998</c:v>
                </c:pt>
                <c:pt idx="32806">
                  <c:v>325.86366980000003</c:v>
                </c:pt>
                <c:pt idx="32807">
                  <c:v>325.87360380000001</c:v>
                </c:pt>
                <c:pt idx="32808">
                  <c:v>325.8835378</c:v>
                </c:pt>
                <c:pt idx="32809">
                  <c:v>325.89347279999998</c:v>
                </c:pt>
                <c:pt idx="32810">
                  <c:v>325.90340680000003</c:v>
                </c:pt>
                <c:pt idx="32811">
                  <c:v>325.91334080000001</c:v>
                </c:pt>
                <c:pt idx="32812">
                  <c:v>325.9232748</c:v>
                </c:pt>
                <c:pt idx="32813">
                  <c:v>325.93320879999999</c:v>
                </c:pt>
                <c:pt idx="32814">
                  <c:v>325.94314279999998</c:v>
                </c:pt>
                <c:pt idx="32815">
                  <c:v>325.95307680000002</c:v>
                </c:pt>
                <c:pt idx="32816">
                  <c:v>325.96301080000001</c:v>
                </c:pt>
                <c:pt idx="32817">
                  <c:v>325.97294470000003</c:v>
                </c:pt>
                <c:pt idx="32818">
                  <c:v>325.98287879999998</c:v>
                </c:pt>
                <c:pt idx="32819">
                  <c:v>325.99281280000002</c:v>
                </c:pt>
                <c:pt idx="32820">
                  <c:v>326.00274680000001</c:v>
                </c:pt>
                <c:pt idx="32821">
                  <c:v>326.0126808</c:v>
                </c:pt>
                <c:pt idx="32822">
                  <c:v>326.02261479999999</c:v>
                </c:pt>
                <c:pt idx="32823">
                  <c:v>326.03254879999997</c:v>
                </c:pt>
                <c:pt idx="32824">
                  <c:v>326.04248280000002</c:v>
                </c:pt>
                <c:pt idx="32825">
                  <c:v>326.0524168</c:v>
                </c:pt>
                <c:pt idx="32826">
                  <c:v>326.06235079999999</c:v>
                </c:pt>
                <c:pt idx="32827">
                  <c:v>326.07228479999998</c:v>
                </c:pt>
                <c:pt idx="32828">
                  <c:v>326.08221980000002</c:v>
                </c:pt>
                <c:pt idx="32829">
                  <c:v>326.09215380000001</c:v>
                </c:pt>
                <c:pt idx="32830">
                  <c:v>326.10208779999999</c:v>
                </c:pt>
                <c:pt idx="32831">
                  <c:v>326.11202179999998</c:v>
                </c:pt>
                <c:pt idx="32832">
                  <c:v>326.12195580000002</c:v>
                </c:pt>
                <c:pt idx="32833">
                  <c:v>326.13188980000001</c:v>
                </c:pt>
                <c:pt idx="32834">
                  <c:v>326.1418238</c:v>
                </c:pt>
                <c:pt idx="32835">
                  <c:v>326.15175779999998</c:v>
                </c:pt>
                <c:pt idx="32836">
                  <c:v>326.16169180000003</c:v>
                </c:pt>
                <c:pt idx="32837">
                  <c:v>326.17162580000002</c:v>
                </c:pt>
                <c:pt idx="32838">
                  <c:v>326.1815598</c:v>
                </c:pt>
                <c:pt idx="32839">
                  <c:v>326.19149379999999</c:v>
                </c:pt>
                <c:pt idx="32840">
                  <c:v>326.20142779999998</c:v>
                </c:pt>
                <c:pt idx="32841">
                  <c:v>326.21136180000002</c:v>
                </c:pt>
                <c:pt idx="32842">
                  <c:v>326.22129580000001</c:v>
                </c:pt>
                <c:pt idx="32843">
                  <c:v>326.23122979999999</c:v>
                </c:pt>
                <c:pt idx="32844">
                  <c:v>326.24116379999998</c:v>
                </c:pt>
                <c:pt idx="32845">
                  <c:v>326.25109780000003</c:v>
                </c:pt>
                <c:pt idx="32846">
                  <c:v>326.26103280000001</c:v>
                </c:pt>
                <c:pt idx="32847">
                  <c:v>326.2709668</c:v>
                </c:pt>
                <c:pt idx="32848">
                  <c:v>326.28090079999998</c:v>
                </c:pt>
                <c:pt idx="32849">
                  <c:v>326.29083480000003</c:v>
                </c:pt>
                <c:pt idx="32850">
                  <c:v>326.30076880000001</c:v>
                </c:pt>
                <c:pt idx="32851">
                  <c:v>326.3107028</c:v>
                </c:pt>
                <c:pt idx="32852">
                  <c:v>326.32063679999999</c:v>
                </c:pt>
                <c:pt idx="32853">
                  <c:v>326.33057079999998</c:v>
                </c:pt>
                <c:pt idx="32854">
                  <c:v>326.34050480000002</c:v>
                </c:pt>
                <c:pt idx="32855">
                  <c:v>326.35043880000001</c:v>
                </c:pt>
                <c:pt idx="32856">
                  <c:v>326.36037279999999</c:v>
                </c:pt>
                <c:pt idx="32857">
                  <c:v>326.37030679999998</c:v>
                </c:pt>
                <c:pt idx="32858">
                  <c:v>326.38024080000002</c:v>
                </c:pt>
                <c:pt idx="32859">
                  <c:v>326.39017480000001</c:v>
                </c:pt>
                <c:pt idx="32860">
                  <c:v>326.4001088</c:v>
                </c:pt>
                <c:pt idx="32861">
                  <c:v>326.41004279999999</c:v>
                </c:pt>
                <c:pt idx="32862">
                  <c:v>326.41997679999997</c:v>
                </c:pt>
                <c:pt idx="32863">
                  <c:v>326.42991080000002</c:v>
                </c:pt>
                <c:pt idx="32864">
                  <c:v>326.4398458</c:v>
                </c:pt>
                <c:pt idx="32865">
                  <c:v>326.44977979999999</c:v>
                </c:pt>
                <c:pt idx="32866">
                  <c:v>326.45971379999997</c:v>
                </c:pt>
                <c:pt idx="32867">
                  <c:v>326.46964780000002</c:v>
                </c:pt>
                <c:pt idx="32868">
                  <c:v>326.47958180000001</c:v>
                </c:pt>
                <c:pt idx="32869">
                  <c:v>326.48951579999999</c:v>
                </c:pt>
                <c:pt idx="32870">
                  <c:v>326.49944979999998</c:v>
                </c:pt>
                <c:pt idx="32871">
                  <c:v>326.50938380000002</c:v>
                </c:pt>
                <c:pt idx="32872">
                  <c:v>326.51931780000001</c:v>
                </c:pt>
                <c:pt idx="32873">
                  <c:v>326.5292518</c:v>
                </c:pt>
                <c:pt idx="32874">
                  <c:v>326.53918579999998</c:v>
                </c:pt>
                <c:pt idx="32875">
                  <c:v>326.54911980000003</c:v>
                </c:pt>
                <c:pt idx="32876">
                  <c:v>326.55905380000002</c:v>
                </c:pt>
                <c:pt idx="32877">
                  <c:v>326.5689878</c:v>
                </c:pt>
                <c:pt idx="32878">
                  <c:v>326.57892179999999</c:v>
                </c:pt>
                <c:pt idx="32879">
                  <c:v>326.58885579999998</c:v>
                </c:pt>
                <c:pt idx="32880">
                  <c:v>326.59878980000002</c:v>
                </c:pt>
                <c:pt idx="32881">
                  <c:v>326.60872380000001</c:v>
                </c:pt>
                <c:pt idx="32882">
                  <c:v>326.61865879999999</c:v>
                </c:pt>
                <c:pt idx="32883">
                  <c:v>326.62859270000001</c:v>
                </c:pt>
                <c:pt idx="32884">
                  <c:v>326.63852680000002</c:v>
                </c:pt>
                <c:pt idx="32885">
                  <c:v>326.64846080000001</c:v>
                </c:pt>
                <c:pt idx="32886">
                  <c:v>326.6583948</c:v>
                </c:pt>
                <c:pt idx="32887">
                  <c:v>326.66832879999998</c:v>
                </c:pt>
                <c:pt idx="32888">
                  <c:v>326.67826280000003</c:v>
                </c:pt>
                <c:pt idx="32889">
                  <c:v>326.68819680000001</c:v>
                </c:pt>
                <c:pt idx="32890">
                  <c:v>326.6981308</c:v>
                </c:pt>
                <c:pt idx="32891">
                  <c:v>326.70806479999999</c:v>
                </c:pt>
                <c:pt idx="32892">
                  <c:v>326.71799879999998</c:v>
                </c:pt>
                <c:pt idx="32893">
                  <c:v>326.72793280000002</c:v>
                </c:pt>
                <c:pt idx="32894">
                  <c:v>326.73786680000001</c:v>
                </c:pt>
                <c:pt idx="32895">
                  <c:v>326.74780079999999</c:v>
                </c:pt>
                <c:pt idx="32896">
                  <c:v>326.75773479999998</c:v>
                </c:pt>
                <c:pt idx="32897">
                  <c:v>326.76766880000002</c:v>
                </c:pt>
                <c:pt idx="32898">
                  <c:v>326.77760239999998</c:v>
                </c:pt>
                <c:pt idx="32899">
                  <c:v>326.78753740000002</c:v>
                </c:pt>
                <c:pt idx="32900">
                  <c:v>326.79747140000001</c:v>
                </c:pt>
                <c:pt idx="32901">
                  <c:v>326.80740539999999</c:v>
                </c:pt>
                <c:pt idx="32902">
                  <c:v>326.81733939999998</c:v>
                </c:pt>
                <c:pt idx="32903">
                  <c:v>326.82727340000002</c:v>
                </c:pt>
                <c:pt idx="32904">
                  <c:v>326.83720740000001</c:v>
                </c:pt>
                <c:pt idx="32905">
                  <c:v>326.8471414</c:v>
                </c:pt>
                <c:pt idx="32906">
                  <c:v>326.85707539999999</c:v>
                </c:pt>
                <c:pt idx="32907">
                  <c:v>326.86700939999997</c:v>
                </c:pt>
                <c:pt idx="32908">
                  <c:v>326.87694340000002</c:v>
                </c:pt>
                <c:pt idx="32909">
                  <c:v>326.8868774</c:v>
                </c:pt>
                <c:pt idx="32910">
                  <c:v>326.89681139999999</c:v>
                </c:pt>
                <c:pt idx="32911">
                  <c:v>326.90674539999998</c:v>
                </c:pt>
                <c:pt idx="32912">
                  <c:v>326.91667940000002</c:v>
                </c:pt>
                <c:pt idx="32913">
                  <c:v>326.92661340000001</c:v>
                </c:pt>
                <c:pt idx="32914">
                  <c:v>326.93654739999999</c:v>
                </c:pt>
                <c:pt idx="32915">
                  <c:v>326.94648239999998</c:v>
                </c:pt>
                <c:pt idx="32916">
                  <c:v>326.95641640000002</c:v>
                </c:pt>
                <c:pt idx="32917">
                  <c:v>326.96635040000001</c:v>
                </c:pt>
                <c:pt idx="32918">
                  <c:v>326.9762844</c:v>
                </c:pt>
                <c:pt idx="32919">
                  <c:v>326.98621839999998</c:v>
                </c:pt>
                <c:pt idx="32920">
                  <c:v>326.99615240000003</c:v>
                </c:pt>
                <c:pt idx="32921">
                  <c:v>327.00608640000002</c:v>
                </c:pt>
                <c:pt idx="32922">
                  <c:v>327.0160204</c:v>
                </c:pt>
                <c:pt idx="32923">
                  <c:v>327.02595439999999</c:v>
                </c:pt>
                <c:pt idx="32924">
                  <c:v>327.03588839999998</c:v>
                </c:pt>
                <c:pt idx="32925">
                  <c:v>327.04582240000002</c:v>
                </c:pt>
                <c:pt idx="32926">
                  <c:v>327.05575640000001</c:v>
                </c:pt>
                <c:pt idx="32927">
                  <c:v>327.06569039999999</c:v>
                </c:pt>
                <c:pt idx="32928">
                  <c:v>327.07562439999998</c:v>
                </c:pt>
                <c:pt idx="32929">
                  <c:v>327.08555840000002</c:v>
                </c:pt>
                <c:pt idx="32930">
                  <c:v>327.09549240000001</c:v>
                </c:pt>
                <c:pt idx="32931">
                  <c:v>327.1054264</c:v>
                </c:pt>
                <c:pt idx="32932">
                  <c:v>327.11536139999998</c:v>
                </c:pt>
                <c:pt idx="32933">
                  <c:v>327.12529540000003</c:v>
                </c:pt>
                <c:pt idx="32934">
                  <c:v>327.13522940000001</c:v>
                </c:pt>
                <c:pt idx="32935">
                  <c:v>327.1451634</c:v>
                </c:pt>
                <c:pt idx="32936">
                  <c:v>327.15509739999999</c:v>
                </c:pt>
                <c:pt idx="32937">
                  <c:v>327.16503139999998</c:v>
                </c:pt>
                <c:pt idx="32938">
                  <c:v>327.17496540000002</c:v>
                </c:pt>
                <c:pt idx="32939">
                  <c:v>327.18489940000001</c:v>
                </c:pt>
                <c:pt idx="32940">
                  <c:v>327.19483339999999</c:v>
                </c:pt>
                <c:pt idx="32941">
                  <c:v>327.20476739999998</c:v>
                </c:pt>
                <c:pt idx="32942">
                  <c:v>327.21470140000002</c:v>
                </c:pt>
                <c:pt idx="32943">
                  <c:v>327.22463540000001</c:v>
                </c:pt>
                <c:pt idx="32944">
                  <c:v>327.2345694</c:v>
                </c:pt>
                <c:pt idx="32945">
                  <c:v>327.24450339999999</c:v>
                </c:pt>
                <c:pt idx="32946">
                  <c:v>327.25443739999997</c:v>
                </c:pt>
                <c:pt idx="32947">
                  <c:v>327.26437140000002</c:v>
                </c:pt>
                <c:pt idx="32948">
                  <c:v>327.2743054</c:v>
                </c:pt>
                <c:pt idx="32949">
                  <c:v>327.28424039999999</c:v>
                </c:pt>
                <c:pt idx="32950">
                  <c:v>327.29417439999997</c:v>
                </c:pt>
                <c:pt idx="32951">
                  <c:v>327.30410840000002</c:v>
                </c:pt>
                <c:pt idx="32952">
                  <c:v>327.31404240000001</c:v>
                </c:pt>
                <c:pt idx="32953">
                  <c:v>327.32397639999999</c:v>
                </c:pt>
                <c:pt idx="32954">
                  <c:v>327.33391039999998</c:v>
                </c:pt>
                <c:pt idx="32955">
                  <c:v>327.34384440000002</c:v>
                </c:pt>
                <c:pt idx="32956">
                  <c:v>327.35377840000001</c:v>
                </c:pt>
                <c:pt idx="32957">
                  <c:v>327.3637124</c:v>
                </c:pt>
                <c:pt idx="32958">
                  <c:v>327.37364639999998</c:v>
                </c:pt>
                <c:pt idx="32959">
                  <c:v>327.38358040000003</c:v>
                </c:pt>
                <c:pt idx="32960">
                  <c:v>327.39351440000002</c:v>
                </c:pt>
                <c:pt idx="32961">
                  <c:v>327.4034484</c:v>
                </c:pt>
                <c:pt idx="32962">
                  <c:v>327.41338239999999</c:v>
                </c:pt>
                <c:pt idx="32963">
                  <c:v>327.42331639999998</c:v>
                </c:pt>
                <c:pt idx="32964">
                  <c:v>327.43325140000002</c:v>
                </c:pt>
                <c:pt idx="32965">
                  <c:v>327.4431854</c:v>
                </c:pt>
                <c:pt idx="32966">
                  <c:v>327.45311939999999</c:v>
                </c:pt>
                <c:pt idx="32967">
                  <c:v>327.46305339999998</c:v>
                </c:pt>
                <c:pt idx="32968">
                  <c:v>327.47298740000002</c:v>
                </c:pt>
                <c:pt idx="32969">
                  <c:v>327.48292140000001</c:v>
                </c:pt>
                <c:pt idx="32970">
                  <c:v>327.4928554</c:v>
                </c:pt>
                <c:pt idx="32971">
                  <c:v>327.50278939999998</c:v>
                </c:pt>
                <c:pt idx="32972">
                  <c:v>327.51272340000003</c:v>
                </c:pt>
                <c:pt idx="32973">
                  <c:v>327.52265740000001</c:v>
                </c:pt>
                <c:pt idx="32974">
                  <c:v>327.5325914</c:v>
                </c:pt>
                <c:pt idx="32975">
                  <c:v>327.54252539999999</c:v>
                </c:pt>
                <c:pt idx="32976">
                  <c:v>327.55245939999998</c:v>
                </c:pt>
                <c:pt idx="32977">
                  <c:v>327.56239340000002</c:v>
                </c:pt>
                <c:pt idx="32978">
                  <c:v>327.57232740000001</c:v>
                </c:pt>
                <c:pt idx="32979">
                  <c:v>327.58226239999999</c:v>
                </c:pt>
                <c:pt idx="32980">
                  <c:v>327.59219639999998</c:v>
                </c:pt>
                <c:pt idx="32981">
                  <c:v>327.60213040000002</c:v>
                </c:pt>
                <c:pt idx="32982">
                  <c:v>327.61206440000001</c:v>
                </c:pt>
                <c:pt idx="32983">
                  <c:v>327.6219984</c:v>
                </c:pt>
                <c:pt idx="32984">
                  <c:v>327.63193239999998</c:v>
                </c:pt>
                <c:pt idx="32985">
                  <c:v>327.64186640000003</c:v>
                </c:pt>
                <c:pt idx="32986">
                  <c:v>327.65180040000001</c:v>
                </c:pt>
                <c:pt idx="32987">
                  <c:v>327.6617344</c:v>
                </c:pt>
                <c:pt idx="32988">
                  <c:v>327.67166839999999</c:v>
                </c:pt>
                <c:pt idx="32989">
                  <c:v>327.68160239999997</c:v>
                </c:pt>
                <c:pt idx="32990">
                  <c:v>327.69153640000002</c:v>
                </c:pt>
                <c:pt idx="32991">
                  <c:v>327.70147040000001</c:v>
                </c:pt>
                <c:pt idx="32992">
                  <c:v>327.71140439999999</c:v>
                </c:pt>
                <c:pt idx="32993">
                  <c:v>327.72133839999998</c:v>
                </c:pt>
                <c:pt idx="32994">
                  <c:v>327.73127240000002</c:v>
                </c:pt>
                <c:pt idx="32995">
                  <c:v>327.74120740000001</c:v>
                </c:pt>
                <c:pt idx="32996">
                  <c:v>327.75114139999999</c:v>
                </c:pt>
                <c:pt idx="32997">
                  <c:v>327.76107539999998</c:v>
                </c:pt>
                <c:pt idx="32998">
                  <c:v>327.77100940000003</c:v>
                </c:pt>
                <c:pt idx="32999">
                  <c:v>327.78094370000002</c:v>
                </c:pt>
                <c:pt idx="33000">
                  <c:v>327.79087770000001</c:v>
                </c:pt>
                <c:pt idx="33001">
                  <c:v>327.8008117</c:v>
                </c:pt>
                <c:pt idx="33002">
                  <c:v>327.81074569999998</c:v>
                </c:pt>
                <c:pt idx="33003">
                  <c:v>327.82067970000003</c:v>
                </c:pt>
                <c:pt idx="33004">
                  <c:v>327.83061370000001</c:v>
                </c:pt>
                <c:pt idx="33005">
                  <c:v>327.8405477</c:v>
                </c:pt>
                <c:pt idx="33006">
                  <c:v>327.85048169999999</c:v>
                </c:pt>
                <c:pt idx="33007">
                  <c:v>327.86041569999998</c:v>
                </c:pt>
                <c:pt idx="33008">
                  <c:v>327.87034970000002</c:v>
                </c:pt>
                <c:pt idx="33009">
                  <c:v>327.88028370000001</c:v>
                </c:pt>
                <c:pt idx="33010">
                  <c:v>327.89021869999999</c:v>
                </c:pt>
                <c:pt idx="33011">
                  <c:v>327.90015269999998</c:v>
                </c:pt>
                <c:pt idx="33012">
                  <c:v>327.91008670000002</c:v>
                </c:pt>
                <c:pt idx="33013">
                  <c:v>327.92002070000001</c:v>
                </c:pt>
                <c:pt idx="33014">
                  <c:v>327.9299547</c:v>
                </c:pt>
                <c:pt idx="33015">
                  <c:v>327.93988869999998</c:v>
                </c:pt>
                <c:pt idx="33016">
                  <c:v>327.94982270000003</c:v>
                </c:pt>
                <c:pt idx="33017">
                  <c:v>327.95975670000001</c:v>
                </c:pt>
                <c:pt idx="33018">
                  <c:v>327.9696907</c:v>
                </c:pt>
                <c:pt idx="33019">
                  <c:v>327.97962469999999</c:v>
                </c:pt>
                <c:pt idx="33020">
                  <c:v>327.98955869999998</c:v>
                </c:pt>
                <c:pt idx="33021">
                  <c:v>327.99949270000002</c:v>
                </c:pt>
                <c:pt idx="33022">
                  <c:v>328.00942670000001</c:v>
                </c:pt>
                <c:pt idx="33023">
                  <c:v>328.01936069999999</c:v>
                </c:pt>
                <c:pt idx="33024">
                  <c:v>328.02929469999998</c:v>
                </c:pt>
                <c:pt idx="33025">
                  <c:v>328.03922970000002</c:v>
                </c:pt>
                <c:pt idx="33026">
                  <c:v>328.04916370000001</c:v>
                </c:pt>
                <c:pt idx="33027">
                  <c:v>328.0590977</c:v>
                </c:pt>
                <c:pt idx="33028">
                  <c:v>328.06903169999998</c:v>
                </c:pt>
                <c:pt idx="33029">
                  <c:v>328.07896570000003</c:v>
                </c:pt>
                <c:pt idx="33030">
                  <c:v>328.08889970000001</c:v>
                </c:pt>
                <c:pt idx="33031">
                  <c:v>328.0988337</c:v>
                </c:pt>
                <c:pt idx="33032">
                  <c:v>328.10876769999999</c:v>
                </c:pt>
                <c:pt idx="33033">
                  <c:v>328.11870169999997</c:v>
                </c:pt>
                <c:pt idx="33034">
                  <c:v>328.12863570000002</c:v>
                </c:pt>
                <c:pt idx="33035">
                  <c:v>328.13856970000001</c:v>
                </c:pt>
                <c:pt idx="33036">
                  <c:v>328.14850369999999</c:v>
                </c:pt>
                <c:pt idx="33037">
                  <c:v>328.15843769999998</c:v>
                </c:pt>
                <c:pt idx="33038">
                  <c:v>328.16837170000002</c:v>
                </c:pt>
                <c:pt idx="33039">
                  <c:v>328.17830670000001</c:v>
                </c:pt>
                <c:pt idx="33040">
                  <c:v>328.18824069999999</c:v>
                </c:pt>
                <c:pt idx="33041">
                  <c:v>328.19817469999998</c:v>
                </c:pt>
                <c:pt idx="33042">
                  <c:v>328.20810870000003</c:v>
                </c:pt>
                <c:pt idx="33043">
                  <c:v>328.21804270000001</c:v>
                </c:pt>
                <c:pt idx="33044">
                  <c:v>328.2279767</c:v>
                </c:pt>
                <c:pt idx="33045">
                  <c:v>328.23791069999999</c:v>
                </c:pt>
                <c:pt idx="33046">
                  <c:v>328.24784469999997</c:v>
                </c:pt>
                <c:pt idx="33047">
                  <c:v>328.25777870000002</c:v>
                </c:pt>
                <c:pt idx="33048">
                  <c:v>328.2677127</c:v>
                </c:pt>
                <c:pt idx="33049">
                  <c:v>328.27764669999999</c:v>
                </c:pt>
                <c:pt idx="33050">
                  <c:v>328.28758069999998</c:v>
                </c:pt>
                <c:pt idx="33051">
                  <c:v>328.29751470000002</c:v>
                </c:pt>
                <c:pt idx="33052">
                  <c:v>328.30744870000001</c:v>
                </c:pt>
                <c:pt idx="33053">
                  <c:v>328.31738369999999</c:v>
                </c:pt>
                <c:pt idx="33054">
                  <c:v>328.32731769999998</c:v>
                </c:pt>
                <c:pt idx="33055">
                  <c:v>328.33725170000002</c:v>
                </c:pt>
                <c:pt idx="33056">
                  <c:v>328.34718570000001</c:v>
                </c:pt>
                <c:pt idx="33057">
                  <c:v>328.3571197</c:v>
                </c:pt>
                <c:pt idx="33058">
                  <c:v>328.36705369999999</c:v>
                </c:pt>
                <c:pt idx="33059">
                  <c:v>328.37698769999997</c:v>
                </c:pt>
                <c:pt idx="33060">
                  <c:v>328.38692170000002</c:v>
                </c:pt>
                <c:pt idx="33061">
                  <c:v>328.3968557</c:v>
                </c:pt>
                <c:pt idx="33062">
                  <c:v>328.40678969999999</c:v>
                </c:pt>
                <c:pt idx="33063">
                  <c:v>328.41672369999998</c:v>
                </c:pt>
                <c:pt idx="33064">
                  <c:v>328.42665770000002</c:v>
                </c:pt>
                <c:pt idx="33065">
                  <c:v>328.43659170000001</c:v>
                </c:pt>
                <c:pt idx="33066">
                  <c:v>328.4465257</c:v>
                </c:pt>
                <c:pt idx="33067">
                  <c:v>328.45646069999998</c:v>
                </c:pt>
                <c:pt idx="33068">
                  <c:v>328.46639470000002</c:v>
                </c:pt>
                <c:pt idx="33069">
                  <c:v>328.47632870000001</c:v>
                </c:pt>
                <c:pt idx="33070">
                  <c:v>328.4862627</c:v>
                </c:pt>
                <c:pt idx="33071">
                  <c:v>328.49619669999998</c:v>
                </c:pt>
                <c:pt idx="33072">
                  <c:v>328.50613070000003</c:v>
                </c:pt>
                <c:pt idx="33073">
                  <c:v>328.51606470000002</c:v>
                </c:pt>
                <c:pt idx="33074">
                  <c:v>328.5259987</c:v>
                </c:pt>
                <c:pt idx="33075">
                  <c:v>328.53593269999999</c:v>
                </c:pt>
                <c:pt idx="33076">
                  <c:v>328.54586669999998</c:v>
                </c:pt>
                <c:pt idx="33077">
                  <c:v>328.55580070000002</c:v>
                </c:pt>
                <c:pt idx="33078">
                  <c:v>328.56573470000001</c:v>
                </c:pt>
                <c:pt idx="33079">
                  <c:v>328.57566869999999</c:v>
                </c:pt>
                <c:pt idx="33080">
                  <c:v>328.58560369999998</c:v>
                </c:pt>
                <c:pt idx="33081">
                  <c:v>328.59553770000002</c:v>
                </c:pt>
                <c:pt idx="33082">
                  <c:v>328.60547170000001</c:v>
                </c:pt>
                <c:pt idx="33083">
                  <c:v>328.6154057</c:v>
                </c:pt>
                <c:pt idx="33084">
                  <c:v>328.62533969999998</c:v>
                </c:pt>
                <c:pt idx="33085">
                  <c:v>328.63527370000003</c:v>
                </c:pt>
                <c:pt idx="33086">
                  <c:v>328.64520770000001</c:v>
                </c:pt>
                <c:pt idx="33087">
                  <c:v>328.6551417</c:v>
                </c:pt>
                <c:pt idx="33088">
                  <c:v>328.66507569999999</c:v>
                </c:pt>
                <c:pt idx="33089">
                  <c:v>328.67500969999998</c:v>
                </c:pt>
                <c:pt idx="33090">
                  <c:v>328.68494370000002</c:v>
                </c:pt>
                <c:pt idx="33091">
                  <c:v>328.69487770000001</c:v>
                </c:pt>
                <c:pt idx="33092">
                  <c:v>328.70481269999999</c:v>
                </c:pt>
                <c:pt idx="33093">
                  <c:v>328.71474669999998</c:v>
                </c:pt>
                <c:pt idx="33094">
                  <c:v>328.72468070000002</c:v>
                </c:pt>
                <c:pt idx="33095">
                  <c:v>328.73461470000001</c:v>
                </c:pt>
                <c:pt idx="33096">
                  <c:v>328.7445487</c:v>
                </c:pt>
                <c:pt idx="33097">
                  <c:v>328.75448269999998</c:v>
                </c:pt>
                <c:pt idx="33098">
                  <c:v>328.76441670000003</c:v>
                </c:pt>
                <c:pt idx="33099">
                  <c:v>328.7743504</c:v>
                </c:pt>
                <c:pt idx="33100">
                  <c:v>328.78428439999999</c:v>
                </c:pt>
                <c:pt idx="33101">
                  <c:v>328.79421839999998</c:v>
                </c:pt>
                <c:pt idx="33102">
                  <c:v>328.80415240000002</c:v>
                </c:pt>
                <c:pt idx="33103">
                  <c:v>328.81408640000001</c:v>
                </c:pt>
                <c:pt idx="33104">
                  <c:v>328.82402039999999</c:v>
                </c:pt>
                <c:pt idx="33105">
                  <c:v>328.83395539999998</c:v>
                </c:pt>
                <c:pt idx="33106">
                  <c:v>328.84388940000002</c:v>
                </c:pt>
                <c:pt idx="33107">
                  <c:v>328.85382340000001</c:v>
                </c:pt>
                <c:pt idx="33108">
                  <c:v>328.8637574</c:v>
                </c:pt>
                <c:pt idx="33109">
                  <c:v>328.87369139999998</c:v>
                </c:pt>
                <c:pt idx="33110">
                  <c:v>328.88362540000003</c:v>
                </c:pt>
                <c:pt idx="33111">
                  <c:v>328.89355940000002</c:v>
                </c:pt>
                <c:pt idx="33112">
                  <c:v>328.9034934</c:v>
                </c:pt>
                <c:pt idx="33113">
                  <c:v>328.91342739999999</c:v>
                </c:pt>
                <c:pt idx="33114">
                  <c:v>328.92336139999998</c:v>
                </c:pt>
                <c:pt idx="33115">
                  <c:v>328.93329540000002</c:v>
                </c:pt>
                <c:pt idx="33116">
                  <c:v>328.9432304</c:v>
                </c:pt>
                <c:pt idx="33117">
                  <c:v>328.95316439999999</c:v>
                </c:pt>
                <c:pt idx="33118">
                  <c:v>328.96309839999998</c:v>
                </c:pt>
                <c:pt idx="33119">
                  <c:v>328.97303240000002</c:v>
                </c:pt>
                <c:pt idx="33120">
                  <c:v>328.98296640000001</c:v>
                </c:pt>
                <c:pt idx="33121">
                  <c:v>328.9929004</c:v>
                </c:pt>
                <c:pt idx="33122">
                  <c:v>329.00283439999998</c:v>
                </c:pt>
                <c:pt idx="33123">
                  <c:v>329.01276840000003</c:v>
                </c:pt>
                <c:pt idx="33124">
                  <c:v>329.02270240000001</c:v>
                </c:pt>
                <c:pt idx="33125">
                  <c:v>329.0326364</c:v>
                </c:pt>
                <c:pt idx="33126">
                  <c:v>329.04257039999999</c:v>
                </c:pt>
                <c:pt idx="33127">
                  <c:v>329.05250439999998</c:v>
                </c:pt>
                <c:pt idx="33128">
                  <c:v>329.06243940000002</c:v>
                </c:pt>
                <c:pt idx="33129">
                  <c:v>329.0723734</c:v>
                </c:pt>
                <c:pt idx="33130">
                  <c:v>329.08230739999999</c:v>
                </c:pt>
                <c:pt idx="33131">
                  <c:v>329.09224139999998</c:v>
                </c:pt>
                <c:pt idx="33132">
                  <c:v>329.10217540000002</c:v>
                </c:pt>
                <c:pt idx="33133">
                  <c:v>329.11210940000001</c:v>
                </c:pt>
                <c:pt idx="33134">
                  <c:v>329.1220434</c:v>
                </c:pt>
                <c:pt idx="33135">
                  <c:v>329.13197739999998</c:v>
                </c:pt>
                <c:pt idx="33136">
                  <c:v>329.14191140000003</c:v>
                </c:pt>
                <c:pt idx="33137">
                  <c:v>329.15184540000001</c:v>
                </c:pt>
                <c:pt idx="33138">
                  <c:v>329.1617794</c:v>
                </c:pt>
                <c:pt idx="33139">
                  <c:v>329.17171439999998</c:v>
                </c:pt>
                <c:pt idx="33140">
                  <c:v>329.18164839999997</c:v>
                </c:pt>
                <c:pt idx="33141">
                  <c:v>329.19158240000002</c:v>
                </c:pt>
                <c:pt idx="33142">
                  <c:v>329.2015164</c:v>
                </c:pt>
                <c:pt idx="33143">
                  <c:v>329.21145039999999</c:v>
                </c:pt>
                <c:pt idx="33144">
                  <c:v>329.22138439999998</c:v>
                </c:pt>
                <c:pt idx="33145">
                  <c:v>329.23131840000002</c:v>
                </c:pt>
                <c:pt idx="33146">
                  <c:v>329.24125240000001</c:v>
                </c:pt>
                <c:pt idx="33147">
                  <c:v>329.25118639999999</c:v>
                </c:pt>
                <c:pt idx="33148">
                  <c:v>329.26112039999998</c:v>
                </c:pt>
                <c:pt idx="33149">
                  <c:v>329.27105440000003</c:v>
                </c:pt>
                <c:pt idx="33150">
                  <c:v>329.28098940000001</c:v>
                </c:pt>
                <c:pt idx="33151">
                  <c:v>329.2909234</c:v>
                </c:pt>
                <c:pt idx="33152">
                  <c:v>329.30085739999998</c:v>
                </c:pt>
                <c:pt idx="33153">
                  <c:v>329.31079140000003</c:v>
                </c:pt>
                <c:pt idx="33154">
                  <c:v>329.32072540000001</c:v>
                </c:pt>
                <c:pt idx="33155">
                  <c:v>329.3306594</c:v>
                </c:pt>
                <c:pt idx="33156">
                  <c:v>329.34059339999999</c:v>
                </c:pt>
                <c:pt idx="33157">
                  <c:v>329.35052739999998</c:v>
                </c:pt>
                <c:pt idx="33158">
                  <c:v>329.36046140000002</c:v>
                </c:pt>
                <c:pt idx="33159">
                  <c:v>329.37039540000001</c:v>
                </c:pt>
                <c:pt idx="33160">
                  <c:v>329.38033039999999</c:v>
                </c:pt>
                <c:pt idx="33161">
                  <c:v>329.39026439999998</c:v>
                </c:pt>
                <c:pt idx="33162">
                  <c:v>329.40019840000002</c:v>
                </c:pt>
                <c:pt idx="33163">
                  <c:v>329.41013240000001</c:v>
                </c:pt>
                <c:pt idx="33164">
                  <c:v>329.4200664</c:v>
                </c:pt>
                <c:pt idx="33165">
                  <c:v>329.43000039999998</c:v>
                </c:pt>
                <c:pt idx="33166">
                  <c:v>329.43993440000003</c:v>
                </c:pt>
                <c:pt idx="33167">
                  <c:v>329.44986840000001</c:v>
                </c:pt>
                <c:pt idx="33168">
                  <c:v>329.4598024</c:v>
                </c:pt>
                <c:pt idx="33169">
                  <c:v>329.46973639999999</c:v>
                </c:pt>
                <c:pt idx="33170">
                  <c:v>329.47967139999997</c:v>
                </c:pt>
                <c:pt idx="33171">
                  <c:v>329.48960540000002</c:v>
                </c:pt>
                <c:pt idx="33172">
                  <c:v>329.4995394</c:v>
                </c:pt>
                <c:pt idx="33173">
                  <c:v>329.50947339999999</c:v>
                </c:pt>
                <c:pt idx="33174">
                  <c:v>329.51940739999998</c:v>
                </c:pt>
                <c:pt idx="33175">
                  <c:v>329.52934140000002</c:v>
                </c:pt>
                <c:pt idx="33176">
                  <c:v>329.53927540000001</c:v>
                </c:pt>
                <c:pt idx="33177">
                  <c:v>329.5492094</c:v>
                </c:pt>
                <c:pt idx="33178">
                  <c:v>329.55914339999998</c:v>
                </c:pt>
                <c:pt idx="33179">
                  <c:v>329.56907740000003</c:v>
                </c:pt>
                <c:pt idx="33180">
                  <c:v>329.57901240000001</c:v>
                </c:pt>
                <c:pt idx="33181">
                  <c:v>329.5889464</c:v>
                </c:pt>
                <c:pt idx="33182">
                  <c:v>329.59888039999998</c:v>
                </c:pt>
                <c:pt idx="33183">
                  <c:v>329.60881440000003</c:v>
                </c:pt>
                <c:pt idx="33184">
                  <c:v>329.61874840000002</c:v>
                </c:pt>
                <c:pt idx="33185">
                  <c:v>329.6286824</c:v>
                </c:pt>
                <c:pt idx="33186">
                  <c:v>329.63861639999999</c:v>
                </c:pt>
                <c:pt idx="33187">
                  <c:v>329.64855039999998</c:v>
                </c:pt>
                <c:pt idx="33188">
                  <c:v>329.65848440000002</c:v>
                </c:pt>
                <c:pt idx="33189">
                  <c:v>329.6684194</c:v>
                </c:pt>
                <c:pt idx="33190">
                  <c:v>329.67835339999999</c:v>
                </c:pt>
                <c:pt idx="33191">
                  <c:v>329.68828739999998</c:v>
                </c:pt>
                <c:pt idx="33192">
                  <c:v>329.69822140000002</c:v>
                </c:pt>
                <c:pt idx="33193">
                  <c:v>329.70815540000001</c:v>
                </c:pt>
                <c:pt idx="33194">
                  <c:v>329.7180894</c:v>
                </c:pt>
                <c:pt idx="33195">
                  <c:v>329.72802339999998</c:v>
                </c:pt>
                <c:pt idx="33196">
                  <c:v>329.73795740000003</c:v>
                </c:pt>
                <c:pt idx="33197">
                  <c:v>329.74789140000001</c:v>
                </c:pt>
                <c:pt idx="33198">
                  <c:v>329.7578254</c:v>
                </c:pt>
                <c:pt idx="33199">
                  <c:v>329.76776039999999</c:v>
                </c:pt>
                <c:pt idx="33200">
                  <c:v>329.7776945</c:v>
                </c:pt>
                <c:pt idx="33201">
                  <c:v>329.78762849999998</c:v>
                </c:pt>
                <c:pt idx="33202">
                  <c:v>329.79756250000003</c:v>
                </c:pt>
                <c:pt idx="33203">
                  <c:v>329.80749650000001</c:v>
                </c:pt>
                <c:pt idx="33204">
                  <c:v>329.8174305</c:v>
                </c:pt>
                <c:pt idx="33205">
                  <c:v>329.82736449999999</c:v>
                </c:pt>
                <c:pt idx="33206">
                  <c:v>329.83729849999997</c:v>
                </c:pt>
                <c:pt idx="33207">
                  <c:v>329.84723350000002</c:v>
                </c:pt>
                <c:pt idx="33208">
                  <c:v>329.8571675</c:v>
                </c:pt>
                <c:pt idx="33209">
                  <c:v>329.86710149999999</c:v>
                </c:pt>
                <c:pt idx="33210">
                  <c:v>329.87703549999998</c:v>
                </c:pt>
                <c:pt idx="33211">
                  <c:v>329.88696950000002</c:v>
                </c:pt>
                <c:pt idx="33212">
                  <c:v>329.89690350000001</c:v>
                </c:pt>
                <c:pt idx="33213">
                  <c:v>329.90683749999999</c:v>
                </c:pt>
                <c:pt idx="33214">
                  <c:v>329.91677149999998</c:v>
                </c:pt>
                <c:pt idx="33215">
                  <c:v>329.92670550000003</c:v>
                </c:pt>
                <c:pt idx="33216">
                  <c:v>329.93664050000001</c:v>
                </c:pt>
                <c:pt idx="33217">
                  <c:v>329.9465745</c:v>
                </c:pt>
                <c:pt idx="33218">
                  <c:v>329.95650849999998</c:v>
                </c:pt>
                <c:pt idx="33219">
                  <c:v>329.96644250000003</c:v>
                </c:pt>
                <c:pt idx="33220">
                  <c:v>329.97637650000001</c:v>
                </c:pt>
                <c:pt idx="33221">
                  <c:v>329.9863105</c:v>
                </c:pt>
                <c:pt idx="33222">
                  <c:v>329.99624449999999</c:v>
                </c:pt>
                <c:pt idx="33223">
                  <c:v>330.00617849999998</c:v>
                </c:pt>
                <c:pt idx="33224">
                  <c:v>330.01611250000002</c:v>
                </c:pt>
                <c:pt idx="33225">
                  <c:v>330.0260475</c:v>
                </c:pt>
                <c:pt idx="33226">
                  <c:v>330.03598149999999</c:v>
                </c:pt>
                <c:pt idx="33227">
                  <c:v>330.04591549999998</c:v>
                </c:pt>
                <c:pt idx="33228">
                  <c:v>330.05584950000002</c:v>
                </c:pt>
                <c:pt idx="33229">
                  <c:v>330.06578350000001</c:v>
                </c:pt>
                <c:pt idx="33230">
                  <c:v>330.0757175</c:v>
                </c:pt>
                <c:pt idx="33231">
                  <c:v>330.08565149999998</c:v>
                </c:pt>
                <c:pt idx="33232">
                  <c:v>330.09558550000003</c:v>
                </c:pt>
                <c:pt idx="33233">
                  <c:v>330.10552050000001</c:v>
                </c:pt>
                <c:pt idx="33234">
                  <c:v>330.1154545</c:v>
                </c:pt>
                <c:pt idx="33235">
                  <c:v>330.12538849999999</c:v>
                </c:pt>
                <c:pt idx="33236">
                  <c:v>330.13532249999997</c:v>
                </c:pt>
                <c:pt idx="33237">
                  <c:v>330.14525650000002</c:v>
                </c:pt>
                <c:pt idx="33238">
                  <c:v>330.1551905</c:v>
                </c:pt>
                <c:pt idx="33239">
                  <c:v>330.16512449999999</c:v>
                </c:pt>
                <c:pt idx="33240">
                  <c:v>330.17505949999997</c:v>
                </c:pt>
                <c:pt idx="33241">
                  <c:v>330.18499350000002</c:v>
                </c:pt>
                <c:pt idx="33242">
                  <c:v>330.19492750000001</c:v>
                </c:pt>
                <c:pt idx="33243">
                  <c:v>330.20486149999999</c:v>
                </c:pt>
                <c:pt idx="33244">
                  <c:v>330.21479549999998</c:v>
                </c:pt>
                <c:pt idx="33245">
                  <c:v>330.22472950000002</c:v>
                </c:pt>
                <c:pt idx="33246">
                  <c:v>330.23466350000001</c:v>
                </c:pt>
                <c:pt idx="33247">
                  <c:v>330.2445975</c:v>
                </c:pt>
                <c:pt idx="33248">
                  <c:v>330.25453249999998</c:v>
                </c:pt>
                <c:pt idx="33249">
                  <c:v>330.26446650000003</c:v>
                </c:pt>
                <c:pt idx="33250">
                  <c:v>330.27440050000001</c:v>
                </c:pt>
                <c:pt idx="33251">
                  <c:v>330.2843345</c:v>
                </c:pt>
                <c:pt idx="33252">
                  <c:v>330.29426849999999</c:v>
                </c:pt>
                <c:pt idx="33253">
                  <c:v>330.30420249999997</c:v>
                </c:pt>
                <c:pt idx="33254">
                  <c:v>330.31413650000002</c:v>
                </c:pt>
                <c:pt idx="33255">
                  <c:v>330.3240715</c:v>
                </c:pt>
                <c:pt idx="33256">
                  <c:v>330.33400549999999</c:v>
                </c:pt>
                <c:pt idx="33257">
                  <c:v>330.34393949999998</c:v>
                </c:pt>
                <c:pt idx="33258">
                  <c:v>330.35387350000002</c:v>
                </c:pt>
                <c:pt idx="33259">
                  <c:v>330.36380750000001</c:v>
                </c:pt>
                <c:pt idx="33260">
                  <c:v>330.37374149999999</c:v>
                </c:pt>
                <c:pt idx="33261">
                  <c:v>330.38367549999998</c:v>
                </c:pt>
                <c:pt idx="33262">
                  <c:v>330.39360950000003</c:v>
                </c:pt>
                <c:pt idx="33263">
                  <c:v>330.40354450000001</c:v>
                </c:pt>
                <c:pt idx="33264">
                  <c:v>330.4134785</c:v>
                </c:pt>
                <c:pt idx="33265">
                  <c:v>330.42341249999998</c:v>
                </c:pt>
                <c:pt idx="33266">
                  <c:v>330.43334650000003</c:v>
                </c:pt>
                <c:pt idx="33267">
                  <c:v>330.44328050000001</c:v>
                </c:pt>
                <c:pt idx="33268">
                  <c:v>330.4532145</c:v>
                </c:pt>
                <c:pt idx="33269">
                  <c:v>330.46314849999999</c:v>
                </c:pt>
                <c:pt idx="33270">
                  <c:v>330.47308349999997</c:v>
                </c:pt>
                <c:pt idx="33271">
                  <c:v>330.48301750000002</c:v>
                </c:pt>
                <c:pt idx="33272">
                  <c:v>330.4929515</c:v>
                </c:pt>
                <c:pt idx="33273">
                  <c:v>330.50288549999999</c:v>
                </c:pt>
                <c:pt idx="33274">
                  <c:v>330.51281949999998</c:v>
                </c:pt>
                <c:pt idx="33275">
                  <c:v>330.52275350000002</c:v>
                </c:pt>
                <c:pt idx="33276">
                  <c:v>330.53268750000001</c:v>
                </c:pt>
                <c:pt idx="33277">
                  <c:v>330.54262249999999</c:v>
                </c:pt>
                <c:pt idx="33278">
                  <c:v>330.55255649999998</c:v>
                </c:pt>
                <c:pt idx="33279">
                  <c:v>330.56249050000002</c:v>
                </c:pt>
                <c:pt idx="33280">
                  <c:v>330.57242450000001</c:v>
                </c:pt>
                <c:pt idx="33281">
                  <c:v>330.5823585</c:v>
                </c:pt>
                <c:pt idx="33282">
                  <c:v>330.59229249999999</c:v>
                </c:pt>
                <c:pt idx="33283">
                  <c:v>330.60222649999997</c:v>
                </c:pt>
                <c:pt idx="33284">
                  <c:v>330.61216150000001</c:v>
                </c:pt>
                <c:pt idx="33285">
                  <c:v>330.6220955</c:v>
                </c:pt>
                <c:pt idx="33286">
                  <c:v>330.63202949999999</c:v>
                </c:pt>
                <c:pt idx="33287">
                  <c:v>330.64196349999997</c:v>
                </c:pt>
                <c:pt idx="33288">
                  <c:v>330.65189750000002</c:v>
                </c:pt>
                <c:pt idx="33289">
                  <c:v>330.66183150000001</c:v>
                </c:pt>
                <c:pt idx="33290">
                  <c:v>330.67176549999999</c:v>
                </c:pt>
                <c:pt idx="33291">
                  <c:v>330.68170049999998</c:v>
                </c:pt>
                <c:pt idx="33292">
                  <c:v>330.69163450000002</c:v>
                </c:pt>
                <c:pt idx="33293">
                  <c:v>330.70156850000001</c:v>
                </c:pt>
                <c:pt idx="33294">
                  <c:v>330.71150249999999</c:v>
                </c:pt>
                <c:pt idx="33295">
                  <c:v>330.72143649999998</c:v>
                </c:pt>
                <c:pt idx="33296">
                  <c:v>330.73137050000003</c:v>
                </c:pt>
                <c:pt idx="33297">
                  <c:v>330.74130450000001</c:v>
                </c:pt>
                <c:pt idx="33298">
                  <c:v>330.7512395</c:v>
                </c:pt>
                <c:pt idx="33299">
                  <c:v>330.76117349999998</c:v>
                </c:pt>
                <c:pt idx="33300">
                  <c:v>330.77110750000003</c:v>
                </c:pt>
                <c:pt idx="33301">
                  <c:v>330.78104159999998</c:v>
                </c:pt>
                <c:pt idx="33302">
                  <c:v>330.79097560000002</c:v>
                </c:pt>
                <c:pt idx="33303">
                  <c:v>330.80090960000001</c:v>
                </c:pt>
                <c:pt idx="33304">
                  <c:v>330.8108446</c:v>
                </c:pt>
                <c:pt idx="33305">
                  <c:v>330.82077859999998</c:v>
                </c:pt>
                <c:pt idx="33306">
                  <c:v>330.83071260000003</c:v>
                </c:pt>
                <c:pt idx="33307">
                  <c:v>330.84064660000001</c:v>
                </c:pt>
                <c:pt idx="33308">
                  <c:v>330.8505806</c:v>
                </c:pt>
                <c:pt idx="33309">
                  <c:v>330.86051459999999</c:v>
                </c:pt>
                <c:pt idx="33310">
                  <c:v>330.87044859999997</c:v>
                </c:pt>
                <c:pt idx="33311">
                  <c:v>330.88038360000002</c:v>
                </c:pt>
                <c:pt idx="33312">
                  <c:v>330.8903176</c:v>
                </c:pt>
                <c:pt idx="33313">
                  <c:v>330.90025159999999</c:v>
                </c:pt>
                <c:pt idx="33314">
                  <c:v>330.91018559999998</c:v>
                </c:pt>
                <c:pt idx="33315">
                  <c:v>330.92011960000002</c:v>
                </c:pt>
                <c:pt idx="33316">
                  <c:v>330.93005360000001</c:v>
                </c:pt>
                <c:pt idx="33317">
                  <c:v>330.93998859999999</c:v>
                </c:pt>
                <c:pt idx="33318">
                  <c:v>330.94992259999998</c:v>
                </c:pt>
                <c:pt idx="33319">
                  <c:v>330.95985660000002</c:v>
                </c:pt>
                <c:pt idx="33320">
                  <c:v>330.96979060000001</c:v>
                </c:pt>
                <c:pt idx="33321">
                  <c:v>330.9797246</c:v>
                </c:pt>
                <c:pt idx="33322">
                  <c:v>330.98965859999998</c:v>
                </c:pt>
                <c:pt idx="33323">
                  <c:v>330.99959360000003</c:v>
                </c:pt>
                <c:pt idx="33324">
                  <c:v>331.00952760000001</c:v>
                </c:pt>
                <c:pt idx="33325">
                  <c:v>331.0194616</c:v>
                </c:pt>
                <c:pt idx="33326">
                  <c:v>331.02939559999999</c:v>
                </c:pt>
                <c:pt idx="33327">
                  <c:v>331.03932959999997</c:v>
                </c:pt>
                <c:pt idx="33328">
                  <c:v>331.04926360000002</c:v>
                </c:pt>
                <c:pt idx="33329">
                  <c:v>331.0591976</c:v>
                </c:pt>
                <c:pt idx="33330">
                  <c:v>331.06913259999999</c:v>
                </c:pt>
                <c:pt idx="33331">
                  <c:v>331.07906659999998</c:v>
                </c:pt>
                <c:pt idx="33332">
                  <c:v>331.08900060000002</c:v>
                </c:pt>
                <c:pt idx="33333">
                  <c:v>331.09893460000001</c:v>
                </c:pt>
                <c:pt idx="33334">
                  <c:v>331.10886859999999</c:v>
                </c:pt>
                <c:pt idx="33335">
                  <c:v>331.11880259999998</c:v>
                </c:pt>
                <c:pt idx="33336">
                  <c:v>331.12873760000002</c:v>
                </c:pt>
                <c:pt idx="33337">
                  <c:v>331.13867160000001</c:v>
                </c:pt>
                <c:pt idx="33338">
                  <c:v>331.1486056</c:v>
                </c:pt>
                <c:pt idx="33339">
                  <c:v>331.15853959999998</c:v>
                </c:pt>
                <c:pt idx="33340">
                  <c:v>331.16847360000003</c:v>
                </c:pt>
                <c:pt idx="33341">
                  <c:v>331.17840760000001</c:v>
                </c:pt>
                <c:pt idx="33342">
                  <c:v>331.1883426</c:v>
                </c:pt>
                <c:pt idx="33343">
                  <c:v>331.19827659999999</c:v>
                </c:pt>
                <c:pt idx="33344">
                  <c:v>331.20821059999997</c:v>
                </c:pt>
                <c:pt idx="33345">
                  <c:v>331.21814460000002</c:v>
                </c:pt>
                <c:pt idx="33346">
                  <c:v>331.2280786</c:v>
                </c:pt>
                <c:pt idx="33347">
                  <c:v>331.23801259999999</c:v>
                </c:pt>
                <c:pt idx="33348">
                  <c:v>331.24794759999997</c:v>
                </c:pt>
                <c:pt idx="33349">
                  <c:v>331.25788160000002</c:v>
                </c:pt>
                <c:pt idx="33350">
                  <c:v>331.26781560000001</c:v>
                </c:pt>
                <c:pt idx="33351">
                  <c:v>331.27774959999999</c:v>
                </c:pt>
                <c:pt idx="33352">
                  <c:v>331.28768359999998</c:v>
                </c:pt>
                <c:pt idx="33353">
                  <c:v>331.29761760000002</c:v>
                </c:pt>
                <c:pt idx="33354">
                  <c:v>331.30755260000001</c:v>
                </c:pt>
                <c:pt idx="33355">
                  <c:v>331.3174866</c:v>
                </c:pt>
                <c:pt idx="33356">
                  <c:v>331.32742059999998</c:v>
                </c:pt>
                <c:pt idx="33357">
                  <c:v>331.33735460000003</c:v>
                </c:pt>
                <c:pt idx="33358">
                  <c:v>331.34728860000001</c:v>
                </c:pt>
                <c:pt idx="33359">
                  <c:v>331.3572226</c:v>
                </c:pt>
                <c:pt idx="33360">
                  <c:v>331.36715759999998</c:v>
                </c:pt>
                <c:pt idx="33361">
                  <c:v>331.37709160000003</c:v>
                </c:pt>
                <c:pt idx="33362">
                  <c:v>331.38702560000002</c:v>
                </c:pt>
                <c:pt idx="33363">
                  <c:v>331.3969596</c:v>
                </c:pt>
                <c:pt idx="33364">
                  <c:v>331.40689359999999</c:v>
                </c:pt>
                <c:pt idx="33365">
                  <c:v>331.41682859999997</c:v>
                </c:pt>
                <c:pt idx="33366">
                  <c:v>331.42676260000002</c:v>
                </c:pt>
                <c:pt idx="33367">
                  <c:v>331.4366966</c:v>
                </c:pt>
                <c:pt idx="33368">
                  <c:v>331.44663059999999</c:v>
                </c:pt>
                <c:pt idx="33369">
                  <c:v>331.45656459999998</c:v>
                </c:pt>
                <c:pt idx="33370">
                  <c:v>331.46649860000002</c:v>
                </c:pt>
                <c:pt idx="33371">
                  <c:v>331.47643360000001</c:v>
                </c:pt>
                <c:pt idx="33372">
                  <c:v>331.48636759999999</c:v>
                </c:pt>
                <c:pt idx="33373">
                  <c:v>331.49630159999998</c:v>
                </c:pt>
                <c:pt idx="33374">
                  <c:v>331.50623560000002</c:v>
                </c:pt>
                <c:pt idx="33375">
                  <c:v>331.51616960000001</c:v>
                </c:pt>
                <c:pt idx="33376">
                  <c:v>331.5261036</c:v>
                </c:pt>
                <c:pt idx="33377">
                  <c:v>331.53603859999998</c:v>
                </c:pt>
                <c:pt idx="33378">
                  <c:v>331.54597260000003</c:v>
                </c:pt>
                <c:pt idx="33379">
                  <c:v>331.55590660000001</c:v>
                </c:pt>
                <c:pt idx="33380">
                  <c:v>331.5658406</c:v>
                </c:pt>
                <c:pt idx="33381">
                  <c:v>331.57577459999999</c:v>
                </c:pt>
                <c:pt idx="33382">
                  <c:v>331.58570859999998</c:v>
                </c:pt>
                <c:pt idx="33383">
                  <c:v>331.59564360000002</c:v>
                </c:pt>
                <c:pt idx="33384">
                  <c:v>331.6055776</c:v>
                </c:pt>
                <c:pt idx="33385">
                  <c:v>331.61551159999999</c:v>
                </c:pt>
                <c:pt idx="33386">
                  <c:v>331.62544559999998</c:v>
                </c:pt>
                <c:pt idx="33387">
                  <c:v>331.63537960000002</c:v>
                </c:pt>
                <c:pt idx="33388">
                  <c:v>331.64531460000001</c:v>
                </c:pt>
                <c:pt idx="33389">
                  <c:v>331.65524859999999</c:v>
                </c:pt>
                <c:pt idx="33390">
                  <c:v>331.66518259999998</c:v>
                </c:pt>
                <c:pt idx="33391">
                  <c:v>331.67511660000002</c:v>
                </c:pt>
                <c:pt idx="33392">
                  <c:v>331.68505060000001</c:v>
                </c:pt>
                <c:pt idx="33393">
                  <c:v>331.6949846</c:v>
                </c:pt>
                <c:pt idx="33394">
                  <c:v>331.70491959999998</c:v>
                </c:pt>
                <c:pt idx="33395">
                  <c:v>331.71485360000003</c:v>
                </c:pt>
                <c:pt idx="33396">
                  <c:v>331.72478760000001</c:v>
                </c:pt>
                <c:pt idx="33397">
                  <c:v>331.7347216</c:v>
                </c:pt>
                <c:pt idx="33398">
                  <c:v>331.74465559999999</c:v>
                </c:pt>
                <c:pt idx="33399">
                  <c:v>331.75459059999997</c:v>
                </c:pt>
                <c:pt idx="33400">
                  <c:v>331.76452460000002</c:v>
                </c:pt>
                <c:pt idx="33401">
                  <c:v>331.7744586</c:v>
                </c:pt>
                <c:pt idx="33402">
                  <c:v>331.78439250000002</c:v>
                </c:pt>
                <c:pt idx="33403">
                  <c:v>331.79432650000001</c:v>
                </c:pt>
                <c:pt idx="33404">
                  <c:v>331.8042605</c:v>
                </c:pt>
                <c:pt idx="33405">
                  <c:v>331.81419549999998</c:v>
                </c:pt>
                <c:pt idx="33406">
                  <c:v>331.82412950000003</c:v>
                </c:pt>
                <c:pt idx="33407">
                  <c:v>331.83406350000001</c:v>
                </c:pt>
                <c:pt idx="33408">
                  <c:v>331.8439975</c:v>
                </c:pt>
                <c:pt idx="33409">
                  <c:v>331.85393149999999</c:v>
                </c:pt>
                <c:pt idx="33410">
                  <c:v>331.86386649999997</c:v>
                </c:pt>
                <c:pt idx="33411">
                  <c:v>331.87380050000002</c:v>
                </c:pt>
                <c:pt idx="33412">
                  <c:v>331.8837345</c:v>
                </c:pt>
                <c:pt idx="33413">
                  <c:v>331.89366849999999</c:v>
                </c:pt>
                <c:pt idx="33414">
                  <c:v>331.90360249999998</c:v>
                </c:pt>
                <c:pt idx="33415">
                  <c:v>331.91353750000002</c:v>
                </c:pt>
                <c:pt idx="33416">
                  <c:v>331.92347150000001</c:v>
                </c:pt>
                <c:pt idx="33417">
                  <c:v>331.93340549999999</c:v>
                </c:pt>
                <c:pt idx="33418">
                  <c:v>331.94333949999998</c:v>
                </c:pt>
                <c:pt idx="33419">
                  <c:v>331.95327350000002</c:v>
                </c:pt>
                <c:pt idx="33420">
                  <c:v>331.96320750000001</c:v>
                </c:pt>
                <c:pt idx="33421">
                  <c:v>331.97314249999999</c:v>
                </c:pt>
                <c:pt idx="33422">
                  <c:v>331.98307649999998</c:v>
                </c:pt>
                <c:pt idx="33423">
                  <c:v>331.99301050000003</c:v>
                </c:pt>
                <c:pt idx="33424">
                  <c:v>332.00294450000001</c:v>
                </c:pt>
                <c:pt idx="33425">
                  <c:v>332.0128785</c:v>
                </c:pt>
                <c:pt idx="33426">
                  <c:v>332.02281349999998</c:v>
                </c:pt>
                <c:pt idx="33427">
                  <c:v>332.03274750000003</c:v>
                </c:pt>
                <c:pt idx="33428">
                  <c:v>332.04268150000001</c:v>
                </c:pt>
                <c:pt idx="33429">
                  <c:v>332.0526155</c:v>
                </c:pt>
                <c:pt idx="33430">
                  <c:v>332.06254949999999</c:v>
                </c:pt>
                <c:pt idx="33431">
                  <c:v>332.07248449999997</c:v>
                </c:pt>
                <c:pt idx="33432">
                  <c:v>332.08241850000002</c:v>
                </c:pt>
                <c:pt idx="33433">
                  <c:v>332.0923525</c:v>
                </c:pt>
                <c:pt idx="33434">
                  <c:v>332.10228649999999</c:v>
                </c:pt>
                <c:pt idx="33435">
                  <c:v>332.11222049999998</c:v>
                </c:pt>
                <c:pt idx="33436">
                  <c:v>332.12215450000002</c:v>
                </c:pt>
                <c:pt idx="33437">
                  <c:v>332.13208950000001</c:v>
                </c:pt>
                <c:pt idx="33438">
                  <c:v>332.14202349999999</c:v>
                </c:pt>
                <c:pt idx="33439">
                  <c:v>332.15195749999998</c:v>
                </c:pt>
                <c:pt idx="33440">
                  <c:v>332.16189150000002</c:v>
                </c:pt>
                <c:pt idx="33441">
                  <c:v>332.17182550000001</c:v>
                </c:pt>
                <c:pt idx="33442">
                  <c:v>332.1817605</c:v>
                </c:pt>
                <c:pt idx="33443">
                  <c:v>332.19169449999998</c:v>
                </c:pt>
                <c:pt idx="33444">
                  <c:v>332.20162850000003</c:v>
                </c:pt>
                <c:pt idx="33445">
                  <c:v>332.21156250000001</c:v>
                </c:pt>
                <c:pt idx="33446">
                  <c:v>332.2214965</c:v>
                </c:pt>
                <c:pt idx="33447">
                  <c:v>332.23143149999999</c:v>
                </c:pt>
                <c:pt idx="33448">
                  <c:v>332.24136549999997</c:v>
                </c:pt>
                <c:pt idx="33449">
                  <c:v>332.25129950000002</c:v>
                </c:pt>
                <c:pt idx="33450">
                  <c:v>332.2612335</c:v>
                </c:pt>
                <c:pt idx="33451">
                  <c:v>332.27116749999999</c:v>
                </c:pt>
                <c:pt idx="33452">
                  <c:v>332.28110249999997</c:v>
                </c:pt>
                <c:pt idx="33453">
                  <c:v>332.29103650000002</c:v>
                </c:pt>
                <c:pt idx="33454">
                  <c:v>332.30097050000001</c:v>
                </c:pt>
                <c:pt idx="33455">
                  <c:v>332.31090449999999</c:v>
                </c:pt>
                <c:pt idx="33456">
                  <c:v>332.32083849999998</c:v>
                </c:pt>
                <c:pt idx="33457">
                  <c:v>332.33077350000002</c:v>
                </c:pt>
                <c:pt idx="33458">
                  <c:v>332.34070750000001</c:v>
                </c:pt>
                <c:pt idx="33459">
                  <c:v>332.35064149999999</c:v>
                </c:pt>
                <c:pt idx="33460">
                  <c:v>332.36057549999998</c:v>
                </c:pt>
                <c:pt idx="33461">
                  <c:v>332.37050950000003</c:v>
                </c:pt>
                <c:pt idx="33462">
                  <c:v>332.38044450000001</c:v>
                </c:pt>
                <c:pt idx="33463">
                  <c:v>332.3903785</c:v>
                </c:pt>
                <c:pt idx="33464">
                  <c:v>332.40031249999998</c:v>
                </c:pt>
                <c:pt idx="33465">
                  <c:v>332.41024650000003</c:v>
                </c:pt>
                <c:pt idx="33466">
                  <c:v>332.42018050000001</c:v>
                </c:pt>
                <c:pt idx="33467">
                  <c:v>332.4301155</c:v>
                </c:pt>
                <c:pt idx="33468">
                  <c:v>332.44004949999999</c:v>
                </c:pt>
                <c:pt idx="33469">
                  <c:v>332.44998349999997</c:v>
                </c:pt>
                <c:pt idx="33470">
                  <c:v>332.45991750000002</c:v>
                </c:pt>
                <c:pt idx="33471">
                  <c:v>332.4698515</c:v>
                </c:pt>
                <c:pt idx="33472">
                  <c:v>332.47978649999999</c:v>
                </c:pt>
                <c:pt idx="33473">
                  <c:v>332.48972049999998</c:v>
                </c:pt>
                <c:pt idx="33474">
                  <c:v>332.49965450000002</c:v>
                </c:pt>
                <c:pt idx="33475">
                  <c:v>332.50958850000001</c:v>
                </c:pt>
                <c:pt idx="33476">
                  <c:v>332.51952249999999</c:v>
                </c:pt>
                <c:pt idx="33477">
                  <c:v>332.52945749999998</c:v>
                </c:pt>
                <c:pt idx="33478">
                  <c:v>332.53939150000002</c:v>
                </c:pt>
                <c:pt idx="33479">
                  <c:v>332.54932550000001</c:v>
                </c:pt>
                <c:pt idx="33480">
                  <c:v>332.5592595</c:v>
                </c:pt>
                <c:pt idx="33481">
                  <c:v>332.56919349999998</c:v>
                </c:pt>
                <c:pt idx="33482">
                  <c:v>332.57912750000003</c:v>
                </c:pt>
                <c:pt idx="33483">
                  <c:v>332.58906250000001</c:v>
                </c:pt>
                <c:pt idx="33484">
                  <c:v>332.5989965</c:v>
                </c:pt>
                <c:pt idx="33485">
                  <c:v>332.60893049999999</c:v>
                </c:pt>
                <c:pt idx="33486">
                  <c:v>332.61886449999997</c:v>
                </c:pt>
                <c:pt idx="33487">
                  <c:v>332.62879850000002</c:v>
                </c:pt>
                <c:pt idx="33488">
                  <c:v>332.6387335</c:v>
                </c:pt>
                <c:pt idx="33489">
                  <c:v>332.64866749999999</c:v>
                </c:pt>
                <c:pt idx="33490">
                  <c:v>332.65860149999997</c:v>
                </c:pt>
                <c:pt idx="33491">
                  <c:v>332.66853550000002</c:v>
                </c:pt>
                <c:pt idx="33492">
                  <c:v>332.6784705</c:v>
                </c:pt>
                <c:pt idx="33493">
                  <c:v>332.68840449999999</c:v>
                </c:pt>
                <c:pt idx="33494">
                  <c:v>332.69833849999998</c:v>
                </c:pt>
                <c:pt idx="33495">
                  <c:v>332.70827250000002</c:v>
                </c:pt>
                <c:pt idx="33496">
                  <c:v>332.71820650000001</c:v>
                </c:pt>
                <c:pt idx="33497">
                  <c:v>332.72814149999999</c:v>
                </c:pt>
                <c:pt idx="33498">
                  <c:v>332.73807549999998</c:v>
                </c:pt>
                <c:pt idx="33499">
                  <c:v>332.74800950000002</c:v>
                </c:pt>
                <c:pt idx="33500">
                  <c:v>332.75794350000001</c:v>
                </c:pt>
                <c:pt idx="33501">
                  <c:v>332.7678775</c:v>
                </c:pt>
                <c:pt idx="33502">
                  <c:v>332.77781249999998</c:v>
                </c:pt>
                <c:pt idx="33503">
                  <c:v>332.78774700000002</c:v>
                </c:pt>
                <c:pt idx="33504">
                  <c:v>332.79768100000001</c:v>
                </c:pt>
                <c:pt idx="33505">
                  <c:v>332.807615</c:v>
                </c:pt>
                <c:pt idx="33506">
                  <c:v>332.81754899999999</c:v>
                </c:pt>
                <c:pt idx="33507">
                  <c:v>332.82748400000003</c:v>
                </c:pt>
                <c:pt idx="33508">
                  <c:v>332.83741800000001</c:v>
                </c:pt>
                <c:pt idx="33509">
                  <c:v>332.847352</c:v>
                </c:pt>
                <c:pt idx="33510">
                  <c:v>332.85728599999999</c:v>
                </c:pt>
                <c:pt idx="33511">
                  <c:v>332.86721999999997</c:v>
                </c:pt>
                <c:pt idx="33512">
                  <c:v>332.87715500000002</c:v>
                </c:pt>
                <c:pt idx="33513">
                  <c:v>332.887089</c:v>
                </c:pt>
                <c:pt idx="33514">
                  <c:v>332.89702299999999</c:v>
                </c:pt>
                <c:pt idx="33515">
                  <c:v>332.90695699999998</c:v>
                </c:pt>
                <c:pt idx="33516">
                  <c:v>332.91689100000002</c:v>
                </c:pt>
                <c:pt idx="33517">
                  <c:v>332.92682600000001</c:v>
                </c:pt>
                <c:pt idx="33518">
                  <c:v>332.93675999999999</c:v>
                </c:pt>
                <c:pt idx="33519">
                  <c:v>332.94669399999998</c:v>
                </c:pt>
                <c:pt idx="33520">
                  <c:v>332.95662800000002</c:v>
                </c:pt>
                <c:pt idx="33521">
                  <c:v>332.96656300000001</c:v>
                </c:pt>
                <c:pt idx="33522">
                  <c:v>332.97649699999999</c:v>
                </c:pt>
                <c:pt idx="33523">
                  <c:v>332.98643099999998</c:v>
                </c:pt>
                <c:pt idx="33524">
                  <c:v>332.99636500000003</c:v>
                </c:pt>
                <c:pt idx="33525">
                  <c:v>333.00629900000001</c:v>
                </c:pt>
                <c:pt idx="33526">
                  <c:v>333.016234</c:v>
                </c:pt>
                <c:pt idx="33527">
                  <c:v>333.02616799999998</c:v>
                </c:pt>
                <c:pt idx="33528">
                  <c:v>333.03610200000003</c:v>
                </c:pt>
                <c:pt idx="33529">
                  <c:v>333.04603600000002</c:v>
                </c:pt>
                <c:pt idx="33530">
                  <c:v>333.05597</c:v>
                </c:pt>
                <c:pt idx="33531">
                  <c:v>333.06590499999999</c:v>
                </c:pt>
                <c:pt idx="33532">
                  <c:v>333.07583899999997</c:v>
                </c:pt>
                <c:pt idx="33533">
                  <c:v>333.08577300000002</c:v>
                </c:pt>
                <c:pt idx="33534">
                  <c:v>333.095707</c:v>
                </c:pt>
                <c:pt idx="33535">
                  <c:v>333.10564199999999</c:v>
                </c:pt>
                <c:pt idx="33536">
                  <c:v>333.11557599999998</c:v>
                </c:pt>
                <c:pt idx="33537">
                  <c:v>333.12551000000002</c:v>
                </c:pt>
                <c:pt idx="33538">
                  <c:v>333.13544400000001</c:v>
                </c:pt>
                <c:pt idx="33539">
                  <c:v>333.14537799999999</c:v>
                </c:pt>
                <c:pt idx="33540">
                  <c:v>333.15531299999998</c:v>
                </c:pt>
                <c:pt idx="33541">
                  <c:v>333.16524700000002</c:v>
                </c:pt>
                <c:pt idx="33542">
                  <c:v>333.17518100000001</c:v>
                </c:pt>
                <c:pt idx="33543">
                  <c:v>333.185115</c:v>
                </c:pt>
                <c:pt idx="33544">
                  <c:v>333.19504999999998</c:v>
                </c:pt>
                <c:pt idx="33545">
                  <c:v>333.20498400000002</c:v>
                </c:pt>
                <c:pt idx="33546">
                  <c:v>333.21491800000001</c:v>
                </c:pt>
                <c:pt idx="33547">
                  <c:v>333.224852</c:v>
                </c:pt>
                <c:pt idx="33548">
                  <c:v>333.23478599999999</c:v>
                </c:pt>
                <c:pt idx="33549">
                  <c:v>333.24472100000003</c:v>
                </c:pt>
                <c:pt idx="33550">
                  <c:v>333.25465500000001</c:v>
                </c:pt>
                <c:pt idx="33551">
                  <c:v>333.264589</c:v>
                </c:pt>
                <c:pt idx="33552">
                  <c:v>333.27452299999999</c:v>
                </c:pt>
                <c:pt idx="33553">
                  <c:v>333.28445699999997</c:v>
                </c:pt>
                <c:pt idx="33554">
                  <c:v>333.29439200000002</c:v>
                </c:pt>
                <c:pt idx="33555">
                  <c:v>333.304326</c:v>
                </c:pt>
                <c:pt idx="33556">
                  <c:v>333.31425999999999</c:v>
                </c:pt>
                <c:pt idx="33557">
                  <c:v>333.32419399999998</c:v>
                </c:pt>
                <c:pt idx="33558">
                  <c:v>333.33412900000002</c:v>
                </c:pt>
                <c:pt idx="33559">
                  <c:v>333.34406300000001</c:v>
                </c:pt>
                <c:pt idx="33560">
                  <c:v>333.35399699999999</c:v>
                </c:pt>
                <c:pt idx="33561">
                  <c:v>333.36393099999998</c:v>
                </c:pt>
                <c:pt idx="33562">
                  <c:v>333.37386500000002</c:v>
                </c:pt>
                <c:pt idx="33563">
                  <c:v>333.38380000000001</c:v>
                </c:pt>
                <c:pt idx="33564">
                  <c:v>333.39373399999999</c:v>
                </c:pt>
                <c:pt idx="33565">
                  <c:v>333.40366799999998</c:v>
                </c:pt>
                <c:pt idx="33566">
                  <c:v>333.41360200000003</c:v>
                </c:pt>
                <c:pt idx="33567">
                  <c:v>333.42353700000001</c:v>
                </c:pt>
                <c:pt idx="33568">
                  <c:v>333.433471</c:v>
                </c:pt>
                <c:pt idx="33569">
                  <c:v>333.44340499999998</c:v>
                </c:pt>
                <c:pt idx="33570">
                  <c:v>333.45333900000003</c:v>
                </c:pt>
                <c:pt idx="33571">
                  <c:v>333.46327300000002</c:v>
                </c:pt>
                <c:pt idx="33572">
                  <c:v>333.473208</c:v>
                </c:pt>
                <c:pt idx="33573">
                  <c:v>333.48314199999999</c:v>
                </c:pt>
                <c:pt idx="33574">
                  <c:v>333.49307599999997</c:v>
                </c:pt>
                <c:pt idx="33575">
                  <c:v>333.50301000000002</c:v>
                </c:pt>
                <c:pt idx="33576">
                  <c:v>333.512944</c:v>
                </c:pt>
                <c:pt idx="33577">
                  <c:v>333.52287899999999</c:v>
                </c:pt>
                <c:pt idx="33578">
                  <c:v>333.53281299999998</c:v>
                </c:pt>
                <c:pt idx="33579">
                  <c:v>333.54274700000002</c:v>
                </c:pt>
                <c:pt idx="33580">
                  <c:v>333.55268100000001</c:v>
                </c:pt>
                <c:pt idx="33581">
                  <c:v>333.56261599999999</c:v>
                </c:pt>
                <c:pt idx="33582">
                  <c:v>333.57254999999998</c:v>
                </c:pt>
                <c:pt idx="33583">
                  <c:v>333.58248400000002</c:v>
                </c:pt>
                <c:pt idx="33584">
                  <c:v>333.59241800000001</c:v>
                </c:pt>
                <c:pt idx="33585">
                  <c:v>333.60235299999999</c:v>
                </c:pt>
                <c:pt idx="33586">
                  <c:v>333.61228699999998</c:v>
                </c:pt>
                <c:pt idx="33587">
                  <c:v>333.62222100000002</c:v>
                </c:pt>
                <c:pt idx="33588">
                  <c:v>333.63215500000001</c:v>
                </c:pt>
                <c:pt idx="33589">
                  <c:v>333.642089</c:v>
                </c:pt>
                <c:pt idx="33590">
                  <c:v>333.65202399999998</c:v>
                </c:pt>
                <c:pt idx="33591">
                  <c:v>333.66195800000003</c:v>
                </c:pt>
                <c:pt idx="33592">
                  <c:v>333.67189200000001</c:v>
                </c:pt>
                <c:pt idx="33593">
                  <c:v>333.681826</c:v>
                </c:pt>
                <c:pt idx="33594">
                  <c:v>333.69176099999999</c:v>
                </c:pt>
                <c:pt idx="33595">
                  <c:v>333.70169499999997</c:v>
                </c:pt>
                <c:pt idx="33596">
                  <c:v>333.71162900000002</c:v>
                </c:pt>
                <c:pt idx="33597">
                  <c:v>333.721563</c:v>
                </c:pt>
                <c:pt idx="33598">
                  <c:v>333.73149699999999</c:v>
                </c:pt>
                <c:pt idx="33599">
                  <c:v>333.74143199999997</c:v>
                </c:pt>
                <c:pt idx="33600">
                  <c:v>333.75136600000002</c:v>
                </c:pt>
                <c:pt idx="33601">
                  <c:v>333.76130000000001</c:v>
                </c:pt>
                <c:pt idx="33602">
                  <c:v>333.77123399999999</c:v>
                </c:pt>
                <c:pt idx="33603">
                  <c:v>333.78116879999999</c:v>
                </c:pt>
                <c:pt idx="33604">
                  <c:v>333.79110279999998</c:v>
                </c:pt>
                <c:pt idx="33605">
                  <c:v>333.80103680000002</c:v>
                </c:pt>
                <c:pt idx="33606">
                  <c:v>333.81097080000001</c:v>
                </c:pt>
                <c:pt idx="33607">
                  <c:v>333.82090479999999</c:v>
                </c:pt>
                <c:pt idx="33608">
                  <c:v>333.83083979999998</c:v>
                </c:pt>
                <c:pt idx="33609">
                  <c:v>333.84077380000002</c:v>
                </c:pt>
                <c:pt idx="33610">
                  <c:v>333.85070780000001</c:v>
                </c:pt>
                <c:pt idx="33611">
                  <c:v>333.8606418</c:v>
                </c:pt>
                <c:pt idx="33612">
                  <c:v>333.87057679999998</c:v>
                </c:pt>
                <c:pt idx="33613">
                  <c:v>333.88051080000002</c:v>
                </c:pt>
                <c:pt idx="33614">
                  <c:v>333.89044480000001</c:v>
                </c:pt>
                <c:pt idx="33615">
                  <c:v>333.9003788</c:v>
                </c:pt>
                <c:pt idx="33616">
                  <c:v>333.91031279999999</c:v>
                </c:pt>
                <c:pt idx="33617">
                  <c:v>333.92024780000003</c:v>
                </c:pt>
                <c:pt idx="33618">
                  <c:v>333.93018180000001</c:v>
                </c:pt>
                <c:pt idx="33619">
                  <c:v>333.9401158</c:v>
                </c:pt>
                <c:pt idx="33620">
                  <c:v>333.95004979999999</c:v>
                </c:pt>
                <c:pt idx="33621">
                  <c:v>333.95998479999997</c:v>
                </c:pt>
                <c:pt idx="33622">
                  <c:v>333.96991880000002</c:v>
                </c:pt>
                <c:pt idx="33623">
                  <c:v>333.9798528</c:v>
                </c:pt>
                <c:pt idx="33624">
                  <c:v>333.98978679999999</c:v>
                </c:pt>
                <c:pt idx="33625">
                  <c:v>333.99972079999998</c:v>
                </c:pt>
                <c:pt idx="33626">
                  <c:v>334.00965580000002</c:v>
                </c:pt>
                <c:pt idx="33627">
                  <c:v>334.01958980000001</c:v>
                </c:pt>
                <c:pt idx="33628">
                  <c:v>334.02952379999999</c:v>
                </c:pt>
                <c:pt idx="33629">
                  <c:v>334.03945779999998</c:v>
                </c:pt>
                <c:pt idx="33630">
                  <c:v>334.04939280000002</c:v>
                </c:pt>
                <c:pt idx="33631">
                  <c:v>334.05932680000001</c:v>
                </c:pt>
                <c:pt idx="33632">
                  <c:v>334.0692608</c:v>
                </c:pt>
                <c:pt idx="33633">
                  <c:v>334.07919479999998</c:v>
                </c:pt>
                <c:pt idx="33634">
                  <c:v>334.08912980000002</c:v>
                </c:pt>
                <c:pt idx="33635">
                  <c:v>334.09906380000001</c:v>
                </c:pt>
                <c:pt idx="33636">
                  <c:v>334.1089978</c:v>
                </c:pt>
                <c:pt idx="33637">
                  <c:v>334.11893179999998</c:v>
                </c:pt>
                <c:pt idx="33638">
                  <c:v>334.12886580000003</c:v>
                </c:pt>
                <c:pt idx="33639">
                  <c:v>334.13880080000001</c:v>
                </c:pt>
                <c:pt idx="33640">
                  <c:v>334.1487348</c:v>
                </c:pt>
                <c:pt idx="33641">
                  <c:v>334.15866879999999</c:v>
                </c:pt>
                <c:pt idx="33642">
                  <c:v>334.16860279999997</c:v>
                </c:pt>
                <c:pt idx="33643">
                  <c:v>334.17853780000002</c:v>
                </c:pt>
                <c:pt idx="33644">
                  <c:v>334.1884718</c:v>
                </c:pt>
                <c:pt idx="33645">
                  <c:v>334.19840579999999</c:v>
                </c:pt>
                <c:pt idx="33646">
                  <c:v>334.20833979999998</c:v>
                </c:pt>
                <c:pt idx="33647">
                  <c:v>334.21827480000002</c:v>
                </c:pt>
                <c:pt idx="33648">
                  <c:v>334.2282088</c:v>
                </c:pt>
                <c:pt idx="33649">
                  <c:v>334.23814279999999</c:v>
                </c:pt>
                <c:pt idx="33650">
                  <c:v>334.24807679999998</c:v>
                </c:pt>
                <c:pt idx="33651">
                  <c:v>334.25801080000002</c:v>
                </c:pt>
                <c:pt idx="33652">
                  <c:v>334.26794580000001</c:v>
                </c:pt>
                <c:pt idx="33653">
                  <c:v>334.27787979999999</c:v>
                </c:pt>
                <c:pt idx="33654">
                  <c:v>334.28781379999998</c:v>
                </c:pt>
                <c:pt idx="33655">
                  <c:v>334.29774780000002</c:v>
                </c:pt>
                <c:pt idx="33656">
                  <c:v>334.30768280000001</c:v>
                </c:pt>
                <c:pt idx="33657">
                  <c:v>334.3176168</c:v>
                </c:pt>
                <c:pt idx="33658">
                  <c:v>334.32755079999998</c:v>
                </c:pt>
                <c:pt idx="33659">
                  <c:v>334.33748480000003</c:v>
                </c:pt>
                <c:pt idx="33660">
                  <c:v>334.34741980000001</c:v>
                </c:pt>
                <c:pt idx="33661">
                  <c:v>334.3573538</c:v>
                </c:pt>
                <c:pt idx="33662">
                  <c:v>334.36728779999999</c:v>
                </c:pt>
                <c:pt idx="33663">
                  <c:v>334.37722179999997</c:v>
                </c:pt>
                <c:pt idx="33664">
                  <c:v>334.38715580000002</c:v>
                </c:pt>
                <c:pt idx="33665">
                  <c:v>334.3970908</c:v>
                </c:pt>
                <c:pt idx="33666">
                  <c:v>334.40702479999999</c:v>
                </c:pt>
                <c:pt idx="33667">
                  <c:v>334.41695879999997</c:v>
                </c:pt>
                <c:pt idx="33668">
                  <c:v>334.42689280000002</c:v>
                </c:pt>
                <c:pt idx="33669">
                  <c:v>334.4368278</c:v>
                </c:pt>
                <c:pt idx="33670">
                  <c:v>334.44676179999999</c:v>
                </c:pt>
                <c:pt idx="33671">
                  <c:v>334.45669579999998</c:v>
                </c:pt>
                <c:pt idx="33672">
                  <c:v>334.46662980000002</c:v>
                </c:pt>
                <c:pt idx="33673">
                  <c:v>334.47656480000001</c:v>
                </c:pt>
                <c:pt idx="33674">
                  <c:v>334.48649879999999</c:v>
                </c:pt>
                <c:pt idx="33675">
                  <c:v>334.49643279999998</c:v>
                </c:pt>
                <c:pt idx="33676">
                  <c:v>334.50636680000002</c:v>
                </c:pt>
                <c:pt idx="33677">
                  <c:v>334.51630080000001</c:v>
                </c:pt>
                <c:pt idx="33678">
                  <c:v>334.52623579999999</c:v>
                </c:pt>
                <c:pt idx="33679">
                  <c:v>334.53616979999998</c:v>
                </c:pt>
                <c:pt idx="33680">
                  <c:v>334.54610380000003</c:v>
                </c:pt>
                <c:pt idx="33681">
                  <c:v>334.55603780000001</c:v>
                </c:pt>
                <c:pt idx="33682">
                  <c:v>334.5659728</c:v>
                </c:pt>
                <c:pt idx="33683">
                  <c:v>334.57590679999998</c:v>
                </c:pt>
                <c:pt idx="33684">
                  <c:v>334.58584080000003</c:v>
                </c:pt>
                <c:pt idx="33685">
                  <c:v>334.59577480000002</c:v>
                </c:pt>
                <c:pt idx="33686">
                  <c:v>334.6057098</c:v>
                </c:pt>
                <c:pt idx="33687">
                  <c:v>334.61564379999999</c:v>
                </c:pt>
                <c:pt idx="33688">
                  <c:v>334.62557779999997</c:v>
                </c:pt>
                <c:pt idx="33689">
                  <c:v>334.63551180000002</c:v>
                </c:pt>
                <c:pt idx="33690">
                  <c:v>334.6454458</c:v>
                </c:pt>
                <c:pt idx="33691">
                  <c:v>334.65538079999999</c:v>
                </c:pt>
                <c:pt idx="33692">
                  <c:v>334.66531479999998</c:v>
                </c:pt>
                <c:pt idx="33693">
                  <c:v>334.67524880000002</c:v>
                </c:pt>
                <c:pt idx="33694">
                  <c:v>334.68518280000001</c:v>
                </c:pt>
                <c:pt idx="33695">
                  <c:v>334.69511779999999</c:v>
                </c:pt>
                <c:pt idx="33696">
                  <c:v>334.70505179999998</c:v>
                </c:pt>
                <c:pt idx="33697">
                  <c:v>334.71498580000002</c:v>
                </c:pt>
                <c:pt idx="33698">
                  <c:v>334.72491980000001</c:v>
                </c:pt>
                <c:pt idx="33699">
                  <c:v>334.73485479999999</c:v>
                </c:pt>
                <c:pt idx="33700">
                  <c:v>334.74478879999998</c:v>
                </c:pt>
                <c:pt idx="33701">
                  <c:v>334.75472280000002</c:v>
                </c:pt>
                <c:pt idx="33702">
                  <c:v>334.76465680000001</c:v>
                </c:pt>
                <c:pt idx="33703">
                  <c:v>334.77459169999997</c:v>
                </c:pt>
                <c:pt idx="33704">
                  <c:v>334.78452570000002</c:v>
                </c:pt>
                <c:pt idx="33705">
                  <c:v>334.7944597</c:v>
                </c:pt>
                <c:pt idx="33706">
                  <c:v>334.80439369999999</c:v>
                </c:pt>
                <c:pt idx="33707">
                  <c:v>334.81432769999998</c:v>
                </c:pt>
                <c:pt idx="33708">
                  <c:v>334.82426270000002</c:v>
                </c:pt>
                <c:pt idx="33709">
                  <c:v>334.83419670000001</c:v>
                </c:pt>
                <c:pt idx="33710">
                  <c:v>334.84413069999999</c:v>
                </c:pt>
                <c:pt idx="33711">
                  <c:v>334.85406469999998</c:v>
                </c:pt>
                <c:pt idx="33712">
                  <c:v>334.86399970000002</c:v>
                </c:pt>
                <c:pt idx="33713">
                  <c:v>334.87393370000001</c:v>
                </c:pt>
                <c:pt idx="33714">
                  <c:v>334.8838677</c:v>
                </c:pt>
                <c:pt idx="33715">
                  <c:v>334.89380169999998</c:v>
                </c:pt>
                <c:pt idx="33716">
                  <c:v>334.90373670000002</c:v>
                </c:pt>
                <c:pt idx="33717">
                  <c:v>334.91367070000001</c:v>
                </c:pt>
                <c:pt idx="33718">
                  <c:v>334.9236047</c:v>
                </c:pt>
                <c:pt idx="33719">
                  <c:v>334.93353869999999</c:v>
                </c:pt>
                <c:pt idx="33720">
                  <c:v>334.94347370000003</c:v>
                </c:pt>
                <c:pt idx="33721">
                  <c:v>334.95340770000001</c:v>
                </c:pt>
                <c:pt idx="33722">
                  <c:v>334.9633417</c:v>
                </c:pt>
                <c:pt idx="33723">
                  <c:v>334.97327569999999</c:v>
                </c:pt>
                <c:pt idx="33724">
                  <c:v>334.98320969999997</c:v>
                </c:pt>
                <c:pt idx="33725">
                  <c:v>334.99314470000002</c:v>
                </c:pt>
                <c:pt idx="33726">
                  <c:v>335.0030787</c:v>
                </c:pt>
                <c:pt idx="33727">
                  <c:v>335.01301269999999</c:v>
                </c:pt>
                <c:pt idx="33728">
                  <c:v>335.02294669999998</c:v>
                </c:pt>
                <c:pt idx="33729">
                  <c:v>335.03288170000002</c:v>
                </c:pt>
                <c:pt idx="33730">
                  <c:v>335.04281570000001</c:v>
                </c:pt>
                <c:pt idx="33731">
                  <c:v>335.05274969999999</c:v>
                </c:pt>
                <c:pt idx="33732">
                  <c:v>335.06268369999998</c:v>
                </c:pt>
                <c:pt idx="33733">
                  <c:v>335.07261870000002</c:v>
                </c:pt>
                <c:pt idx="33734">
                  <c:v>335.08255270000001</c:v>
                </c:pt>
                <c:pt idx="33735">
                  <c:v>335.09248669999999</c:v>
                </c:pt>
                <c:pt idx="33736">
                  <c:v>335.10242069999998</c:v>
                </c:pt>
                <c:pt idx="33737">
                  <c:v>335.11235570000002</c:v>
                </c:pt>
                <c:pt idx="33738">
                  <c:v>335.12228970000001</c:v>
                </c:pt>
                <c:pt idx="33739">
                  <c:v>335.1322237</c:v>
                </c:pt>
                <c:pt idx="33740">
                  <c:v>335.14215769999998</c:v>
                </c:pt>
                <c:pt idx="33741">
                  <c:v>335.15209170000003</c:v>
                </c:pt>
                <c:pt idx="33742">
                  <c:v>335.16202670000001</c:v>
                </c:pt>
                <c:pt idx="33743">
                  <c:v>335.1719607</c:v>
                </c:pt>
                <c:pt idx="33744">
                  <c:v>335.18189469999999</c:v>
                </c:pt>
                <c:pt idx="33745">
                  <c:v>335.19182869999997</c:v>
                </c:pt>
                <c:pt idx="33746">
                  <c:v>335.20176370000001</c:v>
                </c:pt>
                <c:pt idx="33747">
                  <c:v>335.2116977</c:v>
                </c:pt>
                <c:pt idx="33748">
                  <c:v>335.22163169999999</c:v>
                </c:pt>
                <c:pt idx="33749">
                  <c:v>335.23156569999998</c:v>
                </c:pt>
                <c:pt idx="33750">
                  <c:v>335.24150070000002</c:v>
                </c:pt>
                <c:pt idx="33751">
                  <c:v>335.2514347</c:v>
                </c:pt>
                <c:pt idx="33752">
                  <c:v>335.26136869999999</c:v>
                </c:pt>
                <c:pt idx="33753">
                  <c:v>335.27130269999998</c:v>
                </c:pt>
                <c:pt idx="33754">
                  <c:v>335.28123770000002</c:v>
                </c:pt>
                <c:pt idx="33755">
                  <c:v>335.29117170000001</c:v>
                </c:pt>
                <c:pt idx="33756">
                  <c:v>335.30110569999999</c:v>
                </c:pt>
                <c:pt idx="33757">
                  <c:v>335.31103969999998</c:v>
                </c:pt>
                <c:pt idx="33758">
                  <c:v>335.32097370000002</c:v>
                </c:pt>
                <c:pt idx="33759">
                  <c:v>335.33090870000001</c:v>
                </c:pt>
                <c:pt idx="33760">
                  <c:v>335.3408427</c:v>
                </c:pt>
                <c:pt idx="33761">
                  <c:v>335.35077669999998</c:v>
                </c:pt>
                <c:pt idx="33762">
                  <c:v>335.36071070000003</c:v>
                </c:pt>
                <c:pt idx="33763">
                  <c:v>335.37064570000001</c:v>
                </c:pt>
                <c:pt idx="33764">
                  <c:v>335.3805797</c:v>
                </c:pt>
                <c:pt idx="33765">
                  <c:v>335.39051369999999</c:v>
                </c:pt>
                <c:pt idx="33766">
                  <c:v>335.40044769999997</c:v>
                </c:pt>
                <c:pt idx="33767">
                  <c:v>335.41038270000001</c:v>
                </c:pt>
                <c:pt idx="33768">
                  <c:v>335.4203167</c:v>
                </c:pt>
                <c:pt idx="33769">
                  <c:v>335.43025069999999</c:v>
                </c:pt>
                <c:pt idx="33770">
                  <c:v>335.44018469999997</c:v>
                </c:pt>
                <c:pt idx="33771">
                  <c:v>335.45011970000002</c:v>
                </c:pt>
                <c:pt idx="33772">
                  <c:v>335.4600537</c:v>
                </c:pt>
                <c:pt idx="33773">
                  <c:v>335.46998769999999</c:v>
                </c:pt>
                <c:pt idx="33774">
                  <c:v>335.47992169999998</c:v>
                </c:pt>
                <c:pt idx="33775">
                  <c:v>335.48985670000002</c:v>
                </c:pt>
                <c:pt idx="33776">
                  <c:v>335.49979070000001</c:v>
                </c:pt>
                <c:pt idx="33777">
                  <c:v>335.50972469999999</c:v>
                </c:pt>
                <c:pt idx="33778">
                  <c:v>335.51965869999998</c:v>
                </c:pt>
                <c:pt idx="33779">
                  <c:v>335.52959270000002</c:v>
                </c:pt>
                <c:pt idx="33780">
                  <c:v>335.53952770000001</c:v>
                </c:pt>
                <c:pt idx="33781">
                  <c:v>335.54946169999999</c:v>
                </c:pt>
                <c:pt idx="33782">
                  <c:v>335.55939569999998</c:v>
                </c:pt>
                <c:pt idx="33783">
                  <c:v>335.56932970000003</c:v>
                </c:pt>
                <c:pt idx="33784">
                  <c:v>335.57926470000001</c:v>
                </c:pt>
                <c:pt idx="33785">
                  <c:v>335.5891987</c:v>
                </c:pt>
                <c:pt idx="33786">
                  <c:v>335.59913269999998</c:v>
                </c:pt>
                <c:pt idx="33787">
                  <c:v>335.60906670000003</c:v>
                </c:pt>
                <c:pt idx="33788">
                  <c:v>335.61900170000001</c:v>
                </c:pt>
                <c:pt idx="33789">
                  <c:v>335.6289357</c:v>
                </c:pt>
                <c:pt idx="33790">
                  <c:v>335.63886969999999</c:v>
                </c:pt>
                <c:pt idx="33791">
                  <c:v>335.64880369999997</c:v>
                </c:pt>
                <c:pt idx="33792">
                  <c:v>335.65873870000001</c:v>
                </c:pt>
                <c:pt idx="33793">
                  <c:v>335.6686727</c:v>
                </c:pt>
                <c:pt idx="33794">
                  <c:v>335.67860669999999</c:v>
                </c:pt>
                <c:pt idx="33795">
                  <c:v>335.68854069999998</c:v>
                </c:pt>
                <c:pt idx="33796">
                  <c:v>335.69847570000002</c:v>
                </c:pt>
                <c:pt idx="33797">
                  <c:v>335.7084097</c:v>
                </c:pt>
                <c:pt idx="33798">
                  <c:v>335.71834369999999</c:v>
                </c:pt>
                <c:pt idx="33799">
                  <c:v>335.72827769999998</c:v>
                </c:pt>
                <c:pt idx="33800">
                  <c:v>335.73821270000002</c:v>
                </c:pt>
                <c:pt idx="33801">
                  <c:v>335.74814670000001</c:v>
                </c:pt>
                <c:pt idx="33802">
                  <c:v>335.75808069999999</c:v>
                </c:pt>
                <c:pt idx="33803">
                  <c:v>335.76801469999998</c:v>
                </c:pt>
                <c:pt idx="33804">
                  <c:v>335.77794970000002</c:v>
                </c:pt>
                <c:pt idx="33805">
                  <c:v>335.78788379999997</c:v>
                </c:pt>
                <c:pt idx="33806">
                  <c:v>335.79781780000002</c:v>
                </c:pt>
                <c:pt idx="33807">
                  <c:v>335.80775180000001</c:v>
                </c:pt>
                <c:pt idx="33808">
                  <c:v>335.81768579999999</c:v>
                </c:pt>
                <c:pt idx="33809">
                  <c:v>335.82762079999998</c:v>
                </c:pt>
                <c:pt idx="33810">
                  <c:v>335.83755480000002</c:v>
                </c:pt>
                <c:pt idx="33811">
                  <c:v>335.84748880000001</c:v>
                </c:pt>
                <c:pt idx="33812">
                  <c:v>335.85742279999999</c:v>
                </c:pt>
                <c:pt idx="33813">
                  <c:v>335.86735779999998</c:v>
                </c:pt>
                <c:pt idx="33814">
                  <c:v>335.87729180000002</c:v>
                </c:pt>
                <c:pt idx="33815">
                  <c:v>335.88722580000001</c:v>
                </c:pt>
                <c:pt idx="33816">
                  <c:v>335.8971598</c:v>
                </c:pt>
                <c:pt idx="33817">
                  <c:v>335.90709479999998</c:v>
                </c:pt>
                <c:pt idx="33818">
                  <c:v>335.91702880000003</c:v>
                </c:pt>
                <c:pt idx="33819">
                  <c:v>335.92696280000001</c:v>
                </c:pt>
                <c:pt idx="33820">
                  <c:v>335.9368968</c:v>
                </c:pt>
                <c:pt idx="33821">
                  <c:v>335.94683179999998</c:v>
                </c:pt>
                <c:pt idx="33822">
                  <c:v>335.95676580000003</c:v>
                </c:pt>
                <c:pt idx="33823">
                  <c:v>335.96669980000001</c:v>
                </c:pt>
                <c:pt idx="33824">
                  <c:v>335.9766338</c:v>
                </c:pt>
                <c:pt idx="33825">
                  <c:v>335.98656879999999</c:v>
                </c:pt>
                <c:pt idx="33826">
                  <c:v>335.99650279999997</c:v>
                </c:pt>
                <c:pt idx="33827">
                  <c:v>336.00643680000002</c:v>
                </c:pt>
                <c:pt idx="33828">
                  <c:v>336.0163708</c:v>
                </c:pt>
                <c:pt idx="33829">
                  <c:v>336.02630579999999</c:v>
                </c:pt>
                <c:pt idx="33830">
                  <c:v>336.03623970000001</c:v>
                </c:pt>
                <c:pt idx="33831">
                  <c:v>336.04617380000002</c:v>
                </c:pt>
                <c:pt idx="33832">
                  <c:v>336.05610780000001</c:v>
                </c:pt>
                <c:pt idx="33833">
                  <c:v>336.06604279999999</c:v>
                </c:pt>
                <c:pt idx="33834">
                  <c:v>336.07597679999998</c:v>
                </c:pt>
                <c:pt idx="33835">
                  <c:v>336.08591080000002</c:v>
                </c:pt>
                <c:pt idx="33836">
                  <c:v>336.09584480000001</c:v>
                </c:pt>
                <c:pt idx="33837">
                  <c:v>336.1057788</c:v>
                </c:pt>
                <c:pt idx="33838">
                  <c:v>336.11571379999998</c:v>
                </c:pt>
                <c:pt idx="33839">
                  <c:v>336.12564780000002</c:v>
                </c:pt>
                <c:pt idx="33840">
                  <c:v>336.13558180000001</c:v>
                </c:pt>
                <c:pt idx="33841">
                  <c:v>336.1455158</c:v>
                </c:pt>
                <c:pt idx="33842">
                  <c:v>336.15545079999998</c:v>
                </c:pt>
                <c:pt idx="33843">
                  <c:v>336.16538480000003</c:v>
                </c:pt>
                <c:pt idx="33844">
                  <c:v>336.17531880000001</c:v>
                </c:pt>
                <c:pt idx="33845">
                  <c:v>336.1852528</c:v>
                </c:pt>
                <c:pt idx="33846">
                  <c:v>336.19518779999999</c:v>
                </c:pt>
                <c:pt idx="33847">
                  <c:v>336.20512179999997</c:v>
                </c:pt>
                <c:pt idx="33848">
                  <c:v>336.21505580000002</c:v>
                </c:pt>
                <c:pt idx="33849">
                  <c:v>336.2249898</c:v>
                </c:pt>
                <c:pt idx="33850">
                  <c:v>336.23492479999999</c:v>
                </c:pt>
                <c:pt idx="33851">
                  <c:v>336.24485879999997</c:v>
                </c:pt>
                <c:pt idx="33852">
                  <c:v>336.25479280000002</c:v>
                </c:pt>
                <c:pt idx="33853">
                  <c:v>336.26472680000001</c:v>
                </c:pt>
                <c:pt idx="33854">
                  <c:v>336.27466179999999</c:v>
                </c:pt>
                <c:pt idx="33855">
                  <c:v>336.28459579999998</c:v>
                </c:pt>
                <c:pt idx="33856">
                  <c:v>336.29452980000002</c:v>
                </c:pt>
                <c:pt idx="33857">
                  <c:v>336.30446380000001</c:v>
                </c:pt>
                <c:pt idx="33858">
                  <c:v>336.31439879999999</c:v>
                </c:pt>
                <c:pt idx="33859">
                  <c:v>336.32433279999998</c:v>
                </c:pt>
                <c:pt idx="33860">
                  <c:v>336.33426680000002</c:v>
                </c:pt>
                <c:pt idx="33861">
                  <c:v>336.34420080000001</c:v>
                </c:pt>
                <c:pt idx="33862">
                  <c:v>336.35413579999999</c:v>
                </c:pt>
                <c:pt idx="33863">
                  <c:v>336.36406979999998</c:v>
                </c:pt>
                <c:pt idx="33864">
                  <c:v>336.37400380000003</c:v>
                </c:pt>
                <c:pt idx="33865">
                  <c:v>336.38393780000001</c:v>
                </c:pt>
                <c:pt idx="33866">
                  <c:v>336.3938718</c:v>
                </c:pt>
                <c:pt idx="33867">
                  <c:v>336.40380679999998</c:v>
                </c:pt>
                <c:pt idx="33868">
                  <c:v>336.41374080000003</c:v>
                </c:pt>
                <c:pt idx="33869">
                  <c:v>336.42367480000001</c:v>
                </c:pt>
                <c:pt idx="33870">
                  <c:v>336.4336098</c:v>
                </c:pt>
                <c:pt idx="33871">
                  <c:v>336.44354379999999</c:v>
                </c:pt>
                <c:pt idx="33872">
                  <c:v>336.45347779999997</c:v>
                </c:pt>
                <c:pt idx="33873">
                  <c:v>336.46341180000002</c:v>
                </c:pt>
                <c:pt idx="33874">
                  <c:v>336.4733458</c:v>
                </c:pt>
                <c:pt idx="33875">
                  <c:v>336.48328079999999</c:v>
                </c:pt>
                <c:pt idx="33876">
                  <c:v>336.49321479999998</c:v>
                </c:pt>
                <c:pt idx="33877">
                  <c:v>336.50314880000002</c:v>
                </c:pt>
                <c:pt idx="33878">
                  <c:v>336.51308280000001</c:v>
                </c:pt>
                <c:pt idx="33879">
                  <c:v>336.52301779999999</c:v>
                </c:pt>
                <c:pt idx="33880">
                  <c:v>336.53295179999998</c:v>
                </c:pt>
                <c:pt idx="33881">
                  <c:v>336.54288580000002</c:v>
                </c:pt>
                <c:pt idx="33882">
                  <c:v>336.55281980000001</c:v>
                </c:pt>
                <c:pt idx="33883">
                  <c:v>336.56275479999999</c:v>
                </c:pt>
                <c:pt idx="33884">
                  <c:v>336.57268879999998</c:v>
                </c:pt>
                <c:pt idx="33885">
                  <c:v>336.58262280000002</c:v>
                </c:pt>
                <c:pt idx="33886">
                  <c:v>336.59255680000001</c:v>
                </c:pt>
                <c:pt idx="33887">
                  <c:v>336.6024918</c:v>
                </c:pt>
                <c:pt idx="33888">
                  <c:v>336.61242579999998</c:v>
                </c:pt>
                <c:pt idx="33889">
                  <c:v>336.62235980000003</c:v>
                </c:pt>
                <c:pt idx="33890">
                  <c:v>336.63229380000001</c:v>
                </c:pt>
                <c:pt idx="33891">
                  <c:v>336.6422288</c:v>
                </c:pt>
                <c:pt idx="33892">
                  <c:v>336.65216279999999</c:v>
                </c:pt>
                <c:pt idx="33893">
                  <c:v>336.66209679999997</c:v>
                </c:pt>
                <c:pt idx="33894">
                  <c:v>336.67203080000002</c:v>
                </c:pt>
                <c:pt idx="33895">
                  <c:v>336.6819658</c:v>
                </c:pt>
                <c:pt idx="33896">
                  <c:v>336.69189979999999</c:v>
                </c:pt>
                <c:pt idx="33897">
                  <c:v>336.70183379999997</c:v>
                </c:pt>
                <c:pt idx="33898">
                  <c:v>336.71176780000002</c:v>
                </c:pt>
                <c:pt idx="33899">
                  <c:v>336.7217028</c:v>
                </c:pt>
                <c:pt idx="33900">
                  <c:v>336.73163679999999</c:v>
                </c:pt>
                <c:pt idx="33901">
                  <c:v>336.74157079999998</c:v>
                </c:pt>
                <c:pt idx="33902">
                  <c:v>336.75150480000002</c:v>
                </c:pt>
                <c:pt idx="33903">
                  <c:v>336.76143980000001</c:v>
                </c:pt>
                <c:pt idx="33904">
                  <c:v>336.77137379999999</c:v>
                </c:pt>
                <c:pt idx="33905">
                  <c:v>336.78130779999998</c:v>
                </c:pt>
                <c:pt idx="33906">
                  <c:v>336.79124150000001</c:v>
                </c:pt>
                <c:pt idx="33907">
                  <c:v>336.8011765</c:v>
                </c:pt>
                <c:pt idx="33908">
                  <c:v>336.81111049999998</c:v>
                </c:pt>
                <c:pt idx="33909">
                  <c:v>336.82104450000003</c:v>
                </c:pt>
                <c:pt idx="33910">
                  <c:v>336.83097850000001</c:v>
                </c:pt>
                <c:pt idx="33911">
                  <c:v>336.8409135</c:v>
                </c:pt>
                <c:pt idx="33912">
                  <c:v>336.85084749999999</c:v>
                </c:pt>
                <c:pt idx="33913">
                  <c:v>336.86078149999997</c:v>
                </c:pt>
                <c:pt idx="33914">
                  <c:v>336.87071550000002</c:v>
                </c:pt>
                <c:pt idx="33915">
                  <c:v>336.8806505</c:v>
                </c:pt>
                <c:pt idx="33916">
                  <c:v>336.89058449999999</c:v>
                </c:pt>
                <c:pt idx="33917">
                  <c:v>336.90051849999998</c:v>
                </c:pt>
                <c:pt idx="33918">
                  <c:v>336.91045250000002</c:v>
                </c:pt>
                <c:pt idx="33919">
                  <c:v>336.9203875</c:v>
                </c:pt>
                <c:pt idx="33920">
                  <c:v>336.93032149999999</c:v>
                </c:pt>
                <c:pt idx="33921">
                  <c:v>336.94025549999998</c:v>
                </c:pt>
                <c:pt idx="33922">
                  <c:v>336.95018950000002</c:v>
                </c:pt>
                <c:pt idx="33923">
                  <c:v>336.96012450000001</c:v>
                </c:pt>
                <c:pt idx="33924">
                  <c:v>336.97005849999999</c:v>
                </c:pt>
                <c:pt idx="33925">
                  <c:v>336.97999249999998</c:v>
                </c:pt>
                <c:pt idx="33926">
                  <c:v>336.98992650000002</c:v>
                </c:pt>
                <c:pt idx="33927">
                  <c:v>336.99986150000001</c:v>
                </c:pt>
                <c:pt idx="33928">
                  <c:v>337.0097955</c:v>
                </c:pt>
                <c:pt idx="33929">
                  <c:v>337.01972949999998</c:v>
                </c:pt>
                <c:pt idx="33930">
                  <c:v>337.02966350000003</c:v>
                </c:pt>
                <c:pt idx="33931">
                  <c:v>337.03959850000001</c:v>
                </c:pt>
                <c:pt idx="33932">
                  <c:v>337.0495325</c:v>
                </c:pt>
                <c:pt idx="33933">
                  <c:v>337.05946649999998</c:v>
                </c:pt>
                <c:pt idx="33934">
                  <c:v>337.06940049999997</c:v>
                </c:pt>
                <c:pt idx="33935">
                  <c:v>337.07933550000001</c:v>
                </c:pt>
                <c:pt idx="33936">
                  <c:v>337.0892695</c:v>
                </c:pt>
                <c:pt idx="33937">
                  <c:v>337.09920349999999</c:v>
                </c:pt>
                <c:pt idx="33938">
                  <c:v>337.10913749999997</c:v>
                </c:pt>
                <c:pt idx="33939">
                  <c:v>337.11907150000002</c:v>
                </c:pt>
                <c:pt idx="33940">
                  <c:v>337.1290065</c:v>
                </c:pt>
                <c:pt idx="33941">
                  <c:v>337.13894049999999</c:v>
                </c:pt>
                <c:pt idx="33942">
                  <c:v>337.14887449999998</c:v>
                </c:pt>
                <c:pt idx="33943">
                  <c:v>337.15880950000002</c:v>
                </c:pt>
                <c:pt idx="33944">
                  <c:v>337.16874350000001</c:v>
                </c:pt>
                <c:pt idx="33945">
                  <c:v>337.17867749999999</c:v>
                </c:pt>
                <c:pt idx="33946">
                  <c:v>337.18861149999998</c:v>
                </c:pt>
                <c:pt idx="33947">
                  <c:v>337.19854550000002</c:v>
                </c:pt>
                <c:pt idx="33948">
                  <c:v>337.20848050000001</c:v>
                </c:pt>
                <c:pt idx="33949">
                  <c:v>337.21841449999999</c:v>
                </c:pt>
                <c:pt idx="33950">
                  <c:v>337.22834849999998</c:v>
                </c:pt>
                <c:pt idx="33951">
                  <c:v>337.23828350000002</c:v>
                </c:pt>
                <c:pt idx="33952">
                  <c:v>337.24821750000001</c:v>
                </c:pt>
                <c:pt idx="33953">
                  <c:v>337.2581515</c:v>
                </c:pt>
                <c:pt idx="33954">
                  <c:v>337.26808549999998</c:v>
                </c:pt>
                <c:pt idx="33955">
                  <c:v>337.27802050000003</c:v>
                </c:pt>
                <c:pt idx="33956">
                  <c:v>337.28795450000001</c:v>
                </c:pt>
                <c:pt idx="33957">
                  <c:v>337.2978885</c:v>
                </c:pt>
                <c:pt idx="33958">
                  <c:v>337.30782249999999</c:v>
                </c:pt>
                <c:pt idx="33959">
                  <c:v>337.31775649999997</c:v>
                </c:pt>
                <c:pt idx="33960">
                  <c:v>337.32769150000001</c:v>
                </c:pt>
                <c:pt idx="33961">
                  <c:v>337.3376255</c:v>
                </c:pt>
                <c:pt idx="33962">
                  <c:v>337.34755949999999</c:v>
                </c:pt>
                <c:pt idx="33963">
                  <c:v>337.35749349999998</c:v>
                </c:pt>
                <c:pt idx="33964">
                  <c:v>337.36742850000002</c:v>
                </c:pt>
                <c:pt idx="33965">
                  <c:v>337.3773625</c:v>
                </c:pt>
                <c:pt idx="33966">
                  <c:v>337.38729649999999</c:v>
                </c:pt>
                <c:pt idx="33967">
                  <c:v>337.39723149999998</c:v>
                </c:pt>
                <c:pt idx="33968">
                  <c:v>337.40716550000002</c:v>
                </c:pt>
                <c:pt idx="33969">
                  <c:v>337.41709950000001</c:v>
                </c:pt>
                <c:pt idx="33970">
                  <c:v>337.42703349999999</c:v>
                </c:pt>
                <c:pt idx="33971">
                  <c:v>337.43696749999998</c:v>
                </c:pt>
                <c:pt idx="33972">
                  <c:v>337.44690250000002</c:v>
                </c:pt>
                <c:pt idx="33973">
                  <c:v>337.45683650000001</c:v>
                </c:pt>
                <c:pt idx="33974">
                  <c:v>337.4667705</c:v>
                </c:pt>
                <c:pt idx="33975">
                  <c:v>337.47670449999998</c:v>
                </c:pt>
                <c:pt idx="33976">
                  <c:v>337.48663950000002</c:v>
                </c:pt>
                <c:pt idx="33977">
                  <c:v>337.49657350000001</c:v>
                </c:pt>
                <c:pt idx="33978">
                  <c:v>337.5065075</c:v>
                </c:pt>
                <c:pt idx="33979">
                  <c:v>337.51644249999998</c:v>
                </c:pt>
                <c:pt idx="33980">
                  <c:v>337.52637650000003</c:v>
                </c:pt>
                <c:pt idx="33981">
                  <c:v>337.53631050000001</c:v>
                </c:pt>
                <c:pt idx="33982">
                  <c:v>337.5462445</c:v>
                </c:pt>
                <c:pt idx="33983">
                  <c:v>337.55617949999998</c:v>
                </c:pt>
                <c:pt idx="33984">
                  <c:v>337.56611349999997</c:v>
                </c:pt>
                <c:pt idx="33985">
                  <c:v>337.57604750000002</c:v>
                </c:pt>
                <c:pt idx="33986">
                  <c:v>337.5859815</c:v>
                </c:pt>
                <c:pt idx="33987">
                  <c:v>337.59591649999999</c:v>
                </c:pt>
                <c:pt idx="33988">
                  <c:v>337.60585049999997</c:v>
                </c:pt>
                <c:pt idx="33989">
                  <c:v>337.61578450000002</c:v>
                </c:pt>
                <c:pt idx="33990">
                  <c:v>337.6257185</c:v>
                </c:pt>
                <c:pt idx="33991">
                  <c:v>337.63565349999999</c:v>
                </c:pt>
                <c:pt idx="33992">
                  <c:v>337.64558749999998</c:v>
                </c:pt>
                <c:pt idx="33993">
                  <c:v>337.65552150000002</c:v>
                </c:pt>
                <c:pt idx="33994">
                  <c:v>337.66545550000001</c:v>
                </c:pt>
                <c:pt idx="33995">
                  <c:v>337.67539049999999</c:v>
                </c:pt>
                <c:pt idx="33996">
                  <c:v>337.68532449999998</c:v>
                </c:pt>
                <c:pt idx="33997">
                  <c:v>337.69525850000002</c:v>
                </c:pt>
                <c:pt idx="33998">
                  <c:v>337.70519250000001</c:v>
                </c:pt>
                <c:pt idx="33999">
                  <c:v>337.71512749999999</c:v>
                </c:pt>
                <c:pt idx="34000">
                  <c:v>337.72506149999998</c:v>
                </c:pt>
                <c:pt idx="34001">
                  <c:v>337.73499550000003</c:v>
                </c:pt>
                <c:pt idx="34002">
                  <c:v>337.74492950000001</c:v>
                </c:pt>
                <c:pt idx="34003">
                  <c:v>337.7548645</c:v>
                </c:pt>
                <c:pt idx="34004">
                  <c:v>337.76479849999998</c:v>
                </c:pt>
                <c:pt idx="34005">
                  <c:v>337.77473250000003</c:v>
                </c:pt>
                <c:pt idx="34006">
                  <c:v>337.78466730000002</c:v>
                </c:pt>
                <c:pt idx="34007">
                  <c:v>337.79460230000001</c:v>
                </c:pt>
                <c:pt idx="34008">
                  <c:v>337.8045363</c:v>
                </c:pt>
                <c:pt idx="34009">
                  <c:v>337.81447020000002</c:v>
                </c:pt>
                <c:pt idx="34010">
                  <c:v>337.82440430000003</c:v>
                </c:pt>
                <c:pt idx="34011">
                  <c:v>337.83433930000001</c:v>
                </c:pt>
                <c:pt idx="34012">
                  <c:v>337.8442733</c:v>
                </c:pt>
                <c:pt idx="34013">
                  <c:v>337.85420729999998</c:v>
                </c:pt>
                <c:pt idx="34014">
                  <c:v>337.86414130000003</c:v>
                </c:pt>
                <c:pt idx="34015">
                  <c:v>337.87407630000001</c:v>
                </c:pt>
                <c:pt idx="34016">
                  <c:v>337.8840103</c:v>
                </c:pt>
                <c:pt idx="34017">
                  <c:v>337.89394429999999</c:v>
                </c:pt>
                <c:pt idx="34018">
                  <c:v>337.90387829999997</c:v>
                </c:pt>
                <c:pt idx="34019">
                  <c:v>337.91381330000002</c:v>
                </c:pt>
                <c:pt idx="34020">
                  <c:v>337.9237473</c:v>
                </c:pt>
                <c:pt idx="34021">
                  <c:v>337.93368129999999</c:v>
                </c:pt>
                <c:pt idx="34022">
                  <c:v>337.94361529999998</c:v>
                </c:pt>
                <c:pt idx="34023">
                  <c:v>337.95355030000002</c:v>
                </c:pt>
                <c:pt idx="34024">
                  <c:v>337.9634843</c:v>
                </c:pt>
                <c:pt idx="34025">
                  <c:v>337.97341829999999</c:v>
                </c:pt>
                <c:pt idx="34026">
                  <c:v>337.98335229999998</c:v>
                </c:pt>
                <c:pt idx="34027">
                  <c:v>337.99328730000002</c:v>
                </c:pt>
                <c:pt idx="34028">
                  <c:v>338.00322130000001</c:v>
                </c:pt>
                <c:pt idx="34029">
                  <c:v>338.01315529999999</c:v>
                </c:pt>
                <c:pt idx="34030">
                  <c:v>338.02308929999998</c:v>
                </c:pt>
                <c:pt idx="34031">
                  <c:v>338.03302430000002</c:v>
                </c:pt>
                <c:pt idx="34032">
                  <c:v>338.04295830000001</c:v>
                </c:pt>
                <c:pt idx="34033">
                  <c:v>338.0528923</c:v>
                </c:pt>
                <c:pt idx="34034">
                  <c:v>338.06282629999998</c:v>
                </c:pt>
                <c:pt idx="34035">
                  <c:v>338.07276130000002</c:v>
                </c:pt>
                <c:pt idx="34036">
                  <c:v>338.08269530000001</c:v>
                </c:pt>
                <c:pt idx="34037">
                  <c:v>338.0926293</c:v>
                </c:pt>
                <c:pt idx="34038">
                  <c:v>338.10256329999999</c:v>
                </c:pt>
                <c:pt idx="34039">
                  <c:v>338.11249830000003</c:v>
                </c:pt>
                <c:pt idx="34040">
                  <c:v>338.12243230000001</c:v>
                </c:pt>
                <c:pt idx="34041">
                  <c:v>338.1323663</c:v>
                </c:pt>
                <c:pt idx="34042">
                  <c:v>338.14230029999999</c:v>
                </c:pt>
                <c:pt idx="34043">
                  <c:v>338.15223529999997</c:v>
                </c:pt>
                <c:pt idx="34044">
                  <c:v>338.16216930000002</c:v>
                </c:pt>
                <c:pt idx="34045">
                  <c:v>338.1721033</c:v>
                </c:pt>
                <c:pt idx="34046">
                  <c:v>338.18203729999999</c:v>
                </c:pt>
                <c:pt idx="34047">
                  <c:v>338.19197229999997</c:v>
                </c:pt>
                <c:pt idx="34048">
                  <c:v>338.20190630000002</c:v>
                </c:pt>
                <c:pt idx="34049">
                  <c:v>338.21184030000001</c:v>
                </c:pt>
                <c:pt idx="34050">
                  <c:v>338.22177529999999</c:v>
                </c:pt>
                <c:pt idx="34051">
                  <c:v>338.23170929999998</c:v>
                </c:pt>
                <c:pt idx="34052">
                  <c:v>338.24164330000002</c:v>
                </c:pt>
                <c:pt idx="34053">
                  <c:v>338.25157730000001</c:v>
                </c:pt>
                <c:pt idx="34054">
                  <c:v>338.26151229999999</c:v>
                </c:pt>
                <c:pt idx="34055">
                  <c:v>338.27144629999998</c:v>
                </c:pt>
                <c:pt idx="34056">
                  <c:v>338.28138030000002</c:v>
                </c:pt>
                <c:pt idx="34057">
                  <c:v>338.29131430000001</c:v>
                </c:pt>
                <c:pt idx="34058">
                  <c:v>338.30124929999999</c:v>
                </c:pt>
                <c:pt idx="34059">
                  <c:v>338.31118329999998</c:v>
                </c:pt>
                <c:pt idx="34060">
                  <c:v>338.32111730000003</c:v>
                </c:pt>
                <c:pt idx="34061">
                  <c:v>338.33105130000001</c:v>
                </c:pt>
                <c:pt idx="34062">
                  <c:v>338.3409863</c:v>
                </c:pt>
                <c:pt idx="34063">
                  <c:v>338.35092029999998</c:v>
                </c:pt>
                <c:pt idx="34064">
                  <c:v>338.36085430000003</c:v>
                </c:pt>
                <c:pt idx="34065">
                  <c:v>338.37078830000002</c:v>
                </c:pt>
                <c:pt idx="34066">
                  <c:v>338.3807233</c:v>
                </c:pt>
                <c:pt idx="34067">
                  <c:v>338.39065729999999</c:v>
                </c:pt>
                <c:pt idx="34068">
                  <c:v>338.40059129999997</c:v>
                </c:pt>
                <c:pt idx="34069">
                  <c:v>338.41052530000002</c:v>
                </c:pt>
                <c:pt idx="34070">
                  <c:v>338.4204603</c:v>
                </c:pt>
                <c:pt idx="34071">
                  <c:v>338.43039429999999</c:v>
                </c:pt>
                <c:pt idx="34072">
                  <c:v>338.44032829999998</c:v>
                </c:pt>
                <c:pt idx="34073">
                  <c:v>338.45026230000002</c:v>
                </c:pt>
                <c:pt idx="34074">
                  <c:v>338.4601973</c:v>
                </c:pt>
                <c:pt idx="34075">
                  <c:v>338.47013129999999</c:v>
                </c:pt>
                <c:pt idx="34076">
                  <c:v>338.48006529999998</c:v>
                </c:pt>
                <c:pt idx="34077">
                  <c:v>338.48999930000002</c:v>
                </c:pt>
                <c:pt idx="34078">
                  <c:v>338.49993430000001</c:v>
                </c:pt>
                <c:pt idx="34079">
                  <c:v>338.50986829999999</c:v>
                </c:pt>
                <c:pt idx="34080">
                  <c:v>338.51980229999998</c:v>
                </c:pt>
                <c:pt idx="34081">
                  <c:v>338.52973630000002</c:v>
                </c:pt>
                <c:pt idx="34082">
                  <c:v>338.53967130000001</c:v>
                </c:pt>
                <c:pt idx="34083">
                  <c:v>338.5496053</c:v>
                </c:pt>
                <c:pt idx="34084">
                  <c:v>338.55953929999998</c:v>
                </c:pt>
                <c:pt idx="34085">
                  <c:v>338.56947430000002</c:v>
                </c:pt>
                <c:pt idx="34086">
                  <c:v>338.57940830000001</c:v>
                </c:pt>
                <c:pt idx="34087">
                  <c:v>338.5893423</c:v>
                </c:pt>
                <c:pt idx="34088">
                  <c:v>338.59927629999999</c:v>
                </c:pt>
                <c:pt idx="34089">
                  <c:v>338.60921130000003</c:v>
                </c:pt>
                <c:pt idx="34090">
                  <c:v>338.61914530000001</c:v>
                </c:pt>
                <c:pt idx="34091">
                  <c:v>338.6290793</c:v>
                </c:pt>
                <c:pt idx="34092">
                  <c:v>338.63901329999999</c:v>
                </c:pt>
                <c:pt idx="34093">
                  <c:v>338.64894829999997</c:v>
                </c:pt>
                <c:pt idx="34094">
                  <c:v>338.65888230000002</c:v>
                </c:pt>
                <c:pt idx="34095">
                  <c:v>338.6688163</c:v>
                </c:pt>
                <c:pt idx="34096">
                  <c:v>338.67875029999999</c:v>
                </c:pt>
                <c:pt idx="34097">
                  <c:v>338.68868529999997</c:v>
                </c:pt>
                <c:pt idx="34098">
                  <c:v>338.69861930000002</c:v>
                </c:pt>
                <c:pt idx="34099">
                  <c:v>338.70855330000001</c:v>
                </c:pt>
                <c:pt idx="34100">
                  <c:v>338.71848729999999</c:v>
                </c:pt>
                <c:pt idx="34101">
                  <c:v>338.72842229999998</c:v>
                </c:pt>
                <c:pt idx="34102">
                  <c:v>338.73835630000002</c:v>
                </c:pt>
                <c:pt idx="34103">
                  <c:v>338.74829030000001</c:v>
                </c:pt>
                <c:pt idx="34104">
                  <c:v>338.75822429999999</c:v>
                </c:pt>
                <c:pt idx="34105">
                  <c:v>338.76815929999998</c:v>
                </c:pt>
                <c:pt idx="34106">
                  <c:v>338.77809330000002</c:v>
                </c:pt>
                <c:pt idx="34107">
                  <c:v>338.78802689999998</c:v>
                </c:pt>
                <c:pt idx="34108">
                  <c:v>338.79796090000002</c:v>
                </c:pt>
                <c:pt idx="34109">
                  <c:v>338.80789590000001</c:v>
                </c:pt>
                <c:pt idx="34110">
                  <c:v>338.81782989999999</c:v>
                </c:pt>
                <c:pt idx="34111">
                  <c:v>338.82776389999998</c:v>
                </c:pt>
                <c:pt idx="34112">
                  <c:v>338.83769790000002</c:v>
                </c:pt>
                <c:pt idx="34113">
                  <c:v>338.84763290000001</c:v>
                </c:pt>
                <c:pt idx="34114">
                  <c:v>338.85756689999999</c:v>
                </c:pt>
                <c:pt idx="34115">
                  <c:v>338.86750089999998</c:v>
                </c:pt>
                <c:pt idx="34116">
                  <c:v>338.87743590000002</c:v>
                </c:pt>
                <c:pt idx="34117">
                  <c:v>338.88736990000001</c:v>
                </c:pt>
                <c:pt idx="34118">
                  <c:v>338.8973039</c:v>
                </c:pt>
                <c:pt idx="34119">
                  <c:v>338.90723789999998</c:v>
                </c:pt>
                <c:pt idx="34120">
                  <c:v>338.91717290000003</c:v>
                </c:pt>
                <c:pt idx="34121">
                  <c:v>338.92710690000001</c:v>
                </c:pt>
                <c:pt idx="34122">
                  <c:v>338.9370409</c:v>
                </c:pt>
                <c:pt idx="34123">
                  <c:v>338.94697489999999</c:v>
                </c:pt>
                <c:pt idx="34124">
                  <c:v>338.95690990000003</c:v>
                </c:pt>
                <c:pt idx="34125">
                  <c:v>338.96684390000001</c:v>
                </c:pt>
                <c:pt idx="34126">
                  <c:v>338.9767779</c:v>
                </c:pt>
                <c:pt idx="34127">
                  <c:v>338.98671189999999</c:v>
                </c:pt>
                <c:pt idx="34128">
                  <c:v>338.99664689999997</c:v>
                </c:pt>
                <c:pt idx="34129">
                  <c:v>339.00658090000002</c:v>
                </c:pt>
                <c:pt idx="34130">
                  <c:v>339.0165149</c:v>
                </c:pt>
                <c:pt idx="34131">
                  <c:v>339.02644889999999</c:v>
                </c:pt>
                <c:pt idx="34132">
                  <c:v>339.03638389999998</c:v>
                </c:pt>
                <c:pt idx="34133">
                  <c:v>339.04631790000002</c:v>
                </c:pt>
                <c:pt idx="34134">
                  <c:v>339.05625190000001</c:v>
                </c:pt>
                <c:pt idx="34135">
                  <c:v>339.06618589999999</c:v>
                </c:pt>
                <c:pt idx="34136">
                  <c:v>339.07612089999998</c:v>
                </c:pt>
                <c:pt idx="34137">
                  <c:v>339.08605490000002</c:v>
                </c:pt>
                <c:pt idx="34138">
                  <c:v>339.09598890000001</c:v>
                </c:pt>
                <c:pt idx="34139">
                  <c:v>339.10592389999999</c:v>
                </c:pt>
                <c:pt idx="34140">
                  <c:v>339.11585789999998</c:v>
                </c:pt>
                <c:pt idx="34141">
                  <c:v>339.12579190000002</c:v>
                </c:pt>
                <c:pt idx="34142">
                  <c:v>339.13572590000001</c:v>
                </c:pt>
                <c:pt idx="34143">
                  <c:v>339.1456609</c:v>
                </c:pt>
                <c:pt idx="34144">
                  <c:v>339.15559489999998</c:v>
                </c:pt>
                <c:pt idx="34145">
                  <c:v>339.16552890000003</c:v>
                </c:pt>
                <c:pt idx="34146">
                  <c:v>339.17546290000001</c:v>
                </c:pt>
                <c:pt idx="34147">
                  <c:v>339.1853979</c:v>
                </c:pt>
                <c:pt idx="34148">
                  <c:v>339.19533189999999</c:v>
                </c:pt>
                <c:pt idx="34149">
                  <c:v>339.20526589999997</c:v>
                </c:pt>
                <c:pt idx="34150">
                  <c:v>339.21519990000002</c:v>
                </c:pt>
                <c:pt idx="34151">
                  <c:v>339.2251349</c:v>
                </c:pt>
                <c:pt idx="34152">
                  <c:v>339.23506889999999</c:v>
                </c:pt>
                <c:pt idx="34153">
                  <c:v>339.24500289999997</c:v>
                </c:pt>
                <c:pt idx="34154">
                  <c:v>339.25493790000002</c:v>
                </c:pt>
                <c:pt idx="34155">
                  <c:v>339.2648719</c:v>
                </c:pt>
                <c:pt idx="34156">
                  <c:v>339.27480589999999</c:v>
                </c:pt>
                <c:pt idx="34157">
                  <c:v>339.28473989999998</c:v>
                </c:pt>
                <c:pt idx="34158">
                  <c:v>339.29467490000002</c:v>
                </c:pt>
                <c:pt idx="34159">
                  <c:v>339.30460890000001</c:v>
                </c:pt>
                <c:pt idx="34160">
                  <c:v>339.31454289999999</c:v>
                </c:pt>
                <c:pt idx="34161">
                  <c:v>339.32447689999998</c:v>
                </c:pt>
                <c:pt idx="34162">
                  <c:v>339.33441190000002</c:v>
                </c:pt>
                <c:pt idx="34163">
                  <c:v>339.34434590000001</c:v>
                </c:pt>
                <c:pt idx="34164">
                  <c:v>339.35427989999999</c:v>
                </c:pt>
                <c:pt idx="34165">
                  <c:v>339.36421389999998</c:v>
                </c:pt>
                <c:pt idx="34166">
                  <c:v>339.37414890000002</c:v>
                </c:pt>
                <c:pt idx="34167">
                  <c:v>339.38408290000001</c:v>
                </c:pt>
                <c:pt idx="34168">
                  <c:v>339.3940169</c:v>
                </c:pt>
                <c:pt idx="34169">
                  <c:v>339.40395089999998</c:v>
                </c:pt>
                <c:pt idx="34170">
                  <c:v>339.41388590000003</c:v>
                </c:pt>
                <c:pt idx="34171">
                  <c:v>339.42381990000001</c:v>
                </c:pt>
                <c:pt idx="34172">
                  <c:v>339.4337539</c:v>
                </c:pt>
                <c:pt idx="34173">
                  <c:v>339.44368789999999</c:v>
                </c:pt>
                <c:pt idx="34174">
                  <c:v>339.45362290000003</c:v>
                </c:pt>
                <c:pt idx="34175">
                  <c:v>339.46355690000001</c:v>
                </c:pt>
                <c:pt idx="34176">
                  <c:v>339.4734909</c:v>
                </c:pt>
                <c:pt idx="34177">
                  <c:v>339.48342589999999</c:v>
                </c:pt>
                <c:pt idx="34178">
                  <c:v>339.49335989999997</c:v>
                </c:pt>
                <c:pt idx="34179">
                  <c:v>339.50329390000002</c:v>
                </c:pt>
                <c:pt idx="34180">
                  <c:v>339.5132279</c:v>
                </c:pt>
                <c:pt idx="34181">
                  <c:v>339.52316289999999</c:v>
                </c:pt>
                <c:pt idx="34182">
                  <c:v>339.53309689999998</c:v>
                </c:pt>
                <c:pt idx="34183">
                  <c:v>339.54303090000002</c:v>
                </c:pt>
                <c:pt idx="34184">
                  <c:v>339.55296490000001</c:v>
                </c:pt>
                <c:pt idx="34185">
                  <c:v>339.56289989999999</c:v>
                </c:pt>
                <c:pt idx="34186">
                  <c:v>339.57283389999998</c:v>
                </c:pt>
                <c:pt idx="34187">
                  <c:v>339.58276790000002</c:v>
                </c:pt>
                <c:pt idx="34188">
                  <c:v>339.59270190000001</c:v>
                </c:pt>
                <c:pt idx="34189">
                  <c:v>339.60263689999999</c:v>
                </c:pt>
                <c:pt idx="34190">
                  <c:v>339.61257089999998</c:v>
                </c:pt>
                <c:pt idx="34191">
                  <c:v>339.62250490000002</c:v>
                </c:pt>
                <c:pt idx="34192">
                  <c:v>339.63243990000001</c:v>
                </c:pt>
                <c:pt idx="34193">
                  <c:v>339.6423739</c:v>
                </c:pt>
                <c:pt idx="34194">
                  <c:v>339.65230789999998</c:v>
                </c:pt>
                <c:pt idx="34195">
                  <c:v>339.66224190000003</c:v>
                </c:pt>
                <c:pt idx="34196">
                  <c:v>339.67217690000001</c:v>
                </c:pt>
                <c:pt idx="34197">
                  <c:v>339.6821109</c:v>
                </c:pt>
                <c:pt idx="34198">
                  <c:v>339.69204489999998</c:v>
                </c:pt>
                <c:pt idx="34199">
                  <c:v>339.70197889999997</c:v>
                </c:pt>
                <c:pt idx="34200">
                  <c:v>339.71191390000001</c:v>
                </c:pt>
                <c:pt idx="34201">
                  <c:v>339.7218479</c:v>
                </c:pt>
                <c:pt idx="34202">
                  <c:v>339.73178189999999</c:v>
                </c:pt>
                <c:pt idx="34203">
                  <c:v>339.74171589999997</c:v>
                </c:pt>
                <c:pt idx="34204">
                  <c:v>339.75165090000002</c:v>
                </c:pt>
                <c:pt idx="34205">
                  <c:v>339.7615849</c:v>
                </c:pt>
                <c:pt idx="34206">
                  <c:v>339.77151889999999</c:v>
                </c:pt>
                <c:pt idx="34207">
                  <c:v>339.78145289999998</c:v>
                </c:pt>
                <c:pt idx="34208">
                  <c:v>339.79138799999998</c:v>
                </c:pt>
                <c:pt idx="34209">
                  <c:v>339.80132200000003</c:v>
                </c:pt>
                <c:pt idx="34210">
                  <c:v>339.81125600000001</c:v>
                </c:pt>
                <c:pt idx="34211">
                  <c:v>339.821191</c:v>
                </c:pt>
                <c:pt idx="34212">
                  <c:v>339.83112499999999</c:v>
                </c:pt>
                <c:pt idx="34213">
                  <c:v>339.84105899999997</c:v>
                </c:pt>
                <c:pt idx="34214">
                  <c:v>339.85099300000002</c:v>
                </c:pt>
                <c:pt idx="34215">
                  <c:v>339.860928</c:v>
                </c:pt>
                <c:pt idx="34216">
                  <c:v>339.87086199999999</c:v>
                </c:pt>
                <c:pt idx="34217">
                  <c:v>339.88079599999998</c:v>
                </c:pt>
                <c:pt idx="34218">
                  <c:v>339.89073000000002</c:v>
                </c:pt>
                <c:pt idx="34219">
                  <c:v>339.900665</c:v>
                </c:pt>
                <c:pt idx="34220">
                  <c:v>339.91059899999999</c:v>
                </c:pt>
                <c:pt idx="34221">
                  <c:v>339.92053299999998</c:v>
                </c:pt>
                <c:pt idx="34222">
                  <c:v>339.93046800000002</c:v>
                </c:pt>
                <c:pt idx="34223">
                  <c:v>339.94040200000001</c:v>
                </c:pt>
                <c:pt idx="34224">
                  <c:v>339.95033599999999</c:v>
                </c:pt>
                <c:pt idx="34225">
                  <c:v>339.96026999999998</c:v>
                </c:pt>
                <c:pt idx="34226">
                  <c:v>339.97020500000002</c:v>
                </c:pt>
                <c:pt idx="34227">
                  <c:v>339.98013900000001</c:v>
                </c:pt>
                <c:pt idx="34228">
                  <c:v>339.990073</c:v>
                </c:pt>
                <c:pt idx="34229">
                  <c:v>340.00000699999998</c:v>
                </c:pt>
                <c:pt idx="34230">
                  <c:v>340.00994200000002</c:v>
                </c:pt>
                <c:pt idx="34231">
                  <c:v>340.01987600000001</c:v>
                </c:pt>
                <c:pt idx="34232">
                  <c:v>340.02981</c:v>
                </c:pt>
                <c:pt idx="34233">
                  <c:v>340.03974399999998</c:v>
                </c:pt>
                <c:pt idx="34234">
                  <c:v>340.04967900000003</c:v>
                </c:pt>
                <c:pt idx="34235">
                  <c:v>340.05961300000001</c:v>
                </c:pt>
                <c:pt idx="34236">
                  <c:v>340.069547</c:v>
                </c:pt>
                <c:pt idx="34237">
                  <c:v>340.07948199999998</c:v>
                </c:pt>
                <c:pt idx="34238">
                  <c:v>340.08941600000003</c:v>
                </c:pt>
                <c:pt idx="34239">
                  <c:v>340.09935000000002</c:v>
                </c:pt>
                <c:pt idx="34240">
                  <c:v>340.109284</c:v>
                </c:pt>
                <c:pt idx="34241">
                  <c:v>340.11921899999999</c:v>
                </c:pt>
                <c:pt idx="34242">
                  <c:v>340.12915299999997</c:v>
                </c:pt>
                <c:pt idx="34243">
                  <c:v>340.13908700000002</c:v>
                </c:pt>
                <c:pt idx="34244">
                  <c:v>340.149021</c:v>
                </c:pt>
                <c:pt idx="34245">
                  <c:v>340.15895599999999</c:v>
                </c:pt>
                <c:pt idx="34246">
                  <c:v>340.16888999999998</c:v>
                </c:pt>
                <c:pt idx="34247">
                  <c:v>340.17882400000002</c:v>
                </c:pt>
                <c:pt idx="34248">
                  <c:v>340.18875800000001</c:v>
                </c:pt>
                <c:pt idx="34249">
                  <c:v>340.19869299999999</c:v>
                </c:pt>
                <c:pt idx="34250">
                  <c:v>340.20862699999998</c:v>
                </c:pt>
                <c:pt idx="34251">
                  <c:v>340.21856100000002</c:v>
                </c:pt>
                <c:pt idx="34252">
                  <c:v>340.22849600000001</c:v>
                </c:pt>
                <c:pt idx="34253">
                  <c:v>340.23842999999999</c:v>
                </c:pt>
                <c:pt idx="34254">
                  <c:v>340.24836399999998</c:v>
                </c:pt>
                <c:pt idx="34255">
                  <c:v>340.25829800000002</c:v>
                </c:pt>
                <c:pt idx="34256">
                  <c:v>340.26823300000001</c:v>
                </c:pt>
                <c:pt idx="34257">
                  <c:v>340.278167</c:v>
                </c:pt>
                <c:pt idx="34258">
                  <c:v>340.28810099999998</c:v>
                </c:pt>
                <c:pt idx="34259">
                  <c:v>340.29803500000003</c:v>
                </c:pt>
                <c:pt idx="34260">
                  <c:v>340.30797000000001</c:v>
                </c:pt>
                <c:pt idx="34261">
                  <c:v>340.317904</c:v>
                </c:pt>
                <c:pt idx="34262">
                  <c:v>340.32783799999999</c:v>
                </c:pt>
                <c:pt idx="34263">
                  <c:v>340.33777300000003</c:v>
                </c:pt>
                <c:pt idx="34264">
                  <c:v>340.34770700000001</c:v>
                </c:pt>
                <c:pt idx="34265">
                  <c:v>340.357641</c:v>
                </c:pt>
                <c:pt idx="34266">
                  <c:v>340.36757499999999</c:v>
                </c:pt>
                <c:pt idx="34267">
                  <c:v>340.37750999999997</c:v>
                </c:pt>
                <c:pt idx="34268">
                  <c:v>340.38744400000002</c:v>
                </c:pt>
                <c:pt idx="34269">
                  <c:v>340.397378</c:v>
                </c:pt>
                <c:pt idx="34270">
                  <c:v>340.40731199999999</c:v>
                </c:pt>
                <c:pt idx="34271">
                  <c:v>340.41724699999997</c:v>
                </c:pt>
                <c:pt idx="34272">
                  <c:v>340.42718100000002</c:v>
                </c:pt>
                <c:pt idx="34273">
                  <c:v>340.43711500000001</c:v>
                </c:pt>
                <c:pt idx="34274">
                  <c:v>340.44704899999999</c:v>
                </c:pt>
                <c:pt idx="34275">
                  <c:v>340.45698399999998</c:v>
                </c:pt>
                <c:pt idx="34276">
                  <c:v>340.46691800000002</c:v>
                </c:pt>
                <c:pt idx="34277">
                  <c:v>340.47685200000001</c:v>
                </c:pt>
                <c:pt idx="34278">
                  <c:v>340.48678699999999</c:v>
                </c:pt>
                <c:pt idx="34279">
                  <c:v>340.49672099999998</c:v>
                </c:pt>
                <c:pt idx="34280">
                  <c:v>340.50665500000002</c:v>
                </c:pt>
                <c:pt idx="34281">
                  <c:v>340.51658900000001</c:v>
                </c:pt>
                <c:pt idx="34282">
                  <c:v>340.52652399999999</c:v>
                </c:pt>
                <c:pt idx="34283">
                  <c:v>340.53645799999998</c:v>
                </c:pt>
                <c:pt idx="34284">
                  <c:v>340.54639200000003</c:v>
                </c:pt>
                <c:pt idx="34285">
                  <c:v>340.55632600000001</c:v>
                </c:pt>
                <c:pt idx="34286">
                  <c:v>340.566261</c:v>
                </c:pt>
                <c:pt idx="34287">
                  <c:v>340.57619499999998</c:v>
                </c:pt>
                <c:pt idx="34288">
                  <c:v>340.58612900000003</c:v>
                </c:pt>
                <c:pt idx="34289">
                  <c:v>340.59606400000001</c:v>
                </c:pt>
                <c:pt idx="34290">
                  <c:v>340.605998</c:v>
                </c:pt>
                <c:pt idx="34291">
                  <c:v>340.61593199999999</c:v>
                </c:pt>
                <c:pt idx="34292">
                  <c:v>340.62586599999997</c:v>
                </c:pt>
                <c:pt idx="34293">
                  <c:v>340.63580100000001</c:v>
                </c:pt>
                <c:pt idx="34294">
                  <c:v>340.645735</c:v>
                </c:pt>
                <c:pt idx="34295">
                  <c:v>340.65566899999999</c:v>
                </c:pt>
                <c:pt idx="34296">
                  <c:v>340.66560299999998</c:v>
                </c:pt>
                <c:pt idx="34297">
                  <c:v>340.67553800000002</c:v>
                </c:pt>
                <c:pt idx="34298">
                  <c:v>340.685472</c:v>
                </c:pt>
                <c:pt idx="34299">
                  <c:v>340.69540599999999</c:v>
                </c:pt>
                <c:pt idx="34300">
                  <c:v>340.70534099999998</c:v>
                </c:pt>
                <c:pt idx="34301">
                  <c:v>340.71527500000002</c:v>
                </c:pt>
                <c:pt idx="34302">
                  <c:v>340.72520900000001</c:v>
                </c:pt>
                <c:pt idx="34303">
                  <c:v>340.73514299999999</c:v>
                </c:pt>
                <c:pt idx="34304">
                  <c:v>340.74507799999998</c:v>
                </c:pt>
                <c:pt idx="34305">
                  <c:v>340.75501200000002</c:v>
                </c:pt>
                <c:pt idx="34306">
                  <c:v>340.76494600000001</c:v>
                </c:pt>
                <c:pt idx="34307">
                  <c:v>340.77488</c:v>
                </c:pt>
                <c:pt idx="34308">
                  <c:v>340.78481499999998</c:v>
                </c:pt>
                <c:pt idx="34309">
                  <c:v>340.79474879999998</c:v>
                </c:pt>
                <c:pt idx="34310">
                  <c:v>340.80468280000002</c:v>
                </c:pt>
                <c:pt idx="34311">
                  <c:v>340.81461780000001</c:v>
                </c:pt>
                <c:pt idx="34312">
                  <c:v>340.82455179999999</c:v>
                </c:pt>
                <c:pt idx="34313">
                  <c:v>340.83448579999998</c:v>
                </c:pt>
                <c:pt idx="34314">
                  <c:v>340.84441980000003</c:v>
                </c:pt>
                <c:pt idx="34315">
                  <c:v>340.85435480000001</c:v>
                </c:pt>
                <c:pt idx="34316">
                  <c:v>340.8642888</c:v>
                </c:pt>
                <c:pt idx="34317">
                  <c:v>340.87422279999998</c:v>
                </c:pt>
                <c:pt idx="34318">
                  <c:v>340.88415680000003</c:v>
                </c:pt>
                <c:pt idx="34319">
                  <c:v>340.89409180000001</c:v>
                </c:pt>
                <c:pt idx="34320">
                  <c:v>340.9040258</c:v>
                </c:pt>
                <c:pt idx="34321">
                  <c:v>340.91395979999999</c:v>
                </c:pt>
                <c:pt idx="34322">
                  <c:v>340.92389379999997</c:v>
                </c:pt>
                <c:pt idx="34323">
                  <c:v>340.93382880000001</c:v>
                </c:pt>
                <c:pt idx="34324">
                  <c:v>340.9437628</c:v>
                </c:pt>
                <c:pt idx="34325">
                  <c:v>340.95369679999999</c:v>
                </c:pt>
                <c:pt idx="34326">
                  <c:v>340.96363179999997</c:v>
                </c:pt>
                <c:pt idx="34327">
                  <c:v>340.97356580000002</c:v>
                </c:pt>
                <c:pt idx="34328">
                  <c:v>340.9834998</c:v>
                </c:pt>
                <c:pt idx="34329">
                  <c:v>340.99343379999999</c:v>
                </c:pt>
                <c:pt idx="34330">
                  <c:v>341.00336879999998</c:v>
                </c:pt>
                <c:pt idx="34331">
                  <c:v>341.01330280000002</c:v>
                </c:pt>
                <c:pt idx="34332">
                  <c:v>341.02323680000001</c:v>
                </c:pt>
                <c:pt idx="34333">
                  <c:v>341.03317179999999</c:v>
                </c:pt>
                <c:pt idx="34334">
                  <c:v>341.04310579999998</c:v>
                </c:pt>
                <c:pt idx="34335">
                  <c:v>341.05303980000002</c:v>
                </c:pt>
                <c:pt idx="34336">
                  <c:v>341.06297380000001</c:v>
                </c:pt>
                <c:pt idx="34337">
                  <c:v>341.07290879999999</c:v>
                </c:pt>
                <c:pt idx="34338">
                  <c:v>341.08284279999998</c:v>
                </c:pt>
                <c:pt idx="34339">
                  <c:v>341.09277680000002</c:v>
                </c:pt>
                <c:pt idx="34340">
                  <c:v>341.10271080000001</c:v>
                </c:pt>
                <c:pt idx="34341">
                  <c:v>341.1126458</c:v>
                </c:pt>
                <c:pt idx="34342">
                  <c:v>341.12257979999998</c:v>
                </c:pt>
                <c:pt idx="34343">
                  <c:v>341.13251380000003</c:v>
                </c:pt>
                <c:pt idx="34344">
                  <c:v>341.14244880000001</c:v>
                </c:pt>
                <c:pt idx="34345">
                  <c:v>341.1523828</c:v>
                </c:pt>
                <c:pt idx="34346">
                  <c:v>341.16231679999999</c:v>
                </c:pt>
                <c:pt idx="34347">
                  <c:v>341.17225079999997</c:v>
                </c:pt>
                <c:pt idx="34348">
                  <c:v>341.18218580000001</c:v>
                </c:pt>
                <c:pt idx="34349">
                  <c:v>341.1921198</c:v>
                </c:pt>
                <c:pt idx="34350">
                  <c:v>341.20205379999999</c:v>
                </c:pt>
                <c:pt idx="34351">
                  <c:v>341.21198779999997</c:v>
                </c:pt>
                <c:pt idx="34352">
                  <c:v>341.22192280000002</c:v>
                </c:pt>
                <c:pt idx="34353">
                  <c:v>341.2318568</c:v>
                </c:pt>
                <c:pt idx="34354">
                  <c:v>341.24179079999999</c:v>
                </c:pt>
                <c:pt idx="34355">
                  <c:v>341.25172579999997</c:v>
                </c:pt>
                <c:pt idx="34356">
                  <c:v>341.26165980000002</c:v>
                </c:pt>
                <c:pt idx="34357">
                  <c:v>341.27159380000001</c:v>
                </c:pt>
                <c:pt idx="34358">
                  <c:v>341.28152779999999</c:v>
                </c:pt>
                <c:pt idx="34359">
                  <c:v>341.29146279999998</c:v>
                </c:pt>
                <c:pt idx="34360">
                  <c:v>341.30139680000002</c:v>
                </c:pt>
                <c:pt idx="34361">
                  <c:v>341.31133080000001</c:v>
                </c:pt>
                <c:pt idx="34362">
                  <c:v>341.32126479999999</c:v>
                </c:pt>
                <c:pt idx="34363">
                  <c:v>341.33119979999998</c:v>
                </c:pt>
                <c:pt idx="34364">
                  <c:v>341.34113380000002</c:v>
                </c:pt>
                <c:pt idx="34365">
                  <c:v>341.35106780000001</c:v>
                </c:pt>
                <c:pt idx="34366">
                  <c:v>341.36100279999999</c:v>
                </c:pt>
                <c:pt idx="34367">
                  <c:v>341.37093679999998</c:v>
                </c:pt>
                <c:pt idx="34368">
                  <c:v>341.38087080000003</c:v>
                </c:pt>
                <c:pt idx="34369">
                  <c:v>341.39080480000001</c:v>
                </c:pt>
                <c:pt idx="34370">
                  <c:v>341.4007398</c:v>
                </c:pt>
                <c:pt idx="34371">
                  <c:v>341.41067379999998</c:v>
                </c:pt>
                <c:pt idx="34372">
                  <c:v>341.42060780000003</c:v>
                </c:pt>
                <c:pt idx="34373">
                  <c:v>341.43054180000001</c:v>
                </c:pt>
                <c:pt idx="34374">
                  <c:v>341.4404768</c:v>
                </c:pt>
                <c:pt idx="34375">
                  <c:v>341.45041079999999</c:v>
                </c:pt>
                <c:pt idx="34376">
                  <c:v>341.46034479999997</c:v>
                </c:pt>
                <c:pt idx="34377">
                  <c:v>341.47027980000001</c:v>
                </c:pt>
                <c:pt idx="34378">
                  <c:v>341.4802138</c:v>
                </c:pt>
                <c:pt idx="34379">
                  <c:v>341.49014779999999</c:v>
                </c:pt>
                <c:pt idx="34380">
                  <c:v>341.50008179999998</c:v>
                </c:pt>
                <c:pt idx="34381">
                  <c:v>341.51001680000002</c:v>
                </c:pt>
                <c:pt idx="34382">
                  <c:v>341.5199508</c:v>
                </c:pt>
                <c:pt idx="34383">
                  <c:v>341.52988479999999</c:v>
                </c:pt>
                <c:pt idx="34384">
                  <c:v>341.53981979999998</c:v>
                </c:pt>
                <c:pt idx="34385">
                  <c:v>341.54975380000002</c:v>
                </c:pt>
                <c:pt idx="34386">
                  <c:v>341.55968780000001</c:v>
                </c:pt>
                <c:pt idx="34387">
                  <c:v>341.56962179999999</c:v>
                </c:pt>
                <c:pt idx="34388">
                  <c:v>341.57955679999998</c:v>
                </c:pt>
                <c:pt idx="34389">
                  <c:v>341.58949080000002</c:v>
                </c:pt>
                <c:pt idx="34390">
                  <c:v>341.59942480000001</c:v>
                </c:pt>
                <c:pt idx="34391">
                  <c:v>341.6093588</c:v>
                </c:pt>
                <c:pt idx="34392">
                  <c:v>341.61929379999998</c:v>
                </c:pt>
                <c:pt idx="34393">
                  <c:v>341.62922780000002</c:v>
                </c:pt>
                <c:pt idx="34394">
                  <c:v>341.63916180000001</c:v>
                </c:pt>
                <c:pt idx="34395">
                  <c:v>341.6490968</c:v>
                </c:pt>
                <c:pt idx="34396">
                  <c:v>341.65903079999998</c:v>
                </c:pt>
                <c:pt idx="34397">
                  <c:v>341.66896480000003</c:v>
                </c:pt>
                <c:pt idx="34398">
                  <c:v>341.67889880000001</c:v>
                </c:pt>
                <c:pt idx="34399">
                  <c:v>341.6888338</c:v>
                </c:pt>
                <c:pt idx="34400">
                  <c:v>341.69876779999998</c:v>
                </c:pt>
                <c:pt idx="34401">
                  <c:v>341.70870179999997</c:v>
                </c:pt>
                <c:pt idx="34402">
                  <c:v>341.71863680000001</c:v>
                </c:pt>
                <c:pt idx="34403">
                  <c:v>341.7285708</c:v>
                </c:pt>
                <c:pt idx="34404">
                  <c:v>341.73850479999999</c:v>
                </c:pt>
                <c:pt idx="34405">
                  <c:v>341.74843879999997</c:v>
                </c:pt>
                <c:pt idx="34406">
                  <c:v>341.75837380000002</c:v>
                </c:pt>
                <c:pt idx="34407">
                  <c:v>341.7683078</c:v>
                </c:pt>
                <c:pt idx="34408">
                  <c:v>341.77824179999999</c:v>
                </c:pt>
                <c:pt idx="34409">
                  <c:v>341.78817550000002</c:v>
                </c:pt>
                <c:pt idx="34410">
                  <c:v>341.79811050000001</c:v>
                </c:pt>
                <c:pt idx="34411">
                  <c:v>341.80804449999999</c:v>
                </c:pt>
                <c:pt idx="34412">
                  <c:v>341.81797849999998</c:v>
                </c:pt>
                <c:pt idx="34413">
                  <c:v>341.82791350000002</c:v>
                </c:pt>
                <c:pt idx="34414">
                  <c:v>341.83784750000001</c:v>
                </c:pt>
                <c:pt idx="34415">
                  <c:v>341.8477815</c:v>
                </c:pt>
                <c:pt idx="34416">
                  <c:v>341.85771549999998</c:v>
                </c:pt>
                <c:pt idx="34417">
                  <c:v>341.86765050000002</c:v>
                </c:pt>
                <c:pt idx="34418">
                  <c:v>341.87758450000001</c:v>
                </c:pt>
                <c:pt idx="34419">
                  <c:v>341.8875185</c:v>
                </c:pt>
                <c:pt idx="34420">
                  <c:v>341.89745349999998</c:v>
                </c:pt>
                <c:pt idx="34421">
                  <c:v>341.90738750000003</c:v>
                </c:pt>
                <c:pt idx="34422">
                  <c:v>341.91732150000001</c:v>
                </c:pt>
                <c:pt idx="34423">
                  <c:v>341.9272555</c:v>
                </c:pt>
                <c:pt idx="34424">
                  <c:v>341.93719049999999</c:v>
                </c:pt>
                <c:pt idx="34425">
                  <c:v>341.94712449999997</c:v>
                </c:pt>
                <c:pt idx="34426">
                  <c:v>341.95705850000002</c:v>
                </c:pt>
                <c:pt idx="34427">
                  <c:v>341.9669925</c:v>
                </c:pt>
                <c:pt idx="34428">
                  <c:v>341.97692749999999</c:v>
                </c:pt>
                <c:pt idx="34429">
                  <c:v>341.98686149999997</c:v>
                </c:pt>
                <c:pt idx="34430">
                  <c:v>341.99679550000002</c:v>
                </c:pt>
                <c:pt idx="34431">
                  <c:v>342.0067305</c:v>
                </c:pt>
                <c:pt idx="34432">
                  <c:v>342.01666449999999</c:v>
                </c:pt>
                <c:pt idx="34433">
                  <c:v>342.02659849999998</c:v>
                </c:pt>
                <c:pt idx="34434">
                  <c:v>342.03653350000002</c:v>
                </c:pt>
                <c:pt idx="34435">
                  <c:v>342.04646750000001</c:v>
                </c:pt>
                <c:pt idx="34436">
                  <c:v>342.05640149999999</c:v>
                </c:pt>
                <c:pt idx="34437">
                  <c:v>342.06633549999998</c:v>
                </c:pt>
                <c:pt idx="34438">
                  <c:v>342.07627050000002</c:v>
                </c:pt>
                <c:pt idx="34439">
                  <c:v>342.08620450000001</c:v>
                </c:pt>
                <c:pt idx="34440">
                  <c:v>342.0961385</c:v>
                </c:pt>
                <c:pt idx="34441">
                  <c:v>342.10607249999998</c:v>
                </c:pt>
                <c:pt idx="34442">
                  <c:v>342.11600750000002</c:v>
                </c:pt>
                <c:pt idx="34443">
                  <c:v>342.12594150000001</c:v>
                </c:pt>
                <c:pt idx="34444">
                  <c:v>342.1358755</c:v>
                </c:pt>
                <c:pt idx="34445">
                  <c:v>342.14581049999998</c:v>
                </c:pt>
                <c:pt idx="34446">
                  <c:v>342.15574450000003</c:v>
                </c:pt>
                <c:pt idx="34447">
                  <c:v>342.16567850000001</c:v>
                </c:pt>
                <c:pt idx="34448">
                  <c:v>342.1756125</c:v>
                </c:pt>
                <c:pt idx="34449">
                  <c:v>342.18554749999998</c:v>
                </c:pt>
                <c:pt idx="34450">
                  <c:v>342.19548150000003</c:v>
                </c:pt>
                <c:pt idx="34451">
                  <c:v>342.20541550000002</c:v>
                </c:pt>
                <c:pt idx="34452">
                  <c:v>342.2153505</c:v>
                </c:pt>
                <c:pt idx="34453">
                  <c:v>342.22528449999999</c:v>
                </c:pt>
                <c:pt idx="34454">
                  <c:v>342.23521849999997</c:v>
                </c:pt>
                <c:pt idx="34455">
                  <c:v>342.24515250000002</c:v>
                </c:pt>
                <c:pt idx="34456">
                  <c:v>342.2550875</c:v>
                </c:pt>
                <c:pt idx="34457">
                  <c:v>342.26502149999999</c:v>
                </c:pt>
                <c:pt idx="34458">
                  <c:v>342.27495549999998</c:v>
                </c:pt>
                <c:pt idx="34459">
                  <c:v>342.28489050000002</c:v>
                </c:pt>
                <c:pt idx="34460">
                  <c:v>342.2948245</c:v>
                </c:pt>
                <c:pt idx="34461">
                  <c:v>342.30475849999999</c:v>
                </c:pt>
                <c:pt idx="34462">
                  <c:v>342.31469249999998</c:v>
                </c:pt>
                <c:pt idx="34463">
                  <c:v>342.32462750000002</c:v>
                </c:pt>
                <c:pt idx="34464">
                  <c:v>342.33456150000001</c:v>
                </c:pt>
                <c:pt idx="34465">
                  <c:v>342.34449549999999</c:v>
                </c:pt>
                <c:pt idx="34466">
                  <c:v>342.35442949999998</c:v>
                </c:pt>
                <c:pt idx="34467">
                  <c:v>342.36436450000002</c:v>
                </c:pt>
                <c:pt idx="34468">
                  <c:v>342.37429850000001</c:v>
                </c:pt>
                <c:pt idx="34469">
                  <c:v>342.3842325</c:v>
                </c:pt>
                <c:pt idx="34470">
                  <c:v>342.39416749999998</c:v>
                </c:pt>
                <c:pt idx="34471">
                  <c:v>342.40410150000002</c:v>
                </c:pt>
                <c:pt idx="34472">
                  <c:v>342.41403550000001</c:v>
                </c:pt>
                <c:pt idx="34473">
                  <c:v>342.4239695</c:v>
                </c:pt>
                <c:pt idx="34474">
                  <c:v>342.43390449999998</c:v>
                </c:pt>
                <c:pt idx="34475">
                  <c:v>342.44383850000003</c:v>
                </c:pt>
                <c:pt idx="34476">
                  <c:v>342.45377250000001</c:v>
                </c:pt>
                <c:pt idx="34477">
                  <c:v>342.4637075</c:v>
                </c:pt>
                <c:pt idx="34478">
                  <c:v>342.47364149999999</c:v>
                </c:pt>
                <c:pt idx="34479">
                  <c:v>342.48357549999997</c:v>
                </c:pt>
                <c:pt idx="34480">
                  <c:v>342.49350950000002</c:v>
                </c:pt>
                <c:pt idx="34481">
                  <c:v>342.5034445</c:v>
                </c:pt>
                <c:pt idx="34482">
                  <c:v>342.51337849999999</c:v>
                </c:pt>
                <c:pt idx="34483">
                  <c:v>342.52331249999997</c:v>
                </c:pt>
                <c:pt idx="34484">
                  <c:v>342.53324750000002</c:v>
                </c:pt>
                <c:pt idx="34485">
                  <c:v>342.5431815</c:v>
                </c:pt>
                <c:pt idx="34486">
                  <c:v>342.55311549999999</c:v>
                </c:pt>
                <c:pt idx="34487">
                  <c:v>342.56304949999998</c:v>
                </c:pt>
                <c:pt idx="34488">
                  <c:v>342.57298450000002</c:v>
                </c:pt>
                <c:pt idx="34489">
                  <c:v>342.58291850000001</c:v>
                </c:pt>
                <c:pt idx="34490">
                  <c:v>342.59285249999999</c:v>
                </c:pt>
                <c:pt idx="34491">
                  <c:v>342.60278749999998</c:v>
                </c:pt>
                <c:pt idx="34492">
                  <c:v>342.61272150000002</c:v>
                </c:pt>
                <c:pt idx="34493">
                  <c:v>342.62265550000001</c:v>
                </c:pt>
                <c:pt idx="34494">
                  <c:v>342.63258949999999</c:v>
                </c:pt>
                <c:pt idx="34495">
                  <c:v>342.64252449999998</c:v>
                </c:pt>
                <c:pt idx="34496">
                  <c:v>342.65245850000002</c:v>
                </c:pt>
                <c:pt idx="34497">
                  <c:v>342.66239250000001</c:v>
                </c:pt>
                <c:pt idx="34498">
                  <c:v>342.67232749999999</c:v>
                </c:pt>
                <c:pt idx="34499">
                  <c:v>342.68226149999998</c:v>
                </c:pt>
                <c:pt idx="34500">
                  <c:v>342.69219550000003</c:v>
                </c:pt>
                <c:pt idx="34501">
                  <c:v>342.70212950000001</c:v>
                </c:pt>
                <c:pt idx="34502">
                  <c:v>342.7120645</c:v>
                </c:pt>
                <c:pt idx="34503">
                  <c:v>342.72199849999998</c:v>
                </c:pt>
                <c:pt idx="34504">
                  <c:v>342.73193250000003</c:v>
                </c:pt>
                <c:pt idx="34505">
                  <c:v>342.74186750000001</c:v>
                </c:pt>
                <c:pt idx="34506">
                  <c:v>342.7518015</c:v>
                </c:pt>
                <c:pt idx="34507">
                  <c:v>342.76173549999999</c:v>
                </c:pt>
                <c:pt idx="34508">
                  <c:v>342.77166949999997</c:v>
                </c:pt>
                <c:pt idx="34509">
                  <c:v>342.78160450000001</c:v>
                </c:pt>
                <c:pt idx="34510">
                  <c:v>342.79153889999998</c:v>
                </c:pt>
                <c:pt idx="34511">
                  <c:v>342.80147290000002</c:v>
                </c:pt>
                <c:pt idx="34512">
                  <c:v>342.81140790000001</c:v>
                </c:pt>
                <c:pt idx="34513">
                  <c:v>342.82134189999999</c:v>
                </c:pt>
                <c:pt idx="34514">
                  <c:v>342.83127589999998</c:v>
                </c:pt>
                <c:pt idx="34515">
                  <c:v>342.84121090000002</c:v>
                </c:pt>
                <c:pt idx="34516">
                  <c:v>342.85114490000001</c:v>
                </c:pt>
                <c:pt idx="34517">
                  <c:v>342.8610789</c:v>
                </c:pt>
                <c:pt idx="34518">
                  <c:v>342.87101289999998</c:v>
                </c:pt>
                <c:pt idx="34519">
                  <c:v>342.88094790000002</c:v>
                </c:pt>
                <c:pt idx="34520">
                  <c:v>342.89088190000001</c:v>
                </c:pt>
                <c:pt idx="34521">
                  <c:v>342.9008159</c:v>
                </c:pt>
                <c:pt idx="34522">
                  <c:v>342.91075089999998</c:v>
                </c:pt>
                <c:pt idx="34523">
                  <c:v>342.92068490000003</c:v>
                </c:pt>
                <c:pt idx="34524">
                  <c:v>342.93061890000001</c:v>
                </c:pt>
                <c:pt idx="34525">
                  <c:v>342.9405529</c:v>
                </c:pt>
                <c:pt idx="34526">
                  <c:v>342.95048789999998</c:v>
                </c:pt>
                <c:pt idx="34527">
                  <c:v>342.96042189999997</c:v>
                </c:pt>
                <c:pt idx="34528">
                  <c:v>342.97035590000002</c:v>
                </c:pt>
                <c:pt idx="34529">
                  <c:v>342.9802909</c:v>
                </c:pt>
                <c:pt idx="34530">
                  <c:v>342.99022489999999</c:v>
                </c:pt>
                <c:pt idx="34531">
                  <c:v>343.00015889999997</c:v>
                </c:pt>
                <c:pt idx="34532">
                  <c:v>343.01009390000002</c:v>
                </c:pt>
                <c:pt idx="34533">
                  <c:v>343.0200279</c:v>
                </c:pt>
                <c:pt idx="34534">
                  <c:v>343.02996189999999</c:v>
                </c:pt>
                <c:pt idx="34535">
                  <c:v>343.03989589999998</c:v>
                </c:pt>
                <c:pt idx="34536">
                  <c:v>343.04983090000002</c:v>
                </c:pt>
                <c:pt idx="34537">
                  <c:v>343.0597649</c:v>
                </c:pt>
                <c:pt idx="34538">
                  <c:v>343.06969889999999</c:v>
                </c:pt>
                <c:pt idx="34539">
                  <c:v>343.07963389999998</c:v>
                </c:pt>
                <c:pt idx="34540">
                  <c:v>343.08956790000002</c:v>
                </c:pt>
                <c:pt idx="34541">
                  <c:v>343.09950190000001</c:v>
                </c:pt>
                <c:pt idx="34542">
                  <c:v>343.10943689999999</c:v>
                </c:pt>
                <c:pt idx="34543">
                  <c:v>343.11937089999998</c:v>
                </c:pt>
                <c:pt idx="34544">
                  <c:v>343.12930490000002</c:v>
                </c:pt>
                <c:pt idx="34545">
                  <c:v>343.13923990000001</c:v>
                </c:pt>
                <c:pt idx="34546">
                  <c:v>343.14917389999999</c:v>
                </c:pt>
                <c:pt idx="34547">
                  <c:v>343.15910789999998</c:v>
                </c:pt>
                <c:pt idx="34548">
                  <c:v>343.16904190000002</c:v>
                </c:pt>
                <c:pt idx="34549">
                  <c:v>343.17897690000001</c:v>
                </c:pt>
                <c:pt idx="34550">
                  <c:v>343.1889109</c:v>
                </c:pt>
                <c:pt idx="34551">
                  <c:v>343.19884489999998</c:v>
                </c:pt>
                <c:pt idx="34552">
                  <c:v>343.20877990000002</c:v>
                </c:pt>
                <c:pt idx="34553">
                  <c:v>343.21871390000001</c:v>
                </c:pt>
                <c:pt idx="34554">
                  <c:v>343.2286479</c:v>
                </c:pt>
                <c:pt idx="34555">
                  <c:v>343.23858289999998</c:v>
                </c:pt>
                <c:pt idx="34556">
                  <c:v>343.24851690000003</c:v>
                </c:pt>
                <c:pt idx="34557">
                  <c:v>343.25845090000001</c:v>
                </c:pt>
                <c:pt idx="34558">
                  <c:v>343.2683859</c:v>
                </c:pt>
                <c:pt idx="34559">
                  <c:v>343.27831989999999</c:v>
                </c:pt>
                <c:pt idx="34560">
                  <c:v>343.28825389999997</c:v>
                </c:pt>
                <c:pt idx="34561">
                  <c:v>343.29818890000001</c:v>
                </c:pt>
                <c:pt idx="34562">
                  <c:v>343.3081229</c:v>
                </c:pt>
                <c:pt idx="34563">
                  <c:v>343.31805689999999</c:v>
                </c:pt>
                <c:pt idx="34564">
                  <c:v>343.32799189999997</c:v>
                </c:pt>
                <c:pt idx="34565">
                  <c:v>343.33792590000002</c:v>
                </c:pt>
                <c:pt idx="34566">
                  <c:v>343.3478599</c:v>
                </c:pt>
                <c:pt idx="34567">
                  <c:v>343.35779389999999</c:v>
                </c:pt>
                <c:pt idx="34568">
                  <c:v>343.36772889999997</c:v>
                </c:pt>
                <c:pt idx="34569">
                  <c:v>343.37766290000002</c:v>
                </c:pt>
                <c:pt idx="34570">
                  <c:v>343.38759690000001</c:v>
                </c:pt>
                <c:pt idx="34571">
                  <c:v>343.39753189999999</c:v>
                </c:pt>
                <c:pt idx="34572">
                  <c:v>343.40746589999998</c:v>
                </c:pt>
                <c:pt idx="34573">
                  <c:v>343.41739990000002</c:v>
                </c:pt>
                <c:pt idx="34574">
                  <c:v>343.42733490000001</c:v>
                </c:pt>
                <c:pt idx="34575">
                  <c:v>343.43726889999999</c:v>
                </c:pt>
                <c:pt idx="34576">
                  <c:v>343.44720289999998</c:v>
                </c:pt>
                <c:pt idx="34577">
                  <c:v>343.45713790000002</c:v>
                </c:pt>
                <c:pt idx="34578">
                  <c:v>343.46707190000001</c:v>
                </c:pt>
                <c:pt idx="34579">
                  <c:v>343.47700589999999</c:v>
                </c:pt>
                <c:pt idx="34580">
                  <c:v>343.48694089999998</c:v>
                </c:pt>
                <c:pt idx="34581">
                  <c:v>343.49687490000002</c:v>
                </c:pt>
                <c:pt idx="34582">
                  <c:v>343.50680890000001</c:v>
                </c:pt>
                <c:pt idx="34583">
                  <c:v>343.51674389999999</c:v>
                </c:pt>
                <c:pt idx="34584">
                  <c:v>343.52667789999998</c:v>
                </c:pt>
                <c:pt idx="34585">
                  <c:v>343.53661190000003</c:v>
                </c:pt>
                <c:pt idx="34586">
                  <c:v>343.54654690000001</c:v>
                </c:pt>
                <c:pt idx="34587">
                  <c:v>343.5564809</c:v>
                </c:pt>
                <c:pt idx="34588">
                  <c:v>343.56641489999998</c:v>
                </c:pt>
                <c:pt idx="34589">
                  <c:v>343.57634990000003</c:v>
                </c:pt>
                <c:pt idx="34590">
                  <c:v>343.58628390000001</c:v>
                </c:pt>
                <c:pt idx="34591">
                  <c:v>343.5962179</c:v>
                </c:pt>
                <c:pt idx="34592">
                  <c:v>343.60615189999999</c:v>
                </c:pt>
                <c:pt idx="34593">
                  <c:v>343.61608690000003</c:v>
                </c:pt>
                <c:pt idx="34594">
                  <c:v>343.62602090000001</c:v>
                </c:pt>
                <c:pt idx="34595">
                  <c:v>343.6359549</c:v>
                </c:pt>
                <c:pt idx="34596">
                  <c:v>343.64588989999999</c:v>
                </c:pt>
                <c:pt idx="34597">
                  <c:v>343.65582389999997</c:v>
                </c:pt>
                <c:pt idx="34598">
                  <c:v>343.66575790000002</c:v>
                </c:pt>
                <c:pt idx="34599">
                  <c:v>343.6756929</c:v>
                </c:pt>
                <c:pt idx="34600">
                  <c:v>343.68562689999999</c:v>
                </c:pt>
                <c:pt idx="34601">
                  <c:v>343.69556089999998</c:v>
                </c:pt>
                <c:pt idx="34602">
                  <c:v>343.70549590000002</c:v>
                </c:pt>
                <c:pt idx="34603">
                  <c:v>343.7154299</c:v>
                </c:pt>
                <c:pt idx="34604">
                  <c:v>343.72536389999999</c:v>
                </c:pt>
                <c:pt idx="34605">
                  <c:v>343.73529889999998</c:v>
                </c:pt>
                <c:pt idx="34606">
                  <c:v>343.74523290000002</c:v>
                </c:pt>
                <c:pt idx="34607">
                  <c:v>343.75516690000001</c:v>
                </c:pt>
                <c:pt idx="34608">
                  <c:v>343.76510189999999</c:v>
                </c:pt>
                <c:pt idx="34609">
                  <c:v>343.77503589999998</c:v>
                </c:pt>
                <c:pt idx="34610">
                  <c:v>343.78496990000002</c:v>
                </c:pt>
                <c:pt idx="34611">
                  <c:v>343.79490429999998</c:v>
                </c:pt>
                <c:pt idx="34612">
                  <c:v>343.80483829999997</c:v>
                </c:pt>
                <c:pt idx="34613">
                  <c:v>343.81477230000002</c:v>
                </c:pt>
                <c:pt idx="34614">
                  <c:v>343.8247073</c:v>
                </c:pt>
                <c:pt idx="34615">
                  <c:v>343.83464129999999</c:v>
                </c:pt>
                <c:pt idx="34616">
                  <c:v>343.84457630000003</c:v>
                </c:pt>
                <c:pt idx="34617">
                  <c:v>343.85451030000002</c:v>
                </c:pt>
                <c:pt idx="34618">
                  <c:v>343.8644443</c:v>
                </c:pt>
                <c:pt idx="34619">
                  <c:v>343.87437929999999</c:v>
                </c:pt>
                <c:pt idx="34620">
                  <c:v>343.88431329999997</c:v>
                </c:pt>
                <c:pt idx="34621">
                  <c:v>343.89424730000002</c:v>
                </c:pt>
                <c:pt idx="34622">
                  <c:v>343.9041823</c:v>
                </c:pt>
                <c:pt idx="34623">
                  <c:v>343.91411629999999</c:v>
                </c:pt>
                <c:pt idx="34624">
                  <c:v>343.92405029999998</c:v>
                </c:pt>
                <c:pt idx="34625">
                  <c:v>343.93398530000002</c:v>
                </c:pt>
                <c:pt idx="34626">
                  <c:v>343.94391919999998</c:v>
                </c:pt>
                <c:pt idx="34627">
                  <c:v>343.95385329999999</c:v>
                </c:pt>
                <c:pt idx="34628">
                  <c:v>343.96378829999998</c:v>
                </c:pt>
                <c:pt idx="34629">
                  <c:v>343.97372230000002</c:v>
                </c:pt>
                <c:pt idx="34630">
                  <c:v>343.98365630000001</c:v>
                </c:pt>
                <c:pt idx="34631">
                  <c:v>343.99359129999999</c:v>
                </c:pt>
                <c:pt idx="34632">
                  <c:v>344.00352529999998</c:v>
                </c:pt>
                <c:pt idx="34633">
                  <c:v>344.01345930000002</c:v>
                </c:pt>
                <c:pt idx="34634">
                  <c:v>344.02339430000001</c:v>
                </c:pt>
                <c:pt idx="34635">
                  <c:v>344.03332829999999</c:v>
                </c:pt>
                <c:pt idx="34636">
                  <c:v>344.04326229999998</c:v>
                </c:pt>
                <c:pt idx="34637">
                  <c:v>344.05319730000002</c:v>
                </c:pt>
                <c:pt idx="34638">
                  <c:v>344.06313130000001</c:v>
                </c:pt>
                <c:pt idx="34639">
                  <c:v>344.07306629999999</c:v>
                </c:pt>
                <c:pt idx="34640">
                  <c:v>344.08300029999998</c:v>
                </c:pt>
                <c:pt idx="34641">
                  <c:v>344.09293430000002</c:v>
                </c:pt>
                <c:pt idx="34642">
                  <c:v>344.10286930000001</c:v>
                </c:pt>
                <c:pt idx="34643">
                  <c:v>344.1128033</c:v>
                </c:pt>
                <c:pt idx="34644">
                  <c:v>344.12273729999998</c:v>
                </c:pt>
                <c:pt idx="34645">
                  <c:v>344.13267230000002</c:v>
                </c:pt>
                <c:pt idx="34646">
                  <c:v>344.14260630000001</c:v>
                </c:pt>
                <c:pt idx="34647">
                  <c:v>344.1525403</c:v>
                </c:pt>
                <c:pt idx="34648">
                  <c:v>344.16247529999998</c:v>
                </c:pt>
                <c:pt idx="34649">
                  <c:v>344.17240930000003</c:v>
                </c:pt>
                <c:pt idx="34650">
                  <c:v>344.18234430000001</c:v>
                </c:pt>
                <c:pt idx="34651">
                  <c:v>344.1922783</c:v>
                </c:pt>
                <c:pt idx="34652">
                  <c:v>344.20221229999999</c:v>
                </c:pt>
                <c:pt idx="34653">
                  <c:v>344.21214730000003</c:v>
                </c:pt>
                <c:pt idx="34654">
                  <c:v>344.22208130000001</c:v>
                </c:pt>
                <c:pt idx="34655">
                  <c:v>344.2320153</c:v>
                </c:pt>
                <c:pt idx="34656">
                  <c:v>344.24195029999998</c:v>
                </c:pt>
                <c:pt idx="34657">
                  <c:v>344.25188420000001</c:v>
                </c:pt>
                <c:pt idx="34658">
                  <c:v>344.26181830000002</c:v>
                </c:pt>
                <c:pt idx="34659">
                  <c:v>344.2717533</c:v>
                </c:pt>
                <c:pt idx="34660">
                  <c:v>344.28168729999999</c:v>
                </c:pt>
                <c:pt idx="34661">
                  <c:v>344.29162229999997</c:v>
                </c:pt>
                <c:pt idx="34662">
                  <c:v>344.30155630000002</c:v>
                </c:pt>
                <c:pt idx="34663">
                  <c:v>344.3114903</c:v>
                </c:pt>
                <c:pt idx="34664">
                  <c:v>344.32142529999999</c:v>
                </c:pt>
                <c:pt idx="34665">
                  <c:v>344.33135929999997</c:v>
                </c:pt>
                <c:pt idx="34666">
                  <c:v>344.34129330000002</c:v>
                </c:pt>
                <c:pt idx="34667">
                  <c:v>344.3512283</c:v>
                </c:pt>
                <c:pt idx="34668">
                  <c:v>344.36116229999999</c:v>
                </c:pt>
                <c:pt idx="34669">
                  <c:v>344.37109729999997</c:v>
                </c:pt>
                <c:pt idx="34670">
                  <c:v>344.38103130000002</c:v>
                </c:pt>
                <c:pt idx="34671">
                  <c:v>344.3909653</c:v>
                </c:pt>
                <c:pt idx="34672">
                  <c:v>344.40090029999999</c:v>
                </c:pt>
                <c:pt idx="34673">
                  <c:v>344.41083429999998</c:v>
                </c:pt>
                <c:pt idx="34674">
                  <c:v>344.42076830000002</c:v>
                </c:pt>
                <c:pt idx="34675">
                  <c:v>344.4307033</c:v>
                </c:pt>
                <c:pt idx="34676">
                  <c:v>344.44063729999999</c:v>
                </c:pt>
                <c:pt idx="34677">
                  <c:v>344.45057229999998</c:v>
                </c:pt>
                <c:pt idx="34678">
                  <c:v>344.46050630000002</c:v>
                </c:pt>
                <c:pt idx="34679">
                  <c:v>344.47044030000001</c:v>
                </c:pt>
                <c:pt idx="34680">
                  <c:v>344.48037529999999</c:v>
                </c:pt>
                <c:pt idx="34681">
                  <c:v>344.49030929999998</c:v>
                </c:pt>
                <c:pt idx="34682">
                  <c:v>344.50024430000002</c:v>
                </c:pt>
                <c:pt idx="34683">
                  <c:v>344.51017830000001</c:v>
                </c:pt>
                <c:pt idx="34684">
                  <c:v>344.52011229999999</c:v>
                </c:pt>
                <c:pt idx="34685">
                  <c:v>344.53004729999998</c:v>
                </c:pt>
                <c:pt idx="34686">
                  <c:v>344.53998130000002</c:v>
                </c:pt>
                <c:pt idx="34687">
                  <c:v>344.54991530000001</c:v>
                </c:pt>
                <c:pt idx="34688">
                  <c:v>344.55985029999999</c:v>
                </c:pt>
                <c:pt idx="34689">
                  <c:v>344.56978429999998</c:v>
                </c:pt>
                <c:pt idx="34690">
                  <c:v>344.57971930000002</c:v>
                </c:pt>
                <c:pt idx="34691">
                  <c:v>344.58965330000001</c:v>
                </c:pt>
                <c:pt idx="34692">
                  <c:v>344.5995873</c:v>
                </c:pt>
                <c:pt idx="34693">
                  <c:v>344.60952229999998</c:v>
                </c:pt>
                <c:pt idx="34694">
                  <c:v>344.61945630000002</c:v>
                </c:pt>
                <c:pt idx="34695">
                  <c:v>344.62939130000001</c:v>
                </c:pt>
                <c:pt idx="34696">
                  <c:v>344.6393253</c:v>
                </c:pt>
                <c:pt idx="34697">
                  <c:v>344.64925929999998</c:v>
                </c:pt>
                <c:pt idx="34698">
                  <c:v>344.65919430000002</c:v>
                </c:pt>
                <c:pt idx="34699">
                  <c:v>344.66912830000001</c:v>
                </c:pt>
                <c:pt idx="34700">
                  <c:v>344.6790623</c:v>
                </c:pt>
                <c:pt idx="34701">
                  <c:v>344.68899729999998</c:v>
                </c:pt>
                <c:pt idx="34702">
                  <c:v>344.69893130000003</c:v>
                </c:pt>
                <c:pt idx="34703">
                  <c:v>344.70886630000001</c:v>
                </c:pt>
                <c:pt idx="34704">
                  <c:v>344.7188003</c:v>
                </c:pt>
                <c:pt idx="34705">
                  <c:v>344.72873429999999</c:v>
                </c:pt>
                <c:pt idx="34706">
                  <c:v>344.73866930000003</c:v>
                </c:pt>
                <c:pt idx="34707">
                  <c:v>344.74860330000001</c:v>
                </c:pt>
                <c:pt idx="34708">
                  <c:v>344.7585383</c:v>
                </c:pt>
                <c:pt idx="34709">
                  <c:v>344.76847229999998</c:v>
                </c:pt>
                <c:pt idx="34710">
                  <c:v>344.77840629999997</c:v>
                </c:pt>
                <c:pt idx="34711">
                  <c:v>344.78834130000001</c:v>
                </c:pt>
                <c:pt idx="34712">
                  <c:v>344.79827560000001</c:v>
                </c:pt>
                <c:pt idx="34713">
                  <c:v>344.8082096</c:v>
                </c:pt>
                <c:pt idx="34714">
                  <c:v>344.81814459999998</c:v>
                </c:pt>
                <c:pt idx="34715">
                  <c:v>344.82807860000003</c:v>
                </c:pt>
                <c:pt idx="34716">
                  <c:v>344.83801360000001</c:v>
                </c:pt>
                <c:pt idx="34717">
                  <c:v>344.8479476</c:v>
                </c:pt>
                <c:pt idx="34718">
                  <c:v>344.85788159999998</c:v>
                </c:pt>
                <c:pt idx="34719">
                  <c:v>344.86781660000003</c:v>
                </c:pt>
                <c:pt idx="34720">
                  <c:v>344.87775060000001</c:v>
                </c:pt>
                <c:pt idx="34721">
                  <c:v>344.8876856</c:v>
                </c:pt>
                <c:pt idx="34722">
                  <c:v>344.89761959999998</c:v>
                </c:pt>
                <c:pt idx="34723">
                  <c:v>344.90755360000003</c:v>
                </c:pt>
                <c:pt idx="34724">
                  <c:v>344.91748860000001</c:v>
                </c:pt>
                <c:pt idx="34725">
                  <c:v>344.9274226</c:v>
                </c:pt>
                <c:pt idx="34726">
                  <c:v>344.93735759999998</c:v>
                </c:pt>
                <c:pt idx="34727">
                  <c:v>344.94729160000003</c:v>
                </c:pt>
                <c:pt idx="34728">
                  <c:v>344.95722560000002</c:v>
                </c:pt>
                <c:pt idx="34729">
                  <c:v>344.9671606</c:v>
                </c:pt>
                <c:pt idx="34730">
                  <c:v>344.97709459999999</c:v>
                </c:pt>
                <c:pt idx="34731">
                  <c:v>344.98702859999997</c:v>
                </c:pt>
                <c:pt idx="34732">
                  <c:v>344.99696360000002</c:v>
                </c:pt>
                <c:pt idx="34733">
                  <c:v>345.0068976</c:v>
                </c:pt>
                <c:pt idx="34734">
                  <c:v>345.01683259999999</c:v>
                </c:pt>
                <c:pt idx="34735">
                  <c:v>345.02676659999997</c:v>
                </c:pt>
                <c:pt idx="34736">
                  <c:v>345.03670060000002</c:v>
                </c:pt>
                <c:pt idx="34737">
                  <c:v>345.0466356</c:v>
                </c:pt>
                <c:pt idx="34738">
                  <c:v>345.05656959999999</c:v>
                </c:pt>
                <c:pt idx="34739">
                  <c:v>345.06650459999997</c:v>
                </c:pt>
                <c:pt idx="34740">
                  <c:v>345.07643860000002</c:v>
                </c:pt>
                <c:pt idx="34741">
                  <c:v>345.0863726</c:v>
                </c:pt>
                <c:pt idx="34742">
                  <c:v>345.09630759999999</c:v>
                </c:pt>
                <c:pt idx="34743">
                  <c:v>345.10624159999998</c:v>
                </c:pt>
                <c:pt idx="34744">
                  <c:v>345.11617660000002</c:v>
                </c:pt>
                <c:pt idx="34745">
                  <c:v>345.1261106</c:v>
                </c:pt>
                <c:pt idx="34746">
                  <c:v>345.13604459999999</c:v>
                </c:pt>
                <c:pt idx="34747">
                  <c:v>345.14597959999998</c:v>
                </c:pt>
                <c:pt idx="34748">
                  <c:v>345.15591360000002</c:v>
                </c:pt>
                <c:pt idx="34749">
                  <c:v>345.16584760000001</c:v>
                </c:pt>
                <c:pt idx="34750">
                  <c:v>345.17578259999999</c:v>
                </c:pt>
                <c:pt idx="34751">
                  <c:v>345.18571659999998</c:v>
                </c:pt>
                <c:pt idx="34752">
                  <c:v>345.19565160000002</c:v>
                </c:pt>
                <c:pt idx="34753">
                  <c:v>345.20558560000001</c:v>
                </c:pt>
                <c:pt idx="34754">
                  <c:v>345.21551959999999</c:v>
                </c:pt>
                <c:pt idx="34755">
                  <c:v>345.22545459999998</c:v>
                </c:pt>
                <c:pt idx="34756">
                  <c:v>345.23538860000002</c:v>
                </c:pt>
                <c:pt idx="34757">
                  <c:v>345.24532360000001</c:v>
                </c:pt>
                <c:pt idx="34758">
                  <c:v>345.25525759999999</c:v>
                </c:pt>
                <c:pt idx="34759">
                  <c:v>345.26519159999998</c:v>
                </c:pt>
                <c:pt idx="34760">
                  <c:v>345.27512660000002</c:v>
                </c:pt>
                <c:pt idx="34761">
                  <c:v>345.28506060000001</c:v>
                </c:pt>
                <c:pt idx="34762">
                  <c:v>345.29499559999999</c:v>
                </c:pt>
                <c:pt idx="34763">
                  <c:v>345.30492959999998</c:v>
                </c:pt>
                <c:pt idx="34764">
                  <c:v>345.31486360000002</c:v>
                </c:pt>
                <c:pt idx="34765">
                  <c:v>345.32479860000001</c:v>
                </c:pt>
                <c:pt idx="34766">
                  <c:v>345.3347326</c:v>
                </c:pt>
                <c:pt idx="34767">
                  <c:v>345.34466759999998</c:v>
                </c:pt>
                <c:pt idx="34768">
                  <c:v>345.35460160000002</c:v>
                </c:pt>
                <c:pt idx="34769">
                  <c:v>345.36453560000001</c:v>
                </c:pt>
                <c:pt idx="34770">
                  <c:v>345.3744706</c:v>
                </c:pt>
                <c:pt idx="34771">
                  <c:v>345.38440459999998</c:v>
                </c:pt>
                <c:pt idx="34772">
                  <c:v>345.39433960000002</c:v>
                </c:pt>
                <c:pt idx="34773">
                  <c:v>345.40427360000001</c:v>
                </c:pt>
                <c:pt idx="34774">
                  <c:v>345.4142076</c:v>
                </c:pt>
                <c:pt idx="34775">
                  <c:v>345.42414259999998</c:v>
                </c:pt>
                <c:pt idx="34776">
                  <c:v>345.43407660000003</c:v>
                </c:pt>
                <c:pt idx="34777">
                  <c:v>345.44401160000001</c:v>
                </c:pt>
                <c:pt idx="34778">
                  <c:v>345.4539456</c:v>
                </c:pt>
                <c:pt idx="34779">
                  <c:v>345.46387959999998</c:v>
                </c:pt>
                <c:pt idx="34780">
                  <c:v>345.47381460000003</c:v>
                </c:pt>
                <c:pt idx="34781">
                  <c:v>345.48374860000001</c:v>
                </c:pt>
                <c:pt idx="34782">
                  <c:v>345.4936836</c:v>
                </c:pt>
                <c:pt idx="34783">
                  <c:v>345.50361759999998</c:v>
                </c:pt>
                <c:pt idx="34784">
                  <c:v>345.51355260000003</c:v>
                </c:pt>
                <c:pt idx="34785">
                  <c:v>345.52348660000001</c:v>
                </c:pt>
                <c:pt idx="34786">
                  <c:v>345.5334206</c:v>
                </c:pt>
                <c:pt idx="34787">
                  <c:v>345.54335559999998</c:v>
                </c:pt>
                <c:pt idx="34788">
                  <c:v>345.55328960000003</c:v>
                </c:pt>
                <c:pt idx="34789">
                  <c:v>345.56322460000001</c:v>
                </c:pt>
                <c:pt idx="34790">
                  <c:v>345.5731586</c:v>
                </c:pt>
                <c:pt idx="34791">
                  <c:v>345.58309259999999</c:v>
                </c:pt>
                <c:pt idx="34792">
                  <c:v>345.59302760000003</c:v>
                </c:pt>
                <c:pt idx="34793">
                  <c:v>345.60296160000001</c:v>
                </c:pt>
                <c:pt idx="34794">
                  <c:v>345.6128966</c:v>
                </c:pt>
                <c:pt idx="34795">
                  <c:v>345.62283059999999</c:v>
                </c:pt>
                <c:pt idx="34796">
                  <c:v>345.63276459999997</c:v>
                </c:pt>
                <c:pt idx="34797">
                  <c:v>345.64269960000001</c:v>
                </c:pt>
                <c:pt idx="34798">
                  <c:v>345.6526336</c:v>
                </c:pt>
                <c:pt idx="34799">
                  <c:v>345.66256859999999</c:v>
                </c:pt>
                <c:pt idx="34800">
                  <c:v>345.67250259999997</c:v>
                </c:pt>
                <c:pt idx="34801">
                  <c:v>345.68243660000002</c:v>
                </c:pt>
                <c:pt idx="34802">
                  <c:v>345.6923716</c:v>
                </c:pt>
                <c:pt idx="34803">
                  <c:v>345.70230559999999</c:v>
                </c:pt>
                <c:pt idx="34804">
                  <c:v>345.71224059999997</c:v>
                </c:pt>
                <c:pt idx="34805">
                  <c:v>345.72217460000002</c:v>
                </c:pt>
                <c:pt idx="34806">
                  <c:v>345.7321096</c:v>
                </c:pt>
                <c:pt idx="34807">
                  <c:v>345.74204359999999</c:v>
                </c:pt>
                <c:pt idx="34808">
                  <c:v>345.75197759999998</c:v>
                </c:pt>
                <c:pt idx="34809">
                  <c:v>345.76191260000002</c:v>
                </c:pt>
                <c:pt idx="34810">
                  <c:v>345.7718466</c:v>
                </c:pt>
                <c:pt idx="34811">
                  <c:v>345.78178159999999</c:v>
                </c:pt>
                <c:pt idx="34812">
                  <c:v>345.79171600000001</c:v>
                </c:pt>
                <c:pt idx="34813">
                  <c:v>345.80165</c:v>
                </c:pt>
                <c:pt idx="34814">
                  <c:v>345.81158499999998</c:v>
                </c:pt>
                <c:pt idx="34815">
                  <c:v>345.82151900000002</c:v>
                </c:pt>
                <c:pt idx="34816">
                  <c:v>345.83145400000001</c:v>
                </c:pt>
                <c:pt idx="34817">
                  <c:v>345.84138799999999</c:v>
                </c:pt>
                <c:pt idx="34818">
                  <c:v>345.85132199999998</c:v>
                </c:pt>
                <c:pt idx="34819">
                  <c:v>345.86125700000002</c:v>
                </c:pt>
                <c:pt idx="34820">
                  <c:v>345.87119100000001</c:v>
                </c:pt>
                <c:pt idx="34821">
                  <c:v>345.88112599999999</c:v>
                </c:pt>
                <c:pt idx="34822">
                  <c:v>345.89105999999998</c:v>
                </c:pt>
                <c:pt idx="34823">
                  <c:v>345.90099500000002</c:v>
                </c:pt>
                <c:pt idx="34824">
                  <c:v>345.91092900000001</c:v>
                </c:pt>
                <c:pt idx="34825">
                  <c:v>345.920863</c:v>
                </c:pt>
                <c:pt idx="34826">
                  <c:v>345.93079799999998</c:v>
                </c:pt>
                <c:pt idx="34827">
                  <c:v>345.94073200000003</c:v>
                </c:pt>
                <c:pt idx="34828">
                  <c:v>345.95066700000001</c:v>
                </c:pt>
                <c:pt idx="34829">
                  <c:v>345.960601</c:v>
                </c:pt>
                <c:pt idx="34830">
                  <c:v>345.97053499999998</c:v>
                </c:pt>
                <c:pt idx="34831">
                  <c:v>345.98047000000003</c:v>
                </c:pt>
                <c:pt idx="34832">
                  <c:v>345.99040400000001</c:v>
                </c:pt>
                <c:pt idx="34833">
                  <c:v>346.000339</c:v>
                </c:pt>
                <c:pt idx="34834">
                  <c:v>346.01027299999998</c:v>
                </c:pt>
                <c:pt idx="34835">
                  <c:v>346.02020800000003</c:v>
                </c:pt>
                <c:pt idx="34836">
                  <c:v>346.03014200000001</c:v>
                </c:pt>
                <c:pt idx="34837">
                  <c:v>346.040076</c:v>
                </c:pt>
                <c:pt idx="34838">
                  <c:v>346.05001099999998</c:v>
                </c:pt>
                <c:pt idx="34839">
                  <c:v>346.05994500000003</c:v>
                </c:pt>
                <c:pt idx="34840">
                  <c:v>346.06988000000001</c:v>
                </c:pt>
                <c:pt idx="34841">
                  <c:v>346.079814</c:v>
                </c:pt>
                <c:pt idx="34842">
                  <c:v>346.08974799999999</c:v>
                </c:pt>
                <c:pt idx="34843">
                  <c:v>346.09968300000003</c:v>
                </c:pt>
                <c:pt idx="34844">
                  <c:v>346.10961700000001</c:v>
                </c:pt>
                <c:pt idx="34845">
                  <c:v>346.119552</c:v>
                </c:pt>
                <c:pt idx="34846">
                  <c:v>346.12948599999999</c:v>
                </c:pt>
                <c:pt idx="34847">
                  <c:v>346.13942100000003</c:v>
                </c:pt>
                <c:pt idx="34848">
                  <c:v>346.14935500000001</c:v>
                </c:pt>
                <c:pt idx="34849">
                  <c:v>346.159289</c:v>
                </c:pt>
                <c:pt idx="34850">
                  <c:v>346.16922399999999</c:v>
                </c:pt>
                <c:pt idx="34851">
                  <c:v>346.17915799999997</c:v>
                </c:pt>
                <c:pt idx="34852">
                  <c:v>346.18909300000001</c:v>
                </c:pt>
                <c:pt idx="34853">
                  <c:v>346.199027</c:v>
                </c:pt>
                <c:pt idx="34854">
                  <c:v>346.20896199999999</c:v>
                </c:pt>
                <c:pt idx="34855">
                  <c:v>346.21889599999997</c:v>
                </c:pt>
                <c:pt idx="34856">
                  <c:v>346.22883000000002</c:v>
                </c:pt>
                <c:pt idx="34857">
                  <c:v>346.238765</c:v>
                </c:pt>
                <c:pt idx="34858">
                  <c:v>346.24869899999999</c:v>
                </c:pt>
                <c:pt idx="34859">
                  <c:v>346.25863399999997</c:v>
                </c:pt>
                <c:pt idx="34860">
                  <c:v>346.26856800000002</c:v>
                </c:pt>
                <c:pt idx="34861">
                  <c:v>346.278503</c:v>
                </c:pt>
                <c:pt idx="34862">
                  <c:v>346.28843699999999</c:v>
                </c:pt>
                <c:pt idx="34863">
                  <c:v>346.29837099999997</c:v>
                </c:pt>
                <c:pt idx="34864">
                  <c:v>346.30830600000002</c:v>
                </c:pt>
                <c:pt idx="34865">
                  <c:v>346.31824</c:v>
                </c:pt>
                <c:pt idx="34866">
                  <c:v>346.32817499999999</c:v>
                </c:pt>
                <c:pt idx="34867">
                  <c:v>346.33810899999997</c:v>
                </c:pt>
                <c:pt idx="34868">
                  <c:v>346.34804400000002</c:v>
                </c:pt>
                <c:pt idx="34869">
                  <c:v>346.357978</c:v>
                </c:pt>
                <c:pt idx="34870">
                  <c:v>346.36791199999999</c:v>
                </c:pt>
                <c:pt idx="34871">
                  <c:v>346.37784699999997</c:v>
                </c:pt>
                <c:pt idx="34872">
                  <c:v>346.38778100000002</c:v>
                </c:pt>
                <c:pt idx="34873">
                  <c:v>346.397716</c:v>
                </c:pt>
                <c:pt idx="34874">
                  <c:v>346.40764999999999</c:v>
                </c:pt>
                <c:pt idx="34875">
                  <c:v>346.41758499999997</c:v>
                </c:pt>
                <c:pt idx="34876">
                  <c:v>346.42751900000002</c:v>
                </c:pt>
                <c:pt idx="34877">
                  <c:v>346.437453</c:v>
                </c:pt>
                <c:pt idx="34878">
                  <c:v>346.44738799999999</c:v>
                </c:pt>
                <c:pt idx="34879">
                  <c:v>346.45732199999998</c:v>
                </c:pt>
                <c:pt idx="34880">
                  <c:v>346.46725700000002</c:v>
                </c:pt>
                <c:pt idx="34881">
                  <c:v>346.477191</c:v>
                </c:pt>
                <c:pt idx="34882">
                  <c:v>346.48712499999999</c:v>
                </c:pt>
                <c:pt idx="34883">
                  <c:v>346.49705999999998</c:v>
                </c:pt>
                <c:pt idx="34884">
                  <c:v>346.50699400000002</c:v>
                </c:pt>
                <c:pt idx="34885">
                  <c:v>346.516929</c:v>
                </c:pt>
                <c:pt idx="34886">
                  <c:v>346.52686299999999</c:v>
                </c:pt>
                <c:pt idx="34887">
                  <c:v>346.53679799999998</c:v>
                </c:pt>
                <c:pt idx="34888">
                  <c:v>346.54673200000002</c:v>
                </c:pt>
                <c:pt idx="34889">
                  <c:v>346.55666600000001</c:v>
                </c:pt>
                <c:pt idx="34890">
                  <c:v>346.56660099999999</c:v>
                </c:pt>
                <c:pt idx="34891">
                  <c:v>346.57653499999998</c:v>
                </c:pt>
                <c:pt idx="34892">
                  <c:v>346.58647000000002</c:v>
                </c:pt>
                <c:pt idx="34893">
                  <c:v>346.59640400000001</c:v>
                </c:pt>
                <c:pt idx="34894">
                  <c:v>346.60633899999999</c:v>
                </c:pt>
                <c:pt idx="34895">
                  <c:v>346.61627299999998</c:v>
                </c:pt>
                <c:pt idx="34896">
                  <c:v>346.62620700000002</c:v>
                </c:pt>
                <c:pt idx="34897">
                  <c:v>346.63614200000001</c:v>
                </c:pt>
                <c:pt idx="34898">
                  <c:v>346.64607599999999</c:v>
                </c:pt>
                <c:pt idx="34899">
                  <c:v>346.65601099999998</c:v>
                </c:pt>
                <c:pt idx="34900">
                  <c:v>346.66594500000002</c:v>
                </c:pt>
                <c:pt idx="34901">
                  <c:v>346.67588000000001</c:v>
                </c:pt>
                <c:pt idx="34902">
                  <c:v>346.68581399999999</c:v>
                </c:pt>
                <c:pt idx="34903">
                  <c:v>346.69574799999998</c:v>
                </c:pt>
                <c:pt idx="34904">
                  <c:v>346.70568300000002</c:v>
                </c:pt>
                <c:pt idx="34905">
                  <c:v>346.71561700000001</c:v>
                </c:pt>
                <c:pt idx="34906">
                  <c:v>346.72555199999999</c:v>
                </c:pt>
                <c:pt idx="34907">
                  <c:v>346.73548599999998</c:v>
                </c:pt>
                <c:pt idx="34908">
                  <c:v>346.74542000000002</c:v>
                </c:pt>
                <c:pt idx="34909">
                  <c:v>346.75535500000001</c:v>
                </c:pt>
                <c:pt idx="34910">
                  <c:v>346.765289</c:v>
                </c:pt>
                <c:pt idx="34911">
                  <c:v>346.77522399999998</c:v>
                </c:pt>
                <c:pt idx="34912">
                  <c:v>346.78515800000002</c:v>
                </c:pt>
                <c:pt idx="34913">
                  <c:v>346.79509300000001</c:v>
                </c:pt>
                <c:pt idx="34914">
                  <c:v>346.805027</c:v>
                </c:pt>
                <c:pt idx="34915">
                  <c:v>346.81496099999998</c:v>
                </c:pt>
                <c:pt idx="34916">
                  <c:v>346.82489600000002</c:v>
                </c:pt>
                <c:pt idx="34917">
                  <c:v>346.83483000000001</c:v>
                </c:pt>
                <c:pt idx="34918">
                  <c:v>346.844765</c:v>
                </c:pt>
                <c:pt idx="34919">
                  <c:v>346.85469899999998</c:v>
                </c:pt>
                <c:pt idx="34920">
                  <c:v>346.86463400000002</c:v>
                </c:pt>
                <c:pt idx="34921">
                  <c:v>346.87456800000001</c:v>
                </c:pt>
                <c:pt idx="34922">
                  <c:v>346.884502</c:v>
                </c:pt>
                <c:pt idx="34923">
                  <c:v>346.89443699999998</c:v>
                </c:pt>
                <c:pt idx="34924">
                  <c:v>346.90437100000003</c:v>
                </c:pt>
                <c:pt idx="34925">
                  <c:v>346.91430600000001</c:v>
                </c:pt>
                <c:pt idx="34926">
                  <c:v>346.92424</c:v>
                </c:pt>
                <c:pt idx="34927">
                  <c:v>346.93417499999998</c:v>
                </c:pt>
                <c:pt idx="34928">
                  <c:v>346.94410900000003</c:v>
                </c:pt>
                <c:pt idx="34929">
                  <c:v>346.95404300000001</c:v>
                </c:pt>
                <c:pt idx="34930">
                  <c:v>346.963978</c:v>
                </c:pt>
                <c:pt idx="34931">
                  <c:v>346.97391199999998</c:v>
                </c:pt>
                <c:pt idx="34932">
                  <c:v>346.98384700000003</c:v>
                </c:pt>
                <c:pt idx="34933">
                  <c:v>346.99378100000001</c:v>
                </c:pt>
                <c:pt idx="34934">
                  <c:v>347.003716</c:v>
                </c:pt>
                <c:pt idx="34935">
                  <c:v>347.01364999999998</c:v>
                </c:pt>
                <c:pt idx="34936">
                  <c:v>347.02358400000003</c:v>
                </c:pt>
                <c:pt idx="34937">
                  <c:v>347.03351900000001</c:v>
                </c:pt>
                <c:pt idx="34938">
                  <c:v>347.043453</c:v>
                </c:pt>
                <c:pt idx="34939">
                  <c:v>347.05338799999998</c:v>
                </c:pt>
                <c:pt idx="34940">
                  <c:v>347.06332200000003</c:v>
                </c:pt>
                <c:pt idx="34941">
                  <c:v>347.07325700000001</c:v>
                </c:pt>
                <c:pt idx="34942">
                  <c:v>347.083191</c:v>
                </c:pt>
                <c:pt idx="34943">
                  <c:v>347.09312499999999</c:v>
                </c:pt>
                <c:pt idx="34944">
                  <c:v>347.10306000000003</c:v>
                </c:pt>
                <c:pt idx="34945">
                  <c:v>347.11299400000001</c:v>
                </c:pt>
                <c:pt idx="34946">
                  <c:v>347.122929</c:v>
                </c:pt>
                <c:pt idx="34947">
                  <c:v>347.13286299999999</c:v>
                </c:pt>
                <c:pt idx="34948">
                  <c:v>347.14279800000003</c:v>
                </c:pt>
                <c:pt idx="34949">
                  <c:v>347.15273200000001</c:v>
                </c:pt>
                <c:pt idx="34950">
                  <c:v>347.162666</c:v>
                </c:pt>
                <c:pt idx="34951">
                  <c:v>347.17260099999999</c:v>
                </c:pt>
                <c:pt idx="34952">
                  <c:v>347.18253499999997</c:v>
                </c:pt>
                <c:pt idx="34953">
                  <c:v>347.19247000000001</c:v>
                </c:pt>
                <c:pt idx="34954">
                  <c:v>347.202404</c:v>
                </c:pt>
                <c:pt idx="34955">
                  <c:v>347.21233899999999</c:v>
                </c:pt>
                <c:pt idx="34956">
                  <c:v>347.22227299999997</c:v>
                </c:pt>
                <c:pt idx="34957">
                  <c:v>347.23220800000001</c:v>
                </c:pt>
                <c:pt idx="34958">
                  <c:v>347.242142</c:v>
                </c:pt>
                <c:pt idx="34959">
                  <c:v>347.25207599999999</c:v>
                </c:pt>
                <c:pt idx="34960">
                  <c:v>347.26201099999997</c:v>
                </c:pt>
                <c:pt idx="34961">
                  <c:v>347.27194500000002</c:v>
                </c:pt>
                <c:pt idx="34962">
                  <c:v>347.28188</c:v>
                </c:pt>
                <c:pt idx="34963">
                  <c:v>347.29181399999999</c:v>
                </c:pt>
                <c:pt idx="34964">
                  <c:v>347.30174899999997</c:v>
                </c:pt>
                <c:pt idx="34965">
                  <c:v>347.31168300000002</c:v>
                </c:pt>
                <c:pt idx="34966">
                  <c:v>347.321617</c:v>
                </c:pt>
                <c:pt idx="34967">
                  <c:v>347.33155199999999</c:v>
                </c:pt>
                <c:pt idx="34968">
                  <c:v>347.34148599999997</c:v>
                </c:pt>
                <c:pt idx="34969">
                  <c:v>347.35142100000002</c:v>
                </c:pt>
                <c:pt idx="34970">
                  <c:v>347.361355</c:v>
                </c:pt>
                <c:pt idx="34971">
                  <c:v>347.37128999999999</c:v>
                </c:pt>
                <c:pt idx="34972">
                  <c:v>347.38122399999997</c:v>
                </c:pt>
                <c:pt idx="34973">
                  <c:v>347.39115800000002</c:v>
                </c:pt>
                <c:pt idx="34974">
                  <c:v>347.401093</c:v>
                </c:pt>
                <c:pt idx="34975">
                  <c:v>347.41102699999999</c:v>
                </c:pt>
                <c:pt idx="34976">
                  <c:v>347.42096199999997</c:v>
                </c:pt>
                <c:pt idx="34977">
                  <c:v>347.43089600000002</c:v>
                </c:pt>
                <c:pt idx="34978">
                  <c:v>347.440831</c:v>
                </c:pt>
                <c:pt idx="34979">
                  <c:v>347.45076499999999</c:v>
                </c:pt>
                <c:pt idx="34980">
                  <c:v>347.46069899999998</c:v>
                </c:pt>
                <c:pt idx="34981">
                  <c:v>347.47063400000002</c:v>
                </c:pt>
                <c:pt idx="34982">
                  <c:v>347.48056800000001</c:v>
                </c:pt>
                <c:pt idx="34983">
                  <c:v>347.49050299999999</c:v>
                </c:pt>
                <c:pt idx="34984">
                  <c:v>347.50043699999998</c:v>
                </c:pt>
                <c:pt idx="34985">
                  <c:v>347.51037200000002</c:v>
                </c:pt>
                <c:pt idx="34986">
                  <c:v>347.52030600000001</c:v>
                </c:pt>
                <c:pt idx="34987">
                  <c:v>347.53023999999999</c:v>
                </c:pt>
                <c:pt idx="34988">
                  <c:v>347.54017499999998</c:v>
                </c:pt>
                <c:pt idx="34989">
                  <c:v>347.55010900000002</c:v>
                </c:pt>
                <c:pt idx="34990">
                  <c:v>347.560044</c:v>
                </c:pt>
                <c:pt idx="34991">
                  <c:v>347.56997799999999</c:v>
                </c:pt>
                <c:pt idx="34992">
                  <c:v>347.57991299999998</c:v>
                </c:pt>
                <c:pt idx="34993">
                  <c:v>347.58984700000002</c:v>
                </c:pt>
                <c:pt idx="34994">
                  <c:v>347.59978100000001</c:v>
                </c:pt>
                <c:pt idx="34995">
                  <c:v>347.60971599999999</c:v>
                </c:pt>
                <c:pt idx="34996">
                  <c:v>347.61964999999998</c:v>
                </c:pt>
                <c:pt idx="34997">
                  <c:v>347.62958500000002</c:v>
                </c:pt>
                <c:pt idx="34998">
                  <c:v>347.63951900000001</c:v>
                </c:pt>
                <c:pt idx="34999">
                  <c:v>347.64945399999999</c:v>
                </c:pt>
                <c:pt idx="35000">
                  <c:v>347.65938799999998</c:v>
                </c:pt>
                <c:pt idx="35001">
                  <c:v>347.66932200000002</c:v>
                </c:pt>
                <c:pt idx="35002">
                  <c:v>347.67925700000001</c:v>
                </c:pt>
                <c:pt idx="35003">
                  <c:v>347.68919099999999</c:v>
                </c:pt>
                <c:pt idx="35004">
                  <c:v>347.69912599999998</c:v>
                </c:pt>
                <c:pt idx="35005">
                  <c:v>347.70906000000002</c:v>
                </c:pt>
                <c:pt idx="35006">
                  <c:v>347.71899500000001</c:v>
                </c:pt>
                <c:pt idx="35007">
                  <c:v>347.72892899999999</c:v>
                </c:pt>
                <c:pt idx="35008">
                  <c:v>347.73886299999998</c:v>
                </c:pt>
                <c:pt idx="35009">
                  <c:v>347.74879800000002</c:v>
                </c:pt>
                <c:pt idx="35010">
                  <c:v>347.75873200000001</c:v>
                </c:pt>
                <c:pt idx="35011">
                  <c:v>347.76866699999999</c:v>
                </c:pt>
                <c:pt idx="35012">
                  <c:v>347.77860099999998</c:v>
                </c:pt>
                <c:pt idx="35013">
                  <c:v>347.78853600000002</c:v>
                </c:pt>
                <c:pt idx="35014">
                  <c:v>347.7984697</c:v>
                </c:pt>
                <c:pt idx="35015">
                  <c:v>347.80840369999999</c:v>
                </c:pt>
                <c:pt idx="35016">
                  <c:v>347.81833870000003</c:v>
                </c:pt>
                <c:pt idx="35017">
                  <c:v>347.82827270000001</c:v>
                </c:pt>
                <c:pt idx="35018">
                  <c:v>347.8382077</c:v>
                </c:pt>
                <c:pt idx="35019">
                  <c:v>347.84814169999999</c:v>
                </c:pt>
                <c:pt idx="35020">
                  <c:v>347.85807670000003</c:v>
                </c:pt>
                <c:pt idx="35021">
                  <c:v>347.86801070000001</c:v>
                </c:pt>
                <c:pt idx="35022">
                  <c:v>347.8779447</c:v>
                </c:pt>
                <c:pt idx="35023">
                  <c:v>347.88787969999998</c:v>
                </c:pt>
                <c:pt idx="35024">
                  <c:v>347.89781369999997</c:v>
                </c:pt>
                <c:pt idx="35025">
                  <c:v>347.90774870000001</c:v>
                </c:pt>
                <c:pt idx="35026">
                  <c:v>347.9176827</c:v>
                </c:pt>
                <c:pt idx="35027">
                  <c:v>347.92761769999998</c:v>
                </c:pt>
                <c:pt idx="35028">
                  <c:v>347.93755169999997</c:v>
                </c:pt>
                <c:pt idx="35029">
                  <c:v>347.94748570000002</c:v>
                </c:pt>
                <c:pt idx="35030">
                  <c:v>347.9574207</c:v>
                </c:pt>
                <c:pt idx="35031">
                  <c:v>347.96735469999999</c:v>
                </c:pt>
                <c:pt idx="35032">
                  <c:v>347.97728969999997</c:v>
                </c:pt>
                <c:pt idx="35033">
                  <c:v>347.98722370000002</c:v>
                </c:pt>
                <c:pt idx="35034">
                  <c:v>347.9971587</c:v>
                </c:pt>
                <c:pt idx="35035">
                  <c:v>348.00709269999999</c:v>
                </c:pt>
                <c:pt idx="35036">
                  <c:v>348.01702669999997</c:v>
                </c:pt>
                <c:pt idx="35037">
                  <c:v>348.02696170000002</c:v>
                </c:pt>
                <c:pt idx="35038">
                  <c:v>348.0368957</c:v>
                </c:pt>
                <c:pt idx="35039">
                  <c:v>348.04683069999999</c:v>
                </c:pt>
                <c:pt idx="35040">
                  <c:v>348.05676469999997</c:v>
                </c:pt>
                <c:pt idx="35041">
                  <c:v>348.06669970000002</c:v>
                </c:pt>
                <c:pt idx="35042">
                  <c:v>348.0766337</c:v>
                </c:pt>
                <c:pt idx="35043">
                  <c:v>348.08656769999999</c:v>
                </c:pt>
                <c:pt idx="35044">
                  <c:v>348.09650269999997</c:v>
                </c:pt>
                <c:pt idx="35045">
                  <c:v>348.10643670000002</c:v>
                </c:pt>
                <c:pt idx="35046">
                  <c:v>348.1163717</c:v>
                </c:pt>
                <c:pt idx="35047">
                  <c:v>348.12630569999999</c:v>
                </c:pt>
                <c:pt idx="35048">
                  <c:v>348.13624069999997</c:v>
                </c:pt>
                <c:pt idx="35049">
                  <c:v>348.14617470000002</c:v>
                </c:pt>
                <c:pt idx="35050">
                  <c:v>348.1561087</c:v>
                </c:pt>
                <c:pt idx="35051">
                  <c:v>348.16604369999999</c:v>
                </c:pt>
                <c:pt idx="35052">
                  <c:v>348.17597769999998</c:v>
                </c:pt>
                <c:pt idx="35053">
                  <c:v>348.18591270000002</c:v>
                </c:pt>
                <c:pt idx="35054">
                  <c:v>348.1958467</c:v>
                </c:pt>
                <c:pt idx="35055">
                  <c:v>348.20578169999999</c:v>
                </c:pt>
                <c:pt idx="35056">
                  <c:v>348.21571569999998</c:v>
                </c:pt>
                <c:pt idx="35057">
                  <c:v>348.22564970000002</c:v>
                </c:pt>
                <c:pt idx="35058">
                  <c:v>348.2355847</c:v>
                </c:pt>
                <c:pt idx="35059">
                  <c:v>348.24551869999999</c:v>
                </c:pt>
                <c:pt idx="35060">
                  <c:v>348.25545369999998</c:v>
                </c:pt>
                <c:pt idx="35061">
                  <c:v>348.26538770000002</c:v>
                </c:pt>
                <c:pt idx="35062">
                  <c:v>348.2753227</c:v>
                </c:pt>
                <c:pt idx="35063">
                  <c:v>348.28525669999999</c:v>
                </c:pt>
                <c:pt idx="35064">
                  <c:v>348.29519069999998</c:v>
                </c:pt>
                <c:pt idx="35065">
                  <c:v>348.30512570000002</c:v>
                </c:pt>
                <c:pt idx="35066">
                  <c:v>348.31505970000001</c:v>
                </c:pt>
                <c:pt idx="35067">
                  <c:v>348.32499469999999</c:v>
                </c:pt>
                <c:pt idx="35068">
                  <c:v>348.33492869999998</c:v>
                </c:pt>
                <c:pt idx="35069">
                  <c:v>348.34486370000002</c:v>
                </c:pt>
                <c:pt idx="35070">
                  <c:v>348.35479770000001</c:v>
                </c:pt>
                <c:pt idx="35071">
                  <c:v>348.36473169999999</c:v>
                </c:pt>
                <c:pt idx="35072">
                  <c:v>348.37466669999998</c:v>
                </c:pt>
                <c:pt idx="35073">
                  <c:v>348.38460070000002</c:v>
                </c:pt>
                <c:pt idx="35074">
                  <c:v>348.39453570000001</c:v>
                </c:pt>
                <c:pt idx="35075">
                  <c:v>348.40446969999999</c:v>
                </c:pt>
                <c:pt idx="35076">
                  <c:v>348.41440469999998</c:v>
                </c:pt>
                <c:pt idx="35077">
                  <c:v>348.42433870000002</c:v>
                </c:pt>
                <c:pt idx="35078">
                  <c:v>348.43427270000001</c:v>
                </c:pt>
                <c:pt idx="35079">
                  <c:v>348.44420769999999</c:v>
                </c:pt>
                <c:pt idx="35080">
                  <c:v>348.45414169999998</c:v>
                </c:pt>
                <c:pt idx="35081">
                  <c:v>348.46407670000002</c:v>
                </c:pt>
                <c:pt idx="35082">
                  <c:v>348.47401070000001</c:v>
                </c:pt>
                <c:pt idx="35083">
                  <c:v>348.48394569999999</c:v>
                </c:pt>
                <c:pt idx="35084">
                  <c:v>348.49387969999998</c:v>
                </c:pt>
                <c:pt idx="35085">
                  <c:v>348.50381370000002</c:v>
                </c:pt>
                <c:pt idx="35086">
                  <c:v>348.51374870000001</c:v>
                </c:pt>
                <c:pt idx="35087">
                  <c:v>348.52368269999999</c:v>
                </c:pt>
                <c:pt idx="35088">
                  <c:v>348.53361769999998</c:v>
                </c:pt>
                <c:pt idx="35089">
                  <c:v>348.54355170000002</c:v>
                </c:pt>
                <c:pt idx="35090">
                  <c:v>348.55348670000001</c:v>
                </c:pt>
                <c:pt idx="35091">
                  <c:v>348.56342069999999</c:v>
                </c:pt>
                <c:pt idx="35092">
                  <c:v>348.57335569999998</c:v>
                </c:pt>
                <c:pt idx="35093">
                  <c:v>348.58328970000002</c:v>
                </c:pt>
                <c:pt idx="35094">
                  <c:v>348.59322370000001</c:v>
                </c:pt>
                <c:pt idx="35095">
                  <c:v>348.60315869999999</c:v>
                </c:pt>
                <c:pt idx="35096">
                  <c:v>348.61309269999998</c:v>
                </c:pt>
                <c:pt idx="35097">
                  <c:v>348.62302770000002</c:v>
                </c:pt>
                <c:pt idx="35098">
                  <c:v>348.63296170000001</c:v>
                </c:pt>
                <c:pt idx="35099">
                  <c:v>348.64289669999999</c:v>
                </c:pt>
                <c:pt idx="35100">
                  <c:v>348.65283069999998</c:v>
                </c:pt>
                <c:pt idx="35101">
                  <c:v>348.66276470000003</c:v>
                </c:pt>
                <c:pt idx="35102">
                  <c:v>348.67269970000001</c:v>
                </c:pt>
                <c:pt idx="35103">
                  <c:v>348.6826337</c:v>
                </c:pt>
                <c:pt idx="35104">
                  <c:v>348.69256869999998</c:v>
                </c:pt>
                <c:pt idx="35105">
                  <c:v>348.70250270000003</c:v>
                </c:pt>
                <c:pt idx="35106">
                  <c:v>348.71243770000001</c:v>
                </c:pt>
                <c:pt idx="35107">
                  <c:v>348.7223717</c:v>
                </c:pt>
                <c:pt idx="35108">
                  <c:v>348.73230669999998</c:v>
                </c:pt>
                <c:pt idx="35109">
                  <c:v>348.74224070000002</c:v>
                </c:pt>
                <c:pt idx="35110">
                  <c:v>348.75217470000001</c:v>
                </c:pt>
                <c:pt idx="35111">
                  <c:v>348.7621097</c:v>
                </c:pt>
                <c:pt idx="35112">
                  <c:v>348.77204369999998</c:v>
                </c:pt>
                <c:pt idx="35113">
                  <c:v>348.78197870000002</c:v>
                </c:pt>
                <c:pt idx="35114">
                  <c:v>348.79191270000001</c:v>
                </c:pt>
                <c:pt idx="35115">
                  <c:v>348.80184789999998</c:v>
                </c:pt>
                <c:pt idx="35116">
                  <c:v>348.81178190000003</c:v>
                </c:pt>
                <c:pt idx="35117">
                  <c:v>348.82171590000002</c:v>
                </c:pt>
                <c:pt idx="35118">
                  <c:v>348.8316509</c:v>
                </c:pt>
                <c:pt idx="35119">
                  <c:v>348.84158489999999</c:v>
                </c:pt>
                <c:pt idx="35120">
                  <c:v>348.85151990000003</c:v>
                </c:pt>
                <c:pt idx="35121">
                  <c:v>348.86145390000001</c:v>
                </c:pt>
                <c:pt idx="35122">
                  <c:v>348.8713889</c:v>
                </c:pt>
                <c:pt idx="35123">
                  <c:v>348.88132289999999</c:v>
                </c:pt>
                <c:pt idx="35124">
                  <c:v>348.89125790000003</c:v>
                </c:pt>
                <c:pt idx="35125">
                  <c:v>348.90119190000001</c:v>
                </c:pt>
                <c:pt idx="35126">
                  <c:v>348.9111259</c:v>
                </c:pt>
                <c:pt idx="35127">
                  <c:v>348.92106089999999</c:v>
                </c:pt>
                <c:pt idx="35128">
                  <c:v>348.93099489999997</c:v>
                </c:pt>
                <c:pt idx="35129">
                  <c:v>348.94092990000001</c:v>
                </c:pt>
                <c:pt idx="35130">
                  <c:v>348.9508639</c:v>
                </c:pt>
                <c:pt idx="35131">
                  <c:v>348.96079889999999</c:v>
                </c:pt>
                <c:pt idx="35132">
                  <c:v>348.97073289999997</c:v>
                </c:pt>
                <c:pt idx="35133">
                  <c:v>348.98066690000002</c:v>
                </c:pt>
                <c:pt idx="35134">
                  <c:v>348.9906019</c:v>
                </c:pt>
                <c:pt idx="35135">
                  <c:v>349.00053589999999</c:v>
                </c:pt>
                <c:pt idx="35136">
                  <c:v>349.01047089999997</c:v>
                </c:pt>
                <c:pt idx="35137">
                  <c:v>349.02040490000002</c:v>
                </c:pt>
                <c:pt idx="35138">
                  <c:v>349.0303399</c:v>
                </c:pt>
                <c:pt idx="35139">
                  <c:v>349.04027389999999</c:v>
                </c:pt>
                <c:pt idx="35140">
                  <c:v>349.05020889999997</c:v>
                </c:pt>
                <c:pt idx="35141">
                  <c:v>349.06014290000002</c:v>
                </c:pt>
                <c:pt idx="35142">
                  <c:v>349.0700769</c:v>
                </c:pt>
                <c:pt idx="35143">
                  <c:v>349.08001189999999</c:v>
                </c:pt>
                <c:pt idx="35144">
                  <c:v>349.08994589999998</c:v>
                </c:pt>
                <c:pt idx="35145">
                  <c:v>349.09988090000002</c:v>
                </c:pt>
                <c:pt idx="35146">
                  <c:v>349.1098149</c:v>
                </c:pt>
                <c:pt idx="35147">
                  <c:v>349.11974989999999</c:v>
                </c:pt>
                <c:pt idx="35148">
                  <c:v>349.12968389999997</c:v>
                </c:pt>
                <c:pt idx="35149">
                  <c:v>349.13961890000002</c:v>
                </c:pt>
                <c:pt idx="35150">
                  <c:v>349.1495529</c:v>
                </c:pt>
                <c:pt idx="35151">
                  <c:v>349.15948689999999</c:v>
                </c:pt>
                <c:pt idx="35152">
                  <c:v>349.16942189999997</c:v>
                </c:pt>
                <c:pt idx="35153">
                  <c:v>349.17935590000002</c:v>
                </c:pt>
                <c:pt idx="35154">
                  <c:v>349.1892909</c:v>
                </c:pt>
                <c:pt idx="35155">
                  <c:v>349.19922489999999</c:v>
                </c:pt>
                <c:pt idx="35156">
                  <c:v>349.20915989999997</c:v>
                </c:pt>
                <c:pt idx="35157">
                  <c:v>349.21909390000002</c:v>
                </c:pt>
                <c:pt idx="35158">
                  <c:v>349.2290289</c:v>
                </c:pt>
                <c:pt idx="35159">
                  <c:v>349.23896289999999</c:v>
                </c:pt>
                <c:pt idx="35160">
                  <c:v>349.24889689999998</c:v>
                </c:pt>
                <c:pt idx="35161">
                  <c:v>349.25883190000002</c:v>
                </c:pt>
                <c:pt idx="35162">
                  <c:v>349.26876590000001</c:v>
                </c:pt>
                <c:pt idx="35163">
                  <c:v>349.27870089999999</c:v>
                </c:pt>
                <c:pt idx="35164">
                  <c:v>349.28863489999998</c:v>
                </c:pt>
                <c:pt idx="35165">
                  <c:v>349.29856990000002</c:v>
                </c:pt>
                <c:pt idx="35166">
                  <c:v>349.30850390000001</c:v>
                </c:pt>
                <c:pt idx="35167">
                  <c:v>349.31843889999999</c:v>
                </c:pt>
                <c:pt idx="35168">
                  <c:v>349.32837289999998</c:v>
                </c:pt>
                <c:pt idx="35169">
                  <c:v>349.33830690000002</c:v>
                </c:pt>
                <c:pt idx="35170">
                  <c:v>349.3482419</c:v>
                </c:pt>
                <c:pt idx="35171">
                  <c:v>349.35817589999999</c:v>
                </c:pt>
                <c:pt idx="35172">
                  <c:v>349.36811089999998</c:v>
                </c:pt>
                <c:pt idx="35173">
                  <c:v>349.37804490000002</c:v>
                </c:pt>
                <c:pt idx="35174">
                  <c:v>349.3879799</c:v>
                </c:pt>
                <c:pt idx="35175">
                  <c:v>349.39791389999999</c:v>
                </c:pt>
                <c:pt idx="35176">
                  <c:v>349.40784889999998</c:v>
                </c:pt>
                <c:pt idx="35177">
                  <c:v>349.41778290000002</c:v>
                </c:pt>
                <c:pt idx="35178">
                  <c:v>349.42771690000001</c:v>
                </c:pt>
                <c:pt idx="35179">
                  <c:v>349.43765189999999</c:v>
                </c:pt>
                <c:pt idx="35180">
                  <c:v>349.44758589999998</c:v>
                </c:pt>
                <c:pt idx="35181">
                  <c:v>349.45752090000002</c:v>
                </c:pt>
                <c:pt idx="35182">
                  <c:v>349.46745490000001</c:v>
                </c:pt>
                <c:pt idx="35183">
                  <c:v>349.47738989999999</c:v>
                </c:pt>
                <c:pt idx="35184">
                  <c:v>349.48732389999998</c:v>
                </c:pt>
                <c:pt idx="35185">
                  <c:v>349.49725890000002</c:v>
                </c:pt>
                <c:pt idx="35186">
                  <c:v>349.50719290000001</c:v>
                </c:pt>
                <c:pt idx="35187">
                  <c:v>349.51712689999999</c:v>
                </c:pt>
                <c:pt idx="35188">
                  <c:v>349.52706189999998</c:v>
                </c:pt>
                <c:pt idx="35189">
                  <c:v>349.53699590000002</c:v>
                </c:pt>
                <c:pt idx="35190">
                  <c:v>349.54693090000001</c:v>
                </c:pt>
                <c:pt idx="35191">
                  <c:v>349.55686489999999</c:v>
                </c:pt>
                <c:pt idx="35192">
                  <c:v>349.56679989999998</c:v>
                </c:pt>
                <c:pt idx="35193">
                  <c:v>349.57673390000002</c:v>
                </c:pt>
                <c:pt idx="35194">
                  <c:v>349.58666890000001</c:v>
                </c:pt>
                <c:pt idx="35195">
                  <c:v>349.59660289999999</c:v>
                </c:pt>
                <c:pt idx="35196">
                  <c:v>349.60653789999998</c:v>
                </c:pt>
                <c:pt idx="35197">
                  <c:v>349.61647190000002</c:v>
                </c:pt>
                <c:pt idx="35198">
                  <c:v>349.62640590000001</c:v>
                </c:pt>
                <c:pt idx="35199">
                  <c:v>349.63634089999999</c:v>
                </c:pt>
                <c:pt idx="35200">
                  <c:v>349.64627489999998</c:v>
                </c:pt>
                <c:pt idx="35201">
                  <c:v>349.65620990000002</c:v>
                </c:pt>
                <c:pt idx="35202">
                  <c:v>349.66614390000001</c:v>
                </c:pt>
                <c:pt idx="35203">
                  <c:v>349.67607889999999</c:v>
                </c:pt>
                <c:pt idx="35204">
                  <c:v>349.68601289999998</c:v>
                </c:pt>
                <c:pt idx="35205">
                  <c:v>349.69594790000002</c:v>
                </c:pt>
                <c:pt idx="35206">
                  <c:v>349.70588190000001</c:v>
                </c:pt>
                <c:pt idx="35207">
                  <c:v>349.7158159</c:v>
                </c:pt>
                <c:pt idx="35208">
                  <c:v>349.72575089999998</c:v>
                </c:pt>
                <c:pt idx="35209">
                  <c:v>349.73568490000002</c:v>
                </c:pt>
                <c:pt idx="35210">
                  <c:v>349.74561990000001</c:v>
                </c:pt>
                <c:pt idx="35211">
                  <c:v>349.7555539</c:v>
                </c:pt>
                <c:pt idx="35212">
                  <c:v>349.76548889999998</c:v>
                </c:pt>
                <c:pt idx="35213">
                  <c:v>349.77542290000002</c:v>
                </c:pt>
                <c:pt idx="35214">
                  <c:v>349.78535790000001</c:v>
                </c:pt>
                <c:pt idx="35215">
                  <c:v>349.79529200000002</c:v>
                </c:pt>
                <c:pt idx="35216">
                  <c:v>349.805226</c:v>
                </c:pt>
                <c:pt idx="35217">
                  <c:v>349.81516099999999</c:v>
                </c:pt>
                <c:pt idx="35218">
                  <c:v>349.82509499999998</c:v>
                </c:pt>
                <c:pt idx="35219">
                  <c:v>349.83503000000002</c:v>
                </c:pt>
                <c:pt idx="35220">
                  <c:v>349.844964</c:v>
                </c:pt>
                <c:pt idx="35221">
                  <c:v>349.85489899999999</c:v>
                </c:pt>
                <c:pt idx="35222">
                  <c:v>349.86483299999998</c:v>
                </c:pt>
                <c:pt idx="35223">
                  <c:v>349.87476800000002</c:v>
                </c:pt>
                <c:pt idx="35224">
                  <c:v>349.884702</c:v>
                </c:pt>
                <c:pt idx="35225">
                  <c:v>349.89463699999999</c:v>
                </c:pt>
                <c:pt idx="35226">
                  <c:v>349.90457099999998</c:v>
                </c:pt>
                <c:pt idx="35227">
                  <c:v>349.91450500000002</c:v>
                </c:pt>
                <c:pt idx="35228">
                  <c:v>349.92444</c:v>
                </c:pt>
                <c:pt idx="35229">
                  <c:v>349.93437399999999</c:v>
                </c:pt>
                <c:pt idx="35230">
                  <c:v>349.94430899999998</c:v>
                </c:pt>
                <c:pt idx="35231">
                  <c:v>349.95424300000002</c:v>
                </c:pt>
                <c:pt idx="35232">
                  <c:v>349.964178</c:v>
                </c:pt>
                <c:pt idx="35233">
                  <c:v>349.97411199999999</c:v>
                </c:pt>
                <c:pt idx="35234">
                  <c:v>349.98404699999998</c:v>
                </c:pt>
                <c:pt idx="35235">
                  <c:v>349.99398100000002</c:v>
                </c:pt>
                <c:pt idx="35236">
                  <c:v>350.003916</c:v>
                </c:pt>
                <c:pt idx="35237">
                  <c:v>350.01384999999999</c:v>
                </c:pt>
                <c:pt idx="35238">
                  <c:v>350.02378399999998</c:v>
                </c:pt>
                <c:pt idx="35239">
                  <c:v>350.03371900000002</c:v>
                </c:pt>
                <c:pt idx="35240">
                  <c:v>350.04365300000001</c:v>
                </c:pt>
                <c:pt idx="35241">
                  <c:v>350.05358799999999</c:v>
                </c:pt>
                <c:pt idx="35242">
                  <c:v>350.06352199999998</c:v>
                </c:pt>
                <c:pt idx="35243">
                  <c:v>350.07345700000002</c:v>
                </c:pt>
                <c:pt idx="35244">
                  <c:v>350.08339100000001</c:v>
                </c:pt>
                <c:pt idx="35245">
                  <c:v>350.09332599999999</c:v>
                </c:pt>
                <c:pt idx="35246">
                  <c:v>350.10325999999998</c:v>
                </c:pt>
                <c:pt idx="35247">
                  <c:v>350.11319500000002</c:v>
                </c:pt>
                <c:pt idx="35248">
                  <c:v>350.12312900000001</c:v>
                </c:pt>
                <c:pt idx="35249">
                  <c:v>350.13306299999999</c:v>
                </c:pt>
                <c:pt idx="35250">
                  <c:v>350.14299799999998</c:v>
                </c:pt>
                <c:pt idx="35251">
                  <c:v>350.15293200000002</c:v>
                </c:pt>
                <c:pt idx="35252">
                  <c:v>350.16286700000001</c:v>
                </c:pt>
                <c:pt idx="35253">
                  <c:v>350.17280099999999</c:v>
                </c:pt>
                <c:pt idx="35254">
                  <c:v>350.18273599999998</c:v>
                </c:pt>
                <c:pt idx="35255">
                  <c:v>350.19267000000002</c:v>
                </c:pt>
                <c:pt idx="35256">
                  <c:v>350.20260500000001</c:v>
                </c:pt>
                <c:pt idx="35257">
                  <c:v>350.21253899999999</c:v>
                </c:pt>
                <c:pt idx="35258">
                  <c:v>350.22247299999998</c:v>
                </c:pt>
                <c:pt idx="35259">
                  <c:v>350.23240800000002</c:v>
                </c:pt>
                <c:pt idx="35260">
                  <c:v>350.24234200000001</c:v>
                </c:pt>
                <c:pt idx="35261">
                  <c:v>350.25227699999999</c:v>
                </c:pt>
                <c:pt idx="35262">
                  <c:v>350.26221099999998</c:v>
                </c:pt>
                <c:pt idx="35263">
                  <c:v>350.27214600000002</c:v>
                </c:pt>
                <c:pt idx="35264">
                  <c:v>350.28208000000001</c:v>
                </c:pt>
                <c:pt idx="35265">
                  <c:v>350.29201499999999</c:v>
                </c:pt>
                <c:pt idx="35266">
                  <c:v>350.30194899999998</c:v>
                </c:pt>
                <c:pt idx="35267">
                  <c:v>350.31188400000002</c:v>
                </c:pt>
                <c:pt idx="35268">
                  <c:v>350.32181800000001</c:v>
                </c:pt>
                <c:pt idx="35269">
                  <c:v>350.33175199999999</c:v>
                </c:pt>
                <c:pt idx="35270">
                  <c:v>350.34168699999998</c:v>
                </c:pt>
                <c:pt idx="35271">
                  <c:v>350.35162100000002</c:v>
                </c:pt>
                <c:pt idx="35272">
                  <c:v>350.36155600000001</c:v>
                </c:pt>
                <c:pt idx="35273">
                  <c:v>350.37148999999999</c:v>
                </c:pt>
                <c:pt idx="35274">
                  <c:v>350.38142499999998</c:v>
                </c:pt>
                <c:pt idx="35275">
                  <c:v>350.39135900000002</c:v>
                </c:pt>
                <c:pt idx="35276">
                  <c:v>350.40129400000001</c:v>
                </c:pt>
                <c:pt idx="35277">
                  <c:v>350.41122799999999</c:v>
                </c:pt>
                <c:pt idx="35278">
                  <c:v>350.42116299999998</c:v>
                </c:pt>
                <c:pt idx="35279">
                  <c:v>350.43109700000002</c:v>
                </c:pt>
                <c:pt idx="35280">
                  <c:v>350.44103200000001</c:v>
                </c:pt>
                <c:pt idx="35281">
                  <c:v>350.45096599999999</c:v>
                </c:pt>
                <c:pt idx="35282">
                  <c:v>350.46089999999998</c:v>
                </c:pt>
                <c:pt idx="35283">
                  <c:v>350.47083500000002</c:v>
                </c:pt>
                <c:pt idx="35284">
                  <c:v>350.48076900000001</c:v>
                </c:pt>
                <c:pt idx="35285">
                  <c:v>350.49070399999999</c:v>
                </c:pt>
                <c:pt idx="35286">
                  <c:v>350.50063799999998</c:v>
                </c:pt>
                <c:pt idx="35287">
                  <c:v>350.51057300000002</c:v>
                </c:pt>
                <c:pt idx="35288">
                  <c:v>350.52050700000001</c:v>
                </c:pt>
                <c:pt idx="35289">
                  <c:v>350.53044199999999</c:v>
                </c:pt>
                <c:pt idx="35290">
                  <c:v>350.54037599999998</c:v>
                </c:pt>
                <c:pt idx="35291">
                  <c:v>350.55031100000002</c:v>
                </c:pt>
                <c:pt idx="35292">
                  <c:v>350.56024500000001</c:v>
                </c:pt>
                <c:pt idx="35293">
                  <c:v>350.57017999999999</c:v>
                </c:pt>
                <c:pt idx="35294">
                  <c:v>350.58011399999998</c:v>
                </c:pt>
                <c:pt idx="35295">
                  <c:v>350.59004800000002</c:v>
                </c:pt>
                <c:pt idx="35296">
                  <c:v>350.59998300000001</c:v>
                </c:pt>
                <c:pt idx="35297">
                  <c:v>350.609917</c:v>
                </c:pt>
                <c:pt idx="35298">
                  <c:v>350.61985199999998</c:v>
                </c:pt>
                <c:pt idx="35299">
                  <c:v>350.62978600000002</c:v>
                </c:pt>
                <c:pt idx="35300">
                  <c:v>350.63972100000001</c:v>
                </c:pt>
                <c:pt idx="35301">
                  <c:v>350.649655</c:v>
                </c:pt>
                <c:pt idx="35302">
                  <c:v>350.65958999999998</c:v>
                </c:pt>
                <c:pt idx="35303">
                  <c:v>350.66952400000002</c:v>
                </c:pt>
                <c:pt idx="35304">
                  <c:v>350.67945900000001</c:v>
                </c:pt>
                <c:pt idx="35305">
                  <c:v>350.689393</c:v>
                </c:pt>
                <c:pt idx="35306">
                  <c:v>350.69932799999998</c:v>
                </c:pt>
                <c:pt idx="35307">
                  <c:v>350.70926200000002</c:v>
                </c:pt>
                <c:pt idx="35308">
                  <c:v>350.71919600000001</c:v>
                </c:pt>
                <c:pt idx="35309">
                  <c:v>350.729131</c:v>
                </c:pt>
                <c:pt idx="35310">
                  <c:v>350.73906499999998</c:v>
                </c:pt>
                <c:pt idx="35311">
                  <c:v>350.74900000000002</c:v>
                </c:pt>
                <c:pt idx="35312">
                  <c:v>350.75893400000001</c:v>
                </c:pt>
                <c:pt idx="35313">
                  <c:v>350.768869</c:v>
                </c:pt>
                <c:pt idx="35314">
                  <c:v>350.77880299999998</c:v>
                </c:pt>
                <c:pt idx="35315">
                  <c:v>350.78873800000002</c:v>
                </c:pt>
                <c:pt idx="35316">
                  <c:v>350.79867189999999</c:v>
                </c:pt>
                <c:pt idx="35317">
                  <c:v>350.80860689999997</c:v>
                </c:pt>
                <c:pt idx="35318">
                  <c:v>350.81854090000002</c:v>
                </c:pt>
                <c:pt idx="35319">
                  <c:v>350.8284759</c:v>
                </c:pt>
                <c:pt idx="35320">
                  <c:v>350.83840989999999</c:v>
                </c:pt>
                <c:pt idx="35321">
                  <c:v>350.84834389999997</c:v>
                </c:pt>
                <c:pt idx="35322">
                  <c:v>350.85827890000002</c:v>
                </c:pt>
                <c:pt idx="35323">
                  <c:v>350.8682129</c:v>
                </c:pt>
                <c:pt idx="35324">
                  <c:v>350.87814789999999</c:v>
                </c:pt>
                <c:pt idx="35325">
                  <c:v>350.88808189999997</c:v>
                </c:pt>
                <c:pt idx="35326">
                  <c:v>350.89801690000002</c:v>
                </c:pt>
                <c:pt idx="35327">
                  <c:v>350.9079509</c:v>
                </c:pt>
                <c:pt idx="35328">
                  <c:v>350.91788589999999</c:v>
                </c:pt>
                <c:pt idx="35329">
                  <c:v>350.92781989999997</c:v>
                </c:pt>
                <c:pt idx="35330">
                  <c:v>350.93775490000002</c:v>
                </c:pt>
                <c:pt idx="35331">
                  <c:v>350.9476889</c:v>
                </c:pt>
                <c:pt idx="35332">
                  <c:v>350.95762389999999</c:v>
                </c:pt>
                <c:pt idx="35333">
                  <c:v>350.96755789999997</c:v>
                </c:pt>
                <c:pt idx="35334">
                  <c:v>350.97749190000002</c:v>
                </c:pt>
                <c:pt idx="35335">
                  <c:v>350.9874269</c:v>
                </c:pt>
                <c:pt idx="35336">
                  <c:v>350.99736089999999</c:v>
                </c:pt>
                <c:pt idx="35337">
                  <c:v>351.00729589999997</c:v>
                </c:pt>
                <c:pt idx="35338">
                  <c:v>351.01722990000002</c:v>
                </c:pt>
                <c:pt idx="35339">
                  <c:v>351.0271649</c:v>
                </c:pt>
                <c:pt idx="35340">
                  <c:v>351.03709889999999</c:v>
                </c:pt>
                <c:pt idx="35341">
                  <c:v>351.04703389999997</c:v>
                </c:pt>
                <c:pt idx="35342">
                  <c:v>351.05696790000002</c:v>
                </c:pt>
                <c:pt idx="35343">
                  <c:v>351.0669029</c:v>
                </c:pt>
                <c:pt idx="35344">
                  <c:v>351.07683689999999</c:v>
                </c:pt>
                <c:pt idx="35345">
                  <c:v>351.08677189999997</c:v>
                </c:pt>
                <c:pt idx="35346">
                  <c:v>351.09670590000002</c:v>
                </c:pt>
                <c:pt idx="35347">
                  <c:v>351.1066399</c:v>
                </c:pt>
                <c:pt idx="35348">
                  <c:v>351.11657489999999</c:v>
                </c:pt>
                <c:pt idx="35349">
                  <c:v>351.12650889999998</c:v>
                </c:pt>
                <c:pt idx="35350">
                  <c:v>351.13644390000002</c:v>
                </c:pt>
                <c:pt idx="35351">
                  <c:v>351.1463779</c:v>
                </c:pt>
                <c:pt idx="35352">
                  <c:v>351.15631289999999</c:v>
                </c:pt>
                <c:pt idx="35353">
                  <c:v>351.16624689999998</c:v>
                </c:pt>
                <c:pt idx="35354">
                  <c:v>351.17618190000002</c:v>
                </c:pt>
                <c:pt idx="35355">
                  <c:v>351.1861159</c:v>
                </c:pt>
                <c:pt idx="35356">
                  <c:v>351.19605089999999</c:v>
                </c:pt>
                <c:pt idx="35357">
                  <c:v>351.20598489999998</c:v>
                </c:pt>
                <c:pt idx="35358">
                  <c:v>351.21591990000002</c:v>
                </c:pt>
                <c:pt idx="35359">
                  <c:v>351.2258539</c:v>
                </c:pt>
                <c:pt idx="35360">
                  <c:v>351.23578789999999</c:v>
                </c:pt>
                <c:pt idx="35361">
                  <c:v>351.24572289999998</c:v>
                </c:pt>
                <c:pt idx="35362">
                  <c:v>351.25565690000002</c:v>
                </c:pt>
                <c:pt idx="35363">
                  <c:v>351.2655919</c:v>
                </c:pt>
                <c:pt idx="35364">
                  <c:v>351.27552589999999</c:v>
                </c:pt>
                <c:pt idx="35365">
                  <c:v>351.28546089999998</c:v>
                </c:pt>
                <c:pt idx="35366">
                  <c:v>351.29539490000002</c:v>
                </c:pt>
                <c:pt idx="35367">
                  <c:v>351.3053299</c:v>
                </c:pt>
                <c:pt idx="35368">
                  <c:v>351.31526389999999</c:v>
                </c:pt>
                <c:pt idx="35369">
                  <c:v>351.32519889999998</c:v>
                </c:pt>
                <c:pt idx="35370">
                  <c:v>351.33513290000002</c:v>
                </c:pt>
                <c:pt idx="35371">
                  <c:v>351.3450679</c:v>
                </c:pt>
                <c:pt idx="35372">
                  <c:v>351.35500189999999</c:v>
                </c:pt>
                <c:pt idx="35373">
                  <c:v>351.36493689999998</c:v>
                </c:pt>
                <c:pt idx="35374">
                  <c:v>351.37487090000002</c:v>
                </c:pt>
                <c:pt idx="35375">
                  <c:v>351.3848059</c:v>
                </c:pt>
                <c:pt idx="35376">
                  <c:v>351.39473989999999</c:v>
                </c:pt>
                <c:pt idx="35377">
                  <c:v>351.40467389999998</c:v>
                </c:pt>
                <c:pt idx="35378">
                  <c:v>351.41460890000002</c:v>
                </c:pt>
                <c:pt idx="35379">
                  <c:v>351.42454290000001</c:v>
                </c:pt>
                <c:pt idx="35380">
                  <c:v>351.43447789999999</c:v>
                </c:pt>
                <c:pt idx="35381">
                  <c:v>351.44441189999998</c:v>
                </c:pt>
                <c:pt idx="35382">
                  <c:v>351.45434690000002</c:v>
                </c:pt>
                <c:pt idx="35383">
                  <c:v>351.46428090000001</c:v>
                </c:pt>
                <c:pt idx="35384">
                  <c:v>351.47421589999999</c:v>
                </c:pt>
                <c:pt idx="35385">
                  <c:v>351.48414989999998</c:v>
                </c:pt>
                <c:pt idx="35386">
                  <c:v>351.49408490000002</c:v>
                </c:pt>
                <c:pt idx="35387">
                  <c:v>351.50401890000001</c:v>
                </c:pt>
                <c:pt idx="35388">
                  <c:v>351.51395389999999</c:v>
                </c:pt>
                <c:pt idx="35389">
                  <c:v>351.52388789999998</c:v>
                </c:pt>
                <c:pt idx="35390">
                  <c:v>351.53382290000002</c:v>
                </c:pt>
                <c:pt idx="35391">
                  <c:v>351.54375690000001</c:v>
                </c:pt>
                <c:pt idx="35392">
                  <c:v>351.55369189999999</c:v>
                </c:pt>
                <c:pt idx="35393">
                  <c:v>351.56362589999998</c:v>
                </c:pt>
                <c:pt idx="35394">
                  <c:v>351.57356090000002</c:v>
                </c:pt>
                <c:pt idx="35395">
                  <c:v>351.58349490000001</c:v>
                </c:pt>
                <c:pt idx="35396">
                  <c:v>351.59342889999999</c:v>
                </c:pt>
                <c:pt idx="35397">
                  <c:v>351.60336389999998</c:v>
                </c:pt>
                <c:pt idx="35398">
                  <c:v>351.61329790000002</c:v>
                </c:pt>
                <c:pt idx="35399">
                  <c:v>351.6232329</c:v>
                </c:pt>
                <c:pt idx="35400">
                  <c:v>351.63316689999999</c:v>
                </c:pt>
                <c:pt idx="35401">
                  <c:v>351.64310189999998</c:v>
                </c:pt>
                <c:pt idx="35402">
                  <c:v>351.65303590000002</c:v>
                </c:pt>
                <c:pt idx="35403">
                  <c:v>351.6629709</c:v>
                </c:pt>
                <c:pt idx="35404">
                  <c:v>351.67290489999999</c:v>
                </c:pt>
                <c:pt idx="35405">
                  <c:v>351.68283989999998</c:v>
                </c:pt>
                <c:pt idx="35406">
                  <c:v>351.69277390000002</c:v>
                </c:pt>
                <c:pt idx="35407">
                  <c:v>351.7027089</c:v>
                </c:pt>
                <c:pt idx="35408">
                  <c:v>351.71264289999999</c:v>
                </c:pt>
                <c:pt idx="35409">
                  <c:v>351.72257789999998</c:v>
                </c:pt>
                <c:pt idx="35410">
                  <c:v>351.73251190000002</c:v>
                </c:pt>
                <c:pt idx="35411">
                  <c:v>351.7424469</c:v>
                </c:pt>
                <c:pt idx="35412">
                  <c:v>351.75238089999999</c:v>
                </c:pt>
                <c:pt idx="35413">
                  <c:v>351.76231589999998</c:v>
                </c:pt>
                <c:pt idx="35414">
                  <c:v>351.77224990000002</c:v>
                </c:pt>
                <c:pt idx="35415">
                  <c:v>351.7821849</c:v>
                </c:pt>
                <c:pt idx="35416">
                  <c:v>351.79211889999999</c:v>
                </c:pt>
                <c:pt idx="35417">
                  <c:v>351.80205269999999</c:v>
                </c:pt>
                <c:pt idx="35418">
                  <c:v>351.81198769999997</c:v>
                </c:pt>
                <c:pt idx="35419">
                  <c:v>351.82192170000002</c:v>
                </c:pt>
                <c:pt idx="35420">
                  <c:v>351.8318567</c:v>
                </c:pt>
                <c:pt idx="35421">
                  <c:v>351.84179069999999</c:v>
                </c:pt>
                <c:pt idx="35422">
                  <c:v>351.85172569999997</c:v>
                </c:pt>
                <c:pt idx="35423">
                  <c:v>351.86165970000002</c:v>
                </c:pt>
                <c:pt idx="35424">
                  <c:v>351.8715947</c:v>
                </c:pt>
                <c:pt idx="35425">
                  <c:v>351.88152869999999</c:v>
                </c:pt>
                <c:pt idx="35426">
                  <c:v>351.89146369999997</c:v>
                </c:pt>
                <c:pt idx="35427">
                  <c:v>351.90139770000002</c:v>
                </c:pt>
                <c:pt idx="35428">
                  <c:v>351.9113327</c:v>
                </c:pt>
                <c:pt idx="35429">
                  <c:v>351.92126669999999</c:v>
                </c:pt>
                <c:pt idx="35430">
                  <c:v>351.93120169999997</c:v>
                </c:pt>
                <c:pt idx="35431">
                  <c:v>351.94113570000002</c:v>
                </c:pt>
                <c:pt idx="35432">
                  <c:v>351.9510707</c:v>
                </c:pt>
                <c:pt idx="35433">
                  <c:v>351.96100469999999</c:v>
                </c:pt>
                <c:pt idx="35434">
                  <c:v>351.97093969999997</c:v>
                </c:pt>
                <c:pt idx="35435">
                  <c:v>351.98087370000002</c:v>
                </c:pt>
                <c:pt idx="35436">
                  <c:v>351.9908077</c:v>
                </c:pt>
                <c:pt idx="35437">
                  <c:v>352.00074269999999</c:v>
                </c:pt>
                <c:pt idx="35438">
                  <c:v>352.01067669999998</c:v>
                </c:pt>
                <c:pt idx="35439">
                  <c:v>352.02061170000002</c:v>
                </c:pt>
                <c:pt idx="35440">
                  <c:v>352.0305457</c:v>
                </c:pt>
                <c:pt idx="35441">
                  <c:v>352.04048069999999</c:v>
                </c:pt>
                <c:pt idx="35442">
                  <c:v>352.05041469999998</c:v>
                </c:pt>
                <c:pt idx="35443">
                  <c:v>352.06034970000002</c:v>
                </c:pt>
                <c:pt idx="35444">
                  <c:v>352.0702837</c:v>
                </c:pt>
                <c:pt idx="35445">
                  <c:v>352.08021869999999</c:v>
                </c:pt>
                <c:pt idx="35446">
                  <c:v>352.09015269999998</c:v>
                </c:pt>
                <c:pt idx="35447">
                  <c:v>352.10008770000002</c:v>
                </c:pt>
                <c:pt idx="35448">
                  <c:v>352.1100217</c:v>
                </c:pt>
                <c:pt idx="35449">
                  <c:v>352.11995669999999</c:v>
                </c:pt>
                <c:pt idx="35450">
                  <c:v>352.12989069999998</c:v>
                </c:pt>
                <c:pt idx="35451">
                  <c:v>352.13982570000002</c:v>
                </c:pt>
                <c:pt idx="35452">
                  <c:v>352.1497597</c:v>
                </c:pt>
                <c:pt idx="35453">
                  <c:v>352.15969469999999</c:v>
                </c:pt>
                <c:pt idx="35454">
                  <c:v>352.16962869999998</c:v>
                </c:pt>
                <c:pt idx="35455">
                  <c:v>352.17956270000002</c:v>
                </c:pt>
                <c:pt idx="35456">
                  <c:v>352.1894977</c:v>
                </c:pt>
                <c:pt idx="35457">
                  <c:v>352.19943169999999</c:v>
                </c:pt>
                <c:pt idx="35458">
                  <c:v>352.20936669999998</c:v>
                </c:pt>
                <c:pt idx="35459">
                  <c:v>352.21930070000002</c:v>
                </c:pt>
                <c:pt idx="35460">
                  <c:v>352.2292357</c:v>
                </c:pt>
                <c:pt idx="35461">
                  <c:v>352.23916969999999</c:v>
                </c:pt>
                <c:pt idx="35462">
                  <c:v>352.24910469999998</c:v>
                </c:pt>
                <c:pt idx="35463">
                  <c:v>352.25903870000002</c:v>
                </c:pt>
                <c:pt idx="35464">
                  <c:v>352.2689737</c:v>
                </c:pt>
                <c:pt idx="35465">
                  <c:v>352.27890769999999</c:v>
                </c:pt>
                <c:pt idx="35466">
                  <c:v>352.28884269999998</c:v>
                </c:pt>
                <c:pt idx="35467">
                  <c:v>352.29877670000002</c:v>
                </c:pt>
                <c:pt idx="35468">
                  <c:v>352.3087117</c:v>
                </c:pt>
                <c:pt idx="35469">
                  <c:v>352.31864569999999</c:v>
                </c:pt>
                <c:pt idx="35470">
                  <c:v>352.32858069999997</c:v>
                </c:pt>
                <c:pt idx="35471">
                  <c:v>352.33851470000002</c:v>
                </c:pt>
                <c:pt idx="35472">
                  <c:v>352.3484497</c:v>
                </c:pt>
                <c:pt idx="35473">
                  <c:v>352.35838369999999</c:v>
                </c:pt>
                <c:pt idx="35474">
                  <c:v>352.36831769999998</c:v>
                </c:pt>
                <c:pt idx="35475">
                  <c:v>352.37825270000002</c:v>
                </c:pt>
                <c:pt idx="35476">
                  <c:v>352.38818670000001</c:v>
                </c:pt>
                <c:pt idx="35477">
                  <c:v>352.39812169999999</c:v>
                </c:pt>
                <c:pt idx="35478">
                  <c:v>352.40805569999998</c:v>
                </c:pt>
                <c:pt idx="35479">
                  <c:v>352.41799070000002</c:v>
                </c:pt>
                <c:pt idx="35480">
                  <c:v>352.42792470000001</c:v>
                </c:pt>
                <c:pt idx="35481">
                  <c:v>352.43785969999999</c:v>
                </c:pt>
                <c:pt idx="35482">
                  <c:v>352.44779369999998</c:v>
                </c:pt>
                <c:pt idx="35483">
                  <c:v>352.45772870000002</c:v>
                </c:pt>
                <c:pt idx="35484">
                  <c:v>352.46766270000001</c:v>
                </c:pt>
                <c:pt idx="35485">
                  <c:v>352.47759769999999</c:v>
                </c:pt>
                <c:pt idx="35486">
                  <c:v>352.48753169999998</c:v>
                </c:pt>
                <c:pt idx="35487">
                  <c:v>352.49746670000002</c:v>
                </c:pt>
                <c:pt idx="35488">
                  <c:v>352.50740070000001</c:v>
                </c:pt>
                <c:pt idx="35489">
                  <c:v>352.51733569999999</c:v>
                </c:pt>
                <c:pt idx="35490">
                  <c:v>352.52726969999998</c:v>
                </c:pt>
                <c:pt idx="35491">
                  <c:v>352.53720470000002</c:v>
                </c:pt>
                <c:pt idx="35492">
                  <c:v>352.5471387</c:v>
                </c:pt>
                <c:pt idx="35493">
                  <c:v>352.55707269999999</c:v>
                </c:pt>
                <c:pt idx="35494">
                  <c:v>352.56700769999998</c:v>
                </c:pt>
                <c:pt idx="35495">
                  <c:v>352.57694170000002</c:v>
                </c:pt>
                <c:pt idx="35496">
                  <c:v>352.5868767</c:v>
                </c:pt>
                <c:pt idx="35497">
                  <c:v>352.59681069999999</c:v>
                </c:pt>
                <c:pt idx="35498">
                  <c:v>352.60674569999998</c:v>
                </c:pt>
                <c:pt idx="35499">
                  <c:v>352.61667970000002</c:v>
                </c:pt>
                <c:pt idx="35500">
                  <c:v>352.6266147</c:v>
                </c:pt>
                <c:pt idx="35501">
                  <c:v>352.63654869999999</c:v>
                </c:pt>
                <c:pt idx="35502">
                  <c:v>352.64648369999998</c:v>
                </c:pt>
                <c:pt idx="35503">
                  <c:v>352.65641770000002</c:v>
                </c:pt>
                <c:pt idx="35504">
                  <c:v>352.6663527</c:v>
                </c:pt>
                <c:pt idx="35505">
                  <c:v>352.67628669999999</c:v>
                </c:pt>
                <c:pt idx="35506">
                  <c:v>352.68622169999998</c:v>
                </c:pt>
                <c:pt idx="35507">
                  <c:v>352.69615570000002</c:v>
                </c:pt>
                <c:pt idx="35508">
                  <c:v>352.70608970000001</c:v>
                </c:pt>
                <c:pt idx="35509">
                  <c:v>352.71602469999999</c:v>
                </c:pt>
                <c:pt idx="35510">
                  <c:v>352.72595869999998</c:v>
                </c:pt>
                <c:pt idx="35511">
                  <c:v>352.73589370000002</c:v>
                </c:pt>
                <c:pt idx="35512">
                  <c:v>352.74582770000001</c:v>
                </c:pt>
                <c:pt idx="35513">
                  <c:v>352.75576269999999</c:v>
                </c:pt>
                <c:pt idx="35514">
                  <c:v>352.76569669999998</c:v>
                </c:pt>
                <c:pt idx="35515">
                  <c:v>352.77563170000002</c:v>
                </c:pt>
                <c:pt idx="35516">
                  <c:v>352.78556570000001</c:v>
                </c:pt>
                <c:pt idx="35517">
                  <c:v>352.79550069999999</c:v>
                </c:pt>
                <c:pt idx="35518">
                  <c:v>352.80543399999999</c:v>
                </c:pt>
                <c:pt idx="35519">
                  <c:v>352.81536899999998</c:v>
                </c:pt>
                <c:pt idx="35520">
                  <c:v>352.82530300000002</c:v>
                </c:pt>
                <c:pt idx="35521">
                  <c:v>352.835238</c:v>
                </c:pt>
                <c:pt idx="35522">
                  <c:v>352.84517199999999</c:v>
                </c:pt>
                <c:pt idx="35523">
                  <c:v>352.85510599999998</c:v>
                </c:pt>
                <c:pt idx="35524">
                  <c:v>352.86504100000002</c:v>
                </c:pt>
                <c:pt idx="35525">
                  <c:v>352.87497500000001</c:v>
                </c:pt>
                <c:pt idx="35526">
                  <c:v>352.88490999999999</c:v>
                </c:pt>
                <c:pt idx="35527">
                  <c:v>352.89484399999998</c:v>
                </c:pt>
                <c:pt idx="35528">
                  <c:v>352.90477900000002</c:v>
                </c:pt>
                <c:pt idx="35529">
                  <c:v>352.91471300000001</c:v>
                </c:pt>
                <c:pt idx="35530">
                  <c:v>352.92464799999999</c:v>
                </c:pt>
                <c:pt idx="35531">
                  <c:v>352.93458199999998</c:v>
                </c:pt>
                <c:pt idx="35532">
                  <c:v>352.94451700000002</c:v>
                </c:pt>
                <c:pt idx="35533">
                  <c:v>352.95445100000001</c:v>
                </c:pt>
                <c:pt idx="35534">
                  <c:v>352.96438599999999</c:v>
                </c:pt>
                <c:pt idx="35535">
                  <c:v>352.97431999999998</c:v>
                </c:pt>
                <c:pt idx="35536">
                  <c:v>352.98425500000002</c:v>
                </c:pt>
                <c:pt idx="35537">
                  <c:v>352.99418900000001</c:v>
                </c:pt>
                <c:pt idx="35538">
                  <c:v>353.00412299999999</c:v>
                </c:pt>
                <c:pt idx="35539">
                  <c:v>353.01405799999998</c:v>
                </c:pt>
                <c:pt idx="35540">
                  <c:v>353.02399200000002</c:v>
                </c:pt>
                <c:pt idx="35541">
                  <c:v>353.03392700000001</c:v>
                </c:pt>
                <c:pt idx="35542">
                  <c:v>353.04386099999999</c:v>
                </c:pt>
                <c:pt idx="35543">
                  <c:v>353.05379599999998</c:v>
                </c:pt>
                <c:pt idx="35544">
                  <c:v>353.06373000000002</c:v>
                </c:pt>
                <c:pt idx="35545">
                  <c:v>353.07366500000001</c:v>
                </c:pt>
                <c:pt idx="35546">
                  <c:v>353.08359899999999</c:v>
                </c:pt>
                <c:pt idx="35547">
                  <c:v>353.09353399999998</c:v>
                </c:pt>
                <c:pt idx="35548">
                  <c:v>353.10346800000002</c:v>
                </c:pt>
                <c:pt idx="35549">
                  <c:v>353.11340300000001</c:v>
                </c:pt>
                <c:pt idx="35550">
                  <c:v>353.12333699999999</c:v>
                </c:pt>
                <c:pt idx="35551">
                  <c:v>353.13327199999998</c:v>
                </c:pt>
                <c:pt idx="35552">
                  <c:v>353.14320600000002</c:v>
                </c:pt>
                <c:pt idx="35553">
                  <c:v>353.15314000000001</c:v>
                </c:pt>
                <c:pt idx="35554">
                  <c:v>353.16307499999999</c:v>
                </c:pt>
                <c:pt idx="35555">
                  <c:v>353.17300899999998</c:v>
                </c:pt>
                <c:pt idx="35556">
                  <c:v>353.18294400000002</c:v>
                </c:pt>
                <c:pt idx="35557">
                  <c:v>353.19287800000001</c:v>
                </c:pt>
                <c:pt idx="35558">
                  <c:v>353.20281299999999</c:v>
                </c:pt>
                <c:pt idx="35559">
                  <c:v>353.21274699999998</c:v>
                </c:pt>
                <c:pt idx="35560">
                  <c:v>353.22268200000002</c:v>
                </c:pt>
                <c:pt idx="35561">
                  <c:v>353.23261600000001</c:v>
                </c:pt>
                <c:pt idx="35562">
                  <c:v>353.24255099999999</c:v>
                </c:pt>
                <c:pt idx="35563">
                  <c:v>353.25248499999998</c:v>
                </c:pt>
                <c:pt idx="35564">
                  <c:v>353.26242000000002</c:v>
                </c:pt>
                <c:pt idx="35565">
                  <c:v>353.27235400000001</c:v>
                </c:pt>
                <c:pt idx="35566">
                  <c:v>353.28228799999999</c:v>
                </c:pt>
                <c:pt idx="35567">
                  <c:v>353.29222299999998</c:v>
                </c:pt>
                <c:pt idx="35568">
                  <c:v>353.30215700000002</c:v>
                </c:pt>
                <c:pt idx="35569">
                  <c:v>353.31209200000001</c:v>
                </c:pt>
                <c:pt idx="35570">
                  <c:v>353.32202599999999</c:v>
                </c:pt>
                <c:pt idx="35571">
                  <c:v>353.33196099999998</c:v>
                </c:pt>
                <c:pt idx="35572">
                  <c:v>353.34189500000002</c:v>
                </c:pt>
                <c:pt idx="35573">
                  <c:v>353.35183000000001</c:v>
                </c:pt>
                <c:pt idx="35574">
                  <c:v>353.36176399999999</c:v>
                </c:pt>
                <c:pt idx="35575">
                  <c:v>353.37169899999998</c:v>
                </c:pt>
                <c:pt idx="35576">
                  <c:v>353.38163300000002</c:v>
                </c:pt>
                <c:pt idx="35577">
                  <c:v>353.39156800000001</c:v>
                </c:pt>
                <c:pt idx="35578">
                  <c:v>353.40150199999999</c:v>
                </c:pt>
                <c:pt idx="35579">
                  <c:v>353.41143699999998</c:v>
                </c:pt>
                <c:pt idx="35580">
                  <c:v>353.42137100000002</c:v>
                </c:pt>
                <c:pt idx="35581">
                  <c:v>353.43130600000001</c:v>
                </c:pt>
                <c:pt idx="35582">
                  <c:v>353.44123999999999</c:v>
                </c:pt>
                <c:pt idx="35583">
                  <c:v>353.45117399999998</c:v>
                </c:pt>
                <c:pt idx="35584">
                  <c:v>353.46110900000002</c:v>
                </c:pt>
                <c:pt idx="35585">
                  <c:v>353.47104300000001</c:v>
                </c:pt>
                <c:pt idx="35586">
                  <c:v>353.48097799999999</c:v>
                </c:pt>
                <c:pt idx="35587">
                  <c:v>353.49091199999998</c:v>
                </c:pt>
                <c:pt idx="35588">
                  <c:v>353.50084700000002</c:v>
                </c:pt>
                <c:pt idx="35589">
                  <c:v>353.51078100000001</c:v>
                </c:pt>
                <c:pt idx="35590">
                  <c:v>353.52071599999999</c:v>
                </c:pt>
                <c:pt idx="35591">
                  <c:v>353.53064999999998</c:v>
                </c:pt>
                <c:pt idx="35592">
                  <c:v>353.54058500000002</c:v>
                </c:pt>
                <c:pt idx="35593">
                  <c:v>353.55051900000001</c:v>
                </c:pt>
                <c:pt idx="35594">
                  <c:v>353.56045399999999</c:v>
                </c:pt>
                <c:pt idx="35595">
                  <c:v>353.57038799999998</c:v>
                </c:pt>
                <c:pt idx="35596">
                  <c:v>353.58032300000002</c:v>
                </c:pt>
                <c:pt idx="35597">
                  <c:v>353.59025700000001</c:v>
                </c:pt>
                <c:pt idx="35598">
                  <c:v>353.60019199999999</c:v>
                </c:pt>
                <c:pt idx="35599">
                  <c:v>353.61012599999998</c:v>
                </c:pt>
                <c:pt idx="35600">
                  <c:v>353.62006000000002</c:v>
                </c:pt>
                <c:pt idx="35601">
                  <c:v>353.62999500000001</c:v>
                </c:pt>
                <c:pt idx="35602">
                  <c:v>353.639929</c:v>
                </c:pt>
                <c:pt idx="35603">
                  <c:v>353.64986399999998</c:v>
                </c:pt>
                <c:pt idx="35604">
                  <c:v>353.65979800000002</c:v>
                </c:pt>
                <c:pt idx="35605">
                  <c:v>353.66973300000001</c:v>
                </c:pt>
                <c:pt idx="35606">
                  <c:v>353.67966699999999</c:v>
                </c:pt>
                <c:pt idx="35607">
                  <c:v>353.68960199999998</c:v>
                </c:pt>
                <c:pt idx="35608">
                  <c:v>353.69953600000002</c:v>
                </c:pt>
                <c:pt idx="35609">
                  <c:v>353.70947100000001</c:v>
                </c:pt>
                <c:pt idx="35610">
                  <c:v>353.71940499999999</c:v>
                </c:pt>
                <c:pt idx="35611">
                  <c:v>353.72933999999998</c:v>
                </c:pt>
                <c:pt idx="35612">
                  <c:v>353.73927400000002</c:v>
                </c:pt>
                <c:pt idx="35613">
                  <c:v>353.74920900000001</c:v>
                </c:pt>
                <c:pt idx="35614">
                  <c:v>353.75914299999999</c:v>
                </c:pt>
                <c:pt idx="35615">
                  <c:v>353.76907699999998</c:v>
                </c:pt>
                <c:pt idx="35616">
                  <c:v>353.77901200000002</c:v>
                </c:pt>
                <c:pt idx="35617">
                  <c:v>353.78894600000001</c:v>
                </c:pt>
                <c:pt idx="35618">
                  <c:v>353.79888140000003</c:v>
                </c:pt>
                <c:pt idx="35619">
                  <c:v>353.80881540000001</c:v>
                </c:pt>
                <c:pt idx="35620">
                  <c:v>353.8187504</c:v>
                </c:pt>
                <c:pt idx="35621">
                  <c:v>353.82868439999999</c:v>
                </c:pt>
                <c:pt idx="35622">
                  <c:v>353.83861940000003</c:v>
                </c:pt>
                <c:pt idx="35623">
                  <c:v>353.84855340000001</c:v>
                </c:pt>
                <c:pt idx="35624">
                  <c:v>353.8584884</c:v>
                </c:pt>
                <c:pt idx="35625">
                  <c:v>353.86842239999999</c:v>
                </c:pt>
                <c:pt idx="35626">
                  <c:v>353.87835740000003</c:v>
                </c:pt>
                <c:pt idx="35627">
                  <c:v>353.88829140000001</c:v>
                </c:pt>
                <c:pt idx="35628">
                  <c:v>353.8982264</c:v>
                </c:pt>
                <c:pt idx="35629">
                  <c:v>353.90816039999999</c:v>
                </c:pt>
                <c:pt idx="35630">
                  <c:v>353.91809439999997</c:v>
                </c:pt>
                <c:pt idx="35631">
                  <c:v>353.92802940000001</c:v>
                </c:pt>
                <c:pt idx="35632">
                  <c:v>353.9379634</c:v>
                </c:pt>
                <c:pt idx="35633">
                  <c:v>353.94789839999999</c:v>
                </c:pt>
                <c:pt idx="35634">
                  <c:v>353.95783239999997</c:v>
                </c:pt>
                <c:pt idx="35635">
                  <c:v>353.96776740000001</c:v>
                </c:pt>
                <c:pt idx="35636">
                  <c:v>353.9777014</c:v>
                </c:pt>
                <c:pt idx="35637">
                  <c:v>353.98763639999999</c:v>
                </c:pt>
                <c:pt idx="35638">
                  <c:v>353.99757039999997</c:v>
                </c:pt>
                <c:pt idx="35639">
                  <c:v>354.00750540000001</c:v>
                </c:pt>
                <c:pt idx="35640">
                  <c:v>354.0174394</c:v>
                </c:pt>
                <c:pt idx="35641">
                  <c:v>354.02737439999999</c:v>
                </c:pt>
                <c:pt idx="35642">
                  <c:v>354.03730839999997</c:v>
                </c:pt>
                <c:pt idx="35643">
                  <c:v>354.04724340000001</c:v>
                </c:pt>
                <c:pt idx="35644">
                  <c:v>354.0571774</c:v>
                </c:pt>
                <c:pt idx="35645">
                  <c:v>354.06711139999999</c:v>
                </c:pt>
                <c:pt idx="35646">
                  <c:v>354.07704639999997</c:v>
                </c:pt>
                <c:pt idx="35647">
                  <c:v>354.08698040000002</c:v>
                </c:pt>
                <c:pt idx="35648">
                  <c:v>354.0969154</c:v>
                </c:pt>
                <c:pt idx="35649">
                  <c:v>354.10684939999999</c:v>
                </c:pt>
                <c:pt idx="35650">
                  <c:v>354.11678439999997</c:v>
                </c:pt>
                <c:pt idx="35651">
                  <c:v>354.12671840000002</c:v>
                </c:pt>
                <c:pt idx="35652">
                  <c:v>354.1366534</c:v>
                </c:pt>
                <c:pt idx="35653">
                  <c:v>354.14658739999999</c:v>
                </c:pt>
                <c:pt idx="35654">
                  <c:v>354.15652239999997</c:v>
                </c:pt>
                <c:pt idx="35655">
                  <c:v>354.16645640000002</c:v>
                </c:pt>
                <c:pt idx="35656">
                  <c:v>354.1763914</c:v>
                </c:pt>
                <c:pt idx="35657">
                  <c:v>354.18632539999999</c:v>
                </c:pt>
                <c:pt idx="35658">
                  <c:v>354.19626040000003</c:v>
                </c:pt>
                <c:pt idx="35659">
                  <c:v>354.20619440000002</c:v>
                </c:pt>
                <c:pt idx="35660">
                  <c:v>354.2161284</c:v>
                </c:pt>
                <c:pt idx="35661">
                  <c:v>354.22606339999999</c:v>
                </c:pt>
                <c:pt idx="35662">
                  <c:v>354.23599739999997</c:v>
                </c:pt>
                <c:pt idx="35663">
                  <c:v>354.24593240000002</c:v>
                </c:pt>
                <c:pt idx="35664">
                  <c:v>354.2558664</c:v>
                </c:pt>
                <c:pt idx="35665">
                  <c:v>354.26580139999999</c:v>
                </c:pt>
                <c:pt idx="35666">
                  <c:v>354.27573539999997</c:v>
                </c:pt>
                <c:pt idx="35667">
                  <c:v>354.28567040000001</c:v>
                </c:pt>
                <c:pt idx="35668">
                  <c:v>354.2956044</c:v>
                </c:pt>
                <c:pt idx="35669">
                  <c:v>354.30553939999999</c:v>
                </c:pt>
                <c:pt idx="35670">
                  <c:v>354.31547339999997</c:v>
                </c:pt>
                <c:pt idx="35671">
                  <c:v>354.32540840000001</c:v>
                </c:pt>
                <c:pt idx="35672">
                  <c:v>354.3353424</c:v>
                </c:pt>
                <c:pt idx="35673">
                  <c:v>354.34527639999999</c:v>
                </c:pt>
                <c:pt idx="35674">
                  <c:v>354.35521139999997</c:v>
                </c:pt>
                <c:pt idx="35675">
                  <c:v>354.36514540000002</c:v>
                </c:pt>
                <c:pt idx="35676">
                  <c:v>354.3750804</c:v>
                </c:pt>
                <c:pt idx="35677">
                  <c:v>354.38501439999999</c:v>
                </c:pt>
                <c:pt idx="35678">
                  <c:v>354.39494939999997</c:v>
                </c:pt>
                <c:pt idx="35679">
                  <c:v>354.40488340000002</c:v>
                </c:pt>
                <c:pt idx="35680">
                  <c:v>354.4148184</c:v>
                </c:pt>
                <c:pt idx="35681">
                  <c:v>354.42475239999999</c:v>
                </c:pt>
                <c:pt idx="35682">
                  <c:v>354.43468739999997</c:v>
                </c:pt>
                <c:pt idx="35683">
                  <c:v>354.44462140000002</c:v>
                </c:pt>
                <c:pt idx="35684">
                  <c:v>354.4545564</c:v>
                </c:pt>
                <c:pt idx="35685">
                  <c:v>354.46449039999999</c:v>
                </c:pt>
                <c:pt idx="35686">
                  <c:v>354.47442539999997</c:v>
                </c:pt>
                <c:pt idx="35687">
                  <c:v>354.48435940000002</c:v>
                </c:pt>
                <c:pt idx="35688">
                  <c:v>354.4942944</c:v>
                </c:pt>
                <c:pt idx="35689">
                  <c:v>354.50422839999999</c:v>
                </c:pt>
                <c:pt idx="35690">
                  <c:v>354.51416239999998</c:v>
                </c:pt>
                <c:pt idx="35691">
                  <c:v>354.52409740000002</c:v>
                </c:pt>
                <c:pt idx="35692">
                  <c:v>354.5340314</c:v>
                </c:pt>
                <c:pt idx="35693">
                  <c:v>354.54396639999999</c:v>
                </c:pt>
                <c:pt idx="35694">
                  <c:v>354.55390039999997</c:v>
                </c:pt>
                <c:pt idx="35695">
                  <c:v>354.56383540000002</c:v>
                </c:pt>
                <c:pt idx="35696">
                  <c:v>354.5737694</c:v>
                </c:pt>
                <c:pt idx="35697">
                  <c:v>354.58370439999999</c:v>
                </c:pt>
                <c:pt idx="35698">
                  <c:v>354.59363839999997</c:v>
                </c:pt>
                <c:pt idx="35699">
                  <c:v>354.60357340000002</c:v>
                </c:pt>
                <c:pt idx="35700">
                  <c:v>354.6135074</c:v>
                </c:pt>
                <c:pt idx="35701">
                  <c:v>354.62344239999999</c:v>
                </c:pt>
                <c:pt idx="35702">
                  <c:v>354.63337639999997</c:v>
                </c:pt>
                <c:pt idx="35703">
                  <c:v>354.64331040000002</c:v>
                </c:pt>
                <c:pt idx="35704">
                  <c:v>354.6532454</c:v>
                </c:pt>
                <c:pt idx="35705">
                  <c:v>354.66317939999999</c:v>
                </c:pt>
                <c:pt idx="35706">
                  <c:v>354.67311439999997</c:v>
                </c:pt>
                <c:pt idx="35707">
                  <c:v>354.68304840000002</c:v>
                </c:pt>
                <c:pt idx="35708">
                  <c:v>354.6929834</c:v>
                </c:pt>
                <c:pt idx="35709">
                  <c:v>354.70291739999999</c:v>
                </c:pt>
                <c:pt idx="35710">
                  <c:v>354.71285239999997</c:v>
                </c:pt>
                <c:pt idx="35711">
                  <c:v>354.72278640000002</c:v>
                </c:pt>
                <c:pt idx="35712">
                  <c:v>354.7327214</c:v>
                </c:pt>
                <c:pt idx="35713">
                  <c:v>354.74265539999999</c:v>
                </c:pt>
                <c:pt idx="35714">
                  <c:v>354.75259039999997</c:v>
                </c:pt>
                <c:pt idx="35715">
                  <c:v>354.76252440000002</c:v>
                </c:pt>
                <c:pt idx="35716">
                  <c:v>354.7724594</c:v>
                </c:pt>
                <c:pt idx="35717">
                  <c:v>354.78239339999999</c:v>
                </c:pt>
                <c:pt idx="35718">
                  <c:v>354.79232739999998</c:v>
                </c:pt>
                <c:pt idx="35719">
                  <c:v>354.80226279999999</c:v>
                </c:pt>
                <c:pt idx="35720">
                  <c:v>354.81219679999998</c:v>
                </c:pt>
                <c:pt idx="35721">
                  <c:v>354.82213180000002</c:v>
                </c:pt>
                <c:pt idx="35722">
                  <c:v>354.83206580000001</c:v>
                </c:pt>
                <c:pt idx="35723">
                  <c:v>354.84200079999999</c:v>
                </c:pt>
                <c:pt idx="35724">
                  <c:v>354.85193479999998</c:v>
                </c:pt>
                <c:pt idx="35725">
                  <c:v>354.86186980000002</c:v>
                </c:pt>
                <c:pt idx="35726">
                  <c:v>354.87180380000001</c:v>
                </c:pt>
                <c:pt idx="35727">
                  <c:v>354.88173879999999</c:v>
                </c:pt>
                <c:pt idx="35728">
                  <c:v>354.89167279999998</c:v>
                </c:pt>
                <c:pt idx="35729">
                  <c:v>354.90160780000002</c:v>
                </c:pt>
                <c:pt idx="35730">
                  <c:v>354.91154180000001</c:v>
                </c:pt>
                <c:pt idx="35731">
                  <c:v>354.92147679999999</c:v>
                </c:pt>
                <c:pt idx="35732">
                  <c:v>354.93141079999998</c:v>
                </c:pt>
                <c:pt idx="35733">
                  <c:v>354.94134480000002</c:v>
                </c:pt>
                <c:pt idx="35734">
                  <c:v>354.95127980000001</c:v>
                </c:pt>
                <c:pt idx="35735">
                  <c:v>354.9612138</c:v>
                </c:pt>
                <c:pt idx="35736">
                  <c:v>354.97114879999998</c:v>
                </c:pt>
                <c:pt idx="35737">
                  <c:v>354.98108280000002</c:v>
                </c:pt>
                <c:pt idx="35738">
                  <c:v>354.99101780000001</c:v>
                </c:pt>
                <c:pt idx="35739">
                  <c:v>355.0009518</c:v>
                </c:pt>
                <c:pt idx="35740">
                  <c:v>355.01088679999998</c:v>
                </c:pt>
                <c:pt idx="35741">
                  <c:v>355.02082080000002</c:v>
                </c:pt>
                <c:pt idx="35742">
                  <c:v>355.03075580000001</c:v>
                </c:pt>
                <c:pt idx="35743">
                  <c:v>355.0406898</c:v>
                </c:pt>
                <c:pt idx="35744">
                  <c:v>355.05062479999998</c:v>
                </c:pt>
                <c:pt idx="35745">
                  <c:v>355.06055880000002</c:v>
                </c:pt>
                <c:pt idx="35746">
                  <c:v>355.07049380000001</c:v>
                </c:pt>
                <c:pt idx="35747">
                  <c:v>355.0804278</c:v>
                </c:pt>
                <c:pt idx="35748">
                  <c:v>355.09036179999998</c:v>
                </c:pt>
                <c:pt idx="35749">
                  <c:v>355.10029680000002</c:v>
                </c:pt>
                <c:pt idx="35750">
                  <c:v>355.11023080000001</c:v>
                </c:pt>
                <c:pt idx="35751">
                  <c:v>355.1201658</c:v>
                </c:pt>
                <c:pt idx="35752">
                  <c:v>355.13009979999998</c:v>
                </c:pt>
                <c:pt idx="35753">
                  <c:v>355.14003480000002</c:v>
                </c:pt>
                <c:pt idx="35754">
                  <c:v>355.14996880000001</c:v>
                </c:pt>
                <c:pt idx="35755">
                  <c:v>355.1599038</c:v>
                </c:pt>
                <c:pt idx="35756">
                  <c:v>355.16983779999998</c:v>
                </c:pt>
                <c:pt idx="35757">
                  <c:v>355.17977280000002</c:v>
                </c:pt>
                <c:pt idx="35758">
                  <c:v>355.18970680000001</c:v>
                </c:pt>
                <c:pt idx="35759">
                  <c:v>355.19964179999999</c:v>
                </c:pt>
                <c:pt idx="35760">
                  <c:v>355.20957579999998</c:v>
                </c:pt>
                <c:pt idx="35761">
                  <c:v>355.21951080000002</c:v>
                </c:pt>
                <c:pt idx="35762">
                  <c:v>355.22944480000001</c:v>
                </c:pt>
                <c:pt idx="35763">
                  <c:v>355.2393788</c:v>
                </c:pt>
                <c:pt idx="35764">
                  <c:v>355.24931379999998</c:v>
                </c:pt>
                <c:pt idx="35765">
                  <c:v>355.25924780000003</c:v>
                </c:pt>
                <c:pt idx="35766">
                  <c:v>355.26918280000001</c:v>
                </c:pt>
                <c:pt idx="35767">
                  <c:v>355.2791168</c:v>
                </c:pt>
                <c:pt idx="35768">
                  <c:v>355.28905179999998</c:v>
                </c:pt>
                <c:pt idx="35769">
                  <c:v>355.29898580000003</c:v>
                </c:pt>
                <c:pt idx="35770">
                  <c:v>355.30892080000001</c:v>
                </c:pt>
                <c:pt idx="35771">
                  <c:v>355.3188548</c:v>
                </c:pt>
                <c:pt idx="35772">
                  <c:v>355.32878979999998</c:v>
                </c:pt>
                <c:pt idx="35773">
                  <c:v>355.33872380000003</c:v>
                </c:pt>
                <c:pt idx="35774">
                  <c:v>355.34865880000001</c:v>
                </c:pt>
                <c:pt idx="35775">
                  <c:v>355.3585928</c:v>
                </c:pt>
                <c:pt idx="35776">
                  <c:v>355.36852779999998</c:v>
                </c:pt>
                <c:pt idx="35777">
                  <c:v>355.37846180000003</c:v>
                </c:pt>
                <c:pt idx="35778">
                  <c:v>355.38839580000001</c:v>
                </c:pt>
                <c:pt idx="35779">
                  <c:v>355.3983308</c:v>
                </c:pt>
                <c:pt idx="35780">
                  <c:v>355.40826479999998</c:v>
                </c:pt>
                <c:pt idx="35781">
                  <c:v>355.41819980000002</c:v>
                </c:pt>
                <c:pt idx="35782">
                  <c:v>355.42813380000001</c:v>
                </c:pt>
                <c:pt idx="35783">
                  <c:v>355.4380688</c:v>
                </c:pt>
                <c:pt idx="35784">
                  <c:v>355.44800279999998</c:v>
                </c:pt>
                <c:pt idx="35785">
                  <c:v>355.45793780000002</c:v>
                </c:pt>
                <c:pt idx="35786">
                  <c:v>355.46787180000001</c:v>
                </c:pt>
                <c:pt idx="35787">
                  <c:v>355.4778068</c:v>
                </c:pt>
                <c:pt idx="35788">
                  <c:v>355.48774079999998</c:v>
                </c:pt>
                <c:pt idx="35789">
                  <c:v>355.49767580000002</c:v>
                </c:pt>
                <c:pt idx="35790">
                  <c:v>355.50760980000001</c:v>
                </c:pt>
                <c:pt idx="35791">
                  <c:v>355.5175438</c:v>
                </c:pt>
                <c:pt idx="35792">
                  <c:v>355.52747879999998</c:v>
                </c:pt>
                <c:pt idx="35793">
                  <c:v>355.53741280000003</c:v>
                </c:pt>
                <c:pt idx="35794">
                  <c:v>355.54734780000001</c:v>
                </c:pt>
                <c:pt idx="35795">
                  <c:v>355.5572818</c:v>
                </c:pt>
                <c:pt idx="35796">
                  <c:v>355.56721679999998</c:v>
                </c:pt>
                <c:pt idx="35797">
                  <c:v>355.57715080000003</c:v>
                </c:pt>
                <c:pt idx="35798">
                  <c:v>355.58708580000001</c:v>
                </c:pt>
                <c:pt idx="35799">
                  <c:v>355.5970198</c:v>
                </c:pt>
                <c:pt idx="35800">
                  <c:v>355.60695479999998</c:v>
                </c:pt>
                <c:pt idx="35801">
                  <c:v>355.61688880000003</c:v>
                </c:pt>
                <c:pt idx="35802">
                  <c:v>355.62682380000001</c:v>
                </c:pt>
                <c:pt idx="35803">
                  <c:v>355.6367578</c:v>
                </c:pt>
                <c:pt idx="35804">
                  <c:v>355.64669279999998</c:v>
                </c:pt>
                <c:pt idx="35805">
                  <c:v>355.65662680000003</c:v>
                </c:pt>
                <c:pt idx="35806">
                  <c:v>355.66656180000001</c:v>
                </c:pt>
                <c:pt idx="35807">
                  <c:v>355.6764958</c:v>
                </c:pt>
                <c:pt idx="35808">
                  <c:v>355.68642979999998</c:v>
                </c:pt>
                <c:pt idx="35809">
                  <c:v>355.69636480000003</c:v>
                </c:pt>
                <c:pt idx="35810">
                  <c:v>355.70629880000001</c:v>
                </c:pt>
                <c:pt idx="35811">
                  <c:v>355.7162338</c:v>
                </c:pt>
                <c:pt idx="35812">
                  <c:v>355.72616779999998</c:v>
                </c:pt>
                <c:pt idx="35813">
                  <c:v>355.73610280000003</c:v>
                </c:pt>
                <c:pt idx="35814">
                  <c:v>355.74603680000001</c:v>
                </c:pt>
                <c:pt idx="35815">
                  <c:v>355.7559718</c:v>
                </c:pt>
                <c:pt idx="35816">
                  <c:v>355.76590579999998</c:v>
                </c:pt>
                <c:pt idx="35817">
                  <c:v>355.77584080000003</c:v>
                </c:pt>
                <c:pt idx="35818">
                  <c:v>355.78577480000001</c:v>
                </c:pt>
                <c:pt idx="35819">
                  <c:v>355.7957098</c:v>
                </c:pt>
                <c:pt idx="35820">
                  <c:v>355.80564349999997</c:v>
                </c:pt>
                <c:pt idx="35821">
                  <c:v>355.81557850000002</c:v>
                </c:pt>
                <c:pt idx="35822">
                  <c:v>355.8255125</c:v>
                </c:pt>
                <c:pt idx="35823">
                  <c:v>355.83544649999999</c:v>
                </c:pt>
                <c:pt idx="35824">
                  <c:v>355.84538149999997</c:v>
                </c:pt>
                <c:pt idx="35825">
                  <c:v>355.85531550000002</c:v>
                </c:pt>
                <c:pt idx="35826">
                  <c:v>355.8652505</c:v>
                </c:pt>
                <c:pt idx="35827">
                  <c:v>355.87518449999999</c:v>
                </c:pt>
                <c:pt idx="35828">
                  <c:v>355.88511949999997</c:v>
                </c:pt>
                <c:pt idx="35829">
                  <c:v>355.89505350000002</c:v>
                </c:pt>
                <c:pt idx="35830">
                  <c:v>355.9049885</c:v>
                </c:pt>
                <c:pt idx="35831">
                  <c:v>355.91492249999999</c:v>
                </c:pt>
                <c:pt idx="35832">
                  <c:v>355.92485749999997</c:v>
                </c:pt>
                <c:pt idx="35833">
                  <c:v>355.93479150000002</c:v>
                </c:pt>
                <c:pt idx="35834">
                  <c:v>355.9447265</c:v>
                </c:pt>
                <c:pt idx="35835">
                  <c:v>355.95466049999999</c:v>
                </c:pt>
                <c:pt idx="35836">
                  <c:v>355.96459549999997</c:v>
                </c:pt>
                <c:pt idx="35837">
                  <c:v>355.97452950000002</c:v>
                </c:pt>
                <c:pt idx="35838">
                  <c:v>355.9844645</c:v>
                </c:pt>
                <c:pt idx="35839">
                  <c:v>355.99439849999999</c:v>
                </c:pt>
                <c:pt idx="35840">
                  <c:v>356.00433349999997</c:v>
                </c:pt>
                <c:pt idx="35841">
                  <c:v>356.01426750000002</c:v>
                </c:pt>
                <c:pt idx="35842">
                  <c:v>356.0242015</c:v>
                </c:pt>
                <c:pt idx="35843">
                  <c:v>356.03413649999999</c:v>
                </c:pt>
                <c:pt idx="35844">
                  <c:v>356.04407049999998</c:v>
                </c:pt>
                <c:pt idx="35845">
                  <c:v>356.05400550000002</c:v>
                </c:pt>
                <c:pt idx="35846">
                  <c:v>356.0639395</c:v>
                </c:pt>
                <c:pt idx="35847">
                  <c:v>356.07387449999999</c:v>
                </c:pt>
                <c:pt idx="35848">
                  <c:v>356.08380849999998</c:v>
                </c:pt>
                <c:pt idx="35849">
                  <c:v>356.09374350000002</c:v>
                </c:pt>
                <c:pt idx="35850">
                  <c:v>356.1036775</c:v>
                </c:pt>
                <c:pt idx="35851">
                  <c:v>356.11361249999999</c:v>
                </c:pt>
                <c:pt idx="35852">
                  <c:v>356.12354649999997</c:v>
                </c:pt>
                <c:pt idx="35853">
                  <c:v>356.13348150000002</c:v>
                </c:pt>
                <c:pt idx="35854">
                  <c:v>356.1434155</c:v>
                </c:pt>
                <c:pt idx="35855">
                  <c:v>356.15335049999999</c:v>
                </c:pt>
                <c:pt idx="35856">
                  <c:v>356.16328449999997</c:v>
                </c:pt>
                <c:pt idx="35857">
                  <c:v>356.17321950000002</c:v>
                </c:pt>
                <c:pt idx="35858">
                  <c:v>356.1831535</c:v>
                </c:pt>
                <c:pt idx="35859">
                  <c:v>356.19308849999999</c:v>
                </c:pt>
                <c:pt idx="35860">
                  <c:v>356.20302249999997</c:v>
                </c:pt>
                <c:pt idx="35861">
                  <c:v>356.21295750000002</c:v>
                </c:pt>
                <c:pt idx="35862">
                  <c:v>356.2228915</c:v>
                </c:pt>
                <c:pt idx="35863">
                  <c:v>356.23282549999999</c:v>
                </c:pt>
                <c:pt idx="35864">
                  <c:v>356.24276049999997</c:v>
                </c:pt>
                <c:pt idx="35865">
                  <c:v>356.25269450000002</c:v>
                </c:pt>
                <c:pt idx="35866">
                  <c:v>356.2626295</c:v>
                </c:pt>
                <c:pt idx="35867">
                  <c:v>356.27256349999999</c:v>
                </c:pt>
                <c:pt idx="35868">
                  <c:v>356.28249849999997</c:v>
                </c:pt>
                <c:pt idx="35869">
                  <c:v>356.29243250000002</c:v>
                </c:pt>
                <c:pt idx="35870">
                  <c:v>356.3023675</c:v>
                </c:pt>
                <c:pt idx="35871">
                  <c:v>356.31230149999999</c:v>
                </c:pt>
                <c:pt idx="35872">
                  <c:v>356.32223649999997</c:v>
                </c:pt>
                <c:pt idx="35873">
                  <c:v>356.33217050000002</c:v>
                </c:pt>
                <c:pt idx="35874">
                  <c:v>356.3421055</c:v>
                </c:pt>
                <c:pt idx="35875">
                  <c:v>356.35203949999999</c:v>
                </c:pt>
                <c:pt idx="35876">
                  <c:v>356.36197449999997</c:v>
                </c:pt>
                <c:pt idx="35877">
                  <c:v>356.37190850000002</c:v>
                </c:pt>
                <c:pt idx="35878">
                  <c:v>356.3818435</c:v>
                </c:pt>
                <c:pt idx="35879">
                  <c:v>356.39177749999999</c:v>
                </c:pt>
                <c:pt idx="35880">
                  <c:v>356.40171249999997</c:v>
                </c:pt>
                <c:pt idx="35881">
                  <c:v>356.41164650000002</c:v>
                </c:pt>
                <c:pt idx="35882">
                  <c:v>356.4215805</c:v>
                </c:pt>
                <c:pt idx="35883">
                  <c:v>356.43151549999999</c:v>
                </c:pt>
                <c:pt idx="35884">
                  <c:v>356.44144949999998</c:v>
                </c:pt>
                <c:pt idx="35885">
                  <c:v>356.45138450000002</c:v>
                </c:pt>
                <c:pt idx="35886">
                  <c:v>356.4613185</c:v>
                </c:pt>
                <c:pt idx="35887">
                  <c:v>356.47125349999999</c:v>
                </c:pt>
                <c:pt idx="35888">
                  <c:v>356.48118749999998</c:v>
                </c:pt>
                <c:pt idx="35889">
                  <c:v>356.49112250000002</c:v>
                </c:pt>
                <c:pt idx="35890">
                  <c:v>356.5010565</c:v>
                </c:pt>
                <c:pt idx="35891">
                  <c:v>356.51099149999999</c:v>
                </c:pt>
                <c:pt idx="35892">
                  <c:v>356.52092549999998</c:v>
                </c:pt>
                <c:pt idx="35893">
                  <c:v>356.53086050000002</c:v>
                </c:pt>
                <c:pt idx="35894">
                  <c:v>356.5407945</c:v>
                </c:pt>
                <c:pt idx="35895">
                  <c:v>356.55072949999999</c:v>
                </c:pt>
                <c:pt idx="35896">
                  <c:v>356.56066349999998</c:v>
                </c:pt>
                <c:pt idx="35897">
                  <c:v>356.57059850000002</c:v>
                </c:pt>
                <c:pt idx="35898">
                  <c:v>356.5805325</c:v>
                </c:pt>
                <c:pt idx="35899">
                  <c:v>356.59046749999999</c:v>
                </c:pt>
                <c:pt idx="35900">
                  <c:v>356.60040149999998</c:v>
                </c:pt>
                <c:pt idx="35901">
                  <c:v>356.61033650000002</c:v>
                </c:pt>
                <c:pt idx="35902">
                  <c:v>356.6202705</c:v>
                </c:pt>
                <c:pt idx="35903">
                  <c:v>356.63020549999999</c:v>
                </c:pt>
                <c:pt idx="35904">
                  <c:v>356.64013949999998</c:v>
                </c:pt>
                <c:pt idx="35905">
                  <c:v>356.65007450000002</c:v>
                </c:pt>
                <c:pt idx="35906">
                  <c:v>356.6600085</c:v>
                </c:pt>
                <c:pt idx="35907">
                  <c:v>356.66994249999999</c:v>
                </c:pt>
                <c:pt idx="35908">
                  <c:v>356.67987749999998</c:v>
                </c:pt>
                <c:pt idx="35909">
                  <c:v>356.68981150000002</c:v>
                </c:pt>
                <c:pt idx="35910">
                  <c:v>356.6997465</c:v>
                </c:pt>
                <c:pt idx="35911">
                  <c:v>356.70968049999999</c:v>
                </c:pt>
                <c:pt idx="35912">
                  <c:v>356.71961549999997</c:v>
                </c:pt>
                <c:pt idx="35913">
                  <c:v>356.72954950000002</c:v>
                </c:pt>
                <c:pt idx="35914">
                  <c:v>356.7394845</c:v>
                </c:pt>
                <c:pt idx="35915">
                  <c:v>356.74941849999999</c:v>
                </c:pt>
                <c:pt idx="35916">
                  <c:v>356.75935349999997</c:v>
                </c:pt>
                <c:pt idx="35917">
                  <c:v>356.76928750000002</c:v>
                </c:pt>
                <c:pt idx="35918">
                  <c:v>356.7792225</c:v>
                </c:pt>
                <c:pt idx="35919">
                  <c:v>356.78915649999999</c:v>
                </c:pt>
                <c:pt idx="35920">
                  <c:v>356.79909149999997</c:v>
                </c:pt>
                <c:pt idx="35921">
                  <c:v>356.8090254</c:v>
                </c:pt>
                <c:pt idx="35922">
                  <c:v>356.81896039999998</c:v>
                </c:pt>
                <c:pt idx="35923">
                  <c:v>356.82889440000002</c:v>
                </c:pt>
                <c:pt idx="35924">
                  <c:v>356.83882940000001</c:v>
                </c:pt>
                <c:pt idx="35925">
                  <c:v>356.8487634</c:v>
                </c:pt>
                <c:pt idx="35926">
                  <c:v>356.85869839999998</c:v>
                </c:pt>
                <c:pt idx="35927">
                  <c:v>356.86863240000002</c:v>
                </c:pt>
                <c:pt idx="35928">
                  <c:v>356.87856740000001</c:v>
                </c:pt>
                <c:pt idx="35929">
                  <c:v>356.8885014</c:v>
                </c:pt>
                <c:pt idx="35930">
                  <c:v>356.89843639999998</c:v>
                </c:pt>
                <c:pt idx="35931">
                  <c:v>356.90837040000002</c:v>
                </c:pt>
                <c:pt idx="35932">
                  <c:v>356.91830440000001</c:v>
                </c:pt>
                <c:pt idx="35933">
                  <c:v>356.9282394</c:v>
                </c:pt>
                <c:pt idx="35934">
                  <c:v>356.93817339999998</c:v>
                </c:pt>
                <c:pt idx="35935">
                  <c:v>356.94810840000002</c:v>
                </c:pt>
                <c:pt idx="35936">
                  <c:v>356.95804240000001</c:v>
                </c:pt>
                <c:pt idx="35937">
                  <c:v>356.9679774</c:v>
                </c:pt>
                <c:pt idx="35938">
                  <c:v>356.97791139999998</c:v>
                </c:pt>
                <c:pt idx="35939">
                  <c:v>356.98784640000002</c:v>
                </c:pt>
                <c:pt idx="35940">
                  <c:v>356.99778040000001</c:v>
                </c:pt>
                <c:pt idx="35941">
                  <c:v>357.0077154</c:v>
                </c:pt>
                <c:pt idx="35942">
                  <c:v>357.01764939999998</c:v>
                </c:pt>
                <c:pt idx="35943">
                  <c:v>357.02758440000002</c:v>
                </c:pt>
                <c:pt idx="35944">
                  <c:v>357.03751840000001</c:v>
                </c:pt>
                <c:pt idx="35945">
                  <c:v>357.04745339999999</c:v>
                </c:pt>
                <c:pt idx="35946">
                  <c:v>357.05738739999998</c:v>
                </c:pt>
                <c:pt idx="35947">
                  <c:v>357.06732240000002</c:v>
                </c:pt>
                <c:pt idx="35948">
                  <c:v>357.07725640000001</c:v>
                </c:pt>
                <c:pt idx="35949">
                  <c:v>357.08719139999999</c:v>
                </c:pt>
                <c:pt idx="35950">
                  <c:v>357.09712539999998</c:v>
                </c:pt>
                <c:pt idx="35951">
                  <c:v>357.10706040000002</c:v>
                </c:pt>
                <c:pt idx="35952">
                  <c:v>357.11699440000001</c:v>
                </c:pt>
                <c:pt idx="35953">
                  <c:v>357.12692939999999</c:v>
                </c:pt>
                <c:pt idx="35954">
                  <c:v>357.13686339999998</c:v>
                </c:pt>
                <c:pt idx="35955">
                  <c:v>357.14679840000002</c:v>
                </c:pt>
                <c:pt idx="35956">
                  <c:v>357.15673240000001</c:v>
                </c:pt>
                <c:pt idx="35957">
                  <c:v>357.1666664</c:v>
                </c:pt>
                <c:pt idx="35958">
                  <c:v>357.17660139999998</c:v>
                </c:pt>
                <c:pt idx="35959">
                  <c:v>357.18653540000003</c:v>
                </c:pt>
                <c:pt idx="35960">
                  <c:v>357.19647040000001</c:v>
                </c:pt>
                <c:pt idx="35961">
                  <c:v>357.2064044</c:v>
                </c:pt>
                <c:pt idx="35962">
                  <c:v>357.21633939999998</c:v>
                </c:pt>
                <c:pt idx="35963">
                  <c:v>357.22627340000003</c:v>
                </c:pt>
                <c:pt idx="35964">
                  <c:v>357.23620840000001</c:v>
                </c:pt>
                <c:pt idx="35965">
                  <c:v>357.2461424</c:v>
                </c:pt>
                <c:pt idx="35966">
                  <c:v>357.25607739999998</c:v>
                </c:pt>
                <c:pt idx="35967">
                  <c:v>357.26601140000002</c:v>
                </c:pt>
                <c:pt idx="35968">
                  <c:v>357.27594640000001</c:v>
                </c:pt>
                <c:pt idx="35969">
                  <c:v>357.2858804</c:v>
                </c:pt>
                <c:pt idx="35970">
                  <c:v>357.29581539999998</c:v>
                </c:pt>
                <c:pt idx="35971">
                  <c:v>357.30574940000002</c:v>
                </c:pt>
                <c:pt idx="35972">
                  <c:v>357.31568440000001</c:v>
                </c:pt>
                <c:pt idx="35973">
                  <c:v>357.3256184</c:v>
                </c:pt>
                <c:pt idx="35974">
                  <c:v>357.33555339999998</c:v>
                </c:pt>
                <c:pt idx="35975">
                  <c:v>357.34548740000002</c:v>
                </c:pt>
                <c:pt idx="35976">
                  <c:v>357.35542240000001</c:v>
                </c:pt>
                <c:pt idx="35977">
                  <c:v>357.3653564</c:v>
                </c:pt>
                <c:pt idx="35978">
                  <c:v>357.37529139999998</c:v>
                </c:pt>
                <c:pt idx="35979">
                  <c:v>357.38522540000002</c:v>
                </c:pt>
                <c:pt idx="35980">
                  <c:v>357.39516040000001</c:v>
                </c:pt>
                <c:pt idx="35981">
                  <c:v>357.4050944</c:v>
                </c:pt>
                <c:pt idx="35982">
                  <c:v>357.41502939999998</c:v>
                </c:pt>
                <c:pt idx="35983">
                  <c:v>357.42496340000002</c:v>
                </c:pt>
                <c:pt idx="35984">
                  <c:v>357.43489840000001</c:v>
                </c:pt>
                <c:pt idx="35985">
                  <c:v>357.4448324</c:v>
                </c:pt>
                <c:pt idx="35986">
                  <c:v>357.45476739999998</c:v>
                </c:pt>
                <c:pt idx="35987">
                  <c:v>357.46470140000002</c:v>
                </c:pt>
                <c:pt idx="35988">
                  <c:v>357.47463540000001</c:v>
                </c:pt>
                <c:pt idx="35989">
                  <c:v>357.4845704</c:v>
                </c:pt>
                <c:pt idx="35990">
                  <c:v>357.49450439999998</c:v>
                </c:pt>
                <c:pt idx="35991">
                  <c:v>357.50443940000002</c:v>
                </c:pt>
                <c:pt idx="35992">
                  <c:v>357.51437340000001</c:v>
                </c:pt>
                <c:pt idx="35993">
                  <c:v>357.5243084</c:v>
                </c:pt>
                <c:pt idx="35994">
                  <c:v>357.53424239999998</c:v>
                </c:pt>
                <c:pt idx="35995">
                  <c:v>357.54417740000002</c:v>
                </c:pt>
                <c:pt idx="35996">
                  <c:v>357.55411140000001</c:v>
                </c:pt>
                <c:pt idx="35997">
                  <c:v>357.5640464</c:v>
                </c:pt>
                <c:pt idx="35998">
                  <c:v>357.57398039999998</c:v>
                </c:pt>
                <c:pt idx="35999">
                  <c:v>357.58391540000002</c:v>
                </c:pt>
                <c:pt idx="36000">
                  <c:v>357.59384940000001</c:v>
                </c:pt>
                <c:pt idx="36001">
                  <c:v>357.6037844</c:v>
                </c:pt>
                <c:pt idx="36002">
                  <c:v>357.61371839999998</c:v>
                </c:pt>
                <c:pt idx="36003">
                  <c:v>357.62365340000002</c:v>
                </c:pt>
                <c:pt idx="36004">
                  <c:v>357.63358740000001</c:v>
                </c:pt>
                <c:pt idx="36005">
                  <c:v>357.64352239999999</c:v>
                </c:pt>
                <c:pt idx="36006">
                  <c:v>357.65345639999998</c:v>
                </c:pt>
                <c:pt idx="36007">
                  <c:v>357.66339140000002</c:v>
                </c:pt>
                <c:pt idx="36008">
                  <c:v>357.67332540000001</c:v>
                </c:pt>
                <c:pt idx="36009">
                  <c:v>357.68326039999999</c:v>
                </c:pt>
                <c:pt idx="36010">
                  <c:v>357.69319439999998</c:v>
                </c:pt>
                <c:pt idx="36011">
                  <c:v>357.70312940000002</c:v>
                </c:pt>
                <c:pt idx="36012">
                  <c:v>357.71306340000001</c:v>
                </c:pt>
                <c:pt idx="36013">
                  <c:v>357.72299839999999</c:v>
                </c:pt>
                <c:pt idx="36014">
                  <c:v>357.73293239999998</c:v>
                </c:pt>
                <c:pt idx="36015">
                  <c:v>357.74286740000002</c:v>
                </c:pt>
                <c:pt idx="36016">
                  <c:v>357.75280140000001</c:v>
                </c:pt>
                <c:pt idx="36017">
                  <c:v>357.76273639999999</c:v>
                </c:pt>
                <c:pt idx="36018">
                  <c:v>357.77267039999998</c:v>
                </c:pt>
                <c:pt idx="36019">
                  <c:v>357.78260540000002</c:v>
                </c:pt>
                <c:pt idx="36020">
                  <c:v>357.79253940000001</c:v>
                </c:pt>
                <c:pt idx="36021">
                  <c:v>357.80247439999999</c:v>
                </c:pt>
                <c:pt idx="36022">
                  <c:v>357.81240930000001</c:v>
                </c:pt>
                <c:pt idx="36023">
                  <c:v>357.8223433</c:v>
                </c:pt>
                <c:pt idx="36024">
                  <c:v>357.83227829999998</c:v>
                </c:pt>
                <c:pt idx="36025">
                  <c:v>357.84221230000003</c:v>
                </c:pt>
                <c:pt idx="36026">
                  <c:v>357.85214730000001</c:v>
                </c:pt>
                <c:pt idx="36027">
                  <c:v>357.8620813</c:v>
                </c:pt>
                <c:pt idx="36028">
                  <c:v>357.87201629999998</c:v>
                </c:pt>
                <c:pt idx="36029">
                  <c:v>357.88195030000003</c:v>
                </c:pt>
                <c:pt idx="36030">
                  <c:v>357.89188530000001</c:v>
                </c:pt>
                <c:pt idx="36031">
                  <c:v>357.9018193</c:v>
                </c:pt>
                <c:pt idx="36032">
                  <c:v>357.91175429999998</c:v>
                </c:pt>
                <c:pt idx="36033">
                  <c:v>357.92168830000003</c:v>
                </c:pt>
                <c:pt idx="36034">
                  <c:v>357.93162330000001</c:v>
                </c:pt>
                <c:pt idx="36035">
                  <c:v>357.9415573</c:v>
                </c:pt>
                <c:pt idx="36036">
                  <c:v>357.95149229999998</c:v>
                </c:pt>
                <c:pt idx="36037">
                  <c:v>357.96142630000003</c:v>
                </c:pt>
                <c:pt idx="36038">
                  <c:v>357.97136130000001</c:v>
                </c:pt>
                <c:pt idx="36039">
                  <c:v>357.9812953</c:v>
                </c:pt>
                <c:pt idx="36040">
                  <c:v>357.99123029999998</c:v>
                </c:pt>
                <c:pt idx="36041">
                  <c:v>358.00116430000003</c:v>
                </c:pt>
                <c:pt idx="36042">
                  <c:v>358.01109930000001</c:v>
                </c:pt>
                <c:pt idx="36043">
                  <c:v>358.0210333</c:v>
                </c:pt>
                <c:pt idx="36044">
                  <c:v>358.03096829999998</c:v>
                </c:pt>
                <c:pt idx="36045">
                  <c:v>358.04090230000003</c:v>
                </c:pt>
                <c:pt idx="36046">
                  <c:v>358.05083730000001</c:v>
                </c:pt>
                <c:pt idx="36047">
                  <c:v>358.0607713</c:v>
                </c:pt>
                <c:pt idx="36048">
                  <c:v>358.07070629999998</c:v>
                </c:pt>
                <c:pt idx="36049">
                  <c:v>358.08064030000003</c:v>
                </c:pt>
                <c:pt idx="36050">
                  <c:v>358.09057530000001</c:v>
                </c:pt>
                <c:pt idx="36051">
                  <c:v>358.1005093</c:v>
                </c:pt>
                <c:pt idx="36052">
                  <c:v>358.11044429999998</c:v>
                </c:pt>
                <c:pt idx="36053">
                  <c:v>358.12037830000003</c:v>
                </c:pt>
                <c:pt idx="36054">
                  <c:v>358.13031330000001</c:v>
                </c:pt>
                <c:pt idx="36055">
                  <c:v>358.1402473</c:v>
                </c:pt>
                <c:pt idx="36056">
                  <c:v>358.15018220000002</c:v>
                </c:pt>
                <c:pt idx="36057">
                  <c:v>358.16011630000003</c:v>
                </c:pt>
                <c:pt idx="36058">
                  <c:v>358.17005030000001</c:v>
                </c:pt>
                <c:pt idx="36059">
                  <c:v>358.1799853</c:v>
                </c:pt>
                <c:pt idx="36060">
                  <c:v>358.18991929999999</c:v>
                </c:pt>
                <c:pt idx="36061">
                  <c:v>358.19985430000003</c:v>
                </c:pt>
                <c:pt idx="36062">
                  <c:v>358.20978830000001</c:v>
                </c:pt>
                <c:pt idx="36063">
                  <c:v>358.2197233</c:v>
                </c:pt>
                <c:pt idx="36064">
                  <c:v>358.22965729999999</c:v>
                </c:pt>
                <c:pt idx="36065">
                  <c:v>358.23959230000003</c:v>
                </c:pt>
                <c:pt idx="36066">
                  <c:v>358.24952630000001</c:v>
                </c:pt>
                <c:pt idx="36067">
                  <c:v>358.2594613</c:v>
                </c:pt>
                <c:pt idx="36068">
                  <c:v>358.26939529999999</c:v>
                </c:pt>
                <c:pt idx="36069">
                  <c:v>358.27933030000003</c:v>
                </c:pt>
                <c:pt idx="36070">
                  <c:v>358.28926430000001</c:v>
                </c:pt>
                <c:pt idx="36071">
                  <c:v>358.2991993</c:v>
                </c:pt>
                <c:pt idx="36072">
                  <c:v>358.30913329999998</c:v>
                </c:pt>
                <c:pt idx="36073">
                  <c:v>358.31906830000003</c:v>
                </c:pt>
                <c:pt idx="36074">
                  <c:v>358.32900230000001</c:v>
                </c:pt>
                <c:pt idx="36075">
                  <c:v>358.3389373</c:v>
                </c:pt>
                <c:pt idx="36076">
                  <c:v>358.34887129999998</c:v>
                </c:pt>
                <c:pt idx="36077">
                  <c:v>358.35880630000003</c:v>
                </c:pt>
                <c:pt idx="36078">
                  <c:v>358.36874030000001</c:v>
                </c:pt>
                <c:pt idx="36079">
                  <c:v>358.3786753</c:v>
                </c:pt>
                <c:pt idx="36080">
                  <c:v>358.38860929999998</c:v>
                </c:pt>
                <c:pt idx="36081">
                  <c:v>358.39854430000003</c:v>
                </c:pt>
                <c:pt idx="36082">
                  <c:v>358.40847819999999</c:v>
                </c:pt>
                <c:pt idx="36083">
                  <c:v>358.4184133</c:v>
                </c:pt>
                <c:pt idx="36084">
                  <c:v>358.42834729999998</c:v>
                </c:pt>
                <c:pt idx="36085">
                  <c:v>358.43828230000003</c:v>
                </c:pt>
                <c:pt idx="36086">
                  <c:v>358.44821630000001</c:v>
                </c:pt>
                <c:pt idx="36087">
                  <c:v>358.4581513</c:v>
                </c:pt>
                <c:pt idx="36088">
                  <c:v>358.46808529999998</c:v>
                </c:pt>
                <c:pt idx="36089">
                  <c:v>358.47802030000003</c:v>
                </c:pt>
                <c:pt idx="36090">
                  <c:v>358.48795430000001</c:v>
                </c:pt>
                <c:pt idx="36091">
                  <c:v>358.4978893</c:v>
                </c:pt>
                <c:pt idx="36092">
                  <c:v>358.50782329999998</c:v>
                </c:pt>
                <c:pt idx="36093">
                  <c:v>358.51775830000003</c:v>
                </c:pt>
                <c:pt idx="36094">
                  <c:v>358.52769230000001</c:v>
                </c:pt>
                <c:pt idx="36095">
                  <c:v>358.5376273</c:v>
                </c:pt>
                <c:pt idx="36096">
                  <c:v>358.54756129999998</c:v>
                </c:pt>
                <c:pt idx="36097">
                  <c:v>358.55749630000003</c:v>
                </c:pt>
                <c:pt idx="36098">
                  <c:v>358.56743030000001</c:v>
                </c:pt>
                <c:pt idx="36099">
                  <c:v>358.5773653</c:v>
                </c:pt>
                <c:pt idx="36100">
                  <c:v>358.58729929999998</c:v>
                </c:pt>
                <c:pt idx="36101">
                  <c:v>358.59723430000003</c:v>
                </c:pt>
                <c:pt idx="36102">
                  <c:v>358.60716830000001</c:v>
                </c:pt>
                <c:pt idx="36103">
                  <c:v>358.6171033</c:v>
                </c:pt>
                <c:pt idx="36104">
                  <c:v>358.62703729999998</c:v>
                </c:pt>
                <c:pt idx="36105">
                  <c:v>358.63697230000002</c:v>
                </c:pt>
                <c:pt idx="36106">
                  <c:v>358.64690630000001</c:v>
                </c:pt>
                <c:pt idx="36107">
                  <c:v>358.6568413</c:v>
                </c:pt>
                <c:pt idx="36108">
                  <c:v>358.66677529999998</c:v>
                </c:pt>
                <c:pt idx="36109">
                  <c:v>358.67671030000002</c:v>
                </c:pt>
                <c:pt idx="36110">
                  <c:v>358.68664430000001</c:v>
                </c:pt>
                <c:pt idx="36111">
                  <c:v>358.6965793</c:v>
                </c:pt>
                <c:pt idx="36112">
                  <c:v>358.70651329999998</c:v>
                </c:pt>
                <c:pt idx="36113">
                  <c:v>358.71644830000002</c:v>
                </c:pt>
                <c:pt idx="36114">
                  <c:v>358.72638230000001</c:v>
                </c:pt>
                <c:pt idx="36115">
                  <c:v>358.7363173</c:v>
                </c:pt>
                <c:pt idx="36116">
                  <c:v>358.74625129999998</c:v>
                </c:pt>
                <c:pt idx="36117">
                  <c:v>358.75618530000003</c:v>
                </c:pt>
                <c:pt idx="36118">
                  <c:v>358.76612030000001</c:v>
                </c:pt>
                <c:pt idx="36119">
                  <c:v>358.7760553</c:v>
                </c:pt>
                <c:pt idx="36120">
                  <c:v>358.78598929999998</c:v>
                </c:pt>
                <c:pt idx="36121">
                  <c:v>358.79592430000002</c:v>
                </c:pt>
                <c:pt idx="36122">
                  <c:v>358.80585789999998</c:v>
                </c:pt>
                <c:pt idx="36123">
                  <c:v>358.81579290000002</c:v>
                </c:pt>
                <c:pt idx="36124">
                  <c:v>358.82572690000001</c:v>
                </c:pt>
                <c:pt idx="36125">
                  <c:v>358.83566189999999</c:v>
                </c:pt>
                <c:pt idx="36126">
                  <c:v>358.84559589999998</c:v>
                </c:pt>
                <c:pt idx="36127">
                  <c:v>358.85553090000002</c:v>
                </c:pt>
                <c:pt idx="36128">
                  <c:v>358.86546490000001</c:v>
                </c:pt>
                <c:pt idx="36129">
                  <c:v>358.87539989999999</c:v>
                </c:pt>
                <c:pt idx="36130">
                  <c:v>358.88533389999998</c:v>
                </c:pt>
                <c:pt idx="36131">
                  <c:v>358.89526890000002</c:v>
                </c:pt>
                <c:pt idx="36132">
                  <c:v>358.90520290000001</c:v>
                </c:pt>
                <c:pt idx="36133">
                  <c:v>358.91513789999999</c:v>
                </c:pt>
                <c:pt idx="36134">
                  <c:v>358.92507189999998</c:v>
                </c:pt>
                <c:pt idx="36135">
                  <c:v>358.93500690000002</c:v>
                </c:pt>
                <c:pt idx="36136">
                  <c:v>358.94494090000001</c:v>
                </c:pt>
                <c:pt idx="36137">
                  <c:v>358.95487589999999</c:v>
                </c:pt>
                <c:pt idx="36138">
                  <c:v>358.96480989999998</c:v>
                </c:pt>
                <c:pt idx="36139">
                  <c:v>358.97474390000002</c:v>
                </c:pt>
                <c:pt idx="36140">
                  <c:v>358.98467890000001</c:v>
                </c:pt>
                <c:pt idx="36141">
                  <c:v>358.99461289999999</c:v>
                </c:pt>
                <c:pt idx="36142">
                  <c:v>359.00454789999998</c:v>
                </c:pt>
                <c:pt idx="36143">
                  <c:v>359.01448290000002</c:v>
                </c:pt>
                <c:pt idx="36144">
                  <c:v>359.02441690000001</c:v>
                </c:pt>
                <c:pt idx="36145">
                  <c:v>359.03435189999999</c:v>
                </c:pt>
                <c:pt idx="36146">
                  <c:v>359.04428589999998</c:v>
                </c:pt>
                <c:pt idx="36147">
                  <c:v>359.05422090000002</c:v>
                </c:pt>
                <c:pt idx="36148">
                  <c:v>359.06415490000001</c:v>
                </c:pt>
                <c:pt idx="36149">
                  <c:v>359.07408989999999</c:v>
                </c:pt>
                <c:pt idx="36150">
                  <c:v>359.08402389999998</c:v>
                </c:pt>
                <c:pt idx="36151">
                  <c:v>359.09395790000002</c:v>
                </c:pt>
                <c:pt idx="36152">
                  <c:v>359.10389290000001</c:v>
                </c:pt>
                <c:pt idx="36153">
                  <c:v>359.11382789999999</c:v>
                </c:pt>
                <c:pt idx="36154">
                  <c:v>359.12376189999998</c:v>
                </c:pt>
                <c:pt idx="36155">
                  <c:v>359.13369690000002</c:v>
                </c:pt>
                <c:pt idx="36156">
                  <c:v>359.14363090000001</c:v>
                </c:pt>
                <c:pt idx="36157">
                  <c:v>359.15356489999999</c:v>
                </c:pt>
                <c:pt idx="36158">
                  <c:v>359.16349989999998</c:v>
                </c:pt>
                <c:pt idx="36159">
                  <c:v>359.17343490000002</c:v>
                </c:pt>
                <c:pt idx="36160">
                  <c:v>359.1833689</c:v>
                </c:pt>
                <c:pt idx="36161">
                  <c:v>359.19330289999999</c:v>
                </c:pt>
                <c:pt idx="36162">
                  <c:v>359.20323789999998</c:v>
                </c:pt>
                <c:pt idx="36163">
                  <c:v>359.21317190000002</c:v>
                </c:pt>
                <c:pt idx="36164">
                  <c:v>359.2231069</c:v>
                </c:pt>
                <c:pt idx="36165">
                  <c:v>359.23304089999999</c:v>
                </c:pt>
                <c:pt idx="36166">
                  <c:v>359.24297589999998</c:v>
                </c:pt>
                <c:pt idx="36167">
                  <c:v>359.25291090000002</c:v>
                </c:pt>
                <c:pt idx="36168">
                  <c:v>359.2628449</c:v>
                </c:pt>
                <c:pt idx="36169">
                  <c:v>359.27277889999999</c:v>
                </c:pt>
                <c:pt idx="36170">
                  <c:v>359.28271389999998</c:v>
                </c:pt>
                <c:pt idx="36171">
                  <c:v>359.29264890000002</c:v>
                </c:pt>
                <c:pt idx="36172">
                  <c:v>359.3025829</c:v>
                </c:pt>
                <c:pt idx="36173">
                  <c:v>359.31251789999999</c:v>
                </c:pt>
                <c:pt idx="36174">
                  <c:v>359.32245189999998</c:v>
                </c:pt>
                <c:pt idx="36175">
                  <c:v>359.33238590000002</c:v>
                </c:pt>
                <c:pt idx="36176">
                  <c:v>359.3423209</c:v>
                </c:pt>
                <c:pt idx="36177">
                  <c:v>359.35225489999999</c:v>
                </c:pt>
                <c:pt idx="36178">
                  <c:v>359.36218989999998</c:v>
                </c:pt>
                <c:pt idx="36179">
                  <c:v>359.37212490000002</c:v>
                </c:pt>
                <c:pt idx="36180">
                  <c:v>359.3820589</c:v>
                </c:pt>
                <c:pt idx="36181">
                  <c:v>359.39199289999999</c:v>
                </c:pt>
                <c:pt idx="36182">
                  <c:v>359.40192789999998</c:v>
                </c:pt>
                <c:pt idx="36183">
                  <c:v>359.41186190000002</c:v>
                </c:pt>
                <c:pt idx="36184">
                  <c:v>359.4217969</c:v>
                </c:pt>
                <c:pt idx="36185">
                  <c:v>359.43173189999999</c:v>
                </c:pt>
                <c:pt idx="36186">
                  <c:v>359.44166589999998</c:v>
                </c:pt>
                <c:pt idx="36187">
                  <c:v>359.45160090000002</c:v>
                </c:pt>
                <c:pt idx="36188">
                  <c:v>359.4615349</c:v>
                </c:pt>
                <c:pt idx="36189">
                  <c:v>359.47146989999999</c:v>
                </c:pt>
                <c:pt idx="36190">
                  <c:v>359.48140389999998</c:v>
                </c:pt>
                <c:pt idx="36191">
                  <c:v>359.49133890000002</c:v>
                </c:pt>
                <c:pt idx="36192">
                  <c:v>359.5012729</c:v>
                </c:pt>
                <c:pt idx="36193">
                  <c:v>359.51120789999999</c:v>
                </c:pt>
                <c:pt idx="36194">
                  <c:v>359.52114189999998</c:v>
                </c:pt>
                <c:pt idx="36195">
                  <c:v>359.53107690000002</c:v>
                </c:pt>
                <c:pt idx="36196">
                  <c:v>359.5410109</c:v>
                </c:pt>
                <c:pt idx="36197">
                  <c:v>359.55094589999999</c:v>
                </c:pt>
                <c:pt idx="36198">
                  <c:v>359.56087989999997</c:v>
                </c:pt>
                <c:pt idx="36199">
                  <c:v>359.57081490000002</c:v>
                </c:pt>
                <c:pt idx="36200">
                  <c:v>359.5807489</c:v>
                </c:pt>
                <c:pt idx="36201">
                  <c:v>359.59068389999999</c:v>
                </c:pt>
                <c:pt idx="36202">
                  <c:v>359.60061789999997</c:v>
                </c:pt>
                <c:pt idx="36203">
                  <c:v>359.61055290000002</c:v>
                </c:pt>
                <c:pt idx="36204">
                  <c:v>359.6204869</c:v>
                </c:pt>
                <c:pt idx="36205">
                  <c:v>359.63042189999999</c:v>
                </c:pt>
                <c:pt idx="36206">
                  <c:v>359.64035589999997</c:v>
                </c:pt>
                <c:pt idx="36207">
                  <c:v>359.65029090000002</c:v>
                </c:pt>
                <c:pt idx="36208">
                  <c:v>359.6602249</c:v>
                </c:pt>
                <c:pt idx="36209">
                  <c:v>359.67015989999999</c:v>
                </c:pt>
                <c:pt idx="36210">
                  <c:v>359.68009389999997</c:v>
                </c:pt>
                <c:pt idx="36211">
                  <c:v>359.69002890000002</c:v>
                </c:pt>
                <c:pt idx="36212">
                  <c:v>359.6999629</c:v>
                </c:pt>
                <c:pt idx="36213">
                  <c:v>359.70989789999999</c:v>
                </c:pt>
                <c:pt idx="36214">
                  <c:v>359.71983189999997</c:v>
                </c:pt>
                <c:pt idx="36215">
                  <c:v>359.72976690000002</c:v>
                </c:pt>
                <c:pt idx="36216">
                  <c:v>359.7397009</c:v>
                </c:pt>
                <c:pt idx="36217">
                  <c:v>359.74963589999999</c:v>
                </c:pt>
                <c:pt idx="36218">
                  <c:v>359.75956989999997</c:v>
                </c:pt>
                <c:pt idx="36219">
                  <c:v>359.76950490000002</c:v>
                </c:pt>
                <c:pt idx="36220">
                  <c:v>359.7794389</c:v>
                </c:pt>
                <c:pt idx="36221">
                  <c:v>359.78937389999999</c:v>
                </c:pt>
                <c:pt idx="36222">
                  <c:v>359.79930789999997</c:v>
                </c:pt>
                <c:pt idx="36223">
                  <c:v>359.80924199999998</c:v>
                </c:pt>
                <c:pt idx="36224">
                  <c:v>359.81917600000003</c:v>
                </c:pt>
                <c:pt idx="36225">
                  <c:v>359.82911100000001</c:v>
                </c:pt>
                <c:pt idx="36226">
                  <c:v>359.839045</c:v>
                </c:pt>
                <c:pt idx="36227">
                  <c:v>359.84897999999998</c:v>
                </c:pt>
                <c:pt idx="36228">
                  <c:v>359.85891400000003</c:v>
                </c:pt>
                <c:pt idx="36229">
                  <c:v>359.86884900000001</c:v>
                </c:pt>
                <c:pt idx="36230">
                  <c:v>359.878783</c:v>
                </c:pt>
                <c:pt idx="36231">
                  <c:v>359.88871799999998</c:v>
                </c:pt>
                <c:pt idx="36232">
                  <c:v>359.89865200000003</c:v>
                </c:pt>
                <c:pt idx="36233">
                  <c:v>359.90858700000001</c:v>
                </c:pt>
                <c:pt idx="36234">
                  <c:v>359.918521</c:v>
                </c:pt>
                <c:pt idx="36235">
                  <c:v>359.92845599999998</c:v>
                </c:pt>
                <c:pt idx="36236">
                  <c:v>359.93839000000003</c:v>
                </c:pt>
                <c:pt idx="36237">
                  <c:v>359.94832500000001</c:v>
                </c:pt>
                <c:pt idx="36238">
                  <c:v>359.958259</c:v>
                </c:pt>
                <c:pt idx="36239">
                  <c:v>359.96819399999998</c:v>
                </c:pt>
                <c:pt idx="36240">
                  <c:v>359.97812800000003</c:v>
                </c:pt>
                <c:pt idx="36241">
                  <c:v>359.98806300000001</c:v>
                </c:pt>
                <c:pt idx="36242">
                  <c:v>359.997998</c:v>
                </c:pt>
                <c:pt idx="36243">
                  <c:v>360.00793199999998</c:v>
                </c:pt>
                <c:pt idx="36244">
                  <c:v>360.01786700000002</c:v>
                </c:pt>
                <c:pt idx="36245">
                  <c:v>360.02780100000001</c:v>
                </c:pt>
                <c:pt idx="36246">
                  <c:v>360.037736</c:v>
                </c:pt>
                <c:pt idx="36247">
                  <c:v>360.04766999999998</c:v>
                </c:pt>
                <c:pt idx="36248">
                  <c:v>360.05760500000002</c:v>
                </c:pt>
                <c:pt idx="36249">
                  <c:v>360.06753900000001</c:v>
                </c:pt>
                <c:pt idx="36250">
                  <c:v>360.077474</c:v>
                </c:pt>
                <c:pt idx="36251">
                  <c:v>360.08740799999998</c:v>
                </c:pt>
                <c:pt idx="36252">
                  <c:v>360.09734300000002</c:v>
                </c:pt>
                <c:pt idx="36253">
                  <c:v>360.10727700000001</c:v>
                </c:pt>
                <c:pt idx="36254">
                  <c:v>360.11721199999999</c:v>
                </c:pt>
                <c:pt idx="36255">
                  <c:v>360.12714599999998</c:v>
                </c:pt>
                <c:pt idx="36256">
                  <c:v>360.13708100000002</c:v>
                </c:pt>
                <c:pt idx="36257">
                  <c:v>360.14701500000001</c:v>
                </c:pt>
                <c:pt idx="36258">
                  <c:v>360.15694999999999</c:v>
                </c:pt>
                <c:pt idx="36259">
                  <c:v>360.16688399999998</c:v>
                </c:pt>
                <c:pt idx="36260">
                  <c:v>360.17681900000002</c:v>
                </c:pt>
                <c:pt idx="36261">
                  <c:v>360.18675300000001</c:v>
                </c:pt>
                <c:pt idx="36262">
                  <c:v>360.19668799999999</c:v>
                </c:pt>
                <c:pt idx="36263">
                  <c:v>360.20662199999998</c:v>
                </c:pt>
                <c:pt idx="36264">
                  <c:v>360.21655700000002</c:v>
                </c:pt>
                <c:pt idx="36265">
                  <c:v>360.22649100000001</c:v>
                </c:pt>
                <c:pt idx="36266">
                  <c:v>360.23642599999999</c:v>
                </c:pt>
                <c:pt idx="36267">
                  <c:v>360.24635999999998</c:v>
                </c:pt>
                <c:pt idx="36268">
                  <c:v>360.25629500000002</c:v>
                </c:pt>
                <c:pt idx="36269">
                  <c:v>360.26623000000001</c:v>
                </c:pt>
                <c:pt idx="36270">
                  <c:v>360.27616399999999</c:v>
                </c:pt>
                <c:pt idx="36271">
                  <c:v>360.28609899999998</c:v>
                </c:pt>
                <c:pt idx="36272">
                  <c:v>360.29603300000002</c:v>
                </c:pt>
                <c:pt idx="36273">
                  <c:v>360.30596800000001</c:v>
                </c:pt>
                <c:pt idx="36274">
                  <c:v>360.31590199999999</c:v>
                </c:pt>
                <c:pt idx="36275">
                  <c:v>360.32583699999998</c:v>
                </c:pt>
                <c:pt idx="36276">
                  <c:v>360.33577100000002</c:v>
                </c:pt>
                <c:pt idx="36277">
                  <c:v>360.34570600000001</c:v>
                </c:pt>
                <c:pt idx="36278">
                  <c:v>360.35563999999999</c:v>
                </c:pt>
                <c:pt idx="36279">
                  <c:v>360.36557499999998</c:v>
                </c:pt>
                <c:pt idx="36280">
                  <c:v>360.37550900000002</c:v>
                </c:pt>
                <c:pt idx="36281">
                  <c:v>360.38544400000001</c:v>
                </c:pt>
                <c:pt idx="36282">
                  <c:v>360.39537799999999</c:v>
                </c:pt>
                <c:pt idx="36283">
                  <c:v>360.40531299999998</c:v>
                </c:pt>
                <c:pt idx="36284">
                  <c:v>360.41524700000002</c:v>
                </c:pt>
                <c:pt idx="36285">
                  <c:v>360.42518200000001</c:v>
                </c:pt>
                <c:pt idx="36286">
                  <c:v>360.43511599999999</c:v>
                </c:pt>
                <c:pt idx="36287">
                  <c:v>360.44505099999998</c:v>
                </c:pt>
                <c:pt idx="36288">
                  <c:v>360.45498500000002</c:v>
                </c:pt>
                <c:pt idx="36289">
                  <c:v>360.46492000000001</c:v>
                </c:pt>
                <c:pt idx="36290">
                  <c:v>360.47485399999999</c:v>
                </c:pt>
                <c:pt idx="36291">
                  <c:v>360.48478899999998</c:v>
                </c:pt>
                <c:pt idx="36292">
                  <c:v>360.49472400000002</c:v>
                </c:pt>
                <c:pt idx="36293">
                  <c:v>360.50465800000001</c:v>
                </c:pt>
                <c:pt idx="36294">
                  <c:v>360.51459299999999</c:v>
                </c:pt>
                <c:pt idx="36295">
                  <c:v>360.52452699999998</c:v>
                </c:pt>
                <c:pt idx="36296">
                  <c:v>360.53446200000002</c:v>
                </c:pt>
                <c:pt idx="36297">
                  <c:v>360.54439600000001</c:v>
                </c:pt>
                <c:pt idx="36298">
                  <c:v>360.55433099999999</c:v>
                </c:pt>
                <c:pt idx="36299">
                  <c:v>360.56426499999998</c:v>
                </c:pt>
                <c:pt idx="36300">
                  <c:v>360.57420000000002</c:v>
                </c:pt>
                <c:pt idx="36301">
                  <c:v>360.58413400000001</c:v>
                </c:pt>
                <c:pt idx="36302">
                  <c:v>360.59406899999999</c:v>
                </c:pt>
                <c:pt idx="36303">
                  <c:v>360.60400299999998</c:v>
                </c:pt>
                <c:pt idx="36304">
                  <c:v>360.61393800000002</c:v>
                </c:pt>
                <c:pt idx="36305">
                  <c:v>360.62387200000001</c:v>
                </c:pt>
                <c:pt idx="36306">
                  <c:v>360.63380699999999</c:v>
                </c:pt>
                <c:pt idx="36307">
                  <c:v>360.64374099999998</c:v>
                </c:pt>
                <c:pt idx="36308">
                  <c:v>360.65367600000002</c:v>
                </c:pt>
                <c:pt idx="36309">
                  <c:v>360.66361000000001</c:v>
                </c:pt>
                <c:pt idx="36310">
                  <c:v>360.67354499999999</c:v>
                </c:pt>
                <c:pt idx="36311">
                  <c:v>360.68347899999998</c:v>
                </c:pt>
                <c:pt idx="36312">
                  <c:v>360.69341400000002</c:v>
                </c:pt>
                <c:pt idx="36313">
                  <c:v>360.703349</c:v>
                </c:pt>
                <c:pt idx="36314">
                  <c:v>360.71328299999999</c:v>
                </c:pt>
                <c:pt idx="36315">
                  <c:v>360.72321799999997</c:v>
                </c:pt>
                <c:pt idx="36316">
                  <c:v>360.73315200000002</c:v>
                </c:pt>
                <c:pt idx="36317">
                  <c:v>360.743087</c:v>
                </c:pt>
                <c:pt idx="36318">
                  <c:v>360.75302099999999</c:v>
                </c:pt>
                <c:pt idx="36319">
                  <c:v>360.76295599999997</c:v>
                </c:pt>
                <c:pt idx="36320">
                  <c:v>360.77289000000002</c:v>
                </c:pt>
                <c:pt idx="36321">
                  <c:v>360.782825</c:v>
                </c:pt>
                <c:pt idx="36322">
                  <c:v>360.79275899999999</c:v>
                </c:pt>
                <c:pt idx="36323">
                  <c:v>360.80269399999997</c:v>
                </c:pt>
                <c:pt idx="36324">
                  <c:v>360.81262829999997</c:v>
                </c:pt>
                <c:pt idx="36325">
                  <c:v>360.82256330000001</c:v>
                </c:pt>
                <c:pt idx="36326">
                  <c:v>360.8324973</c:v>
                </c:pt>
                <c:pt idx="36327">
                  <c:v>360.84243229999998</c:v>
                </c:pt>
                <c:pt idx="36328">
                  <c:v>360.85236630000003</c:v>
                </c:pt>
                <c:pt idx="36329">
                  <c:v>360.86230130000001</c:v>
                </c:pt>
                <c:pt idx="36330">
                  <c:v>360.8722353</c:v>
                </c:pt>
                <c:pt idx="36331">
                  <c:v>360.88217029999998</c:v>
                </c:pt>
                <c:pt idx="36332">
                  <c:v>360.89210530000003</c:v>
                </c:pt>
                <c:pt idx="36333">
                  <c:v>360.90203930000001</c:v>
                </c:pt>
                <c:pt idx="36334">
                  <c:v>360.9119743</c:v>
                </c:pt>
                <c:pt idx="36335">
                  <c:v>360.92190829999998</c:v>
                </c:pt>
                <c:pt idx="36336">
                  <c:v>360.93184330000003</c:v>
                </c:pt>
                <c:pt idx="36337">
                  <c:v>360.94177730000001</c:v>
                </c:pt>
                <c:pt idx="36338">
                  <c:v>360.9517123</c:v>
                </c:pt>
                <c:pt idx="36339">
                  <c:v>360.96164629999998</c:v>
                </c:pt>
                <c:pt idx="36340">
                  <c:v>360.97158130000003</c:v>
                </c:pt>
                <c:pt idx="36341">
                  <c:v>360.98151530000001</c:v>
                </c:pt>
                <c:pt idx="36342">
                  <c:v>360.9914503</c:v>
                </c:pt>
                <c:pt idx="36343">
                  <c:v>361.00138429999998</c:v>
                </c:pt>
                <c:pt idx="36344">
                  <c:v>361.01131930000003</c:v>
                </c:pt>
                <c:pt idx="36345">
                  <c:v>361.02125330000001</c:v>
                </c:pt>
                <c:pt idx="36346">
                  <c:v>361.0311883</c:v>
                </c:pt>
                <c:pt idx="36347">
                  <c:v>361.04112229999998</c:v>
                </c:pt>
                <c:pt idx="36348">
                  <c:v>361.05105730000002</c:v>
                </c:pt>
                <c:pt idx="36349">
                  <c:v>361.06099230000001</c:v>
                </c:pt>
                <c:pt idx="36350">
                  <c:v>361.0709263</c:v>
                </c:pt>
                <c:pt idx="36351">
                  <c:v>361.08086129999998</c:v>
                </c:pt>
                <c:pt idx="36352">
                  <c:v>361.09079530000002</c:v>
                </c:pt>
                <c:pt idx="36353">
                  <c:v>361.10073030000001</c:v>
                </c:pt>
                <c:pt idx="36354">
                  <c:v>361.1106643</c:v>
                </c:pt>
                <c:pt idx="36355">
                  <c:v>361.12059929999998</c:v>
                </c:pt>
                <c:pt idx="36356">
                  <c:v>361.13053330000002</c:v>
                </c:pt>
                <c:pt idx="36357">
                  <c:v>361.14046830000001</c:v>
                </c:pt>
                <c:pt idx="36358">
                  <c:v>361.1504023</c:v>
                </c:pt>
                <c:pt idx="36359">
                  <c:v>361.16033729999998</c:v>
                </c:pt>
                <c:pt idx="36360">
                  <c:v>361.17027130000002</c:v>
                </c:pt>
                <c:pt idx="36361">
                  <c:v>361.18020630000001</c:v>
                </c:pt>
                <c:pt idx="36362">
                  <c:v>361.1901403</c:v>
                </c:pt>
                <c:pt idx="36363">
                  <c:v>361.20007529999998</c:v>
                </c:pt>
                <c:pt idx="36364">
                  <c:v>361.21001030000002</c:v>
                </c:pt>
                <c:pt idx="36365">
                  <c:v>361.21994430000001</c:v>
                </c:pt>
                <c:pt idx="36366">
                  <c:v>361.22987929999999</c:v>
                </c:pt>
                <c:pt idx="36367">
                  <c:v>361.23981329999998</c:v>
                </c:pt>
                <c:pt idx="36368">
                  <c:v>361.24974830000002</c:v>
                </c:pt>
                <c:pt idx="36369">
                  <c:v>361.25968230000001</c:v>
                </c:pt>
                <c:pt idx="36370">
                  <c:v>361.26961729999999</c:v>
                </c:pt>
                <c:pt idx="36371">
                  <c:v>361.27955129999998</c:v>
                </c:pt>
                <c:pt idx="36372">
                  <c:v>361.28948630000002</c:v>
                </c:pt>
                <c:pt idx="36373">
                  <c:v>361.29942030000001</c:v>
                </c:pt>
                <c:pt idx="36374">
                  <c:v>361.30935529999999</c:v>
                </c:pt>
                <c:pt idx="36375">
                  <c:v>361.31928929999998</c:v>
                </c:pt>
                <c:pt idx="36376">
                  <c:v>361.32922430000002</c:v>
                </c:pt>
                <c:pt idx="36377">
                  <c:v>361.33915830000001</c:v>
                </c:pt>
                <c:pt idx="36378">
                  <c:v>361.34909329999999</c:v>
                </c:pt>
                <c:pt idx="36379">
                  <c:v>361.35902729999998</c:v>
                </c:pt>
                <c:pt idx="36380">
                  <c:v>361.36896230000002</c:v>
                </c:pt>
                <c:pt idx="36381">
                  <c:v>361.37889730000001</c:v>
                </c:pt>
                <c:pt idx="36382">
                  <c:v>361.38883129999999</c:v>
                </c:pt>
                <c:pt idx="36383">
                  <c:v>361.39876629999998</c:v>
                </c:pt>
                <c:pt idx="36384">
                  <c:v>361.40870030000002</c:v>
                </c:pt>
                <c:pt idx="36385">
                  <c:v>361.41863530000001</c:v>
                </c:pt>
                <c:pt idx="36386">
                  <c:v>361.42856929999999</c:v>
                </c:pt>
                <c:pt idx="36387">
                  <c:v>361.43850429999998</c:v>
                </c:pt>
                <c:pt idx="36388">
                  <c:v>361.44843830000002</c:v>
                </c:pt>
                <c:pt idx="36389">
                  <c:v>361.45837330000001</c:v>
                </c:pt>
                <c:pt idx="36390">
                  <c:v>361.46830729999999</c:v>
                </c:pt>
                <c:pt idx="36391">
                  <c:v>361.47824229999998</c:v>
                </c:pt>
                <c:pt idx="36392">
                  <c:v>361.48817630000002</c:v>
                </c:pt>
                <c:pt idx="36393">
                  <c:v>361.49811130000001</c:v>
                </c:pt>
                <c:pt idx="36394">
                  <c:v>361.50804529999999</c:v>
                </c:pt>
                <c:pt idx="36395">
                  <c:v>361.51798029999998</c:v>
                </c:pt>
                <c:pt idx="36396">
                  <c:v>361.52791530000002</c:v>
                </c:pt>
                <c:pt idx="36397">
                  <c:v>361.5378493</c:v>
                </c:pt>
                <c:pt idx="36398">
                  <c:v>361.54778429999999</c:v>
                </c:pt>
                <c:pt idx="36399">
                  <c:v>361.55771829999998</c:v>
                </c:pt>
                <c:pt idx="36400">
                  <c:v>361.56765330000002</c:v>
                </c:pt>
                <c:pt idx="36401">
                  <c:v>361.5775873</c:v>
                </c:pt>
                <c:pt idx="36402">
                  <c:v>361.58752229999999</c:v>
                </c:pt>
                <c:pt idx="36403">
                  <c:v>361.59745629999998</c:v>
                </c:pt>
                <c:pt idx="36404">
                  <c:v>361.60739130000002</c:v>
                </c:pt>
                <c:pt idx="36405">
                  <c:v>361.6173253</c:v>
                </c:pt>
                <c:pt idx="36406">
                  <c:v>361.62726029999999</c:v>
                </c:pt>
                <c:pt idx="36407">
                  <c:v>361.63719429999998</c:v>
                </c:pt>
                <c:pt idx="36408">
                  <c:v>361.64712930000002</c:v>
                </c:pt>
                <c:pt idx="36409">
                  <c:v>361.6570633</c:v>
                </c:pt>
                <c:pt idx="36410">
                  <c:v>361.66699829999999</c:v>
                </c:pt>
                <c:pt idx="36411">
                  <c:v>361.67693329999997</c:v>
                </c:pt>
                <c:pt idx="36412">
                  <c:v>361.68686730000002</c:v>
                </c:pt>
                <c:pt idx="36413">
                  <c:v>361.6968023</c:v>
                </c:pt>
                <c:pt idx="36414">
                  <c:v>361.70673629999999</c:v>
                </c:pt>
                <c:pt idx="36415">
                  <c:v>361.71667129999997</c:v>
                </c:pt>
                <c:pt idx="36416">
                  <c:v>361.72660530000002</c:v>
                </c:pt>
                <c:pt idx="36417">
                  <c:v>361.7365403</c:v>
                </c:pt>
                <c:pt idx="36418">
                  <c:v>361.74647429999999</c:v>
                </c:pt>
                <c:pt idx="36419">
                  <c:v>361.75640929999997</c:v>
                </c:pt>
                <c:pt idx="36420">
                  <c:v>361.76634330000002</c:v>
                </c:pt>
                <c:pt idx="36421">
                  <c:v>361.7762783</c:v>
                </c:pt>
                <c:pt idx="36422">
                  <c:v>361.78621229999999</c:v>
                </c:pt>
                <c:pt idx="36423">
                  <c:v>361.79614729999997</c:v>
                </c:pt>
                <c:pt idx="36424">
                  <c:v>361.80608269999999</c:v>
                </c:pt>
                <c:pt idx="36425">
                  <c:v>361.81601669999998</c:v>
                </c:pt>
                <c:pt idx="36426">
                  <c:v>361.82595170000002</c:v>
                </c:pt>
                <c:pt idx="36427">
                  <c:v>361.83588570000001</c:v>
                </c:pt>
                <c:pt idx="36428">
                  <c:v>361.84582069999999</c:v>
                </c:pt>
                <c:pt idx="36429">
                  <c:v>361.85575469999998</c:v>
                </c:pt>
                <c:pt idx="36430">
                  <c:v>361.86568970000002</c:v>
                </c:pt>
                <c:pt idx="36431">
                  <c:v>361.87562370000001</c:v>
                </c:pt>
                <c:pt idx="36432">
                  <c:v>361.88555869999999</c:v>
                </c:pt>
                <c:pt idx="36433">
                  <c:v>361.89549269999998</c:v>
                </c:pt>
                <c:pt idx="36434">
                  <c:v>361.90542770000002</c:v>
                </c:pt>
                <c:pt idx="36435">
                  <c:v>361.91536170000001</c:v>
                </c:pt>
                <c:pt idx="36436">
                  <c:v>361.92529669999999</c:v>
                </c:pt>
                <c:pt idx="36437">
                  <c:v>361.93523169999997</c:v>
                </c:pt>
                <c:pt idx="36438">
                  <c:v>361.94516570000002</c:v>
                </c:pt>
                <c:pt idx="36439">
                  <c:v>361.9551007</c:v>
                </c:pt>
                <c:pt idx="36440">
                  <c:v>361.96503469999999</c:v>
                </c:pt>
                <c:pt idx="36441">
                  <c:v>361.97496969999997</c:v>
                </c:pt>
                <c:pt idx="36442">
                  <c:v>361.98490370000002</c:v>
                </c:pt>
                <c:pt idx="36443">
                  <c:v>361.9948387</c:v>
                </c:pt>
                <c:pt idx="36444">
                  <c:v>362.00477269999999</c:v>
                </c:pt>
                <c:pt idx="36445">
                  <c:v>362.01470769999997</c:v>
                </c:pt>
                <c:pt idx="36446">
                  <c:v>362.02464170000002</c:v>
                </c:pt>
                <c:pt idx="36447">
                  <c:v>362.0345767</c:v>
                </c:pt>
                <c:pt idx="36448">
                  <c:v>362.04451069999999</c:v>
                </c:pt>
                <c:pt idx="36449">
                  <c:v>362.05444569999997</c:v>
                </c:pt>
                <c:pt idx="36450">
                  <c:v>362.06438070000002</c:v>
                </c:pt>
                <c:pt idx="36451">
                  <c:v>362.0743147</c:v>
                </c:pt>
                <c:pt idx="36452">
                  <c:v>362.08424969999999</c:v>
                </c:pt>
                <c:pt idx="36453">
                  <c:v>362.09418369999997</c:v>
                </c:pt>
                <c:pt idx="36454">
                  <c:v>362.10411870000001</c:v>
                </c:pt>
                <c:pt idx="36455">
                  <c:v>362.1140527</c:v>
                </c:pt>
                <c:pt idx="36456">
                  <c:v>362.12398769999999</c:v>
                </c:pt>
                <c:pt idx="36457">
                  <c:v>362.13392169999997</c:v>
                </c:pt>
                <c:pt idx="36458">
                  <c:v>362.14385670000001</c:v>
                </c:pt>
                <c:pt idx="36459">
                  <c:v>362.1537907</c:v>
                </c:pt>
                <c:pt idx="36460">
                  <c:v>362.16372569999999</c:v>
                </c:pt>
                <c:pt idx="36461">
                  <c:v>362.17365969999997</c:v>
                </c:pt>
                <c:pt idx="36462">
                  <c:v>362.18359470000001</c:v>
                </c:pt>
                <c:pt idx="36463">
                  <c:v>362.1935297</c:v>
                </c:pt>
                <c:pt idx="36464">
                  <c:v>362.20346369999999</c:v>
                </c:pt>
                <c:pt idx="36465">
                  <c:v>362.21339870000003</c:v>
                </c:pt>
                <c:pt idx="36466">
                  <c:v>362.22333270000001</c:v>
                </c:pt>
                <c:pt idx="36467">
                  <c:v>362.2332677</c:v>
                </c:pt>
                <c:pt idx="36468">
                  <c:v>362.24320169999999</c:v>
                </c:pt>
                <c:pt idx="36469">
                  <c:v>362.25313670000003</c:v>
                </c:pt>
                <c:pt idx="36470">
                  <c:v>362.26307070000001</c:v>
                </c:pt>
                <c:pt idx="36471">
                  <c:v>362.2730057</c:v>
                </c:pt>
                <c:pt idx="36472">
                  <c:v>362.28293969999999</c:v>
                </c:pt>
                <c:pt idx="36473">
                  <c:v>362.29287470000003</c:v>
                </c:pt>
                <c:pt idx="36474">
                  <c:v>362.30280870000001</c:v>
                </c:pt>
                <c:pt idx="36475">
                  <c:v>362.3127437</c:v>
                </c:pt>
                <c:pt idx="36476">
                  <c:v>362.32267869999998</c:v>
                </c:pt>
                <c:pt idx="36477">
                  <c:v>362.33261270000003</c:v>
                </c:pt>
                <c:pt idx="36478">
                  <c:v>362.34254770000001</c:v>
                </c:pt>
                <c:pt idx="36479">
                  <c:v>362.3524817</c:v>
                </c:pt>
                <c:pt idx="36480">
                  <c:v>362.36241669999998</c:v>
                </c:pt>
                <c:pt idx="36481">
                  <c:v>362.37235070000003</c:v>
                </c:pt>
                <c:pt idx="36482">
                  <c:v>362.38228570000001</c:v>
                </c:pt>
                <c:pt idx="36483">
                  <c:v>362.3922197</c:v>
                </c:pt>
                <c:pt idx="36484">
                  <c:v>362.40215469999998</c:v>
                </c:pt>
                <c:pt idx="36485">
                  <c:v>362.41208870000003</c:v>
                </c:pt>
                <c:pt idx="36486">
                  <c:v>362.42202370000001</c:v>
                </c:pt>
                <c:pt idx="36487">
                  <c:v>362.4319587</c:v>
                </c:pt>
                <c:pt idx="36488">
                  <c:v>362.44189269999998</c:v>
                </c:pt>
                <c:pt idx="36489">
                  <c:v>362.45182770000002</c:v>
                </c:pt>
                <c:pt idx="36490">
                  <c:v>362.46176170000001</c:v>
                </c:pt>
                <c:pt idx="36491">
                  <c:v>362.4716967</c:v>
                </c:pt>
                <c:pt idx="36492">
                  <c:v>362.48163069999998</c:v>
                </c:pt>
                <c:pt idx="36493">
                  <c:v>362.49156570000002</c:v>
                </c:pt>
                <c:pt idx="36494">
                  <c:v>362.50149970000001</c:v>
                </c:pt>
                <c:pt idx="36495">
                  <c:v>362.5114347</c:v>
                </c:pt>
                <c:pt idx="36496">
                  <c:v>362.52136869999998</c:v>
                </c:pt>
                <c:pt idx="36497">
                  <c:v>362.53130370000002</c:v>
                </c:pt>
                <c:pt idx="36498">
                  <c:v>362.54123870000001</c:v>
                </c:pt>
                <c:pt idx="36499">
                  <c:v>362.5511727</c:v>
                </c:pt>
                <c:pt idx="36500">
                  <c:v>362.56110769999998</c:v>
                </c:pt>
                <c:pt idx="36501">
                  <c:v>362.57104170000002</c:v>
                </c:pt>
                <c:pt idx="36502">
                  <c:v>362.58097670000001</c:v>
                </c:pt>
                <c:pt idx="36503">
                  <c:v>362.59091069999999</c:v>
                </c:pt>
                <c:pt idx="36504">
                  <c:v>362.60084569999998</c:v>
                </c:pt>
                <c:pt idx="36505">
                  <c:v>362.61077970000002</c:v>
                </c:pt>
                <c:pt idx="36506">
                  <c:v>362.62071470000001</c:v>
                </c:pt>
                <c:pt idx="36507">
                  <c:v>362.63064969999999</c:v>
                </c:pt>
                <c:pt idx="36508">
                  <c:v>362.64058369999998</c:v>
                </c:pt>
                <c:pt idx="36509">
                  <c:v>362.65051870000002</c:v>
                </c:pt>
                <c:pt idx="36510">
                  <c:v>362.66045270000001</c:v>
                </c:pt>
                <c:pt idx="36511">
                  <c:v>362.67038769999999</c:v>
                </c:pt>
                <c:pt idx="36512">
                  <c:v>362.68032169999998</c:v>
                </c:pt>
                <c:pt idx="36513">
                  <c:v>362.69025670000002</c:v>
                </c:pt>
                <c:pt idx="36514">
                  <c:v>362.70019070000001</c:v>
                </c:pt>
                <c:pt idx="36515">
                  <c:v>362.71012569999999</c:v>
                </c:pt>
                <c:pt idx="36516">
                  <c:v>362.72005969999998</c:v>
                </c:pt>
                <c:pt idx="36517">
                  <c:v>362.72999470000002</c:v>
                </c:pt>
                <c:pt idx="36518">
                  <c:v>362.73992870000001</c:v>
                </c:pt>
                <c:pt idx="36519">
                  <c:v>362.74986369999999</c:v>
                </c:pt>
                <c:pt idx="36520">
                  <c:v>362.75979869999998</c:v>
                </c:pt>
                <c:pt idx="36521">
                  <c:v>362.76973270000002</c:v>
                </c:pt>
                <c:pt idx="36522">
                  <c:v>362.7796677</c:v>
                </c:pt>
                <c:pt idx="36523">
                  <c:v>362.78960169999999</c:v>
                </c:pt>
                <c:pt idx="36524">
                  <c:v>362.79953669999998</c:v>
                </c:pt>
                <c:pt idx="36525">
                  <c:v>362.8094701</c:v>
                </c:pt>
                <c:pt idx="36526">
                  <c:v>362.81940509999998</c:v>
                </c:pt>
                <c:pt idx="36527">
                  <c:v>362.82933910000003</c:v>
                </c:pt>
                <c:pt idx="36528">
                  <c:v>362.83927410000001</c:v>
                </c:pt>
                <c:pt idx="36529">
                  <c:v>362.8492091</c:v>
                </c:pt>
                <c:pt idx="36530">
                  <c:v>362.85914309999998</c:v>
                </c:pt>
                <c:pt idx="36531">
                  <c:v>362.86907810000002</c:v>
                </c:pt>
                <c:pt idx="36532">
                  <c:v>362.87901210000001</c:v>
                </c:pt>
                <c:pt idx="36533">
                  <c:v>362.8889471</c:v>
                </c:pt>
                <c:pt idx="36534">
                  <c:v>362.89888109999998</c:v>
                </c:pt>
                <c:pt idx="36535">
                  <c:v>362.90881610000002</c:v>
                </c:pt>
                <c:pt idx="36536">
                  <c:v>362.91875010000001</c:v>
                </c:pt>
                <c:pt idx="36537">
                  <c:v>362.9286851</c:v>
                </c:pt>
                <c:pt idx="36538">
                  <c:v>362.93862009999998</c:v>
                </c:pt>
                <c:pt idx="36539">
                  <c:v>362.94855410000002</c:v>
                </c:pt>
                <c:pt idx="36540">
                  <c:v>362.95848910000001</c:v>
                </c:pt>
                <c:pt idx="36541">
                  <c:v>362.9684231</c:v>
                </c:pt>
                <c:pt idx="36542">
                  <c:v>362.97835809999998</c:v>
                </c:pt>
                <c:pt idx="36543">
                  <c:v>362.98829210000002</c:v>
                </c:pt>
                <c:pt idx="36544">
                  <c:v>362.99822710000001</c:v>
                </c:pt>
                <c:pt idx="36545">
                  <c:v>363.0081611</c:v>
                </c:pt>
                <c:pt idx="36546">
                  <c:v>363.01809609999998</c:v>
                </c:pt>
                <c:pt idx="36547">
                  <c:v>363.02803010000002</c:v>
                </c:pt>
                <c:pt idx="36548">
                  <c:v>363.03796510000001</c:v>
                </c:pt>
                <c:pt idx="36549">
                  <c:v>363.04790009999999</c:v>
                </c:pt>
                <c:pt idx="36550">
                  <c:v>363.05783409999998</c:v>
                </c:pt>
                <c:pt idx="36551">
                  <c:v>363.06776910000002</c:v>
                </c:pt>
                <c:pt idx="36552">
                  <c:v>363.07770310000001</c:v>
                </c:pt>
                <c:pt idx="36553">
                  <c:v>363.08763809999999</c:v>
                </c:pt>
                <c:pt idx="36554">
                  <c:v>363.09757209999998</c:v>
                </c:pt>
                <c:pt idx="36555">
                  <c:v>363.10750710000002</c:v>
                </c:pt>
                <c:pt idx="36556">
                  <c:v>363.11744110000001</c:v>
                </c:pt>
                <c:pt idx="36557">
                  <c:v>363.12737609999999</c:v>
                </c:pt>
                <c:pt idx="36558">
                  <c:v>363.13731109999998</c:v>
                </c:pt>
                <c:pt idx="36559">
                  <c:v>363.14724510000002</c:v>
                </c:pt>
                <c:pt idx="36560">
                  <c:v>363.15718010000001</c:v>
                </c:pt>
                <c:pt idx="36561">
                  <c:v>363.16711409999999</c:v>
                </c:pt>
                <c:pt idx="36562">
                  <c:v>363.17704909999998</c:v>
                </c:pt>
                <c:pt idx="36563">
                  <c:v>363.18698310000002</c:v>
                </c:pt>
                <c:pt idx="36564">
                  <c:v>363.1969181</c:v>
                </c:pt>
                <c:pt idx="36565">
                  <c:v>363.20685209999999</c:v>
                </c:pt>
                <c:pt idx="36566">
                  <c:v>363.21678709999998</c:v>
                </c:pt>
                <c:pt idx="36567">
                  <c:v>363.22672210000002</c:v>
                </c:pt>
                <c:pt idx="36568">
                  <c:v>363.2366561</c:v>
                </c:pt>
                <c:pt idx="36569">
                  <c:v>363.24659109999999</c:v>
                </c:pt>
                <c:pt idx="36570">
                  <c:v>363.25652509999998</c:v>
                </c:pt>
                <c:pt idx="36571">
                  <c:v>363.26646010000002</c:v>
                </c:pt>
                <c:pt idx="36572">
                  <c:v>363.2763941</c:v>
                </c:pt>
                <c:pt idx="36573">
                  <c:v>363.28632909999999</c:v>
                </c:pt>
                <c:pt idx="36574">
                  <c:v>363.29626309999998</c:v>
                </c:pt>
                <c:pt idx="36575">
                  <c:v>363.30619810000002</c:v>
                </c:pt>
                <c:pt idx="36576">
                  <c:v>363.3161331</c:v>
                </c:pt>
                <c:pt idx="36577">
                  <c:v>363.32606709999999</c:v>
                </c:pt>
                <c:pt idx="36578">
                  <c:v>363.33600209999997</c:v>
                </c:pt>
                <c:pt idx="36579">
                  <c:v>363.34593610000002</c:v>
                </c:pt>
                <c:pt idx="36580">
                  <c:v>363.3558711</c:v>
                </c:pt>
                <c:pt idx="36581">
                  <c:v>363.36580509999999</c:v>
                </c:pt>
                <c:pt idx="36582">
                  <c:v>363.37574009999997</c:v>
                </c:pt>
                <c:pt idx="36583">
                  <c:v>363.38567410000002</c:v>
                </c:pt>
                <c:pt idx="36584">
                  <c:v>363.3956091</c:v>
                </c:pt>
                <c:pt idx="36585">
                  <c:v>363.40554309999999</c:v>
                </c:pt>
                <c:pt idx="36586">
                  <c:v>363.41547809999997</c:v>
                </c:pt>
                <c:pt idx="36587">
                  <c:v>363.42541310000001</c:v>
                </c:pt>
                <c:pt idx="36588">
                  <c:v>363.4353471</c:v>
                </c:pt>
                <c:pt idx="36589">
                  <c:v>363.44528209999999</c:v>
                </c:pt>
                <c:pt idx="36590">
                  <c:v>363.45521609999997</c:v>
                </c:pt>
                <c:pt idx="36591">
                  <c:v>363.46515110000001</c:v>
                </c:pt>
                <c:pt idx="36592">
                  <c:v>363.4750851</c:v>
                </c:pt>
                <c:pt idx="36593">
                  <c:v>363.48502009999999</c:v>
                </c:pt>
                <c:pt idx="36594">
                  <c:v>363.49495510000003</c:v>
                </c:pt>
                <c:pt idx="36595">
                  <c:v>363.50488910000001</c:v>
                </c:pt>
                <c:pt idx="36596">
                  <c:v>363.5148241</c:v>
                </c:pt>
                <c:pt idx="36597">
                  <c:v>363.52475809999999</c:v>
                </c:pt>
                <c:pt idx="36598">
                  <c:v>363.53469310000003</c:v>
                </c:pt>
                <c:pt idx="36599">
                  <c:v>363.54462710000001</c:v>
                </c:pt>
                <c:pt idx="36600">
                  <c:v>363.5545621</c:v>
                </c:pt>
                <c:pt idx="36601">
                  <c:v>363.56449609999999</c:v>
                </c:pt>
                <c:pt idx="36602">
                  <c:v>363.57443110000003</c:v>
                </c:pt>
                <c:pt idx="36603">
                  <c:v>363.58436610000001</c:v>
                </c:pt>
                <c:pt idx="36604">
                  <c:v>363.5943001</c:v>
                </c:pt>
                <c:pt idx="36605">
                  <c:v>363.60423509999998</c:v>
                </c:pt>
                <c:pt idx="36606">
                  <c:v>363.61416910000003</c:v>
                </c:pt>
                <c:pt idx="36607">
                  <c:v>363.62410410000001</c:v>
                </c:pt>
                <c:pt idx="36608">
                  <c:v>363.6340381</c:v>
                </c:pt>
                <c:pt idx="36609">
                  <c:v>363.64397309999998</c:v>
                </c:pt>
                <c:pt idx="36610">
                  <c:v>363.65390710000003</c:v>
                </c:pt>
                <c:pt idx="36611">
                  <c:v>363.66384210000001</c:v>
                </c:pt>
                <c:pt idx="36612">
                  <c:v>363.6737771</c:v>
                </c:pt>
                <c:pt idx="36613">
                  <c:v>363.68371109999998</c:v>
                </c:pt>
                <c:pt idx="36614">
                  <c:v>363.69364610000002</c:v>
                </c:pt>
                <c:pt idx="36615">
                  <c:v>363.70358010000001</c:v>
                </c:pt>
                <c:pt idx="36616">
                  <c:v>363.7135151</c:v>
                </c:pt>
                <c:pt idx="36617">
                  <c:v>363.72344909999998</c:v>
                </c:pt>
                <c:pt idx="36618">
                  <c:v>363.73338410000002</c:v>
                </c:pt>
                <c:pt idx="36619">
                  <c:v>363.74331810000001</c:v>
                </c:pt>
                <c:pt idx="36620">
                  <c:v>363.75325309999999</c:v>
                </c:pt>
                <c:pt idx="36621">
                  <c:v>363.76318809999998</c:v>
                </c:pt>
                <c:pt idx="36622">
                  <c:v>363.77312210000002</c:v>
                </c:pt>
                <c:pt idx="36623">
                  <c:v>363.78305710000001</c:v>
                </c:pt>
                <c:pt idx="36624">
                  <c:v>363.79299109999999</c:v>
                </c:pt>
                <c:pt idx="36625">
                  <c:v>363.80292609999998</c:v>
                </c:pt>
                <c:pt idx="36626">
                  <c:v>363.8128605</c:v>
                </c:pt>
                <c:pt idx="36627">
                  <c:v>363.82279549999998</c:v>
                </c:pt>
                <c:pt idx="36628">
                  <c:v>363.83273050000003</c:v>
                </c:pt>
                <c:pt idx="36629">
                  <c:v>363.84266450000001</c:v>
                </c:pt>
                <c:pt idx="36630">
                  <c:v>363.8525995</c:v>
                </c:pt>
                <c:pt idx="36631">
                  <c:v>363.86253349999998</c:v>
                </c:pt>
                <c:pt idx="36632">
                  <c:v>363.87246850000002</c:v>
                </c:pt>
                <c:pt idx="36633">
                  <c:v>363.88240250000001</c:v>
                </c:pt>
                <c:pt idx="36634">
                  <c:v>363.8923375</c:v>
                </c:pt>
                <c:pt idx="36635">
                  <c:v>363.90227149999998</c:v>
                </c:pt>
                <c:pt idx="36636">
                  <c:v>363.91220650000002</c:v>
                </c:pt>
                <c:pt idx="36637">
                  <c:v>363.92214150000001</c:v>
                </c:pt>
                <c:pt idx="36638">
                  <c:v>363.9320755</c:v>
                </c:pt>
                <c:pt idx="36639">
                  <c:v>363.94201049999998</c:v>
                </c:pt>
                <c:pt idx="36640">
                  <c:v>363.95194450000002</c:v>
                </c:pt>
                <c:pt idx="36641">
                  <c:v>363.96187950000001</c:v>
                </c:pt>
                <c:pt idx="36642">
                  <c:v>363.9718135</c:v>
                </c:pt>
                <c:pt idx="36643">
                  <c:v>363.98174849999998</c:v>
                </c:pt>
                <c:pt idx="36644">
                  <c:v>363.99168350000002</c:v>
                </c:pt>
                <c:pt idx="36645">
                  <c:v>364.00161750000001</c:v>
                </c:pt>
                <c:pt idx="36646">
                  <c:v>364.01155249999999</c:v>
                </c:pt>
                <c:pt idx="36647">
                  <c:v>364.02148649999998</c:v>
                </c:pt>
                <c:pt idx="36648">
                  <c:v>364.03142150000002</c:v>
                </c:pt>
                <c:pt idx="36649">
                  <c:v>364.04135550000001</c:v>
                </c:pt>
                <c:pt idx="36650">
                  <c:v>364.05129049999999</c:v>
                </c:pt>
                <c:pt idx="36651">
                  <c:v>364.06122549999998</c:v>
                </c:pt>
                <c:pt idx="36652">
                  <c:v>364.07115950000002</c:v>
                </c:pt>
                <c:pt idx="36653">
                  <c:v>364.08109450000001</c:v>
                </c:pt>
                <c:pt idx="36654">
                  <c:v>364.09102849999999</c:v>
                </c:pt>
                <c:pt idx="36655">
                  <c:v>364.10096349999998</c:v>
                </c:pt>
                <c:pt idx="36656">
                  <c:v>364.11089750000002</c:v>
                </c:pt>
                <c:pt idx="36657">
                  <c:v>364.12083250000001</c:v>
                </c:pt>
                <c:pt idx="36658">
                  <c:v>364.13076649999999</c:v>
                </c:pt>
                <c:pt idx="36659">
                  <c:v>364.14070149999998</c:v>
                </c:pt>
                <c:pt idx="36660">
                  <c:v>364.15063650000002</c:v>
                </c:pt>
                <c:pt idx="36661">
                  <c:v>364.16057050000001</c:v>
                </c:pt>
                <c:pt idx="36662">
                  <c:v>364.17050549999999</c:v>
                </c:pt>
                <c:pt idx="36663">
                  <c:v>364.18043949999998</c:v>
                </c:pt>
                <c:pt idx="36664">
                  <c:v>364.19037450000002</c:v>
                </c:pt>
                <c:pt idx="36665">
                  <c:v>364.20030850000001</c:v>
                </c:pt>
                <c:pt idx="36666">
                  <c:v>364.21024349999999</c:v>
                </c:pt>
                <c:pt idx="36667">
                  <c:v>364.22017849999997</c:v>
                </c:pt>
                <c:pt idx="36668">
                  <c:v>364.23011250000002</c:v>
                </c:pt>
                <c:pt idx="36669">
                  <c:v>364.2400475</c:v>
                </c:pt>
                <c:pt idx="36670">
                  <c:v>364.24998149999999</c:v>
                </c:pt>
                <c:pt idx="36671">
                  <c:v>364.25991649999997</c:v>
                </c:pt>
                <c:pt idx="36672">
                  <c:v>364.26985050000002</c:v>
                </c:pt>
                <c:pt idx="36673">
                  <c:v>364.2797855</c:v>
                </c:pt>
                <c:pt idx="36674">
                  <c:v>364.28972049999999</c:v>
                </c:pt>
                <c:pt idx="36675">
                  <c:v>364.29965449999997</c:v>
                </c:pt>
                <c:pt idx="36676">
                  <c:v>364.30958950000002</c:v>
                </c:pt>
                <c:pt idx="36677">
                  <c:v>364.3195235</c:v>
                </c:pt>
                <c:pt idx="36678">
                  <c:v>364.32945849999999</c:v>
                </c:pt>
                <c:pt idx="36679">
                  <c:v>364.33939249999997</c:v>
                </c:pt>
                <c:pt idx="36680">
                  <c:v>364.34932750000002</c:v>
                </c:pt>
                <c:pt idx="36681">
                  <c:v>364.3592625</c:v>
                </c:pt>
                <c:pt idx="36682">
                  <c:v>364.36919649999999</c:v>
                </c:pt>
                <c:pt idx="36683">
                  <c:v>364.37913150000003</c:v>
                </c:pt>
                <c:pt idx="36684">
                  <c:v>364.38906550000002</c:v>
                </c:pt>
                <c:pt idx="36685">
                  <c:v>364.3990005</c:v>
                </c:pt>
                <c:pt idx="36686">
                  <c:v>364.40893449999999</c:v>
                </c:pt>
                <c:pt idx="36687">
                  <c:v>364.41886950000003</c:v>
                </c:pt>
                <c:pt idx="36688">
                  <c:v>364.42880450000001</c:v>
                </c:pt>
                <c:pt idx="36689">
                  <c:v>364.4387385</c:v>
                </c:pt>
                <c:pt idx="36690">
                  <c:v>364.44867349999998</c:v>
                </c:pt>
                <c:pt idx="36691">
                  <c:v>364.45860750000003</c:v>
                </c:pt>
                <c:pt idx="36692">
                  <c:v>364.46854250000001</c:v>
                </c:pt>
                <c:pt idx="36693">
                  <c:v>364.4784765</c:v>
                </c:pt>
                <c:pt idx="36694">
                  <c:v>364.48841149999998</c:v>
                </c:pt>
                <c:pt idx="36695">
                  <c:v>364.49834650000003</c:v>
                </c:pt>
                <c:pt idx="36696">
                  <c:v>364.50828050000001</c:v>
                </c:pt>
                <c:pt idx="36697">
                  <c:v>364.5182155</c:v>
                </c:pt>
                <c:pt idx="36698">
                  <c:v>364.52814949999998</c:v>
                </c:pt>
                <c:pt idx="36699">
                  <c:v>364.53808450000002</c:v>
                </c:pt>
                <c:pt idx="36700">
                  <c:v>364.54801850000001</c:v>
                </c:pt>
                <c:pt idx="36701">
                  <c:v>364.5579535</c:v>
                </c:pt>
                <c:pt idx="36702">
                  <c:v>364.56788849999998</c:v>
                </c:pt>
                <c:pt idx="36703">
                  <c:v>364.57782250000002</c:v>
                </c:pt>
                <c:pt idx="36704">
                  <c:v>364.58775750000001</c:v>
                </c:pt>
                <c:pt idx="36705">
                  <c:v>364.5976915</c:v>
                </c:pt>
                <c:pt idx="36706">
                  <c:v>364.60762649999998</c:v>
                </c:pt>
                <c:pt idx="36707">
                  <c:v>364.61756050000002</c:v>
                </c:pt>
                <c:pt idx="36708">
                  <c:v>364.62749550000001</c:v>
                </c:pt>
                <c:pt idx="36709">
                  <c:v>364.63743049999999</c:v>
                </c:pt>
                <c:pt idx="36710">
                  <c:v>364.64736449999998</c:v>
                </c:pt>
                <c:pt idx="36711">
                  <c:v>364.65729950000002</c:v>
                </c:pt>
                <c:pt idx="36712">
                  <c:v>364.66723350000001</c:v>
                </c:pt>
                <c:pt idx="36713">
                  <c:v>364.67716849999999</c:v>
                </c:pt>
                <c:pt idx="36714">
                  <c:v>364.68710249999998</c:v>
                </c:pt>
                <c:pt idx="36715">
                  <c:v>364.69703750000002</c:v>
                </c:pt>
                <c:pt idx="36716">
                  <c:v>364.70697250000001</c:v>
                </c:pt>
                <c:pt idx="36717">
                  <c:v>364.71690649999999</c:v>
                </c:pt>
                <c:pt idx="36718">
                  <c:v>364.72684149999998</c:v>
                </c:pt>
                <c:pt idx="36719">
                  <c:v>364.73677550000002</c:v>
                </c:pt>
                <c:pt idx="36720">
                  <c:v>364.74671050000001</c:v>
                </c:pt>
                <c:pt idx="36721">
                  <c:v>364.75664449999999</c:v>
                </c:pt>
                <c:pt idx="36722">
                  <c:v>364.76657949999998</c:v>
                </c:pt>
                <c:pt idx="36723">
                  <c:v>364.77651450000002</c:v>
                </c:pt>
                <c:pt idx="36724">
                  <c:v>364.78644850000001</c:v>
                </c:pt>
                <c:pt idx="36725">
                  <c:v>364.79638349999999</c:v>
                </c:pt>
                <c:pt idx="36726">
                  <c:v>364.80631749999998</c:v>
                </c:pt>
                <c:pt idx="36727">
                  <c:v>364.81625279999997</c:v>
                </c:pt>
                <c:pt idx="36728">
                  <c:v>364.82618680000002</c:v>
                </c:pt>
                <c:pt idx="36729">
                  <c:v>364.8361218</c:v>
                </c:pt>
                <c:pt idx="36730">
                  <c:v>364.84605679999999</c:v>
                </c:pt>
                <c:pt idx="36731">
                  <c:v>364.85599079999997</c:v>
                </c:pt>
                <c:pt idx="36732">
                  <c:v>364.86592580000001</c:v>
                </c:pt>
                <c:pt idx="36733">
                  <c:v>364.8758598</c:v>
                </c:pt>
                <c:pt idx="36734">
                  <c:v>364.88579479999999</c:v>
                </c:pt>
                <c:pt idx="36735">
                  <c:v>364.89572879999997</c:v>
                </c:pt>
                <c:pt idx="36736">
                  <c:v>364.90566380000001</c:v>
                </c:pt>
                <c:pt idx="36737">
                  <c:v>364.9155988</c:v>
                </c:pt>
                <c:pt idx="36738">
                  <c:v>364.92553279999998</c:v>
                </c:pt>
                <c:pt idx="36739">
                  <c:v>364.93546780000003</c:v>
                </c:pt>
                <c:pt idx="36740">
                  <c:v>364.94540180000001</c:v>
                </c:pt>
                <c:pt idx="36741">
                  <c:v>364.9553368</c:v>
                </c:pt>
                <c:pt idx="36742">
                  <c:v>364.96527170000002</c:v>
                </c:pt>
                <c:pt idx="36743">
                  <c:v>364.97520580000003</c:v>
                </c:pt>
                <c:pt idx="36744">
                  <c:v>364.98514080000001</c:v>
                </c:pt>
                <c:pt idx="36745">
                  <c:v>364.9950748</c:v>
                </c:pt>
                <c:pt idx="36746">
                  <c:v>365.00500979999998</c:v>
                </c:pt>
                <c:pt idx="36747">
                  <c:v>365.01494380000003</c:v>
                </c:pt>
                <c:pt idx="36748">
                  <c:v>365.02487880000001</c:v>
                </c:pt>
                <c:pt idx="36749">
                  <c:v>365.03481379999999</c:v>
                </c:pt>
                <c:pt idx="36750">
                  <c:v>365.04474779999998</c:v>
                </c:pt>
                <c:pt idx="36751">
                  <c:v>365.05468280000002</c:v>
                </c:pt>
                <c:pt idx="36752">
                  <c:v>365.06461680000001</c:v>
                </c:pt>
                <c:pt idx="36753">
                  <c:v>365.07455179999999</c:v>
                </c:pt>
                <c:pt idx="36754">
                  <c:v>365.08448579999998</c:v>
                </c:pt>
                <c:pt idx="36755">
                  <c:v>365.09442080000002</c:v>
                </c:pt>
                <c:pt idx="36756">
                  <c:v>365.10435580000001</c:v>
                </c:pt>
                <c:pt idx="36757">
                  <c:v>365.11428979999999</c:v>
                </c:pt>
                <c:pt idx="36758">
                  <c:v>365.12422479999998</c:v>
                </c:pt>
                <c:pt idx="36759">
                  <c:v>365.13415880000002</c:v>
                </c:pt>
                <c:pt idx="36760">
                  <c:v>365.14409380000001</c:v>
                </c:pt>
                <c:pt idx="36761">
                  <c:v>365.15402879999999</c:v>
                </c:pt>
                <c:pt idx="36762">
                  <c:v>365.16396279999998</c:v>
                </c:pt>
                <c:pt idx="36763">
                  <c:v>365.17389780000002</c:v>
                </c:pt>
                <c:pt idx="36764">
                  <c:v>365.18383180000001</c:v>
                </c:pt>
                <c:pt idx="36765">
                  <c:v>365.19376679999999</c:v>
                </c:pt>
                <c:pt idx="36766">
                  <c:v>365.20370079999998</c:v>
                </c:pt>
                <c:pt idx="36767">
                  <c:v>365.21363580000002</c:v>
                </c:pt>
                <c:pt idx="36768">
                  <c:v>365.2235708</c:v>
                </c:pt>
                <c:pt idx="36769">
                  <c:v>365.23350479999999</c:v>
                </c:pt>
                <c:pt idx="36770">
                  <c:v>365.24343979999998</c:v>
                </c:pt>
                <c:pt idx="36771">
                  <c:v>365.25337380000002</c:v>
                </c:pt>
                <c:pt idx="36772">
                  <c:v>365.26330869999998</c:v>
                </c:pt>
                <c:pt idx="36773">
                  <c:v>365.27324379999999</c:v>
                </c:pt>
                <c:pt idx="36774">
                  <c:v>365.28317779999998</c:v>
                </c:pt>
                <c:pt idx="36775">
                  <c:v>365.29311280000002</c:v>
                </c:pt>
                <c:pt idx="36776">
                  <c:v>365.3030468</c:v>
                </c:pt>
                <c:pt idx="36777">
                  <c:v>365.31298179999999</c:v>
                </c:pt>
                <c:pt idx="36778">
                  <c:v>365.32291579999998</c:v>
                </c:pt>
                <c:pt idx="36779">
                  <c:v>365.33285080000002</c:v>
                </c:pt>
                <c:pt idx="36780">
                  <c:v>365.3427858</c:v>
                </c:pt>
                <c:pt idx="36781">
                  <c:v>365.35271979999999</c:v>
                </c:pt>
                <c:pt idx="36782">
                  <c:v>365.36265479999997</c:v>
                </c:pt>
                <c:pt idx="36783">
                  <c:v>365.37258880000002</c:v>
                </c:pt>
                <c:pt idx="36784">
                  <c:v>365.3825238</c:v>
                </c:pt>
                <c:pt idx="36785">
                  <c:v>365.39245779999999</c:v>
                </c:pt>
                <c:pt idx="36786">
                  <c:v>365.40239279999997</c:v>
                </c:pt>
                <c:pt idx="36787">
                  <c:v>365.41232780000001</c:v>
                </c:pt>
                <c:pt idx="36788">
                  <c:v>365.4222618</c:v>
                </c:pt>
                <c:pt idx="36789">
                  <c:v>365.43219679999999</c:v>
                </c:pt>
                <c:pt idx="36790">
                  <c:v>365.44213079999997</c:v>
                </c:pt>
                <c:pt idx="36791">
                  <c:v>365.45206580000001</c:v>
                </c:pt>
                <c:pt idx="36792">
                  <c:v>365.4620008</c:v>
                </c:pt>
                <c:pt idx="36793">
                  <c:v>365.47193479999999</c:v>
                </c:pt>
                <c:pt idx="36794">
                  <c:v>365.48186980000003</c:v>
                </c:pt>
                <c:pt idx="36795">
                  <c:v>365.49180380000001</c:v>
                </c:pt>
                <c:pt idx="36796">
                  <c:v>365.5017388</c:v>
                </c:pt>
                <c:pt idx="36797">
                  <c:v>365.51167379999998</c:v>
                </c:pt>
                <c:pt idx="36798">
                  <c:v>365.52160780000003</c:v>
                </c:pt>
                <c:pt idx="36799">
                  <c:v>365.53154280000001</c:v>
                </c:pt>
                <c:pt idx="36800">
                  <c:v>365.5414768</c:v>
                </c:pt>
                <c:pt idx="36801">
                  <c:v>365.55141179999998</c:v>
                </c:pt>
                <c:pt idx="36802">
                  <c:v>365.56134580000003</c:v>
                </c:pt>
                <c:pt idx="36803">
                  <c:v>365.57128080000001</c:v>
                </c:pt>
                <c:pt idx="36804">
                  <c:v>365.5812158</c:v>
                </c:pt>
                <c:pt idx="36805">
                  <c:v>365.59114979999998</c:v>
                </c:pt>
                <c:pt idx="36806">
                  <c:v>365.60108480000002</c:v>
                </c:pt>
                <c:pt idx="36807">
                  <c:v>365.61101880000001</c:v>
                </c:pt>
                <c:pt idx="36808">
                  <c:v>365.6209538</c:v>
                </c:pt>
                <c:pt idx="36809">
                  <c:v>365.63088779999998</c:v>
                </c:pt>
                <c:pt idx="36810">
                  <c:v>365.64082280000002</c:v>
                </c:pt>
                <c:pt idx="36811">
                  <c:v>365.65075780000001</c:v>
                </c:pt>
                <c:pt idx="36812">
                  <c:v>365.6606918</c:v>
                </c:pt>
                <c:pt idx="36813">
                  <c:v>365.67062679999998</c:v>
                </c:pt>
                <c:pt idx="36814">
                  <c:v>365.68056080000002</c:v>
                </c:pt>
                <c:pt idx="36815">
                  <c:v>365.69049580000001</c:v>
                </c:pt>
                <c:pt idx="36816">
                  <c:v>365.70043079999999</c:v>
                </c:pt>
                <c:pt idx="36817">
                  <c:v>365.71036479999998</c:v>
                </c:pt>
                <c:pt idx="36818">
                  <c:v>365.72029980000002</c:v>
                </c:pt>
                <c:pt idx="36819">
                  <c:v>365.73023380000001</c:v>
                </c:pt>
                <c:pt idx="36820">
                  <c:v>365.74016879999999</c:v>
                </c:pt>
                <c:pt idx="36821">
                  <c:v>365.75010379999998</c:v>
                </c:pt>
                <c:pt idx="36822">
                  <c:v>365.76003780000002</c:v>
                </c:pt>
                <c:pt idx="36823">
                  <c:v>365.76997280000001</c:v>
                </c:pt>
                <c:pt idx="36824">
                  <c:v>365.77990679999999</c:v>
                </c:pt>
                <c:pt idx="36825">
                  <c:v>365.78984179999998</c:v>
                </c:pt>
                <c:pt idx="36826">
                  <c:v>365.79977680000002</c:v>
                </c:pt>
                <c:pt idx="36827">
                  <c:v>365.80971030000001</c:v>
                </c:pt>
                <c:pt idx="36828">
                  <c:v>365.81964529999999</c:v>
                </c:pt>
                <c:pt idx="36829">
                  <c:v>365.82957929999998</c:v>
                </c:pt>
                <c:pt idx="36830">
                  <c:v>365.83951430000002</c:v>
                </c:pt>
                <c:pt idx="36831">
                  <c:v>365.84944830000001</c:v>
                </c:pt>
                <c:pt idx="36832">
                  <c:v>365.85938329999999</c:v>
                </c:pt>
                <c:pt idx="36833">
                  <c:v>365.86931829999997</c:v>
                </c:pt>
                <c:pt idx="36834">
                  <c:v>365.87925230000002</c:v>
                </c:pt>
                <c:pt idx="36835">
                  <c:v>365.8891873</c:v>
                </c:pt>
                <c:pt idx="36836">
                  <c:v>365.89912129999999</c:v>
                </c:pt>
                <c:pt idx="36837">
                  <c:v>365.90905629999997</c:v>
                </c:pt>
                <c:pt idx="36838">
                  <c:v>365.91899130000002</c:v>
                </c:pt>
                <c:pt idx="36839">
                  <c:v>365.9289253</c:v>
                </c:pt>
                <c:pt idx="36840">
                  <c:v>365.93886029999999</c:v>
                </c:pt>
                <c:pt idx="36841">
                  <c:v>365.94879429999997</c:v>
                </c:pt>
                <c:pt idx="36842">
                  <c:v>365.95872930000002</c:v>
                </c:pt>
                <c:pt idx="36843">
                  <c:v>365.9686643</c:v>
                </c:pt>
                <c:pt idx="36844">
                  <c:v>365.97859829999999</c:v>
                </c:pt>
                <c:pt idx="36845">
                  <c:v>365.98853329999997</c:v>
                </c:pt>
                <c:pt idx="36846">
                  <c:v>365.99846730000002</c:v>
                </c:pt>
                <c:pt idx="36847">
                  <c:v>366.0084023</c:v>
                </c:pt>
                <c:pt idx="36848">
                  <c:v>366.01833729999998</c:v>
                </c:pt>
                <c:pt idx="36849">
                  <c:v>366.02827129999997</c:v>
                </c:pt>
                <c:pt idx="36850">
                  <c:v>366.03820630000001</c:v>
                </c:pt>
                <c:pt idx="36851">
                  <c:v>366.0481403</c:v>
                </c:pt>
                <c:pt idx="36852">
                  <c:v>366.05807529999998</c:v>
                </c:pt>
                <c:pt idx="36853">
                  <c:v>366.06800930000003</c:v>
                </c:pt>
                <c:pt idx="36854">
                  <c:v>366.07794430000001</c:v>
                </c:pt>
                <c:pt idx="36855">
                  <c:v>366.0878793</c:v>
                </c:pt>
                <c:pt idx="36856">
                  <c:v>366.09781329999998</c:v>
                </c:pt>
                <c:pt idx="36857">
                  <c:v>366.10774830000003</c:v>
                </c:pt>
                <c:pt idx="36858">
                  <c:v>366.11768230000001</c:v>
                </c:pt>
                <c:pt idx="36859">
                  <c:v>366.1276173</c:v>
                </c:pt>
                <c:pt idx="36860">
                  <c:v>366.13755229999998</c:v>
                </c:pt>
                <c:pt idx="36861">
                  <c:v>366.14748630000003</c:v>
                </c:pt>
                <c:pt idx="36862">
                  <c:v>366.15742130000001</c:v>
                </c:pt>
                <c:pt idx="36863">
                  <c:v>366.1673553</c:v>
                </c:pt>
                <c:pt idx="36864">
                  <c:v>366.17729029999998</c:v>
                </c:pt>
                <c:pt idx="36865">
                  <c:v>366.18722530000002</c:v>
                </c:pt>
                <c:pt idx="36866">
                  <c:v>366.19715930000001</c:v>
                </c:pt>
                <c:pt idx="36867">
                  <c:v>366.20709429999999</c:v>
                </c:pt>
                <c:pt idx="36868">
                  <c:v>366.21702829999998</c:v>
                </c:pt>
                <c:pt idx="36869">
                  <c:v>366.22696330000002</c:v>
                </c:pt>
                <c:pt idx="36870">
                  <c:v>366.23689830000001</c:v>
                </c:pt>
                <c:pt idx="36871">
                  <c:v>366.24683229999999</c:v>
                </c:pt>
                <c:pt idx="36872">
                  <c:v>366.25676729999998</c:v>
                </c:pt>
                <c:pt idx="36873">
                  <c:v>366.26670130000002</c:v>
                </c:pt>
                <c:pt idx="36874">
                  <c:v>366.27663630000001</c:v>
                </c:pt>
                <c:pt idx="36875">
                  <c:v>366.28657129999999</c:v>
                </c:pt>
                <c:pt idx="36876">
                  <c:v>366.29650529999998</c:v>
                </c:pt>
                <c:pt idx="36877">
                  <c:v>366.30644030000002</c:v>
                </c:pt>
                <c:pt idx="36878">
                  <c:v>366.31637430000001</c:v>
                </c:pt>
                <c:pt idx="36879">
                  <c:v>366.32630929999999</c:v>
                </c:pt>
                <c:pt idx="36880">
                  <c:v>366.33624429999998</c:v>
                </c:pt>
                <c:pt idx="36881">
                  <c:v>366.34617830000002</c:v>
                </c:pt>
                <c:pt idx="36882">
                  <c:v>366.3561133</c:v>
                </c:pt>
                <c:pt idx="36883">
                  <c:v>366.36604729999999</c:v>
                </c:pt>
                <c:pt idx="36884">
                  <c:v>366.37598229999998</c:v>
                </c:pt>
                <c:pt idx="36885">
                  <c:v>366.38591730000002</c:v>
                </c:pt>
                <c:pt idx="36886">
                  <c:v>366.3958513</c:v>
                </c:pt>
                <c:pt idx="36887">
                  <c:v>366.40578629999999</c:v>
                </c:pt>
                <c:pt idx="36888">
                  <c:v>366.41572029999998</c:v>
                </c:pt>
                <c:pt idx="36889">
                  <c:v>366.42565530000002</c:v>
                </c:pt>
                <c:pt idx="36890">
                  <c:v>366.4355903</c:v>
                </c:pt>
                <c:pt idx="36891">
                  <c:v>366.44552429999999</c:v>
                </c:pt>
                <c:pt idx="36892">
                  <c:v>366.45545929999997</c:v>
                </c:pt>
                <c:pt idx="36893">
                  <c:v>366.46539330000002</c:v>
                </c:pt>
                <c:pt idx="36894">
                  <c:v>366.4753283</c:v>
                </c:pt>
                <c:pt idx="36895">
                  <c:v>366.48526329999999</c:v>
                </c:pt>
                <c:pt idx="36896">
                  <c:v>366.49519729999997</c:v>
                </c:pt>
                <c:pt idx="36897">
                  <c:v>366.50513230000001</c:v>
                </c:pt>
                <c:pt idx="36898">
                  <c:v>366.5150663</c:v>
                </c:pt>
                <c:pt idx="36899">
                  <c:v>366.52500129999999</c:v>
                </c:pt>
                <c:pt idx="36900">
                  <c:v>366.53493630000003</c:v>
                </c:pt>
                <c:pt idx="36901">
                  <c:v>366.54487030000001</c:v>
                </c:pt>
                <c:pt idx="36902">
                  <c:v>366.5548053</c:v>
                </c:pt>
                <c:pt idx="36903">
                  <c:v>366.56473929999999</c:v>
                </c:pt>
                <c:pt idx="36904">
                  <c:v>366.57467430000003</c:v>
                </c:pt>
                <c:pt idx="36905">
                  <c:v>366.58460930000001</c:v>
                </c:pt>
                <c:pt idx="36906">
                  <c:v>366.5945433</c:v>
                </c:pt>
                <c:pt idx="36907">
                  <c:v>366.60447829999998</c:v>
                </c:pt>
                <c:pt idx="36908">
                  <c:v>366.61441230000003</c:v>
                </c:pt>
                <c:pt idx="36909">
                  <c:v>366.62434730000001</c:v>
                </c:pt>
                <c:pt idx="36910">
                  <c:v>366.6342823</c:v>
                </c:pt>
                <c:pt idx="36911">
                  <c:v>366.64421629999998</c:v>
                </c:pt>
                <c:pt idx="36912">
                  <c:v>366.65415130000002</c:v>
                </c:pt>
                <c:pt idx="36913">
                  <c:v>366.66408530000001</c:v>
                </c:pt>
                <c:pt idx="36914">
                  <c:v>366.6740203</c:v>
                </c:pt>
                <c:pt idx="36915">
                  <c:v>366.68395529999998</c:v>
                </c:pt>
                <c:pt idx="36916">
                  <c:v>366.69388930000002</c:v>
                </c:pt>
                <c:pt idx="36917">
                  <c:v>366.70382430000001</c:v>
                </c:pt>
                <c:pt idx="36918">
                  <c:v>366.71375829999999</c:v>
                </c:pt>
                <c:pt idx="36919">
                  <c:v>366.72369329999998</c:v>
                </c:pt>
                <c:pt idx="36920">
                  <c:v>366.73362830000002</c:v>
                </c:pt>
                <c:pt idx="36921">
                  <c:v>366.74356230000001</c:v>
                </c:pt>
                <c:pt idx="36922">
                  <c:v>366.75349729999999</c:v>
                </c:pt>
                <c:pt idx="36923">
                  <c:v>366.76343129999998</c:v>
                </c:pt>
                <c:pt idx="36924">
                  <c:v>366.77336630000002</c:v>
                </c:pt>
                <c:pt idx="36925">
                  <c:v>366.78330130000001</c:v>
                </c:pt>
                <c:pt idx="36926">
                  <c:v>366.79323529999999</c:v>
                </c:pt>
                <c:pt idx="36927">
                  <c:v>366.80317029999998</c:v>
                </c:pt>
                <c:pt idx="36928">
                  <c:v>366.81310439999999</c:v>
                </c:pt>
                <c:pt idx="36929">
                  <c:v>366.82303940000003</c:v>
                </c:pt>
                <c:pt idx="36930">
                  <c:v>366.83297440000001</c:v>
                </c:pt>
                <c:pt idx="36931">
                  <c:v>366.8429084</c:v>
                </c:pt>
                <c:pt idx="36932">
                  <c:v>366.85284339999998</c:v>
                </c:pt>
                <c:pt idx="36933">
                  <c:v>366.86277840000002</c:v>
                </c:pt>
                <c:pt idx="36934">
                  <c:v>366.87271240000001</c:v>
                </c:pt>
                <c:pt idx="36935">
                  <c:v>366.8826474</c:v>
                </c:pt>
                <c:pt idx="36936">
                  <c:v>366.89258139999998</c:v>
                </c:pt>
                <c:pt idx="36937">
                  <c:v>366.90251640000002</c:v>
                </c:pt>
                <c:pt idx="36938">
                  <c:v>366.91245140000001</c:v>
                </c:pt>
                <c:pt idx="36939">
                  <c:v>366.9223854</c:v>
                </c:pt>
                <c:pt idx="36940">
                  <c:v>366.93232039999998</c:v>
                </c:pt>
                <c:pt idx="36941">
                  <c:v>366.94225440000002</c:v>
                </c:pt>
                <c:pt idx="36942">
                  <c:v>366.95218940000001</c:v>
                </c:pt>
                <c:pt idx="36943">
                  <c:v>366.96212439999999</c:v>
                </c:pt>
                <c:pt idx="36944">
                  <c:v>366.97205839999998</c:v>
                </c:pt>
                <c:pt idx="36945">
                  <c:v>366.98199340000002</c:v>
                </c:pt>
                <c:pt idx="36946">
                  <c:v>366.99192740000001</c:v>
                </c:pt>
                <c:pt idx="36947">
                  <c:v>367.00186239999999</c:v>
                </c:pt>
                <c:pt idx="36948">
                  <c:v>367.01179739999998</c:v>
                </c:pt>
                <c:pt idx="36949">
                  <c:v>367.02173140000002</c:v>
                </c:pt>
                <c:pt idx="36950">
                  <c:v>367.03166640000001</c:v>
                </c:pt>
                <c:pt idx="36951">
                  <c:v>367.04160039999999</c:v>
                </c:pt>
                <c:pt idx="36952">
                  <c:v>367.05153539999998</c:v>
                </c:pt>
                <c:pt idx="36953">
                  <c:v>367.06147040000002</c:v>
                </c:pt>
                <c:pt idx="36954">
                  <c:v>367.07140440000001</c:v>
                </c:pt>
                <c:pt idx="36955">
                  <c:v>367.08133939999999</c:v>
                </c:pt>
                <c:pt idx="36956">
                  <c:v>367.09127339999998</c:v>
                </c:pt>
                <c:pt idx="36957">
                  <c:v>367.10120840000002</c:v>
                </c:pt>
                <c:pt idx="36958">
                  <c:v>367.1111434</c:v>
                </c:pt>
                <c:pt idx="36959">
                  <c:v>367.12107739999999</c:v>
                </c:pt>
                <c:pt idx="36960">
                  <c:v>367.13101239999997</c:v>
                </c:pt>
                <c:pt idx="36961">
                  <c:v>367.14094740000002</c:v>
                </c:pt>
                <c:pt idx="36962">
                  <c:v>367.1508814</c:v>
                </c:pt>
                <c:pt idx="36963">
                  <c:v>367.16081639999999</c:v>
                </c:pt>
                <c:pt idx="36964">
                  <c:v>367.17075039999997</c:v>
                </c:pt>
                <c:pt idx="36965">
                  <c:v>367.18068540000002</c:v>
                </c:pt>
                <c:pt idx="36966">
                  <c:v>367.1906204</c:v>
                </c:pt>
                <c:pt idx="36967">
                  <c:v>367.20055439999999</c:v>
                </c:pt>
                <c:pt idx="36968">
                  <c:v>367.21048939999997</c:v>
                </c:pt>
                <c:pt idx="36969">
                  <c:v>367.22042340000002</c:v>
                </c:pt>
                <c:pt idx="36970">
                  <c:v>367.2303584</c:v>
                </c:pt>
                <c:pt idx="36971">
                  <c:v>367.24029339999998</c:v>
                </c:pt>
                <c:pt idx="36972">
                  <c:v>367.25022739999997</c:v>
                </c:pt>
                <c:pt idx="36973">
                  <c:v>367.26016240000001</c:v>
                </c:pt>
                <c:pt idx="36974">
                  <c:v>367.2700964</c:v>
                </c:pt>
                <c:pt idx="36975">
                  <c:v>367.28003139999998</c:v>
                </c:pt>
                <c:pt idx="36976">
                  <c:v>367.28996640000003</c:v>
                </c:pt>
                <c:pt idx="36977">
                  <c:v>367.29990040000001</c:v>
                </c:pt>
                <c:pt idx="36978">
                  <c:v>367.3098354</c:v>
                </c:pt>
                <c:pt idx="36979">
                  <c:v>367.31977039999998</c:v>
                </c:pt>
                <c:pt idx="36980">
                  <c:v>367.32970440000003</c:v>
                </c:pt>
                <c:pt idx="36981">
                  <c:v>367.33963940000001</c:v>
                </c:pt>
                <c:pt idx="36982">
                  <c:v>367.3495734</c:v>
                </c:pt>
                <c:pt idx="36983">
                  <c:v>367.35950839999998</c:v>
                </c:pt>
                <c:pt idx="36984">
                  <c:v>367.36944340000002</c:v>
                </c:pt>
                <c:pt idx="36985">
                  <c:v>367.37937740000001</c:v>
                </c:pt>
                <c:pt idx="36986">
                  <c:v>367.38931239999999</c:v>
                </c:pt>
                <c:pt idx="36987">
                  <c:v>367.39924639999998</c:v>
                </c:pt>
                <c:pt idx="36988">
                  <c:v>367.40918140000002</c:v>
                </c:pt>
                <c:pt idx="36989">
                  <c:v>367.41911640000001</c:v>
                </c:pt>
                <c:pt idx="36990">
                  <c:v>367.42905039999999</c:v>
                </c:pt>
                <c:pt idx="36991">
                  <c:v>367.43898539999998</c:v>
                </c:pt>
                <c:pt idx="36992">
                  <c:v>367.44891940000002</c:v>
                </c:pt>
                <c:pt idx="36993">
                  <c:v>367.45885440000001</c:v>
                </c:pt>
                <c:pt idx="36994">
                  <c:v>367.46878939999999</c:v>
                </c:pt>
                <c:pt idx="36995">
                  <c:v>367.47872339999998</c:v>
                </c:pt>
                <c:pt idx="36996">
                  <c:v>367.48865840000002</c:v>
                </c:pt>
                <c:pt idx="36997">
                  <c:v>367.4985934</c:v>
                </c:pt>
                <c:pt idx="36998">
                  <c:v>367.50852739999999</c:v>
                </c:pt>
                <c:pt idx="36999">
                  <c:v>367.51846239999998</c:v>
                </c:pt>
                <c:pt idx="37000">
                  <c:v>367.52839640000002</c:v>
                </c:pt>
                <c:pt idx="37001">
                  <c:v>367.5383314</c:v>
                </c:pt>
                <c:pt idx="37002">
                  <c:v>367.54826639999999</c:v>
                </c:pt>
                <c:pt idx="37003">
                  <c:v>367.55820039999998</c:v>
                </c:pt>
                <c:pt idx="37004">
                  <c:v>367.56813540000002</c:v>
                </c:pt>
                <c:pt idx="37005">
                  <c:v>367.5780704</c:v>
                </c:pt>
                <c:pt idx="37006">
                  <c:v>367.58800439999999</c:v>
                </c:pt>
                <c:pt idx="37007">
                  <c:v>367.59793939999997</c:v>
                </c:pt>
                <c:pt idx="37008">
                  <c:v>367.60787340000002</c:v>
                </c:pt>
                <c:pt idx="37009">
                  <c:v>367.6178084</c:v>
                </c:pt>
                <c:pt idx="37010">
                  <c:v>367.62774339999999</c:v>
                </c:pt>
                <c:pt idx="37011">
                  <c:v>367.63767739999997</c:v>
                </c:pt>
                <c:pt idx="37012">
                  <c:v>367.64761240000001</c:v>
                </c:pt>
                <c:pt idx="37013">
                  <c:v>367.6575464</c:v>
                </c:pt>
                <c:pt idx="37014">
                  <c:v>367.66748139999999</c:v>
                </c:pt>
                <c:pt idx="37015">
                  <c:v>367.67741640000003</c:v>
                </c:pt>
                <c:pt idx="37016">
                  <c:v>367.68735040000001</c:v>
                </c:pt>
                <c:pt idx="37017">
                  <c:v>367.6972854</c:v>
                </c:pt>
                <c:pt idx="37018">
                  <c:v>367.70722039999998</c:v>
                </c:pt>
                <c:pt idx="37019">
                  <c:v>367.71715440000003</c:v>
                </c:pt>
                <c:pt idx="37020">
                  <c:v>367.72708940000001</c:v>
                </c:pt>
                <c:pt idx="37021">
                  <c:v>367.7370234</c:v>
                </c:pt>
                <c:pt idx="37022">
                  <c:v>367.74695839999998</c:v>
                </c:pt>
                <c:pt idx="37023">
                  <c:v>367.75689340000002</c:v>
                </c:pt>
                <c:pt idx="37024">
                  <c:v>367.76682740000001</c:v>
                </c:pt>
                <c:pt idx="37025">
                  <c:v>367.7767624</c:v>
                </c:pt>
                <c:pt idx="37026">
                  <c:v>367.78669739999998</c:v>
                </c:pt>
                <c:pt idx="37027">
                  <c:v>367.79663140000002</c:v>
                </c:pt>
                <c:pt idx="37028">
                  <c:v>367.80656640000001</c:v>
                </c:pt>
                <c:pt idx="37029">
                  <c:v>367.81650079999997</c:v>
                </c:pt>
                <c:pt idx="37030">
                  <c:v>367.82643580000001</c:v>
                </c:pt>
                <c:pt idx="37031">
                  <c:v>367.8363708</c:v>
                </c:pt>
                <c:pt idx="37032">
                  <c:v>367.84630479999998</c:v>
                </c:pt>
                <c:pt idx="37033">
                  <c:v>367.85623980000003</c:v>
                </c:pt>
                <c:pt idx="37034">
                  <c:v>367.86617380000001</c:v>
                </c:pt>
                <c:pt idx="37035">
                  <c:v>367.8761088</c:v>
                </c:pt>
                <c:pt idx="37036">
                  <c:v>367.88604379999998</c:v>
                </c:pt>
                <c:pt idx="37037">
                  <c:v>367.89597780000003</c:v>
                </c:pt>
                <c:pt idx="37038">
                  <c:v>367.90591280000001</c:v>
                </c:pt>
                <c:pt idx="37039">
                  <c:v>367.91584779999999</c:v>
                </c:pt>
                <c:pt idx="37040">
                  <c:v>367.92578179999998</c:v>
                </c:pt>
                <c:pt idx="37041">
                  <c:v>367.93571680000002</c:v>
                </c:pt>
                <c:pt idx="37042">
                  <c:v>367.94565080000001</c:v>
                </c:pt>
                <c:pt idx="37043">
                  <c:v>367.95558579999999</c:v>
                </c:pt>
                <c:pt idx="37044">
                  <c:v>367.96552079999998</c:v>
                </c:pt>
                <c:pt idx="37045">
                  <c:v>367.97545480000002</c:v>
                </c:pt>
                <c:pt idx="37046">
                  <c:v>367.98538980000001</c:v>
                </c:pt>
                <c:pt idx="37047">
                  <c:v>367.99532479999999</c:v>
                </c:pt>
                <c:pt idx="37048">
                  <c:v>368.00525879999998</c:v>
                </c:pt>
                <c:pt idx="37049">
                  <c:v>368.01519380000002</c:v>
                </c:pt>
                <c:pt idx="37050">
                  <c:v>368.02512780000001</c:v>
                </c:pt>
                <c:pt idx="37051">
                  <c:v>368.03506279999999</c:v>
                </c:pt>
                <c:pt idx="37052">
                  <c:v>368.04499779999998</c:v>
                </c:pt>
                <c:pt idx="37053">
                  <c:v>368.05493180000002</c:v>
                </c:pt>
                <c:pt idx="37054">
                  <c:v>368.0648668</c:v>
                </c:pt>
                <c:pt idx="37055">
                  <c:v>368.07480179999999</c:v>
                </c:pt>
                <c:pt idx="37056">
                  <c:v>368.08473579999998</c:v>
                </c:pt>
                <c:pt idx="37057">
                  <c:v>368.09467080000002</c:v>
                </c:pt>
                <c:pt idx="37058">
                  <c:v>368.1046048</c:v>
                </c:pt>
                <c:pt idx="37059">
                  <c:v>368.11453979999999</c:v>
                </c:pt>
                <c:pt idx="37060">
                  <c:v>368.12447479999997</c:v>
                </c:pt>
                <c:pt idx="37061">
                  <c:v>368.13440880000002</c:v>
                </c:pt>
                <c:pt idx="37062">
                  <c:v>368.1443438</c:v>
                </c:pt>
                <c:pt idx="37063">
                  <c:v>368.15427879999999</c:v>
                </c:pt>
                <c:pt idx="37064">
                  <c:v>368.16421279999997</c:v>
                </c:pt>
                <c:pt idx="37065">
                  <c:v>368.17414780000001</c:v>
                </c:pt>
                <c:pt idx="37066">
                  <c:v>368.1840818</c:v>
                </c:pt>
                <c:pt idx="37067">
                  <c:v>368.19401679999999</c:v>
                </c:pt>
                <c:pt idx="37068">
                  <c:v>368.20395180000003</c:v>
                </c:pt>
                <c:pt idx="37069">
                  <c:v>368.21388580000001</c:v>
                </c:pt>
                <c:pt idx="37070">
                  <c:v>368.2238208</c:v>
                </c:pt>
                <c:pt idx="37071">
                  <c:v>368.23375579999998</c:v>
                </c:pt>
                <c:pt idx="37072">
                  <c:v>368.24368980000003</c:v>
                </c:pt>
                <c:pt idx="37073">
                  <c:v>368.25362480000001</c:v>
                </c:pt>
                <c:pt idx="37074">
                  <c:v>368.2635588</c:v>
                </c:pt>
                <c:pt idx="37075">
                  <c:v>368.27349379999998</c:v>
                </c:pt>
                <c:pt idx="37076">
                  <c:v>368.28342880000002</c:v>
                </c:pt>
                <c:pt idx="37077">
                  <c:v>368.29336280000001</c:v>
                </c:pt>
                <c:pt idx="37078">
                  <c:v>368.3032978</c:v>
                </c:pt>
                <c:pt idx="37079">
                  <c:v>368.31323279999998</c:v>
                </c:pt>
                <c:pt idx="37080">
                  <c:v>368.32316680000002</c:v>
                </c:pt>
                <c:pt idx="37081">
                  <c:v>368.33310180000001</c:v>
                </c:pt>
                <c:pt idx="37082">
                  <c:v>368.3430358</c:v>
                </c:pt>
                <c:pt idx="37083">
                  <c:v>368.35297079999998</c:v>
                </c:pt>
                <c:pt idx="37084">
                  <c:v>368.36290580000002</c:v>
                </c:pt>
                <c:pt idx="37085">
                  <c:v>368.37283980000001</c:v>
                </c:pt>
                <c:pt idx="37086">
                  <c:v>368.38277479999999</c:v>
                </c:pt>
                <c:pt idx="37087">
                  <c:v>368.39270979999998</c:v>
                </c:pt>
                <c:pt idx="37088">
                  <c:v>368.40264380000002</c:v>
                </c:pt>
                <c:pt idx="37089">
                  <c:v>368.41257880000001</c:v>
                </c:pt>
                <c:pt idx="37090">
                  <c:v>368.42251279999999</c:v>
                </c:pt>
                <c:pt idx="37091">
                  <c:v>368.43244779999998</c:v>
                </c:pt>
                <c:pt idx="37092">
                  <c:v>368.44238280000002</c:v>
                </c:pt>
                <c:pt idx="37093">
                  <c:v>368.45231680000001</c:v>
                </c:pt>
                <c:pt idx="37094">
                  <c:v>368.46225179999999</c:v>
                </c:pt>
                <c:pt idx="37095">
                  <c:v>368.47218679999997</c:v>
                </c:pt>
                <c:pt idx="37096">
                  <c:v>368.48212080000002</c:v>
                </c:pt>
                <c:pt idx="37097">
                  <c:v>368.4920558</c:v>
                </c:pt>
                <c:pt idx="37098">
                  <c:v>368.50199079999999</c:v>
                </c:pt>
                <c:pt idx="37099">
                  <c:v>368.51192479999997</c:v>
                </c:pt>
                <c:pt idx="37100">
                  <c:v>368.52185980000002</c:v>
                </c:pt>
                <c:pt idx="37101">
                  <c:v>368.5317938</c:v>
                </c:pt>
                <c:pt idx="37102">
                  <c:v>368.54172879999999</c:v>
                </c:pt>
                <c:pt idx="37103">
                  <c:v>368.55166379999997</c:v>
                </c:pt>
                <c:pt idx="37104">
                  <c:v>368.56159780000002</c:v>
                </c:pt>
                <c:pt idx="37105">
                  <c:v>368.5715328</c:v>
                </c:pt>
                <c:pt idx="37106">
                  <c:v>368.58146779999998</c:v>
                </c:pt>
                <c:pt idx="37107">
                  <c:v>368.59140180000003</c:v>
                </c:pt>
                <c:pt idx="37108">
                  <c:v>368.60133680000001</c:v>
                </c:pt>
                <c:pt idx="37109">
                  <c:v>368.6112718</c:v>
                </c:pt>
                <c:pt idx="37110">
                  <c:v>368.62120579999998</c:v>
                </c:pt>
                <c:pt idx="37111">
                  <c:v>368.63114080000003</c:v>
                </c:pt>
                <c:pt idx="37112">
                  <c:v>368.64107480000001</c:v>
                </c:pt>
                <c:pt idx="37113">
                  <c:v>368.6510098</c:v>
                </c:pt>
                <c:pt idx="37114">
                  <c:v>368.66094479999998</c:v>
                </c:pt>
                <c:pt idx="37115">
                  <c:v>368.67087880000003</c:v>
                </c:pt>
                <c:pt idx="37116">
                  <c:v>368.68081380000001</c:v>
                </c:pt>
                <c:pt idx="37117">
                  <c:v>368.69074879999999</c:v>
                </c:pt>
                <c:pt idx="37118">
                  <c:v>368.70068279999998</c:v>
                </c:pt>
                <c:pt idx="37119">
                  <c:v>368.71061780000002</c:v>
                </c:pt>
                <c:pt idx="37120">
                  <c:v>368.72055280000001</c:v>
                </c:pt>
                <c:pt idx="37121">
                  <c:v>368.73048679999999</c:v>
                </c:pt>
                <c:pt idx="37122">
                  <c:v>368.74042179999998</c:v>
                </c:pt>
                <c:pt idx="37123">
                  <c:v>368.75035580000002</c:v>
                </c:pt>
                <c:pt idx="37124">
                  <c:v>368.76029080000001</c:v>
                </c:pt>
                <c:pt idx="37125">
                  <c:v>368.77022579999999</c:v>
                </c:pt>
                <c:pt idx="37126">
                  <c:v>368.78015979999998</c:v>
                </c:pt>
                <c:pt idx="37127">
                  <c:v>368.79009480000002</c:v>
                </c:pt>
                <c:pt idx="37128">
                  <c:v>368.8000298</c:v>
                </c:pt>
                <c:pt idx="37129">
                  <c:v>368.80996379999999</c:v>
                </c:pt>
                <c:pt idx="37130">
                  <c:v>368.81989859999999</c:v>
                </c:pt>
                <c:pt idx="37131">
                  <c:v>368.82983359999997</c:v>
                </c:pt>
                <c:pt idx="37132">
                  <c:v>368.83976760000002</c:v>
                </c:pt>
                <c:pt idx="37133">
                  <c:v>368.8497026</c:v>
                </c:pt>
                <c:pt idx="37134">
                  <c:v>368.85963659999999</c:v>
                </c:pt>
                <c:pt idx="37135">
                  <c:v>368.86957159999997</c:v>
                </c:pt>
                <c:pt idx="37136">
                  <c:v>368.87950660000001</c:v>
                </c:pt>
                <c:pt idx="37137">
                  <c:v>368.8894406</c:v>
                </c:pt>
                <c:pt idx="37138">
                  <c:v>368.89937559999998</c:v>
                </c:pt>
                <c:pt idx="37139">
                  <c:v>368.90931060000003</c:v>
                </c:pt>
                <c:pt idx="37140">
                  <c:v>368.91924460000001</c:v>
                </c:pt>
                <c:pt idx="37141">
                  <c:v>368.9291796</c:v>
                </c:pt>
                <c:pt idx="37142">
                  <c:v>368.93911459999998</c:v>
                </c:pt>
                <c:pt idx="37143">
                  <c:v>368.94904860000003</c:v>
                </c:pt>
                <c:pt idx="37144">
                  <c:v>368.95898360000001</c:v>
                </c:pt>
                <c:pt idx="37145">
                  <c:v>368.96891859999999</c:v>
                </c:pt>
                <c:pt idx="37146">
                  <c:v>368.97885259999998</c:v>
                </c:pt>
                <c:pt idx="37147">
                  <c:v>368.98878760000002</c:v>
                </c:pt>
                <c:pt idx="37148">
                  <c:v>368.99872160000001</c:v>
                </c:pt>
                <c:pt idx="37149">
                  <c:v>369.00865659999999</c:v>
                </c:pt>
                <c:pt idx="37150">
                  <c:v>369.01859159999998</c:v>
                </c:pt>
                <c:pt idx="37151">
                  <c:v>369.02852560000002</c:v>
                </c:pt>
                <c:pt idx="37152">
                  <c:v>369.03846060000001</c:v>
                </c:pt>
                <c:pt idx="37153">
                  <c:v>369.04839559999999</c:v>
                </c:pt>
                <c:pt idx="37154">
                  <c:v>369.05832959999998</c:v>
                </c:pt>
                <c:pt idx="37155">
                  <c:v>369.06826460000002</c:v>
                </c:pt>
                <c:pt idx="37156">
                  <c:v>369.0781996</c:v>
                </c:pt>
                <c:pt idx="37157">
                  <c:v>369.08813359999999</c:v>
                </c:pt>
                <c:pt idx="37158">
                  <c:v>369.09806859999998</c:v>
                </c:pt>
                <c:pt idx="37159">
                  <c:v>369.10800360000002</c:v>
                </c:pt>
                <c:pt idx="37160">
                  <c:v>369.1179376</c:v>
                </c:pt>
                <c:pt idx="37161">
                  <c:v>369.12787259999999</c:v>
                </c:pt>
                <c:pt idx="37162">
                  <c:v>369.13780659999998</c:v>
                </c:pt>
                <c:pt idx="37163">
                  <c:v>369.14774160000002</c:v>
                </c:pt>
                <c:pt idx="37164">
                  <c:v>369.1576766</c:v>
                </c:pt>
                <c:pt idx="37165">
                  <c:v>369.16761059999999</c:v>
                </c:pt>
                <c:pt idx="37166">
                  <c:v>369.17754559999997</c:v>
                </c:pt>
                <c:pt idx="37167">
                  <c:v>369.18748060000001</c:v>
                </c:pt>
                <c:pt idx="37168">
                  <c:v>369.1974146</c:v>
                </c:pt>
                <c:pt idx="37169">
                  <c:v>369.20734959999999</c:v>
                </c:pt>
                <c:pt idx="37170">
                  <c:v>369.21728460000003</c:v>
                </c:pt>
                <c:pt idx="37171">
                  <c:v>369.22721860000001</c:v>
                </c:pt>
                <c:pt idx="37172">
                  <c:v>369.2371536</c:v>
                </c:pt>
                <c:pt idx="37173">
                  <c:v>369.24708859999998</c:v>
                </c:pt>
                <c:pt idx="37174">
                  <c:v>369.25702260000003</c:v>
                </c:pt>
                <c:pt idx="37175">
                  <c:v>369.26695760000001</c:v>
                </c:pt>
                <c:pt idx="37176">
                  <c:v>369.2768916</c:v>
                </c:pt>
                <c:pt idx="37177">
                  <c:v>369.28682659999998</c:v>
                </c:pt>
                <c:pt idx="37178">
                  <c:v>369.29676160000002</c:v>
                </c:pt>
                <c:pt idx="37179">
                  <c:v>369.30669560000001</c:v>
                </c:pt>
                <c:pt idx="37180">
                  <c:v>369.3166306</c:v>
                </c:pt>
                <c:pt idx="37181">
                  <c:v>369.32656559999998</c:v>
                </c:pt>
                <c:pt idx="37182">
                  <c:v>369.33649960000002</c:v>
                </c:pt>
                <c:pt idx="37183">
                  <c:v>369.34643460000001</c:v>
                </c:pt>
                <c:pt idx="37184">
                  <c:v>369.35636959999999</c:v>
                </c:pt>
                <c:pt idx="37185">
                  <c:v>369.36630359999998</c:v>
                </c:pt>
                <c:pt idx="37186">
                  <c:v>369.37623860000002</c:v>
                </c:pt>
                <c:pt idx="37187">
                  <c:v>369.38617360000001</c:v>
                </c:pt>
                <c:pt idx="37188">
                  <c:v>369.39610759999999</c:v>
                </c:pt>
                <c:pt idx="37189">
                  <c:v>369.40604259999998</c:v>
                </c:pt>
                <c:pt idx="37190">
                  <c:v>369.41597760000002</c:v>
                </c:pt>
                <c:pt idx="37191">
                  <c:v>369.42591160000001</c:v>
                </c:pt>
                <c:pt idx="37192">
                  <c:v>369.43584659999999</c:v>
                </c:pt>
                <c:pt idx="37193">
                  <c:v>369.44578159999998</c:v>
                </c:pt>
                <c:pt idx="37194">
                  <c:v>369.45571560000002</c:v>
                </c:pt>
                <c:pt idx="37195">
                  <c:v>369.4656506</c:v>
                </c:pt>
                <c:pt idx="37196">
                  <c:v>369.47558459999999</c:v>
                </c:pt>
                <c:pt idx="37197">
                  <c:v>369.48551959999998</c:v>
                </c:pt>
                <c:pt idx="37198">
                  <c:v>369.49545460000002</c:v>
                </c:pt>
                <c:pt idx="37199">
                  <c:v>369.5053886</c:v>
                </c:pt>
                <c:pt idx="37200">
                  <c:v>369.51532359999999</c:v>
                </c:pt>
                <c:pt idx="37201">
                  <c:v>369.52525859999997</c:v>
                </c:pt>
                <c:pt idx="37202">
                  <c:v>369.53519260000002</c:v>
                </c:pt>
                <c:pt idx="37203">
                  <c:v>369.5451276</c:v>
                </c:pt>
                <c:pt idx="37204">
                  <c:v>369.55506259999999</c:v>
                </c:pt>
                <c:pt idx="37205">
                  <c:v>369.56499659999997</c:v>
                </c:pt>
                <c:pt idx="37206">
                  <c:v>369.57493160000001</c:v>
                </c:pt>
                <c:pt idx="37207">
                  <c:v>369.5848666</c:v>
                </c:pt>
                <c:pt idx="37208">
                  <c:v>369.59480059999999</c:v>
                </c:pt>
                <c:pt idx="37209">
                  <c:v>369.60473560000003</c:v>
                </c:pt>
                <c:pt idx="37210">
                  <c:v>369.61467060000001</c:v>
                </c:pt>
                <c:pt idx="37211">
                  <c:v>369.6246046</c:v>
                </c:pt>
                <c:pt idx="37212">
                  <c:v>369.63453959999998</c:v>
                </c:pt>
                <c:pt idx="37213">
                  <c:v>369.64447360000003</c:v>
                </c:pt>
                <c:pt idx="37214">
                  <c:v>369.65440860000001</c:v>
                </c:pt>
                <c:pt idx="37215">
                  <c:v>369.6643436</c:v>
                </c:pt>
                <c:pt idx="37216">
                  <c:v>369.67427759999998</c:v>
                </c:pt>
                <c:pt idx="37217">
                  <c:v>369.68421260000002</c:v>
                </c:pt>
                <c:pt idx="37218">
                  <c:v>369.69414760000001</c:v>
                </c:pt>
                <c:pt idx="37219">
                  <c:v>369.70408159999999</c:v>
                </c:pt>
                <c:pt idx="37220">
                  <c:v>369.71401659999998</c:v>
                </c:pt>
                <c:pt idx="37221">
                  <c:v>369.72395160000002</c:v>
                </c:pt>
                <c:pt idx="37222">
                  <c:v>369.73388560000001</c:v>
                </c:pt>
                <c:pt idx="37223">
                  <c:v>369.74382059999999</c:v>
                </c:pt>
                <c:pt idx="37224">
                  <c:v>369.75375559999998</c:v>
                </c:pt>
                <c:pt idx="37225">
                  <c:v>369.76368960000002</c:v>
                </c:pt>
                <c:pt idx="37226">
                  <c:v>369.77362460000001</c:v>
                </c:pt>
                <c:pt idx="37227">
                  <c:v>369.78355959999999</c:v>
                </c:pt>
                <c:pt idx="37228">
                  <c:v>369.79349359999998</c:v>
                </c:pt>
                <c:pt idx="37229">
                  <c:v>369.80342860000002</c:v>
                </c:pt>
                <c:pt idx="37230">
                  <c:v>369.81336390000001</c:v>
                </c:pt>
                <c:pt idx="37231">
                  <c:v>369.8232979</c:v>
                </c:pt>
                <c:pt idx="37232">
                  <c:v>369.83323289999998</c:v>
                </c:pt>
                <c:pt idx="37233">
                  <c:v>369.84316790000003</c:v>
                </c:pt>
                <c:pt idx="37234">
                  <c:v>369.85310190000001</c:v>
                </c:pt>
                <c:pt idx="37235">
                  <c:v>369.8630369</c:v>
                </c:pt>
                <c:pt idx="37236">
                  <c:v>369.87297089999998</c:v>
                </c:pt>
                <c:pt idx="37237">
                  <c:v>369.88290590000003</c:v>
                </c:pt>
                <c:pt idx="37238">
                  <c:v>369.89284090000001</c:v>
                </c:pt>
                <c:pt idx="37239">
                  <c:v>369.9027749</c:v>
                </c:pt>
                <c:pt idx="37240">
                  <c:v>369.91270989999998</c:v>
                </c:pt>
                <c:pt idx="37241">
                  <c:v>369.92264490000002</c:v>
                </c:pt>
                <c:pt idx="37242">
                  <c:v>369.93257890000001</c:v>
                </c:pt>
                <c:pt idx="37243">
                  <c:v>369.94251389999999</c:v>
                </c:pt>
                <c:pt idx="37244">
                  <c:v>369.95244889999998</c:v>
                </c:pt>
                <c:pt idx="37245">
                  <c:v>369.96238290000002</c:v>
                </c:pt>
                <c:pt idx="37246">
                  <c:v>369.97231790000001</c:v>
                </c:pt>
                <c:pt idx="37247">
                  <c:v>369.98225289999999</c:v>
                </c:pt>
                <c:pt idx="37248">
                  <c:v>369.99218689999998</c:v>
                </c:pt>
                <c:pt idx="37249">
                  <c:v>370.00212190000002</c:v>
                </c:pt>
                <c:pt idx="37250">
                  <c:v>370.0120569</c:v>
                </c:pt>
                <c:pt idx="37251">
                  <c:v>370.02199089999999</c:v>
                </c:pt>
                <c:pt idx="37252">
                  <c:v>370.03192589999998</c:v>
                </c:pt>
                <c:pt idx="37253">
                  <c:v>370.04186090000002</c:v>
                </c:pt>
                <c:pt idx="37254">
                  <c:v>370.0517949</c:v>
                </c:pt>
                <c:pt idx="37255">
                  <c:v>370.06172989999999</c:v>
                </c:pt>
                <c:pt idx="37256">
                  <c:v>370.07166489999997</c:v>
                </c:pt>
                <c:pt idx="37257">
                  <c:v>370.08159890000002</c:v>
                </c:pt>
                <c:pt idx="37258">
                  <c:v>370.0915339</c:v>
                </c:pt>
                <c:pt idx="37259">
                  <c:v>370.10146889999999</c:v>
                </c:pt>
                <c:pt idx="37260">
                  <c:v>370.11140289999997</c:v>
                </c:pt>
                <c:pt idx="37261">
                  <c:v>370.12133790000001</c:v>
                </c:pt>
                <c:pt idx="37262">
                  <c:v>370.1312719</c:v>
                </c:pt>
                <c:pt idx="37263">
                  <c:v>370.14120689999999</c:v>
                </c:pt>
                <c:pt idx="37264">
                  <c:v>370.15114190000003</c:v>
                </c:pt>
                <c:pt idx="37265">
                  <c:v>370.16107590000001</c:v>
                </c:pt>
                <c:pt idx="37266">
                  <c:v>370.1710109</c:v>
                </c:pt>
                <c:pt idx="37267">
                  <c:v>370.18094589999998</c:v>
                </c:pt>
                <c:pt idx="37268">
                  <c:v>370.19087990000003</c:v>
                </c:pt>
                <c:pt idx="37269">
                  <c:v>370.20081490000001</c:v>
                </c:pt>
                <c:pt idx="37270">
                  <c:v>370.2107499</c:v>
                </c:pt>
                <c:pt idx="37271">
                  <c:v>370.22068389999998</c:v>
                </c:pt>
                <c:pt idx="37272">
                  <c:v>370.23061890000002</c:v>
                </c:pt>
                <c:pt idx="37273">
                  <c:v>370.24055390000001</c:v>
                </c:pt>
                <c:pt idx="37274">
                  <c:v>370.2504879</c:v>
                </c:pt>
                <c:pt idx="37275">
                  <c:v>370.26042289999998</c:v>
                </c:pt>
                <c:pt idx="37276">
                  <c:v>370.27035790000002</c:v>
                </c:pt>
                <c:pt idx="37277">
                  <c:v>370.28029190000001</c:v>
                </c:pt>
                <c:pt idx="37278">
                  <c:v>370.29022689999999</c:v>
                </c:pt>
                <c:pt idx="37279">
                  <c:v>370.30016189999998</c:v>
                </c:pt>
                <c:pt idx="37280">
                  <c:v>370.31009590000002</c:v>
                </c:pt>
                <c:pt idx="37281">
                  <c:v>370.32003090000001</c:v>
                </c:pt>
                <c:pt idx="37282">
                  <c:v>370.32996589999999</c:v>
                </c:pt>
                <c:pt idx="37283">
                  <c:v>370.33989989999998</c:v>
                </c:pt>
                <c:pt idx="37284">
                  <c:v>370.34983490000002</c:v>
                </c:pt>
                <c:pt idx="37285">
                  <c:v>370.3597699</c:v>
                </c:pt>
                <c:pt idx="37286">
                  <c:v>370.36970389999999</c:v>
                </c:pt>
                <c:pt idx="37287">
                  <c:v>370.37963889999997</c:v>
                </c:pt>
                <c:pt idx="37288">
                  <c:v>370.38957390000002</c:v>
                </c:pt>
                <c:pt idx="37289">
                  <c:v>370.3995079</c:v>
                </c:pt>
                <c:pt idx="37290">
                  <c:v>370.40944289999999</c:v>
                </c:pt>
                <c:pt idx="37291">
                  <c:v>370.41937789999997</c:v>
                </c:pt>
                <c:pt idx="37292">
                  <c:v>370.42931190000002</c:v>
                </c:pt>
                <c:pt idx="37293">
                  <c:v>370.4392469</c:v>
                </c:pt>
                <c:pt idx="37294">
                  <c:v>370.44918189999999</c:v>
                </c:pt>
                <c:pt idx="37295">
                  <c:v>370.45911589999997</c:v>
                </c:pt>
                <c:pt idx="37296">
                  <c:v>370.46905090000001</c:v>
                </c:pt>
                <c:pt idx="37297">
                  <c:v>370.4789859</c:v>
                </c:pt>
                <c:pt idx="37298">
                  <c:v>370.48891989999998</c:v>
                </c:pt>
                <c:pt idx="37299">
                  <c:v>370.49885490000003</c:v>
                </c:pt>
                <c:pt idx="37300">
                  <c:v>370.50878890000001</c:v>
                </c:pt>
                <c:pt idx="37301">
                  <c:v>370.5187239</c:v>
                </c:pt>
                <c:pt idx="37302">
                  <c:v>370.52865889999998</c:v>
                </c:pt>
                <c:pt idx="37303">
                  <c:v>370.53859290000003</c:v>
                </c:pt>
                <c:pt idx="37304">
                  <c:v>370.54852790000001</c:v>
                </c:pt>
                <c:pt idx="37305">
                  <c:v>370.55846289999999</c:v>
                </c:pt>
                <c:pt idx="37306">
                  <c:v>370.56839689999998</c:v>
                </c:pt>
                <c:pt idx="37307">
                  <c:v>370.57833190000002</c:v>
                </c:pt>
                <c:pt idx="37308">
                  <c:v>370.58826690000001</c:v>
                </c:pt>
                <c:pt idx="37309">
                  <c:v>370.59820089999999</c:v>
                </c:pt>
                <c:pt idx="37310">
                  <c:v>370.60813589999998</c:v>
                </c:pt>
                <c:pt idx="37311">
                  <c:v>370.61807090000002</c:v>
                </c:pt>
                <c:pt idx="37312">
                  <c:v>370.62800490000001</c:v>
                </c:pt>
                <c:pt idx="37313">
                  <c:v>370.63793989999999</c:v>
                </c:pt>
                <c:pt idx="37314">
                  <c:v>370.64787489999998</c:v>
                </c:pt>
                <c:pt idx="37315">
                  <c:v>370.65780890000002</c:v>
                </c:pt>
                <c:pt idx="37316">
                  <c:v>370.6677439</c:v>
                </c:pt>
                <c:pt idx="37317">
                  <c:v>370.67767889999999</c:v>
                </c:pt>
                <c:pt idx="37318">
                  <c:v>370.68761289999998</c:v>
                </c:pt>
                <c:pt idx="37319">
                  <c:v>370.69754790000002</c:v>
                </c:pt>
                <c:pt idx="37320">
                  <c:v>370.7074829</c:v>
                </c:pt>
                <c:pt idx="37321">
                  <c:v>370.71741689999999</c:v>
                </c:pt>
                <c:pt idx="37322">
                  <c:v>370.72735189999997</c:v>
                </c:pt>
                <c:pt idx="37323">
                  <c:v>370.73728690000002</c:v>
                </c:pt>
                <c:pt idx="37324">
                  <c:v>370.7472209</c:v>
                </c:pt>
                <c:pt idx="37325">
                  <c:v>370.75715589999999</c:v>
                </c:pt>
                <c:pt idx="37326">
                  <c:v>370.76709090000003</c:v>
                </c:pt>
                <c:pt idx="37327">
                  <c:v>370.77702490000001</c:v>
                </c:pt>
                <c:pt idx="37328">
                  <c:v>370.7869599</c:v>
                </c:pt>
                <c:pt idx="37329">
                  <c:v>370.79689489999998</c:v>
                </c:pt>
                <c:pt idx="37330">
                  <c:v>370.80682890000003</c:v>
                </c:pt>
                <c:pt idx="37331">
                  <c:v>370.81676320000003</c:v>
                </c:pt>
                <c:pt idx="37332">
                  <c:v>370.82669820000001</c:v>
                </c:pt>
                <c:pt idx="37333">
                  <c:v>370.8366322</c:v>
                </c:pt>
                <c:pt idx="37334">
                  <c:v>370.84656719999998</c:v>
                </c:pt>
                <c:pt idx="37335">
                  <c:v>370.85650220000002</c:v>
                </c:pt>
                <c:pt idx="37336">
                  <c:v>370.86643620000001</c:v>
                </c:pt>
                <c:pt idx="37337">
                  <c:v>370.87637119999999</c:v>
                </c:pt>
                <c:pt idx="37338">
                  <c:v>370.88630619999998</c:v>
                </c:pt>
                <c:pt idx="37339">
                  <c:v>370.89624020000002</c:v>
                </c:pt>
                <c:pt idx="37340">
                  <c:v>370.90617520000001</c:v>
                </c:pt>
                <c:pt idx="37341">
                  <c:v>370.91611019999999</c:v>
                </c:pt>
                <c:pt idx="37342">
                  <c:v>370.92604419999998</c:v>
                </c:pt>
                <c:pt idx="37343">
                  <c:v>370.93597920000002</c:v>
                </c:pt>
                <c:pt idx="37344">
                  <c:v>370.9459142</c:v>
                </c:pt>
                <c:pt idx="37345">
                  <c:v>370.95584819999999</c:v>
                </c:pt>
                <c:pt idx="37346">
                  <c:v>370.96578319999998</c:v>
                </c:pt>
                <c:pt idx="37347">
                  <c:v>370.97571820000002</c:v>
                </c:pt>
                <c:pt idx="37348">
                  <c:v>370.9856522</c:v>
                </c:pt>
                <c:pt idx="37349">
                  <c:v>370.99558719999999</c:v>
                </c:pt>
                <c:pt idx="37350">
                  <c:v>371.00552219999997</c:v>
                </c:pt>
                <c:pt idx="37351">
                  <c:v>371.01545620000002</c:v>
                </c:pt>
                <c:pt idx="37352">
                  <c:v>371.0253912</c:v>
                </c:pt>
                <c:pt idx="37353">
                  <c:v>371.03532619999999</c:v>
                </c:pt>
                <c:pt idx="37354">
                  <c:v>371.04526019999997</c:v>
                </c:pt>
                <c:pt idx="37355">
                  <c:v>371.05519520000001</c:v>
                </c:pt>
                <c:pt idx="37356">
                  <c:v>371.0651302</c:v>
                </c:pt>
                <c:pt idx="37357">
                  <c:v>371.07506419999999</c:v>
                </c:pt>
                <c:pt idx="37358">
                  <c:v>371.08499920000003</c:v>
                </c:pt>
                <c:pt idx="37359">
                  <c:v>371.09493420000001</c:v>
                </c:pt>
                <c:pt idx="37360">
                  <c:v>371.1048682</c:v>
                </c:pt>
                <c:pt idx="37361">
                  <c:v>371.11480319999998</c:v>
                </c:pt>
                <c:pt idx="37362">
                  <c:v>371.12473820000002</c:v>
                </c:pt>
                <c:pt idx="37363">
                  <c:v>371.13467220000001</c:v>
                </c:pt>
                <c:pt idx="37364">
                  <c:v>371.1446072</c:v>
                </c:pt>
                <c:pt idx="37365">
                  <c:v>371.15454219999998</c:v>
                </c:pt>
                <c:pt idx="37366">
                  <c:v>371.16447620000002</c:v>
                </c:pt>
                <c:pt idx="37367">
                  <c:v>371.17441120000001</c:v>
                </c:pt>
                <c:pt idx="37368">
                  <c:v>371.18434619999999</c:v>
                </c:pt>
                <c:pt idx="37369">
                  <c:v>371.19428019999998</c:v>
                </c:pt>
                <c:pt idx="37370">
                  <c:v>371.20421520000002</c:v>
                </c:pt>
                <c:pt idx="37371">
                  <c:v>371.21415020000001</c:v>
                </c:pt>
                <c:pt idx="37372">
                  <c:v>371.22408419999999</c:v>
                </c:pt>
                <c:pt idx="37373">
                  <c:v>371.23401919999998</c:v>
                </c:pt>
                <c:pt idx="37374">
                  <c:v>371.24395420000002</c:v>
                </c:pt>
                <c:pt idx="37375">
                  <c:v>371.25388820000001</c:v>
                </c:pt>
                <c:pt idx="37376">
                  <c:v>371.26382319999999</c:v>
                </c:pt>
                <c:pt idx="37377">
                  <c:v>371.27375819999997</c:v>
                </c:pt>
                <c:pt idx="37378">
                  <c:v>371.28369220000002</c:v>
                </c:pt>
                <c:pt idx="37379">
                  <c:v>371.2936272</c:v>
                </c:pt>
                <c:pt idx="37380">
                  <c:v>371.30356219999999</c:v>
                </c:pt>
                <c:pt idx="37381">
                  <c:v>371.31349619999997</c:v>
                </c:pt>
                <c:pt idx="37382">
                  <c:v>371.32343120000002</c:v>
                </c:pt>
                <c:pt idx="37383">
                  <c:v>371.3333662</c:v>
                </c:pt>
                <c:pt idx="37384">
                  <c:v>371.34330019999999</c:v>
                </c:pt>
                <c:pt idx="37385">
                  <c:v>371.35323519999997</c:v>
                </c:pt>
                <c:pt idx="37386">
                  <c:v>371.36317020000001</c:v>
                </c:pt>
                <c:pt idx="37387">
                  <c:v>371.3731042</c:v>
                </c:pt>
                <c:pt idx="37388">
                  <c:v>371.38303919999998</c:v>
                </c:pt>
                <c:pt idx="37389">
                  <c:v>371.39297420000003</c:v>
                </c:pt>
                <c:pt idx="37390">
                  <c:v>371.40290820000001</c:v>
                </c:pt>
                <c:pt idx="37391">
                  <c:v>371.4128432</c:v>
                </c:pt>
                <c:pt idx="37392">
                  <c:v>371.42277819999998</c:v>
                </c:pt>
                <c:pt idx="37393">
                  <c:v>371.43271220000003</c:v>
                </c:pt>
                <c:pt idx="37394">
                  <c:v>371.44264720000001</c:v>
                </c:pt>
                <c:pt idx="37395">
                  <c:v>371.45258219999999</c:v>
                </c:pt>
                <c:pt idx="37396">
                  <c:v>371.46251619999998</c:v>
                </c:pt>
                <c:pt idx="37397">
                  <c:v>371.47245120000002</c:v>
                </c:pt>
                <c:pt idx="37398">
                  <c:v>371.48238620000001</c:v>
                </c:pt>
                <c:pt idx="37399">
                  <c:v>371.49232019999999</c:v>
                </c:pt>
                <c:pt idx="37400">
                  <c:v>371.50225519999998</c:v>
                </c:pt>
                <c:pt idx="37401">
                  <c:v>371.51219020000002</c:v>
                </c:pt>
                <c:pt idx="37402">
                  <c:v>371.52212420000001</c:v>
                </c:pt>
                <c:pt idx="37403">
                  <c:v>371.53205919999999</c:v>
                </c:pt>
                <c:pt idx="37404">
                  <c:v>371.54199419999998</c:v>
                </c:pt>
                <c:pt idx="37405">
                  <c:v>371.55192820000002</c:v>
                </c:pt>
                <c:pt idx="37406">
                  <c:v>371.5618632</c:v>
                </c:pt>
                <c:pt idx="37407">
                  <c:v>371.57179819999999</c:v>
                </c:pt>
                <c:pt idx="37408">
                  <c:v>371.58173219999998</c:v>
                </c:pt>
                <c:pt idx="37409">
                  <c:v>371.59166720000002</c:v>
                </c:pt>
                <c:pt idx="37410">
                  <c:v>371.6016022</c:v>
                </c:pt>
                <c:pt idx="37411">
                  <c:v>371.61153619999999</c:v>
                </c:pt>
                <c:pt idx="37412">
                  <c:v>371.62147119999997</c:v>
                </c:pt>
                <c:pt idx="37413">
                  <c:v>371.63140620000001</c:v>
                </c:pt>
                <c:pt idx="37414">
                  <c:v>371.6413402</c:v>
                </c:pt>
                <c:pt idx="37415">
                  <c:v>371.65127519999999</c:v>
                </c:pt>
                <c:pt idx="37416">
                  <c:v>371.66121020000003</c:v>
                </c:pt>
                <c:pt idx="37417">
                  <c:v>371.67114420000001</c:v>
                </c:pt>
                <c:pt idx="37418">
                  <c:v>371.6810792</c:v>
                </c:pt>
                <c:pt idx="37419">
                  <c:v>371.69101419999998</c:v>
                </c:pt>
                <c:pt idx="37420">
                  <c:v>371.70094820000003</c:v>
                </c:pt>
                <c:pt idx="37421">
                  <c:v>371.71088320000001</c:v>
                </c:pt>
                <c:pt idx="37422">
                  <c:v>371.7208182</c:v>
                </c:pt>
                <c:pt idx="37423">
                  <c:v>371.73075219999998</c:v>
                </c:pt>
                <c:pt idx="37424">
                  <c:v>371.74068720000002</c:v>
                </c:pt>
                <c:pt idx="37425">
                  <c:v>371.75062220000001</c:v>
                </c:pt>
                <c:pt idx="37426">
                  <c:v>371.7605562</c:v>
                </c:pt>
                <c:pt idx="37427">
                  <c:v>371.77049119999998</c:v>
                </c:pt>
                <c:pt idx="37428">
                  <c:v>371.78042620000002</c:v>
                </c:pt>
                <c:pt idx="37429">
                  <c:v>371.79036020000001</c:v>
                </c:pt>
                <c:pt idx="37430">
                  <c:v>371.80029519999999</c:v>
                </c:pt>
                <c:pt idx="37431">
                  <c:v>371.81023019999998</c:v>
                </c:pt>
                <c:pt idx="37432">
                  <c:v>371.82016399999998</c:v>
                </c:pt>
                <c:pt idx="37433">
                  <c:v>371.83009900000002</c:v>
                </c:pt>
                <c:pt idx="37434">
                  <c:v>371.840034</c:v>
                </c:pt>
                <c:pt idx="37435">
                  <c:v>371.84996799999999</c:v>
                </c:pt>
                <c:pt idx="37436">
                  <c:v>371.85990299999997</c:v>
                </c:pt>
                <c:pt idx="37437">
                  <c:v>371.86983800000002</c:v>
                </c:pt>
                <c:pt idx="37438">
                  <c:v>371.879772</c:v>
                </c:pt>
                <c:pt idx="37439">
                  <c:v>371.88970699999999</c:v>
                </c:pt>
                <c:pt idx="37440">
                  <c:v>371.89964199999997</c:v>
                </c:pt>
                <c:pt idx="37441">
                  <c:v>371.90957600000002</c:v>
                </c:pt>
                <c:pt idx="37442">
                  <c:v>371.919511</c:v>
                </c:pt>
                <c:pt idx="37443">
                  <c:v>371.92944599999998</c:v>
                </c:pt>
                <c:pt idx="37444">
                  <c:v>371.93938000000003</c:v>
                </c:pt>
                <c:pt idx="37445">
                  <c:v>371.94931500000001</c:v>
                </c:pt>
                <c:pt idx="37446">
                  <c:v>371.95925</c:v>
                </c:pt>
                <c:pt idx="37447">
                  <c:v>371.96918499999998</c:v>
                </c:pt>
                <c:pt idx="37448">
                  <c:v>371.97911900000003</c:v>
                </c:pt>
                <c:pt idx="37449">
                  <c:v>371.98905400000001</c:v>
                </c:pt>
                <c:pt idx="37450">
                  <c:v>371.998988</c:v>
                </c:pt>
                <c:pt idx="37451">
                  <c:v>372.00892299999998</c:v>
                </c:pt>
                <c:pt idx="37452">
                  <c:v>372.01885800000002</c:v>
                </c:pt>
                <c:pt idx="37453">
                  <c:v>372.02879300000001</c:v>
                </c:pt>
                <c:pt idx="37454">
                  <c:v>372.03872699999999</c:v>
                </c:pt>
                <c:pt idx="37455">
                  <c:v>372.04866199999998</c:v>
                </c:pt>
                <c:pt idx="37456">
                  <c:v>372.05859700000002</c:v>
                </c:pt>
                <c:pt idx="37457">
                  <c:v>372.06853100000001</c:v>
                </c:pt>
                <c:pt idx="37458">
                  <c:v>372.07846599999999</c:v>
                </c:pt>
                <c:pt idx="37459">
                  <c:v>372.08840099999998</c:v>
                </c:pt>
                <c:pt idx="37460">
                  <c:v>372.09833500000002</c:v>
                </c:pt>
                <c:pt idx="37461">
                  <c:v>372.10827</c:v>
                </c:pt>
                <c:pt idx="37462">
                  <c:v>372.11820499999999</c:v>
                </c:pt>
                <c:pt idx="37463">
                  <c:v>372.12813899999998</c:v>
                </c:pt>
                <c:pt idx="37464">
                  <c:v>372.13807400000002</c:v>
                </c:pt>
                <c:pt idx="37465">
                  <c:v>372.148009</c:v>
                </c:pt>
                <c:pt idx="37466">
                  <c:v>372.15794299999999</c:v>
                </c:pt>
                <c:pt idx="37467">
                  <c:v>372.16787799999997</c:v>
                </c:pt>
                <c:pt idx="37468">
                  <c:v>372.17781300000001</c:v>
                </c:pt>
                <c:pt idx="37469">
                  <c:v>372.187747</c:v>
                </c:pt>
                <c:pt idx="37470">
                  <c:v>372.19768199999999</c:v>
                </c:pt>
                <c:pt idx="37471">
                  <c:v>372.20761700000003</c:v>
                </c:pt>
                <c:pt idx="37472">
                  <c:v>372.21755100000001</c:v>
                </c:pt>
                <c:pt idx="37473">
                  <c:v>372.227486</c:v>
                </c:pt>
                <c:pt idx="37474">
                  <c:v>372.23742099999998</c:v>
                </c:pt>
                <c:pt idx="37475">
                  <c:v>372.24735500000003</c:v>
                </c:pt>
                <c:pt idx="37476">
                  <c:v>372.25729000000001</c:v>
                </c:pt>
                <c:pt idx="37477">
                  <c:v>372.267225</c:v>
                </c:pt>
                <c:pt idx="37478">
                  <c:v>372.27715899999998</c:v>
                </c:pt>
                <c:pt idx="37479">
                  <c:v>372.28709400000002</c:v>
                </c:pt>
                <c:pt idx="37480">
                  <c:v>372.29702900000001</c:v>
                </c:pt>
                <c:pt idx="37481">
                  <c:v>372.306963</c:v>
                </c:pt>
                <c:pt idx="37482">
                  <c:v>372.31689799999998</c:v>
                </c:pt>
                <c:pt idx="37483">
                  <c:v>372.32683300000002</c:v>
                </c:pt>
                <c:pt idx="37484">
                  <c:v>372.33676800000001</c:v>
                </c:pt>
                <c:pt idx="37485">
                  <c:v>372.34670199999999</c:v>
                </c:pt>
                <c:pt idx="37486">
                  <c:v>372.35663699999998</c:v>
                </c:pt>
                <c:pt idx="37487">
                  <c:v>372.36657200000002</c:v>
                </c:pt>
                <c:pt idx="37488">
                  <c:v>372.37650600000001</c:v>
                </c:pt>
                <c:pt idx="37489">
                  <c:v>372.38644099999999</c:v>
                </c:pt>
                <c:pt idx="37490">
                  <c:v>372.39637599999998</c:v>
                </c:pt>
                <c:pt idx="37491">
                  <c:v>372.40631000000002</c:v>
                </c:pt>
                <c:pt idx="37492">
                  <c:v>372.416245</c:v>
                </c:pt>
                <c:pt idx="37493">
                  <c:v>372.42617999999999</c:v>
                </c:pt>
                <c:pt idx="37494">
                  <c:v>372.43611399999998</c:v>
                </c:pt>
                <c:pt idx="37495">
                  <c:v>372.44604900000002</c:v>
                </c:pt>
                <c:pt idx="37496">
                  <c:v>372.455984</c:v>
                </c:pt>
                <c:pt idx="37497">
                  <c:v>372.46591799999999</c:v>
                </c:pt>
                <c:pt idx="37498">
                  <c:v>372.47585299999997</c:v>
                </c:pt>
                <c:pt idx="37499">
                  <c:v>372.48578800000001</c:v>
                </c:pt>
                <c:pt idx="37500">
                  <c:v>372.495722</c:v>
                </c:pt>
                <c:pt idx="37501">
                  <c:v>372.50565699999999</c:v>
                </c:pt>
                <c:pt idx="37502">
                  <c:v>372.51559200000003</c:v>
                </c:pt>
                <c:pt idx="37503">
                  <c:v>372.52552600000001</c:v>
                </c:pt>
                <c:pt idx="37504">
                  <c:v>372.535461</c:v>
                </c:pt>
                <c:pt idx="37505">
                  <c:v>372.54539599999998</c:v>
                </c:pt>
                <c:pt idx="37506">
                  <c:v>372.55533000000003</c:v>
                </c:pt>
                <c:pt idx="37507">
                  <c:v>372.56526500000001</c:v>
                </c:pt>
                <c:pt idx="37508">
                  <c:v>372.5752</c:v>
                </c:pt>
                <c:pt idx="37509">
                  <c:v>372.58513399999998</c:v>
                </c:pt>
                <c:pt idx="37510">
                  <c:v>372.59506900000002</c:v>
                </c:pt>
                <c:pt idx="37511">
                  <c:v>372.60500400000001</c:v>
                </c:pt>
                <c:pt idx="37512">
                  <c:v>372.61493899999999</c:v>
                </c:pt>
                <c:pt idx="37513">
                  <c:v>372.62487299999998</c:v>
                </c:pt>
                <c:pt idx="37514">
                  <c:v>372.63480800000002</c:v>
                </c:pt>
                <c:pt idx="37515">
                  <c:v>372.64474300000001</c:v>
                </c:pt>
                <c:pt idx="37516">
                  <c:v>372.65467699999999</c:v>
                </c:pt>
                <c:pt idx="37517">
                  <c:v>372.66461199999998</c:v>
                </c:pt>
                <c:pt idx="37518">
                  <c:v>372.67454700000002</c:v>
                </c:pt>
                <c:pt idx="37519">
                  <c:v>372.68448100000001</c:v>
                </c:pt>
                <c:pt idx="37520">
                  <c:v>372.69441599999999</c:v>
                </c:pt>
                <c:pt idx="37521">
                  <c:v>372.70435099999997</c:v>
                </c:pt>
                <c:pt idx="37522">
                  <c:v>372.71428500000002</c:v>
                </c:pt>
                <c:pt idx="37523">
                  <c:v>372.72422</c:v>
                </c:pt>
                <c:pt idx="37524">
                  <c:v>372.73415499999999</c:v>
                </c:pt>
                <c:pt idx="37525">
                  <c:v>372.74408899999997</c:v>
                </c:pt>
                <c:pt idx="37526">
                  <c:v>372.75402400000002</c:v>
                </c:pt>
                <c:pt idx="37527">
                  <c:v>372.763959</c:v>
                </c:pt>
                <c:pt idx="37528">
                  <c:v>372.77389299999999</c:v>
                </c:pt>
                <c:pt idx="37529">
                  <c:v>372.78382800000003</c:v>
                </c:pt>
                <c:pt idx="37530">
                  <c:v>372.79376300000001</c:v>
                </c:pt>
                <c:pt idx="37531">
                  <c:v>372.803698</c:v>
                </c:pt>
                <c:pt idx="37532">
                  <c:v>372.81363199999998</c:v>
                </c:pt>
                <c:pt idx="37533">
                  <c:v>372.82356800000002</c:v>
                </c:pt>
                <c:pt idx="37534">
                  <c:v>372.83350300000001</c:v>
                </c:pt>
                <c:pt idx="37535">
                  <c:v>372.84343699999999</c:v>
                </c:pt>
                <c:pt idx="37536">
                  <c:v>372.85337199999998</c:v>
                </c:pt>
                <c:pt idx="37537">
                  <c:v>372.86330700000002</c:v>
                </c:pt>
                <c:pt idx="37538">
                  <c:v>372.87324100000001</c:v>
                </c:pt>
                <c:pt idx="37539">
                  <c:v>372.88317599999999</c:v>
                </c:pt>
                <c:pt idx="37540">
                  <c:v>372.89311099999998</c:v>
                </c:pt>
                <c:pt idx="37541">
                  <c:v>372.90304500000002</c:v>
                </c:pt>
                <c:pt idx="37542">
                  <c:v>372.91298</c:v>
                </c:pt>
                <c:pt idx="37543">
                  <c:v>372.92291499999999</c:v>
                </c:pt>
                <c:pt idx="37544">
                  <c:v>372.93284899999998</c:v>
                </c:pt>
                <c:pt idx="37545">
                  <c:v>372.94278400000002</c:v>
                </c:pt>
                <c:pt idx="37546">
                  <c:v>372.952719</c:v>
                </c:pt>
                <c:pt idx="37547">
                  <c:v>372.96265299999999</c:v>
                </c:pt>
                <c:pt idx="37548">
                  <c:v>372.97258799999997</c:v>
                </c:pt>
                <c:pt idx="37549">
                  <c:v>372.98252300000001</c:v>
                </c:pt>
                <c:pt idx="37550">
                  <c:v>372.992457</c:v>
                </c:pt>
                <c:pt idx="37551">
                  <c:v>373.00239199999999</c:v>
                </c:pt>
                <c:pt idx="37552">
                  <c:v>373.01232700000003</c:v>
                </c:pt>
                <c:pt idx="37553">
                  <c:v>373.02226200000001</c:v>
                </c:pt>
                <c:pt idx="37554">
                  <c:v>373.032196</c:v>
                </c:pt>
                <c:pt idx="37555">
                  <c:v>373.04213099999998</c:v>
                </c:pt>
                <c:pt idx="37556">
                  <c:v>373.05206600000002</c:v>
                </c:pt>
                <c:pt idx="37557">
                  <c:v>373.06200000000001</c:v>
                </c:pt>
                <c:pt idx="37558">
                  <c:v>373.071935</c:v>
                </c:pt>
                <c:pt idx="37559">
                  <c:v>373.08186999999998</c:v>
                </c:pt>
                <c:pt idx="37560">
                  <c:v>373.09180400000002</c:v>
                </c:pt>
                <c:pt idx="37561">
                  <c:v>373.10173900000001</c:v>
                </c:pt>
                <c:pt idx="37562">
                  <c:v>373.11167399999999</c:v>
                </c:pt>
                <c:pt idx="37563">
                  <c:v>373.12160799999998</c:v>
                </c:pt>
                <c:pt idx="37564">
                  <c:v>373.13154300000002</c:v>
                </c:pt>
                <c:pt idx="37565">
                  <c:v>373.14147800000001</c:v>
                </c:pt>
                <c:pt idx="37566">
                  <c:v>373.15141199999999</c:v>
                </c:pt>
                <c:pt idx="37567">
                  <c:v>373.16134699999998</c:v>
                </c:pt>
                <c:pt idx="37568">
                  <c:v>373.17128200000002</c:v>
                </c:pt>
                <c:pt idx="37569">
                  <c:v>373.181217</c:v>
                </c:pt>
                <c:pt idx="37570">
                  <c:v>373.19115099999999</c:v>
                </c:pt>
                <c:pt idx="37571">
                  <c:v>373.20108599999998</c:v>
                </c:pt>
                <c:pt idx="37572">
                  <c:v>373.21102100000002</c:v>
                </c:pt>
                <c:pt idx="37573">
                  <c:v>373.220955</c:v>
                </c:pt>
                <c:pt idx="37574">
                  <c:v>373.23088999999999</c:v>
                </c:pt>
                <c:pt idx="37575">
                  <c:v>373.24082499999997</c:v>
                </c:pt>
                <c:pt idx="37576">
                  <c:v>373.25075900000002</c:v>
                </c:pt>
                <c:pt idx="37577">
                  <c:v>373.260694</c:v>
                </c:pt>
                <c:pt idx="37578">
                  <c:v>373.27062899999999</c:v>
                </c:pt>
                <c:pt idx="37579">
                  <c:v>373.28056299999997</c:v>
                </c:pt>
                <c:pt idx="37580">
                  <c:v>373.29049800000001</c:v>
                </c:pt>
                <c:pt idx="37581">
                  <c:v>373.300433</c:v>
                </c:pt>
                <c:pt idx="37582">
                  <c:v>373.31036699999999</c:v>
                </c:pt>
                <c:pt idx="37583">
                  <c:v>373.32030200000003</c:v>
                </c:pt>
                <c:pt idx="37584">
                  <c:v>373.33023700000001</c:v>
                </c:pt>
                <c:pt idx="37585">
                  <c:v>373.340172</c:v>
                </c:pt>
                <c:pt idx="37586">
                  <c:v>373.35010599999998</c:v>
                </c:pt>
                <c:pt idx="37587">
                  <c:v>373.36004100000002</c:v>
                </c:pt>
                <c:pt idx="37588">
                  <c:v>373.36997600000001</c:v>
                </c:pt>
                <c:pt idx="37589">
                  <c:v>373.37991</c:v>
                </c:pt>
                <c:pt idx="37590">
                  <c:v>373.38984499999998</c:v>
                </c:pt>
                <c:pt idx="37591">
                  <c:v>373.39978000000002</c:v>
                </c:pt>
                <c:pt idx="37592">
                  <c:v>373.40971400000001</c:v>
                </c:pt>
                <c:pt idx="37593">
                  <c:v>373.41964899999999</c:v>
                </c:pt>
                <c:pt idx="37594">
                  <c:v>373.42958399999998</c:v>
                </c:pt>
                <c:pt idx="37595">
                  <c:v>373.43951800000002</c:v>
                </c:pt>
                <c:pt idx="37596">
                  <c:v>373.44945300000001</c:v>
                </c:pt>
                <c:pt idx="37597">
                  <c:v>373.45938799999999</c:v>
                </c:pt>
                <c:pt idx="37598">
                  <c:v>373.46932199999998</c:v>
                </c:pt>
                <c:pt idx="37599">
                  <c:v>373.47925700000002</c:v>
                </c:pt>
                <c:pt idx="37600">
                  <c:v>373.489192</c:v>
                </c:pt>
                <c:pt idx="37601">
                  <c:v>373.49912699999999</c:v>
                </c:pt>
                <c:pt idx="37602">
                  <c:v>373.50906099999997</c:v>
                </c:pt>
                <c:pt idx="37603">
                  <c:v>373.51899600000002</c:v>
                </c:pt>
                <c:pt idx="37604">
                  <c:v>373.528931</c:v>
                </c:pt>
                <c:pt idx="37605">
                  <c:v>373.53886499999999</c:v>
                </c:pt>
                <c:pt idx="37606">
                  <c:v>373.54880000000003</c:v>
                </c:pt>
                <c:pt idx="37607">
                  <c:v>373.55873500000001</c:v>
                </c:pt>
                <c:pt idx="37608">
                  <c:v>373.568669</c:v>
                </c:pt>
                <c:pt idx="37609">
                  <c:v>373.57860399999998</c:v>
                </c:pt>
                <c:pt idx="37610">
                  <c:v>373.58853900000003</c:v>
                </c:pt>
                <c:pt idx="37611">
                  <c:v>373.59847300000001</c:v>
                </c:pt>
                <c:pt idx="37612">
                  <c:v>373.608408</c:v>
                </c:pt>
                <c:pt idx="37613">
                  <c:v>373.61834299999998</c:v>
                </c:pt>
                <c:pt idx="37614">
                  <c:v>373.62827800000002</c:v>
                </c:pt>
                <c:pt idx="37615">
                  <c:v>373.63821200000001</c:v>
                </c:pt>
                <c:pt idx="37616">
                  <c:v>373.64814699999999</c:v>
                </c:pt>
                <c:pt idx="37617">
                  <c:v>373.65808199999998</c:v>
                </c:pt>
                <c:pt idx="37618">
                  <c:v>373.66801600000002</c:v>
                </c:pt>
                <c:pt idx="37619">
                  <c:v>373.67795100000001</c:v>
                </c:pt>
                <c:pt idx="37620">
                  <c:v>373.68788599999999</c:v>
                </c:pt>
                <c:pt idx="37621">
                  <c:v>373.69781999999998</c:v>
                </c:pt>
                <c:pt idx="37622">
                  <c:v>373.70775500000002</c:v>
                </c:pt>
                <c:pt idx="37623">
                  <c:v>373.71769</c:v>
                </c:pt>
                <c:pt idx="37624">
                  <c:v>373.72762399999999</c:v>
                </c:pt>
                <c:pt idx="37625">
                  <c:v>373.73755899999998</c:v>
                </c:pt>
                <c:pt idx="37626">
                  <c:v>373.74749400000002</c:v>
                </c:pt>
                <c:pt idx="37627">
                  <c:v>373.757429</c:v>
                </c:pt>
                <c:pt idx="37628">
                  <c:v>373.76736299999999</c:v>
                </c:pt>
                <c:pt idx="37629">
                  <c:v>373.77729799999997</c:v>
                </c:pt>
                <c:pt idx="37630">
                  <c:v>373.78723300000001</c:v>
                </c:pt>
                <c:pt idx="37631">
                  <c:v>373.797167</c:v>
                </c:pt>
                <c:pt idx="37632">
                  <c:v>373.80710199999999</c:v>
                </c:pt>
                <c:pt idx="37633">
                  <c:v>373.81703700000003</c:v>
                </c:pt>
                <c:pt idx="37634">
                  <c:v>373.82697059999998</c:v>
                </c:pt>
                <c:pt idx="37635">
                  <c:v>373.83690560000002</c:v>
                </c:pt>
                <c:pt idx="37636">
                  <c:v>373.84684060000001</c:v>
                </c:pt>
                <c:pt idx="37637">
                  <c:v>373.85677459999999</c:v>
                </c:pt>
                <c:pt idx="37638">
                  <c:v>373.86670959999998</c:v>
                </c:pt>
                <c:pt idx="37639">
                  <c:v>373.87664460000002</c:v>
                </c:pt>
                <c:pt idx="37640">
                  <c:v>373.8865796</c:v>
                </c:pt>
                <c:pt idx="37641">
                  <c:v>373.89651359999999</c:v>
                </c:pt>
                <c:pt idx="37642">
                  <c:v>373.90644859999998</c:v>
                </c:pt>
                <c:pt idx="37643">
                  <c:v>373.91638360000002</c:v>
                </c:pt>
                <c:pt idx="37644">
                  <c:v>373.9263176</c:v>
                </c:pt>
                <c:pt idx="37645">
                  <c:v>373.93625259999999</c:v>
                </c:pt>
                <c:pt idx="37646">
                  <c:v>373.94618759999997</c:v>
                </c:pt>
                <c:pt idx="37647">
                  <c:v>373.95612160000002</c:v>
                </c:pt>
                <c:pt idx="37648">
                  <c:v>373.9660566</c:v>
                </c:pt>
                <c:pt idx="37649">
                  <c:v>373.97599159999999</c:v>
                </c:pt>
                <c:pt idx="37650">
                  <c:v>373.98592559999997</c:v>
                </c:pt>
                <c:pt idx="37651">
                  <c:v>373.99586060000001</c:v>
                </c:pt>
                <c:pt idx="37652">
                  <c:v>374.0057956</c:v>
                </c:pt>
                <c:pt idx="37653">
                  <c:v>374.01573059999998</c:v>
                </c:pt>
                <c:pt idx="37654">
                  <c:v>374.02566460000003</c:v>
                </c:pt>
                <c:pt idx="37655">
                  <c:v>374.03559960000001</c:v>
                </c:pt>
                <c:pt idx="37656">
                  <c:v>374.0455346</c:v>
                </c:pt>
                <c:pt idx="37657">
                  <c:v>374.05546859999998</c:v>
                </c:pt>
                <c:pt idx="37658">
                  <c:v>374.06540360000002</c:v>
                </c:pt>
                <c:pt idx="37659">
                  <c:v>374.07533860000001</c:v>
                </c:pt>
                <c:pt idx="37660">
                  <c:v>374.0852726</c:v>
                </c:pt>
                <c:pt idx="37661">
                  <c:v>374.09520759999998</c:v>
                </c:pt>
                <c:pt idx="37662">
                  <c:v>374.10514260000002</c:v>
                </c:pt>
                <c:pt idx="37663">
                  <c:v>374.11507660000001</c:v>
                </c:pt>
                <c:pt idx="37664">
                  <c:v>374.12501159999999</c:v>
                </c:pt>
                <c:pt idx="37665">
                  <c:v>374.13494659999998</c:v>
                </c:pt>
                <c:pt idx="37666">
                  <c:v>374.14488160000002</c:v>
                </c:pt>
                <c:pt idx="37667">
                  <c:v>374.15481560000001</c:v>
                </c:pt>
                <c:pt idx="37668">
                  <c:v>374.16475059999999</c:v>
                </c:pt>
                <c:pt idx="37669">
                  <c:v>374.17468559999998</c:v>
                </c:pt>
                <c:pt idx="37670">
                  <c:v>374.18461960000002</c:v>
                </c:pt>
                <c:pt idx="37671">
                  <c:v>374.1945546</c:v>
                </c:pt>
                <c:pt idx="37672">
                  <c:v>374.20448959999999</c:v>
                </c:pt>
                <c:pt idx="37673">
                  <c:v>374.21442359999998</c:v>
                </c:pt>
                <c:pt idx="37674">
                  <c:v>374.22435860000002</c:v>
                </c:pt>
                <c:pt idx="37675">
                  <c:v>374.2342936</c:v>
                </c:pt>
                <c:pt idx="37676">
                  <c:v>374.24422859999999</c:v>
                </c:pt>
                <c:pt idx="37677">
                  <c:v>374.25416259999997</c:v>
                </c:pt>
                <c:pt idx="37678">
                  <c:v>374.26409760000001</c:v>
                </c:pt>
                <c:pt idx="37679">
                  <c:v>374.2740326</c:v>
                </c:pt>
                <c:pt idx="37680">
                  <c:v>374.28396659999999</c:v>
                </c:pt>
                <c:pt idx="37681">
                  <c:v>374.29390160000003</c:v>
                </c:pt>
                <c:pt idx="37682">
                  <c:v>374.30383660000001</c:v>
                </c:pt>
                <c:pt idx="37683">
                  <c:v>374.3137706</c:v>
                </c:pt>
                <c:pt idx="37684">
                  <c:v>374.32370559999998</c:v>
                </c:pt>
                <c:pt idx="37685">
                  <c:v>374.33364060000002</c:v>
                </c:pt>
                <c:pt idx="37686">
                  <c:v>374.34357560000001</c:v>
                </c:pt>
                <c:pt idx="37687">
                  <c:v>374.3535096</c:v>
                </c:pt>
                <c:pt idx="37688">
                  <c:v>374.36344459999998</c:v>
                </c:pt>
                <c:pt idx="37689">
                  <c:v>374.37337960000002</c:v>
                </c:pt>
                <c:pt idx="37690">
                  <c:v>374.38331360000001</c:v>
                </c:pt>
                <c:pt idx="37691">
                  <c:v>374.39324859999999</c:v>
                </c:pt>
                <c:pt idx="37692">
                  <c:v>374.40318359999998</c:v>
                </c:pt>
                <c:pt idx="37693">
                  <c:v>374.41311760000002</c:v>
                </c:pt>
                <c:pt idx="37694">
                  <c:v>374.42305260000001</c:v>
                </c:pt>
                <c:pt idx="37695">
                  <c:v>374.43298759999999</c:v>
                </c:pt>
                <c:pt idx="37696">
                  <c:v>374.44292259999997</c:v>
                </c:pt>
                <c:pt idx="37697">
                  <c:v>374.45285660000002</c:v>
                </c:pt>
                <c:pt idx="37698">
                  <c:v>374.4627916</c:v>
                </c:pt>
                <c:pt idx="37699">
                  <c:v>374.47272659999999</c:v>
                </c:pt>
                <c:pt idx="37700">
                  <c:v>374.48266059999997</c:v>
                </c:pt>
                <c:pt idx="37701">
                  <c:v>374.49259560000002</c:v>
                </c:pt>
                <c:pt idx="37702">
                  <c:v>374.5025306</c:v>
                </c:pt>
                <c:pt idx="37703">
                  <c:v>374.51246459999999</c:v>
                </c:pt>
                <c:pt idx="37704">
                  <c:v>374.52239960000003</c:v>
                </c:pt>
                <c:pt idx="37705">
                  <c:v>374.53233460000001</c:v>
                </c:pt>
                <c:pt idx="37706">
                  <c:v>374.5422696</c:v>
                </c:pt>
                <c:pt idx="37707">
                  <c:v>374.55220359999998</c:v>
                </c:pt>
                <c:pt idx="37708">
                  <c:v>374.56213860000003</c:v>
                </c:pt>
                <c:pt idx="37709">
                  <c:v>374.57207360000001</c:v>
                </c:pt>
                <c:pt idx="37710">
                  <c:v>374.5820076</c:v>
                </c:pt>
                <c:pt idx="37711">
                  <c:v>374.59194259999998</c:v>
                </c:pt>
                <c:pt idx="37712">
                  <c:v>374.60187760000002</c:v>
                </c:pt>
                <c:pt idx="37713">
                  <c:v>374.61181160000001</c:v>
                </c:pt>
                <c:pt idx="37714">
                  <c:v>374.62174659999999</c:v>
                </c:pt>
                <c:pt idx="37715">
                  <c:v>374.63168159999998</c:v>
                </c:pt>
                <c:pt idx="37716">
                  <c:v>374.64161660000002</c:v>
                </c:pt>
                <c:pt idx="37717">
                  <c:v>374.65155060000001</c:v>
                </c:pt>
                <c:pt idx="37718">
                  <c:v>374.66148559999999</c:v>
                </c:pt>
                <c:pt idx="37719">
                  <c:v>374.67142059999998</c:v>
                </c:pt>
                <c:pt idx="37720">
                  <c:v>374.68135460000002</c:v>
                </c:pt>
                <c:pt idx="37721">
                  <c:v>374.6912896</c:v>
                </c:pt>
                <c:pt idx="37722">
                  <c:v>374.70122459999999</c:v>
                </c:pt>
                <c:pt idx="37723">
                  <c:v>374.71115859999998</c:v>
                </c:pt>
                <c:pt idx="37724">
                  <c:v>374.72109360000002</c:v>
                </c:pt>
                <c:pt idx="37725">
                  <c:v>374.7310286</c:v>
                </c:pt>
                <c:pt idx="37726">
                  <c:v>374.74096359999999</c:v>
                </c:pt>
                <c:pt idx="37727">
                  <c:v>374.75089759999997</c:v>
                </c:pt>
                <c:pt idx="37728">
                  <c:v>374.76083260000001</c:v>
                </c:pt>
                <c:pt idx="37729">
                  <c:v>374.7707676</c:v>
                </c:pt>
                <c:pt idx="37730">
                  <c:v>374.78070159999999</c:v>
                </c:pt>
                <c:pt idx="37731">
                  <c:v>374.79063660000003</c:v>
                </c:pt>
                <c:pt idx="37732">
                  <c:v>374.80057160000001</c:v>
                </c:pt>
                <c:pt idx="37733">
                  <c:v>374.8105056</c:v>
                </c:pt>
                <c:pt idx="37734">
                  <c:v>374.82043979999997</c:v>
                </c:pt>
                <c:pt idx="37735">
                  <c:v>374.83037480000002</c:v>
                </c:pt>
                <c:pt idx="37736">
                  <c:v>374.8403098</c:v>
                </c:pt>
                <c:pt idx="37737">
                  <c:v>374.85024379999999</c:v>
                </c:pt>
                <c:pt idx="37738">
                  <c:v>374.86017880000003</c:v>
                </c:pt>
                <c:pt idx="37739">
                  <c:v>374.87011380000001</c:v>
                </c:pt>
                <c:pt idx="37740">
                  <c:v>374.8800478</c:v>
                </c:pt>
                <c:pt idx="37741">
                  <c:v>374.88998279999998</c:v>
                </c:pt>
                <c:pt idx="37742">
                  <c:v>374.89991780000003</c:v>
                </c:pt>
                <c:pt idx="37743">
                  <c:v>374.90985180000001</c:v>
                </c:pt>
                <c:pt idx="37744">
                  <c:v>374.9197868</c:v>
                </c:pt>
                <c:pt idx="37745">
                  <c:v>374.92972179999998</c:v>
                </c:pt>
                <c:pt idx="37746">
                  <c:v>374.93965680000002</c:v>
                </c:pt>
                <c:pt idx="37747">
                  <c:v>374.94959080000001</c:v>
                </c:pt>
                <c:pt idx="37748">
                  <c:v>374.95952579999999</c:v>
                </c:pt>
                <c:pt idx="37749">
                  <c:v>374.96946079999998</c:v>
                </c:pt>
                <c:pt idx="37750">
                  <c:v>374.97939480000002</c:v>
                </c:pt>
                <c:pt idx="37751">
                  <c:v>374.98932980000001</c:v>
                </c:pt>
                <c:pt idx="37752">
                  <c:v>374.99926479999999</c:v>
                </c:pt>
                <c:pt idx="37753">
                  <c:v>375.00919979999998</c:v>
                </c:pt>
                <c:pt idx="37754">
                  <c:v>375.01913380000002</c:v>
                </c:pt>
                <c:pt idx="37755">
                  <c:v>375.0290688</c:v>
                </c:pt>
                <c:pt idx="37756">
                  <c:v>375.03900379999999</c:v>
                </c:pt>
                <c:pt idx="37757">
                  <c:v>375.04893779999998</c:v>
                </c:pt>
                <c:pt idx="37758">
                  <c:v>375.05887280000002</c:v>
                </c:pt>
                <c:pt idx="37759">
                  <c:v>375.0688078</c:v>
                </c:pt>
                <c:pt idx="37760">
                  <c:v>375.07874179999999</c:v>
                </c:pt>
                <c:pt idx="37761">
                  <c:v>375.08867679999997</c:v>
                </c:pt>
                <c:pt idx="37762">
                  <c:v>375.09861180000001</c:v>
                </c:pt>
                <c:pt idx="37763">
                  <c:v>375.1085468</c:v>
                </c:pt>
                <c:pt idx="37764">
                  <c:v>375.11848079999999</c:v>
                </c:pt>
                <c:pt idx="37765">
                  <c:v>375.12841580000003</c:v>
                </c:pt>
                <c:pt idx="37766">
                  <c:v>375.13835080000001</c:v>
                </c:pt>
                <c:pt idx="37767">
                  <c:v>375.1482848</c:v>
                </c:pt>
                <c:pt idx="37768">
                  <c:v>375.15821979999998</c:v>
                </c:pt>
                <c:pt idx="37769">
                  <c:v>375.16815480000002</c:v>
                </c:pt>
                <c:pt idx="37770">
                  <c:v>375.17808980000001</c:v>
                </c:pt>
                <c:pt idx="37771">
                  <c:v>375.1880238</c:v>
                </c:pt>
                <c:pt idx="37772">
                  <c:v>375.19795879999998</c:v>
                </c:pt>
                <c:pt idx="37773">
                  <c:v>375.20789380000002</c:v>
                </c:pt>
                <c:pt idx="37774">
                  <c:v>375.21782780000001</c:v>
                </c:pt>
                <c:pt idx="37775">
                  <c:v>375.22776279999999</c:v>
                </c:pt>
                <c:pt idx="37776">
                  <c:v>375.23769779999998</c:v>
                </c:pt>
                <c:pt idx="37777">
                  <c:v>375.24763280000002</c:v>
                </c:pt>
                <c:pt idx="37778">
                  <c:v>375.25756680000001</c:v>
                </c:pt>
                <c:pt idx="37779">
                  <c:v>375.26750179999999</c:v>
                </c:pt>
                <c:pt idx="37780">
                  <c:v>375.27743679999998</c:v>
                </c:pt>
                <c:pt idx="37781">
                  <c:v>375.28737080000002</c:v>
                </c:pt>
                <c:pt idx="37782">
                  <c:v>375.2973058</c:v>
                </c:pt>
                <c:pt idx="37783">
                  <c:v>375.30724079999999</c:v>
                </c:pt>
                <c:pt idx="37784">
                  <c:v>375.31717479999998</c:v>
                </c:pt>
                <c:pt idx="37785">
                  <c:v>375.32710980000002</c:v>
                </c:pt>
                <c:pt idx="37786">
                  <c:v>375.3370448</c:v>
                </c:pt>
                <c:pt idx="37787">
                  <c:v>375.34697979999999</c:v>
                </c:pt>
                <c:pt idx="37788">
                  <c:v>375.35691379999997</c:v>
                </c:pt>
                <c:pt idx="37789">
                  <c:v>375.36684880000001</c:v>
                </c:pt>
                <c:pt idx="37790">
                  <c:v>375.3767838</c:v>
                </c:pt>
                <c:pt idx="37791">
                  <c:v>375.38671779999999</c:v>
                </c:pt>
                <c:pt idx="37792">
                  <c:v>375.39665280000003</c:v>
                </c:pt>
                <c:pt idx="37793">
                  <c:v>375.40658780000001</c:v>
                </c:pt>
                <c:pt idx="37794">
                  <c:v>375.4165228</c:v>
                </c:pt>
                <c:pt idx="37795">
                  <c:v>375.42645679999998</c:v>
                </c:pt>
                <c:pt idx="37796">
                  <c:v>375.43639180000002</c:v>
                </c:pt>
                <c:pt idx="37797">
                  <c:v>375.44632680000001</c:v>
                </c:pt>
                <c:pt idx="37798">
                  <c:v>375.4562608</c:v>
                </c:pt>
                <c:pt idx="37799">
                  <c:v>375.46619579999998</c:v>
                </c:pt>
                <c:pt idx="37800">
                  <c:v>375.47613080000002</c:v>
                </c:pt>
                <c:pt idx="37801">
                  <c:v>375.48606580000001</c:v>
                </c:pt>
                <c:pt idx="37802">
                  <c:v>375.49599979999999</c:v>
                </c:pt>
                <c:pt idx="37803">
                  <c:v>375.50593479999998</c:v>
                </c:pt>
                <c:pt idx="37804">
                  <c:v>375.51586980000002</c:v>
                </c:pt>
                <c:pt idx="37805">
                  <c:v>375.52580380000001</c:v>
                </c:pt>
                <c:pt idx="37806">
                  <c:v>375.53573879999999</c:v>
                </c:pt>
                <c:pt idx="37807">
                  <c:v>375.54567379999997</c:v>
                </c:pt>
                <c:pt idx="37808">
                  <c:v>375.55560780000002</c:v>
                </c:pt>
                <c:pt idx="37809">
                  <c:v>375.5655428</c:v>
                </c:pt>
                <c:pt idx="37810">
                  <c:v>375.57547779999999</c:v>
                </c:pt>
                <c:pt idx="37811">
                  <c:v>375.58541279999997</c:v>
                </c:pt>
                <c:pt idx="37812">
                  <c:v>375.59534680000002</c:v>
                </c:pt>
                <c:pt idx="37813">
                  <c:v>375.6052818</c:v>
                </c:pt>
                <c:pt idx="37814">
                  <c:v>375.61521679999998</c:v>
                </c:pt>
                <c:pt idx="37815">
                  <c:v>375.62515180000003</c:v>
                </c:pt>
                <c:pt idx="37816">
                  <c:v>375.63508580000001</c:v>
                </c:pt>
                <c:pt idx="37817">
                  <c:v>375.6450208</c:v>
                </c:pt>
                <c:pt idx="37818">
                  <c:v>375.65495579999998</c:v>
                </c:pt>
                <c:pt idx="37819">
                  <c:v>375.66488980000003</c:v>
                </c:pt>
                <c:pt idx="37820">
                  <c:v>375.67482480000001</c:v>
                </c:pt>
                <c:pt idx="37821">
                  <c:v>375.68475979999999</c:v>
                </c:pt>
                <c:pt idx="37822">
                  <c:v>375.69469479999998</c:v>
                </c:pt>
                <c:pt idx="37823">
                  <c:v>375.70462880000002</c:v>
                </c:pt>
                <c:pt idx="37824">
                  <c:v>375.71456380000001</c:v>
                </c:pt>
                <c:pt idx="37825">
                  <c:v>375.72449879999999</c:v>
                </c:pt>
                <c:pt idx="37826">
                  <c:v>375.73443279999998</c:v>
                </c:pt>
                <c:pt idx="37827">
                  <c:v>375.74436780000002</c:v>
                </c:pt>
                <c:pt idx="37828">
                  <c:v>375.7543028</c:v>
                </c:pt>
                <c:pt idx="37829">
                  <c:v>375.76423679999999</c:v>
                </c:pt>
                <c:pt idx="37830">
                  <c:v>375.77417179999998</c:v>
                </c:pt>
                <c:pt idx="37831">
                  <c:v>375.78410680000002</c:v>
                </c:pt>
                <c:pt idx="37832">
                  <c:v>375.7940418</c:v>
                </c:pt>
                <c:pt idx="37833">
                  <c:v>375.80397579999999</c:v>
                </c:pt>
                <c:pt idx="37834">
                  <c:v>375.81391079999997</c:v>
                </c:pt>
                <c:pt idx="37835">
                  <c:v>375.82384680000001</c:v>
                </c:pt>
                <c:pt idx="37836">
                  <c:v>375.8337808</c:v>
                </c:pt>
                <c:pt idx="37837">
                  <c:v>375.84371579999998</c:v>
                </c:pt>
                <c:pt idx="37838">
                  <c:v>375.85365080000003</c:v>
                </c:pt>
                <c:pt idx="37839">
                  <c:v>375.86358580000001</c:v>
                </c:pt>
                <c:pt idx="37840">
                  <c:v>375.8735198</c:v>
                </c:pt>
                <c:pt idx="37841">
                  <c:v>375.88345479999998</c:v>
                </c:pt>
                <c:pt idx="37842">
                  <c:v>375.89338980000002</c:v>
                </c:pt>
                <c:pt idx="37843">
                  <c:v>375.90332380000001</c:v>
                </c:pt>
                <c:pt idx="37844">
                  <c:v>375.91325879999999</c:v>
                </c:pt>
                <c:pt idx="37845">
                  <c:v>375.92319379999998</c:v>
                </c:pt>
                <c:pt idx="37846">
                  <c:v>375.93312880000002</c:v>
                </c:pt>
                <c:pt idx="37847">
                  <c:v>375.94306280000001</c:v>
                </c:pt>
                <c:pt idx="37848">
                  <c:v>375.95299779999999</c:v>
                </c:pt>
                <c:pt idx="37849">
                  <c:v>375.96293279999998</c:v>
                </c:pt>
                <c:pt idx="37850">
                  <c:v>375.97286780000002</c:v>
                </c:pt>
                <c:pt idx="37851">
                  <c:v>375.9828018</c:v>
                </c:pt>
                <c:pt idx="37852">
                  <c:v>375.99273679999999</c:v>
                </c:pt>
                <c:pt idx="37853">
                  <c:v>376.00267179999997</c:v>
                </c:pt>
                <c:pt idx="37854">
                  <c:v>376.01260580000002</c:v>
                </c:pt>
                <c:pt idx="37855">
                  <c:v>376.0225408</c:v>
                </c:pt>
                <c:pt idx="37856">
                  <c:v>376.03247579999999</c:v>
                </c:pt>
                <c:pt idx="37857">
                  <c:v>376.04241080000003</c:v>
                </c:pt>
                <c:pt idx="37858">
                  <c:v>376.05234480000001</c:v>
                </c:pt>
                <c:pt idx="37859">
                  <c:v>376.0622798</c:v>
                </c:pt>
                <c:pt idx="37860">
                  <c:v>376.07221479999998</c:v>
                </c:pt>
                <c:pt idx="37861">
                  <c:v>376.08214880000003</c:v>
                </c:pt>
                <c:pt idx="37862">
                  <c:v>376.09208380000001</c:v>
                </c:pt>
                <c:pt idx="37863">
                  <c:v>376.1020188</c:v>
                </c:pt>
                <c:pt idx="37864">
                  <c:v>376.11195379999998</c:v>
                </c:pt>
                <c:pt idx="37865">
                  <c:v>376.12188780000002</c:v>
                </c:pt>
                <c:pt idx="37866">
                  <c:v>376.13182280000001</c:v>
                </c:pt>
                <c:pt idx="37867">
                  <c:v>376.14175779999999</c:v>
                </c:pt>
                <c:pt idx="37868">
                  <c:v>376.15169179999998</c:v>
                </c:pt>
                <c:pt idx="37869">
                  <c:v>376.16162680000002</c:v>
                </c:pt>
                <c:pt idx="37870">
                  <c:v>376.17156180000001</c:v>
                </c:pt>
                <c:pt idx="37871">
                  <c:v>376.18149679999999</c:v>
                </c:pt>
                <c:pt idx="37872">
                  <c:v>376.19143079999998</c:v>
                </c:pt>
                <c:pt idx="37873">
                  <c:v>376.20136580000002</c:v>
                </c:pt>
                <c:pt idx="37874">
                  <c:v>376.2113008</c:v>
                </c:pt>
                <c:pt idx="37875">
                  <c:v>376.22123479999999</c:v>
                </c:pt>
                <c:pt idx="37876">
                  <c:v>376.23116979999998</c:v>
                </c:pt>
                <c:pt idx="37877">
                  <c:v>376.24110480000002</c:v>
                </c:pt>
                <c:pt idx="37878">
                  <c:v>376.2510398</c:v>
                </c:pt>
                <c:pt idx="37879">
                  <c:v>376.26097379999999</c:v>
                </c:pt>
                <c:pt idx="37880">
                  <c:v>376.27090879999997</c:v>
                </c:pt>
                <c:pt idx="37881">
                  <c:v>376.28084380000001</c:v>
                </c:pt>
                <c:pt idx="37882">
                  <c:v>376.2907778</c:v>
                </c:pt>
                <c:pt idx="37883">
                  <c:v>376.30071279999999</c:v>
                </c:pt>
                <c:pt idx="37884">
                  <c:v>376.31064780000003</c:v>
                </c:pt>
                <c:pt idx="37885">
                  <c:v>376.32058280000001</c:v>
                </c:pt>
                <c:pt idx="37886">
                  <c:v>376.3305168</c:v>
                </c:pt>
                <c:pt idx="37887">
                  <c:v>376.34045179999998</c:v>
                </c:pt>
                <c:pt idx="37888">
                  <c:v>376.35038680000002</c:v>
                </c:pt>
                <c:pt idx="37889">
                  <c:v>376.36032080000001</c:v>
                </c:pt>
                <c:pt idx="37890">
                  <c:v>376.3702558</c:v>
                </c:pt>
                <c:pt idx="37891">
                  <c:v>376.38019079999998</c:v>
                </c:pt>
                <c:pt idx="37892">
                  <c:v>376.39012580000002</c:v>
                </c:pt>
                <c:pt idx="37893">
                  <c:v>376.40005980000001</c:v>
                </c:pt>
                <c:pt idx="37894">
                  <c:v>376.40999479999999</c:v>
                </c:pt>
                <c:pt idx="37895">
                  <c:v>376.41992979999998</c:v>
                </c:pt>
                <c:pt idx="37896">
                  <c:v>376.42986480000002</c:v>
                </c:pt>
                <c:pt idx="37897">
                  <c:v>376.43979880000001</c:v>
                </c:pt>
                <c:pt idx="37898">
                  <c:v>376.44973379999999</c:v>
                </c:pt>
                <c:pt idx="37899">
                  <c:v>376.45966879999997</c:v>
                </c:pt>
                <c:pt idx="37900">
                  <c:v>376.46960280000002</c:v>
                </c:pt>
                <c:pt idx="37901">
                  <c:v>376.4795378</c:v>
                </c:pt>
                <c:pt idx="37902">
                  <c:v>376.48947279999999</c:v>
                </c:pt>
                <c:pt idx="37903">
                  <c:v>376.49940779999997</c:v>
                </c:pt>
                <c:pt idx="37904">
                  <c:v>376.50934180000002</c:v>
                </c:pt>
                <c:pt idx="37905">
                  <c:v>376.5192768</c:v>
                </c:pt>
                <c:pt idx="37906">
                  <c:v>376.52921179999998</c:v>
                </c:pt>
                <c:pt idx="37907">
                  <c:v>376.53914579999997</c:v>
                </c:pt>
                <c:pt idx="37908">
                  <c:v>376.54908080000001</c:v>
                </c:pt>
                <c:pt idx="37909">
                  <c:v>376.5590158</c:v>
                </c:pt>
                <c:pt idx="37910">
                  <c:v>376.56895079999998</c:v>
                </c:pt>
                <c:pt idx="37911">
                  <c:v>376.57888480000003</c:v>
                </c:pt>
                <c:pt idx="37912">
                  <c:v>376.58881980000001</c:v>
                </c:pt>
                <c:pt idx="37913">
                  <c:v>376.59875479999999</c:v>
                </c:pt>
                <c:pt idx="37914">
                  <c:v>376.60868879999998</c:v>
                </c:pt>
                <c:pt idx="37915">
                  <c:v>376.61862380000002</c:v>
                </c:pt>
                <c:pt idx="37916">
                  <c:v>376.62855880000001</c:v>
                </c:pt>
                <c:pt idx="37917">
                  <c:v>376.63849379999999</c:v>
                </c:pt>
                <c:pt idx="37918">
                  <c:v>376.64842779999998</c:v>
                </c:pt>
                <c:pt idx="37919">
                  <c:v>376.65836280000002</c:v>
                </c:pt>
                <c:pt idx="37920">
                  <c:v>376.6682978</c:v>
                </c:pt>
                <c:pt idx="37921">
                  <c:v>376.67823179999999</c:v>
                </c:pt>
                <c:pt idx="37922">
                  <c:v>376.68816679999998</c:v>
                </c:pt>
                <c:pt idx="37923">
                  <c:v>376.69810180000002</c:v>
                </c:pt>
                <c:pt idx="37924">
                  <c:v>376.7080368</c:v>
                </c:pt>
                <c:pt idx="37925">
                  <c:v>376.71797079999999</c:v>
                </c:pt>
                <c:pt idx="37926">
                  <c:v>376.72790579999997</c:v>
                </c:pt>
                <c:pt idx="37927">
                  <c:v>376.73784080000001</c:v>
                </c:pt>
                <c:pt idx="37928">
                  <c:v>376.7477758</c:v>
                </c:pt>
                <c:pt idx="37929">
                  <c:v>376.75770979999999</c:v>
                </c:pt>
                <c:pt idx="37930">
                  <c:v>376.76764480000003</c:v>
                </c:pt>
                <c:pt idx="37931">
                  <c:v>376.77757980000001</c:v>
                </c:pt>
                <c:pt idx="37932">
                  <c:v>376.7875138</c:v>
                </c:pt>
                <c:pt idx="37933">
                  <c:v>376.79744879999998</c:v>
                </c:pt>
                <c:pt idx="37934">
                  <c:v>376.80738380000003</c:v>
                </c:pt>
                <c:pt idx="37935">
                  <c:v>376.81731880000001</c:v>
                </c:pt>
                <c:pt idx="37936">
                  <c:v>376.8272523</c:v>
                </c:pt>
                <c:pt idx="37937">
                  <c:v>376.83718729999998</c:v>
                </c:pt>
                <c:pt idx="37938">
                  <c:v>376.84712230000002</c:v>
                </c:pt>
                <c:pt idx="37939">
                  <c:v>376.85705730000001</c:v>
                </c:pt>
                <c:pt idx="37940">
                  <c:v>376.8669913</c:v>
                </c:pt>
                <c:pt idx="37941">
                  <c:v>376.87692629999998</c:v>
                </c:pt>
                <c:pt idx="37942">
                  <c:v>376.88686130000002</c:v>
                </c:pt>
                <c:pt idx="37943">
                  <c:v>376.89679530000001</c:v>
                </c:pt>
                <c:pt idx="37944">
                  <c:v>376.90673029999999</c:v>
                </c:pt>
                <c:pt idx="37945">
                  <c:v>376.91666529999998</c:v>
                </c:pt>
                <c:pt idx="37946">
                  <c:v>376.92660030000002</c:v>
                </c:pt>
                <c:pt idx="37947">
                  <c:v>376.93653430000001</c:v>
                </c:pt>
                <c:pt idx="37948">
                  <c:v>376.94646929999999</c:v>
                </c:pt>
                <c:pt idx="37949">
                  <c:v>376.95640429999997</c:v>
                </c:pt>
                <c:pt idx="37950">
                  <c:v>376.96633830000002</c:v>
                </c:pt>
                <c:pt idx="37951">
                  <c:v>376.9762733</c:v>
                </c:pt>
                <c:pt idx="37952">
                  <c:v>376.98620829999999</c:v>
                </c:pt>
                <c:pt idx="37953">
                  <c:v>376.99614330000003</c:v>
                </c:pt>
                <c:pt idx="37954">
                  <c:v>377.00607730000002</c:v>
                </c:pt>
                <c:pt idx="37955">
                  <c:v>377.0160123</c:v>
                </c:pt>
                <c:pt idx="37956">
                  <c:v>377.02594729999998</c:v>
                </c:pt>
                <c:pt idx="37957">
                  <c:v>377.03588230000003</c:v>
                </c:pt>
                <c:pt idx="37958">
                  <c:v>377.04581630000001</c:v>
                </c:pt>
                <c:pt idx="37959">
                  <c:v>377.0557513</c:v>
                </c:pt>
                <c:pt idx="37960">
                  <c:v>377.06568629999998</c:v>
                </c:pt>
                <c:pt idx="37961">
                  <c:v>377.07562030000003</c:v>
                </c:pt>
                <c:pt idx="37962">
                  <c:v>377.08555530000001</c:v>
                </c:pt>
                <c:pt idx="37963">
                  <c:v>377.09549029999999</c:v>
                </c:pt>
                <c:pt idx="37964">
                  <c:v>377.10542529999998</c:v>
                </c:pt>
                <c:pt idx="37965">
                  <c:v>377.11535930000002</c:v>
                </c:pt>
                <c:pt idx="37966">
                  <c:v>377.12529430000001</c:v>
                </c:pt>
                <c:pt idx="37967">
                  <c:v>377.13522929999999</c:v>
                </c:pt>
                <c:pt idx="37968">
                  <c:v>377.14516329999998</c:v>
                </c:pt>
                <c:pt idx="37969">
                  <c:v>377.15509830000002</c:v>
                </c:pt>
                <c:pt idx="37970">
                  <c:v>377.1650333</c:v>
                </c:pt>
                <c:pt idx="37971">
                  <c:v>377.17496829999999</c:v>
                </c:pt>
                <c:pt idx="37972">
                  <c:v>377.18490229999998</c:v>
                </c:pt>
                <c:pt idx="37973">
                  <c:v>377.19483730000002</c:v>
                </c:pt>
                <c:pt idx="37974">
                  <c:v>377.2047723</c:v>
                </c:pt>
                <c:pt idx="37975">
                  <c:v>377.21470729999999</c:v>
                </c:pt>
                <c:pt idx="37976">
                  <c:v>377.22464129999997</c:v>
                </c:pt>
                <c:pt idx="37977">
                  <c:v>377.23457630000001</c:v>
                </c:pt>
                <c:pt idx="37978">
                  <c:v>377.2445113</c:v>
                </c:pt>
                <c:pt idx="37979">
                  <c:v>377.25444529999999</c:v>
                </c:pt>
                <c:pt idx="37980">
                  <c:v>377.26438030000003</c:v>
                </c:pt>
                <c:pt idx="37981">
                  <c:v>377.27431530000001</c:v>
                </c:pt>
                <c:pt idx="37982">
                  <c:v>377.2842503</c:v>
                </c:pt>
                <c:pt idx="37983">
                  <c:v>377.29418429999998</c:v>
                </c:pt>
                <c:pt idx="37984">
                  <c:v>377.30411930000002</c:v>
                </c:pt>
                <c:pt idx="37985">
                  <c:v>377.31405430000001</c:v>
                </c:pt>
                <c:pt idx="37986">
                  <c:v>377.32398929999999</c:v>
                </c:pt>
                <c:pt idx="37987">
                  <c:v>377.33392329999998</c:v>
                </c:pt>
                <c:pt idx="37988">
                  <c:v>377.34385830000002</c:v>
                </c:pt>
                <c:pt idx="37989">
                  <c:v>377.35379330000001</c:v>
                </c:pt>
                <c:pt idx="37990">
                  <c:v>377.36372729999999</c:v>
                </c:pt>
                <c:pt idx="37991">
                  <c:v>377.37366229999998</c:v>
                </c:pt>
                <c:pt idx="37992">
                  <c:v>377.38359730000002</c:v>
                </c:pt>
                <c:pt idx="37993">
                  <c:v>377.3935323</c:v>
                </c:pt>
                <c:pt idx="37994">
                  <c:v>377.40346629999999</c:v>
                </c:pt>
                <c:pt idx="37995">
                  <c:v>377.41340129999998</c:v>
                </c:pt>
                <c:pt idx="37996">
                  <c:v>377.42333630000002</c:v>
                </c:pt>
                <c:pt idx="37997">
                  <c:v>377.4332713</c:v>
                </c:pt>
                <c:pt idx="37998">
                  <c:v>377.44320529999999</c:v>
                </c:pt>
                <c:pt idx="37999">
                  <c:v>377.45314029999997</c:v>
                </c:pt>
                <c:pt idx="38000">
                  <c:v>377.46307530000001</c:v>
                </c:pt>
                <c:pt idx="38001">
                  <c:v>377.4730093</c:v>
                </c:pt>
                <c:pt idx="38002">
                  <c:v>377.48294429999999</c:v>
                </c:pt>
                <c:pt idx="38003">
                  <c:v>377.49287930000003</c:v>
                </c:pt>
                <c:pt idx="38004">
                  <c:v>377.50281430000001</c:v>
                </c:pt>
                <c:pt idx="38005">
                  <c:v>377.5127483</c:v>
                </c:pt>
                <c:pt idx="38006">
                  <c:v>377.52268329999998</c:v>
                </c:pt>
                <c:pt idx="38007">
                  <c:v>377.53261830000002</c:v>
                </c:pt>
                <c:pt idx="38008">
                  <c:v>377.54255230000001</c:v>
                </c:pt>
                <c:pt idx="38009">
                  <c:v>377.5524873</c:v>
                </c:pt>
                <c:pt idx="38010">
                  <c:v>377.56242229999998</c:v>
                </c:pt>
                <c:pt idx="38011">
                  <c:v>377.57235730000002</c:v>
                </c:pt>
                <c:pt idx="38012">
                  <c:v>377.58229130000001</c:v>
                </c:pt>
                <c:pt idx="38013">
                  <c:v>377.59222629999999</c:v>
                </c:pt>
                <c:pt idx="38014">
                  <c:v>377.60216129999998</c:v>
                </c:pt>
                <c:pt idx="38015">
                  <c:v>377.61209630000002</c:v>
                </c:pt>
                <c:pt idx="38016">
                  <c:v>377.62203030000001</c:v>
                </c:pt>
                <c:pt idx="38017">
                  <c:v>377.63196529999999</c:v>
                </c:pt>
                <c:pt idx="38018">
                  <c:v>377.64190029999997</c:v>
                </c:pt>
                <c:pt idx="38019">
                  <c:v>377.65183430000002</c:v>
                </c:pt>
                <c:pt idx="38020">
                  <c:v>377.6617693</c:v>
                </c:pt>
                <c:pt idx="38021">
                  <c:v>377.67170429999999</c:v>
                </c:pt>
                <c:pt idx="38022">
                  <c:v>377.68163929999997</c:v>
                </c:pt>
                <c:pt idx="38023">
                  <c:v>377.69157330000002</c:v>
                </c:pt>
                <c:pt idx="38024">
                  <c:v>377.7015083</c:v>
                </c:pt>
                <c:pt idx="38025">
                  <c:v>377.71144329999998</c:v>
                </c:pt>
                <c:pt idx="38026">
                  <c:v>377.72137830000003</c:v>
                </c:pt>
                <c:pt idx="38027">
                  <c:v>377.73131230000001</c:v>
                </c:pt>
                <c:pt idx="38028">
                  <c:v>377.7412473</c:v>
                </c:pt>
                <c:pt idx="38029">
                  <c:v>377.75118229999998</c:v>
                </c:pt>
                <c:pt idx="38030">
                  <c:v>377.76111630000003</c:v>
                </c:pt>
                <c:pt idx="38031">
                  <c:v>377.77105130000001</c:v>
                </c:pt>
                <c:pt idx="38032">
                  <c:v>377.7809863</c:v>
                </c:pt>
                <c:pt idx="38033">
                  <c:v>377.79092129999998</c:v>
                </c:pt>
                <c:pt idx="38034">
                  <c:v>377.80085530000002</c:v>
                </c:pt>
                <c:pt idx="38035">
                  <c:v>377.81079030000001</c:v>
                </c:pt>
                <c:pt idx="38036">
                  <c:v>377.82072549999998</c:v>
                </c:pt>
                <c:pt idx="38037">
                  <c:v>377.83066050000002</c:v>
                </c:pt>
                <c:pt idx="38038">
                  <c:v>377.84059450000001</c:v>
                </c:pt>
                <c:pt idx="38039">
                  <c:v>377.85052949999999</c:v>
                </c:pt>
                <c:pt idx="38040">
                  <c:v>377.86046449999998</c:v>
                </c:pt>
                <c:pt idx="38041">
                  <c:v>377.87039850000002</c:v>
                </c:pt>
                <c:pt idx="38042">
                  <c:v>377.88033350000001</c:v>
                </c:pt>
                <c:pt idx="38043">
                  <c:v>377.89026849999999</c:v>
                </c:pt>
                <c:pt idx="38044">
                  <c:v>377.90020349999998</c:v>
                </c:pt>
                <c:pt idx="38045">
                  <c:v>377.91013750000002</c:v>
                </c:pt>
                <c:pt idx="38046">
                  <c:v>377.9200725</c:v>
                </c:pt>
                <c:pt idx="38047">
                  <c:v>377.93000749999999</c:v>
                </c:pt>
                <c:pt idx="38048">
                  <c:v>377.93994249999997</c:v>
                </c:pt>
                <c:pt idx="38049">
                  <c:v>377.94987650000002</c:v>
                </c:pt>
                <c:pt idx="38050">
                  <c:v>377.9598115</c:v>
                </c:pt>
                <c:pt idx="38051">
                  <c:v>377.96974649999999</c:v>
                </c:pt>
                <c:pt idx="38052">
                  <c:v>377.97968150000003</c:v>
                </c:pt>
                <c:pt idx="38053">
                  <c:v>377.98961550000001</c:v>
                </c:pt>
                <c:pt idx="38054">
                  <c:v>377.9995505</c:v>
                </c:pt>
                <c:pt idx="38055">
                  <c:v>378.00948549999998</c:v>
                </c:pt>
                <c:pt idx="38056">
                  <c:v>378.01941950000003</c:v>
                </c:pt>
                <c:pt idx="38057">
                  <c:v>378.02935450000001</c:v>
                </c:pt>
                <c:pt idx="38058">
                  <c:v>378.0392895</c:v>
                </c:pt>
                <c:pt idx="38059">
                  <c:v>378.04922449999998</c:v>
                </c:pt>
                <c:pt idx="38060">
                  <c:v>378.05915850000002</c:v>
                </c:pt>
                <c:pt idx="38061">
                  <c:v>378.06909350000001</c:v>
                </c:pt>
                <c:pt idx="38062">
                  <c:v>378.07902849999999</c:v>
                </c:pt>
                <c:pt idx="38063">
                  <c:v>378.08896349999998</c:v>
                </c:pt>
                <c:pt idx="38064">
                  <c:v>378.09889750000002</c:v>
                </c:pt>
                <c:pt idx="38065">
                  <c:v>378.10883250000001</c:v>
                </c:pt>
                <c:pt idx="38066">
                  <c:v>378.11876749999999</c:v>
                </c:pt>
                <c:pt idx="38067">
                  <c:v>378.12870149999998</c:v>
                </c:pt>
                <c:pt idx="38068">
                  <c:v>378.13863650000002</c:v>
                </c:pt>
                <c:pt idx="38069">
                  <c:v>378.1485715</c:v>
                </c:pt>
                <c:pt idx="38070">
                  <c:v>378.15850649999999</c:v>
                </c:pt>
                <c:pt idx="38071">
                  <c:v>378.16844049999997</c:v>
                </c:pt>
                <c:pt idx="38072">
                  <c:v>378.17837550000002</c:v>
                </c:pt>
                <c:pt idx="38073">
                  <c:v>378.1883105</c:v>
                </c:pt>
                <c:pt idx="38074">
                  <c:v>378.19824549999998</c:v>
                </c:pt>
                <c:pt idx="38075">
                  <c:v>378.20817950000003</c:v>
                </c:pt>
                <c:pt idx="38076">
                  <c:v>378.21811450000001</c:v>
                </c:pt>
                <c:pt idx="38077">
                  <c:v>378.2280495</c:v>
                </c:pt>
                <c:pt idx="38078">
                  <c:v>378.23798349999998</c:v>
                </c:pt>
                <c:pt idx="38079">
                  <c:v>378.24791850000003</c:v>
                </c:pt>
                <c:pt idx="38080">
                  <c:v>378.25785350000001</c:v>
                </c:pt>
                <c:pt idx="38081">
                  <c:v>378.26778849999999</c:v>
                </c:pt>
                <c:pt idx="38082">
                  <c:v>378.27772249999998</c:v>
                </c:pt>
                <c:pt idx="38083">
                  <c:v>378.28765750000002</c:v>
                </c:pt>
                <c:pt idx="38084">
                  <c:v>378.29759250000001</c:v>
                </c:pt>
                <c:pt idx="38085">
                  <c:v>378.30752749999999</c:v>
                </c:pt>
                <c:pt idx="38086">
                  <c:v>378.31746149999998</c:v>
                </c:pt>
                <c:pt idx="38087">
                  <c:v>378.32739650000002</c:v>
                </c:pt>
                <c:pt idx="38088">
                  <c:v>378.3373315</c:v>
                </c:pt>
                <c:pt idx="38089">
                  <c:v>378.34726649999999</c:v>
                </c:pt>
                <c:pt idx="38090">
                  <c:v>378.35720049999998</c:v>
                </c:pt>
                <c:pt idx="38091">
                  <c:v>378.36713550000002</c:v>
                </c:pt>
                <c:pt idx="38092">
                  <c:v>378.3770705</c:v>
                </c:pt>
                <c:pt idx="38093">
                  <c:v>378.38700449999999</c:v>
                </c:pt>
                <c:pt idx="38094">
                  <c:v>378.39693949999997</c:v>
                </c:pt>
                <c:pt idx="38095">
                  <c:v>378.40687450000001</c:v>
                </c:pt>
                <c:pt idx="38096">
                  <c:v>378.4168095</c:v>
                </c:pt>
                <c:pt idx="38097">
                  <c:v>378.42674349999999</c:v>
                </c:pt>
                <c:pt idx="38098">
                  <c:v>378.43667850000003</c:v>
                </c:pt>
                <c:pt idx="38099">
                  <c:v>378.44661350000001</c:v>
                </c:pt>
                <c:pt idx="38100">
                  <c:v>378.4565485</c:v>
                </c:pt>
                <c:pt idx="38101">
                  <c:v>378.46648249999998</c:v>
                </c:pt>
                <c:pt idx="38102">
                  <c:v>378.47641750000003</c:v>
                </c:pt>
                <c:pt idx="38103">
                  <c:v>378.48635250000001</c:v>
                </c:pt>
                <c:pt idx="38104">
                  <c:v>378.4962865</c:v>
                </c:pt>
                <c:pt idx="38105">
                  <c:v>378.50622149999998</c:v>
                </c:pt>
                <c:pt idx="38106">
                  <c:v>378.51615650000002</c:v>
                </c:pt>
                <c:pt idx="38107">
                  <c:v>378.52609150000001</c:v>
                </c:pt>
                <c:pt idx="38108">
                  <c:v>378.53602549999999</c:v>
                </c:pt>
                <c:pt idx="38109">
                  <c:v>378.54596049999998</c:v>
                </c:pt>
                <c:pt idx="38110">
                  <c:v>378.55589550000002</c:v>
                </c:pt>
                <c:pt idx="38111">
                  <c:v>378.5658305</c:v>
                </c:pt>
                <c:pt idx="38112">
                  <c:v>378.57576449999999</c:v>
                </c:pt>
                <c:pt idx="38113">
                  <c:v>378.58569949999998</c:v>
                </c:pt>
                <c:pt idx="38114">
                  <c:v>378.59563450000002</c:v>
                </c:pt>
                <c:pt idx="38115">
                  <c:v>378.6055695</c:v>
                </c:pt>
                <c:pt idx="38116">
                  <c:v>378.61550349999999</c:v>
                </c:pt>
                <c:pt idx="38117">
                  <c:v>378.62543849999997</c:v>
                </c:pt>
                <c:pt idx="38118">
                  <c:v>378.63537350000001</c:v>
                </c:pt>
                <c:pt idx="38119">
                  <c:v>378.6453075</c:v>
                </c:pt>
                <c:pt idx="38120">
                  <c:v>378.65524249999999</c:v>
                </c:pt>
                <c:pt idx="38121">
                  <c:v>378.66517750000003</c:v>
                </c:pt>
                <c:pt idx="38122">
                  <c:v>378.67511250000001</c:v>
                </c:pt>
                <c:pt idx="38123">
                  <c:v>378.6850465</c:v>
                </c:pt>
                <c:pt idx="38124">
                  <c:v>378.69498149999998</c:v>
                </c:pt>
                <c:pt idx="38125">
                  <c:v>378.70491650000002</c:v>
                </c:pt>
                <c:pt idx="38126">
                  <c:v>378.71485150000001</c:v>
                </c:pt>
                <c:pt idx="38127">
                  <c:v>378.7247855</c:v>
                </c:pt>
                <c:pt idx="38128">
                  <c:v>378.73472049999998</c:v>
                </c:pt>
                <c:pt idx="38129">
                  <c:v>378.74465550000002</c:v>
                </c:pt>
                <c:pt idx="38130">
                  <c:v>378.75459050000001</c:v>
                </c:pt>
                <c:pt idx="38131">
                  <c:v>378.76452449999999</c:v>
                </c:pt>
                <c:pt idx="38132">
                  <c:v>378.77445949999998</c:v>
                </c:pt>
                <c:pt idx="38133">
                  <c:v>378.78439450000002</c:v>
                </c:pt>
                <c:pt idx="38134">
                  <c:v>378.79432850000001</c:v>
                </c:pt>
                <c:pt idx="38135">
                  <c:v>378.80426349999999</c:v>
                </c:pt>
                <c:pt idx="38136">
                  <c:v>378.81419849999997</c:v>
                </c:pt>
                <c:pt idx="38137">
                  <c:v>378.82413309999998</c:v>
                </c:pt>
                <c:pt idx="38138">
                  <c:v>378.83406710000003</c:v>
                </c:pt>
                <c:pt idx="38139">
                  <c:v>378.84400210000001</c:v>
                </c:pt>
                <c:pt idx="38140">
                  <c:v>378.8539371</c:v>
                </c:pt>
                <c:pt idx="38141">
                  <c:v>378.86387209999998</c:v>
                </c:pt>
                <c:pt idx="38142">
                  <c:v>378.87380610000002</c:v>
                </c:pt>
                <c:pt idx="38143">
                  <c:v>378.88374110000001</c:v>
                </c:pt>
                <c:pt idx="38144">
                  <c:v>378.89367609999999</c:v>
                </c:pt>
                <c:pt idx="38145">
                  <c:v>378.90361109999998</c:v>
                </c:pt>
                <c:pt idx="38146">
                  <c:v>378.91354510000002</c:v>
                </c:pt>
                <c:pt idx="38147">
                  <c:v>378.92348010000001</c:v>
                </c:pt>
                <c:pt idx="38148">
                  <c:v>378.93341509999999</c:v>
                </c:pt>
                <c:pt idx="38149">
                  <c:v>378.94334909999998</c:v>
                </c:pt>
                <c:pt idx="38150">
                  <c:v>378.95328410000002</c:v>
                </c:pt>
                <c:pt idx="38151">
                  <c:v>378.9632191</c:v>
                </c:pt>
                <c:pt idx="38152">
                  <c:v>378.97315409999999</c:v>
                </c:pt>
                <c:pt idx="38153">
                  <c:v>378.98308809999997</c:v>
                </c:pt>
                <c:pt idx="38154">
                  <c:v>378.99302310000002</c:v>
                </c:pt>
                <c:pt idx="38155">
                  <c:v>379.0029581</c:v>
                </c:pt>
                <c:pt idx="38156">
                  <c:v>379.01289309999999</c:v>
                </c:pt>
                <c:pt idx="38157">
                  <c:v>379.02282709999997</c:v>
                </c:pt>
                <c:pt idx="38158">
                  <c:v>379.03276210000001</c:v>
                </c:pt>
                <c:pt idx="38159">
                  <c:v>379.0426971</c:v>
                </c:pt>
                <c:pt idx="38160">
                  <c:v>379.05263209999998</c:v>
                </c:pt>
                <c:pt idx="38161">
                  <c:v>379.06256610000003</c:v>
                </c:pt>
                <c:pt idx="38162">
                  <c:v>379.07250110000001</c:v>
                </c:pt>
                <c:pt idx="38163">
                  <c:v>379.0824361</c:v>
                </c:pt>
                <c:pt idx="38164">
                  <c:v>379.09237009999998</c:v>
                </c:pt>
                <c:pt idx="38165">
                  <c:v>379.10230510000002</c:v>
                </c:pt>
                <c:pt idx="38166">
                  <c:v>379.11224010000001</c:v>
                </c:pt>
                <c:pt idx="38167">
                  <c:v>379.12217509999999</c:v>
                </c:pt>
                <c:pt idx="38168">
                  <c:v>379.13210909999998</c:v>
                </c:pt>
                <c:pt idx="38169">
                  <c:v>379.14204410000002</c:v>
                </c:pt>
                <c:pt idx="38170">
                  <c:v>379.15197910000001</c:v>
                </c:pt>
                <c:pt idx="38171">
                  <c:v>379.16191409999999</c:v>
                </c:pt>
                <c:pt idx="38172">
                  <c:v>379.17184809999998</c:v>
                </c:pt>
                <c:pt idx="38173">
                  <c:v>379.18178310000002</c:v>
                </c:pt>
                <c:pt idx="38174">
                  <c:v>379.1917181</c:v>
                </c:pt>
                <c:pt idx="38175">
                  <c:v>379.20165309999999</c:v>
                </c:pt>
                <c:pt idx="38176">
                  <c:v>379.21158709999997</c:v>
                </c:pt>
                <c:pt idx="38177">
                  <c:v>379.22152210000002</c:v>
                </c:pt>
                <c:pt idx="38178">
                  <c:v>379.2314571</c:v>
                </c:pt>
                <c:pt idx="38179">
                  <c:v>379.24139209999998</c:v>
                </c:pt>
                <c:pt idx="38180">
                  <c:v>379.25132610000003</c:v>
                </c:pt>
                <c:pt idx="38181">
                  <c:v>379.26126110000001</c:v>
                </c:pt>
                <c:pt idx="38182">
                  <c:v>379.2711961</c:v>
                </c:pt>
                <c:pt idx="38183">
                  <c:v>379.28113109999998</c:v>
                </c:pt>
                <c:pt idx="38184">
                  <c:v>379.29106510000003</c:v>
                </c:pt>
                <c:pt idx="38185">
                  <c:v>379.30100010000001</c:v>
                </c:pt>
                <c:pt idx="38186">
                  <c:v>379.31093509999999</c:v>
                </c:pt>
                <c:pt idx="38187">
                  <c:v>379.32086909999998</c:v>
                </c:pt>
                <c:pt idx="38188">
                  <c:v>379.33080410000002</c:v>
                </c:pt>
                <c:pt idx="38189">
                  <c:v>379.34073910000001</c:v>
                </c:pt>
                <c:pt idx="38190">
                  <c:v>379.35067409999999</c:v>
                </c:pt>
                <c:pt idx="38191">
                  <c:v>379.36060809999998</c:v>
                </c:pt>
                <c:pt idx="38192">
                  <c:v>379.37054310000002</c:v>
                </c:pt>
                <c:pt idx="38193">
                  <c:v>379.3804781</c:v>
                </c:pt>
                <c:pt idx="38194">
                  <c:v>379.39041309999999</c:v>
                </c:pt>
                <c:pt idx="38195">
                  <c:v>379.40034709999998</c:v>
                </c:pt>
                <c:pt idx="38196">
                  <c:v>379.41028210000002</c:v>
                </c:pt>
                <c:pt idx="38197">
                  <c:v>379.4202171</c:v>
                </c:pt>
                <c:pt idx="38198">
                  <c:v>379.43015209999999</c:v>
                </c:pt>
                <c:pt idx="38199">
                  <c:v>379.44008609999997</c:v>
                </c:pt>
                <c:pt idx="38200">
                  <c:v>379.45002110000001</c:v>
                </c:pt>
                <c:pt idx="38201">
                  <c:v>379.4599561</c:v>
                </c:pt>
                <c:pt idx="38202">
                  <c:v>379.46989109999998</c:v>
                </c:pt>
                <c:pt idx="38203">
                  <c:v>379.47982510000003</c:v>
                </c:pt>
                <c:pt idx="38204">
                  <c:v>379.48976010000001</c:v>
                </c:pt>
                <c:pt idx="38205">
                  <c:v>379.4996951</c:v>
                </c:pt>
                <c:pt idx="38206">
                  <c:v>379.50963009999998</c:v>
                </c:pt>
                <c:pt idx="38207">
                  <c:v>379.51956410000003</c:v>
                </c:pt>
                <c:pt idx="38208">
                  <c:v>379.52949910000001</c:v>
                </c:pt>
                <c:pt idx="38209">
                  <c:v>379.53943409999999</c:v>
                </c:pt>
                <c:pt idx="38210">
                  <c:v>379.54936809999998</c:v>
                </c:pt>
                <c:pt idx="38211">
                  <c:v>379.55930310000002</c:v>
                </c:pt>
                <c:pt idx="38212">
                  <c:v>379.56923810000001</c:v>
                </c:pt>
                <c:pt idx="38213">
                  <c:v>379.57917309999999</c:v>
                </c:pt>
                <c:pt idx="38214">
                  <c:v>379.58910709999998</c:v>
                </c:pt>
                <c:pt idx="38215">
                  <c:v>379.59904210000002</c:v>
                </c:pt>
                <c:pt idx="38216">
                  <c:v>379.6089771</c:v>
                </c:pt>
                <c:pt idx="38217">
                  <c:v>379.61891209999999</c:v>
                </c:pt>
                <c:pt idx="38218">
                  <c:v>379.62884609999998</c:v>
                </c:pt>
                <c:pt idx="38219">
                  <c:v>379.63878110000002</c:v>
                </c:pt>
                <c:pt idx="38220">
                  <c:v>379.6487161</c:v>
                </c:pt>
                <c:pt idx="38221">
                  <c:v>379.65865109999999</c:v>
                </c:pt>
                <c:pt idx="38222">
                  <c:v>379.66858509999997</c:v>
                </c:pt>
                <c:pt idx="38223">
                  <c:v>379.67852010000001</c:v>
                </c:pt>
                <c:pt idx="38224">
                  <c:v>379.6884551</c:v>
                </c:pt>
                <c:pt idx="38225">
                  <c:v>379.69839009999998</c:v>
                </c:pt>
                <c:pt idx="38226">
                  <c:v>379.70832410000003</c:v>
                </c:pt>
                <c:pt idx="38227">
                  <c:v>379.71825910000001</c:v>
                </c:pt>
                <c:pt idx="38228">
                  <c:v>379.7281941</c:v>
                </c:pt>
                <c:pt idx="38229">
                  <c:v>379.73812909999998</c:v>
                </c:pt>
                <c:pt idx="38230">
                  <c:v>379.74806310000002</c:v>
                </c:pt>
                <c:pt idx="38231">
                  <c:v>379.75799810000001</c:v>
                </c:pt>
                <c:pt idx="38232">
                  <c:v>379.76793309999999</c:v>
                </c:pt>
                <c:pt idx="38233">
                  <c:v>379.77786809999998</c:v>
                </c:pt>
                <c:pt idx="38234">
                  <c:v>379.78780210000002</c:v>
                </c:pt>
                <c:pt idx="38235">
                  <c:v>379.79773710000001</c:v>
                </c:pt>
                <c:pt idx="38236">
                  <c:v>379.80767209999999</c:v>
                </c:pt>
                <c:pt idx="38237">
                  <c:v>379.81760609999998</c:v>
                </c:pt>
                <c:pt idx="38238">
                  <c:v>379.82754089999997</c:v>
                </c:pt>
                <c:pt idx="38239">
                  <c:v>379.83747590000002</c:v>
                </c:pt>
                <c:pt idx="38240">
                  <c:v>379.8474109</c:v>
                </c:pt>
                <c:pt idx="38241">
                  <c:v>379.85734489999999</c:v>
                </c:pt>
                <c:pt idx="38242">
                  <c:v>379.86727990000003</c:v>
                </c:pt>
                <c:pt idx="38243">
                  <c:v>379.87721490000001</c:v>
                </c:pt>
                <c:pt idx="38244">
                  <c:v>379.8871499</c:v>
                </c:pt>
                <c:pt idx="38245">
                  <c:v>379.89708389999998</c:v>
                </c:pt>
                <c:pt idx="38246">
                  <c:v>379.90701890000003</c:v>
                </c:pt>
                <c:pt idx="38247">
                  <c:v>379.91695390000001</c:v>
                </c:pt>
                <c:pt idx="38248">
                  <c:v>379.92688889999999</c:v>
                </c:pt>
                <c:pt idx="38249">
                  <c:v>379.93682289999998</c:v>
                </c:pt>
                <c:pt idx="38250">
                  <c:v>379.94675790000002</c:v>
                </c:pt>
                <c:pt idx="38251">
                  <c:v>379.95669290000001</c:v>
                </c:pt>
                <c:pt idx="38252">
                  <c:v>379.96662789999999</c:v>
                </c:pt>
                <c:pt idx="38253">
                  <c:v>379.97656189999998</c:v>
                </c:pt>
                <c:pt idx="38254">
                  <c:v>379.98649690000002</c:v>
                </c:pt>
                <c:pt idx="38255">
                  <c:v>379.9964319</c:v>
                </c:pt>
                <c:pt idx="38256">
                  <c:v>380.00636689999999</c:v>
                </c:pt>
                <c:pt idx="38257">
                  <c:v>380.01630089999998</c:v>
                </c:pt>
                <c:pt idx="38258">
                  <c:v>380.02623590000002</c:v>
                </c:pt>
                <c:pt idx="38259">
                  <c:v>380.0361709</c:v>
                </c:pt>
                <c:pt idx="38260">
                  <c:v>380.04610589999999</c:v>
                </c:pt>
                <c:pt idx="38261">
                  <c:v>380.05603989999997</c:v>
                </c:pt>
                <c:pt idx="38262">
                  <c:v>380.06597490000001</c:v>
                </c:pt>
                <c:pt idx="38263">
                  <c:v>380.0759099</c:v>
                </c:pt>
                <c:pt idx="38264">
                  <c:v>380.08584489999998</c:v>
                </c:pt>
                <c:pt idx="38265">
                  <c:v>380.09577890000003</c:v>
                </c:pt>
                <c:pt idx="38266">
                  <c:v>380.10571390000001</c:v>
                </c:pt>
                <c:pt idx="38267">
                  <c:v>380.1156489</c:v>
                </c:pt>
                <c:pt idx="38268">
                  <c:v>380.12558389999998</c:v>
                </c:pt>
                <c:pt idx="38269">
                  <c:v>380.13551790000002</c:v>
                </c:pt>
                <c:pt idx="38270">
                  <c:v>380.14545290000001</c:v>
                </c:pt>
                <c:pt idx="38271">
                  <c:v>380.15538789999999</c:v>
                </c:pt>
                <c:pt idx="38272">
                  <c:v>380.16532289999998</c:v>
                </c:pt>
                <c:pt idx="38273">
                  <c:v>380.17525690000002</c:v>
                </c:pt>
                <c:pt idx="38274">
                  <c:v>380.18519190000001</c:v>
                </c:pt>
                <c:pt idx="38275">
                  <c:v>380.19512689999999</c:v>
                </c:pt>
                <c:pt idx="38276">
                  <c:v>380.20506189999998</c:v>
                </c:pt>
                <c:pt idx="38277">
                  <c:v>380.21499590000002</c:v>
                </c:pt>
                <c:pt idx="38278">
                  <c:v>380.2249309</c:v>
                </c:pt>
                <c:pt idx="38279">
                  <c:v>380.23486589999999</c:v>
                </c:pt>
                <c:pt idx="38280">
                  <c:v>380.24480089999997</c:v>
                </c:pt>
                <c:pt idx="38281">
                  <c:v>380.25473490000002</c:v>
                </c:pt>
                <c:pt idx="38282">
                  <c:v>380.2646699</c:v>
                </c:pt>
                <c:pt idx="38283">
                  <c:v>380.27460489999999</c:v>
                </c:pt>
                <c:pt idx="38284">
                  <c:v>380.28453990000003</c:v>
                </c:pt>
                <c:pt idx="38285">
                  <c:v>380.29447390000001</c:v>
                </c:pt>
                <c:pt idx="38286">
                  <c:v>380.3044089</c:v>
                </c:pt>
                <c:pt idx="38287">
                  <c:v>380.31434389999998</c:v>
                </c:pt>
                <c:pt idx="38288">
                  <c:v>380.32427890000002</c:v>
                </c:pt>
                <c:pt idx="38289">
                  <c:v>380.33421390000001</c:v>
                </c:pt>
                <c:pt idx="38290">
                  <c:v>380.3441479</c:v>
                </c:pt>
                <c:pt idx="38291">
                  <c:v>380.35408289999998</c:v>
                </c:pt>
                <c:pt idx="38292">
                  <c:v>380.36401790000002</c:v>
                </c:pt>
                <c:pt idx="38293">
                  <c:v>380.37395290000001</c:v>
                </c:pt>
                <c:pt idx="38294">
                  <c:v>380.38388689999999</c:v>
                </c:pt>
                <c:pt idx="38295">
                  <c:v>380.39382189999998</c:v>
                </c:pt>
                <c:pt idx="38296">
                  <c:v>380.40375690000002</c:v>
                </c:pt>
                <c:pt idx="38297">
                  <c:v>380.4136919</c:v>
                </c:pt>
                <c:pt idx="38298">
                  <c:v>380.42362689999999</c:v>
                </c:pt>
                <c:pt idx="38299">
                  <c:v>380.43356089999997</c:v>
                </c:pt>
                <c:pt idx="38300">
                  <c:v>380.44349590000002</c:v>
                </c:pt>
                <c:pt idx="38301">
                  <c:v>380.4534309</c:v>
                </c:pt>
                <c:pt idx="38302">
                  <c:v>380.46336589999999</c:v>
                </c:pt>
                <c:pt idx="38303">
                  <c:v>380.47329989999997</c:v>
                </c:pt>
                <c:pt idx="38304">
                  <c:v>380.48323490000001</c:v>
                </c:pt>
                <c:pt idx="38305">
                  <c:v>380.4931699</c:v>
                </c:pt>
                <c:pt idx="38306">
                  <c:v>380.50310489999998</c:v>
                </c:pt>
                <c:pt idx="38307">
                  <c:v>380.51303990000002</c:v>
                </c:pt>
                <c:pt idx="38308">
                  <c:v>380.52297390000001</c:v>
                </c:pt>
                <c:pt idx="38309">
                  <c:v>380.5329089</c:v>
                </c:pt>
                <c:pt idx="38310">
                  <c:v>380.54284389999998</c:v>
                </c:pt>
                <c:pt idx="38311">
                  <c:v>380.55277890000002</c:v>
                </c:pt>
                <c:pt idx="38312">
                  <c:v>380.56271290000001</c:v>
                </c:pt>
                <c:pt idx="38313">
                  <c:v>380.57264789999999</c:v>
                </c:pt>
                <c:pt idx="38314">
                  <c:v>380.58258289999998</c:v>
                </c:pt>
                <c:pt idx="38315">
                  <c:v>380.59251790000002</c:v>
                </c:pt>
                <c:pt idx="38316">
                  <c:v>380.6024529</c:v>
                </c:pt>
                <c:pt idx="38317">
                  <c:v>380.61238689999999</c:v>
                </c:pt>
                <c:pt idx="38318">
                  <c:v>380.62232189999997</c:v>
                </c:pt>
                <c:pt idx="38319">
                  <c:v>380.63225690000002</c:v>
                </c:pt>
                <c:pt idx="38320">
                  <c:v>380.6421919</c:v>
                </c:pt>
                <c:pt idx="38321">
                  <c:v>380.65212689999998</c:v>
                </c:pt>
                <c:pt idx="38322">
                  <c:v>380.66206089999997</c:v>
                </c:pt>
                <c:pt idx="38323">
                  <c:v>380.67199590000001</c:v>
                </c:pt>
                <c:pt idx="38324">
                  <c:v>380.6819309</c:v>
                </c:pt>
                <c:pt idx="38325">
                  <c:v>380.69186589999998</c:v>
                </c:pt>
                <c:pt idx="38326">
                  <c:v>380.70180090000002</c:v>
                </c:pt>
                <c:pt idx="38327">
                  <c:v>380.71173490000001</c:v>
                </c:pt>
                <c:pt idx="38328">
                  <c:v>380.72166989999999</c:v>
                </c:pt>
                <c:pt idx="38329">
                  <c:v>380.73160489999998</c:v>
                </c:pt>
                <c:pt idx="38330">
                  <c:v>380.74153990000002</c:v>
                </c:pt>
                <c:pt idx="38331">
                  <c:v>380.75147490000001</c:v>
                </c:pt>
                <c:pt idx="38332">
                  <c:v>380.76140889999999</c:v>
                </c:pt>
                <c:pt idx="38333">
                  <c:v>380.77134389999998</c:v>
                </c:pt>
                <c:pt idx="38334">
                  <c:v>380.78127890000002</c:v>
                </c:pt>
                <c:pt idx="38335">
                  <c:v>380.7912139</c:v>
                </c:pt>
                <c:pt idx="38336">
                  <c:v>380.80114889999999</c:v>
                </c:pt>
                <c:pt idx="38337">
                  <c:v>380.81108289999997</c:v>
                </c:pt>
                <c:pt idx="38338">
                  <c:v>380.82101790000002</c:v>
                </c:pt>
                <c:pt idx="38339">
                  <c:v>380.83095429999997</c:v>
                </c:pt>
                <c:pt idx="38340">
                  <c:v>380.84088930000001</c:v>
                </c:pt>
                <c:pt idx="38341">
                  <c:v>380.8508243</c:v>
                </c:pt>
                <c:pt idx="38342">
                  <c:v>380.86075929999998</c:v>
                </c:pt>
                <c:pt idx="38343">
                  <c:v>380.87069330000003</c:v>
                </c:pt>
                <c:pt idx="38344">
                  <c:v>380.88062830000001</c:v>
                </c:pt>
                <c:pt idx="38345">
                  <c:v>380.8905633</c:v>
                </c:pt>
                <c:pt idx="38346">
                  <c:v>380.90049829999998</c:v>
                </c:pt>
                <c:pt idx="38347">
                  <c:v>380.91043330000002</c:v>
                </c:pt>
                <c:pt idx="38348">
                  <c:v>380.92036730000001</c:v>
                </c:pt>
                <c:pt idx="38349">
                  <c:v>380.93030229999999</c:v>
                </c:pt>
                <c:pt idx="38350">
                  <c:v>380.94023729999998</c:v>
                </c:pt>
                <c:pt idx="38351">
                  <c:v>380.95017230000002</c:v>
                </c:pt>
                <c:pt idx="38352">
                  <c:v>380.9601073</c:v>
                </c:pt>
                <c:pt idx="38353">
                  <c:v>380.97004129999999</c:v>
                </c:pt>
                <c:pt idx="38354">
                  <c:v>380.97997629999998</c:v>
                </c:pt>
                <c:pt idx="38355">
                  <c:v>380.98991130000002</c:v>
                </c:pt>
                <c:pt idx="38356">
                  <c:v>380.9998463</c:v>
                </c:pt>
                <c:pt idx="38357">
                  <c:v>381.00978129999999</c:v>
                </c:pt>
                <c:pt idx="38358">
                  <c:v>381.01971630000003</c:v>
                </c:pt>
                <c:pt idx="38359">
                  <c:v>381.02965030000001</c:v>
                </c:pt>
                <c:pt idx="38360">
                  <c:v>381.0395853</c:v>
                </c:pt>
                <c:pt idx="38361">
                  <c:v>381.04952029999998</c:v>
                </c:pt>
                <c:pt idx="38362">
                  <c:v>381.05945530000002</c:v>
                </c:pt>
                <c:pt idx="38363">
                  <c:v>381.06939030000001</c:v>
                </c:pt>
                <c:pt idx="38364">
                  <c:v>381.0793243</c:v>
                </c:pt>
                <c:pt idx="38365">
                  <c:v>381.08925929999998</c:v>
                </c:pt>
                <c:pt idx="38366">
                  <c:v>381.09919430000002</c:v>
                </c:pt>
                <c:pt idx="38367">
                  <c:v>381.10912930000001</c:v>
                </c:pt>
                <c:pt idx="38368">
                  <c:v>381.11906429999999</c:v>
                </c:pt>
                <c:pt idx="38369">
                  <c:v>381.12899929999998</c:v>
                </c:pt>
                <c:pt idx="38370">
                  <c:v>381.13893330000002</c:v>
                </c:pt>
                <c:pt idx="38371">
                  <c:v>381.1488683</c:v>
                </c:pt>
                <c:pt idx="38372">
                  <c:v>381.15880329999999</c:v>
                </c:pt>
                <c:pt idx="38373">
                  <c:v>381.16873829999997</c:v>
                </c:pt>
                <c:pt idx="38374">
                  <c:v>381.17867330000001</c:v>
                </c:pt>
                <c:pt idx="38375">
                  <c:v>381.1886083</c:v>
                </c:pt>
                <c:pt idx="38376">
                  <c:v>381.19854229999999</c:v>
                </c:pt>
                <c:pt idx="38377">
                  <c:v>381.20847730000003</c:v>
                </c:pt>
                <c:pt idx="38378">
                  <c:v>381.21841230000001</c:v>
                </c:pt>
                <c:pt idx="38379">
                  <c:v>381.2283473</c:v>
                </c:pt>
                <c:pt idx="38380">
                  <c:v>381.23828229999998</c:v>
                </c:pt>
                <c:pt idx="38381">
                  <c:v>381.24821730000002</c:v>
                </c:pt>
                <c:pt idx="38382">
                  <c:v>381.25815130000001</c:v>
                </c:pt>
                <c:pt idx="38383">
                  <c:v>381.26808629999999</c:v>
                </c:pt>
                <c:pt idx="38384">
                  <c:v>381.27802129999998</c:v>
                </c:pt>
                <c:pt idx="38385">
                  <c:v>381.28795630000002</c:v>
                </c:pt>
                <c:pt idx="38386">
                  <c:v>381.2978913</c:v>
                </c:pt>
                <c:pt idx="38387">
                  <c:v>381.30782629999999</c:v>
                </c:pt>
                <c:pt idx="38388">
                  <c:v>381.31776029999997</c:v>
                </c:pt>
                <c:pt idx="38389">
                  <c:v>381.32769530000002</c:v>
                </c:pt>
                <c:pt idx="38390">
                  <c:v>381.3376303</c:v>
                </c:pt>
                <c:pt idx="38391">
                  <c:v>381.34756529999999</c:v>
                </c:pt>
                <c:pt idx="38392">
                  <c:v>381.35750030000003</c:v>
                </c:pt>
                <c:pt idx="38393">
                  <c:v>381.36743530000001</c:v>
                </c:pt>
                <c:pt idx="38394">
                  <c:v>381.3773693</c:v>
                </c:pt>
                <c:pt idx="38395">
                  <c:v>381.38730429999998</c:v>
                </c:pt>
                <c:pt idx="38396">
                  <c:v>381.39723930000002</c:v>
                </c:pt>
                <c:pt idx="38397">
                  <c:v>381.40717430000001</c:v>
                </c:pt>
                <c:pt idx="38398">
                  <c:v>381.41710929999999</c:v>
                </c:pt>
                <c:pt idx="38399">
                  <c:v>381.42704429999998</c:v>
                </c:pt>
                <c:pt idx="38400">
                  <c:v>381.43697830000002</c:v>
                </c:pt>
                <c:pt idx="38401">
                  <c:v>381.44691330000001</c:v>
                </c:pt>
                <c:pt idx="38402">
                  <c:v>381.45684829999999</c:v>
                </c:pt>
                <c:pt idx="38403">
                  <c:v>381.46678329999997</c:v>
                </c:pt>
                <c:pt idx="38404">
                  <c:v>381.47671830000002</c:v>
                </c:pt>
                <c:pt idx="38405">
                  <c:v>381.4866533</c:v>
                </c:pt>
                <c:pt idx="38406">
                  <c:v>381.49658729999999</c:v>
                </c:pt>
                <c:pt idx="38407">
                  <c:v>381.50652229999997</c:v>
                </c:pt>
                <c:pt idx="38408">
                  <c:v>381.51645730000001</c:v>
                </c:pt>
                <c:pt idx="38409">
                  <c:v>381.5263923</c:v>
                </c:pt>
                <c:pt idx="38410">
                  <c:v>381.53632729999998</c:v>
                </c:pt>
                <c:pt idx="38411">
                  <c:v>381.54626230000002</c:v>
                </c:pt>
                <c:pt idx="38412">
                  <c:v>381.55619730000001</c:v>
                </c:pt>
                <c:pt idx="38413">
                  <c:v>381.5661313</c:v>
                </c:pt>
                <c:pt idx="38414">
                  <c:v>381.57606629999998</c:v>
                </c:pt>
                <c:pt idx="38415">
                  <c:v>381.58600130000002</c:v>
                </c:pt>
                <c:pt idx="38416">
                  <c:v>381.59593630000001</c:v>
                </c:pt>
                <c:pt idx="38417">
                  <c:v>381.60587129999999</c:v>
                </c:pt>
                <c:pt idx="38418">
                  <c:v>381.61580629999997</c:v>
                </c:pt>
                <c:pt idx="38419">
                  <c:v>381.62574030000002</c:v>
                </c:pt>
                <c:pt idx="38420">
                  <c:v>381.6356753</c:v>
                </c:pt>
                <c:pt idx="38421">
                  <c:v>381.64561029999999</c:v>
                </c:pt>
                <c:pt idx="38422">
                  <c:v>381.65554529999997</c:v>
                </c:pt>
                <c:pt idx="38423">
                  <c:v>381.66548030000001</c:v>
                </c:pt>
                <c:pt idx="38424">
                  <c:v>381.6754153</c:v>
                </c:pt>
                <c:pt idx="38425">
                  <c:v>381.68535029999998</c:v>
                </c:pt>
                <c:pt idx="38426">
                  <c:v>381.69528430000003</c:v>
                </c:pt>
                <c:pt idx="38427">
                  <c:v>381.70521930000001</c:v>
                </c:pt>
                <c:pt idx="38428">
                  <c:v>381.71515429999999</c:v>
                </c:pt>
                <c:pt idx="38429">
                  <c:v>381.72508929999998</c:v>
                </c:pt>
                <c:pt idx="38430">
                  <c:v>381.73502430000002</c:v>
                </c:pt>
                <c:pt idx="38431">
                  <c:v>381.7449593</c:v>
                </c:pt>
                <c:pt idx="38432">
                  <c:v>381.75489429999999</c:v>
                </c:pt>
                <c:pt idx="38433">
                  <c:v>381.76482829999998</c:v>
                </c:pt>
                <c:pt idx="38434">
                  <c:v>381.77476330000002</c:v>
                </c:pt>
                <c:pt idx="38435">
                  <c:v>381.7846983</c:v>
                </c:pt>
                <c:pt idx="38436">
                  <c:v>381.79463329999999</c:v>
                </c:pt>
                <c:pt idx="38437">
                  <c:v>381.80456830000003</c:v>
                </c:pt>
                <c:pt idx="38438">
                  <c:v>381.81450330000001</c:v>
                </c:pt>
                <c:pt idx="38439">
                  <c:v>381.82443790000002</c:v>
                </c:pt>
                <c:pt idx="38440">
                  <c:v>381.83437290000001</c:v>
                </c:pt>
                <c:pt idx="38441">
                  <c:v>381.84430689999999</c:v>
                </c:pt>
                <c:pt idx="38442">
                  <c:v>381.85424189999998</c:v>
                </c:pt>
                <c:pt idx="38443">
                  <c:v>381.86417690000002</c:v>
                </c:pt>
                <c:pt idx="38444">
                  <c:v>381.8741119</c:v>
                </c:pt>
                <c:pt idx="38445">
                  <c:v>381.88404689999999</c:v>
                </c:pt>
                <c:pt idx="38446">
                  <c:v>381.89398189999997</c:v>
                </c:pt>
                <c:pt idx="38447">
                  <c:v>381.90391690000001</c:v>
                </c:pt>
                <c:pt idx="38448">
                  <c:v>381.9138519</c:v>
                </c:pt>
                <c:pt idx="38449">
                  <c:v>381.92378589999998</c:v>
                </c:pt>
                <c:pt idx="38450">
                  <c:v>381.93372090000003</c:v>
                </c:pt>
                <c:pt idx="38451">
                  <c:v>381.94365590000001</c:v>
                </c:pt>
                <c:pt idx="38452">
                  <c:v>381.95359089999999</c:v>
                </c:pt>
                <c:pt idx="38453">
                  <c:v>381.96352589999998</c:v>
                </c:pt>
                <c:pt idx="38454">
                  <c:v>381.97346090000002</c:v>
                </c:pt>
                <c:pt idx="38455">
                  <c:v>381.9833959</c:v>
                </c:pt>
                <c:pt idx="38456">
                  <c:v>381.99333089999999</c:v>
                </c:pt>
                <c:pt idx="38457">
                  <c:v>382.00326489999998</c:v>
                </c:pt>
                <c:pt idx="38458">
                  <c:v>382.01319990000002</c:v>
                </c:pt>
                <c:pt idx="38459">
                  <c:v>382.0231349</c:v>
                </c:pt>
                <c:pt idx="38460">
                  <c:v>382.03306989999999</c:v>
                </c:pt>
                <c:pt idx="38461">
                  <c:v>382.04300490000003</c:v>
                </c:pt>
                <c:pt idx="38462">
                  <c:v>382.05293990000001</c:v>
                </c:pt>
                <c:pt idx="38463">
                  <c:v>382.0628749</c:v>
                </c:pt>
                <c:pt idx="38464">
                  <c:v>382.07280989999998</c:v>
                </c:pt>
                <c:pt idx="38465">
                  <c:v>382.08274390000003</c:v>
                </c:pt>
                <c:pt idx="38466">
                  <c:v>382.09267890000001</c:v>
                </c:pt>
                <c:pt idx="38467">
                  <c:v>382.10261389999999</c:v>
                </c:pt>
                <c:pt idx="38468">
                  <c:v>382.11254889999998</c:v>
                </c:pt>
                <c:pt idx="38469">
                  <c:v>382.12248390000002</c:v>
                </c:pt>
                <c:pt idx="38470">
                  <c:v>382.1324189</c:v>
                </c:pt>
                <c:pt idx="38471">
                  <c:v>382.14235389999999</c:v>
                </c:pt>
                <c:pt idx="38472">
                  <c:v>382.15228889999997</c:v>
                </c:pt>
                <c:pt idx="38473">
                  <c:v>382.16222390000001</c:v>
                </c:pt>
                <c:pt idx="38474">
                  <c:v>382.1721579</c:v>
                </c:pt>
                <c:pt idx="38475">
                  <c:v>382.18209289999999</c:v>
                </c:pt>
                <c:pt idx="38476">
                  <c:v>382.19202790000003</c:v>
                </c:pt>
                <c:pt idx="38477">
                  <c:v>382.20196290000001</c:v>
                </c:pt>
                <c:pt idx="38478">
                  <c:v>382.2118979</c:v>
                </c:pt>
                <c:pt idx="38479">
                  <c:v>382.22183289999998</c:v>
                </c:pt>
                <c:pt idx="38480">
                  <c:v>382.23176790000002</c:v>
                </c:pt>
                <c:pt idx="38481">
                  <c:v>382.24170290000001</c:v>
                </c:pt>
                <c:pt idx="38482">
                  <c:v>382.25163789999999</c:v>
                </c:pt>
                <c:pt idx="38483">
                  <c:v>382.26157189999998</c:v>
                </c:pt>
                <c:pt idx="38484">
                  <c:v>382.27150690000002</c:v>
                </c:pt>
                <c:pt idx="38485">
                  <c:v>382.2814419</c:v>
                </c:pt>
                <c:pt idx="38486">
                  <c:v>382.29137689999999</c:v>
                </c:pt>
                <c:pt idx="38487">
                  <c:v>382.30131189999997</c:v>
                </c:pt>
                <c:pt idx="38488">
                  <c:v>382.31124690000001</c:v>
                </c:pt>
                <c:pt idx="38489">
                  <c:v>382.3211819</c:v>
                </c:pt>
                <c:pt idx="38490">
                  <c:v>382.33111689999998</c:v>
                </c:pt>
                <c:pt idx="38491">
                  <c:v>382.34105090000003</c:v>
                </c:pt>
                <c:pt idx="38492">
                  <c:v>382.35098590000001</c:v>
                </c:pt>
                <c:pt idx="38493">
                  <c:v>382.3609209</c:v>
                </c:pt>
                <c:pt idx="38494">
                  <c:v>382.37085589999998</c:v>
                </c:pt>
                <c:pt idx="38495">
                  <c:v>382.38079090000002</c:v>
                </c:pt>
                <c:pt idx="38496">
                  <c:v>382.39072590000001</c:v>
                </c:pt>
                <c:pt idx="38497">
                  <c:v>382.40066089999999</c:v>
                </c:pt>
                <c:pt idx="38498">
                  <c:v>382.41059589999998</c:v>
                </c:pt>
                <c:pt idx="38499">
                  <c:v>382.42053090000002</c:v>
                </c:pt>
                <c:pt idx="38500">
                  <c:v>382.4304659</c:v>
                </c:pt>
                <c:pt idx="38501">
                  <c:v>382.44039989999999</c:v>
                </c:pt>
                <c:pt idx="38502">
                  <c:v>382.45033489999997</c:v>
                </c:pt>
                <c:pt idx="38503">
                  <c:v>382.46026990000001</c:v>
                </c:pt>
                <c:pt idx="38504">
                  <c:v>382.4702049</c:v>
                </c:pt>
                <c:pt idx="38505">
                  <c:v>382.48013989999998</c:v>
                </c:pt>
                <c:pt idx="38506">
                  <c:v>382.49007490000002</c:v>
                </c:pt>
                <c:pt idx="38507">
                  <c:v>382.50000990000001</c:v>
                </c:pt>
                <c:pt idx="38508">
                  <c:v>382.50994489999999</c:v>
                </c:pt>
                <c:pt idx="38509">
                  <c:v>382.51987989999998</c:v>
                </c:pt>
                <c:pt idx="38510">
                  <c:v>382.52981390000002</c:v>
                </c:pt>
                <c:pt idx="38511">
                  <c:v>382.53974890000001</c:v>
                </c:pt>
                <c:pt idx="38512">
                  <c:v>382.54968389999999</c:v>
                </c:pt>
                <c:pt idx="38513">
                  <c:v>382.55961889999998</c:v>
                </c:pt>
                <c:pt idx="38514">
                  <c:v>382.56955390000002</c:v>
                </c:pt>
                <c:pt idx="38515">
                  <c:v>382.5794889</c:v>
                </c:pt>
                <c:pt idx="38516">
                  <c:v>382.58942389999999</c:v>
                </c:pt>
                <c:pt idx="38517">
                  <c:v>382.59935890000003</c:v>
                </c:pt>
                <c:pt idx="38518">
                  <c:v>382.60929390000001</c:v>
                </c:pt>
                <c:pt idx="38519">
                  <c:v>382.6192279</c:v>
                </c:pt>
                <c:pt idx="38520">
                  <c:v>382.62916289999998</c:v>
                </c:pt>
                <c:pt idx="38521">
                  <c:v>382.63909790000002</c:v>
                </c:pt>
                <c:pt idx="38522">
                  <c:v>382.64903290000001</c:v>
                </c:pt>
                <c:pt idx="38523">
                  <c:v>382.65896789999999</c:v>
                </c:pt>
                <c:pt idx="38524">
                  <c:v>382.66890289999998</c:v>
                </c:pt>
                <c:pt idx="38525">
                  <c:v>382.67883790000002</c:v>
                </c:pt>
                <c:pt idx="38526">
                  <c:v>382.6887729</c:v>
                </c:pt>
                <c:pt idx="38527">
                  <c:v>382.69870789999999</c:v>
                </c:pt>
                <c:pt idx="38528">
                  <c:v>382.70864289999997</c:v>
                </c:pt>
                <c:pt idx="38529">
                  <c:v>382.71857690000002</c:v>
                </c:pt>
                <c:pt idx="38530">
                  <c:v>382.7285119</c:v>
                </c:pt>
                <c:pt idx="38531">
                  <c:v>382.73844689999999</c:v>
                </c:pt>
                <c:pt idx="38532">
                  <c:v>382.74838190000003</c:v>
                </c:pt>
                <c:pt idx="38533">
                  <c:v>382.75831690000001</c:v>
                </c:pt>
                <c:pt idx="38534">
                  <c:v>382.7682519</c:v>
                </c:pt>
                <c:pt idx="38535">
                  <c:v>382.77818689999998</c:v>
                </c:pt>
                <c:pt idx="38536">
                  <c:v>382.78812190000002</c:v>
                </c:pt>
                <c:pt idx="38537">
                  <c:v>382.79805690000001</c:v>
                </c:pt>
                <c:pt idx="38538">
                  <c:v>382.80799189999999</c:v>
                </c:pt>
                <c:pt idx="38539">
                  <c:v>382.81792589999998</c:v>
                </c:pt>
                <c:pt idx="38540">
                  <c:v>382.8278613</c:v>
                </c:pt>
                <c:pt idx="38541">
                  <c:v>382.83779629999998</c:v>
                </c:pt>
                <c:pt idx="38542">
                  <c:v>382.84773130000002</c:v>
                </c:pt>
                <c:pt idx="38543">
                  <c:v>382.85766630000001</c:v>
                </c:pt>
                <c:pt idx="38544">
                  <c:v>382.86760129999999</c:v>
                </c:pt>
                <c:pt idx="38545">
                  <c:v>382.87753629999997</c:v>
                </c:pt>
                <c:pt idx="38546">
                  <c:v>382.88747130000002</c:v>
                </c:pt>
                <c:pt idx="38547">
                  <c:v>382.8974063</c:v>
                </c:pt>
                <c:pt idx="38548">
                  <c:v>382.90734129999998</c:v>
                </c:pt>
                <c:pt idx="38549">
                  <c:v>382.91727630000003</c:v>
                </c:pt>
                <c:pt idx="38550">
                  <c:v>382.92721030000001</c:v>
                </c:pt>
                <c:pt idx="38551">
                  <c:v>382.9371453</c:v>
                </c:pt>
                <c:pt idx="38552">
                  <c:v>382.94708029999998</c:v>
                </c:pt>
                <c:pt idx="38553">
                  <c:v>382.95701530000002</c:v>
                </c:pt>
                <c:pt idx="38554">
                  <c:v>382.96695030000001</c:v>
                </c:pt>
                <c:pt idx="38555">
                  <c:v>382.97688529999999</c:v>
                </c:pt>
                <c:pt idx="38556">
                  <c:v>382.98682029999998</c:v>
                </c:pt>
                <c:pt idx="38557">
                  <c:v>382.99675530000002</c:v>
                </c:pt>
                <c:pt idx="38558">
                  <c:v>383.0066903</c:v>
                </c:pt>
                <c:pt idx="38559">
                  <c:v>383.01662529999999</c:v>
                </c:pt>
                <c:pt idx="38560">
                  <c:v>383.02656030000003</c:v>
                </c:pt>
                <c:pt idx="38561">
                  <c:v>383.03649530000001</c:v>
                </c:pt>
                <c:pt idx="38562">
                  <c:v>383.0464293</c:v>
                </c:pt>
                <c:pt idx="38563">
                  <c:v>383.05636429999998</c:v>
                </c:pt>
                <c:pt idx="38564">
                  <c:v>383.06629930000003</c:v>
                </c:pt>
                <c:pt idx="38565">
                  <c:v>383.07623430000001</c:v>
                </c:pt>
                <c:pt idx="38566">
                  <c:v>383.08616929999999</c:v>
                </c:pt>
                <c:pt idx="38567">
                  <c:v>383.09610429999998</c:v>
                </c:pt>
                <c:pt idx="38568">
                  <c:v>383.10603930000002</c:v>
                </c:pt>
                <c:pt idx="38569">
                  <c:v>383.1159743</c:v>
                </c:pt>
                <c:pt idx="38570">
                  <c:v>383.12590929999999</c:v>
                </c:pt>
                <c:pt idx="38571">
                  <c:v>383.13584429999997</c:v>
                </c:pt>
                <c:pt idx="38572">
                  <c:v>383.14577930000002</c:v>
                </c:pt>
                <c:pt idx="38573">
                  <c:v>383.1557143</c:v>
                </c:pt>
                <c:pt idx="38574">
                  <c:v>383.16564929999998</c:v>
                </c:pt>
                <c:pt idx="38575">
                  <c:v>383.17558330000003</c:v>
                </c:pt>
                <c:pt idx="38576">
                  <c:v>383.18551830000001</c:v>
                </c:pt>
                <c:pt idx="38577">
                  <c:v>383.1954533</c:v>
                </c:pt>
                <c:pt idx="38578">
                  <c:v>383.20538829999998</c:v>
                </c:pt>
                <c:pt idx="38579">
                  <c:v>383.21532330000002</c:v>
                </c:pt>
                <c:pt idx="38580">
                  <c:v>383.22525830000001</c:v>
                </c:pt>
                <c:pt idx="38581">
                  <c:v>383.23519329999999</c:v>
                </c:pt>
                <c:pt idx="38582">
                  <c:v>383.24512829999998</c:v>
                </c:pt>
                <c:pt idx="38583">
                  <c:v>383.25506330000002</c:v>
                </c:pt>
                <c:pt idx="38584">
                  <c:v>383.2649983</c:v>
                </c:pt>
                <c:pt idx="38585">
                  <c:v>383.27493329999999</c:v>
                </c:pt>
                <c:pt idx="38586">
                  <c:v>383.28486830000003</c:v>
                </c:pt>
                <c:pt idx="38587">
                  <c:v>383.29480330000001</c:v>
                </c:pt>
                <c:pt idx="38588">
                  <c:v>383.3047383</c:v>
                </c:pt>
                <c:pt idx="38589">
                  <c:v>383.31467329999998</c:v>
                </c:pt>
                <c:pt idx="38590">
                  <c:v>383.32460730000003</c:v>
                </c:pt>
                <c:pt idx="38591">
                  <c:v>383.33454230000001</c:v>
                </c:pt>
                <c:pt idx="38592">
                  <c:v>383.34447729999999</c:v>
                </c:pt>
                <c:pt idx="38593">
                  <c:v>383.35441229999998</c:v>
                </c:pt>
                <c:pt idx="38594">
                  <c:v>383.36434730000002</c:v>
                </c:pt>
                <c:pt idx="38595">
                  <c:v>383.3742823</c:v>
                </c:pt>
                <c:pt idx="38596">
                  <c:v>383.38421729999999</c:v>
                </c:pt>
                <c:pt idx="38597">
                  <c:v>383.39415229999997</c:v>
                </c:pt>
                <c:pt idx="38598">
                  <c:v>383.40408730000001</c:v>
                </c:pt>
                <c:pt idx="38599">
                  <c:v>383.4140223</c:v>
                </c:pt>
                <c:pt idx="38600">
                  <c:v>383.42395729999998</c:v>
                </c:pt>
                <c:pt idx="38601">
                  <c:v>383.43389230000002</c:v>
                </c:pt>
                <c:pt idx="38602">
                  <c:v>383.44382730000001</c:v>
                </c:pt>
                <c:pt idx="38603">
                  <c:v>383.45376229999999</c:v>
                </c:pt>
                <c:pt idx="38604">
                  <c:v>383.46369729999998</c:v>
                </c:pt>
                <c:pt idx="38605">
                  <c:v>383.47363230000002</c:v>
                </c:pt>
                <c:pt idx="38606">
                  <c:v>383.48356630000001</c:v>
                </c:pt>
                <c:pt idx="38607">
                  <c:v>383.49350129999999</c:v>
                </c:pt>
                <c:pt idx="38608">
                  <c:v>383.50343629999998</c:v>
                </c:pt>
                <c:pt idx="38609">
                  <c:v>383.51337130000002</c:v>
                </c:pt>
                <c:pt idx="38610">
                  <c:v>383.5233063</c:v>
                </c:pt>
                <c:pt idx="38611">
                  <c:v>383.53324129999999</c:v>
                </c:pt>
                <c:pt idx="38612">
                  <c:v>383.54317630000003</c:v>
                </c:pt>
                <c:pt idx="38613">
                  <c:v>383.55311130000001</c:v>
                </c:pt>
                <c:pt idx="38614">
                  <c:v>383.5630463</c:v>
                </c:pt>
                <c:pt idx="38615">
                  <c:v>383.57298129999998</c:v>
                </c:pt>
                <c:pt idx="38616">
                  <c:v>383.58291630000002</c:v>
                </c:pt>
                <c:pt idx="38617">
                  <c:v>383.59285130000001</c:v>
                </c:pt>
                <c:pt idx="38618">
                  <c:v>383.60278629999999</c:v>
                </c:pt>
                <c:pt idx="38619">
                  <c:v>383.61272129999998</c:v>
                </c:pt>
                <c:pt idx="38620">
                  <c:v>383.62265630000002</c:v>
                </c:pt>
                <c:pt idx="38621">
                  <c:v>383.6325913</c:v>
                </c:pt>
                <c:pt idx="38622">
                  <c:v>383.64252629999999</c:v>
                </c:pt>
                <c:pt idx="38623">
                  <c:v>383.65246130000003</c:v>
                </c:pt>
                <c:pt idx="38624">
                  <c:v>383.66239530000001</c:v>
                </c:pt>
                <c:pt idx="38625">
                  <c:v>383.6723303</c:v>
                </c:pt>
                <c:pt idx="38626">
                  <c:v>383.68226529999998</c:v>
                </c:pt>
                <c:pt idx="38627">
                  <c:v>383.69220030000002</c:v>
                </c:pt>
                <c:pt idx="38628">
                  <c:v>383.70213530000001</c:v>
                </c:pt>
                <c:pt idx="38629">
                  <c:v>383.71207029999999</c:v>
                </c:pt>
                <c:pt idx="38630">
                  <c:v>383.72200529999998</c:v>
                </c:pt>
                <c:pt idx="38631">
                  <c:v>383.73194030000002</c:v>
                </c:pt>
                <c:pt idx="38632">
                  <c:v>383.7418753</c:v>
                </c:pt>
                <c:pt idx="38633">
                  <c:v>383.75181029999999</c:v>
                </c:pt>
                <c:pt idx="38634">
                  <c:v>383.76174529999997</c:v>
                </c:pt>
                <c:pt idx="38635">
                  <c:v>383.77168030000001</c:v>
                </c:pt>
                <c:pt idx="38636">
                  <c:v>383.7816153</c:v>
                </c:pt>
                <c:pt idx="38637">
                  <c:v>383.79155029999998</c:v>
                </c:pt>
                <c:pt idx="38638">
                  <c:v>383.80148530000002</c:v>
                </c:pt>
                <c:pt idx="38639">
                  <c:v>383.81142030000001</c:v>
                </c:pt>
                <c:pt idx="38640">
                  <c:v>383.82135529999999</c:v>
                </c:pt>
                <c:pt idx="38641">
                  <c:v>383.83128909999999</c:v>
                </c:pt>
                <c:pt idx="38642">
                  <c:v>383.84122409999998</c:v>
                </c:pt>
                <c:pt idx="38643">
                  <c:v>383.85115810000002</c:v>
                </c:pt>
                <c:pt idx="38644">
                  <c:v>383.86109310000001</c:v>
                </c:pt>
                <c:pt idx="38645">
                  <c:v>383.87102809999999</c:v>
                </c:pt>
                <c:pt idx="38646">
                  <c:v>383.88096309999997</c:v>
                </c:pt>
                <c:pt idx="38647">
                  <c:v>383.89089810000002</c:v>
                </c:pt>
                <c:pt idx="38648">
                  <c:v>383.9008331</c:v>
                </c:pt>
                <c:pt idx="38649">
                  <c:v>383.91076809999998</c:v>
                </c:pt>
                <c:pt idx="38650">
                  <c:v>383.92070310000003</c:v>
                </c:pt>
                <c:pt idx="38651">
                  <c:v>383.93063810000001</c:v>
                </c:pt>
                <c:pt idx="38652">
                  <c:v>383.94057309999999</c:v>
                </c:pt>
                <c:pt idx="38653">
                  <c:v>383.95050809999998</c:v>
                </c:pt>
                <c:pt idx="38654">
                  <c:v>383.96044310000002</c:v>
                </c:pt>
                <c:pt idx="38655">
                  <c:v>383.9703781</c:v>
                </c:pt>
                <c:pt idx="38656">
                  <c:v>383.98031309999999</c:v>
                </c:pt>
                <c:pt idx="38657">
                  <c:v>383.99024809999997</c:v>
                </c:pt>
                <c:pt idx="38658">
                  <c:v>384.00018310000002</c:v>
                </c:pt>
                <c:pt idx="38659">
                  <c:v>384.0101181</c:v>
                </c:pt>
                <c:pt idx="38660">
                  <c:v>384.02005309999998</c:v>
                </c:pt>
                <c:pt idx="38661">
                  <c:v>384.02998810000003</c:v>
                </c:pt>
                <c:pt idx="38662">
                  <c:v>384.03992210000001</c:v>
                </c:pt>
                <c:pt idx="38663">
                  <c:v>384.0498571</c:v>
                </c:pt>
                <c:pt idx="38664">
                  <c:v>384.05979209999998</c:v>
                </c:pt>
                <c:pt idx="38665">
                  <c:v>384.06972710000002</c:v>
                </c:pt>
                <c:pt idx="38666">
                  <c:v>384.07966210000001</c:v>
                </c:pt>
                <c:pt idx="38667">
                  <c:v>384.08959709999999</c:v>
                </c:pt>
                <c:pt idx="38668">
                  <c:v>384.09953209999998</c:v>
                </c:pt>
                <c:pt idx="38669">
                  <c:v>384.10946710000002</c:v>
                </c:pt>
                <c:pt idx="38670">
                  <c:v>384.1194021</c:v>
                </c:pt>
                <c:pt idx="38671">
                  <c:v>384.12933709999999</c:v>
                </c:pt>
                <c:pt idx="38672">
                  <c:v>384.13927210000003</c:v>
                </c:pt>
                <c:pt idx="38673">
                  <c:v>384.14920710000001</c:v>
                </c:pt>
                <c:pt idx="38674">
                  <c:v>384.1591421</c:v>
                </c:pt>
                <c:pt idx="38675">
                  <c:v>384.16907709999998</c:v>
                </c:pt>
                <c:pt idx="38676">
                  <c:v>384.17901210000002</c:v>
                </c:pt>
                <c:pt idx="38677">
                  <c:v>384.18894710000001</c:v>
                </c:pt>
                <c:pt idx="38678">
                  <c:v>384.19888209999999</c:v>
                </c:pt>
                <c:pt idx="38679">
                  <c:v>384.20881709999998</c:v>
                </c:pt>
                <c:pt idx="38680">
                  <c:v>384.21875210000002</c:v>
                </c:pt>
                <c:pt idx="38681">
                  <c:v>384.2286871</c:v>
                </c:pt>
                <c:pt idx="38682">
                  <c:v>384.23862209999999</c:v>
                </c:pt>
                <c:pt idx="38683">
                  <c:v>384.24855609999997</c:v>
                </c:pt>
                <c:pt idx="38684">
                  <c:v>384.25849110000001</c:v>
                </c:pt>
                <c:pt idx="38685">
                  <c:v>384.2684261</c:v>
                </c:pt>
                <c:pt idx="38686">
                  <c:v>384.27836109999998</c:v>
                </c:pt>
                <c:pt idx="38687">
                  <c:v>384.28829610000003</c:v>
                </c:pt>
                <c:pt idx="38688">
                  <c:v>384.29823110000001</c:v>
                </c:pt>
                <c:pt idx="38689">
                  <c:v>384.30816609999999</c:v>
                </c:pt>
                <c:pt idx="38690">
                  <c:v>384.31810109999998</c:v>
                </c:pt>
                <c:pt idx="38691">
                  <c:v>384.32803610000002</c:v>
                </c:pt>
                <c:pt idx="38692">
                  <c:v>384.3379711</c:v>
                </c:pt>
                <c:pt idx="38693">
                  <c:v>384.34790609999999</c:v>
                </c:pt>
                <c:pt idx="38694">
                  <c:v>384.35784109999997</c:v>
                </c:pt>
                <c:pt idx="38695">
                  <c:v>384.36777610000001</c:v>
                </c:pt>
                <c:pt idx="38696">
                  <c:v>384.3777111</c:v>
                </c:pt>
                <c:pt idx="38697">
                  <c:v>384.38764609999998</c:v>
                </c:pt>
                <c:pt idx="38698">
                  <c:v>384.39758110000002</c:v>
                </c:pt>
                <c:pt idx="38699">
                  <c:v>384.40751610000001</c:v>
                </c:pt>
                <c:pt idx="38700">
                  <c:v>384.41745109999999</c:v>
                </c:pt>
                <c:pt idx="38701">
                  <c:v>384.42738609999998</c:v>
                </c:pt>
                <c:pt idx="38702">
                  <c:v>384.43732110000002</c:v>
                </c:pt>
                <c:pt idx="38703">
                  <c:v>384.4472561</c:v>
                </c:pt>
                <c:pt idx="38704">
                  <c:v>384.45719109999999</c:v>
                </c:pt>
                <c:pt idx="38705">
                  <c:v>384.46712609999997</c:v>
                </c:pt>
                <c:pt idx="38706">
                  <c:v>384.47706110000001</c:v>
                </c:pt>
                <c:pt idx="38707">
                  <c:v>384.4869961</c:v>
                </c:pt>
                <c:pt idx="38708">
                  <c:v>384.49693009999999</c:v>
                </c:pt>
                <c:pt idx="38709">
                  <c:v>384.50686610000002</c:v>
                </c:pt>
                <c:pt idx="38710">
                  <c:v>384.51680010000001</c:v>
                </c:pt>
                <c:pt idx="38711">
                  <c:v>384.5267351</c:v>
                </c:pt>
                <c:pt idx="38712">
                  <c:v>384.53667009999998</c:v>
                </c:pt>
                <c:pt idx="38713">
                  <c:v>384.54660510000002</c:v>
                </c:pt>
                <c:pt idx="38714">
                  <c:v>384.55654010000001</c:v>
                </c:pt>
                <c:pt idx="38715">
                  <c:v>384.56647509999999</c:v>
                </c:pt>
                <c:pt idx="38716">
                  <c:v>384.57641009999998</c:v>
                </c:pt>
                <c:pt idx="38717">
                  <c:v>384.58634510000002</c:v>
                </c:pt>
                <c:pt idx="38718">
                  <c:v>384.5962801</c:v>
                </c:pt>
                <c:pt idx="38719">
                  <c:v>384.60621509999999</c:v>
                </c:pt>
                <c:pt idx="38720">
                  <c:v>384.61615010000003</c:v>
                </c:pt>
                <c:pt idx="38721">
                  <c:v>384.62608510000001</c:v>
                </c:pt>
                <c:pt idx="38722">
                  <c:v>384.6360201</c:v>
                </c:pt>
                <c:pt idx="38723">
                  <c:v>384.64595509999998</c:v>
                </c:pt>
                <c:pt idx="38724">
                  <c:v>384.65589010000002</c:v>
                </c:pt>
                <c:pt idx="38725">
                  <c:v>384.66582510000001</c:v>
                </c:pt>
                <c:pt idx="38726">
                  <c:v>384.67576009999999</c:v>
                </c:pt>
                <c:pt idx="38727">
                  <c:v>384.68569509999998</c:v>
                </c:pt>
                <c:pt idx="38728">
                  <c:v>384.69563010000002</c:v>
                </c:pt>
                <c:pt idx="38729">
                  <c:v>384.7055651</c:v>
                </c:pt>
                <c:pt idx="38730">
                  <c:v>384.71550009999999</c:v>
                </c:pt>
                <c:pt idx="38731">
                  <c:v>384.72543510000003</c:v>
                </c:pt>
                <c:pt idx="38732">
                  <c:v>384.73537010000001</c:v>
                </c:pt>
                <c:pt idx="38733">
                  <c:v>384.7453051</c:v>
                </c:pt>
                <c:pt idx="38734">
                  <c:v>384.75524009999998</c:v>
                </c:pt>
                <c:pt idx="38735">
                  <c:v>384.76517510000002</c:v>
                </c:pt>
                <c:pt idx="38736">
                  <c:v>384.77511010000001</c:v>
                </c:pt>
                <c:pt idx="38737">
                  <c:v>384.78504509999999</c:v>
                </c:pt>
                <c:pt idx="38738">
                  <c:v>384.79498009999998</c:v>
                </c:pt>
                <c:pt idx="38739">
                  <c:v>384.80491510000002</c:v>
                </c:pt>
                <c:pt idx="38740">
                  <c:v>384.8148501</c:v>
                </c:pt>
                <c:pt idx="38741">
                  <c:v>384.82478509999999</c:v>
                </c:pt>
                <c:pt idx="38742">
                  <c:v>384.83472080000001</c:v>
                </c:pt>
                <c:pt idx="38743">
                  <c:v>384.8446558</c:v>
                </c:pt>
                <c:pt idx="38744">
                  <c:v>384.85459079999998</c:v>
                </c:pt>
                <c:pt idx="38745">
                  <c:v>384.86452580000002</c:v>
                </c:pt>
                <c:pt idx="38746">
                  <c:v>384.87446080000001</c:v>
                </c:pt>
                <c:pt idx="38747">
                  <c:v>384.88439579999999</c:v>
                </c:pt>
                <c:pt idx="38748">
                  <c:v>384.89433079999998</c:v>
                </c:pt>
                <c:pt idx="38749">
                  <c:v>384.90426480000002</c:v>
                </c:pt>
                <c:pt idx="38750">
                  <c:v>384.91419980000001</c:v>
                </c:pt>
                <c:pt idx="38751">
                  <c:v>384.92413479999999</c:v>
                </c:pt>
                <c:pt idx="38752">
                  <c:v>384.93406979999997</c:v>
                </c:pt>
                <c:pt idx="38753">
                  <c:v>384.94400480000002</c:v>
                </c:pt>
                <c:pt idx="38754">
                  <c:v>384.9539398</c:v>
                </c:pt>
                <c:pt idx="38755">
                  <c:v>384.96387470000002</c:v>
                </c:pt>
                <c:pt idx="38756">
                  <c:v>384.97380980000003</c:v>
                </c:pt>
                <c:pt idx="38757">
                  <c:v>384.98374480000001</c:v>
                </c:pt>
                <c:pt idx="38758">
                  <c:v>384.9936798</c:v>
                </c:pt>
                <c:pt idx="38759">
                  <c:v>385.00361479999998</c:v>
                </c:pt>
                <c:pt idx="38760">
                  <c:v>385.01354980000002</c:v>
                </c:pt>
                <c:pt idx="38761">
                  <c:v>385.02348480000001</c:v>
                </c:pt>
                <c:pt idx="38762">
                  <c:v>385.03341979999999</c:v>
                </c:pt>
                <c:pt idx="38763">
                  <c:v>385.04335479999997</c:v>
                </c:pt>
                <c:pt idx="38764">
                  <c:v>385.05328980000002</c:v>
                </c:pt>
                <c:pt idx="38765">
                  <c:v>385.0632248</c:v>
                </c:pt>
                <c:pt idx="38766">
                  <c:v>385.07315979999998</c:v>
                </c:pt>
                <c:pt idx="38767">
                  <c:v>385.08309480000003</c:v>
                </c:pt>
                <c:pt idx="38768">
                  <c:v>385.09302980000001</c:v>
                </c:pt>
                <c:pt idx="38769">
                  <c:v>385.1029648</c:v>
                </c:pt>
                <c:pt idx="38770">
                  <c:v>385.11289979999998</c:v>
                </c:pt>
                <c:pt idx="38771">
                  <c:v>385.12283480000002</c:v>
                </c:pt>
                <c:pt idx="38772">
                  <c:v>385.13276980000001</c:v>
                </c:pt>
                <c:pt idx="38773">
                  <c:v>385.14270479999999</c:v>
                </c:pt>
                <c:pt idx="38774">
                  <c:v>385.15263979999997</c:v>
                </c:pt>
                <c:pt idx="38775">
                  <c:v>385.16257480000002</c:v>
                </c:pt>
                <c:pt idx="38776">
                  <c:v>385.1725098</c:v>
                </c:pt>
                <c:pt idx="38777">
                  <c:v>385.18244479999998</c:v>
                </c:pt>
                <c:pt idx="38778">
                  <c:v>385.19237980000003</c:v>
                </c:pt>
                <c:pt idx="38779">
                  <c:v>385.20231480000001</c:v>
                </c:pt>
                <c:pt idx="38780">
                  <c:v>385.2122498</c:v>
                </c:pt>
                <c:pt idx="38781">
                  <c:v>385.22218479999998</c:v>
                </c:pt>
                <c:pt idx="38782">
                  <c:v>385.23211980000002</c:v>
                </c:pt>
                <c:pt idx="38783">
                  <c:v>385.24205480000001</c:v>
                </c:pt>
                <c:pt idx="38784">
                  <c:v>385.25198979999999</c:v>
                </c:pt>
                <c:pt idx="38785">
                  <c:v>385.26192479999997</c:v>
                </c:pt>
                <c:pt idx="38786">
                  <c:v>385.27185980000002</c:v>
                </c:pt>
                <c:pt idx="38787">
                  <c:v>385.2817948</c:v>
                </c:pt>
                <c:pt idx="38788">
                  <c:v>385.29172979999998</c:v>
                </c:pt>
                <c:pt idx="38789">
                  <c:v>385.30166480000003</c:v>
                </c:pt>
                <c:pt idx="38790">
                  <c:v>385.31159980000001</c:v>
                </c:pt>
                <c:pt idx="38791">
                  <c:v>385.32153479999999</c:v>
                </c:pt>
                <c:pt idx="38792">
                  <c:v>385.33146979999998</c:v>
                </c:pt>
                <c:pt idx="38793">
                  <c:v>385.34140480000002</c:v>
                </c:pt>
                <c:pt idx="38794">
                  <c:v>385.35133980000001</c:v>
                </c:pt>
                <c:pt idx="38795">
                  <c:v>385.36127479999999</c:v>
                </c:pt>
                <c:pt idx="38796">
                  <c:v>385.37120979999997</c:v>
                </c:pt>
                <c:pt idx="38797">
                  <c:v>385.38114480000002</c:v>
                </c:pt>
                <c:pt idx="38798">
                  <c:v>385.3910798</c:v>
                </c:pt>
                <c:pt idx="38799">
                  <c:v>385.40101479999998</c:v>
                </c:pt>
                <c:pt idx="38800">
                  <c:v>385.41094980000003</c:v>
                </c:pt>
                <c:pt idx="38801">
                  <c:v>385.42088480000001</c:v>
                </c:pt>
                <c:pt idx="38802">
                  <c:v>385.43081979999999</c:v>
                </c:pt>
                <c:pt idx="38803">
                  <c:v>385.44075479999998</c:v>
                </c:pt>
                <c:pt idx="38804">
                  <c:v>385.45068980000002</c:v>
                </c:pt>
                <c:pt idx="38805">
                  <c:v>385.46062480000001</c:v>
                </c:pt>
                <c:pt idx="38806">
                  <c:v>385.47055979999999</c:v>
                </c:pt>
                <c:pt idx="38807">
                  <c:v>385.48049479999997</c:v>
                </c:pt>
                <c:pt idx="38808">
                  <c:v>385.49042980000002</c:v>
                </c:pt>
                <c:pt idx="38809">
                  <c:v>385.5003648</c:v>
                </c:pt>
                <c:pt idx="38810">
                  <c:v>385.51029979999998</c:v>
                </c:pt>
                <c:pt idx="38811">
                  <c:v>385.52023480000003</c:v>
                </c:pt>
                <c:pt idx="38812">
                  <c:v>385.53016980000001</c:v>
                </c:pt>
                <c:pt idx="38813">
                  <c:v>385.54010479999999</c:v>
                </c:pt>
                <c:pt idx="38814">
                  <c:v>385.55003979999998</c:v>
                </c:pt>
                <c:pt idx="38815">
                  <c:v>385.55997480000002</c:v>
                </c:pt>
                <c:pt idx="38816">
                  <c:v>385.5699098</c:v>
                </c:pt>
                <c:pt idx="38817">
                  <c:v>385.57984479999999</c:v>
                </c:pt>
                <c:pt idx="38818">
                  <c:v>385.58977979999997</c:v>
                </c:pt>
                <c:pt idx="38819">
                  <c:v>385.59971480000002</c:v>
                </c:pt>
                <c:pt idx="38820">
                  <c:v>385.6096498</c:v>
                </c:pt>
                <c:pt idx="38821">
                  <c:v>385.61958479999998</c:v>
                </c:pt>
                <c:pt idx="38822">
                  <c:v>385.62951980000003</c:v>
                </c:pt>
                <c:pt idx="38823">
                  <c:v>385.63945480000001</c:v>
                </c:pt>
                <c:pt idx="38824">
                  <c:v>385.64938979999999</c:v>
                </c:pt>
                <c:pt idx="38825">
                  <c:v>385.65932479999998</c:v>
                </c:pt>
                <c:pt idx="38826">
                  <c:v>385.66925980000002</c:v>
                </c:pt>
                <c:pt idx="38827">
                  <c:v>385.6791948</c:v>
                </c:pt>
                <c:pt idx="38828">
                  <c:v>385.68912979999999</c:v>
                </c:pt>
                <c:pt idx="38829">
                  <c:v>385.69906479999997</c:v>
                </c:pt>
                <c:pt idx="38830">
                  <c:v>385.70899980000002</c:v>
                </c:pt>
                <c:pt idx="38831">
                  <c:v>385.7189348</c:v>
                </c:pt>
                <c:pt idx="38832">
                  <c:v>385.72886979999998</c:v>
                </c:pt>
                <c:pt idx="38833">
                  <c:v>385.73880480000003</c:v>
                </c:pt>
                <c:pt idx="38834">
                  <c:v>385.74873980000001</c:v>
                </c:pt>
                <c:pt idx="38835">
                  <c:v>385.75867479999999</c:v>
                </c:pt>
                <c:pt idx="38836">
                  <c:v>385.76860979999998</c:v>
                </c:pt>
                <c:pt idx="38837">
                  <c:v>385.77854480000002</c:v>
                </c:pt>
                <c:pt idx="38838">
                  <c:v>385.7884798</c:v>
                </c:pt>
                <c:pt idx="38839">
                  <c:v>385.79841479999999</c:v>
                </c:pt>
                <c:pt idx="38840">
                  <c:v>385.80834979999997</c:v>
                </c:pt>
                <c:pt idx="38841">
                  <c:v>385.81828480000001</c:v>
                </c:pt>
                <c:pt idx="38842">
                  <c:v>385.82821890000002</c:v>
                </c:pt>
                <c:pt idx="38843">
                  <c:v>385.83815490000001</c:v>
                </c:pt>
                <c:pt idx="38844">
                  <c:v>385.84808989999999</c:v>
                </c:pt>
                <c:pt idx="38845">
                  <c:v>385.85802489999998</c:v>
                </c:pt>
                <c:pt idx="38846">
                  <c:v>385.86795990000002</c:v>
                </c:pt>
                <c:pt idx="38847">
                  <c:v>385.8778949</c:v>
                </c:pt>
                <c:pt idx="38848">
                  <c:v>385.88782989999999</c:v>
                </c:pt>
                <c:pt idx="38849">
                  <c:v>385.89776490000003</c:v>
                </c:pt>
                <c:pt idx="38850">
                  <c:v>385.90769990000001</c:v>
                </c:pt>
                <c:pt idx="38851">
                  <c:v>385.9176349</c:v>
                </c:pt>
                <c:pt idx="38852">
                  <c:v>385.92756989999998</c:v>
                </c:pt>
                <c:pt idx="38853">
                  <c:v>385.93750490000002</c:v>
                </c:pt>
                <c:pt idx="38854">
                  <c:v>385.94743990000001</c:v>
                </c:pt>
                <c:pt idx="38855">
                  <c:v>385.95737489999999</c:v>
                </c:pt>
                <c:pt idx="38856">
                  <c:v>385.96730989999998</c:v>
                </c:pt>
                <c:pt idx="38857">
                  <c:v>385.97724490000002</c:v>
                </c:pt>
                <c:pt idx="38858">
                  <c:v>385.9871799</c:v>
                </c:pt>
                <c:pt idx="38859">
                  <c:v>385.99711489999999</c:v>
                </c:pt>
                <c:pt idx="38860">
                  <c:v>386.00704990000003</c:v>
                </c:pt>
                <c:pt idx="38861">
                  <c:v>386.01698490000001</c:v>
                </c:pt>
                <c:pt idx="38862">
                  <c:v>386.0269199</c:v>
                </c:pt>
                <c:pt idx="38863">
                  <c:v>386.03685489999998</c:v>
                </c:pt>
                <c:pt idx="38864">
                  <c:v>386.04678990000002</c:v>
                </c:pt>
                <c:pt idx="38865">
                  <c:v>386.05672490000001</c:v>
                </c:pt>
                <c:pt idx="38866">
                  <c:v>386.06665989999999</c:v>
                </c:pt>
                <c:pt idx="38867">
                  <c:v>386.07659489999998</c:v>
                </c:pt>
                <c:pt idx="38868">
                  <c:v>386.08652990000002</c:v>
                </c:pt>
                <c:pt idx="38869">
                  <c:v>386.0964649</c:v>
                </c:pt>
                <c:pt idx="38870">
                  <c:v>386.10639989999999</c:v>
                </c:pt>
                <c:pt idx="38871">
                  <c:v>386.11633490000003</c:v>
                </c:pt>
                <c:pt idx="38872">
                  <c:v>386.12626990000001</c:v>
                </c:pt>
                <c:pt idx="38873">
                  <c:v>386.1362049</c:v>
                </c:pt>
                <c:pt idx="38874">
                  <c:v>386.14613989999998</c:v>
                </c:pt>
                <c:pt idx="38875">
                  <c:v>386.15607490000002</c:v>
                </c:pt>
                <c:pt idx="38876">
                  <c:v>386.1660109</c:v>
                </c:pt>
                <c:pt idx="38877">
                  <c:v>386.17594589999999</c:v>
                </c:pt>
                <c:pt idx="38878">
                  <c:v>386.18588089999997</c:v>
                </c:pt>
                <c:pt idx="38879">
                  <c:v>386.19581590000001</c:v>
                </c:pt>
                <c:pt idx="38880">
                  <c:v>386.2057509</c:v>
                </c:pt>
                <c:pt idx="38881">
                  <c:v>386.21568589999998</c:v>
                </c:pt>
                <c:pt idx="38882">
                  <c:v>386.22562090000002</c:v>
                </c:pt>
                <c:pt idx="38883">
                  <c:v>386.23555590000001</c:v>
                </c:pt>
                <c:pt idx="38884">
                  <c:v>386.24549089999999</c:v>
                </c:pt>
                <c:pt idx="38885">
                  <c:v>386.25542589999998</c:v>
                </c:pt>
                <c:pt idx="38886">
                  <c:v>386.26536090000002</c:v>
                </c:pt>
                <c:pt idx="38887">
                  <c:v>386.2752959</c:v>
                </c:pt>
                <c:pt idx="38888">
                  <c:v>386.28523089999999</c:v>
                </c:pt>
                <c:pt idx="38889">
                  <c:v>386.29516589999997</c:v>
                </c:pt>
                <c:pt idx="38890">
                  <c:v>386.30510090000001</c:v>
                </c:pt>
                <c:pt idx="38891">
                  <c:v>386.3150359</c:v>
                </c:pt>
                <c:pt idx="38892">
                  <c:v>386.32497089999998</c:v>
                </c:pt>
                <c:pt idx="38893">
                  <c:v>386.33490590000002</c:v>
                </c:pt>
                <c:pt idx="38894">
                  <c:v>386.34484090000001</c:v>
                </c:pt>
                <c:pt idx="38895">
                  <c:v>386.35477589999999</c:v>
                </c:pt>
                <c:pt idx="38896">
                  <c:v>386.36471089999998</c:v>
                </c:pt>
                <c:pt idx="38897">
                  <c:v>386.37464590000002</c:v>
                </c:pt>
                <c:pt idx="38898">
                  <c:v>386.3845809</c:v>
                </c:pt>
                <c:pt idx="38899">
                  <c:v>386.39451689999999</c:v>
                </c:pt>
                <c:pt idx="38900">
                  <c:v>386.40445190000003</c:v>
                </c:pt>
                <c:pt idx="38901">
                  <c:v>386.41438690000001</c:v>
                </c:pt>
                <c:pt idx="38902">
                  <c:v>386.4243219</c:v>
                </c:pt>
                <c:pt idx="38903">
                  <c:v>386.43425689999998</c:v>
                </c:pt>
                <c:pt idx="38904">
                  <c:v>386.44419190000002</c:v>
                </c:pt>
                <c:pt idx="38905">
                  <c:v>386.45412690000001</c:v>
                </c:pt>
                <c:pt idx="38906">
                  <c:v>386.46406189999999</c:v>
                </c:pt>
                <c:pt idx="38907">
                  <c:v>386.47399689999997</c:v>
                </c:pt>
                <c:pt idx="38908">
                  <c:v>386.48393190000002</c:v>
                </c:pt>
                <c:pt idx="38909">
                  <c:v>386.4938669</c:v>
                </c:pt>
                <c:pt idx="38910">
                  <c:v>386.50380189999998</c:v>
                </c:pt>
                <c:pt idx="38911">
                  <c:v>386.51373690000003</c:v>
                </c:pt>
                <c:pt idx="38912">
                  <c:v>386.52367190000001</c:v>
                </c:pt>
                <c:pt idx="38913">
                  <c:v>386.5336069</c:v>
                </c:pt>
                <c:pt idx="38914">
                  <c:v>386.54354189999998</c:v>
                </c:pt>
                <c:pt idx="38915">
                  <c:v>386.55347690000002</c:v>
                </c:pt>
                <c:pt idx="38916">
                  <c:v>386.56341190000001</c:v>
                </c:pt>
                <c:pt idx="38917">
                  <c:v>386.57334689999999</c:v>
                </c:pt>
                <c:pt idx="38918">
                  <c:v>386.58328189999997</c:v>
                </c:pt>
                <c:pt idx="38919">
                  <c:v>386.59321790000001</c:v>
                </c:pt>
                <c:pt idx="38920">
                  <c:v>386.6031529</c:v>
                </c:pt>
                <c:pt idx="38921">
                  <c:v>386.61308789999998</c:v>
                </c:pt>
                <c:pt idx="38922">
                  <c:v>386.62302290000002</c:v>
                </c:pt>
                <c:pt idx="38923">
                  <c:v>386.63295790000001</c:v>
                </c:pt>
                <c:pt idx="38924">
                  <c:v>386.64289289999999</c:v>
                </c:pt>
                <c:pt idx="38925">
                  <c:v>386.65282789999998</c:v>
                </c:pt>
                <c:pt idx="38926">
                  <c:v>386.66276290000002</c:v>
                </c:pt>
                <c:pt idx="38927">
                  <c:v>386.6726979</c:v>
                </c:pt>
                <c:pt idx="38928">
                  <c:v>386.68263289999999</c:v>
                </c:pt>
                <c:pt idx="38929">
                  <c:v>386.69256789999997</c:v>
                </c:pt>
                <c:pt idx="38930">
                  <c:v>386.70250290000001</c:v>
                </c:pt>
                <c:pt idx="38931">
                  <c:v>386.7124379</c:v>
                </c:pt>
                <c:pt idx="38932">
                  <c:v>386.72237289999998</c:v>
                </c:pt>
                <c:pt idx="38933">
                  <c:v>386.73230790000002</c:v>
                </c:pt>
                <c:pt idx="38934">
                  <c:v>386.74224290000001</c:v>
                </c:pt>
                <c:pt idx="38935">
                  <c:v>386.75217789999999</c:v>
                </c:pt>
                <c:pt idx="38936">
                  <c:v>386.76211289999998</c:v>
                </c:pt>
                <c:pt idx="38937">
                  <c:v>386.77204790000002</c:v>
                </c:pt>
                <c:pt idx="38938">
                  <c:v>386.7819839</c:v>
                </c:pt>
                <c:pt idx="38939">
                  <c:v>386.79191889999998</c:v>
                </c:pt>
                <c:pt idx="38940">
                  <c:v>386.80185390000003</c:v>
                </c:pt>
                <c:pt idx="38941">
                  <c:v>386.81178890000001</c:v>
                </c:pt>
                <c:pt idx="38942">
                  <c:v>386.82172389999999</c:v>
                </c:pt>
                <c:pt idx="38943">
                  <c:v>386.83165960000002</c:v>
                </c:pt>
                <c:pt idx="38944">
                  <c:v>386.84159460000001</c:v>
                </c:pt>
                <c:pt idx="38945">
                  <c:v>386.85152959999999</c:v>
                </c:pt>
                <c:pt idx="38946">
                  <c:v>386.86146459999998</c:v>
                </c:pt>
                <c:pt idx="38947">
                  <c:v>386.87139960000002</c:v>
                </c:pt>
                <c:pt idx="38948">
                  <c:v>386.8813346</c:v>
                </c:pt>
                <c:pt idx="38949">
                  <c:v>386.89126959999999</c:v>
                </c:pt>
                <c:pt idx="38950">
                  <c:v>386.90120460000003</c:v>
                </c:pt>
                <c:pt idx="38951">
                  <c:v>386.91113960000001</c:v>
                </c:pt>
                <c:pt idx="38952">
                  <c:v>386.9210746</c:v>
                </c:pt>
                <c:pt idx="38953">
                  <c:v>386.93100959999998</c:v>
                </c:pt>
                <c:pt idx="38954">
                  <c:v>386.94094460000002</c:v>
                </c:pt>
                <c:pt idx="38955">
                  <c:v>386.95087960000001</c:v>
                </c:pt>
                <c:pt idx="38956">
                  <c:v>386.96081559999999</c:v>
                </c:pt>
                <c:pt idx="38957">
                  <c:v>386.97075059999997</c:v>
                </c:pt>
                <c:pt idx="38958">
                  <c:v>386.98068560000002</c:v>
                </c:pt>
                <c:pt idx="38959">
                  <c:v>386.9906206</c:v>
                </c:pt>
                <c:pt idx="38960">
                  <c:v>387.00055559999998</c:v>
                </c:pt>
                <c:pt idx="38961">
                  <c:v>387.01049060000003</c:v>
                </c:pt>
                <c:pt idx="38962">
                  <c:v>387.02042560000001</c:v>
                </c:pt>
                <c:pt idx="38963">
                  <c:v>387.03036059999999</c:v>
                </c:pt>
                <c:pt idx="38964">
                  <c:v>387.04029559999998</c:v>
                </c:pt>
                <c:pt idx="38965">
                  <c:v>387.05023060000002</c:v>
                </c:pt>
                <c:pt idx="38966">
                  <c:v>387.0601656</c:v>
                </c:pt>
                <c:pt idx="38967">
                  <c:v>387.07010059999999</c:v>
                </c:pt>
                <c:pt idx="38968">
                  <c:v>387.08003559999997</c:v>
                </c:pt>
                <c:pt idx="38969">
                  <c:v>387.08997060000002</c:v>
                </c:pt>
                <c:pt idx="38970">
                  <c:v>387.0999056</c:v>
                </c:pt>
                <c:pt idx="38971">
                  <c:v>387.10984059999998</c:v>
                </c:pt>
                <c:pt idx="38972">
                  <c:v>387.11977560000003</c:v>
                </c:pt>
                <c:pt idx="38973">
                  <c:v>387.12971060000001</c:v>
                </c:pt>
                <c:pt idx="38974">
                  <c:v>387.13964559999999</c:v>
                </c:pt>
                <c:pt idx="38975">
                  <c:v>387.14958159999998</c:v>
                </c:pt>
                <c:pt idx="38976">
                  <c:v>387.15951660000002</c:v>
                </c:pt>
                <c:pt idx="38977">
                  <c:v>387.1694516</c:v>
                </c:pt>
                <c:pt idx="38978">
                  <c:v>387.17938659999999</c:v>
                </c:pt>
                <c:pt idx="38979">
                  <c:v>387.18932160000003</c:v>
                </c:pt>
                <c:pt idx="38980">
                  <c:v>387.19925660000001</c:v>
                </c:pt>
                <c:pt idx="38981">
                  <c:v>387.2091916</c:v>
                </c:pt>
                <c:pt idx="38982">
                  <c:v>387.21912659999998</c:v>
                </c:pt>
                <c:pt idx="38983">
                  <c:v>387.22906160000002</c:v>
                </c:pt>
                <c:pt idx="38984">
                  <c:v>387.23899660000001</c:v>
                </c:pt>
                <c:pt idx="38985">
                  <c:v>387.24893159999999</c:v>
                </c:pt>
                <c:pt idx="38986">
                  <c:v>387.25886659999998</c:v>
                </c:pt>
                <c:pt idx="38987">
                  <c:v>387.26880160000002</c:v>
                </c:pt>
                <c:pt idx="38988">
                  <c:v>387.2787366</c:v>
                </c:pt>
                <c:pt idx="38989">
                  <c:v>387.28867159999999</c:v>
                </c:pt>
                <c:pt idx="38990">
                  <c:v>387.29860660000003</c:v>
                </c:pt>
                <c:pt idx="38991">
                  <c:v>387.30854160000001</c:v>
                </c:pt>
                <c:pt idx="38992">
                  <c:v>387.3184766</c:v>
                </c:pt>
                <c:pt idx="38993">
                  <c:v>387.32841259999998</c:v>
                </c:pt>
                <c:pt idx="38994">
                  <c:v>387.33834760000002</c:v>
                </c:pt>
                <c:pt idx="38995">
                  <c:v>387.3482826</c:v>
                </c:pt>
                <c:pt idx="38996">
                  <c:v>387.35821759999999</c:v>
                </c:pt>
                <c:pt idx="38997">
                  <c:v>387.36815259999997</c:v>
                </c:pt>
                <c:pt idx="38998">
                  <c:v>387.37808760000001</c:v>
                </c:pt>
                <c:pt idx="38999">
                  <c:v>387.3880226</c:v>
                </c:pt>
                <c:pt idx="39000">
                  <c:v>387.39795759999998</c:v>
                </c:pt>
                <c:pt idx="39001">
                  <c:v>387.40789260000003</c:v>
                </c:pt>
                <c:pt idx="39002">
                  <c:v>387.41782760000001</c:v>
                </c:pt>
                <c:pt idx="39003">
                  <c:v>387.42776259999999</c:v>
                </c:pt>
                <c:pt idx="39004">
                  <c:v>387.43769759999998</c:v>
                </c:pt>
                <c:pt idx="39005">
                  <c:v>387.44763260000002</c:v>
                </c:pt>
                <c:pt idx="39006">
                  <c:v>387.4575676</c:v>
                </c:pt>
                <c:pt idx="39007">
                  <c:v>387.46750259999999</c:v>
                </c:pt>
                <c:pt idx="39008">
                  <c:v>387.47743759999997</c:v>
                </c:pt>
                <c:pt idx="39009">
                  <c:v>387.48737260000001</c:v>
                </c:pt>
                <c:pt idx="39010">
                  <c:v>387.4973076</c:v>
                </c:pt>
                <c:pt idx="39011">
                  <c:v>387.50724259999998</c:v>
                </c:pt>
                <c:pt idx="39012">
                  <c:v>387.51717760000002</c:v>
                </c:pt>
                <c:pt idx="39013">
                  <c:v>387.52711260000001</c:v>
                </c:pt>
                <c:pt idx="39014">
                  <c:v>387.53704859999999</c:v>
                </c:pt>
                <c:pt idx="39015">
                  <c:v>387.54698359999998</c:v>
                </c:pt>
                <c:pt idx="39016">
                  <c:v>387.55691860000002</c:v>
                </c:pt>
                <c:pt idx="39017">
                  <c:v>387.5668536</c:v>
                </c:pt>
                <c:pt idx="39018">
                  <c:v>387.57678859999999</c:v>
                </c:pt>
                <c:pt idx="39019">
                  <c:v>387.58672360000003</c:v>
                </c:pt>
                <c:pt idx="39020">
                  <c:v>387.59665860000001</c:v>
                </c:pt>
                <c:pt idx="39021">
                  <c:v>387.6065936</c:v>
                </c:pt>
                <c:pt idx="39022">
                  <c:v>387.61652859999998</c:v>
                </c:pt>
                <c:pt idx="39023">
                  <c:v>387.62646360000002</c:v>
                </c:pt>
                <c:pt idx="39024">
                  <c:v>387.63639860000001</c:v>
                </c:pt>
                <c:pt idx="39025">
                  <c:v>387.64633359999999</c:v>
                </c:pt>
                <c:pt idx="39026">
                  <c:v>387.65626859999998</c:v>
                </c:pt>
                <c:pt idx="39027">
                  <c:v>387.66620360000002</c:v>
                </c:pt>
                <c:pt idx="39028">
                  <c:v>387.6761386</c:v>
                </c:pt>
                <c:pt idx="39029">
                  <c:v>387.68607359999999</c:v>
                </c:pt>
                <c:pt idx="39030">
                  <c:v>387.69600860000003</c:v>
                </c:pt>
                <c:pt idx="39031">
                  <c:v>387.70594360000001</c:v>
                </c:pt>
                <c:pt idx="39032">
                  <c:v>387.7158786</c:v>
                </c:pt>
                <c:pt idx="39033">
                  <c:v>387.72581359999998</c:v>
                </c:pt>
                <c:pt idx="39034">
                  <c:v>387.73574960000002</c:v>
                </c:pt>
                <c:pt idx="39035">
                  <c:v>387.7456846</c:v>
                </c:pt>
                <c:pt idx="39036">
                  <c:v>387.75561959999999</c:v>
                </c:pt>
                <c:pt idx="39037">
                  <c:v>387.76555459999997</c:v>
                </c:pt>
                <c:pt idx="39038">
                  <c:v>387.77548960000001</c:v>
                </c:pt>
                <c:pt idx="39039">
                  <c:v>387.7854246</c:v>
                </c:pt>
                <c:pt idx="39040">
                  <c:v>387.79535959999998</c:v>
                </c:pt>
                <c:pt idx="39041">
                  <c:v>387.80529460000002</c:v>
                </c:pt>
                <c:pt idx="39042">
                  <c:v>387.81522960000001</c:v>
                </c:pt>
                <c:pt idx="39043">
                  <c:v>387.82516459999999</c:v>
                </c:pt>
                <c:pt idx="39044">
                  <c:v>387.83509930000002</c:v>
                </c:pt>
                <c:pt idx="39045">
                  <c:v>387.84503430000001</c:v>
                </c:pt>
                <c:pt idx="39046">
                  <c:v>387.85496929999999</c:v>
                </c:pt>
                <c:pt idx="39047">
                  <c:v>387.86490429999998</c:v>
                </c:pt>
                <c:pt idx="39048">
                  <c:v>387.87483930000002</c:v>
                </c:pt>
                <c:pt idx="39049">
                  <c:v>387.8847743</c:v>
                </c:pt>
                <c:pt idx="39050">
                  <c:v>387.89470929999999</c:v>
                </c:pt>
                <c:pt idx="39051">
                  <c:v>387.90464429999997</c:v>
                </c:pt>
                <c:pt idx="39052">
                  <c:v>387.91457930000001</c:v>
                </c:pt>
                <c:pt idx="39053">
                  <c:v>387.9245143</c:v>
                </c:pt>
                <c:pt idx="39054">
                  <c:v>387.93444929999998</c:v>
                </c:pt>
                <c:pt idx="39055">
                  <c:v>387.94438430000002</c:v>
                </c:pt>
                <c:pt idx="39056">
                  <c:v>387.95432030000001</c:v>
                </c:pt>
                <c:pt idx="39057">
                  <c:v>387.96425529999999</c:v>
                </c:pt>
                <c:pt idx="39058">
                  <c:v>387.97419029999998</c:v>
                </c:pt>
                <c:pt idx="39059">
                  <c:v>387.98412530000002</c:v>
                </c:pt>
                <c:pt idx="39060">
                  <c:v>387.9940603</c:v>
                </c:pt>
                <c:pt idx="39061">
                  <c:v>388.00399529999999</c:v>
                </c:pt>
                <c:pt idx="39062">
                  <c:v>388.01393030000003</c:v>
                </c:pt>
                <c:pt idx="39063">
                  <c:v>388.02386530000001</c:v>
                </c:pt>
                <c:pt idx="39064">
                  <c:v>388.0338003</c:v>
                </c:pt>
                <c:pt idx="39065">
                  <c:v>388.04373529999998</c:v>
                </c:pt>
                <c:pt idx="39066">
                  <c:v>388.05367030000002</c:v>
                </c:pt>
                <c:pt idx="39067">
                  <c:v>388.06360530000001</c:v>
                </c:pt>
                <c:pt idx="39068">
                  <c:v>388.07354020000002</c:v>
                </c:pt>
                <c:pt idx="39069">
                  <c:v>388.08347529999998</c:v>
                </c:pt>
                <c:pt idx="39070">
                  <c:v>388.09341030000002</c:v>
                </c:pt>
                <c:pt idx="39071">
                  <c:v>388.1033453</c:v>
                </c:pt>
                <c:pt idx="39072">
                  <c:v>388.11328029999999</c:v>
                </c:pt>
                <c:pt idx="39073">
                  <c:v>388.12321530000003</c:v>
                </c:pt>
                <c:pt idx="39074">
                  <c:v>388.13315030000001</c:v>
                </c:pt>
                <c:pt idx="39075">
                  <c:v>388.1430853</c:v>
                </c:pt>
                <c:pt idx="39076">
                  <c:v>388.15302029999998</c:v>
                </c:pt>
                <c:pt idx="39077">
                  <c:v>388.16295530000002</c:v>
                </c:pt>
                <c:pt idx="39078">
                  <c:v>388.1728913</c:v>
                </c:pt>
                <c:pt idx="39079">
                  <c:v>388.18282629999999</c:v>
                </c:pt>
                <c:pt idx="39080">
                  <c:v>388.19276129999997</c:v>
                </c:pt>
                <c:pt idx="39081">
                  <c:v>388.20269630000001</c:v>
                </c:pt>
                <c:pt idx="39082">
                  <c:v>388.2126313</c:v>
                </c:pt>
                <c:pt idx="39083">
                  <c:v>388.22256629999998</c:v>
                </c:pt>
                <c:pt idx="39084">
                  <c:v>388.23250130000002</c:v>
                </c:pt>
                <c:pt idx="39085">
                  <c:v>388.24243630000001</c:v>
                </c:pt>
                <c:pt idx="39086">
                  <c:v>388.25237129999999</c:v>
                </c:pt>
                <c:pt idx="39087">
                  <c:v>388.26230629999998</c:v>
                </c:pt>
                <c:pt idx="39088">
                  <c:v>388.27224130000002</c:v>
                </c:pt>
                <c:pt idx="39089">
                  <c:v>388.2821763</c:v>
                </c:pt>
                <c:pt idx="39090">
                  <c:v>388.29211129999999</c:v>
                </c:pt>
                <c:pt idx="39091">
                  <c:v>388.30204629999997</c:v>
                </c:pt>
                <c:pt idx="39092">
                  <c:v>388.31198130000001</c:v>
                </c:pt>
                <c:pt idx="39093">
                  <c:v>388.3219163</c:v>
                </c:pt>
                <c:pt idx="39094">
                  <c:v>388.33185129999998</c:v>
                </c:pt>
                <c:pt idx="39095">
                  <c:v>388.34178630000002</c:v>
                </c:pt>
                <c:pt idx="39096">
                  <c:v>388.35172130000001</c:v>
                </c:pt>
                <c:pt idx="39097">
                  <c:v>388.36165729999999</c:v>
                </c:pt>
                <c:pt idx="39098">
                  <c:v>388.37159229999997</c:v>
                </c:pt>
                <c:pt idx="39099">
                  <c:v>388.38152730000002</c:v>
                </c:pt>
                <c:pt idx="39100">
                  <c:v>388.3914623</c:v>
                </c:pt>
                <c:pt idx="39101">
                  <c:v>388.40139729999999</c:v>
                </c:pt>
                <c:pt idx="39102">
                  <c:v>388.41133230000003</c:v>
                </c:pt>
                <c:pt idx="39103">
                  <c:v>388.42126730000001</c:v>
                </c:pt>
                <c:pt idx="39104">
                  <c:v>388.4312023</c:v>
                </c:pt>
                <c:pt idx="39105">
                  <c:v>388.44113729999998</c:v>
                </c:pt>
                <c:pt idx="39106">
                  <c:v>388.45107230000002</c:v>
                </c:pt>
                <c:pt idx="39107">
                  <c:v>388.46100730000001</c:v>
                </c:pt>
                <c:pt idx="39108">
                  <c:v>388.47094229999999</c:v>
                </c:pt>
                <c:pt idx="39109">
                  <c:v>388.48087729999997</c:v>
                </c:pt>
                <c:pt idx="39110">
                  <c:v>388.49081230000002</c:v>
                </c:pt>
                <c:pt idx="39111">
                  <c:v>388.5007473</c:v>
                </c:pt>
                <c:pt idx="39112">
                  <c:v>388.51068229999998</c:v>
                </c:pt>
                <c:pt idx="39113">
                  <c:v>388.52061730000003</c:v>
                </c:pt>
                <c:pt idx="39114">
                  <c:v>388.53055330000001</c:v>
                </c:pt>
                <c:pt idx="39115">
                  <c:v>388.54048829999999</c:v>
                </c:pt>
                <c:pt idx="39116">
                  <c:v>388.55042329999998</c:v>
                </c:pt>
                <c:pt idx="39117">
                  <c:v>388.56035830000002</c:v>
                </c:pt>
                <c:pt idx="39118">
                  <c:v>388.5702933</c:v>
                </c:pt>
                <c:pt idx="39119">
                  <c:v>388.58022829999999</c:v>
                </c:pt>
                <c:pt idx="39120">
                  <c:v>388.59016329999997</c:v>
                </c:pt>
                <c:pt idx="39121">
                  <c:v>388.60009830000001</c:v>
                </c:pt>
                <c:pt idx="39122">
                  <c:v>388.6100333</c:v>
                </c:pt>
                <c:pt idx="39123">
                  <c:v>388.61996829999998</c:v>
                </c:pt>
                <c:pt idx="39124">
                  <c:v>388.62990330000002</c:v>
                </c:pt>
                <c:pt idx="39125">
                  <c:v>388.63983830000001</c:v>
                </c:pt>
                <c:pt idx="39126">
                  <c:v>388.64977329999999</c:v>
                </c:pt>
                <c:pt idx="39127">
                  <c:v>388.65970829999998</c:v>
                </c:pt>
                <c:pt idx="39128">
                  <c:v>388.66964330000002</c:v>
                </c:pt>
                <c:pt idx="39129">
                  <c:v>388.6795793</c:v>
                </c:pt>
                <c:pt idx="39130">
                  <c:v>388.68951429999998</c:v>
                </c:pt>
                <c:pt idx="39131">
                  <c:v>388.69944930000003</c:v>
                </c:pt>
                <c:pt idx="39132">
                  <c:v>388.70938430000001</c:v>
                </c:pt>
                <c:pt idx="39133">
                  <c:v>388.7193193</c:v>
                </c:pt>
                <c:pt idx="39134">
                  <c:v>388.72925429999998</c:v>
                </c:pt>
                <c:pt idx="39135">
                  <c:v>388.73918930000002</c:v>
                </c:pt>
                <c:pt idx="39136">
                  <c:v>388.74912430000001</c:v>
                </c:pt>
                <c:pt idx="39137">
                  <c:v>388.75905929999999</c:v>
                </c:pt>
                <c:pt idx="39138">
                  <c:v>388.76899429999997</c:v>
                </c:pt>
                <c:pt idx="39139">
                  <c:v>388.77892930000002</c:v>
                </c:pt>
                <c:pt idx="39140">
                  <c:v>388.7888643</c:v>
                </c:pt>
                <c:pt idx="39141">
                  <c:v>388.79880029999998</c:v>
                </c:pt>
                <c:pt idx="39142">
                  <c:v>388.80873530000002</c:v>
                </c:pt>
                <c:pt idx="39143">
                  <c:v>388.81867030000001</c:v>
                </c:pt>
                <c:pt idx="39144">
                  <c:v>388.82860529999999</c:v>
                </c:pt>
                <c:pt idx="39145">
                  <c:v>388.83854050000002</c:v>
                </c:pt>
                <c:pt idx="39146">
                  <c:v>388.84847550000001</c:v>
                </c:pt>
                <c:pt idx="39147">
                  <c:v>388.85841049999999</c:v>
                </c:pt>
                <c:pt idx="39148">
                  <c:v>388.86834549999998</c:v>
                </c:pt>
                <c:pt idx="39149">
                  <c:v>388.87828050000002</c:v>
                </c:pt>
                <c:pt idx="39150">
                  <c:v>388.8882155</c:v>
                </c:pt>
                <c:pt idx="39151">
                  <c:v>388.89815049999999</c:v>
                </c:pt>
                <c:pt idx="39152">
                  <c:v>388.90808550000003</c:v>
                </c:pt>
                <c:pt idx="39153">
                  <c:v>388.91802150000001</c:v>
                </c:pt>
                <c:pt idx="39154">
                  <c:v>388.92795649999999</c:v>
                </c:pt>
                <c:pt idx="39155">
                  <c:v>388.93789149999998</c:v>
                </c:pt>
                <c:pt idx="39156">
                  <c:v>388.94782650000002</c:v>
                </c:pt>
                <c:pt idx="39157">
                  <c:v>388.9577615</c:v>
                </c:pt>
                <c:pt idx="39158">
                  <c:v>388.96769649999999</c:v>
                </c:pt>
                <c:pt idx="39159">
                  <c:v>388.97763149999997</c:v>
                </c:pt>
                <c:pt idx="39160">
                  <c:v>388.98756650000001</c:v>
                </c:pt>
                <c:pt idx="39161">
                  <c:v>388.9975015</c:v>
                </c:pt>
                <c:pt idx="39162">
                  <c:v>389.00743649999998</c:v>
                </c:pt>
                <c:pt idx="39163">
                  <c:v>389.01737150000002</c:v>
                </c:pt>
                <c:pt idx="39164">
                  <c:v>389.02730650000001</c:v>
                </c:pt>
                <c:pt idx="39165">
                  <c:v>389.03724149999999</c:v>
                </c:pt>
                <c:pt idx="39166">
                  <c:v>389.04717749999998</c:v>
                </c:pt>
                <c:pt idx="39167">
                  <c:v>389.05711250000002</c:v>
                </c:pt>
                <c:pt idx="39168">
                  <c:v>389.0670475</c:v>
                </c:pt>
                <c:pt idx="39169">
                  <c:v>389.07698249999999</c:v>
                </c:pt>
                <c:pt idx="39170">
                  <c:v>389.08691750000003</c:v>
                </c:pt>
                <c:pt idx="39171">
                  <c:v>389.09685250000001</c:v>
                </c:pt>
                <c:pt idx="39172">
                  <c:v>389.1067875</c:v>
                </c:pt>
                <c:pt idx="39173">
                  <c:v>389.11672249999998</c:v>
                </c:pt>
                <c:pt idx="39174">
                  <c:v>389.12665750000002</c:v>
                </c:pt>
                <c:pt idx="39175">
                  <c:v>389.13659250000001</c:v>
                </c:pt>
                <c:pt idx="39176">
                  <c:v>389.14652749999999</c:v>
                </c:pt>
                <c:pt idx="39177">
                  <c:v>389.15646349999997</c:v>
                </c:pt>
                <c:pt idx="39178">
                  <c:v>389.16639850000001</c:v>
                </c:pt>
                <c:pt idx="39179">
                  <c:v>389.1763335</c:v>
                </c:pt>
                <c:pt idx="39180">
                  <c:v>389.18626849999998</c:v>
                </c:pt>
                <c:pt idx="39181">
                  <c:v>389.19620350000002</c:v>
                </c:pt>
                <c:pt idx="39182">
                  <c:v>389.20613850000001</c:v>
                </c:pt>
                <c:pt idx="39183">
                  <c:v>389.21607349999999</c:v>
                </c:pt>
                <c:pt idx="39184">
                  <c:v>389.22600849999998</c:v>
                </c:pt>
                <c:pt idx="39185">
                  <c:v>389.23594350000002</c:v>
                </c:pt>
                <c:pt idx="39186">
                  <c:v>389.2458785</c:v>
                </c:pt>
                <c:pt idx="39187">
                  <c:v>389.25581349999999</c:v>
                </c:pt>
                <c:pt idx="39188">
                  <c:v>389.26574849999997</c:v>
                </c:pt>
                <c:pt idx="39189">
                  <c:v>389.27568350000001</c:v>
                </c:pt>
                <c:pt idx="39190">
                  <c:v>389.2856195</c:v>
                </c:pt>
                <c:pt idx="39191">
                  <c:v>389.29555449999998</c:v>
                </c:pt>
                <c:pt idx="39192">
                  <c:v>389.30548950000002</c:v>
                </c:pt>
                <c:pt idx="39193">
                  <c:v>389.31542450000001</c:v>
                </c:pt>
                <c:pt idx="39194">
                  <c:v>389.32535949999999</c:v>
                </c:pt>
                <c:pt idx="39195">
                  <c:v>389.33529449999997</c:v>
                </c:pt>
                <c:pt idx="39196">
                  <c:v>389.34522950000002</c:v>
                </c:pt>
                <c:pt idx="39197">
                  <c:v>389.3551645</c:v>
                </c:pt>
                <c:pt idx="39198">
                  <c:v>389.36509949999999</c:v>
                </c:pt>
                <c:pt idx="39199">
                  <c:v>389.37503450000003</c:v>
                </c:pt>
                <c:pt idx="39200">
                  <c:v>389.38496950000001</c:v>
                </c:pt>
                <c:pt idx="39201">
                  <c:v>389.39490549999999</c:v>
                </c:pt>
                <c:pt idx="39202">
                  <c:v>389.40484049999998</c:v>
                </c:pt>
                <c:pt idx="39203">
                  <c:v>389.41477550000002</c:v>
                </c:pt>
                <c:pt idx="39204">
                  <c:v>389.4247105</c:v>
                </c:pt>
                <c:pt idx="39205">
                  <c:v>389.43464549999999</c:v>
                </c:pt>
                <c:pt idx="39206">
                  <c:v>389.44458049999997</c:v>
                </c:pt>
                <c:pt idx="39207">
                  <c:v>389.45451550000001</c:v>
                </c:pt>
                <c:pt idx="39208">
                  <c:v>389.4644505</c:v>
                </c:pt>
                <c:pt idx="39209">
                  <c:v>389.47438549999998</c:v>
                </c:pt>
                <c:pt idx="39210">
                  <c:v>389.48432050000002</c:v>
                </c:pt>
                <c:pt idx="39211">
                  <c:v>389.49425550000001</c:v>
                </c:pt>
                <c:pt idx="39212">
                  <c:v>389.50419049999999</c:v>
                </c:pt>
                <c:pt idx="39213">
                  <c:v>389.51412649999997</c:v>
                </c:pt>
                <c:pt idx="39214">
                  <c:v>389.52406150000002</c:v>
                </c:pt>
                <c:pt idx="39215">
                  <c:v>389.5339965</c:v>
                </c:pt>
                <c:pt idx="39216">
                  <c:v>389.54393149999999</c:v>
                </c:pt>
                <c:pt idx="39217">
                  <c:v>389.55386650000003</c:v>
                </c:pt>
                <c:pt idx="39218">
                  <c:v>389.56380150000001</c:v>
                </c:pt>
                <c:pt idx="39219">
                  <c:v>389.5737365</c:v>
                </c:pt>
                <c:pt idx="39220">
                  <c:v>389.58367149999998</c:v>
                </c:pt>
                <c:pt idx="39221">
                  <c:v>389.59360650000002</c:v>
                </c:pt>
                <c:pt idx="39222">
                  <c:v>389.60354150000001</c:v>
                </c:pt>
                <c:pt idx="39223">
                  <c:v>389.61347649999999</c:v>
                </c:pt>
                <c:pt idx="39224">
                  <c:v>389.62341149999997</c:v>
                </c:pt>
                <c:pt idx="39225">
                  <c:v>389.63334750000001</c:v>
                </c:pt>
                <c:pt idx="39226">
                  <c:v>389.6432825</c:v>
                </c:pt>
                <c:pt idx="39227">
                  <c:v>389.65321749999998</c:v>
                </c:pt>
                <c:pt idx="39228">
                  <c:v>389.66315250000002</c:v>
                </c:pt>
                <c:pt idx="39229">
                  <c:v>389.67308750000001</c:v>
                </c:pt>
                <c:pt idx="39230">
                  <c:v>389.68302249999999</c:v>
                </c:pt>
                <c:pt idx="39231">
                  <c:v>389.69295749999998</c:v>
                </c:pt>
                <c:pt idx="39232">
                  <c:v>389.70289250000002</c:v>
                </c:pt>
                <c:pt idx="39233">
                  <c:v>389.7128275</c:v>
                </c:pt>
                <c:pt idx="39234">
                  <c:v>389.72276249999999</c:v>
                </c:pt>
                <c:pt idx="39235">
                  <c:v>389.73269749999997</c:v>
                </c:pt>
                <c:pt idx="39236">
                  <c:v>389.74263350000001</c:v>
                </c:pt>
                <c:pt idx="39237">
                  <c:v>389.7525685</c:v>
                </c:pt>
                <c:pt idx="39238">
                  <c:v>389.76250349999998</c:v>
                </c:pt>
                <c:pt idx="39239">
                  <c:v>389.77243850000002</c:v>
                </c:pt>
                <c:pt idx="39240">
                  <c:v>389.78237350000001</c:v>
                </c:pt>
                <c:pt idx="39241">
                  <c:v>389.79230849999999</c:v>
                </c:pt>
                <c:pt idx="39242">
                  <c:v>389.80224349999997</c:v>
                </c:pt>
                <c:pt idx="39243">
                  <c:v>389.81217850000002</c:v>
                </c:pt>
                <c:pt idx="39244">
                  <c:v>389.8221135</c:v>
                </c:pt>
                <c:pt idx="39245">
                  <c:v>389.83204849999998</c:v>
                </c:pt>
                <c:pt idx="39246">
                  <c:v>389.84198450000002</c:v>
                </c:pt>
                <c:pt idx="39247">
                  <c:v>389.85191950000001</c:v>
                </c:pt>
                <c:pt idx="39248">
                  <c:v>389.86185449999999</c:v>
                </c:pt>
                <c:pt idx="39249">
                  <c:v>389.87178949999998</c:v>
                </c:pt>
                <c:pt idx="39250">
                  <c:v>389.88172450000002</c:v>
                </c:pt>
                <c:pt idx="39251">
                  <c:v>389.8916595</c:v>
                </c:pt>
                <c:pt idx="39252">
                  <c:v>389.90159449999999</c:v>
                </c:pt>
                <c:pt idx="39253">
                  <c:v>389.91152949999997</c:v>
                </c:pt>
                <c:pt idx="39254">
                  <c:v>389.92146450000001</c:v>
                </c:pt>
                <c:pt idx="39255">
                  <c:v>389.9313995</c:v>
                </c:pt>
                <c:pt idx="39256">
                  <c:v>389.94133449999998</c:v>
                </c:pt>
                <c:pt idx="39257">
                  <c:v>389.95127050000002</c:v>
                </c:pt>
                <c:pt idx="39258">
                  <c:v>389.96120550000001</c:v>
                </c:pt>
                <c:pt idx="39259">
                  <c:v>389.97114049999999</c:v>
                </c:pt>
                <c:pt idx="39260">
                  <c:v>389.98107549999997</c:v>
                </c:pt>
                <c:pt idx="39261">
                  <c:v>389.99101050000002</c:v>
                </c:pt>
                <c:pt idx="39262">
                  <c:v>390.0009455</c:v>
                </c:pt>
                <c:pt idx="39263">
                  <c:v>390.01088049999998</c:v>
                </c:pt>
                <c:pt idx="39264">
                  <c:v>390.02081550000003</c:v>
                </c:pt>
                <c:pt idx="39265">
                  <c:v>390.03075050000001</c:v>
                </c:pt>
                <c:pt idx="39266">
                  <c:v>390.04068649999999</c:v>
                </c:pt>
                <c:pt idx="39267">
                  <c:v>390.05062149999998</c:v>
                </c:pt>
                <c:pt idx="39268">
                  <c:v>390.06055650000002</c:v>
                </c:pt>
                <c:pt idx="39269">
                  <c:v>390.0704915</c:v>
                </c:pt>
                <c:pt idx="39270">
                  <c:v>390.08042649999999</c:v>
                </c:pt>
                <c:pt idx="39271">
                  <c:v>390.09036149999997</c:v>
                </c:pt>
                <c:pt idx="39272">
                  <c:v>390.10029650000001</c:v>
                </c:pt>
                <c:pt idx="39273">
                  <c:v>390.1102315</c:v>
                </c:pt>
                <c:pt idx="39274">
                  <c:v>390.12016649999998</c:v>
                </c:pt>
                <c:pt idx="39275">
                  <c:v>390.13010150000002</c:v>
                </c:pt>
                <c:pt idx="39276">
                  <c:v>390.14003750000001</c:v>
                </c:pt>
                <c:pt idx="39277">
                  <c:v>390.14997249999999</c:v>
                </c:pt>
                <c:pt idx="39278">
                  <c:v>390.15990749999997</c:v>
                </c:pt>
                <c:pt idx="39279">
                  <c:v>390.16984250000002</c:v>
                </c:pt>
                <c:pt idx="39280">
                  <c:v>390.1797775</c:v>
                </c:pt>
                <c:pt idx="39281">
                  <c:v>390.18971249999998</c:v>
                </c:pt>
                <c:pt idx="39282">
                  <c:v>390.19964750000003</c:v>
                </c:pt>
                <c:pt idx="39283">
                  <c:v>390.20958250000001</c:v>
                </c:pt>
                <c:pt idx="39284">
                  <c:v>390.21951749999999</c:v>
                </c:pt>
                <c:pt idx="39285">
                  <c:v>390.22945349999998</c:v>
                </c:pt>
                <c:pt idx="39286">
                  <c:v>390.23938850000002</c:v>
                </c:pt>
                <c:pt idx="39287">
                  <c:v>390.2493235</c:v>
                </c:pt>
                <c:pt idx="39288">
                  <c:v>390.25925849999999</c:v>
                </c:pt>
                <c:pt idx="39289">
                  <c:v>390.26919349999997</c:v>
                </c:pt>
                <c:pt idx="39290">
                  <c:v>390.27912850000001</c:v>
                </c:pt>
                <c:pt idx="39291">
                  <c:v>390.2890635</c:v>
                </c:pt>
                <c:pt idx="39292">
                  <c:v>390.29899849999998</c:v>
                </c:pt>
                <c:pt idx="39293">
                  <c:v>390.30893350000002</c:v>
                </c:pt>
                <c:pt idx="39294">
                  <c:v>390.31886950000001</c:v>
                </c:pt>
                <c:pt idx="39295">
                  <c:v>390.32880449999999</c:v>
                </c:pt>
                <c:pt idx="39296">
                  <c:v>390.33873949999997</c:v>
                </c:pt>
                <c:pt idx="39297">
                  <c:v>390.34867450000002</c:v>
                </c:pt>
                <c:pt idx="39298">
                  <c:v>390.3586095</c:v>
                </c:pt>
                <c:pt idx="39299">
                  <c:v>390.36854449999998</c:v>
                </c:pt>
                <c:pt idx="39300">
                  <c:v>390.37847950000003</c:v>
                </c:pt>
                <c:pt idx="39301">
                  <c:v>390.38841450000001</c:v>
                </c:pt>
                <c:pt idx="39302">
                  <c:v>390.39835049999999</c:v>
                </c:pt>
                <c:pt idx="39303">
                  <c:v>390.40828549999998</c:v>
                </c:pt>
                <c:pt idx="39304">
                  <c:v>390.41822050000002</c:v>
                </c:pt>
                <c:pt idx="39305">
                  <c:v>390.4281555</c:v>
                </c:pt>
                <c:pt idx="39306">
                  <c:v>390.43809049999999</c:v>
                </c:pt>
                <c:pt idx="39307">
                  <c:v>390.44802550000003</c:v>
                </c:pt>
                <c:pt idx="39308">
                  <c:v>390.45796050000001</c:v>
                </c:pt>
                <c:pt idx="39309">
                  <c:v>390.4678955</c:v>
                </c:pt>
                <c:pt idx="39310">
                  <c:v>390.47783049999998</c:v>
                </c:pt>
                <c:pt idx="39311">
                  <c:v>390.48776650000002</c:v>
                </c:pt>
                <c:pt idx="39312">
                  <c:v>390.49770150000001</c:v>
                </c:pt>
                <c:pt idx="39313">
                  <c:v>390.50763649999999</c:v>
                </c:pt>
                <c:pt idx="39314">
                  <c:v>390.51757149999997</c:v>
                </c:pt>
                <c:pt idx="39315">
                  <c:v>390.52750650000002</c:v>
                </c:pt>
                <c:pt idx="39316">
                  <c:v>390.5374415</c:v>
                </c:pt>
                <c:pt idx="39317">
                  <c:v>390.54737649999998</c:v>
                </c:pt>
                <c:pt idx="39318">
                  <c:v>390.55731150000003</c:v>
                </c:pt>
                <c:pt idx="39319">
                  <c:v>390.56724750000001</c:v>
                </c:pt>
                <c:pt idx="39320">
                  <c:v>390.57718249999999</c:v>
                </c:pt>
                <c:pt idx="39321">
                  <c:v>390.58711749999998</c:v>
                </c:pt>
                <c:pt idx="39322">
                  <c:v>390.59705250000002</c:v>
                </c:pt>
                <c:pt idx="39323">
                  <c:v>390.6069875</c:v>
                </c:pt>
                <c:pt idx="39324">
                  <c:v>390.61692249999999</c:v>
                </c:pt>
                <c:pt idx="39325">
                  <c:v>390.62685750000003</c:v>
                </c:pt>
                <c:pt idx="39326">
                  <c:v>390.63679250000001</c:v>
                </c:pt>
                <c:pt idx="39327">
                  <c:v>390.6467275</c:v>
                </c:pt>
                <c:pt idx="39328">
                  <c:v>390.65666349999998</c:v>
                </c:pt>
                <c:pt idx="39329">
                  <c:v>390.66659850000002</c:v>
                </c:pt>
                <c:pt idx="39330">
                  <c:v>390.67653350000001</c:v>
                </c:pt>
                <c:pt idx="39331">
                  <c:v>390.68646849999999</c:v>
                </c:pt>
                <c:pt idx="39332">
                  <c:v>390.69640349999997</c:v>
                </c:pt>
                <c:pt idx="39333">
                  <c:v>390.70633850000002</c:v>
                </c:pt>
                <c:pt idx="39334">
                  <c:v>390.7162735</c:v>
                </c:pt>
                <c:pt idx="39335">
                  <c:v>390.72620849999998</c:v>
                </c:pt>
                <c:pt idx="39336">
                  <c:v>390.73614350000003</c:v>
                </c:pt>
                <c:pt idx="39337">
                  <c:v>390.74607950000001</c:v>
                </c:pt>
                <c:pt idx="39338">
                  <c:v>390.75601449999999</c:v>
                </c:pt>
                <c:pt idx="39339">
                  <c:v>390.76594949999998</c:v>
                </c:pt>
                <c:pt idx="39340">
                  <c:v>390.77588450000002</c:v>
                </c:pt>
                <c:pt idx="39341">
                  <c:v>390.7858195</c:v>
                </c:pt>
                <c:pt idx="39342">
                  <c:v>390.79575449999999</c:v>
                </c:pt>
                <c:pt idx="39343">
                  <c:v>390.80568950000003</c:v>
                </c:pt>
                <c:pt idx="39344">
                  <c:v>390.81562450000001</c:v>
                </c:pt>
                <c:pt idx="39345">
                  <c:v>390.8255595</c:v>
                </c:pt>
                <c:pt idx="39346">
                  <c:v>390.8354956</c:v>
                </c:pt>
                <c:pt idx="39347">
                  <c:v>390.84543059999999</c:v>
                </c:pt>
                <c:pt idx="39348">
                  <c:v>390.85536560000003</c:v>
                </c:pt>
                <c:pt idx="39349">
                  <c:v>390.86530060000001</c:v>
                </c:pt>
                <c:pt idx="39350">
                  <c:v>390.8752356</c:v>
                </c:pt>
                <c:pt idx="39351">
                  <c:v>390.88517059999998</c:v>
                </c:pt>
                <c:pt idx="39352">
                  <c:v>390.89510560000002</c:v>
                </c:pt>
                <c:pt idx="39353">
                  <c:v>390.90504060000001</c:v>
                </c:pt>
                <c:pt idx="39354">
                  <c:v>390.91497659999999</c:v>
                </c:pt>
                <c:pt idx="39355">
                  <c:v>390.92491159999997</c:v>
                </c:pt>
                <c:pt idx="39356">
                  <c:v>390.93484660000001</c:v>
                </c:pt>
                <c:pt idx="39357">
                  <c:v>390.9447816</c:v>
                </c:pt>
                <c:pt idx="39358">
                  <c:v>390.95471659999998</c:v>
                </c:pt>
                <c:pt idx="39359">
                  <c:v>390.96465160000002</c:v>
                </c:pt>
                <c:pt idx="39360">
                  <c:v>390.97458660000001</c:v>
                </c:pt>
                <c:pt idx="39361">
                  <c:v>390.98452159999999</c:v>
                </c:pt>
                <c:pt idx="39362">
                  <c:v>390.99445759999998</c:v>
                </c:pt>
                <c:pt idx="39363">
                  <c:v>391.00439260000002</c:v>
                </c:pt>
                <c:pt idx="39364">
                  <c:v>391.0143276</c:v>
                </c:pt>
                <c:pt idx="39365">
                  <c:v>391.02426259999999</c:v>
                </c:pt>
                <c:pt idx="39366">
                  <c:v>391.03419760000003</c:v>
                </c:pt>
                <c:pt idx="39367">
                  <c:v>391.04413260000001</c:v>
                </c:pt>
                <c:pt idx="39368">
                  <c:v>391.0540676</c:v>
                </c:pt>
                <c:pt idx="39369">
                  <c:v>391.06400259999998</c:v>
                </c:pt>
                <c:pt idx="39370">
                  <c:v>391.07393760000002</c:v>
                </c:pt>
                <c:pt idx="39371">
                  <c:v>391.0838736</c:v>
                </c:pt>
                <c:pt idx="39372">
                  <c:v>391.09380859999999</c:v>
                </c:pt>
                <c:pt idx="39373">
                  <c:v>391.10374359999997</c:v>
                </c:pt>
                <c:pt idx="39374">
                  <c:v>391.11367860000001</c:v>
                </c:pt>
                <c:pt idx="39375">
                  <c:v>391.1236136</c:v>
                </c:pt>
                <c:pt idx="39376">
                  <c:v>391.13354859999998</c:v>
                </c:pt>
                <c:pt idx="39377">
                  <c:v>391.14348360000002</c:v>
                </c:pt>
                <c:pt idx="39378">
                  <c:v>391.15341860000001</c:v>
                </c:pt>
                <c:pt idx="39379">
                  <c:v>391.16335459999999</c:v>
                </c:pt>
                <c:pt idx="39380">
                  <c:v>391.17328959999998</c:v>
                </c:pt>
                <c:pt idx="39381">
                  <c:v>391.18322460000002</c:v>
                </c:pt>
                <c:pt idx="39382">
                  <c:v>391.1931596</c:v>
                </c:pt>
                <c:pt idx="39383">
                  <c:v>391.20309459999999</c:v>
                </c:pt>
                <c:pt idx="39384">
                  <c:v>391.21302960000003</c:v>
                </c:pt>
                <c:pt idx="39385">
                  <c:v>391.22296460000001</c:v>
                </c:pt>
                <c:pt idx="39386">
                  <c:v>391.2328996</c:v>
                </c:pt>
                <c:pt idx="39387">
                  <c:v>391.24283559999998</c:v>
                </c:pt>
                <c:pt idx="39388">
                  <c:v>391.25277060000002</c:v>
                </c:pt>
                <c:pt idx="39389">
                  <c:v>391.2627056</c:v>
                </c:pt>
                <c:pt idx="39390">
                  <c:v>391.27264059999999</c:v>
                </c:pt>
                <c:pt idx="39391">
                  <c:v>391.28257559999997</c:v>
                </c:pt>
                <c:pt idx="39392">
                  <c:v>391.29251060000001</c:v>
                </c:pt>
                <c:pt idx="39393">
                  <c:v>391.3024456</c:v>
                </c:pt>
                <c:pt idx="39394">
                  <c:v>391.31238059999998</c:v>
                </c:pt>
                <c:pt idx="39395">
                  <c:v>391.32231660000002</c:v>
                </c:pt>
                <c:pt idx="39396">
                  <c:v>391.33225160000001</c:v>
                </c:pt>
                <c:pt idx="39397">
                  <c:v>391.34218659999999</c:v>
                </c:pt>
                <c:pt idx="39398">
                  <c:v>391.35212159999998</c:v>
                </c:pt>
                <c:pt idx="39399">
                  <c:v>391.36205660000002</c:v>
                </c:pt>
                <c:pt idx="39400">
                  <c:v>391.3719916</c:v>
                </c:pt>
                <c:pt idx="39401">
                  <c:v>391.38192659999999</c:v>
                </c:pt>
                <c:pt idx="39402">
                  <c:v>391.39186160000003</c:v>
                </c:pt>
                <c:pt idx="39403">
                  <c:v>391.40179760000001</c:v>
                </c:pt>
                <c:pt idx="39404">
                  <c:v>391.41173259999999</c:v>
                </c:pt>
                <c:pt idx="39405">
                  <c:v>391.42166759999998</c:v>
                </c:pt>
                <c:pt idx="39406">
                  <c:v>391.43160260000002</c:v>
                </c:pt>
                <c:pt idx="39407">
                  <c:v>391.4415376</c:v>
                </c:pt>
                <c:pt idx="39408">
                  <c:v>391.45147259999999</c:v>
                </c:pt>
                <c:pt idx="39409">
                  <c:v>391.46140759999997</c:v>
                </c:pt>
                <c:pt idx="39410">
                  <c:v>391.47134260000001</c:v>
                </c:pt>
                <c:pt idx="39411">
                  <c:v>391.4812786</c:v>
                </c:pt>
                <c:pt idx="39412">
                  <c:v>391.49121359999998</c:v>
                </c:pt>
                <c:pt idx="39413">
                  <c:v>391.50114860000002</c:v>
                </c:pt>
                <c:pt idx="39414">
                  <c:v>391.51108360000001</c:v>
                </c:pt>
                <c:pt idx="39415">
                  <c:v>391.52101859999999</c:v>
                </c:pt>
                <c:pt idx="39416">
                  <c:v>391.53095359999998</c:v>
                </c:pt>
                <c:pt idx="39417">
                  <c:v>391.54088860000002</c:v>
                </c:pt>
                <c:pt idx="39418">
                  <c:v>391.5508236</c:v>
                </c:pt>
                <c:pt idx="39419">
                  <c:v>391.56075959999998</c:v>
                </c:pt>
                <c:pt idx="39420">
                  <c:v>391.57069460000002</c:v>
                </c:pt>
                <c:pt idx="39421">
                  <c:v>391.58062960000001</c:v>
                </c:pt>
                <c:pt idx="39422">
                  <c:v>391.59056459999999</c:v>
                </c:pt>
                <c:pt idx="39423">
                  <c:v>391.60049959999998</c:v>
                </c:pt>
                <c:pt idx="39424">
                  <c:v>391.61043460000002</c:v>
                </c:pt>
                <c:pt idx="39425">
                  <c:v>391.6203696</c:v>
                </c:pt>
                <c:pt idx="39426">
                  <c:v>391.63030459999999</c:v>
                </c:pt>
                <c:pt idx="39427">
                  <c:v>391.64023959999997</c:v>
                </c:pt>
                <c:pt idx="39428">
                  <c:v>391.65017560000001</c:v>
                </c:pt>
                <c:pt idx="39429">
                  <c:v>391.6601106</c:v>
                </c:pt>
                <c:pt idx="39430">
                  <c:v>391.67004559999998</c:v>
                </c:pt>
                <c:pt idx="39431">
                  <c:v>391.67998060000002</c:v>
                </c:pt>
                <c:pt idx="39432">
                  <c:v>391.68991560000001</c:v>
                </c:pt>
                <c:pt idx="39433">
                  <c:v>391.69985059999999</c:v>
                </c:pt>
                <c:pt idx="39434">
                  <c:v>391.70978559999998</c:v>
                </c:pt>
                <c:pt idx="39435">
                  <c:v>391.71972060000002</c:v>
                </c:pt>
                <c:pt idx="39436">
                  <c:v>391.7296566</c:v>
                </c:pt>
                <c:pt idx="39437">
                  <c:v>391.73959159999998</c:v>
                </c:pt>
                <c:pt idx="39438">
                  <c:v>391.74952660000002</c:v>
                </c:pt>
                <c:pt idx="39439">
                  <c:v>391.75946160000001</c:v>
                </c:pt>
                <c:pt idx="39440">
                  <c:v>391.76939659999999</c:v>
                </c:pt>
                <c:pt idx="39441">
                  <c:v>391.77933159999998</c:v>
                </c:pt>
                <c:pt idx="39442">
                  <c:v>391.78926660000002</c:v>
                </c:pt>
                <c:pt idx="39443">
                  <c:v>391.7992016</c:v>
                </c:pt>
                <c:pt idx="39444">
                  <c:v>391.80913659999999</c:v>
                </c:pt>
                <c:pt idx="39445">
                  <c:v>391.81907260000003</c:v>
                </c:pt>
                <c:pt idx="39446">
                  <c:v>391.82900760000001</c:v>
                </c:pt>
                <c:pt idx="39447">
                  <c:v>391.83894279999998</c:v>
                </c:pt>
                <c:pt idx="39448">
                  <c:v>391.84887780000003</c:v>
                </c:pt>
                <c:pt idx="39449">
                  <c:v>391.85881280000001</c:v>
                </c:pt>
                <c:pt idx="39450">
                  <c:v>391.86874779999999</c:v>
                </c:pt>
                <c:pt idx="39451">
                  <c:v>391.87868279999998</c:v>
                </c:pt>
                <c:pt idx="39452">
                  <c:v>391.88861780000002</c:v>
                </c:pt>
                <c:pt idx="39453">
                  <c:v>391.8985538</c:v>
                </c:pt>
                <c:pt idx="39454">
                  <c:v>391.90848879999999</c:v>
                </c:pt>
                <c:pt idx="39455">
                  <c:v>391.91842380000003</c:v>
                </c:pt>
                <c:pt idx="39456">
                  <c:v>391.92835880000001</c:v>
                </c:pt>
                <c:pt idx="39457">
                  <c:v>391.9382938</c:v>
                </c:pt>
                <c:pt idx="39458">
                  <c:v>391.94822879999998</c:v>
                </c:pt>
                <c:pt idx="39459">
                  <c:v>391.95816380000002</c:v>
                </c:pt>
                <c:pt idx="39460">
                  <c:v>391.96809880000001</c:v>
                </c:pt>
                <c:pt idx="39461">
                  <c:v>391.97803379999999</c:v>
                </c:pt>
                <c:pt idx="39462">
                  <c:v>391.98796979999997</c:v>
                </c:pt>
                <c:pt idx="39463">
                  <c:v>391.99790480000001</c:v>
                </c:pt>
                <c:pt idx="39464">
                  <c:v>392.0078398</c:v>
                </c:pt>
                <c:pt idx="39465">
                  <c:v>392.01777479999998</c:v>
                </c:pt>
                <c:pt idx="39466">
                  <c:v>392.02770980000003</c:v>
                </c:pt>
                <c:pt idx="39467">
                  <c:v>392.03764480000001</c:v>
                </c:pt>
                <c:pt idx="39468">
                  <c:v>392.04757979999999</c:v>
                </c:pt>
                <c:pt idx="39469">
                  <c:v>392.05751479999998</c:v>
                </c:pt>
                <c:pt idx="39470">
                  <c:v>392.06744980000002</c:v>
                </c:pt>
                <c:pt idx="39471">
                  <c:v>392.0773858</c:v>
                </c:pt>
                <c:pt idx="39472">
                  <c:v>392.08732079999999</c:v>
                </c:pt>
                <c:pt idx="39473">
                  <c:v>392.09725580000003</c:v>
                </c:pt>
                <c:pt idx="39474">
                  <c:v>392.10719080000001</c:v>
                </c:pt>
                <c:pt idx="39475">
                  <c:v>392.1171258</c:v>
                </c:pt>
                <c:pt idx="39476">
                  <c:v>392.12706079999998</c:v>
                </c:pt>
                <c:pt idx="39477">
                  <c:v>392.13699580000002</c:v>
                </c:pt>
                <c:pt idx="39478">
                  <c:v>392.14693080000001</c:v>
                </c:pt>
                <c:pt idx="39479">
                  <c:v>392.15686579999999</c:v>
                </c:pt>
                <c:pt idx="39480">
                  <c:v>392.16680179999997</c:v>
                </c:pt>
                <c:pt idx="39481">
                  <c:v>392.17673680000001</c:v>
                </c:pt>
                <c:pt idx="39482">
                  <c:v>392.1866718</c:v>
                </c:pt>
                <c:pt idx="39483">
                  <c:v>392.19660679999998</c:v>
                </c:pt>
                <c:pt idx="39484">
                  <c:v>392.20654180000002</c:v>
                </c:pt>
                <c:pt idx="39485">
                  <c:v>392.21647680000001</c:v>
                </c:pt>
                <c:pt idx="39486">
                  <c:v>392.22641179999999</c:v>
                </c:pt>
                <c:pt idx="39487">
                  <c:v>392.23634679999998</c:v>
                </c:pt>
                <c:pt idx="39488">
                  <c:v>392.24628180000002</c:v>
                </c:pt>
                <c:pt idx="39489">
                  <c:v>392.2562178</c:v>
                </c:pt>
                <c:pt idx="39490">
                  <c:v>392.26615279999999</c:v>
                </c:pt>
                <c:pt idx="39491">
                  <c:v>392.27608780000003</c:v>
                </c:pt>
                <c:pt idx="39492">
                  <c:v>392.28602280000001</c:v>
                </c:pt>
                <c:pt idx="39493">
                  <c:v>392.2959578</c:v>
                </c:pt>
                <c:pt idx="39494">
                  <c:v>392.30589279999998</c:v>
                </c:pt>
                <c:pt idx="39495">
                  <c:v>392.31582780000002</c:v>
                </c:pt>
                <c:pt idx="39496">
                  <c:v>392.32576280000001</c:v>
                </c:pt>
                <c:pt idx="39497">
                  <c:v>392.33569779999999</c:v>
                </c:pt>
                <c:pt idx="39498">
                  <c:v>392.34563379999997</c:v>
                </c:pt>
                <c:pt idx="39499">
                  <c:v>392.35556880000001</c:v>
                </c:pt>
                <c:pt idx="39500">
                  <c:v>392.3655038</c:v>
                </c:pt>
                <c:pt idx="39501">
                  <c:v>392.37543879999998</c:v>
                </c:pt>
                <c:pt idx="39502">
                  <c:v>392.38537380000002</c:v>
                </c:pt>
                <c:pt idx="39503">
                  <c:v>392.39530880000001</c:v>
                </c:pt>
                <c:pt idx="39504">
                  <c:v>392.40524379999999</c:v>
                </c:pt>
                <c:pt idx="39505">
                  <c:v>392.41517879999998</c:v>
                </c:pt>
                <c:pt idx="39506">
                  <c:v>392.42511380000002</c:v>
                </c:pt>
                <c:pt idx="39507">
                  <c:v>392.4350498</c:v>
                </c:pt>
                <c:pt idx="39508">
                  <c:v>392.44498479999999</c:v>
                </c:pt>
                <c:pt idx="39509">
                  <c:v>392.45491980000003</c:v>
                </c:pt>
                <c:pt idx="39510">
                  <c:v>392.46485480000001</c:v>
                </c:pt>
                <c:pt idx="39511">
                  <c:v>392.4747898</c:v>
                </c:pt>
                <c:pt idx="39512">
                  <c:v>392.48472479999998</c:v>
                </c:pt>
                <c:pt idx="39513">
                  <c:v>392.49465980000002</c:v>
                </c:pt>
                <c:pt idx="39514">
                  <c:v>392.50459480000001</c:v>
                </c:pt>
                <c:pt idx="39515">
                  <c:v>392.51452979999999</c:v>
                </c:pt>
                <c:pt idx="39516">
                  <c:v>392.52446579999997</c:v>
                </c:pt>
                <c:pt idx="39517">
                  <c:v>392.53440080000001</c:v>
                </c:pt>
                <c:pt idx="39518">
                  <c:v>392.5443358</c:v>
                </c:pt>
                <c:pt idx="39519">
                  <c:v>392.55427079999998</c:v>
                </c:pt>
                <c:pt idx="39520">
                  <c:v>392.56420580000002</c:v>
                </c:pt>
                <c:pt idx="39521">
                  <c:v>392.57414080000001</c:v>
                </c:pt>
                <c:pt idx="39522">
                  <c:v>392.58407579999999</c:v>
                </c:pt>
                <c:pt idx="39523">
                  <c:v>392.59401079999998</c:v>
                </c:pt>
                <c:pt idx="39524">
                  <c:v>392.60394580000002</c:v>
                </c:pt>
                <c:pt idx="39525">
                  <c:v>392.6138808</c:v>
                </c:pt>
                <c:pt idx="39526">
                  <c:v>392.62381679999999</c:v>
                </c:pt>
                <c:pt idx="39527">
                  <c:v>392.63375180000003</c:v>
                </c:pt>
                <c:pt idx="39528">
                  <c:v>392.64368680000001</c:v>
                </c:pt>
                <c:pt idx="39529">
                  <c:v>392.6536218</c:v>
                </c:pt>
                <c:pt idx="39530">
                  <c:v>392.66355679999998</c:v>
                </c:pt>
                <c:pt idx="39531">
                  <c:v>392.67349180000002</c:v>
                </c:pt>
                <c:pt idx="39532">
                  <c:v>392.68342680000001</c:v>
                </c:pt>
                <c:pt idx="39533">
                  <c:v>392.69336179999999</c:v>
                </c:pt>
                <c:pt idx="39534">
                  <c:v>392.70329679999998</c:v>
                </c:pt>
                <c:pt idx="39535">
                  <c:v>392.71323180000002</c:v>
                </c:pt>
                <c:pt idx="39536">
                  <c:v>392.7231678</c:v>
                </c:pt>
                <c:pt idx="39537">
                  <c:v>392.73310279999998</c:v>
                </c:pt>
                <c:pt idx="39538">
                  <c:v>392.74303780000002</c:v>
                </c:pt>
                <c:pt idx="39539">
                  <c:v>392.75297280000001</c:v>
                </c:pt>
                <c:pt idx="39540">
                  <c:v>392.76290779999999</c:v>
                </c:pt>
                <c:pt idx="39541">
                  <c:v>392.77284279999998</c:v>
                </c:pt>
                <c:pt idx="39542">
                  <c:v>392.78277780000002</c:v>
                </c:pt>
                <c:pt idx="39543">
                  <c:v>392.7927128</c:v>
                </c:pt>
                <c:pt idx="39544">
                  <c:v>392.80264779999999</c:v>
                </c:pt>
                <c:pt idx="39545">
                  <c:v>392.81258279999997</c:v>
                </c:pt>
                <c:pt idx="39546">
                  <c:v>392.82251880000001</c:v>
                </c:pt>
                <c:pt idx="39547">
                  <c:v>392.8324538</c:v>
                </c:pt>
                <c:pt idx="39548">
                  <c:v>392.84238909999999</c:v>
                </c:pt>
                <c:pt idx="39549">
                  <c:v>392.85232409999998</c:v>
                </c:pt>
                <c:pt idx="39550">
                  <c:v>392.86225910000002</c:v>
                </c:pt>
                <c:pt idx="39551">
                  <c:v>392.8721941</c:v>
                </c:pt>
                <c:pt idx="39552">
                  <c:v>392.88212909999999</c:v>
                </c:pt>
                <c:pt idx="39553">
                  <c:v>392.89206410000003</c:v>
                </c:pt>
                <c:pt idx="39554">
                  <c:v>392.90199910000001</c:v>
                </c:pt>
                <c:pt idx="39555">
                  <c:v>392.91193509999999</c:v>
                </c:pt>
                <c:pt idx="39556">
                  <c:v>392.92187009999998</c:v>
                </c:pt>
                <c:pt idx="39557">
                  <c:v>392.93180510000002</c:v>
                </c:pt>
                <c:pt idx="39558">
                  <c:v>392.9417401</c:v>
                </c:pt>
                <c:pt idx="39559">
                  <c:v>392.95167509999999</c:v>
                </c:pt>
                <c:pt idx="39560">
                  <c:v>392.96161009999997</c:v>
                </c:pt>
                <c:pt idx="39561">
                  <c:v>392.97154510000001</c:v>
                </c:pt>
                <c:pt idx="39562">
                  <c:v>392.9814801</c:v>
                </c:pt>
                <c:pt idx="39563">
                  <c:v>392.99141509999998</c:v>
                </c:pt>
                <c:pt idx="39564">
                  <c:v>393.00135010000002</c:v>
                </c:pt>
                <c:pt idx="39565">
                  <c:v>393.01128610000001</c:v>
                </c:pt>
                <c:pt idx="39566">
                  <c:v>393.02122109999999</c:v>
                </c:pt>
                <c:pt idx="39567">
                  <c:v>393.03115609999998</c:v>
                </c:pt>
                <c:pt idx="39568">
                  <c:v>393.04109110000002</c:v>
                </c:pt>
                <c:pt idx="39569">
                  <c:v>393.0510261</c:v>
                </c:pt>
                <c:pt idx="39570">
                  <c:v>393.06096109999999</c:v>
                </c:pt>
                <c:pt idx="39571">
                  <c:v>393.07089610000003</c:v>
                </c:pt>
                <c:pt idx="39572">
                  <c:v>393.08083110000001</c:v>
                </c:pt>
                <c:pt idx="39573">
                  <c:v>393.0907661</c:v>
                </c:pt>
                <c:pt idx="39574">
                  <c:v>393.10070109999998</c:v>
                </c:pt>
                <c:pt idx="39575">
                  <c:v>393.11063710000002</c:v>
                </c:pt>
                <c:pt idx="39576">
                  <c:v>393.1205721</c:v>
                </c:pt>
                <c:pt idx="39577">
                  <c:v>393.13050709999999</c:v>
                </c:pt>
                <c:pt idx="39578">
                  <c:v>393.14044209999997</c:v>
                </c:pt>
                <c:pt idx="39579">
                  <c:v>393.15037710000001</c:v>
                </c:pt>
                <c:pt idx="39580">
                  <c:v>393.1603121</c:v>
                </c:pt>
                <c:pt idx="39581">
                  <c:v>393.17024709999998</c:v>
                </c:pt>
                <c:pt idx="39582">
                  <c:v>393.18018210000002</c:v>
                </c:pt>
                <c:pt idx="39583">
                  <c:v>393.19011710000001</c:v>
                </c:pt>
                <c:pt idx="39584">
                  <c:v>393.20005209999999</c:v>
                </c:pt>
                <c:pt idx="39585">
                  <c:v>393.20998709999998</c:v>
                </c:pt>
                <c:pt idx="39586">
                  <c:v>393.21992310000002</c:v>
                </c:pt>
                <c:pt idx="39587">
                  <c:v>393.2298581</c:v>
                </c:pt>
                <c:pt idx="39588">
                  <c:v>393.23979309999999</c:v>
                </c:pt>
                <c:pt idx="39589">
                  <c:v>393.24972810000003</c:v>
                </c:pt>
                <c:pt idx="39590">
                  <c:v>393.25966310000001</c:v>
                </c:pt>
                <c:pt idx="39591">
                  <c:v>393.2695981</c:v>
                </c:pt>
                <c:pt idx="39592">
                  <c:v>393.27953309999998</c:v>
                </c:pt>
                <c:pt idx="39593">
                  <c:v>393.28946810000002</c:v>
                </c:pt>
                <c:pt idx="39594">
                  <c:v>393.29940310000001</c:v>
                </c:pt>
                <c:pt idx="39595">
                  <c:v>393.30933809999999</c:v>
                </c:pt>
                <c:pt idx="39596">
                  <c:v>393.31927409999997</c:v>
                </c:pt>
                <c:pt idx="39597">
                  <c:v>393.32920910000001</c:v>
                </c:pt>
                <c:pt idx="39598">
                  <c:v>393.3391441</c:v>
                </c:pt>
                <c:pt idx="39599">
                  <c:v>393.34907909999998</c:v>
                </c:pt>
                <c:pt idx="39600">
                  <c:v>393.35901410000002</c:v>
                </c:pt>
                <c:pt idx="39601">
                  <c:v>393.36894910000001</c:v>
                </c:pt>
                <c:pt idx="39602">
                  <c:v>393.37888409999999</c:v>
                </c:pt>
                <c:pt idx="39603">
                  <c:v>393.38881909999998</c:v>
                </c:pt>
                <c:pt idx="39604">
                  <c:v>393.39875410000002</c:v>
                </c:pt>
                <c:pt idx="39605">
                  <c:v>393.4086891</c:v>
                </c:pt>
                <c:pt idx="39606">
                  <c:v>393.41862409999999</c:v>
                </c:pt>
                <c:pt idx="39607">
                  <c:v>393.42856010000003</c:v>
                </c:pt>
                <c:pt idx="39608">
                  <c:v>393.43849510000001</c:v>
                </c:pt>
                <c:pt idx="39609">
                  <c:v>393.4484301</c:v>
                </c:pt>
                <c:pt idx="39610">
                  <c:v>393.45836509999998</c:v>
                </c:pt>
                <c:pt idx="39611">
                  <c:v>393.46830010000002</c:v>
                </c:pt>
                <c:pt idx="39612">
                  <c:v>393.47823510000001</c:v>
                </c:pt>
                <c:pt idx="39613">
                  <c:v>393.48817009999999</c:v>
                </c:pt>
                <c:pt idx="39614">
                  <c:v>393.49810509999998</c:v>
                </c:pt>
                <c:pt idx="39615">
                  <c:v>393.50804010000002</c:v>
                </c:pt>
                <c:pt idx="39616">
                  <c:v>393.5179751</c:v>
                </c:pt>
                <c:pt idx="39617">
                  <c:v>393.52791109999998</c:v>
                </c:pt>
                <c:pt idx="39618">
                  <c:v>393.53784610000002</c:v>
                </c:pt>
                <c:pt idx="39619">
                  <c:v>393.54778110000001</c:v>
                </c:pt>
                <c:pt idx="39620">
                  <c:v>393.55771609999999</c:v>
                </c:pt>
                <c:pt idx="39621">
                  <c:v>393.56765109999998</c:v>
                </c:pt>
                <c:pt idx="39622">
                  <c:v>393.57758610000002</c:v>
                </c:pt>
                <c:pt idx="39623">
                  <c:v>393.5875211</c:v>
                </c:pt>
                <c:pt idx="39624">
                  <c:v>393.59745609999999</c:v>
                </c:pt>
                <c:pt idx="39625">
                  <c:v>393.60739109999997</c:v>
                </c:pt>
                <c:pt idx="39626">
                  <c:v>393.61732610000001</c:v>
                </c:pt>
                <c:pt idx="39627">
                  <c:v>393.6272611</c:v>
                </c:pt>
                <c:pt idx="39628">
                  <c:v>393.63719709999998</c:v>
                </c:pt>
                <c:pt idx="39629">
                  <c:v>393.64713210000002</c:v>
                </c:pt>
                <c:pt idx="39630">
                  <c:v>393.65706710000001</c:v>
                </c:pt>
                <c:pt idx="39631">
                  <c:v>393.66700209999999</c:v>
                </c:pt>
                <c:pt idx="39632">
                  <c:v>393.67693709999998</c:v>
                </c:pt>
                <c:pt idx="39633">
                  <c:v>393.68687210000002</c:v>
                </c:pt>
                <c:pt idx="39634">
                  <c:v>393.6968071</c:v>
                </c:pt>
                <c:pt idx="39635">
                  <c:v>393.70674209999999</c:v>
                </c:pt>
                <c:pt idx="39636">
                  <c:v>393.71667710000003</c:v>
                </c:pt>
                <c:pt idx="39637">
                  <c:v>393.72661210000001</c:v>
                </c:pt>
                <c:pt idx="39638">
                  <c:v>393.73654809999999</c:v>
                </c:pt>
                <c:pt idx="39639">
                  <c:v>393.74648309999998</c:v>
                </c:pt>
                <c:pt idx="39640">
                  <c:v>393.75641810000002</c:v>
                </c:pt>
                <c:pt idx="39641">
                  <c:v>393.7663531</c:v>
                </c:pt>
                <c:pt idx="39642">
                  <c:v>393.77628809999999</c:v>
                </c:pt>
                <c:pt idx="39643">
                  <c:v>393.78622309999997</c:v>
                </c:pt>
                <c:pt idx="39644">
                  <c:v>393.79615810000001</c:v>
                </c:pt>
                <c:pt idx="39645">
                  <c:v>393.8060931</c:v>
                </c:pt>
                <c:pt idx="39646">
                  <c:v>393.81602809999998</c:v>
                </c:pt>
                <c:pt idx="39647">
                  <c:v>393.82596310000002</c:v>
                </c:pt>
                <c:pt idx="39648">
                  <c:v>393.83589810000001</c:v>
                </c:pt>
                <c:pt idx="39649">
                  <c:v>393.84583359999999</c:v>
                </c:pt>
                <c:pt idx="39650">
                  <c:v>393.85576859999998</c:v>
                </c:pt>
                <c:pt idx="39651">
                  <c:v>393.86570360000002</c:v>
                </c:pt>
                <c:pt idx="39652">
                  <c:v>393.8756386</c:v>
                </c:pt>
                <c:pt idx="39653">
                  <c:v>393.88557359999999</c:v>
                </c:pt>
                <c:pt idx="39654">
                  <c:v>393.89550860000003</c:v>
                </c:pt>
                <c:pt idx="39655">
                  <c:v>393.90544360000001</c:v>
                </c:pt>
                <c:pt idx="39656">
                  <c:v>393.9153786</c:v>
                </c:pt>
                <c:pt idx="39657">
                  <c:v>393.92531359999998</c:v>
                </c:pt>
                <c:pt idx="39658">
                  <c:v>393.93524860000002</c:v>
                </c:pt>
                <c:pt idx="39659">
                  <c:v>393.9451846</c:v>
                </c:pt>
                <c:pt idx="39660">
                  <c:v>393.95511959999999</c:v>
                </c:pt>
                <c:pt idx="39661">
                  <c:v>393.96505459999997</c:v>
                </c:pt>
                <c:pt idx="39662">
                  <c:v>393.97498960000001</c:v>
                </c:pt>
                <c:pt idx="39663">
                  <c:v>393.9849246</c:v>
                </c:pt>
                <c:pt idx="39664">
                  <c:v>393.99485959999998</c:v>
                </c:pt>
                <c:pt idx="39665">
                  <c:v>394.00479460000003</c:v>
                </c:pt>
                <c:pt idx="39666">
                  <c:v>394.01472960000001</c:v>
                </c:pt>
                <c:pt idx="39667">
                  <c:v>394.02466459999999</c:v>
                </c:pt>
                <c:pt idx="39668">
                  <c:v>394.03459959999998</c:v>
                </c:pt>
                <c:pt idx="39669">
                  <c:v>394.04453460000002</c:v>
                </c:pt>
                <c:pt idx="39670">
                  <c:v>394.0544696</c:v>
                </c:pt>
                <c:pt idx="39671">
                  <c:v>394.06440559999999</c:v>
                </c:pt>
                <c:pt idx="39672">
                  <c:v>394.07434060000003</c:v>
                </c:pt>
                <c:pt idx="39673">
                  <c:v>394.08427560000001</c:v>
                </c:pt>
                <c:pt idx="39674">
                  <c:v>394.0942106</c:v>
                </c:pt>
                <c:pt idx="39675">
                  <c:v>394.10414559999998</c:v>
                </c:pt>
                <c:pt idx="39676">
                  <c:v>394.11408060000002</c:v>
                </c:pt>
                <c:pt idx="39677">
                  <c:v>394.12401560000001</c:v>
                </c:pt>
                <c:pt idx="39678">
                  <c:v>394.13395059999999</c:v>
                </c:pt>
                <c:pt idx="39679">
                  <c:v>394.14388559999998</c:v>
                </c:pt>
                <c:pt idx="39680">
                  <c:v>394.15382060000002</c:v>
                </c:pt>
                <c:pt idx="39681">
                  <c:v>394.1637566</c:v>
                </c:pt>
                <c:pt idx="39682">
                  <c:v>394.17369159999998</c:v>
                </c:pt>
                <c:pt idx="39683">
                  <c:v>394.18362660000003</c:v>
                </c:pt>
                <c:pt idx="39684">
                  <c:v>394.19356160000001</c:v>
                </c:pt>
                <c:pt idx="39685">
                  <c:v>394.20349659999999</c:v>
                </c:pt>
                <c:pt idx="39686">
                  <c:v>394.21343159999998</c:v>
                </c:pt>
                <c:pt idx="39687">
                  <c:v>394.22336660000002</c:v>
                </c:pt>
                <c:pt idx="39688">
                  <c:v>394.2333016</c:v>
                </c:pt>
                <c:pt idx="39689">
                  <c:v>394.24323659999999</c:v>
                </c:pt>
                <c:pt idx="39690">
                  <c:v>394.25317159999997</c:v>
                </c:pt>
                <c:pt idx="39691">
                  <c:v>394.26310760000001</c:v>
                </c:pt>
                <c:pt idx="39692">
                  <c:v>394.2730426</c:v>
                </c:pt>
                <c:pt idx="39693">
                  <c:v>394.28297759999998</c:v>
                </c:pt>
                <c:pt idx="39694">
                  <c:v>394.29291260000002</c:v>
                </c:pt>
                <c:pt idx="39695">
                  <c:v>394.30284760000001</c:v>
                </c:pt>
                <c:pt idx="39696">
                  <c:v>394.31278259999999</c:v>
                </c:pt>
                <c:pt idx="39697">
                  <c:v>394.32271759999998</c:v>
                </c:pt>
                <c:pt idx="39698">
                  <c:v>394.33265260000002</c:v>
                </c:pt>
                <c:pt idx="39699">
                  <c:v>394.3425876</c:v>
                </c:pt>
                <c:pt idx="39700">
                  <c:v>394.35252259999999</c:v>
                </c:pt>
                <c:pt idx="39701">
                  <c:v>394.36245760000003</c:v>
                </c:pt>
                <c:pt idx="39702">
                  <c:v>394.37239360000001</c:v>
                </c:pt>
                <c:pt idx="39703">
                  <c:v>394.38232859999999</c:v>
                </c:pt>
                <c:pt idx="39704">
                  <c:v>394.39226359999998</c:v>
                </c:pt>
                <c:pt idx="39705">
                  <c:v>394.40219860000002</c:v>
                </c:pt>
                <c:pt idx="39706">
                  <c:v>394.4121336</c:v>
                </c:pt>
                <c:pt idx="39707">
                  <c:v>394.42206859999999</c:v>
                </c:pt>
                <c:pt idx="39708">
                  <c:v>394.43200359999997</c:v>
                </c:pt>
                <c:pt idx="39709">
                  <c:v>394.44193860000001</c:v>
                </c:pt>
                <c:pt idx="39710">
                  <c:v>394.4518736</c:v>
                </c:pt>
                <c:pt idx="39711">
                  <c:v>394.46180859999998</c:v>
                </c:pt>
                <c:pt idx="39712">
                  <c:v>394.47174460000002</c:v>
                </c:pt>
                <c:pt idx="39713">
                  <c:v>394.48167960000001</c:v>
                </c:pt>
                <c:pt idx="39714">
                  <c:v>394.49161459999999</c:v>
                </c:pt>
                <c:pt idx="39715">
                  <c:v>394.50154959999998</c:v>
                </c:pt>
                <c:pt idx="39716">
                  <c:v>394.51148460000002</c:v>
                </c:pt>
                <c:pt idx="39717">
                  <c:v>394.5214196</c:v>
                </c:pt>
                <c:pt idx="39718">
                  <c:v>394.53135459999999</c:v>
                </c:pt>
                <c:pt idx="39719">
                  <c:v>394.54128960000003</c:v>
                </c:pt>
                <c:pt idx="39720">
                  <c:v>394.55122460000001</c:v>
                </c:pt>
                <c:pt idx="39721">
                  <c:v>394.5611596</c:v>
                </c:pt>
                <c:pt idx="39722">
                  <c:v>394.57109559999998</c:v>
                </c:pt>
                <c:pt idx="39723">
                  <c:v>394.58103060000002</c:v>
                </c:pt>
                <c:pt idx="39724">
                  <c:v>394.5909656</c:v>
                </c:pt>
                <c:pt idx="39725">
                  <c:v>394.60090059999999</c:v>
                </c:pt>
                <c:pt idx="39726">
                  <c:v>394.61083559999997</c:v>
                </c:pt>
                <c:pt idx="39727">
                  <c:v>394.62077060000001</c:v>
                </c:pt>
                <c:pt idx="39728">
                  <c:v>394.6307056</c:v>
                </c:pt>
                <c:pt idx="39729">
                  <c:v>394.64064059999998</c:v>
                </c:pt>
                <c:pt idx="39730">
                  <c:v>394.65057560000002</c:v>
                </c:pt>
                <c:pt idx="39731">
                  <c:v>394.66051160000001</c:v>
                </c:pt>
                <c:pt idx="39732">
                  <c:v>394.67044659999999</c:v>
                </c:pt>
                <c:pt idx="39733">
                  <c:v>394.68038159999998</c:v>
                </c:pt>
                <c:pt idx="39734">
                  <c:v>394.69031660000002</c:v>
                </c:pt>
                <c:pt idx="39735">
                  <c:v>394.7002516</c:v>
                </c:pt>
                <c:pt idx="39736">
                  <c:v>394.71018659999999</c:v>
                </c:pt>
                <c:pt idx="39737">
                  <c:v>394.72012160000003</c:v>
                </c:pt>
                <c:pt idx="39738">
                  <c:v>394.73005660000001</c:v>
                </c:pt>
                <c:pt idx="39739">
                  <c:v>394.7399916</c:v>
                </c:pt>
                <c:pt idx="39740">
                  <c:v>394.74992759999998</c:v>
                </c:pt>
                <c:pt idx="39741">
                  <c:v>394.75986260000002</c:v>
                </c:pt>
                <c:pt idx="39742">
                  <c:v>394.7697976</c:v>
                </c:pt>
                <c:pt idx="39743">
                  <c:v>394.77973259999999</c:v>
                </c:pt>
                <c:pt idx="39744">
                  <c:v>394.78966759999997</c:v>
                </c:pt>
                <c:pt idx="39745">
                  <c:v>394.79960260000001</c:v>
                </c:pt>
                <c:pt idx="39746">
                  <c:v>394.8095376</c:v>
                </c:pt>
                <c:pt idx="39747">
                  <c:v>394.81947259999998</c:v>
                </c:pt>
                <c:pt idx="39748">
                  <c:v>394.82940760000002</c:v>
                </c:pt>
                <c:pt idx="39749">
                  <c:v>394.83934399999998</c:v>
                </c:pt>
                <c:pt idx="39750">
                  <c:v>394.84927900000002</c:v>
                </c:pt>
                <c:pt idx="39751">
                  <c:v>394.85921400000001</c:v>
                </c:pt>
                <c:pt idx="39752">
                  <c:v>394.86914899999999</c:v>
                </c:pt>
                <c:pt idx="39753">
                  <c:v>394.87908399999998</c:v>
                </c:pt>
                <c:pt idx="39754">
                  <c:v>394.88901900000002</c:v>
                </c:pt>
                <c:pt idx="39755">
                  <c:v>394.898954</c:v>
                </c:pt>
                <c:pt idx="39756">
                  <c:v>394.90888899999999</c:v>
                </c:pt>
                <c:pt idx="39757">
                  <c:v>394.91882500000003</c:v>
                </c:pt>
                <c:pt idx="39758">
                  <c:v>394.92876000000001</c:v>
                </c:pt>
                <c:pt idx="39759">
                  <c:v>394.938695</c:v>
                </c:pt>
                <c:pt idx="39760">
                  <c:v>394.94862999999998</c:v>
                </c:pt>
                <c:pt idx="39761">
                  <c:v>394.95856500000002</c:v>
                </c:pt>
                <c:pt idx="39762">
                  <c:v>394.96850000000001</c:v>
                </c:pt>
                <c:pt idx="39763">
                  <c:v>394.97843499999999</c:v>
                </c:pt>
                <c:pt idx="39764">
                  <c:v>394.98836999999997</c:v>
                </c:pt>
                <c:pt idx="39765">
                  <c:v>394.99830600000001</c:v>
                </c:pt>
                <c:pt idx="39766">
                  <c:v>395.008241</c:v>
                </c:pt>
                <c:pt idx="39767">
                  <c:v>395.01817599999998</c:v>
                </c:pt>
                <c:pt idx="39768">
                  <c:v>395.02811100000002</c:v>
                </c:pt>
                <c:pt idx="39769">
                  <c:v>395.03804600000001</c:v>
                </c:pt>
                <c:pt idx="39770">
                  <c:v>395.04798099999999</c:v>
                </c:pt>
                <c:pt idx="39771">
                  <c:v>395.05791599999998</c:v>
                </c:pt>
                <c:pt idx="39772">
                  <c:v>395.06785100000002</c:v>
                </c:pt>
                <c:pt idx="39773">
                  <c:v>395.077787</c:v>
                </c:pt>
                <c:pt idx="39774">
                  <c:v>395.08772199999999</c:v>
                </c:pt>
                <c:pt idx="39775">
                  <c:v>395.09765700000003</c:v>
                </c:pt>
                <c:pt idx="39776">
                  <c:v>395.10759200000001</c:v>
                </c:pt>
                <c:pt idx="39777">
                  <c:v>395.117527</c:v>
                </c:pt>
                <c:pt idx="39778">
                  <c:v>395.12746199999998</c:v>
                </c:pt>
                <c:pt idx="39779">
                  <c:v>395.13739700000002</c:v>
                </c:pt>
                <c:pt idx="39780">
                  <c:v>395.147333</c:v>
                </c:pt>
                <c:pt idx="39781">
                  <c:v>395.15726799999999</c:v>
                </c:pt>
                <c:pt idx="39782">
                  <c:v>395.16720299999997</c:v>
                </c:pt>
                <c:pt idx="39783">
                  <c:v>395.17713800000001</c:v>
                </c:pt>
                <c:pt idx="39784">
                  <c:v>395.187073</c:v>
                </c:pt>
                <c:pt idx="39785">
                  <c:v>395.19700799999998</c:v>
                </c:pt>
                <c:pt idx="39786">
                  <c:v>395.20694300000002</c:v>
                </c:pt>
                <c:pt idx="39787">
                  <c:v>395.21687800000001</c:v>
                </c:pt>
                <c:pt idx="39788">
                  <c:v>395.22681399999999</c:v>
                </c:pt>
                <c:pt idx="39789">
                  <c:v>395.23674899999997</c:v>
                </c:pt>
                <c:pt idx="39790">
                  <c:v>395.24668400000002</c:v>
                </c:pt>
                <c:pt idx="39791">
                  <c:v>395.256619</c:v>
                </c:pt>
                <c:pt idx="39792">
                  <c:v>395.26655399999999</c:v>
                </c:pt>
                <c:pt idx="39793">
                  <c:v>395.27648900000003</c:v>
                </c:pt>
                <c:pt idx="39794">
                  <c:v>395.28642500000001</c:v>
                </c:pt>
                <c:pt idx="39795">
                  <c:v>395.29635999999999</c:v>
                </c:pt>
                <c:pt idx="39796">
                  <c:v>395.30629499999998</c:v>
                </c:pt>
                <c:pt idx="39797">
                  <c:v>395.31623000000002</c:v>
                </c:pt>
                <c:pt idx="39798">
                  <c:v>395.326165</c:v>
                </c:pt>
                <c:pt idx="39799">
                  <c:v>395.33609999999999</c:v>
                </c:pt>
                <c:pt idx="39800">
                  <c:v>395.34603499999997</c:v>
                </c:pt>
                <c:pt idx="39801">
                  <c:v>395.35597100000001</c:v>
                </c:pt>
                <c:pt idx="39802">
                  <c:v>395.365906</c:v>
                </c:pt>
                <c:pt idx="39803">
                  <c:v>395.37584099999998</c:v>
                </c:pt>
                <c:pt idx="39804">
                  <c:v>395.38577600000002</c:v>
                </c:pt>
                <c:pt idx="39805">
                  <c:v>395.39571100000001</c:v>
                </c:pt>
                <c:pt idx="39806">
                  <c:v>395.40564599999999</c:v>
                </c:pt>
                <c:pt idx="39807">
                  <c:v>395.41558199999997</c:v>
                </c:pt>
                <c:pt idx="39808">
                  <c:v>395.42551700000001</c:v>
                </c:pt>
                <c:pt idx="39809">
                  <c:v>395.435452</c:v>
                </c:pt>
                <c:pt idx="39810">
                  <c:v>395.44538699999998</c:v>
                </c:pt>
                <c:pt idx="39811">
                  <c:v>395.45532200000002</c:v>
                </c:pt>
                <c:pt idx="39812">
                  <c:v>395.46525700000001</c:v>
                </c:pt>
                <c:pt idx="39813">
                  <c:v>395.47519299999999</c:v>
                </c:pt>
                <c:pt idx="39814">
                  <c:v>395.48512799999997</c:v>
                </c:pt>
                <c:pt idx="39815">
                  <c:v>395.49506300000002</c:v>
                </c:pt>
                <c:pt idx="39816">
                  <c:v>395.504998</c:v>
                </c:pt>
                <c:pt idx="39817">
                  <c:v>395.51493299999998</c:v>
                </c:pt>
                <c:pt idx="39818">
                  <c:v>395.52486800000003</c:v>
                </c:pt>
                <c:pt idx="39819">
                  <c:v>395.53480400000001</c:v>
                </c:pt>
                <c:pt idx="39820">
                  <c:v>395.54473899999999</c:v>
                </c:pt>
                <c:pt idx="39821">
                  <c:v>395.55467399999998</c:v>
                </c:pt>
                <c:pt idx="39822">
                  <c:v>395.56460900000002</c:v>
                </c:pt>
                <c:pt idx="39823">
                  <c:v>395.574544</c:v>
                </c:pt>
                <c:pt idx="39824">
                  <c:v>395.58447899999999</c:v>
                </c:pt>
                <c:pt idx="39825">
                  <c:v>395.59441500000003</c:v>
                </c:pt>
                <c:pt idx="39826">
                  <c:v>395.60435000000001</c:v>
                </c:pt>
                <c:pt idx="39827">
                  <c:v>395.614285</c:v>
                </c:pt>
                <c:pt idx="39828">
                  <c:v>395.62421999999998</c:v>
                </c:pt>
                <c:pt idx="39829">
                  <c:v>395.63415500000002</c:v>
                </c:pt>
                <c:pt idx="39830">
                  <c:v>395.64409000000001</c:v>
                </c:pt>
                <c:pt idx="39831">
                  <c:v>395.65402599999999</c:v>
                </c:pt>
                <c:pt idx="39832">
                  <c:v>395.66396099999997</c:v>
                </c:pt>
                <c:pt idx="39833">
                  <c:v>395.67389600000001</c:v>
                </c:pt>
                <c:pt idx="39834">
                  <c:v>395.683831</c:v>
                </c:pt>
                <c:pt idx="39835">
                  <c:v>395.69376599999998</c:v>
                </c:pt>
                <c:pt idx="39836">
                  <c:v>395.70370200000002</c:v>
                </c:pt>
                <c:pt idx="39837">
                  <c:v>395.71363700000001</c:v>
                </c:pt>
                <c:pt idx="39838">
                  <c:v>395.72357199999999</c:v>
                </c:pt>
                <c:pt idx="39839">
                  <c:v>395.73350699999997</c:v>
                </c:pt>
                <c:pt idx="39840">
                  <c:v>395.74344200000002</c:v>
                </c:pt>
                <c:pt idx="39841">
                  <c:v>395.753377</c:v>
                </c:pt>
                <c:pt idx="39842">
                  <c:v>395.76331299999998</c:v>
                </c:pt>
                <c:pt idx="39843">
                  <c:v>395.77324800000002</c:v>
                </c:pt>
                <c:pt idx="39844">
                  <c:v>395.78318300000001</c:v>
                </c:pt>
                <c:pt idx="39845">
                  <c:v>395.79311799999999</c:v>
                </c:pt>
                <c:pt idx="39846">
                  <c:v>395.80305299999998</c:v>
                </c:pt>
                <c:pt idx="39847">
                  <c:v>395.81298900000002</c:v>
                </c:pt>
                <c:pt idx="39848">
                  <c:v>395.822924</c:v>
                </c:pt>
                <c:pt idx="39849">
                  <c:v>395.83285899999998</c:v>
                </c:pt>
                <c:pt idx="39850">
                  <c:v>395.84279409999999</c:v>
                </c:pt>
                <c:pt idx="39851">
                  <c:v>395.85272909999998</c:v>
                </c:pt>
                <c:pt idx="39852">
                  <c:v>395.86266510000002</c:v>
                </c:pt>
                <c:pt idx="39853">
                  <c:v>395.8726001</c:v>
                </c:pt>
                <c:pt idx="39854">
                  <c:v>395.88253509999998</c:v>
                </c:pt>
                <c:pt idx="39855">
                  <c:v>395.89247010000003</c:v>
                </c:pt>
                <c:pt idx="39856">
                  <c:v>395.90240510000001</c:v>
                </c:pt>
                <c:pt idx="39857">
                  <c:v>395.91234109999999</c:v>
                </c:pt>
                <c:pt idx="39858">
                  <c:v>395.92227609999998</c:v>
                </c:pt>
                <c:pt idx="39859">
                  <c:v>395.93221110000002</c:v>
                </c:pt>
                <c:pt idx="39860">
                  <c:v>395.9421461</c:v>
                </c:pt>
                <c:pt idx="39861">
                  <c:v>395.95208109999999</c:v>
                </c:pt>
                <c:pt idx="39862">
                  <c:v>395.96201710000003</c:v>
                </c:pt>
                <c:pt idx="39863">
                  <c:v>395.97195210000001</c:v>
                </c:pt>
                <c:pt idx="39864">
                  <c:v>395.98188709999999</c:v>
                </c:pt>
                <c:pt idx="39865">
                  <c:v>395.99182209999998</c:v>
                </c:pt>
                <c:pt idx="39866">
                  <c:v>396.00175710000002</c:v>
                </c:pt>
                <c:pt idx="39867">
                  <c:v>396.0116931</c:v>
                </c:pt>
                <c:pt idx="39868">
                  <c:v>396.02162809999999</c:v>
                </c:pt>
                <c:pt idx="39869">
                  <c:v>396.03156310000003</c:v>
                </c:pt>
                <c:pt idx="39870">
                  <c:v>396.04149810000001</c:v>
                </c:pt>
                <c:pt idx="39871">
                  <c:v>396.0514331</c:v>
                </c:pt>
                <c:pt idx="39872">
                  <c:v>396.06136909999998</c:v>
                </c:pt>
                <c:pt idx="39873">
                  <c:v>396.07130410000002</c:v>
                </c:pt>
                <c:pt idx="39874">
                  <c:v>396.0812391</c:v>
                </c:pt>
                <c:pt idx="39875">
                  <c:v>396.09117409999999</c:v>
                </c:pt>
                <c:pt idx="39876">
                  <c:v>396.10110909999997</c:v>
                </c:pt>
                <c:pt idx="39877">
                  <c:v>396.11104510000001</c:v>
                </c:pt>
                <c:pt idx="39878">
                  <c:v>396.1209801</c:v>
                </c:pt>
                <c:pt idx="39879">
                  <c:v>396.13091509999998</c:v>
                </c:pt>
                <c:pt idx="39880">
                  <c:v>396.14085010000002</c:v>
                </c:pt>
                <c:pt idx="39881">
                  <c:v>396.15078510000001</c:v>
                </c:pt>
                <c:pt idx="39882">
                  <c:v>396.16072109999999</c:v>
                </c:pt>
                <c:pt idx="39883">
                  <c:v>396.17065609999997</c:v>
                </c:pt>
                <c:pt idx="39884">
                  <c:v>396.18059110000002</c:v>
                </c:pt>
                <c:pt idx="39885">
                  <c:v>396.1905261</c:v>
                </c:pt>
                <c:pt idx="39886">
                  <c:v>396.20046109999998</c:v>
                </c:pt>
                <c:pt idx="39887">
                  <c:v>396.21039710000002</c:v>
                </c:pt>
                <c:pt idx="39888">
                  <c:v>396.22033210000001</c:v>
                </c:pt>
                <c:pt idx="39889">
                  <c:v>396.23026709999999</c:v>
                </c:pt>
                <c:pt idx="39890">
                  <c:v>396.24020209999998</c:v>
                </c:pt>
                <c:pt idx="39891">
                  <c:v>396.25013810000002</c:v>
                </c:pt>
                <c:pt idx="39892">
                  <c:v>396.2600731</c:v>
                </c:pt>
                <c:pt idx="39893">
                  <c:v>396.27000809999998</c:v>
                </c:pt>
                <c:pt idx="39894">
                  <c:v>396.27994310000003</c:v>
                </c:pt>
                <c:pt idx="39895">
                  <c:v>396.28987810000001</c:v>
                </c:pt>
                <c:pt idx="39896">
                  <c:v>396.29981409999999</c:v>
                </c:pt>
                <c:pt idx="39897">
                  <c:v>396.30974909999998</c:v>
                </c:pt>
                <c:pt idx="39898">
                  <c:v>396.31968410000002</c:v>
                </c:pt>
                <c:pt idx="39899">
                  <c:v>396.3296191</c:v>
                </c:pt>
                <c:pt idx="39900">
                  <c:v>396.33955409999999</c:v>
                </c:pt>
                <c:pt idx="39901">
                  <c:v>396.34949010000003</c:v>
                </c:pt>
                <c:pt idx="39902">
                  <c:v>396.35942510000001</c:v>
                </c:pt>
                <c:pt idx="39903">
                  <c:v>396.36936009999999</c:v>
                </c:pt>
                <c:pt idx="39904">
                  <c:v>396.37929509999998</c:v>
                </c:pt>
                <c:pt idx="39905">
                  <c:v>396.38923010000002</c:v>
                </c:pt>
                <c:pt idx="39906">
                  <c:v>396.3991661</c:v>
                </c:pt>
                <c:pt idx="39907">
                  <c:v>396.40910109999999</c:v>
                </c:pt>
                <c:pt idx="39908">
                  <c:v>396.41903610000003</c:v>
                </c:pt>
                <c:pt idx="39909">
                  <c:v>396.42897110000001</c:v>
                </c:pt>
                <c:pt idx="39910">
                  <c:v>396.43890709999999</c:v>
                </c:pt>
                <c:pt idx="39911">
                  <c:v>396.44884209999998</c:v>
                </c:pt>
                <c:pt idx="39912">
                  <c:v>396.45877710000002</c:v>
                </c:pt>
                <c:pt idx="39913">
                  <c:v>396.4687121</c:v>
                </c:pt>
                <c:pt idx="39914">
                  <c:v>396.47864709999999</c:v>
                </c:pt>
                <c:pt idx="39915">
                  <c:v>396.48858310000003</c:v>
                </c:pt>
                <c:pt idx="39916">
                  <c:v>396.49851810000001</c:v>
                </c:pt>
                <c:pt idx="39917">
                  <c:v>396.5084531</c:v>
                </c:pt>
                <c:pt idx="39918">
                  <c:v>396.51838809999998</c:v>
                </c:pt>
                <c:pt idx="39919">
                  <c:v>396.52832410000002</c:v>
                </c:pt>
                <c:pt idx="39920">
                  <c:v>396.5382591</c:v>
                </c:pt>
                <c:pt idx="39921">
                  <c:v>396.54819409999999</c:v>
                </c:pt>
                <c:pt idx="39922">
                  <c:v>396.55812909999997</c:v>
                </c:pt>
                <c:pt idx="39923">
                  <c:v>396.56806410000002</c:v>
                </c:pt>
                <c:pt idx="39924">
                  <c:v>396.5780001</c:v>
                </c:pt>
                <c:pt idx="39925">
                  <c:v>396.58793509999998</c:v>
                </c:pt>
                <c:pt idx="39926">
                  <c:v>396.59787010000002</c:v>
                </c:pt>
                <c:pt idx="39927">
                  <c:v>396.60780510000001</c:v>
                </c:pt>
                <c:pt idx="39928">
                  <c:v>396.61774109999999</c:v>
                </c:pt>
                <c:pt idx="39929">
                  <c:v>396.62767609999997</c:v>
                </c:pt>
                <c:pt idx="39930">
                  <c:v>396.63761110000002</c:v>
                </c:pt>
                <c:pt idx="39931">
                  <c:v>396.6475461</c:v>
                </c:pt>
                <c:pt idx="39932">
                  <c:v>396.65748109999998</c:v>
                </c:pt>
                <c:pt idx="39933">
                  <c:v>396.66741710000002</c:v>
                </c:pt>
                <c:pt idx="39934">
                  <c:v>396.67735210000001</c:v>
                </c:pt>
                <c:pt idx="39935">
                  <c:v>396.68728709999999</c:v>
                </c:pt>
                <c:pt idx="39936">
                  <c:v>396.69722209999998</c:v>
                </c:pt>
                <c:pt idx="39937">
                  <c:v>396.70715810000002</c:v>
                </c:pt>
                <c:pt idx="39938">
                  <c:v>396.7170931</c:v>
                </c:pt>
                <c:pt idx="39939">
                  <c:v>396.72702809999998</c:v>
                </c:pt>
                <c:pt idx="39940">
                  <c:v>396.73696310000003</c:v>
                </c:pt>
                <c:pt idx="39941">
                  <c:v>396.74689910000001</c:v>
                </c:pt>
                <c:pt idx="39942">
                  <c:v>396.75683409999999</c:v>
                </c:pt>
                <c:pt idx="39943">
                  <c:v>396.76676909999998</c:v>
                </c:pt>
                <c:pt idx="39944">
                  <c:v>396.77670410000002</c:v>
                </c:pt>
                <c:pt idx="39945">
                  <c:v>396.7866401</c:v>
                </c:pt>
                <c:pt idx="39946">
                  <c:v>396.79657509999998</c:v>
                </c:pt>
                <c:pt idx="39947">
                  <c:v>396.80651010000003</c:v>
                </c:pt>
                <c:pt idx="39948">
                  <c:v>396.81644510000001</c:v>
                </c:pt>
                <c:pt idx="39949">
                  <c:v>396.82638009999999</c:v>
                </c:pt>
                <c:pt idx="39950">
                  <c:v>396.83631609999998</c:v>
                </c:pt>
                <c:pt idx="39951">
                  <c:v>396.8462505</c:v>
                </c:pt>
                <c:pt idx="39952">
                  <c:v>396.85618549999998</c:v>
                </c:pt>
                <c:pt idx="39953">
                  <c:v>396.86612050000002</c:v>
                </c:pt>
                <c:pt idx="39954">
                  <c:v>396.8760565</c:v>
                </c:pt>
                <c:pt idx="39955">
                  <c:v>396.88599149999999</c:v>
                </c:pt>
                <c:pt idx="39956">
                  <c:v>396.89592649999997</c:v>
                </c:pt>
                <c:pt idx="39957">
                  <c:v>396.90586150000001</c:v>
                </c:pt>
                <c:pt idx="39958">
                  <c:v>396.9157975</c:v>
                </c:pt>
                <c:pt idx="39959">
                  <c:v>396.92573249999998</c:v>
                </c:pt>
                <c:pt idx="39960">
                  <c:v>396.93566750000002</c:v>
                </c:pt>
                <c:pt idx="39961">
                  <c:v>396.94560250000001</c:v>
                </c:pt>
                <c:pt idx="39962">
                  <c:v>396.95553849999999</c:v>
                </c:pt>
                <c:pt idx="39963">
                  <c:v>396.96547349999997</c:v>
                </c:pt>
                <c:pt idx="39964">
                  <c:v>396.97540850000001</c:v>
                </c:pt>
                <c:pt idx="39965">
                  <c:v>396.9853435</c:v>
                </c:pt>
                <c:pt idx="39966">
                  <c:v>396.99527949999998</c:v>
                </c:pt>
                <c:pt idx="39967">
                  <c:v>397.00521450000002</c:v>
                </c:pt>
                <c:pt idx="39968">
                  <c:v>397.01514950000001</c:v>
                </c:pt>
                <c:pt idx="39969">
                  <c:v>397.02508449999999</c:v>
                </c:pt>
                <c:pt idx="39970">
                  <c:v>397.03502049999997</c:v>
                </c:pt>
                <c:pt idx="39971">
                  <c:v>397.04495550000001</c:v>
                </c:pt>
                <c:pt idx="39972">
                  <c:v>397.0548905</c:v>
                </c:pt>
                <c:pt idx="39973">
                  <c:v>397.06482549999998</c:v>
                </c:pt>
                <c:pt idx="39974">
                  <c:v>397.07476150000002</c:v>
                </c:pt>
                <c:pt idx="39975">
                  <c:v>397.08469650000001</c:v>
                </c:pt>
                <c:pt idx="39976">
                  <c:v>397.09463149999999</c:v>
                </c:pt>
                <c:pt idx="39977">
                  <c:v>397.10456649999998</c:v>
                </c:pt>
                <c:pt idx="39978">
                  <c:v>397.11450250000001</c:v>
                </c:pt>
                <c:pt idx="39979">
                  <c:v>397.1244375</c:v>
                </c:pt>
                <c:pt idx="39980">
                  <c:v>397.13437249999998</c:v>
                </c:pt>
                <c:pt idx="39981">
                  <c:v>397.14430750000002</c:v>
                </c:pt>
                <c:pt idx="39982">
                  <c:v>397.15424350000001</c:v>
                </c:pt>
                <c:pt idx="39983">
                  <c:v>397.16417849999999</c:v>
                </c:pt>
                <c:pt idx="39984">
                  <c:v>397.17411349999998</c:v>
                </c:pt>
                <c:pt idx="39985">
                  <c:v>397.18404850000002</c:v>
                </c:pt>
                <c:pt idx="39986">
                  <c:v>397.1939845</c:v>
                </c:pt>
                <c:pt idx="39987">
                  <c:v>397.20391949999998</c:v>
                </c:pt>
                <c:pt idx="39988">
                  <c:v>397.21385450000002</c:v>
                </c:pt>
                <c:pt idx="39989">
                  <c:v>397.22378950000001</c:v>
                </c:pt>
                <c:pt idx="39990">
                  <c:v>397.23372549999999</c:v>
                </c:pt>
                <c:pt idx="39991">
                  <c:v>397.24366049999998</c:v>
                </c:pt>
                <c:pt idx="39992">
                  <c:v>397.25359550000002</c:v>
                </c:pt>
                <c:pt idx="39993">
                  <c:v>397.2635315</c:v>
                </c:pt>
                <c:pt idx="39994">
                  <c:v>397.27346649999998</c:v>
                </c:pt>
                <c:pt idx="39995">
                  <c:v>397.28340150000002</c:v>
                </c:pt>
                <c:pt idx="39996">
                  <c:v>397.29333650000001</c:v>
                </c:pt>
                <c:pt idx="39997">
                  <c:v>397.30327249999999</c:v>
                </c:pt>
                <c:pt idx="39998">
                  <c:v>397.31320749999998</c:v>
                </c:pt>
                <c:pt idx="39999">
                  <c:v>397.32314250000002</c:v>
                </c:pt>
                <c:pt idx="40000">
                  <c:v>397.3330775</c:v>
                </c:pt>
                <c:pt idx="40001">
                  <c:v>397.34301349999998</c:v>
                </c:pt>
                <c:pt idx="40002">
                  <c:v>397.35294850000002</c:v>
                </c:pt>
                <c:pt idx="40003">
                  <c:v>397.36288350000001</c:v>
                </c:pt>
                <c:pt idx="40004">
                  <c:v>397.37281849999999</c:v>
                </c:pt>
                <c:pt idx="40005">
                  <c:v>397.38275449999998</c:v>
                </c:pt>
                <c:pt idx="40006">
                  <c:v>397.39268950000002</c:v>
                </c:pt>
                <c:pt idx="40007">
                  <c:v>397.4026245</c:v>
                </c:pt>
                <c:pt idx="40008">
                  <c:v>397.41255949999999</c:v>
                </c:pt>
                <c:pt idx="40009">
                  <c:v>397.42249550000003</c:v>
                </c:pt>
                <c:pt idx="40010">
                  <c:v>397.43243050000001</c:v>
                </c:pt>
                <c:pt idx="40011">
                  <c:v>397.44236549999999</c:v>
                </c:pt>
                <c:pt idx="40012">
                  <c:v>397.45230049999998</c:v>
                </c:pt>
                <c:pt idx="40013">
                  <c:v>397.46223650000002</c:v>
                </c:pt>
                <c:pt idx="40014">
                  <c:v>397.4721715</c:v>
                </c:pt>
                <c:pt idx="40015">
                  <c:v>397.48210649999999</c:v>
                </c:pt>
                <c:pt idx="40016">
                  <c:v>397.49204150000003</c:v>
                </c:pt>
                <c:pt idx="40017">
                  <c:v>397.50197750000001</c:v>
                </c:pt>
                <c:pt idx="40018">
                  <c:v>397.51191249999999</c:v>
                </c:pt>
                <c:pt idx="40019">
                  <c:v>397.52184749999998</c:v>
                </c:pt>
                <c:pt idx="40020">
                  <c:v>397.53178350000002</c:v>
                </c:pt>
                <c:pt idx="40021">
                  <c:v>397.5417185</c:v>
                </c:pt>
                <c:pt idx="40022">
                  <c:v>397.55165349999999</c:v>
                </c:pt>
                <c:pt idx="40023">
                  <c:v>397.56158850000003</c:v>
                </c:pt>
                <c:pt idx="40024">
                  <c:v>397.57152450000001</c:v>
                </c:pt>
                <c:pt idx="40025">
                  <c:v>397.58145949999999</c:v>
                </c:pt>
                <c:pt idx="40026">
                  <c:v>397.59139449999998</c:v>
                </c:pt>
                <c:pt idx="40027">
                  <c:v>397.60132950000002</c:v>
                </c:pt>
                <c:pt idx="40028">
                  <c:v>397.6112655</c:v>
                </c:pt>
                <c:pt idx="40029">
                  <c:v>397.62120049999999</c:v>
                </c:pt>
                <c:pt idx="40030">
                  <c:v>397.63113550000003</c:v>
                </c:pt>
                <c:pt idx="40031">
                  <c:v>397.64107050000001</c:v>
                </c:pt>
                <c:pt idx="40032">
                  <c:v>397.65100649999999</c:v>
                </c:pt>
                <c:pt idx="40033">
                  <c:v>397.66094149999998</c:v>
                </c:pt>
                <c:pt idx="40034">
                  <c:v>397.67087650000002</c:v>
                </c:pt>
                <c:pt idx="40035">
                  <c:v>397.6808115</c:v>
                </c:pt>
                <c:pt idx="40036">
                  <c:v>397.69074749999999</c:v>
                </c:pt>
                <c:pt idx="40037">
                  <c:v>397.70068250000003</c:v>
                </c:pt>
                <c:pt idx="40038">
                  <c:v>397.71061750000001</c:v>
                </c:pt>
                <c:pt idx="40039">
                  <c:v>397.72055349999999</c:v>
                </c:pt>
                <c:pt idx="40040">
                  <c:v>397.73048849999998</c:v>
                </c:pt>
                <c:pt idx="40041">
                  <c:v>397.74042350000002</c:v>
                </c:pt>
                <c:pt idx="40042">
                  <c:v>397.7503585</c:v>
                </c:pt>
                <c:pt idx="40043">
                  <c:v>397.76029449999999</c:v>
                </c:pt>
                <c:pt idx="40044">
                  <c:v>397.77022950000003</c:v>
                </c:pt>
                <c:pt idx="40045">
                  <c:v>397.78016450000001</c:v>
                </c:pt>
                <c:pt idx="40046">
                  <c:v>397.7900995</c:v>
                </c:pt>
                <c:pt idx="40047">
                  <c:v>397.80003549999998</c:v>
                </c:pt>
                <c:pt idx="40048">
                  <c:v>397.80997050000002</c:v>
                </c:pt>
                <c:pt idx="40049">
                  <c:v>397.8199055</c:v>
                </c:pt>
                <c:pt idx="40050">
                  <c:v>397.82984149999999</c:v>
                </c:pt>
                <c:pt idx="40051">
                  <c:v>397.83977650000003</c:v>
                </c:pt>
                <c:pt idx="40052">
                  <c:v>397.84971150000001</c:v>
                </c:pt>
                <c:pt idx="40053">
                  <c:v>397.8596465</c:v>
                </c:pt>
                <c:pt idx="40054">
                  <c:v>397.86958249999998</c:v>
                </c:pt>
                <c:pt idx="40055">
                  <c:v>397.87951750000002</c:v>
                </c:pt>
                <c:pt idx="40056">
                  <c:v>397.8894525</c:v>
                </c:pt>
                <c:pt idx="40057">
                  <c:v>397.89938749999999</c:v>
                </c:pt>
                <c:pt idx="40058">
                  <c:v>397.90932350000003</c:v>
                </c:pt>
                <c:pt idx="40059">
                  <c:v>397.91925850000001</c:v>
                </c:pt>
                <c:pt idx="40060">
                  <c:v>397.9291935</c:v>
                </c:pt>
                <c:pt idx="40061">
                  <c:v>397.93912849999998</c:v>
                </c:pt>
                <c:pt idx="40062">
                  <c:v>397.94906450000002</c:v>
                </c:pt>
                <c:pt idx="40063">
                  <c:v>397.9589995</c:v>
                </c:pt>
                <c:pt idx="40064">
                  <c:v>397.96893449999999</c:v>
                </c:pt>
                <c:pt idx="40065">
                  <c:v>397.97887050000003</c:v>
                </c:pt>
                <c:pt idx="40066">
                  <c:v>397.98880550000001</c:v>
                </c:pt>
                <c:pt idx="40067">
                  <c:v>397.9987405</c:v>
                </c:pt>
                <c:pt idx="40068">
                  <c:v>398.00867549999998</c:v>
                </c:pt>
                <c:pt idx="40069">
                  <c:v>398.01861150000002</c:v>
                </c:pt>
                <c:pt idx="40070">
                  <c:v>398.0285465</c:v>
                </c:pt>
                <c:pt idx="40071">
                  <c:v>398.03848149999999</c:v>
                </c:pt>
                <c:pt idx="40072">
                  <c:v>398.04841649999997</c:v>
                </c:pt>
                <c:pt idx="40073">
                  <c:v>398.05835250000001</c:v>
                </c:pt>
                <c:pt idx="40074">
                  <c:v>398.0682875</c:v>
                </c:pt>
                <c:pt idx="40075">
                  <c:v>398.07822249999998</c:v>
                </c:pt>
                <c:pt idx="40076">
                  <c:v>398.08815850000002</c:v>
                </c:pt>
                <c:pt idx="40077">
                  <c:v>398.0980935</c:v>
                </c:pt>
                <c:pt idx="40078">
                  <c:v>398.10802849999999</c:v>
                </c:pt>
                <c:pt idx="40079">
                  <c:v>398.11796349999997</c:v>
                </c:pt>
                <c:pt idx="40080">
                  <c:v>398.12789950000001</c:v>
                </c:pt>
                <c:pt idx="40081">
                  <c:v>398.1378345</c:v>
                </c:pt>
                <c:pt idx="40082">
                  <c:v>398.14776949999998</c:v>
                </c:pt>
                <c:pt idx="40083">
                  <c:v>398.15770450000002</c:v>
                </c:pt>
                <c:pt idx="40084">
                  <c:v>398.1676405</c:v>
                </c:pt>
                <c:pt idx="40085">
                  <c:v>398.17757549999999</c:v>
                </c:pt>
                <c:pt idx="40086">
                  <c:v>398.18751049999997</c:v>
                </c:pt>
                <c:pt idx="40087">
                  <c:v>398.19744650000001</c:v>
                </c:pt>
                <c:pt idx="40088">
                  <c:v>398.2073815</c:v>
                </c:pt>
                <c:pt idx="40089">
                  <c:v>398.21731649999998</c:v>
                </c:pt>
                <c:pt idx="40090">
                  <c:v>398.22725150000002</c:v>
                </c:pt>
                <c:pt idx="40091">
                  <c:v>398.2371875</c:v>
                </c:pt>
                <c:pt idx="40092">
                  <c:v>398.24712249999999</c:v>
                </c:pt>
                <c:pt idx="40093">
                  <c:v>398.25705749999997</c:v>
                </c:pt>
                <c:pt idx="40094">
                  <c:v>398.26699250000001</c:v>
                </c:pt>
                <c:pt idx="40095">
                  <c:v>398.2769285</c:v>
                </c:pt>
                <c:pt idx="40096">
                  <c:v>398.28686349999998</c:v>
                </c:pt>
                <c:pt idx="40097">
                  <c:v>398.29679850000002</c:v>
                </c:pt>
                <c:pt idx="40098">
                  <c:v>398.3067345</c:v>
                </c:pt>
                <c:pt idx="40099">
                  <c:v>398.31666949999999</c:v>
                </c:pt>
                <c:pt idx="40100">
                  <c:v>398.32660449999997</c:v>
                </c:pt>
                <c:pt idx="40101">
                  <c:v>398.33653950000001</c:v>
                </c:pt>
                <c:pt idx="40102">
                  <c:v>398.3464755</c:v>
                </c:pt>
                <c:pt idx="40103">
                  <c:v>398.35641049999998</c:v>
                </c:pt>
                <c:pt idx="40104">
                  <c:v>398.36634550000002</c:v>
                </c:pt>
                <c:pt idx="40105">
                  <c:v>398.37628050000001</c:v>
                </c:pt>
                <c:pt idx="40106">
                  <c:v>398.38621649999999</c:v>
                </c:pt>
                <c:pt idx="40107">
                  <c:v>398.39615149999997</c:v>
                </c:pt>
                <c:pt idx="40108">
                  <c:v>398.40608650000001</c:v>
                </c:pt>
                <c:pt idx="40109">
                  <c:v>398.4160215</c:v>
                </c:pt>
                <c:pt idx="40110">
                  <c:v>398.42595749999998</c:v>
                </c:pt>
                <c:pt idx="40111">
                  <c:v>398.43589250000002</c:v>
                </c:pt>
                <c:pt idx="40112">
                  <c:v>398.44582750000001</c:v>
                </c:pt>
                <c:pt idx="40113">
                  <c:v>398.45576349999999</c:v>
                </c:pt>
                <c:pt idx="40114">
                  <c:v>398.46569849999997</c:v>
                </c:pt>
                <c:pt idx="40115">
                  <c:v>398.47563350000001</c:v>
                </c:pt>
                <c:pt idx="40116">
                  <c:v>398.4855685</c:v>
                </c:pt>
                <c:pt idx="40117">
                  <c:v>398.49550449999998</c:v>
                </c:pt>
                <c:pt idx="40118">
                  <c:v>398.50543950000002</c:v>
                </c:pt>
                <c:pt idx="40119">
                  <c:v>398.51537450000001</c:v>
                </c:pt>
                <c:pt idx="40120">
                  <c:v>398.52530949999999</c:v>
                </c:pt>
                <c:pt idx="40121">
                  <c:v>398.53524549999997</c:v>
                </c:pt>
                <c:pt idx="40122">
                  <c:v>398.54518050000001</c:v>
                </c:pt>
                <c:pt idx="40123">
                  <c:v>398.5551155</c:v>
                </c:pt>
                <c:pt idx="40124">
                  <c:v>398.56505149999998</c:v>
                </c:pt>
                <c:pt idx="40125">
                  <c:v>398.57498650000002</c:v>
                </c:pt>
                <c:pt idx="40126">
                  <c:v>398.58492150000001</c:v>
                </c:pt>
                <c:pt idx="40127">
                  <c:v>398.59485649999999</c:v>
                </c:pt>
                <c:pt idx="40128">
                  <c:v>398.60479249999997</c:v>
                </c:pt>
                <c:pt idx="40129">
                  <c:v>398.61472750000001</c:v>
                </c:pt>
                <c:pt idx="40130">
                  <c:v>398.6246625</c:v>
                </c:pt>
                <c:pt idx="40131">
                  <c:v>398.63459749999998</c:v>
                </c:pt>
                <c:pt idx="40132">
                  <c:v>398.64453350000002</c:v>
                </c:pt>
                <c:pt idx="40133">
                  <c:v>398.65446850000001</c:v>
                </c:pt>
                <c:pt idx="40134">
                  <c:v>398.66440349999999</c:v>
                </c:pt>
                <c:pt idx="40135">
                  <c:v>398.67433849999998</c:v>
                </c:pt>
                <c:pt idx="40136">
                  <c:v>398.68427450000001</c:v>
                </c:pt>
                <c:pt idx="40137">
                  <c:v>398.6942095</c:v>
                </c:pt>
                <c:pt idx="40138">
                  <c:v>398.70414449999998</c:v>
                </c:pt>
                <c:pt idx="40139">
                  <c:v>398.71408050000002</c:v>
                </c:pt>
                <c:pt idx="40140">
                  <c:v>398.72401550000001</c:v>
                </c:pt>
                <c:pt idx="40141">
                  <c:v>398.73395049999999</c:v>
                </c:pt>
                <c:pt idx="40142">
                  <c:v>398.74388549999998</c:v>
                </c:pt>
                <c:pt idx="40143">
                  <c:v>398.75382150000002</c:v>
                </c:pt>
                <c:pt idx="40144">
                  <c:v>398.7637565</c:v>
                </c:pt>
                <c:pt idx="40145">
                  <c:v>398.77369149999998</c:v>
                </c:pt>
                <c:pt idx="40146">
                  <c:v>398.78362650000003</c:v>
                </c:pt>
                <c:pt idx="40147">
                  <c:v>398.79356250000001</c:v>
                </c:pt>
                <c:pt idx="40148">
                  <c:v>398.80349749999999</c:v>
                </c:pt>
                <c:pt idx="40149">
                  <c:v>398.81343249999998</c:v>
                </c:pt>
                <c:pt idx="40150">
                  <c:v>398.82336850000002</c:v>
                </c:pt>
                <c:pt idx="40151">
                  <c:v>398.8333035</c:v>
                </c:pt>
                <c:pt idx="40152">
                  <c:v>398.84323890000002</c:v>
                </c:pt>
                <c:pt idx="40153">
                  <c:v>398.8531739</c:v>
                </c:pt>
                <c:pt idx="40154">
                  <c:v>398.86310989999998</c:v>
                </c:pt>
                <c:pt idx="40155">
                  <c:v>398.87304490000002</c:v>
                </c:pt>
                <c:pt idx="40156">
                  <c:v>398.88297990000001</c:v>
                </c:pt>
                <c:pt idx="40157">
                  <c:v>398.89291489999999</c:v>
                </c:pt>
                <c:pt idx="40158">
                  <c:v>398.90285089999998</c:v>
                </c:pt>
                <c:pt idx="40159">
                  <c:v>398.91278590000002</c:v>
                </c:pt>
                <c:pt idx="40160">
                  <c:v>398.9227209</c:v>
                </c:pt>
                <c:pt idx="40161">
                  <c:v>398.93265589999999</c:v>
                </c:pt>
                <c:pt idx="40162">
                  <c:v>398.94259190000002</c:v>
                </c:pt>
                <c:pt idx="40163">
                  <c:v>398.95252690000001</c:v>
                </c:pt>
                <c:pt idx="40164">
                  <c:v>398.96246189999999</c:v>
                </c:pt>
                <c:pt idx="40165">
                  <c:v>398.97239789999998</c:v>
                </c:pt>
                <c:pt idx="40166">
                  <c:v>398.98233290000002</c:v>
                </c:pt>
                <c:pt idx="40167">
                  <c:v>398.9922679</c:v>
                </c:pt>
                <c:pt idx="40168">
                  <c:v>399.00220289999999</c:v>
                </c:pt>
                <c:pt idx="40169">
                  <c:v>399.01213890000002</c:v>
                </c:pt>
                <c:pt idx="40170">
                  <c:v>399.02207390000001</c:v>
                </c:pt>
                <c:pt idx="40171">
                  <c:v>399.03200889999999</c:v>
                </c:pt>
                <c:pt idx="40172">
                  <c:v>399.04194389999998</c:v>
                </c:pt>
                <c:pt idx="40173">
                  <c:v>399.05187990000002</c:v>
                </c:pt>
                <c:pt idx="40174">
                  <c:v>399.0618149</c:v>
                </c:pt>
                <c:pt idx="40175">
                  <c:v>399.07174989999999</c:v>
                </c:pt>
                <c:pt idx="40176">
                  <c:v>399.08168490000003</c:v>
                </c:pt>
                <c:pt idx="40177">
                  <c:v>399.09162090000001</c:v>
                </c:pt>
                <c:pt idx="40178">
                  <c:v>399.10155589999999</c:v>
                </c:pt>
                <c:pt idx="40179">
                  <c:v>399.11149089999998</c:v>
                </c:pt>
                <c:pt idx="40180">
                  <c:v>399.12142690000002</c:v>
                </c:pt>
                <c:pt idx="40181">
                  <c:v>399.1313619</c:v>
                </c:pt>
                <c:pt idx="40182">
                  <c:v>399.14129689999999</c:v>
                </c:pt>
                <c:pt idx="40183">
                  <c:v>399.15123190000003</c:v>
                </c:pt>
                <c:pt idx="40184">
                  <c:v>399.16116790000001</c:v>
                </c:pt>
                <c:pt idx="40185">
                  <c:v>399.17110289999999</c:v>
                </c:pt>
                <c:pt idx="40186">
                  <c:v>399.18103789999998</c:v>
                </c:pt>
                <c:pt idx="40187">
                  <c:v>399.19097290000002</c:v>
                </c:pt>
                <c:pt idx="40188">
                  <c:v>399.2009089</c:v>
                </c:pt>
                <c:pt idx="40189">
                  <c:v>399.21084389999999</c:v>
                </c:pt>
                <c:pt idx="40190">
                  <c:v>399.22077890000003</c:v>
                </c:pt>
                <c:pt idx="40191">
                  <c:v>399.23071390000001</c:v>
                </c:pt>
                <c:pt idx="40192">
                  <c:v>399.24064989999999</c:v>
                </c:pt>
                <c:pt idx="40193">
                  <c:v>399.25058489999998</c:v>
                </c:pt>
                <c:pt idx="40194">
                  <c:v>399.26051990000002</c:v>
                </c:pt>
                <c:pt idx="40195">
                  <c:v>399.2704559</c:v>
                </c:pt>
                <c:pt idx="40196">
                  <c:v>399.28039089999999</c:v>
                </c:pt>
                <c:pt idx="40197">
                  <c:v>399.29032590000003</c:v>
                </c:pt>
                <c:pt idx="40198">
                  <c:v>399.30026090000001</c:v>
                </c:pt>
                <c:pt idx="40199">
                  <c:v>399.31019689999999</c:v>
                </c:pt>
                <c:pt idx="40200">
                  <c:v>399.32013189999998</c:v>
                </c:pt>
                <c:pt idx="40201">
                  <c:v>399.33006690000002</c:v>
                </c:pt>
                <c:pt idx="40202">
                  <c:v>399.3400019</c:v>
                </c:pt>
                <c:pt idx="40203">
                  <c:v>399.34993789999999</c:v>
                </c:pt>
                <c:pt idx="40204">
                  <c:v>399.35987290000003</c:v>
                </c:pt>
                <c:pt idx="40205">
                  <c:v>399.36980790000001</c:v>
                </c:pt>
                <c:pt idx="40206">
                  <c:v>399.37974389999999</c:v>
                </c:pt>
                <c:pt idx="40207">
                  <c:v>399.38967889999998</c:v>
                </c:pt>
                <c:pt idx="40208">
                  <c:v>399.39961390000002</c:v>
                </c:pt>
                <c:pt idx="40209">
                  <c:v>399.4095489</c:v>
                </c:pt>
                <c:pt idx="40210">
                  <c:v>399.41948489999999</c:v>
                </c:pt>
                <c:pt idx="40211">
                  <c:v>399.42941990000003</c:v>
                </c:pt>
                <c:pt idx="40212">
                  <c:v>399.43935490000001</c:v>
                </c:pt>
                <c:pt idx="40213">
                  <c:v>399.4492899</c:v>
                </c:pt>
                <c:pt idx="40214">
                  <c:v>399.45922589999998</c:v>
                </c:pt>
                <c:pt idx="40215">
                  <c:v>399.46916090000002</c:v>
                </c:pt>
                <c:pt idx="40216">
                  <c:v>399.4790959</c:v>
                </c:pt>
                <c:pt idx="40217">
                  <c:v>399.48903189999999</c:v>
                </c:pt>
                <c:pt idx="40218">
                  <c:v>399.49896690000003</c:v>
                </c:pt>
                <c:pt idx="40219">
                  <c:v>399.50890190000001</c:v>
                </c:pt>
                <c:pt idx="40220">
                  <c:v>399.5188369</c:v>
                </c:pt>
                <c:pt idx="40221">
                  <c:v>399.52877289999998</c:v>
                </c:pt>
                <c:pt idx="40222">
                  <c:v>399.53870790000002</c:v>
                </c:pt>
                <c:pt idx="40223">
                  <c:v>399.5486429</c:v>
                </c:pt>
                <c:pt idx="40224">
                  <c:v>399.55857789999999</c:v>
                </c:pt>
                <c:pt idx="40225">
                  <c:v>399.56851390000003</c:v>
                </c:pt>
                <c:pt idx="40226">
                  <c:v>399.57844890000001</c:v>
                </c:pt>
                <c:pt idx="40227">
                  <c:v>399.5883839</c:v>
                </c:pt>
                <c:pt idx="40228">
                  <c:v>399.59831889999998</c:v>
                </c:pt>
                <c:pt idx="40229">
                  <c:v>399.60825490000002</c:v>
                </c:pt>
                <c:pt idx="40230">
                  <c:v>399.6181899</c:v>
                </c:pt>
                <c:pt idx="40231">
                  <c:v>399.62812489999999</c:v>
                </c:pt>
                <c:pt idx="40232">
                  <c:v>399.63806090000003</c:v>
                </c:pt>
                <c:pt idx="40233">
                  <c:v>399.64799590000001</c:v>
                </c:pt>
                <c:pt idx="40234">
                  <c:v>399.6579309</c:v>
                </c:pt>
                <c:pt idx="40235">
                  <c:v>399.66786589999998</c:v>
                </c:pt>
                <c:pt idx="40236">
                  <c:v>399.67780190000002</c:v>
                </c:pt>
                <c:pt idx="40237">
                  <c:v>399.6877369</c:v>
                </c:pt>
                <c:pt idx="40238">
                  <c:v>399.69767189999999</c:v>
                </c:pt>
                <c:pt idx="40239">
                  <c:v>399.70760689999997</c:v>
                </c:pt>
                <c:pt idx="40240">
                  <c:v>399.71754290000001</c:v>
                </c:pt>
                <c:pt idx="40241">
                  <c:v>399.7274779</c:v>
                </c:pt>
                <c:pt idx="40242">
                  <c:v>399.73741289999998</c:v>
                </c:pt>
                <c:pt idx="40243">
                  <c:v>399.74734890000002</c:v>
                </c:pt>
                <c:pt idx="40244">
                  <c:v>399.7572839</c:v>
                </c:pt>
                <c:pt idx="40245">
                  <c:v>399.76721889999999</c:v>
                </c:pt>
                <c:pt idx="40246">
                  <c:v>399.77715389999997</c:v>
                </c:pt>
                <c:pt idx="40247">
                  <c:v>399.78708990000001</c:v>
                </c:pt>
                <c:pt idx="40248">
                  <c:v>399.7970249</c:v>
                </c:pt>
                <c:pt idx="40249">
                  <c:v>399.80695989999998</c:v>
                </c:pt>
                <c:pt idx="40250">
                  <c:v>399.81689490000002</c:v>
                </c:pt>
                <c:pt idx="40251">
                  <c:v>399.8268309</c:v>
                </c:pt>
                <c:pt idx="40252">
                  <c:v>399.83676589999999</c:v>
                </c:pt>
                <c:pt idx="40253">
                  <c:v>399.84670030000001</c:v>
                </c:pt>
                <c:pt idx="40254">
                  <c:v>399.85663529999999</c:v>
                </c:pt>
                <c:pt idx="40255">
                  <c:v>399.86657129999998</c:v>
                </c:pt>
                <c:pt idx="40256">
                  <c:v>399.87650630000002</c:v>
                </c:pt>
                <c:pt idx="40257">
                  <c:v>399.8864413</c:v>
                </c:pt>
                <c:pt idx="40258">
                  <c:v>399.89637729999998</c:v>
                </c:pt>
                <c:pt idx="40259">
                  <c:v>399.90631230000002</c:v>
                </c:pt>
                <c:pt idx="40260">
                  <c:v>399.91624730000001</c:v>
                </c:pt>
                <c:pt idx="40261">
                  <c:v>399.92618229999999</c:v>
                </c:pt>
                <c:pt idx="40262">
                  <c:v>399.93611829999998</c:v>
                </c:pt>
                <c:pt idx="40263">
                  <c:v>399.94605330000002</c:v>
                </c:pt>
                <c:pt idx="40264">
                  <c:v>399.9559883</c:v>
                </c:pt>
                <c:pt idx="40265">
                  <c:v>399.96592329999999</c:v>
                </c:pt>
                <c:pt idx="40266">
                  <c:v>399.97585930000002</c:v>
                </c:pt>
                <c:pt idx="40267">
                  <c:v>399.98579430000001</c:v>
                </c:pt>
                <c:pt idx="40268">
                  <c:v>399.99572929999999</c:v>
                </c:pt>
                <c:pt idx="40269">
                  <c:v>400.00566529999998</c:v>
                </c:pt>
                <c:pt idx="40270">
                  <c:v>400.01560030000002</c:v>
                </c:pt>
                <c:pt idx="40271">
                  <c:v>400.0255353</c:v>
                </c:pt>
                <c:pt idx="40272">
                  <c:v>400.03547029999999</c:v>
                </c:pt>
                <c:pt idx="40273">
                  <c:v>400.04540630000002</c:v>
                </c:pt>
                <c:pt idx="40274">
                  <c:v>400.05534130000001</c:v>
                </c:pt>
                <c:pt idx="40275">
                  <c:v>400.06527629999999</c:v>
                </c:pt>
                <c:pt idx="40276">
                  <c:v>400.07521129999998</c:v>
                </c:pt>
                <c:pt idx="40277">
                  <c:v>400.08514730000002</c:v>
                </c:pt>
                <c:pt idx="40278">
                  <c:v>400.0950823</c:v>
                </c:pt>
                <c:pt idx="40279">
                  <c:v>400.10501729999999</c:v>
                </c:pt>
                <c:pt idx="40280">
                  <c:v>400.11495230000003</c:v>
                </c:pt>
                <c:pt idx="40281">
                  <c:v>400.12488830000001</c:v>
                </c:pt>
                <c:pt idx="40282">
                  <c:v>400.13482329999999</c:v>
                </c:pt>
                <c:pt idx="40283">
                  <c:v>400.14475829999998</c:v>
                </c:pt>
                <c:pt idx="40284">
                  <c:v>400.15469430000002</c:v>
                </c:pt>
                <c:pt idx="40285">
                  <c:v>400.1646293</c:v>
                </c:pt>
                <c:pt idx="40286">
                  <c:v>400.17456429999999</c:v>
                </c:pt>
                <c:pt idx="40287">
                  <c:v>400.18449930000003</c:v>
                </c:pt>
                <c:pt idx="40288">
                  <c:v>400.19443530000001</c:v>
                </c:pt>
                <c:pt idx="40289">
                  <c:v>400.20437029999999</c:v>
                </c:pt>
                <c:pt idx="40290">
                  <c:v>400.21430529999998</c:v>
                </c:pt>
                <c:pt idx="40291">
                  <c:v>400.22424030000002</c:v>
                </c:pt>
                <c:pt idx="40292">
                  <c:v>400.2341763</c:v>
                </c:pt>
                <c:pt idx="40293">
                  <c:v>400.24411129999999</c:v>
                </c:pt>
                <c:pt idx="40294">
                  <c:v>400.25404630000003</c:v>
                </c:pt>
                <c:pt idx="40295">
                  <c:v>400.26398130000001</c:v>
                </c:pt>
                <c:pt idx="40296">
                  <c:v>400.27391729999999</c:v>
                </c:pt>
                <c:pt idx="40297">
                  <c:v>400.28385229999998</c:v>
                </c:pt>
                <c:pt idx="40298">
                  <c:v>400.29378730000002</c:v>
                </c:pt>
                <c:pt idx="40299">
                  <c:v>400.3037233</c:v>
                </c:pt>
                <c:pt idx="40300">
                  <c:v>400.31365829999999</c:v>
                </c:pt>
                <c:pt idx="40301">
                  <c:v>400.32359330000003</c:v>
                </c:pt>
                <c:pt idx="40302">
                  <c:v>400.33352830000001</c:v>
                </c:pt>
                <c:pt idx="40303">
                  <c:v>400.34346429999999</c:v>
                </c:pt>
                <c:pt idx="40304">
                  <c:v>400.35339929999998</c:v>
                </c:pt>
                <c:pt idx="40305">
                  <c:v>400.36333430000002</c:v>
                </c:pt>
                <c:pt idx="40306">
                  <c:v>400.3732693</c:v>
                </c:pt>
                <c:pt idx="40307">
                  <c:v>400.38320529999999</c:v>
                </c:pt>
                <c:pt idx="40308">
                  <c:v>400.39314030000003</c:v>
                </c:pt>
                <c:pt idx="40309">
                  <c:v>400.40307530000001</c:v>
                </c:pt>
                <c:pt idx="40310">
                  <c:v>400.41301129999999</c:v>
                </c:pt>
                <c:pt idx="40311">
                  <c:v>400.42294629999998</c:v>
                </c:pt>
                <c:pt idx="40312">
                  <c:v>400.43288130000002</c:v>
                </c:pt>
                <c:pt idx="40313">
                  <c:v>400.4428163</c:v>
                </c:pt>
                <c:pt idx="40314">
                  <c:v>400.45275229999999</c:v>
                </c:pt>
                <c:pt idx="40315">
                  <c:v>400.46268730000003</c:v>
                </c:pt>
                <c:pt idx="40316">
                  <c:v>400.47262230000001</c:v>
                </c:pt>
                <c:pt idx="40317">
                  <c:v>400.4825573</c:v>
                </c:pt>
                <c:pt idx="40318">
                  <c:v>400.49249329999998</c:v>
                </c:pt>
                <c:pt idx="40319">
                  <c:v>400.50242830000002</c:v>
                </c:pt>
                <c:pt idx="40320">
                  <c:v>400.5123633</c:v>
                </c:pt>
                <c:pt idx="40321">
                  <c:v>400.52229829999999</c:v>
                </c:pt>
                <c:pt idx="40322">
                  <c:v>400.53223430000003</c:v>
                </c:pt>
                <c:pt idx="40323">
                  <c:v>400.54216930000001</c:v>
                </c:pt>
                <c:pt idx="40324">
                  <c:v>400.5521043</c:v>
                </c:pt>
                <c:pt idx="40325">
                  <c:v>400.56204029999998</c:v>
                </c:pt>
                <c:pt idx="40326">
                  <c:v>400.57197530000002</c:v>
                </c:pt>
                <c:pt idx="40327">
                  <c:v>400.5819103</c:v>
                </c:pt>
                <c:pt idx="40328">
                  <c:v>400.59184529999999</c:v>
                </c:pt>
                <c:pt idx="40329">
                  <c:v>400.60178130000003</c:v>
                </c:pt>
                <c:pt idx="40330">
                  <c:v>400.61171630000001</c:v>
                </c:pt>
                <c:pt idx="40331">
                  <c:v>400.6216513</c:v>
                </c:pt>
                <c:pt idx="40332">
                  <c:v>400.63158629999998</c:v>
                </c:pt>
                <c:pt idx="40333">
                  <c:v>400.64152230000002</c:v>
                </c:pt>
                <c:pt idx="40334">
                  <c:v>400.6514573</c:v>
                </c:pt>
                <c:pt idx="40335">
                  <c:v>400.66139229999999</c:v>
                </c:pt>
                <c:pt idx="40336">
                  <c:v>400.67132729999997</c:v>
                </c:pt>
                <c:pt idx="40337">
                  <c:v>400.68126330000001</c:v>
                </c:pt>
                <c:pt idx="40338">
                  <c:v>400.6911983</c:v>
                </c:pt>
                <c:pt idx="40339">
                  <c:v>400.70113329999998</c:v>
                </c:pt>
                <c:pt idx="40340">
                  <c:v>400.71106930000002</c:v>
                </c:pt>
                <c:pt idx="40341">
                  <c:v>400.7210043</c:v>
                </c:pt>
                <c:pt idx="40342">
                  <c:v>400.73093929999999</c:v>
                </c:pt>
                <c:pt idx="40343">
                  <c:v>400.74087429999997</c:v>
                </c:pt>
                <c:pt idx="40344">
                  <c:v>400.75081030000001</c:v>
                </c:pt>
                <c:pt idx="40345">
                  <c:v>400.7607453</c:v>
                </c:pt>
                <c:pt idx="40346">
                  <c:v>400.77068029999998</c:v>
                </c:pt>
                <c:pt idx="40347">
                  <c:v>400.78061530000002</c:v>
                </c:pt>
                <c:pt idx="40348">
                  <c:v>400.7905513</c:v>
                </c:pt>
                <c:pt idx="40349">
                  <c:v>400.80048629999999</c:v>
                </c:pt>
                <c:pt idx="40350">
                  <c:v>400.81042129999997</c:v>
                </c:pt>
                <c:pt idx="40351">
                  <c:v>400.82035730000001</c:v>
                </c:pt>
                <c:pt idx="40352">
                  <c:v>400.8302923</c:v>
                </c:pt>
                <c:pt idx="40353">
                  <c:v>400.84022729999998</c:v>
                </c:pt>
                <c:pt idx="40354">
                  <c:v>400.85016280000002</c:v>
                </c:pt>
                <c:pt idx="40355">
                  <c:v>400.8600988</c:v>
                </c:pt>
                <c:pt idx="40356">
                  <c:v>400.87003379999999</c:v>
                </c:pt>
                <c:pt idx="40357">
                  <c:v>400.87996879999997</c:v>
                </c:pt>
                <c:pt idx="40358">
                  <c:v>400.88990380000001</c:v>
                </c:pt>
                <c:pt idx="40359">
                  <c:v>400.8998398</c:v>
                </c:pt>
                <c:pt idx="40360">
                  <c:v>400.90977479999998</c:v>
                </c:pt>
                <c:pt idx="40361">
                  <c:v>400.91970980000002</c:v>
                </c:pt>
                <c:pt idx="40362">
                  <c:v>400.92964480000001</c:v>
                </c:pt>
                <c:pt idx="40363">
                  <c:v>400.93958079999999</c:v>
                </c:pt>
                <c:pt idx="40364">
                  <c:v>400.94951579999997</c:v>
                </c:pt>
                <c:pt idx="40365">
                  <c:v>400.95945080000001</c:v>
                </c:pt>
                <c:pt idx="40366">
                  <c:v>400.9693868</c:v>
                </c:pt>
                <c:pt idx="40367">
                  <c:v>400.97932179999998</c:v>
                </c:pt>
                <c:pt idx="40368">
                  <c:v>400.98925680000002</c:v>
                </c:pt>
                <c:pt idx="40369">
                  <c:v>400.99919180000001</c:v>
                </c:pt>
                <c:pt idx="40370">
                  <c:v>401.00912779999999</c:v>
                </c:pt>
                <c:pt idx="40371">
                  <c:v>401.01906279999997</c:v>
                </c:pt>
                <c:pt idx="40372">
                  <c:v>401.02899780000001</c:v>
                </c:pt>
                <c:pt idx="40373">
                  <c:v>401.0389328</c:v>
                </c:pt>
                <c:pt idx="40374">
                  <c:v>401.04886879999998</c:v>
                </c:pt>
                <c:pt idx="40375">
                  <c:v>401.05880380000002</c:v>
                </c:pt>
                <c:pt idx="40376">
                  <c:v>401.06873880000001</c:v>
                </c:pt>
                <c:pt idx="40377">
                  <c:v>401.07867379999999</c:v>
                </c:pt>
                <c:pt idx="40378">
                  <c:v>401.08860979999997</c:v>
                </c:pt>
                <c:pt idx="40379">
                  <c:v>401.09854480000001</c:v>
                </c:pt>
                <c:pt idx="40380">
                  <c:v>401.1084798</c:v>
                </c:pt>
                <c:pt idx="40381">
                  <c:v>401.11841579999998</c:v>
                </c:pt>
                <c:pt idx="40382">
                  <c:v>401.12835080000002</c:v>
                </c:pt>
                <c:pt idx="40383">
                  <c:v>401.13828580000001</c:v>
                </c:pt>
                <c:pt idx="40384">
                  <c:v>401.14822079999999</c:v>
                </c:pt>
                <c:pt idx="40385">
                  <c:v>401.15815679999997</c:v>
                </c:pt>
                <c:pt idx="40386">
                  <c:v>401.16809180000001</c:v>
                </c:pt>
                <c:pt idx="40387">
                  <c:v>401.1780268</c:v>
                </c:pt>
                <c:pt idx="40388">
                  <c:v>401.18796179999998</c:v>
                </c:pt>
                <c:pt idx="40389">
                  <c:v>401.19789780000002</c:v>
                </c:pt>
                <c:pt idx="40390">
                  <c:v>401.20783280000001</c:v>
                </c:pt>
                <c:pt idx="40391">
                  <c:v>401.21776779999999</c:v>
                </c:pt>
                <c:pt idx="40392">
                  <c:v>401.22770379999997</c:v>
                </c:pt>
                <c:pt idx="40393">
                  <c:v>401.23763880000001</c:v>
                </c:pt>
                <c:pt idx="40394">
                  <c:v>401.2475738</c:v>
                </c:pt>
                <c:pt idx="40395">
                  <c:v>401.25750879999998</c:v>
                </c:pt>
                <c:pt idx="40396">
                  <c:v>401.26744480000002</c:v>
                </c:pt>
                <c:pt idx="40397">
                  <c:v>401.27737980000001</c:v>
                </c:pt>
                <c:pt idx="40398">
                  <c:v>401.28731479999999</c:v>
                </c:pt>
                <c:pt idx="40399">
                  <c:v>401.29724979999997</c:v>
                </c:pt>
                <c:pt idx="40400">
                  <c:v>401.30718580000001</c:v>
                </c:pt>
                <c:pt idx="40401">
                  <c:v>401.3171208</c:v>
                </c:pt>
                <c:pt idx="40402">
                  <c:v>401.32705579999998</c:v>
                </c:pt>
                <c:pt idx="40403">
                  <c:v>401.33699080000002</c:v>
                </c:pt>
                <c:pt idx="40404">
                  <c:v>401.34692680000001</c:v>
                </c:pt>
                <c:pt idx="40405">
                  <c:v>401.35686179999999</c:v>
                </c:pt>
                <c:pt idx="40406">
                  <c:v>401.36679679999997</c:v>
                </c:pt>
                <c:pt idx="40407">
                  <c:v>401.37673280000001</c:v>
                </c:pt>
                <c:pt idx="40408">
                  <c:v>401.3866678</c:v>
                </c:pt>
                <c:pt idx="40409">
                  <c:v>401.39660279999998</c:v>
                </c:pt>
                <c:pt idx="40410">
                  <c:v>401.40653780000002</c:v>
                </c:pt>
                <c:pt idx="40411">
                  <c:v>401.41647380000001</c:v>
                </c:pt>
                <c:pt idx="40412">
                  <c:v>401.42640879999999</c:v>
                </c:pt>
                <c:pt idx="40413">
                  <c:v>401.43634379999997</c:v>
                </c:pt>
                <c:pt idx="40414">
                  <c:v>401.44627880000002</c:v>
                </c:pt>
                <c:pt idx="40415">
                  <c:v>401.4562148</c:v>
                </c:pt>
                <c:pt idx="40416">
                  <c:v>401.46614979999998</c:v>
                </c:pt>
                <c:pt idx="40417">
                  <c:v>401.47608480000002</c:v>
                </c:pt>
                <c:pt idx="40418">
                  <c:v>401.48601980000001</c:v>
                </c:pt>
                <c:pt idx="40419">
                  <c:v>401.49595579999999</c:v>
                </c:pt>
                <c:pt idx="40420">
                  <c:v>401.50589079999997</c:v>
                </c:pt>
                <c:pt idx="40421">
                  <c:v>401.51582580000002</c:v>
                </c:pt>
                <c:pt idx="40422">
                  <c:v>401.5257618</c:v>
                </c:pt>
                <c:pt idx="40423">
                  <c:v>401.53569679999998</c:v>
                </c:pt>
                <c:pt idx="40424">
                  <c:v>401.54563180000002</c:v>
                </c:pt>
                <c:pt idx="40425">
                  <c:v>401.55556680000001</c:v>
                </c:pt>
                <c:pt idx="40426">
                  <c:v>401.56550279999999</c:v>
                </c:pt>
                <c:pt idx="40427">
                  <c:v>401.57543779999997</c:v>
                </c:pt>
                <c:pt idx="40428">
                  <c:v>401.58537280000002</c:v>
                </c:pt>
                <c:pt idx="40429">
                  <c:v>401.5953078</c:v>
                </c:pt>
                <c:pt idx="40430">
                  <c:v>401.60524379999998</c:v>
                </c:pt>
                <c:pt idx="40431">
                  <c:v>401.61517880000002</c:v>
                </c:pt>
                <c:pt idx="40432">
                  <c:v>401.62511380000001</c:v>
                </c:pt>
                <c:pt idx="40433">
                  <c:v>401.63504879999999</c:v>
                </c:pt>
                <c:pt idx="40434">
                  <c:v>401.64498479999997</c:v>
                </c:pt>
                <c:pt idx="40435">
                  <c:v>401.65491980000002</c:v>
                </c:pt>
                <c:pt idx="40436">
                  <c:v>401.6648548</c:v>
                </c:pt>
                <c:pt idx="40437">
                  <c:v>401.67479079999998</c:v>
                </c:pt>
                <c:pt idx="40438">
                  <c:v>401.68472580000002</c:v>
                </c:pt>
                <c:pt idx="40439">
                  <c:v>401.69466069999999</c:v>
                </c:pt>
                <c:pt idx="40440">
                  <c:v>401.70459579999999</c:v>
                </c:pt>
                <c:pt idx="40441">
                  <c:v>401.71453179999997</c:v>
                </c:pt>
                <c:pt idx="40442">
                  <c:v>401.72446680000002</c:v>
                </c:pt>
                <c:pt idx="40443">
                  <c:v>401.7344018</c:v>
                </c:pt>
                <c:pt idx="40444">
                  <c:v>401.74433679999999</c:v>
                </c:pt>
                <c:pt idx="40445">
                  <c:v>401.75427280000002</c:v>
                </c:pt>
                <c:pt idx="40446">
                  <c:v>401.76420780000001</c:v>
                </c:pt>
                <c:pt idx="40447">
                  <c:v>401.77414279999999</c:v>
                </c:pt>
                <c:pt idx="40448">
                  <c:v>401.78407779999998</c:v>
                </c:pt>
                <c:pt idx="40449">
                  <c:v>401.79401380000002</c:v>
                </c:pt>
                <c:pt idx="40450">
                  <c:v>401.8039488</c:v>
                </c:pt>
                <c:pt idx="40451">
                  <c:v>401.81388379999999</c:v>
                </c:pt>
                <c:pt idx="40452">
                  <c:v>401.82381880000003</c:v>
                </c:pt>
                <c:pt idx="40453">
                  <c:v>401.83375480000001</c:v>
                </c:pt>
                <c:pt idx="40454">
                  <c:v>401.84368979999999</c:v>
                </c:pt>
                <c:pt idx="40455">
                  <c:v>401.85362459999999</c:v>
                </c:pt>
                <c:pt idx="40456">
                  <c:v>401.86355959999997</c:v>
                </c:pt>
                <c:pt idx="40457">
                  <c:v>401.87349560000001</c:v>
                </c:pt>
                <c:pt idx="40458">
                  <c:v>401.8834306</c:v>
                </c:pt>
                <c:pt idx="40459">
                  <c:v>401.89336559999998</c:v>
                </c:pt>
                <c:pt idx="40460">
                  <c:v>401.90330160000002</c:v>
                </c:pt>
                <c:pt idx="40461">
                  <c:v>401.9132366</c:v>
                </c:pt>
                <c:pt idx="40462">
                  <c:v>401.92317159999999</c:v>
                </c:pt>
                <c:pt idx="40463">
                  <c:v>401.93310659999997</c:v>
                </c:pt>
                <c:pt idx="40464">
                  <c:v>401.94304260000001</c:v>
                </c:pt>
                <c:pt idx="40465">
                  <c:v>401.9529776</c:v>
                </c:pt>
                <c:pt idx="40466">
                  <c:v>401.96291259999998</c:v>
                </c:pt>
                <c:pt idx="40467">
                  <c:v>401.97284760000002</c:v>
                </c:pt>
                <c:pt idx="40468">
                  <c:v>401.9827836</c:v>
                </c:pt>
                <c:pt idx="40469">
                  <c:v>401.99271859999999</c:v>
                </c:pt>
                <c:pt idx="40470">
                  <c:v>402.00265359999997</c:v>
                </c:pt>
                <c:pt idx="40471">
                  <c:v>402.01258860000002</c:v>
                </c:pt>
                <c:pt idx="40472">
                  <c:v>402.0225246</c:v>
                </c:pt>
                <c:pt idx="40473">
                  <c:v>402.03245959999998</c:v>
                </c:pt>
                <c:pt idx="40474">
                  <c:v>402.04239460000002</c:v>
                </c:pt>
                <c:pt idx="40475">
                  <c:v>402.0523306</c:v>
                </c:pt>
                <c:pt idx="40476">
                  <c:v>402.06226559999999</c:v>
                </c:pt>
                <c:pt idx="40477">
                  <c:v>402.07220059999997</c:v>
                </c:pt>
                <c:pt idx="40478">
                  <c:v>402.08213560000002</c:v>
                </c:pt>
                <c:pt idx="40479">
                  <c:v>402.0920716</c:v>
                </c:pt>
                <c:pt idx="40480">
                  <c:v>402.10200659999998</c:v>
                </c:pt>
                <c:pt idx="40481">
                  <c:v>402.11194160000002</c:v>
                </c:pt>
                <c:pt idx="40482">
                  <c:v>402.12187660000001</c:v>
                </c:pt>
                <c:pt idx="40483">
                  <c:v>402.13181259999999</c:v>
                </c:pt>
                <c:pt idx="40484">
                  <c:v>402.14174759999997</c:v>
                </c:pt>
                <c:pt idx="40485">
                  <c:v>402.15168260000002</c:v>
                </c:pt>
                <c:pt idx="40486">
                  <c:v>402.1616186</c:v>
                </c:pt>
                <c:pt idx="40487">
                  <c:v>402.17155359999998</c:v>
                </c:pt>
                <c:pt idx="40488">
                  <c:v>402.18148860000002</c:v>
                </c:pt>
                <c:pt idx="40489">
                  <c:v>402.19142360000001</c:v>
                </c:pt>
                <c:pt idx="40490">
                  <c:v>402.20135959999999</c:v>
                </c:pt>
                <c:pt idx="40491">
                  <c:v>402.21129459999997</c:v>
                </c:pt>
                <c:pt idx="40492">
                  <c:v>402.22122960000002</c:v>
                </c:pt>
                <c:pt idx="40493">
                  <c:v>402.2311646</c:v>
                </c:pt>
                <c:pt idx="40494">
                  <c:v>402.24110059999998</c:v>
                </c:pt>
                <c:pt idx="40495">
                  <c:v>402.25103560000002</c:v>
                </c:pt>
                <c:pt idx="40496">
                  <c:v>402.26097060000001</c:v>
                </c:pt>
                <c:pt idx="40497">
                  <c:v>402.27090559999999</c:v>
                </c:pt>
                <c:pt idx="40498">
                  <c:v>402.28084159999997</c:v>
                </c:pt>
                <c:pt idx="40499">
                  <c:v>402.29077660000002</c:v>
                </c:pt>
                <c:pt idx="40500">
                  <c:v>402.3007116</c:v>
                </c:pt>
                <c:pt idx="40501">
                  <c:v>402.31064759999998</c:v>
                </c:pt>
                <c:pt idx="40502">
                  <c:v>402.32058260000002</c:v>
                </c:pt>
                <c:pt idx="40503">
                  <c:v>402.33051760000001</c:v>
                </c:pt>
                <c:pt idx="40504">
                  <c:v>402.34045259999999</c:v>
                </c:pt>
                <c:pt idx="40505">
                  <c:v>402.35038859999997</c:v>
                </c:pt>
                <c:pt idx="40506">
                  <c:v>402.36032360000002</c:v>
                </c:pt>
                <c:pt idx="40507">
                  <c:v>402.3702586</c:v>
                </c:pt>
                <c:pt idx="40508">
                  <c:v>402.38019359999998</c:v>
                </c:pt>
                <c:pt idx="40509">
                  <c:v>402.39012960000002</c:v>
                </c:pt>
                <c:pt idx="40510">
                  <c:v>402.40006460000001</c:v>
                </c:pt>
                <c:pt idx="40511">
                  <c:v>402.40999959999999</c:v>
                </c:pt>
                <c:pt idx="40512">
                  <c:v>402.41993459999998</c:v>
                </c:pt>
                <c:pt idx="40513">
                  <c:v>402.42987060000002</c:v>
                </c:pt>
                <c:pt idx="40514">
                  <c:v>402.4398056</c:v>
                </c:pt>
                <c:pt idx="40515">
                  <c:v>402.44974059999998</c:v>
                </c:pt>
                <c:pt idx="40516">
                  <c:v>402.45967560000003</c:v>
                </c:pt>
                <c:pt idx="40517">
                  <c:v>402.46961160000001</c:v>
                </c:pt>
                <c:pt idx="40518">
                  <c:v>402.47954659999999</c:v>
                </c:pt>
                <c:pt idx="40519">
                  <c:v>402.48948159999998</c:v>
                </c:pt>
                <c:pt idx="40520">
                  <c:v>402.49941760000002</c:v>
                </c:pt>
                <c:pt idx="40521">
                  <c:v>402.5093526</c:v>
                </c:pt>
                <c:pt idx="40522">
                  <c:v>402.51928759999998</c:v>
                </c:pt>
                <c:pt idx="40523">
                  <c:v>402.52922260000003</c:v>
                </c:pt>
                <c:pt idx="40524">
                  <c:v>402.53915860000001</c:v>
                </c:pt>
                <c:pt idx="40525">
                  <c:v>402.54909359999999</c:v>
                </c:pt>
                <c:pt idx="40526">
                  <c:v>402.55902859999998</c:v>
                </c:pt>
                <c:pt idx="40527">
                  <c:v>402.56896360000002</c:v>
                </c:pt>
                <c:pt idx="40528">
                  <c:v>402.5788996</c:v>
                </c:pt>
                <c:pt idx="40529">
                  <c:v>402.58883459999998</c:v>
                </c:pt>
                <c:pt idx="40530">
                  <c:v>402.59876960000003</c:v>
                </c:pt>
                <c:pt idx="40531">
                  <c:v>402.60870460000001</c:v>
                </c:pt>
                <c:pt idx="40532">
                  <c:v>402.61864059999999</c:v>
                </c:pt>
                <c:pt idx="40533">
                  <c:v>402.62857559999998</c:v>
                </c:pt>
                <c:pt idx="40534">
                  <c:v>402.63851060000002</c:v>
                </c:pt>
                <c:pt idx="40535">
                  <c:v>402.6484466</c:v>
                </c:pt>
                <c:pt idx="40536">
                  <c:v>402.65838159999998</c:v>
                </c:pt>
                <c:pt idx="40537">
                  <c:v>402.66831660000003</c:v>
                </c:pt>
                <c:pt idx="40538">
                  <c:v>402.67825160000001</c:v>
                </c:pt>
                <c:pt idx="40539">
                  <c:v>402.68818759999999</c:v>
                </c:pt>
                <c:pt idx="40540">
                  <c:v>402.69812259999998</c:v>
                </c:pt>
                <c:pt idx="40541">
                  <c:v>402.70805760000002</c:v>
                </c:pt>
                <c:pt idx="40542">
                  <c:v>402.7179926</c:v>
                </c:pt>
                <c:pt idx="40543">
                  <c:v>402.72792859999998</c:v>
                </c:pt>
                <c:pt idx="40544">
                  <c:v>402.73786360000003</c:v>
                </c:pt>
                <c:pt idx="40545">
                  <c:v>402.74779860000001</c:v>
                </c:pt>
                <c:pt idx="40546">
                  <c:v>402.75773359999999</c:v>
                </c:pt>
                <c:pt idx="40547">
                  <c:v>402.76766959999998</c:v>
                </c:pt>
                <c:pt idx="40548">
                  <c:v>402.77760460000002</c:v>
                </c:pt>
                <c:pt idx="40549">
                  <c:v>402.7875396</c:v>
                </c:pt>
                <c:pt idx="40550">
                  <c:v>402.79747459999999</c:v>
                </c:pt>
                <c:pt idx="40551">
                  <c:v>402.80741060000003</c:v>
                </c:pt>
                <c:pt idx="40552">
                  <c:v>402.81734560000001</c:v>
                </c:pt>
                <c:pt idx="40553">
                  <c:v>402.82728059999999</c:v>
                </c:pt>
                <c:pt idx="40554">
                  <c:v>402.83721659999998</c:v>
                </c:pt>
                <c:pt idx="40555">
                  <c:v>402.84715119999998</c:v>
                </c:pt>
                <c:pt idx="40556">
                  <c:v>402.85708620000003</c:v>
                </c:pt>
                <c:pt idx="40557">
                  <c:v>402.86702120000001</c:v>
                </c:pt>
                <c:pt idx="40558">
                  <c:v>402.87695719999999</c:v>
                </c:pt>
                <c:pt idx="40559">
                  <c:v>402.88689219999998</c:v>
                </c:pt>
                <c:pt idx="40560">
                  <c:v>402.89682720000002</c:v>
                </c:pt>
                <c:pt idx="40561">
                  <c:v>402.9067622</c:v>
                </c:pt>
                <c:pt idx="40562">
                  <c:v>402.91669819999998</c:v>
                </c:pt>
                <c:pt idx="40563">
                  <c:v>402.92663320000003</c:v>
                </c:pt>
                <c:pt idx="40564">
                  <c:v>402.93656820000001</c:v>
                </c:pt>
                <c:pt idx="40565">
                  <c:v>402.9465032</c:v>
                </c:pt>
                <c:pt idx="40566">
                  <c:v>402.95643919999998</c:v>
                </c:pt>
                <c:pt idx="40567">
                  <c:v>402.96637420000002</c:v>
                </c:pt>
                <c:pt idx="40568">
                  <c:v>402.9763092</c:v>
                </c:pt>
                <c:pt idx="40569">
                  <c:v>402.98624419999999</c:v>
                </c:pt>
                <c:pt idx="40570">
                  <c:v>402.99618020000003</c:v>
                </c:pt>
                <c:pt idx="40571">
                  <c:v>403.00611520000001</c:v>
                </c:pt>
                <c:pt idx="40572">
                  <c:v>403.0160502</c:v>
                </c:pt>
                <c:pt idx="40573">
                  <c:v>403.02598619999998</c:v>
                </c:pt>
                <c:pt idx="40574">
                  <c:v>403.03592120000002</c:v>
                </c:pt>
                <c:pt idx="40575">
                  <c:v>403.0458562</c:v>
                </c:pt>
                <c:pt idx="40576">
                  <c:v>403.05579119999999</c:v>
                </c:pt>
                <c:pt idx="40577">
                  <c:v>403.06572720000003</c:v>
                </c:pt>
                <c:pt idx="40578">
                  <c:v>403.07566220000001</c:v>
                </c:pt>
                <c:pt idx="40579">
                  <c:v>403.0855972</c:v>
                </c:pt>
                <c:pt idx="40580">
                  <c:v>403.09553219999998</c:v>
                </c:pt>
                <c:pt idx="40581">
                  <c:v>403.10546820000002</c:v>
                </c:pt>
                <c:pt idx="40582">
                  <c:v>403.1154032</c:v>
                </c:pt>
                <c:pt idx="40583">
                  <c:v>403.12533819999999</c:v>
                </c:pt>
                <c:pt idx="40584">
                  <c:v>403.13527319999997</c:v>
                </c:pt>
                <c:pt idx="40585">
                  <c:v>403.14520920000001</c:v>
                </c:pt>
                <c:pt idx="40586">
                  <c:v>403.1551442</c:v>
                </c:pt>
                <c:pt idx="40587">
                  <c:v>403.16507919999998</c:v>
                </c:pt>
                <c:pt idx="40588">
                  <c:v>403.17501420000002</c:v>
                </c:pt>
                <c:pt idx="40589">
                  <c:v>403.1849502</c:v>
                </c:pt>
                <c:pt idx="40590">
                  <c:v>403.19488519999999</c:v>
                </c:pt>
                <c:pt idx="40591">
                  <c:v>403.20482019999997</c:v>
                </c:pt>
                <c:pt idx="40592">
                  <c:v>403.21475520000001</c:v>
                </c:pt>
                <c:pt idx="40593">
                  <c:v>403.2246912</c:v>
                </c:pt>
                <c:pt idx="40594">
                  <c:v>403.23462619999998</c:v>
                </c:pt>
                <c:pt idx="40595">
                  <c:v>403.24456120000002</c:v>
                </c:pt>
                <c:pt idx="40596">
                  <c:v>403.2544972</c:v>
                </c:pt>
                <c:pt idx="40597">
                  <c:v>403.26443219999999</c:v>
                </c:pt>
                <c:pt idx="40598">
                  <c:v>403.27436719999997</c:v>
                </c:pt>
                <c:pt idx="40599">
                  <c:v>403.28430220000001</c:v>
                </c:pt>
                <c:pt idx="40600">
                  <c:v>403.2942382</c:v>
                </c:pt>
                <c:pt idx="40601">
                  <c:v>403.30417319999998</c:v>
                </c:pt>
                <c:pt idx="40602">
                  <c:v>403.31410820000002</c:v>
                </c:pt>
                <c:pt idx="40603">
                  <c:v>403.32404320000001</c:v>
                </c:pt>
                <c:pt idx="40604">
                  <c:v>403.33397919999999</c:v>
                </c:pt>
                <c:pt idx="40605">
                  <c:v>403.34391419999997</c:v>
                </c:pt>
                <c:pt idx="40606">
                  <c:v>403.35384920000001</c:v>
                </c:pt>
                <c:pt idx="40607">
                  <c:v>403.3637842</c:v>
                </c:pt>
                <c:pt idx="40608">
                  <c:v>403.37372019999998</c:v>
                </c:pt>
                <c:pt idx="40609">
                  <c:v>403.38365520000002</c:v>
                </c:pt>
                <c:pt idx="40610">
                  <c:v>403.39359020000001</c:v>
                </c:pt>
                <c:pt idx="40611">
                  <c:v>403.40352619999999</c:v>
                </c:pt>
                <c:pt idx="40612">
                  <c:v>403.41346119999997</c:v>
                </c:pt>
                <c:pt idx="40613">
                  <c:v>403.42339620000001</c:v>
                </c:pt>
                <c:pt idx="40614">
                  <c:v>403.4333312</c:v>
                </c:pt>
                <c:pt idx="40615">
                  <c:v>403.44326719999998</c:v>
                </c:pt>
                <c:pt idx="40616">
                  <c:v>403.45320220000002</c:v>
                </c:pt>
                <c:pt idx="40617">
                  <c:v>403.46313720000001</c:v>
                </c:pt>
                <c:pt idx="40618">
                  <c:v>403.47307219999999</c:v>
                </c:pt>
                <c:pt idx="40619">
                  <c:v>403.48300819999997</c:v>
                </c:pt>
                <c:pt idx="40620">
                  <c:v>403.49294320000001</c:v>
                </c:pt>
                <c:pt idx="40621">
                  <c:v>403.5028782</c:v>
                </c:pt>
                <c:pt idx="40622">
                  <c:v>403.51281419999998</c:v>
                </c:pt>
                <c:pt idx="40623">
                  <c:v>403.52274920000002</c:v>
                </c:pt>
                <c:pt idx="40624">
                  <c:v>403.53268420000001</c:v>
                </c:pt>
                <c:pt idx="40625">
                  <c:v>403.54261919999999</c:v>
                </c:pt>
                <c:pt idx="40626">
                  <c:v>403.55255519999997</c:v>
                </c:pt>
                <c:pt idx="40627">
                  <c:v>403.56249020000001</c:v>
                </c:pt>
                <c:pt idx="40628">
                  <c:v>403.5724252</c:v>
                </c:pt>
                <c:pt idx="40629">
                  <c:v>403.58236019999998</c:v>
                </c:pt>
                <c:pt idx="40630">
                  <c:v>403.59229620000002</c:v>
                </c:pt>
                <c:pt idx="40631">
                  <c:v>403.60223120000001</c:v>
                </c:pt>
                <c:pt idx="40632">
                  <c:v>403.61216619999999</c:v>
                </c:pt>
                <c:pt idx="40633">
                  <c:v>403.62210219999997</c:v>
                </c:pt>
                <c:pt idx="40634">
                  <c:v>403.63203720000001</c:v>
                </c:pt>
                <c:pt idx="40635">
                  <c:v>403.6419722</c:v>
                </c:pt>
                <c:pt idx="40636">
                  <c:v>403.65190719999998</c:v>
                </c:pt>
                <c:pt idx="40637">
                  <c:v>403.66184320000002</c:v>
                </c:pt>
                <c:pt idx="40638">
                  <c:v>403.67177820000001</c:v>
                </c:pt>
                <c:pt idx="40639">
                  <c:v>403.68171319999999</c:v>
                </c:pt>
                <c:pt idx="40640">
                  <c:v>403.69164819999997</c:v>
                </c:pt>
                <c:pt idx="40641">
                  <c:v>403.70158420000001</c:v>
                </c:pt>
                <c:pt idx="40642">
                  <c:v>403.7115192</c:v>
                </c:pt>
                <c:pt idx="40643">
                  <c:v>403.72145419999998</c:v>
                </c:pt>
                <c:pt idx="40644">
                  <c:v>403.73139020000002</c:v>
                </c:pt>
                <c:pt idx="40645">
                  <c:v>403.74132520000001</c:v>
                </c:pt>
                <c:pt idx="40646">
                  <c:v>403.75126019999999</c:v>
                </c:pt>
                <c:pt idx="40647">
                  <c:v>403.76119519999997</c:v>
                </c:pt>
                <c:pt idx="40648">
                  <c:v>403.77113120000001</c:v>
                </c:pt>
                <c:pt idx="40649">
                  <c:v>403.7810662</c:v>
                </c:pt>
                <c:pt idx="40650">
                  <c:v>403.79100119999998</c:v>
                </c:pt>
                <c:pt idx="40651">
                  <c:v>403.80093620000002</c:v>
                </c:pt>
                <c:pt idx="40652">
                  <c:v>403.81087220000001</c:v>
                </c:pt>
                <c:pt idx="40653">
                  <c:v>403.82080719999999</c:v>
                </c:pt>
                <c:pt idx="40654">
                  <c:v>403.83074219999997</c:v>
                </c:pt>
                <c:pt idx="40655">
                  <c:v>403.84067820000001</c:v>
                </c:pt>
                <c:pt idx="40656">
                  <c:v>403.85061300000001</c:v>
                </c:pt>
                <c:pt idx="40657">
                  <c:v>403.86054799999999</c:v>
                </c:pt>
                <c:pt idx="40658">
                  <c:v>403.87048299999998</c:v>
                </c:pt>
                <c:pt idx="40659">
                  <c:v>403.88041900000002</c:v>
                </c:pt>
                <c:pt idx="40660">
                  <c:v>403.890354</c:v>
                </c:pt>
                <c:pt idx="40661">
                  <c:v>403.90028899999999</c:v>
                </c:pt>
                <c:pt idx="40662">
                  <c:v>403.91022400000003</c:v>
                </c:pt>
                <c:pt idx="40663">
                  <c:v>403.92016000000001</c:v>
                </c:pt>
                <c:pt idx="40664">
                  <c:v>403.93009499999999</c:v>
                </c:pt>
                <c:pt idx="40665">
                  <c:v>403.94002999999998</c:v>
                </c:pt>
                <c:pt idx="40666">
                  <c:v>403.94996600000002</c:v>
                </c:pt>
                <c:pt idx="40667">
                  <c:v>403.959901</c:v>
                </c:pt>
                <c:pt idx="40668">
                  <c:v>403.96983599999999</c:v>
                </c:pt>
                <c:pt idx="40669">
                  <c:v>403.97977100000003</c:v>
                </c:pt>
                <c:pt idx="40670">
                  <c:v>403.98970700000001</c:v>
                </c:pt>
                <c:pt idx="40671">
                  <c:v>403.99964199999999</c:v>
                </c:pt>
                <c:pt idx="40672">
                  <c:v>404.00957699999998</c:v>
                </c:pt>
                <c:pt idx="40673">
                  <c:v>404.01951200000002</c:v>
                </c:pt>
                <c:pt idx="40674">
                  <c:v>404.029448</c:v>
                </c:pt>
                <c:pt idx="40675">
                  <c:v>404.03938299999999</c:v>
                </c:pt>
                <c:pt idx="40676">
                  <c:v>404.04931800000003</c:v>
                </c:pt>
                <c:pt idx="40677">
                  <c:v>404.05925400000001</c:v>
                </c:pt>
                <c:pt idx="40678">
                  <c:v>404.06918899999999</c:v>
                </c:pt>
                <c:pt idx="40679">
                  <c:v>404.07912399999998</c:v>
                </c:pt>
                <c:pt idx="40680">
                  <c:v>404.08905900000002</c:v>
                </c:pt>
                <c:pt idx="40681">
                  <c:v>404.098995</c:v>
                </c:pt>
                <c:pt idx="40682">
                  <c:v>404.10892999999999</c:v>
                </c:pt>
                <c:pt idx="40683">
                  <c:v>404.11886500000003</c:v>
                </c:pt>
                <c:pt idx="40684">
                  <c:v>404.12880000000001</c:v>
                </c:pt>
                <c:pt idx="40685">
                  <c:v>404.13873599999999</c:v>
                </c:pt>
                <c:pt idx="40686">
                  <c:v>404.14867099999998</c:v>
                </c:pt>
                <c:pt idx="40687">
                  <c:v>404.15860600000002</c:v>
                </c:pt>
                <c:pt idx="40688">
                  <c:v>404.168542</c:v>
                </c:pt>
                <c:pt idx="40689">
                  <c:v>404.17847699999999</c:v>
                </c:pt>
                <c:pt idx="40690">
                  <c:v>404.18841200000003</c:v>
                </c:pt>
                <c:pt idx="40691">
                  <c:v>404.19834700000001</c:v>
                </c:pt>
                <c:pt idx="40692">
                  <c:v>404.20828299999999</c:v>
                </c:pt>
                <c:pt idx="40693">
                  <c:v>404.21821799999998</c:v>
                </c:pt>
                <c:pt idx="40694">
                  <c:v>404.22815300000002</c:v>
                </c:pt>
                <c:pt idx="40695">
                  <c:v>404.238088</c:v>
                </c:pt>
                <c:pt idx="40696">
                  <c:v>404.24802399999999</c:v>
                </c:pt>
                <c:pt idx="40697">
                  <c:v>404.25795900000003</c:v>
                </c:pt>
                <c:pt idx="40698">
                  <c:v>404.26789400000001</c:v>
                </c:pt>
                <c:pt idx="40699">
                  <c:v>404.27782999999999</c:v>
                </c:pt>
                <c:pt idx="40700">
                  <c:v>404.28776499999998</c:v>
                </c:pt>
                <c:pt idx="40701">
                  <c:v>404.29770000000002</c:v>
                </c:pt>
                <c:pt idx="40702">
                  <c:v>404.307635</c:v>
                </c:pt>
                <c:pt idx="40703">
                  <c:v>404.31757099999999</c:v>
                </c:pt>
                <c:pt idx="40704">
                  <c:v>404.32750600000003</c:v>
                </c:pt>
                <c:pt idx="40705">
                  <c:v>404.33744100000001</c:v>
                </c:pt>
                <c:pt idx="40706">
                  <c:v>404.347376</c:v>
                </c:pt>
                <c:pt idx="40707">
                  <c:v>404.35731199999998</c:v>
                </c:pt>
                <c:pt idx="40708">
                  <c:v>404.36724700000002</c:v>
                </c:pt>
                <c:pt idx="40709">
                  <c:v>404.377182</c:v>
                </c:pt>
                <c:pt idx="40710">
                  <c:v>404.38711799999999</c:v>
                </c:pt>
                <c:pt idx="40711">
                  <c:v>404.39705300000003</c:v>
                </c:pt>
                <c:pt idx="40712">
                  <c:v>404.40698800000001</c:v>
                </c:pt>
                <c:pt idx="40713">
                  <c:v>404.416923</c:v>
                </c:pt>
                <c:pt idx="40714">
                  <c:v>404.42685899999998</c:v>
                </c:pt>
                <c:pt idx="40715">
                  <c:v>404.43679400000002</c:v>
                </c:pt>
                <c:pt idx="40716">
                  <c:v>404.446729</c:v>
                </c:pt>
                <c:pt idx="40717">
                  <c:v>404.45666399999999</c:v>
                </c:pt>
                <c:pt idx="40718">
                  <c:v>404.46660000000003</c:v>
                </c:pt>
                <c:pt idx="40719">
                  <c:v>404.47653500000001</c:v>
                </c:pt>
                <c:pt idx="40720">
                  <c:v>404.48647</c:v>
                </c:pt>
                <c:pt idx="40721">
                  <c:v>404.49640599999998</c:v>
                </c:pt>
                <c:pt idx="40722">
                  <c:v>404.50634100000002</c:v>
                </c:pt>
                <c:pt idx="40723">
                  <c:v>404.516276</c:v>
                </c:pt>
                <c:pt idx="40724">
                  <c:v>404.52621099999999</c:v>
                </c:pt>
                <c:pt idx="40725">
                  <c:v>404.53614700000003</c:v>
                </c:pt>
                <c:pt idx="40726">
                  <c:v>404.54608200000001</c:v>
                </c:pt>
                <c:pt idx="40727">
                  <c:v>404.556017</c:v>
                </c:pt>
                <c:pt idx="40728">
                  <c:v>404.56595199999998</c:v>
                </c:pt>
                <c:pt idx="40729">
                  <c:v>404.57588800000002</c:v>
                </c:pt>
                <c:pt idx="40730">
                  <c:v>404.585823</c:v>
                </c:pt>
                <c:pt idx="40731">
                  <c:v>404.59575799999999</c:v>
                </c:pt>
                <c:pt idx="40732">
                  <c:v>404.60569400000003</c:v>
                </c:pt>
                <c:pt idx="40733">
                  <c:v>404.61562900000001</c:v>
                </c:pt>
                <c:pt idx="40734">
                  <c:v>404.625564</c:v>
                </c:pt>
                <c:pt idx="40735">
                  <c:v>404.63549899999998</c:v>
                </c:pt>
                <c:pt idx="40736">
                  <c:v>404.64543500000002</c:v>
                </c:pt>
                <c:pt idx="40737">
                  <c:v>404.65537</c:v>
                </c:pt>
                <c:pt idx="40738">
                  <c:v>404.66530499999999</c:v>
                </c:pt>
                <c:pt idx="40739">
                  <c:v>404.67523999999997</c:v>
                </c:pt>
                <c:pt idx="40740">
                  <c:v>404.68517600000001</c:v>
                </c:pt>
                <c:pt idx="40741">
                  <c:v>404.695111</c:v>
                </c:pt>
                <c:pt idx="40742">
                  <c:v>404.70504599999998</c:v>
                </c:pt>
                <c:pt idx="40743">
                  <c:v>404.71498100000002</c:v>
                </c:pt>
                <c:pt idx="40744">
                  <c:v>404.724917</c:v>
                </c:pt>
                <c:pt idx="40745">
                  <c:v>404.73485199999999</c:v>
                </c:pt>
                <c:pt idx="40746">
                  <c:v>404.74478699999997</c:v>
                </c:pt>
                <c:pt idx="40747">
                  <c:v>404.75472300000001</c:v>
                </c:pt>
                <c:pt idx="40748">
                  <c:v>404.764658</c:v>
                </c:pt>
                <c:pt idx="40749">
                  <c:v>404.77459299999998</c:v>
                </c:pt>
                <c:pt idx="40750">
                  <c:v>404.78452800000002</c:v>
                </c:pt>
                <c:pt idx="40751">
                  <c:v>404.794464</c:v>
                </c:pt>
                <c:pt idx="40752">
                  <c:v>404.80439899999999</c:v>
                </c:pt>
                <c:pt idx="40753">
                  <c:v>404.81433399999997</c:v>
                </c:pt>
                <c:pt idx="40754">
                  <c:v>404.82426900000002</c:v>
                </c:pt>
                <c:pt idx="40755">
                  <c:v>404.834205</c:v>
                </c:pt>
                <c:pt idx="40756">
                  <c:v>404.84413999999998</c:v>
                </c:pt>
                <c:pt idx="40757">
                  <c:v>404.8540759</c:v>
                </c:pt>
                <c:pt idx="40758">
                  <c:v>404.86401189999998</c:v>
                </c:pt>
                <c:pt idx="40759">
                  <c:v>404.87394690000002</c:v>
                </c:pt>
                <c:pt idx="40760">
                  <c:v>404.88388190000001</c:v>
                </c:pt>
                <c:pt idx="40761">
                  <c:v>404.89381689999999</c:v>
                </c:pt>
                <c:pt idx="40762">
                  <c:v>404.90375289999997</c:v>
                </c:pt>
                <c:pt idx="40763">
                  <c:v>404.91368790000001</c:v>
                </c:pt>
                <c:pt idx="40764">
                  <c:v>404.9236229</c:v>
                </c:pt>
                <c:pt idx="40765">
                  <c:v>404.93355789999998</c:v>
                </c:pt>
                <c:pt idx="40766">
                  <c:v>404.94349390000002</c:v>
                </c:pt>
                <c:pt idx="40767">
                  <c:v>404.95342890000001</c:v>
                </c:pt>
                <c:pt idx="40768">
                  <c:v>404.96336389999999</c:v>
                </c:pt>
                <c:pt idx="40769">
                  <c:v>404.97329989999997</c:v>
                </c:pt>
                <c:pt idx="40770">
                  <c:v>404.98323490000001</c:v>
                </c:pt>
                <c:pt idx="40771">
                  <c:v>404.9931699</c:v>
                </c:pt>
                <c:pt idx="40772">
                  <c:v>405.00310489999998</c:v>
                </c:pt>
                <c:pt idx="40773">
                  <c:v>405.01304090000002</c:v>
                </c:pt>
                <c:pt idx="40774">
                  <c:v>405.02297590000001</c:v>
                </c:pt>
                <c:pt idx="40775">
                  <c:v>405.03291089999999</c:v>
                </c:pt>
                <c:pt idx="40776">
                  <c:v>405.04284589999997</c:v>
                </c:pt>
                <c:pt idx="40777">
                  <c:v>405.05278190000001</c:v>
                </c:pt>
                <c:pt idx="40778">
                  <c:v>405.0627169</c:v>
                </c:pt>
                <c:pt idx="40779">
                  <c:v>405.07265189999998</c:v>
                </c:pt>
                <c:pt idx="40780">
                  <c:v>405.08258690000002</c:v>
                </c:pt>
                <c:pt idx="40781">
                  <c:v>405.09252290000001</c:v>
                </c:pt>
                <c:pt idx="40782">
                  <c:v>405.10245789999999</c:v>
                </c:pt>
                <c:pt idx="40783">
                  <c:v>405.11239289999997</c:v>
                </c:pt>
                <c:pt idx="40784">
                  <c:v>405.12232890000001</c:v>
                </c:pt>
                <c:pt idx="40785">
                  <c:v>405.1322639</c:v>
                </c:pt>
                <c:pt idx="40786">
                  <c:v>405.14219889999998</c:v>
                </c:pt>
                <c:pt idx="40787">
                  <c:v>405.15213390000002</c:v>
                </c:pt>
                <c:pt idx="40788">
                  <c:v>405.16206990000001</c:v>
                </c:pt>
                <c:pt idx="40789">
                  <c:v>405.17200489999999</c:v>
                </c:pt>
                <c:pt idx="40790">
                  <c:v>405.18193989999997</c:v>
                </c:pt>
                <c:pt idx="40791">
                  <c:v>405.19187490000002</c:v>
                </c:pt>
                <c:pt idx="40792">
                  <c:v>405.2018109</c:v>
                </c:pt>
                <c:pt idx="40793">
                  <c:v>405.21174589999998</c:v>
                </c:pt>
                <c:pt idx="40794">
                  <c:v>405.22168090000002</c:v>
                </c:pt>
                <c:pt idx="40795">
                  <c:v>405.23161690000001</c:v>
                </c:pt>
                <c:pt idx="40796">
                  <c:v>405.24155189999999</c:v>
                </c:pt>
                <c:pt idx="40797">
                  <c:v>405.25148689999997</c:v>
                </c:pt>
                <c:pt idx="40798">
                  <c:v>405.26142190000002</c:v>
                </c:pt>
                <c:pt idx="40799">
                  <c:v>405.2713579</c:v>
                </c:pt>
                <c:pt idx="40800">
                  <c:v>405.28129289999998</c:v>
                </c:pt>
                <c:pt idx="40801">
                  <c:v>405.29122790000002</c:v>
                </c:pt>
                <c:pt idx="40802">
                  <c:v>405.30116290000001</c:v>
                </c:pt>
                <c:pt idx="40803">
                  <c:v>405.31109889999999</c:v>
                </c:pt>
                <c:pt idx="40804">
                  <c:v>405.32103389999997</c:v>
                </c:pt>
                <c:pt idx="40805">
                  <c:v>405.33096890000002</c:v>
                </c:pt>
                <c:pt idx="40806">
                  <c:v>405.3409039</c:v>
                </c:pt>
                <c:pt idx="40807">
                  <c:v>405.35083989999998</c:v>
                </c:pt>
                <c:pt idx="40808">
                  <c:v>405.36077490000002</c:v>
                </c:pt>
                <c:pt idx="40809">
                  <c:v>405.37070990000001</c:v>
                </c:pt>
                <c:pt idx="40810">
                  <c:v>405.38064589999999</c:v>
                </c:pt>
                <c:pt idx="40811">
                  <c:v>405.39058089999997</c:v>
                </c:pt>
                <c:pt idx="40812">
                  <c:v>405.40051590000002</c:v>
                </c:pt>
                <c:pt idx="40813">
                  <c:v>405.4104509</c:v>
                </c:pt>
                <c:pt idx="40814">
                  <c:v>405.42038689999998</c:v>
                </c:pt>
                <c:pt idx="40815">
                  <c:v>405.43032190000002</c:v>
                </c:pt>
                <c:pt idx="40816">
                  <c:v>405.44025690000001</c:v>
                </c:pt>
                <c:pt idx="40817">
                  <c:v>405.45019189999999</c:v>
                </c:pt>
                <c:pt idx="40818">
                  <c:v>405.46012789999997</c:v>
                </c:pt>
                <c:pt idx="40819">
                  <c:v>405.47006290000002</c:v>
                </c:pt>
                <c:pt idx="40820">
                  <c:v>405.4799979</c:v>
                </c:pt>
                <c:pt idx="40821">
                  <c:v>405.48993289999999</c:v>
                </c:pt>
                <c:pt idx="40822">
                  <c:v>405.49986890000002</c:v>
                </c:pt>
                <c:pt idx="40823">
                  <c:v>405.50980390000001</c:v>
                </c:pt>
                <c:pt idx="40824">
                  <c:v>405.51973889999999</c:v>
                </c:pt>
                <c:pt idx="40825">
                  <c:v>405.52967489999997</c:v>
                </c:pt>
                <c:pt idx="40826">
                  <c:v>405.53960990000002</c:v>
                </c:pt>
                <c:pt idx="40827">
                  <c:v>405.5495449</c:v>
                </c:pt>
                <c:pt idx="40828">
                  <c:v>405.55947989999999</c:v>
                </c:pt>
                <c:pt idx="40829">
                  <c:v>405.56941590000002</c:v>
                </c:pt>
                <c:pt idx="40830">
                  <c:v>405.57935090000001</c:v>
                </c:pt>
                <c:pt idx="40831">
                  <c:v>405.58928589999999</c:v>
                </c:pt>
                <c:pt idx="40832">
                  <c:v>405.59922089999998</c:v>
                </c:pt>
                <c:pt idx="40833">
                  <c:v>405.60915690000002</c:v>
                </c:pt>
                <c:pt idx="40834">
                  <c:v>405.6190919</c:v>
                </c:pt>
                <c:pt idx="40835">
                  <c:v>405.62902689999999</c:v>
                </c:pt>
                <c:pt idx="40836">
                  <c:v>405.63896290000002</c:v>
                </c:pt>
                <c:pt idx="40837">
                  <c:v>405.64889790000001</c:v>
                </c:pt>
                <c:pt idx="40838">
                  <c:v>405.65883289999999</c:v>
                </c:pt>
                <c:pt idx="40839">
                  <c:v>405.66876789999998</c:v>
                </c:pt>
                <c:pt idx="40840">
                  <c:v>405.67870390000002</c:v>
                </c:pt>
                <c:pt idx="40841">
                  <c:v>405.6886389</c:v>
                </c:pt>
                <c:pt idx="40842">
                  <c:v>405.69857389999999</c:v>
                </c:pt>
                <c:pt idx="40843">
                  <c:v>405.70850890000003</c:v>
                </c:pt>
                <c:pt idx="40844">
                  <c:v>405.71844490000001</c:v>
                </c:pt>
                <c:pt idx="40845">
                  <c:v>405.72837989999999</c:v>
                </c:pt>
                <c:pt idx="40846">
                  <c:v>405.73831489999998</c:v>
                </c:pt>
                <c:pt idx="40847">
                  <c:v>405.74824990000002</c:v>
                </c:pt>
                <c:pt idx="40848">
                  <c:v>405.7581859</c:v>
                </c:pt>
                <c:pt idx="40849">
                  <c:v>405.76812089999999</c:v>
                </c:pt>
                <c:pt idx="40850">
                  <c:v>405.77805590000003</c:v>
                </c:pt>
                <c:pt idx="40851">
                  <c:v>405.78799090000001</c:v>
                </c:pt>
                <c:pt idx="40852">
                  <c:v>405.79792689999999</c:v>
                </c:pt>
                <c:pt idx="40853">
                  <c:v>405.80786189999998</c:v>
                </c:pt>
                <c:pt idx="40854">
                  <c:v>405.81779690000002</c:v>
                </c:pt>
                <c:pt idx="40855">
                  <c:v>405.8277329</c:v>
                </c:pt>
                <c:pt idx="40856">
                  <c:v>405.83766789999999</c:v>
                </c:pt>
                <c:pt idx="40857">
                  <c:v>405.84760290000003</c:v>
                </c:pt>
                <c:pt idx="40858">
                  <c:v>405.85753729999999</c:v>
                </c:pt>
                <c:pt idx="40859">
                  <c:v>405.86747329999997</c:v>
                </c:pt>
                <c:pt idx="40860">
                  <c:v>405.87740830000001</c:v>
                </c:pt>
                <c:pt idx="40861">
                  <c:v>405.8873433</c:v>
                </c:pt>
                <c:pt idx="40862">
                  <c:v>405.89727829999998</c:v>
                </c:pt>
                <c:pt idx="40863">
                  <c:v>405.90721430000002</c:v>
                </c:pt>
                <c:pt idx="40864">
                  <c:v>405.91714930000001</c:v>
                </c:pt>
                <c:pt idx="40865">
                  <c:v>405.92708429999999</c:v>
                </c:pt>
                <c:pt idx="40866">
                  <c:v>405.93702020000001</c:v>
                </c:pt>
                <c:pt idx="40867">
                  <c:v>405.94695530000001</c:v>
                </c:pt>
                <c:pt idx="40868">
                  <c:v>405.9568903</c:v>
                </c:pt>
                <c:pt idx="40869">
                  <c:v>405.96682529999998</c:v>
                </c:pt>
                <c:pt idx="40870">
                  <c:v>405.97676130000002</c:v>
                </c:pt>
                <c:pt idx="40871">
                  <c:v>405.98669630000001</c:v>
                </c:pt>
                <c:pt idx="40872">
                  <c:v>405.99663129999999</c:v>
                </c:pt>
                <c:pt idx="40873">
                  <c:v>406.00656629999997</c:v>
                </c:pt>
                <c:pt idx="40874">
                  <c:v>406.01650230000001</c:v>
                </c:pt>
                <c:pt idx="40875">
                  <c:v>406.0264373</c:v>
                </c:pt>
                <c:pt idx="40876">
                  <c:v>406.03637229999998</c:v>
                </c:pt>
                <c:pt idx="40877">
                  <c:v>406.04630730000002</c:v>
                </c:pt>
                <c:pt idx="40878">
                  <c:v>406.05624330000001</c:v>
                </c:pt>
                <c:pt idx="40879">
                  <c:v>406.06617829999999</c:v>
                </c:pt>
                <c:pt idx="40880">
                  <c:v>406.07611329999997</c:v>
                </c:pt>
                <c:pt idx="40881">
                  <c:v>406.08604930000001</c:v>
                </c:pt>
                <c:pt idx="40882">
                  <c:v>406.0959843</c:v>
                </c:pt>
                <c:pt idx="40883">
                  <c:v>406.10591929999998</c:v>
                </c:pt>
                <c:pt idx="40884">
                  <c:v>406.11585430000002</c:v>
                </c:pt>
                <c:pt idx="40885">
                  <c:v>406.12579030000001</c:v>
                </c:pt>
                <c:pt idx="40886">
                  <c:v>406.13572529999999</c:v>
                </c:pt>
                <c:pt idx="40887">
                  <c:v>406.14566029999997</c:v>
                </c:pt>
                <c:pt idx="40888">
                  <c:v>406.15559530000002</c:v>
                </c:pt>
                <c:pt idx="40889">
                  <c:v>406.1655313</c:v>
                </c:pt>
                <c:pt idx="40890">
                  <c:v>406.17546629999998</c:v>
                </c:pt>
                <c:pt idx="40891">
                  <c:v>406.18540130000002</c:v>
                </c:pt>
                <c:pt idx="40892">
                  <c:v>406.19533630000001</c:v>
                </c:pt>
                <c:pt idx="40893">
                  <c:v>406.20527229999999</c:v>
                </c:pt>
                <c:pt idx="40894">
                  <c:v>406.21520729999997</c:v>
                </c:pt>
                <c:pt idx="40895">
                  <c:v>406.22514230000002</c:v>
                </c:pt>
                <c:pt idx="40896">
                  <c:v>406.2350773</c:v>
                </c:pt>
                <c:pt idx="40897">
                  <c:v>406.24501329999998</c:v>
                </c:pt>
                <c:pt idx="40898">
                  <c:v>406.25494830000002</c:v>
                </c:pt>
                <c:pt idx="40899">
                  <c:v>406.26488330000001</c:v>
                </c:pt>
                <c:pt idx="40900">
                  <c:v>406.27481929999999</c:v>
                </c:pt>
                <c:pt idx="40901">
                  <c:v>406.28475429999997</c:v>
                </c:pt>
                <c:pt idx="40902">
                  <c:v>406.29468930000002</c:v>
                </c:pt>
                <c:pt idx="40903">
                  <c:v>406.3046243</c:v>
                </c:pt>
                <c:pt idx="40904">
                  <c:v>406.31456029999998</c:v>
                </c:pt>
                <c:pt idx="40905">
                  <c:v>406.32449530000002</c:v>
                </c:pt>
                <c:pt idx="40906">
                  <c:v>406.33443030000001</c:v>
                </c:pt>
                <c:pt idx="40907">
                  <c:v>406.34436529999999</c:v>
                </c:pt>
                <c:pt idx="40908">
                  <c:v>406.35430129999997</c:v>
                </c:pt>
                <c:pt idx="40909">
                  <c:v>406.36423630000002</c:v>
                </c:pt>
                <c:pt idx="40910">
                  <c:v>406.3741713</c:v>
                </c:pt>
                <c:pt idx="40911">
                  <c:v>406.38410629999998</c:v>
                </c:pt>
                <c:pt idx="40912">
                  <c:v>406.39404230000002</c:v>
                </c:pt>
                <c:pt idx="40913">
                  <c:v>406.40397730000001</c:v>
                </c:pt>
                <c:pt idx="40914">
                  <c:v>406.41391229999999</c:v>
                </c:pt>
                <c:pt idx="40915">
                  <c:v>406.42384829999997</c:v>
                </c:pt>
                <c:pt idx="40916">
                  <c:v>406.43378330000002</c:v>
                </c:pt>
                <c:pt idx="40917">
                  <c:v>406.4437183</c:v>
                </c:pt>
                <c:pt idx="40918">
                  <c:v>406.45365329999998</c:v>
                </c:pt>
                <c:pt idx="40919">
                  <c:v>406.46358930000002</c:v>
                </c:pt>
                <c:pt idx="40920">
                  <c:v>406.47352430000001</c:v>
                </c:pt>
                <c:pt idx="40921">
                  <c:v>406.48345929999999</c:v>
                </c:pt>
                <c:pt idx="40922">
                  <c:v>406.49339429999998</c:v>
                </c:pt>
                <c:pt idx="40923">
                  <c:v>406.50333030000002</c:v>
                </c:pt>
                <c:pt idx="40924">
                  <c:v>406.5132653</c:v>
                </c:pt>
                <c:pt idx="40925">
                  <c:v>406.52320029999998</c:v>
                </c:pt>
                <c:pt idx="40926">
                  <c:v>406.53313530000003</c:v>
                </c:pt>
                <c:pt idx="40927">
                  <c:v>406.54307130000001</c:v>
                </c:pt>
                <c:pt idx="40928">
                  <c:v>406.55300629999999</c:v>
                </c:pt>
                <c:pt idx="40929">
                  <c:v>406.56294129999998</c:v>
                </c:pt>
                <c:pt idx="40930">
                  <c:v>406.57287730000002</c:v>
                </c:pt>
                <c:pt idx="40931">
                  <c:v>406.5828123</c:v>
                </c:pt>
                <c:pt idx="40932">
                  <c:v>406.59274729999998</c:v>
                </c:pt>
                <c:pt idx="40933">
                  <c:v>406.60268230000003</c:v>
                </c:pt>
                <c:pt idx="40934">
                  <c:v>406.61261830000001</c:v>
                </c:pt>
                <c:pt idx="40935">
                  <c:v>406.62255329999999</c:v>
                </c:pt>
                <c:pt idx="40936">
                  <c:v>406.63248829999998</c:v>
                </c:pt>
                <c:pt idx="40937">
                  <c:v>406.6424232</c:v>
                </c:pt>
                <c:pt idx="40938">
                  <c:v>406.6523593</c:v>
                </c:pt>
                <c:pt idx="40939">
                  <c:v>406.66229429999999</c:v>
                </c:pt>
                <c:pt idx="40940">
                  <c:v>406.67222930000003</c:v>
                </c:pt>
                <c:pt idx="40941">
                  <c:v>406.68216430000001</c:v>
                </c:pt>
                <c:pt idx="40942">
                  <c:v>406.69210029999999</c:v>
                </c:pt>
                <c:pt idx="40943">
                  <c:v>406.70203529999998</c:v>
                </c:pt>
                <c:pt idx="40944">
                  <c:v>406.71197030000002</c:v>
                </c:pt>
                <c:pt idx="40945">
                  <c:v>406.7219063</c:v>
                </c:pt>
                <c:pt idx="40946">
                  <c:v>406.73184129999999</c:v>
                </c:pt>
                <c:pt idx="40947">
                  <c:v>406.74177630000003</c:v>
                </c:pt>
                <c:pt idx="40948">
                  <c:v>406.75171130000001</c:v>
                </c:pt>
                <c:pt idx="40949">
                  <c:v>406.76164729999999</c:v>
                </c:pt>
                <c:pt idx="40950">
                  <c:v>406.77158229999998</c:v>
                </c:pt>
                <c:pt idx="40951">
                  <c:v>406.78151730000002</c:v>
                </c:pt>
                <c:pt idx="40952">
                  <c:v>406.7914523</c:v>
                </c:pt>
                <c:pt idx="40953">
                  <c:v>406.80138829999999</c:v>
                </c:pt>
                <c:pt idx="40954">
                  <c:v>406.81132330000003</c:v>
                </c:pt>
                <c:pt idx="40955">
                  <c:v>406.82125830000001</c:v>
                </c:pt>
                <c:pt idx="40956">
                  <c:v>406.8311933</c:v>
                </c:pt>
                <c:pt idx="40957">
                  <c:v>406.84112929999998</c:v>
                </c:pt>
                <c:pt idx="40958">
                  <c:v>406.85106500000001</c:v>
                </c:pt>
                <c:pt idx="40959">
                  <c:v>406.86099999999999</c:v>
                </c:pt>
                <c:pt idx="40960">
                  <c:v>406.87093499999997</c:v>
                </c:pt>
                <c:pt idx="40961">
                  <c:v>406.88087100000001</c:v>
                </c:pt>
                <c:pt idx="40962">
                  <c:v>406.890806</c:v>
                </c:pt>
                <c:pt idx="40963">
                  <c:v>406.90074099999998</c:v>
                </c:pt>
                <c:pt idx="40964">
                  <c:v>406.91067700000002</c:v>
                </c:pt>
                <c:pt idx="40965">
                  <c:v>406.92061200000001</c:v>
                </c:pt>
                <c:pt idx="40966">
                  <c:v>406.93054699999999</c:v>
                </c:pt>
                <c:pt idx="40967">
                  <c:v>406.94048199999997</c:v>
                </c:pt>
                <c:pt idx="40968">
                  <c:v>406.95041800000001</c:v>
                </c:pt>
                <c:pt idx="40969">
                  <c:v>406.960353</c:v>
                </c:pt>
                <c:pt idx="40970">
                  <c:v>406.97028799999998</c:v>
                </c:pt>
                <c:pt idx="40971">
                  <c:v>406.98022300000002</c:v>
                </c:pt>
                <c:pt idx="40972">
                  <c:v>406.99015900000001</c:v>
                </c:pt>
                <c:pt idx="40973">
                  <c:v>407.00009399999999</c:v>
                </c:pt>
                <c:pt idx="40974">
                  <c:v>407.01002899999997</c:v>
                </c:pt>
                <c:pt idx="40975">
                  <c:v>407.01996400000002</c:v>
                </c:pt>
                <c:pt idx="40976">
                  <c:v>407.0299</c:v>
                </c:pt>
                <c:pt idx="40977">
                  <c:v>407.03983499999998</c:v>
                </c:pt>
                <c:pt idx="40978">
                  <c:v>407.04977000000002</c:v>
                </c:pt>
                <c:pt idx="40979">
                  <c:v>407.05970600000001</c:v>
                </c:pt>
                <c:pt idx="40980">
                  <c:v>407.06964099999999</c:v>
                </c:pt>
                <c:pt idx="40981">
                  <c:v>407.07957599999997</c:v>
                </c:pt>
                <c:pt idx="40982">
                  <c:v>407.08951100000002</c:v>
                </c:pt>
                <c:pt idx="40983">
                  <c:v>407.099447</c:v>
                </c:pt>
                <c:pt idx="40984">
                  <c:v>407.10938199999998</c:v>
                </c:pt>
                <c:pt idx="40985">
                  <c:v>407.11931700000002</c:v>
                </c:pt>
                <c:pt idx="40986">
                  <c:v>407.12925200000001</c:v>
                </c:pt>
                <c:pt idx="40987">
                  <c:v>407.13918799999999</c:v>
                </c:pt>
                <c:pt idx="40988">
                  <c:v>407.14912299999997</c:v>
                </c:pt>
                <c:pt idx="40989">
                  <c:v>407.15905800000002</c:v>
                </c:pt>
                <c:pt idx="40990">
                  <c:v>407.168993</c:v>
                </c:pt>
                <c:pt idx="40991">
                  <c:v>407.17892899999998</c:v>
                </c:pt>
                <c:pt idx="40992">
                  <c:v>407.18886400000002</c:v>
                </c:pt>
                <c:pt idx="40993">
                  <c:v>407.19879900000001</c:v>
                </c:pt>
                <c:pt idx="40994">
                  <c:v>407.20873499999999</c:v>
                </c:pt>
                <c:pt idx="40995">
                  <c:v>407.21866999999997</c:v>
                </c:pt>
                <c:pt idx="40996">
                  <c:v>407.22860500000002</c:v>
                </c:pt>
                <c:pt idx="40997">
                  <c:v>407.23854</c:v>
                </c:pt>
                <c:pt idx="40998">
                  <c:v>407.24847599999998</c:v>
                </c:pt>
                <c:pt idx="40999">
                  <c:v>407.25841100000002</c:v>
                </c:pt>
                <c:pt idx="41000">
                  <c:v>407.26834600000001</c:v>
                </c:pt>
                <c:pt idx="41001">
                  <c:v>407.27828099999999</c:v>
                </c:pt>
                <c:pt idx="41002">
                  <c:v>407.28821699999997</c:v>
                </c:pt>
                <c:pt idx="41003">
                  <c:v>407.29815200000002</c:v>
                </c:pt>
                <c:pt idx="41004">
                  <c:v>407.308087</c:v>
                </c:pt>
                <c:pt idx="41005">
                  <c:v>407.31802199999998</c:v>
                </c:pt>
                <c:pt idx="41006">
                  <c:v>407.32795800000002</c:v>
                </c:pt>
                <c:pt idx="41007">
                  <c:v>407.33789300000001</c:v>
                </c:pt>
                <c:pt idx="41008">
                  <c:v>407.34782799999999</c:v>
                </c:pt>
                <c:pt idx="41009">
                  <c:v>407.35776399999997</c:v>
                </c:pt>
                <c:pt idx="41010">
                  <c:v>407.36769900000002</c:v>
                </c:pt>
                <c:pt idx="41011">
                  <c:v>407.377634</c:v>
                </c:pt>
                <c:pt idx="41012">
                  <c:v>407.38756899999998</c:v>
                </c:pt>
                <c:pt idx="41013">
                  <c:v>407.39750500000002</c:v>
                </c:pt>
                <c:pt idx="41014">
                  <c:v>407.40744000000001</c:v>
                </c:pt>
                <c:pt idx="41015">
                  <c:v>407.41737499999999</c:v>
                </c:pt>
                <c:pt idx="41016">
                  <c:v>407.42730999999998</c:v>
                </c:pt>
                <c:pt idx="41017">
                  <c:v>407.43724600000002</c:v>
                </c:pt>
                <c:pt idx="41018">
                  <c:v>407.447181</c:v>
                </c:pt>
                <c:pt idx="41019">
                  <c:v>407.45711599999998</c:v>
                </c:pt>
                <c:pt idx="41020">
                  <c:v>407.46705100000003</c:v>
                </c:pt>
                <c:pt idx="41021">
                  <c:v>407.47698700000001</c:v>
                </c:pt>
                <c:pt idx="41022">
                  <c:v>407.48692199999999</c:v>
                </c:pt>
                <c:pt idx="41023">
                  <c:v>407.49685699999998</c:v>
                </c:pt>
                <c:pt idx="41024">
                  <c:v>407.50679200000002</c:v>
                </c:pt>
                <c:pt idx="41025">
                  <c:v>407.516728</c:v>
                </c:pt>
                <c:pt idx="41026">
                  <c:v>407.52666299999999</c:v>
                </c:pt>
                <c:pt idx="41027">
                  <c:v>407.53659800000003</c:v>
                </c:pt>
                <c:pt idx="41028">
                  <c:v>407.54653400000001</c:v>
                </c:pt>
                <c:pt idx="41029">
                  <c:v>407.55646899999999</c:v>
                </c:pt>
                <c:pt idx="41030">
                  <c:v>407.56640399999998</c:v>
                </c:pt>
                <c:pt idx="41031">
                  <c:v>407.57633900000002</c:v>
                </c:pt>
                <c:pt idx="41032">
                  <c:v>407.586275</c:v>
                </c:pt>
                <c:pt idx="41033">
                  <c:v>407.59620999999999</c:v>
                </c:pt>
                <c:pt idx="41034">
                  <c:v>407.60614500000003</c:v>
                </c:pt>
                <c:pt idx="41035">
                  <c:v>407.61608000000001</c:v>
                </c:pt>
                <c:pt idx="41036">
                  <c:v>407.62601599999999</c:v>
                </c:pt>
                <c:pt idx="41037">
                  <c:v>407.63595099999998</c:v>
                </c:pt>
                <c:pt idx="41038">
                  <c:v>407.64588600000002</c:v>
                </c:pt>
                <c:pt idx="41039">
                  <c:v>407.655822</c:v>
                </c:pt>
                <c:pt idx="41040">
                  <c:v>407.66575699999999</c:v>
                </c:pt>
                <c:pt idx="41041">
                  <c:v>407.67569200000003</c:v>
                </c:pt>
                <c:pt idx="41042">
                  <c:v>407.68562700000001</c:v>
                </c:pt>
                <c:pt idx="41043">
                  <c:v>407.69556299999999</c:v>
                </c:pt>
                <c:pt idx="41044">
                  <c:v>407.70549799999998</c:v>
                </c:pt>
                <c:pt idx="41045">
                  <c:v>407.71543300000002</c:v>
                </c:pt>
                <c:pt idx="41046">
                  <c:v>407.725368</c:v>
                </c:pt>
                <c:pt idx="41047">
                  <c:v>407.73530399999999</c:v>
                </c:pt>
                <c:pt idx="41048">
                  <c:v>407.74523900000003</c:v>
                </c:pt>
                <c:pt idx="41049">
                  <c:v>407.75517400000001</c:v>
                </c:pt>
                <c:pt idx="41050">
                  <c:v>407.765109</c:v>
                </c:pt>
                <c:pt idx="41051">
                  <c:v>407.77504499999998</c:v>
                </c:pt>
                <c:pt idx="41052">
                  <c:v>407.78498000000002</c:v>
                </c:pt>
                <c:pt idx="41053">
                  <c:v>407.794915</c:v>
                </c:pt>
                <c:pt idx="41054">
                  <c:v>407.80485099999999</c:v>
                </c:pt>
                <c:pt idx="41055">
                  <c:v>407.81478600000003</c:v>
                </c:pt>
                <c:pt idx="41056">
                  <c:v>407.82472100000001</c:v>
                </c:pt>
                <c:pt idx="41057">
                  <c:v>407.834656</c:v>
                </c:pt>
                <c:pt idx="41058">
                  <c:v>407.84459199999998</c:v>
                </c:pt>
                <c:pt idx="41059">
                  <c:v>407.85452729999997</c:v>
                </c:pt>
                <c:pt idx="41060">
                  <c:v>407.86446230000001</c:v>
                </c:pt>
                <c:pt idx="41061">
                  <c:v>407.8743973</c:v>
                </c:pt>
                <c:pt idx="41062">
                  <c:v>407.88433329999998</c:v>
                </c:pt>
                <c:pt idx="41063">
                  <c:v>407.89426830000002</c:v>
                </c:pt>
                <c:pt idx="41064">
                  <c:v>407.90420330000001</c:v>
                </c:pt>
                <c:pt idx="41065">
                  <c:v>407.91413829999999</c:v>
                </c:pt>
                <c:pt idx="41066">
                  <c:v>407.92407429999997</c:v>
                </c:pt>
                <c:pt idx="41067">
                  <c:v>407.93400930000001</c:v>
                </c:pt>
                <c:pt idx="41068">
                  <c:v>407.9439443</c:v>
                </c:pt>
                <c:pt idx="41069">
                  <c:v>407.95388029999998</c:v>
                </c:pt>
                <c:pt idx="41070">
                  <c:v>407.96381530000002</c:v>
                </c:pt>
                <c:pt idx="41071">
                  <c:v>407.97375030000001</c:v>
                </c:pt>
                <c:pt idx="41072">
                  <c:v>407.98368529999999</c:v>
                </c:pt>
                <c:pt idx="41073">
                  <c:v>407.99362129999997</c:v>
                </c:pt>
                <c:pt idx="41074">
                  <c:v>408.00355630000001</c:v>
                </c:pt>
                <c:pt idx="41075">
                  <c:v>408.0134913</c:v>
                </c:pt>
                <c:pt idx="41076">
                  <c:v>408.02342629999998</c:v>
                </c:pt>
                <c:pt idx="41077">
                  <c:v>408.03336230000002</c:v>
                </c:pt>
                <c:pt idx="41078">
                  <c:v>408.04329730000001</c:v>
                </c:pt>
                <c:pt idx="41079">
                  <c:v>408.05323229999999</c:v>
                </c:pt>
                <c:pt idx="41080">
                  <c:v>408.06316729999998</c:v>
                </c:pt>
                <c:pt idx="41081">
                  <c:v>408.07310330000001</c:v>
                </c:pt>
                <c:pt idx="41082">
                  <c:v>408.0830383</c:v>
                </c:pt>
                <c:pt idx="41083">
                  <c:v>408.09297329999998</c:v>
                </c:pt>
                <c:pt idx="41084">
                  <c:v>408.10290930000002</c:v>
                </c:pt>
                <c:pt idx="41085">
                  <c:v>408.11284430000001</c:v>
                </c:pt>
                <c:pt idx="41086">
                  <c:v>408.12277920000002</c:v>
                </c:pt>
                <c:pt idx="41087">
                  <c:v>408.13271429999998</c:v>
                </c:pt>
                <c:pt idx="41088">
                  <c:v>408.14265030000001</c:v>
                </c:pt>
                <c:pt idx="41089">
                  <c:v>408.1525853</c:v>
                </c:pt>
                <c:pt idx="41090">
                  <c:v>408.16252029999998</c:v>
                </c:pt>
                <c:pt idx="41091">
                  <c:v>408.17245530000002</c:v>
                </c:pt>
                <c:pt idx="41092">
                  <c:v>408.18239130000001</c:v>
                </c:pt>
                <c:pt idx="41093">
                  <c:v>408.19232629999999</c:v>
                </c:pt>
                <c:pt idx="41094">
                  <c:v>408.20226129999998</c:v>
                </c:pt>
                <c:pt idx="41095">
                  <c:v>408.21219630000002</c:v>
                </c:pt>
                <c:pt idx="41096">
                  <c:v>408.2221323</c:v>
                </c:pt>
                <c:pt idx="41097">
                  <c:v>408.23206729999998</c:v>
                </c:pt>
                <c:pt idx="41098">
                  <c:v>408.24200230000002</c:v>
                </c:pt>
                <c:pt idx="41099">
                  <c:v>408.25193830000001</c:v>
                </c:pt>
                <c:pt idx="41100">
                  <c:v>408.26187329999999</c:v>
                </c:pt>
                <c:pt idx="41101">
                  <c:v>408.27180829999998</c:v>
                </c:pt>
                <c:pt idx="41102">
                  <c:v>408.28174330000002</c:v>
                </c:pt>
                <c:pt idx="41103">
                  <c:v>408.2916793</c:v>
                </c:pt>
                <c:pt idx="41104">
                  <c:v>408.30161429999998</c:v>
                </c:pt>
                <c:pt idx="41105">
                  <c:v>408.31154930000002</c:v>
                </c:pt>
                <c:pt idx="41106">
                  <c:v>408.32148430000001</c:v>
                </c:pt>
                <c:pt idx="41107">
                  <c:v>408.33142029999999</c:v>
                </c:pt>
                <c:pt idx="41108">
                  <c:v>408.34135529999998</c:v>
                </c:pt>
                <c:pt idx="41109">
                  <c:v>408.35129030000002</c:v>
                </c:pt>
                <c:pt idx="41110">
                  <c:v>408.3612263</c:v>
                </c:pt>
                <c:pt idx="41111">
                  <c:v>408.37116129999998</c:v>
                </c:pt>
                <c:pt idx="41112">
                  <c:v>408.38109630000002</c:v>
                </c:pt>
                <c:pt idx="41113">
                  <c:v>408.39103130000001</c:v>
                </c:pt>
                <c:pt idx="41114">
                  <c:v>408.40096729999999</c:v>
                </c:pt>
                <c:pt idx="41115">
                  <c:v>408.41090229999998</c:v>
                </c:pt>
                <c:pt idx="41116">
                  <c:v>408.42083730000002</c:v>
                </c:pt>
                <c:pt idx="41117">
                  <c:v>408.4307723</c:v>
                </c:pt>
                <c:pt idx="41118">
                  <c:v>408.44070829999998</c:v>
                </c:pt>
                <c:pt idx="41119">
                  <c:v>408.45064330000002</c:v>
                </c:pt>
                <c:pt idx="41120">
                  <c:v>408.46057830000001</c:v>
                </c:pt>
                <c:pt idx="41121">
                  <c:v>408.47051329999999</c:v>
                </c:pt>
                <c:pt idx="41122">
                  <c:v>408.48044929999998</c:v>
                </c:pt>
                <c:pt idx="41123">
                  <c:v>408.49038430000002</c:v>
                </c:pt>
                <c:pt idx="41124">
                  <c:v>408.5003193</c:v>
                </c:pt>
                <c:pt idx="41125">
                  <c:v>408.51025529999998</c:v>
                </c:pt>
                <c:pt idx="41126">
                  <c:v>408.52019030000002</c:v>
                </c:pt>
                <c:pt idx="41127">
                  <c:v>408.53012530000001</c:v>
                </c:pt>
                <c:pt idx="41128">
                  <c:v>408.54006029999999</c:v>
                </c:pt>
                <c:pt idx="41129">
                  <c:v>408.54999629999998</c:v>
                </c:pt>
                <c:pt idx="41130">
                  <c:v>408.55993130000002</c:v>
                </c:pt>
                <c:pt idx="41131">
                  <c:v>408.5698663</c:v>
                </c:pt>
                <c:pt idx="41132">
                  <c:v>408.57980129999999</c:v>
                </c:pt>
                <c:pt idx="41133">
                  <c:v>408.58973730000002</c:v>
                </c:pt>
                <c:pt idx="41134">
                  <c:v>408.59967230000001</c:v>
                </c:pt>
                <c:pt idx="41135">
                  <c:v>408.60960729999999</c:v>
                </c:pt>
                <c:pt idx="41136">
                  <c:v>408.61954329999998</c:v>
                </c:pt>
                <c:pt idx="41137">
                  <c:v>408.62947830000002</c:v>
                </c:pt>
                <c:pt idx="41138">
                  <c:v>408.6394133</c:v>
                </c:pt>
                <c:pt idx="41139">
                  <c:v>408.64934829999999</c:v>
                </c:pt>
                <c:pt idx="41140">
                  <c:v>408.65928430000002</c:v>
                </c:pt>
                <c:pt idx="41141">
                  <c:v>408.66921930000001</c:v>
                </c:pt>
                <c:pt idx="41142">
                  <c:v>408.67915429999999</c:v>
                </c:pt>
                <c:pt idx="41143">
                  <c:v>408.68908929999998</c:v>
                </c:pt>
                <c:pt idx="41144">
                  <c:v>408.69902530000002</c:v>
                </c:pt>
                <c:pt idx="41145">
                  <c:v>408.7089603</c:v>
                </c:pt>
                <c:pt idx="41146">
                  <c:v>408.71889529999999</c:v>
                </c:pt>
                <c:pt idx="41147">
                  <c:v>408.72883030000003</c:v>
                </c:pt>
                <c:pt idx="41148">
                  <c:v>408.73876630000001</c:v>
                </c:pt>
                <c:pt idx="41149">
                  <c:v>408.74870129999999</c:v>
                </c:pt>
                <c:pt idx="41150">
                  <c:v>408.75863629999998</c:v>
                </c:pt>
                <c:pt idx="41151">
                  <c:v>408.76857230000002</c:v>
                </c:pt>
                <c:pt idx="41152">
                  <c:v>408.7785073</c:v>
                </c:pt>
                <c:pt idx="41153">
                  <c:v>408.78844229999999</c:v>
                </c:pt>
                <c:pt idx="41154">
                  <c:v>408.79837730000003</c:v>
                </c:pt>
                <c:pt idx="41155">
                  <c:v>408.80831330000001</c:v>
                </c:pt>
                <c:pt idx="41156">
                  <c:v>408.81824829999999</c:v>
                </c:pt>
                <c:pt idx="41157">
                  <c:v>408.82818329999998</c:v>
                </c:pt>
                <c:pt idx="41158">
                  <c:v>408.83811830000002</c:v>
                </c:pt>
                <c:pt idx="41159">
                  <c:v>408.8480543</c:v>
                </c:pt>
                <c:pt idx="41160">
                  <c:v>408.85798849999998</c:v>
                </c:pt>
                <c:pt idx="41161">
                  <c:v>408.86792350000002</c:v>
                </c:pt>
                <c:pt idx="41162">
                  <c:v>408.8778595</c:v>
                </c:pt>
                <c:pt idx="41163">
                  <c:v>408.88779449999998</c:v>
                </c:pt>
                <c:pt idx="41164">
                  <c:v>408.89772950000003</c:v>
                </c:pt>
                <c:pt idx="41165">
                  <c:v>408.90766450000001</c:v>
                </c:pt>
                <c:pt idx="41166">
                  <c:v>408.91760049999999</c:v>
                </c:pt>
                <c:pt idx="41167">
                  <c:v>408.92753549999998</c:v>
                </c:pt>
                <c:pt idx="41168">
                  <c:v>408.93747050000002</c:v>
                </c:pt>
                <c:pt idx="41169">
                  <c:v>408.9474055</c:v>
                </c:pt>
                <c:pt idx="41170">
                  <c:v>408.95734149999998</c:v>
                </c:pt>
                <c:pt idx="41171">
                  <c:v>408.96727650000003</c:v>
                </c:pt>
                <c:pt idx="41172">
                  <c:v>408.97721150000001</c:v>
                </c:pt>
                <c:pt idx="41173">
                  <c:v>408.98714749999999</c:v>
                </c:pt>
                <c:pt idx="41174">
                  <c:v>408.99708249999998</c:v>
                </c:pt>
                <c:pt idx="41175">
                  <c:v>409.00701750000002</c:v>
                </c:pt>
                <c:pt idx="41176">
                  <c:v>409.0169525</c:v>
                </c:pt>
                <c:pt idx="41177">
                  <c:v>409.02688849999998</c:v>
                </c:pt>
                <c:pt idx="41178">
                  <c:v>409.03682350000003</c:v>
                </c:pt>
                <c:pt idx="41179">
                  <c:v>409.04675850000001</c:v>
                </c:pt>
                <c:pt idx="41180">
                  <c:v>409.05669449999999</c:v>
                </c:pt>
                <c:pt idx="41181">
                  <c:v>409.06662949999998</c:v>
                </c:pt>
                <c:pt idx="41182">
                  <c:v>409.07656450000002</c:v>
                </c:pt>
                <c:pt idx="41183">
                  <c:v>409.0864995</c:v>
                </c:pt>
                <c:pt idx="41184">
                  <c:v>409.09643549999998</c:v>
                </c:pt>
                <c:pt idx="41185">
                  <c:v>409.10637050000003</c:v>
                </c:pt>
                <c:pt idx="41186">
                  <c:v>409.11630550000001</c:v>
                </c:pt>
                <c:pt idx="41187">
                  <c:v>409.12624049999999</c:v>
                </c:pt>
                <c:pt idx="41188">
                  <c:v>409.13617649999998</c:v>
                </c:pt>
                <c:pt idx="41189">
                  <c:v>409.14611150000002</c:v>
                </c:pt>
                <c:pt idx="41190">
                  <c:v>409.1560465</c:v>
                </c:pt>
                <c:pt idx="41191">
                  <c:v>409.16598249999998</c:v>
                </c:pt>
                <c:pt idx="41192">
                  <c:v>409.17591750000003</c:v>
                </c:pt>
                <c:pt idx="41193">
                  <c:v>409.18585250000001</c:v>
                </c:pt>
                <c:pt idx="41194">
                  <c:v>409.19578749999999</c:v>
                </c:pt>
                <c:pt idx="41195">
                  <c:v>409.20572349999998</c:v>
                </c:pt>
                <c:pt idx="41196">
                  <c:v>409.21565850000002</c:v>
                </c:pt>
                <c:pt idx="41197">
                  <c:v>409.2255935</c:v>
                </c:pt>
                <c:pt idx="41198">
                  <c:v>409.23552849999999</c:v>
                </c:pt>
                <c:pt idx="41199">
                  <c:v>409.24546450000003</c:v>
                </c:pt>
                <c:pt idx="41200">
                  <c:v>409.25539950000001</c:v>
                </c:pt>
                <c:pt idx="41201">
                  <c:v>409.26533449999999</c:v>
                </c:pt>
                <c:pt idx="41202">
                  <c:v>409.27527049999998</c:v>
                </c:pt>
                <c:pt idx="41203">
                  <c:v>409.28520550000002</c:v>
                </c:pt>
                <c:pt idx="41204">
                  <c:v>409.2951405</c:v>
                </c:pt>
                <c:pt idx="41205">
                  <c:v>409.30507549999999</c:v>
                </c:pt>
                <c:pt idx="41206">
                  <c:v>409.31501150000003</c:v>
                </c:pt>
                <c:pt idx="41207">
                  <c:v>409.32494650000001</c:v>
                </c:pt>
                <c:pt idx="41208">
                  <c:v>409.33488149999999</c:v>
                </c:pt>
                <c:pt idx="41209">
                  <c:v>409.34481649999998</c:v>
                </c:pt>
                <c:pt idx="41210">
                  <c:v>409.35475250000002</c:v>
                </c:pt>
                <c:pt idx="41211">
                  <c:v>409.3646875</c:v>
                </c:pt>
                <c:pt idx="41212">
                  <c:v>409.37462249999999</c:v>
                </c:pt>
                <c:pt idx="41213">
                  <c:v>409.38455850000003</c:v>
                </c:pt>
                <c:pt idx="41214">
                  <c:v>409.39449350000001</c:v>
                </c:pt>
                <c:pt idx="41215">
                  <c:v>409.40442849999999</c:v>
                </c:pt>
                <c:pt idx="41216">
                  <c:v>409.41436349999998</c:v>
                </c:pt>
                <c:pt idx="41217">
                  <c:v>409.42429950000002</c:v>
                </c:pt>
                <c:pt idx="41218">
                  <c:v>409.4342345</c:v>
                </c:pt>
                <c:pt idx="41219">
                  <c:v>409.44416949999999</c:v>
                </c:pt>
                <c:pt idx="41220">
                  <c:v>409.45410550000003</c:v>
                </c:pt>
                <c:pt idx="41221">
                  <c:v>409.46404050000001</c:v>
                </c:pt>
                <c:pt idx="41222">
                  <c:v>409.47397549999999</c:v>
                </c:pt>
                <c:pt idx="41223">
                  <c:v>409.48391049999998</c:v>
                </c:pt>
                <c:pt idx="41224">
                  <c:v>409.49384650000002</c:v>
                </c:pt>
                <c:pt idx="41225">
                  <c:v>409.5037815</c:v>
                </c:pt>
                <c:pt idx="41226">
                  <c:v>409.51371649999999</c:v>
                </c:pt>
                <c:pt idx="41227">
                  <c:v>409.52365250000003</c:v>
                </c:pt>
                <c:pt idx="41228">
                  <c:v>409.53358750000001</c:v>
                </c:pt>
                <c:pt idx="41229">
                  <c:v>409.54352249999999</c:v>
                </c:pt>
                <c:pt idx="41230">
                  <c:v>409.55345749999998</c:v>
                </c:pt>
                <c:pt idx="41231">
                  <c:v>409.56339350000002</c:v>
                </c:pt>
                <c:pt idx="41232">
                  <c:v>409.5733285</c:v>
                </c:pt>
                <c:pt idx="41233">
                  <c:v>409.58326349999999</c:v>
                </c:pt>
                <c:pt idx="41234">
                  <c:v>409.59319850000003</c:v>
                </c:pt>
                <c:pt idx="41235">
                  <c:v>409.60313450000001</c:v>
                </c:pt>
                <c:pt idx="41236">
                  <c:v>409.61306949999999</c:v>
                </c:pt>
                <c:pt idx="41237">
                  <c:v>409.62300449999998</c:v>
                </c:pt>
                <c:pt idx="41238">
                  <c:v>409.63294050000002</c:v>
                </c:pt>
                <c:pt idx="41239">
                  <c:v>409.6428755</c:v>
                </c:pt>
                <c:pt idx="41240">
                  <c:v>409.65281049999999</c:v>
                </c:pt>
                <c:pt idx="41241">
                  <c:v>409.66274550000003</c:v>
                </c:pt>
                <c:pt idx="41242">
                  <c:v>409.67268150000001</c:v>
                </c:pt>
                <c:pt idx="41243">
                  <c:v>409.68261649999999</c:v>
                </c:pt>
                <c:pt idx="41244">
                  <c:v>409.69255149999998</c:v>
                </c:pt>
                <c:pt idx="41245">
                  <c:v>409.70248750000002</c:v>
                </c:pt>
                <c:pt idx="41246">
                  <c:v>409.7124225</c:v>
                </c:pt>
                <c:pt idx="41247">
                  <c:v>409.72235749999999</c:v>
                </c:pt>
                <c:pt idx="41248">
                  <c:v>409.73229250000003</c:v>
                </c:pt>
                <c:pt idx="41249">
                  <c:v>409.74222850000001</c:v>
                </c:pt>
                <c:pt idx="41250">
                  <c:v>409.75216349999999</c:v>
                </c:pt>
                <c:pt idx="41251">
                  <c:v>409.76209849999998</c:v>
                </c:pt>
                <c:pt idx="41252">
                  <c:v>409.77203350000002</c:v>
                </c:pt>
                <c:pt idx="41253">
                  <c:v>409.7819695</c:v>
                </c:pt>
                <c:pt idx="41254">
                  <c:v>409.79190449999999</c:v>
                </c:pt>
                <c:pt idx="41255">
                  <c:v>409.80183950000003</c:v>
                </c:pt>
                <c:pt idx="41256">
                  <c:v>409.81177550000001</c:v>
                </c:pt>
                <c:pt idx="41257">
                  <c:v>409.82171049999999</c:v>
                </c:pt>
                <c:pt idx="41258">
                  <c:v>409.83164549999998</c:v>
                </c:pt>
                <c:pt idx="41259">
                  <c:v>409.84158050000002</c:v>
                </c:pt>
                <c:pt idx="41260">
                  <c:v>409.8515165</c:v>
                </c:pt>
                <c:pt idx="41261">
                  <c:v>409.86145210000001</c:v>
                </c:pt>
                <c:pt idx="41262">
                  <c:v>409.87138709999999</c:v>
                </c:pt>
                <c:pt idx="41263">
                  <c:v>409.88132309999997</c:v>
                </c:pt>
                <c:pt idx="41264">
                  <c:v>409.89125810000002</c:v>
                </c:pt>
                <c:pt idx="41265">
                  <c:v>409.9011931</c:v>
                </c:pt>
                <c:pt idx="41266">
                  <c:v>409.91112809999998</c:v>
                </c:pt>
                <c:pt idx="41267">
                  <c:v>409.92106410000002</c:v>
                </c:pt>
                <c:pt idx="41268">
                  <c:v>409.93099910000001</c:v>
                </c:pt>
                <c:pt idx="41269">
                  <c:v>409.94093409999999</c:v>
                </c:pt>
                <c:pt idx="41270">
                  <c:v>409.95086909999998</c:v>
                </c:pt>
                <c:pt idx="41271">
                  <c:v>409.96080510000002</c:v>
                </c:pt>
                <c:pt idx="41272">
                  <c:v>409.9707401</c:v>
                </c:pt>
                <c:pt idx="41273">
                  <c:v>409.98067509999998</c:v>
                </c:pt>
                <c:pt idx="41274">
                  <c:v>409.99061110000002</c:v>
                </c:pt>
                <c:pt idx="41275">
                  <c:v>410.00054610000001</c:v>
                </c:pt>
                <c:pt idx="41276">
                  <c:v>410.01048109999999</c:v>
                </c:pt>
                <c:pt idx="41277">
                  <c:v>410.02041709999997</c:v>
                </c:pt>
                <c:pt idx="41278">
                  <c:v>410.03035210000002</c:v>
                </c:pt>
                <c:pt idx="41279">
                  <c:v>410.0402871</c:v>
                </c:pt>
                <c:pt idx="41280">
                  <c:v>410.05022209999998</c:v>
                </c:pt>
                <c:pt idx="41281">
                  <c:v>410.06015810000002</c:v>
                </c:pt>
                <c:pt idx="41282">
                  <c:v>410.07009310000001</c:v>
                </c:pt>
                <c:pt idx="41283">
                  <c:v>410.08002809999999</c:v>
                </c:pt>
                <c:pt idx="41284">
                  <c:v>410.08996309999998</c:v>
                </c:pt>
                <c:pt idx="41285">
                  <c:v>410.09989910000002</c:v>
                </c:pt>
                <c:pt idx="41286">
                  <c:v>410.1098341</c:v>
                </c:pt>
                <c:pt idx="41287">
                  <c:v>410.11976909999998</c:v>
                </c:pt>
                <c:pt idx="41288">
                  <c:v>410.12970510000002</c:v>
                </c:pt>
                <c:pt idx="41289">
                  <c:v>410.13964010000001</c:v>
                </c:pt>
                <c:pt idx="41290">
                  <c:v>410.14957509999999</c:v>
                </c:pt>
                <c:pt idx="41291">
                  <c:v>410.15951009999998</c:v>
                </c:pt>
                <c:pt idx="41292">
                  <c:v>410.16944610000002</c:v>
                </c:pt>
                <c:pt idx="41293">
                  <c:v>410.1793811</c:v>
                </c:pt>
                <c:pt idx="41294">
                  <c:v>410.18931609999998</c:v>
                </c:pt>
                <c:pt idx="41295">
                  <c:v>410.19925210000002</c:v>
                </c:pt>
                <c:pt idx="41296">
                  <c:v>410.20918710000001</c:v>
                </c:pt>
                <c:pt idx="41297">
                  <c:v>410.21912209999999</c:v>
                </c:pt>
                <c:pt idx="41298">
                  <c:v>410.22905709999998</c:v>
                </c:pt>
                <c:pt idx="41299">
                  <c:v>410.23899310000002</c:v>
                </c:pt>
                <c:pt idx="41300">
                  <c:v>410.2489281</c:v>
                </c:pt>
                <c:pt idx="41301">
                  <c:v>410.25886309999999</c:v>
                </c:pt>
                <c:pt idx="41302">
                  <c:v>410.26879910000002</c:v>
                </c:pt>
                <c:pt idx="41303">
                  <c:v>410.27873410000001</c:v>
                </c:pt>
                <c:pt idx="41304">
                  <c:v>410.28866909999999</c:v>
                </c:pt>
                <c:pt idx="41305">
                  <c:v>410.29860409999998</c:v>
                </c:pt>
                <c:pt idx="41306">
                  <c:v>410.30854010000002</c:v>
                </c:pt>
                <c:pt idx="41307">
                  <c:v>410.3184751</c:v>
                </c:pt>
                <c:pt idx="41308">
                  <c:v>410.32841009999999</c:v>
                </c:pt>
                <c:pt idx="41309">
                  <c:v>410.33834610000002</c:v>
                </c:pt>
                <c:pt idx="41310">
                  <c:v>410.34828110000001</c:v>
                </c:pt>
                <c:pt idx="41311">
                  <c:v>410.35821609999999</c:v>
                </c:pt>
                <c:pt idx="41312">
                  <c:v>410.36815109999998</c:v>
                </c:pt>
                <c:pt idx="41313">
                  <c:v>410.37808710000002</c:v>
                </c:pt>
                <c:pt idx="41314">
                  <c:v>410.3880221</c:v>
                </c:pt>
                <c:pt idx="41315">
                  <c:v>410.39795709999999</c:v>
                </c:pt>
                <c:pt idx="41316">
                  <c:v>410.40789310000002</c:v>
                </c:pt>
                <c:pt idx="41317">
                  <c:v>410.41782810000001</c:v>
                </c:pt>
                <c:pt idx="41318">
                  <c:v>410.42776309999999</c:v>
                </c:pt>
                <c:pt idx="41319">
                  <c:v>410.43769809999998</c:v>
                </c:pt>
                <c:pt idx="41320">
                  <c:v>410.44763410000002</c:v>
                </c:pt>
                <c:pt idx="41321">
                  <c:v>410.4575691</c:v>
                </c:pt>
                <c:pt idx="41322">
                  <c:v>410.46750409999999</c:v>
                </c:pt>
                <c:pt idx="41323">
                  <c:v>410.47744010000002</c:v>
                </c:pt>
                <c:pt idx="41324">
                  <c:v>410.48737510000001</c:v>
                </c:pt>
                <c:pt idx="41325">
                  <c:v>410.49731009999999</c:v>
                </c:pt>
                <c:pt idx="41326">
                  <c:v>410.50724509999998</c:v>
                </c:pt>
                <c:pt idx="41327">
                  <c:v>410.51718110000002</c:v>
                </c:pt>
                <c:pt idx="41328">
                  <c:v>410.5271161</c:v>
                </c:pt>
                <c:pt idx="41329">
                  <c:v>410.53705109999999</c:v>
                </c:pt>
                <c:pt idx="41330">
                  <c:v>410.54698710000002</c:v>
                </c:pt>
                <c:pt idx="41331">
                  <c:v>410.55692210000001</c:v>
                </c:pt>
                <c:pt idx="41332">
                  <c:v>410.56685709999999</c:v>
                </c:pt>
                <c:pt idx="41333">
                  <c:v>410.57679209999998</c:v>
                </c:pt>
                <c:pt idx="41334">
                  <c:v>410.58672810000002</c:v>
                </c:pt>
                <c:pt idx="41335">
                  <c:v>410.5966631</c:v>
                </c:pt>
                <c:pt idx="41336">
                  <c:v>410.60659809999999</c:v>
                </c:pt>
                <c:pt idx="41337">
                  <c:v>410.61653410000002</c:v>
                </c:pt>
                <c:pt idx="41338">
                  <c:v>410.62646910000001</c:v>
                </c:pt>
                <c:pt idx="41339">
                  <c:v>410.63640409999999</c:v>
                </c:pt>
                <c:pt idx="41340">
                  <c:v>410.64633909999998</c:v>
                </c:pt>
                <c:pt idx="41341">
                  <c:v>410.65627510000002</c:v>
                </c:pt>
                <c:pt idx="41342">
                  <c:v>410.6662101</c:v>
                </c:pt>
                <c:pt idx="41343">
                  <c:v>410.67614509999999</c:v>
                </c:pt>
                <c:pt idx="41344">
                  <c:v>410.68608110000002</c:v>
                </c:pt>
                <c:pt idx="41345">
                  <c:v>410.69601610000001</c:v>
                </c:pt>
                <c:pt idx="41346">
                  <c:v>410.70595109999999</c:v>
                </c:pt>
                <c:pt idx="41347">
                  <c:v>410.71588609999998</c:v>
                </c:pt>
                <c:pt idx="41348">
                  <c:v>410.72582210000002</c:v>
                </c:pt>
                <c:pt idx="41349">
                  <c:v>410.7357571</c:v>
                </c:pt>
                <c:pt idx="41350">
                  <c:v>410.74569209999999</c:v>
                </c:pt>
                <c:pt idx="41351">
                  <c:v>410.75562810000002</c:v>
                </c:pt>
                <c:pt idx="41352">
                  <c:v>410.76556310000001</c:v>
                </c:pt>
                <c:pt idx="41353">
                  <c:v>410.77549809999999</c:v>
                </c:pt>
                <c:pt idx="41354">
                  <c:v>410.78543309999998</c:v>
                </c:pt>
                <c:pt idx="41355">
                  <c:v>410.79536910000002</c:v>
                </c:pt>
                <c:pt idx="41356">
                  <c:v>410.8053041</c:v>
                </c:pt>
                <c:pt idx="41357">
                  <c:v>410.81523909999999</c:v>
                </c:pt>
                <c:pt idx="41358">
                  <c:v>410.82517510000002</c:v>
                </c:pt>
                <c:pt idx="41359">
                  <c:v>410.83511010000001</c:v>
                </c:pt>
                <c:pt idx="41360">
                  <c:v>410.84504509999999</c:v>
                </c:pt>
                <c:pt idx="41361">
                  <c:v>410.85498000000001</c:v>
                </c:pt>
                <c:pt idx="41362">
                  <c:v>410.864915</c:v>
                </c:pt>
                <c:pt idx="41363">
                  <c:v>410.87484999999998</c:v>
                </c:pt>
                <c:pt idx="41364">
                  <c:v>410.88478500000002</c:v>
                </c:pt>
                <c:pt idx="41365">
                  <c:v>410.894721</c:v>
                </c:pt>
                <c:pt idx="41366">
                  <c:v>410.90465599999999</c:v>
                </c:pt>
                <c:pt idx="41367">
                  <c:v>410.91459099999997</c:v>
                </c:pt>
                <c:pt idx="41368">
                  <c:v>410.92452600000001</c:v>
                </c:pt>
                <c:pt idx="41369">
                  <c:v>410.934462</c:v>
                </c:pt>
                <c:pt idx="41370">
                  <c:v>410.94439699999998</c:v>
                </c:pt>
                <c:pt idx="41371">
                  <c:v>410.95433200000002</c:v>
                </c:pt>
                <c:pt idx="41372">
                  <c:v>410.964268</c:v>
                </c:pt>
                <c:pt idx="41373">
                  <c:v>410.97420299999999</c:v>
                </c:pt>
                <c:pt idx="41374">
                  <c:v>410.98413799999997</c:v>
                </c:pt>
                <c:pt idx="41375">
                  <c:v>410.99407400000001</c:v>
                </c:pt>
                <c:pt idx="41376">
                  <c:v>411.004009</c:v>
                </c:pt>
                <c:pt idx="41377">
                  <c:v>411.01394399999998</c:v>
                </c:pt>
                <c:pt idx="41378">
                  <c:v>411.02387900000002</c:v>
                </c:pt>
                <c:pt idx="41379">
                  <c:v>411.033815</c:v>
                </c:pt>
                <c:pt idx="41380">
                  <c:v>411.04374999999999</c:v>
                </c:pt>
                <c:pt idx="41381">
                  <c:v>411.05368499999997</c:v>
                </c:pt>
                <c:pt idx="41382">
                  <c:v>411.06362100000001</c:v>
                </c:pt>
                <c:pt idx="41383">
                  <c:v>411.073556</c:v>
                </c:pt>
                <c:pt idx="41384">
                  <c:v>411.08349099999998</c:v>
                </c:pt>
                <c:pt idx="41385">
                  <c:v>411.09342600000002</c:v>
                </c:pt>
                <c:pt idx="41386">
                  <c:v>411.103362</c:v>
                </c:pt>
                <c:pt idx="41387">
                  <c:v>411.11329699999999</c:v>
                </c:pt>
                <c:pt idx="41388">
                  <c:v>411.12323199999997</c:v>
                </c:pt>
                <c:pt idx="41389">
                  <c:v>411.13316800000001</c:v>
                </c:pt>
                <c:pt idx="41390">
                  <c:v>411.143103</c:v>
                </c:pt>
                <c:pt idx="41391">
                  <c:v>411.15303799999998</c:v>
                </c:pt>
                <c:pt idx="41392">
                  <c:v>411.16297300000002</c:v>
                </c:pt>
                <c:pt idx="41393">
                  <c:v>411.172909</c:v>
                </c:pt>
                <c:pt idx="41394">
                  <c:v>411.18284399999999</c:v>
                </c:pt>
                <c:pt idx="41395">
                  <c:v>411.19277899999997</c:v>
                </c:pt>
                <c:pt idx="41396">
                  <c:v>411.20271500000001</c:v>
                </c:pt>
                <c:pt idx="41397">
                  <c:v>411.21265</c:v>
                </c:pt>
                <c:pt idx="41398">
                  <c:v>411.22258499999998</c:v>
                </c:pt>
                <c:pt idx="41399">
                  <c:v>411.23252000000002</c:v>
                </c:pt>
                <c:pt idx="41400">
                  <c:v>411.242456</c:v>
                </c:pt>
                <c:pt idx="41401">
                  <c:v>411.25239099999999</c:v>
                </c:pt>
                <c:pt idx="41402">
                  <c:v>411.26232599999997</c:v>
                </c:pt>
                <c:pt idx="41403">
                  <c:v>411.27226200000001</c:v>
                </c:pt>
                <c:pt idx="41404">
                  <c:v>411.282197</c:v>
                </c:pt>
                <c:pt idx="41405">
                  <c:v>411.29213199999998</c:v>
                </c:pt>
                <c:pt idx="41406">
                  <c:v>411.30206700000002</c:v>
                </c:pt>
                <c:pt idx="41407">
                  <c:v>411.312003</c:v>
                </c:pt>
                <c:pt idx="41408">
                  <c:v>411.32193799999999</c:v>
                </c:pt>
                <c:pt idx="41409">
                  <c:v>411.33187299999997</c:v>
                </c:pt>
                <c:pt idx="41410">
                  <c:v>411.34180900000001</c:v>
                </c:pt>
                <c:pt idx="41411">
                  <c:v>411.351744</c:v>
                </c:pt>
                <c:pt idx="41412">
                  <c:v>411.36167899999998</c:v>
                </c:pt>
                <c:pt idx="41413">
                  <c:v>411.37161500000002</c:v>
                </c:pt>
                <c:pt idx="41414">
                  <c:v>411.38155</c:v>
                </c:pt>
                <c:pt idx="41415">
                  <c:v>411.39148499999999</c:v>
                </c:pt>
                <c:pt idx="41416">
                  <c:v>411.40141999999997</c:v>
                </c:pt>
                <c:pt idx="41417">
                  <c:v>411.41135600000001</c:v>
                </c:pt>
                <c:pt idx="41418">
                  <c:v>411.421291</c:v>
                </c:pt>
                <c:pt idx="41419">
                  <c:v>411.43122599999998</c:v>
                </c:pt>
                <c:pt idx="41420">
                  <c:v>411.44116200000002</c:v>
                </c:pt>
                <c:pt idx="41421">
                  <c:v>411.451097</c:v>
                </c:pt>
                <c:pt idx="41422">
                  <c:v>411.46103199999999</c:v>
                </c:pt>
                <c:pt idx="41423">
                  <c:v>411.47096699999997</c:v>
                </c:pt>
                <c:pt idx="41424">
                  <c:v>411.48090300000001</c:v>
                </c:pt>
                <c:pt idx="41425">
                  <c:v>411.490838</c:v>
                </c:pt>
                <c:pt idx="41426">
                  <c:v>411.50077299999998</c:v>
                </c:pt>
                <c:pt idx="41427">
                  <c:v>411.51070900000002</c:v>
                </c:pt>
                <c:pt idx="41428">
                  <c:v>411.520644</c:v>
                </c:pt>
                <c:pt idx="41429">
                  <c:v>411.53057899999999</c:v>
                </c:pt>
                <c:pt idx="41430">
                  <c:v>411.54051399999997</c:v>
                </c:pt>
                <c:pt idx="41431">
                  <c:v>411.55045000000001</c:v>
                </c:pt>
                <c:pt idx="41432">
                  <c:v>411.560385</c:v>
                </c:pt>
                <c:pt idx="41433">
                  <c:v>411.57031999999998</c:v>
                </c:pt>
                <c:pt idx="41434">
                  <c:v>411.58025600000002</c:v>
                </c:pt>
                <c:pt idx="41435">
                  <c:v>411.590191</c:v>
                </c:pt>
                <c:pt idx="41436">
                  <c:v>411.60012599999999</c:v>
                </c:pt>
                <c:pt idx="41437">
                  <c:v>411.61006200000003</c:v>
                </c:pt>
                <c:pt idx="41438">
                  <c:v>411.61999700000001</c:v>
                </c:pt>
                <c:pt idx="41439">
                  <c:v>411.629932</c:v>
                </c:pt>
                <c:pt idx="41440">
                  <c:v>411.63986699999998</c:v>
                </c:pt>
                <c:pt idx="41441">
                  <c:v>411.64980300000002</c:v>
                </c:pt>
                <c:pt idx="41442">
                  <c:v>411.659738</c:v>
                </c:pt>
                <c:pt idx="41443">
                  <c:v>411.66967299999999</c:v>
                </c:pt>
                <c:pt idx="41444">
                  <c:v>411.67960900000003</c:v>
                </c:pt>
                <c:pt idx="41445">
                  <c:v>411.68954400000001</c:v>
                </c:pt>
                <c:pt idx="41446">
                  <c:v>411.699479</c:v>
                </c:pt>
                <c:pt idx="41447">
                  <c:v>411.70941399999998</c:v>
                </c:pt>
                <c:pt idx="41448">
                  <c:v>411.71935000000002</c:v>
                </c:pt>
                <c:pt idx="41449">
                  <c:v>411.729285</c:v>
                </c:pt>
                <c:pt idx="41450">
                  <c:v>411.73921999999999</c:v>
                </c:pt>
                <c:pt idx="41451">
                  <c:v>411.74915600000003</c:v>
                </c:pt>
                <c:pt idx="41452">
                  <c:v>411.75909100000001</c:v>
                </c:pt>
                <c:pt idx="41453">
                  <c:v>411.769026</c:v>
                </c:pt>
                <c:pt idx="41454">
                  <c:v>411.77896199999998</c:v>
                </c:pt>
                <c:pt idx="41455">
                  <c:v>411.78889700000002</c:v>
                </c:pt>
                <c:pt idx="41456">
                  <c:v>411.798832</c:v>
                </c:pt>
                <c:pt idx="41457">
                  <c:v>411.80876699999999</c:v>
                </c:pt>
                <c:pt idx="41458">
                  <c:v>411.81870300000003</c:v>
                </c:pt>
                <c:pt idx="41459">
                  <c:v>411.82863800000001</c:v>
                </c:pt>
                <c:pt idx="41460">
                  <c:v>411.838573</c:v>
                </c:pt>
                <c:pt idx="41461">
                  <c:v>411.84850899999998</c:v>
                </c:pt>
                <c:pt idx="41462">
                  <c:v>411.85844429999997</c:v>
                </c:pt>
                <c:pt idx="41463">
                  <c:v>411.86837930000002</c:v>
                </c:pt>
                <c:pt idx="41464">
                  <c:v>411.8783143</c:v>
                </c:pt>
                <c:pt idx="41465">
                  <c:v>411.88825029999998</c:v>
                </c:pt>
                <c:pt idx="41466">
                  <c:v>411.89818530000002</c:v>
                </c:pt>
                <c:pt idx="41467">
                  <c:v>411.90812030000001</c:v>
                </c:pt>
                <c:pt idx="41468">
                  <c:v>411.91805629999999</c:v>
                </c:pt>
                <c:pt idx="41469">
                  <c:v>411.92799129999997</c:v>
                </c:pt>
                <c:pt idx="41470">
                  <c:v>411.93792630000002</c:v>
                </c:pt>
                <c:pt idx="41471">
                  <c:v>411.9478623</c:v>
                </c:pt>
                <c:pt idx="41472">
                  <c:v>411.95779729999998</c:v>
                </c:pt>
                <c:pt idx="41473">
                  <c:v>411.96773230000002</c:v>
                </c:pt>
                <c:pt idx="41474">
                  <c:v>411.97766730000001</c:v>
                </c:pt>
                <c:pt idx="41475">
                  <c:v>411.98760329999999</c:v>
                </c:pt>
                <c:pt idx="41476">
                  <c:v>411.99753829999997</c:v>
                </c:pt>
                <c:pt idx="41477">
                  <c:v>412.00747330000002</c:v>
                </c:pt>
                <c:pt idx="41478">
                  <c:v>412.0174093</c:v>
                </c:pt>
                <c:pt idx="41479">
                  <c:v>412.02734429999998</c:v>
                </c:pt>
                <c:pt idx="41480">
                  <c:v>412.03727930000002</c:v>
                </c:pt>
                <c:pt idx="41481">
                  <c:v>412.04721430000001</c:v>
                </c:pt>
                <c:pt idx="41482">
                  <c:v>412.05715029999999</c:v>
                </c:pt>
                <c:pt idx="41483">
                  <c:v>412.06708529999997</c:v>
                </c:pt>
                <c:pt idx="41484">
                  <c:v>412.07702030000002</c:v>
                </c:pt>
                <c:pt idx="41485">
                  <c:v>412.0869563</c:v>
                </c:pt>
                <c:pt idx="41486">
                  <c:v>412.09689129999998</c:v>
                </c:pt>
                <c:pt idx="41487">
                  <c:v>412.10682630000002</c:v>
                </c:pt>
                <c:pt idx="41488">
                  <c:v>412.1167623</c:v>
                </c:pt>
                <c:pt idx="41489">
                  <c:v>412.12669729999999</c:v>
                </c:pt>
                <c:pt idx="41490">
                  <c:v>412.13663229999997</c:v>
                </c:pt>
                <c:pt idx="41491">
                  <c:v>412.14656730000002</c:v>
                </c:pt>
                <c:pt idx="41492">
                  <c:v>412.1565033</c:v>
                </c:pt>
                <c:pt idx="41493">
                  <c:v>412.16643829999998</c:v>
                </c:pt>
                <c:pt idx="41494">
                  <c:v>412.17637330000002</c:v>
                </c:pt>
                <c:pt idx="41495">
                  <c:v>412.1863093</c:v>
                </c:pt>
                <c:pt idx="41496">
                  <c:v>412.19624429999999</c:v>
                </c:pt>
                <c:pt idx="41497">
                  <c:v>412.20617929999997</c:v>
                </c:pt>
                <c:pt idx="41498">
                  <c:v>412.21611530000001</c:v>
                </c:pt>
                <c:pt idx="41499">
                  <c:v>412.22605019999997</c:v>
                </c:pt>
                <c:pt idx="41500">
                  <c:v>412.23598529999998</c:v>
                </c:pt>
                <c:pt idx="41501">
                  <c:v>412.24592030000002</c:v>
                </c:pt>
                <c:pt idx="41502">
                  <c:v>412.2558563</c:v>
                </c:pt>
                <c:pt idx="41503">
                  <c:v>412.26579129999999</c:v>
                </c:pt>
                <c:pt idx="41504">
                  <c:v>412.27572629999997</c:v>
                </c:pt>
                <c:pt idx="41505">
                  <c:v>412.28566230000001</c:v>
                </c:pt>
                <c:pt idx="41506">
                  <c:v>412.2955973</c:v>
                </c:pt>
                <c:pt idx="41507">
                  <c:v>412.30553229999998</c:v>
                </c:pt>
                <c:pt idx="41508">
                  <c:v>412.31546830000002</c:v>
                </c:pt>
                <c:pt idx="41509">
                  <c:v>412.3254033</c:v>
                </c:pt>
                <c:pt idx="41510">
                  <c:v>412.33533829999999</c:v>
                </c:pt>
                <c:pt idx="41511">
                  <c:v>412.34527329999997</c:v>
                </c:pt>
                <c:pt idx="41512">
                  <c:v>412.35520930000001</c:v>
                </c:pt>
                <c:pt idx="41513">
                  <c:v>412.3651443</c:v>
                </c:pt>
                <c:pt idx="41514">
                  <c:v>412.37507929999998</c:v>
                </c:pt>
                <c:pt idx="41515">
                  <c:v>412.38501530000002</c:v>
                </c:pt>
                <c:pt idx="41516">
                  <c:v>412.3949503</c:v>
                </c:pt>
                <c:pt idx="41517">
                  <c:v>412.40488529999999</c:v>
                </c:pt>
                <c:pt idx="41518">
                  <c:v>412.41482130000003</c:v>
                </c:pt>
                <c:pt idx="41519">
                  <c:v>412.42475630000001</c:v>
                </c:pt>
                <c:pt idx="41520">
                  <c:v>412.4346913</c:v>
                </c:pt>
                <c:pt idx="41521">
                  <c:v>412.44462629999998</c:v>
                </c:pt>
                <c:pt idx="41522">
                  <c:v>412.45456230000002</c:v>
                </c:pt>
                <c:pt idx="41523">
                  <c:v>412.4644973</c:v>
                </c:pt>
                <c:pt idx="41524">
                  <c:v>412.47443229999999</c:v>
                </c:pt>
                <c:pt idx="41525">
                  <c:v>412.48436830000003</c:v>
                </c:pt>
                <c:pt idx="41526">
                  <c:v>412.49430330000001</c:v>
                </c:pt>
                <c:pt idx="41527">
                  <c:v>412.5042383</c:v>
                </c:pt>
                <c:pt idx="41528">
                  <c:v>412.51417329999998</c:v>
                </c:pt>
                <c:pt idx="41529">
                  <c:v>412.52410930000002</c:v>
                </c:pt>
                <c:pt idx="41530">
                  <c:v>412.53404430000001</c:v>
                </c:pt>
                <c:pt idx="41531">
                  <c:v>412.54397929999999</c:v>
                </c:pt>
                <c:pt idx="41532">
                  <c:v>412.55391530000003</c:v>
                </c:pt>
                <c:pt idx="41533">
                  <c:v>412.56385030000001</c:v>
                </c:pt>
                <c:pt idx="41534">
                  <c:v>412.5737853</c:v>
                </c:pt>
                <c:pt idx="41535">
                  <c:v>412.58372129999998</c:v>
                </c:pt>
                <c:pt idx="41536">
                  <c:v>412.59365630000002</c:v>
                </c:pt>
                <c:pt idx="41537">
                  <c:v>412.60359130000001</c:v>
                </c:pt>
                <c:pt idx="41538">
                  <c:v>412.61352629999999</c:v>
                </c:pt>
                <c:pt idx="41539">
                  <c:v>412.62346230000003</c:v>
                </c:pt>
                <c:pt idx="41540">
                  <c:v>412.63339730000001</c:v>
                </c:pt>
                <c:pt idx="41541">
                  <c:v>412.6433323</c:v>
                </c:pt>
                <c:pt idx="41542">
                  <c:v>412.65326829999998</c:v>
                </c:pt>
                <c:pt idx="41543">
                  <c:v>412.66320330000002</c:v>
                </c:pt>
                <c:pt idx="41544">
                  <c:v>412.67313830000001</c:v>
                </c:pt>
                <c:pt idx="41545">
                  <c:v>412.68307429999999</c:v>
                </c:pt>
                <c:pt idx="41546">
                  <c:v>412.69300930000003</c:v>
                </c:pt>
                <c:pt idx="41547">
                  <c:v>412.70294430000001</c:v>
                </c:pt>
                <c:pt idx="41548">
                  <c:v>412.71288029999999</c:v>
                </c:pt>
                <c:pt idx="41549">
                  <c:v>412.72281529999998</c:v>
                </c:pt>
                <c:pt idx="41550">
                  <c:v>412.73275030000002</c:v>
                </c:pt>
                <c:pt idx="41551">
                  <c:v>412.74268530000001</c:v>
                </c:pt>
                <c:pt idx="41552">
                  <c:v>412.75262129999999</c:v>
                </c:pt>
                <c:pt idx="41553">
                  <c:v>412.76255630000003</c:v>
                </c:pt>
                <c:pt idx="41554">
                  <c:v>412.77249130000001</c:v>
                </c:pt>
                <c:pt idx="41555">
                  <c:v>412.78242729999999</c:v>
                </c:pt>
                <c:pt idx="41556">
                  <c:v>412.79236229999998</c:v>
                </c:pt>
                <c:pt idx="41557">
                  <c:v>412.80229730000002</c:v>
                </c:pt>
                <c:pt idx="41558">
                  <c:v>412.8122333</c:v>
                </c:pt>
                <c:pt idx="41559">
                  <c:v>412.82216829999999</c:v>
                </c:pt>
                <c:pt idx="41560">
                  <c:v>412.83210329999997</c:v>
                </c:pt>
                <c:pt idx="41561">
                  <c:v>412.84203830000001</c:v>
                </c:pt>
                <c:pt idx="41562">
                  <c:v>412.85197429999999</c:v>
                </c:pt>
                <c:pt idx="41563">
                  <c:v>412.86190979999998</c:v>
                </c:pt>
                <c:pt idx="41564">
                  <c:v>412.87184480000002</c:v>
                </c:pt>
                <c:pt idx="41565">
                  <c:v>412.8817808</c:v>
                </c:pt>
                <c:pt idx="41566">
                  <c:v>412.89171579999999</c:v>
                </c:pt>
                <c:pt idx="41567">
                  <c:v>412.90165080000003</c:v>
                </c:pt>
                <c:pt idx="41568">
                  <c:v>412.91158680000001</c:v>
                </c:pt>
                <c:pt idx="41569">
                  <c:v>412.92152179999999</c:v>
                </c:pt>
                <c:pt idx="41570">
                  <c:v>412.93145679999998</c:v>
                </c:pt>
                <c:pt idx="41571">
                  <c:v>412.94139180000002</c:v>
                </c:pt>
                <c:pt idx="41572">
                  <c:v>412.9513278</c:v>
                </c:pt>
                <c:pt idx="41573">
                  <c:v>412.96126279999999</c:v>
                </c:pt>
                <c:pt idx="41574">
                  <c:v>412.97119780000003</c:v>
                </c:pt>
                <c:pt idx="41575">
                  <c:v>412.98113380000001</c:v>
                </c:pt>
                <c:pt idx="41576">
                  <c:v>412.99106879999999</c:v>
                </c:pt>
                <c:pt idx="41577">
                  <c:v>413.00100379999998</c:v>
                </c:pt>
                <c:pt idx="41578">
                  <c:v>413.01093980000002</c:v>
                </c:pt>
                <c:pt idx="41579">
                  <c:v>413.0208748</c:v>
                </c:pt>
                <c:pt idx="41580">
                  <c:v>413.03080979999999</c:v>
                </c:pt>
                <c:pt idx="41581">
                  <c:v>413.04074580000002</c:v>
                </c:pt>
                <c:pt idx="41582">
                  <c:v>413.05068080000001</c:v>
                </c:pt>
                <c:pt idx="41583">
                  <c:v>413.06061579999999</c:v>
                </c:pt>
                <c:pt idx="41584">
                  <c:v>413.07055079999998</c:v>
                </c:pt>
                <c:pt idx="41585">
                  <c:v>413.08048680000002</c:v>
                </c:pt>
                <c:pt idx="41586">
                  <c:v>413.0904218</c:v>
                </c:pt>
                <c:pt idx="41587">
                  <c:v>413.10035679999999</c:v>
                </c:pt>
                <c:pt idx="41588">
                  <c:v>413.11029280000002</c:v>
                </c:pt>
                <c:pt idx="41589">
                  <c:v>413.12022780000001</c:v>
                </c:pt>
                <c:pt idx="41590">
                  <c:v>413.13016279999999</c:v>
                </c:pt>
                <c:pt idx="41591">
                  <c:v>413.14009879999998</c:v>
                </c:pt>
                <c:pt idx="41592">
                  <c:v>413.15003380000002</c:v>
                </c:pt>
                <c:pt idx="41593">
                  <c:v>413.1599688</c:v>
                </c:pt>
                <c:pt idx="41594">
                  <c:v>413.16990379999999</c:v>
                </c:pt>
                <c:pt idx="41595">
                  <c:v>413.17983980000002</c:v>
                </c:pt>
                <c:pt idx="41596">
                  <c:v>413.18977480000001</c:v>
                </c:pt>
                <c:pt idx="41597">
                  <c:v>413.19970979999999</c:v>
                </c:pt>
                <c:pt idx="41598">
                  <c:v>413.20964579999998</c:v>
                </c:pt>
                <c:pt idx="41599">
                  <c:v>413.21958080000002</c:v>
                </c:pt>
                <c:pt idx="41600">
                  <c:v>413.2295158</c:v>
                </c:pt>
                <c:pt idx="41601">
                  <c:v>413.23945179999998</c:v>
                </c:pt>
                <c:pt idx="41602">
                  <c:v>413.24938680000002</c:v>
                </c:pt>
                <c:pt idx="41603">
                  <c:v>413.25932180000001</c:v>
                </c:pt>
                <c:pt idx="41604">
                  <c:v>413.26925779999999</c:v>
                </c:pt>
                <c:pt idx="41605">
                  <c:v>413.27919279999998</c:v>
                </c:pt>
                <c:pt idx="41606">
                  <c:v>413.28912780000002</c:v>
                </c:pt>
                <c:pt idx="41607">
                  <c:v>413.2990628</c:v>
                </c:pt>
                <c:pt idx="41608">
                  <c:v>413.30899879999998</c:v>
                </c:pt>
                <c:pt idx="41609">
                  <c:v>413.31893380000002</c:v>
                </c:pt>
                <c:pt idx="41610">
                  <c:v>413.32886880000001</c:v>
                </c:pt>
                <c:pt idx="41611">
                  <c:v>413.33880479999999</c:v>
                </c:pt>
                <c:pt idx="41612">
                  <c:v>413.34873979999998</c:v>
                </c:pt>
                <c:pt idx="41613">
                  <c:v>413.35867480000002</c:v>
                </c:pt>
                <c:pt idx="41614">
                  <c:v>413.3686108</c:v>
                </c:pt>
                <c:pt idx="41615">
                  <c:v>413.37854579999998</c:v>
                </c:pt>
                <c:pt idx="41616">
                  <c:v>413.38848080000002</c:v>
                </c:pt>
                <c:pt idx="41617">
                  <c:v>413.39841680000001</c:v>
                </c:pt>
                <c:pt idx="41618">
                  <c:v>413.40835179999999</c:v>
                </c:pt>
                <c:pt idx="41619">
                  <c:v>413.41828679999998</c:v>
                </c:pt>
                <c:pt idx="41620">
                  <c:v>413.42822180000002</c:v>
                </c:pt>
                <c:pt idx="41621">
                  <c:v>413.4381578</c:v>
                </c:pt>
                <c:pt idx="41622">
                  <c:v>413.44809279999998</c:v>
                </c:pt>
                <c:pt idx="41623">
                  <c:v>413.45802780000002</c:v>
                </c:pt>
                <c:pt idx="41624">
                  <c:v>413.46796380000001</c:v>
                </c:pt>
                <c:pt idx="41625">
                  <c:v>413.47789879999999</c:v>
                </c:pt>
                <c:pt idx="41626">
                  <c:v>413.48783379999998</c:v>
                </c:pt>
                <c:pt idx="41627">
                  <c:v>413.49776980000001</c:v>
                </c:pt>
                <c:pt idx="41628">
                  <c:v>413.5077048</c:v>
                </c:pt>
                <c:pt idx="41629">
                  <c:v>413.51763979999998</c:v>
                </c:pt>
                <c:pt idx="41630">
                  <c:v>413.52757580000002</c:v>
                </c:pt>
                <c:pt idx="41631">
                  <c:v>413.53751080000001</c:v>
                </c:pt>
                <c:pt idx="41632">
                  <c:v>413.54744579999999</c:v>
                </c:pt>
                <c:pt idx="41633">
                  <c:v>413.55738079999998</c:v>
                </c:pt>
                <c:pt idx="41634">
                  <c:v>413.56731680000001</c:v>
                </c:pt>
                <c:pt idx="41635">
                  <c:v>413.5772518</c:v>
                </c:pt>
                <c:pt idx="41636">
                  <c:v>413.58718679999998</c:v>
                </c:pt>
                <c:pt idx="41637">
                  <c:v>413.59712280000002</c:v>
                </c:pt>
                <c:pt idx="41638">
                  <c:v>413.60705780000001</c:v>
                </c:pt>
                <c:pt idx="41639">
                  <c:v>413.61699279999999</c:v>
                </c:pt>
                <c:pt idx="41640">
                  <c:v>413.62692879999997</c:v>
                </c:pt>
                <c:pt idx="41641">
                  <c:v>413.63686380000001</c:v>
                </c:pt>
                <c:pt idx="41642">
                  <c:v>413.6467988</c:v>
                </c:pt>
                <c:pt idx="41643">
                  <c:v>413.65673479999998</c:v>
                </c:pt>
                <c:pt idx="41644">
                  <c:v>413.66666980000002</c:v>
                </c:pt>
                <c:pt idx="41645">
                  <c:v>413.67660480000001</c:v>
                </c:pt>
                <c:pt idx="41646">
                  <c:v>413.68653979999999</c:v>
                </c:pt>
                <c:pt idx="41647">
                  <c:v>413.69647579999997</c:v>
                </c:pt>
                <c:pt idx="41648">
                  <c:v>413.70641080000001</c:v>
                </c:pt>
                <c:pt idx="41649">
                  <c:v>413.7163458</c:v>
                </c:pt>
                <c:pt idx="41650">
                  <c:v>413.72628179999998</c:v>
                </c:pt>
                <c:pt idx="41651">
                  <c:v>413.73621680000002</c:v>
                </c:pt>
                <c:pt idx="41652">
                  <c:v>413.74615180000001</c:v>
                </c:pt>
                <c:pt idx="41653">
                  <c:v>413.75608779999999</c:v>
                </c:pt>
                <c:pt idx="41654">
                  <c:v>413.76602279999997</c:v>
                </c:pt>
                <c:pt idx="41655">
                  <c:v>413.77595780000001</c:v>
                </c:pt>
                <c:pt idx="41656">
                  <c:v>413.7858938</c:v>
                </c:pt>
                <c:pt idx="41657">
                  <c:v>413.79582879999998</c:v>
                </c:pt>
                <c:pt idx="41658">
                  <c:v>413.80576380000002</c:v>
                </c:pt>
                <c:pt idx="41659">
                  <c:v>413.81569880000001</c:v>
                </c:pt>
                <c:pt idx="41660">
                  <c:v>413.82563479999999</c:v>
                </c:pt>
                <c:pt idx="41661">
                  <c:v>413.83556979999997</c:v>
                </c:pt>
                <c:pt idx="41662">
                  <c:v>413.84550480000001</c:v>
                </c:pt>
                <c:pt idx="41663">
                  <c:v>413.85543969999998</c:v>
                </c:pt>
                <c:pt idx="41664">
                  <c:v>413.86537470000002</c:v>
                </c:pt>
                <c:pt idx="41665">
                  <c:v>413.8753097</c:v>
                </c:pt>
                <c:pt idx="41666">
                  <c:v>413.88524569999998</c:v>
                </c:pt>
                <c:pt idx="41667">
                  <c:v>413.89518070000003</c:v>
                </c:pt>
                <c:pt idx="41668">
                  <c:v>413.90511570000001</c:v>
                </c:pt>
                <c:pt idx="41669">
                  <c:v>413.91505169999999</c:v>
                </c:pt>
                <c:pt idx="41670">
                  <c:v>413.92498669999998</c:v>
                </c:pt>
                <c:pt idx="41671">
                  <c:v>413.93492170000002</c:v>
                </c:pt>
                <c:pt idx="41672">
                  <c:v>413.9448577</c:v>
                </c:pt>
                <c:pt idx="41673">
                  <c:v>413.95479269999998</c:v>
                </c:pt>
                <c:pt idx="41674">
                  <c:v>413.96472770000003</c:v>
                </c:pt>
                <c:pt idx="41675">
                  <c:v>413.97466270000001</c:v>
                </c:pt>
                <c:pt idx="41676">
                  <c:v>413.98459869999999</c:v>
                </c:pt>
                <c:pt idx="41677">
                  <c:v>413.99453369999998</c:v>
                </c:pt>
                <c:pt idx="41678">
                  <c:v>414.00446870000002</c:v>
                </c:pt>
                <c:pt idx="41679">
                  <c:v>414.0144047</c:v>
                </c:pt>
                <c:pt idx="41680">
                  <c:v>414.02433969999998</c:v>
                </c:pt>
                <c:pt idx="41681">
                  <c:v>414.03427470000003</c:v>
                </c:pt>
                <c:pt idx="41682">
                  <c:v>414.04421070000001</c:v>
                </c:pt>
                <c:pt idx="41683">
                  <c:v>414.05414569999999</c:v>
                </c:pt>
                <c:pt idx="41684">
                  <c:v>414.06408069999998</c:v>
                </c:pt>
                <c:pt idx="41685">
                  <c:v>414.07401670000002</c:v>
                </c:pt>
                <c:pt idx="41686">
                  <c:v>414.0839517</c:v>
                </c:pt>
                <c:pt idx="41687">
                  <c:v>414.09388669999998</c:v>
                </c:pt>
                <c:pt idx="41688">
                  <c:v>414.10382270000002</c:v>
                </c:pt>
                <c:pt idx="41689">
                  <c:v>414.11375770000001</c:v>
                </c:pt>
                <c:pt idx="41690">
                  <c:v>414.12369269999999</c:v>
                </c:pt>
                <c:pt idx="41691">
                  <c:v>414.13362869999997</c:v>
                </c:pt>
                <c:pt idx="41692">
                  <c:v>414.14356370000002</c:v>
                </c:pt>
                <c:pt idx="41693">
                  <c:v>414.1534987</c:v>
                </c:pt>
                <c:pt idx="41694">
                  <c:v>414.16343369999998</c:v>
                </c:pt>
                <c:pt idx="41695">
                  <c:v>414.17336970000002</c:v>
                </c:pt>
                <c:pt idx="41696">
                  <c:v>414.18330470000001</c:v>
                </c:pt>
                <c:pt idx="41697">
                  <c:v>414.19323969999999</c:v>
                </c:pt>
                <c:pt idx="41698">
                  <c:v>414.20317569999997</c:v>
                </c:pt>
                <c:pt idx="41699">
                  <c:v>414.21311070000002</c:v>
                </c:pt>
                <c:pt idx="41700">
                  <c:v>414.2230457</c:v>
                </c:pt>
                <c:pt idx="41701">
                  <c:v>414.23298169999998</c:v>
                </c:pt>
                <c:pt idx="41702">
                  <c:v>414.24291670000002</c:v>
                </c:pt>
                <c:pt idx="41703">
                  <c:v>414.25285170000001</c:v>
                </c:pt>
                <c:pt idx="41704">
                  <c:v>414.26278769999999</c:v>
                </c:pt>
                <c:pt idx="41705">
                  <c:v>414.27272269999997</c:v>
                </c:pt>
                <c:pt idx="41706">
                  <c:v>414.28265770000002</c:v>
                </c:pt>
                <c:pt idx="41707">
                  <c:v>414.2925937</c:v>
                </c:pt>
                <c:pt idx="41708">
                  <c:v>414.30252869999998</c:v>
                </c:pt>
                <c:pt idx="41709">
                  <c:v>414.31246370000002</c:v>
                </c:pt>
                <c:pt idx="41710">
                  <c:v>414.32239870000001</c:v>
                </c:pt>
                <c:pt idx="41711">
                  <c:v>414.33233469999999</c:v>
                </c:pt>
                <c:pt idx="41712">
                  <c:v>414.34226969999997</c:v>
                </c:pt>
                <c:pt idx="41713">
                  <c:v>414.35220470000002</c:v>
                </c:pt>
                <c:pt idx="41714">
                  <c:v>414.3621407</c:v>
                </c:pt>
                <c:pt idx="41715">
                  <c:v>414.37207569999998</c:v>
                </c:pt>
                <c:pt idx="41716">
                  <c:v>414.38201070000002</c:v>
                </c:pt>
                <c:pt idx="41717">
                  <c:v>414.39194670000001</c:v>
                </c:pt>
                <c:pt idx="41718">
                  <c:v>414.40188169999999</c:v>
                </c:pt>
                <c:pt idx="41719">
                  <c:v>414.41181669999997</c:v>
                </c:pt>
                <c:pt idx="41720">
                  <c:v>414.42175270000001</c:v>
                </c:pt>
                <c:pt idx="41721">
                  <c:v>414.4316877</c:v>
                </c:pt>
                <c:pt idx="41722">
                  <c:v>414.44162269999998</c:v>
                </c:pt>
                <c:pt idx="41723">
                  <c:v>414.45155870000002</c:v>
                </c:pt>
                <c:pt idx="41724">
                  <c:v>414.46149370000001</c:v>
                </c:pt>
                <c:pt idx="41725">
                  <c:v>414.47142869999999</c:v>
                </c:pt>
                <c:pt idx="41726">
                  <c:v>414.48136469999997</c:v>
                </c:pt>
                <c:pt idx="41727">
                  <c:v>414.49129970000001</c:v>
                </c:pt>
                <c:pt idx="41728">
                  <c:v>414.5012347</c:v>
                </c:pt>
                <c:pt idx="41729">
                  <c:v>414.51116969999998</c:v>
                </c:pt>
                <c:pt idx="41730">
                  <c:v>414.52110570000002</c:v>
                </c:pt>
                <c:pt idx="41731">
                  <c:v>414.53104070000001</c:v>
                </c:pt>
                <c:pt idx="41732">
                  <c:v>414.54097569999999</c:v>
                </c:pt>
                <c:pt idx="41733">
                  <c:v>414.55091169999997</c:v>
                </c:pt>
                <c:pt idx="41734">
                  <c:v>414.56084670000001</c:v>
                </c:pt>
                <c:pt idx="41735">
                  <c:v>414.5707817</c:v>
                </c:pt>
                <c:pt idx="41736">
                  <c:v>414.58071769999998</c:v>
                </c:pt>
                <c:pt idx="41737">
                  <c:v>414.59065270000002</c:v>
                </c:pt>
                <c:pt idx="41738">
                  <c:v>414.60058770000001</c:v>
                </c:pt>
                <c:pt idx="41739">
                  <c:v>414.61052369999999</c:v>
                </c:pt>
                <c:pt idx="41740">
                  <c:v>414.62045869999997</c:v>
                </c:pt>
                <c:pt idx="41741">
                  <c:v>414.63039370000001</c:v>
                </c:pt>
                <c:pt idx="41742">
                  <c:v>414.6403297</c:v>
                </c:pt>
                <c:pt idx="41743">
                  <c:v>414.65026469999998</c:v>
                </c:pt>
                <c:pt idx="41744">
                  <c:v>414.66019970000002</c:v>
                </c:pt>
                <c:pt idx="41745">
                  <c:v>414.6701357</c:v>
                </c:pt>
                <c:pt idx="41746">
                  <c:v>414.68007069999999</c:v>
                </c:pt>
                <c:pt idx="41747">
                  <c:v>414.69000569999997</c:v>
                </c:pt>
                <c:pt idx="41748">
                  <c:v>414.69994070000001</c:v>
                </c:pt>
                <c:pt idx="41749">
                  <c:v>414.7098767</c:v>
                </c:pt>
                <c:pt idx="41750">
                  <c:v>414.71981169999998</c:v>
                </c:pt>
                <c:pt idx="41751">
                  <c:v>414.72974670000002</c:v>
                </c:pt>
                <c:pt idx="41752">
                  <c:v>414.7396827</c:v>
                </c:pt>
                <c:pt idx="41753">
                  <c:v>414.74961769999999</c:v>
                </c:pt>
                <c:pt idx="41754">
                  <c:v>414.75955269999997</c:v>
                </c:pt>
                <c:pt idx="41755">
                  <c:v>414.76948870000001</c:v>
                </c:pt>
                <c:pt idx="41756">
                  <c:v>414.7794237</c:v>
                </c:pt>
                <c:pt idx="41757">
                  <c:v>414.78935869999998</c:v>
                </c:pt>
                <c:pt idx="41758">
                  <c:v>414.79929470000002</c:v>
                </c:pt>
                <c:pt idx="41759">
                  <c:v>414.8092297</c:v>
                </c:pt>
                <c:pt idx="41760">
                  <c:v>414.81916469999999</c:v>
                </c:pt>
                <c:pt idx="41761">
                  <c:v>414.82910070000003</c:v>
                </c:pt>
                <c:pt idx="41762">
                  <c:v>414.83903570000001</c:v>
                </c:pt>
                <c:pt idx="41763">
                  <c:v>414.8489707</c:v>
                </c:pt>
                <c:pt idx="41764">
                  <c:v>414.85890799999999</c:v>
                </c:pt>
                <c:pt idx="41765">
                  <c:v>414.86884300000003</c:v>
                </c:pt>
                <c:pt idx="41766">
                  <c:v>414.87877800000001</c:v>
                </c:pt>
                <c:pt idx="41767">
                  <c:v>414.88871399999999</c:v>
                </c:pt>
                <c:pt idx="41768">
                  <c:v>414.89864899999998</c:v>
                </c:pt>
                <c:pt idx="41769">
                  <c:v>414.90858400000002</c:v>
                </c:pt>
                <c:pt idx="41770">
                  <c:v>414.918519</c:v>
                </c:pt>
                <c:pt idx="41771">
                  <c:v>414.92845499999999</c:v>
                </c:pt>
                <c:pt idx="41772">
                  <c:v>414.93839000000003</c:v>
                </c:pt>
                <c:pt idx="41773">
                  <c:v>414.94832500000001</c:v>
                </c:pt>
                <c:pt idx="41774">
                  <c:v>414.95826099999999</c:v>
                </c:pt>
                <c:pt idx="41775">
                  <c:v>414.96819599999998</c:v>
                </c:pt>
                <c:pt idx="41776">
                  <c:v>414.97813100000002</c:v>
                </c:pt>
                <c:pt idx="41777">
                  <c:v>414.988067</c:v>
                </c:pt>
                <c:pt idx="41778">
                  <c:v>414.99800199999999</c:v>
                </c:pt>
                <c:pt idx="41779">
                  <c:v>415.00793700000003</c:v>
                </c:pt>
                <c:pt idx="41780">
                  <c:v>415.01787300000001</c:v>
                </c:pt>
                <c:pt idx="41781">
                  <c:v>415.02780799999999</c:v>
                </c:pt>
                <c:pt idx="41782">
                  <c:v>415.03774299999998</c:v>
                </c:pt>
                <c:pt idx="41783">
                  <c:v>415.04767900000002</c:v>
                </c:pt>
                <c:pt idx="41784">
                  <c:v>415.057614</c:v>
                </c:pt>
                <c:pt idx="41785">
                  <c:v>415.06754899999999</c:v>
                </c:pt>
                <c:pt idx="41786">
                  <c:v>415.07748500000002</c:v>
                </c:pt>
                <c:pt idx="41787">
                  <c:v>415.08742000000001</c:v>
                </c:pt>
                <c:pt idx="41788">
                  <c:v>415.09735499999999</c:v>
                </c:pt>
                <c:pt idx="41789">
                  <c:v>415.10729099999998</c:v>
                </c:pt>
                <c:pt idx="41790">
                  <c:v>415.11722600000002</c:v>
                </c:pt>
                <c:pt idx="41791">
                  <c:v>415.127161</c:v>
                </c:pt>
                <c:pt idx="41792">
                  <c:v>415.13709699999998</c:v>
                </c:pt>
                <c:pt idx="41793">
                  <c:v>415.14703200000002</c:v>
                </c:pt>
                <c:pt idx="41794">
                  <c:v>415.15696700000001</c:v>
                </c:pt>
                <c:pt idx="41795">
                  <c:v>415.16690199999999</c:v>
                </c:pt>
                <c:pt idx="41796">
                  <c:v>415.17683799999998</c:v>
                </c:pt>
                <c:pt idx="41797">
                  <c:v>415.18677300000002</c:v>
                </c:pt>
                <c:pt idx="41798">
                  <c:v>415.196708</c:v>
                </c:pt>
                <c:pt idx="41799">
                  <c:v>415.20664399999998</c:v>
                </c:pt>
                <c:pt idx="41800">
                  <c:v>415.21657900000002</c:v>
                </c:pt>
                <c:pt idx="41801">
                  <c:v>415.22651400000001</c:v>
                </c:pt>
                <c:pt idx="41802">
                  <c:v>415.23644999999999</c:v>
                </c:pt>
                <c:pt idx="41803">
                  <c:v>415.24638499999998</c:v>
                </c:pt>
                <c:pt idx="41804">
                  <c:v>415.25632000000002</c:v>
                </c:pt>
                <c:pt idx="41805">
                  <c:v>415.266256</c:v>
                </c:pt>
                <c:pt idx="41806">
                  <c:v>415.27619099999998</c:v>
                </c:pt>
                <c:pt idx="41807">
                  <c:v>415.28612600000002</c:v>
                </c:pt>
                <c:pt idx="41808">
                  <c:v>415.29606200000001</c:v>
                </c:pt>
                <c:pt idx="41809">
                  <c:v>415.30599699999999</c:v>
                </c:pt>
                <c:pt idx="41810">
                  <c:v>415.31593199999998</c:v>
                </c:pt>
                <c:pt idx="41811">
                  <c:v>415.32586800000001</c:v>
                </c:pt>
                <c:pt idx="41812">
                  <c:v>415.335803</c:v>
                </c:pt>
                <c:pt idx="41813">
                  <c:v>415.34573799999998</c:v>
                </c:pt>
                <c:pt idx="41814">
                  <c:v>415.35567400000002</c:v>
                </c:pt>
                <c:pt idx="41815">
                  <c:v>415.36560900000001</c:v>
                </c:pt>
                <c:pt idx="41816">
                  <c:v>415.37554399999999</c:v>
                </c:pt>
                <c:pt idx="41817">
                  <c:v>415.38547899999998</c:v>
                </c:pt>
                <c:pt idx="41818">
                  <c:v>415.39541500000001</c:v>
                </c:pt>
                <c:pt idx="41819">
                  <c:v>415.40535</c:v>
                </c:pt>
                <c:pt idx="41820">
                  <c:v>415.41528499999998</c:v>
                </c:pt>
                <c:pt idx="41821">
                  <c:v>415.42522100000002</c:v>
                </c:pt>
                <c:pt idx="41822">
                  <c:v>415.43515600000001</c:v>
                </c:pt>
                <c:pt idx="41823">
                  <c:v>415.44509099999999</c:v>
                </c:pt>
                <c:pt idx="41824">
                  <c:v>415.45502699999997</c:v>
                </c:pt>
                <c:pt idx="41825">
                  <c:v>415.46496200000001</c:v>
                </c:pt>
                <c:pt idx="41826">
                  <c:v>415.474897</c:v>
                </c:pt>
                <c:pt idx="41827">
                  <c:v>415.48483299999998</c:v>
                </c:pt>
                <c:pt idx="41828">
                  <c:v>415.49476800000002</c:v>
                </c:pt>
                <c:pt idx="41829">
                  <c:v>415.50470300000001</c:v>
                </c:pt>
                <c:pt idx="41830">
                  <c:v>415.51463899999999</c:v>
                </c:pt>
                <c:pt idx="41831">
                  <c:v>415.52457399999997</c:v>
                </c:pt>
                <c:pt idx="41832">
                  <c:v>415.53450900000001</c:v>
                </c:pt>
                <c:pt idx="41833">
                  <c:v>415.544445</c:v>
                </c:pt>
                <c:pt idx="41834">
                  <c:v>415.55437999999998</c:v>
                </c:pt>
                <c:pt idx="41835">
                  <c:v>415.56431500000002</c:v>
                </c:pt>
                <c:pt idx="41836">
                  <c:v>415.574251</c:v>
                </c:pt>
                <c:pt idx="41837">
                  <c:v>415.58418599999999</c:v>
                </c:pt>
                <c:pt idx="41838">
                  <c:v>415.59412099999997</c:v>
                </c:pt>
                <c:pt idx="41839">
                  <c:v>415.60405700000001</c:v>
                </c:pt>
                <c:pt idx="41840">
                  <c:v>415.613992</c:v>
                </c:pt>
                <c:pt idx="41841">
                  <c:v>415.62392699999998</c:v>
                </c:pt>
                <c:pt idx="41842">
                  <c:v>415.63386300000002</c:v>
                </c:pt>
                <c:pt idx="41843">
                  <c:v>415.643798</c:v>
                </c:pt>
                <c:pt idx="41844">
                  <c:v>415.65373299999999</c:v>
                </c:pt>
                <c:pt idx="41845">
                  <c:v>415.66366900000003</c:v>
                </c:pt>
                <c:pt idx="41846">
                  <c:v>415.67360400000001</c:v>
                </c:pt>
                <c:pt idx="41847">
                  <c:v>415.683539</c:v>
                </c:pt>
                <c:pt idx="41848">
                  <c:v>415.69347499999998</c:v>
                </c:pt>
                <c:pt idx="41849">
                  <c:v>415.70341000000002</c:v>
                </c:pt>
                <c:pt idx="41850">
                  <c:v>415.713345</c:v>
                </c:pt>
                <c:pt idx="41851">
                  <c:v>415.72328099999999</c:v>
                </c:pt>
                <c:pt idx="41852">
                  <c:v>415.73321600000003</c:v>
                </c:pt>
                <c:pt idx="41853">
                  <c:v>415.74315100000001</c:v>
                </c:pt>
                <c:pt idx="41854">
                  <c:v>415.75308699999999</c:v>
                </c:pt>
                <c:pt idx="41855">
                  <c:v>415.76302199999998</c:v>
                </c:pt>
                <c:pt idx="41856">
                  <c:v>415.77295700000002</c:v>
                </c:pt>
                <c:pt idx="41857">
                  <c:v>415.782893</c:v>
                </c:pt>
                <c:pt idx="41858">
                  <c:v>415.79282799999999</c:v>
                </c:pt>
                <c:pt idx="41859">
                  <c:v>415.80276300000003</c:v>
                </c:pt>
                <c:pt idx="41860">
                  <c:v>415.81269800000001</c:v>
                </c:pt>
                <c:pt idx="41861">
                  <c:v>415.82263399999999</c:v>
                </c:pt>
                <c:pt idx="41862">
                  <c:v>415.83256899999998</c:v>
                </c:pt>
                <c:pt idx="41863">
                  <c:v>415.84250400000002</c:v>
                </c:pt>
                <c:pt idx="41864">
                  <c:v>415.85244</c:v>
                </c:pt>
                <c:pt idx="41865">
                  <c:v>415.86237460000001</c:v>
                </c:pt>
                <c:pt idx="41866">
                  <c:v>415.87230959999999</c:v>
                </c:pt>
                <c:pt idx="41867">
                  <c:v>415.88224559999998</c:v>
                </c:pt>
                <c:pt idx="41868">
                  <c:v>415.89218060000002</c:v>
                </c:pt>
                <c:pt idx="41869">
                  <c:v>415.9021156</c:v>
                </c:pt>
                <c:pt idx="41870">
                  <c:v>415.91205159999998</c:v>
                </c:pt>
                <c:pt idx="41871">
                  <c:v>415.92198660000003</c:v>
                </c:pt>
                <c:pt idx="41872">
                  <c:v>415.93192160000001</c:v>
                </c:pt>
                <c:pt idx="41873">
                  <c:v>415.94185759999999</c:v>
                </c:pt>
                <c:pt idx="41874">
                  <c:v>415.95179259999998</c:v>
                </c:pt>
                <c:pt idx="41875">
                  <c:v>415.96172760000002</c:v>
                </c:pt>
                <c:pt idx="41876">
                  <c:v>415.9716636</c:v>
                </c:pt>
                <c:pt idx="41877">
                  <c:v>415.98159859999998</c:v>
                </c:pt>
                <c:pt idx="41878">
                  <c:v>415.99153360000003</c:v>
                </c:pt>
                <c:pt idx="41879">
                  <c:v>416.00146960000001</c:v>
                </c:pt>
                <c:pt idx="41880">
                  <c:v>416.01140459999999</c:v>
                </c:pt>
                <c:pt idx="41881">
                  <c:v>416.02133959999998</c:v>
                </c:pt>
                <c:pt idx="41882">
                  <c:v>416.03127560000001</c:v>
                </c:pt>
                <c:pt idx="41883">
                  <c:v>416.0412106</c:v>
                </c:pt>
                <c:pt idx="41884">
                  <c:v>416.05114559999998</c:v>
                </c:pt>
                <c:pt idx="41885">
                  <c:v>416.06108160000002</c:v>
                </c:pt>
                <c:pt idx="41886">
                  <c:v>416.07101660000001</c:v>
                </c:pt>
                <c:pt idx="41887">
                  <c:v>416.08095159999999</c:v>
                </c:pt>
                <c:pt idx="41888">
                  <c:v>416.09088759999997</c:v>
                </c:pt>
                <c:pt idx="41889">
                  <c:v>416.10082260000001</c:v>
                </c:pt>
                <c:pt idx="41890">
                  <c:v>416.1107576</c:v>
                </c:pt>
                <c:pt idx="41891">
                  <c:v>416.12069359999998</c:v>
                </c:pt>
                <c:pt idx="41892">
                  <c:v>416.13062860000002</c:v>
                </c:pt>
                <c:pt idx="41893">
                  <c:v>416.14056360000001</c:v>
                </c:pt>
                <c:pt idx="41894">
                  <c:v>416.15049959999999</c:v>
                </c:pt>
                <c:pt idx="41895">
                  <c:v>416.16043459999997</c:v>
                </c:pt>
                <c:pt idx="41896">
                  <c:v>416.17036960000001</c:v>
                </c:pt>
                <c:pt idx="41897">
                  <c:v>416.1803056</c:v>
                </c:pt>
                <c:pt idx="41898">
                  <c:v>416.19024059999998</c:v>
                </c:pt>
                <c:pt idx="41899">
                  <c:v>416.20017560000002</c:v>
                </c:pt>
                <c:pt idx="41900">
                  <c:v>416.2101116</c:v>
                </c:pt>
                <c:pt idx="41901">
                  <c:v>416.22004659999999</c:v>
                </c:pt>
                <c:pt idx="41902">
                  <c:v>416.22998159999997</c:v>
                </c:pt>
                <c:pt idx="41903">
                  <c:v>416.23991760000001</c:v>
                </c:pt>
                <c:pt idx="41904">
                  <c:v>416.2498526</c:v>
                </c:pt>
                <c:pt idx="41905">
                  <c:v>416.25978759999998</c:v>
                </c:pt>
                <c:pt idx="41906">
                  <c:v>416.26972360000002</c:v>
                </c:pt>
                <c:pt idx="41907">
                  <c:v>416.2796586</c:v>
                </c:pt>
                <c:pt idx="41908">
                  <c:v>416.28959359999999</c:v>
                </c:pt>
                <c:pt idx="41909">
                  <c:v>416.29952960000003</c:v>
                </c:pt>
                <c:pt idx="41910">
                  <c:v>416.30946460000001</c:v>
                </c:pt>
                <c:pt idx="41911">
                  <c:v>416.3193996</c:v>
                </c:pt>
                <c:pt idx="41912">
                  <c:v>416.32933559999998</c:v>
                </c:pt>
                <c:pt idx="41913">
                  <c:v>416.33927060000002</c:v>
                </c:pt>
                <c:pt idx="41914">
                  <c:v>416.3492056</c:v>
                </c:pt>
                <c:pt idx="41915">
                  <c:v>416.35914159999999</c:v>
                </c:pt>
                <c:pt idx="41916">
                  <c:v>416.36907660000003</c:v>
                </c:pt>
                <c:pt idx="41917">
                  <c:v>416.37901160000001</c:v>
                </c:pt>
                <c:pt idx="41918">
                  <c:v>416.38894759999999</c:v>
                </c:pt>
                <c:pt idx="41919">
                  <c:v>416.39888259999998</c:v>
                </c:pt>
                <c:pt idx="41920">
                  <c:v>416.40881760000002</c:v>
                </c:pt>
                <c:pt idx="41921">
                  <c:v>416.4187536</c:v>
                </c:pt>
                <c:pt idx="41922">
                  <c:v>416.42868859999999</c:v>
                </c:pt>
                <c:pt idx="41923">
                  <c:v>416.43862360000003</c:v>
                </c:pt>
                <c:pt idx="41924">
                  <c:v>416.44855960000001</c:v>
                </c:pt>
                <c:pt idx="41925">
                  <c:v>416.45849459999999</c:v>
                </c:pt>
                <c:pt idx="41926">
                  <c:v>416.46842959999998</c:v>
                </c:pt>
                <c:pt idx="41927">
                  <c:v>416.47836560000002</c:v>
                </c:pt>
                <c:pt idx="41928">
                  <c:v>416.4883006</c:v>
                </c:pt>
                <c:pt idx="41929">
                  <c:v>416.49823559999999</c:v>
                </c:pt>
                <c:pt idx="41930">
                  <c:v>416.50817160000003</c:v>
                </c:pt>
                <c:pt idx="41931">
                  <c:v>416.51810660000001</c:v>
                </c:pt>
                <c:pt idx="41932">
                  <c:v>416.52804159999999</c:v>
                </c:pt>
                <c:pt idx="41933">
                  <c:v>416.53797759999998</c:v>
                </c:pt>
                <c:pt idx="41934">
                  <c:v>416.54791260000002</c:v>
                </c:pt>
                <c:pt idx="41935">
                  <c:v>416.5578476</c:v>
                </c:pt>
                <c:pt idx="41936">
                  <c:v>416.56778359999998</c:v>
                </c:pt>
                <c:pt idx="41937">
                  <c:v>416.57771860000003</c:v>
                </c:pt>
                <c:pt idx="41938">
                  <c:v>416.58765360000001</c:v>
                </c:pt>
                <c:pt idx="41939">
                  <c:v>416.59758959999999</c:v>
                </c:pt>
                <c:pt idx="41940">
                  <c:v>416.60752459999998</c:v>
                </c:pt>
                <c:pt idx="41941">
                  <c:v>416.61745960000002</c:v>
                </c:pt>
                <c:pt idx="41942">
                  <c:v>416.6273956</c:v>
                </c:pt>
                <c:pt idx="41943">
                  <c:v>416.63733059999998</c:v>
                </c:pt>
                <c:pt idx="41944">
                  <c:v>416.64726560000003</c:v>
                </c:pt>
                <c:pt idx="41945">
                  <c:v>416.65720160000001</c:v>
                </c:pt>
                <c:pt idx="41946">
                  <c:v>416.66713659999999</c:v>
                </c:pt>
                <c:pt idx="41947">
                  <c:v>416.67707159999998</c:v>
                </c:pt>
                <c:pt idx="41948">
                  <c:v>416.68700760000002</c:v>
                </c:pt>
                <c:pt idx="41949">
                  <c:v>416.6969426</c:v>
                </c:pt>
                <c:pt idx="41950">
                  <c:v>416.70687759999998</c:v>
                </c:pt>
                <c:pt idx="41951">
                  <c:v>416.71681360000002</c:v>
                </c:pt>
                <c:pt idx="41952">
                  <c:v>416.72674860000001</c:v>
                </c:pt>
                <c:pt idx="41953">
                  <c:v>416.73668359999999</c:v>
                </c:pt>
                <c:pt idx="41954">
                  <c:v>416.74661959999997</c:v>
                </c:pt>
                <c:pt idx="41955">
                  <c:v>416.75655460000002</c:v>
                </c:pt>
                <c:pt idx="41956">
                  <c:v>416.7664896</c:v>
                </c:pt>
                <c:pt idx="41957">
                  <c:v>416.77642559999998</c:v>
                </c:pt>
                <c:pt idx="41958">
                  <c:v>416.78636060000002</c:v>
                </c:pt>
                <c:pt idx="41959">
                  <c:v>416.79629560000001</c:v>
                </c:pt>
                <c:pt idx="41960">
                  <c:v>416.80623159999999</c:v>
                </c:pt>
                <c:pt idx="41961">
                  <c:v>416.81616659999997</c:v>
                </c:pt>
                <c:pt idx="41962">
                  <c:v>416.82610160000002</c:v>
                </c:pt>
                <c:pt idx="41963">
                  <c:v>416.8360376</c:v>
                </c:pt>
                <c:pt idx="41964">
                  <c:v>416.84597259999998</c:v>
                </c:pt>
                <c:pt idx="41965">
                  <c:v>416.85590760000002</c:v>
                </c:pt>
                <c:pt idx="41966">
                  <c:v>416.8658428</c:v>
                </c:pt>
                <c:pt idx="41967">
                  <c:v>416.87577779999998</c:v>
                </c:pt>
                <c:pt idx="41968">
                  <c:v>416.88571380000002</c:v>
                </c:pt>
                <c:pt idx="41969">
                  <c:v>416.8956488</c:v>
                </c:pt>
                <c:pt idx="41970">
                  <c:v>416.90558379999999</c:v>
                </c:pt>
                <c:pt idx="41971">
                  <c:v>416.91551879999997</c:v>
                </c:pt>
                <c:pt idx="41972">
                  <c:v>416.92545480000001</c:v>
                </c:pt>
                <c:pt idx="41973">
                  <c:v>416.9353898</c:v>
                </c:pt>
                <c:pt idx="41974">
                  <c:v>416.94532579999998</c:v>
                </c:pt>
                <c:pt idx="41975">
                  <c:v>416.95526080000002</c:v>
                </c:pt>
                <c:pt idx="41976">
                  <c:v>416.9651958</c:v>
                </c:pt>
                <c:pt idx="41977">
                  <c:v>416.97513179999999</c:v>
                </c:pt>
                <c:pt idx="41978">
                  <c:v>416.98506680000003</c:v>
                </c:pt>
                <c:pt idx="41979">
                  <c:v>416.99500180000001</c:v>
                </c:pt>
                <c:pt idx="41980">
                  <c:v>417.00493779999999</c:v>
                </c:pt>
                <c:pt idx="41981">
                  <c:v>417.01487279999998</c:v>
                </c:pt>
                <c:pt idx="41982">
                  <c:v>417.02480780000002</c:v>
                </c:pt>
                <c:pt idx="41983">
                  <c:v>417.0347438</c:v>
                </c:pt>
                <c:pt idx="41984">
                  <c:v>417.04467879999999</c:v>
                </c:pt>
                <c:pt idx="41985">
                  <c:v>417.05461380000003</c:v>
                </c:pt>
                <c:pt idx="41986">
                  <c:v>417.06454980000001</c:v>
                </c:pt>
                <c:pt idx="41987">
                  <c:v>417.07448479999999</c:v>
                </c:pt>
                <c:pt idx="41988">
                  <c:v>417.08441979999998</c:v>
                </c:pt>
                <c:pt idx="41989">
                  <c:v>417.09435580000002</c:v>
                </c:pt>
                <c:pt idx="41990">
                  <c:v>417.1042908</c:v>
                </c:pt>
                <c:pt idx="41991">
                  <c:v>417.11422579999999</c:v>
                </c:pt>
                <c:pt idx="41992">
                  <c:v>417.12416180000002</c:v>
                </c:pt>
                <c:pt idx="41993">
                  <c:v>417.13409680000001</c:v>
                </c:pt>
                <c:pt idx="41994">
                  <c:v>417.14403179999999</c:v>
                </c:pt>
                <c:pt idx="41995">
                  <c:v>417.15396779999998</c:v>
                </c:pt>
                <c:pt idx="41996">
                  <c:v>417.16390280000002</c:v>
                </c:pt>
                <c:pt idx="41997">
                  <c:v>417.1738378</c:v>
                </c:pt>
                <c:pt idx="41998">
                  <c:v>417.18377379999998</c:v>
                </c:pt>
                <c:pt idx="41999">
                  <c:v>417.19370880000002</c:v>
                </c:pt>
                <c:pt idx="42000">
                  <c:v>417.20364380000001</c:v>
                </c:pt>
                <c:pt idx="42001">
                  <c:v>417.21357979999999</c:v>
                </c:pt>
                <c:pt idx="42002">
                  <c:v>417.22351479999998</c:v>
                </c:pt>
                <c:pt idx="42003">
                  <c:v>417.23345080000001</c:v>
                </c:pt>
                <c:pt idx="42004">
                  <c:v>417.2433858</c:v>
                </c:pt>
                <c:pt idx="42005">
                  <c:v>417.25332079999998</c:v>
                </c:pt>
                <c:pt idx="42006">
                  <c:v>417.26325680000002</c:v>
                </c:pt>
                <c:pt idx="42007">
                  <c:v>417.27319180000001</c:v>
                </c:pt>
                <c:pt idx="42008">
                  <c:v>417.28312679999999</c:v>
                </c:pt>
                <c:pt idx="42009">
                  <c:v>417.29306279999997</c:v>
                </c:pt>
                <c:pt idx="42010">
                  <c:v>417.30299780000001</c:v>
                </c:pt>
                <c:pt idx="42011">
                  <c:v>417.3129328</c:v>
                </c:pt>
                <c:pt idx="42012">
                  <c:v>417.32286879999998</c:v>
                </c:pt>
                <c:pt idx="42013">
                  <c:v>417.33280380000002</c:v>
                </c:pt>
                <c:pt idx="42014">
                  <c:v>417.34273880000001</c:v>
                </c:pt>
                <c:pt idx="42015">
                  <c:v>417.35267479999999</c:v>
                </c:pt>
                <c:pt idx="42016">
                  <c:v>417.36260979999997</c:v>
                </c:pt>
                <c:pt idx="42017">
                  <c:v>417.37254480000001</c:v>
                </c:pt>
                <c:pt idx="42018">
                  <c:v>417.3824808</c:v>
                </c:pt>
                <c:pt idx="42019">
                  <c:v>417.39241579999998</c:v>
                </c:pt>
                <c:pt idx="42020">
                  <c:v>417.40235080000002</c:v>
                </c:pt>
                <c:pt idx="42021">
                  <c:v>417.4122868</c:v>
                </c:pt>
                <c:pt idx="42022">
                  <c:v>417.42222179999999</c:v>
                </c:pt>
                <c:pt idx="42023">
                  <c:v>417.43215679999997</c:v>
                </c:pt>
                <c:pt idx="42024">
                  <c:v>417.44209280000001</c:v>
                </c:pt>
                <c:pt idx="42025">
                  <c:v>417.4520278</c:v>
                </c:pt>
                <c:pt idx="42026">
                  <c:v>417.46196379999998</c:v>
                </c:pt>
                <c:pt idx="42027">
                  <c:v>417.47189880000002</c:v>
                </c:pt>
                <c:pt idx="42028">
                  <c:v>417.4818338</c:v>
                </c:pt>
                <c:pt idx="42029">
                  <c:v>417.49176979999999</c:v>
                </c:pt>
                <c:pt idx="42030">
                  <c:v>417.50170480000003</c:v>
                </c:pt>
                <c:pt idx="42031">
                  <c:v>417.51163980000001</c:v>
                </c:pt>
                <c:pt idx="42032">
                  <c:v>417.52157579999999</c:v>
                </c:pt>
                <c:pt idx="42033">
                  <c:v>417.53151079999998</c:v>
                </c:pt>
                <c:pt idx="42034">
                  <c:v>417.54144580000002</c:v>
                </c:pt>
                <c:pt idx="42035">
                  <c:v>417.5513818</c:v>
                </c:pt>
                <c:pt idx="42036">
                  <c:v>417.56131679999999</c:v>
                </c:pt>
                <c:pt idx="42037">
                  <c:v>417.57125180000003</c:v>
                </c:pt>
                <c:pt idx="42038">
                  <c:v>417.58118780000001</c:v>
                </c:pt>
                <c:pt idx="42039">
                  <c:v>417.59112279999999</c:v>
                </c:pt>
                <c:pt idx="42040">
                  <c:v>417.60105779999998</c:v>
                </c:pt>
                <c:pt idx="42041">
                  <c:v>417.61099380000002</c:v>
                </c:pt>
                <c:pt idx="42042">
                  <c:v>417.6209288</c:v>
                </c:pt>
                <c:pt idx="42043">
                  <c:v>417.63086379999999</c:v>
                </c:pt>
                <c:pt idx="42044">
                  <c:v>417.64079980000002</c:v>
                </c:pt>
                <c:pt idx="42045">
                  <c:v>417.65073480000001</c:v>
                </c:pt>
                <c:pt idx="42046">
                  <c:v>417.66067079999999</c:v>
                </c:pt>
                <c:pt idx="42047">
                  <c:v>417.67060579999998</c:v>
                </c:pt>
                <c:pt idx="42048">
                  <c:v>417.68054080000002</c:v>
                </c:pt>
                <c:pt idx="42049">
                  <c:v>417.6904768</c:v>
                </c:pt>
                <c:pt idx="42050">
                  <c:v>417.70041179999998</c:v>
                </c:pt>
                <c:pt idx="42051">
                  <c:v>417.71034680000002</c:v>
                </c:pt>
                <c:pt idx="42052">
                  <c:v>417.72028280000001</c:v>
                </c:pt>
                <c:pt idx="42053">
                  <c:v>417.73021779999999</c:v>
                </c:pt>
                <c:pt idx="42054">
                  <c:v>417.74015279999998</c:v>
                </c:pt>
                <c:pt idx="42055">
                  <c:v>417.75008880000001</c:v>
                </c:pt>
                <c:pt idx="42056">
                  <c:v>417.7600238</c:v>
                </c:pt>
                <c:pt idx="42057">
                  <c:v>417.76995879999998</c:v>
                </c:pt>
                <c:pt idx="42058">
                  <c:v>417.77989480000002</c:v>
                </c:pt>
                <c:pt idx="42059">
                  <c:v>417.78982980000001</c:v>
                </c:pt>
                <c:pt idx="42060">
                  <c:v>417.79976479999999</c:v>
                </c:pt>
                <c:pt idx="42061">
                  <c:v>417.80970079999997</c:v>
                </c:pt>
                <c:pt idx="42062">
                  <c:v>417.81963580000001</c:v>
                </c:pt>
                <c:pt idx="42063">
                  <c:v>417.8295718</c:v>
                </c:pt>
                <c:pt idx="42064">
                  <c:v>417.83950679999998</c:v>
                </c:pt>
                <c:pt idx="42065">
                  <c:v>417.84944180000002</c:v>
                </c:pt>
                <c:pt idx="42066">
                  <c:v>417.85937860000001</c:v>
                </c:pt>
                <c:pt idx="42067">
                  <c:v>417.8693136</c:v>
                </c:pt>
                <c:pt idx="42068">
                  <c:v>417.87924859999998</c:v>
                </c:pt>
                <c:pt idx="42069">
                  <c:v>417.88918460000002</c:v>
                </c:pt>
                <c:pt idx="42070">
                  <c:v>417.89911960000001</c:v>
                </c:pt>
                <c:pt idx="42071">
                  <c:v>417.90905459999999</c:v>
                </c:pt>
                <c:pt idx="42072">
                  <c:v>417.91899059999997</c:v>
                </c:pt>
                <c:pt idx="42073">
                  <c:v>417.92892560000001</c:v>
                </c:pt>
                <c:pt idx="42074">
                  <c:v>417.9388606</c:v>
                </c:pt>
                <c:pt idx="42075">
                  <c:v>417.94879659999998</c:v>
                </c:pt>
                <c:pt idx="42076">
                  <c:v>417.95873160000002</c:v>
                </c:pt>
                <c:pt idx="42077">
                  <c:v>417.9686676</c:v>
                </c:pt>
                <c:pt idx="42078">
                  <c:v>417.97860259999999</c:v>
                </c:pt>
                <c:pt idx="42079">
                  <c:v>417.98853759999997</c:v>
                </c:pt>
                <c:pt idx="42080">
                  <c:v>417.99847360000001</c:v>
                </c:pt>
                <c:pt idx="42081">
                  <c:v>418.0084086</c:v>
                </c:pt>
                <c:pt idx="42082">
                  <c:v>418.01834359999998</c:v>
                </c:pt>
                <c:pt idx="42083">
                  <c:v>418.02827960000002</c:v>
                </c:pt>
                <c:pt idx="42084">
                  <c:v>418.0382146</c:v>
                </c:pt>
                <c:pt idx="42085">
                  <c:v>418.04814959999999</c:v>
                </c:pt>
                <c:pt idx="42086">
                  <c:v>418.05808560000003</c:v>
                </c:pt>
                <c:pt idx="42087">
                  <c:v>418.06802060000001</c:v>
                </c:pt>
                <c:pt idx="42088">
                  <c:v>418.07795659999999</c:v>
                </c:pt>
                <c:pt idx="42089">
                  <c:v>418.08789159999998</c:v>
                </c:pt>
                <c:pt idx="42090">
                  <c:v>418.09782660000002</c:v>
                </c:pt>
                <c:pt idx="42091">
                  <c:v>418.1077626</c:v>
                </c:pt>
                <c:pt idx="42092">
                  <c:v>418.11769759999999</c:v>
                </c:pt>
                <c:pt idx="42093">
                  <c:v>418.12763260000003</c:v>
                </c:pt>
                <c:pt idx="42094">
                  <c:v>418.13756860000001</c:v>
                </c:pt>
                <c:pt idx="42095">
                  <c:v>418.14750359999999</c:v>
                </c:pt>
                <c:pt idx="42096">
                  <c:v>418.15743859999998</c:v>
                </c:pt>
                <c:pt idx="42097">
                  <c:v>418.16737460000002</c:v>
                </c:pt>
                <c:pt idx="42098">
                  <c:v>418.1773096</c:v>
                </c:pt>
                <c:pt idx="42099">
                  <c:v>418.18724559999998</c:v>
                </c:pt>
                <c:pt idx="42100">
                  <c:v>418.19718060000002</c:v>
                </c:pt>
                <c:pt idx="42101">
                  <c:v>418.20711560000001</c:v>
                </c:pt>
                <c:pt idx="42102">
                  <c:v>418.21705159999999</c:v>
                </c:pt>
                <c:pt idx="42103">
                  <c:v>418.22698659999998</c:v>
                </c:pt>
                <c:pt idx="42104">
                  <c:v>418.23692160000002</c:v>
                </c:pt>
                <c:pt idx="42105">
                  <c:v>418.2468576</c:v>
                </c:pt>
                <c:pt idx="42106">
                  <c:v>418.25679259999998</c:v>
                </c:pt>
                <c:pt idx="42107">
                  <c:v>418.26672760000002</c:v>
                </c:pt>
                <c:pt idx="42108">
                  <c:v>418.27666360000001</c:v>
                </c:pt>
                <c:pt idx="42109">
                  <c:v>418.28659859999999</c:v>
                </c:pt>
                <c:pt idx="42110">
                  <c:v>418.29653459999997</c:v>
                </c:pt>
                <c:pt idx="42111">
                  <c:v>418.30646960000001</c:v>
                </c:pt>
                <c:pt idx="42112">
                  <c:v>418.3164046</c:v>
                </c:pt>
                <c:pt idx="42113">
                  <c:v>418.32634059999998</c:v>
                </c:pt>
                <c:pt idx="42114">
                  <c:v>418.33627560000002</c:v>
                </c:pt>
                <c:pt idx="42115">
                  <c:v>418.34621060000001</c:v>
                </c:pt>
                <c:pt idx="42116">
                  <c:v>418.35614659999999</c:v>
                </c:pt>
                <c:pt idx="42117">
                  <c:v>418.36608159999997</c:v>
                </c:pt>
                <c:pt idx="42118">
                  <c:v>418.37601660000001</c:v>
                </c:pt>
                <c:pt idx="42119">
                  <c:v>418.3859526</c:v>
                </c:pt>
                <c:pt idx="42120">
                  <c:v>418.39588759999998</c:v>
                </c:pt>
                <c:pt idx="42121">
                  <c:v>418.40582360000002</c:v>
                </c:pt>
                <c:pt idx="42122">
                  <c:v>418.4157586</c:v>
                </c:pt>
                <c:pt idx="42123">
                  <c:v>418.42569359999999</c:v>
                </c:pt>
                <c:pt idx="42124">
                  <c:v>418.43562960000003</c:v>
                </c:pt>
                <c:pt idx="42125">
                  <c:v>418.44556460000001</c:v>
                </c:pt>
                <c:pt idx="42126">
                  <c:v>418.4554996</c:v>
                </c:pt>
                <c:pt idx="42127">
                  <c:v>418.46543559999998</c:v>
                </c:pt>
                <c:pt idx="42128">
                  <c:v>418.47537060000002</c:v>
                </c:pt>
                <c:pt idx="42129">
                  <c:v>418.4853056</c:v>
                </c:pt>
                <c:pt idx="42130">
                  <c:v>418.49524159999999</c:v>
                </c:pt>
                <c:pt idx="42131">
                  <c:v>418.50517660000003</c:v>
                </c:pt>
                <c:pt idx="42132">
                  <c:v>418.51511260000001</c:v>
                </c:pt>
                <c:pt idx="42133">
                  <c:v>418.52504759999999</c:v>
                </c:pt>
                <c:pt idx="42134">
                  <c:v>418.53498259999998</c:v>
                </c:pt>
                <c:pt idx="42135">
                  <c:v>418.54491860000002</c:v>
                </c:pt>
                <c:pt idx="42136">
                  <c:v>418.5548536</c:v>
                </c:pt>
                <c:pt idx="42137">
                  <c:v>418.56478859999999</c:v>
                </c:pt>
                <c:pt idx="42138">
                  <c:v>418.57472460000002</c:v>
                </c:pt>
                <c:pt idx="42139">
                  <c:v>418.58465960000001</c:v>
                </c:pt>
                <c:pt idx="42140">
                  <c:v>418.59459559999999</c:v>
                </c:pt>
                <c:pt idx="42141">
                  <c:v>418.60453059999998</c:v>
                </c:pt>
                <c:pt idx="42142">
                  <c:v>418.61446560000002</c:v>
                </c:pt>
                <c:pt idx="42143">
                  <c:v>418.6244016</c:v>
                </c:pt>
                <c:pt idx="42144">
                  <c:v>418.63433659999998</c:v>
                </c:pt>
                <c:pt idx="42145">
                  <c:v>418.64427160000002</c:v>
                </c:pt>
                <c:pt idx="42146">
                  <c:v>418.65420760000001</c:v>
                </c:pt>
                <c:pt idx="42147">
                  <c:v>418.66414259999999</c:v>
                </c:pt>
                <c:pt idx="42148">
                  <c:v>418.67407859999997</c:v>
                </c:pt>
                <c:pt idx="42149">
                  <c:v>418.68401360000001</c:v>
                </c:pt>
                <c:pt idx="42150">
                  <c:v>418.6939486</c:v>
                </c:pt>
                <c:pt idx="42151">
                  <c:v>418.70388459999998</c:v>
                </c:pt>
                <c:pt idx="42152">
                  <c:v>418.71381960000002</c:v>
                </c:pt>
                <c:pt idx="42153">
                  <c:v>418.72375460000001</c:v>
                </c:pt>
                <c:pt idx="42154">
                  <c:v>418.73369059999999</c:v>
                </c:pt>
                <c:pt idx="42155">
                  <c:v>418.74362559999997</c:v>
                </c:pt>
                <c:pt idx="42156">
                  <c:v>418.75356060000001</c:v>
                </c:pt>
                <c:pt idx="42157">
                  <c:v>418.7634966</c:v>
                </c:pt>
                <c:pt idx="42158">
                  <c:v>418.77343159999998</c:v>
                </c:pt>
                <c:pt idx="42159">
                  <c:v>418.78336760000002</c:v>
                </c:pt>
                <c:pt idx="42160">
                  <c:v>418.7933026</c:v>
                </c:pt>
                <c:pt idx="42161">
                  <c:v>418.80323759999999</c:v>
                </c:pt>
                <c:pt idx="42162">
                  <c:v>418.81317360000003</c:v>
                </c:pt>
                <c:pt idx="42163">
                  <c:v>418.82310860000001</c:v>
                </c:pt>
                <c:pt idx="42164">
                  <c:v>418.83304459999999</c:v>
                </c:pt>
                <c:pt idx="42165">
                  <c:v>418.84297959999998</c:v>
                </c:pt>
                <c:pt idx="42166">
                  <c:v>418.85291460000002</c:v>
                </c:pt>
                <c:pt idx="42167">
                  <c:v>418.86285090000001</c:v>
                </c:pt>
                <c:pt idx="42168">
                  <c:v>418.8727859</c:v>
                </c:pt>
                <c:pt idx="42169">
                  <c:v>418.88272089999998</c:v>
                </c:pt>
                <c:pt idx="42170">
                  <c:v>418.89265690000002</c:v>
                </c:pt>
                <c:pt idx="42171">
                  <c:v>418.9025919</c:v>
                </c:pt>
                <c:pt idx="42172">
                  <c:v>418.91252689999999</c:v>
                </c:pt>
                <c:pt idx="42173">
                  <c:v>418.92246290000003</c:v>
                </c:pt>
                <c:pt idx="42174">
                  <c:v>418.93239790000001</c:v>
                </c:pt>
                <c:pt idx="42175">
                  <c:v>418.94233389999999</c:v>
                </c:pt>
                <c:pt idx="42176">
                  <c:v>418.95226889999998</c:v>
                </c:pt>
                <c:pt idx="42177">
                  <c:v>418.96220390000002</c:v>
                </c:pt>
                <c:pt idx="42178">
                  <c:v>418.9721399</c:v>
                </c:pt>
                <c:pt idx="42179">
                  <c:v>418.98207489999999</c:v>
                </c:pt>
                <c:pt idx="42180">
                  <c:v>418.99200990000003</c:v>
                </c:pt>
                <c:pt idx="42181">
                  <c:v>419.00194590000001</c:v>
                </c:pt>
                <c:pt idx="42182">
                  <c:v>419.01188089999999</c:v>
                </c:pt>
                <c:pt idx="42183">
                  <c:v>419.02181689999998</c:v>
                </c:pt>
                <c:pt idx="42184">
                  <c:v>419.03175190000002</c:v>
                </c:pt>
                <c:pt idx="42185">
                  <c:v>419.0416869</c:v>
                </c:pt>
                <c:pt idx="42186">
                  <c:v>419.05162289999998</c:v>
                </c:pt>
                <c:pt idx="42187">
                  <c:v>419.06155790000003</c:v>
                </c:pt>
                <c:pt idx="42188">
                  <c:v>419.07149290000001</c:v>
                </c:pt>
                <c:pt idx="42189">
                  <c:v>419.08142889999999</c:v>
                </c:pt>
                <c:pt idx="42190">
                  <c:v>419.09136389999998</c:v>
                </c:pt>
                <c:pt idx="42191">
                  <c:v>419.10129990000001</c:v>
                </c:pt>
                <c:pt idx="42192">
                  <c:v>419.1112349</c:v>
                </c:pt>
                <c:pt idx="42193">
                  <c:v>419.12116989999998</c:v>
                </c:pt>
                <c:pt idx="42194">
                  <c:v>419.13110590000002</c:v>
                </c:pt>
                <c:pt idx="42195">
                  <c:v>419.14104090000001</c:v>
                </c:pt>
                <c:pt idx="42196">
                  <c:v>419.15097689999999</c:v>
                </c:pt>
                <c:pt idx="42197">
                  <c:v>419.16091189999997</c:v>
                </c:pt>
                <c:pt idx="42198">
                  <c:v>419.17084690000002</c:v>
                </c:pt>
                <c:pt idx="42199">
                  <c:v>419.1807829</c:v>
                </c:pt>
                <c:pt idx="42200">
                  <c:v>419.19071789999998</c:v>
                </c:pt>
                <c:pt idx="42201">
                  <c:v>419.20065290000002</c:v>
                </c:pt>
                <c:pt idx="42202">
                  <c:v>419.2105889</c:v>
                </c:pt>
                <c:pt idx="42203">
                  <c:v>419.22052389999999</c:v>
                </c:pt>
                <c:pt idx="42204">
                  <c:v>419.23045990000003</c:v>
                </c:pt>
                <c:pt idx="42205">
                  <c:v>419.24039490000001</c:v>
                </c:pt>
                <c:pt idx="42206">
                  <c:v>419.2503299</c:v>
                </c:pt>
                <c:pt idx="42207">
                  <c:v>419.26026589999998</c:v>
                </c:pt>
                <c:pt idx="42208">
                  <c:v>419.27020090000002</c:v>
                </c:pt>
                <c:pt idx="42209">
                  <c:v>419.2801359</c:v>
                </c:pt>
                <c:pt idx="42210">
                  <c:v>419.29007189999999</c:v>
                </c:pt>
                <c:pt idx="42211">
                  <c:v>419.30000690000003</c:v>
                </c:pt>
                <c:pt idx="42212">
                  <c:v>419.30994290000001</c:v>
                </c:pt>
                <c:pt idx="42213">
                  <c:v>419.31987789999999</c:v>
                </c:pt>
                <c:pt idx="42214">
                  <c:v>419.32981289999998</c:v>
                </c:pt>
                <c:pt idx="42215">
                  <c:v>419.33974890000002</c:v>
                </c:pt>
                <c:pt idx="42216">
                  <c:v>419.3496839</c:v>
                </c:pt>
                <c:pt idx="42217">
                  <c:v>419.35961889999999</c:v>
                </c:pt>
                <c:pt idx="42218">
                  <c:v>419.36955490000003</c:v>
                </c:pt>
                <c:pt idx="42219">
                  <c:v>419.37948990000001</c:v>
                </c:pt>
                <c:pt idx="42220">
                  <c:v>419.38942589999999</c:v>
                </c:pt>
                <c:pt idx="42221">
                  <c:v>419.39936089999998</c:v>
                </c:pt>
                <c:pt idx="42222">
                  <c:v>419.40929590000002</c:v>
                </c:pt>
                <c:pt idx="42223">
                  <c:v>419.4192319</c:v>
                </c:pt>
                <c:pt idx="42224">
                  <c:v>419.42916689999998</c:v>
                </c:pt>
                <c:pt idx="42225">
                  <c:v>419.43910290000002</c:v>
                </c:pt>
                <c:pt idx="42226">
                  <c:v>419.44903790000001</c:v>
                </c:pt>
                <c:pt idx="42227">
                  <c:v>419.45897289999999</c:v>
                </c:pt>
                <c:pt idx="42228">
                  <c:v>419.46890889999997</c:v>
                </c:pt>
                <c:pt idx="42229">
                  <c:v>419.47884390000002</c:v>
                </c:pt>
                <c:pt idx="42230">
                  <c:v>419.4887789</c:v>
                </c:pt>
                <c:pt idx="42231">
                  <c:v>419.49871489999998</c:v>
                </c:pt>
                <c:pt idx="42232">
                  <c:v>419.50864990000002</c:v>
                </c:pt>
                <c:pt idx="42233">
                  <c:v>419.51858590000001</c:v>
                </c:pt>
                <c:pt idx="42234">
                  <c:v>419.52852089999999</c:v>
                </c:pt>
                <c:pt idx="42235">
                  <c:v>419.53845589999997</c:v>
                </c:pt>
                <c:pt idx="42236">
                  <c:v>419.54839190000001</c:v>
                </c:pt>
                <c:pt idx="42237">
                  <c:v>419.5583269</c:v>
                </c:pt>
                <c:pt idx="42238">
                  <c:v>419.56826289999998</c:v>
                </c:pt>
                <c:pt idx="42239">
                  <c:v>419.57819790000002</c:v>
                </c:pt>
                <c:pt idx="42240">
                  <c:v>419.58813290000001</c:v>
                </c:pt>
                <c:pt idx="42241">
                  <c:v>419.59806889999999</c:v>
                </c:pt>
                <c:pt idx="42242">
                  <c:v>419.60800390000003</c:v>
                </c:pt>
                <c:pt idx="42243">
                  <c:v>419.61793890000001</c:v>
                </c:pt>
                <c:pt idx="42244">
                  <c:v>419.62787489999999</c:v>
                </c:pt>
                <c:pt idx="42245">
                  <c:v>419.63780989999998</c:v>
                </c:pt>
                <c:pt idx="42246">
                  <c:v>419.64774590000002</c:v>
                </c:pt>
                <c:pt idx="42247">
                  <c:v>419.6576809</c:v>
                </c:pt>
                <c:pt idx="42248">
                  <c:v>419.66761589999999</c:v>
                </c:pt>
                <c:pt idx="42249">
                  <c:v>419.67755190000003</c:v>
                </c:pt>
                <c:pt idx="42250">
                  <c:v>419.68748690000001</c:v>
                </c:pt>
                <c:pt idx="42251">
                  <c:v>419.69742289999999</c:v>
                </c:pt>
                <c:pt idx="42252">
                  <c:v>419.70735789999998</c:v>
                </c:pt>
                <c:pt idx="42253">
                  <c:v>419.71729290000002</c:v>
                </c:pt>
                <c:pt idx="42254">
                  <c:v>419.7272289</c:v>
                </c:pt>
                <c:pt idx="42255">
                  <c:v>419.73716389999998</c:v>
                </c:pt>
                <c:pt idx="42256">
                  <c:v>419.74709990000002</c:v>
                </c:pt>
                <c:pt idx="42257">
                  <c:v>419.75703490000001</c:v>
                </c:pt>
                <c:pt idx="42258">
                  <c:v>419.76696989999999</c:v>
                </c:pt>
                <c:pt idx="42259">
                  <c:v>419.77690589999997</c:v>
                </c:pt>
                <c:pt idx="42260">
                  <c:v>419.78684090000002</c:v>
                </c:pt>
                <c:pt idx="42261">
                  <c:v>419.7967759</c:v>
                </c:pt>
                <c:pt idx="42262">
                  <c:v>419.80671189999998</c:v>
                </c:pt>
                <c:pt idx="42263">
                  <c:v>419.81664690000002</c:v>
                </c:pt>
                <c:pt idx="42264">
                  <c:v>419.82658290000001</c:v>
                </c:pt>
                <c:pt idx="42265">
                  <c:v>419.83651789999999</c:v>
                </c:pt>
                <c:pt idx="42266">
                  <c:v>419.84645289999997</c:v>
                </c:pt>
                <c:pt idx="42267">
                  <c:v>419.85638890000001</c:v>
                </c:pt>
                <c:pt idx="42268">
                  <c:v>419.86632379999998</c:v>
                </c:pt>
                <c:pt idx="42269">
                  <c:v>419.87625980000001</c:v>
                </c:pt>
                <c:pt idx="42270">
                  <c:v>419.8861948</c:v>
                </c:pt>
                <c:pt idx="42271">
                  <c:v>419.89612979999998</c:v>
                </c:pt>
                <c:pt idx="42272">
                  <c:v>419.90606580000002</c:v>
                </c:pt>
                <c:pt idx="42273">
                  <c:v>419.91600080000001</c:v>
                </c:pt>
                <c:pt idx="42274">
                  <c:v>419.92593679999999</c:v>
                </c:pt>
                <c:pt idx="42275">
                  <c:v>419.93587179999997</c:v>
                </c:pt>
                <c:pt idx="42276">
                  <c:v>419.94580680000001</c:v>
                </c:pt>
                <c:pt idx="42277">
                  <c:v>419.9557428</c:v>
                </c:pt>
                <c:pt idx="42278">
                  <c:v>419.96567779999998</c:v>
                </c:pt>
                <c:pt idx="42279">
                  <c:v>419.97561280000002</c:v>
                </c:pt>
                <c:pt idx="42280">
                  <c:v>419.9855488</c:v>
                </c:pt>
                <c:pt idx="42281">
                  <c:v>419.99548379999999</c:v>
                </c:pt>
                <c:pt idx="42282">
                  <c:v>420.0054197</c:v>
                </c:pt>
                <c:pt idx="42283">
                  <c:v>420.01535480000001</c:v>
                </c:pt>
                <c:pt idx="42284">
                  <c:v>420.0252898</c:v>
                </c:pt>
                <c:pt idx="42285">
                  <c:v>420.03522579999998</c:v>
                </c:pt>
                <c:pt idx="42286">
                  <c:v>420.04516080000002</c:v>
                </c:pt>
                <c:pt idx="42287">
                  <c:v>420.0550968</c:v>
                </c:pt>
                <c:pt idx="42288">
                  <c:v>420.06503179999999</c:v>
                </c:pt>
                <c:pt idx="42289">
                  <c:v>420.07496680000003</c:v>
                </c:pt>
                <c:pt idx="42290">
                  <c:v>420.08490280000001</c:v>
                </c:pt>
                <c:pt idx="42291">
                  <c:v>420.09483779999999</c:v>
                </c:pt>
                <c:pt idx="42292">
                  <c:v>420.10477379999998</c:v>
                </c:pt>
                <c:pt idx="42293">
                  <c:v>420.11470869999999</c:v>
                </c:pt>
                <c:pt idx="42294">
                  <c:v>420.1246438</c:v>
                </c:pt>
                <c:pt idx="42295">
                  <c:v>420.13457979999998</c:v>
                </c:pt>
                <c:pt idx="42296">
                  <c:v>420.14451480000002</c:v>
                </c:pt>
                <c:pt idx="42297">
                  <c:v>420.15445080000001</c:v>
                </c:pt>
                <c:pt idx="42298">
                  <c:v>420.16438579999999</c:v>
                </c:pt>
                <c:pt idx="42299">
                  <c:v>420.17432079999998</c:v>
                </c:pt>
                <c:pt idx="42300">
                  <c:v>420.18425680000001</c:v>
                </c:pt>
                <c:pt idx="42301">
                  <c:v>420.1941918</c:v>
                </c:pt>
                <c:pt idx="42302">
                  <c:v>420.20412679999998</c:v>
                </c:pt>
                <c:pt idx="42303">
                  <c:v>420.21406280000002</c:v>
                </c:pt>
                <c:pt idx="42304">
                  <c:v>420.22399769999998</c:v>
                </c:pt>
                <c:pt idx="42305">
                  <c:v>420.23393379999999</c:v>
                </c:pt>
                <c:pt idx="42306">
                  <c:v>420.24386879999997</c:v>
                </c:pt>
                <c:pt idx="42307">
                  <c:v>420.25380380000001</c:v>
                </c:pt>
                <c:pt idx="42308">
                  <c:v>420.2637398</c:v>
                </c:pt>
                <c:pt idx="42309">
                  <c:v>420.27367479999998</c:v>
                </c:pt>
                <c:pt idx="42310">
                  <c:v>420.28361080000002</c:v>
                </c:pt>
                <c:pt idx="42311">
                  <c:v>420.2935458</c:v>
                </c:pt>
                <c:pt idx="42312">
                  <c:v>420.30348079999999</c:v>
                </c:pt>
                <c:pt idx="42313">
                  <c:v>420.31341680000003</c:v>
                </c:pt>
                <c:pt idx="42314">
                  <c:v>420.32335180000001</c:v>
                </c:pt>
                <c:pt idx="42315">
                  <c:v>420.33328779999999</c:v>
                </c:pt>
                <c:pt idx="42316">
                  <c:v>420.34322279999998</c:v>
                </c:pt>
                <c:pt idx="42317">
                  <c:v>420.35315780000002</c:v>
                </c:pt>
                <c:pt idx="42318">
                  <c:v>420.3630938</c:v>
                </c:pt>
                <c:pt idx="42319">
                  <c:v>420.37302879999999</c:v>
                </c:pt>
                <c:pt idx="42320">
                  <c:v>420.38296480000002</c:v>
                </c:pt>
                <c:pt idx="42321">
                  <c:v>420.39289980000001</c:v>
                </c:pt>
                <c:pt idx="42322">
                  <c:v>420.40283479999999</c:v>
                </c:pt>
                <c:pt idx="42323">
                  <c:v>420.41277079999998</c:v>
                </c:pt>
                <c:pt idx="42324">
                  <c:v>420.42270580000002</c:v>
                </c:pt>
                <c:pt idx="42325">
                  <c:v>420.4326418</c:v>
                </c:pt>
                <c:pt idx="42326">
                  <c:v>420.44257679999998</c:v>
                </c:pt>
                <c:pt idx="42327">
                  <c:v>420.45251180000002</c:v>
                </c:pt>
                <c:pt idx="42328">
                  <c:v>420.46244780000001</c:v>
                </c:pt>
                <c:pt idx="42329">
                  <c:v>420.47238279999999</c:v>
                </c:pt>
                <c:pt idx="42330">
                  <c:v>420.48231879999997</c:v>
                </c:pt>
                <c:pt idx="42331">
                  <c:v>420.49225380000001</c:v>
                </c:pt>
                <c:pt idx="42332">
                  <c:v>420.5021888</c:v>
                </c:pt>
                <c:pt idx="42333">
                  <c:v>420.51212479999998</c:v>
                </c:pt>
                <c:pt idx="42334">
                  <c:v>420.52205980000002</c:v>
                </c:pt>
                <c:pt idx="42335">
                  <c:v>420.5319958</c:v>
                </c:pt>
                <c:pt idx="42336">
                  <c:v>420.54193079999999</c:v>
                </c:pt>
                <c:pt idx="42337">
                  <c:v>420.55186579999997</c:v>
                </c:pt>
                <c:pt idx="42338">
                  <c:v>420.56180180000001</c:v>
                </c:pt>
                <c:pt idx="42339">
                  <c:v>420.5717368</c:v>
                </c:pt>
                <c:pt idx="42340">
                  <c:v>420.58167279999998</c:v>
                </c:pt>
                <c:pt idx="42341">
                  <c:v>420.59160780000002</c:v>
                </c:pt>
                <c:pt idx="42342">
                  <c:v>420.6015428</c:v>
                </c:pt>
                <c:pt idx="42343">
                  <c:v>420.61147879999999</c:v>
                </c:pt>
                <c:pt idx="42344">
                  <c:v>420.62141380000003</c:v>
                </c:pt>
                <c:pt idx="42345">
                  <c:v>420.63134980000001</c:v>
                </c:pt>
                <c:pt idx="42346">
                  <c:v>420.64128479999999</c:v>
                </c:pt>
                <c:pt idx="42347">
                  <c:v>420.65121979999998</c:v>
                </c:pt>
                <c:pt idx="42348">
                  <c:v>420.66115580000002</c:v>
                </c:pt>
                <c:pt idx="42349">
                  <c:v>420.6710908</c:v>
                </c:pt>
                <c:pt idx="42350">
                  <c:v>420.68102679999998</c:v>
                </c:pt>
                <c:pt idx="42351">
                  <c:v>420.69096180000003</c:v>
                </c:pt>
                <c:pt idx="42352">
                  <c:v>420.70089680000001</c:v>
                </c:pt>
                <c:pt idx="42353">
                  <c:v>420.71083279999999</c:v>
                </c:pt>
                <c:pt idx="42354">
                  <c:v>420.72076779999998</c:v>
                </c:pt>
                <c:pt idx="42355">
                  <c:v>420.73070380000001</c:v>
                </c:pt>
                <c:pt idx="42356">
                  <c:v>420.7406388</c:v>
                </c:pt>
                <c:pt idx="42357">
                  <c:v>420.75057379999998</c:v>
                </c:pt>
                <c:pt idx="42358">
                  <c:v>420.76050980000002</c:v>
                </c:pt>
                <c:pt idx="42359">
                  <c:v>420.77044480000001</c:v>
                </c:pt>
                <c:pt idx="42360">
                  <c:v>420.78038079999999</c:v>
                </c:pt>
                <c:pt idx="42361">
                  <c:v>420.79031579999997</c:v>
                </c:pt>
                <c:pt idx="42362">
                  <c:v>420.80025080000001</c:v>
                </c:pt>
                <c:pt idx="42363">
                  <c:v>420.8101868</c:v>
                </c:pt>
                <c:pt idx="42364">
                  <c:v>420.82012179999998</c:v>
                </c:pt>
                <c:pt idx="42365">
                  <c:v>420.83005780000002</c:v>
                </c:pt>
                <c:pt idx="42366">
                  <c:v>420.8399928</c:v>
                </c:pt>
                <c:pt idx="42367">
                  <c:v>420.84992779999999</c:v>
                </c:pt>
                <c:pt idx="42368">
                  <c:v>420.85986380000003</c:v>
                </c:pt>
                <c:pt idx="42369">
                  <c:v>420.86979880000001</c:v>
                </c:pt>
                <c:pt idx="42370">
                  <c:v>420.87973479999999</c:v>
                </c:pt>
                <c:pt idx="42371">
                  <c:v>420.88966979999998</c:v>
                </c:pt>
                <c:pt idx="42372">
                  <c:v>420.89960480000002</c:v>
                </c:pt>
                <c:pt idx="42373">
                  <c:v>420.9095408</c:v>
                </c:pt>
                <c:pt idx="42374">
                  <c:v>420.91947579999999</c:v>
                </c:pt>
                <c:pt idx="42375">
                  <c:v>420.92941180000003</c:v>
                </c:pt>
                <c:pt idx="42376">
                  <c:v>420.93934680000001</c:v>
                </c:pt>
                <c:pt idx="42377">
                  <c:v>420.94928169999997</c:v>
                </c:pt>
                <c:pt idx="42378">
                  <c:v>420.95921779999998</c:v>
                </c:pt>
                <c:pt idx="42379">
                  <c:v>420.96915280000002</c:v>
                </c:pt>
                <c:pt idx="42380">
                  <c:v>420.9790888</c:v>
                </c:pt>
                <c:pt idx="42381">
                  <c:v>420.98902379999998</c:v>
                </c:pt>
                <c:pt idx="42382">
                  <c:v>420.99895880000003</c:v>
                </c:pt>
                <c:pt idx="42383">
                  <c:v>421.00889480000001</c:v>
                </c:pt>
                <c:pt idx="42384">
                  <c:v>421.01882979999999</c:v>
                </c:pt>
                <c:pt idx="42385">
                  <c:v>421.02876579999997</c:v>
                </c:pt>
                <c:pt idx="42386">
                  <c:v>421.03870080000002</c:v>
                </c:pt>
                <c:pt idx="42387">
                  <c:v>421.0486358</c:v>
                </c:pt>
                <c:pt idx="42388">
                  <c:v>421.05857179999998</c:v>
                </c:pt>
                <c:pt idx="42389">
                  <c:v>421.06850680000002</c:v>
                </c:pt>
                <c:pt idx="42390">
                  <c:v>421.0784428</c:v>
                </c:pt>
                <c:pt idx="42391">
                  <c:v>421.08837779999999</c:v>
                </c:pt>
                <c:pt idx="42392">
                  <c:v>421.09831279999997</c:v>
                </c:pt>
                <c:pt idx="42393">
                  <c:v>421.10824880000001</c:v>
                </c:pt>
                <c:pt idx="42394">
                  <c:v>421.1181838</c:v>
                </c:pt>
                <c:pt idx="42395">
                  <c:v>421.12811979999998</c:v>
                </c:pt>
                <c:pt idx="42396">
                  <c:v>421.13805480000002</c:v>
                </c:pt>
                <c:pt idx="42397">
                  <c:v>421.1479898</c:v>
                </c:pt>
                <c:pt idx="42398">
                  <c:v>421.15792579999999</c:v>
                </c:pt>
                <c:pt idx="42399">
                  <c:v>421.16786080000003</c:v>
                </c:pt>
                <c:pt idx="42400">
                  <c:v>421.17779680000001</c:v>
                </c:pt>
                <c:pt idx="42401">
                  <c:v>421.18773179999999</c:v>
                </c:pt>
                <c:pt idx="42402">
                  <c:v>421.19766679999998</c:v>
                </c:pt>
                <c:pt idx="42403">
                  <c:v>421.20760280000002</c:v>
                </c:pt>
                <c:pt idx="42404">
                  <c:v>421.2175378</c:v>
                </c:pt>
                <c:pt idx="42405">
                  <c:v>421.22747379999998</c:v>
                </c:pt>
                <c:pt idx="42406">
                  <c:v>421.23740880000003</c:v>
                </c:pt>
                <c:pt idx="42407">
                  <c:v>421.24734380000001</c:v>
                </c:pt>
                <c:pt idx="42408">
                  <c:v>421.25727979999999</c:v>
                </c:pt>
                <c:pt idx="42409">
                  <c:v>421.26721479999998</c:v>
                </c:pt>
                <c:pt idx="42410">
                  <c:v>421.27715080000002</c:v>
                </c:pt>
                <c:pt idx="42411">
                  <c:v>421.2870858</c:v>
                </c:pt>
                <c:pt idx="42412">
                  <c:v>421.29702079999998</c:v>
                </c:pt>
                <c:pt idx="42413">
                  <c:v>421.30695680000002</c:v>
                </c:pt>
                <c:pt idx="42414">
                  <c:v>421.31689180000001</c:v>
                </c:pt>
                <c:pt idx="42415">
                  <c:v>421.32682779999999</c:v>
                </c:pt>
                <c:pt idx="42416">
                  <c:v>421.33676279999997</c:v>
                </c:pt>
                <c:pt idx="42417">
                  <c:v>421.34669780000002</c:v>
                </c:pt>
                <c:pt idx="42418">
                  <c:v>421.3566338</c:v>
                </c:pt>
                <c:pt idx="42419">
                  <c:v>421.36656879999998</c:v>
                </c:pt>
                <c:pt idx="42420">
                  <c:v>421.37650480000002</c:v>
                </c:pt>
                <c:pt idx="42421">
                  <c:v>421.38643980000001</c:v>
                </c:pt>
                <c:pt idx="42422">
                  <c:v>421.39637479999999</c:v>
                </c:pt>
                <c:pt idx="42423">
                  <c:v>421.40631080000003</c:v>
                </c:pt>
                <c:pt idx="42424">
                  <c:v>421.41624580000001</c:v>
                </c:pt>
                <c:pt idx="42425">
                  <c:v>421.42618179999999</c:v>
                </c:pt>
                <c:pt idx="42426">
                  <c:v>421.43611679999998</c:v>
                </c:pt>
                <c:pt idx="42427">
                  <c:v>421.44605180000002</c:v>
                </c:pt>
                <c:pt idx="42428">
                  <c:v>421.4559878</c:v>
                </c:pt>
                <c:pt idx="42429">
                  <c:v>421.46592279999999</c:v>
                </c:pt>
                <c:pt idx="42430">
                  <c:v>421.47585880000003</c:v>
                </c:pt>
                <c:pt idx="42431">
                  <c:v>421.48579380000001</c:v>
                </c:pt>
                <c:pt idx="42432">
                  <c:v>421.49572979999999</c:v>
                </c:pt>
                <c:pt idx="42433">
                  <c:v>421.50566479999998</c:v>
                </c:pt>
                <c:pt idx="42434">
                  <c:v>421.51559980000002</c:v>
                </c:pt>
                <c:pt idx="42435">
                  <c:v>421.5255358</c:v>
                </c:pt>
                <c:pt idx="42436">
                  <c:v>421.53547079999998</c:v>
                </c:pt>
                <c:pt idx="42437">
                  <c:v>421.54540580000003</c:v>
                </c:pt>
                <c:pt idx="42438">
                  <c:v>421.55534180000001</c:v>
                </c:pt>
                <c:pt idx="42439">
                  <c:v>421.56527679999999</c:v>
                </c:pt>
                <c:pt idx="42440">
                  <c:v>421.57521279999997</c:v>
                </c:pt>
                <c:pt idx="42441">
                  <c:v>421.58514780000002</c:v>
                </c:pt>
                <c:pt idx="42442">
                  <c:v>421.5950838</c:v>
                </c:pt>
                <c:pt idx="42443">
                  <c:v>421.60501879999998</c:v>
                </c:pt>
                <c:pt idx="42444">
                  <c:v>421.61495380000002</c:v>
                </c:pt>
                <c:pt idx="42445">
                  <c:v>421.62488980000001</c:v>
                </c:pt>
                <c:pt idx="42446">
                  <c:v>421.63482479999999</c:v>
                </c:pt>
                <c:pt idx="42447">
                  <c:v>421.64476079999997</c:v>
                </c:pt>
                <c:pt idx="42448">
                  <c:v>421.65469580000001</c:v>
                </c:pt>
                <c:pt idx="42449">
                  <c:v>421.6646308</c:v>
                </c:pt>
                <c:pt idx="42450">
                  <c:v>421.67456679999998</c:v>
                </c:pt>
                <c:pt idx="42451">
                  <c:v>421.68450180000002</c:v>
                </c:pt>
                <c:pt idx="42452">
                  <c:v>421.6944378</c:v>
                </c:pt>
                <c:pt idx="42453">
                  <c:v>421.70437279999999</c:v>
                </c:pt>
                <c:pt idx="42454">
                  <c:v>421.71430779999997</c:v>
                </c:pt>
                <c:pt idx="42455">
                  <c:v>421.72424380000001</c:v>
                </c:pt>
                <c:pt idx="42456">
                  <c:v>421.7341788</c:v>
                </c:pt>
                <c:pt idx="42457">
                  <c:v>421.74411479999998</c:v>
                </c:pt>
                <c:pt idx="42458">
                  <c:v>421.75404980000002</c:v>
                </c:pt>
                <c:pt idx="42459">
                  <c:v>421.7639848</c:v>
                </c:pt>
                <c:pt idx="42460">
                  <c:v>421.77392079999998</c:v>
                </c:pt>
                <c:pt idx="42461">
                  <c:v>421.78385580000003</c:v>
                </c:pt>
                <c:pt idx="42462">
                  <c:v>421.79379180000001</c:v>
                </c:pt>
                <c:pt idx="42463">
                  <c:v>421.80372679999999</c:v>
                </c:pt>
                <c:pt idx="42464">
                  <c:v>421.81366179999998</c:v>
                </c:pt>
                <c:pt idx="42465">
                  <c:v>421.82359780000002</c:v>
                </c:pt>
                <c:pt idx="42466">
                  <c:v>421.8335328</c:v>
                </c:pt>
                <c:pt idx="42467">
                  <c:v>421.84346879999998</c:v>
                </c:pt>
                <c:pt idx="42468">
                  <c:v>421.85340380000002</c:v>
                </c:pt>
                <c:pt idx="42469">
                  <c:v>421.86333930000001</c:v>
                </c:pt>
                <c:pt idx="42470">
                  <c:v>421.87327429999999</c:v>
                </c:pt>
                <c:pt idx="42471">
                  <c:v>421.88320929999998</c:v>
                </c:pt>
                <c:pt idx="42472">
                  <c:v>421.89314530000001</c:v>
                </c:pt>
                <c:pt idx="42473">
                  <c:v>421.9030803</c:v>
                </c:pt>
                <c:pt idx="42474">
                  <c:v>421.91301629999998</c:v>
                </c:pt>
                <c:pt idx="42475">
                  <c:v>421.92295130000002</c:v>
                </c:pt>
                <c:pt idx="42476">
                  <c:v>421.93288630000001</c:v>
                </c:pt>
                <c:pt idx="42477">
                  <c:v>421.94282229999999</c:v>
                </c:pt>
                <c:pt idx="42478">
                  <c:v>421.95275729999997</c:v>
                </c:pt>
                <c:pt idx="42479">
                  <c:v>421.96269330000001</c:v>
                </c:pt>
                <c:pt idx="42480">
                  <c:v>421.9726283</c:v>
                </c:pt>
                <c:pt idx="42481">
                  <c:v>421.98256329999998</c:v>
                </c:pt>
                <c:pt idx="42482">
                  <c:v>421.99249930000002</c:v>
                </c:pt>
                <c:pt idx="42483">
                  <c:v>422.0024343</c:v>
                </c:pt>
                <c:pt idx="42484">
                  <c:v>422.01237029999999</c:v>
                </c:pt>
                <c:pt idx="42485">
                  <c:v>422.02230530000003</c:v>
                </c:pt>
                <c:pt idx="42486">
                  <c:v>422.03224030000001</c:v>
                </c:pt>
                <c:pt idx="42487">
                  <c:v>422.04217629999999</c:v>
                </c:pt>
                <c:pt idx="42488">
                  <c:v>422.05211129999998</c:v>
                </c:pt>
                <c:pt idx="42489">
                  <c:v>422.06204730000002</c:v>
                </c:pt>
                <c:pt idx="42490">
                  <c:v>422.0719823</c:v>
                </c:pt>
                <c:pt idx="42491">
                  <c:v>422.08191829999998</c:v>
                </c:pt>
                <c:pt idx="42492">
                  <c:v>422.09185330000003</c:v>
                </c:pt>
                <c:pt idx="42493">
                  <c:v>422.10178830000001</c:v>
                </c:pt>
                <c:pt idx="42494">
                  <c:v>422.11172429999999</c:v>
                </c:pt>
                <c:pt idx="42495">
                  <c:v>422.12165929999998</c:v>
                </c:pt>
                <c:pt idx="42496">
                  <c:v>422.13159530000001</c:v>
                </c:pt>
                <c:pt idx="42497">
                  <c:v>422.1415303</c:v>
                </c:pt>
                <c:pt idx="42498">
                  <c:v>422.15146529999998</c:v>
                </c:pt>
                <c:pt idx="42499">
                  <c:v>422.16140130000002</c:v>
                </c:pt>
                <c:pt idx="42500">
                  <c:v>422.17133630000001</c:v>
                </c:pt>
                <c:pt idx="42501">
                  <c:v>422.18127229999999</c:v>
                </c:pt>
                <c:pt idx="42502">
                  <c:v>422.19120729999997</c:v>
                </c:pt>
                <c:pt idx="42503">
                  <c:v>422.20114230000001</c:v>
                </c:pt>
                <c:pt idx="42504">
                  <c:v>422.2110783</c:v>
                </c:pt>
                <c:pt idx="42505">
                  <c:v>422.22101329999998</c:v>
                </c:pt>
                <c:pt idx="42506">
                  <c:v>422.23094930000002</c:v>
                </c:pt>
                <c:pt idx="42507">
                  <c:v>422.2408843</c:v>
                </c:pt>
                <c:pt idx="42508">
                  <c:v>422.25082029999999</c:v>
                </c:pt>
                <c:pt idx="42509">
                  <c:v>422.26075530000003</c:v>
                </c:pt>
                <c:pt idx="42510">
                  <c:v>422.27069030000001</c:v>
                </c:pt>
                <c:pt idx="42511">
                  <c:v>422.28062629999999</c:v>
                </c:pt>
                <c:pt idx="42512">
                  <c:v>422.29056129999998</c:v>
                </c:pt>
                <c:pt idx="42513">
                  <c:v>422.30049730000002</c:v>
                </c:pt>
                <c:pt idx="42514">
                  <c:v>422.3104323</c:v>
                </c:pt>
                <c:pt idx="42515">
                  <c:v>422.32036729999999</c:v>
                </c:pt>
                <c:pt idx="42516">
                  <c:v>422.33030330000003</c:v>
                </c:pt>
                <c:pt idx="42517">
                  <c:v>422.34023830000001</c:v>
                </c:pt>
                <c:pt idx="42518">
                  <c:v>422.35017429999999</c:v>
                </c:pt>
                <c:pt idx="42519">
                  <c:v>422.36010929999998</c:v>
                </c:pt>
                <c:pt idx="42520">
                  <c:v>422.37004430000002</c:v>
                </c:pt>
                <c:pt idx="42521">
                  <c:v>422.3799803</c:v>
                </c:pt>
                <c:pt idx="42522">
                  <c:v>422.38991529999998</c:v>
                </c:pt>
                <c:pt idx="42523">
                  <c:v>422.39985130000002</c:v>
                </c:pt>
                <c:pt idx="42524">
                  <c:v>422.40978630000001</c:v>
                </c:pt>
                <c:pt idx="42525">
                  <c:v>422.41972229999999</c:v>
                </c:pt>
                <c:pt idx="42526">
                  <c:v>422.42965729999997</c:v>
                </c:pt>
                <c:pt idx="42527">
                  <c:v>422.43959230000002</c:v>
                </c:pt>
                <c:pt idx="42528">
                  <c:v>422.4495283</c:v>
                </c:pt>
                <c:pt idx="42529">
                  <c:v>422.45946329999998</c:v>
                </c:pt>
                <c:pt idx="42530">
                  <c:v>422.46939930000002</c:v>
                </c:pt>
                <c:pt idx="42531">
                  <c:v>422.4793343</c:v>
                </c:pt>
                <c:pt idx="42532">
                  <c:v>422.48926929999999</c:v>
                </c:pt>
                <c:pt idx="42533">
                  <c:v>422.49920530000003</c:v>
                </c:pt>
                <c:pt idx="42534">
                  <c:v>422.50914030000001</c:v>
                </c:pt>
                <c:pt idx="42535">
                  <c:v>422.51907629999999</c:v>
                </c:pt>
                <c:pt idx="42536">
                  <c:v>422.52901129999998</c:v>
                </c:pt>
                <c:pt idx="42537">
                  <c:v>422.53894630000002</c:v>
                </c:pt>
                <c:pt idx="42538">
                  <c:v>422.5488823</c:v>
                </c:pt>
                <c:pt idx="42539">
                  <c:v>422.55881729999999</c:v>
                </c:pt>
                <c:pt idx="42540">
                  <c:v>422.56875330000003</c:v>
                </c:pt>
                <c:pt idx="42541">
                  <c:v>422.57868830000001</c:v>
                </c:pt>
                <c:pt idx="42542">
                  <c:v>422.58862429999999</c:v>
                </c:pt>
                <c:pt idx="42543">
                  <c:v>422.59855929999998</c:v>
                </c:pt>
                <c:pt idx="42544">
                  <c:v>422.60849430000002</c:v>
                </c:pt>
                <c:pt idx="42545">
                  <c:v>422.6184303</c:v>
                </c:pt>
                <c:pt idx="42546">
                  <c:v>422.62836529999998</c:v>
                </c:pt>
                <c:pt idx="42547">
                  <c:v>422.63830130000002</c:v>
                </c:pt>
                <c:pt idx="42548">
                  <c:v>422.64823630000001</c:v>
                </c:pt>
                <c:pt idx="42549">
                  <c:v>422.65817129999999</c:v>
                </c:pt>
                <c:pt idx="42550">
                  <c:v>422.66810729999997</c:v>
                </c:pt>
                <c:pt idx="42551">
                  <c:v>422.67804230000002</c:v>
                </c:pt>
                <c:pt idx="42552">
                  <c:v>422.6879783</c:v>
                </c:pt>
                <c:pt idx="42553">
                  <c:v>422.69791329999998</c:v>
                </c:pt>
                <c:pt idx="42554">
                  <c:v>422.70784930000002</c:v>
                </c:pt>
                <c:pt idx="42555">
                  <c:v>422.71778430000001</c:v>
                </c:pt>
                <c:pt idx="42556">
                  <c:v>422.72771929999999</c:v>
                </c:pt>
                <c:pt idx="42557">
                  <c:v>422.73765529999997</c:v>
                </c:pt>
                <c:pt idx="42558">
                  <c:v>422.74759030000001</c:v>
                </c:pt>
                <c:pt idx="42559">
                  <c:v>422.75752629999999</c:v>
                </c:pt>
                <c:pt idx="42560">
                  <c:v>422.76746129999998</c:v>
                </c:pt>
                <c:pt idx="42561">
                  <c:v>422.77739630000002</c:v>
                </c:pt>
                <c:pt idx="42562">
                  <c:v>422.7873323</c:v>
                </c:pt>
                <c:pt idx="42563">
                  <c:v>422.79726729999999</c:v>
                </c:pt>
                <c:pt idx="42564">
                  <c:v>422.80720330000003</c:v>
                </c:pt>
                <c:pt idx="42565">
                  <c:v>422.81713830000001</c:v>
                </c:pt>
                <c:pt idx="42566">
                  <c:v>422.82707429999999</c:v>
                </c:pt>
                <c:pt idx="42567">
                  <c:v>422.83700929999998</c:v>
                </c:pt>
                <c:pt idx="42568">
                  <c:v>422.84694430000002</c:v>
                </c:pt>
                <c:pt idx="42569">
                  <c:v>422.8568803</c:v>
                </c:pt>
                <c:pt idx="42570">
                  <c:v>422.86681590000001</c:v>
                </c:pt>
                <c:pt idx="42571">
                  <c:v>422.87675189999999</c:v>
                </c:pt>
                <c:pt idx="42572">
                  <c:v>422.88668689999997</c:v>
                </c:pt>
                <c:pt idx="42573">
                  <c:v>422.89662190000001</c:v>
                </c:pt>
                <c:pt idx="42574">
                  <c:v>422.9065579</c:v>
                </c:pt>
                <c:pt idx="42575">
                  <c:v>422.91649289999998</c:v>
                </c:pt>
                <c:pt idx="42576">
                  <c:v>422.92642890000002</c:v>
                </c:pt>
                <c:pt idx="42577">
                  <c:v>422.9363639</c:v>
                </c:pt>
                <c:pt idx="42578">
                  <c:v>422.94629989999999</c:v>
                </c:pt>
                <c:pt idx="42579">
                  <c:v>422.95623490000003</c:v>
                </c:pt>
                <c:pt idx="42580">
                  <c:v>422.96616990000001</c:v>
                </c:pt>
                <c:pt idx="42581">
                  <c:v>422.97610589999999</c:v>
                </c:pt>
                <c:pt idx="42582">
                  <c:v>422.98604089999998</c:v>
                </c:pt>
                <c:pt idx="42583">
                  <c:v>422.99597690000002</c:v>
                </c:pt>
                <c:pt idx="42584">
                  <c:v>423.0059119</c:v>
                </c:pt>
                <c:pt idx="42585">
                  <c:v>423.01584689999999</c:v>
                </c:pt>
                <c:pt idx="42586">
                  <c:v>423.02578290000002</c:v>
                </c:pt>
                <c:pt idx="42587">
                  <c:v>423.03571790000001</c:v>
                </c:pt>
                <c:pt idx="42588">
                  <c:v>423.04565389999999</c:v>
                </c:pt>
                <c:pt idx="42589">
                  <c:v>423.05558889999998</c:v>
                </c:pt>
                <c:pt idx="42590">
                  <c:v>423.06552490000001</c:v>
                </c:pt>
                <c:pt idx="42591">
                  <c:v>423.0754599</c:v>
                </c:pt>
                <c:pt idx="42592">
                  <c:v>423.08539489999998</c:v>
                </c:pt>
                <c:pt idx="42593">
                  <c:v>423.09533090000002</c:v>
                </c:pt>
                <c:pt idx="42594">
                  <c:v>423.10526590000001</c:v>
                </c:pt>
                <c:pt idx="42595">
                  <c:v>423.11520189999999</c:v>
                </c:pt>
                <c:pt idx="42596">
                  <c:v>423.12513689999997</c:v>
                </c:pt>
                <c:pt idx="42597">
                  <c:v>423.13507190000001</c:v>
                </c:pt>
                <c:pt idx="42598">
                  <c:v>423.1450079</c:v>
                </c:pt>
                <c:pt idx="42599">
                  <c:v>423.15494289999998</c:v>
                </c:pt>
                <c:pt idx="42600">
                  <c:v>423.16487890000002</c:v>
                </c:pt>
                <c:pt idx="42601">
                  <c:v>423.1748139</c:v>
                </c:pt>
                <c:pt idx="42602">
                  <c:v>423.18474989999999</c:v>
                </c:pt>
                <c:pt idx="42603">
                  <c:v>423.19468490000003</c:v>
                </c:pt>
                <c:pt idx="42604">
                  <c:v>423.20461990000001</c:v>
                </c:pt>
                <c:pt idx="42605">
                  <c:v>423.21455589999999</c:v>
                </c:pt>
                <c:pt idx="42606">
                  <c:v>423.22449089999998</c:v>
                </c:pt>
                <c:pt idx="42607">
                  <c:v>423.23442690000002</c:v>
                </c:pt>
                <c:pt idx="42608">
                  <c:v>423.2443619</c:v>
                </c:pt>
                <c:pt idx="42609">
                  <c:v>423.25429789999998</c:v>
                </c:pt>
                <c:pt idx="42610">
                  <c:v>423.26423290000002</c:v>
                </c:pt>
                <c:pt idx="42611">
                  <c:v>423.27416790000001</c:v>
                </c:pt>
                <c:pt idx="42612">
                  <c:v>423.28410389999999</c:v>
                </c:pt>
                <c:pt idx="42613">
                  <c:v>423.29403889999998</c:v>
                </c:pt>
                <c:pt idx="42614">
                  <c:v>423.30397490000001</c:v>
                </c:pt>
                <c:pt idx="42615">
                  <c:v>423.3139099</c:v>
                </c:pt>
                <c:pt idx="42616">
                  <c:v>423.32384589999998</c:v>
                </c:pt>
                <c:pt idx="42617">
                  <c:v>423.33378090000002</c:v>
                </c:pt>
                <c:pt idx="42618">
                  <c:v>423.34371590000001</c:v>
                </c:pt>
                <c:pt idx="42619">
                  <c:v>423.35365189999999</c:v>
                </c:pt>
                <c:pt idx="42620">
                  <c:v>423.36358689999997</c:v>
                </c:pt>
                <c:pt idx="42621">
                  <c:v>423.37352290000001</c:v>
                </c:pt>
                <c:pt idx="42622">
                  <c:v>423.3834579</c:v>
                </c:pt>
                <c:pt idx="42623">
                  <c:v>423.39339289999998</c:v>
                </c:pt>
                <c:pt idx="42624">
                  <c:v>423.40332890000002</c:v>
                </c:pt>
                <c:pt idx="42625">
                  <c:v>423.4132639</c:v>
                </c:pt>
                <c:pt idx="42626">
                  <c:v>423.42319989999999</c:v>
                </c:pt>
                <c:pt idx="42627">
                  <c:v>423.43313490000003</c:v>
                </c:pt>
                <c:pt idx="42628">
                  <c:v>423.44307090000001</c:v>
                </c:pt>
                <c:pt idx="42629">
                  <c:v>423.45300589999999</c:v>
                </c:pt>
                <c:pt idx="42630">
                  <c:v>423.46294089999998</c:v>
                </c:pt>
                <c:pt idx="42631">
                  <c:v>423.47287690000002</c:v>
                </c:pt>
                <c:pt idx="42632">
                  <c:v>423.4828119</c:v>
                </c:pt>
                <c:pt idx="42633">
                  <c:v>423.49274789999998</c:v>
                </c:pt>
                <c:pt idx="42634">
                  <c:v>423.50268290000002</c:v>
                </c:pt>
                <c:pt idx="42635">
                  <c:v>423.51261890000001</c:v>
                </c:pt>
                <c:pt idx="42636">
                  <c:v>423.52255389999999</c:v>
                </c:pt>
                <c:pt idx="42637">
                  <c:v>423.53248889999998</c:v>
                </c:pt>
                <c:pt idx="42638">
                  <c:v>423.54242490000001</c:v>
                </c:pt>
                <c:pt idx="42639">
                  <c:v>423.5523599</c:v>
                </c:pt>
                <c:pt idx="42640">
                  <c:v>423.56229589999998</c:v>
                </c:pt>
                <c:pt idx="42641">
                  <c:v>423.57223090000002</c:v>
                </c:pt>
                <c:pt idx="42642">
                  <c:v>423.5821669</c:v>
                </c:pt>
                <c:pt idx="42643">
                  <c:v>423.59210189999999</c:v>
                </c:pt>
                <c:pt idx="42644">
                  <c:v>423.60203689999997</c:v>
                </c:pt>
                <c:pt idx="42645">
                  <c:v>423.61197290000001</c:v>
                </c:pt>
                <c:pt idx="42646">
                  <c:v>423.6219079</c:v>
                </c:pt>
                <c:pt idx="42647">
                  <c:v>423.63184389999998</c:v>
                </c:pt>
                <c:pt idx="42648">
                  <c:v>423.64177890000002</c:v>
                </c:pt>
                <c:pt idx="42649">
                  <c:v>423.6517149</c:v>
                </c:pt>
                <c:pt idx="42650">
                  <c:v>423.66164989999999</c:v>
                </c:pt>
                <c:pt idx="42651">
                  <c:v>423.67158490000003</c:v>
                </c:pt>
                <c:pt idx="42652">
                  <c:v>423.68152090000001</c:v>
                </c:pt>
                <c:pt idx="42653">
                  <c:v>423.69145589999999</c:v>
                </c:pt>
                <c:pt idx="42654">
                  <c:v>423.70139189999998</c:v>
                </c:pt>
                <c:pt idx="42655">
                  <c:v>423.71132690000002</c:v>
                </c:pt>
                <c:pt idx="42656">
                  <c:v>423.7212629</c:v>
                </c:pt>
                <c:pt idx="42657">
                  <c:v>423.73119789999998</c:v>
                </c:pt>
                <c:pt idx="42658">
                  <c:v>423.74113290000003</c:v>
                </c:pt>
                <c:pt idx="42659">
                  <c:v>423.75106890000001</c:v>
                </c:pt>
                <c:pt idx="42660">
                  <c:v>423.76100389999999</c:v>
                </c:pt>
                <c:pt idx="42661">
                  <c:v>423.77093989999997</c:v>
                </c:pt>
                <c:pt idx="42662">
                  <c:v>423.78087490000001</c:v>
                </c:pt>
                <c:pt idx="42663">
                  <c:v>423.7908109</c:v>
                </c:pt>
                <c:pt idx="42664">
                  <c:v>423.80074589999998</c:v>
                </c:pt>
                <c:pt idx="42665">
                  <c:v>423.81068090000002</c:v>
                </c:pt>
                <c:pt idx="42666">
                  <c:v>423.8206169</c:v>
                </c:pt>
                <c:pt idx="42667">
                  <c:v>423.83055189999999</c:v>
                </c:pt>
                <c:pt idx="42668">
                  <c:v>423.84048790000003</c:v>
                </c:pt>
                <c:pt idx="42669">
                  <c:v>423.85042290000001</c:v>
                </c:pt>
                <c:pt idx="42670">
                  <c:v>423.86035889999999</c:v>
                </c:pt>
                <c:pt idx="42671">
                  <c:v>423.87029339999998</c:v>
                </c:pt>
                <c:pt idx="42672">
                  <c:v>423.88022940000002</c:v>
                </c:pt>
                <c:pt idx="42673">
                  <c:v>423.8901644</c:v>
                </c:pt>
                <c:pt idx="42674">
                  <c:v>423.90009939999999</c:v>
                </c:pt>
                <c:pt idx="42675">
                  <c:v>423.91003540000003</c:v>
                </c:pt>
                <c:pt idx="42676">
                  <c:v>423.91997040000001</c:v>
                </c:pt>
                <c:pt idx="42677">
                  <c:v>423.92990639999999</c:v>
                </c:pt>
                <c:pt idx="42678">
                  <c:v>423.93984139999998</c:v>
                </c:pt>
                <c:pt idx="42679">
                  <c:v>423.94977740000002</c:v>
                </c:pt>
                <c:pt idx="42680">
                  <c:v>423.9597124</c:v>
                </c:pt>
                <c:pt idx="42681">
                  <c:v>423.96964739999999</c:v>
                </c:pt>
                <c:pt idx="42682">
                  <c:v>423.97958340000002</c:v>
                </c:pt>
                <c:pt idx="42683">
                  <c:v>423.98951840000001</c:v>
                </c:pt>
                <c:pt idx="42684">
                  <c:v>423.99945439999999</c:v>
                </c:pt>
                <c:pt idx="42685">
                  <c:v>424.00938939999998</c:v>
                </c:pt>
                <c:pt idx="42686">
                  <c:v>424.01932540000001</c:v>
                </c:pt>
                <c:pt idx="42687">
                  <c:v>424.0292604</c:v>
                </c:pt>
                <c:pt idx="42688">
                  <c:v>424.03919539999998</c:v>
                </c:pt>
                <c:pt idx="42689">
                  <c:v>424.04913140000002</c:v>
                </c:pt>
                <c:pt idx="42690">
                  <c:v>424.05906640000001</c:v>
                </c:pt>
                <c:pt idx="42691">
                  <c:v>424.06900239999999</c:v>
                </c:pt>
                <c:pt idx="42692">
                  <c:v>424.07893739999997</c:v>
                </c:pt>
                <c:pt idx="42693">
                  <c:v>424.08887340000001</c:v>
                </c:pt>
                <c:pt idx="42694">
                  <c:v>424.0988084</c:v>
                </c:pt>
                <c:pt idx="42695">
                  <c:v>424.10874439999998</c:v>
                </c:pt>
                <c:pt idx="42696">
                  <c:v>424.11867940000002</c:v>
                </c:pt>
                <c:pt idx="42697">
                  <c:v>424.1286144</c:v>
                </c:pt>
                <c:pt idx="42698">
                  <c:v>424.13855039999999</c:v>
                </c:pt>
                <c:pt idx="42699">
                  <c:v>424.14848540000003</c:v>
                </c:pt>
                <c:pt idx="42700">
                  <c:v>424.15842140000001</c:v>
                </c:pt>
                <c:pt idx="42701">
                  <c:v>424.16835639999999</c:v>
                </c:pt>
                <c:pt idx="42702">
                  <c:v>424.17829239999998</c:v>
                </c:pt>
                <c:pt idx="42703">
                  <c:v>424.18822740000002</c:v>
                </c:pt>
                <c:pt idx="42704">
                  <c:v>424.1981634</c:v>
                </c:pt>
                <c:pt idx="42705">
                  <c:v>424.20809839999998</c:v>
                </c:pt>
                <c:pt idx="42706">
                  <c:v>424.21803340000002</c:v>
                </c:pt>
                <c:pt idx="42707">
                  <c:v>424.22796940000001</c:v>
                </c:pt>
                <c:pt idx="42708">
                  <c:v>424.23790439999999</c:v>
                </c:pt>
                <c:pt idx="42709">
                  <c:v>424.24784039999997</c:v>
                </c:pt>
                <c:pt idx="42710">
                  <c:v>424.25777540000001</c:v>
                </c:pt>
                <c:pt idx="42711">
                  <c:v>424.2677114</c:v>
                </c:pt>
                <c:pt idx="42712">
                  <c:v>424.27764639999998</c:v>
                </c:pt>
                <c:pt idx="42713">
                  <c:v>424.28758140000002</c:v>
                </c:pt>
                <c:pt idx="42714">
                  <c:v>424.2975174</c:v>
                </c:pt>
                <c:pt idx="42715">
                  <c:v>424.30745239999999</c:v>
                </c:pt>
                <c:pt idx="42716">
                  <c:v>424.31738840000003</c:v>
                </c:pt>
                <c:pt idx="42717">
                  <c:v>424.32732340000001</c:v>
                </c:pt>
                <c:pt idx="42718">
                  <c:v>424.33725939999999</c:v>
                </c:pt>
                <c:pt idx="42719">
                  <c:v>424.34719439999998</c:v>
                </c:pt>
                <c:pt idx="42720">
                  <c:v>424.35713040000002</c:v>
                </c:pt>
                <c:pt idx="42721">
                  <c:v>424.3670654</c:v>
                </c:pt>
                <c:pt idx="42722">
                  <c:v>424.37700039999999</c:v>
                </c:pt>
                <c:pt idx="42723">
                  <c:v>424.38693640000002</c:v>
                </c:pt>
                <c:pt idx="42724">
                  <c:v>424.39687140000001</c:v>
                </c:pt>
                <c:pt idx="42725">
                  <c:v>424.40680739999999</c:v>
                </c:pt>
                <c:pt idx="42726">
                  <c:v>424.41674239999998</c:v>
                </c:pt>
                <c:pt idx="42727">
                  <c:v>424.42667840000001</c:v>
                </c:pt>
                <c:pt idx="42728">
                  <c:v>424.4366134</c:v>
                </c:pt>
                <c:pt idx="42729">
                  <c:v>424.44654939999998</c:v>
                </c:pt>
                <c:pt idx="42730">
                  <c:v>424.45648440000002</c:v>
                </c:pt>
                <c:pt idx="42731">
                  <c:v>424.46641940000001</c:v>
                </c:pt>
                <c:pt idx="42732">
                  <c:v>424.47635539999999</c:v>
                </c:pt>
                <c:pt idx="42733">
                  <c:v>424.48629039999997</c:v>
                </c:pt>
                <c:pt idx="42734">
                  <c:v>424.49622640000001</c:v>
                </c:pt>
                <c:pt idx="42735">
                  <c:v>424.5061614</c:v>
                </c:pt>
                <c:pt idx="42736">
                  <c:v>424.51609739999998</c:v>
                </c:pt>
                <c:pt idx="42737">
                  <c:v>424.52603240000002</c:v>
                </c:pt>
                <c:pt idx="42738">
                  <c:v>424.5359684</c:v>
                </c:pt>
                <c:pt idx="42739">
                  <c:v>424.54590339999999</c:v>
                </c:pt>
                <c:pt idx="42740">
                  <c:v>424.55583840000003</c:v>
                </c:pt>
                <c:pt idx="42741">
                  <c:v>424.56577440000001</c:v>
                </c:pt>
                <c:pt idx="42742">
                  <c:v>424.57570939999999</c:v>
                </c:pt>
                <c:pt idx="42743">
                  <c:v>424.58564539999998</c:v>
                </c:pt>
                <c:pt idx="42744">
                  <c:v>424.59558040000002</c:v>
                </c:pt>
                <c:pt idx="42745">
                  <c:v>424.6055164</c:v>
                </c:pt>
                <c:pt idx="42746">
                  <c:v>424.61545139999998</c:v>
                </c:pt>
                <c:pt idx="42747">
                  <c:v>424.62538740000002</c:v>
                </c:pt>
                <c:pt idx="42748">
                  <c:v>424.63532240000001</c:v>
                </c:pt>
                <c:pt idx="42749">
                  <c:v>424.64525739999999</c:v>
                </c:pt>
                <c:pt idx="42750">
                  <c:v>424.65519339999997</c:v>
                </c:pt>
                <c:pt idx="42751">
                  <c:v>424.66512840000001</c:v>
                </c:pt>
                <c:pt idx="42752">
                  <c:v>424.6750644</c:v>
                </c:pt>
                <c:pt idx="42753">
                  <c:v>424.68499939999998</c:v>
                </c:pt>
                <c:pt idx="42754">
                  <c:v>424.69493540000002</c:v>
                </c:pt>
                <c:pt idx="42755">
                  <c:v>424.7048704</c:v>
                </c:pt>
                <c:pt idx="42756">
                  <c:v>424.71480639999999</c:v>
                </c:pt>
                <c:pt idx="42757">
                  <c:v>424.72474140000003</c:v>
                </c:pt>
                <c:pt idx="42758">
                  <c:v>424.73467640000001</c:v>
                </c:pt>
                <c:pt idx="42759">
                  <c:v>424.74461239999999</c:v>
                </c:pt>
                <c:pt idx="42760">
                  <c:v>424.75454739999998</c:v>
                </c:pt>
                <c:pt idx="42761">
                  <c:v>424.76448340000002</c:v>
                </c:pt>
                <c:pt idx="42762">
                  <c:v>424.7744184</c:v>
                </c:pt>
                <c:pt idx="42763">
                  <c:v>424.78435439999998</c:v>
                </c:pt>
                <c:pt idx="42764">
                  <c:v>424.79428940000003</c:v>
                </c:pt>
                <c:pt idx="42765">
                  <c:v>424.80422540000001</c:v>
                </c:pt>
                <c:pt idx="42766">
                  <c:v>424.81416039999999</c:v>
                </c:pt>
                <c:pt idx="42767">
                  <c:v>424.82409539999998</c:v>
                </c:pt>
                <c:pt idx="42768">
                  <c:v>424.83403140000001</c:v>
                </c:pt>
                <c:pt idx="42769">
                  <c:v>424.8439664</c:v>
                </c:pt>
                <c:pt idx="42770">
                  <c:v>424.85390239999998</c:v>
                </c:pt>
                <c:pt idx="42771">
                  <c:v>424.86383740000002</c:v>
                </c:pt>
                <c:pt idx="42772">
                  <c:v>424.87377309999999</c:v>
                </c:pt>
                <c:pt idx="42773">
                  <c:v>424.88370809999998</c:v>
                </c:pt>
                <c:pt idx="42774">
                  <c:v>424.89364410000002</c:v>
                </c:pt>
                <c:pt idx="42775">
                  <c:v>424.9035791</c:v>
                </c:pt>
                <c:pt idx="42776">
                  <c:v>424.91351509999998</c:v>
                </c:pt>
                <c:pt idx="42777">
                  <c:v>424.92345010000003</c:v>
                </c:pt>
                <c:pt idx="42778">
                  <c:v>424.93338510000001</c:v>
                </c:pt>
                <c:pt idx="42779">
                  <c:v>424.94332109999999</c:v>
                </c:pt>
                <c:pt idx="42780">
                  <c:v>424.95325609999998</c:v>
                </c:pt>
                <c:pt idx="42781">
                  <c:v>424.96319210000001</c:v>
                </c:pt>
                <c:pt idx="42782">
                  <c:v>424.9731271</c:v>
                </c:pt>
                <c:pt idx="42783">
                  <c:v>424.98306309999998</c:v>
                </c:pt>
                <c:pt idx="42784">
                  <c:v>424.99299810000002</c:v>
                </c:pt>
                <c:pt idx="42785">
                  <c:v>425.0029341</c:v>
                </c:pt>
                <c:pt idx="42786">
                  <c:v>425.01286909999999</c:v>
                </c:pt>
                <c:pt idx="42787">
                  <c:v>425.02280409999997</c:v>
                </c:pt>
                <c:pt idx="42788">
                  <c:v>425.03274010000001</c:v>
                </c:pt>
                <c:pt idx="42789">
                  <c:v>425.0426751</c:v>
                </c:pt>
                <c:pt idx="42790">
                  <c:v>425.05261109999998</c:v>
                </c:pt>
                <c:pt idx="42791">
                  <c:v>425.06254610000002</c:v>
                </c:pt>
                <c:pt idx="42792">
                  <c:v>425.0724821</c:v>
                </c:pt>
                <c:pt idx="42793">
                  <c:v>425.08241709999999</c:v>
                </c:pt>
                <c:pt idx="42794">
                  <c:v>425.09235310000003</c:v>
                </c:pt>
                <c:pt idx="42795">
                  <c:v>425.10228810000001</c:v>
                </c:pt>
                <c:pt idx="42796">
                  <c:v>425.11222409999999</c:v>
                </c:pt>
                <c:pt idx="42797">
                  <c:v>425.12215909999998</c:v>
                </c:pt>
                <c:pt idx="42798">
                  <c:v>425.13209410000002</c:v>
                </c:pt>
                <c:pt idx="42799">
                  <c:v>425.1420301</c:v>
                </c:pt>
                <c:pt idx="42800">
                  <c:v>425.15196509999998</c:v>
                </c:pt>
                <c:pt idx="42801">
                  <c:v>425.16190110000002</c:v>
                </c:pt>
                <c:pt idx="42802">
                  <c:v>425.17183610000001</c:v>
                </c:pt>
                <c:pt idx="42803">
                  <c:v>425.18177209999999</c:v>
                </c:pt>
                <c:pt idx="42804">
                  <c:v>425.19170709999997</c:v>
                </c:pt>
                <c:pt idx="42805">
                  <c:v>425.20164310000001</c:v>
                </c:pt>
                <c:pt idx="42806">
                  <c:v>425.2115781</c:v>
                </c:pt>
                <c:pt idx="42807">
                  <c:v>425.22151309999998</c:v>
                </c:pt>
                <c:pt idx="42808">
                  <c:v>425.23144910000002</c:v>
                </c:pt>
                <c:pt idx="42809">
                  <c:v>425.2413841</c:v>
                </c:pt>
                <c:pt idx="42810">
                  <c:v>425.25132009999999</c:v>
                </c:pt>
                <c:pt idx="42811">
                  <c:v>425.26125510000003</c:v>
                </c:pt>
                <c:pt idx="42812">
                  <c:v>425.27119110000001</c:v>
                </c:pt>
                <c:pt idx="42813">
                  <c:v>425.28112609999999</c:v>
                </c:pt>
                <c:pt idx="42814">
                  <c:v>425.29106209999998</c:v>
                </c:pt>
                <c:pt idx="42815">
                  <c:v>425.30099710000002</c:v>
                </c:pt>
                <c:pt idx="42816">
                  <c:v>425.3109331</c:v>
                </c:pt>
                <c:pt idx="42817">
                  <c:v>425.32086809999998</c:v>
                </c:pt>
                <c:pt idx="42818">
                  <c:v>425.33080310000003</c:v>
                </c:pt>
                <c:pt idx="42819">
                  <c:v>425.34073910000001</c:v>
                </c:pt>
                <c:pt idx="42820">
                  <c:v>425.35067409999999</c:v>
                </c:pt>
                <c:pt idx="42821">
                  <c:v>425.36061009999997</c:v>
                </c:pt>
                <c:pt idx="42822">
                  <c:v>425.37054510000002</c:v>
                </c:pt>
                <c:pt idx="42823">
                  <c:v>425.3804811</c:v>
                </c:pt>
                <c:pt idx="42824">
                  <c:v>425.39041609999998</c:v>
                </c:pt>
                <c:pt idx="42825">
                  <c:v>425.40035210000002</c:v>
                </c:pt>
                <c:pt idx="42826">
                  <c:v>425.41028710000001</c:v>
                </c:pt>
                <c:pt idx="42827">
                  <c:v>425.42022209999999</c:v>
                </c:pt>
                <c:pt idx="42828">
                  <c:v>425.43015810000003</c:v>
                </c:pt>
                <c:pt idx="42829">
                  <c:v>425.44009310000001</c:v>
                </c:pt>
                <c:pt idx="42830">
                  <c:v>425.45002909999999</c:v>
                </c:pt>
                <c:pt idx="42831">
                  <c:v>425.45996409999998</c:v>
                </c:pt>
                <c:pt idx="42832">
                  <c:v>425.46990010000002</c:v>
                </c:pt>
                <c:pt idx="42833">
                  <c:v>425.4798351</c:v>
                </c:pt>
                <c:pt idx="42834">
                  <c:v>425.48977109999998</c:v>
                </c:pt>
                <c:pt idx="42835">
                  <c:v>425.49970610000003</c:v>
                </c:pt>
                <c:pt idx="42836">
                  <c:v>425.50964210000001</c:v>
                </c:pt>
                <c:pt idx="42837">
                  <c:v>425.51957709999999</c:v>
                </c:pt>
                <c:pt idx="42838">
                  <c:v>425.52951309999997</c:v>
                </c:pt>
                <c:pt idx="42839">
                  <c:v>425.53944810000002</c:v>
                </c:pt>
                <c:pt idx="42840">
                  <c:v>425.5493831</c:v>
                </c:pt>
                <c:pt idx="42841">
                  <c:v>425.55931909999998</c:v>
                </c:pt>
                <c:pt idx="42842">
                  <c:v>425.56925410000002</c:v>
                </c:pt>
                <c:pt idx="42843">
                  <c:v>425.57919010000001</c:v>
                </c:pt>
                <c:pt idx="42844">
                  <c:v>425.58912509999999</c:v>
                </c:pt>
                <c:pt idx="42845">
                  <c:v>425.59906109999997</c:v>
                </c:pt>
                <c:pt idx="42846">
                  <c:v>425.60899610000001</c:v>
                </c:pt>
                <c:pt idx="42847">
                  <c:v>425.61893209999999</c:v>
                </c:pt>
                <c:pt idx="42848">
                  <c:v>425.62886709999998</c:v>
                </c:pt>
                <c:pt idx="42849">
                  <c:v>425.63880210000002</c:v>
                </c:pt>
                <c:pt idx="42850">
                  <c:v>425.6487381</c:v>
                </c:pt>
                <c:pt idx="42851">
                  <c:v>425.65867309999999</c:v>
                </c:pt>
                <c:pt idx="42852">
                  <c:v>425.66860910000003</c:v>
                </c:pt>
                <c:pt idx="42853">
                  <c:v>425.67854410000001</c:v>
                </c:pt>
                <c:pt idx="42854">
                  <c:v>425.68848009999999</c:v>
                </c:pt>
                <c:pt idx="42855">
                  <c:v>425.69841509999998</c:v>
                </c:pt>
                <c:pt idx="42856">
                  <c:v>425.70835110000002</c:v>
                </c:pt>
                <c:pt idx="42857">
                  <c:v>425.7182861</c:v>
                </c:pt>
                <c:pt idx="42858">
                  <c:v>425.72822209999998</c:v>
                </c:pt>
                <c:pt idx="42859">
                  <c:v>425.73815710000002</c:v>
                </c:pt>
                <c:pt idx="42860">
                  <c:v>425.74809210000001</c:v>
                </c:pt>
                <c:pt idx="42861">
                  <c:v>425.75802809999999</c:v>
                </c:pt>
                <c:pt idx="42862">
                  <c:v>425.76796309999997</c:v>
                </c:pt>
                <c:pt idx="42863">
                  <c:v>425.77789910000001</c:v>
                </c:pt>
                <c:pt idx="42864">
                  <c:v>425.7878341</c:v>
                </c:pt>
                <c:pt idx="42865">
                  <c:v>425.79777009999998</c:v>
                </c:pt>
                <c:pt idx="42866">
                  <c:v>425.80770510000002</c:v>
                </c:pt>
                <c:pt idx="42867">
                  <c:v>425.8176411</c:v>
                </c:pt>
                <c:pt idx="42868">
                  <c:v>425.82757609999999</c:v>
                </c:pt>
                <c:pt idx="42869">
                  <c:v>425.83751210000003</c:v>
                </c:pt>
                <c:pt idx="42870">
                  <c:v>425.84744710000001</c:v>
                </c:pt>
                <c:pt idx="42871">
                  <c:v>425.8573821</c:v>
                </c:pt>
                <c:pt idx="42872">
                  <c:v>425.86731850000001</c:v>
                </c:pt>
                <c:pt idx="42873">
                  <c:v>425.87725349999999</c:v>
                </c:pt>
                <c:pt idx="42874">
                  <c:v>425.88718949999998</c:v>
                </c:pt>
                <c:pt idx="42875">
                  <c:v>425.89712450000002</c:v>
                </c:pt>
                <c:pt idx="42876">
                  <c:v>425.9070605</c:v>
                </c:pt>
                <c:pt idx="42877">
                  <c:v>425.91699549999998</c:v>
                </c:pt>
                <c:pt idx="42878">
                  <c:v>425.92693150000002</c:v>
                </c:pt>
                <c:pt idx="42879">
                  <c:v>425.93686650000001</c:v>
                </c:pt>
                <c:pt idx="42880">
                  <c:v>425.94680249999999</c:v>
                </c:pt>
                <c:pt idx="42881">
                  <c:v>425.95673749999997</c:v>
                </c:pt>
                <c:pt idx="42882">
                  <c:v>425.96667350000001</c:v>
                </c:pt>
                <c:pt idx="42883">
                  <c:v>425.9766085</c:v>
                </c:pt>
                <c:pt idx="42884">
                  <c:v>425.98654449999998</c:v>
                </c:pt>
                <c:pt idx="42885">
                  <c:v>425.99647950000002</c:v>
                </c:pt>
                <c:pt idx="42886">
                  <c:v>426.00641450000001</c:v>
                </c:pt>
                <c:pt idx="42887">
                  <c:v>426.01635049999999</c:v>
                </c:pt>
                <c:pt idx="42888">
                  <c:v>426.02628549999997</c:v>
                </c:pt>
                <c:pt idx="42889">
                  <c:v>426.03622150000001</c:v>
                </c:pt>
                <c:pt idx="42890">
                  <c:v>426.0461565</c:v>
                </c:pt>
                <c:pt idx="42891">
                  <c:v>426.05609249999998</c:v>
                </c:pt>
                <c:pt idx="42892">
                  <c:v>426.06602750000002</c:v>
                </c:pt>
                <c:pt idx="42893">
                  <c:v>426.0759635</c:v>
                </c:pt>
                <c:pt idx="42894">
                  <c:v>426.08589849999998</c:v>
                </c:pt>
                <c:pt idx="42895">
                  <c:v>426.09583450000002</c:v>
                </c:pt>
                <c:pt idx="42896">
                  <c:v>426.10576950000001</c:v>
                </c:pt>
                <c:pt idx="42897">
                  <c:v>426.11570549999999</c:v>
                </c:pt>
                <c:pt idx="42898">
                  <c:v>426.12564049999997</c:v>
                </c:pt>
                <c:pt idx="42899">
                  <c:v>426.13557650000001</c:v>
                </c:pt>
                <c:pt idx="42900">
                  <c:v>426.1455115</c:v>
                </c:pt>
                <c:pt idx="42901">
                  <c:v>426.15544749999998</c:v>
                </c:pt>
                <c:pt idx="42902">
                  <c:v>426.16538250000002</c:v>
                </c:pt>
                <c:pt idx="42903">
                  <c:v>426.17531750000001</c:v>
                </c:pt>
                <c:pt idx="42904">
                  <c:v>426.18525349999999</c:v>
                </c:pt>
                <c:pt idx="42905">
                  <c:v>426.19518849999997</c:v>
                </c:pt>
                <c:pt idx="42906">
                  <c:v>426.20512450000001</c:v>
                </c:pt>
                <c:pt idx="42907">
                  <c:v>426.2150595</c:v>
                </c:pt>
                <c:pt idx="42908">
                  <c:v>426.22499549999998</c:v>
                </c:pt>
                <c:pt idx="42909">
                  <c:v>426.23493050000002</c:v>
                </c:pt>
                <c:pt idx="42910">
                  <c:v>426.2448665</c:v>
                </c:pt>
                <c:pt idx="42911">
                  <c:v>426.25480149999999</c:v>
                </c:pt>
                <c:pt idx="42912">
                  <c:v>426.26473750000002</c:v>
                </c:pt>
                <c:pt idx="42913">
                  <c:v>426.27467250000001</c:v>
                </c:pt>
                <c:pt idx="42914">
                  <c:v>426.28460849999999</c:v>
                </c:pt>
                <c:pt idx="42915">
                  <c:v>426.29454349999997</c:v>
                </c:pt>
                <c:pt idx="42916">
                  <c:v>426.30447950000001</c:v>
                </c:pt>
                <c:pt idx="42917">
                  <c:v>426.3144145</c:v>
                </c:pt>
                <c:pt idx="42918">
                  <c:v>426.32435049999998</c:v>
                </c:pt>
                <c:pt idx="42919">
                  <c:v>426.33428550000002</c:v>
                </c:pt>
                <c:pt idx="42920">
                  <c:v>426.3442215</c:v>
                </c:pt>
                <c:pt idx="42921">
                  <c:v>426.35415649999999</c:v>
                </c:pt>
                <c:pt idx="42922">
                  <c:v>426.36409250000003</c:v>
                </c:pt>
                <c:pt idx="42923">
                  <c:v>426.37402750000001</c:v>
                </c:pt>
                <c:pt idx="42924">
                  <c:v>426.38396349999999</c:v>
                </c:pt>
                <c:pt idx="42925">
                  <c:v>426.39389849999998</c:v>
                </c:pt>
                <c:pt idx="42926">
                  <c:v>426.40383450000002</c:v>
                </c:pt>
                <c:pt idx="42927">
                  <c:v>426.4137695</c:v>
                </c:pt>
                <c:pt idx="42928">
                  <c:v>426.42370549999998</c:v>
                </c:pt>
                <c:pt idx="42929">
                  <c:v>426.43364050000002</c:v>
                </c:pt>
                <c:pt idx="42930">
                  <c:v>426.44357650000001</c:v>
                </c:pt>
                <c:pt idx="42931">
                  <c:v>426.45351149999999</c:v>
                </c:pt>
                <c:pt idx="42932">
                  <c:v>426.46344749999997</c:v>
                </c:pt>
                <c:pt idx="42933">
                  <c:v>426.47338250000001</c:v>
                </c:pt>
                <c:pt idx="42934">
                  <c:v>426.4833185</c:v>
                </c:pt>
                <c:pt idx="42935">
                  <c:v>426.49325349999998</c:v>
                </c:pt>
                <c:pt idx="42936">
                  <c:v>426.50318950000002</c:v>
                </c:pt>
                <c:pt idx="42937">
                  <c:v>426.5131245</c:v>
                </c:pt>
                <c:pt idx="42938">
                  <c:v>426.52306049999999</c:v>
                </c:pt>
                <c:pt idx="42939">
                  <c:v>426.53299550000003</c:v>
                </c:pt>
                <c:pt idx="42940">
                  <c:v>426.54293150000001</c:v>
                </c:pt>
                <c:pt idx="42941">
                  <c:v>426.55286649999999</c:v>
                </c:pt>
                <c:pt idx="42942">
                  <c:v>426.56280249999998</c:v>
                </c:pt>
                <c:pt idx="42943">
                  <c:v>426.57273750000002</c:v>
                </c:pt>
                <c:pt idx="42944">
                  <c:v>426.5826735</c:v>
                </c:pt>
                <c:pt idx="42945">
                  <c:v>426.59260849999998</c:v>
                </c:pt>
                <c:pt idx="42946">
                  <c:v>426.60254450000002</c:v>
                </c:pt>
                <c:pt idx="42947">
                  <c:v>426.61247950000001</c:v>
                </c:pt>
                <c:pt idx="42948">
                  <c:v>426.62241549999999</c:v>
                </c:pt>
                <c:pt idx="42949">
                  <c:v>426.63235049999997</c:v>
                </c:pt>
                <c:pt idx="42950">
                  <c:v>426.64228650000001</c:v>
                </c:pt>
                <c:pt idx="42951">
                  <c:v>426.6522215</c:v>
                </c:pt>
                <c:pt idx="42952">
                  <c:v>426.66215749999998</c:v>
                </c:pt>
                <c:pt idx="42953">
                  <c:v>426.67209250000002</c:v>
                </c:pt>
                <c:pt idx="42954">
                  <c:v>426.6820285</c:v>
                </c:pt>
                <c:pt idx="42955">
                  <c:v>426.69196349999999</c:v>
                </c:pt>
                <c:pt idx="42956">
                  <c:v>426.70189950000002</c:v>
                </c:pt>
                <c:pt idx="42957">
                  <c:v>426.71183450000001</c:v>
                </c:pt>
                <c:pt idx="42958">
                  <c:v>426.72177049999999</c:v>
                </c:pt>
                <c:pt idx="42959">
                  <c:v>426.73170549999998</c:v>
                </c:pt>
                <c:pt idx="42960">
                  <c:v>426.74164150000001</c:v>
                </c:pt>
                <c:pt idx="42961">
                  <c:v>426.7515765</c:v>
                </c:pt>
                <c:pt idx="42962">
                  <c:v>426.76151249999998</c:v>
                </c:pt>
                <c:pt idx="42963">
                  <c:v>426.77144850000002</c:v>
                </c:pt>
                <c:pt idx="42964">
                  <c:v>426.7813835</c:v>
                </c:pt>
                <c:pt idx="42965">
                  <c:v>426.79131949999999</c:v>
                </c:pt>
                <c:pt idx="42966">
                  <c:v>426.80125450000003</c:v>
                </c:pt>
                <c:pt idx="42967">
                  <c:v>426.81119050000001</c:v>
                </c:pt>
                <c:pt idx="42968">
                  <c:v>426.82112549999999</c:v>
                </c:pt>
                <c:pt idx="42969">
                  <c:v>426.83106149999998</c:v>
                </c:pt>
                <c:pt idx="42970">
                  <c:v>426.84099650000002</c:v>
                </c:pt>
                <c:pt idx="42971">
                  <c:v>426.8509325</c:v>
                </c:pt>
                <c:pt idx="42972">
                  <c:v>426.86086749999998</c:v>
                </c:pt>
                <c:pt idx="42973">
                  <c:v>426.87080409999999</c:v>
                </c:pt>
                <c:pt idx="42974">
                  <c:v>426.88073910000003</c:v>
                </c:pt>
                <c:pt idx="42975">
                  <c:v>426.89067510000001</c:v>
                </c:pt>
                <c:pt idx="42976">
                  <c:v>426.90061009999999</c:v>
                </c:pt>
                <c:pt idx="42977">
                  <c:v>426.91054609999998</c:v>
                </c:pt>
                <c:pt idx="42978">
                  <c:v>426.92048110000002</c:v>
                </c:pt>
                <c:pt idx="42979">
                  <c:v>426.9304171</c:v>
                </c:pt>
                <c:pt idx="42980">
                  <c:v>426.94035309999998</c:v>
                </c:pt>
                <c:pt idx="42981">
                  <c:v>426.95028810000002</c:v>
                </c:pt>
                <c:pt idx="42982">
                  <c:v>426.9602241</c:v>
                </c:pt>
                <c:pt idx="42983">
                  <c:v>426.97015909999999</c:v>
                </c:pt>
                <c:pt idx="42984">
                  <c:v>426.98009510000003</c:v>
                </c:pt>
                <c:pt idx="42985">
                  <c:v>426.99003010000001</c:v>
                </c:pt>
                <c:pt idx="42986">
                  <c:v>426.99996609999999</c:v>
                </c:pt>
                <c:pt idx="42987">
                  <c:v>427.00990109999998</c:v>
                </c:pt>
                <c:pt idx="42988">
                  <c:v>427.01983710000002</c:v>
                </c:pt>
                <c:pt idx="42989">
                  <c:v>427.0297721</c:v>
                </c:pt>
                <c:pt idx="42990">
                  <c:v>427.03970809999998</c:v>
                </c:pt>
                <c:pt idx="42991">
                  <c:v>427.04964310000003</c:v>
                </c:pt>
                <c:pt idx="42992">
                  <c:v>427.05957910000001</c:v>
                </c:pt>
                <c:pt idx="42993">
                  <c:v>427.06951509999999</c:v>
                </c:pt>
                <c:pt idx="42994">
                  <c:v>427.07945009999997</c:v>
                </c:pt>
                <c:pt idx="42995">
                  <c:v>427.08938610000001</c:v>
                </c:pt>
                <c:pt idx="42996">
                  <c:v>427.0993211</c:v>
                </c:pt>
                <c:pt idx="42997">
                  <c:v>427.10925709999998</c:v>
                </c:pt>
                <c:pt idx="42998">
                  <c:v>427.11919210000002</c:v>
                </c:pt>
                <c:pt idx="42999">
                  <c:v>427.1291281</c:v>
                </c:pt>
                <c:pt idx="43000">
                  <c:v>427.13906309999999</c:v>
                </c:pt>
                <c:pt idx="43001">
                  <c:v>427.14899910000003</c:v>
                </c:pt>
                <c:pt idx="43002">
                  <c:v>427.15893410000001</c:v>
                </c:pt>
                <c:pt idx="43003">
                  <c:v>427.16887009999999</c:v>
                </c:pt>
                <c:pt idx="43004">
                  <c:v>427.17880509999998</c:v>
                </c:pt>
                <c:pt idx="43005">
                  <c:v>427.18874110000002</c:v>
                </c:pt>
                <c:pt idx="43006">
                  <c:v>427.1986771</c:v>
                </c:pt>
                <c:pt idx="43007">
                  <c:v>427.20861209999998</c:v>
                </c:pt>
                <c:pt idx="43008">
                  <c:v>427.21854810000002</c:v>
                </c:pt>
                <c:pt idx="43009">
                  <c:v>427.22848310000001</c:v>
                </c:pt>
                <c:pt idx="43010">
                  <c:v>427.23841909999999</c:v>
                </c:pt>
                <c:pt idx="43011">
                  <c:v>427.24835409999997</c:v>
                </c:pt>
                <c:pt idx="43012">
                  <c:v>427.25829010000001</c:v>
                </c:pt>
                <c:pt idx="43013">
                  <c:v>427.2682251</c:v>
                </c:pt>
                <c:pt idx="43014">
                  <c:v>427.27816109999998</c:v>
                </c:pt>
                <c:pt idx="43015">
                  <c:v>427.28809610000002</c:v>
                </c:pt>
                <c:pt idx="43016">
                  <c:v>427.2980321</c:v>
                </c:pt>
                <c:pt idx="43017">
                  <c:v>427.30796809999998</c:v>
                </c:pt>
                <c:pt idx="43018">
                  <c:v>427.31790310000002</c:v>
                </c:pt>
                <c:pt idx="43019">
                  <c:v>427.32783910000001</c:v>
                </c:pt>
                <c:pt idx="43020">
                  <c:v>427.33777409999999</c:v>
                </c:pt>
                <c:pt idx="43021">
                  <c:v>427.34771009999997</c:v>
                </c:pt>
                <c:pt idx="43022">
                  <c:v>427.35764510000001</c:v>
                </c:pt>
                <c:pt idx="43023">
                  <c:v>427.3675811</c:v>
                </c:pt>
                <c:pt idx="43024">
                  <c:v>427.37751609999998</c:v>
                </c:pt>
                <c:pt idx="43025">
                  <c:v>427.38745210000002</c:v>
                </c:pt>
                <c:pt idx="43026">
                  <c:v>427.3973871</c:v>
                </c:pt>
                <c:pt idx="43027">
                  <c:v>427.40732309999999</c:v>
                </c:pt>
                <c:pt idx="43028">
                  <c:v>427.41725910000002</c:v>
                </c:pt>
                <c:pt idx="43029">
                  <c:v>427.42719410000001</c:v>
                </c:pt>
                <c:pt idx="43030">
                  <c:v>427.43713009999999</c:v>
                </c:pt>
                <c:pt idx="43031">
                  <c:v>427.44706509999997</c:v>
                </c:pt>
                <c:pt idx="43032">
                  <c:v>427.45700110000001</c:v>
                </c:pt>
                <c:pt idx="43033">
                  <c:v>427.4669361</c:v>
                </c:pt>
                <c:pt idx="43034">
                  <c:v>427.47687209999998</c:v>
                </c:pt>
                <c:pt idx="43035">
                  <c:v>427.48680710000002</c:v>
                </c:pt>
                <c:pt idx="43036">
                  <c:v>427.4967431</c:v>
                </c:pt>
                <c:pt idx="43037">
                  <c:v>427.50667809999999</c:v>
                </c:pt>
                <c:pt idx="43038">
                  <c:v>427.51661410000003</c:v>
                </c:pt>
                <c:pt idx="43039">
                  <c:v>427.52655010000001</c:v>
                </c:pt>
                <c:pt idx="43040">
                  <c:v>427.53648509999999</c:v>
                </c:pt>
                <c:pt idx="43041">
                  <c:v>427.54642109999998</c:v>
                </c:pt>
                <c:pt idx="43042">
                  <c:v>427.55635610000002</c:v>
                </c:pt>
                <c:pt idx="43043">
                  <c:v>427.5662921</c:v>
                </c:pt>
                <c:pt idx="43044">
                  <c:v>427.57622709999998</c:v>
                </c:pt>
                <c:pt idx="43045">
                  <c:v>427.58616310000002</c:v>
                </c:pt>
                <c:pt idx="43046">
                  <c:v>427.59609810000001</c:v>
                </c:pt>
                <c:pt idx="43047">
                  <c:v>427.60603409999999</c:v>
                </c:pt>
                <c:pt idx="43048">
                  <c:v>427.61596909999997</c:v>
                </c:pt>
                <c:pt idx="43049">
                  <c:v>427.62590510000001</c:v>
                </c:pt>
                <c:pt idx="43050">
                  <c:v>427.63584109999999</c:v>
                </c:pt>
                <c:pt idx="43051">
                  <c:v>427.64577609999998</c:v>
                </c:pt>
                <c:pt idx="43052">
                  <c:v>427.65571210000002</c:v>
                </c:pt>
                <c:pt idx="43053">
                  <c:v>427.6656471</c:v>
                </c:pt>
                <c:pt idx="43054">
                  <c:v>427.67558309999998</c:v>
                </c:pt>
                <c:pt idx="43055">
                  <c:v>427.68551810000002</c:v>
                </c:pt>
                <c:pt idx="43056">
                  <c:v>427.69545410000001</c:v>
                </c:pt>
                <c:pt idx="43057">
                  <c:v>427.70538909999999</c:v>
                </c:pt>
                <c:pt idx="43058">
                  <c:v>427.71532509999997</c:v>
                </c:pt>
                <c:pt idx="43059">
                  <c:v>427.72526010000001</c:v>
                </c:pt>
                <c:pt idx="43060">
                  <c:v>427.7351961</c:v>
                </c:pt>
                <c:pt idx="43061">
                  <c:v>427.74513209999998</c:v>
                </c:pt>
                <c:pt idx="43062">
                  <c:v>427.75506710000002</c:v>
                </c:pt>
                <c:pt idx="43063">
                  <c:v>427.7650031</c:v>
                </c:pt>
                <c:pt idx="43064">
                  <c:v>427.77493809999999</c:v>
                </c:pt>
                <c:pt idx="43065">
                  <c:v>427.78487410000002</c:v>
                </c:pt>
                <c:pt idx="43066">
                  <c:v>427.79480910000001</c:v>
                </c:pt>
                <c:pt idx="43067">
                  <c:v>427.80474509999999</c:v>
                </c:pt>
                <c:pt idx="43068">
                  <c:v>427.81468009999998</c:v>
                </c:pt>
                <c:pt idx="43069">
                  <c:v>427.82461610000001</c:v>
                </c:pt>
                <c:pt idx="43070">
                  <c:v>427.8345511</c:v>
                </c:pt>
                <c:pt idx="43071">
                  <c:v>427.84448709999998</c:v>
                </c:pt>
                <c:pt idx="43072">
                  <c:v>427.85442210000002</c:v>
                </c:pt>
                <c:pt idx="43073">
                  <c:v>427.8643581</c:v>
                </c:pt>
                <c:pt idx="43074">
                  <c:v>427.87429429999997</c:v>
                </c:pt>
                <c:pt idx="43075">
                  <c:v>427.88422930000002</c:v>
                </c:pt>
                <c:pt idx="43076">
                  <c:v>427.8941653</c:v>
                </c:pt>
                <c:pt idx="43077">
                  <c:v>427.90410029999998</c:v>
                </c:pt>
                <c:pt idx="43078">
                  <c:v>427.91403630000002</c:v>
                </c:pt>
                <c:pt idx="43079">
                  <c:v>427.92397130000001</c:v>
                </c:pt>
                <c:pt idx="43080">
                  <c:v>427.93390729999999</c:v>
                </c:pt>
                <c:pt idx="43081">
                  <c:v>427.94384229999997</c:v>
                </c:pt>
                <c:pt idx="43082">
                  <c:v>427.95377830000001</c:v>
                </c:pt>
                <c:pt idx="43083">
                  <c:v>427.96371329999999</c:v>
                </c:pt>
                <c:pt idx="43084">
                  <c:v>427.97364929999998</c:v>
                </c:pt>
                <c:pt idx="43085">
                  <c:v>427.98358530000002</c:v>
                </c:pt>
                <c:pt idx="43086">
                  <c:v>427.9935203</c:v>
                </c:pt>
                <c:pt idx="43087">
                  <c:v>428.00345629999998</c:v>
                </c:pt>
                <c:pt idx="43088">
                  <c:v>428.01339130000002</c:v>
                </c:pt>
                <c:pt idx="43089">
                  <c:v>428.02332730000001</c:v>
                </c:pt>
                <c:pt idx="43090">
                  <c:v>428.03326229999999</c:v>
                </c:pt>
                <c:pt idx="43091">
                  <c:v>428.04319829999997</c:v>
                </c:pt>
                <c:pt idx="43092">
                  <c:v>428.05313330000001</c:v>
                </c:pt>
                <c:pt idx="43093">
                  <c:v>428.0630693</c:v>
                </c:pt>
                <c:pt idx="43094">
                  <c:v>428.07300429999998</c:v>
                </c:pt>
                <c:pt idx="43095">
                  <c:v>428.08294030000002</c:v>
                </c:pt>
                <c:pt idx="43096">
                  <c:v>428.0928753</c:v>
                </c:pt>
                <c:pt idx="43097">
                  <c:v>428.10281129999998</c:v>
                </c:pt>
                <c:pt idx="43098">
                  <c:v>428.11274730000002</c:v>
                </c:pt>
                <c:pt idx="43099">
                  <c:v>428.12268230000001</c:v>
                </c:pt>
                <c:pt idx="43100">
                  <c:v>428.13261829999999</c:v>
                </c:pt>
                <c:pt idx="43101">
                  <c:v>428.14255329999997</c:v>
                </c:pt>
                <c:pt idx="43102">
                  <c:v>428.15248930000001</c:v>
                </c:pt>
                <c:pt idx="43103">
                  <c:v>428.1624243</c:v>
                </c:pt>
                <c:pt idx="43104">
                  <c:v>428.17236029999998</c:v>
                </c:pt>
                <c:pt idx="43105">
                  <c:v>428.18229530000002</c:v>
                </c:pt>
                <c:pt idx="43106">
                  <c:v>428.1922313</c:v>
                </c:pt>
                <c:pt idx="43107">
                  <c:v>428.20216729999999</c:v>
                </c:pt>
                <c:pt idx="43108">
                  <c:v>428.21210230000003</c:v>
                </c:pt>
                <c:pt idx="43109">
                  <c:v>428.22203830000001</c:v>
                </c:pt>
                <c:pt idx="43110">
                  <c:v>428.23197329999999</c:v>
                </c:pt>
                <c:pt idx="43111">
                  <c:v>428.24190929999997</c:v>
                </c:pt>
                <c:pt idx="43112">
                  <c:v>428.25184430000002</c:v>
                </c:pt>
                <c:pt idx="43113">
                  <c:v>428.2617803</c:v>
                </c:pt>
                <c:pt idx="43114">
                  <c:v>428.27171529999998</c:v>
                </c:pt>
                <c:pt idx="43115">
                  <c:v>428.28165130000002</c:v>
                </c:pt>
                <c:pt idx="43116">
                  <c:v>428.29158630000001</c:v>
                </c:pt>
                <c:pt idx="43117">
                  <c:v>428.30152229999999</c:v>
                </c:pt>
                <c:pt idx="43118">
                  <c:v>428.31145830000003</c:v>
                </c:pt>
                <c:pt idx="43119">
                  <c:v>428.32139330000001</c:v>
                </c:pt>
                <c:pt idx="43120">
                  <c:v>428.33132929999999</c:v>
                </c:pt>
                <c:pt idx="43121">
                  <c:v>428.34126429999998</c:v>
                </c:pt>
                <c:pt idx="43122">
                  <c:v>428.35120030000002</c:v>
                </c:pt>
                <c:pt idx="43123">
                  <c:v>428.3611353</c:v>
                </c:pt>
                <c:pt idx="43124">
                  <c:v>428.37107129999998</c:v>
                </c:pt>
                <c:pt idx="43125">
                  <c:v>428.38100630000002</c:v>
                </c:pt>
                <c:pt idx="43126">
                  <c:v>428.39094230000001</c:v>
                </c:pt>
                <c:pt idx="43127">
                  <c:v>428.40087729999999</c:v>
                </c:pt>
                <c:pt idx="43128">
                  <c:v>428.41081329999997</c:v>
                </c:pt>
                <c:pt idx="43129">
                  <c:v>428.42074830000001</c:v>
                </c:pt>
                <c:pt idx="43130">
                  <c:v>428.4306843</c:v>
                </c:pt>
                <c:pt idx="43131">
                  <c:v>428.44062029999998</c:v>
                </c:pt>
                <c:pt idx="43132">
                  <c:v>428.45055530000002</c:v>
                </c:pt>
                <c:pt idx="43133">
                  <c:v>428.4604913</c:v>
                </c:pt>
                <c:pt idx="43134">
                  <c:v>428.47042629999999</c:v>
                </c:pt>
                <c:pt idx="43135">
                  <c:v>428.48036230000002</c:v>
                </c:pt>
                <c:pt idx="43136">
                  <c:v>428.49029730000001</c:v>
                </c:pt>
                <c:pt idx="43137">
                  <c:v>428.50023329999999</c:v>
                </c:pt>
                <c:pt idx="43138">
                  <c:v>428.51016829999998</c:v>
                </c:pt>
                <c:pt idx="43139">
                  <c:v>428.52010430000001</c:v>
                </c:pt>
                <c:pt idx="43140">
                  <c:v>428.5300393</c:v>
                </c:pt>
                <c:pt idx="43141">
                  <c:v>428.53997529999998</c:v>
                </c:pt>
                <c:pt idx="43142">
                  <c:v>428.54991130000002</c:v>
                </c:pt>
                <c:pt idx="43143">
                  <c:v>428.5598463</c:v>
                </c:pt>
                <c:pt idx="43144">
                  <c:v>428.56978229999999</c:v>
                </c:pt>
                <c:pt idx="43145">
                  <c:v>428.57971730000003</c:v>
                </c:pt>
                <c:pt idx="43146">
                  <c:v>428.58965330000001</c:v>
                </c:pt>
                <c:pt idx="43147">
                  <c:v>428.59958829999999</c:v>
                </c:pt>
                <c:pt idx="43148">
                  <c:v>428.60952429999998</c:v>
                </c:pt>
                <c:pt idx="43149">
                  <c:v>428.61945930000002</c:v>
                </c:pt>
                <c:pt idx="43150">
                  <c:v>428.6293953</c:v>
                </c:pt>
                <c:pt idx="43151">
                  <c:v>428.63933029999998</c:v>
                </c:pt>
                <c:pt idx="43152">
                  <c:v>428.64926630000002</c:v>
                </c:pt>
                <c:pt idx="43153">
                  <c:v>428.65920130000001</c:v>
                </c:pt>
                <c:pt idx="43154">
                  <c:v>428.66913729999999</c:v>
                </c:pt>
                <c:pt idx="43155">
                  <c:v>428.67907330000003</c:v>
                </c:pt>
                <c:pt idx="43156">
                  <c:v>428.68900830000001</c:v>
                </c:pt>
                <c:pt idx="43157">
                  <c:v>428.69894429999999</c:v>
                </c:pt>
                <c:pt idx="43158">
                  <c:v>428.70887929999998</c:v>
                </c:pt>
                <c:pt idx="43159">
                  <c:v>428.71881530000002</c:v>
                </c:pt>
                <c:pt idx="43160">
                  <c:v>428.7287503</c:v>
                </c:pt>
                <c:pt idx="43161">
                  <c:v>428.73868629999998</c:v>
                </c:pt>
                <c:pt idx="43162">
                  <c:v>428.74862130000002</c:v>
                </c:pt>
                <c:pt idx="43163">
                  <c:v>428.75855730000001</c:v>
                </c:pt>
                <c:pt idx="43164">
                  <c:v>428.76849229999999</c:v>
                </c:pt>
                <c:pt idx="43165">
                  <c:v>428.77842829999997</c:v>
                </c:pt>
                <c:pt idx="43166">
                  <c:v>428.78836430000001</c:v>
                </c:pt>
                <c:pt idx="43167">
                  <c:v>428.7982993</c:v>
                </c:pt>
                <c:pt idx="43168">
                  <c:v>428.80823529999998</c:v>
                </c:pt>
                <c:pt idx="43169">
                  <c:v>428.81817030000002</c:v>
                </c:pt>
                <c:pt idx="43170">
                  <c:v>428.8281063</c:v>
                </c:pt>
                <c:pt idx="43171">
                  <c:v>428.83804129999999</c:v>
                </c:pt>
                <c:pt idx="43172">
                  <c:v>428.84797730000003</c:v>
                </c:pt>
                <c:pt idx="43173">
                  <c:v>428.85791230000001</c:v>
                </c:pt>
                <c:pt idx="43174">
                  <c:v>428.86784829999999</c:v>
                </c:pt>
                <c:pt idx="43175">
                  <c:v>428.87778279999998</c:v>
                </c:pt>
                <c:pt idx="43176">
                  <c:v>428.88771880000002</c:v>
                </c:pt>
                <c:pt idx="43177">
                  <c:v>428.8976548</c:v>
                </c:pt>
                <c:pt idx="43178">
                  <c:v>428.90758979999998</c:v>
                </c:pt>
                <c:pt idx="43179">
                  <c:v>428.91752580000002</c:v>
                </c:pt>
                <c:pt idx="43180">
                  <c:v>428.92746080000001</c:v>
                </c:pt>
                <c:pt idx="43181">
                  <c:v>428.93739679999999</c:v>
                </c:pt>
                <c:pt idx="43182">
                  <c:v>428.94733179999997</c:v>
                </c:pt>
                <c:pt idx="43183">
                  <c:v>428.95726780000001</c:v>
                </c:pt>
                <c:pt idx="43184">
                  <c:v>428.9672028</c:v>
                </c:pt>
                <c:pt idx="43185">
                  <c:v>428.97713879999998</c:v>
                </c:pt>
                <c:pt idx="43186">
                  <c:v>428.98707380000002</c:v>
                </c:pt>
                <c:pt idx="43187">
                  <c:v>428.9970098</c:v>
                </c:pt>
                <c:pt idx="43188">
                  <c:v>429.00694579999998</c:v>
                </c:pt>
                <c:pt idx="43189">
                  <c:v>429.01688080000002</c:v>
                </c:pt>
                <c:pt idx="43190">
                  <c:v>429.02681680000001</c:v>
                </c:pt>
                <c:pt idx="43191">
                  <c:v>429.03675179999999</c:v>
                </c:pt>
                <c:pt idx="43192">
                  <c:v>429.04668779999997</c:v>
                </c:pt>
                <c:pt idx="43193">
                  <c:v>429.05662280000001</c:v>
                </c:pt>
                <c:pt idx="43194">
                  <c:v>429.0665588</c:v>
                </c:pt>
                <c:pt idx="43195">
                  <c:v>429.07649379999998</c:v>
                </c:pt>
                <c:pt idx="43196">
                  <c:v>429.08642980000002</c:v>
                </c:pt>
                <c:pt idx="43197">
                  <c:v>429.0963648</c:v>
                </c:pt>
                <c:pt idx="43198">
                  <c:v>429.10630079999999</c:v>
                </c:pt>
                <c:pt idx="43199">
                  <c:v>429.11623680000002</c:v>
                </c:pt>
                <c:pt idx="43200">
                  <c:v>429.12617180000001</c:v>
                </c:pt>
                <c:pt idx="43201">
                  <c:v>429.13610779999999</c:v>
                </c:pt>
                <c:pt idx="43202">
                  <c:v>429.14604279999998</c:v>
                </c:pt>
                <c:pt idx="43203">
                  <c:v>429.15597880000001</c:v>
                </c:pt>
                <c:pt idx="43204">
                  <c:v>429.1659138</c:v>
                </c:pt>
                <c:pt idx="43205">
                  <c:v>429.17584979999998</c:v>
                </c:pt>
                <c:pt idx="43206">
                  <c:v>429.18578480000002</c:v>
                </c:pt>
                <c:pt idx="43207">
                  <c:v>429.1957208</c:v>
                </c:pt>
                <c:pt idx="43208">
                  <c:v>429.20565579999999</c:v>
                </c:pt>
                <c:pt idx="43209">
                  <c:v>429.21559180000003</c:v>
                </c:pt>
                <c:pt idx="43210">
                  <c:v>429.22552780000001</c:v>
                </c:pt>
                <c:pt idx="43211">
                  <c:v>429.23546279999999</c:v>
                </c:pt>
                <c:pt idx="43212">
                  <c:v>429.24539879999998</c:v>
                </c:pt>
                <c:pt idx="43213">
                  <c:v>429.25533369999999</c:v>
                </c:pt>
                <c:pt idx="43214">
                  <c:v>429.2652698</c:v>
                </c:pt>
                <c:pt idx="43215">
                  <c:v>429.27520479999998</c:v>
                </c:pt>
                <c:pt idx="43216">
                  <c:v>429.28514080000002</c:v>
                </c:pt>
                <c:pt idx="43217">
                  <c:v>429.29507580000001</c:v>
                </c:pt>
                <c:pt idx="43218">
                  <c:v>429.30501179999999</c:v>
                </c:pt>
                <c:pt idx="43219">
                  <c:v>429.31494679999997</c:v>
                </c:pt>
                <c:pt idx="43220">
                  <c:v>429.32488280000001</c:v>
                </c:pt>
                <c:pt idx="43221">
                  <c:v>429.33481879999999</c:v>
                </c:pt>
                <c:pt idx="43222">
                  <c:v>429.34475379999998</c:v>
                </c:pt>
                <c:pt idx="43223">
                  <c:v>429.35468980000002</c:v>
                </c:pt>
                <c:pt idx="43224">
                  <c:v>429.3646248</c:v>
                </c:pt>
                <c:pt idx="43225">
                  <c:v>429.37456079999998</c:v>
                </c:pt>
                <c:pt idx="43226">
                  <c:v>429.38449580000002</c:v>
                </c:pt>
                <c:pt idx="43227">
                  <c:v>429.39443180000001</c:v>
                </c:pt>
                <c:pt idx="43228">
                  <c:v>429.40436679999999</c:v>
                </c:pt>
                <c:pt idx="43229">
                  <c:v>429.41430279999997</c:v>
                </c:pt>
                <c:pt idx="43230">
                  <c:v>429.42423780000001</c:v>
                </c:pt>
                <c:pt idx="43231">
                  <c:v>429.4341738</c:v>
                </c:pt>
                <c:pt idx="43232">
                  <c:v>429.44410879999998</c:v>
                </c:pt>
                <c:pt idx="43233">
                  <c:v>429.45404480000002</c:v>
                </c:pt>
                <c:pt idx="43234">
                  <c:v>429.4639808</c:v>
                </c:pt>
                <c:pt idx="43235">
                  <c:v>429.47391579999999</c:v>
                </c:pt>
                <c:pt idx="43236">
                  <c:v>429.48385180000002</c:v>
                </c:pt>
                <c:pt idx="43237">
                  <c:v>429.49378680000001</c:v>
                </c:pt>
                <c:pt idx="43238">
                  <c:v>429.50372279999999</c:v>
                </c:pt>
                <c:pt idx="43239">
                  <c:v>429.51365779999998</c:v>
                </c:pt>
                <c:pt idx="43240">
                  <c:v>429.52359380000001</c:v>
                </c:pt>
                <c:pt idx="43241">
                  <c:v>429.5335288</c:v>
                </c:pt>
                <c:pt idx="43242">
                  <c:v>429.54346479999998</c:v>
                </c:pt>
                <c:pt idx="43243">
                  <c:v>429.55339980000002</c:v>
                </c:pt>
                <c:pt idx="43244">
                  <c:v>429.5633358</c:v>
                </c:pt>
                <c:pt idx="43245">
                  <c:v>429.57327179999999</c:v>
                </c:pt>
                <c:pt idx="43246">
                  <c:v>429.58320680000003</c:v>
                </c:pt>
                <c:pt idx="43247">
                  <c:v>429.59314280000001</c:v>
                </c:pt>
                <c:pt idx="43248">
                  <c:v>429.60307779999999</c:v>
                </c:pt>
                <c:pt idx="43249">
                  <c:v>429.61301379999998</c:v>
                </c:pt>
                <c:pt idx="43250">
                  <c:v>429.62294880000002</c:v>
                </c:pt>
                <c:pt idx="43251">
                  <c:v>429.6328848</c:v>
                </c:pt>
                <c:pt idx="43252">
                  <c:v>429.64281979999998</c:v>
                </c:pt>
                <c:pt idx="43253">
                  <c:v>429.65275580000002</c:v>
                </c:pt>
                <c:pt idx="43254">
                  <c:v>429.6626918</c:v>
                </c:pt>
                <c:pt idx="43255">
                  <c:v>429.67262679999999</c:v>
                </c:pt>
                <c:pt idx="43256">
                  <c:v>429.68256280000003</c:v>
                </c:pt>
                <c:pt idx="43257">
                  <c:v>429.69249780000001</c:v>
                </c:pt>
                <c:pt idx="43258">
                  <c:v>429.70243379999999</c:v>
                </c:pt>
                <c:pt idx="43259">
                  <c:v>429.71236879999998</c:v>
                </c:pt>
                <c:pt idx="43260">
                  <c:v>429.72230480000002</c:v>
                </c:pt>
                <c:pt idx="43261">
                  <c:v>429.7322398</c:v>
                </c:pt>
                <c:pt idx="43262">
                  <c:v>429.74217579999998</c:v>
                </c:pt>
                <c:pt idx="43263">
                  <c:v>429.75211180000002</c:v>
                </c:pt>
                <c:pt idx="43264">
                  <c:v>429.76204680000001</c:v>
                </c:pt>
                <c:pt idx="43265">
                  <c:v>429.77198279999999</c:v>
                </c:pt>
                <c:pt idx="43266">
                  <c:v>429.78191779999997</c:v>
                </c:pt>
                <c:pt idx="43267">
                  <c:v>429.79185380000001</c:v>
                </c:pt>
                <c:pt idx="43268">
                  <c:v>429.8017888</c:v>
                </c:pt>
                <c:pt idx="43269">
                  <c:v>429.81172479999998</c:v>
                </c:pt>
                <c:pt idx="43270">
                  <c:v>429.82165980000002</c:v>
                </c:pt>
                <c:pt idx="43271">
                  <c:v>429.8315958</c:v>
                </c:pt>
                <c:pt idx="43272">
                  <c:v>429.84153179999998</c:v>
                </c:pt>
                <c:pt idx="43273">
                  <c:v>429.85146680000003</c:v>
                </c:pt>
                <c:pt idx="43274">
                  <c:v>429.86140280000001</c:v>
                </c:pt>
                <c:pt idx="43275">
                  <c:v>429.87133749999998</c:v>
                </c:pt>
                <c:pt idx="43276">
                  <c:v>429.88127350000002</c:v>
                </c:pt>
                <c:pt idx="43277">
                  <c:v>429.8912085</c:v>
                </c:pt>
                <c:pt idx="43278">
                  <c:v>429.90114449999999</c:v>
                </c:pt>
                <c:pt idx="43279">
                  <c:v>429.91108050000003</c:v>
                </c:pt>
                <c:pt idx="43280">
                  <c:v>429.92101550000001</c:v>
                </c:pt>
                <c:pt idx="43281">
                  <c:v>429.93095149999999</c:v>
                </c:pt>
                <c:pt idx="43282">
                  <c:v>429.94088649999998</c:v>
                </c:pt>
                <c:pt idx="43283">
                  <c:v>429.95082250000002</c:v>
                </c:pt>
                <c:pt idx="43284">
                  <c:v>429.9607575</c:v>
                </c:pt>
                <c:pt idx="43285">
                  <c:v>429.97069349999998</c:v>
                </c:pt>
                <c:pt idx="43286">
                  <c:v>429.98062850000002</c:v>
                </c:pt>
                <c:pt idx="43287">
                  <c:v>429.9905645</c:v>
                </c:pt>
                <c:pt idx="43288">
                  <c:v>430.00050049999999</c:v>
                </c:pt>
                <c:pt idx="43289">
                  <c:v>430.01043550000003</c:v>
                </c:pt>
                <c:pt idx="43290">
                  <c:v>430.02037150000001</c:v>
                </c:pt>
                <c:pt idx="43291">
                  <c:v>430.03030649999999</c:v>
                </c:pt>
                <c:pt idx="43292">
                  <c:v>430.04024249999998</c:v>
                </c:pt>
                <c:pt idx="43293">
                  <c:v>430.05017750000002</c:v>
                </c:pt>
                <c:pt idx="43294">
                  <c:v>430.0601135</c:v>
                </c:pt>
                <c:pt idx="43295">
                  <c:v>430.07004949999998</c:v>
                </c:pt>
                <c:pt idx="43296">
                  <c:v>430.07998450000002</c:v>
                </c:pt>
                <c:pt idx="43297">
                  <c:v>430.08992050000001</c:v>
                </c:pt>
                <c:pt idx="43298">
                  <c:v>430.09985549999999</c:v>
                </c:pt>
                <c:pt idx="43299">
                  <c:v>430.10979149999997</c:v>
                </c:pt>
                <c:pt idx="43300">
                  <c:v>430.11972650000001</c:v>
                </c:pt>
                <c:pt idx="43301">
                  <c:v>430.12966249999999</c:v>
                </c:pt>
                <c:pt idx="43302">
                  <c:v>430.13959749999998</c:v>
                </c:pt>
                <c:pt idx="43303">
                  <c:v>430.14953350000002</c:v>
                </c:pt>
                <c:pt idx="43304">
                  <c:v>430.1594695</c:v>
                </c:pt>
                <c:pt idx="43305">
                  <c:v>430.16940449999998</c:v>
                </c:pt>
                <c:pt idx="43306">
                  <c:v>430.17934050000002</c:v>
                </c:pt>
                <c:pt idx="43307">
                  <c:v>430.18927550000001</c:v>
                </c:pt>
                <c:pt idx="43308">
                  <c:v>430.19921149999999</c:v>
                </c:pt>
                <c:pt idx="43309">
                  <c:v>430.20914649999997</c:v>
                </c:pt>
                <c:pt idx="43310">
                  <c:v>430.21908250000001</c:v>
                </c:pt>
                <c:pt idx="43311">
                  <c:v>430.2290185</c:v>
                </c:pt>
                <c:pt idx="43312">
                  <c:v>430.23895349999998</c:v>
                </c:pt>
                <c:pt idx="43313">
                  <c:v>430.24888950000002</c:v>
                </c:pt>
                <c:pt idx="43314">
                  <c:v>430.2588245</c:v>
                </c:pt>
                <c:pt idx="43315">
                  <c:v>430.26876049999998</c:v>
                </c:pt>
                <c:pt idx="43316">
                  <c:v>430.27869550000003</c:v>
                </c:pt>
                <c:pt idx="43317">
                  <c:v>430.28863150000001</c:v>
                </c:pt>
                <c:pt idx="43318">
                  <c:v>430.29856749999999</c:v>
                </c:pt>
                <c:pt idx="43319">
                  <c:v>430.30850249999997</c:v>
                </c:pt>
                <c:pt idx="43320">
                  <c:v>430.31843850000001</c:v>
                </c:pt>
                <c:pt idx="43321">
                  <c:v>430.3283735</c:v>
                </c:pt>
                <c:pt idx="43322">
                  <c:v>430.33830949999998</c:v>
                </c:pt>
                <c:pt idx="43323">
                  <c:v>430.34824450000002</c:v>
                </c:pt>
                <c:pt idx="43324">
                  <c:v>430.3581805</c:v>
                </c:pt>
                <c:pt idx="43325">
                  <c:v>430.36811649999999</c:v>
                </c:pt>
                <c:pt idx="43326">
                  <c:v>430.37805150000003</c:v>
                </c:pt>
                <c:pt idx="43327">
                  <c:v>430.38798750000001</c:v>
                </c:pt>
                <c:pt idx="43328">
                  <c:v>430.39792249999999</c:v>
                </c:pt>
                <c:pt idx="43329">
                  <c:v>430.40785849999997</c:v>
                </c:pt>
                <c:pt idx="43330">
                  <c:v>430.41779350000002</c:v>
                </c:pt>
                <c:pt idx="43331">
                  <c:v>430.4277295</c:v>
                </c:pt>
                <c:pt idx="43332">
                  <c:v>430.43766549999998</c:v>
                </c:pt>
                <c:pt idx="43333">
                  <c:v>430.44760050000002</c:v>
                </c:pt>
                <c:pt idx="43334">
                  <c:v>430.4575365</c:v>
                </c:pt>
                <c:pt idx="43335">
                  <c:v>430.46747149999999</c:v>
                </c:pt>
                <c:pt idx="43336">
                  <c:v>430.47740750000003</c:v>
                </c:pt>
                <c:pt idx="43337">
                  <c:v>430.48734250000001</c:v>
                </c:pt>
                <c:pt idx="43338">
                  <c:v>430.49727849999999</c:v>
                </c:pt>
                <c:pt idx="43339">
                  <c:v>430.50721349999998</c:v>
                </c:pt>
                <c:pt idx="43340">
                  <c:v>430.51714950000002</c:v>
                </c:pt>
                <c:pt idx="43341">
                  <c:v>430.5270855</c:v>
                </c:pt>
                <c:pt idx="43342">
                  <c:v>430.53702049999998</c:v>
                </c:pt>
                <c:pt idx="43343">
                  <c:v>430.54695650000002</c:v>
                </c:pt>
                <c:pt idx="43344">
                  <c:v>430.55689150000001</c:v>
                </c:pt>
                <c:pt idx="43345">
                  <c:v>430.56682749999999</c:v>
                </c:pt>
                <c:pt idx="43346">
                  <c:v>430.57676350000003</c:v>
                </c:pt>
                <c:pt idx="43347">
                  <c:v>430.58669850000001</c:v>
                </c:pt>
                <c:pt idx="43348">
                  <c:v>430.59663449999999</c:v>
                </c:pt>
                <c:pt idx="43349">
                  <c:v>430.60656949999998</c:v>
                </c:pt>
                <c:pt idx="43350">
                  <c:v>430.61650550000002</c:v>
                </c:pt>
                <c:pt idx="43351">
                  <c:v>430.6264405</c:v>
                </c:pt>
                <c:pt idx="43352">
                  <c:v>430.63637649999998</c:v>
                </c:pt>
                <c:pt idx="43353">
                  <c:v>430.64631150000002</c:v>
                </c:pt>
                <c:pt idx="43354">
                  <c:v>430.65624750000001</c:v>
                </c:pt>
                <c:pt idx="43355">
                  <c:v>430.66618349999999</c:v>
                </c:pt>
                <c:pt idx="43356">
                  <c:v>430.67611849999997</c:v>
                </c:pt>
                <c:pt idx="43357">
                  <c:v>430.68605450000001</c:v>
                </c:pt>
                <c:pt idx="43358">
                  <c:v>430.6959895</c:v>
                </c:pt>
                <c:pt idx="43359">
                  <c:v>430.70592549999998</c:v>
                </c:pt>
                <c:pt idx="43360">
                  <c:v>430.71586050000002</c:v>
                </c:pt>
                <c:pt idx="43361">
                  <c:v>430.7257965</c:v>
                </c:pt>
                <c:pt idx="43362">
                  <c:v>430.73573249999998</c:v>
                </c:pt>
                <c:pt idx="43363">
                  <c:v>430.74566750000002</c:v>
                </c:pt>
                <c:pt idx="43364">
                  <c:v>430.75560350000001</c:v>
                </c:pt>
                <c:pt idx="43365">
                  <c:v>430.76553849999999</c:v>
                </c:pt>
                <c:pt idx="43366">
                  <c:v>430.77547449999997</c:v>
                </c:pt>
                <c:pt idx="43367">
                  <c:v>430.78540950000001</c:v>
                </c:pt>
                <c:pt idx="43368">
                  <c:v>430.7953455</c:v>
                </c:pt>
                <c:pt idx="43369">
                  <c:v>430.80528149999998</c:v>
                </c:pt>
                <c:pt idx="43370">
                  <c:v>430.81521650000002</c:v>
                </c:pt>
                <c:pt idx="43371">
                  <c:v>430.8251525</c:v>
                </c:pt>
                <c:pt idx="43372">
                  <c:v>430.83508749999999</c:v>
                </c:pt>
                <c:pt idx="43373">
                  <c:v>430.84502350000002</c:v>
                </c:pt>
                <c:pt idx="43374">
                  <c:v>430.85495850000001</c:v>
                </c:pt>
                <c:pt idx="43375">
                  <c:v>430.86489449999999</c:v>
                </c:pt>
                <c:pt idx="43376">
                  <c:v>430.87482990000001</c:v>
                </c:pt>
                <c:pt idx="43377">
                  <c:v>430.88476489999999</c:v>
                </c:pt>
                <c:pt idx="43378">
                  <c:v>430.89470089999998</c:v>
                </c:pt>
                <c:pt idx="43379">
                  <c:v>430.90463590000002</c:v>
                </c:pt>
                <c:pt idx="43380">
                  <c:v>430.9145719</c:v>
                </c:pt>
                <c:pt idx="43381">
                  <c:v>430.92450689999998</c:v>
                </c:pt>
                <c:pt idx="43382">
                  <c:v>430.93444290000002</c:v>
                </c:pt>
                <c:pt idx="43383">
                  <c:v>430.9443789</c:v>
                </c:pt>
                <c:pt idx="43384">
                  <c:v>430.95431389999999</c:v>
                </c:pt>
                <c:pt idx="43385">
                  <c:v>430.96424990000003</c:v>
                </c:pt>
                <c:pt idx="43386">
                  <c:v>430.97418490000001</c:v>
                </c:pt>
                <c:pt idx="43387">
                  <c:v>430.98412089999999</c:v>
                </c:pt>
                <c:pt idx="43388">
                  <c:v>430.99405589999998</c:v>
                </c:pt>
                <c:pt idx="43389">
                  <c:v>431.00399190000002</c:v>
                </c:pt>
                <c:pt idx="43390">
                  <c:v>431.0139279</c:v>
                </c:pt>
                <c:pt idx="43391">
                  <c:v>431.02386289999998</c:v>
                </c:pt>
                <c:pt idx="43392">
                  <c:v>431.03379890000002</c:v>
                </c:pt>
                <c:pt idx="43393">
                  <c:v>431.04373390000001</c:v>
                </c:pt>
                <c:pt idx="43394">
                  <c:v>431.05366989999999</c:v>
                </c:pt>
                <c:pt idx="43395">
                  <c:v>431.06360489999997</c:v>
                </c:pt>
                <c:pt idx="43396">
                  <c:v>431.07354090000001</c:v>
                </c:pt>
                <c:pt idx="43397">
                  <c:v>431.08347689999999</c:v>
                </c:pt>
                <c:pt idx="43398">
                  <c:v>431.09341189999998</c:v>
                </c:pt>
                <c:pt idx="43399">
                  <c:v>431.10334790000002</c:v>
                </c:pt>
                <c:pt idx="43400">
                  <c:v>431.1132829</c:v>
                </c:pt>
                <c:pt idx="43401">
                  <c:v>431.12321889999998</c:v>
                </c:pt>
                <c:pt idx="43402">
                  <c:v>431.13315390000002</c:v>
                </c:pt>
                <c:pt idx="43403">
                  <c:v>431.14308990000001</c:v>
                </c:pt>
                <c:pt idx="43404">
                  <c:v>431.15302589999999</c:v>
                </c:pt>
                <c:pt idx="43405">
                  <c:v>431.16296089999997</c:v>
                </c:pt>
                <c:pt idx="43406">
                  <c:v>431.17289690000001</c:v>
                </c:pt>
                <c:pt idx="43407">
                  <c:v>431.1828319</c:v>
                </c:pt>
                <c:pt idx="43408">
                  <c:v>431.19276789999998</c:v>
                </c:pt>
                <c:pt idx="43409">
                  <c:v>431.20270290000002</c:v>
                </c:pt>
                <c:pt idx="43410">
                  <c:v>431.2126389</c:v>
                </c:pt>
                <c:pt idx="43411">
                  <c:v>431.22257489999998</c:v>
                </c:pt>
                <c:pt idx="43412">
                  <c:v>431.23250990000003</c:v>
                </c:pt>
                <c:pt idx="43413">
                  <c:v>431.24244590000001</c:v>
                </c:pt>
                <c:pt idx="43414">
                  <c:v>431.25238089999999</c:v>
                </c:pt>
                <c:pt idx="43415">
                  <c:v>431.26231689999997</c:v>
                </c:pt>
                <c:pt idx="43416">
                  <c:v>431.27225190000001</c:v>
                </c:pt>
                <c:pt idx="43417">
                  <c:v>431.2821879</c:v>
                </c:pt>
                <c:pt idx="43418">
                  <c:v>431.29212389999998</c:v>
                </c:pt>
                <c:pt idx="43419">
                  <c:v>431.30205890000002</c:v>
                </c:pt>
                <c:pt idx="43420">
                  <c:v>431.3119949</c:v>
                </c:pt>
                <c:pt idx="43421">
                  <c:v>431.32192989999999</c:v>
                </c:pt>
                <c:pt idx="43422">
                  <c:v>431.33186590000003</c:v>
                </c:pt>
                <c:pt idx="43423">
                  <c:v>431.34180190000001</c:v>
                </c:pt>
                <c:pt idx="43424">
                  <c:v>431.35173689999999</c:v>
                </c:pt>
                <c:pt idx="43425">
                  <c:v>431.36167289999997</c:v>
                </c:pt>
                <c:pt idx="43426">
                  <c:v>431.37160790000001</c:v>
                </c:pt>
                <c:pt idx="43427">
                  <c:v>431.3815439</c:v>
                </c:pt>
                <c:pt idx="43428">
                  <c:v>431.39147889999998</c:v>
                </c:pt>
                <c:pt idx="43429">
                  <c:v>431.40141490000002</c:v>
                </c:pt>
                <c:pt idx="43430">
                  <c:v>431.4113509</c:v>
                </c:pt>
                <c:pt idx="43431">
                  <c:v>431.42128589999999</c:v>
                </c:pt>
                <c:pt idx="43432">
                  <c:v>431.43122190000003</c:v>
                </c:pt>
                <c:pt idx="43433">
                  <c:v>431.44115690000001</c:v>
                </c:pt>
                <c:pt idx="43434">
                  <c:v>431.45109289999999</c:v>
                </c:pt>
                <c:pt idx="43435">
                  <c:v>431.46102789999998</c:v>
                </c:pt>
                <c:pt idx="43436">
                  <c:v>431.47096390000002</c:v>
                </c:pt>
                <c:pt idx="43437">
                  <c:v>431.4808999</c:v>
                </c:pt>
                <c:pt idx="43438">
                  <c:v>431.49083489999998</c:v>
                </c:pt>
                <c:pt idx="43439">
                  <c:v>431.50077090000002</c:v>
                </c:pt>
                <c:pt idx="43440">
                  <c:v>431.5107059</c:v>
                </c:pt>
                <c:pt idx="43441">
                  <c:v>431.52064189999999</c:v>
                </c:pt>
                <c:pt idx="43442">
                  <c:v>431.53057690000003</c:v>
                </c:pt>
                <c:pt idx="43443">
                  <c:v>431.54051290000001</c:v>
                </c:pt>
                <c:pt idx="43444">
                  <c:v>431.55044889999999</c:v>
                </c:pt>
                <c:pt idx="43445">
                  <c:v>431.56038389999998</c:v>
                </c:pt>
                <c:pt idx="43446">
                  <c:v>431.57031990000002</c:v>
                </c:pt>
                <c:pt idx="43447">
                  <c:v>431.5802549</c:v>
                </c:pt>
                <c:pt idx="43448">
                  <c:v>431.59019089999998</c:v>
                </c:pt>
                <c:pt idx="43449">
                  <c:v>431.60012590000002</c:v>
                </c:pt>
                <c:pt idx="43450">
                  <c:v>431.61006190000001</c:v>
                </c:pt>
                <c:pt idx="43451">
                  <c:v>431.61999789999999</c:v>
                </c:pt>
                <c:pt idx="43452">
                  <c:v>431.62993289999997</c:v>
                </c:pt>
                <c:pt idx="43453">
                  <c:v>431.63986890000001</c:v>
                </c:pt>
                <c:pt idx="43454">
                  <c:v>431.64980389999999</c:v>
                </c:pt>
                <c:pt idx="43455">
                  <c:v>431.65973989999998</c:v>
                </c:pt>
                <c:pt idx="43456">
                  <c:v>431.66967490000002</c:v>
                </c:pt>
                <c:pt idx="43457">
                  <c:v>431.6796109</c:v>
                </c:pt>
                <c:pt idx="43458">
                  <c:v>431.68954689999998</c:v>
                </c:pt>
                <c:pt idx="43459">
                  <c:v>431.69948190000002</c:v>
                </c:pt>
                <c:pt idx="43460">
                  <c:v>431.70941790000001</c:v>
                </c:pt>
                <c:pt idx="43461">
                  <c:v>431.71935289999999</c:v>
                </c:pt>
                <c:pt idx="43462">
                  <c:v>431.72928889999997</c:v>
                </c:pt>
                <c:pt idx="43463">
                  <c:v>431.73922490000001</c:v>
                </c:pt>
                <c:pt idx="43464">
                  <c:v>431.7491599</c:v>
                </c:pt>
                <c:pt idx="43465">
                  <c:v>431.75909589999998</c:v>
                </c:pt>
                <c:pt idx="43466">
                  <c:v>431.76903090000002</c:v>
                </c:pt>
                <c:pt idx="43467">
                  <c:v>431.7789669</c:v>
                </c:pt>
                <c:pt idx="43468">
                  <c:v>431.78890189999998</c:v>
                </c:pt>
                <c:pt idx="43469">
                  <c:v>431.79883790000002</c:v>
                </c:pt>
                <c:pt idx="43470">
                  <c:v>431.80877390000001</c:v>
                </c:pt>
                <c:pt idx="43471">
                  <c:v>431.81870889999999</c:v>
                </c:pt>
                <c:pt idx="43472">
                  <c:v>431.82864489999997</c:v>
                </c:pt>
                <c:pt idx="43473">
                  <c:v>431.83857990000001</c:v>
                </c:pt>
                <c:pt idx="43474">
                  <c:v>431.8485159</c:v>
                </c:pt>
                <c:pt idx="43475">
                  <c:v>431.85845089999998</c:v>
                </c:pt>
                <c:pt idx="43476">
                  <c:v>431.86838690000002</c:v>
                </c:pt>
                <c:pt idx="43477">
                  <c:v>431.87832359999999</c:v>
                </c:pt>
                <c:pt idx="43478">
                  <c:v>431.88825859999997</c:v>
                </c:pt>
                <c:pt idx="43479">
                  <c:v>431.89819460000001</c:v>
                </c:pt>
                <c:pt idx="43480">
                  <c:v>431.9081296</c:v>
                </c:pt>
                <c:pt idx="43481">
                  <c:v>431.91806559999998</c:v>
                </c:pt>
                <c:pt idx="43482">
                  <c:v>431.92800060000002</c:v>
                </c:pt>
                <c:pt idx="43483">
                  <c:v>431.9379366</c:v>
                </c:pt>
                <c:pt idx="43484">
                  <c:v>431.94787259999998</c:v>
                </c:pt>
                <c:pt idx="43485">
                  <c:v>431.95780760000002</c:v>
                </c:pt>
                <c:pt idx="43486">
                  <c:v>431.96774360000001</c:v>
                </c:pt>
                <c:pt idx="43487">
                  <c:v>431.97767859999999</c:v>
                </c:pt>
                <c:pt idx="43488">
                  <c:v>431.98761459999997</c:v>
                </c:pt>
                <c:pt idx="43489">
                  <c:v>431.99755060000001</c:v>
                </c:pt>
                <c:pt idx="43490">
                  <c:v>432.0074856</c:v>
                </c:pt>
                <c:pt idx="43491">
                  <c:v>432.01742159999998</c:v>
                </c:pt>
                <c:pt idx="43492">
                  <c:v>432.02735660000002</c:v>
                </c:pt>
                <c:pt idx="43493">
                  <c:v>432.0372926</c:v>
                </c:pt>
                <c:pt idx="43494">
                  <c:v>432.04722759999999</c:v>
                </c:pt>
                <c:pt idx="43495">
                  <c:v>432.05716360000002</c:v>
                </c:pt>
                <c:pt idx="43496">
                  <c:v>432.06709960000001</c:v>
                </c:pt>
                <c:pt idx="43497">
                  <c:v>432.07703459999999</c:v>
                </c:pt>
                <c:pt idx="43498">
                  <c:v>432.08697059999997</c:v>
                </c:pt>
                <c:pt idx="43499">
                  <c:v>432.09690560000001</c:v>
                </c:pt>
                <c:pt idx="43500">
                  <c:v>432.1068416</c:v>
                </c:pt>
                <c:pt idx="43501">
                  <c:v>432.11677759999998</c:v>
                </c:pt>
                <c:pt idx="43502">
                  <c:v>432.12671260000002</c:v>
                </c:pt>
                <c:pt idx="43503">
                  <c:v>432.1366486</c:v>
                </c:pt>
                <c:pt idx="43504">
                  <c:v>432.14658359999999</c:v>
                </c:pt>
                <c:pt idx="43505">
                  <c:v>432.15651960000002</c:v>
                </c:pt>
                <c:pt idx="43506">
                  <c:v>432.16645460000001</c:v>
                </c:pt>
                <c:pt idx="43507">
                  <c:v>432.17639059999999</c:v>
                </c:pt>
                <c:pt idx="43508">
                  <c:v>432.18632659999997</c:v>
                </c:pt>
                <c:pt idx="43509">
                  <c:v>432.19626160000001</c:v>
                </c:pt>
                <c:pt idx="43510">
                  <c:v>432.2061976</c:v>
                </c:pt>
                <c:pt idx="43511">
                  <c:v>432.21613259999998</c:v>
                </c:pt>
                <c:pt idx="43512">
                  <c:v>432.22606860000002</c:v>
                </c:pt>
                <c:pt idx="43513">
                  <c:v>432.2360046</c:v>
                </c:pt>
                <c:pt idx="43514">
                  <c:v>432.24593959999999</c:v>
                </c:pt>
                <c:pt idx="43515">
                  <c:v>432.25587560000002</c:v>
                </c:pt>
                <c:pt idx="43516">
                  <c:v>432.26581060000001</c:v>
                </c:pt>
                <c:pt idx="43517">
                  <c:v>432.27574659999999</c:v>
                </c:pt>
                <c:pt idx="43518">
                  <c:v>432.28568159999998</c:v>
                </c:pt>
                <c:pt idx="43519">
                  <c:v>432.29561760000001</c:v>
                </c:pt>
                <c:pt idx="43520">
                  <c:v>432.3055536</c:v>
                </c:pt>
                <c:pt idx="43521">
                  <c:v>432.31548859999998</c:v>
                </c:pt>
                <c:pt idx="43522">
                  <c:v>432.32542460000002</c:v>
                </c:pt>
                <c:pt idx="43523">
                  <c:v>432.3353596</c:v>
                </c:pt>
                <c:pt idx="43524">
                  <c:v>432.34529559999999</c:v>
                </c:pt>
                <c:pt idx="43525">
                  <c:v>432.35523060000003</c:v>
                </c:pt>
                <c:pt idx="43526">
                  <c:v>432.36516660000001</c:v>
                </c:pt>
                <c:pt idx="43527">
                  <c:v>432.37510259999999</c:v>
                </c:pt>
                <c:pt idx="43528">
                  <c:v>432.38503759999998</c:v>
                </c:pt>
                <c:pt idx="43529">
                  <c:v>432.39497360000001</c:v>
                </c:pt>
                <c:pt idx="43530">
                  <c:v>432.4049086</c:v>
                </c:pt>
                <c:pt idx="43531">
                  <c:v>432.41484459999998</c:v>
                </c:pt>
                <c:pt idx="43532">
                  <c:v>432.42478060000002</c:v>
                </c:pt>
                <c:pt idx="43533">
                  <c:v>432.4347156</c:v>
                </c:pt>
                <c:pt idx="43534">
                  <c:v>432.44465159999999</c:v>
                </c:pt>
                <c:pt idx="43535">
                  <c:v>432.45458660000003</c:v>
                </c:pt>
                <c:pt idx="43536">
                  <c:v>432.46452260000001</c:v>
                </c:pt>
                <c:pt idx="43537">
                  <c:v>432.47445859999999</c:v>
                </c:pt>
                <c:pt idx="43538">
                  <c:v>432.48439359999998</c:v>
                </c:pt>
                <c:pt idx="43539">
                  <c:v>432.49432960000001</c:v>
                </c:pt>
                <c:pt idx="43540">
                  <c:v>432.5042646</c:v>
                </c:pt>
                <c:pt idx="43541">
                  <c:v>432.51420059999998</c:v>
                </c:pt>
                <c:pt idx="43542">
                  <c:v>432.52413560000002</c:v>
                </c:pt>
                <c:pt idx="43543">
                  <c:v>432.5340716</c:v>
                </c:pt>
                <c:pt idx="43544">
                  <c:v>432.54400759999999</c:v>
                </c:pt>
                <c:pt idx="43545">
                  <c:v>432.55394260000003</c:v>
                </c:pt>
                <c:pt idx="43546">
                  <c:v>432.56387860000001</c:v>
                </c:pt>
                <c:pt idx="43547">
                  <c:v>432.57381359999999</c:v>
                </c:pt>
                <c:pt idx="43548">
                  <c:v>432.58374959999998</c:v>
                </c:pt>
                <c:pt idx="43549">
                  <c:v>432.59368560000001</c:v>
                </c:pt>
                <c:pt idx="43550">
                  <c:v>432.6036206</c:v>
                </c:pt>
                <c:pt idx="43551">
                  <c:v>432.61355659999998</c:v>
                </c:pt>
                <c:pt idx="43552">
                  <c:v>432.62349160000002</c:v>
                </c:pt>
                <c:pt idx="43553">
                  <c:v>432.6334276</c:v>
                </c:pt>
                <c:pt idx="43554">
                  <c:v>432.64336259999999</c:v>
                </c:pt>
                <c:pt idx="43555">
                  <c:v>432.65329860000003</c:v>
                </c:pt>
                <c:pt idx="43556">
                  <c:v>432.66323460000001</c:v>
                </c:pt>
                <c:pt idx="43557">
                  <c:v>432.67316959999999</c:v>
                </c:pt>
                <c:pt idx="43558">
                  <c:v>432.68310559999998</c:v>
                </c:pt>
                <c:pt idx="43559">
                  <c:v>432.69304060000002</c:v>
                </c:pt>
                <c:pt idx="43560">
                  <c:v>432.7029766</c:v>
                </c:pt>
                <c:pt idx="43561">
                  <c:v>432.71291259999998</c:v>
                </c:pt>
                <c:pt idx="43562">
                  <c:v>432.72284760000002</c:v>
                </c:pt>
                <c:pt idx="43563">
                  <c:v>432.7327836</c:v>
                </c:pt>
                <c:pt idx="43564">
                  <c:v>432.74271859999999</c:v>
                </c:pt>
                <c:pt idx="43565">
                  <c:v>432.75265460000003</c:v>
                </c:pt>
                <c:pt idx="43566">
                  <c:v>432.76258960000001</c:v>
                </c:pt>
                <c:pt idx="43567">
                  <c:v>432.77252559999999</c:v>
                </c:pt>
                <c:pt idx="43568">
                  <c:v>432.78246159999998</c:v>
                </c:pt>
                <c:pt idx="43569">
                  <c:v>432.79239660000002</c:v>
                </c:pt>
                <c:pt idx="43570">
                  <c:v>432.8023326</c:v>
                </c:pt>
                <c:pt idx="43571">
                  <c:v>432.81226759999998</c:v>
                </c:pt>
                <c:pt idx="43572">
                  <c:v>432.82220360000002</c:v>
                </c:pt>
                <c:pt idx="43573">
                  <c:v>432.8321396</c:v>
                </c:pt>
                <c:pt idx="43574">
                  <c:v>432.84207459999999</c:v>
                </c:pt>
                <c:pt idx="43575">
                  <c:v>432.85201060000003</c:v>
                </c:pt>
                <c:pt idx="43576">
                  <c:v>432.86194560000001</c:v>
                </c:pt>
                <c:pt idx="43577">
                  <c:v>432.87188159999999</c:v>
                </c:pt>
                <c:pt idx="43578">
                  <c:v>432.88181689999999</c:v>
                </c:pt>
                <c:pt idx="43579">
                  <c:v>432.89175189999997</c:v>
                </c:pt>
                <c:pt idx="43580">
                  <c:v>432.90168790000001</c:v>
                </c:pt>
                <c:pt idx="43581">
                  <c:v>432.9116229</c:v>
                </c:pt>
                <c:pt idx="43582">
                  <c:v>432.92155889999998</c:v>
                </c:pt>
                <c:pt idx="43583">
                  <c:v>432.93149490000002</c:v>
                </c:pt>
                <c:pt idx="43584">
                  <c:v>432.9414299</c:v>
                </c:pt>
                <c:pt idx="43585">
                  <c:v>432.95136589999998</c:v>
                </c:pt>
                <c:pt idx="43586">
                  <c:v>432.96130090000003</c:v>
                </c:pt>
                <c:pt idx="43587">
                  <c:v>432.97123690000001</c:v>
                </c:pt>
                <c:pt idx="43588">
                  <c:v>432.98117189999999</c:v>
                </c:pt>
                <c:pt idx="43589">
                  <c:v>432.99110789999997</c:v>
                </c:pt>
                <c:pt idx="43590">
                  <c:v>433.00104390000001</c:v>
                </c:pt>
                <c:pt idx="43591">
                  <c:v>433.0109789</c:v>
                </c:pt>
                <c:pt idx="43592">
                  <c:v>433.02091489999998</c:v>
                </c:pt>
                <c:pt idx="43593">
                  <c:v>433.03084990000002</c:v>
                </c:pt>
                <c:pt idx="43594">
                  <c:v>433.0407859</c:v>
                </c:pt>
                <c:pt idx="43595">
                  <c:v>433.05072189999998</c:v>
                </c:pt>
                <c:pt idx="43596">
                  <c:v>433.06065690000003</c:v>
                </c:pt>
                <c:pt idx="43597">
                  <c:v>433.07059290000001</c:v>
                </c:pt>
                <c:pt idx="43598">
                  <c:v>433.08052789999999</c:v>
                </c:pt>
                <c:pt idx="43599">
                  <c:v>433.09046389999997</c:v>
                </c:pt>
                <c:pt idx="43600">
                  <c:v>433.10039990000001</c:v>
                </c:pt>
                <c:pt idx="43601">
                  <c:v>433.1103349</c:v>
                </c:pt>
                <c:pt idx="43602">
                  <c:v>433.12027089999998</c:v>
                </c:pt>
                <c:pt idx="43603">
                  <c:v>433.13020590000002</c:v>
                </c:pt>
                <c:pt idx="43604">
                  <c:v>433.1401419</c:v>
                </c:pt>
                <c:pt idx="43605">
                  <c:v>433.15007789999999</c:v>
                </c:pt>
                <c:pt idx="43606">
                  <c:v>433.16001290000003</c:v>
                </c:pt>
                <c:pt idx="43607">
                  <c:v>433.16994890000001</c:v>
                </c:pt>
                <c:pt idx="43608">
                  <c:v>433.17988389999999</c:v>
                </c:pt>
                <c:pt idx="43609">
                  <c:v>433.18981989999997</c:v>
                </c:pt>
                <c:pt idx="43610">
                  <c:v>433.19975590000001</c:v>
                </c:pt>
                <c:pt idx="43611">
                  <c:v>433.2096909</c:v>
                </c:pt>
                <c:pt idx="43612">
                  <c:v>433.21962689999998</c:v>
                </c:pt>
                <c:pt idx="43613">
                  <c:v>433.22956190000002</c:v>
                </c:pt>
                <c:pt idx="43614">
                  <c:v>433.2394979</c:v>
                </c:pt>
                <c:pt idx="43615">
                  <c:v>433.24943289999999</c:v>
                </c:pt>
                <c:pt idx="43616">
                  <c:v>433.25936890000003</c:v>
                </c:pt>
                <c:pt idx="43617">
                  <c:v>433.26930490000001</c:v>
                </c:pt>
                <c:pt idx="43618">
                  <c:v>433.27923989999999</c:v>
                </c:pt>
                <c:pt idx="43619">
                  <c:v>433.28917589999998</c:v>
                </c:pt>
                <c:pt idx="43620">
                  <c:v>433.29911090000002</c:v>
                </c:pt>
                <c:pt idx="43621">
                  <c:v>433.3090469</c:v>
                </c:pt>
                <c:pt idx="43622">
                  <c:v>433.31898289999998</c:v>
                </c:pt>
                <c:pt idx="43623">
                  <c:v>433.32891790000002</c:v>
                </c:pt>
                <c:pt idx="43624">
                  <c:v>433.3388539</c:v>
                </c:pt>
                <c:pt idx="43625">
                  <c:v>433.34878889999999</c:v>
                </c:pt>
                <c:pt idx="43626">
                  <c:v>433.35872490000003</c:v>
                </c:pt>
                <c:pt idx="43627">
                  <c:v>433.36866090000001</c:v>
                </c:pt>
                <c:pt idx="43628">
                  <c:v>433.37859589999999</c:v>
                </c:pt>
                <c:pt idx="43629">
                  <c:v>433.38853189999998</c:v>
                </c:pt>
                <c:pt idx="43630">
                  <c:v>433.39846690000002</c:v>
                </c:pt>
                <c:pt idx="43631">
                  <c:v>433.4084029</c:v>
                </c:pt>
                <c:pt idx="43632">
                  <c:v>433.41833889999998</c:v>
                </c:pt>
                <c:pt idx="43633">
                  <c:v>433.42827390000002</c:v>
                </c:pt>
                <c:pt idx="43634">
                  <c:v>433.4382099</c:v>
                </c:pt>
                <c:pt idx="43635">
                  <c:v>433.44814489999999</c:v>
                </c:pt>
                <c:pt idx="43636">
                  <c:v>433.45808090000003</c:v>
                </c:pt>
                <c:pt idx="43637">
                  <c:v>433.46801690000001</c:v>
                </c:pt>
                <c:pt idx="43638">
                  <c:v>433.47795189999999</c:v>
                </c:pt>
                <c:pt idx="43639">
                  <c:v>433.48788789999998</c:v>
                </c:pt>
                <c:pt idx="43640">
                  <c:v>433.49782290000002</c:v>
                </c:pt>
                <c:pt idx="43641">
                  <c:v>433.5077589</c:v>
                </c:pt>
                <c:pt idx="43642">
                  <c:v>433.51769489999998</c:v>
                </c:pt>
                <c:pt idx="43643">
                  <c:v>433.52762990000002</c:v>
                </c:pt>
                <c:pt idx="43644">
                  <c:v>433.5375659</c:v>
                </c:pt>
                <c:pt idx="43645">
                  <c:v>433.54750089999999</c:v>
                </c:pt>
                <c:pt idx="43646">
                  <c:v>433.55743690000003</c:v>
                </c:pt>
                <c:pt idx="43647">
                  <c:v>433.56737290000001</c:v>
                </c:pt>
                <c:pt idx="43648">
                  <c:v>433.57730789999999</c:v>
                </c:pt>
                <c:pt idx="43649">
                  <c:v>433.58724389999998</c:v>
                </c:pt>
                <c:pt idx="43650">
                  <c:v>433.59717890000002</c:v>
                </c:pt>
                <c:pt idx="43651">
                  <c:v>433.6071149</c:v>
                </c:pt>
                <c:pt idx="43652">
                  <c:v>433.61705089999998</c:v>
                </c:pt>
                <c:pt idx="43653">
                  <c:v>433.62698590000002</c:v>
                </c:pt>
                <c:pt idx="43654">
                  <c:v>433.6369219</c:v>
                </c:pt>
                <c:pt idx="43655">
                  <c:v>433.64685789999999</c:v>
                </c:pt>
                <c:pt idx="43656">
                  <c:v>433.65679290000003</c:v>
                </c:pt>
                <c:pt idx="43657">
                  <c:v>433.66672890000001</c:v>
                </c:pt>
                <c:pt idx="43658">
                  <c:v>433.67666389999999</c:v>
                </c:pt>
                <c:pt idx="43659">
                  <c:v>433.68659989999998</c:v>
                </c:pt>
                <c:pt idx="43660">
                  <c:v>433.69653590000001</c:v>
                </c:pt>
                <c:pt idx="43661">
                  <c:v>433.7064709</c:v>
                </c:pt>
                <c:pt idx="43662">
                  <c:v>433.71640689999998</c:v>
                </c:pt>
                <c:pt idx="43663">
                  <c:v>433.72634190000002</c:v>
                </c:pt>
                <c:pt idx="43664">
                  <c:v>433.7362779</c:v>
                </c:pt>
                <c:pt idx="43665">
                  <c:v>433.74621389999999</c:v>
                </c:pt>
                <c:pt idx="43666">
                  <c:v>433.75614890000003</c:v>
                </c:pt>
                <c:pt idx="43667">
                  <c:v>433.76608490000001</c:v>
                </c:pt>
                <c:pt idx="43668">
                  <c:v>433.77602089999999</c:v>
                </c:pt>
                <c:pt idx="43669">
                  <c:v>433.78595589999998</c:v>
                </c:pt>
                <c:pt idx="43670">
                  <c:v>433.79589190000002</c:v>
                </c:pt>
                <c:pt idx="43671">
                  <c:v>433.8058269</c:v>
                </c:pt>
                <c:pt idx="43672">
                  <c:v>433.81576289999998</c:v>
                </c:pt>
                <c:pt idx="43673">
                  <c:v>433.82569890000002</c:v>
                </c:pt>
                <c:pt idx="43674">
                  <c:v>433.8356339</c:v>
                </c:pt>
                <c:pt idx="43675">
                  <c:v>433.84556989999999</c:v>
                </c:pt>
                <c:pt idx="43676">
                  <c:v>433.85550590000003</c:v>
                </c:pt>
                <c:pt idx="43677">
                  <c:v>433.86544090000001</c:v>
                </c:pt>
                <c:pt idx="43678">
                  <c:v>433.87537709999998</c:v>
                </c:pt>
                <c:pt idx="43679">
                  <c:v>433.88531210000002</c:v>
                </c:pt>
                <c:pt idx="43680">
                  <c:v>433.8952481</c:v>
                </c:pt>
                <c:pt idx="43681">
                  <c:v>433.90518409999999</c:v>
                </c:pt>
                <c:pt idx="43682">
                  <c:v>433.91511910000003</c:v>
                </c:pt>
                <c:pt idx="43683">
                  <c:v>433.92505510000001</c:v>
                </c:pt>
                <c:pt idx="43684">
                  <c:v>433.93499109999999</c:v>
                </c:pt>
                <c:pt idx="43685">
                  <c:v>433.94492609999998</c:v>
                </c:pt>
                <c:pt idx="43686">
                  <c:v>433.95486210000001</c:v>
                </c:pt>
                <c:pt idx="43687">
                  <c:v>433.9647971</c:v>
                </c:pt>
                <c:pt idx="43688">
                  <c:v>433.97473309999998</c:v>
                </c:pt>
                <c:pt idx="43689">
                  <c:v>433.98466910000002</c:v>
                </c:pt>
                <c:pt idx="43690">
                  <c:v>433.9946041</c:v>
                </c:pt>
                <c:pt idx="43691">
                  <c:v>434.00454009999999</c:v>
                </c:pt>
                <c:pt idx="43692">
                  <c:v>434.01447510000003</c:v>
                </c:pt>
                <c:pt idx="43693">
                  <c:v>434.02441110000001</c:v>
                </c:pt>
                <c:pt idx="43694">
                  <c:v>434.03434709999999</c:v>
                </c:pt>
                <c:pt idx="43695">
                  <c:v>434.04428209999998</c:v>
                </c:pt>
                <c:pt idx="43696">
                  <c:v>434.05421810000001</c:v>
                </c:pt>
                <c:pt idx="43697">
                  <c:v>434.0641541</c:v>
                </c:pt>
                <c:pt idx="43698">
                  <c:v>434.07408909999998</c:v>
                </c:pt>
                <c:pt idx="43699">
                  <c:v>434.08402510000002</c:v>
                </c:pt>
                <c:pt idx="43700">
                  <c:v>434.0939611</c:v>
                </c:pt>
                <c:pt idx="43701">
                  <c:v>434.10389609999999</c:v>
                </c:pt>
                <c:pt idx="43702">
                  <c:v>434.11383210000002</c:v>
                </c:pt>
                <c:pt idx="43703">
                  <c:v>434.12376710000001</c:v>
                </c:pt>
                <c:pt idx="43704">
                  <c:v>434.13370309999999</c:v>
                </c:pt>
                <c:pt idx="43705">
                  <c:v>434.14363909999997</c:v>
                </c:pt>
                <c:pt idx="43706">
                  <c:v>434.15357410000001</c:v>
                </c:pt>
                <c:pt idx="43707">
                  <c:v>434.1635101</c:v>
                </c:pt>
                <c:pt idx="43708">
                  <c:v>434.17344609999998</c:v>
                </c:pt>
                <c:pt idx="43709">
                  <c:v>434.18338110000002</c:v>
                </c:pt>
                <c:pt idx="43710">
                  <c:v>434.1933171</c:v>
                </c:pt>
                <c:pt idx="43711">
                  <c:v>434.20325209999999</c:v>
                </c:pt>
                <c:pt idx="43712">
                  <c:v>434.21318810000002</c:v>
                </c:pt>
                <c:pt idx="43713">
                  <c:v>434.22312410000001</c:v>
                </c:pt>
                <c:pt idx="43714">
                  <c:v>434.23305909999999</c:v>
                </c:pt>
                <c:pt idx="43715">
                  <c:v>434.24299509999997</c:v>
                </c:pt>
                <c:pt idx="43716">
                  <c:v>434.25293110000001</c:v>
                </c:pt>
                <c:pt idx="43717">
                  <c:v>434.2628661</c:v>
                </c:pt>
                <c:pt idx="43718">
                  <c:v>434.27280209999998</c:v>
                </c:pt>
                <c:pt idx="43719">
                  <c:v>434.28273710000002</c:v>
                </c:pt>
                <c:pt idx="43720">
                  <c:v>434.2926731</c:v>
                </c:pt>
                <c:pt idx="43721">
                  <c:v>434.30260909999998</c:v>
                </c:pt>
                <c:pt idx="43722">
                  <c:v>434.31254410000003</c:v>
                </c:pt>
                <c:pt idx="43723">
                  <c:v>434.32248010000001</c:v>
                </c:pt>
                <c:pt idx="43724">
                  <c:v>434.33241609999999</c:v>
                </c:pt>
                <c:pt idx="43725">
                  <c:v>434.34235109999997</c:v>
                </c:pt>
                <c:pt idx="43726">
                  <c:v>434.35228710000001</c:v>
                </c:pt>
                <c:pt idx="43727">
                  <c:v>434.36222309999999</c:v>
                </c:pt>
                <c:pt idx="43728">
                  <c:v>434.37215809999998</c:v>
                </c:pt>
                <c:pt idx="43729">
                  <c:v>434.38209410000002</c:v>
                </c:pt>
                <c:pt idx="43730">
                  <c:v>434.3920291</c:v>
                </c:pt>
                <c:pt idx="43731">
                  <c:v>434.40196509999998</c:v>
                </c:pt>
                <c:pt idx="43732">
                  <c:v>434.41190110000002</c:v>
                </c:pt>
                <c:pt idx="43733">
                  <c:v>434.42183610000001</c:v>
                </c:pt>
                <c:pt idx="43734">
                  <c:v>434.43177209999999</c:v>
                </c:pt>
                <c:pt idx="43735">
                  <c:v>434.44170810000003</c:v>
                </c:pt>
                <c:pt idx="43736">
                  <c:v>434.45164310000001</c:v>
                </c:pt>
                <c:pt idx="43737">
                  <c:v>434.46157909999999</c:v>
                </c:pt>
                <c:pt idx="43738">
                  <c:v>434.47151409999998</c:v>
                </c:pt>
                <c:pt idx="43739">
                  <c:v>434.48145010000002</c:v>
                </c:pt>
                <c:pt idx="43740">
                  <c:v>434.4913861</c:v>
                </c:pt>
                <c:pt idx="43741">
                  <c:v>434.50132109999998</c:v>
                </c:pt>
                <c:pt idx="43742">
                  <c:v>434.51125710000002</c:v>
                </c:pt>
                <c:pt idx="43743">
                  <c:v>434.5211931</c:v>
                </c:pt>
                <c:pt idx="43744">
                  <c:v>434.53112809999999</c:v>
                </c:pt>
                <c:pt idx="43745">
                  <c:v>434.54106410000003</c:v>
                </c:pt>
                <c:pt idx="43746">
                  <c:v>434.55100010000001</c:v>
                </c:pt>
                <c:pt idx="43747">
                  <c:v>434.56093509999999</c:v>
                </c:pt>
                <c:pt idx="43748">
                  <c:v>434.57087109999998</c:v>
                </c:pt>
                <c:pt idx="43749">
                  <c:v>434.58080610000002</c:v>
                </c:pt>
                <c:pt idx="43750">
                  <c:v>434.5907421</c:v>
                </c:pt>
                <c:pt idx="43751">
                  <c:v>434.60067809999998</c:v>
                </c:pt>
                <c:pt idx="43752">
                  <c:v>434.61061310000002</c:v>
                </c:pt>
                <c:pt idx="43753">
                  <c:v>434.62054910000001</c:v>
                </c:pt>
                <c:pt idx="43754">
                  <c:v>434.63048509999999</c:v>
                </c:pt>
                <c:pt idx="43755">
                  <c:v>434.64042009999997</c:v>
                </c:pt>
                <c:pt idx="43756">
                  <c:v>434.65035610000001</c:v>
                </c:pt>
                <c:pt idx="43757">
                  <c:v>434.66029109999999</c:v>
                </c:pt>
                <c:pt idx="43758">
                  <c:v>434.67022709999998</c:v>
                </c:pt>
                <c:pt idx="43759">
                  <c:v>434.68016310000002</c:v>
                </c:pt>
                <c:pt idx="43760">
                  <c:v>434.6900981</c:v>
                </c:pt>
                <c:pt idx="43761">
                  <c:v>434.70003409999998</c:v>
                </c:pt>
                <c:pt idx="43762">
                  <c:v>434.70997010000002</c:v>
                </c:pt>
                <c:pt idx="43763">
                  <c:v>434.71990510000001</c:v>
                </c:pt>
                <c:pt idx="43764">
                  <c:v>434.72984109999999</c:v>
                </c:pt>
                <c:pt idx="43765">
                  <c:v>434.73977710000003</c:v>
                </c:pt>
                <c:pt idx="43766">
                  <c:v>434.74971210000001</c:v>
                </c:pt>
                <c:pt idx="43767">
                  <c:v>434.75964809999999</c:v>
                </c:pt>
                <c:pt idx="43768">
                  <c:v>434.76958309999998</c:v>
                </c:pt>
                <c:pt idx="43769">
                  <c:v>434.77951910000002</c:v>
                </c:pt>
                <c:pt idx="43770">
                  <c:v>434.7894551</c:v>
                </c:pt>
                <c:pt idx="43771">
                  <c:v>434.79939009999998</c:v>
                </c:pt>
                <c:pt idx="43772">
                  <c:v>434.80932610000002</c:v>
                </c:pt>
                <c:pt idx="43773">
                  <c:v>434.8192621</c:v>
                </c:pt>
                <c:pt idx="43774">
                  <c:v>434.82919709999999</c:v>
                </c:pt>
                <c:pt idx="43775">
                  <c:v>434.83913310000003</c:v>
                </c:pt>
                <c:pt idx="43776">
                  <c:v>434.84906910000001</c:v>
                </c:pt>
                <c:pt idx="43777">
                  <c:v>434.85900409999999</c:v>
                </c:pt>
                <c:pt idx="43778">
                  <c:v>434.86894009999997</c:v>
                </c:pt>
                <c:pt idx="43779">
                  <c:v>434.87887560000001</c:v>
                </c:pt>
                <c:pt idx="43780">
                  <c:v>434.8888116</c:v>
                </c:pt>
                <c:pt idx="43781">
                  <c:v>434.89874759999998</c:v>
                </c:pt>
                <c:pt idx="43782">
                  <c:v>434.90868260000002</c:v>
                </c:pt>
                <c:pt idx="43783">
                  <c:v>434.9186186</c:v>
                </c:pt>
                <c:pt idx="43784">
                  <c:v>434.92855459999998</c:v>
                </c:pt>
                <c:pt idx="43785">
                  <c:v>434.93848960000003</c:v>
                </c:pt>
                <c:pt idx="43786">
                  <c:v>434.94842560000001</c:v>
                </c:pt>
                <c:pt idx="43787">
                  <c:v>434.95836159999999</c:v>
                </c:pt>
                <c:pt idx="43788">
                  <c:v>434.96829659999997</c:v>
                </c:pt>
                <c:pt idx="43789">
                  <c:v>434.97823260000001</c:v>
                </c:pt>
                <c:pt idx="43790">
                  <c:v>434.9881676</c:v>
                </c:pt>
                <c:pt idx="43791">
                  <c:v>434.99810359999998</c:v>
                </c:pt>
                <c:pt idx="43792">
                  <c:v>435.00803960000002</c:v>
                </c:pt>
                <c:pt idx="43793">
                  <c:v>435.0179746</c:v>
                </c:pt>
                <c:pt idx="43794">
                  <c:v>435.02791059999998</c:v>
                </c:pt>
                <c:pt idx="43795">
                  <c:v>435.03784660000002</c:v>
                </c:pt>
                <c:pt idx="43796">
                  <c:v>435.04778160000001</c:v>
                </c:pt>
                <c:pt idx="43797">
                  <c:v>435.05771759999999</c:v>
                </c:pt>
                <c:pt idx="43798">
                  <c:v>435.06765259999997</c:v>
                </c:pt>
                <c:pt idx="43799">
                  <c:v>435.07758860000001</c:v>
                </c:pt>
                <c:pt idx="43800">
                  <c:v>435.08752459999999</c:v>
                </c:pt>
                <c:pt idx="43801">
                  <c:v>435.09745959999998</c:v>
                </c:pt>
                <c:pt idx="43802">
                  <c:v>435.10739560000002</c:v>
                </c:pt>
                <c:pt idx="43803">
                  <c:v>435.1173316</c:v>
                </c:pt>
                <c:pt idx="43804">
                  <c:v>435.12726659999998</c:v>
                </c:pt>
                <c:pt idx="43805">
                  <c:v>435.13720260000002</c:v>
                </c:pt>
                <c:pt idx="43806">
                  <c:v>435.14713860000001</c:v>
                </c:pt>
                <c:pt idx="43807">
                  <c:v>435.15707359999999</c:v>
                </c:pt>
                <c:pt idx="43808">
                  <c:v>435.16700959999997</c:v>
                </c:pt>
                <c:pt idx="43809">
                  <c:v>435.17694560000001</c:v>
                </c:pt>
                <c:pt idx="43810">
                  <c:v>435.18688059999999</c:v>
                </c:pt>
                <c:pt idx="43811">
                  <c:v>435.19681659999998</c:v>
                </c:pt>
                <c:pt idx="43812">
                  <c:v>435.20675160000002</c:v>
                </c:pt>
                <c:pt idx="43813">
                  <c:v>435.2166876</c:v>
                </c:pt>
                <c:pt idx="43814">
                  <c:v>435.22662359999998</c:v>
                </c:pt>
                <c:pt idx="43815">
                  <c:v>435.23655860000002</c:v>
                </c:pt>
                <c:pt idx="43816">
                  <c:v>435.24649460000001</c:v>
                </c:pt>
                <c:pt idx="43817">
                  <c:v>435.25643059999999</c:v>
                </c:pt>
                <c:pt idx="43818">
                  <c:v>435.26636559999997</c:v>
                </c:pt>
                <c:pt idx="43819">
                  <c:v>435.27630160000001</c:v>
                </c:pt>
                <c:pt idx="43820">
                  <c:v>435.28623759999999</c:v>
                </c:pt>
                <c:pt idx="43821">
                  <c:v>435.29617259999998</c:v>
                </c:pt>
                <c:pt idx="43822">
                  <c:v>435.30610860000002</c:v>
                </c:pt>
                <c:pt idx="43823">
                  <c:v>435.3160436</c:v>
                </c:pt>
                <c:pt idx="43824">
                  <c:v>435.32597959999998</c:v>
                </c:pt>
                <c:pt idx="43825">
                  <c:v>435.33591560000002</c:v>
                </c:pt>
                <c:pt idx="43826">
                  <c:v>435.34585060000001</c:v>
                </c:pt>
                <c:pt idx="43827">
                  <c:v>435.35578659999999</c:v>
                </c:pt>
                <c:pt idx="43828">
                  <c:v>435.36572260000003</c:v>
                </c:pt>
                <c:pt idx="43829">
                  <c:v>435.37565760000001</c:v>
                </c:pt>
                <c:pt idx="43830">
                  <c:v>435.38559359999999</c:v>
                </c:pt>
                <c:pt idx="43831">
                  <c:v>435.39552959999997</c:v>
                </c:pt>
                <c:pt idx="43832">
                  <c:v>435.40546460000002</c:v>
                </c:pt>
                <c:pt idx="43833">
                  <c:v>435.4154006</c:v>
                </c:pt>
                <c:pt idx="43834">
                  <c:v>435.42533559999998</c:v>
                </c:pt>
                <c:pt idx="43835">
                  <c:v>435.43527160000002</c:v>
                </c:pt>
                <c:pt idx="43836">
                  <c:v>435.4452076</c:v>
                </c:pt>
                <c:pt idx="43837">
                  <c:v>435.45514259999999</c:v>
                </c:pt>
                <c:pt idx="43838">
                  <c:v>435.46507860000003</c:v>
                </c:pt>
                <c:pt idx="43839">
                  <c:v>435.47501460000001</c:v>
                </c:pt>
                <c:pt idx="43840">
                  <c:v>435.48494959999999</c:v>
                </c:pt>
                <c:pt idx="43841">
                  <c:v>435.49488559999998</c:v>
                </c:pt>
                <c:pt idx="43842">
                  <c:v>435.50482160000001</c:v>
                </c:pt>
                <c:pt idx="43843">
                  <c:v>435.5147566</c:v>
                </c:pt>
                <c:pt idx="43844">
                  <c:v>435.52469259999998</c:v>
                </c:pt>
                <c:pt idx="43845">
                  <c:v>435.53462760000002</c:v>
                </c:pt>
                <c:pt idx="43846">
                  <c:v>435.5445636</c:v>
                </c:pt>
                <c:pt idx="43847">
                  <c:v>435.55449959999999</c:v>
                </c:pt>
                <c:pt idx="43848">
                  <c:v>435.56443460000003</c:v>
                </c:pt>
                <c:pt idx="43849">
                  <c:v>435.57437060000001</c:v>
                </c:pt>
                <c:pt idx="43850">
                  <c:v>435.58430659999999</c:v>
                </c:pt>
                <c:pt idx="43851">
                  <c:v>435.59424159999998</c:v>
                </c:pt>
                <c:pt idx="43852">
                  <c:v>435.60417760000001</c:v>
                </c:pt>
                <c:pt idx="43853">
                  <c:v>435.6141136</c:v>
                </c:pt>
                <c:pt idx="43854">
                  <c:v>435.62404859999998</c:v>
                </c:pt>
                <c:pt idx="43855">
                  <c:v>435.63398460000002</c:v>
                </c:pt>
                <c:pt idx="43856">
                  <c:v>435.6439196</c:v>
                </c:pt>
                <c:pt idx="43857">
                  <c:v>435.65385559999999</c:v>
                </c:pt>
                <c:pt idx="43858">
                  <c:v>435.66379160000002</c:v>
                </c:pt>
                <c:pt idx="43859">
                  <c:v>435.67372660000001</c:v>
                </c:pt>
                <c:pt idx="43860">
                  <c:v>435.68366259999999</c:v>
                </c:pt>
                <c:pt idx="43861">
                  <c:v>435.69359859999997</c:v>
                </c:pt>
                <c:pt idx="43862">
                  <c:v>435.70353360000001</c:v>
                </c:pt>
                <c:pt idx="43863">
                  <c:v>435.7134696</c:v>
                </c:pt>
                <c:pt idx="43864">
                  <c:v>435.72340559999998</c:v>
                </c:pt>
                <c:pt idx="43865">
                  <c:v>435.73334060000002</c:v>
                </c:pt>
                <c:pt idx="43866">
                  <c:v>435.7432766</c:v>
                </c:pt>
                <c:pt idx="43867">
                  <c:v>435.75321259999998</c:v>
                </c:pt>
                <c:pt idx="43868">
                  <c:v>435.76314760000002</c:v>
                </c:pt>
                <c:pt idx="43869">
                  <c:v>435.77308360000001</c:v>
                </c:pt>
                <c:pt idx="43870">
                  <c:v>435.78301859999999</c:v>
                </c:pt>
                <c:pt idx="43871">
                  <c:v>435.79295459999997</c:v>
                </c:pt>
                <c:pt idx="43872">
                  <c:v>435.80289060000001</c:v>
                </c:pt>
                <c:pt idx="43873">
                  <c:v>435.8128256</c:v>
                </c:pt>
                <c:pt idx="43874">
                  <c:v>435.82276159999998</c:v>
                </c:pt>
                <c:pt idx="43875">
                  <c:v>435.83269760000002</c:v>
                </c:pt>
                <c:pt idx="43876">
                  <c:v>435.8426326</c:v>
                </c:pt>
                <c:pt idx="43877">
                  <c:v>435.85256859999998</c:v>
                </c:pt>
                <c:pt idx="43878">
                  <c:v>435.86250460000002</c:v>
                </c:pt>
                <c:pt idx="43879">
                  <c:v>435.87243960000001</c:v>
                </c:pt>
                <c:pt idx="43880">
                  <c:v>435.8823754</c:v>
                </c:pt>
                <c:pt idx="43881">
                  <c:v>435.89231139999998</c:v>
                </c:pt>
                <c:pt idx="43882">
                  <c:v>435.90224640000002</c:v>
                </c:pt>
                <c:pt idx="43883">
                  <c:v>435.91218240000001</c:v>
                </c:pt>
                <c:pt idx="43884">
                  <c:v>435.92211739999999</c:v>
                </c:pt>
                <c:pt idx="43885">
                  <c:v>435.93205339999997</c:v>
                </c:pt>
                <c:pt idx="43886">
                  <c:v>435.94198940000001</c:v>
                </c:pt>
                <c:pt idx="43887">
                  <c:v>435.9519244</c:v>
                </c:pt>
                <c:pt idx="43888">
                  <c:v>435.96186039999998</c:v>
                </c:pt>
                <c:pt idx="43889">
                  <c:v>435.97179640000002</c:v>
                </c:pt>
                <c:pt idx="43890">
                  <c:v>435.9817314</c:v>
                </c:pt>
                <c:pt idx="43891">
                  <c:v>435.99166739999998</c:v>
                </c:pt>
                <c:pt idx="43892">
                  <c:v>436.00160340000002</c:v>
                </c:pt>
                <c:pt idx="43893">
                  <c:v>436.01153840000001</c:v>
                </c:pt>
                <c:pt idx="43894">
                  <c:v>436.02147439999999</c:v>
                </c:pt>
                <c:pt idx="43895">
                  <c:v>436.03141040000003</c:v>
                </c:pt>
                <c:pt idx="43896">
                  <c:v>436.04134540000001</c:v>
                </c:pt>
                <c:pt idx="43897">
                  <c:v>436.05128139999999</c:v>
                </c:pt>
                <c:pt idx="43898">
                  <c:v>436.06121639999998</c:v>
                </c:pt>
                <c:pt idx="43899">
                  <c:v>436.07115240000002</c:v>
                </c:pt>
                <c:pt idx="43900">
                  <c:v>436.0810884</c:v>
                </c:pt>
                <c:pt idx="43901">
                  <c:v>436.09102339999998</c:v>
                </c:pt>
                <c:pt idx="43902">
                  <c:v>436.10095940000002</c:v>
                </c:pt>
                <c:pt idx="43903">
                  <c:v>436.1108954</c:v>
                </c:pt>
                <c:pt idx="43904">
                  <c:v>436.12083039999999</c:v>
                </c:pt>
                <c:pt idx="43905">
                  <c:v>436.13076640000003</c:v>
                </c:pt>
                <c:pt idx="43906">
                  <c:v>436.14070240000001</c:v>
                </c:pt>
                <c:pt idx="43907">
                  <c:v>436.15063739999999</c:v>
                </c:pt>
                <c:pt idx="43908">
                  <c:v>436.16057339999998</c:v>
                </c:pt>
                <c:pt idx="43909">
                  <c:v>436.17050940000001</c:v>
                </c:pt>
                <c:pt idx="43910">
                  <c:v>436.1804444</c:v>
                </c:pt>
                <c:pt idx="43911">
                  <c:v>436.19038039999998</c:v>
                </c:pt>
                <c:pt idx="43912">
                  <c:v>436.20031540000002</c:v>
                </c:pt>
                <c:pt idx="43913">
                  <c:v>436.2102514</c:v>
                </c:pt>
                <c:pt idx="43914">
                  <c:v>436.22018739999999</c:v>
                </c:pt>
                <c:pt idx="43915">
                  <c:v>436.23012240000003</c:v>
                </c:pt>
                <c:pt idx="43916">
                  <c:v>436.24005840000001</c:v>
                </c:pt>
                <c:pt idx="43917">
                  <c:v>436.24999439999999</c:v>
                </c:pt>
                <c:pt idx="43918">
                  <c:v>436.25992939999998</c:v>
                </c:pt>
                <c:pt idx="43919">
                  <c:v>436.26986540000001</c:v>
                </c:pt>
                <c:pt idx="43920">
                  <c:v>436.2798014</c:v>
                </c:pt>
                <c:pt idx="43921">
                  <c:v>436.28973639999998</c:v>
                </c:pt>
                <c:pt idx="43922">
                  <c:v>436.29967240000002</c:v>
                </c:pt>
                <c:pt idx="43923">
                  <c:v>436.3096084</c:v>
                </c:pt>
                <c:pt idx="43924">
                  <c:v>436.31954339999999</c:v>
                </c:pt>
                <c:pt idx="43925">
                  <c:v>436.32947940000003</c:v>
                </c:pt>
                <c:pt idx="43926">
                  <c:v>436.33941440000001</c:v>
                </c:pt>
                <c:pt idx="43927">
                  <c:v>436.34935039999999</c:v>
                </c:pt>
                <c:pt idx="43928">
                  <c:v>436.35928639999997</c:v>
                </c:pt>
                <c:pt idx="43929">
                  <c:v>436.36922140000001</c:v>
                </c:pt>
                <c:pt idx="43930">
                  <c:v>436.3791574</c:v>
                </c:pt>
                <c:pt idx="43931">
                  <c:v>436.38909339999998</c:v>
                </c:pt>
                <c:pt idx="43932">
                  <c:v>436.39902840000002</c:v>
                </c:pt>
                <c:pt idx="43933">
                  <c:v>436.4089644</c:v>
                </c:pt>
                <c:pt idx="43934">
                  <c:v>436.41890039999998</c:v>
                </c:pt>
                <c:pt idx="43935">
                  <c:v>436.42883540000003</c:v>
                </c:pt>
                <c:pt idx="43936">
                  <c:v>436.43877140000001</c:v>
                </c:pt>
                <c:pt idx="43937">
                  <c:v>436.44870739999999</c:v>
                </c:pt>
                <c:pt idx="43938">
                  <c:v>436.45864239999997</c:v>
                </c:pt>
                <c:pt idx="43939">
                  <c:v>436.46857840000001</c:v>
                </c:pt>
                <c:pt idx="43940">
                  <c:v>436.47851439999999</c:v>
                </c:pt>
                <c:pt idx="43941">
                  <c:v>436.48844939999998</c:v>
                </c:pt>
                <c:pt idx="43942">
                  <c:v>436.49838540000002</c:v>
                </c:pt>
                <c:pt idx="43943">
                  <c:v>436.5083204</c:v>
                </c:pt>
                <c:pt idx="43944">
                  <c:v>436.51825639999998</c:v>
                </c:pt>
                <c:pt idx="43945">
                  <c:v>436.52819240000002</c:v>
                </c:pt>
                <c:pt idx="43946">
                  <c:v>436.53812740000001</c:v>
                </c:pt>
                <c:pt idx="43947">
                  <c:v>436.54806339999999</c:v>
                </c:pt>
                <c:pt idx="43948">
                  <c:v>436.55799940000003</c:v>
                </c:pt>
                <c:pt idx="43949">
                  <c:v>436.56793440000001</c:v>
                </c:pt>
                <c:pt idx="43950">
                  <c:v>436.57787039999999</c:v>
                </c:pt>
                <c:pt idx="43951">
                  <c:v>436.58780639999998</c:v>
                </c:pt>
                <c:pt idx="43952">
                  <c:v>436.59774140000002</c:v>
                </c:pt>
                <c:pt idx="43953">
                  <c:v>436.6076774</c:v>
                </c:pt>
                <c:pt idx="43954">
                  <c:v>436.61761339999998</c:v>
                </c:pt>
                <c:pt idx="43955">
                  <c:v>436.62754840000002</c:v>
                </c:pt>
                <c:pt idx="43956">
                  <c:v>436.63748440000001</c:v>
                </c:pt>
                <c:pt idx="43957">
                  <c:v>436.64742039999999</c:v>
                </c:pt>
                <c:pt idx="43958">
                  <c:v>436.65735539999997</c:v>
                </c:pt>
                <c:pt idx="43959">
                  <c:v>436.66729140000001</c:v>
                </c:pt>
                <c:pt idx="43960">
                  <c:v>436.67722739999999</c:v>
                </c:pt>
                <c:pt idx="43961">
                  <c:v>436.68716239999998</c:v>
                </c:pt>
                <c:pt idx="43962">
                  <c:v>436.69709840000002</c:v>
                </c:pt>
                <c:pt idx="43963">
                  <c:v>436.7070334</c:v>
                </c:pt>
                <c:pt idx="43964">
                  <c:v>436.71696939999998</c:v>
                </c:pt>
                <c:pt idx="43965">
                  <c:v>436.72690540000002</c:v>
                </c:pt>
                <c:pt idx="43966">
                  <c:v>436.73684040000001</c:v>
                </c:pt>
                <c:pt idx="43967">
                  <c:v>436.74677639999999</c:v>
                </c:pt>
                <c:pt idx="43968">
                  <c:v>436.75671240000003</c:v>
                </c:pt>
                <c:pt idx="43969">
                  <c:v>436.76664740000001</c:v>
                </c:pt>
                <c:pt idx="43970">
                  <c:v>436.77658339999999</c:v>
                </c:pt>
                <c:pt idx="43971">
                  <c:v>436.78651939999997</c:v>
                </c:pt>
                <c:pt idx="43972">
                  <c:v>436.79645440000002</c:v>
                </c:pt>
                <c:pt idx="43973">
                  <c:v>436.8063904</c:v>
                </c:pt>
                <c:pt idx="43974">
                  <c:v>436.81632639999998</c:v>
                </c:pt>
                <c:pt idx="43975">
                  <c:v>436.82626140000002</c:v>
                </c:pt>
                <c:pt idx="43976">
                  <c:v>436.8361974</c:v>
                </c:pt>
                <c:pt idx="43977">
                  <c:v>436.84613339999999</c:v>
                </c:pt>
                <c:pt idx="43978">
                  <c:v>436.85606840000003</c:v>
                </c:pt>
                <c:pt idx="43979">
                  <c:v>436.86600440000001</c:v>
                </c:pt>
                <c:pt idx="43980">
                  <c:v>436.87594039999999</c:v>
                </c:pt>
                <c:pt idx="43981">
                  <c:v>436.88587539999997</c:v>
                </c:pt>
                <c:pt idx="43982">
                  <c:v>436.89581140000001</c:v>
                </c:pt>
                <c:pt idx="43983">
                  <c:v>436.9057474</c:v>
                </c:pt>
                <c:pt idx="43984">
                  <c:v>436.91568239999998</c:v>
                </c:pt>
                <c:pt idx="43985">
                  <c:v>436.92561840000002</c:v>
                </c:pt>
                <c:pt idx="43986">
                  <c:v>436.9355544</c:v>
                </c:pt>
                <c:pt idx="43987">
                  <c:v>436.94548939999999</c:v>
                </c:pt>
                <c:pt idx="43988">
                  <c:v>436.95542540000002</c:v>
                </c:pt>
                <c:pt idx="43989">
                  <c:v>436.96536140000001</c:v>
                </c:pt>
                <c:pt idx="43990">
                  <c:v>436.97529639999999</c:v>
                </c:pt>
                <c:pt idx="43991">
                  <c:v>436.98523239999997</c:v>
                </c:pt>
                <c:pt idx="43992">
                  <c:v>436.99516840000001</c:v>
                </c:pt>
                <c:pt idx="43993">
                  <c:v>437.0051034</c:v>
                </c:pt>
                <c:pt idx="43994">
                  <c:v>437.01503939999998</c:v>
                </c:pt>
                <c:pt idx="43995">
                  <c:v>437.02497540000002</c:v>
                </c:pt>
                <c:pt idx="43996">
                  <c:v>437.0349104</c:v>
                </c:pt>
                <c:pt idx="43997">
                  <c:v>437.04484639999998</c:v>
                </c:pt>
                <c:pt idx="43998">
                  <c:v>437.05478240000002</c:v>
                </c:pt>
                <c:pt idx="43999">
                  <c:v>437.06471740000001</c:v>
                </c:pt>
                <c:pt idx="44000">
                  <c:v>437.07465339999999</c:v>
                </c:pt>
                <c:pt idx="44001">
                  <c:v>437.08458839999997</c:v>
                </c:pt>
                <c:pt idx="44002">
                  <c:v>437.09452440000001</c:v>
                </c:pt>
                <c:pt idx="44003">
                  <c:v>437.10446039999999</c:v>
                </c:pt>
                <c:pt idx="44004">
                  <c:v>437.11439539999998</c:v>
                </c:pt>
                <c:pt idx="44005">
                  <c:v>437.12433140000002</c:v>
                </c:pt>
                <c:pt idx="44006">
                  <c:v>437.1342674</c:v>
                </c:pt>
                <c:pt idx="44007">
                  <c:v>437.14420239999998</c:v>
                </c:pt>
                <c:pt idx="44008">
                  <c:v>437.15413840000002</c:v>
                </c:pt>
                <c:pt idx="44009">
                  <c:v>437.1640744</c:v>
                </c:pt>
                <c:pt idx="44010">
                  <c:v>437.17400939999999</c:v>
                </c:pt>
                <c:pt idx="44011">
                  <c:v>437.18394540000003</c:v>
                </c:pt>
                <c:pt idx="44012">
                  <c:v>437.19388140000001</c:v>
                </c:pt>
                <c:pt idx="44013">
                  <c:v>437.20381639999999</c:v>
                </c:pt>
                <c:pt idx="44014">
                  <c:v>437.21375239999998</c:v>
                </c:pt>
                <c:pt idx="44015">
                  <c:v>437.22368840000001</c:v>
                </c:pt>
                <c:pt idx="44016">
                  <c:v>437.2336234</c:v>
                </c:pt>
                <c:pt idx="44017">
                  <c:v>437.24355939999998</c:v>
                </c:pt>
                <c:pt idx="44018">
                  <c:v>437.25349540000002</c:v>
                </c:pt>
                <c:pt idx="44019">
                  <c:v>437.2634304</c:v>
                </c:pt>
                <c:pt idx="44020">
                  <c:v>437.27336639999999</c:v>
                </c:pt>
                <c:pt idx="44021">
                  <c:v>437.28330240000003</c:v>
                </c:pt>
                <c:pt idx="44022">
                  <c:v>437.29323740000001</c:v>
                </c:pt>
                <c:pt idx="44023">
                  <c:v>437.30317339999999</c:v>
                </c:pt>
                <c:pt idx="44024">
                  <c:v>437.31310939999997</c:v>
                </c:pt>
                <c:pt idx="44025">
                  <c:v>437.32304440000001</c:v>
                </c:pt>
                <c:pt idx="44026">
                  <c:v>437.3329804</c:v>
                </c:pt>
                <c:pt idx="44027">
                  <c:v>437.34291639999998</c:v>
                </c:pt>
                <c:pt idx="44028">
                  <c:v>437.35285140000002</c:v>
                </c:pt>
                <c:pt idx="44029">
                  <c:v>437.3627874</c:v>
                </c:pt>
                <c:pt idx="44030">
                  <c:v>437.37272339999998</c:v>
                </c:pt>
                <c:pt idx="44031">
                  <c:v>437.38265840000003</c:v>
                </c:pt>
                <c:pt idx="44032">
                  <c:v>437.39259440000001</c:v>
                </c:pt>
                <c:pt idx="44033">
                  <c:v>437.40253039999999</c:v>
                </c:pt>
                <c:pt idx="44034">
                  <c:v>437.41246539999997</c:v>
                </c:pt>
                <c:pt idx="44035">
                  <c:v>437.42240140000001</c:v>
                </c:pt>
                <c:pt idx="44036">
                  <c:v>437.43233739999999</c:v>
                </c:pt>
                <c:pt idx="44037">
                  <c:v>437.44227239999998</c:v>
                </c:pt>
                <c:pt idx="44038">
                  <c:v>437.45220840000002</c:v>
                </c:pt>
                <c:pt idx="44039">
                  <c:v>437.4621444</c:v>
                </c:pt>
                <c:pt idx="44040">
                  <c:v>437.47207939999998</c:v>
                </c:pt>
                <c:pt idx="44041">
                  <c:v>437.48201540000002</c:v>
                </c:pt>
                <c:pt idx="44042">
                  <c:v>437.4919514</c:v>
                </c:pt>
                <c:pt idx="44043">
                  <c:v>437.50188639999999</c:v>
                </c:pt>
                <c:pt idx="44044">
                  <c:v>437.51182240000003</c:v>
                </c:pt>
                <c:pt idx="44045">
                  <c:v>437.52175840000001</c:v>
                </c:pt>
                <c:pt idx="44046">
                  <c:v>437.53169339999999</c:v>
                </c:pt>
                <c:pt idx="44047">
                  <c:v>437.54162939999998</c:v>
                </c:pt>
                <c:pt idx="44048">
                  <c:v>437.55156540000002</c:v>
                </c:pt>
                <c:pt idx="44049">
                  <c:v>437.5615004</c:v>
                </c:pt>
                <c:pt idx="44050">
                  <c:v>437.57143639999998</c:v>
                </c:pt>
                <c:pt idx="44051">
                  <c:v>437.58137240000002</c:v>
                </c:pt>
                <c:pt idx="44052">
                  <c:v>437.59130740000001</c:v>
                </c:pt>
                <c:pt idx="44053">
                  <c:v>437.60124339999999</c:v>
                </c:pt>
                <c:pt idx="44054">
                  <c:v>437.61117940000003</c:v>
                </c:pt>
                <c:pt idx="44055">
                  <c:v>437.62111440000001</c:v>
                </c:pt>
                <c:pt idx="44056">
                  <c:v>437.63105039999999</c:v>
                </c:pt>
                <c:pt idx="44057">
                  <c:v>437.64098639999997</c:v>
                </c:pt>
                <c:pt idx="44058">
                  <c:v>437.65092140000002</c:v>
                </c:pt>
                <c:pt idx="44059">
                  <c:v>437.6608574</c:v>
                </c:pt>
                <c:pt idx="44060">
                  <c:v>437.67079339999998</c:v>
                </c:pt>
                <c:pt idx="44061">
                  <c:v>437.68072840000002</c:v>
                </c:pt>
                <c:pt idx="44062">
                  <c:v>437.6906644</c:v>
                </c:pt>
                <c:pt idx="44063">
                  <c:v>437.70060039999998</c:v>
                </c:pt>
                <c:pt idx="44064">
                  <c:v>437.71053540000003</c:v>
                </c:pt>
                <c:pt idx="44065">
                  <c:v>437.72047140000001</c:v>
                </c:pt>
                <c:pt idx="44066">
                  <c:v>437.73040739999999</c:v>
                </c:pt>
                <c:pt idx="44067">
                  <c:v>437.74034239999997</c:v>
                </c:pt>
                <c:pt idx="44068">
                  <c:v>437.75027840000001</c:v>
                </c:pt>
                <c:pt idx="44069">
                  <c:v>437.7602144</c:v>
                </c:pt>
                <c:pt idx="44070">
                  <c:v>437.77014939999998</c:v>
                </c:pt>
                <c:pt idx="44071">
                  <c:v>437.78008540000002</c:v>
                </c:pt>
                <c:pt idx="44072">
                  <c:v>437.7900214</c:v>
                </c:pt>
                <c:pt idx="44073">
                  <c:v>437.79995639999999</c:v>
                </c:pt>
                <c:pt idx="44074">
                  <c:v>437.80989240000002</c:v>
                </c:pt>
                <c:pt idx="44075">
                  <c:v>437.81982840000001</c:v>
                </c:pt>
                <c:pt idx="44076">
                  <c:v>437.82976339999999</c:v>
                </c:pt>
                <c:pt idx="44077">
                  <c:v>437.83969939999997</c:v>
                </c:pt>
                <c:pt idx="44078">
                  <c:v>437.84963540000001</c:v>
                </c:pt>
                <c:pt idx="44079">
                  <c:v>437.8595704</c:v>
                </c:pt>
                <c:pt idx="44080">
                  <c:v>437.86950639999998</c:v>
                </c:pt>
                <c:pt idx="44081">
                  <c:v>437.87944279999999</c:v>
                </c:pt>
                <c:pt idx="44082">
                  <c:v>437.88937779999998</c:v>
                </c:pt>
                <c:pt idx="44083">
                  <c:v>437.89931380000002</c:v>
                </c:pt>
                <c:pt idx="44084">
                  <c:v>437.9092498</c:v>
                </c:pt>
                <c:pt idx="44085">
                  <c:v>437.91918479999998</c:v>
                </c:pt>
                <c:pt idx="44086">
                  <c:v>437.92912080000002</c:v>
                </c:pt>
                <c:pt idx="44087">
                  <c:v>437.9390568</c:v>
                </c:pt>
                <c:pt idx="44088">
                  <c:v>437.94899179999999</c:v>
                </c:pt>
                <c:pt idx="44089">
                  <c:v>437.95892780000003</c:v>
                </c:pt>
                <c:pt idx="44090">
                  <c:v>437.96886380000001</c:v>
                </c:pt>
                <c:pt idx="44091">
                  <c:v>437.97879879999999</c:v>
                </c:pt>
                <c:pt idx="44092">
                  <c:v>437.98873479999997</c:v>
                </c:pt>
                <c:pt idx="44093">
                  <c:v>437.99867080000001</c:v>
                </c:pt>
                <c:pt idx="44094">
                  <c:v>438.0086058</c:v>
                </c:pt>
                <c:pt idx="44095">
                  <c:v>438.01854179999998</c:v>
                </c:pt>
                <c:pt idx="44096">
                  <c:v>438.02847780000002</c:v>
                </c:pt>
                <c:pt idx="44097">
                  <c:v>438.0384128</c:v>
                </c:pt>
                <c:pt idx="44098">
                  <c:v>438.04834879999999</c:v>
                </c:pt>
                <c:pt idx="44099">
                  <c:v>438.05828480000002</c:v>
                </c:pt>
                <c:pt idx="44100">
                  <c:v>438.06821980000001</c:v>
                </c:pt>
                <c:pt idx="44101">
                  <c:v>438.07815579999999</c:v>
                </c:pt>
                <c:pt idx="44102">
                  <c:v>438.08809179999997</c:v>
                </c:pt>
                <c:pt idx="44103">
                  <c:v>438.09802680000001</c:v>
                </c:pt>
                <c:pt idx="44104">
                  <c:v>438.1079628</c:v>
                </c:pt>
                <c:pt idx="44105">
                  <c:v>438.11789879999998</c:v>
                </c:pt>
                <c:pt idx="44106">
                  <c:v>438.12783380000002</c:v>
                </c:pt>
                <c:pt idx="44107">
                  <c:v>438.1377698</c:v>
                </c:pt>
                <c:pt idx="44108">
                  <c:v>438.14770579999998</c:v>
                </c:pt>
                <c:pt idx="44109">
                  <c:v>438.15764180000002</c:v>
                </c:pt>
                <c:pt idx="44110">
                  <c:v>438.16757680000001</c:v>
                </c:pt>
                <c:pt idx="44111">
                  <c:v>438.17751279999999</c:v>
                </c:pt>
                <c:pt idx="44112">
                  <c:v>438.18744779999997</c:v>
                </c:pt>
                <c:pt idx="44113">
                  <c:v>438.19738380000001</c:v>
                </c:pt>
                <c:pt idx="44114">
                  <c:v>438.20731970000003</c:v>
                </c:pt>
                <c:pt idx="44115">
                  <c:v>438.21725579999998</c:v>
                </c:pt>
                <c:pt idx="44116">
                  <c:v>438.22719080000002</c:v>
                </c:pt>
                <c:pt idx="44117">
                  <c:v>438.2371268</c:v>
                </c:pt>
                <c:pt idx="44118">
                  <c:v>438.24706279999998</c:v>
                </c:pt>
                <c:pt idx="44119">
                  <c:v>438.25699780000002</c:v>
                </c:pt>
                <c:pt idx="44120">
                  <c:v>438.2669338</c:v>
                </c:pt>
                <c:pt idx="44121">
                  <c:v>438.27686979999999</c:v>
                </c:pt>
                <c:pt idx="44122">
                  <c:v>438.28680480000003</c:v>
                </c:pt>
                <c:pt idx="44123">
                  <c:v>438.29674080000001</c:v>
                </c:pt>
                <c:pt idx="44124">
                  <c:v>438.30667679999999</c:v>
                </c:pt>
                <c:pt idx="44125">
                  <c:v>438.31661179999998</c:v>
                </c:pt>
                <c:pt idx="44126">
                  <c:v>438.32654780000001</c:v>
                </c:pt>
                <c:pt idx="44127">
                  <c:v>438.3364838</c:v>
                </c:pt>
                <c:pt idx="44128">
                  <c:v>438.34641879999998</c:v>
                </c:pt>
                <c:pt idx="44129">
                  <c:v>438.35635480000002</c:v>
                </c:pt>
                <c:pt idx="44130">
                  <c:v>438.3662908</c:v>
                </c:pt>
                <c:pt idx="44131">
                  <c:v>438.37622579999999</c:v>
                </c:pt>
                <c:pt idx="44132">
                  <c:v>438.38616180000002</c:v>
                </c:pt>
                <c:pt idx="44133">
                  <c:v>438.39609780000001</c:v>
                </c:pt>
                <c:pt idx="44134">
                  <c:v>438.40603279999999</c:v>
                </c:pt>
                <c:pt idx="44135">
                  <c:v>438.41596879999997</c:v>
                </c:pt>
                <c:pt idx="44136">
                  <c:v>438.42590480000001</c:v>
                </c:pt>
                <c:pt idx="44137">
                  <c:v>438.4358398</c:v>
                </c:pt>
                <c:pt idx="44138">
                  <c:v>438.44577579999998</c:v>
                </c:pt>
                <c:pt idx="44139">
                  <c:v>438.45571180000002</c:v>
                </c:pt>
                <c:pt idx="44140">
                  <c:v>438.4656468</c:v>
                </c:pt>
                <c:pt idx="44141">
                  <c:v>438.47558279999998</c:v>
                </c:pt>
                <c:pt idx="44142">
                  <c:v>438.48551880000002</c:v>
                </c:pt>
                <c:pt idx="44143">
                  <c:v>438.49545380000001</c:v>
                </c:pt>
                <c:pt idx="44144">
                  <c:v>438.50538979999999</c:v>
                </c:pt>
                <c:pt idx="44145">
                  <c:v>438.51532580000003</c:v>
                </c:pt>
                <c:pt idx="44146">
                  <c:v>438.52526080000001</c:v>
                </c:pt>
                <c:pt idx="44147">
                  <c:v>438.53519679999999</c:v>
                </c:pt>
                <c:pt idx="44148">
                  <c:v>438.54513279999998</c:v>
                </c:pt>
                <c:pt idx="44149">
                  <c:v>438.55506780000002</c:v>
                </c:pt>
                <c:pt idx="44150">
                  <c:v>438.5650038</c:v>
                </c:pt>
                <c:pt idx="44151">
                  <c:v>438.57493979999998</c:v>
                </c:pt>
                <c:pt idx="44152">
                  <c:v>438.58487480000002</c:v>
                </c:pt>
                <c:pt idx="44153">
                  <c:v>438.5948108</c:v>
                </c:pt>
                <c:pt idx="44154">
                  <c:v>438.60474679999999</c:v>
                </c:pt>
                <c:pt idx="44155">
                  <c:v>438.61468280000003</c:v>
                </c:pt>
                <c:pt idx="44156">
                  <c:v>438.62461780000001</c:v>
                </c:pt>
                <c:pt idx="44157">
                  <c:v>438.63455379999999</c:v>
                </c:pt>
                <c:pt idx="44158">
                  <c:v>438.64448979999997</c:v>
                </c:pt>
                <c:pt idx="44159">
                  <c:v>438.65442480000002</c:v>
                </c:pt>
                <c:pt idx="44160">
                  <c:v>438.6643608</c:v>
                </c:pt>
                <c:pt idx="44161">
                  <c:v>438.67429679999998</c:v>
                </c:pt>
                <c:pt idx="44162">
                  <c:v>438.68423180000002</c:v>
                </c:pt>
                <c:pt idx="44163">
                  <c:v>438.6941678</c:v>
                </c:pt>
                <c:pt idx="44164">
                  <c:v>438.70410379999998</c:v>
                </c:pt>
                <c:pt idx="44165">
                  <c:v>438.71403880000003</c:v>
                </c:pt>
                <c:pt idx="44166">
                  <c:v>438.72397480000001</c:v>
                </c:pt>
                <c:pt idx="44167">
                  <c:v>438.73391079999999</c:v>
                </c:pt>
                <c:pt idx="44168">
                  <c:v>438.74384579999997</c:v>
                </c:pt>
                <c:pt idx="44169">
                  <c:v>438.75378180000001</c:v>
                </c:pt>
                <c:pt idx="44170">
                  <c:v>438.76371779999999</c:v>
                </c:pt>
                <c:pt idx="44171">
                  <c:v>438.77365279999998</c:v>
                </c:pt>
                <c:pt idx="44172">
                  <c:v>438.78358880000002</c:v>
                </c:pt>
                <c:pt idx="44173">
                  <c:v>438.7935248</c:v>
                </c:pt>
                <c:pt idx="44174">
                  <c:v>438.80345979999998</c:v>
                </c:pt>
                <c:pt idx="44175">
                  <c:v>438.81339580000002</c:v>
                </c:pt>
                <c:pt idx="44176">
                  <c:v>438.82333180000001</c:v>
                </c:pt>
                <c:pt idx="44177">
                  <c:v>438.83326679999999</c:v>
                </c:pt>
                <c:pt idx="44178">
                  <c:v>438.84320279999997</c:v>
                </c:pt>
                <c:pt idx="44179">
                  <c:v>438.85313880000001</c:v>
                </c:pt>
                <c:pt idx="44180">
                  <c:v>438.8630738</c:v>
                </c:pt>
                <c:pt idx="44181">
                  <c:v>438.87300979999998</c:v>
                </c:pt>
                <c:pt idx="44182">
                  <c:v>438.88294560000003</c:v>
                </c:pt>
                <c:pt idx="44183">
                  <c:v>438.89288060000001</c:v>
                </c:pt>
                <c:pt idx="44184">
                  <c:v>438.90281659999999</c:v>
                </c:pt>
                <c:pt idx="44185">
                  <c:v>438.91275259999998</c:v>
                </c:pt>
                <c:pt idx="44186">
                  <c:v>438.92268860000001</c:v>
                </c:pt>
                <c:pt idx="44187">
                  <c:v>438.9326236</c:v>
                </c:pt>
                <c:pt idx="44188">
                  <c:v>438.94255959999998</c:v>
                </c:pt>
                <c:pt idx="44189">
                  <c:v>438.95249560000002</c:v>
                </c:pt>
                <c:pt idx="44190">
                  <c:v>438.9624306</c:v>
                </c:pt>
                <c:pt idx="44191">
                  <c:v>438.97236659999999</c:v>
                </c:pt>
                <c:pt idx="44192">
                  <c:v>438.98230260000003</c:v>
                </c:pt>
                <c:pt idx="44193">
                  <c:v>438.99223760000001</c:v>
                </c:pt>
                <c:pt idx="44194">
                  <c:v>439.00217359999999</c:v>
                </c:pt>
                <c:pt idx="44195">
                  <c:v>439.01210959999997</c:v>
                </c:pt>
                <c:pt idx="44196">
                  <c:v>439.02204460000002</c:v>
                </c:pt>
                <c:pt idx="44197">
                  <c:v>439.0319806</c:v>
                </c:pt>
                <c:pt idx="44198">
                  <c:v>439.04191659999998</c:v>
                </c:pt>
                <c:pt idx="44199">
                  <c:v>439.05185160000002</c:v>
                </c:pt>
                <c:pt idx="44200">
                  <c:v>439.0617876</c:v>
                </c:pt>
                <c:pt idx="44201">
                  <c:v>439.07172359999998</c:v>
                </c:pt>
                <c:pt idx="44202">
                  <c:v>439.08165860000003</c:v>
                </c:pt>
                <c:pt idx="44203">
                  <c:v>439.09159460000001</c:v>
                </c:pt>
                <c:pt idx="44204">
                  <c:v>439.10153059999999</c:v>
                </c:pt>
                <c:pt idx="44205">
                  <c:v>439.11146559999997</c:v>
                </c:pt>
                <c:pt idx="44206">
                  <c:v>439.12140160000001</c:v>
                </c:pt>
                <c:pt idx="44207">
                  <c:v>439.13133759999999</c:v>
                </c:pt>
                <c:pt idx="44208">
                  <c:v>439.14127359999998</c:v>
                </c:pt>
                <c:pt idx="44209">
                  <c:v>439.15120860000002</c:v>
                </c:pt>
                <c:pt idx="44210">
                  <c:v>439.1611446</c:v>
                </c:pt>
                <c:pt idx="44211">
                  <c:v>439.17108059999998</c:v>
                </c:pt>
                <c:pt idx="44212">
                  <c:v>439.18101560000002</c:v>
                </c:pt>
                <c:pt idx="44213">
                  <c:v>439.19095160000001</c:v>
                </c:pt>
                <c:pt idx="44214">
                  <c:v>439.20088759999999</c:v>
                </c:pt>
                <c:pt idx="44215">
                  <c:v>439.21082259999997</c:v>
                </c:pt>
                <c:pt idx="44216">
                  <c:v>439.22075860000001</c:v>
                </c:pt>
                <c:pt idx="44217">
                  <c:v>439.23069459999999</c:v>
                </c:pt>
                <c:pt idx="44218">
                  <c:v>439.24062959999998</c:v>
                </c:pt>
                <c:pt idx="44219">
                  <c:v>439.25056560000002</c:v>
                </c:pt>
                <c:pt idx="44220">
                  <c:v>439.2605016</c:v>
                </c:pt>
                <c:pt idx="44221">
                  <c:v>439.27043659999998</c:v>
                </c:pt>
                <c:pt idx="44222">
                  <c:v>439.28037260000002</c:v>
                </c:pt>
                <c:pt idx="44223">
                  <c:v>439.2903086</c:v>
                </c:pt>
                <c:pt idx="44224">
                  <c:v>439.30024359999999</c:v>
                </c:pt>
                <c:pt idx="44225">
                  <c:v>439.31017960000003</c:v>
                </c:pt>
                <c:pt idx="44226">
                  <c:v>439.32011560000001</c:v>
                </c:pt>
                <c:pt idx="44227">
                  <c:v>439.33005159999999</c:v>
                </c:pt>
                <c:pt idx="44228">
                  <c:v>439.33998659999997</c:v>
                </c:pt>
                <c:pt idx="44229">
                  <c:v>439.34992260000001</c:v>
                </c:pt>
                <c:pt idx="44230">
                  <c:v>439.3598586</c:v>
                </c:pt>
                <c:pt idx="44231">
                  <c:v>439.36979359999998</c:v>
                </c:pt>
                <c:pt idx="44232">
                  <c:v>439.37972960000002</c:v>
                </c:pt>
                <c:pt idx="44233">
                  <c:v>439.3896656</c:v>
                </c:pt>
                <c:pt idx="44234">
                  <c:v>439.39960059999999</c:v>
                </c:pt>
                <c:pt idx="44235">
                  <c:v>439.40953660000002</c:v>
                </c:pt>
                <c:pt idx="44236">
                  <c:v>439.41947260000001</c:v>
                </c:pt>
                <c:pt idx="44237">
                  <c:v>439.42940759999999</c:v>
                </c:pt>
                <c:pt idx="44238">
                  <c:v>439.43934359999997</c:v>
                </c:pt>
                <c:pt idx="44239">
                  <c:v>439.44927960000001</c:v>
                </c:pt>
                <c:pt idx="44240">
                  <c:v>439.4592146</c:v>
                </c:pt>
                <c:pt idx="44241">
                  <c:v>439.46915059999998</c:v>
                </c:pt>
                <c:pt idx="44242">
                  <c:v>439.47908660000002</c:v>
                </c:pt>
                <c:pt idx="44243">
                  <c:v>439.4890216</c:v>
                </c:pt>
                <c:pt idx="44244">
                  <c:v>439.49895759999998</c:v>
                </c:pt>
                <c:pt idx="44245">
                  <c:v>439.50889360000002</c:v>
                </c:pt>
                <c:pt idx="44246">
                  <c:v>439.5188296</c:v>
                </c:pt>
                <c:pt idx="44247">
                  <c:v>439.52876459999999</c:v>
                </c:pt>
                <c:pt idx="44248">
                  <c:v>439.53870060000003</c:v>
                </c:pt>
                <c:pt idx="44249">
                  <c:v>439.54863660000001</c:v>
                </c:pt>
                <c:pt idx="44250">
                  <c:v>439.55857159999999</c:v>
                </c:pt>
                <c:pt idx="44251">
                  <c:v>439.56850759999998</c:v>
                </c:pt>
                <c:pt idx="44252">
                  <c:v>439.57844360000001</c:v>
                </c:pt>
                <c:pt idx="44253">
                  <c:v>439.5883786</c:v>
                </c:pt>
                <c:pt idx="44254">
                  <c:v>439.59831459999998</c:v>
                </c:pt>
                <c:pt idx="44255">
                  <c:v>439.60825060000002</c:v>
                </c:pt>
                <c:pt idx="44256">
                  <c:v>439.6181856</c:v>
                </c:pt>
                <c:pt idx="44257">
                  <c:v>439.62812159999999</c:v>
                </c:pt>
                <c:pt idx="44258">
                  <c:v>439.63805760000002</c:v>
                </c:pt>
                <c:pt idx="44259">
                  <c:v>439.64799360000001</c:v>
                </c:pt>
                <c:pt idx="44260">
                  <c:v>439.65792859999999</c:v>
                </c:pt>
                <c:pt idx="44261">
                  <c:v>439.66786459999997</c:v>
                </c:pt>
                <c:pt idx="44262">
                  <c:v>439.67780060000001</c:v>
                </c:pt>
                <c:pt idx="44263">
                  <c:v>439.6877356</c:v>
                </c:pt>
                <c:pt idx="44264">
                  <c:v>439.69767159999998</c:v>
                </c:pt>
                <c:pt idx="44265">
                  <c:v>439.70760760000002</c:v>
                </c:pt>
                <c:pt idx="44266">
                  <c:v>439.7175426</c:v>
                </c:pt>
                <c:pt idx="44267">
                  <c:v>439.72747859999998</c:v>
                </c:pt>
                <c:pt idx="44268">
                  <c:v>439.73741460000002</c:v>
                </c:pt>
                <c:pt idx="44269">
                  <c:v>439.74734960000001</c:v>
                </c:pt>
                <c:pt idx="44270">
                  <c:v>439.75728559999999</c:v>
                </c:pt>
                <c:pt idx="44271">
                  <c:v>439.76722160000003</c:v>
                </c:pt>
                <c:pt idx="44272">
                  <c:v>439.77715660000001</c:v>
                </c:pt>
                <c:pt idx="44273">
                  <c:v>439.78709259999999</c:v>
                </c:pt>
                <c:pt idx="44274">
                  <c:v>439.79702859999998</c:v>
                </c:pt>
                <c:pt idx="44275">
                  <c:v>439.80696460000001</c:v>
                </c:pt>
                <c:pt idx="44276">
                  <c:v>439.8168996</c:v>
                </c:pt>
                <c:pt idx="44277">
                  <c:v>439.82683559999998</c:v>
                </c:pt>
                <c:pt idx="44278">
                  <c:v>439.83677160000002</c:v>
                </c:pt>
                <c:pt idx="44279">
                  <c:v>439.8467066</c:v>
                </c:pt>
                <c:pt idx="44280">
                  <c:v>439.85664259999999</c:v>
                </c:pt>
                <c:pt idx="44281">
                  <c:v>439.86657860000003</c:v>
                </c:pt>
                <c:pt idx="44282">
                  <c:v>439.87651360000001</c:v>
                </c:pt>
                <c:pt idx="44283">
                  <c:v>439.88644929999998</c:v>
                </c:pt>
                <c:pt idx="44284">
                  <c:v>439.89638530000002</c:v>
                </c:pt>
                <c:pt idx="44285">
                  <c:v>439.9063203</c:v>
                </c:pt>
                <c:pt idx="44286">
                  <c:v>439.91625629999999</c:v>
                </c:pt>
                <c:pt idx="44287">
                  <c:v>439.92619230000003</c:v>
                </c:pt>
                <c:pt idx="44288">
                  <c:v>439.93612830000001</c:v>
                </c:pt>
                <c:pt idx="44289">
                  <c:v>439.94606329999999</c:v>
                </c:pt>
                <c:pt idx="44290">
                  <c:v>439.95599929999997</c:v>
                </c:pt>
                <c:pt idx="44291">
                  <c:v>439.96593530000001</c:v>
                </c:pt>
                <c:pt idx="44292">
                  <c:v>439.9758703</c:v>
                </c:pt>
                <c:pt idx="44293">
                  <c:v>439.98580629999998</c:v>
                </c:pt>
                <c:pt idx="44294">
                  <c:v>439.99574230000002</c:v>
                </c:pt>
                <c:pt idx="44295">
                  <c:v>440.0056773</c:v>
                </c:pt>
                <c:pt idx="44296">
                  <c:v>440.01561329999998</c:v>
                </c:pt>
                <c:pt idx="44297">
                  <c:v>440.02554930000002</c:v>
                </c:pt>
                <c:pt idx="44298">
                  <c:v>440.03548430000001</c:v>
                </c:pt>
                <c:pt idx="44299">
                  <c:v>440.04542029999999</c:v>
                </c:pt>
                <c:pt idx="44300">
                  <c:v>440.05535630000003</c:v>
                </c:pt>
                <c:pt idx="44301">
                  <c:v>440.06529230000001</c:v>
                </c:pt>
                <c:pt idx="44302">
                  <c:v>440.07522729999999</c:v>
                </c:pt>
                <c:pt idx="44303">
                  <c:v>440.08516329999998</c:v>
                </c:pt>
                <c:pt idx="44304">
                  <c:v>440.09509930000002</c:v>
                </c:pt>
                <c:pt idx="44305">
                  <c:v>440.1050343</c:v>
                </c:pt>
                <c:pt idx="44306">
                  <c:v>440.11497029999998</c:v>
                </c:pt>
                <c:pt idx="44307">
                  <c:v>440.12490630000002</c:v>
                </c:pt>
                <c:pt idx="44308">
                  <c:v>440.13484130000001</c:v>
                </c:pt>
                <c:pt idx="44309">
                  <c:v>440.14477729999999</c:v>
                </c:pt>
                <c:pt idx="44310">
                  <c:v>440.15471330000003</c:v>
                </c:pt>
                <c:pt idx="44311">
                  <c:v>440.16464930000001</c:v>
                </c:pt>
                <c:pt idx="44312">
                  <c:v>440.17458429999999</c:v>
                </c:pt>
                <c:pt idx="44313">
                  <c:v>440.18452029999997</c:v>
                </c:pt>
                <c:pt idx="44314">
                  <c:v>440.19445630000001</c:v>
                </c:pt>
                <c:pt idx="44315">
                  <c:v>440.2043913</c:v>
                </c:pt>
                <c:pt idx="44316">
                  <c:v>440.21432729999998</c:v>
                </c:pt>
                <c:pt idx="44317">
                  <c:v>440.22426330000002</c:v>
                </c:pt>
                <c:pt idx="44318">
                  <c:v>440.2341983</c:v>
                </c:pt>
                <c:pt idx="44319">
                  <c:v>440.24413429999998</c:v>
                </c:pt>
                <c:pt idx="44320">
                  <c:v>440.25407030000002</c:v>
                </c:pt>
                <c:pt idx="44321">
                  <c:v>440.26400630000001</c:v>
                </c:pt>
                <c:pt idx="44322">
                  <c:v>440.27394129999999</c:v>
                </c:pt>
                <c:pt idx="44323">
                  <c:v>440.28387729999997</c:v>
                </c:pt>
                <c:pt idx="44324">
                  <c:v>440.29381330000001</c:v>
                </c:pt>
                <c:pt idx="44325">
                  <c:v>440.3037483</c:v>
                </c:pt>
                <c:pt idx="44326">
                  <c:v>440.31368429999998</c:v>
                </c:pt>
                <c:pt idx="44327">
                  <c:v>440.32362030000002</c:v>
                </c:pt>
                <c:pt idx="44328">
                  <c:v>440.3335553</c:v>
                </c:pt>
                <c:pt idx="44329">
                  <c:v>440.34349129999998</c:v>
                </c:pt>
                <c:pt idx="44330">
                  <c:v>440.35342730000002</c:v>
                </c:pt>
                <c:pt idx="44331">
                  <c:v>440.36336230000001</c:v>
                </c:pt>
                <c:pt idx="44332">
                  <c:v>440.37329829999999</c:v>
                </c:pt>
                <c:pt idx="44333">
                  <c:v>440.38323430000003</c:v>
                </c:pt>
                <c:pt idx="44334">
                  <c:v>440.39317030000001</c:v>
                </c:pt>
                <c:pt idx="44335">
                  <c:v>440.40310529999999</c:v>
                </c:pt>
                <c:pt idx="44336">
                  <c:v>440.41304129999997</c:v>
                </c:pt>
                <c:pt idx="44337">
                  <c:v>440.42297730000001</c:v>
                </c:pt>
                <c:pt idx="44338">
                  <c:v>440.4329123</c:v>
                </c:pt>
                <c:pt idx="44339">
                  <c:v>440.44284829999998</c:v>
                </c:pt>
                <c:pt idx="44340">
                  <c:v>440.45278430000002</c:v>
                </c:pt>
                <c:pt idx="44341">
                  <c:v>440.4627203</c:v>
                </c:pt>
                <c:pt idx="44342">
                  <c:v>440.47265529999999</c:v>
                </c:pt>
                <c:pt idx="44343">
                  <c:v>440.48259130000002</c:v>
                </c:pt>
                <c:pt idx="44344">
                  <c:v>440.49252730000001</c:v>
                </c:pt>
                <c:pt idx="44345">
                  <c:v>440.50246229999999</c:v>
                </c:pt>
                <c:pt idx="44346">
                  <c:v>440.51239829999997</c:v>
                </c:pt>
                <c:pt idx="44347">
                  <c:v>440.52233430000001</c:v>
                </c:pt>
                <c:pt idx="44348">
                  <c:v>440.5322693</c:v>
                </c:pt>
                <c:pt idx="44349">
                  <c:v>440.54220529999998</c:v>
                </c:pt>
                <c:pt idx="44350">
                  <c:v>440.55214130000002</c:v>
                </c:pt>
                <c:pt idx="44351">
                  <c:v>440.5620773</c:v>
                </c:pt>
                <c:pt idx="44352">
                  <c:v>440.57201229999998</c:v>
                </c:pt>
                <c:pt idx="44353">
                  <c:v>440.58194830000002</c:v>
                </c:pt>
                <c:pt idx="44354">
                  <c:v>440.5918843</c:v>
                </c:pt>
                <c:pt idx="44355">
                  <c:v>440.60181929999999</c:v>
                </c:pt>
                <c:pt idx="44356">
                  <c:v>440.61175530000003</c:v>
                </c:pt>
                <c:pt idx="44357">
                  <c:v>440.62169130000001</c:v>
                </c:pt>
                <c:pt idx="44358">
                  <c:v>440.63162629999999</c:v>
                </c:pt>
                <c:pt idx="44359">
                  <c:v>440.64156229999998</c:v>
                </c:pt>
                <c:pt idx="44360">
                  <c:v>440.65149830000001</c:v>
                </c:pt>
                <c:pt idx="44361">
                  <c:v>440.6614343</c:v>
                </c:pt>
                <c:pt idx="44362">
                  <c:v>440.67136929999998</c:v>
                </c:pt>
                <c:pt idx="44363">
                  <c:v>440.68130530000002</c:v>
                </c:pt>
                <c:pt idx="44364">
                  <c:v>440.6912413</c:v>
                </c:pt>
                <c:pt idx="44365">
                  <c:v>440.70117629999999</c:v>
                </c:pt>
                <c:pt idx="44366">
                  <c:v>440.71111230000002</c:v>
                </c:pt>
                <c:pt idx="44367">
                  <c:v>440.72104830000001</c:v>
                </c:pt>
                <c:pt idx="44368">
                  <c:v>440.73098329999999</c:v>
                </c:pt>
                <c:pt idx="44369">
                  <c:v>440.74091929999997</c:v>
                </c:pt>
                <c:pt idx="44370">
                  <c:v>440.75085530000001</c:v>
                </c:pt>
                <c:pt idx="44371">
                  <c:v>440.76079129999999</c:v>
                </c:pt>
                <c:pt idx="44372">
                  <c:v>440.77072629999998</c:v>
                </c:pt>
                <c:pt idx="44373">
                  <c:v>440.78066230000002</c:v>
                </c:pt>
                <c:pt idx="44374">
                  <c:v>440.7905983</c:v>
                </c:pt>
                <c:pt idx="44375">
                  <c:v>440.80053329999998</c:v>
                </c:pt>
                <c:pt idx="44376">
                  <c:v>440.81046930000002</c:v>
                </c:pt>
                <c:pt idx="44377">
                  <c:v>440.8204053</c:v>
                </c:pt>
                <c:pt idx="44378">
                  <c:v>440.83034129999999</c:v>
                </c:pt>
                <c:pt idx="44379">
                  <c:v>440.84027630000003</c:v>
                </c:pt>
                <c:pt idx="44380">
                  <c:v>440.85021230000001</c:v>
                </c:pt>
                <c:pt idx="44381">
                  <c:v>440.86014829999999</c:v>
                </c:pt>
                <c:pt idx="44382">
                  <c:v>440.87008329999998</c:v>
                </c:pt>
                <c:pt idx="44383">
                  <c:v>440.88001930000001</c:v>
                </c:pt>
                <c:pt idx="44384">
                  <c:v>440.8899553</c:v>
                </c:pt>
                <c:pt idx="44385">
                  <c:v>440.89989029999998</c:v>
                </c:pt>
                <c:pt idx="44386">
                  <c:v>440.90982630000002</c:v>
                </c:pt>
                <c:pt idx="44387">
                  <c:v>440.9197623</c:v>
                </c:pt>
                <c:pt idx="44388">
                  <c:v>440.92969829999998</c:v>
                </c:pt>
                <c:pt idx="44389">
                  <c:v>440.93963330000003</c:v>
                </c:pt>
                <c:pt idx="44390">
                  <c:v>440.94956930000001</c:v>
                </c:pt>
                <c:pt idx="44391">
                  <c:v>440.95950529999999</c:v>
                </c:pt>
                <c:pt idx="44392">
                  <c:v>440.96944029999997</c:v>
                </c:pt>
                <c:pt idx="44393">
                  <c:v>440.97937630000001</c:v>
                </c:pt>
                <c:pt idx="44394">
                  <c:v>440.98931229999999</c:v>
                </c:pt>
                <c:pt idx="44395">
                  <c:v>440.99924829999998</c:v>
                </c:pt>
                <c:pt idx="44396">
                  <c:v>441.00918330000002</c:v>
                </c:pt>
                <c:pt idx="44397">
                  <c:v>441.0191193</c:v>
                </c:pt>
                <c:pt idx="44398">
                  <c:v>441.02905529999998</c:v>
                </c:pt>
                <c:pt idx="44399">
                  <c:v>441.03899030000002</c:v>
                </c:pt>
                <c:pt idx="44400">
                  <c:v>441.04892630000001</c:v>
                </c:pt>
                <c:pt idx="44401">
                  <c:v>441.05886229999999</c:v>
                </c:pt>
                <c:pt idx="44402">
                  <c:v>441.06879830000003</c:v>
                </c:pt>
                <c:pt idx="44403">
                  <c:v>441.07873330000001</c:v>
                </c:pt>
                <c:pt idx="44404">
                  <c:v>441.08866929999999</c:v>
                </c:pt>
                <c:pt idx="44405">
                  <c:v>441.09860529999997</c:v>
                </c:pt>
                <c:pt idx="44406">
                  <c:v>441.10854030000002</c:v>
                </c:pt>
                <c:pt idx="44407">
                  <c:v>441.1184763</c:v>
                </c:pt>
                <c:pt idx="44408">
                  <c:v>441.12841229999998</c:v>
                </c:pt>
                <c:pt idx="44409">
                  <c:v>441.13834830000002</c:v>
                </c:pt>
                <c:pt idx="44410">
                  <c:v>441.1482833</c:v>
                </c:pt>
                <c:pt idx="44411">
                  <c:v>441.15821929999998</c:v>
                </c:pt>
                <c:pt idx="44412">
                  <c:v>441.16815530000002</c:v>
                </c:pt>
                <c:pt idx="44413">
                  <c:v>441.17809030000001</c:v>
                </c:pt>
                <c:pt idx="44414">
                  <c:v>441.18802629999999</c:v>
                </c:pt>
                <c:pt idx="44415">
                  <c:v>441.19796229999997</c:v>
                </c:pt>
                <c:pt idx="44416">
                  <c:v>441.20789730000001</c:v>
                </c:pt>
                <c:pt idx="44417">
                  <c:v>441.2178333</c:v>
                </c:pt>
                <c:pt idx="44418">
                  <c:v>441.22776929999998</c:v>
                </c:pt>
                <c:pt idx="44419">
                  <c:v>441.23770530000002</c:v>
                </c:pt>
                <c:pt idx="44420">
                  <c:v>441.2476403</c:v>
                </c:pt>
                <c:pt idx="44421">
                  <c:v>441.25757629999998</c:v>
                </c:pt>
                <c:pt idx="44422">
                  <c:v>441.26751230000002</c:v>
                </c:pt>
                <c:pt idx="44423">
                  <c:v>441.27744730000001</c:v>
                </c:pt>
                <c:pt idx="44424">
                  <c:v>441.28738329999999</c:v>
                </c:pt>
                <c:pt idx="44425">
                  <c:v>441.29731930000003</c:v>
                </c:pt>
                <c:pt idx="44426">
                  <c:v>441.30725530000001</c:v>
                </c:pt>
                <c:pt idx="44427">
                  <c:v>441.31719029999999</c:v>
                </c:pt>
                <c:pt idx="44428">
                  <c:v>441.32712629999997</c:v>
                </c:pt>
                <c:pt idx="44429">
                  <c:v>441.33706230000001</c:v>
                </c:pt>
                <c:pt idx="44430">
                  <c:v>441.3469973</c:v>
                </c:pt>
                <c:pt idx="44431">
                  <c:v>441.35693329999998</c:v>
                </c:pt>
                <c:pt idx="44432">
                  <c:v>441.36686930000002</c:v>
                </c:pt>
                <c:pt idx="44433">
                  <c:v>441.3768053</c:v>
                </c:pt>
                <c:pt idx="44434">
                  <c:v>441.38674029999999</c:v>
                </c:pt>
                <c:pt idx="44435">
                  <c:v>441.39667630000002</c:v>
                </c:pt>
                <c:pt idx="44436">
                  <c:v>441.40661230000001</c:v>
                </c:pt>
                <c:pt idx="44437">
                  <c:v>441.41654729999999</c:v>
                </c:pt>
                <c:pt idx="44438">
                  <c:v>441.42648329999997</c:v>
                </c:pt>
                <c:pt idx="44439">
                  <c:v>441.43641930000001</c:v>
                </c:pt>
                <c:pt idx="44440">
                  <c:v>441.44635529999999</c:v>
                </c:pt>
                <c:pt idx="44441">
                  <c:v>441.45629029999998</c:v>
                </c:pt>
                <c:pt idx="44442">
                  <c:v>441.46622630000002</c:v>
                </c:pt>
                <c:pt idx="44443">
                  <c:v>441.4761623</c:v>
                </c:pt>
                <c:pt idx="44444">
                  <c:v>441.48609729999998</c:v>
                </c:pt>
                <c:pt idx="44445">
                  <c:v>441.49603330000002</c:v>
                </c:pt>
                <c:pt idx="44446">
                  <c:v>441.5059693</c:v>
                </c:pt>
                <c:pt idx="44447">
                  <c:v>441.51590529999999</c:v>
                </c:pt>
                <c:pt idx="44448">
                  <c:v>441.52584030000003</c:v>
                </c:pt>
                <c:pt idx="44449">
                  <c:v>441.53577630000001</c:v>
                </c:pt>
                <c:pt idx="44450">
                  <c:v>441.54571229999999</c:v>
                </c:pt>
                <c:pt idx="44451">
                  <c:v>441.55564729999998</c:v>
                </c:pt>
                <c:pt idx="44452">
                  <c:v>441.56558330000001</c:v>
                </c:pt>
                <c:pt idx="44453">
                  <c:v>441.5755193</c:v>
                </c:pt>
                <c:pt idx="44454">
                  <c:v>441.58545529999998</c:v>
                </c:pt>
                <c:pt idx="44455">
                  <c:v>441.59539030000002</c:v>
                </c:pt>
                <c:pt idx="44456">
                  <c:v>441.6053263</c:v>
                </c:pt>
                <c:pt idx="44457">
                  <c:v>441.61526229999998</c:v>
                </c:pt>
                <c:pt idx="44458">
                  <c:v>441.62519730000002</c:v>
                </c:pt>
                <c:pt idx="44459">
                  <c:v>441.63513330000001</c:v>
                </c:pt>
                <c:pt idx="44460">
                  <c:v>441.64506929999999</c:v>
                </c:pt>
                <c:pt idx="44461">
                  <c:v>441.65500530000003</c:v>
                </c:pt>
                <c:pt idx="44462">
                  <c:v>441.66494030000001</c:v>
                </c:pt>
                <c:pt idx="44463">
                  <c:v>441.67487629999999</c:v>
                </c:pt>
                <c:pt idx="44464">
                  <c:v>441.68481229999998</c:v>
                </c:pt>
                <c:pt idx="44465">
                  <c:v>441.69474730000002</c:v>
                </c:pt>
                <c:pt idx="44466">
                  <c:v>441.7046833</c:v>
                </c:pt>
                <c:pt idx="44467">
                  <c:v>441.71461929999998</c:v>
                </c:pt>
                <c:pt idx="44468">
                  <c:v>441.72455530000002</c:v>
                </c:pt>
                <c:pt idx="44469">
                  <c:v>441.7344903</c:v>
                </c:pt>
                <c:pt idx="44470">
                  <c:v>441.74442629999999</c:v>
                </c:pt>
                <c:pt idx="44471">
                  <c:v>441.75436230000003</c:v>
                </c:pt>
                <c:pt idx="44472">
                  <c:v>441.76429730000001</c:v>
                </c:pt>
                <c:pt idx="44473">
                  <c:v>441.77423329999999</c:v>
                </c:pt>
                <c:pt idx="44474">
                  <c:v>441.78416929999997</c:v>
                </c:pt>
                <c:pt idx="44475">
                  <c:v>441.79410530000001</c:v>
                </c:pt>
                <c:pt idx="44476">
                  <c:v>441.8040403</c:v>
                </c:pt>
                <c:pt idx="44477">
                  <c:v>441.81397629999998</c:v>
                </c:pt>
                <c:pt idx="44478">
                  <c:v>441.82391230000002</c:v>
                </c:pt>
                <c:pt idx="44479">
                  <c:v>441.8338483</c:v>
                </c:pt>
                <c:pt idx="44480">
                  <c:v>441.84378329999998</c:v>
                </c:pt>
                <c:pt idx="44481">
                  <c:v>441.85371930000002</c:v>
                </c:pt>
                <c:pt idx="44482">
                  <c:v>441.8636553</c:v>
                </c:pt>
                <c:pt idx="44483">
                  <c:v>441.87359029999999</c:v>
                </c:pt>
                <c:pt idx="44484">
                  <c:v>441.88352689999999</c:v>
                </c:pt>
                <c:pt idx="44485">
                  <c:v>441.89346289999997</c:v>
                </c:pt>
                <c:pt idx="44486">
                  <c:v>441.90339890000001</c:v>
                </c:pt>
                <c:pt idx="44487">
                  <c:v>441.9133339</c:v>
                </c:pt>
                <c:pt idx="44488">
                  <c:v>441.92326989999998</c:v>
                </c:pt>
                <c:pt idx="44489">
                  <c:v>441.93320590000002</c:v>
                </c:pt>
                <c:pt idx="44490">
                  <c:v>441.9431409</c:v>
                </c:pt>
                <c:pt idx="44491">
                  <c:v>441.95307689999999</c:v>
                </c:pt>
                <c:pt idx="44492">
                  <c:v>441.96301290000002</c:v>
                </c:pt>
                <c:pt idx="44493">
                  <c:v>441.97294890000001</c:v>
                </c:pt>
                <c:pt idx="44494">
                  <c:v>441.98288389999999</c:v>
                </c:pt>
                <c:pt idx="44495">
                  <c:v>441.99281989999997</c:v>
                </c:pt>
                <c:pt idx="44496">
                  <c:v>442.00275590000001</c:v>
                </c:pt>
                <c:pt idx="44497">
                  <c:v>442.0126909</c:v>
                </c:pt>
                <c:pt idx="44498">
                  <c:v>442.02262689999998</c:v>
                </c:pt>
                <c:pt idx="44499">
                  <c:v>442.03256290000002</c:v>
                </c:pt>
                <c:pt idx="44500">
                  <c:v>442.0424989</c:v>
                </c:pt>
                <c:pt idx="44501">
                  <c:v>442.05243389999998</c:v>
                </c:pt>
                <c:pt idx="44502">
                  <c:v>442.06236990000002</c:v>
                </c:pt>
                <c:pt idx="44503">
                  <c:v>442.0723059</c:v>
                </c:pt>
                <c:pt idx="44504">
                  <c:v>442.08224089999999</c:v>
                </c:pt>
                <c:pt idx="44505">
                  <c:v>442.09217690000003</c:v>
                </c:pt>
                <c:pt idx="44506">
                  <c:v>442.10211290000001</c:v>
                </c:pt>
                <c:pt idx="44507">
                  <c:v>442.11204889999999</c:v>
                </c:pt>
                <c:pt idx="44508">
                  <c:v>442.12198389999998</c:v>
                </c:pt>
                <c:pt idx="44509">
                  <c:v>442.13191990000001</c:v>
                </c:pt>
                <c:pt idx="44510">
                  <c:v>442.1418559</c:v>
                </c:pt>
                <c:pt idx="44511">
                  <c:v>442.15179189999998</c:v>
                </c:pt>
                <c:pt idx="44512">
                  <c:v>442.16172690000002</c:v>
                </c:pt>
                <c:pt idx="44513">
                  <c:v>442.1716629</c:v>
                </c:pt>
                <c:pt idx="44514">
                  <c:v>442.18159889999998</c:v>
                </c:pt>
                <c:pt idx="44515">
                  <c:v>442.19153390000002</c:v>
                </c:pt>
                <c:pt idx="44516">
                  <c:v>442.20146990000001</c:v>
                </c:pt>
                <c:pt idx="44517">
                  <c:v>442.21140589999999</c:v>
                </c:pt>
                <c:pt idx="44518">
                  <c:v>442.22134190000003</c:v>
                </c:pt>
                <c:pt idx="44519">
                  <c:v>442.23127690000001</c:v>
                </c:pt>
                <c:pt idx="44520">
                  <c:v>442.24121289999999</c:v>
                </c:pt>
                <c:pt idx="44521">
                  <c:v>442.25114889999998</c:v>
                </c:pt>
                <c:pt idx="44522">
                  <c:v>442.26108490000001</c:v>
                </c:pt>
                <c:pt idx="44523">
                  <c:v>442.2710199</c:v>
                </c:pt>
                <c:pt idx="44524">
                  <c:v>442.28095589999998</c:v>
                </c:pt>
                <c:pt idx="44525">
                  <c:v>442.29089190000002</c:v>
                </c:pt>
                <c:pt idx="44526">
                  <c:v>442.3008269</c:v>
                </c:pt>
                <c:pt idx="44527">
                  <c:v>442.31076289999999</c:v>
                </c:pt>
                <c:pt idx="44528">
                  <c:v>442.32069890000002</c:v>
                </c:pt>
                <c:pt idx="44529">
                  <c:v>442.33063490000001</c:v>
                </c:pt>
                <c:pt idx="44530">
                  <c:v>442.34056989999999</c:v>
                </c:pt>
                <c:pt idx="44531">
                  <c:v>442.35050589999997</c:v>
                </c:pt>
                <c:pt idx="44532">
                  <c:v>442.36044190000001</c:v>
                </c:pt>
                <c:pt idx="44533">
                  <c:v>442.37037789999999</c:v>
                </c:pt>
                <c:pt idx="44534">
                  <c:v>442.38031289999998</c:v>
                </c:pt>
                <c:pt idx="44535">
                  <c:v>442.39024890000002</c:v>
                </c:pt>
                <c:pt idx="44536">
                  <c:v>442.4001849</c:v>
                </c:pt>
                <c:pt idx="44537">
                  <c:v>442.41011989999998</c:v>
                </c:pt>
                <c:pt idx="44538">
                  <c:v>442.42005590000002</c:v>
                </c:pt>
                <c:pt idx="44539">
                  <c:v>442.4299919</c:v>
                </c:pt>
                <c:pt idx="44540">
                  <c:v>442.43992789999999</c:v>
                </c:pt>
                <c:pt idx="44541">
                  <c:v>442.44986290000003</c:v>
                </c:pt>
                <c:pt idx="44542">
                  <c:v>442.45979890000001</c:v>
                </c:pt>
                <c:pt idx="44543">
                  <c:v>442.46973489999999</c:v>
                </c:pt>
                <c:pt idx="44544">
                  <c:v>442.47967089999997</c:v>
                </c:pt>
                <c:pt idx="44545">
                  <c:v>442.48960590000002</c:v>
                </c:pt>
                <c:pt idx="44546">
                  <c:v>442.4995419</c:v>
                </c:pt>
                <c:pt idx="44547">
                  <c:v>442.50947789999998</c:v>
                </c:pt>
                <c:pt idx="44548">
                  <c:v>442.51941290000002</c:v>
                </c:pt>
                <c:pt idx="44549">
                  <c:v>442.5293489</c:v>
                </c:pt>
                <c:pt idx="44550">
                  <c:v>442.53928489999998</c:v>
                </c:pt>
                <c:pt idx="44551">
                  <c:v>442.54922090000002</c:v>
                </c:pt>
                <c:pt idx="44552">
                  <c:v>442.55915590000001</c:v>
                </c:pt>
                <c:pt idx="44553">
                  <c:v>442.56909189999999</c:v>
                </c:pt>
                <c:pt idx="44554">
                  <c:v>442.57902790000003</c:v>
                </c:pt>
                <c:pt idx="44555">
                  <c:v>442.58896390000001</c:v>
                </c:pt>
                <c:pt idx="44556">
                  <c:v>442.59889889999999</c:v>
                </c:pt>
                <c:pt idx="44557">
                  <c:v>442.60883489999998</c:v>
                </c:pt>
                <c:pt idx="44558">
                  <c:v>442.61877090000002</c:v>
                </c:pt>
                <c:pt idx="44559">
                  <c:v>442.6287069</c:v>
                </c:pt>
                <c:pt idx="44560">
                  <c:v>442.63864189999998</c:v>
                </c:pt>
                <c:pt idx="44561">
                  <c:v>442.64857790000002</c:v>
                </c:pt>
                <c:pt idx="44562">
                  <c:v>442.6585139</c:v>
                </c:pt>
                <c:pt idx="44563">
                  <c:v>442.66844889999999</c:v>
                </c:pt>
                <c:pt idx="44564">
                  <c:v>442.67838490000003</c:v>
                </c:pt>
                <c:pt idx="44565">
                  <c:v>442.68832090000001</c:v>
                </c:pt>
                <c:pt idx="44566">
                  <c:v>442.69825689999999</c:v>
                </c:pt>
                <c:pt idx="44567">
                  <c:v>442.70819189999997</c:v>
                </c:pt>
                <c:pt idx="44568">
                  <c:v>442.71812790000001</c:v>
                </c:pt>
                <c:pt idx="44569">
                  <c:v>442.7280639</c:v>
                </c:pt>
                <c:pt idx="44570">
                  <c:v>442.73799989999998</c:v>
                </c:pt>
                <c:pt idx="44571">
                  <c:v>442.74793490000002</c:v>
                </c:pt>
                <c:pt idx="44572">
                  <c:v>442.7578709</c:v>
                </c:pt>
                <c:pt idx="44573">
                  <c:v>442.76780689999998</c:v>
                </c:pt>
                <c:pt idx="44574">
                  <c:v>442.77774190000002</c:v>
                </c:pt>
                <c:pt idx="44575">
                  <c:v>442.78767790000001</c:v>
                </c:pt>
                <c:pt idx="44576">
                  <c:v>442.79761389999999</c:v>
                </c:pt>
                <c:pt idx="44577">
                  <c:v>442.80754990000003</c:v>
                </c:pt>
                <c:pt idx="44578">
                  <c:v>442.81748490000001</c:v>
                </c:pt>
                <c:pt idx="44579">
                  <c:v>442.82742089999999</c:v>
                </c:pt>
                <c:pt idx="44580">
                  <c:v>442.83735689999997</c:v>
                </c:pt>
                <c:pt idx="44581">
                  <c:v>442.84729290000001</c:v>
                </c:pt>
                <c:pt idx="44582">
                  <c:v>442.8572279</c:v>
                </c:pt>
                <c:pt idx="44583">
                  <c:v>442.86716389999998</c:v>
                </c:pt>
                <c:pt idx="44584">
                  <c:v>442.87709990000002</c:v>
                </c:pt>
                <c:pt idx="44585">
                  <c:v>442.8870349</c:v>
                </c:pt>
                <c:pt idx="44586">
                  <c:v>442.89696989999999</c:v>
                </c:pt>
                <c:pt idx="44587">
                  <c:v>442.90690590000003</c:v>
                </c:pt>
                <c:pt idx="44588">
                  <c:v>442.91684190000001</c:v>
                </c:pt>
                <c:pt idx="44589">
                  <c:v>442.92677689999999</c:v>
                </c:pt>
                <c:pt idx="44590">
                  <c:v>442.93671289999997</c:v>
                </c:pt>
                <c:pt idx="44591">
                  <c:v>442.94664890000001</c:v>
                </c:pt>
                <c:pt idx="44592">
                  <c:v>442.9565849</c:v>
                </c:pt>
                <c:pt idx="44593">
                  <c:v>442.96651989999998</c:v>
                </c:pt>
                <c:pt idx="44594">
                  <c:v>442.97645590000002</c:v>
                </c:pt>
                <c:pt idx="44595">
                  <c:v>442.9863919</c:v>
                </c:pt>
                <c:pt idx="44596">
                  <c:v>442.99632789999998</c:v>
                </c:pt>
                <c:pt idx="44597">
                  <c:v>443.00626290000002</c:v>
                </c:pt>
                <c:pt idx="44598">
                  <c:v>443.01619890000001</c:v>
                </c:pt>
                <c:pt idx="44599">
                  <c:v>443.02613489999999</c:v>
                </c:pt>
                <c:pt idx="44600">
                  <c:v>443.03607090000003</c:v>
                </c:pt>
                <c:pt idx="44601">
                  <c:v>443.04600590000001</c:v>
                </c:pt>
                <c:pt idx="44602">
                  <c:v>443.05594189999999</c:v>
                </c:pt>
                <c:pt idx="44603">
                  <c:v>443.06587789999998</c:v>
                </c:pt>
                <c:pt idx="44604">
                  <c:v>443.07581390000001</c:v>
                </c:pt>
                <c:pt idx="44605">
                  <c:v>443.0857489</c:v>
                </c:pt>
                <c:pt idx="44606">
                  <c:v>443.09568489999998</c:v>
                </c:pt>
                <c:pt idx="44607">
                  <c:v>443.10562090000002</c:v>
                </c:pt>
                <c:pt idx="44608">
                  <c:v>443.1155569</c:v>
                </c:pt>
                <c:pt idx="44609">
                  <c:v>443.12549189999999</c:v>
                </c:pt>
                <c:pt idx="44610">
                  <c:v>443.13542790000002</c:v>
                </c:pt>
                <c:pt idx="44611">
                  <c:v>443.14536390000001</c:v>
                </c:pt>
                <c:pt idx="44612">
                  <c:v>443.15529889999999</c:v>
                </c:pt>
                <c:pt idx="44613">
                  <c:v>443.16523489999997</c:v>
                </c:pt>
                <c:pt idx="44614">
                  <c:v>443.17517090000001</c:v>
                </c:pt>
                <c:pt idx="44615">
                  <c:v>443.18510689999999</c:v>
                </c:pt>
                <c:pt idx="44616">
                  <c:v>443.19504189999998</c:v>
                </c:pt>
                <c:pt idx="44617">
                  <c:v>443.20497790000002</c:v>
                </c:pt>
                <c:pt idx="44618">
                  <c:v>443.2149139</c:v>
                </c:pt>
                <c:pt idx="44619">
                  <c:v>443.22484989999998</c:v>
                </c:pt>
                <c:pt idx="44620">
                  <c:v>443.23478490000002</c:v>
                </c:pt>
                <c:pt idx="44621">
                  <c:v>443.2447209</c:v>
                </c:pt>
                <c:pt idx="44622">
                  <c:v>443.25465689999999</c:v>
                </c:pt>
                <c:pt idx="44623">
                  <c:v>443.26459290000003</c:v>
                </c:pt>
                <c:pt idx="44624">
                  <c:v>443.27452790000001</c:v>
                </c:pt>
                <c:pt idx="44625">
                  <c:v>443.28446389999999</c:v>
                </c:pt>
                <c:pt idx="44626">
                  <c:v>443.29439989999997</c:v>
                </c:pt>
                <c:pt idx="44627">
                  <c:v>443.30433590000001</c:v>
                </c:pt>
                <c:pt idx="44628">
                  <c:v>443.3142709</c:v>
                </c:pt>
                <c:pt idx="44629">
                  <c:v>443.32420689999998</c:v>
                </c:pt>
                <c:pt idx="44630">
                  <c:v>443.33414290000002</c:v>
                </c:pt>
                <c:pt idx="44631">
                  <c:v>443.3440789</c:v>
                </c:pt>
                <c:pt idx="44632">
                  <c:v>443.35401389999998</c:v>
                </c:pt>
                <c:pt idx="44633">
                  <c:v>443.36394990000002</c:v>
                </c:pt>
                <c:pt idx="44634">
                  <c:v>443.3738859</c:v>
                </c:pt>
                <c:pt idx="44635">
                  <c:v>443.38382189999999</c:v>
                </c:pt>
                <c:pt idx="44636">
                  <c:v>443.39375690000003</c:v>
                </c:pt>
                <c:pt idx="44637">
                  <c:v>443.40369290000001</c:v>
                </c:pt>
                <c:pt idx="44638">
                  <c:v>443.41362889999999</c:v>
                </c:pt>
                <c:pt idx="44639">
                  <c:v>443.42356489999997</c:v>
                </c:pt>
                <c:pt idx="44640">
                  <c:v>443.43349990000002</c:v>
                </c:pt>
                <c:pt idx="44641">
                  <c:v>443.4434359</c:v>
                </c:pt>
                <c:pt idx="44642">
                  <c:v>443.45337189999998</c:v>
                </c:pt>
                <c:pt idx="44643">
                  <c:v>443.46330790000002</c:v>
                </c:pt>
                <c:pt idx="44644">
                  <c:v>443.4732429</c:v>
                </c:pt>
                <c:pt idx="44645">
                  <c:v>443.48317889999998</c:v>
                </c:pt>
                <c:pt idx="44646">
                  <c:v>443.49311490000002</c:v>
                </c:pt>
                <c:pt idx="44647">
                  <c:v>443.50305090000001</c:v>
                </c:pt>
                <c:pt idx="44648">
                  <c:v>443.51298589999999</c:v>
                </c:pt>
                <c:pt idx="44649">
                  <c:v>443.52292189999997</c:v>
                </c:pt>
                <c:pt idx="44650">
                  <c:v>443.53285790000001</c:v>
                </c:pt>
                <c:pt idx="44651">
                  <c:v>443.54279289999999</c:v>
                </c:pt>
                <c:pt idx="44652">
                  <c:v>443.55272889999998</c:v>
                </c:pt>
                <c:pt idx="44653">
                  <c:v>443.56266490000002</c:v>
                </c:pt>
                <c:pt idx="44654">
                  <c:v>443.5726009</c:v>
                </c:pt>
                <c:pt idx="44655">
                  <c:v>443.58253589999998</c:v>
                </c:pt>
                <c:pt idx="44656">
                  <c:v>443.59247190000002</c:v>
                </c:pt>
                <c:pt idx="44657">
                  <c:v>443.6024079</c:v>
                </c:pt>
                <c:pt idx="44658">
                  <c:v>443.61234389999998</c:v>
                </c:pt>
                <c:pt idx="44659">
                  <c:v>443.62227990000002</c:v>
                </c:pt>
                <c:pt idx="44660">
                  <c:v>443.63221490000001</c:v>
                </c:pt>
                <c:pt idx="44661">
                  <c:v>443.64215089999999</c:v>
                </c:pt>
                <c:pt idx="44662">
                  <c:v>443.65208689999997</c:v>
                </c:pt>
                <c:pt idx="44663">
                  <c:v>443.66202190000001</c:v>
                </c:pt>
                <c:pt idx="44664">
                  <c:v>443.6719579</c:v>
                </c:pt>
                <c:pt idx="44665">
                  <c:v>443.68189389999998</c:v>
                </c:pt>
                <c:pt idx="44666">
                  <c:v>443.69182990000002</c:v>
                </c:pt>
                <c:pt idx="44667">
                  <c:v>443.7017649</c:v>
                </c:pt>
                <c:pt idx="44668">
                  <c:v>443.71170089999998</c:v>
                </c:pt>
                <c:pt idx="44669">
                  <c:v>443.72163690000002</c:v>
                </c:pt>
                <c:pt idx="44670">
                  <c:v>443.7315729</c:v>
                </c:pt>
                <c:pt idx="44671">
                  <c:v>443.74150889999999</c:v>
                </c:pt>
                <c:pt idx="44672">
                  <c:v>443.75144390000003</c:v>
                </c:pt>
                <c:pt idx="44673">
                  <c:v>443.76137990000001</c:v>
                </c:pt>
                <c:pt idx="44674">
                  <c:v>443.77131589999999</c:v>
                </c:pt>
                <c:pt idx="44675">
                  <c:v>443.78125089999997</c:v>
                </c:pt>
                <c:pt idx="44676">
                  <c:v>443.79118690000001</c:v>
                </c:pt>
                <c:pt idx="44677">
                  <c:v>443.8011229</c:v>
                </c:pt>
                <c:pt idx="44678">
                  <c:v>443.81105889999998</c:v>
                </c:pt>
                <c:pt idx="44679">
                  <c:v>443.82099390000002</c:v>
                </c:pt>
                <c:pt idx="44680">
                  <c:v>443.8309299</c:v>
                </c:pt>
                <c:pt idx="44681">
                  <c:v>443.84086589999998</c:v>
                </c:pt>
                <c:pt idx="44682">
                  <c:v>443.85080190000002</c:v>
                </c:pt>
                <c:pt idx="44683">
                  <c:v>443.8607379</c:v>
                </c:pt>
                <c:pt idx="44684">
                  <c:v>443.87067289999999</c:v>
                </c:pt>
                <c:pt idx="44685">
                  <c:v>443.88060890000003</c:v>
                </c:pt>
                <c:pt idx="44686">
                  <c:v>443.89054579999998</c:v>
                </c:pt>
                <c:pt idx="44687">
                  <c:v>443.90048180000002</c:v>
                </c:pt>
                <c:pt idx="44688">
                  <c:v>443.91041680000001</c:v>
                </c:pt>
                <c:pt idx="44689">
                  <c:v>443.92035279999999</c:v>
                </c:pt>
                <c:pt idx="44690">
                  <c:v>443.93028880000003</c:v>
                </c:pt>
                <c:pt idx="44691">
                  <c:v>443.94022480000001</c:v>
                </c:pt>
                <c:pt idx="44692">
                  <c:v>443.95015979999999</c:v>
                </c:pt>
                <c:pt idx="44693">
                  <c:v>443.96009579999998</c:v>
                </c:pt>
                <c:pt idx="44694">
                  <c:v>443.97003180000002</c:v>
                </c:pt>
                <c:pt idx="44695">
                  <c:v>443.9799678</c:v>
                </c:pt>
                <c:pt idx="44696">
                  <c:v>443.98990279999998</c:v>
                </c:pt>
                <c:pt idx="44697">
                  <c:v>443.99983880000002</c:v>
                </c:pt>
                <c:pt idx="44698">
                  <c:v>444.0097748</c:v>
                </c:pt>
                <c:pt idx="44699">
                  <c:v>444.01971079999998</c:v>
                </c:pt>
                <c:pt idx="44700">
                  <c:v>444.02964580000003</c:v>
                </c:pt>
                <c:pt idx="44701">
                  <c:v>444.03958180000001</c:v>
                </c:pt>
                <c:pt idx="44702">
                  <c:v>444.04951779999999</c:v>
                </c:pt>
                <c:pt idx="44703">
                  <c:v>444.05945380000003</c:v>
                </c:pt>
                <c:pt idx="44704">
                  <c:v>444.06938880000001</c:v>
                </c:pt>
                <c:pt idx="44705">
                  <c:v>444.07932479999999</c:v>
                </c:pt>
                <c:pt idx="44706">
                  <c:v>444.08926079999998</c:v>
                </c:pt>
                <c:pt idx="44707">
                  <c:v>444.09919680000002</c:v>
                </c:pt>
                <c:pt idx="44708">
                  <c:v>444.1091318</c:v>
                </c:pt>
                <c:pt idx="44709">
                  <c:v>444.11906779999998</c:v>
                </c:pt>
                <c:pt idx="44710">
                  <c:v>444.12900380000002</c:v>
                </c:pt>
                <c:pt idx="44711">
                  <c:v>444.1389398</c:v>
                </c:pt>
                <c:pt idx="44712">
                  <c:v>444.14887479999999</c:v>
                </c:pt>
                <c:pt idx="44713">
                  <c:v>444.15881080000003</c:v>
                </c:pt>
                <c:pt idx="44714">
                  <c:v>444.16874680000001</c:v>
                </c:pt>
                <c:pt idx="44715">
                  <c:v>444.17868279999999</c:v>
                </c:pt>
                <c:pt idx="44716">
                  <c:v>444.18861779999997</c:v>
                </c:pt>
                <c:pt idx="44717">
                  <c:v>444.19855380000001</c:v>
                </c:pt>
                <c:pt idx="44718">
                  <c:v>444.2084898</c:v>
                </c:pt>
                <c:pt idx="44719">
                  <c:v>444.21842579999998</c:v>
                </c:pt>
                <c:pt idx="44720">
                  <c:v>444.22836180000002</c:v>
                </c:pt>
                <c:pt idx="44721">
                  <c:v>444.2382968</c:v>
                </c:pt>
                <c:pt idx="44722">
                  <c:v>444.24823279999998</c:v>
                </c:pt>
                <c:pt idx="44723">
                  <c:v>444.25816880000002</c:v>
                </c:pt>
                <c:pt idx="44724">
                  <c:v>444.2681048</c:v>
                </c:pt>
                <c:pt idx="44725">
                  <c:v>444.27803979999999</c:v>
                </c:pt>
                <c:pt idx="44726">
                  <c:v>444.28797580000003</c:v>
                </c:pt>
                <c:pt idx="44727">
                  <c:v>444.29791180000001</c:v>
                </c:pt>
                <c:pt idx="44728">
                  <c:v>444.30784779999999</c:v>
                </c:pt>
                <c:pt idx="44729">
                  <c:v>444.31778279999997</c:v>
                </c:pt>
                <c:pt idx="44730">
                  <c:v>444.32771880000001</c:v>
                </c:pt>
                <c:pt idx="44731">
                  <c:v>444.3376548</c:v>
                </c:pt>
                <c:pt idx="44732">
                  <c:v>444.34759079999998</c:v>
                </c:pt>
                <c:pt idx="44733">
                  <c:v>444.35752580000002</c:v>
                </c:pt>
                <c:pt idx="44734">
                  <c:v>444.3674618</c:v>
                </c:pt>
                <c:pt idx="44735">
                  <c:v>444.37739779999998</c:v>
                </c:pt>
                <c:pt idx="44736">
                  <c:v>444.38733380000002</c:v>
                </c:pt>
                <c:pt idx="44737">
                  <c:v>444.39726880000001</c:v>
                </c:pt>
                <c:pt idx="44738">
                  <c:v>444.40720479999999</c:v>
                </c:pt>
                <c:pt idx="44739">
                  <c:v>444.41714080000003</c:v>
                </c:pt>
                <c:pt idx="44740">
                  <c:v>444.42707680000001</c:v>
                </c:pt>
                <c:pt idx="44741">
                  <c:v>444.43701279999999</c:v>
                </c:pt>
                <c:pt idx="44742">
                  <c:v>444.44694779999998</c:v>
                </c:pt>
                <c:pt idx="44743">
                  <c:v>444.45688380000001</c:v>
                </c:pt>
                <c:pt idx="44744">
                  <c:v>444.4668198</c:v>
                </c:pt>
                <c:pt idx="44745">
                  <c:v>444.47675579999998</c:v>
                </c:pt>
                <c:pt idx="44746">
                  <c:v>444.48669080000002</c:v>
                </c:pt>
                <c:pt idx="44747">
                  <c:v>444.4966268</c:v>
                </c:pt>
                <c:pt idx="44748">
                  <c:v>444.50656279999998</c:v>
                </c:pt>
                <c:pt idx="44749">
                  <c:v>444.51649880000002</c:v>
                </c:pt>
                <c:pt idx="44750">
                  <c:v>444.52643380000001</c:v>
                </c:pt>
                <c:pt idx="44751">
                  <c:v>444.53636979999999</c:v>
                </c:pt>
                <c:pt idx="44752">
                  <c:v>444.54630580000003</c:v>
                </c:pt>
                <c:pt idx="44753">
                  <c:v>444.55624180000001</c:v>
                </c:pt>
                <c:pt idx="44754">
                  <c:v>444.56617679999999</c:v>
                </c:pt>
                <c:pt idx="44755">
                  <c:v>444.57611279999998</c:v>
                </c:pt>
                <c:pt idx="44756">
                  <c:v>444.58604880000001</c:v>
                </c:pt>
                <c:pt idx="44757">
                  <c:v>444.5959848</c:v>
                </c:pt>
                <c:pt idx="44758">
                  <c:v>444.60592079999998</c:v>
                </c:pt>
                <c:pt idx="44759">
                  <c:v>444.61585580000002</c:v>
                </c:pt>
                <c:pt idx="44760">
                  <c:v>444.6257918</c:v>
                </c:pt>
                <c:pt idx="44761">
                  <c:v>444.63572779999998</c:v>
                </c:pt>
                <c:pt idx="44762">
                  <c:v>444.64566380000002</c:v>
                </c:pt>
                <c:pt idx="44763">
                  <c:v>444.65559880000001</c:v>
                </c:pt>
                <c:pt idx="44764">
                  <c:v>444.66553479999999</c:v>
                </c:pt>
                <c:pt idx="44765">
                  <c:v>444.67547080000003</c:v>
                </c:pt>
                <c:pt idx="44766">
                  <c:v>444.68540680000001</c:v>
                </c:pt>
                <c:pt idx="44767">
                  <c:v>444.69534179999999</c:v>
                </c:pt>
                <c:pt idx="44768">
                  <c:v>444.70527779999998</c:v>
                </c:pt>
                <c:pt idx="44769">
                  <c:v>444.71521380000001</c:v>
                </c:pt>
                <c:pt idx="44770">
                  <c:v>444.7251498</c:v>
                </c:pt>
                <c:pt idx="44771">
                  <c:v>444.73508579999998</c:v>
                </c:pt>
                <c:pt idx="44772">
                  <c:v>444.74502080000002</c:v>
                </c:pt>
                <c:pt idx="44773">
                  <c:v>444.7549568</c:v>
                </c:pt>
                <c:pt idx="44774">
                  <c:v>444.76489279999998</c:v>
                </c:pt>
                <c:pt idx="44775">
                  <c:v>444.77482880000002</c:v>
                </c:pt>
                <c:pt idx="44776">
                  <c:v>444.78476380000001</c:v>
                </c:pt>
                <c:pt idx="44777">
                  <c:v>444.79469979999999</c:v>
                </c:pt>
                <c:pt idx="44778">
                  <c:v>444.80463580000003</c:v>
                </c:pt>
                <c:pt idx="44779">
                  <c:v>444.81457180000001</c:v>
                </c:pt>
                <c:pt idx="44780">
                  <c:v>444.82450679999999</c:v>
                </c:pt>
                <c:pt idx="44781">
                  <c:v>444.83444279999998</c:v>
                </c:pt>
                <c:pt idx="44782">
                  <c:v>444.84437880000002</c:v>
                </c:pt>
                <c:pt idx="44783">
                  <c:v>444.8543148</c:v>
                </c:pt>
                <c:pt idx="44784">
                  <c:v>444.86425079999998</c:v>
                </c:pt>
                <c:pt idx="44785">
                  <c:v>444.87418580000002</c:v>
                </c:pt>
                <c:pt idx="44786">
                  <c:v>444.8841218</c:v>
                </c:pt>
                <c:pt idx="44787">
                  <c:v>444.8940571</c:v>
                </c:pt>
                <c:pt idx="44788">
                  <c:v>444.90399309999998</c:v>
                </c:pt>
                <c:pt idx="44789">
                  <c:v>444.91392810000002</c:v>
                </c:pt>
                <c:pt idx="44790">
                  <c:v>444.9238641</c:v>
                </c:pt>
                <c:pt idx="44791">
                  <c:v>444.93380009999998</c:v>
                </c:pt>
                <c:pt idx="44792">
                  <c:v>444.94373610000002</c:v>
                </c:pt>
                <c:pt idx="44793">
                  <c:v>444.95367110000001</c:v>
                </c:pt>
                <c:pt idx="44794">
                  <c:v>444.96360709999999</c:v>
                </c:pt>
                <c:pt idx="44795">
                  <c:v>444.97354309999997</c:v>
                </c:pt>
                <c:pt idx="44796">
                  <c:v>444.98347910000001</c:v>
                </c:pt>
                <c:pt idx="44797">
                  <c:v>444.99341509999999</c:v>
                </c:pt>
                <c:pt idx="44798">
                  <c:v>445.00335009999998</c:v>
                </c:pt>
                <c:pt idx="44799">
                  <c:v>445.01328610000002</c:v>
                </c:pt>
                <c:pt idx="44800">
                  <c:v>445.0232221</c:v>
                </c:pt>
                <c:pt idx="44801">
                  <c:v>445.03315809999998</c:v>
                </c:pt>
                <c:pt idx="44802">
                  <c:v>445.04309310000002</c:v>
                </c:pt>
                <c:pt idx="44803">
                  <c:v>445.0530291</c:v>
                </c:pt>
                <c:pt idx="44804">
                  <c:v>445.06296509999999</c:v>
                </c:pt>
                <c:pt idx="44805">
                  <c:v>445.07290110000002</c:v>
                </c:pt>
                <c:pt idx="44806">
                  <c:v>445.08283710000001</c:v>
                </c:pt>
                <c:pt idx="44807">
                  <c:v>445.09277209999999</c:v>
                </c:pt>
                <c:pt idx="44808">
                  <c:v>445.10270809999997</c:v>
                </c:pt>
                <c:pt idx="44809">
                  <c:v>445.11264410000001</c:v>
                </c:pt>
                <c:pt idx="44810">
                  <c:v>445.12258009999999</c:v>
                </c:pt>
                <c:pt idx="44811">
                  <c:v>445.13251509999998</c:v>
                </c:pt>
                <c:pt idx="44812">
                  <c:v>445.14245110000002</c:v>
                </c:pt>
                <c:pt idx="44813">
                  <c:v>445.1523871</c:v>
                </c:pt>
                <c:pt idx="44814">
                  <c:v>445.16232309999998</c:v>
                </c:pt>
                <c:pt idx="44815">
                  <c:v>445.17225810000002</c:v>
                </c:pt>
                <c:pt idx="44816">
                  <c:v>445.1821941</c:v>
                </c:pt>
                <c:pt idx="44817">
                  <c:v>445.19213009999999</c:v>
                </c:pt>
                <c:pt idx="44818">
                  <c:v>445.20206610000002</c:v>
                </c:pt>
                <c:pt idx="44819">
                  <c:v>445.21200210000001</c:v>
                </c:pt>
                <c:pt idx="44820">
                  <c:v>445.22193709999999</c:v>
                </c:pt>
                <c:pt idx="44821">
                  <c:v>445.23187309999997</c:v>
                </c:pt>
                <c:pt idx="44822">
                  <c:v>445.24180910000001</c:v>
                </c:pt>
                <c:pt idx="44823">
                  <c:v>445.25174509999999</c:v>
                </c:pt>
                <c:pt idx="44824">
                  <c:v>445.26168009999998</c:v>
                </c:pt>
                <c:pt idx="44825">
                  <c:v>445.27161610000002</c:v>
                </c:pt>
                <c:pt idx="44826">
                  <c:v>445.2815521</c:v>
                </c:pt>
                <c:pt idx="44827">
                  <c:v>445.29148809999998</c:v>
                </c:pt>
                <c:pt idx="44828">
                  <c:v>445.30142410000002</c:v>
                </c:pt>
                <c:pt idx="44829">
                  <c:v>445.3113591</c:v>
                </c:pt>
                <c:pt idx="44830">
                  <c:v>445.32129509999999</c:v>
                </c:pt>
                <c:pt idx="44831">
                  <c:v>445.33123110000002</c:v>
                </c:pt>
                <c:pt idx="44832">
                  <c:v>445.34116710000001</c:v>
                </c:pt>
                <c:pt idx="44833">
                  <c:v>445.35110209999999</c:v>
                </c:pt>
                <c:pt idx="44834">
                  <c:v>445.36103809999997</c:v>
                </c:pt>
                <c:pt idx="44835">
                  <c:v>445.37097410000001</c:v>
                </c:pt>
                <c:pt idx="44836">
                  <c:v>445.38091009999999</c:v>
                </c:pt>
                <c:pt idx="44837">
                  <c:v>445.39084609999998</c:v>
                </c:pt>
                <c:pt idx="44838">
                  <c:v>445.40078110000002</c:v>
                </c:pt>
                <c:pt idx="44839">
                  <c:v>445.4107171</c:v>
                </c:pt>
                <c:pt idx="44840">
                  <c:v>445.42065309999998</c:v>
                </c:pt>
                <c:pt idx="44841">
                  <c:v>445.43058910000002</c:v>
                </c:pt>
                <c:pt idx="44842">
                  <c:v>445.4405241</c:v>
                </c:pt>
                <c:pt idx="44843">
                  <c:v>445.45046009999999</c:v>
                </c:pt>
                <c:pt idx="44844">
                  <c:v>445.46039610000003</c:v>
                </c:pt>
                <c:pt idx="44845">
                  <c:v>445.47033210000001</c:v>
                </c:pt>
                <c:pt idx="44846">
                  <c:v>445.48026809999999</c:v>
                </c:pt>
                <c:pt idx="44847">
                  <c:v>445.49020309999997</c:v>
                </c:pt>
                <c:pt idx="44848">
                  <c:v>445.50013910000001</c:v>
                </c:pt>
                <c:pt idx="44849">
                  <c:v>445.51007509999999</c:v>
                </c:pt>
                <c:pt idx="44850">
                  <c:v>445.52001109999998</c:v>
                </c:pt>
                <c:pt idx="44851">
                  <c:v>445.52994610000002</c:v>
                </c:pt>
                <c:pt idx="44852">
                  <c:v>445.5398821</c:v>
                </c:pt>
                <c:pt idx="44853">
                  <c:v>445.54981809999998</c:v>
                </c:pt>
                <c:pt idx="44854">
                  <c:v>445.55975410000002</c:v>
                </c:pt>
                <c:pt idx="44855">
                  <c:v>445.5696901</c:v>
                </c:pt>
                <c:pt idx="44856">
                  <c:v>445.57962509999999</c:v>
                </c:pt>
                <c:pt idx="44857">
                  <c:v>445.58956110000003</c:v>
                </c:pt>
                <c:pt idx="44858">
                  <c:v>445.59949710000001</c:v>
                </c:pt>
                <c:pt idx="44859">
                  <c:v>445.60943309999999</c:v>
                </c:pt>
                <c:pt idx="44860">
                  <c:v>445.61936909999997</c:v>
                </c:pt>
                <c:pt idx="44861">
                  <c:v>445.62930410000001</c:v>
                </c:pt>
                <c:pt idx="44862">
                  <c:v>445.63924009999999</c:v>
                </c:pt>
                <c:pt idx="44863">
                  <c:v>445.64917609999998</c:v>
                </c:pt>
                <c:pt idx="44864">
                  <c:v>445.65911210000002</c:v>
                </c:pt>
                <c:pt idx="44865">
                  <c:v>445.6690471</c:v>
                </c:pt>
                <c:pt idx="44866">
                  <c:v>445.67898309999998</c:v>
                </c:pt>
                <c:pt idx="44867">
                  <c:v>445.68891910000002</c:v>
                </c:pt>
                <c:pt idx="44868">
                  <c:v>445.6988551</c:v>
                </c:pt>
                <c:pt idx="44869">
                  <c:v>445.70879109999998</c:v>
                </c:pt>
                <c:pt idx="44870">
                  <c:v>445.71872610000003</c:v>
                </c:pt>
                <c:pt idx="44871">
                  <c:v>445.72866210000001</c:v>
                </c:pt>
                <c:pt idx="44872">
                  <c:v>445.73859809999999</c:v>
                </c:pt>
                <c:pt idx="44873">
                  <c:v>445.74853409999997</c:v>
                </c:pt>
                <c:pt idx="44874">
                  <c:v>445.75846910000001</c:v>
                </c:pt>
                <c:pt idx="44875">
                  <c:v>445.7684051</c:v>
                </c:pt>
                <c:pt idx="44876">
                  <c:v>445.77834109999998</c:v>
                </c:pt>
                <c:pt idx="44877">
                  <c:v>445.78827710000002</c:v>
                </c:pt>
                <c:pt idx="44878">
                  <c:v>445.7982131</c:v>
                </c:pt>
                <c:pt idx="44879">
                  <c:v>445.80814809999998</c:v>
                </c:pt>
                <c:pt idx="44880">
                  <c:v>445.81808410000002</c:v>
                </c:pt>
                <c:pt idx="44881">
                  <c:v>445.8280201</c:v>
                </c:pt>
                <c:pt idx="44882">
                  <c:v>445.83795609999999</c:v>
                </c:pt>
                <c:pt idx="44883">
                  <c:v>445.84789210000002</c:v>
                </c:pt>
                <c:pt idx="44884">
                  <c:v>445.85782710000001</c:v>
                </c:pt>
                <c:pt idx="44885">
                  <c:v>445.86776309999999</c:v>
                </c:pt>
                <c:pt idx="44886">
                  <c:v>445.87769909999997</c:v>
                </c:pt>
                <c:pt idx="44887">
                  <c:v>445.8876363</c:v>
                </c:pt>
                <c:pt idx="44888">
                  <c:v>445.89757129999998</c:v>
                </c:pt>
                <c:pt idx="44889">
                  <c:v>445.90750730000002</c:v>
                </c:pt>
                <c:pt idx="44890">
                  <c:v>445.9174433</c:v>
                </c:pt>
                <c:pt idx="44891">
                  <c:v>445.92737929999998</c:v>
                </c:pt>
                <c:pt idx="44892">
                  <c:v>445.93731530000002</c:v>
                </c:pt>
                <c:pt idx="44893">
                  <c:v>445.94725030000001</c:v>
                </c:pt>
                <c:pt idx="44894">
                  <c:v>445.95718629999999</c:v>
                </c:pt>
                <c:pt idx="44895">
                  <c:v>445.96712230000003</c:v>
                </c:pt>
                <c:pt idx="44896">
                  <c:v>445.97705830000001</c:v>
                </c:pt>
                <c:pt idx="44897">
                  <c:v>445.98699329999999</c:v>
                </c:pt>
                <c:pt idx="44898">
                  <c:v>445.99692929999998</c:v>
                </c:pt>
                <c:pt idx="44899">
                  <c:v>446.00686530000002</c:v>
                </c:pt>
                <c:pt idx="44900">
                  <c:v>446.0168013</c:v>
                </c:pt>
                <c:pt idx="44901">
                  <c:v>446.02673729999998</c:v>
                </c:pt>
                <c:pt idx="44902">
                  <c:v>446.03667230000002</c:v>
                </c:pt>
                <c:pt idx="44903">
                  <c:v>446.0466083</c:v>
                </c:pt>
                <c:pt idx="44904">
                  <c:v>446.05654429999998</c:v>
                </c:pt>
                <c:pt idx="44905">
                  <c:v>446.06648030000002</c:v>
                </c:pt>
                <c:pt idx="44906">
                  <c:v>446.07641630000001</c:v>
                </c:pt>
                <c:pt idx="44907">
                  <c:v>446.08635129999999</c:v>
                </c:pt>
                <c:pt idx="44908">
                  <c:v>446.09628729999997</c:v>
                </c:pt>
                <c:pt idx="44909">
                  <c:v>446.10622330000001</c:v>
                </c:pt>
                <c:pt idx="44910">
                  <c:v>446.11615929999999</c:v>
                </c:pt>
                <c:pt idx="44911">
                  <c:v>446.12609529999997</c:v>
                </c:pt>
                <c:pt idx="44912">
                  <c:v>446.13603030000002</c:v>
                </c:pt>
                <c:pt idx="44913">
                  <c:v>446.1459663</c:v>
                </c:pt>
                <c:pt idx="44914">
                  <c:v>446.15590229999998</c:v>
                </c:pt>
                <c:pt idx="44915">
                  <c:v>446.16583830000002</c:v>
                </c:pt>
                <c:pt idx="44916">
                  <c:v>446.1757733</c:v>
                </c:pt>
                <c:pt idx="44917">
                  <c:v>446.18570920000002</c:v>
                </c:pt>
                <c:pt idx="44918">
                  <c:v>446.19564530000002</c:v>
                </c:pt>
                <c:pt idx="44919">
                  <c:v>446.20558130000001</c:v>
                </c:pt>
                <c:pt idx="44920">
                  <c:v>446.21551729999999</c:v>
                </c:pt>
                <c:pt idx="44921">
                  <c:v>446.22545229999997</c:v>
                </c:pt>
                <c:pt idx="44922">
                  <c:v>446.23538830000001</c:v>
                </c:pt>
                <c:pt idx="44923">
                  <c:v>446.24532429999999</c:v>
                </c:pt>
                <c:pt idx="44924">
                  <c:v>446.25526029999997</c:v>
                </c:pt>
                <c:pt idx="44925">
                  <c:v>446.26519630000001</c:v>
                </c:pt>
                <c:pt idx="44926">
                  <c:v>446.2751313</c:v>
                </c:pt>
                <c:pt idx="44927">
                  <c:v>446.28506729999998</c:v>
                </c:pt>
                <c:pt idx="44928">
                  <c:v>446.29500330000002</c:v>
                </c:pt>
                <c:pt idx="44929">
                  <c:v>446.3049393</c:v>
                </c:pt>
                <c:pt idx="44930">
                  <c:v>446.31487529999998</c:v>
                </c:pt>
                <c:pt idx="44931">
                  <c:v>446.32481030000002</c:v>
                </c:pt>
                <c:pt idx="44932">
                  <c:v>446.33474630000001</c:v>
                </c:pt>
                <c:pt idx="44933">
                  <c:v>446.34468229999999</c:v>
                </c:pt>
                <c:pt idx="44934">
                  <c:v>446.3546182</c:v>
                </c:pt>
                <c:pt idx="44935">
                  <c:v>446.36455330000001</c:v>
                </c:pt>
                <c:pt idx="44936">
                  <c:v>446.37448929999999</c:v>
                </c:pt>
                <c:pt idx="44937">
                  <c:v>446.38442529999998</c:v>
                </c:pt>
                <c:pt idx="44938">
                  <c:v>446.39436130000001</c:v>
                </c:pt>
                <c:pt idx="44939">
                  <c:v>446.4042973</c:v>
                </c:pt>
                <c:pt idx="44940">
                  <c:v>446.41423229999998</c:v>
                </c:pt>
                <c:pt idx="44941">
                  <c:v>446.42416830000002</c:v>
                </c:pt>
                <c:pt idx="44942">
                  <c:v>446.4341043</c:v>
                </c:pt>
                <c:pt idx="44943">
                  <c:v>446.44404029999998</c:v>
                </c:pt>
                <c:pt idx="44944">
                  <c:v>446.45397630000002</c:v>
                </c:pt>
                <c:pt idx="44945">
                  <c:v>446.46391130000001</c:v>
                </c:pt>
                <c:pt idx="44946">
                  <c:v>446.47384729999999</c:v>
                </c:pt>
                <c:pt idx="44947">
                  <c:v>446.48378330000003</c:v>
                </c:pt>
                <c:pt idx="44948">
                  <c:v>446.49371930000001</c:v>
                </c:pt>
                <c:pt idx="44949">
                  <c:v>446.50365529999999</c:v>
                </c:pt>
                <c:pt idx="44950">
                  <c:v>446.51359029999998</c:v>
                </c:pt>
                <c:pt idx="44951">
                  <c:v>446.52352630000001</c:v>
                </c:pt>
                <c:pt idx="44952">
                  <c:v>446.5334623</c:v>
                </c:pt>
                <c:pt idx="44953">
                  <c:v>446.54339829999998</c:v>
                </c:pt>
                <c:pt idx="44954">
                  <c:v>446.55333430000002</c:v>
                </c:pt>
                <c:pt idx="44955">
                  <c:v>446.5632693</c:v>
                </c:pt>
                <c:pt idx="44956">
                  <c:v>446.57320529999998</c:v>
                </c:pt>
                <c:pt idx="44957">
                  <c:v>446.58314130000002</c:v>
                </c:pt>
                <c:pt idx="44958">
                  <c:v>446.5930773</c:v>
                </c:pt>
                <c:pt idx="44959">
                  <c:v>446.60301329999999</c:v>
                </c:pt>
                <c:pt idx="44960">
                  <c:v>446.61294930000003</c:v>
                </c:pt>
                <c:pt idx="44961">
                  <c:v>446.62288430000001</c:v>
                </c:pt>
                <c:pt idx="44962">
                  <c:v>446.63282029999999</c:v>
                </c:pt>
                <c:pt idx="44963">
                  <c:v>446.64275629999997</c:v>
                </c:pt>
                <c:pt idx="44964">
                  <c:v>446.65269230000001</c:v>
                </c:pt>
                <c:pt idx="44965">
                  <c:v>446.66262829999999</c:v>
                </c:pt>
                <c:pt idx="44966">
                  <c:v>446.67256329999998</c:v>
                </c:pt>
                <c:pt idx="44967">
                  <c:v>446.68249930000002</c:v>
                </c:pt>
                <c:pt idx="44968">
                  <c:v>446.6924353</c:v>
                </c:pt>
                <c:pt idx="44969">
                  <c:v>446.70237129999998</c:v>
                </c:pt>
                <c:pt idx="44970">
                  <c:v>446.71230730000002</c:v>
                </c:pt>
                <c:pt idx="44971">
                  <c:v>446.7222423</c:v>
                </c:pt>
                <c:pt idx="44972">
                  <c:v>446.73217829999999</c:v>
                </c:pt>
                <c:pt idx="44973">
                  <c:v>446.74211430000003</c:v>
                </c:pt>
                <c:pt idx="44974">
                  <c:v>446.75205030000001</c:v>
                </c:pt>
                <c:pt idx="44975">
                  <c:v>446.76198629999999</c:v>
                </c:pt>
                <c:pt idx="44976">
                  <c:v>446.77192230000003</c:v>
                </c:pt>
                <c:pt idx="44977">
                  <c:v>446.78185730000001</c:v>
                </c:pt>
                <c:pt idx="44978">
                  <c:v>446.79179329999999</c:v>
                </c:pt>
                <c:pt idx="44979">
                  <c:v>446.80172929999998</c:v>
                </c:pt>
                <c:pt idx="44980">
                  <c:v>446.81166530000002</c:v>
                </c:pt>
                <c:pt idx="44981">
                  <c:v>446.8216013</c:v>
                </c:pt>
                <c:pt idx="44982">
                  <c:v>446.83153629999998</c:v>
                </c:pt>
                <c:pt idx="44983">
                  <c:v>446.84147230000002</c:v>
                </c:pt>
                <c:pt idx="44984">
                  <c:v>446.8514083</c:v>
                </c:pt>
                <c:pt idx="44985">
                  <c:v>446.86134429999998</c:v>
                </c:pt>
                <c:pt idx="44986">
                  <c:v>446.87128030000002</c:v>
                </c:pt>
                <c:pt idx="44987">
                  <c:v>446.88121630000001</c:v>
                </c:pt>
                <c:pt idx="44988">
                  <c:v>446.89114999999998</c:v>
                </c:pt>
                <c:pt idx="44989">
                  <c:v>446.90108600000002</c:v>
                </c:pt>
                <c:pt idx="44990">
                  <c:v>446.911022</c:v>
                </c:pt>
                <c:pt idx="44991">
                  <c:v>446.92095799999998</c:v>
                </c:pt>
                <c:pt idx="44992">
                  <c:v>446.93089400000002</c:v>
                </c:pt>
                <c:pt idx="44993">
                  <c:v>446.94083000000001</c:v>
                </c:pt>
                <c:pt idx="44994">
                  <c:v>446.95076499999999</c:v>
                </c:pt>
                <c:pt idx="44995">
                  <c:v>446.96070099999997</c:v>
                </c:pt>
                <c:pt idx="44996">
                  <c:v>446.97063700000001</c:v>
                </c:pt>
                <c:pt idx="44997">
                  <c:v>446.98057299999999</c:v>
                </c:pt>
                <c:pt idx="44998">
                  <c:v>446.99050899999997</c:v>
                </c:pt>
                <c:pt idx="44999">
                  <c:v>447.00044500000001</c:v>
                </c:pt>
                <c:pt idx="45000">
                  <c:v>447.010381</c:v>
                </c:pt>
                <c:pt idx="45001">
                  <c:v>447.02031599999998</c:v>
                </c:pt>
                <c:pt idx="45002">
                  <c:v>447.03025200000002</c:v>
                </c:pt>
                <c:pt idx="45003">
                  <c:v>447.040188</c:v>
                </c:pt>
                <c:pt idx="45004">
                  <c:v>447.05012399999998</c:v>
                </c:pt>
                <c:pt idx="45005">
                  <c:v>447.06006000000002</c:v>
                </c:pt>
                <c:pt idx="45006">
                  <c:v>447.069996</c:v>
                </c:pt>
                <c:pt idx="45007">
                  <c:v>447.07993099999999</c:v>
                </c:pt>
                <c:pt idx="45008">
                  <c:v>447.08986700000003</c:v>
                </c:pt>
                <c:pt idx="45009">
                  <c:v>447.09980300000001</c:v>
                </c:pt>
                <c:pt idx="45010">
                  <c:v>447.10973899999999</c:v>
                </c:pt>
                <c:pt idx="45011">
                  <c:v>447.11967499999997</c:v>
                </c:pt>
                <c:pt idx="45012">
                  <c:v>447.12961100000001</c:v>
                </c:pt>
                <c:pt idx="45013">
                  <c:v>447.13954699999999</c:v>
                </c:pt>
                <c:pt idx="45014">
                  <c:v>447.14948199999998</c:v>
                </c:pt>
                <c:pt idx="45015">
                  <c:v>447.15941800000002</c:v>
                </c:pt>
                <c:pt idx="45016">
                  <c:v>447.169354</c:v>
                </c:pt>
                <c:pt idx="45017">
                  <c:v>447.17928999999998</c:v>
                </c:pt>
                <c:pt idx="45018">
                  <c:v>447.18922600000002</c:v>
                </c:pt>
                <c:pt idx="45019">
                  <c:v>447.199162</c:v>
                </c:pt>
                <c:pt idx="45020">
                  <c:v>447.20909799999998</c:v>
                </c:pt>
                <c:pt idx="45021">
                  <c:v>447.21903300000002</c:v>
                </c:pt>
                <c:pt idx="45022">
                  <c:v>447.22896900000001</c:v>
                </c:pt>
                <c:pt idx="45023">
                  <c:v>447.23890499999999</c:v>
                </c:pt>
                <c:pt idx="45024">
                  <c:v>447.24884100000003</c:v>
                </c:pt>
                <c:pt idx="45025">
                  <c:v>447.25877700000001</c:v>
                </c:pt>
                <c:pt idx="45026">
                  <c:v>447.26871299999999</c:v>
                </c:pt>
                <c:pt idx="45027">
                  <c:v>447.27864899999997</c:v>
                </c:pt>
                <c:pt idx="45028">
                  <c:v>447.28858400000001</c:v>
                </c:pt>
                <c:pt idx="45029">
                  <c:v>447.29852</c:v>
                </c:pt>
                <c:pt idx="45030">
                  <c:v>447.30845599999998</c:v>
                </c:pt>
                <c:pt idx="45031">
                  <c:v>447.31839200000002</c:v>
                </c:pt>
                <c:pt idx="45032">
                  <c:v>447.328328</c:v>
                </c:pt>
                <c:pt idx="45033">
                  <c:v>447.33826399999998</c:v>
                </c:pt>
                <c:pt idx="45034">
                  <c:v>447.34820000000002</c:v>
                </c:pt>
                <c:pt idx="45035">
                  <c:v>447.358136</c:v>
                </c:pt>
                <c:pt idx="45036">
                  <c:v>447.36807099999999</c:v>
                </c:pt>
                <c:pt idx="45037">
                  <c:v>447.37800700000003</c:v>
                </c:pt>
                <c:pt idx="45038">
                  <c:v>447.38794300000001</c:v>
                </c:pt>
                <c:pt idx="45039">
                  <c:v>447.39787899999999</c:v>
                </c:pt>
                <c:pt idx="45040">
                  <c:v>447.40781500000003</c:v>
                </c:pt>
                <c:pt idx="45041">
                  <c:v>447.41775100000001</c:v>
                </c:pt>
                <c:pt idx="45042">
                  <c:v>447.42768699999999</c:v>
                </c:pt>
                <c:pt idx="45043">
                  <c:v>447.43762299999997</c:v>
                </c:pt>
                <c:pt idx="45044">
                  <c:v>447.44755800000001</c:v>
                </c:pt>
                <c:pt idx="45045">
                  <c:v>447.457494</c:v>
                </c:pt>
                <c:pt idx="45046">
                  <c:v>447.46742999999998</c:v>
                </c:pt>
                <c:pt idx="45047">
                  <c:v>447.47736600000002</c:v>
                </c:pt>
                <c:pt idx="45048">
                  <c:v>447.487302</c:v>
                </c:pt>
                <c:pt idx="45049">
                  <c:v>447.49723799999998</c:v>
                </c:pt>
                <c:pt idx="45050">
                  <c:v>447.50717400000002</c:v>
                </c:pt>
                <c:pt idx="45051">
                  <c:v>447.517109</c:v>
                </c:pt>
                <c:pt idx="45052">
                  <c:v>447.52704499999999</c:v>
                </c:pt>
                <c:pt idx="45053">
                  <c:v>447.53698100000003</c:v>
                </c:pt>
                <c:pt idx="45054">
                  <c:v>447.54691700000001</c:v>
                </c:pt>
                <c:pt idx="45055">
                  <c:v>447.55685299999999</c:v>
                </c:pt>
                <c:pt idx="45056">
                  <c:v>447.56678900000003</c:v>
                </c:pt>
                <c:pt idx="45057">
                  <c:v>447.57672500000001</c:v>
                </c:pt>
                <c:pt idx="45058">
                  <c:v>447.58666099999999</c:v>
                </c:pt>
                <c:pt idx="45059">
                  <c:v>447.59659699999997</c:v>
                </c:pt>
                <c:pt idx="45060">
                  <c:v>447.60653200000002</c:v>
                </c:pt>
                <c:pt idx="45061">
                  <c:v>447.616468</c:v>
                </c:pt>
                <c:pt idx="45062">
                  <c:v>447.62640399999998</c:v>
                </c:pt>
                <c:pt idx="45063">
                  <c:v>447.63634000000002</c:v>
                </c:pt>
                <c:pt idx="45064">
                  <c:v>447.646276</c:v>
                </c:pt>
                <c:pt idx="45065">
                  <c:v>447.65621199999998</c:v>
                </c:pt>
                <c:pt idx="45066">
                  <c:v>447.66614800000002</c:v>
                </c:pt>
                <c:pt idx="45067">
                  <c:v>447.67608300000001</c:v>
                </c:pt>
                <c:pt idx="45068">
                  <c:v>447.68601899999999</c:v>
                </c:pt>
                <c:pt idx="45069">
                  <c:v>447.69595500000003</c:v>
                </c:pt>
                <c:pt idx="45070">
                  <c:v>447.70589100000001</c:v>
                </c:pt>
                <c:pt idx="45071">
                  <c:v>447.71582699999999</c:v>
                </c:pt>
                <c:pt idx="45072">
                  <c:v>447.72576299999997</c:v>
                </c:pt>
                <c:pt idx="45073">
                  <c:v>447.73569900000001</c:v>
                </c:pt>
                <c:pt idx="45074">
                  <c:v>447.74563499999999</c:v>
                </c:pt>
                <c:pt idx="45075">
                  <c:v>447.75556999999998</c:v>
                </c:pt>
                <c:pt idx="45076">
                  <c:v>447.76550600000002</c:v>
                </c:pt>
                <c:pt idx="45077">
                  <c:v>447.775442</c:v>
                </c:pt>
                <c:pt idx="45078">
                  <c:v>447.78537799999998</c:v>
                </c:pt>
                <c:pt idx="45079">
                  <c:v>447.79531400000002</c:v>
                </c:pt>
                <c:pt idx="45080">
                  <c:v>447.80525</c:v>
                </c:pt>
                <c:pt idx="45081">
                  <c:v>447.81518599999998</c:v>
                </c:pt>
                <c:pt idx="45082">
                  <c:v>447.82512200000002</c:v>
                </c:pt>
                <c:pt idx="45083">
                  <c:v>447.83505700000001</c:v>
                </c:pt>
                <c:pt idx="45084">
                  <c:v>447.84499299999999</c:v>
                </c:pt>
                <c:pt idx="45085">
                  <c:v>447.85492900000003</c:v>
                </c:pt>
                <c:pt idx="45086">
                  <c:v>447.86486500000001</c:v>
                </c:pt>
                <c:pt idx="45087">
                  <c:v>447.87480099999999</c:v>
                </c:pt>
                <c:pt idx="45088">
                  <c:v>447.88473699999997</c:v>
                </c:pt>
                <c:pt idx="45089">
                  <c:v>447.89467400000001</c:v>
                </c:pt>
                <c:pt idx="45090">
                  <c:v>447.90460999999999</c:v>
                </c:pt>
                <c:pt idx="45091">
                  <c:v>447.91454599999997</c:v>
                </c:pt>
                <c:pt idx="45092">
                  <c:v>447.92448100000001</c:v>
                </c:pt>
                <c:pt idx="45093">
                  <c:v>447.934417</c:v>
                </c:pt>
                <c:pt idx="45094">
                  <c:v>447.94435299999998</c:v>
                </c:pt>
                <c:pt idx="45095">
                  <c:v>447.95428900000002</c:v>
                </c:pt>
                <c:pt idx="45096">
                  <c:v>447.964225</c:v>
                </c:pt>
                <c:pt idx="45097">
                  <c:v>447.97416099999998</c:v>
                </c:pt>
                <c:pt idx="45098">
                  <c:v>447.98409700000002</c:v>
                </c:pt>
              </c:numCache>
            </c:numRef>
          </c:xVal>
          <c:yVal>
            <c:numRef>
              <c:f>Sheet1!$B$2:$B$45100</c:f>
              <c:numCache>
                <c:formatCode>General</c:formatCode>
                <c:ptCount val="45099"/>
                <c:pt idx="0">
                  <c:v>-1.5068573E-2</c:v>
                </c:pt>
                <c:pt idx="1">
                  <c:v>-1.5748858000000001E-2</c:v>
                </c:pt>
                <c:pt idx="2">
                  <c:v>-1.3619394999999999E-2</c:v>
                </c:pt>
                <c:pt idx="3">
                  <c:v>-1.4031349E-2</c:v>
                </c:pt>
                <c:pt idx="4">
                  <c:v>-1.4824439E-2</c:v>
                </c:pt>
                <c:pt idx="5">
                  <c:v>-1.1074934E-2</c:v>
                </c:pt>
                <c:pt idx="6">
                  <c:v>-1.4625993E-2</c:v>
                </c:pt>
                <c:pt idx="7">
                  <c:v>-1.2558811E-2</c:v>
                </c:pt>
                <c:pt idx="8">
                  <c:v>-9.1302580000000005E-3</c:v>
                </c:pt>
                <c:pt idx="9">
                  <c:v>-9.9080490000000004E-3</c:v>
                </c:pt>
                <c:pt idx="10">
                  <c:v>-1.4635428000000001E-2</c:v>
                </c:pt>
                <c:pt idx="11">
                  <c:v>-8.8940719999999994E-3</c:v>
                </c:pt>
                <c:pt idx="12">
                  <c:v>-7.9118980000000005E-3</c:v>
                </c:pt>
                <c:pt idx="13">
                  <c:v>-1.1696628000000001E-2</c:v>
                </c:pt>
                <c:pt idx="14">
                  <c:v>-1.1470792E-2</c:v>
                </c:pt>
                <c:pt idx="15">
                  <c:v>-1.3157568999999999E-2</c:v>
                </c:pt>
                <c:pt idx="16">
                  <c:v>-1.2926674000000001E-2</c:v>
                </c:pt>
                <c:pt idx="17">
                  <c:v>-1.3437391E-2</c:v>
                </c:pt>
                <c:pt idx="18">
                  <c:v>-1.1137751E-2</c:v>
                </c:pt>
                <c:pt idx="19">
                  <c:v>-1.2228159000000001E-2</c:v>
                </c:pt>
                <c:pt idx="20">
                  <c:v>-1.2851072E-2</c:v>
                </c:pt>
                <c:pt idx="21">
                  <c:v>-1.2244524E-2</c:v>
                </c:pt>
                <c:pt idx="22">
                  <c:v>-1.4028841E-2</c:v>
                </c:pt>
                <c:pt idx="23">
                  <c:v>-1.5646330999999999E-2</c:v>
                </c:pt>
                <c:pt idx="24">
                  <c:v>-1.417973E-2</c:v>
                </c:pt>
                <c:pt idx="25">
                  <c:v>-1.6479707999999999E-2</c:v>
                </c:pt>
                <c:pt idx="26">
                  <c:v>-1.6624585000000001E-2</c:v>
                </c:pt>
                <c:pt idx="27">
                  <c:v>-1.4646464E-2</c:v>
                </c:pt>
                <c:pt idx="28">
                  <c:v>-1.6216128999999999E-2</c:v>
                </c:pt>
                <c:pt idx="29">
                  <c:v>-1.6522474999999998E-2</c:v>
                </c:pt>
                <c:pt idx="30">
                  <c:v>-1.5621259E-2</c:v>
                </c:pt>
                <c:pt idx="31">
                  <c:v>-1.8297963E-2</c:v>
                </c:pt>
                <c:pt idx="32">
                  <c:v>-1.7125372E-2</c:v>
                </c:pt>
                <c:pt idx="33">
                  <c:v>-2.2819552999999999E-2</c:v>
                </c:pt>
                <c:pt idx="34">
                  <c:v>-1.8266879E-2</c:v>
                </c:pt>
                <c:pt idx="35">
                  <c:v>-1.8840905000000002E-2</c:v>
                </c:pt>
                <c:pt idx="36">
                  <c:v>-1.9015078000000001E-2</c:v>
                </c:pt>
                <c:pt idx="37">
                  <c:v>-1.7256326999999998E-2</c:v>
                </c:pt>
                <c:pt idx="38">
                  <c:v>-1.6628619000000001E-2</c:v>
                </c:pt>
                <c:pt idx="39">
                  <c:v>-1.9557793E-2</c:v>
                </c:pt>
                <c:pt idx="40">
                  <c:v>-2.0160998999999999E-2</c:v>
                </c:pt>
                <c:pt idx="41">
                  <c:v>-1.6457719999999999E-2</c:v>
                </c:pt>
                <c:pt idx="42">
                  <c:v>-1.5848122999999999E-2</c:v>
                </c:pt>
                <c:pt idx="43">
                  <c:v>-1.5076335999999999E-2</c:v>
                </c:pt>
                <c:pt idx="44">
                  <c:v>-1.6558651000000001E-2</c:v>
                </c:pt>
                <c:pt idx="45">
                  <c:v>-1.8051233E-2</c:v>
                </c:pt>
                <c:pt idx="46">
                  <c:v>-1.6322307000000001E-2</c:v>
                </c:pt>
                <c:pt idx="47">
                  <c:v>-1.5807603E-2</c:v>
                </c:pt>
                <c:pt idx="48">
                  <c:v>-1.5136220000000001E-2</c:v>
                </c:pt>
                <c:pt idx="49">
                  <c:v>-1.3693701000000001E-2</c:v>
                </c:pt>
                <c:pt idx="50">
                  <c:v>-1.2186351E-2</c:v>
                </c:pt>
                <c:pt idx="51">
                  <c:v>-1.2957603E-2</c:v>
                </c:pt>
                <c:pt idx="52">
                  <c:v>-1.2420176999999999E-2</c:v>
                </c:pt>
                <c:pt idx="53">
                  <c:v>-1.2427179E-2</c:v>
                </c:pt>
                <c:pt idx="54">
                  <c:v>-7.7251009999999998E-3</c:v>
                </c:pt>
                <c:pt idx="55">
                  <c:v>-1.2615236E-2</c:v>
                </c:pt>
                <c:pt idx="56">
                  <c:v>-9.3472699999999995E-3</c:v>
                </c:pt>
                <c:pt idx="57">
                  <c:v>-1.0130277E-2</c:v>
                </c:pt>
                <c:pt idx="58">
                  <c:v>-1.2469064E-2</c:v>
                </c:pt>
                <c:pt idx="59">
                  <c:v>-1.0747292E-2</c:v>
                </c:pt>
                <c:pt idx="60">
                  <c:v>-8.9187659999999998E-3</c:v>
                </c:pt>
                <c:pt idx="61">
                  <c:v>-9.7700670000000003E-3</c:v>
                </c:pt>
                <c:pt idx="62">
                  <c:v>-6.9593670000000002E-3</c:v>
                </c:pt>
                <c:pt idx="63">
                  <c:v>-7.9155479999999997E-3</c:v>
                </c:pt>
                <c:pt idx="64">
                  <c:v>-1.0500412000000001E-2</c:v>
                </c:pt>
                <c:pt idx="65">
                  <c:v>-7.7336619999999997E-3</c:v>
                </c:pt>
                <c:pt idx="66">
                  <c:v>-1.1152628E-2</c:v>
                </c:pt>
                <c:pt idx="67">
                  <c:v>-1.1935862E-2</c:v>
                </c:pt>
                <c:pt idx="68">
                  <c:v>-1.1910031E-2</c:v>
                </c:pt>
                <c:pt idx="69">
                  <c:v>-1.0831754000000001E-2</c:v>
                </c:pt>
                <c:pt idx="70">
                  <c:v>-1.0312171E-2</c:v>
                </c:pt>
                <c:pt idx="71">
                  <c:v>-1.0782372E-2</c:v>
                </c:pt>
                <c:pt idx="72">
                  <c:v>-1.3050321E-2</c:v>
                </c:pt>
                <c:pt idx="73">
                  <c:v>-1.4921154000000001E-2</c:v>
                </c:pt>
                <c:pt idx="74">
                  <c:v>-1.2163716E-2</c:v>
                </c:pt>
                <c:pt idx="75">
                  <c:v>-1.581217E-2</c:v>
                </c:pt>
                <c:pt idx="76">
                  <c:v>-1.4047028E-2</c:v>
                </c:pt>
                <c:pt idx="77">
                  <c:v>-1.6206622E-2</c:v>
                </c:pt>
                <c:pt idx="78">
                  <c:v>-1.3098979E-2</c:v>
                </c:pt>
                <c:pt idx="79">
                  <c:v>-1.5793186000000001E-2</c:v>
                </c:pt>
                <c:pt idx="80">
                  <c:v>-1.7040875E-2</c:v>
                </c:pt>
                <c:pt idx="81">
                  <c:v>-1.6996935000000001E-2</c:v>
                </c:pt>
                <c:pt idx="82">
                  <c:v>-1.7180961000000002E-2</c:v>
                </c:pt>
                <c:pt idx="83">
                  <c:v>-1.5165058E-2</c:v>
                </c:pt>
                <c:pt idx="84">
                  <c:v>-1.8884428000000002E-2</c:v>
                </c:pt>
                <c:pt idx="85">
                  <c:v>-1.9175055999999999E-2</c:v>
                </c:pt>
                <c:pt idx="86">
                  <c:v>-1.6750250000000001E-2</c:v>
                </c:pt>
                <c:pt idx="87">
                  <c:v>-1.7640126999999999E-2</c:v>
                </c:pt>
                <c:pt idx="88">
                  <c:v>-1.7713895E-2</c:v>
                </c:pt>
                <c:pt idx="89">
                  <c:v>-1.4359644E-2</c:v>
                </c:pt>
                <c:pt idx="90">
                  <c:v>-1.5816391999999999E-2</c:v>
                </c:pt>
                <c:pt idx="91">
                  <c:v>-1.5739500999999999E-2</c:v>
                </c:pt>
                <c:pt idx="92">
                  <c:v>-1.6886521000000002E-2</c:v>
                </c:pt>
                <c:pt idx="93">
                  <c:v>-1.6823106000000001E-2</c:v>
                </c:pt>
                <c:pt idx="94">
                  <c:v>-1.4380986E-2</c:v>
                </c:pt>
                <c:pt idx="95">
                  <c:v>-1.3485670999999999E-2</c:v>
                </c:pt>
                <c:pt idx="96">
                  <c:v>-1.4479828E-2</c:v>
                </c:pt>
                <c:pt idx="97">
                  <c:v>-1.3893628999999999E-2</c:v>
                </c:pt>
                <c:pt idx="98">
                  <c:v>-1.0691444E-2</c:v>
                </c:pt>
                <c:pt idx="99">
                  <c:v>-8.7900610000000001E-3</c:v>
                </c:pt>
                <c:pt idx="100">
                  <c:v>-9.5149729999999995E-3</c:v>
                </c:pt>
                <c:pt idx="101">
                  <c:v>-1.1657677E-2</c:v>
                </c:pt>
                <c:pt idx="102">
                  <c:v>-7.8669329999999996E-3</c:v>
                </c:pt>
                <c:pt idx="103">
                  <c:v>-8.7194869999999997E-3</c:v>
                </c:pt>
                <c:pt idx="104">
                  <c:v>-9.1224240000000005E-3</c:v>
                </c:pt>
                <c:pt idx="105">
                  <c:v>-6.7490140000000002E-3</c:v>
                </c:pt>
                <c:pt idx="106">
                  <c:v>-5.5069159999999997E-3</c:v>
                </c:pt>
                <c:pt idx="107">
                  <c:v>-4.6821349999999996E-3</c:v>
                </c:pt>
                <c:pt idx="108">
                  <c:v>-7.5519580000000001E-3</c:v>
                </c:pt>
                <c:pt idx="109">
                  <c:v>-6.3230220000000002E-3</c:v>
                </c:pt>
                <c:pt idx="110">
                  <c:v>-6.3776170000000004E-3</c:v>
                </c:pt>
                <c:pt idx="111">
                  <c:v>-5.3609749999999996E-3</c:v>
                </c:pt>
                <c:pt idx="112">
                  <c:v>-6.243813E-3</c:v>
                </c:pt>
                <c:pt idx="113">
                  <c:v>-7.6616779999999999E-3</c:v>
                </c:pt>
                <c:pt idx="114">
                  <c:v>-8.898184E-3</c:v>
                </c:pt>
                <c:pt idx="115">
                  <c:v>-5.4392720000000002E-3</c:v>
                </c:pt>
                <c:pt idx="116">
                  <c:v>-5.9711060000000003E-3</c:v>
                </c:pt>
                <c:pt idx="117">
                  <c:v>-1.0437604E-2</c:v>
                </c:pt>
                <c:pt idx="118">
                  <c:v>-7.6886890000000003E-3</c:v>
                </c:pt>
                <c:pt idx="119">
                  <c:v>-1.0235281000000001E-2</c:v>
                </c:pt>
                <c:pt idx="120">
                  <c:v>-1.1813204000000001E-2</c:v>
                </c:pt>
                <c:pt idx="121">
                  <c:v>-1.2216219E-2</c:v>
                </c:pt>
                <c:pt idx="122">
                  <c:v>-1.0219114E-2</c:v>
                </c:pt>
                <c:pt idx="123">
                  <c:v>-9.9449959999999994E-3</c:v>
                </c:pt>
                <c:pt idx="124">
                  <c:v>-9.7172960000000003E-3</c:v>
                </c:pt>
                <c:pt idx="125">
                  <c:v>-1.2021502E-2</c:v>
                </c:pt>
                <c:pt idx="126">
                  <c:v>-9.761011E-3</c:v>
                </c:pt>
                <c:pt idx="127">
                  <c:v>-9.5840249999999995E-3</c:v>
                </c:pt>
                <c:pt idx="128">
                  <c:v>-1.2010698E-2</c:v>
                </c:pt>
                <c:pt idx="129">
                  <c:v>-1.0746723999999999E-2</c:v>
                </c:pt>
                <c:pt idx="130">
                  <c:v>-8.8851739999999992E-3</c:v>
                </c:pt>
                <c:pt idx="131">
                  <c:v>-8.2258120000000007E-3</c:v>
                </c:pt>
                <c:pt idx="132">
                  <c:v>-8.4407279999999998E-3</c:v>
                </c:pt>
                <c:pt idx="133">
                  <c:v>-9.3386349999999996E-3</c:v>
                </c:pt>
                <c:pt idx="134">
                  <c:v>-8.0984009999999999E-3</c:v>
                </c:pt>
                <c:pt idx="135">
                  <c:v>-8.0006959999999998E-3</c:v>
                </c:pt>
                <c:pt idx="136">
                  <c:v>-8.2555609999999998E-3</c:v>
                </c:pt>
                <c:pt idx="137">
                  <c:v>-5.5675189999999999E-3</c:v>
                </c:pt>
                <c:pt idx="138">
                  <c:v>-8.3332119999999996E-3</c:v>
                </c:pt>
                <c:pt idx="139">
                  <c:v>-6.8950299999999999E-3</c:v>
                </c:pt>
                <c:pt idx="140">
                  <c:v>-4.4366659999999997E-3</c:v>
                </c:pt>
                <c:pt idx="141">
                  <c:v>-7.4683730000000004E-3</c:v>
                </c:pt>
                <c:pt idx="142">
                  <c:v>-3.2560509999999998E-3</c:v>
                </c:pt>
                <c:pt idx="143">
                  <c:v>-4.7813179999999997E-3</c:v>
                </c:pt>
                <c:pt idx="144">
                  <c:v>-4.6364409999999998E-3</c:v>
                </c:pt>
                <c:pt idx="145">
                  <c:v>-6.063316E-3</c:v>
                </c:pt>
                <c:pt idx="146">
                  <c:v>-2.794286E-3</c:v>
                </c:pt>
                <c:pt idx="147">
                  <c:v>-6.2550349999999999E-3</c:v>
                </c:pt>
                <c:pt idx="148">
                  <c:v>-7.9080590000000003E-3</c:v>
                </c:pt>
                <c:pt idx="149">
                  <c:v>-1.369657E-3</c:v>
                </c:pt>
                <c:pt idx="150">
                  <c:v>-4.3252330000000004E-3</c:v>
                </c:pt>
                <c:pt idx="151">
                  <c:v>-3.6049620000000002E-3</c:v>
                </c:pt>
                <c:pt idx="152">
                  <c:v>-5.4015310000000002E-3</c:v>
                </c:pt>
                <c:pt idx="153">
                  <c:v>-3.9446289999999998E-3</c:v>
                </c:pt>
                <c:pt idx="154">
                  <c:v>-3.871392E-3</c:v>
                </c:pt>
                <c:pt idx="155">
                  <c:v>-3.2005800000000002E-3</c:v>
                </c:pt>
                <c:pt idx="156">
                  <c:v>-5.8576169999999999E-3</c:v>
                </c:pt>
                <c:pt idx="157">
                  <c:v>-3.7414290000000001E-3</c:v>
                </c:pt>
                <c:pt idx="158">
                  <c:v>-1.587731E-3</c:v>
                </c:pt>
                <c:pt idx="159">
                  <c:v>-3.0568840000000002E-3</c:v>
                </c:pt>
                <c:pt idx="160">
                  <c:v>-4.3503810000000004E-3</c:v>
                </c:pt>
                <c:pt idx="161">
                  <c:v>-6.3001899999999998E-3</c:v>
                </c:pt>
                <c:pt idx="162">
                  <c:v>-4.1970929999999998E-3</c:v>
                </c:pt>
                <c:pt idx="163">
                  <c:v>-2.790758E-3</c:v>
                </c:pt>
                <c:pt idx="164">
                  <c:v>-6.9767149999999997E-3</c:v>
                </c:pt>
                <c:pt idx="165">
                  <c:v>-4.6129669999999999E-3</c:v>
                </c:pt>
                <c:pt idx="166">
                  <c:v>-4.6039119999999999E-3</c:v>
                </c:pt>
                <c:pt idx="167">
                  <c:v>-8.3396359999999992E-3</c:v>
                </c:pt>
                <c:pt idx="168">
                  <c:v>-6.4277529999999996E-3</c:v>
                </c:pt>
                <c:pt idx="169">
                  <c:v>-6.4683049999999997E-3</c:v>
                </c:pt>
                <c:pt idx="170">
                  <c:v>-6.5884139999999999E-3</c:v>
                </c:pt>
                <c:pt idx="171">
                  <c:v>-5.9826310000000004E-3</c:v>
                </c:pt>
                <c:pt idx="172">
                  <c:v>-8.5256840000000004E-3</c:v>
                </c:pt>
                <c:pt idx="173">
                  <c:v>-4.7867200000000004E-3</c:v>
                </c:pt>
                <c:pt idx="174">
                  <c:v>-7.2474810000000001E-3</c:v>
                </c:pt>
                <c:pt idx="175">
                  <c:v>-8.3125490000000007E-3</c:v>
                </c:pt>
                <c:pt idx="176">
                  <c:v>-8.5719400000000001E-3</c:v>
                </c:pt>
                <c:pt idx="177">
                  <c:v>-9.8152240000000009E-3</c:v>
                </c:pt>
                <c:pt idx="178">
                  <c:v>-8.9134790000000002E-3</c:v>
                </c:pt>
                <c:pt idx="179">
                  <c:v>-9.6521999999999997E-3</c:v>
                </c:pt>
                <c:pt idx="180">
                  <c:v>-8.0636249999999996E-3</c:v>
                </c:pt>
                <c:pt idx="181">
                  <c:v>-9.6197100000000001E-3</c:v>
                </c:pt>
                <c:pt idx="182">
                  <c:v>-8.1038380000000004E-3</c:v>
                </c:pt>
                <c:pt idx="183">
                  <c:v>-6.6642439999999997E-3</c:v>
                </c:pt>
                <c:pt idx="184">
                  <c:v>-6.2583789999999997E-3</c:v>
                </c:pt>
                <c:pt idx="185">
                  <c:v>-7.1770540000000004E-3</c:v>
                </c:pt>
                <c:pt idx="186">
                  <c:v>-5.182346E-3</c:v>
                </c:pt>
                <c:pt idx="187">
                  <c:v>-4.8297069999999999E-3</c:v>
                </c:pt>
                <c:pt idx="188">
                  <c:v>-5.814011E-3</c:v>
                </c:pt>
                <c:pt idx="189">
                  <c:v>-3.6558630000000001E-3</c:v>
                </c:pt>
                <c:pt idx="190">
                  <c:v>-4.4095369999999998E-3</c:v>
                </c:pt>
                <c:pt idx="191">
                  <c:v>-3.3480010000000002E-3</c:v>
                </c:pt>
                <c:pt idx="192">
                  <c:v>-3.5080570000000002E-3</c:v>
                </c:pt>
                <c:pt idx="193">
                  <c:v>-4.6578110000000004E-3</c:v>
                </c:pt>
                <c:pt idx="194">
                  <c:v>-6.0256099999999998E-3</c:v>
                </c:pt>
                <c:pt idx="195">
                  <c:v>-3.179121E-3</c:v>
                </c:pt>
                <c:pt idx="196">
                  <c:v>-4.109896E-3</c:v>
                </c:pt>
                <c:pt idx="197">
                  <c:v>-3.7229759999999998E-3</c:v>
                </c:pt>
                <c:pt idx="198">
                  <c:v>-1.570077E-3</c:v>
                </c:pt>
                <c:pt idx="199">
                  <c:v>-4.8251029999999999E-3</c:v>
                </c:pt>
                <c:pt idx="200">
                  <c:v>-8.8628800000000005E-4</c:v>
                </c:pt>
                <c:pt idx="201">
                  <c:v>-6.3355599999999996E-4</c:v>
                </c:pt>
                <c:pt idx="202">
                  <c:v>-1.6532809999999999E-3</c:v>
                </c:pt>
                <c:pt idx="203">
                  <c:v>3.19406E-4</c:v>
                </c:pt>
                <c:pt idx="204">
                  <c:v>4.1021999999999999E-4</c:v>
                </c:pt>
                <c:pt idx="205">
                  <c:v>-1.1467039999999999E-3</c:v>
                </c:pt>
                <c:pt idx="206">
                  <c:v>-4.5683340000000003E-3</c:v>
                </c:pt>
                <c:pt idx="207">
                  <c:v>-7.42211E-4</c:v>
                </c:pt>
                <c:pt idx="208">
                  <c:v>-1.3949520000000001E-3</c:v>
                </c:pt>
                <c:pt idx="209">
                  <c:v>-2.9187000000000001E-4</c:v>
                </c:pt>
                <c:pt idx="210">
                  <c:v>-1.759006E-3</c:v>
                </c:pt>
                <c:pt idx="211">
                  <c:v>-1.179771E-3</c:v>
                </c:pt>
                <c:pt idx="212">
                  <c:v>-3.531874E-3</c:v>
                </c:pt>
                <c:pt idx="213">
                  <c:v>-1.9586709999999999E-3</c:v>
                </c:pt>
                <c:pt idx="214">
                  <c:v>-2.874265E-3</c:v>
                </c:pt>
                <c:pt idx="215">
                  <c:v>-4.0562510000000003E-3</c:v>
                </c:pt>
                <c:pt idx="216">
                  <c:v>-3.5510490000000001E-3</c:v>
                </c:pt>
                <c:pt idx="217">
                  <c:v>-2.9763770000000001E-3</c:v>
                </c:pt>
                <c:pt idx="218">
                  <c:v>-2.957468E-3</c:v>
                </c:pt>
                <c:pt idx="219">
                  <c:v>-4.9087990000000001E-3</c:v>
                </c:pt>
                <c:pt idx="220">
                  <c:v>-4.8150559999999999E-3</c:v>
                </c:pt>
                <c:pt idx="221">
                  <c:v>-5.1568880000000001E-3</c:v>
                </c:pt>
                <c:pt idx="222">
                  <c:v>-5.4655479999999998E-3</c:v>
                </c:pt>
                <c:pt idx="223">
                  <c:v>-7.0572159999999998E-3</c:v>
                </c:pt>
                <c:pt idx="224">
                  <c:v>-7.3890459999999998E-3</c:v>
                </c:pt>
                <c:pt idx="225">
                  <c:v>-9.0192659999999997E-3</c:v>
                </c:pt>
                <c:pt idx="226">
                  <c:v>-9.0126080000000001E-3</c:v>
                </c:pt>
                <c:pt idx="227">
                  <c:v>-8.9717270000000005E-3</c:v>
                </c:pt>
                <c:pt idx="228">
                  <c:v>-7.1413359999999999E-3</c:v>
                </c:pt>
                <c:pt idx="229">
                  <c:v>-9.7528589999999991E-3</c:v>
                </c:pt>
                <c:pt idx="230">
                  <c:v>-1.6682671E-2</c:v>
                </c:pt>
                <c:pt idx="231">
                  <c:v>-1.0799069E-2</c:v>
                </c:pt>
                <c:pt idx="232">
                  <c:v>-1.1203337000000001E-2</c:v>
                </c:pt>
                <c:pt idx="233">
                  <c:v>-1.2197026E-2</c:v>
                </c:pt>
                <c:pt idx="234">
                  <c:v>-1.3129932E-2</c:v>
                </c:pt>
                <c:pt idx="235">
                  <c:v>-1.0016015E-2</c:v>
                </c:pt>
                <c:pt idx="236">
                  <c:v>-1.2334296E-2</c:v>
                </c:pt>
                <c:pt idx="237">
                  <c:v>-1.392759E-2</c:v>
                </c:pt>
                <c:pt idx="238">
                  <c:v>-1.0819148000000001E-2</c:v>
                </c:pt>
                <c:pt idx="239">
                  <c:v>-1.0889721999999999E-2</c:v>
                </c:pt>
                <c:pt idx="240">
                  <c:v>-8.6310950000000001E-3</c:v>
                </c:pt>
                <c:pt idx="241">
                  <c:v>-7.4973870000000003E-3</c:v>
                </c:pt>
                <c:pt idx="242">
                  <c:v>-5.4619330000000004E-3</c:v>
                </c:pt>
                <c:pt idx="243">
                  <c:v>-6.7263660000000001E-3</c:v>
                </c:pt>
                <c:pt idx="244">
                  <c:v>-1.0538947E-2</c:v>
                </c:pt>
                <c:pt idx="245">
                  <c:v>-8.2574889999999998E-3</c:v>
                </c:pt>
                <c:pt idx="246">
                  <c:v>-4.5751359999999996E-3</c:v>
                </c:pt>
                <c:pt idx="247">
                  <c:v>-3.4392300000000002E-3</c:v>
                </c:pt>
                <c:pt idx="248">
                  <c:v>-5.1596319999999999E-3</c:v>
                </c:pt>
                <c:pt idx="249">
                  <c:v>-4.9955039999999996E-3</c:v>
                </c:pt>
                <c:pt idx="250">
                  <c:v>-4.3494220000000004E-3</c:v>
                </c:pt>
                <c:pt idx="251">
                  <c:v>-4.9686019999999999E-3</c:v>
                </c:pt>
                <c:pt idx="252">
                  <c:v>-5.9158889999999997E-3</c:v>
                </c:pt>
                <c:pt idx="253">
                  <c:v>-5.1680609999999998E-3</c:v>
                </c:pt>
                <c:pt idx="254">
                  <c:v>-3.998667E-3</c:v>
                </c:pt>
                <c:pt idx="255">
                  <c:v>-5.7245919999999997E-3</c:v>
                </c:pt>
                <c:pt idx="256">
                  <c:v>-6.8322800000000003E-4</c:v>
                </c:pt>
                <c:pt idx="257">
                  <c:v>-4.226919E-3</c:v>
                </c:pt>
                <c:pt idx="258">
                  <c:v>-3.6335669999999999E-3</c:v>
                </c:pt>
                <c:pt idx="259">
                  <c:v>-4.1820540000000002E-3</c:v>
                </c:pt>
                <c:pt idx="260">
                  <c:v>-5.1274999999999997E-4</c:v>
                </c:pt>
                <c:pt idx="261">
                  <c:v>-3.3195730000000001E-3</c:v>
                </c:pt>
                <c:pt idx="262">
                  <c:v>-1.1743960000000001E-3</c:v>
                </c:pt>
                <c:pt idx="263">
                  <c:v>-3.4415100000000001E-3</c:v>
                </c:pt>
                <c:pt idx="264">
                  <c:v>-6.064191E-3</c:v>
                </c:pt>
                <c:pt idx="265">
                  <c:v>-2.0985019999999999E-3</c:v>
                </c:pt>
                <c:pt idx="266">
                  <c:v>-5.1920289999999999E-3</c:v>
                </c:pt>
                <c:pt idx="267">
                  <c:v>-5.2260889999999997E-3</c:v>
                </c:pt>
                <c:pt idx="268">
                  <c:v>-6.9445399999999995E-4</c:v>
                </c:pt>
                <c:pt idx="269">
                  <c:v>8.6163099999999996E-4</c:v>
                </c:pt>
                <c:pt idx="270">
                  <c:v>-4.3373000000000001E-4</c:v>
                </c:pt>
                <c:pt idx="271">
                  <c:v>-4.0833670000000001E-3</c:v>
                </c:pt>
                <c:pt idx="272">
                  <c:v>-4.4016150000000002E-3</c:v>
                </c:pt>
                <c:pt idx="273" formatCode="0.00E+00">
                  <c:v>6.7902699999999996E-5</c:v>
                </c:pt>
                <c:pt idx="274">
                  <c:v>-2.7212260000000002E-3</c:v>
                </c:pt>
                <c:pt idx="275">
                  <c:v>-1.206539E-3</c:v>
                </c:pt>
                <c:pt idx="276">
                  <c:v>-3.2617000000000002E-3</c:v>
                </c:pt>
                <c:pt idx="277">
                  <c:v>-3.6964150000000002E-3</c:v>
                </c:pt>
                <c:pt idx="278">
                  <c:v>-4.951563E-3</c:v>
                </c:pt>
                <c:pt idx="279">
                  <c:v>-4.2125269999999998E-3</c:v>
                </c:pt>
                <c:pt idx="280">
                  <c:v>-2.7485869999999998E-3</c:v>
                </c:pt>
                <c:pt idx="281">
                  <c:v>-3.2267559999999999E-3</c:v>
                </c:pt>
                <c:pt idx="282">
                  <c:v>-6.8694280000000003E-3</c:v>
                </c:pt>
                <c:pt idx="283">
                  <c:v>-7.2828529999999997E-3</c:v>
                </c:pt>
                <c:pt idx="284">
                  <c:v>-6.1709829999999997E-3</c:v>
                </c:pt>
                <c:pt idx="285">
                  <c:v>-4.1989849999999997E-3</c:v>
                </c:pt>
                <c:pt idx="286">
                  <c:v>-4.2847390000000001E-3</c:v>
                </c:pt>
                <c:pt idx="287">
                  <c:v>-4.1830770000000003E-3</c:v>
                </c:pt>
                <c:pt idx="288">
                  <c:v>-6.4438339999999998E-3</c:v>
                </c:pt>
                <c:pt idx="289">
                  <c:v>-5.0966120000000004E-3</c:v>
                </c:pt>
                <c:pt idx="290">
                  <c:v>-5.2537390000000003E-3</c:v>
                </c:pt>
                <c:pt idx="291">
                  <c:v>-6.5030799999999996E-3</c:v>
                </c:pt>
                <c:pt idx="292">
                  <c:v>-1.0139893000000001E-2</c:v>
                </c:pt>
                <c:pt idx="293">
                  <c:v>-1.0003954000000001E-2</c:v>
                </c:pt>
                <c:pt idx="294">
                  <c:v>-1.2161648000000001E-2</c:v>
                </c:pt>
                <c:pt idx="295">
                  <c:v>-1.1742179E-2</c:v>
                </c:pt>
                <c:pt idx="296">
                  <c:v>-1.1693177000000001E-2</c:v>
                </c:pt>
                <c:pt idx="297">
                  <c:v>-1.3354471999999999E-2</c:v>
                </c:pt>
                <c:pt idx="298">
                  <c:v>-1.0673467000000001E-2</c:v>
                </c:pt>
                <c:pt idx="299">
                  <c:v>-8.585199E-3</c:v>
                </c:pt>
                <c:pt idx="300">
                  <c:v>-9.4483290000000001E-3</c:v>
                </c:pt>
                <c:pt idx="301">
                  <c:v>-7.9602800000000001E-3</c:v>
                </c:pt>
                <c:pt idx="302">
                  <c:v>-5.055304E-3</c:v>
                </c:pt>
                <c:pt idx="303">
                  <c:v>-3.6104819999999999E-3</c:v>
                </c:pt>
                <c:pt idx="304">
                  <c:v>-1.02567E-4</c:v>
                </c:pt>
                <c:pt idx="305">
                  <c:v>-6.4326130000000002E-3</c:v>
                </c:pt>
                <c:pt idx="306">
                  <c:v>-4.970805E-3</c:v>
                </c:pt>
                <c:pt idx="307">
                  <c:v>-3.8845720000000002E-3</c:v>
                </c:pt>
                <c:pt idx="308">
                  <c:v>-1.5590999999999999E-3</c:v>
                </c:pt>
                <c:pt idx="309">
                  <c:v>-1.7867849999999999E-3</c:v>
                </c:pt>
                <c:pt idx="310">
                  <c:v>-1.07865E-3</c:v>
                </c:pt>
                <c:pt idx="311">
                  <c:v>-9.0045800000000003E-4</c:v>
                </c:pt>
                <c:pt idx="312">
                  <c:v>2.1247700000000001E-4</c:v>
                </c:pt>
                <c:pt idx="313">
                  <c:v>2.10571E-4</c:v>
                </c:pt>
                <c:pt idx="314">
                  <c:v>7.71965E-4</c:v>
                </c:pt>
                <c:pt idx="315">
                  <c:v>1.9159890000000001E-3</c:v>
                </c:pt>
                <c:pt idx="316">
                  <c:v>2.1354329999999999E-3</c:v>
                </c:pt>
                <c:pt idx="317">
                  <c:v>2.9479570000000002E-3</c:v>
                </c:pt>
                <c:pt idx="318">
                  <c:v>1.6406109999999999E-3</c:v>
                </c:pt>
                <c:pt idx="319">
                  <c:v>-7.2097399999999999E-4</c:v>
                </c:pt>
                <c:pt idx="320">
                  <c:v>1.7879899999999999E-3</c:v>
                </c:pt>
                <c:pt idx="321">
                  <c:v>1.511E-3</c:v>
                </c:pt>
                <c:pt idx="322">
                  <c:v>1.0358920000000001E-3</c:v>
                </c:pt>
                <c:pt idx="323">
                  <c:v>-1.706759E-3</c:v>
                </c:pt>
                <c:pt idx="324">
                  <c:v>-2.6228860000000001E-3</c:v>
                </c:pt>
                <c:pt idx="325">
                  <c:v>-4.6164270000000002E-3</c:v>
                </c:pt>
                <c:pt idx="326">
                  <c:v>-1.259512E-3</c:v>
                </c:pt>
                <c:pt idx="327">
                  <c:v>-1.0463076999999999E-2</c:v>
                </c:pt>
                <c:pt idx="328">
                  <c:v>-1.4326258999999999E-2</c:v>
                </c:pt>
                <c:pt idx="329">
                  <c:v>-1.168954E-2</c:v>
                </c:pt>
                <c:pt idx="330">
                  <c:v>-1.5236605E-2</c:v>
                </c:pt>
                <c:pt idx="331">
                  <c:v>-1.9975270999999999E-2</c:v>
                </c:pt>
                <c:pt idx="332">
                  <c:v>-1.9379791E-2</c:v>
                </c:pt>
                <c:pt idx="333">
                  <c:v>-1.6487512999999999E-2</c:v>
                </c:pt>
                <c:pt idx="334">
                  <c:v>-1.4144995E-2</c:v>
                </c:pt>
                <c:pt idx="335">
                  <c:v>-1.8796522E-2</c:v>
                </c:pt>
                <c:pt idx="336">
                  <c:v>-1.2513326E-2</c:v>
                </c:pt>
                <c:pt idx="337">
                  <c:v>-6.1418260000000004E-3</c:v>
                </c:pt>
                <c:pt idx="338">
                  <c:v>-9.4164490000000003E-3</c:v>
                </c:pt>
                <c:pt idx="339">
                  <c:v>-6.488766E-3</c:v>
                </c:pt>
                <c:pt idx="340">
                  <c:v>-1.0408673E-2</c:v>
                </c:pt>
                <c:pt idx="341">
                  <c:v>-1.0598952E-2</c:v>
                </c:pt>
                <c:pt idx="342">
                  <c:v>-1.0130236000000001E-2</c:v>
                </c:pt>
                <c:pt idx="343">
                  <c:v>-7.1348829999999999E-3</c:v>
                </c:pt>
                <c:pt idx="344">
                  <c:v>-1.0012695E-2</c:v>
                </c:pt>
                <c:pt idx="345">
                  <c:v>-8.5463859999999996E-3</c:v>
                </c:pt>
                <c:pt idx="346">
                  <c:v>-4.0722750000000002E-3</c:v>
                </c:pt>
                <c:pt idx="347">
                  <c:v>-7.3281090000000002E-3</c:v>
                </c:pt>
                <c:pt idx="348">
                  <c:v>-4.434052E-3</c:v>
                </c:pt>
                <c:pt idx="349">
                  <c:v>-6.2619260000000001E-3</c:v>
                </c:pt>
                <c:pt idx="350">
                  <c:v>-4.4943860000000004E-3</c:v>
                </c:pt>
                <c:pt idx="351">
                  <c:v>-7.791414E-3</c:v>
                </c:pt>
                <c:pt idx="352">
                  <c:v>-2.6776119999999998E-3</c:v>
                </c:pt>
                <c:pt idx="353">
                  <c:v>-3.9181210000000001E-3</c:v>
                </c:pt>
                <c:pt idx="354">
                  <c:v>-6.2561099999999996E-3</c:v>
                </c:pt>
                <c:pt idx="355">
                  <c:v>-1.451304E-3</c:v>
                </c:pt>
                <c:pt idx="356">
                  <c:v>-3.2132509999999999E-3</c:v>
                </c:pt>
                <c:pt idx="357">
                  <c:v>-2.4385510000000002E-3</c:v>
                </c:pt>
                <c:pt idx="358">
                  <c:v>-1.4103049999999999E-3</c:v>
                </c:pt>
                <c:pt idx="359">
                  <c:v>-1.7619000000000001E-4</c:v>
                </c:pt>
                <c:pt idx="360">
                  <c:v>-7.8019500000000002E-4</c:v>
                </c:pt>
                <c:pt idx="361">
                  <c:v>1.8384989999999999E-3</c:v>
                </c:pt>
                <c:pt idx="362">
                  <c:v>2.262741E-3</c:v>
                </c:pt>
                <c:pt idx="363">
                  <c:v>-1.721958E-3</c:v>
                </c:pt>
                <c:pt idx="364" formatCode="0.00E+00">
                  <c:v>4.61144E-5</c:v>
                </c:pt>
                <c:pt idx="365">
                  <c:v>2.127739E-3</c:v>
                </c:pt>
                <c:pt idx="366">
                  <c:v>7.9482700000000001E-4</c:v>
                </c:pt>
                <c:pt idx="367">
                  <c:v>1.5671229999999999E-3</c:v>
                </c:pt>
                <c:pt idx="368">
                  <c:v>-1.20522E-4</c:v>
                </c:pt>
                <c:pt idx="369">
                  <c:v>4.689632E-3</c:v>
                </c:pt>
                <c:pt idx="370">
                  <c:v>1.9921159999999999E-3</c:v>
                </c:pt>
                <c:pt idx="371">
                  <c:v>2.9771649999999999E-3</c:v>
                </c:pt>
                <c:pt idx="372">
                  <c:v>1.3276029999999999E-3</c:v>
                </c:pt>
                <c:pt idx="373">
                  <c:v>-2.3323889999999998E-3</c:v>
                </c:pt>
                <c:pt idx="374">
                  <c:v>-1.0274399999999999E-3</c:v>
                </c:pt>
                <c:pt idx="375">
                  <c:v>-3.7634000000000002E-4</c:v>
                </c:pt>
                <c:pt idx="376">
                  <c:v>-2.0693119999999998E-3</c:v>
                </c:pt>
                <c:pt idx="377">
                  <c:v>-9.2054400000000003E-4</c:v>
                </c:pt>
                <c:pt idx="378">
                  <c:v>-2.7903490000000001E-3</c:v>
                </c:pt>
                <c:pt idx="379">
                  <c:v>-2.7943099999999999E-3</c:v>
                </c:pt>
                <c:pt idx="380">
                  <c:v>-2.2302800000000001E-4</c:v>
                </c:pt>
                <c:pt idx="381">
                  <c:v>-2.9228700000000002E-4</c:v>
                </c:pt>
                <c:pt idx="382">
                  <c:v>-2.808175E-3</c:v>
                </c:pt>
                <c:pt idx="383">
                  <c:v>-3.4691539999999999E-3</c:v>
                </c:pt>
                <c:pt idx="384">
                  <c:v>-2.6060240000000002E-3</c:v>
                </c:pt>
                <c:pt idx="385">
                  <c:v>-6.8043349999999999E-3</c:v>
                </c:pt>
                <c:pt idx="386">
                  <c:v>-3.2836359999999999E-3</c:v>
                </c:pt>
                <c:pt idx="387">
                  <c:v>-1.553724E-3</c:v>
                </c:pt>
                <c:pt idx="388">
                  <c:v>-4.358565E-3</c:v>
                </c:pt>
                <c:pt idx="389">
                  <c:v>-5.590818E-3</c:v>
                </c:pt>
                <c:pt idx="390">
                  <c:v>8.9184900000000001E-4</c:v>
                </c:pt>
                <c:pt idx="391">
                  <c:v>-2.2529360000000001E-3</c:v>
                </c:pt>
                <c:pt idx="392">
                  <c:v>-1.4087139999999999E-3</c:v>
                </c:pt>
                <c:pt idx="393">
                  <c:v>2.8438949999999999E-3</c:v>
                </c:pt>
                <c:pt idx="394" formatCode="0.00E+00">
                  <c:v>-7.6793599999999996E-5</c:v>
                </c:pt>
                <c:pt idx="395">
                  <c:v>-2.48307E-3</c:v>
                </c:pt>
                <c:pt idx="396">
                  <c:v>1.0815709999999999E-3</c:v>
                </c:pt>
                <c:pt idx="397">
                  <c:v>8.8464379999999999E-3</c:v>
                </c:pt>
                <c:pt idx="398">
                  <c:v>1.0145527999999999E-2</c:v>
                </c:pt>
                <c:pt idx="399">
                  <c:v>4.4157040000000003E-3</c:v>
                </c:pt>
                <c:pt idx="400">
                  <c:v>2.2486899999999998E-3</c:v>
                </c:pt>
                <c:pt idx="401">
                  <c:v>5.930233E-3</c:v>
                </c:pt>
                <c:pt idx="402">
                  <c:v>8.2935219999999994E-3</c:v>
                </c:pt>
                <c:pt idx="403">
                  <c:v>8.2894270000000003E-3</c:v>
                </c:pt>
                <c:pt idx="404">
                  <c:v>1.2124645E-2</c:v>
                </c:pt>
                <c:pt idx="405">
                  <c:v>7.1549769999999999E-3</c:v>
                </c:pt>
                <c:pt idx="406">
                  <c:v>-1.8813949999999999E-3</c:v>
                </c:pt>
                <c:pt idx="407">
                  <c:v>-2.889857E-3</c:v>
                </c:pt>
                <c:pt idx="408">
                  <c:v>4.0090619999999999E-3</c:v>
                </c:pt>
                <c:pt idx="409">
                  <c:v>3.7254789999999999E-3</c:v>
                </c:pt>
                <c:pt idx="410">
                  <c:v>1.3856249999999999E-3</c:v>
                </c:pt>
                <c:pt idx="411">
                  <c:v>1.3309870000000001E-3</c:v>
                </c:pt>
                <c:pt idx="412">
                  <c:v>-4.2214369999999998E-3</c:v>
                </c:pt>
                <c:pt idx="413">
                  <c:v>-1.505366E-3</c:v>
                </c:pt>
                <c:pt idx="414">
                  <c:v>-1.0989680000000001E-3</c:v>
                </c:pt>
                <c:pt idx="415">
                  <c:v>-2.9927320000000001E-3</c:v>
                </c:pt>
                <c:pt idx="416">
                  <c:v>-2.049707E-3</c:v>
                </c:pt>
                <c:pt idx="417">
                  <c:v>-1.2842499999999999E-4</c:v>
                </c:pt>
                <c:pt idx="418">
                  <c:v>-5.9538229999999996E-3</c:v>
                </c:pt>
                <c:pt idx="419">
                  <c:v>-5.3943710000000002E-3</c:v>
                </c:pt>
                <c:pt idx="420">
                  <c:v>-1.2184399999999999E-4</c:v>
                </c:pt>
                <c:pt idx="421">
                  <c:v>4.6446810000000003E-3</c:v>
                </c:pt>
                <c:pt idx="422">
                  <c:v>-2.8369369999999999E-3</c:v>
                </c:pt>
                <c:pt idx="423">
                  <c:v>-1.2134859999999999E-3</c:v>
                </c:pt>
                <c:pt idx="424">
                  <c:v>-1.6606499999999999E-4</c:v>
                </c:pt>
                <c:pt idx="425">
                  <c:v>-2.055987E-3</c:v>
                </c:pt>
                <c:pt idx="426">
                  <c:v>-4.3471040000000001E-3</c:v>
                </c:pt>
                <c:pt idx="427">
                  <c:v>1.3278789999999999E-3</c:v>
                </c:pt>
                <c:pt idx="428">
                  <c:v>8.2960200000000003E-4</c:v>
                </c:pt>
                <c:pt idx="429">
                  <c:v>-7.6506499999999999E-4</c:v>
                </c:pt>
                <c:pt idx="430">
                  <c:v>1.1641290000000001E-3</c:v>
                </c:pt>
                <c:pt idx="431">
                  <c:v>1.258971E-3</c:v>
                </c:pt>
                <c:pt idx="432">
                  <c:v>-1.225226E-3</c:v>
                </c:pt>
                <c:pt idx="433">
                  <c:v>-1.934779E-3</c:v>
                </c:pt>
                <c:pt idx="434">
                  <c:v>-1.2691020000000001E-2</c:v>
                </c:pt>
                <c:pt idx="435">
                  <c:v>-1.4196274E-2</c:v>
                </c:pt>
                <c:pt idx="436">
                  <c:v>-1.2128593999999999E-2</c:v>
                </c:pt>
                <c:pt idx="437">
                  <c:v>-7.5448629999999997E-3</c:v>
                </c:pt>
                <c:pt idx="438">
                  <c:v>-5.9869140000000003E-3</c:v>
                </c:pt>
                <c:pt idx="439">
                  <c:v>3.1493500000000002E-4</c:v>
                </c:pt>
                <c:pt idx="440" formatCode="0.00E+00">
                  <c:v>6.1135699999999998E-5</c:v>
                </c:pt>
                <c:pt idx="441">
                  <c:v>1.708755E-3</c:v>
                </c:pt>
                <c:pt idx="442">
                  <c:v>1.441108E-3</c:v>
                </c:pt>
                <c:pt idx="443">
                  <c:v>-4.3242869999999996E-3</c:v>
                </c:pt>
                <c:pt idx="444">
                  <c:v>-1.830503E-3</c:v>
                </c:pt>
                <c:pt idx="445">
                  <c:v>-1.8144499999999999E-4</c:v>
                </c:pt>
                <c:pt idx="446">
                  <c:v>2.5477630000000002E-3</c:v>
                </c:pt>
                <c:pt idx="447">
                  <c:v>-3.778984E-3</c:v>
                </c:pt>
                <c:pt idx="448">
                  <c:v>-7.6108899999999995E-4</c:v>
                </c:pt>
                <c:pt idx="449">
                  <c:v>1.09716E-4</c:v>
                </c:pt>
                <c:pt idx="450">
                  <c:v>-1.545439E-3</c:v>
                </c:pt>
                <c:pt idx="451">
                  <c:v>1.176456E-3</c:v>
                </c:pt>
                <c:pt idx="452">
                  <c:v>1.756227E-3</c:v>
                </c:pt>
                <c:pt idx="453">
                  <c:v>-2.7609299999999999E-4</c:v>
                </c:pt>
                <c:pt idx="454">
                  <c:v>2.0975820000000002E-3</c:v>
                </c:pt>
                <c:pt idx="455">
                  <c:v>1.973954E-3</c:v>
                </c:pt>
                <c:pt idx="456">
                  <c:v>3.0488049999999999E-3</c:v>
                </c:pt>
                <c:pt idx="457">
                  <c:v>2.9848980000000002E-3</c:v>
                </c:pt>
                <c:pt idx="458">
                  <c:v>4.400368E-3</c:v>
                </c:pt>
                <c:pt idx="459">
                  <c:v>3.0317809999999999E-3</c:v>
                </c:pt>
                <c:pt idx="460" formatCode="0.00E+00">
                  <c:v>-5.0295099999999999E-5</c:v>
                </c:pt>
                <c:pt idx="461">
                  <c:v>5.7344930000000002E-3</c:v>
                </c:pt>
                <c:pt idx="462">
                  <c:v>5.3411439999999999E-3</c:v>
                </c:pt>
                <c:pt idx="463">
                  <c:v>4.0540790000000004E-3</c:v>
                </c:pt>
                <c:pt idx="464">
                  <c:v>5.3755399999999998E-3</c:v>
                </c:pt>
                <c:pt idx="465">
                  <c:v>7.0184230000000002E-3</c:v>
                </c:pt>
                <c:pt idx="466">
                  <c:v>6.5206780000000002E-3</c:v>
                </c:pt>
                <c:pt idx="467">
                  <c:v>1.0113815E-2</c:v>
                </c:pt>
                <c:pt idx="468">
                  <c:v>6.9108320000000004E-3</c:v>
                </c:pt>
                <c:pt idx="469">
                  <c:v>6.2791310000000003E-3</c:v>
                </c:pt>
                <c:pt idx="470">
                  <c:v>9.1486870000000008E-3</c:v>
                </c:pt>
                <c:pt idx="471">
                  <c:v>9.2745410000000007E-3</c:v>
                </c:pt>
                <c:pt idx="472">
                  <c:v>6.7900779999999997E-3</c:v>
                </c:pt>
                <c:pt idx="473">
                  <c:v>8.0711250000000002E-3</c:v>
                </c:pt>
                <c:pt idx="474">
                  <c:v>7.1677809999999998E-3</c:v>
                </c:pt>
                <c:pt idx="475">
                  <c:v>4.9420599999999999E-3</c:v>
                </c:pt>
                <c:pt idx="476">
                  <c:v>5.5987959999999996E-3</c:v>
                </c:pt>
                <c:pt idx="477">
                  <c:v>6.9822490000000003E-3</c:v>
                </c:pt>
                <c:pt idx="478">
                  <c:v>7.8128880000000005E-3</c:v>
                </c:pt>
                <c:pt idx="479">
                  <c:v>5.133515E-3</c:v>
                </c:pt>
                <c:pt idx="480">
                  <c:v>9.1721990000000007E-3</c:v>
                </c:pt>
                <c:pt idx="481">
                  <c:v>9.5500570000000007E-3</c:v>
                </c:pt>
                <c:pt idx="482">
                  <c:v>6.9556050000000001E-3</c:v>
                </c:pt>
                <c:pt idx="483">
                  <c:v>6.4053119999999998E-3</c:v>
                </c:pt>
                <c:pt idx="484">
                  <c:v>8.5201280000000001E-3</c:v>
                </c:pt>
                <c:pt idx="485">
                  <c:v>3.2238079999999999E-3</c:v>
                </c:pt>
                <c:pt idx="486">
                  <c:v>1.0057745999999999E-2</c:v>
                </c:pt>
                <c:pt idx="487">
                  <c:v>5.7579939999999998E-3</c:v>
                </c:pt>
                <c:pt idx="488">
                  <c:v>6.091422E-3</c:v>
                </c:pt>
                <c:pt idx="489">
                  <c:v>7.1098929999999999E-3</c:v>
                </c:pt>
                <c:pt idx="490">
                  <c:v>7.0289319999999999E-3</c:v>
                </c:pt>
                <c:pt idx="491">
                  <c:v>9.6057499999999997E-3</c:v>
                </c:pt>
                <c:pt idx="492">
                  <c:v>7.7516570000000003E-3</c:v>
                </c:pt>
                <c:pt idx="493">
                  <c:v>9.0400940000000003E-3</c:v>
                </c:pt>
                <c:pt idx="494">
                  <c:v>1.0314416E-2</c:v>
                </c:pt>
                <c:pt idx="495">
                  <c:v>1.1283275000000001E-2</c:v>
                </c:pt>
                <c:pt idx="496">
                  <c:v>6.6179489999999997E-3</c:v>
                </c:pt>
                <c:pt idx="497">
                  <c:v>5.8661390000000002E-3</c:v>
                </c:pt>
                <c:pt idx="498">
                  <c:v>9.3628689999999994E-3</c:v>
                </c:pt>
                <c:pt idx="499">
                  <c:v>1.0164661E-2</c:v>
                </c:pt>
                <c:pt idx="500">
                  <c:v>1.0416597E-2</c:v>
                </c:pt>
                <c:pt idx="501">
                  <c:v>7.4717580000000002E-3</c:v>
                </c:pt>
                <c:pt idx="502">
                  <c:v>9.0456870000000002E-3</c:v>
                </c:pt>
                <c:pt idx="503">
                  <c:v>1.0003494E-2</c:v>
                </c:pt>
                <c:pt idx="504">
                  <c:v>7.6447319999999996E-3</c:v>
                </c:pt>
                <c:pt idx="505">
                  <c:v>7.361172E-3</c:v>
                </c:pt>
                <c:pt idx="506">
                  <c:v>5.9230649999999999E-3</c:v>
                </c:pt>
                <c:pt idx="507">
                  <c:v>1.0880974E-2</c:v>
                </c:pt>
                <c:pt idx="508">
                  <c:v>9.9171750000000003E-3</c:v>
                </c:pt>
                <c:pt idx="509">
                  <c:v>9.0832039999999992E-3</c:v>
                </c:pt>
                <c:pt idx="510">
                  <c:v>9.9010620000000004E-3</c:v>
                </c:pt>
                <c:pt idx="511">
                  <c:v>8.0372499999999993E-3</c:v>
                </c:pt>
                <c:pt idx="512">
                  <c:v>1.0358196E-2</c:v>
                </c:pt>
                <c:pt idx="513">
                  <c:v>1.1543632999999999E-2</c:v>
                </c:pt>
                <c:pt idx="514">
                  <c:v>1.0046670000000001E-2</c:v>
                </c:pt>
                <c:pt idx="515">
                  <c:v>8.4958289999999999E-3</c:v>
                </c:pt>
                <c:pt idx="516">
                  <c:v>1.3235723E-2</c:v>
                </c:pt>
                <c:pt idx="517">
                  <c:v>1.2296198E-2</c:v>
                </c:pt>
                <c:pt idx="518">
                  <c:v>1.0329720000000001E-2</c:v>
                </c:pt>
                <c:pt idx="519">
                  <c:v>1.4562403999999999E-2</c:v>
                </c:pt>
                <c:pt idx="520">
                  <c:v>1.4674257E-2</c:v>
                </c:pt>
                <c:pt idx="521">
                  <c:v>1.130078E-2</c:v>
                </c:pt>
                <c:pt idx="522">
                  <c:v>1.0886392E-2</c:v>
                </c:pt>
                <c:pt idx="523">
                  <c:v>1.2492530999999999E-2</c:v>
                </c:pt>
                <c:pt idx="524">
                  <c:v>1.1628602E-2</c:v>
                </c:pt>
                <c:pt idx="525">
                  <c:v>1.2887037E-2</c:v>
                </c:pt>
                <c:pt idx="526">
                  <c:v>1.3209546000000001E-2</c:v>
                </c:pt>
                <c:pt idx="527">
                  <c:v>1.2116493000000001E-2</c:v>
                </c:pt>
                <c:pt idx="528">
                  <c:v>1.2583611E-2</c:v>
                </c:pt>
                <c:pt idx="529">
                  <c:v>1.1896186E-2</c:v>
                </c:pt>
                <c:pt idx="530">
                  <c:v>1.1668751E-2</c:v>
                </c:pt>
                <c:pt idx="531">
                  <c:v>1.2595360999999999E-2</c:v>
                </c:pt>
                <c:pt idx="532">
                  <c:v>1.2494694000000001E-2</c:v>
                </c:pt>
                <c:pt idx="533">
                  <c:v>1.1364635E-2</c:v>
                </c:pt>
                <c:pt idx="534">
                  <c:v>1.1935618E-2</c:v>
                </c:pt>
                <c:pt idx="535">
                  <c:v>1.2471835000000001E-2</c:v>
                </c:pt>
                <c:pt idx="536">
                  <c:v>1.2787685999999999E-2</c:v>
                </c:pt>
                <c:pt idx="537">
                  <c:v>1.4313568E-2</c:v>
                </c:pt>
                <c:pt idx="538">
                  <c:v>1.3280261999999999E-2</c:v>
                </c:pt>
                <c:pt idx="539">
                  <c:v>1.3604445999999999E-2</c:v>
                </c:pt>
                <c:pt idx="540">
                  <c:v>1.0193203E-2</c:v>
                </c:pt>
                <c:pt idx="541">
                  <c:v>8.4417199999999998E-3</c:v>
                </c:pt>
                <c:pt idx="542">
                  <c:v>1.2086522000000001E-2</c:v>
                </c:pt>
                <c:pt idx="543">
                  <c:v>1.2527982999999999E-2</c:v>
                </c:pt>
                <c:pt idx="544">
                  <c:v>1.2922929999999999E-2</c:v>
                </c:pt>
                <c:pt idx="545">
                  <c:v>1.0544669E-2</c:v>
                </c:pt>
                <c:pt idx="546">
                  <c:v>1.2995843E-2</c:v>
                </c:pt>
                <c:pt idx="547">
                  <c:v>1.2179906000000001E-2</c:v>
                </c:pt>
                <c:pt idx="548">
                  <c:v>9.9132890000000005E-3</c:v>
                </c:pt>
                <c:pt idx="549">
                  <c:v>9.4668180000000001E-3</c:v>
                </c:pt>
                <c:pt idx="550">
                  <c:v>7.9871649999999992E-3</c:v>
                </c:pt>
                <c:pt idx="551">
                  <c:v>7.6319960000000003E-3</c:v>
                </c:pt>
                <c:pt idx="552">
                  <c:v>8.6189630000000003E-3</c:v>
                </c:pt>
                <c:pt idx="553">
                  <c:v>9.4989970000000003E-3</c:v>
                </c:pt>
                <c:pt idx="554">
                  <c:v>7.2472939999999996E-3</c:v>
                </c:pt>
                <c:pt idx="555">
                  <c:v>1.0866404E-2</c:v>
                </c:pt>
                <c:pt idx="556">
                  <c:v>1.2486137E-2</c:v>
                </c:pt>
                <c:pt idx="557">
                  <c:v>1.3735693E-2</c:v>
                </c:pt>
                <c:pt idx="558">
                  <c:v>1.0100212000000001E-2</c:v>
                </c:pt>
                <c:pt idx="559">
                  <c:v>8.7258500000000003E-3</c:v>
                </c:pt>
                <c:pt idx="560">
                  <c:v>9.753032E-3</c:v>
                </c:pt>
                <c:pt idx="561">
                  <c:v>1.0121441E-2</c:v>
                </c:pt>
                <c:pt idx="562">
                  <c:v>1.0093743000000001E-2</c:v>
                </c:pt>
                <c:pt idx="563">
                  <c:v>1.3114017E-2</c:v>
                </c:pt>
                <c:pt idx="564">
                  <c:v>1.1086019000000001E-2</c:v>
                </c:pt>
                <c:pt idx="565">
                  <c:v>7.6540740000000003E-3</c:v>
                </c:pt>
                <c:pt idx="566">
                  <c:v>9.7899289999999993E-3</c:v>
                </c:pt>
                <c:pt idx="567">
                  <c:v>7.6334970000000004E-3</c:v>
                </c:pt>
                <c:pt idx="568">
                  <c:v>1.1937698E-2</c:v>
                </c:pt>
                <c:pt idx="569">
                  <c:v>1.2988288000000001E-2</c:v>
                </c:pt>
                <c:pt idx="570">
                  <c:v>9.0595929999999995E-3</c:v>
                </c:pt>
                <c:pt idx="571">
                  <c:v>9.2472490000000008E-3</c:v>
                </c:pt>
                <c:pt idx="572">
                  <c:v>7.602747E-3</c:v>
                </c:pt>
                <c:pt idx="573">
                  <c:v>8.90641E-3</c:v>
                </c:pt>
                <c:pt idx="574">
                  <c:v>1.1062771000000001E-2</c:v>
                </c:pt>
                <c:pt idx="575">
                  <c:v>7.5267370000000004E-3</c:v>
                </c:pt>
                <c:pt idx="576">
                  <c:v>1.1371011E-2</c:v>
                </c:pt>
                <c:pt idx="577">
                  <c:v>6.2532600000000001E-3</c:v>
                </c:pt>
                <c:pt idx="578">
                  <c:v>8.1686050000000007E-3</c:v>
                </c:pt>
                <c:pt idx="579">
                  <c:v>9.7312379999999997E-3</c:v>
                </c:pt>
                <c:pt idx="580">
                  <c:v>8.0800769999999997E-3</c:v>
                </c:pt>
                <c:pt idx="581">
                  <c:v>9.4884210000000004E-3</c:v>
                </c:pt>
                <c:pt idx="582">
                  <c:v>1.1737994E-2</c:v>
                </c:pt>
                <c:pt idx="583">
                  <c:v>1.2354407E-2</c:v>
                </c:pt>
                <c:pt idx="584">
                  <c:v>9.4574210000000006E-3</c:v>
                </c:pt>
                <c:pt idx="585">
                  <c:v>8.5022210000000008E-3</c:v>
                </c:pt>
                <c:pt idx="586">
                  <c:v>6.5535860000000001E-3</c:v>
                </c:pt>
                <c:pt idx="587">
                  <c:v>7.9210740000000002E-3</c:v>
                </c:pt>
                <c:pt idx="588">
                  <c:v>1.0311794000000001E-2</c:v>
                </c:pt>
                <c:pt idx="589">
                  <c:v>8.4249430000000007E-3</c:v>
                </c:pt>
                <c:pt idx="590">
                  <c:v>1.2828747E-2</c:v>
                </c:pt>
                <c:pt idx="591">
                  <c:v>8.3573469999999993E-3</c:v>
                </c:pt>
                <c:pt idx="592">
                  <c:v>9.3184819999999995E-3</c:v>
                </c:pt>
                <c:pt idx="593">
                  <c:v>9.9601759999999994E-3</c:v>
                </c:pt>
                <c:pt idx="594">
                  <c:v>1.0338877999999999E-2</c:v>
                </c:pt>
                <c:pt idx="595">
                  <c:v>9.5006580000000004E-3</c:v>
                </c:pt>
                <c:pt idx="596">
                  <c:v>1.1813346000000001E-2</c:v>
                </c:pt>
                <c:pt idx="597">
                  <c:v>1.1875493000000001E-2</c:v>
                </c:pt>
                <c:pt idx="598">
                  <c:v>1.471895E-2</c:v>
                </c:pt>
                <c:pt idx="599">
                  <c:v>1.4592213E-2</c:v>
                </c:pt>
                <c:pt idx="600">
                  <c:v>1.1461401E-2</c:v>
                </c:pt>
                <c:pt idx="601">
                  <c:v>1.5144225000000001E-2</c:v>
                </c:pt>
                <c:pt idx="602">
                  <c:v>1.1681850000000001E-2</c:v>
                </c:pt>
                <c:pt idx="603">
                  <c:v>1.1028468E-2</c:v>
                </c:pt>
                <c:pt idx="604">
                  <c:v>1.2300925000000001E-2</c:v>
                </c:pt>
                <c:pt idx="605">
                  <c:v>1.3310025E-2</c:v>
                </c:pt>
                <c:pt idx="606">
                  <c:v>1.1156592999999999E-2</c:v>
                </c:pt>
                <c:pt idx="607">
                  <c:v>1.0006014000000001E-2</c:v>
                </c:pt>
                <c:pt idx="608">
                  <c:v>1.4656426E-2</c:v>
                </c:pt>
                <c:pt idx="609">
                  <c:v>1.4565721E-2</c:v>
                </c:pt>
                <c:pt idx="610">
                  <c:v>1.0841023999999999E-2</c:v>
                </c:pt>
                <c:pt idx="611">
                  <c:v>1.380807E-2</c:v>
                </c:pt>
                <c:pt idx="612">
                  <c:v>1.3895954E-2</c:v>
                </c:pt>
                <c:pt idx="613">
                  <c:v>1.308496E-2</c:v>
                </c:pt>
                <c:pt idx="614">
                  <c:v>1.1744058999999999E-2</c:v>
                </c:pt>
                <c:pt idx="615">
                  <c:v>1.1181315000000001E-2</c:v>
                </c:pt>
                <c:pt idx="616">
                  <c:v>1.1391439E-2</c:v>
                </c:pt>
                <c:pt idx="617">
                  <c:v>1.4024567E-2</c:v>
                </c:pt>
                <c:pt idx="618">
                  <c:v>1.3768903000000001E-2</c:v>
                </c:pt>
                <c:pt idx="619">
                  <c:v>1.0921831999999999E-2</c:v>
                </c:pt>
                <c:pt idx="620">
                  <c:v>1.452642E-2</c:v>
                </c:pt>
                <c:pt idx="621">
                  <c:v>1.1594106E-2</c:v>
                </c:pt>
                <c:pt idx="622">
                  <c:v>6.8438250000000004E-3</c:v>
                </c:pt>
                <c:pt idx="623">
                  <c:v>1.0812733E-2</c:v>
                </c:pt>
                <c:pt idx="624">
                  <c:v>1.2486796999999999E-2</c:v>
                </c:pt>
                <c:pt idx="625">
                  <c:v>1.1200992E-2</c:v>
                </c:pt>
                <c:pt idx="626">
                  <c:v>1.1104319E-2</c:v>
                </c:pt>
                <c:pt idx="627">
                  <c:v>1.0725617E-2</c:v>
                </c:pt>
                <c:pt idx="628">
                  <c:v>8.7932270000000007E-3</c:v>
                </c:pt>
                <c:pt idx="629">
                  <c:v>5.9625060000000002E-3</c:v>
                </c:pt>
                <c:pt idx="630">
                  <c:v>7.5092700000000002E-3</c:v>
                </c:pt>
                <c:pt idx="631">
                  <c:v>1.0151952000000001E-2</c:v>
                </c:pt>
                <c:pt idx="632">
                  <c:v>7.6334000000000003E-3</c:v>
                </c:pt>
                <c:pt idx="633">
                  <c:v>1.0089153E-2</c:v>
                </c:pt>
                <c:pt idx="634">
                  <c:v>6.3799019999999998E-3</c:v>
                </c:pt>
                <c:pt idx="635">
                  <c:v>9.3086590000000004E-3</c:v>
                </c:pt>
                <c:pt idx="636">
                  <c:v>1.1033588E-2</c:v>
                </c:pt>
                <c:pt idx="637">
                  <c:v>7.4089749999999999E-3</c:v>
                </c:pt>
                <c:pt idx="638">
                  <c:v>1.0376269E-2</c:v>
                </c:pt>
                <c:pt idx="639">
                  <c:v>9.6583320000000004E-3</c:v>
                </c:pt>
                <c:pt idx="640">
                  <c:v>7.4721429999999997E-3</c:v>
                </c:pt>
                <c:pt idx="641">
                  <c:v>1.1318079999999999E-2</c:v>
                </c:pt>
                <c:pt idx="642">
                  <c:v>1.0503686E-2</c:v>
                </c:pt>
                <c:pt idx="643">
                  <c:v>7.8335339999999996E-3</c:v>
                </c:pt>
                <c:pt idx="644">
                  <c:v>1.4074119E-2</c:v>
                </c:pt>
                <c:pt idx="645">
                  <c:v>8.2138809999999993E-3</c:v>
                </c:pt>
                <c:pt idx="646">
                  <c:v>1.3346326E-2</c:v>
                </c:pt>
                <c:pt idx="647">
                  <c:v>1.4386901000000001E-2</c:v>
                </c:pt>
                <c:pt idx="648">
                  <c:v>1.1380458E-2</c:v>
                </c:pt>
                <c:pt idx="649">
                  <c:v>1.104697E-2</c:v>
                </c:pt>
                <c:pt idx="650">
                  <c:v>9.2125850000000006E-3</c:v>
                </c:pt>
                <c:pt idx="651">
                  <c:v>9.2728029999999996E-3</c:v>
                </c:pt>
                <c:pt idx="652">
                  <c:v>9.7676180000000005E-3</c:v>
                </c:pt>
                <c:pt idx="653">
                  <c:v>1.0552343E-2</c:v>
                </c:pt>
                <c:pt idx="654">
                  <c:v>9.7829549999999994E-3</c:v>
                </c:pt>
                <c:pt idx="655">
                  <c:v>1.5833390999999999E-2</c:v>
                </c:pt>
                <c:pt idx="656">
                  <c:v>7.8191400000000005E-3</c:v>
                </c:pt>
                <c:pt idx="657">
                  <c:v>6.6451230000000002E-3</c:v>
                </c:pt>
                <c:pt idx="658">
                  <c:v>9.6339879999999996E-3</c:v>
                </c:pt>
                <c:pt idx="659">
                  <c:v>1.2467077E-2</c:v>
                </c:pt>
                <c:pt idx="660">
                  <c:v>1.0652399E-2</c:v>
                </c:pt>
                <c:pt idx="661">
                  <c:v>8.6981709999999993E-3</c:v>
                </c:pt>
                <c:pt idx="662">
                  <c:v>8.1583490000000005E-3</c:v>
                </c:pt>
                <c:pt idx="663">
                  <c:v>1.0211736000000001E-2</c:v>
                </c:pt>
                <c:pt idx="664">
                  <c:v>1.0461008000000001E-2</c:v>
                </c:pt>
                <c:pt idx="665">
                  <c:v>1.1407087999999999E-2</c:v>
                </c:pt>
                <c:pt idx="666">
                  <c:v>8.8541820000000004E-3</c:v>
                </c:pt>
                <c:pt idx="667">
                  <c:v>1.0382058E-2</c:v>
                </c:pt>
                <c:pt idx="668">
                  <c:v>5.1870299999999996E-3</c:v>
                </c:pt>
                <c:pt idx="669">
                  <c:v>7.0886550000000001E-3</c:v>
                </c:pt>
                <c:pt idx="670">
                  <c:v>1.4611020000000001E-2</c:v>
                </c:pt>
                <c:pt idx="671">
                  <c:v>1.0278771000000001E-2</c:v>
                </c:pt>
                <c:pt idx="672">
                  <c:v>1.4324112E-2</c:v>
                </c:pt>
                <c:pt idx="673">
                  <c:v>9.6669900000000003E-3</c:v>
                </c:pt>
                <c:pt idx="674">
                  <c:v>-2.53082E-3</c:v>
                </c:pt>
                <c:pt idx="675">
                  <c:v>-1.8563610000000001E-2</c:v>
                </c:pt>
                <c:pt idx="676">
                  <c:v>5.1598290000000003E-3</c:v>
                </c:pt>
                <c:pt idx="677">
                  <c:v>-4.6078500000000001E-4</c:v>
                </c:pt>
                <c:pt idx="678">
                  <c:v>6.7681E-3</c:v>
                </c:pt>
                <c:pt idx="679">
                  <c:v>1.5470018E-2</c:v>
                </c:pt>
                <c:pt idx="680">
                  <c:v>1.3772519E-2</c:v>
                </c:pt>
                <c:pt idx="681">
                  <c:v>1.1128513E-2</c:v>
                </c:pt>
                <c:pt idx="682">
                  <c:v>9.5926669999999992E-3</c:v>
                </c:pt>
                <c:pt idx="683">
                  <c:v>9.5356669999999994E-3</c:v>
                </c:pt>
                <c:pt idx="684">
                  <c:v>9.9591100000000002E-3</c:v>
                </c:pt>
                <c:pt idx="685">
                  <c:v>1.2049335E-2</c:v>
                </c:pt>
                <c:pt idx="686">
                  <c:v>1.1021355E-2</c:v>
                </c:pt>
                <c:pt idx="687">
                  <c:v>1.2156353999999999E-2</c:v>
                </c:pt>
                <c:pt idx="688">
                  <c:v>1.113956E-2</c:v>
                </c:pt>
                <c:pt idx="689">
                  <c:v>1.4418623E-2</c:v>
                </c:pt>
                <c:pt idx="690">
                  <c:v>1.1694741999999999E-2</c:v>
                </c:pt>
                <c:pt idx="691">
                  <c:v>1.2303484E-2</c:v>
                </c:pt>
                <c:pt idx="692">
                  <c:v>1.0954326E-2</c:v>
                </c:pt>
                <c:pt idx="693">
                  <c:v>1.1450241999999999E-2</c:v>
                </c:pt>
                <c:pt idx="694">
                  <c:v>9.3476770000000004E-3</c:v>
                </c:pt>
                <c:pt idx="695">
                  <c:v>1.1348697E-2</c:v>
                </c:pt>
                <c:pt idx="696">
                  <c:v>1.0759606E-2</c:v>
                </c:pt>
                <c:pt idx="697">
                  <c:v>1.0637406E-2</c:v>
                </c:pt>
                <c:pt idx="698">
                  <c:v>1.4178878000000001E-2</c:v>
                </c:pt>
                <c:pt idx="699">
                  <c:v>1.1385945999999999E-2</c:v>
                </c:pt>
                <c:pt idx="700">
                  <c:v>1.2519918999999999E-2</c:v>
                </c:pt>
                <c:pt idx="701">
                  <c:v>1.1383130999999999E-2</c:v>
                </c:pt>
                <c:pt idx="702">
                  <c:v>1.1486194999999999E-2</c:v>
                </c:pt>
                <c:pt idx="703">
                  <c:v>1.3182470999999999E-2</c:v>
                </c:pt>
                <c:pt idx="704">
                  <c:v>1.6712224000000001E-2</c:v>
                </c:pt>
                <c:pt idx="705">
                  <c:v>1.5951144E-2</c:v>
                </c:pt>
                <c:pt idx="706">
                  <c:v>1.2039757999999999E-2</c:v>
                </c:pt>
                <c:pt idx="707">
                  <c:v>9.5409650000000002E-3</c:v>
                </c:pt>
                <c:pt idx="708">
                  <c:v>1.3898695000000001E-2</c:v>
                </c:pt>
                <c:pt idx="709">
                  <c:v>1.2098879999999999E-2</c:v>
                </c:pt>
                <c:pt idx="710">
                  <c:v>1.1533758E-2</c:v>
                </c:pt>
                <c:pt idx="711">
                  <c:v>1.0388026E-2</c:v>
                </c:pt>
                <c:pt idx="712">
                  <c:v>1.4624316E-2</c:v>
                </c:pt>
                <c:pt idx="713">
                  <c:v>9.4102119999999994E-3</c:v>
                </c:pt>
                <c:pt idx="714">
                  <c:v>9.1428299999999994E-3</c:v>
                </c:pt>
                <c:pt idx="715">
                  <c:v>1.0642347999999999E-2</c:v>
                </c:pt>
                <c:pt idx="716">
                  <c:v>1.3101511E-2</c:v>
                </c:pt>
                <c:pt idx="717">
                  <c:v>1.1680657000000001E-2</c:v>
                </c:pt>
                <c:pt idx="718">
                  <c:v>8.6987149999999992E-3</c:v>
                </c:pt>
                <c:pt idx="719">
                  <c:v>1.0183644E-2</c:v>
                </c:pt>
                <c:pt idx="720">
                  <c:v>1.1001500000000001E-2</c:v>
                </c:pt>
                <c:pt idx="721">
                  <c:v>1.169913E-2</c:v>
                </c:pt>
                <c:pt idx="722">
                  <c:v>1.2714593E-2</c:v>
                </c:pt>
                <c:pt idx="723">
                  <c:v>1.4192450000000001E-2</c:v>
                </c:pt>
                <c:pt idx="724">
                  <c:v>1.2028097999999999E-2</c:v>
                </c:pt>
                <c:pt idx="725">
                  <c:v>1.2099407E-2</c:v>
                </c:pt>
                <c:pt idx="726">
                  <c:v>1.3320732E-2</c:v>
                </c:pt>
                <c:pt idx="727">
                  <c:v>1.3371355999999999E-2</c:v>
                </c:pt>
                <c:pt idx="728">
                  <c:v>1.3420092E-2</c:v>
                </c:pt>
                <c:pt idx="729">
                  <c:v>1.1827562E-2</c:v>
                </c:pt>
                <c:pt idx="730">
                  <c:v>8.3167169999999995E-3</c:v>
                </c:pt>
                <c:pt idx="731">
                  <c:v>1.1746487E-2</c:v>
                </c:pt>
                <c:pt idx="732">
                  <c:v>1.0993877000000001E-2</c:v>
                </c:pt>
                <c:pt idx="733">
                  <c:v>1.230583E-2</c:v>
                </c:pt>
                <c:pt idx="734">
                  <c:v>1.3765774999999999E-2</c:v>
                </c:pt>
                <c:pt idx="735">
                  <c:v>1.3011181E-2</c:v>
                </c:pt>
                <c:pt idx="736">
                  <c:v>9.7567980000000006E-3</c:v>
                </c:pt>
                <c:pt idx="737">
                  <c:v>1.2293247E-2</c:v>
                </c:pt>
                <c:pt idx="738">
                  <c:v>9.4790849999999999E-3</c:v>
                </c:pt>
                <c:pt idx="739">
                  <c:v>1.0524927999999999E-2</c:v>
                </c:pt>
                <c:pt idx="740">
                  <c:v>9.4018729999999998E-3</c:v>
                </c:pt>
                <c:pt idx="741">
                  <c:v>1.1524718999999999E-2</c:v>
                </c:pt>
                <c:pt idx="742">
                  <c:v>1.3303443999999999E-2</c:v>
                </c:pt>
                <c:pt idx="743">
                  <c:v>1.0139056E-2</c:v>
                </c:pt>
                <c:pt idx="744">
                  <c:v>8.8162640000000007E-3</c:v>
                </c:pt>
                <c:pt idx="745">
                  <c:v>9.1556510000000008E-3</c:v>
                </c:pt>
                <c:pt idx="746">
                  <c:v>8.1463130000000005E-3</c:v>
                </c:pt>
                <c:pt idx="747">
                  <c:v>1.2705773E-2</c:v>
                </c:pt>
                <c:pt idx="748">
                  <c:v>8.7171569999999997E-3</c:v>
                </c:pt>
                <c:pt idx="749">
                  <c:v>7.285662E-3</c:v>
                </c:pt>
                <c:pt idx="750">
                  <c:v>6.20069E-3</c:v>
                </c:pt>
                <c:pt idx="751">
                  <c:v>8.2087129999999994E-3</c:v>
                </c:pt>
                <c:pt idx="752">
                  <c:v>7.234262E-3</c:v>
                </c:pt>
                <c:pt idx="753">
                  <c:v>1.032273E-2</c:v>
                </c:pt>
                <c:pt idx="754">
                  <c:v>8.6955390000000004E-3</c:v>
                </c:pt>
                <c:pt idx="755">
                  <c:v>9.0878350000000007E-3</c:v>
                </c:pt>
                <c:pt idx="756">
                  <c:v>7.203915E-3</c:v>
                </c:pt>
                <c:pt idx="757">
                  <c:v>1.0726787E-2</c:v>
                </c:pt>
                <c:pt idx="758">
                  <c:v>5.5645149999999999E-3</c:v>
                </c:pt>
                <c:pt idx="759">
                  <c:v>3.3466979999999999E-3</c:v>
                </c:pt>
                <c:pt idx="760">
                  <c:v>8.6727530000000001E-3</c:v>
                </c:pt>
                <c:pt idx="761">
                  <c:v>6.1911020000000004E-3</c:v>
                </c:pt>
                <c:pt idx="762">
                  <c:v>3.5489800000000002E-3</c:v>
                </c:pt>
                <c:pt idx="763">
                  <c:v>4.6862809999999996E-3</c:v>
                </c:pt>
                <c:pt idx="764">
                  <c:v>8.3497250000000005E-3</c:v>
                </c:pt>
                <c:pt idx="765">
                  <c:v>7.9650889999999998E-3</c:v>
                </c:pt>
                <c:pt idx="766">
                  <c:v>7.8849279999999994E-3</c:v>
                </c:pt>
                <c:pt idx="767">
                  <c:v>5.3325819999999998E-3</c:v>
                </c:pt>
                <c:pt idx="768">
                  <c:v>5.7078210000000001E-3</c:v>
                </c:pt>
                <c:pt idx="769">
                  <c:v>8.007274E-3</c:v>
                </c:pt>
                <c:pt idx="770">
                  <c:v>5.7387929999999998E-3</c:v>
                </c:pt>
                <c:pt idx="771">
                  <c:v>8.9606579999999998E-3</c:v>
                </c:pt>
                <c:pt idx="772">
                  <c:v>8.0927329999999995E-3</c:v>
                </c:pt>
                <c:pt idx="773">
                  <c:v>7.2824370000000001E-3</c:v>
                </c:pt>
                <c:pt idx="774">
                  <c:v>9.5583739999999997E-3</c:v>
                </c:pt>
                <c:pt idx="775">
                  <c:v>7.4515759999999997E-3</c:v>
                </c:pt>
                <c:pt idx="776">
                  <c:v>6.6134790000000002E-3</c:v>
                </c:pt>
                <c:pt idx="777">
                  <c:v>6.203114E-3</c:v>
                </c:pt>
                <c:pt idx="778">
                  <c:v>7.186619E-3</c:v>
                </c:pt>
                <c:pt idx="779">
                  <c:v>5.5893899999999996E-3</c:v>
                </c:pt>
                <c:pt idx="780">
                  <c:v>7.1761009999999998E-3</c:v>
                </c:pt>
                <c:pt idx="781">
                  <c:v>8.501593E-3</c:v>
                </c:pt>
                <c:pt idx="782">
                  <c:v>8.7007969999999997E-3</c:v>
                </c:pt>
                <c:pt idx="783">
                  <c:v>8.6211050000000004E-3</c:v>
                </c:pt>
                <c:pt idx="784">
                  <c:v>3.512097E-3</c:v>
                </c:pt>
                <c:pt idx="785">
                  <c:v>6.9775890000000002E-3</c:v>
                </c:pt>
                <c:pt idx="786">
                  <c:v>6.1858310000000001E-3</c:v>
                </c:pt>
                <c:pt idx="787">
                  <c:v>6.0973030000000001E-3</c:v>
                </c:pt>
                <c:pt idx="788">
                  <c:v>4.852276E-3</c:v>
                </c:pt>
                <c:pt idx="789">
                  <c:v>7.7789340000000004E-3</c:v>
                </c:pt>
                <c:pt idx="790">
                  <c:v>4.7213589999999996E-3</c:v>
                </c:pt>
                <c:pt idx="791">
                  <c:v>4.2311739999999999E-3</c:v>
                </c:pt>
                <c:pt idx="792">
                  <c:v>6.5803490000000001E-3</c:v>
                </c:pt>
                <c:pt idx="793">
                  <c:v>6.3256440000000001E-3</c:v>
                </c:pt>
                <c:pt idx="794">
                  <c:v>6.7759839999999997E-3</c:v>
                </c:pt>
                <c:pt idx="795">
                  <c:v>6.4090600000000003E-3</c:v>
                </c:pt>
                <c:pt idx="796">
                  <c:v>6.428235E-3</c:v>
                </c:pt>
                <c:pt idx="797">
                  <c:v>7.8659890000000003E-3</c:v>
                </c:pt>
                <c:pt idx="798">
                  <c:v>5.6939139999999996E-3</c:v>
                </c:pt>
                <c:pt idx="799">
                  <c:v>5.9840659999999997E-3</c:v>
                </c:pt>
                <c:pt idx="800">
                  <c:v>1.1305594E-2</c:v>
                </c:pt>
                <c:pt idx="801">
                  <c:v>7.921595E-3</c:v>
                </c:pt>
                <c:pt idx="802">
                  <c:v>5.6842739999999996E-3</c:v>
                </c:pt>
                <c:pt idx="803">
                  <c:v>6.1936559999999996E-3</c:v>
                </c:pt>
                <c:pt idx="804">
                  <c:v>6.9907399999999996E-3</c:v>
                </c:pt>
                <c:pt idx="805">
                  <c:v>6.8264240000000002E-3</c:v>
                </c:pt>
                <c:pt idx="806">
                  <c:v>7.4679799999999999E-3</c:v>
                </c:pt>
                <c:pt idx="807">
                  <c:v>9.6051390000000004E-3</c:v>
                </c:pt>
                <c:pt idx="808">
                  <c:v>9.8906310000000004E-3</c:v>
                </c:pt>
                <c:pt idx="809">
                  <c:v>1.0795057E-2</c:v>
                </c:pt>
                <c:pt idx="810">
                  <c:v>8.0650500000000007E-3</c:v>
                </c:pt>
                <c:pt idx="811">
                  <c:v>1.0242619999999999E-2</c:v>
                </c:pt>
                <c:pt idx="812">
                  <c:v>1.0863668999999999E-2</c:v>
                </c:pt>
                <c:pt idx="813">
                  <c:v>7.9680140000000007E-3</c:v>
                </c:pt>
                <c:pt idx="814">
                  <c:v>9.4300900000000003E-3</c:v>
                </c:pt>
                <c:pt idx="815">
                  <c:v>1.1412121000000001E-2</c:v>
                </c:pt>
                <c:pt idx="816">
                  <c:v>1.1201466E-2</c:v>
                </c:pt>
                <c:pt idx="817">
                  <c:v>9.2690480000000002E-3</c:v>
                </c:pt>
                <c:pt idx="818">
                  <c:v>1.1030730000000001E-2</c:v>
                </c:pt>
                <c:pt idx="819">
                  <c:v>1.3629149E-2</c:v>
                </c:pt>
                <c:pt idx="820">
                  <c:v>1.4722376000000001E-2</c:v>
                </c:pt>
                <c:pt idx="821">
                  <c:v>1.2183426000000001E-2</c:v>
                </c:pt>
                <c:pt idx="822">
                  <c:v>1.0486992000000001E-2</c:v>
                </c:pt>
                <c:pt idx="823">
                  <c:v>1.8147334000000001E-2</c:v>
                </c:pt>
                <c:pt idx="824">
                  <c:v>1.7295656999999999E-2</c:v>
                </c:pt>
                <c:pt idx="825">
                  <c:v>1.3107222999999999E-2</c:v>
                </c:pt>
                <c:pt idx="826">
                  <c:v>1.6260672E-2</c:v>
                </c:pt>
                <c:pt idx="827">
                  <c:v>1.3450024999999999E-2</c:v>
                </c:pt>
                <c:pt idx="828">
                  <c:v>1.0789793000000001E-2</c:v>
                </c:pt>
                <c:pt idx="829">
                  <c:v>1.1592735999999999E-2</c:v>
                </c:pt>
                <c:pt idx="830">
                  <c:v>1.2682768000000001E-2</c:v>
                </c:pt>
                <c:pt idx="831">
                  <c:v>1.0527418E-2</c:v>
                </c:pt>
                <c:pt idx="832">
                  <c:v>1.2111200000000001E-2</c:v>
                </c:pt>
                <c:pt idx="833">
                  <c:v>1.042353E-2</c:v>
                </c:pt>
                <c:pt idx="834">
                  <c:v>1.1886137999999999E-2</c:v>
                </c:pt>
                <c:pt idx="835">
                  <c:v>7.6656140000000003E-3</c:v>
                </c:pt>
                <c:pt idx="836">
                  <c:v>9.3364810000000006E-3</c:v>
                </c:pt>
                <c:pt idx="837">
                  <c:v>1.4483543E-2</c:v>
                </c:pt>
                <c:pt idx="838">
                  <c:v>1.2447025E-2</c:v>
                </c:pt>
                <c:pt idx="839">
                  <c:v>6.2037230000000004E-3</c:v>
                </c:pt>
                <c:pt idx="840">
                  <c:v>9.0615609999999992E-3</c:v>
                </c:pt>
                <c:pt idx="841">
                  <c:v>1.2818721999999999E-2</c:v>
                </c:pt>
                <c:pt idx="842">
                  <c:v>7.3834770000000003E-3</c:v>
                </c:pt>
                <c:pt idx="843">
                  <c:v>9.5961099999999997E-3</c:v>
                </c:pt>
                <c:pt idx="844">
                  <c:v>1.4102445999999999E-2</c:v>
                </c:pt>
                <c:pt idx="845">
                  <c:v>1.0701641E-2</c:v>
                </c:pt>
                <c:pt idx="846">
                  <c:v>1.1128813E-2</c:v>
                </c:pt>
                <c:pt idx="847">
                  <c:v>1.1667679E-2</c:v>
                </c:pt>
                <c:pt idx="848">
                  <c:v>1.0427179E-2</c:v>
                </c:pt>
                <c:pt idx="849">
                  <c:v>9.8479659999999997E-3</c:v>
                </c:pt>
                <c:pt idx="850">
                  <c:v>1.2936167E-2</c:v>
                </c:pt>
                <c:pt idx="851">
                  <c:v>9.1084860000000007E-3</c:v>
                </c:pt>
                <c:pt idx="852">
                  <c:v>8.8996939999999997E-3</c:v>
                </c:pt>
                <c:pt idx="853">
                  <c:v>9.6998420000000002E-3</c:v>
                </c:pt>
                <c:pt idx="854">
                  <c:v>1.0205043E-2</c:v>
                </c:pt>
                <c:pt idx="855">
                  <c:v>8.6035539999999994E-3</c:v>
                </c:pt>
                <c:pt idx="856">
                  <c:v>9.3247390000000003E-3</c:v>
                </c:pt>
                <c:pt idx="857">
                  <c:v>9.8263699999999992E-3</c:v>
                </c:pt>
                <c:pt idx="858">
                  <c:v>4.0387870000000003E-3</c:v>
                </c:pt>
                <c:pt idx="859">
                  <c:v>4.71712E-3</c:v>
                </c:pt>
                <c:pt idx="860">
                  <c:v>9.8636780000000007E-3</c:v>
                </c:pt>
                <c:pt idx="861">
                  <c:v>6.7079119999999999E-3</c:v>
                </c:pt>
                <c:pt idx="862">
                  <c:v>6.1827369999999998E-3</c:v>
                </c:pt>
                <c:pt idx="863">
                  <c:v>9.5495600000000003E-3</c:v>
                </c:pt>
                <c:pt idx="864">
                  <c:v>7.3841430000000001E-3</c:v>
                </c:pt>
                <c:pt idx="865">
                  <c:v>9.9377939999999998E-3</c:v>
                </c:pt>
                <c:pt idx="866">
                  <c:v>1.1824111E-2</c:v>
                </c:pt>
                <c:pt idx="867">
                  <c:v>9.1288629999999992E-3</c:v>
                </c:pt>
                <c:pt idx="868">
                  <c:v>1.0952063E-2</c:v>
                </c:pt>
                <c:pt idx="869">
                  <c:v>1.1775402000000001E-2</c:v>
                </c:pt>
                <c:pt idx="870">
                  <c:v>1.071866E-2</c:v>
                </c:pt>
                <c:pt idx="871">
                  <c:v>5.9277399999999999E-3</c:v>
                </c:pt>
                <c:pt idx="872">
                  <c:v>1.30224E-2</c:v>
                </c:pt>
                <c:pt idx="873">
                  <c:v>1.0689845999999999E-2</c:v>
                </c:pt>
                <c:pt idx="874">
                  <c:v>1.0132446999999999E-2</c:v>
                </c:pt>
                <c:pt idx="875">
                  <c:v>8.2317999999999992E-3</c:v>
                </c:pt>
                <c:pt idx="876">
                  <c:v>1.0807875999999999E-2</c:v>
                </c:pt>
                <c:pt idx="877">
                  <c:v>1.1848932E-2</c:v>
                </c:pt>
                <c:pt idx="878">
                  <c:v>1.0620151E-2</c:v>
                </c:pt>
                <c:pt idx="879">
                  <c:v>5.8415619999999998E-3</c:v>
                </c:pt>
                <c:pt idx="880">
                  <c:v>9.6741169999999994E-3</c:v>
                </c:pt>
                <c:pt idx="881">
                  <c:v>1.0683454E-2</c:v>
                </c:pt>
                <c:pt idx="882">
                  <c:v>1.1795856E-2</c:v>
                </c:pt>
                <c:pt idx="883">
                  <c:v>9.6117979999999995E-3</c:v>
                </c:pt>
                <c:pt idx="884">
                  <c:v>5.9440930000000001E-3</c:v>
                </c:pt>
                <c:pt idx="885">
                  <c:v>1.1912237000000001E-2</c:v>
                </c:pt>
                <c:pt idx="886">
                  <c:v>9.5819709999999999E-3</c:v>
                </c:pt>
                <c:pt idx="887">
                  <c:v>9.0267019999999993E-3</c:v>
                </c:pt>
                <c:pt idx="888">
                  <c:v>8.3590480000000009E-3</c:v>
                </c:pt>
                <c:pt idx="889">
                  <c:v>4.2817200000000001E-3</c:v>
                </c:pt>
                <c:pt idx="890">
                  <c:v>7.9683340000000005E-3</c:v>
                </c:pt>
                <c:pt idx="891">
                  <c:v>7.7500640000000001E-3</c:v>
                </c:pt>
                <c:pt idx="892">
                  <c:v>4.3856920000000001E-3</c:v>
                </c:pt>
                <c:pt idx="893">
                  <c:v>3.4311070000000001E-3</c:v>
                </c:pt>
                <c:pt idx="894">
                  <c:v>5.7227570000000002E-3</c:v>
                </c:pt>
                <c:pt idx="895">
                  <c:v>6.0223150000000003E-3</c:v>
                </c:pt>
                <c:pt idx="896">
                  <c:v>4.677685E-3</c:v>
                </c:pt>
                <c:pt idx="897">
                  <c:v>4.0831549999999998E-3</c:v>
                </c:pt>
                <c:pt idx="898">
                  <c:v>4.5838290000000002E-3</c:v>
                </c:pt>
                <c:pt idx="899">
                  <c:v>4.5310200000000002E-3</c:v>
                </c:pt>
                <c:pt idx="900">
                  <c:v>1.92059E-3</c:v>
                </c:pt>
                <c:pt idx="901">
                  <c:v>1.653002E-3</c:v>
                </c:pt>
                <c:pt idx="902">
                  <c:v>2.2460879999999998E-3</c:v>
                </c:pt>
                <c:pt idx="903">
                  <c:v>4.7670280000000004E-3</c:v>
                </c:pt>
                <c:pt idx="904">
                  <c:v>3.134777E-3</c:v>
                </c:pt>
                <c:pt idx="905">
                  <c:v>5.8506599999999997E-4</c:v>
                </c:pt>
                <c:pt idx="906">
                  <c:v>4.1009599999999998E-4</c:v>
                </c:pt>
                <c:pt idx="907">
                  <c:v>1.8453059999999999E-3</c:v>
                </c:pt>
                <c:pt idx="908">
                  <c:v>3.833889E-3</c:v>
                </c:pt>
                <c:pt idx="909">
                  <c:v>1.037084E-3</c:v>
                </c:pt>
                <c:pt idx="910">
                  <c:v>1.8167699999999999E-4</c:v>
                </c:pt>
                <c:pt idx="911">
                  <c:v>2.102624E-3</c:v>
                </c:pt>
                <c:pt idx="912">
                  <c:v>1.237096E-3</c:v>
                </c:pt>
                <c:pt idx="913">
                  <c:v>3.3485260000000001E-3</c:v>
                </c:pt>
                <c:pt idx="914">
                  <c:v>3.5501270000000001E-3</c:v>
                </c:pt>
                <c:pt idx="915">
                  <c:v>5.0147819999999997E-3</c:v>
                </c:pt>
                <c:pt idx="916">
                  <c:v>2.7449689999999999E-3</c:v>
                </c:pt>
                <c:pt idx="917">
                  <c:v>3.5668800000000001E-3</c:v>
                </c:pt>
                <c:pt idx="918">
                  <c:v>4.6489219999999998E-3</c:v>
                </c:pt>
                <c:pt idx="919">
                  <c:v>3.8315430000000002E-3</c:v>
                </c:pt>
                <c:pt idx="920">
                  <c:v>3.5854670000000002E-3</c:v>
                </c:pt>
                <c:pt idx="921">
                  <c:v>8.5859779999999993E-3</c:v>
                </c:pt>
                <c:pt idx="922">
                  <c:v>5.1984370000000002E-3</c:v>
                </c:pt>
                <c:pt idx="923">
                  <c:v>3.0371180000000001E-3</c:v>
                </c:pt>
                <c:pt idx="924">
                  <c:v>6.3495579999999999E-3</c:v>
                </c:pt>
                <c:pt idx="925">
                  <c:v>5.8388709999999998E-3</c:v>
                </c:pt>
                <c:pt idx="926">
                  <c:v>5.4625660000000003E-3</c:v>
                </c:pt>
                <c:pt idx="927">
                  <c:v>5.4756869999999999E-3</c:v>
                </c:pt>
                <c:pt idx="928">
                  <c:v>7.2695930000000004E-3</c:v>
                </c:pt>
                <c:pt idx="929">
                  <c:v>6.6535589999999999E-3</c:v>
                </c:pt>
                <c:pt idx="930">
                  <c:v>5.3075980000000002E-3</c:v>
                </c:pt>
                <c:pt idx="931">
                  <c:v>2.1567980000000001E-3</c:v>
                </c:pt>
                <c:pt idx="932">
                  <c:v>2.5285749999999999E-3</c:v>
                </c:pt>
                <c:pt idx="933">
                  <c:v>7.6506899999999995E-4</c:v>
                </c:pt>
                <c:pt idx="934">
                  <c:v>3.3571230000000001E-3</c:v>
                </c:pt>
                <c:pt idx="935">
                  <c:v>1.8090879999999999E-3</c:v>
                </c:pt>
                <c:pt idx="936">
                  <c:v>6.08535E-4</c:v>
                </c:pt>
                <c:pt idx="937">
                  <c:v>2.712463E-3</c:v>
                </c:pt>
                <c:pt idx="938">
                  <c:v>5.2262209999999996E-3</c:v>
                </c:pt>
                <c:pt idx="939">
                  <c:v>-3.9755699999999999E-4</c:v>
                </c:pt>
                <c:pt idx="940">
                  <c:v>-4.02884E-4</c:v>
                </c:pt>
                <c:pt idx="941">
                  <c:v>1.8461370000000001E-3</c:v>
                </c:pt>
                <c:pt idx="942">
                  <c:v>4.7567399999999999E-4</c:v>
                </c:pt>
                <c:pt idx="943">
                  <c:v>6.2382099999999999E-4</c:v>
                </c:pt>
                <c:pt idx="944">
                  <c:v>1.288279E-3</c:v>
                </c:pt>
                <c:pt idx="945">
                  <c:v>3.2689920000000001E-3</c:v>
                </c:pt>
                <c:pt idx="946">
                  <c:v>-3.6182089999999998E-3</c:v>
                </c:pt>
                <c:pt idx="947">
                  <c:v>-1.0960239999999999E-3</c:v>
                </c:pt>
                <c:pt idx="948">
                  <c:v>2.3770050000000002E-3</c:v>
                </c:pt>
                <c:pt idx="949">
                  <c:v>3.0765110000000001E-3</c:v>
                </c:pt>
                <c:pt idx="950">
                  <c:v>9.3692799999999996E-4</c:v>
                </c:pt>
                <c:pt idx="951">
                  <c:v>4.1429200000000002E-4</c:v>
                </c:pt>
                <c:pt idx="952">
                  <c:v>-2.9894940000000001E-3</c:v>
                </c:pt>
                <c:pt idx="953">
                  <c:v>-2.0810719999999998E-3</c:v>
                </c:pt>
                <c:pt idx="954">
                  <c:v>-2.0507120000000001E-3</c:v>
                </c:pt>
                <c:pt idx="955">
                  <c:v>-1.43907E-4</c:v>
                </c:pt>
                <c:pt idx="956">
                  <c:v>-1.5855399999999999E-4</c:v>
                </c:pt>
                <c:pt idx="957">
                  <c:v>1.311579E-3</c:v>
                </c:pt>
                <c:pt idx="958">
                  <c:v>2.857278E-3</c:v>
                </c:pt>
                <c:pt idx="959">
                  <c:v>-7.6535899999999996E-4</c:v>
                </c:pt>
                <c:pt idx="960">
                  <c:v>-3.6490300000000002E-3</c:v>
                </c:pt>
                <c:pt idx="961">
                  <c:v>1.4079419999999999E-3</c:v>
                </c:pt>
                <c:pt idx="962">
                  <c:v>-5.1885500000000003E-4</c:v>
                </c:pt>
                <c:pt idx="963">
                  <c:v>-3.039197E-3</c:v>
                </c:pt>
                <c:pt idx="964">
                  <c:v>-9.6965500000000004E-4</c:v>
                </c:pt>
                <c:pt idx="965">
                  <c:v>2.8279580000000002E-3</c:v>
                </c:pt>
                <c:pt idx="966">
                  <c:v>-3.8523149999999998E-3</c:v>
                </c:pt>
                <c:pt idx="967">
                  <c:v>-4.9140920000000001E-3</c:v>
                </c:pt>
                <c:pt idx="968">
                  <c:v>-2.1950049999999999E-3</c:v>
                </c:pt>
                <c:pt idx="969">
                  <c:v>-2.5458799999999998E-4</c:v>
                </c:pt>
                <c:pt idx="970">
                  <c:v>-9.12389E-4</c:v>
                </c:pt>
                <c:pt idx="971">
                  <c:v>-5.6456969999999999E-3</c:v>
                </c:pt>
                <c:pt idx="972">
                  <c:v>-6.802308E-3</c:v>
                </c:pt>
                <c:pt idx="973">
                  <c:v>-2.4766620000000001E-3</c:v>
                </c:pt>
                <c:pt idx="974">
                  <c:v>1.4738710000000001E-3</c:v>
                </c:pt>
                <c:pt idx="975">
                  <c:v>-3.037704E-3</c:v>
                </c:pt>
                <c:pt idx="976">
                  <c:v>-2.8622019999999999E-3</c:v>
                </c:pt>
                <c:pt idx="977">
                  <c:v>-2.2021900000000001E-3</c:v>
                </c:pt>
                <c:pt idx="978">
                  <c:v>-1.1848620000000001E-3</c:v>
                </c:pt>
                <c:pt idx="979">
                  <c:v>-2.9950620000000002E-3</c:v>
                </c:pt>
                <c:pt idx="980">
                  <c:v>-6.4855100000000003E-4</c:v>
                </c:pt>
                <c:pt idx="981">
                  <c:v>3.2501409999999998E-3</c:v>
                </c:pt>
                <c:pt idx="982">
                  <c:v>4.1883729999999996E-3</c:v>
                </c:pt>
                <c:pt idx="983">
                  <c:v>-1.3756E-3</c:v>
                </c:pt>
                <c:pt idx="984">
                  <c:v>-3.7580640000000002E-3</c:v>
                </c:pt>
                <c:pt idx="985">
                  <c:v>-1.91603E-3</c:v>
                </c:pt>
                <c:pt idx="986">
                  <c:v>1.98786E-4</c:v>
                </c:pt>
                <c:pt idx="987">
                  <c:v>1.784929E-3</c:v>
                </c:pt>
                <c:pt idx="988">
                  <c:v>2.3444590000000001E-3</c:v>
                </c:pt>
                <c:pt idx="989">
                  <c:v>1.1990550000000001E-3</c:v>
                </c:pt>
                <c:pt idx="990">
                  <c:v>2.1431459999999999E-3</c:v>
                </c:pt>
                <c:pt idx="991">
                  <c:v>-9.9125600000000004E-4</c:v>
                </c:pt>
                <c:pt idx="992">
                  <c:v>2.1446159999999998E-3</c:v>
                </c:pt>
                <c:pt idx="993">
                  <c:v>5.0338359999999999E-3</c:v>
                </c:pt>
                <c:pt idx="994">
                  <c:v>1.7962309999999999E-3</c:v>
                </c:pt>
                <c:pt idx="995">
                  <c:v>-1.4854779999999999E-3</c:v>
                </c:pt>
                <c:pt idx="996">
                  <c:v>-3.8532600000000002E-4</c:v>
                </c:pt>
                <c:pt idx="997">
                  <c:v>2.1671529999999998E-3</c:v>
                </c:pt>
                <c:pt idx="998">
                  <c:v>-9.0933099999999998E-4</c:v>
                </c:pt>
                <c:pt idx="999">
                  <c:v>3.2900099999999999E-4</c:v>
                </c:pt>
                <c:pt idx="1000">
                  <c:v>3.2361080000000001E-3</c:v>
                </c:pt>
                <c:pt idx="1001">
                  <c:v>5.0664799999999995E-4</c:v>
                </c:pt>
                <c:pt idx="1002">
                  <c:v>2.3333099999999999E-3</c:v>
                </c:pt>
                <c:pt idx="1003">
                  <c:v>5.1882129999999997E-3</c:v>
                </c:pt>
                <c:pt idx="1004">
                  <c:v>3.3087299999999997E-4</c:v>
                </c:pt>
                <c:pt idx="1005">
                  <c:v>1.4025349999999999E-3</c:v>
                </c:pt>
                <c:pt idx="1006" formatCode="0.00E+00">
                  <c:v>-2.1457299999999999E-5</c:v>
                </c:pt>
                <c:pt idx="1007">
                  <c:v>-1.2028360000000001E-3</c:v>
                </c:pt>
                <c:pt idx="1008">
                  <c:v>1.465119E-3</c:v>
                </c:pt>
                <c:pt idx="1009">
                  <c:v>1.9964200000000001E-3</c:v>
                </c:pt>
                <c:pt idx="1010">
                  <c:v>1.336222E-3</c:v>
                </c:pt>
                <c:pt idx="1011">
                  <c:v>2.0625690000000002E-3</c:v>
                </c:pt>
                <c:pt idx="1012">
                  <c:v>2.6828199999999998E-3</c:v>
                </c:pt>
                <c:pt idx="1013">
                  <c:v>1.4375939999999999E-3</c:v>
                </c:pt>
                <c:pt idx="1014">
                  <c:v>-2.64956E-3</c:v>
                </c:pt>
                <c:pt idx="1015">
                  <c:v>1.352919E-3</c:v>
                </c:pt>
                <c:pt idx="1016">
                  <c:v>-8.3273699999999995E-4</c:v>
                </c:pt>
                <c:pt idx="1017">
                  <c:v>-2.3886600000000001E-4</c:v>
                </c:pt>
                <c:pt idx="1018">
                  <c:v>1.5654250000000001E-3</c:v>
                </c:pt>
                <c:pt idx="1019">
                  <c:v>3.4340439999999998E-3</c:v>
                </c:pt>
                <c:pt idx="1020">
                  <c:v>2.107523E-3</c:v>
                </c:pt>
                <c:pt idx="1021">
                  <c:v>-5.8689400000000002E-4</c:v>
                </c:pt>
                <c:pt idx="1022">
                  <c:v>2.1774670000000002E-3</c:v>
                </c:pt>
                <c:pt idx="1023">
                  <c:v>1.631611E-3</c:v>
                </c:pt>
                <c:pt idx="1024">
                  <c:v>-9.4526400000000002E-4</c:v>
                </c:pt>
                <c:pt idx="1025">
                  <c:v>1.7576600000000001E-3</c:v>
                </c:pt>
                <c:pt idx="1026">
                  <c:v>-1.109765E-3</c:v>
                </c:pt>
                <c:pt idx="1027">
                  <c:v>5.6535099999999996E-4</c:v>
                </c:pt>
                <c:pt idx="1028">
                  <c:v>1.5826779999999999E-3</c:v>
                </c:pt>
                <c:pt idx="1029">
                  <c:v>1.9913359999999998E-3</c:v>
                </c:pt>
                <c:pt idx="1030">
                  <c:v>-9.3015199999999995E-4</c:v>
                </c:pt>
                <c:pt idx="1031">
                  <c:v>1.357633E-3</c:v>
                </c:pt>
                <c:pt idx="1032">
                  <c:v>5.4218829999999997E-3</c:v>
                </c:pt>
                <c:pt idx="1033">
                  <c:v>3.5220889999999999E-3</c:v>
                </c:pt>
                <c:pt idx="1034">
                  <c:v>1.6147329999999999E-3</c:v>
                </c:pt>
                <c:pt idx="1035">
                  <c:v>2.2141489999999999E-3</c:v>
                </c:pt>
                <c:pt idx="1036">
                  <c:v>-2.2240089999999999E-3</c:v>
                </c:pt>
                <c:pt idx="1037">
                  <c:v>-8.5032800000000002E-4</c:v>
                </c:pt>
                <c:pt idx="1038">
                  <c:v>5.7233299999999996E-4</c:v>
                </c:pt>
                <c:pt idx="1039">
                  <c:v>2.4849200000000001E-4</c:v>
                </c:pt>
                <c:pt idx="1040">
                  <c:v>-1.33023E-3</c:v>
                </c:pt>
                <c:pt idx="1041">
                  <c:v>5.1922399999999999E-4</c:v>
                </c:pt>
                <c:pt idx="1042">
                  <c:v>4.3038420000000004E-3</c:v>
                </c:pt>
                <c:pt idx="1043">
                  <c:v>2.8546999999999999E-3</c:v>
                </c:pt>
                <c:pt idx="1044">
                  <c:v>-1.5813399999999999E-4</c:v>
                </c:pt>
                <c:pt idx="1045">
                  <c:v>-3.42319E-4</c:v>
                </c:pt>
                <c:pt idx="1046">
                  <c:v>4.1481800000000001E-4</c:v>
                </c:pt>
                <c:pt idx="1047" formatCode="0.00E+00">
                  <c:v>2.8588299999999999E-5</c:v>
                </c:pt>
                <c:pt idx="1048">
                  <c:v>-2.1093969999999998E-3</c:v>
                </c:pt>
                <c:pt idx="1049">
                  <c:v>-1.069515E-3</c:v>
                </c:pt>
                <c:pt idx="1050">
                  <c:v>-2.4160100000000001E-3</c:v>
                </c:pt>
                <c:pt idx="1051">
                  <c:v>4.6660290000000004E-3</c:v>
                </c:pt>
                <c:pt idx="1052">
                  <c:v>4.2494499999999998E-4</c:v>
                </c:pt>
                <c:pt idx="1053" formatCode="0.00E+00">
                  <c:v>-3.1471599999999999E-5</c:v>
                </c:pt>
                <c:pt idx="1054">
                  <c:v>1.007427E-3</c:v>
                </c:pt>
                <c:pt idx="1055">
                  <c:v>7.98283E-4</c:v>
                </c:pt>
                <c:pt idx="1056">
                  <c:v>1.8307900000000001E-3</c:v>
                </c:pt>
                <c:pt idx="1057">
                  <c:v>-7.8524200000000001E-4</c:v>
                </c:pt>
                <c:pt idx="1058">
                  <c:v>-4.011662E-3</c:v>
                </c:pt>
                <c:pt idx="1059">
                  <c:v>1.001589E-3</c:v>
                </c:pt>
                <c:pt idx="1060">
                  <c:v>-1.3222850000000001E-3</c:v>
                </c:pt>
                <c:pt idx="1061">
                  <c:v>-2.4513970000000001E-3</c:v>
                </c:pt>
                <c:pt idx="1062">
                  <c:v>-2.7462089999999999E-3</c:v>
                </c:pt>
                <c:pt idx="1063">
                  <c:v>-1.6384850000000001E-3</c:v>
                </c:pt>
                <c:pt idx="1064">
                  <c:v>-4.0091399999999999E-4</c:v>
                </c:pt>
                <c:pt idx="1065">
                  <c:v>1.0322300000000001E-3</c:v>
                </c:pt>
                <c:pt idx="1066">
                  <c:v>-9.0468700000000005E-4</c:v>
                </c:pt>
                <c:pt idx="1067" formatCode="0.00E+00">
                  <c:v>-1.32383E-5</c:v>
                </c:pt>
                <c:pt idx="1068">
                  <c:v>2.8182350000000001E-3</c:v>
                </c:pt>
                <c:pt idx="1069">
                  <c:v>2.7440599999999999E-4</c:v>
                </c:pt>
                <c:pt idx="1070">
                  <c:v>8.3580000000000004E-4</c:v>
                </c:pt>
                <c:pt idx="1071">
                  <c:v>-3.1697269999999998E-3</c:v>
                </c:pt>
                <c:pt idx="1072">
                  <c:v>-1.04162E-4</c:v>
                </c:pt>
                <c:pt idx="1073">
                  <c:v>1.9944609999999999E-3</c:v>
                </c:pt>
                <c:pt idx="1074">
                  <c:v>-2.157141E-3</c:v>
                </c:pt>
                <c:pt idx="1075">
                  <c:v>8.5133500000000005E-4</c:v>
                </c:pt>
                <c:pt idx="1076">
                  <c:v>4.5491339999999998E-3</c:v>
                </c:pt>
                <c:pt idx="1077">
                  <c:v>1.3665610000000001E-3</c:v>
                </c:pt>
                <c:pt idx="1078">
                  <c:v>-8.7395699999999997E-4</c:v>
                </c:pt>
                <c:pt idx="1079">
                  <c:v>-1.3445060000000001E-3</c:v>
                </c:pt>
                <c:pt idx="1080">
                  <c:v>-2.0707000000000001E-4</c:v>
                </c:pt>
                <c:pt idx="1081">
                  <c:v>1.370888E-3</c:v>
                </c:pt>
                <c:pt idx="1082">
                  <c:v>2.8532029999999999E-3</c:v>
                </c:pt>
                <c:pt idx="1083">
                  <c:v>1.3953539999999999E-3</c:v>
                </c:pt>
                <c:pt idx="1084">
                  <c:v>1.0560669999999999E-3</c:v>
                </c:pt>
                <c:pt idx="1085">
                  <c:v>9.2144999999999998E-4</c:v>
                </c:pt>
                <c:pt idx="1086">
                  <c:v>2.2229369999999999E-3</c:v>
                </c:pt>
                <c:pt idx="1087">
                  <c:v>4.1969310000000001E-3</c:v>
                </c:pt>
                <c:pt idx="1088">
                  <c:v>8.8741999999999998E-4</c:v>
                </c:pt>
                <c:pt idx="1089" formatCode="0.00E+00">
                  <c:v>-9.9407200000000006E-5</c:v>
                </c:pt>
                <c:pt idx="1090">
                  <c:v>3.1075719999999999E-3</c:v>
                </c:pt>
                <c:pt idx="1091">
                  <c:v>1.3383970000000001E-3</c:v>
                </c:pt>
                <c:pt idx="1092">
                  <c:v>-2.6867050000000002E-3</c:v>
                </c:pt>
                <c:pt idx="1093">
                  <c:v>1.9339839999999999E-3</c:v>
                </c:pt>
                <c:pt idx="1094">
                  <c:v>2.896184E-3</c:v>
                </c:pt>
                <c:pt idx="1095">
                  <c:v>3.1522759999999999E-3</c:v>
                </c:pt>
                <c:pt idx="1096">
                  <c:v>1.473153E-3</c:v>
                </c:pt>
                <c:pt idx="1097" formatCode="0.00E+00">
                  <c:v>8.1141499999999996E-5</c:v>
                </c:pt>
                <c:pt idx="1098">
                  <c:v>-2.5532580000000001E-3</c:v>
                </c:pt>
                <c:pt idx="1099">
                  <c:v>2.2505300000000002E-3</c:v>
                </c:pt>
                <c:pt idx="1100">
                  <c:v>2.5013990000000001E-3</c:v>
                </c:pt>
                <c:pt idx="1101">
                  <c:v>9.8301500000000006E-4</c:v>
                </c:pt>
                <c:pt idx="1102">
                  <c:v>-3.5275800000000002E-3</c:v>
                </c:pt>
                <c:pt idx="1103">
                  <c:v>4.3625340000000004E-3</c:v>
                </c:pt>
                <c:pt idx="1104">
                  <c:v>2.9595810000000002E-3</c:v>
                </c:pt>
                <c:pt idx="1105">
                  <c:v>4.21486E-4</c:v>
                </c:pt>
                <c:pt idx="1106">
                  <c:v>5.35579E-3</c:v>
                </c:pt>
                <c:pt idx="1107">
                  <c:v>4.5484460000000003E-3</c:v>
                </c:pt>
                <c:pt idx="1108">
                  <c:v>-5.0144000000000002E-4</c:v>
                </c:pt>
                <c:pt idx="1109">
                  <c:v>7.4551100000000003E-4</c:v>
                </c:pt>
                <c:pt idx="1110">
                  <c:v>1.884279E-3</c:v>
                </c:pt>
                <c:pt idx="1111">
                  <c:v>2.852079E-3</c:v>
                </c:pt>
                <c:pt idx="1112">
                  <c:v>3.705889E-3</c:v>
                </c:pt>
                <c:pt idx="1113">
                  <c:v>2.2437020000000002E-3</c:v>
                </c:pt>
                <c:pt idx="1114">
                  <c:v>2.5875160000000002E-3</c:v>
                </c:pt>
                <c:pt idx="1115">
                  <c:v>2.83675E-4</c:v>
                </c:pt>
                <c:pt idx="1116">
                  <c:v>4.3479260000000002E-3</c:v>
                </c:pt>
                <c:pt idx="1117">
                  <c:v>2.8787029999999998E-3</c:v>
                </c:pt>
                <c:pt idx="1118">
                  <c:v>1.454178E-3</c:v>
                </c:pt>
                <c:pt idx="1119">
                  <c:v>2.1506839999999999E-3</c:v>
                </c:pt>
                <c:pt idx="1120">
                  <c:v>3.440453E-3</c:v>
                </c:pt>
                <c:pt idx="1121">
                  <c:v>-3.295531E-3</c:v>
                </c:pt>
                <c:pt idx="1122">
                  <c:v>-2.249175E-3</c:v>
                </c:pt>
                <c:pt idx="1123">
                  <c:v>8.6771299999999999E-4</c:v>
                </c:pt>
                <c:pt idx="1124">
                  <c:v>3.030732E-3</c:v>
                </c:pt>
                <c:pt idx="1125">
                  <c:v>1.2353780000000001E-3</c:v>
                </c:pt>
                <c:pt idx="1126" formatCode="0.00E+00">
                  <c:v>9.9007500000000004E-5</c:v>
                </c:pt>
                <c:pt idx="1127">
                  <c:v>2.941852E-3</c:v>
                </c:pt>
                <c:pt idx="1128">
                  <c:v>-2.319223E-3</c:v>
                </c:pt>
                <c:pt idx="1129">
                  <c:v>-2.4768329999999999E-3</c:v>
                </c:pt>
                <c:pt idx="1130">
                  <c:v>4.38264E-4</c:v>
                </c:pt>
                <c:pt idx="1131">
                  <c:v>1.3659029999999999E-3</c:v>
                </c:pt>
                <c:pt idx="1132">
                  <c:v>1.9502E-3</c:v>
                </c:pt>
                <c:pt idx="1133">
                  <c:v>-4.4225800000000001E-4</c:v>
                </c:pt>
                <c:pt idx="1134">
                  <c:v>9.4817800000000004E-4</c:v>
                </c:pt>
                <c:pt idx="1135">
                  <c:v>1.908514E-3</c:v>
                </c:pt>
                <c:pt idx="1136">
                  <c:v>3.0542059999999998E-3</c:v>
                </c:pt>
                <c:pt idx="1137">
                  <c:v>1.239794E-3</c:v>
                </c:pt>
                <c:pt idx="1138">
                  <c:v>2.4424780000000001E-3</c:v>
                </c:pt>
                <c:pt idx="1139">
                  <c:v>5.7329970000000001E-3</c:v>
                </c:pt>
                <c:pt idx="1140">
                  <c:v>3.432292E-3</c:v>
                </c:pt>
                <c:pt idx="1141">
                  <c:v>1.9700759999999999E-3</c:v>
                </c:pt>
                <c:pt idx="1142">
                  <c:v>3.343469E-3</c:v>
                </c:pt>
                <c:pt idx="1143">
                  <c:v>2.892085E-3</c:v>
                </c:pt>
                <c:pt idx="1144">
                  <c:v>4.7770709999999999E-3</c:v>
                </c:pt>
                <c:pt idx="1145">
                  <c:v>3.556544E-3</c:v>
                </c:pt>
                <c:pt idx="1146">
                  <c:v>1.505377E-3</c:v>
                </c:pt>
                <c:pt idx="1147">
                  <c:v>3.7232580000000001E-3</c:v>
                </c:pt>
                <c:pt idx="1148">
                  <c:v>3.6265849999999999E-3</c:v>
                </c:pt>
                <c:pt idx="1149">
                  <c:v>2.7009069999999998E-3</c:v>
                </c:pt>
                <c:pt idx="1150">
                  <c:v>2.9328679999999999E-3</c:v>
                </c:pt>
                <c:pt idx="1151">
                  <c:v>8.0708600000000004E-4</c:v>
                </c:pt>
                <c:pt idx="1152">
                  <c:v>-1.8387699999999999E-4</c:v>
                </c:pt>
                <c:pt idx="1153">
                  <c:v>3.1723299999999999E-4</c:v>
                </c:pt>
                <c:pt idx="1154">
                  <c:v>2.053348E-3</c:v>
                </c:pt>
                <c:pt idx="1155">
                  <c:v>5.7053200000000001E-4</c:v>
                </c:pt>
                <c:pt idx="1156">
                  <c:v>9.3911299999999999E-4</c:v>
                </c:pt>
                <c:pt idx="1157">
                  <c:v>2.7124359999999999E-3</c:v>
                </c:pt>
                <c:pt idx="1158">
                  <c:v>2.1252089999999999E-3</c:v>
                </c:pt>
                <c:pt idx="1159">
                  <c:v>4.9537599999999995E-4</c:v>
                </c:pt>
                <c:pt idx="1160">
                  <c:v>1.6953960000000001E-3</c:v>
                </c:pt>
                <c:pt idx="1161">
                  <c:v>2.4598670000000001E-3</c:v>
                </c:pt>
                <c:pt idx="1162">
                  <c:v>1.054517E-3</c:v>
                </c:pt>
                <c:pt idx="1163">
                  <c:v>2.6330199999999998E-4</c:v>
                </c:pt>
                <c:pt idx="1164">
                  <c:v>4.0617689999999998E-3</c:v>
                </c:pt>
                <c:pt idx="1165">
                  <c:v>5.2738610000000003E-3</c:v>
                </c:pt>
                <c:pt idx="1166">
                  <c:v>5.1308500000000002E-3</c:v>
                </c:pt>
                <c:pt idx="1167">
                  <c:v>2.2641419999999998E-3</c:v>
                </c:pt>
                <c:pt idx="1168">
                  <c:v>1.4164570000000001E-3</c:v>
                </c:pt>
                <c:pt idx="1169">
                  <c:v>1.1124889999999999E-3</c:v>
                </c:pt>
                <c:pt idx="1170">
                  <c:v>2.3412709999999998E-3</c:v>
                </c:pt>
                <c:pt idx="1171">
                  <c:v>2.2174550000000001E-3</c:v>
                </c:pt>
                <c:pt idx="1172">
                  <c:v>-2.2572900000000001E-4</c:v>
                </c:pt>
                <c:pt idx="1173">
                  <c:v>6.4622840000000004E-3</c:v>
                </c:pt>
                <c:pt idx="1174">
                  <c:v>2.7229400000000001E-3</c:v>
                </c:pt>
                <c:pt idx="1175">
                  <c:v>2.2372410000000001E-3</c:v>
                </c:pt>
                <c:pt idx="1176">
                  <c:v>3.6404599999999999E-3</c:v>
                </c:pt>
                <c:pt idx="1177">
                  <c:v>1.5556770000000001E-3</c:v>
                </c:pt>
                <c:pt idx="1178">
                  <c:v>2.2422399999999999E-3</c:v>
                </c:pt>
                <c:pt idx="1179">
                  <c:v>3.3372929999999999E-3</c:v>
                </c:pt>
                <c:pt idx="1180">
                  <c:v>3.0281000000000001E-3</c:v>
                </c:pt>
                <c:pt idx="1181">
                  <c:v>1.2058010000000001E-3</c:v>
                </c:pt>
                <c:pt idx="1182">
                  <c:v>2.4599799999999998E-4</c:v>
                </c:pt>
                <c:pt idx="1183" formatCode="0.00E+00">
                  <c:v>-9.2325799999999996E-5</c:v>
                </c:pt>
                <c:pt idx="1184">
                  <c:v>4.6315890000000002E-3</c:v>
                </c:pt>
                <c:pt idx="1185">
                  <c:v>3.7396740000000001E-3</c:v>
                </c:pt>
                <c:pt idx="1186">
                  <c:v>-5.2244900000000003E-4</c:v>
                </c:pt>
                <c:pt idx="1187">
                  <c:v>8.4223700000000002E-4</c:v>
                </c:pt>
                <c:pt idx="1188">
                  <c:v>3.0033920000000001E-3</c:v>
                </c:pt>
                <c:pt idx="1189">
                  <c:v>1.2668060000000001E-3</c:v>
                </c:pt>
                <c:pt idx="1190">
                  <c:v>8.5135199999999999E-4</c:v>
                </c:pt>
                <c:pt idx="1191">
                  <c:v>6.1736400000000002E-4</c:v>
                </c:pt>
                <c:pt idx="1192">
                  <c:v>-3.9596899999999998E-4</c:v>
                </c:pt>
                <c:pt idx="1193">
                  <c:v>-1.8009300000000001E-3</c:v>
                </c:pt>
                <c:pt idx="1194">
                  <c:v>1.3874060000000001E-3</c:v>
                </c:pt>
                <c:pt idx="1195">
                  <c:v>5.9466499999999997E-4</c:v>
                </c:pt>
                <c:pt idx="1196">
                  <c:v>2.6940340000000001E-3</c:v>
                </c:pt>
                <c:pt idx="1197">
                  <c:v>7.0709600000000005E-4</c:v>
                </c:pt>
                <c:pt idx="1198">
                  <c:v>-2.3267769999999999E-3</c:v>
                </c:pt>
                <c:pt idx="1199">
                  <c:v>-1.292732E-3</c:v>
                </c:pt>
                <c:pt idx="1200">
                  <c:v>-1.285275E-3</c:v>
                </c:pt>
                <c:pt idx="1201">
                  <c:v>6.0083100000000002E-4</c:v>
                </c:pt>
                <c:pt idx="1202">
                  <c:v>9.8858699999999997E-4</c:v>
                </c:pt>
                <c:pt idx="1203">
                  <c:v>-5.9437599999999998E-4</c:v>
                </c:pt>
                <c:pt idx="1204">
                  <c:v>-3.0005420000000001E-3</c:v>
                </c:pt>
                <c:pt idx="1205">
                  <c:v>2.6297310000000002E-3</c:v>
                </c:pt>
                <c:pt idx="1206">
                  <c:v>1.7668670000000001E-3</c:v>
                </c:pt>
                <c:pt idx="1207">
                  <c:v>-2.1387210000000001E-3</c:v>
                </c:pt>
                <c:pt idx="1208">
                  <c:v>-2.5978500000000001E-3</c:v>
                </c:pt>
                <c:pt idx="1209">
                  <c:v>1.550823E-3</c:v>
                </c:pt>
                <c:pt idx="1210">
                  <c:v>1.4903690000000001E-3</c:v>
                </c:pt>
                <c:pt idx="1211">
                  <c:v>3.669472E-3</c:v>
                </c:pt>
                <c:pt idx="1212">
                  <c:v>1.129349E-3</c:v>
                </c:pt>
                <c:pt idx="1213">
                  <c:v>1.908156E-3</c:v>
                </c:pt>
                <c:pt idx="1214">
                  <c:v>1.092696E-3</c:v>
                </c:pt>
                <c:pt idx="1215">
                  <c:v>1.385839E-3</c:v>
                </c:pt>
                <c:pt idx="1216">
                  <c:v>9.6106499999999999E-4</c:v>
                </c:pt>
                <c:pt idx="1217">
                  <c:v>2.3438500000000001E-4</c:v>
                </c:pt>
                <c:pt idx="1218">
                  <c:v>-2.1041369999999998E-3</c:v>
                </c:pt>
                <c:pt idx="1219">
                  <c:v>1.576921E-3</c:v>
                </c:pt>
                <c:pt idx="1220">
                  <c:v>3.204911E-3</c:v>
                </c:pt>
                <c:pt idx="1221">
                  <c:v>-2.037067E-3</c:v>
                </c:pt>
                <c:pt idx="1222">
                  <c:v>-8.1813800000000005E-4</c:v>
                </c:pt>
                <c:pt idx="1223">
                  <c:v>1.252261E-3</c:v>
                </c:pt>
                <c:pt idx="1224">
                  <c:v>1.0554539999999999E-3</c:v>
                </c:pt>
                <c:pt idx="1225">
                  <c:v>-9.0217300000000004E-4</c:v>
                </c:pt>
                <c:pt idx="1226">
                  <c:v>-4.4548299999999999E-3</c:v>
                </c:pt>
                <c:pt idx="1227">
                  <c:v>5.3126200000000001E-4</c:v>
                </c:pt>
                <c:pt idx="1228">
                  <c:v>-1.1521229999999999E-3</c:v>
                </c:pt>
                <c:pt idx="1229">
                  <c:v>1.894574E-3</c:v>
                </c:pt>
                <c:pt idx="1230">
                  <c:v>-6.2743900000000003E-4</c:v>
                </c:pt>
                <c:pt idx="1231">
                  <c:v>-2.3897950000000001E-3</c:v>
                </c:pt>
                <c:pt idx="1232">
                  <c:v>-1.765284E-3</c:v>
                </c:pt>
                <c:pt idx="1233">
                  <c:v>-1.8725269999999999E-3</c:v>
                </c:pt>
                <c:pt idx="1234">
                  <c:v>-1.2496129999999999E-3</c:v>
                </c:pt>
                <c:pt idx="1235">
                  <c:v>-4.0888519999999996E-3</c:v>
                </c:pt>
                <c:pt idx="1236">
                  <c:v>-1.331149E-3</c:v>
                </c:pt>
                <c:pt idx="1237">
                  <c:v>-1.3678989999999999E-3</c:v>
                </c:pt>
                <c:pt idx="1238">
                  <c:v>-1.389737E-3</c:v>
                </c:pt>
                <c:pt idx="1239">
                  <c:v>-1.619749E-3</c:v>
                </c:pt>
                <c:pt idx="1240">
                  <c:v>-4.7698700000000001E-4</c:v>
                </c:pt>
                <c:pt idx="1241">
                  <c:v>-3.139415E-3</c:v>
                </c:pt>
                <c:pt idx="1242">
                  <c:v>-9.7479800000000003E-4</c:v>
                </c:pt>
                <c:pt idx="1243">
                  <c:v>-4.0197619999999996E-3</c:v>
                </c:pt>
                <c:pt idx="1244">
                  <c:v>5.8724000000000005E-4</c:v>
                </c:pt>
                <c:pt idx="1245">
                  <c:v>2.080878E-3</c:v>
                </c:pt>
                <c:pt idx="1246">
                  <c:v>-5.0665140000000003E-3</c:v>
                </c:pt>
                <c:pt idx="1247">
                  <c:v>-3.7025500000000002E-3</c:v>
                </c:pt>
                <c:pt idx="1248">
                  <c:v>3.4518899999999998E-4</c:v>
                </c:pt>
                <c:pt idx="1249">
                  <c:v>3.6092020000000002E-3</c:v>
                </c:pt>
                <c:pt idx="1250">
                  <c:v>-2.1589600000000001E-4</c:v>
                </c:pt>
                <c:pt idx="1251">
                  <c:v>-2.1080719999999999E-3</c:v>
                </c:pt>
                <c:pt idx="1252">
                  <c:v>1.7726860000000001E-3</c:v>
                </c:pt>
                <c:pt idx="1253">
                  <c:v>3.7876400000000002E-4</c:v>
                </c:pt>
                <c:pt idx="1254">
                  <c:v>4.6451799999999997E-4</c:v>
                </c:pt>
                <c:pt idx="1255">
                  <c:v>-1.3503429999999999E-3</c:v>
                </c:pt>
                <c:pt idx="1256">
                  <c:v>-1.884574E-3</c:v>
                </c:pt>
                <c:pt idx="1257">
                  <c:v>-9.04443E-4</c:v>
                </c:pt>
                <c:pt idx="1258">
                  <c:v>2.9651299999999998E-3</c:v>
                </c:pt>
                <c:pt idx="1259">
                  <c:v>2.079072E-3</c:v>
                </c:pt>
                <c:pt idx="1260">
                  <c:v>-1.862673E-3</c:v>
                </c:pt>
                <c:pt idx="1261">
                  <c:v>9.8449299999999991E-4</c:v>
                </c:pt>
                <c:pt idx="1262">
                  <c:v>2.6890099999999999E-4</c:v>
                </c:pt>
                <c:pt idx="1263">
                  <c:v>-7.5561699999999999E-4</c:v>
                </c:pt>
                <c:pt idx="1264" formatCode="0.00E+00">
                  <c:v>2.05275E-6</c:v>
                </c:pt>
                <c:pt idx="1265">
                  <c:v>-4.15265E-4</c:v>
                </c:pt>
                <c:pt idx="1266">
                  <c:v>6.2390099999999995E-4</c:v>
                </c:pt>
                <c:pt idx="1267">
                  <c:v>-3.825237E-3</c:v>
                </c:pt>
                <c:pt idx="1268">
                  <c:v>-2.3546399999999999E-3</c:v>
                </c:pt>
                <c:pt idx="1269">
                  <c:v>-1.122765E-3</c:v>
                </c:pt>
                <c:pt idx="1270">
                  <c:v>-2.7536850000000001E-3</c:v>
                </c:pt>
                <c:pt idx="1271">
                  <c:v>-2.8612400000000001E-4</c:v>
                </c:pt>
                <c:pt idx="1272">
                  <c:v>-1.6312869999999999E-3</c:v>
                </c:pt>
                <c:pt idx="1273">
                  <c:v>-1.10827E-4</c:v>
                </c:pt>
                <c:pt idx="1274">
                  <c:v>2.8305499999999999E-4</c:v>
                </c:pt>
                <c:pt idx="1275">
                  <c:v>-3.5519549999999999E-3</c:v>
                </c:pt>
                <c:pt idx="1276">
                  <c:v>-2.9681899999999999E-3</c:v>
                </c:pt>
                <c:pt idx="1277">
                  <c:v>-2.0864360000000001E-3</c:v>
                </c:pt>
                <c:pt idx="1278">
                  <c:v>2.125353E-3</c:v>
                </c:pt>
                <c:pt idx="1279">
                  <c:v>-4.4020700000000002E-4</c:v>
                </c:pt>
                <c:pt idx="1280">
                  <c:v>1.2464900000000001E-4</c:v>
                </c:pt>
                <c:pt idx="1281">
                  <c:v>3.4235200000000002E-3</c:v>
                </c:pt>
                <c:pt idx="1282">
                  <c:v>2.4075239999999999E-3</c:v>
                </c:pt>
                <c:pt idx="1283">
                  <c:v>-7.2220499999999996E-4</c:v>
                </c:pt>
                <c:pt idx="1284">
                  <c:v>-3.3187870000000001E-3</c:v>
                </c:pt>
                <c:pt idx="1285">
                  <c:v>-1.881859E-3</c:v>
                </c:pt>
                <c:pt idx="1286">
                  <c:v>-2.975087E-3</c:v>
                </c:pt>
                <c:pt idx="1287">
                  <c:v>2.0438710000000001E-3</c:v>
                </c:pt>
                <c:pt idx="1288">
                  <c:v>4.876409E-3</c:v>
                </c:pt>
                <c:pt idx="1289">
                  <c:v>-5.5111350000000003E-3</c:v>
                </c:pt>
                <c:pt idx="1290">
                  <c:v>-1.406671E-3</c:v>
                </c:pt>
                <c:pt idx="1291">
                  <c:v>3.8171049999999999E-3</c:v>
                </c:pt>
                <c:pt idx="1292">
                  <c:v>5.5899300000000003E-4</c:v>
                </c:pt>
                <c:pt idx="1293">
                  <c:v>-5.2336699999999995E-4</c:v>
                </c:pt>
                <c:pt idx="1294">
                  <c:v>-1.6743859999999999E-3</c:v>
                </c:pt>
                <c:pt idx="1295">
                  <c:v>1.896048E-3</c:v>
                </c:pt>
                <c:pt idx="1296">
                  <c:v>9.9962800000000002E-4</c:v>
                </c:pt>
                <c:pt idx="1297">
                  <c:v>-5.7702899999999995E-4</c:v>
                </c:pt>
                <c:pt idx="1298">
                  <c:v>-6.4817900000000003E-3</c:v>
                </c:pt>
                <c:pt idx="1299">
                  <c:v>-1.5125970000000001E-3</c:v>
                </c:pt>
                <c:pt idx="1300">
                  <c:v>8.7496280000000006E-3</c:v>
                </c:pt>
                <c:pt idx="1301">
                  <c:v>-1.1954499999999999E-4</c:v>
                </c:pt>
                <c:pt idx="1302">
                  <c:v>-6.0581280000000003E-3</c:v>
                </c:pt>
                <c:pt idx="1303">
                  <c:v>4.9759940000000001E-3</c:v>
                </c:pt>
                <c:pt idx="1304">
                  <c:v>1.5666149999999999E-3</c:v>
                </c:pt>
                <c:pt idx="1305">
                  <c:v>-8.5479360000000008E-3</c:v>
                </c:pt>
                <c:pt idx="1306">
                  <c:v>1.190979E-3</c:v>
                </c:pt>
                <c:pt idx="1307">
                  <c:v>2.3992369999999998E-3</c:v>
                </c:pt>
                <c:pt idx="1308">
                  <c:v>-1.039702E-3</c:v>
                </c:pt>
                <c:pt idx="1309">
                  <c:v>8.9167080000000006E-3</c:v>
                </c:pt>
                <c:pt idx="1310">
                  <c:v>-1.2041039999999999E-3</c:v>
                </c:pt>
                <c:pt idx="1311">
                  <c:v>-8.6221560000000006E-3</c:v>
                </c:pt>
                <c:pt idx="1312">
                  <c:v>3.991639E-3</c:v>
                </c:pt>
                <c:pt idx="1313">
                  <c:v>4.9868129999999997E-3</c:v>
                </c:pt>
                <c:pt idx="1314">
                  <c:v>-2.29254E-4</c:v>
                </c:pt>
                <c:pt idx="1315">
                  <c:v>-3.9660349999999997E-3</c:v>
                </c:pt>
                <c:pt idx="1316">
                  <c:v>1.65643E-3</c:v>
                </c:pt>
                <c:pt idx="1317">
                  <c:v>-1.378137E-3</c:v>
                </c:pt>
                <c:pt idx="1318">
                  <c:v>-4.2000220000000003E-3</c:v>
                </c:pt>
                <c:pt idx="1319">
                  <c:v>-4.9851699999999997E-4</c:v>
                </c:pt>
                <c:pt idx="1320">
                  <c:v>7.0310100000000003E-4</c:v>
                </c:pt>
                <c:pt idx="1321">
                  <c:v>4.1098209999999996E-3</c:v>
                </c:pt>
                <c:pt idx="1322">
                  <c:v>4.9239490000000004E-3</c:v>
                </c:pt>
                <c:pt idx="1323">
                  <c:v>-6.378061E-3</c:v>
                </c:pt>
                <c:pt idx="1324">
                  <c:v>-8.523503E-3</c:v>
                </c:pt>
                <c:pt idx="1325">
                  <c:v>-1.302992E-3</c:v>
                </c:pt>
                <c:pt idx="1326">
                  <c:v>4.4305280000000004E-3</c:v>
                </c:pt>
                <c:pt idx="1327">
                  <c:v>1.217842E-3</c:v>
                </c:pt>
                <c:pt idx="1328">
                  <c:v>-3.8767850000000002E-3</c:v>
                </c:pt>
                <c:pt idx="1329">
                  <c:v>3.2838920000000001E-3</c:v>
                </c:pt>
                <c:pt idx="1330">
                  <c:v>2.676159E-3</c:v>
                </c:pt>
                <c:pt idx="1331">
                  <c:v>-3.3881620000000001E-3</c:v>
                </c:pt>
                <c:pt idx="1332">
                  <c:v>6.9686100000000001E-4</c:v>
                </c:pt>
                <c:pt idx="1333">
                  <c:v>1.022631E-3</c:v>
                </c:pt>
                <c:pt idx="1334">
                  <c:v>8.3301399999999998E-4</c:v>
                </c:pt>
                <c:pt idx="1335">
                  <c:v>5.899779E-3</c:v>
                </c:pt>
                <c:pt idx="1336">
                  <c:v>2.9465989999999998E-3</c:v>
                </c:pt>
                <c:pt idx="1337">
                  <c:v>-5.346951E-3</c:v>
                </c:pt>
                <c:pt idx="1338">
                  <c:v>9.6695489999999995E-3</c:v>
                </c:pt>
                <c:pt idx="1339">
                  <c:v>9.6995610000000006E-3</c:v>
                </c:pt>
                <c:pt idx="1340">
                  <c:v>7.4601300000000001E-4</c:v>
                </c:pt>
                <c:pt idx="1341">
                  <c:v>6.9256279999999996E-3</c:v>
                </c:pt>
                <c:pt idx="1342">
                  <c:v>3.2629830000000001E-3</c:v>
                </c:pt>
                <c:pt idx="1343">
                  <c:v>-5.8640200000000002E-3</c:v>
                </c:pt>
                <c:pt idx="1344">
                  <c:v>3.5875389999999998E-3</c:v>
                </c:pt>
                <c:pt idx="1345">
                  <c:v>9.4609059999999998E-3</c:v>
                </c:pt>
                <c:pt idx="1346">
                  <c:v>6.136748E-3</c:v>
                </c:pt>
                <c:pt idx="1347">
                  <c:v>8.2702250000000008E-3</c:v>
                </c:pt>
                <c:pt idx="1348" formatCode="0.00E+00">
                  <c:v>5.0111400000000003E-5</c:v>
                </c:pt>
                <c:pt idx="1349">
                  <c:v>-3.280603E-3</c:v>
                </c:pt>
                <c:pt idx="1350">
                  <c:v>2.4071100000000001E-3</c:v>
                </c:pt>
                <c:pt idx="1351">
                  <c:v>9.9738480000000004E-3</c:v>
                </c:pt>
                <c:pt idx="1352">
                  <c:v>5.8675200000000002E-3</c:v>
                </c:pt>
                <c:pt idx="1353">
                  <c:v>1.8978000000000001E-3</c:v>
                </c:pt>
                <c:pt idx="1354">
                  <c:v>1.0434579999999999E-3</c:v>
                </c:pt>
                <c:pt idx="1355">
                  <c:v>2.75362E-3</c:v>
                </c:pt>
                <c:pt idx="1356">
                  <c:v>-5.5221530000000001E-3</c:v>
                </c:pt>
                <c:pt idx="1357">
                  <c:v>5.7366780000000003E-3</c:v>
                </c:pt>
                <c:pt idx="1358">
                  <c:v>9.2722900000000007E-3</c:v>
                </c:pt>
                <c:pt idx="1359">
                  <c:v>-7.2416600000000005E-4</c:v>
                </c:pt>
                <c:pt idx="1360">
                  <c:v>6.6908740000000003E-3</c:v>
                </c:pt>
                <c:pt idx="1361">
                  <c:v>4.1257020000000002E-3</c:v>
                </c:pt>
                <c:pt idx="1362">
                  <c:v>-1.2776315999999999E-2</c:v>
                </c:pt>
                <c:pt idx="1363">
                  <c:v>5.3387670000000003E-3</c:v>
                </c:pt>
                <c:pt idx="1364">
                  <c:v>1.2127963E-2</c:v>
                </c:pt>
                <c:pt idx="1365">
                  <c:v>-1.438129E-3</c:v>
                </c:pt>
                <c:pt idx="1366">
                  <c:v>3.3326580000000001E-3</c:v>
                </c:pt>
                <c:pt idx="1367">
                  <c:v>6.9642089999999999E-3</c:v>
                </c:pt>
                <c:pt idx="1368">
                  <c:v>1.03841E-3</c:v>
                </c:pt>
                <c:pt idx="1369">
                  <c:v>1.7237750000000001E-3</c:v>
                </c:pt>
                <c:pt idx="1370">
                  <c:v>2.1149939999999998E-3</c:v>
                </c:pt>
                <c:pt idx="1371">
                  <c:v>7.4726100000000004E-4</c:v>
                </c:pt>
                <c:pt idx="1372">
                  <c:v>3.5470430000000002E-3</c:v>
                </c:pt>
                <c:pt idx="1373">
                  <c:v>3.4275880000000001E-3</c:v>
                </c:pt>
                <c:pt idx="1374" formatCode="0.00E+00">
                  <c:v>6.2683900000000005E-5</c:v>
                </c:pt>
                <c:pt idx="1375">
                  <c:v>-5.3983600000000003E-4</c:v>
                </c:pt>
                <c:pt idx="1376">
                  <c:v>5.4674559999999999E-3</c:v>
                </c:pt>
                <c:pt idx="1377">
                  <c:v>5.2248149999999998E-3</c:v>
                </c:pt>
                <c:pt idx="1378">
                  <c:v>2.8705800000000002E-3</c:v>
                </c:pt>
                <c:pt idx="1379">
                  <c:v>-1.0933329999999999E-3</c:v>
                </c:pt>
                <c:pt idx="1380">
                  <c:v>-3.036642E-3</c:v>
                </c:pt>
                <c:pt idx="1381">
                  <c:v>3.1329019999999999E-3</c:v>
                </c:pt>
                <c:pt idx="1382">
                  <c:v>2.1499290000000001E-3</c:v>
                </c:pt>
                <c:pt idx="1383">
                  <c:v>-1.1982239999999999E-3</c:v>
                </c:pt>
                <c:pt idx="1384">
                  <c:v>-5.8303300000000005E-4</c:v>
                </c:pt>
                <c:pt idx="1385">
                  <c:v>5.9870990000000001E-3</c:v>
                </c:pt>
                <c:pt idx="1386">
                  <c:v>2.0197879999999998E-3</c:v>
                </c:pt>
                <c:pt idx="1387">
                  <c:v>-7.4279499999999998E-4</c:v>
                </c:pt>
                <c:pt idx="1388">
                  <c:v>-1.6089500000000001E-4</c:v>
                </c:pt>
                <c:pt idx="1389">
                  <c:v>4.654119E-3</c:v>
                </c:pt>
                <c:pt idx="1390">
                  <c:v>2.967805E-3</c:v>
                </c:pt>
                <c:pt idx="1391">
                  <c:v>6.9747600000000004E-4</c:v>
                </c:pt>
                <c:pt idx="1392">
                  <c:v>1.1621979999999999E-3</c:v>
                </c:pt>
                <c:pt idx="1393">
                  <c:v>4.2720079999999999E-3</c:v>
                </c:pt>
                <c:pt idx="1394">
                  <c:v>7.1540809999999996E-3</c:v>
                </c:pt>
                <c:pt idx="1395">
                  <c:v>8.9093109999999996E-3</c:v>
                </c:pt>
                <c:pt idx="1396">
                  <c:v>1.34913E-3</c:v>
                </c:pt>
                <c:pt idx="1397">
                  <c:v>-2.6495329999999999E-3</c:v>
                </c:pt>
                <c:pt idx="1398">
                  <c:v>9.7687880000000005E-3</c:v>
                </c:pt>
                <c:pt idx="1399">
                  <c:v>2.172776E-3</c:v>
                </c:pt>
                <c:pt idx="1400">
                  <c:v>-1.0632502E-2</c:v>
                </c:pt>
                <c:pt idx="1401">
                  <c:v>2.3854803000000001E-2</c:v>
                </c:pt>
                <c:pt idx="1402">
                  <c:v>2.4026842999999999E-2</c:v>
                </c:pt>
                <c:pt idx="1403">
                  <c:v>-1.532325E-2</c:v>
                </c:pt>
                <c:pt idx="1404">
                  <c:v>-2.4029239999999999E-3</c:v>
                </c:pt>
                <c:pt idx="1405">
                  <c:v>1.7773655999999999E-2</c:v>
                </c:pt>
                <c:pt idx="1406">
                  <c:v>-6.347391E-3</c:v>
                </c:pt>
                <c:pt idx="1407">
                  <c:v>7.3094259999999999E-3</c:v>
                </c:pt>
                <c:pt idx="1408">
                  <c:v>9.9691250000000006E-3</c:v>
                </c:pt>
                <c:pt idx="1409">
                  <c:v>5.6182610000000003E-3</c:v>
                </c:pt>
                <c:pt idx="1410">
                  <c:v>4.5623180000000001E-3</c:v>
                </c:pt>
                <c:pt idx="1411">
                  <c:v>-5.6130899999999996E-4</c:v>
                </c:pt>
                <c:pt idx="1412">
                  <c:v>4.0592759999999997E-3</c:v>
                </c:pt>
                <c:pt idx="1413">
                  <c:v>1.0194893E-2</c:v>
                </c:pt>
                <c:pt idx="1414">
                  <c:v>9.6774410000000002E-3</c:v>
                </c:pt>
                <c:pt idx="1415">
                  <c:v>5.9773819999999998E-3</c:v>
                </c:pt>
                <c:pt idx="1416">
                  <c:v>3.1999709999999998E-3</c:v>
                </c:pt>
                <c:pt idx="1417">
                  <c:v>6.5792800000000001E-4</c:v>
                </c:pt>
                <c:pt idx="1418">
                  <c:v>6.111816E-3</c:v>
                </c:pt>
                <c:pt idx="1419">
                  <c:v>7.4974159999999998E-3</c:v>
                </c:pt>
                <c:pt idx="1420">
                  <c:v>5.9221569999999999E-3</c:v>
                </c:pt>
                <c:pt idx="1421">
                  <c:v>6.1298910000000002E-3</c:v>
                </c:pt>
                <c:pt idx="1422">
                  <c:v>8.1243319999999997E-3</c:v>
                </c:pt>
                <c:pt idx="1423">
                  <c:v>4.4958810000000002E-3</c:v>
                </c:pt>
                <c:pt idx="1424">
                  <c:v>4.5366269999999997E-3</c:v>
                </c:pt>
                <c:pt idx="1425">
                  <c:v>1.5684659999999999E-3</c:v>
                </c:pt>
                <c:pt idx="1426">
                  <c:v>6.3009030000000001E-3</c:v>
                </c:pt>
                <c:pt idx="1427">
                  <c:v>9.7067209999999998E-3</c:v>
                </c:pt>
                <c:pt idx="1428">
                  <c:v>2.802742E-3</c:v>
                </c:pt>
                <c:pt idx="1429">
                  <c:v>4.1265010000000003E-3</c:v>
                </c:pt>
                <c:pt idx="1430">
                  <c:v>4.8133300000000002E-3</c:v>
                </c:pt>
                <c:pt idx="1431">
                  <c:v>5.7829179999999997E-3</c:v>
                </c:pt>
                <c:pt idx="1432">
                  <c:v>4.9514789999999999E-3</c:v>
                </c:pt>
                <c:pt idx="1433">
                  <c:v>-8.3190100000000002E-4</c:v>
                </c:pt>
                <c:pt idx="1434">
                  <c:v>-1.177579E-3</c:v>
                </c:pt>
                <c:pt idx="1435">
                  <c:v>5.8584299999999995E-4</c:v>
                </c:pt>
                <c:pt idx="1436">
                  <c:v>6.1742200000000002E-3</c:v>
                </c:pt>
                <c:pt idx="1437">
                  <c:v>-7.2838799999999995E-4</c:v>
                </c:pt>
                <c:pt idx="1438">
                  <c:v>3.1237600000000001E-4</c:v>
                </c:pt>
                <c:pt idx="1439">
                  <c:v>1.0027746000000001E-2</c:v>
                </c:pt>
                <c:pt idx="1440">
                  <c:v>7.427169E-3</c:v>
                </c:pt>
                <c:pt idx="1441">
                  <c:v>-9.680658E-3</c:v>
                </c:pt>
                <c:pt idx="1442">
                  <c:v>-4.3040020000000003E-3</c:v>
                </c:pt>
                <c:pt idx="1443">
                  <c:v>4.4153250000000003E-3</c:v>
                </c:pt>
                <c:pt idx="1444">
                  <c:v>2.3982470000000001E-3</c:v>
                </c:pt>
                <c:pt idx="1445">
                  <c:v>5.8163870000000001E-3</c:v>
                </c:pt>
                <c:pt idx="1446">
                  <c:v>6.2028109999999999E-3</c:v>
                </c:pt>
                <c:pt idx="1447">
                  <c:v>-6.2651500000000001E-4</c:v>
                </c:pt>
                <c:pt idx="1448">
                  <c:v>5.6232000000000005E-4</c:v>
                </c:pt>
                <c:pt idx="1449">
                  <c:v>1.2309482E-2</c:v>
                </c:pt>
                <c:pt idx="1450">
                  <c:v>2.2512300000000001E-4</c:v>
                </c:pt>
                <c:pt idx="1451">
                  <c:v>6.6395430000000004E-3</c:v>
                </c:pt>
                <c:pt idx="1452">
                  <c:v>1.2604492E-2</c:v>
                </c:pt>
                <c:pt idx="1453">
                  <c:v>3.083372E-3</c:v>
                </c:pt>
                <c:pt idx="1454">
                  <c:v>7.247224E-3</c:v>
                </c:pt>
                <c:pt idx="1455">
                  <c:v>3.5459440000000001E-3</c:v>
                </c:pt>
                <c:pt idx="1456">
                  <c:v>1.4657489999999999E-3</c:v>
                </c:pt>
                <c:pt idx="1457">
                  <c:v>1.1142821000000001E-2</c:v>
                </c:pt>
                <c:pt idx="1458">
                  <c:v>1.2887724E-2</c:v>
                </c:pt>
                <c:pt idx="1459">
                  <c:v>-1.6077210000000001E-3</c:v>
                </c:pt>
                <c:pt idx="1460">
                  <c:v>2.208855E-3</c:v>
                </c:pt>
                <c:pt idx="1461">
                  <c:v>8.1738169999999999E-3</c:v>
                </c:pt>
                <c:pt idx="1462">
                  <c:v>1.1774260000000001E-3</c:v>
                </c:pt>
                <c:pt idx="1463">
                  <c:v>4.1175839999999997E-3</c:v>
                </c:pt>
                <c:pt idx="1464">
                  <c:v>4.5612659999999996E-3</c:v>
                </c:pt>
                <c:pt idx="1465">
                  <c:v>3.0822309999999999E-3</c:v>
                </c:pt>
                <c:pt idx="1466">
                  <c:v>1.60211E-4</c:v>
                </c:pt>
                <c:pt idx="1467">
                  <c:v>-1.155194E-3</c:v>
                </c:pt>
                <c:pt idx="1468">
                  <c:v>7.2180200000000001E-4</c:v>
                </c:pt>
                <c:pt idx="1469">
                  <c:v>2.2312389999999999E-3</c:v>
                </c:pt>
                <c:pt idx="1470">
                  <c:v>-1.366159E-3</c:v>
                </c:pt>
                <c:pt idx="1471">
                  <c:v>1.4138740000000001E-3</c:v>
                </c:pt>
                <c:pt idx="1472">
                  <c:v>3.5555869999999998E-3</c:v>
                </c:pt>
                <c:pt idx="1473">
                  <c:v>3.4573310000000001E-3</c:v>
                </c:pt>
                <c:pt idx="1474">
                  <c:v>-3.7042999999999999E-4</c:v>
                </c:pt>
                <c:pt idx="1475">
                  <c:v>2.282863E-3</c:v>
                </c:pt>
                <c:pt idx="1476">
                  <c:v>4.0024659999999997E-3</c:v>
                </c:pt>
                <c:pt idx="1477">
                  <c:v>3.4366560000000002E-3</c:v>
                </c:pt>
                <c:pt idx="1478">
                  <c:v>-1.9104390000000001E-3</c:v>
                </c:pt>
                <c:pt idx="1479">
                  <c:v>8.1764700000000001E-4</c:v>
                </c:pt>
                <c:pt idx="1480">
                  <c:v>7.7037829999999996E-3</c:v>
                </c:pt>
                <c:pt idx="1481">
                  <c:v>4.9788230000000003E-3</c:v>
                </c:pt>
                <c:pt idx="1482">
                  <c:v>5.1095840000000003E-3</c:v>
                </c:pt>
                <c:pt idx="1483">
                  <c:v>4.575216E-3</c:v>
                </c:pt>
                <c:pt idx="1484">
                  <c:v>5.1640410000000003E-3</c:v>
                </c:pt>
                <c:pt idx="1485">
                  <c:v>7.1063810000000002E-3</c:v>
                </c:pt>
                <c:pt idx="1486">
                  <c:v>7.2850780000000004E-3</c:v>
                </c:pt>
                <c:pt idx="1487">
                  <c:v>6.1040080000000002E-3</c:v>
                </c:pt>
                <c:pt idx="1488">
                  <c:v>1.0917672E-2</c:v>
                </c:pt>
                <c:pt idx="1489">
                  <c:v>8.5465609999999994E-3</c:v>
                </c:pt>
                <c:pt idx="1490">
                  <c:v>8.3548130000000009E-3</c:v>
                </c:pt>
                <c:pt idx="1491">
                  <c:v>8.7735609999999992E-3</c:v>
                </c:pt>
                <c:pt idx="1492">
                  <c:v>3.800374E-3</c:v>
                </c:pt>
                <c:pt idx="1493">
                  <c:v>5.5357319999999998E-3</c:v>
                </c:pt>
                <c:pt idx="1494">
                  <c:v>5.4220149999999996E-3</c:v>
                </c:pt>
                <c:pt idx="1495">
                  <c:v>8.0016649999999998E-3</c:v>
                </c:pt>
                <c:pt idx="1496">
                  <c:v>8.4357600000000005E-3</c:v>
                </c:pt>
                <c:pt idx="1497">
                  <c:v>3.835331E-3</c:v>
                </c:pt>
                <c:pt idx="1498">
                  <c:v>5.2904830000000003E-3</c:v>
                </c:pt>
                <c:pt idx="1499">
                  <c:v>7.0736239999999997E-3</c:v>
                </c:pt>
                <c:pt idx="1500">
                  <c:v>6.6059730000000002E-3</c:v>
                </c:pt>
                <c:pt idx="1501">
                  <c:v>7.6035779999999997E-3</c:v>
                </c:pt>
                <c:pt idx="1502">
                  <c:v>2.1736590000000001E-3</c:v>
                </c:pt>
                <c:pt idx="1503">
                  <c:v>4.9847520000000003E-3</c:v>
                </c:pt>
                <c:pt idx="1504">
                  <c:v>5.3093910000000001E-3</c:v>
                </c:pt>
                <c:pt idx="1505">
                  <c:v>2.1825339999999999E-3</c:v>
                </c:pt>
                <c:pt idx="1506">
                  <c:v>2.8967939999999998E-3</c:v>
                </c:pt>
                <c:pt idx="1507">
                  <c:v>5.1566429999999998E-3</c:v>
                </c:pt>
                <c:pt idx="1508">
                  <c:v>7.9034269999999993E-3</c:v>
                </c:pt>
                <c:pt idx="1509">
                  <c:v>7.189862E-3</c:v>
                </c:pt>
                <c:pt idx="1510">
                  <c:v>3.9586489999999998E-3</c:v>
                </c:pt>
                <c:pt idx="1511">
                  <c:v>4.0204630000000002E-3</c:v>
                </c:pt>
                <c:pt idx="1512">
                  <c:v>1.255036E-3</c:v>
                </c:pt>
                <c:pt idx="1513">
                  <c:v>3.8005420000000001E-3</c:v>
                </c:pt>
                <c:pt idx="1514">
                  <c:v>4.6189309999999997E-3</c:v>
                </c:pt>
                <c:pt idx="1515">
                  <c:v>5.6901390000000003E-3</c:v>
                </c:pt>
                <c:pt idx="1516">
                  <c:v>6.5873579999999998E-3</c:v>
                </c:pt>
                <c:pt idx="1517">
                  <c:v>3.3829160000000001E-3</c:v>
                </c:pt>
                <c:pt idx="1518">
                  <c:v>1.5197679999999999E-3</c:v>
                </c:pt>
                <c:pt idx="1519">
                  <c:v>2.590892E-3</c:v>
                </c:pt>
                <c:pt idx="1520">
                  <c:v>2.1533350000000001E-3</c:v>
                </c:pt>
                <c:pt idx="1521">
                  <c:v>7.4722E-3</c:v>
                </c:pt>
                <c:pt idx="1522">
                  <c:v>9.0424000000000008E-3</c:v>
                </c:pt>
                <c:pt idx="1523">
                  <c:v>1.414532E-3</c:v>
                </c:pt>
                <c:pt idx="1524">
                  <c:v>4.8402299999999998E-4</c:v>
                </c:pt>
                <c:pt idx="1525">
                  <c:v>2.2923800000000001E-3</c:v>
                </c:pt>
                <c:pt idx="1526">
                  <c:v>1.091561E-3</c:v>
                </c:pt>
                <c:pt idx="1527">
                  <c:v>1.926919E-3</c:v>
                </c:pt>
                <c:pt idx="1528">
                  <c:v>-9.49029E-4</c:v>
                </c:pt>
                <c:pt idx="1529">
                  <c:v>1.1540179999999999E-3</c:v>
                </c:pt>
                <c:pt idx="1530">
                  <c:v>5.8768680000000004E-3</c:v>
                </c:pt>
                <c:pt idx="1531">
                  <c:v>2.8765800000000001E-3</c:v>
                </c:pt>
                <c:pt idx="1532">
                  <c:v>-1.3785199999999999E-4</c:v>
                </c:pt>
                <c:pt idx="1533">
                  <c:v>3.192374E-3</c:v>
                </c:pt>
                <c:pt idx="1534">
                  <c:v>3.7609589999999999E-3</c:v>
                </c:pt>
                <c:pt idx="1535">
                  <c:v>5.6350250000000001E-3</c:v>
                </c:pt>
                <c:pt idx="1536">
                  <c:v>2.528448E-3</c:v>
                </c:pt>
                <c:pt idx="1537">
                  <c:v>4.7012419999999996E-3</c:v>
                </c:pt>
                <c:pt idx="1538">
                  <c:v>7.1540140000000002E-3</c:v>
                </c:pt>
                <c:pt idx="1539">
                  <c:v>3.0655539999999998E-3</c:v>
                </c:pt>
                <c:pt idx="1540">
                  <c:v>1.299878E-3</c:v>
                </c:pt>
                <c:pt idx="1541">
                  <c:v>4.9912410000000004E-3</c:v>
                </c:pt>
                <c:pt idx="1542">
                  <c:v>5.4293309999999999E-3</c:v>
                </c:pt>
                <c:pt idx="1543">
                  <c:v>3.27736E-3</c:v>
                </c:pt>
                <c:pt idx="1544">
                  <c:v>3.244603E-3</c:v>
                </c:pt>
                <c:pt idx="1545">
                  <c:v>5.8917850000000001E-3</c:v>
                </c:pt>
                <c:pt idx="1546">
                  <c:v>3.5511330000000002E-3</c:v>
                </c:pt>
                <c:pt idx="1547">
                  <c:v>5.1791709999999998E-3</c:v>
                </c:pt>
                <c:pt idx="1548">
                  <c:v>4.5088530000000002E-3</c:v>
                </c:pt>
                <c:pt idx="1549">
                  <c:v>9.422148E-3</c:v>
                </c:pt>
                <c:pt idx="1550">
                  <c:v>6.4165050000000003E-3</c:v>
                </c:pt>
                <c:pt idx="1551">
                  <c:v>2.8301429999999998E-3</c:v>
                </c:pt>
                <c:pt idx="1552">
                  <c:v>9.2145499999999995E-4</c:v>
                </c:pt>
                <c:pt idx="1553">
                  <c:v>3.72989E-3</c:v>
                </c:pt>
                <c:pt idx="1554">
                  <c:v>1.874466E-3</c:v>
                </c:pt>
                <c:pt idx="1555">
                  <c:v>-3.1501499999999998E-4</c:v>
                </c:pt>
                <c:pt idx="1556">
                  <c:v>6.5570699999999995E-4</c:v>
                </c:pt>
                <c:pt idx="1557">
                  <c:v>4.3801300000000003E-3</c:v>
                </c:pt>
                <c:pt idx="1558">
                  <c:v>5.2861369999999998E-3</c:v>
                </c:pt>
                <c:pt idx="1559">
                  <c:v>-2.5964719999999998E-3</c:v>
                </c:pt>
                <c:pt idx="1560">
                  <c:v>-1.502179E-3</c:v>
                </c:pt>
                <c:pt idx="1561">
                  <c:v>4.2277080000000002E-3</c:v>
                </c:pt>
                <c:pt idx="1562">
                  <c:v>2.0300679999999999E-3</c:v>
                </c:pt>
                <c:pt idx="1563">
                  <c:v>-7.2811300000000002E-3</c:v>
                </c:pt>
                <c:pt idx="1564">
                  <c:v>-6.0281129999999999E-3</c:v>
                </c:pt>
                <c:pt idx="1565">
                  <c:v>-7.1717339999999999E-3</c:v>
                </c:pt>
                <c:pt idx="1566">
                  <c:v>-8.1663299999999999E-4</c:v>
                </c:pt>
                <c:pt idx="1567">
                  <c:v>-4.6442619999999997E-3</c:v>
                </c:pt>
                <c:pt idx="1568">
                  <c:v>-5.7180490000000002E-3</c:v>
                </c:pt>
                <c:pt idx="1569">
                  <c:v>-2.7470979999999999E-3</c:v>
                </c:pt>
                <c:pt idx="1570">
                  <c:v>5.369151E-3</c:v>
                </c:pt>
                <c:pt idx="1571">
                  <c:v>1.333084E-3</c:v>
                </c:pt>
                <c:pt idx="1572">
                  <c:v>-6.630833E-3</c:v>
                </c:pt>
                <c:pt idx="1573">
                  <c:v>-3.3864390000000002E-3</c:v>
                </c:pt>
                <c:pt idx="1574">
                  <c:v>5.8187769999999998E-3</c:v>
                </c:pt>
                <c:pt idx="1575">
                  <c:v>4.2835019999999998E-3</c:v>
                </c:pt>
                <c:pt idx="1576">
                  <c:v>-1.415929E-3</c:v>
                </c:pt>
                <c:pt idx="1577">
                  <c:v>-1.4598040000000001E-3</c:v>
                </c:pt>
                <c:pt idx="1578">
                  <c:v>1.48219E-3</c:v>
                </c:pt>
                <c:pt idx="1579">
                  <c:v>6.0354400000000004E-3</c:v>
                </c:pt>
                <c:pt idx="1580">
                  <c:v>8.8515299999999996E-4</c:v>
                </c:pt>
                <c:pt idx="1581">
                  <c:v>-4.6342600000000002E-4</c:v>
                </c:pt>
                <c:pt idx="1582">
                  <c:v>7.5390500000000003E-4</c:v>
                </c:pt>
                <c:pt idx="1583">
                  <c:v>7.3314529999999999E-3</c:v>
                </c:pt>
                <c:pt idx="1584">
                  <c:v>1.2548851999999999E-2</c:v>
                </c:pt>
                <c:pt idx="1585">
                  <c:v>7.8360489999999994E-3</c:v>
                </c:pt>
                <c:pt idx="1586">
                  <c:v>7.4019539999999997E-3</c:v>
                </c:pt>
                <c:pt idx="1587">
                  <c:v>8.1799009999999998E-3</c:v>
                </c:pt>
                <c:pt idx="1588">
                  <c:v>4.3540039999999999E-3</c:v>
                </c:pt>
                <c:pt idx="1589">
                  <c:v>3.8069649999999998E-3</c:v>
                </c:pt>
                <c:pt idx="1590">
                  <c:v>1.8860280000000001E-3</c:v>
                </c:pt>
                <c:pt idx="1591">
                  <c:v>5.3960149999999997E-3</c:v>
                </c:pt>
                <c:pt idx="1592">
                  <c:v>4.873769E-3</c:v>
                </c:pt>
                <c:pt idx="1593">
                  <c:v>1.7211290000000001E-3</c:v>
                </c:pt>
                <c:pt idx="1594">
                  <c:v>5.9646100000000004E-3</c:v>
                </c:pt>
                <c:pt idx="1595">
                  <c:v>2.38157E-3</c:v>
                </c:pt>
                <c:pt idx="1596">
                  <c:v>-6.5642540000000003E-3</c:v>
                </c:pt>
                <c:pt idx="1597">
                  <c:v>-6.3154800000000001E-3</c:v>
                </c:pt>
                <c:pt idx="1598">
                  <c:v>-9.0244479999999992E-3</c:v>
                </c:pt>
                <c:pt idx="1599">
                  <c:v>-1.0086298E-2</c:v>
                </c:pt>
                <c:pt idx="1600">
                  <c:v>-1.5032321E-2</c:v>
                </c:pt>
                <c:pt idx="1601">
                  <c:v>-1.0246463000000001E-2</c:v>
                </c:pt>
                <c:pt idx="1602">
                  <c:v>-8.8911800000000003E-3</c:v>
                </c:pt>
                <c:pt idx="1603">
                  <c:v>-6.5684560000000003E-3</c:v>
                </c:pt>
                <c:pt idx="1604">
                  <c:v>-1.6000630000000001E-3</c:v>
                </c:pt>
                <c:pt idx="1605">
                  <c:v>-3.5720610000000001E-3</c:v>
                </c:pt>
                <c:pt idx="1606">
                  <c:v>-6.7050039999999997E-3</c:v>
                </c:pt>
                <c:pt idx="1607">
                  <c:v>-3.046099E-3</c:v>
                </c:pt>
                <c:pt idx="1608">
                  <c:v>-5.5587919999999999E-3</c:v>
                </c:pt>
                <c:pt idx="1609">
                  <c:v>-4.3693869999999998E-3</c:v>
                </c:pt>
                <c:pt idx="1610">
                  <c:v>-2.610369E-3</c:v>
                </c:pt>
                <c:pt idx="1611">
                  <c:v>2.4277019999999999E-3</c:v>
                </c:pt>
                <c:pt idx="1612">
                  <c:v>3.9297250000000002E-3</c:v>
                </c:pt>
                <c:pt idx="1613">
                  <c:v>-1.3162180000000001E-3</c:v>
                </c:pt>
                <c:pt idx="1614">
                  <c:v>-6.8955400000000003E-3</c:v>
                </c:pt>
                <c:pt idx="1615">
                  <c:v>2.67638E-4</c:v>
                </c:pt>
                <c:pt idx="1616">
                  <c:v>3.9617089999999999E-3</c:v>
                </c:pt>
                <c:pt idx="1617">
                  <c:v>-4.4865600000000002E-4</c:v>
                </c:pt>
                <c:pt idx="1618">
                  <c:v>-1.4779680000000001E-3</c:v>
                </c:pt>
                <c:pt idx="1619" formatCode="0.00E+00">
                  <c:v>-4.2449900000000002E-5</c:v>
                </c:pt>
                <c:pt idx="1620">
                  <c:v>3.2753159999999999E-3</c:v>
                </c:pt>
                <c:pt idx="1621">
                  <c:v>3.626233E-3</c:v>
                </c:pt>
                <c:pt idx="1622">
                  <c:v>-2.1075519999999999E-3</c:v>
                </c:pt>
                <c:pt idx="1623">
                  <c:v>-4.4121539999999997E-3</c:v>
                </c:pt>
                <c:pt idx="1624">
                  <c:v>-5.5483099999999999E-4</c:v>
                </c:pt>
                <c:pt idx="1625">
                  <c:v>3.9498300000000001E-4</c:v>
                </c:pt>
                <c:pt idx="1626">
                  <c:v>3.67287E-4</c:v>
                </c:pt>
                <c:pt idx="1627">
                  <c:v>-1.325152E-3</c:v>
                </c:pt>
                <c:pt idx="1628">
                  <c:v>-5.4418670000000004E-3</c:v>
                </c:pt>
                <c:pt idx="1629">
                  <c:v>-2.0687790000000002E-3</c:v>
                </c:pt>
                <c:pt idx="1630">
                  <c:v>-6.2001999999999999E-4</c:v>
                </c:pt>
                <c:pt idx="1631">
                  <c:v>-3.9344669999999997E-3</c:v>
                </c:pt>
                <c:pt idx="1632">
                  <c:v>-2.8926389999999998E-3</c:v>
                </c:pt>
                <c:pt idx="1633">
                  <c:v>-1.4049380000000001E-3</c:v>
                </c:pt>
                <c:pt idx="1634">
                  <c:v>-5.877185E-3</c:v>
                </c:pt>
                <c:pt idx="1635">
                  <c:v>-8.1637480000000002E-3</c:v>
                </c:pt>
                <c:pt idx="1636">
                  <c:v>-7.8614800000000006E-3</c:v>
                </c:pt>
                <c:pt idx="1637">
                  <c:v>-4.3479590000000002E-3</c:v>
                </c:pt>
                <c:pt idx="1638">
                  <c:v>-5.4534370000000002E-3</c:v>
                </c:pt>
                <c:pt idx="1639">
                  <c:v>-5.4896220000000004E-3</c:v>
                </c:pt>
                <c:pt idx="1640">
                  <c:v>-3.7284739999999999E-3</c:v>
                </c:pt>
                <c:pt idx="1641">
                  <c:v>-5.7028440000000003E-3</c:v>
                </c:pt>
                <c:pt idx="1642">
                  <c:v>-1.7640290000000001E-3</c:v>
                </c:pt>
                <c:pt idx="1643">
                  <c:v>-8.1118179999999998E-3</c:v>
                </c:pt>
                <c:pt idx="1644">
                  <c:v>-7.587707E-3</c:v>
                </c:pt>
                <c:pt idx="1645">
                  <c:v>-4.446111E-3</c:v>
                </c:pt>
                <c:pt idx="1646">
                  <c:v>-5.23414E-3</c:v>
                </c:pt>
                <c:pt idx="1647">
                  <c:v>-5.5002369999999998E-3</c:v>
                </c:pt>
                <c:pt idx="1648">
                  <c:v>-3.5705099999999998E-3</c:v>
                </c:pt>
                <c:pt idx="1649">
                  <c:v>5.1460999999999998E-4</c:v>
                </c:pt>
                <c:pt idx="1650">
                  <c:v>-3.954974E-3</c:v>
                </c:pt>
                <c:pt idx="1651">
                  <c:v>-7.640839E-3</c:v>
                </c:pt>
                <c:pt idx="1652">
                  <c:v>-4.1094870000000002E-3</c:v>
                </c:pt>
                <c:pt idx="1653">
                  <c:v>-2.5946419999999999E-3</c:v>
                </c:pt>
                <c:pt idx="1654">
                  <c:v>-5.9683339999999996E-3</c:v>
                </c:pt>
                <c:pt idx="1655">
                  <c:v>-4.1407780000000003E-3</c:v>
                </c:pt>
                <c:pt idx="1656">
                  <c:v>-1.927691E-3</c:v>
                </c:pt>
                <c:pt idx="1657">
                  <c:v>-5.1450900000000002E-4</c:v>
                </c:pt>
                <c:pt idx="1658">
                  <c:v>-4.3265580000000003E-3</c:v>
                </c:pt>
                <c:pt idx="1659">
                  <c:v>-6.0091550000000004E-3</c:v>
                </c:pt>
                <c:pt idx="1660">
                  <c:v>-1.3315790000000001E-3</c:v>
                </c:pt>
                <c:pt idx="1661">
                  <c:v>-4.9689199999999997E-4</c:v>
                </c:pt>
                <c:pt idx="1662">
                  <c:v>-6.0719540000000001E-3</c:v>
                </c:pt>
                <c:pt idx="1663">
                  <c:v>-6.2487879999999999E-3</c:v>
                </c:pt>
                <c:pt idx="1664">
                  <c:v>-8.7140759999999994E-3</c:v>
                </c:pt>
                <c:pt idx="1665">
                  <c:v>-6.0207460000000004E-3</c:v>
                </c:pt>
                <c:pt idx="1666">
                  <c:v>-6.7690939999999998E-3</c:v>
                </c:pt>
                <c:pt idx="1667">
                  <c:v>-1.0714984E-2</c:v>
                </c:pt>
                <c:pt idx="1668">
                  <c:v>-7.1181179999999997E-3</c:v>
                </c:pt>
                <c:pt idx="1669">
                  <c:v>-8.2219440000000001E-3</c:v>
                </c:pt>
                <c:pt idx="1670">
                  <c:v>-7.7060890000000002E-3</c:v>
                </c:pt>
                <c:pt idx="1671">
                  <c:v>-1.2883960999999999E-2</c:v>
                </c:pt>
                <c:pt idx="1672">
                  <c:v>-1.1956115999999999E-2</c:v>
                </c:pt>
                <c:pt idx="1673">
                  <c:v>-8.0655959999999995E-3</c:v>
                </c:pt>
                <c:pt idx="1674">
                  <c:v>-1.2709616E-2</c:v>
                </c:pt>
                <c:pt idx="1675">
                  <c:v>-9.3550879999999993E-3</c:v>
                </c:pt>
                <c:pt idx="1676">
                  <c:v>-7.226423E-3</c:v>
                </c:pt>
                <c:pt idx="1677">
                  <c:v>-8.2530710000000007E-3</c:v>
                </c:pt>
                <c:pt idx="1678">
                  <c:v>-1.3785255999999999E-2</c:v>
                </c:pt>
                <c:pt idx="1679">
                  <c:v>-8.0320289999999996E-3</c:v>
                </c:pt>
                <c:pt idx="1680">
                  <c:v>-8.3854310000000005E-3</c:v>
                </c:pt>
                <c:pt idx="1681">
                  <c:v>-7.5097610000000002E-3</c:v>
                </c:pt>
                <c:pt idx="1682">
                  <c:v>-1.1433396E-2</c:v>
                </c:pt>
                <c:pt idx="1683">
                  <c:v>-1.0011427E-2</c:v>
                </c:pt>
                <c:pt idx="1684">
                  <c:v>-4.7114699999999997E-3</c:v>
                </c:pt>
                <c:pt idx="1685">
                  <c:v>-3.5004900000000002E-3</c:v>
                </c:pt>
                <c:pt idx="1686">
                  <c:v>-2.687427E-3</c:v>
                </c:pt>
                <c:pt idx="1687">
                  <c:v>-4.5417970000000002E-3</c:v>
                </c:pt>
                <c:pt idx="1688">
                  <c:v>-8.3421269999999995E-3</c:v>
                </c:pt>
                <c:pt idx="1689">
                  <c:v>-5.920781E-3</c:v>
                </c:pt>
                <c:pt idx="1690">
                  <c:v>-6.9173359999999996E-3</c:v>
                </c:pt>
                <c:pt idx="1691">
                  <c:v>-3.660478E-3</c:v>
                </c:pt>
                <c:pt idx="1692">
                  <c:v>-6.3878210000000001E-3</c:v>
                </c:pt>
                <c:pt idx="1693">
                  <c:v>-6.744295E-3</c:v>
                </c:pt>
                <c:pt idx="1694">
                  <c:v>-4.4036420000000001E-3</c:v>
                </c:pt>
                <c:pt idx="1695">
                  <c:v>-2.315821E-3</c:v>
                </c:pt>
                <c:pt idx="1696">
                  <c:v>-7.5510630000000002E-3</c:v>
                </c:pt>
                <c:pt idx="1697">
                  <c:v>-4.8238780000000002E-3</c:v>
                </c:pt>
                <c:pt idx="1698">
                  <c:v>-4.8925879999999998E-3</c:v>
                </c:pt>
                <c:pt idx="1699">
                  <c:v>-2.3975709999999998E-3</c:v>
                </c:pt>
                <c:pt idx="1700">
                  <c:v>-4.5249030000000003E-3</c:v>
                </c:pt>
                <c:pt idx="1701">
                  <c:v>-6.6598029999999997E-3</c:v>
                </c:pt>
                <c:pt idx="1702">
                  <c:v>-5.4011930000000003E-3</c:v>
                </c:pt>
                <c:pt idx="1703">
                  <c:v>-2.5724739999999999E-3</c:v>
                </c:pt>
                <c:pt idx="1704">
                  <c:v>-3.6787510000000001E-3</c:v>
                </c:pt>
                <c:pt idx="1705">
                  <c:v>-1.0839479999999999E-3</c:v>
                </c:pt>
                <c:pt idx="1706">
                  <c:v>-5.2283590000000001E-3</c:v>
                </c:pt>
                <c:pt idx="1707">
                  <c:v>-2.1005830000000001E-3</c:v>
                </c:pt>
                <c:pt idx="1708">
                  <c:v>-8.2386299999999998E-4</c:v>
                </c:pt>
                <c:pt idx="1709">
                  <c:v>-4.7256290000000003E-3</c:v>
                </c:pt>
                <c:pt idx="1710">
                  <c:v>-3.1780659999999998E-3</c:v>
                </c:pt>
                <c:pt idx="1711">
                  <c:v>-6.6011400000000001E-3</c:v>
                </c:pt>
                <c:pt idx="1712">
                  <c:v>-2.018639E-3</c:v>
                </c:pt>
                <c:pt idx="1713">
                  <c:v>-3.2156680000000001E-3</c:v>
                </c:pt>
                <c:pt idx="1714">
                  <c:v>-4.5733479999999996E-3</c:v>
                </c:pt>
                <c:pt idx="1715">
                  <c:v>-7.9846359999999998E-3</c:v>
                </c:pt>
                <c:pt idx="1716">
                  <c:v>-5.0173420000000002E-3</c:v>
                </c:pt>
                <c:pt idx="1717">
                  <c:v>-3.3329129999999998E-3</c:v>
                </c:pt>
                <c:pt idx="1718">
                  <c:v>-6.6043400000000002E-3</c:v>
                </c:pt>
                <c:pt idx="1719">
                  <c:v>-9.8775459999999992E-3</c:v>
                </c:pt>
                <c:pt idx="1720">
                  <c:v>-6.8071870000000001E-3</c:v>
                </c:pt>
                <c:pt idx="1721">
                  <c:v>-1.0705022E-2</c:v>
                </c:pt>
                <c:pt idx="1722">
                  <c:v>-8.2882029999999992E-3</c:v>
                </c:pt>
                <c:pt idx="1723">
                  <c:v>-9.8891220000000002E-3</c:v>
                </c:pt>
                <c:pt idx="1724">
                  <c:v>-9.8992420000000008E-3</c:v>
                </c:pt>
                <c:pt idx="1725">
                  <c:v>-6.4097579999999998E-3</c:v>
                </c:pt>
                <c:pt idx="1726">
                  <c:v>-1.2259924E-2</c:v>
                </c:pt>
                <c:pt idx="1727">
                  <c:v>-1.3579159E-2</c:v>
                </c:pt>
                <c:pt idx="1728">
                  <c:v>-1.5098492E-2</c:v>
                </c:pt>
                <c:pt idx="1729">
                  <c:v>-1.1663053E-2</c:v>
                </c:pt>
                <c:pt idx="1730">
                  <c:v>-1.1099262E-2</c:v>
                </c:pt>
                <c:pt idx="1731">
                  <c:v>-1.4781509999999999E-2</c:v>
                </c:pt>
                <c:pt idx="1732">
                  <c:v>-1.4635301999999999E-2</c:v>
                </c:pt>
                <c:pt idx="1733">
                  <c:v>-1.1540081000000001E-2</c:v>
                </c:pt>
                <c:pt idx="1734">
                  <c:v>-1.1648472E-2</c:v>
                </c:pt>
                <c:pt idx="1735">
                  <c:v>-1.3822028E-2</c:v>
                </c:pt>
                <c:pt idx="1736">
                  <c:v>-5.885276E-3</c:v>
                </c:pt>
                <c:pt idx="1737">
                  <c:v>-7.6251390000000004E-3</c:v>
                </c:pt>
                <c:pt idx="1738">
                  <c:v>-8.9636449999999993E-3</c:v>
                </c:pt>
                <c:pt idx="1739">
                  <c:v>-7.846011E-3</c:v>
                </c:pt>
                <c:pt idx="1740">
                  <c:v>-8.8905019999999998E-3</c:v>
                </c:pt>
                <c:pt idx="1741">
                  <c:v>-5.4749880000000001E-3</c:v>
                </c:pt>
                <c:pt idx="1742">
                  <c:v>-5.8976319999999999E-3</c:v>
                </c:pt>
                <c:pt idx="1743">
                  <c:v>-8.9009540000000009E-3</c:v>
                </c:pt>
                <c:pt idx="1744">
                  <c:v>-6.5222190000000001E-3</c:v>
                </c:pt>
                <c:pt idx="1745">
                  <c:v>-5.5736429999999997E-3</c:v>
                </c:pt>
                <c:pt idx="1746">
                  <c:v>-9.3681299999999999E-4</c:v>
                </c:pt>
                <c:pt idx="1747">
                  <c:v>-7.2918729999999999E-3</c:v>
                </c:pt>
                <c:pt idx="1748">
                  <c:v>-8.8695289999999993E-3</c:v>
                </c:pt>
                <c:pt idx="1749">
                  <c:v>-2.354255E-3</c:v>
                </c:pt>
                <c:pt idx="1750">
                  <c:v>-1.7372010000000001E-3</c:v>
                </c:pt>
                <c:pt idx="1751">
                  <c:v>-1.543385E-3</c:v>
                </c:pt>
                <c:pt idx="1752">
                  <c:v>-3.4888250000000001E-3</c:v>
                </c:pt>
                <c:pt idx="1753">
                  <c:v>-5.6064629999999999E-3</c:v>
                </c:pt>
                <c:pt idx="1754">
                  <c:v>-2.898561E-3</c:v>
                </c:pt>
                <c:pt idx="1755">
                  <c:v>-3.8580680000000001E-3</c:v>
                </c:pt>
                <c:pt idx="1756">
                  <c:v>-6.5257559999999997E-3</c:v>
                </c:pt>
                <c:pt idx="1757">
                  <c:v>-4.1521960000000004E-3</c:v>
                </c:pt>
                <c:pt idx="1758">
                  <c:v>-3.622227E-3</c:v>
                </c:pt>
                <c:pt idx="1759">
                  <c:v>-4.8621000000000003E-3</c:v>
                </c:pt>
                <c:pt idx="1760">
                  <c:v>-2.8263799999999999E-3</c:v>
                </c:pt>
                <c:pt idx="1761">
                  <c:v>-4.0974410000000003E-3</c:v>
                </c:pt>
                <c:pt idx="1762">
                  <c:v>-4.5507109999999998E-3</c:v>
                </c:pt>
                <c:pt idx="1763">
                  <c:v>-3.1250050000000001E-3</c:v>
                </c:pt>
                <c:pt idx="1764">
                  <c:v>-2.193431E-3</c:v>
                </c:pt>
                <c:pt idx="1765">
                  <c:v>-5.9874280000000004E-3</c:v>
                </c:pt>
                <c:pt idx="1766">
                  <c:v>-1.998545E-3</c:v>
                </c:pt>
                <c:pt idx="1767">
                  <c:v>-4.2802639999999998E-3</c:v>
                </c:pt>
                <c:pt idx="1768">
                  <c:v>4.4551500000000001E-4</c:v>
                </c:pt>
                <c:pt idx="1769">
                  <c:v>-4.1677490000000001E-3</c:v>
                </c:pt>
                <c:pt idx="1770">
                  <c:v>-4.6037079999999998E-3</c:v>
                </c:pt>
                <c:pt idx="1771">
                  <c:v>-6.5137720000000001E-3</c:v>
                </c:pt>
                <c:pt idx="1772">
                  <c:v>-6.7843490000000003E-3</c:v>
                </c:pt>
                <c:pt idx="1773">
                  <c:v>-2.625587E-3</c:v>
                </c:pt>
                <c:pt idx="1774">
                  <c:v>-5.8184509999999997E-3</c:v>
                </c:pt>
                <c:pt idx="1775">
                  <c:v>-9.3042630000000001E-3</c:v>
                </c:pt>
                <c:pt idx="1776">
                  <c:v>-8.9724320000000007E-3</c:v>
                </c:pt>
                <c:pt idx="1777">
                  <c:v>-7.6432490000000004E-3</c:v>
                </c:pt>
                <c:pt idx="1778">
                  <c:v>-9.7783060000000005E-3</c:v>
                </c:pt>
                <c:pt idx="1779">
                  <c:v>-1.1948485E-2</c:v>
                </c:pt>
                <c:pt idx="1780">
                  <c:v>-1.0421161999999999E-2</c:v>
                </c:pt>
                <c:pt idx="1781">
                  <c:v>-1.2414158999999999E-2</c:v>
                </c:pt>
                <c:pt idx="1782">
                  <c:v>-1.3022957999999999E-2</c:v>
                </c:pt>
                <c:pt idx="1783">
                  <c:v>-1.9142361E-2</c:v>
                </c:pt>
                <c:pt idx="1784">
                  <c:v>-1.99738E-2</c:v>
                </c:pt>
                <c:pt idx="1785">
                  <c:v>-1.3150162999999999E-2</c:v>
                </c:pt>
                <c:pt idx="1786">
                  <c:v>-1.2433773E-2</c:v>
                </c:pt>
                <c:pt idx="1787">
                  <c:v>-1.0262687E-2</c:v>
                </c:pt>
                <c:pt idx="1788">
                  <c:v>-7.311105E-3</c:v>
                </c:pt>
                <c:pt idx="1789">
                  <c:v>-6.2456120000000002E-3</c:v>
                </c:pt>
                <c:pt idx="1790">
                  <c:v>-9.8720390000000009E-3</c:v>
                </c:pt>
                <c:pt idx="1791">
                  <c:v>-5.4378849999999999E-3</c:v>
                </c:pt>
                <c:pt idx="1792">
                  <c:v>-8.6057149999999999E-3</c:v>
                </c:pt>
                <c:pt idx="1793">
                  <c:v>-1.4802177E-2</c:v>
                </c:pt>
                <c:pt idx="1794">
                  <c:v>-8.5043340000000005E-3</c:v>
                </c:pt>
                <c:pt idx="1795">
                  <c:v>-4.0631039999999997E-3</c:v>
                </c:pt>
                <c:pt idx="1796">
                  <c:v>-7.9020510000000002E-3</c:v>
                </c:pt>
                <c:pt idx="1797">
                  <c:v>-9.2503910000000002E-3</c:v>
                </c:pt>
                <c:pt idx="1798">
                  <c:v>-8.8983220000000002E-3</c:v>
                </c:pt>
                <c:pt idx="1799">
                  <c:v>-7.3617860000000004E-3</c:v>
                </c:pt>
                <c:pt idx="1800">
                  <c:v>-1.2165595E-2</c:v>
                </c:pt>
                <c:pt idx="1801">
                  <c:v>-1.7705688000000001E-2</c:v>
                </c:pt>
                <c:pt idx="1802">
                  <c:v>-4.9792409999999997E-3</c:v>
                </c:pt>
                <c:pt idx="1803">
                  <c:v>-7.069423E-3</c:v>
                </c:pt>
                <c:pt idx="1804">
                  <c:v>-1.2044473999999999E-2</c:v>
                </c:pt>
                <c:pt idx="1805">
                  <c:v>-9.5238219999999995E-3</c:v>
                </c:pt>
                <c:pt idx="1806">
                  <c:v>-1.1172852E-2</c:v>
                </c:pt>
                <c:pt idx="1807">
                  <c:v>-1.1094629999999999E-2</c:v>
                </c:pt>
                <c:pt idx="1808">
                  <c:v>-1.0543089E-2</c:v>
                </c:pt>
                <c:pt idx="1809">
                  <c:v>-1.2498538999999999E-2</c:v>
                </c:pt>
                <c:pt idx="1810">
                  <c:v>-1.4642917E-2</c:v>
                </c:pt>
                <c:pt idx="1811">
                  <c:v>-1.0294074E-2</c:v>
                </c:pt>
                <c:pt idx="1812">
                  <c:v>-1.1132970000000001E-2</c:v>
                </c:pt>
                <c:pt idx="1813">
                  <c:v>-1.2348226E-2</c:v>
                </c:pt>
                <c:pt idx="1814">
                  <c:v>-1.3876614000000001E-2</c:v>
                </c:pt>
                <c:pt idx="1815">
                  <c:v>-1.4159176000000001E-2</c:v>
                </c:pt>
                <c:pt idx="1816">
                  <c:v>-1.3674746E-2</c:v>
                </c:pt>
                <c:pt idx="1817">
                  <c:v>-7.466711E-3</c:v>
                </c:pt>
                <c:pt idx="1818">
                  <c:v>-1.2774391E-2</c:v>
                </c:pt>
                <c:pt idx="1819">
                  <c:v>-1.7431563000000001E-2</c:v>
                </c:pt>
                <c:pt idx="1820">
                  <c:v>-1.3136949E-2</c:v>
                </c:pt>
                <c:pt idx="1821">
                  <c:v>-1.2871929000000001E-2</c:v>
                </c:pt>
                <c:pt idx="1822">
                  <c:v>-1.5857863999999999E-2</c:v>
                </c:pt>
                <c:pt idx="1823">
                  <c:v>-1.7836037999999999E-2</c:v>
                </c:pt>
                <c:pt idx="1824">
                  <c:v>-1.5944928000000001E-2</c:v>
                </c:pt>
                <c:pt idx="1825">
                  <c:v>-1.2744151E-2</c:v>
                </c:pt>
                <c:pt idx="1826">
                  <c:v>-1.9435877000000001E-2</c:v>
                </c:pt>
                <c:pt idx="1827">
                  <c:v>-2.2903568999999999E-2</c:v>
                </c:pt>
                <c:pt idx="1828">
                  <c:v>-1.0023458000000001E-2</c:v>
                </c:pt>
                <c:pt idx="1829">
                  <c:v>-1.3488763000000001E-2</c:v>
                </c:pt>
                <c:pt idx="1830">
                  <c:v>-2.3045249E-2</c:v>
                </c:pt>
                <c:pt idx="1831">
                  <c:v>-2.5199613999999999E-2</c:v>
                </c:pt>
                <c:pt idx="1832">
                  <c:v>-1.492807E-2</c:v>
                </c:pt>
                <c:pt idx="1833">
                  <c:v>-1.7557960000000001E-2</c:v>
                </c:pt>
                <c:pt idx="1834">
                  <c:v>-2.6120290000000001E-2</c:v>
                </c:pt>
                <c:pt idx="1835">
                  <c:v>-2.3563625000000001E-2</c:v>
                </c:pt>
                <c:pt idx="1836">
                  <c:v>-1.2014561999999999E-2</c:v>
                </c:pt>
                <c:pt idx="1837">
                  <c:v>-1.5965166999999999E-2</c:v>
                </c:pt>
                <c:pt idx="1838">
                  <c:v>-1.9788667999999999E-2</c:v>
                </c:pt>
                <c:pt idx="1839">
                  <c:v>-1.8203331E-2</c:v>
                </c:pt>
                <c:pt idx="1840">
                  <c:v>-1.5802489999999999E-2</c:v>
                </c:pt>
                <c:pt idx="1841">
                  <c:v>-1.6574558E-2</c:v>
                </c:pt>
                <c:pt idx="1842">
                  <c:v>-1.8912014000000001E-2</c:v>
                </c:pt>
                <c:pt idx="1843">
                  <c:v>-1.4550196E-2</c:v>
                </c:pt>
                <c:pt idx="1844">
                  <c:v>-1.9638432000000001E-2</c:v>
                </c:pt>
                <c:pt idx="1845">
                  <c:v>-1.9826270999999999E-2</c:v>
                </c:pt>
                <c:pt idx="1846">
                  <c:v>-2.1384485000000002E-2</c:v>
                </c:pt>
                <c:pt idx="1847">
                  <c:v>-1.0905771999999999E-2</c:v>
                </c:pt>
                <c:pt idx="1848">
                  <c:v>-1.6626242999999999E-2</c:v>
                </c:pt>
                <c:pt idx="1849">
                  <c:v>-2.3375205999999999E-2</c:v>
                </c:pt>
                <c:pt idx="1850">
                  <c:v>-1.6037932000000001E-2</c:v>
                </c:pt>
                <c:pt idx="1851">
                  <c:v>-1.263942E-2</c:v>
                </c:pt>
                <c:pt idx="1852">
                  <c:v>-1.9578018999999999E-2</c:v>
                </c:pt>
                <c:pt idx="1853">
                  <c:v>-2.1662528E-2</c:v>
                </c:pt>
                <c:pt idx="1854">
                  <c:v>-1.2889009E-2</c:v>
                </c:pt>
                <c:pt idx="1855">
                  <c:v>-1.2049048999999999E-2</c:v>
                </c:pt>
                <c:pt idx="1856">
                  <c:v>-2.0833751000000001E-2</c:v>
                </c:pt>
                <c:pt idx="1857">
                  <c:v>-1.9591576999999999E-2</c:v>
                </c:pt>
                <c:pt idx="1858">
                  <c:v>-1.8180102E-2</c:v>
                </c:pt>
                <c:pt idx="1859">
                  <c:v>-1.8911234999999998E-2</c:v>
                </c:pt>
                <c:pt idx="1860">
                  <c:v>-1.4886398E-2</c:v>
                </c:pt>
                <c:pt idx="1861">
                  <c:v>-2.1471417E-2</c:v>
                </c:pt>
                <c:pt idx="1862">
                  <c:v>-1.0789211E-2</c:v>
                </c:pt>
                <c:pt idx="1863">
                  <c:v>-1.3724204E-2</c:v>
                </c:pt>
                <c:pt idx="1864">
                  <c:v>-2.2270020000000001E-2</c:v>
                </c:pt>
                <c:pt idx="1865">
                  <c:v>-1.9973841999999999E-2</c:v>
                </c:pt>
                <c:pt idx="1866">
                  <c:v>-1.6490695999999999E-2</c:v>
                </c:pt>
                <c:pt idx="1867">
                  <c:v>-1.9575777999999999E-2</c:v>
                </c:pt>
                <c:pt idx="1868">
                  <c:v>-2.1610167E-2</c:v>
                </c:pt>
                <c:pt idx="1869">
                  <c:v>-1.8686076999999999E-2</c:v>
                </c:pt>
                <c:pt idx="1870">
                  <c:v>-2.0708213999999999E-2</c:v>
                </c:pt>
                <c:pt idx="1871">
                  <c:v>-1.4082192E-2</c:v>
                </c:pt>
                <c:pt idx="1872">
                  <c:v>-2.3815513E-2</c:v>
                </c:pt>
                <c:pt idx="1873">
                  <c:v>-2.0441033000000001E-2</c:v>
                </c:pt>
                <c:pt idx="1874">
                  <c:v>-1.492456E-2</c:v>
                </c:pt>
                <c:pt idx="1875">
                  <c:v>-2.445545E-2</c:v>
                </c:pt>
                <c:pt idx="1876">
                  <c:v>-2.1433028999999999E-2</c:v>
                </c:pt>
                <c:pt idx="1877">
                  <c:v>-1.4192712999999999E-2</c:v>
                </c:pt>
                <c:pt idx="1878">
                  <c:v>-1.9359244000000001E-2</c:v>
                </c:pt>
                <c:pt idx="1879">
                  <c:v>-2.4178895999999998E-2</c:v>
                </c:pt>
                <c:pt idx="1880">
                  <c:v>-1.8949779E-2</c:v>
                </c:pt>
                <c:pt idx="1881">
                  <c:v>-1.7002203E-2</c:v>
                </c:pt>
                <c:pt idx="1882">
                  <c:v>-2.4746674999999999E-2</c:v>
                </c:pt>
                <c:pt idx="1883">
                  <c:v>-2.0302516999999999E-2</c:v>
                </c:pt>
                <c:pt idx="1884">
                  <c:v>-1.816746E-2</c:v>
                </c:pt>
                <c:pt idx="1885">
                  <c:v>-1.7548932E-2</c:v>
                </c:pt>
                <c:pt idx="1886">
                  <c:v>-2.5743479E-2</c:v>
                </c:pt>
                <c:pt idx="1887">
                  <c:v>-2.0494543E-2</c:v>
                </c:pt>
                <c:pt idx="1888">
                  <c:v>-2.3018154999999998E-2</c:v>
                </c:pt>
                <c:pt idx="1889">
                  <c:v>-2.1833036E-2</c:v>
                </c:pt>
                <c:pt idx="1890">
                  <c:v>-2.4067960999999999E-2</c:v>
                </c:pt>
                <c:pt idx="1891">
                  <c:v>-2.9175845999999998E-2</c:v>
                </c:pt>
                <c:pt idx="1892">
                  <c:v>-1.7914137E-2</c:v>
                </c:pt>
                <c:pt idx="1893">
                  <c:v>-1.6693118999999999E-2</c:v>
                </c:pt>
                <c:pt idx="1894">
                  <c:v>-3.0369248000000001E-2</c:v>
                </c:pt>
                <c:pt idx="1895">
                  <c:v>-2.8083167999999999E-2</c:v>
                </c:pt>
                <c:pt idx="1896">
                  <c:v>-1.8567162000000002E-2</c:v>
                </c:pt>
                <c:pt idx="1897">
                  <c:v>-2.8199978000000001E-2</c:v>
                </c:pt>
                <c:pt idx="1898">
                  <c:v>-3.2605644000000003E-2</c:v>
                </c:pt>
                <c:pt idx="1899">
                  <c:v>-2.3046717000000001E-2</c:v>
                </c:pt>
                <c:pt idx="1900">
                  <c:v>-2.1408337999999999E-2</c:v>
                </c:pt>
                <c:pt idx="1901">
                  <c:v>-2.4520064000000001E-2</c:v>
                </c:pt>
                <c:pt idx="1902">
                  <c:v>-3.3395313000000003E-2</c:v>
                </c:pt>
                <c:pt idx="1903">
                  <c:v>-2.7555201000000001E-2</c:v>
                </c:pt>
                <c:pt idx="1904">
                  <c:v>-2.7909667999999999E-2</c:v>
                </c:pt>
                <c:pt idx="1905">
                  <c:v>-3.1943082999999997E-2</c:v>
                </c:pt>
                <c:pt idx="1906">
                  <c:v>-2.6312629000000001E-2</c:v>
                </c:pt>
                <c:pt idx="1907">
                  <c:v>-2.3680979000000001E-2</c:v>
                </c:pt>
                <c:pt idx="1908">
                  <c:v>-3.0532494E-2</c:v>
                </c:pt>
                <c:pt idx="1909">
                  <c:v>-3.2379061000000001E-2</c:v>
                </c:pt>
                <c:pt idx="1910">
                  <c:v>-2.6621306000000001E-2</c:v>
                </c:pt>
                <c:pt idx="1911">
                  <c:v>-2.0682769E-2</c:v>
                </c:pt>
                <c:pt idx="1912">
                  <c:v>-2.8356668000000002E-2</c:v>
                </c:pt>
                <c:pt idx="1913">
                  <c:v>-3.0072446999999999E-2</c:v>
                </c:pt>
                <c:pt idx="1914">
                  <c:v>-2.4663035E-2</c:v>
                </c:pt>
                <c:pt idx="1915">
                  <c:v>-2.8050538E-2</c:v>
                </c:pt>
                <c:pt idx="1916">
                  <c:v>-2.9964550999999999E-2</c:v>
                </c:pt>
                <c:pt idx="1917">
                  <c:v>-2.2916377000000002E-2</c:v>
                </c:pt>
                <c:pt idx="1918">
                  <c:v>-2.7068779000000001E-2</c:v>
                </c:pt>
                <c:pt idx="1919">
                  <c:v>-2.6836393E-2</c:v>
                </c:pt>
                <c:pt idx="1920">
                  <c:v>-2.272474E-2</c:v>
                </c:pt>
                <c:pt idx="1921">
                  <c:v>-2.5074862E-2</c:v>
                </c:pt>
                <c:pt idx="1922">
                  <c:v>-2.6216293000000002E-2</c:v>
                </c:pt>
                <c:pt idx="1923">
                  <c:v>-2.4291053E-2</c:v>
                </c:pt>
                <c:pt idx="1924">
                  <c:v>-3.0044813E-2</c:v>
                </c:pt>
                <c:pt idx="1925">
                  <c:v>-2.6257571E-2</c:v>
                </c:pt>
                <c:pt idx="1926">
                  <c:v>-2.2680413E-2</c:v>
                </c:pt>
                <c:pt idx="1927">
                  <c:v>-2.6409185000000002E-2</c:v>
                </c:pt>
                <c:pt idx="1928">
                  <c:v>-2.8155151999999999E-2</c:v>
                </c:pt>
                <c:pt idx="1929">
                  <c:v>-2.6933827E-2</c:v>
                </c:pt>
                <c:pt idx="1930">
                  <c:v>-2.3508469000000001E-2</c:v>
                </c:pt>
                <c:pt idx="1931">
                  <c:v>-2.2182824E-2</c:v>
                </c:pt>
                <c:pt idx="1932">
                  <c:v>-3.2865028999999997E-2</c:v>
                </c:pt>
                <c:pt idx="1933">
                  <c:v>-2.6764362999999999E-2</c:v>
                </c:pt>
                <c:pt idx="1934">
                  <c:v>-2.6053033999999999E-2</c:v>
                </c:pt>
                <c:pt idx="1935">
                  <c:v>-2.6671958999999999E-2</c:v>
                </c:pt>
                <c:pt idx="1936">
                  <c:v>-2.8225914000000001E-2</c:v>
                </c:pt>
                <c:pt idx="1937">
                  <c:v>-2.9580617E-2</c:v>
                </c:pt>
                <c:pt idx="1938">
                  <c:v>-2.7785913999999998E-2</c:v>
                </c:pt>
                <c:pt idx="1939">
                  <c:v>-2.9839210000000001E-2</c:v>
                </c:pt>
                <c:pt idx="1940">
                  <c:v>-2.8805904E-2</c:v>
                </c:pt>
                <c:pt idx="1941">
                  <c:v>-2.8660267999999999E-2</c:v>
                </c:pt>
                <c:pt idx="1942">
                  <c:v>-3.0081065000000001E-2</c:v>
                </c:pt>
                <c:pt idx="1943">
                  <c:v>-2.6171739999999999E-2</c:v>
                </c:pt>
                <c:pt idx="1944">
                  <c:v>-2.8594151000000002E-2</c:v>
                </c:pt>
                <c:pt idx="1945">
                  <c:v>-3.2553329999999998E-2</c:v>
                </c:pt>
                <c:pt idx="1946">
                  <c:v>-3.4538984000000002E-2</c:v>
                </c:pt>
                <c:pt idx="1947">
                  <c:v>-2.7371329999999999E-2</c:v>
                </c:pt>
                <c:pt idx="1948">
                  <c:v>-2.7191566E-2</c:v>
                </c:pt>
                <c:pt idx="1949">
                  <c:v>-3.2529410000000002E-2</c:v>
                </c:pt>
                <c:pt idx="1950">
                  <c:v>-3.4500148000000001E-2</c:v>
                </c:pt>
                <c:pt idx="1951">
                  <c:v>-3.0256974999999998E-2</c:v>
                </c:pt>
                <c:pt idx="1952">
                  <c:v>-3.3215481999999998E-2</c:v>
                </c:pt>
                <c:pt idx="1953">
                  <c:v>-3.6520015000000003E-2</c:v>
                </c:pt>
                <c:pt idx="1954">
                  <c:v>-2.6703872E-2</c:v>
                </c:pt>
                <c:pt idx="1955">
                  <c:v>-2.871046E-2</c:v>
                </c:pt>
                <c:pt idx="1956">
                  <c:v>-3.8158558000000002E-2</c:v>
                </c:pt>
                <c:pt idx="1957">
                  <c:v>-3.5169120999999998E-2</c:v>
                </c:pt>
                <c:pt idx="1958">
                  <c:v>-2.9655045000000001E-2</c:v>
                </c:pt>
                <c:pt idx="1959">
                  <c:v>-3.1590857E-2</c:v>
                </c:pt>
                <c:pt idx="1960">
                  <c:v>-3.6301192000000003E-2</c:v>
                </c:pt>
                <c:pt idx="1961">
                  <c:v>-3.1786341000000003E-2</c:v>
                </c:pt>
                <c:pt idx="1962">
                  <c:v>-2.9323449000000001E-2</c:v>
                </c:pt>
                <c:pt idx="1963">
                  <c:v>-3.7324835000000001E-2</c:v>
                </c:pt>
                <c:pt idx="1964">
                  <c:v>-3.3870182999999998E-2</c:v>
                </c:pt>
                <c:pt idx="1965">
                  <c:v>-3.3417922000000003E-2</c:v>
                </c:pt>
                <c:pt idx="1966">
                  <c:v>-3.9252906999999997E-2</c:v>
                </c:pt>
                <c:pt idx="1967">
                  <c:v>-3.4201547999999998E-2</c:v>
                </c:pt>
                <c:pt idx="1968">
                  <c:v>-3.6665503000000002E-2</c:v>
                </c:pt>
                <c:pt idx="1969">
                  <c:v>-3.7343174E-2</c:v>
                </c:pt>
                <c:pt idx="1970">
                  <c:v>-3.7006817999999997E-2</c:v>
                </c:pt>
                <c:pt idx="1971">
                  <c:v>-3.7173367999999998E-2</c:v>
                </c:pt>
                <c:pt idx="1972">
                  <c:v>-3.7320106999999998E-2</c:v>
                </c:pt>
                <c:pt idx="1973">
                  <c:v>-3.9323080000000003E-2</c:v>
                </c:pt>
                <c:pt idx="1974">
                  <c:v>-3.6974970000000003E-2</c:v>
                </c:pt>
                <c:pt idx="1975">
                  <c:v>-3.5989067999999999E-2</c:v>
                </c:pt>
                <c:pt idx="1976">
                  <c:v>-3.8164336E-2</c:v>
                </c:pt>
                <c:pt idx="1977">
                  <c:v>-3.3471581E-2</c:v>
                </c:pt>
                <c:pt idx="1978">
                  <c:v>-3.6937688000000003E-2</c:v>
                </c:pt>
                <c:pt idx="1979">
                  <c:v>-3.6827415000000002E-2</c:v>
                </c:pt>
                <c:pt idx="1980">
                  <c:v>-3.9369669000000003E-2</c:v>
                </c:pt>
                <c:pt idx="1981">
                  <c:v>-4.2856287E-2</c:v>
                </c:pt>
                <c:pt idx="1982">
                  <c:v>-3.7080954999999999E-2</c:v>
                </c:pt>
                <c:pt idx="1983">
                  <c:v>-3.8588032000000001E-2</c:v>
                </c:pt>
                <c:pt idx="1984">
                  <c:v>-3.6947257999999997E-2</c:v>
                </c:pt>
                <c:pt idx="1985">
                  <c:v>-3.7876289E-2</c:v>
                </c:pt>
                <c:pt idx="1986">
                  <c:v>-3.7984948999999997E-2</c:v>
                </c:pt>
                <c:pt idx="1987">
                  <c:v>-3.9005734E-2</c:v>
                </c:pt>
                <c:pt idx="1988">
                  <c:v>-4.2574368000000001E-2</c:v>
                </c:pt>
                <c:pt idx="1989">
                  <c:v>-3.7442505000000001E-2</c:v>
                </c:pt>
                <c:pt idx="1990">
                  <c:v>-3.6696285000000002E-2</c:v>
                </c:pt>
                <c:pt idx="1991">
                  <c:v>-3.7938624999999997E-2</c:v>
                </c:pt>
                <c:pt idx="1992">
                  <c:v>-4.3097167999999998E-2</c:v>
                </c:pt>
                <c:pt idx="1993">
                  <c:v>-4.0006079E-2</c:v>
                </c:pt>
                <c:pt idx="1994">
                  <c:v>-3.8731221000000003E-2</c:v>
                </c:pt>
                <c:pt idx="1995">
                  <c:v>-3.5395700000000002E-2</c:v>
                </c:pt>
                <c:pt idx="1996">
                  <c:v>-3.8397084999999997E-2</c:v>
                </c:pt>
                <c:pt idx="1997">
                  <c:v>-4.3532752000000001E-2</c:v>
                </c:pt>
                <c:pt idx="1998">
                  <c:v>-4.0713529999999998E-2</c:v>
                </c:pt>
                <c:pt idx="1999">
                  <c:v>-4.3978278000000003E-2</c:v>
                </c:pt>
                <c:pt idx="2000">
                  <c:v>-4.1576638999999999E-2</c:v>
                </c:pt>
                <c:pt idx="2001">
                  <c:v>-4.1245154999999999E-2</c:v>
                </c:pt>
                <c:pt idx="2002">
                  <c:v>-3.8294107000000001E-2</c:v>
                </c:pt>
                <c:pt idx="2003">
                  <c:v>-3.9990913000000003E-2</c:v>
                </c:pt>
                <c:pt idx="2004">
                  <c:v>-4.2535029000000002E-2</c:v>
                </c:pt>
                <c:pt idx="2005">
                  <c:v>-4.2320468E-2</c:v>
                </c:pt>
                <c:pt idx="2006">
                  <c:v>-4.5422517000000003E-2</c:v>
                </c:pt>
                <c:pt idx="2007">
                  <c:v>-3.9030655999999997E-2</c:v>
                </c:pt>
                <c:pt idx="2008">
                  <c:v>-4.0650126000000002E-2</c:v>
                </c:pt>
                <c:pt idx="2009">
                  <c:v>-4.1560105999999999E-2</c:v>
                </c:pt>
                <c:pt idx="2010">
                  <c:v>-4.4359351999999998E-2</c:v>
                </c:pt>
                <c:pt idx="2011">
                  <c:v>-3.9910011000000002E-2</c:v>
                </c:pt>
                <c:pt idx="2012">
                  <c:v>-3.8794145000000002E-2</c:v>
                </c:pt>
                <c:pt idx="2013">
                  <c:v>-4.4806897999999998E-2</c:v>
                </c:pt>
                <c:pt idx="2014">
                  <c:v>-4.1432670999999997E-2</c:v>
                </c:pt>
                <c:pt idx="2015">
                  <c:v>-4.1653085999999999E-2</c:v>
                </c:pt>
                <c:pt idx="2016">
                  <c:v>-4.1658412999999998E-2</c:v>
                </c:pt>
                <c:pt idx="2017">
                  <c:v>-4.1658613999999997E-2</c:v>
                </c:pt>
                <c:pt idx="2018">
                  <c:v>-4.2320412000000002E-2</c:v>
                </c:pt>
                <c:pt idx="2019">
                  <c:v>-4.0971577000000002E-2</c:v>
                </c:pt>
                <c:pt idx="2020">
                  <c:v>-3.9936936999999999E-2</c:v>
                </c:pt>
                <c:pt idx="2021">
                  <c:v>-4.2649276999999999E-2</c:v>
                </c:pt>
                <c:pt idx="2022">
                  <c:v>-4.1604780000000001E-2</c:v>
                </c:pt>
                <c:pt idx="2023">
                  <c:v>-3.5399753999999999E-2</c:v>
                </c:pt>
                <c:pt idx="2024">
                  <c:v>-4.1472025000000003E-2</c:v>
                </c:pt>
                <c:pt idx="2025">
                  <c:v>-4.6369277E-2</c:v>
                </c:pt>
                <c:pt idx="2026">
                  <c:v>-3.7942238000000003E-2</c:v>
                </c:pt>
                <c:pt idx="2027">
                  <c:v>-3.7699148000000002E-2</c:v>
                </c:pt>
                <c:pt idx="2028">
                  <c:v>-4.9459137E-2</c:v>
                </c:pt>
                <c:pt idx="2029">
                  <c:v>-4.9399942000000002E-2</c:v>
                </c:pt>
                <c:pt idx="2030">
                  <c:v>-4.3154827999999999E-2</c:v>
                </c:pt>
                <c:pt idx="2031">
                  <c:v>-3.7425037000000001E-2</c:v>
                </c:pt>
                <c:pt idx="2032">
                  <c:v>-4.2153478000000001E-2</c:v>
                </c:pt>
                <c:pt idx="2033">
                  <c:v>-4.1589688999999999E-2</c:v>
                </c:pt>
                <c:pt idx="2034">
                  <c:v>-4.9443882000000001E-2</c:v>
                </c:pt>
                <c:pt idx="2035">
                  <c:v>-4.6210807E-2</c:v>
                </c:pt>
                <c:pt idx="2036">
                  <c:v>-4.1559859999999997E-2</c:v>
                </c:pt>
                <c:pt idx="2037">
                  <c:v>-4.7276601000000001E-2</c:v>
                </c:pt>
                <c:pt idx="2038">
                  <c:v>-4.3828606999999999E-2</c:v>
                </c:pt>
                <c:pt idx="2039">
                  <c:v>-4.5318249999999997E-2</c:v>
                </c:pt>
                <c:pt idx="2040">
                  <c:v>-4.2351755999999997E-2</c:v>
                </c:pt>
                <c:pt idx="2041">
                  <c:v>-4.6071172000000001E-2</c:v>
                </c:pt>
                <c:pt idx="2042">
                  <c:v>-4.9409173000000001E-2</c:v>
                </c:pt>
                <c:pt idx="2043">
                  <c:v>-5.1740586999999998E-2</c:v>
                </c:pt>
                <c:pt idx="2044">
                  <c:v>-4.723132E-2</c:v>
                </c:pt>
                <c:pt idx="2045">
                  <c:v>-4.3977073999999998E-2</c:v>
                </c:pt>
                <c:pt idx="2046">
                  <c:v>-4.4089727000000002E-2</c:v>
                </c:pt>
                <c:pt idx="2047">
                  <c:v>-4.7506909999999999E-2</c:v>
                </c:pt>
                <c:pt idx="2048">
                  <c:v>-4.8631828000000002E-2</c:v>
                </c:pt>
                <c:pt idx="2049">
                  <c:v>-4.9019523000000002E-2</c:v>
                </c:pt>
                <c:pt idx="2050">
                  <c:v>-5.0817158000000001E-2</c:v>
                </c:pt>
                <c:pt idx="2051">
                  <c:v>-4.9947269000000002E-2</c:v>
                </c:pt>
                <c:pt idx="2052">
                  <c:v>-5.0816260000000002E-2</c:v>
                </c:pt>
                <c:pt idx="2053">
                  <c:v>-5.0391565999999999E-2</c:v>
                </c:pt>
                <c:pt idx="2054">
                  <c:v>-4.9704202000000003E-2</c:v>
                </c:pt>
                <c:pt idx="2055">
                  <c:v>-5.1917557000000003E-2</c:v>
                </c:pt>
                <c:pt idx="2056">
                  <c:v>-5.2963379999999997E-2</c:v>
                </c:pt>
                <c:pt idx="2057">
                  <c:v>-5.2067555000000001E-2</c:v>
                </c:pt>
                <c:pt idx="2058">
                  <c:v>-5.1458757000000001E-2</c:v>
                </c:pt>
                <c:pt idx="2059">
                  <c:v>-5.3986039E-2</c:v>
                </c:pt>
                <c:pt idx="2060">
                  <c:v>-5.4288841999999997E-2</c:v>
                </c:pt>
                <c:pt idx="2061">
                  <c:v>-5.6326161999999999E-2</c:v>
                </c:pt>
                <c:pt idx="2062">
                  <c:v>-5.3835038000000002E-2</c:v>
                </c:pt>
                <c:pt idx="2063">
                  <c:v>-5.3111977999999997E-2</c:v>
                </c:pt>
                <c:pt idx="2064">
                  <c:v>-5.7173029E-2</c:v>
                </c:pt>
                <c:pt idx="2065">
                  <c:v>-5.2377901999999997E-2</c:v>
                </c:pt>
                <c:pt idx="2066">
                  <c:v>-5.8453638000000002E-2</c:v>
                </c:pt>
                <c:pt idx="2067">
                  <c:v>-5.6705131999999998E-2</c:v>
                </c:pt>
                <c:pt idx="2068">
                  <c:v>-4.5351278000000002E-2</c:v>
                </c:pt>
                <c:pt idx="2069">
                  <c:v>-4.7243435E-2</c:v>
                </c:pt>
                <c:pt idx="2070">
                  <c:v>-5.3443007000000001E-2</c:v>
                </c:pt>
                <c:pt idx="2071">
                  <c:v>-6.2649555999999995E-2</c:v>
                </c:pt>
                <c:pt idx="2072">
                  <c:v>-5.1623002000000001E-2</c:v>
                </c:pt>
                <c:pt idx="2073">
                  <c:v>-4.1720374999999997E-2</c:v>
                </c:pt>
                <c:pt idx="2074">
                  <c:v>-5.2037730999999997E-2</c:v>
                </c:pt>
                <c:pt idx="2075">
                  <c:v>-5.4784432000000001E-2</c:v>
                </c:pt>
                <c:pt idx="2076">
                  <c:v>-6.1120360999999998E-2</c:v>
                </c:pt>
                <c:pt idx="2077">
                  <c:v>-5.5612437000000001E-2</c:v>
                </c:pt>
                <c:pt idx="2078">
                  <c:v>-4.6859693000000001E-2</c:v>
                </c:pt>
                <c:pt idx="2079">
                  <c:v>-4.0352172999999998E-2</c:v>
                </c:pt>
                <c:pt idx="2080">
                  <c:v>-5.6750856000000002E-2</c:v>
                </c:pt>
                <c:pt idx="2081">
                  <c:v>-5.8453581999999997E-2</c:v>
                </c:pt>
                <c:pt idx="2082">
                  <c:v>-5.8381139999999998E-2</c:v>
                </c:pt>
                <c:pt idx="2083">
                  <c:v>-4.9769804000000001E-2</c:v>
                </c:pt>
                <c:pt idx="2084">
                  <c:v>-5.2947223000000002E-2</c:v>
                </c:pt>
                <c:pt idx="2085">
                  <c:v>-6.4637772999999996E-2</c:v>
                </c:pt>
                <c:pt idx="2086">
                  <c:v>-6.0323718999999998E-2</c:v>
                </c:pt>
                <c:pt idx="2087">
                  <c:v>-5.4752483999999997E-2</c:v>
                </c:pt>
                <c:pt idx="2088">
                  <c:v>-5.7982898999999997E-2</c:v>
                </c:pt>
                <c:pt idx="2089">
                  <c:v>-5.7556576999999998E-2</c:v>
                </c:pt>
                <c:pt idx="2090">
                  <c:v>-6.0158752000000003E-2</c:v>
                </c:pt>
                <c:pt idx="2091">
                  <c:v>-5.8907228999999998E-2</c:v>
                </c:pt>
                <c:pt idx="2092">
                  <c:v>-5.4927404999999999E-2</c:v>
                </c:pt>
                <c:pt idx="2093">
                  <c:v>-5.1657191999999998E-2</c:v>
                </c:pt>
                <c:pt idx="2094">
                  <c:v>-6.0681842E-2</c:v>
                </c:pt>
                <c:pt idx="2095">
                  <c:v>-6.2132262000000001E-2</c:v>
                </c:pt>
                <c:pt idx="2096">
                  <c:v>-5.3865809000000001E-2</c:v>
                </c:pt>
                <c:pt idx="2097">
                  <c:v>-5.3778052E-2</c:v>
                </c:pt>
                <c:pt idx="2098">
                  <c:v>-5.7605813999999998E-2</c:v>
                </c:pt>
                <c:pt idx="2099">
                  <c:v>-5.5143787999999999E-2</c:v>
                </c:pt>
                <c:pt idx="2100">
                  <c:v>-6.3006237000000007E-2</c:v>
                </c:pt>
                <c:pt idx="2101">
                  <c:v>-5.3493459E-2</c:v>
                </c:pt>
                <c:pt idx="2102">
                  <c:v>-5.6422400999999997E-2</c:v>
                </c:pt>
                <c:pt idx="2103">
                  <c:v>-5.7850387000000003E-2</c:v>
                </c:pt>
                <c:pt idx="2104">
                  <c:v>-5.5876984999999997E-2</c:v>
                </c:pt>
                <c:pt idx="2105">
                  <c:v>-5.9460603000000001E-2</c:v>
                </c:pt>
                <c:pt idx="2106">
                  <c:v>-5.3291388000000002E-2</c:v>
                </c:pt>
                <c:pt idx="2107">
                  <c:v>-5.5723764000000002E-2</c:v>
                </c:pt>
                <c:pt idx="2108">
                  <c:v>-5.9460178000000002E-2</c:v>
                </c:pt>
                <c:pt idx="2109">
                  <c:v>-6.1914362000000001E-2</c:v>
                </c:pt>
                <c:pt idx="2110">
                  <c:v>-6.0270659999999997E-2</c:v>
                </c:pt>
                <c:pt idx="2111">
                  <c:v>-5.4852165000000001E-2</c:v>
                </c:pt>
                <c:pt idx="2112">
                  <c:v>-5.4566409000000003E-2</c:v>
                </c:pt>
                <c:pt idx="2113">
                  <c:v>-6.6060804000000001E-2</c:v>
                </c:pt>
                <c:pt idx="2114">
                  <c:v>-6.8053916000000006E-2</c:v>
                </c:pt>
                <c:pt idx="2115">
                  <c:v>-5.6958298999999997E-2</c:v>
                </c:pt>
                <c:pt idx="2116">
                  <c:v>-5.5307671000000003E-2</c:v>
                </c:pt>
                <c:pt idx="2117">
                  <c:v>-6.0739644000000002E-2</c:v>
                </c:pt>
                <c:pt idx="2118">
                  <c:v>-6.0926597999999998E-2</c:v>
                </c:pt>
                <c:pt idx="2119">
                  <c:v>-6.3198878999999999E-2</c:v>
                </c:pt>
                <c:pt idx="2120">
                  <c:v>-6.1154105E-2</c:v>
                </c:pt>
                <c:pt idx="2121">
                  <c:v>-5.7692173999999999E-2</c:v>
                </c:pt>
                <c:pt idx="2122">
                  <c:v>-6.0936171999999997E-2</c:v>
                </c:pt>
                <c:pt idx="2123">
                  <c:v>-6.6016085000000002E-2</c:v>
                </c:pt>
                <c:pt idx="2124">
                  <c:v>-6.2490057000000002E-2</c:v>
                </c:pt>
                <c:pt idx="2125">
                  <c:v>-6.2095821000000002E-2</c:v>
                </c:pt>
                <c:pt idx="2126">
                  <c:v>-6.3369878000000004E-2</c:v>
                </c:pt>
                <c:pt idx="2127">
                  <c:v>-6.2277813000000001E-2</c:v>
                </c:pt>
                <c:pt idx="2128">
                  <c:v>-5.8878552000000001E-2</c:v>
                </c:pt>
                <c:pt idx="2129">
                  <c:v>-5.3360917000000001E-2</c:v>
                </c:pt>
                <c:pt idx="2130">
                  <c:v>-4.6537094000000001E-2</c:v>
                </c:pt>
                <c:pt idx="2131">
                  <c:v>-5.5929206000000002E-2</c:v>
                </c:pt>
                <c:pt idx="2132">
                  <c:v>-6.3048101999999995E-2</c:v>
                </c:pt>
                <c:pt idx="2133">
                  <c:v>-6.4734301999999994E-2</c:v>
                </c:pt>
                <c:pt idx="2134">
                  <c:v>-5.4744247000000003E-2</c:v>
                </c:pt>
                <c:pt idx="2135">
                  <c:v>-7.1824527999999999E-2</c:v>
                </c:pt>
                <c:pt idx="2136">
                  <c:v>-7.403788E-2</c:v>
                </c:pt>
                <c:pt idx="2137">
                  <c:v>-4.8944085999999998E-2</c:v>
                </c:pt>
                <c:pt idx="2138">
                  <c:v>-5.0663158E-2</c:v>
                </c:pt>
                <c:pt idx="2139">
                  <c:v>-4.8094798000000001E-2</c:v>
                </c:pt>
                <c:pt idx="2140">
                  <c:v>-5.0364341999999999E-2</c:v>
                </c:pt>
                <c:pt idx="2141">
                  <c:v>-5.8415941999999998E-2</c:v>
                </c:pt>
                <c:pt idx="2142">
                  <c:v>-6.9976725000000004E-2</c:v>
                </c:pt>
                <c:pt idx="2143">
                  <c:v>-6.2463592999999998E-2</c:v>
                </c:pt>
                <c:pt idx="2144">
                  <c:v>-5.7305849999999998E-2</c:v>
                </c:pt>
                <c:pt idx="2145">
                  <c:v>-5.6866820999999998E-2</c:v>
                </c:pt>
                <c:pt idx="2146">
                  <c:v>-5.454614E-2</c:v>
                </c:pt>
                <c:pt idx="2147">
                  <c:v>-6.0619554999999999E-2</c:v>
                </c:pt>
                <c:pt idx="2148">
                  <c:v>-5.4557405000000003E-2</c:v>
                </c:pt>
                <c:pt idx="2149">
                  <c:v>-5.2713259999999998E-2</c:v>
                </c:pt>
                <c:pt idx="2150">
                  <c:v>-5.8144510000000003E-2</c:v>
                </c:pt>
                <c:pt idx="2151">
                  <c:v>-5.6122011999999999E-2</c:v>
                </c:pt>
                <c:pt idx="2152">
                  <c:v>-5.0428972000000002E-2</c:v>
                </c:pt>
                <c:pt idx="2153">
                  <c:v>-5.6026034000000002E-2</c:v>
                </c:pt>
                <c:pt idx="2154">
                  <c:v>-5.7099021999999999E-2</c:v>
                </c:pt>
                <c:pt idx="2155">
                  <c:v>-6.0243335000000002E-2</c:v>
                </c:pt>
                <c:pt idx="2156">
                  <c:v>-5.7362060999999999E-2</c:v>
                </c:pt>
                <c:pt idx="2157">
                  <c:v>-5.1086612000000003E-2</c:v>
                </c:pt>
                <c:pt idx="2158">
                  <c:v>-4.4790633000000003E-2</c:v>
                </c:pt>
                <c:pt idx="2159">
                  <c:v>-5.1814671999999999E-2</c:v>
                </c:pt>
                <c:pt idx="2160">
                  <c:v>-5.9873663000000001E-2</c:v>
                </c:pt>
                <c:pt idx="2161">
                  <c:v>-5.5162635000000002E-2</c:v>
                </c:pt>
                <c:pt idx="2162">
                  <c:v>-4.5870068999999999E-2</c:v>
                </c:pt>
                <c:pt idx="2163">
                  <c:v>-5.0778653E-2</c:v>
                </c:pt>
                <c:pt idx="2164">
                  <c:v>-5.8857355E-2</c:v>
                </c:pt>
                <c:pt idx="2165">
                  <c:v>-4.5598917000000003E-2</c:v>
                </c:pt>
                <c:pt idx="2166">
                  <c:v>-4.2853728000000001E-2</c:v>
                </c:pt>
                <c:pt idx="2167">
                  <c:v>-6.0260672000000001E-2</c:v>
                </c:pt>
                <c:pt idx="2168">
                  <c:v>-5.7581E-2</c:v>
                </c:pt>
                <c:pt idx="2169">
                  <c:v>-6.0467410999999999E-2</c:v>
                </c:pt>
                <c:pt idx="2170">
                  <c:v>-6.4225666000000001E-2</c:v>
                </c:pt>
                <c:pt idx="2171">
                  <c:v>-5.3636982999999999E-2</c:v>
                </c:pt>
                <c:pt idx="2172">
                  <c:v>-6.2854186000000006E-2</c:v>
                </c:pt>
                <c:pt idx="2173">
                  <c:v>-6.4621471E-2</c:v>
                </c:pt>
                <c:pt idx="2174">
                  <c:v>-6.0525000000000002E-2</c:v>
                </c:pt>
                <c:pt idx="2175">
                  <c:v>-7.6511823000000007E-2</c:v>
                </c:pt>
                <c:pt idx="2176">
                  <c:v>-5.6079779000000003E-2</c:v>
                </c:pt>
                <c:pt idx="2177">
                  <c:v>-5.1211874999999997E-2</c:v>
                </c:pt>
                <c:pt idx="2178">
                  <c:v>-5.5668141999999997E-2</c:v>
                </c:pt>
                <c:pt idx="2179">
                  <c:v>-6.5553955999999997E-2</c:v>
                </c:pt>
                <c:pt idx="2180">
                  <c:v>-6.6894591000000003E-2</c:v>
                </c:pt>
                <c:pt idx="2181">
                  <c:v>-5.7649768999999997E-2</c:v>
                </c:pt>
                <c:pt idx="2182">
                  <c:v>-5.9951007000000001E-2</c:v>
                </c:pt>
                <c:pt idx="2183">
                  <c:v>-6.5984136999999998E-2</c:v>
                </c:pt>
                <c:pt idx="2184">
                  <c:v>-6.0177113999999997E-2</c:v>
                </c:pt>
                <c:pt idx="2185">
                  <c:v>-5.5933546000000001E-2</c:v>
                </c:pt>
                <c:pt idx="2186">
                  <c:v>-6.0815385999999999E-2</c:v>
                </c:pt>
                <c:pt idx="2187">
                  <c:v>-6.3937351000000003E-2</c:v>
                </c:pt>
                <c:pt idx="2188">
                  <c:v>-5.6912198999999997E-2</c:v>
                </c:pt>
                <c:pt idx="2189">
                  <c:v>-5.4193209999999999E-2</c:v>
                </c:pt>
                <c:pt idx="2190">
                  <c:v>-5.8370645999999998E-2</c:v>
                </c:pt>
                <c:pt idx="2191">
                  <c:v>-5.6208744999999997E-2</c:v>
                </c:pt>
                <c:pt idx="2192">
                  <c:v>-5.4060104999999997E-2</c:v>
                </c:pt>
                <c:pt idx="2193">
                  <c:v>-5.6887686E-2</c:v>
                </c:pt>
                <c:pt idx="2194">
                  <c:v>-5.8304489000000001E-2</c:v>
                </c:pt>
                <c:pt idx="2195">
                  <c:v>-5.3760424000000001E-2</c:v>
                </c:pt>
                <c:pt idx="2196">
                  <c:v>-4.8544358000000003E-2</c:v>
                </c:pt>
                <c:pt idx="2197">
                  <c:v>-5.3647335999999997E-2</c:v>
                </c:pt>
                <c:pt idx="2198">
                  <c:v>-5.7601064E-2</c:v>
                </c:pt>
                <c:pt idx="2199">
                  <c:v>-5.4964352000000001E-2</c:v>
                </c:pt>
                <c:pt idx="2200">
                  <c:v>-5.4369669000000002E-2</c:v>
                </c:pt>
                <c:pt idx="2201">
                  <c:v>-5.2584450999999997E-2</c:v>
                </c:pt>
                <c:pt idx="2202">
                  <c:v>-4.8508216E-2</c:v>
                </c:pt>
                <c:pt idx="2203">
                  <c:v>-4.8523955000000001E-2</c:v>
                </c:pt>
                <c:pt idx="2204">
                  <c:v>-5.2103244E-2</c:v>
                </c:pt>
                <c:pt idx="2205">
                  <c:v>-5.6051089999999998E-2</c:v>
                </c:pt>
                <c:pt idx="2206">
                  <c:v>-5.6317939999999997E-2</c:v>
                </c:pt>
                <c:pt idx="2207">
                  <c:v>-4.5949469999999999E-2</c:v>
                </c:pt>
                <c:pt idx="2208">
                  <c:v>-5.2092049000000001E-2</c:v>
                </c:pt>
                <c:pt idx="2209">
                  <c:v>-5.5434300999999998E-2</c:v>
                </c:pt>
                <c:pt idx="2210">
                  <c:v>-5.1329571999999997E-2</c:v>
                </c:pt>
                <c:pt idx="2211">
                  <c:v>-4.4548731000000001E-2</c:v>
                </c:pt>
                <c:pt idx="2212">
                  <c:v>-4.9244151E-2</c:v>
                </c:pt>
                <c:pt idx="2213">
                  <c:v>-5.4912083E-2</c:v>
                </c:pt>
                <c:pt idx="2214">
                  <c:v>-5.4336306000000001E-2</c:v>
                </c:pt>
                <c:pt idx="2215">
                  <c:v>-4.7611478999999998E-2</c:v>
                </c:pt>
                <c:pt idx="2216">
                  <c:v>-4.2018574000000003E-2</c:v>
                </c:pt>
                <c:pt idx="2217">
                  <c:v>-5.3547852E-2</c:v>
                </c:pt>
                <c:pt idx="2218">
                  <c:v>-5.7992935000000002E-2</c:v>
                </c:pt>
                <c:pt idx="2219">
                  <c:v>-4.8418224000000003E-2</c:v>
                </c:pt>
                <c:pt idx="2220">
                  <c:v>-4.6834707000000003E-2</c:v>
                </c:pt>
                <c:pt idx="2221">
                  <c:v>-5.0687309E-2</c:v>
                </c:pt>
                <c:pt idx="2222">
                  <c:v>-5.0815407E-2</c:v>
                </c:pt>
                <c:pt idx="2223">
                  <c:v>-4.9545265999999998E-2</c:v>
                </c:pt>
                <c:pt idx="2224">
                  <c:v>-4.9857654000000001E-2</c:v>
                </c:pt>
                <c:pt idx="2225">
                  <c:v>-4.5124516000000003E-2</c:v>
                </c:pt>
                <c:pt idx="2226">
                  <c:v>-5.1209576E-2</c:v>
                </c:pt>
                <c:pt idx="2227">
                  <c:v>-4.6566699000000003E-2</c:v>
                </c:pt>
                <c:pt idx="2228">
                  <c:v>-4.6288929999999999E-2</c:v>
                </c:pt>
                <c:pt idx="2229">
                  <c:v>-5.219087E-2</c:v>
                </c:pt>
                <c:pt idx="2230">
                  <c:v>-4.9216121000000002E-2</c:v>
                </c:pt>
                <c:pt idx="2231">
                  <c:v>-3.9919283E-2</c:v>
                </c:pt>
                <c:pt idx="2232">
                  <c:v>-4.3675140000000001E-2</c:v>
                </c:pt>
                <c:pt idx="2233">
                  <c:v>-5.845239E-2</c:v>
                </c:pt>
                <c:pt idx="2234">
                  <c:v>-5.1860534E-2</c:v>
                </c:pt>
                <c:pt idx="2235">
                  <c:v>-5.0588085999999997E-2</c:v>
                </c:pt>
                <c:pt idx="2236">
                  <c:v>-6.5429351999999996E-2</c:v>
                </c:pt>
                <c:pt idx="2237">
                  <c:v>-4.6480860999999998E-2</c:v>
                </c:pt>
                <c:pt idx="2238">
                  <c:v>-4.2406491999999997E-2</c:v>
                </c:pt>
                <c:pt idx="2239">
                  <c:v>-6.1516466999999998E-2</c:v>
                </c:pt>
                <c:pt idx="2240">
                  <c:v>-5.8443978000000001E-2</c:v>
                </c:pt>
                <c:pt idx="2241">
                  <c:v>-4.9363180999999999E-2</c:v>
                </c:pt>
                <c:pt idx="2242">
                  <c:v>-5.3180023999999999E-2</c:v>
                </c:pt>
                <c:pt idx="2243">
                  <c:v>-4.5439660999999999E-2</c:v>
                </c:pt>
                <c:pt idx="2244">
                  <c:v>-4.6538211000000003E-2</c:v>
                </c:pt>
                <c:pt idx="2245">
                  <c:v>-6.4945899000000001E-2</c:v>
                </c:pt>
                <c:pt idx="2246">
                  <c:v>-5.0987474999999997E-2</c:v>
                </c:pt>
                <c:pt idx="2247">
                  <c:v>-3.3409566000000002E-2</c:v>
                </c:pt>
                <c:pt idx="2248">
                  <c:v>-4.8888121E-2</c:v>
                </c:pt>
                <c:pt idx="2249">
                  <c:v>-5.6924875999999999E-2</c:v>
                </c:pt>
                <c:pt idx="2250">
                  <c:v>-4.0893710999999999E-2</c:v>
                </c:pt>
                <c:pt idx="2251">
                  <c:v>-4.4888746E-2</c:v>
                </c:pt>
                <c:pt idx="2252">
                  <c:v>-4.4614705999999997E-2</c:v>
                </c:pt>
                <c:pt idx="2253">
                  <c:v>-4.2411756000000002E-2</c:v>
                </c:pt>
                <c:pt idx="2254">
                  <c:v>-4.6476803999999997E-2</c:v>
                </c:pt>
                <c:pt idx="2255">
                  <c:v>-5.1287256000000003E-2</c:v>
                </c:pt>
                <c:pt idx="2256">
                  <c:v>-3.8801558E-2</c:v>
                </c:pt>
                <c:pt idx="2257">
                  <c:v>-3.7130642999999998E-2</c:v>
                </c:pt>
                <c:pt idx="2258">
                  <c:v>-4.5437041999999997E-2</c:v>
                </c:pt>
                <c:pt idx="2259">
                  <c:v>-4.6242442000000002E-2</c:v>
                </c:pt>
                <c:pt idx="2260">
                  <c:v>-3.7725652999999998E-2</c:v>
                </c:pt>
                <c:pt idx="2261">
                  <c:v>-3.5567962000000002E-2</c:v>
                </c:pt>
                <c:pt idx="2262">
                  <c:v>-4.2500969E-2</c:v>
                </c:pt>
                <c:pt idx="2263">
                  <c:v>-4.3717414000000003E-2</c:v>
                </c:pt>
                <c:pt idx="2264">
                  <c:v>-4.3739515999999999E-2</c:v>
                </c:pt>
                <c:pt idx="2265">
                  <c:v>-3.9256256000000003E-2</c:v>
                </c:pt>
                <c:pt idx="2266">
                  <c:v>-3.7114009000000003E-2</c:v>
                </c:pt>
                <c:pt idx="2267">
                  <c:v>-4.4591993000000003E-2</c:v>
                </c:pt>
                <c:pt idx="2268">
                  <c:v>-4.8412833000000002E-2</c:v>
                </c:pt>
                <c:pt idx="2269">
                  <c:v>-4.1469003999999997E-2</c:v>
                </c:pt>
                <c:pt idx="2270">
                  <c:v>-4.2355571000000002E-2</c:v>
                </c:pt>
                <c:pt idx="2271">
                  <c:v>-4.2598537999999998E-2</c:v>
                </c:pt>
                <c:pt idx="2272">
                  <c:v>-4.2071767000000003E-2</c:v>
                </c:pt>
                <c:pt idx="2273">
                  <c:v>-4.0495437000000002E-2</c:v>
                </c:pt>
                <c:pt idx="2274">
                  <c:v>-4.1016083000000002E-2</c:v>
                </c:pt>
                <c:pt idx="2275">
                  <c:v>-4.6859968000000002E-2</c:v>
                </c:pt>
                <c:pt idx="2276">
                  <c:v>-4.3970971999999997E-2</c:v>
                </c:pt>
                <c:pt idx="2277">
                  <c:v>-4.1799571000000001E-2</c:v>
                </c:pt>
                <c:pt idx="2278">
                  <c:v>-3.9279155000000003E-2</c:v>
                </c:pt>
                <c:pt idx="2279">
                  <c:v>-4.0179870999999999E-2</c:v>
                </c:pt>
                <c:pt idx="2280">
                  <c:v>-2.8865431E-2</c:v>
                </c:pt>
                <c:pt idx="2281">
                  <c:v>-3.0661193999999999E-2</c:v>
                </c:pt>
                <c:pt idx="2282">
                  <c:v>-6.0566895000000003E-2</c:v>
                </c:pt>
                <c:pt idx="2283">
                  <c:v>-5.3382367E-2</c:v>
                </c:pt>
                <c:pt idx="2284">
                  <c:v>2.7211169999999999E-3</c:v>
                </c:pt>
                <c:pt idx="2285">
                  <c:v>-4.1749157000000002E-2</c:v>
                </c:pt>
                <c:pt idx="2286">
                  <c:v>-9.8076082999999994E-2</c:v>
                </c:pt>
                <c:pt idx="2287">
                  <c:v>-5.5138733000000002E-2</c:v>
                </c:pt>
                <c:pt idx="2288">
                  <c:v>-1.5576410000000001E-2</c:v>
                </c:pt>
                <c:pt idx="2289">
                  <c:v>-5.3706749999999998E-2</c:v>
                </c:pt>
                <c:pt idx="2290">
                  <c:v>-5.5078811999999998E-2</c:v>
                </c:pt>
                <c:pt idx="2291">
                  <c:v>-4.1375971999999997E-2</c:v>
                </c:pt>
                <c:pt idx="2292">
                  <c:v>-5.3165786E-2</c:v>
                </c:pt>
                <c:pt idx="2293">
                  <c:v>-3.5354216000000001E-2</c:v>
                </c:pt>
                <c:pt idx="2294">
                  <c:v>-3.9185971E-2</c:v>
                </c:pt>
                <c:pt idx="2295">
                  <c:v>-5.6984302000000001E-2</c:v>
                </c:pt>
                <c:pt idx="2296">
                  <c:v>-4.8049133000000001E-2</c:v>
                </c:pt>
                <c:pt idx="2297">
                  <c:v>-3.5394792000000001E-2</c:v>
                </c:pt>
                <c:pt idx="2298">
                  <c:v>-4.4915589999999998E-2</c:v>
                </c:pt>
                <c:pt idx="2299">
                  <c:v>-5.2621490999999999E-2</c:v>
                </c:pt>
                <c:pt idx="2300">
                  <c:v>-4.0852449999999998E-2</c:v>
                </c:pt>
                <c:pt idx="2301">
                  <c:v>-4.0785987000000003E-2</c:v>
                </c:pt>
                <c:pt idx="2302">
                  <c:v>-4.8271868000000002E-2</c:v>
                </c:pt>
                <c:pt idx="2303">
                  <c:v>-4.4593348999999997E-2</c:v>
                </c:pt>
                <c:pt idx="2304">
                  <c:v>-4.3734211000000002E-2</c:v>
                </c:pt>
                <c:pt idx="2305">
                  <c:v>-4.9904118999999997E-2</c:v>
                </c:pt>
                <c:pt idx="2306">
                  <c:v>-4.5412697000000002E-2</c:v>
                </c:pt>
                <c:pt idx="2307">
                  <c:v>-4.3558881000000001E-2</c:v>
                </c:pt>
                <c:pt idx="2308">
                  <c:v>-4.4320282000000003E-2</c:v>
                </c:pt>
                <c:pt idx="2309">
                  <c:v>-4.7760627999999999E-2</c:v>
                </c:pt>
                <c:pt idx="2310">
                  <c:v>-4.6645563000000001E-2</c:v>
                </c:pt>
                <c:pt idx="2311">
                  <c:v>-4.2191329999999999E-2</c:v>
                </c:pt>
                <c:pt idx="2312">
                  <c:v>-4.9331799000000003E-2</c:v>
                </c:pt>
                <c:pt idx="2313">
                  <c:v>-4.5597881E-2</c:v>
                </c:pt>
                <c:pt idx="2314">
                  <c:v>-3.8690176E-2</c:v>
                </c:pt>
                <c:pt idx="2315">
                  <c:v>-3.9147511000000003E-2</c:v>
                </c:pt>
                <c:pt idx="2316">
                  <c:v>-4.0568042999999998E-2</c:v>
                </c:pt>
                <c:pt idx="2317">
                  <c:v>-4.4608161E-2</c:v>
                </c:pt>
                <c:pt idx="2318">
                  <c:v>-3.9933778000000003E-2</c:v>
                </c:pt>
                <c:pt idx="2319">
                  <c:v>-4.1185036000000001E-2</c:v>
                </c:pt>
                <c:pt idx="2320">
                  <c:v>-3.9570093000000001E-2</c:v>
                </c:pt>
                <c:pt idx="2321">
                  <c:v>-4.1750066000000002E-2</c:v>
                </c:pt>
                <c:pt idx="2322">
                  <c:v>-3.8377440999999998E-2</c:v>
                </c:pt>
                <c:pt idx="2323">
                  <c:v>-3.7660937999999998E-2</c:v>
                </c:pt>
                <c:pt idx="2324">
                  <c:v>-3.7414062999999997E-2</c:v>
                </c:pt>
                <c:pt idx="2325">
                  <c:v>-3.5988219000000002E-2</c:v>
                </c:pt>
                <c:pt idx="2326">
                  <c:v>-3.6306467000000002E-2</c:v>
                </c:pt>
                <c:pt idx="2327">
                  <c:v>-3.5147022E-2</c:v>
                </c:pt>
                <c:pt idx="2328">
                  <c:v>-3.5567532999999998E-2</c:v>
                </c:pt>
                <c:pt idx="2329">
                  <c:v>-3.556931E-2</c:v>
                </c:pt>
                <c:pt idx="2330">
                  <c:v>-3.9310519000000002E-2</c:v>
                </c:pt>
                <c:pt idx="2331">
                  <c:v>-4.3363950999999998E-2</c:v>
                </c:pt>
                <c:pt idx="2332">
                  <c:v>-3.8347620999999998E-2</c:v>
                </c:pt>
                <c:pt idx="2333">
                  <c:v>-3.4707606000000002E-2</c:v>
                </c:pt>
                <c:pt idx="2334">
                  <c:v>-4.0670957000000001E-2</c:v>
                </c:pt>
                <c:pt idx="2335">
                  <c:v>-4.3386943999999997E-2</c:v>
                </c:pt>
                <c:pt idx="2336">
                  <c:v>-4.0274244000000001E-2</c:v>
                </c:pt>
                <c:pt idx="2337">
                  <c:v>-3.7744403000000003E-2</c:v>
                </c:pt>
                <c:pt idx="2338">
                  <c:v>-4.0897053000000003E-2</c:v>
                </c:pt>
                <c:pt idx="2339">
                  <c:v>-4.0254690000000003E-2</c:v>
                </c:pt>
                <c:pt idx="2340">
                  <c:v>-3.7234135000000002E-2</c:v>
                </c:pt>
                <c:pt idx="2341">
                  <c:v>-4.2541649000000001E-2</c:v>
                </c:pt>
                <c:pt idx="2342">
                  <c:v>-3.7746094000000001E-2</c:v>
                </c:pt>
                <c:pt idx="2343">
                  <c:v>-3.9896529E-2</c:v>
                </c:pt>
                <c:pt idx="2344">
                  <c:v>-4.4176227999999998E-2</c:v>
                </c:pt>
                <c:pt idx="2345">
                  <c:v>-4.1971824999999997E-2</c:v>
                </c:pt>
                <c:pt idx="2346">
                  <c:v>-3.7428736999999997E-2</c:v>
                </c:pt>
                <c:pt idx="2347">
                  <c:v>-4.0922787000000002E-2</c:v>
                </c:pt>
                <c:pt idx="2348">
                  <c:v>-3.8601041000000003E-2</c:v>
                </c:pt>
                <c:pt idx="2349">
                  <c:v>-4.1498680000000003E-2</c:v>
                </c:pt>
                <c:pt idx="2350">
                  <c:v>-3.7313256000000003E-2</c:v>
                </c:pt>
                <c:pt idx="2351">
                  <c:v>-3.6150411E-2</c:v>
                </c:pt>
                <c:pt idx="2352">
                  <c:v>-4.3276495999999998E-2</c:v>
                </c:pt>
                <c:pt idx="2353">
                  <c:v>-4.2296845E-2</c:v>
                </c:pt>
                <c:pt idx="2354">
                  <c:v>-3.6626708000000001E-2</c:v>
                </c:pt>
                <c:pt idx="2355">
                  <c:v>-4.0081515999999998E-2</c:v>
                </c:pt>
                <c:pt idx="2356">
                  <c:v>-4.1289790999999999E-2</c:v>
                </c:pt>
                <c:pt idx="2357">
                  <c:v>-3.7690706999999997E-2</c:v>
                </c:pt>
                <c:pt idx="2358">
                  <c:v>-3.2517246999999999E-2</c:v>
                </c:pt>
                <c:pt idx="2359">
                  <c:v>-3.5419285000000002E-2</c:v>
                </c:pt>
                <c:pt idx="2360">
                  <c:v>-3.8661147999999999E-2</c:v>
                </c:pt>
                <c:pt idx="2361">
                  <c:v>-3.55228E-2</c:v>
                </c:pt>
                <c:pt idx="2362">
                  <c:v>-3.6418956000000002E-2</c:v>
                </c:pt>
                <c:pt idx="2363">
                  <c:v>-3.8058228999999999E-2</c:v>
                </c:pt>
                <c:pt idx="2364">
                  <c:v>-3.7339973999999998E-2</c:v>
                </c:pt>
                <c:pt idx="2365">
                  <c:v>-3.5994898999999997E-2</c:v>
                </c:pt>
                <c:pt idx="2366">
                  <c:v>-3.5934977E-2</c:v>
                </c:pt>
                <c:pt idx="2367">
                  <c:v>-3.7252616000000002E-2</c:v>
                </c:pt>
                <c:pt idx="2368">
                  <c:v>-3.6857135999999999E-2</c:v>
                </c:pt>
                <c:pt idx="2369">
                  <c:v>-3.7529420000000001E-2</c:v>
                </c:pt>
                <c:pt idx="2370">
                  <c:v>-3.5969872E-2</c:v>
                </c:pt>
                <c:pt idx="2371">
                  <c:v>-3.8691982999999999E-2</c:v>
                </c:pt>
                <c:pt idx="2372">
                  <c:v>-3.7959352000000002E-2</c:v>
                </c:pt>
                <c:pt idx="2373">
                  <c:v>-3.9536014000000001E-2</c:v>
                </c:pt>
                <c:pt idx="2374">
                  <c:v>-3.5965782000000002E-2</c:v>
                </c:pt>
                <c:pt idx="2375">
                  <c:v>-4.1901615000000003E-2</c:v>
                </c:pt>
                <c:pt idx="2376">
                  <c:v>-4.1299742E-2</c:v>
                </c:pt>
                <c:pt idx="2377">
                  <c:v>-3.9386444E-2</c:v>
                </c:pt>
                <c:pt idx="2378">
                  <c:v>-3.7239935000000002E-2</c:v>
                </c:pt>
                <c:pt idx="2379">
                  <c:v>-4.0624096999999998E-2</c:v>
                </c:pt>
                <c:pt idx="2380">
                  <c:v>-4.4190335999999997E-2</c:v>
                </c:pt>
                <c:pt idx="2381">
                  <c:v>-3.7424907E-2</c:v>
                </c:pt>
                <c:pt idx="2382">
                  <c:v>-4.0615905000000001E-2</c:v>
                </c:pt>
                <c:pt idx="2383">
                  <c:v>-3.6735348000000001E-2</c:v>
                </c:pt>
                <c:pt idx="2384">
                  <c:v>-3.7927382000000003E-2</c:v>
                </c:pt>
                <c:pt idx="2385">
                  <c:v>-3.9000824000000003E-2</c:v>
                </c:pt>
                <c:pt idx="2386">
                  <c:v>-3.6320618999999998E-2</c:v>
                </c:pt>
                <c:pt idx="2387">
                  <c:v>-3.3263384999999999E-2</c:v>
                </c:pt>
                <c:pt idx="2388">
                  <c:v>-3.8997970999999999E-2</c:v>
                </c:pt>
                <c:pt idx="2389">
                  <c:v>-4.0349886000000001E-2</c:v>
                </c:pt>
                <c:pt idx="2390">
                  <c:v>-3.4740201999999998E-2</c:v>
                </c:pt>
                <c:pt idx="2391">
                  <c:v>-3.3909023000000003E-2</c:v>
                </c:pt>
                <c:pt idx="2392">
                  <c:v>-4.0618327000000003E-2</c:v>
                </c:pt>
                <c:pt idx="2393">
                  <c:v>-3.9448492000000002E-2</c:v>
                </c:pt>
                <c:pt idx="2394">
                  <c:v>-2.9384403999999999E-2</c:v>
                </c:pt>
                <c:pt idx="2395">
                  <c:v>-2.9236343000000001E-2</c:v>
                </c:pt>
                <c:pt idx="2396">
                  <c:v>-3.8778983000000003E-2</c:v>
                </c:pt>
                <c:pt idx="2397">
                  <c:v>-3.6476402999999998E-2</c:v>
                </c:pt>
                <c:pt idx="2398">
                  <c:v>-3.0368178999999999E-2</c:v>
                </c:pt>
                <c:pt idx="2399">
                  <c:v>-3.2190300999999998E-2</c:v>
                </c:pt>
                <c:pt idx="2400">
                  <c:v>-4.0670603999999999E-2</c:v>
                </c:pt>
                <c:pt idx="2401">
                  <c:v>-3.5601913999999998E-2</c:v>
                </c:pt>
                <c:pt idx="2402">
                  <c:v>-3.9964701999999998E-2</c:v>
                </c:pt>
                <c:pt idx="2403">
                  <c:v>-4.0219031000000002E-2</c:v>
                </c:pt>
                <c:pt idx="2404">
                  <c:v>-3.8234442E-2</c:v>
                </c:pt>
                <c:pt idx="2405">
                  <c:v>-3.8236033000000003E-2</c:v>
                </c:pt>
                <c:pt idx="2406">
                  <c:v>-4.3048366999999997E-2</c:v>
                </c:pt>
                <c:pt idx="2407">
                  <c:v>-3.9638924999999998E-2</c:v>
                </c:pt>
                <c:pt idx="2408">
                  <c:v>-3.9150237999999997E-2</c:v>
                </c:pt>
                <c:pt idx="2409">
                  <c:v>-4.3498367000000003E-2</c:v>
                </c:pt>
                <c:pt idx="2410">
                  <c:v>-4.6801484999999997E-2</c:v>
                </c:pt>
                <c:pt idx="2411">
                  <c:v>-4.5914209999999997E-2</c:v>
                </c:pt>
                <c:pt idx="2412">
                  <c:v>-4.1954092999999998E-2</c:v>
                </c:pt>
                <c:pt idx="2413">
                  <c:v>-4.9575689999999999E-2</c:v>
                </c:pt>
                <c:pt idx="2414">
                  <c:v>-5.0729903999999999E-2</c:v>
                </c:pt>
                <c:pt idx="2415">
                  <c:v>-4.7415525E-2</c:v>
                </c:pt>
                <c:pt idx="2416">
                  <c:v>-4.6444535000000002E-2</c:v>
                </c:pt>
                <c:pt idx="2417">
                  <c:v>-5.0178188999999998E-2</c:v>
                </c:pt>
                <c:pt idx="2418">
                  <c:v>-5.2124693999999999E-2</c:v>
                </c:pt>
                <c:pt idx="2419">
                  <c:v>-4.7318566999999999E-2</c:v>
                </c:pt>
                <c:pt idx="2420">
                  <c:v>-5.0715960999999997E-2</c:v>
                </c:pt>
                <c:pt idx="2421">
                  <c:v>-5.2519031000000001E-2</c:v>
                </c:pt>
                <c:pt idx="2422">
                  <c:v>-5.2904658E-2</c:v>
                </c:pt>
                <c:pt idx="2423">
                  <c:v>-5.2973539E-2</c:v>
                </c:pt>
                <c:pt idx="2424">
                  <c:v>-4.9717821000000002E-2</c:v>
                </c:pt>
                <c:pt idx="2425">
                  <c:v>-5.0142244000000002E-2</c:v>
                </c:pt>
                <c:pt idx="2426">
                  <c:v>-5.0500438000000002E-2</c:v>
                </c:pt>
                <c:pt idx="2427">
                  <c:v>-5.5810607999999998E-2</c:v>
                </c:pt>
                <c:pt idx="2428">
                  <c:v>-4.7978780999999998E-2</c:v>
                </c:pt>
                <c:pt idx="2429">
                  <c:v>-5.3717457000000003E-2</c:v>
                </c:pt>
                <c:pt idx="2430">
                  <c:v>-5.0304618000000002E-2</c:v>
                </c:pt>
                <c:pt idx="2431">
                  <c:v>-4.8681684000000003E-2</c:v>
                </c:pt>
                <c:pt idx="2432">
                  <c:v>-5.1785864000000001E-2</c:v>
                </c:pt>
                <c:pt idx="2433">
                  <c:v>-4.7178853E-2</c:v>
                </c:pt>
                <c:pt idx="2434">
                  <c:v>-5.5088173999999997E-2</c:v>
                </c:pt>
                <c:pt idx="2435">
                  <c:v>-4.7310962999999998E-2</c:v>
                </c:pt>
                <c:pt idx="2436">
                  <c:v>-5.2901736999999997E-2</c:v>
                </c:pt>
                <c:pt idx="2437">
                  <c:v>-5.1751065999999998E-2</c:v>
                </c:pt>
                <c:pt idx="2438">
                  <c:v>-4.8908409E-2</c:v>
                </c:pt>
                <c:pt idx="2439">
                  <c:v>-5.6399881999999998E-2</c:v>
                </c:pt>
                <c:pt idx="2440">
                  <c:v>-5.0192582999999999E-2</c:v>
                </c:pt>
                <c:pt idx="2441">
                  <c:v>-5.3449194999999998E-2</c:v>
                </c:pt>
                <c:pt idx="2442">
                  <c:v>-5.5452953999999999E-2</c:v>
                </c:pt>
                <c:pt idx="2443">
                  <c:v>-5.6810188999999997E-2</c:v>
                </c:pt>
                <c:pt idx="2444">
                  <c:v>-5.4225060999999998E-2</c:v>
                </c:pt>
                <c:pt idx="2445">
                  <c:v>-5.6176454000000001E-2</c:v>
                </c:pt>
                <c:pt idx="2446">
                  <c:v>-5.8822036000000001E-2</c:v>
                </c:pt>
                <c:pt idx="2447">
                  <c:v>-6.0442664E-2</c:v>
                </c:pt>
                <c:pt idx="2448">
                  <c:v>-5.7075626999999997E-2</c:v>
                </c:pt>
                <c:pt idx="2449">
                  <c:v>-6.0126095999999997E-2</c:v>
                </c:pt>
                <c:pt idx="2450">
                  <c:v>-6.4840159999999994E-2</c:v>
                </c:pt>
                <c:pt idx="2451">
                  <c:v>-6.3538766999999996E-2</c:v>
                </c:pt>
                <c:pt idx="2452">
                  <c:v>-6.0751762000000001E-2</c:v>
                </c:pt>
                <c:pt idx="2453">
                  <c:v>-6.5227731999999997E-2</c:v>
                </c:pt>
                <c:pt idx="2454">
                  <c:v>-6.8975336999999998E-2</c:v>
                </c:pt>
                <c:pt idx="2455">
                  <c:v>-6.6818803999999996E-2</c:v>
                </c:pt>
                <c:pt idx="2456">
                  <c:v>-6.6534646000000003E-2</c:v>
                </c:pt>
                <c:pt idx="2457">
                  <c:v>-6.5276206000000003E-2</c:v>
                </c:pt>
                <c:pt idx="2458">
                  <c:v>-6.6832825999999998E-2</c:v>
                </c:pt>
                <c:pt idx="2459">
                  <c:v>-6.8757585999999996E-2</c:v>
                </c:pt>
                <c:pt idx="2460">
                  <c:v>-6.4771361999999999E-2</c:v>
                </c:pt>
                <c:pt idx="2461">
                  <c:v>-6.0621899E-2</c:v>
                </c:pt>
                <c:pt idx="2462">
                  <c:v>-6.7521348999999994E-2</c:v>
                </c:pt>
                <c:pt idx="2463">
                  <c:v>-6.4019910999999999E-2</c:v>
                </c:pt>
                <c:pt idx="2464">
                  <c:v>-6.1097356999999998E-2</c:v>
                </c:pt>
                <c:pt idx="2465">
                  <c:v>-6.2197778000000002E-2</c:v>
                </c:pt>
                <c:pt idx="2466">
                  <c:v>-5.6093279000000003E-2</c:v>
                </c:pt>
                <c:pt idx="2467">
                  <c:v>-6.4701773000000004E-2</c:v>
                </c:pt>
                <c:pt idx="2468">
                  <c:v>-6.0442577999999997E-2</c:v>
                </c:pt>
                <c:pt idx="2469">
                  <c:v>-5.6730746999999998E-2</c:v>
                </c:pt>
                <c:pt idx="2470">
                  <c:v>-5.3406059999999998E-2</c:v>
                </c:pt>
                <c:pt idx="2471">
                  <c:v>-5.6301801999999998E-2</c:v>
                </c:pt>
                <c:pt idx="2472">
                  <c:v>-5.9665906999999997E-2</c:v>
                </c:pt>
                <c:pt idx="2473">
                  <c:v>-5.2498899000000002E-2</c:v>
                </c:pt>
                <c:pt idx="2474">
                  <c:v>-5.5587365999999999E-2</c:v>
                </c:pt>
                <c:pt idx="2475">
                  <c:v>-5.1316459000000002E-2</c:v>
                </c:pt>
                <c:pt idx="2476">
                  <c:v>-5.3628881000000003E-2</c:v>
                </c:pt>
                <c:pt idx="2477">
                  <c:v>-4.9388952999999999E-2</c:v>
                </c:pt>
                <c:pt idx="2478">
                  <c:v>-5.1922951000000002E-2</c:v>
                </c:pt>
                <c:pt idx="2479">
                  <c:v>-4.8016089999999997E-2</c:v>
                </c:pt>
                <c:pt idx="2480">
                  <c:v>-4.8651519999999997E-2</c:v>
                </c:pt>
                <c:pt idx="2481">
                  <c:v>-5.5199258000000001E-2</c:v>
                </c:pt>
                <c:pt idx="2482">
                  <c:v>-4.8369049999999997E-2</c:v>
                </c:pt>
                <c:pt idx="2483">
                  <c:v>-4.5196868000000001E-2</c:v>
                </c:pt>
                <c:pt idx="2484">
                  <c:v>-4.8754583999999997E-2</c:v>
                </c:pt>
                <c:pt idx="2485">
                  <c:v>-5.3818677000000002E-2</c:v>
                </c:pt>
                <c:pt idx="2486">
                  <c:v>-5.1272430000000001E-2</c:v>
                </c:pt>
                <c:pt idx="2487">
                  <c:v>-5.2105285000000001E-2</c:v>
                </c:pt>
                <c:pt idx="2488">
                  <c:v>-5.4472838000000003E-2</c:v>
                </c:pt>
                <c:pt idx="2489">
                  <c:v>-5.1727027000000002E-2</c:v>
                </c:pt>
                <c:pt idx="2490">
                  <c:v>-5.9731960000000001E-2</c:v>
                </c:pt>
                <c:pt idx="2491">
                  <c:v>-5.7341061999999998E-2</c:v>
                </c:pt>
                <c:pt idx="2492">
                  <c:v>-5.6750372E-2</c:v>
                </c:pt>
                <c:pt idx="2493">
                  <c:v>-5.5644805999999998E-2</c:v>
                </c:pt>
                <c:pt idx="2494">
                  <c:v>-6.1100557E-2</c:v>
                </c:pt>
                <c:pt idx="2495">
                  <c:v>-6.5662294999999996E-2</c:v>
                </c:pt>
                <c:pt idx="2496">
                  <c:v>-6.2461167999999997E-2</c:v>
                </c:pt>
                <c:pt idx="2497">
                  <c:v>-6.6225990999999998E-2</c:v>
                </c:pt>
                <c:pt idx="2498">
                  <c:v>-6.4828894999999997E-2</c:v>
                </c:pt>
                <c:pt idx="2499">
                  <c:v>-6.2736891000000003E-2</c:v>
                </c:pt>
                <c:pt idx="2500">
                  <c:v>-6.6809937E-2</c:v>
                </c:pt>
                <c:pt idx="2501">
                  <c:v>-6.5451540000000002E-2</c:v>
                </c:pt>
                <c:pt idx="2502">
                  <c:v>-6.1143875E-2</c:v>
                </c:pt>
                <c:pt idx="2503">
                  <c:v>-6.7307062000000001E-2</c:v>
                </c:pt>
                <c:pt idx="2504">
                  <c:v>-8.4570198999999999E-2</c:v>
                </c:pt>
                <c:pt idx="2505">
                  <c:v>-0.121722184</c:v>
                </c:pt>
                <c:pt idx="2506">
                  <c:v>-4.1382872000000001E-2</c:v>
                </c:pt>
                <c:pt idx="2507">
                  <c:v>-5.3466074000000002E-2</c:v>
                </c:pt>
                <c:pt idx="2508">
                  <c:v>-5.1542475999999997E-2</c:v>
                </c:pt>
                <c:pt idx="2509">
                  <c:v>-4.817171E-2</c:v>
                </c:pt>
                <c:pt idx="2510">
                  <c:v>-7.1590214999999999E-2</c:v>
                </c:pt>
                <c:pt idx="2511">
                  <c:v>-6.7176907999999994E-2</c:v>
                </c:pt>
                <c:pt idx="2512">
                  <c:v>-5.9504612999999998E-2</c:v>
                </c:pt>
                <c:pt idx="2513">
                  <c:v>-5.6880425999999998E-2</c:v>
                </c:pt>
                <c:pt idx="2514">
                  <c:v>-6.1888500999999999E-2</c:v>
                </c:pt>
                <c:pt idx="2515">
                  <c:v>-6.0754344000000002E-2</c:v>
                </c:pt>
                <c:pt idx="2516">
                  <c:v>-5.8735136E-2</c:v>
                </c:pt>
                <c:pt idx="2517">
                  <c:v>-6.0434859E-2</c:v>
                </c:pt>
                <c:pt idx="2518">
                  <c:v>-5.523264E-2</c:v>
                </c:pt>
                <c:pt idx="2519">
                  <c:v>-5.4451711E-2</c:v>
                </c:pt>
                <c:pt idx="2520">
                  <c:v>-6.2529615999999996E-2</c:v>
                </c:pt>
                <c:pt idx="2521">
                  <c:v>-5.5574678000000002E-2</c:v>
                </c:pt>
                <c:pt idx="2522">
                  <c:v>-5.4963216000000002E-2</c:v>
                </c:pt>
                <c:pt idx="2523">
                  <c:v>-5.6471985000000002E-2</c:v>
                </c:pt>
                <c:pt idx="2524">
                  <c:v>-5.4805115000000001E-2</c:v>
                </c:pt>
                <c:pt idx="2525">
                  <c:v>-5.6840923000000002E-2</c:v>
                </c:pt>
                <c:pt idx="2526">
                  <c:v>-5.7029743000000001E-2</c:v>
                </c:pt>
                <c:pt idx="2527">
                  <c:v>-5.6255913999999997E-2</c:v>
                </c:pt>
                <c:pt idx="2528">
                  <c:v>-5.5017278000000003E-2</c:v>
                </c:pt>
                <c:pt idx="2529">
                  <c:v>-5.9491742E-2</c:v>
                </c:pt>
                <c:pt idx="2530">
                  <c:v>-5.8673087999999998E-2</c:v>
                </c:pt>
                <c:pt idx="2531">
                  <c:v>-5.74333E-2</c:v>
                </c:pt>
                <c:pt idx="2532">
                  <c:v>-6.1321516E-2</c:v>
                </c:pt>
                <c:pt idx="2533">
                  <c:v>-6.2434181999999998E-2</c:v>
                </c:pt>
                <c:pt idx="2534">
                  <c:v>-6.2182512000000002E-2</c:v>
                </c:pt>
                <c:pt idx="2535">
                  <c:v>-6.6778063999999998E-2</c:v>
                </c:pt>
                <c:pt idx="2536">
                  <c:v>-6.6762618999999995E-2</c:v>
                </c:pt>
                <c:pt idx="2537">
                  <c:v>-6.6811978999999994E-2</c:v>
                </c:pt>
                <c:pt idx="2538">
                  <c:v>-6.9117210999999998E-2</c:v>
                </c:pt>
                <c:pt idx="2539">
                  <c:v>-7.1698524E-2</c:v>
                </c:pt>
                <c:pt idx="2540">
                  <c:v>-7.0708892999999995E-2</c:v>
                </c:pt>
                <c:pt idx="2541">
                  <c:v>-6.8044043999999998E-2</c:v>
                </c:pt>
                <c:pt idx="2542">
                  <c:v>-7.0957273000000001E-2</c:v>
                </c:pt>
                <c:pt idx="2543">
                  <c:v>-7.5300895000000007E-2</c:v>
                </c:pt>
                <c:pt idx="2544">
                  <c:v>-7.1795105999999997E-2</c:v>
                </c:pt>
                <c:pt idx="2545">
                  <c:v>-7.6150975999999995E-2</c:v>
                </c:pt>
                <c:pt idx="2546">
                  <c:v>-7.8510000999999996E-2</c:v>
                </c:pt>
                <c:pt idx="2547">
                  <c:v>-7.7607721000000005E-2</c:v>
                </c:pt>
                <c:pt idx="2548">
                  <c:v>-8.1529758999999993E-2</c:v>
                </c:pt>
                <c:pt idx="2549">
                  <c:v>-7.9619205999999998E-2</c:v>
                </c:pt>
                <c:pt idx="2550">
                  <c:v>-7.6760039000000002E-2</c:v>
                </c:pt>
                <c:pt idx="2551">
                  <c:v>-7.9215556000000006E-2</c:v>
                </c:pt>
                <c:pt idx="2552">
                  <c:v>-8.4367975999999997E-2</c:v>
                </c:pt>
                <c:pt idx="2553">
                  <c:v>-8.1096462999999994E-2</c:v>
                </c:pt>
                <c:pt idx="2554">
                  <c:v>-8.2041620999999995E-2</c:v>
                </c:pt>
                <c:pt idx="2555">
                  <c:v>-8.0777414000000006E-2</c:v>
                </c:pt>
                <c:pt idx="2556">
                  <c:v>-8.1293805999999996E-2</c:v>
                </c:pt>
                <c:pt idx="2557">
                  <c:v>-8.1941128000000002E-2</c:v>
                </c:pt>
                <c:pt idx="2558">
                  <c:v>-8.1488124999999995E-2</c:v>
                </c:pt>
                <c:pt idx="2559">
                  <c:v>-7.6069571000000002E-2</c:v>
                </c:pt>
                <c:pt idx="2560">
                  <c:v>-7.8264542000000006E-2</c:v>
                </c:pt>
                <c:pt idx="2561">
                  <c:v>-7.6655193999999996E-2</c:v>
                </c:pt>
                <c:pt idx="2562">
                  <c:v>-7.7764406999999994E-2</c:v>
                </c:pt>
                <c:pt idx="2563">
                  <c:v>-7.5369066999999998E-2</c:v>
                </c:pt>
                <c:pt idx="2564">
                  <c:v>-7.7101990999999995E-2</c:v>
                </c:pt>
                <c:pt idx="2565">
                  <c:v>-7.3858164000000004E-2</c:v>
                </c:pt>
                <c:pt idx="2566">
                  <c:v>-7.2595022999999995E-2</c:v>
                </c:pt>
                <c:pt idx="2567">
                  <c:v>-7.3011099999999995E-2</c:v>
                </c:pt>
                <c:pt idx="2568">
                  <c:v>-7.4458800000000006E-2</c:v>
                </c:pt>
                <c:pt idx="2569">
                  <c:v>-7.2525076999999993E-2</c:v>
                </c:pt>
                <c:pt idx="2570">
                  <c:v>-6.8249106000000004E-2</c:v>
                </c:pt>
                <c:pt idx="2571">
                  <c:v>-7.2517172000000005E-2</c:v>
                </c:pt>
                <c:pt idx="2572">
                  <c:v>-7.0519268999999996E-2</c:v>
                </c:pt>
                <c:pt idx="2573">
                  <c:v>-6.9237939999999998E-2</c:v>
                </c:pt>
                <c:pt idx="2574">
                  <c:v>-6.8463758E-2</c:v>
                </c:pt>
                <c:pt idx="2575">
                  <c:v>-6.8907968999999999E-2</c:v>
                </c:pt>
                <c:pt idx="2576">
                  <c:v>-6.3861817000000001E-2</c:v>
                </c:pt>
                <c:pt idx="2577">
                  <c:v>-6.7476257999999997E-2</c:v>
                </c:pt>
                <c:pt idx="2578">
                  <c:v>-7.1660615999999996E-2</c:v>
                </c:pt>
                <c:pt idx="2579">
                  <c:v>-6.7045174999999999E-2</c:v>
                </c:pt>
                <c:pt idx="2580">
                  <c:v>-6.4521566000000002E-2</c:v>
                </c:pt>
                <c:pt idx="2581">
                  <c:v>-6.8076707E-2</c:v>
                </c:pt>
                <c:pt idx="2582">
                  <c:v>-6.6638336000000006E-2</c:v>
                </c:pt>
                <c:pt idx="2583">
                  <c:v>-6.3795947000000006E-2</c:v>
                </c:pt>
                <c:pt idx="2584">
                  <c:v>-6.5822348000000003E-2</c:v>
                </c:pt>
                <c:pt idx="2585">
                  <c:v>-6.8585195000000002E-2</c:v>
                </c:pt>
                <c:pt idx="2586">
                  <c:v>-6.1987481999999997E-2</c:v>
                </c:pt>
                <c:pt idx="2587">
                  <c:v>-6.4854733999999997E-2</c:v>
                </c:pt>
                <c:pt idx="2588">
                  <c:v>-6.4084276999999995E-2</c:v>
                </c:pt>
                <c:pt idx="2589">
                  <c:v>-6.3507787999999996E-2</c:v>
                </c:pt>
                <c:pt idx="2590">
                  <c:v>-6.2677949999999996E-2</c:v>
                </c:pt>
                <c:pt idx="2591">
                  <c:v>-6.7220941000000006E-2</c:v>
                </c:pt>
                <c:pt idx="2592">
                  <c:v>-6.5640359999999995E-2</c:v>
                </c:pt>
                <c:pt idx="2593">
                  <c:v>-6.6627063E-2</c:v>
                </c:pt>
                <c:pt idx="2594">
                  <c:v>-6.5131962000000002E-2</c:v>
                </c:pt>
                <c:pt idx="2595">
                  <c:v>-6.5236798999999998E-2</c:v>
                </c:pt>
                <c:pt idx="2596">
                  <c:v>-6.7347622999999995E-2</c:v>
                </c:pt>
                <c:pt idx="2597">
                  <c:v>-6.8634816000000001E-2</c:v>
                </c:pt>
                <c:pt idx="2598">
                  <c:v>-6.8125090999999999E-2</c:v>
                </c:pt>
                <c:pt idx="2599">
                  <c:v>-6.8989283999999998E-2</c:v>
                </c:pt>
                <c:pt idx="2600">
                  <c:v>-6.9624715000000004E-2</c:v>
                </c:pt>
                <c:pt idx="2601">
                  <c:v>-6.9408022E-2</c:v>
                </c:pt>
                <c:pt idx="2602">
                  <c:v>-7.0502310999999998E-2</c:v>
                </c:pt>
                <c:pt idx="2603">
                  <c:v>-6.4763732000000004E-2</c:v>
                </c:pt>
                <c:pt idx="2604">
                  <c:v>-7.1474098E-2</c:v>
                </c:pt>
                <c:pt idx="2605">
                  <c:v>-7.3040664000000005E-2</c:v>
                </c:pt>
                <c:pt idx="2606">
                  <c:v>-7.0281892999999998E-2</c:v>
                </c:pt>
                <c:pt idx="2607">
                  <c:v>-6.6748232000000005E-2</c:v>
                </c:pt>
                <c:pt idx="2608">
                  <c:v>-7.3204264000000005E-2</c:v>
                </c:pt>
                <c:pt idx="2609">
                  <c:v>-6.8438007999999995E-2</c:v>
                </c:pt>
                <c:pt idx="2610">
                  <c:v>-6.7114419999999994E-2</c:v>
                </c:pt>
                <c:pt idx="2611">
                  <c:v>-7.2397865000000006E-2</c:v>
                </c:pt>
                <c:pt idx="2612">
                  <c:v>-6.9578907999999995E-2</c:v>
                </c:pt>
                <c:pt idx="2613">
                  <c:v>-7.0856601000000005E-2</c:v>
                </c:pt>
                <c:pt idx="2614">
                  <c:v>-6.8620874999999998E-2</c:v>
                </c:pt>
                <c:pt idx="2615">
                  <c:v>-6.8517550999999996E-2</c:v>
                </c:pt>
                <c:pt idx="2616">
                  <c:v>-7.0416911999999998E-2</c:v>
                </c:pt>
                <c:pt idx="2617">
                  <c:v>-6.9041029000000004E-2</c:v>
                </c:pt>
                <c:pt idx="2618">
                  <c:v>-7.1502857000000003E-2</c:v>
                </c:pt>
                <c:pt idx="2619">
                  <c:v>-6.5577775000000005E-2</c:v>
                </c:pt>
                <c:pt idx="2620">
                  <c:v>-6.8747468000000006E-2</c:v>
                </c:pt>
                <c:pt idx="2621">
                  <c:v>-6.1873934999999998E-2</c:v>
                </c:pt>
                <c:pt idx="2622">
                  <c:v>-6.5741643000000002E-2</c:v>
                </c:pt>
                <c:pt idx="2623">
                  <c:v>-6.5402180000000004E-2</c:v>
                </c:pt>
                <c:pt idx="2624">
                  <c:v>-6.4971283000000005E-2</c:v>
                </c:pt>
                <c:pt idx="2625">
                  <c:v>-6.4919352999999999E-2</c:v>
                </c:pt>
                <c:pt idx="2626">
                  <c:v>-6.3806683000000003E-2</c:v>
                </c:pt>
                <c:pt idx="2627">
                  <c:v>-6.4685434E-2</c:v>
                </c:pt>
                <c:pt idx="2628">
                  <c:v>-5.9368434999999997E-2</c:v>
                </c:pt>
                <c:pt idx="2629">
                  <c:v>-5.9629329000000002E-2</c:v>
                </c:pt>
                <c:pt idx="2630">
                  <c:v>-5.9574738000000002E-2</c:v>
                </c:pt>
                <c:pt idx="2631">
                  <c:v>-5.9328839000000001E-2</c:v>
                </c:pt>
                <c:pt idx="2632">
                  <c:v>-5.9433765999999999E-2</c:v>
                </c:pt>
                <c:pt idx="2633">
                  <c:v>-5.7926330999999998E-2</c:v>
                </c:pt>
                <c:pt idx="2634">
                  <c:v>-5.9208911000000003E-2</c:v>
                </c:pt>
                <c:pt idx="2635">
                  <c:v>-5.5564194999999997E-2</c:v>
                </c:pt>
                <c:pt idx="2636">
                  <c:v>-5.7055302000000002E-2</c:v>
                </c:pt>
                <c:pt idx="2637">
                  <c:v>-6.1578679999999997E-2</c:v>
                </c:pt>
                <c:pt idx="2638">
                  <c:v>-5.9356804999999999E-2</c:v>
                </c:pt>
                <c:pt idx="2639">
                  <c:v>-5.7091251000000003E-2</c:v>
                </c:pt>
                <c:pt idx="2640">
                  <c:v>-5.4400127E-2</c:v>
                </c:pt>
                <c:pt idx="2641">
                  <c:v>-5.9514016000000003E-2</c:v>
                </c:pt>
                <c:pt idx="2642">
                  <c:v>-5.9169404000000002E-2</c:v>
                </c:pt>
                <c:pt idx="2643">
                  <c:v>-5.4680735000000001E-2</c:v>
                </c:pt>
                <c:pt idx="2644">
                  <c:v>-5.7474125000000001E-2</c:v>
                </c:pt>
                <c:pt idx="2645">
                  <c:v>-5.8220784999999997E-2</c:v>
                </c:pt>
                <c:pt idx="2646">
                  <c:v>-5.7781361000000003E-2</c:v>
                </c:pt>
                <c:pt idx="2647">
                  <c:v>-5.7334304000000003E-2</c:v>
                </c:pt>
                <c:pt idx="2648">
                  <c:v>-5.9816903999999997E-2</c:v>
                </c:pt>
                <c:pt idx="2649">
                  <c:v>-5.8014743000000001E-2</c:v>
                </c:pt>
                <c:pt idx="2650">
                  <c:v>-5.4907366999999999E-2</c:v>
                </c:pt>
                <c:pt idx="2651">
                  <c:v>-5.7372211999999999E-2</c:v>
                </c:pt>
                <c:pt idx="2652">
                  <c:v>-5.9887569000000002E-2</c:v>
                </c:pt>
                <c:pt idx="2653">
                  <c:v>-5.5574487999999998E-2</c:v>
                </c:pt>
                <c:pt idx="2654">
                  <c:v>-5.1284934999999997E-2</c:v>
                </c:pt>
                <c:pt idx="2655">
                  <c:v>-5.9222400000000001E-2</c:v>
                </c:pt>
                <c:pt idx="2656">
                  <c:v>-5.3603659999999997E-2</c:v>
                </c:pt>
                <c:pt idx="2657">
                  <c:v>-4.9192755999999997E-2</c:v>
                </c:pt>
                <c:pt idx="2658">
                  <c:v>-5.5617630000000001E-2</c:v>
                </c:pt>
                <c:pt idx="2659">
                  <c:v>-5.5947952000000002E-2</c:v>
                </c:pt>
                <c:pt idx="2660">
                  <c:v>-5.0717502999999997E-2</c:v>
                </c:pt>
                <c:pt idx="2661">
                  <c:v>-4.9350414000000002E-2</c:v>
                </c:pt>
                <c:pt idx="2662">
                  <c:v>-5.5170219E-2</c:v>
                </c:pt>
                <c:pt idx="2663">
                  <c:v>-4.9632888E-2</c:v>
                </c:pt>
                <c:pt idx="2664">
                  <c:v>-5.3274493999999999E-2</c:v>
                </c:pt>
                <c:pt idx="2665">
                  <c:v>-4.8550046999999999E-2</c:v>
                </c:pt>
                <c:pt idx="2666">
                  <c:v>-5.2811373000000002E-2</c:v>
                </c:pt>
                <c:pt idx="2667">
                  <c:v>-5.5273466E-2</c:v>
                </c:pt>
                <c:pt idx="2668">
                  <c:v>-4.5032008999999998E-2</c:v>
                </c:pt>
                <c:pt idx="2669">
                  <c:v>-4.9447797000000002E-2</c:v>
                </c:pt>
                <c:pt idx="2670">
                  <c:v>-5.3808189999999999E-2</c:v>
                </c:pt>
                <c:pt idx="2671">
                  <c:v>-5.3454257999999998E-2</c:v>
                </c:pt>
                <c:pt idx="2672">
                  <c:v>-5.0625182999999997E-2</c:v>
                </c:pt>
                <c:pt idx="2673">
                  <c:v>-5.3841304E-2</c:v>
                </c:pt>
                <c:pt idx="2674">
                  <c:v>-5.5484741999999997E-2</c:v>
                </c:pt>
                <c:pt idx="2675">
                  <c:v>-5.5046382999999997E-2</c:v>
                </c:pt>
                <c:pt idx="2676">
                  <c:v>-5.1309700999999999E-2</c:v>
                </c:pt>
                <c:pt idx="2677">
                  <c:v>-5.6507394000000002E-2</c:v>
                </c:pt>
                <c:pt idx="2678">
                  <c:v>-5.5063161999999999E-2</c:v>
                </c:pt>
                <c:pt idx="2679">
                  <c:v>-5.6040189999999997E-2</c:v>
                </c:pt>
                <c:pt idx="2680">
                  <c:v>-6.1749208999999999E-2</c:v>
                </c:pt>
                <c:pt idx="2681">
                  <c:v>-5.9134156E-2</c:v>
                </c:pt>
                <c:pt idx="2682">
                  <c:v>-5.9622847E-2</c:v>
                </c:pt>
                <c:pt idx="2683">
                  <c:v>-5.6926575E-2</c:v>
                </c:pt>
                <c:pt idx="2684">
                  <c:v>-6.0628105000000002E-2</c:v>
                </c:pt>
                <c:pt idx="2685">
                  <c:v>-5.8410402E-2</c:v>
                </c:pt>
                <c:pt idx="2686">
                  <c:v>-6.1372100999999998E-2</c:v>
                </c:pt>
                <c:pt idx="2687">
                  <c:v>-6.2826364999999995E-2</c:v>
                </c:pt>
                <c:pt idx="2688">
                  <c:v>-6.0794107999999999E-2</c:v>
                </c:pt>
                <c:pt idx="2689">
                  <c:v>-5.6616232000000002E-2</c:v>
                </c:pt>
                <c:pt idx="2690">
                  <c:v>-6.0033600999999999E-2</c:v>
                </c:pt>
                <c:pt idx="2691">
                  <c:v>-6.2209841000000002E-2</c:v>
                </c:pt>
                <c:pt idx="2692">
                  <c:v>-6.0660947E-2</c:v>
                </c:pt>
                <c:pt idx="2693">
                  <c:v>-6.0154236999999999E-2</c:v>
                </c:pt>
                <c:pt idx="2694">
                  <c:v>-6.0972363000000002E-2</c:v>
                </c:pt>
                <c:pt idx="2695">
                  <c:v>-5.8508760999999999E-2</c:v>
                </c:pt>
                <c:pt idx="2696">
                  <c:v>-5.7514071E-2</c:v>
                </c:pt>
                <c:pt idx="2697">
                  <c:v>-5.7384818999999997E-2</c:v>
                </c:pt>
                <c:pt idx="2698">
                  <c:v>-5.7146466999999999E-2</c:v>
                </c:pt>
                <c:pt idx="2699">
                  <c:v>-5.9081517E-2</c:v>
                </c:pt>
                <c:pt idx="2700">
                  <c:v>-5.8202941000000001E-2</c:v>
                </c:pt>
                <c:pt idx="2701">
                  <c:v>-5.5381677999999997E-2</c:v>
                </c:pt>
                <c:pt idx="2702">
                  <c:v>-5.8494910999999997E-2</c:v>
                </c:pt>
                <c:pt idx="2703">
                  <c:v>-5.6310764999999999E-2</c:v>
                </c:pt>
                <c:pt idx="2704">
                  <c:v>-5.5510219E-2</c:v>
                </c:pt>
                <c:pt idx="2705">
                  <c:v>-5.7662762999999999E-2</c:v>
                </c:pt>
                <c:pt idx="2706">
                  <c:v>-5.7516552999999998E-2</c:v>
                </c:pt>
                <c:pt idx="2707">
                  <c:v>-5.5084556E-2</c:v>
                </c:pt>
                <c:pt idx="2708">
                  <c:v>-5.4914645999999998E-2</c:v>
                </c:pt>
                <c:pt idx="2709">
                  <c:v>-5.5618877999999997E-2</c:v>
                </c:pt>
                <c:pt idx="2710">
                  <c:v>-6.0307636999999997E-2</c:v>
                </c:pt>
                <c:pt idx="2711">
                  <c:v>-5.9544555999999998E-2</c:v>
                </c:pt>
                <c:pt idx="2712">
                  <c:v>-5.8324292E-2</c:v>
                </c:pt>
                <c:pt idx="2713">
                  <c:v>-6.2478025E-2</c:v>
                </c:pt>
                <c:pt idx="2714">
                  <c:v>-6.0442037999999997E-2</c:v>
                </c:pt>
                <c:pt idx="2715">
                  <c:v>-6.0628547999999997E-2</c:v>
                </c:pt>
                <c:pt idx="2716">
                  <c:v>-5.9156085999999997E-2</c:v>
                </c:pt>
                <c:pt idx="2717">
                  <c:v>-5.9881534E-2</c:v>
                </c:pt>
                <c:pt idx="2718">
                  <c:v>-6.4242989E-2</c:v>
                </c:pt>
                <c:pt idx="2719">
                  <c:v>-5.9904084000000003E-2</c:v>
                </c:pt>
                <c:pt idx="2720">
                  <c:v>-5.7917631999999997E-2</c:v>
                </c:pt>
                <c:pt idx="2721">
                  <c:v>-6.0557174999999998E-2</c:v>
                </c:pt>
                <c:pt idx="2722">
                  <c:v>-6.0479678000000002E-2</c:v>
                </c:pt>
                <c:pt idx="2723">
                  <c:v>-6.0363120999999999E-2</c:v>
                </c:pt>
                <c:pt idx="2724">
                  <c:v>-6.5903827999999998E-2</c:v>
                </c:pt>
                <c:pt idx="2725">
                  <c:v>-6.6805302999999996E-2</c:v>
                </c:pt>
                <c:pt idx="2726">
                  <c:v>-6.6287852999999994E-2</c:v>
                </c:pt>
                <c:pt idx="2727">
                  <c:v>-6.7366077999999996E-2</c:v>
                </c:pt>
                <c:pt idx="2728">
                  <c:v>-7.1918488000000003E-2</c:v>
                </c:pt>
                <c:pt idx="2729">
                  <c:v>-7.0110112000000002E-2</c:v>
                </c:pt>
                <c:pt idx="2730">
                  <c:v>-6.9735140000000001E-2</c:v>
                </c:pt>
                <c:pt idx="2731">
                  <c:v>-7.7891335000000006E-2</c:v>
                </c:pt>
                <c:pt idx="2732">
                  <c:v>-7.5327247E-2</c:v>
                </c:pt>
                <c:pt idx="2733">
                  <c:v>-7.7109702000000002E-2</c:v>
                </c:pt>
                <c:pt idx="2734">
                  <c:v>-8.0212556000000004E-2</c:v>
                </c:pt>
                <c:pt idx="2735">
                  <c:v>-7.9845652000000003E-2</c:v>
                </c:pt>
                <c:pt idx="2736">
                  <c:v>-7.6958515000000005E-2</c:v>
                </c:pt>
                <c:pt idx="2737">
                  <c:v>-7.7211252999999994E-2</c:v>
                </c:pt>
                <c:pt idx="2738">
                  <c:v>-8.4505387000000001E-2</c:v>
                </c:pt>
                <c:pt idx="2739">
                  <c:v>-8.3491437000000002E-2</c:v>
                </c:pt>
                <c:pt idx="2740">
                  <c:v>-8.2635492000000005E-2</c:v>
                </c:pt>
                <c:pt idx="2741">
                  <c:v>-8.3777636000000003E-2</c:v>
                </c:pt>
                <c:pt idx="2742">
                  <c:v>-8.1247634999999999E-2</c:v>
                </c:pt>
                <c:pt idx="2743">
                  <c:v>-8.6051880999999997E-2</c:v>
                </c:pt>
                <c:pt idx="2744">
                  <c:v>-8.6828731000000006E-2</c:v>
                </c:pt>
                <c:pt idx="2745">
                  <c:v>-8.3775416000000005E-2</c:v>
                </c:pt>
                <c:pt idx="2746">
                  <c:v>-8.6779729E-2</c:v>
                </c:pt>
                <c:pt idx="2747">
                  <c:v>-8.9416884000000002E-2</c:v>
                </c:pt>
                <c:pt idx="2748">
                  <c:v>-8.8646971000000005E-2</c:v>
                </c:pt>
                <c:pt idx="2749">
                  <c:v>-9.1183446000000001E-2</c:v>
                </c:pt>
                <c:pt idx="2750">
                  <c:v>-9.3660451000000006E-2</c:v>
                </c:pt>
                <c:pt idx="2751">
                  <c:v>-9.1620914999999997E-2</c:v>
                </c:pt>
                <c:pt idx="2752">
                  <c:v>-9.5239080000000004E-2</c:v>
                </c:pt>
                <c:pt idx="2753">
                  <c:v>-9.5504514999999998E-2</c:v>
                </c:pt>
                <c:pt idx="2754">
                  <c:v>-9.6557528000000004E-2</c:v>
                </c:pt>
                <c:pt idx="2755">
                  <c:v>-9.7584531000000002E-2</c:v>
                </c:pt>
                <c:pt idx="2756">
                  <c:v>-9.9449277000000003E-2</c:v>
                </c:pt>
                <c:pt idx="2757">
                  <c:v>-0.10473378699999999</c:v>
                </c:pt>
                <c:pt idx="2758">
                  <c:v>-0.106212102</c:v>
                </c:pt>
                <c:pt idx="2759">
                  <c:v>-0.10698203000000001</c:v>
                </c:pt>
                <c:pt idx="2760">
                  <c:v>-0.108342908</c:v>
                </c:pt>
                <c:pt idx="2761">
                  <c:v>-0.110256389</c:v>
                </c:pt>
                <c:pt idx="2762">
                  <c:v>-0.113009833</c:v>
                </c:pt>
                <c:pt idx="2763">
                  <c:v>-0.114347272</c:v>
                </c:pt>
                <c:pt idx="2764">
                  <c:v>-0.112511024</c:v>
                </c:pt>
                <c:pt idx="2765">
                  <c:v>-0.10748474299999999</c:v>
                </c:pt>
                <c:pt idx="2766">
                  <c:v>-0.112917066</c:v>
                </c:pt>
                <c:pt idx="2767">
                  <c:v>-0.114471115</c:v>
                </c:pt>
                <c:pt idx="2768">
                  <c:v>-0.11090886599999999</c:v>
                </c:pt>
                <c:pt idx="2769">
                  <c:v>-0.11395596700000001</c:v>
                </c:pt>
                <c:pt idx="2770">
                  <c:v>-0.112308264</c:v>
                </c:pt>
                <c:pt idx="2771">
                  <c:v>-0.114815816</c:v>
                </c:pt>
                <c:pt idx="2772">
                  <c:v>-0.114895701</c:v>
                </c:pt>
                <c:pt idx="2773">
                  <c:v>-0.117573865</c:v>
                </c:pt>
                <c:pt idx="2774">
                  <c:v>-0.116554938</c:v>
                </c:pt>
                <c:pt idx="2775">
                  <c:v>-0.118742205</c:v>
                </c:pt>
                <c:pt idx="2776">
                  <c:v>-0.117841259</c:v>
                </c:pt>
                <c:pt idx="2777">
                  <c:v>-0.122675695</c:v>
                </c:pt>
                <c:pt idx="2778">
                  <c:v>-0.120781392</c:v>
                </c:pt>
                <c:pt idx="2779">
                  <c:v>-0.121460937</c:v>
                </c:pt>
                <c:pt idx="2780">
                  <c:v>-0.1231848</c:v>
                </c:pt>
                <c:pt idx="2781">
                  <c:v>-0.127293974</c:v>
                </c:pt>
                <c:pt idx="2782">
                  <c:v>-0.127761349</c:v>
                </c:pt>
                <c:pt idx="2783">
                  <c:v>-0.12728811800000001</c:v>
                </c:pt>
                <c:pt idx="2784">
                  <c:v>-0.12748652699999999</c:v>
                </c:pt>
                <c:pt idx="2785">
                  <c:v>-0.13051569499999999</c:v>
                </c:pt>
                <c:pt idx="2786">
                  <c:v>-0.13093833599999999</c:v>
                </c:pt>
                <c:pt idx="2787">
                  <c:v>-0.13381569099999999</c:v>
                </c:pt>
                <c:pt idx="2788">
                  <c:v>-0.13717953899999999</c:v>
                </c:pt>
                <c:pt idx="2789">
                  <c:v>-0.13583384500000001</c:v>
                </c:pt>
                <c:pt idx="2790">
                  <c:v>-0.14096255599999999</c:v>
                </c:pt>
                <c:pt idx="2791">
                  <c:v>-0.14266157199999999</c:v>
                </c:pt>
                <c:pt idx="2792">
                  <c:v>-0.139192805</c:v>
                </c:pt>
                <c:pt idx="2793">
                  <c:v>-0.143274441</c:v>
                </c:pt>
                <c:pt idx="2794">
                  <c:v>-0.145081133</c:v>
                </c:pt>
                <c:pt idx="2795">
                  <c:v>-0.148879707</c:v>
                </c:pt>
                <c:pt idx="2796">
                  <c:v>-0.15022380699999999</c:v>
                </c:pt>
                <c:pt idx="2797">
                  <c:v>-0.14975613400000001</c:v>
                </c:pt>
                <c:pt idx="2798">
                  <c:v>-0.150630444</c:v>
                </c:pt>
                <c:pt idx="2799">
                  <c:v>-0.156190053</c:v>
                </c:pt>
                <c:pt idx="2800">
                  <c:v>-0.156193525</c:v>
                </c:pt>
                <c:pt idx="2801">
                  <c:v>-0.15723188199999999</c:v>
                </c:pt>
                <c:pt idx="2802">
                  <c:v>-0.15716397800000001</c:v>
                </c:pt>
                <c:pt idx="2803">
                  <c:v>-0.16567190000000001</c:v>
                </c:pt>
                <c:pt idx="2804">
                  <c:v>-0.16282951800000001</c:v>
                </c:pt>
                <c:pt idx="2805">
                  <c:v>-0.16160374899999999</c:v>
                </c:pt>
                <c:pt idx="2806">
                  <c:v>-0.16109268400000001</c:v>
                </c:pt>
                <c:pt idx="2807">
                  <c:v>-0.164568931</c:v>
                </c:pt>
                <c:pt idx="2808">
                  <c:v>-0.16409063300000001</c:v>
                </c:pt>
                <c:pt idx="2809">
                  <c:v>-0.16640843499999999</c:v>
                </c:pt>
                <c:pt idx="2810">
                  <c:v>-0.16848890499999999</c:v>
                </c:pt>
                <c:pt idx="2811">
                  <c:v>-0.166822568</c:v>
                </c:pt>
                <c:pt idx="2812">
                  <c:v>-0.16733922100000001</c:v>
                </c:pt>
                <c:pt idx="2813">
                  <c:v>-0.16771924499999999</c:v>
                </c:pt>
                <c:pt idx="2814">
                  <c:v>-0.171747282</c:v>
                </c:pt>
                <c:pt idx="2815">
                  <c:v>-0.167870626</c:v>
                </c:pt>
                <c:pt idx="2816">
                  <c:v>-0.16791856299999999</c:v>
                </c:pt>
                <c:pt idx="2817">
                  <c:v>-0.16785418999999999</c:v>
                </c:pt>
                <c:pt idx="2818">
                  <c:v>-0.16900573699999999</c:v>
                </c:pt>
                <c:pt idx="2819">
                  <c:v>-0.169064403</c:v>
                </c:pt>
                <c:pt idx="2820">
                  <c:v>-0.169000223</c:v>
                </c:pt>
                <c:pt idx="2821">
                  <c:v>-0.16924017699999999</c:v>
                </c:pt>
                <c:pt idx="2822">
                  <c:v>-0.17216646699999999</c:v>
                </c:pt>
                <c:pt idx="2823">
                  <c:v>-0.16925251499999999</c:v>
                </c:pt>
                <c:pt idx="2824">
                  <c:v>-0.17180116500000001</c:v>
                </c:pt>
                <c:pt idx="2825">
                  <c:v>-0.17361310099999999</c:v>
                </c:pt>
                <c:pt idx="2826">
                  <c:v>-0.17433801299999999</c:v>
                </c:pt>
                <c:pt idx="2827">
                  <c:v>-0.17223525000000001</c:v>
                </c:pt>
                <c:pt idx="2828">
                  <c:v>-0.17421531700000001</c:v>
                </c:pt>
                <c:pt idx="2829">
                  <c:v>-0.177549243</c:v>
                </c:pt>
                <c:pt idx="2830">
                  <c:v>-0.178314641</c:v>
                </c:pt>
                <c:pt idx="2831">
                  <c:v>-0.177476302</c:v>
                </c:pt>
                <c:pt idx="2832">
                  <c:v>-0.17947553099999999</c:v>
                </c:pt>
                <c:pt idx="2833">
                  <c:v>-0.178025246</c:v>
                </c:pt>
                <c:pt idx="2834">
                  <c:v>-0.18245860899999999</c:v>
                </c:pt>
                <c:pt idx="2835">
                  <c:v>-0.17917892299999999</c:v>
                </c:pt>
                <c:pt idx="2836">
                  <c:v>-0.18527036899999999</c:v>
                </c:pt>
                <c:pt idx="2837">
                  <c:v>-0.18394048499999999</c:v>
                </c:pt>
                <c:pt idx="2838">
                  <c:v>-0.18975655699999999</c:v>
                </c:pt>
                <c:pt idx="2839">
                  <c:v>-0.189172536</c:v>
                </c:pt>
                <c:pt idx="2840">
                  <c:v>-0.19019651400000001</c:v>
                </c:pt>
                <c:pt idx="2841">
                  <c:v>-0.19089247300000001</c:v>
                </c:pt>
                <c:pt idx="2842">
                  <c:v>-0.19972431700000001</c:v>
                </c:pt>
                <c:pt idx="2843">
                  <c:v>-0.19205760999999999</c:v>
                </c:pt>
                <c:pt idx="2844">
                  <c:v>-0.19637300099999999</c:v>
                </c:pt>
                <c:pt idx="2845">
                  <c:v>-0.19808355</c:v>
                </c:pt>
                <c:pt idx="2846">
                  <c:v>-0.19847236600000001</c:v>
                </c:pt>
                <c:pt idx="2847">
                  <c:v>-0.20418333999999999</c:v>
                </c:pt>
                <c:pt idx="2848">
                  <c:v>-0.19896487900000001</c:v>
                </c:pt>
                <c:pt idx="2849">
                  <c:v>-0.20206275600000001</c:v>
                </c:pt>
                <c:pt idx="2850">
                  <c:v>-0.203797802</c:v>
                </c:pt>
                <c:pt idx="2851">
                  <c:v>-0.20198117199999999</c:v>
                </c:pt>
                <c:pt idx="2852">
                  <c:v>-0.20586380400000001</c:v>
                </c:pt>
                <c:pt idx="2853">
                  <c:v>-0.20429760199999999</c:v>
                </c:pt>
                <c:pt idx="2854">
                  <c:v>-0.20558896700000001</c:v>
                </c:pt>
                <c:pt idx="2855">
                  <c:v>-0.204186007</c:v>
                </c:pt>
                <c:pt idx="2856">
                  <c:v>-0.20488083400000001</c:v>
                </c:pt>
                <c:pt idx="2857">
                  <c:v>-0.20618978099999999</c:v>
                </c:pt>
                <c:pt idx="2858">
                  <c:v>-0.20558205199999999</c:v>
                </c:pt>
                <c:pt idx="2859">
                  <c:v>-0.205821276</c:v>
                </c:pt>
                <c:pt idx="2860">
                  <c:v>-0.204213798</c:v>
                </c:pt>
                <c:pt idx="2861">
                  <c:v>-0.20526955999999999</c:v>
                </c:pt>
                <c:pt idx="2862">
                  <c:v>-0.20836921</c:v>
                </c:pt>
                <c:pt idx="2863">
                  <c:v>-0.20395874999999999</c:v>
                </c:pt>
                <c:pt idx="2864">
                  <c:v>-0.205551863</c:v>
                </c:pt>
                <c:pt idx="2865">
                  <c:v>-0.20610108999999999</c:v>
                </c:pt>
                <c:pt idx="2866">
                  <c:v>-0.202290371</c:v>
                </c:pt>
                <c:pt idx="2867">
                  <c:v>-0.20847991099999999</c:v>
                </c:pt>
                <c:pt idx="2868">
                  <c:v>-0.20677308699999999</c:v>
                </c:pt>
                <c:pt idx="2869">
                  <c:v>-0.20737583900000001</c:v>
                </c:pt>
                <c:pt idx="2870">
                  <c:v>-0.20434835600000001</c:v>
                </c:pt>
                <c:pt idx="2871">
                  <c:v>-0.20840482399999999</c:v>
                </c:pt>
                <c:pt idx="2872">
                  <c:v>-0.20940432</c:v>
                </c:pt>
                <c:pt idx="2873">
                  <c:v>-0.20565377200000001</c:v>
                </c:pt>
                <c:pt idx="2874">
                  <c:v>-0.209665298</c:v>
                </c:pt>
                <c:pt idx="2875">
                  <c:v>-0.20844422300000001</c:v>
                </c:pt>
                <c:pt idx="2876">
                  <c:v>-0.20670864</c:v>
                </c:pt>
                <c:pt idx="2877">
                  <c:v>-0.207772925</c:v>
                </c:pt>
                <c:pt idx="2878">
                  <c:v>-0.21175435200000001</c:v>
                </c:pt>
                <c:pt idx="2879">
                  <c:v>-0.20706239300000001</c:v>
                </c:pt>
                <c:pt idx="2880">
                  <c:v>-0.209715441</c:v>
                </c:pt>
                <c:pt idx="2881">
                  <c:v>-0.21576568500000001</c:v>
                </c:pt>
                <c:pt idx="2882">
                  <c:v>-0.216327086</c:v>
                </c:pt>
                <c:pt idx="2883">
                  <c:v>-0.215686515</c:v>
                </c:pt>
                <c:pt idx="2884">
                  <c:v>-0.21275144800000001</c:v>
                </c:pt>
                <c:pt idx="2885">
                  <c:v>-0.21712125800000001</c:v>
                </c:pt>
                <c:pt idx="2886">
                  <c:v>-0.21901662599999999</c:v>
                </c:pt>
                <c:pt idx="2887">
                  <c:v>-0.21890947199999999</c:v>
                </c:pt>
                <c:pt idx="2888">
                  <c:v>-0.22220806800000001</c:v>
                </c:pt>
                <c:pt idx="2889">
                  <c:v>-0.22487905599999999</c:v>
                </c:pt>
                <c:pt idx="2890">
                  <c:v>-0.22655098100000001</c:v>
                </c:pt>
                <c:pt idx="2891">
                  <c:v>-0.223166645</c:v>
                </c:pt>
                <c:pt idx="2892">
                  <c:v>-0.22587346999999999</c:v>
                </c:pt>
                <c:pt idx="2893">
                  <c:v>-0.23340940499999999</c:v>
                </c:pt>
                <c:pt idx="2894">
                  <c:v>-0.236191347</c:v>
                </c:pt>
                <c:pt idx="2895">
                  <c:v>-0.23440524900000001</c:v>
                </c:pt>
                <c:pt idx="2896">
                  <c:v>-0.234798327</c:v>
                </c:pt>
                <c:pt idx="2897">
                  <c:v>-0.240513474</c:v>
                </c:pt>
                <c:pt idx="2898">
                  <c:v>-0.24211376900000001</c:v>
                </c:pt>
                <c:pt idx="2899">
                  <c:v>-0.24374443300000001</c:v>
                </c:pt>
                <c:pt idx="2900">
                  <c:v>-0.242340416</c:v>
                </c:pt>
                <c:pt idx="2901">
                  <c:v>-0.24536274399999999</c:v>
                </c:pt>
                <c:pt idx="2902">
                  <c:v>-0.24751511200000001</c:v>
                </c:pt>
                <c:pt idx="2903">
                  <c:v>-0.24739331000000001</c:v>
                </c:pt>
                <c:pt idx="2904">
                  <c:v>-0.24931716900000001</c:v>
                </c:pt>
                <c:pt idx="2905">
                  <c:v>-0.25450405500000001</c:v>
                </c:pt>
                <c:pt idx="2906">
                  <c:v>-0.25216340999999998</c:v>
                </c:pt>
                <c:pt idx="2907">
                  <c:v>-0.25416067199999998</c:v>
                </c:pt>
                <c:pt idx="2908">
                  <c:v>-0.25305894000000001</c:v>
                </c:pt>
                <c:pt idx="2909">
                  <c:v>-0.25615084199999999</c:v>
                </c:pt>
                <c:pt idx="2910">
                  <c:v>-0.25696498200000001</c:v>
                </c:pt>
                <c:pt idx="2911">
                  <c:v>-0.255923599</c:v>
                </c:pt>
                <c:pt idx="2912">
                  <c:v>-0.26056629399999998</c:v>
                </c:pt>
                <c:pt idx="2913">
                  <c:v>-0.26305803700000002</c:v>
                </c:pt>
                <c:pt idx="2914">
                  <c:v>-0.26298880600000002</c:v>
                </c:pt>
                <c:pt idx="2915">
                  <c:v>-0.26287853700000002</c:v>
                </c:pt>
                <c:pt idx="2916">
                  <c:v>-0.26050114600000002</c:v>
                </c:pt>
                <c:pt idx="2917">
                  <c:v>-0.26119577900000002</c:v>
                </c:pt>
                <c:pt idx="2918">
                  <c:v>-0.26481607600000001</c:v>
                </c:pt>
                <c:pt idx="2919">
                  <c:v>-0.26420116399999999</c:v>
                </c:pt>
                <c:pt idx="2920">
                  <c:v>-0.264479727</c:v>
                </c:pt>
                <c:pt idx="2921">
                  <c:v>-0.26194944999999997</c:v>
                </c:pt>
                <c:pt idx="2922">
                  <c:v>-0.26178991800000001</c:v>
                </c:pt>
                <c:pt idx="2923">
                  <c:v>-0.26479822400000003</c:v>
                </c:pt>
                <c:pt idx="2924">
                  <c:v>-0.26479983299999998</c:v>
                </c:pt>
                <c:pt idx="2925">
                  <c:v>-0.26511144599999997</c:v>
                </c:pt>
                <c:pt idx="2926">
                  <c:v>-0.26512846400000001</c:v>
                </c:pt>
                <c:pt idx="2927">
                  <c:v>-0.26301860799999999</c:v>
                </c:pt>
                <c:pt idx="2928">
                  <c:v>-0.26062628599999998</c:v>
                </c:pt>
                <c:pt idx="2929">
                  <c:v>-0.26442122499999998</c:v>
                </c:pt>
                <c:pt idx="2930">
                  <c:v>-0.26277139799999999</c:v>
                </c:pt>
                <c:pt idx="2931">
                  <c:v>-0.26076680400000002</c:v>
                </c:pt>
                <c:pt idx="2932">
                  <c:v>-0.265900582</c:v>
                </c:pt>
                <c:pt idx="2933">
                  <c:v>-0.26879501300000003</c:v>
                </c:pt>
                <c:pt idx="2934">
                  <c:v>-0.271625161</c:v>
                </c:pt>
                <c:pt idx="2935">
                  <c:v>-0.26652324199999999</c:v>
                </c:pt>
                <c:pt idx="2936">
                  <c:v>-0.26891902099999998</c:v>
                </c:pt>
                <c:pt idx="2937">
                  <c:v>-0.27201488600000001</c:v>
                </c:pt>
                <c:pt idx="2938">
                  <c:v>-0.27824133600000001</c:v>
                </c:pt>
                <c:pt idx="2939">
                  <c:v>-0.27027004999999998</c:v>
                </c:pt>
                <c:pt idx="2940">
                  <c:v>-0.27048203300000001</c:v>
                </c:pt>
                <c:pt idx="2941">
                  <c:v>-0.279321074</c:v>
                </c:pt>
                <c:pt idx="2942">
                  <c:v>-0.28254962</c:v>
                </c:pt>
                <c:pt idx="2943">
                  <c:v>-0.27769786099999999</c:v>
                </c:pt>
                <c:pt idx="2944">
                  <c:v>-0.27490687400000002</c:v>
                </c:pt>
                <c:pt idx="2945">
                  <c:v>-0.284183621</c:v>
                </c:pt>
                <c:pt idx="2946">
                  <c:v>-0.287394345</c:v>
                </c:pt>
                <c:pt idx="2947">
                  <c:v>-0.27880850400000001</c:v>
                </c:pt>
                <c:pt idx="2948">
                  <c:v>-0.27489709899999998</c:v>
                </c:pt>
                <c:pt idx="2949">
                  <c:v>-0.28854164500000001</c:v>
                </c:pt>
                <c:pt idx="2950">
                  <c:v>-0.29769146400000002</c:v>
                </c:pt>
                <c:pt idx="2951">
                  <c:v>-0.28683242199999998</c:v>
                </c:pt>
                <c:pt idx="2952">
                  <c:v>-0.27902269400000002</c:v>
                </c:pt>
                <c:pt idx="2953">
                  <c:v>-0.286055118</c:v>
                </c:pt>
                <c:pt idx="2954">
                  <c:v>-0.29260250900000001</c:v>
                </c:pt>
                <c:pt idx="2955">
                  <c:v>-0.29078039500000002</c:v>
                </c:pt>
                <c:pt idx="2956">
                  <c:v>-0.28343671599999998</c:v>
                </c:pt>
                <c:pt idx="2957">
                  <c:v>-0.28140348199999998</c:v>
                </c:pt>
                <c:pt idx="2958">
                  <c:v>-0.28808373199999998</c:v>
                </c:pt>
                <c:pt idx="2959">
                  <c:v>-0.289672345</c:v>
                </c:pt>
                <c:pt idx="2960">
                  <c:v>-0.28758972900000002</c:v>
                </c:pt>
                <c:pt idx="2961">
                  <c:v>-0.28995135399999999</c:v>
                </c:pt>
                <c:pt idx="2962">
                  <c:v>-0.29989507799999998</c:v>
                </c:pt>
                <c:pt idx="2963">
                  <c:v>-0.302853227</c:v>
                </c:pt>
                <c:pt idx="2964">
                  <c:v>-0.30259543700000002</c:v>
                </c:pt>
                <c:pt idx="2965">
                  <c:v>-0.30441665600000001</c:v>
                </c:pt>
                <c:pt idx="2966">
                  <c:v>-0.309600502</c:v>
                </c:pt>
                <c:pt idx="2967">
                  <c:v>-0.31034627599999998</c:v>
                </c:pt>
                <c:pt idx="2968">
                  <c:v>-0.31209889099999999</c:v>
                </c:pt>
                <c:pt idx="2969">
                  <c:v>-0.31172385800000002</c:v>
                </c:pt>
                <c:pt idx="2970">
                  <c:v>-0.31196406500000001</c:v>
                </c:pt>
                <c:pt idx="2971">
                  <c:v>-0.312746048</c:v>
                </c:pt>
                <c:pt idx="2972">
                  <c:v>-0.31643959900000002</c:v>
                </c:pt>
                <c:pt idx="2973">
                  <c:v>-0.31567403700000002</c:v>
                </c:pt>
                <c:pt idx="2974">
                  <c:v>-0.31762185700000001</c:v>
                </c:pt>
                <c:pt idx="2975">
                  <c:v>-0.318800688</c:v>
                </c:pt>
                <c:pt idx="2976">
                  <c:v>-0.31671062100000003</c:v>
                </c:pt>
                <c:pt idx="2977">
                  <c:v>-0.32096704799999998</c:v>
                </c:pt>
                <c:pt idx="2978">
                  <c:v>-0.31657657</c:v>
                </c:pt>
                <c:pt idx="2979">
                  <c:v>-0.32026648499999999</c:v>
                </c:pt>
                <c:pt idx="2980">
                  <c:v>-0.324976027</c:v>
                </c:pt>
                <c:pt idx="2981">
                  <c:v>-0.31951323199999998</c:v>
                </c:pt>
                <c:pt idx="2982">
                  <c:v>-0.323960423</c:v>
                </c:pt>
                <c:pt idx="2983">
                  <c:v>-0.33131867599999998</c:v>
                </c:pt>
                <c:pt idx="2984">
                  <c:v>-0.33657947199999999</c:v>
                </c:pt>
                <c:pt idx="2985">
                  <c:v>-0.335764915</c:v>
                </c:pt>
                <c:pt idx="2986">
                  <c:v>-0.340777785</c:v>
                </c:pt>
                <c:pt idx="2987">
                  <c:v>-0.32959997699999999</c:v>
                </c:pt>
                <c:pt idx="2988">
                  <c:v>-0.32359453999999999</c:v>
                </c:pt>
                <c:pt idx="2989">
                  <c:v>-0.32737755800000001</c:v>
                </c:pt>
                <c:pt idx="2990">
                  <c:v>-0.32681643999999999</c:v>
                </c:pt>
                <c:pt idx="2991">
                  <c:v>-0.32212811699999999</c:v>
                </c:pt>
                <c:pt idx="2992">
                  <c:v>-0.31964552400000001</c:v>
                </c:pt>
                <c:pt idx="2993">
                  <c:v>-0.31759035600000002</c:v>
                </c:pt>
                <c:pt idx="2994">
                  <c:v>-0.32497715999999999</c:v>
                </c:pt>
                <c:pt idx="2995">
                  <c:v>-0.32573670100000002</c:v>
                </c:pt>
                <c:pt idx="2996">
                  <c:v>-0.314741045</c:v>
                </c:pt>
                <c:pt idx="2997">
                  <c:v>-0.31578278500000001</c:v>
                </c:pt>
                <c:pt idx="2998">
                  <c:v>-0.31715643399999999</c:v>
                </c:pt>
                <c:pt idx="2999">
                  <c:v>-0.31393435600000003</c:v>
                </c:pt>
                <c:pt idx="3000">
                  <c:v>-0.313515186</c:v>
                </c:pt>
                <c:pt idx="3001">
                  <c:v>-0.326576054</c:v>
                </c:pt>
                <c:pt idx="3002">
                  <c:v>-0.317903459</c:v>
                </c:pt>
                <c:pt idx="3003">
                  <c:v>-0.311216891</c:v>
                </c:pt>
                <c:pt idx="3004">
                  <c:v>-0.32061439800000002</c:v>
                </c:pt>
                <c:pt idx="3005">
                  <c:v>-0.32834908400000001</c:v>
                </c:pt>
                <c:pt idx="3006">
                  <c:v>-0.318675667</c:v>
                </c:pt>
                <c:pt idx="3007">
                  <c:v>-0.32728540900000003</c:v>
                </c:pt>
                <c:pt idx="3008">
                  <c:v>-0.32736158399999998</c:v>
                </c:pt>
                <c:pt idx="3009">
                  <c:v>-0.32629659799999999</c:v>
                </c:pt>
                <c:pt idx="3010">
                  <c:v>-0.32534557600000003</c:v>
                </c:pt>
                <c:pt idx="3011">
                  <c:v>-0.32619175299999997</c:v>
                </c:pt>
                <c:pt idx="3012">
                  <c:v>-0.32651692599999999</c:v>
                </c:pt>
                <c:pt idx="3013">
                  <c:v>-0.33387204999999998</c:v>
                </c:pt>
                <c:pt idx="3014">
                  <c:v>-0.33111539499999998</c:v>
                </c:pt>
                <c:pt idx="3015">
                  <c:v>-0.32794898700000003</c:v>
                </c:pt>
                <c:pt idx="3016">
                  <c:v>-0.33691477800000003</c:v>
                </c:pt>
                <c:pt idx="3017">
                  <c:v>-0.336339742</c:v>
                </c:pt>
                <c:pt idx="3018">
                  <c:v>-0.33503079400000002</c:v>
                </c:pt>
                <c:pt idx="3019">
                  <c:v>-0.33729055499999999</c:v>
                </c:pt>
                <c:pt idx="3020">
                  <c:v>-0.33888578400000002</c:v>
                </c:pt>
                <c:pt idx="3021">
                  <c:v>-0.33640062799999998</c:v>
                </c:pt>
                <c:pt idx="3022">
                  <c:v>-0.34021002099999997</c:v>
                </c:pt>
                <c:pt idx="3023">
                  <c:v>-0.34596660699999998</c:v>
                </c:pt>
                <c:pt idx="3024">
                  <c:v>-0.34327176199999998</c:v>
                </c:pt>
                <c:pt idx="3025">
                  <c:v>-0.34422090599999999</c:v>
                </c:pt>
                <c:pt idx="3026">
                  <c:v>-0.34711471199999999</c:v>
                </c:pt>
                <c:pt idx="3027">
                  <c:v>-0.34451544299999998</c:v>
                </c:pt>
                <c:pt idx="3028">
                  <c:v>-0.34500387300000002</c:v>
                </c:pt>
                <c:pt idx="3029">
                  <c:v>-0.352082014</c:v>
                </c:pt>
                <c:pt idx="3030">
                  <c:v>-0.35092887299999997</c:v>
                </c:pt>
                <c:pt idx="3031">
                  <c:v>-0.34428080900000002</c:v>
                </c:pt>
                <c:pt idx="3032">
                  <c:v>-0.34515699700000002</c:v>
                </c:pt>
                <c:pt idx="3033">
                  <c:v>-0.35179939900000001</c:v>
                </c:pt>
                <c:pt idx="3034">
                  <c:v>-0.34709358200000001</c:v>
                </c:pt>
                <c:pt idx="3035">
                  <c:v>-0.34715881900000001</c:v>
                </c:pt>
                <c:pt idx="3036">
                  <c:v>-0.35414534800000003</c:v>
                </c:pt>
                <c:pt idx="3037">
                  <c:v>-0.35772731899999999</c:v>
                </c:pt>
                <c:pt idx="3038">
                  <c:v>-0.34414652000000001</c:v>
                </c:pt>
                <c:pt idx="3039">
                  <c:v>-0.34485492099999998</c:v>
                </c:pt>
                <c:pt idx="3040">
                  <c:v>-0.35584819299999998</c:v>
                </c:pt>
                <c:pt idx="3041">
                  <c:v>-0.34695115700000001</c:v>
                </c:pt>
                <c:pt idx="3042">
                  <c:v>-0.35183382000000002</c:v>
                </c:pt>
                <c:pt idx="3043">
                  <c:v>-0.35600933400000001</c:v>
                </c:pt>
                <c:pt idx="3044">
                  <c:v>-0.34565573900000002</c:v>
                </c:pt>
                <c:pt idx="3045">
                  <c:v>-0.34423360200000003</c:v>
                </c:pt>
                <c:pt idx="3046">
                  <c:v>-0.35760214899999998</c:v>
                </c:pt>
                <c:pt idx="3047">
                  <c:v>-0.34591424500000001</c:v>
                </c:pt>
                <c:pt idx="3048">
                  <c:v>-0.34061402099999999</c:v>
                </c:pt>
                <c:pt idx="3049">
                  <c:v>-0.35271185599999999</c:v>
                </c:pt>
                <c:pt idx="3050">
                  <c:v>-0.34925216399999998</c:v>
                </c:pt>
                <c:pt idx="3051">
                  <c:v>-0.34359079599999998</c:v>
                </c:pt>
                <c:pt idx="3052">
                  <c:v>-0.35179042799999999</c:v>
                </c:pt>
                <c:pt idx="3053">
                  <c:v>-0.344937414</c:v>
                </c:pt>
                <c:pt idx="3054">
                  <c:v>-0.34323936700000002</c:v>
                </c:pt>
                <c:pt idx="3055">
                  <c:v>-0.35009700100000002</c:v>
                </c:pt>
                <c:pt idx="3056">
                  <c:v>-0.34720641400000002</c:v>
                </c:pt>
                <c:pt idx="3057">
                  <c:v>-0.34205827100000002</c:v>
                </c:pt>
                <c:pt idx="3058">
                  <c:v>-0.34647271000000002</c:v>
                </c:pt>
                <c:pt idx="3059">
                  <c:v>-0.34839445400000002</c:v>
                </c:pt>
                <c:pt idx="3060">
                  <c:v>-0.33882892100000001</c:v>
                </c:pt>
                <c:pt idx="3061">
                  <c:v>-0.343571723</c:v>
                </c:pt>
                <c:pt idx="3062">
                  <c:v>-0.354976982</c:v>
                </c:pt>
                <c:pt idx="3063">
                  <c:v>-0.34426131799999998</c:v>
                </c:pt>
                <c:pt idx="3064">
                  <c:v>-0.34802302699999998</c:v>
                </c:pt>
                <c:pt idx="3065">
                  <c:v>-0.35315999399999998</c:v>
                </c:pt>
                <c:pt idx="3066">
                  <c:v>-0.346805692</c:v>
                </c:pt>
                <c:pt idx="3067">
                  <c:v>-0.349478185</c:v>
                </c:pt>
                <c:pt idx="3068">
                  <c:v>-0.35744395899999998</c:v>
                </c:pt>
                <c:pt idx="3069">
                  <c:v>-0.35631772900000003</c:v>
                </c:pt>
                <c:pt idx="3070">
                  <c:v>-0.346640587</c:v>
                </c:pt>
                <c:pt idx="3071">
                  <c:v>-0.355478346</c:v>
                </c:pt>
                <c:pt idx="3072">
                  <c:v>-0.35795429299999998</c:v>
                </c:pt>
                <c:pt idx="3073">
                  <c:v>-0.34965208199999998</c:v>
                </c:pt>
                <c:pt idx="3074">
                  <c:v>-0.359250128</c:v>
                </c:pt>
                <c:pt idx="3075">
                  <c:v>-0.35714319300000003</c:v>
                </c:pt>
                <c:pt idx="3076">
                  <c:v>-0.343280643</c:v>
                </c:pt>
                <c:pt idx="3077">
                  <c:v>-0.35998693100000001</c:v>
                </c:pt>
                <c:pt idx="3078">
                  <c:v>-0.35763534899999999</c:v>
                </c:pt>
                <c:pt idx="3079">
                  <c:v>-0.34161788199999998</c:v>
                </c:pt>
                <c:pt idx="3080">
                  <c:v>-0.35119351700000001</c:v>
                </c:pt>
                <c:pt idx="3081">
                  <c:v>-0.35032600200000003</c:v>
                </c:pt>
                <c:pt idx="3082">
                  <c:v>-0.34094369400000002</c:v>
                </c:pt>
                <c:pt idx="3083">
                  <c:v>-0.35745364400000001</c:v>
                </c:pt>
                <c:pt idx="3084">
                  <c:v>-0.35119602100000002</c:v>
                </c:pt>
                <c:pt idx="3085">
                  <c:v>-0.33565264900000003</c:v>
                </c:pt>
                <c:pt idx="3086">
                  <c:v>-0.34555268300000003</c:v>
                </c:pt>
                <c:pt idx="3087">
                  <c:v>-0.34704634499999998</c:v>
                </c:pt>
                <c:pt idx="3088">
                  <c:v>-0.33717799199999998</c:v>
                </c:pt>
                <c:pt idx="3089">
                  <c:v>-0.34477040199999998</c:v>
                </c:pt>
                <c:pt idx="3090">
                  <c:v>-0.342473686</c:v>
                </c:pt>
                <c:pt idx="3091">
                  <c:v>-0.33622965199999999</c:v>
                </c:pt>
                <c:pt idx="3092">
                  <c:v>-0.338879496</c:v>
                </c:pt>
                <c:pt idx="3093">
                  <c:v>-0.33824637499999999</c:v>
                </c:pt>
                <c:pt idx="3094">
                  <c:v>-0.335021287</c:v>
                </c:pt>
                <c:pt idx="3095">
                  <c:v>-0.33577406399999998</c:v>
                </c:pt>
                <c:pt idx="3096">
                  <c:v>-0.33553198000000001</c:v>
                </c:pt>
                <c:pt idx="3097">
                  <c:v>-0.33016991600000001</c:v>
                </c:pt>
                <c:pt idx="3098">
                  <c:v>-0.33129429799999999</c:v>
                </c:pt>
                <c:pt idx="3099">
                  <c:v>-0.32825347799999999</c:v>
                </c:pt>
                <c:pt idx="3100">
                  <c:v>-0.33308020199999999</c:v>
                </c:pt>
                <c:pt idx="3101">
                  <c:v>-0.325841457</c:v>
                </c:pt>
                <c:pt idx="3102">
                  <c:v>-0.32487580199999999</c:v>
                </c:pt>
                <c:pt idx="3103">
                  <c:v>-0.32745906699999999</c:v>
                </c:pt>
                <c:pt idx="3104">
                  <c:v>-0.328250557</c:v>
                </c:pt>
                <c:pt idx="3105">
                  <c:v>-0.32861763199999999</c:v>
                </c:pt>
                <c:pt idx="3106">
                  <c:v>-0.32611292600000003</c:v>
                </c:pt>
                <c:pt idx="3107">
                  <c:v>-0.32668515999999997</c:v>
                </c:pt>
                <c:pt idx="3108">
                  <c:v>-0.33147510899999999</c:v>
                </c:pt>
                <c:pt idx="3109">
                  <c:v>-0.32626026899999999</c:v>
                </c:pt>
                <c:pt idx="3110">
                  <c:v>-0.31989052899999998</c:v>
                </c:pt>
                <c:pt idx="3111">
                  <c:v>-0.32291823600000003</c:v>
                </c:pt>
                <c:pt idx="3112">
                  <c:v>-0.32479414299999998</c:v>
                </c:pt>
                <c:pt idx="3113">
                  <c:v>-0.32825648800000001</c:v>
                </c:pt>
                <c:pt idx="3114">
                  <c:v>-0.333031297</c:v>
                </c:pt>
                <c:pt idx="3115">
                  <c:v>-0.32276526100000003</c:v>
                </c:pt>
                <c:pt idx="3116">
                  <c:v>-0.315908939</c:v>
                </c:pt>
                <c:pt idx="3117">
                  <c:v>-0.32696303700000001</c:v>
                </c:pt>
                <c:pt idx="3118">
                  <c:v>-0.33754563300000001</c:v>
                </c:pt>
                <c:pt idx="3119">
                  <c:v>-0.32133114299999999</c:v>
                </c:pt>
                <c:pt idx="3120">
                  <c:v>-0.31644851000000002</c:v>
                </c:pt>
                <c:pt idx="3121">
                  <c:v>-0.320277333</c:v>
                </c:pt>
                <c:pt idx="3122">
                  <c:v>-0.31552946599999998</c:v>
                </c:pt>
                <c:pt idx="3123">
                  <c:v>-0.31754642700000002</c:v>
                </c:pt>
                <c:pt idx="3124">
                  <c:v>-0.32280430199999999</c:v>
                </c:pt>
                <c:pt idx="3125">
                  <c:v>-0.30666604600000003</c:v>
                </c:pt>
                <c:pt idx="3126">
                  <c:v>-0.30793452300000002</c:v>
                </c:pt>
                <c:pt idx="3127">
                  <c:v>-0.31346476099999998</c:v>
                </c:pt>
                <c:pt idx="3128">
                  <c:v>-0.30489766600000001</c:v>
                </c:pt>
                <c:pt idx="3129">
                  <c:v>-0.29612582900000001</c:v>
                </c:pt>
                <c:pt idx="3130">
                  <c:v>-0.30335363700000001</c:v>
                </c:pt>
                <c:pt idx="3131">
                  <c:v>-0.29710844199999997</c:v>
                </c:pt>
                <c:pt idx="3132">
                  <c:v>-0.28845876500000001</c:v>
                </c:pt>
                <c:pt idx="3133">
                  <c:v>-0.29391062299999998</c:v>
                </c:pt>
                <c:pt idx="3134">
                  <c:v>-0.29001388</c:v>
                </c:pt>
                <c:pt idx="3135">
                  <c:v>-0.28555417100000002</c:v>
                </c:pt>
                <c:pt idx="3136">
                  <c:v>-0.28367182600000002</c:v>
                </c:pt>
                <c:pt idx="3137">
                  <c:v>-0.28434061999999999</c:v>
                </c:pt>
                <c:pt idx="3138">
                  <c:v>-0.27701667000000002</c:v>
                </c:pt>
                <c:pt idx="3139">
                  <c:v>-0.27574890899999999</c:v>
                </c:pt>
                <c:pt idx="3140">
                  <c:v>-0.27522772600000001</c:v>
                </c:pt>
                <c:pt idx="3141">
                  <c:v>-0.27321848300000001</c:v>
                </c:pt>
                <c:pt idx="3142">
                  <c:v>-0.26830068200000001</c:v>
                </c:pt>
                <c:pt idx="3143">
                  <c:v>-0.26415085799999999</c:v>
                </c:pt>
                <c:pt idx="3144">
                  <c:v>-0.26649069800000003</c:v>
                </c:pt>
                <c:pt idx="3145">
                  <c:v>-0.26170501099999999</c:v>
                </c:pt>
                <c:pt idx="3146">
                  <c:v>-0.26322060800000002</c:v>
                </c:pt>
                <c:pt idx="3147">
                  <c:v>-0.26092201500000001</c:v>
                </c:pt>
                <c:pt idx="3148">
                  <c:v>-0.25854328300000001</c:v>
                </c:pt>
                <c:pt idx="3149">
                  <c:v>-0.25802832799999997</c:v>
                </c:pt>
                <c:pt idx="3150">
                  <c:v>-0.25949868599999998</c:v>
                </c:pt>
                <c:pt idx="3151">
                  <c:v>-0.25025156100000001</c:v>
                </c:pt>
                <c:pt idx="3152">
                  <c:v>-0.250622809</c:v>
                </c:pt>
                <c:pt idx="3153">
                  <c:v>-0.260450393</c:v>
                </c:pt>
                <c:pt idx="3154">
                  <c:v>-0.255969375</c:v>
                </c:pt>
                <c:pt idx="3155">
                  <c:v>-0.25722387400000002</c:v>
                </c:pt>
                <c:pt idx="3156">
                  <c:v>-0.25699484299999997</c:v>
                </c:pt>
                <c:pt idx="3157">
                  <c:v>-0.252551794</c:v>
                </c:pt>
                <c:pt idx="3158">
                  <c:v>-0.26065126100000002</c:v>
                </c:pt>
                <c:pt idx="3159">
                  <c:v>-0.26713758700000001</c:v>
                </c:pt>
                <c:pt idx="3160">
                  <c:v>-0.25666361999999998</c:v>
                </c:pt>
                <c:pt idx="3161">
                  <c:v>-0.25539702199999997</c:v>
                </c:pt>
                <c:pt idx="3162">
                  <c:v>-0.25920534099999998</c:v>
                </c:pt>
                <c:pt idx="3163">
                  <c:v>-0.25403535399999999</c:v>
                </c:pt>
                <c:pt idx="3164">
                  <c:v>-0.254726171</c:v>
                </c:pt>
                <c:pt idx="3165">
                  <c:v>-0.25496712300000002</c:v>
                </c:pt>
                <c:pt idx="3166">
                  <c:v>-0.25614130499999999</c:v>
                </c:pt>
                <c:pt idx="3167">
                  <c:v>-0.25161457100000001</c:v>
                </c:pt>
                <c:pt idx="3168">
                  <c:v>-0.25102093800000003</c:v>
                </c:pt>
                <c:pt idx="3169">
                  <c:v>-0.25133341599999998</c:v>
                </c:pt>
                <c:pt idx="3170">
                  <c:v>-0.251064181</c:v>
                </c:pt>
                <c:pt idx="3171">
                  <c:v>-0.25321254100000001</c:v>
                </c:pt>
                <c:pt idx="3172">
                  <c:v>-0.25072833900000002</c:v>
                </c:pt>
                <c:pt idx="3173">
                  <c:v>-0.24780924600000001</c:v>
                </c:pt>
                <c:pt idx="3174">
                  <c:v>-0.24282699799999999</c:v>
                </c:pt>
                <c:pt idx="3175">
                  <c:v>-0.24269606199999999</c:v>
                </c:pt>
                <c:pt idx="3176">
                  <c:v>-0.24087285999999999</c:v>
                </c:pt>
                <c:pt idx="3177">
                  <c:v>-0.23948589000000001</c:v>
                </c:pt>
                <c:pt idx="3178">
                  <c:v>-0.23993302899999999</c:v>
                </c:pt>
                <c:pt idx="3179">
                  <c:v>-0.23907445399999999</c:v>
                </c:pt>
                <c:pt idx="3180">
                  <c:v>-0.23563738200000001</c:v>
                </c:pt>
                <c:pt idx="3181">
                  <c:v>-0.234796271</c:v>
                </c:pt>
                <c:pt idx="3182">
                  <c:v>-0.230634004</c:v>
                </c:pt>
                <c:pt idx="3183">
                  <c:v>-0.232735515</c:v>
                </c:pt>
                <c:pt idx="3184">
                  <c:v>-0.23502050299999999</c:v>
                </c:pt>
                <c:pt idx="3185">
                  <c:v>-0.22821311699999999</c:v>
                </c:pt>
                <c:pt idx="3186">
                  <c:v>-0.22832976299999999</c:v>
                </c:pt>
                <c:pt idx="3187">
                  <c:v>-0.23068058499999999</c:v>
                </c:pt>
                <c:pt idx="3188">
                  <c:v>-0.22736656699999999</c:v>
                </c:pt>
                <c:pt idx="3189">
                  <c:v>-0.21958762400000001</c:v>
                </c:pt>
                <c:pt idx="3190">
                  <c:v>-0.23287867000000001</c:v>
                </c:pt>
                <c:pt idx="3191">
                  <c:v>-0.229253709</c:v>
                </c:pt>
                <c:pt idx="3192">
                  <c:v>-0.22472687099999999</c:v>
                </c:pt>
                <c:pt idx="3193">
                  <c:v>-0.22887978</c:v>
                </c:pt>
                <c:pt idx="3194">
                  <c:v>-0.224956661</c:v>
                </c:pt>
                <c:pt idx="3195">
                  <c:v>-0.22319333299999999</c:v>
                </c:pt>
                <c:pt idx="3196">
                  <c:v>-0.228539094</c:v>
                </c:pt>
                <c:pt idx="3197">
                  <c:v>-0.22786316300000001</c:v>
                </c:pt>
                <c:pt idx="3198">
                  <c:v>-0.22418239700000001</c:v>
                </c:pt>
                <c:pt idx="3199">
                  <c:v>-0.224535912</c:v>
                </c:pt>
                <c:pt idx="3200">
                  <c:v>-0.229788199</c:v>
                </c:pt>
                <c:pt idx="3201">
                  <c:v>-0.228638649</c:v>
                </c:pt>
                <c:pt idx="3202">
                  <c:v>-0.22696566600000001</c:v>
                </c:pt>
                <c:pt idx="3203">
                  <c:v>-0.22673737999999999</c:v>
                </c:pt>
                <c:pt idx="3204">
                  <c:v>-0.230777919</c:v>
                </c:pt>
                <c:pt idx="3205">
                  <c:v>-0.22936224899999999</c:v>
                </c:pt>
                <c:pt idx="3206">
                  <c:v>-0.22816383800000001</c:v>
                </c:pt>
                <c:pt idx="3207">
                  <c:v>-0.22921028700000001</c:v>
                </c:pt>
                <c:pt idx="3208">
                  <c:v>-0.22919856</c:v>
                </c:pt>
                <c:pt idx="3209">
                  <c:v>-0.22788056700000001</c:v>
                </c:pt>
                <c:pt idx="3210">
                  <c:v>-0.22891867199999999</c:v>
                </c:pt>
                <c:pt idx="3211">
                  <c:v>-0.22957097000000001</c:v>
                </c:pt>
                <c:pt idx="3212">
                  <c:v>-0.22579619300000001</c:v>
                </c:pt>
                <c:pt idx="3213">
                  <c:v>-0.229639232</c:v>
                </c:pt>
                <c:pt idx="3214">
                  <c:v>-0.22898516099999999</c:v>
                </c:pt>
                <c:pt idx="3215">
                  <c:v>-0.22527894400000001</c:v>
                </c:pt>
                <c:pt idx="3216">
                  <c:v>-0.22616496699999999</c:v>
                </c:pt>
                <c:pt idx="3217">
                  <c:v>-0.22843317699999999</c:v>
                </c:pt>
                <c:pt idx="3218">
                  <c:v>-0.224448025</c:v>
                </c:pt>
                <c:pt idx="3219">
                  <c:v>-0.22662790099999999</c:v>
                </c:pt>
                <c:pt idx="3220">
                  <c:v>-0.22300547400000001</c:v>
                </c:pt>
                <c:pt idx="3221">
                  <c:v>-0.22372430600000001</c:v>
                </c:pt>
                <c:pt idx="3222">
                  <c:v>-0.22480610000000001</c:v>
                </c:pt>
                <c:pt idx="3223">
                  <c:v>-0.22400221200000001</c:v>
                </c:pt>
                <c:pt idx="3224">
                  <c:v>-0.22257928599999999</c:v>
                </c:pt>
                <c:pt idx="3225">
                  <c:v>-0.22254955800000001</c:v>
                </c:pt>
                <c:pt idx="3226">
                  <c:v>-0.22122331000000001</c:v>
                </c:pt>
                <c:pt idx="3227">
                  <c:v>-0.21620109700000001</c:v>
                </c:pt>
                <c:pt idx="3228">
                  <c:v>-0.21610868</c:v>
                </c:pt>
                <c:pt idx="3229">
                  <c:v>-0.21370278300000001</c:v>
                </c:pt>
                <c:pt idx="3230">
                  <c:v>-0.216349706</c:v>
                </c:pt>
                <c:pt idx="3231">
                  <c:v>-0.21252505499999999</c:v>
                </c:pt>
                <c:pt idx="3232">
                  <c:v>-0.20592121799999999</c:v>
                </c:pt>
                <c:pt idx="3233">
                  <c:v>-0.210147262</c:v>
                </c:pt>
                <c:pt idx="3234">
                  <c:v>-0.202905849</c:v>
                </c:pt>
                <c:pt idx="3235">
                  <c:v>-0.204231143</c:v>
                </c:pt>
                <c:pt idx="3236">
                  <c:v>-0.20162606199999999</c:v>
                </c:pt>
                <c:pt idx="3237">
                  <c:v>-0.19314297999999999</c:v>
                </c:pt>
                <c:pt idx="3238">
                  <c:v>-0.190815121</c:v>
                </c:pt>
                <c:pt idx="3239">
                  <c:v>-0.193305105</c:v>
                </c:pt>
                <c:pt idx="3240">
                  <c:v>-0.18435876100000001</c:v>
                </c:pt>
                <c:pt idx="3241">
                  <c:v>-0.18271243600000001</c:v>
                </c:pt>
                <c:pt idx="3242">
                  <c:v>-0.19435498100000001</c:v>
                </c:pt>
                <c:pt idx="3243">
                  <c:v>-0.18425027999999999</c:v>
                </c:pt>
                <c:pt idx="3244">
                  <c:v>-0.175061047</c:v>
                </c:pt>
                <c:pt idx="3245">
                  <c:v>-0.18061444199999999</c:v>
                </c:pt>
                <c:pt idx="3246">
                  <c:v>-0.17039296000000001</c:v>
                </c:pt>
                <c:pt idx="3247">
                  <c:v>-0.17316858500000001</c:v>
                </c:pt>
                <c:pt idx="3248">
                  <c:v>-0.18034926100000001</c:v>
                </c:pt>
                <c:pt idx="3249">
                  <c:v>-0.173405319</c:v>
                </c:pt>
                <c:pt idx="3250">
                  <c:v>-0.17161834200000001</c:v>
                </c:pt>
                <c:pt idx="3251">
                  <c:v>-0.171574861</c:v>
                </c:pt>
                <c:pt idx="3252">
                  <c:v>-0.16646239199999999</c:v>
                </c:pt>
                <c:pt idx="3253">
                  <c:v>-0.16461193599999999</c:v>
                </c:pt>
                <c:pt idx="3254">
                  <c:v>-0.168708146</c:v>
                </c:pt>
                <c:pt idx="3255">
                  <c:v>-0.16883408999999999</c:v>
                </c:pt>
                <c:pt idx="3256">
                  <c:v>-0.16159801200000001</c:v>
                </c:pt>
                <c:pt idx="3257">
                  <c:v>-0.16246849299999999</c:v>
                </c:pt>
                <c:pt idx="3258">
                  <c:v>-0.155566126</c:v>
                </c:pt>
                <c:pt idx="3259">
                  <c:v>-0.15553376099999999</c:v>
                </c:pt>
                <c:pt idx="3260">
                  <c:v>-0.157218471</c:v>
                </c:pt>
                <c:pt idx="3261">
                  <c:v>-0.15854206700000001</c:v>
                </c:pt>
                <c:pt idx="3262">
                  <c:v>-0.152827993</c:v>
                </c:pt>
                <c:pt idx="3263">
                  <c:v>-0.15002386300000001</c:v>
                </c:pt>
                <c:pt idx="3264">
                  <c:v>-0.149850488</c:v>
                </c:pt>
                <c:pt idx="3265">
                  <c:v>-0.14641952499999999</c:v>
                </c:pt>
                <c:pt idx="3266">
                  <c:v>-0.14651858800000001</c:v>
                </c:pt>
                <c:pt idx="3267">
                  <c:v>-0.149188235</c:v>
                </c:pt>
                <c:pt idx="3268">
                  <c:v>-0.13972975300000001</c:v>
                </c:pt>
                <c:pt idx="3269">
                  <c:v>-0.136661634</c:v>
                </c:pt>
                <c:pt idx="3270">
                  <c:v>-0.13386371699999999</c:v>
                </c:pt>
                <c:pt idx="3271">
                  <c:v>-0.13511973599999999</c:v>
                </c:pt>
                <c:pt idx="3272">
                  <c:v>-0.13718181800000001</c:v>
                </c:pt>
                <c:pt idx="3273">
                  <c:v>-0.12984891200000001</c:v>
                </c:pt>
                <c:pt idx="3274">
                  <c:v>-0.12927128399999999</c:v>
                </c:pt>
                <c:pt idx="3275">
                  <c:v>-0.129287496</c:v>
                </c:pt>
                <c:pt idx="3276">
                  <c:v>-0.12177497900000001</c:v>
                </c:pt>
                <c:pt idx="3277">
                  <c:v>-0.12242478900000001</c:v>
                </c:pt>
                <c:pt idx="3278">
                  <c:v>-0.121720649</c:v>
                </c:pt>
                <c:pt idx="3279">
                  <c:v>-0.119049162</c:v>
                </c:pt>
                <c:pt idx="3280">
                  <c:v>-0.113759056</c:v>
                </c:pt>
                <c:pt idx="3281">
                  <c:v>-0.117194645</c:v>
                </c:pt>
                <c:pt idx="3282">
                  <c:v>-0.112043291</c:v>
                </c:pt>
                <c:pt idx="3283">
                  <c:v>-0.10791727199999999</c:v>
                </c:pt>
                <c:pt idx="3284">
                  <c:v>-0.112329595</c:v>
                </c:pt>
                <c:pt idx="3285">
                  <c:v>-0.108155683</c:v>
                </c:pt>
                <c:pt idx="3286">
                  <c:v>-0.100920938</c:v>
                </c:pt>
                <c:pt idx="3287">
                  <c:v>-0.104463585</c:v>
                </c:pt>
                <c:pt idx="3288">
                  <c:v>-0.105771728</c:v>
                </c:pt>
                <c:pt idx="3289">
                  <c:v>-0.10339361399999999</c:v>
                </c:pt>
                <c:pt idx="3290">
                  <c:v>-9.8944805999999996E-2</c:v>
                </c:pt>
                <c:pt idx="3291">
                  <c:v>-9.8498701999999994E-2</c:v>
                </c:pt>
                <c:pt idx="3292">
                  <c:v>-9.8289377999999997E-2</c:v>
                </c:pt>
                <c:pt idx="3293">
                  <c:v>-9.6663273999999993E-2</c:v>
                </c:pt>
                <c:pt idx="3294">
                  <c:v>-9.5526903999999996E-2</c:v>
                </c:pt>
                <c:pt idx="3295">
                  <c:v>-9.5913775000000007E-2</c:v>
                </c:pt>
                <c:pt idx="3296">
                  <c:v>-9.4778731000000005E-2</c:v>
                </c:pt>
                <c:pt idx="3297">
                  <c:v>-9.2876344999999999E-2</c:v>
                </c:pt>
                <c:pt idx="3298">
                  <c:v>-8.8817156999999994E-2</c:v>
                </c:pt>
                <c:pt idx="3299">
                  <c:v>-8.8763542000000001E-2</c:v>
                </c:pt>
                <c:pt idx="3300">
                  <c:v>-9.0536944999999994E-2</c:v>
                </c:pt>
                <c:pt idx="3301">
                  <c:v>-9.5240638000000002E-2</c:v>
                </c:pt>
                <c:pt idx="3302">
                  <c:v>-8.7491638999999996E-2</c:v>
                </c:pt>
                <c:pt idx="3303">
                  <c:v>-8.4049679000000002E-2</c:v>
                </c:pt>
                <c:pt idx="3304">
                  <c:v>-8.4117591000000005E-2</c:v>
                </c:pt>
                <c:pt idx="3305">
                  <c:v>-8.6209862999999998E-2</c:v>
                </c:pt>
                <c:pt idx="3306">
                  <c:v>-8.0972752999999995E-2</c:v>
                </c:pt>
                <c:pt idx="3307">
                  <c:v>-7.6002210000000001E-2</c:v>
                </c:pt>
                <c:pt idx="3308">
                  <c:v>-8.0672859999999999E-2</c:v>
                </c:pt>
                <c:pt idx="3309">
                  <c:v>-7.5438775E-2</c:v>
                </c:pt>
                <c:pt idx="3310">
                  <c:v>-7.4642494000000004E-2</c:v>
                </c:pt>
                <c:pt idx="3311">
                  <c:v>-7.3731959E-2</c:v>
                </c:pt>
                <c:pt idx="3312">
                  <c:v>-7.3907994000000005E-2</c:v>
                </c:pt>
                <c:pt idx="3313">
                  <c:v>-6.8072474999999993E-2</c:v>
                </c:pt>
                <c:pt idx="3314">
                  <c:v>-6.8646915000000003E-2</c:v>
                </c:pt>
                <c:pt idx="3315">
                  <c:v>-6.9920442999999999E-2</c:v>
                </c:pt>
                <c:pt idx="3316">
                  <c:v>-6.3901163999999996E-2</c:v>
                </c:pt>
                <c:pt idx="3317">
                  <c:v>-6.8822794000000007E-2</c:v>
                </c:pt>
                <c:pt idx="3318">
                  <c:v>-5.9406388999999997E-2</c:v>
                </c:pt>
                <c:pt idx="3319">
                  <c:v>-6.3337832999999996E-2</c:v>
                </c:pt>
                <c:pt idx="3320">
                  <c:v>-6.5028145999999995E-2</c:v>
                </c:pt>
                <c:pt idx="3321">
                  <c:v>-5.6931354000000003E-2</c:v>
                </c:pt>
                <c:pt idx="3322">
                  <c:v>-6.1379097000000001E-2</c:v>
                </c:pt>
                <c:pt idx="3323">
                  <c:v>-5.9384260000000001E-2</c:v>
                </c:pt>
                <c:pt idx="3324">
                  <c:v>-5.8341634000000003E-2</c:v>
                </c:pt>
                <c:pt idx="3325">
                  <c:v>-5.5286266000000001E-2</c:v>
                </c:pt>
                <c:pt idx="3326">
                  <c:v>-5.5779215E-2</c:v>
                </c:pt>
                <c:pt idx="3327">
                  <c:v>-5.7786375000000001E-2</c:v>
                </c:pt>
                <c:pt idx="3328">
                  <c:v>-5.6471840000000002E-2</c:v>
                </c:pt>
                <c:pt idx="3329">
                  <c:v>-4.9699698E-2</c:v>
                </c:pt>
                <c:pt idx="3330">
                  <c:v>-5.0078932E-2</c:v>
                </c:pt>
                <c:pt idx="3331">
                  <c:v>-5.2341022000000001E-2</c:v>
                </c:pt>
                <c:pt idx="3332">
                  <c:v>-4.7249856999999999E-2</c:v>
                </c:pt>
                <c:pt idx="3333">
                  <c:v>-4.6882100000000003E-2</c:v>
                </c:pt>
                <c:pt idx="3334">
                  <c:v>-4.6262382999999997E-2</c:v>
                </c:pt>
                <c:pt idx="3335">
                  <c:v>-4.3417933999999998E-2</c:v>
                </c:pt>
                <c:pt idx="3336">
                  <c:v>-4.0174733999999997E-2</c:v>
                </c:pt>
                <c:pt idx="3337">
                  <c:v>-4.5996699000000002E-2</c:v>
                </c:pt>
                <c:pt idx="3338">
                  <c:v>-4.2265075999999999E-2</c:v>
                </c:pt>
                <c:pt idx="3339">
                  <c:v>-3.7246354000000002E-2</c:v>
                </c:pt>
                <c:pt idx="3340">
                  <c:v>-3.6038078000000001E-2</c:v>
                </c:pt>
                <c:pt idx="3341">
                  <c:v>-3.7460510000000002E-2</c:v>
                </c:pt>
                <c:pt idx="3342">
                  <c:v>-3.1084635999999999E-2</c:v>
                </c:pt>
                <c:pt idx="3343">
                  <c:v>-2.4019084999999999E-2</c:v>
                </c:pt>
                <c:pt idx="3344">
                  <c:v>-3.0470858999999999E-2</c:v>
                </c:pt>
                <c:pt idx="3345">
                  <c:v>-3.4357216000000003E-2</c:v>
                </c:pt>
                <c:pt idx="3346">
                  <c:v>-2.5041746E-2</c:v>
                </c:pt>
                <c:pt idx="3347">
                  <c:v>-2.0623936999999998E-2</c:v>
                </c:pt>
                <c:pt idx="3348">
                  <c:v>-2.6299133999999998E-2</c:v>
                </c:pt>
                <c:pt idx="3349">
                  <c:v>-2.3985145999999999E-2</c:v>
                </c:pt>
                <c:pt idx="3350">
                  <c:v>-1.9964836999999999E-2</c:v>
                </c:pt>
                <c:pt idx="3351">
                  <c:v>-2.6197752000000001E-2</c:v>
                </c:pt>
                <c:pt idx="3352">
                  <c:v>-2.0443993000000001E-2</c:v>
                </c:pt>
                <c:pt idx="3353">
                  <c:v>-2.4430139E-2</c:v>
                </c:pt>
                <c:pt idx="3354">
                  <c:v>-3.0449415000000001E-2</c:v>
                </c:pt>
                <c:pt idx="3355">
                  <c:v>-1.7496582E-2</c:v>
                </c:pt>
                <c:pt idx="3356">
                  <c:v>-2.1446048999999998E-2</c:v>
                </c:pt>
                <c:pt idx="3357">
                  <c:v>-3.0222229999999999E-2</c:v>
                </c:pt>
                <c:pt idx="3358">
                  <c:v>-2.467886E-2</c:v>
                </c:pt>
                <c:pt idx="3359">
                  <c:v>-1.7385695E-2</c:v>
                </c:pt>
                <c:pt idx="3360">
                  <c:v>-2.3807641000000001E-2</c:v>
                </c:pt>
                <c:pt idx="3361">
                  <c:v>-2.5059674000000001E-2</c:v>
                </c:pt>
                <c:pt idx="3362">
                  <c:v>-2.2239123E-2</c:v>
                </c:pt>
                <c:pt idx="3363">
                  <c:v>-2.2507926000000001E-2</c:v>
                </c:pt>
                <c:pt idx="3364">
                  <c:v>-2.3905019999999999E-2</c:v>
                </c:pt>
                <c:pt idx="3365">
                  <c:v>-2.2681873000000002E-2</c:v>
                </c:pt>
                <c:pt idx="3366">
                  <c:v>-2.4178036999999999E-2</c:v>
                </c:pt>
                <c:pt idx="3367">
                  <c:v>-2.4471244E-2</c:v>
                </c:pt>
                <c:pt idx="3368">
                  <c:v>-2.1581715000000001E-2</c:v>
                </c:pt>
                <c:pt idx="3369">
                  <c:v>-2.4008735999999999E-2</c:v>
                </c:pt>
                <c:pt idx="3370">
                  <c:v>-2.2195388999999999E-2</c:v>
                </c:pt>
                <c:pt idx="3371">
                  <c:v>-2.3433102000000001E-2</c:v>
                </c:pt>
                <c:pt idx="3372">
                  <c:v>-2.9133866000000001E-2</c:v>
                </c:pt>
                <c:pt idx="3373">
                  <c:v>-2.3400839E-2</c:v>
                </c:pt>
                <c:pt idx="3374">
                  <c:v>-2.1801081E-2</c:v>
                </c:pt>
                <c:pt idx="3375">
                  <c:v>-2.4126854E-2</c:v>
                </c:pt>
                <c:pt idx="3376">
                  <c:v>-2.4074122E-2</c:v>
                </c:pt>
                <c:pt idx="3377">
                  <c:v>-1.9672055000000001E-2</c:v>
                </c:pt>
                <c:pt idx="3378">
                  <c:v>-2.2741081E-2</c:v>
                </c:pt>
                <c:pt idx="3379">
                  <c:v>-2.2403207000000001E-2</c:v>
                </c:pt>
                <c:pt idx="3380">
                  <c:v>-2.3265006000000001E-2</c:v>
                </c:pt>
                <c:pt idx="3381">
                  <c:v>-2.4021890000000001E-2</c:v>
                </c:pt>
                <c:pt idx="3382">
                  <c:v>-2.2755291E-2</c:v>
                </c:pt>
                <c:pt idx="3383">
                  <c:v>-2.2205595000000002E-2</c:v>
                </c:pt>
                <c:pt idx="3384">
                  <c:v>-2.3229314000000001E-2</c:v>
                </c:pt>
                <c:pt idx="3385">
                  <c:v>-2.2576306000000001E-2</c:v>
                </c:pt>
                <c:pt idx="3386">
                  <c:v>-1.8961863999999998E-2</c:v>
                </c:pt>
                <c:pt idx="3387">
                  <c:v>-1.9996788000000001E-2</c:v>
                </c:pt>
                <c:pt idx="3388">
                  <c:v>-1.9909702000000001E-2</c:v>
                </c:pt>
                <c:pt idx="3389">
                  <c:v>-2.1154117E-2</c:v>
                </c:pt>
                <c:pt idx="3390">
                  <c:v>-2.0767692000000001E-2</c:v>
                </c:pt>
                <c:pt idx="3391">
                  <c:v>-2.1855711999999999E-2</c:v>
                </c:pt>
                <c:pt idx="3392">
                  <c:v>-1.6471334000000001E-2</c:v>
                </c:pt>
                <c:pt idx="3393">
                  <c:v>-2.0683337E-2</c:v>
                </c:pt>
                <c:pt idx="3394">
                  <c:v>-2.0491322999999999E-2</c:v>
                </c:pt>
                <c:pt idx="3395">
                  <c:v>-2.1013871E-2</c:v>
                </c:pt>
                <c:pt idx="3396">
                  <c:v>-1.8281731999999998E-2</c:v>
                </c:pt>
                <c:pt idx="3397">
                  <c:v>-2.2708381E-2</c:v>
                </c:pt>
                <c:pt idx="3398">
                  <c:v>-1.7563952000000001E-2</c:v>
                </c:pt>
                <c:pt idx="3399">
                  <c:v>-2.4827991000000001E-2</c:v>
                </c:pt>
                <c:pt idx="3400">
                  <c:v>-2.1788258000000001E-2</c:v>
                </c:pt>
                <c:pt idx="3401">
                  <c:v>-2.1951430000000001E-2</c:v>
                </c:pt>
                <c:pt idx="3402">
                  <c:v>-2.3632683000000002E-2</c:v>
                </c:pt>
                <c:pt idx="3403">
                  <c:v>-1.9900896000000001E-2</c:v>
                </c:pt>
                <c:pt idx="3404">
                  <c:v>-2.0731001999999998E-2</c:v>
                </c:pt>
                <c:pt idx="3405">
                  <c:v>-2.8241457000000001E-2</c:v>
                </c:pt>
                <c:pt idx="3406">
                  <c:v>-2.4519689000000001E-2</c:v>
                </c:pt>
                <c:pt idx="3407">
                  <c:v>-1.9076394E-2</c:v>
                </c:pt>
                <c:pt idx="3408">
                  <c:v>-2.3187781000000001E-2</c:v>
                </c:pt>
                <c:pt idx="3409">
                  <c:v>-2.2933598999999999E-2</c:v>
                </c:pt>
                <c:pt idx="3410">
                  <c:v>-2.0448602999999999E-2</c:v>
                </c:pt>
                <c:pt idx="3411">
                  <c:v>-2.1317597000000001E-2</c:v>
                </c:pt>
                <c:pt idx="3412">
                  <c:v>-1.8185719999999999E-2</c:v>
                </c:pt>
                <c:pt idx="3413">
                  <c:v>-2.2228746000000001E-2</c:v>
                </c:pt>
                <c:pt idx="3414">
                  <c:v>-2.6109503999999999E-2</c:v>
                </c:pt>
                <c:pt idx="3415">
                  <c:v>-1.8804628E-2</c:v>
                </c:pt>
                <c:pt idx="3416">
                  <c:v>-2.1361528000000001E-2</c:v>
                </c:pt>
                <c:pt idx="3417">
                  <c:v>-2.4427445999999998E-2</c:v>
                </c:pt>
                <c:pt idx="3418">
                  <c:v>-2.4394689000000001E-2</c:v>
                </c:pt>
                <c:pt idx="3419">
                  <c:v>-1.741525E-2</c:v>
                </c:pt>
                <c:pt idx="3420">
                  <c:v>-1.8957755E-2</c:v>
                </c:pt>
                <c:pt idx="3421">
                  <c:v>-2.4409287000000002E-2</c:v>
                </c:pt>
                <c:pt idx="3422">
                  <c:v>-2.3145349999999999E-2</c:v>
                </c:pt>
                <c:pt idx="3423">
                  <c:v>-2.1433434000000001E-2</c:v>
                </c:pt>
                <c:pt idx="3424">
                  <c:v>-2.2002285E-2</c:v>
                </c:pt>
                <c:pt idx="3425">
                  <c:v>-2.126101E-2</c:v>
                </c:pt>
                <c:pt idx="3426">
                  <c:v>-1.9932892000000001E-2</c:v>
                </c:pt>
                <c:pt idx="3427">
                  <c:v>-2.514632E-2</c:v>
                </c:pt>
                <c:pt idx="3428">
                  <c:v>-2.3170520999999999E-2</c:v>
                </c:pt>
                <c:pt idx="3429">
                  <c:v>-2.1410726000000001E-2</c:v>
                </c:pt>
                <c:pt idx="3430">
                  <c:v>-2.1119379000000001E-2</c:v>
                </c:pt>
                <c:pt idx="3431">
                  <c:v>-2.0349844999999998E-2</c:v>
                </c:pt>
                <c:pt idx="3432">
                  <c:v>-1.9104547999999999E-2</c:v>
                </c:pt>
                <c:pt idx="3433">
                  <c:v>-1.8134094999999999E-2</c:v>
                </c:pt>
                <c:pt idx="3434">
                  <c:v>-2.3639381000000001E-2</c:v>
                </c:pt>
                <c:pt idx="3435">
                  <c:v>-1.8864367E-2</c:v>
                </c:pt>
                <c:pt idx="3436">
                  <c:v>-1.8359698000000001E-2</c:v>
                </c:pt>
                <c:pt idx="3437">
                  <c:v>-2.3416613999999999E-2</c:v>
                </c:pt>
                <c:pt idx="3438">
                  <c:v>-1.728362E-2</c:v>
                </c:pt>
                <c:pt idx="3439">
                  <c:v>-2.0545021E-2</c:v>
                </c:pt>
                <c:pt idx="3440">
                  <c:v>-2.1466474999999999E-2</c:v>
                </c:pt>
                <c:pt idx="3441">
                  <c:v>-1.6430512000000001E-2</c:v>
                </c:pt>
                <c:pt idx="3442">
                  <c:v>-1.9356793000000001E-2</c:v>
                </c:pt>
                <c:pt idx="3443">
                  <c:v>-2.4594549E-2</c:v>
                </c:pt>
                <c:pt idx="3444">
                  <c:v>-1.7107071000000001E-2</c:v>
                </c:pt>
                <c:pt idx="3445">
                  <c:v>-1.5729519000000001E-2</c:v>
                </c:pt>
                <c:pt idx="3446">
                  <c:v>-2.0289116999999999E-2</c:v>
                </c:pt>
                <c:pt idx="3447">
                  <c:v>-2.0471163000000001E-2</c:v>
                </c:pt>
                <c:pt idx="3448">
                  <c:v>-1.9003230999999999E-2</c:v>
                </c:pt>
                <c:pt idx="3449">
                  <c:v>-1.3232727E-2</c:v>
                </c:pt>
                <c:pt idx="3450">
                  <c:v>-1.4659381000000001E-2</c:v>
                </c:pt>
                <c:pt idx="3451">
                  <c:v>-1.8659595000000001E-2</c:v>
                </c:pt>
                <c:pt idx="3452">
                  <c:v>-2.0201298999999999E-2</c:v>
                </c:pt>
                <c:pt idx="3453">
                  <c:v>-1.7296683E-2</c:v>
                </c:pt>
                <c:pt idx="3454">
                  <c:v>-1.8447966999999999E-2</c:v>
                </c:pt>
                <c:pt idx="3455">
                  <c:v>-2.0440551000000001E-2</c:v>
                </c:pt>
                <c:pt idx="3456">
                  <c:v>-1.9374751999999999E-2</c:v>
                </c:pt>
                <c:pt idx="3457">
                  <c:v>-2.0768432E-2</c:v>
                </c:pt>
                <c:pt idx="3458">
                  <c:v>-2.4677418E-2</c:v>
                </c:pt>
                <c:pt idx="3459">
                  <c:v>-2.0528068999999999E-2</c:v>
                </c:pt>
                <c:pt idx="3460">
                  <c:v>-2.2437556000000001E-2</c:v>
                </c:pt>
                <c:pt idx="3461">
                  <c:v>-2.4416532000000001E-2</c:v>
                </c:pt>
                <c:pt idx="3462">
                  <c:v>-2.0901158E-2</c:v>
                </c:pt>
                <c:pt idx="3463">
                  <c:v>-2.1763327999999998E-2</c:v>
                </c:pt>
                <c:pt idx="3464">
                  <c:v>-2.2201952E-2</c:v>
                </c:pt>
                <c:pt idx="3465">
                  <c:v>-2.4068375999999999E-2</c:v>
                </c:pt>
                <c:pt idx="3466">
                  <c:v>-2.5120059E-2</c:v>
                </c:pt>
                <c:pt idx="3467">
                  <c:v>-2.7551757E-2</c:v>
                </c:pt>
                <c:pt idx="3468">
                  <c:v>-2.8750712000000001E-2</c:v>
                </c:pt>
                <c:pt idx="3469">
                  <c:v>-2.8789981999999999E-2</c:v>
                </c:pt>
                <c:pt idx="3470">
                  <c:v>-3.2119996999999997E-2</c:v>
                </c:pt>
                <c:pt idx="3471">
                  <c:v>-4.1210695999999998E-2</c:v>
                </c:pt>
                <c:pt idx="3472">
                  <c:v>-6.4825214000000006E-2</c:v>
                </c:pt>
                <c:pt idx="3473">
                  <c:v>-4.9946490000000003E-3</c:v>
                </c:pt>
                <c:pt idx="3474">
                  <c:v>-2.3565219999999998E-3</c:v>
                </c:pt>
                <c:pt idx="3475">
                  <c:v>-1.5981253000000001E-2</c:v>
                </c:pt>
                <c:pt idx="3476">
                  <c:v>-1.5145288E-2</c:v>
                </c:pt>
                <c:pt idx="3477">
                  <c:v>-1.9735049000000001E-2</c:v>
                </c:pt>
                <c:pt idx="3478">
                  <c:v>-2.3020057E-2</c:v>
                </c:pt>
                <c:pt idx="3479">
                  <c:v>-2.2716376999999999E-2</c:v>
                </c:pt>
                <c:pt idx="3480">
                  <c:v>-2.0214602000000002E-2</c:v>
                </c:pt>
                <c:pt idx="3481">
                  <c:v>-1.9403903E-2</c:v>
                </c:pt>
                <c:pt idx="3482">
                  <c:v>-2.3265753E-2</c:v>
                </c:pt>
                <c:pt idx="3483">
                  <c:v>-2.8146811000000001E-2</c:v>
                </c:pt>
                <c:pt idx="3484">
                  <c:v>-2.6960372999999999E-2</c:v>
                </c:pt>
                <c:pt idx="3485">
                  <c:v>-2.2795125999999999E-2</c:v>
                </c:pt>
                <c:pt idx="3486">
                  <c:v>-2.3342405E-2</c:v>
                </c:pt>
                <c:pt idx="3487">
                  <c:v>-2.3901743999999999E-2</c:v>
                </c:pt>
                <c:pt idx="3488">
                  <c:v>-2.7186750999999999E-2</c:v>
                </c:pt>
                <c:pt idx="3489">
                  <c:v>-1.7723709000000001E-2</c:v>
                </c:pt>
                <c:pt idx="3490">
                  <c:v>-1.8385239000000001E-2</c:v>
                </c:pt>
                <c:pt idx="3491">
                  <c:v>-1.9567728E-2</c:v>
                </c:pt>
                <c:pt idx="3492">
                  <c:v>-2.0452163999999998E-2</c:v>
                </c:pt>
                <c:pt idx="3493">
                  <c:v>-1.204828E-2</c:v>
                </c:pt>
                <c:pt idx="3494">
                  <c:v>-9.7744730000000005E-3</c:v>
                </c:pt>
                <c:pt idx="3495">
                  <c:v>-1.3418477E-2</c:v>
                </c:pt>
                <c:pt idx="3496">
                  <c:v>-1.3363332E-2</c:v>
                </c:pt>
                <c:pt idx="3497">
                  <c:v>-1.5863242E-2</c:v>
                </c:pt>
                <c:pt idx="3498">
                  <c:v>-1.8469676000000001E-2</c:v>
                </c:pt>
                <c:pt idx="3499">
                  <c:v>-2.1198086000000001E-2</c:v>
                </c:pt>
                <c:pt idx="3500">
                  <c:v>-2.1213636000000001E-2</c:v>
                </c:pt>
                <c:pt idx="3501">
                  <c:v>-2.1169428000000001E-2</c:v>
                </c:pt>
                <c:pt idx="3502">
                  <c:v>-1.5630949000000002E-2</c:v>
                </c:pt>
                <c:pt idx="3503">
                  <c:v>-1.9094390999999999E-2</c:v>
                </c:pt>
                <c:pt idx="3504">
                  <c:v>-2.2883369000000001E-2</c:v>
                </c:pt>
                <c:pt idx="3505">
                  <c:v>-2.4465286999999999E-2</c:v>
                </c:pt>
                <c:pt idx="3506">
                  <c:v>-1.7570413999999999E-2</c:v>
                </c:pt>
                <c:pt idx="3507">
                  <c:v>-2.2418964999999999E-2</c:v>
                </c:pt>
                <c:pt idx="3508">
                  <c:v>-2.4581480999999999E-2</c:v>
                </c:pt>
                <c:pt idx="3509">
                  <c:v>-2.2563070000000001E-2</c:v>
                </c:pt>
                <c:pt idx="3510">
                  <c:v>-1.8356596999999999E-2</c:v>
                </c:pt>
                <c:pt idx="3511">
                  <c:v>-2.3030445E-2</c:v>
                </c:pt>
                <c:pt idx="3512">
                  <c:v>-2.0220275999999999E-2</c:v>
                </c:pt>
                <c:pt idx="3513">
                  <c:v>-2.180619E-2</c:v>
                </c:pt>
                <c:pt idx="3514">
                  <c:v>-2.2770550000000001E-2</c:v>
                </c:pt>
                <c:pt idx="3515">
                  <c:v>-1.8380595E-2</c:v>
                </c:pt>
                <c:pt idx="3516">
                  <c:v>-2.0684439999999998E-2</c:v>
                </c:pt>
                <c:pt idx="3517">
                  <c:v>-2.2027206000000001E-2</c:v>
                </c:pt>
                <c:pt idx="3518">
                  <c:v>-2.3250237E-2</c:v>
                </c:pt>
                <c:pt idx="3519">
                  <c:v>-2.1129562000000001E-2</c:v>
                </c:pt>
                <c:pt idx="3520">
                  <c:v>-1.9999395999999999E-2</c:v>
                </c:pt>
                <c:pt idx="3521">
                  <c:v>-1.9987147E-2</c:v>
                </c:pt>
                <c:pt idx="3522">
                  <c:v>-2.3509459999999999E-2</c:v>
                </c:pt>
                <c:pt idx="3523">
                  <c:v>-2.0311803E-2</c:v>
                </c:pt>
                <c:pt idx="3524">
                  <c:v>-1.8030902000000001E-2</c:v>
                </c:pt>
                <c:pt idx="3525">
                  <c:v>-2.2692232999999999E-2</c:v>
                </c:pt>
                <c:pt idx="3526">
                  <c:v>-2.3520223999999999E-2</c:v>
                </c:pt>
                <c:pt idx="3527">
                  <c:v>-2.0496470999999999E-2</c:v>
                </c:pt>
                <c:pt idx="3528">
                  <c:v>-2.0880405000000001E-2</c:v>
                </c:pt>
                <c:pt idx="3529">
                  <c:v>-1.8650541E-2</c:v>
                </c:pt>
                <c:pt idx="3530">
                  <c:v>-1.9410601E-2</c:v>
                </c:pt>
                <c:pt idx="3531">
                  <c:v>-2.2083083E-2</c:v>
                </c:pt>
                <c:pt idx="3532">
                  <c:v>-2.2969129000000001E-2</c:v>
                </c:pt>
                <c:pt idx="3533">
                  <c:v>-1.9837784000000001E-2</c:v>
                </c:pt>
                <c:pt idx="3534">
                  <c:v>-1.8602417999999999E-2</c:v>
                </c:pt>
                <c:pt idx="3535">
                  <c:v>-1.8672725000000001E-2</c:v>
                </c:pt>
                <c:pt idx="3536">
                  <c:v>-2.0584956000000001E-2</c:v>
                </c:pt>
                <c:pt idx="3537">
                  <c:v>-1.8274131999999998E-2</c:v>
                </c:pt>
                <c:pt idx="3538">
                  <c:v>-1.7907026999999999E-2</c:v>
                </c:pt>
                <c:pt idx="3539">
                  <c:v>-1.5167699E-2</c:v>
                </c:pt>
                <c:pt idx="3540">
                  <c:v>-1.8808882999999998E-2</c:v>
                </c:pt>
                <c:pt idx="3541">
                  <c:v>-1.5989129000000001E-2</c:v>
                </c:pt>
                <c:pt idx="3542">
                  <c:v>-1.8740554999999999E-2</c:v>
                </c:pt>
                <c:pt idx="3543">
                  <c:v>-1.8275302E-2</c:v>
                </c:pt>
                <c:pt idx="3544">
                  <c:v>-1.7468877000000001E-2</c:v>
                </c:pt>
                <c:pt idx="3545">
                  <c:v>-1.5855001000000001E-2</c:v>
                </c:pt>
                <c:pt idx="3546">
                  <c:v>-1.5750344999999999E-2</c:v>
                </c:pt>
                <c:pt idx="3547">
                  <c:v>-1.4517036000000001E-2</c:v>
                </c:pt>
                <c:pt idx="3548">
                  <c:v>-1.2827000999999999E-2</c:v>
                </c:pt>
                <c:pt idx="3549">
                  <c:v>-1.2558821E-2</c:v>
                </c:pt>
                <c:pt idx="3550">
                  <c:v>-1.3343815E-2</c:v>
                </c:pt>
                <c:pt idx="3551">
                  <c:v>-1.5419749999999999E-2</c:v>
                </c:pt>
                <c:pt idx="3552">
                  <c:v>-1.2630824000000001E-2</c:v>
                </c:pt>
                <c:pt idx="3553">
                  <c:v>-1.2648135E-2</c:v>
                </c:pt>
                <c:pt idx="3554">
                  <c:v>-1.2659142E-2</c:v>
                </c:pt>
                <c:pt idx="3555">
                  <c:v>-1.2611471000000001E-2</c:v>
                </c:pt>
                <c:pt idx="3556">
                  <c:v>-1.1088967E-2</c:v>
                </c:pt>
                <c:pt idx="3557">
                  <c:v>-1.8058459999999998E-2</c:v>
                </c:pt>
                <c:pt idx="3558">
                  <c:v>-1.3843721999999999E-2</c:v>
                </c:pt>
                <c:pt idx="3559">
                  <c:v>-1.2886315000000001E-2</c:v>
                </c:pt>
                <c:pt idx="3560">
                  <c:v>-1.4716027E-2</c:v>
                </c:pt>
                <c:pt idx="3561">
                  <c:v>-1.1405451E-2</c:v>
                </c:pt>
                <c:pt idx="3562">
                  <c:v>-8.6353909999999992E-3</c:v>
                </c:pt>
                <c:pt idx="3563">
                  <c:v>-1.6801441E-2</c:v>
                </c:pt>
                <c:pt idx="3564">
                  <c:v>-1.3139209000000001E-2</c:v>
                </c:pt>
                <c:pt idx="3565">
                  <c:v>-1.2580212E-2</c:v>
                </c:pt>
                <c:pt idx="3566">
                  <c:v>-1.6797929999999999E-2</c:v>
                </c:pt>
                <c:pt idx="3567">
                  <c:v>-1.3489485000000001E-2</c:v>
                </c:pt>
                <c:pt idx="3568">
                  <c:v>-1.0761876E-2</c:v>
                </c:pt>
                <c:pt idx="3569">
                  <c:v>-1.1888658999999999E-2</c:v>
                </c:pt>
                <c:pt idx="3570">
                  <c:v>-1.0573057E-2</c:v>
                </c:pt>
                <c:pt idx="3571">
                  <c:v>-1.4980976999999999E-2</c:v>
                </c:pt>
                <c:pt idx="3572">
                  <c:v>-1.2216084E-2</c:v>
                </c:pt>
                <c:pt idx="3573">
                  <c:v>-9.4487930000000005E-3</c:v>
                </c:pt>
                <c:pt idx="3574">
                  <c:v>-6.0423439999999998E-3</c:v>
                </c:pt>
                <c:pt idx="3575">
                  <c:v>-7.6809870000000002E-3</c:v>
                </c:pt>
                <c:pt idx="3576">
                  <c:v>-8.6234729999999996E-3</c:v>
                </c:pt>
                <c:pt idx="3577">
                  <c:v>-7.2093349999999999E-3</c:v>
                </c:pt>
                <c:pt idx="3578">
                  <c:v>-7.8015869999999996E-3</c:v>
                </c:pt>
                <c:pt idx="3579">
                  <c:v>-7.9283530000000008E-3</c:v>
                </c:pt>
                <c:pt idx="3580">
                  <c:v>-4.782222E-3</c:v>
                </c:pt>
                <c:pt idx="3581">
                  <c:v>-7.4094310000000002E-3</c:v>
                </c:pt>
                <c:pt idx="3582">
                  <c:v>-5.4737589999999999E-3</c:v>
                </c:pt>
                <c:pt idx="3583">
                  <c:v>-2.3216410000000002E-3</c:v>
                </c:pt>
                <c:pt idx="3584">
                  <c:v>-1.7788089999999999E-3</c:v>
                </c:pt>
                <c:pt idx="3585">
                  <c:v>-4.5338490000000004E-3</c:v>
                </c:pt>
                <c:pt idx="3586">
                  <c:v>-3.6654859999999999E-3</c:v>
                </c:pt>
                <c:pt idx="3587">
                  <c:v>-2.4585409999999999E-3</c:v>
                </c:pt>
                <c:pt idx="3588">
                  <c:v>-1.138207E-3</c:v>
                </c:pt>
                <c:pt idx="3589">
                  <c:v>-3.470337E-3</c:v>
                </c:pt>
                <c:pt idx="3590">
                  <c:v>-1.188726E-3</c:v>
                </c:pt>
                <c:pt idx="3591">
                  <c:v>1.808395E-3</c:v>
                </c:pt>
                <c:pt idx="3592">
                  <c:v>-1.212926E-3</c:v>
                </c:pt>
                <c:pt idx="3593">
                  <c:v>-9.4847400000000004E-4</c:v>
                </c:pt>
                <c:pt idx="3594">
                  <c:v>-1.200617E-3</c:v>
                </c:pt>
                <c:pt idx="3595">
                  <c:v>-4.0824240000000003E-3</c:v>
                </c:pt>
                <c:pt idx="3596">
                  <c:v>-1.7830509999999999E-3</c:v>
                </c:pt>
                <c:pt idx="3597">
                  <c:v>1.2787860000000001E-3</c:v>
                </c:pt>
                <c:pt idx="3598">
                  <c:v>1.5439239999999999E-3</c:v>
                </c:pt>
                <c:pt idx="3599">
                  <c:v>4.0062799999999999E-4</c:v>
                </c:pt>
                <c:pt idx="3600">
                  <c:v>-6.4321199999999999E-4</c:v>
                </c:pt>
                <c:pt idx="3601">
                  <c:v>3.631961E-3</c:v>
                </c:pt>
                <c:pt idx="3602">
                  <c:v>6.1573670000000004E-3</c:v>
                </c:pt>
                <c:pt idx="3603">
                  <c:v>2.0630230000000002E-3</c:v>
                </c:pt>
                <c:pt idx="3604">
                  <c:v>5.4382699999999998E-4</c:v>
                </c:pt>
                <c:pt idx="3605">
                  <c:v>-2.0478799999999999E-4</c:v>
                </c:pt>
                <c:pt idx="3606">
                  <c:v>4.5196530000000002E-3</c:v>
                </c:pt>
                <c:pt idx="3607">
                  <c:v>5.9316610000000004E-3</c:v>
                </c:pt>
                <c:pt idx="3608">
                  <c:v>1.8128999999999999E-4</c:v>
                </c:pt>
                <c:pt idx="3609">
                  <c:v>3.0274099999999999E-3</c:v>
                </c:pt>
                <c:pt idx="3610">
                  <c:v>2.1651660000000001E-3</c:v>
                </c:pt>
                <c:pt idx="3611">
                  <c:v>6.02675E-3</c:v>
                </c:pt>
                <c:pt idx="3612">
                  <c:v>3.0399950000000002E-3</c:v>
                </c:pt>
                <c:pt idx="3613">
                  <c:v>9.5367399999999995E-4</c:v>
                </c:pt>
                <c:pt idx="3614">
                  <c:v>2.2933509999999999E-3</c:v>
                </c:pt>
                <c:pt idx="3615">
                  <c:v>7.3315189999999999E-3</c:v>
                </c:pt>
                <c:pt idx="3616">
                  <c:v>4.3328180000000004E-3</c:v>
                </c:pt>
                <c:pt idx="3617">
                  <c:v>4.9381540000000002E-3</c:v>
                </c:pt>
                <c:pt idx="3618">
                  <c:v>7.9056100000000004E-3</c:v>
                </c:pt>
                <c:pt idx="3619">
                  <c:v>3.7526759999999999E-3</c:v>
                </c:pt>
                <c:pt idx="3620">
                  <c:v>4.1253189999999997E-3</c:v>
                </c:pt>
                <c:pt idx="3621">
                  <c:v>4.7255960000000003E-3</c:v>
                </c:pt>
                <c:pt idx="3622">
                  <c:v>2.5443800000000002E-3</c:v>
                </c:pt>
                <c:pt idx="3623">
                  <c:v>5.6126079999999998E-3</c:v>
                </c:pt>
                <c:pt idx="3624">
                  <c:v>6.3682330000000001E-3</c:v>
                </c:pt>
                <c:pt idx="3625">
                  <c:v>8.3288530000000006E-3</c:v>
                </c:pt>
                <c:pt idx="3626">
                  <c:v>2.0087109999999998E-3</c:v>
                </c:pt>
                <c:pt idx="3627">
                  <c:v>7.6927600000000005E-4</c:v>
                </c:pt>
                <c:pt idx="3628">
                  <c:v>3.8219119999999998E-3</c:v>
                </c:pt>
                <c:pt idx="3629">
                  <c:v>6.1875979999999999E-3</c:v>
                </c:pt>
                <c:pt idx="3630">
                  <c:v>8.9676589999999994E-3</c:v>
                </c:pt>
                <c:pt idx="3631">
                  <c:v>3.0407939999999999E-3</c:v>
                </c:pt>
                <c:pt idx="3632">
                  <c:v>9.0939049999999994E-3</c:v>
                </c:pt>
                <c:pt idx="3633">
                  <c:v>6.3226200000000001E-3</c:v>
                </c:pt>
                <c:pt idx="3634">
                  <c:v>6.5689759999999998E-3</c:v>
                </c:pt>
                <c:pt idx="3635">
                  <c:v>4.8475080000000004E-3</c:v>
                </c:pt>
                <c:pt idx="3636">
                  <c:v>1.0332542E-2</c:v>
                </c:pt>
                <c:pt idx="3637">
                  <c:v>1.1022301E-2</c:v>
                </c:pt>
                <c:pt idx="3638">
                  <c:v>7.6417630000000002E-3</c:v>
                </c:pt>
                <c:pt idx="3639">
                  <c:v>7.1370950000000004E-3</c:v>
                </c:pt>
                <c:pt idx="3640">
                  <c:v>7.1437599999999999E-3</c:v>
                </c:pt>
                <c:pt idx="3641">
                  <c:v>6.7466820000000004E-3</c:v>
                </c:pt>
                <c:pt idx="3642">
                  <c:v>1.1120465E-2</c:v>
                </c:pt>
                <c:pt idx="3643">
                  <c:v>8.7726220000000008E-3</c:v>
                </c:pt>
                <c:pt idx="3644">
                  <c:v>5.1121059999999999E-3</c:v>
                </c:pt>
                <c:pt idx="3645">
                  <c:v>1.3268304E-2</c:v>
                </c:pt>
                <c:pt idx="3646">
                  <c:v>1.2040446E-2</c:v>
                </c:pt>
                <c:pt idx="3647">
                  <c:v>8.5439810000000008E-3</c:v>
                </c:pt>
                <c:pt idx="3648">
                  <c:v>1.0554396000000001E-2</c:v>
                </c:pt>
                <c:pt idx="3649">
                  <c:v>9.7631709999999993E-3</c:v>
                </c:pt>
                <c:pt idx="3650">
                  <c:v>1.0176072E-2</c:v>
                </c:pt>
                <c:pt idx="3651">
                  <c:v>1.1445334E-2</c:v>
                </c:pt>
                <c:pt idx="3652">
                  <c:v>1.0317669999999999E-2</c:v>
                </c:pt>
                <c:pt idx="3653">
                  <c:v>8.2979290000000008E-3</c:v>
                </c:pt>
                <c:pt idx="3654">
                  <c:v>9.5535849999999999E-3</c:v>
                </c:pt>
                <c:pt idx="3655">
                  <c:v>3.642967E-3</c:v>
                </c:pt>
                <c:pt idx="3656">
                  <c:v>6.6877459999999996E-3</c:v>
                </c:pt>
                <c:pt idx="3657">
                  <c:v>1.2319800000000001E-2</c:v>
                </c:pt>
                <c:pt idx="3658">
                  <c:v>5.5148899999999997E-3</c:v>
                </c:pt>
                <c:pt idx="3659">
                  <c:v>1.3622617E-2</c:v>
                </c:pt>
                <c:pt idx="3660">
                  <c:v>5.4524919999999998E-3</c:v>
                </c:pt>
                <c:pt idx="3661">
                  <c:v>4.8825750000000001E-3</c:v>
                </c:pt>
                <c:pt idx="3662">
                  <c:v>1.0422549E-2</c:v>
                </c:pt>
                <c:pt idx="3663">
                  <c:v>7.0659019999999998E-3</c:v>
                </c:pt>
                <c:pt idx="3664">
                  <c:v>6.5216579999999996E-3</c:v>
                </c:pt>
                <c:pt idx="3665">
                  <c:v>1.0936912E-2</c:v>
                </c:pt>
                <c:pt idx="3666">
                  <c:v>1.2078362E-2</c:v>
                </c:pt>
                <c:pt idx="3667">
                  <c:v>3.4507850000000001E-3</c:v>
                </c:pt>
                <c:pt idx="3668">
                  <c:v>5.4993200000000002E-3</c:v>
                </c:pt>
                <c:pt idx="3669">
                  <c:v>1.1517265E-2</c:v>
                </c:pt>
                <c:pt idx="3670">
                  <c:v>6.3951700000000004E-3</c:v>
                </c:pt>
                <c:pt idx="3671">
                  <c:v>9.5254490000000001E-3</c:v>
                </c:pt>
                <c:pt idx="3672">
                  <c:v>5.4414110000000002E-3</c:v>
                </c:pt>
                <c:pt idx="3673">
                  <c:v>1.2485738E-2</c:v>
                </c:pt>
                <c:pt idx="3674">
                  <c:v>1.1616984E-2</c:v>
                </c:pt>
                <c:pt idx="3675">
                  <c:v>4.3161939999999998E-3</c:v>
                </c:pt>
                <c:pt idx="3676">
                  <c:v>6.1862590000000004E-3</c:v>
                </c:pt>
                <c:pt idx="3677">
                  <c:v>9.100024E-3</c:v>
                </c:pt>
                <c:pt idx="3678">
                  <c:v>1.1443310999999999E-2</c:v>
                </c:pt>
                <c:pt idx="3679">
                  <c:v>1.6153645000000001E-2</c:v>
                </c:pt>
                <c:pt idx="3680">
                  <c:v>5.0510720000000002E-3</c:v>
                </c:pt>
                <c:pt idx="3681">
                  <c:v>6.9512380000000002E-3</c:v>
                </c:pt>
                <c:pt idx="3682">
                  <c:v>9.6155259999999992E-3</c:v>
                </c:pt>
                <c:pt idx="3683">
                  <c:v>9.5627960000000001E-3</c:v>
                </c:pt>
                <c:pt idx="3684">
                  <c:v>8.5025910000000003E-3</c:v>
                </c:pt>
                <c:pt idx="3685">
                  <c:v>1.2506919E-2</c:v>
                </c:pt>
                <c:pt idx="3686">
                  <c:v>1.191218E-2</c:v>
                </c:pt>
                <c:pt idx="3687">
                  <c:v>9.5190629999999995E-3</c:v>
                </c:pt>
                <c:pt idx="3688">
                  <c:v>8.5637890000000005E-3</c:v>
                </c:pt>
                <c:pt idx="3689">
                  <c:v>5.4891690000000003E-3</c:v>
                </c:pt>
                <c:pt idx="3690">
                  <c:v>1.1352073000000001E-2</c:v>
                </c:pt>
                <c:pt idx="3691">
                  <c:v>1.4546534E-2</c:v>
                </c:pt>
                <c:pt idx="3692">
                  <c:v>8.4628240000000007E-3</c:v>
                </c:pt>
                <c:pt idx="3693">
                  <c:v>1.0645816000000001E-2</c:v>
                </c:pt>
                <c:pt idx="3694">
                  <c:v>1.2749626999999999E-2</c:v>
                </c:pt>
                <c:pt idx="3695">
                  <c:v>8.4100070000000006E-3</c:v>
                </c:pt>
                <c:pt idx="3696">
                  <c:v>9.9672549999999995E-3</c:v>
                </c:pt>
                <c:pt idx="3697">
                  <c:v>7.3925120000000004E-3</c:v>
                </c:pt>
                <c:pt idx="3698">
                  <c:v>8.8624029999999996E-3</c:v>
                </c:pt>
                <c:pt idx="3699">
                  <c:v>1.6056666000000001E-2</c:v>
                </c:pt>
                <c:pt idx="3700">
                  <c:v>1.1796834000000001E-2</c:v>
                </c:pt>
                <c:pt idx="3701">
                  <c:v>7.3088759999999997E-3</c:v>
                </c:pt>
                <c:pt idx="3702">
                  <c:v>1.5926777999999999E-2</c:v>
                </c:pt>
                <c:pt idx="3703">
                  <c:v>8.7964310000000004E-3</c:v>
                </c:pt>
                <c:pt idx="3704">
                  <c:v>1.0315331E-2</c:v>
                </c:pt>
                <c:pt idx="3705">
                  <c:v>1.1832799999999999E-2</c:v>
                </c:pt>
                <c:pt idx="3706">
                  <c:v>1.4528451E-2</c:v>
                </c:pt>
                <c:pt idx="3707">
                  <c:v>1.5458694E-2</c:v>
                </c:pt>
                <c:pt idx="3708">
                  <c:v>7.3985739999999998E-3</c:v>
                </c:pt>
                <c:pt idx="3709">
                  <c:v>8.2297459999999996E-3</c:v>
                </c:pt>
                <c:pt idx="3710">
                  <c:v>1.3310073E-2</c:v>
                </c:pt>
                <c:pt idx="3711">
                  <c:v>1.1036268E-2</c:v>
                </c:pt>
                <c:pt idx="3712">
                  <c:v>1.2765619000000001E-2</c:v>
                </c:pt>
                <c:pt idx="3713">
                  <c:v>1.1298216999999999E-2</c:v>
                </c:pt>
                <c:pt idx="3714">
                  <c:v>7.4960019999999999E-3</c:v>
                </c:pt>
                <c:pt idx="3715">
                  <c:v>1.2772257E-2</c:v>
                </c:pt>
                <c:pt idx="3716">
                  <c:v>1.5915592999999999E-2</c:v>
                </c:pt>
                <c:pt idx="3717">
                  <c:v>7.6920180000000001E-3</c:v>
                </c:pt>
                <c:pt idx="3718">
                  <c:v>1.4468450000000001E-2</c:v>
                </c:pt>
                <c:pt idx="3719">
                  <c:v>1.5376322E-2</c:v>
                </c:pt>
                <c:pt idx="3720">
                  <c:v>1.6563112000000001E-2</c:v>
                </c:pt>
                <c:pt idx="3721">
                  <c:v>1.1483665000000001E-2</c:v>
                </c:pt>
                <c:pt idx="3722">
                  <c:v>1.0196634E-2</c:v>
                </c:pt>
                <c:pt idx="3723">
                  <c:v>1.5347186000000001E-2</c:v>
                </c:pt>
                <c:pt idx="3724">
                  <c:v>1.5713198000000001E-2</c:v>
                </c:pt>
                <c:pt idx="3725">
                  <c:v>1.1460397000000001E-2</c:v>
                </c:pt>
                <c:pt idx="3726">
                  <c:v>1.7599244E-2</c:v>
                </c:pt>
                <c:pt idx="3727">
                  <c:v>1.8481015999999999E-2</c:v>
                </c:pt>
                <c:pt idx="3728">
                  <c:v>1.1906477E-2</c:v>
                </c:pt>
                <c:pt idx="3729">
                  <c:v>1.9381969999999998E-2</c:v>
                </c:pt>
                <c:pt idx="3730">
                  <c:v>1.2203958000000001E-2</c:v>
                </c:pt>
                <c:pt idx="3731">
                  <c:v>1.1212197E-2</c:v>
                </c:pt>
                <c:pt idx="3732">
                  <c:v>1.8399516000000001E-2</c:v>
                </c:pt>
                <c:pt idx="3733">
                  <c:v>1.5802667999999999E-2</c:v>
                </c:pt>
                <c:pt idx="3734">
                  <c:v>1.4006365E-2</c:v>
                </c:pt>
                <c:pt idx="3735">
                  <c:v>1.6067652000000002E-2</c:v>
                </c:pt>
                <c:pt idx="3736">
                  <c:v>1.5536171E-2</c:v>
                </c:pt>
                <c:pt idx="3737">
                  <c:v>1.1676452E-2</c:v>
                </c:pt>
                <c:pt idx="3738">
                  <c:v>1.7937673000000001E-2</c:v>
                </c:pt>
                <c:pt idx="3739">
                  <c:v>1.5781313000000002E-2</c:v>
                </c:pt>
                <c:pt idx="3740">
                  <c:v>1.4981454E-2</c:v>
                </c:pt>
                <c:pt idx="3741">
                  <c:v>1.5596112000000001E-2</c:v>
                </c:pt>
                <c:pt idx="3742">
                  <c:v>1.4978787E-2</c:v>
                </c:pt>
                <c:pt idx="3743">
                  <c:v>1.2979284000000001E-2</c:v>
                </c:pt>
                <c:pt idx="3744">
                  <c:v>1.0211008000000001E-2</c:v>
                </c:pt>
                <c:pt idx="3745">
                  <c:v>1.2945276E-2</c:v>
                </c:pt>
                <c:pt idx="3746">
                  <c:v>1.8394303000000001E-2</c:v>
                </c:pt>
                <c:pt idx="3747">
                  <c:v>1.5301838999999999E-2</c:v>
                </c:pt>
                <c:pt idx="3748">
                  <c:v>9.7042399999999994E-3</c:v>
                </c:pt>
                <c:pt idx="3749">
                  <c:v>1.3085922E-2</c:v>
                </c:pt>
                <c:pt idx="3750">
                  <c:v>1.412178E-2</c:v>
                </c:pt>
                <c:pt idx="3751">
                  <c:v>1.3595006999999999E-2</c:v>
                </c:pt>
                <c:pt idx="3752">
                  <c:v>1.1062799E-2</c:v>
                </c:pt>
                <c:pt idx="3753">
                  <c:v>1.7835218E-2</c:v>
                </c:pt>
                <c:pt idx="3754">
                  <c:v>1.4401986E-2</c:v>
                </c:pt>
                <c:pt idx="3755">
                  <c:v>1.4005975E-2</c:v>
                </c:pt>
                <c:pt idx="3756">
                  <c:v>1.3865855999999999E-2</c:v>
                </c:pt>
                <c:pt idx="3757">
                  <c:v>9.9749790000000001E-3</c:v>
                </c:pt>
                <c:pt idx="3758">
                  <c:v>1.0618844000000001E-2</c:v>
                </c:pt>
                <c:pt idx="3759">
                  <c:v>1.2172799E-2</c:v>
                </c:pt>
                <c:pt idx="3760">
                  <c:v>1.1321832E-2</c:v>
                </c:pt>
                <c:pt idx="3761">
                  <c:v>1.3592709999999999E-2</c:v>
                </c:pt>
                <c:pt idx="3762">
                  <c:v>1.0307370999999999E-2</c:v>
                </c:pt>
                <c:pt idx="3763">
                  <c:v>1.0639999000000001E-2</c:v>
                </c:pt>
                <c:pt idx="3764">
                  <c:v>1.7602224E-2</c:v>
                </c:pt>
                <c:pt idx="3765">
                  <c:v>1.2945955E-2</c:v>
                </c:pt>
                <c:pt idx="3766">
                  <c:v>1.4582552E-2</c:v>
                </c:pt>
                <c:pt idx="3767">
                  <c:v>1.1062119E-2</c:v>
                </c:pt>
                <c:pt idx="3768">
                  <c:v>1.1972455E-2</c:v>
                </c:pt>
                <c:pt idx="3769">
                  <c:v>1.5740293999999998E-2</c:v>
                </c:pt>
                <c:pt idx="3770">
                  <c:v>9.3720509999999993E-3</c:v>
                </c:pt>
                <c:pt idx="3771">
                  <c:v>1.0627998E-2</c:v>
                </c:pt>
                <c:pt idx="3772">
                  <c:v>9.4659800000000006E-3</c:v>
                </c:pt>
                <c:pt idx="3773">
                  <c:v>1.3046067E-2</c:v>
                </c:pt>
                <c:pt idx="3774">
                  <c:v>1.7884313999999998E-2</c:v>
                </c:pt>
                <c:pt idx="3775">
                  <c:v>9.9227929999999992E-3</c:v>
                </c:pt>
                <c:pt idx="3776">
                  <c:v>5.3323190000000003E-3</c:v>
                </c:pt>
                <c:pt idx="3777">
                  <c:v>1.4025676000000001E-2</c:v>
                </c:pt>
                <c:pt idx="3778">
                  <c:v>1.4818603E-2</c:v>
                </c:pt>
                <c:pt idx="3779">
                  <c:v>1.7403733000000001E-2</c:v>
                </c:pt>
                <c:pt idx="3780">
                  <c:v>1.7867193E-2</c:v>
                </c:pt>
                <c:pt idx="3781">
                  <c:v>1.3396013E-2</c:v>
                </c:pt>
                <c:pt idx="3782">
                  <c:v>1.7737065E-2</c:v>
                </c:pt>
                <c:pt idx="3783">
                  <c:v>1.7855842E-2</c:v>
                </c:pt>
                <c:pt idx="3784">
                  <c:v>1.8370515E-2</c:v>
                </c:pt>
                <c:pt idx="3785">
                  <c:v>2.4352772000000002E-2</c:v>
                </c:pt>
                <c:pt idx="3786">
                  <c:v>2.130435E-2</c:v>
                </c:pt>
                <c:pt idx="3787">
                  <c:v>2.0427639000000001E-2</c:v>
                </c:pt>
                <c:pt idx="3788">
                  <c:v>1.5929749E-2</c:v>
                </c:pt>
                <c:pt idx="3789">
                  <c:v>1.5526013E-2</c:v>
                </c:pt>
                <c:pt idx="3790">
                  <c:v>1.7058436E-2</c:v>
                </c:pt>
                <c:pt idx="3791">
                  <c:v>2.5226884000000002E-2</c:v>
                </c:pt>
                <c:pt idx="3792">
                  <c:v>3.0344264999999999E-2</c:v>
                </c:pt>
                <c:pt idx="3793">
                  <c:v>2.7453404000000001E-2</c:v>
                </c:pt>
                <c:pt idx="3794">
                  <c:v>2.4738774000000002E-2</c:v>
                </c:pt>
                <c:pt idx="3795">
                  <c:v>2.2634874999999999E-2</c:v>
                </c:pt>
                <c:pt idx="3796">
                  <c:v>2.2679432999999999E-2</c:v>
                </c:pt>
                <c:pt idx="3797">
                  <c:v>2.4731664E-2</c:v>
                </c:pt>
                <c:pt idx="3798">
                  <c:v>2.9628109E-2</c:v>
                </c:pt>
                <c:pt idx="3799">
                  <c:v>3.0994311E-2</c:v>
                </c:pt>
                <c:pt idx="3800">
                  <c:v>2.8912485000000002E-2</c:v>
                </c:pt>
                <c:pt idx="3801">
                  <c:v>2.3573380000000001E-2</c:v>
                </c:pt>
                <c:pt idx="3802">
                  <c:v>2.2527294E-2</c:v>
                </c:pt>
                <c:pt idx="3803">
                  <c:v>2.8092501999999998E-2</c:v>
                </c:pt>
                <c:pt idx="3804">
                  <c:v>2.2719570000000001E-2</c:v>
                </c:pt>
                <c:pt idx="3805">
                  <c:v>2.7976118000000001E-2</c:v>
                </c:pt>
                <c:pt idx="3806">
                  <c:v>3.0656293000000001E-2</c:v>
                </c:pt>
                <c:pt idx="3807">
                  <c:v>2.475979E-2</c:v>
                </c:pt>
                <c:pt idx="3808">
                  <c:v>1.9751385E-2</c:v>
                </c:pt>
                <c:pt idx="3809">
                  <c:v>2.3142388E-2</c:v>
                </c:pt>
                <c:pt idx="3810">
                  <c:v>2.2431672999999999E-2</c:v>
                </c:pt>
                <c:pt idx="3811">
                  <c:v>1.9610585999999999E-2</c:v>
                </c:pt>
                <c:pt idx="3812">
                  <c:v>2.305395E-2</c:v>
                </c:pt>
                <c:pt idx="3813">
                  <c:v>2.5305917000000001E-2</c:v>
                </c:pt>
                <c:pt idx="3814">
                  <c:v>2.1967731000000001E-2</c:v>
                </c:pt>
                <c:pt idx="3815">
                  <c:v>1.6357783000000001E-2</c:v>
                </c:pt>
                <c:pt idx="3816">
                  <c:v>1.388292E-2</c:v>
                </c:pt>
                <c:pt idx="3817">
                  <c:v>1.4923418000000001E-2</c:v>
                </c:pt>
                <c:pt idx="3818">
                  <c:v>1.8707745000000001E-2</c:v>
                </c:pt>
                <c:pt idx="3819">
                  <c:v>1.4633640999999999E-2</c:v>
                </c:pt>
                <c:pt idx="3820">
                  <c:v>1.4404003E-2</c:v>
                </c:pt>
                <c:pt idx="3821">
                  <c:v>1.2168277E-2</c:v>
                </c:pt>
                <c:pt idx="3822">
                  <c:v>9.5117870000000007E-3</c:v>
                </c:pt>
                <c:pt idx="3823">
                  <c:v>9.2667749999999997E-3</c:v>
                </c:pt>
                <c:pt idx="3824">
                  <c:v>1.3327563000000001E-2</c:v>
                </c:pt>
                <c:pt idx="3825">
                  <c:v>1.3842884E-2</c:v>
                </c:pt>
                <c:pt idx="3826">
                  <c:v>1.5625871999999999E-2</c:v>
                </c:pt>
                <c:pt idx="3827">
                  <c:v>1.3906185999999999E-2</c:v>
                </c:pt>
                <c:pt idx="3828">
                  <c:v>1.3158249E-2</c:v>
                </c:pt>
                <c:pt idx="3829">
                  <c:v>1.4909545E-2</c:v>
                </c:pt>
                <c:pt idx="3830">
                  <c:v>1.4470480000000001E-2</c:v>
                </c:pt>
                <c:pt idx="3831">
                  <c:v>9.7843819999999995E-3</c:v>
                </c:pt>
                <c:pt idx="3832">
                  <c:v>1.6240246999999999E-2</c:v>
                </c:pt>
                <c:pt idx="3833">
                  <c:v>1.9022714E-2</c:v>
                </c:pt>
                <c:pt idx="3834">
                  <c:v>1.4269268E-2</c:v>
                </c:pt>
                <c:pt idx="3835">
                  <c:v>1.6281553000000001E-2</c:v>
                </c:pt>
                <c:pt idx="3836">
                  <c:v>2.3835938000000001E-2</c:v>
                </c:pt>
                <c:pt idx="3837">
                  <c:v>2.2995979E-2</c:v>
                </c:pt>
                <c:pt idx="3838">
                  <c:v>2.37705E-2</c:v>
                </c:pt>
                <c:pt idx="3839">
                  <c:v>2.3564636999999999E-2</c:v>
                </c:pt>
                <c:pt idx="3840">
                  <c:v>2.3792351E-2</c:v>
                </c:pt>
                <c:pt idx="3841">
                  <c:v>2.8062462999999999E-2</c:v>
                </c:pt>
                <c:pt idx="3842">
                  <c:v>2.6988334999999999E-2</c:v>
                </c:pt>
                <c:pt idx="3843">
                  <c:v>2.4082559999999999E-2</c:v>
                </c:pt>
                <c:pt idx="3844">
                  <c:v>2.4933409E-2</c:v>
                </c:pt>
                <c:pt idx="3845">
                  <c:v>3.0379307000000001E-2</c:v>
                </c:pt>
                <c:pt idx="3846">
                  <c:v>3.3288921999999999E-2</c:v>
                </c:pt>
                <c:pt idx="3847">
                  <c:v>2.8661147000000001E-2</c:v>
                </c:pt>
                <c:pt idx="3848">
                  <c:v>2.9472618999999999E-2</c:v>
                </c:pt>
                <c:pt idx="3849">
                  <c:v>2.8579126999999999E-2</c:v>
                </c:pt>
                <c:pt idx="3850">
                  <c:v>3.377372E-2</c:v>
                </c:pt>
                <c:pt idx="3851">
                  <c:v>3.1972893000000002E-2</c:v>
                </c:pt>
                <c:pt idx="3852">
                  <c:v>3.0758397999999999E-2</c:v>
                </c:pt>
                <c:pt idx="3853">
                  <c:v>3.2306227999999999E-2</c:v>
                </c:pt>
                <c:pt idx="3854">
                  <c:v>3.1488013000000002E-2</c:v>
                </c:pt>
                <c:pt idx="3855">
                  <c:v>3.0602777000000001E-2</c:v>
                </c:pt>
                <c:pt idx="3856">
                  <c:v>3.2337256000000002E-2</c:v>
                </c:pt>
                <c:pt idx="3857">
                  <c:v>3.2967626999999999E-2</c:v>
                </c:pt>
                <c:pt idx="3858">
                  <c:v>3.8338459999999998E-2</c:v>
                </c:pt>
                <c:pt idx="3859">
                  <c:v>3.8670555000000002E-2</c:v>
                </c:pt>
                <c:pt idx="3860">
                  <c:v>3.3378753999999997E-2</c:v>
                </c:pt>
                <c:pt idx="3861">
                  <c:v>3.0526239E-2</c:v>
                </c:pt>
                <c:pt idx="3862">
                  <c:v>3.2425120000000002E-2</c:v>
                </c:pt>
                <c:pt idx="3863">
                  <c:v>3.1909532999999997E-2</c:v>
                </c:pt>
                <c:pt idx="3864">
                  <c:v>3.5123054000000001E-2</c:v>
                </c:pt>
                <c:pt idx="3865">
                  <c:v>3.4843686999999998E-2</c:v>
                </c:pt>
                <c:pt idx="3866">
                  <c:v>2.8557903999999999E-2</c:v>
                </c:pt>
                <c:pt idx="3867">
                  <c:v>3.0202937999999999E-2</c:v>
                </c:pt>
                <c:pt idx="3868">
                  <c:v>2.9398148999999998E-2</c:v>
                </c:pt>
                <c:pt idx="3869">
                  <c:v>2.9462862999999999E-2</c:v>
                </c:pt>
                <c:pt idx="3870">
                  <c:v>2.9675198999999999E-2</c:v>
                </c:pt>
                <c:pt idx="3871">
                  <c:v>3.6524846999999999E-2</c:v>
                </c:pt>
                <c:pt idx="3872">
                  <c:v>2.7690350999999998E-2</c:v>
                </c:pt>
                <c:pt idx="3873">
                  <c:v>2.8737505999999999E-2</c:v>
                </c:pt>
                <c:pt idx="3874">
                  <c:v>3.0590618E-2</c:v>
                </c:pt>
                <c:pt idx="3875">
                  <c:v>2.4340712E-2</c:v>
                </c:pt>
                <c:pt idx="3876">
                  <c:v>3.1418755999999999E-2</c:v>
                </c:pt>
                <c:pt idx="3877">
                  <c:v>3.1560969000000001E-2</c:v>
                </c:pt>
                <c:pt idx="3878">
                  <c:v>2.9881610999999999E-2</c:v>
                </c:pt>
                <c:pt idx="3879">
                  <c:v>3.3528011000000003E-2</c:v>
                </c:pt>
                <c:pt idx="3880">
                  <c:v>2.9959982E-2</c:v>
                </c:pt>
                <c:pt idx="3881">
                  <c:v>2.3169987E-2</c:v>
                </c:pt>
                <c:pt idx="3882">
                  <c:v>3.0919304000000002E-2</c:v>
                </c:pt>
                <c:pt idx="3883">
                  <c:v>3.2428778999999998E-2</c:v>
                </c:pt>
                <c:pt idx="3884">
                  <c:v>3.3987920999999997E-2</c:v>
                </c:pt>
                <c:pt idx="3885">
                  <c:v>3.4979150000000001E-2</c:v>
                </c:pt>
                <c:pt idx="3886">
                  <c:v>3.5346839999999997E-2</c:v>
                </c:pt>
                <c:pt idx="3887">
                  <c:v>3.5722081000000003E-2</c:v>
                </c:pt>
                <c:pt idx="3888">
                  <c:v>3.3385769000000003E-2</c:v>
                </c:pt>
                <c:pt idx="3889">
                  <c:v>3.4179658000000002E-2</c:v>
                </c:pt>
                <c:pt idx="3890">
                  <c:v>3.3973879999999998E-2</c:v>
                </c:pt>
                <c:pt idx="3891">
                  <c:v>4.1846982999999997E-2</c:v>
                </c:pt>
                <c:pt idx="3892">
                  <c:v>4.2274776999999999E-2</c:v>
                </c:pt>
                <c:pt idx="3893">
                  <c:v>3.9764747000000003E-2</c:v>
                </c:pt>
                <c:pt idx="3894">
                  <c:v>3.9491452000000003E-2</c:v>
                </c:pt>
                <c:pt idx="3895">
                  <c:v>3.8874662999999997E-2</c:v>
                </c:pt>
                <c:pt idx="3896">
                  <c:v>4.1611678999999999E-2</c:v>
                </c:pt>
                <c:pt idx="3897">
                  <c:v>4.4622116000000003E-2</c:v>
                </c:pt>
                <c:pt idx="3898">
                  <c:v>4.3962631000000002E-2</c:v>
                </c:pt>
                <c:pt idx="3899">
                  <c:v>4.4753055999999999E-2</c:v>
                </c:pt>
                <c:pt idx="3900">
                  <c:v>4.4976518E-2</c:v>
                </c:pt>
                <c:pt idx="3901">
                  <c:v>4.2737066999999997E-2</c:v>
                </c:pt>
                <c:pt idx="3902">
                  <c:v>4.5457706000000001E-2</c:v>
                </c:pt>
                <c:pt idx="3903">
                  <c:v>4.6076356999999998E-2</c:v>
                </c:pt>
                <c:pt idx="3904">
                  <c:v>4.3404738999999998E-2</c:v>
                </c:pt>
                <c:pt idx="3905">
                  <c:v>4.6351794000000002E-2</c:v>
                </c:pt>
                <c:pt idx="3906">
                  <c:v>4.7103986E-2</c:v>
                </c:pt>
                <c:pt idx="3907">
                  <c:v>4.4618989999999997E-2</c:v>
                </c:pt>
                <c:pt idx="3908">
                  <c:v>4.2294297000000002E-2</c:v>
                </c:pt>
                <c:pt idx="3909">
                  <c:v>4.3049570000000002E-2</c:v>
                </c:pt>
                <c:pt idx="3910">
                  <c:v>4.2757344000000003E-2</c:v>
                </c:pt>
                <c:pt idx="3911">
                  <c:v>4.7835193999999998E-2</c:v>
                </c:pt>
                <c:pt idx="3912">
                  <c:v>4.1327599E-2</c:v>
                </c:pt>
                <c:pt idx="3913">
                  <c:v>3.9960864999999998E-2</c:v>
                </c:pt>
                <c:pt idx="3914">
                  <c:v>4.9224228000000002E-2</c:v>
                </c:pt>
                <c:pt idx="3915">
                  <c:v>4.5074489000000002E-2</c:v>
                </c:pt>
                <c:pt idx="3916">
                  <c:v>4.3871526000000001E-2</c:v>
                </c:pt>
                <c:pt idx="3917">
                  <c:v>4.9329940000000003E-2</c:v>
                </c:pt>
                <c:pt idx="3918">
                  <c:v>4.5084263999999999E-2</c:v>
                </c:pt>
                <c:pt idx="3919">
                  <c:v>4.3258670999999999E-2</c:v>
                </c:pt>
                <c:pt idx="3920">
                  <c:v>4.4693007999999999E-2</c:v>
                </c:pt>
                <c:pt idx="3921">
                  <c:v>4.0842614999999999E-2</c:v>
                </c:pt>
                <c:pt idx="3922">
                  <c:v>4.3504067E-2</c:v>
                </c:pt>
                <c:pt idx="3923">
                  <c:v>4.4316336999999997E-2</c:v>
                </c:pt>
                <c:pt idx="3924">
                  <c:v>3.9288964000000003E-2</c:v>
                </c:pt>
                <c:pt idx="3925">
                  <c:v>4.4433660999999999E-2</c:v>
                </c:pt>
                <c:pt idx="3926">
                  <c:v>4.5007814E-2</c:v>
                </c:pt>
                <c:pt idx="3927">
                  <c:v>4.0918529000000002E-2</c:v>
                </c:pt>
                <c:pt idx="3928">
                  <c:v>3.6886618000000003E-2</c:v>
                </c:pt>
                <c:pt idx="3929">
                  <c:v>4.1796956000000003E-2</c:v>
                </c:pt>
                <c:pt idx="3930">
                  <c:v>4.5294284999999997E-2</c:v>
                </c:pt>
                <c:pt idx="3931">
                  <c:v>3.8764476999999999E-2</c:v>
                </c:pt>
                <c:pt idx="3932">
                  <c:v>3.5716566999999998E-2</c:v>
                </c:pt>
                <c:pt idx="3933">
                  <c:v>3.8173064999999999E-2</c:v>
                </c:pt>
                <c:pt idx="3934">
                  <c:v>3.9347786000000003E-2</c:v>
                </c:pt>
                <c:pt idx="3935">
                  <c:v>3.9372556000000003E-2</c:v>
                </c:pt>
                <c:pt idx="3936">
                  <c:v>3.0824867999999998E-2</c:v>
                </c:pt>
                <c:pt idx="3937">
                  <c:v>3.6796473000000003E-2</c:v>
                </c:pt>
                <c:pt idx="3938">
                  <c:v>3.8917065000000001E-2</c:v>
                </c:pt>
                <c:pt idx="3939">
                  <c:v>3.8060325999999998E-2</c:v>
                </c:pt>
                <c:pt idx="3940">
                  <c:v>3.8217018999999998E-2</c:v>
                </c:pt>
                <c:pt idx="3941">
                  <c:v>3.2454471999999998E-2</c:v>
                </c:pt>
                <c:pt idx="3942">
                  <c:v>3.3955578E-2</c:v>
                </c:pt>
                <c:pt idx="3943">
                  <c:v>4.0493105000000001E-2</c:v>
                </c:pt>
                <c:pt idx="3944">
                  <c:v>3.9352394999999998E-2</c:v>
                </c:pt>
                <c:pt idx="3945">
                  <c:v>3.1150389000000001E-2</c:v>
                </c:pt>
                <c:pt idx="3946">
                  <c:v>3.4698706000000003E-2</c:v>
                </c:pt>
                <c:pt idx="3947">
                  <c:v>3.3286698000000003E-2</c:v>
                </c:pt>
                <c:pt idx="3948">
                  <c:v>3.0662602000000001E-2</c:v>
                </c:pt>
                <c:pt idx="3949">
                  <c:v>3.8267519E-2</c:v>
                </c:pt>
                <c:pt idx="3950">
                  <c:v>3.8316573999999999E-2</c:v>
                </c:pt>
                <c:pt idx="3951">
                  <c:v>3.7073676E-2</c:v>
                </c:pt>
                <c:pt idx="3952">
                  <c:v>3.2255105999999999E-2</c:v>
                </c:pt>
                <c:pt idx="3953">
                  <c:v>3.0341091000000001E-2</c:v>
                </c:pt>
                <c:pt idx="3954">
                  <c:v>2.9047112999999999E-2</c:v>
                </c:pt>
                <c:pt idx="3955">
                  <c:v>4.0158354E-2</c:v>
                </c:pt>
                <c:pt idx="3956">
                  <c:v>4.0268086000000002E-2</c:v>
                </c:pt>
                <c:pt idx="3957">
                  <c:v>3.0779513000000001E-2</c:v>
                </c:pt>
                <c:pt idx="3958">
                  <c:v>3.7038289000000002E-2</c:v>
                </c:pt>
                <c:pt idx="3959">
                  <c:v>4.0087610000000003E-2</c:v>
                </c:pt>
                <c:pt idx="3960">
                  <c:v>3.2362670000000003E-2</c:v>
                </c:pt>
                <c:pt idx="3961">
                  <c:v>3.0347720000000002E-2</c:v>
                </c:pt>
                <c:pt idx="3962">
                  <c:v>3.7624616E-2</c:v>
                </c:pt>
                <c:pt idx="3963">
                  <c:v>4.2909924000000002E-2</c:v>
                </c:pt>
                <c:pt idx="3964">
                  <c:v>3.6461707000000003E-2</c:v>
                </c:pt>
                <c:pt idx="3965">
                  <c:v>3.5461425999999997E-2</c:v>
                </c:pt>
                <c:pt idx="3966">
                  <c:v>3.3207964E-2</c:v>
                </c:pt>
                <c:pt idx="3967">
                  <c:v>3.9248011999999999E-2</c:v>
                </c:pt>
                <c:pt idx="3968">
                  <c:v>4.5098666000000003E-2</c:v>
                </c:pt>
                <c:pt idx="3969">
                  <c:v>3.7121165999999997E-2</c:v>
                </c:pt>
                <c:pt idx="3970">
                  <c:v>3.5358444000000003E-2</c:v>
                </c:pt>
                <c:pt idx="3971">
                  <c:v>4.0130295000000003E-2</c:v>
                </c:pt>
                <c:pt idx="3972">
                  <c:v>3.7883591000000001E-2</c:v>
                </c:pt>
                <c:pt idx="3973">
                  <c:v>3.7447367000000002E-2</c:v>
                </c:pt>
                <c:pt idx="3974">
                  <c:v>3.5242435000000003E-2</c:v>
                </c:pt>
                <c:pt idx="3975">
                  <c:v>3.8764465999999997E-2</c:v>
                </c:pt>
                <c:pt idx="3976">
                  <c:v>4.4187377999999999E-2</c:v>
                </c:pt>
                <c:pt idx="3977">
                  <c:v>4.0291703999999998E-2</c:v>
                </c:pt>
                <c:pt idx="3978">
                  <c:v>4.0862374E-2</c:v>
                </c:pt>
                <c:pt idx="3979">
                  <c:v>4.0585934999999997E-2</c:v>
                </c:pt>
                <c:pt idx="3980">
                  <c:v>3.7428349E-2</c:v>
                </c:pt>
                <c:pt idx="3981">
                  <c:v>4.0450501999999999E-2</c:v>
                </c:pt>
                <c:pt idx="3982">
                  <c:v>3.8421511999999998E-2</c:v>
                </c:pt>
                <c:pt idx="3983">
                  <c:v>3.6849983000000003E-2</c:v>
                </c:pt>
                <c:pt idx="3984">
                  <c:v>4.1725401000000002E-2</c:v>
                </c:pt>
                <c:pt idx="3985">
                  <c:v>4.0241751999999999E-2</c:v>
                </c:pt>
                <c:pt idx="3986">
                  <c:v>3.5776230999999999E-2</c:v>
                </c:pt>
                <c:pt idx="3987">
                  <c:v>3.4280334000000003E-2</c:v>
                </c:pt>
                <c:pt idx="3988">
                  <c:v>3.8696554000000001E-2</c:v>
                </c:pt>
                <c:pt idx="3989">
                  <c:v>3.9987121E-2</c:v>
                </c:pt>
                <c:pt idx="3990">
                  <c:v>3.6423095000000003E-2</c:v>
                </c:pt>
                <c:pt idx="3991">
                  <c:v>3.9501183000000002E-2</c:v>
                </c:pt>
                <c:pt idx="3992">
                  <c:v>3.5673602999999998E-2</c:v>
                </c:pt>
                <c:pt idx="3993">
                  <c:v>3.7562313999999999E-2</c:v>
                </c:pt>
                <c:pt idx="3994">
                  <c:v>3.8197882000000002E-2</c:v>
                </c:pt>
                <c:pt idx="3995">
                  <c:v>3.3644944000000003E-2</c:v>
                </c:pt>
                <c:pt idx="3996">
                  <c:v>3.7393152999999998E-2</c:v>
                </c:pt>
                <c:pt idx="3997">
                  <c:v>3.5479403999999999E-2</c:v>
                </c:pt>
                <c:pt idx="3998">
                  <c:v>3.5247124999999997E-2</c:v>
                </c:pt>
                <c:pt idx="3999">
                  <c:v>3.3519536000000003E-2</c:v>
                </c:pt>
                <c:pt idx="4000">
                  <c:v>2.9220585E-2</c:v>
                </c:pt>
                <c:pt idx="4001">
                  <c:v>3.5719494999999997E-2</c:v>
                </c:pt>
                <c:pt idx="4002">
                  <c:v>3.5070746999999999E-2</c:v>
                </c:pt>
                <c:pt idx="4003">
                  <c:v>2.9881576E-2</c:v>
                </c:pt>
                <c:pt idx="4004">
                  <c:v>2.6724931E-2</c:v>
                </c:pt>
                <c:pt idx="4005">
                  <c:v>3.4738383999999997E-2</c:v>
                </c:pt>
                <c:pt idx="4006">
                  <c:v>3.2254346000000003E-2</c:v>
                </c:pt>
                <c:pt idx="4007">
                  <c:v>3.2472193000000003E-2</c:v>
                </c:pt>
                <c:pt idx="4008">
                  <c:v>3.1123344000000001E-2</c:v>
                </c:pt>
                <c:pt idx="4009">
                  <c:v>3.1066350999999999E-2</c:v>
                </c:pt>
                <c:pt idx="4010">
                  <c:v>2.7892991999999998E-2</c:v>
                </c:pt>
                <c:pt idx="4011">
                  <c:v>2.6011202000000001E-2</c:v>
                </c:pt>
                <c:pt idx="4012">
                  <c:v>3.0169234E-2</c:v>
                </c:pt>
                <c:pt idx="4013">
                  <c:v>3.0804663999999999E-2</c:v>
                </c:pt>
                <c:pt idx="4014">
                  <c:v>3.6758129E-2</c:v>
                </c:pt>
                <c:pt idx="4015">
                  <c:v>2.9721524999999999E-2</c:v>
                </c:pt>
                <c:pt idx="4016">
                  <c:v>2.3076526999999999E-2</c:v>
                </c:pt>
                <c:pt idx="4017">
                  <c:v>3.2468162000000002E-2</c:v>
                </c:pt>
                <c:pt idx="4018">
                  <c:v>3.7168086000000003E-2</c:v>
                </c:pt>
                <c:pt idx="4019">
                  <c:v>3.2612479999999999E-2</c:v>
                </c:pt>
                <c:pt idx="4020">
                  <c:v>3.1406249999999997E-2</c:v>
                </c:pt>
                <c:pt idx="4021">
                  <c:v>2.9264273E-2</c:v>
                </c:pt>
                <c:pt idx="4022">
                  <c:v>2.8869039999999999E-2</c:v>
                </c:pt>
                <c:pt idx="4023">
                  <c:v>3.1560428000000001E-2</c:v>
                </c:pt>
                <c:pt idx="4024">
                  <c:v>3.4365643000000001E-2</c:v>
                </c:pt>
                <c:pt idx="4025">
                  <c:v>2.7781510999999998E-2</c:v>
                </c:pt>
                <c:pt idx="4026">
                  <c:v>3.1889769999999998E-2</c:v>
                </c:pt>
                <c:pt idx="4027">
                  <c:v>3.5086895999999999E-2</c:v>
                </c:pt>
                <c:pt idx="4028">
                  <c:v>2.9878853E-2</c:v>
                </c:pt>
                <c:pt idx="4029">
                  <c:v>3.1642400000000001E-2</c:v>
                </c:pt>
                <c:pt idx="4030">
                  <c:v>3.3123239999999998E-2</c:v>
                </c:pt>
                <c:pt idx="4031">
                  <c:v>3.3208463000000001E-2</c:v>
                </c:pt>
                <c:pt idx="4032">
                  <c:v>3.4792095000000002E-2</c:v>
                </c:pt>
                <c:pt idx="4033">
                  <c:v>3.3223227000000001E-2</c:v>
                </c:pt>
                <c:pt idx="4034">
                  <c:v>3.4494087E-2</c:v>
                </c:pt>
                <c:pt idx="4035">
                  <c:v>3.4518324000000003E-2</c:v>
                </c:pt>
                <c:pt idx="4036">
                  <c:v>3.4022018000000001E-2</c:v>
                </c:pt>
                <c:pt idx="4037">
                  <c:v>3.4961316999999999E-2</c:v>
                </c:pt>
                <c:pt idx="4038">
                  <c:v>4.0354472000000002E-2</c:v>
                </c:pt>
                <c:pt idx="4039">
                  <c:v>3.6002602000000002E-2</c:v>
                </c:pt>
                <c:pt idx="4040">
                  <c:v>3.3416554000000001E-2</c:v>
                </c:pt>
                <c:pt idx="4041">
                  <c:v>3.9161256999999998E-2</c:v>
                </c:pt>
                <c:pt idx="4042">
                  <c:v>3.5667683999999998E-2</c:v>
                </c:pt>
                <c:pt idx="4043">
                  <c:v>3.3895082999999999E-2</c:v>
                </c:pt>
                <c:pt idx="4044">
                  <c:v>3.9666563000000002E-2</c:v>
                </c:pt>
                <c:pt idx="4045">
                  <c:v>3.7981845E-2</c:v>
                </c:pt>
                <c:pt idx="4046">
                  <c:v>3.6656052000000001E-2</c:v>
                </c:pt>
                <c:pt idx="4047">
                  <c:v>3.6653124000000002E-2</c:v>
                </c:pt>
                <c:pt idx="4048">
                  <c:v>3.5618674000000003E-2</c:v>
                </c:pt>
                <c:pt idx="4049">
                  <c:v>3.4224242000000002E-2</c:v>
                </c:pt>
                <c:pt idx="4050">
                  <c:v>3.169582E-2</c:v>
                </c:pt>
                <c:pt idx="4051">
                  <c:v>3.3002100999999999E-2</c:v>
                </c:pt>
                <c:pt idx="4052">
                  <c:v>3.5751025999999998E-2</c:v>
                </c:pt>
                <c:pt idx="4053">
                  <c:v>3.1056938999999999E-2</c:v>
                </c:pt>
                <c:pt idx="4054">
                  <c:v>2.9950731000000001E-2</c:v>
                </c:pt>
                <c:pt idx="4055">
                  <c:v>2.3363399999999999E-2</c:v>
                </c:pt>
                <c:pt idx="4056">
                  <c:v>3.2180618000000001E-2</c:v>
                </c:pt>
                <c:pt idx="4057">
                  <c:v>3.1462896999999997E-2</c:v>
                </c:pt>
                <c:pt idx="4058">
                  <c:v>2.6651840999999999E-2</c:v>
                </c:pt>
                <c:pt idx="4059">
                  <c:v>2.7734416000000001E-2</c:v>
                </c:pt>
                <c:pt idx="4060">
                  <c:v>2.6085411999999999E-2</c:v>
                </c:pt>
                <c:pt idx="4061">
                  <c:v>1.9996626E-2</c:v>
                </c:pt>
                <c:pt idx="4062">
                  <c:v>1.9295603000000001E-2</c:v>
                </c:pt>
                <c:pt idx="4063">
                  <c:v>2.3197665999999999E-2</c:v>
                </c:pt>
                <c:pt idx="4064">
                  <c:v>2.7231198000000002E-2</c:v>
                </c:pt>
                <c:pt idx="4065">
                  <c:v>2.9500742999999999E-2</c:v>
                </c:pt>
                <c:pt idx="4066">
                  <c:v>2.880311E-2</c:v>
                </c:pt>
                <c:pt idx="4067">
                  <c:v>3.6103367999999997E-2</c:v>
                </c:pt>
                <c:pt idx="4068">
                  <c:v>4.2528219999999999E-2</c:v>
                </c:pt>
                <c:pt idx="4069">
                  <c:v>2.6968968999999999E-2</c:v>
                </c:pt>
                <c:pt idx="4070">
                  <c:v>2.5371083999999999E-2</c:v>
                </c:pt>
                <c:pt idx="4071">
                  <c:v>3.1457204000000002E-2</c:v>
                </c:pt>
                <c:pt idx="4072">
                  <c:v>3.1502034999999998E-2</c:v>
                </c:pt>
                <c:pt idx="4073">
                  <c:v>3.1534526E-2</c:v>
                </c:pt>
                <c:pt idx="4074">
                  <c:v>2.7602194E-2</c:v>
                </c:pt>
                <c:pt idx="4075">
                  <c:v>2.9719407E-2</c:v>
                </c:pt>
                <c:pt idx="4076">
                  <c:v>3.4056518000000001E-2</c:v>
                </c:pt>
                <c:pt idx="4077">
                  <c:v>3.147991E-2</c:v>
                </c:pt>
                <c:pt idx="4078">
                  <c:v>2.6740011000000001E-2</c:v>
                </c:pt>
                <c:pt idx="4079">
                  <c:v>2.8104614E-2</c:v>
                </c:pt>
                <c:pt idx="4080">
                  <c:v>2.1557766999999999E-2</c:v>
                </c:pt>
                <c:pt idx="4081">
                  <c:v>2.2784950000000002E-2</c:v>
                </c:pt>
                <c:pt idx="4082">
                  <c:v>2.1565489E-2</c:v>
                </c:pt>
                <c:pt idx="4083">
                  <c:v>1.6810612999999999E-2</c:v>
                </c:pt>
                <c:pt idx="4084">
                  <c:v>1.3121236999999999E-2</c:v>
                </c:pt>
                <c:pt idx="4085">
                  <c:v>1.6048317999999999E-2</c:v>
                </c:pt>
                <c:pt idx="4086">
                  <c:v>3.714878E-3</c:v>
                </c:pt>
                <c:pt idx="4087">
                  <c:v>7.4688690000000004E-3</c:v>
                </c:pt>
                <c:pt idx="4088">
                  <c:v>7.517134E-3</c:v>
                </c:pt>
                <c:pt idx="4089">
                  <c:v>-1.4720989999999999E-3</c:v>
                </c:pt>
                <c:pt idx="4090">
                  <c:v>-2.0180469999999998E-3</c:v>
                </c:pt>
                <c:pt idx="4091">
                  <c:v>-7.8743379999999998E-3</c:v>
                </c:pt>
                <c:pt idx="4092">
                  <c:v>-6.7569500000000003E-3</c:v>
                </c:pt>
                <c:pt idx="4093">
                  <c:v>-5.6245740000000002E-3</c:v>
                </c:pt>
                <c:pt idx="4094">
                  <c:v>-1.3090307000000001E-2</c:v>
                </c:pt>
                <c:pt idx="4095">
                  <c:v>-1.7446705999999999E-2</c:v>
                </c:pt>
                <c:pt idx="4096">
                  <c:v>-1.6793234000000001E-2</c:v>
                </c:pt>
                <c:pt idx="4097">
                  <c:v>-1.7121602E-2</c:v>
                </c:pt>
                <c:pt idx="4098">
                  <c:v>-2.4602260000000001E-2</c:v>
                </c:pt>
                <c:pt idx="4099">
                  <c:v>-2.5286425000000001E-2</c:v>
                </c:pt>
                <c:pt idx="4100">
                  <c:v>-2.3739308000000001E-2</c:v>
                </c:pt>
                <c:pt idx="4101">
                  <c:v>-2.1848731E-2</c:v>
                </c:pt>
                <c:pt idx="4102">
                  <c:v>-2.7071036E-2</c:v>
                </c:pt>
                <c:pt idx="4103">
                  <c:v>-3.4503120999999998E-2</c:v>
                </c:pt>
                <c:pt idx="4104">
                  <c:v>-2.6885815E-2</c:v>
                </c:pt>
                <c:pt idx="4105">
                  <c:v>-2.439709E-2</c:v>
                </c:pt>
                <c:pt idx="4106">
                  <c:v>-3.3910020999999999E-2</c:v>
                </c:pt>
                <c:pt idx="4107">
                  <c:v>-3.5721770999999999E-2</c:v>
                </c:pt>
                <c:pt idx="4108">
                  <c:v>-3.0290141999999999E-2</c:v>
                </c:pt>
                <c:pt idx="4109">
                  <c:v>-2.0213537E-2</c:v>
                </c:pt>
                <c:pt idx="4110">
                  <c:v>-2.6694885000000002E-2</c:v>
                </c:pt>
                <c:pt idx="4111">
                  <c:v>-3.7205584E-2</c:v>
                </c:pt>
                <c:pt idx="4112">
                  <c:v>-2.4166554E-2</c:v>
                </c:pt>
                <c:pt idx="4113">
                  <c:v>-1.6950719E-2</c:v>
                </c:pt>
                <c:pt idx="4114">
                  <c:v>-2.5791273999999999E-2</c:v>
                </c:pt>
                <c:pt idx="4115">
                  <c:v>-2.9538609E-2</c:v>
                </c:pt>
                <c:pt idx="4116">
                  <c:v>-2.0676061999999999E-2</c:v>
                </c:pt>
                <c:pt idx="4117">
                  <c:v>-7.9615970000000008E-3</c:v>
                </c:pt>
                <c:pt idx="4118">
                  <c:v>-1.5946447999999998E-2</c:v>
                </c:pt>
                <c:pt idx="4119">
                  <c:v>-2.1832831E-2</c:v>
                </c:pt>
                <c:pt idx="4120">
                  <c:v>-2.1277036999999999E-2</c:v>
                </c:pt>
                <c:pt idx="4121">
                  <c:v>-1.6131810999999999E-2</c:v>
                </c:pt>
                <c:pt idx="4122">
                  <c:v>-1.3963018000000001E-2</c:v>
                </c:pt>
                <c:pt idx="4123">
                  <c:v>-1.2006127E-2</c:v>
                </c:pt>
                <c:pt idx="4124">
                  <c:v>-1.5057757E-2</c:v>
                </c:pt>
                <c:pt idx="4125">
                  <c:v>-1.6897470000000001E-2</c:v>
                </c:pt>
                <c:pt idx="4126">
                  <c:v>-7.8576229999999993E-3</c:v>
                </c:pt>
                <c:pt idx="4127">
                  <c:v>-1.0572981E-2</c:v>
                </c:pt>
                <c:pt idx="4128">
                  <c:v>-1.5400296000000001E-2</c:v>
                </c:pt>
                <c:pt idx="4129">
                  <c:v>-7.319201E-3</c:v>
                </c:pt>
                <c:pt idx="4130">
                  <c:v>-7.523587E-3</c:v>
                </c:pt>
                <c:pt idx="4131">
                  <c:v>-9.7726270000000007E-3</c:v>
                </c:pt>
                <c:pt idx="4132">
                  <c:v>-4.9017690000000003E-3</c:v>
                </c:pt>
                <c:pt idx="4133">
                  <c:v>-9.7745550000000007E-3</c:v>
                </c:pt>
                <c:pt idx="4134">
                  <c:v>-1.4554071999999999E-2</c:v>
                </c:pt>
                <c:pt idx="4135">
                  <c:v>-9.7212340000000005E-3</c:v>
                </c:pt>
                <c:pt idx="4136">
                  <c:v>-2.8814500000000001E-4</c:v>
                </c:pt>
                <c:pt idx="4137">
                  <c:v>-1.2172768E-2</c:v>
                </c:pt>
                <c:pt idx="4138">
                  <c:v>-6.6839789999999996E-3</c:v>
                </c:pt>
                <c:pt idx="4139">
                  <c:v>-7.48326E-4</c:v>
                </c:pt>
                <c:pt idx="4140">
                  <c:v>-3.7051290000000001E-3</c:v>
                </c:pt>
                <c:pt idx="4141">
                  <c:v>-9.5779320000000008E-3</c:v>
                </c:pt>
                <c:pt idx="4142">
                  <c:v>-4.9331310000000003E-3</c:v>
                </c:pt>
                <c:pt idx="4143">
                  <c:v>-2.2614470000000002E-3</c:v>
                </c:pt>
                <c:pt idx="4144">
                  <c:v>-3.1400930000000001E-3</c:v>
                </c:pt>
                <c:pt idx="4145">
                  <c:v>-4.5896519999999996E-3</c:v>
                </c:pt>
                <c:pt idx="4146">
                  <c:v>-4.8600930000000002E-3</c:v>
                </c:pt>
                <c:pt idx="4147">
                  <c:v>6.5025300000000005E-4</c:v>
                </c:pt>
                <c:pt idx="4148">
                  <c:v>-1.6197869999999999E-3</c:v>
                </c:pt>
                <c:pt idx="4149">
                  <c:v>-6.7740689999999998E-3</c:v>
                </c:pt>
                <c:pt idx="4150">
                  <c:v>-3.6890410000000001E-3</c:v>
                </c:pt>
                <c:pt idx="4151">
                  <c:v>9.8986699999999996E-4</c:v>
                </c:pt>
                <c:pt idx="4152">
                  <c:v>-5.5417440000000004E-3</c:v>
                </c:pt>
                <c:pt idx="4153">
                  <c:v>-5.4578539999999998E-3</c:v>
                </c:pt>
                <c:pt idx="4154">
                  <c:v>-6.5370369999999999E-3</c:v>
                </c:pt>
                <c:pt idx="4155">
                  <c:v>-2.5494850000000002E-3</c:v>
                </c:pt>
                <c:pt idx="4156">
                  <c:v>-1.6122440000000001E-3</c:v>
                </c:pt>
                <c:pt idx="4157">
                  <c:v>-8.7614990000000007E-3</c:v>
                </c:pt>
                <c:pt idx="4158">
                  <c:v>-2.9121329999999999E-3</c:v>
                </c:pt>
                <c:pt idx="4159">
                  <c:v>-4.6027070000000002E-3</c:v>
                </c:pt>
                <c:pt idx="4160">
                  <c:v>-6.593079E-3</c:v>
                </c:pt>
                <c:pt idx="4161">
                  <c:v>-5.3749490000000004E-3</c:v>
                </c:pt>
                <c:pt idx="4162">
                  <c:v>-8.9816679999999999E-3</c:v>
                </c:pt>
                <c:pt idx="4163">
                  <c:v>-7.4586059999999996E-3</c:v>
                </c:pt>
                <c:pt idx="4164">
                  <c:v>-7.7267070000000002E-3</c:v>
                </c:pt>
                <c:pt idx="4165">
                  <c:v>-8.1312410000000009E-3</c:v>
                </c:pt>
                <c:pt idx="4166">
                  <c:v>-8.4049399999999996E-3</c:v>
                </c:pt>
                <c:pt idx="4167">
                  <c:v>-1.1523235999999999E-2</c:v>
                </c:pt>
                <c:pt idx="4168">
                  <c:v>-1.1046076E-2</c:v>
                </c:pt>
                <c:pt idx="4169">
                  <c:v>-1.3094046999999999E-2</c:v>
                </c:pt>
                <c:pt idx="4170">
                  <c:v>-7.8576280000000002E-3</c:v>
                </c:pt>
                <c:pt idx="4171">
                  <c:v>-7.9942490000000001E-3</c:v>
                </c:pt>
                <c:pt idx="4172">
                  <c:v>-1.2978194E-2</c:v>
                </c:pt>
                <c:pt idx="4173">
                  <c:v>-8.5498899999999992E-3</c:v>
                </c:pt>
                <c:pt idx="4174">
                  <c:v>-5.1299379999999997E-3</c:v>
                </c:pt>
                <c:pt idx="4175">
                  <c:v>-1.0670911999999999E-2</c:v>
                </c:pt>
                <c:pt idx="4176">
                  <c:v>-7.9943299999999991E-3</c:v>
                </c:pt>
                <c:pt idx="4177">
                  <c:v>-5.9154660000000003E-3</c:v>
                </c:pt>
                <c:pt idx="4178">
                  <c:v>-8.4741320000000005E-3</c:v>
                </c:pt>
                <c:pt idx="4179">
                  <c:v>-6.9111240000000003E-3</c:v>
                </c:pt>
                <c:pt idx="4180">
                  <c:v>-7.9948680000000005E-3</c:v>
                </c:pt>
                <c:pt idx="4181">
                  <c:v>-5.4020140000000001E-3</c:v>
                </c:pt>
                <c:pt idx="4182">
                  <c:v>-4.5878179999999996E-3</c:v>
                </c:pt>
                <c:pt idx="4183">
                  <c:v>-3.9227400000000002E-4</c:v>
                </c:pt>
                <c:pt idx="4184">
                  <c:v>-7.3924199999999998E-4</c:v>
                </c:pt>
                <c:pt idx="4185">
                  <c:v>-3.0399469999999999E-3</c:v>
                </c:pt>
                <c:pt idx="4186">
                  <c:v>-5.2892900000000003E-4</c:v>
                </c:pt>
                <c:pt idx="4187">
                  <c:v>2.0162539999999999E-3</c:v>
                </c:pt>
                <c:pt idx="4188">
                  <c:v>-2.8263849999999998E-3</c:v>
                </c:pt>
                <c:pt idx="4189">
                  <c:v>-1.7834909999999999E-3</c:v>
                </c:pt>
                <c:pt idx="4190">
                  <c:v>1.720442E-3</c:v>
                </c:pt>
                <c:pt idx="4191">
                  <c:v>-1.6069109999999999E-3</c:v>
                </c:pt>
                <c:pt idx="4192">
                  <c:v>-3.1582300000000002E-4</c:v>
                </c:pt>
                <c:pt idx="4193">
                  <c:v>-3.6442409999999999E-3</c:v>
                </c:pt>
                <c:pt idx="4194">
                  <c:v>-4.7696600000000002E-3</c:v>
                </c:pt>
                <c:pt idx="4195">
                  <c:v>-3.3768259999999999E-3</c:v>
                </c:pt>
                <c:pt idx="4196">
                  <c:v>-2.4774929999999999E-3</c:v>
                </c:pt>
                <c:pt idx="4197">
                  <c:v>-5.9864740000000003E-3</c:v>
                </c:pt>
                <c:pt idx="4198">
                  <c:v>-6.4599899999999997E-3</c:v>
                </c:pt>
                <c:pt idx="4199">
                  <c:v>-1.391195E-3</c:v>
                </c:pt>
                <c:pt idx="4200">
                  <c:v>-6.5987179999999999E-3</c:v>
                </c:pt>
                <c:pt idx="4201">
                  <c:v>-6.1739450000000001E-3</c:v>
                </c:pt>
                <c:pt idx="4202">
                  <c:v>-5.98498E-3</c:v>
                </c:pt>
                <c:pt idx="4203">
                  <c:v>-8.8777060000000008E-3</c:v>
                </c:pt>
                <c:pt idx="4204">
                  <c:v>-5.3641920000000003E-3</c:v>
                </c:pt>
                <c:pt idx="4205">
                  <c:v>-5.8313100000000001E-3</c:v>
                </c:pt>
                <c:pt idx="4206">
                  <c:v>-1.0650537999999999E-2</c:v>
                </c:pt>
                <c:pt idx="4207">
                  <c:v>-4.9276720000000001E-3</c:v>
                </c:pt>
                <c:pt idx="4208">
                  <c:v>-1.01586E-2</c:v>
                </c:pt>
                <c:pt idx="4209">
                  <c:v>-9.653132E-3</c:v>
                </c:pt>
                <c:pt idx="4210">
                  <c:v>-4.0587100000000001E-3</c:v>
                </c:pt>
                <c:pt idx="4211">
                  <c:v>-9.4689209999999999E-3</c:v>
                </c:pt>
                <c:pt idx="4212">
                  <c:v>-7.2354530000000002E-3</c:v>
                </c:pt>
                <c:pt idx="4213">
                  <c:v>-5.2213040000000004E-3</c:v>
                </c:pt>
                <c:pt idx="4214">
                  <c:v>-4.7688009999999996E-3</c:v>
                </c:pt>
                <c:pt idx="4215">
                  <c:v>-7.8681879999999999E-3</c:v>
                </c:pt>
                <c:pt idx="4216">
                  <c:v>-6.9581119999999998E-3</c:v>
                </c:pt>
                <c:pt idx="4217">
                  <c:v>-4.971128E-3</c:v>
                </c:pt>
                <c:pt idx="4218">
                  <c:v>-4.7869050000000002E-3</c:v>
                </c:pt>
                <c:pt idx="4219">
                  <c:v>-9.4218700000000006E-3</c:v>
                </c:pt>
                <c:pt idx="4220">
                  <c:v>-4.2923739999999998E-3</c:v>
                </c:pt>
                <c:pt idx="4221">
                  <c:v>-8.3443739999999999E-3</c:v>
                </c:pt>
                <c:pt idx="4222">
                  <c:v>-5.896737E-3</c:v>
                </c:pt>
                <c:pt idx="4223">
                  <c:v>-4.886067E-3</c:v>
                </c:pt>
                <c:pt idx="4224">
                  <c:v>-4.8471679999999998E-3</c:v>
                </c:pt>
                <c:pt idx="4225">
                  <c:v>-6.1808790000000002E-3</c:v>
                </c:pt>
                <c:pt idx="4226">
                  <c:v>-4.4657400000000002E-3</c:v>
                </c:pt>
                <c:pt idx="4227">
                  <c:v>-7.4775090000000002E-3</c:v>
                </c:pt>
                <c:pt idx="4228">
                  <c:v>-5.7684709999999998E-3</c:v>
                </c:pt>
                <c:pt idx="4229">
                  <c:v>-6.379933E-3</c:v>
                </c:pt>
                <c:pt idx="4230">
                  <c:v>-6.022983E-3</c:v>
                </c:pt>
                <c:pt idx="4231">
                  <c:v>-5.7707820000000003E-3</c:v>
                </c:pt>
                <c:pt idx="4232">
                  <c:v>-5.4590250000000002E-3</c:v>
                </c:pt>
                <c:pt idx="4233">
                  <c:v>-4.6584790000000001E-3</c:v>
                </c:pt>
                <c:pt idx="4234">
                  <c:v>-3.8055609999999998E-3</c:v>
                </c:pt>
                <c:pt idx="4235">
                  <c:v>-3.7525639999999999E-3</c:v>
                </c:pt>
                <c:pt idx="4236">
                  <c:v>-4.8530099999999996E-3</c:v>
                </c:pt>
                <c:pt idx="4237">
                  <c:v>-5.8197370000000002E-3</c:v>
                </c:pt>
                <c:pt idx="4238">
                  <c:v>-1.685813E-3</c:v>
                </c:pt>
                <c:pt idx="4239">
                  <c:v>-1.4719620000000001E-3</c:v>
                </c:pt>
                <c:pt idx="4240">
                  <c:v>-3.1458829999999999E-3</c:v>
                </c:pt>
                <c:pt idx="4241">
                  <c:v>-2.2697030000000001E-3</c:v>
                </c:pt>
                <c:pt idx="4242">
                  <c:v>-2.8571299999999998E-3</c:v>
                </c:pt>
                <c:pt idx="4243">
                  <c:v>3.4974390000000002E-3</c:v>
                </c:pt>
                <c:pt idx="4244">
                  <c:v>2.2612999999999999E-3</c:v>
                </c:pt>
                <c:pt idx="4245">
                  <c:v>-5.4565409999999996E-3</c:v>
                </c:pt>
                <c:pt idx="4246">
                  <c:v>-4.4701059999999997E-3</c:v>
                </c:pt>
                <c:pt idx="4247">
                  <c:v>1.3465040000000001E-3</c:v>
                </c:pt>
                <c:pt idx="4248">
                  <c:v>4.0931209999999999E-3</c:v>
                </c:pt>
                <c:pt idx="4249">
                  <c:v>-4.349899E-3</c:v>
                </c:pt>
                <c:pt idx="4250">
                  <c:v>1.346603E-3</c:v>
                </c:pt>
                <c:pt idx="4251" formatCode="0.00E+00">
                  <c:v>-5.5018600000000002E-5</c:v>
                </c:pt>
                <c:pt idx="4252">
                  <c:v>-9.8474799999999992E-4</c:v>
                </c:pt>
                <c:pt idx="4253">
                  <c:v>-1.785827E-3</c:v>
                </c:pt>
                <c:pt idx="4254">
                  <c:v>-2.7779299999999997E-4</c:v>
                </c:pt>
                <c:pt idx="4255">
                  <c:v>-1.616564E-3</c:v>
                </c:pt>
                <c:pt idx="4256">
                  <c:v>-4.3994530000000002E-3</c:v>
                </c:pt>
                <c:pt idx="4257">
                  <c:v>-2.6678660000000001E-3</c:v>
                </c:pt>
                <c:pt idx="4258">
                  <c:v>-4.2900580000000002E-3</c:v>
                </c:pt>
                <c:pt idx="4259">
                  <c:v>-8.7926649999999999E-3</c:v>
                </c:pt>
                <c:pt idx="4260">
                  <c:v>-1.0188206999999999E-2</c:v>
                </c:pt>
                <c:pt idx="4261">
                  <c:v>-9.5826039999999998E-3</c:v>
                </c:pt>
                <c:pt idx="4262">
                  <c:v>-3.2990839999999999E-3</c:v>
                </c:pt>
                <c:pt idx="4263">
                  <c:v>-7.9649430000000004E-3</c:v>
                </c:pt>
                <c:pt idx="4264">
                  <c:v>-1.1764350999999999E-2</c:v>
                </c:pt>
                <c:pt idx="4265">
                  <c:v>-8.3027750000000001E-3</c:v>
                </c:pt>
                <c:pt idx="4266">
                  <c:v>-7.0875349999999998E-3</c:v>
                </c:pt>
                <c:pt idx="4267">
                  <c:v>-9.8894459999999997E-3</c:v>
                </c:pt>
                <c:pt idx="4268">
                  <c:v>-9.0295380000000001E-3</c:v>
                </c:pt>
                <c:pt idx="4269">
                  <c:v>-8.7027679999999996E-3</c:v>
                </c:pt>
                <c:pt idx="4270">
                  <c:v>-6.9944580000000003E-3</c:v>
                </c:pt>
                <c:pt idx="4271">
                  <c:v>-7.3755569999999996E-3</c:v>
                </c:pt>
                <c:pt idx="4272">
                  <c:v>-4.980356E-3</c:v>
                </c:pt>
                <c:pt idx="4273">
                  <c:v>-9.0280940000000004E-3</c:v>
                </c:pt>
                <c:pt idx="4274">
                  <c:v>-5.3963539999999999E-3</c:v>
                </c:pt>
                <c:pt idx="4275">
                  <c:v>-8.7244199999999997E-4</c:v>
                </c:pt>
                <c:pt idx="4276">
                  <c:v>-1.335393E-3</c:v>
                </c:pt>
                <c:pt idx="4277">
                  <c:v>-8.6265950000000008E-3</c:v>
                </c:pt>
                <c:pt idx="4278">
                  <c:v>-4.1626780000000004E-3</c:v>
                </c:pt>
                <c:pt idx="4279">
                  <c:v>-3.0793040000000002E-3</c:v>
                </c:pt>
                <c:pt idx="4280">
                  <c:v>-1.708633E-3</c:v>
                </c:pt>
                <c:pt idx="4281">
                  <c:v>-3.1810940000000002E-3</c:v>
                </c:pt>
                <c:pt idx="4282">
                  <c:v>-3.232815E-3</c:v>
                </c:pt>
                <c:pt idx="4283">
                  <c:v>1.498557E-3</c:v>
                </c:pt>
                <c:pt idx="4284">
                  <c:v>-3.9248909999999998E-3</c:v>
                </c:pt>
                <c:pt idx="4285">
                  <c:v>-1.934711E-3</c:v>
                </c:pt>
                <c:pt idx="4286">
                  <c:v>-2.9280180000000001E-3</c:v>
                </c:pt>
                <c:pt idx="4287">
                  <c:v>-3.2787570000000002E-3</c:v>
                </c:pt>
                <c:pt idx="4288">
                  <c:v>-5.3770129999999999E-3</c:v>
                </c:pt>
                <c:pt idx="4289">
                  <c:v>-5.516829E-3</c:v>
                </c:pt>
                <c:pt idx="4290">
                  <c:v>-6.3797860000000001E-3</c:v>
                </c:pt>
                <c:pt idx="4291">
                  <c:v>-6.2785860000000001E-3</c:v>
                </c:pt>
                <c:pt idx="4292">
                  <c:v>-6.9482349999999997E-3</c:v>
                </c:pt>
                <c:pt idx="4293">
                  <c:v>-7.1170799999999996E-3</c:v>
                </c:pt>
                <c:pt idx="4294">
                  <c:v>-7.1539810000000002E-3</c:v>
                </c:pt>
                <c:pt idx="4295">
                  <c:v>-9.3777210000000003E-3</c:v>
                </c:pt>
                <c:pt idx="4296">
                  <c:v>-9.8978580000000007E-3</c:v>
                </c:pt>
                <c:pt idx="4297">
                  <c:v>-9.9884069999999995E-3</c:v>
                </c:pt>
                <c:pt idx="4298">
                  <c:v>-6.8213459999999998E-3</c:v>
                </c:pt>
                <c:pt idx="4299">
                  <c:v>-3.096915E-3</c:v>
                </c:pt>
                <c:pt idx="4300">
                  <c:v>-1.1413628E-2</c:v>
                </c:pt>
                <c:pt idx="4301">
                  <c:v>-1.1448516000000001E-2</c:v>
                </c:pt>
                <c:pt idx="4302">
                  <c:v>-3.6574770000000001E-3</c:v>
                </c:pt>
                <c:pt idx="4303">
                  <c:v>-6.8194479999999997E-3</c:v>
                </c:pt>
                <c:pt idx="4304">
                  <c:v>-1.3579622E-2</c:v>
                </c:pt>
                <c:pt idx="4305">
                  <c:v>-1.2079196E-2</c:v>
                </c:pt>
                <c:pt idx="4306">
                  <c:v>-3.4520729999999999E-3</c:v>
                </c:pt>
                <c:pt idx="4307">
                  <c:v>-5.1101569999999997E-3</c:v>
                </c:pt>
                <c:pt idx="4308">
                  <c:v>-8.6690389999999999E-3</c:v>
                </c:pt>
                <c:pt idx="4309">
                  <c:v>-7.9752859999999998E-3</c:v>
                </c:pt>
                <c:pt idx="4310">
                  <c:v>-5.3613929999999999E-3</c:v>
                </c:pt>
                <c:pt idx="4311">
                  <c:v>-1.8047409999999999E-3</c:v>
                </c:pt>
                <c:pt idx="4312">
                  <c:v>-5.9048379999999999E-3</c:v>
                </c:pt>
                <c:pt idx="4313">
                  <c:v>-8.0747820000000008E-3</c:v>
                </c:pt>
                <c:pt idx="4314">
                  <c:v>-4.0120499999999996E-3</c:v>
                </c:pt>
                <c:pt idx="4315">
                  <c:v>-5.4056820000000002E-3</c:v>
                </c:pt>
                <c:pt idx="4316">
                  <c:v>-2.1515789999999998E-3</c:v>
                </c:pt>
                <c:pt idx="4317">
                  <c:v>-2.4546469999999999E-3</c:v>
                </c:pt>
                <c:pt idx="4318">
                  <c:v>-3.9733540000000001E-3</c:v>
                </c:pt>
                <c:pt idx="4319">
                  <c:v>-5.3028040000000004E-3</c:v>
                </c:pt>
                <c:pt idx="4320">
                  <c:v>-8.3468840000000006E-3</c:v>
                </c:pt>
                <c:pt idx="4321">
                  <c:v>-7.3391430000000002E-3</c:v>
                </c:pt>
                <c:pt idx="4322">
                  <c:v>-7.9982040000000001E-3</c:v>
                </c:pt>
                <c:pt idx="4323">
                  <c:v>-4.5398219999999998E-3</c:v>
                </c:pt>
                <c:pt idx="4324">
                  <c:v>-1.0581981000000001E-2</c:v>
                </c:pt>
                <c:pt idx="4325">
                  <c:v>-1.0733515000000001E-2</c:v>
                </c:pt>
                <c:pt idx="4326">
                  <c:v>-1.0637281E-2</c:v>
                </c:pt>
                <c:pt idx="4327">
                  <c:v>-1.2892446E-2</c:v>
                </c:pt>
                <c:pt idx="4328">
                  <c:v>-1.0176381999999999E-2</c:v>
                </c:pt>
                <c:pt idx="4329">
                  <c:v>-1.0021119E-2</c:v>
                </c:pt>
                <c:pt idx="4330">
                  <c:v>-1.2074296999999999E-2</c:v>
                </c:pt>
                <c:pt idx="4331">
                  <c:v>-6.0430370000000002E-3</c:v>
                </c:pt>
                <c:pt idx="4332">
                  <c:v>-1.1793440000000001E-2</c:v>
                </c:pt>
                <c:pt idx="4333">
                  <c:v>-1.1967877E-2</c:v>
                </c:pt>
                <c:pt idx="4334">
                  <c:v>-1.2270771E-2</c:v>
                </c:pt>
                <c:pt idx="4335">
                  <c:v>-6.0054180000000002E-3</c:v>
                </c:pt>
                <c:pt idx="4336">
                  <c:v>-6.425399E-3</c:v>
                </c:pt>
                <c:pt idx="4337">
                  <c:v>-1.0895248999999999E-2</c:v>
                </c:pt>
                <c:pt idx="4338">
                  <c:v>-7.688004E-3</c:v>
                </c:pt>
                <c:pt idx="4339">
                  <c:v>-9.8544659999999992E-3</c:v>
                </c:pt>
                <c:pt idx="4340">
                  <c:v>-4.7007569999999999E-3</c:v>
                </c:pt>
                <c:pt idx="4341">
                  <c:v>-1.1218844E-2</c:v>
                </c:pt>
                <c:pt idx="4342">
                  <c:v>-1.1911006E-2</c:v>
                </c:pt>
                <c:pt idx="4343">
                  <c:v>-1.2410882E-2</c:v>
                </c:pt>
                <c:pt idx="4344">
                  <c:v>-4.8332679999999999E-3</c:v>
                </c:pt>
                <c:pt idx="4345">
                  <c:v>-3.8409749999999999E-3</c:v>
                </c:pt>
                <c:pt idx="4346">
                  <c:v>-6.1548569999999997E-3</c:v>
                </c:pt>
                <c:pt idx="4347">
                  <c:v>-4.5441769999999999E-3</c:v>
                </c:pt>
                <c:pt idx="4348">
                  <c:v>-6.4721479999999996E-3</c:v>
                </c:pt>
                <c:pt idx="4349">
                  <c:v>-1.6686050000000001E-3</c:v>
                </c:pt>
                <c:pt idx="4350">
                  <c:v>-6.0981389999999998E-3</c:v>
                </c:pt>
                <c:pt idx="4351">
                  <c:v>-9.333081E-3</c:v>
                </c:pt>
                <c:pt idx="4352">
                  <c:v>-3.6027960000000001E-3</c:v>
                </c:pt>
                <c:pt idx="4353">
                  <c:v>-4.535168E-3</c:v>
                </c:pt>
                <c:pt idx="4354">
                  <c:v>-6.3124440000000004E-3</c:v>
                </c:pt>
                <c:pt idx="4355">
                  <c:v>-7.4690549999999996E-3</c:v>
                </c:pt>
                <c:pt idx="4356">
                  <c:v>-1.9132260000000001E-3</c:v>
                </c:pt>
                <c:pt idx="4357">
                  <c:v>-4.0062040000000002E-3</c:v>
                </c:pt>
                <c:pt idx="4358">
                  <c:v>-4.2949709999999999E-3</c:v>
                </c:pt>
                <c:pt idx="4359">
                  <c:v>-5.5101710000000003E-3</c:v>
                </c:pt>
                <c:pt idx="4360">
                  <c:v>-3.9147189999999997E-3</c:v>
                </c:pt>
                <c:pt idx="4361">
                  <c:v>-2.4371979999999998E-3</c:v>
                </c:pt>
                <c:pt idx="4362">
                  <c:v>-9.191645E-3</c:v>
                </c:pt>
                <c:pt idx="4363">
                  <c:v>-9.2694100000000005E-3</c:v>
                </c:pt>
                <c:pt idx="4364">
                  <c:v>-4.2558029999999998E-3</c:v>
                </c:pt>
                <c:pt idx="4365">
                  <c:v>-3.9948129999999998E-3</c:v>
                </c:pt>
                <c:pt idx="4366">
                  <c:v>-7.1688949999999998E-3</c:v>
                </c:pt>
                <c:pt idx="4367">
                  <c:v>-1.0258961E-2</c:v>
                </c:pt>
                <c:pt idx="4368">
                  <c:v>-4.7533870000000004E-3</c:v>
                </c:pt>
                <c:pt idx="4369">
                  <c:v>4.2859199999999999E-4</c:v>
                </c:pt>
                <c:pt idx="4370">
                  <c:v>-5.0656570000000003E-3</c:v>
                </c:pt>
                <c:pt idx="4371">
                  <c:v>-7.147184E-3</c:v>
                </c:pt>
                <c:pt idx="4372">
                  <c:v>-6.3761310000000002E-3</c:v>
                </c:pt>
                <c:pt idx="4373">
                  <c:v>-2.70017E-3</c:v>
                </c:pt>
                <c:pt idx="4374" formatCode="0.00E+00">
                  <c:v>6.2061099999999994E-5</c:v>
                </c:pt>
                <c:pt idx="4375">
                  <c:v>-2.5555600000000001E-3</c:v>
                </c:pt>
                <c:pt idx="4376">
                  <c:v>-3.6508389999999999E-3</c:v>
                </c:pt>
                <c:pt idx="4377">
                  <c:v>-1.369042E-3</c:v>
                </c:pt>
                <c:pt idx="4378">
                  <c:v>-2.97351E-3</c:v>
                </c:pt>
                <c:pt idx="4379">
                  <c:v>-5.4473209999999998E-3</c:v>
                </c:pt>
                <c:pt idx="4380">
                  <c:v>-3.9099699999999996E-3</c:v>
                </c:pt>
                <c:pt idx="4381">
                  <c:v>-1.095808E-3</c:v>
                </c:pt>
                <c:pt idx="4382">
                  <c:v>-4.4395300000000002E-4</c:v>
                </c:pt>
                <c:pt idx="4383">
                  <c:v>-1.1366410000000001E-3</c:v>
                </c:pt>
                <c:pt idx="4384">
                  <c:v>-3.7240099999999998E-3</c:v>
                </c:pt>
                <c:pt idx="4385">
                  <c:v>-4.5710999999999999E-4</c:v>
                </c:pt>
                <c:pt idx="4386">
                  <c:v>6.7031399999999998E-4</c:v>
                </c:pt>
                <c:pt idx="4387">
                  <c:v>-5.8059610000000001E-3</c:v>
                </c:pt>
                <c:pt idx="4388">
                  <c:v>3.5775450000000001E-3</c:v>
                </c:pt>
                <c:pt idx="4389">
                  <c:v>-2.3716900000000001E-3</c:v>
                </c:pt>
                <c:pt idx="4390">
                  <c:v>2.676739E-3</c:v>
                </c:pt>
                <c:pt idx="4391">
                  <c:v>-5.1612399999999997E-4</c:v>
                </c:pt>
                <c:pt idx="4392">
                  <c:v>1.379758E-3</c:v>
                </c:pt>
                <c:pt idx="4393">
                  <c:v>4.9689010000000004E-3</c:v>
                </c:pt>
                <c:pt idx="4394">
                  <c:v>-2.238491E-3</c:v>
                </c:pt>
                <c:pt idx="4395">
                  <c:v>3.2400199999999999E-4</c:v>
                </c:pt>
                <c:pt idx="4396">
                  <c:v>-5.0282119999999998E-3</c:v>
                </c:pt>
                <c:pt idx="4397">
                  <c:v>1.427291E-3</c:v>
                </c:pt>
                <c:pt idx="4398" formatCode="0.00E+00">
                  <c:v>-4.33205E-5</c:v>
                </c:pt>
                <c:pt idx="4399">
                  <c:v>-5.6948149999999998E-3</c:v>
                </c:pt>
                <c:pt idx="4400">
                  <c:v>-5.9643270000000002E-3</c:v>
                </c:pt>
                <c:pt idx="4401">
                  <c:v>-1.2215030000000001E-3</c:v>
                </c:pt>
                <c:pt idx="4402">
                  <c:v>1.5999499999999999E-3</c:v>
                </c:pt>
                <c:pt idx="4403">
                  <c:v>-6.7421360000000001E-3</c:v>
                </c:pt>
                <c:pt idx="4404">
                  <c:v>-8.3978730000000001E-3</c:v>
                </c:pt>
                <c:pt idx="4405">
                  <c:v>-7.0710859999999999E-3</c:v>
                </c:pt>
                <c:pt idx="4406">
                  <c:v>-8.9086919999999993E-3</c:v>
                </c:pt>
                <c:pt idx="4407">
                  <c:v>-1.0892746999999999E-2</c:v>
                </c:pt>
                <c:pt idx="4408">
                  <c:v>-1.0715919000000001E-2</c:v>
                </c:pt>
                <c:pt idx="4409">
                  <c:v>-1.0266908999999999E-2</c:v>
                </c:pt>
                <c:pt idx="4410">
                  <c:v>-7.9073549999999996E-3</c:v>
                </c:pt>
                <c:pt idx="4411">
                  <c:v>-8.8221510000000003E-3</c:v>
                </c:pt>
                <c:pt idx="4412">
                  <c:v>-7.268371E-3</c:v>
                </c:pt>
                <c:pt idx="4413">
                  <c:v>-1.3669545E-2</c:v>
                </c:pt>
                <c:pt idx="4414">
                  <c:v>-1.1769398E-2</c:v>
                </c:pt>
                <c:pt idx="4415">
                  <c:v>-8.7523029999999995E-3</c:v>
                </c:pt>
                <c:pt idx="4416">
                  <c:v>-1.2467232999999999E-2</c:v>
                </c:pt>
                <c:pt idx="4417">
                  <c:v>-1.0593167000000001E-2</c:v>
                </c:pt>
                <c:pt idx="4418">
                  <c:v>-1.3477889999999999E-2</c:v>
                </c:pt>
                <c:pt idx="4419">
                  <c:v>-1.235004E-2</c:v>
                </c:pt>
                <c:pt idx="4420">
                  <c:v>-1.0404039E-2</c:v>
                </c:pt>
                <c:pt idx="4421">
                  <c:v>-1.1171294E-2</c:v>
                </c:pt>
                <c:pt idx="4422">
                  <c:v>-1.2370094999999999E-2</c:v>
                </c:pt>
                <c:pt idx="4423">
                  <c:v>-1.2418831E-2</c:v>
                </c:pt>
                <c:pt idx="4424">
                  <c:v>-1.2488106000000001E-2</c:v>
                </c:pt>
                <c:pt idx="4425">
                  <c:v>-7.4568619999999999E-3</c:v>
                </c:pt>
                <c:pt idx="4426">
                  <c:v>-9.8016900000000001E-3</c:v>
                </c:pt>
                <c:pt idx="4427">
                  <c:v>-1.6462787999999999E-2</c:v>
                </c:pt>
                <c:pt idx="4428">
                  <c:v>-9.7175000000000004E-3</c:v>
                </c:pt>
                <c:pt idx="4429">
                  <c:v>-3.8625399999999998E-3</c:v>
                </c:pt>
                <c:pt idx="4430">
                  <c:v>-1.1595314000000001E-2</c:v>
                </c:pt>
                <c:pt idx="4431">
                  <c:v>-7.5552989999999997E-3</c:v>
                </c:pt>
                <c:pt idx="4432">
                  <c:v>-6.6134920000000003E-3</c:v>
                </c:pt>
                <c:pt idx="4433">
                  <c:v>-8.6297709999999996E-3</c:v>
                </c:pt>
                <c:pt idx="4434">
                  <c:v>-6.3945269999999997E-3</c:v>
                </c:pt>
                <c:pt idx="4435">
                  <c:v>-9.0686069999999994E-3</c:v>
                </c:pt>
                <c:pt idx="4436">
                  <c:v>-4.3991869999999997E-3</c:v>
                </c:pt>
                <c:pt idx="4437">
                  <c:v>-6.8279899999999999E-3</c:v>
                </c:pt>
                <c:pt idx="4438">
                  <c:v>-7.3401949999999999E-3</c:v>
                </c:pt>
                <c:pt idx="4439">
                  <c:v>-5.9747919999999996E-3</c:v>
                </c:pt>
                <c:pt idx="4440">
                  <c:v>-1.0091958999999999E-2</c:v>
                </c:pt>
                <c:pt idx="4441">
                  <c:v>-7.3486380000000002E-3</c:v>
                </c:pt>
                <c:pt idx="4442">
                  <c:v>-9.3148429999999997E-3</c:v>
                </c:pt>
                <c:pt idx="4443">
                  <c:v>-9.5212379999999996E-3</c:v>
                </c:pt>
                <c:pt idx="4444">
                  <c:v>-8.1500759999999992E-3</c:v>
                </c:pt>
                <c:pt idx="4445">
                  <c:v>-8.1804359999999993E-3</c:v>
                </c:pt>
                <c:pt idx="4446">
                  <c:v>-1.3434646999999999E-2</c:v>
                </c:pt>
                <c:pt idx="4447">
                  <c:v>-1.1935286999999999E-2</c:v>
                </c:pt>
                <c:pt idx="4448">
                  <c:v>-1.1814478999999999E-2</c:v>
                </c:pt>
                <c:pt idx="4449">
                  <c:v>-1.2498112E-2</c:v>
                </c:pt>
                <c:pt idx="4450">
                  <c:v>-1.4133257999999999E-2</c:v>
                </c:pt>
                <c:pt idx="4451">
                  <c:v>-1.6266715000000001E-2</c:v>
                </c:pt>
                <c:pt idx="4452">
                  <c:v>-1.5188963999999999E-2</c:v>
                </c:pt>
                <c:pt idx="4453">
                  <c:v>-1.1954555E-2</c:v>
                </c:pt>
                <c:pt idx="4454">
                  <c:v>-1.6911704E-2</c:v>
                </c:pt>
                <c:pt idx="4455">
                  <c:v>-1.6729277000000001E-2</c:v>
                </c:pt>
                <c:pt idx="4456">
                  <c:v>-1.9295211999999999E-2</c:v>
                </c:pt>
                <c:pt idx="4457">
                  <c:v>-1.6944173999999999E-2</c:v>
                </c:pt>
                <c:pt idx="4458">
                  <c:v>-1.4325421E-2</c:v>
                </c:pt>
                <c:pt idx="4459">
                  <c:v>-1.6892975000000001E-2</c:v>
                </c:pt>
                <c:pt idx="4460">
                  <c:v>-1.6117163E-2</c:v>
                </c:pt>
                <c:pt idx="4461">
                  <c:v>-1.3450538999999999E-2</c:v>
                </c:pt>
                <c:pt idx="4462">
                  <c:v>-1.249278E-2</c:v>
                </c:pt>
                <c:pt idx="4463">
                  <c:v>-1.1520992000000001E-2</c:v>
                </c:pt>
                <c:pt idx="4464">
                  <c:v>-1.1901398000000001E-2</c:v>
                </c:pt>
                <c:pt idx="4465">
                  <c:v>-1.1932824E-2</c:v>
                </c:pt>
                <c:pt idx="4466">
                  <c:v>-7.7500549999999996E-3</c:v>
                </c:pt>
                <c:pt idx="4467">
                  <c:v>-5.9931680000000001E-3</c:v>
                </c:pt>
                <c:pt idx="4468">
                  <c:v>-7.9610919999999995E-3</c:v>
                </c:pt>
                <c:pt idx="4469">
                  <c:v>-4.5466530000000003E-3</c:v>
                </c:pt>
                <c:pt idx="4470">
                  <c:v>-3.0300240000000001E-3</c:v>
                </c:pt>
                <c:pt idx="4471">
                  <c:v>-6.8377900000000003E-4</c:v>
                </c:pt>
                <c:pt idx="4472">
                  <c:v>-1.088957E-3</c:v>
                </c:pt>
                <c:pt idx="4473">
                  <c:v>-1.5163939999999999E-3</c:v>
                </c:pt>
                <c:pt idx="4474" formatCode="0.00E+00">
                  <c:v>-7.8634599999999994E-5</c:v>
                </c:pt>
                <c:pt idx="4475">
                  <c:v>4.056456E-3</c:v>
                </c:pt>
                <c:pt idx="4476">
                  <c:v>3.3440729999999999E-3</c:v>
                </c:pt>
                <c:pt idx="4477">
                  <c:v>1.598904E-3</c:v>
                </c:pt>
                <c:pt idx="4478">
                  <c:v>4.2208330000000002E-3</c:v>
                </c:pt>
                <c:pt idx="4479">
                  <c:v>4.3044559999999999E-3</c:v>
                </c:pt>
                <c:pt idx="4480">
                  <c:v>7.3363539999999998E-3</c:v>
                </c:pt>
                <c:pt idx="4481">
                  <c:v>6.6045169999999999E-3</c:v>
                </c:pt>
                <c:pt idx="4482">
                  <c:v>5.7096339999999999E-3</c:v>
                </c:pt>
                <c:pt idx="4483">
                  <c:v>8.7949059999999999E-3</c:v>
                </c:pt>
                <c:pt idx="4484">
                  <c:v>1.0692962E-2</c:v>
                </c:pt>
                <c:pt idx="4485">
                  <c:v>8.4178220000000002E-3</c:v>
                </c:pt>
                <c:pt idx="4486">
                  <c:v>9.4554410000000002E-3</c:v>
                </c:pt>
                <c:pt idx="4487">
                  <c:v>8.6746029999999995E-3</c:v>
                </c:pt>
                <c:pt idx="4488">
                  <c:v>9.1077780000000004E-3</c:v>
                </c:pt>
                <c:pt idx="4489">
                  <c:v>1.1855895E-2</c:v>
                </c:pt>
                <c:pt idx="4490">
                  <c:v>6.2078740000000004E-3</c:v>
                </c:pt>
                <c:pt idx="4491">
                  <c:v>7.9096340000000005E-3</c:v>
                </c:pt>
                <c:pt idx="4492">
                  <c:v>1.0027536E-2</c:v>
                </c:pt>
                <c:pt idx="4493">
                  <c:v>8.5092680000000004E-3</c:v>
                </c:pt>
                <c:pt idx="4494">
                  <c:v>1.0320823999999999E-2</c:v>
                </c:pt>
                <c:pt idx="4495">
                  <c:v>7.1873479999999997E-3</c:v>
                </c:pt>
                <c:pt idx="4496">
                  <c:v>5.5320070000000002E-3</c:v>
                </c:pt>
                <c:pt idx="4497">
                  <c:v>7.7608069999999998E-3</c:v>
                </c:pt>
                <c:pt idx="4498">
                  <c:v>6.6118920000000003E-3</c:v>
                </c:pt>
                <c:pt idx="4499">
                  <c:v>4.7942849999999997E-3</c:v>
                </c:pt>
                <c:pt idx="4500">
                  <c:v>2.0972619999999999E-3</c:v>
                </c:pt>
                <c:pt idx="4501">
                  <c:v>4.6283299999999999E-3</c:v>
                </c:pt>
                <c:pt idx="4502">
                  <c:v>-7.0218699999999995E-4</c:v>
                </c:pt>
                <c:pt idx="4503">
                  <c:v>6.6028699999999996E-4</c:v>
                </c:pt>
                <c:pt idx="4504">
                  <c:v>3.7826769999999999E-3</c:v>
                </c:pt>
                <c:pt idx="4505">
                  <c:v>2.668676E-3</c:v>
                </c:pt>
                <c:pt idx="4506">
                  <c:v>1.237773E-3</c:v>
                </c:pt>
                <c:pt idx="4507">
                  <c:v>-2.77641E-3</c:v>
                </c:pt>
                <c:pt idx="4508">
                  <c:v>-6.6680999999999999E-4</c:v>
                </c:pt>
                <c:pt idx="4509">
                  <c:v>-2.6849529999999999E-3</c:v>
                </c:pt>
                <c:pt idx="4510">
                  <c:v>-4.8829099999999996E-4</c:v>
                </c:pt>
                <c:pt idx="4511">
                  <c:v>-5.5424380000000002E-3</c:v>
                </c:pt>
                <c:pt idx="4512">
                  <c:v>-7.1163229999999999E-3</c:v>
                </c:pt>
                <c:pt idx="4513">
                  <c:v>-7.087828E-3</c:v>
                </c:pt>
                <c:pt idx="4514">
                  <c:v>-4.3485670000000002E-3</c:v>
                </c:pt>
                <c:pt idx="4515">
                  <c:v>-1.1717267E-2</c:v>
                </c:pt>
                <c:pt idx="4516">
                  <c:v>-1.197375E-2</c:v>
                </c:pt>
                <c:pt idx="4517">
                  <c:v>-1.1664556E-2</c:v>
                </c:pt>
                <c:pt idx="4518">
                  <c:v>-6.7675360000000002E-3</c:v>
                </c:pt>
                <c:pt idx="4519">
                  <c:v>-1.0808883E-2</c:v>
                </c:pt>
                <c:pt idx="4520">
                  <c:v>-1.0625903000000001E-2</c:v>
                </c:pt>
                <c:pt idx="4521">
                  <c:v>-9.8280209999999993E-3</c:v>
                </c:pt>
                <c:pt idx="4522">
                  <c:v>-8.8168989999999996E-3</c:v>
                </c:pt>
                <c:pt idx="4523">
                  <c:v>-8.3210190000000007E-3</c:v>
                </c:pt>
                <c:pt idx="4524">
                  <c:v>-1.0280591E-2</c:v>
                </c:pt>
                <c:pt idx="4525">
                  <c:v>-1.1770098E-2</c:v>
                </c:pt>
                <c:pt idx="4526">
                  <c:v>-6.7012840000000001E-3</c:v>
                </c:pt>
                <c:pt idx="4527">
                  <c:v>-7.1878430000000002E-3</c:v>
                </c:pt>
                <c:pt idx="4528">
                  <c:v>-1.0817019000000001E-2</c:v>
                </c:pt>
                <c:pt idx="4529">
                  <c:v>-4.8962800000000003E-3</c:v>
                </c:pt>
                <c:pt idx="4530">
                  <c:v>-3.9584140000000004E-3</c:v>
                </c:pt>
                <c:pt idx="4531">
                  <c:v>-2.6537309999999999E-3</c:v>
                </c:pt>
                <c:pt idx="4532">
                  <c:v>-5.2840550000000002E-3</c:v>
                </c:pt>
                <c:pt idx="4533">
                  <c:v>-3.2078549999999999E-3</c:v>
                </c:pt>
                <c:pt idx="4534">
                  <c:v>-2.041251E-3</c:v>
                </c:pt>
                <c:pt idx="4535">
                  <c:v>1.1199210000000001E-3</c:v>
                </c:pt>
                <c:pt idx="4536">
                  <c:v>9.0796799999999999E-4</c:v>
                </c:pt>
                <c:pt idx="4537">
                  <c:v>1.772163E-3</c:v>
                </c:pt>
                <c:pt idx="4538">
                  <c:v>2.0903250000000001E-3</c:v>
                </c:pt>
                <c:pt idx="4539">
                  <c:v>4.4181940000000003E-3</c:v>
                </c:pt>
                <c:pt idx="4540">
                  <c:v>4.3414600000000001E-3</c:v>
                </c:pt>
                <c:pt idx="4541">
                  <c:v>1.592279E-3</c:v>
                </c:pt>
                <c:pt idx="4542">
                  <c:v>2.87828E-3</c:v>
                </c:pt>
                <c:pt idx="4543">
                  <c:v>3.0228899999999999E-3</c:v>
                </c:pt>
                <c:pt idx="4544">
                  <c:v>1.4044120000000001E-3</c:v>
                </c:pt>
                <c:pt idx="4545">
                  <c:v>-1.325861E-3</c:v>
                </c:pt>
                <c:pt idx="4546">
                  <c:v>-2.260761E-3</c:v>
                </c:pt>
                <c:pt idx="4547">
                  <c:v>2.48736E-4</c:v>
                </c:pt>
                <c:pt idx="4548">
                  <c:v>-2.250592E-3</c:v>
                </c:pt>
                <c:pt idx="4549">
                  <c:v>-5.2098960000000003E-3</c:v>
                </c:pt>
                <c:pt idx="4550">
                  <c:v>-1.1526139999999999E-3</c:v>
                </c:pt>
                <c:pt idx="4551">
                  <c:v>-5.9532279999999996E-3</c:v>
                </c:pt>
                <c:pt idx="4552">
                  <c:v>-8.3561729999999997E-3</c:v>
                </c:pt>
                <c:pt idx="4553">
                  <c:v>-7.3654760000000001E-3</c:v>
                </c:pt>
                <c:pt idx="4554">
                  <c:v>-7.8959459999999992E-3</c:v>
                </c:pt>
                <c:pt idx="4555">
                  <c:v>-8.2136610000000006E-3</c:v>
                </c:pt>
                <c:pt idx="4556">
                  <c:v>-1.5591188000000001E-2</c:v>
                </c:pt>
                <c:pt idx="4557">
                  <c:v>-9.7551359999999993E-3</c:v>
                </c:pt>
                <c:pt idx="4558">
                  <c:v>-9.7278620000000003E-3</c:v>
                </c:pt>
                <c:pt idx="4559">
                  <c:v>-8.5408910000000001E-3</c:v>
                </c:pt>
                <c:pt idx="4560">
                  <c:v>-1.1889406999999999E-2</c:v>
                </c:pt>
                <c:pt idx="4561">
                  <c:v>-1.1581279E-2</c:v>
                </c:pt>
                <c:pt idx="4562">
                  <c:v>-1.2672231000000001E-2</c:v>
                </c:pt>
                <c:pt idx="4563">
                  <c:v>-9.3440789999999999E-3</c:v>
                </c:pt>
                <c:pt idx="4564">
                  <c:v>-1.1314357000000001E-2</c:v>
                </c:pt>
                <c:pt idx="4565">
                  <c:v>-9.3947500000000003E-3</c:v>
                </c:pt>
                <c:pt idx="4566">
                  <c:v>-1.0729248E-2</c:v>
                </c:pt>
                <c:pt idx="4567">
                  <c:v>-7.4884460000000002E-3</c:v>
                </c:pt>
                <c:pt idx="4568">
                  <c:v>-7.1613969999999999E-3</c:v>
                </c:pt>
                <c:pt idx="4569">
                  <c:v>-1.0719647000000001E-2</c:v>
                </c:pt>
                <c:pt idx="4570">
                  <c:v>-8.4093310000000008E-3</c:v>
                </c:pt>
                <c:pt idx="4571">
                  <c:v>-4.2902189999999996E-3</c:v>
                </c:pt>
                <c:pt idx="4572">
                  <c:v>-1.5344849999999999E-3</c:v>
                </c:pt>
                <c:pt idx="4573">
                  <c:v>-1.9749720000000002E-3</c:v>
                </c:pt>
                <c:pt idx="4574">
                  <c:v>-4.514105E-3</c:v>
                </c:pt>
                <c:pt idx="4575">
                  <c:v>-1.33738E-4</c:v>
                </c:pt>
                <c:pt idx="4576">
                  <c:v>-3.6699749999999998E-3</c:v>
                </c:pt>
                <c:pt idx="4577">
                  <c:v>2.3495679999999998E-3</c:v>
                </c:pt>
                <c:pt idx="4578" formatCode="0.00E+00">
                  <c:v>8.7634100000000002E-5</c:v>
                </c:pt>
                <c:pt idx="4579">
                  <c:v>-8.7989199999999996E-4</c:v>
                </c:pt>
                <c:pt idx="4580">
                  <c:v>2.6111709999999998E-3</c:v>
                </c:pt>
                <c:pt idx="4581">
                  <c:v>1.87747E-3</c:v>
                </c:pt>
                <c:pt idx="4582">
                  <c:v>-2.0587629999999999E-3</c:v>
                </c:pt>
                <c:pt idx="4583">
                  <c:v>-1.589514E-3</c:v>
                </c:pt>
                <c:pt idx="4584">
                  <c:v>2.1825100000000001E-4</c:v>
                </c:pt>
                <c:pt idx="4585">
                  <c:v>-6.0626400000000002E-4</c:v>
                </c:pt>
                <c:pt idx="4586">
                  <c:v>-3.4156490000000002E-3</c:v>
                </c:pt>
                <c:pt idx="4587">
                  <c:v>-2.2710230000000001E-3</c:v>
                </c:pt>
                <c:pt idx="4588">
                  <c:v>-3.2980599999999998E-3</c:v>
                </c:pt>
                <c:pt idx="4589">
                  <c:v>-5.1841109999999999E-3</c:v>
                </c:pt>
                <c:pt idx="4590">
                  <c:v>-7.0106500000000002E-3</c:v>
                </c:pt>
                <c:pt idx="4591">
                  <c:v>-8.6833819999999999E-3</c:v>
                </c:pt>
                <c:pt idx="4592">
                  <c:v>-9.1132169999999998E-3</c:v>
                </c:pt>
                <c:pt idx="4593">
                  <c:v>-1.1550008E-2</c:v>
                </c:pt>
                <c:pt idx="4594">
                  <c:v>-1.244989E-2</c:v>
                </c:pt>
                <c:pt idx="4595">
                  <c:v>-1.0433721999999999E-2</c:v>
                </c:pt>
                <c:pt idx="4596">
                  <c:v>-1.3084168E-2</c:v>
                </c:pt>
                <c:pt idx="4597">
                  <c:v>-1.4516950000000001E-2</c:v>
                </c:pt>
                <c:pt idx="4598">
                  <c:v>-1.2564072000000001E-2</c:v>
                </c:pt>
                <c:pt idx="4599">
                  <c:v>-1.3358760000000001E-2</c:v>
                </c:pt>
                <c:pt idx="4600">
                  <c:v>-1.3186546E-2</c:v>
                </c:pt>
                <c:pt idx="4601">
                  <c:v>-1.3812922E-2</c:v>
                </c:pt>
                <c:pt idx="4602">
                  <c:v>-1.5266253E-2</c:v>
                </c:pt>
                <c:pt idx="4603">
                  <c:v>-1.1256864E-2</c:v>
                </c:pt>
                <c:pt idx="4604">
                  <c:v>-1.6527116000000001E-2</c:v>
                </c:pt>
                <c:pt idx="4605">
                  <c:v>-1.2192288000000001E-2</c:v>
                </c:pt>
                <c:pt idx="4606">
                  <c:v>-1.3972234E-2</c:v>
                </c:pt>
                <c:pt idx="4607">
                  <c:v>-1.0685894E-2</c:v>
                </c:pt>
                <c:pt idx="4608">
                  <c:v>-1.2454662E-2</c:v>
                </c:pt>
                <c:pt idx="4609">
                  <c:v>-1.0272201E-2</c:v>
                </c:pt>
                <c:pt idx="4610">
                  <c:v>-1.3670168999999999E-2</c:v>
                </c:pt>
                <c:pt idx="4611">
                  <c:v>-8.1904490000000007E-3</c:v>
                </c:pt>
                <c:pt idx="4612">
                  <c:v>-9.3187840000000001E-3</c:v>
                </c:pt>
                <c:pt idx="4613">
                  <c:v>-7.5104969999999997E-3</c:v>
                </c:pt>
                <c:pt idx="4614">
                  <c:v>-8.073963E-3</c:v>
                </c:pt>
                <c:pt idx="4615">
                  <c:v>-4.790552E-3</c:v>
                </c:pt>
                <c:pt idx="4616">
                  <c:v>-1.9239960000000001E-3</c:v>
                </c:pt>
                <c:pt idx="4617">
                  <c:v>-4.6880910000000001E-3</c:v>
                </c:pt>
                <c:pt idx="4618">
                  <c:v>1.1940329999999999E-3</c:v>
                </c:pt>
                <c:pt idx="4619">
                  <c:v>7.3783400000000004E-4</c:v>
                </c:pt>
                <c:pt idx="4620">
                  <c:v>1.4701740000000001E-3</c:v>
                </c:pt>
                <c:pt idx="4621">
                  <c:v>1.7268200000000001E-4</c:v>
                </c:pt>
                <c:pt idx="4622">
                  <c:v>2.524433E-3</c:v>
                </c:pt>
                <c:pt idx="4623">
                  <c:v>2.4634460000000002E-3</c:v>
                </c:pt>
                <c:pt idx="4624">
                  <c:v>-6.7523400000000003E-4</c:v>
                </c:pt>
                <c:pt idx="4625">
                  <c:v>5.1642800000000003E-3</c:v>
                </c:pt>
                <c:pt idx="4626">
                  <c:v>-4.8005900000000002E-4</c:v>
                </c:pt>
                <c:pt idx="4627">
                  <c:v>1.9546030000000001E-3</c:v>
                </c:pt>
                <c:pt idx="4628">
                  <c:v>3.7098230000000001E-3</c:v>
                </c:pt>
                <c:pt idx="4629">
                  <c:v>3.7713429999999999E-3</c:v>
                </c:pt>
                <c:pt idx="4630">
                  <c:v>3.8168989999999999E-3</c:v>
                </c:pt>
                <c:pt idx="4631">
                  <c:v>2.096231E-3</c:v>
                </c:pt>
                <c:pt idx="4632" formatCode="0.00E+00">
                  <c:v>-2.7825099999999999E-5</c:v>
                </c:pt>
                <c:pt idx="4633">
                  <c:v>-4.7843199999999999E-4</c:v>
                </c:pt>
                <c:pt idx="4634">
                  <c:v>-4.8261199999999999E-4</c:v>
                </c:pt>
                <c:pt idx="4635">
                  <c:v>-6.3760800000000001E-4</c:v>
                </c:pt>
                <c:pt idx="4636">
                  <c:v>-1.2855550000000001E-3</c:v>
                </c:pt>
                <c:pt idx="4637">
                  <c:v>-2.270125E-3</c:v>
                </c:pt>
                <c:pt idx="4638">
                  <c:v>-4.8202649999999998E-3</c:v>
                </c:pt>
                <c:pt idx="4639">
                  <c:v>-4.2980190000000001E-3</c:v>
                </c:pt>
                <c:pt idx="4640">
                  <c:v>-5.0907900000000004E-3</c:v>
                </c:pt>
                <c:pt idx="4641">
                  <c:v>-3.9898390000000002E-3</c:v>
                </c:pt>
                <c:pt idx="4642">
                  <c:v>-5.8139009999999998E-3</c:v>
                </c:pt>
                <c:pt idx="4643">
                  <c:v>-8.0134060000000007E-3</c:v>
                </c:pt>
                <c:pt idx="4644">
                  <c:v>-7.4680340000000001E-3</c:v>
                </c:pt>
                <c:pt idx="4645">
                  <c:v>-1.0853711E-2</c:v>
                </c:pt>
                <c:pt idx="4646">
                  <c:v>-1.1392338E-2</c:v>
                </c:pt>
                <c:pt idx="4647">
                  <c:v>-7.1651019999999996E-3</c:v>
                </c:pt>
                <c:pt idx="4648">
                  <c:v>-1.0158334E-2</c:v>
                </c:pt>
                <c:pt idx="4649">
                  <c:v>-1.1954635E-2</c:v>
                </c:pt>
                <c:pt idx="4650">
                  <c:v>-9.8951200000000003E-3</c:v>
                </c:pt>
                <c:pt idx="4651">
                  <c:v>-1.1275969E-2</c:v>
                </c:pt>
                <c:pt idx="4652">
                  <c:v>-1.0569133E-2</c:v>
                </c:pt>
                <c:pt idx="4653">
                  <c:v>-1.2275685999999999E-2</c:v>
                </c:pt>
                <c:pt idx="4654">
                  <c:v>-1.5216544E-2</c:v>
                </c:pt>
                <c:pt idx="4655">
                  <c:v>-1.0246819000000001E-2</c:v>
                </c:pt>
                <c:pt idx="4656">
                  <c:v>-1.0969471E-2</c:v>
                </c:pt>
                <c:pt idx="4657">
                  <c:v>-1.1978542999999999E-2</c:v>
                </c:pt>
                <c:pt idx="4658">
                  <c:v>-1.1530746E-2</c:v>
                </c:pt>
                <c:pt idx="4659">
                  <c:v>-1.1919301E-2</c:v>
                </c:pt>
                <c:pt idx="4660">
                  <c:v>-8.0374179999999993E-3</c:v>
                </c:pt>
                <c:pt idx="4661">
                  <c:v>-8.6994800000000008E-3</c:v>
                </c:pt>
                <c:pt idx="4662">
                  <c:v>-8.4341169999999997E-3</c:v>
                </c:pt>
                <c:pt idx="4663">
                  <c:v>-9.4114969999999996E-3</c:v>
                </c:pt>
                <c:pt idx="4664">
                  <c:v>-8.2326940000000005E-3</c:v>
                </c:pt>
                <c:pt idx="4665">
                  <c:v>-7.5570500000000001E-3</c:v>
                </c:pt>
                <c:pt idx="4666">
                  <c:v>-8.2035549999999995E-3</c:v>
                </c:pt>
                <c:pt idx="4667">
                  <c:v>-6.1350780000000004E-3</c:v>
                </c:pt>
                <c:pt idx="4668">
                  <c:v>-4.0313550000000004E-3</c:v>
                </c:pt>
                <c:pt idx="4669">
                  <c:v>-6.0990330000000002E-3</c:v>
                </c:pt>
                <c:pt idx="4670">
                  <c:v>-3.0836990000000001E-3</c:v>
                </c:pt>
                <c:pt idx="4671">
                  <c:v>-2.95636E-4</c:v>
                </c:pt>
                <c:pt idx="4672">
                  <c:v>-1.5075589999999999E-3</c:v>
                </c:pt>
                <c:pt idx="4673">
                  <c:v>-2.9214309999999999E-3</c:v>
                </c:pt>
                <c:pt idx="4674">
                  <c:v>-5.2173419999999998E-3</c:v>
                </c:pt>
                <c:pt idx="4675">
                  <c:v>-3.1342179999999998E-3</c:v>
                </c:pt>
                <c:pt idx="4676">
                  <c:v>-1.785088E-3</c:v>
                </c:pt>
                <c:pt idx="4677">
                  <c:v>-3.1156040000000001E-3</c:v>
                </c:pt>
                <c:pt idx="4678" formatCode="0.00E+00">
                  <c:v>-4.8059400000000003E-5</c:v>
                </c:pt>
                <c:pt idx="4679">
                  <c:v>-4.9120570000000001E-3</c:v>
                </c:pt>
                <c:pt idx="4680">
                  <c:v>-3.0507100000000002E-4</c:v>
                </c:pt>
                <c:pt idx="4681">
                  <c:v>-3.2409399999999999E-3</c:v>
                </c:pt>
                <c:pt idx="4682">
                  <c:v>-2.9521719999999999E-3</c:v>
                </c:pt>
                <c:pt idx="4683">
                  <c:v>-1.840569E-3</c:v>
                </c:pt>
                <c:pt idx="4684">
                  <c:v>-5.0971519999999998E-3</c:v>
                </c:pt>
                <c:pt idx="4685">
                  <c:v>-5.9243300000000002E-3</c:v>
                </c:pt>
                <c:pt idx="4686">
                  <c:v>-2.3505470000000001E-3</c:v>
                </c:pt>
                <c:pt idx="4687">
                  <c:v>-5.1774919999999997E-3</c:v>
                </c:pt>
                <c:pt idx="4688">
                  <c:v>-3.4018130000000001E-3</c:v>
                </c:pt>
                <c:pt idx="4689">
                  <c:v>-8.045834E-3</c:v>
                </c:pt>
                <c:pt idx="4690">
                  <c:v>-5.8652130000000002E-3</c:v>
                </c:pt>
                <c:pt idx="4691">
                  <c:v>-6.1957109999999996E-3</c:v>
                </c:pt>
                <c:pt idx="4692">
                  <c:v>-5.0083310000000004E-3</c:v>
                </c:pt>
                <c:pt idx="4693">
                  <c:v>-6.3963709999999997E-3</c:v>
                </c:pt>
                <c:pt idx="4694">
                  <c:v>-1.0387848999999999E-2</c:v>
                </c:pt>
                <c:pt idx="4695">
                  <c:v>-6.8884560000000003E-3</c:v>
                </c:pt>
                <c:pt idx="4696">
                  <c:v>-8.3740970000000005E-3</c:v>
                </c:pt>
                <c:pt idx="4697">
                  <c:v>-1.0505158000000001E-2</c:v>
                </c:pt>
                <c:pt idx="4698">
                  <c:v>-9.4923400000000002E-3</c:v>
                </c:pt>
                <c:pt idx="4699">
                  <c:v>-1.0066518999999999E-2</c:v>
                </c:pt>
                <c:pt idx="4700">
                  <c:v>-8.6540000000000002E-3</c:v>
                </c:pt>
                <c:pt idx="4701">
                  <c:v>-9.8846460000000004E-3</c:v>
                </c:pt>
                <c:pt idx="4702">
                  <c:v>-6.2806720000000002E-3</c:v>
                </c:pt>
                <c:pt idx="4703">
                  <c:v>-7.6921469999999999E-3</c:v>
                </c:pt>
                <c:pt idx="4704">
                  <c:v>-1.0284312E-2</c:v>
                </c:pt>
                <c:pt idx="4705">
                  <c:v>-7.7577719999999996E-3</c:v>
                </c:pt>
                <c:pt idx="4706">
                  <c:v>-9.8667700000000004E-3</c:v>
                </c:pt>
                <c:pt idx="4707">
                  <c:v>-9.6925999999999991E-3</c:v>
                </c:pt>
                <c:pt idx="4708">
                  <c:v>-7.7760370000000004E-3</c:v>
                </c:pt>
                <c:pt idx="4709">
                  <c:v>-9.4895139999999992E-3</c:v>
                </c:pt>
                <c:pt idx="4710">
                  <c:v>-7.1223349999999996E-3</c:v>
                </c:pt>
                <c:pt idx="4711">
                  <c:v>-1.0173519000000001E-2</c:v>
                </c:pt>
                <c:pt idx="4712">
                  <c:v>-6.0556589999999997E-3</c:v>
                </c:pt>
                <c:pt idx="4713">
                  <c:v>-7.9837880000000003E-3</c:v>
                </c:pt>
                <c:pt idx="4714">
                  <c:v>-4.7127410000000003E-3</c:v>
                </c:pt>
                <c:pt idx="4715">
                  <c:v>-6.8406070000000003E-3</c:v>
                </c:pt>
                <c:pt idx="4716">
                  <c:v>-7.043934E-3</c:v>
                </c:pt>
                <c:pt idx="4717">
                  <c:v>-4.0287029999999998E-3</c:v>
                </c:pt>
                <c:pt idx="4718">
                  <c:v>-7.8201780000000005E-3</c:v>
                </c:pt>
                <c:pt idx="4719">
                  <c:v>-6.497119E-3</c:v>
                </c:pt>
                <c:pt idx="4720">
                  <c:v>-4.6496769999999996E-3</c:v>
                </c:pt>
                <c:pt idx="4721">
                  <c:v>-5.0997519999999999E-3</c:v>
                </c:pt>
                <c:pt idx="4722">
                  <c:v>-4.9585699999999998E-3</c:v>
                </c:pt>
                <c:pt idx="4723">
                  <c:v>-5.0416610000000002E-3</c:v>
                </c:pt>
                <c:pt idx="4724">
                  <c:v>-3.6043630000000002E-3</c:v>
                </c:pt>
                <c:pt idx="4725">
                  <c:v>-6.1695200000000004E-3</c:v>
                </c:pt>
                <c:pt idx="4726">
                  <c:v>-4.7559250000000003E-3</c:v>
                </c:pt>
                <c:pt idx="4727">
                  <c:v>-3.5300729999999999E-3</c:v>
                </c:pt>
                <c:pt idx="4728">
                  <c:v>-5.3630220000000003E-3</c:v>
                </c:pt>
                <c:pt idx="4729">
                  <c:v>-5.3997740000000004E-3</c:v>
                </c:pt>
                <c:pt idx="4730">
                  <c:v>-8.56027E-3</c:v>
                </c:pt>
                <c:pt idx="4731">
                  <c:v>-6.4816730000000003E-3</c:v>
                </c:pt>
                <c:pt idx="4732">
                  <c:v>-7.5842890000000001E-3</c:v>
                </c:pt>
                <c:pt idx="4733">
                  <c:v>-5.2292559999999998E-3</c:v>
                </c:pt>
                <c:pt idx="4734">
                  <c:v>-7.0780870000000003E-3</c:v>
                </c:pt>
                <c:pt idx="4735">
                  <c:v>-5.935592E-3</c:v>
                </c:pt>
                <c:pt idx="4736">
                  <c:v>-8.363456E-3</c:v>
                </c:pt>
                <c:pt idx="4737">
                  <c:v>-6.5264069999999997E-3</c:v>
                </c:pt>
                <c:pt idx="4738">
                  <c:v>-6.8342389999999998E-3</c:v>
                </c:pt>
                <c:pt idx="4739">
                  <c:v>-1.0076905000000001E-2</c:v>
                </c:pt>
                <c:pt idx="4740">
                  <c:v>-8.5215550000000001E-3</c:v>
                </c:pt>
                <c:pt idx="4741">
                  <c:v>-8.7886690000000007E-3</c:v>
                </c:pt>
                <c:pt idx="4742">
                  <c:v>-8.8788900000000004E-3</c:v>
                </c:pt>
                <c:pt idx="4743">
                  <c:v>-9.1148470000000006E-3</c:v>
                </c:pt>
                <c:pt idx="4744">
                  <c:v>-7.650596E-3</c:v>
                </c:pt>
                <c:pt idx="4745">
                  <c:v>-9.9643509999999998E-3</c:v>
                </c:pt>
                <c:pt idx="4746">
                  <c:v>-1.1446537999999999E-2</c:v>
                </c:pt>
                <c:pt idx="4747">
                  <c:v>-9.5184090000000002E-3</c:v>
                </c:pt>
                <c:pt idx="4748">
                  <c:v>-8.3924770000000006E-3</c:v>
                </c:pt>
                <c:pt idx="4749">
                  <c:v>-8.6231069999999996E-3</c:v>
                </c:pt>
                <c:pt idx="4750">
                  <c:v>-8.1270240000000001E-3</c:v>
                </c:pt>
                <c:pt idx="4751">
                  <c:v>-7.8087770000000003E-3</c:v>
                </c:pt>
                <c:pt idx="4752">
                  <c:v>-7.9271359999999996E-3</c:v>
                </c:pt>
                <c:pt idx="4753">
                  <c:v>-4.9473260000000002E-3</c:v>
                </c:pt>
                <c:pt idx="4754">
                  <c:v>-9.9439550000000008E-3</c:v>
                </c:pt>
                <c:pt idx="4755">
                  <c:v>-5.8434860000000002E-3</c:v>
                </c:pt>
                <c:pt idx="4756">
                  <c:v>-7.593425E-3</c:v>
                </c:pt>
                <c:pt idx="4757">
                  <c:v>-5.8589080000000003E-3</c:v>
                </c:pt>
                <c:pt idx="4758">
                  <c:v>-2.5016399999999999E-3</c:v>
                </c:pt>
                <c:pt idx="4759">
                  <c:v>-7.0098399999999998E-3</c:v>
                </c:pt>
                <c:pt idx="4760">
                  <c:v>-2.2444660000000001E-3</c:v>
                </c:pt>
                <c:pt idx="4761">
                  <c:v>-5.8304129999999996E-3</c:v>
                </c:pt>
                <c:pt idx="4762">
                  <c:v>-3.9098580000000004E-3</c:v>
                </c:pt>
                <c:pt idx="4763">
                  <c:v>-3.5974689999999998E-3</c:v>
                </c:pt>
                <c:pt idx="4764">
                  <c:v>-4.8778169999999996E-3</c:v>
                </c:pt>
                <c:pt idx="4765">
                  <c:v>-3.826135E-3</c:v>
                </c:pt>
                <c:pt idx="4766">
                  <c:v>-4.9375779999999998E-3</c:v>
                </c:pt>
                <c:pt idx="4767">
                  <c:v>-1.9122270000000001E-3</c:v>
                </c:pt>
                <c:pt idx="4768">
                  <c:v>-2.4516439999999998E-3</c:v>
                </c:pt>
                <c:pt idx="4769">
                  <c:v>-4.6024129999999996E-3</c:v>
                </c:pt>
                <c:pt idx="4770">
                  <c:v>-2.4783629999999999E-3</c:v>
                </c:pt>
                <c:pt idx="4771">
                  <c:v>-4.250696E-3</c:v>
                </c:pt>
                <c:pt idx="4772">
                  <c:v>-3.3787180000000002E-3</c:v>
                </c:pt>
                <c:pt idx="4773">
                  <c:v>-3.32439E-3</c:v>
                </c:pt>
                <c:pt idx="4774">
                  <c:v>-3.7818280000000001E-3</c:v>
                </c:pt>
                <c:pt idx="4775">
                  <c:v>-2.5226850000000002E-3</c:v>
                </c:pt>
                <c:pt idx="4776">
                  <c:v>-3.5920430000000001E-3</c:v>
                </c:pt>
                <c:pt idx="4777">
                  <c:v>-4.1102939999999996E-3</c:v>
                </c:pt>
                <c:pt idx="4778">
                  <c:v>-4.7128869999999998E-3</c:v>
                </c:pt>
                <c:pt idx="4779">
                  <c:v>-3.5301780000000001E-3</c:v>
                </c:pt>
                <c:pt idx="4780">
                  <c:v>-4.8831830000000001E-3</c:v>
                </c:pt>
                <c:pt idx="4781">
                  <c:v>-3.848279E-3</c:v>
                </c:pt>
                <c:pt idx="4782">
                  <c:v>-5.5608510000000003E-3</c:v>
                </c:pt>
                <c:pt idx="4783">
                  <c:v>-4.8380690000000004E-3</c:v>
                </c:pt>
                <c:pt idx="4784">
                  <c:v>-6.7097939999999998E-3</c:v>
                </c:pt>
                <c:pt idx="4785">
                  <c:v>-2.529164E-3</c:v>
                </c:pt>
                <c:pt idx="4786">
                  <c:v>-5.0706939999999997E-3</c:v>
                </c:pt>
                <c:pt idx="4787">
                  <c:v>-5.413976E-3</c:v>
                </c:pt>
                <c:pt idx="4788">
                  <c:v>-4.9789370000000001E-3</c:v>
                </c:pt>
                <c:pt idx="4789">
                  <c:v>-6.7901530000000002E-3</c:v>
                </c:pt>
                <c:pt idx="4790">
                  <c:v>-9.5324729999999996E-3</c:v>
                </c:pt>
                <c:pt idx="4791">
                  <c:v>-6.9611910000000003E-3</c:v>
                </c:pt>
                <c:pt idx="4792">
                  <c:v>-2.63613E-3</c:v>
                </c:pt>
                <c:pt idx="4793">
                  <c:v>-6.3935839999999999E-3</c:v>
                </c:pt>
                <c:pt idx="4794">
                  <c:v>-4.6171470000000003E-3</c:v>
                </c:pt>
                <c:pt idx="4795">
                  <c:v>-5.4549780000000001E-3</c:v>
                </c:pt>
                <c:pt idx="4796">
                  <c:v>-3.9435190000000004E-3</c:v>
                </c:pt>
                <c:pt idx="4797">
                  <c:v>-6.4737880000000003E-3</c:v>
                </c:pt>
                <c:pt idx="4798">
                  <c:v>-3.59151E-3</c:v>
                </c:pt>
                <c:pt idx="4799">
                  <c:v>-4.949457E-3</c:v>
                </c:pt>
                <c:pt idx="4800">
                  <c:v>-5.8026859999999996E-3</c:v>
                </c:pt>
                <c:pt idx="4801">
                  <c:v>-6.291909E-3</c:v>
                </c:pt>
                <c:pt idx="4802">
                  <c:v>-4.6408769999999998E-3</c:v>
                </c:pt>
                <c:pt idx="4803">
                  <c:v>-4.0174310000000001E-3</c:v>
                </c:pt>
                <c:pt idx="4804">
                  <c:v>-5.4727739999999997E-3</c:v>
                </c:pt>
                <c:pt idx="4805">
                  <c:v>-4.9063190000000001E-3</c:v>
                </c:pt>
                <c:pt idx="4806">
                  <c:v>-3.7356070000000002E-3</c:v>
                </c:pt>
                <c:pt idx="4807">
                  <c:v>-5.1089990000000004E-3</c:v>
                </c:pt>
                <c:pt idx="4808">
                  <c:v>-5.3906620000000001E-3</c:v>
                </c:pt>
                <c:pt idx="4809">
                  <c:v>-7.3369000000000004E-3</c:v>
                </c:pt>
                <c:pt idx="4810">
                  <c:v>-4.0117870000000002E-3</c:v>
                </c:pt>
                <c:pt idx="4811">
                  <c:v>-4.4836989999999998E-3</c:v>
                </c:pt>
                <c:pt idx="4812">
                  <c:v>-7.2107289999999999E-3</c:v>
                </c:pt>
                <c:pt idx="4813">
                  <c:v>-5.9968599999999997E-3</c:v>
                </c:pt>
                <c:pt idx="4814">
                  <c:v>-6.2976239999999999E-3</c:v>
                </c:pt>
                <c:pt idx="4815">
                  <c:v>-4.3710930000000004E-3</c:v>
                </c:pt>
                <c:pt idx="4816">
                  <c:v>-4.2569249999999999E-3</c:v>
                </c:pt>
                <c:pt idx="4817">
                  <c:v>-2.3839239999999999E-3</c:v>
                </c:pt>
                <c:pt idx="4818">
                  <c:v>-1.6250959999999999E-3</c:v>
                </c:pt>
                <c:pt idx="4819">
                  <c:v>-7.912021E-3</c:v>
                </c:pt>
                <c:pt idx="4820">
                  <c:v>-5.7116479999999997E-3</c:v>
                </c:pt>
                <c:pt idx="4821">
                  <c:v>-5.5992619999999998E-3</c:v>
                </c:pt>
                <c:pt idx="4822">
                  <c:v>-5.5767179999999996E-3</c:v>
                </c:pt>
                <c:pt idx="4823">
                  <c:v>-4.7790999999999997E-3</c:v>
                </c:pt>
                <c:pt idx="4824">
                  <c:v>-5.8386740000000003E-3</c:v>
                </c:pt>
                <c:pt idx="4825">
                  <c:v>-6.1292250000000003E-3</c:v>
                </c:pt>
                <c:pt idx="4826">
                  <c:v>-5.9246259999999997E-3</c:v>
                </c:pt>
                <c:pt idx="4827">
                  <c:v>-6.70866E-3</c:v>
                </c:pt>
                <c:pt idx="4828">
                  <c:v>-4.472658E-3</c:v>
                </c:pt>
                <c:pt idx="4829">
                  <c:v>-4.424987E-3</c:v>
                </c:pt>
                <c:pt idx="4830">
                  <c:v>-4.371359E-3</c:v>
                </c:pt>
                <c:pt idx="4831">
                  <c:v>-3.526871E-3</c:v>
                </c:pt>
                <c:pt idx="4832">
                  <c:v>-5.8563030000000002E-3</c:v>
                </c:pt>
                <c:pt idx="4833">
                  <c:v>-4.2634659999999996E-3</c:v>
                </c:pt>
                <c:pt idx="4834">
                  <c:v>-5.1195900000000003E-3</c:v>
                </c:pt>
                <c:pt idx="4835">
                  <c:v>-4.682299E-3</c:v>
                </c:pt>
                <c:pt idx="4836">
                  <c:v>-4.1147110000000001E-3</c:v>
                </c:pt>
                <c:pt idx="4837">
                  <c:v>-7.6987929999999998E-3</c:v>
                </c:pt>
                <c:pt idx="4838">
                  <c:v>-4.1070999999999998E-3</c:v>
                </c:pt>
                <c:pt idx="4839">
                  <c:v>-5.1033880000000004E-3</c:v>
                </c:pt>
                <c:pt idx="4840">
                  <c:v>-2.9507779999999998E-3</c:v>
                </c:pt>
                <c:pt idx="4841">
                  <c:v>-2.8650239999999999E-3</c:v>
                </c:pt>
                <c:pt idx="4842">
                  <c:v>-4.3278600000000002E-3</c:v>
                </c:pt>
                <c:pt idx="4843">
                  <c:v>-1.37761E-3</c:v>
                </c:pt>
                <c:pt idx="4844">
                  <c:v>-2.459634E-3</c:v>
                </c:pt>
                <c:pt idx="4845">
                  <c:v>-3.932629E-3</c:v>
                </c:pt>
                <c:pt idx="4846">
                  <c:v>-2.1187459999999999E-3</c:v>
                </c:pt>
                <c:pt idx="4847">
                  <c:v>-3.4130430000000002E-3</c:v>
                </c:pt>
                <c:pt idx="4848">
                  <c:v>-2.970159E-3</c:v>
                </c:pt>
                <c:pt idx="4849">
                  <c:v>-3.598665E-3</c:v>
                </c:pt>
                <c:pt idx="4850">
                  <c:v>-4.0303639999999998E-3</c:v>
                </c:pt>
                <c:pt idx="4851">
                  <c:v>-3.4952360000000001E-3</c:v>
                </c:pt>
                <c:pt idx="4852">
                  <c:v>-1.8950410000000001E-3</c:v>
                </c:pt>
                <c:pt idx="4853">
                  <c:v>-2.76638E-4</c:v>
                </c:pt>
                <c:pt idx="4854">
                  <c:v>-2.8580720000000001E-3</c:v>
                </c:pt>
                <c:pt idx="4855">
                  <c:v>-3.5353139999999999E-3</c:v>
                </c:pt>
                <c:pt idx="4856">
                  <c:v>-5.8180799999999996E-4</c:v>
                </c:pt>
                <c:pt idx="4857">
                  <c:v>-3.4151450000000001E-3</c:v>
                </c:pt>
                <c:pt idx="4858">
                  <c:v>-5.6489799999999998E-4</c:v>
                </c:pt>
                <c:pt idx="4859">
                  <c:v>-4.0084700000000002E-4</c:v>
                </c:pt>
                <c:pt idx="4860">
                  <c:v>-7.9693899999999998E-4</c:v>
                </c:pt>
                <c:pt idx="4861">
                  <c:v>-6.1105000000000003E-4</c:v>
                </c:pt>
                <c:pt idx="4862">
                  <c:v>-2.258562E-3</c:v>
                </c:pt>
                <c:pt idx="4863" formatCode="0.00E+00">
                  <c:v>-2.5768100000000002E-5</c:v>
                </c:pt>
                <c:pt idx="4864">
                  <c:v>2.1855529999999998E-3</c:v>
                </c:pt>
                <c:pt idx="4865">
                  <c:v>1.115762E-3</c:v>
                </c:pt>
                <c:pt idx="4866">
                  <c:v>2.3576420000000001E-3</c:v>
                </c:pt>
                <c:pt idx="4867">
                  <c:v>-2.9832900000000001E-4</c:v>
                </c:pt>
                <c:pt idx="4868">
                  <c:v>7.1380900000000004E-4</c:v>
                </c:pt>
                <c:pt idx="4869">
                  <c:v>2.5521300000000001E-4</c:v>
                </c:pt>
                <c:pt idx="4870">
                  <c:v>-5.2607700000000001E-4</c:v>
                </c:pt>
                <c:pt idx="4871">
                  <c:v>2.8553379999999998E-3</c:v>
                </c:pt>
                <c:pt idx="4872">
                  <c:v>5.2386760000000003E-3</c:v>
                </c:pt>
                <c:pt idx="4873">
                  <c:v>3.796574E-3</c:v>
                </c:pt>
                <c:pt idx="4874">
                  <c:v>-3.53319E-4</c:v>
                </c:pt>
                <c:pt idx="4875">
                  <c:v>-2.4992949999999999E-3</c:v>
                </c:pt>
                <c:pt idx="4876">
                  <c:v>-1.9836158E-2</c:v>
                </c:pt>
                <c:pt idx="4877">
                  <c:v>-4.7043420000000002E-3</c:v>
                </c:pt>
                <c:pt idx="4878">
                  <c:v>1.0239219000000001E-2</c:v>
                </c:pt>
                <c:pt idx="4879">
                  <c:v>9.8165760000000005E-3</c:v>
                </c:pt>
                <c:pt idx="4880">
                  <c:v>1.0612755E-2</c:v>
                </c:pt>
                <c:pt idx="4881">
                  <c:v>1.1906519000000001E-2</c:v>
                </c:pt>
                <c:pt idx="4882">
                  <c:v>7.4520519999999998E-3</c:v>
                </c:pt>
                <c:pt idx="4883">
                  <c:v>3.725225E-3</c:v>
                </c:pt>
                <c:pt idx="4884">
                  <c:v>1.312737E-3</c:v>
                </c:pt>
                <c:pt idx="4885">
                  <c:v>5.9591540000000004E-3</c:v>
                </c:pt>
                <c:pt idx="4886">
                  <c:v>5.5913009999999999E-3</c:v>
                </c:pt>
                <c:pt idx="4887">
                  <c:v>7.5418009999999999E-3</c:v>
                </c:pt>
                <c:pt idx="4888">
                  <c:v>4.3972100000000004E-3</c:v>
                </c:pt>
                <c:pt idx="4889">
                  <c:v>6.7277420000000001E-3</c:v>
                </c:pt>
                <c:pt idx="4890">
                  <c:v>4.2910099999999996E-3</c:v>
                </c:pt>
                <c:pt idx="4891">
                  <c:v>2.6656829999999999E-3</c:v>
                </c:pt>
                <c:pt idx="4892">
                  <c:v>2.9420589999999999E-3</c:v>
                </c:pt>
                <c:pt idx="4893">
                  <c:v>3.4368739999999999E-3</c:v>
                </c:pt>
                <c:pt idx="4894">
                  <c:v>4.169776E-3</c:v>
                </c:pt>
                <c:pt idx="4895">
                  <c:v>1.353749E-3</c:v>
                </c:pt>
                <c:pt idx="4896">
                  <c:v>3.5664020000000002E-3</c:v>
                </c:pt>
                <c:pt idx="4897">
                  <c:v>1.6944659999999999E-3</c:v>
                </c:pt>
                <c:pt idx="4898">
                  <c:v>2.2182920000000002E-3</c:v>
                </c:pt>
                <c:pt idx="4899">
                  <c:v>1.904305E-3</c:v>
                </c:pt>
                <c:pt idx="4900">
                  <c:v>-1.20516E-4</c:v>
                </c:pt>
                <c:pt idx="4901">
                  <c:v>2.0004250000000001E-3</c:v>
                </c:pt>
                <c:pt idx="4902">
                  <c:v>2.000029E-3</c:v>
                </c:pt>
                <c:pt idx="4903">
                  <c:v>4.3675300000000001E-4</c:v>
                </c:pt>
                <c:pt idx="4904">
                  <c:v>2.0959099999999999E-4</c:v>
                </c:pt>
                <c:pt idx="4905">
                  <c:v>-1.517469E-3</c:v>
                </c:pt>
                <c:pt idx="4906">
                  <c:v>1.119185E-3</c:v>
                </c:pt>
                <c:pt idx="4907">
                  <c:v>-2.6140339999999999E-3</c:v>
                </c:pt>
                <c:pt idx="4908">
                  <c:v>-1.4995558000000001E-2</c:v>
                </c:pt>
                <c:pt idx="4909">
                  <c:v>-2.8820293E-2</c:v>
                </c:pt>
                <c:pt idx="4910">
                  <c:v>2.8124230000000001E-3</c:v>
                </c:pt>
                <c:pt idx="4911">
                  <c:v>1.8964228999999999E-2</c:v>
                </c:pt>
                <c:pt idx="4912">
                  <c:v>1.7559090999999999E-2</c:v>
                </c:pt>
                <c:pt idx="4913">
                  <c:v>2.5466547999999999E-2</c:v>
                </c:pt>
                <c:pt idx="4914">
                  <c:v>2.8875387999999998E-2</c:v>
                </c:pt>
                <c:pt idx="4915">
                  <c:v>1.7737517000000001E-2</c:v>
                </c:pt>
                <c:pt idx="4916">
                  <c:v>1.3813740999999999E-2</c:v>
                </c:pt>
                <c:pt idx="4917">
                  <c:v>1.1174016E-2</c:v>
                </c:pt>
                <c:pt idx="4918">
                  <c:v>1.1651134E-2</c:v>
                </c:pt>
                <c:pt idx="4919">
                  <c:v>1.0627681E-2</c:v>
                </c:pt>
                <c:pt idx="4920">
                  <c:v>1.9595887999999999E-2</c:v>
                </c:pt>
                <c:pt idx="4921">
                  <c:v>1.9680309999999999E-2</c:v>
                </c:pt>
                <c:pt idx="4922">
                  <c:v>2.1090165000000001E-2</c:v>
                </c:pt>
                <c:pt idx="4923">
                  <c:v>1.8874947E-2</c:v>
                </c:pt>
                <c:pt idx="4924">
                  <c:v>1.8027596E-2</c:v>
                </c:pt>
                <c:pt idx="4925">
                  <c:v>1.8607632999999998E-2</c:v>
                </c:pt>
                <c:pt idx="4926">
                  <c:v>2.1486128E-2</c:v>
                </c:pt>
                <c:pt idx="4927">
                  <c:v>2.0452821999999999E-2</c:v>
                </c:pt>
                <c:pt idx="4928">
                  <c:v>2.6765278999999999E-2</c:v>
                </c:pt>
                <c:pt idx="4929">
                  <c:v>2.4501858000000001E-2</c:v>
                </c:pt>
                <c:pt idx="4930">
                  <c:v>2.6853701000000001E-2</c:v>
                </c:pt>
                <c:pt idx="4931">
                  <c:v>2.3231536000000001E-2</c:v>
                </c:pt>
                <c:pt idx="4932">
                  <c:v>2.3880809999999999E-2</c:v>
                </c:pt>
                <c:pt idx="4933">
                  <c:v>2.9227637000000001E-2</c:v>
                </c:pt>
                <c:pt idx="4934">
                  <c:v>3.0548652999999999E-2</c:v>
                </c:pt>
                <c:pt idx="4935">
                  <c:v>3.1451195000000001E-2</c:v>
                </c:pt>
                <c:pt idx="4936">
                  <c:v>3.02446E-2</c:v>
                </c:pt>
                <c:pt idx="4937">
                  <c:v>3.0380687E-2</c:v>
                </c:pt>
                <c:pt idx="4938">
                  <c:v>2.7858263000000001E-2</c:v>
                </c:pt>
                <c:pt idx="4939">
                  <c:v>3.2157138000000002E-2</c:v>
                </c:pt>
                <c:pt idx="4940">
                  <c:v>3.3856998999999999E-2</c:v>
                </c:pt>
                <c:pt idx="4941">
                  <c:v>3.2154440999999999E-2</c:v>
                </c:pt>
                <c:pt idx="4942">
                  <c:v>3.7855815000000001E-2</c:v>
                </c:pt>
                <c:pt idx="4943">
                  <c:v>3.4656293999999997E-2</c:v>
                </c:pt>
                <c:pt idx="4944">
                  <c:v>3.5689771000000002E-2</c:v>
                </c:pt>
                <c:pt idx="4945">
                  <c:v>3.8368113000000002E-2</c:v>
                </c:pt>
                <c:pt idx="4946">
                  <c:v>3.9297952999999997E-2</c:v>
                </c:pt>
                <c:pt idx="4947">
                  <c:v>3.716556E-2</c:v>
                </c:pt>
                <c:pt idx="4948">
                  <c:v>4.1450902999999997E-2</c:v>
                </c:pt>
                <c:pt idx="4949">
                  <c:v>4.0887646E-2</c:v>
                </c:pt>
                <c:pt idx="4950">
                  <c:v>4.3271452000000002E-2</c:v>
                </c:pt>
                <c:pt idx="4951">
                  <c:v>4.4256557000000002E-2</c:v>
                </c:pt>
                <c:pt idx="4952">
                  <c:v>4.4006318000000003E-2</c:v>
                </c:pt>
                <c:pt idx="4953">
                  <c:v>4.9148615E-2</c:v>
                </c:pt>
                <c:pt idx="4954">
                  <c:v>4.7171820000000003E-2</c:v>
                </c:pt>
                <c:pt idx="4955">
                  <c:v>4.9638972000000003E-2</c:v>
                </c:pt>
                <c:pt idx="4956">
                  <c:v>4.7822191999999999E-2</c:v>
                </c:pt>
                <c:pt idx="4957">
                  <c:v>4.6817380999999998E-2</c:v>
                </c:pt>
                <c:pt idx="4958">
                  <c:v>5.1347308000000001E-2</c:v>
                </c:pt>
                <c:pt idx="4959">
                  <c:v>5.2548662000000003E-2</c:v>
                </c:pt>
                <c:pt idx="4960">
                  <c:v>5.1010883999999999E-2</c:v>
                </c:pt>
                <c:pt idx="4961">
                  <c:v>5.4446094E-2</c:v>
                </c:pt>
                <c:pt idx="4962">
                  <c:v>5.4400004000000002E-2</c:v>
                </c:pt>
                <c:pt idx="4963">
                  <c:v>5.4299600000000003E-2</c:v>
                </c:pt>
                <c:pt idx="4964">
                  <c:v>5.7206310000000003E-2</c:v>
                </c:pt>
                <c:pt idx="4965">
                  <c:v>5.9852957999999998E-2</c:v>
                </c:pt>
                <c:pt idx="4966">
                  <c:v>6.0861553999999998E-2</c:v>
                </c:pt>
                <c:pt idx="4967">
                  <c:v>5.9096411000000001E-2</c:v>
                </c:pt>
                <c:pt idx="4968">
                  <c:v>5.7267774E-2</c:v>
                </c:pt>
                <c:pt idx="4969">
                  <c:v>5.8894701000000001E-2</c:v>
                </c:pt>
                <c:pt idx="4970">
                  <c:v>5.7856519000000002E-2</c:v>
                </c:pt>
                <c:pt idx="4971">
                  <c:v>6.6118448999999996E-2</c:v>
                </c:pt>
                <c:pt idx="4972">
                  <c:v>7.0443057000000003E-2</c:v>
                </c:pt>
                <c:pt idx="4973">
                  <c:v>6.9000423000000005E-2</c:v>
                </c:pt>
                <c:pt idx="4974">
                  <c:v>6.754715E-2</c:v>
                </c:pt>
                <c:pt idx="4975">
                  <c:v>6.6089339999999996E-2</c:v>
                </c:pt>
                <c:pt idx="4976">
                  <c:v>6.8421252000000002E-2</c:v>
                </c:pt>
                <c:pt idx="4977">
                  <c:v>7.0113696000000003E-2</c:v>
                </c:pt>
                <c:pt idx="4978">
                  <c:v>7.4434689999999998E-2</c:v>
                </c:pt>
                <c:pt idx="4979">
                  <c:v>7.2635457E-2</c:v>
                </c:pt>
                <c:pt idx="4980">
                  <c:v>7.5798504000000003E-2</c:v>
                </c:pt>
                <c:pt idx="4981">
                  <c:v>7.7489613999999998E-2</c:v>
                </c:pt>
                <c:pt idx="4982">
                  <c:v>7.8463091999999998E-2</c:v>
                </c:pt>
                <c:pt idx="4983">
                  <c:v>8.0198943999999994E-2</c:v>
                </c:pt>
                <c:pt idx="4984">
                  <c:v>8.3377533000000004E-2</c:v>
                </c:pt>
                <c:pt idx="4985">
                  <c:v>8.2051008999999994E-2</c:v>
                </c:pt>
                <c:pt idx="4986">
                  <c:v>8.5371881999999996E-2</c:v>
                </c:pt>
                <c:pt idx="4987">
                  <c:v>8.5366562000000007E-2</c:v>
                </c:pt>
                <c:pt idx="4988">
                  <c:v>8.6736687000000007E-2</c:v>
                </c:pt>
                <c:pt idx="4989">
                  <c:v>8.7583571999999998E-2</c:v>
                </c:pt>
                <c:pt idx="4990">
                  <c:v>8.8826783000000006E-2</c:v>
                </c:pt>
                <c:pt idx="4991">
                  <c:v>9.2102736000000004E-2</c:v>
                </c:pt>
                <c:pt idx="4992">
                  <c:v>9.0035185000000004E-2</c:v>
                </c:pt>
                <c:pt idx="4993">
                  <c:v>9.1061569999999994E-2</c:v>
                </c:pt>
                <c:pt idx="4994">
                  <c:v>9.5399610999999995E-2</c:v>
                </c:pt>
                <c:pt idx="4995">
                  <c:v>9.5117845000000006E-2</c:v>
                </c:pt>
                <c:pt idx="4996">
                  <c:v>9.7546413999999998E-2</c:v>
                </c:pt>
                <c:pt idx="4997">
                  <c:v>9.8291561E-2</c:v>
                </c:pt>
                <c:pt idx="4998">
                  <c:v>0.10185931600000001</c:v>
                </c:pt>
                <c:pt idx="4999">
                  <c:v>9.8236084000000001E-2</c:v>
                </c:pt>
                <c:pt idx="5000">
                  <c:v>9.9258155000000001E-2</c:v>
                </c:pt>
                <c:pt idx="5001">
                  <c:v>0.105486751</c:v>
                </c:pt>
                <c:pt idx="5002">
                  <c:v>0.10523323</c:v>
                </c:pt>
                <c:pt idx="5003">
                  <c:v>0.10296768000000001</c:v>
                </c:pt>
                <c:pt idx="5004">
                  <c:v>0.106510349</c:v>
                </c:pt>
                <c:pt idx="5005">
                  <c:v>0.10914368200000001</c:v>
                </c:pt>
                <c:pt idx="5006">
                  <c:v>0.109967828</c:v>
                </c:pt>
                <c:pt idx="5007">
                  <c:v>0.111598745</c:v>
                </c:pt>
                <c:pt idx="5008">
                  <c:v>0.108665109</c:v>
                </c:pt>
                <c:pt idx="5009">
                  <c:v>0.109893896</c:v>
                </c:pt>
                <c:pt idx="5010">
                  <c:v>0.109111711</c:v>
                </c:pt>
                <c:pt idx="5011">
                  <c:v>0.1131211</c:v>
                </c:pt>
                <c:pt idx="5012">
                  <c:v>0.10882251699999999</c:v>
                </c:pt>
                <c:pt idx="5013">
                  <c:v>0.11105237900000001</c:v>
                </c:pt>
                <c:pt idx="5014">
                  <c:v>0.11505127</c:v>
                </c:pt>
                <c:pt idx="5015">
                  <c:v>0.110118829</c:v>
                </c:pt>
                <c:pt idx="5016">
                  <c:v>0.111868896</c:v>
                </c:pt>
                <c:pt idx="5017">
                  <c:v>0.11570517700000001</c:v>
                </c:pt>
                <c:pt idx="5018">
                  <c:v>0.117271721</c:v>
                </c:pt>
                <c:pt idx="5019">
                  <c:v>0.11168547700000001</c:v>
                </c:pt>
                <c:pt idx="5020">
                  <c:v>0.118756898</c:v>
                </c:pt>
                <c:pt idx="5021">
                  <c:v>0.122449905</c:v>
                </c:pt>
                <c:pt idx="5022">
                  <c:v>0.121080413</c:v>
                </c:pt>
                <c:pt idx="5023">
                  <c:v>0.121552594</c:v>
                </c:pt>
                <c:pt idx="5024">
                  <c:v>0.12696023300000001</c:v>
                </c:pt>
                <c:pt idx="5025">
                  <c:v>0.127570093</c:v>
                </c:pt>
                <c:pt idx="5026">
                  <c:v>0.124823898</c:v>
                </c:pt>
                <c:pt idx="5027">
                  <c:v>0.12911479200000001</c:v>
                </c:pt>
                <c:pt idx="5028">
                  <c:v>0.13331843900000001</c:v>
                </c:pt>
                <c:pt idx="5029">
                  <c:v>0.13526865800000001</c:v>
                </c:pt>
                <c:pt idx="5030">
                  <c:v>0.13251386600000001</c:v>
                </c:pt>
                <c:pt idx="5031">
                  <c:v>0.13657544599999999</c:v>
                </c:pt>
                <c:pt idx="5032">
                  <c:v>0.13699357200000001</c:v>
                </c:pt>
                <c:pt idx="5033">
                  <c:v>0.14169964199999999</c:v>
                </c:pt>
                <c:pt idx="5034">
                  <c:v>0.145824388</c:v>
                </c:pt>
                <c:pt idx="5035">
                  <c:v>0.14144161299999999</c:v>
                </c:pt>
                <c:pt idx="5036">
                  <c:v>0.147076502</c:v>
                </c:pt>
                <c:pt idx="5037">
                  <c:v>0.14425301600000001</c:v>
                </c:pt>
                <c:pt idx="5038">
                  <c:v>0.14849786500000001</c:v>
                </c:pt>
                <c:pt idx="5039">
                  <c:v>0.15040788099999999</c:v>
                </c:pt>
                <c:pt idx="5040">
                  <c:v>0.152565703</c:v>
                </c:pt>
                <c:pt idx="5041">
                  <c:v>0.15396837899999999</c:v>
                </c:pt>
                <c:pt idx="5042">
                  <c:v>0.15500164</c:v>
                </c:pt>
                <c:pt idx="5043">
                  <c:v>0.157071725</c:v>
                </c:pt>
                <c:pt idx="5044">
                  <c:v>0.15905427899999999</c:v>
                </c:pt>
                <c:pt idx="5045">
                  <c:v>0.161859646</c:v>
                </c:pt>
                <c:pt idx="5046">
                  <c:v>0.163953766</c:v>
                </c:pt>
                <c:pt idx="5047">
                  <c:v>0.164256558</c:v>
                </c:pt>
                <c:pt idx="5048">
                  <c:v>0.16555921700000001</c:v>
                </c:pt>
                <c:pt idx="5049">
                  <c:v>0.16934116199999999</c:v>
                </c:pt>
                <c:pt idx="5050">
                  <c:v>0.169751823</c:v>
                </c:pt>
                <c:pt idx="5051">
                  <c:v>0.171173409</c:v>
                </c:pt>
                <c:pt idx="5052">
                  <c:v>0.17512713399999999</c:v>
                </c:pt>
                <c:pt idx="5053">
                  <c:v>0.174675196</c:v>
                </c:pt>
                <c:pt idx="5054">
                  <c:v>0.177434653</c:v>
                </c:pt>
                <c:pt idx="5055">
                  <c:v>0.17958940600000001</c:v>
                </c:pt>
                <c:pt idx="5056">
                  <c:v>0.17819173599999999</c:v>
                </c:pt>
                <c:pt idx="5057">
                  <c:v>0.18217076400000001</c:v>
                </c:pt>
                <c:pt idx="5058">
                  <c:v>0.185492516</c:v>
                </c:pt>
                <c:pt idx="5059">
                  <c:v>0.188187629</c:v>
                </c:pt>
                <c:pt idx="5060">
                  <c:v>0.18706972899999999</c:v>
                </c:pt>
                <c:pt idx="5061">
                  <c:v>0.19244797499999999</c:v>
                </c:pt>
                <c:pt idx="5062">
                  <c:v>0.192933887</c:v>
                </c:pt>
                <c:pt idx="5063">
                  <c:v>0.19601756300000001</c:v>
                </c:pt>
                <c:pt idx="5064">
                  <c:v>0.197998911</c:v>
                </c:pt>
                <c:pt idx="5065">
                  <c:v>0.199124366</c:v>
                </c:pt>
                <c:pt idx="5066">
                  <c:v>0.20244620699999999</c:v>
                </c:pt>
                <c:pt idx="5067">
                  <c:v>0.20535170999999999</c:v>
                </c:pt>
                <c:pt idx="5068">
                  <c:v>0.21109588400000001</c:v>
                </c:pt>
                <c:pt idx="5069">
                  <c:v>0.211093485</c:v>
                </c:pt>
                <c:pt idx="5070">
                  <c:v>0.21307647199999999</c:v>
                </c:pt>
                <c:pt idx="5071">
                  <c:v>0.21614523199999999</c:v>
                </c:pt>
                <c:pt idx="5072">
                  <c:v>0.21540546399999999</c:v>
                </c:pt>
                <c:pt idx="5073">
                  <c:v>0.21719856600000001</c:v>
                </c:pt>
                <c:pt idx="5074">
                  <c:v>0.22528468099999999</c:v>
                </c:pt>
                <c:pt idx="5075">
                  <c:v>0.22881470600000001</c:v>
                </c:pt>
                <c:pt idx="5076">
                  <c:v>0.22630581299999999</c:v>
                </c:pt>
                <c:pt idx="5077">
                  <c:v>0.22729623299999999</c:v>
                </c:pt>
                <c:pt idx="5078">
                  <c:v>0.23216234099999999</c:v>
                </c:pt>
                <c:pt idx="5079">
                  <c:v>0.235668391</c:v>
                </c:pt>
                <c:pt idx="5080">
                  <c:v>0.238998234</c:v>
                </c:pt>
                <c:pt idx="5081">
                  <c:v>0.24733899500000001</c:v>
                </c:pt>
                <c:pt idx="5082">
                  <c:v>0.24193005300000001</c:v>
                </c:pt>
                <c:pt idx="5083">
                  <c:v>0.244155914</c:v>
                </c:pt>
                <c:pt idx="5084">
                  <c:v>0.25059509299999999</c:v>
                </c:pt>
                <c:pt idx="5085">
                  <c:v>0.254599452</c:v>
                </c:pt>
                <c:pt idx="5086">
                  <c:v>0.255256027</c:v>
                </c:pt>
                <c:pt idx="5087">
                  <c:v>0.25628161399999999</c:v>
                </c:pt>
                <c:pt idx="5088">
                  <c:v>0.25479593900000003</c:v>
                </c:pt>
                <c:pt idx="5089">
                  <c:v>0.25845113400000003</c:v>
                </c:pt>
                <c:pt idx="5090">
                  <c:v>0.26253321800000001</c:v>
                </c:pt>
                <c:pt idx="5091">
                  <c:v>0.26097846000000002</c:v>
                </c:pt>
                <c:pt idx="5092">
                  <c:v>0.26591384400000001</c:v>
                </c:pt>
                <c:pt idx="5093">
                  <c:v>0.26486828899999998</c:v>
                </c:pt>
                <c:pt idx="5094">
                  <c:v>0.26270380599999998</c:v>
                </c:pt>
                <c:pt idx="5095">
                  <c:v>0.26879552000000001</c:v>
                </c:pt>
                <c:pt idx="5096">
                  <c:v>0.27304303600000002</c:v>
                </c:pt>
                <c:pt idx="5097">
                  <c:v>0.27472028100000001</c:v>
                </c:pt>
                <c:pt idx="5098">
                  <c:v>0.27819624500000001</c:v>
                </c:pt>
                <c:pt idx="5099">
                  <c:v>0.281779528</c:v>
                </c:pt>
                <c:pt idx="5100">
                  <c:v>0.28183168199999997</c:v>
                </c:pt>
                <c:pt idx="5101">
                  <c:v>0.28612336500000002</c:v>
                </c:pt>
                <c:pt idx="5102">
                  <c:v>0.28858300999999997</c:v>
                </c:pt>
                <c:pt idx="5103">
                  <c:v>0.28850203800000002</c:v>
                </c:pt>
                <c:pt idx="5104">
                  <c:v>0.28736194999999998</c:v>
                </c:pt>
                <c:pt idx="5105">
                  <c:v>0.29191914200000002</c:v>
                </c:pt>
                <c:pt idx="5106">
                  <c:v>0.29616928100000001</c:v>
                </c:pt>
                <c:pt idx="5107">
                  <c:v>0.30027854399999998</c:v>
                </c:pt>
                <c:pt idx="5108">
                  <c:v>0.30092406300000002</c:v>
                </c:pt>
                <c:pt idx="5109">
                  <c:v>0.304768592</c:v>
                </c:pt>
                <c:pt idx="5110">
                  <c:v>0.30803331699999997</c:v>
                </c:pt>
                <c:pt idx="5111">
                  <c:v>0.30882906900000001</c:v>
                </c:pt>
                <c:pt idx="5112">
                  <c:v>0.30775660300000002</c:v>
                </c:pt>
                <c:pt idx="5113">
                  <c:v>0.31394791599999999</c:v>
                </c:pt>
                <c:pt idx="5114">
                  <c:v>0.323397934</c:v>
                </c:pt>
                <c:pt idx="5115">
                  <c:v>0.32760146299999998</c:v>
                </c:pt>
                <c:pt idx="5116">
                  <c:v>0.32460102400000002</c:v>
                </c:pt>
                <c:pt idx="5117">
                  <c:v>0.329918563</c:v>
                </c:pt>
                <c:pt idx="5118">
                  <c:v>0.33443605900000001</c:v>
                </c:pt>
                <c:pt idx="5119">
                  <c:v>0.33424699299999999</c:v>
                </c:pt>
                <c:pt idx="5120">
                  <c:v>0.33848619499999999</c:v>
                </c:pt>
                <c:pt idx="5121">
                  <c:v>0.33378252400000002</c:v>
                </c:pt>
                <c:pt idx="5122">
                  <c:v>0.33709856900000001</c:v>
                </c:pt>
                <c:pt idx="5123">
                  <c:v>0.33443886</c:v>
                </c:pt>
                <c:pt idx="5124">
                  <c:v>0.33176124099999998</c:v>
                </c:pt>
                <c:pt idx="5125">
                  <c:v>0.33607715399999999</c:v>
                </c:pt>
                <c:pt idx="5126">
                  <c:v>0.34087035100000002</c:v>
                </c:pt>
                <c:pt idx="5127">
                  <c:v>0.34095665800000002</c:v>
                </c:pt>
                <c:pt idx="5128">
                  <c:v>0.34074172400000002</c:v>
                </c:pt>
                <c:pt idx="5129">
                  <c:v>0.34384748300000001</c:v>
                </c:pt>
                <c:pt idx="5130">
                  <c:v>0.34483012600000001</c:v>
                </c:pt>
                <c:pt idx="5131">
                  <c:v>0.34060448399999999</c:v>
                </c:pt>
                <c:pt idx="5132">
                  <c:v>0.33883398799999997</c:v>
                </c:pt>
                <c:pt idx="5133">
                  <c:v>0.33866992600000001</c:v>
                </c:pt>
                <c:pt idx="5134">
                  <c:v>0.33437660299999999</c:v>
                </c:pt>
                <c:pt idx="5135">
                  <c:v>0.33467620599999998</c:v>
                </c:pt>
                <c:pt idx="5136">
                  <c:v>0.34653520599999998</c:v>
                </c:pt>
                <c:pt idx="5137">
                  <c:v>0.34386217600000002</c:v>
                </c:pt>
                <c:pt idx="5138">
                  <c:v>0.33585962699999999</c:v>
                </c:pt>
                <c:pt idx="5139">
                  <c:v>0.338723838</c:v>
                </c:pt>
                <c:pt idx="5140">
                  <c:v>0.33414188</c:v>
                </c:pt>
                <c:pt idx="5141">
                  <c:v>0.33787325000000001</c:v>
                </c:pt>
                <c:pt idx="5142">
                  <c:v>0.32959276399999998</c:v>
                </c:pt>
                <c:pt idx="5143">
                  <c:v>0.337275714</c:v>
                </c:pt>
                <c:pt idx="5144">
                  <c:v>0.33517998500000001</c:v>
                </c:pt>
                <c:pt idx="5145">
                  <c:v>0.35214564199999998</c:v>
                </c:pt>
                <c:pt idx="5146">
                  <c:v>0.347461134</c:v>
                </c:pt>
                <c:pt idx="5147">
                  <c:v>0.347062975</c:v>
                </c:pt>
                <c:pt idx="5148">
                  <c:v>0.34890776899999998</c:v>
                </c:pt>
                <c:pt idx="5149">
                  <c:v>0.34733730600000001</c:v>
                </c:pt>
                <c:pt idx="5150">
                  <c:v>0.34523963899999999</c:v>
                </c:pt>
                <c:pt idx="5151">
                  <c:v>0.34844556500000001</c:v>
                </c:pt>
                <c:pt idx="5152">
                  <c:v>0.34953784900000001</c:v>
                </c:pt>
                <c:pt idx="5153">
                  <c:v>0.357425094</c:v>
                </c:pt>
                <c:pt idx="5154">
                  <c:v>0.35025882699999999</c:v>
                </c:pt>
                <c:pt idx="5155">
                  <c:v>0.343029678</c:v>
                </c:pt>
                <c:pt idx="5156">
                  <c:v>0.34917053599999998</c:v>
                </c:pt>
                <c:pt idx="5157">
                  <c:v>0.35798558600000002</c:v>
                </c:pt>
                <c:pt idx="5158">
                  <c:v>0.35380425999999998</c:v>
                </c:pt>
                <c:pt idx="5159">
                  <c:v>0.347281903</c:v>
                </c:pt>
                <c:pt idx="5160">
                  <c:v>0.35774049200000002</c:v>
                </c:pt>
                <c:pt idx="5161">
                  <c:v>0.35920843499999999</c:v>
                </c:pt>
                <c:pt idx="5162">
                  <c:v>0.34530317799999999</c:v>
                </c:pt>
                <c:pt idx="5163">
                  <c:v>0.343583584</c:v>
                </c:pt>
                <c:pt idx="5164">
                  <c:v>0.35468861499999998</c:v>
                </c:pt>
                <c:pt idx="5165">
                  <c:v>0.35057616200000002</c:v>
                </c:pt>
                <c:pt idx="5166">
                  <c:v>0.351562351</c:v>
                </c:pt>
                <c:pt idx="5167">
                  <c:v>0.35288673599999998</c:v>
                </c:pt>
                <c:pt idx="5168">
                  <c:v>0.354973555</c:v>
                </c:pt>
                <c:pt idx="5169">
                  <c:v>0.35271361499999998</c:v>
                </c:pt>
                <c:pt idx="5170">
                  <c:v>0.35817194000000002</c:v>
                </c:pt>
                <c:pt idx="5171">
                  <c:v>0.36058184500000001</c:v>
                </c:pt>
                <c:pt idx="5172">
                  <c:v>0.35654401800000002</c:v>
                </c:pt>
                <c:pt idx="5173">
                  <c:v>0.361400306</c:v>
                </c:pt>
                <c:pt idx="5174">
                  <c:v>0.36161920400000003</c:v>
                </c:pt>
                <c:pt idx="5175">
                  <c:v>0.360351264</c:v>
                </c:pt>
                <c:pt idx="5176">
                  <c:v>0.37078988600000001</c:v>
                </c:pt>
                <c:pt idx="5177">
                  <c:v>0.37074381099999998</c:v>
                </c:pt>
                <c:pt idx="5178">
                  <c:v>0.37090814100000002</c:v>
                </c:pt>
                <c:pt idx="5179">
                  <c:v>0.37672767000000001</c:v>
                </c:pt>
                <c:pt idx="5180">
                  <c:v>0.37862533300000001</c:v>
                </c:pt>
                <c:pt idx="5181">
                  <c:v>0.38034626799999999</c:v>
                </c:pt>
                <c:pt idx="5182">
                  <c:v>0.38345590200000002</c:v>
                </c:pt>
                <c:pt idx="5183">
                  <c:v>0.388894081</c:v>
                </c:pt>
                <c:pt idx="5184">
                  <c:v>0.389006823</c:v>
                </c:pt>
                <c:pt idx="5185">
                  <c:v>0.39400586500000001</c:v>
                </c:pt>
                <c:pt idx="5186">
                  <c:v>0.39192628899999998</c:v>
                </c:pt>
                <c:pt idx="5187">
                  <c:v>0.39238434999999999</c:v>
                </c:pt>
                <c:pt idx="5188">
                  <c:v>0.39489358699999999</c:v>
                </c:pt>
                <c:pt idx="5189">
                  <c:v>0.39367094600000002</c:v>
                </c:pt>
                <c:pt idx="5190">
                  <c:v>0.39167830300000001</c:v>
                </c:pt>
                <c:pt idx="5191">
                  <c:v>0.38639700399999999</c:v>
                </c:pt>
                <c:pt idx="5192">
                  <c:v>0.38376376000000001</c:v>
                </c:pt>
                <c:pt idx="5193">
                  <c:v>0.379988194</c:v>
                </c:pt>
                <c:pt idx="5194">
                  <c:v>0.37721002100000001</c:v>
                </c:pt>
                <c:pt idx="5195">
                  <c:v>0.37562435900000002</c:v>
                </c:pt>
                <c:pt idx="5196">
                  <c:v>0.37220650900000002</c:v>
                </c:pt>
                <c:pt idx="5197">
                  <c:v>0.37002512799999998</c:v>
                </c:pt>
                <c:pt idx="5198">
                  <c:v>0.367420048</c:v>
                </c:pt>
                <c:pt idx="5199">
                  <c:v>0.36683389500000002</c:v>
                </c:pt>
                <c:pt idx="5200">
                  <c:v>0.36044728799999998</c:v>
                </c:pt>
                <c:pt idx="5201">
                  <c:v>0.35487648799999999</c:v>
                </c:pt>
                <c:pt idx="5202">
                  <c:v>0.35459682300000001</c:v>
                </c:pt>
                <c:pt idx="5203">
                  <c:v>0.34752717599999999</c:v>
                </c:pt>
                <c:pt idx="5204">
                  <c:v>0.34381336000000001</c:v>
                </c:pt>
                <c:pt idx="5205">
                  <c:v>0.34196299299999999</c:v>
                </c:pt>
                <c:pt idx="5206">
                  <c:v>0.33907342000000001</c:v>
                </c:pt>
                <c:pt idx="5207">
                  <c:v>0.34048515600000001</c:v>
                </c:pt>
                <c:pt idx="5208">
                  <c:v>0.33946502200000001</c:v>
                </c:pt>
                <c:pt idx="5209">
                  <c:v>0.33947354600000001</c:v>
                </c:pt>
                <c:pt idx="5210">
                  <c:v>0.34102666399999998</c:v>
                </c:pt>
                <c:pt idx="5211">
                  <c:v>0.343094081</c:v>
                </c:pt>
                <c:pt idx="5212">
                  <c:v>0.33517468</c:v>
                </c:pt>
                <c:pt idx="5213">
                  <c:v>0.33240634200000002</c:v>
                </c:pt>
                <c:pt idx="5214">
                  <c:v>0.34024637899999999</c:v>
                </c:pt>
                <c:pt idx="5215">
                  <c:v>0.34266266200000001</c:v>
                </c:pt>
                <c:pt idx="5216">
                  <c:v>0.33955156800000003</c:v>
                </c:pt>
                <c:pt idx="5217">
                  <c:v>0.34405046700000003</c:v>
                </c:pt>
                <c:pt idx="5218">
                  <c:v>0.350354791</c:v>
                </c:pt>
                <c:pt idx="5219">
                  <c:v>0.35431116800000001</c:v>
                </c:pt>
                <c:pt idx="5220">
                  <c:v>0.347568035</c:v>
                </c:pt>
                <c:pt idx="5221">
                  <c:v>0.34544152</c:v>
                </c:pt>
                <c:pt idx="5222">
                  <c:v>0.36463159299999998</c:v>
                </c:pt>
                <c:pt idx="5223">
                  <c:v>0.36602628199999998</c:v>
                </c:pt>
                <c:pt idx="5224">
                  <c:v>0.360660851</c:v>
                </c:pt>
                <c:pt idx="5225">
                  <c:v>0.36518052200000001</c:v>
                </c:pt>
                <c:pt idx="5226">
                  <c:v>0.368292391</c:v>
                </c:pt>
                <c:pt idx="5227">
                  <c:v>0.376038969</c:v>
                </c:pt>
                <c:pt idx="5228">
                  <c:v>0.378471375</c:v>
                </c:pt>
                <c:pt idx="5229">
                  <c:v>0.38615059899999998</c:v>
                </c:pt>
                <c:pt idx="5230">
                  <c:v>0.388578117</c:v>
                </c:pt>
                <c:pt idx="5231">
                  <c:v>0.39086577300000003</c:v>
                </c:pt>
                <c:pt idx="5232">
                  <c:v>0.39205759800000001</c:v>
                </c:pt>
                <c:pt idx="5233">
                  <c:v>0.39300966300000001</c:v>
                </c:pt>
                <c:pt idx="5234">
                  <c:v>0.39446720499999999</c:v>
                </c:pt>
                <c:pt idx="5235">
                  <c:v>0.39819696500000001</c:v>
                </c:pt>
                <c:pt idx="5236">
                  <c:v>0.40035483199999999</c:v>
                </c:pt>
                <c:pt idx="5237">
                  <c:v>0.405668378</c:v>
                </c:pt>
                <c:pt idx="5238">
                  <c:v>0.40682521500000002</c:v>
                </c:pt>
                <c:pt idx="5239">
                  <c:v>0.40616446699999997</c:v>
                </c:pt>
                <c:pt idx="5240">
                  <c:v>0.40254688300000002</c:v>
                </c:pt>
                <c:pt idx="5241">
                  <c:v>0.40028321700000002</c:v>
                </c:pt>
                <c:pt idx="5242">
                  <c:v>0.39961475099999999</c:v>
                </c:pt>
                <c:pt idx="5243">
                  <c:v>0.399411291</c:v>
                </c:pt>
                <c:pt idx="5244">
                  <c:v>0.40147501200000002</c:v>
                </c:pt>
                <c:pt idx="5245">
                  <c:v>0.39631727300000003</c:v>
                </c:pt>
                <c:pt idx="5246">
                  <c:v>0.40078112500000002</c:v>
                </c:pt>
                <c:pt idx="5247">
                  <c:v>0.39905834200000001</c:v>
                </c:pt>
                <c:pt idx="5248">
                  <c:v>0.39864340399999998</c:v>
                </c:pt>
                <c:pt idx="5249">
                  <c:v>0.40351086899999999</c:v>
                </c:pt>
                <c:pt idx="5250">
                  <c:v>0.40421557400000002</c:v>
                </c:pt>
                <c:pt idx="5251">
                  <c:v>0.40046292500000003</c:v>
                </c:pt>
                <c:pt idx="5252">
                  <c:v>0.40154102400000002</c:v>
                </c:pt>
                <c:pt idx="5253">
                  <c:v>0.40207976099999998</c:v>
                </c:pt>
                <c:pt idx="5254">
                  <c:v>0.39425352200000002</c:v>
                </c:pt>
                <c:pt idx="5255">
                  <c:v>0.39307454200000003</c:v>
                </c:pt>
                <c:pt idx="5256">
                  <c:v>0.393836468</c:v>
                </c:pt>
                <c:pt idx="5257">
                  <c:v>0.39970901599999997</c:v>
                </c:pt>
                <c:pt idx="5258">
                  <c:v>0.39948001500000002</c:v>
                </c:pt>
                <c:pt idx="5259">
                  <c:v>0.39652791599999998</c:v>
                </c:pt>
                <c:pt idx="5260">
                  <c:v>0.397672415</c:v>
                </c:pt>
                <c:pt idx="5261">
                  <c:v>0.40458491400000002</c:v>
                </c:pt>
                <c:pt idx="5262">
                  <c:v>0.40593776100000001</c:v>
                </c:pt>
                <c:pt idx="5263">
                  <c:v>0.41187980800000001</c:v>
                </c:pt>
                <c:pt idx="5264">
                  <c:v>0.408424705</c:v>
                </c:pt>
                <c:pt idx="5265">
                  <c:v>0.401140422</c:v>
                </c:pt>
                <c:pt idx="5266">
                  <c:v>0.40303116999999999</c:v>
                </c:pt>
                <c:pt idx="5267">
                  <c:v>0.40386235700000001</c:v>
                </c:pt>
                <c:pt idx="5268">
                  <c:v>0.40339207599999999</c:v>
                </c:pt>
                <c:pt idx="5269">
                  <c:v>0.40151375500000003</c:v>
                </c:pt>
                <c:pt idx="5270">
                  <c:v>0.39989799300000001</c:v>
                </c:pt>
                <c:pt idx="5271">
                  <c:v>0.40331858399999998</c:v>
                </c:pt>
                <c:pt idx="5272">
                  <c:v>0.401334256</c:v>
                </c:pt>
                <c:pt idx="5273">
                  <c:v>0.39724495999999998</c:v>
                </c:pt>
                <c:pt idx="5274">
                  <c:v>0.40178155900000001</c:v>
                </c:pt>
                <c:pt idx="5275">
                  <c:v>0.402833253</c:v>
                </c:pt>
                <c:pt idx="5276">
                  <c:v>0.406551212</c:v>
                </c:pt>
                <c:pt idx="5277">
                  <c:v>0.40140119200000002</c:v>
                </c:pt>
                <c:pt idx="5278">
                  <c:v>0.40340831900000002</c:v>
                </c:pt>
                <c:pt idx="5279">
                  <c:v>0.41004091500000001</c:v>
                </c:pt>
                <c:pt idx="5280">
                  <c:v>0.40593209899999999</c:v>
                </c:pt>
                <c:pt idx="5281">
                  <c:v>0.40836703800000002</c:v>
                </c:pt>
                <c:pt idx="5282">
                  <c:v>0.41529038499999998</c:v>
                </c:pt>
                <c:pt idx="5283">
                  <c:v>0.41580223999999999</c:v>
                </c:pt>
                <c:pt idx="5284">
                  <c:v>0.41594445699999999</c:v>
                </c:pt>
                <c:pt idx="5285">
                  <c:v>0.41509890599999999</c:v>
                </c:pt>
                <c:pt idx="5286">
                  <c:v>0.42149350000000002</c:v>
                </c:pt>
                <c:pt idx="5287">
                  <c:v>0.42745977600000001</c:v>
                </c:pt>
                <c:pt idx="5288">
                  <c:v>0.42723926899999998</c:v>
                </c:pt>
                <c:pt idx="5289">
                  <c:v>0.42937111900000002</c:v>
                </c:pt>
                <c:pt idx="5290">
                  <c:v>0.43196293699999999</c:v>
                </c:pt>
                <c:pt idx="5291">
                  <c:v>0.43700587699999999</c:v>
                </c:pt>
                <c:pt idx="5292">
                  <c:v>0.43633356699999998</c:v>
                </c:pt>
                <c:pt idx="5293">
                  <c:v>0.43203973800000001</c:v>
                </c:pt>
                <c:pt idx="5294">
                  <c:v>0.43598562499999999</c:v>
                </c:pt>
                <c:pt idx="5295">
                  <c:v>0.43590918200000001</c:v>
                </c:pt>
                <c:pt idx="5296">
                  <c:v>0.44057127800000001</c:v>
                </c:pt>
                <c:pt idx="5297">
                  <c:v>0.43837255200000003</c:v>
                </c:pt>
                <c:pt idx="5298">
                  <c:v>0.43952328000000002</c:v>
                </c:pt>
                <c:pt idx="5299">
                  <c:v>0.442000002</c:v>
                </c:pt>
                <c:pt idx="5300">
                  <c:v>0.43274763199999999</c:v>
                </c:pt>
                <c:pt idx="5301">
                  <c:v>0.433132976</c:v>
                </c:pt>
                <c:pt idx="5302">
                  <c:v>0.434257895</c:v>
                </c:pt>
                <c:pt idx="5303">
                  <c:v>0.43272578699999997</c:v>
                </c:pt>
                <c:pt idx="5304">
                  <c:v>0.42720243299999999</c:v>
                </c:pt>
                <c:pt idx="5305">
                  <c:v>0.429244548</c:v>
                </c:pt>
                <c:pt idx="5306">
                  <c:v>0.42826291900000002</c:v>
                </c:pt>
                <c:pt idx="5307">
                  <c:v>0.42705276599999997</c:v>
                </c:pt>
                <c:pt idx="5308">
                  <c:v>0.424045652</c:v>
                </c:pt>
                <c:pt idx="5309">
                  <c:v>0.41953131599999999</c:v>
                </c:pt>
                <c:pt idx="5310">
                  <c:v>0.41946372399999998</c:v>
                </c:pt>
                <c:pt idx="5311">
                  <c:v>0.418414444</c:v>
                </c:pt>
                <c:pt idx="5312">
                  <c:v>0.41918581700000002</c:v>
                </c:pt>
                <c:pt idx="5313">
                  <c:v>0.41574209899999998</c:v>
                </c:pt>
                <c:pt idx="5314">
                  <c:v>0.41641625799999998</c:v>
                </c:pt>
                <c:pt idx="5315">
                  <c:v>0.41628444199999998</c:v>
                </c:pt>
                <c:pt idx="5316">
                  <c:v>0.41257146</c:v>
                </c:pt>
                <c:pt idx="5317">
                  <c:v>0.41261699800000001</c:v>
                </c:pt>
                <c:pt idx="5318">
                  <c:v>0.41119456300000001</c:v>
                </c:pt>
                <c:pt idx="5319">
                  <c:v>0.414596468</c:v>
                </c:pt>
                <c:pt idx="5320">
                  <c:v>0.41302672000000001</c:v>
                </c:pt>
                <c:pt idx="5321">
                  <c:v>0.41344270100000002</c:v>
                </c:pt>
                <c:pt idx="5322">
                  <c:v>0.41282287200000001</c:v>
                </c:pt>
                <c:pt idx="5323">
                  <c:v>0.41247347000000001</c:v>
                </c:pt>
                <c:pt idx="5324">
                  <c:v>0.41499715999999998</c:v>
                </c:pt>
                <c:pt idx="5325">
                  <c:v>0.41235664500000002</c:v>
                </c:pt>
                <c:pt idx="5326">
                  <c:v>0.41863197099999999</c:v>
                </c:pt>
                <c:pt idx="5327">
                  <c:v>0.41875609800000002</c:v>
                </c:pt>
                <c:pt idx="5328">
                  <c:v>0.41728147900000001</c:v>
                </c:pt>
                <c:pt idx="5329">
                  <c:v>0.417334765</c:v>
                </c:pt>
                <c:pt idx="5330">
                  <c:v>0.419418454</c:v>
                </c:pt>
                <c:pt idx="5331">
                  <c:v>0.42044162800000001</c:v>
                </c:pt>
                <c:pt idx="5332">
                  <c:v>0.42249745100000002</c:v>
                </c:pt>
                <c:pt idx="5333">
                  <c:v>0.42354089</c:v>
                </c:pt>
                <c:pt idx="5334">
                  <c:v>0.42416274500000001</c:v>
                </c:pt>
                <c:pt idx="5335">
                  <c:v>0.427515388</c:v>
                </c:pt>
                <c:pt idx="5336">
                  <c:v>0.42920401699999999</c:v>
                </c:pt>
                <c:pt idx="5337">
                  <c:v>0.42960721299999999</c:v>
                </c:pt>
                <c:pt idx="5338">
                  <c:v>0.429352134</c:v>
                </c:pt>
                <c:pt idx="5339">
                  <c:v>0.433157772</c:v>
                </c:pt>
                <c:pt idx="5340">
                  <c:v>0.43397045099999998</c:v>
                </c:pt>
                <c:pt idx="5341">
                  <c:v>0.434551299</c:v>
                </c:pt>
                <c:pt idx="5342">
                  <c:v>0.43547427700000002</c:v>
                </c:pt>
                <c:pt idx="5343">
                  <c:v>0.437099874</c:v>
                </c:pt>
                <c:pt idx="5344">
                  <c:v>0.43668380400000001</c:v>
                </c:pt>
                <c:pt idx="5345">
                  <c:v>0.438343763</c:v>
                </c:pt>
                <c:pt idx="5346">
                  <c:v>0.435175806</c:v>
                </c:pt>
                <c:pt idx="5347">
                  <c:v>0.43637981999999997</c:v>
                </c:pt>
                <c:pt idx="5348">
                  <c:v>0.436504155</c:v>
                </c:pt>
                <c:pt idx="5349">
                  <c:v>0.43901923300000001</c:v>
                </c:pt>
                <c:pt idx="5350">
                  <c:v>0.433027685</c:v>
                </c:pt>
                <c:pt idx="5351">
                  <c:v>0.43206095700000002</c:v>
                </c:pt>
                <c:pt idx="5352">
                  <c:v>0.43438100800000001</c:v>
                </c:pt>
                <c:pt idx="5353">
                  <c:v>0.43079426900000001</c:v>
                </c:pt>
                <c:pt idx="5354">
                  <c:v>0.425978154</c:v>
                </c:pt>
                <c:pt idx="5355">
                  <c:v>0.42788684399999999</c:v>
                </c:pt>
                <c:pt idx="5356">
                  <c:v>0.430330306</c:v>
                </c:pt>
                <c:pt idx="5357">
                  <c:v>0.42857846599999999</c:v>
                </c:pt>
                <c:pt idx="5358">
                  <c:v>0.423214912</c:v>
                </c:pt>
                <c:pt idx="5359">
                  <c:v>0.42959132799999999</c:v>
                </c:pt>
                <c:pt idx="5360">
                  <c:v>0.42308947400000002</c:v>
                </c:pt>
                <c:pt idx="5361">
                  <c:v>0.42260903100000002</c:v>
                </c:pt>
                <c:pt idx="5362">
                  <c:v>0.419839352</c:v>
                </c:pt>
                <c:pt idx="5363">
                  <c:v>0.423774123</c:v>
                </c:pt>
                <c:pt idx="5364">
                  <c:v>0.42174777400000002</c:v>
                </c:pt>
                <c:pt idx="5365">
                  <c:v>0.41686222000000001</c:v>
                </c:pt>
                <c:pt idx="5366">
                  <c:v>0.41179999699999997</c:v>
                </c:pt>
                <c:pt idx="5367">
                  <c:v>0.41723072500000002</c:v>
                </c:pt>
                <c:pt idx="5368">
                  <c:v>0.42080777899999999</c:v>
                </c:pt>
                <c:pt idx="5369">
                  <c:v>0.41176527699999999</c:v>
                </c:pt>
                <c:pt idx="5370">
                  <c:v>0.41848865200000002</c:v>
                </c:pt>
                <c:pt idx="5371">
                  <c:v>0.422473818</c:v>
                </c:pt>
                <c:pt idx="5372">
                  <c:v>0.418733358</c:v>
                </c:pt>
                <c:pt idx="5373">
                  <c:v>0.41149035099999998</c:v>
                </c:pt>
                <c:pt idx="5374">
                  <c:v>0.41197061499999998</c:v>
                </c:pt>
                <c:pt idx="5375">
                  <c:v>0.41058203599999998</c:v>
                </c:pt>
                <c:pt idx="5376">
                  <c:v>0.40566068900000002</c:v>
                </c:pt>
                <c:pt idx="5377">
                  <c:v>0.40899390000000002</c:v>
                </c:pt>
                <c:pt idx="5378">
                  <c:v>0.40761282999999998</c:v>
                </c:pt>
                <c:pt idx="5379">
                  <c:v>0.4021267</c:v>
                </c:pt>
                <c:pt idx="5380">
                  <c:v>0.40568518599999998</c:v>
                </c:pt>
                <c:pt idx="5381">
                  <c:v>0.40370777200000002</c:v>
                </c:pt>
                <c:pt idx="5382">
                  <c:v>0.39852115500000002</c:v>
                </c:pt>
                <c:pt idx="5383">
                  <c:v>0.39901435400000002</c:v>
                </c:pt>
                <c:pt idx="5384">
                  <c:v>0.40108028099999998</c:v>
                </c:pt>
                <c:pt idx="5385">
                  <c:v>0.39188969099999998</c:v>
                </c:pt>
                <c:pt idx="5386">
                  <c:v>0.38643860800000002</c:v>
                </c:pt>
                <c:pt idx="5387">
                  <c:v>0.39179077699999998</c:v>
                </c:pt>
                <c:pt idx="5388">
                  <c:v>0.39264035200000003</c:v>
                </c:pt>
                <c:pt idx="5389">
                  <c:v>0.38672041899999998</c:v>
                </c:pt>
                <c:pt idx="5390">
                  <c:v>0.38544771100000003</c:v>
                </c:pt>
                <c:pt idx="5391">
                  <c:v>0.38740724300000001</c:v>
                </c:pt>
                <c:pt idx="5392">
                  <c:v>0.38468939099999999</c:v>
                </c:pt>
                <c:pt idx="5393">
                  <c:v>0.37828770299999998</c:v>
                </c:pt>
                <c:pt idx="5394">
                  <c:v>0.375353873</c:v>
                </c:pt>
                <c:pt idx="5395">
                  <c:v>0.37694776099999999</c:v>
                </c:pt>
                <c:pt idx="5396">
                  <c:v>0.37229034300000002</c:v>
                </c:pt>
                <c:pt idx="5397">
                  <c:v>0.36428061099999998</c:v>
                </c:pt>
                <c:pt idx="5398">
                  <c:v>0.36271998300000002</c:v>
                </c:pt>
                <c:pt idx="5399">
                  <c:v>0.36412531100000001</c:v>
                </c:pt>
                <c:pt idx="5400">
                  <c:v>0.358366042</c:v>
                </c:pt>
                <c:pt idx="5401">
                  <c:v>0.35268765699999999</c:v>
                </c:pt>
                <c:pt idx="5402">
                  <c:v>0.353095561</c:v>
                </c:pt>
                <c:pt idx="5403">
                  <c:v>0.34581980099999998</c:v>
                </c:pt>
                <c:pt idx="5404">
                  <c:v>0.34444499000000001</c:v>
                </c:pt>
                <c:pt idx="5405">
                  <c:v>0.33816897899999998</c:v>
                </c:pt>
                <c:pt idx="5406">
                  <c:v>0.33620390300000003</c:v>
                </c:pt>
                <c:pt idx="5407">
                  <c:v>0.33336070200000001</c:v>
                </c:pt>
                <c:pt idx="5408">
                  <c:v>0.33037111200000002</c:v>
                </c:pt>
                <c:pt idx="5409">
                  <c:v>0.316224426</c:v>
                </c:pt>
                <c:pt idx="5410">
                  <c:v>0.31551173300000002</c:v>
                </c:pt>
                <c:pt idx="5411">
                  <c:v>0.32325330400000002</c:v>
                </c:pt>
                <c:pt idx="5412">
                  <c:v>0.30963361299999997</c:v>
                </c:pt>
                <c:pt idx="5413">
                  <c:v>0.30259808900000001</c:v>
                </c:pt>
                <c:pt idx="5414">
                  <c:v>0.31542360800000002</c:v>
                </c:pt>
                <c:pt idx="5415">
                  <c:v>0.30886530899999998</c:v>
                </c:pt>
                <c:pt idx="5416">
                  <c:v>0.30106466999999998</c:v>
                </c:pt>
                <c:pt idx="5417">
                  <c:v>0.29961857200000003</c:v>
                </c:pt>
                <c:pt idx="5418">
                  <c:v>0.292822629</c:v>
                </c:pt>
                <c:pt idx="5419">
                  <c:v>0.28851681899999998</c:v>
                </c:pt>
                <c:pt idx="5420">
                  <c:v>0.28994488699999998</c:v>
                </c:pt>
                <c:pt idx="5421">
                  <c:v>0.279412359</c:v>
                </c:pt>
                <c:pt idx="5422">
                  <c:v>0.27585235200000002</c:v>
                </c:pt>
                <c:pt idx="5423">
                  <c:v>0.27548244599999999</c:v>
                </c:pt>
                <c:pt idx="5424">
                  <c:v>0.27103596899999999</c:v>
                </c:pt>
                <c:pt idx="5425">
                  <c:v>0.26378101100000001</c:v>
                </c:pt>
                <c:pt idx="5426">
                  <c:v>0.25834211699999998</c:v>
                </c:pt>
                <c:pt idx="5427">
                  <c:v>0.26043269000000002</c:v>
                </c:pt>
                <c:pt idx="5428">
                  <c:v>0.25436300000000001</c:v>
                </c:pt>
                <c:pt idx="5429">
                  <c:v>0.24646274700000001</c:v>
                </c:pt>
                <c:pt idx="5430">
                  <c:v>0.23650368999999999</c:v>
                </c:pt>
                <c:pt idx="5431">
                  <c:v>0.23690475499999999</c:v>
                </c:pt>
                <c:pt idx="5432">
                  <c:v>0.23362487600000001</c:v>
                </c:pt>
                <c:pt idx="5433">
                  <c:v>0.231789157</c:v>
                </c:pt>
                <c:pt idx="5434">
                  <c:v>0.22176349200000001</c:v>
                </c:pt>
                <c:pt idx="5435">
                  <c:v>0.22171661300000001</c:v>
                </c:pt>
                <c:pt idx="5436">
                  <c:v>0.21922022099999999</c:v>
                </c:pt>
                <c:pt idx="5437">
                  <c:v>0.21245631600000001</c:v>
                </c:pt>
                <c:pt idx="5438">
                  <c:v>0.21007722600000001</c:v>
                </c:pt>
                <c:pt idx="5439">
                  <c:v>0.205229208</c:v>
                </c:pt>
                <c:pt idx="5440">
                  <c:v>0.19730287799999999</c:v>
                </c:pt>
                <c:pt idx="5441">
                  <c:v>0.199224085</c:v>
                </c:pt>
                <c:pt idx="5442">
                  <c:v>0.19373168099999999</c:v>
                </c:pt>
                <c:pt idx="5443">
                  <c:v>0.18882747</c:v>
                </c:pt>
                <c:pt idx="5444">
                  <c:v>0.18424283</c:v>
                </c:pt>
                <c:pt idx="5445">
                  <c:v>0.18134345099999999</c:v>
                </c:pt>
                <c:pt idx="5446">
                  <c:v>0.18093089800000001</c:v>
                </c:pt>
                <c:pt idx="5447">
                  <c:v>0.176640555</c:v>
                </c:pt>
                <c:pt idx="5448">
                  <c:v>0.16849412</c:v>
                </c:pt>
                <c:pt idx="5449">
                  <c:v>0.16785869</c:v>
                </c:pt>
                <c:pt idx="5450">
                  <c:v>0.170570478</c:v>
                </c:pt>
                <c:pt idx="5451">
                  <c:v>0.16284358500000001</c:v>
                </c:pt>
                <c:pt idx="5452">
                  <c:v>0.15707905599999999</c:v>
                </c:pt>
                <c:pt idx="5453">
                  <c:v>0.159313709</c:v>
                </c:pt>
                <c:pt idx="5454">
                  <c:v>0.15206252000000001</c:v>
                </c:pt>
                <c:pt idx="5455">
                  <c:v>0.149322659</c:v>
                </c:pt>
                <c:pt idx="5456">
                  <c:v>0.14941501600000001</c:v>
                </c:pt>
                <c:pt idx="5457">
                  <c:v>0.14620509700000001</c:v>
                </c:pt>
                <c:pt idx="5458">
                  <c:v>0.13984513300000001</c:v>
                </c:pt>
                <c:pt idx="5459">
                  <c:v>0.14144490700000001</c:v>
                </c:pt>
                <c:pt idx="5460">
                  <c:v>0.14354369</c:v>
                </c:pt>
                <c:pt idx="5461">
                  <c:v>0.13947331900000001</c:v>
                </c:pt>
                <c:pt idx="5462">
                  <c:v>0.131979227</c:v>
                </c:pt>
                <c:pt idx="5463">
                  <c:v>0.13311453200000001</c:v>
                </c:pt>
                <c:pt idx="5464">
                  <c:v>0.13470257799999999</c:v>
                </c:pt>
                <c:pt idx="5465">
                  <c:v>0.13671591899999999</c:v>
                </c:pt>
                <c:pt idx="5466">
                  <c:v>0.13023902500000001</c:v>
                </c:pt>
                <c:pt idx="5467">
                  <c:v>0.124793656</c:v>
                </c:pt>
                <c:pt idx="5468">
                  <c:v>0.12671209899999999</c:v>
                </c:pt>
                <c:pt idx="5469">
                  <c:v>0.125591442</c:v>
                </c:pt>
                <c:pt idx="5470">
                  <c:v>0.122432075</c:v>
                </c:pt>
                <c:pt idx="5471">
                  <c:v>0.118753716</c:v>
                </c:pt>
                <c:pt idx="5472">
                  <c:v>0.116111703</c:v>
                </c:pt>
                <c:pt idx="5473">
                  <c:v>0.113079429</c:v>
                </c:pt>
                <c:pt idx="5474">
                  <c:v>0.11108726300000001</c:v>
                </c:pt>
                <c:pt idx="5475">
                  <c:v>0.105234697</c:v>
                </c:pt>
                <c:pt idx="5476">
                  <c:v>0.105071135</c:v>
                </c:pt>
                <c:pt idx="5477">
                  <c:v>0.103894554</c:v>
                </c:pt>
                <c:pt idx="5478">
                  <c:v>9.9086284999999996E-2</c:v>
                </c:pt>
                <c:pt idx="5479">
                  <c:v>9.9603467000000001E-2</c:v>
                </c:pt>
                <c:pt idx="5480">
                  <c:v>9.3199715000000002E-2</c:v>
                </c:pt>
                <c:pt idx="5481">
                  <c:v>9.6087648999999997E-2</c:v>
                </c:pt>
                <c:pt idx="5482">
                  <c:v>9.0712166999999996E-2</c:v>
                </c:pt>
                <c:pt idx="5483">
                  <c:v>9.3342304000000001E-2</c:v>
                </c:pt>
                <c:pt idx="5484">
                  <c:v>8.7494194999999997E-2</c:v>
                </c:pt>
                <c:pt idx="5485">
                  <c:v>8.8573307000000004E-2</c:v>
                </c:pt>
                <c:pt idx="5486">
                  <c:v>8.7165884999999999E-2</c:v>
                </c:pt>
                <c:pt idx="5487">
                  <c:v>8.4005504999999994E-2</c:v>
                </c:pt>
                <c:pt idx="5488">
                  <c:v>8.0083475000000001E-2</c:v>
                </c:pt>
                <c:pt idx="5489">
                  <c:v>8.1303738E-2</c:v>
                </c:pt>
                <c:pt idx="5490">
                  <c:v>7.8978896000000007E-2</c:v>
                </c:pt>
                <c:pt idx="5491">
                  <c:v>7.5602538999999996E-2</c:v>
                </c:pt>
                <c:pt idx="5492">
                  <c:v>7.4086599000000003E-2</c:v>
                </c:pt>
                <c:pt idx="5493">
                  <c:v>7.3301232999999993E-2</c:v>
                </c:pt>
                <c:pt idx="5494">
                  <c:v>7.6202682999999993E-2</c:v>
                </c:pt>
                <c:pt idx="5495">
                  <c:v>6.8367398999999995E-2</c:v>
                </c:pt>
                <c:pt idx="5496">
                  <c:v>6.8029739000000006E-2</c:v>
                </c:pt>
                <c:pt idx="5497">
                  <c:v>6.7192443000000004E-2</c:v>
                </c:pt>
                <c:pt idx="5498">
                  <c:v>6.7875489999999997E-2</c:v>
                </c:pt>
                <c:pt idx="5499">
                  <c:v>6.5589696000000003E-2</c:v>
                </c:pt>
                <c:pt idx="5500">
                  <c:v>6.1572312999999997E-2</c:v>
                </c:pt>
                <c:pt idx="5501">
                  <c:v>5.8268926999999998E-2</c:v>
                </c:pt>
                <c:pt idx="5502">
                  <c:v>5.9942644000000003E-2</c:v>
                </c:pt>
                <c:pt idx="5503">
                  <c:v>5.5082108999999997E-2</c:v>
                </c:pt>
                <c:pt idx="5504">
                  <c:v>5.3780384000000001E-2</c:v>
                </c:pt>
                <c:pt idx="5505">
                  <c:v>5.2305791999999997E-2</c:v>
                </c:pt>
                <c:pt idx="5506">
                  <c:v>5.0964572E-2</c:v>
                </c:pt>
                <c:pt idx="5507">
                  <c:v>4.9839649E-2</c:v>
                </c:pt>
                <c:pt idx="5508">
                  <c:v>5.0111346000000001E-2</c:v>
                </c:pt>
                <c:pt idx="5509">
                  <c:v>4.8251662000000001E-2</c:v>
                </c:pt>
                <c:pt idx="5510">
                  <c:v>5.0858225999999999E-2</c:v>
                </c:pt>
                <c:pt idx="5511">
                  <c:v>5.1530938999999998E-2</c:v>
                </c:pt>
                <c:pt idx="5512">
                  <c:v>4.7903225000000001E-2</c:v>
                </c:pt>
                <c:pt idx="5513">
                  <c:v>4.3851490999999999E-2</c:v>
                </c:pt>
                <c:pt idx="5514">
                  <c:v>4.57679E-2</c:v>
                </c:pt>
                <c:pt idx="5515">
                  <c:v>4.9667567000000003E-2</c:v>
                </c:pt>
                <c:pt idx="5516">
                  <c:v>4.5284449999999997E-2</c:v>
                </c:pt>
                <c:pt idx="5517">
                  <c:v>4.8171050999999999E-2</c:v>
                </c:pt>
                <c:pt idx="5518">
                  <c:v>4.9973416999999999E-2</c:v>
                </c:pt>
                <c:pt idx="5519">
                  <c:v>5.0578221999999999E-2</c:v>
                </c:pt>
                <c:pt idx="5520">
                  <c:v>4.8264395000000002E-2</c:v>
                </c:pt>
                <c:pt idx="5521">
                  <c:v>4.6049178000000003E-2</c:v>
                </c:pt>
                <c:pt idx="5522">
                  <c:v>4.6615388000000001E-2</c:v>
                </c:pt>
                <c:pt idx="5523">
                  <c:v>4.7248687999999997E-2</c:v>
                </c:pt>
                <c:pt idx="5524">
                  <c:v>4.7353931000000002E-2</c:v>
                </c:pt>
                <c:pt idx="5525">
                  <c:v>4.2047318E-2</c:v>
                </c:pt>
                <c:pt idx="5526">
                  <c:v>4.3966953000000003E-2</c:v>
                </c:pt>
                <c:pt idx="5527">
                  <c:v>4.5792285000000002E-2</c:v>
                </c:pt>
                <c:pt idx="5528">
                  <c:v>3.9821647000000002E-2</c:v>
                </c:pt>
                <c:pt idx="5529">
                  <c:v>3.9573709999999998E-2</c:v>
                </c:pt>
                <c:pt idx="5530">
                  <c:v>4.0143602E-2</c:v>
                </c:pt>
                <c:pt idx="5531">
                  <c:v>4.2956165999999997E-2</c:v>
                </c:pt>
                <c:pt idx="5532">
                  <c:v>3.8814880000000003E-2</c:v>
                </c:pt>
                <c:pt idx="5533">
                  <c:v>3.5303500000000002E-2</c:v>
                </c:pt>
                <c:pt idx="5534">
                  <c:v>3.7942103999999997E-2</c:v>
                </c:pt>
                <c:pt idx="5535">
                  <c:v>3.4712489999999999E-2</c:v>
                </c:pt>
                <c:pt idx="5536">
                  <c:v>3.3922269999999997E-2</c:v>
                </c:pt>
                <c:pt idx="5537">
                  <c:v>3.4608565000000001E-2</c:v>
                </c:pt>
                <c:pt idx="5538">
                  <c:v>3.0944843E-2</c:v>
                </c:pt>
                <c:pt idx="5539">
                  <c:v>2.9423112000000001E-2</c:v>
                </c:pt>
                <c:pt idx="5540">
                  <c:v>3.3665828000000002E-2</c:v>
                </c:pt>
                <c:pt idx="5541">
                  <c:v>3.3637068999999999E-2</c:v>
                </c:pt>
                <c:pt idx="5542">
                  <c:v>3.2238691999999999E-2</c:v>
                </c:pt>
                <c:pt idx="5543">
                  <c:v>3.3323659999999998E-2</c:v>
                </c:pt>
                <c:pt idx="5544">
                  <c:v>3.3979356000000002E-2</c:v>
                </c:pt>
                <c:pt idx="5545">
                  <c:v>3.0444275999999999E-2</c:v>
                </c:pt>
                <c:pt idx="5546">
                  <c:v>3.0426816999999998E-2</c:v>
                </c:pt>
                <c:pt idx="5547">
                  <c:v>2.9443311999999999E-2</c:v>
                </c:pt>
                <c:pt idx="5548">
                  <c:v>2.9947222999999999E-2</c:v>
                </c:pt>
                <c:pt idx="5549">
                  <c:v>3.0007411000000001E-2</c:v>
                </c:pt>
                <c:pt idx="5550">
                  <c:v>3.5387694999999997E-2</c:v>
                </c:pt>
                <c:pt idx="5551">
                  <c:v>3.1529840000000003E-2</c:v>
                </c:pt>
                <c:pt idx="5552">
                  <c:v>2.8308794000000002E-2</c:v>
                </c:pt>
                <c:pt idx="5553">
                  <c:v>3.1593802999999997E-2</c:v>
                </c:pt>
                <c:pt idx="5554">
                  <c:v>3.1527768999999997E-2</c:v>
                </c:pt>
                <c:pt idx="5555">
                  <c:v>2.5165742000000001E-2</c:v>
                </c:pt>
                <c:pt idx="5556">
                  <c:v>2.8722774E-2</c:v>
                </c:pt>
                <c:pt idx="5557">
                  <c:v>3.2761458E-2</c:v>
                </c:pt>
                <c:pt idx="5558">
                  <c:v>2.9791886E-2</c:v>
                </c:pt>
                <c:pt idx="5559">
                  <c:v>2.6637105000000001E-2</c:v>
                </c:pt>
                <c:pt idx="5560">
                  <c:v>2.5431868E-2</c:v>
                </c:pt>
                <c:pt idx="5561">
                  <c:v>2.7575977000000002E-2</c:v>
                </c:pt>
                <c:pt idx="5562">
                  <c:v>2.4601762999999999E-2</c:v>
                </c:pt>
                <c:pt idx="5563">
                  <c:v>2.1180398999999999E-2</c:v>
                </c:pt>
                <c:pt idx="5564">
                  <c:v>2.1519544000000002E-2</c:v>
                </c:pt>
                <c:pt idx="5565">
                  <c:v>2.3495609000000001E-2</c:v>
                </c:pt>
                <c:pt idx="5566">
                  <c:v>1.8792011000000001E-2</c:v>
                </c:pt>
                <c:pt idx="5567">
                  <c:v>1.7479339999999999E-2</c:v>
                </c:pt>
                <c:pt idx="5568">
                  <c:v>1.4227261E-2</c:v>
                </c:pt>
                <c:pt idx="5569">
                  <c:v>1.7727186999999998E-2</c:v>
                </c:pt>
                <c:pt idx="5570">
                  <c:v>1.9933447E-2</c:v>
                </c:pt>
                <c:pt idx="5571">
                  <c:v>1.52841E-2</c:v>
                </c:pt>
                <c:pt idx="5572">
                  <c:v>1.1667732E-2</c:v>
                </c:pt>
                <c:pt idx="5573">
                  <c:v>1.1768666000000001E-2</c:v>
                </c:pt>
                <c:pt idx="5574">
                  <c:v>1.1509359E-2</c:v>
                </c:pt>
                <c:pt idx="5575">
                  <c:v>1.0515734000000001E-2</c:v>
                </c:pt>
                <c:pt idx="5576">
                  <c:v>7.5957469999999999E-3</c:v>
                </c:pt>
                <c:pt idx="5577">
                  <c:v>7.8346330000000006E-3</c:v>
                </c:pt>
                <c:pt idx="5578">
                  <c:v>1.1071259E-2</c:v>
                </c:pt>
                <c:pt idx="5579">
                  <c:v>8.6672239999999994E-3</c:v>
                </c:pt>
                <c:pt idx="5580">
                  <c:v>4.6631590000000001E-3</c:v>
                </c:pt>
                <c:pt idx="5581">
                  <c:v>-1.4141749999999999E-3</c:v>
                </c:pt>
                <c:pt idx="5582">
                  <c:v>-3.6138379999999999E-3</c:v>
                </c:pt>
                <c:pt idx="5583">
                  <c:v>6.56275E-4</c:v>
                </c:pt>
                <c:pt idx="5584">
                  <c:v>-3.3687700000000002E-4</c:v>
                </c:pt>
                <c:pt idx="5585">
                  <c:v>-3.4453190000000001E-3</c:v>
                </c:pt>
                <c:pt idx="5586">
                  <c:v>-2.9312919999999998E-3</c:v>
                </c:pt>
                <c:pt idx="5587">
                  <c:v>-3.124904E-3</c:v>
                </c:pt>
                <c:pt idx="5588">
                  <c:v>-2.1098670000000001E-3</c:v>
                </c:pt>
                <c:pt idx="5589">
                  <c:v>-7.7176850000000002E-3</c:v>
                </c:pt>
                <c:pt idx="5590">
                  <c:v>-8.6403000000000001E-3</c:v>
                </c:pt>
                <c:pt idx="5591">
                  <c:v>-3.5781630000000001E-3</c:v>
                </c:pt>
                <c:pt idx="5592">
                  <c:v>8.2703300000000002E-4</c:v>
                </c:pt>
                <c:pt idx="5593">
                  <c:v>-6.8884109999999997E-3</c:v>
                </c:pt>
                <c:pt idx="5594">
                  <c:v>-3.9267820000000002E-3</c:v>
                </c:pt>
                <c:pt idx="5595">
                  <c:v>-2.9022639999999999E-3</c:v>
                </c:pt>
                <c:pt idx="5596">
                  <c:v>-8.3147399999999993E-3</c:v>
                </c:pt>
                <c:pt idx="5597">
                  <c:v>-4.2038850000000001E-3</c:v>
                </c:pt>
                <c:pt idx="5598">
                  <c:v>-3.9043299999999998E-4</c:v>
                </c:pt>
                <c:pt idx="5599">
                  <c:v>-4.7036880000000001E-3</c:v>
                </c:pt>
                <c:pt idx="5600">
                  <c:v>-8.2142299999999994E-3</c:v>
                </c:pt>
                <c:pt idx="5601">
                  <c:v>-4.5401319999999997E-3</c:v>
                </c:pt>
                <c:pt idx="5602">
                  <c:v>-5.6671229999999996E-3</c:v>
                </c:pt>
                <c:pt idx="5603">
                  <c:v>-7.587529E-3</c:v>
                </c:pt>
                <c:pt idx="5604">
                  <c:v>-4.7353459999999997E-3</c:v>
                </c:pt>
                <c:pt idx="5605">
                  <c:v>-1.2327219E-2</c:v>
                </c:pt>
                <c:pt idx="5606">
                  <c:v>-9.7702229999999998E-3</c:v>
                </c:pt>
                <c:pt idx="5607">
                  <c:v>-6.5637769999999998E-3</c:v>
                </c:pt>
                <c:pt idx="5608">
                  <c:v>-1.1052047000000001E-2</c:v>
                </c:pt>
                <c:pt idx="5609">
                  <c:v>-1.4428669E-2</c:v>
                </c:pt>
                <c:pt idx="5610">
                  <c:v>-1.3184838000000001E-2</c:v>
                </c:pt>
                <c:pt idx="5611">
                  <c:v>-1.5616303999999999E-2</c:v>
                </c:pt>
                <c:pt idx="5612">
                  <c:v>-1.4585068E-2</c:v>
                </c:pt>
                <c:pt idx="5613">
                  <c:v>-1.7311079E-2</c:v>
                </c:pt>
                <c:pt idx="5614">
                  <c:v>-1.3882489E-2</c:v>
                </c:pt>
                <c:pt idx="5615">
                  <c:v>-1.332509E-2</c:v>
                </c:pt>
                <c:pt idx="5616">
                  <c:v>-2.2535100999999998E-2</c:v>
                </c:pt>
                <c:pt idx="5617">
                  <c:v>-2.0488994E-2</c:v>
                </c:pt>
                <c:pt idx="5618">
                  <c:v>-2.0508434999999998E-2</c:v>
                </c:pt>
                <c:pt idx="5619">
                  <c:v>-1.4868414999999999E-2</c:v>
                </c:pt>
                <c:pt idx="5620">
                  <c:v>-1.9167378999999998E-2</c:v>
                </c:pt>
                <c:pt idx="5621">
                  <c:v>-2.0941576E-2</c:v>
                </c:pt>
                <c:pt idx="5622">
                  <c:v>-1.7328053999999999E-2</c:v>
                </c:pt>
                <c:pt idx="5623">
                  <c:v>-1.37967E-2</c:v>
                </c:pt>
                <c:pt idx="5624">
                  <c:v>-1.7862850999999999E-2</c:v>
                </c:pt>
                <c:pt idx="5625">
                  <c:v>-1.5168264000000001E-2</c:v>
                </c:pt>
                <c:pt idx="5626">
                  <c:v>-1.4046239E-2</c:v>
                </c:pt>
                <c:pt idx="5627">
                  <c:v>-1.4637460999999999E-2</c:v>
                </c:pt>
                <c:pt idx="5628">
                  <c:v>-1.2588034999999999E-2</c:v>
                </c:pt>
                <c:pt idx="5629">
                  <c:v>-2.6731017999999999E-2</c:v>
                </c:pt>
                <c:pt idx="5630">
                  <c:v>-1.6053224000000001E-2</c:v>
                </c:pt>
                <c:pt idx="5631">
                  <c:v>-5.7965910000000002E-3</c:v>
                </c:pt>
                <c:pt idx="5632">
                  <c:v>-1.6100529999999998E-2</c:v>
                </c:pt>
                <c:pt idx="5633">
                  <c:v>-1.943667E-2</c:v>
                </c:pt>
                <c:pt idx="5634">
                  <c:v>-1.348947E-2</c:v>
                </c:pt>
                <c:pt idx="5635">
                  <c:v>-1.4117443E-2</c:v>
                </c:pt>
                <c:pt idx="5636">
                  <c:v>-1.7467355E-2</c:v>
                </c:pt>
                <c:pt idx="5637">
                  <c:v>-1.5124838999999999E-2</c:v>
                </c:pt>
                <c:pt idx="5638">
                  <c:v>-1.9203451E-2</c:v>
                </c:pt>
                <c:pt idx="5639">
                  <c:v>-1.4615355999999999E-2</c:v>
                </c:pt>
                <c:pt idx="5640">
                  <c:v>-1.5971813000000001E-2</c:v>
                </c:pt>
                <c:pt idx="5641">
                  <c:v>-1.4595491E-2</c:v>
                </c:pt>
                <c:pt idx="5642">
                  <c:v>-1.7505504000000002E-2</c:v>
                </c:pt>
                <c:pt idx="5643">
                  <c:v>-1.5515589E-2</c:v>
                </c:pt>
                <c:pt idx="5644">
                  <c:v>-1.6451483999999999E-2</c:v>
                </c:pt>
                <c:pt idx="5645">
                  <c:v>-2.0177510999999999E-2</c:v>
                </c:pt>
                <c:pt idx="5646">
                  <c:v>-1.5893502E-2</c:v>
                </c:pt>
                <c:pt idx="5647">
                  <c:v>-1.3188797E-2</c:v>
                </c:pt>
                <c:pt idx="5648">
                  <c:v>-1.5667547E-2</c:v>
                </c:pt>
                <c:pt idx="5649">
                  <c:v>-1.9141638999999998E-2</c:v>
                </c:pt>
                <c:pt idx="5650">
                  <c:v>-1.1529526E-2</c:v>
                </c:pt>
                <c:pt idx="5651">
                  <c:v>-9.9268359999999996E-3</c:v>
                </c:pt>
                <c:pt idx="5652">
                  <c:v>-1.213933E-2</c:v>
                </c:pt>
                <c:pt idx="5653">
                  <c:v>-1.7166312999999999E-2</c:v>
                </c:pt>
                <c:pt idx="5654">
                  <c:v>-1.6071536000000001E-2</c:v>
                </c:pt>
                <c:pt idx="5655">
                  <c:v>-1.5443296E-2</c:v>
                </c:pt>
                <c:pt idx="5656">
                  <c:v>-9.6192320000000001E-3</c:v>
                </c:pt>
                <c:pt idx="5657">
                  <c:v>-1.0513788E-2</c:v>
                </c:pt>
                <c:pt idx="5658">
                  <c:v>-2.3019444E-2</c:v>
                </c:pt>
                <c:pt idx="5659">
                  <c:v>-1.4678955E-2</c:v>
                </c:pt>
                <c:pt idx="5660">
                  <c:v>-7.3296500000000001E-3</c:v>
                </c:pt>
                <c:pt idx="5661">
                  <c:v>-1.4438159000000001E-2</c:v>
                </c:pt>
                <c:pt idx="5662">
                  <c:v>-1.8450139000000001E-2</c:v>
                </c:pt>
                <c:pt idx="5663">
                  <c:v>-1.3422890999999999E-2</c:v>
                </c:pt>
                <c:pt idx="5664">
                  <c:v>-1.3304075E-2</c:v>
                </c:pt>
                <c:pt idx="5665">
                  <c:v>-1.4248698000000001E-2</c:v>
                </c:pt>
                <c:pt idx="5666">
                  <c:v>-1.4508247E-2</c:v>
                </c:pt>
                <c:pt idx="5667">
                  <c:v>-1.8451057E-2</c:v>
                </c:pt>
                <c:pt idx="5668">
                  <c:v>-1.8251745E-2</c:v>
                </c:pt>
                <c:pt idx="5669">
                  <c:v>-1.2726217999999999E-2</c:v>
                </c:pt>
                <c:pt idx="5670">
                  <c:v>-1.7671296E-2</c:v>
                </c:pt>
                <c:pt idx="5671">
                  <c:v>-1.4446208E-2</c:v>
                </c:pt>
                <c:pt idx="5672">
                  <c:v>-1.4590699E-2</c:v>
                </c:pt>
                <c:pt idx="5673">
                  <c:v>-1.153419E-2</c:v>
                </c:pt>
                <c:pt idx="5674">
                  <c:v>-1.6588492E-2</c:v>
                </c:pt>
                <c:pt idx="5675">
                  <c:v>-1.4874482E-2</c:v>
                </c:pt>
                <c:pt idx="5676">
                  <c:v>-1.2639109000000001E-2</c:v>
                </c:pt>
                <c:pt idx="5677">
                  <c:v>-9.7519760000000007E-3</c:v>
                </c:pt>
                <c:pt idx="5678">
                  <c:v>-1.2484561999999999E-2</c:v>
                </c:pt>
                <c:pt idx="5679">
                  <c:v>-1.2959137000000001E-2</c:v>
                </c:pt>
                <c:pt idx="5680">
                  <c:v>-1.3904352E-2</c:v>
                </c:pt>
                <c:pt idx="5681">
                  <c:v>-1.201404E-2</c:v>
                </c:pt>
                <c:pt idx="5682">
                  <c:v>-1.5200816000000001E-2</c:v>
                </c:pt>
                <c:pt idx="5683">
                  <c:v>-1.4489487000000001E-2</c:v>
                </c:pt>
                <c:pt idx="5684">
                  <c:v>-1.2371559000000001E-2</c:v>
                </c:pt>
                <c:pt idx="5685">
                  <c:v>-1.2181676000000001E-2</c:v>
                </c:pt>
                <c:pt idx="5686">
                  <c:v>-1.4915483E-2</c:v>
                </c:pt>
                <c:pt idx="5687">
                  <c:v>-1.5651314E-2</c:v>
                </c:pt>
                <c:pt idx="5688">
                  <c:v>-1.2507393E-2</c:v>
                </c:pt>
                <c:pt idx="5689">
                  <c:v>-1.1840537999999999E-2</c:v>
                </c:pt>
                <c:pt idx="5690">
                  <c:v>-1.3489599999999999E-2</c:v>
                </c:pt>
                <c:pt idx="5691">
                  <c:v>-1.7497658999999999E-2</c:v>
                </c:pt>
                <c:pt idx="5692">
                  <c:v>-1.7365393999999999E-2</c:v>
                </c:pt>
                <c:pt idx="5693">
                  <c:v>-1.9233869000000001E-2</c:v>
                </c:pt>
                <c:pt idx="5694">
                  <c:v>-1.9348240999999999E-2</c:v>
                </c:pt>
                <c:pt idx="5695">
                  <c:v>-2.3641523000000001E-2</c:v>
                </c:pt>
                <c:pt idx="5696">
                  <c:v>-2.1238054999999999E-2</c:v>
                </c:pt>
                <c:pt idx="5697">
                  <c:v>-1.2286106E-2</c:v>
                </c:pt>
                <c:pt idx="5698">
                  <c:v>-2.0168868999999999E-2</c:v>
                </c:pt>
                <c:pt idx="5699">
                  <c:v>-2.7936776999999999E-2</c:v>
                </c:pt>
                <c:pt idx="5700">
                  <c:v>-1.8853183999999999E-2</c:v>
                </c:pt>
                <c:pt idx="5701">
                  <c:v>-1.826649E-2</c:v>
                </c:pt>
                <c:pt idx="5702">
                  <c:v>-2.4160874999999998E-2</c:v>
                </c:pt>
                <c:pt idx="5703">
                  <c:v>-1.5806805E-2</c:v>
                </c:pt>
                <c:pt idx="5704">
                  <c:v>-1.4680129E-2</c:v>
                </c:pt>
                <c:pt idx="5705">
                  <c:v>-2.1262397999999998E-2</c:v>
                </c:pt>
                <c:pt idx="5706">
                  <c:v>-2.0930909000000001E-2</c:v>
                </c:pt>
                <c:pt idx="5707">
                  <c:v>-2.3773567999999998E-2</c:v>
                </c:pt>
                <c:pt idx="5708">
                  <c:v>-2.1479907999999999E-2</c:v>
                </c:pt>
                <c:pt idx="5709">
                  <c:v>-1.6763450999999999E-2</c:v>
                </c:pt>
                <c:pt idx="5710">
                  <c:v>-1.5549701000000001E-2</c:v>
                </c:pt>
                <c:pt idx="5711">
                  <c:v>-1.4658874000000001E-2</c:v>
                </c:pt>
                <c:pt idx="5712">
                  <c:v>-1.6024495999999999E-2</c:v>
                </c:pt>
                <c:pt idx="5713">
                  <c:v>-1.4854037E-2</c:v>
                </c:pt>
                <c:pt idx="5714">
                  <c:v>-1.4428766000000001E-2</c:v>
                </c:pt>
                <c:pt idx="5715">
                  <c:v>-1.4171504999999999E-2</c:v>
                </c:pt>
                <c:pt idx="5716">
                  <c:v>-1.7624343000000001E-2</c:v>
                </c:pt>
                <c:pt idx="5717">
                  <c:v>-1.0710511000000001E-2</c:v>
                </c:pt>
                <c:pt idx="5718">
                  <c:v>-1.4080919000000001E-2</c:v>
                </c:pt>
                <c:pt idx="5719">
                  <c:v>-1.8162480000000002E-2</c:v>
                </c:pt>
                <c:pt idx="5720">
                  <c:v>-1.9863417000000001E-2</c:v>
                </c:pt>
                <c:pt idx="5721">
                  <c:v>-1.1236105999999999E-2</c:v>
                </c:pt>
                <c:pt idx="5722">
                  <c:v>-7.4318409999999998E-3</c:v>
                </c:pt>
                <c:pt idx="5723">
                  <c:v>-1.4273236999999999E-2</c:v>
                </c:pt>
                <c:pt idx="5724">
                  <c:v>-5.4033589999999999E-3</c:v>
                </c:pt>
                <c:pt idx="5725">
                  <c:v>-7.1996619999999999E-3</c:v>
                </c:pt>
                <c:pt idx="5726">
                  <c:v>-5.6746030000000003E-3</c:v>
                </c:pt>
                <c:pt idx="5727">
                  <c:v>-5.7244039999999998E-3</c:v>
                </c:pt>
                <c:pt idx="5728">
                  <c:v>-8.9782830000000001E-3</c:v>
                </c:pt>
                <c:pt idx="5729">
                  <c:v>9.1376200000000004E-4</c:v>
                </c:pt>
                <c:pt idx="5730">
                  <c:v>6.4093939999999997E-3</c:v>
                </c:pt>
                <c:pt idx="5731">
                  <c:v>-1.407251E-3</c:v>
                </c:pt>
                <c:pt idx="5732">
                  <c:v>-3.4609720000000001E-3</c:v>
                </c:pt>
                <c:pt idx="5733">
                  <c:v>9.2194019999999998E-3</c:v>
                </c:pt>
                <c:pt idx="5734">
                  <c:v>2.3929350000000001E-3</c:v>
                </c:pt>
                <c:pt idx="5735">
                  <c:v>-3.0313919999999999E-3</c:v>
                </c:pt>
                <c:pt idx="5736">
                  <c:v>9.6214679999999993E-3</c:v>
                </c:pt>
                <c:pt idx="5737">
                  <c:v>7.7050579999999999E-3</c:v>
                </c:pt>
                <c:pt idx="5738">
                  <c:v>1.547346E-3</c:v>
                </c:pt>
                <c:pt idx="5739">
                  <c:v>8.8714800000000004E-4</c:v>
                </c:pt>
                <c:pt idx="5740">
                  <c:v>-3.820861E-3</c:v>
                </c:pt>
                <c:pt idx="5741">
                  <c:v>1.5861549999999999E-3</c:v>
                </c:pt>
                <c:pt idx="5742">
                  <c:v>-2.5303790000000001E-3</c:v>
                </c:pt>
                <c:pt idx="5743">
                  <c:v>-4.0513099999999998E-3</c:v>
                </c:pt>
                <c:pt idx="5744">
                  <c:v>-5.3045810000000001E-3</c:v>
                </c:pt>
                <c:pt idx="5745">
                  <c:v>-5.9075220000000001E-3</c:v>
                </c:pt>
                <c:pt idx="5746">
                  <c:v>-5.6302419999999997E-3</c:v>
                </c:pt>
                <c:pt idx="5747">
                  <c:v>-5.0664509999999996E-3</c:v>
                </c:pt>
                <c:pt idx="5748">
                  <c:v>-8.7416569999999999E-3</c:v>
                </c:pt>
                <c:pt idx="5749">
                  <c:v>-1.2902847E-2</c:v>
                </c:pt>
                <c:pt idx="5750">
                  <c:v>-7.7559370000000001E-3</c:v>
                </c:pt>
                <c:pt idx="5751">
                  <c:v>-5.3122200000000003E-3</c:v>
                </c:pt>
                <c:pt idx="5752">
                  <c:v>-1.2816424999999999E-2</c:v>
                </c:pt>
                <c:pt idx="5753">
                  <c:v>-7.7747950000000001E-3</c:v>
                </c:pt>
                <c:pt idx="5754">
                  <c:v>-5.2498049999999997E-3</c:v>
                </c:pt>
                <c:pt idx="5755">
                  <c:v>-1.4590842999999999E-2</c:v>
                </c:pt>
                <c:pt idx="5756">
                  <c:v>-7.7518800000000001E-3</c:v>
                </c:pt>
                <c:pt idx="5757">
                  <c:v>-4.03171E-3</c:v>
                </c:pt>
                <c:pt idx="5758">
                  <c:v>-9.8986579999999994E-3</c:v>
                </c:pt>
                <c:pt idx="5759">
                  <c:v>-8.6536300000000007E-3</c:v>
                </c:pt>
                <c:pt idx="5760">
                  <c:v>-1.1675019999999999E-2</c:v>
                </c:pt>
                <c:pt idx="5761">
                  <c:v>-6.7260669999999996E-3</c:v>
                </c:pt>
                <c:pt idx="5762">
                  <c:v>-3.8323860000000001E-3</c:v>
                </c:pt>
                <c:pt idx="5763">
                  <c:v>-6.5552020000000004E-3</c:v>
                </c:pt>
                <c:pt idx="5764">
                  <c:v>-9.0181670000000005E-3</c:v>
                </c:pt>
                <c:pt idx="5765">
                  <c:v>-1.1093835E-2</c:v>
                </c:pt>
                <c:pt idx="5766">
                  <c:v>-5.6757550000000002E-3</c:v>
                </c:pt>
                <c:pt idx="5767">
                  <c:v>-7.3791129999999996E-3</c:v>
                </c:pt>
                <c:pt idx="5768">
                  <c:v>-4.6637099999999997E-3</c:v>
                </c:pt>
                <c:pt idx="5769">
                  <c:v>-1.917724E-3</c:v>
                </c:pt>
                <c:pt idx="5770">
                  <c:v>-4.102021E-3</c:v>
                </c:pt>
                <c:pt idx="5771">
                  <c:v>-5.9649029999999997E-3</c:v>
                </c:pt>
                <c:pt idx="5772">
                  <c:v>-7.0528029999999999E-3</c:v>
                </c:pt>
                <c:pt idx="5773">
                  <c:v>-2.4727E-3</c:v>
                </c:pt>
                <c:pt idx="5774">
                  <c:v>-2.3743900000000001E-3</c:v>
                </c:pt>
                <c:pt idx="5775">
                  <c:v>-1.241748E-3</c:v>
                </c:pt>
                <c:pt idx="5776">
                  <c:v>-1.9700849999999999E-3</c:v>
                </c:pt>
                <c:pt idx="5777">
                  <c:v>3.177806E-3</c:v>
                </c:pt>
                <c:pt idx="5778">
                  <c:v>-4.8509479999999999E-3</c:v>
                </c:pt>
                <c:pt idx="5779">
                  <c:v>-1.8618160000000001E-3</c:v>
                </c:pt>
                <c:pt idx="5780">
                  <c:v>3.3664879999999999E-3</c:v>
                </c:pt>
                <c:pt idx="5781">
                  <c:v>-6.0832059999999999E-3</c:v>
                </c:pt>
                <c:pt idx="5782">
                  <c:v>1.640374E-3</c:v>
                </c:pt>
                <c:pt idx="5783">
                  <c:v>-2.1754029999999998E-3</c:v>
                </c:pt>
                <c:pt idx="5784">
                  <c:v>-9.0086300000000001E-4</c:v>
                </c:pt>
                <c:pt idx="5785">
                  <c:v>-1.0910500000000001E-4</c:v>
                </c:pt>
                <c:pt idx="5786">
                  <c:v>-1.2002149999999999E-3</c:v>
                </c:pt>
                <c:pt idx="5787">
                  <c:v>-1.987445E-3</c:v>
                </c:pt>
                <c:pt idx="5788" formatCode="0.00E+00">
                  <c:v>5.8368600000000002E-5</c:v>
                </c:pt>
                <c:pt idx="5789">
                  <c:v>2.6050299999999998E-4</c:v>
                </c:pt>
                <c:pt idx="5790">
                  <c:v>-9.3767769999999993E-3</c:v>
                </c:pt>
                <c:pt idx="5791">
                  <c:v>-3.6611009999999999E-3</c:v>
                </c:pt>
                <c:pt idx="5792">
                  <c:v>-1.2340960000000001E-3</c:v>
                </c:pt>
                <c:pt idx="5793">
                  <c:v>2.242661E-3</c:v>
                </c:pt>
                <c:pt idx="5794">
                  <c:v>-2.8564939999999998E-3</c:v>
                </c:pt>
                <c:pt idx="5795">
                  <c:v>-7.036858E-3</c:v>
                </c:pt>
                <c:pt idx="5796">
                  <c:v>-1.8610429999999999E-3</c:v>
                </c:pt>
                <c:pt idx="5797">
                  <c:v>-5.6647999999999996E-4</c:v>
                </c:pt>
                <c:pt idx="5798">
                  <c:v>-1.48683E-3</c:v>
                </c:pt>
                <c:pt idx="5799">
                  <c:v>1.2785959999999999E-3</c:v>
                </c:pt>
                <c:pt idx="5800">
                  <c:v>-8.4936699999999996E-4</c:v>
                </c:pt>
                <c:pt idx="5801">
                  <c:v>-1.9665630000000002E-3</c:v>
                </c:pt>
                <c:pt idx="5802">
                  <c:v>3.0287869999999998E-3</c:v>
                </c:pt>
                <c:pt idx="5803">
                  <c:v>3.1616790000000001E-3</c:v>
                </c:pt>
                <c:pt idx="5804">
                  <c:v>2.774468E-3</c:v>
                </c:pt>
                <c:pt idx="5805">
                  <c:v>2.0354409999999998E-3</c:v>
                </c:pt>
                <c:pt idx="5806">
                  <c:v>6.0720999999999995E-4</c:v>
                </c:pt>
                <c:pt idx="5807">
                  <c:v>3.1776930000000001E-3</c:v>
                </c:pt>
                <c:pt idx="5808">
                  <c:v>-8.4177999999999998E-4</c:v>
                </c:pt>
                <c:pt idx="5809">
                  <c:v>1.5928819999999999E-3</c:v>
                </c:pt>
                <c:pt idx="5810">
                  <c:v>5.3287300000000001E-4</c:v>
                </c:pt>
                <c:pt idx="5811">
                  <c:v>-2.6474739999999999E-3</c:v>
                </c:pt>
                <c:pt idx="5812">
                  <c:v>-2.924079E-3</c:v>
                </c:pt>
                <c:pt idx="5813">
                  <c:v>3.4363480000000001E-3</c:v>
                </c:pt>
                <c:pt idx="5814">
                  <c:v>8.1010800000000003E-4</c:v>
                </c:pt>
                <c:pt idx="5815">
                  <c:v>-2.342542E-3</c:v>
                </c:pt>
                <c:pt idx="5816">
                  <c:v>-2.5737889999999999E-3</c:v>
                </c:pt>
                <c:pt idx="5817">
                  <c:v>-1.4089230000000001E-3</c:v>
                </c:pt>
                <c:pt idx="5818">
                  <c:v>1.6487399999999999E-4</c:v>
                </c:pt>
                <c:pt idx="5819">
                  <c:v>-3.2338520000000002E-3</c:v>
                </c:pt>
                <c:pt idx="5820">
                  <c:v>-7.0727799999999999E-4</c:v>
                </c:pt>
                <c:pt idx="5821">
                  <c:v>2.7628209999999999E-3</c:v>
                </c:pt>
                <c:pt idx="5822">
                  <c:v>2.0295230000000001E-3</c:v>
                </c:pt>
                <c:pt idx="5823">
                  <c:v>-1.5992999999999999E-3</c:v>
                </c:pt>
                <c:pt idx="5824">
                  <c:v>-6.1372509999999998E-3</c:v>
                </c:pt>
                <c:pt idx="5825">
                  <c:v>-3.5878070000000001E-3</c:v>
                </c:pt>
                <c:pt idx="5826">
                  <c:v>1.203457E-3</c:v>
                </c:pt>
                <c:pt idx="5827">
                  <c:v>1.3150429999999999E-3</c:v>
                </c:pt>
                <c:pt idx="5828">
                  <c:v>-6.8699039999999996E-3</c:v>
                </c:pt>
                <c:pt idx="5829">
                  <c:v>-4.0802420000000004E-3</c:v>
                </c:pt>
                <c:pt idx="5830">
                  <c:v>-5.4549530000000002E-3</c:v>
                </c:pt>
                <c:pt idx="5831">
                  <c:v>-5.1023500000000003E-3</c:v>
                </c:pt>
                <c:pt idx="5832">
                  <c:v>-6.028187E-3</c:v>
                </c:pt>
                <c:pt idx="5833">
                  <c:v>-7.0598950000000001E-3</c:v>
                </c:pt>
                <c:pt idx="5834">
                  <c:v>-4.1152020000000001E-3</c:v>
                </c:pt>
                <c:pt idx="5835">
                  <c:v>-8.1740899999999995E-4</c:v>
                </c:pt>
                <c:pt idx="5836">
                  <c:v>-5.7696539999999999E-3</c:v>
                </c:pt>
                <c:pt idx="5837">
                  <c:v>-8.410977E-3</c:v>
                </c:pt>
                <c:pt idx="5838">
                  <c:v>-3.2981820000000002E-3</c:v>
                </c:pt>
                <c:pt idx="5839">
                  <c:v>-5.723789E-3</c:v>
                </c:pt>
                <c:pt idx="5840">
                  <c:v>-5.81453E-4</c:v>
                </c:pt>
                <c:pt idx="5841">
                  <c:v>-1.4432519999999999E-3</c:v>
                </c:pt>
                <c:pt idx="5842">
                  <c:v>-2.5279249999999999E-3</c:v>
                </c:pt>
                <c:pt idx="5843">
                  <c:v>1.3337099999999999E-4</c:v>
                </c:pt>
                <c:pt idx="5844">
                  <c:v>-6.8636900000000004E-4</c:v>
                </c:pt>
                <c:pt idx="5845">
                  <c:v>-3.3479320000000001E-3</c:v>
                </c:pt>
                <c:pt idx="5846">
                  <c:v>-7.5491660000000004E-3</c:v>
                </c:pt>
                <c:pt idx="5847">
                  <c:v>-4.9078430000000003E-3</c:v>
                </c:pt>
                <c:pt idx="5848">
                  <c:v>-6.5134620000000002E-3</c:v>
                </c:pt>
                <c:pt idx="5849">
                  <c:v>-6.3850979999999996E-3</c:v>
                </c:pt>
                <c:pt idx="5850">
                  <c:v>-6.0634479999999999E-3</c:v>
                </c:pt>
                <c:pt idx="5851">
                  <c:v>-4.0511640000000003E-3</c:v>
                </c:pt>
                <c:pt idx="5852">
                  <c:v>-4.9530980000000004E-3</c:v>
                </c:pt>
                <c:pt idx="5853">
                  <c:v>-2.9757009999999999E-3</c:v>
                </c:pt>
                <c:pt idx="5854">
                  <c:v>-1.2474248E-2</c:v>
                </c:pt>
                <c:pt idx="5855">
                  <c:v>-9.5146769999999992E-3</c:v>
                </c:pt>
                <c:pt idx="5856">
                  <c:v>-4.31052E-3</c:v>
                </c:pt>
                <c:pt idx="5857">
                  <c:v>-9.252283E-3</c:v>
                </c:pt>
                <c:pt idx="5858">
                  <c:v>-8.5637000000000005E-3</c:v>
                </c:pt>
                <c:pt idx="5859">
                  <c:v>-5.3865479999999997E-3</c:v>
                </c:pt>
                <c:pt idx="5860">
                  <c:v>-5.2221079999999996E-3</c:v>
                </c:pt>
                <c:pt idx="5861">
                  <c:v>-1.0475194E-2</c:v>
                </c:pt>
                <c:pt idx="5862">
                  <c:v>-8.1349309999999998E-3</c:v>
                </c:pt>
                <c:pt idx="5863">
                  <c:v>-2.7795799999999998E-3</c:v>
                </c:pt>
                <c:pt idx="5864">
                  <c:v>-5.277866E-3</c:v>
                </c:pt>
                <c:pt idx="5865">
                  <c:v>-5.2403160000000001E-3</c:v>
                </c:pt>
                <c:pt idx="5866">
                  <c:v>-7.2120220000000002E-3</c:v>
                </c:pt>
                <c:pt idx="5867">
                  <c:v>-6.991779E-3</c:v>
                </c:pt>
                <c:pt idx="5868">
                  <c:v>-4.6818129999999999E-3</c:v>
                </c:pt>
                <c:pt idx="5869">
                  <c:v>-5.5380189999999999E-3</c:v>
                </c:pt>
                <c:pt idx="5870">
                  <c:v>-7.508359E-3</c:v>
                </c:pt>
                <c:pt idx="5871">
                  <c:v>-3.557826E-3</c:v>
                </c:pt>
                <c:pt idx="5872">
                  <c:v>-2.0330899999999999E-4</c:v>
                </c:pt>
                <c:pt idx="5873">
                  <c:v>-6.6175319999999998E-3</c:v>
                </c:pt>
                <c:pt idx="5874">
                  <c:v>-3.8560999999999999E-3</c:v>
                </c:pt>
                <c:pt idx="5875">
                  <c:v>-1.7699E-3</c:v>
                </c:pt>
                <c:pt idx="5876">
                  <c:v>-5.3762560000000003E-3</c:v>
                </c:pt>
                <c:pt idx="5877">
                  <c:v>-9.8642150000000008E-3</c:v>
                </c:pt>
                <c:pt idx="5878">
                  <c:v>5.8422599999999997E-4</c:v>
                </c:pt>
                <c:pt idx="5879">
                  <c:v>-1.6941090000000001E-3</c:v>
                </c:pt>
                <c:pt idx="5880">
                  <c:v>3.8718500000000001E-4</c:v>
                </c:pt>
                <c:pt idx="5881">
                  <c:v>-1.430689E-3</c:v>
                </c:pt>
                <c:pt idx="5882">
                  <c:v>4.4370080000000001E-3</c:v>
                </c:pt>
                <c:pt idx="5883">
                  <c:v>2.2715919999999998E-3</c:v>
                </c:pt>
                <c:pt idx="5884">
                  <c:v>2.9470100000000002E-4</c:v>
                </c:pt>
                <c:pt idx="5885">
                  <c:v>4.4007630000000002E-3</c:v>
                </c:pt>
                <c:pt idx="5886">
                  <c:v>-5.4130569999999998E-3</c:v>
                </c:pt>
                <c:pt idx="5887">
                  <c:v>-5.8274449999999997E-3</c:v>
                </c:pt>
                <c:pt idx="5888">
                  <c:v>-1.1604110000000001E-3</c:v>
                </c:pt>
                <c:pt idx="5889">
                  <c:v>-4.1996109999999998E-3</c:v>
                </c:pt>
                <c:pt idx="5890">
                  <c:v>6.6125630000000001E-3</c:v>
                </c:pt>
                <c:pt idx="5891">
                  <c:v>6.0450429999999999E-3</c:v>
                </c:pt>
                <c:pt idx="5892">
                  <c:v>-6.4127230000000004E-3</c:v>
                </c:pt>
                <c:pt idx="5893">
                  <c:v>-3.665939E-3</c:v>
                </c:pt>
                <c:pt idx="5894">
                  <c:v>-1.7093379999999999E-3</c:v>
                </c:pt>
                <c:pt idx="5895">
                  <c:v>-6.2090400000000003E-4</c:v>
                </c:pt>
                <c:pt idx="5896">
                  <c:v>-4.1532599999999998E-3</c:v>
                </c:pt>
                <c:pt idx="5897">
                  <c:v>-9.8012919999999996E-3</c:v>
                </c:pt>
                <c:pt idx="5898">
                  <c:v>-9.9331430000000002E-3</c:v>
                </c:pt>
                <c:pt idx="5899">
                  <c:v>-1.1633571000000001E-2</c:v>
                </c:pt>
                <c:pt idx="5900">
                  <c:v>-1.3819409E-2</c:v>
                </c:pt>
                <c:pt idx="5901">
                  <c:v>-1.0362359999999999E-2</c:v>
                </c:pt>
                <c:pt idx="5902">
                  <c:v>-9.9832229999999994E-3</c:v>
                </c:pt>
                <c:pt idx="5903">
                  <c:v>-9.1464579999999997E-3</c:v>
                </c:pt>
                <c:pt idx="5904">
                  <c:v>-1.4094007E-2</c:v>
                </c:pt>
                <c:pt idx="5905">
                  <c:v>-1.9808618E-2</c:v>
                </c:pt>
                <c:pt idx="5906">
                  <c:v>-2.4423449999999999E-2</c:v>
                </c:pt>
                <c:pt idx="5907">
                  <c:v>-1.363605E-2</c:v>
                </c:pt>
                <c:pt idx="5908">
                  <c:v>-8.3829560000000004E-3</c:v>
                </c:pt>
                <c:pt idx="5909">
                  <c:v>-1.8086448000000001E-2</c:v>
                </c:pt>
                <c:pt idx="5910">
                  <c:v>-1.2241818999999999E-2</c:v>
                </c:pt>
                <c:pt idx="5911">
                  <c:v>-1.1117699E-2</c:v>
                </c:pt>
                <c:pt idx="5912">
                  <c:v>-1.7722973999999999E-2</c:v>
                </c:pt>
                <c:pt idx="5913">
                  <c:v>-6.0061300000000001E-3</c:v>
                </c:pt>
                <c:pt idx="5914">
                  <c:v>-3.8740160000000001E-3</c:v>
                </c:pt>
                <c:pt idx="5915">
                  <c:v>-1.2429421E-2</c:v>
                </c:pt>
                <c:pt idx="5916">
                  <c:v>-1.1741234999999999E-2</c:v>
                </c:pt>
                <c:pt idx="5917">
                  <c:v>-3.1707300000000002E-4</c:v>
                </c:pt>
                <c:pt idx="5918">
                  <c:v>2.3829960000000001E-3</c:v>
                </c:pt>
                <c:pt idx="5919">
                  <c:v>-2.510562E-3</c:v>
                </c:pt>
                <c:pt idx="5920">
                  <c:v>-1.258019E-3</c:v>
                </c:pt>
                <c:pt idx="5921">
                  <c:v>-1.2497630000000001E-3</c:v>
                </c:pt>
                <c:pt idx="5922">
                  <c:v>-9.843727E-3</c:v>
                </c:pt>
                <c:pt idx="5923">
                  <c:v>-1.0532952999999999E-2</c:v>
                </c:pt>
                <c:pt idx="5924">
                  <c:v>-2.1569610000000002E-3</c:v>
                </c:pt>
                <c:pt idx="5925">
                  <c:v>-8.8838389999999993E-3</c:v>
                </c:pt>
                <c:pt idx="5926">
                  <c:v>-4.5238989999999996E-3</c:v>
                </c:pt>
                <c:pt idx="5927" formatCode="0.00E+00">
                  <c:v>8.1771800000000002E-5</c:v>
                </c:pt>
                <c:pt idx="5928">
                  <c:v>-8.2727719999999994E-3</c:v>
                </c:pt>
                <c:pt idx="5929">
                  <c:v>-8.8141920000000002E-3</c:v>
                </c:pt>
                <c:pt idx="5930">
                  <c:v>-8.1591259999999992E-3</c:v>
                </c:pt>
                <c:pt idx="5931">
                  <c:v>-6.9710900000000001E-3</c:v>
                </c:pt>
                <c:pt idx="5932">
                  <c:v>-6.7721780000000002E-3</c:v>
                </c:pt>
                <c:pt idx="5933">
                  <c:v>-3.9865109999999999E-3</c:v>
                </c:pt>
                <c:pt idx="5934">
                  <c:v>-4.0377429999999999E-3</c:v>
                </c:pt>
                <c:pt idx="5935">
                  <c:v>-2.8031010000000001E-3</c:v>
                </c:pt>
                <c:pt idx="5936">
                  <c:v>-3.129663E-3</c:v>
                </c:pt>
                <c:pt idx="5937">
                  <c:v>-5.6189200000000003E-3</c:v>
                </c:pt>
                <c:pt idx="5938">
                  <c:v>-4.6040150000000004E-3</c:v>
                </c:pt>
                <c:pt idx="5939">
                  <c:v>-4.0759100000000003E-3</c:v>
                </c:pt>
                <c:pt idx="5940">
                  <c:v>-6.962017E-3</c:v>
                </c:pt>
                <c:pt idx="5941">
                  <c:v>-1.9227840000000001E-3</c:v>
                </c:pt>
                <c:pt idx="5942">
                  <c:v>-4.2347590000000003E-3</c:v>
                </c:pt>
                <c:pt idx="5943">
                  <c:v>-3.133009E-3</c:v>
                </c:pt>
                <c:pt idx="5944">
                  <c:v>-1.3494900000000001E-3</c:v>
                </c:pt>
                <c:pt idx="5945">
                  <c:v>-3.0616369999999999E-3</c:v>
                </c:pt>
                <c:pt idx="5946">
                  <c:v>-4.8980819999999998E-3</c:v>
                </c:pt>
                <c:pt idx="5947">
                  <c:v>-3.36783E-3</c:v>
                </c:pt>
                <c:pt idx="5948">
                  <c:v>8.4175899999999998E-4</c:v>
                </c:pt>
                <c:pt idx="5949">
                  <c:v>-6.8263500000000001E-4</c:v>
                </c:pt>
                <c:pt idx="5950">
                  <c:v>-3.130767E-3</c:v>
                </c:pt>
                <c:pt idx="5951">
                  <c:v>6.1736600000000005E-4</c:v>
                </c:pt>
                <c:pt idx="5952">
                  <c:v>-2.2005250000000001E-3</c:v>
                </c:pt>
                <c:pt idx="5953">
                  <c:v>-2.1179670000000001E-3</c:v>
                </c:pt>
                <c:pt idx="5954">
                  <c:v>2.907457E-3</c:v>
                </c:pt>
                <c:pt idx="5955">
                  <c:v>1.9990530000000002E-3</c:v>
                </c:pt>
                <c:pt idx="5956">
                  <c:v>1.1483730000000001E-3</c:v>
                </c:pt>
                <c:pt idx="5957">
                  <c:v>-2.3126710000000001E-3</c:v>
                </c:pt>
                <c:pt idx="5958">
                  <c:v>-6.6585020000000002E-3</c:v>
                </c:pt>
                <c:pt idx="5959">
                  <c:v>-8.2614579999999993E-3</c:v>
                </c:pt>
                <c:pt idx="5960">
                  <c:v>-7.1530789999999997E-3</c:v>
                </c:pt>
                <c:pt idx="5961">
                  <c:v>-6.5607909999999998E-3</c:v>
                </c:pt>
                <c:pt idx="5962">
                  <c:v>-4.7814210000000001E-3</c:v>
                </c:pt>
                <c:pt idx="5963">
                  <c:v>-1.0046223999999999E-2</c:v>
                </c:pt>
                <c:pt idx="5964">
                  <c:v>-1.0352E-2</c:v>
                </c:pt>
                <c:pt idx="5965">
                  <c:v>-9.5764860000000004E-3</c:v>
                </c:pt>
                <c:pt idx="5966">
                  <c:v>-1.4356147E-2</c:v>
                </c:pt>
                <c:pt idx="5967">
                  <c:v>-1.0633847E-2</c:v>
                </c:pt>
                <c:pt idx="5968">
                  <c:v>-9.7226650000000001E-3</c:v>
                </c:pt>
                <c:pt idx="5969">
                  <c:v>-1.5561113E-2</c:v>
                </c:pt>
                <c:pt idx="5970">
                  <c:v>-1.1981446E-2</c:v>
                </c:pt>
                <c:pt idx="5971">
                  <c:v>-1.0535350000000001E-2</c:v>
                </c:pt>
                <c:pt idx="5972">
                  <c:v>-1.3782724E-2</c:v>
                </c:pt>
                <c:pt idx="5973">
                  <c:v>-1.2782174E-2</c:v>
                </c:pt>
                <c:pt idx="5974">
                  <c:v>-1.2741290000000001E-2</c:v>
                </c:pt>
                <c:pt idx="5975">
                  <c:v>-7.5806170000000004E-3</c:v>
                </c:pt>
                <c:pt idx="5976">
                  <c:v>-9.8257459999999998E-3</c:v>
                </c:pt>
                <c:pt idx="5977">
                  <c:v>-8.2904329999999998E-3</c:v>
                </c:pt>
                <c:pt idx="5978">
                  <c:v>-6.1051940000000004E-3</c:v>
                </c:pt>
                <c:pt idx="5979">
                  <c:v>-6.1512670000000002E-3</c:v>
                </c:pt>
                <c:pt idx="5980">
                  <c:v>-8.2836779999999992E-3</c:v>
                </c:pt>
                <c:pt idx="5981">
                  <c:v>-6.2825789999999999E-3</c:v>
                </c:pt>
                <c:pt idx="5982">
                  <c:v>-2.879267E-3</c:v>
                </c:pt>
                <c:pt idx="5983">
                  <c:v>-3.2947200000000001E-3</c:v>
                </c:pt>
                <c:pt idx="5984">
                  <c:v>-5.9748960000000004E-3</c:v>
                </c:pt>
                <c:pt idx="5985">
                  <c:v>-8.3991719999999999E-3</c:v>
                </c:pt>
                <c:pt idx="5986">
                  <c:v>-2.6271630000000001E-3</c:v>
                </c:pt>
                <c:pt idx="5987">
                  <c:v>-9.3578900000000002E-4</c:v>
                </c:pt>
                <c:pt idx="5988">
                  <c:v>8.7385499999999999E-4</c:v>
                </c:pt>
                <c:pt idx="5989">
                  <c:v>6.85836E-4</c:v>
                </c:pt>
                <c:pt idx="5990">
                  <c:v>1.271756E-3</c:v>
                </c:pt>
                <c:pt idx="5991">
                  <c:v>4.2566280000000001E-3</c:v>
                </c:pt>
                <c:pt idx="5992">
                  <c:v>7.69362E-4</c:v>
                </c:pt>
                <c:pt idx="5993">
                  <c:v>2.9451999999999999E-4</c:v>
                </c:pt>
                <c:pt idx="5994">
                  <c:v>1.2128040000000001E-3</c:v>
                </c:pt>
                <c:pt idx="5995">
                  <c:v>6.4283389999999999E-3</c:v>
                </c:pt>
                <c:pt idx="5996" formatCode="0.00E+00">
                  <c:v>-2.9782100000000001E-5</c:v>
                </c:pt>
                <c:pt idx="5997">
                  <c:v>1.929505E-3</c:v>
                </c:pt>
                <c:pt idx="5998">
                  <c:v>-1.5596919999999999E-3</c:v>
                </c:pt>
                <c:pt idx="5999">
                  <c:v>4.3475000000000002E-4</c:v>
                </c:pt>
                <c:pt idx="6000">
                  <c:v>-7.5096600000000005E-4</c:v>
                </c:pt>
                <c:pt idx="6001">
                  <c:v>-4.3523590000000001E-3</c:v>
                </c:pt>
                <c:pt idx="6002">
                  <c:v>-3.1953400000000001E-4</c:v>
                </c:pt>
                <c:pt idx="6003">
                  <c:v>-5.5103009999999996E-3</c:v>
                </c:pt>
                <c:pt idx="6004">
                  <c:v>-5.5125469999999996E-3</c:v>
                </c:pt>
                <c:pt idx="6005">
                  <c:v>-7.4348160000000003E-3</c:v>
                </c:pt>
                <c:pt idx="6006">
                  <c:v>-1.0139240000000001E-2</c:v>
                </c:pt>
                <c:pt idx="6007">
                  <c:v>-1.0297964E-2</c:v>
                </c:pt>
                <c:pt idx="6008">
                  <c:v>-6.1951300000000001E-3</c:v>
                </c:pt>
                <c:pt idx="6009">
                  <c:v>-6.698468E-3</c:v>
                </c:pt>
                <c:pt idx="6010">
                  <c:v>-1.7073787999999999E-2</c:v>
                </c:pt>
                <c:pt idx="6011">
                  <c:v>-1.3272925E-2</c:v>
                </c:pt>
                <c:pt idx="6012">
                  <c:v>-8.0564390000000003E-3</c:v>
                </c:pt>
                <c:pt idx="6013">
                  <c:v>-1.3138548999999999E-2</c:v>
                </c:pt>
                <c:pt idx="6014">
                  <c:v>-6.131409E-3</c:v>
                </c:pt>
                <c:pt idx="6015">
                  <c:v>-5.3814630000000004E-3</c:v>
                </c:pt>
                <c:pt idx="6016">
                  <c:v>-9.3280010000000007E-3</c:v>
                </c:pt>
                <c:pt idx="6017">
                  <c:v>-3.0919430000000002E-3</c:v>
                </c:pt>
                <c:pt idx="6018">
                  <c:v>-1.2089746E-2</c:v>
                </c:pt>
                <c:pt idx="6019">
                  <c:v>-1.6316982000000001E-2</c:v>
                </c:pt>
                <c:pt idx="6020">
                  <c:v>-1.0955427E-2</c:v>
                </c:pt>
                <c:pt idx="6021">
                  <c:v>-1.1062486E-2</c:v>
                </c:pt>
                <c:pt idx="6022">
                  <c:v>-1.4245769E-2</c:v>
                </c:pt>
                <c:pt idx="6023">
                  <c:v>-1.0244102999999999E-2</c:v>
                </c:pt>
                <c:pt idx="6024">
                  <c:v>-1.1813842999999999E-2</c:v>
                </c:pt>
                <c:pt idx="6025">
                  <c:v>-1.1974963E-2</c:v>
                </c:pt>
                <c:pt idx="6026">
                  <c:v>-2.9554920000000001E-3</c:v>
                </c:pt>
                <c:pt idx="6027">
                  <c:v>-6.2301149999999996E-3</c:v>
                </c:pt>
                <c:pt idx="6028">
                  <c:v>-1.2293414000000001E-2</c:v>
                </c:pt>
                <c:pt idx="6029">
                  <c:v>-1.2018809999999999E-3</c:v>
                </c:pt>
                <c:pt idx="6030">
                  <c:v>-4.18546E-4</c:v>
                </c:pt>
                <c:pt idx="6031">
                  <c:v>-4.5049000000000001E-3</c:v>
                </c:pt>
                <c:pt idx="6032">
                  <c:v>-6.9441889999999999E-3</c:v>
                </c:pt>
                <c:pt idx="6033">
                  <c:v>-1.356611E-3</c:v>
                </c:pt>
                <c:pt idx="6034">
                  <c:v>-2.3220630000000001E-3</c:v>
                </c:pt>
                <c:pt idx="6035">
                  <c:v>-1.8139320000000001E-3</c:v>
                </c:pt>
                <c:pt idx="6036">
                  <c:v>-2.947641E-3</c:v>
                </c:pt>
                <c:pt idx="6037">
                  <c:v>-1.55321E-3</c:v>
                </c:pt>
                <c:pt idx="6038">
                  <c:v>-7.0799199999999995E-4</c:v>
                </c:pt>
                <c:pt idx="6039">
                  <c:v>-2.1375769999999999E-3</c:v>
                </c:pt>
                <c:pt idx="6040">
                  <c:v>-4.6644110000000003E-3</c:v>
                </c:pt>
                <c:pt idx="6041">
                  <c:v>-8.1566139999999995E-3</c:v>
                </c:pt>
                <c:pt idx="6042">
                  <c:v>-1.0563144E-2</c:v>
                </c:pt>
                <c:pt idx="6043">
                  <c:v>-6.4083459999999997E-3</c:v>
                </c:pt>
                <c:pt idx="6044">
                  <c:v>-1.0867076999999999E-2</c:v>
                </c:pt>
                <c:pt idx="6045">
                  <c:v>-1.3123040000000001E-2</c:v>
                </c:pt>
                <c:pt idx="6046">
                  <c:v>-6.7561019999999999E-3</c:v>
                </c:pt>
                <c:pt idx="6047">
                  <c:v>-7.4272180000000002E-3</c:v>
                </c:pt>
                <c:pt idx="6048">
                  <c:v>-9.4486819999999999E-3</c:v>
                </c:pt>
                <c:pt idx="6049">
                  <c:v>-1.0610087000000001E-2</c:v>
                </c:pt>
                <c:pt idx="6050">
                  <c:v>-1.3913178999999999E-2</c:v>
                </c:pt>
                <c:pt idx="6051">
                  <c:v>-1.1481180000000001E-2</c:v>
                </c:pt>
                <c:pt idx="6052">
                  <c:v>-8.6261289999999997E-3</c:v>
                </c:pt>
                <c:pt idx="6053">
                  <c:v>-1.27511E-2</c:v>
                </c:pt>
                <c:pt idx="6054">
                  <c:v>-1.4766902E-2</c:v>
                </c:pt>
                <c:pt idx="6055">
                  <c:v>-1.3759428000000001E-2</c:v>
                </c:pt>
                <c:pt idx="6056">
                  <c:v>-1.1929318E-2</c:v>
                </c:pt>
                <c:pt idx="6057">
                  <c:v>-1.2149828E-2</c:v>
                </c:pt>
                <c:pt idx="6058">
                  <c:v>-1.7043737999999999E-2</c:v>
                </c:pt>
                <c:pt idx="6059">
                  <c:v>-9.3450709999999999E-3</c:v>
                </c:pt>
                <c:pt idx="6060">
                  <c:v>-1.516052E-2</c:v>
                </c:pt>
                <c:pt idx="6061">
                  <c:v>-1.4966108000000001E-2</c:v>
                </c:pt>
                <c:pt idx="6062">
                  <c:v>-1.0064254999999999E-2</c:v>
                </c:pt>
                <c:pt idx="6063">
                  <c:v>-2.1193871E-2</c:v>
                </c:pt>
                <c:pt idx="6064">
                  <c:v>-2.1487473999999999E-2</c:v>
                </c:pt>
                <c:pt idx="6065">
                  <c:v>-1.5483378000000001E-2</c:v>
                </c:pt>
                <c:pt idx="6066">
                  <c:v>-1.5772112000000001E-2</c:v>
                </c:pt>
                <c:pt idx="6067">
                  <c:v>-1.9261917E-2</c:v>
                </c:pt>
                <c:pt idx="6068">
                  <c:v>-1.7082606E-2</c:v>
                </c:pt>
                <c:pt idx="6069">
                  <c:v>-2.1576690999999999E-2</c:v>
                </c:pt>
                <c:pt idx="6070">
                  <c:v>-1.4743592E-2</c:v>
                </c:pt>
                <c:pt idx="6071">
                  <c:v>-1.6698886E-2</c:v>
                </c:pt>
                <c:pt idx="6072">
                  <c:v>-1.6712509E-2</c:v>
                </c:pt>
                <c:pt idx="6073">
                  <c:v>-1.9798580999999999E-2</c:v>
                </c:pt>
                <c:pt idx="6074">
                  <c:v>-1.4381332E-2</c:v>
                </c:pt>
                <c:pt idx="6075">
                  <c:v>-1.737872E-2</c:v>
                </c:pt>
                <c:pt idx="6076">
                  <c:v>-1.8393916999999999E-2</c:v>
                </c:pt>
                <c:pt idx="6077">
                  <c:v>-1.2881174E-2</c:v>
                </c:pt>
                <c:pt idx="6078">
                  <c:v>-1.4906076000000001E-2</c:v>
                </c:pt>
                <c:pt idx="6079">
                  <c:v>-1.2362758E-2</c:v>
                </c:pt>
                <c:pt idx="6080">
                  <c:v>-2.4007961000000001E-2</c:v>
                </c:pt>
                <c:pt idx="6081">
                  <c:v>-1.7500794E-2</c:v>
                </c:pt>
                <c:pt idx="6082">
                  <c:v>-1.0918986E-2</c:v>
                </c:pt>
                <c:pt idx="6083">
                  <c:v>-1.6611491999999999E-2</c:v>
                </c:pt>
                <c:pt idx="6084">
                  <c:v>-2.0570680000000001E-2</c:v>
                </c:pt>
                <c:pt idx="6085">
                  <c:v>-2.1451654000000001E-2</c:v>
                </c:pt>
                <c:pt idx="6086">
                  <c:v>-1.8454714000000001E-2</c:v>
                </c:pt>
                <c:pt idx="6087">
                  <c:v>-1.6935647000000002E-2</c:v>
                </c:pt>
                <c:pt idx="6088">
                  <c:v>-2.2462880000000001E-2</c:v>
                </c:pt>
                <c:pt idx="6089">
                  <c:v>-2.1915068999999999E-2</c:v>
                </c:pt>
                <c:pt idx="6090">
                  <c:v>-1.8174427E-2</c:v>
                </c:pt>
                <c:pt idx="6091">
                  <c:v>-1.7570423000000002E-2</c:v>
                </c:pt>
                <c:pt idx="6092">
                  <c:v>-2.2681007E-2</c:v>
                </c:pt>
                <c:pt idx="6093">
                  <c:v>-1.9641275E-2</c:v>
                </c:pt>
                <c:pt idx="6094">
                  <c:v>-2.034298E-2</c:v>
                </c:pt>
                <c:pt idx="6095">
                  <c:v>-1.5491764E-2</c:v>
                </c:pt>
                <c:pt idx="6096">
                  <c:v>-1.9850916999999999E-2</c:v>
                </c:pt>
                <c:pt idx="6097">
                  <c:v>-2.6085112000000001E-2</c:v>
                </c:pt>
                <c:pt idx="6098">
                  <c:v>-1.489325E-2</c:v>
                </c:pt>
                <c:pt idx="6099">
                  <c:v>-1.5263694E-2</c:v>
                </c:pt>
                <c:pt idx="6100">
                  <c:v>-2.1791497E-2</c:v>
                </c:pt>
                <c:pt idx="6101">
                  <c:v>-2.6421137000000001E-2</c:v>
                </c:pt>
                <c:pt idx="6102">
                  <c:v>-1.1940153E-2</c:v>
                </c:pt>
                <c:pt idx="6103">
                  <c:v>-1.6202009999999999E-2</c:v>
                </c:pt>
                <c:pt idx="6104">
                  <c:v>-1.8001857999999999E-2</c:v>
                </c:pt>
                <c:pt idx="6105">
                  <c:v>-2.1967571000000002E-2</c:v>
                </c:pt>
                <c:pt idx="6106">
                  <c:v>-1.7361946E-2</c:v>
                </c:pt>
                <c:pt idx="6107">
                  <c:v>-1.5663382E-2</c:v>
                </c:pt>
                <c:pt idx="6108">
                  <c:v>-1.9960575000000001E-2</c:v>
                </c:pt>
                <c:pt idx="6109">
                  <c:v>-2.1445820000000001E-2</c:v>
                </c:pt>
                <c:pt idx="6110">
                  <c:v>-1.6870717E-2</c:v>
                </c:pt>
                <c:pt idx="6111">
                  <c:v>-2.0504333E-2</c:v>
                </c:pt>
                <c:pt idx="6112">
                  <c:v>-1.6750426999999998E-2</c:v>
                </c:pt>
                <c:pt idx="6113">
                  <c:v>-1.9476172E-2</c:v>
                </c:pt>
                <c:pt idx="6114">
                  <c:v>-1.3326276E-2</c:v>
                </c:pt>
                <c:pt idx="6115">
                  <c:v>-1.8974843000000002E-2</c:v>
                </c:pt>
                <c:pt idx="6116">
                  <c:v>-2.0750604999999998E-2</c:v>
                </c:pt>
                <c:pt idx="6117">
                  <c:v>-2.2833196E-2</c:v>
                </c:pt>
                <c:pt idx="6118">
                  <c:v>-1.8867141E-2</c:v>
                </c:pt>
                <c:pt idx="6119">
                  <c:v>-2.3121006999999999E-2</c:v>
                </c:pt>
                <c:pt idx="6120">
                  <c:v>-2.3014831999999999E-2</c:v>
                </c:pt>
                <c:pt idx="6121">
                  <c:v>-1.781874E-2</c:v>
                </c:pt>
                <c:pt idx="6122">
                  <c:v>-2.0292852E-2</c:v>
                </c:pt>
                <c:pt idx="6123">
                  <c:v>-2.0638796000000001E-2</c:v>
                </c:pt>
                <c:pt idx="6124">
                  <c:v>-2.2075567000000001E-2</c:v>
                </c:pt>
                <c:pt idx="6125">
                  <c:v>-1.9074718000000001E-2</c:v>
                </c:pt>
                <c:pt idx="6126">
                  <c:v>-1.4470202E-2</c:v>
                </c:pt>
                <c:pt idx="6127">
                  <c:v>-2.466931E-2</c:v>
                </c:pt>
                <c:pt idx="6128">
                  <c:v>-1.6170364E-2</c:v>
                </c:pt>
                <c:pt idx="6129">
                  <c:v>-1.8072659000000001E-2</c:v>
                </c:pt>
                <c:pt idx="6130">
                  <c:v>-1.9326743E-2</c:v>
                </c:pt>
                <c:pt idx="6131">
                  <c:v>-2.1464259999999999E-2</c:v>
                </c:pt>
                <c:pt idx="6132">
                  <c:v>-2.1360047E-2</c:v>
                </c:pt>
                <c:pt idx="6133">
                  <c:v>-1.2832339999999999E-2</c:v>
                </c:pt>
                <c:pt idx="6134">
                  <c:v>-1.7163152000000001E-2</c:v>
                </c:pt>
                <c:pt idx="6135">
                  <c:v>-1.7135989000000001E-2</c:v>
                </c:pt>
                <c:pt idx="6136">
                  <c:v>-1.3966917000000001E-2</c:v>
                </c:pt>
                <c:pt idx="6137">
                  <c:v>-1.3773837000000001E-2</c:v>
                </c:pt>
                <c:pt idx="6138">
                  <c:v>-1.6301093999999999E-2</c:v>
                </c:pt>
                <c:pt idx="6139">
                  <c:v>-1.6453959000000001E-2</c:v>
                </c:pt>
                <c:pt idx="6140">
                  <c:v>-1.2117604000000001E-2</c:v>
                </c:pt>
                <c:pt idx="6141">
                  <c:v>-1.1192954E-2</c:v>
                </c:pt>
                <c:pt idx="6142">
                  <c:v>-1.9340019999999999E-2</c:v>
                </c:pt>
                <c:pt idx="6143">
                  <c:v>-1.7066747E-2</c:v>
                </c:pt>
                <c:pt idx="6144">
                  <c:v>-1.0383859E-2</c:v>
                </c:pt>
                <c:pt idx="6145">
                  <c:v>-1.2109322E-2</c:v>
                </c:pt>
                <c:pt idx="6146">
                  <c:v>-1.2961665000000001E-2</c:v>
                </c:pt>
                <c:pt idx="6147">
                  <c:v>-1.2394410999999999E-2</c:v>
                </c:pt>
                <c:pt idx="6148">
                  <c:v>-1.6207999000000001E-2</c:v>
                </c:pt>
                <c:pt idx="6149">
                  <c:v>-1.3871339999999999E-2</c:v>
                </c:pt>
                <c:pt idx="6150">
                  <c:v>-8.5111389999999992E-3</c:v>
                </c:pt>
                <c:pt idx="6151">
                  <c:v>-8.8605449999999992E-3</c:v>
                </c:pt>
                <c:pt idx="6152">
                  <c:v>-1.5360913E-2</c:v>
                </c:pt>
                <c:pt idx="6153">
                  <c:v>-1.2085491E-2</c:v>
                </c:pt>
                <c:pt idx="6154">
                  <c:v>-1.1073690000000001E-2</c:v>
                </c:pt>
                <c:pt idx="6155">
                  <c:v>-7.237673E-3</c:v>
                </c:pt>
                <c:pt idx="6156">
                  <c:v>-1.6360019999999999E-2</c:v>
                </c:pt>
                <c:pt idx="6157">
                  <c:v>-1.0904799999999999E-2</c:v>
                </c:pt>
                <c:pt idx="6158">
                  <c:v>-7.4573240000000004E-3</c:v>
                </c:pt>
                <c:pt idx="6159">
                  <c:v>-1.0338864999999999E-2</c:v>
                </c:pt>
                <c:pt idx="6160">
                  <c:v>-1.1919088E-2</c:v>
                </c:pt>
                <c:pt idx="6161">
                  <c:v>-1.1836796E-2</c:v>
                </c:pt>
                <c:pt idx="6162">
                  <c:v>-1.5576335E-2</c:v>
                </c:pt>
                <c:pt idx="6163">
                  <c:v>-6.3924239999999998E-3</c:v>
                </c:pt>
                <c:pt idx="6164">
                  <c:v>-1.3079032000000001E-2</c:v>
                </c:pt>
                <c:pt idx="6165">
                  <c:v>-1.3390888E-2</c:v>
                </c:pt>
                <c:pt idx="6166">
                  <c:v>-8.9011430000000002E-3</c:v>
                </c:pt>
                <c:pt idx="6167">
                  <c:v>-1.5163299999999999E-2</c:v>
                </c:pt>
                <c:pt idx="6168">
                  <c:v>-2.2269210000000001E-2</c:v>
                </c:pt>
                <c:pt idx="6169">
                  <c:v>-1.3681049000000001E-2</c:v>
                </c:pt>
                <c:pt idx="6170">
                  <c:v>-1.1876596E-2</c:v>
                </c:pt>
                <c:pt idx="6171">
                  <c:v>-1.3280615000000001E-2</c:v>
                </c:pt>
                <c:pt idx="6172">
                  <c:v>-1.7220157999999999E-2</c:v>
                </c:pt>
                <c:pt idx="6173">
                  <c:v>-1.537645E-2</c:v>
                </c:pt>
                <c:pt idx="6174">
                  <c:v>-1.4084012E-2</c:v>
                </c:pt>
                <c:pt idx="6175">
                  <c:v>-1.9379973000000002E-2</c:v>
                </c:pt>
                <c:pt idx="6176">
                  <c:v>-1.7742718000000001E-2</c:v>
                </c:pt>
                <c:pt idx="6177">
                  <c:v>-1.437808E-2</c:v>
                </c:pt>
                <c:pt idx="6178">
                  <c:v>-1.1543665999999999E-2</c:v>
                </c:pt>
                <c:pt idx="6179">
                  <c:v>-1.4260356E-2</c:v>
                </c:pt>
                <c:pt idx="6180">
                  <c:v>-1.4310665E-2</c:v>
                </c:pt>
                <c:pt idx="6181">
                  <c:v>-1.3406787999999999E-2</c:v>
                </c:pt>
                <c:pt idx="6182">
                  <c:v>-9.4173980000000004E-3</c:v>
                </c:pt>
                <c:pt idx="6183">
                  <c:v>-9.8749300000000005E-3</c:v>
                </c:pt>
                <c:pt idx="6184">
                  <c:v>-6.8311320000000002E-3</c:v>
                </c:pt>
                <c:pt idx="6185">
                  <c:v>-6.0614789999999998E-3</c:v>
                </c:pt>
                <c:pt idx="6186">
                  <c:v>-3.0902350000000002E-3</c:v>
                </c:pt>
                <c:pt idx="6187">
                  <c:v>-9.2418710000000005E-3</c:v>
                </c:pt>
                <c:pt idx="6188">
                  <c:v>-3.0691780000000001E-3</c:v>
                </c:pt>
                <c:pt idx="6189">
                  <c:v>-1.102699E-3</c:v>
                </c:pt>
                <c:pt idx="6190">
                  <c:v>-5.0167659999999998E-3</c:v>
                </c:pt>
                <c:pt idx="6191">
                  <c:v>-3.9791990000000001E-3</c:v>
                </c:pt>
                <c:pt idx="6192">
                  <c:v>3.781169E-3</c:v>
                </c:pt>
                <c:pt idx="6193">
                  <c:v>-3.4101650000000002E-3</c:v>
                </c:pt>
                <c:pt idx="6194">
                  <c:v>-8.5424209999999997E-3</c:v>
                </c:pt>
                <c:pt idx="6195">
                  <c:v>-1.649895E-3</c:v>
                </c:pt>
                <c:pt idx="6196">
                  <c:v>-3.0034290000000002E-3</c:v>
                </c:pt>
                <c:pt idx="6197">
                  <c:v>-4.7272929999999996E-3</c:v>
                </c:pt>
                <c:pt idx="6198" formatCode="0.00E+00">
                  <c:v>7.8381199999999994E-5</c:v>
                </c:pt>
                <c:pt idx="6199">
                  <c:v>-1.8337679999999999E-3</c:v>
                </c:pt>
                <c:pt idx="6200">
                  <c:v>-4.4644139999999999E-3</c:v>
                </c:pt>
                <c:pt idx="6201">
                  <c:v>-3.428178E-3</c:v>
                </c:pt>
                <c:pt idx="6202">
                  <c:v>-4.0889339999999998E-3</c:v>
                </c:pt>
                <c:pt idx="6203">
                  <c:v>-3.1656150000000001E-3</c:v>
                </c:pt>
                <c:pt idx="6204">
                  <c:v>-1.52983E-3</c:v>
                </c:pt>
                <c:pt idx="6205">
                  <c:v>-4.6675659999999997E-3</c:v>
                </c:pt>
                <c:pt idx="6206">
                  <c:v>-8.1108659999999996E-3</c:v>
                </c:pt>
                <c:pt idx="6207">
                  <c:v>-9.3881180000000009E-3</c:v>
                </c:pt>
                <c:pt idx="6208">
                  <c:v>-2.3299869999999999E-3</c:v>
                </c:pt>
                <c:pt idx="6209">
                  <c:v>-2.573933E-3</c:v>
                </c:pt>
                <c:pt idx="6210">
                  <c:v>-6.1997809999999997E-3</c:v>
                </c:pt>
                <c:pt idx="6211">
                  <c:v>-6.0314799999999997E-4</c:v>
                </c:pt>
                <c:pt idx="6212">
                  <c:v>-5.6474990000000003E-3</c:v>
                </c:pt>
                <c:pt idx="6213">
                  <c:v>-8.0675139999999996E-3</c:v>
                </c:pt>
                <c:pt idx="6214">
                  <c:v>-3.7882969999999999E-3</c:v>
                </c:pt>
                <c:pt idx="6215">
                  <c:v>-5.7499819999999998E-3</c:v>
                </c:pt>
                <c:pt idx="6216">
                  <c:v>-2.0591440000000002E-3</c:v>
                </c:pt>
                <c:pt idx="6217">
                  <c:v>-3.5675580000000002E-3</c:v>
                </c:pt>
                <c:pt idx="6218">
                  <c:v>-1.0038071000000001E-2</c:v>
                </c:pt>
                <c:pt idx="6219">
                  <c:v>-6.4244280000000003E-3</c:v>
                </c:pt>
                <c:pt idx="6220">
                  <c:v>-5.5902540000000002E-3</c:v>
                </c:pt>
                <c:pt idx="6221">
                  <c:v>-1.630933E-3</c:v>
                </c:pt>
                <c:pt idx="6222">
                  <c:v>-4.6399800000000001E-3</c:v>
                </c:pt>
                <c:pt idx="6223">
                  <c:v>-1.5736159999999999E-3</c:v>
                </c:pt>
                <c:pt idx="6224">
                  <c:v>-1.0747913E-2</c:v>
                </c:pt>
                <c:pt idx="6225">
                  <c:v>-6.1819249999999996E-3</c:v>
                </c:pt>
                <c:pt idx="6226">
                  <c:v>-5.3301169999999997E-3</c:v>
                </c:pt>
                <c:pt idx="6227">
                  <c:v>-3.9075200000000002E-4</c:v>
                </c:pt>
                <c:pt idx="6228">
                  <c:v>-9.0875500000000002E-4</c:v>
                </c:pt>
                <c:pt idx="6229">
                  <c:v>-8.7403120000000001E-3</c:v>
                </c:pt>
                <c:pt idx="6230">
                  <c:v>-4.0568069999999999E-3</c:v>
                </c:pt>
                <c:pt idx="6231">
                  <c:v>-5.5082289999999999E-3</c:v>
                </c:pt>
                <c:pt idx="6232">
                  <c:v>-1.0760951E-2</c:v>
                </c:pt>
                <c:pt idx="6233">
                  <c:v>-8.4149729999999992E-3</c:v>
                </c:pt>
                <c:pt idx="6234">
                  <c:v>-3.7165380000000001E-3</c:v>
                </c:pt>
                <c:pt idx="6235">
                  <c:v>-4.7346649999999999E-3</c:v>
                </c:pt>
                <c:pt idx="6236">
                  <c:v>-4.6893070000000002E-3</c:v>
                </c:pt>
                <c:pt idx="6237">
                  <c:v>-9.0196070000000007E-3</c:v>
                </c:pt>
                <c:pt idx="6238">
                  <c:v>-7.0505639999999996E-3</c:v>
                </c:pt>
                <c:pt idx="6239">
                  <c:v>-5.8129920000000003E-3</c:v>
                </c:pt>
                <c:pt idx="6240">
                  <c:v>-4.983164E-3</c:v>
                </c:pt>
                <c:pt idx="6241">
                  <c:v>-2.6198749999999998E-3</c:v>
                </c:pt>
                <c:pt idx="6242">
                  <c:v>-3.7840489999999998E-3</c:v>
                </c:pt>
                <c:pt idx="6243">
                  <c:v>-5.1774150000000003E-3</c:v>
                </c:pt>
                <c:pt idx="6244">
                  <c:v>-1.082068E-3</c:v>
                </c:pt>
                <c:pt idx="6245">
                  <c:v>-7.00703E-4</c:v>
                </c:pt>
                <c:pt idx="6246">
                  <c:v>-3.1404390000000001E-3</c:v>
                </c:pt>
                <c:pt idx="6247">
                  <c:v>-1.8200429999999999E-3</c:v>
                </c:pt>
                <c:pt idx="6248">
                  <c:v>-1.7345430000000001E-3</c:v>
                </c:pt>
                <c:pt idx="6249">
                  <c:v>1.121964E-3</c:v>
                </c:pt>
                <c:pt idx="6250">
                  <c:v>-2.6808829999999998E-3</c:v>
                </c:pt>
                <c:pt idx="6251">
                  <c:v>-6.1773460000000002E-3</c:v>
                </c:pt>
                <c:pt idx="6252">
                  <c:v>-1.1469360000000001E-3</c:v>
                </c:pt>
                <c:pt idx="6253">
                  <c:v>1.71543E-3</c:v>
                </c:pt>
                <c:pt idx="6254">
                  <c:v>-3.97465E-4</c:v>
                </c:pt>
                <c:pt idx="6255">
                  <c:v>1.004956E-3</c:v>
                </c:pt>
                <c:pt idx="6256">
                  <c:v>3.4841030000000001E-3</c:v>
                </c:pt>
                <c:pt idx="6257">
                  <c:v>-3.836927E-3</c:v>
                </c:pt>
                <c:pt idx="6258">
                  <c:v>1.7103909999999999E-3</c:v>
                </c:pt>
                <c:pt idx="6259">
                  <c:v>2.822527E-3</c:v>
                </c:pt>
                <c:pt idx="6260">
                  <c:v>4.3254300000000002E-4</c:v>
                </c:pt>
                <c:pt idx="6261">
                  <c:v>-5.5622329999999998E-3</c:v>
                </c:pt>
                <c:pt idx="6262">
                  <c:v>-5.4051299999999995E-4</c:v>
                </c:pt>
                <c:pt idx="6263">
                  <c:v>-1.2819369999999999E-3</c:v>
                </c:pt>
                <c:pt idx="6264">
                  <c:v>-4.1955200000000003E-3</c:v>
                </c:pt>
                <c:pt idx="6265">
                  <c:v>-4.812574E-3</c:v>
                </c:pt>
                <c:pt idx="6266">
                  <c:v>-7.8434000000000002E-4</c:v>
                </c:pt>
                <c:pt idx="6267">
                  <c:v>-5.5218369999999999E-3</c:v>
                </c:pt>
                <c:pt idx="6268">
                  <c:v>-9.8155940000000004E-3</c:v>
                </c:pt>
                <c:pt idx="6269">
                  <c:v>-2.3579450000000002E-3</c:v>
                </c:pt>
                <c:pt idx="6270">
                  <c:v>-5.9962199999999996E-4</c:v>
                </c:pt>
                <c:pt idx="6271">
                  <c:v>-5.2732029999999997E-3</c:v>
                </c:pt>
                <c:pt idx="6272">
                  <c:v>-4.2578440000000002E-3</c:v>
                </c:pt>
                <c:pt idx="6273">
                  <c:v>-2.0625999999999999E-3</c:v>
                </c:pt>
                <c:pt idx="6274">
                  <c:v>1.1956359999999999E-3</c:v>
                </c:pt>
                <c:pt idx="6275">
                  <c:v>-1.8014859999999999E-3</c:v>
                </c:pt>
                <c:pt idx="6276">
                  <c:v>-3.4238600000000002E-4</c:v>
                </c:pt>
                <c:pt idx="6277">
                  <c:v>1.1098359999999999E-3</c:v>
                </c:pt>
                <c:pt idx="6278">
                  <c:v>-2.9596430000000001E-3</c:v>
                </c:pt>
                <c:pt idx="6279">
                  <c:v>1.562405E-3</c:v>
                </c:pt>
                <c:pt idx="6280">
                  <c:v>-1.18764E-4</c:v>
                </c:pt>
                <c:pt idx="6281">
                  <c:v>-2.7875180000000001E-3</c:v>
                </c:pt>
                <c:pt idx="6282">
                  <c:v>3.4420969999999999E-3</c:v>
                </c:pt>
                <c:pt idx="6283">
                  <c:v>2.0127779999999998E-3</c:v>
                </c:pt>
                <c:pt idx="6284">
                  <c:v>1.6118739999999999E-3</c:v>
                </c:pt>
                <c:pt idx="6285">
                  <c:v>-1.0419660000000001E-3</c:v>
                </c:pt>
                <c:pt idx="6286">
                  <c:v>-3.8408359999999998E-3</c:v>
                </c:pt>
                <c:pt idx="6287">
                  <c:v>-4.2802580000000003E-3</c:v>
                </c:pt>
                <c:pt idx="6288" formatCode="0.00E+00">
                  <c:v>9.9602299999999993E-5</c:v>
                </c:pt>
                <c:pt idx="6289">
                  <c:v>-1.478587E-3</c:v>
                </c:pt>
                <c:pt idx="6290">
                  <c:v>9.5609899999999997E-4</c:v>
                </c:pt>
                <c:pt idx="6291">
                  <c:v>1.834942E-3</c:v>
                </c:pt>
                <c:pt idx="6292">
                  <c:v>-4.152836E-3</c:v>
                </c:pt>
                <c:pt idx="6293">
                  <c:v>-5.2977299999999996E-3</c:v>
                </c:pt>
                <c:pt idx="6294">
                  <c:v>-2.521892E-3</c:v>
                </c:pt>
                <c:pt idx="6295">
                  <c:v>1.159396E-3</c:v>
                </c:pt>
                <c:pt idx="6296">
                  <c:v>6.8915399999999998E-4</c:v>
                </c:pt>
                <c:pt idx="6297">
                  <c:v>-5.1160040000000004E-3</c:v>
                </c:pt>
                <c:pt idx="6298">
                  <c:v>-3.5998800000000002E-3</c:v>
                </c:pt>
                <c:pt idx="6299">
                  <c:v>-1.1558969999999999E-3</c:v>
                </c:pt>
                <c:pt idx="6300">
                  <c:v>-3.2566700000000001E-3</c:v>
                </c:pt>
                <c:pt idx="6301">
                  <c:v>2.3499999999999999E-4</c:v>
                </c:pt>
                <c:pt idx="6302">
                  <c:v>-3.475971E-3</c:v>
                </c:pt>
                <c:pt idx="6303">
                  <c:v>1.0189120000000001E-3</c:v>
                </c:pt>
                <c:pt idx="6304">
                  <c:v>-3.270121E-3</c:v>
                </c:pt>
                <c:pt idx="6305">
                  <c:v>-2.9252420000000002E-3</c:v>
                </c:pt>
                <c:pt idx="6306">
                  <c:v>-5.3621659999999998E-3</c:v>
                </c:pt>
                <c:pt idx="6307">
                  <c:v>-7.7915010000000002E-3</c:v>
                </c:pt>
                <c:pt idx="6308">
                  <c:v>-1.18972E-4</c:v>
                </c:pt>
                <c:pt idx="6309">
                  <c:v>-4.9904260000000001E-3</c:v>
                </c:pt>
                <c:pt idx="6310">
                  <c:v>-4.7734129999999998E-3</c:v>
                </c:pt>
                <c:pt idx="6311">
                  <c:v>-5.4629049999999997E-3</c:v>
                </c:pt>
                <c:pt idx="6312">
                  <c:v>-7.6432480000000001E-3</c:v>
                </c:pt>
                <c:pt idx="6313">
                  <c:v>-2.10334E-3</c:v>
                </c:pt>
                <c:pt idx="6314">
                  <c:v>-6.5912900000000005E-4</c:v>
                </c:pt>
                <c:pt idx="6315">
                  <c:v>-2.3105550000000002E-3</c:v>
                </c:pt>
                <c:pt idx="6316">
                  <c:v>-3.7075810000000002E-3</c:v>
                </c:pt>
                <c:pt idx="6317">
                  <c:v>-3.217293E-3</c:v>
                </c:pt>
                <c:pt idx="6318">
                  <c:v>-1.846309E-3</c:v>
                </c:pt>
                <c:pt idx="6319">
                  <c:v>-2.4258130000000002E-3</c:v>
                </c:pt>
                <c:pt idx="6320">
                  <c:v>-2.5539590000000002E-3</c:v>
                </c:pt>
                <c:pt idx="6321">
                  <c:v>-1.6519460000000001E-3</c:v>
                </c:pt>
                <c:pt idx="6322">
                  <c:v>-1.9644850000000002E-3</c:v>
                </c:pt>
                <c:pt idx="6323">
                  <c:v>3.8039219999999999E-3</c:v>
                </c:pt>
                <c:pt idx="6324">
                  <c:v>-4.4863120000000001E-3</c:v>
                </c:pt>
                <c:pt idx="6325">
                  <c:v>-3.0061269999999999E-3</c:v>
                </c:pt>
                <c:pt idx="6326">
                  <c:v>-6.8081399999999996E-4</c:v>
                </c:pt>
                <c:pt idx="6327">
                  <c:v>2.3176389999999998E-3</c:v>
                </c:pt>
                <c:pt idx="6328">
                  <c:v>5.2800799999999995E-4</c:v>
                </c:pt>
                <c:pt idx="6329">
                  <c:v>-1.8808220000000001E-3</c:v>
                </c:pt>
                <c:pt idx="6330">
                  <c:v>1.181306E-3</c:v>
                </c:pt>
                <c:pt idx="6331">
                  <c:v>7.2670500000000002E-4</c:v>
                </c:pt>
                <c:pt idx="6332">
                  <c:v>2.7422179999999998E-3</c:v>
                </c:pt>
                <c:pt idx="6333">
                  <c:v>2.930504E-3</c:v>
                </c:pt>
                <c:pt idx="6334">
                  <c:v>8.9971300000000001E-4</c:v>
                </c:pt>
                <c:pt idx="6335">
                  <c:v>-1.733088E-3</c:v>
                </c:pt>
                <c:pt idx="6336">
                  <c:v>1.8119169999999999E-3</c:v>
                </c:pt>
                <c:pt idx="6337">
                  <c:v>2.493154E-3</c:v>
                </c:pt>
                <c:pt idx="6338">
                  <c:v>4.0643099999999998E-3</c:v>
                </c:pt>
                <c:pt idx="6339">
                  <c:v>-1.350162E-3</c:v>
                </c:pt>
                <c:pt idx="6340">
                  <c:v>1.1347250000000001E-3</c:v>
                </c:pt>
                <c:pt idx="6341">
                  <c:v>2.4375429999999999E-3</c:v>
                </c:pt>
                <c:pt idx="6342">
                  <c:v>1.539489E-3</c:v>
                </c:pt>
                <c:pt idx="6343">
                  <c:v>3.5278399999999998E-4</c:v>
                </c:pt>
                <c:pt idx="6344">
                  <c:v>-4.2884389999999998E-3</c:v>
                </c:pt>
                <c:pt idx="6345">
                  <c:v>-4.8864100000000005E-4</c:v>
                </c:pt>
                <c:pt idx="6346">
                  <c:v>-2.3358839999999999E-3</c:v>
                </c:pt>
                <c:pt idx="6347">
                  <c:v>2.5171939999999999E-3</c:v>
                </c:pt>
                <c:pt idx="6348">
                  <c:v>-4.0541559999999997E-3</c:v>
                </c:pt>
                <c:pt idx="6349">
                  <c:v>-1.704182E-3</c:v>
                </c:pt>
                <c:pt idx="6350">
                  <c:v>-4.7108410000000003E-3</c:v>
                </c:pt>
                <c:pt idx="6351">
                  <c:v>-6.2182399999999999E-4</c:v>
                </c:pt>
                <c:pt idx="6352">
                  <c:v>9.9363800000000003E-4</c:v>
                </c:pt>
                <c:pt idx="6353">
                  <c:v>-4.5153770000000001E-3</c:v>
                </c:pt>
                <c:pt idx="6354">
                  <c:v>-3.3927940000000002E-3</c:v>
                </c:pt>
                <c:pt idx="6355">
                  <c:v>-4.8309010000000003E-3</c:v>
                </c:pt>
                <c:pt idx="6356">
                  <c:v>-3.2260309999999999E-3</c:v>
                </c:pt>
                <c:pt idx="6357">
                  <c:v>-7.3089239999999996E-3</c:v>
                </c:pt>
                <c:pt idx="6358">
                  <c:v>-8.2014399999999997E-4</c:v>
                </c:pt>
                <c:pt idx="6359">
                  <c:v>-4.285184E-3</c:v>
                </c:pt>
                <c:pt idx="6360">
                  <c:v>-1.5395020000000001E-3</c:v>
                </c:pt>
                <c:pt idx="6361">
                  <c:v>-7.4953950000000002E-3</c:v>
                </c:pt>
                <c:pt idx="6362">
                  <c:v>-5.7005199999999997E-3</c:v>
                </c:pt>
                <c:pt idx="6363">
                  <c:v>-2.0261569999999998E-3</c:v>
                </c:pt>
                <c:pt idx="6364">
                  <c:v>-3.9188549999999997E-3</c:v>
                </c:pt>
                <c:pt idx="6365">
                  <c:v>-1.2109519999999999E-3</c:v>
                </c:pt>
                <c:pt idx="6366">
                  <c:v>-2.5288160000000001E-3</c:v>
                </c:pt>
                <c:pt idx="6367">
                  <c:v>-2.4220230000000001E-3</c:v>
                </c:pt>
                <c:pt idx="6368">
                  <c:v>-1.176535E-3</c:v>
                </c:pt>
                <c:pt idx="6369">
                  <c:v>-4.0759180000000004E-3</c:v>
                </c:pt>
                <c:pt idx="6370">
                  <c:v>1.945488E-3</c:v>
                </c:pt>
                <c:pt idx="6371">
                  <c:v>-1.7845350000000001E-3</c:v>
                </c:pt>
                <c:pt idx="6372">
                  <c:v>-2.8821210000000001E-3</c:v>
                </c:pt>
                <c:pt idx="6373">
                  <c:v>2.9086559999999999E-3</c:v>
                </c:pt>
                <c:pt idx="6374">
                  <c:v>-4.5093999999999999E-4</c:v>
                </c:pt>
                <c:pt idx="6375">
                  <c:v>6.6812100000000004E-4</c:v>
                </c:pt>
                <c:pt idx="6376">
                  <c:v>-1.9187360000000001E-3</c:v>
                </c:pt>
                <c:pt idx="6377">
                  <c:v>8.6373500000000002E-4</c:v>
                </c:pt>
                <c:pt idx="6378">
                  <c:v>4.9289310000000001E-3</c:v>
                </c:pt>
                <c:pt idx="6379">
                  <c:v>2.0218240000000002E-3</c:v>
                </c:pt>
                <c:pt idx="6380">
                  <c:v>-5.0195700000000003E-4</c:v>
                </c:pt>
                <c:pt idx="6381">
                  <c:v>-2.037269E-3</c:v>
                </c:pt>
                <c:pt idx="6382">
                  <c:v>-1.8510299999999999E-4</c:v>
                </c:pt>
                <c:pt idx="6383">
                  <c:v>5.9494889999999996E-3</c:v>
                </c:pt>
                <c:pt idx="6384">
                  <c:v>3.4059030000000001E-3</c:v>
                </c:pt>
                <c:pt idx="6385">
                  <c:v>3.9848749999999997E-3</c:v>
                </c:pt>
                <c:pt idx="6386">
                  <c:v>-1.7553029999999999E-3</c:v>
                </c:pt>
                <c:pt idx="6387">
                  <c:v>1.022811E-3</c:v>
                </c:pt>
                <c:pt idx="6388">
                  <c:v>2.0390500000000002E-3</c:v>
                </c:pt>
                <c:pt idx="6389">
                  <c:v>1.9066910000000001E-3</c:v>
                </c:pt>
                <c:pt idx="6390">
                  <c:v>-6.1430700000000003E-4</c:v>
                </c:pt>
                <c:pt idx="6391">
                  <c:v>-2.272657E-3</c:v>
                </c:pt>
                <c:pt idx="6392">
                  <c:v>-1.0084549999999999E-3</c:v>
                </c:pt>
                <c:pt idx="6393">
                  <c:v>6.743209E-3</c:v>
                </c:pt>
                <c:pt idx="6394">
                  <c:v>-1.864334E-3</c:v>
                </c:pt>
                <c:pt idx="6395">
                  <c:v>-1.660868E-3</c:v>
                </c:pt>
                <c:pt idx="6396">
                  <c:v>1.498089E-3</c:v>
                </c:pt>
                <c:pt idx="6397">
                  <c:v>3.0797400000000001E-3</c:v>
                </c:pt>
                <c:pt idx="6398">
                  <c:v>-7.3080410000000004E-3</c:v>
                </c:pt>
                <c:pt idx="6399">
                  <c:v>-6.4742050000000002E-3</c:v>
                </c:pt>
                <c:pt idx="6400">
                  <c:v>-5.8826690000000001E-3</c:v>
                </c:pt>
                <c:pt idx="6401">
                  <c:v>1.021576E-3</c:v>
                </c:pt>
                <c:pt idx="6402">
                  <c:v>-4.7154529999999997E-3</c:v>
                </c:pt>
                <c:pt idx="6403">
                  <c:v>-6.0723340000000004E-3</c:v>
                </c:pt>
                <c:pt idx="6404">
                  <c:v>-6.7248150000000003E-3</c:v>
                </c:pt>
                <c:pt idx="6405">
                  <c:v>-1.7457690000000001E-3</c:v>
                </c:pt>
                <c:pt idx="6406">
                  <c:v>-2.5907489999999998E-3</c:v>
                </c:pt>
                <c:pt idx="6407">
                  <c:v>-5.5013179999999998E-3</c:v>
                </c:pt>
                <c:pt idx="6408">
                  <c:v>-4.3105599999999997E-3</c:v>
                </c:pt>
                <c:pt idx="6409">
                  <c:v>1.040795E-3</c:v>
                </c:pt>
                <c:pt idx="6410">
                  <c:v>-2.5828100000000002E-4</c:v>
                </c:pt>
                <c:pt idx="6411">
                  <c:v>-3.7733879999999999E-3</c:v>
                </c:pt>
                <c:pt idx="6412">
                  <c:v>3.1331990000000001E-3</c:v>
                </c:pt>
                <c:pt idx="6413">
                  <c:v>3.2075010000000002E-3</c:v>
                </c:pt>
                <c:pt idx="6414">
                  <c:v>5.2025880000000002E-3</c:v>
                </c:pt>
                <c:pt idx="6415">
                  <c:v>1.2099770000000001E-3</c:v>
                </c:pt>
                <c:pt idx="6416">
                  <c:v>-1.5298429999999999E-3</c:v>
                </c:pt>
                <c:pt idx="6417">
                  <c:v>3.7644700000000002E-4</c:v>
                </c:pt>
                <c:pt idx="6418">
                  <c:v>5.4221290000000004E-3</c:v>
                </c:pt>
                <c:pt idx="6419">
                  <c:v>4.1725740000000001E-3</c:v>
                </c:pt>
                <c:pt idx="6420">
                  <c:v>-1.9418930000000001E-3</c:v>
                </c:pt>
                <c:pt idx="6421">
                  <c:v>7.1602590000000004E-3</c:v>
                </c:pt>
                <c:pt idx="6422">
                  <c:v>4.4589440000000003E-3</c:v>
                </c:pt>
                <c:pt idx="6423">
                  <c:v>2.9404100000000001E-3</c:v>
                </c:pt>
                <c:pt idx="6424">
                  <c:v>5.3173689999999997E-3</c:v>
                </c:pt>
                <c:pt idx="6425">
                  <c:v>3.8217390000000002E-3</c:v>
                </c:pt>
                <c:pt idx="6426" formatCode="0.00E+00">
                  <c:v>-8.6834200000000001E-7</c:v>
                </c:pt>
                <c:pt idx="6427">
                  <c:v>4.4974769999999997E-3</c:v>
                </c:pt>
                <c:pt idx="6428">
                  <c:v>1.3754220000000001E-3</c:v>
                </c:pt>
                <c:pt idx="6429">
                  <c:v>4.3152859999999998E-3</c:v>
                </c:pt>
                <c:pt idx="6430">
                  <c:v>1.46057E-4</c:v>
                </c:pt>
                <c:pt idx="6431">
                  <c:v>4.12373E-4</c:v>
                </c:pt>
                <c:pt idx="6432">
                  <c:v>3.8988529999999999E-3</c:v>
                </c:pt>
                <c:pt idx="6433">
                  <c:v>-1.1772700000000001E-4</c:v>
                </c:pt>
                <c:pt idx="6434">
                  <c:v>6.3527699999999996E-4</c:v>
                </c:pt>
                <c:pt idx="6435">
                  <c:v>-5.3456500000000004E-3</c:v>
                </c:pt>
                <c:pt idx="6436">
                  <c:v>-3.071322E-3</c:v>
                </c:pt>
                <c:pt idx="6437">
                  <c:v>-6.1642000000000001E-4</c:v>
                </c:pt>
                <c:pt idx="6438">
                  <c:v>-4.5680879999999997E-3</c:v>
                </c:pt>
                <c:pt idx="6439">
                  <c:v>-4.2391879999999996E-3</c:v>
                </c:pt>
                <c:pt idx="6440">
                  <c:v>-7.2191599999999996E-4</c:v>
                </c:pt>
                <c:pt idx="6441">
                  <c:v>-4.4719130000000001E-3</c:v>
                </c:pt>
                <c:pt idx="6442">
                  <c:v>-6.8144620000000003E-3</c:v>
                </c:pt>
                <c:pt idx="6443">
                  <c:v>-1.9981349999999998E-3</c:v>
                </c:pt>
                <c:pt idx="6444">
                  <c:v>1.9884500000000001E-3</c:v>
                </c:pt>
                <c:pt idx="6445">
                  <c:v>-9.65528E-4</c:v>
                </c:pt>
                <c:pt idx="6446">
                  <c:v>-6.0167609999999998E-3</c:v>
                </c:pt>
                <c:pt idx="6447">
                  <c:v>-2.7453349999999998E-3</c:v>
                </c:pt>
                <c:pt idx="6448">
                  <c:v>-4.6360300000000002E-3</c:v>
                </c:pt>
                <c:pt idx="6449">
                  <c:v>4.9313760000000003E-3</c:v>
                </c:pt>
                <c:pt idx="6450">
                  <c:v>9.9272800000000001E-4</c:v>
                </c:pt>
                <c:pt idx="6451">
                  <c:v>2.1762370000000001E-3</c:v>
                </c:pt>
                <c:pt idx="6452">
                  <c:v>4.102863E-3</c:v>
                </c:pt>
                <c:pt idx="6453">
                  <c:v>2.0506320000000001E-3</c:v>
                </c:pt>
                <c:pt idx="6454">
                  <c:v>-3.0159679999999999E-3</c:v>
                </c:pt>
                <c:pt idx="6455">
                  <c:v>7.6252500000000001E-4</c:v>
                </c:pt>
                <c:pt idx="6456">
                  <c:v>8.7144760000000005E-3</c:v>
                </c:pt>
                <c:pt idx="6457">
                  <c:v>2.575623E-3</c:v>
                </c:pt>
                <c:pt idx="6458">
                  <c:v>-1.378602E-3</c:v>
                </c:pt>
                <c:pt idx="6459">
                  <c:v>2.0068080000000001E-3</c:v>
                </c:pt>
                <c:pt idx="6460">
                  <c:v>7.90027E-4</c:v>
                </c:pt>
                <c:pt idx="6461">
                  <c:v>7.7067890000000003E-3</c:v>
                </c:pt>
                <c:pt idx="6462">
                  <c:v>9.4466250000000002E-3</c:v>
                </c:pt>
                <c:pt idx="6463">
                  <c:v>-5.6673469999999997E-3</c:v>
                </c:pt>
                <c:pt idx="6464">
                  <c:v>6.8656530000000002E-3</c:v>
                </c:pt>
                <c:pt idx="6465">
                  <c:v>6.5599220000000001E-3</c:v>
                </c:pt>
                <c:pt idx="6466">
                  <c:v>1.818486E-3</c:v>
                </c:pt>
                <c:pt idx="6467">
                  <c:v>-1.204201E-3</c:v>
                </c:pt>
                <c:pt idx="6468">
                  <c:v>5.945924E-3</c:v>
                </c:pt>
                <c:pt idx="6469">
                  <c:v>6.2476600000000004E-3</c:v>
                </c:pt>
                <c:pt idx="6470">
                  <c:v>-3.148564E-3</c:v>
                </c:pt>
                <c:pt idx="6471" formatCode="0.00E+00">
                  <c:v>-3.9590299999999999E-5</c:v>
                </c:pt>
                <c:pt idx="6472">
                  <c:v>-3.3813879999999999E-3</c:v>
                </c:pt>
                <c:pt idx="6473">
                  <c:v>3.7915710000000001E-3</c:v>
                </c:pt>
                <c:pt idx="6474">
                  <c:v>2.8638489999999999E-3</c:v>
                </c:pt>
                <c:pt idx="6475">
                  <c:v>-1.2048999999999999E-4</c:v>
                </c:pt>
                <c:pt idx="6476">
                  <c:v>-5.2732559999999996E-3</c:v>
                </c:pt>
                <c:pt idx="6477">
                  <c:v>3.651264E-3</c:v>
                </c:pt>
                <c:pt idx="6478">
                  <c:v>-7.3627299999999996E-4</c:v>
                </c:pt>
                <c:pt idx="6479">
                  <c:v>5.0289599999999996E-4</c:v>
                </c:pt>
                <c:pt idx="6480">
                  <c:v>3.4733229999999999E-3</c:v>
                </c:pt>
                <c:pt idx="6481">
                  <c:v>5.3798699999999997E-4</c:v>
                </c:pt>
                <c:pt idx="6482">
                  <c:v>1.6714810000000001E-3</c:v>
                </c:pt>
                <c:pt idx="6483">
                  <c:v>3.3194449999999999E-3</c:v>
                </c:pt>
                <c:pt idx="6484">
                  <c:v>7.3719659999999998E-3</c:v>
                </c:pt>
                <c:pt idx="6485">
                  <c:v>4.0526019999999998E-3</c:v>
                </c:pt>
                <c:pt idx="6486">
                  <c:v>1.2029466000000001E-2</c:v>
                </c:pt>
                <c:pt idx="6487">
                  <c:v>1.4210861E-2</c:v>
                </c:pt>
                <c:pt idx="6488">
                  <c:v>-1.18962E-4</c:v>
                </c:pt>
                <c:pt idx="6489">
                  <c:v>8.344031E-3</c:v>
                </c:pt>
                <c:pt idx="6490">
                  <c:v>1.4258194E-2</c:v>
                </c:pt>
                <c:pt idx="6491">
                  <c:v>1.7069819999999999E-3</c:v>
                </c:pt>
                <c:pt idx="6492">
                  <c:v>9.6556599999999995E-4</c:v>
                </c:pt>
                <c:pt idx="6493">
                  <c:v>2.2366930000000001E-3</c:v>
                </c:pt>
                <c:pt idx="6494">
                  <c:v>6.7989460000000002E-3</c:v>
                </c:pt>
                <c:pt idx="6495">
                  <c:v>3.191162E-3</c:v>
                </c:pt>
                <c:pt idx="6496">
                  <c:v>6.7179279999999997E-3</c:v>
                </c:pt>
                <c:pt idx="6497">
                  <c:v>3.7892490000000002E-3</c:v>
                </c:pt>
                <c:pt idx="6498">
                  <c:v>8.3031679999999997E-3</c:v>
                </c:pt>
                <c:pt idx="6499">
                  <c:v>4.8690210000000003E-3</c:v>
                </c:pt>
                <c:pt idx="6500">
                  <c:v>7.1662779999999999E-3</c:v>
                </c:pt>
                <c:pt idx="6501">
                  <c:v>3.8378589999999999E-3</c:v>
                </c:pt>
                <c:pt idx="6502">
                  <c:v>-2.0783099999999999E-3</c:v>
                </c:pt>
                <c:pt idx="6503">
                  <c:v>2.1731599999999999E-3</c:v>
                </c:pt>
                <c:pt idx="6504">
                  <c:v>4.4355150000000001E-3</c:v>
                </c:pt>
                <c:pt idx="6505">
                  <c:v>-9.4300500000000002E-4</c:v>
                </c:pt>
                <c:pt idx="6506">
                  <c:v>2.8543399999999999E-3</c:v>
                </c:pt>
                <c:pt idx="6507">
                  <c:v>4.6855300000000003E-3</c:v>
                </c:pt>
                <c:pt idx="6508">
                  <c:v>1.014495E-2</c:v>
                </c:pt>
                <c:pt idx="6509">
                  <c:v>2.9227229999999999E-3</c:v>
                </c:pt>
                <c:pt idx="6510">
                  <c:v>9.1617460000000001E-3</c:v>
                </c:pt>
                <c:pt idx="6511">
                  <c:v>1.2197483E-2</c:v>
                </c:pt>
                <c:pt idx="6512">
                  <c:v>1.3509599000000001E-2</c:v>
                </c:pt>
                <c:pt idx="6513">
                  <c:v>6.6359799999999997E-3</c:v>
                </c:pt>
                <c:pt idx="6514">
                  <c:v>8.0094450000000005E-3</c:v>
                </c:pt>
                <c:pt idx="6515">
                  <c:v>1.3662537000000001E-2</c:v>
                </c:pt>
                <c:pt idx="6516">
                  <c:v>1.0296358E-2</c:v>
                </c:pt>
                <c:pt idx="6517">
                  <c:v>1.8481052000000001E-2</c:v>
                </c:pt>
                <c:pt idx="6518">
                  <c:v>1.9418199000000001E-2</c:v>
                </c:pt>
                <c:pt idx="6519">
                  <c:v>1.5472725E-2</c:v>
                </c:pt>
                <c:pt idx="6520">
                  <c:v>1.8365016000000001E-2</c:v>
                </c:pt>
                <c:pt idx="6521">
                  <c:v>1.5042458999999999E-2</c:v>
                </c:pt>
                <c:pt idx="6522">
                  <c:v>2.1776367000000001E-2</c:v>
                </c:pt>
                <c:pt idx="6523">
                  <c:v>1.4737897999999999E-2</c:v>
                </c:pt>
                <c:pt idx="6524">
                  <c:v>1.9977479999999999E-2</c:v>
                </c:pt>
                <c:pt idx="6525">
                  <c:v>1.2793871E-2</c:v>
                </c:pt>
                <c:pt idx="6526">
                  <c:v>1.5388997E-2</c:v>
                </c:pt>
                <c:pt idx="6527">
                  <c:v>1.8368809E-2</c:v>
                </c:pt>
                <c:pt idx="6528">
                  <c:v>1.1158774999999999E-2</c:v>
                </c:pt>
                <c:pt idx="6529">
                  <c:v>1.4688794999999999E-2</c:v>
                </c:pt>
                <c:pt idx="6530">
                  <c:v>1.9498946E-2</c:v>
                </c:pt>
                <c:pt idx="6531">
                  <c:v>1.3481267999999999E-2</c:v>
                </c:pt>
                <c:pt idx="6532">
                  <c:v>2.0512731999999999E-2</c:v>
                </c:pt>
                <c:pt idx="6533">
                  <c:v>9.7287940000000007E-3</c:v>
                </c:pt>
                <c:pt idx="6534">
                  <c:v>7.9663949999999994E-3</c:v>
                </c:pt>
                <c:pt idx="6535">
                  <c:v>1.4504988E-2</c:v>
                </c:pt>
                <c:pt idx="6536">
                  <c:v>1.8897818E-2</c:v>
                </c:pt>
                <c:pt idx="6537">
                  <c:v>7.083237E-3</c:v>
                </c:pt>
                <c:pt idx="6538">
                  <c:v>6.4182459999999998E-3</c:v>
                </c:pt>
                <c:pt idx="6539">
                  <c:v>1.3515037000000001E-2</c:v>
                </c:pt>
                <c:pt idx="6540">
                  <c:v>1.4331989E-2</c:v>
                </c:pt>
                <c:pt idx="6541">
                  <c:v>7.3526429999999999E-3</c:v>
                </c:pt>
                <c:pt idx="6542">
                  <c:v>7.2023870000000002E-3</c:v>
                </c:pt>
                <c:pt idx="6543">
                  <c:v>7.028482E-3</c:v>
                </c:pt>
                <c:pt idx="6544">
                  <c:v>1.2022885000000001E-2</c:v>
                </c:pt>
                <c:pt idx="6545">
                  <c:v>1.9771749999999999E-3</c:v>
                </c:pt>
                <c:pt idx="6546">
                  <c:v>2.2290650000000001E-3</c:v>
                </c:pt>
                <c:pt idx="6547" formatCode="0.00E+00">
                  <c:v>-7.2438899999999995E-5</c:v>
                </c:pt>
                <c:pt idx="6548">
                  <c:v>8.6139930000000003E-3</c:v>
                </c:pt>
                <c:pt idx="6549">
                  <c:v>1.3120593999999999E-2</c:v>
                </c:pt>
                <c:pt idx="6550">
                  <c:v>-1.4970420000000001E-3</c:v>
                </c:pt>
                <c:pt idx="6551">
                  <c:v>7.8826120000000006E-3</c:v>
                </c:pt>
                <c:pt idx="6552">
                  <c:v>1.2269189999999999E-3</c:v>
                </c:pt>
                <c:pt idx="6553">
                  <c:v>5.1697289999999996E-3</c:v>
                </c:pt>
                <c:pt idx="6554">
                  <c:v>4.0240575000000001E-2</c:v>
                </c:pt>
                <c:pt idx="6555">
                  <c:v>-1.448284E-3</c:v>
                </c:pt>
                <c:pt idx="6556">
                  <c:v>-2.6399409999999998E-3</c:v>
                </c:pt>
                <c:pt idx="6557">
                  <c:v>3.6081355000000002E-2</c:v>
                </c:pt>
                <c:pt idx="6558">
                  <c:v>2.2382630000000001E-2</c:v>
                </c:pt>
                <c:pt idx="6559">
                  <c:v>3.2435570000000002E-3</c:v>
                </c:pt>
                <c:pt idx="6560">
                  <c:v>1.9071479999999998E-2</c:v>
                </c:pt>
                <c:pt idx="6561">
                  <c:v>1.6760121999999999E-2</c:v>
                </c:pt>
                <c:pt idx="6562">
                  <c:v>2.4843192E-2</c:v>
                </c:pt>
                <c:pt idx="6563">
                  <c:v>1.8064914000000001E-2</c:v>
                </c:pt>
                <c:pt idx="6564">
                  <c:v>1.3290131E-2</c:v>
                </c:pt>
                <c:pt idx="6565">
                  <c:v>2.692019E-2</c:v>
                </c:pt>
                <c:pt idx="6566">
                  <c:v>3.8968768000000001E-2</c:v>
                </c:pt>
                <c:pt idx="6567">
                  <c:v>2.4434034E-2</c:v>
                </c:pt>
                <c:pt idx="6568">
                  <c:v>2.6037148999999999E-2</c:v>
                </c:pt>
                <c:pt idx="6569">
                  <c:v>3.9111670000000001E-2</c:v>
                </c:pt>
                <c:pt idx="6570">
                  <c:v>1.6623674000000001E-2</c:v>
                </c:pt>
                <c:pt idx="6571">
                  <c:v>2.1155042999999998E-2</c:v>
                </c:pt>
                <c:pt idx="6572">
                  <c:v>5.2757755000000003E-2</c:v>
                </c:pt>
                <c:pt idx="6573">
                  <c:v>2.837199E-2</c:v>
                </c:pt>
                <c:pt idx="6574">
                  <c:v>1.8834785999999999E-2</c:v>
                </c:pt>
                <c:pt idx="6575">
                  <c:v>4.3462634E-2</c:v>
                </c:pt>
                <c:pt idx="6576">
                  <c:v>2.2321504999999998E-2</c:v>
                </c:pt>
                <c:pt idx="6577">
                  <c:v>2.9393264999999998E-2</c:v>
                </c:pt>
                <c:pt idx="6578">
                  <c:v>5.5516365999999998E-2</c:v>
                </c:pt>
                <c:pt idx="6579">
                  <c:v>2.0140267999999999E-2</c:v>
                </c:pt>
                <c:pt idx="6580">
                  <c:v>1.5533468E-2</c:v>
                </c:pt>
                <c:pt idx="6581">
                  <c:v>3.9841468999999997E-2</c:v>
                </c:pt>
                <c:pt idx="6582">
                  <c:v>3.8358430999999998E-2</c:v>
                </c:pt>
                <c:pt idx="6583">
                  <c:v>1.6099999E-2</c:v>
                </c:pt>
                <c:pt idx="6584">
                  <c:v>4.5584310000000003E-2</c:v>
                </c:pt>
                <c:pt idx="6585">
                  <c:v>4.0960796000000001E-2</c:v>
                </c:pt>
                <c:pt idx="6586">
                  <c:v>3.5549417E-2</c:v>
                </c:pt>
                <c:pt idx="6587">
                  <c:v>3.2450564000000001E-2</c:v>
                </c:pt>
                <c:pt idx="6588">
                  <c:v>2.0531466000000002E-2</c:v>
                </c:pt>
                <c:pt idx="6589">
                  <c:v>3.4803613999999997E-2</c:v>
                </c:pt>
                <c:pt idx="6590">
                  <c:v>4.6729524000000001E-2</c:v>
                </c:pt>
                <c:pt idx="6591">
                  <c:v>2.1607392999999999E-2</c:v>
                </c:pt>
                <c:pt idx="6592">
                  <c:v>2.4131105999999999E-2</c:v>
                </c:pt>
                <c:pt idx="6593">
                  <c:v>3.918862E-2</c:v>
                </c:pt>
                <c:pt idx="6594">
                  <c:v>3.4547227999999999E-2</c:v>
                </c:pt>
                <c:pt idx="6595">
                  <c:v>2.1022364000000002E-2</c:v>
                </c:pt>
                <c:pt idx="6596">
                  <c:v>3.3304728999999998E-2</c:v>
                </c:pt>
                <c:pt idx="6597">
                  <c:v>3.8548226999999997E-2</c:v>
                </c:pt>
                <c:pt idx="6598">
                  <c:v>3.0432751000000001E-2</c:v>
                </c:pt>
                <c:pt idx="6599">
                  <c:v>3.2979265000000001E-2</c:v>
                </c:pt>
                <c:pt idx="6600">
                  <c:v>2.5375389000000002E-2</c:v>
                </c:pt>
                <c:pt idx="6601">
                  <c:v>3.4172877999999997E-2</c:v>
                </c:pt>
                <c:pt idx="6602">
                  <c:v>4.0732652000000001E-2</c:v>
                </c:pt>
                <c:pt idx="6603">
                  <c:v>3.2598558999999999E-2</c:v>
                </c:pt>
                <c:pt idx="6604">
                  <c:v>3.0349220999999999E-2</c:v>
                </c:pt>
                <c:pt idx="6605">
                  <c:v>4.1051134000000003E-2</c:v>
                </c:pt>
                <c:pt idx="6606">
                  <c:v>3.1327657000000002E-2</c:v>
                </c:pt>
                <c:pt idx="6607">
                  <c:v>2.8408032E-2</c:v>
                </c:pt>
                <c:pt idx="6608">
                  <c:v>4.8817991999999998E-2</c:v>
                </c:pt>
                <c:pt idx="6609">
                  <c:v>3.3581246000000002E-2</c:v>
                </c:pt>
                <c:pt idx="6610">
                  <c:v>3.7074637000000001E-2</c:v>
                </c:pt>
                <c:pt idx="6611">
                  <c:v>5.2286345999999997E-2</c:v>
                </c:pt>
                <c:pt idx="6612">
                  <c:v>4.7817132999999998E-2</c:v>
                </c:pt>
                <c:pt idx="6613">
                  <c:v>4.0195696000000003E-2</c:v>
                </c:pt>
                <c:pt idx="6614">
                  <c:v>4.5534208E-2</c:v>
                </c:pt>
                <c:pt idx="6615">
                  <c:v>3.9278179000000003E-2</c:v>
                </c:pt>
                <c:pt idx="6616">
                  <c:v>3.8732524999999997E-2</c:v>
                </c:pt>
                <c:pt idx="6617">
                  <c:v>5.4256890000000002E-2</c:v>
                </c:pt>
                <c:pt idx="6618">
                  <c:v>3.6278198999999997E-2</c:v>
                </c:pt>
                <c:pt idx="6619">
                  <c:v>2.7398690999999999E-2</c:v>
                </c:pt>
                <c:pt idx="6620">
                  <c:v>4.7489990000000003E-2</c:v>
                </c:pt>
                <c:pt idx="6621">
                  <c:v>4.3022538999999999E-2</c:v>
                </c:pt>
                <c:pt idx="6622">
                  <c:v>2.7721874000000001E-2</c:v>
                </c:pt>
                <c:pt idx="6623">
                  <c:v>3.5385918000000002E-2</c:v>
                </c:pt>
                <c:pt idx="6624">
                  <c:v>4.3825582000000002E-2</c:v>
                </c:pt>
                <c:pt idx="6625">
                  <c:v>3.7913095000000001E-2</c:v>
                </c:pt>
                <c:pt idx="6626">
                  <c:v>3.6655765E-2</c:v>
                </c:pt>
                <c:pt idx="6627">
                  <c:v>2.8134177999999999E-2</c:v>
                </c:pt>
                <c:pt idx="6628">
                  <c:v>4.3804101999999998E-2</c:v>
                </c:pt>
                <c:pt idx="6629">
                  <c:v>4.9715251000000002E-2</c:v>
                </c:pt>
                <c:pt idx="6630">
                  <c:v>2.5162091000000001E-2</c:v>
                </c:pt>
                <c:pt idx="6631">
                  <c:v>2.9502777000000001E-2</c:v>
                </c:pt>
                <c:pt idx="6632">
                  <c:v>5.0410647000000003E-2</c:v>
                </c:pt>
                <c:pt idx="6633">
                  <c:v>3.5748079000000002E-2</c:v>
                </c:pt>
                <c:pt idx="6634">
                  <c:v>3.3441022000000001E-2</c:v>
                </c:pt>
                <c:pt idx="6635">
                  <c:v>4.6652164000000003E-2</c:v>
                </c:pt>
                <c:pt idx="6636">
                  <c:v>3.0511735000000002E-2</c:v>
                </c:pt>
                <c:pt idx="6637">
                  <c:v>3.6065756999999997E-2</c:v>
                </c:pt>
                <c:pt idx="6638">
                  <c:v>5.5606930999999998E-2</c:v>
                </c:pt>
                <c:pt idx="6639">
                  <c:v>3.8953650999999999E-2</c:v>
                </c:pt>
                <c:pt idx="6640">
                  <c:v>3.2303207E-2</c:v>
                </c:pt>
                <c:pt idx="6641">
                  <c:v>4.1956633E-2</c:v>
                </c:pt>
                <c:pt idx="6642">
                  <c:v>3.5933359999999998E-2</c:v>
                </c:pt>
                <c:pt idx="6643">
                  <c:v>4.1442603000000001E-2</c:v>
                </c:pt>
                <c:pt idx="6644">
                  <c:v>4.2680970999999998E-2</c:v>
                </c:pt>
                <c:pt idx="6645">
                  <c:v>4.0835135000000002E-2</c:v>
                </c:pt>
                <c:pt idx="6646">
                  <c:v>3.8656707999999998E-2</c:v>
                </c:pt>
                <c:pt idx="6647">
                  <c:v>4.635777E-2</c:v>
                </c:pt>
                <c:pt idx="6648">
                  <c:v>4.6955533000000001E-2</c:v>
                </c:pt>
                <c:pt idx="6649">
                  <c:v>4.3174911000000003E-2</c:v>
                </c:pt>
                <c:pt idx="6650">
                  <c:v>4.0229305999999999E-2</c:v>
                </c:pt>
                <c:pt idx="6651">
                  <c:v>3.9314777000000002E-2</c:v>
                </c:pt>
                <c:pt idx="6652">
                  <c:v>4.2942155000000003E-2</c:v>
                </c:pt>
                <c:pt idx="6653">
                  <c:v>4.3374116999999997E-2</c:v>
                </c:pt>
                <c:pt idx="6654">
                  <c:v>3.5806130999999998E-2</c:v>
                </c:pt>
                <c:pt idx="6655">
                  <c:v>3.7218138999999997E-2</c:v>
                </c:pt>
                <c:pt idx="6656">
                  <c:v>4.4793576000000002E-2</c:v>
                </c:pt>
                <c:pt idx="6657">
                  <c:v>4.1864365000000001E-2</c:v>
                </c:pt>
                <c:pt idx="6658">
                  <c:v>4.0860581999999999E-2</c:v>
                </c:pt>
                <c:pt idx="6659">
                  <c:v>3.4427982000000003E-2</c:v>
                </c:pt>
                <c:pt idx="6660">
                  <c:v>3.7071288000000001E-2</c:v>
                </c:pt>
                <c:pt idx="6661">
                  <c:v>4.6376637999999998E-2</c:v>
                </c:pt>
                <c:pt idx="6662">
                  <c:v>4.2350317999999998E-2</c:v>
                </c:pt>
                <c:pt idx="6663">
                  <c:v>4.1978008999999997E-2</c:v>
                </c:pt>
                <c:pt idx="6664">
                  <c:v>4.2350582999999997E-2</c:v>
                </c:pt>
                <c:pt idx="6665">
                  <c:v>5.1853008999999999E-2</c:v>
                </c:pt>
                <c:pt idx="6666">
                  <c:v>3.9837364E-2</c:v>
                </c:pt>
                <c:pt idx="6667">
                  <c:v>4.6734154E-2</c:v>
                </c:pt>
                <c:pt idx="6668">
                  <c:v>4.9277916999999997E-2</c:v>
                </c:pt>
                <c:pt idx="6669">
                  <c:v>4.5944701999999997E-2</c:v>
                </c:pt>
                <c:pt idx="6670">
                  <c:v>4.5002594999999999E-2</c:v>
                </c:pt>
                <c:pt idx="6671">
                  <c:v>5.0097488000000003E-2</c:v>
                </c:pt>
                <c:pt idx="6672">
                  <c:v>4.8581734000000001E-2</c:v>
                </c:pt>
                <c:pt idx="6673">
                  <c:v>4.5869302000000001E-2</c:v>
                </c:pt>
                <c:pt idx="6674">
                  <c:v>4.5916498E-2</c:v>
                </c:pt>
                <c:pt idx="6675">
                  <c:v>4.3023239999999997E-2</c:v>
                </c:pt>
                <c:pt idx="6676">
                  <c:v>4.9868877999999998E-2</c:v>
                </c:pt>
                <c:pt idx="6677">
                  <c:v>4.0630369999999999E-2</c:v>
                </c:pt>
                <c:pt idx="6678">
                  <c:v>3.9794132000000003E-2</c:v>
                </c:pt>
                <c:pt idx="6679">
                  <c:v>4.6616085000000002E-2</c:v>
                </c:pt>
                <c:pt idx="6680">
                  <c:v>4.0254574000000001E-2</c:v>
                </c:pt>
                <c:pt idx="6681">
                  <c:v>4.1043668999999998E-2</c:v>
                </c:pt>
                <c:pt idx="6682">
                  <c:v>4.3022445999999999E-2</c:v>
                </c:pt>
                <c:pt idx="6683">
                  <c:v>4.2787555999999997E-2</c:v>
                </c:pt>
                <c:pt idx="6684">
                  <c:v>4.2651321999999998E-2</c:v>
                </c:pt>
                <c:pt idx="6685">
                  <c:v>3.1781897000000003E-2</c:v>
                </c:pt>
                <c:pt idx="6686">
                  <c:v>3.6240953999999999E-2</c:v>
                </c:pt>
                <c:pt idx="6687">
                  <c:v>3.8499846999999997E-2</c:v>
                </c:pt>
                <c:pt idx="6688">
                  <c:v>3.8343891999999997E-2</c:v>
                </c:pt>
                <c:pt idx="6689">
                  <c:v>3.4747027E-2</c:v>
                </c:pt>
                <c:pt idx="6690">
                  <c:v>3.7095066000000003E-2</c:v>
                </c:pt>
                <c:pt idx="6691">
                  <c:v>3.3506457000000003E-2</c:v>
                </c:pt>
                <c:pt idx="6692">
                  <c:v>3.6911156000000001E-2</c:v>
                </c:pt>
                <c:pt idx="6693">
                  <c:v>3.5134561000000002E-2</c:v>
                </c:pt>
                <c:pt idx="6694">
                  <c:v>3.3133741000000001E-2</c:v>
                </c:pt>
                <c:pt idx="6695">
                  <c:v>2.7162932000000001E-2</c:v>
                </c:pt>
                <c:pt idx="6696">
                  <c:v>3.9071257999999998E-2</c:v>
                </c:pt>
                <c:pt idx="6697">
                  <c:v>3.5048820000000001E-2</c:v>
                </c:pt>
                <c:pt idx="6698">
                  <c:v>3.2170784000000001E-2</c:v>
                </c:pt>
                <c:pt idx="6699">
                  <c:v>3.2249081999999998E-2</c:v>
                </c:pt>
                <c:pt idx="6700">
                  <c:v>3.0779889000000001E-2</c:v>
                </c:pt>
                <c:pt idx="6701">
                  <c:v>3.5957873000000001E-2</c:v>
                </c:pt>
                <c:pt idx="6702">
                  <c:v>3.6825743000000001E-2</c:v>
                </c:pt>
                <c:pt idx="6703">
                  <c:v>3.3110898E-2</c:v>
                </c:pt>
                <c:pt idx="6704">
                  <c:v>3.1574558000000003E-2</c:v>
                </c:pt>
                <c:pt idx="6705">
                  <c:v>3.6701142999999999E-2</c:v>
                </c:pt>
                <c:pt idx="6706">
                  <c:v>3.4635432000000001E-2</c:v>
                </c:pt>
                <c:pt idx="6707">
                  <c:v>3.3838081999999998E-2</c:v>
                </c:pt>
                <c:pt idx="6708">
                  <c:v>3.0209646999999999E-2</c:v>
                </c:pt>
                <c:pt idx="6709">
                  <c:v>3.4791082000000001E-2</c:v>
                </c:pt>
                <c:pt idx="6710">
                  <c:v>3.9542604000000002E-2</c:v>
                </c:pt>
                <c:pt idx="6711">
                  <c:v>3.7667204000000003E-2</c:v>
                </c:pt>
                <c:pt idx="6712">
                  <c:v>3.4820459999999998E-2</c:v>
                </c:pt>
                <c:pt idx="6713">
                  <c:v>3.7756062999999999E-2</c:v>
                </c:pt>
                <c:pt idx="6714">
                  <c:v>4.1087124000000003E-2</c:v>
                </c:pt>
                <c:pt idx="6715">
                  <c:v>4.4456287999999997E-2</c:v>
                </c:pt>
                <c:pt idx="6716">
                  <c:v>3.4939099000000001E-2</c:v>
                </c:pt>
                <c:pt idx="6717">
                  <c:v>3.9836653E-2</c:v>
                </c:pt>
                <c:pt idx="6718">
                  <c:v>4.5714448999999997E-2</c:v>
                </c:pt>
                <c:pt idx="6719">
                  <c:v>4.0890928E-2</c:v>
                </c:pt>
                <c:pt idx="6720">
                  <c:v>3.5025608E-2</c:v>
                </c:pt>
                <c:pt idx="6721">
                  <c:v>3.7416591999999999E-2</c:v>
                </c:pt>
                <c:pt idx="6722">
                  <c:v>4.1405529000000003E-2</c:v>
                </c:pt>
                <c:pt idx="6723">
                  <c:v>3.9285387999999997E-2</c:v>
                </c:pt>
                <c:pt idx="6724">
                  <c:v>4.2968720000000002E-2</c:v>
                </c:pt>
                <c:pt idx="6725">
                  <c:v>4.4151428999999999E-2</c:v>
                </c:pt>
                <c:pt idx="6726">
                  <c:v>4.3985630999999997E-2</c:v>
                </c:pt>
                <c:pt idx="6727">
                  <c:v>5.0720233000000003E-2</c:v>
                </c:pt>
                <c:pt idx="6728">
                  <c:v>4.6380303999999997E-2</c:v>
                </c:pt>
                <c:pt idx="6729">
                  <c:v>4.1787947999999998E-2</c:v>
                </c:pt>
                <c:pt idx="6730">
                  <c:v>4.5397773000000002E-2</c:v>
                </c:pt>
                <c:pt idx="6731">
                  <c:v>5.1564854E-2</c:v>
                </c:pt>
                <c:pt idx="6732">
                  <c:v>4.8970821999999997E-2</c:v>
                </c:pt>
                <c:pt idx="6733">
                  <c:v>5.0701346000000001E-2</c:v>
                </c:pt>
                <c:pt idx="6734">
                  <c:v>5.0889917E-2</c:v>
                </c:pt>
                <c:pt idx="6735">
                  <c:v>5.0960223999999998E-2</c:v>
                </c:pt>
                <c:pt idx="6736">
                  <c:v>5.8314428000000001E-2</c:v>
                </c:pt>
                <c:pt idx="6737">
                  <c:v>4.8536897000000002E-2</c:v>
                </c:pt>
                <c:pt idx="6738">
                  <c:v>5.1273241999999997E-2</c:v>
                </c:pt>
                <c:pt idx="6739">
                  <c:v>5.5167582E-2</c:v>
                </c:pt>
                <c:pt idx="6740">
                  <c:v>4.7606955999999999E-2</c:v>
                </c:pt>
                <c:pt idx="6741">
                  <c:v>5.0526049000000003E-2</c:v>
                </c:pt>
                <c:pt idx="6742">
                  <c:v>4.8961386000000003E-2</c:v>
                </c:pt>
                <c:pt idx="6743">
                  <c:v>5.1441054999999999E-2</c:v>
                </c:pt>
                <c:pt idx="6744">
                  <c:v>4.2442527000000001E-2</c:v>
                </c:pt>
                <c:pt idx="6745">
                  <c:v>5.9599143E-2</c:v>
                </c:pt>
                <c:pt idx="6746">
                  <c:v>5.1792866999999999E-2</c:v>
                </c:pt>
                <c:pt idx="6747">
                  <c:v>4.7697457999999998E-2</c:v>
                </c:pt>
                <c:pt idx="6748">
                  <c:v>5.4497286999999998E-2</c:v>
                </c:pt>
                <c:pt idx="6749">
                  <c:v>5.2310031E-2</c:v>
                </c:pt>
                <c:pt idx="6750">
                  <c:v>5.5829283E-2</c:v>
                </c:pt>
                <c:pt idx="6751">
                  <c:v>4.8726897999999998E-2</c:v>
                </c:pt>
                <c:pt idx="6752">
                  <c:v>5.1078222999999999E-2</c:v>
                </c:pt>
                <c:pt idx="6753">
                  <c:v>4.8202808999999999E-2</c:v>
                </c:pt>
                <c:pt idx="6754">
                  <c:v>5.5885079999999997E-2</c:v>
                </c:pt>
                <c:pt idx="6755">
                  <c:v>5.2861593999999998E-2</c:v>
                </c:pt>
                <c:pt idx="6756">
                  <c:v>4.9644216999999997E-2</c:v>
                </c:pt>
                <c:pt idx="6757">
                  <c:v>5.6657649999999997E-2</c:v>
                </c:pt>
                <c:pt idx="6758">
                  <c:v>5.1890031000000003E-2</c:v>
                </c:pt>
                <c:pt idx="6759">
                  <c:v>5.2854094999999997E-2</c:v>
                </c:pt>
                <c:pt idx="6760">
                  <c:v>5.2745818999999999E-2</c:v>
                </c:pt>
                <c:pt idx="6761">
                  <c:v>5.5140267999999999E-2</c:v>
                </c:pt>
                <c:pt idx="6762">
                  <c:v>5.6171995000000002E-2</c:v>
                </c:pt>
                <c:pt idx="6763">
                  <c:v>5.5659070999999997E-2</c:v>
                </c:pt>
                <c:pt idx="6764">
                  <c:v>5.5187672E-2</c:v>
                </c:pt>
                <c:pt idx="6765">
                  <c:v>5.1981225999999998E-2</c:v>
                </c:pt>
                <c:pt idx="6766">
                  <c:v>6.1637222999999998E-2</c:v>
                </c:pt>
                <c:pt idx="6767">
                  <c:v>5.9841185999999998E-2</c:v>
                </c:pt>
                <c:pt idx="6768">
                  <c:v>6.4631119000000001E-2</c:v>
                </c:pt>
                <c:pt idx="6769">
                  <c:v>6.3149601E-2</c:v>
                </c:pt>
                <c:pt idx="6770">
                  <c:v>5.9609639999999998E-2</c:v>
                </c:pt>
                <c:pt idx="6771">
                  <c:v>6.0369170999999999E-2</c:v>
                </c:pt>
                <c:pt idx="6772">
                  <c:v>6.2847547000000004E-2</c:v>
                </c:pt>
                <c:pt idx="6773">
                  <c:v>5.5576053E-2</c:v>
                </c:pt>
                <c:pt idx="6774">
                  <c:v>5.7298239000000001E-2</c:v>
                </c:pt>
                <c:pt idx="6775">
                  <c:v>6.5316482999999995E-2</c:v>
                </c:pt>
                <c:pt idx="6776">
                  <c:v>7.0777840999999994E-2</c:v>
                </c:pt>
                <c:pt idx="6777">
                  <c:v>7.4624777000000003E-2</c:v>
                </c:pt>
                <c:pt idx="6778">
                  <c:v>6.2016494999999998E-2</c:v>
                </c:pt>
                <c:pt idx="6779">
                  <c:v>6.4566202000000003E-2</c:v>
                </c:pt>
                <c:pt idx="6780">
                  <c:v>6.6189043000000003E-2</c:v>
                </c:pt>
                <c:pt idx="6781">
                  <c:v>7.0502296000000006E-2</c:v>
                </c:pt>
                <c:pt idx="6782">
                  <c:v>6.1690505999999999E-2</c:v>
                </c:pt>
                <c:pt idx="6783">
                  <c:v>6.1896633E-2</c:v>
                </c:pt>
                <c:pt idx="6784">
                  <c:v>7.6141744999999997E-2</c:v>
                </c:pt>
                <c:pt idx="6785">
                  <c:v>7.5253315000000001E-2</c:v>
                </c:pt>
                <c:pt idx="6786">
                  <c:v>6.9135733000000005E-2</c:v>
                </c:pt>
                <c:pt idx="6787">
                  <c:v>6.2299129000000002E-2</c:v>
                </c:pt>
                <c:pt idx="6788">
                  <c:v>6.9286332000000006E-2</c:v>
                </c:pt>
                <c:pt idx="6789">
                  <c:v>7.5090959999999998E-2</c:v>
                </c:pt>
                <c:pt idx="6790">
                  <c:v>7.0075907000000007E-2</c:v>
                </c:pt>
                <c:pt idx="6791">
                  <c:v>7.4743629000000006E-2</c:v>
                </c:pt>
                <c:pt idx="6792">
                  <c:v>7.0239283E-2</c:v>
                </c:pt>
                <c:pt idx="6793">
                  <c:v>7.6766691999999997E-2</c:v>
                </c:pt>
                <c:pt idx="6794">
                  <c:v>7.4196084999999995E-2</c:v>
                </c:pt>
                <c:pt idx="6795">
                  <c:v>7.3246136000000003E-2</c:v>
                </c:pt>
                <c:pt idx="6796">
                  <c:v>6.6443718999999998E-2</c:v>
                </c:pt>
                <c:pt idx="6797">
                  <c:v>7.0060558999999994E-2</c:v>
                </c:pt>
                <c:pt idx="6798">
                  <c:v>6.7923352000000006E-2</c:v>
                </c:pt>
                <c:pt idx="6799">
                  <c:v>6.6972068999999995E-2</c:v>
                </c:pt>
                <c:pt idx="6800">
                  <c:v>7.7771142000000001E-2</c:v>
                </c:pt>
                <c:pt idx="6801">
                  <c:v>7.2175577000000005E-2</c:v>
                </c:pt>
                <c:pt idx="6802">
                  <c:v>7.3045023000000001E-2</c:v>
                </c:pt>
                <c:pt idx="6803">
                  <c:v>6.4828372999999995E-2</c:v>
                </c:pt>
                <c:pt idx="6804">
                  <c:v>7.0622690000000002E-2</c:v>
                </c:pt>
                <c:pt idx="6805">
                  <c:v>6.6182397000000004E-2</c:v>
                </c:pt>
                <c:pt idx="6806">
                  <c:v>6.7092888000000003E-2</c:v>
                </c:pt>
                <c:pt idx="6807">
                  <c:v>7.0964858000000006E-2</c:v>
                </c:pt>
                <c:pt idx="6808">
                  <c:v>7.3225103E-2</c:v>
                </c:pt>
                <c:pt idx="6809">
                  <c:v>7.1632266E-2</c:v>
                </c:pt>
                <c:pt idx="6810">
                  <c:v>6.8207130000000005E-2</c:v>
                </c:pt>
                <c:pt idx="6811">
                  <c:v>6.1834719000000003E-2</c:v>
                </c:pt>
                <c:pt idx="6812">
                  <c:v>6.7637964999999994E-2</c:v>
                </c:pt>
                <c:pt idx="6813">
                  <c:v>6.4475454000000001E-2</c:v>
                </c:pt>
                <c:pt idx="6814">
                  <c:v>6.6565140999999994E-2</c:v>
                </c:pt>
                <c:pt idx="6815">
                  <c:v>6.4842611999999994E-2</c:v>
                </c:pt>
                <c:pt idx="6816">
                  <c:v>6.6424846999999995E-2</c:v>
                </c:pt>
                <c:pt idx="6817">
                  <c:v>6.5585679999999993E-2</c:v>
                </c:pt>
                <c:pt idx="6818">
                  <c:v>6.4146607999999994E-2</c:v>
                </c:pt>
                <c:pt idx="6819">
                  <c:v>6.5276853999999995E-2</c:v>
                </c:pt>
                <c:pt idx="6820">
                  <c:v>6.9800085999999997E-2</c:v>
                </c:pt>
                <c:pt idx="6821">
                  <c:v>6.8490072999999999E-2</c:v>
                </c:pt>
                <c:pt idx="6822">
                  <c:v>6.5654874000000002E-2</c:v>
                </c:pt>
                <c:pt idx="6823">
                  <c:v>6.6009074000000001E-2</c:v>
                </c:pt>
                <c:pt idx="6824">
                  <c:v>6.8762712000000004E-2</c:v>
                </c:pt>
                <c:pt idx="6825">
                  <c:v>6.6637508999999998E-2</c:v>
                </c:pt>
                <c:pt idx="6826">
                  <c:v>6.3309871000000004E-2</c:v>
                </c:pt>
                <c:pt idx="6827">
                  <c:v>6.5589800000000004E-2</c:v>
                </c:pt>
                <c:pt idx="6828">
                  <c:v>6.6803849999999998E-2</c:v>
                </c:pt>
                <c:pt idx="6829">
                  <c:v>6.6797726000000002E-2</c:v>
                </c:pt>
                <c:pt idx="6830">
                  <c:v>6.4111090999999995E-2</c:v>
                </c:pt>
                <c:pt idx="6831">
                  <c:v>6.6106595000000004E-2</c:v>
                </c:pt>
                <c:pt idx="6832">
                  <c:v>6.5845124000000005E-2</c:v>
                </c:pt>
                <c:pt idx="6833">
                  <c:v>6.8279250999999999E-2</c:v>
                </c:pt>
                <c:pt idx="6834">
                  <c:v>6.7561573999999999E-2</c:v>
                </c:pt>
                <c:pt idx="6835">
                  <c:v>6.8083555000000004E-2</c:v>
                </c:pt>
                <c:pt idx="6836">
                  <c:v>6.9298223000000006E-2</c:v>
                </c:pt>
                <c:pt idx="6837">
                  <c:v>7.6324441000000007E-2</c:v>
                </c:pt>
                <c:pt idx="6838">
                  <c:v>6.9033473999999997E-2</c:v>
                </c:pt>
                <c:pt idx="6839">
                  <c:v>6.8697646000000001E-2</c:v>
                </c:pt>
                <c:pt idx="6840">
                  <c:v>7.3502570000000003E-2</c:v>
                </c:pt>
                <c:pt idx="6841">
                  <c:v>7.6767080000000001E-2</c:v>
                </c:pt>
                <c:pt idx="6842">
                  <c:v>7.8970149000000003E-2</c:v>
                </c:pt>
                <c:pt idx="6843">
                  <c:v>8.0038874999999995E-2</c:v>
                </c:pt>
                <c:pt idx="6844">
                  <c:v>7.9149619000000004E-2</c:v>
                </c:pt>
                <c:pt idx="6845">
                  <c:v>8.2925453999999996E-2</c:v>
                </c:pt>
                <c:pt idx="6846">
                  <c:v>7.6929808000000002E-2</c:v>
                </c:pt>
                <c:pt idx="6847">
                  <c:v>7.4155322999999995E-2</c:v>
                </c:pt>
                <c:pt idx="6848">
                  <c:v>7.627739E-2</c:v>
                </c:pt>
                <c:pt idx="6849">
                  <c:v>7.750804E-2</c:v>
                </c:pt>
                <c:pt idx="6850">
                  <c:v>7.449016E-2</c:v>
                </c:pt>
                <c:pt idx="6851">
                  <c:v>7.3821708999999999E-2</c:v>
                </c:pt>
                <c:pt idx="6852">
                  <c:v>7.2168432000000005E-2</c:v>
                </c:pt>
                <c:pt idx="6853">
                  <c:v>7.4486448999999996E-2</c:v>
                </c:pt>
                <c:pt idx="6854">
                  <c:v>8.5939109E-2</c:v>
                </c:pt>
                <c:pt idx="6855">
                  <c:v>7.6681695999999994E-2</c:v>
                </c:pt>
                <c:pt idx="6856">
                  <c:v>7.3062642999999997E-2</c:v>
                </c:pt>
                <c:pt idx="6857">
                  <c:v>7.7102661000000003E-2</c:v>
                </c:pt>
                <c:pt idx="6858">
                  <c:v>7.6801686999999993E-2</c:v>
                </c:pt>
                <c:pt idx="6859">
                  <c:v>7.6418190999999996E-2</c:v>
                </c:pt>
                <c:pt idx="6860">
                  <c:v>7.4887029999999993E-2</c:v>
                </c:pt>
                <c:pt idx="6861">
                  <c:v>8.1259972999999999E-2</c:v>
                </c:pt>
                <c:pt idx="6862">
                  <c:v>7.8411608999999993E-2</c:v>
                </c:pt>
                <c:pt idx="6863">
                  <c:v>7.2785146999999994E-2</c:v>
                </c:pt>
                <c:pt idx="6864">
                  <c:v>7.1490698000000005E-2</c:v>
                </c:pt>
                <c:pt idx="6865">
                  <c:v>7.9043157000000003E-2</c:v>
                </c:pt>
                <c:pt idx="6866">
                  <c:v>8.3304025000000004E-2</c:v>
                </c:pt>
                <c:pt idx="6867">
                  <c:v>7.1757890000000005E-2</c:v>
                </c:pt>
                <c:pt idx="6868">
                  <c:v>6.5185710999999993E-2</c:v>
                </c:pt>
                <c:pt idx="6869">
                  <c:v>7.2464392000000002E-2</c:v>
                </c:pt>
                <c:pt idx="6870">
                  <c:v>7.4915349000000006E-2</c:v>
                </c:pt>
                <c:pt idx="6871">
                  <c:v>6.9856942000000005E-2</c:v>
                </c:pt>
                <c:pt idx="6872">
                  <c:v>7.3859996999999997E-2</c:v>
                </c:pt>
                <c:pt idx="6873">
                  <c:v>7.5937524000000006E-2</c:v>
                </c:pt>
                <c:pt idx="6874">
                  <c:v>7.6066934000000003E-2</c:v>
                </c:pt>
                <c:pt idx="6875">
                  <c:v>7.1765392999999997E-2</c:v>
                </c:pt>
                <c:pt idx="6876">
                  <c:v>7.0996322000000001E-2</c:v>
                </c:pt>
                <c:pt idx="6877">
                  <c:v>7.5880825999999998E-2</c:v>
                </c:pt>
                <c:pt idx="6878">
                  <c:v>7.5919642999999995E-2</c:v>
                </c:pt>
                <c:pt idx="6879">
                  <c:v>7.9811588000000003E-2</c:v>
                </c:pt>
                <c:pt idx="6880">
                  <c:v>7.7326536000000001E-2</c:v>
                </c:pt>
                <c:pt idx="6881">
                  <c:v>6.6319160000000002E-2</c:v>
                </c:pt>
                <c:pt idx="6882">
                  <c:v>7.5320057999999995E-2</c:v>
                </c:pt>
                <c:pt idx="6883">
                  <c:v>8.1295392999999994E-2</c:v>
                </c:pt>
                <c:pt idx="6884">
                  <c:v>6.4073563E-2</c:v>
                </c:pt>
                <c:pt idx="6885">
                  <c:v>8.1013396000000001E-2</c:v>
                </c:pt>
                <c:pt idx="6886">
                  <c:v>9.0059862000000004E-2</c:v>
                </c:pt>
                <c:pt idx="6887">
                  <c:v>7.0081360999999995E-2</c:v>
                </c:pt>
                <c:pt idx="6888">
                  <c:v>8.4609694999999999E-2</c:v>
                </c:pt>
                <c:pt idx="6889">
                  <c:v>8.5497864000000007E-2</c:v>
                </c:pt>
                <c:pt idx="6890">
                  <c:v>7.3565952000000004E-2</c:v>
                </c:pt>
                <c:pt idx="6891">
                  <c:v>8.3110183000000004E-2</c:v>
                </c:pt>
                <c:pt idx="6892">
                  <c:v>8.4573537000000004E-2</c:v>
                </c:pt>
                <c:pt idx="6893">
                  <c:v>7.93074E-2</c:v>
                </c:pt>
                <c:pt idx="6894">
                  <c:v>8.2665555000000002E-2</c:v>
                </c:pt>
                <c:pt idx="6895">
                  <c:v>8.8427572999999995E-2</c:v>
                </c:pt>
                <c:pt idx="6896">
                  <c:v>8.2344114999999996E-2</c:v>
                </c:pt>
                <c:pt idx="6897">
                  <c:v>8.4055460999999998E-2</c:v>
                </c:pt>
                <c:pt idx="6898">
                  <c:v>8.2951850999999993E-2</c:v>
                </c:pt>
                <c:pt idx="6899">
                  <c:v>7.6444864000000001E-2</c:v>
                </c:pt>
                <c:pt idx="6900">
                  <c:v>7.8365958999999999E-2</c:v>
                </c:pt>
                <c:pt idx="6901">
                  <c:v>7.9344407000000006E-2</c:v>
                </c:pt>
                <c:pt idx="6902">
                  <c:v>7.4723884000000004E-2</c:v>
                </c:pt>
                <c:pt idx="6903">
                  <c:v>7.3665008000000004E-2</c:v>
                </c:pt>
                <c:pt idx="6904">
                  <c:v>7.6632230999999995E-2</c:v>
                </c:pt>
                <c:pt idx="6905">
                  <c:v>6.7100778E-2</c:v>
                </c:pt>
                <c:pt idx="6906">
                  <c:v>7.5861305000000004E-2</c:v>
                </c:pt>
                <c:pt idx="6907">
                  <c:v>8.1005200999999999E-2</c:v>
                </c:pt>
                <c:pt idx="6908">
                  <c:v>6.3715576999999995E-2</c:v>
                </c:pt>
                <c:pt idx="6909">
                  <c:v>7.0453643999999996E-2</c:v>
                </c:pt>
                <c:pt idx="6910">
                  <c:v>8.3526291000000003E-2</c:v>
                </c:pt>
                <c:pt idx="6911">
                  <c:v>6.3399187999999995E-2</c:v>
                </c:pt>
                <c:pt idx="6912">
                  <c:v>6.8280779E-2</c:v>
                </c:pt>
                <c:pt idx="6913">
                  <c:v>7.9539559999999995E-2</c:v>
                </c:pt>
                <c:pt idx="6914">
                  <c:v>6.9946996999999997E-2</c:v>
                </c:pt>
                <c:pt idx="6915">
                  <c:v>7.4561982999999998E-2</c:v>
                </c:pt>
                <c:pt idx="6916">
                  <c:v>7.7374159999999997E-2</c:v>
                </c:pt>
                <c:pt idx="6917">
                  <c:v>7.5407945000000004E-2</c:v>
                </c:pt>
                <c:pt idx="6918">
                  <c:v>7.1107886999999995E-2</c:v>
                </c:pt>
                <c:pt idx="6919">
                  <c:v>7.2802186000000005E-2</c:v>
                </c:pt>
                <c:pt idx="6920">
                  <c:v>7.5929894999999997E-2</c:v>
                </c:pt>
                <c:pt idx="6921">
                  <c:v>7.3249421999999995E-2</c:v>
                </c:pt>
                <c:pt idx="6922">
                  <c:v>6.8497822E-2</c:v>
                </c:pt>
                <c:pt idx="6923">
                  <c:v>7.0035531999999998E-2</c:v>
                </c:pt>
                <c:pt idx="6924">
                  <c:v>7.0609406E-2</c:v>
                </c:pt>
                <c:pt idx="6925">
                  <c:v>7.1363076999999997E-2</c:v>
                </c:pt>
                <c:pt idx="6926">
                  <c:v>7.2554572999999997E-2</c:v>
                </c:pt>
                <c:pt idx="6927">
                  <c:v>7.6181530999999997E-2</c:v>
                </c:pt>
                <c:pt idx="6928">
                  <c:v>7.1304031000000004E-2</c:v>
                </c:pt>
                <c:pt idx="6929">
                  <c:v>7.5354963999999997E-2</c:v>
                </c:pt>
                <c:pt idx="6930">
                  <c:v>7.5303271000000005E-2</c:v>
                </c:pt>
                <c:pt idx="6931">
                  <c:v>7.6909155000000007E-2</c:v>
                </c:pt>
                <c:pt idx="6932">
                  <c:v>7.0024825999999998E-2</c:v>
                </c:pt>
                <c:pt idx="6933">
                  <c:v>7.1370520000000007E-2</c:v>
                </c:pt>
                <c:pt idx="6934">
                  <c:v>7.3965914999999993E-2</c:v>
                </c:pt>
                <c:pt idx="6935">
                  <c:v>7.1255087999999994E-2</c:v>
                </c:pt>
                <c:pt idx="6936">
                  <c:v>6.9905839999999997E-2</c:v>
                </c:pt>
                <c:pt idx="6937">
                  <c:v>6.7887961999999996E-2</c:v>
                </c:pt>
                <c:pt idx="6938">
                  <c:v>7.0414833999999996E-2</c:v>
                </c:pt>
                <c:pt idx="6939">
                  <c:v>7.1450001999999999E-2</c:v>
                </c:pt>
                <c:pt idx="6940">
                  <c:v>6.5198138000000003E-2</c:v>
                </c:pt>
                <c:pt idx="6941">
                  <c:v>6.5796017999999998E-2</c:v>
                </c:pt>
                <c:pt idx="6942">
                  <c:v>6.4632258999999997E-2</c:v>
                </c:pt>
                <c:pt idx="6943">
                  <c:v>6.4918287000000005E-2</c:v>
                </c:pt>
                <c:pt idx="6944">
                  <c:v>6.3938028999999993E-2</c:v>
                </c:pt>
                <c:pt idx="6945">
                  <c:v>6.2370229999999999E-2</c:v>
                </c:pt>
                <c:pt idx="6946">
                  <c:v>6.5848439999999994E-2</c:v>
                </c:pt>
                <c:pt idx="6947">
                  <c:v>6.3096598000000004E-2</c:v>
                </c:pt>
                <c:pt idx="6948">
                  <c:v>6.3386597000000003E-2</c:v>
                </c:pt>
                <c:pt idx="6949">
                  <c:v>6.6065468000000002E-2</c:v>
                </c:pt>
                <c:pt idx="6950">
                  <c:v>6.1803900000000002E-2</c:v>
                </c:pt>
                <c:pt idx="6951">
                  <c:v>6.4327508000000005E-2</c:v>
                </c:pt>
                <c:pt idx="6952">
                  <c:v>6.3621521E-2</c:v>
                </c:pt>
                <c:pt idx="6953">
                  <c:v>6.8033843999999996E-2</c:v>
                </c:pt>
                <c:pt idx="6954">
                  <c:v>6.1995878999999997E-2</c:v>
                </c:pt>
                <c:pt idx="6955">
                  <c:v>6.2905081000000002E-2</c:v>
                </c:pt>
                <c:pt idx="6956">
                  <c:v>6.1715673999999998E-2</c:v>
                </c:pt>
                <c:pt idx="6957">
                  <c:v>5.8055691E-2</c:v>
                </c:pt>
                <c:pt idx="6958">
                  <c:v>6.4644277E-2</c:v>
                </c:pt>
                <c:pt idx="6959">
                  <c:v>6.0294278E-2</c:v>
                </c:pt>
                <c:pt idx="6960">
                  <c:v>6.2173683E-2</c:v>
                </c:pt>
                <c:pt idx="6961">
                  <c:v>6.0392827000000003E-2</c:v>
                </c:pt>
                <c:pt idx="6962">
                  <c:v>6.3988134000000002E-2</c:v>
                </c:pt>
                <c:pt idx="6963">
                  <c:v>6.0971573000000001E-2</c:v>
                </c:pt>
                <c:pt idx="6964">
                  <c:v>5.7706680000000003E-2</c:v>
                </c:pt>
                <c:pt idx="6965">
                  <c:v>6.0905135999999999E-2</c:v>
                </c:pt>
                <c:pt idx="6966">
                  <c:v>5.8090812999999998E-2</c:v>
                </c:pt>
                <c:pt idx="6967">
                  <c:v>6.3324191000000002E-2</c:v>
                </c:pt>
                <c:pt idx="6968">
                  <c:v>5.9506778000000003E-2</c:v>
                </c:pt>
                <c:pt idx="6969">
                  <c:v>6.0687892E-2</c:v>
                </c:pt>
                <c:pt idx="6970">
                  <c:v>6.0929707999999999E-2</c:v>
                </c:pt>
                <c:pt idx="6971">
                  <c:v>5.9776027000000002E-2</c:v>
                </c:pt>
                <c:pt idx="6972">
                  <c:v>5.9833284E-2</c:v>
                </c:pt>
                <c:pt idx="6973">
                  <c:v>5.6365848000000003E-2</c:v>
                </c:pt>
                <c:pt idx="6974">
                  <c:v>5.9180207999999998E-2</c:v>
                </c:pt>
                <c:pt idx="6975">
                  <c:v>6.1782381999999997E-2</c:v>
                </c:pt>
                <c:pt idx="6976">
                  <c:v>6.0582716000000002E-2</c:v>
                </c:pt>
                <c:pt idx="6977">
                  <c:v>5.9751543999999997E-2</c:v>
                </c:pt>
                <c:pt idx="6978">
                  <c:v>5.7378218000000002E-2</c:v>
                </c:pt>
                <c:pt idx="6979">
                  <c:v>6.0907706999999998E-2</c:v>
                </c:pt>
                <c:pt idx="6980">
                  <c:v>6.1161917000000003E-2</c:v>
                </c:pt>
                <c:pt idx="6981">
                  <c:v>6.2358476000000003E-2</c:v>
                </c:pt>
                <c:pt idx="6982">
                  <c:v>5.9929173000000002E-2</c:v>
                </c:pt>
                <c:pt idx="6983">
                  <c:v>6.1958502999999998E-2</c:v>
                </c:pt>
                <c:pt idx="6984">
                  <c:v>6.3308030000000001E-2</c:v>
                </c:pt>
                <c:pt idx="6985">
                  <c:v>6.5488368000000005E-2</c:v>
                </c:pt>
                <c:pt idx="6986">
                  <c:v>6.8300432999999994E-2</c:v>
                </c:pt>
                <c:pt idx="6987">
                  <c:v>6.5717428999999994E-2</c:v>
                </c:pt>
                <c:pt idx="6988">
                  <c:v>6.5574877000000004E-2</c:v>
                </c:pt>
                <c:pt idx="6989">
                  <c:v>6.6475824000000003E-2</c:v>
                </c:pt>
                <c:pt idx="6990">
                  <c:v>6.7655629999999994E-2</c:v>
                </c:pt>
                <c:pt idx="6991">
                  <c:v>6.6175445999999999E-2</c:v>
                </c:pt>
                <c:pt idx="6992">
                  <c:v>5.9812360000000002E-2</c:v>
                </c:pt>
                <c:pt idx="6993">
                  <c:v>6.7370676000000004E-2</c:v>
                </c:pt>
                <c:pt idx="6994">
                  <c:v>6.6710285999999994E-2</c:v>
                </c:pt>
                <c:pt idx="6995">
                  <c:v>6.5619983000000007E-2</c:v>
                </c:pt>
                <c:pt idx="6996">
                  <c:v>6.2089159999999997E-2</c:v>
                </c:pt>
                <c:pt idx="6997">
                  <c:v>6.3924350000000005E-2</c:v>
                </c:pt>
                <c:pt idx="6998">
                  <c:v>6.6162846999999997E-2</c:v>
                </c:pt>
                <c:pt idx="6999">
                  <c:v>6.6941291E-2</c:v>
                </c:pt>
                <c:pt idx="7000">
                  <c:v>6.4270764999999994E-2</c:v>
                </c:pt>
                <c:pt idx="7001">
                  <c:v>6.2276593999999998E-2</c:v>
                </c:pt>
                <c:pt idx="7002">
                  <c:v>6.4596809000000005E-2</c:v>
                </c:pt>
                <c:pt idx="7003">
                  <c:v>6.5326519E-2</c:v>
                </c:pt>
                <c:pt idx="7004">
                  <c:v>6.4941578E-2</c:v>
                </c:pt>
                <c:pt idx="7005">
                  <c:v>6.2695734000000003E-2</c:v>
                </c:pt>
                <c:pt idx="7006">
                  <c:v>6.3685312999999993E-2</c:v>
                </c:pt>
                <c:pt idx="7007">
                  <c:v>6.5253116E-2</c:v>
                </c:pt>
                <c:pt idx="7008">
                  <c:v>6.4588918999999995E-2</c:v>
                </c:pt>
                <c:pt idx="7009">
                  <c:v>6.1404045999999997E-2</c:v>
                </c:pt>
                <c:pt idx="7010">
                  <c:v>5.9781718999999997E-2</c:v>
                </c:pt>
                <c:pt idx="7011">
                  <c:v>6.1627558999999998E-2</c:v>
                </c:pt>
                <c:pt idx="7012">
                  <c:v>6.4187929000000005E-2</c:v>
                </c:pt>
                <c:pt idx="7013">
                  <c:v>6.1760988000000003E-2</c:v>
                </c:pt>
                <c:pt idx="7014">
                  <c:v>5.9800188999999997E-2</c:v>
                </c:pt>
                <c:pt idx="7015">
                  <c:v>5.7615865000000002E-2</c:v>
                </c:pt>
                <c:pt idx="7016">
                  <c:v>6.0068134000000002E-2</c:v>
                </c:pt>
                <c:pt idx="7017">
                  <c:v>6.2636487000000005E-2</c:v>
                </c:pt>
                <c:pt idx="7018">
                  <c:v>5.9649277000000001E-2</c:v>
                </c:pt>
                <c:pt idx="7019">
                  <c:v>5.7163749E-2</c:v>
                </c:pt>
                <c:pt idx="7020">
                  <c:v>5.8411538999999998E-2</c:v>
                </c:pt>
                <c:pt idx="7021">
                  <c:v>5.8213398E-2</c:v>
                </c:pt>
                <c:pt idx="7022">
                  <c:v>5.9064709E-2</c:v>
                </c:pt>
                <c:pt idx="7023">
                  <c:v>6.0891635999999999E-2</c:v>
                </c:pt>
                <c:pt idx="7024">
                  <c:v>5.7406656E-2</c:v>
                </c:pt>
                <c:pt idx="7025">
                  <c:v>5.8580313000000002E-2</c:v>
                </c:pt>
                <c:pt idx="7026">
                  <c:v>6.0204934000000002E-2</c:v>
                </c:pt>
                <c:pt idx="7027">
                  <c:v>6.0450210999999997E-2</c:v>
                </c:pt>
                <c:pt idx="7028">
                  <c:v>5.6032851000000002E-2</c:v>
                </c:pt>
                <c:pt idx="7029">
                  <c:v>5.6706096999999997E-2</c:v>
                </c:pt>
                <c:pt idx="7030">
                  <c:v>5.7737223999999997E-2</c:v>
                </c:pt>
                <c:pt idx="7031">
                  <c:v>6.2369793999999999E-2</c:v>
                </c:pt>
                <c:pt idx="7032">
                  <c:v>6.1108033999999999E-2</c:v>
                </c:pt>
                <c:pt idx="7033">
                  <c:v>5.8145802000000003E-2</c:v>
                </c:pt>
                <c:pt idx="7034">
                  <c:v>5.7997211999999999E-2</c:v>
                </c:pt>
                <c:pt idx="7035">
                  <c:v>6.2602878000000001E-2</c:v>
                </c:pt>
                <c:pt idx="7036">
                  <c:v>6.1660524000000001E-2</c:v>
                </c:pt>
                <c:pt idx="7037">
                  <c:v>6.3316739999999996E-2</c:v>
                </c:pt>
                <c:pt idx="7038">
                  <c:v>6.3441440000000002E-2</c:v>
                </c:pt>
                <c:pt idx="7039">
                  <c:v>6.0482405000000003E-2</c:v>
                </c:pt>
                <c:pt idx="7040">
                  <c:v>6.2940955000000007E-2</c:v>
                </c:pt>
                <c:pt idx="7041">
                  <c:v>6.2679961000000006E-2</c:v>
                </c:pt>
                <c:pt idx="7042">
                  <c:v>6.5434091E-2</c:v>
                </c:pt>
                <c:pt idx="7043">
                  <c:v>6.0159706E-2</c:v>
                </c:pt>
                <c:pt idx="7044">
                  <c:v>6.7239881000000001E-2</c:v>
                </c:pt>
                <c:pt idx="7045">
                  <c:v>6.6480084999999994E-2</c:v>
                </c:pt>
                <c:pt idx="7046">
                  <c:v>6.1177593000000002E-2</c:v>
                </c:pt>
                <c:pt idx="7047">
                  <c:v>6.5374732000000005E-2</c:v>
                </c:pt>
                <c:pt idx="7048">
                  <c:v>6.4755276000000001E-2</c:v>
                </c:pt>
                <c:pt idx="7049">
                  <c:v>6.5043956E-2</c:v>
                </c:pt>
                <c:pt idx="7050">
                  <c:v>6.6980793999999996E-2</c:v>
                </c:pt>
                <c:pt idx="7051">
                  <c:v>6.3049167000000003E-2</c:v>
                </c:pt>
                <c:pt idx="7052">
                  <c:v>6.0836870000000001E-2</c:v>
                </c:pt>
                <c:pt idx="7053">
                  <c:v>6.7157082000000007E-2</c:v>
                </c:pt>
                <c:pt idx="7054">
                  <c:v>6.8825968000000001E-2</c:v>
                </c:pt>
                <c:pt idx="7055">
                  <c:v>6.2292701999999998E-2</c:v>
                </c:pt>
                <c:pt idx="7056">
                  <c:v>5.9385928999999997E-2</c:v>
                </c:pt>
                <c:pt idx="7057">
                  <c:v>6.3825145E-2</c:v>
                </c:pt>
                <c:pt idx="7058">
                  <c:v>6.3944951E-2</c:v>
                </c:pt>
                <c:pt idx="7059">
                  <c:v>6.3777439000000005E-2</c:v>
                </c:pt>
                <c:pt idx="7060">
                  <c:v>6.3844755000000003E-2</c:v>
                </c:pt>
                <c:pt idx="7061">
                  <c:v>6.2237005999999997E-2</c:v>
                </c:pt>
                <c:pt idx="7062">
                  <c:v>6.3724353999999997E-2</c:v>
                </c:pt>
                <c:pt idx="7063">
                  <c:v>6.3158430000000002E-2</c:v>
                </c:pt>
                <c:pt idx="7064">
                  <c:v>6.3572830999999996E-2</c:v>
                </c:pt>
                <c:pt idx="7065">
                  <c:v>6.0594354000000003E-2</c:v>
                </c:pt>
                <c:pt idx="7066">
                  <c:v>6.3256137000000004E-2</c:v>
                </c:pt>
                <c:pt idx="7067">
                  <c:v>6.1563168000000001E-2</c:v>
                </c:pt>
                <c:pt idx="7068">
                  <c:v>6.7034118000000004E-2</c:v>
                </c:pt>
                <c:pt idx="7069">
                  <c:v>6.2155478E-2</c:v>
                </c:pt>
                <c:pt idx="7070">
                  <c:v>6.1003119000000001E-2</c:v>
                </c:pt>
                <c:pt idx="7071">
                  <c:v>6.4166419000000002E-2</c:v>
                </c:pt>
                <c:pt idx="7072">
                  <c:v>6.8392790999999994E-2</c:v>
                </c:pt>
                <c:pt idx="7073">
                  <c:v>6.6835374000000003E-2</c:v>
                </c:pt>
                <c:pt idx="7074">
                  <c:v>6.8441114999999997E-2</c:v>
                </c:pt>
                <c:pt idx="7075">
                  <c:v>7.0931174E-2</c:v>
                </c:pt>
                <c:pt idx="7076">
                  <c:v>6.2323242000000001E-2</c:v>
                </c:pt>
                <c:pt idx="7077">
                  <c:v>6.7077786E-2</c:v>
                </c:pt>
                <c:pt idx="7078">
                  <c:v>6.8115272000000004E-2</c:v>
                </c:pt>
                <c:pt idx="7079">
                  <c:v>6.8523265E-2</c:v>
                </c:pt>
                <c:pt idx="7080">
                  <c:v>6.4706056999999997E-2</c:v>
                </c:pt>
                <c:pt idx="7081">
                  <c:v>6.5454409000000005E-2</c:v>
                </c:pt>
                <c:pt idx="7082">
                  <c:v>6.8829052000000002E-2</c:v>
                </c:pt>
                <c:pt idx="7083">
                  <c:v>5.7252563999999999E-2</c:v>
                </c:pt>
                <c:pt idx="7084">
                  <c:v>5.9574931999999997E-2</c:v>
                </c:pt>
                <c:pt idx="7085">
                  <c:v>6.2766462999999995E-2</c:v>
                </c:pt>
                <c:pt idx="7086">
                  <c:v>5.3543579000000001E-2</c:v>
                </c:pt>
                <c:pt idx="7087">
                  <c:v>5.9835564000000001E-2</c:v>
                </c:pt>
                <c:pt idx="7088">
                  <c:v>5.7513766000000001E-2</c:v>
                </c:pt>
                <c:pt idx="7089">
                  <c:v>5.2847642E-2</c:v>
                </c:pt>
                <c:pt idx="7090">
                  <c:v>5.4684699000000003E-2</c:v>
                </c:pt>
                <c:pt idx="7091">
                  <c:v>6.0097307000000003E-2</c:v>
                </c:pt>
                <c:pt idx="7092">
                  <c:v>5.8770313999999997E-2</c:v>
                </c:pt>
                <c:pt idx="7093">
                  <c:v>5.7271224000000003E-2</c:v>
                </c:pt>
                <c:pt idx="7094">
                  <c:v>5.1476455999999997E-2</c:v>
                </c:pt>
                <c:pt idx="7095">
                  <c:v>4.7677990000000003E-2</c:v>
                </c:pt>
                <c:pt idx="7096">
                  <c:v>4.6656005E-2</c:v>
                </c:pt>
                <c:pt idx="7097">
                  <c:v>5.8590694999999998E-2</c:v>
                </c:pt>
                <c:pt idx="7098">
                  <c:v>6.7283704999999999E-2</c:v>
                </c:pt>
                <c:pt idx="7099">
                  <c:v>6.7688509999999993E-2</c:v>
                </c:pt>
                <c:pt idx="7100">
                  <c:v>6.6205344999999999E-2</c:v>
                </c:pt>
                <c:pt idx="7101">
                  <c:v>4.1600391E-2</c:v>
                </c:pt>
                <c:pt idx="7102">
                  <c:v>4.2494352999999999E-2</c:v>
                </c:pt>
                <c:pt idx="7103">
                  <c:v>6.3624403999999996E-2</c:v>
                </c:pt>
                <c:pt idx="7104">
                  <c:v>5.2623950000000003E-2</c:v>
                </c:pt>
                <c:pt idx="7105">
                  <c:v>6.8041787000000006E-2</c:v>
                </c:pt>
                <c:pt idx="7106">
                  <c:v>8.2343160999999998E-2</c:v>
                </c:pt>
                <c:pt idx="7107">
                  <c:v>6.9596468999999994E-2</c:v>
                </c:pt>
                <c:pt idx="7108">
                  <c:v>4.9620438000000003E-2</c:v>
                </c:pt>
                <c:pt idx="7109">
                  <c:v>5.6203239000000002E-2</c:v>
                </c:pt>
                <c:pt idx="7110">
                  <c:v>6.6683978000000005E-2</c:v>
                </c:pt>
                <c:pt idx="7111">
                  <c:v>6.8595855999999997E-2</c:v>
                </c:pt>
                <c:pt idx="7112">
                  <c:v>6.6516994999999995E-2</c:v>
                </c:pt>
                <c:pt idx="7113">
                  <c:v>6.6542826999999999E-2</c:v>
                </c:pt>
                <c:pt idx="7114">
                  <c:v>7.1904576999999997E-2</c:v>
                </c:pt>
                <c:pt idx="7115">
                  <c:v>7.3374644000000003E-2</c:v>
                </c:pt>
                <c:pt idx="7116">
                  <c:v>7.3775508000000004E-2</c:v>
                </c:pt>
                <c:pt idx="7117">
                  <c:v>7.2341665999999999E-2</c:v>
                </c:pt>
                <c:pt idx="7118">
                  <c:v>7.5824006999999999E-2</c:v>
                </c:pt>
                <c:pt idx="7119">
                  <c:v>6.9057979000000005E-2</c:v>
                </c:pt>
                <c:pt idx="7120">
                  <c:v>6.6852151999999998E-2</c:v>
                </c:pt>
                <c:pt idx="7121">
                  <c:v>6.3454494E-2</c:v>
                </c:pt>
                <c:pt idx="7122">
                  <c:v>6.8121947000000002E-2</c:v>
                </c:pt>
                <c:pt idx="7123">
                  <c:v>6.9994949000000001E-2</c:v>
                </c:pt>
                <c:pt idx="7124">
                  <c:v>8.2792766000000004E-2</c:v>
                </c:pt>
                <c:pt idx="7125">
                  <c:v>5.8607805999999998E-2</c:v>
                </c:pt>
                <c:pt idx="7126">
                  <c:v>5.2602759999999998E-2</c:v>
                </c:pt>
                <c:pt idx="7127">
                  <c:v>6.1049774000000001E-2</c:v>
                </c:pt>
                <c:pt idx="7128">
                  <c:v>6.8860247999999999E-2</c:v>
                </c:pt>
                <c:pt idx="7129">
                  <c:v>6.8545990000000001E-2</c:v>
                </c:pt>
                <c:pt idx="7130">
                  <c:v>7.8506142000000001E-2</c:v>
                </c:pt>
                <c:pt idx="7131">
                  <c:v>6.6569053000000003E-2</c:v>
                </c:pt>
                <c:pt idx="7132">
                  <c:v>6.3644177999999996E-2</c:v>
                </c:pt>
                <c:pt idx="7133">
                  <c:v>6.3543512999999996E-2</c:v>
                </c:pt>
                <c:pt idx="7134">
                  <c:v>6.8033575999999998E-2</c:v>
                </c:pt>
                <c:pt idx="7135">
                  <c:v>6.5609029999999999E-2</c:v>
                </c:pt>
                <c:pt idx="7136">
                  <c:v>6.6281489999999998E-2</c:v>
                </c:pt>
                <c:pt idx="7137">
                  <c:v>7.1592100000000006E-2</c:v>
                </c:pt>
                <c:pt idx="7138">
                  <c:v>7.0719651999999994E-2</c:v>
                </c:pt>
                <c:pt idx="7139">
                  <c:v>6.4974411999999995E-2</c:v>
                </c:pt>
                <c:pt idx="7140">
                  <c:v>6.0525347E-2</c:v>
                </c:pt>
                <c:pt idx="7141">
                  <c:v>5.9161275999999999E-2</c:v>
                </c:pt>
                <c:pt idx="7142">
                  <c:v>6.2498722E-2</c:v>
                </c:pt>
                <c:pt idx="7143">
                  <c:v>5.8888274999999997E-2</c:v>
                </c:pt>
                <c:pt idx="7144">
                  <c:v>6.122002E-2</c:v>
                </c:pt>
                <c:pt idx="7145">
                  <c:v>5.8450066000000002E-2</c:v>
                </c:pt>
                <c:pt idx="7146">
                  <c:v>5.8317560999999997E-2</c:v>
                </c:pt>
                <c:pt idx="7147">
                  <c:v>5.8172150999999998E-2</c:v>
                </c:pt>
                <c:pt idx="7148">
                  <c:v>5.7038125000000002E-2</c:v>
                </c:pt>
                <c:pt idx="7149">
                  <c:v>6.4108014000000005E-2</c:v>
                </c:pt>
                <c:pt idx="7150">
                  <c:v>6.0048413000000002E-2</c:v>
                </c:pt>
                <c:pt idx="7151">
                  <c:v>5.7430259999999997E-2</c:v>
                </c:pt>
                <c:pt idx="7152">
                  <c:v>6.2418359999999999E-2</c:v>
                </c:pt>
                <c:pt idx="7153">
                  <c:v>5.8627884999999998E-2</c:v>
                </c:pt>
                <c:pt idx="7154">
                  <c:v>5.8645993E-2</c:v>
                </c:pt>
                <c:pt idx="7155">
                  <c:v>5.8854517000000002E-2</c:v>
                </c:pt>
                <c:pt idx="7156">
                  <c:v>6.0107454999999997E-2</c:v>
                </c:pt>
                <c:pt idx="7157">
                  <c:v>6.0774575999999997E-2</c:v>
                </c:pt>
                <c:pt idx="7158">
                  <c:v>6.0282212000000002E-2</c:v>
                </c:pt>
                <c:pt idx="7159">
                  <c:v>6.04412E-2</c:v>
                </c:pt>
                <c:pt idx="7160">
                  <c:v>6.0579155000000003E-2</c:v>
                </c:pt>
                <c:pt idx="7161">
                  <c:v>6.2387972999999999E-2</c:v>
                </c:pt>
                <c:pt idx="7162">
                  <c:v>6.2636696000000006E-2</c:v>
                </c:pt>
                <c:pt idx="7163">
                  <c:v>6.0838796000000001E-2</c:v>
                </c:pt>
                <c:pt idx="7164">
                  <c:v>6.2106083999999999E-2</c:v>
                </c:pt>
                <c:pt idx="7165">
                  <c:v>6.6678464000000007E-2</c:v>
                </c:pt>
                <c:pt idx="7166">
                  <c:v>6.6666283000000007E-2</c:v>
                </c:pt>
                <c:pt idx="7167">
                  <c:v>6.6769615000000004E-2</c:v>
                </c:pt>
                <c:pt idx="7168">
                  <c:v>6.7791468999999993E-2</c:v>
                </c:pt>
                <c:pt idx="7169">
                  <c:v>6.6134720999999994E-2</c:v>
                </c:pt>
                <c:pt idx="7170">
                  <c:v>6.8455160000000001E-2</c:v>
                </c:pt>
                <c:pt idx="7171">
                  <c:v>6.9805651999999996E-2</c:v>
                </c:pt>
                <c:pt idx="7172">
                  <c:v>6.8111107000000004E-2</c:v>
                </c:pt>
                <c:pt idx="7173">
                  <c:v>7.0318601999999994E-2</c:v>
                </c:pt>
                <c:pt idx="7174">
                  <c:v>6.8761929999999999E-2</c:v>
                </c:pt>
                <c:pt idx="7175">
                  <c:v>7.0692189000000002E-2</c:v>
                </c:pt>
                <c:pt idx="7176">
                  <c:v>6.5692648000000006E-2</c:v>
                </c:pt>
                <c:pt idx="7177">
                  <c:v>6.9589913000000003E-2</c:v>
                </c:pt>
                <c:pt idx="7178">
                  <c:v>7.0557288999999995E-2</c:v>
                </c:pt>
                <c:pt idx="7179">
                  <c:v>7.3666259999999997E-2</c:v>
                </c:pt>
                <c:pt idx="7180">
                  <c:v>6.9456852999999999E-2</c:v>
                </c:pt>
                <c:pt idx="7181">
                  <c:v>7.0187896E-2</c:v>
                </c:pt>
                <c:pt idx="7182">
                  <c:v>6.8985313000000006E-2</c:v>
                </c:pt>
                <c:pt idx="7183">
                  <c:v>7.0492132999999998E-2</c:v>
                </c:pt>
                <c:pt idx="7184">
                  <c:v>6.7300982999999995E-2</c:v>
                </c:pt>
                <c:pt idx="7185">
                  <c:v>7.3221989000000001E-2</c:v>
                </c:pt>
                <c:pt idx="7186">
                  <c:v>7.5454130999999994E-2</c:v>
                </c:pt>
                <c:pt idx="7187">
                  <c:v>7.2919867999999999E-2</c:v>
                </c:pt>
                <c:pt idx="7188">
                  <c:v>6.9698869999999996E-2</c:v>
                </c:pt>
                <c:pt idx="7189">
                  <c:v>6.8158499999999997E-2</c:v>
                </c:pt>
                <c:pt idx="7190">
                  <c:v>6.7736797000000001E-2</c:v>
                </c:pt>
                <c:pt idx="7191">
                  <c:v>6.5167381999999996E-2</c:v>
                </c:pt>
                <c:pt idx="7192">
                  <c:v>7.1350880000000005E-2</c:v>
                </c:pt>
                <c:pt idx="7193">
                  <c:v>6.6852540000000002E-2</c:v>
                </c:pt>
                <c:pt idx="7194">
                  <c:v>6.7087262999999994E-2</c:v>
                </c:pt>
                <c:pt idx="7195">
                  <c:v>6.6175929999999994E-2</c:v>
                </c:pt>
                <c:pt idx="7196">
                  <c:v>6.2979721000000002E-2</c:v>
                </c:pt>
                <c:pt idx="7197">
                  <c:v>6.5463914999999998E-2</c:v>
                </c:pt>
                <c:pt idx="7198">
                  <c:v>6.7980586999999995E-2</c:v>
                </c:pt>
                <c:pt idx="7199">
                  <c:v>6.8174995000000002E-2</c:v>
                </c:pt>
                <c:pt idx="7200">
                  <c:v>6.6205211E-2</c:v>
                </c:pt>
                <c:pt idx="7201">
                  <c:v>6.1695416000000003E-2</c:v>
                </c:pt>
                <c:pt idx="7202">
                  <c:v>6.3626273999999997E-2</c:v>
                </c:pt>
                <c:pt idx="7203">
                  <c:v>6.4421496999999994E-2</c:v>
                </c:pt>
                <c:pt idx="7204">
                  <c:v>6.5745547000000001E-2</c:v>
                </c:pt>
                <c:pt idx="7205">
                  <c:v>6.6563405000000006E-2</c:v>
                </c:pt>
                <c:pt idx="7206">
                  <c:v>6.4680286000000003E-2</c:v>
                </c:pt>
                <c:pt idx="7207">
                  <c:v>6.4949796000000004E-2</c:v>
                </c:pt>
                <c:pt idx="7208">
                  <c:v>6.2368884999999999E-2</c:v>
                </c:pt>
                <c:pt idx="7209">
                  <c:v>6.7817979E-2</c:v>
                </c:pt>
                <c:pt idx="7210">
                  <c:v>6.5616286999999995E-2</c:v>
                </c:pt>
                <c:pt idx="7211">
                  <c:v>6.6282608000000007E-2</c:v>
                </c:pt>
                <c:pt idx="7212">
                  <c:v>7.0621654000000006E-2</c:v>
                </c:pt>
                <c:pt idx="7213">
                  <c:v>6.6852219000000004E-2</c:v>
                </c:pt>
                <c:pt idx="7214">
                  <c:v>6.4816638999999995E-2</c:v>
                </c:pt>
                <c:pt idx="7215">
                  <c:v>6.4396924999999994E-2</c:v>
                </c:pt>
                <c:pt idx="7216">
                  <c:v>6.0384187999999998E-2</c:v>
                </c:pt>
                <c:pt idx="7217">
                  <c:v>6.9460235999999995E-2</c:v>
                </c:pt>
                <c:pt idx="7218">
                  <c:v>7.2362594000000002E-2</c:v>
                </c:pt>
                <c:pt idx="7219">
                  <c:v>6.8568654000000007E-2</c:v>
                </c:pt>
                <c:pt idx="7220">
                  <c:v>6.2380280000000003E-2</c:v>
                </c:pt>
                <c:pt idx="7221">
                  <c:v>6.7301004999999997E-2</c:v>
                </c:pt>
                <c:pt idx="7222">
                  <c:v>6.7268267000000007E-2</c:v>
                </c:pt>
                <c:pt idx="7223">
                  <c:v>6.6532439999999998E-2</c:v>
                </c:pt>
                <c:pt idx="7224">
                  <c:v>6.6050671000000005E-2</c:v>
                </c:pt>
                <c:pt idx="7225">
                  <c:v>6.3606955000000007E-2</c:v>
                </c:pt>
                <c:pt idx="7226">
                  <c:v>6.7441687E-2</c:v>
                </c:pt>
                <c:pt idx="7227">
                  <c:v>6.3425369999999995E-2</c:v>
                </c:pt>
                <c:pt idx="7228">
                  <c:v>6.2598302999999994E-2</c:v>
                </c:pt>
                <c:pt idx="7229">
                  <c:v>6.6873476000000001E-2</c:v>
                </c:pt>
                <c:pt idx="7230">
                  <c:v>6.3690566000000004E-2</c:v>
                </c:pt>
                <c:pt idx="7231">
                  <c:v>6.3937172E-2</c:v>
                </c:pt>
                <c:pt idx="7232">
                  <c:v>6.2176459000000003E-2</c:v>
                </c:pt>
                <c:pt idx="7233">
                  <c:v>6.2886462000000004E-2</c:v>
                </c:pt>
                <c:pt idx="7234">
                  <c:v>6.3596270999999996E-2</c:v>
                </c:pt>
                <c:pt idx="7235">
                  <c:v>6.0850818000000001E-2</c:v>
                </c:pt>
                <c:pt idx="7236">
                  <c:v>6.1718519999999999E-2</c:v>
                </c:pt>
                <c:pt idx="7237">
                  <c:v>6.1742757000000002E-2</c:v>
                </c:pt>
                <c:pt idx="7238">
                  <c:v>6.7635327999999995E-2</c:v>
                </c:pt>
                <c:pt idx="7239">
                  <c:v>6.4849131000000004E-2</c:v>
                </c:pt>
                <c:pt idx="7240">
                  <c:v>6.0733382000000002E-2</c:v>
                </c:pt>
                <c:pt idx="7241">
                  <c:v>6.0699295E-2</c:v>
                </c:pt>
                <c:pt idx="7242">
                  <c:v>6.3396141000000003E-2</c:v>
                </c:pt>
                <c:pt idx="7243">
                  <c:v>6.7852943999999998E-2</c:v>
                </c:pt>
                <c:pt idx="7244">
                  <c:v>6.3744374000000006E-2</c:v>
                </c:pt>
                <c:pt idx="7245">
                  <c:v>6.4274340999999999E-2</c:v>
                </c:pt>
                <c:pt idx="7246">
                  <c:v>6.7164227000000007E-2</c:v>
                </c:pt>
                <c:pt idx="7247">
                  <c:v>6.3487202000000006E-2</c:v>
                </c:pt>
                <c:pt idx="7248">
                  <c:v>6.5644301000000002E-2</c:v>
                </c:pt>
                <c:pt idx="7249">
                  <c:v>6.7497059999999998E-2</c:v>
                </c:pt>
                <c:pt idx="7250">
                  <c:v>6.6865742000000006E-2</c:v>
                </c:pt>
                <c:pt idx="7251">
                  <c:v>6.7516356999999999E-2</c:v>
                </c:pt>
                <c:pt idx="7252">
                  <c:v>6.5478942999999998E-2</c:v>
                </c:pt>
                <c:pt idx="7253">
                  <c:v>6.5529010999999998E-2</c:v>
                </c:pt>
                <c:pt idx="7254">
                  <c:v>6.8432450000000006E-2</c:v>
                </c:pt>
                <c:pt idx="7255">
                  <c:v>6.7348807999999996E-2</c:v>
                </c:pt>
                <c:pt idx="7256">
                  <c:v>6.9581567999999996E-2</c:v>
                </c:pt>
                <c:pt idx="7257">
                  <c:v>6.6291764000000003E-2</c:v>
                </c:pt>
                <c:pt idx="7258">
                  <c:v>6.0782623000000001E-2</c:v>
                </c:pt>
                <c:pt idx="7259">
                  <c:v>6.5606676000000003E-2</c:v>
                </c:pt>
                <c:pt idx="7260">
                  <c:v>6.7170031000000005E-2</c:v>
                </c:pt>
                <c:pt idx="7261">
                  <c:v>6.8224907000000001E-2</c:v>
                </c:pt>
                <c:pt idx="7262">
                  <c:v>6.6594154000000003E-2</c:v>
                </c:pt>
                <c:pt idx="7263">
                  <c:v>6.6872722999999995E-2</c:v>
                </c:pt>
                <c:pt idx="7264">
                  <c:v>6.8353407000000005E-2</c:v>
                </c:pt>
                <c:pt idx="7265">
                  <c:v>6.7524366000000002E-2</c:v>
                </c:pt>
                <c:pt idx="7266">
                  <c:v>6.5707355999999995E-2</c:v>
                </c:pt>
                <c:pt idx="7267">
                  <c:v>6.5956898E-2</c:v>
                </c:pt>
                <c:pt idx="7268">
                  <c:v>6.6146672000000004E-2</c:v>
                </c:pt>
                <c:pt idx="7269">
                  <c:v>6.6626570999999996E-2</c:v>
                </c:pt>
                <c:pt idx="7270">
                  <c:v>6.9086030000000007E-2</c:v>
                </c:pt>
                <c:pt idx="7271">
                  <c:v>6.4518443999999994E-2</c:v>
                </c:pt>
                <c:pt idx="7272">
                  <c:v>6.1036675999999998E-2</c:v>
                </c:pt>
                <c:pt idx="7273">
                  <c:v>6.6701218000000007E-2</c:v>
                </c:pt>
                <c:pt idx="7274">
                  <c:v>6.9319747000000001E-2</c:v>
                </c:pt>
                <c:pt idx="7275">
                  <c:v>6.3471444000000002E-2</c:v>
                </c:pt>
                <c:pt idx="7276">
                  <c:v>6.4088345000000005E-2</c:v>
                </c:pt>
                <c:pt idx="7277">
                  <c:v>6.3214295000000004E-2</c:v>
                </c:pt>
                <c:pt idx="7278">
                  <c:v>6.2291319999999997E-2</c:v>
                </c:pt>
                <c:pt idx="7279">
                  <c:v>6.3006914999999997E-2</c:v>
                </c:pt>
                <c:pt idx="7280">
                  <c:v>6.3801444999999998E-2</c:v>
                </c:pt>
                <c:pt idx="7281">
                  <c:v>6.8951726000000005E-2</c:v>
                </c:pt>
                <c:pt idx="7282">
                  <c:v>6.7914531E-2</c:v>
                </c:pt>
                <c:pt idx="7283">
                  <c:v>6.1645985E-2</c:v>
                </c:pt>
                <c:pt idx="7284">
                  <c:v>6.3503957999999999E-2</c:v>
                </c:pt>
                <c:pt idx="7285">
                  <c:v>6.4703709999999998E-2</c:v>
                </c:pt>
                <c:pt idx="7286">
                  <c:v>6.8701304000000005E-2</c:v>
                </c:pt>
                <c:pt idx="7287">
                  <c:v>6.0227654999999998E-2</c:v>
                </c:pt>
                <c:pt idx="7288">
                  <c:v>6.0274492999999998E-2</c:v>
                </c:pt>
                <c:pt idx="7289">
                  <c:v>6.4252726999999996E-2</c:v>
                </c:pt>
                <c:pt idx="7290">
                  <c:v>6.3905105000000004E-2</c:v>
                </c:pt>
                <c:pt idx="7291">
                  <c:v>6.1258987000000001E-2</c:v>
                </c:pt>
                <c:pt idx="7292">
                  <c:v>5.8474336000000002E-2</c:v>
                </c:pt>
                <c:pt idx="7293">
                  <c:v>5.8686322999999999E-2</c:v>
                </c:pt>
                <c:pt idx="7294">
                  <c:v>5.9920280999999999E-2</c:v>
                </c:pt>
                <c:pt idx="7295">
                  <c:v>6.1257186999999998E-2</c:v>
                </c:pt>
                <c:pt idx="7296">
                  <c:v>5.9668232000000002E-2</c:v>
                </c:pt>
                <c:pt idx="7297">
                  <c:v>5.7611473000000003E-2</c:v>
                </c:pt>
                <c:pt idx="7298">
                  <c:v>6.0553357000000002E-2</c:v>
                </c:pt>
                <c:pt idx="7299">
                  <c:v>6.3623450999999998E-2</c:v>
                </c:pt>
                <c:pt idx="7300">
                  <c:v>6.1848816000000001E-2</c:v>
                </c:pt>
                <c:pt idx="7301">
                  <c:v>5.4767734999999998E-2</c:v>
                </c:pt>
                <c:pt idx="7302">
                  <c:v>6.1534625000000003E-2</c:v>
                </c:pt>
                <c:pt idx="7303">
                  <c:v>5.7965721999999997E-2</c:v>
                </c:pt>
                <c:pt idx="7304">
                  <c:v>6.0095105000000003E-2</c:v>
                </c:pt>
                <c:pt idx="7305">
                  <c:v>6.0912963000000001E-2</c:v>
                </c:pt>
                <c:pt idx="7306">
                  <c:v>5.8645612999999999E-2</c:v>
                </c:pt>
                <c:pt idx="7307">
                  <c:v>5.7872765E-2</c:v>
                </c:pt>
                <c:pt idx="7308">
                  <c:v>5.8786238999999997E-2</c:v>
                </c:pt>
                <c:pt idx="7309">
                  <c:v>6.5038815E-2</c:v>
                </c:pt>
                <c:pt idx="7310">
                  <c:v>5.6075208000000001E-2</c:v>
                </c:pt>
                <c:pt idx="7311">
                  <c:v>5.4623786000000001E-2</c:v>
                </c:pt>
                <c:pt idx="7312">
                  <c:v>6.185649E-2</c:v>
                </c:pt>
                <c:pt idx="7313">
                  <c:v>5.7647899000000002E-2</c:v>
                </c:pt>
                <c:pt idx="7314">
                  <c:v>5.7752244000000001E-2</c:v>
                </c:pt>
                <c:pt idx="7315">
                  <c:v>5.8629226E-2</c:v>
                </c:pt>
                <c:pt idx="7316">
                  <c:v>5.3848161999999998E-2</c:v>
                </c:pt>
                <c:pt idx="7317">
                  <c:v>6.1551355000000002E-2</c:v>
                </c:pt>
                <c:pt idx="7318">
                  <c:v>6.2094674000000002E-2</c:v>
                </c:pt>
                <c:pt idx="7319">
                  <c:v>5.5308938000000002E-2</c:v>
                </c:pt>
                <c:pt idx="7320">
                  <c:v>5.7633421999999997E-2</c:v>
                </c:pt>
                <c:pt idx="7321">
                  <c:v>5.8664332999999999E-2</c:v>
                </c:pt>
                <c:pt idx="7322">
                  <c:v>6.0629632000000003E-2</c:v>
                </c:pt>
                <c:pt idx="7323">
                  <c:v>6.4383358000000002E-2</c:v>
                </c:pt>
                <c:pt idx="7324">
                  <c:v>5.9695749999999999E-2</c:v>
                </c:pt>
                <c:pt idx="7325">
                  <c:v>5.8573760000000002E-2</c:v>
                </c:pt>
                <c:pt idx="7326">
                  <c:v>6.2927037000000005E-2</c:v>
                </c:pt>
                <c:pt idx="7327">
                  <c:v>5.9857473000000001E-2</c:v>
                </c:pt>
                <c:pt idx="7328">
                  <c:v>5.9241219999999997E-2</c:v>
                </c:pt>
                <c:pt idx="7329">
                  <c:v>5.6676861000000002E-2</c:v>
                </c:pt>
                <c:pt idx="7330">
                  <c:v>5.8657356000000001E-2</c:v>
                </c:pt>
                <c:pt idx="7331">
                  <c:v>5.8284249000000003E-2</c:v>
                </c:pt>
                <c:pt idx="7332">
                  <c:v>5.7379935E-2</c:v>
                </c:pt>
                <c:pt idx="7333">
                  <c:v>5.6275789E-2</c:v>
                </c:pt>
                <c:pt idx="7334">
                  <c:v>5.4699711999999998E-2</c:v>
                </c:pt>
                <c:pt idx="7335">
                  <c:v>5.5649929000000001E-2</c:v>
                </c:pt>
                <c:pt idx="7336">
                  <c:v>5.5757787000000003E-2</c:v>
                </c:pt>
                <c:pt idx="7337">
                  <c:v>4.9998701E-2</c:v>
                </c:pt>
                <c:pt idx="7338">
                  <c:v>5.2962597E-2</c:v>
                </c:pt>
                <c:pt idx="7339">
                  <c:v>5.6237753000000001E-2</c:v>
                </c:pt>
                <c:pt idx="7340">
                  <c:v>5.1670401999999997E-2</c:v>
                </c:pt>
                <c:pt idx="7341">
                  <c:v>4.9604855000000003E-2</c:v>
                </c:pt>
                <c:pt idx="7342">
                  <c:v>5.0966198999999997E-2</c:v>
                </c:pt>
                <c:pt idx="7343">
                  <c:v>5.8563665000000001E-2</c:v>
                </c:pt>
                <c:pt idx="7344">
                  <c:v>5.4295532000000001E-2</c:v>
                </c:pt>
                <c:pt idx="7345">
                  <c:v>4.9182261999999997E-2</c:v>
                </c:pt>
                <c:pt idx="7346">
                  <c:v>4.4028672999999997E-2</c:v>
                </c:pt>
                <c:pt idx="7347">
                  <c:v>5.2954256999999998E-2</c:v>
                </c:pt>
                <c:pt idx="7348">
                  <c:v>5.1563515999999997E-2</c:v>
                </c:pt>
                <c:pt idx="7349">
                  <c:v>4.4678714000000001E-2</c:v>
                </c:pt>
                <c:pt idx="7350">
                  <c:v>4.3457519E-2</c:v>
                </c:pt>
                <c:pt idx="7351">
                  <c:v>4.5713216000000001E-2</c:v>
                </c:pt>
                <c:pt idx="7352">
                  <c:v>4.6936910999999998E-2</c:v>
                </c:pt>
                <c:pt idx="7353">
                  <c:v>4.3186377999999997E-2</c:v>
                </c:pt>
                <c:pt idx="7354">
                  <c:v>4.3094434000000001E-2</c:v>
                </c:pt>
                <c:pt idx="7355">
                  <c:v>4.2616397E-2</c:v>
                </c:pt>
                <c:pt idx="7356">
                  <c:v>3.9951797999999997E-2</c:v>
                </c:pt>
                <c:pt idx="7357">
                  <c:v>4.3038402000000003E-2</c:v>
                </c:pt>
                <c:pt idx="7358">
                  <c:v>4.0791086999999997E-2</c:v>
                </c:pt>
                <c:pt idx="7359">
                  <c:v>3.9625953999999998E-2</c:v>
                </c:pt>
                <c:pt idx="7360">
                  <c:v>3.9313920000000002E-2</c:v>
                </c:pt>
                <c:pt idx="7361">
                  <c:v>3.9508596E-2</c:v>
                </c:pt>
                <c:pt idx="7362">
                  <c:v>4.2084011999999997E-2</c:v>
                </c:pt>
                <c:pt idx="7363">
                  <c:v>4.3578844999999998E-2</c:v>
                </c:pt>
                <c:pt idx="7364">
                  <c:v>4.1162811000000001E-2</c:v>
                </c:pt>
                <c:pt idx="7365">
                  <c:v>4.1311949000000001E-2</c:v>
                </c:pt>
                <c:pt idx="7366">
                  <c:v>4.3587494999999997E-2</c:v>
                </c:pt>
                <c:pt idx="7367">
                  <c:v>4.0019389000000002E-2</c:v>
                </c:pt>
                <c:pt idx="7368">
                  <c:v>3.4946483E-2</c:v>
                </c:pt>
                <c:pt idx="7369">
                  <c:v>3.8196605000000002E-2</c:v>
                </c:pt>
                <c:pt idx="7370">
                  <c:v>4.2666659000000003E-2</c:v>
                </c:pt>
                <c:pt idx="7371">
                  <c:v>3.6856707000000002E-2</c:v>
                </c:pt>
                <c:pt idx="7372">
                  <c:v>3.7174311000000002E-2</c:v>
                </c:pt>
                <c:pt idx="7373">
                  <c:v>4.0365577E-2</c:v>
                </c:pt>
                <c:pt idx="7374">
                  <c:v>3.9861999000000002E-2</c:v>
                </c:pt>
                <c:pt idx="7375">
                  <c:v>3.4523692000000002E-2</c:v>
                </c:pt>
                <c:pt idx="7376">
                  <c:v>3.2180964999999999E-2</c:v>
                </c:pt>
                <c:pt idx="7377">
                  <c:v>3.2636366999999999E-2</c:v>
                </c:pt>
                <c:pt idx="7378">
                  <c:v>4.0343328999999997E-2</c:v>
                </c:pt>
                <c:pt idx="7379">
                  <c:v>3.6114760000000003E-2</c:v>
                </c:pt>
                <c:pt idx="7380">
                  <c:v>3.1022338E-2</c:v>
                </c:pt>
                <c:pt idx="7381">
                  <c:v>3.175737E-2</c:v>
                </c:pt>
                <c:pt idx="7382">
                  <c:v>3.7665702000000002E-2</c:v>
                </c:pt>
                <c:pt idx="7383">
                  <c:v>3.1991571000000003E-2</c:v>
                </c:pt>
                <c:pt idx="7384">
                  <c:v>3.4792136000000001E-2</c:v>
                </c:pt>
                <c:pt idx="7385">
                  <c:v>3.5831033999999998E-2</c:v>
                </c:pt>
                <c:pt idx="7386">
                  <c:v>3.1897604000000003E-2</c:v>
                </c:pt>
                <c:pt idx="7387">
                  <c:v>3.6561333000000001E-2</c:v>
                </c:pt>
                <c:pt idx="7388">
                  <c:v>3.8069568999999998E-2</c:v>
                </c:pt>
                <c:pt idx="7389">
                  <c:v>3.4925707E-2</c:v>
                </c:pt>
                <c:pt idx="7390">
                  <c:v>3.6260396E-2</c:v>
                </c:pt>
                <c:pt idx="7391">
                  <c:v>3.5305916999999999E-2</c:v>
                </c:pt>
                <c:pt idx="7392">
                  <c:v>3.2526198999999999E-2</c:v>
                </c:pt>
                <c:pt idx="7393">
                  <c:v>3.5742230999999999E-2</c:v>
                </c:pt>
                <c:pt idx="7394">
                  <c:v>3.4231398000000003E-2</c:v>
                </c:pt>
                <c:pt idx="7395">
                  <c:v>3.1850796000000001E-2</c:v>
                </c:pt>
                <c:pt idx="7396">
                  <c:v>3.7306231000000002E-2</c:v>
                </c:pt>
                <c:pt idx="7397">
                  <c:v>3.5117645000000003E-2</c:v>
                </c:pt>
                <c:pt idx="7398">
                  <c:v>3.1082548000000002E-2</c:v>
                </c:pt>
                <c:pt idx="7399">
                  <c:v>3.1132081999999998E-2</c:v>
                </c:pt>
                <c:pt idx="7400">
                  <c:v>3.2133438E-2</c:v>
                </c:pt>
                <c:pt idx="7401">
                  <c:v>3.6269858000000002E-2</c:v>
                </c:pt>
                <c:pt idx="7402">
                  <c:v>3.3192764999999999E-2</c:v>
                </c:pt>
                <c:pt idx="7403">
                  <c:v>3.3782125000000003E-2</c:v>
                </c:pt>
                <c:pt idx="7404">
                  <c:v>3.6597907999999998E-2</c:v>
                </c:pt>
                <c:pt idx="7405">
                  <c:v>3.9721526E-2</c:v>
                </c:pt>
                <c:pt idx="7406">
                  <c:v>3.7995055E-2</c:v>
                </c:pt>
                <c:pt idx="7407">
                  <c:v>3.3284719999999997E-2</c:v>
                </c:pt>
                <c:pt idx="7408">
                  <c:v>4.1275001999999998E-2</c:v>
                </c:pt>
                <c:pt idx="7409">
                  <c:v>3.8882951999999998E-2</c:v>
                </c:pt>
                <c:pt idx="7410">
                  <c:v>4.1056625999999999E-2</c:v>
                </c:pt>
                <c:pt idx="7411">
                  <c:v>3.5973395999999998E-2</c:v>
                </c:pt>
                <c:pt idx="7412">
                  <c:v>3.5757749999999998E-2</c:v>
                </c:pt>
                <c:pt idx="7413">
                  <c:v>3.2545179E-2</c:v>
                </c:pt>
                <c:pt idx="7414">
                  <c:v>3.4786548E-2</c:v>
                </c:pt>
                <c:pt idx="7415">
                  <c:v>3.2302085000000001E-2</c:v>
                </c:pt>
                <c:pt idx="7416">
                  <c:v>3.5505056E-2</c:v>
                </c:pt>
                <c:pt idx="7417">
                  <c:v>3.0120411999999999E-2</c:v>
                </c:pt>
                <c:pt idx="7418">
                  <c:v>2.7542494000000001E-2</c:v>
                </c:pt>
                <c:pt idx="7419">
                  <c:v>3.5871528E-2</c:v>
                </c:pt>
                <c:pt idx="7420">
                  <c:v>3.4352791000000001E-2</c:v>
                </c:pt>
                <c:pt idx="7421">
                  <c:v>3.1969793000000003E-2</c:v>
                </c:pt>
                <c:pt idx="7422">
                  <c:v>2.9172686999999999E-2</c:v>
                </c:pt>
                <c:pt idx="7423">
                  <c:v>2.2259920999999998E-2</c:v>
                </c:pt>
                <c:pt idx="7424">
                  <c:v>2.9603850000000001E-2</c:v>
                </c:pt>
                <c:pt idx="7425">
                  <c:v>3.1795627999999999E-2</c:v>
                </c:pt>
                <c:pt idx="7426">
                  <c:v>2.9227481999999999E-2</c:v>
                </c:pt>
                <c:pt idx="7427">
                  <c:v>3.0376634999999999E-2</c:v>
                </c:pt>
                <c:pt idx="7428">
                  <c:v>2.9467613E-2</c:v>
                </c:pt>
                <c:pt idx="7429">
                  <c:v>1.9733226E-2</c:v>
                </c:pt>
                <c:pt idx="7430">
                  <c:v>2.3214530000000001E-2</c:v>
                </c:pt>
                <c:pt idx="7431">
                  <c:v>2.7819133999999999E-2</c:v>
                </c:pt>
                <c:pt idx="7432">
                  <c:v>2.3710123999999999E-2</c:v>
                </c:pt>
                <c:pt idx="7433">
                  <c:v>2.4441694999999999E-2</c:v>
                </c:pt>
                <c:pt idx="7434">
                  <c:v>2.5364214999999999E-2</c:v>
                </c:pt>
                <c:pt idx="7435">
                  <c:v>2.3163112E-2</c:v>
                </c:pt>
                <c:pt idx="7436">
                  <c:v>2.4069595999999999E-2</c:v>
                </c:pt>
                <c:pt idx="7437">
                  <c:v>1.3866493000000001E-2</c:v>
                </c:pt>
                <c:pt idx="7438">
                  <c:v>1.6765410000000001E-2</c:v>
                </c:pt>
                <c:pt idx="7439">
                  <c:v>2.0928998000000001E-2</c:v>
                </c:pt>
                <c:pt idx="7440">
                  <c:v>1.8029874000000001E-2</c:v>
                </c:pt>
                <c:pt idx="7441">
                  <c:v>1.5966722999999999E-2</c:v>
                </c:pt>
                <c:pt idx="7442">
                  <c:v>1.9463266999999999E-2</c:v>
                </c:pt>
                <c:pt idx="7443">
                  <c:v>1.1483105E-2</c:v>
                </c:pt>
                <c:pt idx="7444">
                  <c:v>1.0999343999999999E-2</c:v>
                </c:pt>
                <c:pt idx="7445">
                  <c:v>1.0420107E-2</c:v>
                </c:pt>
                <c:pt idx="7446">
                  <c:v>1.1216057999999999E-2</c:v>
                </c:pt>
                <c:pt idx="7447">
                  <c:v>1.1812074000000001E-2</c:v>
                </c:pt>
                <c:pt idx="7448">
                  <c:v>7.7099940000000004E-3</c:v>
                </c:pt>
                <c:pt idx="7449">
                  <c:v>2.5069760000000002E-3</c:v>
                </c:pt>
                <c:pt idx="7450">
                  <c:v>5.199113E-3</c:v>
                </c:pt>
                <c:pt idx="7451">
                  <c:v>5.4521129999999998E-3</c:v>
                </c:pt>
                <c:pt idx="7452">
                  <c:v>9.4296050000000006E-3</c:v>
                </c:pt>
                <c:pt idx="7453">
                  <c:v>2.9216369999999999E-3</c:v>
                </c:pt>
                <c:pt idx="7454">
                  <c:v>4.7361879999999997E-3</c:v>
                </c:pt>
                <c:pt idx="7455">
                  <c:v>9.8918019999999999E-3</c:v>
                </c:pt>
                <c:pt idx="7456">
                  <c:v>1.6983600000000001E-2</c:v>
                </c:pt>
                <c:pt idx="7457">
                  <c:v>9.6838759999999992E-3</c:v>
                </c:pt>
                <c:pt idx="7458">
                  <c:v>7.0946179999999996E-3</c:v>
                </c:pt>
                <c:pt idx="7459">
                  <c:v>1.0221701E-2</c:v>
                </c:pt>
                <c:pt idx="7460">
                  <c:v>1.9375508999999999E-2</c:v>
                </c:pt>
                <c:pt idx="7461">
                  <c:v>1.8995211000000001E-2</c:v>
                </c:pt>
                <c:pt idx="7462">
                  <c:v>1.0139205E-2</c:v>
                </c:pt>
                <c:pt idx="7463">
                  <c:v>1.3672686999999999E-2</c:v>
                </c:pt>
                <c:pt idx="7464">
                  <c:v>1.8335819E-2</c:v>
                </c:pt>
                <c:pt idx="7465">
                  <c:v>2.1265563000000001E-2</c:v>
                </c:pt>
                <c:pt idx="7466">
                  <c:v>1.3735209E-2</c:v>
                </c:pt>
                <c:pt idx="7467">
                  <c:v>1.317115E-2</c:v>
                </c:pt>
                <c:pt idx="7468">
                  <c:v>1.6057683E-2</c:v>
                </c:pt>
                <c:pt idx="7469">
                  <c:v>1.8467844000000001E-2</c:v>
                </c:pt>
                <c:pt idx="7470">
                  <c:v>1.3589866000000001E-2</c:v>
                </c:pt>
                <c:pt idx="7471">
                  <c:v>1.4588553000000001E-2</c:v>
                </c:pt>
                <c:pt idx="7472">
                  <c:v>1.3792532E-2</c:v>
                </c:pt>
                <c:pt idx="7473">
                  <c:v>1.3436999999999999E-2</c:v>
                </c:pt>
                <c:pt idx="7474">
                  <c:v>1.4686158E-2</c:v>
                </c:pt>
                <c:pt idx="7475">
                  <c:v>1.1847761E-2</c:v>
                </c:pt>
                <c:pt idx="7476">
                  <c:v>9.0137499999999992E-3</c:v>
                </c:pt>
                <c:pt idx="7477">
                  <c:v>7.5998769999999997E-3</c:v>
                </c:pt>
                <c:pt idx="7478">
                  <c:v>9.6789389999999993E-3</c:v>
                </c:pt>
                <c:pt idx="7479">
                  <c:v>1.0762846E-2</c:v>
                </c:pt>
                <c:pt idx="7480">
                  <c:v>4.0733940000000001E-3</c:v>
                </c:pt>
                <c:pt idx="7481">
                  <c:v>8.4268639999999992E-3</c:v>
                </c:pt>
                <c:pt idx="7482">
                  <c:v>8.5275239999999999E-3</c:v>
                </c:pt>
                <c:pt idx="7483">
                  <c:v>7.7871650000000004E-3</c:v>
                </c:pt>
                <c:pt idx="7484">
                  <c:v>5.3556860000000001E-3</c:v>
                </c:pt>
                <c:pt idx="7485">
                  <c:v>1.7958379999999999E-3</c:v>
                </c:pt>
                <c:pt idx="7486">
                  <c:v>1.8131689999999999E-3</c:v>
                </c:pt>
                <c:pt idx="7487">
                  <c:v>5.7112380000000004E-3</c:v>
                </c:pt>
                <c:pt idx="7488">
                  <c:v>2.1424690000000001E-3</c:v>
                </c:pt>
                <c:pt idx="7489">
                  <c:v>-3.1199370000000001E-3</c:v>
                </c:pt>
                <c:pt idx="7490">
                  <c:v>-3.1781980000000001E-3</c:v>
                </c:pt>
                <c:pt idx="7491">
                  <c:v>-1.147538E-3</c:v>
                </c:pt>
                <c:pt idx="7492">
                  <c:v>-1.6034269999999999E-3</c:v>
                </c:pt>
                <c:pt idx="7493">
                  <c:v>-5.2785890000000002E-3</c:v>
                </c:pt>
                <c:pt idx="7494">
                  <c:v>-6.6142040000000003E-3</c:v>
                </c:pt>
                <c:pt idx="7495">
                  <c:v>-7.0022269999999998E-3</c:v>
                </c:pt>
                <c:pt idx="7496">
                  <c:v>-4.3755620000000004E-3</c:v>
                </c:pt>
                <c:pt idx="7497">
                  <c:v>-7.6738880000000002E-3</c:v>
                </c:pt>
                <c:pt idx="7498">
                  <c:v>-7.9531900000000006E-3</c:v>
                </c:pt>
                <c:pt idx="7499">
                  <c:v>-6.6437129999999999E-3</c:v>
                </c:pt>
                <c:pt idx="7500">
                  <c:v>-5.1470730000000003E-3</c:v>
                </c:pt>
                <c:pt idx="7501">
                  <c:v>-8.9170440000000007E-3</c:v>
                </c:pt>
                <c:pt idx="7502">
                  <c:v>-7.2405910000000002E-3</c:v>
                </c:pt>
                <c:pt idx="7503">
                  <c:v>-7.1638919999999998E-3</c:v>
                </c:pt>
                <c:pt idx="7504">
                  <c:v>-5.9641349999999997E-3</c:v>
                </c:pt>
                <c:pt idx="7505">
                  <c:v>-5.1228419999999998E-3</c:v>
                </c:pt>
                <c:pt idx="7506">
                  <c:v>-3.918955E-3</c:v>
                </c:pt>
                <c:pt idx="7507">
                  <c:v>-1.818786E-3</c:v>
                </c:pt>
                <c:pt idx="7508">
                  <c:v>-4.5464750000000003E-3</c:v>
                </c:pt>
                <c:pt idx="7509">
                  <c:v>-5.5965590000000001E-3</c:v>
                </c:pt>
                <c:pt idx="7510">
                  <c:v>1.9243330000000001E-3</c:v>
                </c:pt>
                <c:pt idx="7511">
                  <c:v>6.4415200000000005E-4</c:v>
                </c:pt>
                <c:pt idx="7512">
                  <c:v>-4.3498579999999998E-3</c:v>
                </c:pt>
                <c:pt idx="7513">
                  <c:v>-1.551408E-3</c:v>
                </c:pt>
                <c:pt idx="7514">
                  <c:v>-3.9063780000000003E-3</c:v>
                </c:pt>
                <c:pt idx="7515">
                  <c:v>-1.017679E-2</c:v>
                </c:pt>
                <c:pt idx="7516">
                  <c:v>-1.8475536000000001E-2</c:v>
                </c:pt>
                <c:pt idx="7517">
                  <c:v>-2.4670099999999999E-3</c:v>
                </c:pt>
                <c:pt idx="7518">
                  <c:v>7.3991400000000004E-4</c:v>
                </c:pt>
                <c:pt idx="7519">
                  <c:v>7.2204510000000001E-3</c:v>
                </c:pt>
                <c:pt idx="7520">
                  <c:v>8.2773770000000007E-3</c:v>
                </c:pt>
                <c:pt idx="7521">
                  <c:v>6.4645639999999999E-3</c:v>
                </c:pt>
                <c:pt idx="7522">
                  <c:v>2.9458079999999998E-3</c:v>
                </c:pt>
                <c:pt idx="7523">
                  <c:v>5.4017750000000002E-3</c:v>
                </c:pt>
                <c:pt idx="7524">
                  <c:v>1.6629520000000001E-3</c:v>
                </c:pt>
                <c:pt idx="7525">
                  <c:v>2.9122409999999999E-3</c:v>
                </c:pt>
                <c:pt idx="7526">
                  <c:v>2.717045E-3</c:v>
                </c:pt>
                <c:pt idx="7527">
                  <c:v>-2.3991540000000001E-3</c:v>
                </c:pt>
                <c:pt idx="7528">
                  <c:v>2.3809399999999998E-3</c:v>
                </c:pt>
                <c:pt idx="7529">
                  <c:v>-2.7914509999999999E-3</c:v>
                </c:pt>
                <c:pt idx="7530" formatCode="0.00E+00">
                  <c:v>-5.11854E-5</c:v>
                </c:pt>
                <c:pt idx="7531">
                  <c:v>-1.1558650000000001E-3</c:v>
                </c:pt>
                <c:pt idx="7532">
                  <c:v>-4.1926589999999996E-3</c:v>
                </c:pt>
                <c:pt idx="7533">
                  <c:v>-3.2216710000000002E-3</c:v>
                </c:pt>
                <c:pt idx="7534">
                  <c:v>-3.6246859999999998E-3</c:v>
                </c:pt>
                <c:pt idx="7535">
                  <c:v>5.78581E-4</c:v>
                </c:pt>
                <c:pt idx="7536">
                  <c:v>-2.2801779999999999E-3</c:v>
                </c:pt>
                <c:pt idx="7537">
                  <c:v>-2.4367719999999998E-3</c:v>
                </c:pt>
                <c:pt idx="7538">
                  <c:v>1.263693E-3</c:v>
                </c:pt>
                <c:pt idx="7539">
                  <c:v>5.4330800000000005E-4</c:v>
                </c:pt>
                <c:pt idx="7540">
                  <c:v>-4.3405980000000002E-3</c:v>
                </c:pt>
                <c:pt idx="7541">
                  <c:v>-3.8689520000000002E-3</c:v>
                </c:pt>
                <c:pt idx="7542">
                  <c:v>-1.8303010000000001E-3</c:v>
                </c:pt>
                <c:pt idx="7543">
                  <c:v>-1.3205719999999999E-3</c:v>
                </c:pt>
                <c:pt idx="7544">
                  <c:v>-4.3049259999999997E-3</c:v>
                </c:pt>
                <c:pt idx="7545">
                  <c:v>-9.0091340000000002E-3</c:v>
                </c:pt>
                <c:pt idx="7546">
                  <c:v>-2.6211300000000002E-3</c:v>
                </c:pt>
                <c:pt idx="7547">
                  <c:v>-6.1013489999999998E-3</c:v>
                </c:pt>
                <c:pt idx="7548">
                  <c:v>-1.2039599999999999E-2</c:v>
                </c:pt>
                <c:pt idx="7549">
                  <c:v>-9.9511489999999994E-3</c:v>
                </c:pt>
                <c:pt idx="7550">
                  <c:v>-5.8352370000000001E-3</c:v>
                </c:pt>
                <c:pt idx="7551">
                  <c:v>-1.2181150000000001E-3</c:v>
                </c:pt>
                <c:pt idx="7552">
                  <c:v>-7.9570390000000008E-3</c:v>
                </c:pt>
                <c:pt idx="7553">
                  <c:v>-1.5249720000000001E-3</c:v>
                </c:pt>
                <c:pt idx="7554">
                  <c:v>-1.485234E-3</c:v>
                </c:pt>
                <c:pt idx="7555">
                  <c:v>-7.4301100000000002E-4</c:v>
                </c:pt>
                <c:pt idx="7556">
                  <c:v>-2.0624620000000001E-3</c:v>
                </c:pt>
                <c:pt idx="7557">
                  <c:v>5.2453299999999999E-4</c:v>
                </c:pt>
                <c:pt idx="7558">
                  <c:v>-1.9536060000000001E-3</c:v>
                </c:pt>
                <c:pt idx="7559">
                  <c:v>-1.511255E-3</c:v>
                </c:pt>
                <c:pt idx="7560">
                  <c:v>8.3560240000000001E-3</c:v>
                </c:pt>
                <c:pt idx="7561">
                  <c:v>-2.660941E-3</c:v>
                </c:pt>
                <c:pt idx="7562">
                  <c:v>-7.8093720000000002E-3</c:v>
                </c:pt>
                <c:pt idx="7563">
                  <c:v>-4.2593780000000003E-3</c:v>
                </c:pt>
                <c:pt idx="7564">
                  <c:v>-4.6736909999999998E-3</c:v>
                </c:pt>
                <c:pt idx="7565">
                  <c:v>-4.1533100000000003E-3</c:v>
                </c:pt>
                <c:pt idx="7566">
                  <c:v>-2.4265839999999999E-3</c:v>
                </c:pt>
                <c:pt idx="7567">
                  <c:v>-5.7307690000000001E-3</c:v>
                </c:pt>
                <c:pt idx="7568">
                  <c:v>-9.0551800000000001E-4</c:v>
                </c:pt>
                <c:pt idx="7569">
                  <c:v>-6.791371E-3</c:v>
                </c:pt>
                <c:pt idx="7570">
                  <c:v>-9.7046690000000008E-3</c:v>
                </c:pt>
                <c:pt idx="7571">
                  <c:v>-1.9354299999999999E-3</c:v>
                </c:pt>
                <c:pt idx="7572">
                  <c:v>-2.2481549999999999E-3</c:v>
                </c:pt>
                <c:pt idx="7573">
                  <c:v>-7.8636969999999994E-3</c:v>
                </c:pt>
                <c:pt idx="7574">
                  <c:v>-8.8782270000000007E-3</c:v>
                </c:pt>
                <c:pt idx="7575">
                  <c:v>-5.4265040000000004E-3</c:v>
                </c:pt>
                <c:pt idx="7576">
                  <c:v>-4.6293549999999999E-3</c:v>
                </c:pt>
                <c:pt idx="7577">
                  <c:v>-9.1612550000000001E-3</c:v>
                </c:pt>
                <c:pt idx="7578">
                  <c:v>-9.9372980000000007E-3</c:v>
                </c:pt>
                <c:pt idx="7579">
                  <c:v>-3.6341289999999998E-3</c:v>
                </c:pt>
                <c:pt idx="7580">
                  <c:v>-5.7814340000000002E-3</c:v>
                </c:pt>
                <c:pt idx="7581">
                  <c:v>-1.0704020999999999E-2</c:v>
                </c:pt>
                <c:pt idx="7582">
                  <c:v>-9.8491459999999996E-3</c:v>
                </c:pt>
                <c:pt idx="7583">
                  <c:v>1.841332E-3</c:v>
                </c:pt>
                <c:pt idx="7584">
                  <c:v>-2.3260699999999999E-4</c:v>
                </c:pt>
                <c:pt idx="7585">
                  <c:v>-3.9746149999999999E-3</c:v>
                </c:pt>
                <c:pt idx="7586">
                  <c:v>-3.4485050000000001E-3</c:v>
                </c:pt>
                <c:pt idx="7587">
                  <c:v>-5.9079340000000001E-3</c:v>
                </c:pt>
                <c:pt idx="7588">
                  <c:v>-7.1251309999999998E-3</c:v>
                </c:pt>
                <c:pt idx="7589">
                  <c:v>-2.472588E-3</c:v>
                </c:pt>
                <c:pt idx="7590">
                  <c:v>1.5448560000000001E-3</c:v>
                </c:pt>
                <c:pt idx="7591">
                  <c:v>1.1232779999999999E-3</c:v>
                </c:pt>
                <c:pt idx="7592">
                  <c:v>-8.8229020000000005E-3</c:v>
                </c:pt>
                <c:pt idx="7593">
                  <c:v>-3.5833990000000001E-3</c:v>
                </c:pt>
                <c:pt idx="7594">
                  <c:v>2.4997980000000001E-3</c:v>
                </c:pt>
                <c:pt idx="7595">
                  <c:v>8.7299969999999998E-3</c:v>
                </c:pt>
                <c:pt idx="7596">
                  <c:v>-6.8294549999999999E-3</c:v>
                </c:pt>
                <c:pt idx="7597">
                  <c:v>-6.9881800000000001E-3</c:v>
                </c:pt>
                <c:pt idx="7598">
                  <c:v>4.0126750000000003E-3</c:v>
                </c:pt>
                <c:pt idx="7599">
                  <c:v>3.595357E-3</c:v>
                </c:pt>
                <c:pt idx="7600" formatCode="0.00E+00">
                  <c:v>2.7644199999999999E-5</c:v>
                </c:pt>
                <c:pt idx="7601">
                  <c:v>-4.1029179999999997E-3</c:v>
                </c:pt>
                <c:pt idx="7602">
                  <c:v>-2.8070159999999999E-3</c:v>
                </c:pt>
                <c:pt idx="7603">
                  <c:v>2.3320860000000001E-3</c:v>
                </c:pt>
                <c:pt idx="7604">
                  <c:v>-1.1786920000000001E-3</c:v>
                </c:pt>
                <c:pt idx="7605">
                  <c:v>-2.8442329999999998E-3</c:v>
                </c:pt>
                <c:pt idx="7606">
                  <c:v>7.0576000000000005E-4</c:v>
                </c:pt>
                <c:pt idx="7607">
                  <c:v>-5.0282920000000002E-3</c:v>
                </c:pt>
                <c:pt idx="7608">
                  <c:v>-2.466939E-3</c:v>
                </c:pt>
                <c:pt idx="7609">
                  <c:v>-1.0029990000000001E-3</c:v>
                </c:pt>
                <c:pt idx="7610">
                  <c:v>-1.584633E-3</c:v>
                </c:pt>
                <c:pt idx="7611" formatCode="0.00E+00">
                  <c:v>-1.9227400000000002E-5</c:v>
                </c:pt>
                <c:pt idx="7612">
                  <c:v>-2.813875E-3</c:v>
                </c:pt>
                <c:pt idx="7613">
                  <c:v>-5.8088669999999997E-3</c:v>
                </c:pt>
                <c:pt idx="7614">
                  <c:v>-6.9550219999999999E-3</c:v>
                </c:pt>
                <c:pt idx="7615">
                  <c:v>-4.8367439999999996E-3</c:v>
                </c:pt>
                <c:pt idx="7616">
                  <c:v>-3.3693429999999999E-3</c:v>
                </c:pt>
                <c:pt idx="7617">
                  <c:v>-6.0697889999999999E-3</c:v>
                </c:pt>
                <c:pt idx="7618">
                  <c:v>4.86379E-4</c:v>
                </c:pt>
                <c:pt idx="7619">
                  <c:v>-1.773314E-3</c:v>
                </c:pt>
                <c:pt idx="7620">
                  <c:v>-7.4930470000000001E-3</c:v>
                </c:pt>
                <c:pt idx="7621">
                  <c:v>-5.0309550000000001E-3</c:v>
                </c:pt>
                <c:pt idx="7622">
                  <c:v>-2.1534810000000001E-3</c:v>
                </c:pt>
                <c:pt idx="7623">
                  <c:v>-1.11636E-4</c:v>
                </c:pt>
                <c:pt idx="7624">
                  <c:v>-3.7016520000000002E-3</c:v>
                </c:pt>
                <c:pt idx="7625">
                  <c:v>-5.1658579999999997E-3</c:v>
                </c:pt>
                <c:pt idx="7626">
                  <c:v>-4.7011910000000004E-3</c:v>
                </c:pt>
                <c:pt idx="7627">
                  <c:v>-4.5507209999999998E-3</c:v>
                </c:pt>
                <c:pt idx="7628" formatCode="0.00E+00">
                  <c:v>-2.5623099999999999E-5</c:v>
                </c:pt>
                <c:pt idx="7629">
                  <c:v>-3.5045100000000002E-3</c:v>
                </c:pt>
                <c:pt idx="7630">
                  <c:v>1.1614730000000001E-3</c:v>
                </c:pt>
                <c:pt idx="7631">
                  <c:v>-3.3131699999999998E-3</c:v>
                </c:pt>
                <c:pt idx="7632">
                  <c:v>-3.714892E-3</c:v>
                </c:pt>
                <c:pt idx="7633">
                  <c:v>1.984272E-3</c:v>
                </c:pt>
                <c:pt idx="7634">
                  <c:v>1.810964E-3</c:v>
                </c:pt>
                <c:pt idx="7635">
                  <c:v>-1.6258449999999999E-3</c:v>
                </c:pt>
                <c:pt idx="7636">
                  <c:v>8.9110800000000005E-4</c:v>
                </c:pt>
                <c:pt idx="7637">
                  <c:v>1.3230729999999999E-3</c:v>
                </c:pt>
                <c:pt idx="7638">
                  <c:v>8.4610799999999993E-3</c:v>
                </c:pt>
                <c:pt idx="7639">
                  <c:v>2.2077109999999998E-3</c:v>
                </c:pt>
                <c:pt idx="7640">
                  <c:v>-5.0018600000000001E-4</c:v>
                </c:pt>
                <c:pt idx="7641">
                  <c:v>4.9331949999999996E-3</c:v>
                </c:pt>
                <c:pt idx="7642">
                  <c:v>5.04091E-3</c:v>
                </c:pt>
                <c:pt idx="7643">
                  <c:v>4.1511480000000003E-3</c:v>
                </c:pt>
                <c:pt idx="7644">
                  <c:v>1.5687899999999999E-4</c:v>
                </c:pt>
                <c:pt idx="7645">
                  <c:v>4.4663E-4</c:v>
                </c:pt>
                <c:pt idx="7646">
                  <c:v>7.8570140000000007E-3</c:v>
                </c:pt>
                <c:pt idx="7647">
                  <c:v>6.5773660000000003E-3</c:v>
                </c:pt>
                <c:pt idx="7648">
                  <c:v>-5.7454250000000002E-3</c:v>
                </c:pt>
                <c:pt idx="7649">
                  <c:v>-2.5837199999999999E-3</c:v>
                </c:pt>
                <c:pt idx="7650">
                  <c:v>-1.5911020000000001E-3</c:v>
                </c:pt>
                <c:pt idx="7651">
                  <c:v>2.4403910000000001E-3</c:v>
                </c:pt>
                <c:pt idx="7652">
                  <c:v>-1.8409609999999999E-3</c:v>
                </c:pt>
                <c:pt idx="7653">
                  <c:v>-3.7603010000000002E-3</c:v>
                </c:pt>
                <c:pt idx="7654">
                  <c:v>-6.3720599999999997E-4</c:v>
                </c:pt>
                <c:pt idx="7655">
                  <c:v>3.339692E-3</c:v>
                </c:pt>
                <c:pt idx="7656">
                  <c:v>7.4177599999999998E-4</c:v>
                </c:pt>
                <c:pt idx="7657">
                  <c:v>-4.9440730000000002E-3</c:v>
                </c:pt>
                <c:pt idx="7658">
                  <c:v>-4.4089159999999997E-3</c:v>
                </c:pt>
                <c:pt idx="7659">
                  <c:v>-6.6172089999999998E-3</c:v>
                </c:pt>
                <c:pt idx="7660">
                  <c:v>-2.978423E-3</c:v>
                </c:pt>
                <c:pt idx="7661">
                  <c:v>-4.252479E-3</c:v>
                </c:pt>
                <c:pt idx="7662">
                  <c:v>-4.6719650000000001E-3</c:v>
                </c:pt>
                <c:pt idx="7663">
                  <c:v>-4.1049779999999996E-3</c:v>
                </c:pt>
                <c:pt idx="7664">
                  <c:v>-4.4882070000000001E-3</c:v>
                </c:pt>
                <c:pt idx="7665" formatCode="0.00E+00">
                  <c:v>7.7250100000000001E-5</c:v>
                </c:pt>
                <c:pt idx="7666">
                  <c:v>-4.2213579999999997E-3</c:v>
                </c:pt>
                <c:pt idx="7667">
                  <c:v>-6.2428960000000004E-3</c:v>
                </c:pt>
                <c:pt idx="7668">
                  <c:v>-4.9011269999999999E-3</c:v>
                </c:pt>
                <c:pt idx="7669">
                  <c:v>-3.023066E-3</c:v>
                </c:pt>
                <c:pt idx="7670">
                  <c:v>-1.704213E-3</c:v>
                </c:pt>
                <c:pt idx="7671">
                  <c:v>-5.9721949999999996E-3</c:v>
                </c:pt>
                <c:pt idx="7672">
                  <c:v>-7.6019599999999998E-4</c:v>
                </c:pt>
                <c:pt idx="7673">
                  <c:v>-4.480632E-3</c:v>
                </c:pt>
                <c:pt idx="7674">
                  <c:v>-7.7512659999999997E-3</c:v>
                </c:pt>
                <c:pt idx="7675">
                  <c:v>-7.1253099999999997E-4</c:v>
                </c:pt>
                <c:pt idx="7676">
                  <c:v>-7.0966400000000004E-4</c:v>
                </c:pt>
                <c:pt idx="7677">
                  <c:v>-4.2897509999999996E-3</c:v>
                </c:pt>
                <c:pt idx="7678">
                  <c:v>-7.133426E-3</c:v>
                </c:pt>
                <c:pt idx="7679">
                  <c:v>-1.8941889999999999E-3</c:v>
                </c:pt>
                <c:pt idx="7680">
                  <c:v>-1.5940259999999999E-3</c:v>
                </c:pt>
                <c:pt idx="7681">
                  <c:v>-5.6295140000000004E-3</c:v>
                </c:pt>
                <c:pt idx="7682">
                  <c:v>-4.7339110000000004E-3</c:v>
                </c:pt>
                <c:pt idx="7683">
                  <c:v>-4.1525420000000004E-3</c:v>
                </c:pt>
                <c:pt idx="7684">
                  <c:v>-7.8400680000000004E-3</c:v>
                </c:pt>
                <c:pt idx="7685">
                  <c:v>-6.2027569999999997E-3</c:v>
                </c:pt>
                <c:pt idx="7686">
                  <c:v>-1.462931E-3</c:v>
                </c:pt>
                <c:pt idx="7687">
                  <c:v>-2.4112830000000002E-3</c:v>
                </c:pt>
                <c:pt idx="7688">
                  <c:v>-6.9268130000000004E-3</c:v>
                </c:pt>
                <c:pt idx="7689">
                  <c:v>-5.6623439999999997E-3</c:v>
                </c:pt>
                <c:pt idx="7690">
                  <c:v>-4.4324910000000002E-3</c:v>
                </c:pt>
                <c:pt idx="7691">
                  <c:v>-2.196501E-3</c:v>
                </c:pt>
                <c:pt idx="7692">
                  <c:v>-7.4318370000000002E-3</c:v>
                </c:pt>
                <c:pt idx="7693">
                  <c:v>1.359524E-3</c:v>
                </c:pt>
                <c:pt idx="7694">
                  <c:v>7.3899090000000001E-3</c:v>
                </c:pt>
                <c:pt idx="7695">
                  <c:v>-2.0089899999999999E-4</c:v>
                </c:pt>
                <c:pt idx="7696">
                  <c:v>-3.1396060000000001E-3</c:v>
                </c:pt>
                <c:pt idx="7697">
                  <c:v>5.0152599999999997E-3</c:v>
                </c:pt>
                <c:pt idx="7698">
                  <c:v>8.2140970000000001E-3</c:v>
                </c:pt>
                <c:pt idx="7699">
                  <c:v>6.9625999999999998E-4</c:v>
                </c:pt>
                <c:pt idx="7700">
                  <c:v>4.3651879999999999E-3</c:v>
                </c:pt>
                <c:pt idx="7701">
                  <c:v>6.6834700000000004E-3</c:v>
                </c:pt>
                <c:pt idx="7702">
                  <c:v>6.918614E-3</c:v>
                </c:pt>
                <c:pt idx="7703">
                  <c:v>1.075905E-3</c:v>
                </c:pt>
                <c:pt idx="7704">
                  <c:v>4.0239749999999999E-3</c:v>
                </c:pt>
                <c:pt idx="7705">
                  <c:v>2.6977210000000001E-3</c:v>
                </c:pt>
                <c:pt idx="7706">
                  <c:v>4.5778540000000001E-3</c:v>
                </c:pt>
                <c:pt idx="7707">
                  <c:v>7.6908230000000003E-3</c:v>
                </c:pt>
                <c:pt idx="7708" formatCode="0.00E+00">
                  <c:v>6.7434299999999999E-5</c:v>
                </c:pt>
                <c:pt idx="7709">
                  <c:v>-4.3909899999999998E-4</c:v>
                </c:pt>
                <c:pt idx="7710">
                  <c:v>-1.365811E-3</c:v>
                </c:pt>
                <c:pt idx="7711">
                  <c:v>6.0306400000000005E-4</c:v>
                </c:pt>
                <c:pt idx="7712">
                  <c:v>1.000346E-3</c:v>
                </c:pt>
                <c:pt idx="7713">
                  <c:v>-4.1438150000000003E-3</c:v>
                </c:pt>
                <c:pt idx="7714">
                  <c:v>-3.308259E-3</c:v>
                </c:pt>
                <c:pt idx="7715">
                  <c:v>-2.7753610000000001E-3</c:v>
                </c:pt>
                <c:pt idx="7716">
                  <c:v>-1.858434E-3</c:v>
                </c:pt>
                <c:pt idx="7717">
                  <c:v>-7.2667809999999999E-3</c:v>
                </c:pt>
                <c:pt idx="7718">
                  <c:v>-6.875305E-3</c:v>
                </c:pt>
                <c:pt idx="7719">
                  <c:v>-8.7360549999999995E-3</c:v>
                </c:pt>
                <c:pt idx="7720">
                  <c:v>-7.2020799999999996E-3</c:v>
                </c:pt>
                <c:pt idx="7721">
                  <c:v>-7.0729169999999997E-3</c:v>
                </c:pt>
                <c:pt idx="7722">
                  <c:v>-1.2168843E-2</c:v>
                </c:pt>
                <c:pt idx="7723">
                  <c:v>-5.9543570000000004E-3</c:v>
                </c:pt>
                <c:pt idx="7724">
                  <c:v>-6.8090599999999996E-3</c:v>
                </c:pt>
                <c:pt idx="7725">
                  <c:v>-1.0139343E-2</c:v>
                </c:pt>
                <c:pt idx="7726">
                  <c:v>-9.3210759999999993E-3</c:v>
                </c:pt>
                <c:pt idx="7727">
                  <c:v>-8.0978860000000003E-3</c:v>
                </c:pt>
                <c:pt idx="7728">
                  <c:v>-4.562694E-3</c:v>
                </c:pt>
                <c:pt idx="7729">
                  <c:v>-5.1374029999999996E-3</c:v>
                </c:pt>
                <c:pt idx="7730">
                  <c:v>-1.2107161999999999E-2</c:v>
                </c:pt>
                <c:pt idx="7731">
                  <c:v>-6.6825690000000002E-3</c:v>
                </c:pt>
                <c:pt idx="7732">
                  <c:v>-6.7812760000000001E-3</c:v>
                </c:pt>
                <c:pt idx="7733">
                  <c:v>-5.2102779999999996E-3</c:v>
                </c:pt>
                <c:pt idx="7734">
                  <c:v>-2.7426289999999999E-3</c:v>
                </c:pt>
                <c:pt idx="7735">
                  <c:v>-6.3160589999999997E-3</c:v>
                </c:pt>
                <c:pt idx="7736">
                  <c:v>-2.255253E-3</c:v>
                </c:pt>
                <c:pt idx="7737">
                  <c:v>-6.4233659999999998E-3</c:v>
                </c:pt>
                <c:pt idx="7738">
                  <c:v>-4.0414279999999997E-3</c:v>
                </c:pt>
                <c:pt idx="7739">
                  <c:v>-3.7628610000000002E-3</c:v>
                </c:pt>
                <c:pt idx="7740">
                  <c:v>-4.3297350000000004E-3</c:v>
                </c:pt>
                <c:pt idx="7741">
                  <c:v>-5.7822230000000004E-3</c:v>
                </c:pt>
                <c:pt idx="7742">
                  <c:v>-2.6955709999999999E-3</c:v>
                </c:pt>
                <c:pt idx="7743">
                  <c:v>-1.3062E-3</c:v>
                </c:pt>
                <c:pt idx="7744">
                  <c:v>-6.1355480000000002E-3</c:v>
                </c:pt>
                <c:pt idx="7745">
                  <c:v>-3.8729260000000001E-3</c:v>
                </c:pt>
                <c:pt idx="7746">
                  <c:v>-2.2930759999999998E-3</c:v>
                </c:pt>
                <c:pt idx="7747">
                  <c:v>-6.6255059999999998E-3</c:v>
                </c:pt>
                <c:pt idx="7748">
                  <c:v>-2.2582689999999998E-3</c:v>
                </c:pt>
                <c:pt idx="7749">
                  <c:v>-7.2098839999999997E-3</c:v>
                </c:pt>
                <c:pt idx="7750">
                  <c:v>-7.3486299999999999E-4</c:v>
                </c:pt>
                <c:pt idx="7751">
                  <c:v>-8.7201599999999998E-4</c:v>
                </c:pt>
                <c:pt idx="7752">
                  <c:v>-9.6708330000000002E-3</c:v>
                </c:pt>
                <c:pt idx="7753">
                  <c:v>-8.0084879999999994E-3</c:v>
                </c:pt>
                <c:pt idx="7754">
                  <c:v>-2.5805120000000001E-3</c:v>
                </c:pt>
                <c:pt idx="7755">
                  <c:v>-5.9366269999999999E-3</c:v>
                </c:pt>
                <c:pt idx="7756">
                  <c:v>-7.1343099999999996E-3</c:v>
                </c:pt>
                <c:pt idx="7757">
                  <c:v>-8.7119669999999993E-3</c:v>
                </c:pt>
                <c:pt idx="7758" formatCode="0.00E+00">
                  <c:v>-2.92627E-5</c:v>
                </c:pt>
                <c:pt idx="7759">
                  <c:v>-2.199206E-3</c:v>
                </c:pt>
                <c:pt idx="7760">
                  <c:v>-5.8945250000000003E-3</c:v>
                </c:pt>
                <c:pt idx="7761">
                  <c:v>-5.5840009999999999E-3</c:v>
                </c:pt>
                <c:pt idx="7762">
                  <c:v>-4.6057390000000002E-3</c:v>
                </c:pt>
                <c:pt idx="7763">
                  <c:v>-5.3572840000000004E-3</c:v>
                </c:pt>
                <c:pt idx="7764">
                  <c:v>-2.1834160000000001E-3</c:v>
                </c:pt>
                <c:pt idx="7765">
                  <c:v>-1.2891269999999999E-3</c:v>
                </c:pt>
                <c:pt idx="7766">
                  <c:v>-4.8367840000000002E-3</c:v>
                </c:pt>
                <c:pt idx="7767">
                  <c:v>-9.2273599999999996E-4</c:v>
                </c:pt>
                <c:pt idx="7768">
                  <c:v>-2.062192E-3</c:v>
                </c:pt>
                <c:pt idx="7769">
                  <c:v>-1.148727E-3</c:v>
                </c:pt>
                <c:pt idx="7770">
                  <c:v>-3.8715059999999998E-3</c:v>
                </c:pt>
                <c:pt idx="7771">
                  <c:v>-3.3111769999999998E-3</c:v>
                </c:pt>
                <c:pt idx="7772">
                  <c:v>-1.1521649999999999E-3</c:v>
                </c:pt>
                <c:pt idx="7773">
                  <c:v>-1.2110199999999999E-3</c:v>
                </c:pt>
                <c:pt idx="7774">
                  <c:v>-3.5673240000000002E-3</c:v>
                </c:pt>
                <c:pt idx="7775">
                  <c:v>-4.9079589999999999E-3</c:v>
                </c:pt>
                <c:pt idx="7776">
                  <c:v>-5.6890919999999998E-3</c:v>
                </c:pt>
                <c:pt idx="7777">
                  <c:v>-2.6501580000000001E-3</c:v>
                </c:pt>
                <c:pt idx="7778">
                  <c:v>-2.1031259999999999E-3</c:v>
                </c:pt>
                <c:pt idx="7779">
                  <c:v>-4.2397809999999998E-3</c:v>
                </c:pt>
                <c:pt idx="7780">
                  <c:v>-4.0066449999999997E-3</c:v>
                </c:pt>
                <c:pt idx="7781">
                  <c:v>-5.2146550000000003E-3</c:v>
                </c:pt>
                <c:pt idx="7782">
                  <c:v>-3.7952490000000001E-3</c:v>
                </c:pt>
                <c:pt idx="7783">
                  <c:v>-4.3587740000000002E-3</c:v>
                </c:pt>
                <c:pt idx="7784">
                  <c:v>-4.7107770000000002E-3</c:v>
                </c:pt>
                <c:pt idx="7785">
                  <c:v>-7.4415820000000004E-3</c:v>
                </c:pt>
                <c:pt idx="7786">
                  <c:v>-9.0348900000000003E-3</c:v>
                </c:pt>
                <c:pt idx="7787">
                  <c:v>-7.5887940000000003E-3</c:v>
                </c:pt>
                <c:pt idx="7788">
                  <c:v>-9.4023600000000002E-3</c:v>
                </c:pt>
                <c:pt idx="7789">
                  <c:v>-6.9935300000000004E-3</c:v>
                </c:pt>
                <c:pt idx="7790">
                  <c:v>-8.3622230000000002E-3</c:v>
                </c:pt>
                <c:pt idx="7791">
                  <c:v>-9.2719589999999998E-3</c:v>
                </c:pt>
                <c:pt idx="7792">
                  <c:v>-7.3878750000000003E-3</c:v>
                </c:pt>
                <c:pt idx="7793">
                  <c:v>-1.2322712E-2</c:v>
                </c:pt>
                <c:pt idx="7794">
                  <c:v>-8.9580170000000004E-3</c:v>
                </c:pt>
                <c:pt idx="7795">
                  <c:v>-8.0597329999999995E-3</c:v>
                </c:pt>
                <c:pt idx="7796">
                  <c:v>-2.910349E-3</c:v>
                </c:pt>
                <c:pt idx="7797">
                  <c:v>-4.827825E-3</c:v>
                </c:pt>
                <c:pt idx="7798">
                  <c:v>-6.9289659999999999E-3</c:v>
                </c:pt>
                <c:pt idx="7799">
                  <c:v>-3.722787E-3</c:v>
                </c:pt>
                <c:pt idx="7800">
                  <c:v>-1.5231559999999999E-3</c:v>
                </c:pt>
                <c:pt idx="7801">
                  <c:v>-5.8039210000000001E-3</c:v>
                </c:pt>
                <c:pt idx="7802">
                  <c:v>-1.1336999999999999E-4</c:v>
                </c:pt>
                <c:pt idx="7803">
                  <c:v>3.3830940000000001E-3</c:v>
                </c:pt>
                <c:pt idx="7804">
                  <c:v>2.7736010000000001E-3</c:v>
                </c:pt>
                <c:pt idx="7805">
                  <c:v>-3.8044060000000002E-3</c:v>
                </c:pt>
                <c:pt idx="7806">
                  <c:v>3.230148E-3</c:v>
                </c:pt>
                <c:pt idx="7807">
                  <c:v>5.3518890000000003E-3</c:v>
                </c:pt>
                <c:pt idx="7808">
                  <c:v>2.7985649999999998E-3</c:v>
                </c:pt>
                <c:pt idx="7809">
                  <c:v>-2.7559899999999998E-3</c:v>
                </c:pt>
                <c:pt idx="7810">
                  <c:v>2.6177930000000002E-3</c:v>
                </c:pt>
                <c:pt idx="7811">
                  <c:v>2.703015E-3</c:v>
                </c:pt>
                <c:pt idx="7812">
                  <c:v>6.1090470000000003E-3</c:v>
                </c:pt>
                <c:pt idx="7813">
                  <c:v>4.4435059999999998E-3</c:v>
                </c:pt>
                <c:pt idx="7814">
                  <c:v>2.7780019999999999E-3</c:v>
                </c:pt>
                <c:pt idx="7815">
                  <c:v>1.6634690000000001E-3</c:v>
                </c:pt>
                <c:pt idx="7816">
                  <c:v>-1.97954E-4</c:v>
                </c:pt>
                <c:pt idx="7817">
                  <c:v>4.8010659999999997E-3</c:v>
                </c:pt>
                <c:pt idx="7818">
                  <c:v>2.8176569999999999E-3</c:v>
                </c:pt>
                <c:pt idx="7819">
                  <c:v>1.3481249999999999E-3</c:v>
                </c:pt>
                <c:pt idx="7820">
                  <c:v>1.0470740000000001E-3</c:v>
                </c:pt>
                <c:pt idx="7821">
                  <c:v>4.8583230000000003E-3</c:v>
                </c:pt>
                <c:pt idx="7822">
                  <c:v>1.3698079999999999E-3</c:v>
                </c:pt>
                <c:pt idx="7823">
                  <c:v>-1.6667279999999999E-3</c:v>
                </c:pt>
                <c:pt idx="7824">
                  <c:v>-1.6522489999999999E-3</c:v>
                </c:pt>
                <c:pt idx="7825">
                  <c:v>-1.901521E-3</c:v>
                </c:pt>
                <c:pt idx="7826">
                  <c:v>7.3694299999999999E-4</c:v>
                </c:pt>
                <c:pt idx="7827">
                  <c:v>-3.713998E-3</c:v>
                </c:pt>
                <c:pt idx="7828">
                  <c:v>-2.3756340000000002E-3</c:v>
                </c:pt>
                <c:pt idx="7829">
                  <c:v>-4.8212150000000002E-3</c:v>
                </c:pt>
                <c:pt idx="7830">
                  <c:v>-4.7380540000000002E-3</c:v>
                </c:pt>
                <c:pt idx="7831">
                  <c:v>-5.9151710000000003E-3</c:v>
                </c:pt>
                <c:pt idx="7832">
                  <c:v>-6.225347E-3</c:v>
                </c:pt>
                <c:pt idx="7833">
                  <c:v>-6.1036390000000001E-3</c:v>
                </c:pt>
                <c:pt idx="7834">
                  <c:v>-4.0646379999999998E-3</c:v>
                </c:pt>
                <c:pt idx="7835">
                  <c:v>-6.3850510000000001E-3</c:v>
                </c:pt>
                <c:pt idx="7836">
                  <c:v>-5.3188030000000004E-3</c:v>
                </c:pt>
                <c:pt idx="7837">
                  <c:v>-9.0610759999999995E-3</c:v>
                </c:pt>
                <c:pt idx="7838">
                  <c:v>-8.5032340000000001E-3</c:v>
                </c:pt>
                <c:pt idx="7839">
                  <c:v>-6.8390250000000003E-3</c:v>
                </c:pt>
                <c:pt idx="7840">
                  <c:v>-5.3313229999999998E-3</c:v>
                </c:pt>
                <c:pt idx="7841">
                  <c:v>-5.5680779999999997E-3</c:v>
                </c:pt>
                <c:pt idx="7842">
                  <c:v>-2.7100140000000002E-3</c:v>
                </c:pt>
                <c:pt idx="7843">
                  <c:v>-7.8898619999999992E-3</c:v>
                </c:pt>
                <c:pt idx="7844">
                  <c:v>-5.9797219999999998E-3</c:v>
                </c:pt>
                <c:pt idx="7845">
                  <c:v>-3.6435980000000001E-3</c:v>
                </c:pt>
                <c:pt idx="7846">
                  <c:v>-4.8259959999999999E-3</c:v>
                </c:pt>
                <c:pt idx="7847">
                  <c:v>-5.117346E-3</c:v>
                </c:pt>
                <c:pt idx="7848">
                  <c:v>-3.9140590000000001E-3</c:v>
                </c:pt>
                <c:pt idx="7849">
                  <c:v>-3.2509320000000002E-3</c:v>
                </c:pt>
                <c:pt idx="7850">
                  <c:v>-2.829565E-3</c:v>
                </c:pt>
                <c:pt idx="7851">
                  <c:v>-1.743528E-3</c:v>
                </c:pt>
                <c:pt idx="7852">
                  <c:v>-4.3406399999999998E-3</c:v>
                </c:pt>
                <c:pt idx="7853">
                  <c:v>-9.3738700000000003E-4</c:v>
                </c:pt>
                <c:pt idx="7854">
                  <c:v>-8.7752299999999995E-4</c:v>
                </c:pt>
                <c:pt idx="7855">
                  <c:v>-1.014409E-3</c:v>
                </c:pt>
                <c:pt idx="7856">
                  <c:v>2.291347E-3</c:v>
                </c:pt>
                <c:pt idx="7857">
                  <c:v>-2.673318E-3</c:v>
                </c:pt>
                <c:pt idx="7858">
                  <c:v>3.87859E-4</c:v>
                </c:pt>
                <c:pt idx="7859">
                  <c:v>-1.15784E-3</c:v>
                </c:pt>
                <c:pt idx="7860">
                  <c:v>1.727471E-3</c:v>
                </c:pt>
                <c:pt idx="7861">
                  <c:v>-5.562666E-3</c:v>
                </c:pt>
                <c:pt idx="7862">
                  <c:v>-1.588417E-3</c:v>
                </c:pt>
                <c:pt idx="7863">
                  <c:v>-3.8691480000000002E-3</c:v>
                </c:pt>
                <c:pt idx="7864">
                  <c:v>-6.9835339999999996E-3</c:v>
                </c:pt>
                <c:pt idx="7865">
                  <c:v>-4.979771E-3</c:v>
                </c:pt>
                <c:pt idx="7866">
                  <c:v>-3.1073030000000001E-3</c:v>
                </c:pt>
                <c:pt idx="7867">
                  <c:v>-2.990922E-3</c:v>
                </c:pt>
                <c:pt idx="7868">
                  <c:v>-4.4141299999999996E-3</c:v>
                </c:pt>
                <c:pt idx="7869">
                  <c:v>-3.670043E-3</c:v>
                </c:pt>
                <c:pt idx="7870">
                  <c:v>-1.7728780000000001E-3</c:v>
                </c:pt>
                <c:pt idx="7871">
                  <c:v>-2.943869E-3</c:v>
                </c:pt>
                <c:pt idx="7872">
                  <c:v>-8.1543610000000006E-3</c:v>
                </c:pt>
                <c:pt idx="7873">
                  <c:v>-6.9247789999999998E-3</c:v>
                </c:pt>
                <c:pt idx="7874">
                  <c:v>-4.7709939999999998E-3</c:v>
                </c:pt>
                <c:pt idx="7875">
                  <c:v>-5.8972440000000003E-3</c:v>
                </c:pt>
                <c:pt idx="7876">
                  <c:v>-7.2482520000000002E-3</c:v>
                </c:pt>
                <c:pt idx="7877">
                  <c:v>-9.2192569999999998E-3</c:v>
                </c:pt>
                <c:pt idx="7878">
                  <c:v>-5.8997279999999999E-3</c:v>
                </c:pt>
                <c:pt idx="7879">
                  <c:v>-4.9686870000000003E-3</c:v>
                </c:pt>
                <c:pt idx="7880">
                  <c:v>-7.202417E-3</c:v>
                </c:pt>
                <c:pt idx="7881">
                  <c:v>-3.8875799999999999E-3</c:v>
                </c:pt>
                <c:pt idx="7882">
                  <c:v>-5.1376019999999998E-3</c:v>
                </c:pt>
                <c:pt idx="7883">
                  <c:v>-3.7927059999999999E-3</c:v>
                </c:pt>
                <c:pt idx="7884">
                  <c:v>-5.6701809999999998E-3</c:v>
                </c:pt>
                <c:pt idx="7885">
                  <c:v>-1.894883E-3</c:v>
                </c:pt>
                <c:pt idx="7886">
                  <c:v>-4.6054549999999996E-3</c:v>
                </c:pt>
                <c:pt idx="7887">
                  <c:v>-2.859487E-3</c:v>
                </c:pt>
                <c:pt idx="7888">
                  <c:v>-2.9082790000000002E-3</c:v>
                </c:pt>
                <c:pt idx="7889">
                  <c:v>-9.3620800000000001E-4</c:v>
                </c:pt>
                <c:pt idx="7890">
                  <c:v>-4.2384479999999997E-3</c:v>
                </c:pt>
                <c:pt idx="7891">
                  <c:v>-4.7489760000000002E-3</c:v>
                </c:pt>
                <c:pt idx="7892">
                  <c:v>-4.7507499999999998E-3</c:v>
                </c:pt>
                <c:pt idx="7893">
                  <c:v>-1.152819E-3</c:v>
                </c:pt>
                <c:pt idx="7894">
                  <c:v>-5.847835E-3</c:v>
                </c:pt>
                <c:pt idx="7895">
                  <c:v>-4.0230370000000001E-3</c:v>
                </c:pt>
                <c:pt idx="7896">
                  <c:v>-6.0504249999999999E-3</c:v>
                </c:pt>
                <c:pt idx="7897">
                  <c:v>-4.3444039999999996E-3</c:v>
                </c:pt>
                <c:pt idx="7898">
                  <c:v>-8.9062759999999994E-3</c:v>
                </c:pt>
                <c:pt idx="7899">
                  <c:v>-5.8510970000000004E-3</c:v>
                </c:pt>
                <c:pt idx="7900">
                  <c:v>-8.8944760000000001E-3</c:v>
                </c:pt>
                <c:pt idx="7901">
                  <c:v>-6.8584900000000001E-3</c:v>
                </c:pt>
                <c:pt idx="7902">
                  <c:v>-5.5968110000000001E-3</c:v>
                </c:pt>
                <c:pt idx="7903">
                  <c:v>-7.9888619999999994E-3</c:v>
                </c:pt>
                <c:pt idx="7904">
                  <c:v>-2.1874440000000002E-3</c:v>
                </c:pt>
                <c:pt idx="7905">
                  <c:v>-6.6160139999999999E-3</c:v>
                </c:pt>
                <c:pt idx="7906">
                  <c:v>-6.591754E-3</c:v>
                </c:pt>
                <c:pt idx="7907">
                  <c:v>-2.08968E-3</c:v>
                </c:pt>
                <c:pt idx="7908">
                  <c:v>-6.011003E-3</c:v>
                </c:pt>
                <c:pt idx="7909">
                  <c:v>-5.1369529999999997E-3</c:v>
                </c:pt>
                <c:pt idx="7910">
                  <c:v>-4.2479759999999997E-3</c:v>
                </c:pt>
                <c:pt idx="7911">
                  <c:v>-4.7025770000000003E-3</c:v>
                </c:pt>
                <c:pt idx="7912">
                  <c:v>-1.8073989999999999E-3</c:v>
                </c:pt>
                <c:pt idx="7913">
                  <c:v>-3.0116800000000001E-3</c:v>
                </c:pt>
                <c:pt idx="7914">
                  <c:v>-3.089844E-3</c:v>
                </c:pt>
                <c:pt idx="7915">
                  <c:v>-2.600621E-3</c:v>
                </c:pt>
                <c:pt idx="7916">
                  <c:v>-4.8736120000000003E-3</c:v>
                </c:pt>
                <c:pt idx="7917">
                  <c:v>-3.710077E-3</c:v>
                </c:pt>
                <c:pt idx="7918">
                  <c:v>-3.8764649999999999E-3</c:v>
                </c:pt>
                <c:pt idx="7919">
                  <c:v>-4.741459E-3</c:v>
                </c:pt>
                <c:pt idx="7920">
                  <c:v>-4.0988379999999996E-3</c:v>
                </c:pt>
                <c:pt idx="7921">
                  <c:v>-2.9709900000000002E-3</c:v>
                </c:pt>
                <c:pt idx="7922">
                  <c:v>-6.4882259999999997E-3</c:v>
                </c:pt>
                <c:pt idx="7923">
                  <c:v>-3.8570100000000001E-3</c:v>
                </c:pt>
                <c:pt idx="7924">
                  <c:v>-5.4789460000000002E-3</c:v>
                </c:pt>
                <c:pt idx="7925">
                  <c:v>-3.8666690000000001E-3</c:v>
                </c:pt>
                <c:pt idx="7926">
                  <c:v>-6.0205010000000002E-3</c:v>
                </c:pt>
                <c:pt idx="7927">
                  <c:v>-6.5179790000000001E-3</c:v>
                </c:pt>
                <c:pt idx="7928">
                  <c:v>-3.7962339999999999E-3</c:v>
                </c:pt>
                <c:pt idx="7929">
                  <c:v>-4.446045E-3</c:v>
                </c:pt>
                <c:pt idx="7930">
                  <c:v>-5.7577410000000002E-3</c:v>
                </c:pt>
                <c:pt idx="7931">
                  <c:v>-3.7502500000000001E-3</c:v>
                </c:pt>
                <c:pt idx="7932">
                  <c:v>-4.4112149999999996E-3</c:v>
                </c:pt>
                <c:pt idx="7933">
                  <c:v>-4.6676779999999998E-3</c:v>
                </c:pt>
                <c:pt idx="7934">
                  <c:v>-6.1257009999999999E-3</c:v>
                </c:pt>
                <c:pt idx="7935">
                  <c:v>-3.3208600000000001E-3</c:v>
                </c:pt>
                <c:pt idx="7936">
                  <c:v>-4.293575E-3</c:v>
                </c:pt>
                <c:pt idx="7937">
                  <c:v>-3.2027449999999999E-3</c:v>
                </c:pt>
                <c:pt idx="7938">
                  <c:v>-1.073236E-3</c:v>
                </c:pt>
                <c:pt idx="7939">
                  <c:v>-2.9639199999999998E-4</c:v>
                </c:pt>
                <c:pt idx="7940">
                  <c:v>-2.7892900000000003E-4</c:v>
                </c:pt>
                <c:pt idx="7941">
                  <c:v>3.187175E-3</c:v>
                </c:pt>
                <c:pt idx="7942">
                  <c:v>2.5424110000000001E-3</c:v>
                </c:pt>
                <c:pt idx="7943">
                  <c:v>1.2803389999999999E-3</c:v>
                </c:pt>
                <c:pt idx="7944">
                  <c:v>4.8284540000000003E-3</c:v>
                </c:pt>
                <c:pt idx="7945">
                  <c:v>2.859047E-3</c:v>
                </c:pt>
                <c:pt idx="7946">
                  <c:v>5.1472419999999998E-3</c:v>
                </c:pt>
                <c:pt idx="7947">
                  <c:v>1.336259E-3</c:v>
                </c:pt>
                <c:pt idx="7948">
                  <c:v>3.539525E-3</c:v>
                </c:pt>
                <c:pt idx="7949">
                  <c:v>4.7933409999999996E-3</c:v>
                </c:pt>
                <c:pt idx="7950">
                  <c:v>2.3532370000000002E-3</c:v>
                </c:pt>
                <c:pt idx="7951">
                  <c:v>2.0272659999999998E-3</c:v>
                </c:pt>
                <c:pt idx="7952">
                  <c:v>3.0013689999999998E-3</c:v>
                </c:pt>
                <c:pt idx="7953">
                  <c:v>4.0988580000000004E-3</c:v>
                </c:pt>
                <c:pt idx="7954">
                  <c:v>1.2428300000000001E-3</c:v>
                </c:pt>
                <c:pt idx="7955">
                  <c:v>3.7605820000000002E-3</c:v>
                </c:pt>
                <c:pt idx="7956">
                  <c:v>2.3918720000000002E-3</c:v>
                </c:pt>
                <c:pt idx="7957">
                  <c:v>3.7080059999999998E-3</c:v>
                </c:pt>
                <c:pt idx="7958">
                  <c:v>5.7906799999999997E-4</c:v>
                </c:pt>
                <c:pt idx="7959">
                  <c:v>-2.1575959999999999E-3</c:v>
                </c:pt>
                <c:pt idx="7960">
                  <c:v>7.9378000000000001E-4</c:v>
                </c:pt>
                <c:pt idx="7961">
                  <c:v>1.2133099999999999E-4</c:v>
                </c:pt>
                <c:pt idx="7962">
                  <c:v>1.62845E-4</c:v>
                </c:pt>
                <c:pt idx="7963">
                  <c:v>-3.3029930000000002E-3</c:v>
                </c:pt>
                <c:pt idx="7964">
                  <c:v>-6.2417199999999999E-4</c:v>
                </c:pt>
                <c:pt idx="7965">
                  <c:v>-7.2244300000000002E-4</c:v>
                </c:pt>
                <c:pt idx="7966">
                  <c:v>-1.7672720000000001E-3</c:v>
                </c:pt>
                <c:pt idx="7967">
                  <c:v>-1.688974E-3</c:v>
                </c:pt>
                <c:pt idx="7968">
                  <c:v>-6.8487799999999998E-4</c:v>
                </c:pt>
                <c:pt idx="7969">
                  <c:v>-1.9607980000000001E-3</c:v>
                </c:pt>
                <c:pt idx="7970">
                  <c:v>-1.358139E-3</c:v>
                </c:pt>
                <c:pt idx="7971">
                  <c:v>-1.765869E-3</c:v>
                </c:pt>
                <c:pt idx="7972">
                  <c:v>-3.0602509999999999E-3</c:v>
                </c:pt>
                <c:pt idx="7973">
                  <c:v>-1.457561E-3</c:v>
                </c:pt>
                <c:pt idx="7974">
                  <c:v>-3.4461099999999998E-4</c:v>
                </c:pt>
                <c:pt idx="7975">
                  <c:v>3.47012E-4</c:v>
                </c:pt>
                <c:pt idx="7976">
                  <c:v>-1.7793030000000001E-3</c:v>
                </c:pt>
                <c:pt idx="7977">
                  <c:v>-1.368377E-3</c:v>
                </c:pt>
                <c:pt idx="7978">
                  <c:v>2.21466E-4</c:v>
                </c:pt>
                <c:pt idx="7979">
                  <c:v>-1.53915E-3</c:v>
                </c:pt>
                <c:pt idx="7980">
                  <c:v>-1.3070359999999999E-3</c:v>
                </c:pt>
                <c:pt idx="7981">
                  <c:v>3.0124699999999998E-4</c:v>
                </c:pt>
                <c:pt idx="7982">
                  <c:v>-1.8051040000000001E-3</c:v>
                </c:pt>
                <c:pt idx="7983">
                  <c:v>8.4900199999999996E-4</c:v>
                </c:pt>
                <c:pt idx="7984">
                  <c:v>-3.2121599999999998E-4</c:v>
                </c:pt>
                <c:pt idx="7985">
                  <c:v>-1.960392E-3</c:v>
                </c:pt>
                <c:pt idx="7986">
                  <c:v>2.740087E-3</c:v>
                </c:pt>
                <c:pt idx="7987">
                  <c:v>4.2340299999999998E-4</c:v>
                </c:pt>
                <c:pt idx="7988" formatCode="0.00E+00">
                  <c:v>6.1339899999999999E-5</c:v>
                </c:pt>
                <c:pt idx="7989">
                  <c:v>3.5002699999999999E-4</c:v>
                </c:pt>
                <c:pt idx="7990">
                  <c:v>4.8631E-4</c:v>
                </c:pt>
                <c:pt idx="7991">
                  <c:v>2.2115059999999998E-3</c:v>
                </c:pt>
                <c:pt idx="7992">
                  <c:v>-3.7778900000000001E-4</c:v>
                </c:pt>
                <c:pt idx="7993">
                  <c:v>1.53778E-4</c:v>
                </c:pt>
                <c:pt idx="7994">
                  <c:v>-1.1471470000000001E-3</c:v>
                </c:pt>
                <c:pt idx="7995">
                  <c:v>1.679533E-3</c:v>
                </c:pt>
                <c:pt idx="7996">
                  <c:v>-3.48902E-4</c:v>
                </c:pt>
                <c:pt idx="7997">
                  <c:v>-3.8011579999999998E-3</c:v>
                </c:pt>
                <c:pt idx="7998">
                  <c:v>-5.2896599999999996E-4</c:v>
                </c:pt>
                <c:pt idx="7999">
                  <c:v>-3.1327389999999998E-3</c:v>
                </c:pt>
                <c:pt idx="8000">
                  <c:v>-3.8326079999999999E-3</c:v>
                </c:pt>
                <c:pt idx="8001">
                  <c:v>-1.7388309999999999E-3</c:v>
                </c:pt>
                <c:pt idx="8002">
                  <c:v>-2.786298E-3</c:v>
                </c:pt>
                <c:pt idx="8003">
                  <c:v>-3.2201259999999998E-3</c:v>
                </c:pt>
                <c:pt idx="8004">
                  <c:v>1.6673370000000001E-3</c:v>
                </c:pt>
                <c:pt idx="8005">
                  <c:v>-3.8408790000000002E-3</c:v>
                </c:pt>
                <c:pt idx="8006">
                  <c:v>-2.4220169999999998E-3</c:v>
                </c:pt>
                <c:pt idx="8007">
                  <c:v>-4.4651930000000001E-3</c:v>
                </c:pt>
                <c:pt idx="8008">
                  <c:v>-2.5449880000000002E-3</c:v>
                </c:pt>
                <c:pt idx="8009">
                  <c:v>-2.2483120000000001E-3</c:v>
                </c:pt>
                <c:pt idx="8010">
                  <c:v>-3.513871E-3</c:v>
                </c:pt>
                <c:pt idx="8011">
                  <c:v>-4.1101519999999997E-3</c:v>
                </c:pt>
                <c:pt idx="8012">
                  <c:v>-3.7641570000000002E-3</c:v>
                </c:pt>
                <c:pt idx="8013">
                  <c:v>-3.973748E-3</c:v>
                </c:pt>
                <c:pt idx="8014">
                  <c:v>-2.9628499999999999E-3</c:v>
                </c:pt>
                <c:pt idx="8015">
                  <c:v>-6.3961970000000002E-3</c:v>
                </c:pt>
                <c:pt idx="8016">
                  <c:v>-5.2370450000000001E-3</c:v>
                </c:pt>
                <c:pt idx="8017">
                  <c:v>-3.3504609999999999E-3</c:v>
                </c:pt>
                <c:pt idx="8018">
                  <c:v>-3.058028E-3</c:v>
                </c:pt>
                <c:pt idx="8019">
                  <c:v>3.5694299999999997E-4</c:v>
                </c:pt>
                <c:pt idx="8020">
                  <c:v>-2.845953E-3</c:v>
                </c:pt>
                <c:pt idx="8021">
                  <c:v>-1.9727019999999998E-3</c:v>
                </c:pt>
                <c:pt idx="8022">
                  <c:v>-1.122254E-3</c:v>
                </c:pt>
                <c:pt idx="8023">
                  <c:v>1.5582180000000001E-3</c:v>
                </c:pt>
                <c:pt idx="8024">
                  <c:v>-1.57216E-3</c:v>
                </c:pt>
                <c:pt idx="8025">
                  <c:v>2.5562720000000001E-3</c:v>
                </c:pt>
                <c:pt idx="8026">
                  <c:v>3.2800070000000001E-3</c:v>
                </c:pt>
                <c:pt idx="8027">
                  <c:v>2.6403160000000002E-3</c:v>
                </c:pt>
                <c:pt idx="8028">
                  <c:v>2.9422319999999999E-3</c:v>
                </c:pt>
                <c:pt idx="8029">
                  <c:v>4.7997869999999998E-3</c:v>
                </c:pt>
                <c:pt idx="8030">
                  <c:v>5.2149889999999997E-3</c:v>
                </c:pt>
                <c:pt idx="8031">
                  <c:v>4.3771590000000003E-3</c:v>
                </c:pt>
                <c:pt idx="8032">
                  <c:v>5.5196539999999997E-3</c:v>
                </c:pt>
                <c:pt idx="8033">
                  <c:v>5.7446909999999997E-3</c:v>
                </c:pt>
                <c:pt idx="8034">
                  <c:v>6.0553869999999997E-3</c:v>
                </c:pt>
                <c:pt idx="8035">
                  <c:v>5.1991800000000003E-3</c:v>
                </c:pt>
                <c:pt idx="8036">
                  <c:v>3.9007339999999999E-3</c:v>
                </c:pt>
                <c:pt idx="8037">
                  <c:v>5.2980950000000001E-3</c:v>
                </c:pt>
                <c:pt idx="8038">
                  <c:v>5.5940130000000001E-3</c:v>
                </c:pt>
                <c:pt idx="8039">
                  <c:v>2.9553539999999999E-3</c:v>
                </c:pt>
                <c:pt idx="8040">
                  <c:v>3.4376390000000001E-3</c:v>
                </c:pt>
                <c:pt idx="8041">
                  <c:v>3.1324410000000001E-3</c:v>
                </c:pt>
                <c:pt idx="8042">
                  <c:v>5.01294E-4</c:v>
                </c:pt>
                <c:pt idx="8043">
                  <c:v>2.0762879999999999E-3</c:v>
                </c:pt>
                <c:pt idx="8044">
                  <c:v>2.4488439999999999E-3</c:v>
                </c:pt>
                <c:pt idx="8045">
                  <c:v>1.4275220000000001E-3</c:v>
                </c:pt>
                <c:pt idx="8046">
                  <c:v>-7.6557899999999996E-4</c:v>
                </c:pt>
                <c:pt idx="8047">
                  <c:v>-1.0010030000000001E-3</c:v>
                </c:pt>
                <c:pt idx="8048">
                  <c:v>-2.7924619999999999E-3</c:v>
                </c:pt>
                <c:pt idx="8049">
                  <c:v>-3.3293559999999999E-3</c:v>
                </c:pt>
                <c:pt idx="8050">
                  <c:v>-2.6342290000000001E-3</c:v>
                </c:pt>
                <c:pt idx="8051">
                  <c:v>-6.2595899999999998E-3</c:v>
                </c:pt>
                <c:pt idx="8052">
                  <c:v>-5.9264280000000001E-3</c:v>
                </c:pt>
                <c:pt idx="8053">
                  <c:v>-4.3676799999999997E-3</c:v>
                </c:pt>
                <c:pt idx="8054">
                  <c:v>-5.8931390000000004E-3</c:v>
                </c:pt>
                <c:pt idx="8055">
                  <c:v>-5.9578540000000003E-3</c:v>
                </c:pt>
                <c:pt idx="8056">
                  <c:v>-5.6931400000000002E-3</c:v>
                </c:pt>
                <c:pt idx="8057">
                  <c:v>-7.3791860000000003E-3</c:v>
                </c:pt>
                <c:pt idx="8058">
                  <c:v>-6.5831680000000004E-3</c:v>
                </c:pt>
                <c:pt idx="8059">
                  <c:v>-7.9160800000000007E-3</c:v>
                </c:pt>
                <c:pt idx="8060">
                  <c:v>-7.5154089999999998E-3</c:v>
                </c:pt>
                <c:pt idx="8061">
                  <c:v>-5.6189730000000002E-3</c:v>
                </c:pt>
                <c:pt idx="8062">
                  <c:v>-7.5856700000000001E-3</c:v>
                </c:pt>
                <c:pt idx="8063">
                  <c:v>-5.5787120000000004E-3</c:v>
                </c:pt>
                <c:pt idx="8064">
                  <c:v>-6.0534150000000004E-3</c:v>
                </c:pt>
                <c:pt idx="8065">
                  <c:v>-4.5218309999999996E-3</c:v>
                </c:pt>
                <c:pt idx="8066">
                  <c:v>-3.575876E-3</c:v>
                </c:pt>
                <c:pt idx="8067">
                  <c:v>-4.385211E-3</c:v>
                </c:pt>
                <c:pt idx="8068">
                  <c:v>-4.0187779999999998E-3</c:v>
                </c:pt>
                <c:pt idx="8069">
                  <c:v>-2.0597559999999998E-3</c:v>
                </c:pt>
                <c:pt idx="8070">
                  <c:v>-1.65501E-4</c:v>
                </c:pt>
                <c:pt idx="8071">
                  <c:v>2.87769E-4</c:v>
                </c:pt>
                <c:pt idx="8072">
                  <c:v>-6.9284100000000003E-4</c:v>
                </c:pt>
                <c:pt idx="8073">
                  <c:v>8.0625200000000003E-4</c:v>
                </c:pt>
                <c:pt idx="8074">
                  <c:v>1.254427E-3</c:v>
                </c:pt>
                <c:pt idx="8075">
                  <c:v>1.2003649999999999E-3</c:v>
                </c:pt>
                <c:pt idx="8076">
                  <c:v>2.3933689999999998E-3</c:v>
                </c:pt>
                <c:pt idx="8077">
                  <c:v>3.6881980000000002E-3</c:v>
                </c:pt>
                <c:pt idx="8078">
                  <c:v>5.0731530000000004E-3</c:v>
                </c:pt>
                <c:pt idx="8079">
                  <c:v>2.848082E-3</c:v>
                </c:pt>
                <c:pt idx="8080">
                  <c:v>4.002818E-3</c:v>
                </c:pt>
                <c:pt idx="8081">
                  <c:v>3.6691240000000002E-3</c:v>
                </c:pt>
                <c:pt idx="8082">
                  <c:v>5.4545180000000002E-3</c:v>
                </c:pt>
                <c:pt idx="8083">
                  <c:v>4.2201419999999996E-3</c:v>
                </c:pt>
                <c:pt idx="8084">
                  <c:v>3.9660169999999996E-3</c:v>
                </c:pt>
                <c:pt idx="8085">
                  <c:v>4.0965120000000001E-3</c:v>
                </c:pt>
                <c:pt idx="8086">
                  <c:v>7.3704039999999997E-3</c:v>
                </c:pt>
                <c:pt idx="8087">
                  <c:v>4.4273450000000001E-3</c:v>
                </c:pt>
                <c:pt idx="8088">
                  <c:v>1.8688660000000001E-3</c:v>
                </c:pt>
                <c:pt idx="8089">
                  <c:v>3.9514570000000002E-3</c:v>
                </c:pt>
                <c:pt idx="8090">
                  <c:v>2.175101E-3</c:v>
                </c:pt>
                <c:pt idx="8091">
                  <c:v>2.441417E-3</c:v>
                </c:pt>
                <c:pt idx="8092">
                  <c:v>2.7451849999999998E-3</c:v>
                </c:pt>
                <c:pt idx="8093">
                  <c:v>1.4349090000000001E-3</c:v>
                </c:pt>
                <c:pt idx="8094" formatCode="0.00E+00">
                  <c:v>-6.3147900000000006E-5</c:v>
                </c:pt>
                <c:pt idx="8095">
                  <c:v>1.4106450000000001E-3</c:v>
                </c:pt>
                <c:pt idx="8096" formatCode="0.00E+00">
                  <c:v>-7.0703200000000004E-5</c:v>
                </c:pt>
                <c:pt idx="8097">
                  <c:v>-2.2619519999999998E-3</c:v>
                </c:pt>
                <c:pt idx="8098">
                  <c:v>-1.472187E-3</c:v>
                </c:pt>
                <c:pt idx="8099">
                  <c:v>-6.4181299999999998E-4</c:v>
                </c:pt>
                <c:pt idx="8100">
                  <c:v>-2.9756790000000002E-3</c:v>
                </c:pt>
                <c:pt idx="8101">
                  <c:v>-2.7242770000000002E-3</c:v>
                </c:pt>
                <c:pt idx="8102">
                  <c:v>-2.9317269999999999E-3</c:v>
                </c:pt>
                <c:pt idx="8103">
                  <c:v>-4.1738249999999999E-3</c:v>
                </c:pt>
                <c:pt idx="8104">
                  <c:v>-4.9551079999999997E-3</c:v>
                </c:pt>
                <c:pt idx="8105">
                  <c:v>-4.0203390000000004E-3</c:v>
                </c:pt>
                <c:pt idx="8106">
                  <c:v>-7.3168089999999996E-3</c:v>
                </c:pt>
                <c:pt idx="8107">
                  <c:v>-4.9852109999999998E-3</c:v>
                </c:pt>
                <c:pt idx="8108">
                  <c:v>-4.6587859999999998E-3</c:v>
                </c:pt>
                <c:pt idx="8109">
                  <c:v>-5.1623900000000002E-3</c:v>
                </c:pt>
                <c:pt idx="8110">
                  <c:v>-2.3385709999999998E-3</c:v>
                </c:pt>
                <c:pt idx="8111">
                  <c:v>-5.1854910000000004E-3</c:v>
                </c:pt>
                <c:pt idx="8112">
                  <c:v>-3.6661229999999999E-3</c:v>
                </c:pt>
                <c:pt idx="8113">
                  <c:v>-3.3563970000000001E-3</c:v>
                </c:pt>
                <c:pt idx="8114">
                  <c:v>-3.108679E-3</c:v>
                </c:pt>
                <c:pt idx="8115">
                  <c:v>-6.83605E-4</c:v>
                </c:pt>
                <c:pt idx="8116">
                  <c:v>-3.9130220000000004E-3</c:v>
                </c:pt>
                <c:pt idx="8117">
                  <c:v>-3.0911710000000002E-3</c:v>
                </c:pt>
                <c:pt idx="8118">
                  <c:v>7.0600199999999995E-4</c:v>
                </c:pt>
                <c:pt idx="8119">
                  <c:v>-7.1878899999999995E-4</c:v>
                </c:pt>
                <c:pt idx="8120">
                  <c:v>1.3416610000000001E-3</c:v>
                </c:pt>
                <c:pt idx="8121">
                  <c:v>-3.9045900000000001E-4</c:v>
                </c:pt>
                <c:pt idx="8122">
                  <c:v>-1.678957E-3</c:v>
                </c:pt>
                <c:pt idx="8123">
                  <c:v>2.7541409999999999E-3</c:v>
                </c:pt>
                <c:pt idx="8124">
                  <c:v>1.951978E-3</c:v>
                </c:pt>
                <c:pt idx="8125">
                  <c:v>3.59648E-3</c:v>
                </c:pt>
                <c:pt idx="8126">
                  <c:v>2.2302200000000002E-3</c:v>
                </c:pt>
                <c:pt idx="8127">
                  <c:v>3.8041479999999998E-3</c:v>
                </c:pt>
                <c:pt idx="8128">
                  <c:v>2.159139E-3</c:v>
                </c:pt>
                <c:pt idx="8129">
                  <c:v>3.7788729999999999E-3</c:v>
                </c:pt>
                <c:pt idx="8130">
                  <c:v>5.1920279999999996E-3</c:v>
                </c:pt>
                <c:pt idx="8131">
                  <c:v>3.677222E-3</c:v>
                </c:pt>
                <c:pt idx="8132">
                  <c:v>2.663473E-3</c:v>
                </c:pt>
                <c:pt idx="8133">
                  <c:v>2.8930380000000001E-3</c:v>
                </c:pt>
                <c:pt idx="8134">
                  <c:v>1.26179E-3</c:v>
                </c:pt>
                <c:pt idx="8135">
                  <c:v>1.818657E-3</c:v>
                </c:pt>
                <c:pt idx="8136">
                  <c:v>-8.4510499999999997E-4</c:v>
                </c:pt>
                <c:pt idx="8137">
                  <c:v>3.4399700000000002E-4</c:v>
                </c:pt>
                <c:pt idx="8138">
                  <c:v>-2.5314100000000002E-4</c:v>
                </c:pt>
                <c:pt idx="8139">
                  <c:v>1.1498120000000001E-3</c:v>
                </c:pt>
                <c:pt idx="8140">
                  <c:v>7.6583399999999996E-4</c:v>
                </c:pt>
                <c:pt idx="8141">
                  <c:v>-2.7066619999999999E-3</c:v>
                </c:pt>
                <c:pt idx="8142">
                  <c:v>-2.9138739999999999E-3</c:v>
                </c:pt>
                <c:pt idx="8143">
                  <c:v>-2.938375E-3</c:v>
                </c:pt>
                <c:pt idx="8144">
                  <c:v>-2.567929E-3</c:v>
                </c:pt>
                <c:pt idx="8145">
                  <c:v>-3.1301219999999999E-3</c:v>
                </c:pt>
                <c:pt idx="8146">
                  <c:v>-1.4695719999999999E-3</c:v>
                </c:pt>
                <c:pt idx="8147">
                  <c:v>-3.8451119999999999E-3</c:v>
                </c:pt>
                <c:pt idx="8148">
                  <c:v>-4.0118080000000004E-3</c:v>
                </c:pt>
                <c:pt idx="8149">
                  <c:v>-2.8589259999999999E-3</c:v>
                </c:pt>
                <c:pt idx="8150">
                  <c:v>-5.0402529999999997E-3</c:v>
                </c:pt>
                <c:pt idx="8151">
                  <c:v>-1.540593E-3</c:v>
                </c:pt>
                <c:pt idx="8152">
                  <c:v>-3.1302420000000001E-3</c:v>
                </c:pt>
                <c:pt idx="8153">
                  <c:v>-5.263434E-3</c:v>
                </c:pt>
                <c:pt idx="8154">
                  <c:v>-4.9918999999999996E-3</c:v>
                </c:pt>
                <c:pt idx="8155">
                  <c:v>-4.4315719999999999E-3</c:v>
                </c:pt>
                <c:pt idx="8156">
                  <c:v>-4.3080810000000001E-3</c:v>
                </c:pt>
                <c:pt idx="8157">
                  <c:v>-4.0923660000000001E-3</c:v>
                </c:pt>
                <c:pt idx="8158">
                  <c:v>-2.9599599999999998E-4</c:v>
                </c:pt>
                <c:pt idx="8159">
                  <c:v>-2.3791200000000002E-3</c:v>
                </c:pt>
                <c:pt idx="8160">
                  <c:v>-2.0936069999999999E-3</c:v>
                </c:pt>
                <c:pt idx="8161">
                  <c:v>-2.7125249999999999E-3</c:v>
                </c:pt>
                <c:pt idx="8162">
                  <c:v>-5.5466900000000004E-4</c:v>
                </c:pt>
                <c:pt idx="8163">
                  <c:v>-2.1642829999999999E-3</c:v>
                </c:pt>
                <c:pt idx="8164">
                  <c:v>1.1454449999999999E-3</c:v>
                </c:pt>
                <c:pt idx="8165">
                  <c:v>-1.042608E-3</c:v>
                </c:pt>
                <c:pt idx="8166">
                  <c:v>-1.448228E-3</c:v>
                </c:pt>
                <c:pt idx="8167">
                  <c:v>2.6152100000000002E-4</c:v>
                </c:pt>
                <c:pt idx="8168">
                  <c:v>1.056729E-3</c:v>
                </c:pt>
                <c:pt idx="8169">
                  <c:v>2.0191950000000001E-3</c:v>
                </c:pt>
                <c:pt idx="8170">
                  <c:v>2.8178510000000001E-3</c:v>
                </c:pt>
                <c:pt idx="8171">
                  <c:v>1.9302189999999999E-3</c:v>
                </c:pt>
                <c:pt idx="8172">
                  <c:v>1.226612E-3</c:v>
                </c:pt>
                <c:pt idx="8173">
                  <c:v>-4.2921399999999997E-4</c:v>
                </c:pt>
                <c:pt idx="8174">
                  <c:v>3.1423509999999998E-3</c:v>
                </c:pt>
                <c:pt idx="8175">
                  <c:v>2.722637E-3</c:v>
                </c:pt>
                <c:pt idx="8176">
                  <c:v>1.682939E-3</c:v>
                </c:pt>
                <c:pt idx="8177">
                  <c:v>2.3111780000000001E-3</c:v>
                </c:pt>
                <c:pt idx="8178">
                  <c:v>2.328489E-3</c:v>
                </c:pt>
                <c:pt idx="8179">
                  <c:v>3.2528409999999998E-3</c:v>
                </c:pt>
                <c:pt idx="8180">
                  <c:v>3.5383319999999999E-3</c:v>
                </c:pt>
                <c:pt idx="8181">
                  <c:v>2.2167440000000001E-3</c:v>
                </c:pt>
                <c:pt idx="8182">
                  <c:v>4.566451E-3</c:v>
                </c:pt>
                <c:pt idx="8183">
                  <c:v>3.3437400000000002E-4</c:v>
                </c:pt>
                <c:pt idx="8184">
                  <c:v>3.5149880000000001E-3</c:v>
                </c:pt>
                <c:pt idx="8185">
                  <c:v>1.9233329999999999E-3</c:v>
                </c:pt>
                <c:pt idx="8186">
                  <c:v>1.355015E-3</c:v>
                </c:pt>
                <c:pt idx="8187">
                  <c:v>3.1470439999999999E-3</c:v>
                </c:pt>
                <c:pt idx="8188">
                  <c:v>6.9533799999999999E-4</c:v>
                </c:pt>
                <c:pt idx="8189">
                  <c:v>-6.5256999999999999E-4</c:v>
                </c:pt>
                <c:pt idx="8190">
                  <c:v>2.6068720000000001E-3</c:v>
                </c:pt>
                <c:pt idx="8191" formatCode="0.00E+00">
                  <c:v>-7.5566099999999995E-5</c:v>
                </c:pt>
                <c:pt idx="8192">
                  <c:v>-2.8156930000000002E-3</c:v>
                </c:pt>
                <c:pt idx="8193">
                  <c:v>-2.1815480000000002E-3</c:v>
                </c:pt>
                <c:pt idx="8194">
                  <c:v>-3.68468E-4</c:v>
                </c:pt>
                <c:pt idx="8195" formatCode="0.00E+00">
                  <c:v>9.6815899999999996E-5</c:v>
                </c:pt>
                <c:pt idx="8196">
                  <c:v>-2.1405059999999999E-3</c:v>
                </c:pt>
                <c:pt idx="8197">
                  <c:v>-5.2825799999999998E-4</c:v>
                </c:pt>
                <c:pt idx="8198">
                  <c:v>-2.272362E-3</c:v>
                </c:pt>
                <c:pt idx="8199">
                  <c:v>-1.9417130000000001E-3</c:v>
                </c:pt>
                <c:pt idx="8200">
                  <c:v>-4.9508180000000001E-3</c:v>
                </c:pt>
                <c:pt idx="8201">
                  <c:v>-2.2651009999999998E-3</c:v>
                </c:pt>
                <c:pt idx="8202">
                  <c:v>-2.4523219999999998E-3</c:v>
                </c:pt>
                <c:pt idx="8203">
                  <c:v>-3.0011880000000001E-3</c:v>
                </c:pt>
                <c:pt idx="8204">
                  <c:v>-3.4488650000000002E-3</c:v>
                </c:pt>
                <c:pt idx="8205">
                  <c:v>-5.8208840000000001E-3</c:v>
                </c:pt>
                <c:pt idx="8206">
                  <c:v>-5.2911829999999997E-3</c:v>
                </c:pt>
                <c:pt idx="8207">
                  <c:v>-4.1529590000000003E-3</c:v>
                </c:pt>
                <c:pt idx="8208">
                  <c:v>-5.9601799999999998E-3</c:v>
                </c:pt>
                <c:pt idx="8209">
                  <c:v>-4.5684699999999998E-3</c:v>
                </c:pt>
                <c:pt idx="8210">
                  <c:v>-6.1519849999999996E-3</c:v>
                </c:pt>
                <c:pt idx="8211">
                  <c:v>-8.2860120000000006E-3</c:v>
                </c:pt>
                <c:pt idx="8212">
                  <c:v>-4.0784840000000003E-3</c:v>
                </c:pt>
                <c:pt idx="8213">
                  <c:v>-6.5846960000000001E-3</c:v>
                </c:pt>
                <c:pt idx="8214">
                  <c:v>-3.3127370000000001E-3</c:v>
                </c:pt>
                <c:pt idx="8215">
                  <c:v>-3.8293730000000001E-3</c:v>
                </c:pt>
                <c:pt idx="8216">
                  <c:v>-4.2280479999999999E-3</c:v>
                </c:pt>
                <c:pt idx="8217">
                  <c:v>-3.9302260000000002E-3</c:v>
                </c:pt>
                <c:pt idx="8218">
                  <c:v>-4.2748380000000004E-3</c:v>
                </c:pt>
                <c:pt idx="8219">
                  <c:v>-1.17253E-3</c:v>
                </c:pt>
                <c:pt idx="8220">
                  <c:v>1.290095E-3</c:v>
                </c:pt>
                <c:pt idx="8221">
                  <c:v>-7.5320200000000002E-4</c:v>
                </c:pt>
                <c:pt idx="8222" formatCode="0.00E+00">
                  <c:v>6.8382799999999999E-5</c:v>
                </c:pt>
                <c:pt idx="8223">
                  <c:v>-5.4116799999999997E-4</c:v>
                </c:pt>
                <c:pt idx="8224">
                  <c:v>-1.3550299999999999E-3</c:v>
                </c:pt>
                <c:pt idx="8225">
                  <c:v>2.8833090000000001E-3</c:v>
                </c:pt>
                <c:pt idx="8226">
                  <c:v>4.2353950000000003E-3</c:v>
                </c:pt>
                <c:pt idx="8227">
                  <c:v>-2.04277E-4</c:v>
                </c:pt>
                <c:pt idx="8228">
                  <c:v>2.1904369999999999E-3</c:v>
                </c:pt>
                <c:pt idx="8229">
                  <c:v>5.2894470000000001E-3</c:v>
                </c:pt>
                <c:pt idx="8230">
                  <c:v>7.1137129999999998E-3</c:v>
                </c:pt>
                <c:pt idx="8231">
                  <c:v>6.8826340000000003E-3</c:v>
                </c:pt>
                <c:pt idx="8232">
                  <c:v>8.0839859999999996E-3</c:v>
                </c:pt>
                <c:pt idx="8233">
                  <c:v>5.1750049999999999E-3</c:v>
                </c:pt>
                <c:pt idx="8234">
                  <c:v>5.1337259999999999E-3</c:v>
                </c:pt>
                <c:pt idx="8235">
                  <c:v>6.0070119999999999E-3</c:v>
                </c:pt>
                <c:pt idx="8236">
                  <c:v>4.8690440000000003E-3</c:v>
                </c:pt>
                <c:pt idx="8237">
                  <c:v>5.3829560000000004E-3</c:v>
                </c:pt>
                <c:pt idx="8238">
                  <c:v>6.5435609999999998E-3</c:v>
                </c:pt>
                <c:pt idx="8239">
                  <c:v>4.1310000000000001E-3</c:v>
                </c:pt>
                <c:pt idx="8240">
                  <c:v>3.8521660000000002E-3</c:v>
                </c:pt>
                <c:pt idx="8241">
                  <c:v>3.6442559999999998E-3</c:v>
                </c:pt>
                <c:pt idx="8242">
                  <c:v>4.6464039999999998E-3</c:v>
                </c:pt>
                <c:pt idx="8243">
                  <c:v>8.8956300000000001E-4</c:v>
                </c:pt>
                <c:pt idx="8244" formatCode="0.00E+00">
                  <c:v>4.86127E-6</c:v>
                </c:pt>
                <c:pt idx="8245">
                  <c:v>-4.4067999999999999E-4</c:v>
                </c:pt>
                <c:pt idx="8246">
                  <c:v>-3.6737580000000001E-3</c:v>
                </c:pt>
                <c:pt idx="8247">
                  <c:v>-9.0837600000000002E-4</c:v>
                </c:pt>
                <c:pt idx="8248">
                  <c:v>-3.0535520000000002E-3</c:v>
                </c:pt>
                <c:pt idx="8249">
                  <c:v>-2.8952230000000002E-3</c:v>
                </c:pt>
                <c:pt idx="8250">
                  <c:v>-6.0830270000000004E-3</c:v>
                </c:pt>
                <c:pt idx="8251">
                  <c:v>-4.6593299999999997E-3</c:v>
                </c:pt>
                <c:pt idx="8252">
                  <c:v>-7.2740210000000003E-3</c:v>
                </c:pt>
                <c:pt idx="8253">
                  <c:v>-6.2330149999999997E-3</c:v>
                </c:pt>
                <c:pt idx="8254">
                  <c:v>-6.9478079999999998E-3</c:v>
                </c:pt>
                <c:pt idx="8255">
                  <c:v>-9.4322959999999997E-3</c:v>
                </c:pt>
                <c:pt idx="8256">
                  <c:v>-9.4349599999999992E-3</c:v>
                </c:pt>
                <c:pt idx="8257">
                  <c:v>-6.5201299999999998E-3</c:v>
                </c:pt>
                <c:pt idx="8258">
                  <c:v>-1.1115679999999999E-2</c:v>
                </c:pt>
                <c:pt idx="8259">
                  <c:v>-7.9702920000000003E-3</c:v>
                </c:pt>
                <c:pt idx="8260">
                  <c:v>-1.1158628E-2</c:v>
                </c:pt>
                <c:pt idx="8261">
                  <c:v>-6.708009E-3</c:v>
                </c:pt>
                <c:pt idx="8262">
                  <c:v>-7.7485059999999996E-3</c:v>
                </c:pt>
                <c:pt idx="8263">
                  <c:v>-8.206741E-3</c:v>
                </c:pt>
                <c:pt idx="8264">
                  <c:v>-6.6597109999999996E-3</c:v>
                </c:pt>
                <c:pt idx="8265">
                  <c:v>-4.6142539999999999E-3</c:v>
                </c:pt>
                <c:pt idx="8266">
                  <c:v>-2.8190170000000001E-3</c:v>
                </c:pt>
                <c:pt idx="8267">
                  <c:v>-4.0138989999999996E-3</c:v>
                </c:pt>
                <c:pt idx="8268">
                  <c:v>-1.3616570000000001E-3</c:v>
                </c:pt>
                <c:pt idx="8269">
                  <c:v>-1.0720180000000001E-3</c:v>
                </c:pt>
                <c:pt idx="8270">
                  <c:v>-3.1040099999999999E-3</c:v>
                </c:pt>
                <c:pt idx="8271">
                  <c:v>-5.1320499999999998E-4</c:v>
                </c:pt>
                <c:pt idx="8272">
                  <c:v>7.1184899999999997E-4</c:v>
                </c:pt>
                <c:pt idx="8273">
                  <c:v>-1.7569409999999999E-3</c:v>
                </c:pt>
                <c:pt idx="8274" formatCode="0.00E+00">
                  <c:v>-5.1718699999999997E-5</c:v>
                </c:pt>
                <c:pt idx="8275">
                  <c:v>2.130851E-3</c:v>
                </c:pt>
                <c:pt idx="8276">
                  <c:v>1.715931E-3</c:v>
                </c:pt>
                <c:pt idx="8277">
                  <c:v>-1.688134E-3</c:v>
                </c:pt>
                <c:pt idx="8278">
                  <c:v>2.6946299999999999E-3</c:v>
                </c:pt>
                <c:pt idx="8279">
                  <c:v>4.8258889999999999E-3</c:v>
                </c:pt>
                <c:pt idx="8280">
                  <c:v>2.407738E-3</c:v>
                </c:pt>
                <c:pt idx="8281">
                  <c:v>3.2600630000000001E-3</c:v>
                </c:pt>
                <c:pt idx="8282">
                  <c:v>5.5498489999999999E-3</c:v>
                </c:pt>
                <c:pt idx="8283">
                  <c:v>3.1772380000000002E-3</c:v>
                </c:pt>
                <c:pt idx="8284">
                  <c:v>5.1751419999999998E-3</c:v>
                </c:pt>
                <c:pt idx="8285">
                  <c:v>3.830399E-3</c:v>
                </c:pt>
                <c:pt idx="8286">
                  <c:v>5.1715670000000002E-3</c:v>
                </c:pt>
                <c:pt idx="8287">
                  <c:v>4.0177449999999996E-3</c:v>
                </c:pt>
                <c:pt idx="8288">
                  <c:v>2.39375E-3</c:v>
                </c:pt>
                <c:pt idx="8289">
                  <c:v>6.7758100000000002E-4</c:v>
                </c:pt>
                <c:pt idx="8290">
                  <c:v>4.041953E-3</c:v>
                </c:pt>
                <c:pt idx="8291">
                  <c:v>2.9681239999999999E-3</c:v>
                </c:pt>
                <c:pt idx="8292">
                  <c:v>2.5287019999999999E-3</c:v>
                </c:pt>
                <c:pt idx="8293">
                  <c:v>-5.1622899999999999E-4</c:v>
                </c:pt>
                <c:pt idx="8294">
                  <c:v>-5.3540399999999996E-4</c:v>
                </c:pt>
                <c:pt idx="8295">
                  <c:v>-9.3734500000000002E-4</c:v>
                </c:pt>
                <c:pt idx="8296">
                  <c:v>-3.4772200000000002E-4</c:v>
                </c:pt>
                <c:pt idx="8297">
                  <c:v>-2.9398330000000002E-3</c:v>
                </c:pt>
                <c:pt idx="8298">
                  <c:v>-2.7797770000000002E-3</c:v>
                </c:pt>
                <c:pt idx="8299">
                  <c:v>-1.192898E-3</c:v>
                </c:pt>
                <c:pt idx="8300">
                  <c:v>-3.1098409999999999E-3</c:v>
                </c:pt>
                <c:pt idx="8301">
                  <c:v>-3.6956519999999998E-3</c:v>
                </c:pt>
                <c:pt idx="8302">
                  <c:v>-1.6538060000000001E-3</c:v>
                </c:pt>
                <c:pt idx="8303">
                  <c:v>-4.5083529999999997E-3</c:v>
                </c:pt>
                <c:pt idx="8304">
                  <c:v>-5.9509869999999996E-3</c:v>
                </c:pt>
                <c:pt idx="8305">
                  <c:v>-1.884857E-3</c:v>
                </c:pt>
                <c:pt idx="8306">
                  <c:v>-4.026305E-3</c:v>
                </c:pt>
                <c:pt idx="8307">
                  <c:v>-5.0026009999999997E-3</c:v>
                </c:pt>
                <c:pt idx="8308">
                  <c:v>-7.4100999999999995E-4</c:v>
                </c:pt>
                <c:pt idx="8309">
                  <c:v>-5.6245700000000004E-4</c:v>
                </c:pt>
                <c:pt idx="8310">
                  <c:v>-1.8503619999999999E-3</c:v>
                </c:pt>
                <c:pt idx="8311">
                  <c:v>1.7718269999999999E-3</c:v>
                </c:pt>
                <c:pt idx="8312">
                  <c:v>-7.1503300000000001E-4</c:v>
                </c:pt>
                <c:pt idx="8313">
                  <c:v>-7.7785300000000001E-4</c:v>
                </c:pt>
                <c:pt idx="8314">
                  <c:v>4.9961459999999999E-3</c:v>
                </c:pt>
                <c:pt idx="8315">
                  <c:v>1.572557E-3</c:v>
                </c:pt>
                <c:pt idx="8316">
                  <c:v>1.2268789999999999E-3</c:v>
                </c:pt>
                <c:pt idx="8317">
                  <c:v>4.7921179999999997E-3</c:v>
                </c:pt>
                <c:pt idx="8318">
                  <c:v>1.0092073999999999E-2</c:v>
                </c:pt>
                <c:pt idx="8319">
                  <c:v>1.2824886000000001E-2</c:v>
                </c:pt>
                <c:pt idx="8320">
                  <c:v>4.6204849999999997E-3</c:v>
                </c:pt>
                <c:pt idx="8321">
                  <c:v>-1.284721E-3</c:v>
                </c:pt>
                <c:pt idx="8322">
                  <c:v>2.5568880000000002E-3</c:v>
                </c:pt>
                <c:pt idx="8323">
                  <c:v>-2.194779E-3</c:v>
                </c:pt>
                <c:pt idx="8324">
                  <c:v>3.1115700000000001E-3</c:v>
                </c:pt>
                <c:pt idx="8325">
                  <c:v>1.1735697999999999E-2</c:v>
                </c:pt>
                <c:pt idx="8326">
                  <c:v>9.6003760000000007E-3</c:v>
                </c:pt>
                <c:pt idx="8327">
                  <c:v>6.6954409999999999E-3</c:v>
                </c:pt>
                <c:pt idx="8328">
                  <c:v>4.0991250000000003E-3</c:v>
                </c:pt>
                <c:pt idx="8329">
                  <c:v>1.223694E-3</c:v>
                </c:pt>
                <c:pt idx="8330">
                  <c:v>2.1206469999999998E-3</c:v>
                </c:pt>
                <c:pt idx="8331">
                  <c:v>9.8453570000000008E-3</c:v>
                </c:pt>
                <c:pt idx="8332">
                  <c:v>7.2490410000000003E-3</c:v>
                </c:pt>
                <c:pt idx="8333">
                  <c:v>2.0010000000000002E-3</c:v>
                </c:pt>
                <c:pt idx="8334">
                  <c:v>-2.4431099999999999E-4</c:v>
                </c:pt>
                <c:pt idx="8335">
                  <c:v>2.6623530000000001E-3</c:v>
                </c:pt>
                <c:pt idx="8336">
                  <c:v>1.058598E-3</c:v>
                </c:pt>
                <c:pt idx="8337">
                  <c:v>1.654539E-3</c:v>
                </c:pt>
                <c:pt idx="8338">
                  <c:v>-3.8198000000000003E-4</c:v>
                </c:pt>
                <c:pt idx="8339">
                  <c:v>1.8481000000000001E-3</c:v>
                </c:pt>
                <c:pt idx="8340">
                  <c:v>-6.2517699999999998E-4</c:v>
                </c:pt>
                <c:pt idx="8341">
                  <c:v>-2.5721609999999999E-3</c:v>
                </c:pt>
                <c:pt idx="8342">
                  <c:v>-6.3284699999999997E-4</c:v>
                </c:pt>
                <c:pt idx="8343">
                  <c:v>-2.1522870000000001E-3</c:v>
                </c:pt>
                <c:pt idx="8344">
                  <c:v>4.31512E-4</c:v>
                </c:pt>
                <c:pt idx="8345">
                  <c:v>-1.545406E-3</c:v>
                </c:pt>
                <c:pt idx="8346">
                  <c:v>-2.2780420000000001E-3</c:v>
                </c:pt>
                <c:pt idx="8347">
                  <c:v>-2.7614409999999999E-3</c:v>
                </c:pt>
                <c:pt idx="8348">
                  <c:v>-2.3410099999999999E-4</c:v>
                </c:pt>
                <c:pt idx="8349">
                  <c:v>-1.8938729999999999E-3</c:v>
                </c:pt>
                <c:pt idx="8350">
                  <c:v>-1.015829E-3</c:v>
                </c:pt>
                <c:pt idx="8351">
                  <c:v>-4.5289100000000002E-4</c:v>
                </c:pt>
                <c:pt idx="8352">
                  <c:v>-3.7658629999999999E-3</c:v>
                </c:pt>
                <c:pt idx="8353">
                  <c:v>-1.0557050000000001E-3</c:v>
                </c:pt>
                <c:pt idx="8354">
                  <c:v>2.6783129999999999E-3</c:v>
                </c:pt>
                <c:pt idx="8355">
                  <c:v>3.7331209999999998E-3</c:v>
                </c:pt>
                <c:pt idx="8356">
                  <c:v>5.5070520000000001E-3</c:v>
                </c:pt>
                <c:pt idx="8357">
                  <c:v>1.0115618E-2</c:v>
                </c:pt>
                <c:pt idx="8358">
                  <c:v>8.2026689999999992E-3</c:v>
                </c:pt>
                <c:pt idx="8359">
                  <c:v>5.1784699999999999E-4</c:v>
                </c:pt>
                <c:pt idx="8360">
                  <c:v>5.1871670000000003E-3</c:v>
                </c:pt>
                <c:pt idx="8361">
                  <c:v>5.8474039999999996E-3</c:v>
                </c:pt>
                <c:pt idx="8362">
                  <c:v>3.0148660000000002E-3</c:v>
                </c:pt>
                <c:pt idx="8363">
                  <c:v>5.14797E-3</c:v>
                </c:pt>
                <c:pt idx="8364">
                  <c:v>5.7953839999999998E-3</c:v>
                </c:pt>
                <c:pt idx="8365">
                  <c:v>5.5592150000000002E-3</c:v>
                </c:pt>
                <c:pt idx="8366">
                  <c:v>2.944524E-3</c:v>
                </c:pt>
                <c:pt idx="8367">
                  <c:v>5.6952319999999997E-3</c:v>
                </c:pt>
                <c:pt idx="8368">
                  <c:v>4.9524759999999999E-3</c:v>
                </c:pt>
                <c:pt idx="8369">
                  <c:v>2.8156900000000001E-4</c:v>
                </c:pt>
                <c:pt idx="8370">
                  <c:v>4.2675220000000002E-3</c:v>
                </c:pt>
                <c:pt idx="8371">
                  <c:v>3.062164E-3</c:v>
                </c:pt>
                <c:pt idx="8372">
                  <c:v>1.959616E-3</c:v>
                </c:pt>
                <c:pt idx="8373">
                  <c:v>-1.9049900000000001E-4</c:v>
                </c:pt>
                <c:pt idx="8374">
                  <c:v>-3.644619E-3</c:v>
                </c:pt>
                <c:pt idx="8375">
                  <c:v>3.8230109999999999E-3</c:v>
                </c:pt>
                <c:pt idx="8376">
                  <c:v>1.0408069999999999E-3</c:v>
                </c:pt>
                <c:pt idx="8377">
                  <c:v>-4.059661E-3</c:v>
                </c:pt>
                <c:pt idx="8378">
                  <c:v>-1.7855880000000001E-3</c:v>
                </c:pt>
                <c:pt idx="8379">
                  <c:v>-4.4691490000000004E-3</c:v>
                </c:pt>
                <c:pt idx="8380">
                  <c:v>-4.8547750000000004E-3</c:v>
                </c:pt>
                <c:pt idx="8381">
                  <c:v>-1.666154E-3</c:v>
                </c:pt>
                <c:pt idx="8382">
                  <c:v>-2.8589829999999998E-3</c:v>
                </c:pt>
                <c:pt idx="8383">
                  <c:v>-1.9521059999999999E-3</c:v>
                </c:pt>
                <c:pt idx="8384">
                  <c:v>-3.8866259999999998E-3</c:v>
                </c:pt>
                <c:pt idx="8385">
                  <c:v>-8.5487559999999994E-3</c:v>
                </c:pt>
                <c:pt idx="8386">
                  <c:v>-9.0963020000000006E-3</c:v>
                </c:pt>
                <c:pt idx="8387">
                  <c:v>-6.6826460000000004E-3</c:v>
                </c:pt>
                <c:pt idx="8388">
                  <c:v>-5.9817009999999999E-3</c:v>
                </c:pt>
                <c:pt idx="8389">
                  <c:v>-5.1385780000000004E-3</c:v>
                </c:pt>
                <c:pt idx="8390">
                  <c:v>-9.4931129999999992E-3</c:v>
                </c:pt>
                <c:pt idx="8391">
                  <c:v>-1.0508221999999999E-2</c:v>
                </c:pt>
                <c:pt idx="8392">
                  <c:v>-6.4098829999999999E-3</c:v>
                </c:pt>
                <c:pt idx="8393">
                  <c:v>-3.325822E-3</c:v>
                </c:pt>
                <c:pt idx="8394">
                  <c:v>-1.3750765E-2</c:v>
                </c:pt>
                <c:pt idx="8395">
                  <c:v>-4.431936E-3</c:v>
                </c:pt>
                <c:pt idx="8396">
                  <c:v>-9.7305610000000004E-3</c:v>
                </c:pt>
                <c:pt idx="8397">
                  <c:v>-1.0958030000000001E-2</c:v>
                </c:pt>
                <c:pt idx="8398">
                  <c:v>-4.4657760000000003E-3</c:v>
                </c:pt>
                <c:pt idx="8399">
                  <c:v>-7.5035750000000002E-3</c:v>
                </c:pt>
                <c:pt idx="8400">
                  <c:v>-3.1216099999999999E-3</c:v>
                </c:pt>
                <c:pt idx="8401">
                  <c:v>-1.7477040000000001E-3</c:v>
                </c:pt>
                <c:pt idx="8402">
                  <c:v>-1.5823219999999999E-3</c:v>
                </c:pt>
                <c:pt idx="8403">
                  <c:v>-6.4305839999999996E-3</c:v>
                </c:pt>
                <c:pt idx="8404">
                  <c:v>-2.5064169999999999E-3</c:v>
                </c:pt>
                <c:pt idx="8405">
                  <c:v>6.43853E-4</c:v>
                </c:pt>
                <c:pt idx="8406">
                  <c:v>1.9511100000000001E-4</c:v>
                </c:pt>
                <c:pt idx="8407">
                  <c:v>4.586428E-3</c:v>
                </c:pt>
                <c:pt idx="8408">
                  <c:v>7.2320120000000003E-3</c:v>
                </c:pt>
                <c:pt idx="8409">
                  <c:v>5.2502169999999997E-3</c:v>
                </c:pt>
                <c:pt idx="8410">
                  <c:v>1.1611178E-2</c:v>
                </c:pt>
                <c:pt idx="8411">
                  <c:v>5.9508060000000003E-3</c:v>
                </c:pt>
                <c:pt idx="8412">
                  <c:v>2.830113E-3</c:v>
                </c:pt>
                <c:pt idx="8413">
                  <c:v>6.8156409999999999E-3</c:v>
                </c:pt>
                <c:pt idx="8414">
                  <c:v>6.7200330000000003E-3</c:v>
                </c:pt>
                <c:pt idx="8415">
                  <c:v>9.064964E-3</c:v>
                </c:pt>
                <c:pt idx="8416">
                  <c:v>8.2737390000000004E-3</c:v>
                </c:pt>
                <c:pt idx="8417">
                  <c:v>1.0220315000000001E-2</c:v>
                </c:pt>
                <c:pt idx="8418">
                  <c:v>1.0183563E-2</c:v>
                </c:pt>
                <c:pt idx="8419">
                  <c:v>-6.8288799999999998E-4</c:v>
                </c:pt>
                <c:pt idx="8420">
                  <c:v>7.9854350000000008E-3</c:v>
                </c:pt>
                <c:pt idx="8421">
                  <c:v>5.9573930000000001E-3</c:v>
                </c:pt>
                <c:pt idx="8422">
                  <c:v>4.6513780000000003E-3</c:v>
                </c:pt>
                <c:pt idx="8423">
                  <c:v>5.0464799999999999E-3</c:v>
                </c:pt>
                <c:pt idx="8424">
                  <c:v>-1.9661549999999998E-3</c:v>
                </c:pt>
                <c:pt idx="8425">
                  <c:v>1.9339590000000001E-3</c:v>
                </c:pt>
                <c:pt idx="8426">
                  <c:v>7.003553E-3</c:v>
                </c:pt>
                <c:pt idx="8427">
                  <c:v>1.199655E-3</c:v>
                </c:pt>
                <c:pt idx="8428">
                  <c:v>9.3120900000000001E-4</c:v>
                </c:pt>
                <c:pt idx="8429">
                  <c:v>3.012949E-3</c:v>
                </c:pt>
                <c:pt idx="8430">
                  <c:v>-3.2952810000000002E-3</c:v>
                </c:pt>
                <c:pt idx="8431">
                  <c:v>1.03422E-3</c:v>
                </c:pt>
                <c:pt idx="8432">
                  <c:v>1.1407469999999999E-3</c:v>
                </c:pt>
                <c:pt idx="8433">
                  <c:v>-1.9562429999999999E-3</c:v>
                </c:pt>
                <c:pt idx="8434">
                  <c:v>1.219843E-3</c:v>
                </c:pt>
                <c:pt idx="8435">
                  <c:v>-1.756222E-3</c:v>
                </c:pt>
                <c:pt idx="8436">
                  <c:v>-9.7651460000000006E-3</c:v>
                </c:pt>
                <c:pt idx="8437">
                  <c:v>-6.5286329999999998E-3</c:v>
                </c:pt>
                <c:pt idx="8438">
                  <c:v>-2.1565209999999998E-3</c:v>
                </c:pt>
                <c:pt idx="8439">
                  <c:v>3.7819399999999999E-4</c:v>
                </c:pt>
                <c:pt idx="8440">
                  <c:v>-3.2807700000000002E-4</c:v>
                </c:pt>
                <c:pt idx="8441">
                  <c:v>-5.5252349999999999E-3</c:v>
                </c:pt>
                <c:pt idx="8442">
                  <c:v>-7.2235329999999999E-3</c:v>
                </c:pt>
                <c:pt idx="8443">
                  <c:v>-9.5248950000000002E-3</c:v>
                </c:pt>
                <c:pt idx="8444">
                  <c:v>-7.6537569999999997E-3</c:v>
                </c:pt>
                <c:pt idx="8445">
                  <c:v>-5.1494829999999998E-3</c:v>
                </c:pt>
                <c:pt idx="8446">
                  <c:v>-7.5671009999999997E-3</c:v>
                </c:pt>
                <c:pt idx="8447">
                  <c:v>-1.083726E-2</c:v>
                </c:pt>
                <c:pt idx="8448">
                  <c:v>-8.94029E-3</c:v>
                </c:pt>
                <c:pt idx="8449">
                  <c:v>-4.859393E-3</c:v>
                </c:pt>
                <c:pt idx="8450">
                  <c:v>-4.2918740000000002E-3</c:v>
                </c:pt>
                <c:pt idx="8451">
                  <c:v>-3.3978509999999999E-3</c:v>
                </c:pt>
                <c:pt idx="8452">
                  <c:v>-9.6746550000000008E-3</c:v>
                </c:pt>
                <c:pt idx="8453">
                  <c:v>-4.9362140000000004E-3</c:v>
                </c:pt>
                <c:pt idx="8454">
                  <c:v>-5.4705800000000001E-4</c:v>
                </c:pt>
                <c:pt idx="8455">
                  <c:v>-2.2561339999999999E-3</c:v>
                </c:pt>
                <c:pt idx="8456">
                  <c:v>-3.7941089999999999E-3</c:v>
                </c:pt>
                <c:pt idx="8457">
                  <c:v>-1.7234399999999999E-3</c:v>
                </c:pt>
                <c:pt idx="8458">
                  <c:v>4.1906419999999996E-3</c:v>
                </c:pt>
                <c:pt idx="8459">
                  <c:v>6.0767019999999998E-3</c:v>
                </c:pt>
                <c:pt idx="8460">
                  <c:v>-1.743404E-3</c:v>
                </c:pt>
                <c:pt idx="8461">
                  <c:v>1.3284500000000001E-4</c:v>
                </c:pt>
                <c:pt idx="8462">
                  <c:v>4.4594159999999999E-3</c:v>
                </c:pt>
                <c:pt idx="8463">
                  <c:v>1.4829629999999999E-3</c:v>
                </c:pt>
                <c:pt idx="8464">
                  <c:v>2.2084079999999998E-3</c:v>
                </c:pt>
                <c:pt idx="8465">
                  <c:v>4.6212960000000004E-3</c:v>
                </c:pt>
                <c:pt idx="8466">
                  <c:v>5.4114560000000003E-3</c:v>
                </c:pt>
                <c:pt idx="8467" formatCode="0.00E+00">
                  <c:v>7.3682499999999998E-5</c:v>
                </c:pt>
                <c:pt idx="8468">
                  <c:v>-1.3497769999999999E-3</c:v>
                </c:pt>
                <c:pt idx="8469">
                  <c:v>2.459227E-3</c:v>
                </c:pt>
                <c:pt idx="8470">
                  <c:v>4.1689759999999996E-3</c:v>
                </c:pt>
                <c:pt idx="8471">
                  <c:v>4.9845590000000004E-3</c:v>
                </c:pt>
                <c:pt idx="8472">
                  <c:v>-4.1473399999999999E-4</c:v>
                </c:pt>
                <c:pt idx="8473">
                  <c:v>-1.8430599999999999E-4</c:v>
                </c:pt>
                <c:pt idx="8474">
                  <c:v>3.4421199999999999E-3</c:v>
                </c:pt>
                <c:pt idx="8475">
                  <c:v>9.1103720000000003E-3</c:v>
                </c:pt>
                <c:pt idx="8476">
                  <c:v>-4.2256739999999996E-3</c:v>
                </c:pt>
                <c:pt idx="8477">
                  <c:v>-7.9048030000000002E-3</c:v>
                </c:pt>
                <c:pt idx="8478">
                  <c:v>-8.9989099999999999E-4</c:v>
                </c:pt>
                <c:pt idx="8479">
                  <c:v>-1.354837E-3</c:v>
                </c:pt>
                <c:pt idx="8480">
                  <c:v>-8.8798499999999999E-4</c:v>
                </c:pt>
                <c:pt idx="8481">
                  <c:v>-7.7901719999999997E-3</c:v>
                </c:pt>
                <c:pt idx="8482">
                  <c:v>-6.7086619999999998E-3</c:v>
                </c:pt>
                <c:pt idx="8483">
                  <c:v>-3.166341E-3</c:v>
                </c:pt>
                <c:pt idx="8484">
                  <c:v>-5.2840860000000003E-3</c:v>
                </c:pt>
                <c:pt idx="8485">
                  <c:v>-7.3527530000000001E-3</c:v>
                </c:pt>
                <c:pt idx="8486">
                  <c:v>-8.4654210000000008E-3</c:v>
                </c:pt>
                <c:pt idx="8487">
                  <c:v>-2.884916E-3</c:v>
                </c:pt>
                <c:pt idx="8488">
                  <c:v>-1.652672E-3</c:v>
                </c:pt>
                <c:pt idx="8489">
                  <c:v>-2.0862440000000001E-3</c:v>
                </c:pt>
                <c:pt idx="8490">
                  <c:v>-6.7726080000000003E-3</c:v>
                </c:pt>
                <c:pt idx="8491">
                  <c:v>-6.9449500000000001E-3</c:v>
                </c:pt>
                <c:pt idx="8492">
                  <c:v>-4.4204299999999998E-4</c:v>
                </c:pt>
                <c:pt idx="8493">
                  <c:v>-4.591655E-3</c:v>
                </c:pt>
                <c:pt idx="8494">
                  <c:v>-6.7654200000000003E-4</c:v>
                </c:pt>
                <c:pt idx="8495">
                  <c:v>-1.5054999999999999E-3</c:v>
                </c:pt>
                <c:pt idx="8496">
                  <c:v>4.6150999999999999E-4</c:v>
                </c:pt>
                <c:pt idx="8497">
                  <c:v>-1.8544569999999999E-3</c:v>
                </c:pt>
                <c:pt idx="8498">
                  <c:v>-3.1921639999999999E-3</c:v>
                </c:pt>
                <c:pt idx="8499">
                  <c:v>-2.2204640000000001E-3</c:v>
                </c:pt>
                <c:pt idx="8500">
                  <c:v>1.480531E-3</c:v>
                </c:pt>
                <c:pt idx="8501">
                  <c:v>3.8090009999999998E-3</c:v>
                </c:pt>
                <c:pt idx="8502">
                  <c:v>5.0955740000000003E-3</c:v>
                </c:pt>
                <c:pt idx="8503">
                  <c:v>5.0330610000000001E-3</c:v>
                </c:pt>
                <c:pt idx="8504">
                  <c:v>-1.0514630000000001E-3</c:v>
                </c:pt>
                <c:pt idx="8505">
                  <c:v>-1.9693219999999999E-3</c:v>
                </c:pt>
                <c:pt idx="8506">
                  <c:v>9.1594699999999996E-4</c:v>
                </c:pt>
                <c:pt idx="8507">
                  <c:v>3.1750049999999998E-3</c:v>
                </c:pt>
                <c:pt idx="8508">
                  <c:v>5.0091240000000002E-3</c:v>
                </c:pt>
                <c:pt idx="8509">
                  <c:v>1.210514E-3</c:v>
                </c:pt>
                <c:pt idx="8510">
                  <c:v>2.88261E-4</c:v>
                </c:pt>
                <c:pt idx="8511">
                  <c:v>5.9411999999999996E-4</c:v>
                </c:pt>
                <c:pt idx="8512">
                  <c:v>8.45789E-4</c:v>
                </c:pt>
                <c:pt idx="8513">
                  <c:v>-4.3526900000000001E-4</c:v>
                </c:pt>
                <c:pt idx="8514">
                  <c:v>1.701918E-3</c:v>
                </c:pt>
                <c:pt idx="8515">
                  <c:v>1.164319E-3</c:v>
                </c:pt>
                <c:pt idx="8516">
                  <c:v>-3.886633E-3</c:v>
                </c:pt>
                <c:pt idx="8517">
                  <c:v>-7.6079509999999999E-3</c:v>
                </c:pt>
                <c:pt idx="8518">
                  <c:v>-4.8616989999999997E-3</c:v>
                </c:pt>
                <c:pt idx="8519">
                  <c:v>-1.0751039999999999E-3</c:v>
                </c:pt>
                <c:pt idx="8520">
                  <c:v>-4.1100429999999999E-3</c:v>
                </c:pt>
                <c:pt idx="8521">
                  <c:v>-4.6588699999999999E-3</c:v>
                </c:pt>
                <c:pt idx="8522">
                  <c:v>-4.8436600000000002E-4</c:v>
                </c:pt>
                <c:pt idx="8523">
                  <c:v>-5.945054E-3</c:v>
                </c:pt>
                <c:pt idx="8524">
                  <c:v>-1.3610432E-2</c:v>
                </c:pt>
                <c:pt idx="8525">
                  <c:v>-7.0893500000000003E-3</c:v>
                </c:pt>
                <c:pt idx="8526">
                  <c:v>-6.23195E-4</c:v>
                </c:pt>
                <c:pt idx="8527">
                  <c:v>-9.7011549999999995E-3</c:v>
                </c:pt>
                <c:pt idx="8528">
                  <c:v>-1.1013827E-2</c:v>
                </c:pt>
                <c:pt idx="8529">
                  <c:v>-4.58757E-3</c:v>
                </c:pt>
                <c:pt idx="8530">
                  <c:v>-2.8008550000000001E-3</c:v>
                </c:pt>
                <c:pt idx="8531">
                  <c:v>-4.2180009999999999E-3</c:v>
                </c:pt>
                <c:pt idx="8532">
                  <c:v>-8.0473609999999994E-3</c:v>
                </c:pt>
                <c:pt idx="8533">
                  <c:v>-8.6426299999999999E-4</c:v>
                </c:pt>
                <c:pt idx="8534">
                  <c:v>9.0882370000000007E-3</c:v>
                </c:pt>
                <c:pt idx="8535">
                  <c:v>-2.2741039999999999E-3</c:v>
                </c:pt>
                <c:pt idx="8536">
                  <c:v>-4.9881320000000002E-3</c:v>
                </c:pt>
                <c:pt idx="8537">
                  <c:v>2.8430009999999999E-3</c:v>
                </c:pt>
                <c:pt idx="8538">
                  <c:v>5.5860570000000002E-3</c:v>
                </c:pt>
                <c:pt idx="8539">
                  <c:v>-1.1723390000000001E-3</c:v>
                </c:pt>
                <c:pt idx="8540">
                  <c:v>-3.7428219999999998E-3</c:v>
                </c:pt>
                <c:pt idx="8541">
                  <c:v>6.7000660000000002E-3</c:v>
                </c:pt>
                <c:pt idx="8542">
                  <c:v>1.3942E-2</c:v>
                </c:pt>
                <c:pt idx="8543">
                  <c:v>-4.26265E-4</c:v>
                </c:pt>
                <c:pt idx="8544">
                  <c:v>6.4476200000000003E-3</c:v>
                </c:pt>
                <c:pt idx="8545">
                  <c:v>1.5783459E-2</c:v>
                </c:pt>
                <c:pt idx="8546">
                  <c:v>-1.6747851000000001E-2</c:v>
                </c:pt>
                <c:pt idx="8547">
                  <c:v>-2.5684533999999998E-2</c:v>
                </c:pt>
                <c:pt idx="8548">
                  <c:v>4.1886759999999997E-3</c:v>
                </c:pt>
                <c:pt idx="8549">
                  <c:v>1.1929548999999999E-2</c:v>
                </c:pt>
                <c:pt idx="8550">
                  <c:v>1.3526381000000001E-2</c:v>
                </c:pt>
                <c:pt idx="8551">
                  <c:v>8.4612149999999994E-3</c:v>
                </c:pt>
                <c:pt idx="8552">
                  <c:v>-1.8320598E-2</c:v>
                </c:pt>
                <c:pt idx="8553" formatCode="0.00E+00">
                  <c:v>3.4517100000000002E-5</c:v>
                </c:pt>
                <c:pt idx="8554">
                  <c:v>1.0738561000000001E-2</c:v>
                </c:pt>
                <c:pt idx="8555">
                  <c:v>-9.5856020000000004E-3</c:v>
                </c:pt>
                <c:pt idx="8556">
                  <c:v>-4.2640739999999996E-3</c:v>
                </c:pt>
                <c:pt idx="8557">
                  <c:v>1.0129879E-2</c:v>
                </c:pt>
                <c:pt idx="8558">
                  <c:v>-1.3022719999999999E-3</c:v>
                </c:pt>
                <c:pt idx="8559">
                  <c:v>-4.6919320000000002E-3</c:v>
                </c:pt>
                <c:pt idx="8560">
                  <c:v>4.5606880000000002E-3</c:v>
                </c:pt>
                <c:pt idx="8561">
                  <c:v>2.1651029999999998E-3</c:v>
                </c:pt>
                <c:pt idx="8562">
                  <c:v>4.7936430000000002E-3</c:v>
                </c:pt>
                <c:pt idx="8563">
                  <c:v>4.202473E-3</c:v>
                </c:pt>
                <c:pt idx="8564">
                  <c:v>-1.0774878999999999E-2</c:v>
                </c:pt>
                <c:pt idx="8565">
                  <c:v>-2.392333E-2</c:v>
                </c:pt>
                <c:pt idx="8566">
                  <c:v>-0.100707322</c:v>
                </c:pt>
                <c:pt idx="8567">
                  <c:v>-1.4065157999999999E-2</c:v>
                </c:pt>
                <c:pt idx="8568">
                  <c:v>1.2876999999999999E-3</c:v>
                </c:pt>
                <c:pt idx="8569">
                  <c:v>2.941264E-2</c:v>
                </c:pt>
                <c:pt idx="8570">
                  <c:v>4.9842815999999998E-2</c:v>
                </c:pt>
                <c:pt idx="8571">
                  <c:v>3.3617279999999999E-2</c:v>
                </c:pt>
                <c:pt idx="8572">
                  <c:v>1.4856644E-2</c:v>
                </c:pt>
                <c:pt idx="8573">
                  <c:v>3.266976E-3</c:v>
                </c:pt>
                <c:pt idx="8574">
                  <c:v>-2.2550880000000001E-3</c:v>
                </c:pt>
                <c:pt idx="8575">
                  <c:v>-5.8451609999999998E-3</c:v>
                </c:pt>
                <c:pt idx="8576">
                  <c:v>-2.711153E-3</c:v>
                </c:pt>
                <c:pt idx="8577">
                  <c:v>6.8428120000000002E-3</c:v>
                </c:pt>
                <c:pt idx="8578">
                  <c:v>2.6366150000000001E-3</c:v>
                </c:pt>
                <c:pt idx="8579">
                  <c:v>9.6115299999999996E-4</c:v>
                </c:pt>
                <c:pt idx="8580">
                  <c:v>-2.39134E-4</c:v>
                </c:pt>
                <c:pt idx="8581">
                  <c:v>-5.358153E-3</c:v>
                </c:pt>
                <c:pt idx="8582">
                  <c:v>-9.2801900000000007E-3</c:v>
                </c:pt>
                <c:pt idx="8583">
                  <c:v>-9.2639360000000004E-3</c:v>
                </c:pt>
                <c:pt idx="8584">
                  <c:v>-1.4214486E-2</c:v>
                </c:pt>
                <c:pt idx="8585">
                  <c:v>-1.272215E-2</c:v>
                </c:pt>
                <c:pt idx="8586">
                  <c:v>-1.480714E-2</c:v>
                </c:pt>
                <c:pt idx="8587">
                  <c:v>-5.9045820000000002E-3</c:v>
                </c:pt>
                <c:pt idx="8588">
                  <c:v>-1.2057815E-2</c:v>
                </c:pt>
                <c:pt idx="8589">
                  <c:v>-2.0543391000000001E-2</c:v>
                </c:pt>
                <c:pt idx="8590">
                  <c:v>-5.5556520000000003E-3</c:v>
                </c:pt>
                <c:pt idx="8591">
                  <c:v>3.1473100000000001E-4</c:v>
                </c:pt>
                <c:pt idx="8592">
                  <c:v>-2.9753690999999999E-2</c:v>
                </c:pt>
                <c:pt idx="8593">
                  <c:v>-3.0323750999999999E-2</c:v>
                </c:pt>
                <c:pt idx="8594">
                  <c:v>-2.55018E-3</c:v>
                </c:pt>
                <c:pt idx="8595">
                  <c:v>-6.1659749999999998E-3</c:v>
                </c:pt>
                <c:pt idx="8596">
                  <c:v>-1.6989062999999999E-2</c:v>
                </c:pt>
                <c:pt idx="8597">
                  <c:v>-1.5880189999999999E-2</c:v>
                </c:pt>
                <c:pt idx="8598">
                  <c:v>-1.1735247000000001E-2</c:v>
                </c:pt>
                <c:pt idx="8599">
                  <c:v>-5.4828749999999999E-3</c:v>
                </c:pt>
                <c:pt idx="8600">
                  <c:v>-9.8874770000000004E-3</c:v>
                </c:pt>
                <c:pt idx="8601">
                  <c:v>-1.5276431E-2</c:v>
                </c:pt>
                <c:pt idx="8602">
                  <c:v>-1.0097115E-2</c:v>
                </c:pt>
                <c:pt idx="8603">
                  <c:v>-7.7547730000000004E-3</c:v>
                </c:pt>
                <c:pt idx="8604">
                  <c:v>-1.2945539000000001E-2</c:v>
                </c:pt>
                <c:pt idx="8605">
                  <c:v>-2.7377159999999998E-3</c:v>
                </c:pt>
                <c:pt idx="8606">
                  <c:v>-4.0461270000000001E-3</c:v>
                </c:pt>
                <c:pt idx="8607">
                  <c:v>-3.4048339999999998E-3</c:v>
                </c:pt>
                <c:pt idx="8608">
                  <c:v>-8.9453799999999995E-4</c:v>
                </c:pt>
                <c:pt idx="8609">
                  <c:v>-3.1176239999999998E-3</c:v>
                </c:pt>
                <c:pt idx="8610">
                  <c:v>-4.2316239999999998E-3</c:v>
                </c:pt>
                <c:pt idx="8611">
                  <c:v>-7.7949099999999999E-4</c:v>
                </c:pt>
                <c:pt idx="8612">
                  <c:v>-2.5116119999999999E-3</c:v>
                </c:pt>
                <c:pt idx="8613">
                  <c:v>-9.1357199999999997E-4</c:v>
                </c:pt>
                <c:pt idx="8614">
                  <c:v>1.5320080000000001E-3</c:v>
                </c:pt>
                <c:pt idx="8615">
                  <c:v>-1.441988E-3</c:v>
                </c:pt>
                <c:pt idx="8616">
                  <c:v>-1.3157539999999999E-3</c:v>
                </c:pt>
                <c:pt idx="8617">
                  <c:v>2.1815810000000001E-3</c:v>
                </c:pt>
                <c:pt idx="8618">
                  <c:v>1.906743E-3</c:v>
                </c:pt>
                <c:pt idx="8619">
                  <c:v>9.2288099999999996E-4</c:v>
                </c:pt>
                <c:pt idx="8620">
                  <c:v>4.38792E-3</c:v>
                </c:pt>
                <c:pt idx="8621">
                  <c:v>2.1782170000000001E-3</c:v>
                </c:pt>
                <c:pt idx="8622">
                  <c:v>2.0890010000000001E-3</c:v>
                </c:pt>
                <c:pt idx="8623">
                  <c:v>-2.8438500000000001E-4</c:v>
                </c:pt>
                <c:pt idx="8624">
                  <c:v>5.5822930000000003E-3</c:v>
                </c:pt>
                <c:pt idx="8625">
                  <c:v>8.1467239999999993E-3</c:v>
                </c:pt>
                <c:pt idx="8626">
                  <c:v>4.2198920000000003E-3</c:v>
                </c:pt>
                <c:pt idx="8627">
                  <c:v>2.0644719999999999E-3</c:v>
                </c:pt>
                <c:pt idx="8628">
                  <c:v>8.2672409999999998E-3</c:v>
                </c:pt>
                <c:pt idx="8629">
                  <c:v>6.0406949999999996E-3</c:v>
                </c:pt>
                <c:pt idx="8630">
                  <c:v>4.8779590000000003E-3</c:v>
                </c:pt>
                <c:pt idx="8631">
                  <c:v>2.0744259999999999E-3</c:v>
                </c:pt>
                <c:pt idx="8632">
                  <c:v>8.8444479999999995E-3</c:v>
                </c:pt>
                <c:pt idx="8633">
                  <c:v>1.0081002E-2</c:v>
                </c:pt>
                <c:pt idx="8634">
                  <c:v>4.8406999999999999E-3</c:v>
                </c:pt>
                <c:pt idx="8635">
                  <c:v>3.4606390000000002E-3</c:v>
                </c:pt>
                <c:pt idx="8636">
                  <c:v>6.6063659999999998E-3</c:v>
                </c:pt>
                <c:pt idx="8637">
                  <c:v>8.3462380000000006E-3</c:v>
                </c:pt>
                <c:pt idx="8638">
                  <c:v>7.5020160000000002E-3</c:v>
                </c:pt>
                <c:pt idx="8639">
                  <c:v>5.0873089999999999E-3</c:v>
                </c:pt>
                <c:pt idx="8640">
                  <c:v>1.0656245E-2</c:v>
                </c:pt>
                <c:pt idx="8641">
                  <c:v>8.0395350000000004E-3</c:v>
                </c:pt>
                <c:pt idx="8642">
                  <c:v>6.7537609999999996E-3</c:v>
                </c:pt>
                <c:pt idx="8643">
                  <c:v>8.1740119999999996E-3</c:v>
                </c:pt>
                <c:pt idx="8644">
                  <c:v>7.6834579999999998E-3</c:v>
                </c:pt>
                <c:pt idx="8645">
                  <c:v>6.5091999999999997E-3</c:v>
                </c:pt>
                <c:pt idx="8646">
                  <c:v>5.3714970000000003E-3</c:v>
                </c:pt>
                <c:pt idx="8647">
                  <c:v>7.079353E-3</c:v>
                </c:pt>
                <c:pt idx="8648">
                  <c:v>4.8518850000000002E-3</c:v>
                </c:pt>
                <c:pt idx="8649">
                  <c:v>6.5739969999999998E-3</c:v>
                </c:pt>
                <c:pt idx="8650">
                  <c:v>2.8423760000000002E-3</c:v>
                </c:pt>
                <c:pt idx="8651">
                  <c:v>7.1129560000000001E-3</c:v>
                </c:pt>
                <c:pt idx="8652">
                  <c:v>6.9294650000000001E-3</c:v>
                </c:pt>
                <c:pt idx="8653">
                  <c:v>2.0939769999999999E-3</c:v>
                </c:pt>
                <c:pt idx="8654" formatCode="0.00E+00">
                  <c:v>6.7577500000000001E-5</c:v>
                </c:pt>
                <c:pt idx="8655" formatCode="0.00E+00">
                  <c:v>-8.2494499999999994E-5</c:v>
                </c:pt>
                <c:pt idx="8656">
                  <c:v>4.705603E-3</c:v>
                </c:pt>
                <c:pt idx="8657">
                  <c:v>2.3633299999999999E-3</c:v>
                </c:pt>
                <c:pt idx="8658">
                  <c:v>2.0184510000000001E-3</c:v>
                </c:pt>
                <c:pt idx="8659">
                  <c:v>3.883535E-3</c:v>
                </c:pt>
                <c:pt idx="8660">
                  <c:v>2.4206610000000002E-3</c:v>
                </c:pt>
                <c:pt idx="8661">
                  <c:v>-6.4014699999999998E-4</c:v>
                </c:pt>
                <c:pt idx="8662">
                  <c:v>2.6187630000000001E-3</c:v>
                </c:pt>
                <c:pt idx="8663">
                  <c:v>5.1567139999999997E-3</c:v>
                </c:pt>
                <c:pt idx="8664">
                  <c:v>2.491156E-3</c:v>
                </c:pt>
                <c:pt idx="8665">
                  <c:v>1.730636E-3</c:v>
                </c:pt>
                <c:pt idx="8666">
                  <c:v>5.071837E-3</c:v>
                </c:pt>
                <c:pt idx="8667">
                  <c:v>2.8087559999999999E-3</c:v>
                </c:pt>
                <c:pt idx="8668">
                  <c:v>1.7211209999999999E-3</c:v>
                </c:pt>
                <c:pt idx="8669">
                  <c:v>6.9153840000000001E-3</c:v>
                </c:pt>
                <c:pt idx="8670">
                  <c:v>7.0304319999999997E-3</c:v>
                </c:pt>
                <c:pt idx="8671">
                  <c:v>8.3039919999999996E-3</c:v>
                </c:pt>
                <c:pt idx="8672">
                  <c:v>4.9321640000000002E-3</c:v>
                </c:pt>
                <c:pt idx="8673">
                  <c:v>2.871775E-3</c:v>
                </c:pt>
                <c:pt idx="8674">
                  <c:v>1.0736623000000001E-2</c:v>
                </c:pt>
                <c:pt idx="8675">
                  <c:v>1.2474699000000001E-2</c:v>
                </c:pt>
                <c:pt idx="8676">
                  <c:v>4.4138429999999998E-3</c:v>
                </c:pt>
                <c:pt idx="8677">
                  <c:v>9.1987670000000001E-3</c:v>
                </c:pt>
                <c:pt idx="8678">
                  <c:v>1.382095E-2</c:v>
                </c:pt>
                <c:pt idx="8679">
                  <c:v>6.2060049999999997E-3</c:v>
                </c:pt>
                <c:pt idx="8680">
                  <c:v>4.2917249999999997E-3</c:v>
                </c:pt>
                <c:pt idx="8681">
                  <c:v>8.4102770000000007E-3</c:v>
                </c:pt>
                <c:pt idx="8682">
                  <c:v>1.2378386999999999E-2</c:v>
                </c:pt>
                <c:pt idx="8683">
                  <c:v>1.4366657E-2</c:v>
                </c:pt>
                <c:pt idx="8684">
                  <c:v>1.3438013E-2</c:v>
                </c:pt>
                <c:pt idx="8685">
                  <c:v>1.1308472999999999E-2</c:v>
                </c:pt>
                <c:pt idx="8686">
                  <c:v>1.1601953E-2</c:v>
                </c:pt>
                <c:pt idx="8687">
                  <c:v>1.8081956E-2</c:v>
                </c:pt>
                <c:pt idx="8688">
                  <c:v>1.6747979E-2</c:v>
                </c:pt>
                <c:pt idx="8689">
                  <c:v>1.4694680999999999E-2</c:v>
                </c:pt>
                <c:pt idx="8690">
                  <c:v>1.1855750999999999E-2</c:v>
                </c:pt>
                <c:pt idx="8691">
                  <c:v>1.5186666999999999E-2</c:v>
                </c:pt>
                <c:pt idx="8692">
                  <c:v>1.2014844E-2</c:v>
                </c:pt>
                <c:pt idx="8693">
                  <c:v>1.6520766999999999E-2</c:v>
                </c:pt>
                <c:pt idx="8694">
                  <c:v>1.5888798999999999E-2</c:v>
                </c:pt>
                <c:pt idx="8695">
                  <c:v>1.4302403E-2</c:v>
                </c:pt>
                <c:pt idx="8696">
                  <c:v>1.5261406999999999E-2</c:v>
                </c:pt>
                <c:pt idx="8697">
                  <c:v>1.4129635999999999E-2</c:v>
                </c:pt>
                <c:pt idx="8698">
                  <c:v>1.0744492E-2</c:v>
                </c:pt>
                <c:pt idx="8699">
                  <c:v>1.0740085E-2</c:v>
                </c:pt>
                <c:pt idx="8700">
                  <c:v>1.4095933999999999E-2</c:v>
                </c:pt>
                <c:pt idx="8701">
                  <c:v>1.8043778999999999E-2</c:v>
                </c:pt>
                <c:pt idx="8702">
                  <c:v>1.5828028000000001E-2</c:v>
                </c:pt>
                <c:pt idx="8703">
                  <c:v>1.363838E-2</c:v>
                </c:pt>
                <c:pt idx="8704">
                  <c:v>1.2449277999999999E-2</c:v>
                </c:pt>
                <c:pt idx="8705">
                  <c:v>9.2328099999999993E-3</c:v>
                </c:pt>
                <c:pt idx="8706">
                  <c:v>8.5965799999999995E-3</c:v>
                </c:pt>
                <c:pt idx="8707">
                  <c:v>1.5447102000000001E-2</c:v>
                </c:pt>
                <c:pt idx="8708">
                  <c:v>1.6731012999999999E-2</c:v>
                </c:pt>
                <c:pt idx="8709">
                  <c:v>7.0927860000000002E-3</c:v>
                </c:pt>
                <c:pt idx="8710">
                  <c:v>4.8565300000000004E-3</c:v>
                </c:pt>
                <c:pt idx="8711">
                  <c:v>3.4848359999999998E-3</c:v>
                </c:pt>
                <c:pt idx="8712">
                  <c:v>7.4145970000000002E-3</c:v>
                </c:pt>
                <c:pt idx="8713">
                  <c:v>1.2818013E-2</c:v>
                </c:pt>
                <c:pt idx="8714">
                  <c:v>8.7753350000000004E-3</c:v>
                </c:pt>
                <c:pt idx="8715">
                  <c:v>2.9299730000000002E-3</c:v>
                </c:pt>
                <c:pt idx="8716">
                  <c:v>7.7813899999999996E-4</c:v>
                </c:pt>
                <c:pt idx="8717">
                  <c:v>1.0011758000000001E-2</c:v>
                </c:pt>
                <c:pt idx="8718">
                  <c:v>-7.7670799999999998E-4</c:v>
                </c:pt>
                <c:pt idx="8719">
                  <c:v>-7.5750820000000003E-3</c:v>
                </c:pt>
                <c:pt idx="8720">
                  <c:v>1.8130015999999999E-2</c:v>
                </c:pt>
                <c:pt idx="8721">
                  <c:v>1.0964323999999999E-2</c:v>
                </c:pt>
                <c:pt idx="8722">
                  <c:v>5.0824670000000002E-3</c:v>
                </c:pt>
                <c:pt idx="8723">
                  <c:v>1.4248797000000001E-2</c:v>
                </c:pt>
                <c:pt idx="8724">
                  <c:v>1.4304700000000001E-3</c:v>
                </c:pt>
                <c:pt idx="8725">
                  <c:v>2.9906989999999999E-3</c:v>
                </c:pt>
                <c:pt idx="8726">
                  <c:v>1.4326178E-2</c:v>
                </c:pt>
                <c:pt idx="8727">
                  <c:v>1.4647011E-2</c:v>
                </c:pt>
                <c:pt idx="8728">
                  <c:v>8.0093479999999995E-3</c:v>
                </c:pt>
                <c:pt idx="8729">
                  <c:v>1.5434755E-2</c:v>
                </c:pt>
                <c:pt idx="8730">
                  <c:v>1.7794846999999999E-2</c:v>
                </c:pt>
                <c:pt idx="8731">
                  <c:v>1.4979378E-2</c:v>
                </c:pt>
                <c:pt idx="8732">
                  <c:v>1.7300322999999999E-2</c:v>
                </c:pt>
                <c:pt idx="8733">
                  <c:v>1.2208742999999999E-2</c:v>
                </c:pt>
                <c:pt idx="8734">
                  <c:v>1.0679556E-2</c:v>
                </c:pt>
                <c:pt idx="8735">
                  <c:v>1.3277883000000001E-2</c:v>
                </c:pt>
                <c:pt idx="8736">
                  <c:v>1.3348989E-2</c:v>
                </c:pt>
                <c:pt idx="8737">
                  <c:v>1.4628952000000001E-2</c:v>
                </c:pt>
                <c:pt idx="8738">
                  <c:v>1.0270690000000001E-2</c:v>
                </c:pt>
                <c:pt idx="8739">
                  <c:v>1.2024213000000001E-2</c:v>
                </c:pt>
                <c:pt idx="8740">
                  <c:v>1.1925677000000001E-2</c:v>
                </c:pt>
                <c:pt idx="8741">
                  <c:v>8.7556170000000003E-3</c:v>
                </c:pt>
                <c:pt idx="8742">
                  <c:v>1.23144E-2</c:v>
                </c:pt>
                <c:pt idx="8743">
                  <c:v>9.6686700000000007E-3</c:v>
                </c:pt>
                <c:pt idx="8744">
                  <c:v>4.9953549999999999E-3</c:v>
                </c:pt>
                <c:pt idx="8745">
                  <c:v>2.2090109999999999E-3</c:v>
                </c:pt>
                <c:pt idx="8746">
                  <c:v>7.9055129999999994E-3</c:v>
                </c:pt>
                <c:pt idx="8747">
                  <c:v>1.1499252E-2</c:v>
                </c:pt>
                <c:pt idx="8748">
                  <c:v>5.8397689999999999E-3</c:v>
                </c:pt>
                <c:pt idx="8749">
                  <c:v>5.8620629999999998E-3</c:v>
                </c:pt>
                <c:pt idx="8750">
                  <c:v>9.2362880000000005E-3</c:v>
                </c:pt>
                <c:pt idx="8751">
                  <c:v>9.5632730000000006E-3</c:v>
                </c:pt>
                <c:pt idx="8752">
                  <c:v>1.0109488E-2</c:v>
                </c:pt>
                <c:pt idx="8753">
                  <c:v>-6.82166E-4</c:v>
                </c:pt>
                <c:pt idx="8754">
                  <c:v>8.3597989999999994E-3</c:v>
                </c:pt>
                <c:pt idx="8755">
                  <c:v>1.9178298999999999E-2</c:v>
                </c:pt>
                <c:pt idx="8756">
                  <c:v>-4.50972E-3</c:v>
                </c:pt>
                <c:pt idx="8757">
                  <c:v>4.7893980000000003E-3</c:v>
                </c:pt>
                <c:pt idx="8758">
                  <c:v>1.8433837000000002E-2</c:v>
                </c:pt>
                <c:pt idx="8759">
                  <c:v>9.5514910000000005E-3</c:v>
                </c:pt>
                <c:pt idx="8760">
                  <c:v>6.9168260000000001E-3</c:v>
                </c:pt>
                <c:pt idx="8761">
                  <c:v>1.8786585000000001E-2</c:v>
                </c:pt>
                <c:pt idx="8762">
                  <c:v>5.6926199999999998E-3</c:v>
                </c:pt>
                <c:pt idx="8763">
                  <c:v>2.2427860000000001E-3</c:v>
                </c:pt>
                <c:pt idx="8764">
                  <c:v>1.3633658999999999E-2</c:v>
                </c:pt>
                <c:pt idx="8765">
                  <c:v>3.2145210000000001E-3</c:v>
                </c:pt>
                <c:pt idx="8766">
                  <c:v>3.6712530000000002E-3</c:v>
                </c:pt>
                <c:pt idx="8767">
                  <c:v>1.7432453000000001E-2</c:v>
                </c:pt>
                <c:pt idx="8768">
                  <c:v>1.1812916E-2</c:v>
                </c:pt>
                <c:pt idx="8769">
                  <c:v>7.056596E-3</c:v>
                </c:pt>
                <c:pt idx="8770">
                  <c:v>7.1535339999999996E-3</c:v>
                </c:pt>
                <c:pt idx="8771">
                  <c:v>9.7398799999999994E-3</c:v>
                </c:pt>
                <c:pt idx="8772">
                  <c:v>5.8764330000000004E-3</c:v>
                </c:pt>
                <c:pt idx="8773">
                  <c:v>6.0974929999999998E-3</c:v>
                </c:pt>
                <c:pt idx="8774">
                  <c:v>1.808472E-3</c:v>
                </c:pt>
                <c:pt idx="8775">
                  <c:v>3.0511679999999999E-3</c:v>
                </c:pt>
                <c:pt idx="8776">
                  <c:v>1.129951E-2</c:v>
                </c:pt>
                <c:pt idx="8777">
                  <c:v>1.4992379E-2</c:v>
                </c:pt>
                <c:pt idx="8778">
                  <c:v>4.5107100000000002E-3</c:v>
                </c:pt>
                <c:pt idx="8779">
                  <c:v>1.2349489999999999E-3</c:v>
                </c:pt>
                <c:pt idx="8780">
                  <c:v>8.9912399999999995E-4</c:v>
                </c:pt>
                <c:pt idx="8781">
                  <c:v>2.183155E-3</c:v>
                </c:pt>
                <c:pt idx="8782">
                  <c:v>2.6686489999999999E-3</c:v>
                </c:pt>
                <c:pt idx="8783">
                  <c:v>-1.3229600000000001E-4</c:v>
                </c:pt>
                <c:pt idx="8784">
                  <c:v>1.04349E-3</c:v>
                </c:pt>
                <c:pt idx="8785">
                  <c:v>1.33556E-3</c:v>
                </c:pt>
                <c:pt idx="8786">
                  <c:v>3.1153499999999998E-3</c:v>
                </c:pt>
                <c:pt idx="8787">
                  <c:v>2.7919300000000002E-3</c:v>
                </c:pt>
                <c:pt idx="8788">
                  <c:v>3.6747680000000001E-3</c:v>
                </c:pt>
                <c:pt idx="8789">
                  <c:v>7.1639670000000003E-3</c:v>
                </c:pt>
                <c:pt idx="8790">
                  <c:v>-1.7091099999999999E-4</c:v>
                </c:pt>
                <c:pt idx="8791">
                  <c:v>3.7774299999999999E-4</c:v>
                </c:pt>
                <c:pt idx="8792">
                  <c:v>6.8332460000000003E-3</c:v>
                </c:pt>
                <c:pt idx="8793" formatCode="0.00E+00">
                  <c:v>1.6286500000000001E-5</c:v>
                </c:pt>
                <c:pt idx="8794">
                  <c:v>3.39861E-4</c:v>
                </c:pt>
                <c:pt idx="8795">
                  <c:v>5.3592420000000002E-3</c:v>
                </c:pt>
                <c:pt idx="8796">
                  <c:v>2.0816889999999998E-3</c:v>
                </c:pt>
                <c:pt idx="8797">
                  <c:v>4.60691E-4</c:v>
                </c:pt>
                <c:pt idx="8798">
                  <c:v>-4.240321E-3</c:v>
                </c:pt>
                <c:pt idx="8799">
                  <c:v>-2.7720930000000002E-3</c:v>
                </c:pt>
                <c:pt idx="8800">
                  <c:v>1.5448910000000001E-3</c:v>
                </c:pt>
                <c:pt idx="8801">
                  <c:v>-3.0078050000000001E-3</c:v>
                </c:pt>
                <c:pt idx="8802">
                  <c:v>-1.0418599999999999E-3</c:v>
                </c:pt>
                <c:pt idx="8803">
                  <c:v>5.7411379999999998E-3</c:v>
                </c:pt>
                <c:pt idx="8804">
                  <c:v>6.7793599999999997E-4</c:v>
                </c:pt>
                <c:pt idx="8805">
                  <c:v>-5.8014620000000003E-3</c:v>
                </c:pt>
                <c:pt idx="8806">
                  <c:v>-1.190198E-3</c:v>
                </c:pt>
                <c:pt idx="8807">
                  <c:v>5.0195509999999997E-3</c:v>
                </c:pt>
                <c:pt idx="8808">
                  <c:v>-3.6160150000000002E-3</c:v>
                </c:pt>
                <c:pt idx="8809">
                  <c:v>-7.1698660000000004E-3</c:v>
                </c:pt>
                <c:pt idx="8810">
                  <c:v>2.9557390000000002E-3</c:v>
                </c:pt>
                <c:pt idx="8811">
                  <c:v>3.107706E-3</c:v>
                </c:pt>
                <c:pt idx="8812">
                  <c:v>2.9319379999999998E-3</c:v>
                </c:pt>
                <c:pt idx="8813">
                  <c:v>2.3870512999999999E-2</c:v>
                </c:pt>
                <c:pt idx="8814">
                  <c:v>6.6009770000000001E-3</c:v>
                </c:pt>
                <c:pt idx="8815">
                  <c:v>-2.6722651E-2</c:v>
                </c:pt>
                <c:pt idx="8816">
                  <c:v>-2.6724409999999998E-3</c:v>
                </c:pt>
                <c:pt idx="8817">
                  <c:v>4.5320589999999997E-3</c:v>
                </c:pt>
                <c:pt idx="8818">
                  <c:v>-6.384771E-3</c:v>
                </c:pt>
                <c:pt idx="8819">
                  <c:v>6.547883E-3</c:v>
                </c:pt>
                <c:pt idx="8820">
                  <c:v>-1.217096E-3</c:v>
                </c:pt>
                <c:pt idx="8821">
                  <c:v>-2.8223050000000002E-3</c:v>
                </c:pt>
                <c:pt idx="8822">
                  <c:v>5.8252460000000001E-3</c:v>
                </c:pt>
                <c:pt idx="8823">
                  <c:v>8.149412E-3</c:v>
                </c:pt>
                <c:pt idx="8824">
                  <c:v>-2.4622200000000002E-3</c:v>
                </c:pt>
                <c:pt idx="8825">
                  <c:v>-1.5461909999999999E-3</c:v>
                </c:pt>
                <c:pt idx="8826">
                  <c:v>-8.8785700000000003E-4</c:v>
                </c:pt>
                <c:pt idx="8827">
                  <c:v>-5.182786E-3</c:v>
                </c:pt>
                <c:pt idx="8828">
                  <c:v>8.1465200000000002E-4</c:v>
                </c:pt>
                <c:pt idx="8829">
                  <c:v>5.2934849999999997E-3</c:v>
                </c:pt>
                <c:pt idx="8830">
                  <c:v>2.20962E-4</c:v>
                </c:pt>
                <c:pt idx="8831">
                  <c:v>-6.0763980000000002E-3</c:v>
                </c:pt>
                <c:pt idx="8832">
                  <c:v>-8.2418149999999996E-3</c:v>
                </c:pt>
                <c:pt idx="8833">
                  <c:v>-2.117318E-3</c:v>
                </c:pt>
                <c:pt idx="8834">
                  <c:v>-2.559137E-3</c:v>
                </c:pt>
                <c:pt idx="8835">
                  <c:v>-3.285839E-3</c:v>
                </c:pt>
                <c:pt idx="8836">
                  <c:v>-3.6927700000000002E-3</c:v>
                </c:pt>
                <c:pt idx="8837">
                  <c:v>-9.9800380000000001E-3</c:v>
                </c:pt>
                <c:pt idx="8838">
                  <c:v>3.635905E-3</c:v>
                </c:pt>
                <c:pt idx="8839">
                  <c:v>1.898269E-3</c:v>
                </c:pt>
                <c:pt idx="8840">
                  <c:v>-4.184124E-3</c:v>
                </c:pt>
                <c:pt idx="8841">
                  <c:v>-6.7487320000000003E-3</c:v>
                </c:pt>
                <c:pt idx="8842">
                  <c:v>-1.7941466E-2</c:v>
                </c:pt>
                <c:pt idx="8843">
                  <c:v>-1.2828300000000001E-2</c:v>
                </c:pt>
                <c:pt idx="8844">
                  <c:v>7.8420920000000002E-3</c:v>
                </c:pt>
                <c:pt idx="8845">
                  <c:v>-1.4020580000000001E-3</c:v>
                </c:pt>
                <c:pt idx="8846">
                  <c:v>-5.3802880000000004E-3</c:v>
                </c:pt>
                <c:pt idx="8847">
                  <c:v>3.0783347999999999E-2</c:v>
                </c:pt>
                <c:pt idx="8848">
                  <c:v>1.8576910000000001E-3</c:v>
                </c:pt>
                <c:pt idx="8849">
                  <c:v>-2.2987982000000001E-2</c:v>
                </c:pt>
                <c:pt idx="8850">
                  <c:v>9.9390750000000003E-3</c:v>
                </c:pt>
                <c:pt idx="8851">
                  <c:v>1.2766461E-2</c:v>
                </c:pt>
                <c:pt idx="8852">
                  <c:v>5.1751200000000001E-3</c:v>
                </c:pt>
                <c:pt idx="8853">
                  <c:v>1.1199891999999999E-2</c:v>
                </c:pt>
                <c:pt idx="8854">
                  <c:v>4.4213489999999998E-3</c:v>
                </c:pt>
                <c:pt idx="8855">
                  <c:v>-3.0561299999999998E-3</c:v>
                </c:pt>
                <c:pt idx="8856">
                  <c:v>6.8561560000000004E-3</c:v>
                </c:pt>
                <c:pt idx="8857">
                  <c:v>1.3801752E-2</c:v>
                </c:pt>
                <c:pt idx="8858">
                  <c:v>5.0165169999999999E-3</c:v>
                </c:pt>
                <c:pt idx="8859">
                  <c:v>1.5008300000000001E-3</c:v>
                </c:pt>
                <c:pt idx="8860">
                  <c:v>3.0864759999999999E-3</c:v>
                </c:pt>
                <c:pt idx="8861">
                  <c:v>4.8574780000000001E-3</c:v>
                </c:pt>
                <c:pt idx="8862">
                  <c:v>4.03607E-4</c:v>
                </c:pt>
                <c:pt idx="8863">
                  <c:v>2.7971820000000001E-3</c:v>
                </c:pt>
                <c:pt idx="8864">
                  <c:v>1.706085E-3</c:v>
                </c:pt>
                <c:pt idx="8865">
                  <c:v>-1.8623800000000001E-3</c:v>
                </c:pt>
                <c:pt idx="8866">
                  <c:v>-4.6368609999999999E-3</c:v>
                </c:pt>
                <c:pt idx="8867">
                  <c:v>-8.4400489999999998E-3</c:v>
                </c:pt>
                <c:pt idx="8868">
                  <c:v>-1.810376E-3</c:v>
                </c:pt>
                <c:pt idx="8869">
                  <c:v>-3.295573E-3</c:v>
                </c:pt>
                <c:pt idx="8870">
                  <c:v>-1.3713059999999999E-2</c:v>
                </c:pt>
                <c:pt idx="8871">
                  <c:v>-4.183155E-3</c:v>
                </c:pt>
                <c:pt idx="8872">
                  <c:v>4.97617E-4</c:v>
                </c:pt>
                <c:pt idx="8873">
                  <c:v>-3.6691889999999998E-3</c:v>
                </c:pt>
                <c:pt idx="8874">
                  <c:v>-9.3193519999999995E-3</c:v>
                </c:pt>
                <c:pt idx="8875">
                  <c:v>-8.4086499999999999E-4</c:v>
                </c:pt>
                <c:pt idx="8876">
                  <c:v>4.8359290000000001E-3</c:v>
                </c:pt>
                <c:pt idx="8877">
                  <c:v>1.2339299999999999E-4</c:v>
                </c:pt>
                <c:pt idx="8878">
                  <c:v>-8.4661000000000007E-3</c:v>
                </c:pt>
                <c:pt idx="8879">
                  <c:v>-3.508752E-3</c:v>
                </c:pt>
                <c:pt idx="8880">
                  <c:v>1.2918957999999999E-2</c:v>
                </c:pt>
                <c:pt idx="8881">
                  <c:v>3.4675259999999999E-3</c:v>
                </c:pt>
                <c:pt idx="8882">
                  <c:v>-9.8682530000000004E-3</c:v>
                </c:pt>
                <c:pt idx="8883">
                  <c:v>2.3987919999999999E-3</c:v>
                </c:pt>
                <c:pt idx="8884">
                  <c:v>1.0887884E-2</c:v>
                </c:pt>
                <c:pt idx="8885">
                  <c:v>-2.4286450000000001E-3</c:v>
                </c:pt>
                <c:pt idx="8886">
                  <c:v>-3.6007019999999999E-3</c:v>
                </c:pt>
                <c:pt idx="8887">
                  <c:v>-1.511957E-3</c:v>
                </c:pt>
                <c:pt idx="8888">
                  <c:v>6.9097569999999999E-3</c:v>
                </c:pt>
                <c:pt idx="8889">
                  <c:v>7.5255740000000002E-3</c:v>
                </c:pt>
                <c:pt idx="8890">
                  <c:v>-2.9291970000000001E-3</c:v>
                </c:pt>
                <c:pt idx="8891">
                  <c:v>8.3380399999999995E-4</c:v>
                </c:pt>
                <c:pt idx="8892">
                  <c:v>-3.3899690000000001E-3</c:v>
                </c:pt>
                <c:pt idx="8893">
                  <c:v>1.4836630000000001E-3</c:v>
                </c:pt>
                <c:pt idx="8894">
                  <c:v>-2.7797920000000001E-3</c:v>
                </c:pt>
                <c:pt idx="8895">
                  <c:v>3.261857E-3</c:v>
                </c:pt>
                <c:pt idx="8896">
                  <c:v>5.0761600000000001E-4</c:v>
                </c:pt>
                <c:pt idx="8897">
                  <c:v>-2.422951E-3</c:v>
                </c:pt>
                <c:pt idx="8898">
                  <c:v>-5.792915E-3</c:v>
                </c:pt>
                <c:pt idx="8899">
                  <c:v>-7.5938660000000003E-3</c:v>
                </c:pt>
                <c:pt idx="8900">
                  <c:v>-3.5964600000000001E-3</c:v>
                </c:pt>
                <c:pt idx="8901">
                  <c:v>-7.0907940000000001E-3</c:v>
                </c:pt>
                <c:pt idx="8902">
                  <c:v>-1.3043226E-2</c:v>
                </c:pt>
                <c:pt idx="8903">
                  <c:v>-4.7552519999999997E-3</c:v>
                </c:pt>
                <c:pt idx="8904">
                  <c:v>-3.8420529999999998E-3</c:v>
                </c:pt>
                <c:pt idx="8905">
                  <c:v>-3.2342949999999999E-3</c:v>
                </c:pt>
                <c:pt idx="8906">
                  <c:v>-1.1024574000000001E-2</c:v>
                </c:pt>
                <c:pt idx="8907">
                  <c:v>-1.1260943000000001E-2</c:v>
                </c:pt>
                <c:pt idx="8908">
                  <c:v>-1.1018861E-2</c:v>
                </c:pt>
                <c:pt idx="8909">
                  <c:v>-1.1758734999999999E-2</c:v>
                </c:pt>
                <c:pt idx="8910">
                  <c:v>-1.0513175E-2</c:v>
                </c:pt>
                <c:pt idx="8911">
                  <c:v>-1.2176489E-2</c:v>
                </c:pt>
                <c:pt idx="8912">
                  <c:v>-7.5543069999999997E-3</c:v>
                </c:pt>
                <c:pt idx="8913">
                  <c:v>-1.1397005999999999E-2</c:v>
                </c:pt>
                <c:pt idx="8914">
                  <c:v>-1.0481412000000001E-2</c:v>
                </c:pt>
                <c:pt idx="8915">
                  <c:v>-1.2996863000000001E-2</c:v>
                </c:pt>
                <c:pt idx="8916">
                  <c:v>-1.2464763E-2</c:v>
                </c:pt>
                <c:pt idx="8917">
                  <c:v>-9.5818910000000004E-3</c:v>
                </c:pt>
                <c:pt idx="8918">
                  <c:v>-9.8527340000000001E-3</c:v>
                </c:pt>
                <c:pt idx="8919">
                  <c:v>-6.7575359999999998E-3</c:v>
                </c:pt>
                <c:pt idx="8920">
                  <c:v>-7.0193249999999999E-3</c:v>
                </c:pt>
                <c:pt idx="8921">
                  <c:v>-1.4705596E-2</c:v>
                </c:pt>
                <c:pt idx="8922">
                  <c:v>-1.2924740000000001E-2</c:v>
                </c:pt>
                <c:pt idx="8923">
                  <c:v>-7.1313710000000001E-3</c:v>
                </c:pt>
                <c:pt idx="8924">
                  <c:v>-2.1030570000000002E-3</c:v>
                </c:pt>
                <c:pt idx="8925">
                  <c:v>-2.9121260000000001E-3</c:v>
                </c:pt>
                <c:pt idx="8926">
                  <c:v>-1.605312E-3</c:v>
                </c:pt>
                <c:pt idx="8927">
                  <c:v>3.6047269999999998E-3</c:v>
                </c:pt>
                <c:pt idx="8928">
                  <c:v>-1.152211E-3</c:v>
                </c:pt>
                <c:pt idx="8929">
                  <c:v>7.6038699999999996E-4</c:v>
                </c:pt>
                <c:pt idx="8930">
                  <c:v>5.955948E-3</c:v>
                </c:pt>
                <c:pt idx="8931">
                  <c:v>4.2681430000000003E-3</c:v>
                </c:pt>
                <c:pt idx="8932">
                  <c:v>6.8274410000000001E-3</c:v>
                </c:pt>
                <c:pt idx="8933">
                  <c:v>6.172014E-3</c:v>
                </c:pt>
                <c:pt idx="8934">
                  <c:v>2.8188279999999998E-3</c:v>
                </c:pt>
                <c:pt idx="8935">
                  <c:v>8.8421630000000001E-3</c:v>
                </c:pt>
                <c:pt idx="8936">
                  <c:v>1.4523484E-2</c:v>
                </c:pt>
                <c:pt idx="8937">
                  <c:v>1.2067638E-2</c:v>
                </c:pt>
                <c:pt idx="8938">
                  <c:v>8.7599919999999994E-3</c:v>
                </c:pt>
                <c:pt idx="8939">
                  <c:v>8.7647220000000008E-3</c:v>
                </c:pt>
                <c:pt idx="8940">
                  <c:v>9.3748530000000007E-3</c:v>
                </c:pt>
                <c:pt idx="8941">
                  <c:v>7.8434139999999999E-3</c:v>
                </c:pt>
                <c:pt idx="8942">
                  <c:v>4.963472E-3</c:v>
                </c:pt>
                <c:pt idx="8943">
                  <c:v>6.9022529999999997E-3</c:v>
                </c:pt>
                <c:pt idx="8944">
                  <c:v>-3.1198400000000001E-4</c:v>
                </c:pt>
                <c:pt idx="8945">
                  <c:v>4.2436189999999997E-3</c:v>
                </c:pt>
                <c:pt idx="8946">
                  <c:v>4.3112640000000004E-3</c:v>
                </c:pt>
                <c:pt idx="8947">
                  <c:v>-1.534933E-3</c:v>
                </c:pt>
                <c:pt idx="8948">
                  <c:v>1.856337E-3</c:v>
                </c:pt>
                <c:pt idx="8949">
                  <c:v>7.6590989999999999E-3</c:v>
                </c:pt>
                <c:pt idx="8950">
                  <c:v>3.0164100000000002E-3</c:v>
                </c:pt>
                <c:pt idx="8951">
                  <c:v>-1.9071209999999999E-3</c:v>
                </c:pt>
                <c:pt idx="8952">
                  <c:v>-2.7028730000000002E-3</c:v>
                </c:pt>
                <c:pt idx="8953">
                  <c:v>-1.078587E-3</c:v>
                </c:pt>
                <c:pt idx="8954">
                  <c:v>2.793116E-3</c:v>
                </c:pt>
                <c:pt idx="8955">
                  <c:v>2.8337649999999998E-3</c:v>
                </c:pt>
                <c:pt idx="8956">
                  <c:v>-6.5178100000000004E-4</c:v>
                </c:pt>
                <c:pt idx="8957">
                  <c:v>-2.5457470000000001E-3</c:v>
                </c:pt>
                <c:pt idx="8958">
                  <c:v>-3.2938289999999999E-3</c:v>
                </c:pt>
                <c:pt idx="8959">
                  <c:v>-3.493665E-3</c:v>
                </c:pt>
                <c:pt idx="8960">
                  <c:v>-6.3983740000000001E-3</c:v>
                </c:pt>
                <c:pt idx="8961">
                  <c:v>-5.1728579999999998E-3</c:v>
                </c:pt>
                <c:pt idx="8962">
                  <c:v>-8.0512029999999998E-3</c:v>
                </c:pt>
                <c:pt idx="8963">
                  <c:v>-9.8280390000000002E-3</c:v>
                </c:pt>
                <c:pt idx="8964">
                  <c:v>-1.268934E-2</c:v>
                </c:pt>
                <c:pt idx="8965">
                  <c:v>-2.1475088E-2</c:v>
                </c:pt>
                <c:pt idx="8966">
                  <c:v>-1.5985249E-2</c:v>
                </c:pt>
                <c:pt idx="8967">
                  <c:v>-4.2996499999999998E-4</c:v>
                </c:pt>
                <c:pt idx="8968">
                  <c:v>-1.0118810000000001E-2</c:v>
                </c:pt>
                <c:pt idx="8969">
                  <c:v>-1.8124419999999999E-2</c:v>
                </c:pt>
                <c:pt idx="8970">
                  <c:v>-1.3686261999999999E-2</c:v>
                </c:pt>
                <c:pt idx="8971">
                  <c:v>-9.2212270000000002E-3</c:v>
                </c:pt>
                <c:pt idx="8972">
                  <c:v>-1.6303102999999999E-2</c:v>
                </c:pt>
                <c:pt idx="8973">
                  <c:v>-1.122572E-2</c:v>
                </c:pt>
                <c:pt idx="8974">
                  <c:v>1.718308E-3</c:v>
                </c:pt>
                <c:pt idx="8975">
                  <c:v>-5.2008740000000003E-3</c:v>
                </c:pt>
                <c:pt idx="8976">
                  <c:v>-8.0555160000000004E-3</c:v>
                </c:pt>
                <c:pt idx="8977">
                  <c:v>-9.2680249999999992E-3</c:v>
                </c:pt>
                <c:pt idx="8978">
                  <c:v>-1.3131472999999999E-2</c:v>
                </c:pt>
                <c:pt idx="8979">
                  <c:v>-9.7162350000000001E-3</c:v>
                </c:pt>
                <c:pt idx="8980">
                  <c:v>2.378776E-3</c:v>
                </c:pt>
                <c:pt idx="8981">
                  <c:v>-1.67245E-3</c:v>
                </c:pt>
                <c:pt idx="8982">
                  <c:v>1.050367E-3</c:v>
                </c:pt>
                <c:pt idx="8983">
                  <c:v>3.639542E-3</c:v>
                </c:pt>
                <c:pt idx="8984">
                  <c:v>-2.5837329999999999E-3</c:v>
                </c:pt>
                <c:pt idx="8985">
                  <c:v>-4.7217190000000001E-3</c:v>
                </c:pt>
                <c:pt idx="8986">
                  <c:v>1.9803920000000001E-3</c:v>
                </c:pt>
                <c:pt idx="8987">
                  <c:v>5.3384690000000002E-3</c:v>
                </c:pt>
                <c:pt idx="8988">
                  <c:v>1.16809E-4</c:v>
                </c:pt>
                <c:pt idx="8989">
                  <c:v>4.4441300000000001E-3</c:v>
                </c:pt>
                <c:pt idx="8990">
                  <c:v>2.4630049999999999E-3</c:v>
                </c:pt>
                <c:pt idx="8991">
                  <c:v>4.8997909999999997E-3</c:v>
                </c:pt>
                <c:pt idx="8992">
                  <c:v>1.9873579999999998E-3</c:v>
                </c:pt>
                <c:pt idx="8993">
                  <c:v>1.7095929999999999E-3</c:v>
                </c:pt>
                <c:pt idx="8994">
                  <c:v>2.9524899999999999E-3</c:v>
                </c:pt>
                <c:pt idx="8995">
                  <c:v>3.7503770000000001E-3</c:v>
                </c:pt>
                <c:pt idx="8996">
                  <c:v>2.4374380000000001E-3</c:v>
                </c:pt>
                <c:pt idx="8997">
                  <c:v>9.2301999999999998E-4</c:v>
                </c:pt>
                <c:pt idx="8998">
                  <c:v>1.8966720000000001E-3</c:v>
                </c:pt>
                <c:pt idx="8999">
                  <c:v>1.7248719999999999E-3</c:v>
                </c:pt>
                <c:pt idx="9000">
                  <c:v>1.547772E-3</c:v>
                </c:pt>
                <c:pt idx="9001">
                  <c:v>1.0540879999999999E-3</c:v>
                </c:pt>
                <c:pt idx="9002">
                  <c:v>1.2096170000000001E-3</c:v>
                </c:pt>
                <c:pt idx="9003">
                  <c:v>2.6109309999999999E-3</c:v>
                </c:pt>
                <c:pt idx="9004">
                  <c:v>1.3675009999999999E-3</c:v>
                </c:pt>
                <c:pt idx="9005">
                  <c:v>5.6466199999999998E-3</c:v>
                </c:pt>
                <c:pt idx="9006">
                  <c:v>2.7874509999999998E-3</c:v>
                </c:pt>
                <c:pt idx="9007">
                  <c:v>2.9701689999999999E-3</c:v>
                </c:pt>
                <c:pt idx="9008">
                  <c:v>-2.6501659999999998E-3</c:v>
                </c:pt>
                <c:pt idx="9009">
                  <c:v>-4.1755810000000003E-3</c:v>
                </c:pt>
                <c:pt idx="9010">
                  <c:v>-1.239446E-3</c:v>
                </c:pt>
                <c:pt idx="9011">
                  <c:v>-5.1040520000000004E-3</c:v>
                </c:pt>
                <c:pt idx="9012">
                  <c:v>1.1248149999999999E-3</c:v>
                </c:pt>
                <c:pt idx="9013">
                  <c:v>1.61561E-3</c:v>
                </c:pt>
                <c:pt idx="9014">
                  <c:v>-6.7033070000000004E-3</c:v>
                </c:pt>
                <c:pt idx="9015">
                  <c:v>-4.8833500000000001E-4</c:v>
                </c:pt>
                <c:pt idx="9016">
                  <c:v>-3.4644179999999999E-3</c:v>
                </c:pt>
                <c:pt idx="9017">
                  <c:v>-1.0247802E-2</c:v>
                </c:pt>
                <c:pt idx="9018">
                  <c:v>-6.1835520000000001E-3</c:v>
                </c:pt>
                <c:pt idx="9019">
                  <c:v>-2.8291309999999999E-3</c:v>
                </c:pt>
                <c:pt idx="9020">
                  <c:v>-2.5305500000000002E-4</c:v>
                </c:pt>
                <c:pt idx="9021">
                  <c:v>-3.3052999999999999E-4</c:v>
                </c:pt>
                <c:pt idx="9022">
                  <c:v>-7.5663379999999997E-3</c:v>
                </c:pt>
                <c:pt idx="9023">
                  <c:v>-5.0485629999999998E-3</c:v>
                </c:pt>
                <c:pt idx="9024">
                  <c:v>-2.210432E-3</c:v>
                </c:pt>
                <c:pt idx="9025">
                  <c:v>-3.7764169999999998E-3</c:v>
                </c:pt>
                <c:pt idx="9026">
                  <c:v>4.01283E-4</c:v>
                </c:pt>
                <c:pt idx="9027">
                  <c:v>-2.6063219999999999E-3</c:v>
                </c:pt>
                <c:pt idx="9028">
                  <c:v>2.6429900000000001E-4</c:v>
                </c:pt>
                <c:pt idx="9029">
                  <c:v>-4.5875439999999998E-3</c:v>
                </c:pt>
                <c:pt idx="9030">
                  <c:v>-5.6687869999999998E-3</c:v>
                </c:pt>
                <c:pt idx="9031">
                  <c:v>-3.0494239999999998E-3</c:v>
                </c:pt>
                <c:pt idx="9032">
                  <c:v>-9.6576699999999997E-4</c:v>
                </c:pt>
                <c:pt idx="9033">
                  <c:v>-1.424507E-3</c:v>
                </c:pt>
                <c:pt idx="9034">
                  <c:v>-3.7345329999999999E-3</c:v>
                </c:pt>
                <c:pt idx="9035">
                  <c:v>-8.2505600000000001E-4</c:v>
                </c:pt>
                <c:pt idx="9036">
                  <c:v>-3.5396160000000002E-3</c:v>
                </c:pt>
                <c:pt idx="9037">
                  <c:v>-9.5901999999999999E-4</c:v>
                </c:pt>
                <c:pt idx="9038">
                  <c:v>9.4274400000000003E-4</c:v>
                </c:pt>
                <c:pt idx="9039">
                  <c:v>-2.4301079999999998E-3</c:v>
                </c:pt>
                <c:pt idx="9040">
                  <c:v>-4.0335969999999999E-3</c:v>
                </c:pt>
                <c:pt idx="9041">
                  <c:v>-3.294993E-3</c:v>
                </c:pt>
                <c:pt idx="9042">
                  <c:v>2.4949849999999999E-3</c:v>
                </c:pt>
                <c:pt idx="9043">
                  <c:v>-1.65293E-4</c:v>
                </c:pt>
                <c:pt idx="9044">
                  <c:v>-2.3645319999999999E-3</c:v>
                </c:pt>
                <c:pt idx="9045">
                  <c:v>-3.5796500000000002E-4</c:v>
                </c:pt>
                <c:pt idx="9046">
                  <c:v>-4.2408539999999996E-3</c:v>
                </c:pt>
                <c:pt idx="9047">
                  <c:v>-2.3463499999999999E-4</c:v>
                </c:pt>
                <c:pt idx="9048">
                  <c:v>-7.8883899999999995E-4</c:v>
                </c:pt>
                <c:pt idx="9049">
                  <c:v>-2.1003499999999999E-4</c:v>
                </c:pt>
                <c:pt idx="9050">
                  <c:v>5.0062989999999996E-3</c:v>
                </c:pt>
                <c:pt idx="9051">
                  <c:v>-1.777764E-3</c:v>
                </c:pt>
                <c:pt idx="9052">
                  <c:v>-3.1234589999999999E-3</c:v>
                </c:pt>
                <c:pt idx="9053">
                  <c:v>-1.1296240000000001E-3</c:v>
                </c:pt>
                <c:pt idx="9054">
                  <c:v>-3.1357830000000001E-3</c:v>
                </c:pt>
                <c:pt idx="9055" formatCode="0.00E+00">
                  <c:v>5.507E-5</c:v>
                </c:pt>
                <c:pt idx="9056">
                  <c:v>-3.2885280000000002E-3</c:v>
                </c:pt>
                <c:pt idx="9057">
                  <c:v>3.7237300000000001E-4</c:v>
                </c:pt>
                <c:pt idx="9058">
                  <c:v>9.8703099999999998E-4</c:v>
                </c:pt>
                <c:pt idx="9059">
                  <c:v>-3.13094E-3</c:v>
                </c:pt>
                <c:pt idx="9060">
                  <c:v>-5.7331150000000004E-3</c:v>
                </c:pt>
                <c:pt idx="9061">
                  <c:v>-3.292208E-3</c:v>
                </c:pt>
                <c:pt idx="9062">
                  <c:v>-2.22215E-3</c:v>
                </c:pt>
                <c:pt idx="9063">
                  <c:v>-7.6170600000000002E-3</c:v>
                </c:pt>
                <c:pt idx="9064">
                  <c:v>-1.571151E-3</c:v>
                </c:pt>
                <c:pt idx="9065">
                  <c:v>-5.5260910000000003E-3</c:v>
                </c:pt>
                <c:pt idx="9066">
                  <c:v>-4.0222039999999997E-3</c:v>
                </c:pt>
                <c:pt idx="9067">
                  <c:v>-3.4200900000000002E-3</c:v>
                </c:pt>
                <c:pt idx="9068">
                  <c:v>-7.6494559999999998E-3</c:v>
                </c:pt>
                <c:pt idx="9069">
                  <c:v>-1.90383E-3</c:v>
                </c:pt>
                <c:pt idx="9070">
                  <c:v>-2.958708E-3</c:v>
                </c:pt>
                <c:pt idx="9071">
                  <c:v>-2.70411E-3</c:v>
                </c:pt>
                <c:pt idx="9072">
                  <c:v>4.8928600000000002E-4</c:v>
                </c:pt>
                <c:pt idx="9073">
                  <c:v>-5.0528229999999997E-3</c:v>
                </c:pt>
                <c:pt idx="9074">
                  <c:v>-5.6552290000000003E-3</c:v>
                </c:pt>
                <c:pt idx="9075">
                  <c:v>-4.1907350000000001E-3</c:v>
                </c:pt>
                <c:pt idx="9076">
                  <c:v>-5.8938259999999996E-3</c:v>
                </c:pt>
                <c:pt idx="9077">
                  <c:v>-5.1832249999999996E-3</c:v>
                </c:pt>
                <c:pt idx="9078">
                  <c:v>-4.7853490000000004E-3</c:v>
                </c:pt>
                <c:pt idx="9079">
                  <c:v>-3.8381320000000002E-3</c:v>
                </c:pt>
                <c:pt idx="9080">
                  <c:v>-1.5889200999999999E-2</c:v>
                </c:pt>
                <c:pt idx="9081">
                  <c:v>-8.5720210000000008E-3</c:v>
                </c:pt>
                <c:pt idx="9082">
                  <c:v>-3.9277340000000004E-3</c:v>
                </c:pt>
                <c:pt idx="9083">
                  <c:v>-2.589446E-3</c:v>
                </c:pt>
                <c:pt idx="9084">
                  <c:v>-3.4184879999999999E-3</c:v>
                </c:pt>
                <c:pt idx="9085">
                  <c:v>-6.7588470000000001E-3</c:v>
                </c:pt>
                <c:pt idx="9086">
                  <c:v>-1.0221755000000001E-2</c:v>
                </c:pt>
                <c:pt idx="9087">
                  <c:v>-4.0999469999999996E-3</c:v>
                </c:pt>
                <c:pt idx="9088">
                  <c:v>-6.6941320000000002E-3</c:v>
                </c:pt>
                <c:pt idx="9089">
                  <c:v>-7.4422120000000001E-3</c:v>
                </c:pt>
                <c:pt idx="9090">
                  <c:v>3.7496399999999998E-4</c:v>
                </c:pt>
                <c:pt idx="9091">
                  <c:v>-4.7957579999999998E-3</c:v>
                </c:pt>
                <c:pt idx="9092">
                  <c:v>-5.816814E-3</c:v>
                </c:pt>
                <c:pt idx="9093">
                  <c:v>-6.5654499999999996E-3</c:v>
                </c:pt>
                <c:pt idx="9094">
                  <c:v>-5.453846E-3</c:v>
                </c:pt>
                <c:pt idx="9095">
                  <c:v>-5.3542440000000002E-3</c:v>
                </c:pt>
                <c:pt idx="9096">
                  <c:v>-2.7648529999999998E-3</c:v>
                </c:pt>
                <c:pt idx="9097">
                  <c:v>-1.0066273000000001E-2</c:v>
                </c:pt>
                <c:pt idx="9098">
                  <c:v>-1.0636456000000001E-2</c:v>
                </c:pt>
                <c:pt idx="9099">
                  <c:v>-1.3053679999999999E-3</c:v>
                </c:pt>
                <c:pt idx="9100">
                  <c:v>-5.0074280000000004E-3</c:v>
                </c:pt>
                <c:pt idx="9101">
                  <c:v>-1.0699136E-2</c:v>
                </c:pt>
                <c:pt idx="9102">
                  <c:v>-5.6420589999999996E-3</c:v>
                </c:pt>
                <c:pt idx="9103">
                  <c:v>-5.1125989999999998E-3</c:v>
                </c:pt>
                <c:pt idx="9104">
                  <c:v>-9.1914949999999992E-3</c:v>
                </c:pt>
                <c:pt idx="9105">
                  <c:v>-6.0007630000000001E-3</c:v>
                </c:pt>
                <c:pt idx="9106">
                  <c:v>-5.350418E-3</c:v>
                </c:pt>
                <c:pt idx="9107">
                  <c:v>-1.1311742E-2</c:v>
                </c:pt>
                <c:pt idx="9108">
                  <c:v>-8.4459140000000005E-3</c:v>
                </c:pt>
                <c:pt idx="9109">
                  <c:v>-6.046666E-3</c:v>
                </c:pt>
                <c:pt idx="9110">
                  <c:v>-5.9819510000000001E-3</c:v>
                </c:pt>
                <c:pt idx="9111">
                  <c:v>-1.0597113999999999E-2</c:v>
                </c:pt>
                <c:pt idx="9112">
                  <c:v>-7.4228920000000004E-3</c:v>
                </c:pt>
                <c:pt idx="9113">
                  <c:v>-8.9735030000000007E-3</c:v>
                </c:pt>
                <c:pt idx="9114">
                  <c:v>-9.8134650000000004E-3</c:v>
                </c:pt>
                <c:pt idx="9115">
                  <c:v>-8.5606429999999997E-3</c:v>
                </c:pt>
                <c:pt idx="9116">
                  <c:v>-6.0061380000000003E-3</c:v>
                </c:pt>
                <c:pt idx="9117">
                  <c:v>-1.0160572999999999E-2</c:v>
                </c:pt>
                <c:pt idx="9118">
                  <c:v>-1.0378952E-2</c:v>
                </c:pt>
                <c:pt idx="9119">
                  <c:v>-9.7590439999999997E-3</c:v>
                </c:pt>
                <c:pt idx="9120">
                  <c:v>-1.3617964E-2</c:v>
                </c:pt>
                <c:pt idx="9121">
                  <c:v>-8.6186519999999992E-3</c:v>
                </c:pt>
                <c:pt idx="9122">
                  <c:v>-4.991161E-3</c:v>
                </c:pt>
                <c:pt idx="9123">
                  <c:v>-5.2058089999999996E-3</c:v>
                </c:pt>
                <c:pt idx="9124">
                  <c:v>-9.6692670000000005E-3</c:v>
                </c:pt>
                <c:pt idx="9125">
                  <c:v>-1.571353E-2</c:v>
                </c:pt>
                <c:pt idx="9126">
                  <c:v>-1.1091346E-2</c:v>
                </c:pt>
                <c:pt idx="9127">
                  <c:v>-5.9404289999999997E-3</c:v>
                </c:pt>
                <c:pt idx="9128">
                  <c:v>-6.6680050000000003E-3</c:v>
                </c:pt>
                <c:pt idx="9129">
                  <c:v>-8.2846689999999997E-3</c:v>
                </c:pt>
                <c:pt idx="9130">
                  <c:v>-1.1267943000000001E-2</c:v>
                </c:pt>
                <c:pt idx="9131">
                  <c:v>-8.7102150000000003E-3</c:v>
                </c:pt>
                <c:pt idx="9132">
                  <c:v>-1.1778443E-2</c:v>
                </c:pt>
                <c:pt idx="9133">
                  <c:v>-1.0524822E-2</c:v>
                </c:pt>
                <c:pt idx="9134">
                  <c:v>-2.8843100000000002E-4</c:v>
                </c:pt>
                <c:pt idx="9135">
                  <c:v>-8.2333430000000006E-3</c:v>
                </c:pt>
                <c:pt idx="9136">
                  <c:v>-8.7191030000000006E-3</c:v>
                </c:pt>
                <c:pt idx="9137">
                  <c:v>-4.4576349999999997E-3</c:v>
                </c:pt>
                <c:pt idx="9138">
                  <c:v>-1.2388796000000001E-2</c:v>
                </c:pt>
                <c:pt idx="9139">
                  <c:v>-5.9206980000000003E-3</c:v>
                </c:pt>
                <c:pt idx="9140">
                  <c:v>-4.5925799999999998E-3</c:v>
                </c:pt>
                <c:pt idx="9141">
                  <c:v>-4.4271249999999996E-3</c:v>
                </c:pt>
                <c:pt idx="9142">
                  <c:v>-6.9198439999999996E-3</c:v>
                </c:pt>
                <c:pt idx="9143">
                  <c:v>-7.1440089999999998E-3</c:v>
                </c:pt>
                <c:pt idx="9144">
                  <c:v>-2.6597790000000001E-3</c:v>
                </c:pt>
                <c:pt idx="9145">
                  <c:v>-8.1896390000000003E-3</c:v>
                </c:pt>
                <c:pt idx="9146">
                  <c:v>-3.721654E-3</c:v>
                </c:pt>
                <c:pt idx="9147">
                  <c:v>-3.8459259999999999E-3</c:v>
                </c:pt>
                <c:pt idx="9148">
                  <c:v>-1.0219136E-2</c:v>
                </c:pt>
                <c:pt idx="9149">
                  <c:v>-5.1069330000000001E-3</c:v>
                </c:pt>
                <c:pt idx="9150">
                  <c:v>-7.5077729999999997E-3</c:v>
                </c:pt>
                <c:pt idx="9151">
                  <c:v>-8.3314240000000005E-3</c:v>
                </c:pt>
                <c:pt idx="9152">
                  <c:v>-4.6280319999999998E-3</c:v>
                </c:pt>
                <c:pt idx="9153">
                  <c:v>-8.0466789999999993E-3</c:v>
                </c:pt>
                <c:pt idx="9154">
                  <c:v>-9.0682669999999996E-3</c:v>
                </c:pt>
                <c:pt idx="9155">
                  <c:v>-7.4547110000000001E-3</c:v>
                </c:pt>
                <c:pt idx="9156">
                  <c:v>-9.1588680000000006E-3</c:v>
                </c:pt>
                <c:pt idx="9157">
                  <c:v>-4.0054310000000003E-3</c:v>
                </c:pt>
                <c:pt idx="9158">
                  <c:v>-2.2072649999999999E-3</c:v>
                </c:pt>
                <c:pt idx="9159">
                  <c:v>-7.2855209999999997E-3</c:v>
                </c:pt>
                <c:pt idx="9160">
                  <c:v>-7.52201E-3</c:v>
                </c:pt>
                <c:pt idx="9161">
                  <c:v>-7.8841750000000002E-3</c:v>
                </c:pt>
                <c:pt idx="9162">
                  <c:v>-3.730176E-3</c:v>
                </c:pt>
                <c:pt idx="9163">
                  <c:v>-4.233466E-3</c:v>
                </c:pt>
                <c:pt idx="9164">
                  <c:v>-4.642261E-3</c:v>
                </c:pt>
                <c:pt idx="9165">
                  <c:v>-4.4997320000000002E-3</c:v>
                </c:pt>
                <c:pt idx="9166">
                  <c:v>-6.0707310000000002E-3</c:v>
                </c:pt>
                <c:pt idx="9167">
                  <c:v>-6.3751789999999999E-3</c:v>
                </c:pt>
                <c:pt idx="9168">
                  <c:v>-8.7435280000000004E-3</c:v>
                </c:pt>
                <c:pt idx="9169">
                  <c:v>-4.1339109999999997E-3</c:v>
                </c:pt>
                <c:pt idx="9170">
                  <c:v>-6.5810900000000004E-3</c:v>
                </c:pt>
                <c:pt idx="9171">
                  <c:v>-8.3428789999999992E-3</c:v>
                </c:pt>
                <c:pt idx="9172">
                  <c:v>-6.1878499999999999E-3</c:v>
                </c:pt>
                <c:pt idx="9173">
                  <c:v>-5.9706209999999997E-3</c:v>
                </c:pt>
                <c:pt idx="9174">
                  <c:v>-7.08036E-3</c:v>
                </c:pt>
                <c:pt idx="9175">
                  <c:v>-4.4180950000000004E-3</c:v>
                </c:pt>
                <c:pt idx="9176">
                  <c:v>-5.9070679999999997E-3</c:v>
                </c:pt>
                <c:pt idx="9177">
                  <c:v>-1.0646622999999999E-2</c:v>
                </c:pt>
                <c:pt idx="9178">
                  <c:v>-4.1152200000000002E-3</c:v>
                </c:pt>
                <c:pt idx="9179">
                  <c:v>-4.3192910000000003E-3</c:v>
                </c:pt>
                <c:pt idx="9180">
                  <c:v>-6.1859000000000003E-3</c:v>
                </c:pt>
                <c:pt idx="9181">
                  <c:v>-5.8552079999999998E-3</c:v>
                </c:pt>
                <c:pt idx="9182">
                  <c:v>-9.8723209999999999E-3</c:v>
                </c:pt>
                <c:pt idx="9183">
                  <c:v>-6.8478699999999998E-3</c:v>
                </c:pt>
                <c:pt idx="9184">
                  <c:v>-9.2660199999999998E-3</c:v>
                </c:pt>
                <c:pt idx="9185">
                  <c:v>-4.019323E-3</c:v>
                </c:pt>
                <c:pt idx="9186">
                  <c:v>-7.3320299999999998E-3</c:v>
                </c:pt>
                <c:pt idx="9187">
                  <c:v>-7.7100520000000002E-3</c:v>
                </c:pt>
                <c:pt idx="9188">
                  <c:v>-6.4687520000000004E-3</c:v>
                </c:pt>
                <c:pt idx="9189">
                  <c:v>-6.0415579999999998E-3</c:v>
                </c:pt>
                <c:pt idx="9190">
                  <c:v>-4.7110440000000002E-3</c:v>
                </c:pt>
                <c:pt idx="9191">
                  <c:v>-4.9228639999999999E-3</c:v>
                </c:pt>
                <c:pt idx="9192">
                  <c:v>-6.0232819999999996E-3</c:v>
                </c:pt>
                <c:pt idx="9193">
                  <c:v>-6.7356259999999998E-3</c:v>
                </c:pt>
                <c:pt idx="9194">
                  <c:v>-2.573372E-3</c:v>
                </c:pt>
                <c:pt idx="9195">
                  <c:v>-4.5565120000000004E-3</c:v>
                </c:pt>
                <c:pt idx="9196">
                  <c:v>-1.0671929E-2</c:v>
                </c:pt>
                <c:pt idx="9197">
                  <c:v>-3.5905780000000001E-3</c:v>
                </c:pt>
                <c:pt idx="9198">
                  <c:v>-4.8723569999999999E-3</c:v>
                </c:pt>
                <c:pt idx="9199">
                  <c:v>-7.6004990000000001E-3</c:v>
                </c:pt>
                <c:pt idx="9200">
                  <c:v>-6.4343009999999999E-3</c:v>
                </c:pt>
                <c:pt idx="9201">
                  <c:v>-7.1682680000000002E-3</c:v>
                </c:pt>
                <c:pt idx="9202">
                  <c:v>-8.3179550000000001E-3</c:v>
                </c:pt>
                <c:pt idx="9203">
                  <c:v>-5.5635199999999998E-3</c:v>
                </c:pt>
                <c:pt idx="9204">
                  <c:v>-4.9051870000000001E-3</c:v>
                </c:pt>
                <c:pt idx="9205">
                  <c:v>-3.9082259999999999E-3</c:v>
                </c:pt>
                <c:pt idx="9206">
                  <c:v>-6.5697890000000004E-3</c:v>
                </c:pt>
                <c:pt idx="9207">
                  <c:v>-5.1948920000000004E-3</c:v>
                </c:pt>
                <c:pt idx="9208">
                  <c:v>-5.8907760000000003E-3</c:v>
                </c:pt>
                <c:pt idx="9209">
                  <c:v>-8.6043939999999996E-3</c:v>
                </c:pt>
                <c:pt idx="9210">
                  <c:v>-7.065885E-3</c:v>
                </c:pt>
                <c:pt idx="9211">
                  <c:v>-5.7700850000000003E-3</c:v>
                </c:pt>
                <c:pt idx="9212">
                  <c:v>-6.814044E-3</c:v>
                </c:pt>
                <c:pt idx="9213">
                  <c:v>-8.1005439999999995E-3</c:v>
                </c:pt>
                <c:pt idx="9214">
                  <c:v>-4.5225869999999998E-3</c:v>
                </c:pt>
                <c:pt idx="9215">
                  <c:v>-5.9893860000000002E-3</c:v>
                </c:pt>
                <c:pt idx="9216">
                  <c:v>-5.3377110000000002E-3</c:v>
                </c:pt>
                <c:pt idx="9217">
                  <c:v>-7.140548E-3</c:v>
                </c:pt>
                <c:pt idx="9218">
                  <c:v>-5.2907149999999997E-3</c:v>
                </c:pt>
                <c:pt idx="9219">
                  <c:v>2.217728E-3</c:v>
                </c:pt>
                <c:pt idx="9220">
                  <c:v>-4.4654739999999997E-3</c:v>
                </c:pt>
                <c:pt idx="9221">
                  <c:v>-1.0671778E-2</c:v>
                </c:pt>
                <c:pt idx="9222">
                  <c:v>-2.6479400000000001E-3</c:v>
                </c:pt>
                <c:pt idx="9223">
                  <c:v>-7.2965599999999997E-3</c:v>
                </c:pt>
                <c:pt idx="9224">
                  <c:v>-3.9931749999999998E-3</c:v>
                </c:pt>
                <c:pt idx="9225">
                  <c:v>-2.2006500000000002E-3</c:v>
                </c:pt>
                <c:pt idx="9226">
                  <c:v>-7.9456209999999999E-3</c:v>
                </c:pt>
                <c:pt idx="9227">
                  <c:v>-3.6902400000000002E-4</c:v>
                </c:pt>
                <c:pt idx="9228">
                  <c:v>-8.8834099999999996E-4</c:v>
                </c:pt>
                <c:pt idx="9229">
                  <c:v>-8.6710940000000007E-3</c:v>
                </c:pt>
                <c:pt idx="9230">
                  <c:v>-5.5362880000000003E-3</c:v>
                </c:pt>
                <c:pt idx="9231">
                  <c:v>-1.9794180000000001E-3</c:v>
                </c:pt>
                <c:pt idx="9232">
                  <c:v>-3.9224610000000004E-3</c:v>
                </c:pt>
                <c:pt idx="9233">
                  <c:v>-8.6853260000000002E-3</c:v>
                </c:pt>
                <c:pt idx="9234">
                  <c:v>1.36661E-4</c:v>
                </c:pt>
                <c:pt idx="9235">
                  <c:v>8.82491E-4</c:v>
                </c:pt>
                <c:pt idx="9236">
                  <c:v>-5.6313350000000003E-3</c:v>
                </c:pt>
                <c:pt idx="9237">
                  <c:v>-7.3059550000000003E-3</c:v>
                </c:pt>
                <c:pt idx="9238">
                  <c:v>-7.2875789999999998E-3</c:v>
                </c:pt>
                <c:pt idx="9239">
                  <c:v>-1.5440600000000001E-3</c:v>
                </c:pt>
                <c:pt idx="9240">
                  <c:v>-2.1557880000000001E-3</c:v>
                </c:pt>
                <c:pt idx="9241">
                  <c:v>-5.1853840000000003E-3</c:v>
                </c:pt>
                <c:pt idx="9242">
                  <c:v>-4.8277219999999996E-3</c:v>
                </c:pt>
                <c:pt idx="9243">
                  <c:v>-3.7161820000000002E-3</c:v>
                </c:pt>
                <c:pt idx="9244">
                  <c:v>-5.9361930000000002E-3</c:v>
                </c:pt>
                <c:pt idx="9245">
                  <c:v>-4.4461789999999998E-3</c:v>
                </c:pt>
                <c:pt idx="9246">
                  <c:v>-2.432296E-3</c:v>
                </c:pt>
                <c:pt idx="9247">
                  <c:v>-3.4937369999999998E-3</c:v>
                </c:pt>
                <c:pt idx="9248">
                  <c:v>-3.9480729999999999E-3</c:v>
                </c:pt>
                <c:pt idx="9249">
                  <c:v>-4.2226190000000004E-3</c:v>
                </c:pt>
                <c:pt idx="9250">
                  <c:v>-4.6433990000000003E-3</c:v>
                </c:pt>
                <c:pt idx="9251">
                  <c:v>-5.0193390000000003E-3</c:v>
                </c:pt>
                <c:pt idx="9252">
                  <c:v>-2.4286160000000002E-3</c:v>
                </c:pt>
                <c:pt idx="9253">
                  <c:v>-5.5645850000000004E-3</c:v>
                </c:pt>
                <c:pt idx="9254">
                  <c:v>-4.4058439999999999E-3</c:v>
                </c:pt>
                <c:pt idx="9255">
                  <c:v>-4.5718310000000002E-3</c:v>
                </c:pt>
                <c:pt idx="9256">
                  <c:v>-2.7723330000000001E-3</c:v>
                </c:pt>
                <c:pt idx="9257">
                  <c:v>-5.2035809999999997E-3</c:v>
                </c:pt>
                <c:pt idx="9258">
                  <c:v>-5.8512620000000003E-3</c:v>
                </c:pt>
                <c:pt idx="9259">
                  <c:v>-6.070537E-3</c:v>
                </c:pt>
                <c:pt idx="9260">
                  <c:v>-4.4374870000000004E-3</c:v>
                </c:pt>
                <c:pt idx="9261">
                  <c:v>-3.0257700000000001E-3</c:v>
                </c:pt>
                <c:pt idx="9262">
                  <c:v>-6.3557869999999999E-3</c:v>
                </c:pt>
                <c:pt idx="9263">
                  <c:v>-6.9728910000000002E-3</c:v>
                </c:pt>
                <c:pt idx="9264">
                  <c:v>-8.5742500000000003E-3</c:v>
                </c:pt>
                <c:pt idx="9265">
                  <c:v>-4.9184299999999997E-3</c:v>
                </c:pt>
                <c:pt idx="9266">
                  <c:v>-3.2683360000000002E-3</c:v>
                </c:pt>
                <c:pt idx="9267">
                  <c:v>-6.3499029999999996E-3</c:v>
                </c:pt>
                <c:pt idx="9268">
                  <c:v>-4.1844869999999998E-3</c:v>
                </c:pt>
                <c:pt idx="9269">
                  <c:v>-6.5412669999999999E-3</c:v>
                </c:pt>
                <c:pt idx="9270">
                  <c:v>-3.9609299999999997E-3</c:v>
                </c:pt>
                <c:pt idx="9271">
                  <c:v>-8.7149830000000008E-3</c:v>
                </c:pt>
                <c:pt idx="9272">
                  <c:v>-3.1007729999999998E-3</c:v>
                </c:pt>
                <c:pt idx="9273">
                  <c:v>-1.654193E-3</c:v>
                </c:pt>
                <c:pt idx="9274">
                  <c:v>-4.3834010000000003E-3</c:v>
                </c:pt>
                <c:pt idx="9275">
                  <c:v>-3.6045230000000001E-3</c:v>
                </c:pt>
                <c:pt idx="9276">
                  <c:v>-6.4985800000000003E-3</c:v>
                </c:pt>
                <c:pt idx="9277">
                  <c:v>-3.2655269999999998E-3</c:v>
                </c:pt>
                <c:pt idx="9278">
                  <c:v>-3.5723230000000001E-3</c:v>
                </c:pt>
                <c:pt idx="9279">
                  <c:v>-6.3652300000000004E-3</c:v>
                </c:pt>
                <c:pt idx="9280">
                  <c:v>-4.4741900000000001E-4</c:v>
                </c:pt>
                <c:pt idx="9281">
                  <c:v>-4.279298E-3</c:v>
                </c:pt>
                <c:pt idx="9282">
                  <c:v>-4.3014020000000002E-3</c:v>
                </c:pt>
                <c:pt idx="9283">
                  <c:v>-6.2063869999999998E-3</c:v>
                </c:pt>
                <c:pt idx="9284">
                  <c:v>-2.5514650000000002E-3</c:v>
                </c:pt>
                <c:pt idx="9285">
                  <c:v>-1.027722E-3</c:v>
                </c:pt>
                <c:pt idx="9286">
                  <c:v>1.4327719999999999E-3</c:v>
                </c:pt>
                <c:pt idx="9287">
                  <c:v>-1.1221930000000001E-3</c:v>
                </c:pt>
                <c:pt idx="9288">
                  <c:v>-6.8703299999999998E-4</c:v>
                </c:pt>
                <c:pt idx="9289">
                  <c:v>-5.0645899999999999E-3</c:v>
                </c:pt>
                <c:pt idx="9290">
                  <c:v>-5.1218300000000004E-4</c:v>
                </c:pt>
                <c:pt idx="9291">
                  <c:v>-1.7403500000000001E-4</c:v>
                </c:pt>
                <c:pt idx="9292">
                  <c:v>-1.586575E-3</c:v>
                </c:pt>
                <c:pt idx="9293">
                  <c:v>-7.9873699999999999E-4</c:v>
                </c:pt>
                <c:pt idx="9294">
                  <c:v>1.4377859999999999E-3</c:v>
                </c:pt>
                <c:pt idx="9295">
                  <c:v>-1.80091E-3</c:v>
                </c:pt>
                <c:pt idx="9296">
                  <c:v>-4.7012900000000001E-4</c:v>
                </c:pt>
                <c:pt idx="9297">
                  <c:v>-6.0221399999999996E-3</c:v>
                </c:pt>
                <c:pt idx="9298">
                  <c:v>-2.658568E-3</c:v>
                </c:pt>
                <c:pt idx="9299">
                  <c:v>2.7837220000000002E-3</c:v>
                </c:pt>
                <c:pt idx="9300">
                  <c:v>-1.3345900000000001E-3</c:v>
                </c:pt>
                <c:pt idx="9301">
                  <c:v>-3.5228379999999999E-3</c:v>
                </c:pt>
                <c:pt idx="9302">
                  <c:v>-6.3199559999999998E-3</c:v>
                </c:pt>
                <c:pt idx="9303">
                  <c:v>-3.4012339999999999E-3</c:v>
                </c:pt>
                <c:pt idx="9304">
                  <c:v>-9.9552730000000006E-3</c:v>
                </c:pt>
                <c:pt idx="9305">
                  <c:v>-7.0656640000000001E-3</c:v>
                </c:pt>
                <c:pt idx="9306">
                  <c:v>-1.1883340000000001E-3</c:v>
                </c:pt>
                <c:pt idx="9307">
                  <c:v>-3.05569E-4</c:v>
                </c:pt>
                <c:pt idx="9308">
                  <c:v>-6.8553479999999998E-3</c:v>
                </c:pt>
                <c:pt idx="9309">
                  <c:v>-9.2012789999999997E-3</c:v>
                </c:pt>
                <c:pt idx="9310">
                  <c:v>-6.7884540000000002E-3</c:v>
                </c:pt>
                <c:pt idx="9311">
                  <c:v>-7.4136660000000002E-3</c:v>
                </c:pt>
                <c:pt idx="9312">
                  <c:v>-8.0834519999999997E-3</c:v>
                </c:pt>
                <c:pt idx="9313">
                  <c:v>-1.0475066E-2</c:v>
                </c:pt>
                <c:pt idx="9314">
                  <c:v>-2.2996940000000001E-3</c:v>
                </c:pt>
                <c:pt idx="9315">
                  <c:v>-8.2505310000000002E-3</c:v>
                </c:pt>
                <c:pt idx="9316">
                  <c:v>-1.3095086000000001E-2</c:v>
                </c:pt>
                <c:pt idx="9317">
                  <c:v>-9.8184770000000008E-3</c:v>
                </c:pt>
                <c:pt idx="9318">
                  <c:v>-3.9190420000000002E-3</c:v>
                </c:pt>
                <c:pt idx="9319">
                  <c:v>-4.6288309999999999E-3</c:v>
                </c:pt>
                <c:pt idx="9320">
                  <c:v>-7.4842729999999996E-3</c:v>
                </c:pt>
                <c:pt idx="9321">
                  <c:v>-6.1052559999999999E-3</c:v>
                </c:pt>
                <c:pt idx="9322">
                  <c:v>-4.14943E-3</c:v>
                </c:pt>
                <c:pt idx="9323">
                  <c:v>-8.6701460000000001E-3</c:v>
                </c:pt>
                <c:pt idx="9324">
                  <c:v>-5.2868660000000003E-3</c:v>
                </c:pt>
                <c:pt idx="9325">
                  <c:v>-6.2874669999999997E-3</c:v>
                </c:pt>
                <c:pt idx="9326">
                  <c:v>-1.2660779999999999E-3</c:v>
                </c:pt>
                <c:pt idx="9327">
                  <c:v>-4.5003860000000003E-3</c:v>
                </c:pt>
                <c:pt idx="9328">
                  <c:v>-5.3635169999999999E-3</c:v>
                </c:pt>
                <c:pt idx="9329">
                  <c:v>-2.7752440000000001E-3</c:v>
                </c:pt>
                <c:pt idx="9330">
                  <c:v>-1.9901440000000001E-3</c:v>
                </c:pt>
                <c:pt idx="9331">
                  <c:v>-2.5377580000000002E-3</c:v>
                </c:pt>
                <c:pt idx="9332">
                  <c:v>3.1688499999999999E-4</c:v>
                </c:pt>
                <c:pt idx="9333">
                  <c:v>2.219375E-3</c:v>
                </c:pt>
                <c:pt idx="9334">
                  <c:v>-3.5293249999999998E-3</c:v>
                </c:pt>
                <c:pt idx="9335">
                  <c:v>-3.1907179999999999E-3</c:v>
                </c:pt>
                <c:pt idx="9336">
                  <c:v>-1.05646E-3</c:v>
                </c:pt>
                <c:pt idx="9337">
                  <c:v>-1.180443E-3</c:v>
                </c:pt>
                <c:pt idx="9338">
                  <c:v>1.7820570000000001E-3</c:v>
                </c:pt>
                <c:pt idx="9339">
                  <c:v>-3.0498890000000001E-3</c:v>
                </c:pt>
                <c:pt idx="9340">
                  <c:v>8.4045599999999995E-4</c:v>
                </c:pt>
                <c:pt idx="9341">
                  <c:v>-4.5874729999999999E-3</c:v>
                </c:pt>
                <c:pt idx="9342">
                  <c:v>-2.8817180000000001E-3</c:v>
                </c:pt>
                <c:pt idx="9343">
                  <c:v>9.0274500000000004E-4</c:v>
                </c:pt>
                <c:pt idx="9344">
                  <c:v>-2.0810609999999999E-3</c:v>
                </c:pt>
                <c:pt idx="9345">
                  <c:v>-8.9159000000000005E-4</c:v>
                </c:pt>
                <c:pt idx="9346">
                  <c:v>-2.9680570000000001E-3</c:v>
                </c:pt>
                <c:pt idx="9347">
                  <c:v>-1.6390129999999999E-3</c:v>
                </c:pt>
                <c:pt idx="9348">
                  <c:v>-4.8177619999999997E-3</c:v>
                </c:pt>
                <c:pt idx="9349">
                  <c:v>-1.862453E-3</c:v>
                </c:pt>
                <c:pt idx="9350">
                  <c:v>-1.028618E-3</c:v>
                </c:pt>
                <c:pt idx="9351">
                  <c:v>5.7591399999999996E-4</c:v>
                </c:pt>
                <c:pt idx="9352">
                  <c:v>-2.6851269999999998E-3</c:v>
                </c:pt>
                <c:pt idx="9353">
                  <c:v>-1.4061360000000001E-3</c:v>
                </c:pt>
                <c:pt idx="9354">
                  <c:v>-1.4567359999999999E-3</c:v>
                </c:pt>
                <c:pt idx="9355">
                  <c:v>-1.434968E-3</c:v>
                </c:pt>
                <c:pt idx="9356">
                  <c:v>-7.8236260000000002E-3</c:v>
                </c:pt>
                <c:pt idx="9357" formatCode="0.00E+00">
                  <c:v>-6.8595600000000004E-5</c:v>
                </c:pt>
                <c:pt idx="9358">
                  <c:v>-6.2029210000000001E-3</c:v>
                </c:pt>
                <c:pt idx="9359">
                  <c:v>-4.5642820000000002E-3</c:v>
                </c:pt>
                <c:pt idx="9360">
                  <c:v>-6.9520720000000001E-3</c:v>
                </c:pt>
                <c:pt idx="9361">
                  <c:v>-5.2625340000000001E-3</c:v>
                </c:pt>
                <c:pt idx="9362">
                  <c:v>-5.4119379999999998E-3</c:v>
                </c:pt>
                <c:pt idx="9363">
                  <c:v>-2.8307779999999999E-3</c:v>
                </c:pt>
                <c:pt idx="9364">
                  <c:v>-6.7291130000000001E-3</c:v>
                </c:pt>
                <c:pt idx="9365">
                  <c:v>-9.9862119999999995E-3</c:v>
                </c:pt>
                <c:pt idx="9366">
                  <c:v>-7.0407550000000001E-3</c:v>
                </c:pt>
                <c:pt idx="9367">
                  <c:v>-7.1007229999999998E-3</c:v>
                </c:pt>
                <c:pt idx="9368">
                  <c:v>-7.6634479999999998E-3</c:v>
                </c:pt>
                <c:pt idx="9369">
                  <c:v>-8.0814900000000002E-3</c:v>
                </c:pt>
                <c:pt idx="9370">
                  <c:v>-3.154642E-3</c:v>
                </c:pt>
                <c:pt idx="9371">
                  <c:v>-6.3588869999999997E-3</c:v>
                </c:pt>
                <c:pt idx="9372">
                  <c:v>-1.0633526000000001E-2</c:v>
                </c:pt>
                <c:pt idx="9373">
                  <c:v>-8.2239689999999994E-3</c:v>
                </c:pt>
                <c:pt idx="9374">
                  <c:v>-5.6652040000000001E-3</c:v>
                </c:pt>
                <c:pt idx="9375">
                  <c:v>-5.0338919999999999E-3</c:v>
                </c:pt>
                <c:pt idx="9376">
                  <c:v>-6.9087569999999997E-3</c:v>
                </c:pt>
                <c:pt idx="9377">
                  <c:v>-9.5048319999999995E-3</c:v>
                </c:pt>
                <c:pt idx="9378">
                  <c:v>-6.1401950000000002E-3</c:v>
                </c:pt>
                <c:pt idx="9379">
                  <c:v>-3.9770550000000002E-3</c:v>
                </c:pt>
                <c:pt idx="9380">
                  <c:v>-3.4390969999999999E-3</c:v>
                </c:pt>
                <c:pt idx="9381">
                  <c:v>-5.1599059999999997E-3</c:v>
                </c:pt>
                <c:pt idx="9382">
                  <c:v>-6.9325300000000001E-4</c:v>
                </c:pt>
                <c:pt idx="9383">
                  <c:v>-1.5562130000000001E-3</c:v>
                </c:pt>
                <c:pt idx="9384">
                  <c:v>-3.5237559999999999E-3</c:v>
                </c:pt>
                <c:pt idx="9385">
                  <c:v>-5.3397660000000001E-3</c:v>
                </c:pt>
                <c:pt idx="9386">
                  <c:v>-2.0941710000000001E-3</c:v>
                </c:pt>
                <c:pt idx="9387">
                  <c:v>-1.0948100000000001E-3</c:v>
                </c:pt>
                <c:pt idx="9388">
                  <c:v>-3.253302E-3</c:v>
                </c:pt>
                <c:pt idx="9389">
                  <c:v>1.610376E-3</c:v>
                </c:pt>
                <c:pt idx="9390">
                  <c:v>-1.961988E-3</c:v>
                </c:pt>
                <c:pt idx="9391">
                  <c:v>-1.5176400000000001E-4</c:v>
                </c:pt>
                <c:pt idx="9392">
                  <c:v>-4.7353300000000003E-3</c:v>
                </c:pt>
                <c:pt idx="9393">
                  <c:v>6.7023699999999996E-4</c:v>
                </c:pt>
                <c:pt idx="9394">
                  <c:v>-1.81902E-3</c:v>
                </c:pt>
                <c:pt idx="9395">
                  <c:v>2.7440640000000001E-3</c:v>
                </c:pt>
                <c:pt idx="9396">
                  <c:v>-2.8214099999999999E-3</c:v>
                </c:pt>
                <c:pt idx="9397">
                  <c:v>-2.1223280000000001E-3</c:v>
                </c:pt>
                <c:pt idx="9398">
                  <c:v>-6.1018499999999996E-4</c:v>
                </c:pt>
                <c:pt idx="9399">
                  <c:v>2.6204400000000001E-4</c:v>
                </c:pt>
                <c:pt idx="9400">
                  <c:v>-5.5220759999999999E-3</c:v>
                </c:pt>
                <c:pt idx="9401">
                  <c:v>-7.1245399999999995E-4</c:v>
                </c:pt>
                <c:pt idx="9402">
                  <c:v>-2.013941E-3</c:v>
                </c:pt>
                <c:pt idx="9403">
                  <c:v>-2.3305639999999998E-3</c:v>
                </c:pt>
                <c:pt idx="9404">
                  <c:v>-4.2477740000000002E-3</c:v>
                </c:pt>
                <c:pt idx="9405">
                  <c:v>-4.4363249999999996E-3</c:v>
                </c:pt>
                <c:pt idx="9406">
                  <c:v>-2.6197830000000001E-3</c:v>
                </c:pt>
                <c:pt idx="9407">
                  <c:v>-2.4344530000000001E-3</c:v>
                </c:pt>
                <c:pt idx="9408">
                  <c:v>-3.6277999999999999E-4</c:v>
                </c:pt>
                <c:pt idx="9409">
                  <c:v>1.415332E-3</c:v>
                </c:pt>
                <c:pt idx="9410">
                  <c:v>-9.6207200000000001E-4</c:v>
                </c:pt>
                <c:pt idx="9411">
                  <c:v>-4.2544790000000002E-3</c:v>
                </c:pt>
                <c:pt idx="9412">
                  <c:v>-2.712243E-3</c:v>
                </c:pt>
                <c:pt idx="9413">
                  <c:v>-5.05136E-4</c:v>
                </c:pt>
                <c:pt idx="9414">
                  <c:v>-6.7105099999999998E-4</c:v>
                </c:pt>
                <c:pt idx="9415">
                  <c:v>-2.623972E-3</c:v>
                </c:pt>
                <c:pt idx="9416">
                  <c:v>-1.671891E-3</c:v>
                </c:pt>
                <c:pt idx="9417" formatCode="0.00E+00">
                  <c:v>3.6526499999999997E-5</c:v>
                </c:pt>
                <c:pt idx="9418">
                  <c:v>-1.9115759999999999E-3</c:v>
                </c:pt>
                <c:pt idx="9419">
                  <c:v>-2.569455E-3</c:v>
                </c:pt>
                <c:pt idx="9420">
                  <c:v>2.3611219999999998E-3</c:v>
                </c:pt>
                <c:pt idx="9421">
                  <c:v>1.313673E-3</c:v>
                </c:pt>
                <c:pt idx="9422">
                  <c:v>-1.18841E-4</c:v>
                </c:pt>
                <c:pt idx="9423">
                  <c:v>5.9905799999999997E-4</c:v>
                </c:pt>
                <c:pt idx="9424">
                  <c:v>4.08909E-4</c:v>
                </c:pt>
                <c:pt idx="9425">
                  <c:v>5.24224E-4</c:v>
                </c:pt>
                <c:pt idx="9426">
                  <c:v>-2.23592E-4</c:v>
                </c:pt>
                <c:pt idx="9427">
                  <c:v>-8.4018600000000004E-4</c:v>
                </c:pt>
                <c:pt idx="9428">
                  <c:v>-6.0689299999999995E-4</c:v>
                </c:pt>
                <c:pt idx="9429">
                  <c:v>-1.7065120000000001E-3</c:v>
                </c:pt>
                <c:pt idx="9430">
                  <c:v>2.2248459999999999E-3</c:v>
                </c:pt>
                <c:pt idx="9431">
                  <c:v>-7.0959400000000002E-4</c:v>
                </c:pt>
                <c:pt idx="9432">
                  <c:v>-1.8249259999999999E-3</c:v>
                </c:pt>
                <c:pt idx="9433" formatCode="0.00E+00">
                  <c:v>8.2210899999999996E-5</c:v>
                </c:pt>
                <c:pt idx="9434" formatCode="0.00E+00">
                  <c:v>3.4274099999999998E-5</c:v>
                </c:pt>
                <c:pt idx="9435">
                  <c:v>2.9626370000000002E-3</c:v>
                </c:pt>
                <c:pt idx="9436">
                  <c:v>7.3916300000000004E-4</c:v>
                </c:pt>
                <c:pt idx="9437">
                  <c:v>-1.9274100000000001E-3</c:v>
                </c:pt>
                <c:pt idx="9438">
                  <c:v>1.6982999999999999E-4</c:v>
                </c:pt>
                <c:pt idx="9439">
                  <c:v>-5.0138400000000001E-4</c:v>
                </c:pt>
                <c:pt idx="9440">
                  <c:v>-1.6361559999999999E-3</c:v>
                </c:pt>
                <c:pt idx="9441">
                  <c:v>-2.6646450000000002E-3</c:v>
                </c:pt>
                <c:pt idx="9442">
                  <c:v>-1.375409E-3</c:v>
                </c:pt>
                <c:pt idx="9443">
                  <c:v>-3.4882630000000001E-3</c:v>
                </c:pt>
                <c:pt idx="9444">
                  <c:v>-1.504741E-3</c:v>
                </c:pt>
                <c:pt idx="9445">
                  <c:v>1.2291E-4</c:v>
                </c:pt>
                <c:pt idx="9446">
                  <c:v>9.5168599999999998E-4</c:v>
                </c:pt>
                <c:pt idx="9447">
                  <c:v>-4.293654E-3</c:v>
                </c:pt>
                <c:pt idx="9448">
                  <c:v>-3.9272020000000003E-3</c:v>
                </c:pt>
                <c:pt idx="9449">
                  <c:v>1.6619510000000001E-3</c:v>
                </c:pt>
                <c:pt idx="9450">
                  <c:v>-5.3382500000000003E-4</c:v>
                </c:pt>
                <c:pt idx="9451">
                  <c:v>3.5046099999999999E-4</c:v>
                </c:pt>
                <c:pt idx="9452">
                  <c:v>-3.047199E-3</c:v>
                </c:pt>
                <c:pt idx="9453">
                  <c:v>-3.0558870000000002E-3</c:v>
                </c:pt>
                <c:pt idx="9454">
                  <c:v>-1.9719809999999998E-3</c:v>
                </c:pt>
                <c:pt idx="9455">
                  <c:v>-3.051626E-3</c:v>
                </c:pt>
                <c:pt idx="9456">
                  <c:v>-7.8847200000000002E-4</c:v>
                </c:pt>
                <c:pt idx="9457">
                  <c:v>-6.0924099999999995E-4</c:v>
                </c:pt>
                <c:pt idx="9458">
                  <c:v>2.086943E-3</c:v>
                </c:pt>
                <c:pt idx="9459">
                  <c:v>-1.67403E-4</c:v>
                </c:pt>
                <c:pt idx="9460">
                  <c:v>-3.1365619999999999E-3</c:v>
                </c:pt>
                <c:pt idx="9461">
                  <c:v>-5.2769999999999998E-4</c:v>
                </c:pt>
                <c:pt idx="9462">
                  <c:v>-1.7863099999999999E-3</c:v>
                </c:pt>
                <c:pt idx="9463">
                  <c:v>-6.9092800000000005E-4</c:v>
                </c:pt>
                <c:pt idx="9464" formatCode="0.00E+00">
                  <c:v>-4.0051300000000001E-5</c:v>
                </c:pt>
                <c:pt idx="9465">
                  <c:v>1.4413920000000001E-3</c:v>
                </c:pt>
                <c:pt idx="9466">
                  <c:v>2.76259E-4</c:v>
                </c:pt>
                <c:pt idx="9467">
                  <c:v>5.4343000000000002E-4</c:v>
                </c:pt>
                <c:pt idx="9468">
                  <c:v>1.1018950000000001E-3</c:v>
                </c:pt>
                <c:pt idx="9469">
                  <c:v>1.1315400000000001E-3</c:v>
                </c:pt>
                <c:pt idx="9470">
                  <c:v>2.0226340000000002E-3</c:v>
                </c:pt>
                <c:pt idx="9471">
                  <c:v>3.599372E-3</c:v>
                </c:pt>
                <c:pt idx="9472">
                  <c:v>2.8957649999999998E-3</c:v>
                </c:pt>
                <c:pt idx="9473">
                  <c:v>5.1095000000000003E-4</c:v>
                </c:pt>
                <c:pt idx="9474">
                  <c:v>-5.9665900000000003E-4</c:v>
                </c:pt>
                <c:pt idx="9475">
                  <c:v>1.830454E-3</c:v>
                </c:pt>
                <c:pt idx="9476">
                  <c:v>1.086633E-3</c:v>
                </c:pt>
                <c:pt idx="9477">
                  <c:v>-7.7832800000000001E-4</c:v>
                </c:pt>
                <c:pt idx="9478">
                  <c:v>-2.93367E-4</c:v>
                </c:pt>
                <c:pt idx="9479">
                  <c:v>3.8099340000000001E-3</c:v>
                </c:pt>
                <c:pt idx="9480">
                  <c:v>9.6913999999999995E-4</c:v>
                </c:pt>
                <c:pt idx="9481">
                  <c:v>-4.1307200000000001E-3</c:v>
                </c:pt>
                <c:pt idx="9482">
                  <c:v>5.4845399999999998E-4</c:v>
                </c:pt>
                <c:pt idx="9483">
                  <c:v>8.9798099999999995E-4</c:v>
                </c:pt>
                <c:pt idx="9484">
                  <c:v>4.3036309999999996E-3</c:v>
                </c:pt>
                <c:pt idx="9485">
                  <c:v>-3.754828E-3</c:v>
                </c:pt>
                <c:pt idx="9486">
                  <c:v>-6.7195199999999997E-4</c:v>
                </c:pt>
                <c:pt idx="9487">
                  <c:v>-3.0485579999999998E-3</c:v>
                </c:pt>
                <c:pt idx="9488">
                  <c:v>-3.9082259999999999E-3</c:v>
                </c:pt>
                <c:pt idx="9489" formatCode="0.00E+00">
                  <c:v>-2.4074699999999998E-6</c:v>
                </c:pt>
                <c:pt idx="9490">
                  <c:v>-9.0921399999999999E-4</c:v>
                </c:pt>
                <c:pt idx="9491">
                  <c:v>-1.4541900000000001E-4</c:v>
                </c:pt>
                <c:pt idx="9492">
                  <c:v>-5.1388470000000002E-3</c:v>
                </c:pt>
                <c:pt idx="9493">
                  <c:v>-1.7652270000000001E-3</c:v>
                </c:pt>
                <c:pt idx="9494">
                  <c:v>-1.2184800000000001E-3</c:v>
                </c:pt>
                <c:pt idx="9495">
                  <c:v>-1.9069899999999999E-3</c:v>
                </c:pt>
                <c:pt idx="9496">
                  <c:v>3.1089099999999999E-4</c:v>
                </c:pt>
                <c:pt idx="9497">
                  <c:v>-3.3055530000000001E-3</c:v>
                </c:pt>
                <c:pt idx="9498" formatCode="0.00E+00">
                  <c:v>1.9137700000000001E-5</c:v>
                </c:pt>
                <c:pt idx="9499">
                  <c:v>-1.8426250000000001E-3</c:v>
                </c:pt>
                <c:pt idx="9500">
                  <c:v>3.8922259999999999E-3</c:v>
                </c:pt>
                <c:pt idx="9501">
                  <c:v>-3.4502780000000002E-3</c:v>
                </c:pt>
                <c:pt idx="9502">
                  <c:v>8.8934300000000001E-4</c:v>
                </c:pt>
                <c:pt idx="9503">
                  <c:v>3.131914E-3</c:v>
                </c:pt>
                <c:pt idx="9504">
                  <c:v>-5.0626330000000004E-3</c:v>
                </c:pt>
                <c:pt idx="9505">
                  <c:v>2.8366939999999998E-3</c:v>
                </c:pt>
                <c:pt idx="9506">
                  <c:v>2.5610569999999998E-3</c:v>
                </c:pt>
                <c:pt idx="9507">
                  <c:v>1.407401E-3</c:v>
                </c:pt>
                <c:pt idx="9508">
                  <c:v>4.4593829999999999E-3</c:v>
                </c:pt>
                <c:pt idx="9509">
                  <c:v>-6.6420300000000004E-4</c:v>
                </c:pt>
                <c:pt idx="9510">
                  <c:v>2.0887060000000001E-3</c:v>
                </c:pt>
                <c:pt idx="9511">
                  <c:v>3.7355520000000001E-3</c:v>
                </c:pt>
                <c:pt idx="9512">
                  <c:v>-5.0340200000000002E-4</c:v>
                </c:pt>
                <c:pt idx="9513">
                  <c:v>-1.474986E-3</c:v>
                </c:pt>
                <c:pt idx="9514">
                  <c:v>2.0443810000000001E-3</c:v>
                </c:pt>
                <c:pt idx="9515">
                  <c:v>1.092904E-3</c:v>
                </c:pt>
                <c:pt idx="9516">
                  <c:v>-1.334301E-3</c:v>
                </c:pt>
                <c:pt idx="9517">
                  <c:v>-3.3265909999999998E-3</c:v>
                </c:pt>
                <c:pt idx="9518">
                  <c:v>3.2277149999999999E-3</c:v>
                </c:pt>
                <c:pt idx="9519">
                  <c:v>-1.2756860000000001E-3</c:v>
                </c:pt>
                <c:pt idx="9520">
                  <c:v>-1.4589119999999999E-3</c:v>
                </c:pt>
                <c:pt idx="9521">
                  <c:v>-4.7928290000000002E-3</c:v>
                </c:pt>
                <c:pt idx="9522" formatCode="0.00E+00">
                  <c:v>-7.3939999999999998E-6</c:v>
                </c:pt>
                <c:pt idx="9523">
                  <c:v>-3.7900020000000002E-3</c:v>
                </c:pt>
                <c:pt idx="9524">
                  <c:v>-1.1334990000000001E-3</c:v>
                </c:pt>
                <c:pt idx="9525">
                  <c:v>-1.0024610000000001E-3</c:v>
                </c:pt>
                <c:pt idx="9526">
                  <c:v>-2.3383029999999999E-3</c:v>
                </c:pt>
                <c:pt idx="9527">
                  <c:v>-3.9536629999999996E-3</c:v>
                </c:pt>
                <c:pt idx="9528">
                  <c:v>4.6718399999999999E-4</c:v>
                </c:pt>
                <c:pt idx="9529">
                  <c:v>-2.5891320000000001E-3</c:v>
                </c:pt>
                <c:pt idx="9530">
                  <c:v>-2.816299E-3</c:v>
                </c:pt>
                <c:pt idx="9531">
                  <c:v>2.715739E-3</c:v>
                </c:pt>
                <c:pt idx="9532">
                  <c:v>-2.4377439999999999E-3</c:v>
                </c:pt>
                <c:pt idx="9533">
                  <c:v>-3.803463E-3</c:v>
                </c:pt>
                <c:pt idx="9534">
                  <c:v>-2.6543090000000001E-3</c:v>
                </c:pt>
                <c:pt idx="9535">
                  <c:v>-2.16546E-4</c:v>
                </c:pt>
                <c:pt idx="9536">
                  <c:v>-7.8539699999999996E-4</c:v>
                </c:pt>
                <c:pt idx="9537">
                  <c:v>-2.6967739999999999E-3</c:v>
                </c:pt>
                <c:pt idx="9538">
                  <c:v>-6.2749799999999999E-4</c:v>
                </c:pt>
                <c:pt idx="9539">
                  <c:v>-2.2195829999999998E-3</c:v>
                </c:pt>
                <c:pt idx="9540">
                  <c:v>-2.689098E-3</c:v>
                </c:pt>
                <c:pt idx="9541">
                  <c:v>-7.4455699999999997E-4</c:v>
                </c:pt>
                <c:pt idx="9542">
                  <c:v>7.5986300000000005E-4</c:v>
                </c:pt>
                <c:pt idx="9543">
                  <c:v>-4.2962219999999997E-3</c:v>
                </c:pt>
                <c:pt idx="9544">
                  <c:v>-3.353197E-3</c:v>
                </c:pt>
                <c:pt idx="9545">
                  <c:v>-4.6505230000000002E-3</c:v>
                </c:pt>
                <c:pt idx="9546">
                  <c:v>-2.808414E-3</c:v>
                </c:pt>
                <c:pt idx="9547">
                  <c:v>-6.0074229999999996E-3</c:v>
                </c:pt>
                <c:pt idx="9548">
                  <c:v>-3.3226900000000001E-3</c:v>
                </c:pt>
                <c:pt idx="9549">
                  <c:v>-2.259531E-3</c:v>
                </c:pt>
                <c:pt idx="9550">
                  <c:v>-4.4731500000000004E-3</c:v>
                </c:pt>
                <c:pt idx="9551">
                  <c:v>-4.8786560000000003E-3</c:v>
                </c:pt>
                <c:pt idx="9552">
                  <c:v>-2.4652989999999998E-3</c:v>
                </c:pt>
                <c:pt idx="9553">
                  <c:v>-1.6879760000000001E-3</c:v>
                </c:pt>
                <c:pt idx="9554">
                  <c:v>-3.81664E-3</c:v>
                </c:pt>
                <c:pt idx="9555">
                  <c:v>-4.21851E-4</c:v>
                </c:pt>
                <c:pt idx="9556">
                  <c:v>-1.535053E-3</c:v>
                </c:pt>
                <c:pt idx="9557">
                  <c:v>-7.6924269999999999E-3</c:v>
                </c:pt>
                <c:pt idx="9558">
                  <c:v>-4.7773299999999998E-3</c:v>
                </c:pt>
                <c:pt idx="9559">
                  <c:v>-3.4533530000000002E-3</c:v>
                </c:pt>
                <c:pt idx="9560">
                  <c:v>-2.0511980000000002E-3</c:v>
                </c:pt>
                <c:pt idx="9561">
                  <c:v>-4.883531E-3</c:v>
                </c:pt>
                <c:pt idx="9562">
                  <c:v>-6.5661160000000003E-3</c:v>
                </c:pt>
                <c:pt idx="9563">
                  <c:v>-2.3399580000000001E-3</c:v>
                </c:pt>
                <c:pt idx="9564">
                  <c:v>-6.9403030000000001E-3</c:v>
                </c:pt>
                <c:pt idx="9565">
                  <c:v>-6.2528929999999998E-3</c:v>
                </c:pt>
                <c:pt idx="9566">
                  <c:v>-2.7087579999999999E-3</c:v>
                </c:pt>
                <c:pt idx="9567">
                  <c:v>1.856749E-3</c:v>
                </c:pt>
                <c:pt idx="9568">
                  <c:v>-3.9779710000000003E-3</c:v>
                </c:pt>
                <c:pt idx="9569">
                  <c:v>-1.6655249999999999E-3</c:v>
                </c:pt>
                <c:pt idx="9570">
                  <c:v>-2.7212019999999998E-3</c:v>
                </c:pt>
                <c:pt idx="9571">
                  <c:v>-3.1660579999999998E-3</c:v>
                </c:pt>
                <c:pt idx="9572">
                  <c:v>-8.18748E-4</c:v>
                </c:pt>
                <c:pt idx="9573">
                  <c:v>-3.1233139999999999E-3</c:v>
                </c:pt>
                <c:pt idx="9574">
                  <c:v>-3.4005490000000001E-3</c:v>
                </c:pt>
                <c:pt idx="9575">
                  <c:v>1.134396E-3</c:v>
                </c:pt>
                <c:pt idx="9576">
                  <c:v>-2.737307E-3</c:v>
                </c:pt>
                <c:pt idx="9577">
                  <c:v>4.0989119999999997E-3</c:v>
                </c:pt>
                <c:pt idx="9578">
                  <c:v>2.6142000000000001E-3</c:v>
                </c:pt>
                <c:pt idx="9579">
                  <c:v>2.8075219999999998E-3</c:v>
                </c:pt>
                <c:pt idx="9580">
                  <c:v>-5.6563800000000003E-4</c:v>
                </c:pt>
                <c:pt idx="9581">
                  <c:v>-2.4390509999999998E-3</c:v>
                </c:pt>
                <c:pt idx="9582">
                  <c:v>1.4092169999999999E-3</c:v>
                </c:pt>
                <c:pt idx="9583">
                  <c:v>1.146871E-3</c:v>
                </c:pt>
                <c:pt idx="9584">
                  <c:v>9.3781300000000001E-4</c:v>
                </c:pt>
                <c:pt idx="9585">
                  <c:v>4.05404E-4</c:v>
                </c:pt>
                <c:pt idx="9586">
                  <c:v>9.2505609999999992E-3</c:v>
                </c:pt>
                <c:pt idx="9587">
                  <c:v>-5.78058E-4</c:v>
                </c:pt>
                <c:pt idx="9588">
                  <c:v>-2.165569E-3</c:v>
                </c:pt>
                <c:pt idx="9589">
                  <c:v>-4.2195030000000003E-3</c:v>
                </c:pt>
                <c:pt idx="9590" formatCode="0.00E+00">
                  <c:v>-4.6329799999999998E-5</c:v>
                </c:pt>
                <c:pt idx="9591">
                  <c:v>4.307099E-3</c:v>
                </c:pt>
                <c:pt idx="9592">
                  <c:v>-1.226418E-3</c:v>
                </c:pt>
                <c:pt idx="9593">
                  <c:v>-1.897779E-3</c:v>
                </c:pt>
                <c:pt idx="9594">
                  <c:v>-2.4501190000000002E-3</c:v>
                </c:pt>
                <c:pt idx="9595">
                  <c:v>-3.9516559999999996E-3</c:v>
                </c:pt>
                <c:pt idx="9596">
                  <c:v>-3.2746799999999999E-3</c:v>
                </c:pt>
                <c:pt idx="9597">
                  <c:v>1.127812E-3</c:v>
                </c:pt>
                <c:pt idx="9598">
                  <c:v>-6.5897630000000002E-3</c:v>
                </c:pt>
                <c:pt idx="9599">
                  <c:v>-2.7218199999999999E-4</c:v>
                </c:pt>
                <c:pt idx="9600">
                  <c:v>-2.4053740000000001E-3</c:v>
                </c:pt>
                <c:pt idx="9601">
                  <c:v>-6.0458459999999997E-3</c:v>
                </c:pt>
                <c:pt idx="9602">
                  <c:v>-2.51476E-3</c:v>
                </c:pt>
                <c:pt idx="9603">
                  <c:v>-6.2616349999999998E-3</c:v>
                </c:pt>
                <c:pt idx="9604">
                  <c:v>-2.8562510000000002E-3</c:v>
                </c:pt>
                <c:pt idx="9605">
                  <c:v>-1.7281569999999999E-3</c:v>
                </c:pt>
                <c:pt idx="9606">
                  <c:v>-2.2477389999999999E-3</c:v>
                </c:pt>
                <c:pt idx="9607">
                  <c:v>-1.490239E-3</c:v>
                </c:pt>
                <c:pt idx="9608">
                  <c:v>-7.0300899999999999E-4</c:v>
                </c:pt>
                <c:pt idx="9609">
                  <c:v>-4.4345349999999999E-3</c:v>
                </c:pt>
                <c:pt idx="9610">
                  <c:v>-2.7474219999999998E-3</c:v>
                </c:pt>
                <c:pt idx="9611">
                  <c:v>-2.0289259999999999E-3</c:v>
                </c:pt>
                <c:pt idx="9612">
                  <c:v>-4.3866230000000001E-3</c:v>
                </c:pt>
                <c:pt idx="9613">
                  <c:v>-5.1742929999999999E-3</c:v>
                </c:pt>
                <c:pt idx="9614">
                  <c:v>-5.5117150000000004E-3</c:v>
                </c:pt>
                <c:pt idx="9615">
                  <c:v>-7.9243160000000007E-3</c:v>
                </c:pt>
                <c:pt idx="9616">
                  <c:v>-3.5852269999999999E-3</c:v>
                </c:pt>
                <c:pt idx="9617">
                  <c:v>-1.5565760000000001E-3</c:v>
                </c:pt>
                <c:pt idx="9618">
                  <c:v>-6.1103160000000002E-3</c:v>
                </c:pt>
                <c:pt idx="9619">
                  <c:v>2.7640400000000001E-4</c:v>
                </c:pt>
                <c:pt idx="9620">
                  <c:v>-6.4920200000000003E-3</c:v>
                </c:pt>
                <c:pt idx="9621">
                  <c:v>-2.1150169999999999E-3</c:v>
                </c:pt>
                <c:pt idx="9622">
                  <c:v>-8.4645250000000005E-3</c:v>
                </c:pt>
                <c:pt idx="9623">
                  <c:v>-5.907168E-3</c:v>
                </c:pt>
                <c:pt idx="9624">
                  <c:v>-9.1508979999999993E-3</c:v>
                </c:pt>
                <c:pt idx="9625">
                  <c:v>-3.9108830000000004E-3</c:v>
                </c:pt>
                <c:pt idx="9626">
                  <c:v>5.8959300000000002E-4</c:v>
                </c:pt>
                <c:pt idx="9627">
                  <c:v>-8.5915829999999999E-3</c:v>
                </c:pt>
                <c:pt idx="9628">
                  <c:v>-3.9470299999999998E-3</c:v>
                </c:pt>
                <c:pt idx="9629">
                  <c:v>-9.2455669999999997E-3</c:v>
                </c:pt>
                <c:pt idx="9630">
                  <c:v>-3.281951E-3</c:v>
                </c:pt>
                <c:pt idx="9631">
                  <c:v>-7.6178160000000003E-3</c:v>
                </c:pt>
                <c:pt idx="9632">
                  <c:v>-3.3314590000000002E-3</c:v>
                </c:pt>
                <c:pt idx="9633">
                  <c:v>-5.9464829999999998E-3</c:v>
                </c:pt>
                <c:pt idx="9634">
                  <c:v>-1.0574523000000001E-2</c:v>
                </c:pt>
                <c:pt idx="9635">
                  <c:v>-1.2650199999999999E-3</c:v>
                </c:pt>
                <c:pt idx="9636">
                  <c:v>-2.421098E-3</c:v>
                </c:pt>
                <c:pt idx="9637">
                  <c:v>-5.6446270000000002E-3</c:v>
                </c:pt>
                <c:pt idx="9638">
                  <c:v>-6.7210769999999998E-3</c:v>
                </c:pt>
                <c:pt idx="9639">
                  <c:v>-5.4476990000000003E-3</c:v>
                </c:pt>
                <c:pt idx="9640">
                  <c:v>-2.4889270000000002E-3</c:v>
                </c:pt>
                <c:pt idx="9641">
                  <c:v>5.1095700000000003E-4</c:v>
                </c:pt>
                <c:pt idx="9642">
                  <c:v>-3.1367750000000001E-3</c:v>
                </c:pt>
                <c:pt idx="9643">
                  <c:v>-8.7647030000000004E-3</c:v>
                </c:pt>
                <c:pt idx="9644">
                  <c:v>-1.1080586999999999E-2</c:v>
                </c:pt>
                <c:pt idx="9645">
                  <c:v>-4.6218750000000001E-3</c:v>
                </c:pt>
                <c:pt idx="9646">
                  <c:v>-5.9076500000000004E-3</c:v>
                </c:pt>
                <c:pt idx="9647">
                  <c:v>-2.421716E-3</c:v>
                </c:pt>
                <c:pt idx="9648">
                  <c:v>-9.1664380000000007E-3</c:v>
                </c:pt>
                <c:pt idx="9649">
                  <c:v>-8.8038590000000007E-3</c:v>
                </c:pt>
                <c:pt idx="9650">
                  <c:v>-7.5492449999999996E-3</c:v>
                </c:pt>
                <c:pt idx="9651">
                  <c:v>-7.4642670000000001E-3</c:v>
                </c:pt>
                <c:pt idx="9652">
                  <c:v>-4.0969659999999996E-3</c:v>
                </c:pt>
                <c:pt idx="9653">
                  <c:v>-9.8464639999999992E-3</c:v>
                </c:pt>
                <c:pt idx="9654">
                  <c:v>-8.9106299999999992E-3</c:v>
                </c:pt>
                <c:pt idx="9655">
                  <c:v>-9.5204450000000006E-3</c:v>
                </c:pt>
                <c:pt idx="9656">
                  <c:v>-1.3841423E-2</c:v>
                </c:pt>
                <c:pt idx="9657">
                  <c:v>-1.5833977999999999E-2</c:v>
                </c:pt>
                <c:pt idx="9658">
                  <c:v>-9.6365340000000004E-3</c:v>
                </c:pt>
                <c:pt idx="9659">
                  <c:v>-1.091023E-2</c:v>
                </c:pt>
                <c:pt idx="9660">
                  <c:v>-1.2516383000000001E-2</c:v>
                </c:pt>
                <c:pt idx="9661">
                  <c:v>-5.7608370000000004E-3</c:v>
                </c:pt>
                <c:pt idx="9662">
                  <c:v>-1.968118E-2</c:v>
                </c:pt>
                <c:pt idx="9663">
                  <c:v>-1.6561359000000001E-2</c:v>
                </c:pt>
                <c:pt idx="9664">
                  <c:v>-1.9668735999999999E-2</c:v>
                </c:pt>
                <c:pt idx="9665">
                  <c:v>-1.2787227E-2</c:v>
                </c:pt>
                <c:pt idx="9666">
                  <c:v>-1.8607031999999999E-2</c:v>
                </c:pt>
                <c:pt idx="9667">
                  <c:v>-2.0343557000000002E-2</c:v>
                </c:pt>
                <c:pt idx="9668">
                  <c:v>-1.4315491E-2</c:v>
                </c:pt>
                <c:pt idx="9669">
                  <c:v>-2.2171817999999999E-2</c:v>
                </c:pt>
                <c:pt idx="9670">
                  <c:v>-1.686547E-2</c:v>
                </c:pt>
                <c:pt idx="9671">
                  <c:v>-1.507437E-2</c:v>
                </c:pt>
                <c:pt idx="9672">
                  <c:v>-2.3841497E-2</c:v>
                </c:pt>
                <c:pt idx="9673">
                  <c:v>-2.2476505000000001E-2</c:v>
                </c:pt>
                <c:pt idx="9674">
                  <c:v>-2.0723879000000001E-2</c:v>
                </c:pt>
                <c:pt idx="9675">
                  <c:v>-2.5601022000000001E-2</c:v>
                </c:pt>
                <c:pt idx="9676">
                  <c:v>-1.8156154000000001E-2</c:v>
                </c:pt>
                <c:pt idx="9677">
                  <c:v>-2.2044614000000001E-2</c:v>
                </c:pt>
                <c:pt idx="9678">
                  <c:v>-3.4026439999999998E-2</c:v>
                </c:pt>
                <c:pt idx="9679">
                  <c:v>-1.9350487999999999E-2</c:v>
                </c:pt>
                <c:pt idx="9680">
                  <c:v>-2.4406233999999999E-2</c:v>
                </c:pt>
                <c:pt idx="9681">
                  <c:v>-3.3788710999999999E-2</c:v>
                </c:pt>
                <c:pt idx="9682">
                  <c:v>-2.4394143E-2</c:v>
                </c:pt>
                <c:pt idx="9683">
                  <c:v>-2.6518032E-2</c:v>
                </c:pt>
                <c:pt idx="9684">
                  <c:v>-2.4548091000000001E-2</c:v>
                </c:pt>
                <c:pt idx="9685">
                  <c:v>-2.9039382999999998E-2</c:v>
                </c:pt>
                <c:pt idx="9686">
                  <c:v>-3.2136638000000002E-2</c:v>
                </c:pt>
                <c:pt idx="9687">
                  <c:v>-2.9886387E-2</c:v>
                </c:pt>
                <c:pt idx="9688">
                  <c:v>-3.6367192999999999E-2</c:v>
                </c:pt>
                <c:pt idx="9689">
                  <c:v>-3.4795709000000001E-2</c:v>
                </c:pt>
                <c:pt idx="9690">
                  <c:v>-3.8282320000000002E-2</c:v>
                </c:pt>
                <c:pt idx="9691">
                  <c:v>-4.2251470999999999E-2</c:v>
                </c:pt>
                <c:pt idx="9692">
                  <c:v>-3.8523043999999999E-2</c:v>
                </c:pt>
                <c:pt idx="9693">
                  <c:v>-4.0447492000000002E-2</c:v>
                </c:pt>
                <c:pt idx="9694">
                  <c:v>-3.9831235999999999E-2</c:v>
                </c:pt>
                <c:pt idx="9695">
                  <c:v>-3.6913913E-2</c:v>
                </c:pt>
                <c:pt idx="9696">
                  <c:v>-3.5245445E-2</c:v>
                </c:pt>
                <c:pt idx="9697">
                  <c:v>-4.1034870000000001E-2</c:v>
                </c:pt>
                <c:pt idx="9698">
                  <c:v>-3.8839358999999997E-2</c:v>
                </c:pt>
                <c:pt idx="9699">
                  <c:v>-3.8442324999999999E-2</c:v>
                </c:pt>
                <c:pt idx="9700">
                  <c:v>-4.1752901000000002E-2</c:v>
                </c:pt>
                <c:pt idx="9701">
                  <c:v>-4.3563488999999997E-2</c:v>
                </c:pt>
                <c:pt idx="9702">
                  <c:v>-3.8014526999999999E-2</c:v>
                </c:pt>
                <c:pt idx="9703">
                  <c:v>-3.7080094000000001E-2</c:v>
                </c:pt>
                <c:pt idx="9704">
                  <c:v>-4.4304453000000001E-2</c:v>
                </c:pt>
                <c:pt idx="9705">
                  <c:v>-4.0639359999999999E-2</c:v>
                </c:pt>
                <c:pt idx="9706">
                  <c:v>-4.7462380999999998E-2</c:v>
                </c:pt>
                <c:pt idx="9707">
                  <c:v>-5.0565447999999999E-2</c:v>
                </c:pt>
                <c:pt idx="9708">
                  <c:v>-4.0770071999999997E-2</c:v>
                </c:pt>
                <c:pt idx="9709">
                  <c:v>-3.6716744000000003E-2</c:v>
                </c:pt>
                <c:pt idx="9710">
                  <c:v>-4.6943814E-2</c:v>
                </c:pt>
                <c:pt idx="9711">
                  <c:v>-4.7978986000000001E-2</c:v>
                </c:pt>
                <c:pt idx="9712">
                  <c:v>-4.2955998000000002E-2</c:v>
                </c:pt>
                <c:pt idx="9713">
                  <c:v>-4.3947755999999998E-2</c:v>
                </c:pt>
                <c:pt idx="9714">
                  <c:v>-4.8809356999999998E-2</c:v>
                </c:pt>
                <c:pt idx="9715">
                  <c:v>-4.8770841000000002E-2</c:v>
                </c:pt>
                <c:pt idx="9716">
                  <c:v>-4.4984090999999997E-2</c:v>
                </c:pt>
                <c:pt idx="9717">
                  <c:v>-4.2465661000000002E-2</c:v>
                </c:pt>
                <c:pt idx="9718">
                  <c:v>-5.2775290000000002E-2</c:v>
                </c:pt>
                <c:pt idx="9719">
                  <c:v>-4.815146E-2</c:v>
                </c:pt>
                <c:pt idx="9720">
                  <c:v>-4.6480328000000001E-2</c:v>
                </c:pt>
                <c:pt idx="9721">
                  <c:v>-4.7783315E-2</c:v>
                </c:pt>
                <c:pt idx="9722">
                  <c:v>-5.3623095000000003E-2</c:v>
                </c:pt>
                <c:pt idx="9723">
                  <c:v>-5.1814087000000002E-2</c:v>
                </c:pt>
                <c:pt idx="9724">
                  <c:v>-4.9067035000000002E-2</c:v>
                </c:pt>
                <c:pt idx="9725">
                  <c:v>-4.9173750000000002E-2</c:v>
                </c:pt>
                <c:pt idx="9726">
                  <c:v>-5.0192411999999999E-2</c:v>
                </c:pt>
                <c:pt idx="9727">
                  <c:v>-4.8224482999999999E-2</c:v>
                </c:pt>
                <c:pt idx="9728">
                  <c:v>-4.9430626999999998E-2</c:v>
                </c:pt>
                <c:pt idx="9729">
                  <c:v>-5.6236333999999999E-2</c:v>
                </c:pt>
                <c:pt idx="9730">
                  <c:v>-5.0666068000000002E-2</c:v>
                </c:pt>
                <c:pt idx="9731">
                  <c:v>-5.4193642E-2</c:v>
                </c:pt>
                <c:pt idx="9732">
                  <c:v>-5.6451469999999997E-2</c:v>
                </c:pt>
                <c:pt idx="9733">
                  <c:v>-4.2278050999999997E-2</c:v>
                </c:pt>
                <c:pt idx="9734">
                  <c:v>-4.7883742E-2</c:v>
                </c:pt>
                <c:pt idx="9735">
                  <c:v>-5.1308068999999998E-2</c:v>
                </c:pt>
                <c:pt idx="9736">
                  <c:v>-5.1207664999999999E-2</c:v>
                </c:pt>
                <c:pt idx="9737">
                  <c:v>-4.5934163E-2</c:v>
                </c:pt>
                <c:pt idx="9738">
                  <c:v>-4.9994953000000002E-2</c:v>
                </c:pt>
                <c:pt idx="9739">
                  <c:v>-5.1402915E-2</c:v>
                </c:pt>
                <c:pt idx="9740">
                  <c:v>-5.1659111000000001E-2</c:v>
                </c:pt>
                <c:pt idx="9741">
                  <c:v>-4.8156716000000002E-2</c:v>
                </c:pt>
                <c:pt idx="9742">
                  <c:v>-5.2307515999999998E-2</c:v>
                </c:pt>
                <c:pt idx="9743">
                  <c:v>-5.1161364000000001E-2</c:v>
                </c:pt>
                <c:pt idx="9744">
                  <c:v>-5.5212564999999998E-2</c:v>
                </c:pt>
                <c:pt idx="9745">
                  <c:v>-5.5546388000000002E-2</c:v>
                </c:pt>
                <c:pt idx="9746">
                  <c:v>-5.1718891000000003E-2</c:v>
                </c:pt>
                <c:pt idx="9747">
                  <c:v>-5.2059095E-2</c:v>
                </c:pt>
                <c:pt idx="9748">
                  <c:v>-5.3348865000000002E-2</c:v>
                </c:pt>
                <c:pt idx="9749">
                  <c:v>-5.1588658000000003E-2</c:v>
                </c:pt>
                <c:pt idx="9750">
                  <c:v>-5.1667220999999999E-2</c:v>
                </c:pt>
                <c:pt idx="9751">
                  <c:v>-5.3732428999999998E-2</c:v>
                </c:pt>
                <c:pt idx="9752">
                  <c:v>-5.6111965E-2</c:v>
                </c:pt>
                <c:pt idx="9753">
                  <c:v>-4.7572900000000001E-2</c:v>
                </c:pt>
                <c:pt idx="9754">
                  <c:v>-5.0505306999999999E-2</c:v>
                </c:pt>
                <c:pt idx="9755">
                  <c:v>-5.1696733000000002E-2</c:v>
                </c:pt>
                <c:pt idx="9756">
                  <c:v>-4.4660129E-2</c:v>
                </c:pt>
                <c:pt idx="9757">
                  <c:v>-4.7585860000000001E-2</c:v>
                </c:pt>
                <c:pt idx="9758">
                  <c:v>-5.0859413999999999E-2</c:v>
                </c:pt>
                <c:pt idx="9759">
                  <c:v>-5.2096787999999998E-2</c:v>
                </c:pt>
                <c:pt idx="9760">
                  <c:v>-5.4616670999999999E-2</c:v>
                </c:pt>
                <c:pt idx="9761">
                  <c:v>-4.9475855999999999E-2</c:v>
                </c:pt>
                <c:pt idx="9762">
                  <c:v>-5.1436476000000002E-2</c:v>
                </c:pt>
                <c:pt idx="9763">
                  <c:v>-5.6184038999999998E-2</c:v>
                </c:pt>
                <c:pt idx="9764">
                  <c:v>-5.0475288E-2</c:v>
                </c:pt>
                <c:pt idx="9765">
                  <c:v>-5.7617626999999998E-2</c:v>
                </c:pt>
                <c:pt idx="9766">
                  <c:v>-5.8053850999999997E-2</c:v>
                </c:pt>
                <c:pt idx="9767">
                  <c:v>-5.7261046000000003E-2</c:v>
                </c:pt>
                <c:pt idx="9768">
                  <c:v>-6.3958630000000002E-2</c:v>
                </c:pt>
                <c:pt idx="9769">
                  <c:v>-6.0891420000000002E-2</c:v>
                </c:pt>
                <c:pt idx="9770">
                  <c:v>-5.5465492999999998E-2</c:v>
                </c:pt>
                <c:pt idx="9771">
                  <c:v>-6.1236829E-2</c:v>
                </c:pt>
                <c:pt idx="9772">
                  <c:v>-6.4415045000000004E-2</c:v>
                </c:pt>
                <c:pt idx="9773">
                  <c:v>-6.497182E-2</c:v>
                </c:pt>
                <c:pt idx="9774">
                  <c:v>-6.0991719E-2</c:v>
                </c:pt>
                <c:pt idx="9775">
                  <c:v>-6.1927653999999999E-2</c:v>
                </c:pt>
                <c:pt idx="9776">
                  <c:v>-6.5924257E-2</c:v>
                </c:pt>
                <c:pt idx="9777">
                  <c:v>-6.4119771000000006E-2</c:v>
                </c:pt>
                <c:pt idx="9778">
                  <c:v>-6.5448426000000004E-2</c:v>
                </c:pt>
                <c:pt idx="9779">
                  <c:v>-6.3266746999999998E-2</c:v>
                </c:pt>
                <c:pt idx="9780">
                  <c:v>-6.7317151000000006E-2</c:v>
                </c:pt>
                <c:pt idx="9781">
                  <c:v>-6.4987673999999995E-2</c:v>
                </c:pt>
                <c:pt idx="9782">
                  <c:v>-6.6774920000000001E-2</c:v>
                </c:pt>
                <c:pt idx="9783">
                  <c:v>-6.8258472000000001E-2</c:v>
                </c:pt>
                <c:pt idx="9784">
                  <c:v>-6.9921352000000006E-2</c:v>
                </c:pt>
                <c:pt idx="9785">
                  <c:v>-6.4270205999999996E-2</c:v>
                </c:pt>
                <c:pt idx="9786">
                  <c:v>-6.5887540999999994E-2</c:v>
                </c:pt>
                <c:pt idx="9787">
                  <c:v>-7.1307123E-2</c:v>
                </c:pt>
                <c:pt idx="9788">
                  <c:v>-6.2824950000000004E-2</c:v>
                </c:pt>
                <c:pt idx="9789">
                  <c:v>-6.3984096000000004E-2</c:v>
                </c:pt>
                <c:pt idx="9790">
                  <c:v>-6.7118905000000006E-2</c:v>
                </c:pt>
                <c:pt idx="9791">
                  <c:v>-6.9247134000000002E-2</c:v>
                </c:pt>
                <c:pt idx="9792">
                  <c:v>-6.3794844000000003E-2</c:v>
                </c:pt>
                <c:pt idx="9793">
                  <c:v>-6.5100402000000002E-2</c:v>
                </c:pt>
                <c:pt idx="9794">
                  <c:v>-7.0944703999999997E-2</c:v>
                </c:pt>
                <c:pt idx="9795">
                  <c:v>-6.5344951999999998E-2</c:v>
                </c:pt>
                <c:pt idx="9796">
                  <c:v>-6.6395298000000005E-2</c:v>
                </c:pt>
                <c:pt idx="9797">
                  <c:v>-7.0852801000000007E-2</c:v>
                </c:pt>
                <c:pt idx="9798">
                  <c:v>-6.6725171999999999E-2</c:v>
                </c:pt>
                <c:pt idx="9799">
                  <c:v>-6.9593057E-2</c:v>
                </c:pt>
                <c:pt idx="9800">
                  <c:v>-6.6719240999999999E-2</c:v>
                </c:pt>
                <c:pt idx="9801">
                  <c:v>-6.7909934000000005E-2</c:v>
                </c:pt>
                <c:pt idx="9802">
                  <c:v>-7.1100935000000004E-2</c:v>
                </c:pt>
                <c:pt idx="9803">
                  <c:v>-6.6749625000000007E-2</c:v>
                </c:pt>
                <c:pt idx="9804">
                  <c:v>-6.9999479000000003E-2</c:v>
                </c:pt>
                <c:pt idx="9805">
                  <c:v>-6.7014120999999996E-2</c:v>
                </c:pt>
                <c:pt idx="9806">
                  <c:v>-7.1087696000000006E-2</c:v>
                </c:pt>
                <c:pt idx="9807">
                  <c:v>-6.8733408999999995E-2</c:v>
                </c:pt>
                <c:pt idx="9808">
                  <c:v>-6.8870298999999996E-2</c:v>
                </c:pt>
                <c:pt idx="9809">
                  <c:v>-6.9341339000000002E-2</c:v>
                </c:pt>
                <c:pt idx="9810">
                  <c:v>-7.2104365000000004E-2</c:v>
                </c:pt>
                <c:pt idx="9811">
                  <c:v>-6.9678999000000005E-2</c:v>
                </c:pt>
                <c:pt idx="9812">
                  <c:v>-7.1039878000000001E-2</c:v>
                </c:pt>
                <c:pt idx="9813">
                  <c:v>-7.3042989000000003E-2</c:v>
                </c:pt>
                <c:pt idx="9814">
                  <c:v>-6.8640514999999999E-2</c:v>
                </c:pt>
                <c:pt idx="9815">
                  <c:v>-7.0863283999999999E-2</c:v>
                </c:pt>
                <c:pt idx="9816">
                  <c:v>-7.3630840000000003E-2</c:v>
                </c:pt>
                <c:pt idx="9817">
                  <c:v>-6.7938097000000003E-2</c:v>
                </c:pt>
                <c:pt idx="9818">
                  <c:v>-7.2217263000000004E-2</c:v>
                </c:pt>
                <c:pt idx="9819">
                  <c:v>-7.1105972000000003E-2</c:v>
                </c:pt>
                <c:pt idx="9820">
                  <c:v>-6.5131173000000001E-2</c:v>
                </c:pt>
                <c:pt idx="9821">
                  <c:v>-7.2753086999999994E-2</c:v>
                </c:pt>
                <c:pt idx="9822">
                  <c:v>-7.3827407999999997E-2</c:v>
                </c:pt>
                <c:pt idx="9823">
                  <c:v>-7.5435497000000004E-2</c:v>
                </c:pt>
                <c:pt idx="9824">
                  <c:v>-7.0737146000000001E-2</c:v>
                </c:pt>
                <c:pt idx="9825">
                  <c:v>-7.6745778000000001E-2</c:v>
                </c:pt>
                <c:pt idx="9826">
                  <c:v>-7.6201959999999999E-2</c:v>
                </c:pt>
                <c:pt idx="9827">
                  <c:v>-7.4309609999999998E-2</c:v>
                </c:pt>
                <c:pt idx="9828">
                  <c:v>-6.8887143999999997E-2</c:v>
                </c:pt>
                <c:pt idx="9829">
                  <c:v>-7.6203338999999995E-2</c:v>
                </c:pt>
                <c:pt idx="9830">
                  <c:v>-7.4173473000000004E-2</c:v>
                </c:pt>
                <c:pt idx="9831">
                  <c:v>-7.6348729000000004E-2</c:v>
                </c:pt>
                <c:pt idx="9832">
                  <c:v>-7.1983270000000002E-2</c:v>
                </c:pt>
                <c:pt idx="9833">
                  <c:v>-7.0829413999999993E-2</c:v>
                </c:pt>
                <c:pt idx="9834">
                  <c:v>-7.6767198999999994E-2</c:v>
                </c:pt>
                <c:pt idx="9835">
                  <c:v>-7.2746961999999998E-2</c:v>
                </c:pt>
                <c:pt idx="9836">
                  <c:v>-7.5668714999999998E-2</c:v>
                </c:pt>
                <c:pt idx="9837">
                  <c:v>-7.9475461999999997E-2</c:v>
                </c:pt>
                <c:pt idx="9838">
                  <c:v>-7.5986728000000003E-2</c:v>
                </c:pt>
                <c:pt idx="9839">
                  <c:v>-7.4420399999999998E-2</c:v>
                </c:pt>
                <c:pt idx="9840">
                  <c:v>-7.4568204999999999E-2</c:v>
                </c:pt>
                <c:pt idx="9841">
                  <c:v>-7.4586480999999996E-2</c:v>
                </c:pt>
                <c:pt idx="9842">
                  <c:v>-7.7147909000000001E-2</c:v>
                </c:pt>
                <c:pt idx="9843">
                  <c:v>-7.6104291000000004E-2</c:v>
                </c:pt>
                <c:pt idx="9844">
                  <c:v>-7.3721297000000005E-2</c:v>
                </c:pt>
                <c:pt idx="9845">
                  <c:v>-7.8801102999999997E-2</c:v>
                </c:pt>
                <c:pt idx="9846">
                  <c:v>-7.3253207000000001E-2</c:v>
                </c:pt>
                <c:pt idx="9847">
                  <c:v>-7.0547140999999994E-2</c:v>
                </c:pt>
                <c:pt idx="9848">
                  <c:v>-7.1699493000000003E-2</c:v>
                </c:pt>
                <c:pt idx="9849">
                  <c:v>-7.9179935000000007E-2</c:v>
                </c:pt>
                <c:pt idx="9850">
                  <c:v>-7.7152200000000004E-2</c:v>
                </c:pt>
                <c:pt idx="9851">
                  <c:v>-7.6730400000000004E-2</c:v>
                </c:pt>
                <c:pt idx="9852">
                  <c:v>-7.8328826000000004E-2</c:v>
                </c:pt>
                <c:pt idx="9853">
                  <c:v>-7.6501340000000001E-2</c:v>
                </c:pt>
                <c:pt idx="9854">
                  <c:v>-7.6747156999999996E-2</c:v>
                </c:pt>
                <c:pt idx="9855">
                  <c:v>-7.3481001000000004E-2</c:v>
                </c:pt>
                <c:pt idx="9856">
                  <c:v>-7.6373994000000001E-2</c:v>
                </c:pt>
                <c:pt idx="9857">
                  <c:v>-7.4857517999999998E-2</c:v>
                </c:pt>
                <c:pt idx="9858">
                  <c:v>-7.8469030999999995E-2</c:v>
                </c:pt>
                <c:pt idx="9859">
                  <c:v>-7.8047529000000004E-2</c:v>
                </c:pt>
                <c:pt idx="9860">
                  <c:v>-7.4002183999999999E-2</c:v>
                </c:pt>
                <c:pt idx="9861">
                  <c:v>-7.5833640999999993E-2</c:v>
                </c:pt>
                <c:pt idx="9862">
                  <c:v>-7.6204888999999998E-2</c:v>
                </c:pt>
                <c:pt idx="9863">
                  <c:v>-7.6504610000000001E-2</c:v>
                </c:pt>
                <c:pt idx="9864">
                  <c:v>-7.8547253999999997E-2</c:v>
                </c:pt>
                <c:pt idx="9865">
                  <c:v>-7.5905763000000001E-2</c:v>
                </c:pt>
                <c:pt idx="9866">
                  <c:v>-8.015883E-2</c:v>
                </c:pt>
                <c:pt idx="9867">
                  <c:v>-7.7102198999999996E-2</c:v>
                </c:pt>
                <c:pt idx="9868">
                  <c:v>-8.2442105000000002E-2</c:v>
                </c:pt>
                <c:pt idx="9869">
                  <c:v>-7.6655999000000002E-2</c:v>
                </c:pt>
                <c:pt idx="9870">
                  <c:v>-7.7550821000000006E-2</c:v>
                </c:pt>
                <c:pt idx="9871">
                  <c:v>-7.6867408999999998E-2</c:v>
                </c:pt>
                <c:pt idx="9872">
                  <c:v>-8.4094956999999998E-2</c:v>
                </c:pt>
                <c:pt idx="9873">
                  <c:v>-8.4453419000000002E-2</c:v>
                </c:pt>
                <c:pt idx="9874">
                  <c:v>-7.6122254E-2</c:v>
                </c:pt>
                <c:pt idx="9875">
                  <c:v>-8.2356668999999993E-2</c:v>
                </c:pt>
                <c:pt idx="9876">
                  <c:v>-7.9332910000000006E-2</c:v>
                </c:pt>
                <c:pt idx="9877">
                  <c:v>-7.8544579000000003E-2</c:v>
                </c:pt>
                <c:pt idx="9878">
                  <c:v>-7.8111544000000005E-2</c:v>
                </c:pt>
                <c:pt idx="9879">
                  <c:v>-7.6246886999999999E-2</c:v>
                </c:pt>
                <c:pt idx="9880">
                  <c:v>-8.2731686999999998E-2</c:v>
                </c:pt>
                <c:pt idx="9881">
                  <c:v>-8.0144233999999995E-2</c:v>
                </c:pt>
                <c:pt idx="9882">
                  <c:v>-8.3613798000000003E-2</c:v>
                </c:pt>
                <c:pt idx="9883">
                  <c:v>-7.5953676999999997E-2</c:v>
                </c:pt>
                <c:pt idx="9884">
                  <c:v>-7.5295611999999998E-2</c:v>
                </c:pt>
                <c:pt idx="9885">
                  <c:v>-7.8256725999999999E-2</c:v>
                </c:pt>
                <c:pt idx="9886">
                  <c:v>-8.1552655000000002E-2</c:v>
                </c:pt>
                <c:pt idx="9887">
                  <c:v>-7.9709314000000003E-2</c:v>
                </c:pt>
                <c:pt idx="9888">
                  <c:v>-7.5985684999999997E-2</c:v>
                </c:pt>
                <c:pt idx="9889">
                  <c:v>-8.0079346999999995E-2</c:v>
                </c:pt>
                <c:pt idx="9890">
                  <c:v>-8.0107844999999997E-2</c:v>
                </c:pt>
                <c:pt idx="9891">
                  <c:v>-7.8839295000000004E-2</c:v>
                </c:pt>
                <c:pt idx="9892">
                  <c:v>-7.9160205999999997E-2</c:v>
                </c:pt>
                <c:pt idx="9893">
                  <c:v>-8.3054684000000004E-2</c:v>
                </c:pt>
                <c:pt idx="9894">
                  <c:v>-8.2349740000000005E-2</c:v>
                </c:pt>
                <c:pt idx="9895">
                  <c:v>-8.0650598000000004E-2</c:v>
                </c:pt>
                <c:pt idx="9896">
                  <c:v>-8.1771522999999999E-2</c:v>
                </c:pt>
                <c:pt idx="9897">
                  <c:v>-8.0584063999999997E-2</c:v>
                </c:pt>
                <c:pt idx="9898">
                  <c:v>-8.2656004000000005E-2</c:v>
                </c:pt>
                <c:pt idx="9899">
                  <c:v>-8.0880061000000003E-2</c:v>
                </c:pt>
                <c:pt idx="9900">
                  <c:v>-8.6144067000000005E-2</c:v>
                </c:pt>
                <c:pt idx="9901">
                  <c:v>-8.0008290999999995E-2</c:v>
                </c:pt>
                <c:pt idx="9902">
                  <c:v>-8.1570767000000002E-2</c:v>
                </c:pt>
                <c:pt idx="9903">
                  <c:v>-7.8102484E-2</c:v>
                </c:pt>
                <c:pt idx="9904">
                  <c:v>-8.3103633999999996E-2</c:v>
                </c:pt>
                <c:pt idx="9905">
                  <c:v>-8.9247568999999999E-2</c:v>
                </c:pt>
                <c:pt idx="9906">
                  <c:v>-7.7381589000000001E-2</c:v>
                </c:pt>
                <c:pt idx="9907">
                  <c:v>-7.6821214999999998E-2</c:v>
                </c:pt>
                <c:pt idx="9908">
                  <c:v>-8.3422921999999997E-2</c:v>
                </c:pt>
                <c:pt idx="9909">
                  <c:v>-7.9461566999999997E-2</c:v>
                </c:pt>
                <c:pt idx="9910">
                  <c:v>-8.8508590999999998E-2</c:v>
                </c:pt>
                <c:pt idx="9911">
                  <c:v>-8.3416559000000001E-2</c:v>
                </c:pt>
                <c:pt idx="9912">
                  <c:v>-7.6786883E-2</c:v>
                </c:pt>
                <c:pt idx="9913">
                  <c:v>-7.9249650000000005E-2</c:v>
                </c:pt>
                <c:pt idx="9914">
                  <c:v>-7.9649924999999996E-2</c:v>
                </c:pt>
                <c:pt idx="9915">
                  <c:v>-8.2585259999999994E-2</c:v>
                </c:pt>
                <c:pt idx="9916">
                  <c:v>-7.6969989000000003E-2</c:v>
                </c:pt>
                <c:pt idx="9917">
                  <c:v>-8.1007533000000007E-2</c:v>
                </c:pt>
                <c:pt idx="9918">
                  <c:v>-8.4671773000000006E-2</c:v>
                </c:pt>
                <c:pt idx="9919">
                  <c:v>-8.1689208999999999E-2</c:v>
                </c:pt>
                <c:pt idx="9920">
                  <c:v>-7.3396131000000003E-2</c:v>
                </c:pt>
                <c:pt idx="9921">
                  <c:v>-7.9424307E-2</c:v>
                </c:pt>
                <c:pt idx="9922">
                  <c:v>-8.4166861999999995E-2</c:v>
                </c:pt>
                <c:pt idx="9923">
                  <c:v>-8.2195303999999997E-2</c:v>
                </c:pt>
                <c:pt idx="9924">
                  <c:v>-8.2852839999999997E-2</c:v>
                </c:pt>
                <c:pt idx="9925">
                  <c:v>-8.2148261E-2</c:v>
                </c:pt>
                <c:pt idx="9926">
                  <c:v>-8.2189538000000006E-2</c:v>
                </c:pt>
                <c:pt idx="9927">
                  <c:v>-7.9061054000000006E-2</c:v>
                </c:pt>
                <c:pt idx="9928">
                  <c:v>-8.4659547000000002E-2</c:v>
                </c:pt>
                <c:pt idx="9929">
                  <c:v>-8.0009088000000006E-2</c:v>
                </c:pt>
                <c:pt idx="9930">
                  <c:v>-8.1942812000000004E-2</c:v>
                </c:pt>
                <c:pt idx="9931">
                  <c:v>-8.2171962000000001E-2</c:v>
                </c:pt>
                <c:pt idx="9932">
                  <c:v>-8.1525615999999995E-2</c:v>
                </c:pt>
                <c:pt idx="9933">
                  <c:v>-8.7652557000000006E-2</c:v>
                </c:pt>
                <c:pt idx="9934">
                  <c:v>-8.3082840000000005E-2</c:v>
                </c:pt>
                <c:pt idx="9935">
                  <c:v>-8.0622247999999994E-2</c:v>
                </c:pt>
                <c:pt idx="9936">
                  <c:v>-8.7068692000000003E-2</c:v>
                </c:pt>
                <c:pt idx="9937">
                  <c:v>-7.9442537999999993E-2</c:v>
                </c:pt>
                <c:pt idx="9938">
                  <c:v>-8.5686855000000006E-2</c:v>
                </c:pt>
                <c:pt idx="9939">
                  <c:v>-8.2824266999999993E-2</c:v>
                </c:pt>
                <c:pt idx="9940">
                  <c:v>-7.9040184999999999E-2</c:v>
                </c:pt>
                <c:pt idx="9941">
                  <c:v>-8.6738369999999995E-2</c:v>
                </c:pt>
                <c:pt idx="9942">
                  <c:v>-8.7432927999999993E-2</c:v>
                </c:pt>
                <c:pt idx="9943">
                  <c:v>-8.4587446999999996E-2</c:v>
                </c:pt>
                <c:pt idx="9944">
                  <c:v>-7.9570590999999996E-2</c:v>
                </c:pt>
                <c:pt idx="9945">
                  <c:v>-8.2924865E-2</c:v>
                </c:pt>
                <c:pt idx="9946">
                  <c:v>-8.7090849999999997E-2</c:v>
                </c:pt>
                <c:pt idx="9947">
                  <c:v>-8.3075888000000001E-2</c:v>
                </c:pt>
                <c:pt idx="9948">
                  <c:v>-8.0197274999999998E-2</c:v>
                </c:pt>
                <c:pt idx="9949">
                  <c:v>-8.1698946999999994E-2</c:v>
                </c:pt>
                <c:pt idx="9950">
                  <c:v>-8.3285391E-2</c:v>
                </c:pt>
                <c:pt idx="9951">
                  <c:v>-8.3732501000000001E-2</c:v>
                </c:pt>
                <c:pt idx="9952">
                  <c:v>-8.1957504E-2</c:v>
                </c:pt>
                <c:pt idx="9953">
                  <c:v>-8.4690831999999994E-2</c:v>
                </c:pt>
                <c:pt idx="9954">
                  <c:v>-7.9869441999999999E-2</c:v>
                </c:pt>
                <c:pt idx="9955">
                  <c:v>-8.1957146999999994E-2</c:v>
                </c:pt>
                <c:pt idx="9956">
                  <c:v>-8.03928E-2</c:v>
                </c:pt>
                <c:pt idx="9957">
                  <c:v>-8.4088712999999995E-2</c:v>
                </c:pt>
                <c:pt idx="9958">
                  <c:v>-7.9908884999999999E-2</c:v>
                </c:pt>
                <c:pt idx="9959">
                  <c:v>-8.1275232000000003E-2</c:v>
                </c:pt>
                <c:pt idx="9960">
                  <c:v>-8.7346970999999995E-2</c:v>
                </c:pt>
                <c:pt idx="9961">
                  <c:v>-8.1876255999999994E-2</c:v>
                </c:pt>
                <c:pt idx="9962">
                  <c:v>-8.3921827000000004E-2</c:v>
                </c:pt>
                <c:pt idx="9963">
                  <c:v>-7.9614988999999997E-2</c:v>
                </c:pt>
                <c:pt idx="9964">
                  <c:v>-8.2542606000000004E-2</c:v>
                </c:pt>
                <c:pt idx="9965">
                  <c:v>-8.2991152999999998E-2</c:v>
                </c:pt>
                <c:pt idx="9966">
                  <c:v>-8.1437729E-2</c:v>
                </c:pt>
                <c:pt idx="9967">
                  <c:v>-8.2265973000000006E-2</c:v>
                </c:pt>
                <c:pt idx="9968">
                  <c:v>-8.0419339000000006E-2</c:v>
                </c:pt>
                <c:pt idx="9969">
                  <c:v>-8.2158379000000004E-2</c:v>
                </c:pt>
                <c:pt idx="9970">
                  <c:v>-8.0193765E-2</c:v>
                </c:pt>
                <c:pt idx="9971">
                  <c:v>-8.0772786999999999E-2</c:v>
                </c:pt>
                <c:pt idx="9972">
                  <c:v>-8.4266059000000004E-2</c:v>
                </c:pt>
                <c:pt idx="9973">
                  <c:v>-8.0216832000000002E-2</c:v>
                </c:pt>
                <c:pt idx="9974">
                  <c:v>-7.9166747999999995E-2</c:v>
                </c:pt>
                <c:pt idx="9975">
                  <c:v>-8.3135716999999998E-2</c:v>
                </c:pt>
                <c:pt idx="9976">
                  <c:v>-8.1555396000000002E-2</c:v>
                </c:pt>
                <c:pt idx="9977">
                  <c:v>-8.3085305999999998E-2</c:v>
                </c:pt>
                <c:pt idx="9978">
                  <c:v>-8.2098603000000006E-2</c:v>
                </c:pt>
                <c:pt idx="9979">
                  <c:v>-8.1605725000000004E-2</c:v>
                </c:pt>
                <c:pt idx="9980">
                  <c:v>-8.6015924999999993E-2</c:v>
                </c:pt>
                <c:pt idx="9981">
                  <c:v>-7.9047835999999996E-2</c:v>
                </c:pt>
                <c:pt idx="9982">
                  <c:v>-8.2450024999999996E-2</c:v>
                </c:pt>
                <c:pt idx="9983">
                  <c:v>-8.1124715999999999E-2</c:v>
                </c:pt>
                <c:pt idx="9984">
                  <c:v>-7.9198979000000003E-2</c:v>
                </c:pt>
                <c:pt idx="9985">
                  <c:v>-7.7339328999999998E-2</c:v>
                </c:pt>
                <c:pt idx="9986">
                  <c:v>-8.4675803999999993E-2</c:v>
                </c:pt>
                <c:pt idx="9987">
                  <c:v>-8.1103659999999994E-2</c:v>
                </c:pt>
                <c:pt idx="9988">
                  <c:v>-8.0830149000000004E-2</c:v>
                </c:pt>
                <c:pt idx="9989">
                  <c:v>-7.9851723999999999E-2</c:v>
                </c:pt>
                <c:pt idx="9990">
                  <c:v>-7.8556090999999995E-2</c:v>
                </c:pt>
                <c:pt idx="9991">
                  <c:v>-7.8318276000000006E-2</c:v>
                </c:pt>
                <c:pt idx="9992">
                  <c:v>-8.0945745E-2</c:v>
                </c:pt>
                <c:pt idx="9993">
                  <c:v>-8.0551236999999998E-2</c:v>
                </c:pt>
                <c:pt idx="9994">
                  <c:v>-8.3102010000000004E-2</c:v>
                </c:pt>
                <c:pt idx="9995">
                  <c:v>-8.0202460000000003E-2</c:v>
                </c:pt>
                <c:pt idx="9996">
                  <c:v>-8.0497271999999995E-2</c:v>
                </c:pt>
                <c:pt idx="9997">
                  <c:v>-8.3051607E-2</c:v>
                </c:pt>
                <c:pt idx="9998">
                  <c:v>-8.3662270999999996E-2</c:v>
                </c:pt>
                <c:pt idx="9999">
                  <c:v>-8.2489251999999999E-2</c:v>
                </c:pt>
                <c:pt idx="10000">
                  <c:v>-8.4868520000000003E-2</c:v>
                </c:pt>
                <c:pt idx="10001">
                  <c:v>-8.6262233999999993E-2</c:v>
                </c:pt>
                <c:pt idx="10002">
                  <c:v>-7.9683691000000001E-2</c:v>
                </c:pt>
                <c:pt idx="10003">
                  <c:v>-8.2926824999999996E-2</c:v>
                </c:pt>
                <c:pt idx="10004">
                  <c:v>-8.8596694000000004E-2</c:v>
                </c:pt>
                <c:pt idx="10005">
                  <c:v>-8.0145568E-2</c:v>
                </c:pt>
                <c:pt idx="10006">
                  <c:v>-8.3190888000000004E-2</c:v>
                </c:pt>
                <c:pt idx="10007">
                  <c:v>-8.2806229999999995E-2</c:v>
                </c:pt>
                <c:pt idx="10008">
                  <c:v>-8.9644163999999998E-2</c:v>
                </c:pt>
                <c:pt idx="10009">
                  <c:v>-8.6781904000000007E-2</c:v>
                </c:pt>
                <c:pt idx="10010">
                  <c:v>-8.5156307000000001E-2</c:v>
                </c:pt>
                <c:pt idx="10011">
                  <c:v>-8.7036877999999998E-2</c:v>
                </c:pt>
                <c:pt idx="10012">
                  <c:v>-8.8223583999999994E-2</c:v>
                </c:pt>
                <c:pt idx="10013">
                  <c:v>-8.8978565999999995E-2</c:v>
                </c:pt>
                <c:pt idx="10014">
                  <c:v>-8.6300223999999995E-2</c:v>
                </c:pt>
                <c:pt idx="10015">
                  <c:v>-8.6254276000000005E-2</c:v>
                </c:pt>
                <c:pt idx="10016">
                  <c:v>-8.8695325000000005E-2</c:v>
                </c:pt>
                <c:pt idx="10017">
                  <c:v>-8.8561490000000007E-2</c:v>
                </c:pt>
                <c:pt idx="10018">
                  <c:v>-9.0568452999999993E-2</c:v>
                </c:pt>
                <c:pt idx="10019">
                  <c:v>-8.7354280000000006E-2</c:v>
                </c:pt>
                <c:pt idx="10020">
                  <c:v>-8.7492764000000001E-2</c:v>
                </c:pt>
                <c:pt idx="10021">
                  <c:v>-8.3143800000000004E-2</c:v>
                </c:pt>
                <c:pt idx="10022">
                  <c:v>-8.8227509999999995E-2</c:v>
                </c:pt>
                <c:pt idx="10023">
                  <c:v>-9.1094278000000001E-2</c:v>
                </c:pt>
                <c:pt idx="10024">
                  <c:v>-9.1840498000000007E-2</c:v>
                </c:pt>
                <c:pt idx="10025">
                  <c:v>-8.5059799000000005E-2</c:v>
                </c:pt>
                <c:pt idx="10026">
                  <c:v>-8.2905835999999997E-2</c:v>
                </c:pt>
                <c:pt idx="10027">
                  <c:v>-8.7213330000000006E-2</c:v>
                </c:pt>
                <c:pt idx="10028">
                  <c:v>-9.1061062999999998E-2</c:v>
                </c:pt>
                <c:pt idx="10029">
                  <c:v>-8.2072600999999995E-2</c:v>
                </c:pt>
                <c:pt idx="10030">
                  <c:v>-8.6687325999999995E-2</c:v>
                </c:pt>
                <c:pt idx="10031">
                  <c:v>-8.7870984999999999E-2</c:v>
                </c:pt>
                <c:pt idx="10032">
                  <c:v>-8.5354297999999995E-2</c:v>
                </c:pt>
                <c:pt idx="10033">
                  <c:v>-8.4830171999999995E-2</c:v>
                </c:pt>
                <c:pt idx="10034">
                  <c:v>-7.8822345000000002E-2</c:v>
                </c:pt>
                <c:pt idx="10035">
                  <c:v>-9.2194118000000005E-2</c:v>
                </c:pt>
                <c:pt idx="10036">
                  <c:v>-8.6673915000000004E-2</c:v>
                </c:pt>
                <c:pt idx="10037">
                  <c:v>-9.0632751999999997E-2</c:v>
                </c:pt>
                <c:pt idx="10038">
                  <c:v>-8.7889962000000002E-2</c:v>
                </c:pt>
                <c:pt idx="10039">
                  <c:v>-8.5847057000000004E-2</c:v>
                </c:pt>
                <c:pt idx="10040">
                  <c:v>-8.4648363000000004E-2</c:v>
                </c:pt>
                <c:pt idx="10041">
                  <c:v>-9.1980464999999997E-2</c:v>
                </c:pt>
                <c:pt idx="10042">
                  <c:v>-9.0736500999999997E-2</c:v>
                </c:pt>
                <c:pt idx="10043">
                  <c:v>-8.4080420000000003E-2</c:v>
                </c:pt>
                <c:pt idx="10044">
                  <c:v>-8.6835191000000006E-2</c:v>
                </c:pt>
                <c:pt idx="10045">
                  <c:v>-8.6779937000000001E-2</c:v>
                </c:pt>
                <c:pt idx="10046">
                  <c:v>-8.7625756999999999E-2</c:v>
                </c:pt>
                <c:pt idx="10047">
                  <c:v>-8.8956437999999999E-2</c:v>
                </c:pt>
                <c:pt idx="10048">
                  <c:v>-8.5896999000000002E-2</c:v>
                </c:pt>
                <c:pt idx="10049">
                  <c:v>-8.7170646000000004E-2</c:v>
                </c:pt>
                <c:pt idx="10050">
                  <c:v>-8.6646266E-2</c:v>
                </c:pt>
                <c:pt idx="10051">
                  <c:v>-8.4959469999999995E-2</c:v>
                </c:pt>
                <c:pt idx="10052">
                  <c:v>-8.7988815999999997E-2</c:v>
                </c:pt>
                <c:pt idx="10053">
                  <c:v>-8.5071131999999994E-2</c:v>
                </c:pt>
                <c:pt idx="10054">
                  <c:v>-8.3513714000000003E-2</c:v>
                </c:pt>
                <c:pt idx="10055">
                  <c:v>-8.8578269000000001E-2</c:v>
                </c:pt>
                <c:pt idx="10056">
                  <c:v>-8.7179847000000005E-2</c:v>
                </c:pt>
                <c:pt idx="10057">
                  <c:v>-8.0138399999999999E-2</c:v>
                </c:pt>
                <c:pt idx="10058">
                  <c:v>-8.7991795999999997E-2</c:v>
                </c:pt>
                <c:pt idx="10059">
                  <c:v>-7.9533063000000001E-2</c:v>
                </c:pt>
                <c:pt idx="10060">
                  <c:v>-9.3547948000000006E-2</c:v>
                </c:pt>
                <c:pt idx="10061">
                  <c:v>-9.4647273000000004E-2</c:v>
                </c:pt>
                <c:pt idx="10062">
                  <c:v>-8.3044148999999998E-2</c:v>
                </c:pt>
                <c:pt idx="10063">
                  <c:v>-8.5734002000000004E-2</c:v>
                </c:pt>
                <c:pt idx="10064">
                  <c:v>-8.4159546000000002E-2</c:v>
                </c:pt>
                <c:pt idx="10065">
                  <c:v>-9.0558231000000003E-2</c:v>
                </c:pt>
                <c:pt idx="10066">
                  <c:v>-8.8557399999999994E-2</c:v>
                </c:pt>
                <c:pt idx="10067">
                  <c:v>-8.5412062999999996E-2</c:v>
                </c:pt>
                <c:pt idx="10068">
                  <c:v>-8.7938607000000002E-2</c:v>
                </c:pt>
                <c:pt idx="10069">
                  <c:v>-8.7423526000000001E-2</c:v>
                </c:pt>
                <c:pt idx="10070">
                  <c:v>-8.5936948999999999E-2</c:v>
                </c:pt>
                <c:pt idx="10071">
                  <c:v>-8.8107184000000005E-2</c:v>
                </c:pt>
                <c:pt idx="10072">
                  <c:v>-9.0324529000000001E-2</c:v>
                </c:pt>
                <c:pt idx="10073">
                  <c:v>-8.7420559999999994E-2</c:v>
                </c:pt>
                <c:pt idx="10074">
                  <c:v>-8.8961199000000005E-2</c:v>
                </c:pt>
                <c:pt idx="10075">
                  <c:v>-8.5787810000000006E-2</c:v>
                </c:pt>
                <c:pt idx="10076">
                  <c:v>-8.8242978E-2</c:v>
                </c:pt>
                <c:pt idx="10077">
                  <c:v>-8.9699894000000002E-2</c:v>
                </c:pt>
                <c:pt idx="10078">
                  <c:v>-8.9053548999999996E-2</c:v>
                </c:pt>
                <c:pt idx="10079">
                  <c:v>-8.9230187000000002E-2</c:v>
                </c:pt>
                <c:pt idx="10080">
                  <c:v>-8.9286647999999996E-2</c:v>
                </c:pt>
                <c:pt idx="10081">
                  <c:v>-8.7316914999999995E-2</c:v>
                </c:pt>
                <c:pt idx="10082">
                  <c:v>-9.4635546000000001E-2</c:v>
                </c:pt>
                <c:pt idx="10083">
                  <c:v>-8.5332952000000004E-2</c:v>
                </c:pt>
                <c:pt idx="10084">
                  <c:v>-9.2101640999999998E-2</c:v>
                </c:pt>
                <c:pt idx="10085">
                  <c:v>-9.1483212999999994E-2</c:v>
                </c:pt>
                <c:pt idx="10086">
                  <c:v>-9.1742873000000003E-2</c:v>
                </c:pt>
                <c:pt idx="10087">
                  <c:v>-8.5144824999999993E-2</c:v>
                </c:pt>
                <c:pt idx="10088">
                  <c:v>-8.7828763000000004E-2</c:v>
                </c:pt>
                <c:pt idx="10089">
                  <c:v>-9.4445876999999998E-2</c:v>
                </c:pt>
                <c:pt idx="10090">
                  <c:v>-8.5325084999999995E-2</c:v>
                </c:pt>
                <c:pt idx="10091">
                  <c:v>-9.5671006000000003E-2</c:v>
                </c:pt>
                <c:pt idx="10092">
                  <c:v>-9.2685862999999993E-2</c:v>
                </c:pt>
                <c:pt idx="10093">
                  <c:v>-8.6543783999999999E-2</c:v>
                </c:pt>
                <c:pt idx="10094">
                  <c:v>-8.9744106000000004E-2</c:v>
                </c:pt>
                <c:pt idx="10095">
                  <c:v>-9.4370909000000003E-2</c:v>
                </c:pt>
                <c:pt idx="10096">
                  <c:v>-9.2655300999999995E-2</c:v>
                </c:pt>
                <c:pt idx="10097">
                  <c:v>-9.5639541999999994E-2</c:v>
                </c:pt>
                <c:pt idx="10098">
                  <c:v>-8.8396012999999996E-2</c:v>
                </c:pt>
                <c:pt idx="10099">
                  <c:v>-9.0754896000000002E-2</c:v>
                </c:pt>
                <c:pt idx="10100">
                  <c:v>-9.3275047999999999E-2</c:v>
                </c:pt>
                <c:pt idx="10101">
                  <c:v>-8.9267835000000004E-2</c:v>
                </c:pt>
                <c:pt idx="10102">
                  <c:v>-9.2941134999999994E-2</c:v>
                </c:pt>
                <c:pt idx="10103">
                  <c:v>-8.9918412000000003E-2</c:v>
                </c:pt>
                <c:pt idx="10104">
                  <c:v>-9.4410636000000006E-2</c:v>
                </c:pt>
                <c:pt idx="10105">
                  <c:v>-8.8580765000000006E-2</c:v>
                </c:pt>
                <c:pt idx="10106">
                  <c:v>-9.2347003999999996E-2</c:v>
                </c:pt>
                <c:pt idx="10107">
                  <c:v>-9.1205701E-2</c:v>
                </c:pt>
                <c:pt idx="10108">
                  <c:v>-9.0529530999999996E-2</c:v>
                </c:pt>
                <c:pt idx="10109">
                  <c:v>-8.9427150999999996E-2</c:v>
                </c:pt>
                <c:pt idx="10110">
                  <c:v>-9.0035684000000005E-2</c:v>
                </c:pt>
                <c:pt idx="10111">
                  <c:v>-8.7273188000000002E-2</c:v>
                </c:pt>
                <c:pt idx="10112">
                  <c:v>-8.5257441000000003E-2</c:v>
                </c:pt>
                <c:pt idx="10113">
                  <c:v>-8.9710124000000002E-2</c:v>
                </c:pt>
                <c:pt idx="10114">
                  <c:v>-9.2926151999999998E-2</c:v>
                </c:pt>
                <c:pt idx="10115">
                  <c:v>-8.3250351E-2</c:v>
                </c:pt>
                <c:pt idx="10116">
                  <c:v>-8.5969171999999996E-2</c:v>
                </c:pt>
                <c:pt idx="10117">
                  <c:v>-9.2783526000000005E-2</c:v>
                </c:pt>
                <c:pt idx="10118">
                  <c:v>-9.1362192999999994E-2</c:v>
                </c:pt>
                <c:pt idx="10119">
                  <c:v>-8.5856549000000004E-2</c:v>
                </c:pt>
                <c:pt idx="10120">
                  <c:v>-8.9152477999999993E-2</c:v>
                </c:pt>
                <c:pt idx="10121">
                  <c:v>-8.7619438999999993E-2</c:v>
                </c:pt>
                <c:pt idx="10122">
                  <c:v>-8.8414385999999998E-2</c:v>
                </c:pt>
                <c:pt idx="10123">
                  <c:v>-8.9122332999999998E-2</c:v>
                </c:pt>
                <c:pt idx="10124">
                  <c:v>-8.6009897000000002E-2</c:v>
                </c:pt>
                <c:pt idx="10125">
                  <c:v>-8.9084536000000006E-2</c:v>
                </c:pt>
                <c:pt idx="10126">
                  <c:v>-9.1228917000000007E-2</c:v>
                </c:pt>
                <c:pt idx="10127">
                  <c:v>-9.2112869E-2</c:v>
                </c:pt>
                <c:pt idx="10128">
                  <c:v>-8.6016357000000002E-2</c:v>
                </c:pt>
                <c:pt idx="10129">
                  <c:v>-8.6136848000000002E-2</c:v>
                </c:pt>
                <c:pt idx="10130">
                  <c:v>-8.5313126000000003E-2</c:v>
                </c:pt>
                <c:pt idx="10131">
                  <c:v>-9.0940340999999994E-2</c:v>
                </c:pt>
                <c:pt idx="10132">
                  <c:v>-8.8996231999999995E-2</c:v>
                </c:pt>
                <c:pt idx="10133">
                  <c:v>-8.6393609999999996E-2</c:v>
                </c:pt>
                <c:pt idx="10134">
                  <c:v>-8.2611918000000006E-2</c:v>
                </c:pt>
                <c:pt idx="10135">
                  <c:v>-8.7411493000000007E-2</c:v>
                </c:pt>
                <c:pt idx="10136">
                  <c:v>-8.6188829999999994E-2</c:v>
                </c:pt>
                <c:pt idx="10137">
                  <c:v>-8.6836605999999997E-2</c:v>
                </c:pt>
                <c:pt idx="10138">
                  <c:v>-8.9051820000000004E-2</c:v>
                </c:pt>
                <c:pt idx="10139">
                  <c:v>-8.7610513000000001E-2</c:v>
                </c:pt>
                <c:pt idx="10140">
                  <c:v>-8.7313830999999995E-2</c:v>
                </c:pt>
                <c:pt idx="10141">
                  <c:v>-8.7562889000000005E-2</c:v>
                </c:pt>
                <c:pt idx="10142">
                  <c:v>-9.0097948999999997E-2</c:v>
                </c:pt>
                <c:pt idx="10143">
                  <c:v>-8.5003123E-2</c:v>
                </c:pt>
                <c:pt idx="10144">
                  <c:v>-8.6995169999999997E-2</c:v>
                </c:pt>
                <c:pt idx="10145">
                  <c:v>-8.8516153E-2</c:v>
                </c:pt>
                <c:pt idx="10146">
                  <c:v>-9.1283180000000005E-2</c:v>
                </c:pt>
                <c:pt idx="10147">
                  <c:v>-8.252959E-2</c:v>
                </c:pt>
                <c:pt idx="10148">
                  <c:v>-8.6457483000000002E-2</c:v>
                </c:pt>
                <c:pt idx="10149">
                  <c:v>-8.9040056000000006E-2</c:v>
                </c:pt>
                <c:pt idx="10150">
                  <c:v>-9.0168968000000002E-2</c:v>
                </c:pt>
                <c:pt idx="10151">
                  <c:v>-8.5583329E-2</c:v>
                </c:pt>
                <c:pt idx="10152">
                  <c:v>-8.7190009999999998E-2</c:v>
                </c:pt>
                <c:pt idx="10153">
                  <c:v>-8.5478649000000004E-2</c:v>
                </c:pt>
                <c:pt idx="10154">
                  <c:v>-8.3183534000000003E-2</c:v>
                </c:pt>
                <c:pt idx="10155">
                  <c:v>-8.8219180999999994E-2</c:v>
                </c:pt>
                <c:pt idx="10156">
                  <c:v>-8.6567484E-2</c:v>
                </c:pt>
                <c:pt idx="10157">
                  <c:v>-8.4230504999999997E-2</c:v>
                </c:pt>
                <c:pt idx="10158">
                  <c:v>-8.5206822000000002E-2</c:v>
                </c:pt>
                <c:pt idx="10159">
                  <c:v>-8.5084081000000006E-2</c:v>
                </c:pt>
                <c:pt idx="10160">
                  <c:v>-8.5388213000000004E-2</c:v>
                </c:pt>
                <c:pt idx="10161">
                  <c:v>-8.514294E-2</c:v>
                </c:pt>
                <c:pt idx="10162">
                  <c:v>-8.2096278999999994E-2</c:v>
                </c:pt>
                <c:pt idx="10163">
                  <c:v>-8.6072131999999996E-2</c:v>
                </c:pt>
                <c:pt idx="10164">
                  <c:v>-8.6843117999999997E-2</c:v>
                </c:pt>
                <c:pt idx="10165">
                  <c:v>-8.5440129000000004E-2</c:v>
                </c:pt>
                <c:pt idx="10166">
                  <c:v>-8.0285846999999994E-2</c:v>
                </c:pt>
                <c:pt idx="10167">
                  <c:v>-8.4189161999999998E-2</c:v>
                </c:pt>
                <c:pt idx="10168">
                  <c:v>-8.6103179000000002E-2</c:v>
                </c:pt>
                <c:pt idx="10169">
                  <c:v>-8.5778117000000001E-2</c:v>
                </c:pt>
                <c:pt idx="10170">
                  <c:v>-8.4619910000000007E-2</c:v>
                </c:pt>
                <c:pt idx="10171">
                  <c:v>-7.9454593000000004E-2</c:v>
                </c:pt>
                <c:pt idx="10172">
                  <c:v>-8.3605400999999996E-2</c:v>
                </c:pt>
                <c:pt idx="10173">
                  <c:v>-8.2296624999999998E-2</c:v>
                </c:pt>
                <c:pt idx="10174">
                  <c:v>-8.3956568999999995E-2</c:v>
                </c:pt>
                <c:pt idx="10175">
                  <c:v>-8.1316546000000003E-2</c:v>
                </c:pt>
                <c:pt idx="10176">
                  <c:v>-8.4869206000000003E-2</c:v>
                </c:pt>
                <c:pt idx="10177">
                  <c:v>-8.5913851999999999E-2</c:v>
                </c:pt>
                <c:pt idx="10178">
                  <c:v>-8.3330050000000003E-2</c:v>
                </c:pt>
                <c:pt idx="10179">
                  <c:v>-7.5802415999999997E-2</c:v>
                </c:pt>
                <c:pt idx="10180">
                  <c:v>-9.0053788999999995E-2</c:v>
                </c:pt>
                <c:pt idx="10181">
                  <c:v>-7.7949032000000001E-2</c:v>
                </c:pt>
                <c:pt idx="10182">
                  <c:v>-8.2554168999999997E-2</c:v>
                </c:pt>
                <c:pt idx="10183">
                  <c:v>-8.5030094000000001E-2</c:v>
                </c:pt>
                <c:pt idx="10184">
                  <c:v>-7.8806549000000004E-2</c:v>
                </c:pt>
                <c:pt idx="10185">
                  <c:v>-7.9029142999999996E-2</c:v>
                </c:pt>
                <c:pt idx="10186">
                  <c:v>-8.3628424000000007E-2</c:v>
                </c:pt>
                <c:pt idx="10187">
                  <c:v>-8.6010276999999996E-2</c:v>
                </c:pt>
                <c:pt idx="10188">
                  <c:v>-8.5625984000000002E-2</c:v>
                </c:pt>
                <c:pt idx="10189">
                  <c:v>-8.0183140999999999E-2</c:v>
                </c:pt>
                <c:pt idx="10190">
                  <c:v>-7.8705885000000003E-2</c:v>
                </c:pt>
                <c:pt idx="10191">
                  <c:v>-8.3389199999999997E-2</c:v>
                </c:pt>
                <c:pt idx="10192">
                  <c:v>-8.0858395E-2</c:v>
                </c:pt>
                <c:pt idx="10193">
                  <c:v>-8.3118400999999995E-2</c:v>
                </c:pt>
                <c:pt idx="10194">
                  <c:v>-7.9285576999999996E-2</c:v>
                </c:pt>
                <c:pt idx="10195">
                  <c:v>-7.9217277000000003E-2</c:v>
                </c:pt>
                <c:pt idx="10196">
                  <c:v>-7.9232194000000006E-2</c:v>
                </c:pt>
                <c:pt idx="10197">
                  <c:v>-7.9091682999999996E-2</c:v>
                </c:pt>
                <c:pt idx="10198">
                  <c:v>-8.0701567000000002E-2</c:v>
                </c:pt>
                <c:pt idx="10199">
                  <c:v>-8.2070752999999996E-2</c:v>
                </c:pt>
                <c:pt idx="10200">
                  <c:v>-8.2527487999999996E-2</c:v>
                </c:pt>
                <c:pt idx="10201">
                  <c:v>-7.8287392999999997E-2</c:v>
                </c:pt>
                <c:pt idx="10202">
                  <c:v>-7.9391806999999995E-2</c:v>
                </c:pt>
                <c:pt idx="10203">
                  <c:v>-6.8137719999999999E-2</c:v>
                </c:pt>
                <c:pt idx="10204">
                  <c:v>-8.3410948999999998E-2</c:v>
                </c:pt>
                <c:pt idx="10205">
                  <c:v>-7.9458177000000005E-2</c:v>
                </c:pt>
                <c:pt idx="10206">
                  <c:v>-7.4573942000000004E-2</c:v>
                </c:pt>
                <c:pt idx="10207">
                  <c:v>-8.3662026E-2</c:v>
                </c:pt>
                <c:pt idx="10208">
                  <c:v>-8.2005538000000003E-2</c:v>
                </c:pt>
                <c:pt idx="10209">
                  <c:v>-7.7122471999999997E-2</c:v>
                </c:pt>
                <c:pt idx="10210">
                  <c:v>-8.4192096999999994E-2</c:v>
                </c:pt>
                <c:pt idx="10211">
                  <c:v>-8.0249979999999999E-2</c:v>
                </c:pt>
                <c:pt idx="10212">
                  <c:v>-7.9051830000000003E-2</c:v>
                </c:pt>
                <c:pt idx="10213">
                  <c:v>-8.0054901999999997E-2</c:v>
                </c:pt>
                <c:pt idx="10214">
                  <c:v>-8.0091922999999995E-2</c:v>
                </c:pt>
                <c:pt idx="10215">
                  <c:v>-7.6879932999999998E-2</c:v>
                </c:pt>
                <c:pt idx="10216">
                  <c:v>-7.6442376000000006E-2</c:v>
                </c:pt>
                <c:pt idx="10217">
                  <c:v>-7.7524334E-2</c:v>
                </c:pt>
                <c:pt idx="10218">
                  <c:v>-7.5933896000000001E-2</c:v>
                </c:pt>
                <c:pt idx="10219">
                  <c:v>-7.9597048000000004E-2</c:v>
                </c:pt>
                <c:pt idx="10220">
                  <c:v>-7.7277169000000007E-2</c:v>
                </c:pt>
                <c:pt idx="10221">
                  <c:v>-8.3027466999999994E-2</c:v>
                </c:pt>
                <c:pt idx="10222">
                  <c:v>-7.4789777000000002E-2</c:v>
                </c:pt>
                <c:pt idx="10223">
                  <c:v>-7.4801228999999997E-2</c:v>
                </c:pt>
                <c:pt idx="10224">
                  <c:v>-7.9164817999999998E-2</c:v>
                </c:pt>
                <c:pt idx="10225">
                  <c:v>-7.2428620999999999E-2</c:v>
                </c:pt>
                <c:pt idx="10226">
                  <c:v>-7.9207159999999999E-2</c:v>
                </c:pt>
                <c:pt idx="10227">
                  <c:v>-7.3621407E-2</c:v>
                </c:pt>
                <c:pt idx="10228">
                  <c:v>-7.3563351999999999E-2</c:v>
                </c:pt>
                <c:pt idx="10229">
                  <c:v>-7.6848410000000006E-2</c:v>
                </c:pt>
                <c:pt idx="10230">
                  <c:v>-7.5175150999999996E-2</c:v>
                </c:pt>
                <c:pt idx="10231">
                  <c:v>-7.6764508999999995E-2</c:v>
                </c:pt>
                <c:pt idx="10232">
                  <c:v>-7.4027575999999998E-2</c:v>
                </c:pt>
                <c:pt idx="10233">
                  <c:v>-8.2059301000000001E-2</c:v>
                </c:pt>
                <c:pt idx="10234">
                  <c:v>-6.9801568999999994E-2</c:v>
                </c:pt>
                <c:pt idx="10235">
                  <c:v>-6.7365914999999998E-2</c:v>
                </c:pt>
                <c:pt idx="10236">
                  <c:v>-6.7060186999999993E-2</c:v>
                </c:pt>
                <c:pt idx="10237">
                  <c:v>-6.7609585999999999E-2</c:v>
                </c:pt>
                <c:pt idx="10238">
                  <c:v>-7.0151306999999996E-2</c:v>
                </c:pt>
                <c:pt idx="10239">
                  <c:v>-6.8177044000000006E-2</c:v>
                </c:pt>
                <c:pt idx="10240">
                  <c:v>-7.0301712000000002E-2</c:v>
                </c:pt>
                <c:pt idx="10241">
                  <c:v>-7.1870349E-2</c:v>
                </c:pt>
                <c:pt idx="10242">
                  <c:v>-6.7174396999999997E-2</c:v>
                </c:pt>
                <c:pt idx="10243">
                  <c:v>-6.9369531999999998E-2</c:v>
                </c:pt>
                <c:pt idx="10244">
                  <c:v>-6.6971092999999995E-2</c:v>
                </c:pt>
                <c:pt idx="10245">
                  <c:v>-7.5038708999999995E-2</c:v>
                </c:pt>
                <c:pt idx="10246">
                  <c:v>-7.4950560999999999E-2</c:v>
                </c:pt>
                <c:pt idx="10247">
                  <c:v>-7.0021427999999997E-2</c:v>
                </c:pt>
                <c:pt idx="10248">
                  <c:v>-7.4323498000000002E-2</c:v>
                </c:pt>
                <c:pt idx="10249">
                  <c:v>-6.9985658000000006E-2</c:v>
                </c:pt>
                <c:pt idx="10250">
                  <c:v>-7.7472076000000001E-2</c:v>
                </c:pt>
                <c:pt idx="10251">
                  <c:v>-6.8436555999999996E-2</c:v>
                </c:pt>
                <c:pt idx="10252">
                  <c:v>-7.8417815000000002E-2</c:v>
                </c:pt>
                <c:pt idx="10253">
                  <c:v>-7.6649657999999996E-2</c:v>
                </c:pt>
                <c:pt idx="10254">
                  <c:v>-7.3647209000000005E-2</c:v>
                </c:pt>
                <c:pt idx="10255">
                  <c:v>-7.6981321000000005E-2</c:v>
                </c:pt>
                <c:pt idx="10256">
                  <c:v>-7.9217582999999994E-2</c:v>
                </c:pt>
                <c:pt idx="10257">
                  <c:v>-7.4771545999999994E-2</c:v>
                </c:pt>
                <c:pt idx="10258">
                  <c:v>-7.3509738000000005E-2</c:v>
                </c:pt>
                <c:pt idx="10259">
                  <c:v>-7.6876617999999994E-2</c:v>
                </c:pt>
                <c:pt idx="10260">
                  <c:v>-7.8279032999999998E-2</c:v>
                </c:pt>
                <c:pt idx="10261">
                  <c:v>-8.2712470999999996E-2</c:v>
                </c:pt>
                <c:pt idx="10262">
                  <c:v>-7.4936568999999995E-2</c:v>
                </c:pt>
                <c:pt idx="10263">
                  <c:v>-7.8380442999999994E-2</c:v>
                </c:pt>
                <c:pt idx="10264">
                  <c:v>-8.3393312999999997E-2</c:v>
                </c:pt>
                <c:pt idx="10265">
                  <c:v>-7.8860029999999998E-2</c:v>
                </c:pt>
                <c:pt idx="10266">
                  <c:v>-7.3112397999999995E-2</c:v>
                </c:pt>
                <c:pt idx="10267">
                  <c:v>-7.4704751E-2</c:v>
                </c:pt>
                <c:pt idx="10268">
                  <c:v>-7.9602837999999995E-2</c:v>
                </c:pt>
                <c:pt idx="10269">
                  <c:v>-7.9251178000000005E-2</c:v>
                </c:pt>
                <c:pt idx="10270">
                  <c:v>-7.5477473000000003E-2</c:v>
                </c:pt>
                <c:pt idx="10271">
                  <c:v>-6.1716109999999998E-2</c:v>
                </c:pt>
                <c:pt idx="10272">
                  <c:v>-7.8769922000000006E-2</c:v>
                </c:pt>
                <c:pt idx="10273">
                  <c:v>-8.0542012999999996E-2</c:v>
                </c:pt>
                <c:pt idx="10274">
                  <c:v>-7.6668716999999997E-2</c:v>
                </c:pt>
                <c:pt idx="10275">
                  <c:v>-7.4233673999999999E-2</c:v>
                </c:pt>
                <c:pt idx="10276">
                  <c:v>-7.0185937000000004E-2</c:v>
                </c:pt>
                <c:pt idx="10277">
                  <c:v>-7.8582048000000002E-2</c:v>
                </c:pt>
                <c:pt idx="10278">
                  <c:v>-7.7890693999999996E-2</c:v>
                </c:pt>
                <c:pt idx="10279">
                  <c:v>-7.4520163E-2</c:v>
                </c:pt>
                <c:pt idx="10280">
                  <c:v>-7.4432544000000003E-2</c:v>
                </c:pt>
                <c:pt idx="10281">
                  <c:v>-7.3291622000000001E-2</c:v>
                </c:pt>
                <c:pt idx="10282">
                  <c:v>-7.7023774000000003E-2</c:v>
                </c:pt>
                <c:pt idx="10283">
                  <c:v>-7.1426928000000001E-2</c:v>
                </c:pt>
                <c:pt idx="10284">
                  <c:v>-6.8731009999999995E-2</c:v>
                </c:pt>
                <c:pt idx="10285">
                  <c:v>-6.4715258999999997E-2</c:v>
                </c:pt>
                <c:pt idx="10286">
                  <c:v>-7.2907411000000005E-2</c:v>
                </c:pt>
                <c:pt idx="10287">
                  <c:v>-7.4952728999999996E-2</c:v>
                </c:pt>
                <c:pt idx="10288">
                  <c:v>-6.6056706000000007E-2</c:v>
                </c:pt>
                <c:pt idx="10289">
                  <c:v>-7.5180448999999996E-2</c:v>
                </c:pt>
                <c:pt idx="10290">
                  <c:v>-7.0027500000000006E-2</c:v>
                </c:pt>
                <c:pt idx="10291">
                  <c:v>-6.5055557E-2</c:v>
                </c:pt>
                <c:pt idx="10292">
                  <c:v>-7.1433029999999995E-2</c:v>
                </c:pt>
                <c:pt idx="10293">
                  <c:v>-5.8609616000000003E-2</c:v>
                </c:pt>
                <c:pt idx="10294">
                  <c:v>-6.3297845000000005E-2</c:v>
                </c:pt>
                <c:pt idx="10295">
                  <c:v>-7.3259829999999998E-2</c:v>
                </c:pt>
                <c:pt idx="10296">
                  <c:v>-6.3891097999999993E-2</c:v>
                </c:pt>
                <c:pt idx="10297">
                  <c:v>-6.7959368000000006E-2</c:v>
                </c:pt>
                <c:pt idx="10298">
                  <c:v>-6.8131678000000001E-2</c:v>
                </c:pt>
                <c:pt idx="10299">
                  <c:v>-6.6437513000000004E-2</c:v>
                </c:pt>
                <c:pt idx="10300">
                  <c:v>-5.9571616000000001E-2</c:v>
                </c:pt>
                <c:pt idx="10301">
                  <c:v>-7.0289552000000005E-2</c:v>
                </c:pt>
                <c:pt idx="10302">
                  <c:v>-7.0002198000000002E-2</c:v>
                </c:pt>
                <c:pt idx="10303">
                  <c:v>-5.4407664000000001E-2</c:v>
                </c:pt>
                <c:pt idx="10304">
                  <c:v>-7.0770130000000001E-2</c:v>
                </c:pt>
                <c:pt idx="10305">
                  <c:v>-6.7455328999999994E-2</c:v>
                </c:pt>
                <c:pt idx="10306">
                  <c:v>-6.3170566999999997E-2</c:v>
                </c:pt>
                <c:pt idx="10307">
                  <c:v>-6.0100003999999999E-2</c:v>
                </c:pt>
                <c:pt idx="10308">
                  <c:v>-6.0849681000000003E-2</c:v>
                </c:pt>
                <c:pt idx="10309">
                  <c:v>-6.5531880000000001E-2</c:v>
                </c:pt>
                <c:pt idx="10310">
                  <c:v>-5.8641753999999997E-2</c:v>
                </c:pt>
                <c:pt idx="10311">
                  <c:v>-6.5911412000000003E-2</c:v>
                </c:pt>
                <c:pt idx="10312">
                  <c:v>-5.6597803000000002E-2</c:v>
                </c:pt>
                <c:pt idx="10313">
                  <c:v>-6.4452246000000005E-2</c:v>
                </c:pt>
                <c:pt idx="10314">
                  <c:v>-6.5909519999999999E-2</c:v>
                </c:pt>
                <c:pt idx="10315">
                  <c:v>-6.5800472999999998E-2</c:v>
                </c:pt>
                <c:pt idx="10316">
                  <c:v>-6.4200177999999997E-2</c:v>
                </c:pt>
                <c:pt idx="10317">
                  <c:v>-6.5315023E-2</c:v>
                </c:pt>
                <c:pt idx="10318">
                  <c:v>-7.3203579000000005E-2</c:v>
                </c:pt>
                <c:pt idx="10319">
                  <c:v>-6.6812441E-2</c:v>
                </c:pt>
                <c:pt idx="10320">
                  <c:v>-7.2155803000000004E-2</c:v>
                </c:pt>
                <c:pt idx="10321">
                  <c:v>-7.3736481000000006E-2</c:v>
                </c:pt>
                <c:pt idx="10322">
                  <c:v>-7.8422315000000006E-2</c:v>
                </c:pt>
                <c:pt idx="10323">
                  <c:v>-7.4899398000000006E-2</c:v>
                </c:pt>
                <c:pt idx="10324">
                  <c:v>-7.4816041E-2</c:v>
                </c:pt>
                <c:pt idx="10325">
                  <c:v>-7.6820373999999997E-2</c:v>
                </c:pt>
                <c:pt idx="10326">
                  <c:v>-7.6109311999999998E-2</c:v>
                </c:pt>
                <c:pt idx="10327">
                  <c:v>-7.8152901999999996E-2</c:v>
                </c:pt>
                <c:pt idx="10328">
                  <c:v>-7.4774421999999993E-2</c:v>
                </c:pt>
                <c:pt idx="10329">
                  <c:v>-8.1413172000000006E-2</c:v>
                </c:pt>
                <c:pt idx="10330">
                  <c:v>-8.0644585000000005E-2</c:v>
                </c:pt>
                <c:pt idx="10331">
                  <c:v>-7.5768813000000004E-2</c:v>
                </c:pt>
                <c:pt idx="10332">
                  <c:v>-7.9513743999999997E-2</c:v>
                </c:pt>
                <c:pt idx="10333">
                  <c:v>-8.4367446999999998E-2</c:v>
                </c:pt>
                <c:pt idx="10334">
                  <c:v>-8.3059035000000003E-2</c:v>
                </c:pt>
                <c:pt idx="10335">
                  <c:v>-8.0824866999999995E-2</c:v>
                </c:pt>
                <c:pt idx="10336">
                  <c:v>-7.8845604999999999E-2</c:v>
                </c:pt>
                <c:pt idx="10337">
                  <c:v>-8.0996417000000001E-2</c:v>
                </c:pt>
                <c:pt idx="10338">
                  <c:v>-8.0321035999999998E-2</c:v>
                </c:pt>
                <c:pt idx="10339">
                  <c:v>-7.6166629999999999E-2</c:v>
                </c:pt>
                <c:pt idx="10340">
                  <c:v>-7.7642553000000003E-2</c:v>
                </c:pt>
                <c:pt idx="10341">
                  <c:v>-7.9014704000000005E-2</c:v>
                </c:pt>
                <c:pt idx="10342">
                  <c:v>-7.8766234000000004E-2</c:v>
                </c:pt>
                <c:pt idx="10343">
                  <c:v>-7.4259593999999998E-2</c:v>
                </c:pt>
                <c:pt idx="10344">
                  <c:v>-7.2337060999999994E-2</c:v>
                </c:pt>
                <c:pt idx="10345">
                  <c:v>-7.4847601E-2</c:v>
                </c:pt>
                <c:pt idx="10346">
                  <c:v>-7.0400118999999997E-2</c:v>
                </c:pt>
                <c:pt idx="10347">
                  <c:v>-7.0055798000000002E-2</c:v>
                </c:pt>
                <c:pt idx="10348">
                  <c:v>-7.3194593000000002E-2</c:v>
                </c:pt>
                <c:pt idx="10349">
                  <c:v>-6.7924961000000006E-2</c:v>
                </c:pt>
                <c:pt idx="10350">
                  <c:v>-6.6444241000000001E-2</c:v>
                </c:pt>
                <c:pt idx="10351">
                  <c:v>-6.8145782000000002E-2</c:v>
                </c:pt>
                <c:pt idx="10352">
                  <c:v>-6.7286103999999999E-2</c:v>
                </c:pt>
                <c:pt idx="10353">
                  <c:v>-6.7161187999999997E-2</c:v>
                </c:pt>
                <c:pt idx="10354">
                  <c:v>-6.2848464000000007E-2</c:v>
                </c:pt>
                <c:pt idx="10355">
                  <c:v>-6.6211298000000002E-2</c:v>
                </c:pt>
                <c:pt idx="10356">
                  <c:v>-6.9504306000000002E-2</c:v>
                </c:pt>
                <c:pt idx="10357">
                  <c:v>-6.8516724000000001E-2</c:v>
                </c:pt>
                <c:pt idx="10358">
                  <c:v>-6.1744574000000003E-2</c:v>
                </c:pt>
                <c:pt idx="10359">
                  <c:v>-6.5273820999999996E-2</c:v>
                </c:pt>
                <c:pt idx="10360">
                  <c:v>-6.7895709999999998E-2</c:v>
                </c:pt>
                <c:pt idx="10361">
                  <c:v>-6.9495059999999997E-2</c:v>
                </c:pt>
                <c:pt idx="10362">
                  <c:v>-5.8989961E-2</c:v>
                </c:pt>
                <c:pt idx="10363">
                  <c:v>-6.0537390000000003E-2</c:v>
                </c:pt>
                <c:pt idx="10364">
                  <c:v>-6.8064548000000002E-2</c:v>
                </c:pt>
                <c:pt idx="10365">
                  <c:v>-6.3654250999999995E-2</c:v>
                </c:pt>
                <c:pt idx="10366">
                  <c:v>-6.6062546999999999E-2</c:v>
                </c:pt>
                <c:pt idx="10367">
                  <c:v>-6.3765644999999996E-2</c:v>
                </c:pt>
                <c:pt idx="10368">
                  <c:v>-6.3578427000000007E-2</c:v>
                </c:pt>
                <c:pt idx="10369">
                  <c:v>-6.4445421000000003E-2</c:v>
                </c:pt>
                <c:pt idx="10370">
                  <c:v>-6.7656927000000006E-2</c:v>
                </c:pt>
                <c:pt idx="10371">
                  <c:v>-6.8261853999999997E-2</c:v>
                </c:pt>
                <c:pt idx="10372">
                  <c:v>-6.6603243000000006E-2</c:v>
                </c:pt>
                <c:pt idx="10373">
                  <c:v>-6.9264150999999996E-2</c:v>
                </c:pt>
                <c:pt idx="10374">
                  <c:v>-7.1782431999999993E-2</c:v>
                </c:pt>
                <c:pt idx="10375">
                  <c:v>-6.6616370999999994E-2</c:v>
                </c:pt>
                <c:pt idx="10376">
                  <c:v>-6.4998506999999997E-2</c:v>
                </c:pt>
                <c:pt idx="10377">
                  <c:v>-7.0815608000000002E-2</c:v>
                </c:pt>
                <c:pt idx="10378">
                  <c:v>-7.3059857000000006E-2</c:v>
                </c:pt>
                <c:pt idx="10379">
                  <c:v>-7.4124186999999994E-2</c:v>
                </c:pt>
                <c:pt idx="10380">
                  <c:v>-7.0641831000000002E-2</c:v>
                </c:pt>
                <c:pt idx="10381">
                  <c:v>-7.2955175999999997E-2</c:v>
                </c:pt>
                <c:pt idx="10382">
                  <c:v>-7.1735188000000005E-2</c:v>
                </c:pt>
                <c:pt idx="10383">
                  <c:v>-7.2841360999999993E-2</c:v>
                </c:pt>
                <c:pt idx="10384">
                  <c:v>-7.7251285000000003E-2</c:v>
                </c:pt>
                <c:pt idx="10385">
                  <c:v>-7.2396532E-2</c:v>
                </c:pt>
                <c:pt idx="10386">
                  <c:v>-7.0048682000000001E-2</c:v>
                </c:pt>
                <c:pt idx="10387">
                  <c:v>-7.2731986999999998E-2</c:v>
                </c:pt>
                <c:pt idx="10388">
                  <c:v>-8.1099905E-2</c:v>
                </c:pt>
                <c:pt idx="10389">
                  <c:v>-7.4441365999999995E-2</c:v>
                </c:pt>
                <c:pt idx="10390">
                  <c:v>-6.2879517999999995E-2</c:v>
                </c:pt>
                <c:pt idx="10391">
                  <c:v>-7.9595655000000001E-2</c:v>
                </c:pt>
                <c:pt idx="10392">
                  <c:v>-7.2616309000000004E-2</c:v>
                </c:pt>
                <c:pt idx="10393">
                  <c:v>-7.0648730000000007E-2</c:v>
                </c:pt>
                <c:pt idx="10394">
                  <c:v>-7.6163865999999997E-2</c:v>
                </c:pt>
                <c:pt idx="10395">
                  <c:v>-7.0480003999999999E-2</c:v>
                </c:pt>
                <c:pt idx="10396">
                  <c:v>-7.4161030000000003E-2</c:v>
                </c:pt>
                <c:pt idx="10397">
                  <c:v>-6.7730732000000002E-2</c:v>
                </c:pt>
                <c:pt idx="10398">
                  <c:v>-7.0564068999999993E-2</c:v>
                </c:pt>
                <c:pt idx="10399">
                  <c:v>-7.0570870999999993E-2</c:v>
                </c:pt>
                <c:pt idx="10400">
                  <c:v>-6.7903175999999996E-2</c:v>
                </c:pt>
                <c:pt idx="10401">
                  <c:v>-7.0136681000000006E-2</c:v>
                </c:pt>
                <c:pt idx="10402">
                  <c:v>-7.0564381999999995E-2</c:v>
                </c:pt>
                <c:pt idx="10403">
                  <c:v>-6.9340460000000007E-2</c:v>
                </c:pt>
                <c:pt idx="10404">
                  <c:v>-7.0175096000000006E-2</c:v>
                </c:pt>
                <c:pt idx="10405">
                  <c:v>-6.7757383000000004E-2</c:v>
                </c:pt>
                <c:pt idx="10406">
                  <c:v>-7.5332217000000007E-2</c:v>
                </c:pt>
                <c:pt idx="10407">
                  <c:v>-6.7893735999999996E-2</c:v>
                </c:pt>
                <c:pt idx="10408">
                  <c:v>-6.4620449999999996E-2</c:v>
                </c:pt>
                <c:pt idx="10409">
                  <c:v>-6.6279068999999996E-2</c:v>
                </c:pt>
                <c:pt idx="10410">
                  <c:v>-6.5593570000000004E-2</c:v>
                </c:pt>
                <c:pt idx="10411">
                  <c:v>-7.5507924000000004E-2</c:v>
                </c:pt>
                <c:pt idx="10412">
                  <c:v>-6.4145020999999997E-2</c:v>
                </c:pt>
                <c:pt idx="10413">
                  <c:v>-7.0827842000000002E-2</c:v>
                </c:pt>
                <c:pt idx="10414">
                  <c:v>-6.9733827999999998E-2</c:v>
                </c:pt>
                <c:pt idx="10415">
                  <c:v>-6.7080609999999999E-2</c:v>
                </c:pt>
                <c:pt idx="10416">
                  <c:v>-7.2410926E-2</c:v>
                </c:pt>
                <c:pt idx="10417">
                  <c:v>-6.5172098999999997E-2</c:v>
                </c:pt>
                <c:pt idx="10418">
                  <c:v>-6.5864257999999995E-2</c:v>
                </c:pt>
                <c:pt idx="10419">
                  <c:v>-7.2108589000000001E-2</c:v>
                </c:pt>
                <c:pt idx="10420">
                  <c:v>-7.1272350999999998E-2</c:v>
                </c:pt>
                <c:pt idx="10421">
                  <c:v>-6.9086038000000002E-2</c:v>
                </c:pt>
                <c:pt idx="10422">
                  <c:v>-6.6513158000000003E-2</c:v>
                </c:pt>
                <c:pt idx="10423">
                  <c:v>-7.3796600000000004E-2</c:v>
                </c:pt>
                <c:pt idx="10424">
                  <c:v>-7.0757664999999997E-2</c:v>
                </c:pt>
                <c:pt idx="10425">
                  <c:v>-6.9572604999999996E-2</c:v>
                </c:pt>
                <c:pt idx="10426">
                  <c:v>-7.3877870999999998E-2</c:v>
                </c:pt>
                <c:pt idx="10427">
                  <c:v>-7.2764634999999994E-2</c:v>
                </c:pt>
                <c:pt idx="10428">
                  <c:v>-6.9229289999999999E-2</c:v>
                </c:pt>
                <c:pt idx="10429">
                  <c:v>-7.3346168000000003E-2</c:v>
                </c:pt>
                <c:pt idx="10430">
                  <c:v>-7.7160880000000001E-2</c:v>
                </c:pt>
                <c:pt idx="10431">
                  <c:v>-6.2053133000000003E-2</c:v>
                </c:pt>
                <c:pt idx="10432">
                  <c:v>-7.3369174999999995E-2</c:v>
                </c:pt>
                <c:pt idx="10433">
                  <c:v>-7.1017689999999994E-2</c:v>
                </c:pt>
                <c:pt idx="10434">
                  <c:v>-7.0966824999999997E-2</c:v>
                </c:pt>
                <c:pt idx="10435">
                  <c:v>-7.3012813999999995E-2</c:v>
                </c:pt>
                <c:pt idx="10436">
                  <c:v>-6.9162682000000003E-2</c:v>
                </c:pt>
                <c:pt idx="10437">
                  <c:v>-7.1369483999999997E-2</c:v>
                </c:pt>
                <c:pt idx="10438">
                  <c:v>-6.6445566999999997E-2</c:v>
                </c:pt>
                <c:pt idx="10439">
                  <c:v>-7.1266204E-2</c:v>
                </c:pt>
                <c:pt idx="10440">
                  <c:v>-6.8673357000000004E-2</c:v>
                </c:pt>
                <c:pt idx="10441">
                  <c:v>-6.8972580000000006E-2</c:v>
                </c:pt>
                <c:pt idx="10442">
                  <c:v>-6.7676947000000001E-2</c:v>
                </c:pt>
                <c:pt idx="10443">
                  <c:v>-6.8748824E-2</c:v>
                </c:pt>
                <c:pt idx="10444">
                  <c:v>-7.2045021000000001E-2</c:v>
                </c:pt>
                <c:pt idx="10445">
                  <c:v>-6.6575414999999999E-2</c:v>
                </c:pt>
                <c:pt idx="10446">
                  <c:v>-6.6221215E-2</c:v>
                </c:pt>
                <c:pt idx="10447">
                  <c:v>-7.1725710999999998E-2</c:v>
                </c:pt>
                <c:pt idx="10448">
                  <c:v>-7.5148404000000002E-2</c:v>
                </c:pt>
                <c:pt idx="10449">
                  <c:v>-6.9871895000000003E-2</c:v>
                </c:pt>
                <c:pt idx="10450">
                  <c:v>-6.4074196E-2</c:v>
                </c:pt>
                <c:pt idx="10451">
                  <c:v>-7.0667817999999993E-2</c:v>
                </c:pt>
                <c:pt idx="10452">
                  <c:v>-6.7226216000000005E-2</c:v>
                </c:pt>
                <c:pt idx="10453">
                  <c:v>-7.0252031000000006E-2</c:v>
                </c:pt>
                <c:pt idx="10454">
                  <c:v>-7.2707466999999998E-2</c:v>
                </c:pt>
                <c:pt idx="10455">
                  <c:v>-6.7768819999999994E-2</c:v>
                </c:pt>
                <c:pt idx="10456">
                  <c:v>-6.9518514000000003E-2</c:v>
                </c:pt>
                <c:pt idx="10457">
                  <c:v>-7.1010925000000003E-2</c:v>
                </c:pt>
                <c:pt idx="10458">
                  <c:v>-7.3799521000000007E-2</c:v>
                </c:pt>
                <c:pt idx="10459">
                  <c:v>-7.2181143000000003E-2</c:v>
                </c:pt>
                <c:pt idx="10460">
                  <c:v>-6.5725110000000003E-2</c:v>
                </c:pt>
                <c:pt idx="10461">
                  <c:v>-6.8223729999999996E-2</c:v>
                </c:pt>
                <c:pt idx="10462">
                  <c:v>-7.1976386000000003E-2</c:v>
                </c:pt>
                <c:pt idx="10463">
                  <c:v>-6.9875910999999999E-2</c:v>
                </c:pt>
                <c:pt idx="10464">
                  <c:v>-7.1807234999999997E-2</c:v>
                </c:pt>
                <c:pt idx="10465">
                  <c:v>-6.7161425999999996E-2</c:v>
                </c:pt>
                <c:pt idx="10466">
                  <c:v>-7.2039001000000005E-2</c:v>
                </c:pt>
                <c:pt idx="10467">
                  <c:v>-7.3260613000000002E-2</c:v>
                </c:pt>
                <c:pt idx="10468">
                  <c:v>-6.9709024999999994E-2</c:v>
                </c:pt>
                <c:pt idx="10469">
                  <c:v>-6.8095468000000006E-2</c:v>
                </c:pt>
                <c:pt idx="10470">
                  <c:v>-7.1940540999999997E-2</c:v>
                </c:pt>
                <c:pt idx="10471">
                  <c:v>-7.3393866000000002E-2</c:v>
                </c:pt>
                <c:pt idx="10472">
                  <c:v>-7.1070789999999995E-2</c:v>
                </c:pt>
                <c:pt idx="10473">
                  <c:v>-7.1334459000000003E-2</c:v>
                </c:pt>
                <c:pt idx="10474">
                  <c:v>-6.8849199E-2</c:v>
                </c:pt>
                <c:pt idx="10475">
                  <c:v>-6.9749720000000001E-2</c:v>
                </c:pt>
                <c:pt idx="10476">
                  <c:v>-7.1130835000000003E-2</c:v>
                </c:pt>
                <c:pt idx="10477">
                  <c:v>-7.1162677999999993E-2</c:v>
                </c:pt>
                <c:pt idx="10478">
                  <c:v>-6.9091006999999996E-2</c:v>
                </c:pt>
                <c:pt idx="10479">
                  <c:v>-6.7586586000000004E-2</c:v>
                </c:pt>
                <c:pt idx="10480">
                  <c:v>-6.9376758999999996E-2</c:v>
                </c:pt>
                <c:pt idx="10481">
                  <c:v>-7.0782378000000007E-2</c:v>
                </c:pt>
                <c:pt idx="10482">
                  <c:v>-6.7960224999999999E-2</c:v>
                </c:pt>
                <c:pt idx="10483">
                  <c:v>-6.7281603999999995E-2</c:v>
                </c:pt>
                <c:pt idx="10484">
                  <c:v>-6.1895363000000002E-2</c:v>
                </c:pt>
                <c:pt idx="10485">
                  <c:v>-7.0699825999999993E-2</c:v>
                </c:pt>
                <c:pt idx="10486">
                  <c:v>-7.0525922000000005E-2</c:v>
                </c:pt>
                <c:pt idx="10487">
                  <c:v>-6.4622953999999996E-2</c:v>
                </c:pt>
                <c:pt idx="10488">
                  <c:v>-6.3055947000000001E-2</c:v>
                </c:pt>
                <c:pt idx="10489">
                  <c:v>-6.6731624000000003E-2</c:v>
                </c:pt>
                <c:pt idx="10490">
                  <c:v>-7.3009498000000006E-2</c:v>
                </c:pt>
                <c:pt idx="10491">
                  <c:v>-6.9274171999999995E-2</c:v>
                </c:pt>
                <c:pt idx="10492">
                  <c:v>-6.7768156999999996E-2</c:v>
                </c:pt>
                <c:pt idx="10493">
                  <c:v>-6.4423271000000004E-2</c:v>
                </c:pt>
                <c:pt idx="10494">
                  <c:v>-6.7312799000000006E-2</c:v>
                </c:pt>
                <c:pt idx="10495">
                  <c:v>-7.0395961000000007E-2</c:v>
                </c:pt>
                <c:pt idx="10496">
                  <c:v>-6.9075830000000005E-2</c:v>
                </c:pt>
                <c:pt idx="10497">
                  <c:v>-6.9040291000000004E-2</c:v>
                </c:pt>
                <c:pt idx="10498">
                  <c:v>-6.7934549999999996E-2</c:v>
                </c:pt>
                <c:pt idx="10499">
                  <c:v>-6.6315785000000002E-2</c:v>
                </c:pt>
                <c:pt idx="10500">
                  <c:v>-6.7348300999999999E-2</c:v>
                </c:pt>
                <c:pt idx="10501">
                  <c:v>-6.9731943000000005E-2</c:v>
                </c:pt>
                <c:pt idx="10502">
                  <c:v>-7.1213721999999993E-2</c:v>
                </c:pt>
                <c:pt idx="10503">
                  <c:v>-6.7773133999999999E-2</c:v>
                </c:pt>
                <c:pt idx="10504">
                  <c:v>-7.2354301999999995E-2</c:v>
                </c:pt>
                <c:pt idx="10505">
                  <c:v>-7.3017373999999996E-2</c:v>
                </c:pt>
                <c:pt idx="10506">
                  <c:v>-6.5597801999999997E-2</c:v>
                </c:pt>
                <c:pt idx="10507">
                  <c:v>-6.7820817000000005E-2</c:v>
                </c:pt>
                <c:pt idx="10508">
                  <c:v>-6.7782997999999997E-2</c:v>
                </c:pt>
                <c:pt idx="10509">
                  <c:v>-7.1660943000000005E-2</c:v>
                </c:pt>
                <c:pt idx="10510">
                  <c:v>-7.1341634000000001E-2</c:v>
                </c:pt>
                <c:pt idx="10511">
                  <c:v>-6.5064921999999997E-2</c:v>
                </c:pt>
                <c:pt idx="10512">
                  <c:v>-6.4077421999999995E-2</c:v>
                </c:pt>
                <c:pt idx="10513">
                  <c:v>-6.7556448000000005E-2</c:v>
                </c:pt>
                <c:pt idx="10514">
                  <c:v>-7.1045182999999998E-2</c:v>
                </c:pt>
                <c:pt idx="10515">
                  <c:v>-6.8931714000000005E-2</c:v>
                </c:pt>
                <c:pt idx="10516">
                  <c:v>-6.7395337E-2</c:v>
                </c:pt>
                <c:pt idx="10517">
                  <c:v>-7.0524901000000001E-2</c:v>
                </c:pt>
                <c:pt idx="10518">
                  <c:v>-6.6288083999999997E-2</c:v>
                </c:pt>
                <c:pt idx="10519">
                  <c:v>-7.3549666E-2</c:v>
                </c:pt>
                <c:pt idx="10520">
                  <c:v>-7.0280372999999993E-2</c:v>
                </c:pt>
                <c:pt idx="10521">
                  <c:v>-6.7897543000000005E-2</c:v>
                </c:pt>
                <c:pt idx="10522">
                  <c:v>-6.7564375999999995E-2</c:v>
                </c:pt>
                <c:pt idx="10523">
                  <c:v>-6.8035670000000006E-2</c:v>
                </c:pt>
                <c:pt idx="10524">
                  <c:v>-7.0027977000000005E-2</c:v>
                </c:pt>
                <c:pt idx="10525">
                  <c:v>-6.8867481999999994E-2</c:v>
                </c:pt>
                <c:pt idx="10526">
                  <c:v>-7.3794596000000004E-2</c:v>
                </c:pt>
                <c:pt idx="10527">
                  <c:v>-6.5816580999999999E-2</c:v>
                </c:pt>
                <c:pt idx="10528">
                  <c:v>-7.0525050000000006E-2</c:v>
                </c:pt>
                <c:pt idx="10529">
                  <c:v>-7.4931249000000005E-2</c:v>
                </c:pt>
                <c:pt idx="10530">
                  <c:v>-6.8517558000000006E-2</c:v>
                </c:pt>
                <c:pt idx="10531">
                  <c:v>-7.2313420000000003E-2</c:v>
                </c:pt>
                <c:pt idx="10532">
                  <c:v>-7.2093441999999994E-2</c:v>
                </c:pt>
                <c:pt idx="10533">
                  <c:v>-7.5564465999999997E-2</c:v>
                </c:pt>
                <c:pt idx="10534">
                  <c:v>-7.3808648000000004E-2</c:v>
                </c:pt>
                <c:pt idx="10535">
                  <c:v>-6.8108275999999995E-2</c:v>
                </c:pt>
                <c:pt idx="10536">
                  <c:v>-6.6566043000000005E-2</c:v>
                </c:pt>
                <c:pt idx="10537">
                  <c:v>-6.7561693000000006E-2</c:v>
                </c:pt>
                <c:pt idx="10538">
                  <c:v>-7.3430508000000005E-2</c:v>
                </c:pt>
                <c:pt idx="10539">
                  <c:v>-7.4259661000000005E-2</c:v>
                </c:pt>
                <c:pt idx="10540">
                  <c:v>-6.4891457999999999E-2</c:v>
                </c:pt>
                <c:pt idx="10541">
                  <c:v>-6.9844164E-2</c:v>
                </c:pt>
                <c:pt idx="10542">
                  <c:v>-6.8896874999999996E-2</c:v>
                </c:pt>
                <c:pt idx="10543">
                  <c:v>-6.9530755E-2</c:v>
                </c:pt>
                <c:pt idx="10544">
                  <c:v>-7.5580127999999996E-2</c:v>
                </c:pt>
                <c:pt idx="10545">
                  <c:v>-7.4295409000000007E-2</c:v>
                </c:pt>
                <c:pt idx="10546">
                  <c:v>-7.1936375999999996E-2</c:v>
                </c:pt>
                <c:pt idx="10547">
                  <c:v>-7.0733108000000003E-2</c:v>
                </c:pt>
                <c:pt idx="10548">
                  <c:v>-7.3839954999999999E-2</c:v>
                </c:pt>
                <c:pt idx="10549">
                  <c:v>-6.7447558000000005E-2</c:v>
                </c:pt>
                <c:pt idx="10550">
                  <c:v>-6.7739709999999995E-2</c:v>
                </c:pt>
                <c:pt idx="10551">
                  <c:v>-7.0752777000000003E-2</c:v>
                </c:pt>
                <c:pt idx="10552">
                  <c:v>-6.2270086000000002E-2</c:v>
                </c:pt>
                <c:pt idx="10553">
                  <c:v>-6.7066081E-2</c:v>
                </c:pt>
                <c:pt idx="10554">
                  <c:v>-6.9555342000000006E-2</c:v>
                </c:pt>
                <c:pt idx="10555">
                  <c:v>-7.0427291000000003E-2</c:v>
                </c:pt>
                <c:pt idx="10556">
                  <c:v>-7.1021445000000002E-2</c:v>
                </c:pt>
                <c:pt idx="10557">
                  <c:v>-6.9636195999999997E-2</c:v>
                </c:pt>
                <c:pt idx="10558">
                  <c:v>-7.0149115999999997E-2</c:v>
                </c:pt>
                <c:pt idx="10559">
                  <c:v>-6.6673367999999997E-2</c:v>
                </c:pt>
                <c:pt idx="10560">
                  <c:v>-6.8327985999999993E-2</c:v>
                </c:pt>
                <c:pt idx="10561">
                  <c:v>-6.9003724000000002E-2</c:v>
                </c:pt>
                <c:pt idx="10562">
                  <c:v>-6.4488335999999993E-2</c:v>
                </c:pt>
                <c:pt idx="10563">
                  <c:v>-6.4625404999999997E-2</c:v>
                </c:pt>
                <c:pt idx="10564">
                  <c:v>-6.6964991000000001E-2</c:v>
                </c:pt>
                <c:pt idx="10565">
                  <c:v>-6.3460633000000002E-2</c:v>
                </c:pt>
                <c:pt idx="10566">
                  <c:v>-6.2598302999999994E-2</c:v>
                </c:pt>
                <c:pt idx="10567">
                  <c:v>-6.4274803000000005E-2</c:v>
                </c:pt>
                <c:pt idx="10568">
                  <c:v>-6.5528086999999999E-2</c:v>
                </c:pt>
                <c:pt idx="10569">
                  <c:v>-6.5104321000000007E-2</c:v>
                </c:pt>
                <c:pt idx="10570">
                  <c:v>-6.5326691000000006E-2</c:v>
                </c:pt>
                <c:pt idx="10571">
                  <c:v>-6.7239106000000007E-2</c:v>
                </c:pt>
                <c:pt idx="10572">
                  <c:v>-6.3173532000000004E-2</c:v>
                </c:pt>
                <c:pt idx="10573">
                  <c:v>-6.1694194000000001E-2</c:v>
                </c:pt>
                <c:pt idx="10574">
                  <c:v>-6.9015226999999998E-2</c:v>
                </c:pt>
                <c:pt idx="10575">
                  <c:v>-6.8594112999999998E-2</c:v>
                </c:pt>
                <c:pt idx="10576">
                  <c:v>-7.1480446000000003E-2</c:v>
                </c:pt>
                <c:pt idx="10577">
                  <c:v>-7.2587386000000004E-2</c:v>
                </c:pt>
                <c:pt idx="10578">
                  <c:v>-7.1808673000000003E-2</c:v>
                </c:pt>
                <c:pt idx="10579">
                  <c:v>-6.8837820999999993E-2</c:v>
                </c:pt>
                <c:pt idx="10580">
                  <c:v>-7.2127886000000002E-2</c:v>
                </c:pt>
                <c:pt idx="10581">
                  <c:v>-6.8829343000000001E-2</c:v>
                </c:pt>
                <c:pt idx="10582">
                  <c:v>-6.7795508000000004E-2</c:v>
                </c:pt>
                <c:pt idx="10583">
                  <c:v>-7.6059103000000003E-2</c:v>
                </c:pt>
                <c:pt idx="10584">
                  <c:v>-6.9501332999999998E-2</c:v>
                </c:pt>
                <c:pt idx="10585">
                  <c:v>-7.3551841000000007E-2</c:v>
                </c:pt>
                <c:pt idx="10586">
                  <c:v>-6.8780251000000001E-2</c:v>
                </c:pt>
                <c:pt idx="10587">
                  <c:v>-7.1420683999999998E-2</c:v>
                </c:pt>
                <c:pt idx="10588">
                  <c:v>-6.8970844000000003E-2</c:v>
                </c:pt>
                <c:pt idx="10589">
                  <c:v>-6.7936576999999998E-2</c:v>
                </c:pt>
                <c:pt idx="10590">
                  <c:v>-7.4095137000000005E-2</c:v>
                </c:pt>
                <c:pt idx="10591">
                  <c:v>-6.5442473000000001E-2</c:v>
                </c:pt>
                <c:pt idx="10592">
                  <c:v>-7.0982381999999997E-2</c:v>
                </c:pt>
                <c:pt idx="10593">
                  <c:v>-6.9178134000000002E-2</c:v>
                </c:pt>
                <c:pt idx="10594">
                  <c:v>-7.0425287000000003E-2</c:v>
                </c:pt>
                <c:pt idx="10595">
                  <c:v>-6.8059943999999997E-2</c:v>
                </c:pt>
                <c:pt idx="10596">
                  <c:v>-7.1815535E-2</c:v>
                </c:pt>
                <c:pt idx="10597">
                  <c:v>-7.0773094999999994E-2</c:v>
                </c:pt>
                <c:pt idx="10598">
                  <c:v>-6.8302750999999995E-2</c:v>
                </c:pt>
                <c:pt idx="10599">
                  <c:v>-7.2932601E-2</c:v>
                </c:pt>
                <c:pt idx="10600">
                  <c:v>-6.8575144000000005E-2</c:v>
                </c:pt>
                <c:pt idx="10601">
                  <c:v>-6.8198904000000005E-2</c:v>
                </c:pt>
                <c:pt idx="10602">
                  <c:v>-6.8466819999999998E-2</c:v>
                </c:pt>
                <c:pt idx="10603">
                  <c:v>-7.2358756999999996E-2</c:v>
                </c:pt>
                <c:pt idx="10604">
                  <c:v>-6.9672688999999996E-2</c:v>
                </c:pt>
                <c:pt idx="10605">
                  <c:v>-6.6143519999999997E-2</c:v>
                </c:pt>
                <c:pt idx="10606">
                  <c:v>-6.8473524999999993E-2</c:v>
                </c:pt>
                <c:pt idx="10607">
                  <c:v>-6.8399847E-2</c:v>
                </c:pt>
                <c:pt idx="10608">
                  <c:v>-6.4235732000000004E-2</c:v>
                </c:pt>
                <c:pt idx="10609">
                  <c:v>-6.7850821000000006E-2</c:v>
                </c:pt>
                <c:pt idx="10610">
                  <c:v>-6.6452667000000007E-2</c:v>
                </c:pt>
                <c:pt idx="10611">
                  <c:v>-6.2787368999999996E-2</c:v>
                </c:pt>
                <c:pt idx="10612">
                  <c:v>-6.2439565000000002E-2</c:v>
                </c:pt>
                <c:pt idx="10613">
                  <c:v>-6.9483005E-2</c:v>
                </c:pt>
                <c:pt idx="10614">
                  <c:v>-6.2686346000000004E-2</c:v>
                </c:pt>
                <c:pt idx="10615">
                  <c:v>-5.9980445E-2</c:v>
                </c:pt>
                <c:pt idx="10616">
                  <c:v>-6.0665943E-2</c:v>
                </c:pt>
                <c:pt idx="10617">
                  <c:v>-6.3936159000000006E-2</c:v>
                </c:pt>
                <c:pt idx="10618">
                  <c:v>-6.1341975E-2</c:v>
                </c:pt>
                <c:pt idx="10619">
                  <c:v>-6.2571764000000002E-2</c:v>
                </c:pt>
                <c:pt idx="10620">
                  <c:v>-6.2904924000000001E-2</c:v>
                </c:pt>
                <c:pt idx="10621">
                  <c:v>-6.1407331000000002E-2</c:v>
                </c:pt>
                <c:pt idx="10622">
                  <c:v>-6.0291994000000002E-2</c:v>
                </c:pt>
                <c:pt idx="10623">
                  <c:v>-6.5097771999999998E-2</c:v>
                </c:pt>
                <c:pt idx="10624">
                  <c:v>-6.2147516999999999E-2</c:v>
                </c:pt>
                <c:pt idx="10625">
                  <c:v>-6.2930964000000006E-2</c:v>
                </c:pt>
                <c:pt idx="10626">
                  <c:v>-6.2937624999999997E-2</c:v>
                </c:pt>
                <c:pt idx="10627">
                  <c:v>-6.2549196000000001E-2</c:v>
                </c:pt>
                <c:pt idx="10628">
                  <c:v>-5.9891626000000003E-2</c:v>
                </c:pt>
                <c:pt idx="10629">
                  <c:v>-6.8236642E-2</c:v>
                </c:pt>
                <c:pt idx="10630">
                  <c:v>-6.2181145E-2</c:v>
                </c:pt>
                <c:pt idx="10631">
                  <c:v>-6.3682944000000005E-2</c:v>
                </c:pt>
                <c:pt idx="10632">
                  <c:v>-6.0849070999999998E-2</c:v>
                </c:pt>
                <c:pt idx="10633">
                  <c:v>-6.6459447000000005E-2</c:v>
                </c:pt>
                <c:pt idx="10634">
                  <c:v>-6.4152621000000007E-2</c:v>
                </c:pt>
                <c:pt idx="10635">
                  <c:v>-6.1125605999999999E-2</c:v>
                </c:pt>
                <c:pt idx="10636">
                  <c:v>-6.5389058999999999E-2</c:v>
                </c:pt>
                <c:pt idx="10637">
                  <c:v>-6.3278115999999995E-2</c:v>
                </c:pt>
                <c:pt idx="10638">
                  <c:v>-6.1707649000000003E-2</c:v>
                </c:pt>
                <c:pt idx="10639">
                  <c:v>-6.2701127999999995E-2</c:v>
                </c:pt>
                <c:pt idx="10640">
                  <c:v>-6.5112091999999996E-2</c:v>
                </c:pt>
                <c:pt idx="10641">
                  <c:v>-6.3317186999999997E-2</c:v>
                </c:pt>
                <c:pt idx="10642">
                  <c:v>-6.3423976000000007E-2</c:v>
                </c:pt>
                <c:pt idx="10643">
                  <c:v>-6.151044E-2</c:v>
                </c:pt>
                <c:pt idx="10644">
                  <c:v>-6.1747726000000003E-2</c:v>
                </c:pt>
                <c:pt idx="10645">
                  <c:v>-6.3016310000000006E-2</c:v>
                </c:pt>
                <c:pt idx="10646">
                  <c:v>-6.5734863000000004E-2</c:v>
                </c:pt>
                <c:pt idx="10647">
                  <c:v>-6.3263491000000005E-2</c:v>
                </c:pt>
                <c:pt idx="10648">
                  <c:v>-5.9434935000000001E-2</c:v>
                </c:pt>
                <c:pt idx="10649">
                  <c:v>-6.6863469999999994E-2</c:v>
                </c:pt>
                <c:pt idx="10650">
                  <c:v>-6.1973106E-2</c:v>
                </c:pt>
                <c:pt idx="10651">
                  <c:v>-6.0858427999999999E-2</c:v>
                </c:pt>
                <c:pt idx="10652">
                  <c:v>-6.2566577999999998E-2</c:v>
                </c:pt>
                <c:pt idx="10653">
                  <c:v>-6.7617922999999996E-2</c:v>
                </c:pt>
                <c:pt idx="10654">
                  <c:v>-6.4786448999999996E-2</c:v>
                </c:pt>
                <c:pt idx="10655">
                  <c:v>-6.2688507000000004E-2</c:v>
                </c:pt>
                <c:pt idx="10656">
                  <c:v>-6.2164931999999999E-2</c:v>
                </c:pt>
                <c:pt idx="10657">
                  <c:v>-6.7848309999999995E-2</c:v>
                </c:pt>
                <c:pt idx="10658">
                  <c:v>-6.5823242000000004E-2</c:v>
                </c:pt>
                <c:pt idx="10659">
                  <c:v>-6.5096632000000001E-2</c:v>
                </c:pt>
                <c:pt idx="10660">
                  <c:v>-6.9204829999999995E-2</c:v>
                </c:pt>
                <c:pt idx="10661">
                  <c:v>-6.3285491999999999E-2</c:v>
                </c:pt>
                <c:pt idx="10662">
                  <c:v>-6.4659953000000006E-2</c:v>
                </c:pt>
                <c:pt idx="10663">
                  <c:v>-6.9203592999999994E-2</c:v>
                </c:pt>
                <c:pt idx="10664">
                  <c:v>-6.6767327000000001E-2</c:v>
                </c:pt>
                <c:pt idx="10665">
                  <c:v>-6.2768116999999998E-2</c:v>
                </c:pt>
                <c:pt idx="10666">
                  <c:v>-6.6202796999999994E-2</c:v>
                </c:pt>
                <c:pt idx="10667">
                  <c:v>-6.6855937000000004E-2</c:v>
                </c:pt>
                <c:pt idx="10668">
                  <c:v>-6.4858302000000007E-2</c:v>
                </c:pt>
                <c:pt idx="10669">
                  <c:v>-6.3490234000000006E-2</c:v>
                </c:pt>
                <c:pt idx="10670">
                  <c:v>-6.2123496E-2</c:v>
                </c:pt>
                <c:pt idx="10671">
                  <c:v>-6.4578927999999994E-2</c:v>
                </c:pt>
                <c:pt idx="10672">
                  <c:v>-6.3771456000000004E-2</c:v>
                </c:pt>
                <c:pt idx="10673">
                  <c:v>-6.8706750999999996E-2</c:v>
                </c:pt>
                <c:pt idx="10674">
                  <c:v>-6.5679534999999997E-2</c:v>
                </c:pt>
                <c:pt idx="10675">
                  <c:v>-6.1709057999999997E-2</c:v>
                </c:pt>
                <c:pt idx="10676">
                  <c:v>-6.9850877000000006E-2</c:v>
                </c:pt>
                <c:pt idx="10677">
                  <c:v>-6.7107460999999993E-2</c:v>
                </c:pt>
                <c:pt idx="10678">
                  <c:v>-6.2319896999999999E-2</c:v>
                </c:pt>
                <c:pt idx="10679">
                  <c:v>-6.0413479999999999E-2</c:v>
                </c:pt>
                <c:pt idx="10680">
                  <c:v>-6.7718260000000002E-2</c:v>
                </c:pt>
                <c:pt idx="10681">
                  <c:v>-6.6138685000000003E-2</c:v>
                </c:pt>
                <c:pt idx="10682">
                  <c:v>-5.7753987999999999E-2</c:v>
                </c:pt>
                <c:pt idx="10683">
                  <c:v>-6.4535454000000006E-2</c:v>
                </c:pt>
                <c:pt idx="10684">
                  <c:v>-5.8056243E-2</c:v>
                </c:pt>
                <c:pt idx="10685">
                  <c:v>-5.8872171000000001E-2</c:v>
                </c:pt>
                <c:pt idx="10686">
                  <c:v>-5.9367783E-2</c:v>
                </c:pt>
                <c:pt idx="10687">
                  <c:v>-5.6978792E-2</c:v>
                </c:pt>
                <c:pt idx="10688">
                  <c:v>-5.8169226999999997E-2</c:v>
                </c:pt>
                <c:pt idx="10689">
                  <c:v>-5.5648616999999997E-2</c:v>
                </c:pt>
                <c:pt idx="10690">
                  <c:v>-5.7630278E-2</c:v>
                </c:pt>
                <c:pt idx="10691">
                  <c:v>-5.3114358E-2</c:v>
                </c:pt>
                <c:pt idx="10692">
                  <c:v>-5.1012061999999997E-2</c:v>
                </c:pt>
                <c:pt idx="10693">
                  <c:v>-5.9900667999999997E-2</c:v>
                </c:pt>
                <c:pt idx="10694">
                  <c:v>-5.9963252000000002E-2</c:v>
                </c:pt>
                <c:pt idx="10695">
                  <c:v>-5.3013336000000001E-2</c:v>
                </c:pt>
                <c:pt idx="10696">
                  <c:v>-5.5294067000000002E-2</c:v>
                </c:pt>
                <c:pt idx="10697">
                  <c:v>-5.8426835000000003E-2</c:v>
                </c:pt>
                <c:pt idx="10698">
                  <c:v>-5.9586376000000003E-2</c:v>
                </c:pt>
                <c:pt idx="10699">
                  <c:v>-5.8426156999999999E-2</c:v>
                </c:pt>
                <c:pt idx="10700">
                  <c:v>-5.7900984000000003E-2</c:v>
                </c:pt>
                <c:pt idx="10701">
                  <c:v>-6.4015873000000001E-2</c:v>
                </c:pt>
                <c:pt idx="10702">
                  <c:v>-6.4318403999999996E-2</c:v>
                </c:pt>
                <c:pt idx="10703">
                  <c:v>-5.8917115999999999E-2</c:v>
                </c:pt>
                <c:pt idx="10704">
                  <c:v>-5.9240688E-2</c:v>
                </c:pt>
                <c:pt idx="10705">
                  <c:v>-6.3452600999999997E-2</c:v>
                </c:pt>
                <c:pt idx="10706">
                  <c:v>-6.0430981000000002E-2</c:v>
                </c:pt>
                <c:pt idx="10707">
                  <c:v>-6.4320654000000005E-2</c:v>
                </c:pt>
                <c:pt idx="10708">
                  <c:v>-6.1942710999999998E-2</c:v>
                </c:pt>
                <c:pt idx="10709">
                  <c:v>-5.6037313999999998E-2</c:v>
                </c:pt>
                <c:pt idx="10710">
                  <c:v>-5.8610192999999998E-2</c:v>
                </c:pt>
                <c:pt idx="10711">
                  <c:v>-5.9675049000000001E-2</c:v>
                </c:pt>
                <c:pt idx="10712">
                  <c:v>-6.1606112999999997E-2</c:v>
                </c:pt>
                <c:pt idx="10713">
                  <c:v>-5.8223218E-2</c:v>
                </c:pt>
                <c:pt idx="10714">
                  <c:v>-6.4781248999999999E-2</c:v>
                </c:pt>
                <c:pt idx="10715">
                  <c:v>-6.0816995999999998E-2</c:v>
                </c:pt>
                <c:pt idx="10716">
                  <c:v>-6.2112360999999998E-2</c:v>
                </c:pt>
                <c:pt idx="10717">
                  <c:v>-6.6070965999999995E-2</c:v>
                </c:pt>
                <c:pt idx="10718">
                  <c:v>-6.2078359999999999E-2</c:v>
                </c:pt>
                <c:pt idx="10719">
                  <c:v>-6.2114390999999998E-2</c:v>
                </c:pt>
                <c:pt idx="10720">
                  <c:v>-5.8210194E-2</c:v>
                </c:pt>
                <c:pt idx="10721">
                  <c:v>-6.8539298999999998E-2</c:v>
                </c:pt>
                <c:pt idx="10722">
                  <c:v>-6.6716894999999998E-2</c:v>
                </c:pt>
                <c:pt idx="10723">
                  <c:v>-6.4755364999999995E-2</c:v>
                </c:pt>
                <c:pt idx="10724">
                  <c:v>-6.3537768999999994E-2</c:v>
                </c:pt>
                <c:pt idx="10725">
                  <c:v>-6.6248930999999997E-2</c:v>
                </c:pt>
                <c:pt idx="10726">
                  <c:v>-6.2387612000000002E-2</c:v>
                </c:pt>
                <c:pt idx="10727">
                  <c:v>-6.4601361999999996E-2</c:v>
                </c:pt>
                <c:pt idx="10728">
                  <c:v>-6.1053499999999997E-2</c:v>
                </c:pt>
                <c:pt idx="10729">
                  <c:v>-5.7057239000000003E-2</c:v>
                </c:pt>
                <c:pt idx="10730">
                  <c:v>-5.9813077999999999E-2</c:v>
                </c:pt>
                <c:pt idx="10731">
                  <c:v>-6.0822851999999997E-2</c:v>
                </c:pt>
                <c:pt idx="10732">
                  <c:v>-5.5605984999999997E-2</c:v>
                </c:pt>
                <c:pt idx="10733">
                  <c:v>-5.4783287999999999E-2</c:v>
                </c:pt>
                <c:pt idx="10734">
                  <c:v>-5.8276824999999997E-2</c:v>
                </c:pt>
                <c:pt idx="10735">
                  <c:v>-6.0637452000000001E-2</c:v>
                </c:pt>
                <c:pt idx="10736">
                  <c:v>-5.7975087000000002E-2</c:v>
                </c:pt>
                <c:pt idx="10737">
                  <c:v>-5.9869393999999999E-2</c:v>
                </c:pt>
                <c:pt idx="10738">
                  <c:v>-5.8076553000000003E-2</c:v>
                </c:pt>
                <c:pt idx="10739">
                  <c:v>-6.1001524000000001E-2</c:v>
                </c:pt>
                <c:pt idx="10740">
                  <c:v>-5.4933779000000002E-2</c:v>
                </c:pt>
                <c:pt idx="10741">
                  <c:v>-5.3115799999999998E-2</c:v>
                </c:pt>
                <c:pt idx="10742">
                  <c:v>-5.6810937999999998E-2</c:v>
                </c:pt>
                <c:pt idx="10743">
                  <c:v>-5.9407067000000001E-2</c:v>
                </c:pt>
                <c:pt idx="10744">
                  <c:v>-6.0282711000000003E-2</c:v>
                </c:pt>
                <c:pt idx="10745">
                  <c:v>-5.7298910000000002E-2</c:v>
                </c:pt>
                <c:pt idx="10746">
                  <c:v>-5.6572665000000001E-2</c:v>
                </c:pt>
                <c:pt idx="10747">
                  <c:v>-5.7464696000000003E-2</c:v>
                </c:pt>
                <c:pt idx="10748">
                  <c:v>-5.7300641999999999E-2</c:v>
                </c:pt>
                <c:pt idx="10749">
                  <c:v>-6.0437035E-2</c:v>
                </c:pt>
                <c:pt idx="10750">
                  <c:v>-5.7146165999999998E-2</c:v>
                </c:pt>
                <c:pt idx="10751">
                  <c:v>-6.1983928000000001E-2</c:v>
                </c:pt>
                <c:pt idx="10752">
                  <c:v>-5.3317204E-2</c:v>
                </c:pt>
                <c:pt idx="10753">
                  <c:v>-6.2220715000000003E-2</c:v>
                </c:pt>
                <c:pt idx="10754">
                  <c:v>-5.7735421000000002E-2</c:v>
                </c:pt>
                <c:pt idx="10755">
                  <c:v>-6.0517266E-2</c:v>
                </c:pt>
                <c:pt idx="10756">
                  <c:v>-5.6980587999999999E-2</c:v>
                </c:pt>
                <c:pt idx="10757">
                  <c:v>-6.1186783000000002E-2</c:v>
                </c:pt>
                <c:pt idx="10758">
                  <c:v>-6.1576671999999999E-2</c:v>
                </c:pt>
                <c:pt idx="10759">
                  <c:v>-6.3676714999999995E-2</c:v>
                </c:pt>
                <c:pt idx="10760">
                  <c:v>-6.3734501999999998E-2</c:v>
                </c:pt>
                <c:pt idx="10761">
                  <c:v>-5.1149937999999999E-2</c:v>
                </c:pt>
                <c:pt idx="10762">
                  <c:v>-6.7686036000000005E-2</c:v>
                </c:pt>
                <c:pt idx="10763">
                  <c:v>-6.4863547999999993E-2</c:v>
                </c:pt>
                <c:pt idx="10764">
                  <c:v>-5.9419245000000002E-2</c:v>
                </c:pt>
                <c:pt idx="10765">
                  <c:v>-6.2392741000000002E-2</c:v>
                </c:pt>
                <c:pt idx="10766">
                  <c:v>-5.5272243999999998E-2</c:v>
                </c:pt>
                <c:pt idx="10767">
                  <c:v>-5.7192434E-2</c:v>
                </c:pt>
                <c:pt idx="10768">
                  <c:v>-5.9981562000000002E-2</c:v>
                </c:pt>
                <c:pt idx="10769">
                  <c:v>-5.6606054000000003E-2</c:v>
                </c:pt>
                <c:pt idx="10770">
                  <c:v>-5.8032176999999997E-2</c:v>
                </c:pt>
                <c:pt idx="10771">
                  <c:v>-6.3283912999999997E-2</c:v>
                </c:pt>
                <c:pt idx="10772">
                  <c:v>-6.3796042999999997E-2</c:v>
                </c:pt>
                <c:pt idx="10773">
                  <c:v>-5.6202881000000003E-2</c:v>
                </c:pt>
                <c:pt idx="10774">
                  <c:v>-5.6288108000000003E-2</c:v>
                </c:pt>
                <c:pt idx="10775">
                  <c:v>-5.9170581E-2</c:v>
                </c:pt>
                <c:pt idx="10776">
                  <c:v>-5.7868559E-2</c:v>
                </c:pt>
                <c:pt idx="10777">
                  <c:v>-5.4773970999999998E-2</c:v>
                </c:pt>
                <c:pt idx="10778">
                  <c:v>-4.9924354999999997E-2</c:v>
                </c:pt>
                <c:pt idx="10779">
                  <c:v>-5.3981139999999997E-2</c:v>
                </c:pt>
                <c:pt idx="10780">
                  <c:v>-5.2548889000000001E-2</c:v>
                </c:pt>
                <c:pt idx="10781">
                  <c:v>-4.8079974999999997E-2</c:v>
                </c:pt>
                <c:pt idx="10782">
                  <c:v>-4.6440266000000001E-2</c:v>
                </c:pt>
                <c:pt idx="10783">
                  <c:v>-4.3740756999999998E-2</c:v>
                </c:pt>
                <c:pt idx="10784">
                  <c:v>-4.6053446999999997E-2</c:v>
                </c:pt>
                <c:pt idx="10785">
                  <c:v>-4.4921986999999997E-2</c:v>
                </c:pt>
                <c:pt idx="10786">
                  <c:v>-4.7961719E-2</c:v>
                </c:pt>
                <c:pt idx="10787">
                  <c:v>-4.3480154E-2</c:v>
                </c:pt>
                <c:pt idx="10788">
                  <c:v>-4.5886587E-2</c:v>
                </c:pt>
                <c:pt idx="10789">
                  <c:v>-5.0332136E-2</c:v>
                </c:pt>
                <c:pt idx="10790">
                  <c:v>-4.3632690000000002E-2</c:v>
                </c:pt>
                <c:pt idx="10791">
                  <c:v>-4.6896987000000001E-2</c:v>
                </c:pt>
                <c:pt idx="10792">
                  <c:v>-4.8996359000000003E-2</c:v>
                </c:pt>
                <c:pt idx="10793">
                  <c:v>-5.0598117999999997E-2</c:v>
                </c:pt>
                <c:pt idx="10794">
                  <c:v>-4.5590843999999998E-2</c:v>
                </c:pt>
                <c:pt idx="10795">
                  <c:v>-4.5233175E-2</c:v>
                </c:pt>
                <c:pt idx="10796">
                  <c:v>-4.8708867000000003E-2</c:v>
                </c:pt>
                <c:pt idx="10797">
                  <c:v>-4.6225872000000001E-2</c:v>
                </c:pt>
                <c:pt idx="10798">
                  <c:v>-5.5841215E-2</c:v>
                </c:pt>
                <c:pt idx="10799">
                  <c:v>-5.1100593E-2</c:v>
                </c:pt>
                <c:pt idx="10800">
                  <c:v>-5.2314196E-2</c:v>
                </c:pt>
                <c:pt idx="10801">
                  <c:v>-5.3293305999999999E-2</c:v>
                </c:pt>
                <c:pt idx="10802">
                  <c:v>-5.5057384000000001E-2</c:v>
                </c:pt>
                <c:pt idx="10803">
                  <c:v>-5.3580142999999997E-2</c:v>
                </c:pt>
                <c:pt idx="10804">
                  <c:v>-5.4333015999999998E-2</c:v>
                </c:pt>
                <c:pt idx="10805">
                  <c:v>-5.5973448000000002E-2</c:v>
                </c:pt>
                <c:pt idx="10806">
                  <c:v>-5.8365493999999997E-2</c:v>
                </c:pt>
                <c:pt idx="10807">
                  <c:v>-5.5312581E-2</c:v>
                </c:pt>
                <c:pt idx="10808">
                  <c:v>-5.4404974000000002E-2</c:v>
                </c:pt>
                <c:pt idx="10809">
                  <c:v>-5.4547450999999997E-2</c:v>
                </c:pt>
                <c:pt idx="10810">
                  <c:v>-6.0704682000000003E-2</c:v>
                </c:pt>
                <c:pt idx="10811">
                  <c:v>-5.5082612000000003E-2</c:v>
                </c:pt>
                <c:pt idx="10812">
                  <c:v>-5.3451426000000003E-2</c:v>
                </c:pt>
                <c:pt idx="10813">
                  <c:v>-5.3790312E-2</c:v>
                </c:pt>
                <c:pt idx="10814">
                  <c:v>-5.8700914999999999E-2</c:v>
                </c:pt>
                <c:pt idx="10815">
                  <c:v>-6.2782638000000002E-2</c:v>
                </c:pt>
                <c:pt idx="10816">
                  <c:v>-5.8280027999999998E-2</c:v>
                </c:pt>
                <c:pt idx="10817">
                  <c:v>-5.3915016000000003E-2</c:v>
                </c:pt>
                <c:pt idx="10818">
                  <c:v>-5.6488695999999998E-2</c:v>
                </c:pt>
                <c:pt idx="10819">
                  <c:v>-4.9461487999999998E-2</c:v>
                </c:pt>
                <c:pt idx="10820">
                  <c:v>-4.5261416999999998E-2</c:v>
                </c:pt>
                <c:pt idx="10821">
                  <c:v>-5.4654266999999999E-2</c:v>
                </c:pt>
                <c:pt idx="10822">
                  <c:v>-4.9162030000000002E-2</c:v>
                </c:pt>
                <c:pt idx="10823">
                  <c:v>-4.4757157999999998E-2</c:v>
                </c:pt>
                <c:pt idx="10824">
                  <c:v>-4.8233381999999998E-2</c:v>
                </c:pt>
                <c:pt idx="10825">
                  <c:v>-4.7065048999999998E-2</c:v>
                </c:pt>
                <c:pt idx="10826">
                  <c:v>-4.6098321999999997E-2</c:v>
                </c:pt>
                <c:pt idx="10827">
                  <c:v>-3.9638549000000002E-2</c:v>
                </c:pt>
                <c:pt idx="10828">
                  <c:v>-4.6817633999999997E-2</c:v>
                </c:pt>
                <c:pt idx="10829">
                  <c:v>-4.7856331000000002E-2</c:v>
                </c:pt>
                <c:pt idx="10830">
                  <c:v>-3.7715013999999998E-2</c:v>
                </c:pt>
                <c:pt idx="10831">
                  <c:v>-3.6943730000000001E-2</c:v>
                </c:pt>
                <c:pt idx="10832">
                  <c:v>-3.9378921999999997E-2</c:v>
                </c:pt>
                <c:pt idx="10833">
                  <c:v>-3.6404863000000003E-2</c:v>
                </c:pt>
                <c:pt idx="10834">
                  <c:v>-3.9129010999999998E-2</c:v>
                </c:pt>
                <c:pt idx="10835">
                  <c:v>-4.5707293000000003E-2</c:v>
                </c:pt>
                <c:pt idx="10836">
                  <c:v>-3.6157198000000002E-2</c:v>
                </c:pt>
                <c:pt idx="10837">
                  <c:v>-4.0361649999999999E-2</c:v>
                </c:pt>
                <c:pt idx="10838">
                  <c:v>-4.2726804E-2</c:v>
                </c:pt>
                <c:pt idx="10839">
                  <c:v>-4.3246593E-2</c:v>
                </c:pt>
                <c:pt idx="10840">
                  <c:v>-4.0850017000000002E-2</c:v>
                </c:pt>
                <c:pt idx="10841">
                  <c:v>-4.1426521000000001E-2</c:v>
                </c:pt>
                <c:pt idx="10842">
                  <c:v>-4.3678219999999997E-2</c:v>
                </c:pt>
                <c:pt idx="10843">
                  <c:v>-4.1945569000000002E-2</c:v>
                </c:pt>
                <c:pt idx="10844">
                  <c:v>-4.1566867E-2</c:v>
                </c:pt>
                <c:pt idx="10845">
                  <c:v>-4.0081500999999999E-2</c:v>
                </c:pt>
                <c:pt idx="10846">
                  <c:v>-4.1388050000000003E-2</c:v>
                </c:pt>
                <c:pt idx="10847">
                  <c:v>-4.1313945999999997E-2</c:v>
                </c:pt>
                <c:pt idx="10848">
                  <c:v>-4.1494510999999998E-2</c:v>
                </c:pt>
                <c:pt idx="10849">
                  <c:v>-4.5533511999999998E-2</c:v>
                </c:pt>
                <c:pt idx="10850">
                  <c:v>-4.8074434999999999E-2</c:v>
                </c:pt>
                <c:pt idx="10851">
                  <c:v>-4.7360890000000003E-2</c:v>
                </c:pt>
                <c:pt idx="10852">
                  <c:v>-4.3329923999999999E-2</c:v>
                </c:pt>
                <c:pt idx="10853">
                  <c:v>-4.9877796000000002E-2</c:v>
                </c:pt>
                <c:pt idx="10854">
                  <c:v>-4.9066066999999998E-2</c:v>
                </c:pt>
                <c:pt idx="10855">
                  <c:v>-4.5783121000000003E-2</c:v>
                </c:pt>
                <c:pt idx="10856">
                  <c:v>-4.5780458000000003E-2</c:v>
                </c:pt>
                <c:pt idx="10857">
                  <c:v>-5.1392883E-2</c:v>
                </c:pt>
                <c:pt idx="10858">
                  <c:v>-5.2159606999999997E-2</c:v>
                </c:pt>
                <c:pt idx="10859">
                  <c:v>-5.1614337000000003E-2</c:v>
                </c:pt>
                <c:pt idx="10860">
                  <c:v>-4.4616081000000002E-2</c:v>
                </c:pt>
                <c:pt idx="10861">
                  <c:v>-4.7414310000000001E-2</c:v>
                </c:pt>
                <c:pt idx="10862">
                  <c:v>-5.0382137E-2</c:v>
                </c:pt>
                <c:pt idx="10863">
                  <c:v>-4.6351112E-2</c:v>
                </c:pt>
                <c:pt idx="10864">
                  <c:v>-4.1486584E-2</c:v>
                </c:pt>
                <c:pt idx="10865">
                  <c:v>-5.0821692000000002E-2</c:v>
                </c:pt>
                <c:pt idx="10866">
                  <c:v>-4.9278653999999998E-2</c:v>
                </c:pt>
                <c:pt idx="10867">
                  <c:v>-3.9515796999999998E-2</c:v>
                </c:pt>
                <c:pt idx="10868">
                  <c:v>-4.0802102999999999E-2</c:v>
                </c:pt>
                <c:pt idx="10869">
                  <c:v>-3.4070738000000003E-2</c:v>
                </c:pt>
                <c:pt idx="10870">
                  <c:v>-4.6716224000000001E-2</c:v>
                </c:pt>
                <c:pt idx="10871">
                  <c:v>-4.4908761999999998E-2</c:v>
                </c:pt>
                <c:pt idx="10872">
                  <c:v>-2.7264789000000001E-2</c:v>
                </c:pt>
                <c:pt idx="10873">
                  <c:v>-3.6412659999999999E-2</c:v>
                </c:pt>
                <c:pt idx="10874">
                  <c:v>-3.8884072999999998E-2</c:v>
                </c:pt>
                <c:pt idx="10875">
                  <c:v>-3.0973684000000001E-2</c:v>
                </c:pt>
                <c:pt idx="10876">
                  <c:v>-2.9188565999999999E-2</c:v>
                </c:pt>
                <c:pt idx="10877">
                  <c:v>-3.4701843000000003E-2</c:v>
                </c:pt>
                <c:pt idx="10878">
                  <c:v>-3.6694686999999997E-2</c:v>
                </c:pt>
                <c:pt idx="10879">
                  <c:v>-2.6439127E-2</c:v>
                </c:pt>
                <c:pt idx="10880">
                  <c:v>-3.525126E-2</c:v>
                </c:pt>
                <c:pt idx="10881">
                  <c:v>-3.7735179000000001E-2</c:v>
                </c:pt>
                <c:pt idx="10882">
                  <c:v>-3.4020069999999999E-2</c:v>
                </c:pt>
                <c:pt idx="10883">
                  <c:v>-3.7229842999999999E-2</c:v>
                </c:pt>
                <c:pt idx="10884">
                  <c:v>-3.7660744000000003E-2</c:v>
                </c:pt>
                <c:pt idx="10885">
                  <c:v>-3.7076123000000002E-2</c:v>
                </c:pt>
                <c:pt idx="10886">
                  <c:v>-3.789638E-2</c:v>
                </c:pt>
                <c:pt idx="10887">
                  <c:v>-3.4858054999999999E-2</c:v>
                </c:pt>
                <c:pt idx="10888">
                  <c:v>-3.7135858000000001E-2</c:v>
                </c:pt>
                <c:pt idx="10889">
                  <c:v>-3.6620382E-2</c:v>
                </c:pt>
                <c:pt idx="10890">
                  <c:v>-3.2346806999999998E-2</c:v>
                </c:pt>
                <c:pt idx="10891">
                  <c:v>-3.2807294000000001E-2</c:v>
                </c:pt>
                <c:pt idx="10892">
                  <c:v>-2.9366753999999998E-2</c:v>
                </c:pt>
                <c:pt idx="10893">
                  <c:v>-3.3833716E-2</c:v>
                </c:pt>
                <c:pt idx="10894">
                  <c:v>-3.6661197E-2</c:v>
                </c:pt>
                <c:pt idx="10895">
                  <c:v>-3.4772883999999997E-2</c:v>
                </c:pt>
                <c:pt idx="10896">
                  <c:v>-3.3076982999999997E-2</c:v>
                </c:pt>
                <c:pt idx="10897">
                  <c:v>-3.6205526000000002E-2</c:v>
                </c:pt>
                <c:pt idx="10898">
                  <c:v>-3.1430478999999997E-2</c:v>
                </c:pt>
                <c:pt idx="10899">
                  <c:v>-3.3539778999999999E-2</c:v>
                </c:pt>
                <c:pt idx="10900">
                  <c:v>-3.2689164999999999E-2</c:v>
                </c:pt>
                <c:pt idx="10901">
                  <c:v>-3.1374487999999999E-2</c:v>
                </c:pt>
                <c:pt idx="10902">
                  <c:v>-3.6212385E-2</c:v>
                </c:pt>
                <c:pt idx="10903">
                  <c:v>-2.9797034E-2</c:v>
                </c:pt>
                <c:pt idx="10904">
                  <c:v>-2.8977579E-2</c:v>
                </c:pt>
                <c:pt idx="10905">
                  <c:v>-3.3989577999999999E-2</c:v>
                </c:pt>
                <c:pt idx="10906">
                  <c:v>-3.6461255999999997E-2</c:v>
                </c:pt>
                <c:pt idx="10907">
                  <c:v>-3.0551635000000001E-2</c:v>
                </c:pt>
                <c:pt idx="10908">
                  <c:v>-2.9245621999999999E-2</c:v>
                </c:pt>
                <c:pt idx="10909">
                  <c:v>-3.2174705999999997E-2</c:v>
                </c:pt>
                <c:pt idx="10910">
                  <c:v>-2.9602092E-2</c:v>
                </c:pt>
                <c:pt idx="10911">
                  <c:v>-3.0464292E-2</c:v>
                </c:pt>
                <c:pt idx="10912">
                  <c:v>-3.1334876999999997E-2</c:v>
                </c:pt>
                <c:pt idx="10913">
                  <c:v>-3.0025592E-2</c:v>
                </c:pt>
                <c:pt idx="10914">
                  <c:v>-2.8765117999999999E-2</c:v>
                </c:pt>
                <c:pt idx="10915">
                  <c:v>-2.9869285999999998E-2</c:v>
                </c:pt>
                <c:pt idx="10916">
                  <c:v>-3.3971883000000001E-2</c:v>
                </c:pt>
                <c:pt idx="10917">
                  <c:v>-2.7998596000000001E-2</c:v>
                </c:pt>
                <c:pt idx="10918">
                  <c:v>-3.0069470000000001E-2</c:v>
                </c:pt>
                <c:pt idx="10919">
                  <c:v>-3.1056167999999999E-2</c:v>
                </c:pt>
                <c:pt idx="10920">
                  <c:v>-2.8736287999999999E-2</c:v>
                </c:pt>
                <c:pt idx="10921">
                  <c:v>-3.0879021E-2</c:v>
                </c:pt>
                <c:pt idx="10922">
                  <c:v>-2.3336682000000001E-2</c:v>
                </c:pt>
                <c:pt idx="10923">
                  <c:v>-3.3531657999999999E-2</c:v>
                </c:pt>
                <c:pt idx="10924">
                  <c:v>-3.1826704999999997E-2</c:v>
                </c:pt>
                <c:pt idx="10925">
                  <c:v>-2.2981143999999998E-2</c:v>
                </c:pt>
                <c:pt idx="10926">
                  <c:v>-3.4427144E-2</c:v>
                </c:pt>
                <c:pt idx="10927">
                  <c:v>-3.0898247E-2</c:v>
                </c:pt>
                <c:pt idx="10928">
                  <c:v>-2.7001510999999999E-2</c:v>
                </c:pt>
                <c:pt idx="10929">
                  <c:v>-3.1745594000000002E-2</c:v>
                </c:pt>
                <c:pt idx="10930">
                  <c:v>-3.3393557999999997E-2</c:v>
                </c:pt>
                <c:pt idx="10931">
                  <c:v>-3.1694472000000001E-2</c:v>
                </c:pt>
                <c:pt idx="10932">
                  <c:v>-3.0731739000000001E-2</c:v>
                </c:pt>
                <c:pt idx="10933">
                  <c:v>-3.5545795999999998E-2</c:v>
                </c:pt>
                <c:pt idx="10934">
                  <c:v>-2.7799728999999999E-2</c:v>
                </c:pt>
                <c:pt idx="10935">
                  <c:v>-3.7663071999999999E-2</c:v>
                </c:pt>
                <c:pt idx="10936">
                  <c:v>-3.6159984999999999E-2</c:v>
                </c:pt>
                <c:pt idx="10937">
                  <c:v>-3.0375332000000001E-2</c:v>
                </c:pt>
                <c:pt idx="10938">
                  <c:v>-3.5313631999999998E-2</c:v>
                </c:pt>
                <c:pt idx="10939">
                  <c:v>-3.2219510999999999E-2</c:v>
                </c:pt>
                <c:pt idx="10940">
                  <c:v>-3.2175835E-2</c:v>
                </c:pt>
                <c:pt idx="10941">
                  <c:v>-3.4771564999999997E-2</c:v>
                </c:pt>
                <c:pt idx="10942">
                  <c:v>-3.1898814999999997E-2</c:v>
                </c:pt>
                <c:pt idx="10943">
                  <c:v>-2.6887804000000001E-2</c:v>
                </c:pt>
                <c:pt idx="10944">
                  <c:v>-2.9469471000000001E-2</c:v>
                </c:pt>
                <c:pt idx="10945">
                  <c:v>-3.0720489E-2</c:v>
                </c:pt>
                <c:pt idx="10946">
                  <c:v>-2.6662633000000002E-2</c:v>
                </c:pt>
                <c:pt idx="10947">
                  <c:v>-2.7690414E-2</c:v>
                </c:pt>
                <c:pt idx="10948">
                  <c:v>-2.8944760999999999E-2</c:v>
                </c:pt>
                <c:pt idx="10949">
                  <c:v>-2.5982583E-2</c:v>
                </c:pt>
                <c:pt idx="10950">
                  <c:v>-2.1797957E-2</c:v>
                </c:pt>
                <c:pt idx="10951">
                  <c:v>-2.6451163E-2</c:v>
                </c:pt>
                <c:pt idx="10952">
                  <c:v>-2.2441510000000001E-2</c:v>
                </c:pt>
                <c:pt idx="10953">
                  <c:v>-2.2719678E-2</c:v>
                </c:pt>
                <c:pt idx="10954">
                  <c:v>-2.8855067000000002E-2</c:v>
                </c:pt>
                <c:pt idx="10955">
                  <c:v>-2.5999093000000001E-2</c:v>
                </c:pt>
                <c:pt idx="10956">
                  <c:v>-1.6480956000000001E-2</c:v>
                </c:pt>
                <c:pt idx="10957">
                  <c:v>-2.2879802000000001E-2</c:v>
                </c:pt>
                <c:pt idx="10958">
                  <c:v>-2.1431576000000001E-2</c:v>
                </c:pt>
                <c:pt idx="10959">
                  <c:v>-2.3001971E-2</c:v>
                </c:pt>
                <c:pt idx="10960">
                  <c:v>-1.7407734000000001E-2</c:v>
                </c:pt>
                <c:pt idx="10961">
                  <c:v>-2.3154903000000001E-2</c:v>
                </c:pt>
                <c:pt idx="10962">
                  <c:v>-1.2014369E-2</c:v>
                </c:pt>
                <c:pt idx="10963">
                  <c:v>-1.7681176E-2</c:v>
                </c:pt>
                <c:pt idx="10964">
                  <c:v>-2.4001921999999998E-2</c:v>
                </c:pt>
                <c:pt idx="10965">
                  <c:v>-1.1992595999999999E-2</c:v>
                </c:pt>
                <c:pt idx="10966">
                  <c:v>-1.1045311E-2</c:v>
                </c:pt>
                <c:pt idx="10967">
                  <c:v>-1.6191935000000001E-2</c:v>
                </c:pt>
                <c:pt idx="10968">
                  <c:v>-1.560604E-2</c:v>
                </c:pt>
                <c:pt idx="10969">
                  <c:v>-1.0327668999999999E-2</c:v>
                </c:pt>
                <c:pt idx="10970">
                  <c:v>-6.4109579999999996E-3</c:v>
                </c:pt>
                <c:pt idx="10971">
                  <c:v>-5.7583399999999998E-3</c:v>
                </c:pt>
                <c:pt idx="10972">
                  <c:v>-1.917263E-3</c:v>
                </c:pt>
                <c:pt idx="10973">
                  <c:v>-7.4311339999999998E-3</c:v>
                </c:pt>
                <c:pt idx="10974">
                  <c:v>-2.4907039999999998E-3</c:v>
                </c:pt>
                <c:pt idx="10975">
                  <c:v>8.4007530000000004E-3</c:v>
                </c:pt>
                <c:pt idx="10976">
                  <c:v>1.747644E-3</c:v>
                </c:pt>
                <c:pt idx="10977" formatCode="0.00E+00">
                  <c:v>-3.38117E-5</c:v>
                </c:pt>
                <c:pt idx="10978">
                  <c:v>2.0588999999999998E-3</c:v>
                </c:pt>
                <c:pt idx="10979">
                  <c:v>1.1303471000000001E-2</c:v>
                </c:pt>
                <c:pt idx="10980">
                  <c:v>1.0521834000000001E-2</c:v>
                </c:pt>
                <c:pt idx="10981">
                  <c:v>4.4600120000000002E-3</c:v>
                </c:pt>
                <c:pt idx="10982">
                  <c:v>6.770837E-3</c:v>
                </c:pt>
                <c:pt idx="10983">
                  <c:v>6.3011899999999999E-3</c:v>
                </c:pt>
                <c:pt idx="10984">
                  <c:v>1.0470900999999999E-2</c:v>
                </c:pt>
                <c:pt idx="10985">
                  <c:v>9.0479740000000003E-3</c:v>
                </c:pt>
                <c:pt idx="10986">
                  <c:v>-1.12767E-4</c:v>
                </c:pt>
                <c:pt idx="10987">
                  <c:v>1.969752E-3</c:v>
                </c:pt>
                <c:pt idx="10988">
                  <c:v>9.6364599999999995E-3</c:v>
                </c:pt>
                <c:pt idx="10989">
                  <c:v>4.3876999999999996E-3</c:v>
                </c:pt>
                <c:pt idx="10990">
                  <c:v>-9.6338999999999995E-4</c:v>
                </c:pt>
                <c:pt idx="10991">
                  <c:v>-4.7842799999999998E-4</c:v>
                </c:pt>
                <c:pt idx="10992">
                  <c:v>-1.548486E-3</c:v>
                </c:pt>
                <c:pt idx="10993">
                  <c:v>-6.1693370000000004E-3</c:v>
                </c:pt>
                <c:pt idx="10994">
                  <c:v>-3.4824740000000002E-3</c:v>
                </c:pt>
                <c:pt idx="10995">
                  <c:v>-1.163461E-3</c:v>
                </c:pt>
                <c:pt idx="10996">
                  <c:v>-7.1702210000000001E-3</c:v>
                </c:pt>
                <c:pt idx="10997">
                  <c:v>-1.1427941E-2</c:v>
                </c:pt>
                <c:pt idx="10998">
                  <c:v>-6.2076120000000004E-3</c:v>
                </c:pt>
                <c:pt idx="10999">
                  <c:v>-6.2276520000000002E-3</c:v>
                </c:pt>
                <c:pt idx="11000">
                  <c:v>-8.4178350000000002E-3</c:v>
                </c:pt>
                <c:pt idx="11001">
                  <c:v>-6.4680680000000004E-3</c:v>
                </c:pt>
                <c:pt idx="11002">
                  <c:v>-5.9024129999999996E-3</c:v>
                </c:pt>
                <c:pt idx="11003">
                  <c:v>-4.2253550000000001E-3</c:v>
                </c:pt>
                <c:pt idx="11004">
                  <c:v>-8.3165029999999994E-3</c:v>
                </c:pt>
                <c:pt idx="11005">
                  <c:v>-7.6407910000000001E-3</c:v>
                </c:pt>
                <c:pt idx="11006">
                  <c:v>-1.3250207E-2</c:v>
                </c:pt>
                <c:pt idx="11007">
                  <c:v>-1.3741761E-2</c:v>
                </c:pt>
                <c:pt idx="11008">
                  <c:v>-6.7544240000000002E-3</c:v>
                </c:pt>
                <c:pt idx="11009">
                  <c:v>-4.1157650000000004E-3</c:v>
                </c:pt>
                <c:pt idx="11010">
                  <c:v>-4.6475989999999997E-3</c:v>
                </c:pt>
                <c:pt idx="11011">
                  <c:v>-6.4636729999999996E-3</c:v>
                </c:pt>
                <c:pt idx="11012">
                  <c:v>-3.5049009999999999E-3</c:v>
                </c:pt>
                <c:pt idx="11013">
                  <c:v>-1.9206539999999999E-3</c:v>
                </c:pt>
                <c:pt idx="11014">
                  <c:v>-8.2669670000000001E-3</c:v>
                </c:pt>
                <c:pt idx="11015">
                  <c:v>-7.7678240000000004E-3</c:v>
                </c:pt>
                <c:pt idx="11016">
                  <c:v>-2.3328450000000001E-3</c:v>
                </c:pt>
                <c:pt idx="11017">
                  <c:v>-4.1293479999999997E-3</c:v>
                </c:pt>
                <c:pt idx="11018">
                  <c:v>-9.5387600000000003E-3</c:v>
                </c:pt>
                <c:pt idx="11019">
                  <c:v>-7.8031869999999996E-3</c:v>
                </c:pt>
                <c:pt idx="11020">
                  <c:v>-9.0194530000000002E-3</c:v>
                </c:pt>
                <c:pt idx="11021">
                  <c:v>-8.8891500000000002E-3</c:v>
                </c:pt>
                <c:pt idx="11022">
                  <c:v>-5.908806E-3</c:v>
                </c:pt>
                <c:pt idx="11023">
                  <c:v>-6.1672029999999996E-3</c:v>
                </c:pt>
                <c:pt idx="11024">
                  <c:v>-5.5125979999999996E-3</c:v>
                </c:pt>
                <c:pt idx="11025">
                  <c:v>-2.2422969999999999E-3</c:v>
                </c:pt>
                <c:pt idx="11026">
                  <c:v>-4.7875199999999999E-4</c:v>
                </c:pt>
                <c:pt idx="11027">
                  <c:v>-5.8726519999999999E-3</c:v>
                </c:pt>
                <c:pt idx="11028">
                  <c:v>-6.1509520000000003E-3</c:v>
                </c:pt>
                <c:pt idx="11029">
                  <c:v>-2.2315830000000001E-3</c:v>
                </c:pt>
                <c:pt idx="11030">
                  <c:v>9.5329099999999999E-4</c:v>
                </c:pt>
                <c:pt idx="11031">
                  <c:v>-5.8231869999999996E-3</c:v>
                </c:pt>
                <c:pt idx="11032">
                  <c:v>-8.42277E-4</c:v>
                </c:pt>
                <c:pt idx="11033">
                  <c:v>-1.75021E-4</c:v>
                </c:pt>
                <c:pt idx="11034">
                  <c:v>-7.7662900000000003E-4</c:v>
                </c:pt>
                <c:pt idx="11035">
                  <c:v>-5.6293089999999999E-3</c:v>
                </c:pt>
                <c:pt idx="11036">
                  <c:v>-2.521134E-3</c:v>
                </c:pt>
                <c:pt idx="11037">
                  <c:v>2.2112329999999999E-3</c:v>
                </c:pt>
                <c:pt idx="11038">
                  <c:v>1.498571E-3</c:v>
                </c:pt>
                <c:pt idx="11039">
                  <c:v>1.018211E-3</c:v>
                </c:pt>
                <c:pt idx="11040" formatCode="0.00E+00">
                  <c:v>3.8699899999999999E-5</c:v>
                </c:pt>
                <c:pt idx="11041">
                  <c:v>-6.5991400000000005E-4</c:v>
                </c:pt>
                <c:pt idx="11042">
                  <c:v>3.4176520000000002E-3</c:v>
                </c:pt>
                <c:pt idx="11043">
                  <c:v>3.6527E-4</c:v>
                </c:pt>
                <c:pt idx="11044">
                  <c:v>-4.1836750000000004E-3</c:v>
                </c:pt>
                <c:pt idx="11045">
                  <c:v>-2.8392529999999999E-3</c:v>
                </c:pt>
                <c:pt idx="11046">
                  <c:v>-6.7197299999999997E-4</c:v>
                </c:pt>
                <c:pt idx="11047">
                  <c:v>-5.6030740000000004E-3</c:v>
                </c:pt>
                <c:pt idx="11048">
                  <c:v>-7.4374590000000004E-3</c:v>
                </c:pt>
                <c:pt idx="11049">
                  <c:v>-4.7258949999999999E-3</c:v>
                </c:pt>
                <c:pt idx="11050">
                  <c:v>-7.6287409999999996E-3</c:v>
                </c:pt>
                <c:pt idx="11051">
                  <c:v>-1.151336E-2</c:v>
                </c:pt>
                <c:pt idx="11052">
                  <c:v>-9.0464740000000005E-3</c:v>
                </c:pt>
                <c:pt idx="11053">
                  <c:v>-1.3939167000000001E-2</c:v>
                </c:pt>
                <c:pt idx="11054">
                  <c:v>-1.4055280999999999E-2</c:v>
                </c:pt>
                <c:pt idx="11055">
                  <c:v>-1.871343E-2</c:v>
                </c:pt>
                <c:pt idx="11056">
                  <c:v>-2.1482317000000001E-2</c:v>
                </c:pt>
                <c:pt idx="11057">
                  <c:v>-1.7563994999999999E-2</c:v>
                </c:pt>
                <c:pt idx="11058">
                  <c:v>-2.0339275E-2</c:v>
                </c:pt>
                <c:pt idx="11059">
                  <c:v>-1.7416925999999999E-2</c:v>
                </c:pt>
                <c:pt idx="11060">
                  <c:v>-1.4915684E-2</c:v>
                </c:pt>
                <c:pt idx="11061">
                  <c:v>-1.3973388999999999E-2</c:v>
                </c:pt>
                <c:pt idx="11062">
                  <c:v>-1.5267419000000001E-2</c:v>
                </c:pt>
                <c:pt idx="11063">
                  <c:v>-1.8942390999999999E-2</c:v>
                </c:pt>
                <c:pt idx="11064">
                  <c:v>-1.8320009000000002E-2</c:v>
                </c:pt>
                <c:pt idx="11065">
                  <c:v>-1.2292535E-2</c:v>
                </c:pt>
                <c:pt idx="11066">
                  <c:v>-1.324355E-2</c:v>
                </c:pt>
                <c:pt idx="11067">
                  <c:v>-1.7122779000000001E-2</c:v>
                </c:pt>
                <c:pt idx="11068">
                  <c:v>-1.2037740999999999E-2</c:v>
                </c:pt>
                <c:pt idx="11069">
                  <c:v>-6.5365780000000004E-3</c:v>
                </c:pt>
                <c:pt idx="11070">
                  <c:v>-7.038318E-3</c:v>
                </c:pt>
                <c:pt idx="11071">
                  <c:v>-1.4601962E-2</c:v>
                </c:pt>
                <c:pt idx="11072">
                  <c:v>-9.0886850000000009E-3</c:v>
                </c:pt>
                <c:pt idx="11073">
                  <c:v>-4.731954E-3</c:v>
                </c:pt>
                <c:pt idx="11074">
                  <c:v>-7.5357289999999997E-3</c:v>
                </c:pt>
                <c:pt idx="11075">
                  <c:v>-2.6935040000000002E-3</c:v>
                </c:pt>
                <c:pt idx="11076">
                  <c:v>-1.08107E-4</c:v>
                </c:pt>
                <c:pt idx="11077">
                  <c:v>2.9975599999999998E-4</c:v>
                </c:pt>
                <c:pt idx="11078">
                  <c:v>-2.5847140000000001E-3</c:v>
                </c:pt>
                <c:pt idx="11079">
                  <c:v>-2.4387050000000002E-3</c:v>
                </c:pt>
                <c:pt idx="11080">
                  <c:v>2.029547E-3</c:v>
                </c:pt>
                <c:pt idx="11081">
                  <c:v>-4.6173760000000003E-3</c:v>
                </c:pt>
                <c:pt idx="11082">
                  <c:v>-2.2969639999999999E-3</c:v>
                </c:pt>
                <c:pt idx="11083">
                  <c:v>-2.889778E-3</c:v>
                </c:pt>
                <c:pt idx="11084">
                  <c:v>3.09035E-3</c:v>
                </c:pt>
                <c:pt idx="11085">
                  <c:v>-2.0789129999999999E-3</c:v>
                </c:pt>
                <c:pt idx="11086">
                  <c:v>-2.4184660000000002E-3</c:v>
                </c:pt>
                <c:pt idx="11087">
                  <c:v>-4.1054500000000001E-3</c:v>
                </c:pt>
                <c:pt idx="11088">
                  <c:v>-7.3614309999999999E-3</c:v>
                </c:pt>
                <c:pt idx="11089">
                  <c:v>-6.8801260000000003E-3</c:v>
                </c:pt>
                <c:pt idx="11090">
                  <c:v>-7.0958419999999998E-3</c:v>
                </c:pt>
                <c:pt idx="11091">
                  <c:v>-4.98542E-3</c:v>
                </c:pt>
                <c:pt idx="11092">
                  <c:v>-1.1205234E-2</c:v>
                </c:pt>
                <c:pt idx="11093">
                  <c:v>-9.797821E-3</c:v>
                </c:pt>
                <c:pt idx="11094">
                  <c:v>-1.0117933000000001E-2</c:v>
                </c:pt>
                <c:pt idx="11095">
                  <c:v>-1.0049087999999999E-2</c:v>
                </c:pt>
                <c:pt idx="11096">
                  <c:v>-1.2145793E-2</c:v>
                </c:pt>
                <c:pt idx="11097">
                  <c:v>-1.2287008E-2</c:v>
                </c:pt>
                <c:pt idx="11098">
                  <c:v>-1.0869142E-2</c:v>
                </c:pt>
                <c:pt idx="11099">
                  <c:v>-1.2119763E-2</c:v>
                </c:pt>
                <c:pt idx="11100">
                  <c:v>-1.0901098999999999E-2</c:v>
                </c:pt>
                <c:pt idx="11101">
                  <c:v>-1.4525862E-2</c:v>
                </c:pt>
                <c:pt idx="11102">
                  <c:v>-1.3359131E-2</c:v>
                </c:pt>
                <c:pt idx="11103">
                  <c:v>-8.9515329999999994E-3</c:v>
                </c:pt>
                <c:pt idx="11104">
                  <c:v>-9.3917529999999992E-3</c:v>
                </c:pt>
                <c:pt idx="11105">
                  <c:v>-1.1387942E-2</c:v>
                </c:pt>
                <c:pt idx="11106">
                  <c:v>-9.4821829999999999E-3</c:v>
                </c:pt>
                <c:pt idx="11107">
                  <c:v>-1.3865463E-2</c:v>
                </c:pt>
                <c:pt idx="11108">
                  <c:v>-2.4381060000000002E-3</c:v>
                </c:pt>
                <c:pt idx="11109">
                  <c:v>-7.1407850000000002E-3</c:v>
                </c:pt>
                <c:pt idx="11110">
                  <c:v>-2.1508199999999999E-3</c:v>
                </c:pt>
                <c:pt idx="11111">
                  <c:v>-1.0219605E-2</c:v>
                </c:pt>
                <c:pt idx="11112">
                  <c:v>-5.2171229999999997E-3</c:v>
                </c:pt>
                <c:pt idx="11113">
                  <c:v>5.8837099999999997E-4</c:v>
                </c:pt>
                <c:pt idx="11114">
                  <c:v>3.8277500000000002E-4</c:v>
                </c:pt>
                <c:pt idx="11115">
                  <c:v>-1.009254E-3</c:v>
                </c:pt>
                <c:pt idx="11116">
                  <c:v>-3.0098199999999999E-3</c:v>
                </c:pt>
                <c:pt idx="11117">
                  <c:v>7.5721999999999996E-4</c:v>
                </c:pt>
                <c:pt idx="11118" formatCode="0.00E+00">
                  <c:v>1.7926300000000001E-5</c:v>
                </c:pt>
                <c:pt idx="11119">
                  <c:v>1.9589299999999999E-4</c:v>
                </c:pt>
                <c:pt idx="11120">
                  <c:v>-1.9439570000000001E-3</c:v>
                </c:pt>
                <c:pt idx="11121">
                  <c:v>-3.576741E-3</c:v>
                </c:pt>
                <c:pt idx="11122">
                  <c:v>-2.2867059999999999E-3</c:v>
                </c:pt>
                <c:pt idx="11123">
                  <c:v>-3.6135590000000001E-3</c:v>
                </c:pt>
                <c:pt idx="11124">
                  <c:v>-3.7552380000000002E-3</c:v>
                </c:pt>
                <c:pt idx="11125">
                  <c:v>-7.4464520000000001E-3</c:v>
                </c:pt>
                <c:pt idx="11126">
                  <c:v>-2.205617E-3</c:v>
                </c:pt>
                <c:pt idx="11127">
                  <c:v>-9.6036739999999995E-3</c:v>
                </c:pt>
                <c:pt idx="11128">
                  <c:v>-8.9730379999999992E-3</c:v>
                </c:pt>
                <c:pt idx="11129">
                  <c:v>-8.2745570000000001E-3</c:v>
                </c:pt>
                <c:pt idx="11130">
                  <c:v>-1.1160091E-2</c:v>
                </c:pt>
                <c:pt idx="11131">
                  <c:v>-1.0733985999999999E-2</c:v>
                </c:pt>
                <c:pt idx="11132">
                  <c:v>-1.7220645999999999E-2</c:v>
                </c:pt>
                <c:pt idx="11133">
                  <c:v>-1.4757226999999999E-2</c:v>
                </c:pt>
                <c:pt idx="11134">
                  <c:v>-1.3440028E-2</c:v>
                </c:pt>
                <c:pt idx="11135">
                  <c:v>-1.4066999E-2</c:v>
                </c:pt>
                <c:pt idx="11136">
                  <c:v>-1.4441439E-2</c:v>
                </c:pt>
                <c:pt idx="11137">
                  <c:v>-1.8634653000000001E-2</c:v>
                </c:pt>
                <c:pt idx="11138">
                  <c:v>-1.2843342000000001E-2</c:v>
                </c:pt>
                <c:pt idx="11139">
                  <c:v>-1.3543295E-2</c:v>
                </c:pt>
                <c:pt idx="11140">
                  <c:v>-1.2922246E-2</c:v>
                </c:pt>
                <c:pt idx="11141">
                  <c:v>-1.4352423E-2</c:v>
                </c:pt>
                <c:pt idx="11142">
                  <c:v>-1.6129818000000001E-2</c:v>
                </c:pt>
                <c:pt idx="11143">
                  <c:v>-1.1104965E-2</c:v>
                </c:pt>
                <c:pt idx="11144">
                  <c:v>-1.4903164E-2</c:v>
                </c:pt>
                <c:pt idx="11145">
                  <c:v>-1.2634818000000001E-2</c:v>
                </c:pt>
                <c:pt idx="11146">
                  <c:v>-1.2933359E-2</c:v>
                </c:pt>
                <c:pt idx="11147">
                  <c:v>-9.0073250000000001E-3</c:v>
                </c:pt>
                <c:pt idx="11148">
                  <c:v>-6.547364E-3</c:v>
                </c:pt>
                <c:pt idx="11149">
                  <c:v>-6.9152830000000004E-3</c:v>
                </c:pt>
                <c:pt idx="11150">
                  <c:v>-4.3304190000000003E-3</c:v>
                </c:pt>
                <c:pt idx="11151">
                  <c:v>-1.4199880000000001E-3</c:v>
                </c:pt>
                <c:pt idx="11152">
                  <c:v>-7.6165399999999996E-4</c:v>
                </c:pt>
                <c:pt idx="11153">
                  <c:v>2.2036439999999998E-3</c:v>
                </c:pt>
                <c:pt idx="11154">
                  <c:v>7.8790800000000003E-4</c:v>
                </c:pt>
                <c:pt idx="11155">
                  <c:v>4.2353E-3</c:v>
                </c:pt>
                <c:pt idx="11156">
                  <c:v>5.3413109999999996E-3</c:v>
                </c:pt>
                <c:pt idx="11157">
                  <c:v>3.740228E-3</c:v>
                </c:pt>
                <c:pt idx="11158">
                  <c:v>2.0115699999999999E-3</c:v>
                </c:pt>
                <c:pt idx="11159">
                  <c:v>5.7469060000000004E-3</c:v>
                </c:pt>
                <c:pt idx="11160">
                  <c:v>5.5495659999999997E-3</c:v>
                </c:pt>
                <c:pt idx="11161">
                  <c:v>4.5341820000000003E-3</c:v>
                </c:pt>
                <c:pt idx="11162">
                  <c:v>3.213254E-3</c:v>
                </c:pt>
                <c:pt idx="11163">
                  <c:v>4.3436700000000001E-4</c:v>
                </c:pt>
                <c:pt idx="11164">
                  <c:v>4.6605370000000002E-3</c:v>
                </c:pt>
                <c:pt idx="11165">
                  <c:v>3.3869E-4</c:v>
                </c:pt>
                <c:pt idx="11166">
                  <c:v>1.3139390000000001E-3</c:v>
                </c:pt>
                <c:pt idx="11167">
                  <c:v>-6.2806620000000002E-3</c:v>
                </c:pt>
                <c:pt idx="11168">
                  <c:v>-5.2761179999999998E-3</c:v>
                </c:pt>
                <c:pt idx="11169">
                  <c:v>3.7107889999999999E-3</c:v>
                </c:pt>
                <c:pt idx="11170">
                  <c:v>-3.6384709999999999E-3</c:v>
                </c:pt>
                <c:pt idx="11171">
                  <c:v>-1.0500023000000001E-2</c:v>
                </c:pt>
                <c:pt idx="11172">
                  <c:v>-1.0668601999999999E-2</c:v>
                </c:pt>
                <c:pt idx="11173">
                  <c:v>-5.6692499999999998E-3</c:v>
                </c:pt>
                <c:pt idx="11174">
                  <c:v>-7.163549E-3</c:v>
                </c:pt>
                <c:pt idx="11175">
                  <c:v>-1.1363097000000001E-2</c:v>
                </c:pt>
                <c:pt idx="11176">
                  <c:v>-1.4315477E-2</c:v>
                </c:pt>
                <c:pt idx="11177">
                  <c:v>-1.1256505E-2</c:v>
                </c:pt>
                <c:pt idx="11178">
                  <c:v>-1.1777686000000001E-2</c:v>
                </c:pt>
                <c:pt idx="11179">
                  <c:v>-1.2692607E-2</c:v>
                </c:pt>
                <c:pt idx="11180">
                  <c:v>-1.0895772E-2</c:v>
                </c:pt>
                <c:pt idx="11181">
                  <c:v>-1.3010331E-2</c:v>
                </c:pt>
                <c:pt idx="11182">
                  <c:v>-1.3448422E-2</c:v>
                </c:pt>
                <c:pt idx="11183">
                  <c:v>-1.4701914999999999E-2</c:v>
                </c:pt>
                <c:pt idx="11184">
                  <c:v>-1.1609718E-2</c:v>
                </c:pt>
                <c:pt idx="11185">
                  <c:v>-1.5229012E-2</c:v>
                </c:pt>
                <c:pt idx="11186">
                  <c:v>-1.0452898E-2</c:v>
                </c:pt>
                <c:pt idx="11187">
                  <c:v>-1.1882735E-2</c:v>
                </c:pt>
                <c:pt idx="11188">
                  <c:v>-1.6667370000000001E-2</c:v>
                </c:pt>
                <c:pt idx="11189">
                  <c:v>-1.1144441999999999E-2</c:v>
                </c:pt>
                <c:pt idx="11190">
                  <c:v>-1.2017427000000001E-2</c:v>
                </c:pt>
                <c:pt idx="11191">
                  <c:v>-7.0684210000000001E-3</c:v>
                </c:pt>
                <c:pt idx="11192">
                  <c:v>-4.2505310000000001E-3</c:v>
                </c:pt>
                <c:pt idx="11193">
                  <c:v>-6.0718760000000004E-3</c:v>
                </c:pt>
                <c:pt idx="11194">
                  <c:v>-4.670787E-3</c:v>
                </c:pt>
                <c:pt idx="11195">
                  <c:v>-9.949519999999999E-4</c:v>
                </c:pt>
                <c:pt idx="11196">
                  <c:v>2.1244089999999998E-3</c:v>
                </c:pt>
                <c:pt idx="11197">
                  <c:v>-4.9007499999999997E-4</c:v>
                </c:pt>
                <c:pt idx="11198">
                  <c:v>6.0599699999999996E-3</c:v>
                </c:pt>
                <c:pt idx="11199">
                  <c:v>2.2847420000000002E-3</c:v>
                </c:pt>
                <c:pt idx="11200">
                  <c:v>2.740143E-3</c:v>
                </c:pt>
                <c:pt idx="11201">
                  <c:v>6.1628999999999998E-3</c:v>
                </c:pt>
                <c:pt idx="11202">
                  <c:v>6.1314749999999999E-3</c:v>
                </c:pt>
                <c:pt idx="11203">
                  <c:v>1.0003653E-2</c:v>
                </c:pt>
                <c:pt idx="11204">
                  <c:v>1.4800806E-2</c:v>
                </c:pt>
                <c:pt idx="11205">
                  <c:v>1.0911921E-2</c:v>
                </c:pt>
                <c:pt idx="11206">
                  <c:v>9.9212250000000005E-3</c:v>
                </c:pt>
                <c:pt idx="11207">
                  <c:v>1.0939756E-2</c:v>
                </c:pt>
                <c:pt idx="11208">
                  <c:v>1.2415415000000001E-2</c:v>
                </c:pt>
                <c:pt idx="11209">
                  <c:v>1.2328904E-2</c:v>
                </c:pt>
                <c:pt idx="11210">
                  <c:v>1.5701263999999999E-2</c:v>
                </c:pt>
                <c:pt idx="11211">
                  <c:v>9.2951010000000001E-3</c:v>
                </c:pt>
                <c:pt idx="11212">
                  <c:v>8.1667189999999994E-3</c:v>
                </c:pt>
                <c:pt idx="11213">
                  <c:v>5.2116760000000002E-3</c:v>
                </c:pt>
                <c:pt idx="11214">
                  <c:v>2.3679529999999999E-3</c:v>
                </c:pt>
                <c:pt idx="11215">
                  <c:v>6.2152320000000002E-3</c:v>
                </c:pt>
                <c:pt idx="11216">
                  <c:v>1.28652E-3</c:v>
                </c:pt>
                <c:pt idx="11217" formatCode="0.00E+00">
                  <c:v>4.5460600000000003E-5</c:v>
                </c:pt>
                <c:pt idx="11218">
                  <c:v>1.063587E-3</c:v>
                </c:pt>
                <c:pt idx="11219">
                  <c:v>-7.20314E-4</c:v>
                </c:pt>
                <c:pt idx="11220">
                  <c:v>-4.7936189999999998E-3</c:v>
                </c:pt>
                <c:pt idx="11221">
                  <c:v>-6.5248700000000003E-3</c:v>
                </c:pt>
                <c:pt idx="11222">
                  <c:v>-1.0053825000000001E-2</c:v>
                </c:pt>
                <c:pt idx="11223">
                  <c:v>-1.2637092000000001E-2</c:v>
                </c:pt>
                <c:pt idx="11224">
                  <c:v>-1.2868786E-2</c:v>
                </c:pt>
                <c:pt idx="11225">
                  <c:v>-1.3936265999999999E-2</c:v>
                </c:pt>
                <c:pt idx="11226">
                  <c:v>-1.354558E-2</c:v>
                </c:pt>
                <c:pt idx="11227">
                  <c:v>-1.358877E-2</c:v>
                </c:pt>
                <c:pt idx="11228">
                  <c:v>-1.654781E-2</c:v>
                </c:pt>
                <c:pt idx="11229">
                  <c:v>-1.7002080999999999E-2</c:v>
                </c:pt>
                <c:pt idx="11230">
                  <c:v>-1.8154963999999999E-2</c:v>
                </c:pt>
                <c:pt idx="11231">
                  <c:v>-1.9162437000000001E-2</c:v>
                </c:pt>
                <c:pt idx="11232">
                  <c:v>-1.643909E-2</c:v>
                </c:pt>
                <c:pt idx="11233">
                  <c:v>-1.4379812E-2</c:v>
                </c:pt>
                <c:pt idx="11234">
                  <c:v>-1.1807998E-2</c:v>
                </c:pt>
                <c:pt idx="11235">
                  <c:v>-1.2054868E-2</c:v>
                </c:pt>
                <c:pt idx="11236">
                  <c:v>-1.4522286000000001E-2</c:v>
                </c:pt>
                <c:pt idx="11237">
                  <c:v>-9.8198939999999992E-3</c:v>
                </c:pt>
                <c:pt idx="11238">
                  <c:v>-1.1268388000000001E-2</c:v>
                </c:pt>
                <c:pt idx="11239">
                  <c:v>-6.2843960000000003E-3</c:v>
                </c:pt>
                <c:pt idx="11240">
                  <c:v>-5.8569579999999998E-3</c:v>
                </c:pt>
                <c:pt idx="11241">
                  <c:v>-3.4748259999999999E-3</c:v>
                </c:pt>
                <c:pt idx="11242">
                  <c:v>-1.496098E-3</c:v>
                </c:pt>
                <c:pt idx="11243">
                  <c:v>-1.82541E-3</c:v>
                </c:pt>
                <c:pt idx="11244">
                  <c:v>7.0139699999999998E-4</c:v>
                </c:pt>
                <c:pt idx="11245">
                  <c:v>2.4186089999999999E-3</c:v>
                </c:pt>
                <c:pt idx="11246">
                  <c:v>4.2583200000000003E-3</c:v>
                </c:pt>
                <c:pt idx="11247">
                  <c:v>5.4056099999999999E-3</c:v>
                </c:pt>
                <c:pt idx="11248">
                  <c:v>5.0013419999999998E-3</c:v>
                </c:pt>
                <c:pt idx="11249">
                  <c:v>8.0591829999999993E-3</c:v>
                </c:pt>
                <c:pt idx="11250">
                  <c:v>1.0828871E-2</c:v>
                </c:pt>
                <c:pt idx="11251">
                  <c:v>8.2459309999999997E-3</c:v>
                </c:pt>
                <c:pt idx="11252">
                  <c:v>1.1388461000000001E-2</c:v>
                </c:pt>
                <c:pt idx="11253">
                  <c:v>1.2342290000000001E-2</c:v>
                </c:pt>
                <c:pt idx="11254">
                  <c:v>1.3082915000000001E-2</c:v>
                </c:pt>
                <c:pt idx="11255">
                  <c:v>8.7426959999999995E-3</c:v>
                </c:pt>
                <c:pt idx="11256">
                  <c:v>1.1722773000000001E-2</c:v>
                </c:pt>
                <c:pt idx="11257">
                  <c:v>1.3593031E-2</c:v>
                </c:pt>
                <c:pt idx="11258">
                  <c:v>1.1498454999999999E-2</c:v>
                </c:pt>
                <c:pt idx="11259">
                  <c:v>1.1232157E-2</c:v>
                </c:pt>
                <c:pt idx="11260">
                  <c:v>9.3700759999999998E-3</c:v>
                </c:pt>
                <c:pt idx="11261">
                  <c:v>1.0012877999999999E-2</c:v>
                </c:pt>
                <c:pt idx="11262">
                  <c:v>1.0724209E-2</c:v>
                </c:pt>
                <c:pt idx="11263">
                  <c:v>8.8220539999999993E-3</c:v>
                </c:pt>
                <c:pt idx="11264">
                  <c:v>1.0402639999999999E-2</c:v>
                </c:pt>
                <c:pt idx="11265">
                  <c:v>5.3243190000000001E-3</c:v>
                </c:pt>
                <c:pt idx="11266">
                  <c:v>6.8630929999999998E-3</c:v>
                </c:pt>
                <c:pt idx="11267">
                  <c:v>6.6254909999999998E-3</c:v>
                </c:pt>
                <c:pt idx="11268">
                  <c:v>5.8121620000000001E-3</c:v>
                </c:pt>
                <c:pt idx="11269">
                  <c:v>5.1466250000000002E-3</c:v>
                </c:pt>
                <c:pt idx="11270">
                  <c:v>9.1664009999999994E-3</c:v>
                </c:pt>
                <c:pt idx="11271">
                  <c:v>4.4113099999999999E-3</c:v>
                </c:pt>
                <c:pt idx="11272">
                  <c:v>2.7697379999999999E-3</c:v>
                </c:pt>
                <c:pt idx="11273">
                  <c:v>1.558804E-3</c:v>
                </c:pt>
                <c:pt idx="11274">
                  <c:v>2.7382900000000001E-4</c:v>
                </c:pt>
                <c:pt idx="11275">
                  <c:v>-1.143142E-3</c:v>
                </c:pt>
                <c:pt idx="11276">
                  <c:v>6.4676899999999995E-4</c:v>
                </c:pt>
                <c:pt idx="11277">
                  <c:v>-2.59788E-4</c:v>
                </c:pt>
                <c:pt idx="11278">
                  <c:v>-9.9774999999999994E-4</c:v>
                </c:pt>
                <c:pt idx="11279">
                  <c:v>-2.125413E-3</c:v>
                </c:pt>
                <c:pt idx="11280">
                  <c:v>-8.9849400000000001E-4</c:v>
                </c:pt>
                <c:pt idx="11281">
                  <c:v>-4.7877600000000003E-3</c:v>
                </c:pt>
                <c:pt idx="11282">
                  <c:v>-4.1192000000000003E-4</c:v>
                </c:pt>
                <c:pt idx="11283">
                  <c:v>-5.6686499999999995E-4</c:v>
                </c:pt>
                <c:pt idx="11284">
                  <c:v>-6.8244699999999998E-4</c:v>
                </c:pt>
                <c:pt idx="11285">
                  <c:v>-1.2908489999999999E-3</c:v>
                </c:pt>
                <c:pt idx="11286">
                  <c:v>-1.0746E-3</c:v>
                </c:pt>
                <c:pt idx="11287" formatCode="0.00E+00">
                  <c:v>-8.2592000000000005E-6</c:v>
                </c:pt>
                <c:pt idx="11288">
                  <c:v>-1.461546E-3</c:v>
                </c:pt>
                <c:pt idx="11289">
                  <c:v>-1.0875640000000001E-3</c:v>
                </c:pt>
                <c:pt idx="11290">
                  <c:v>-1.6103420000000001E-3</c:v>
                </c:pt>
                <c:pt idx="11291">
                  <c:v>-1.677624E-3</c:v>
                </c:pt>
                <c:pt idx="11292" formatCode="0.00E+00">
                  <c:v>8.3524300000000003E-5</c:v>
                </c:pt>
                <c:pt idx="11293">
                  <c:v>7.7649800000000003E-4</c:v>
                </c:pt>
                <c:pt idx="11294">
                  <c:v>-1.0437720000000001E-3</c:v>
                </c:pt>
                <c:pt idx="11295">
                  <c:v>2.0352090000000001E-3</c:v>
                </c:pt>
                <c:pt idx="11296">
                  <c:v>7.9364300000000002E-4</c:v>
                </c:pt>
                <c:pt idx="11297">
                  <c:v>5.8715979999999996E-3</c:v>
                </c:pt>
                <c:pt idx="11298">
                  <c:v>4.5117880000000001E-3</c:v>
                </c:pt>
                <c:pt idx="11299">
                  <c:v>4.7909010000000002E-3</c:v>
                </c:pt>
                <c:pt idx="11300">
                  <c:v>3.6382849999999998E-3</c:v>
                </c:pt>
                <c:pt idx="11301">
                  <c:v>2.5978339999999998E-3</c:v>
                </c:pt>
                <c:pt idx="11302">
                  <c:v>3.5626970000000001E-3</c:v>
                </c:pt>
                <c:pt idx="11303">
                  <c:v>3.635372E-3</c:v>
                </c:pt>
                <c:pt idx="11304">
                  <c:v>4.1006259999999996E-3</c:v>
                </c:pt>
                <c:pt idx="11305">
                  <c:v>2.992078E-3</c:v>
                </c:pt>
                <c:pt idx="11306">
                  <c:v>4.5934369999999997E-3</c:v>
                </c:pt>
                <c:pt idx="11307">
                  <c:v>5.2618589999999998E-3</c:v>
                </c:pt>
                <c:pt idx="11308">
                  <c:v>3.389923E-3</c:v>
                </c:pt>
                <c:pt idx="11309">
                  <c:v>8.1884920000000003E-3</c:v>
                </c:pt>
                <c:pt idx="11310">
                  <c:v>9.8356569999999994E-3</c:v>
                </c:pt>
                <c:pt idx="11311">
                  <c:v>6.5332760000000002E-3</c:v>
                </c:pt>
                <c:pt idx="11312">
                  <c:v>8.093355E-3</c:v>
                </c:pt>
                <c:pt idx="11313">
                  <c:v>9.9902410000000004E-3</c:v>
                </c:pt>
                <c:pt idx="11314">
                  <c:v>1.0756167000000001E-2</c:v>
                </c:pt>
                <c:pt idx="11315">
                  <c:v>8.1610569999999993E-3</c:v>
                </c:pt>
                <c:pt idx="11316">
                  <c:v>8.2968790000000001E-3</c:v>
                </c:pt>
                <c:pt idx="11317">
                  <c:v>9.9189229999999996E-3</c:v>
                </c:pt>
                <c:pt idx="11318">
                  <c:v>1.0051548E-2</c:v>
                </c:pt>
                <c:pt idx="11319">
                  <c:v>9.5009020000000003E-3</c:v>
                </c:pt>
                <c:pt idx="11320">
                  <c:v>8.0633279999999998E-3</c:v>
                </c:pt>
                <c:pt idx="11321">
                  <c:v>6.1758760000000003E-3</c:v>
                </c:pt>
                <c:pt idx="11322">
                  <c:v>8.0733780000000008E-3</c:v>
                </c:pt>
                <c:pt idx="11323">
                  <c:v>9.3287660000000005E-3</c:v>
                </c:pt>
                <c:pt idx="11324">
                  <c:v>5.055192E-3</c:v>
                </c:pt>
                <c:pt idx="11325">
                  <c:v>9.1468650000000006E-3</c:v>
                </c:pt>
                <c:pt idx="11326">
                  <c:v>7.9657540000000002E-3</c:v>
                </c:pt>
                <c:pt idx="11327">
                  <c:v>6.9720299999999997E-3</c:v>
                </c:pt>
                <c:pt idx="11328">
                  <c:v>3.4819579999999998E-3</c:v>
                </c:pt>
                <c:pt idx="11329">
                  <c:v>4.4535950000000003E-3</c:v>
                </c:pt>
                <c:pt idx="11330">
                  <c:v>4.557991E-3</c:v>
                </c:pt>
                <c:pt idx="11331">
                  <c:v>5.0745019999999998E-3</c:v>
                </c:pt>
                <c:pt idx="11332">
                  <c:v>4.240667E-3</c:v>
                </c:pt>
                <c:pt idx="11333">
                  <c:v>3.980216E-3</c:v>
                </c:pt>
                <c:pt idx="11334">
                  <c:v>9.4170590000000002E-3</c:v>
                </c:pt>
                <c:pt idx="11335">
                  <c:v>6.9047570000000001E-3</c:v>
                </c:pt>
                <c:pt idx="11336">
                  <c:v>5.76093E-3</c:v>
                </c:pt>
                <c:pt idx="11337">
                  <c:v>4.537999E-3</c:v>
                </c:pt>
                <c:pt idx="11338">
                  <c:v>7.1335160000000003E-3</c:v>
                </c:pt>
                <c:pt idx="11339">
                  <c:v>7.2487189999999998E-3</c:v>
                </c:pt>
                <c:pt idx="11340">
                  <c:v>3.6651689999999998E-3</c:v>
                </c:pt>
                <c:pt idx="11341">
                  <c:v>5.1041400000000001E-3</c:v>
                </c:pt>
                <c:pt idx="11342">
                  <c:v>7.7984600000000001E-3</c:v>
                </c:pt>
                <c:pt idx="11343">
                  <c:v>8.0236930000000001E-3</c:v>
                </c:pt>
                <c:pt idx="11344">
                  <c:v>6.9389880000000001E-3</c:v>
                </c:pt>
                <c:pt idx="11345">
                  <c:v>4.2806199999999997E-3</c:v>
                </c:pt>
                <c:pt idx="11346">
                  <c:v>7.4247489999999996E-3</c:v>
                </c:pt>
                <c:pt idx="11347">
                  <c:v>9.018781E-3</c:v>
                </c:pt>
                <c:pt idx="11348">
                  <c:v>6.2043519999999998E-3</c:v>
                </c:pt>
                <c:pt idx="11349">
                  <c:v>8.1078369999999997E-3</c:v>
                </c:pt>
                <c:pt idx="11350">
                  <c:v>5.1258950000000001E-3</c:v>
                </c:pt>
                <c:pt idx="11351">
                  <c:v>8.0789060000000003E-3</c:v>
                </c:pt>
                <c:pt idx="11352">
                  <c:v>4.0644569999999996E-3</c:v>
                </c:pt>
                <c:pt idx="11353">
                  <c:v>7.3119539999999998E-3</c:v>
                </c:pt>
                <c:pt idx="11354">
                  <c:v>8.0302099999999994E-3</c:v>
                </c:pt>
                <c:pt idx="11355">
                  <c:v>7.2340060000000003E-3</c:v>
                </c:pt>
                <c:pt idx="11356">
                  <c:v>7.1666280000000004E-3</c:v>
                </c:pt>
                <c:pt idx="11357">
                  <c:v>6.4940390000000001E-3</c:v>
                </c:pt>
                <c:pt idx="11358">
                  <c:v>5.2207820000000002E-3</c:v>
                </c:pt>
                <c:pt idx="11359">
                  <c:v>8.6575309999999996E-3</c:v>
                </c:pt>
                <c:pt idx="11360">
                  <c:v>1.025889E-2</c:v>
                </c:pt>
                <c:pt idx="11361">
                  <c:v>8.6884500000000003E-3</c:v>
                </c:pt>
                <c:pt idx="11362">
                  <c:v>5.416756E-3</c:v>
                </c:pt>
                <c:pt idx="11363">
                  <c:v>8.6904990000000008E-3</c:v>
                </c:pt>
                <c:pt idx="11364">
                  <c:v>9.2279240000000002E-3</c:v>
                </c:pt>
                <c:pt idx="11365">
                  <c:v>5.5765670000000002E-3</c:v>
                </c:pt>
                <c:pt idx="11366">
                  <c:v>8.1398600000000005E-3</c:v>
                </c:pt>
                <c:pt idx="11367">
                  <c:v>8.5715759999999992E-3</c:v>
                </c:pt>
                <c:pt idx="11368">
                  <c:v>7.5862059999999999E-3</c:v>
                </c:pt>
                <c:pt idx="11369">
                  <c:v>8.4745770000000005E-3</c:v>
                </c:pt>
                <c:pt idx="11370">
                  <c:v>7.5094469999999998E-3</c:v>
                </c:pt>
                <c:pt idx="11371">
                  <c:v>1.2432702E-2</c:v>
                </c:pt>
                <c:pt idx="11372">
                  <c:v>1.0804444999999999E-2</c:v>
                </c:pt>
                <c:pt idx="11373">
                  <c:v>9.6027009999999999E-3</c:v>
                </c:pt>
                <c:pt idx="11374">
                  <c:v>1.2087430999999999E-2</c:v>
                </c:pt>
                <c:pt idx="11375">
                  <c:v>1.0361029000000001E-2</c:v>
                </c:pt>
                <c:pt idx="11376">
                  <c:v>1.2197012E-2</c:v>
                </c:pt>
                <c:pt idx="11377">
                  <c:v>1.040775E-2</c:v>
                </c:pt>
                <c:pt idx="11378">
                  <c:v>6.7869150000000001E-3</c:v>
                </c:pt>
                <c:pt idx="11379">
                  <c:v>5.8007989999999997E-3</c:v>
                </c:pt>
                <c:pt idx="11380">
                  <c:v>5.3038529999999999E-3</c:v>
                </c:pt>
                <c:pt idx="11381">
                  <c:v>5.1933170000000002E-3</c:v>
                </c:pt>
                <c:pt idx="11382">
                  <c:v>5.7757499999999996E-3</c:v>
                </c:pt>
                <c:pt idx="11383">
                  <c:v>4.8897239999999998E-3</c:v>
                </c:pt>
                <c:pt idx="11384">
                  <c:v>3.338166E-3</c:v>
                </c:pt>
                <c:pt idx="11385">
                  <c:v>2.45861E-3</c:v>
                </c:pt>
                <c:pt idx="11386">
                  <c:v>1.671912E-3</c:v>
                </c:pt>
                <c:pt idx="11387">
                  <c:v>2.2257779999999999E-3</c:v>
                </c:pt>
                <c:pt idx="11388">
                  <c:v>1.25399E-3</c:v>
                </c:pt>
                <c:pt idx="11389">
                  <c:v>2.4746809999999998E-3</c:v>
                </c:pt>
                <c:pt idx="11390">
                  <c:v>1.440043E-3</c:v>
                </c:pt>
                <c:pt idx="11391">
                  <c:v>1.393884E-3</c:v>
                </c:pt>
                <c:pt idx="11392">
                  <c:v>1.511063E-3</c:v>
                </c:pt>
                <c:pt idx="11393">
                  <c:v>3.8092410000000001E-3</c:v>
                </c:pt>
                <c:pt idx="11394">
                  <c:v>6.8162500000000005E-4</c:v>
                </c:pt>
                <c:pt idx="11395">
                  <c:v>-7.2259500000000003E-4</c:v>
                </c:pt>
                <c:pt idx="11396">
                  <c:v>1.994628E-3</c:v>
                </c:pt>
                <c:pt idx="11397">
                  <c:v>2.070658E-3</c:v>
                </c:pt>
                <c:pt idx="11398">
                  <c:v>-7.2938899999999999E-4</c:v>
                </c:pt>
                <c:pt idx="11399">
                  <c:v>8.5619099999999996E-4</c:v>
                </c:pt>
                <c:pt idx="11400">
                  <c:v>2.40735E-4</c:v>
                </c:pt>
                <c:pt idx="11401">
                  <c:v>-8.0274600000000002E-4</c:v>
                </c:pt>
                <c:pt idx="11402">
                  <c:v>7.9381899999999997E-4</c:v>
                </c:pt>
                <c:pt idx="11403">
                  <c:v>1.5008930000000001E-3</c:v>
                </c:pt>
                <c:pt idx="11404">
                  <c:v>-1.781452E-3</c:v>
                </c:pt>
                <c:pt idx="11405">
                  <c:v>1.8032499999999999E-3</c:v>
                </c:pt>
                <c:pt idx="11406">
                  <c:v>-1.075627E-3</c:v>
                </c:pt>
                <c:pt idx="11407">
                  <c:v>-1.9038599999999999E-4</c:v>
                </c:pt>
                <c:pt idx="11408">
                  <c:v>8.6795500000000001E-4</c:v>
                </c:pt>
                <c:pt idx="11409">
                  <c:v>-1.9990429999999998E-3</c:v>
                </c:pt>
                <c:pt idx="11410">
                  <c:v>-2.0829329999999999E-3</c:v>
                </c:pt>
                <c:pt idx="11411">
                  <c:v>1.1929830000000001E-3</c:v>
                </c:pt>
                <c:pt idx="11412">
                  <c:v>1.6593020000000001E-3</c:v>
                </c:pt>
                <c:pt idx="11413">
                  <c:v>3.4274739999999998E-3</c:v>
                </c:pt>
                <c:pt idx="11414">
                  <c:v>3.067148E-3</c:v>
                </c:pt>
                <c:pt idx="11415">
                  <c:v>2.5088200000000001E-3</c:v>
                </c:pt>
                <c:pt idx="11416">
                  <c:v>3.4877969999999999E-3</c:v>
                </c:pt>
                <c:pt idx="11417">
                  <c:v>2.0860980000000002E-3</c:v>
                </c:pt>
                <c:pt idx="11418">
                  <c:v>1.858132E-3</c:v>
                </c:pt>
                <c:pt idx="11419">
                  <c:v>1.1012610000000001E-3</c:v>
                </c:pt>
                <c:pt idx="11420">
                  <c:v>1.7140549999999999E-3</c:v>
                </c:pt>
                <c:pt idx="11421">
                  <c:v>2.3404239999999998E-3</c:v>
                </c:pt>
                <c:pt idx="11422">
                  <c:v>3.1838470000000001E-3</c:v>
                </c:pt>
                <c:pt idx="11423">
                  <c:v>3.5614959999999999E-3</c:v>
                </c:pt>
                <c:pt idx="11424">
                  <c:v>1.577174E-3</c:v>
                </c:pt>
                <c:pt idx="11425">
                  <c:v>6.9526600000000005E-4</c:v>
                </c:pt>
                <c:pt idx="11426">
                  <c:v>3.8878630000000001E-3</c:v>
                </c:pt>
                <c:pt idx="11427">
                  <c:v>1.5797669999999999E-3</c:v>
                </c:pt>
                <c:pt idx="11428">
                  <c:v>2.3595399999999998E-3</c:v>
                </c:pt>
                <c:pt idx="11429">
                  <c:v>3.36361E-3</c:v>
                </c:pt>
                <c:pt idx="11430">
                  <c:v>2.792629E-3</c:v>
                </c:pt>
                <c:pt idx="11431">
                  <c:v>3.0018950000000001E-3</c:v>
                </c:pt>
                <c:pt idx="11432">
                  <c:v>2.4205260000000001E-3</c:v>
                </c:pt>
                <c:pt idx="11433">
                  <c:v>4.0130039999999997E-3</c:v>
                </c:pt>
                <c:pt idx="11434">
                  <c:v>2.574631E-3</c:v>
                </c:pt>
                <c:pt idx="11435">
                  <c:v>2.3021460000000001E-3</c:v>
                </c:pt>
                <c:pt idx="11436">
                  <c:v>2.0797720000000001E-3</c:v>
                </c:pt>
                <c:pt idx="11437">
                  <c:v>1.4061080000000001E-3</c:v>
                </c:pt>
                <c:pt idx="11438">
                  <c:v>2.6889520000000001E-3</c:v>
                </c:pt>
                <c:pt idx="11439">
                  <c:v>4.2765700000000004E-3</c:v>
                </c:pt>
                <c:pt idx="11440">
                  <c:v>6.3855279999999997E-3</c:v>
                </c:pt>
                <c:pt idx="11441">
                  <c:v>4.6383290000000001E-3</c:v>
                </c:pt>
                <c:pt idx="11442">
                  <c:v>6.8247840000000004E-3</c:v>
                </c:pt>
                <c:pt idx="11443">
                  <c:v>6.8717919999999998E-3</c:v>
                </c:pt>
                <c:pt idx="11444">
                  <c:v>1.0850289000000001E-2</c:v>
                </c:pt>
                <c:pt idx="11445">
                  <c:v>8.1255359999999992E-3</c:v>
                </c:pt>
                <c:pt idx="11446">
                  <c:v>8.4049020000000006E-3</c:v>
                </c:pt>
                <c:pt idx="11447">
                  <c:v>5.8331199999999998E-3</c:v>
                </c:pt>
                <c:pt idx="11448">
                  <c:v>7.1631029999999997E-3</c:v>
                </c:pt>
                <c:pt idx="11449">
                  <c:v>8.7546470000000008E-3</c:v>
                </c:pt>
                <c:pt idx="11450">
                  <c:v>7.6896489999999998E-3</c:v>
                </c:pt>
                <c:pt idx="11451">
                  <c:v>9.3120389999999994E-3</c:v>
                </c:pt>
                <c:pt idx="11452">
                  <c:v>6.9729850000000001E-3</c:v>
                </c:pt>
                <c:pt idx="11453">
                  <c:v>8.7310430000000008E-3</c:v>
                </c:pt>
                <c:pt idx="11454">
                  <c:v>6.6678919999999999E-3</c:v>
                </c:pt>
                <c:pt idx="11455">
                  <c:v>3.4966559999999999E-3</c:v>
                </c:pt>
                <c:pt idx="11456">
                  <c:v>5.7693980000000002E-3</c:v>
                </c:pt>
                <c:pt idx="11457">
                  <c:v>4.886067E-3</c:v>
                </c:pt>
                <c:pt idx="11458">
                  <c:v>3.9097530000000002E-3</c:v>
                </c:pt>
                <c:pt idx="11459">
                  <c:v>2.0818159999999998E-3</c:v>
                </c:pt>
                <c:pt idx="11460">
                  <c:v>1.118551E-3</c:v>
                </c:pt>
                <c:pt idx="11461">
                  <c:v>3.025401E-3</c:v>
                </c:pt>
                <c:pt idx="11462">
                  <c:v>-2.007174E-3</c:v>
                </c:pt>
                <c:pt idx="11463">
                  <c:v>-1.457985E-3</c:v>
                </c:pt>
                <c:pt idx="11464">
                  <c:v>1.5252880000000001E-3</c:v>
                </c:pt>
                <c:pt idx="11465">
                  <c:v>-1.8272150000000001E-3</c:v>
                </c:pt>
                <c:pt idx="11466">
                  <c:v>-7.3957999999999999E-4</c:v>
                </c:pt>
                <c:pt idx="11467">
                  <c:v>-2.7971200000000002E-3</c:v>
                </c:pt>
                <c:pt idx="11468">
                  <c:v>-2.0913820000000001E-3</c:v>
                </c:pt>
                <c:pt idx="11469">
                  <c:v>-1.7893799999999999E-3</c:v>
                </c:pt>
                <c:pt idx="11470">
                  <c:v>-2.1720760000000002E-3</c:v>
                </c:pt>
                <c:pt idx="11471">
                  <c:v>-1.94852E-3</c:v>
                </c:pt>
                <c:pt idx="11472">
                  <c:v>-5.1608239999999996E-3</c:v>
                </c:pt>
                <c:pt idx="11473">
                  <c:v>-1.9015080000000001E-3</c:v>
                </c:pt>
                <c:pt idx="11474">
                  <c:v>-3.0387799999999999E-4</c:v>
                </c:pt>
                <c:pt idx="11475">
                  <c:v>-1.707575E-3</c:v>
                </c:pt>
                <c:pt idx="11476">
                  <c:v>-1.719026E-3</c:v>
                </c:pt>
                <c:pt idx="11477">
                  <c:v>-1.6886150000000001E-3</c:v>
                </c:pt>
                <c:pt idx="11478">
                  <c:v>-5.17889E-4</c:v>
                </c:pt>
                <c:pt idx="11479">
                  <c:v>-3.7294200000000002E-4</c:v>
                </c:pt>
                <c:pt idx="11480">
                  <c:v>-1.9029279999999999E-3</c:v>
                </c:pt>
                <c:pt idx="11481">
                  <c:v>1.50944E-4</c:v>
                </c:pt>
                <c:pt idx="11482">
                  <c:v>1.0470970000000001E-3</c:v>
                </c:pt>
                <c:pt idx="11483">
                  <c:v>3.487109E-3</c:v>
                </c:pt>
                <c:pt idx="11484">
                  <c:v>1.472161E-3</c:v>
                </c:pt>
                <c:pt idx="11485">
                  <c:v>3.200423E-3</c:v>
                </c:pt>
                <c:pt idx="11486">
                  <c:v>5.0353409999999996E-3</c:v>
                </c:pt>
                <c:pt idx="11487">
                  <c:v>4.1214870000000001E-3</c:v>
                </c:pt>
                <c:pt idx="11488">
                  <c:v>4.3166970000000004E-3</c:v>
                </c:pt>
                <c:pt idx="11489">
                  <c:v>4.7460810000000001E-3</c:v>
                </c:pt>
                <c:pt idx="11490">
                  <c:v>5.7548859999999999E-3</c:v>
                </c:pt>
                <c:pt idx="11491">
                  <c:v>6.7684090000000004E-3</c:v>
                </c:pt>
                <c:pt idx="11492">
                  <c:v>5.7721200000000004E-3</c:v>
                </c:pt>
                <c:pt idx="11493">
                  <c:v>7.0044180000000001E-3</c:v>
                </c:pt>
                <c:pt idx="11494">
                  <c:v>4.1345949999999996E-3</c:v>
                </c:pt>
                <c:pt idx="11495">
                  <c:v>7.1679359999999998E-3</c:v>
                </c:pt>
                <c:pt idx="11496">
                  <c:v>5.5884150000000002E-3</c:v>
                </c:pt>
                <c:pt idx="11497">
                  <c:v>5.2044370000000001E-3</c:v>
                </c:pt>
                <c:pt idx="11498">
                  <c:v>1.0025025E-2</c:v>
                </c:pt>
                <c:pt idx="11499">
                  <c:v>7.4163440000000001E-3</c:v>
                </c:pt>
                <c:pt idx="11500">
                  <c:v>7.3630809999999996E-3</c:v>
                </c:pt>
                <c:pt idx="11501">
                  <c:v>7.0743469999999999E-3</c:v>
                </c:pt>
                <c:pt idx="11502">
                  <c:v>6.4996369999999999E-3</c:v>
                </c:pt>
                <c:pt idx="11503">
                  <c:v>5.4498180000000004E-3</c:v>
                </c:pt>
                <c:pt idx="11504">
                  <c:v>4.4442090000000002E-3</c:v>
                </c:pt>
                <c:pt idx="11505">
                  <c:v>4.2282270000000002E-3</c:v>
                </c:pt>
                <c:pt idx="11506">
                  <c:v>7.1566379999999999E-3</c:v>
                </c:pt>
                <c:pt idx="11507">
                  <c:v>4.3079019999999997E-3</c:v>
                </c:pt>
                <c:pt idx="11508">
                  <c:v>3.4634140000000002E-3</c:v>
                </c:pt>
                <c:pt idx="11509">
                  <c:v>2.3719639999999998E-3</c:v>
                </c:pt>
                <c:pt idx="11510">
                  <c:v>3.1932829999999999E-3</c:v>
                </c:pt>
                <c:pt idx="11511">
                  <c:v>3.6414360000000001E-3</c:v>
                </c:pt>
                <c:pt idx="11512">
                  <c:v>2.6765719999999999E-3</c:v>
                </c:pt>
                <c:pt idx="11513">
                  <c:v>1.9865700000000001E-4</c:v>
                </c:pt>
                <c:pt idx="11514">
                  <c:v>1.1600580000000001E-3</c:v>
                </c:pt>
                <c:pt idx="11515">
                  <c:v>-6.9583999999999998E-4</c:v>
                </c:pt>
                <c:pt idx="11516">
                  <c:v>-2.7320930000000001E-3</c:v>
                </c:pt>
                <c:pt idx="11517">
                  <c:v>8.7602299999999997E-4</c:v>
                </c:pt>
                <c:pt idx="11518">
                  <c:v>6.1902799999999998E-4</c:v>
                </c:pt>
                <c:pt idx="11519">
                  <c:v>-1.909827E-3</c:v>
                </c:pt>
                <c:pt idx="11520">
                  <c:v>-1.9794699999999999E-4</c:v>
                </c:pt>
                <c:pt idx="11521">
                  <c:v>5.9944299999999996E-4</c:v>
                </c:pt>
                <c:pt idx="11522">
                  <c:v>4.2660400000000002E-4</c:v>
                </c:pt>
                <c:pt idx="11523">
                  <c:v>-2.122653E-3</c:v>
                </c:pt>
                <c:pt idx="11524">
                  <c:v>-3.0616839999999998E-3</c:v>
                </c:pt>
                <c:pt idx="11525">
                  <c:v>-2.4767809999999999E-3</c:v>
                </c:pt>
                <c:pt idx="11526">
                  <c:v>-1.9099000000000001E-4</c:v>
                </c:pt>
                <c:pt idx="11527">
                  <c:v>1.6436099999999999E-4</c:v>
                </c:pt>
                <c:pt idx="11528">
                  <c:v>-2.2268909999999999E-3</c:v>
                </c:pt>
                <c:pt idx="11529">
                  <c:v>7.62235E-4</c:v>
                </c:pt>
                <c:pt idx="11530">
                  <c:v>9.0364899999999997E-4</c:v>
                </c:pt>
                <c:pt idx="11531">
                  <c:v>8.7819700000000005E-4</c:v>
                </c:pt>
                <c:pt idx="11532">
                  <c:v>1.4337320000000001E-3</c:v>
                </c:pt>
                <c:pt idx="11533">
                  <c:v>1.1993489999999999E-3</c:v>
                </c:pt>
                <c:pt idx="11534">
                  <c:v>2.8688839999999999E-3</c:v>
                </c:pt>
                <c:pt idx="11535">
                  <c:v>2.1237000000000001E-3</c:v>
                </c:pt>
                <c:pt idx="11536">
                  <c:v>-7.7222100000000002E-4</c:v>
                </c:pt>
                <c:pt idx="11537">
                  <c:v>2.2996900000000001E-3</c:v>
                </c:pt>
                <c:pt idx="11538">
                  <c:v>4.8259649999999998E-3</c:v>
                </c:pt>
                <c:pt idx="11539">
                  <c:v>9.798719999999999E-4</c:v>
                </c:pt>
                <c:pt idx="11540">
                  <c:v>5.3751529999999997E-3</c:v>
                </c:pt>
                <c:pt idx="11541">
                  <c:v>2.721345E-3</c:v>
                </c:pt>
                <c:pt idx="11542">
                  <c:v>1.535706E-3</c:v>
                </c:pt>
                <c:pt idx="11543">
                  <c:v>3.0197959999999999E-3</c:v>
                </c:pt>
                <c:pt idx="11544">
                  <c:v>2.0698470000000001E-3</c:v>
                </c:pt>
                <c:pt idx="11545">
                  <c:v>1.9740500000000002E-3</c:v>
                </c:pt>
                <c:pt idx="11546">
                  <c:v>3.902179E-3</c:v>
                </c:pt>
                <c:pt idx="11547">
                  <c:v>2.9928979999999999E-3</c:v>
                </c:pt>
                <c:pt idx="11548">
                  <c:v>2.228837E-3</c:v>
                </c:pt>
                <c:pt idx="11549">
                  <c:v>1.398498E-3</c:v>
                </c:pt>
                <c:pt idx="11550">
                  <c:v>2.327941E-3</c:v>
                </c:pt>
                <c:pt idx="11551">
                  <c:v>2.6070479999999998E-3</c:v>
                </c:pt>
                <c:pt idx="11552">
                  <c:v>1.9875969999999998E-3</c:v>
                </c:pt>
                <c:pt idx="11553">
                  <c:v>-1.241912E-3</c:v>
                </c:pt>
                <c:pt idx="11554">
                  <c:v>-7.3537799999999996E-4</c:v>
                </c:pt>
                <c:pt idx="11555" formatCode="0.00E+00">
                  <c:v>-2.40025E-6</c:v>
                </c:pt>
                <c:pt idx="11556">
                  <c:v>2.066343E-3</c:v>
                </c:pt>
                <c:pt idx="11557">
                  <c:v>4.7810279999999997E-3</c:v>
                </c:pt>
                <c:pt idx="11558">
                  <c:v>-1.150098E-3</c:v>
                </c:pt>
                <c:pt idx="11559">
                  <c:v>-7.5831499999999997E-4</c:v>
                </c:pt>
                <c:pt idx="11560" formatCode="0.00E+00">
                  <c:v>-2.83432E-5</c:v>
                </c:pt>
                <c:pt idx="11561">
                  <c:v>-1.588063E-3</c:v>
                </c:pt>
                <c:pt idx="11562" formatCode="0.00E+00">
                  <c:v>-4.7690700000000001E-5</c:v>
                </c:pt>
                <c:pt idx="11563">
                  <c:v>-2.1528039999999999E-3</c:v>
                </c:pt>
                <c:pt idx="11564">
                  <c:v>-1.5639790000000001E-3</c:v>
                </c:pt>
                <c:pt idx="11565">
                  <c:v>-7.4266000000000002E-4</c:v>
                </c:pt>
                <c:pt idx="11566">
                  <c:v>-3.4798569999999998E-3</c:v>
                </c:pt>
                <c:pt idx="11567">
                  <c:v>-2.3396530000000001E-3</c:v>
                </c:pt>
                <c:pt idx="11568">
                  <c:v>-3.2941300000000001E-3</c:v>
                </c:pt>
                <c:pt idx="11569">
                  <c:v>-3.5945899999999999E-3</c:v>
                </c:pt>
                <c:pt idx="11570">
                  <c:v>-3.1671529999999998E-3</c:v>
                </c:pt>
                <c:pt idx="11571">
                  <c:v>-3.1576719999999998E-3</c:v>
                </c:pt>
                <c:pt idx="11572">
                  <c:v>-2.2495340000000001E-3</c:v>
                </c:pt>
                <c:pt idx="11573">
                  <c:v>-9.5693099999999995E-4</c:v>
                </c:pt>
                <c:pt idx="11574">
                  <c:v>-1.814736E-3</c:v>
                </c:pt>
                <c:pt idx="11575">
                  <c:v>-2.2036780000000001E-3</c:v>
                </c:pt>
                <c:pt idx="11576">
                  <c:v>-3.189047E-3</c:v>
                </c:pt>
                <c:pt idx="11577">
                  <c:v>9.9494600000000002E-4</c:v>
                </c:pt>
                <c:pt idx="11578">
                  <c:v>-1.402964E-3</c:v>
                </c:pt>
                <c:pt idx="11579">
                  <c:v>7.2728199999999999E-4</c:v>
                </c:pt>
                <c:pt idx="11580" formatCode="0.00E+00">
                  <c:v>-9.6433600000000005E-5</c:v>
                </c:pt>
                <c:pt idx="11581">
                  <c:v>2.5016389999999999E-3</c:v>
                </c:pt>
                <c:pt idx="11582">
                  <c:v>8.4248999999999999E-4</c:v>
                </c:pt>
                <c:pt idx="11583">
                  <c:v>9.828669999999999E-4</c:v>
                </c:pt>
                <c:pt idx="11584">
                  <c:v>2.0715669999999999E-3</c:v>
                </c:pt>
                <c:pt idx="11585">
                  <c:v>2.8227080000000002E-3</c:v>
                </c:pt>
                <c:pt idx="11586">
                  <c:v>1.5257479999999999E-3</c:v>
                </c:pt>
                <c:pt idx="11587">
                  <c:v>1.838346E-3</c:v>
                </c:pt>
                <c:pt idx="11588">
                  <c:v>-2.9165000000000001E-4</c:v>
                </c:pt>
                <c:pt idx="11589">
                  <c:v>4.9762610000000001E-3</c:v>
                </c:pt>
                <c:pt idx="11590">
                  <c:v>4.715538E-3</c:v>
                </c:pt>
                <c:pt idx="11591">
                  <c:v>1.950781E-3</c:v>
                </c:pt>
                <c:pt idx="11592">
                  <c:v>3.3745070000000001E-3</c:v>
                </c:pt>
                <c:pt idx="11593">
                  <c:v>6.0350129999999997E-3</c:v>
                </c:pt>
                <c:pt idx="11594">
                  <c:v>2.45386E-3</c:v>
                </c:pt>
                <c:pt idx="11595">
                  <c:v>3.6733780000000001E-3</c:v>
                </c:pt>
                <c:pt idx="11596">
                  <c:v>2.5236910000000002E-3</c:v>
                </c:pt>
                <c:pt idx="11597">
                  <c:v>1.439446E-3</c:v>
                </c:pt>
                <c:pt idx="11598">
                  <c:v>1.174727E-3</c:v>
                </c:pt>
                <c:pt idx="11599">
                  <c:v>2.2197699999999999E-4</c:v>
                </c:pt>
                <c:pt idx="11600">
                  <c:v>-1.428117E-3</c:v>
                </c:pt>
                <c:pt idx="11601">
                  <c:v>6.1186400000000005E-4</c:v>
                </c:pt>
                <c:pt idx="11602" formatCode="0.00E+00">
                  <c:v>8.9351999999999994E-5</c:v>
                </c:pt>
                <c:pt idx="11603">
                  <c:v>-2.8159389999999999E-3</c:v>
                </c:pt>
                <c:pt idx="11604">
                  <c:v>-2.466532E-3</c:v>
                </c:pt>
                <c:pt idx="11605">
                  <c:v>-2.1555189999999998E-3</c:v>
                </c:pt>
                <c:pt idx="11606" formatCode="0.00E+00">
                  <c:v>-6.2007699999999999E-5</c:v>
                </c:pt>
                <c:pt idx="11607">
                  <c:v>-2.5963499999999998E-4</c:v>
                </c:pt>
                <c:pt idx="11608">
                  <c:v>-1.4364860000000001E-3</c:v>
                </c:pt>
                <c:pt idx="11609">
                  <c:v>-4.2744009999999997E-3</c:v>
                </c:pt>
                <c:pt idx="11610">
                  <c:v>-2.7875579999999999E-3</c:v>
                </c:pt>
                <c:pt idx="11611">
                  <c:v>-3.2310910000000002E-3</c:v>
                </c:pt>
                <c:pt idx="11612">
                  <c:v>-4.3485540000000001E-3</c:v>
                </c:pt>
                <c:pt idx="11613">
                  <c:v>-4.0379190000000001E-3</c:v>
                </c:pt>
                <c:pt idx="11614">
                  <c:v>-2.822186E-3</c:v>
                </c:pt>
                <c:pt idx="11615">
                  <c:v>-1.759617E-3</c:v>
                </c:pt>
                <c:pt idx="11616">
                  <c:v>-4.9700569999999999E-3</c:v>
                </c:pt>
                <c:pt idx="11617">
                  <c:v>-2.4209700000000002E-3</c:v>
                </c:pt>
                <c:pt idx="11618">
                  <c:v>-2.5988700000000001E-3</c:v>
                </c:pt>
                <c:pt idx="11619">
                  <c:v>-5.6672199999999997E-4</c:v>
                </c:pt>
                <c:pt idx="11620">
                  <c:v>-1.877264E-3</c:v>
                </c:pt>
                <c:pt idx="11621">
                  <c:v>-1.605453E-3</c:v>
                </c:pt>
                <c:pt idx="11622">
                  <c:v>-3.6495199999999998E-4</c:v>
                </c:pt>
                <c:pt idx="11623">
                  <c:v>8.4208999999999998E-4</c:v>
                </c:pt>
                <c:pt idx="11624">
                  <c:v>-1.6255950000000001E-3</c:v>
                </c:pt>
                <c:pt idx="11625">
                  <c:v>3.0087100000000003E-4</c:v>
                </c:pt>
                <c:pt idx="11626">
                  <c:v>1.9993699999999999E-4</c:v>
                </c:pt>
                <c:pt idx="11627">
                  <c:v>1.6384489999999999E-3</c:v>
                </c:pt>
                <c:pt idx="11628">
                  <c:v>-1.741902E-3</c:v>
                </c:pt>
                <c:pt idx="11629">
                  <c:v>-1.976214E-3</c:v>
                </c:pt>
                <c:pt idx="11630">
                  <c:v>-4.1187299999999999E-4</c:v>
                </c:pt>
                <c:pt idx="11631">
                  <c:v>-2.222281E-3</c:v>
                </c:pt>
                <c:pt idx="11632">
                  <c:v>-1.6214720000000001E-3</c:v>
                </c:pt>
                <c:pt idx="11633">
                  <c:v>-7.48987E-4</c:v>
                </c:pt>
                <c:pt idx="11634">
                  <c:v>7.0829499999999995E-4</c:v>
                </c:pt>
                <c:pt idx="11635">
                  <c:v>-1.398741E-3</c:v>
                </c:pt>
                <c:pt idx="11636">
                  <c:v>-6.5784999999999997E-4</c:v>
                </c:pt>
                <c:pt idx="11637">
                  <c:v>2.5901899999999998E-4</c:v>
                </c:pt>
                <c:pt idx="11638">
                  <c:v>-1.2579170000000001E-3</c:v>
                </c:pt>
                <c:pt idx="11639">
                  <c:v>3.0348700000000002E-4</c:v>
                </c:pt>
                <c:pt idx="11640">
                  <c:v>-6.3421300000000001E-4</c:v>
                </c:pt>
                <c:pt idx="11641">
                  <c:v>1.4413189999999999E-3</c:v>
                </c:pt>
                <c:pt idx="11642">
                  <c:v>-2.5124100000000001E-3</c:v>
                </c:pt>
                <c:pt idx="11643">
                  <c:v>-1.7529399999999999E-4</c:v>
                </c:pt>
                <c:pt idx="11644">
                  <c:v>-2.5122170000000002E-3</c:v>
                </c:pt>
                <c:pt idx="11645">
                  <c:v>-2.430467E-3</c:v>
                </c:pt>
                <c:pt idx="11646">
                  <c:v>-7.6332799999999997E-4</c:v>
                </c:pt>
                <c:pt idx="11647">
                  <c:v>-3.55819E-4</c:v>
                </c:pt>
                <c:pt idx="11648">
                  <c:v>-1.635201E-3</c:v>
                </c:pt>
                <c:pt idx="11649">
                  <c:v>-1.558322E-3</c:v>
                </c:pt>
                <c:pt idx="11650">
                  <c:v>-1.0637719999999999E-3</c:v>
                </c:pt>
                <c:pt idx="11651">
                  <c:v>-1.933337E-3</c:v>
                </c:pt>
                <c:pt idx="11652">
                  <c:v>-3.0950079999999998E-3</c:v>
                </c:pt>
                <c:pt idx="11653">
                  <c:v>-1.781567E-3</c:v>
                </c:pt>
                <c:pt idx="11654">
                  <c:v>-2.3943599999999999E-3</c:v>
                </c:pt>
                <c:pt idx="11655">
                  <c:v>-2.3012649999999998E-3</c:v>
                </c:pt>
                <c:pt idx="11656">
                  <c:v>-4.3199200000000002E-4</c:v>
                </c:pt>
                <c:pt idx="11657">
                  <c:v>-3.3842730000000001E-3</c:v>
                </c:pt>
                <c:pt idx="11658">
                  <c:v>-1.5706610000000001E-3</c:v>
                </c:pt>
                <c:pt idx="11659">
                  <c:v>-3.1294370000000001E-3</c:v>
                </c:pt>
                <c:pt idx="11660">
                  <c:v>-2.731827E-3</c:v>
                </c:pt>
                <c:pt idx="11661">
                  <c:v>7.2491099999999996E-4</c:v>
                </c:pt>
                <c:pt idx="11662">
                  <c:v>-1.2096100000000001E-3</c:v>
                </c:pt>
                <c:pt idx="11663">
                  <c:v>-9.3349500000000001E-4</c:v>
                </c:pt>
                <c:pt idx="11664" formatCode="0.00E+00">
                  <c:v>8.0369899999999998E-5</c:v>
                </c:pt>
                <c:pt idx="11665">
                  <c:v>-3.1079749999999998E-3</c:v>
                </c:pt>
                <c:pt idx="11666">
                  <c:v>-1.183042E-3</c:v>
                </c:pt>
                <c:pt idx="11667">
                  <c:v>1.5336010000000001E-3</c:v>
                </c:pt>
                <c:pt idx="11668">
                  <c:v>1.0502370000000001E-3</c:v>
                </c:pt>
                <c:pt idx="11669">
                  <c:v>4.6476829999999997E-3</c:v>
                </c:pt>
                <c:pt idx="11670">
                  <c:v>4.5392920000000003E-3</c:v>
                </c:pt>
                <c:pt idx="11671">
                  <c:v>4.4704619999999997E-3</c:v>
                </c:pt>
                <c:pt idx="11672">
                  <c:v>6.1128340000000001E-3</c:v>
                </c:pt>
                <c:pt idx="11673">
                  <c:v>3.7755620000000001E-3</c:v>
                </c:pt>
                <c:pt idx="11674">
                  <c:v>3.374756E-3</c:v>
                </c:pt>
                <c:pt idx="11675">
                  <c:v>5.2846610000000004E-3</c:v>
                </c:pt>
                <c:pt idx="11676">
                  <c:v>2.4675690000000002E-3</c:v>
                </c:pt>
                <c:pt idx="11677">
                  <c:v>2.1069629999999999E-3</c:v>
                </c:pt>
                <c:pt idx="11678">
                  <c:v>1.086706E-3</c:v>
                </c:pt>
                <c:pt idx="11679">
                  <c:v>-1.121541E-3</c:v>
                </c:pt>
                <c:pt idx="11680">
                  <c:v>-1.6666910000000001E-3</c:v>
                </c:pt>
                <c:pt idx="11681">
                  <c:v>-7.6495399999999998E-4</c:v>
                </c:pt>
                <c:pt idx="11682" formatCode="0.00E+00">
                  <c:v>-9.7299699999999999E-5</c:v>
                </c:pt>
                <c:pt idx="11683">
                  <c:v>3.94301E-4</c:v>
                </c:pt>
                <c:pt idx="11684">
                  <c:v>1.6609000000000001E-3</c:v>
                </c:pt>
                <c:pt idx="11685">
                  <c:v>-2.3132970000000002E-3</c:v>
                </c:pt>
                <c:pt idx="11686">
                  <c:v>-1.30316E-3</c:v>
                </c:pt>
                <c:pt idx="11687">
                  <c:v>8.7527600000000003E-4</c:v>
                </c:pt>
                <c:pt idx="11688">
                  <c:v>-3.085909E-3</c:v>
                </c:pt>
                <c:pt idx="11689">
                  <c:v>1.24134E-4</c:v>
                </c:pt>
                <c:pt idx="11690">
                  <c:v>-2.1544670000000002E-3</c:v>
                </c:pt>
                <c:pt idx="11691">
                  <c:v>-8.3372800000000005E-4</c:v>
                </c:pt>
                <c:pt idx="11692">
                  <c:v>-2.569843E-3</c:v>
                </c:pt>
                <c:pt idx="11693">
                  <c:v>3.2592E-4</c:v>
                </c:pt>
                <c:pt idx="11694">
                  <c:v>-2.2672E-3</c:v>
                </c:pt>
                <c:pt idx="11695" formatCode="0.00E+00">
                  <c:v>2.1780399999999999E-5</c:v>
                </c:pt>
                <c:pt idx="11696">
                  <c:v>-2.0227280000000001E-3</c:v>
                </c:pt>
                <c:pt idx="11697">
                  <c:v>-3.008209E-3</c:v>
                </c:pt>
                <c:pt idx="11698">
                  <c:v>-1.282481E-3</c:v>
                </c:pt>
                <c:pt idx="11699" formatCode="0.00E+00">
                  <c:v>5.0065599999999997E-5</c:v>
                </c:pt>
                <c:pt idx="11700">
                  <c:v>-2.0828600000000002E-3</c:v>
                </c:pt>
                <c:pt idx="11701">
                  <c:v>-9.1324899999999998E-4</c:v>
                </c:pt>
                <c:pt idx="11702">
                  <c:v>-3.0192769999999999E-3</c:v>
                </c:pt>
                <c:pt idx="11703">
                  <c:v>3.4605200000000001E-4</c:v>
                </c:pt>
                <c:pt idx="11704" formatCode="0.00E+00">
                  <c:v>-6.4607E-5</c:v>
                </c:pt>
                <c:pt idx="11705">
                  <c:v>-3.1237999999999999E-3</c:v>
                </c:pt>
                <c:pt idx="11706">
                  <c:v>7.60686E-4</c:v>
                </c:pt>
                <c:pt idx="11707">
                  <c:v>7.0664399999999998E-4</c:v>
                </c:pt>
                <c:pt idx="11708">
                  <c:v>-1.3411599999999999E-4</c:v>
                </c:pt>
                <c:pt idx="11709">
                  <c:v>4.3381799999999999E-4</c:v>
                </c:pt>
                <c:pt idx="11710">
                  <c:v>9.8589199999999993E-4</c:v>
                </c:pt>
                <c:pt idx="11711">
                  <c:v>-1.995887E-3</c:v>
                </c:pt>
                <c:pt idx="11712">
                  <c:v>-6.2808700000000005E-4</c:v>
                </c:pt>
                <c:pt idx="11713">
                  <c:v>-1.2303360000000001E-3</c:v>
                </c:pt>
                <c:pt idx="11714">
                  <c:v>-7.1341700000000004E-4</c:v>
                </c:pt>
                <c:pt idx="11715" formatCode="0.00E+00">
                  <c:v>-1.24727E-5</c:v>
                </c:pt>
                <c:pt idx="11716">
                  <c:v>-1.1435169999999999E-3</c:v>
                </c:pt>
                <c:pt idx="11717">
                  <c:v>4.37379E-4</c:v>
                </c:pt>
                <c:pt idx="11718">
                  <c:v>-6.34543E-4</c:v>
                </c:pt>
                <c:pt idx="11719">
                  <c:v>-1.2972280000000001E-3</c:v>
                </c:pt>
                <c:pt idx="11720">
                  <c:v>-4.3889100000000001E-4</c:v>
                </c:pt>
                <c:pt idx="11721">
                  <c:v>-9.3214800000000005E-4</c:v>
                </c:pt>
                <c:pt idx="11722">
                  <c:v>-3.9252749999999998E-3</c:v>
                </c:pt>
                <c:pt idx="11723">
                  <c:v>-1.2066550000000001E-3</c:v>
                </c:pt>
                <c:pt idx="11724">
                  <c:v>-3.2285270000000001E-3</c:v>
                </c:pt>
                <c:pt idx="11725">
                  <c:v>-7.3463000000000001E-4</c:v>
                </c:pt>
                <c:pt idx="11726">
                  <c:v>-1.472592E-3</c:v>
                </c:pt>
                <c:pt idx="11727">
                  <c:v>1.5886629999999999E-3</c:v>
                </c:pt>
                <c:pt idx="11728">
                  <c:v>-5.6743199999999998E-4</c:v>
                </c:pt>
                <c:pt idx="11729">
                  <c:v>-2.2165599999999998E-3</c:v>
                </c:pt>
                <c:pt idx="11730">
                  <c:v>-1.64398E-3</c:v>
                </c:pt>
                <c:pt idx="11731">
                  <c:v>-2.2333470000000001E-3</c:v>
                </c:pt>
                <c:pt idx="11732">
                  <c:v>-1.53773E-3</c:v>
                </c:pt>
                <c:pt idx="11733">
                  <c:v>6.8459399999999996E-4</c:v>
                </c:pt>
                <c:pt idx="11734">
                  <c:v>-5.8759800000000005E-4</c:v>
                </c:pt>
                <c:pt idx="11735">
                  <c:v>-7.9673799999999996E-4</c:v>
                </c:pt>
                <c:pt idx="11736">
                  <c:v>1.32953E-3</c:v>
                </c:pt>
                <c:pt idx="11737">
                  <c:v>-1.4248760000000001E-3</c:v>
                </c:pt>
                <c:pt idx="11738">
                  <c:v>-1.113553E-3</c:v>
                </c:pt>
                <c:pt idx="11739" formatCode="0.00E+00">
                  <c:v>8.95276E-5</c:v>
                </c:pt>
                <c:pt idx="11740">
                  <c:v>3.833932E-3</c:v>
                </c:pt>
                <c:pt idx="11741">
                  <c:v>-1.316472E-3</c:v>
                </c:pt>
                <c:pt idx="11742">
                  <c:v>-2.9455280000000002E-3</c:v>
                </c:pt>
                <c:pt idx="11743">
                  <c:v>3.3202409999999998E-3</c:v>
                </c:pt>
                <c:pt idx="11744">
                  <c:v>-3.2292710000000001E-3</c:v>
                </c:pt>
                <c:pt idx="11745">
                  <c:v>6.7747900000000004E-4</c:v>
                </c:pt>
                <c:pt idx="11746">
                  <c:v>1.0330109999999999E-3</c:v>
                </c:pt>
                <c:pt idx="11747">
                  <c:v>1.2717620000000001E-3</c:v>
                </c:pt>
                <c:pt idx="11748">
                  <c:v>-4.0150199999999998E-4</c:v>
                </c:pt>
                <c:pt idx="11749">
                  <c:v>2.0263350000000002E-3</c:v>
                </c:pt>
                <c:pt idx="11750">
                  <c:v>1.118197E-3</c:v>
                </c:pt>
                <c:pt idx="11751">
                  <c:v>2.0183810000000001E-3</c:v>
                </c:pt>
                <c:pt idx="11752">
                  <c:v>-1.9305539999999999E-3</c:v>
                </c:pt>
                <c:pt idx="11753">
                  <c:v>2.0946010000000002E-3</c:v>
                </c:pt>
                <c:pt idx="11754">
                  <c:v>-3.52844E-4</c:v>
                </c:pt>
                <c:pt idx="11755">
                  <c:v>5.0757799999999996E-4</c:v>
                </c:pt>
                <c:pt idx="11756">
                  <c:v>-1.8125680000000001E-3</c:v>
                </c:pt>
                <c:pt idx="11757">
                  <c:v>-1.2111699999999999E-3</c:v>
                </c:pt>
                <c:pt idx="11758">
                  <c:v>-6.9398400000000003E-4</c:v>
                </c:pt>
                <c:pt idx="11759">
                  <c:v>-1.4644370000000001E-3</c:v>
                </c:pt>
                <c:pt idx="11760">
                  <c:v>-2.1307600000000002E-3</c:v>
                </c:pt>
                <c:pt idx="11761">
                  <c:v>-2.6623269999999999E-3</c:v>
                </c:pt>
                <c:pt idx="11762">
                  <c:v>-1.0670930000000001E-3</c:v>
                </c:pt>
                <c:pt idx="11763">
                  <c:v>-1.4383480000000001E-3</c:v>
                </c:pt>
                <c:pt idx="11764">
                  <c:v>-2.4306419999999998E-3</c:v>
                </c:pt>
                <c:pt idx="11765">
                  <c:v>-1.3856809999999999E-3</c:v>
                </c:pt>
                <c:pt idx="11766">
                  <c:v>-2.9132709999999998E-3</c:v>
                </c:pt>
                <c:pt idx="11767">
                  <c:v>-2.53557E-3</c:v>
                </c:pt>
                <c:pt idx="11768">
                  <c:v>-3.884462E-3</c:v>
                </c:pt>
                <c:pt idx="11769">
                  <c:v>8.4478000000000005E-4</c:v>
                </c:pt>
                <c:pt idx="11770">
                  <c:v>7.6222200000000001E-4</c:v>
                </c:pt>
                <c:pt idx="11771">
                  <c:v>1.6145720000000001E-3</c:v>
                </c:pt>
                <c:pt idx="11772">
                  <c:v>-1.5700359999999999E-3</c:v>
                </c:pt>
                <c:pt idx="11773">
                  <c:v>-1.49591E-4</c:v>
                </c:pt>
                <c:pt idx="11774">
                  <c:v>-1.647087E-3</c:v>
                </c:pt>
                <c:pt idx="11775">
                  <c:v>1.774126E-3</c:v>
                </c:pt>
                <c:pt idx="11776">
                  <c:v>-1.578528E-3</c:v>
                </c:pt>
                <c:pt idx="11777">
                  <c:v>5.0503500000000003E-4</c:v>
                </c:pt>
                <c:pt idx="11778">
                  <c:v>1.0091709999999999E-3</c:v>
                </c:pt>
                <c:pt idx="11779">
                  <c:v>5.2520099999999999E-4</c:v>
                </c:pt>
                <c:pt idx="11780">
                  <c:v>-1.108915E-3</c:v>
                </c:pt>
                <c:pt idx="11781">
                  <c:v>-1.3405900000000001E-4</c:v>
                </c:pt>
                <c:pt idx="11782">
                  <c:v>-8.7015699999999998E-4</c:v>
                </c:pt>
                <c:pt idx="11783">
                  <c:v>-7.7090600000000002E-4</c:v>
                </c:pt>
                <c:pt idx="11784">
                  <c:v>5.1619899999999995E-4</c:v>
                </c:pt>
                <c:pt idx="11785">
                  <c:v>-3.059095E-3</c:v>
                </c:pt>
                <c:pt idx="11786">
                  <c:v>-1.6252490000000001E-3</c:v>
                </c:pt>
                <c:pt idx="11787">
                  <c:v>-2.9998500000000001E-4</c:v>
                </c:pt>
                <c:pt idx="11788">
                  <c:v>-2.7884429999999998E-3</c:v>
                </c:pt>
                <c:pt idx="11789">
                  <c:v>-6.5926799999999996E-4</c:v>
                </c:pt>
                <c:pt idx="11790">
                  <c:v>-1.0619379999999999E-3</c:v>
                </c:pt>
                <c:pt idx="11791">
                  <c:v>-2.6340690000000002E-3</c:v>
                </c:pt>
                <c:pt idx="11792">
                  <c:v>-2.4055690000000002E-3</c:v>
                </c:pt>
                <c:pt idx="11793">
                  <c:v>-3.6589779999999998E-3</c:v>
                </c:pt>
                <c:pt idx="11794">
                  <c:v>-5.9847299999999997E-4</c:v>
                </c:pt>
                <c:pt idx="11795">
                  <c:v>1.5850529999999999E-3</c:v>
                </c:pt>
                <c:pt idx="11796">
                  <c:v>-1.1446869999999999E-3</c:v>
                </c:pt>
                <c:pt idx="11797">
                  <c:v>-2.64182E-3</c:v>
                </c:pt>
                <c:pt idx="11798">
                  <c:v>-6.0743099999999996E-4</c:v>
                </c:pt>
                <c:pt idx="11799">
                  <c:v>-1.791813E-3</c:v>
                </c:pt>
                <c:pt idx="11800">
                  <c:v>-2.804614E-3</c:v>
                </c:pt>
                <c:pt idx="11801">
                  <c:v>-4.13213E-4</c:v>
                </c:pt>
                <c:pt idx="11802">
                  <c:v>-3.762671E-3</c:v>
                </c:pt>
                <c:pt idx="11803">
                  <c:v>-2.3911459999999998E-3</c:v>
                </c:pt>
                <c:pt idx="11804">
                  <c:v>-3.441497E-3</c:v>
                </c:pt>
                <c:pt idx="11805">
                  <c:v>-2.89363E-4</c:v>
                </c:pt>
                <c:pt idx="11806">
                  <c:v>-2.121085E-3</c:v>
                </c:pt>
                <c:pt idx="11807">
                  <c:v>-2.319354E-3</c:v>
                </c:pt>
                <c:pt idx="11808">
                  <c:v>-2.194718E-3</c:v>
                </c:pt>
                <c:pt idx="11809">
                  <c:v>-9.2863500000000003E-4</c:v>
                </c:pt>
                <c:pt idx="11810">
                  <c:v>-5.1211599999999996E-4</c:v>
                </c:pt>
                <c:pt idx="11811">
                  <c:v>1.477707E-3</c:v>
                </c:pt>
                <c:pt idx="11812">
                  <c:v>-3.5268400000000003E-4</c:v>
                </c:pt>
                <c:pt idx="11813">
                  <c:v>1.71116E-3</c:v>
                </c:pt>
                <c:pt idx="11814">
                  <c:v>-4.87546E-4</c:v>
                </c:pt>
                <c:pt idx="11815">
                  <c:v>1.600293E-3</c:v>
                </c:pt>
                <c:pt idx="11816">
                  <c:v>1.367533E-3</c:v>
                </c:pt>
                <c:pt idx="11817">
                  <c:v>1.0479770000000001E-3</c:v>
                </c:pt>
                <c:pt idx="11818">
                  <c:v>2.7379599999999998E-4</c:v>
                </c:pt>
                <c:pt idx="11819">
                  <c:v>-7.51707E-4</c:v>
                </c:pt>
                <c:pt idx="11820">
                  <c:v>2.8479599999999997E-4</c:v>
                </c:pt>
                <c:pt idx="11821">
                  <c:v>-8.1842999999999998E-4</c:v>
                </c:pt>
                <c:pt idx="11822">
                  <c:v>1.6902670000000001E-3</c:v>
                </c:pt>
                <c:pt idx="11823">
                  <c:v>7.5325200000000004E-4</c:v>
                </c:pt>
                <c:pt idx="11824" formatCode="0.00E+00">
                  <c:v>-2.4657199999999998E-5</c:v>
                </c:pt>
                <c:pt idx="11825">
                  <c:v>-1.8893930000000001E-3</c:v>
                </c:pt>
                <c:pt idx="11826">
                  <c:v>4.1743699999999999E-4</c:v>
                </c:pt>
                <c:pt idx="11827">
                  <c:v>-7.4877099999999996E-4</c:v>
                </c:pt>
                <c:pt idx="11828">
                  <c:v>-1.3407919999999999E-3</c:v>
                </c:pt>
                <c:pt idx="11829">
                  <c:v>-7.3616899999999995E-4</c:v>
                </c:pt>
                <c:pt idx="11830">
                  <c:v>-9.3297699999999998E-4</c:v>
                </c:pt>
                <c:pt idx="11831">
                  <c:v>5.7670900000000001E-4</c:v>
                </c:pt>
                <c:pt idx="11832">
                  <c:v>1.406284E-3</c:v>
                </c:pt>
                <c:pt idx="11833" formatCode="0.00E+00">
                  <c:v>-4.0096199999999997E-5</c:v>
                </c:pt>
                <c:pt idx="11834">
                  <c:v>-1.834268E-3</c:v>
                </c:pt>
                <c:pt idx="11835">
                  <c:v>-1.3394710000000001E-3</c:v>
                </c:pt>
                <c:pt idx="11836">
                  <c:v>1.3458900000000001E-4</c:v>
                </c:pt>
                <c:pt idx="11837">
                  <c:v>-2.756147E-3</c:v>
                </c:pt>
                <c:pt idx="11838">
                  <c:v>-6.9059899999999997E-4</c:v>
                </c:pt>
                <c:pt idx="11839">
                  <c:v>-2.7420400000000001E-4</c:v>
                </c:pt>
                <c:pt idx="11840">
                  <c:v>9.7641600000000002E-4</c:v>
                </c:pt>
                <c:pt idx="11841">
                  <c:v>-5.4255700000000004E-4</c:v>
                </c:pt>
                <c:pt idx="11842">
                  <c:v>1.242293E-3</c:v>
                </c:pt>
                <c:pt idx="11843">
                  <c:v>9.4971200000000002E-4</c:v>
                </c:pt>
                <c:pt idx="11844">
                  <c:v>3.0389499999999999E-4</c:v>
                </c:pt>
                <c:pt idx="11845">
                  <c:v>-1.4727800000000001E-4</c:v>
                </c:pt>
                <c:pt idx="11846">
                  <c:v>-4.5354199999999998E-4</c:v>
                </c:pt>
                <c:pt idx="11847" formatCode="0.00E+00">
                  <c:v>2.3692800000000002E-6</c:v>
                </c:pt>
                <c:pt idx="11848">
                  <c:v>1.5893470000000001E-3</c:v>
                </c:pt>
                <c:pt idx="11849">
                  <c:v>-2.362065E-3</c:v>
                </c:pt>
                <c:pt idx="11850">
                  <c:v>3.7273500000000002E-4</c:v>
                </c:pt>
                <c:pt idx="11851">
                  <c:v>1.671301E-3</c:v>
                </c:pt>
                <c:pt idx="11852">
                  <c:v>-2.1288599999999999E-4</c:v>
                </c:pt>
                <c:pt idx="11853" formatCode="0.00E+00">
                  <c:v>-6.05648E-5</c:v>
                </c:pt>
                <c:pt idx="11854">
                  <c:v>1.5679579999999999E-3</c:v>
                </c:pt>
                <c:pt idx="11855">
                  <c:v>-4.1383970000000003E-3</c:v>
                </c:pt>
                <c:pt idx="11856">
                  <c:v>2.3117799999999998E-3</c:v>
                </c:pt>
                <c:pt idx="11857">
                  <c:v>-2.2683809999999999E-3</c:v>
                </c:pt>
                <c:pt idx="11858">
                  <c:v>-1.031077E-3</c:v>
                </c:pt>
                <c:pt idx="11859">
                  <c:v>1.5487809999999999E-3</c:v>
                </c:pt>
                <c:pt idx="11860">
                  <c:v>-1.1085209999999999E-3</c:v>
                </c:pt>
                <c:pt idx="11861">
                  <c:v>2.4522900000000002E-4</c:v>
                </c:pt>
                <c:pt idx="11862">
                  <c:v>1.33526E-3</c:v>
                </c:pt>
                <c:pt idx="11863">
                  <c:v>-4.5553400000000001E-4</c:v>
                </c:pt>
                <c:pt idx="11864">
                  <c:v>-2.69645E-4</c:v>
                </c:pt>
                <c:pt idx="11865">
                  <c:v>-1.1789540000000001E-3</c:v>
                </c:pt>
                <c:pt idx="11866">
                  <c:v>-2.0258390000000002E-3</c:v>
                </c:pt>
                <c:pt idx="11867">
                  <c:v>-6.5733499999999999E-4</c:v>
                </c:pt>
                <c:pt idx="11868">
                  <c:v>-1.586512E-3</c:v>
                </c:pt>
                <c:pt idx="11869">
                  <c:v>-1.1893909999999999E-3</c:v>
                </c:pt>
                <c:pt idx="11870">
                  <c:v>4.9585700000000005E-4</c:v>
                </c:pt>
                <c:pt idx="11871">
                  <c:v>-7.93339E-4</c:v>
                </c:pt>
                <c:pt idx="11872">
                  <c:v>-8.8628299999999997E-4</c:v>
                </c:pt>
                <c:pt idx="11873">
                  <c:v>1.411835E-3</c:v>
                </c:pt>
                <c:pt idx="11874">
                  <c:v>5.7107499999999999E-4</c:v>
                </c:pt>
                <c:pt idx="11875">
                  <c:v>-4.6576350000000002E-3</c:v>
                </c:pt>
                <c:pt idx="11876">
                  <c:v>-7.9738300000000003E-4</c:v>
                </c:pt>
                <c:pt idx="11877">
                  <c:v>1.085297E-3</c:v>
                </c:pt>
                <c:pt idx="11878">
                  <c:v>-4.4788500000000003E-4</c:v>
                </c:pt>
                <c:pt idx="11879">
                  <c:v>-2.1000699999999999E-3</c:v>
                </c:pt>
                <c:pt idx="11880">
                  <c:v>5.6602099999999999E-4</c:v>
                </c:pt>
                <c:pt idx="11881">
                  <c:v>-2.43596E-4</c:v>
                </c:pt>
                <c:pt idx="11882">
                  <c:v>-2.7875000000000003E-4</c:v>
                </c:pt>
                <c:pt idx="11883">
                  <c:v>-1.17204E-4</c:v>
                </c:pt>
                <c:pt idx="11884">
                  <c:v>-1.108965E-3</c:v>
                </c:pt>
                <c:pt idx="11885">
                  <c:v>-2.7353799999999998E-4</c:v>
                </c:pt>
                <c:pt idx="11886" formatCode="0.00E+00">
                  <c:v>4.9503099999999997E-5</c:v>
                </c:pt>
                <c:pt idx="11887">
                  <c:v>5.1453999999999996E-4</c:v>
                </c:pt>
                <c:pt idx="11888">
                  <c:v>-3.9093400000000001E-4</c:v>
                </c:pt>
                <c:pt idx="11889">
                  <c:v>8.9731000000000001E-4</c:v>
                </c:pt>
                <c:pt idx="11890">
                  <c:v>-1.9482779999999999E-3</c:v>
                </c:pt>
                <c:pt idx="11891">
                  <c:v>4.2660400000000002E-4</c:v>
                </c:pt>
                <c:pt idx="11892">
                  <c:v>-2.4611000000000001E-4</c:v>
                </c:pt>
                <c:pt idx="11893">
                  <c:v>-7.4549999999999996E-4</c:v>
                </c:pt>
                <c:pt idx="11894" formatCode="0.00E+00">
                  <c:v>-1.5260700000000001E-5</c:v>
                </c:pt>
                <c:pt idx="11895">
                  <c:v>-4.2100699999999999E-4</c:v>
                </c:pt>
                <c:pt idx="11896">
                  <c:v>-7.4511300000000005E-4</c:v>
                </c:pt>
                <c:pt idx="11897">
                  <c:v>-2.1740499999999999E-3</c:v>
                </c:pt>
                <c:pt idx="11898">
                  <c:v>1.4076900000000001E-4</c:v>
                </c:pt>
                <c:pt idx="11899">
                  <c:v>-1.4133699999999999E-3</c:v>
                </c:pt>
                <c:pt idx="11900">
                  <c:v>-2.093807E-3</c:v>
                </c:pt>
                <c:pt idx="11901">
                  <c:v>-4.8099500000000001E-4</c:v>
                </c:pt>
                <c:pt idx="11902">
                  <c:v>-4.9484300000000002E-4</c:v>
                </c:pt>
                <c:pt idx="11903">
                  <c:v>2.57113E-4</c:v>
                </c:pt>
                <c:pt idx="11904">
                  <c:v>8.9920199999999999E-4</c:v>
                </c:pt>
                <c:pt idx="11905">
                  <c:v>-7.6790699999999996E-4</c:v>
                </c:pt>
                <c:pt idx="11906">
                  <c:v>-6.7256599999999998E-4</c:v>
                </c:pt>
                <c:pt idx="11907">
                  <c:v>-3.4817590000000001E-3</c:v>
                </c:pt>
                <c:pt idx="11908">
                  <c:v>-7.5122000000000003E-4</c:v>
                </c:pt>
                <c:pt idx="11909">
                  <c:v>-8.6638100000000005E-4</c:v>
                </c:pt>
                <c:pt idx="11910">
                  <c:v>-1.7137980000000001E-3</c:v>
                </c:pt>
                <c:pt idx="11911">
                  <c:v>-1.3937649999999999E-3</c:v>
                </c:pt>
                <c:pt idx="11912">
                  <c:v>-1.1844410000000001E-3</c:v>
                </c:pt>
                <c:pt idx="11913">
                  <c:v>3.03751E-4</c:v>
                </c:pt>
                <c:pt idx="11914">
                  <c:v>-7.1064700000000001E-4</c:v>
                </c:pt>
                <c:pt idx="11915">
                  <c:v>-4.1349399999999998E-4</c:v>
                </c:pt>
                <c:pt idx="11916">
                  <c:v>-6.0231200000000003E-4</c:v>
                </c:pt>
                <c:pt idx="11917">
                  <c:v>-7.9761299999999997E-4</c:v>
                </c:pt>
                <c:pt idx="11918">
                  <c:v>5.6805600000000005E-4</c:v>
                </c:pt>
                <c:pt idx="11919">
                  <c:v>-7.3832800000000001E-4</c:v>
                </c:pt>
                <c:pt idx="11920">
                  <c:v>1.603389E-3</c:v>
                </c:pt>
                <c:pt idx="11921">
                  <c:v>1.040224E-3</c:v>
                </c:pt>
                <c:pt idx="11922">
                  <c:v>-2.1359300000000001E-4</c:v>
                </c:pt>
                <c:pt idx="11923" formatCode="0.00E+00">
                  <c:v>2.1282100000000001E-5</c:v>
                </c:pt>
                <c:pt idx="11924">
                  <c:v>8.0345299999999998E-4</c:v>
                </c:pt>
                <c:pt idx="11925">
                  <c:v>3.2326499999999999E-4</c:v>
                </c:pt>
                <c:pt idx="11926">
                  <c:v>1.5416609999999999E-3</c:v>
                </c:pt>
                <c:pt idx="11927">
                  <c:v>2.3697829999999999E-3</c:v>
                </c:pt>
                <c:pt idx="11928">
                  <c:v>2.0193110000000002E-3</c:v>
                </c:pt>
                <c:pt idx="11929">
                  <c:v>5.6296899999999997E-4</c:v>
                </c:pt>
                <c:pt idx="11930">
                  <c:v>-1.2221479999999999E-3</c:v>
                </c:pt>
                <c:pt idx="11931">
                  <c:v>-2.3866170000000002E-3</c:v>
                </c:pt>
                <c:pt idx="11932">
                  <c:v>7.89469E-4</c:v>
                </c:pt>
                <c:pt idx="11933">
                  <c:v>8.9009699999999996E-4</c:v>
                </c:pt>
                <c:pt idx="11934">
                  <c:v>9.0607600000000002E-4</c:v>
                </c:pt>
                <c:pt idx="11935" formatCode="0.00E+00">
                  <c:v>8.4032300000000005E-5</c:v>
                </c:pt>
                <c:pt idx="11936">
                  <c:v>3.0347700000000002E-4</c:v>
                </c:pt>
                <c:pt idx="11937">
                  <c:v>-4.7114800000000001E-4</c:v>
                </c:pt>
                <c:pt idx="11938">
                  <c:v>-7.7208599999999995E-4</c:v>
                </c:pt>
                <c:pt idx="11939">
                  <c:v>-2.2219509999999998E-3</c:v>
                </c:pt>
                <c:pt idx="11940">
                  <c:v>-2.1524420000000001E-3</c:v>
                </c:pt>
                <c:pt idx="11941">
                  <c:v>1.4614199999999999E-3</c:v>
                </c:pt>
                <c:pt idx="11942">
                  <c:v>-1.0241079999999999E-3</c:v>
                </c:pt>
                <c:pt idx="11943">
                  <c:v>-2.693913E-3</c:v>
                </c:pt>
                <c:pt idx="11944">
                  <c:v>-1.7937649999999999E-3</c:v>
                </c:pt>
                <c:pt idx="11945">
                  <c:v>-1.690537E-3</c:v>
                </c:pt>
                <c:pt idx="11946">
                  <c:v>5.54508E-4</c:v>
                </c:pt>
                <c:pt idx="11947">
                  <c:v>-3.3169470000000002E-3</c:v>
                </c:pt>
                <c:pt idx="11948">
                  <c:v>4.0056E-4</c:v>
                </c:pt>
                <c:pt idx="11949">
                  <c:v>1.3988220000000001E-3</c:v>
                </c:pt>
                <c:pt idx="11950">
                  <c:v>-1.31707E-3</c:v>
                </c:pt>
                <c:pt idx="11951">
                  <c:v>-1.6937510000000001E-3</c:v>
                </c:pt>
                <c:pt idx="11952">
                  <c:v>-1.5350260000000001E-3</c:v>
                </c:pt>
                <c:pt idx="11953" formatCode="0.00E+00">
                  <c:v>-4.0093399999999998E-5</c:v>
                </c:pt>
                <c:pt idx="11954">
                  <c:v>-3.4848799999999999E-4</c:v>
                </c:pt>
                <c:pt idx="11955">
                  <c:v>7.9339099999999995E-4</c:v>
                </c:pt>
                <c:pt idx="11956">
                  <c:v>-1.6559179999999999E-3</c:v>
                </c:pt>
                <c:pt idx="11957">
                  <c:v>6.0128600000000003E-4</c:v>
                </c:pt>
                <c:pt idx="11958">
                  <c:v>1.5200770000000001E-3</c:v>
                </c:pt>
                <c:pt idx="11959">
                  <c:v>-6.89472E-4</c:v>
                </c:pt>
                <c:pt idx="11960">
                  <c:v>-1.313184E-3</c:v>
                </c:pt>
                <c:pt idx="11961">
                  <c:v>-4.0462859999999996E-3</c:v>
                </c:pt>
                <c:pt idx="11962">
                  <c:v>1.2539370000000001E-3</c:v>
                </c:pt>
                <c:pt idx="11963">
                  <c:v>-2.1668479999999999E-3</c:v>
                </c:pt>
                <c:pt idx="11964">
                  <c:v>-1.3798840000000001E-3</c:v>
                </c:pt>
                <c:pt idx="11965">
                  <c:v>5.6802299999999997E-4</c:v>
                </c:pt>
                <c:pt idx="11966">
                  <c:v>5.5444100000000003E-4</c:v>
                </c:pt>
                <c:pt idx="11967">
                  <c:v>1.3413399999999999E-3</c:v>
                </c:pt>
                <c:pt idx="11968">
                  <c:v>1.5448059999999999E-3</c:v>
                </c:pt>
                <c:pt idx="11969" formatCode="0.00E+00">
                  <c:v>-3.9464300000000001E-5</c:v>
                </c:pt>
                <c:pt idx="11970">
                  <c:v>-1.197673E-3</c:v>
                </c:pt>
                <c:pt idx="11971">
                  <c:v>1.027156E-3</c:v>
                </c:pt>
                <c:pt idx="11972">
                  <c:v>-5.2919600000000001E-4</c:v>
                </c:pt>
                <c:pt idx="11973">
                  <c:v>-1.077852E-3</c:v>
                </c:pt>
                <c:pt idx="11974">
                  <c:v>-1.366538E-3</c:v>
                </c:pt>
                <c:pt idx="11975">
                  <c:v>1.5582199999999999E-3</c:v>
                </c:pt>
                <c:pt idx="11976" formatCode="0.00E+00">
                  <c:v>6.2588600000000006E-5</c:v>
                </c:pt>
                <c:pt idx="11977">
                  <c:v>-1.0151870000000001E-3</c:v>
                </c:pt>
                <c:pt idx="11978" formatCode="0.00E+00">
                  <c:v>2.6908200000000001E-5</c:v>
                </c:pt>
                <c:pt idx="11979">
                  <c:v>4.0349299999999999E-4</c:v>
                </c:pt>
                <c:pt idx="11980">
                  <c:v>1.6637010000000001E-3</c:v>
                </c:pt>
                <c:pt idx="11981">
                  <c:v>6.3868599999999996E-4</c:v>
                </c:pt>
                <c:pt idx="11982">
                  <c:v>1.561205E-3</c:v>
                </c:pt>
                <c:pt idx="11983" formatCode="0.00E+00">
                  <c:v>3.4605599999999999E-5</c:v>
                </c:pt>
                <c:pt idx="11984">
                  <c:v>-1.4005720000000001E-3</c:v>
                </c:pt>
                <c:pt idx="11985">
                  <c:v>2.34231E-4</c:v>
                </c:pt>
                <c:pt idx="11986">
                  <c:v>-1.0550049999999999E-3</c:v>
                </c:pt>
                <c:pt idx="11987">
                  <c:v>4.6901799999999997E-4</c:v>
                </c:pt>
                <c:pt idx="11988">
                  <c:v>-2.5536100000000001E-4</c:v>
                </c:pt>
                <c:pt idx="11989">
                  <c:v>-1.340918E-3</c:v>
                </c:pt>
                <c:pt idx="11990">
                  <c:v>1.363789E-3</c:v>
                </c:pt>
                <c:pt idx="11991" formatCode="0.00E+00">
                  <c:v>-5.427E-5</c:v>
                </c:pt>
                <c:pt idx="11992">
                  <c:v>2.0645400000000001E-4</c:v>
                </c:pt>
                <c:pt idx="11993">
                  <c:v>4.4155600000000001E-4</c:v>
                </c:pt>
                <c:pt idx="11994">
                  <c:v>-3.1664600000000002E-4</c:v>
                </c:pt>
                <c:pt idx="11995">
                  <c:v>7.2200699999999999E-4</c:v>
                </c:pt>
                <c:pt idx="11996">
                  <c:v>9.5716400000000004E-4</c:v>
                </c:pt>
                <c:pt idx="11997">
                  <c:v>-3.1337890000000001E-3</c:v>
                </c:pt>
                <c:pt idx="11998">
                  <c:v>2.5428499999999998E-4</c:v>
                </c:pt>
                <c:pt idx="11999">
                  <c:v>1.1773580000000001E-3</c:v>
                </c:pt>
                <c:pt idx="12000" formatCode="0.00E+00">
                  <c:v>-8.5513599999999994E-5</c:v>
                </c:pt>
                <c:pt idx="12001" formatCode="0.00E+00">
                  <c:v>9.0569700000000001E-5</c:v>
                </c:pt>
                <c:pt idx="12002">
                  <c:v>-1.3778970000000001E-3</c:v>
                </c:pt>
                <c:pt idx="12003">
                  <c:v>7.6345099999999995E-4</c:v>
                </c:pt>
                <c:pt idx="12004">
                  <c:v>-1.7108920000000001E-3</c:v>
                </c:pt>
                <c:pt idx="12005">
                  <c:v>-5.7193499999999998E-4</c:v>
                </c:pt>
                <c:pt idx="12006">
                  <c:v>5.9932300000000002E-4</c:v>
                </c:pt>
                <c:pt idx="12007">
                  <c:v>-6.5886000000000004E-4</c:v>
                </c:pt>
                <c:pt idx="12008">
                  <c:v>-1.1723180000000001E-3</c:v>
                </c:pt>
                <c:pt idx="12009">
                  <c:v>-6.4900699999999995E-4</c:v>
                </c:pt>
                <c:pt idx="12010" formatCode="0.00E+00">
                  <c:v>2.4240499999999999E-5</c:v>
                </c:pt>
                <c:pt idx="12011">
                  <c:v>5.8480700000000001E-4</c:v>
                </c:pt>
                <c:pt idx="12012">
                  <c:v>-8.1415100000000005E-4</c:v>
                </c:pt>
                <c:pt idx="12013" formatCode="0.00E+00">
                  <c:v>8.8995799999999999E-5</c:v>
                </c:pt>
                <c:pt idx="12014">
                  <c:v>2.50117E-4</c:v>
                </c:pt>
                <c:pt idx="12015">
                  <c:v>2.1576200000000001E-4</c:v>
                </c:pt>
                <c:pt idx="12016">
                  <c:v>6.29351E-4</c:v>
                </c:pt>
                <c:pt idx="12017">
                  <c:v>6.2269300000000001E-4</c:v>
                </c:pt>
                <c:pt idx="12018">
                  <c:v>6.8820700000000003E-4</c:v>
                </c:pt>
                <c:pt idx="12019">
                  <c:v>-6.0694199999999996E-4</c:v>
                </c:pt>
                <c:pt idx="12020">
                  <c:v>-3.5420900000000002E-4</c:v>
                </c:pt>
                <c:pt idx="12021">
                  <c:v>-6.2546399999999995E-4</c:v>
                </c:pt>
                <c:pt idx="12022">
                  <c:v>1.370043E-3</c:v>
                </c:pt>
                <c:pt idx="12023">
                  <c:v>2.0085200000000002E-3</c:v>
                </c:pt>
                <c:pt idx="12024">
                  <c:v>-2.2413530000000002E-3</c:v>
                </c:pt>
                <c:pt idx="12025">
                  <c:v>9.7679699999999995E-4</c:v>
                </c:pt>
                <c:pt idx="12026">
                  <c:v>5.3684299999999996E-4</c:v>
                </c:pt>
                <c:pt idx="12027">
                  <c:v>-2.0891700000000001E-4</c:v>
                </c:pt>
                <c:pt idx="12028">
                  <c:v>-1.3471519999999999E-3</c:v>
                </c:pt>
                <c:pt idx="12029">
                  <c:v>1.795793E-3</c:v>
                </c:pt>
                <c:pt idx="12030">
                  <c:v>1.361166E-3</c:v>
                </c:pt>
                <c:pt idx="12031">
                  <c:v>-6.4007300000000001E-4</c:v>
                </c:pt>
                <c:pt idx="12032">
                  <c:v>2.8670699999999998E-4</c:v>
                </c:pt>
                <c:pt idx="12033">
                  <c:v>2.6902779999999999E-3</c:v>
                </c:pt>
                <c:pt idx="12034">
                  <c:v>3.93302E-4</c:v>
                </c:pt>
                <c:pt idx="12035">
                  <c:v>-2.9250690000000002E-3</c:v>
                </c:pt>
                <c:pt idx="12036">
                  <c:v>-1.16898E-3</c:v>
                </c:pt>
                <c:pt idx="12037">
                  <c:v>-9.9538399999999998E-4</c:v>
                </c:pt>
                <c:pt idx="12038">
                  <c:v>5.1622699999999996E-4</c:v>
                </c:pt>
                <c:pt idx="12039">
                  <c:v>-1.3192309999999999E-3</c:v>
                </c:pt>
                <c:pt idx="12040">
                  <c:v>-3.6502099999999999E-4</c:v>
                </c:pt>
                <c:pt idx="12041">
                  <c:v>-6.82235E-4</c:v>
                </c:pt>
                <c:pt idx="12042">
                  <c:v>-6.9581700000000005E-4</c:v>
                </c:pt>
                <c:pt idx="12043">
                  <c:v>1.587427E-3</c:v>
                </c:pt>
                <c:pt idx="12044">
                  <c:v>-1.576675E-3</c:v>
                </c:pt>
                <c:pt idx="12045">
                  <c:v>1.46207E-4</c:v>
                </c:pt>
                <c:pt idx="12046">
                  <c:v>-8.0507400000000002E-4</c:v>
                </c:pt>
                <c:pt idx="12047">
                  <c:v>-2.9684339999999998E-3</c:v>
                </c:pt>
                <c:pt idx="12048">
                  <c:v>-1.532191E-3</c:v>
                </c:pt>
                <c:pt idx="12049">
                  <c:v>-2.8930999999999998E-4</c:v>
                </c:pt>
                <c:pt idx="12050">
                  <c:v>6.4226400000000003E-4</c:v>
                </c:pt>
                <c:pt idx="12051">
                  <c:v>9.73116E-4</c:v>
                </c:pt>
                <c:pt idx="12052">
                  <c:v>2.662892E-3</c:v>
                </c:pt>
                <c:pt idx="12053">
                  <c:v>-4.34924E-4</c:v>
                </c:pt>
                <c:pt idx="12054">
                  <c:v>-1.334273E-3</c:v>
                </c:pt>
                <c:pt idx="12055">
                  <c:v>5.0753500000000004E-4</c:v>
                </c:pt>
                <c:pt idx="12056">
                  <c:v>-1.50798E-4</c:v>
                </c:pt>
                <c:pt idx="12057">
                  <c:v>2.4645610000000001E-3</c:v>
                </c:pt>
                <c:pt idx="12058">
                  <c:v>6.38964E-4</c:v>
                </c:pt>
                <c:pt idx="12059">
                  <c:v>-3.9327299999999997E-4</c:v>
                </c:pt>
                <c:pt idx="12060">
                  <c:v>-3.3922589999999999E-3</c:v>
                </c:pt>
                <c:pt idx="12061">
                  <c:v>-1.55346E-3</c:v>
                </c:pt>
                <c:pt idx="12062">
                  <c:v>1.6244899999999999E-3</c:v>
                </c:pt>
                <c:pt idx="12063" formatCode="0.00E+00">
                  <c:v>-9.9265900000000001E-5</c:v>
                </c:pt>
                <c:pt idx="12064">
                  <c:v>4.8769500000000001E-4</c:v>
                </c:pt>
                <c:pt idx="12065">
                  <c:v>-9.5501699999999995E-4</c:v>
                </c:pt>
                <c:pt idx="12066">
                  <c:v>1.2394280000000001E-3</c:v>
                </c:pt>
                <c:pt idx="12067">
                  <c:v>3.6637900000000001E-4</c:v>
                </c:pt>
                <c:pt idx="12068">
                  <c:v>1.7325800000000001E-3</c:v>
                </c:pt>
                <c:pt idx="12069" formatCode="0.00E+00">
                  <c:v>-2.44137E-5</c:v>
                </c:pt>
                <c:pt idx="12070" formatCode="0.00E+00">
                  <c:v>-2.3348699999999999E-5</c:v>
                </c:pt>
                <c:pt idx="12071">
                  <c:v>1.708315E-3</c:v>
                </c:pt>
                <c:pt idx="12072">
                  <c:v>1.5477259999999999E-3</c:v>
                </c:pt>
                <c:pt idx="12073">
                  <c:v>-2.6320299999999999E-4</c:v>
                </c:pt>
                <c:pt idx="12074">
                  <c:v>-1.6946520000000001E-3</c:v>
                </c:pt>
                <c:pt idx="12075" formatCode="0.00E+00">
                  <c:v>1.0885300000000001E-5</c:v>
                </c:pt>
                <c:pt idx="12076" formatCode="0.00E+00">
                  <c:v>7.8263700000000001E-5</c:v>
                </c:pt>
                <c:pt idx="12077">
                  <c:v>3.0158600000000001E-4</c:v>
                </c:pt>
                <c:pt idx="12078">
                  <c:v>1.4419509999999999E-3</c:v>
                </c:pt>
                <c:pt idx="12079">
                  <c:v>-4.8090900000000001E-4</c:v>
                </c:pt>
                <c:pt idx="12080">
                  <c:v>6.9194700000000005E-4</c:v>
                </c:pt>
                <c:pt idx="12081">
                  <c:v>-1.397992E-3</c:v>
                </c:pt>
                <c:pt idx="12082">
                  <c:v>-3.2953099999999999E-4</c:v>
                </c:pt>
                <c:pt idx="12083">
                  <c:v>-1.518901E-3</c:v>
                </c:pt>
                <c:pt idx="12084">
                  <c:v>-7.2847400000000001E-4</c:v>
                </c:pt>
                <c:pt idx="12085">
                  <c:v>-8.1173499999999995E-4</c:v>
                </c:pt>
                <c:pt idx="12086" formatCode="0.00E+00">
                  <c:v>-5.5397399999999999E-5</c:v>
                </c:pt>
                <c:pt idx="12087">
                  <c:v>-5.7207999999999998E-4</c:v>
                </c:pt>
                <c:pt idx="12088">
                  <c:v>-7.1349399999999996E-4</c:v>
                </c:pt>
                <c:pt idx="12089">
                  <c:v>-1.2200679999999999E-3</c:v>
                </c:pt>
                <c:pt idx="12090">
                  <c:v>1.381041E-3</c:v>
                </c:pt>
                <c:pt idx="12091" formatCode="0.00E+00">
                  <c:v>-4.2277399999999996E-6</c:v>
                </c:pt>
                <c:pt idx="12092">
                  <c:v>-9.6056899999999998E-4</c:v>
                </c:pt>
                <c:pt idx="12093">
                  <c:v>1.7258400000000001E-4</c:v>
                </c:pt>
                <c:pt idx="12094">
                  <c:v>-3.4167300000000002E-4</c:v>
                </c:pt>
                <c:pt idx="12095">
                  <c:v>1.5491610000000001E-3</c:v>
                </c:pt>
                <c:pt idx="12096">
                  <c:v>8.1199799999999997E-4</c:v>
                </c:pt>
                <c:pt idx="12097">
                  <c:v>3.5337200000000002E-4</c:v>
                </c:pt>
                <c:pt idx="12098">
                  <c:v>5.8453499999999996E-4</c:v>
                </c:pt>
                <c:pt idx="12099">
                  <c:v>-4.9009399999999995E-4</c:v>
                </c:pt>
                <c:pt idx="12100">
                  <c:v>2.3760000000000001E-3</c:v>
                </c:pt>
                <c:pt idx="12101">
                  <c:v>-6.5064400000000003E-4</c:v>
                </c:pt>
                <c:pt idx="12102">
                  <c:v>1.82659E-4</c:v>
                </c:pt>
                <c:pt idx="12103">
                  <c:v>-1.177839E-3</c:v>
                </c:pt>
                <c:pt idx="12104">
                  <c:v>4.3337300000000003E-4</c:v>
                </c:pt>
                <c:pt idx="12105">
                  <c:v>6.9512999999999997E-4</c:v>
                </c:pt>
                <c:pt idx="12106">
                  <c:v>-2.26856E-4</c:v>
                </c:pt>
                <c:pt idx="12107">
                  <c:v>2.0412300000000002E-3</c:v>
                </c:pt>
                <c:pt idx="12108">
                  <c:v>-6.6400900000000002E-4</c:v>
                </c:pt>
                <c:pt idx="12109">
                  <c:v>1.301773E-3</c:v>
                </c:pt>
                <c:pt idx="12110">
                  <c:v>-3.5443810000000001E-3</c:v>
                </c:pt>
                <c:pt idx="12111">
                  <c:v>-3.98766E-4</c:v>
                </c:pt>
                <c:pt idx="12112">
                  <c:v>-9.6415499999999996E-4</c:v>
                </c:pt>
                <c:pt idx="12113">
                  <c:v>-2.8143200000000003E-4</c:v>
                </c:pt>
                <c:pt idx="12114">
                  <c:v>1.592102E-3</c:v>
                </c:pt>
                <c:pt idx="12115">
                  <c:v>2.02783E-4</c:v>
                </c:pt>
                <c:pt idx="12116">
                  <c:v>-8.5475799999999995E-4</c:v>
                </c:pt>
                <c:pt idx="12117">
                  <c:v>5.4096500000000002E-4</c:v>
                </c:pt>
                <c:pt idx="12118">
                  <c:v>-1.1970139999999999E-3</c:v>
                </c:pt>
                <c:pt idx="12119">
                  <c:v>-1.1532109999999999E-3</c:v>
                </c:pt>
                <c:pt idx="12120">
                  <c:v>-1.963078E-3</c:v>
                </c:pt>
                <c:pt idx="12121">
                  <c:v>-1.8656E-4</c:v>
                </c:pt>
                <c:pt idx="12122">
                  <c:v>-1.4954200000000001E-4</c:v>
                </c:pt>
                <c:pt idx="12123">
                  <c:v>-1.96274E-4</c:v>
                </c:pt>
                <c:pt idx="12124">
                  <c:v>5.4062200000000004E-4</c:v>
                </c:pt>
                <c:pt idx="12125">
                  <c:v>1.6734600000000001E-3</c:v>
                </c:pt>
                <c:pt idx="12126" formatCode="0.00E+00">
                  <c:v>2.7626800000000001E-5</c:v>
                </c:pt>
                <c:pt idx="12127">
                  <c:v>-1.5833899999999999E-4</c:v>
                </c:pt>
                <c:pt idx="12128">
                  <c:v>5.0265800000000001E-4</c:v>
                </c:pt>
                <c:pt idx="12129">
                  <c:v>-8.49962E-4</c:v>
                </c:pt>
                <c:pt idx="12130">
                  <c:v>-2.8776799999999999E-4</c:v>
                </c:pt>
                <c:pt idx="12131">
                  <c:v>1.19345E-4</c:v>
                </c:pt>
                <c:pt idx="12132">
                  <c:v>7.9206000000000003E-4</c:v>
                </c:pt>
                <c:pt idx="12133">
                  <c:v>2.6229600000000002E-4</c:v>
                </c:pt>
                <c:pt idx="12134">
                  <c:v>-1.435735E-3</c:v>
                </c:pt>
                <c:pt idx="12135">
                  <c:v>8.2488699999999995E-4</c:v>
                </c:pt>
                <c:pt idx="12136">
                  <c:v>6.0517600000000002E-4</c:v>
                </c:pt>
                <c:pt idx="12137">
                  <c:v>-1.124632E-3</c:v>
                </c:pt>
                <c:pt idx="12138">
                  <c:v>3.7579300000000003E-4</c:v>
                </c:pt>
                <c:pt idx="12139">
                  <c:v>-1.0863310000000001E-3</c:v>
                </c:pt>
                <c:pt idx="12140">
                  <c:v>2.4554080000000001E-3</c:v>
                </c:pt>
                <c:pt idx="12141">
                  <c:v>-6.6708200000000005E-4</c:v>
                </c:pt>
                <c:pt idx="12142">
                  <c:v>1.55426E-3</c:v>
                </c:pt>
                <c:pt idx="12143">
                  <c:v>-1.3603739999999999E-3</c:v>
                </c:pt>
                <c:pt idx="12144">
                  <c:v>-1.18009E-4</c:v>
                </c:pt>
                <c:pt idx="12145">
                  <c:v>-5.5822300000000005E-4</c:v>
                </c:pt>
                <c:pt idx="12146">
                  <c:v>-1.3198870000000001E-3</c:v>
                </c:pt>
                <c:pt idx="12147">
                  <c:v>3.31491E-4</c:v>
                </c:pt>
                <c:pt idx="12148">
                  <c:v>-1.7005E-3</c:v>
                </c:pt>
                <c:pt idx="12149">
                  <c:v>-6.7363799999999995E-4</c:v>
                </c:pt>
                <c:pt idx="12150">
                  <c:v>-1.3210520000000001E-3</c:v>
                </c:pt>
                <c:pt idx="12151">
                  <c:v>3.0386900000000001E-4</c:v>
                </c:pt>
                <c:pt idx="12152">
                  <c:v>-5.9787800000000004E-4</c:v>
                </c:pt>
                <c:pt idx="12153">
                  <c:v>4.5219999999999999E-4</c:v>
                </c:pt>
                <c:pt idx="12154">
                  <c:v>1.317195E-3</c:v>
                </c:pt>
                <c:pt idx="12155">
                  <c:v>-9.23503E-4</c:v>
                </c:pt>
                <c:pt idx="12156">
                  <c:v>-1.1394860000000001E-3</c:v>
                </c:pt>
                <c:pt idx="12157">
                  <c:v>-7.0471499999999996E-4</c:v>
                </c:pt>
                <c:pt idx="12158">
                  <c:v>2.0844140000000001E-3</c:v>
                </c:pt>
                <c:pt idx="12159">
                  <c:v>1.4676299999999999E-3</c:v>
                </c:pt>
                <c:pt idx="12160">
                  <c:v>1.4348729999999999E-3</c:v>
                </c:pt>
                <c:pt idx="12161">
                  <c:v>1.573009E-3</c:v>
                </c:pt>
                <c:pt idx="12162">
                  <c:v>6.2518999999999997E-4</c:v>
                </c:pt>
                <c:pt idx="12163" formatCode="0.00E+00">
                  <c:v>-5.8005099999999998E-5</c:v>
                </c:pt>
                <c:pt idx="12164">
                  <c:v>-1.283059E-3</c:v>
                </c:pt>
                <c:pt idx="12165">
                  <c:v>1.433496E-3</c:v>
                </c:pt>
                <c:pt idx="12166">
                  <c:v>-5.5721700000000004E-4</c:v>
                </c:pt>
                <c:pt idx="12167">
                  <c:v>2.3171500000000001E-4</c:v>
                </c:pt>
                <c:pt idx="12168">
                  <c:v>-3.83741E-4</c:v>
                </c:pt>
                <c:pt idx="12169">
                  <c:v>1.28539E-3</c:v>
                </c:pt>
                <c:pt idx="12170">
                  <c:v>-1.602275E-3</c:v>
                </c:pt>
                <c:pt idx="12171">
                  <c:v>1.846056E-3</c:v>
                </c:pt>
                <c:pt idx="12172" formatCode="0.00E+00">
                  <c:v>-1.36294E-5</c:v>
                </c:pt>
                <c:pt idx="12173">
                  <c:v>-2.0557400000000001E-4</c:v>
                </c:pt>
                <c:pt idx="12174">
                  <c:v>-5.8374299999999996E-4</c:v>
                </c:pt>
                <c:pt idx="12175">
                  <c:v>-1.251039E-3</c:v>
                </c:pt>
                <c:pt idx="12176">
                  <c:v>1.301867E-3</c:v>
                </c:pt>
                <c:pt idx="12177">
                  <c:v>9.1727099999999999E-4</c:v>
                </c:pt>
                <c:pt idx="12178">
                  <c:v>1.768417E-3</c:v>
                </c:pt>
                <c:pt idx="12179">
                  <c:v>1.177029E-3</c:v>
                </c:pt>
                <c:pt idx="12180">
                  <c:v>-1.281602E-3</c:v>
                </c:pt>
                <c:pt idx="12181">
                  <c:v>-1.2803339999999999E-3</c:v>
                </c:pt>
                <c:pt idx="12182">
                  <c:v>9.5618899999999998E-4</c:v>
                </c:pt>
                <c:pt idx="12183">
                  <c:v>-6.0686599999999996E-4</c:v>
                </c:pt>
                <c:pt idx="12184">
                  <c:v>3.2603899999999997E-4</c:v>
                </c:pt>
                <c:pt idx="12185">
                  <c:v>-1.04406E-4</c:v>
                </c:pt>
                <c:pt idx="12186">
                  <c:v>1.8215000000000001E-4</c:v>
                </c:pt>
                <c:pt idx="12187">
                  <c:v>-3.5953899999999997E-4</c:v>
                </c:pt>
                <c:pt idx="12188">
                  <c:v>-7.3770800000000001E-4</c:v>
                </c:pt>
                <c:pt idx="12189">
                  <c:v>-1.9165149999999999E-3</c:v>
                </c:pt>
                <c:pt idx="12190">
                  <c:v>3.8472300000000001E-4</c:v>
                </c:pt>
                <c:pt idx="12191">
                  <c:v>-8.30337E-4</c:v>
                </c:pt>
                <c:pt idx="12192">
                  <c:v>2.883441E-3</c:v>
                </c:pt>
                <c:pt idx="12193">
                  <c:v>-2.122362E-3</c:v>
                </c:pt>
                <c:pt idx="12194">
                  <c:v>5.5864300000000005E-4</c:v>
                </c:pt>
                <c:pt idx="12195">
                  <c:v>3.9374599999999999E-4</c:v>
                </c:pt>
                <c:pt idx="12196">
                  <c:v>1.7769929999999999E-3</c:v>
                </c:pt>
                <c:pt idx="12197">
                  <c:v>7.4946699999999997E-4</c:v>
                </c:pt>
                <c:pt idx="12198">
                  <c:v>-1.9685560000000002E-3</c:v>
                </c:pt>
                <c:pt idx="12199">
                  <c:v>3.7413099999999999E-4</c:v>
                </c:pt>
                <c:pt idx="12200">
                  <c:v>1.075075E-3</c:v>
                </c:pt>
                <c:pt idx="12201">
                  <c:v>1.8296429999999999E-3</c:v>
                </c:pt>
                <c:pt idx="12202">
                  <c:v>1.3356259999999999E-3</c:v>
                </c:pt>
                <c:pt idx="12203">
                  <c:v>4.2305700000000001E-4</c:v>
                </c:pt>
                <c:pt idx="12204">
                  <c:v>-1.4898999999999999E-4</c:v>
                </c:pt>
                <c:pt idx="12205">
                  <c:v>-1.3506709999999999E-3</c:v>
                </c:pt>
                <c:pt idx="12206">
                  <c:v>8.1714199999999998E-4</c:v>
                </c:pt>
                <c:pt idx="12207">
                  <c:v>-7.4155300000000005E-4</c:v>
                </c:pt>
                <c:pt idx="12208">
                  <c:v>9.6340300000000005E-4</c:v>
                </c:pt>
                <c:pt idx="12209">
                  <c:v>-1.3064000000000001E-4</c:v>
                </c:pt>
                <c:pt idx="12210">
                  <c:v>-1.193508E-3</c:v>
                </c:pt>
                <c:pt idx="12211">
                  <c:v>1.049906E-3</c:v>
                </c:pt>
                <c:pt idx="12212">
                  <c:v>-4.2335400000000003E-4</c:v>
                </c:pt>
                <c:pt idx="12213">
                  <c:v>1.0270139999999999E-3</c:v>
                </c:pt>
                <c:pt idx="12214">
                  <c:v>-7.8793000000000005E-4</c:v>
                </c:pt>
                <c:pt idx="12215">
                  <c:v>-1.31376E-4</c:v>
                </c:pt>
                <c:pt idx="12216">
                  <c:v>-6.4829600000000003E-4</c:v>
                </c:pt>
                <c:pt idx="12217">
                  <c:v>8.1889500000000004E-4</c:v>
                </c:pt>
                <c:pt idx="12218">
                  <c:v>3.5443900000000001E-4</c:v>
                </c:pt>
                <c:pt idx="12219" formatCode="0.00E+00">
                  <c:v>-1.2225899999999999E-5</c:v>
                </c:pt>
                <c:pt idx="12220">
                  <c:v>-1.6029799999999999E-4</c:v>
                </c:pt>
                <c:pt idx="12221">
                  <c:v>6.9362700000000005E-4</c:v>
                </c:pt>
                <c:pt idx="12222">
                  <c:v>-3.0825399999999999E-4</c:v>
                </c:pt>
                <c:pt idx="12223">
                  <c:v>2.1936310000000001E-3</c:v>
                </c:pt>
                <c:pt idx="12224" formatCode="0.00E+00">
                  <c:v>8.2010900000000005E-5</c:v>
                </c:pt>
                <c:pt idx="12225">
                  <c:v>1.859199E-3</c:v>
                </c:pt>
                <c:pt idx="12226">
                  <c:v>6.5864600000000004E-4</c:v>
                </c:pt>
                <c:pt idx="12227">
                  <c:v>6.3570399999999996E-4</c:v>
                </c:pt>
                <c:pt idx="12228">
                  <c:v>1.2411099999999999E-4</c:v>
                </c:pt>
                <c:pt idx="12229">
                  <c:v>7.5797099999999997E-4</c:v>
                </c:pt>
                <c:pt idx="12230">
                  <c:v>-1.5062490000000001E-3</c:v>
                </c:pt>
                <c:pt idx="12231">
                  <c:v>-6.9245899999999998E-4</c:v>
                </c:pt>
                <c:pt idx="12232">
                  <c:v>2.3110539999999999E-3</c:v>
                </c:pt>
                <c:pt idx="12233">
                  <c:v>1.3747830000000001E-3</c:v>
                </c:pt>
                <c:pt idx="12234">
                  <c:v>-2.0673530000000001E-3</c:v>
                </c:pt>
                <c:pt idx="12235">
                  <c:v>-1.211106E-3</c:v>
                </c:pt>
                <c:pt idx="12236">
                  <c:v>2.2837600000000001E-3</c:v>
                </c:pt>
                <c:pt idx="12237" formatCode="0.00E+00">
                  <c:v>-6.4223100000000005E-5</c:v>
                </c:pt>
                <c:pt idx="12238">
                  <c:v>-1.789419E-3</c:v>
                </c:pt>
                <c:pt idx="12239">
                  <c:v>-8.3423500000000001E-4</c:v>
                </c:pt>
                <c:pt idx="12240">
                  <c:v>5.11726E-4</c:v>
                </c:pt>
                <c:pt idx="12241">
                  <c:v>-2.5673100000000002E-3</c:v>
                </c:pt>
                <c:pt idx="12242">
                  <c:v>-4.5062999999999999E-4</c:v>
                </c:pt>
                <c:pt idx="12243">
                  <c:v>-1.041291E-3</c:v>
                </c:pt>
                <c:pt idx="12244">
                  <c:v>2.7963700000000001E-4</c:v>
                </c:pt>
                <c:pt idx="12245">
                  <c:v>-1.01473E-4</c:v>
                </c:pt>
                <c:pt idx="12246">
                  <c:v>-3.6219699999999997E-4</c:v>
                </c:pt>
                <c:pt idx="12247">
                  <c:v>-1.2584989999999999E-3</c:v>
                </c:pt>
                <c:pt idx="12248">
                  <c:v>-9.1335299999999999E-4</c:v>
                </c:pt>
                <c:pt idx="12249">
                  <c:v>-2.1070009999999998E-3</c:v>
                </c:pt>
                <c:pt idx="12250">
                  <c:v>6.3259199999999996E-4</c:v>
                </c:pt>
                <c:pt idx="12251">
                  <c:v>1.8141979999999999E-3</c:v>
                </c:pt>
                <c:pt idx="12252">
                  <c:v>-9.5974999999999999E-4</c:v>
                </c:pt>
                <c:pt idx="12253">
                  <c:v>-9.9751399999999991E-4</c:v>
                </c:pt>
                <c:pt idx="12254">
                  <c:v>2.8092080000000001E-3</c:v>
                </c:pt>
                <c:pt idx="12255" formatCode="0.00E+00">
                  <c:v>-5.37289E-5</c:v>
                </c:pt>
                <c:pt idx="12256">
                  <c:v>-3.34693E-4</c:v>
                </c:pt>
                <c:pt idx="12257">
                  <c:v>6.0190500000000002E-4</c:v>
                </c:pt>
                <c:pt idx="12258">
                  <c:v>-2.2250400000000002E-3</c:v>
                </c:pt>
                <c:pt idx="12259">
                  <c:v>-9.8206599999999997E-4</c:v>
                </c:pt>
                <c:pt idx="12260">
                  <c:v>1.4989350000000001E-3</c:v>
                </c:pt>
                <c:pt idx="12261">
                  <c:v>-2.7952020000000001E-3</c:v>
                </c:pt>
                <c:pt idx="12262" formatCode="0.00E+00">
                  <c:v>-9.2892000000000004E-5</c:v>
                </c:pt>
                <c:pt idx="12263">
                  <c:v>1.5658009999999999E-3</c:v>
                </c:pt>
                <c:pt idx="12264">
                  <c:v>1.019853E-3</c:v>
                </c:pt>
                <c:pt idx="12265">
                  <c:v>-3.8821E-4</c:v>
                </c:pt>
                <c:pt idx="12266">
                  <c:v>6.3843899999999998E-4</c:v>
                </c:pt>
                <c:pt idx="12267">
                  <c:v>9.2665200000000003E-4</c:v>
                </c:pt>
                <c:pt idx="12268">
                  <c:v>-1.709878E-3</c:v>
                </c:pt>
                <c:pt idx="12269">
                  <c:v>-2.014774E-3</c:v>
                </c:pt>
                <c:pt idx="12270">
                  <c:v>1.8145850000000001E-3</c:v>
                </c:pt>
                <c:pt idx="12271">
                  <c:v>7.6556599999999997E-4</c:v>
                </c:pt>
                <c:pt idx="12272">
                  <c:v>1.2694E-4</c:v>
                </c:pt>
                <c:pt idx="12273">
                  <c:v>-1.306373E-3</c:v>
                </c:pt>
                <c:pt idx="12274" formatCode="0.00E+00">
                  <c:v>8.8857000000000007E-5</c:v>
                </c:pt>
                <c:pt idx="12275">
                  <c:v>-1.45454E-3</c:v>
                </c:pt>
                <c:pt idx="12276">
                  <c:v>8.2219599999999997E-4</c:v>
                </c:pt>
                <c:pt idx="12277">
                  <c:v>-2.8740900000000003E-4</c:v>
                </c:pt>
                <c:pt idx="12278">
                  <c:v>7.1420499999999998E-4</c:v>
                </c:pt>
                <c:pt idx="12279">
                  <c:v>1.626237E-3</c:v>
                </c:pt>
                <c:pt idx="12280">
                  <c:v>-8.5662800000000001E-4</c:v>
                </c:pt>
                <c:pt idx="12281">
                  <c:v>6.03419E-4</c:v>
                </c:pt>
                <c:pt idx="12282">
                  <c:v>-1.7132650000000001E-3</c:v>
                </c:pt>
                <c:pt idx="12283">
                  <c:v>-2.4552150000000002E-3</c:v>
                </c:pt>
                <c:pt idx="12284" formatCode="0.00E+00">
                  <c:v>8.5972700000000004E-5</c:v>
                </c:pt>
                <c:pt idx="12285">
                  <c:v>2.5292799999999997E-4</c:v>
                </c:pt>
                <c:pt idx="12286">
                  <c:v>2.7050499999999999E-4</c:v>
                </c:pt>
                <c:pt idx="12287">
                  <c:v>1.2832480000000001E-3</c:v>
                </c:pt>
                <c:pt idx="12288">
                  <c:v>1.021459E-3</c:v>
                </c:pt>
                <c:pt idx="12289">
                  <c:v>7.7214299999999998E-4</c:v>
                </c:pt>
                <c:pt idx="12290">
                  <c:v>2.3463379999999999E-3</c:v>
                </c:pt>
                <c:pt idx="12291">
                  <c:v>1.7171280000000001E-3</c:v>
                </c:pt>
                <c:pt idx="12292">
                  <c:v>3.3015399999999998E-4</c:v>
                </c:pt>
                <c:pt idx="12293">
                  <c:v>-2.64271E-4</c:v>
                </c:pt>
                <c:pt idx="12294">
                  <c:v>1.4800989999999999E-3</c:v>
                </c:pt>
                <c:pt idx="12295">
                  <c:v>-5.8732700000000001E-4</c:v>
                </c:pt>
                <c:pt idx="12296">
                  <c:v>-1.3934660000000001E-3</c:v>
                </c:pt>
                <c:pt idx="12297">
                  <c:v>1.2909130000000001E-3</c:v>
                </c:pt>
                <c:pt idx="12298">
                  <c:v>-1.9703939999999999E-3</c:v>
                </c:pt>
                <c:pt idx="12299">
                  <c:v>8.0007799999999997E-4</c:v>
                </c:pt>
                <c:pt idx="12300">
                  <c:v>1.80116E-3</c:v>
                </c:pt>
                <c:pt idx="12301">
                  <c:v>7.3645399999999999E-4</c:v>
                </c:pt>
                <c:pt idx="12302">
                  <c:v>1.50292E-4</c:v>
                </c:pt>
                <c:pt idx="12303">
                  <c:v>-2.0320870000000001E-3</c:v>
                </c:pt>
                <c:pt idx="12304">
                  <c:v>2.0949599999999999E-4</c:v>
                </c:pt>
                <c:pt idx="12305">
                  <c:v>1.5937799999999999E-3</c:v>
                </c:pt>
                <c:pt idx="12306">
                  <c:v>-1.812136E-3</c:v>
                </c:pt>
                <c:pt idx="12307">
                  <c:v>1.2513349999999999E-3</c:v>
                </c:pt>
                <c:pt idx="12308">
                  <c:v>1.3610569999999999E-3</c:v>
                </c:pt>
                <c:pt idx="12309">
                  <c:v>-1.336503E-3</c:v>
                </c:pt>
                <c:pt idx="12310">
                  <c:v>1.260878E-3</c:v>
                </c:pt>
                <c:pt idx="12311">
                  <c:v>-1.437118E-3</c:v>
                </c:pt>
                <c:pt idx="12312">
                  <c:v>-4.2351800000000001E-4</c:v>
                </c:pt>
                <c:pt idx="12313">
                  <c:v>4.02657E-4</c:v>
                </c:pt>
                <c:pt idx="12314">
                  <c:v>-2.2860699999999999E-3</c:v>
                </c:pt>
                <c:pt idx="12315">
                  <c:v>-9.8325100000000009E-4</c:v>
                </c:pt>
                <c:pt idx="12316">
                  <c:v>-2.3987209999999999E-3</c:v>
                </c:pt>
                <c:pt idx="12317">
                  <c:v>1.542021E-3</c:v>
                </c:pt>
                <c:pt idx="12318">
                  <c:v>-1.7704999999999999E-4</c:v>
                </c:pt>
                <c:pt idx="12319">
                  <c:v>-2.1128229999999998E-3</c:v>
                </c:pt>
                <c:pt idx="12320">
                  <c:v>-2.3607630000000001E-3</c:v>
                </c:pt>
                <c:pt idx="12321">
                  <c:v>1.5241000000000001E-4</c:v>
                </c:pt>
                <c:pt idx="12322">
                  <c:v>2.3130329999999999E-3</c:v>
                </c:pt>
                <c:pt idx="12323">
                  <c:v>-8.0599600000000001E-4</c:v>
                </c:pt>
                <c:pt idx="12324">
                  <c:v>7.9962399999999997E-4</c:v>
                </c:pt>
                <c:pt idx="12325">
                  <c:v>-1.3538720000000001E-3</c:v>
                </c:pt>
                <c:pt idx="12326">
                  <c:v>-1.9752699999999999E-4</c:v>
                </c:pt>
                <c:pt idx="12327">
                  <c:v>-3.5024900000000001E-4</c:v>
                </c:pt>
                <c:pt idx="12328">
                  <c:v>5.0542499999999999E-4</c:v>
                </c:pt>
                <c:pt idx="12329">
                  <c:v>7.6460600000000003E-4</c:v>
                </c:pt>
                <c:pt idx="12330">
                  <c:v>1.783532E-3</c:v>
                </c:pt>
                <c:pt idx="12331">
                  <c:v>-5.4732200000000004E-4</c:v>
                </c:pt>
                <c:pt idx="12332">
                  <c:v>4.81989E-4</c:v>
                </c:pt>
                <c:pt idx="12333">
                  <c:v>-2.2453600000000001E-4</c:v>
                </c:pt>
                <c:pt idx="12334">
                  <c:v>1.4111500000000001E-4</c:v>
                </c:pt>
                <c:pt idx="12335">
                  <c:v>4.8085599999999999E-4</c:v>
                </c:pt>
                <c:pt idx="12336">
                  <c:v>1.611368E-3</c:v>
                </c:pt>
                <c:pt idx="12337">
                  <c:v>-5.0737799999999995E-4</c:v>
                </c:pt>
                <c:pt idx="12338">
                  <c:v>2.8500690000000002E-3</c:v>
                </c:pt>
                <c:pt idx="12339">
                  <c:v>-1.240781E-3</c:v>
                </c:pt>
                <c:pt idx="12340">
                  <c:v>-3.2578590000000001E-3</c:v>
                </c:pt>
                <c:pt idx="12341">
                  <c:v>4.1817299999999998E-4</c:v>
                </c:pt>
                <c:pt idx="12342">
                  <c:v>2.8022099999999999E-4</c:v>
                </c:pt>
                <c:pt idx="12343">
                  <c:v>-1.0879259999999999E-3</c:v>
                </c:pt>
                <c:pt idx="12344">
                  <c:v>2.6141340000000002E-3</c:v>
                </c:pt>
                <c:pt idx="12345">
                  <c:v>2.7619960000000001E-3</c:v>
                </c:pt>
                <c:pt idx="12346">
                  <c:v>-2.12489E-4</c:v>
                </c:pt>
                <c:pt idx="12347">
                  <c:v>1.7767740000000001E-3</c:v>
                </c:pt>
                <c:pt idx="12348" formatCode="0.00E+00">
                  <c:v>-6.1872399999999994E-5</c:v>
                </c:pt>
                <c:pt idx="12349">
                  <c:v>-2.3847740000000001E-3</c:v>
                </c:pt>
                <c:pt idx="12350">
                  <c:v>2.28586E-4</c:v>
                </c:pt>
                <c:pt idx="12351">
                  <c:v>1.511049E-3</c:v>
                </c:pt>
                <c:pt idx="12352">
                  <c:v>1.483619E-3</c:v>
                </c:pt>
                <c:pt idx="12353">
                  <c:v>2.7652369999999998E-3</c:v>
                </c:pt>
                <c:pt idx="12354" formatCode="0.00E+00">
                  <c:v>3.8049199999999999E-6</c:v>
                </c:pt>
                <c:pt idx="12355">
                  <c:v>-1.8296799999999999E-4</c:v>
                </c:pt>
                <c:pt idx="12356">
                  <c:v>7.1265300000000005E-4</c:v>
                </c:pt>
                <c:pt idx="12357">
                  <c:v>-1.261741E-3</c:v>
                </c:pt>
                <c:pt idx="12358">
                  <c:v>3.33226E-4</c:v>
                </c:pt>
                <c:pt idx="12359">
                  <c:v>-4.84854E-4</c:v>
                </c:pt>
                <c:pt idx="12360">
                  <c:v>-1.0864620000000001E-3</c:v>
                </c:pt>
                <c:pt idx="12361">
                  <c:v>-8.9484899999999997E-4</c:v>
                </c:pt>
                <c:pt idx="12362">
                  <c:v>-1.2839200000000001E-4</c:v>
                </c:pt>
                <c:pt idx="12363">
                  <c:v>7.0794100000000002E-4</c:v>
                </c:pt>
                <c:pt idx="12364">
                  <c:v>1.869346E-3</c:v>
                </c:pt>
                <c:pt idx="12365">
                  <c:v>1.393813E-3</c:v>
                </c:pt>
                <c:pt idx="12366">
                  <c:v>-3.003599E-3</c:v>
                </c:pt>
                <c:pt idx="12367">
                  <c:v>2.4915969999999999E-3</c:v>
                </c:pt>
                <c:pt idx="12368">
                  <c:v>-1.2932880000000001E-3</c:v>
                </c:pt>
                <c:pt idx="12369">
                  <c:v>-2.1189759999999998E-3</c:v>
                </c:pt>
                <c:pt idx="12370">
                  <c:v>7.0583899999999999E-4</c:v>
                </c:pt>
                <c:pt idx="12371">
                  <c:v>-2.9616379999999999E-3</c:v>
                </c:pt>
                <c:pt idx="12372">
                  <c:v>1.2988870000000001E-3</c:v>
                </c:pt>
                <c:pt idx="12373" formatCode="0.00E+00">
                  <c:v>-4.59631E-5</c:v>
                </c:pt>
                <c:pt idx="12374">
                  <c:v>-9.1255500000000001E-4</c:v>
                </c:pt>
                <c:pt idx="12375">
                  <c:v>-1.9776160000000002E-3</c:v>
                </c:pt>
                <c:pt idx="12376">
                  <c:v>-2.8171499999999998E-4</c:v>
                </c:pt>
                <c:pt idx="12377" formatCode="0.00E+00">
                  <c:v>-6.9617300000000002E-5</c:v>
                </c:pt>
                <c:pt idx="12378">
                  <c:v>6.8778600000000002E-4</c:v>
                </c:pt>
                <c:pt idx="12379">
                  <c:v>-8.0490200000000003E-4</c:v>
                </c:pt>
                <c:pt idx="12380">
                  <c:v>8.3347499999999997E-4</c:v>
                </c:pt>
                <c:pt idx="12381">
                  <c:v>-1.3418099999999999E-3</c:v>
                </c:pt>
                <c:pt idx="12382">
                  <c:v>4.2706200000000003E-4</c:v>
                </c:pt>
                <c:pt idx="12383">
                  <c:v>-6.3844900000000003E-4</c:v>
                </c:pt>
                <c:pt idx="12384">
                  <c:v>-1.2800050000000001E-3</c:v>
                </c:pt>
                <c:pt idx="12385">
                  <c:v>1.5559699999999999E-4</c:v>
                </c:pt>
                <c:pt idx="12386">
                  <c:v>-3.98482E-3</c:v>
                </c:pt>
                <c:pt idx="12387">
                  <c:v>1.3030909999999999E-3</c:v>
                </c:pt>
                <c:pt idx="12388">
                  <c:v>-8.0799699999999997E-4</c:v>
                </c:pt>
                <c:pt idx="12389">
                  <c:v>-2.321002E-3</c:v>
                </c:pt>
                <c:pt idx="12390">
                  <c:v>9.1340699999999998E-4</c:v>
                </c:pt>
                <c:pt idx="12391">
                  <c:v>-5.1549099999999997E-4</c:v>
                </c:pt>
                <c:pt idx="12392">
                  <c:v>-4.9791400000000002E-4</c:v>
                </c:pt>
                <c:pt idx="12393">
                  <c:v>1.061462E-3</c:v>
                </c:pt>
                <c:pt idx="12394">
                  <c:v>2.170403E-3</c:v>
                </c:pt>
                <c:pt idx="12395">
                  <c:v>-6.4320999999999996E-4</c:v>
                </c:pt>
                <c:pt idx="12396">
                  <c:v>-3.78759E-4</c:v>
                </c:pt>
                <c:pt idx="12397">
                  <c:v>-2.2789899999999999E-4</c:v>
                </c:pt>
                <c:pt idx="12398">
                  <c:v>-2.1768009999999999E-3</c:v>
                </c:pt>
                <c:pt idx="12399">
                  <c:v>-1.4374640000000001E-3</c:v>
                </c:pt>
                <c:pt idx="12400">
                  <c:v>1.1926739999999999E-3</c:v>
                </c:pt>
                <c:pt idx="12401">
                  <c:v>-1.018162E-3</c:v>
                </c:pt>
                <c:pt idx="12402">
                  <c:v>-1.1646370000000001E-3</c:v>
                </c:pt>
                <c:pt idx="12403">
                  <c:v>1.247698E-3</c:v>
                </c:pt>
                <c:pt idx="12404">
                  <c:v>2.710306E-3</c:v>
                </c:pt>
                <c:pt idx="12405">
                  <c:v>1.02059E-3</c:v>
                </c:pt>
                <c:pt idx="12406">
                  <c:v>1.125785E-3</c:v>
                </c:pt>
                <c:pt idx="12407">
                  <c:v>-1.13429E-4</c:v>
                </c:pt>
                <c:pt idx="12408">
                  <c:v>-6.8015000000000003E-4</c:v>
                </c:pt>
                <c:pt idx="12409">
                  <c:v>1.362811E-3</c:v>
                </c:pt>
                <c:pt idx="12410">
                  <c:v>1.0456280000000001E-3</c:v>
                </c:pt>
                <c:pt idx="12411">
                  <c:v>5.2716000000000004E-4</c:v>
                </c:pt>
                <c:pt idx="12412">
                  <c:v>-1.379929E-3</c:v>
                </c:pt>
                <c:pt idx="12413">
                  <c:v>2.809944E-3</c:v>
                </c:pt>
                <c:pt idx="12414">
                  <c:v>-2.6181109999999998E-3</c:v>
                </c:pt>
                <c:pt idx="12415">
                  <c:v>6.6530500000000004E-4</c:v>
                </c:pt>
                <c:pt idx="12416">
                  <c:v>1.1276299999999999E-3</c:v>
                </c:pt>
                <c:pt idx="12417">
                  <c:v>-2.249357E-3</c:v>
                </c:pt>
                <c:pt idx="12418">
                  <c:v>1.341117E-3</c:v>
                </c:pt>
                <c:pt idx="12419">
                  <c:v>1.50481E-4</c:v>
                </c:pt>
                <c:pt idx="12420">
                  <c:v>1.553168E-3</c:v>
                </c:pt>
                <c:pt idx="12421">
                  <c:v>2.6097300000000001E-4</c:v>
                </c:pt>
                <c:pt idx="12422">
                  <c:v>5.3368000000000003E-4</c:v>
                </c:pt>
                <c:pt idx="12423">
                  <c:v>-1.4801009999999999E-3</c:v>
                </c:pt>
                <c:pt idx="12424">
                  <c:v>1.0339240000000001E-3</c:v>
                </c:pt>
                <c:pt idx="12425">
                  <c:v>-3.2764399999999998E-4</c:v>
                </c:pt>
                <c:pt idx="12426">
                  <c:v>-2.4881399999999998E-4</c:v>
                </c:pt>
                <c:pt idx="12427">
                  <c:v>1.6672E-4</c:v>
                </c:pt>
                <c:pt idx="12428">
                  <c:v>-1.9267900000000001E-3</c:v>
                </c:pt>
                <c:pt idx="12429">
                  <c:v>5.5750199999999998E-4</c:v>
                </c:pt>
                <c:pt idx="12430">
                  <c:v>-7.1895100000000001E-4</c:v>
                </c:pt>
                <c:pt idx="12431">
                  <c:v>-6.5963000000000003E-4</c:v>
                </c:pt>
                <c:pt idx="12432">
                  <c:v>-7.9119100000000001E-4</c:v>
                </c:pt>
                <c:pt idx="12433">
                  <c:v>-2.2191619999999998E-3</c:v>
                </c:pt>
                <c:pt idx="12434">
                  <c:v>-3.0967599999999999E-4</c:v>
                </c:pt>
                <c:pt idx="12435">
                  <c:v>-3.7565500000000002E-4</c:v>
                </c:pt>
                <c:pt idx="12436">
                  <c:v>-8.4064299999999997E-4</c:v>
                </c:pt>
                <c:pt idx="12437">
                  <c:v>1.112381E-3</c:v>
                </c:pt>
                <c:pt idx="12438">
                  <c:v>-2.10312E-3</c:v>
                </c:pt>
                <c:pt idx="12439" formatCode="0.00E+00">
                  <c:v>9.4567000000000004E-5</c:v>
                </c:pt>
                <c:pt idx="12440">
                  <c:v>-1.8655200000000001E-3</c:v>
                </c:pt>
                <c:pt idx="12441">
                  <c:v>-8.5192799999999995E-4</c:v>
                </c:pt>
                <c:pt idx="12442">
                  <c:v>2.2474589999999998E-3</c:v>
                </c:pt>
                <c:pt idx="12443">
                  <c:v>-1.166776E-3</c:v>
                </c:pt>
                <c:pt idx="12444" formatCode="0.00E+00">
                  <c:v>4.8424100000000003E-5</c:v>
                </c:pt>
                <c:pt idx="12445">
                  <c:v>7.1623399999999995E-4</c:v>
                </c:pt>
                <c:pt idx="12446" formatCode="0.00E+00">
                  <c:v>9.2787699999999999E-5</c:v>
                </c:pt>
                <c:pt idx="12447">
                  <c:v>5.0845700000000003E-4</c:v>
                </c:pt>
                <c:pt idx="12448" formatCode="0.00E+00">
                  <c:v>9.3004200000000006E-5</c:v>
                </c:pt>
                <c:pt idx="12449">
                  <c:v>2.6300749999999999E-3</c:v>
                </c:pt>
                <c:pt idx="12450">
                  <c:v>1.0532180000000001E-3</c:v>
                </c:pt>
                <c:pt idx="12451">
                  <c:v>-1.4301799999999999E-4</c:v>
                </c:pt>
                <c:pt idx="12452" formatCode="0.00E+00">
                  <c:v>7.0567699999999999E-5</c:v>
                </c:pt>
                <c:pt idx="12453">
                  <c:v>-1.69926E-3</c:v>
                </c:pt>
                <c:pt idx="12454">
                  <c:v>-9.7461399999999995E-4</c:v>
                </c:pt>
                <c:pt idx="12455">
                  <c:v>1.4474959999999999E-3</c:v>
                </c:pt>
                <c:pt idx="12456">
                  <c:v>2.3556340000000001E-3</c:v>
                </c:pt>
                <c:pt idx="12457">
                  <c:v>9.3386100000000002E-4</c:v>
                </c:pt>
                <c:pt idx="12458">
                  <c:v>-5.7668400000000005E-4</c:v>
                </c:pt>
                <c:pt idx="12459">
                  <c:v>1.1430030000000001E-3</c:v>
                </c:pt>
                <c:pt idx="12460">
                  <c:v>-1.126543E-3</c:v>
                </c:pt>
                <c:pt idx="12461">
                  <c:v>-1.9599019999999999E-3</c:v>
                </c:pt>
                <c:pt idx="12462">
                  <c:v>1.78397E-3</c:v>
                </c:pt>
                <c:pt idx="12463" formatCode="0.00E+00">
                  <c:v>7.9505600000000007E-5</c:v>
                </c:pt>
                <c:pt idx="12464">
                  <c:v>-7.3595400000000004E-4</c:v>
                </c:pt>
                <c:pt idx="12465">
                  <c:v>-8.2381999999999996E-4</c:v>
                </c:pt>
                <c:pt idx="12466" formatCode="0.00E+00">
                  <c:v>-4.0996800000000002E-6</c:v>
                </c:pt>
                <c:pt idx="12467">
                  <c:v>-2.5823600000000001E-4</c:v>
                </c:pt>
                <c:pt idx="12468">
                  <c:v>4.7919299999999999E-4</c:v>
                </c:pt>
                <c:pt idx="12469">
                  <c:v>-1.481331E-3</c:v>
                </c:pt>
                <c:pt idx="12470">
                  <c:v>-5.5295400000000003E-4</c:v>
                </c:pt>
                <c:pt idx="12471">
                  <c:v>-9.8046299999999999E-4</c:v>
                </c:pt>
                <c:pt idx="12472">
                  <c:v>-1.60476E-4</c:v>
                </c:pt>
                <c:pt idx="12473">
                  <c:v>-1.232501E-3</c:v>
                </c:pt>
                <c:pt idx="12474">
                  <c:v>-9.5553299999999995E-4</c:v>
                </c:pt>
                <c:pt idx="12475">
                  <c:v>-3.3100099999999998E-4</c:v>
                </c:pt>
                <c:pt idx="12476">
                  <c:v>-1.3805530000000001E-3</c:v>
                </c:pt>
                <c:pt idx="12477">
                  <c:v>1.237592E-3</c:v>
                </c:pt>
                <c:pt idx="12478">
                  <c:v>-1.728636E-3</c:v>
                </c:pt>
                <c:pt idx="12479">
                  <c:v>-1.6218249999999999E-3</c:v>
                </c:pt>
                <c:pt idx="12480">
                  <c:v>1.7630530000000001E-3</c:v>
                </c:pt>
                <c:pt idx="12481">
                  <c:v>-2.9897399999999997E-4</c:v>
                </c:pt>
                <c:pt idx="12482">
                  <c:v>1.4587129999999999E-3</c:v>
                </c:pt>
                <c:pt idx="12483">
                  <c:v>1.850548E-3</c:v>
                </c:pt>
                <c:pt idx="12484">
                  <c:v>8.00197E-4</c:v>
                </c:pt>
                <c:pt idx="12485">
                  <c:v>1.345543E-3</c:v>
                </c:pt>
                <c:pt idx="12486">
                  <c:v>-1.195113E-3</c:v>
                </c:pt>
                <c:pt idx="12487">
                  <c:v>5.0421299999999999E-4</c:v>
                </c:pt>
                <c:pt idx="12488">
                  <c:v>1.308488E-3</c:v>
                </c:pt>
                <c:pt idx="12489">
                  <c:v>-1.431283E-3</c:v>
                </c:pt>
                <c:pt idx="12490">
                  <c:v>1.30911E-3</c:v>
                </c:pt>
                <c:pt idx="12491">
                  <c:v>2.487455E-3</c:v>
                </c:pt>
                <c:pt idx="12492" formatCode="0.00E+00">
                  <c:v>5.7586500000000002E-5</c:v>
                </c:pt>
                <c:pt idx="12493">
                  <c:v>-1.832167E-3</c:v>
                </c:pt>
                <c:pt idx="12494">
                  <c:v>2.6320800000000002E-4</c:v>
                </c:pt>
                <c:pt idx="12495">
                  <c:v>2.6895700000000001E-4</c:v>
                </c:pt>
                <c:pt idx="12496">
                  <c:v>-8.6395199999999997E-4</c:v>
                </c:pt>
                <c:pt idx="12497">
                  <c:v>-9.4434200000000003E-4</c:v>
                </c:pt>
                <c:pt idx="12498">
                  <c:v>-1.546216E-3</c:v>
                </c:pt>
                <c:pt idx="12499">
                  <c:v>1.254284E-3</c:v>
                </c:pt>
                <c:pt idx="12500">
                  <c:v>6.9262399999999997E-4</c:v>
                </c:pt>
                <c:pt idx="12501">
                  <c:v>7.0264199999999996E-4</c:v>
                </c:pt>
                <c:pt idx="12502">
                  <c:v>-4.5077300000000002E-4</c:v>
                </c:pt>
                <c:pt idx="12503">
                  <c:v>-4.1612399999999998E-4</c:v>
                </c:pt>
                <c:pt idx="12504">
                  <c:v>-2.6345370000000002E-3</c:v>
                </c:pt>
                <c:pt idx="12505">
                  <c:v>-9.9876799999999992E-4</c:v>
                </c:pt>
                <c:pt idx="12506">
                  <c:v>4.9473300000000002E-4</c:v>
                </c:pt>
                <c:pt idx="12507">
                  <c:v>8.3269599999999996E-4</c:v>
                </c:pt>
                <c:pt idx="12508">
                  <c:v>-1.004352E-3</c:v>
                </c:pt>
                <c:pt idx="12509">
                  <c:v>4.41493E-4</c:v>
                </c:pt>
                <c:pt idx="12510">
                  <c:v>1.53339E-4</c:v>
                </c:pt>
                <c:pt idx="12511">
                  <c:v>3.6353890000000002E-3</c:v>
                </c:pt>
                <c:pt idx="12512">
                  <c:v>3.4105799999999999E-4</c:v>
                </c:pt>
                <c:pt idx="12513">
                  <c:v>-1.9876E-4</c:v>
                </c:pt>
                <c:pt idx="12514">
                  <c:v>-1.248844E-3</c:v>
                </c:pt>
                <c:pt idx="12515">
                  <c:v>5.6126099999999996E-4</c:v>
                </c:pt>
                <c:pt idx="12516">
                  <c:v>-3.6924800000000003E-4</c:v>
                </c:pt>
                <c:pt idx="12517">
                  <c:v>-4.9737100000000003E-4</c:v>
                </c:pt>
                <c:pt idx="12518">
                  <c:v>-1.677951E-3</c:v>
                </c:pt>
                <c:pt idx="12519">
                  <c:v>1.9078210000000001E-3</c:v>
                </c:pt>
                <c:pt idx="12520">
                  <c:v>4.48675E-4</c:v>
                </c:pt>
                <c:pt idx="12521">
                  <c:v>1.556296E-3</c:v>
                </c:pt>
                <c:pt idx="12522">
                  <c:v>1.3986370000000001E-3</c:v>
                </c:pt>
                <c:pt idx="12523">
                  <c:v>1.327045E-3</c:v>
                </c:pt>
                <c:pt idx="12524">
                  <c:v>1.782711E-3</c:v>
                </c:pt>
                <c:pt idx="12525">
                  <c:v>5.9406900000000002E-4</c:v>
                </c:pt>
                <c:pt idx="12526">
                  <c:v>-1.259491E-3</c:v>
                </c:pt>
                <c:pt idx="12527">
                  <c:v>4.3587699999999999E-4</c:v>
                </c:pt>
                <c:pt idx="12528">
                  <c:v>4.1616999999999999E-4</c:v>
                </c:pt>
                <c:pt idx="12529">
                  <c:v>-4.69598E-4</c:v>
                </c:pt>
                <c:pt idx="12530">
                  <c:v>-1.61736E-4</c:v>
                </c:pt>
                <c:pt idx="12531">
                  <c:v>-1.19013E-3</c:v>
                </c:pt>
                <c:pt idx="12532">
                  <c:v>8.5544400000000002E-4</c:v>
                </c:pt>
                <c:pt idx="12533">
                  <c:v>-2.9103100000000003E-4</c:v>
                </c:pt>
                <c:pt idx="12534">
                  <c:v>-5.1873100000000003E-4</c:v>
                </c:pt>
                <c:pt idx="12535">
                  <c:v>4.1107200000000001E-4</c:v>
                </c:pt>
                <c:pt idx="12536">
                  <c:v>-8.2063999999999998E-4</c:v>
                </c:pt>
                <c:pt idx="12537">
                  <c:v>8.5173200000000001E-4</c:v>
                </c:pt>
                <c:pt idx="12538" formatCode="0.00E+00">
                  <c:v>-9.0227499999999996E-5</c:v>
                </c:pt>
                <c:pt idx="12539">
                  <c:v>6.4760200000000005E-4</c:v>
                </c:pt>
                <c:pt idx="12540">
                  <c:v>3.98064E-4</c:v>
                </c:pt>
                <c:pt idx="12541">
                  <c:v>1.2414749999999999E-3</c:v>
                </c:pt>
                <c:pt idx="12542">
                  <c:v>-1.840068E-3</c:v>
                </c:pt>
                <c:pt idx="12543" formatCode="0.00E+00">
                  <c:v>-1.4259E-5</c:v>
                </c:pt>
                <c:pt idx="12544">
                  <c:v>-1.0196020000000001E-3</c:v>
                </c:pt>
                <c:pt idx="12545">
                  <c:v>1.0994830000000001E-3</c:v>
                </c:pt>
                <c:pt idx="12546">
                  <c:v>7.8096899999999996E-4</c:v>
                </c:pt>
                <c:pt idx="12547">
                  <c:v>-6.8381099999999999E-4</c:v>
                </c:pt>
                <c:pt idx="12548">
                  <c:v>7.2793100000000002E-4</c:v>
                </c:pt>
                <c:pt idx="12549">
                  <c:v>-2.3993679999999998E-3</c:v>
                </c:pt>
                <c:pt idx="12550">
                  <c:v>1.108281E-3</c:v>
                </c:pt>
                <c:pt idx="12551">
                  <c:v>6.9942599999999995E-4</c:v>
                </c:pt>
                <c:pt idx="12552">
                  <c:v>7.4949299999999995E-4</c:v>
                </c:pt>
                <c:pt idx="12553">
                  <c:v>-1.2638949999999999E-3</c:v>
                </c:pt>
                <c:pt idx="12554">
                  <c:v>2.52775E-4</c:v>
                </c:pt>
                <c:pt idx="12555">
                  <c:v>9.1511499999999998E-4</c:v>
                </c:pt>
                <c:pt idx="12556">
                  <c:v>1.702612E-3</c:v>
                </c:pt>
                <c:pt idx="12557">
                  <c:v>7.7325500000000004E-4</c:v>
                </c:pt>
                <c:pt idx="12558">
                  <c:v>-2.6201449999999999E-3</c:v>
                </c:pt>
                <c:pt idx="12559">
                  <c:v>-1.9042500000000001E-4</c:v>
                </c:pt>
                <c:pt idx="12560">
                  <c:v>-9.6380700000000001E-4</c:v>
                </c:pt>
                <c:pt idx="12561">
                  <c:v>-1.852526E-3</c:v>
                </c:pt>
                <c:pt idx="12562">
                  <c:v>3.56566E-4</c:v>
                </c:pt>
                <c:pt idx="12563">
                  <c:v>7.8771400000000001E-4</c:v>
                </c:pt>
                <c:pt idx="12564">
                  <c:v>3.2530020000000001E-3</c:v>
                </c:pt>
                <c:pt idx="12565">
                  <c:v>-4.3203399999999998E-4</c:v>
                </c:pt>
                <c:pt idx="12566">
                  <c:v>6.3642699999999996E-4</c:v>
                </c:pt>
                <c:pt idx="12567">
                  <c:v>1.60774E-4</c:v>
                </c:pt>
                <c:pt idx="12568" formatCode="0.00E+00">
                  <c:v>7.84826E-5</c:v>
                </c:pt>
                <c:pt idx="12569">
                  <c:v>1.420946E-3</c:v>
                </c:pt>
                <c:pt idx="12570" formatCode="0.00E+00">
                  <c:v>-1.1834800000000001E-5</c:v>
                </c:pt>
                <c:pt idx="12571" formatCode="0.00E+00">
                  <c:v>-1.8884000000000001E-5</c:v>
                </c:pt>
                <c:pt idx="12572">
                  <c:v>-1.0615119999999999E-3</c:v>
                </c:pt>
                <c:pt idx="12573">
                  <c:v>1.619543E-3</c:v>
                </c:pt>
                <c:pt idx="12574">
                  <c:v>-7.5120299999999998E-4</c:v>
                </c:pt>
                <c:pt idx="12575">
                  <c:v>3.450654E-3</c:v>
                </c:pt>
                <c:pt idx="12576">
                  <c:v>3.0519500000000002E-4</c:v>
                </c:pt>
                <c:pt idx="12577">
                  <c:v>1.6786349999999999E-3</c:v>
                </c:pt>
                <c:pt idx="12578">
                  <c:v>1.4828930000000001E-3</c:v>
                </c:pt>
                <c:pt idx="12579">
                  <c:v>4.77193E-4</c:v>
                </c:pt>
                <c:pt idx="12580">
                  <c:v>7.1767700000000001E-4</c:v>
                </c:pt>
                <c:pt idx="12581">
                  <c:v>-1.3762400000000001E-4</c:v>
                </c:pt>
                <c:pt idx="12582">
                  <c:v>-1.0484260000000001E-3</c:v>
                </c:pt>
                <c:pt idx="12583">
                  <c:v>7.1682199999999999E-4</c:v>
                </c:pt>
                <c:pt idx="12584">
                  <c:v>4.1219389999999998E-3</c:v>
                </c:pt>
                <c:pt idx="12585">
                  <c:v>9.0504300000000002E-4</c:v>
                </c:pt>
                <c:pt idx="12586">
                  <c:v>1.237405E-3</c:v>
                </c:pt>
                <c:pt idx="12587">
                  <c:v>-2.2541839999999998E-3</c:v>
                </c:pt>
                <c:pt idx="12588">
                  <c:v>6.26025E-4</c:v>
                </c:pt>
                <c:pt idx="12589">
                  <c:v>2.4944860000000002E-3</c:v>
                </c:pt>
                <c:pt idx="12590">
                  <c:v>-7.4897799999999997E-4</c:v>
                </c:pt>
                <c:pt idx="12591">
                  <c:v>4.0300399999999999E-4</c:v>
                </c:pt>
                <c:pt idx="12592">
                  <c:v>1.0979E-4</c:v>
                </c:pt>
                <c:pt idx="12593">
                  <c:v>-1.783005E-3</c:v>
                </c:pt>
                <c:pt idx="12594" formatCode="0.00E+00">
                  <c:v>2.0487199999999999E-5</c:v>
                </c:pt>
                <c:pt idx="12595" formatCode="0.00E+00">
                  <c:v>5.8369199999999997E-5</c:v>
                </c:pt>
                <c:pt idx="12596">
                  <c:v>-1.753379E-3</c:v>
                </c:pt>
                <c:pt idx="12597">
                  <c:v>1.0834E-3</c:v>
                </c:pt>
                <c:pt idx="12598">
                  <c:v>-1.2481969999999999E-3</c:v>
                </c:pt>
                <c:pt idx="12599">
                  <c:v>2.2325489999999999E-3</c:v>
                </c:pt>
                <c:pt idx="12600">
                  <c:v>-5.1929500000000002E-4</c:v>
                </c:pt>
                <c:pt idx="12601">
                  <c:v>1.6101519999999999E-3</c:v>
                </c:pt>
                <c:pt idx="12602">
                  <c:v>3.3423099999999999E-4</c:v>
                </c:pt>
                <c:pt idx="12603">
                  <c:v>3.3881760000000001E-3</c:v>
                </c:pt>
                <c:pt idx="12604">
                  <c:v>-2.0549300000000001E-4</c:v>
                </c:pt>
                <c:pt idx="12605">
                  <c:v>-9.0674899999999999E-4</c:v>
                </c:pt>
                <c:pt idx="12606" formatCode="0.00E+00">
                  <c:v>-8.5163399999999998E-5</c:v>
                </c:pt>
                <c:pt idx="12607">
                  <c:v>1.24788E-4</c:v>
                </c:pt>
                <c:pt idx="12608">
                  <c:v>4.2865500000000001E-4</c:v>
                </c:pt>
                <c:pt idx="12609">
                  <c:v>-6.4964500000000002E-4</c:v>
                </c:pt>
                <c:pt idx="12610">
                  <c:v>-1.32192E-4</c:v>
                </c:pt>
                <c:pt idx="12611">
                  <c:v>-2.1230089999999999E-3</c:v>
                </c:pt>
                <c:pt idx="12612">
                  <c:v>-3.4881099999999998E-4</c:v>
                </c:pt>
                <c:pt idx="12613">
                  <c:v>6.4664099999999999E-4</c:v>
                </c:pt>
                <c:pt idx="12614">
                  <c:v>1.423751E-3</c:v>
                </c:pt>
                <c:pt idx="12615">
                  <c:v>-2.954899E-3</c:v>
                </c:pt>
                <c:pt idx="12616">
                  <c:v>1.1879150000000001E-3</c:v>
                </c:pt>
                <c:pt idx="12617">
                  <c:v>-2.1202450000000002E-3</c:v>
                </c:pt>
                <c:pt idx="12618">
                  <c:v>6.04169E-4</c:v>
                </c:pt>
                <c:pt idx="12619">
                  <c:v>-5.1985200000000001E-4</c:v>
                </c:pt>
                <c:pt idx="12620">
                  <c:v>6.8150000000000003E-4</c:v>
                </c:pt>
                <c:pt idx="12621">
                  <c:v>7.5137200000000004E-4</c:v>
                </c:pt>
                <c:pt idx="12622" formatCode="0.00E+00">
                  <c:v>4.90965E-5</c:v>
                </c:pt>
                <c:pt idx="12623">
                  <c:v>-1.309742E-3</c:v>
                </c:pt>
                <c:pt idx="12624" formatCode="0.00E+00">
                  <c:v>1.30506E-5</c:v>
                </c:pt>
                <c:pt idx="12625">
                  <c:v>7.2852099999999999E-4</c:v>
                </c:pt>
                <c:pt idx="12626">
                  <c:v>-1.1580620000000001E-3</c:v>
                </c:pt>
                <c:pt idx="12627">
                  <c:v>-1.1521529999999999E-3</c:v>
                </c:pt>
                <c:pt idx="12628">
                  <c:v>-1.3654730000000001E-3</c:v>
                </c:pt>
                <c:pt idx="12629">
                  <c:v>2.1276310000000001E-3</c:v>
                </c:pt>
                <c:pt idx="12630">
                  <c:v>1.1678280000000001E-3</c:v>
                </c:pt>
                <c:pt idx="12631">
                  <c:v>2.396619E-3</c:v>
                </c:pt>
                <c:pt idx="12632">
                  <c:v>2.6928599999999998E-4</c:v>
                </c:pt>
                <c:pt idx="12633">
                  <c:v>-5.2398400000000002E-4</c:v>
                </c:pt>
                <c:pt idx="12634">
                  <c:v>4.1158399999999999E-4</c:v>
                </c:pt>
                <c:pt idx="12635">
                  <c:v>-3.4989899999999998E-4</c:v>
                </c:pt>
                <c:pt idx="12636">
                  <c:v>-4.8279099999999999E-4</c:v>
                </c:pt>
                <c:pt idx="12637">
                  <c:v>1.067712E-3</c:v>
                </c:pt>
                <c:pt idx="12638">
                  <c:v>1.3606600000000001E-3</c:v>
                </c:pt>
                <c:pt idx="12639">
                  <c:v>-3.6598799999999998E-4</c:v>
                </c:pt>
                <c:pt idx="12640">
                  <c:v>-3.3429599999999999E-4</c:v>
                </c:pt>
                <c:pt idx="12641">
                  <c:v>-4.3965299999999997E-4</c:v>
                </c:pt>
                <c:pt idx="12642">
                  <c:v>-1.205844E-3</c:v>
                </c:pt>
                <c:pt idx="12643">
                  <c:v>5.6000199999999998E-4</c:v>
                </c:pt>
                <c:pt idx="12644">
                  <c:v>1.848174E-3</c:v>
                </c:pt>
                <c:pt idx="12645">
                  <c:v>-8.5906800000000005E-4</c:v>
                </c:pt>
                <c:pt idx="12646">
                  <c:v>-7.2351299999999996E-4</c:v>
                </c:pt>
                <c:pt idx="12647">
                  <c:v>5.0224299999999998E-4</c:v>
                </c:pt>
                <c:pt idx="12648">
                  <c:v>-8.2933699999999998E-4</c:v>
                </c:pt>
                <c:pt idx="12649">
                  <c:v>1.148378E-3</c:v>
                </c:pt>
                <c:pt idx="12650">
                  <c:v>3.31587E-4</c:v>
                </c:pt>
                <c:pt idx="12651">
                  <c:v>1.190738E-3</c:v>
                </c:pt>
                <c:pt idx="12652" formatCode="0.00E+00">
                  <c:v>3.5191899999999998E-5</c:v>
                </c:pt>
                <c:pt idx="12653" formatCode="0.00E+00">
                  <c:v>-3.6525500000000001E-5</c:v>
                </c:pt>
                <c:pt idx="12654">
                  <c:v>-1.002188E-3</c:v>
                </c:pt>
                <c:pt idx="12655">
                  <c:v>2.6408080000000001E-3</c:v>
                </c:pt>
                <c:pt idx="12656">
                  <c:v>8.5542500000000004E-4</c:v>
                </c:pt>
                <c:pt idx="12657">
                  <c:v>1.4690829999999999E-3</c:v>
                </c:pt>
                <c:pt idx="12658">
                  <c:v>2.3503230000000001E-3</c:v>
                </c:pt>
                <c:pt idx="12659">
                  <c:v>1.4712729999999999E-3</c:v>
                </c:pt>
                <c:pt idx="12660">
                  <c:v>8.7499099999999998E-4</c:v>
                </c:pt>
                <c:pt idx="12661">
                  <c:v>2.3007599999999998E-3</c:v>
                </c:pt>
                <c:pt idx="12662">
                  <c:v>1.9569460000000002E-3</c:v>
                </c:pt>
                <c:pt idx="12663">
                  <c:v>4.2181500000000003E-4</c:v>
                </c:pt>
                <c:pt idx="12664">
                  <c:v>1.433017E-3</c:v>
                </c:pt>
                <c:pt idx="12665">
                  <c:v>3.2398300000000002E-4</c:v>
                </c:pt>
                <c:pt idx="12666">
                  <c:v>3.4156099999999999E-4</c:v>
                </c:pt>
                <c:pt idx="12667">
                  <c:v>-4.8314199999999999E-4</c:v>
                </c:pt>
                <c:pt idx="12668">
                  <c:v>-3.7608299999999998E-4</c:v>
                </c:pt>
                <c:pt idx="12669">
                  <c:v>1.51378E-4</c:v>
                </c:pt>
                <c:pt idx="12670">
                  <c:v>1.7476049999999999E-3</c:v>
                </c:pt>
                <c:pt idx="12671">
                  <c:v>-2.257523E-3</c:v>
                </c:pt>
                <c:pt idx="12672">
                  <c:v>1.547016E-3</c:v>
                </c:pt>
                <c:pt idx="12673">
                  <c:v>1.8853699999999999E-4</c:v>
                </c:pt>
                <c:pt idx="12674">
                  <c:v>2.5967200000000002E-4</c:v>
                </c:pt>
                <c:pt idx="12675">
                  <c:v>-1.1717769999999999E-3</c:v>
                </c:pt>
                <c:pt idx="12676">
                  <c:v>2.3277860000000001E-3</c:v>
                </c:pt>
                <c:pt idx="12677">
                  <c:v>1.3325629999999999E-3</c:v>
                </c:pt>
                <c:pt idx="12678">
                  <c:v>8.0371999999999996E-4</c:v>
                </c:pt>
                <c:pt idx="12679">
                  <c:v>8.6710300000000004E-4</c:v>
                </c:pt>
                <c:pt idx="12680">
                  <c:v>5.5560199999999998E-4</c:v>
                </c:pt>
                <c:pt idx="12681">
                  <c:v>-1.6606800000000001E-3</c:v>
                </c:pt>
                <c:pt idx="12682">
                  <c:v>1.746025E-3</c:v>
                </c:pt>
                <c:pt idx="12683">
                  <c:v>-2.3712220000000001E-3</c:v>
                </c:pt>
                <c:pt idx="12684">
                  <c:v>1.78418E-3</c:v>
                </c:pt>
                <c:pt idx="12685">
                  <c:v>1.4217240000000001E-3</c:v>
                </c:pt>
                <c:pt idx="12686">
                  <c:v>7.8682399999999999E-4</c:v>
                </c:pt>
                <c:pt idx="12687">
                  <c:v>1.4837730000000001E-3</c:v>
                </c:pt>
                <c:pt idx="12688">
                  <c:v>3.0972399999999999E-4</c:v>
                </c:pt>
                <c:pt idx="12689" formatCode="0.00E+00">
                  <c:v>9.4807200000000003E-5</c:v>
                </c:pt>
                <c:pt idx="12690">
                  <c:v>-1.1092859999999999E-3</c:v>
                </c:pt>
                <c:pt idx="12691" formatCode="0.00E+00">
                  <c:v>7.9815300000000001E-5</c:v>
                </c:pt>
                <c:pt idx="12692">
                  <c:v>-1.376169E-3</c:v>
                </c:pt>
                <c:pt idx="12693">
                  <c:v>1.857708E-3</c:v>
                </c:pt>
                <c:pt idx="12694">
                  <c:v>2.0755489999999999E-3</c:v>
                </c:pt>
                <c:pt idx="12695">
                  <c:v>4.29715E-4</c:v>
                </c:pt>
                <c:pt idx="12696">
                  <c:v>1.2767919999999999E-3</c:v>
                </c:pt>
                <c:pt idx="12697">
                  <c:v>-1.8905059999999999E-3</c:v>
                </c:pt>
                <c:pt idx="12698">
                  <c:v>-9.0803100000000001E-4</c:v>
                </c:pt>
                <c:pt idx="12699">
                  <c:v>2.3221180000000002E-3</c:v>
                </c:pt>
                <c:pt idx="12700">
                  <c:v>1.6982E-4</c:v>
                </c:pt>
                <c:pt idx="12701">
                  <c:v>1.7765050000000001E-3</c:v>
                </c:pt>
                <c:pt idx="12702">
                  <c:v>-2.26254E-3</c:v>
                </c:pt>
                <c:pt idx="12703">
                  <c:v>-1.9789130000000001E-3</c:v>
                </c:pt>
                <c:pt idx="12704">
                  <c:v>-1.9864489999999999E-3</c:v>
                </c:pt>
                <c:pt idx="12705">
                  <c:v>-1.9014699999999999E-4</c:v>
                </c:pt>
                <c:pt idx="12706">
                  <c:v>1.9190030000000001E-3</c:v>
                </c:pt>
                <c:pt idx="12707">
                  <c:v>4.1431699999999998E-4</c:v>
                </c:pt>
                <c:pt idx="12708">
                  <c:v>1.80834E-4</c:v>
                </c:pt>
                <c:pt idx="12709">
                  <c:v>-9.2064999999999996E-4</c:v>
                </c:pt>
                <c:pt idx="12710">
                  <c:v>-6.8236200000000005E-4</c:v>
                </c:pt>
                <c:pt idx="12711">
                  <c:v>-7.3163000000000004E-4</c:v>
                </c:pt>
                <c:pt idx="12712">
                  <c:v>4.6107600000000002E-3</c:v>
                </c:pt>
                <c:pt idx="12713">
                  <c:v>3.9923699999999999E-4</c:v>
                </c:pt>
                <c:pt idx="12714">
                  <c:v>9.9183600000000006E-4</c:v>
                </c:pt>
                <c:pt idx="12715" formatCode="0.00E+00">
                  <c:v>-6.5172099999999999E-5</c:v>
                </c:pt>
                <c:pt idx="12716">
                  <c:v>2.8310729999999999E-3</c:v>
                </c:pt>
                <c:pt idx="12717">
                  <c:v>4.9228499999999997E-4</c:v>
                </c:pt>
                <c:pt idx="12718">
                  <c:v>1.6959500000000001E-3</c:v>
                </c:pt>
                <c:pt idx="12719">
                  <c:v>-8.3511900000000005E-4</c:v>
                </c:pt>
                <c:pt idx="12720">
                  <c:v>-1.8102099999999999E-4</c:v>
                </c:pt>
                <c:pt idx="12721">
                  <c:v>7.0368099999999995E-4</c:v>
                </c:pt>
                <c:pt idx="12722">
                  <c:v>-1.379045E-3</c:v>
                </c:pt>
                <c:pt idx="12723">
                  <c:v>1.853766E-3</c:v>
                </c:pt>
                <c:pt idx="12724">
                  <c:v>-1.1253249999999999E-3</c:v>
                </c:pt>
                <c:pt idx="12725">
                  <c:v>1.444093E-3</c:v>
                </c:pt>
                <c:pt idx="12726">
                  <c:v>7.2678200000000004E-4</c:v>
                </c:pt>
                <c:pt idx="12727">
                  <c:v>-3.383807E-3</c:v>
                </c:pt>
                <c:pt idx="12728">
                  <c:v>2.9278300000000002E-3</c:v>
                </c:pt>
                <c:pt idx="12729">
                  <c:v>1.0023639999999999E-3</c:v>
                </c:pt>
                <c:pt idx="12730">
                  <c:v>2.5380200000000002E-4</c:v>
                </c:pt>
                <c:pt idx="12731">
                  <c:v>-1.368862E-3</c:v>
                </c:pt>
                <c:pt idx="12732">
                  <c:v>3.3598500000000002E-4</c:v>
                </c:pt>
                <c:pt idx="12733">
                  <c:v>-1.2589820000000001E-3</c:v>
                </c:pt>
                <c:pt idx="12734">
                  <c:v>3.20322E-4</c:v>
                </c:pt>
                <c:pt idx="12735">
                  <c:v>3.6399799999999998E-4</c:v>
                </c:pt>
                <c:pt idx="12736">
                  <c:v>-2.0686010000000002E-3</c:v>
                </c:pt>
                <c:pt idx="12737">
                  <c:v>-8.3289400000000004E-4</c:v>
                </c:pt>
                <c:pt idx="12738">
                  <c:v>-1.9222999999999999E-4</c:v>
                </c:pt>
                <c:pt idx="12739">
                  <c:v>-1.5051680000000001E-3</c:v>
                </c:pt>
                <c:pt idx="12740">
                  <c:v>1.6098040000000001E-3</c:v>
                </c:pt>
                <c:pt idx="12741">
                  <c:v>-2.3356689999999999E-3</c:v>
                </c:pt>
                <c:pt idx="12742">
                  <c:v>-8.64952E-4</c:v>
                </c:pt>
                <c:pt idx="12743">
                  <c:v>-1.07481E-3</c:v>
                </c:pt>
                <c:pt idx="12744">
                  <c:v>1.5979449999999999E-3</c:v>
                </c:pt>
                <c:pt idx="12745">
                  <c:v>1.0151500000000001E-4</c:v>
                </c:pt>
                <c:pt idx="12746" formatCode="0.00E+00">
                  <c:v>1.13063E-6</c:v>
                </c:pt>
                <c:pt idx="12747">
                  <c:v>4.3069899999999999E-4</c:v>
                </c:pt>
                <c:pt idx="12748">
                  <c:v>1.60672E-4</c:v>
                </c:pt>
                <c:pt idx="12749">
                  <c:v>-8.9873299999999998E-4</c:v>
                </c:pt>
                <c:pt idx="12750">
                  <c:v>1.404347E-3</c:v>
                </c:pt>
                <c:pt idx="12751">
                  <c:v>4.5492999999999998E-4</c:v>
                </c:pt>
                <c:pt idx="12752">
                  <c:v>-1.2184260000000001E-3</c:v>
                </c:pt>
                <c:pt idx="12753">
                  <c:v>-1.4128369999999999E-3</c:v>
                </c:pt>
                <c:pt idx="12754">
                  <c:v>-2.5012609999999998E-3</c:v>
                </c:pt>
                <c:pt idx="12755">
                  <c:v>-1.142517E-3</c:v>
                </c:pt>
                <c:pt idx="12756">
                  <c:v>-1.9114030000000001E-3</c:v>
                </c:pt>
                <c:pt idx="12757" formatCode="0.00E+00">
                  <c:v>6.7059900000000005E-5</c:v>
                </c:pt>
                <c:pt idx="12758">
                  <c:v>-5.1389199999999995E-4</c:v>
                </c:pt>
                <c:pt idx="12759">
                  <c:v>-2.2145870000000001E-3</c:v>
                </c:pt>
                <c:pt idx="12760">
                  <c:v>-9.0401200000000004E-4</c:v>
                </c:pt>
                <c:pt idx="12761">
                  <c:v>-1.965016E-3</c:v>
                </c:pt>
                <c:pt idx="12762">
                  <c:v>8.8115700000000003E-4</c:v>
                </c:pt>
                <c:pt idx="12763">
                  <c:v>-3.8411100000000002E-4</c:v>
                </c:pt>
                <c:pt idx="12764">
                  <c:v>-1.711169E-3</c:v>
                </c:pt>
                <c:pt idx="12765">
                  <c:v>-2.2648400000000002E-3</c:v>
                </c:pt>
                <c:pt idx="12766">
                  <c:v>9.7574100000000002E-4</c:v>
                </c:pt>
                <c:pt idx="12767">
                  <c:v>-7.3720399999999998E-4</c:v>
                </c:pt>
                <c:pt idx="12768">
                  <c:v>-1.57188E-4</c:v>
                </c:pt>
                <c:pt idx="12769">
                  <c:v>-2.3718720000000001E-3</c:v>
                </c:pt>
                <c:pt idx="12770">
                  <c:v>-1.2387699999999999E-3</c:v>
                </c:pt>
                <c:pt idx="12771">
                  <c:v>3.95079E-4</c:v>
                </c:pt>
                <c:pt idx="12772">
                  <c:v>1.938104E-3</c:v>
                </c:pt>
                <c:pt idx="12773">
                  <c:v>-1.5096249999999999E-3</c:v>
                </c:pt>
                <c:pt idx="12774">
                  <c:v>-1.5026500000000001E-4</c:v>
                </c:pt>
                <c:pt idx="12775">
                  <c:v>1.061207E-3</c:v>
                </c:pt>
                <c:pt idx="12776">
                  <c:v>1.1408000000000001E-4</c:v>
                </c:pt>
                <c:pt idx="12777">
                  <c:v>8.0383799999999997E-4</c:v>
                </c:pt>
                <c:pt idx="12778">
                  <c:v>2.4560010000000002E-3</c:v>
                </c:pt>
                <c:pt idx="12779">
                  <c:v>-2.2857569999999998E-3</c:v>
                </c:pt>
                <c:pt idx="12780">
                  <c:v>3.9248899999999999E-4</c:v>
                </c:pt>
                <c:pt idx="12781">
                  <c:v>-9.8010400000000009E-4</c:v>
                </c:pt>
                <c:pt idx="12782">
                  <c:v>-1.7130199999999999E-4</c:v>
                </c:pt>
                <c:pt idx="12783">
                  <c:v>1.401294E-3</c:v>
                </c:pt>
                <c:pt idx="12784">
                  <c:v>5.4695199999999996E-4</c:v>
                </c:pt>
                <c:pt idx="12785" formatCode="0.00E+00">
                  <c:v>-5.4922E-5</c:v>
                </c:pt>
                <c:pt idx="12786" formatCode="0.00E+00">
                  <c:v>-6.0571400000000001E-5</c:v>
                </c:pt>
                <c:pt idx="12787" formatCode="0.00E+00">
                  <c:v>4.2493000000000001E-5</c:v>
                </c:pt>
                <c:pt idx="12788">
                  <c:v>-2.417209E-3</c:v>
                </c:pt>
                <c:pt idx="12789">
                  <c:v>6.2358800000000001E-4</c:v>
                </c:pt>
                <c:pt idx="12790">
                  <c:v>-2.3162200000000001E-4</c:v>
                </c:pt>
                <c:pt idx="12791">
                  <c:v>-1.488634E-3</c:v>
                </c:pt>
                <c:pt idx="12792">
                  <c:v>-6.8827000000000005E-4</c:v>
                </c:pt>
                <c:pt idx="12793">
                  <c:v>2.4942900000000001E-4</c:v>
                </c:pt>
                <c:pt idx="12794">
                  <c:v>-9.2715699999999996E-4</c:v>
                </c:pt>
                <c:pt idx="12795">
                  <c:v>-2.4405600000000001E-4</c:v>
                </c:pt>
                <c:pt idx="12796">
                  <c:v>2.024648E-3</c:v>
                </c:pt>
                <c:pt idx="12797">
                  <c:v>-4.3984200000000002E-4</c:v>
                </c:pt>
                <c:pt idx="12798">
                  <c:v>8.9522199999999999E-4</c:v>
                </c:pt>
                <c:pt idx="12799">
                  <c:v>-2.3983089999999999E-3</c:v>
                </c:pt>
                <c:pt idx="12800">
                  <c:v>-9.4196799999999995E-4</c:v>
                </c:pt>
                <c:pt idx="12801">
                  <c:v>1.226644E-3</c:v>
                </c:pt>
                <c:pt idx="12802">
                  <c:v>-2.5861909999999998E-3</c:v>
                </c:pt>
                <c:pt idx="12803">
                  <c:v>6.3170700000000002E-4</c:v>
                </c:pt>
                <c:pt idx="12804">
                  <c:v>-2.43179E-4</c:v>
                </c:pt>
                <c:pt idx="12805">
                  <c:v>-5.3293100000000005E-4</c:v>
                </c:pt>
                <c:pt idx="12806">
                  <c:v>-5.9189500000000005E-4</c:v>
                </c:pt>
                <c:pt idx="12807" formatCode="0.00E+00">
                  <c:v>-9.2019299999999995E-5</c:v>
                </c:pt>
                <c:pt idx="12808">
                  <c:v>-2.39726E-4</c:v>
                </c:pt>
                <c:pt idx="12809">
                  <c:v>-8.4639399999999999E-4</c:v>
                </c:pt>
                <c:pt idx="12810">
                  <c:v>-3.1902599999999998E-4</c:v>
                </c:pt>
                <c:pt idx="12811">
                  <c:v>-8.1703699999999995E-4</c:v>
                </c:pt>
                <c:pt idx="12812">
                  <c:v>8.2358099999999999E-4</c:v>
                </c:pt>
                <c:pt idx="12813">
                  <c:v>-3.50592E-3</c:v>
                </c:pt>
                <c:pt idx="12814">
                  <c:v>-6.0209399999999996E-4</c:v>
                </c:pt>
                <c:pt idx="12815">
                  <c:v>-7.6214999999999996E-4</c:v>
                </c:pt>
                <c:pt idx="12816">
                  <c:v>-9.5660600000000004E-4</c:v>
                </c:pt>
                <c:pt idx="12817">
                  <c:v>1.086039E-3</c:v>
                </c:pt>
                <c:pt idx="12818">
                  <c:v>1.2205950000000001E-3</c:v>
                </c:pt>
                <c:pt idx="12819">
                  <c:v>1.034706E-3</c:v>
                </c:pt>
                <c:pt idx="12820">
                  <c:v>2.6554859999999999E-3</c:v>
                </c:pt>
                <c:pt idx="12821">
                  <c:v>-2.981095E-3</c:v>
                </c:pt>
                <c:pt idx="12822">
                  <c:v>1.5248E-4</c:v>
                </c:pt>
                <c:pt idx="12823">
                  <c:v>1.411357E-3</c:v>
                </c:pt>
                <c:pt idx="12824">
                  <c:v>-4.5710299999999999E-4</c:v>
                </c:pt>
                <c:pt idx="12825">
                  <c:v>-8.1636299999999996E-4</c:v>
                </c:pt>
                <c:pt idx="12826">
                  <c:v>-3.9985999999999998E-4</c:v>
                </c:pt>
                <c:pt idx="12827">
                  <c:v>-4.3368200000000001E-4</c:v>
                </c:pt>
                <c:pt idx="12828">
                  <c:v>5.4402200000000002E-4</c:v>
                </c:pt>
                <c:pt idx="12829">
                  <c:v>8.1140400000000005E-4</c:v>
                </c:pt>
                <c:pt idx="12830">
                  <c:v>-9.39065E-4</c:v>
                </c:pt>
                <c:pt idx="12831">
                  <c:v>-1.249324E-3</c:v>
                </c:pt>
                <c:pt idx="12832">
                  <c:v>-5.6355399999999996E-4</c:v>
                </c:pt>
                <c:pt idx="12833" formatCode="0.00E+00">
                  <c:v>9.1849399999999995E-5</c:v>
                </c:pt>
                <c:pt idx="12834">
                  <c:v>-7.7786499999999998E-4</c:v>
                </c:pt>
                <c:pt idx="12835">
                  <c:v>-8.7853200000000001E-4</c:v>
                </c:pt>
                <c:pt idx="12836">
                  <c:v>1.5466699999999999E-4</c:v>
                </c:pt>
                <c:pt idx="12837">
                  <c:v>1.267069E-3</c:v>
                </c:pt>
                <c:pt idx="12838">
                  <c:v>1.462931E-3</c:v>
                </c:pt>
                <c:pt idx="12839">
                  <c:v>2.2277909999999998E-3</c:v>
                </c:pt>
                <c:pt idx="12840">
                  <c:v>-9.1481699999999995E-4</c:v>
                </c:pt>
                <c:pt idx="12841" formatCode="0.00E+00">
                  <c:v>-9.7759100000000004E-5</c:v>
                </c:pt>
                <c:pt idx="12842">
                  <c:v>-5.2921999999999995E-4</c:v>
                </c:pt>
                <c:pt idx="12843">
                  <c:v>-1.3265709999999999E-3</c:v>
                </c:pt>
                <c:pt idx="12844">
                  <c:v>-1.0602630000000001E-3</c:v>
                </c:pt>
                <c:pt idx="12845">
                  <c:v>1.3906439999999999E-3</c:v>
                </c:pt>
                <c:pt idx="12846">
                  <c:v>-2.4376110000000001E-3</c:v>
                </c:pt>
                <c:pt idx="12847">
                  <c:v>5.8480999999999995E-4</c:v>
                </c:pt>
                <c:pt idx="12848">
                  <c:v>1.998807E-3</c:v>
                </c:pt>
                <c:pt idx="12849">
                  <c:v>1.6347530000000001E-3</c:v>
                </c:pt>
                <c:pt idx="12850">
                  <c:v>-6.4169200000000002E-4</c:v>
                </c:pt>
                <c:pt idx="12851">
                  <c:v>1.4169320000000001E-3</c:v>
                </c:pt>
                <c:pt idx="12852">
                  <c:v>-6.2255299999999997E-4</c:v>
                </c:pt>
                <c:pt idx="12853">
                  <c:v>-1.0824809999999999E-3</c:v>
                </c:pt>
                <c:pt idx="12854">
                  <c:v>1.6188610000000001E-3</c:v>
                </c:pt>
                <c:pt idx="12855">
                  <c:v>-2.0610950000000002E-3</c:v>
                </c:pt>
                <c:pt idx="12856">
                  <c:v>9.6571099999999996E-4</c:v>
                </c:pt>
                <c:pt idx="12857">
                  <c:v>4.26155E-4</c:v>
                </c:pt>
                <c:pt idx="12858">
                  <c:v>3.1709860000000002E-3</c:v>
                </c:pt>
                <c:pt idx="12859">
                  <c:v>2.962194E-3</c:v>
                </c:pt>
                <c:pt idx="12860" formatCode="0.00E+00">
                  <c:v>4.3624100000000001E-5</c:v>
                </c:pt>
                <c:pt idx="12861">
                  <c:v>-1.324974E-3</c:v>
                </c:pt>
                <c:pt idx="12862">
                  <c:v>-1.906696E-3</c:v>
                </c:pt>
                <c:pt idx="12863" formatCode="0.00E+00">
                  <c:v>6.5108800000000002E-5</c:v>
                </c:pt>
                <c:pt idx="12864">
                  <c:v>2.1718900000000001E-4</c:v>
                </c:pt>
                <c:pt idx="12865">
                  <c:v>1.9985770000000001E-3</c:v>
                </c:pt>
                <c:pt idx="12866">
                  <c:v>1.1142229999999999E-3</c:v>
                </c:pt>
                <c:pt idx="12867">
                  <c:v>-5.5770899999999998E-4</c:v>
                </c:pt>
                <c:pt idx="12868">
                  <c:v>-2.435806E-3</c:v>
                </c:pt>
                <c:pt idx="12869">
                  <c:v>-1.5380540000000001E-3</c:v>
                </c:pt>
                <c:pt idx="12870">
                  <c:v>3.6556700000000002E-4</c:v>
                </c:pt>
                <c:pt idx="12871">
                  <c:v>4.6703400000000001E-4</c:v>
                </c:pt>
                <c:pt idx="12872">
                  <c:v>4.3977399999999998E-4</c:v>
                </c:pt>
                <c:pt idx="12873" formatCode="0.00E+00">
                  <c:v>-7.6346600000000005E-5</c:v>
                </c:pt>
                <c:pt idx="12874">
                  <c:v>1.709447E-3</c:v>
                </c:pt>
                <c:pt idx="12875">
                  <c:v>-2.527376E-3</c:v>
                </c:pt>
                <c:pt idx="12876">
                  <c:v>-6.6332999999999995E-4</c:v>
                </c:pt>
                <c:pt idx="12877">
                  <c:v>1.3556130000000001E-3</c:v>
                </c:pt>
                <c:pt idx="12878">
                  <c:v>-9.7521000000000001E-4</c:v>
                </c:pt>
                <c:pt idx="12879">
                  <c:v>-2.4655150000000002E-3</c:v>
                </c:pt>
                <c:pt idx="12880">
                  <c:v>-1.1418419999999999E-3</c:v>
                </c:pt>
                <c:pt idx="12881">
                  <c:v>5.7350100000000002E-4</c:v>
                </c:pt>
                <c:pt idx="12882">
                  <c:v>-9.6403600000000004E-4</c:v>
                </c:pt>
                <c:pt idx="12883">
                  <c:v>1.490599E-3</c:v>
                </c:pt>
                <c:pt idx="12884">
                  <c:v>1.8202100000000001E-4</c:v>
                </c:pt>
                <c:pt idx="12885">
                  <c:v>-1.805762E-3</c:v>
                </c:pt>
                <c:pt idx="12886">
                  <c:v>2.6351100000000002E-4</c:v>
                </c:pt>
                <c:pt idx="12887">
                  <c:v>1.6872370000000001E-3</c:v>
                </c:pt>
                <c:pt idx="12888">
                  <c:v>1.8949889999999999E-3</c:v>
                </c:pt>
                <c:pt idx="12889">
                  <c:v>-1.238753E-3</c:v>
                </c:pt>
                <c:pt idx="12890">
                  <c:v>-2.5590900000000002E-4</c:v>
                </c:pt>
                <c:pt idx="12891">
                  <c:v>2.30917E-4</c:v>
                </c:pt>
                <c:pt idx="12892">
                  <c:v>-5.2851999999999999E-4</c:v>
                </c:pt>
                <c:pt idx="12893">
                  <c:v>1.057393E-3</c:v>
                </c:pt>
                <c:pt idx="12894">
                  <c:v>1.1183510000000001E-3</c:v>
                </c:pt>
                <c:pt idx="12895">
                  <c:v>1.837139E-3</c:v>
                </c:pt>
                <c:pt idx="12896">
                  <c:v>-5.7916300000000005E-4</c:v>
                </c:pt>
                <c:pt idx="12897">
                  <c:v>7.4496000000000002E-4</c:v>
                </c:pt>
                <c:pt idx="12898">
                  <c:v>1.3587339999999999E-3</c:v>
                </c:pt>
                <c:pt idx="12899">
                  <c:v>-1.702304E-3</c:v>
                </c:pt>
                <c:pt idx="12900">
                  <c:v>8.4361799999999997E-4</c:v>
                </c:pt>
                <c:pt idx="12901">
                  <c:v>-5.8250499999999998E-4</c:v>
                </c:pt>
                <c:pt idx="12902" formatCode="0.00E+00">
                  <c:v>6.0319399999999997E-5</c:v>
                </c:pt>
                <c:pt idx="12903">
                  <c:v>1.3088100000000001E-3</c:v>
                </c:pt>
                <c:pt idx="12904" formatCode="0.00E+00">
                  <c:v>3.8331399999999997E-5</c:v>
                </c:pt>
                <c:pt idx="12905" formatCode="0.00E+00">
                  <c:v>-8.63043E-5</c:v>
                </c:pt>
                <c:pt idx="12906">
                  <c:v>-1.7314979999999999E-3</c:v>
                </c:pt>
                <c:pt idx="12907">
                  <c:v>2.4310220000000001E-3</c:v>
                </c:pt>
                <c:pt idx="12908">
                  <c:v>-2.9327900000000002E-4</c:v>
                </c:pt>
                <c:pt idx="12909">
                  <c:v>-6.4987599999999997E-4</c:v>
                </c:pt>
                <c:pt idx="12910">
                  <c:v>1.2446180000000001E-3</c:v>
                </c:pt>
                <c:pt idx="12911">
                  <c:v>1.0310320000000001E-3</c:v>
                </c:pt>
                <c:pt idx="12912">
                  <c:v>-2.79003E-4</c:v>
                </c:pt>
                <c:pt idx="12913">
                  <c:v>-4.5370600000000001E-4</c:v>
                </c:pt>
                <c:pt idx="12914">
                  <c:v>-6.3265700000000001E-4</c:v>
                </c:pt>
                <c:pt idx="12915">
                  <c:v>-8.7606999999999995E-4</c:v>
                </c:pt>
                <c:pt idx="12916">
                  <c:v>2.47731E-4</c:v>
                </c:pt>
                <c:pt idx="12917">
                  <c:v>5.3455400000000002E-4</c:v>
                </c:pt>
                <c:pt idx="12918">
                  <c:v>-8.6454299999999995E-4</c:v>
                </c:pt>
                <c:pt idx="12919">
                  <c:v>6.4254000000000004E-4</c:v>
                </c:pt>
                <c:pt idx="12920">
                  <c:v>-7.55625E-4</c:v>
                </c:pt>
                <c:pt idx="12921">
                  <c:v>-1.06029E-3</c:v>
                </c:pt>
                <c:pt idx="12922">
                  <c:v>7.7625299999999997E-4</c:v>
                </c:pt>
                <c:pt idx="12923">
                  <c:v>-3.2030420000000001E-3</c:v>
                </c:pt>
                <c:pt idx="12924">
                  <c:v>-3.1802499999999999E-4</c:v>
                </c:pt>
                <c:pt idx="12925">
                  <c:v>-1.1691710000000001E-3</c:v>
                </c:pt>
                <c:pt idx="12926">
                  <c:v>-1.5866319999999999E-3</c:v>
                </c:pt>
                <c:pt idx="12927">
                  <c:v>-2.0348419999999998E-3</c:v>
                </c:pt>
                <c:pt idx="12928" formatCode="0.00E+00">
                  <c:v>-7.6012200000000004E-5</c:v>
                </c:pt>
                <c:pt idx="12929">
                  <c:v>1.69531E-4</c:v>
                </c:pt>
                <c:pt idx="12930">
                  <c:v>5.0819999999999999E-4</c:v>
                </c:pt>
                <c:pt idx="12931">
                  <c:v>3.17251E-4</c:v>
                </c:pt>
                <c:pt idx="12932">
                  <c:v>-3.68155E-4</c:v>
                </c:pt>
                <c:pt idx="12933">
                  <c:v>1.0007099999999999E-3</c:v>
                </c:pt>
                <c:pt idx="12934">
                  <c:v>-7.2933899999999996E-4</c:v>
                </c:pt>
                <c:pt idx="12935">
                  <c:v>1.48706E-4</c:v>
                </c:pt>
                <c:pt idx="12936">
                  <c:v>-5.3986799999999999E-4</c:v>
                </c:pt>
                <c:pt idx="12937">
                  <c:v>1.11542E-4</c:v>
                </c:pt>
                <c:pt idx="12938">
                  <c:v>7.9450400000000002E-4</c:v>
                </c:pt>
                <c:pt idx="12939">
                  <c:v>1.06588E-3</c:v>
                </c:pt>
                <c:pt idx="12940" formatCode="0.00E+00">
                  <c:v>-4.1217999999999997E-5</c:v>
                </c:pt>
                <c:pt idx="12941">
                  <c:v>1.6600090000000001E-3</c:v>
                </c:pt>
                <c:pt idx="12942">
                  <c:v>7.5057699999999999E-4</c:v>
                </c:pt>
                <c:pt idx="12943" formatCode="0.00E+00">
                  <c:v>8.1058100000000002E-5</c:v>
                </c:pt>
                <c:pt idx="12944">
                  <c:v>1.7800680000000001E-3</c:v>
                </c:pt>
                <c:pt idx="12945" formatCode="0.00E+00">
                  <c:v>6.1364799999999999E-6</c:v>
                </c:pt>
                <c:pt idx="12946">
                  <c:v>-1.306081E-3</c:v>
                </c:pt>
                <c:pt idx="12947">
                  <c:v>2.5112939999999999E-3</c:v>
                </c:pt>
                <c:pt idx="12948">
                  <c:v>1.8706699999999999E-4</c:v>
                </c:pt>
                <c:pt idx="12949">
                  <c:v>2.1293100000000001E-3</c:v>
                </c:pt>
                <c:pt idx="12950">
                  <c:v>9.1512099999999997E-4</c:v>
                </c:pt>
                <c:pt idx="12951">
                  <c:v>6.0992299999999995E-4</c:v>
                </c:pt>
                <c:pt idx="12952">
                  <c:v>-1.3355050000000001E-3</c:v>
                </c:pt>
                <c:pt idx="12953">
                  <c:v>2.04601E-4</c:v>
                </c:pt>
                <c:pt idx="12954">
                  <c:v>2.6465199999999999E-4</c:v>
                </c:pt>
                <c:pt idx="12955">
                  <c:v>-2.8529100000000002E-4</c:v>
                </c:pt>
                <c:pt idx="12956">
                  <c:v>-2.1897430000000001E-3</c:v>
                </c:pt>
                <c:pt idx="12957">
                  <c:v>-2.0909399999999999E-3</c:v>
                </c:pt>
                <c:pt idx="12958">
                  <c:v>-5.6196200000000005E-4</c:v>
                </c:pt>
                <c:pt idx="12959">
                  <c:v>-1.2354759999999999E-3</c:v>
                </c:pt>
                <c:pt idx="12960">
                  <c:v>1.4649520000000001E-3</c:v>
                </c:pt>
                <c:pt idx="12961">
                  <c:v>-8.59189E-4</c:v>
                </c:pt>
                <c:pt idx="12962">
                  <c:v>1.646523E-3</c:v>
                </c:pt>
                <c:pt idx="12963">
                  <c:v>-3.4046199999999998E-4</c:v>
                </c:pt>
                <c:pt idx="12964">
                  <c:v>9.2758999999999995E-4</c:v>
                </c:pt>
                <c:pt idx="12965">
                  <c:v>-7.8855099999999997E-4</c:v>
                </c:pt>
                <c:pt idx="12966">
                  <c:v>-1.979621E-3</c:v>
                </c:pt>
                <c:pt idx="12967">
                  <c:v>-1.0443189999999999E-3</c:v>
                </c:pt>
                <c:pt idx="12968">
                  <c:v>-1.434275E-3</c:v>
                </c:pt>
                <c:pt idx="12969">
                  <c:v>4.4511799999999999E-4</c:v>
                </c:pt>
                <c:pt idx="12970">
                  <c:v>-1.800283E-3</c:v>
                </c:pt>
                <c:pt idx="12971">
                  <c:v>3.0867399999999999E-4</c:v>
                </c:pt>
                <c:pt idx="12972">
                  <c:v>-1.1527709999999999E-3</c:v>
                </c:pt>
                <c:pt idx="12973">
                  <c:v>-1.0877899999999999E-3</c:v>
                </c:pt>
                <c:pt idx="12974">
                  <c:v>3.4697880000000001E-3</c:v>
                </c:pt>
                <c:pt idx="12975">
                  <c:v>7.2060699999999995E-4</c:v>
                </c:pt>
                <c:pt idx="12976">
                  <c:v>2.5281700000000002E-4</c:v>
                </c:pt>
                <c:pt idx="12977">
                  <c:v>-6.1510700000000005E-4</c:v>
                </c:pt>
                <c:pt idx="12978">
                  <c:v>2.4218239999999999E-3</c:v>
                </c:pt>
                <c:pt idx="12979">
                  <c:v>1.3885169999999999E-3</c:v>
                </c:pt>
                <c:pt idx="12980">
                  <c:v>1.5248270000000001E-3</c:v>
                </c:pt>
                <c:pt idx="12981">
                  <c:v>-3.3666009999999999E-3</c:v>
                </c:pt>
                <c:pt idx="12982">
                  <c:v>-2.9098399999999999E-4</c:v>
                </c:pt>
                <c:pt idx="12983">
                  <c:v>1.0629669999999999E-3</c:v>
                </c:pt>
                <c:pt idx="12984">
                  <c:v>-1.33781E-3</c:v>
                </c:pt>
                <c:pt idx="12985">
                  <c:v>-5.9398999999999997E-4</c:v>
                </c:pt>
                <c:pt idx="12986">
                  <c:v>7.4169299999999997E-4</c:v>
                </c:pt>
                <c:pt idx="12987">
                  <c:v>-8.8523200000000001E-4</c:v>
                </c:pt>
                <c:pt idx="12988">
                  <c:v>9.2279099999999995E-4</c:v>
                </c:pt>
                <c:pt idx="12989" formatCode="0.00E+00">
                  <c:v>-9.3155499999999993E-6</c:v>
                </c:pt>
                <c:pt idx="12990">
                  <c:v>-2.360886E-3</c:v>
                </c:pt>
                <c:pt idx="12991">
                  <c:v>1.3472989999999999E-3</c:v>
                </c:pt>
                <c:pt idx="12992">
                  <c:v>-4.9792499999999997E-4</c:v>
                </c:pt>
                <c:pt idx="12993">
                  <c:v>-2.3051460000000001E-3</c:v>
                </c:pt>
                <c:pt idx="12994">
                  <c:v>-2.217555E-3</c:v>
                </c:pt>
                <c:pt idx="12995">
                  <c:v>-8.4096799999999999E-4</c:v>
                </c:pt>
                <c:pt idx="12996">
                  <c:v>-1.3068999999999999E-3</c:v>
                </c:pt>
                <c:pt idx="12997">
                  <c:v>6.0791199999999995E-4</c:v>
                </c:pt>
                <c:pt idx="12998">
                  <c:v>1.179622E-3</c:v>
                </c:pt>
                <c:pt idx="12999">
                  <c:v>1.342607E-3</c:v>
                </c:pt>
                <c:pt idx="13000">
                  <c:v>-6.6155499999999998E-4</c:v>
                </c:pt>
                <c:pt idx="13001">
                  <c:v>-2.313781E-3</c:v>
                </c:pt>
                <c:pt idx="13002">
                  <c:v>1.7808629999999999E-3</c:v>
                </c:pt>
                <c:pt idx="13003">
                  <c:v>2.64725E-4</c:v>
                </c:pt>
                <c:pt idx="13004">
                  <c:v>6.5621400000000002E-4</c:v>
                </c:pt>
                <c:pt idx="13005">
                  <c:v>-3.944131E-3</c:v>
                </c:pt>
                <c:pt idx="13006">
                  <c:v>-8.0793300000000005E-4</c:v>
                </c:pt>
                <c:pt idx="13007">
                  <c:v>2.1540349999999999E-3</c:v>
                </c:pt>
                <c:pt idx="13008">
                  <c:v>-1.762481E-3</c:v>
                </c:pt>
                <c:pt idx="13009">
                  <c:v>1.3970930000000001E-3</c:v>
                </c:pt>
                <c:pt idx="13010">
                  <c:v>2.868537E-3</c:v>
                </c:pt>
                <c:pt idx="13011">
                  <c:v>6.1390499999999998E-4</c:v>
                </c:pt>
                <c:pt idx="13012">
                  <c:v>-2.3328049999999999E-3</c:v>
                </c:pt>
                <c:pt idx="13013">
                  <c:v>2.3924419999999998E-3</c:v>
                </c:pt>
                <c:pt idx="13014">
                  <c:v>1.06288E-4</c:v>
                </c:pt>
                <c:pt idx="13015">
                  <c:v>1.1965859999999999E-3</c:v>
                </c:pt>
                <c:pt idx="13016">
                  <c:v>1.3162810000000001E-3</c:v>
                </c:pt>
                <c:pt idx="13017">
                  <c:v>1.2880509999999999E-3</c:v>
                </c:pt>
                <c:pt idx="13018">
                  <c:v>1.9790160000000001E-3</c:v>
                </c:pt>
                <c:pt idx="13019">
                  <c:v>8.50368E-4</c:v>
                </c:pt>
                <c:pt idx="13020">
                  <c:v>3.52534E-4</c:v>
                </c:pt>
                <c:pt idx="13021">
                  <c:v>1.763211E-3</c:v>
                </c:pt>
                <c:pt idx="13022">
                  <c:v>-9.7979699999999992E-4</c:v>
                </c:pt>
                <c:pt idx="13023">
                  <c:v>3.7042500000000002E-4</c:v>
                </c:pt>
                <c:pt idx="13024">
                  <c:v>5.3661500000000005E-4</c:v>
                </c:pt>
                <c:pt idx="13025">
                  <c:v>6.6897400000000002E-4</c:v>
                </c:pt>
                <c:pt idx="13026">
                  <c:v>1.291073E-3</c:v>
                </c:pt>
                <c:pt idx="13027">
                  <c:v>6.0078099999999999E-4</c:v>
                </c:pt>
                <c:pt idx="13028">
                  <c:v>2.9062960000000001E-3</c:v>
                </c:pt>
                <c:pt idx="13029">
                  <c:v>2.0282519999999999E-3</c:v>
                </c:pt>
                <c:pt idx="13030">
                  <c:v>9.4654099999999996E-4</c:v>
                </c:pt>
                <c:pt idx="13031">
                  <c:v>1.110591E-3</c:v>
                </c:pt>
                <c:pt idx="13032">
                  <c:v>-9.2832699999999995E-4</c:v>
                </c:pt>
                <c:pt idx="13033">
                  <c:v>-8.7453100000000001E-4</c:v>
                </c:pt>
                <c:pt idx="13034">
                  <c:v>8.3392000000000004E-4</c:v>
                </c:pt>
                <c:pt idx="13035">
                  <c:v>2.7172699999999998E-4</c:v>
                </c:pt>
                <c:pt idx="13036">
                  <c:v>-1.850761E-3</c:v>
                </c:pt>
                <c:pt idx="13037">
                  <c:v>-4.1505099999999999E-4</c:v>
                </c:pt>
                <c:pt idx="13038">
                  <c:v>-4.0979370000000003E-3</c:v>
                </c:pt>
                <c:pt idx="13039">
                  <c:v>1.94546E-4</c:v>
                </c:pt>
                <c:pt idx="13040">
                  <c:v>6.4861499999999996E-4</c:v>
                </c:pt>
                <c:pt idx="13041">
                  <c:v>-2.2190759999999999E-3</c:v>
                </c:pt>
                <c:pt idx="13042">
                  <c:v>-8.9872200000000002E-4</c:v>
                </c:pt>
                <c:pt idx="13043">
                  <c:v>1.642466E-3</c:v>
                </c:pt>
                <c:pt idx="13044">
                  <c:v>-1.13074E-4</c:v>
                </c:pt>
                <c:pt idx="13045">
                  <c:v>-1.0153530000000001E-3</c:v>
                </c:pt>
                <c:pt idx="13046">
                  <c:v>-1.9435380000000001E-3</c:v>
                </c:pt>
                <c:pt idx="13047">
                  <c:v>-4.6282099999999998E-4</c:v>
                </c:pt>
                <c:pt idx="13048">
                  <c:v>-4.6617400000000003E-4</c:v>
                </c:pt>
                <c:pt idx="13049">
                  <c:v>2.8030999999999998E-4</c:v>
                </c:pt>
                <c:pt idx="13050">
                  <c:v>1.4407269999999999E-3</c:v>
                </c:pt>
                <c:pt idx="13051">
                  <c:v>-2.160932E-3</c:v>
                </c:pt>
                <c:pt idx="13052">
                  <c:v>-7.2200499999999996E-4</c:v>
                </c:pt>
                <c:pt idx="13053">
                  <c:v>-1.2865199999999999E-4</c:v>
                </c:pt>
                <c:pt idx="13054">
                  <c:v>1.0559180000000001E-3</c:v>
                </c:pt>
                <c:pt idx="13055">
                  <c:v>8.7961699999999996E-4</c:v>
                </c:pt>
                <c:pt idx="13056">
                  <c:v>-2.9824300000000001E-4</c:v>
                </c:pt>
                <c:pt idx="13057">
                  <c:v>7.44917E-4</c:v>
                </c:pt>
                <c:pt idx="13058">
                  <c:v>-4.0153299999999998E-4</c:v>
                </c:pt>
                <c:pt idx="13059">
                  <c:v>7.2178800000000001E-4</c:v>
                </c:pt>
                <c:pt idx="13060" formatCode="0.00E+00">
                  <c:v>5.1294500000000002E-5</c:v>
                </c:pt>
                <c:pt idx="13061" formatCode="0.00E+00">
                  <c:v>8.40514E-5</c:v>
                </c:pt>
                <c:pt idx="13062">
                  <c:v>4.8148800000000002E-4</c:v>
                </c:pt>
                <c:pt idx="13063">
                  <c:v>-9.9603400000000003E-4</c:v>
                </c:pt>
                <c:pt idx="13064">
                  <c:v>7.6830699999999997E-4</c:v>
                </c:pt>
                <c:pt idx="13065">
                  <c:v>3.6399929999999998E-3</c:v>
                </c:pt>
                <c:pt idx="13066">
                  <c:v>-8.3489100000000004E-4</c:v>
                </c:pt>
                <c:pt idx="13067">
                  <c:v>-6.4048000000000002E-4</c:v>
                </c:pt>
                <c:pt idx="13068">
                  <c:v>-4.66537E-4</c:v>
                </c:pt>
                <c:pt idx="13069">
                  <c:v>3.5664600000000001E-4</c:v>
                </c:pt>
                <c:pt idx="13070">
                  <c:v>-1.7728139999999999E-3</c:v>
                </c:pt>
                <c:pt idx="13071">
                  <c:v>-8.0209200000000002E-4</c:v>
                </c:pt>
                <c:pt idx="13072">
                  <c:v>-9.7277300000000002E-4</c:v>
                </c:pt>
                <c:pt idx="13073">
                  <c:v>6.1819900000000005E-4</c:v>
                </c:pt>
                <c:pt idx="13074">
                  <c:v>-5.7523000000000003E-4</c:v>
                </c:pt>
                <c:pt idx="13075" formatCode="0.00E+00">
                  <c:v>9.0673599999999995E-6</c:v>
                </c:pt>
                <c:pt idx="13076">
                  <c:v>1.858204E-3</c:v>
                </c:pt>
                <c:pt idx="13077">
                  <c:v>1.4443489999999999E-3</c:v>
                </c:pt>
                <c:pt idx="13078">
                  <c:v>1.67071E-4</c:v>
                </c:pt>
                <c:pt idx="13079">
                  <c:v>-4.3214000000000002E-4</c:v>
                </c:pt>
                <c:pt idx="13080">
                  <c:v>1.765586E-3</c:v>
                </c:pt>
                <c:pt idx="13081">
                  <c:v>-2.813187E-3</c:v>
                </c:pt>
                <c:pt idx="13082">
                  <c:v>5.62902E-4</c:v>
                </c:pt>
                <c:pt idx="13083">
                  <c:v>2.9898300000000001E-4</c:v>
                </c:pt>
                <c:pt idx="13084">
                  <c:v>-1.0682860000000001E-3</c:v>
                </c:pt>
                <c:pt idx="13085">
                  <c:v>1.6468069999999999E-3</c:v>
                </c:pt>
                <c:pt idx="13086">
                  <c:v>-1.7751939999999999E-3</c:v>
                </c:pt>
                <c:pt idx="13087">
                  <c:v>-2.0579300000000001E-4</c:v>
                </c:pt>
                <c:pt idx="13088">
                  <c:v>-2.2035319999999998E-3</c:v>
                </c:pt>
                <c:pt idx="13089">
                  <c:v>7.8400200000000001E-4</c:v>
                </c:pt>
                <c:pt idx="13090">
                  <c:v>2.4860849999999999E-3</c:v>
                </c:pt>
                <c:pt idx="13091">
                  <c:v>-2.9156049999999999E-3</c:v>
                </c:pt>
                <c:pt idx="13092">
                  <c:v>1.3943790000000001E-3</c:v>
                </c:pt>
                <c:pt idx="13093">
                  <c:v>5.6480500000000004E-4</c:v>
                </c:pt>
                <c:pt idx="13094">
                  <c:v>7.07279E-4</c:v>
                </c:pt>
                <c:pt idx="13095">
                  <c:v>2.6066700000000002E-4</c:v>
                </c:pt>
                <c:pt idx="13096">
                  <c:v>-4.6324499999999999E-4</c:v>
                </c:pt>
                <c:pt idx="13097">
                  <c:v>2.6805900000000002E-4</c:v>
                </c:pt>
                <c:pt idx="13098">
                  <c:v>-3.6522690000000001E-3</c:v>
                </c:pt>
                <c:pt idx="13099">
                  <c:v>-1.4408699999999999E-4</c:v>
                </c:pt>
                <c:pt idx="13100">
                  <c:v>-1.6031999999999999E-3</c:v>
                </c:pt>
                <c:pt idx="13101">
                  <c:v>1.233067E-3</c:v>
                </c:pt>
                <c:pt idx="13102">
                  <c:v>9.93767E-4</c:v>
                </c:pt>
                <c:pt idx="13103">
                  <c:v>-1.381506E-3</c:v>
                </c:pt>
                <c:pt idx="13104">
                  <c:v>1.4606650000000001E-3</c:v>
                </c:pt>
                <c:pt idx="13105">
                  <c:v>-3.0740800000000001E-4</c:v>
                </c:pt>
                <c:pt idx="13106">
                  <c:v>-1.164116E-3</c:v>
                </c:pt>
                <c:pt idx="13107">
                  <c:v>1.6982500000000001E-3</c:v>
                </c:pt>
                <c:pt idx="13108">
                  <c:v>-2.7319250000000001E-3</c:v>
                </c:pt>
                <c:pt idx="13109">
                  <c:v>1.5546990000000001E-3</c:v>
                </c:pt>
                <c:pt idx="13110">
                  <c:v>-2.7872999999999998E-4</c:v>
                </c:pt>
                <c:pt idx="13111">
                  <c:v>-8.2041700000000004E-4</c:v>
                </c:pt>
                <c:pt idx="13112">
                  <c:v>4.1156750000000001E-3</c:v>
                </c:pt>
                <c:pt idx="13113">
                  <c:v>2.3944400000000001E-4</c:v>
                </c:pt>
                <c:pt idx="13114">
                  <c:v>3.84881E-4</c:v>
                </c:pt>
                <c:pt idx="13115">
                  <c:v>-2.0261199999999999E-4</c:v>
                </c:pt>
                <c:pt idx="13116">
                  <c:v>2.4242799999999999E-4</c:v>
                </c:pt>
                <c:pt idx="13117">
                  <c:v>1.441117E-3</c:v>
                </c:pt>
                <c:pt idx="13118">
                  <c:v>-8.4193500000000004E-4</c:v>
                </c:pt>
                <c:pt idx="13119">
                  <c:v>1.263826E-3</c:v>
                </c:pt>
                <c:pt idx="13120">
                  <c:v>8.1101000000000003E-4</c:v>
                </c:pt>
                <c:pt idx="13121">
                  <c:v>-2.40529E-3</c:v>
                </c:pt>
                <c:pt idx="13122">
                  <c:v>7.70416E-4</c:v>
                </c:pt>
                <c:pt idx="13123">
                  <c:v>-2.1822299999999998E-3</c:v>
                </c:pt>
                <c:pt idx="13124">
                  <c:v>1.97925E-4</c:v>
                </c:pt>
                <c:pt idx="13125">
                  <c:v>1.4062009999999999E-3</c:v>
                </c:pt>
                <c:pt idx="13126">
                  <c:v>8.16276E-4</c:v>
                </c:pt>
                <c:pt idx="13127">
                  <c:v>1.5843319999999999E-3</c:v>
                </c:pt>
                <c:pt idx="13128">
                  <c:v>-1.4598669999999999E-3</c:v>
                </c:pt>
                <c:pt idx="13129">
                  <c:v>4.9063199999999996E-4</c:v>
                </c:pt>
                <c:pt idx="13130">
                  <c:v>1.706382E-3</c:v>
                </c:pt>
                <c:pt idx="13131">
                  <c:v>1.273351E-3</c:v>
                </c:pt>
                <c:pt idx="13132">
                  <c:v>-6.5536800000000003E-4</c:v>
                </c:pt>
                <c:pt idx="13133">
                  <c:v>-3.0729200000000003E-4</c:v>
                </c:pt>
                <c:pt idx="13134">
                  <c:v>2.3359629999999999E-3</c:v>
                </c:pt>
                <c:pt idx="13135">
                  <c:v>-5.8472500000000002E-4</c:v>
                </c:pt>
                <c:pt idx="13136">
                  <c:v>1.29346E-3</c:v>
                </c:pt>
                <c:pt idx="13137">
                  <c:v>-1.840281E-3</c:v>
                </c:pt>
                <c:pt idx="13138">
                  <c:v>1.24398E-3</c:v>
                </c:pt>
                <c:pt idx="13139">
                  <c:v>1.7129630000000001E-3</c:v>
                </c:pt>
                <c:pt idx="13140">
                  <c:v>1.414736E-3</c:v>
                </c:pt>
                <c:pt idx="13141">
                  <c:v>1.665073E-3</c:v>
                </c:pt>
                <c:pt idx="13142">
                  <c:v>6.6697100000000004E-4</c:v>
                </c:pt>
                <c:pt idx="13143">
                  <c:v>1.2158480000000001E-3</c:v>
                </c:pt>
                <c:pt idx="13144">
                  <c:v>2.2792670000000002E-3</c:v>
                </c:pt>
                <c:pt idx="13145">
                  <c:v>5.04537E-4</c:v>
                </c:pt>
                <c:pt idx="13146" formatCode="0.00E+00">
                  <c:v>-4.21703E-6</c:v>
                </c:pt>
                <c:pt idx="13147">
                  <c:v>9.0472000000000003E-4</c:v>
                </c:pt>
                <c:pt idx="13148">
                  <c:v>-7.9136699999999996E-4</c:v>
                </c:pt>
                <c:pt idx="13149">
                  <c:v>-1.180721E-3</c:v>
                </c:pt>
                <c:pt idx="13150">
                  <c:v>5.2988500000000001E-4</c:v>
                </c:pt>
                <c:pt idx="13151">
                  <c:v>-1.0234999999999999E-4</c:v>
                </c:pt>
                <c:pt idx="13152">
                  <c:v>-6.6011499999999996E-4</c:v>
                </c:pt>
                <c:pt idx="13153">
                  <c:v>7.1700500000000005E-4</c:v>
                </c:pt>
                <c:pt idx="13154">
                  <c:v>-1.434715E-3</c:v>
                </c:pt>
                <c:pt idx="13155">
                  <c:v>-1.569204E-3</c:v>
                </c:pt>
                <c:pt idx="13156">
                  <c:v>-8.1636199999999995E-4</c:v>
                </c:pt>
                <c:pt idx="13157">
                  <c:v>-4.46981E-4</c:v>
                </c:pt>
                <c:pt idx="13158">
                  <c:v>1.035092E-3</c:v>
                </c:pt>
                <c:pt idx="13159">
                  <c:v>-6.8637500000000003E-4</c:v>
                </c:pt>
                <c:pt idx="13160">
                  <c:v>-6.5753299999999997E-4</c:v>
                </c:pt>
                <c:pt idx="13161">
                  <c:v>-2.3273349999999998E-3</c:v>
                </c:pt>
                <c:pt idx="13162" formatCode="0.00E+00">
                  <c:v>-3.34997E-5</c:v>
                </c:pt>
                <c:pt idx="13163">
                  <c:v>-7.7572199999999996E-4</c:v>
                </c:pt>
                <c:pt idx="13164">
                  <c:v>1.369821E-3</c:v>
                </c:pt>
                <c:pt idx="13165">
                  <c:v>-4.6509699999999998E-4</c:v>
                </c:pt>
                <c:pt idx="13166">
                  <c:v>-3.362678E-3</c:v>
                </c:pt>
                <c:pt idx="13167">
                  <c:v>1.4773519999999999E-3</c:v>
                </c:pt>
                <c:pt idx="13168">
                  <c:v>1.3905689999999999E-3</c:v>
                </c:pt>
                <c:pt idx="13169">
                  <c:v>-5.4554899999999999E-4</c:v>
                </c:pt>
                <c:pt idx="13170">
                  <c:v>-8.3622000000000004E-4</c:v>
                </c:pt>
                <c:pt idx="13171">
                  <c:v>1.2491499999999999E-4</c:v>
                </c:pt>
                <c:pt idx="13172">
                  <c:v>1.6581289999999999E-3</c:v>
                </c:pt>
                <c:pt idx="13173">
                  <c:v>1.433092E-3</c:v>
                </c:pt>
                <c:pt idx="13174">
                  <c:v>1.286719E-3</c:v>
                </c:pt>
                <c:pt idx="13175">
                  <c:v>-1.007595E-3</c:v>
                </c:pt>
                <c:pt idx="13176">
                  <c:v>-1.3880450000000001E-3</c:v>
                </c:pt>
                <c:pt idx="13177">
                  <c:v>-9.0015400000000001E-4</c:v>
                </c:pt>
                <c:pt idx="13178">
                  <c:v>-3.5200699999999999E-4</c:v>
                </c:pt>
                <c:pt idx="13179">
                  <c:v>-1.130449E-3</c:v>
                </c:pt>
                <c:pt idx="13180">
                  <c:v>1.537961E-3</c:v>
                </c:pt>
                <c:pt idx="13181">
                  <c:v>9.55261E-4</c:v>
                </c:pt>
                <c:pt idx="13182">
                  <c:v>4.80106E-4</c:v>
                </c:pt>
                <c:pt idx="13183">
                  <c:v>2.5706879999999998E-3</c:v>
                </c:pt>
                <c:pt idx="13184">
                  <c:v>-8.3070799999999999E-4</c:v>
                </c:pt>
                <c:pt idx="13185">
                  <c:v>9.4029400000000005E-4</c:v>
                </c:pt>
                <c:pt idx="13186">
                  <c:v>-3.6559500000000003E-4</c:v>
                </c:pt>
                <c:pt idx="13187">
                  <c:v>-5.77583E-4</c:v>
                </c:pt>
                <c:pt idx="13188">
                  <c:v>-1.623977E-3</c:v>
                </c:pt>
                <c:pt idx="13189">
                  <c:v>1.44628E-4</c:v>
                </c:pt>
                <c:pt idx="13190">
                  <c:v>-3.5407499999999997E-4</c:v>
                </c:pt>
                <c:pt idx="13191">
                  <c:v>-9.3331200000000005E-4</c:v>
                </c:pt>
                <c:pt idx="13192">
                  <c:v>-2.884822E-3</c:v>
                </c:pt>
                <c:pt idx="13193">
                  <c:v>3.4213000000000001E-4</c:v>
                </c:pt>
                <c:pt idx="13194">
                  <c:v>5.6422099999999995E-4</c:v>
                </c:pt>
                <c:pt idx="13195">
                  <c:v>9.1575900000000004E-4</c:v>
                </c:pt>
                <c:pt idx="13196">
                  <c:v>-1.536253E-3</c:v>
                </c:pt>
                <c:pt idx="13197" formatCode="0.00E+00">
                  <c:v>-4.7013199999999999E-5</c:v>
                </c:pt>
                <c:pt idx="13198" formatCode="0.00E+00">
                  <c:v>8.0399699999999995E-5</c:v>
                </c:pt>
                <c:pt idx="13199">
                  <c:v>2.652747E-3</c:v>
                </c:pt>
                <c:pt idx="13200">
                  <c:v>2.9772799999999998E-4</c:v>
                </c:pt>
                <c:pt idx="13201">
                  <c:v>3.7735600000000002E-4</c:v>
                </c:pt>
                <c:pt idx="13202">
                  <c:v>1.47198E-4</c:v>
                </c:pt>
                <c:pt idx="13203">
                  <c:v>1.66107E-4</c:v>
                </c:pt>
                <c:pt idx="13204">
                  <c:v>-3.7451900000000002E-4</c:v>
                </c:pt>
                <c:pt idx="13205">
                  <c:v>-9.3644599999999996E-4</c:v>
                </c:pt>
                <c:pt idx="13206">
                  <c:v>6.4754400000000001E-4</c:v>
                </c:pt>
                <c:pt idx="13207">
                  <c:v>-1.6152399999999999E-4</c:v>
                </c:pt>
                <c:pt idx="13208">
                  <c:v>-3.6673700000000001E-4</c:v>
                </c:pt>
                <c:pt idx="13209">
                  <c:v>-5.0522200000000005E-4</c:v>
                </c:pt>
                <c:pt idx="13210">
                  <c:v>-1.941484E-3</c:v>
                </c:pt>
                <c:pt idx="13211">
                  <c:v>-1.151324E-3</c:v>
                </c:pt>
                <c:pt idx="13212" formatCode="0.00E+00">
                  <c:v>6.5471999999999998E-6</c:v>
                </c:pt>
                <c:pt idx="13213">
                  <c:v>1.423349E-3</c:v>
                </c:pt>
                <c:pt idx="13214">
                  <c:v>-8.3883199999999997E-4</c:v>
                </c:pt>
                <c:pt idx="13215">
                  <c:v>6.9088699999999995E-4</c:v>
                </c:pt>
                <c:pt idx="13216">
                  <c:v>2.6631400000000003E-4</c:v>
                </c:pt>
                <c:pt idx="13217">
                  <c:v>-9.5394700000000002E-4</c:v>
                </c:pt>
                <c:pt idx="13218">
                  <c:v>-4.8031300000000001E-4</c:v>
                </c:pt>
                <c:pt idx="13219">
                  <c:v>-1.9546390000000002E-3</c:v>
                </c:pt>
                <c:pt idx="13220">
                  <c:v>-4.14084E-4</c:v>
                </c:pt>
                <c:pt idx="13221">
                  <c:v>-2.0482E-3</c:v>
                </c:pt>
                <c:pt idx="13222">
                  <c:v>-4.2754300000000001E-4</c:v>
                </c:pt>
                <c:pt idx="13223">
                  <c:v>1.5618380000000001E-3</c:v>
                </c:pt>
                <c:pt idx="13224">
                  <c:v>-5.1681999999999997E-4</c:v>
                </c:pt>
                <c:pt idx="13225">
                  <c:v>-1.371162E-3</c:v>
                </c:pt>
                <c:pt idx="13226">
                  <c:v>7.8211800000000005E-4</c:v>
                </c:pt>
                <c:pt idx="13227">
                  <c:v>-1.340688E-3</c:v>
                </c:pt>
                <c:pt idx="13228">
                  <c:v>-2.3114500000000001E-4</c:v>
                </c:pt>
                <c:pt idx="13229">
                  <c:v>-1.70691E-4</c:v>
                </c:pt>
                <c:pt idx="13230">
                  <c:v>-1.8188600000000001E-3</c:v>
                </c:pt>
                <c:pt idx="13231">
                  <c:v>1.58271E-4</c:v>
                </c:pt>
                <c:pt idx="13232">
                  <c:v>-2.598333E-3</c:v>
                </c:pt>
                <c:pt idx="13233">
                  <c:v>-3.0721500000000001E-4</c:v>
                </c:pt>
                <c:pt idx="13234">
                  <c:v>8.1675900000000002E-4</c:v>
                </c:pt>
                <c:pt idx="13235">
                  <c:v>-3.10823E-4</c:v>
                </c:pt>
                <c:pt idx="13236">
                  <c:v>-3.3125730000000001E-3</c:v>
                </c:pt>
                <c:pt idx="13237">
                  <c:v>-2.5780730000000002E-3</c:v>
                </c:pt>
                <c:pt idx="13238">
                  <c:v>5.0318300000000004E-4</c:v>
                </c:pt>
                <c:pt idx="13239">
                  <c:v>-4.28124E-4</c:v>
                </c:pt>
                <c:pt idx="13240">
                  <c:v>-2.1432949999999999E-3</c:v>
                </c:pt>
                <c:pt idx="13241">
                  <c:v>-1.21758E-3</c:v>
                </c:pt>
                <c:pt idx="13242" formatCode="0.00E+00">
                  <c:v>7.0277599999999996E-6</c:v>
                </c:pt>
                <c:pt idx="13243">
                  <c:v>6.9199300000000001E-4</c:v>
                </c:pt>
                <c:pt idx="13244">
                  <c:v>-1.4212770000000001E-3</c:v>
                </c:pt>
                <c:pt idx="13245">
                  <c:v>2.3255239999999998E-3</c:v>
                </c:pt>
                <c:pt idx="13246">
                  <c:v>6.2213899999999996E-4</c:v>
                </c:pt>
                <c:pt idx="13247">
                  <c:v>-3.09377E-3</c:v>
                </c:pt>
                <c:pt idx="13248">
                  <c:v>-2.2062779999999999E-3</c:v>
                </c:pt>
                <c:pt idx="13249">
                  <c:v>4.76591E-4</c:v>
                </c:pt>
                <c:pt idx="13250">
                  <c:v>-1.333414E-3</c:v>
                </c:pt>
                <c:pt idx="13251">
                  <c:v>-1.4971979999999999E-3</c:v>
                </c:pt>
                <c:pt idx="13252">
                  <c:v>7.4816200000000002E-4</c:v>
                </c:pt>
                <c:pt idx="13253">
                  <c:v>1.323404E-3</c:v>
                </c:pt>
                <c:pt idx="13254">
                  <c:v>1.65289E-3</c:v>
                </c:pt>
                <c:pt idx="13255">
                  <c:v>-8.1506099999999995E-4</c:v>
                </c:pt>
                <c:pt idx="13256">
                  <c:v>1.428611E-3</c:v>
                </c:pt>
                <c:pt idx="13257">
                  <c:v>4.78395E-4</c:v>
                </c:pt>
                <c:pt idx="13258">
                  <c:v>1.483048E-3</c:v>
                </c:pt>
                <c:pt idx="13259" formatCode="0.00E+00">
                  <c:v>4.0147500000000001E-5</c:v>
                </c:pt>
                <c:pt idx="13260" formatCode="0.00E+00">
                  <c:v>-4.4823600000000002E-5</c:v>
                </c:pt>
                <c:pt idx="13261">
                  <c:v>7.36282E-4</c:v>
                </c:pt>
                <c:pt idx="13262">
                  <c:v>-4.3311199999999998E-4</c:v>
                </c:pt>
                <c:pt idx="13263">
                  <c:v>4.6756899999999998E-4</c:v>
                </c:pt>
                <c:pt idx="13264">
                  <c:v>2.4878900000000002E-4</c:v>
                </c:pt>
                <c:pt idx="13265">
                  <c:v>-1.233793E-3</c:v>
                </c:pt>
                <c:pt idx="13266">
                  <c:v>1.368256E-3</c:v>
                </c:pt>
                <c:pt idx="13267">
                  <c:v>2.494507E-3</c:v>
                </c:pt>
                <c:pt idx="13268" formatCode="0.00E+00">
                  <c:v>-7.1478100000000003E-5</c:v>
                </c:pt>
                <c:pt idx="13269">
                  <c:v>-2.0805670000000002E-3</c:v>
                </c:pt>
                <c:pt idx="13270">
                  <c:v>-7.2348200000000001E-4</c:v>
                </c:pt>
                <c:pt idx="13271">
                  <c:v>3.9531199999999999E-4</c:v>
                </c:pt>
                <c:pt idx="13272">
                  <c:v>-1.300423E-3</c:v>
                </c:pt>
                <c:pt idx="13273">
                  <c:v>-1.3382400000000001E-3</c:v>
                </c:pt>
                <c:pt idx="13274">
                  <c:v>-6.9757499999999997E-4</c:v>
                </c:pt>
                <c:pt idx="13275">
                  <c:v>7.1177000000000002E-4</c:v>
                </c:pt>
                <c:pt idx="13276">
                  <c:v>-1.1817259999999999E-3</c:v>
                </c:pt>
                <c:pt idx="13277">
                  <c:v>-1.4379219999999999E-3</c:v>
                </c:pt>
                <c:pt idx="13278">
                  <c:v>1.1523600000000001E-4</c:v>
                </c:pt>
                <c:pt idx="13279">
                  <c:v>-1.6386300000000001E-4</c:v>
                </c:pt>
                <c:pt idx="13280">
                  <c:v>1.5126580000000001E-3</c:v>
                </c:pt>
                <c:pt idx="13281">
                  <c:v>-1.138785E-3</c:v>
                </c:pt>
                <c:pt idx="13282">
                  <c:v>-1.5883920000000001E-3</c:v>
                </c:pt>
                <c:pt idx="13283">
                  <c:v>2.0684499999999999E-4</c:v>
                </c:pt>
                <c:pt idx="13284">
                  <c:v>-1.4103270000000001E-3</c:v>
                </c:pt>
                <c:pt idx="13285">
                  <c:v>-1.5951509999999999E-3</c:v>
                </c:pt>
                <c:pt idx="13286">
                  <c:v>-3.95991E-4</c:v>
                </c:pt>
                <c:pt idx="13287">
                  <c:v>1.4280079999999999E-3</c:v>
                </c:pt>
                <c:pt idx="13288">
                  <c:v>2.4669699999999999E-4</c:v>
                </c:pt>
                <c:pt idx="13289">
                  <c:v>9.08492E-4</c:v>
                </c:pt>
                <c:pt idx="13290">
                  <c:v>1.9074739999999999E-3</c:v>
                </c:pt>
                <c:pt idx="13291">
                  <c:v>-1.129861E-3</c:v>
                </c:pt>
                <c:pt idx="13292">
                  <c:v>2.0896310000000002E-3</c:v>
                </c:pt>
                <c:pt idx="13293">
                  <c:v>5.23425E-4</c:v>
                </c:pt>
                <c:pt idx="13294">
                  <c:v>-1.0505029999999999E-3</c:v>
                </c:pt>
                <c:pt idx="13295">
                  <c:v>4.3154599999999999E-4</c:v>
                </c:pt>
                <c:pt idx="13296">
                  <c:v>-1.473146E-3</c:v>
                </c:pt>
                <c:pt idx="13297" formatCode="0.00E+00">
                  <c:v>-3.74364E-5</c:v>
                </c:pt>
                <c:pt idx="13298">
                  <c:v>1.4519470000000001E-3</c:v>
                </c:pt>
                <c:pt idx="13299">
                  <c:v>-1.369938E-3</c:v>
                </c:pt>
                <c:pt idx="13300" formatCode="0.00E+00">
                  <c:v>-7.0689699999999995E-5</c:v>
                </c:pt>
                <c:pt idx="13301">
                  <c:v>7.5382499999999996E-4</c:v>
                </c:pt>
                <c:pt idx="13302">
                  <c:v>-5.9222500000000004E-4</c:v>
                </c:pt>
                <c:pt idx="13303">
                  <c:v>-2.4407249999999999E-3</c:v>
                </c:pt>
                <c:pt idx="13304">
                  <c:v>1.360998E-3</c:v>
                </c:pt>
                <c:pt idx="13305">
                  <c:v>2.327726E-3</c:v>
                </c:pt>
                <c:pt idx="13306">
                  <c:v>-2.7575569999999999E-3</c:v>
                </c:pt>
                <c:pt idx="13307">
                  <c:v>-8.3555299999999995E-4</c:v>
                </c:pt>
                <c:pt idx="13308">
                  <c:v>-5.4480999999999996E-4</c:v>
                </c:pt>
                <c:pt idx="13309">
                  <c:v>6.1313199999999996E-4</c:v>
                </c:pt>
                <c:pt idx="13310">
                  <c:v>-1.011082E-3</c:v>
                </c:pt>
                <c:pt idx="13311">
                  <c:v>-2.5314700000000001E-4</c:v>
                </c:pt>
                <c:pt idx="13312">
                  <c:v>-7.5984900000000005E-4</c:v>
                </c:pt>
                <c:pt idx="13313">
                  <c:v>1.062019E-3</c:v>
                </c:pt>
                <c:pt idx="13314">
                  <c:v>1.08236E-4</c:v>
                </c:pt>
                <c:pt idx="13315">
                  <c:v>-1.382868E-3</c:v>
                </c:pt>
                <c:pt idx="13316">
                  <c:v>1.119566E-3</c:v>
                </c:pt>
                <c:pt idx="13317">
                  <c:v>4.4232400000000002E-4</c:v>
                </c:pt>
                <c:pt idx="13318">
                  <c:v>8.6671800000000005E-4</c:v>
                </c:pt>
                <c:pt idx="13319">
                  <c:v>9.8336499999999993E-4</c:v>
                </c:pt>
                <c:pt idx="13320">
                  <c:v>5.2473500000000002E-4</c:v>
                </c:pt>
                <c:pt idx="13321">
                  <c:v>-1.008447E-3</c:v>
                </c:pt>
                <c:pt idx="13322">
                  <c:v>-5.9572200000000003E-4</c:v>
                </c:pt>
                <c:pt idx="13323">
                  <c:v>-1.5605860000000001E-3</c:v>
                </c:pt>
                <c:pt idx="13324">
                  <c:v>1.6054750000000001E-3</c:v>
                </c:pt>
                <c:pt idx="13325">
                  <c:v>-1.8606289999999999E-3</c:v>
                </c:pt>
                <c:pt idx="13326">
                  <c:v>8.8844800000000002E-4</c:v>
                </c:pt>
                <c:pt idx="13327">
                  <c:v>2.45918E-3</c:v>
                </c:pt>
                <c:pt idx="13328">
                  <c:v>-5.7961700000000004E-4</c:v>
                </c:pt>
                <c:pt idx="13329">
                  <c:v>-4.21958E-4</c:v>
                </c:pt>
                <c:pt idx="13330">
                  <c:v>-1.4675840000000001E-3</c:v>
                </c:pt>
                <c:pt idx="13331">
                  <c:v>2.0166300000000002E-3</c:v>
                </c:pt>
                <c:pt idx="13332">
                  <c:v>-2.59304E-3</c:v>
                </c:pt>
                <c:pt idx="13333">
                  <c:v>-1.0193789999999999E-3</c:v>
                </c:pt>
                <c:pt idx="13334">
                  <c:v>-2.1245699999999999E-4</c:v>
                </c:pt>
                <c:pt idx="13335">
                  <c:v>2.2962699999999999E-4</c:v>
                </c:pt>
                <c:pt idx="13336">
                  <c:v>-1.9742480000000001E-3</c:v>
                </c:pt>
                <c:pt idx="13337">
                  <c:v>-3.9286300000000002E-4</c:v>
                </c:pt>
                <c:pt idx="13338">
                  <c:v>-3.76659E-4</c:v>
                </c:pt>
                <c:pt idx="13339">
                  <c:v>-1.6496499999999999E-3</c:v>
                </c:pt>
                <c:pt idx="13340">
                  <c:v>-1.166086E-3</c:v>
                </c:pt>
                <c:pt idx="13341">
                  <c:v>-1.5077700000000001E-3</c:v>
                </c:pt>
                <c:pt idx="13342">
                  <c:v>-2.0591300000000001E-4</c:v>
                </c:pt>
                <c:pt idx="13343">
                  <c:v>2.4535199999999998E-3</c:v>
                </c:pt>
                <c:pt idx="13344" formatCode="0.00E+00">
                  <c:v>-3.4089199999999999E-5</c:v>
                </c:pt>
                <c:pt idx="13345">
                  <c:v>-2.31163E-4</c:v>
                </c:pt>
                <c:pt idx="13346">
                  <c:v>1.8516100000000001E-4</c:v>
                </c:pt>
                <c:pt idx="13347">
                  <c:v>-1.8022399999999999E-4</c:v>
                </c:pt>
                <c:pt idx="13348">
                  <c:v>-4.25528E-4</c:v>
                </c:pt>
                <c:pt idx="13349">
                  <c:v>5.3906899999999998E-4</c:v>
                </c:pt>
                <c:pt idx="13350">
                  <c:v>-9.5825599999999999E-4</c:v>
                </c:pt>
                <c:pt idx="13351">
                  <c:v>1.251102E-3</c:v>
                </c:pt>
                <c:pt idx="13352">
                  <c:v>-1.140994E-3</c:v>
                </c:pt>
                <c:pt idx="13353">
                  <c:v>-3.3192600000000002E-4</c:v>
                </c:pt>
                <c:pt idx="13354">
                  <c:v>3.3276769999999998E-3</c:v>
                </c:pt>
                <c:pt idx="13355">
                  <c:v>1.5297760000000001E-3</c:v>
                </c:pt>
                <c:pt idx="13356">
                  <c:v>-1.8851989999999999E-3</c:v>
                </c:pt>
                <c:pt idx="13357">
                  <c:v>-1.2295279999999999E-3</c:v>
                </c:pt>
                <c:pt idx="13358">
                  <c:v>4.06902E-4</c:v>
                </c:pt>
                <c:pt idx="13359" formatCode="0.00E+00">
                  <c:v>6.2555099999999993E-5</c:v>
                </c:pt>
                <c:pt idx="13360">
                  <c:v>2.9247399999999998E-4</c:v>
                </c:pt>
                <c:pt idx="13361">
                  <c:v>5.3535400000000004E-4</c:v>
                </c:pt>
                <c:pt idx="13362">
                  <c:v>2.7496600000000002E-4</c:v>
                </c:pt>
                <c:pt idx="13363">
                  <c:v>2.2230679999999999E-3</c:v>
                </c:pt>
                <c:pt idx="13364" formatCode="0.00E+00">
                  <c:v>8.92957E-5</c:v>
                </c:pt>
                <c:pt idx="13365">
                  <c:v>2.7516580000000001E-3</c:v>
                </c:pt>
                <c:pt idx="13366">
                  <c:v>-1.4207550000000001E-3</c:v>
                </c:pt>
                <c:pt idx="13367">
                  <c:v>-4.4151100000000001E-4</c:v>
                </c:pt>
                <c:pt idx="13368">
                  <c:v>-2.8457759999999999E-3</c:v>
                </c:pt>
                <c:pt idx="13369">
                  <c:v>3.4389199999999999E-4</c:v>
                </c:pt>
                <c:pt idx="13370">
                  <c:v>1.0504799999999999E-3</c:v>
                </c:pt>
                <c:pt idx="13371">
                  <c:v>-2.1338609999999999E-3</c:v>
                </c:pt>
                <c:pt idx="13372">
                  <c:v>4.6421599999999999E-4</c:v>
                </c:pt>
                <c:pt idx="13373">
                  <c:v>8.0057299999999995E-4</c:v>
                </c:pt>
                <c:pt idx="13374">
                  <c:v>3.5086200000000002E-4</c:v>
                </c:pt>
                <c:pt idx="13375">
                  <c:v>-9.4396699999999998E-4</c:v>
                </c:pt>
                <c:pt idx="13376">
                  <c:v>-1.298446E-3</c:v>
                </c:pt>
                <c:pt idx="13377">
                  <c:v>-2.0678329999999998E-3</c:v>
                </c:pt>
                <c:pt idx="13378">
                  <c:v>-5.0954400000000001E-4</c:v>
                </c:pt>
                <c:pt idx="13379">
                  <c:v>-5.9796100000000004E-4</c:v>
                </c:pt>
                <c:pt idx="13380">
                  <c:v>6.0101299999999996E-4</c:v>
                </c:pt>
                <c:pt idx="13381">
                  <c:v>2.4516429999999999E-3</c:v>
                </c:pt>
                <c:pt idx="13382">
                  <c:v>-1.12606E-4</c:v>
                </c:pt>
                <c:pt idx="13383">
                  <c:v>-2.128352E-3</c:v>
                </c:pt>
                <c:pt idx="13384">
                  <c:v>4.5277799999999998E-4</c:v>
                </c:pt>
                <c:pt idx="13385">
                  <c:v>-1.93954E-3</c:v>
                </c:pt>
                <c:pt idx="13386">
                  <c:v>6.0401900000000002E-4</c:v>
                </c:pt>
                <c:pt idx="13387">
                  <c:v>1.5181400000000001E-4</c:v>
                </c:pt>
                <c:pt idx="13388">
                  <c:v>1.912951E-3</c:v>
                </c:pt>
                <c:pt idx="13389">
                  <c:v>-2.3614220000000002E-3</c:v>
                </c:pt>
                <c:pt idx="13390">
                  <c:v>-4.1909299999999999E-4</c:v>
                </c:pt>
                <c:pt idx="13391">
                  <c:v>1.721822E-3</c:v>
                </c:pt>
                <c:pt idx="13392">
                  <c:v>-1.2617450000000001E-3</c:v>
                </c:pt>
                <c:pt idx="13393">
                  <c:v>3.3402200000000001E-4</c:v>
                </c:pt>
                <c:pt idx="13394" formatCode="0.00E+00">
                  <c:v>-3.6685299999999999E-5</c:v>
                </c:pt>
                <c:pt idx="13395">
                  <c:v>-1.2875720000000001E-3</c:v>
                </c:pt>
                <c:pt idx="13396">
                  <c:v>-9.8236000000000005E-4</c:v>
                </c:pt>
                <c:pt idx="13397">
                  <c:v>1.2277970000000001E-3</c:v>
                </c:pt>
                <c:pt idx="13398">
                  <c:v>-1.32299E-4</c:v>
                </c:pt>
                <c:pt idx="13399">
                  <c:v>-1.16586E-4</c:v>
                </c:pt>
                <c:pt idx="13400">
                  <c:v>9.0368399999999998E-4</c:v>
                </c:pt>
                <c:pt idx="13401">
                  <c:v>-2.5056950000000001E-3</c:v>
                </c:pt>
                <c:pt idx="13402">
                  <c:v>-9.21224E-4</c:v>
                </c:pt>
                <c:pt idx="13403">
                  <c:v>1.051113E-3</c:v>
                </c:pt>
                <c:pt idx="13404">
                  <c:v>3.2965400000000003E-4</c:v>
                </c:pt>
                <c:pt idx="13405">
                  <c:v>2.7209059999999999E-3</c:v>
                </c:pt>
                <c:pt idx="13406">
                  <c:v>2.0590499999999999E-4</c:v>
                </c:pt>
                <c:pt idx="13407">
                  <c:v>-2.41506E-4</c:v>
                </c:pt>
                <c:pt idx="13408">
                  <c:v>4.68197E-4</c:v>
                </c:pt>
                <c:pt idx="13409">
                  <c:v>-3.23827E-4</c:v>
                </c:pt>
                <c:pt idx="13410">
                  <c:v>-1.389323E-3</c:v>
                </c:pt>
                <c:pt idx="13411">
                  <c:v>9.0845200000000002E-4</c:v>
                </c:pt>
                <c:pt idx="13412">
                  <c:v>2.5413269999999999E-3</c:v>
                </c:pt>
                <c:pt idx="13413">
                  <c:v>-1.170054E-3</c:v>
                </c:pt>
                <c:pt idx="13414">
                  <c:v>2.5696900000000001E-4</c:v>
                </c:pt>
                <c:pt idx="13415">
                  <c:v>2.137693E-3</c:v>
                </c:pt>
                <c:pt idx="13416">
                  <c:v>-5.0994199999999999E-4</c:v>
                </c:pt>
                <c:pt idx="13417">
                  <c:v>-1.8990470000000001E-3</c:v>
                </c:pt>
                <c:pt idx="13418">
                  <c:v>-5.8560399999999999E-4</c:v>
                </c:pt>
                <c:pt idx="13419">
                  <c:v>-7.3287600000000004E-4</c:v>
                </c:pt>
                <c:pt idx="13420">
                  <c:v>2.88798E-4</c:v>
                </c:pt>
                <c:pt idx="13421">
                  <c:v>-1.7482540000000001E-3</c:v>
                </c:pt>
                <c:pt idx="13422">
                  <c:v>-2.2730279999999999E-3</c:v>
                </c:pt>
                <c:pt idx="13423">
                  <c:v>5.6510299999999996E-4</c:v>
                </c:pt>
                <c:pt idx="13424">
                  <c:v>-1.0639009999999999E-3</c:v>
                </c:pt>
                <c:pt idx="13425">
                  <c:v>-1.7595180000000001E-3</c:v>
                </c:pt>
                <c:pt idx="13426">
                  <c:v>1.6979320000000001E-3</c:v>
                </c:pt>
                <c:pt idx="13427">
                  <c:v>-1.284276E-3</c:v>
                </c:pt>
                <c:pt idx="13428">
                  <c:v>-1.1933650000000001E-3</c:v>
                </c:pt>
                <c:pt idx="13429">
                  <c:v>-9.1799399999999999E-4</c:v>
                </c:pt>
                <c:pt idx="13430">
                  <c:v>-1.0020649999999999E-3</c:v>
                </c:pt>
                <c:pt idx="13431">
                  <c:v>-1.1227069999999999E-3</c:v>
                </c:pt>
                <c:pt idx="13432">
                  <c:v>9.5808999999999998E-4</c:v>
                </c:pt>
                <c:pt idx="13433">
                  <c:v>1.241184E-3</c:v>
                </c:pt>
                <c:pt idx="13434">
                  <c:v>1.9076600000000001E-4</c:v>
                </c:pt>
                <c:pt idx="13435">
                  <c:v>8.2566400000000004E-4</c:v>
                </c:pt>
                <c:pt idx="13436">
                  <c:v>1.5696040000000001E-3</c:v>
                </c:pt>
                <c:pt idx="13437">
                  <c:v>-9.0047900000000004E-4</c:v>
                </c:pt>
                <c:pt idx="13438">
                  <c:v>-1.28315E-3</c:v>
                </c:pt>
                <c:pt idx="13439">
                  <c:v>2.51505E-3</c:v>
                </c:pt>
                <c:pt idx="13440" formatCode="0.00E+00">
                  <c:v>5.09755E-5</c:v>
                </c:pt>
                <c:pt idx="13441">
                  <c:v>2.1809720000000002E-3</c:v>
                </c:pt>
                <c:pt idx="13442">
                  <c:v>-4.0893199999999998E-4</c:v>
                </c:pt>
                <c:pt idx="13443">
                  <c:v>1.2201239999999999E-3</c:v>
                </c:pt>
                <c:pt idx="13444">
                  <c:v>1.5376280000000001E-3</c:v>
                </c:pt>
                <c:pt idx="13445">
                  <c:v>-1.0893140000000001E-3</c:v>
                </c:pt>
                <c:pt idx="13446">
                  <c:v>-1.978755E-3</c:v>
                </c:pt>
                <c:pt idx="13447">
                  <c:v>-1.0975150000000001E-3</c:v>
                </c:pt>
                <c:pt idx="13448" formatCode="0.00E+00">
                  <c:v>-4.7543999999999997E-7</c:v>
                </c:pt>
                <c:pt idx="13449">
                  <c:v>-7.3071400000000004E-4</c:v>
                </c:pt>
                <c:pt idx="13450">
                  <c:v>1.6378110000000001E-3</c:v>
                </c:pt>
                <c:pt idx="13451">
                  <c:v>5.23012E-4</c:v>
                </c:pt>
                <c:pt idx="13452">
                  <c:v>1.4673099999999999E-4</c:v>
                </c:pt>
                <c:pt idx="13453">
                  <c:v>-3.0840300000000001E-4</c:v>
                </c:pt>
                <c:pt idx="13454">
                  <c:v>2.7497709999999998E-3</c:v>
                </c:pt>
                <c:pt idx="13455">
                  <c:v>7.9660899999999999E-4</c:v>
                </c:pt>
                <c:pt idx="13456">
                  <c:v>1.5788799999999999E-4</c:v>
                </c:pt>
                <c:pt idx="13457">
                  <c:v>-1.156116E-3</c:v>
                </c:pt>
                <c:pt idx="13458">
                  <c:v>1.1500429999999999E-3</c:v>
                </c:pt>
                <c:pt idx="13459">
                  <c:v>-2.0686530000000002E-3</c:v>
                </c:pt>
                <c:pt idx="13460">
                  <c:v>-7.6888499999999997E-4</c:v>
                </c:pt>
                <c:pt idx="13461">
                  <c:v>-1.0506479999999999E-3</c:v>
                </c:pt>
                <c:pt idx="13462">
                  <c:v>3.6112999999999998E-4</c:v>
                </c:pt>
                <c:pt idx="13463">
                  <c:v>-9.0333999999999998E-4</c:v>
                </c:pt>
                <c:pt idx="13464">
                  <c:v>1.5853530000000001E-3</c:v>
                </c:pt>
                <c:pt idx="13465">
                  <c:v>1.725968E-3</c:v>
                </c:pt>
                <c:pt idx="13466">
                  <c:v>7.19398E-4</c:v>
                </c:pt>
                <c:pt idx="13467">
                  <c:v>4.0221499999999998E-4</c:v>
                </c:pt>
                <c:pt idx="13468">
                  <c:v>2.542164E-3</c:v>
                </c:pt>
                <c:pt idx="13469">
                  <c:v>4.98987E-4</c:v>
                </c:pt>
                <c:pt idx="13470">
                  <c:v>2.541246E-3</c:v>
                </c:pt>
                <c:pt idx="13471">
                  <c:v>1.7649339999999999E-3</c:v>
                </c:pt>
                <c:pt idx="13472">
                  <c:v>1.805238E-3</c:v>
                </c:pt>
                <c:pt idx="13473">
                  <c:v>-1.1029340000000001E-3</c:v>
                </c:pt>
                <c:pt idx="13474">
                  <c:v>2.4949949999999999E-3</c:v>
                </c:pt>
                <c:pt idx="13475" formatCode="0.00E+00">
                  <c:v>-4.1159800000000004E-6</c:v>
                </c:pt>
                <c:pt idx="13476" formatCode="0.00E+00">
                  <c:v>-6.9473400000000005E-5</c:v>
                </c:pt>
                <c:pt idx="13477" formatCode="0.00E+00">
                  <c:v>2.8796999999999999E-5</c:v>
                </c:pt>
                <c:pt idx="13478">
                  <c:v>-1.670546E-3</c:v>
                </c:pt>
                <c:pt idx="13479">
                  <c:v>1.567592E-3</c:v>
                </c:pt>
                <c:pt idx="13480">
                  <c:v>-1.318977E-3</c:v>
                </c:pt>
                <c:pt idx="13481">
                  <c:v>5.0662000000000005E-4</c:v>
                </c:pt>
                <c:pt idx="13482">
                  <c:v>-7.8996700000000003E-4</c:v>
                </c:pt>
                <c:pt idx="13483">
                  <c:v>-2.4243490000000001E-3</c:v>
                </c:pt>
                <c:pt idx="13484">
                  <c:v>1.7034579999999999E-3</c:v>
                </c:pt>
                <c:pt idx="13485">
                  <c:v>-1.175153E-3</c:v>
                </c:pt>
                <c:pt idx="13486">
                  <c:v>-2.4638399999999999E-4</c:v>
                </c:pt>
                <c:pt idx="13487">
                  <c:v>7.0995699999999999E-4</c:v>
                </c:pt>
                <c:pt idx="13488">
                  <c:v>2.3767279999999998E-3</c:v>
                </c:pt>
                <c:pt idx="13489">
                  <c:v>1.703481E-3</c:v>
                </c:pt>
                <c:pt idx="13490">
                  <c:v>7.3127900000000004E-4</c:v>
                </c:pt>
                <c:pt idx="13491">
                  <c:v>-3.1241400000000001E-4</c:v>
                </c:pt>
                <c:pt idx="13492">
                  <c:v>-4.51395E-4</c:v>
                </c:pt>
                <c:pt idx="13493" formatCode="0.00E+00">
                  <c:v>-5.0589900000000002E-5</c:v>
                </c:pt>
                <c:pt idx="13494">
                  <c:v>-2.4716730000000002E-3</c:v>
                </c:pt>
                <c:pt idx="13495">
                  <c:v>1.62726E-4</c:v>
                </c:pt>
                <c:pt idx="13496">
                  <c:v>2.556287E-3</c:v>
                </c:pt>
                <c:pt idx="13497">
                  <c:v>4.0258900000000002E-4</c:v>
                </c:pt>
                <c:pt idx="13498">
                  <c:v>1.253068E-3</c:v>
                </c:pt>
                <c:pt idx="13499">
                  <c:v>1.3081950000000001E-3</c:v>
                </c:pt>
                <c:pt idx="13500" formatCode="0.00E+00">
                  <c:v>1.18539E-5</c:v>
                </c:pt>
                <c:pt idx="13501">
                  <c:v>-8.5021100000000002E-4</c:v>
                </c:pt>
                <c:pt idx="13502">
                  <c:v>-1.2218909999999999E-3</c:v>
                </c:pt>
                <c:pt idx="13503">
                  <c:v>1.2407340000000001E-3</c:v>
                </c:pt>
                <c:pt idx="13504">
                  <c:v>-9.6159700000000002E-4</c:v>
                </c:pt>
                <c:pt idx="13505" formatCode="0.00E+00">
                  <c:v>9.0351800000000005E-5</c:v>
                </c:pt>
                <c:pt idx="13506">
                  <c:v>4.0470600000000001E-4</c:v>
                </c:pt>
                <c:pt idx="13507">
                  <c:v>9.0138600000000001E-4</c:v>
                </c:pt>
                <c:pt idx="13508">
                  <c:v>-2.4223719999999999E-3</c:v>
                </c:pt>
                <c:pt idx="13509">
                  <c:v>5.0896899999999996E-4</c:v>
                </c:pt>
                <c:pt idx="13510">
                  <c:v>-2.4667510000000001E-3</c:v>
                </c:pt>
                <c:pt idx="13511">
                  <c:v>7.8709899999999998E-4</c:v>
                </c:pt>
                <c:pt idx="13512">
                  <c:v>1.1423430000000001E-3</c:v>
                </c:pt>
                <c:pt idx="13513">
                  <c:v>-3.0295499999999999E-4</c:v>
                </c:pt>
                <c:pt idx="13514">
                  <c:v>-2.3802E-4</c:v>
                </c:pt>
                <c:pt idx="13515">
                  <c:v>-2.198373E-3</c:v>
                </c:pt>
                <c:pt idx="13516">
                  <c:v>7.23729E-4</c:v>
                </c:pt>
                <c:pt idx="13517">
                  <c:v>3.1440100000000001E-4</c:v>
                </c:pt>
                <c:pt idx="13518">
                  <c:v>1.690811E-3</c:v>
                </c:pt>
                <c:pt idx="13519">
                  <c:v>1.1110409999999999E-3</c:v>
                </c:pt>
                <c:pt idx="13520">
                  <c:v>-4.4623500000000001E-4</c:v>
                </c:pt>
                <c:pt idx="13521">
                  <c:v>-8.2733399999999999E-4</c:v>
                </c:pt>
                <c:pt idx="13522">
                  <c:v>-3.7900899999999998E-4</c:v>
                </c:pt>
                <c:pt idx="13523">
                  <c:v>-1.3220339999999999E-3</c:v>
                </c:pt>
                <c:pt idx="13524">
                  <c:v>-2.4233079999999999E-3</c:v>
                </c:pt>
                <c:pt idx="13525">
                  <c:v>2.039E-4</c:v>
                </c:pt>
                <c:pt idx="13526">
                  <c:v>1.2012080000000001E-3</c:v>
                </c:pt>
                <c:pt idx="13527">
                  <c:v>5.7190300000000002E-4</c:v>
                </c:pt>
                <c:pt idx="13528">
                  <c:v>4.9495300000000002E-4</c:v>
                </c:pt>
                <c:pt idx="13529" formatCode="0.00E+00">
                  <c:v>-5.8718000000000003E-5</c:v>
                </c:pt>
                <c:pt idx="13530">
                  <c:v>6.92226E-4</c:v>
                </c:pt>
                <c:pt idx="13531">
                  <c:v>-1.244691E-3</c:v>
                </c:pt>
                <c:pt idx="13532" formatCode="0.00E+00">
                  <c:v>-6.0928499999999998E-5</c:v>
                </c:pt>
                <c:pt idx="13533">
                  <c:v>-1.073196E-3</c:v>
                </c:pt>
                <c:pt idx="13534">
                  <c:v>4.7898500000000002E-4</c:v>
                </c:pt>
                <c:pt idx="13535">
                  <c:v>1.63134E-4</c:v>
                </c:pt>
                <c:pt idx="13536">
                  <c:v>-1.0055579999999999E-3</c:v>
                </c:pt>
                <c:pt idx="13537">
                  <c:v>-4.0208600000000001E-4</c:v>
                </c:pt>
                <c:pt idx="13538">
                  <c:v>1.089057E-3</c:v>
                </c:pt>
                <c:pt idx="13539">
                  <c:v>1.3162250000000001E-3</c:v>
                </c:pt>
                <c:pt idx="13540">
                  <c:v>3.1362799999999999E-4</c:v>
                </c:pt>
                <c:pt idx="13541">
                  <c:v>2.01885E-3</c:v>
                </c:pt>
                <c:pt idx="13542">
                  <c:v>-9.9165100000000008E-4</c:v>
                </c:pt>
                <c:pt idx="13543">
                  <c:v>4.1636199999999998E-4</c:v>
                </c:pt>
                <c:pt idx="13544">
                  <c:v>-1.0148690000000001E-3</c:v>
                </c:pt>
                <c:pt idx="13545">
                  <c:v>3.4467500000000002E-4</c:v>
                </c:pt>
                <c:pt idx="13546" formatCode="0.00E+00">
                  <c:v>-7.73855E-5</c:v>
                </c:pt>
                <c:pt idx="13547">
                  <c:v>4.3687100000000003E-4</c:v>
                </c:pt>
                <c:pt idx="13548">
                  <c:v>-8.2161500000000004E-4</c:v>
                </c:pt>
                <c:pt idx="13549">
                  <c:v>8.7188900000000004E-4</c:v>
                </c:pt>
                <c:pt idx="13550">
                  <c:v>-2.5302990000000002E-3</c:v>
                </c:pt>
                <c:pt idx="13551" formatCode="0.00E+00">
                  <c:v>-8.6316400000000006E-5</c:v>
                </c:pt>
                <c:pt idx="13552">
                  <c:v>7.9545600000000005E-4</c:v>
                </c:pt>
                <c:pt idx="13553">
                  <c:v>-3.2173999999999999E-4</c:v>
                </c:pt>
                <c:pt idx="13554">
                  <c:v>-4.9110500000000004E-4</c:v>
                </c:pt>
                <c:pt idx="13555" formatCode="0.00E+00">
                  <c:v>2.52821E-5</c:v>
                </c:pt>
                <c:pt idx="13556">
                  <c:v>-1.3206700000000001E-4</c:v>
                </c:pt>
                <c:pt idx="13557">
                  <c:v>5.4916999999999998E-4</c:v>
                </c:pt>
                <c:pt idx="13558">
                  <c:v>-2.8172599999999999E-4</c:v>
                </c:pt>
                <c:pt idx="13559">
                  <c:v>-2.0340850000000001E-3</c:v>
                </c:pt>
                <c:pt idx="13560">
                  <c:v>1.5959899999999999E-4</c:v>
                </c:pt>
                <c:pt idx="13561">
                  <c:v>-1.5647969999999999E-3</c:v>
                </c:pt>
                <c:pt idx="13562">
                  <c:v>-4.4803699999999998E-4</c:v>
                </c:pt>
                <c:pt idx="13563">
                  <c:v>-4.8478900000000001E-4</c:v>
                </c:pt>
                <c:pt idx="13564">
                  <c:v>-2.4073359999999999E-3</c:v>
                </c:pt>
                <c:pt idx="13565">
                  <c:v>1.8525099999999999E-4</c:v>
                </c:pt>
                <c:pt idx="13566">
                  <c:v>-1.2889170000000001E-3</c:v>
                </c:pt>
                <c:pt idx="13567">
                  <c:v>1.0860900000000001E-3</c:v>
                </c:pt>
                <c:pt idx="13568">
                  <c:v>5.6231200000000003E-4</c:v>
                </c:pt>
                <c:pt idx="13569">
                  <c:v>4.55785E-4</c:v>
                </c:pt>
                <c:pt idx="13570">
                  <c:v>-7.5533800000000004E-4</c:v>
                </c:pt>
                <c:pt idx="13571">
                  <c:v>-1.449091E-3</c:v>
                </c:pt>
                <c:pt idx="13572">
                  <c:v>-1.334048E-3</c:v>
                </c:pt>
                <c:pt idx="13573">
                  <c:v>8.3616199999999999E-4</c:v>
                </c:pt>
                <c:pt idx="13574">
                  <c:v>1.6918599999999999E-3</c:v>
                </c:pt>
                <c:pt idx="13575">
                  <c:v>-3.0417999999999998E-4</c:v>
                </c:pt>
                <c:pt idx="13576">
                  <c:v>-2.1957699999999999E-4</c:v>
                </c:pt>
                <c:pt idx="13577">
                  <c:v>-1.262205E-3</c:v>
                </c:pt>
                <c:pt idx="13578">
                  <c:v>-1.345586E-3</c:v>
                </c:pt>
                <c:pt idx="13579">
                  <c:v>5.5484600000000001E-4</c:v>
                </c:pt>
                <c:pt idx="13580">
                  <c:v>-9.2850599999999995E-4</c:v>
                </c:pt>
                <c:pt idx="13581">
                  <c:v>8.76851E-4</c:v>
                </c:pt>
                <c:pt idx="13582">
                  <c:v>-3.85604E-4</c:v>
                </c:pt>
                <c:pt idx="13583">
                  <c:v>9.9657700000000001E-4</c:v>
                </c:pt>
                <c:pt idx="13584">
                  <c:v>-7.3913199999999998E-4</c:v>
                </c:pt>
                <c:pt idx="13585">
                  <c:v>2.6201800000000002E-3</c:v>
                </c:pt>
                <c:pt idx="13586">
                  <c:v>1.0419889999999999E-3</c:v>
                </c:pt>
                <c:pt idx="13587" formatCode="0.00E+00">
                  <c:v>2.8390399999999998E-5</c:v>
                </c:pt>
                <c:pt idx="13588" formatCode="0.00E+00">
                  <c:v>-1.12737E-6</c:v>
                </c:pt>
                <c:pt idx="13589">
                  <c:v>-1.2080719999999999E-3</c:v>
                </c:pt>
                <c:pt idx="13590">
                  <c:v>9.5894100000000005E-4</c:v>
                </c:pt>
                <c:pt idx="13591">
                  <c:v>4.3855899999999999E-4</c:v>
                </c:pt>
                <c:pt idx="13592">
                  <c:v>-9.1978299999999997E-4</c:v>
                </c:pt>
                <c:pt idx="13593" formatCode="0.00E+00">
                  <c:v>-1.77696E-5</c:v>
                </c:pt>
                <c:pt idx="13594">
                  <c:v>-9.0753299999999997E-4</c:v>
                </c:pt>
                <c:pt idx="13595">
                  <c:v>-4.26833E-4</c:v>
                </c:pt>
                <c:pt idx="13596">
                  <c:v>1.2652780000000001E-3</c:v>
                </c:pt>
                <c:pt idx="13597">
                  <c:v>5.0574400000000003E-4</c:v>
                </c:pt>
                <c:pt idx="13598">
                  <c:v>-6.0418199999999998E-4</c:v>
                </c:pt>
                <c:pt idx="13599">
                  <c:v>1.3985149999999999E-3</c:v>
                </c:pt>
                <c:pt idx="13600">
                  <c:v>2.2795810000000001E-3</c:v>
                </c:pt>
                <c:pt idx="13601">
                  <c:v>-1.303968E-3</c:v>
                </c:pt>
                <c:pt idx="13602">
                  <c:v>-1.91428E-4</c:v>
                </c:pt>
                <c:pt idx="13603">
                  <c:v>-1.070271E-3</c:v>
                </c:pt>
                <c:pt idx="13604">
                  <c:v>-2.3474300000000001E-4</c:v>
                </c:pt>
                <c:pt idx="13605">
                  <c:v>9.8924600000000005E-4</c:v>
                </c:pt>
                <c:pt idx="13606">
                  <c:v>-3.37368E-4</c:v>
                </c:pt>
                <c:pt idx="13607">
                  <c:v>-1.07005E-4</c:v>
                </c:pt>
                <c:pt idx="13608">
                  <c:v>8.4802599999999999E-4</c:v>
                </c:pt>
                <c:pt idx="13609">
                  <c:v>-4.00997E-4</c:v>
                </c:pt>
                <c:pt idx="13610">
                  <c:v>9.8058200000000002E-4</c:v>
                </c:pt>
                <c:pt idx="13611">
                  <c:v>-4.8016200000000002E-4</c:v>
                </c:pt>
                <c:pt idx="13612">
                  <c:v>1.028702E-3</c:v>
                </c:pt>
                <c:pt idx="13613">
                  <c:v>-8.9303500000000003E-4</c:v>
                </c:pt>
                <c:pt idx="13614">
                  <c:v>-1.4348060000000001E-3</c:v>
                </c:pt>
                <c:pt idx="13615">
                  <c:v>7.5724199999999998E-4</c:v>
                </c:pt>
                <c:pt idx="13616">
                  <c:v>3.2608499999999999E-4</c:v>
                </c:pt>
                <c:pt idx="13617">
                  <c:v>-4.44633E-4</c:v>
                </c:pt>
                <c:pt idx="13618">
                  <c:v>1.498917E-3</c:v>
                </c:pt>
                <c:pt idx="13619">
                  <c:v>7.7853199999999997E-4</c:v>
                </c:pt>
                <c:pt idx="13620" formatCode="0.00E+00">
                  <c:v>-8.1880500000000003E-5</c:v>
                </c:pt>
                <c:pt idx="13621">
                  <c:v>-1.322913E-3</c:v>
                </c:pt>
                <c:pt idx="13622">
                  <c:v>3.2054649999999998E-3</c:v>
                </c:pt>
                <c:pt idx="13623">
                  <c:v>-2.4742589999999999E-3</c:v>
                </c:pt>
                <c:pt idx="13624">
                  <c:v>7.1530900000000002E-4</c:v>
                </c:pt>
                <c:pt idx="13625">
                  <c:v>-1.132126E-3</c:v>
                </c:pt>
                <c:pt idx="13626">
                  <c:v>1.7677099999999999E-4</c:v>
                </c:pt>
                <c:pt idx="13627">
                  <c:v>1.361878E-3</c:v>
                </c:pt>
                <c:pt idx="13628">
                  <c:v>1.7068210000000001E-3</c:v>
                </c:pt>
                <c:pt idx="13629">
                  <c:v>-5.6325699999999995E-4</c:v>
                </c:pt>
                <c:pt idx="13630">
                  <c:v>3.566605E-3</c:v>
                </c:pt>
                <c:pt idx="13631">
                  <c:v>-4.8912399999999996E-4</c:v>
                </c:pt>
                <c:pt idx="13632">
                  <c:v>5.4120000000000004E-4</c:v>
                </c:pt>
                <c:pt idx="13633">
                  <c:v>-2.1224939999999999E-3</c:v>
                </c:pt>
                <c:pt idx="13634">
                  <c:v>-1.2657809999999999E-3</c:v>
                </c:pt>
                <c:pt idx="13635">
                  <c:v>1.713764E-3</c:v>
                </c:pt>
                <c:pt idx="13636">
                  <c:v>9.1534799999999996E-4</c:v>
                </c:pt>
                <c:pt idx="13637">
                  <c:v>-2.1201229999999998E-3</c:v>
                </c:pt>
                <c:pt idx="13638">
                  <c:v>1.253704E-3</c:v>
                </c:pt>
                <c:pt idx="13639">
                  <c:v>-1.3668459999999999E-3</c:v>
                </c:pt>
                <c:pt idx="13640">
                  <c:v>-1.173751E-3</c:v>
                </c:pt>
                <c:pt idx="13641">
                  <c:v>-2.189215E-3</c:v>
                </c:pt>
                <c:pt idx="13642">
                  <c:v>-8.9504500000000002E-4</c:v>
                </c:pt>
                <c:pt idx="13643">
                  <c:v>5.9579299999999995E-4</c:v>
                </c:pt>
                <c:pt idx="13644">
                  <c:v>1.2971269999999999E-3</c:v>
                </c:pt>
                <c:pt idx="13645">
                  <c:v>-3.7933299999999998E-4</c:v>
                </c:pt>
                <c:pt idx="13646">
                  <c:v>-3.5878889999999999E-3</c:v>
                </c:pt>
                <c:pt idx="13647">
                  <c:v>-9.5562200000000005E-4</c:v>
                </c:pt>
                <c:pt idx="13648">
                  <c:v>3.1389500000000002E-4</c:v>
                </c:pt>
                <c:pt idx="13649">
                  <c:v>-3.3165499999999998E-4</c:v>
                </c:pt>
                <c:pt idx="13650" formatCode="0.00E+00">
                  <c:v>-9.3011199999999995E-6</c:v>
                </c:pt>
                <c:pt idx="13651">
                  <c:v>5.5821799999999997E-4</c:v>
                </c:pt>
                <c:pt idx="13652">
                  <c:v>-1.937371E-3</c:v>
                </c:pt>
                <c:pt idx="13653">
                  <c:v>-1.5882299999999999E-3</c:v>
                </c:pt>
                <c:pt idx="13654">
                  <c:v>-2.4475899999999999E-3</c:v>
                </c:pt>
                <c:pt idx="13655">
                  <c:v>-2.24384E-4</c:v>
                </c:pt>
                <c:pt idx="13656">
                  <c:v>-2.1027009999999998E-3</c:v>
                </c:pt>
                <c:pt idx="13657">
                  <c:v>-8.5847199999999999E-4</c:v>
                </c:pt>
                <c:pt idx="13658">
                  <c:v>-6.3077200000000004E-4</c:v>
                </c:pt>
                <c:pt idx="13659">
                  <c:v>-1.7037599999999999E-3</c:v>
                </c:pt>
                <c:pt idx="13660">
                  <c:v>5.6258800000000004E-4</c:v>
                </c:pt>
                <c:pt idx="13661">
                  <c:v>-1.0337110000000001E-3</c:v>
                </c:pt>
                <c:pt idx="13662">
                  <c:v>-1.0678319999999999E-3</c:v>
                </c:pt>
                <c:pt idx="13663">
                  <c:v>-1.2347500000000001E-4</c:v>
                </c:pt>
                <c:pt idx="13664">
                  <c:v>8.4372600000000005E-4</c:v>
                </c:pt>
                <c:pt idx="13665">
                  <c:v>-2.2313699999999999E-4</c:v>
                </c:pt>
                <c:pt idx="13666">
                  <c:v>6.5144900000000002E-4</c:v>
                </c:pt>
                <c:pt idx="13667">
                  <c:v>1.19616E-4</c:v>
                </c:pt>
                <c:pt idx="13668">
                  <c:v>3.110462E-3</c:v>
                </c:pt>
                <c:pt idx="13669">
                  <c:v>-1.4462069999999999E-3</c:v>
                </c:pt>
                <c:pt idx="13670">
                  <c:v>7.5319000000000004E-4</c:v>
                </c:pt>
                <c:pt idx="13671">
                  <c:v>8.4453600000000001E-4</c:v>
                </c:pt>
                <c:pt idx="13672">
                  <c:v>3.46833E-4</c:v>
                </c:pt>
                <c:pt idx="13673">
                  <c:v>-1.177294E-3</c:v>
                </c:pt>
                <c:pt idx="13674">
                  <c:v>1.553355E-3</c:v>
                </c:pt>
                <c:pt idx="13675">
                  <c:v>7.8849499999999995E-4</c:v>
                </c:pt>
                <c:pt idx="13676">
                  <c:v>-1.345024E-3</c:v>
                </c:pt>
                <c:pt idx="13677">
                  <c:v>-1.9000270000000001E-3</c:v>
                </c:pt>
                <c:pt idx="13678">
                  <c:v>3.5478300000000001E-4</c:v>
                </c:pt>
                <c:pt idx="13679">
                  <c:v>-2.0662969999999999E-3</c:v>
                </c:pt>
                <c:pt idx="13680">
                  <c:v>2.6851869999999999E-3</c:v>
                </c:pt>
                <c:pt idx="13681">
                  <c:v>-1.705301E-3</c:v>
                </c:pt>
                <c:pt idx="13682">
                  <c:v>-3.3585800000000002E-4</c:v>
                </c:pt>
                <c:pt idx="13683" formatCode="0.00E+00">
                  <c:v>7.7731000000000005E-5</c:v>
                </c:pt>
                <c:pt idx="13684">
                  <c:v>2.4429120000000002E-3</c:v>
                </c:pt>
                <c:pt idx="13685">
                  <c:v>-6.3330600000000004E-4</c:v>
                </c:pt>
                <c:pt idx="13686">
                  <c:v>-1.02043E-4</c:v>
                </c:pt>
                <c:pt idx="13687">
                  <c:v>4.8172200000000002E-4</c:v>
                </c:pt>
                <c:pt idx="13688">
                  <c:v>3.2050849999999999E-3</c:v>
                </c:pt>
                <c:pt idx="13689">
                  <c:v>-1.1081700000000001E-4</c:v>
                </c:pt>
                <c:pt idx="13690">
                  <c:v>-7.3356699999999996E-4</c:v>
                </c:pt>
                <c:pt idx="13691">
                  <c:v>4.9494899999999995E-4</c:v>
                </c:pt>
                <c:pt idx="13692">
                  <c:v>1.3429690000000001E-3</c:v>
                </c:pt>
                <c:pt idx="13693">
                  <c:v>-1.079443E-3</c:v>
                </c:pt>
                <c:pt idx="13694">
                  <c:v>-1.199068E-3</c:v>
                </c:pt>
                <c:pt idx="13695" formatCode="0.00E+00">
                  <c:v>2.3589000000000001E-5</c:v>
                </c:pt>
                <c:pt idx="13696">
                  <c:v>2.76042E-4</c:v>
                </c:pt>
                <c:pt idx="13697" formatCode="0.00E+00">
                  <c:v>2.5704500000000001E-5</c:v>
                </c:pt>
                <c:pt idx="13698">
                  <c:v>-1.547798E-3</c:v>
                </c:pt>
                <c:pt idx="13699">
                  <c:v>2.6642580000000001E-3</c:v>
                </c:pt>
                <c:pt idx="13700">
                  <c:v>-7.2963300000000004E-4</c:v>
                </c:pt>
                <c:pt idx="13701">
                  <c:v>3.635021E-3</c:v>
                </c:pt>
                <c:pt idx="13702">
                  <c:v>1.042425E-3</c:v>
                </c:pt>
                <c:pt idx="13703">
                  <c:v>9.2098500000000003E-4</c:v>
                </c:pt>
                <c:pt idx="13704">
                  <c:v>-8.1266900000000002E-4</c:v>
                </c:pt>
                <c:pt idx="13705" formatCode="0.00E+00">
                  <c:v>6.5375600000000005E-5</c:v>
                </c:pt>
                <c:pt idx="13706">
                  <c:v>6.5625500000000001E-4</c:v>
                </c:pt>
                <c:pt idx="13707">
                  <c:v>-4.5694600000000001E-4</c:v>
                </c:pt>
                <c:pt idx="13708">
                  <c:v>2.1352659999999998E-3</c:v>
                </c:pt>
                <c:pt idx="13709">
                  <c:v>5.4589099999999995E-4</c:v>
                </c:pt>
                <c:pt idx="13710">
                  <c:v>6.6136400000000001E-4</c:v>
                </c:pt>
                <c:pt idx="13711">
                  <c:v>-1.5338800000000001E-3</c:v>
                </c:pt>
                <c:pt idx="13712">
                  <c:v>3.2376900000000001E-4</c:v>
                </c:pt>
                <c:pt idx="13713">
                  <c:v>4.35888E-4</c:v>
                </c:pt>
                <c:pt idx="13714">
                  <c:v>-1.2371249999999999E-3</c:v>
                </c:pt>
                <c:pt idx="13715">
                  <c:v>-1.256566E-3</c:v>
                </c:pt>
                <c:pt idx="13716">
                  <c:v>1.4551290000000001E-3</c:v>
                </c:pt>
                <c:pt idx="13717">
                  <c:v>2.6679329999999999E-3</c:v>
                </c:pt>
                <c:pt idx="13718">
                  <c:v>-1.7550000000000001E-4</c:v>
                </c:pt>
                <c:pt idx="13719">
                  <c:v>-1.6623429999999999E-3</c:v>
                </c:pt>
                <c:pt idx="13720">
                  <c:v>-5.02086E-4</c:v>
                </c:pt>
                <c:pt idx="13721">
                  <c:v>-1.9572370000000001E-3</c:v>
                </c:pt>
                <c:pt idx="13722">
                  <c:v>-8.4980400000000001E-4</c:v>
                </c:pt>
                <c:pt idx="13723">
                  <c:v>-1.7928289999999999E-3</c:v>
                </c:pt>
                <c:pt idx="13724">
                  <c:v>2.829186E-3</c:v>
                </c:pt>
                <c:pt idx="13725" formatCode="0.00E+00">
                  <c:v>-9.8693699999999993E-5</c:v>
                </c:pt>
                <c:pt idx="13726">
                  <c:v>-1.94809E-4</c:v>
                </c:pt>
                <c:pt idx="13727">
                  <c:v>2.6139000000000002E-4</c:v>
                </c:pt>
                <c:pt idx="13728">
                  <c:v>1.7632699999999999E-3</c:v>
                </c:pt>
                <c:pt idx="13729">
                  <c:v>-8.5355200000000004E-4</c:v>
                </c:pt>
                <c:pt idx="13730">
                  <c:v>-1.4754849999999999E-3</c:v>
                </c:pt>
                <c:pt idx="13731">
                  <c:v>-1.144188E-3</c:v>
                </c:pt>
                <c:pt idx="13732">
                  <c:v>8.4545400000000004E-4</c:v>
                </c:pt>
                <c:pt idx="13733">
                  <c:v>-2.5176799999999998E-4</c:v>
                </c:pt>
                <c:pt idx="13734">
                  <c:v>1.2207279999999999E-3</c:v>
                </c:pt>
                <c:pt idx="13735">
                  <c:v>-2.252567E-3</c:v>
                </c:pt>
                <c:pt idx="13736">
                  <c:v>-1.581126E-3</c:v>
                </c:pt>
                <c:pt idx="13737">
                  <c:v>-1.41688E-4</c:v>
                </c:pt>
                <c:pt idx="13738">
                  <c:v>4.41173E-4</c:v>
                </c:pt>
                <c:pt idx="13739">
                  <c:v>-4.9226499999999998E-4</c:v>
                </c:pt>
                <c:pt idx="13740">
                  <c:v>-4.7304600000000002E-4</c:v>
                </c:pt>
                <c:pt idx="13741">
                  <c:v>1.5339119999999999E-3</c:v>
                </c:pt>
                <c:pt idx="13742">
                  <c:v>-2.3063760000000002E-3</c:v>
                </c:pt>
                <c:pt idx="13743">
                  <c:v>-9.91839E-4</c:v>
                </c:pt>
                <c:pt idx="13744">
                  <c:v>-2.0311230000000001E-3</c:v>
                </c:pt>
                <c:pt idx="13745">
                  <c:v>-2.3055999999999999E-4</c:v>
                </c:pt>
                <c:pt idx="13746">
                  <c:v>-3.36032E-4</c:v>
                </c:pt>
                <c:pt idx="13747">
                  <c:v>9.9927700000000002E-4</c:v>
                </c:pt>
                <c:pt idx="13748">
                  <c:v>3.3234029999999999E-3</c:v>
                </c:pt>
                <c:pt idx="13749">
                  <c:v>2.0297699999999999E-4</c:v>
                </c:pt>
                <c:pt idx="13750">
                  <c:v>8.0660200000000001E-4</c:v>
                </c:pt>
                <c:pt idx="13751">
                  <c:v>-3.7637400000000001E-4</c:v>
                </c:pt>
                <c:pt idx="13752">
                  <c:v>-1.6404599999999999E-4</c:v>
                </c:pt>
                <c:pt idx="13753">
                  <c:v>1.4647429999999999E-3</c:v>
                </c:pt>
                <c:pt idx="13754">
                  <c:v>-2.6414599999999999E-4</c:v>
                </c:pt>
                <c:pt idx="13755" formatCode="0.00E+00">
                  <c:v>9.5647299999999995E-5</c:v>
                </c:pt>
                <c:pt idx="13756" formatCode="0.00E+00">
                  <c:v>7.1975400000000002E-5</c:v>
                </c:pt>
                <c:pt idx="13757">
                  <c:v>-1.1373659999999999E-3</c:v>
                </c:pt>
                <c:pt idx="13758">
                  <c:v>-1.0287040000000001E-3</c:v>
                </c:pt>
                <c:pt idx="13759">
                  <c:v>5.1353200000000003E-4</c:v>
                </c:pt>
                <c:pt idx="13760">
                  <c:v>4.9421399999999998E-4</c:v>
                </c:pt>
                <c:pt idx="13761">
                  <c:v>4.8482159999999998E-3</c:v>
                </c:pt>
                <c:pt idx="13762">
                  <c:v>2.7457549999999999E-3</c:v>
                </c:pt>
                <c:pt idx="13763">
                  <c:v>-2.4737099999999997E-4</c:v>
                </c:pt>
                <c:pt idx="13764">
                  <c:v>-8.0587900000000001E-4</c:v>
                </c:pt>
                <c:pt idx="13765">
                  <c:v>7.6325600000000003E-4</c:v>
                </c:pt>
                <c:pt idx="13766">
                  <c:v>-1.4277090000000001E-3</c:v>
                </c:pt>
                <c:pt idx="13767">
                  <c:v>-3.4886299999999998E-4</c:v>
                </c:pt>
                <c:pt idx="13768">
                  <c:v>1.7958049999999999E-3</c:v>
                </c:pt>
                <c:pt idx="13769">
                  <c:v>-1.3302139999999999E-3</c:v>
                </c:pt>
                <c:pt idx="13770">
                  <c:v>8.63988E-4</c:v>
                </c:pt>
                <c:pt idx="13771">
                  <c:v>-8.8703999999999996E-4</c:v>
                </c:pt>
                <c:pt idx="13772">
                  <c:v>-6.6482300000000004E-4</c:v>
                </c:pt>
                <c:pt idx="13773">
                  <c:v>-1.1479210000000001E-3</c:v>
                </c:pt>
                <c:pt idx="13774">
                  <c:v>-1.2572900000000001E-3</c:v>
                </c:pt>
                <c:pt idx="13775" formatCode="0.00E+00">
                  <c:v>-2.1849799999999999E-5</c:v>
                </c:pt>
                <c:pt idx="13776">
                  <c:v>-2.8383E-4</c:v>
                </c:pt>
                <c:pt idx="13777">
                  <c:v>5.0686299999999998E-4</c:v>
                </c:pt>
                <c:pt idx="13778">
                  <c:v>2.68943E-4</c:v>
                </c:pt>
                <c:pt idx="13779">
                  <c:v>2.9051400000000002E-4</c:v>
                </c:pt>
                <c:pt idx="13780">
                  <c:v>1.0142669999999999E-3</c:v>
                </c:pt>
                <c:pt idx="13781">
                  <c:v>1.5817870000000001E-3</c:v>
                </c:pt>
                <c:pt idx="13782">
                  <c:v>-1.2687060000000001E-3</c:v>
                </c:pt>
                <c:pt idx="13783">
                  <c:v>8.7886699999999997E-4</c:v>
                </c:pt>
                <c:pt idx="13784">
                  <c:v>1.8669680000000001E-3</c:v>
                </c:pt>
                <c:pt idx="13785">
                  <c:v>-5.5570900000000004E-4</c:v>
                </c:pt>
                <c:pt idx="13786">
                  <c:v>2.283673E-3</c:v>
                </c:pt>
                <c:pt idx="13787">
                  <c:v>1.3065590000000001E-3</c:v>
                </c:pt>
                <c:pt idx="13788">
                  <c:v>-1.77088E-4</c:v>
                </c:pt>
                <c:pt idx="13789">
                  <c:v>3.7312100000000002E-4</c:v>
                </c:pt>
                <c:pt idx="13790">
                  <c:v>-1.0222219999999999E-3</c:v>
                </c:pt>
                <c:pt idx="13791">
                  <c:v>1.7759609999999999E-3</c:v>
                </c:pt>
                <c:pt idx="13792">
                  <c:v>3.01816E-4</c:v>
                </c:pt>
                <c:pt idx="13793">
                  <c:v>-1.2100609999999999E-3</c:v>
                </c:pt>
                <c:pt idx="13794">
                  <c:v>-3.6233400000000002E-4</c:v>
                </c:pt>
                <c:pt idx="13795">
                  <c:v>2.0377070000000001E-3</c:v>
                </c:pt>
                <c:pt idx="13796">
                  <c:v>-1.2878550000000001E-3</c:v>
                </c:pt>
                <c:pt idx="13797">
                  <c:v>-2.265768E-3</c:v>
                </c:pt>
                <c:pt idx="13798">
                  <c:v>3.9781700000000002E-4</c:v>
                </c:pt>
                <c:pt idx="13799">
                  <c:v>-1.122315E-3</c:v>
                </c:pt>
                <c:pt idx="13800">
                  <c:v>1.3707770000000001E-3</c:v>
                </c:pt>
                <c:pt idx="13801">
                  <c:v>1.1537299999999999E-3</c:v>
                </c:pt>
                <c:pt idx="13802">
                  <c:v>2.3404440000000001E-3</c:v>
                </c:pt>
                <c:pt idx="13803">
                  <c:v>-1.995981E-3</c:v>
                </c:pt>
                <c:pt idx="13804">
                  <c:v>-4.1944299999999998E-4</c:v>
                </c:pt>
                <c:pt idx="13805">
                  <c:v>-1.131305E-3</c:v>
                </c:pt>
                <c:pt idx="13806">
                  <c:v>-1.2839049999999999E-3</c:v>
                </c:pt>
                <c:pt idx="13807" formatCode="0.00E+00">
                  <c:v>-1.8104399999999999E-5</c:v>
                </c:pt>
                <c:pt idx="13808">
                  <c:v>-1.876724E-3</c:v>
                </c:pt>
                <c:pt idx="13809">
                  <c:v>8.9935500000000001E-4</c:v>
                </c:pt>
                <c:pt idx="13810">
                  <c:v>-1.204152E-3</c:v>
                </c:pt>
                <c:pt idx="13811">
                  <c:v>2.0679100000000001E-4</c:v>
                </c:pt>
                <c:pt idx="13812">
                  <c:v>1.7615420000000001E-3</c:v>
                </c:pt>
                <c:pt idx="13813">
                  <c:v>-3.1634419999999998E-3</c:v>
                </c:pt>
                <c:pt idx="13814">
                  <c:v>6.7070499999999996E-4</c:v>
                </c:pt>
                <c:pt idx="13815">
                  <c:v>-1.0081510000000001E-3</c:v>
                </c:pt>
                <c:pt idx="13816">
                  <c:v>1.3505450000000001E-3</c:v>
                </c:pt>
                <c:pt idx="13817">
                  <c:v>-3.2271999999999997E-4</c:v>
                </c:pt>
                <c:pt idx="13818">
                  <c:v>6.2053300000000004E-4</c:v>
                </c:pt>
                <c:pt idx="13819">
                  <c:v>4.1786699999999999E-4</c:v>
                </c:pt>
                <c:pt idx="13820">
                  <c:v>2.7164229999999999E-3</c:v>
                </c:pt>
                <c:pt idx="13821">
                  <c:v>-7.3396799999999999E-4</c:v>
                </c:pt>
                <c:pt idx="13822">
                  <c:v>4.9598999999999997E-4</c:v>
                </c:pt>
                <c:pt idx="13823">
                  <c:v>-1.990604E-3</c:v>
                </c:pt>
                <c:pt idx="13824">
                  <c:v>-1.015625E-3</c:v>
                </c:pt>
                <c:pt idx="13825">
                  <c:v>5.6016699999999998E-4</c:v>
                </c:pt>
                <c:pt idx="13826">
                  <c:v>1.2824640000000001E-3</c:v>
                </c:pt>
                <c:pt idx="13827">
                  <c:v>-2.452353E-3</c:v>
                </c:pt>
                <c:pt idx="13828">
                  <c:v>-8.3635199999999995E-4</c:v>
                </c:pt>
                <c:pt idx="13829">
                  <c:v>3.2958E-4</c:v>
                </c:pt>
                <c:pt idx="13830">
                  <c:v>1.332209E-3</c:v>
                </c:pt>
                <c:pt idx="13831">
                  <c:v>-2.6888299999999998E-4</c:v>
                </c:pt>
                <c:pt idx="13832" formatCode="0.00E+00">
                  <c:v>-6.0210000000000001E-5</c:v>
                </c:pt>
                <c:pt idx="13833">
                  <c:v>-1.333734E-3</c:v>
                </c:pt>
                <c:pt idx="13834">
                  <c:v>1.010365E-3</c:v>
                </c:pt>
                <c:pt idx="13835">
                  <c:v>2.2071899999999999E-3</c:v>
                </c:pt>
                <c:pt idx="13836">
                  <c:v>7.1569299999999999E-4</c:v>
                </c:pt>
                <c:pt idx="13837">
                  <c:v>-1.7677050000000001E-3</c:v>
                </c:pt>
                <c:pt idx="13838" formatCode="0.00E+00">
                  <c:v>-7.0199799999999998E-5</c:v>
                </c:pt>
                <c:pt idx="13839" formatCode="0.00E+00">
                  <c:v>3.2598200000000002E-5</c:v>
                </c:pt>
                <c:pt idx="13840">
                  <c:v>-1.792437E-3</c:v>
                </c:pt>
                <c:pt idx="13841">
                  <c:v>-4.7310800000000002E-4</c:v>
                </c:pt>
                <c:pt idx="13842">
                  <c:v>1.010171E-3</c:v>
                </c:pt>
                <c:pt idx="13843">
                  <c:v>-5.1102600000000004E-4</c:v>
                </c:pt>
                <c:pt idx="13844">
                  <c:v>-1.3558310000000001E-3</c:v>
                </c:pt>
                <c:pt idx="13845">
                  <c:v>-8.8924499999999999E-4</c:v>
                </c:pt>
                <c:pt idx="13846">
                  <c:v>1.56358E-3</c:v>
                </c:pt>
                <c:pt idx="13847">
                  <c:v>1.3854150000000001E-3</c:v>
                </c:pt>
                <c:pt idx="13848">
                  <c:v>3.84447E-4</c:v>
                </c:pt>
                <c:pt idx="13849">
                  <c:v>-1.1567249999999999E-3</c:v>
                </c:pt>
                <c:pt idx="13850">
                  <c:v>9.0782600000000003E-4</c:v>
                </c:pt>
                <c:pt idx="13851">
                  <c:v>-7.6437300000000005E-4</c:v>
                </c:pt>
                <c:pt idx="13852">
                  <c:v>-1.233921E-3</c:v>
                </c:pt>
                <c:pt idx="13853">
                  <c:v>-2.4014510000000002E-3</c:v>
                </c:pt>
                <c:pt idx="13854">
                  <c:v>1.839963E-3</c:v>
                </c:pt>
                <c:pt idx="13855">
                  <c:v>2.65782E-3</c:v>
                </c:pt>
                <c:pt idx="13856" formatCode="0.00E+00">
                  <c:v>6.5757400000000002E-5</c:v>
                </c:pt>
                <c:pt idx="13857">
                  <c:v>4.3247499999999998E-4</c:v>
                </c:pt>
                <c:pt idx="13858">
                  <c:v>3.30076E-4</c:v>
                </c:pt>
                <c:pt idx="13859">
                  <c:v>6.3048100000000001E-4</c:v>
                </c:pt>
                <c:pt idx="13860">
                  <c:v>-1.252256E-3</c:v>
                </c:pt>
                <c:pt idx="13861">
                  <c:v>1.104641E-3</c:v>
                </c:pt>
                <c:pt idx="13862">
                  <c:v>9.4346299999999996E-4</c:v>
                </c:pt>
                <c:pt idx="13863" formatCode="0.00E+00">
                  <c:v>-4.8031999999999997E-5</c:v>
                </c:pt>
                <c:pt idx="13864">
                  <c:v>3.5658100000000002E-4</c:v>
                </c:pt>
                <c:pt idx="13865">
                  <c:v>5.8055300000000004E-4</c:v>
                </c:pt>
                <c:pt idx="13866">
                  <c:v>-1.111655E-3</c:v>
                </c:pt>
                <c:pt idx="13867">
                  <c:v>7.0941400000000001E-4</c:v>
                </c:pt>
                <c:pt idx="13868">
                  <c:v>-1.242312E-3</c:v>
                </c:pt>
                <c:pt idx="13869">
                  <c:v>1.429105E-3</c:v>
                </c:pt>
                <c:pt idx="13870">
                  <c:v>1.7249419999999999E-3</c:v>
                </c:pt>
                <c:pt idx="13871">
                  <c:v>1.6668849999999999E-3</c:v>
                </c:pt>
                <c:pt idx="13872">
                  <c:v>8.7417500000000004E-4</c:v>
                </c:pt>
                <c:pt idx="13873">
                  <c:v>3.4579739999999999E-3</c:v>
                </c:pt>
                <c:pt idx="13874">
                  <c:v>-1.0902780000000001E-3</c:v>
                </c:pt>
                <c:pt idx="13875">
                  <c:v>1.2972459999999999E-3</c:v>
                </c:pt>
                <c:pt idx="13876">
                  <c:v>-2.8327700000000002E-4</c:v>
                </c:pt>
                <c:pt idx="13877">
                  <c:v>-1.8103329999999999E-3</c:v>
                </c:pt>
                <c:pt idx="13878">
                  <c:v>1.1714430000000001E-3</c:v>
                </c:pt>
                <c:pt idx="13879">
                  <c:v>4.38274E-4</c:v>
                </c:pt>
                <c:pt idx="13880">
                  <c:v>-9.5893900000000002E-4</c:v>
                </c:pt>
                <c:pt idx="13881">
                  <c:v>4.1871399999999999E-4</c:v>
                </c:pt>
                <c:pt idx="13882">
                  <c:v>8.0217500000000002E-4</c:v>
                </c:pt>
                <c:pt idx="13883">
                  <c:v>4.2081099999999999E-4</c:v>
                </c:pt>
                <c:pt idx="13884">
                  <c:v>1.037627E-3</c:v>
                </c:pt>
                <c:pt idx="13885">
                  <c:v>5.4520800000000004E-4</c:v>
                </c:pt>
                <c:pt idx="13886">
                  <c:v>1.3937199999999999E-4</c:v>
                </c:pt>
                <c:pt idx="13887">
                  <c:v>-9.6317600000000005E-4</c:v>
                </c:pt>
                <c:pt idx="13888">
                  <c:v>-5.6075199999999997E-4</c:v>
                </c:pt>
                <c:pt idx="13889">
                  <c:v>1.267242E-3</c:v>
                </c:pt>
                <c:pt idx="13890">
                  <c:v>-9.8015899999999998E-4</c:v>
                </c:pt>
                <c:pt idx="13891">
                  <c:v>4.5373779999999999E-3</c:v>
                </c:pt>
                <c:pt idx="13892">
                  <c:v>1.408702E-3</c:v>
                </c:pt>
                <c:pt idx="13893">
                  <c:v>-1.045135E-3</c:v>
                </c:pt>
                <c:pt idx="13894">
                  <c:v>-8.9336000000000005E-4</c:v>
                </c:pt>
                <c:pt idx="13895">
                  <c:v>4.9255000000000002E-4</c:v>
                </c:pt>
                <c:pt idx="13896">
                  <c:v>-1.280549E-3</c:v>
                </c:pt>
                <c:pt idx="13897">
                  <c:v>1.5223100000000001E-4</c:v>
                </c:pt>
                <c:pt idx="13898">
                  <c:v>9.3766499999999996E-4</c:v>
                </c:pt>
                <c:pt idx="13899">
                  <c:v>5.3765900000000001E-4</c:v>
                </c:pt>
                <c:pt idx="13900">
                  <c:v>-1.1031260000000001E-3</c:v>
                </c:pt>
                <c:pt idx="13901">
                  <c:v>-1.3406799999999999E-3</c:v>
                </c:pt>
                <c:pt idx="13902">
                  <c:v>-5.5140899999999999E-4</c:v>
                </c:pt>
                <c:pt idx="13903">
                  <c:v>1.25741E-3</c:v>
                </c:pt>
                <c:pt idx="13904">
                  <c:v>-1.226172E-3</c:v>
                </c:pt>
                <c:pt idx="13905">
                  <c:v>-4.8874300000000003E-4</c:v>
                </c:pt>
                <c:pt idx="13906">
                  <c:v>2.0891519999999999E-3</c:v>
                </c:pt>
                <c:pt idx="13907">
                  <c:v>-1.2483209999999999E-3</c:v>
                </c:pt>
                <c:pt idx="13908" formatCode="0.00E+00">
                  <c:v>1.65394E-5</c:v>
                </c:pt>
                <c:pt idx="13909">
                  <c:v>3.3239000000000001E-4</c:v>
                </c:pt>
                <c:pt idx="13910">
                  <c:v>2.1519599999999999E-4</c:v>
                </c:pt>
                <c:pt idx="13911">
                  <c:v>2.33038E-4</c:v>
                </c:pt>
                <c:pt idx="13912">
                  <c:v>5.3450000000000004E-4</c:v>
                </c:pt>
                <c:pt idx="13913">
                  <c:v>1.610684E-3</c:v>
                </c:pt>
                <c:pt idx="13914">
                  <c:v>-3.62309E-4</c:v>
                </c:pt>
                <c:pt idx="13915">
                  <c:v>2.2702260000000002E-3</c:v>
                </c:pt>
                <c:pt idx="13916">
                  <c:v>6.9645299999999998E-4</c:v>
                </c:pt>
                <c:pt idx="13917">
                  <c:v>5.4278900000000001E-4</c:v>
                </c:pt>
                <c:pt idx="13918" formatCode="0.00E+00">
                  <c:v>7.1532099999999999E-5</c:v>
                </c:pt>
                <c:pt idx="13919">
                  <c:v>-3.18621E-4</c:v>
                </c:pt>
                <c:pt idx="13920">
                  <c:v>1.3099299999999999E-3</c:v>
                </c:pt>
                <c:pt idx="13921">
                  <c:v>-1.486123E-3</c:v>
                </c:pt>
                <c:pt idx="13922">
                  <c:v>-6.6675700000000003E-4</c:v>
                </c:pt>
                <c:pt idx="13923">
                  <c:v>-1.11488E-4</c:v>
                </c:pt>
                <c:pt idx="13924">
                  <c:v>-2.31351E-4</c:v>
                </c:pt>
                <c:pt idx="13925">
                  <c:v>-1.1828979999999999E-3</c:v>
                </c:pt>
                <c:pt idx="13926">
                  <c:v>-1.8297949999999999E-3</c:v>
                </c:pt>
                <c:pt idx="13927">
                  <c:v>1.45205E-4</c:v>
                </c:pt>
                <c:pt idx="13928">
                  <c:v>1.3984080000000001E-3</c:v>
                </c:pt>
                <c:pt idx="13929">
                  <c:v>8.6444400000000002E-4</c:v>
                </c:pt>
                <c:pt idx="13930">
                  <c:v>1.2091280000000001E-3</c:v>
                </c:pt>
                <c:pt idx="13931">
                  <c:v>7.2736199999999995E-4</c:v>
                </c:pt>
                <c:pt idx="13932">
                  <c:v>1.066027E-3</c:v>
                </c:pt>
                <c:pt idx="13933">
                  <c:v>-1.15884E-4</c:v>
                </c:pt>
                <c:pt idx="13934">
                  <c:v>-1.802442E-3</c:v>
                </c:pt>
                <c:pt idx="13935">
                  <c:v>1.507069E-3</c:v>
                </c:pt>
                <c:pt idx="13936">
                  <c:v>2.5399540000000001E-3</c:v>
                </c:pt>
                <c:pt idx="13937">
                  <c:v>1.4624390000000001E-3</c:v>
                </c:pt>
                <c:pt idx="13938">
                  <c:v>-2.7251269999999999E-3</c:v>
                </c:pt>
                <c:pt idx="13939" formatCode="0.00E+00">
                  <c:v>4.9620399999999997E-5</c:v>
                </c:pt>
                <c:pt idx="13940">
                  <c:v>2.515008E-3</c:v>
                </c:pt>
                <c:pt idx="13941">
                  <c:v>2.8993699999999999E-4</c:v>
                </c:pt>
                <c:pt idx="13942">
                  <c:v>4.3783E-4</c:v>
                </c:pt>
                <c:pt idx="13943">
                  <c:v>-1.2671259999999999E-3</c:v>
                </c:pt>
                <c:pt idx="13944">
                  <c:v>-2.80594E-4</c:v>
                </c:pt>
                <c:pt idx="13945">
                  <c:v>-1.5056480000000001E-3</c:v>
                </c:pt>
                <c:pt idx="13946">
                  <c:v>-2.01826E-4</c:v>
                </c:pt>
                <c:pt idx="13947">
                  <c:v>3.4012799999999998E-4</c:v>
                </c:pt>
                <c:pt idx="13948">
                  <c:v>-1.4360670000000001E-3</c:v>
                </c:pt>
                <c:pt idx="13949">
                  <c:v>-2.6294399999999998E-4</c:v>
                </c:pt>
                <c:pt idx="13950">
                  <c:v>2.0058530000000001E-3</c:v>
                </c:pt>
                <c:pt idx="13951">
                  <c:v>-4.4745000000000001E-4</c:v>
                </c:pt>
                <c:pt idx="13952">
                  <c:v>-7.4273399999999999E-4</c:v>
                </c:pt>
                <c:pt idx="13953">
                  <c:v>3.6155290000000001E-3</c:v>
                </c:pt>
                <c:pt idx="13954" formatCode="0.00E+00">
                  <c:v>7.95489E-6</c:v>
                </c:pt>
                <c:pt idx="13955">
                  <c:v>-1.2053809999999999E-3</c:v>
                </c:pt>
                <c:pt idx="13956">
                  <c:v>7.4176199999999998E-4</c:v>
                </c:pt>
                <c:pt idx="13957">
                  <c:v>-2.0098160000000002E-3</c:v>
                </c:pt>
                <c:pt idx="13958">
                  <c:v>-1.0170349999999999E-3</c:v>
                </c:pt>
                <c:pt idx="13959">
                  <c:v>-8.1649999999999995E-4</c:v>
                </c:pt>
                <c:pt idx="13960">
                  <c:v>2.3689420000000002E-3</c:v>
                </c:pt>
                <c:pt idx="13961">
                  <c:v>3.1910700000000001E-4</c:v>
                </c:pt>
                <c:pt idx="13962">
                  <c:v>1.26365E-4</c:v>
                </c:pt>
                <c:pt idx="13963">
                  <c:v>-2.4973809999999999E-3</c:v>
                </c:pt>
                <c:pt idx="13964">
                  <c:v>1.3504700000000001E-4</c:v>
                </c:pt>
                <c:pt idx="13965" formatCode="0.00E+00">
                  <c:v>1.38734E-5</c:v>
                </c:pt>
                <c:pt idx="13966">
                  <c:v>1.8849489999999999E-3</c:v>
                </c:pt>
                <c:pt idx="13967">
                  <c:v>3.4490229999999998E-3</c:v>
                </c:pt>
                <c:pt idx="13968">
                  <c:v>-1.1577029999999999E-3</c:v>
                </c:pt>
                <c:pt idx="13969">
                  <c:v>-6.7620400000000002E-4</c:v>
                </c:pt>
                <c:pt idx="13970">
                  <c:v>3.9728700000000002E-4</c:v>
                </c:pt>
                <c:pt idx="13971">
                  <c:v>3.1390120000000001E-3</c:v>
                </c:pt>
                <c:pt idx="13972">
                  <c:v>1.3092900000000001E-3</c:v>
                </c:pt>
                <c:pt idx="13973">
                  <c:v>9.3990999999999996E-4</c:v>
                </c:pt>
                <c:pt idx="13974">
                  <c:v>6.5342899999999997E-4</c:v>
                </c:pt>
                <c:pt idx="13975" formatCode="0.00E+00">
                  <c:v>5.7481199999999998E-6</c:v>
                </c:pt>
                <c:pt idx="13976">
                  <c:v>-6.9256199999999997E-4</c:v>
                </c:pt>
                <c:pt idx="13977">
                  <c:v>1.870731E-3</c:v>
                </c:pt>
                <c:pt idx="13978">
                  <c:v>3.01062E-4</c:v>
                </c:pt>
                <c:pt idx="13979">
                  <c:v>3.0985000000000002E-4</c:v>
                </c:pt>
                <c:pt idx="13980">
                  <c:v>-1.0453630000000001E-3</c:v>
                </c:pt>
                <c:pt idx="13981">
                  <c:v>-1.58264E-4</c:v>
                </c:pt>
                <c:pt idx="13982">
                  <c:v>6.2767400000000005E-4</c:v>
                </c:pt>
                <c:pt idx="13983">
                  <c:v>1.5965319999999999E-3</c:v>
                </c:pt>
                <c:pt idx="13984">
                  <c:v>1.04934E-3</c:v>
                </c:pt>
                <c:pt idx="13985">
                  <c:v>-5.1287000000000001E-4</c:v>
                </c:pt>
                <c:pt idx="13986">
                  <c:v>-1.377982E-3</c:v>
                </c:pt>
                <c:pt idx="13987">
                  <c:v>-1.640835E-3</c:v>
                </c:pt>
                <c:pt idx="13988">
                  <c:v>8.3287200000000002E-4</c:v>
                </c:pt>
                <c:pt idx="13989">
                  <c:v>-1.4190959999999999E-3</c:v>
                </c:pt>
                <c:pt idx="13990">
                  <c:v>4.11891E-4</c:v>
                </c:pt>
                <c:pt idx="13991">
                  <c:v>-3.6335600000000001E-4</c:v>
                </c:pt>
                <c:pt idx="13992">
                  <c:v>-4.0290999999999998E-4</c:v>
                </c:pt>
                <c:pt idx="13993">
                  <c:v>-8.1356899999999999E-4</c:v>
                </c:pt>
                <c:pt idx="13994">
                  <c:v>1.132257E-3</c:v>
                </c:pt>
                <c:pt idx="13995">
                  <c:v>6.80851E-4</c:v>
                </c:pt>
                <c:pt idx="13996">
                  <c:v>8.51773E-4</c:v>
                </c:pt>
                <c:pt idx="13997">
                  <c:v>-1.45847E-4</c:v>
                </c:pt>
                <c:pt idx="13998" formatCode="0.00E+00">
                  <c:v>7.9190400000000007E-5</c:v>
                </c:pt>
                <c:pt idx="13999">
                  <c:v>1.5676310000000001E-3</c:v>
                </c:pt>
                <c:pt idx="14000">
                  <c:v>-1.782617E-3</c:v>
                </c:pt>
                <c:pt idx="14001">
                  <c:v>7.4072899999999998E-4</c:v>
                </c:pt>
                <c:pt idx="14002">
                  <c:v>-1.2474560000000001E-3</c:v>
                </c:pt>
                <c:pt idx="14003">
                  <c:v>-9.8992799999999995E-4</c:v>
                </c:pt>
                <c:pt idx="14004">
                  <c:v>-3.3133300000000001E-4</c:v>
                </c:pt>
                <c:pt idx="14005">
                  <c:v>4.7427299999999999E-4</c:v>
                </c:pt>
                <c:pt idx="14006">
                  <c:v>-2.566236E-3</c:v>
                </c:pt>
                <c:pt idx="14007">
                  <c:v>-2.1253400000000001E-4</c:v>
                </c:pt>
                <c:pt idx="14008">
                  <c:v>1.319792E-3</c:v>
                </c:pt>
                <c:pt idx="14009">
                  <c:v>-7.0474299999999997E-4</c:v>
                </c:pt>
                <c:pt idx="14010">
                  <c:v>9.0419999999999997E-4</c:v>
                </c:pt>
                <c:pt idx="14011">
                  <c:v>-1.356824E-3</c:v>
                </c:pt>
                <c:pt idx="14012">
                  <c:v>-6.23209E-4</c:v>
                </c:pt>
                <c:pt idx="14013">
                  <c:v>-1.0272110000000001E-3</c:v>
                </c:pt>
                <c:pt idx="14014">
                  <c:v>-3.5221670000000001E-3</c:v>
                </c:pt>
                <c:pt idx="14015">
                  <c:v>-2.16386E-4</c:v>
                </c:pt>
                <c:pt idx="14016">
                  <c:v>-1.944501E-3</c:v>
                </c:pt>
                <c:pt idx="14017">
                  <c:v>4.1665700000000002E-4</c:v>
                </c:pt>
                <c:pt idx="14018">
                  <c:v>5.5808099999999999E-4</c:v>
                </c:pt>
                <c:pt idx="14019">
                  <c:v>-1.46459E-3</c:v>
                </c:pt>
                <c:pt idx="14020">
                  <c:v>1.6722799999999999E-3</c:v>
                </c:pt>
                <c:pt idx="14021">
                  <c:v>4.8690700000000002E-4</c:v>
                </c:pt>
                <c:pt idx="14022">
                  <c:v>1.273131E-3</c:v>
                </c:pt>
                <c:pt idx="14023">
                  <c:v>2.566095E-3</c:v>
                </c:pt>
                <c:pt idx="14024">
                  <c:v>6.1829300000000001E-4</c:v>
                </c:pt>
                <c:pt idx="14025">
                  <c:v>-1.3918610000000001E-3</c:v>
                </c:pt>
                <c:pt idx="14026" formatCode="0.00E+00">
                  <c:v>-4.37442E-5</c:v>
                </c:pt>
                <c:pt idx="14027">
                  <c:v>3.8742099999999999E-4</c:v>
                </c:pt>
                <c:pt idx="14028">
                  <c:v>9.1280899999999999E-4</c:v>
                </c:pt>
                <c:pt idx="14029">
                  <c:v>2.1842020000000001E-3</c:v>
                </c:pt>
                <c:pt idx="14030" formatCode="0.00E+00">
                  <c:v>-2.80188E-5</c:v>
                </c:pt>
                <c:pt idx="14031">
                  <c:v>-9.5479899999999999E-4</c:v>
                </c:pt>
                <c:pt idx="14032">
                  <c:v>-5.6704399999999995E-4</c:v>
                </c:pt>
                <c:pt idx="14033">
                  <c:v>1.3115500000000001E-3</c:v>
                </c:pt>
                <c:pt idx="14034">
                  <c:v>-1.731303E-3</c:v>
                </c:pt>
                <c:pt idx="14035">
                  <c:v>8.3918000000000003E-4</c:v>
                </c:pt>
                <c:pt idx="14036">
                  <c:v>-2.5616079999999999E-3</c:v>
                </c:pt>
                <c:pt idx="14037">
                  <c:v>-1.33975E-3</c:v>
                </c:pt>
                <c:pt idx="14038">
                  <c:v>1.034086E-3</c:v>
                </c:pt>
                <c:pt idx="14039">
                  <c:v>-4.7725799999999999E-4</c:v>
                </c:pt>
                <c:pt idx="14040">
                  <c:v>3.0176140000000001E-3</c:v>
                </c:pt>
                <c:pt idx="14041">
                  <c:v>-2.1364019999999999E-3</c:v>
                </c:pt>
                <c:pt idx="14042">
                  <c:v>-2.544887E-3</c:v>
                </c:pt>
                <c:pt idx="14043">
                  <c:v>3.38783E-4</c:v>
                </c:pt>
                <c:pt idx="14044">
                  <c:v>-5.31461E-4</c:v>
                </c:pt>
                <c:pt idx="14045">
                  <c:v>-6.9631000000000001E-4</c:v>
                </c:pt>
                <c:pt idx="14046">
                  <c:v>1.4125870000000001E-3</c:v>
                </c:pt>
                <c:pt idx="14047">
                  <c:v>3.2051610000000002E-3</c:v>
                </c:pt>
                <c:pt idx="14048">
                  <c:v>-2.5888230000000001E-3</c:v>
                </c:pt>
                <c:pt idx="14049">
                  <c:v>3.5237199999999999E-4</c:v>
                </c:pt>
                <c:pt idx="14050">
                  <c:v>1.087534E-3</c:v>
                </c:pt>
                <c:pt idx="14051">
                  <c:v>1.51433E-4</c:v>
                </c:pt>
                <c:pt idx="14052">
                  <c:v>9.7966999999999998E-4</c:v>
                </c:pt>
                <c:pt idx="14053">
                  <c:v>-8.1290400000000004E-4</c:v>
                </c:pt>
                <c:pt idx="14054">
                  <c:v>1.461408E-3</c:v>
                </c:pt>
                <c:pt idx="14055">
                  <c:v>-2.5024410000000002E-3</c:v>
                </c:pt>
                <c:pt idx="14056">
                  <c:v>-1.6933740000000001E-3</c:v>
                </c:pt>
                <c:pt idx="14057">
                  <c:v>-6.9069300000000004E-4</c:v>
                </c:pt>
                <c:pt idx="14058">
                  <c:v>-7.2807799999999995E-4</c:v>
                </c:pt>
                <c:pt idx="14059">
                  <c:v>-1.036206E-3</c:v>
                </c:pt>
                <c:pt idx="14060">
                  <c:v>8.1418599999999995E-4</c:v>
                </c:pt>
                <c:pt idx="14061" formatCode="0.00E+00">
                  <c:v>8.6077999999999998E-5</c:v>
                </c:pt>
                <c:pt idx="14062">
                  <c:v>7.68646E-4</c:v>
                </c:pt>
                <c:pt idx="14063">
                  <c:v>-1.400232E-3</c:v>
                </c:pt>
                <c:pt idx="14064">
                  <c:v>-6.0155099999999997E-4</c:v>
                </c:pt>
                <c:pt idx="14065">
                  <c:v>1.127374E-3</c:v>
                </c:pt>
                <c:pt idx="14066">
                  <c:v>-8.8656399999999995E-4</c:v>
                </c:pt>
                <c:pt idx="14067">
                  <c:v>1.879129E-3</c:v>
                </c:pt>
                <c:pt idx="14068">
                  <c:v>-6.3355400000000004E-4</c:v>
                </c:pt>
                <c:pt idx="14069">
                  <c:v>-1.1270379999999999E-3</c:v>
                </c:pt>
                <c:pt idx="14070">
                  <c:v>1.4052139999999999E-3</c:v>
                </c:pt>
                <c:pt idx="14071">
                  <c:v>1.5373069999999999E-3</c:v>
                </c:pt>
                <c:pt idx="14072">
                  <c:v>5.18502E-4</c:v>
                </c:pt>
                <c:pt idx="14073">
                  <c:v>-7.0894899999999995E-4</c:v>
                </c:pt>
                <c:pt idx="14074">
                  <c:v>1.01603E-4</c:v>
                </c:pt>
                <c:pt idx="14075">
                  <c:v>-2.5210779999999999E-3</c:v>
                </c:pt>
                <c:pt idx="14076">
                  <c:v>-1.3119830000000001E-3</c:v>
                </c:pt>
                <c:pt idx="14077">
                  <c:v>-6.9093400000000004E-4</c:v>
                </c:pt>
                <c:pt idx="14078">
                  <c:v>1.3085550000000001E-3</c:v>
                </c:pt>
                <c:pt idx="14079">
                  <c:v>-2.03055E-4</c:v>
                </c:pt>
                <c:pt idx="14080">
                  <c:v>1.2970220000000001E-3</c:v>
                </c:pt>
                <c:pt idx="14081" formatCode="0.00E+00">
                  <c:v>-5.74621E-5</c:v>
                </c:pt>
                <c:pt idx="14082">
                  <c:v>-2.2973989999999999E-3</c:v>
                </c:pt>
                <c:pt idx="14083">
                  <c:v>8.9759499999999995E-4</c:v>
                </c:pt>
                <c:pt idx="14084">
                  <c:v>2.0149349999999998E-3</c:v>
                </c:pt>
                <c:pt idx="14085">
                  <c:v>-2.1318729999999998E-3</c:v>
                </c:pt>
                <c:pt idx="14086">
                  <c:v>-1.7121E-3</c:v>
                </c:pt>
                <c:pt idx="14087">
                  <c:v>-4.54821E-4</c:v>
                </c:pt>
                <c:pt idx="14088">
                  <c:v>-7.8082599999999998E-4</c:v>
                </c:pt>
                <c:pt idx="14089">
                  <c:v>-1.388027E-3</c:v>
                </c:pt>
                <c:pt idx="14090">
                  <c:v>1.1508600000000001E-3</c:v>
                </c:pt>
                <c:pt idx="14091">
                  <c:v>1.6784320000000001E-3</c:v>
                </c:pt>
                <c:pt idx="14092">
                  <c:v>-2.1904049999999999E-3</c:v>
                </c:pt>
                <c:pt idx="14093">
                  <c:v>-3.9779180000000004E-3</c:v>
                </c:pt>
                <c:pt idx="14094">
                  <c:v>-9.8536099999999992E-4</c:v>
                </c:pt>
                <c:pt idx="14095">
                  <c:v>-3.6031700000000003E-4</c:v>
                </c:pt>
                <c:pt idx="14096">
                  <c:v>-2.4214240000000001E-3</c:v>
                </c:pt>
                <c:pt idx="14097" formatCode="0.00E+00">
                  <c:v>-7.6510900000000006E-5</c:v>
                </c:pt>
                <c:pt idx="14098">
                  <c:v>6.5123299999999998E-4</c:v>
                </c:pt>
                <c:pt idx="14099">
                  <c:v>-9.1363999999999996E-4</c:v>
                </c:pt>
                <c:pt idx="14100">
                  <c:v>-2.28459E-4</c:v>
                </c:pt>
                <c:pt idx="14101">
                  <c:v>-3.36318E-4</c:v>
                </c:pt>
                <c:pt idx="14102">
                  <c:v>4.4839499999999998E-4</c:v>
                </c:pt>
                <c:pt idx="14103">
                  <c:v>2.1616699999999999E-4</c:v>
                </c:pt>
                <c:pt idx="14104">
                  <c:v>-1.5122399999999999E-4</c:v>
                </c:pt>
                <c:pt idx="14105">
                  <c:v>-4.2647420000000002E-3</c:v>
                </c:pt>
                <c:pt idx="14106">
                  <c:v>-1.447659E-3</c:v>
                </c:pt>
                <c:pt idx="14107">
                  <c:v>6.4185700000000002E-4</c:v>
                </c:pt>
                <c:pt idx="14108">
                  <c:v>-3.2861099999999997E-4</c:v>
                </c:pt>
                <c:pt idx="14109">
                  <c:v>-8.5378600000000004E-4</c:v>
                </c:pt>
                <c:pt idx="14110">
                  <c:v>1.3953769999999999E-3</c:v>
                </c:pt>
                <c:pt idx="14111" formatCode="0.00E+00">
                  <c:v>-1.9826900000000002E-5</c:v>
                </c:pt>
                <c:pt idx="14112">
                  <c:v>1.33285E-4</c:v>
                </c:pt>
                <c:pt idx="14113">
                  <c:v>-1.5322560000000001E-3</c:v>
                </c:pt>
                <c:pt idx="14114">
                  <c:v>-1.4165479999999999E-3</c:v>
                </c:pt>
                <c:pt idx="14115">
                  <c:v>4.8734599999999999E-4</c:v>
                </c:pt>
                <c:pt idx="14116">
                  <c:v>-2.4135139999999999E-3</c:v>
                </c:pt>
                <c:pt idx="14117" formatCode="0.00E+00">
                  <c:v>4.8578700000000003E-5</c:v>
                </c:pt>
                <c:pt idx="14118">
                  <c:v>1.8152399999999999E-4</c:v>
                </c:pt>
                <c:pt idx="14119">
                  <c:v>1.6368099999999999E-4</c:v>
                </c:pt>
                <c:pt idx="14120">
                  <c:v>-2.1346210000000002E-3</c:v>
                </c:pt>
                <c:pt idx="14121">
                  <c:v>6.4199000000000005E-4</c:v>
                </c:pt>
                <c:pt idx="14122">
                  <c:v>1.611136E-3</c:v>
                </c:pt>
                <c:pt idx="14123">
                  <c:v>-2.3734849999999998E-3</c:v>
                </c:pt>
                <c:pt idx="14124">
                  <c:v>-1.3842800000000001E-3</c:v>
                </c:pt>
                <c:pt idx="14125">
                  <c:v>-2.941164E-3</c:v>
                </c:pt>
                <c:pt idx="14126">
                  <c:v>-2.0922000000000001E-4</c:v>
                </c:pt>
                <c:pt idx="14127">
                  <c:v>1.7386159999999999E-3</c:v>
                </c:pt>
                <c:pt idx="14128">
                  <c:v>4.6061399999999998E-4</c:v>
                </c:pt>
                <c:pt idx="14129">
                  <c:v>5.8285200000000002E-4</c:v>
                </c:pt>
                <c:pt idx="14130">
                  <c:v>1.112334E-3</c:v>
                </c:pt>
                <c:pt idx="14131">
                  <c:v>1.81826E-4</c:v>
                </c:pt>
                <c:pt idx="14132">
                  <c:v>-3.6593500000000001E-4</c:v>
                </c:pt>
                <c:pt idx="14133">
                  <c:v>-1.2389199999999999E-3</c:v>
                </c:pt>
                <c:pt idx="14134">
                  <c:v>7.1459699999999998E-4</c:v>
                </c:pt>
                <c:pt idx="14135">
                  <c:v>-7.4907700000000001E-4</c:v>
                </c:pt>
                <c:pt idx="14136">
                  <c:v>2.4826750000000002E-3</c:v>
                </c:pt>
                <c:pt idx="14137">
                  <c:v>1.740985E-3</c:v>
                </c:pt>
                <c:pt idx="14138">
                  <c:v>2.700338E-3</c:v>
                </c:pt>
                <c:pt idx="14139">
                  <c:v>-3.0583800000000001E-4</c:v>
                </c:pt>
                <c:pt idx="14140">
                  <c:v>7.2485699999999998E-4</c:v>
                </c:pt>
                <c:pt idx="14141">
                  <c:v>-6.5039999999999998E-4</c:v>
                </c:pt>
                <c:pt idx="14142">
                  <c:v>-1.0198939999999999E-3</c:v>
                </c:pt>
                <c:pt idx="14143">
                  <c:v>-3.42918E-4</c:v>
                </c:pt>
                <c:pt idx="14144">
                  <c:v>2.2747169999999999E-3</c:v>
                </c:pt>
                <c:pt idx="14145">
                  <c:v>-1.017483E-3</c:v>
                </c:pt>
                <c:pt idx="14146" formatCode="0.00E+00">
                  <c:v>8.7215599999999999E-5</c:v>
                </c:pt>
                <c:pt idx="14147">
                  <c:v>1.3165309999999999E-3</c:v>
                </c:pt>
                <c:pt idx="14148">
                  <c:v>3.7547900000000001E-4</c:v>
                </c:pt>
                <c:pt idx="14149">
                  <c:v>1.9944400000000001E-4</c:v>
                </c:pt>
                <c:pt idx="14150">
                  <c:v>1.7111260000000001E-3</c:v>
                </c:pt>
                <c:pt idx="14151">
                  <c:v>-1.5453870000000001E-3</c:v>
                </c:pt>
                <c:pt idx="14152">
                  <c:v>3.0683799999999998E-4</c:v>
                </c:pt>
                <c:pt idx="14153">
                  <c:v>1.417642E-3</c:v>
                </c:pt>
                <c:pt idx="14154">
                  <c:v>3.27129E-4</c:v>
                </c:pt>
                <c:pt idx="14155">
                  <c:v>2.0995000000000001E-4</c:v>
                </c:pt>
                <c:pt idx="14156" formatCode="0.00E+00">
                  <c:v>3.2506899999999999E-5</c:v>
                </c:pt>
                <c:pt idx="14157">
                  <c:v>7.2546199999999996E-4</c:v>
                </c:pt>
                <c:pt idx="14158">
                  <c:v>-9.7354500000000003E-4</c:v>
                </c:pt>
                <c:pt idx="14159">
                  <c:v>4.5577299999999997E-4</c:v>
                </c:pt>
                <c:pt idx="14160">
                  <c:v>-7.8775700000000004E-4</c:v>
                </c:pt>
                <c:pt idx="14161">
                  <c:v>5.6060099999999998E-4</c:v>
                </c:pt>
                <c:pt idx="14162" formatCode="0.00E+00">
                  <c:v>3.4562299999999999E-5</c:v>
                </c:pt>
                <c:pt idx="14163" formatCode="0.00E+00">
                  <c:v>-4.0805E-5</c:v>
                </c:pt>
                <c:pt idx="14164">
                  <c:v>-2.8425400000000001E-4</c:v>
                </c:pt>
                <c:pt idx="14165">
                  <c:v>-2.0563209999999998E-3</c:v>
                </c:pt>
                <c:pt idx="14166">
                  <c:v>-1.0649000000000001E-4</c:v>
                </c:pt>
                <c:pt idx="14167">
                  <c:v>1.618972E-3</c:v>
                </c:pt>
                <c:pt idx="14168">
                  <c:v>-1.3393260000000001E-3</c:v>
                </c:pt>
                <c:pt idx="14169">
                  <c:v>-9.1162199999999995E-4</c:v>
                </c:pt>
                <c:pt idx="14170">
                  <c:v>-1.0354749999999999E-3</c:v>
                </c:pt>
                <c:pt idx="14171">
                  <c:v>-9.4333000000000004E-4</c:v>
                </c:pt>
                <c:pt idx="14172">
                  <c:v>-1.7409000000000001E-3</c:v>
                </c:pt>
                <c:pt idx="14173">
                  <c:v>-8.0586500000000001E-4</c:v>
                </c:pt>
                <c:pt idx="14174">
                  <c:v>-1.1815599999999999E-3</c:v>
                </c:pt>
                <c:pt idx="14175">
                  <c:v>7.1620899999999999E-4</c:v>
                </c:pt>
                <c:pt idx="14176" formatCode="0.00E+00">
                  <c:v>6.2050800000000006E-5</c:v>
                </c:pt>
                <c:pt idx="14177">
                  <c:v>1.037034E-3</c:v>
                </c:pt>
                <c:pt idx="14178">
                  <c:v>3.6861369999999999E-3</c:v>
                </c:pt>
                <c:pt idx="14179" formatCode="0.00E+00">
                  <c:v>8.6342500000000002E-5</c:v>
                </c:pt>
                <c:pt idx="14180">
                  <c:v>-1.544655E-3</c:v>
                </c:pt>
                <c:pt idx="14181" formatCode="0.00E+00">
                  <c:v>-4.1833099999999998E-5</c:v>
                </c:pt>
                <c:pt idx="14182">
                  <c:v>3.629054E-3</c:v>
                </c:pt>
                <c:pt idx="14183" formatCode="0.00E+00">
                  <c:v>3.3787E-5</c:v>
                </c:pt>
                <c:pt idx="14184">
                  <c:v>-4.2564300000000002E-4</c:v>
                </c:pt>
                <c:pt idx="14185" formatCode="0.00E+00">
                  <c:v>2.94913E-5</c:v>
                </c:pt>
                <c:pt idx="14186">
                  <c:v>1.7470809999999999E-3</c:v>
                </c:pt>
                <c:pt idx="14187">
                  <c:v>1.4357580000000001E-3</c:v>
                </c:pt>
                <c:pt idx="14188">
                  <c:v>4.6487200000000002E-4</c:v>
                </c:pt>
                <c:pt idx="14189">
                  <c:v>-1.330098E-3</c:v>
                </c:pt>
                <c:pt idx="14190">
                  <c:v>7.8939699999999995E-4</c:v>
                </c:pt>
                <c:pt idx="14191">
                  <c:v>1.3707649999999999E-3</c:v>
                </c:pt>
                <c:pt idx="14192">
                  <c:v>-9.7364000000000001E-4</c:v>
                </c:pt>
                <c:pt idx="14193">
                  <c:v>1.1441050000000001E-3</c:v>
                </c:pt>
                <c:pt idx="14194">
                  <c:v>9.894280000000001E-4</c:v>
                </c:pt>
                <c:pt idx="14195">
                  <c:v>-1.8183000000000001E-4</c:v>
                </c:pt>
                <c:pt idx="14196">
                  <c:v>-5.19073E-4</c:v>
                </c:pt>
                <c:pt idx="14197" formatCode="0.00E+00">
                  <c:v>-2.4789900000000001E-5</c:v>
                </c:pt>
                <c:pt idx="14198">
                  <c:v>-2.1846800000000001E-4</c:v>
                </c:pt>
                <c:pt idx="14199">
                  <c:v>1.04893E-3</c:v>
                </c:pt>
                <c:pt idx="14200">
                  <c:v>-1.2592320000000001E-3</c:v>
                </c:pt>
                <c:pt idx="14201">
                  <c:v>2.5605390000000001E-3</c:v>
                </c:pt>
                <c:pt idx="14202">
                  <c:v>1.0651110000000001E-3</c:v>
                </c:pt>
                <c:pt idx="14203">
                  <c:v>-1.6840710000000001E-3</c:v>
                </c:pt>
                <c:pt idx="14204">
                  <c:v>-1.0810819999999999E-3</c:v>
                </c:pt>
                <c:pt idx="14205">
                  <c:v>8.6382500000000003E-4</c:v>
                </c:pt>
                <c:pt idx="14206">
                  <c:v>4.5667E-4</c:v>
                </c:pt>
                <c:pt idx="14207">
                  <c:v>3.0087499999999998E-4</c:v>
                </c:pt>
                <c:pt idx="14208">
                  <c:v>-1.3149119999999999E-3</c:v>
                </c:pt>
                <c:pt idx="14209">
                  <c:v>2.624169E-3</c:v>
                </c:pt>
                <c:pt idx="14210" formatCode="0.00E+00">
                  <c:v>-1.62292E-5</c:v>
                </c:pt>
                <c:pt idx="14211">
                  <c:v>-6.1570699999999995E-4</c:v>
                </c:pt>
                <c:pt idx="14212">
                  <c:v>-1.440993E-3</c:v>
                </c:pt>
                <c:pt idx="14213">
                  <c:v>1.2317560000000001E-3</c:v>
                </c:pt>
                <c:pt idx="14214">
                  <c:v>1.1733729999999999E-3</c:v>
                </c:pt>
                <c:pt idx="14215">
                  <c:v>7.0119500000000005E-4</c:v>
                </c:pt>
                <c:pt idx="14216">
                  <c:v>1.114426E-3</c:v>
                </c:pt>
                <c:pt idx="14217">
                  <c:v>-1.167104E-3</c:v>
                </c:pt>
                <c:pt idx="14218">
                  <c:v>-2.24837E-3</c:v>
                </c:pt>
                <c:pt idx="14219">
                  <c:v>1.657688E-3</c:v>
                </c:pt>
                <c:pt idx="14220">
                  <c:v>3.7393299999999999E-3</c:v>
                </c:pt>
                <c:pt idx="14221">
                  <c:v>3.4298699999999998E-3</c:v>
                </c:pt>
                <c:pt idx="14222">
                  <c:v>4.3464099999999999E-4</c:v>
                </c:pt>
                <c:pt idx="14223" formatCode="0.00E+00">
                  <c:v>-2.20914E-5</c:v>
                </c:pt>
                <c:pt idx="14224">
                  <c:v>2.2605530000000002E-3</c:v>
                </c:pt>
                <c:pt idx="14225">
                  <c:v>-2.171213E-3</c:v>
                </c:pt>
                <c:pt idx="14226">
                  <c:v>-1.80483E-4</c:v>
                </c:pt>
                <c:pt idx="14227">
                  <c:v>-1.606073E-3</c:v>
                </c:pt>
                <c:pt idx="14228">
                  <c:v>-1.2080839999999999E-3</c:v>
                </c:pt>
                <c:pt idx="14229">
                  <c:v>4.46272E-4</c:v>
                </c:pt>
                <c:pt idx="14230">
                  <c:v>-2.0077929999999999E-3</c:v>
                </c:pt>
                <c:pt idx="14231">
                  <c:v>9.4165799999999995E-4</c:v>
                </c:pt>
                <c:pt idx="14232">
                  <c:v>-1.9711630000000002E-3</c:v>
                </c:pt>
                <c:pt idx="14233">
                  <c:v>-7.0696099999999998E-4</c:v>
                </c:pt>
                <c:pt idx="14234">
                  <c:v>-2.3927459999999998E-3</c:v>
                </c:pt>
                <c:pt idx="14235">
                  <c:v>-2.6594500000000002E-4</c:v>
                </c:pt>
                <c:pt idx="14236">
                  <c:v>2.5036399999999999E-4</c:v>
                </c:pt>
                <c:pt idx="14237">
                  <c:v>7.8645799999999997E-4</c:v>
                </c:pt>
                <c:pt idx="14238">
                  <c:v>-1.572272E-3</c:v>
                </c:pt>
                <c:pt idx="14239">
                  <c:v>-7.1979399999999995E-4</c:v>
                </c:pt>
                <c:pt idx="14240">
                  <c:v>-7.1949700000000004E-4</c:v>
                </c:pt>
                <c:pt idx="14241">
                  <c:v>-2.7421599999999998E-4</c:v>
                </c:pt>
                <c:pt idx="14242">
                  <c:v>1.2062590000000001E-3</c:v>
                </c:pt>
                <c:pt idx="14243">
                  <c:v>1.727173E-3</c:v>
                </c:pt>
                <c:pt idx="14244">
                  <c:v>-4.0810100000000001E-4</c:v>
                </c:pt>
                <c:pt idx="14245">
                  <c:v>4.7447100000000002E-4</c:v>
                </c:pt>
                <c:pt idx="14246">
                  <c:v>-9.67938E-4</c:v>
                </c:pt>
                <c:pt idx="14247">
                  <c:v>-3.0960500000000001E-4</c:v>
                </c:pt>
                <c:pt idx="14248">
                  <c:v>1.7296869999999999E-3</c:v>
                </c:pt>
                <c:pt idx="14249">
                  <c:v>-3.569E-4</c:v>
                </c:pt>
                <c:pt idx="14250" formatCode="0.00E+00">
                  <c:v>-7.3245300000000002E-5</c:v>
                </c:pt>
                <c:pt idx="14251">
                  <c:v>-7.0947499999999999E-4</c:v>
                </c:pt>
                <c:pt idx="14252">
                  <c:v>7.7393899999999996E-4</c:v>
                </c:pt>
                <c:pt idx="14253">
                  <c:v>5.3239100000000001E-4</c:v>
                </c:pt>
                <c:pt idx="14254">
                  <c:v>-1.390542E-3</c:v>
                </c:pt>
                <c:pt idx="14255">
                  <c:v>1.129873E-3</c:v>
                </c:pt>
                <c:pt idx="14256">
                  <c:v>-1.8181180000000001E-3</c:v>
                </c:pt>
                <c:pt idx="14257">
                  <c:v>6.3918099999999995E-4</c:v>
                </c:pt>
                <c:pt idx="14258">
                  <c:v>-1.7093119999999999E-3</c:v>
                </c:pt>
                <c:pt idx="14259">
                  <c:v>4.3453300000000002E-4</c:v>
                </c:pt>
                <c:pt idx="14260">
                  <c:v>2.4470900000000002E-4</c:v>
                </c:pt>
                <c:pt idx="14261">
                  <c:v>-2.1406849999999998E-3</c:v>
                </c:pt>
                <c:pt idx="14262">
                  <c:v>-9.0052000000000003E-4</c:v>
                </c:pt>
                <c:pt idx="14263">
                  <c:v>9.6369299999999995E-4</c:v>
                </c:pt>
                <c:pt idx="14264">
                  <c:v>2.4414200000000001E-3</c:v>
                </c:pt>
                <c:pt idx="14265">
                  <c:v>1.3969290000000001E-3</c:v>
                </c:pt>
                <c:pt idx="14266">
                  <c:v>1.1346E-4</c:v>
                </c:pt>
                <c:pt idx="14267">
                  <c:v>-1.6735210000000001E-3</c:v>
                </c:pt>
                <c:pt idx="14268">
                  <c:v>-4.9212400000000003E-4</c:v>
                </c:pt>
                <c:pt idx="14269">
                  <c:v>3.0016599999999999E-4</c:v>
                </c:pt>
                <c:pt idx="14270">
                  <c:v>2.7874359999999999E-3</c:v>
                </c:pt>
                <c:pt idx="14271">
                  <c:v>2.778914E-3</c:v>
                </c:pt>
                <c:pt idx="14272">
                  <c:v>-8.9574100000000003E-4</c:v>
                </c:pt>
                <c:pt idx="14273">
                  <c:v>-1.3146569999999999E-3</c:v>
                </c:pt>
                <c:pt idx="14274">
                  <c:v>-1.5936139999999999E-3</c:v>
                </c:pt>
                <c:pt idx="14275">
                  <c:v>-2.33005E-4</c:v>
                </c:pt>
                <c:pt idx="14276">
                  <c:v>5.2006100000000005E-4</c:v>
                </c:pt>
                <c:pt idx="14277">
                  <c:v>1.0529599999999999E-3</c:v>
                </c:pt>
                <c:pt idx="14278">
                  <c:v>5.7848000000000003E-4</c:v>
                </c:pt>
                <c:pt idx="14279">
                  <c:v>4.6529500000000001E-4</c:v>
                </c:pt>
                <c:pt idx="14280">
                  <c:v>-1.6345800000000001E-4</c:v>
                </c:pt>
                <c:pt idx="14281">
                  <c:v>1.2144619999999999E-3</c:v>
                </c:pt>
                <c:pt idx="14282">
                  <c:v>-2.06183E-4</c:v>
                </c:pt>
                <c:pt idx="14283">
                  <c:v>-3.4413400000000001E-4</c:v>
                </c:pt>
                <c:pt idx="14284">
                  <c:v>3.3417800000000002E-4</c:v>
                </c:pt>
                <c:pt idx="14285">
                  <c:v>-7.0525399999999999E-4</c:v>
                </c:pt>
                <c:pt idx="14286">
                  <c:v>-2.3268680000000002E-3</c:v>
                </c:pt>
                <c:pt idx="14287">
                  <c:v>2.4202160000000002E-3</c:v>
                </c:pt>
                <c:pt idx="14288">
                  <c:v>1.532921E-3</c:v>
                </c:pt>
                <c:pt idx="14289">
                  <c:v>8.8524000000000003E-4</c:v>
                </c:pt>
                <c:pt idx="14290">
                  <c:v>-1.26928E-4</c:v>
                </c:pt>
                <c:pt idx="14291">
                  <c:v>-2.0864820000000002E-3</c:v>
                </c:pt>
                <c:pt idx="14292">
                  <c:v>-3.22143E-4</c:v>
                </c:pt>
                <c:pt idx="14293">
                  <c:v>4.1075900000000002E-4</c:v>
                </c:pt>
                <c:pt idx="14294">
                  <c:v>-5.6081700000000002E-4</c:v>
                </c:pt>
                <c:pt idx="14295">
                  <c:v>2.0031500000000001E-4</c:v>
                </c:pt>
                <c:pt idx="14296">
                  <c:v>-2.3929099999999998E-3</c:v>
                </c:pt>
                <c:pt idx="14297">
                  <c:v>-1.328711E-3</c:v>
                </c:pt>
                <c:pt idx="14298">
                  <c:v>-2.0387080000000002E-3</c:v>
                </c:pt>
                <c:pt idx="14299">
                  <c:v>5.0780599999999997E-4</c:v>
                </c:pt>
                <c:pt idx="14300">
                  <c:v>6.0985599999999998E-4</c:v>
                </c:pt>
                <c:pt idx="14301">
                  <c:v>1.562735E-3</c:v>
                </c:pt>
                <c:pt idx="14302">
                  <c:v>1.061633E-3</c:v>
                </c:pt>
                <c:pt idx="14303">
                  <c:v>2.5522040000000002E-3</c:v>
                </c:pt>
                <c:pt idx="14304">
                  <c:v>1.4865200000000001E-4</c:v>
                </c:pt>
                <c:pt idx="14305">
                  <c:v>-1.5296719999999999E-3</c:v>
                </c:pt>
                <c:pt idx="14306">
                  <c:v>1.161874E-3</c:v>
                </c:pt>
                <c:pt idx="14307">
                  <c:v>2.7493840000000001E-3</c:v>
                </c:pt>
                <c:pt idx="14308">
                  <c:v>1.1462040000000001E-3</c:v>
                </c:pt>
                <c:pt idx="14309">
                  <c:v>-1.199774E-3</c:v>
                </c:pt>
                <c:pt idx="14310" formatCode="0.00E+00">
                  <c:v>-6.9210799999999998E-5</c:v>
                </c:pt>
                <c:pt idx="14311">
                  <c:v>-8.2395000000000005E-4</c:v>
                </c:pt>
                <c:pt idx="14312">
                  <c:v>8.6824299999999999E-4</c:v>
                </c:pt>
                <c:pt idx="14313">
                  <c:v>6.6610900000000002E-4</c:v>
                </c:pt>
                <c:pt idx="14314">
                  <c:v>2.3692019999999999E-3</c:v>
                </c:pt>
                <c:pt idx="14315">
                  <c:v>-1.0170069999999999E-3</c:v>
                </c:pt>
                <c:pt idx="14316">
                  <c:v>-1.2680320000000001E-3</c:v>
                </c:pt>
                <c:pt idx="14317">
                  <c:v>1.2268170000000001E-3</c:v>
                </c:pt>
                <c:pt idx="14318">
                  <c:v>-2.7151940000000002E-3</c:v>
                </c:pt>
                <c:pt idx="14319">
                  <c:v>-7.6123300000000005E-4</c:v>
                </c:pt>
                <c:pt idx="14320">
                  <c:v>-4.5150700000000003E-4</c:v>
                </c:pt>
                <c:pt idx="14321">
                  <c:v>4.7713699999999998E-4</c:v>
                </c:pt>
                <c:pt idx="14322" formatCode="0.00E+00">
                  <c:v>-2.5005999999999998E-6</c:v>
                </c:pt>
                <c:pt idx="14323">
                  <c:v>2.4939469999999998E-3</c:v>
                </c:pt>
                <c:pt idx="14324">
                  <c:v>-1.2612400000000001E-3</c:v>
                </c:pt>
                <c:pt idx="14325">
                  <c:v>1.43578E-4</c:v>
                </c:pt>
                <c:pt idx="14326">
                  <c:v>-1.800145E-3</c:v>
                </c:pt>
                <c:pt idx="14327">
                  <c:v>-8.9813299999999996E-4</c:v>
                </c:pt>
                <c:pt idx="14328">
                  <c:v>-6.61997E-4</c:v>
                </c:pt>
                <c:pt idx="14329">
                  <c:v>2.1183439999999999E-3</c:v>
                </c:pt>
                <c:pt idx="14330">
                  <c:v>-2.6334999999999998E-4</c:v>
                </c:pt>
                <c:pt idx="14331">
                  <c:v>-1.1927299999999999E-4</c:v>
                </c:pt>
                <c:pt idx="14332">
                  <c:v>-3.77065E-4</c:v>
                </c:pt>
                <c:pt idx="14333" formatCode="0.00E+00">
                  <c:v>-8.3851199999999994E-5</c:v>
                </c:pt>
                <c:pt idx="14334">
                  <c:v>1.48336E-3</c:v>
                </c:pt>
                <c:pt idx="14335">
                  <c:v>1.78145E-4</c:v>
                </c:pt>
                <c:pt idx="14336">
                  <c:v>2.1946079999999998E-3</c:v>
                </c:pt>
                <c:pt idx="14337">
                  <c:v>-1.2740200000000001E-4</c:v>
                </c:pt>
                <c:pt idx="14338">
                  <c:v>1.9483900000000001E-4</c:v>
                </c:pt>
                <c:pt idx="14339">
                  <c:v>-1.9873550000000001E-3</c:v>
                </c:pt>
                <c:pt idx="14340">
                  <c:v>-2.0553800000000001E-4</c:v>
                </c:pt>
                <c:pt idx="14341">
                  <c:v>3.7290159999999999E-3</c:v>
                </c:pt>
                <c:pt idx="14342">
                  <c:v>-5.88394E-4</c:v>
                </c:pt>
                <c:pt idx="14343">
                  <c:v>3.7421720000000002E-3</c:v>
                </c:pt>
                <c:pt idx="14344">
                  <c:v>9.3345500000000003E-4</c:v>
                </c:pt>
                <c:pt idx="14345">
                  <c:v>-9.0732200000000001E-4</c:v>
                </c:pt>
                <c:pt idx="14346">
                  <c:v>-1.96159E-4</c:v>
                </c:pt>
                <c:pt idx="14347">
                  <c:v>-1.9144310000000001E-3</c:v>
                </c:pt>
                <c:pt idx="14348">
                  <c:v>-1.4033200000000001E-4</c:v>
                </c:pt>
                <c:pt idx="14349">
                  <c:v>-4.0611599999999999E-4</c:v>
                </c:pt>
                <c:pt idx="14350">
                  <c:v>-1.01494E-4</c:v>
                </c:pt>
                <c:pt idx="14351">
                  <c:v>-6.6368700000000004E-4</c:v>
                </c:pt>
                <c:pt idx="14352">
                  <c:v>-6.9674799999999996E-4</c:v>
                </c:pt>
                <c:pt idx="14353">
                  <c:v>6.9182399999999995E-4</c:v>
                </c:pt>
                <c:pt idx="14354">
                  <c:v>-1.9108370000000001E-3</c:v>
                </c:pt>
                <c:pt idx="14355">
                  <c:v>-1.379803E-3</c:v>
                </c:pt>
                <c:pt idx="14356">
                  <c:v>-1.3569669999999999E-3</c:v>
                </c:pt>
                <c:pt idx="14357">
                  <c:v>-5.6946999999999998E-4</c:v>
                </c:pt>
                <c:pt idx="14358">
                  <c:v>9.0885800000000002E-4</c:v>
                </c:pt>
                <c:pt idx="14359">
                  <c:v>3.8022000000000002E-4</c:v>
                </c:pt>
                <c:pt idx="14360">
                  <c:v>-4.7882000000000003E-4</c:v>
                </c:pt>
                <c:pt idx="14361">
                  <c:v>1.2485059999999999E-3</c:v>
                </c:pt>
                <c:pt idx="14362">
                  <c:v>1.6333229999999999E-3</c:v>
                </c:pt>
                <c:pt idx="14363">
                  <c:v>2.7963800000000002E-4</c:v>
                </c:pt>
                <c:pt idx="14364">
                  <c:v>1.5910029999999999E-3</c:v>
                </c:pt>
                <c:pt idx="14365">
                  <c:v>3.4277999999999999E-4</c:v>
                </c:pt>
                <c:pt idx="14366">
                  <c:v>1.6829270000000001E-3</c:v>
                </c:pt>
                <c:pt idx="14367">
                  <c:v>1.27067E-3</c:v>
                </c:pt>
                <c:pt idx="14368">
                  <c:v>1.6610399999999999E-3</c:v>
                </c:pt>
                <c:pt idx="14369">
                  <c:v>3.2195219999999998E-3</c:v>
                </c:pt>
                <c:pt idx="14370">
                  <c:v>-7.2942600000000003E-4</c:v>
                </c:pt>
                <c:pt idx="14371">
                  <c:v>-2.5591600000000002E-4</c:v>
                </c:pt>
                <c:pt idx="14372">
                  <c:v>6.6028899999999999E-4</c:v>
                </c:pt>
                <c:pt idx="14373">
                  <c:v>1.02357E-4</c:v>
                </c:pt>
                <c:pt idx="14374">
                  <c:v>-5.3073900000000002E-4</c:v>
                </c:pt>
                <c:pt idx="14375" formatCode="0.00E+00">
                  <c:v>4.9830400000000003E-5</c:v>
                </c:pt>
                <c:pt idx="14376">
                  <c:v>2.413891E-3</c:v>
                </c:pt>
                <c:pt idx="14377">
                  <c:v>-6.8815800000000002E-4</c:v>
                </c:pt>
                <c:pt idx="14378">
                  <c:v>1.825494E-3</c:v>
                </c:pt>
                <c:pt idx="14379">
                  <c:v>-1.273094E-3</c:v>
                </c:pt>
                <c:pt idx="14380">
                  <c:v>1.8132200000000001E-4</c:v>
                </c:pt>
                <c:pt idx="14381">
                  <c:v>1.432741E-3</c:v>
                </c:pt>
                <c:pt idx="14382">
                  <c:v>-1.048656E-3</c:v>
                </c:pt>
                <c:pt idx="14383">
                  <c:v>-2.42251E-4</c:v>
                </c:pt>
                <c:pt idx="14384">
                  <c:v>7.26959E-4</c:v>
                </c:pt>
                <c:pt idx="14385" formatCode="0.00E+00">
                  <c:v>5.7173899999999998E-5</c:v>
                </c:pt>
                <c:pt idx="14386">
                  <c:v>-5.56732E-4</c:v>
                </c:pt>
                <c:pt idx="14387">
                  <c:v>1.824134E-3</c:v>
                </c:pt>
                <c:pt idx="14388">
                  <c:v>-7.4181400000000004E-4</c:v>
                </c:pt>
                <c:pt idx="14389">
                  <c:v>1.825473E-3</c:v>
                </c:pt>
                <c:pt idx="14390">
                  <c:v>-1.325693E-3</c:v>
                </c:pt>
                <c:pt idx="14391">
                  <c:v>-1.8665899999999999E-4</c:v>
                </c:pt>
                <c:pt idx="14392" formatCode="0.00E+00">
                  <c:v>8.5977399999999994E-5</c:v>
                </c:pt>
                <c:pt idx="14393">
                  <c:v>-9.15371E-4</c:v>
                </c:pt>
                <c:pt idx="14394">
                  <c:v>1.694917E-3</c:v>
                </c:pt>
                <c:pt idx="14395">
                  <c:v>7.6201199999999995E-4</c:v>
                </c:pt>
                <c:pt idx="14396">
                  <c:v>-1.533368E-3</c:v>
                </c:pt>
                <c:pt idx="14397">
                  <c:v>-1.373579E-3</c:v>
                </c:pt>
                <c:pt idx="14398">
                  <c:v>2.1840100000000001E-4</c:v>
                </c:pt>
                <c:pt idx="14399">
                  <c:v>-2.4026820000000002E-3</c:v>
                </c:pt>
                <c:pt idx="14400">
                  <c:v>-2.366E-3</c:v>
                </c:pt>
                <c:pt idx="14401">
                  <c:v>2.5188800000000003E-4</c:v>
                </c:pt>
                <c:pt idx="14402">
                  <c:v>1.6284100000000001E-3</c:v>
                </c:pt>
                <c:pt idx="14403">
                  <c:v>2.2380080000000001E-3</c:v>
                </c:pt>
                <c:pt idx="14404">
                  <c:v>-1.9458600000000001E-4</c:v>
                </c:pt>
                <c:pt idx="14405">
                  <c:v>-3.0649420000000002E-3</c:v>
                </c:pt>
                <c:pt idx="14406">
                  <c:v>1.3234270000000001E-3</c:v>
                </c:pt>
                <c:pt idx="14407">
                  <c:v>2.00106E-4</c:v>
                </c:pt>
                <c:pt idx="14408">
                  <c:v>1.4494320000000001E-3</c:v>
                </c:pt>
                <c:pt idx="14409">
                  <c:v>-1.6684E-4</c:v>
                </c:pt>
                <c:pt idx="14410">
                  <c:v>-1.741406E-3</c:v>
                </c:pt>
                <c:pt idx="14411">
                  <c:v>1.585148E-3</c:v>
                </c:pt>
                <c:pt idx="14412">
                  <c:v>1.3167999999999999E-3</c:v>
                </c:pt>
                <c:pt idx="14413">
                  <c:v>-6.5207500000000001E-4</c:v>
                </c:pt>
                <c:pt idx="14414">
                  <c:v>3.48544E-4</c:v>
                </c:pt>
                <c:pt idx="14415">
                  <c:v>1.97543E-4</c:v>
                </c:pt>
                <c:pt idx="14416">
                  <c:v>2.2656999999999999E-4</c:v>
                </c:pt>
                <c:pt idx="14417">
                  <c:v>2.8622499999999998E-4</c:v>
                </c:pt>
                <c:pt idx="14418">
                  <c:v>1.4768940000000001E-3</c:v>
                </c:pt>
                <c:pt idx="14419">
                  <c:v>6.4918400000000002E-4</c:v>
                </c:pt>
                <c:pt idx="14420">
                  <c:v>5.3773700000000005E-4</c:v>
                </c:pt>
                <c:pt idx="14421">
                  <c:v>2.802756E-3</c:v>
                </c:pt>
                <c:pt idx="14422">
                  <c:v>-1.1461189999999999E-3</c:v>
                </c:pt>
                <c:pt idx="14423">
                  <c:v>2.3366500000000001E-4</c:v>
                </c:pt>
                <c:pt idx="14424" formatCode="0.00E+00">
                  <c:v>9.3691100000000002E-5</c:v>
                </c:pt>
                <c:pt idx="14425">
                  <c:v>1.2244689999999999E-3</c:v>
                </c:pt>
                <c:pt idx="14426">
                  <c:v>-9.7088399999999998E-4</c:v>
                </c:pt>
                <c:pt idx="14427" formatCode="0.00E+00">
                  <c:v>-1.02818E-5</c:v>
                </c:pt>
                <c:pt idx="14428">
                  <c:v>-1.79777E-4</c:v>
                </c:pt>
                <c:pt idx="14429">
                  <c:v>9.3688599999999995E-4</c:v>
                </c:pt>
                <c:pt idx="14430">
                  <c:v>-2.8317289999999998E-3</c:v>
                </c:pt>
                <c:pt idx="14431">
                  <c:v>5.5474699999999997E-4</c:v>
                </c:pt>
                <c:pt idx="14432">
                  <c:v>-1.2977850000000001E-3</c:v>
                </c:pt>
                <c:pt idx="14433">
                  <c:v>2.09831E-4</c:v>
                </c:pt>
                <c:pt idx="14434">
                  <c:v>-7.8806799999999995E-4</c:v>
                </c:pt>
                <c:pt idx="14435">
                  <c:v>-4.6742399999999998E-4</c:v>
                </c:pt>
                <c:pt idx="14436">
                  <c:v>1.881108E-3</c:v>
                </c:pt>
                <c:pt idx="14437">
                  <c:v>-1.85797E-3</c:v>
                </c:pt>
                <c:pt idx="14438">
                  <c:v>9.5834299999999996E-4</c:v>
                </c:pt>
                <c:pt idx="14439">
                  <c:v>-7.4980900000000004E-4</c:v>
                </c:pt>
                <c:pt idx="14440">
                  <c:v>2.4716149999999999E-3</c:v>
                </c:pt>
                <c:pt idx="14441">
                  <c:v>4.1299099999999998E-4</c:v>
                </c:pt>
                <c:pt idx="14442">
                  <c:v>-2.9496600000000002E-4</c:v>
                </c:pt>
                <c:pt idx="14443">
                  <c:v>9.1357600000000004E-4</c:v>
                </c:pt>
                <c:pt idx="14444">
                  <c:v>-1.4527999999999999E-4</c:v>
                </c:pt>
                <c:pt idx="14445">
                  <c:v>-7.7511699999999997E-4</c:v>
                </c:pt>
                <c:pt idx="14446">
                  <c:v>2.1004470000000001E-3</c:v>
                </c:pt>
                <c:pt idx="14447">
                  <c:v>6.2665400000000003E-4</c:v>
                </c:pt>
                <c:pt idx="14448">
                  <c:v>-1.4477439999999999E-3</c:v>
                </c:pt>
                <c:pt idx="14449" formatCode="0.00E+00">
                  <c:v>-8.4205100000000005E-5</c:v>
                </c:pt>
                <c:pt idx="14450">
                  <c:v>5.9357599999999996E-4</c:v>
                </c:pt>
                <c:pt idx="14451">
                  <c:v>5.5309599999999999E-4</c:v>
                </c:pt>
                <c:pt idx="14452">
                  <c:v>-3.9934569999999997E-3</c:v>
                </c:pt>
                <c:pt idx="14453">
                  <c:v>1.1547E-3</c:v>
                </c:pt>
                <c:pt idx="14454">
                  <c:v>-3.438881E-3</c:v>
                </c:pt>
                <c:pt idx="14455">
                  <c:v>2.0299200000000001E-4</c:v>
                </c:pt>
                <c:pt idx="14456">
                  <c:v>6.7638400000000003E-4</c:v>
                </c:pt>
                <c:pt idx="14457" formatCode="0.00E+00">
                  <c:v>-3.0951100000000003E-5</c:v>
                </c:pt>
                <c:pt idx="14458">
                  <c:v>-1.154794E-3</c:v>
                </c:pt>
                <c:pt idx="14459">
                  <c:v>-1.7843659999999999E-3</c:v>
                </c:pt>
                <c:pt idx="14460">
                  <c:v>-6.4551699999999997E-4</c:v>
                </c:pt>
                <c:pt idx="14461">
                  <c:v>-5.7654099999999997E-4</c:v>
                </c:pt>
                <c:pt idx="14462" formatCode="0.00E+00">
                  <c:v>2.8596300000000001E-6</c:v>
                </c:pt>
                <c:pt idx="14463">
                  <c:v>-2.8822400000000001E-4</c:v>
                </c:pt>
                <c:pt idx="14464">
                  <c:v>1.4531749999999999E-3</c:v>
                </c:pt>
                <c:pt idx="14465">
                  <c:v>1.2230769999999999E-3</c:v>
                </c:pt>
                <c:pt idx="14466">
                  <c:v>4.3332899999999998E-4</c:v>
                </c:pt>
                <c:pt idx="14467">
                  <c:v>-2.2998739999999999E-3</c:v>
                </c:pt>
                <c:pt idx="14468">
                  <c:v>-1.2476830000000001E-3</c:v>
                </c:pt>
                <c:pt idx="14469">
                  <c:v>1.7233389999999999E-3</c:v>
                </c:pt>
                <c:pt idx="14470">
                  <c:v>4.9632599999999995E-4</c:v>
                </c:pt>
                <c:pt idx="14471">
                  <c:v>9.3601399999999999E-4</c:v>
                </c:pt>
                <c:pt idx="14472" formatCode="0.00E+00">
                  <c:v>-8.8056499999999997E-7</c:v>
                </c:pt>
                <c:pt idx="14473">
                  <c:v>9.3894900000000001E-4</c:v>
                </c:pt>
                <c:pt idx="14474">
                  <c:v>-2.2739879999999998E-3</c:v>
                </c:pt>
                <c:pt idx="14475">
                  <c:v>-2.2345730000000001E-3</c:v>
                </c:pt>
                <c:pt idx="14476">
                  <c:v>-1.3924460000000001E-3</c:v>
                </c:pt>
                <c:pt idx="14477">
                  <c:v>-3.6606300000000002E-4</c:v>
                </c:pt>
                <c:pt idx="14478">
                  <c:v>1.42294E-4</c:v>
                </c:pt>
                <c:pt idx="14479">
                  <c:v>9.8971200000000001E-4</c:v>
                </c:pt>
                <c:pt idx="14480">
                  <c:v>-9.5003299999999998E-4</c:v>
                </c:pt>
                <c:pt idx="14481">
                  <c:v>-8.6561099999999996E-4</c:v>
                </c:pt>
                <c:pt idx="14482">
                  <c:v>6.0014400000000005E-4</c:v>
                </c:pt>
                <c:pt idx="14483">
                  <c:v>-1.0467549999999999E-3</c:v>
                </c:pt>
                <c:pt idx="14484">
                  <c:v>-2.1874500000000001E-4</c:v>
                </c:pt>
                <c:pt idx="14485">
                  <c:v>8.8593400000000001E-4</c:v>
                </c:pt>
                <c:pt idx="14486">
                  <c:v>-4.8578899999999998E-4</c:v>
                </c:pt>
                <c:pt idx="14487">
                  <c:v>-4.2238019999999996E-3</c:v>
                </c:pt>
                <c:pt idx="14488">
                  <c:v>-1.161851E-3</c:v>
                </c:pt>
                <c:pt idx="14489" formatCode="0.00E+00">
                  <c:v>9.6226999999999999E-5</c:v>
                </c:pt>
                <c:pt idx="14490">
                  <c:v>1.05213E-4</c:v>
                </c:pt>
                <c:pt idx="14491">
                  <c:v>-7.5472099999999997E-4</c:v>
                </c:pt>
                <c:pt idx="14492">
                  <c:v>6.2211299999999998E-4</c:v>
                </c:pt>
                <c:pt idx="14493">
                  <c:v>-1.3049599999999999E-4</c:v>
                </c:pt>
                <c:pt idx="14494">
                  <c:v>2.2178200000000001E-4</c:v>
                </c:pt>
                <c:pt idx="14495">
                  <c:v>-2.2600179999999999E-3</c:v>
                </c:pt>
                <c:pt idx="14496">
                  <c:v>-9.6394600000000003E-4</c:v>
                </c:pt>
                <c:pt idx="14497">
                  <c:v>-2.4249499999999999E-4</c:v>
                </c:pt>
                <c:pt idx="14498">
                  <c:v>-4.23528E-4</c:v>
                </c:pt>
                <c:pt idx="14499">
                  <c:v>1.671315E-3</c:v>
                </c:pt>
                <c:pt idx="14500">
                  <c:v>-9.4731500000000001E-4</c:v>
                </c:pt>
                <c:pt idx="14501">
                  <c:v>-7.7021499999999998E-4</c:v>
                </c:pt>
                <c:pt idx="14502">
                  <c:v>3.9294999999999998E-4</c:v>
                </c:pt>
                <c:pt idx="14503">
                  <c:v>2.79086E-3</c:v>
                </c:pt>
                <c:pt idx="14504">
                  <c:v>2.2644789999999998E-3</c:v>
                </c:pt>
                <c:pt idx="14505">
                  <c:v>1.4783140000000001E-3</c:v>
                </c:pt>
                <c:pt idx="14506">
                  <c:v>2.1262399999999999E-4</c:v>
                </c:pt>
                <c:pt idx="14507">
                  <c:v>4.89326E-4</c:v>
                </c:pt>
                <c:pt idx="14508">
                  <c:v>-6.8261799999999996E-4</c:v>
                </c:pt>
                <c:pt idx="14509">
                  <c:v>-1.8993300000000001E-4</c:v>
                </c:pt>
                <c:pt idx="14510">
                  <c:v>-1.0814970000000001E-3</c:v>
                </c:pt>
                <c:pt idx="14511">
                  <c:v>8.9696600000000002E-4</c:v>
                </c:pt>
                <c:pt idx="14512">
                  <c:v>1.1686139999999999E-3</c:v>
                </c:pt>
                <c:pt idx="14513" formatCode="0.00E+00">
                  <c:v>-4.6320299999999998E-5</c:v>
                </c:pt>
                <c:pt idx="14514">
                  <c:v>-6.9547800000000003E-4</c:v>
                </c:pt>
                <c:pt idx="14515">
                  <c:v>-4.3013979999999997E-3</c:v>
                </c:pt>
                <c:pt idx="14516">
                  <c:v>7.6539100000000003E-4</c:v>
                </c:pt>
                <c:pt idx="14517">
                  <c:v>-2.516955E-3</c:v>
                </c:pt>
                <c:pt idx="14518">
                  <c:v>-1.248884E-3</c:v>
                </c:pt>
                <c:pt idx="14519">
                  <c:v>2.0046999999999999E-3</c:v>
                </c:pt>
                <c:pt idx="14520">
                  <c:v>-4.6994700000000002E-4</c:v>
                </c:pt>
                <c:pt idx="14521">
                  <c:v>9.8706800000000002E-4</c:v>
                </c:pt>
                <c:pt idx="14522" formatCode="0.00E+00">
                  <c:v>-4.1650100000000003E-5</c:v>
                </c:pt>
                <c:pt idx="14523">
                  <c:v>-1.621171E-3</c:v>
                </c:pt>
                <c:pt idx="14524">
                  <c:v>-1.492335E-3</c:v>
                </c:pt>
                <c:pt idx="14525">
                  <c:v>-1.24003E-4</c:v>
                </c:pt>
                <c:pt idx="14526">
                  <c:v>-6.7522899999999996E-4</c:v>
                </c:pt>
                <c:pt idx="14527">
                  <c:v>1.6196170000000001E-3</c:v>
                </c:pt>
                <c:pt idx="14528">
                  <c:v>2.1359790000000001E-3</c:v>
                </c:pt>
                <c:pt idx="14529">
                  <c:v>-7.3916900000000002E-4</c:v>
                </c:pt>
                <c:pt idx="14530">
                  <c:v>6.4853199999999995E-4</c:v>
                </c:pt>
                <c:pt idx="14531">
                  <c:v>-2.1911970000000002E-3</c:v>
                </c:pt>
                <c:pt idx="14532">
                  <c:v>2.0696209999999998E-3</c:v>
                </c:pt>
                <c:pt idx="14533">
                  <c:v>2.0160920000000001E-3</c:v>
                </c:pt>
                <c:pt idx="14534">
                  <c:v>1.028663E-3</c:v>
                </c:pt>
                <c:pt idx="14535">
                  <c:v>-1.303734E-3</c:v>
                </c:pt>
                <c:pt idx="14536">
                  <c:v>-5.3344700000000004E-4</c:v>
                </c:pt>
                <c:pt idx="14537">
                  <c:v>1.262322E-3</c:v>
                </c:pt>
                <c:pt idx="14538">
                  <c:v>1.2742400000000001E-3</c:v>
                </c:pt>
                <c:pt idx="14539">
                  <c:v>3.4239900000000001E-4</c:v>
                </c:pt>
                <c:pt idx="14540">
                  <c:v>1.1715E-4</c:v>
                </c:pt>
                <c:pt idx="14541">
                  <c:v>-2.146537E-3</c:v>
                </c:pt>
                <c:pt idx="14542">
                  <c:v>6.8057299999999996E-4</c:v>
                </c:pt>
                <c:pt idx="14543">
                  <c:v>-1.3610060000000001E-3</c:v>
                </c:pt>
                <c:pt idx="14544">
                  <c:v>4.14638E-4</c:v>
                </c:pt>
                <c:pt idx="14545">
                  <c:v>-1.202966E-3</c:v>
                </c:pt>
                <c:pt idx="14546">
                  <c:v>3.4083020000000002E-3</c:v>
                </c:pt>
                <c:pt idx="14547">
                  <c:v>3.9706600000000001E-4</c:v>
                </c:pt>
                <c:pt idx="14548">
                  <c:v>9.2663000000000001E-4</c:v>
                </c:pt>
                <c:pt idx="14549">
                  <c:v>-7.3092199999999995E-4</c:v>
                </c:pt>
                <c:pt idx="14550">
                  <c:v>-1.5866400000000001E-4</c:v>
                </c:pt>
                <c:pt idx="14551">
                  <c:v>-9.7944999999999998E-4</c:v>
                </c:pt>
                <c:pt idx="14552">
                  <c:v>-2.1163900000000001E-3</c:v>
                </c:pt>
                <c:pt idx="14553">
                  <c:v>4.5702299999999998E-4</c:v>
                </c:pt>
                <c:pt idx="14554">
                  <c:v>1.3805999999999999E-4</c:v>
                </c:pt>
                <c:pt idx="14555">
                  <c:v>2.570325E-3</c:v>
                </c:pt>
                <c:pt idx="14556">
                  <c:v>-1.1046210000000001E-3</c:v>
                </c:pt>
                <c:pt idx="14557" formatCode="0.00E+00">
                  <c:v>-8.8092399999999997E-5</c:v>
                </c:pt>
                <c:pt idx="14558">
                  <c:v>-1.01596E-3</c:v>
                </c:pt>
                <c:pt idx="14559">
                  <c:v>-7.04903E-4</c:v>
                </c:pt>
                <c:pt idx="14560">
                  <c:v>5.6633499999999995E-4</c:v>
                </c:pt>
                <c:pt idx="14561">
                  <c:v>2.3423899999999999E-4</c:v>
                </c:pt>
                <c:pt idx="14562">
                  <c:v>2.2244130000000002E-3</c:v>
                </c:pt>
                <c:pt idx="14563" formatCode="0.00E+00">
                  <c:v>3.1034000000000001E-5</c:v>
                </c:pt>
                <c:pt idx="14564">
                  <c:v>1.3288709999999999E-3</c:v>
                </c:pt>
                <c:pt idx="14565">
                  <c:v>1.6640099999999999E-4</c:v>
                </c:pt>
                <c:pt idx="14566">
                  <c:v>-4.6687600000000002E-4</c:v>
                </c:pt>
                <c:pt idx="14567">
                  <c:v>-1.53955E-4</c:v>
                </c:pt>
                <c:pt idx="14568">
                  <c:v>-1.6066089999999999E-3</c:v>
                </c:pt>
                <c:pt idx="14569">
                  <c:v>-2.6630849999999999E-3</c:v>
                </c:pt>
                <c:pt idx="14570">
                  <c:v>-9.2003300000000001E-4</c:v>
                </c:pt>
                <c:pt idx="14571">
                  <c:v>-5.1230299999999998E-4</c:v>
                </c:pt>
                <c:pt idx="14572">
                  <c:v>-1.174402E-3</c:v>
                </c:pt>
                <c:pt idx="14573">
                  <c:v>7.3268699999999999E-4</c:v>
                </c:pt>
                <c:pt idx="14574">
                  <c:v>3.7768799999999999E-4</c:v>
                </c:pt>
                <c:pt idx="14575">
                  <c:v>-5.8983899999999999E-4</c:v>
                </c:pt>
                <c:pt idx="14576">
                  <c:v>-3.4829000000000001E-4</c:v>
                </c:pt>
                <c:pt idx="14577">
                  <c:v>8.4374099999999996E-4</c:v>
                </c:pt>
                <c:pt idx="14578">
                  <c:v>-1.1510600000000001E-4</c:v>
                </c:pt>
                <c:pt idx="14579">
                  <c:v>2.65992E-4</c:v>
                </c:pt>
                <c:pt idx="14580">
                  <c:v>-1.076029E-3</c:v>
                </c:pt>
                <c:pt idx="14581">
                  <c:v>1.387927E-3</c:v>
                </c:pt>
                <c:pt idx="14582">
                  <c:v>-9.7581800000000004E-4</c:v>
                </c:pt>
                <c:pt idx="14583">
                  <c:v>-5.6542500000000004E-4</c:v>
                </c:pt>
                <c:pt idx="14584">
                  <c:v>-3.685958E-3</c:v>
                </c:pt>
                <c:pt idx="14585">
                  <c:v>1.4337029999999999E-3</c:v>
                </c:pt>
                <c:pt idx="14586">
                  <c:v>7.0950600000000005E-4</c:v>
                </c:pt>
                <c:pt idx="14587">
                  <c:v>1.3699700000000001E-3</c:v>
                </c:pt>
                <c:pt idx="14588">
                  <c:v>-1.253103E-3</c:v>
                </c:pt>
                <c:pt idx="14589">
                  <c:v>-1.9553790000000001E-3</c:v>
                </c:pt>
                <c:pt idx="14590">
                  <c:v>2.4750480000000001E-3</c:v>
                </c:pt>
                <c:pt idx="14591">
                  <c:v>-5.81728E-4</c:v>
                </c:pt>
                <c:pt idx="14592">
                  <c:v>-6.1156600000000002E-4</c:v>
                </c:pt>
                <c:pt idx="14593">
                  <c:v>2.4730299999999999E-4</c:v>
                </c:pt>
                <c:pt idx="14594">
                  <c:v>-3.5848800000000001E-4</c:v>
                </c:pt>
                <c:pt idx="14595">
                  <c:v>8.1569900000000002E-4</c:v>
                </c:pt>
                <c:pt idx="14596">
                  <c:v>6.4652999999999998E-4</c:v>
                </c:pt>
                <c:pt idx="14597">
                  <c:v>-3.684835E-3</c:v>
                </c:pt>
                <c:pt idx="14598">
                  <c:v>4.0337400000000002E-4</c:v>
                </c:pt>
                <c:pt idx="14599">
                  <c:v>3.5605509999999999E-3</c:v>
                </c:pt>
                <c:pt idx="14600">
                  <c:v>5.4996899999999998E-4</c:v>
                </c:pt>
                <c:pt idx="14601">
                  <c:v>-3.8666500000000001E-4</c:v>
                </c:pt>
                <c:pt idx="14602">
                  <c:v>1.0073409999999999E-3</c:v>
                </c:pt>
                <c:pt idx="14603">
                  <c:v>1.4299849999999999E-3</c:v>
                </c:pt>
                <c:pt idx="14604">
                  <c:v>-1.6607480000000001E-3</c:v>
                </c:pt>
                <c:pt idx="14605">
                  <c:v>4.76439E-4</c:v>
                </c:pt>
                <c:pt idx="14606">
                  <c:v>-5.5387199999999996E-4</c:v>
                </c:pt>
                <c:pt idx="14607">
                  <c:v>1.9287800000000001E-4</c:v>
                </c:pt>
                <c:pt idx="14608">
                  <c:v>2.4655649999999999E-3</c:v>
                </c:pt>
                <c:pt idx="14609">
                  <c:v>1.3531629999999999E-3</c:v>
                </c:pt>
                <c:pt idx="14610">
                  <c:v>-3.5774320000000002E-3</c:v>
                </c:pt>
                <c:pt idx="14611">
                  <c:v>1.7222590000000001E-3</c:v>
                </c:pt>
                <c:pt idx="14612">
                  <c:v>-1.13353E-4</c:v>
                </c:pt>
                <c:pt idx="14613">
                  <c:v>-2.6119300000000002E-3</c:v>
                </c:pt>
                <c:pt idx="14614">
                  <c:v>2.6433000000000001E-4</c:v>
                </c:pt>
                <c:pt idx="14615">
                  <c:v>1.25845E-4</c:v>
                </c:pt>
                <c:pt idx="14616">
                  <c:v>-2.6844999999999999E-4</c:v>
                </c:pt>
                <c:pt idx="14617">
                  <c:v>1.560875E-3</c:v>
                </c:pt>
                <c:pt idx="14618">
                  <c:v>6.7265200000000004E-4</c:v>
                </c:pt>
                <c:pt idx="14619">
                  <c:v>-9.7398000000000005E-4</c:v>
                </c:pt>
                <c:pt idx="14620">
                  <c:v>-5.1250700000000004E-4</c:v>
                </c:pt>
                <c:pt idx="14621">
                  <c:v>1.41299E-4</c:v>
                </c:pt>
                <c:pt idx="14622">
                  <c:v>-8.4916400000000002E-4</c:v>
                </c:pt>
                <c:pt idx="14623">
                  <c:v>1.8254499999999999E-4</c:v>
                </c:pt>
                <c:pt idx="14624">
                  <c:v>-1.054719E-3</c:v>
                </c:pt>
                <c:pt idx="14625">
                  <c:v>5.5809200000000005E-4</c:v>
                </c:pt>
                <c:pt idx="14626">
                  <c:v>1.0660960000000001E-3</c:v>
                </c:pt>
                <c:pt idx="14627">
                  <c:v>4.8099900000000002E-4</c:v>
                </c:pt>
                <c:pt idx="14628">
                  <c:v>1.25511E-4</c:v>
                </c:pt>
                <c:pt idx="14629">
                  <c:v>-1.0778200000000001E-4</c:v>
                </c:pt>
                <c:pt idx="14630">
                  <c:v>4.9452600000000002E-4</c:v>
                </c:pt>
                <c:pt idx="14631">
                  <c:v>1.2854850000000001E-3</c:v>
                </c:pt>
                <c:pt idx="14632">
                  <c:v>-2.3592579999999999E-3</c:v>
                </c:pt>
                <c:pt idx="14633">
                  <c:v>-1.0599019999999999E-3</c:v>
                </c:pt>
                <c:pt idx="14634">
                  <c:v>-1.023555E-3</c:v>
                </c:pt>
                <c:pt idx="14635">
                  <c:v>-1.480819E-3</c:v>
                </c:pt>
                <c:pt idx="14636" formatCode="0.00E+00">
                  <c:v>7.8067599999999998E-5</c:v>
                </c:pt>
                <c:pt idx="14637">
                  <c:v>-2.931571E-3</c:v>
                </c:pt>
                <c:pt idx="14638" formatCode="0.00E+00">
                  <c:v>-1.3597300000000001E-6</c:v>
                </c:pt>
                <c:pt idx="14639">
                  <c:v>-2.4618539999999999E-3</c:v>
                </c:pt>
                <c:pt idx="14640">
                  <c:v>-3.6369869999999999E-3</c:v>
                </c:pt>
                <c:pt idx="14641">
                  <c:v>-1.4611600000000001E-4</c:v>
                </c:pt>
                <c:pt idx="14642">
                  <c:v>1.8432679999999999E-3</c:v>
                </c:pt>
                <c:pt idx="14643">
                  <c:v>1.3899979999999999E-3</c:v>
                </c:pt>
                <c:pt idx="14644">
                  <c:v>1.84878E-4</c:v>
                </c:pt>
                <c:pt idx="14645" formatCode="0.00E+00">
                  <c:v>3.7339100000000003E-5</c:v>
                </c:pt>
                <c:pt idx="14646">
                  <c:v>-4.9077099999999998E-4</c:v>
                </c:pt>
                <c:pt idx="14647" formatCode="0.00E+00">
                  <c:v>-8.9165800000000006E-5</c:v>
                </c:pt>
                <c:pt idx="14648">
                  <c:v>-1.2628369999999999E-3</c:v>
                </c:pt>
                <c:pt idx="14649">
                  <c:v>-1.397859E-3</c:v>
                </c:pt>
                <c:pt idx="14650">
                  <c:v>-5.9574599999999997E-4</c:v>
                </c:pt>
                <c:pt idx="14651">
                  <c:v>-1.057805E-3</c:v>
                </c:pt>
                <c:pt idx="14652">
                  <c:v>-4.1181099999999999E-4</c:v>
                </c:pt>
                <c:pt idx="14653" formatCode="0.00E+00">
                  <c:v>3.3469400000000002E-5</c:v>
                </c:pt>
                <c:pt idx="14654">
                  <c:v>9.4654600000000004E-4</c:v>
                </c:pt>
                <c:pt idx="14655">
                  <c:v>6.3548900000000004E-4</c:v>
                </c:pt>
                <c:pt idx="14656">
                  <c:v>3.5364199999999999E-4</c:v>
                </c:pt>
                <c:pt idx="14657">
                  <c:v>2.0388899999999998E-3</c:v>
                </c:pt>
                <c:pt idx="14658">
                  <c:v>-1.074413E-3</c:v>
                </c:pt>
                <c:pt idx="14659">
                  <c:v>-1.4057099999999999E-3</c:v>
                </c:pt>
                <c:pt idx="14660">
                  <c:v>4.6884699999999999E-4</c:v>
                </c:pt>
                <c:pt idx="14661">
                  <c:v>2.4646189999999999E-3</c:v>
                </c:pt>
                <c:pt idx="14662">
                  <c:v>-6.3828099999999998E-4</c:v>
                </c:pt>
                <c:pt idx="14663">
                  <c:v>2.6414030000000001E-3</c:v>
                </c:pt>
                <c:pt idx="14664">
                  <c:v>1.011421E-3</c:v>
                </c:pt>
                <c:pt idx="14665" formatCode="0.00E+00">
                  <c:v>2.3921E-5</c:v>
                </c:pt>
                <c:pt idx="14666">
                  <c:v>-1.6776740000000001E-3</c:v>
                </c:pt>
                <c:pt idx="14667">
                  <c:v>-3.0055300000000001E-4</c:v>
                </c:pt>
                <c:pt idx="14668">
                  <c:v>4.3134599999999999E-4</c:v>
                </c:pt>
                <c:pt idx="14669">
                  <c:v>-7.3565100000000003E-4</c:v>
                </c:pt>
                <c:pt idx="14670">
                  <c:v>3.1358039999999998E-3</c:v>
                </c:pt>
                <c:pt idx="14671">
                  <c:v>1.5930339999999999E-3</c:v>
                </c:pt>
                <c:pt idx="14672">
                  <c:v>-1.3390030000000001E-3</c:v>
                </c:pt>
                <c:pt idx="14673">
                  <c:v>-8.1036599999999997E-4</c:v>
                </c:pt>
                <c:pt idx="14674" formatCode="0.00E+00">
                  <c:v>9.4666600000000006E-5</c:v>
                </c:pt>
                <c:pt idx="14675">
                  <c:v>1.436634E-3</c:v>
                </c:pt>
                <c:pt idx="14676">
                  <c:v>-4.5566500000000001E-4</c:v>
                </c:pt>
                <c:pt idx="14677">
                  <c:v>7.2171799999999999E-4</c:v>
                </c:pt>
                <c:pt idx="14678" formatCode="0.00E+00">
                  <c:v>7.1132100000000003E-5</c:v>
                </c:pt>
                <c:pt idx="14679">
                  <c:v>-1.2727300000000001E-4</c:v>
                </c:pt>
                <c:pt idx="14680">
                  <c:v>-1.059279E-3</c:v>
                </c:pt>
                <c:pt idx="14681">
                  <c:v>-9.9882500000000006E-4</c:v>
                </c:pt>
                <c:pt idx="14682" formatCode="0.00E+00">
                  <c:v>7.6524000000000001E-5</c:v>
                </c:pt>
                <c:pt idx="14683">
                  <c:v>-9.847460000000001E-4</c:v>
                </c:pt>
                <c:pt idx="14684">
                  <c:v>1.2134299999999999E-3</c:v>
                </c:pt>
                <c:pt idx="14685">
                  <c:v>-3.3040499999999998E-4</c:v>
                </c:pt>
                <c:pt idx="14686">
                  <c:v>-1.0640230000000001E-3</c:v>
                </c:pt>
                <c:pt idx="14687" formatCode="0.00E+00">
                  <c:v>-8.5311900000000006E-5</c:v>
                </c:pt>
                <c:pt idx="14688">
                  <c:v>-2.0586739999999999E-3</c:v>
                </c:pt>
                <c:pt idx="14689">
                  <c:v>-1.043743E-3</c:v>
                </c:pt>
                <c:pt idx="14690">
                  <c:v>3.0701119999999998E-3</c:v>
                </c:pt>
                <c:pt idx="14691">
                  <c:v>5.4117399999999995E-4</c:v>
                </c:pt>
                <c:pt idx="14692">
                  <c:v>-1.3605600000000001E-4</c:v>
                </c:pt>
                <c:pt idx="14693">
                  <c:v>2.6322989999999998E-3</c:v>
                </c:pt>
                <c:pt idx="14694">
                  <c:v>4.49302E-4</c:v>
                </c:pt>
                <c:pt idx="14695">
                  <c:v>-3.8426699999999999E-4</c:v>
                </c:pt>
                <c:pt idx="14696">
                  <c:v>5.4762699999999997E-4</c:v>
                </c:pt>
                <c:pt idx="14697">
                  <c:v>-1.230566E-3</c:v>
                </c:pt>
                <c:pt idx="14698">
                  <c:v>1.5915059999999999E-3</c:v>
                </c:pt>
                <c:pt idx="14699" formatCode="0.00E+00">
                  <c:v>-1.30483E-5</c:v>
                </c:pt>
                <c:pt idx="14700">
                  <c:v>-1.5783609999999999E-3</c:v>
                </c:pt>
                <c:pt idx="14701">
                  <c:v>2.4398169999999999E-3</c:v>
                </c:pt>
                <c:pt idx="14702">
                  <c:v>6.6405100000000003E-4</c:v>
                </c:pt>
                <c:pt idx="14703">
                  <c:v>-1.4313240000000001E-3</c:v>
                </c:pt>
                <c:pt idx="14704">
                  <c:v>-2.2050910000000002E-3</c:v>
                </c:pt>
                <c:pt idx="14705">
                  <c:v>-1.2165259999999999E-3</c:v>
                </c:pt>
                <c:pt idx="14706">
                  <c:v>-8.7590699999999999E-4</c:v>
                </c:pt>
                <c:pt idx="14707">
                  <c:v>-3.2143699999999999E-4</c:v>
                </c:pt>
                <c:pt idx="14708">
                  <c:v>1.0243590000000001E-3</c:v>
                </c:pt>
                <c:pt idx="14709">
                  <c:v>-1.6553130000000001E-3</c:v>
                </c:pt>
                <c:pt idx="14710">
                  <c:v>2.3742580000000002E-3</c:v>
                </c:pt>
                <c:pt idx="14711">
                  <c:v>-5.9596599999999997E-4</c:v>
                </c:pt>
                <c:pt idx="14712" formatCode="0.00E+00">
                  <c:v>1.8071799999999999E-5</c:v>
                </c:pt>
                <c:pt idx="14713">
                  <c:v>-1.4432049999999999E-3</c:v>
                </c:pt>
                <c:pt idx="14714">
                  <c:v>-3.0215599999999998E-4</c:v>
                </c:pt>
                <c:pt idx="14715">
                  <c:v>-3.9616599999999999E-4</c:v>
                </c:pt>
                <c:pt idx="14716" formatCode="0.00E+00">
                  <c:v>-2.79061E-5</c:v>
                </c:pt>
                <c:pt idx="14717">
                  <c:v>-6.2818300000000004E-4</c:v>
                </c:pt>
                <c:pt idx="14718" formatCode="0.00E+00">
                  <c:v>-2.8843099999999999E-6</c:v>
                </c:pt>
                <c:pt idx="14719">
                  <c:v>2.2605360000000001E-3</c:v>
                </c:pt>
                <c:pt idx="14720">
                  <c:v>1.00702E-4</c:v>
                </c:pt>
                <c:pt idx="14721">
                  <c:v>1.3031189999999999E-3</c:v>
                </c:pt>
                <c:pt idx="14722">
                  <c:v>9.6902100000000003E-4</c:v>
                </c:pt>
                <c:pt idx="14723">
                  <c:v>1.238266E-3</c:v>
                </c:pt>
                <c:pt idx="14724">
                  <c:v>-1.7875899999999999E-4</c:v>
                </c:pt>
                <c:pt idx="14725">
                  <c:v>-2.4501689999999999E-3</c:v>
                </c:pt>
                <c:pt idx="14726">
                  <c:v>-4.8136899999999999E-4</c:v>
                </c:pt>
                <c:pt idx="14727">
                  <c:v>2.186852E-3</c:v>
                </c:pt>
                <c:pt idx="14728">
                  <c:v>-2.43224E-4</c:v>
                </c:pt>
                <c:pt idx="14729">
                  <c:v>-9.0954600000000001E-4</c:v>
                </c:pt>
                <c:pt idx="14730">
                  <c:v>9.39403E-4</c:v>
                </c:pt>
                <c:pt idx="14731">
                  <c:v>1.0264880000000001E-3</c:v>
                </c:pt>
                <c:pt idx="14732" formatCode="0.00E+00">
                  <c:v>-6.3037E-5</c:v>
                </c:pt>
                <c:pt idx="14733" formatCode="0.00E+00">
                  <c:v>2.7432100000000001E-6</c:v>
                </c:pt>
                <c:pt idx="14734">
                  <c:v>8.3193500000000001E-4</c:v>
                </c:pt>
                <c:pt idx="14735">
                  <c:v>-3.4278599999999998E-4</c:v>
                </c:pt>
                <c:pt idx="14736">
                  <c:v>-1.7686899999999999E-4</c:v>
                </c:pt>
                <c:pt idx="14737">
                  <c:v>3.3152799999999999E-4</c:v>
                </c:pt>
                <c:pt idx="14738">
                  <c:v>3.40539E-4</c:v>
                </c:pt>
                <c:pt idx="14739">
                  <c:v>2.640978E-3</c:v>
                </c:pt>
                <c:pt idx="14740">
                  <c:v>1.0987E-4</c:v>
                </c:pt>
                <c:pt idx="14741">
                  <c:v>-3.6976499999999998E-4</c:v>
                </c:pt>
                <c:pt idx="14742">
                  <c:v>2.4646599999999998E-4</c:v>
                </c:pt>
                <c:pt idx="14743">
                  <c:v>-4.7844599999999999E-4</c:v>
                </c:pt>
                <c:pt idx="14744">
                  <c:v>2.7199469999999999E-3</c:v>
                </c:pt>
                <c:pt idx="14745">
                  <c:v>-2.0460460000000001E-3</c:v>
                </c:pt>
                <c:pt idx="14746">
                  <c:v>2.2125109999999999E-3</c:v>
                </c:pt>
                <c:pt idx="14747">
                  <c:v>-9.9952799999999996E-4</c:v>
                </c:pt>
                <c:pt idx="14748" formatCode="0.00E+00">
                  <c:v>9.9221200000000005E-5</c:v>
                </c:pt>
                <c:pt idx="14749">
                  <c:v>-1.236088E-3</c:v>
                </c:pt>
                <c:pt idx="14750">
                  <c:v>1.552508E-3</c:v>
                </c:pt>
                <c:pt idx="14751">
                  <c:v>1.3410900000000001E-4</c:v>
                </c:pt>
                <c:pt idx="14752">
                  <c:v>8.0236399999999996E-4</c:v>
                </c:pt>
                <c:pt idx="14753" formatCode="0.00E+00">
                  <c:v>2.52542E-5</c:v>
                </c:pt>
                <c:pt idx="14754">
                  <c:v>4.3365800000000001E-4</c:v>
                </c:pt>
                <c:pt idx="14755">
                  <c:v>-1.09094E-4</c:v>
                </c:pt>
                <c:pt idx="14756" formatCode="0.00E+00">
                  <c:v>1.3215500000000001E-5</c:v>
                </c:pt>
                <c:pt idx="14757">
                  <c:v>-2.0334239999999998E-3</c:v>
                </c:pt>
                <c:pt idx="14758">
                  <c:v>-1.0312050000000001E-3</c:v>
                </c:pt>
                <c:pt idx="14759">
                  <c:v>-2.20273E-3</c:v>
                </c:pt>
                <c:pt idx="14760">
                  <c:v>-1.053654E-3</c:v>
                </c:pt>
                <c:pt idx="14761">
                  <c:v>2.5608899999999998E-4</c:v>
                </c:pt>
                <c:pt idx="14762">
                  <c:v>-1.2572250000000001E-3</c:v>
                </c:pt>
                <c:pt idx="14763">
                  <c:v>1.088753E-3</c:v>
                </c:pt>
                <c:pt idx="14764">
                  <c:v>1.162658E-3</c:v>
                </c:pt>
                <c:pt idx="14765">
                  <c:v>1.70364E-4</c:v>
                </c:pt>
                <c:pt idx="14766">
                  <c:v>1.482073E-3</c:v>
                </c:pt>
                <c:pt idx="14767">
                  <c:v>4.9883399999999997E-4</c:v>
                </c:pt>
                <c:pt idx="14768">
                  <c:v>-1.545254E-3</c:v>
                </c:pt>
                <c:pt idx="14769">
                  <c:v>8.5638499999999998E-4</c:v>
                </c:pt>
                <c:pt idx="14770" formatCode="0.00E+00">
                  <c:v>-8.4714499999999997E-5</c:v>
                </c:pt>
                <c:pt idx="14771">
                  <c:v>-7.7500599999999996E-4</c:v>
                </c:pt>
                <c:pt idx="14772">
                  <c:v>-1.4379919999999999E-3</c:v>
                </c:pt>
                <c:pt idx="14773">
                  <c:v>-3.4556399999999997E-4</c:v>
                </c:pt>
                <c:pt idx="14774">
                  <c:v>2.2448139999999999E-3</c:v>
                </c:pt>
                <c:pt idx="14775">
                  <c:v>3.2938329999999999E-3</c:v>
                </c:pt>
                <c:pt idx="14776">
                  <c:v>-9.0602499999999997E-4</c:v>
                </c:pt>
                <c:pt idx="14777">
                  <c:v>-3.5208700000000001E-4</c:v>
                </c:pt>
                <c:pt idx="14778">
                  <c:v>5.4394199999999995E-4</c:v>
                </c:pt>
                <c:pt idx="14779">
                  <c:v>-6.8803600000000005E-4</c:v>
                </c:pt>
                <c:pt idx="14780">
                  <c:v>-1.224026E-3</c:v>
                </c:pt>
                <c:pt idx="14781">
                  <c:v>-2.8739199999999998E-4</c:v>
                </c:pt>
                <c:pt idx="14782">
                  <c:v>-1.75317E-4</c:v>
                </c:pt>
                <c:pt idx="14783">
                  <c:v>2.2522300000000001E-4</c:v>
                </c:pt>
                <c:pt idx="14784">
                  <c:v>1.576463E-3</c:v>
                </c:pt>
                <c:pt idx="14785">
                  <c:v>2.57932E-4</c:v>
                </c:pt>
                <c:pt idx="14786" formatCode="0.00E+00">
                  <c:v>-3.9884800000000001E-5</c:v>
                </c:pt>
                <c:pt idx="14787">
                  <c:v>-1.1879740000000001E-3</c:v>
                </c:pt>
                <c:pt idx="14788">
                  <c:v>-1.4246199999999999E-4</c:v>
                </c:pt>
                <c:pt idx="14789">
                  <c:v>-7.8561500000000003E-4</c:v>
                </c:pt>
                <c:pt idx="14790">
                  <c:v>3.4206299999999998E-4</c:v>
                </c:pt>
                <c:pt idx="14791">
                  <c:v>1.8339649999999999E-3</c:v>
                </c:pt>
                <c:pt idx="14792">
                  <c:v>4.26341E-4</c:v>
                </c:pt>
                <c:pt idx="14793">
                  <c:v>-1.5822199999999999E-4</c:v>
                </c:pt>
                <c:pt idx="14794">
                  <c:v>8.8360200000000004E-4</c:v>
                </c:pt>
                <c:pt idx="14795">
                  <c:v>-5.2467699999999998E-4</c:v>
                </c:pt>
                <c:pt idx="14796">
                  <c:v>1.5353190000000001E-3</c:v>
                </c:pt>
                <c:pt idx="14797">
                  <c:v>5.6113500000000004E-4</c:v>
                </c:pt>
                <c:pt idx="14798">
                  <c:v>-2.1757999999999999E-4</c:v>
                </c:pt>
                <c:pt idx="14799">
                  <c:v>-7.00944E-4</c:v>
                </c:pt>
                <c:pt idx="14800">
                  <c:v>4.6401E-4</c:v>
                </c:pt>
                <c:pt idx="14801">
                  <c:v>-1.3290960000000001E-3</c:v>
                </c:pt>
                <c:pt idx="14802">
                  <c:v>-5.4223499999999996E-4</c:v>
                </c:pt>
                <c:pt idx="14803">
                  <c:v>-2.7671800000000002E-4</c:v>
                </c:pt>
                <c:pt idx="14804">
                  <c:v>1.1382930000000001E-3</c:v>
                </c:pt>
                <c:pt idx="14805">
                  <c:v>-7.34175E-4</c:v>
                </c:pt>
                <c:pt idx="14806">
                  <c:v>-7.8169800000000005E-4</c:v>
                </c:pt>
                <c:pt idx="14807">
                  <c:v>-1.1646600000000001E-3</c:v>
                </c:pt>
                <c:pt idx="14808">
                  <c:v>2.4548899999999999E-4</c:v>
                </c:pt>
                <c:pt idx="14809">
                  <c:v>-1.008061E-3</c:v>
                </c:pt>
                <c:pt idx="14810">
                  <c:v>-6.7924800000000003E-4</c:v>
                </c:pt>
                <c:pt idx="14811">
                  <c:v>-4.3530199999999999E-4</c:v>
                </c:pt>
                <c:pt idx="14812">
                  <c:v>-3.3106599999999998E-4</c:v>
                </c:pt>
                <c:pt idx="14813">
                  <c:v>1.3398010000000001E-3</c:v>
                </c:pt>
                <c:pt idx="14814">
                  <c:v>1.083636E-3</c:v>
                </c:pt>
                <c:pt idx="14815">
                  <c:v>-2.2304019999999998E-3</c:v>
                </c:pt>
                <c:pt idx="14816">
                  <c:v>1.44217E-3</c:v>
                </c:pt>
                <c:pt idx="14817" formatCode="0.00E+00">
                  <c:v>8.9550900000000003E-5</c:v>
                </c:pt>
                <c:pt idx="14818">
                  <c:v>-1.295704E-3</c:v>
                </c:pt>
                <c:pt idx="14819">
                  <c:v>2.48929E-4</c:v>
                </c:pt>
                <c:pt idx="14820">
                  <c:v>-2.6732409999999998E-3</c:v>
                </c:pt>
                <c:pt idx="14821">
                  <c:v>-1.7893379999999999E-3</c:v>
                </c:pt>
                <c:pt idx="14822">
                  <c:v>-4.0526800000000002E-4</c:v>
                </c:pt>
                <c:pt idx="14823">
                  <c:v>4.28035E-4</c:v>
                </c:pt>
                <c:pt idx="14824">
                  <c:v>-1.529912E-3</c:v>
                </c:pt>
                <c:pt idx="14825">
                  <c:v>-1.3102019999999999E-3</c:v>
                </c:pt>
                <c:pt idx="14826">
                  <c:v>1.5054129999999999E-3</c:v>
                </c:pt>
                <c:pt idx="14827">
                  <c:v>-4.5121099999999997E-4</c:v>
                </c:pt>
                <c:pt idx="14828">
                  <c:v>2.7017500000000002E-3</c:v>
                </c:pt>
                <c:pt idx="14829">
                  <c:v>-1.4410639999999999E-3</c:v>
                </c:pt>
                <c:pt idx="14830">
                  <c:v>-7.0266800000000004E-4</c:v>
                </c:pt>
                <c:pt idx="14831">
                  <c:v>-1.2824379999999999E-3</c:v>
                </c:pt>
                <c:pt idx="14832">
                  <c:v>7.0188300000000004E-4</c:v>
                </c:pt>
                <c:pt idx="14833">
                  <c:v>1.0986940000000001E-3</c:v>
                </c:pt>
                <c:pt idx="14834">
                  <c:v>9.1535E-4</c:v>
                </c:pt>
                <c:pt idx="14835">
                  <c:v>5.2333299999999996E-4</c:v>
                </c:pt>
                <c:pt idx="14836">
                  <c:v>-6.6848500000000002E-4</c:v>
                </c:pt>
                <c:pt idx="14837">
                  <c:v>-2.1044610000000002E-3</c:v>
                </c:pt>
                <c:pt idx="14838">
                  <c:v>-1.3297700000000001E-3</c:v>
                </c:pt>
                <c:pt idx="14839">
                  <c:v>5.7332499999999996E-4</c:v>
                </c:pt>
                <c:pt idx="14840">
                  <c:v>-1.01554E-4</c:v>
                </c:pt>
                <c:pt idx="14841">
                  <c:v>1.8446900000000001E-4</c:v>
                </c:pt>
                <c:pt idx="14842">
                  <c:v>1.350476E-3</c:v>
                </c:pt>
                <c:pt idx="14843">
                  <c:v>-1.659162E-3</c:v>
                </c:pt>
                <c:pt idx="14844">
                  <c:v>-6.3691300000000002E-4</c:v>
                </c:pt>
                <c:pt idx="14845">
                  <c:v>-2.1187300000000001E-4</c:v>
                </c:pt>
                <c:pt idx="14846">
                  <c:v>1.3266829999999999E-3</c:v>
                </c:pt>
                <c:pt idx="14847">
                  <c:v>-1.4493959999999999E-3</c:v>
                </c:pt>
                <c:pt idx="14848">
                  <c:v>5.4465799999999995E-4</c:v>
                </c:pt>
                <c:pt idx="14849">
                  <c:v>4.0431000000000001E-4</c:v>
                </c:pt>
                <c:pt idx="14850">
                  <c:v>-3.1714599999999998E-4</c:v>
                </c:pt>
                <c:pt idx="14851">
                  <c:v>-1.0234160000000001E-3</c:v>
                </c:pt>
                <c:pt idx="14852">
                  <c:v>-4.5678100000000002E-4</c:v>
                </c:pt>
                <c:pt idx="14853">
                  <c:v>-1.24685E-4</c:v>
                </c:pt>
                <c:pt idx="14854">
                  <c:v>8.4075700000000003E-4</c:v>
                </c:pt>
                <c:pt idx="14855">
                  <c:v>3.0066700000000001E-4</c:v>
                </c:pt>
                <c:pt idx="14856">
                  <c:v>9.3165000000000001E-4</c:v>
                </c:pt>
                <c:pt idx="14857" formatCode="0.00E+00">
                  <c:v>-3.6521799999999998E-6</c:v>
                </c:pt>
                <c:pt idx="14858">
                  <c:v>1.893835E-3</c:v>
                </c:pt>
                <c:pt idx="14859">
                  <c:v>-5.2005400000000005E-4</c:v>
                </c:pt>
                <c:pt idx="14860" formatCode="0.00E+00">
                  <c:v>-2.3649500000000001E-5</c:v>
                </c:pt>
                <c:pt idx="14861">
                  <c:v>-3.2751600000000003E-4</c:v>
                </c:pt>
                <c:pt idx="14862">
                  <c:v>-1.1031929999999999E-3</c:v>
                </c:pt>
                <c:pt idx="14863">
                  <c:v>-1.9988129999999999E-3</c:v>
                </c:pt>
                <c:pt idx="14864">
                  <c:v>-1.7961050000000001E-3</c:v>
                </c:pt>
                <c:pt idx="14865">
                  <c:v>9.3123800000000003E-4</c:v>
                </c:pt>
                <c:pt idx="14866">
                  <c:v>1.36378E-3</c:v>
                </c:pt>
                <c:pt idx="14867">
                  <c:v>-1.396853E-3</c:v>
                </c:pt>
                <c:pt idx="14868" formatCode="0.00E+00">
                  <c:v>5.2972200000000001E-5</c:v>
                </c:pt>
                <c:pt idx="14869">
                  <c:v>-2.1132429999999999E-3</c:v>
                </c:pt>
                <c:pt idx="14870">
                  <c:v>4.1105800000000001E-4</c:v>
                </c:pt>
                <c:pt idx="14871">
                  <c:v>1.419331E-3</c:v>
                </c:pt>
                <c:pt idx="14872">
                  <c:v>1.4877099999999999E-3</c:v>
                </c:pt>
                <c:pt idx="14873">
                  <c:v>3.5090490000000002E-3</c:v>
                </c:pt>
                <c:pt idx="14874">
                  <c:v>1.240435E-3</c:v>
                </c:pt>
                <c:pt idx="14875">
                  <c:v>-1.7729309999999999E-3</c:v>
                </c:pt>
                <c:pt idx="14876">
                  <c:v>3.5635400000000002E-4</c:v>
                </c:pt>
                <c:pt idx="14877">
                  <c:v>5.6514599999999999E-4</c:v>
                </c:pt>
                <c:pt idx="14878">
                  <c:v>-1.0262489999999999E-3</c:v>
                </c:pt>
                <c:pt idx="14879">
                  <c:v>-1.18644E-4</c:v>
                </c:pt>
                <c:pt idx="14880">
                  <c:v>-6.5153499999999996E-4</c:v>
                </c:pt>
                <c:pt idx="14881">
                  <c:v>-1.173781E-3</c:v>
                </c:pt>
                <c:pt idx="14882">
                  <c:v>-3.9716000000000003E-4</c:v>
                </c:pt>
                <c:pt idx="14883">
                  <c:v>1.085955E-3</c:v>
                </c:pt>
                <c:pt idx="14884">
                  <c:v>-2.0521E-4</c:v>
                </c:pt>
                <c:pt idx="14885">
                  <c:v>1.162855E-3</c:v>
                </c:pt>
                <c:pt idx="14886">
                  <c:v>-6.9472200000000005E-4</c:v>
                </c:pt>
                <c:pt idx="14887">
                  <c:v>-2.8779100000000002E-4</c:v>
                </c:pt>
                <c:pt idx="14888">
                  <c:v>-2.080068E-3</c:v>
                </c:pt>
                <c:pt idx="14889">
                  <c:v>-3.0880000000000002E-4</c:v>
                </c:pt>
                <c:pt idx="14890">
                  <c:v>1.5466970000000001E-3</c:v>
                </c:pt>
                <c:pt idx="14891">
                  <c:v>5.6452399999999995E-4</c:v>
                </c:pt>
                <c:pt idx="14892">
                  <c:v>4.5470599999999998E-4</c:v>
                </c:pt>
                <c:pt idx="14893">
                  <c:v>1.1675099999999999E-4</c:v>
                </c:pt>
                <c:pt idx="14894">
                  <c:v>-2.3351779999999998E-3</c:v>
                </c:pt>
                <c:pt idx="14895">
                  <c:v>1.9834039999999998E-3</c:v>
                </c:pt>
                <c:pt idx="14896">
                  <c:v>-2.183103E-3</c:v>
                </c:pt>
                <c:pt idx="14897">
                  <c:v>-7.6603499999999998E-4</c:v>
                </c:pt>
                <c:pt idx="14898">
                  <c:v>3.3059099999999998E-4</c:v>
                </c:pt>
                <c:pt idx="14899">
                  <c:v>8.4484700000000002E-4</c:v>
                </c:pt>
                <c:pt idx="14900">
                  <c:v>2.5338700000000001E-3</c:v>
                </c:pt>
                <c:pt idx="14901">
                  <c:v>-5.4181499999999996E-4</c:v>
                </c:pt>
                <c:pt idx="14902">
                  <c:v>1.2412720000000001E-3</c:v>
                </c:pt>
                <c:pt idx="14903">
                  <c:v>-8.2534100000000005E-4</c:v>
                </c:pt>
                <c:pt idx="14904">
                  <c:v>1.49362E-3</c:v>
                </c:pt>
                <c:pt idx="14905">
                  <c:v>-7.1813499999999995E-4</c:v>
                </c:pt>
                <c:pt idx="14906">
                  <c:v>4.2612900000000003E-4</c:v>
                </c:pt>
                <c:pt idx="14907">
                  <c:v>6.2986100000000001E-4</c:v>
                </c:pt>
                <c:pt idx="14908">
                  <c:v>-1.1878629999999999E-3</c:v>
                </c:pt>
                <c:pt idx="14909">
                  <c:v>1.652665E-3</c:v>
                </c:pt>
                <c:pt idx="14910">
                  <c:v>1.677857E-3</c:v>
                </c:pt>
                <c:pt idx="14911">
                  <c:v>-4.1325699999999999E-4</c:v>
                </c:pt>
                <c:pt idx="14912">
                  <c:v>-1.9050149999999999E-3</c:v>
                </c:pt>
                <c:pt idx="14913">
                  <c:v>3.4189499999999999E-4</c:v>
                </c:pt>
                <c:pt idx="14914">
                  <c:v>-1.245082E-3</c:v>
                </c:pt>
                <c:pt idx="14915">
                  <c:v>4.1992599999999999E-4</c:v>
                </c:pt>
                <c:pt idx="14916">
                  <c:v>-2.6584800000000001E-4</c:v>
                </c:pt>
                <c:pt idx="14917">
                  <c:v>4.38825E-4</c:v>
                </c:pt>
                <c:pt idx="14918">
                  <c:v>-9.1977599999999997E-4</c:v>
                </c:pt>
                <c:pt idx="14919">
                  <c:v>-2.2931679999999999E-3</c:v>
                </c:pt>
                <c:pt idx="14920" formatCode="0.00E+00">
                  <c:v>-7.2281799999999996E-5</c:v>
                </c:pt>
                <c:pt idx="14921">
                  <c:v>-1.3832800000000001E-4</c:v>
                </c:pt>
                <c:pt idx="14922">
                  <c:v>-1.66899E-4</c:v>
                </c:pt>
                <c:pt idx="14923">
                  <c:v>3.2418799999999999E-4</c:v>
                </c:pt>
                <c:pt idx="14924">
                  <c:v>3.1961400000000002E-4</c:v>
                </c:pt>
                <c:pt idx="14925">
                  <c:v>2.8964889999999999E-3</c:v>
                </c:pt>
                <c:pt idx="14926">
                  <c:v>-1.1143870000000001E-3</c:v>
                </c:pt>
                <c:pt idx="14927">
                  <c:v>8.0495399999999998E-4</c:v>
                </c:pt>
                <c:pt idx="14928">
                  <c:v>-8.2907399999999996E-4</c:v>
                </c:pt>
                <c:pt idx="14929">
                  <c:v>-1.2317439999999999E-3</c:v>
                </c:pt>
                <c:pt idx="14930">
                  <c:v>1.46751E-4</c:v>
                </c:pt>
                <c:pt idx="14931">
                  <c:v>1.94954E-4</c:v>
                </c:pt>
                <c:pt idx="14932">
                  <c:v>-2.1950339999999998E-3</c:v>
                </c:pt>
                <c:pt idx="14933">
                  <c:v>5.1952599999999997E-4</c:v>
                </c:pt>
                <c:pt idx="14934">
                  <c:v>-6.9090199999999997E-4</c:v>
                </c:pt>
                <c:pt idx="14935">
                  <c:v>1.5917899999999999E-4</c:v>
                </c:pt>
                <c:pt idx="14936">
                  <c:v>1.48107E-4</c:v>
                </c:pt>
                <c:pt idx="14937">
                  <c:v>-2.1595210000000002E-3</c:v>
                </c:pt>
                <c:pt idx="14938">
                  <c:v>8.2552799999999996E-4</c:v>
                </c:pt>
                <c:pt idx="14939">
                  <c:v>-9.8302400000000009E-4</c:v>
                </c:pt>
                <c:pt idx="14940">
                  <c:v>9.1269599999999995E-4</c:v>
                </c:pt>
                <c:pt idx="14941">
                  <c:v>-1.1432650000000001E-3</c:v>
                </c:pt>
                <c:pt idx="14942">
                  <c:v>6.6277600000000001E-4</c:v>
                </c:pt>
                <c:pt idx="14943">
                  <c:v>-8.4803600000000004E-4</c:v>
                </c:pt>
                <c:pt idx="14944" formatCode="0.00E+00">
                  <c:v>4.6754300000000001E-5</c:v>
                </c:pt>
                <c:pt idx="14945">
                  <c:v>1.3090930000000001E-3</c:v>
                </c:pt>
                <c:pt idx="14946">
                  <c:v>-5.3950199999999997E-4</c:v>
                </c:pt>
                <c:pt idx="14947">
                  <c:v>1.4679890000000001E-3</c:v>
                </c:pt>
                <c:pt idx="14948">
                  <c:v>1.2227970000000001E-3</c:v>
                </c:pt>
                <c:pt idx="14949">
                  <c:v>-1.0861639999999999E-3</c:v>
                </c:pt>
                <c:pt idx="14950">
                  <c:v>5.1836999999999999E-4</c:v>
                </c:pt>
                <c:pt idx="14951">
                  <c:v>-3.1173699999999997E-4</c:v>
                </c:pt>
                <c:pt idx="14952">
                  <c:v>1.3638600000000001E-4</c:v>
                </c:pt>
                <c:pt idx="14953">
                  <c:v>-4.44716E-4</c:v>
                </c:pt>
                <c:pt idx="14954">
                  <c:v>-1.5815670000000001E-3</c:v>
                </c:pt>
                <c:pt idx="14955">
                  <c:v>1.5670879999999999E-3</c:v>
                </c:pt>
                <c:pt idx="14956">
                  <c:v>-1.014097E-3</c:v>
                </c:pt>
                <c:pt idx="14957">
                  <c:v>-4.2260900000000001E-4</c:v>
                </c:pt>
                <c:pt idx="14958">
                  <c:v>5.8306299999999998E-4</c:v>
                </c:pt>
                <c:pt idx="14959">
                  <c:v>-3.65022E-4</c:v>
                </c:pt>
                <c:pt idx="14960">
                  <c:v>8.0704400000000003E-4</c:v>
                </c:pt>
                <c:pt idx="14961">
                  <c:v>3.4871400000000002E-4</c:v>
                </c:pt>
                <c:pt idx="14962" formatCode="0.00E+00">
                  <c:v>-9.29423E-5</c:v>
                </c:pt>
                <c:pt idx="14963">
                  <c:v>-2.6242769999999999E-3</c:v>
                </c:pt>
                <c:pt idx="14964">
                  <c:v>1.482829E-3</c:v>
                </c:pt>
                <c:pt idx="14965">
                  <c:v>7.4113900000000003E-4</c:v>
                </c:pt>
                <c:pt idx="14966">
                  <c:v>1.7341450000000001E-3</c:v>
                </c:pt>
                <c:pt idx="14967">
                  <c:v>2.4241699999999998E-3</c:v>
                </c:pt>
                <c:pt idx="14968">
                  <c:v>-5.6673400000000005E-4</c:v>
                </c:pt>
                <c:pt idx="14969">
                  <c:v>2.92668E-4</c:v>
                </c:pt>
                <c:pt idx="14970">
                  <c:v>-1.9635310000000001E-3</c:v>
                </c:pt>
                <c:pt idx="14971">
                  <c:v>1.2050990000000001E-3</c:v>
                </c:pt>
                <c:pt idx="14972">
                  <c:v>-8.1777100000000001E-4</c:v>
                </c:pt>
                <c:pt idx="14973">
                  <c:v>-1.379431E-3</c:v>
                </c:pt>
                <c:pt idx="14974">
                  <c:v>1.7017930000000001E-3</c:v>
                </c:pt>
                <c:pt idx="14975">
                  <c:v>-1.2593399999999999E-4</c:v>
                </c:pt>
                <c:pt idx="14976">
                  <c:v>2.0291600000000001E-4</c:v>
                </c:pt>
                <c:pt idx="14977">
                  <c:v>3.0317249999999999E-3</c:v>
                </c:pt>
                <c:pt idx="14978">
                  <c:v>-4.1641099999999999E-4</c:v>
                </c:pt>
                <c:pt idx="14979">
                  <c:v>-5.1601299999999995E-4</c:v>
                </c:pt>
                <c:pt idx="14980">
                  <c:v>-1.4714900000000001E-4</c:v>
                </c:pt>
                <c:pt idx="14981">
                  <c:v>1.434502E-3</c:v>
                </c:pt>
                <c:pt idx="14982">
                  <c:v>3.4529199999999997E-4</c:v>
                </c:pt>
                <c:pt idx="14983">
                  <c:v>1.5088269999999999E-3</c:v>
                </c:pt>
                <c:pt idx="14984">
                  <c:v>-9.3645700000000002E-4</c:v>
                </c:pt>
                <c:pt idx="14985">
                  <c:v>1.0015250000000001E-3</c:v>
                </c:pt>
                <c:pt idx="14986">
                  <c:v>-1.05487E-4</c:v>
                </c:pt>
                <c:pt idx="14987">
                  <c:v>-1.9060500000000001E-3</c:v>
                </c:pt>
                <c:pt idx="14988">
                  <c:v>-1.7450300000000001E-3</c:v>
                </c:pt>
                <c:pt idx="14989">
                  <c:v>-1.8414359999999999E-3</c:v>
                </c:pt>
                <c:pt idx="14990">
                  <c:v>-1.9325499999999999E-3</c:v>
                </c:pt>
                <c:pt idx="14991">
                  <c:v>-9.0350499999999998E-4</c:v>
                </c:pt>
                <c:pt idx="14992">
                  <c:v>2.5312939999999999E-3</c:v>
                </c:pt>
                <c:pt idx="14993">
                  <c:v>-1.209648E-3</c:v>
                </c:pt>
                <c:pt idx="14994">
                  <c:v>2.377536E-3</c:v>
                </c:pt>
                <c:pt idx="14995" formatCode="0.00E+00">
                  <c:v>7.4167700000000005E-5</c:v>
                </c:pt>
                <c:pt idx="14996">
                  <c:v>1.4041189999999999E-3</c:v>
                </c:pt>
                <c:pt idx="14997">
                  <c:v>4.57365E-4</c:v>
                </c:pt>
                <c:pt idx="14998">
                  <c:v>-2.488634E-3</c:v>
                </c:pt>
                <c:pt idx="14999" formatCode="0.00E+00">
                  <c:v>5.0690499999999999E-5</c:v>
                </c:pt>
                <c:pt idx="15000">
                  <c:v>2.9016600000000001E-4</c:v>
                </c:pt>
                <c:pt idx="15001">
                  <c:v>-3.1490400000000001E-3</c:v>
                </c:pt>
                <c:pt idx="15002">
                  <c:v>4.67109E-4</c:v>
                </c:pt>
                <c:pt idx="15003">
                  <c:v>-1.453296E-3</c:v>
                </c:pt>
                <c:pt idx="15004">
                  <c:v>5.4651700000000005E-4</c:v>
                </c:pt>
                <c:pt idx="15005" formatCode="0.00E+00">
                  <c:v>-6.3080800000000001E-5</c:v>
                </c:pt>
                <c:pt idx="15006">
                  <c:v>7.9898800000000004E-4</c:v>
                </c:pt>
                <c:pt idx="15007">
                  <c:v>1.499399E-3</c:v>
                </c:pt>
                <c:pt idx="15008">
                  <c:v>-2.2811039999999999E-3</c:v>
                </c:pt>
                <c:pt idx="15009">
                  <c:v>8.8566100000000004E-4</c:v>
                </c:pt>
                <c:pt idx="15010">
                  <c:v>-1.6268890000000001E-3</c:v>
                </c:pt>
                <c:pt idx="15011">
                  <c:v>-9.9572000000000007E-4</c:v>
                </c:pt>
                <c:pt idx="15012">
                  <c:v>9.4848399999999998E-4</c:v>
                </c:pt>
                <c:pt idx="15013">
                  <c:v>-1.7483700000000001E-4</c:v>
                </c:pt>
                <c:pt idx="15014" formatCode="0.00E+00">
                  <c:v>-5.9792800000000001E-5</c:v>
                </c:pt>
                <c:pt idx="15015">
                  <c:v>-1.49497E-3</c:v>
                </c:pt>
                <c:pt idx="15016">
                  <c:v>9.5344699999999995E-4</c:v>
                </c:pt>
                <c:pt idx="15017">
                  <c:v>-2.2633399999999999E-4</c:v>
                </c:pt>
                <c:pt idx="15018">
                  <c:v>-1.0862350000000001E-3</c:v>
                </c:pt>
                <c:pt idx="15019">
                  <c:v>-2.2758689999999998E-3</c:v>
                </c:pt>
                <c:pt idx="15020">
                  <c:v>2.8574820000000002E-3</c:v>
                </c:pt>
                <c:pt idx="15021">
                  <c:v>-1.7383349999999999E-3</c:v>
                </c:pt>
                <c:pt idx="15022">
                  <c:v>4.0019300000000002E-4</c:v>
                </c:pt>
                <c:pt idx="15023">
                  <c:v>-6.9543199999999995E-4</c:v>
                </c:pt>
                <c:pt idx="15024">
                  <c:v>1.018028E-3</c:v>
                </c:pt>
                <c:pt idx="15025">
                  <c:v>-6.0410300000000004E-4</c:v>
                </c:pt>
                <c:pt idx="15026">
                  <c:v>1.196384E-3</c:v>
                </c:pt>
                <c:pt idx="15027">
                  <c:v>-8.1803099999999999E-4</c:v>
                </c:pt>
                <c:pt idx="15028" formatCode="0.00E+00">
                  <c:v>5.41927E-5</c:v>
                </c:pt>
                <c:pt idx="15029">
                  <c:v>-8.1346499999999998E-4</c:v>
                </c:pt>
                <c:pt idx="15030">
                  <c:v>-2.1152459999999999E-3</c:v>
                </c:pt>
                <c:pt idx="15031">
                  <c:v>-7.5809900000000003E-4</c:v>
                </c:pt>
                <c:pt idx="15032">
                  <c:v>1.493582E-3</c:v>
                </c:pt>
                <c:pt idx="15033" formatCode="0.00E+00">
                  <c:v>7.6247800000000005E-5</c:v>
                </c:pt>
                <c:pt idx="15034">
                  <c:v>2.1441099999999999E-4</c:v>
                </c:pt>
                <c:pt idx="15035">
                  <c:v>-3.9119099999999999E-4</c:v>
                </c:pt>
                <c:pt idx="15036">
                  <c:v>-7.35518E-4</c:v>
                </c:pt>
                <c:pt idx="15037">
                  <c:v>2.3227499999999999E-4</c:v>
                </c:pt>
                <c:pt idx="15038">
                  <c:v>1.56692E-4</c:v>
                </c:pt>
                <c:pt idx="15039">
                  <c:v>-1.384213E-3</c:v>
                </c:pt>
                <c:pt idx="15040">
                  <c:v>-1.034772E-3</c:v>
                </c:pt>
                <c:pt idx="15041">
                  <c:v>-1.1242540000000001E-3</c:v>
                </c:pt>
                <c:pt idx="15042">
                  <c:v>-9.9731499999999992E-4</c:v>
                </c:pt>
                <c:pt idx="15043">
                  <c:v>-7.6402200000000005E-4</c:v>
                </c:pt>
                <c:pt idx="15044">
                  <c:v>-2.3436299999999999E-4</c:v>
                </c:pt>
                <c:pt idx="15045">
                  <c:v>1.2532789999999999E-3</c:v>
                </c:pt>
                <c:pt idx="15046">
                  <c:v>5.0785900000000004E-4</c:v>
                </c:pt>
                <c:pt idx="15047">
                  <c:v>-2.4751479999999999E-3</c:v>
                </c:pt>
                <c:pt idx="15048">
                  <c:v>2.521428E-3</c:v>
                </c:pt>
                <c:pt idx="15049">
                  <c:v>-1.3105949999999999E-3</c:v>
                </c:pt>
                <c:pt idx="15050">
                  <c:v>-3.55051E-4</c:v>
                </c:pt>
                <c:pt idx="15051">
                  <c:v>-2.9271319999999998E-3</c:v>
                </c:pt>
                <c:pt idx="15052">
                  <c:v>-3.48578E-4</c:v>
                </c:pt>
                <c:pt idx="15053">
                  <c:v>-7.3580200000000003E-4</c:v>
                </c:pt>
                <c:pt idx="15054">
                  <c:v>-1.669441E-3</c:v>
                </c:pt>
                <c:pt idx="15055">
                  <c:v>-6.5610799999999997E-4</c:v>
                </c:pt>
                <c:pt idx="15056">
                  <c:v>3.843932E-3</c:v>
                </c:pt>
                <c:pt idx="15057" formatCode="0.00E+00">
                  <c:v>-3.3630500000000003E-5</c:v>
                </c:pt>
                <c:pt idx="15058" formatCode="0.00E+00">
                  <c:v>-5.9426299999999997E-5</c:v>
                </c:pt>
                <c:pt idx="15059">
                  <c:v>1.1048300000000001E-4</c:v>
                </c:pt>
                <c:pt idx="15060" formatCode="0.00E+00">
                  <c:v>2.9267700000000001E-5</c:v>
                </c:pt>
                <c:pt idx="15061">
                  <c:v>6.3034300000000001E-4</c:v>
                </c:pt>
                <c:pt idx="15062">
                  <c:v>-9.5901700000000005E-4</c:v>
                </c:pt>
                <c:pt idx="15063">
                  <c:v>3.61656E-3</c:v>
                </c:pt>
                <c:pt idx="15064">
                  <c:v>-1.7438040000000001E-3</c:v>
                </c:pt>
                <c:pt idx="15065">
                  <c:v>1.55296E-4</c:v>
                </c:pt>
                <c:pt idx="15066">
                  <c:v>7.5109700000000005E-4</c:v>
                </c:pt>
                <c:pt idx="15067">
                  <c:v>6.9543700000000003E-4</c:v>
                </c:pt>
                <c:pt idx="15068" formatCode="0.00E+00">
                  <c:v>8.0660499999999998E-5</c:v>
                </c:pt>
                <c:pt idx="15069">
                  <c:v>1.6404740000000001E-3</c:v>
                </c:pt>
                <c:pt idx="15070">
                  <c:v>3.9235600000000001E-4</c:v>
                </c:pt>
                <c:pt idx="15071">
                  <c:v>1.0086120000000001E-3</c:v>
                </c:pt>
                <c:pt idx="15072">
                  <c:v>3.7582400000000003E-4</c:v>
                </c:pt>
                <c:pt idx="15073">
                  <c:v>-1.186653E-3</c:v>
                </c:pt>
                <c:pt idx="15074">
                  <c:v>-6.0144300000000001E-4</c:v>
                </c:pt>
                <c:pt idx="15075">
                  <c:v>1.1069750000000001E-3</c:v>
                </c:pt>
                <c:pt idx="15076">
                  <c:v>1.9271869999999999E-3</c:v>
                </c:pt>
                <c:pt idx="15077" formatCode="0.00E+00">
                  <c:v>5.6582999999999997E-5</c:v>
                </c:pt>
                <c:pt idx="15078" formatCode="0.00E+00">
                  <c:v>-4.8199199999999998E-5</c:v>
                </c:pt>
                <c:pt idx="15079">
                  <c:v>-4.4687500000000001E-4</c:v>
                </c:pt>
                <c:pt idx="15080">
                  <c:v>1.4876469999999999E-3</c:v>
                </c:pt>
                <c:pt idx="15081">
                  <c:v>-6.6152400000000003E-4</c:v>
                </c:pt>
                <c:pt idx="15082">
                  <c:v>-6.0234000000000004E-4</c:v>
                </c:pt>
                <c:pt idx="15083">
                  <c:v>3.3535900000000003E-4</c:v>
                </c:pt>
                <c:pt idx="15084">
                  <c:v>-5.5665499999999998E-4</c:v>
                </c:pt>
                <c:pt idx="15085">
                  <c:v>2.8806869999999998E-3</c:v>
                </c:pt>
                <c:pt idx="15086">
                  <c:v>-2.3047089999999998E-3</c:v>
                </c:pt>
                <c:pt idx="15087">
                  <c:v>-1.209084E-3</c:v>
                </c:pt>
                <c:pt idx="15088">
                  <c:v>-1.213878E-3</c:v>
                </c:pt>
                <c:pt idx="15089">
                  <c:v>1.412532E-3</c:v>
                </c:pt>
                <c:pt idx="15090">
                  <c:v>5.1761199999999998E-4</c:v>
                </c:pt>
                <c:pt idx="15091">
                  <c:v>1.0638259999999999E-3</c:v>
                </c:pt>
                <c:pt idx="15092">
                  <c:v>-1.18139E-3</c:v>
                </c:pt>
                <c:pt idx="15093">
                  <c:v>5.5365999999999998E-4</c:v>
                </c:pt>
                <c:pt idx="15094">
                  <c:v>2.6282299999999997E-4</c:v>
                </c:pt>
                <c:pt idx="15095">
                  <c:v>5.8213700000000004E-4</c:v>
                </c:pt>
                <c:pt idx="15096">
                  <c:v>6.58637E-4</c:v>
                </c:pt>
                <c:pt idx="15097">
                  <c:v>1.147859E-3</c:v>
                </c:pt>
                <c:pt idx="15098">
                  <c:v>1.355925E-3</c:v>
                </c:pt>
                <c:pt idx="15099">
                  <c:v>1.4643150000000001E-3</c:v>
                </c:pt>
                <c:pt idx="15100">
                  <c:v>-1.608253E-3</c:v>
                </c:pt>
                <c:pt idx="15101">
                  <c:v>-7.7148899999999999E-4</c:v>
                </c:pt>
                <c:pt idx="15102">
                  <c:v>1.3742509999999999E-3</c:v>
                </c:pt>
                <c:pt idx="15103">
                  <c:v>-1.316341E-3</c:v>
                </c:pt>
                <c:pt idx="15104">
                  <c:v>-2.826744E-3</c:v>
                </c:pt>
                <c:pt idx="15105">
                  <c:v>-2.3252699999999999E-3</c:v>
                </c:pt>
                <c:pt idx="15106">
                  <c:v>-1.1840349999999999E-3</c:v>
                </c:pt>
                <c:pt idx="15107" formatCode="0.00E+00">
                  <c:v>-4.2547500000000002E-6</c:v>
                </c:pt>
                <c:pt idx="15108">
                  <c:v>6.8974200000000002E-4</c:v>
                </c:pt>
                <c:pt idx="15109">
                  <c:v>-1.1608879999999999E-3</c:v>
                </c:pt>
                <c:pt idx="15110">
                  <c:v>-3.2623899999999998E-4</c:v>
                </c:pt>
                <c:pt idx="15111">
                  <c:v>-9.5687500000000004E-4</c:v>
                </c:pt>
                <c:pt idx="15112">
                  <c:v>-2.037751E-3</c:v>
                </c:pt>
                <c:pt idx="15113">
                  <c:v>-3.0617359999999998E-3</c:v>
                </c:pt>
                <c:pt idx="15114">
                  <c:v>-1.3202799999999999E-4</c:v>
                </c:pt>
                <c:pt idx="15115">
                  <c:v>1.1425610000000001E-3</c:v>
                </c:pt>
                <c:pt idx="15116" formatCode="0.00E+00">
                  <c:v>7.79983E-7</c:v>
                </c:pt>
                <c:pt idx="15117">
                  <c:v>3.0358099999999998E-4</c:v>
                </c:pt>
                <c:pt idx="15118">
                  <c:v>3.6642899999999998E-4</c:v>
                </c:pt>
                <c:pt idx="15119">
                  <c:v>1.80008E-4</c:v>
                </c:pt>
                <c:pt idx="15120">
                  <c:v>1.3830439999999999E-3</c:v>
                </c:pt>
                <c:pt idx="15121">
                  <c:v>7.11128E-4</c:v>
                </c:pt>
                <c:pt idx="15122">
                  <c:v>-1.3377879999999999E-3</c:v>
                </c:pt>
                <c:pt idx="15123">
                  <c:v>-4.9942499999999996E-4</c:v>
                </c:pt>
                <c:pt idx="15124">
                  <c:v>-5.7726000000000001E-4</c:v>
                </c:pt>
                <c:pt idx="15125">
                  <c:v>9.0798500000000004E-4</c:v>
                </c:pt>
                <c:pt idx="15126">
                  <c:v>1.0206099999999999E-3</c:v>
                </c:pt>
                <c:pt idx="15127">
                  <c:v>-4.62771E-4</c:v>
                </c:pt>
                <c:pt idx="15128" formatCode="0.00E+00">
                  <c:v>2.9386500000000001E-5</c:v>
                </c:pt>
                <c:pt idx="15129">
                  <c:v>1.3519129999999999E-3</c:v>
                </c:pt>
                <c:pt idx="15130" formatCode="0.00E+00">
                  <c:v>5.9286100000000001E-5</c:v>
                </c:pt>
                <c:pt idx="15131">
                  <c:v>-9.873359999999999E-4</c:v>
                </c:pt>
                <c:pt idx="15132">
                  <c:v>-1.085066E-3</c:v>
                </c:pt>
                <c:pt idx="15133" formatCode="0.00E+00">
                  <c:v>-8.6165999999999998E-6</c:v>
                </c:pt>
                <c:pt idx="15134">
                  <c:v>-2.5759600000000002E-4</c:v>
                </c:pt>
                <c:pt idx="15135">
                  <c:v>-3.6146000000000003E-4</c:v>
                </c:pt>
                <c:pt idx="15136">
                  <c:v>8.5013000000000005E-4</c:v>
                </c:pt>
                <c:pt idx="15137">
                  <c:v>6.8314999999999999E-4</c:v>
                </c:pt>
                <c:pt idx="15138">
                  <c:v>-2.4087760000000001E-3</c:v>
                </c:pt>
                <c:pt idx="15139">
                  <c:v>1.134293E-3</c:v>
                </c:pt>
                <c:pt idx="15140">
                  <c:v>6.1676500000000002E-4</c:v>
                </c:pt>
                <c:pt idx="15141">
                  <c:v>-1.0788100000000001E-4</c:v>
                </c:pt>
                <c:pt idx="15142">
                  <c:v>-2.0739420000000001E-3</c:v>
                </c:pt>
                <c:pt idx="15143">
                  <c:v>-3.8496500000000003E-4</c:v>
                </c:pt>
                <c:pt idx="15144">
                  <c:v>1.03093E-3</c:v>
                </c:pt>
                <c:pt idx="15145">
                  <c:v>-2.5963700000000001E-4</c:v>
                </c:pt>
                <c:pt idx="15146">
                  <c:v>-1.702889E-3</c:v>
                </c:pt>
                <c:pt idx="15147">
                  <c:v>-4.4009380000000001E-3</c:v>
                </c:pt>
                <c:pt idx="15148">
                  <c:v>-1.026306E-3</c:v>
                </c:pt>
                <c:pt idx="15149">
                  <c:v>-1.5650639999999999E-3</c:v>
                </c:pt>
                <c:pt idx="15150">
                  <c:v>-1.2324359999999999E-3</c:v>
                </c:pt>
                <c:pt idx="15151">
                  <c:v>1.29505E-4</c:v>
                </c:pt>
                <c:pt idx="15152">
                  <c:v>5.27295E-4</c:v>
                </c:pt>
                <c:pt idx="15153">
                  <c:v>1.2988120000000001E-3</c:v>
                </c:pt>
                <c:pt idx="15154">
                  <c:v>-1.0589659999999999E-3</c:v>
                </c:pt>
                <c:pt idx="15155">
                  <c:v>1.378359E-3</c:v>
                </c:pt>
                <c:pt idx="15156">
                  <c:v>-1.337581E-3</c:v>
                </c:pt>
                <c:pt idx="15157">
                  <c:v>-8.9176800000000003E-4</c:v>
                </c:pt>
                <c:pt idx="15158">
                  <c:v>-8.7158899999999998E-4</c:v>
                </c:pt>
                <c:pt idx="15159">
                  <c:v>-1.4321850000000001E-3</c:v>
                </c:pt>
                <c:pt idx="15160">
                  <c:v>1.6079899999999999E-3</c:v>
                </c:pt>
                <c:pt idx="15161">
                  <c:v>-4.3918100000000002E-4</c:v>
                </c:pt>
                <c:pt idx="15162">
                  <c:v>1.2598069999999999E-3</c:v>
                </c:pt>
                <c:pt idx="15163">
                  <c:v>-8.5847199999999999E-4</c:v>
                </c:pt>
                <c:pt idx="15164">
                  <c:v>1.09015E-4</c:v>
                </c:pt>
                <c:pt idx="15165">
                  <c:v>9.2341000000000005E-4</c:v>
                </c:pt>
                <c:pt idx="15166">
                  <c:v>3.0772299999999998E-4</c:v>
                </c:pt>
                <c:pt idx="15167">
                  <c:v>-1.564745E-3</c:v>
                </c:pt>
                <c:pt idx="15168">
                  <c:v>-1.7524649999999999E-3</c:v>
                </c:pt>
                <c:pt idx="15169" formatCode="0.00E+00">
                  <c:v>5.6087500000000001E-5</c:v>
                </c:pt>
                <c:pt idx="15170">
                  <c:v>1.22719E-4</c:v>
                </c:pt>
                <c:pt idx="15171">
                  <c:v>1.2385829999999999E-3</c:v>
                </c:pt>
                <c:pt idx="15172">
                  <c:v>-9.6546700000000002E-4</c:v>
                </c:pt>
                <c:pt idx="15173">
                  <c:v>9.0327300000000001E-4</c:v>
                </c:pt>
                <c:pt idx="15174" formatCode="0.00E+00">
                  <c:v>-7.79233E-5</c:v>
                </c:pt>
                <c:pt idx="15175">
                  <c:v>-1.444924E-3</c:v>
                </c:pt>
                <c:pt idx="15176">
                  <c:v>-1.6960289999999999E-3</c:v>
                </c:pt>
                <c:pt idx="15177">
                  <c:v>-6.4408E-4</c:v>
                </c:pt>
                <c:pt idx="15178">
                  <c:v>1.0437669999999999E-3</c:v>
                </c:pt>
                <c:pt idx="15179">
                  <c:v>1.4048909999999999E-3</c:v>
                </c:pt>
                <c:pt idx="15180">
                  <c:v>-3.1219899999999998E-4</c:v>
                </c:pt>
                <c:pt idx="15181">
                  <c:v>1.578379E-3</c:v>
                </c:pt>
                <c:pt idx="15182">
                  <c:v>6.8316799999999995E-4</c:v>
                </c:pt>
                <c:pt idx="15183">
                  <c:v>-1.939779E-3</c:v>
                </c:pt>
                <c:pt idx="15184">
                  <c:v>3.8031700000000002E-4</c:v>
                </c:pt>
                <c:pt idx="15185">
                  <c:v>-8.0532200000000003E-4</c:v>
                </c:pt>
                <c:pt idx="15186">
                  <c:v>-4.9373899999999998E-4</c:v>
                </c:pt>
                <c:pt idx="15187" formatCode="0.00E+00">
                  <c:v>3.9425200000000003E-5</c:v>
                </c:pt>
                <c:pt idx="15188" formatCode="0.00E+00">
                  <c:v>9.0806300000000005E-5</c:v>
                </c:pt>
                <c:pt idx="15189">
                  <c:v>1.8953640000000001E-3</c:v>
                </c:pt>
                <c:pt idx="15190">
                  <c:v>8.8071000000000004E-4</c:v>
                </c:pt>
                <c:pt idx="15191">
                  <c:v>3.7417700000000001E-4</c:v>
                </c:pt>
                <c:pt idx="15192">
                  <c:v>5.4710100000000003E-4</c:v>
                </c:pt>
                <c:pt idx="15193">
                  <c:v>5.7000400000000004E-4</c:v>
                </c:pt>
                <c:pt idx="15194">
                  <c:v>6.0398699999999995E-4</c:v>
                </c:pt>
                <c:pt idx="15195">
                  <c:v>6.0931400000000001E-4</c:v>
                </c:pt>
                <c:pt idx="15196">
                  <c:v>4.3438E-4</c:v>
                </c:pt>
                <c:pt idx="15197">
                  <c:v>-9.5259399999999997E-4</c:v>
                </c:pt>
                <c:pt idx="15198">
                  <c:v>2.646598E-3</c:v>
                </c:pt>
                <c:pt idx="15199">
                  <c:v>1.2335250000000001E-3</c:v>
                </c:pt>
                <c:pt idx="15200">
                  <c:v>1.93198E-4</c:v>
                </c:pt>
                <c:pt idx="15201">
                  <c:v>-1.2313269999999999E-3</c:v>
                </c:pt>
                <c:pt idx="15202">
                  <c:v>6.94643E-4</c:v>
                </c:pt>
                <c:pt idx="15203">
                  <c:v>3.7719400000000002E-4</c:v>
                </c:pt>
                <c:pt idx="15204">
                  <c:v>-9.8377699999999992E-4</c:v>
                </c:pt>
                <c:pt idx="15205">
                  <c:v>3.2489999999999998E-4</c:v>
                </c:pt>
                <c:pt idx="15206" formatCode="0.00E+00">
                  <c:v>5.6977800000000002E-5</c:v>
                </c:pt>
                <c:pt idx="15207" formatCode="0.00E+00">
                  <c:v>-2.8776E-5</c:v>
                </c:pt>
                <c:pt idx="15208">
                  <c:v>1.5934689999999999E-3</c:v>
                </c:pt>
                <c:pt idx="15209">
                  <c:v>2.9464500000000001E-4</c:v>
                </c:pt>
                <c:pt idx="15210">
                  <c:v>1.3530840000000001E-3</c:v>
                </c:pt>
                <c:pt idx="15211">
                  <c:v>2.7476999999999997E-4</c:v>
                </c:pt>
                <c:pt idx="15212">
                  <c:v>1.5189750000000001E-3</c:v>
                </c:pt>
                <c:pt idx="15213">
                  <c:v>-4.2539900000000002E-4</c:v>
                </c:pt>
                <c:pt idx="15214">
                  <c:v>3.0278280000000002E-3</c:v>
                </c:pt>
                <c:pt idx="15215">
                  <c:v>-1.617524E-3</c:v>
                </c:pt>
                <c:pt idx="15216">
                  <c:v>-1.1021270000000001E-3</c:v>
                </c:pt>
                <c:pt idx="15217">
                  <c:v>1.5948570000000001E-3</c:v>
                </c:pt>
                <c:pt idx="15218">
                  <c:v>1.662632E-3</c:v>
                </c:pt>
                <c:pt idx="15219">
                  <c:v>4.7193199999999999E-4</c:v>
                </c:pt>
                <c:pt idx="15220" formatCode="0.00E+00">
                  <c:v>-5.4147999999999997E-5</c:v>
                </c:pt>
                <c:pt idx="15221">
                  <c:v>2.3171310000000001E-3</c:v>
                </c:pt>
                <c:pt idx="15222">
                  <c:v>1.927422E-3</c:v>
                </c:pt>
                <c:pt idx="15223">
                  <c:v>1.1575019999999999E-3</c:v>
                </c:pt>
                <c:pt idx="15224">
                  <c:v>7.3169800000000003E-4</c:v>
                </c:pt>
                <c:pt idx="15225">
                  <c:v>1.327447E-3</c:v>
                </c:pt>
                <c:pt idx="15226">
                  <c:v>-4.7203700000000002E-4</c:v>
                </c:pt>
                <c:pt idx="15227">
                  <c:v>7.0561300000000001E-4</c:v>
                </c:pt>
                <c:pt idx="15228">
                  <c:v>-7.7510600000000002E-4</c:v>
                </c:pt>
                <c:pt idx="15229">
                  <c:v>-1.6018200000000001E-4</c:v>
                </c:pt>
                <c:pt idx="15230">
                  <c:v>-2.03186E-4</c:v>
                </c:pt>
                <c:pt idx="15231">
                  <c:v>1.581399E-3</c:v>
                </c:pt>
                <c:pt idx="15232">
                  <c:v>-2.279414E-3</c:v>
                </c:pt>
                <c:pt idx="15233">
                  <c:v>7.4194199999999999E-4</c:v>
                </c:pt>
                <c:pt idx="15234">
                  <c:v>-2.699922E-3</c:v>
                </c:pt>
                <c:pt idx="15235">
                  <c:v>1.1770200000000001E-4</c:v>
                </c:pt>
                <c:pt idx="15236">
                  <c:v>3.5833990000000001E-3</c:v>
                </c:pt>
                <c:pt idx="15237">
                  <c:v>-2.2252219999999998E-3</c:v>
                </c:pt>
                <c:pt idx="15238">
                  <c:v>1.3097860000000001E-3</c:v>
                </c:pt>
                <c:pt idx="15239" formatCode="0.00E+00">
                  <c:v>7.6209699999999996E-5</c:v>
                </c:pt>
                <c:pt idx="15240">
                  <c:v>5.2222200000000003E-4</c:v>
                </c:pt>
                <c:pt idx="15241">
                  <c:v>-6.7779799999999996E-4</c:v>
                </c:pt>
                <c:pt idx="15242" formatCode="0.00E+00">
                  <c:v>1.18013E-5</c:v>
                </c:pt>
                <c:pt idx="15243">
                  <c:v>-4.425025E-3</c:v>
                </c:pt>
                <c:pt idx="15244">
                  <c:v>-9.2433200000000004E-4</c:v>
                </c:pt>
                <c:pt idx="15245">
                  <c:v>1.175038E-3</c:v>
                </c:pt>
                <c:pt idx="15246">
                  <c:v>4.2183999999999999E-4</c:v>
                </c:pt>
                <c:pt idx="15247">
                  <c:v>1.5355740000000001E-3</c:v>
                </c:pt>
                <c:pt idx="15248">
                  <c:v>-8.5498900000000001E-4</c:v>
                </c:pt>
                <c:pt idx="15249">
                  <c:v>-1.5740420000000001E-3</c:v>
                </c:pt>
                <c:pt idx="15250">
                  <c:v>-1.5602300000000001E-4</c:v>
                </c:pt>
                <c:pt idx="15251">
                  <c:v>-2.0902E-4</c:v>
                </c:pt>
                <c:pt idx="15252" formatCode="0.00E+00">
                  <c:v>3.3599800000000003E-5</c:v>
                </c:pt>
                <c:pt idx="15253">
                  <c:v>7.3800600000000004E-4</c:v>
                </c:pt>
                <c:pt idx="15254">
                  <c:v>2.0500280000000002E-3</c:v>
                </c:pt>
                <c:pt idx="15255">
                  <c:v>1.4383E-3</c:v>
                </c:pt>
                <c:pt idx="15256">
                  <c:v>3.7874799999999999E-4</c:v>
                </c:pt>
                <c:pt idx="15257">
                  <c:v>1.0740999999999999E-3</c:v>
                </c:pt>
                <c:pt idx="15258">
                  <c:v>1.566076E-3</c:v>
                </c:pt>
                <c:pt idx="15259">
                  <c:v>1.1269209999999999E-3</c:v>
                </c:pt>
                <c:pt idx="15260">
                  <c:v>8.3183900000000002E-4</c:v>
                </c:pt>
                <c:pt idx="15261">
                  <c:v>-3.6258900000000002E-4</c:v>
                </c:pt>
                <c:pt idx="15262">
                  <c:v>1.4081860000000001E-3</c:v>
                </c:pt>
                <c:pt idx="15263">
                  <c:v>4.56639E-4</c:v>
                </c:pt>
                <c:pt idx="15264" formatCode="0.00E+00">
                  <c:v>5.1351699999999998E-5</c:v>
                </c:pt>
                <c:pt idx="15265">
                  <c:v>6.6094899999999998E-4</c:v>
                </c:pt>
                <c:pt idx="15266">
                  <c:v>-1.455388E-3</c:v>
                </c:pt>
                <c:pt idx="15267">
                  <c:v>2.91486E-3</c:v>
                </c:pt>
                <c:pt idx="15268">
                  <c:v>-1.1533369999999999E-3</c:v>
                </c:pt>
                <c:pt idx="15269">
                  <c:v>-1.7032799999999999E-3</c:v>
                </c:pt>
                <c:pt idx="15270">
                  <c:v>-1.056272E-3</c:v>
                </c:pt>
                <c:pt idx="15271">
                  <c:v>7.0061600000000004E-4</c:v>
                </c:pt>
                <c:pt idx="15272">
                  <c:v>-5.1912300000000002E-4</c:v>
                </c:pt>
                <c:pt idx="15273">
                  <c:v>2.5331260000000001E-3</c:v>
                </c:pt>
                <c:pt idx="15274">
                  <c:v>3.8496400000000001E-4</c:v>
                </c:pt>
                <c:pt idx="15275">
                  <c:v>-8.0040899999999997E-4</c:v>
                </c:pt>
                <c:pt idx="15276">
                  <c:v>-7.7326300000000005E-4</c:v>
                </c:pt>
                <c:pt idx="15277">
                  <c:v>-2.0678250000000001E-3</c:v>
                </c:pt>
                <c:pt idx="15278">
                  <c:v>1.00534E-4</c:v>
                </c:pt>
                <c:pt idx="15279">
                  <c:v>1.9311910000000001E-3</c:v>
                </c:pt>
                <c:pt idx="15280">
                  <c:v>1.794695E-3</c:v>
                </c:pt>
                <c:pt idx="15281">
                  <c:v>-1.5659479999999999E-3</c:v>
                </c:pt>
                <c:pt idx="15282">
                  <c:v>1.943464E-3</c:v>
                </c:pt>
                <c:pt idx="15283">
                  <c:v>-1.216377E-3</c:v>
                </c:pt>
                <c:pt idx="15284">
                  <c:v>-5.8343200000000005E-4</c:v>
                </c:pt>
                <c:pt idx="15285">
                  <c:v>2.9905299999999999E-3</c:v>
                </c:pt>
                <c:pt idx="15286">
                  <c:v>-1.4315630000000001E-3</c:v>
                </c:pt>
                <c:pt idx="15287">
                  <c:v>5.98564E-4</c:v>
                </c:pt>
                <c:pt idx="15288">
                  <c:v>-8.0177099999999995E-4</c:v>
                </c:pt>
                <c:pt idx="15289">
                  <c:v>-1.061429E-3</c:v>
                </c:pt>
                <c:pt idx="15290">
                  <c:v>9.13608E-4</c:v>
                </c:pt>
                <c:pt idx="15291">
                  <c:v>-9.1332100000000003E-4</c:v>
                </c:pt>
                <c:pt idx="15292">
                  <c:v>-1.4012300000000001E-3</c:v>
                </c:pt>
                <c:pt idx="15293">
                  <c:v>1.453146E-3</c:v>
                </c:pt>
                <c:pt idx="15294">
                  <c:v>1.2928200000000001E-4</c:v>
                </c:pt>
                <c:pt idx="15295">
                  <c:v>-3.8310999999999998E-4</c:v>
                </c:pt>
                <c:pt idx="15296">
                  <c:v>1.3929389999999999E-3</c:v>
                </c:pt>
                <c:pt idx="15297">
                  <c:v>2.4765799999999999E-3</c:v>
                </c:pt>
                <c:pt idx="15298">
                  <c:v>-6.4307100000000005E-4</c:v>
                </c:pt>
                <c:pt idx="15299">
                  <c:v>-4.35878E-4</c:v>
                </c:pt>
                <c:pt idx="15300">
                  <c:v>3.84874E-4</c:v>
                </c:pt>
                <c:pt idx="15301">
                  <c:v>-1.80744E-3</c:v>
                </c:pt>
                <c:pt idx="15302">
                  <c:v>-7.4463199999999995E-4</c:v>
                </c:pt>
                <c:pt idx="15303">
                  <c:v>1.1744419999999999E-3</c:v>
                </c:pt>
                <c:pt idx="15304">
                  <c:v>7.1796299999999996E-4</c:v>
                </c:pt>
                <c:pt idx="15305">
                  <c:v>-9.0123899999999997E-4</c:v>
                </c:pt>
                <c:pt idx="15306">
                  <c:v>4.4916699999999999E-4</c:v>
                </c:pt>
                <c:pt idx="15307">
                  <c:v>2.673173E-3</c:v>
                </c:pt>
                <c:pt idx="15308">
                  <c:v>-8.3729200000000001E-4</c:v>
                </c:pt>
                <c:pt idx="15309">
                  <c:v>1.1654059999999999E-3</c:v>
                </c:pt>
                <c:pt idx="15310" formatCode="0.00E+00">
                  <c:v>2.1615099999999999E-5</c:v>
                </c:pt>
                <c:pt idx="15311">
                  <c:v>1.0364E-4</c:v>
                </c:pt>
                <c:pt idx="15312">
                  <c:v>-4.4049999999999997E-4</c:v>
                </c:pt>
                <c:pt idx="15313">
                  <c:v>-3.19327E-4</c:v>
                </c:pt>
                <c:pt idx="15314">
                  <c:v>1.8125820000000001E-3</c:v>
                </c:pt>
                <c:pt idx="15315">
                  <c:v>-4.7826900000000002E-4</c:v>
                </c:pt>
                <c:pt idx="15316">
                  <c:v>-1.4875700000000001E-4</c:v>
                </c:pt>
                <c:pt idx="15317">
                  <c:v>-6.4011099999999996E-4</c:v>
                </c:pt>
                <c:pt idx="15318">
                  <c:v>1.4408089999999999E-3</c:v>
                </c:pt>
                <c:pt idx="15319">
                  <c:v>3.6063099999999998E-4</c:v>
                </c:pt>
                <c:pt idx="15320">
                  <c:v>2.7222599999999998E-4</c:v>
                </c:pt>
                <c:pt idx="15321">
                  <c:v>-1.264418E-3</c:v>
                </c:pt>
                <c:pt idx="15322">
                  <c:v>2.3474100000000001E-4</c:v>
                </c:pt>
                <c:pt idx="15323">
                  <c:v>-7.0642000000000003E-4</c:v>
                </c:pt>
                <c:pt idx="15324">
                  <c:v>-5.2993699999999996E-4</c:v>
                </c:pt>
                <c:pt idx="15325">
                  <c:v>-2.5509900000000001E-4</c:v>
                </c:pt>
                <c:pt idx="15326">
                  <c:v>1.2500409999999999E-3</c:v>
                </c:pt>
                <c:pt idx="15327">
                  <c:v>1.8503180000000001E-3</c:v>
                </c:pt>
                <c:pt idx="15328">
                  <c:v>1.90991E-4</c:v>
                </c:pt>
                <c:pt idx="15329">
                  <c:v>-2.2712599999999999E-4</c:v>
                </c:pt>
                <c:pt idx="15330">
                  <c:v>-1.9568950000000002E-3</c:v>
                </c:pt>
                <c:pt idx="15331">
                  <c:v>7.6139299999999997E-4</c:v>
                </c:pt>
                <c:pt idx="15332">
                  <c:v>-1.0342579999999999E-3</c:v>
                </c:pt>
                <c:pt idx="15333">
                  <c:v>1.5380890000000001E-3</c:v>
                </c:pt>
                <c:pt idx="15334">
                  <c:v>3.6315499999999999E-4</c:v>
                </c:pt>
                <c:pt idx="15335">
                  <c:v>1.0827409999999999E-3</c:v>
                </c:pt>
                <c:pt idx="15336">
                  <c:v>1.182446E-3</c:v>
                </c:pt>
                <c:pt idx="15337">
                  <c:v>8.7138899999999997E-4</c:v>
                </c:pt>
                <c:pt idx="15338">
                  <c:v>2.7891080000000002E-3</c:v>
                </c:pt>
                <c:pt idx="15339">
                  <c:v>-3.8777700000000001E-4</c:v>
                </c:pt>
                <c:pt idx="15340">
                  <c:v>-8.4425400000000001E-4</c:v>
                </c:pt>
                <c:pt idx="15341">
                  <c:v>1.6135499999999999E-4</c:v>
                </c:pt>
                <c:pt idx="15342">
                  <c:v>8.0052499999999996E-4</c:v>
                </c:pt>
                <c:pt idx="15343">
                  <c:v>1.123034E-3</c:v>
                </c:pt>
                <c:pt idx="15344">
                  <c:v>-2.7432699999999999E-4</c:v>
                </c:pt>
                <c:pt idx="15345" formatCode="0.00E+00">
                  <c:v>8.2347499999999994E-6</c:v>
                </c:pt>
                <c:pt idx="15346">
                  <c:v>6.0322399999999997E-4</c:v>
                </c:pt>
                <c:pt idx="15347">
                  <c:v>-7.9360400000000005E-4</c:v>
                </c:pt>
                <c:pt idx="15348">
                  <c:v>-7.3726499999999997E-4</c:v>
                </c:pt>
                <c:pt idx="15349">
                  <c:v>2.9071499999999998E-4</c:v>
                </c:pt>
                <c:pt idx="15350">
                  <c:v>9.8830100000000002E-4</c:v>
                </c:pt>
                <c:pt idx="15351">
                  <c:v>-7.5180899999999998E-4</c:v>
                </c:pt>
                <c:pt idx="15352">
                  <c:v>-2.7738680000000001E-3</c:v>
                </c:pt>
                <c:pt idx="15353">
                  <c:v>2.6054509999999999E-3</c:v>
                </c:pt>
                <c:pt idx="15354">
                  <c:v>-5.6394099999999999E-4</c:v>
                </c:pt>
                <c:pt idx="15355">
                  <c:v>7.0372399999999997E-4</c:v>
                </c:pt>
                <c:pt idx="15356">
                  <c:v>-1.0768150000000001E-3</c:v>
                </c:pt>
                <c:pt idx="15357">
                  <c:v>3.5853149999999999E-3</c:v>
                </c:pt>
                <c:pt idx="15358">
                  <c:v>1.5904090000000001E-3</c:v>
                </c:pt>
                <c:pt idx="15359">
                  <c:v>-4.0269959999999997E-3</c:v>
                </c:pt>
                <c:pt idx="15360">
                  <c:v>-4.7648699999999999E-4</c:v>
                </c:pt>
                <c:pt idx="15361">
                  <c:v>-1.185953E-3</c:v>
                </c:pt>
                <c:pt idx="15362">
                  <c:v>-1.0606070000000001E-3</c:v>
                </c:pt>
                <c:pt idx="15363">
                  <c:v>-8.7232100000000001E-4</c:v>
                </c:pt>
                <c:pt idx="15364">
                  <c:v>-1.3891929999999999E-3</c:v>
                </c:pt>
                <c:pt idx="15365">
                  <c:v>5.3467399999999996E-4</c:v>
                </c:pt>
                <c:pt idx="15366">
                  <c:v>1.5243030000000001E-3</c:v>
                </c:pt>
                <c:pt idx="15367">
                  <c:v>-1.791333E-3</c:v>
                </c:pt>
                <c:pt idx="15368">
                  <c:v>-2.8336600000000001E-4</c:v>
                </c:pt>
                <c:pt idx="15369">
                  <c:v>-2.4661399999999998E-4</c:v>
                </c:pt>
                <c:pt idx="15370">
                  <c:v>1.640606E-3</c:v>
                </c:pt>
                <c:pt idx="15371">
                  <c:v>-9.7541700000000002E-4</c:v>
                </c:pt>
                <c:pt idx="15372">
                  <c:v>5.6348499999999996E-4</c:v>
                </c:pt>
                <c:pt idx="15373">
                  <c:v>4.5456199999999999E-4</c:v>
                </c:pt>
                <c:pt idx="15374">
                  <c:v>2.9182750000000001E-3</c:v>
                </c:pt>
                <c:pt idx="15375">
                  <c:v>-4.0614900000000002E-4</c:v>
                </c:pt>
                <c:pt idx="15376">
                  <c:v>-2.2476280000000002E-3</c:v>
                </c:pt>
                <c:pt idx="15377">
                  <c:v>3.0740900000000002E-4</c:v>
                </c:pt>
                <c:pt idx="15378">
                  <c:v>-8.7829599999999998E-4</c:v>
                </c:pt>
                <c:pt idx="15379">
                  <c:v>1.4058969999999999E-3</c:v>
                </c:pt>
                <c:pt idx="15380">
                  <c:v>9.4091400000000005E-4</c:v>
                </c:pt>
                <c:pt idx="15381">
                  <c:v>-5.4752700000000002E-4</c:v>
                </c:pt>
                <c:pt idx="15382">
                  <c:v>6.0196100000000003E-4</c:v>
                </c:pt>
                <c:pt idx="15383">
                  <c:v>-1.0883469999999999E-3</c:v>
                </c:pt>
                <c:pt idx="15384">
                  <c:v>2.0716049999999998E-3</c:v>
                </c:pt>
                <c:pt idx="15385">
                  <c:v>-1.094095E-3</c:v>
                </c:pt>
                <c:pt idx="15386">
                  <c:v>1.82512E-3</c:v>
                </c:pt>
                <c:pt idx="15387">
                  <c:v>2.4970359999999998E-3</c:v>
                </c:pt>
                <c:pt idx="15388">
                  <c:v>-6.2679200000000004E-4</c:v>
                </c:pt>
                <c:pt idx="15389">
                  <c:v>1.67362E-4</c:v>
                </c:pt>
                <c:pt idx="15390">
                  <c:v>-2.3132579999999999E-3</c:v>
                </c:pt>
                <c:pt idx="15391">
                  <c:v>4.3006400000000002E-4</c:v>
                </c:pt>
                <c:pt idx="15392">
                  <c:v>3.32772E-4</c:v>
                </c:pt>
                <c:pt idx="15393" formatCode="0.00E+00">
                  <c:v>-7.3360299999999996E-5</c:v>
                </c:pt>
                <c:pt idx="15394">
                  <c:v>-1.9329830000000001E-3</c:v>
                </c:pt>
                <c:pt idx="15395">
                  <c:v>-2.1345840000000001E-3</c:v>
                </c:pt>
                <c:pt idx="15396">
                  <c:v>2.2817139999999998E-3</c:v>
                </c:pt>
                <c:pt idx="15397">
                  <c:v>8.0206199999999998E-4</c:v>
                </c:pt>
                <c:pt idx="15398">
                  <c:v>1.796712E-3</c:v>
                </c:pt>
                <c:pt idx="15399">
                  <c:v>1.17589E-4</c:v>
                </c:pt>
                <c:pt idx="15400">
                  <c:v>-9.889740000000001E-4</c:v>
                </c:pt>
                <c:pt idx="15401">
                  <c:v>-2.0867289999999998E-3</c:v>
                </c:pt>
                <c:pt idx="15402">
                  <c:v>-9.8841199999999993E-4</c:v>
                </c:pt>
                <c:pt idx="15403">
                  <c:v>9.4078200000000003E-4</c:v>
                </c:pt>
                <c:pt idx="15404" formatCode="0.00E+00">
                  <c:v>9.8936299999999997E-5</c:v>
                </c:pt>
                <c:pt idx="15405" formatCode="0.00E+00">
                  <c:v>2.8895200000000001E-5</c:v>
                </c:pt>
                <c:pt idx="15406">
                  <c:v>-3.6058100000000001E-4</c:v>
                </c:pt>
                <c:pt idx="15407">
                  <c:v>-4.6897200000000001E-4</c:v>
                </c:pt>
                <c:pt idx="15408">
                  <c:v>-4.8373699999999998E-4</c:v>
                </c:pt>
                <c:pt idx="15409">
                  <c:v>1.5719569999999999E-3</c:v>
                </c:pt>
                <c:pt idx="15410">
                  <c:v>1.120057E-3</c:v>
                </c:pt>
                <c:pt idx="15411">
                  <c:v>-2.2728100000000001E-3</c:v>
                </c:pt>
                <c:pt idx="15412">
                  <c:v>-1.1740489999999999E-3</c:v>
                </c:pt>
                <c:pt idx="15413">
                  <c:v>2.4408500000000001E-4</c:v>
                </c:pt>
                <c:pt idx="15414">
                  <c:v>1.27615E-4</c:v>
                </c:pt>
                <c:pt idx="15415">
                  <c:v>-7.48298E-4</c:v>
                </c:pt>
                <c:pt idx="15416">
                  <c:v>7.0894999999999997E-4</c:v>
                </c:pt>
                <c:pt idx="15417">
                  <c:v>1.4755599999999999E-4</c:v>
                </c:pt>
                <c:pt idx="15418">
                  <c:v>1.0654799999999999E-3</c:v>
                </c:pt>
                <c:pt idx="15419">
                  <c:v>1.050299E-3</c:v>
                </c:pt>
                <c:pt idx="15420">
                  <c:v>1.9868780000000001E-3</c:v>
                </c:pt>
                <c:pt idx="15421">
                  <c:v>-2.3130619999999998E-3</c:v>
                </c:pt>
                <c:pt idx="15422">
                  <c:v>8.8849399999999998E-4</c:v>
                </c:pt>
                <c:pt idx="15423">
                  <c:v>3.3125030000000001E-3</c:v>
                </c:pt>
                <c:pt idx="15424">
                  <c:v>-1.6479590000000001E-3</c:v>
                </c:pt>
                <c:pt idx="15425">
                  <c:v>-1.791237E-3</c:v>
                </c:pt>
                <c:pt idx="15426">
                  <c:v>1.1129989999999999E-3</c:v>
                </c:pt>
                <c:pt idx="15427">
                  <c:v>-1.1320460000000001E-3</c:v>
                </c:pt>
                <c:pt idx="15428">
                  <c:v>1.1711169999999999E-3</c:v>
                </c:pt>
                <c:pt idx="15429">
                  <c:v>-7.1333599999999996E-4</c:v>
                </c:pt>
                <c:pt idx="15430">
                  <c:v>-1.99781E-4</c:v>
                </c:pt>
                <c:pt idx="15431">
                  <c:v>1.7892E-4</c:v>
                </c:pt>
                <c:pt idx="15432">
                  <c:v>5.0796599999999999E-4</c:v>
                </c:pt>
                <c:pt idx="15433">
                  <c:v>3.3592600000000001E-4</c:v>
                </c:pt>
                <c:pt idx="15434">
                  <c:v>-9.8876600000000008E-4</c:v>
                </c:pt>
                <c:pt idx="15435">
                  <c:v>-1.2052810000000001E-3</c:v>
                </c:pt>
                <c:pt idx="15436">
                  <c:v>7.9718300000000003E-4</c:v>
                </c:pt>
                <c:pt idx="15437">
                  <c:v>-4.6409000000000001E-4</c:v>
                </c:pt>
                <c:pt idx="15438">
                  <c:v>-1.2168999999999999E-3</c:v>
                </c:pt>
                <c:pt idx="15439">
                  <c:v>1.4113730000000001E-3</c:v>
                </c:pt>
                <c:pt idx="15440">
                  <c:v>4.2031399999999997E-4</c:v>
                </c:pt>
                <c:pt idx="15441">
                  <c:v>-6.4761300000000001E-4</c:v>
                </c:pt>
                <c:pt idx="15442">
                  <c:v>-5.3661400000000004E-4</c:v>
                </c:pt>
                <c:pt idx="15443">
                  <c:v>5.2918400000000003E-4</c:v>
                </c:pt>
                <c:pt idx="15444">
                  <c:v>7.6752600000000004E-4</c:v>
                </c:pt>
                <c:pt idx="15445">
                  <c:v>-6.9108699999999995E-4</c:v>
                </c:pt>
                <c:pt idx="15446">
                  <c:v>9.0472600000000001E-4</c:v>
                </c:pt>
                <c:pt idx="15447" formatCode="0.00E+00">
                  <c:v>-6.8127199999999994E-5</c:v>
                </c:pt>
                <c:pt idx="15448">
                  <c:v>1.87336E-4</c:v>
                </c:pt>
                <c:pt idx="15449">
                  <c:v>1.6762799999999999E-4</c:v>
                </c:pt>
                <c:pt idx="15450">
                  <c:v>-9.6412799999999997E-4</c:v>
                </c:pt>
                <c:pt idx="15451">
                  <c:v>-9.5134500000000003E-4</c:v>
                </c:pt>
                <c:pt idx="15452">
                  <c:v>2.364643E-3</c:v>
                </c:pt>
                <c:pt idx="15453">
                  <c:v>-2.1329699999999999E-4</c:v>
                </c:pt>
                <c:pt idx="15454">
                  <c:v>5.1524399999999999E-4</c:v>
                </c:pt>
                <c:pt idx="15455">
                  <c:v>1.045479E-3</c:v>
                </c:pt>
                <c:pt idx="15456">
                  <c:v>8.4173799999999997E-4</c:v>
                </c:pt>
                <c:pt idx="15457">
                  <c:v>-2.1793299999999999E-4</c:v>
                </c:pt>
                <c:pt idx="15458">
                  <c:v>-1.3102960000000001E-3</c:v>
                </c:pt>
                <c:pt idx="15459">
                  <c:v>1.3478050000000001E-3</c:v>
                </c:pt>
                <c:pt idx="15460">
                  <c:v>-2.2772299999999999E-4</c:v>
                </c:pt>
                <c:pt idx="15461">
                  <c:v>1.2668429999999999E-3</c:v>
                </c:pt>
                <c:pt idx="15462">
                  <c:v>1.584554E-3</c:v>
                </c:pt>
                <c:pt idx="15463">
                  <c:v>1.6953409999999999E-3</c:v>
                </c:pt>
                <c:pt idx="15464">
                  <c:v>1.737913E-3</c:v>
                </c:pt>
                <c:pt idx="15465">
                  <c:v>5.6319300000000003E-4</c:v>
                </c:pt>
                <c:pt idx="15466">
                  <c:v>-1.0542520000000001E-3</c:v>
                </c:pt>
                <c:pt idx="15467">
                  <c:v>-6.5610899999999999E-4</c:v>
                </c:pt>
                <c:pt idx="15468">
                  <c:v>-1.8834570000000001E-3</c:v>
                </c:pt>
                <c:pt idx="15469">
                  <c:v>1.649759E-3</c:v>
                </c:pt>
                <c:pt idx="15470">
                  <c:v>-2.251051E-3</c:v>
                </c:pt>
                <c:pt idx="15471">
                  <c:v>-1.2560939999999999E-3</c:v>
                </c:pt>
                <c:pt idx="15472">
                  <c:v>5.4945099999999995E-4</c:v>
                </c:pt>
                <c:pt idx="15473">
                  <c:v>-5.0516099999999996E-4</c:v>
                </c:pt>
                <c:pt idx="15474">
                  <c:v>2.406474E-3</c:v>
                </c:pt>
                <c:pt idx="15475">
                  <c:v>-2.3804499999999999E-4</c:v>
                </c:pt>
                <c:pt idx="15476">
                  <c:v>1.522919E-3</c:v>
                </c:pt>
                <c:pt idx="15477">
                  <c:v>-4.35303E-4</c:v>
                </c:pt>
                <c:pt idx="15478">
                  <c:v>8.0126600000000002E-4</c:v>
                </c:pt>
                <c:pt idx="15479">
                  <c:v>8.2949499999999997E-4</c:v>
                </c:pt>
                <c:pt idx="15480">
                  <c:v>8.8113500000000001E-4</c:v>
                </c:pt>
                <c:pt idx="15481">
                  <c:v>5.7567100000000004E-4</c:v>
                </c:pt>
                <c:pt idx="15482">
                  <c:v>-2.2624199999999998E-3</c:v>
                </c:pt>
                <c:pt idx="15483">
                  <c:v>-1.71514E-3</c:v>
                </c:pt>
                <c:pt idx="15484">
                  <c:v>-4.4175600000000002E-4</c:v>
                </c:pt>
                <c:pt idx="15485">
                  <c:v>6.3948800000000001E-4</c:v>
                </c:pt>
                <c:pt idx="15486">
                  <c:v>7.7461399999999997E-4</c:v>
                </c:pt>
                <c:pt idx="15487">
                  <c:v>8.0044700000000003E-4</c:v>
                </c:pt>
                <c:pt idx="15488">
                  <c:v>6.5734500000000004E-4</c:v>
                </c:pt>
                <c:pt idx="15489">
                  <c:v>1.3425760000000001E-3</c:v>
                </c:pt>
                <c:pt idx="15490">
                  <c:v>1.077836E-3</c:v>
                </c:pt>
                <c:pt idx="15491">
                  <c:v>8.2110699999999996E-4</c:v>
                </c:pt>
                <c:pt idx="15492">
                  <c:v>1.7574800000000001E-3</c:v>
                </c:pt>
                <c:pt idx="15493">
                  <c:v>6.8635600000000005E-4</c:v>
                </c:pt>
                <c:pt idx="15494">
                  <c:v>-2.65627E-4</c:v>
                </c:pt>
                <c:pt idx="15495">
                  <c:v>-2.1082679999999999E-3</c:v>
                </c:pt>
                <c:pt idx="15496">
                  <c:v>-3.84874E-4</c:v>
                </c:pt>
                <c:pt idx="15497">
                  <c:v>-1.146804E-3</c:v>
                </c:pt>
                <c:pt idx="15498">
                  <c:v>-2.7398199999999998E-4</c:v>
                </c:pt>
                <c:pt idx="15499">
                  <c:v>7.8089700000000001E-4</c:v>
                </c:pt>
                <c:pt idx="15500">
                  <c:v>7.6405099999999997E-4</c:v>
                </c:pt>
                <c:pt idx="15501" formatCode="0.00E+00">
                  <c:v>-5.5137099999999998E-5</c:v>
                </c:pt>
                <c:pt idx="15502">
                  <c:v>-1.1929969999999999E-3</c:v>
                </c:pt>
                <c:pt idx="15503">
                  <c:v>-1.1308500000000001E-4</c:v>
                </c:pt>
                <c:pt idx="15504">
                  <c:v>4.2362399999999999E-4</c:v>
                </c:pt>
                <c:pt idx="15505">
                  <c:v>-1.9156970000000001E-3</c:v>
                </c:pt>
                <c:pt idx="15506">
                  <c:v>1.53375E-4</c:v>
                </c:pt>
                <c:pt idx="15507">
                  <c:v>-1.4245480000000001E-3</c:v>
                </c:pt>
                <c:pt idx="15508">
                  <c:v>-1.055283E-3</c:v>
                </c:pt>
                <c:pt idx="15509">
                  <c:v>-4.0387399999999998E-4</c:v>
                </c:pt>
                <c:pt idx="15510">
                  <c:v>1.491666E-3</c:v>
                </c:pt>
                <c:pt idx="15511">
                  <c:v>-6.9105999999999996E-4</c:v>
                </c:pt>
                <c:pt idx="15512">
                  <c:v>2.4785839999999998E-3</c:v>
                </c:pt>
                <c:pt idx="15513">
                  <c:v>8.1570600000000003E-4</c:v>
                </c:pt>
                <c:pt idx="15514">
                  <c:v>-3.334034E-3</c:v>
                </c:pt>
                <c:pt idx="15515">
                  <c:v>1.2914E-4</c:v>
                </c:pt>
                <c:pt idx="15516">
                  <c:v>1.341479E-3</c:v>
                </c:pt>
                <c:pt idx="15517">
                  <c:v>-6.7267E-4</c:v>
                </c:pt>
                <c:pt idx="15518">
                  <c:v>-1.2173150000000001E-3</c:v>
                </c:pt>
                <c:pt idx="15519">
                  <c:v>9.2573000000000004E-4</c:v>
                </c:pt>
                <c:pt idx="15520">
                  <c:v>3.5222900000000002E-4</c:v>
                </c:pt>
                <c:pt idx="15521" formatCode="0.00E+00">
                  <c:v>3.1318500000000002E-5</c:v>
                </c:pt>
                <c:pt idx="15522" formatCode="0.00E+00">
                  <c:v>1.46683E-5</c:v>
                </c:pt>
                <c:pt idx="15523">
                  <c:v>9.6807999999999996E-4</c:v>
                </c:pt>
                <c:pt idx="15524">
                  <c:v>1.58338E-4</c:v>
                </c:pt>
                <c:pt idx="15525">
                  <c:v>1.01879E-4</c:v>
                </c:pt>
                <c:pt idx="15526">
                  <c:v>8.9826399999999996E-4</c:v>
                </c:pt>
                <c:pt idx="15527">
                  <c:v>9.4300500000000002E-4</c:v>
                </c:pt>
                <c:pt idx="15528">
                  <c:v>7.9148599999999999E-4</c:v>
                </c:pt>
                <c:pt idx="15529">
                  <c:v>-8.3304199999999998E-4</c:v>
                </c:pt>
                <c:pt idx="15530" formatCode="0.00E+00">
                  <c:v>5.6878700000000001E-5</c:v>
                </c:pt>
                <c:pt idx="15531">
                  <c:v>1.8843899999999999E-4</c:v>
                </c:pt>
                <c:pt idx="15532">
                  <c:v>1.221352E-3</c:v>
                </c:pt>
                <c:pt idx="15533">
                  <c:v>7.3852100000000001E-4</c:v>
                </c:pt>
                <c:pt idx="15534">
                  <c:v>1.423644E-3</c:v>
                </c:pt>
                <c:pt idx="15535" formatCode="0.00E+00">
                  <c:v>-4.3491400000000002E-5</c:v>
                </c:pt>
                <c:pt idx="15536">
                  <c:v>1.129215E-3</c:v>
                </c:pt>
                <c:pt idx="15537">
                  <c:v>2.25338E-4</c:v>
                </c:pt>
                <c:pt idx="15538">
                  <c:v>5.6160100000000001E-4</c:v>
                </c:pt>
                <c:pt idx="15539">
                  <c:v>-9.6146000000000003E-4</c:v>
                </c:pt>
                <c:pt idx="15540">
                  <c:v>-4.2839799999999997E-4</c:v>
                </c:pt>
                <c:pt idx="15541">
                  <c:v>4.9065899999999995E-4</c:v>
                </c:pt>
                <c:pt idx="15542">
                  <c:v>-6.9937700000000005E-4</c:v>
                </c:pt>
                <c:pt idx="15543">
                  <c:v>-9.4598600000000001E-4</c:v>
                </c:pt>
                <c:pt idx="15544">
                  <c:v>1.20475E-4</c:v>
                </c:pt>
                <c:pt idx="15545">
                  <c:v>1.5061180000000001E-3</c:v>
                </c:pt>
                <c:pt idx="15546">
                  <c:v>1.08519E-3</c:v>
                </c:pt>
                <c:pt idx="15547">
                  <c:v>2.0581399999999999E-4</c:v>
                </c:pt>
                <c:pt idx="15548">
                  <c:v>4.8188799999999998E-4</c:v>
                </c:pt>
                <c:pt idx="15549">
                  <c:v>-4.0707599999999998E-4</c:v>
                </c:pt>
                <c:pt idx="15550">
                  <c:v>-6.5779499999999997E-4</c:v>
                </c:pt>
                <c:pt idx="15551">
                  <c:v>1.6804599999999999E-3</c:v>
                </c:pt>
                <c:pt idx="15552">
                  <c:v>-8.0851899999999995E-4</c:v>
                </c:pt>
                <c:pt idx="15553">
                  <c:v>6.67671E-4</c:v>
                </c:pt>
                <c:pt idx="15554" formatCode="0.00E+00">
                  <c:v>8.7837700000000001E-6</c:v>
                </c:pt>
                <c:pt idx="15555">
                  <c:v>-2.71115E-4</c:v>
                </c:pt>
                <c:pt idx="15556" formatCode="0.00E+00">
                  <c:v>1.0287400000000001E-5</c:v>
                </c:pt>
                <c:pt idx="15557">
                  <c:v>2.761866E-3</c:v>
                </c:pt>
                <c:pt idx="15558">
                  <c:v>-2.3338120000000002E-3</c:v>
                </c:pt>
                <c:pt idx="15559" formatCode="0.00E+00">
                  <c:v>3.9597000000000001E-5</c:v>
                </c:pt>
                <c:pt idx="15560">
                  <c:v>-1.159806E-3</c:v>
                </c:pt>
                <c:pt idx="15561">
                  <c:v>1.0295790000000001E-3</c:v>
                </c:pt>
                <c:pt idx="15562">
                  <c:v>8.1533400000000002E-4</c:v>
                </c:pt>
                <c:pt idx="15563">
                  <c:v>1.5112179999999999E-3</c:v>
                </c:pt>
                <c:pt idx="15564">
                  <c:v>-3.7356500000000002E-4</c:v>
                </c:pt>
                <c:pt idx="15565">
                  <c:v>-4.5239500000000002E-4</c:v>
                </c:pt>
                <c:pt idx="15566">
                  <c:v>6.7739000000000005E-4</c:v>
                </c:pt>
                <c:pt idx="15567">
                  <c:v>-4.0465299999999999E-4</c:v>
                </c:pt>
                <c:pt idx="15568">
                  <c:v>-3.41248E-4</c:v>
                </c:pt>
                <c:pt idx="15569">
                  <c:v>-9.4951400000000004E-4</c:v>
                </c:pt>
                <c:pt idx="15570">
                  <c:v>5.7820699999999996E-4</c:v>
                </c:pt>
                <c:pt idx="15571">
                  <c:v>-6.8892499999999995E-4</c:v>
                </c:pt>
                <c:pt idx="15572">
                  <c:v>1.264069E-3</c:v>
                </c:pt>
                <c:pt idx="15573" formatCode="0.00E+00">
                  <c:v>2.59653E-5</c:v>
                </c:pt>
                <c:pt idx="15574">
                  <c:v>-2.9910000000000001E-4</c:v>
                </c:pt>
                <c:pt idx="15575">
                  <c:v>3.41124E-4</c:v>
                </c:pt>
                <c:pt idx="15576">
                  <c:v>-6.4568799999999995E-4</c:v>
                </c:pt>
                <c:pt idx="15577">
                  <c:v>1.5626049999999999E-3</c:v>
                </c:pt>
                <c:pt idx="15578">
                  <c:v>8.2718400000000001E-4</c:v>
                </c:pt>
                <c:pt idx="15579">
                  <c:v>6.7991099999999995E-4</c:v>
                </c:pt>
                <c:pt idx="15580">
                  <c:v>2.3967699999999999E-4</c:v>
                </c:pt>
                <c:pt idx="15581">
                  <c:v>-2.1840660000000001E-3</c:v>
                </c:pt>
                <c:pt idx="15582">
                  <c:v>-1.843199E-3</c:v>
                </c:pt>
                <c:pt idx="15583">
                  <c:v>1.69352E-4</c:v>
                </c:pt>
                <c:pt idx="15584">
                  <c:v>-3.4547799999999997E-4</c:v>
                </c:pt>
                <c:pt idx="15585">
                  <c:v>2.0276640000000002E-3</c:v>
                </c:pt>
                <c:pt idx="15586">
                  <c:v>-8.1252500000000003E-4</c:v>
                </c:pt>
                <c:pt idx="15587">
                  <c:v>1.168866E-3</c:v>
                </c:pt>
                <c:pt idx="15588">
                  <c:v>-7.1748799999999996E-4</c:v>
                </c:pt>
                <c:pt idx="15589">
                  <c:v>-7.4198899999999997E-4</c:v>
                </c:pt>
                <c:pt idx="15590">
                  <c:v>-3.9334469999999996E-3</c:v>
                </c:pt>
                <c:pt idx="15591">
                  <c:v>5.1190199999999995E-4</c:v>
                </c:pt>
                <c:pt idx="15592">
                  <c:v>1.1644330000000001E-3</c:v>
                </c:pt>
                <c:pt idx="15593">
                  <c:v>1.4192969999999999E-3</c:v>
                </c:pt>
                <c:pt idx="15594" formatCode="0.00E+00">
                  <c:v>6.4109900000000001E-5</c:v>
                </c:pt>
                <c:pt idx="15595">
                  <c:v>-2.025939E-3</c:v>
                </c:pt>
                <c:pt idx="15596">
                  <c:v>-1.29622E-4</c:v>
                </c:pt>
                <c:pt idx="15597">
                  <c:v>-2.0404400000000001E-3</c:v>
                </c:pt>
                <c:pt idx="15598">
                  <c:v>5.9318399999999996E-4</c:v>
                </c:pt>
                <c:pt idx="15599">
                  <c:v>1.2110370000000001E-3</c:v>
                </c:pt>
                <c:pt idx="15600">
                  <c:v>1.514371E-3</c:v>
                </c:pt>
                <c:pt idx="15601">
                  <c:v>1.431281E-3</c:v>
                </c:pt>
                <c:pt idx="15602">
                  <c:v>-1.726907E-3</c:v>
                </c:pt>
                <c:pt idx="15603">
                  <c:v>-6.8294700000000005E-4</c:v>
                </c:pt>
                <c:pt idx="15604">
                  <c:v>-5.6811199999999996E-4</c:v>
                </c:pt>
                <c:pt idx="15605">
                  <c:v>-1.3002200000000001E-4</c:v>
                </c:pt>
                <c:pt idx="15606">
                  <c:v>1.4503389999999999E-3</c:v>
                </c:pt>
                <c:pt idx="15607" formatCode="0.00E+00">
                  <c:v>2.8743900000000001E-5</c:v>
                </c:pt>
                <c:pt idx="15608">
                  <c:v>-2.3246E-3</c:v>
                </c:pt>
                <c:pt idx="15609">
                  <c:v>1.556958E-3</c:v>
                </c:pt>
                <c:pt idx="15610">
                  <c:v>1.90495E-4</c:v>
                </c:pt>
                <c:pt idx="15611">
                  <c:v>5.5880999999999997E-4</c:v>
                </c:pt>
                <c:pt idx="15612" formatCode="0.00E+00">
                  <c:v>1.8288399999999999E-5</c:v>
                </c:pt>
                <c:pt idx="15613">
                  <c:v>-1.2360610000000001E-3</c:v>
                </c:pt>
                <c:pt idx="15614">
                  <c:v>1.85483E-3</c:v>
                </c:pt>
                <c:pt idx="15615">
                  <c:v>-2.3441759999999999E-3</c:v>
                </c:pt>
                <c:pt idx="15616">
                  <c:v>3.1556500000000002E-4</c:v>
                </c:pt>
                <c:pt idx="15617" formatCode="0.00E+00">
                  <c:v>3.3269599999999997E-5</c:v>
                </c:pt>
                <c:pt idx="15618" formatCode="0.00E+00">
                  <c:v>-7.2496000000000005E-5</c:v>
                </c:pt>
                <c:pt idx="15619">
                  <c:v>2.17522E-4</c:v>
                </c:pt>
                <c:pt idx="15620" formatCode="0.00E+00">
                  <c:v>-7.6435500000000004E-5</c:v>
                </c:pt>
                <c:pt idx="15621">
                  <c:v>8.4208899999999997E-4</c:v>
                </c:pt>
                <c:pt idx="15622">
                  <c:v>1.5295E-3</c:v>
                </c:pt>
                <c:pt idx="15623">
                  <c:v>3.7102400000000002E-4</c:v>
                </c:pt>
                <c:pt idx="15624">
                  <c:v>-1.8775809999999999E-3</c:v>
                </c:pt>
                <c:pt idx="15625">
                  <c:v>7.4616500000000002E-4</c:v>
                </c:pt>
                <c:pt idx="15626">
                  <c:v>1.809186E-3</c:v>
                </c:pt>
                <c:pt idx="15627">
                  <c:v>2.2731090000000002E-3</c:v>
                </c:pt>
                <c:pt idx="15628">
                  <c:v>-6.6831799999999999E-4</c:v>
                </c:pt>
                <c:pt idx="15629">
                  <c:v>-1.040895E-3</c:v>
                </c:pt>
                <c:pt idx="15630">
                  <c:v>-1.0755490000000001E-3</c:v>
                </c:pt>
                <c:pt idx="15631">
                  <c:v>-2.0681089999999998E-3</c:v>
                </c:pt>
                <c:pt idx="15632">
                  <c:v>-2.32086E-4</c:v>
                </c:pt>
                <c:pt idx="15633">
                  <c:v>-2.760757E-3</c:v>
                </c:pt>
                <c:pt idx="15634">
                  <c:v>-9.816549999999999E-4</c:v>
                </c:pt>
                <c:pt idx="15635">
                  <c:v>5.9120799999999997E-4</c:v>
                </c:pt>
                <c:pt idx="15636">
                  <c:v>1.64561E-3</c:v>
                </c:pt>
                <c:pt idx="15637">
                  <c:v>2.1577359999999999E-3</c:v>
                </c:pt>
                <c:pt idx="15638">
                  <c:v>4.0748899999999997E-4</c:v>
                </c:pt>
                <c:pt idx="15639">
                  <c:v>6.9937199999999997E-4</c:v>
                </c:pt>
                <c:pt idx="15640">
                  <c:v>5.5012699999999997E-4</c:v>
                </c:pt>
                <c:pt idx="15641">
                  <c:v>1.6476800000000001E-4</c:v>
                </c:pt>
                <c:pt idx="15642" formatCode="0.00E+00">
                  <c:v>-8.8588299999999993E-5</c:v>
                </c:pt>
                <c:pt idx="15643">
                  <c:v>1.199849E-3</c:v>
                </c:pt>
                <c:pt idx="15644">
                  <c:v>2.3118430000000001E-3</c:v>
                </c:pt>
                <c:pt idx="15645">
                  <c:v>5.9064199999999995E-4</c:v>
                </c:pt>
                <c:pt idx="15646">
                  <c:v>-1.0241530000000001E-3</c:v>
                </c:pt>
                <c:pt idx="15647">
                  <c:v>1.6371440000000001E-3</c:v>
                </c:pt>
                <c:pt idx="15648">
                  <c:v>1.754343E-3</c:v>
                </c:pt>
                <c:pt idx="15649">
                  <c:v>-1.30643E-4</c:v>
                </c:pt>
                <c:pt idx="15650">
                  <c:v>-1.0425289999999999E-3</c:v>
                </c:pt>
                <c:pt idx="15651">
                  <c:v>-6.57969E-4</c:v>
                </c:pt>
                <c:pt idx="15652">
                  <c:v>1.8555240000000001E-3</c:v>
                </c:pt>
                <c:pt idx="15653">
                  <c:v>-4.7261100000000001E-4</c:v>
                </c:pt>
                <c:pt idx="15654">
                  <c:v>-2.368883E-3</c:v>
                </c:pt>
                <c:pt idx="15655">
                  <c:v>-1.655155E-3</c:v>
                </c:pt>
                <c:pt idx="15656">
                  <c:v>-8.8120899999999999E-4</c:v>
                </c:pt>
                <c:pt idx="15657">
                  <c:v>2.1531969999999999E-3</c:v>
                </c:pt>
                <c:pt idx="15658">
                  <c:v>1.462788E-3</c:v>
                </c:pt>
                <c:pt idx="15659">
                  <c:v>-8.4564000000000004E-4</c:v>
                </c:pt>
                <c:pt idx="15660">
                  <c:v>-1.5411890000000001E-3</c:v>
                </c:pt>
                <c:pt idx="15661">
                  <c:v>-1.19061E-4</c:v>
                </c:pt>
                <c:pt idx="15662">
                  <c:v>9.0172699999999995E-4</c:v>
                </c:pt>
                <c:pt idx="15663">
                  <c:v>-4.2665800000000001E-4</c:v>
                </c:pt>
                <c:pt idx="15664" formatCode="0.00E+00">
                  <c:v>2.1390600000000002E-5</c:v>
                </c:pt>
                <c:pt idx="15665">
                  <c:v>1.7101009999999999E-3</c:v>
                </c:pt>
                <c:pt idx="15666">
                  <c:v>-2.5118500000000002E-4</c:v>
                </c:pt>
                <c:pt idx="15667">
                  <c:v>-1.1625190000000001E-3</c:v>
                </c:pt>
                <c:pt idx="15668">
                  <c:v>-2.064948E-3</c:v>
                </c:pt>
                <c:pt idx="15669">
                  <c:v>3.4388099999999998E-4</c:v>
                </c:pt>
                <c:pt idx="15670">
                  <c:v>1.0896299999999999E-4</c:v>
                </c:pt>
                <c:pt idx="15671">
                  <c:v>-1.903854E-3</c:v>
                </c:pt>
                <c:pt idx="15672">
                  <c:v>-9.0040400000000005E-4</c:v>
                </c:pt>
                <c:pt idx="15673">
                  <c:v>1.5877879999999999E-3</c:v>
                </c:pt>
                <c:pt idx="15674">
                  <c:v>-2.84667E-4</c:v>
                </c:pt>
                <c:pt idx="15675">
                  <c:v>1.3518460000000001E-3</c:v>
                </c:pt>
                <c:pt idx="15676">
                  <c:v>-9.1663699999999999E-4</c:v>
                </c:pt>
                <c:pt idx="15677">
                  <c:v>1.4919250000000001E-3</c:v>
                </c:pt>
                <c:pt idx="15678">
                  <c:v>-1.0566600000000001E-3</c:v>
                </c:pt>
                <c:pt idx="15679">
                  <c:v>-7.3787899999999999E-4</c:v>
                </c:pt>
                <c:pt idx="15680">
                  <c:v>1.3566500000000001E-4</c:v>
                </c:pt>
                <c:pt idx="15681">
                  <c:v>2.7772539999999998E-3</c:v>
                </c:pt>
                <c:pt idx="15682">
                  <c:v>-2.41456E-4</c:v>
                </c:pt>
                <c:pt idx="15683">
                  <c:v>-1.173828E-3</c:v>
                </c:pt>
                <c:pt idx="15684">
                  <c:v>2.48874E-4</c:v>
                </c:pt>
                <c:pt idx="15685" formatCode="0.00E+00">
                  <c:v>-5.9902699999999997E-6</c:v>
                </c:pt>
                <c:pt idx="15686" formatCode="0.00E+00">
                  <c:v>6.45481E-5</c:v>
                </c:pt>
                <c:pt idx="15687">
                  <c:v>-2.6461900000000001E-4</c:v>
                </c:pt>
                <c:pt idx="15688">
                  <c:v>-2.090972E-3</c:v>
                </c:pt>
                <c:pt idx="15689">
                  <c:v>5.6473199999999997E-4</c:v>
                </c:pt>
                <c:pt idx="15690">
                  <c:v>1.150332E-3</c:v>
                </c:pt>
                <c:pt idx="15691">
                  <c:v>1.233156E-3</c:v>
                </c:pt>
                <c:pt idx="15692">
                  <c:v>1.1367020000000001E-3</c:v>
                </c:pt>
                <c:pt idx="15693">
                  <c:v>-2.540058E-3</c:v>
                </c:pt>
                <c:pt idx="15694">
                  <c:v>2.5622549999999998E-3</c:v>
                </c:pt>
                <c:pt idx="15695" formatCode="0.00E+00">
                  <c:v>-6.33555E-5</c:v>
                </c:pt>
                <c:pt idx="15696" formatCode="0.00E+00">
                  <c:v>-6.9917200000000002E-5</c:v>
                </c:pt>
                <c:pt idx="15697">
                  <c:v>1.0723130000000001E-3</c:v>
                </c:pt>
                <c:pt idx="15698">
                  <c:v>1.807316E-3</c:v>
                </c:pt>
                <c:pt idx="15699">
                  <c:v>1.075213E-3</c:v>
                </c:pt>
                <c:pt idx="15700">
                  <c:v>1.6650370000000001E-3</c:v>
                </c:pt>
                <c:pt idx="15701">
                  <c:v>-3.2674100000000002E-4</c:v>
                </c:pt>
                <c:pt idx="15702" formatCode="0.00E+00">
                  <c:v>7.9262099999999995E-5</c:v>
                </c:pt>
                <c:pt idx="15703">
                  <c:v>-4.01438E-4</c:v>
                </c:pt>
                <c:pt idx="15704">
                  <c:v>-2.913391E-3</c:v>
                </c:pt>
                <c:pt idx="15705">
                  <c:v>1.4989339999999999E-3</c:v>
                </c:pt>
                <c:pt idx="15706">
                  <c:v>-2.6157900000000002E-3</c:v>
                </c:pt>
                <c:pt idx="15707">
                  <c:v>6.0450399999999996E-4</c:v>
                </c:pt>
                <c:pt idx="15708">
                  <c:v>6.7828500000000004E-4</c:v>
                </c:pt>
                <c:pt idx="15709">
                  <c:v>9.7549400000000004E-4</c:v>
                </c:pt>
                <c:pt idx="15710">
                  <c:v>-1.4013099999999999E-4</c:v>
                </c:pt>
                <c:pt idx="15711" formatCode="0.00E+00">
                  <c:v>-8.8464899999999994E-5</c:v>
                </c:pt>
                <c:pt idx="15712">
                  <c:v>1.0373660000000001E-3</c:v>
                </c:pt>
                <c:pt idx="15713">
                  <c:v>-1.196227E-3</c:v>
                </c:pt>
                <c:pt idx="15714">
                  <c:v>-6.2592599999999996E-4</c:v>
                </c:pt>
                <c:pt idx="15715">
                  <c:v>4.2602299999999998E-4</c:v>
                </c:pt>
                <c:pt idx="15716">
                  <c:v>-2.3975379999999998E-3</c:v>
                </c:pt>
                <c:pt idx="15717">
                  <c:v>-9.9538399999999998E-4</c:v>
                </c:pt>
                <c:pt idx="15718">
                  <c:v>-2.1952339999999999E-3</c:v>
                </c:pt>
                <c:pt idx="15719">
                  <c:v>4.3357299999999998E-4</c:v>
                </c:pt>
                <c:pt idx="15720" formatCode="0.00E+00">
                  <c:v>7.2671599999999997E-5</c:v>
                </c:pt>
                <c:pt idx="15721">
                  <c:v>-6.6901899999999997E-4</c:v>
                </c:pt>
                <c:pt idx="15722">
                  <c:v>-1.32223E-3</c:v>
                </c:pt>
                <c:pt idx="15723">
                  <c:v>-1.2942660000000001E-3</c:v>
                </c:pt>
                <c:pt idx="15724">
                  <c:v>-5.6531300000000001E-4</c:v>
                </c:pt>
                <c:pt idx="15725">
                  <c:v>-5.4667099999999998E-4</c:v>
                </c:pt>
                <c:pt idx="15726">
                  <c:v>9.7726299999999992E-4</c:v>
                </c:pt>
                <c:pt idx="15727">
                  <c:v>6.5928099999999995E-4</c:v>
                </c:pt>
                <c:pt idx="15728">
                  <c:v>-1.2103940000000001E-3</c:v>
                </c:pt>
                <c:pt idx="15729">
                  <c:v>7.5688299999999997E-4</c:v>
                </c:pt>
                <c:pt idx="15730">
                  <c:v>-9.6762300000000003E-4</c:v>
                </c:pt>
                <c:pt idx="15731">
                  <c:v>4.9338699999999997E-4</c:v>
                </c:pt>
                <c:pt idx="15732">
                  <c:v>6.61839E-4</c:v>
                </c:pt>
                <c:pt idx="15733">
                  <c:v>7.4839100000000005E-4</c:v>
                </c:pt>
                <c:pt idx="15734">
                  <c:v>-4.6702499999999998E-4</c:v>
                </c:pt>
                <c:pt idx="15735">
                  <c:v>2.7961470000000001E-3</c:v>
                </c:pt>
                <c:pt idx="15736" formatCode="0.00E+00">
                  <c:v>-3.4034700000000001E-5</c:v>
                </c:pt>
                <c:pt idx="15737">
                  <c:v>-6.2552300000000001E-4</c:v>
                </c:pt>
                <c:pt idx="15738">
                  <c:v>3.1546299999999998E-4</c:v>
                </c:pt>
                <c:pt idx="15739">
                  <c:v>5.4183200000000001E-4</c:v>
                </c:pt>
                <c:pt idx="15740">
                  <c:v>-3.2269690000000001E-3</c:v>
                </c:pt>
                <c:pt idx="15741">
                  <c:v>-7.8405200000000003E-4</c:v>
                </c:pt>
                <c:pt idx="15742">
                  <c:v>-2.1097800000000001E-4</c:v>
                </c:pt>
                <c:pt idx="15743">
                  <c:v>-1.029367E-3</c:v>
                </c:pt>
                <c:pt idx="15744">
                  <c:v>-1.0969479999999999E-3</c:v>
                </c:pt>
                <c:pt idx="15745">
                  <c:v>-9.0653200000000004E-4</c:v>
                </c:pt>
                <c:pt idx="15746">
                  <c:v>5.2539299999999998E-4</c:v>
                </c:pt>
                <c:pt idx="15747">
                  <c:v>-1.640023E-3</c:v>
                </c:pt>
                <c:pt idx="15748">
                  <c:v>5.0940700000000002E-4</c:v>
                </c:pt>
                <c:pt idx="15749">
                  <c:v>1.36565E-4</c:v>
                </c:pt>
                <c:pt idx="15750">
                  <c:v>-1.883291E-3</c:v>
                </c:pt>
                <c:pt idx="15751">
                  <c:v>-1.2433329999999999E-3</c:v>
                </c:pt>
                <c:pt idx="15752" formatCode="0.00E+00">
                  <c:v>6.1348500000000004E-5</c:v>
                </c:pt>
                <c:pt idx="15753">
                  <c:v>-2.7746519999999998E-3</c:v>
                </c:pt>
                <c:pt idx="15754" formatCode="0.00E+00">
                  <c:v>2.7345999999999999E-5</c:v>
                </c:pt>
                <c:pt idx="15755">
                  <c:v>1.8055390000000001E-3</c:v>
                </c:pt>
                <c:pt idx="15756">
                  <c:v>-7.5473399999999996E-4</c:v>
                </c:pt>
                <c:pt idx="15757" formatCode="0.00E+00">
                  <c:v>-5.8317099999999998E-5</c:v>
                </c:pt>
                <c:pt idx="15758">
                  <c:v>-1.7425310000000001E-3</c:v>
                </c:pt>
                <c:pt idx="15759">
                  <c:v>-1.0594300000000001E-3</c:v>
                </c:pt>
                <c:pt idx="15760">
                  <c:v>3.7196909999999998E-3</c:v>
                </c:pt>
                <c:pt idx="15761">
                  <c:v>1.5574709999999999E-3</c:v>
                </c:pt>
                <c:pt idx="15762">
                  <c:v>1.038041E-3</c:v>
                </c:pt>
                <c:pt idx="15763">
                  <c:v>7.0567799999999995E-4</c:v>
                </c:pt>
                <c:pt idx="15764">
                  <c:v>-1.9215399999999999E-4</c:v>
                </c:pt>
                <c:pt idx="15765">
                  <c:v>5.8735299999999999E-4</c:v>
                </c:pt>
                <c:pt idx="15766">
                  <c:v>-1.522486E-3</c:v>
                </c:pt>
                <c:pt idx="15767">
                  <c:v>7.5851200000000003E-4</c:v>
                </c:pt>
                <c:pt idx="15768">
                  <c:v>-6.6910299999999999E-4</c:v>
                </c:pt>
                <c:pt idx="15769">
                  <c:v>2.0462560000000002E-3</c:v>
                </c:pt>
                <c:pt idx="15770">
                  <c:v>1.8229279999999999E-3</c:v>
                </c:pt>
                <c:pt idx="15771">
                  <c:v>-8.96159E-4</c:v>
                </c:pt>
                <c:pt idx="15772">
                  <c:v>2.0470340000000001E-3</c:v>
                </c:pt>
                <c:pt idx="15773">
                  <c:v>1.4275819999999999E-3</c:v>
                </c:pt>
                <c:pt idx="15774">
                  <c:v>7.7043700000000001E-4</c:v>
                </c:pt>
                <c:pt idx="15775">
                  <c:v>-1.6868619999999999E-3</c:v>
                </c:pt>
                <c:pt idx="15776">
                  <c:v>6.2582299999999996E-4</c:v>
                </c:pt>
                <c:pt idx="15777">
                  <c:v>-1.7675600000000001E-3</c:v>
                </c:pt>
                <c:pt idx="15778">
                  <c:v>2.5607609999999999E-3</c:v>
                </c:pt>
                <c:pt idx="15779">
                  <c:v>2.238519E-3</c:v>
                </c:pt>
                <c:pt idx="15780">
                  <c:v>1.6170589999999999E-3</c:v>
                </c:pt>
                <c:pt idx="15781">
                  <c:v>-1.3317E-4</c:v>
                </c:pt>
                <c:pt idx="15782">
                  <c:v>-2.5357199999999998E-4</c:v>
                </c:pt>
                <c:pt idx="15783">
                  <c:v>-1.53437E-4</c:v>
                </c:pt>
                <c:pt idx="15784">
                  <c:v>-1.136803E-3</c:v>
                </c:pt>
                <c:pt idx="15785">
                  <c:v>-1.067028E-3</c:v>
                </c:pt>
                <c:pt idx="15786">
                  <c:v>-1.5730200000000001E-3</c:v>
                </c:pt>
                <c:pt idx="15787">
                  <c:v>2.8187200000000001E-4</c:v>
                </c:pt>
                <c:pt idx="15788">
                  <c:v>4.3159999999999997E-4</c:v>
                </c:pt>
                <c:pt idx="15789">
                  <c:v>-6.2274499999999996E-4</c:v>
                </c:pt>
                <c:pt idx="15790">
                  <c:v>2.5704289999999999E-3</c:v>
                </c:pt>
                <c:pt idx="15791">
                  <c:v>1.22984E-4</c:v>
                </c:pt>
                <c:pt idx="15792">
                  <c:v>2.8423599999999999E-4</c:v>
                </c:pt>
                <c:pt idx="15793" formatCode="0.00E+00">
                  <c:v>6.10016E-7</c:v>
                </c:pt>
                <c:pt idx="15794">
                  <c:v>1.055247E-3</c:v>
                </c:pt>
                <c:pt idx="15795" formatCode="0.00E+00">
                  <c:v>-9.7635199999999997E-5</c:v>
                </c:pt>
                <c:pt idx="15796">
                  <c:v>1.25201E-4</c:v>
                </c:pt>
                <c:pt idx="15797">
                  <c:v>1.5929E-4</c:v>
                </c:pt>
                <c:pt idx="15798">
                  <c:v>5.4827100000000002E-4</c:v>
                </c:pt>
                <c:pt idx="15799">
                  <c:v>6.9554299999999996E-4</c:v>
                </c:pt>
                <c:pt idx="15800">
                  <c:v>-3.099437E-3</c:v>
                </c:pt>
                <c:pt idx="15801">
                  <c:v>2.13002E-4</c:v>
                </c:pt>
                <c:pt idx="15802">
                  <c:v>5.8792600000000001E-4</c:v>
                </c:pt>
                <c:pt idx="15803">
                  <c:v>6.0576900000000003E-4</c:v>
                </c:pt>
                <c:pt idx="15804">
                  <c:v>-4.5017899999999999E-4</c:v>
                </c:pt>
                <c:pt idx="15805">
                  <c:v>1.6425319999999999E-3</c:v>
                </c:pt>
                <c:pt idx="15806">
                  <c:v>1.3637300000000001E-3</c:v>
                </c:pt>
                <c:pt idx="15807">
                  <c:v>1.1799720000000001E-3</c:v>
                </c:pt>
                <c:pt idx="15808">
                  <c:v>1.64864E-3</c:v>
                </c:pt>
                <c:pt idx="15809" formatCode="0.00E+00">
                  <c:v>-4.91692E-6</c:v>
                </c:pt>
                <c:pt idx="15810">
                  <c:v>-2.2829579999999999E-3</c:v>
                </c:pt>
                <c:pt idx="15811">
                  <c:v>4.8513199999999999E-4</c:v>
                </c:pt>
                <c:pt idx="15812">
                  <c:v>1.150629E-3</c:v>
                </c:pt>
                <c:pt idx="15813">
                  <c:v>1.0986599999999999E-4</c:v>
                </c:pt>
                <c:pt idx="15814">
                  <c:v>-4.4762399999999998E-4</c:v>
                </c:pt>
                <c:pt idx="15815">
                  <c:v>1.8354600000000001E-4</c:v>
                </c:pt>
                <c:pt idx="15816">
                  <c:v>3.58036E-4</c:v>
                </c:pt>
                <c:pt idx="15817" formatCode="0.00E+00">
                  <c:v>4.2185699999999998E-5</c:v>
                </c:pt>
                <c:pt idx="15818">
                  <c:v>3.5117999999999998E-4</c:v>
                </c:pt>
                <c:pt idx="15819">
                  <c:v>7.4958900000000005E-4</c:v>
                </c:pt>
                <c:pt idx="15820">
                  <c:v>-2.11191E-4</c:v>
                </c:pt>
                <c:pt idx="15821">
                  <c:v>-1.188305E-3</c:v>
                </c:pt>
                <c:pt idx="15822">
                  <c:v>-4.8078299999999998E-4</c:v>
                </c:pt>
                <c:pt idx="15823">
                  <c:v>1.745087E-3</c:v>
                </c:pt>
                <c:pt idx="15824">
                  <c:v>7.5597000000000001E-4</c:v>
                </c:pt>
                <c:pt idx="15825">
                  <c:v>-1.7154430000000001E-3</c:v>
                </c:pt>
                <c:pt idx="15826">
                  <c:v>3.5889599999999999E-4</c:v>
                </c:pt>
                <c:pt idx="15827">
                  <c:v>-1.6576500000000001E-3</c:v>
                </c:pt>
                <c:pt idx="15828">
                  <c:v>1.6936300000000001E-4</c:v>
                </c:pt>
                <c:pt idx="15829">
                  <c:v>-9.07087E-4</c:v>
                </c:pt>
                <c:pt idx="15830">
                  <c:v>8.1815299999999996E-4</c:v>
                </c:pt>
                <c:pt idx="15831">
                  <c:v>-2.254336E-3</c:v>
                </c:pt>
                <c:pt idx="15832">
                  <c:v>-3.2353200000000002E-4</c:v>
                </c:pt>
                <c:pt idx="15833">
                  <c:v>-3.6667500000000001E-4</c:v>
                </c:pt>
                <c:pt idx="15834">
                  <c:v>1.5263970000000001E-3</c:v>
                </c:pt>
                <c:pt idx="15835">
                  <c:v>-9.1945099999999995E-4</c:v>
                </c:pt>
                <c:pt idx="15836">
                  <c:v>2.0449130000000002E-3</c:v>
                </c:pt>
                <c:pt idx="15837">
                  <c:v>3.3516299999999998E-4</c:v>
                </c:pt>
                <c:pt idx="15838">
                  <c:v>-3.8611100000000002E-4</c:v>
                </c:pt>
                <c:pt idx="15839">
                  <c:v>2.3928980000000001E-3</c:v>
                </c:pt>
                <c:pt idx="15840" formatCode="0.00E+00">
                  <c:v>-8.0793199999999998E-5</c:v>
                </c:pt>
                <c:pt idx="15841">
                  <c:v>1.6577180000000001E-3</c:v>
                </c:pt>
                <c:pt idx="15842">
                  <c:v>-8.9417900000000005E-4</c:v>
                </c:pt>
                <c:pt idx="15843">
                  <c:v>3.7827899999999997E-4</c:v>
                </c:pt>
                <c:pt idx="15844">
                  <c:v>2.3668600000000001E-3</c:v>
                </c:pt>
                <c:pt idx="15845">
                  <c:v>-9.2693699999999996E-4</c:v>
                </c:pt>
                <c:pt idx="15846">
                  <c:v>-4.4244E-4</c:v>
                </c:pt>
                <c:pt idx="15847">
                  <c:v>-4.3178800000000001E-4</c:v>
                </c:pt>
                <c:pt idx="15848">
                  <c:v>-9.2668100000000005E-4</c:v>
                </c:pt>
                <c:pt idx="15849">
                  <c:v>1.193728E-3</c:v>
                </c:pt>
                <c:pt idx="15850">
                  <c:v>-4.6393200000000002E-4</c:v>
                </c:pt>
                <c:pt idx="15851">
                  <c:v>4.2343399999999998E-4</c:v>
                </c:pt>
                <c:pt idx="15852">
                  <c:v>-7.6473999999999997E-4</c:v>
                </c:pt>
                <c:pt idx="15853">
                  <c:v>3.6688910000000001E-3</c:v>
                </c:pt>
                <c:pt idx="15854">
                  <c:v>-3.2749899999999998E-4</c:v>
                </c:pt>
                <c:pt idx="15855">
                  <c:v>1.7851869999999999E-3</c:v>
                </c:pt>
                <c:pt idx="15856">
                  <c:v>-5.5999299999999995E-4</c:v>
                </c:pt>
                <c:pt idx="15857" formatCode="0.00E+00">
                  <c:v>7.3040400000000006E-5</c:v>
                </c:pt>
                <c:pt idx="15858">
                  <c:v>-7.8796499999999995E-4</c:v>
                </c:pt>
                <c:pt idx="15859">
                  <c:v>1.601157E-3</c:v>
                </c:pt>
                <c:pt idx="15860">
                  <c:v>2.3826199999999998E-3</c:v>
                </c:pt>
                <c:pt idx="15861">
                  <c:v>1.5152290000000001E-3</c:v>
                </c:pt>
                <c:pt idx="15862">
                  <c:v>-1.8423599999999999E-3</c:v>
                </c:pt>
                <c:pt idx="15863">
                  <c:v>3.8164600000000003E-4</c:v>
                </c:pt>
                <c:pt idx="15864">
                  <c:v>1.100076E-3</c:v>
                </c:pt>
                <c:pt idx="15865">
                  <c:v>1.0697149999999999E-3</c:v>
                </c:pt>
                <c:pt idx="15866">
                  <c:v>-1.5143260000000001E-3</c:v>
                </c:pt>
                <c:pt idx="15867">
                  <c:v>2.434875E-3</c:v>
                </c:pt>
                <c:pt idx="15868">
                  <c:v>1.5640109999999999E-3</c:v>
                </c:pt>
                <c:pt idx="15869">
                  <c:v>6.46552E-4</c:v>
                </c:pt>
                <c:pt idx="15870">
                  <c:v>1.374775E-3</c:v>
                </c:pt>
                <c:pt idx="15871">
                  <c:v>5.8115300000000005E-4</c:v>
                </c:pt>
                <c:pt idx="15872">
                  <c:v>1.611676E-3</c:v>
                </c:pt>
                <c:pt idx="15873">
                  <c:v>2.6127580000000002E-3</c:v>
                </c:pt>
                <c:pt idx="15874">
                  <c:v>-1.32652E-4</c:v>
                </c:pt>
                <c:pt idx="15875">
                  <c:v>1.5198399999999999E-3</c:v>
                </c:pt>
                <c:pt idx="15876">
                  <c:v>-2.5066350000000001E-3</c:v>
                </c:pt>
                <c:pt idx="15877">
                  <c:v>-5.4281999999999996E-4</c:v>
                </c:pt>
                <c:pt idx="15878">
                  <c:v>1.8582130000000001E-3</c:v>
                </c:pt>
                <c:pt idx="15879">
                  <c:v>-1.379126E-3</c:v>
                </c:pt>
                <c:pt idx="15880">
                  <c:v>-7.75828E-4</c:v>
                </c:pt>
                <c:pt idx="15881">
                  <c:v>-8.8261999999999998E-4</c:v>
                </c:pt>
                <c:pt idx="15882">
                  <c:v>4.7913399999999998E-4</c:v>
                </c:pt>
                <c:pt idx="15883">
                  <c:v>1.2056440000000001E-3</c:v>
                </c:pt>
                <c:pt idx="15884">
                  <c:v>-1.8640779999999999E-3</c:v>
                </c:pt>
                <c:pt idx="15885">
                  <c:v>-3.67115E-4</c:v>
                </c:pt>
                <c:pt idx="15886">
                  <c:v>4.8154399999999998E-4</c:v>
                </c:pt>
                <c:pt idx="15887">
                  <c:v>3.140444E-3</c:v>
                </c:pt>
                <c:pt idx="15888">
                  <c:v>6.4000999999999999E-4</c:v>
                </c:pt>
                <c:pt idx="15889">
                  <c:v>-7.2778999999999997E-4</c:v>
                </c:pt>
                <c:pt idx="15890">
                  <c:v>1.194954E-3</c:v>
                </c:pt>
                <c:pt idx="15891">
                  <c:v>2.502832E-3</c:v>
                </c:pt>
                <c:pt idx="15892">
                  <c:v>-1.705093E-3</c:v>
                </c:pt>
                <c:pt idx="15893">
                  <c:v>-9.5141900000000001E-4</c:v>
                </c:pt>
                <c:pt idx="15894">
                  <c:v>5.79435E-4</c:v>
                </c:pt>
                <c:pt idx="15895">
                  <c:v>-1.5526909999999999E-3</c:v>
                </c:pt>
                <c:pt idx="15896">
                  <c:v>-6.2177200000000004E-4</c:v>
                </c:pt>
                <c:pt idx="15897">
                  <c:v>-2.3621480000000001E-3</c:v>
                </c:pt>
                <c:pt idx="15898">
                  <c:v>1.116092E-3</c:v>
                </c:pt>
                <c:pt idx="15899">
                  <c:v>1.2577720000000001E-3</c:v>
                </c:pt>
                <c:pt idx="15900">
                  <c:v>2.4027050000000002E-3</c:v>
                </c:pt>
                <c:pt idx="15901">
                  <c:v>2.7118979999999999E-3</c:v>
                </c:pt>
                <c:pt idx="15902">
                  <c:v>-8.0407299999999998E-4</c:v>
                </c:pt>
                <c:pt idx="15903">
                  <c:v>9.9968600000000006E-4</c:v>
                </c:pt>
                <c:pt idx="15904">
                  <c:v>2.26472E-4</c:v>
                </c:pt>
                <c:pt idx="15905">
                  <c:v>1.7497999999999999E-3</c:v>
                </c:pt>
                <c:pt idx="15906">
                  <c:v>-1.111358E-3</c:v>
                </c:pt>
                <c:pt idx="15907" formatCode="0.00E+00">
                  <c:v>-4.7957500000000003E-5</c:v>
                </c:pt>
                <c:pt idx="15908">
                  <c:v>6.4605900000000004E-4</c:v>
                </c:pt>
                <c:pt idx="15909">
                  <c:v>1.595E-4</c:v>
                </c:pt>
                <c:pt idx="15910">
                  <c:v>1.1591080000000001E-3</c:v>
                </c:pt>
                <c:pt idx="15911">
                  <c:v>4.46179E-4</c:v>
                </c:pt>
                <c:pt idx="15912">
                  <c:v>-8.9797499999999997E-4</c:v>
                </c:pt>
                <c:pt idx="15913">
                  <c:v>2.4611899999999999E-4</c:v>
                </c:pt>
                <c:pt idx="15914">
                  <c:v>-1.4567399999999999E-4</c:v>
                </c:pt>
                <c:pt idx="15915">
                  <c:v>-6.9881200000000004E-4</c:v>
                </c:pt>
                <c:pt idx="15916">
                  <c:v>-1.5542679999999999E-3</c:v>
                </c:pt>
                <c:pt idx="15917">
                  <c:v>-8.4932900000000001E-4</c:v>
                </c:pt>
                <c:pt idx="15918">
                  <c:v>1.444812E-3</c:v>
                </c:pt>
                <c:pt idx="15919">
                  <c:v>-3.6613699999999999E-4</c:v>
                </c:pt>
                <c:pt idx="15920">
                  <c:v>1.304985E-3</c:v>
                </c:pt>
                <c:pt idx="15921">
                  <c:v>-7.27007E-4</c:v>
                </c:pt>
                <c:pt idx="15922">
                  <c:v>1.2981599999999999E-4</c:v>
                </c:pt>
                <c:pt idx="15923">
                  <c:v>9.2184000000000005E-4</c:v>
                </c:pt>
                <c:pt idx="15924">
                  <c:v>-1.315882E-3</c:v>
                </c:pt>
                <c:pt idx="15925">
                  <c:v>-2.486608E-3</c:v>
                </c:pt>
                <c:pt idx="15926">
                  <c:v>3.5237099999999998E-4</c:v>
                </c:pt>
                <c:pt idx="15927">
                  <c:v>4.1948300000000001E-4</c:v>
                </c:pt>
                <c:pt idx="15928">
                  <c:v>-5.1324499999999996E-4</c:v>
                </c:pt>
                <c:pt idx="15929">
                  <c:v>9.28323E-4</c:v>
                </c:pt>
                <c:pt idx="15930">
                  <c:v>-3.6449300000000002E-4</c:v>
                </c:pt>
                <c:pt idx="15931">
                  <c:v>6.2700199999999998E-4</c:v>
                </c:pt>
                <c:pt idx="15932">
                  <c:v>-2.4654800000000003E-4</c:v>
                </c:pt>
                <c:pt idx="15933">
                  <c:v>-2.1086299999999998E-3</c:v>
                </c:pt>
                <c:pt idx="15934">
                  <c:v>2.0556599999999999E-4</c:v>
                </c:pt>
                <c:pt idx="15935">
                  <c:v>6.6922300000000004E-4</c:v>
                </c:pt>
                <c:pt idx="15936" formatCode="0.00E+00">
                  <c:v>7.11624E-6</c:v>
                </c:pt>
                <c:pt idx="15937">
                  <c:v>1.3136630000000001E-3</c:v>
                </c:pt>
                <c:pt idx="15938">
                  <c:v>1.2866599999999999E-4</c:v>
                </c:pt>
                <c:pt idx="15939">
                  <c:v>1.7201709999999999E-3</c:v>
                </c:pt>
                <c:pt idx="15940">
                  <c:v>1.4886350000000001E-3</c:v>
                </c:pt>
                <c:pt idx="15941" formatCode="0.00E+00">
                  <c:v>-4.5998000000000004E-6</c:v>
                </c:pt>
                <c:pt idx="15942">
                  <c:v>-1.290993E-3</c:v>
                </c:pt>
                <c:pt idx="15943">
                  <c:v>5.9505699999999996E-4</c:v>
                </c:pt>
                <c:pt idx="15944">
                  <c:v>-2.4007410000000001E-3</c:v>
                </c:pt>
                <c:pt idx="15945">
                  <c:v>-5.1442299999999996E-4</c:v>
                </c:pt>
                <c:pt idx="15946" formatCode="0.00E+00">
                  <c:v>2.2031800000000001E-5</c:v>
                </c:pt>
                <c:pt idx="15947">
                  <c:v>1.9593599999999999E-4</c:v>
                </c:pt>
                <c:pt idx="15948">
                  <c:v>-5.5519200000000003E-4</c:v>
                </c:pt>
                <c:pt idx="15949">
                  <c:v>-1.3610650000000001E-3</c:v>
                </c:pt>
                <c:pt idx="15950" formatCode="0.00E+00">
                  <c:v>-9.5930900000000007E-5</c:v>
                </c:pt>
                <c:pt idx="15951">
                  <c:v>4.5507700000000002E-4</c:v>
                </c:pt>
                <c:pt idx="15952">
                  <c:v>-2.2406290000000001E-3</c:v>
                </c:pt>
                <c:pt idx="15953">
                  <c:v>1.6236180000000001E-3</c:v>
                </c:pt>
                <c:pt idx="15954">
                  <c:v>5.99666E-4</c:v>
                </c:pt>
                <c:pt idx="15955">
                  <c:v>-8.44832E-4</c:v>
                </c:pt>
                <c:pt idx="15956" formatCode="0.00E+00">
                  <c:v>-7.0839699999999999E-5</c:v>
                </c:pt>
                <c:pt idx="15957" formatCode="0.00E+00">
                  <c:v>2.60994E-5</c:v>
                </c:pt>
                <c:pt idx="15958">
                  <c:v>3.5828999999999999E-4</c:v>
                </c:pt>
                <c:pt idx="15959">
                  <c:v>1.338599E-3</c:v>
                </c:pt>
                <c:pt idx="15960">
                  <c:v>4.0780500000000002E-4</c:v>
                </c:pt>
                <c:pt idx="15961">
                  <c:v>-8.7424099999999999E-4</c:v>
                </c:pt>
                <c:pt idx="15962">
                  <c:v>-3.1795199999999998E-4</c:v>
                </c:pt>
                <c:pt idx="15963">
                  <c:v>-1.45166E-3</c:v>
                </c:pt>
                <c:pt idx="15964">
                  <c:v>1.374395E-3</c:v>
                </c:pt>
                <c:pt idx="15965">
                  <c:v>8.0314700000000004E-4</c:v>
                </c:pt>
                <c:pt idx="15966">
                  <c:v>-3.2250300000000003E-4</c:v>
                </c:pt>
                <c:pt idx="15967">
                  <c:v>2.769161E-3</c:v>
                </c:pt>
                <c:pt idx="15968">
                  <c:v>-1.0194100000000001E-4</c:v>
                </c:pt>
                <c:pt idx="15969">
                  <c:v>-1.447636E-3</c:v>
                </c:pt>
                <c:pt idx="15970">
                  <c:v>-1.814846E-3</c:v>
                </c:pt>
                <c:pt idx="15971">
                  <c:v>-3.02171E-4</c:v>
                </c:pt>
                <c:pt idx="15972">
                  <c:v>4.87505E-4</c:v>
                </c:pt>
                <c:pt idx="15973">
                  <c:v>1.690988E-3</c:v>
                </c:pt>
                <c:pt idx="15974">
                  <c:v>-5.4124179999999996E-3</c:v>
                </c:pt>
                <c:pt idx="15975">
                  <c:v>4.6251499999999999E-4</c:v>
                </c:pt>
                <c:pt idx="15976">
                  <c:v>2.7480260000000002E-3</c:v>
                </c:pt>
                <c:pt idx="15977">
                  <c:v>-3.5908400000000002E-4</c:v>
                </c:pt>
                <c:pt idx="15978">
                  <c:v>-2.0728650000000001E-3</c:v>
                </c:pt>
                <c:pt idx="15979" formatCode="0.00E+00">
                  <c:v>-4.1938399999999998E-5</c:v>
                </c:pt>
                <c:pt idx="15980">
                  <c:v>-9.0885100000000002E-4</c:v>
                </c:pt>
                <c:pt idx="15981">
                  <c:v>-1.51714E-4</c:v>
                </c:pt>
                <c:pt idx="15982">
                  <c:v>8.2622700000000002E-4</c:v>
                </c:pt>
                <c:pt idx="15983">
                  <c:v>-3.64206E-4</c:v>
                </c:pt>
                <c:pt idx="15984">
                  <c:v>7.0576199999999997E-4</c:v>
                </c:pt>
                <c:pt idx="15985">
                  <c:v>-2.3038759999999998E-3</c:v>
                </c:pt>
                <c:pt idx="15986">
                  <c:v>-8.8235400000000002E-4</c:v>
                </c:pt>
                <c:pt idx="15987">
                  <c:v>-7.0339000000000003E-4</c:v>
                </c:pt>
                <c:pt idx="15988">
                  <c:v>4.7372700000000001E-4</c:v>
                </c:pt>
                <c:pt idx="15989">
                  <c:v>-1.91859E-3</c:v>
                </c:pt>
                <c:pt idx="15990">
                  <c:v>-1.3447719999999999E-3</c:v>
                </c:pt>
                <c:pt idx="15991">
                  <c:v>-4.9202700000000002E-4</c:v>
                </c:pt>
                <c:pt idx="15992">
                  <c:v>-1.8794020000000001E-3</c:v>
                </c:pt>
                <c:pt idx="15993">
                  <c:v>1.458338E-3</c:v>
                </c:pt>
                <c:pt idx="15994">
                  <c:v>1.748802E-3</c:v>
                </c:pt>
                <c:pt idx="15995">
                  <c:v>-1.2597719999999999E-3</c:v>
                </c:pt>
                <c:pt idx="15996">
                  <c:v>-1.277217E-3</c:v>
                </c:pt>
                <c:pt idx="15997" formatCode="0.00E+00">
                  <c:v>-1.54115E-5</c:v>
                </c:pt>
                <c:pt idx="15998">
                  <c:v>1.842373E-3</c:v>
                </c:pt>
                <c:pt idx="15999">
                  <c:v>-3.1825000000000001E-4</c:v>
                </c:pt>
                <c:pt idx="16000">
                  <c:v>5.4215199999999996E-4</c:v>
                </c:pt>
                <c:pt idx="16001">
                  <c:v>-1.2679989999999999E-3</c:v>
                </c:pt>
                <c:pt idx="16002">
                  <c:v>2.281656E-3</c:v>
                </c:pt>
                <c:pt idx="16003">
                  <c:v>1.1980160000000001E-3</c:v>
                </c:pt>
                <c:pt idx="16004">
                  <c:v>1.7123299999999999E-4</c:v>
                </c:pt>
                <c:pt idx="16005">
                  <c:v>-1.354226E-3</c:v>
                </c:pt>
                <c:pt idx="16006">
                  <c:v>-3.1032599999999998E-4</c:v>
                </c:pt>
                <c:pt idx="16007">
                  <c:v>1.534978E-3</c:v>
                </c:pt>
                <c:pt idx="16008">
                  <c:v>-3.6613800000000001E-4</c:v>
                </c:pt>
                <c:pt idx="16009">
                  <c:v>-2.4789400000000002E-4</c:v>
                </c:pt>
                <c:pt idx="16010">
                  <c:v>-7.9047500000000001E-4</c:v>
                </c:pt>
                <c:pt idx="16011">
                  <c:v>-1.0200400000000001E-3</c:v>
                </c:pt>
                <c:pt idx="16012">
                  <c:v>6.36602E-4</c:v>
                </c:pt>
                <c:pt idx="16013" formatCode="0.00E+00">
                  <c:v>-4.2771000000000001E-5</c:v>
                </c:pt>
                <c:pt idx="16014">
                  <c:v>6.8519200000000005E-4</c:v>
                </c:pt>
                <c:pt idx="16015">
                  <c:v>-3.1349299999999997E-4</c:v>
                </c:pt>
                <c:pt idx="16016">
                  <c:v>4.1375400000000001E-4</c:v>
                </c:pt>
                <c:pt idx="16017">
                  <c:v>1.2089729999999999E-3</c:v>
                </c:pt>
                <c:pt idx="16018">
                  <c:v>-8.4657199999999997E-4</c:v>
                </c:pt>
                <c:pt idx="16019">
                  <c:v>1.560393E-3</c:v>
                </c:pt>
                <c:pt idx="16020">
                  <c:v>7.5378900000000004E-4</c:v>
                </c:pt>
                <c:pt idx="16021">
                  <c:v>2.1449899999999999E-4</c:v>
                </c:pt>
                <c:pt idx="16022">
                  <c:v>1.7312860000000001E-3</c:v>
                </c:pt>
                <c:pt idx="16023" formatCode="0.00E+00">
                  <c:v>-3.3324600000000003E-5</c:v>
                </c:pt>
                <c:pt idx="16024">
                  <c:v>1.554609E-3</c:v>
                </c:pt>
                <c:pt idx="16025">
                  <c:v>-2.4382399999999999E-4</c:v>
                </c:pt>
                <c:pt idx="16026">
                  <c:v>2.0876E-4</c:v>
                </c:pt>
                <c:pt idx="16027">
                  <c:v>-2.2924809999999999E-3</c:v>
                </c:pt>
                <c:pt idx="16028">
                  <c:v>-1.3491829999999999E-3</c:v>
                </c:pt>
                <c:pt idx="16029">
                  <c:v>-9.9231899999999997E-4</c:v>
                </c:pt>
                <c:pt idx="16030">
                  <c:v>-1.3204499999999999E-3</c:v>
                </c:pt>
                <c:pt idx="16031">
                  <c:v>6.6653399999999998E-4</c:v>
                </c:pt>
                <c:pt idx="16032">
                  <c:v>-1.0623799999999999E-4</c:v>
                </c:pt>
                <c:pt idx="16033" formatCode="0.00E+00">
                  <c:v>9.8559099999999996E-5</c:v>
                </c:pt>
                <c:pt idx="16034">
                  <c:v>8.6824700000000005E-4</c:v>
                </c:pt>
                <c:pt idx="16035">
                  <c:v>-8.3537699999999999E-4</c:v>
                </c:pt>
                <c:pt idx="16036">
                  <c:v>-1.2108049999999999E-3</c:v>
                </c:pt>
                <c:pt idx="16037">
                  <c:v>3.5167199999999998E-4</c:v>
                </c:pt>
                <c:pt idx="16038">
                  <c:v>3.7299000000000002E-4</c:v>
                </c:pt>
                <c:pt idx="16039">
                  <c:v>-1.3532710000000001E-3</c:v>
                </c:pt>
                <c:pt idx="16040">
                  <c:v>2.5307429999999998E-3</c:v>
                </c:pt>
                <c:pt idx="16041">
                  <c:v>-1.6650599999999999E-4</c:v>
                </c:pt>
                <c:pt idx="16042">
                  <c:v>-3.8314799999999998E-4</c:v>
                </c:pt>
                <c:pt idx="16043">
                  <c:v>-2.518738E-3</c:v>
                </c:pt>
                <c:pt idx="16044">
                  <c:v>1.1862750000000001E-3</c:v>
                </c:pt>
                <c:pt idx="16045" formatCode="0.00E+00">
                  <c:v>-3.0789500000000001E-5</c:v>
                </c:pt>
                <c:pt idx="16046">
                  <c:v>1.230653E-3</c:v>
                </c:pt>
                <c:pt idx="16047">
                  <c:v>-7.6245700000000002E-4</c:v>
                </c:pt>
                <c:pt idx="16048">
                  <c:v>-1.8577629999999999E-3</c:v>
                </c:pt>
                <c:pt idx="16049">
                  <c:v>1.13856E-3</c:v>
                </c:pt>
                <c:pt idx="16050" formatCode="0.00E+00">
                  <c:v>5.2037599999999998E-5</c:v>
                </c:pt>
                <c:pt idx="16051">
                  <c:v>2.17724E-3</c:v>
                </c:pt>
                <c:pt idx="16052">
                  <c:v>4.4643699999999999E-4</c:v>
                </c:pt>
                <c:pt idx="16053">
                  <c:v>-5.7381999999999995E-4</c:v>
                </c:pt>
                <c:pt idx="16054">
                  <c:v>-1.356005E-3</c:v>
                </c:pt>
                <c:pt idx="16055">
                  <c:v>-1.9380100000000001E-4</c:v>
                </c:pt>
                <c:pt idx="16056">
                  <c:v>-2.349037E-3</c:v>
                </c:pt>
                <c:pt idx="16057">
                  <c:v>-1.4329099999999999E-3</c:v>
                </c:pt>
                <c:pt idx="16058">
                  <c:v>-2.187273E-3</c:v>
                </c:pt>
                <c:pt idx="16059">
                  <c:v>1.4618899999999999E-4</c:v>
                </c:pt>
                <c:pt idx="16060">
                  <c:v>7.8905000000000002E-4</c:v>
                </c:pt>
                <c:pt idx="16061">
                  <c:v>2.38748E-3</c:v>
                </c:pt>
                <c:pt idx="16062">
                  <c:v>2.2451599999999999E-4</c:v>
                </c:pt>
                <c:pt idx="16063">
                  <c:v>-4.0399000000000001E-4</c:v>
                </c:pt>
                <c:pt idx="16064" formatCode="0.00E+00">
                  <c:v>5.8078200000000002E-5</c:v>
                </c:pt>
                <c:pt idx="16065">
                  <c:v>1.068481E-3</c:v>
                </c:pt>
                <c:pt idx="16066">
                  <c:v>5.3675100000000002E-4</c:v>
                </c:pt>
                <c:pt idx="16067">
                  <c:v>-2.1559199999999999E-4</c:v>
                </c:pt>
                <c:pt idx="16068">
                  <c:v>5.7439999999999998E-4</c:v>
                </c:pt>
                <c:pt idx="16069">
                  <c:v>-4.9299499999999998E-4</c:v>
                </c:pt>
                <c:pt idx="16070" formatCode="0.00E+00">
                  <c:v>-7.3291800000000002E-5</c:v>
                </c:pt>
                <c:pt idx="16071">
                  <c:v>3.160052E-3</c:v>
                </c:pt>
                <c:pt idx="16072">
                  <c:v>7.8485299999999996E-4</c:v>
                </c:pt>
                <c:pt idx="16073" formatCode="0.00E+00">
                  <c:v>9.4029600000000005E-5</c:v>
                </c:pt>
                <c:pt idx="16074">
                  <c:v>1.5991309999999999E-3</c:v>
                </c:pt>
                <c:pt idx="16075">
                  <c:v>6.0257599999999996E-4</c:v>
                </c:pt>
                <c:pt idx="16076">
                  <c:v>-1.3119270000000001E-3</c:v>
                </c:pt>
                <c:pt idx="16077">
                  <c:v>-2.4680050000000001E-3</c:v>
                </c:pt>
                <c:pt idx="16078">
                  <c:v>-2.4165469999999998E-3</c:v>
                </c:pt>
                <c:pt idx="16079" formatCode="0.00E+00">
                  <c:v>5.5398800000000002E-5</c:v>
                </c:pt>
                <c:pt idx="16080">
                  <c:v>-3.310005E-3</c:v>
                </c:pt>
                <c:pt idx="16081">
                  <c:v>-1.18473E-4</c:v>
                </c:pt>
                <c:pt idx="16082">
                  <c:v>-1.1440490000000001E-3</c:v>
                </c:pt>
                <c:pt idx="16083" formatCode="0.00E+00">
                  <c:v>-3.9369799999999997E-5</c:v>
                </c:pt>
                <c:pt idx="16084">
                  <c:v>-1.0601510000000001E-3</c:v>
                </c:pt>
                <c:pt idx="16085">
                  <c:v>-5.4589500000000002E-4</c:v>
                </c:pt>
                <c:pt idx="16086">
                  <c:v>-1.3775969999999999E-3</c:v>
                </c:pt>
                <c:pt idx="16087">
                  <c:v>2.3627899999999999E-4</c:v>
                </c:pt>
                <c:pt idx="16088">
                  <c:v>-2.4578790000000001E-3</c:v>
                </c:pt>
                <c:pt idx="16089">
                  <c:v>2.0963919999999999E-3</c:v>
                </c:pt>
                <c:pt idx="16090">
                  <c:v>-2.1413389999999999E-3</c:v>
                </c:pt>
                <c:pt idx="16091">
                  <c:v>-1.1719479999999999E-3</c:v>
                </c:pt>
                <c:pt idx="16092">
                  <c:v>-1.0325169999999999E-3</c:v>
                </c:pt>
                <c:pt idx="16093">
                  <c:v>-9.1294100000000001E-4</c:v>
                </c:pt>
                <c:pt idx="16094">
                  <c:v>-2.4947499999999998E-4</c:v>
                </c:pt>
                <c:pt idx="16095">
                  <c:v>-5.8476700000000003E-4</c:v>
                </c:pt>
                <c:pt idx="16096">
                  <c:v>4.0686100000000001E-4</c:v>
                </c:pt>
                <c:pt idx="16097" formatCode="0.00E+00">
                  <c:v>1.11153E-5</c:v>
                </c:pt>
                <c:pt idx="16098">
                  <c:v>2.0207340000000002E-3</c:v>
                </c:pt>
                <c:pt idx="16099">
                  <c:v>-2.4295299999999999E-4</c:v>
                </c:pt>
                <c:pt idx="16100">
                  <c:v>-8.2906099999999997E-4</c:v>
                </c:pt>
                <c:pt idx="16101">
                  <c:v>8.30089E-4</c:v>
                </c:pt>
                <c:pt idx="16102">
                  <c:v>-1.3923679999999999E-3</c:v>
                </c:pt>
                <c:pt idx="16103">
                  <c:v>-1.258145E-3</c:v>
                </c:pt>
                <c:pt idx="16104" formatCode="0.00E+00">
                  <c:v>-6.0763200000000001E-5</c:v>
                </c:pt>
                <c:pt idx="16105">
                  <c:v>2.201592E-3</c:v>
                </c:pt>
                <c:pt idx="16106">
                  <c:v>1.241116E-3</c:v>
                </c:pt>
                <c:pt idx="16107">
                  <c:v>-2.9925699999999998E-4</c:v>
                </c:pt>
                <c:pt idx="16108">
                  <c:v>3.92421E-4</c:v>
                </c:pt>
                <c:pt idx="16109">
                  <c:v>-1.3452920000000001E-3</c:v>
                </c:pt>
                <c:pt idx="16110">
                  <c:v>-2.4692540000000002E-3</c:v>
                </c:pt>
                <c:pt idx="16111">
                  <c:v>-1.8798999999999999E-4</c:v>
                </c:pt>
                <c:pt idx="16112">
                  <c:v>-1.1677669999999999E-3</c:v>
                </c:pt>
                <c:pt idx="16113" formatCode="0.00E+00">
                  <c:v>-1.35526E-5</c:v>
                </c:pt>
                <c:pt idx="16114">
                  <c:v>1.648933E-3</c:v>
                </c:pt>
                <c:pt idx="16115">
                  <c:v>-2.5176499999999999E-4</c:v>
                </c:pt>
                <c:pt idx="16116">
                  <c:v>1.9395930000000001E-3</c:v>
                </c:pt>
                <c:pt idx="16117">
                  <c:v>3.6699600000000002E-4</c:v>
                </c:pt>
                <c:pt idx="16118">
                  <c:v>1.075749E-3</c:v>
                </c:pt>
                <c:pt idx="16119">
                  <c:v>1.3553809999999999E-3</c:v>
                </c:pt>
                <c:pt idx="16120">
                  <c:v>-6.6861899999999996E-4</c:v>
                </c:pt>
                <c:pt idx="16121">
                  <c:v>6.2274800000000001E-4</c:v>
                </c:pt>
                <c:pt idx="16122">
                  <c:v>3.6405299999999998E-4</c:v>
                </c:pt>
                <c:pt idx="16123">
                  <c:v>-1.948104E-3</c:v>
                </c:pt>
                <c:pt idx="16124">
                  <c:v>-8.4308699999999996E-4</c:v>
                </c:pt>
                <c:pt idx="16125">
                  <c:v>5.2764200000000004E-4</c:v>
                </c:pt>
                <c:pt idx="16126" formatCode="0.00E+00">
                  <c:v>2.11657E-5</c:v>
                </c:pt>
                <c:pt idx="16127">
                  <c:v>-1.27439E-4</c:v>
                </c:pt>
                <c:pt idx="16128">
                  <c:v>5.1260900000000002E-4</c:v>
                </c:pt>
                <c:pt idx="16129">
                  <c:v>1.1366699999999999E-4</c:v>
                </c:pt>
                <c:pt idx="16130" formatCode="0.00E+00">
                  <c:v>7.8017399999999996E-5</c:v>
                </c:pt>
                <c:pt idx="16131">
                  <c:v>-1.0136120000000001E-3</c:v>
                </c:pt>
                <c:pt idx="16132">
                  <c:v>-5.4951399999999997E-4</c:v>
                </c:pt>
                <c:pt idx="16133">
                  <c:v>-1.5828210000000001E-3</c:v>
                </c:pt>
                <c:pt idx="16134">
                  <c:v>6.9505800000000003E-4</c:v>
                </c:pt>
                <c:pt idx="16135">
                  <c:v>5.3233899999999995E-4</c:v>
                </c:pt>
                <c:pt idx="16136">
                  <c:v>7.3135799999999999E-4</c:v>
                </c:pt>
                <c:pt idx="16137">
                  <c:v>-5.419E-4</c:v>
                </c:pt>
                <c:pt idx="16138">
                  <c:v>-1.212903E-3</c:v>
                </c:pt>
                <c:pt idx="16139">
                  <c:v>-1.897868E-3</c:v>
                </c:pt>
                <c:pt idx="16140">
                  <c:v>1.1053339999999999E-3</c:v>
                </c:pt>
                <c:pt idx="16141">
                  <c:v>-8.4995899999999996E-4</c:v>
                </c:pt>
                <c:pt idx="16142">
                  <c:v>1.2151799999999999E-3</c:v>
                </c:pt>
                <c:pt idx="16143">
                  <c:v>-3.201939E-3</c:v>
                </c:pt>
                <c:pt idx="16144">
                  <c:v>-1.297021E-3</c:v>
                </c:pt>
                <c:pt idx="16145">
                  <c:v>-8.1738600000000002E-4</c:v>
                </c:pt>
                <c:pt idx="16146">
                  <c:v>1.55842E-4</c:v>
                </c:pt>
                <c:pt idx="16147" formatCode="0.00E+00">
                  <c:v>5.4375300000000001E-5</c:v>
                </c:pt>
                <c:pt idx="16148">
                  <c:v>1.2461500000000001E-4</c:v>
                </c:pt>
                <c:pt idx="16149">
                  <c:v>-1.8767499999999999E-3</c:v>
                </c:pt>
                <c:pt idx="16150">
                  <c:v>-9.5256900000000001E-4</c:v>
                </c:pt>
                <c:pt idx="16151" formatCode="0.00E+00">
                  <c:v>8.6863100000000005E-5</c:v>
                </c:pt>
                <c:pt idx="16152">
                  <c:v>1.427015E-3</c:v>
                </c:pt>
                <c:pt idx="16153">
                  <c:v>3.7240299999999999E-4</c:v>
                </c:pt>
                <c:pt idx="16154">
                  <c:v>1.43359E-3</c:v>
                </c:pt>
                <c:pt idx="16155">
                  <c:v>1.1001629999999999E-3</c:v>
                </c:pt>
                <c:pt idx="16156">
                  <c:v>-3.5592559999999998E-3</c:v>
                </c:pt>
                <c:pt idx="16157">
                  <c:v>-8.8411000000000002E-4</c:v>
                </c:pt>
                <c:pt idx="16158">
                  <c:v>-4.0875599999999997E-4</c:v>
                </c:pt>
                <c:pt idx="16159">
                  <c:v>8.5305000000000005E-4</c:v>
                </c:pt>
                <c:pt idx="16160">
                  <c:v>-2.02177E-4</c:v>
                </c:pt>
                <c:pt idx="16161">
                  <c:v>-2.4059429999999998E-3</c:v>
                </c:pt>
                <c:pt idx="16162" formatCode="0.00E+00">
                  <c:v>7.6868100000000004E-5</c:v>
                </c:pt>
                <c:pt idx="16163">
                  <c:v>9.3493899999999997E-4</c:v>
                </c:pt>
                <c:pt idx="16164">
                  <c:v>-8.5937399999999999E-4</c:v>
                </c:pt>
                <c:pt idx="16165">
                  <c:v>-3.2468979999999998E-3</c:v>
                </c:pt>
                <c:pt idx="16166">
                  <c:v>3.2713099999999998E-4</c:v>
                </c:pt>
                <c:pt idx="16167">
                  <c:v>-1.435616E-3</c:v>
                </c:pt>
                <c:pt idx="16168">
                  <c:v>1.40612E-4</c:v>
                </c:pt>
                <c:pt idx="16169">
                  <c:v>3.1797800000000001E-4</c:v>
                </c:pt>
                <c:pt idx="16170">
                  <c:v>-1.1644820000000001E-3</c:v>
                </c:pt>
                <c:pt idx="16171">
                  <c:v>1.7082709999999999E-3</c:v>
                </c:pt>
                <c:pt idx="16172">
                  <c:v>7.5265900000000003E-4</c:v>
                </c:pt>
                <c:pt idx="16173">
                  <c:v>9.1324699999999995E-4</c:v>
                </c:pt>
                <c:pt idx="16174">
                  <c:v>-1.287421E-3</c:v>
                </c:pt>
                <c:pt idx="16175">
                  <c:v>-5.8914000000000004E-4</c:v>
                </c:pt>
                <c:pt idx="16176">
                  <c:v>-1.4475480000000001E-3</c:v>
                </c:pt>
                <c:pt idx="16177">
                  <c:v>4.0494700000000001E-4</c:v>
                </c:pt>
                <c:pt idx="16178">
                  <c:v>1.440951E-3</c:v>
                </c:pt>
                <c:pt idx="16179">
                  <c:v>-3.81183E-4</c:v>
                </c:pt>
                <c:pt idx="16180">
                  <c:v>1.833283E-3</c:v>
                </c:pt>
                <c:pt idx="16181">
                  <c:v>-4.2853999999999999E-4</c:v>
                </c:pt>
                <c:pt idx="16182">
                  <c:v>6.1455699999999995E-4</c:v>
                </c:pt>
                <c:pt idx="16183">
                  <c:v>1.239069E-3</c:v>
                </c:pt>
                <c:pt idx="16184">
                  <c:v>-1.050762E-3</c:v>
                </c:pt>
                <c:pt idx="16185">
                  <c:v>8.1851099999999996E-4</c:v>
                </c:pt>
                <c:pt idx="16186">
                  <c:v>9.981460000000001E-4</c:v>
                </c:pt>
                <c:pt idx="16187">
                  <c:v>-3.8749699999999999E-4</c:v>
                </c:pt>
                <c:pt idx="16188">
                  <c:v>-3.9624400000000002E-4</c:v>
                </c:pt>
                <c:pt idx="16189">
                  <c:v>-9.8613499999999996E-4</c:v>
                </c:pt>
                <c:pt idx="16190">
                  <c:v>1.6144400000000001E-4</c:v>
                </c:pt>
                <c:pt idx="16191" formatCode="0.00E+00">
                  <c:v>4.7992899999999999E-5</c:v>
                </c:pt>
                <c:pt idx="16192">
                  <c:v>3.880845E-3</c:v>
                </c:pt>
                <c:pt idx="16193">
                  <c:v>1.327939E-3</c:v>
                </c:pt>
                <c:pt idx="16194">
                  <c:v>-8.1435500000000001E-4</c:v>
                </c:pt>
                <c:pt idx="16195">
                  <c:v>2.8739500000000002E-4</c:v>
                </c:pt>
                <c:pt idx="16196">
                  <c:v>-8.6492999999999997E-4</c:v>
                </c:pt>
                <c:pt idx="16197">
                  <c:v>1.7521590000000001E-3</c:v>
                </c:pt>
                <c:pt idx="16198">
                  <c:v>-5.9014400000000002E-4</c:v>
                </c:pt>
                <c:pt idx="16199">
                  <c:v>6.5168799999999999E-4</c:v>
                </c:pt>
                <c:pt idx="16200">
                  <c:v>1.0928960000000001E-3</c:v>
                </c:pt>
                <c:pt idx="16201">
                  <c:v>2.415422E-3</c:v>
                </c:pt>
                <c:pt idx="16202">
                  <c:v>1.2326139999999999E-3</c:v>
                </c:pt>
                <c:pt idx="16203">
                  <c:v>8.9279400000000003E-4</c:v>
                </c:pt>
                <c:pt idx="16204">
                  <c:v>-1.393233E-3</c:v>
                </c:pt>
                <c:pt idx="16205">
                  <c:v>-9.5221399999999995E-4</c:v>
                </c:pt>
                <c:pt idx="16206">
                  <c:v>1.2614000000000001E-4</c:v>
                </c:pt>
                <c:pt idx="16207">
                  <c:v>2.6984869999999998E-3</c:v>
                </c:pt>
                <c:pt idx="16208">
                  <c:v>-1.069115E-3</c:v>
                </c:pt>
                <c:pt idx="16209">
                  <c:v>1.431859E-3</c:v>
                </c:pt>
                <c:pt idx="16210">
                  <c:v>1.103178E-3</c:v>
                </c:pt>
                <c:pt idx="16211">
                  <c:v>1.689074E-3</c:v>
                </c:pt>
                <c:pt idx="16212">
                  <c:v>-5.5825500000000001E-4</c:v>
                </c:pt>
                <c:pt idx="16213">
                  <c:v>1.3957069999999999E-3</c:v>
                </c:pt>
                <c:pt idx="16214">
                  <c:v>-2.3781259999999999E-3</c:v>
                </c:pt>
                <c:pt idx="16215">
                  <c:v>-9.4827500000000005E-4</c:v>
                </c:pt>
                <c:pt idx="16216" formatCode="0.00E+00">
                  <c:v>-7.8841600000000001E-5</c:v>
                </c:pt>
                <c:pt idx="16217">
                  <c:v>-1.203761E-3</c:v>
                </c:pt>
                <c:pt idx="16218">
                  <c:v>-4.73568E-4</c:v>
                </c:pt>
                <c:pt idx="16219">
                  <c:v>-3.2016999999999999E-4</c:v>
                </c:pt>
                <c:pt idx="16220">
                  <c:v>7.6873899999999995E-4</c:v>
                </c:pt>
                <c:pt idx="16221">
                  <c:v>-1.1916139999999999E-3</c:v>
                </c:pt>
                <c:pt idx="16222">
                  <c:v>-1.0845E-3</c:v>
                </c:pt>
                <c:pt idx="16223">
                  <c:v>-1.0634609999999999E-3</c:v>
                </c:pt>
                <c:pt idx="16224">
                  <c:v>6.5856499999999995E-4</c:v>
                </c:pt>
                <c:pt idx="16225">
                  <c:v>4.7853499999999998E-4</c:v>
                </c:pt>
                <c:pt idx="16226">
                  <c:v>-1.017787E-3</c:v>
                </c:pt>
                <c:pt idx="16227">
                  <c:v>-1.80488E-4</c:v>
                </c:pt>
                <c:pt idx="16228">
                  <c:v>6.6462300000000004E-4</c:v>
                </c:pt>
                <c:pt idx="16229">
                  <c:v>-1.284278E-3</c:v>
                </c:pt>
                <c:pt idx="16230">
                  <c:v>1.6832629999999999E-3</c:v>
                </c:pt>
                <c:pt idx="16231">
                  <c:v>-2.2861999999999999E-4</c:v>
                </c:pt>
                <c:pt idx="16232">
                  <c:v>-5.1098599999999995E-4</c:v>
                </c:pt>
                <c:pt idx="16233">
                  <c:v>1.376929E-3</c:v>
                </c:pt>
                <c:pt idx="16234">
                  <c:v>2.5698180000000002E-3</c:v>
                </c:pt>
                <c:pt idx="16235">
                  <c:v>-1.444631E-3</c:v>
                </c:pt>
                <c:pt idx="16236">
                  <c:v>5.3722379999999997E-3</c:v>
                </c:pt>
                <c:pt idx="16237">
                  <c:v>-2.2377450000000002E-3</c:v>
                </c:pt>
                <c:pt idx="16238" formatCode="0.00E+00">
                  <c:v>5.3023899999999999E-5</c:v>
                </c:pt>
                <c:pt idx="16239">
                  <c:v>4.57558E-4</c:v>
                </c:pt>
                <c:pt idx="16240">
                  <c:v>2.3291499999999999E-3</c:v>
                </c:pt>
                <c:pt idx="16241" formatCode="0.00E+00">
                  <c:v>8.7381300000000006E-6</c:v>
                </c:pt>
                <c:pt idx="16242">
                  <c:v>-3.2506800000000003E-4</c:v>
                </c:pt>
                <c:pt idx="16243">
                  <c:v>2.4531409999999998E-3</c:v>
                </c:pt>
                <c:pt idx="16244">
                  <c:v>8.3884300000000003E-4</c:v>
                </c:pt>
                <c:pt idx="16245">
                  <c:v>-6.3228700000000004E-4</c:v>
                </c:pt>
                <c:pt idx="16246">
                  <c:v>5.8192499999999996E-4</c:v>
                </c:pt>
                <c:pt idx="16247">
                  <c:v>-1.423435E-3</c:v>
                </c:pt>
                <c:pt idx="16248">
                  <c:v>9.16886E-4</c:v>
                </c:pt>
                <c:pt idx="16249">
                  <c:v>1.149913E-3</c:v>
                </c:pt>
                <c:pt idx="16250">
                  <c:v>2.194854E-3</c:v>
                </c:pt>
                <c:pt idx="16251" formatCode="0.00E+00">
                  <c:v>-7.0696699999999997E-5</c:v>
                </c:pt>
                <c:pt idx="16252">
                  <c:v>2.1438199999999999E-4</c:v>
                </c:pt>
                <c:pt idx="16253">
                  <c:v>-9.5394700000000002E-4</c:v>
                </c:pt>
                <c:pt idx="16254">
                  <c:v>-2.4399930000000001E-3</c:v>
                </c:pt>
                <c:pt idx="16255">
                  <c:v>-1.752099E-3</c:v>
                </c:pt>
                <c:pt idx="16256">
                  <c:v>-3.4108899999999999E-4</c:v>
                </c:pt>
                <c:pt idx="16257" formatCode="0.00E+00">
                  <c:v>7.9424099999999997E-5</c:v>
                </c:pt>
                <c:pt idx="16258">
                  <c:v>3.5231299999999999E-4</c:v>
                </c:pt>
                <c:pt idx="16259">
                  <c:v>-2.3800900000000001E-3</c:v>
                </c:pt>
                <c:pt idx="16260">
                  <c:v>-1.7214800000000001E-4</c:v>
                </c:pt>
                <c:pt idx="16261">
                  <c:v>-2.5072079999999999E-3</c:v>
                </c:pt>
                <c:pt idx="16262">
                  <c:v>2.8730500000000001E-4</c:v>
                </c:pt>
                <c:pt idx="16263">
                  <c:v>-2.12765E-3</c:v>
                </c:pt>
                <c:pt idx="16264">
                  <c:v>-1.725418E-3</c:v>
                </c:pt>
                <c:pt idx="16265">
                  <c:v>9.9153900000000005E-4</c:v>
                </c:pt>
                <c:pt idx="16266">
                  <c:v>-1.7260600000000001E-4</c:v>
                </c:pt>
                <c:pt idx="16267">
                  <c:v>-6.7594300000000003E-4</c:v>
                </c:pt>
                <c:pt idx="16268">
                  <c:v>6.9090099999999995E-4</c:v>
                </c:pt>
                <c:pt idx="16269">
                  <c:v>-2.2287219999999998E-3</c:v>
                </c:pt>
                <c:pt idx="16270">
                  <c:v>-1.8306939999999999E-3</c:v>
                </c:pt>
                <c:pt idx="16271">
                  <c:v>1.2692249999999999E-3</c:v>
                </c:pt>
                <c:pt idx="16272">
                  <c:v>-1.6966850000000001E-3</c:v>
                </c:pt>
                <c:pt idx="16273" formatCode="0.00E+00">
                  <c:v>8.8697799999999996E-5</c:v>
                </c:pt>
                <c:pt idx="16274">
                  <c:v>-4.2722700000000002E-4</c:v>
                </c:pt>
                <c:pt idx="16275">
                  <c:v>-2.5172399999999999E-4</c:v>
                </c:pt>
                <c:pt idx="16276">
                  <c:v>1.5864199999999999E-4</c:v>
                </c:pt>
                <c:pt idx="16277">
                  <c:v>2.7182699999999998E-4</c:v>
                </c:pt>
                <c:pt idx="16278">
                  <c:v>2.3410400000000001E-4</c:v>
                </c:pt>
                <c:pt idx="16279">
                  <c:v>2.13853E-3</c:v>
                </c:pt>
                <c:pt idx="16280">
                  <c:v>-1.3155020000000001E-3</c:v>
                </c:pt>
                <c:pt idx="16281">
                  <c:v>-2.4478780000000001E-3</c:v>
                </c:pt>
                <c:pt idx="16282">
                  <c:v>-9.4008099999999995E-4</c:v>
                </c:pt>
                <c:pt idx="16283">
                  <c:v>-1.646352E-3</c:v>
                </c:pt>
                <c:pt idx="16284" formatCode="0.00E+00">
                  <c:v>-4.7352599999999998E-5</c:v>
                </c:pt>
                <c:pt idx="16285">
                  <c:v>-6.5002599999999995E-4</c:v>
                </c:pt>
                <c:pt idx="16286">
                  <c:v>3.5455000000000003E-4</c:v>
                </c:pt>
                <c:pt idx="16287">
                  <c:v>-5.5705000000000001E-4</c:v>
                </c:pt>
                <c:pt idx="16288">
                  <c:v>1.090986E-3</c:v>
                </c:pt>
                <c:pt idx="16289">
                  <c:v>-8.3501199999999999E-4</c:v>
                </c:pt>
                <c:pt idx="16290">
                  <c:v>-4.3487400000000002E-4</c:v>
                </c:pt>
                <c:pt idx="16291">
                  <c:v>-1.2568200000000001E-4</c:v>
                </c:pt>
                <c:pt idx="16292">
                  <c:v>5.6876400000000003E-4</c:v>
                </c:pt>
                <c:pt idx="16293">
                  <c:v>-1.2174180000000001E-3</c:v>
                </c:pt>
                <c:pt idx="16294">
                  <c:v>2.3238730000000002E-3</c:v>
                </c:pt>
                <c:pt idx="16295">
                  <c:v>-4.4075400000000002E-4</c:v>
                </c:pt>
                <c:pt idx="16296" formatCode="0.00E+00">
                  <c:v>1.40904E-5</c:v>
                </c:pt>
                <c:pt idx="16297">
                  <c:v>-9.9950899999999999E-4</c:v>
                </c:pt>
                <c:pt idx="16298">
                  <c:v>-8.4640699999999998E-4</c:v>
                </c:pt>
                <c:pt idx="16299">
                  <c:v>1.5664159999999999E-3</c:v>
                </c:pt>
                <c:pt idx="16300">
                  <c:v>-1.174048E-3</c:v>
                </c:pt>
                <c:pt idx="16301">
                  <c:v>-5.2903E-4</c:v>
                </c:pt>
                <c:pt idx="16302">
                  <c:v>-2.0102119999999999E-3</c:v>
                </c:pt>
                <c:pt idx="16303">
                  <c:v>-1.0498770000000001E-3</c:v>
                </c:pt>
                <c:pt idx="16304">
                  <c:v>1.52478E-4</c:v>
                </c:pt>
                <c:pt idx="16305">
                  <c:v>9.3598100000000001E-4</c:v>
                </c:pt>
                <c:pt idx="16306">
                  <c:v>1.247113E-3</c:v>
                </c:pt>
                <c:pt idx="16307">
                  <c:v>1.100639E-3</c:v>
                </c:pt>
                <c:pt idx="16308">
                  <c:v>-1.99872E-4</c:v>
                </c:pt>
                <c:pt idx="16309">
                  <c:v>-7.5141300000000004E-4</c:v>
                </c:pt>
                <c:pt idx="16310">
                  <c:v>1.3144330000000001E-3</c:v>
                </c:pt>
                <c:pt idx="16311">
                  <c:v>-6.7281800000000005E-4</c:v>
                </c:pt>
                <c:pt idx="16312">
                  <c:v>-4.9156500000000001E-4</c:v>
                </c:pt>
                <c:pt idx="16313">
                  <c:v>1.14335E-3</c:v>
                </c:pt>
                <c:pt idx="16314">
                  <c:v>6.5904400000000001E-4</c:v>
                </c:pt>
                <c:pt idx="16315">
                  <c:v>-6.9330900000000003E-4</c:v>
                </c:pt>
                <c:pt idx="16316">
                  <c:v>2.3603370000000001E-3</c:v>
                </c:pt>
                <c:pt idx="16317">
                  <c:v>1.2681750000000001E-3</c:v>
                </c:pt>
                <c:pt idx="16318">
                  <c:v>-1.9538329999999999E-3</c:v>
                </c:pt>
                <c:pt idx="16319">
                  <c:v>-8.8697099999999996E-4</c:v>
                </c:pt>
                <c:pt idx="16320">
                  <c:v>6.9636899999999996E-4</c:v>
                </c:pt>
                <c:pt idx="16321">
                  <c:v>-3.0690750000000001E-3</c:v>
                </c:pt>
                <c:pt idx="16322">
                  <c:v>6.0349199999999996E-4</c:v>
                </c:pt>
                <c:pt idx="16323">
                  <c:v>2.5321530000000001E-3</c:v>
                </c:pt>
                <c:pt idx="16324">
                  <c:v>-1.8945019999999999E-3</c:v>
                </c:pt>
                <c:pt idx="16325">
                  <c:v>-2.550704E-3</c:v>
                </c:pt>
                <c:pt idx="16326">
                  <c:v>1.3292619999999999E-3</c:v>
                </c:pt>
                <c:pt idx="16327" formatCode="0.00E+00">
                  <c:v>-4.7326600000000002E-5</c:v>
                </c:pt>
                <c:pt idx="16328">
                  <c:v>-3.1504649999999999E-3</c:v>
                </c:pt>
                <c:pt idx="16329">
                  <c:v>-2.02878E-4</c:v>
                </c:pt>
                <c:pt idx="16330">
                  <c:v>2.0741549999999998E-3</c:v>
                </c:pt>
                <c:pt idx="16331">
                  <c:v>-5.34677E-4</c:v>
                </c:pt>
                <c:pt idx="16332">
                  <c:v>-4.9102399999999995E-4</c:v>
                </c:pt>
                <c:pt idx="16333">
                  <c:v>-1.0806099999999999E-4</c:v>
                </c:pt>
                <c:pt idx="16334" formatCode="0.00E+00">
                  <c:v>-3.2007200000000001E-5</c:v>
                </c:pt>
                <c:pt idx="16335">
                  <c:v>-2.1215230000000002E-3</c:v>
                </c:pt>
                <c:pt idx="16336" formatCode="0.00E+00">
                  <c:v>-3.3841499999999998E-5</c:v>
                </c:pt>
                <c:pt idx="16337">
                  <c:v>-9.2147300000000002E-4</c:v>
                </c:pt>
                <c:pt idx="16338" formatCode="0.00E+00">
                  <c:v>5.4704999999999999E-5</c:v>
                </c:pt>
                <c:pt idx="16339">
                  <c:v>-1.2531739999999999E-3</c:v>
                </c:pt>
                <c:pt idx="16340">
                  <c:v>-2.268782E-3</c:v>
                </c:pt>
                <c:pt idx="16341">
                  <c:v>-8.0084799999999995E-4</c:v>
                </c:pt>
                <c:pt idx="16342">
                  <c:v>2.9231899999999998E-4</c:v>
                </c:pt>
                <c:pt idx="16343">
                  <c:v>-1.2515149999999999E-3</c:v>
                </c:pt>
                <c:pt idx="16344">
                  <c:v>2.6604899999999997E-4</c:v>
                </c:pt>
                <c:pt idx="16345">
                  <c:v>-4.39689E-4</c:v>
                </c:pt>
                <c:pt idx="16346">
                  <c:v>-1.3809900000000001E-4</c:v>
                </c:pt>
                <c:pt idx="16347">
                  <c:v>1.2363579999999999E-3</c:v>
                </c:pt>
                <c:pt idx="16348">
                  <c:v>1.213619E-3</c:v>
                </c:pt>
                <c:pt idx="16349" formatCode="0.00E+00">
                  <c:v>-4.0196800000000001E-5</c:v>
                </c:pt>
                <c:pt idx="16350">
                  <c:v>-3.5475099999999999E-4</c:v>
                </c:pt>
                <c:pt idx="16351">
                  <c:v>3.4139899999999999E-4</c:v>
                </c:pt>
                <c:pt idx="16352">
                  <c:v>-8.0612700000000002E-4</c:v>
                </c:pt>
                <c:pt idx="16353" formatCode="0.00E+00">
                  <c:v>-5.11208E-5</c:v>
                </c:pt>
                <c:pt idx="16354">
                  <c:v>-1.3991260000000001E-3</c:v>
                </c:pt>
                <c:pt idx="16355">
                  <c:v>4.8159899999999998E-4</c:v>
                </c:pt>
                <c:pt idx="16356">
                  <c:v>2.2801200000000001E-4</c:v>
                </c:pt>
                <c:pt idx="16357">
                  <c:v>2.2285790000000001E-3</c:v>
                </c:pt>
                <c:pt idx="16358">
                  <c:v>1.6085730000000001E-3</c:v>
                </c:pt>
                <c:pt idx="16359">
                  <c:v>1.7625029999999999E-3</c:v>
                </c:pt>
                <c:pt idx="16360">
                  <c:v>1.217199E-3</c:v>
                </c:pt>
                <c:pt idx="16361">
                  <c:v>-4.2251000000000002E-4</c:v>
                </c:pt>
                <c:pt idx="16362">
                  <c:v>1.1657950000000001E-3</c:v>
                </c:pt>
                <c:pt idx="16363">
                  <c:v>-1.372996E-3</c:v>
                </c:pt>
                <c:pt idx="16364" formatCode="0.00E+00">
                  <c:v>-2.3609999999999999E-5</c:v>
                </c:pt>
                <c:pt idx="16365">
                  <c:v>-9.5465100000000005E-4</c:v>
                </c:pt>
                <c:pt idx="16366">
                  <c:v>-1.9460829999999999E-3</c:v>
                </c:pt>
                <c:pt idx="16367">
                  <c:v>-6.5445E-4</c:v>
                </c:pt>
                <c:pt idx="16368">
                  <c:v>-9.0025999999999995E-4</c:v>
                </c:pt>
                <c:pt idx="16369">
                  <c:v>3.1387599999999999E-4</c:v>
                </c:pt>
                <c:pt idx="16370">
                  <c:v>-8.5189800000000002E-4</c:v>
                </c:pt>
                <c:pt idx="16371">
                  <c:v>6.48528E-4</c:v>
                </c:pt>
                <c:pt idx="16372">
                  <c:v>2.6456219999999998E-3</c:v>
                </c:pt>
                <c:pt idx="16373">
                  <c:v>1.2128410000000001E-3</c:v>
                </c:pt>
                <c:pt idx="16374">
                  <c:v>-6.4552700000000001E-4</c:v>
                </c:pt>
                <c:pt idx="16375">
                  <c:v>-9.2196300000000004E-4</c:v>
                </c:pt>
                <c:pt idx="16376">
                  <c:v>7.7340600000000003E-4</c:v>
                </c:pt>
                <c:pt idx="16377">
                  <c:v>-4.2954400000000002E-4</c:v>
                </c:pt>
                <c:pt idx="16378">
                  <c:v>2.5372720000000001E-3</c:v>
                </c:pt>
                <c:pt idx="16379">
                  <c:v>-2.7955299999999998E-4</c:v>
                </c:pt>
                <c:pt idx="16380">
                  <c:v>-1.011919E-3</c:v>
                </c:pt>
                <c:pt idx="16381">
                  <c:v>-3.32014E-4</c:v>
                </c:pt>
                <c:pt idx="16382">
                  <c:v>1.7948399999999999E-4</c:v>
                </c:pt>
                <c:pt idx="16383">
                  <c:v>-8.8604700000000005E-4</c:v>
                </c:pt>
                <c:pt idx="16384">
                  <c:v>1.34E-4</c:v>
                </c:pt>
                <c:pt idx="16385">
                  <c:v>-3.5735299999999998E-4</c:v>
                </c:pt>
                <c:pt idx="16386">
                  <c:v>4.1449999999999999E-4</c:v>
                </c:pt>
                <c:pt idx="16387">
                  <c:v>1.227297E-3</c:v>
                </c:pt>
                <c:pt idx="16388">
                  <c:v>-1.062091E-3</c:v>
                </c:pt>
                <c:pt idx="16389">
                  <c:v>-2.4663099999999998E-4</c:v>
                </c:pt>
                <c:pt idx="16390">
                  <c:v>1.6078970000000001E-3</c:v>
                </c:pt>
                <c:pt idx="16391">
                  <c:v>-4.00126E-4</c:v>
                </c:pt>
                <c:pt idx="16392">
                  <c:v>-5.1561599999999999E-4</c:v>
                </c:pt>
                <c:pt idx="16393">
                  <c:v>6.4978300000000002E-4</c:v>
                </c:pt>
                <c:pt idx="16394">
                  <c:v>1.7818900000000001E-4</c:v>
                </c:pt>
                <c:pt idx="16395">
                  <c:v>-1.22216E-4</c:v>
                </c:pt>
                <c:pt idx="16396">
                  <c:v>-1.2721469999999999E-3</c:v>
                </c:pt>
                <c:pt idx="16397">
                  <c:v>8.13907E-4</c:v>
                </c:pt>
                <c:pt idx="16398">
                  <c:v>7.1671500000000004E-4</c:v>
                </c:pt>
                <c:pt idx="16399">
                  <c:v>4.43208E-4</c:v>
                </c:pt>
                <c:pt idx="16400" formatCode="0.00E+00">
                  <c:v>2.12756E-5</c:v>
                </c:pt>
                <c:pt idx="16401">
                  <c:v>-3.3478900000000001E-3</c:v>
                </c:pt>
                <c:pt idx="16402">
                  <c:v>-1.0086310000000001E-3</c:v>
                </c:pt>
                <c:pt idx="16403" formatCode="0.00E+00">
                  <c:v>7.3677399999999994E-5</c:v>
                </c:pt>
                <c:pt idx="16404">
                  <c:v>2.84787E-4</c:v>
                </c:pt>
                <c:pt idx="16405" formatCode="0.00E+00">
                  <c:v>5.2559200000000003E-5</c:v>
                </c:pt>
                <c:pt idx="16406">
                  <c:v>1.287617E-3</c:v>
                </c:pt>
                <c:pt idx="16407">
                  <c:v>-1.403774E-3</c:v>
                </c:pt>
                <c:pt idx="16408">
                  <c:v>-1.393451E-3</c:v>
                </c:pt>
                <c:pt idx="16409">
                  <c:v>-2.2112799999999999E-4</c:v>
                </c:pt>
                <c:pt idx="16410">
                  <c:v>9.6710800000000005E-4</c:v>
                </c:pt>
                <c:pt idx="16411">
                  <c:v>-6.1294500000000005E-4</c:v>
                </c:pt>
                <c:pt idx="16412">
                  <c:v>2.5289599999999998E-3</c:v>
                </c:pt>
                <c:pt idx="16413">
                  <c:v>-2.1196499999999999E-4</c:v>
                </c:pt>
                <c:pt idx="16414">
                  <c:v>-1.1007930000000001E-3</c:v>
                </c:pt>
                <c:pt idx="16415">
                  <c:v>-1.291475E-3</c:v>
                </c:pt>
                <c:pt idx="16416">
                  <c:v>-1.134541E-3</c:v>
                </c:pt>
                <c:pt idx="16417">
                  <c:v>-1.88853E-4</c:v>
                </c:pt>
                <c:pt idx="16418">
                  <c:v>-7.8734400000000004E-4</c:v>
                </c:pt>
                <c:pt idx="16419">
                  <c:v>-4.24888E-4</c:v>
                </c:pt>
                <c:pt idx="16420">
                  <c:v>-1.3643959999999999E-3</c:v>
                </c:pt>
                <c:pt idx="16421">
                  <c:v>-2.1114129999999999E-3</c:v>
                </c:pt>
                <c:pt idx="16422">
                  <c:v>3.8404999999999998E-4</c:v>
                </c:pt>
                <c:pt idx="16423">
                  <c:v>-1.0266260000000001E-3</c:v>
                </c:pt>
                <c:pt idx="16424">
                  <c:v>-1.1835389999999999E-3</c:v>
                </c:pt>
                <c:pt idx="16425" formatCode="0.00E+00">
                  <c:v>5.85592E-5</c:v>
                </c:pt>
                <c:pt idx="16426">
                  <c:v>-3.1722599999999999E-4</c:v>
                </c:pt>
                <c:pt idx="16427">
                  <c:v>2.4336900000000001E-4</c:v>
                </c:pt>
                <c:pt idx="16428">
                  <c:v>-9.5847900000000004E-4</c:v>
                </c:pt>
                <c:pt idx="16429">
                  <c:v>1.6514190000000001E-3</c:v>
                </c:pt>
                <c:pt idx="16430">
                  <c:v>6.00334E-4</c:v>
                </c:pt>
                <c:pt idx="16431">
                  <c:v>-8.2738699999999996E-4</c:v>
                </c:pt>
                <c:pt idx="16432">
                  <c:v>2.6340700000000001E-3</c:v>
                </c:pt>
                <c:pt idx="16433">
                  <c:v>1.1592110000000001E-3</c:v>
                </c:pt>
                <c:pt idx="16434">
                  <c:v>1.049997E-3</c:v>
                </c:pt>
                <c:pt idx="16435">
                  <c:v>1.3445429999999999E-3</c:v>
                </c:pt>
                <c:pt idx="16436">
                  <c:v>-6.9905599999999998E-4</c:v>
                </c:pt>
                <c:pt idx="16437">
                  <c:v>4.8844800000000005E-4</c:v>
                </c:pt>
                <c:pt idx="16438">
                  <c:v>-1.396336E-3</c:v>
                </c:pt>
                <c:pt idx="16439">
                  <c:v>8.4817599999999996E-4</c:v>
                </c:pt>
                <c:pt idx="16440">
                  <c:v>-9.0301200000000002E-4</c:v>
                </c:pt>
                <c:pt idx="16441">
                  <c:v>1.2445609999999999E-3</c:v>
                </c:pt>
                <c:pt idx="16442">
                  <c:v>-7.5452600000000005E-4</c:v>
                </c:pt>
                <c:pt idx="16443">
                  <c:v>-1.00188E-4</c:v>
                </c:pt>
                <c:pt idx="16444">
                  <c:v>-1.2595670000000001E-3</c:v>
                </c:pt>
                <c:pt idx="16445">
                  <c:v>-3.199946E-3</c:v>
                </c:pt>
                <c:pt idx="16446">
                  <c:v>3.0961500000000001E-4</c:v>
                </c:pt>
                <c:pt idx="16447">
                  <c:v>-4.5497799999999998E-4</c:v>
                </c:pt>
                <c:pt idx="16448">
                  <c:v>-7.4236799999999998E-4</c:v>
                </c:pt>
                <c:pt idx="16449">
                  <c:v>-1.089378E-3</c:v>
                </c:pt>
                <c:pt idx="16450">
                  <c:v>5.9444599999999999E-4</c:v>
                </c:pt>
                <c:pt idx="16451">
                  <c:v>-9.9040200000000004E-4</c:v>
                </c:pt>
                <c:pt idx="16452">
                  <c:v>4.3020500000000002E-4</c:v>
                </c:pt>
                <c:pt idx="16453">
                  <c:v>1.7282300000000001E-3</c:v>
                </c:pt>
                <c:pt idx="16454">
                  <c:v>-2.35097E-4</c:v>
                </c:pt>
                <c:pt idx="16455">
                  <c:v>1.7095439999999999E-3</c:v>
                </c:pt>
                <c:pt idx="16456">
                  <c:v>5.1814899999999998E-4</c:v>
                </c:pt>
                <c:pt idx="16457">
                  <c:v>8.9045900000000002E-4</c:v>
                </c:pt>
                <c:pt idx="16458">
                  <c:v>-1.089411E-3</c:v>
                </c:pt>
                <c:pt idx="16459">
                  <c:v>9.4045000000000001E-4</c:v>
                </c:pt>
                <c:pt idx="16460">
                  <c:v>1.327798E-3</c:v>
                </c:pt>
                <c:pt idx="16461">
                  <c:v>2.772297E-3</c:v>
                </c:pt>
                <c:pt idx="16462">
                  <c:v>5.5030699999999999E-4</c:v>
                </c:pt>
                <c:pt idx="16463">
                  <c:v>-1.01936E-3</c:v>
                </c:pt>
                <c:pt idx="16464">
                  <c:v>-8.6330399999999996E-4</c:v>
                </c:pt>
                <c:pt idx="16465">
                  <c:v>4.4643800000000001E-4</c:v>
                </c:pt>
                <c:pt idx="16466">
                  <c:v>1.0703170000000001E-3</c:v>
                </c:pt>
                <c:pt idx="16467">
                  <c:v>1.0290379999999999E-3</c:v>
                </c:pt>
                <c:pt idx="16468">
                  <c:v>-2.5768999999999998E-4</c:v>
                </c:pt>
                <c:pt idx="16469">
                  <c:v>-1.108038E-3</c:v>
                </c:pt>
                <c:pt idx="16470">
                  <c:v>-1.9575800000000001E-4</c:v>
                </c:pt>
                <c:pt idx="16471">
                  <c:v>2.46061E-4</c:v>
                </c:pt>
                <c:pt idx="16472">
                  <c:v>-3.5864000000000002E-4</c:v>
                </c:pt>
                <c:pt idx="16473">
                  <c:v>5.39111E-4</c:v>
                </c:pt>
                <c:pt idx="16474">
                  <c:v>7.4976000000000003E-4</c:v>
                </c:pt>
                <c:pt idx="16475">
                  <c:v>3.50286E-4</c:v>
                </c:pt>
                <c:pt idx="16476">
                  <c:v>1.7540500000000001E-4</c:v>
                </c:pt>
                <c:pt idx="16477">
                  <c:v>1.5061860000000001E-3</c:v>
                </c:pt>
                <c:pt idx="16478">
                  <c:v>-1.256966E-3</c:v>
                </c:pt>
                <c:pt idx="16479">
                  <c:v>-1.0649520000000001E-3</c:v>
                </c:pt>
                <c:pt idx="16480" formatCode="0.00E+00">
                  <c:v>6.2961100000000003E-5</c:v>
                </c:pt>
                <c:pt idx="16481">
                  <c:v>8.2489200000000003E-4</c:v>
                </c:pt>
                <c:pt idx="16482">
                  <c:v>3.4585900000000001E-4</c:v>
                </c:pt>
                <c:pt idx="16483">
                  <c:v>-2.3212969999999999E-3</c:v>
                </c:pt>
                <c:pt idx="16484">
                  <c:v>-2.9313210000000002E-3</c:v>
                </c:pt>
                <c:pt idx="16485">
                  <c:v>-2.227181E-3</c:v>
                </c:pt>
                <c:pt idx="16486" formatCode="0.00E+00">
                  <c:v>-5.0237400000000001E-5</c:v>
                </c:pt>
                <c:pt idx="16487" formatCode="0.00E+00">
                  <c:v>-7.6070399999999996E-5</c:v>
                </c:pt>
                <c:pt idx="16488">
                  <c:v>-4.49001E-3</c:v>
                </c:pt>
                <c:pt idx="16489">
                  <c:v>-1.07131E-3</c:v>
                </c:pt>
                <c:pt idx="16490">
                  <c:v>2.019294E-3</c:v>
                </c:pt>
                <c:pt idx="16491">
                  <c:v>-1.618584E-3</c:v>
                </c:pt>
                <c:pt idx="16492">
                  <c:v>1.69885E-3</c:v>
                </c:pt>
                <c:pt idx="16493">
                  <c:v>-3.00119E-4</c:v>
                </c:pt>
                <c:pt idx="16494">
                  <c:v>-9.7046000000000003E-4</c:v>
                </c:pt>
                <c:pt idx="16495">
                  <c:v>-2.0213800000000001E-4</c:v>
                </c:pt>
                <c:pt idx="16496">
                  <c:v>-1.078339E-3</c:v>
                </c:pt>
                <c:pt idx="16497">
                  <c:v>-1.5806119999999999E-3</c:v>
                </c:pt>
                <c:pt idx="16498">
                  <c:v>-7.1798700000000001E-4</c:v>
                </c:pt>
                <c:pt idx="16499">
                  <c:v>1.46181E-3</c:v>
                </c:pt>
                <c:pt idx="16500">
                  <c:v>5.7553900000000002E-4</c:v>
                </c:pt>
                <c:pt idx="16501">
                  <c:v>-9.8613900000000003E-4</c:v>
                </c:pt>
                <c:pt idx="16502">
                  <c:v>-2.9081810000000001E-3</c:v>
                </c:pt>
                <c:pt idx="16503">
                  <c:v>9.4434800000000002E-4</c:v>
                </c:pt>
                <c:pt idx="16504">
                  <c:v>1.9685570000000001E-3</c:v>
                </c:pt>
                <c:pt idx="16505">
                  <c:v>-1.0192440000000001E-3</c:v>
                </c:pt>
                <c:pt idx="16506">
                  <c:v>1.4464499999999999E-4</c:v>
                </c:pt>
                <c:pt idx="16507">
                  <c:v>2.4504600000000001E-4</c:v>
                </c:pt>
                <c:pt idx="16508">
                  <c:v>-5.9982199999999996E-4</c:v>
                </c:pt>
                <c:pt idx="16509">
                  <c:v>-1.2861179999999999E-3</c:v>
                </c:pt>
                <c:pt idx="16510">
                  <c:v>-1.4470310000000001E-3</c:v>
                </c:pt>
                <c:pt idx="16511">
                  <c:v>2.0904449999999998E-3</c:v>
                </c:pt>
                <c:pt idx="16512">
                  <c:v>3.4765300000000001E-4</c:v>
                </c:pt>
                <c:pt idx="16513">
                  <c:v>1.742883E-3</c:v>
                </c:pt>
                <c:pt idx="16514">
                  <c:v>-3.2721900000000001E-4</c:v>
                </c:pt>
                <c:pt idx="16515">
                  <c:v>1.55963E-3</c:v>
                </c:pt>
                <c:pt idx="16516">
                  <c:v>-8.0502299999999998E-4</c:v>
                </c:pt>
                <c:pt idx="16517">
                  <c:v>4.4879400000000003E-4</c:v>
                </c:pt>
                <c:pt idx="16518">
                  <c:v>-1.2895459999999999E-3</c:v>
                </c:pt>
                <c:pt idx="16519">
                  <c:v>8.2606900000000002E-4</c:v>
                </c:pt>
                <c:pt idx="16520">
                  <c:v>-1.818949E-3</c:v>
                </c:pt>
                <c:pt idx="16521">
                  <c:v>-1.1022930000000001E-3</c:v>
                </c:pt>
                <c:pt idx="16522">
                  <c:v>-1.1496659999999999E-3</c:v>
                </c:pt>
                <c:pt idx="16523">
                  <c:v>-9.9307200000000001E-4</c:v>
                </c:pt>
                <c:pt idx="16524">
                  <c:v>2.8364500000000001E-4</c:v>
                </c:pt>
                <c:pt idx="16525">
                  <c:v>-2.1596500000000001E-4</c:v>
                </c:pt>
                <c:pt idx="16526">
                  <c:v>1.2925180000000001E-3</c:v>
                </c:pt>
                <c:pt idx="16527">
                  <c:v>-5.6210799999999997E-4</c:v>
                </c:pt>
                <c:pt idx="16528">
                  <c:v>3.3698799999999998E-4</c:v>
                </c:pt>
                <c:pt idx="16529">
                  <c:v>1.613441E-3</c:v>
                </c:pt>
                <c:pt idx="16530">
                  <c:v>1.8185400000000001E-4</c:v>
                </c:pt>
                <c:pt idx="16531">
                  <c:v>3.96239E-4</c:v>
                </c:pt>
                <c:pt idx="16532">
                  <c:v>-1.794857E-3</c:v>
                </c:pt>
                <c:pt idx="16533" formatCode="0.00E+00">
                  <c:v>-5.6344999999999997E-5</c:v>
                </c:pt>
                <c:pt idx="16534" formatCode="0.00E+00">
                  <c:v>7.1693199999999998E-6</c:v>
                </c:pt>
                <c:pt idx="16535">
                  <c:v>1.1997329999999999E-3</c:v>
                </c:pt>
                <c:pt idx="16536">
                  <c:v>-6.3244799999999997E-4</c:v>
                </c:pt>
                <c:pt idx="16537">
                  <c:v>-7.4003899999999995E-4</c:v>
                </c:pt>
                <c:pt idx="16538">
                  <c:v>-3.49377E-4</c:v>
                </c:pt>
                <c:pt idx="16539">
                  <c:v>-9.5418100000000002E-4</c:v>
                </c:pt>
                <c:pt idx="16540">
                  <c:v>-1.19943E-3</c:v>
                </c:pt>
                <c:pt idx="16541">
                  <c:v>3.6927959999999999E-3</c:v>
                </c:pt>
                <c:pt idx="16542">
                  <c:v>-1.485049E-3</c:v>
                </c:pt>
                <c:pt idx="16543" formatCode="0.00E+00">
                  <c:v>4.8931199999999997E-5</c:v>
                </c:pt>
                <c:pt idx="16544">
                  <c:v>3.3090379999999998E-3</c:v>
                </c:pt>
                <c:pt idx="16545">
                  <c:v>-3.5099860000000001E-3</c:v>
                </c:pt>
                <c:pt idx="16546">
                  <c:v>1.2219729999999999E-3</c:v>
                </c:pt>
                <c:pt idx="16547">
                  <c:v>5.4925899999999997E-4</c:v>
                </c:pt>
                <c:pt idx="16548">
                  <c:v>5.8369599999999998E-4</c:v>
                </c:pt>
                <c:pt idx="16549">
                  <c:v>-1.1857079999999999E-3</c:v>
                </c:pt>
                <c:pt idx="16550">
                  <c:v>5.6609E-4</c:v>
                </c:pt>
                <c:pt idx="16551">
                  <c:v>-1.4869410000000001E-3</c:v>
                </c:pt>
                <c:pt idx="16552">
                  <c:v>-2.461693E-3</c:v>
                </c:pt>
                <c:pt idx="16553">
                  <c:v>-1.545565E-3</c:v>
                </c:pt>
                <c:pt idx="16554">
                  <c:v>-9.1151100000000005E-4</c:v>
                </c:pt>
                <c:pt idx="16555">
                  <c:v>-1.9605299999999998E-3</c:v>
                </c:pt>
                <c:pt idx="16556">
                  <c:v>-1.477201E-3</c:v>
                </c:pt>
                <c:pt idx="16557">
                  <c:v>-7.65072E-4</c:v>
                </c:pt>
                <c:pt idx="16558">
                  <c:v>1.256823E-3</c:v>
                </c:pt>
                <c:pt idx="16559">
                  <c:v>-2.2043200000000001E-4</c:v>
                </c:pt>
                <c:pt idx="16560">
                  <c:v>-9.4981099999999995E-4</c:v>
                </c:pt>
                <c:pt idx="16561">
                  <c:v>-2.2550270000000002E-3</c:v>
                </c:pt>
                <c:pt idx="16562">
                  <c:v>-1.178583E-3</c:v>
                </c:pt>
                <c:pt idx="16563" formatCode="0.00E+00">
                  <c:v>6.2580199999999998E-6</c:v>
                </c:pt>
                <c:pt idx="16564" formatCode="0.00E+00">
                  <c:v>6.0629099999999999E-5</c:v>
                </c:pt>
                <c:pt idx="16565">
                  <c:v>2.4545200000000001E-4</c:v>
                </c:pt>
                <c:pt idx="16566">
                  <c:v>-2.3532699999999999E-4</c:v>
                </c:pt>
                <c:pt idx="16567">
                  <c:v>-1.4690999999999999E-4</c:v>
                </c:pt>
                <c:pt idx="16568">
                  <c:v>-2.0146780000000002E-3</c:v>
                </c:pt>
                <c:pt idx="16569">
                  <c:v>1.520934E-3</c:v>
                </c:pt>
                <c:pt idx="16570">
                  <c:v>6.02207E-4</c:v>
                </c:pt>
                <c:pt idx="16571">
                  <c:v>1.1050120000000001E-3</c:v>
                </c:pt>
                <c:pt idx="16572">
                  <c:v>-2.2924830000000001E-3</c:v>
                </c:pt>
                <c:pt idx="16573" formatCode="0.00E+00">
                  <c:v>-7.3271300000000004E-5</c:v>
                </c:pt>
                <c:pt idx="16574">
                  <c:v>1.0270570000000001E-3</c:v>
                </c:pt>
                <c:pt idx="16575">
                  <c:v>3.0009920000000001E-3</c:v>
                </c:pt>
                <c:pt idx="16576">
                  <c:v>3.7634799999999998E-4</c:v>
                </c:pt>
                <c:pt idx="16577">
                  <c:v>7.3640700000000001E-4</c:v>
                </c:pt>
                <c:pt idx="16578" formatCode="0.00E+00">
                  <c:v>-4.1504900000000003E-5</c:v>
                </c:pt>
                <c:pt idx="16579">
                  <c:v>-4.1860900000000002E-4</c:v>
                </c:pt>
                <c:pt idx="16580">
                  <c:v>-9.9126100000000001E-4</c:v>
                </c:pt>
                <c:pt idx="16581">
                  <c:v>-1.5076799999999999E-4</c:v>
                </c:pt>
                <c:pt idx="16582">
                  <c:v>-6.9669000000000003E-4</c:v>
                </c:pt>
                <c:pt idx="16583">
                  <c:v>7.6804800000000002E-4</c:v>
                </c:pt>
                <c:pt idx="16584">
                  <c:v>-3.0696100000000002E-4</c:v>
                </c:pt>
                <c:pt idx="16585">
                  <c:v>-8.1562500000000005E-4</c:v>
                </c:pt>
                <c:pt idx="16586">
                  <c:v>-9.9608199999999991E-4</c:v>
                </c:pt>
                <c:pt idx="16587">
                  <c:v>-2.3146130000000001E-3</c:v>
                </c:pt>
                <c:pt idx="16588">
                  <c:v>9.4661699999999997E-4</c:v>
                </c:pt>
                <c:pt idx="16589">
                  <c:v>-1.4795229999999999E-3</c:v>
                </c:pt>
                <c:pt idx="16590">
                  <c:v>4.89175E-4</c:v>
                </c:pt>
                <c:pt idx="16591">
                  <c:v>-7.7183099999999995E-4</c:v>
                </c:pt>
                <c:pt idx="16592">
                  <c:v>-2.7211999999999999E-4</c:v>
                </c:pt>
                <c:pt idx="16593">
                  <c:v>-1.149632E-3</c:v>
                </c:pt>
                <c:pt idx="16594">
                  <c:v>-1.61133E-3</c:v>
                </c:pt>
                <c:pt idx="16595">
                  <c:v>-3.8917940000000001E-3</c:v>
                </c:pt>
                <c:pt idx="16596">
                  <c:v>-1.8147269999999999E-3</c:v>
                </c:pt>
                <c:pt idx="16597">
                  <c:v>-6.5438699999999998E-4</c:v>
                </c:pt>
                <c:pt idx="16598">
                  <c:v>1.4870840000000001E-3</c:v>
                </c:pt>
                <c:pt idx="16599">
                  <c:v>-1.2658249999999999E-3</c:v>
                </c:pt>
                <c:pt idx="16600">
                  <c:v>8.2272499999999995E-4</c:v>
                </c:pt>
                <c:pt idx="16601">
                  <c:v>1.886125E-3</c:v>
                </c:pt>
                <c:pt idx="16602">
                  <c:v>-4.6270099999999999E-4</c:v>
                </c:pt>
                <c:pt idx="16603">
                  <c:v>-1.276031E-3</c:v>
                </c:pt>
                <c:pt idx="16604">
                  <c:v>7.9829499999999997E-4</c:v>
                </c:pt>
                <c:pt idx="16605">
                  <c:v>1.2078699999999999E-4</c:v>
                </c:pt>
                <c:pt idx="16606">
                  <c:v>1.048691E-3</c:v>
                </c:pt>
                <c:pt idx="16607">
                  <c:v>7.4136199999999997E-4</c:v>
                </c:pt>
                <c:pt idx="16608">
                  <c:v>1.4644180000000001E-3</c:v>
                </c:pt>
                <c:pt idx="16609">
                  <c:v>3.2111850000000001E-3</c:v>
                </c:pt>
                <c:pt idx="16610">
                  <c:v>2.6604299999999999E-4</c:v>
                </c:pt>
                <c:pt idx="16611">
                  <c:v>5.58991E-4</c:v>
                </c:pt>
                <c:pt idx="16612">
                  <c:v>2.6387110000000002E-3</c:v>
                </c:pt>
                <c:pt idx="16613">
                  <c:v>1.046674E-3</c:v>
                </c:pt>
                <c:pt idx="16614">
                  <c:v>-1.0543670000000001E-3</c:v>
                </c:pt>
                <c:pt idx="16615">
                  <c:v>1.23017E-4</c:v>
                </c:pt>
                <c:pt idx="16616">
                  <c:v>9.3356799999999996E-4</c:v>
                </c:pt>
                <c:pt idx="16617">
                  <c:v>6.4168500000000002E-4</c:v>
                </c:pt>
                <c:pt idx="16618">
                  <c:v>3.23944E-4</c:v>
                </c:pt>
                <c:pt idx="16619">
                  <c:v>-1.159703E-3</c:v>
                </c:pt>
                <c:pt idx="16620">
                  <c:v>4.2743700000000002E-4</c:v>
                </c:pt>
                <c:pt idx="16621">
                  <c:v>-1.7997639999999999E-3</c:v>
                </c:pt>
                <c:pt idx="16622">
                  <c:v>4.80326E-4</c:v>
                </c:pt>
                <c:pt idx="16623">
                  <c:v>-6.2355400000000001E-4</c:v>
                </c:pt>
                <c:pt idx="16624">
                  <c:v>-2.140224E-3</c:v>
                </c:pt>
                <c:pt idx="16625">
                  <c:v>1.190857E-3</c:v>
                </c:pt>
                <c:pt idx="16626">
                  <c:v>-1.5662409999999999E-3</c:v>
                </c:pt>
                <c:pt idx="16627">
                  <c:v>-2.399277E-3</c:v>
                </c:pt>
                <c:pt idx="16628">
                  <c:v>-2.3297069999999999E-3</c:v>
                </c:pt>
                <c:pt idx="16629">
                  <c:v>-8.4179899999999995E-4</c:v>
                </c:pt>
                <c:pt idx="16630">
                  <c:v>-2.2502199999999998E-3</c:v>
                </c:pt>
                <c:pt idx="16631">
                  <c:v>-1.64699E-4</c:v>
                </c:pt>
                <c:pt idx="16632">
                  <c:v>-1.3016150000000001E-3</c:v>
                </c:pt>
                <c:pt idx="16633">
                  <c:v>-1.2374319999999999E-3</c:v>
                </c:pt>
                <c:pt idx="16634">
                  <c:v>-1.92478E-4</c:v>
                </c:pt>
                <c:pt idx="16635">
                  <c:v>-1.06192E-4</c:v>
                </c:pt>
                <c:pt idx="16636">
                  <c:v>1.515859E-3</c:v>
                </c:pt>
                <c:pt idx="16637">
                  <c:v>1.3044039999999999E-3</c:v>
                </c:pt>
                <c:pt idx="16638">
                  <c:v>-1.101026E-3</c:v>
                </c:pt>
                <c:pt idx="16639">
                  <c:v>-3.6070609999999999E-3</c:v>
                </c:pt>
                <c:pt idx="16640">
                  <c:v>2.0254299999999999E-4</c:v>
                </c:pt>
                <c:pt idx="16641">
                  <c:v>-3.4100800000000001E-4</c:v>
                </c:pt>
                <c:pt idx="16642" formatCode="0.00E+00">
                  <c:v>6.2044200000000005E-5</c:v>
                </c:pt>
                <c:pt idx="16643">
                  <c:v>2.4855210000000001E-3</c:v>
                </c:pt>
                <c:pt idx="16644">
                  <c:v>2.6221799999999999E-4</c:v>
                </c:pt>
                <c:pt idx="16645">
                  <c:v>1.7253590000000001E-3</c:v>
                </c:pt>
                <c:pt idx="16646">
                  <c:v>6.6961600000000005E-4</c:v>
                </c:pt>
                <c:pt idx="16647">
                  <c:v>2.99437E-4</c:v>
                </c:pt>
                <c:pt idx="16648">
                  <c:v>3.24581E-4</c:v>
                </c:pt>
                <c:pt idx="16649">
                  <c:v>6.2418700000000001E-4</c:v>
                </c:pt>
                <c:pt idx="16650">
                  <c:v>1.5718799999999999E-3</c:v>
                </c:pt>
                <c:pt idx="16651">
                  <c:v>6.4030599999999999E-4</c:v>
                </c:pt>
                <c:pt idx="16652">
                  <c:v>-2.9125700000000001E-4</c:v>
                </c:pt>
                <c:pt idx="16653">
                  <c:v>-1.1884759999999999E-3</c:v>
                </c:pt>
                <c:pt idx="16654">
                  <c:v>5.0400599999999999E-4</c:v>
                </c:pt>
                <c:pt idx="16655">
                  <c:v>-7.8416499999999997E-4</c:v>
                </c:pt>
                <c:pt idx="16656">
                  <c:v>1.2489879999999999E-3</c:v>
                </c:pt>
                <c:pt idx="16657">
                  <c:v>1.371227E-3</c:v>
                </c:pt>
                <c:pt idx="16658">
                  <c:v>-1.430413E-3</c:v>
                </c:pt>
                <c:pt idx="16659">
                  <c:v>1.0604410000000001E-3</c:v>
                </c:pt>
                <c:pt idx="16660">
                  <c:v>-2.3697050000000002E-3</c:v>
                </c:pt>
                <c:pt idx="16661">
                  <c:v>-4.1574400000000001E-4</c:v>
                </c:pt>
                <c:pt idx="16662">
                  <c:v>-1.3239689999999999E-3</c:v>
                </c:pt>
                <c:pt idx="16663">
                  <c:v>-1.9346319999999999E-3</c:v>
                </c:pt>
                <c:pt idx="16664">
                  <c:v>-5.46562E-4</c:v>
                </c:pt>
                <c:pt idx="16665">
                  <c:v>-2.4059810000000002E-3</c:v>
                </c:pt>
                <c:pt idx="16666">
                  <c:v>-1.420377E-3</c:v>
                </c:pt>
                <c:pt idx="16667">
                  <c:v>3.72996E-4</c:v>
                </c:pt>
                <c:pt idx="16668">
                  <c:v>1.7161699999999999E-3</c:v>
                </c:pt>
                <c:pt idx="16669">
                  <c:v>-8.8707E-4</c:v>
                </c:pt>
                <c:pt idx="16670">
                  <c:v>-1.4794249999999999E-3</c:v>
                </c:pt>
                <c:pt idx="16671">
                  <c:v>-2.8522840000000001E-3</c:v>
                </c:pt>
                <c:pt idx="16672">
                  <c:v>-2.5960499999999999E-4</c:v>
                </c:pt>
                <c:pt idx="16673">
                  <c:v>-1.0961040000000001E-3</c:v>
                </c:pt>
                <c:pt idx="16674">
                  <c:v>-7.1379400000000002E-4</c:v>
                </c:pt>
                <c:pt idx="16675">
                  <c:v>-1.204349E-3</c:v>
                </c:pt>
                <c:pt idx="16676">
                  <c:v>-1.439598E-3</c:v>
                </c:pt>
                <c:pt idx="16677">
                  <c:v>-6.1827900000000001E-4</c:v>
                </c:pt>
                <c:pt idx="16678">
                  <c:v>4.5848200000000002E-4</c:v>
                </c:pt>
                <c:pt idx="16679">
                  <c:v>-1.13299E-4</c:v>
                </c:pt>
                <c:pt idx="16680">
                  <c:v>7.3898699999999998E-4</c:v>
                </c:pt>
                <c:pt idx="16681" formatCode="0.00E+00">
                  <c:v>-2.9068400000000001E-5</c:v>
                </c:pt>
                <c:pt idx="16682">
                  <c:v>1.7224409999999999E-3</c:v>
                </c:pt>
                <c:pt idx="16683">
                  <c:v>-1.1183530000000001E-3</c:v>
                </c:pt>
                <c:pt idx="16684">
                  <c:v>2.2381050000000002E-3</c:v>
                </c:pt>
                <c:pt idx="16685">
                  <c:v>1.5520740000000001E-3</c:v>
                </c:pt>
                <c:pt idx="16686">
                  <c:v>1.4106839999999999E-3</c:v>
                </c:pt>
                <c:pt idx="16687">
                  <c:v>1.469539E-3</c:v>
                </c:pt>
                <c:pt idx="16688">
                  <c:v>7.6086700000000003E-4</c:v>
                </c:pt>
                <c:pt idx="16689">
                  <c:v>-3.5635739999999999E-3</c:v>
                </c:pt>
                <c:pt idx="16690">
                  <c:v>-9.99668E-4</c:v>
                </c:pt>
                <c:pt idx="16691">
                  <c:v>-2.3773699999999999E-4</c:v>
                </c:pt>
                <c:pt idx="16692">
                  <c:v>1.2048399999999999E-4</c:v>
                </c:pt>
                <c:pt idx="16693">
                  <c:v>-1.6473219999999999E-3</c:v>
                </c:pt>
                <c:pt idx="16694">
                  <c:v>-2.5301099999999998E-4</c:v>
                </c:pt>
                <c:pt idx="16695">
                  <c:v>1.4207849999999999E-3</c:v>
                </c:pt>
                <c:pt idx="16696" formatCode="0.00E+00">
                  <c:v>8.6891000000000005E-5</c:v>
                </c:pt>
                <c:pt idx="16697">
                  <c:v>-2.2340540000000001E-3</c:v>
                </c:pt>
                <c:pt idx="16698">
                  <c:v>-7.2968900000000005E-4</c:v>
                </c:pt>
                <c:pt idx="16699">
                  <c:v>-9.2676300000000004E-4</c:v>
                </c:pt>
                <c:pt idx="16700">
                  <c:v>-1.054522E-3</c:v>
                </c:pt>
                <c:pt idx="16701">
                  <c:v>-2.012195E-3</c:v>
                </c:pt>
                <c:pt idx="16702">
                  <c:v>-7.3835800000000005E-4</c:v>
                </c:pt>
                <c:pt idx="16703">
                  <c:v>-1.0315719999999999E-3</c:v>
                </c:pt>
                <c:pt idx="16704">
                  <c:v>-4.6341500000000001E-4</c:v>
                </c:pt>
                <c:pt idx="16705">
                  <c:v>-3.65411E-4</c:v>
                </c:pt>
                <c:pt idx="16706">
                  <c:v>-1.8411359999999999E-3</c:v>
                </c:pt>
                <c:pt idx="16707">
                  <c:v>5.3067499999999998E-4</c:v>
                </c:pt>
                <c:pt idx="16708">
                  <c:v>5.7651899999999995E-4</c:v>
                </c:pt>
                <c:pt idx="16709">
                  <c:v>-9.9847499999999997E-4</c:v>
                </c:pt>
                <c:pt idx="16710">
                  <c:v>6.1784999999999997E-4</c:v>
                </c:pt>
                <c:pt idx="16711">
                  <c:v>-2.4863300000000001E-3</c:v>
                </c:pt>
                <c:pt idx="16712">
                  <c:v>8.5338999999999999E-4</c:v>
                </c:pt>
                <c:pt idx="16713">
                  <c:v>2.4733910000000001E-3</c:v>
                </c:pt>
                <c:pt idx="16714">
                  <c:v>-1.67298E-4</c:v>
                </c:pt>
                <c:pt idx="16715">
                  <c:v>3.844222E-3</c:v>
                </c:pt>
                <c:pt idx="16716">
                  <c:v>2.6742290000000002E-3</c:v>
                </c:pt>
                <c:pt idx="16717">
                  <c:v>6.7526100000000003E-4</c:v>
                </c:pt>
                <c:pt idx="16718">
                  <c:v>1.498816E-3</c:v>
                </c:pt>
                <c:pt idx="16719">
                  <c:v>1.2117269999999999E-3</c:v>
                </c:pt>
                <c:pt idx="16720">
                  <c:v>-5.7643899999999999E-4</c:v>
                </c:pt>
                <c:pt idx="16721">
                  <c:v>1.5727320000000001E-3</c:v>
                </c:pt>
                <c:pt idx="16722">
                  <c:v>-2.7300290000000001E-3</c:v>
                </c:pt>
                <c:pt idx="16723">
                  <c:v>-3.573985E-3</c:v>
                </c:pt>
                <c:pt idx="16724">
                  <c:v>-6.5566210000000003E-3</c:v>
                </c:pt>
                <c:pt idx="16725">
                  <c:v>-7.8522490000000004E-3</c:v>
                </c:pt>
                <c:pt idx="16726">
                  <c:v>-5.3058660000000002E-3</c:v>
                </c:pt>
                <c:pt idx="16727">
                  <c:v>-4.2379389999999996E-3</c:v>
                </c:pt>
                <c:pt idx="16728">
                  <c:v>1.716604E-3</c:v>
                </c:pt>
                <c:pt idx="16729">
                  <c:v>5.2590500000000001E-4</c:v>
                </c:pt>
                <c:pt idx="16730">
                  <c:v>-1.400199E-3</c:v>
                </c:pt>
                <c:pt idx="16731">
                  <c:v>3.5136199999999997E-4</c:v>
                </c:pt>
                <c:pt idx="16732">
                  <c:v>6.0870599999999998E-4</c:v>
                </c:pt>
                <c:pt idx="16733">
                  <c:v>1.439346E-3</c:v>
                </c:pt>
                <c:pt idx="16734" formatCode="0.00E+00">
                  <c:v>-5.9911999999999998E-5</c:v>
                </c:pt>
                <c:pt idx="16735">
                  <c:v>2.9209639999999999E-3</c:v>
                </c:pt>
                <c:pt idx="16736">
                  <c:v>2.6935449999999999E-3</c:v>
                </c:pt>
                <c:pt idx="16737">
                  <c:v>-3.8959599999999997E-4</c:v>
                </c:pt>
                <c:pt idx="16738">
                  <c:v>-2.4092499999999999E-4</c:v>
                </c:pt>
                <c:pt idx="16739">
                  <c:v>-2.6960930000000001E-3</c:v>
                </c:pt>
                <c:pt idx="16740">
                  <c:v>1.5064200000000001E-4</c:v>
                </c:pt>
                <c:pt idx="16741">
                  <c:v>-1.2243480000000001E-3</c:v>
                </c:pt>
                <c:pt idx="16742">
                  <c:v>7.29548E-4</c:v>
                </c:pt>
                <c:pt idx="16743">
                  <c:v>-1.620692E-3</c:v>
                </c:pt>
                <c:pt idx="16744">
                  <c:v>-1.535221E-3</c:v>
                </c:pt>
                <c:pt idx="16745">
                  <c:v>-8.37739E-4</c:v>
                </c:pt>
                <c:pt idx="16746">
                  <c:v>-2.1840340000000001E-3</c:v>
                </c:pt>
                <c:pt idx="16747">
                  <c:v>-1.5328919999999999E-3</c:v>
                </c:pt>
                <c:pt idx="16748">
                  <c:v>-9.9397500000000002E-4</c:v>
                </c:pt>
                <c:pt idx="16749">
                  <c:v>-2.059239E-3</c:v>
                </c:pt>
                <c:pt idx="16750">
                  <c:v>-2.7147450000000002E-3</c:v>
                </c:pt>
                <c:pt idx="16751">
                  <c:v>-2.1152670000000001E-3</c:v>
                </c:pt>
                <c:pt idx="16752">
                  <c:v>-2.308236E-3</c:v>
                </c:pt>
                <c:pt idx="16753">
                  <c:v>7.62655E-4</c:v>
                </c:pt>
                <c:pt idx="16754">
                  <c:v>8.1849699999999995E-4</c:v>
                </c:pt>
                <c:pt idx="16755">
                  <c:v>4.7128379999999996E-3</c:v>
                </c:pt>
                <c:pt idx="16756">
                  <c:v>1.657019E-3</c:v>
                </c:pt>
                <c:pt idx="16757">
                  <c:v>2.8224180000000001E-3</c:v>
                </c:pt>
                <c:pt idx="16758">
                  <c:v>4.8370990000000001E-3</c:v>
                </c:pt>
                <c:pt idx="16759">
                  <c:v>3.0668959999999999E-3</c:v>
                </c:pt>
                <c:pt idx="16760">
                  <c:v>7.8031499999999996E-4</c:v>
                </c:pt>
                <c:pt idx="16761">
                  <c:v>1.494043E-3</c:v>
                </c:pt>
                <c:pt idx="16762">
                  <c:v>1.788771E-3</c:v>
                </c:pt>
                <c:pt idx="16763">
                  <c:v>-1.200361E-3</c:v>
                </c:pt>
                <c:pt idx="16764">
                  <c:v>-2.6771719999999998E-3</c:v>
                </c:pt>
                <c:pt idx="16765">
                  <c:v>-4.0532270000000004E-3</c:v>
                </c:pt>
                <c:pt idx="16766">
                  <c:v>-1.0409397000000001E-2</c:v>
                </c:pt>
                <c:pt idx="16767">
                  <c:v>-1.3691210000000001E-2</c:v>
                </c:pt>
                <c:pt idx="16768">
                  <c:v>-1.2367675E-2</c:v>
                </c:pt>
                <c:pt idx="16769">
                  <c:v>-3.1550010000000002E-3</c:v>
                </c:pt>
                <c:pt idx="16770" formatCode="0.00E+00">
                  <c:v>6.5348100000000005E-5</c:v>
                </c:pt>
                <c:pt idx="16771">
                  <c:v>2.5567350000000001E-3</c:v>
                </c:pt>
                <c:pt idx="16772">
                  <c:v>5.6896000000000004E-3</c:v>
                </c:pt>
                <c:pt idx="16773">
                  <c:v>7.1593990000000003E-3</c:v>
                </c:pt>
                <c:pt idx="16774">
                  <c:v>4.0510069999999997E-3</c:v>
                </c:pt>
                <c:pt idx="16775">
                  <c:v>5.3350399999999997E-4</c:v>
                </c:pt>
                <c:pt idx="16776">
                  <c:v>9.8088800000000007E-4</c:v>
                </c:pt>
                <c:pt idx="16777">
                  <c:v>2.5476259999999999E-3</c:v>
                </c:pt>
                <c:pt idx="16778">
                  <c:v>-1.9066140000000001E-3</c:v>
                </c:pt>
                <c:pt idx="16779">
                  <c:v>-2.4533500000000001E-4</c:v>
                </c:pt>
                <c:pt idx="16780">
                  <c:v>-8.9181099999999995E-4</c:v>
                </c:pt>
                <c:pt idx="16781">
                  <c:v>-1.7165920000000001E-3</c:v>
                </c:pt>
                <c:pt idx="16782">
                  <c:v>-3.3457510000000001E-3</c:v>
                </c:pt>
                <c:pt idx="16783">
                  <c:v>-6.95373E-4</c:v>
                </c:pt>
                <c:pt idx="16784">
                  <c:v>-3.188752E-3</c:v>
                </c:pt>
                <c:pt idx="16785">
                  <c:v>1.7109199999999999E-4</c:v>
                </c:pt>
                <c:pt idx="16786">
                  <c:v>-4.0477220000000001E-3</c:v>
                </c:pt>
                <c:pt idx="16787">
                  <c:v>-8.0585599999999998E-4</c:v>
                </c:pt>
                <c:pt idx="16788">
                  <c:v>-3.9645300000000001E-4</c:v>
                </c:pt>
                <c:pt idx="16789">
                  <c:v>1.5298110000000001E-3</c:v>
                </c:pt>
                <c:pt idx="16790">
                  <c:v>3.8579899999999998E-4</c:v>
                </c:pt>
                <c:pt idx="16791">
                  <c:v>1.032947E-3</c:v>
                </c:pt>
                <c:pt idx="16792">
                  <c:v>1.582726E-3</c:v>
                </c:pt>
                <c:pt idx="16793">
                  <c:v>3.59501E-3</c:v>
                </c:pt>
                <c:pt idx="16794">
                  <c:v>4.3502740000000003E-3</c:v>
                </c:pt>
                <c:pt idx="16795">
                  <c:v>3.085272E-3</c:v>
                </c:pt>
                <c:pt idx="16796">
                  <c:v>9.2662699999999996E-4</c:v>
                </c:pt>
                <c:pt idx="16797">
                  <c:v>3.3088240000000001E-3</c:v>
                </c:pt>
                <c:pt idx="16798">
                  <c:v>2.0998100000000001E-3</c:v>
                </c:pt>
                <c:pt idx="16799">
                  <c:v>8.9446299999999996E-4</c:v>
                </c:pt>
                <c:pt idx="16800">
                  <c:v>4.6122000000000003E-3</c:v>
                </c:pt>
                <c:pt idx="16801">
                  <c:v>3.131216E-3</c:v>
                </c:pt>
                <c:pt idx="16802">
                  <c:v>1.82241E-3</c:v>
                </c:pt>
                <c:pt idx="16803">
                  <c:v>4.0173880000000002E-3</c:v>
                </c:pt>
                <c:pt idx="16804">
                  <c:v>2.2609549999999998E-3</c:v>
                </c:pt>
                <c:pt idx="16805">
                  <c:v>4.0055910000000002E-3</c:v>
                </c:pt>
                <c:pt idx="16806">
                  <c:v>1.31569E-4</c:v>
                </c:pt>
                <c:pt idx="16807">
                  <c:v>1.911893E-3</c:v>
                </c:pt>
                <c:pt idx="16808">
                  <c:v>1.557995E-3</c:v>
                </c:pt>
                <c:pt idx="16809">
                  <c:v>4.9194369999999996E-3</c:v>
                </c:pt>
                <c:pt idx="16810">
                  <c:v>1.9964679999999999E-3</c:v>
                </c:pt>
                <c:pt idx="16811">
                  <c:v>2.533628E-3</c:v>
                </c:pt>
                <c:pt idx="16812">
                  <c:v>2.3023840000000002E-3</c:v>
                </c:pt>
                <c:pt idx="16813">
                  <c:v>2.8571199999999999E-3</c:v>
                </c:pt>
                <c:pt idx="16814">
                  <c:v>2.7822139999999999E-3</c:v>
                </c:pt>
                <c:pt idx="16815">
                  <c:v>2.785942E-3</c:v>
                </c:pt>
                <c:pt idx="16816">
                  <c:v>4.783275E-3</c:v>
                </c:pt>
                <c:pt idx="16817" formatCode="0.00E+00">
                  <c:v>-1.9203900000000001E-5</c:v>
                </c:pt>
                <c:pt idx="16818">
                  <c:v>-1.5324499999999999E-4</c:v>
                </c:pt>
                <c:pt idx="16819">
                  <c:v>1.188988E-3</c:v>
                </c:pt>
                <c:pt idx="16820">
                  <c:v>-1.136151E-3</c:v>
                </c:pt>
                <c:pt idx="16821">
                  <c:v>-2.228313E-3</c:v>
                </c:pt>
                <c:pt idx="16822">
                  <c:v>3.0550999999999999E-4</c:v>
                </c:pt>
                <c:pt idx="16823">
                  <c:v>6.0698000000000002E-4</c:v>
                </c:pt>
                <c:pt idx="16824">
                  <c:v>1.01384E-4</c:v>
                </c:pt>
                <c:pt idx="16825">
                  <c:v>-7.0528799999999999E-4</c:v>
                </c:pt>
                <c:pt idx="16826">
                  <c:v>-8.5026600000000002E-4</c:v>
                </c:pt>
                <c:pt idx="16827">
                  <c:v>-2.7973030000000001E-3</c:v>
                </c:pt>
                <c:pt idx="16828">
                  <c:v>-1.3095959999999999E-3</c:v>
                </c:pt>
                <c:pt idx="16829">
                  <c:v>-2.8289299999999999E-3</c:v>
                </c:pt>
                <c:pt idx="16830">
                  <c:v>-2.20739E-3</c:v>
                </c:pt>
                <c:pt idx="16831">
                  <c:v>-2.441482E-3</c:v>
                </c:pt>
                <c:pt idx="16832">
                  <c:v>-9.7872299999999992E-4</c:v>
                </c:pt>
                <c:pt idx="16833">
                  <c:v>-7.9549700000000004E-4</c:v>
                </c:pt>
                <c:pt idx="16834">
                  <c:v>1.544679E-3</c:v>
                </c:pt>
                <c:pt idx="16835">
                  <c:v>1.5159170000000001E-3</c:v>
                </c:pt>
                <c:pt idx="16836">
                  <c:v>-1.853323E-3</c:v>
                </c:pt>
                <c:pt idx="16837">
                  <c:v>1.8407479999999999E-3</c:v>
                </c:pt>
                <c:pt idx="16838">
                  <c:v>-2.2072849999999998E-3</c:v>
                </c:pt>
                <c:pt idx="16839">
                  <c:v>2.6564459999999998E-3</c:v>
                </c:pt>
                <c:pt idx="16840">
                  <c:v>1.7196760000000001E-3</c:v>
                </c:pt>
                <c:pt idx="16841">
                  <c:v>1.79744E-3</c:v>
                </c:pt>
                <c:pt idx="16842">
                  <c:v>1.46868E-4</c:v>
                </c:pt>
                <c:pt idx="16843">
                  <c:v>1.4811119999999999E-3</c:v>
                </c:pt>
                <c:pt idx="16844">
                  <c:v>3.5307440000000002E-3</c:v>
                </c:pt>
                <c:pt idx="16845">
                  <c:v>1.022579E-3</c:v>
                </c:pt>
                <c:pt idx="16846">
                  <c:v>1.2071530000000001E-3</c:v>
                </c:pt>
                <c:pt idx="16847">
                  <c:v>-1.5478700000000001E-4</c:v>
                </c:pt>
                <c:pt idx="16848">
                  <c:v>1.3966429999999999E-3</c:v>
                </c:pt>
                <c:pt idx="16849">
                  <c:v>1.4839950000000001E-3</c:v>
                </c:pt>
                <c:pt idx="16850">
                  <c:v>2.1178500000000001E-3</c:v>
                </c:pt>
                <c:pt idx="16851">
                  <c:v>3.169266E-3</c:v>
                </c:pt>
                <c:pt idx="16852">
                  <c:v>1.929294E-3</c:v>
                </c:pt>
                <c:pt idx="16853">
                  <c:v>3.6867139999999998E-3</c:v>
                </c:pt>
                <c:pt idx="16854">
                  <c:v>2.4290689999999998E-3</c:v>
                </c:pt>
                <c:pt idx="16855">
                  <c:v>2.6692859999999999E-3</c:v>
                </c:pt>
                <c:pt idx="16856">
                  <c:v>1.488152E-3</c:v>
                </c:pt>
                <c:pt idx="16857">
                  <c:v>2.3688590000000001E-3</c:v>
                </c:pt>
                <c:pt idx="16858">
                  <c:v>2.39922E-4</c:v>
                </c:pt>
                <c:pt idx="16859">
                  <c:v>-1.5822130000000001E-3</c:v>
                </c:pt>
                <c:pt idx="16860">
                  <c:v>1.3540970000000001E-3</c:v>
                </c:pt>
                <c:pt idx="16861">
                  <c:v>1.7221459999999999E-3</c:v>
                </c:pt>
                <c:pt idx="16862">
                  <c:v>2.6684199999999999E-3</c:v>
                </c:pt>
                <c:pt idx="16863">
                  <c:v>6.0367099999999996E-4</c:v>
                </c:pt>
                <c:pt idx="16864">
                  <c:v>1.348183E-3</c:v>
                </c:pt>
                <c:pt idx="16865">
                  <c:v>1.1947850000000001E-3</c:v>
                </c:pt>
                <c:pt idx="16866">
                  <c:v>2.4096059999999999E-3</c:v>
                </c:pt>
                <c:pt idx="16867">
                  <c:v>2.6330440000000002E-3</c:v>
                </c:pt>
                <c:pt idx="16868">
                  <c:v>1.3458540000000001E-3</c:v>
                </c:pt>
                <c:pt idx="16869">
                  <c:v>1.3133629999999999E-3</c:v>
                </c:pt>
                <c:pt idx="16870">
                  <c:v>1.0141939999999999E-3</c:v>
                </c:pt>
                <c:pt idx="16871">
                  <c:v>1.850693E-3</c:v>
                </c:pt>
                <c:pt idx="16872">
                  <c:v>4.5008400000000001E-4</c:v>
                </c:pt>
                <c:pt idx="16873">
                  <c:v>1.572606E-3</c:v>
                </c:pt>
                <c:pt idx="16874">
                  <c:v>1.3667659999999999E-3</c:v>
                </c:pt>
                <c:pt idx="16875">
                  <c:v>1.872767E-3</c:v>
                </c:pt>
                <c:pt idx="16876">
                  <c:v>3.9607699999999997E-3</c:v>
                </c:pt>
                <c:pt idx="16877">
                  <c:v>2.0108029999999998E-3</c:v>
                </c:pt>
                <c:pt idx="16878">
                  <c:v>7.0343990000000002E-3</c:v>
                </c:pt>
                <c:pt idx="16879">
                  <c:v>7.071417E-3</c:v>
                </c:pt>
                <c:pt idx="16880">
                  <c:v>5.0391589999999997E-3</c:v>
                </c:pt>
                <c:pt idx="16881">
                  <c:v>8.6384210000000003E-3</c:v>
                </c:pt>
                <c:pt idx="16882">
                  <c:v>9.0721199999999995E-3</c:v>
                </c:pt>
                <c:pt idx="16883">
                  <c:v>7.8673059999999993E-3</c:v>
                </c:pt>
                <c:pt idx="16884">
                  <c:v>9.735947E-3</c:v>
                </c:pt>
                <c:pt idx="16885">
                  <c:v>6.2844909999999997E-3</c:v>
                </c:pt>
                <c:pt idx="16886">
                  <c:v>1.1077500000000001E-2</c:v>
                </c:pt>
                <c:pt idx="16887">
                  <c:v>1.2178984E-2</c:v>
                </c:pt>
                <c:pt idx="16888">
                  <c:v>1.1320673E-2</c:v>
                </c:pt>
                <c:pt idx="16889">
                  <c:v>1.142427E-2</c:v>
                </c:pt>
                <c:pt idx="16890">
                  <c:v>9.0215959999999998E-3</c:v>
                </c:pt>
                <c:pt idx="16891">
                  <c:v>1.1004586E-2</c:v>
                </c:pt>
                <c:pt idx="16892">
                  <c:v>1.2419523999999999E-2</c:v>
                </c:pt>
                <c:pt idx="16893">
                  <c:v>1.1166506E-2</c:v>
                </c:pt>
                <c:pt idx="16894">
                  <c:v>1.326335E-2</c:v>
                </c:pt>
                <c:pt idx="16895">
                  <c:v>1.399572E-2</c:v>
                </c:pt>
                <c:pt idx="16896">
                  <c:v>1.4652225E-2</c:v>
                </c:pt>
                <c:pt idx="16897">
                  <c:v>1.7255999000000001E-2</c:v>
                </c:pt>
                <c:pt idx="16898">
                  <c:v>1.7553635000000001E-2</c:v>
                </c:pt>
                <c:pt idx="16899">
                  <c:v>1.7058021999999999E-2</c:v>
                </c:pt>
                <c:pt idx="16900">
                  <c:v>1.8876988000000001E-2</c:v>
                </c:pt>
                <c:pt idx="16901">
                  <c:v>1.6523287000000001E-2</c:v>
                </c:pt>
                <c:pt idx="16902">
                  <c:v>2.0496771E-2</c:v>
                </c:pt>
                <c:pt idx="16903">
                  <c:v>1.8929765000000001E-2</c:v>
                </c:pt>
                <c:pt idx="16904">
                  <c:v>2.0727117E-2</c:v>
                </c:pt>
                <c:pt idx="16905">
                  <c:v>2.0391293000000001E-2</c:v>
                </c:pt>
                <c:pt idx="16906">
                  <c:v>2.2700410000000001E-2</c:v>
                </c:pt>
                <c:pt idx="16907">
                  <c:v>2.0042575999999999E-2</c:v>
                </c:pt>
                <c:pt idx="16908">
                  <c:v>2.4307353E-2</c:v>
                </c:pt>
                <c:pt idx="16909">
                  <c:v>2.6145999999999999E-2</c:v>
                </c:pt>
                <c:pt idx="16910">
                  <c:v>2.3255703999999999E-2</c:v>
                </c:pt>
                <c:pt idx="16911">
                  <c:v>2.6563084000000001E-2</c:v>
                </c:pt>
                <c:pt idx="16912">
                  <c:v>2.6068185000000001E-2</c:v>
                </c:pt>
                <c:pt idx="16913">
                  <c:v>3.0163328999999999E-2</c:v>
                </c:pt>
                <c:pt idx="16914">
                  <c:v>2.8426856E-2</c:v>
                </c:pt>
                <c:pt idx="16915">
                  <c:v>2.9419417999999999E-2</c:v>
                </c:pt>
                <c:pt idx="16916">
                  <c:v>3.0386145999999999E-2</c:v>
                </c:pt>
                <c:pt idx="16917">
                  <c:v>3.3143047000000002E-2</c:v>
                </c:pt>
                <c:pt idx="16918">
                  <c:v>3.1033872000000001E-2</c:v>
                </c:pt>
                <c:pt idx="16919">
                  <c:v>3.4429669000000003E-2</c:v>
                </c:pt>
                <c:pt idx="16920">
                  <c:v>3.3634971999999999E-2</c:v>
                </c:pt>
                <c:pt idx="16921">
                  <c:v>3.5645925000000002E-2</c:v>
                </c:pt>
                <c:pt idx="16922">
                  <c:v>3.5500493000000001E-2</c:v>
                </c:pt>
                <c:pt idx="16923">
                  <c:v>3.7249126E-2</c:v>
                </c:pt>
                <c:pt idx="16924">
                  <c:v>3.9666697000000001E-2</c:v>
                </c:pt>
                <c:pt idx="16925">
                  <c:v>3.7378508999999997E-2</c:v>
                </c:pt>
                <c:pt idx="16926">
                  <c:v>3.6982967999999998E-2</c:v>
                </c:pt>
                <c:pt idx="16927">
                  <c:v>4.0188082E-2</c:v>
                </c:pt>
                <c:pt idx="16928">
                  <c:v>3.9149333000000001E-2</c:v>
                </c:pt>
                <c:pt idx="16929">
                  <c:v>4.3935834999999999E-2</c:v>
                </c:pt>
                <c:pt idx="16930">
                  <c:v>4.1167874E-2</c:v>
                </c:pt>
                <c:pt idx="16931">
                  <c:v>4.2064562E-2</c:v>
                </c:pt>
                <c:pt idx="16932">
                  <c:v>4.3076374000000001E-2</c:v>
                </c:pt>
                <c:pt idx="16933">
                  <c:v>4.5782945999999998E-2</c:v>
                </c:pt>
                <c:pt idx="16934">
                  <c:v>4.6074248999999998E-2</c:v>
                </c:pt>
                <c:pt idx="16935">
                  <c:v>4.9896151E-2</c:v>
                </c:pt>
                <c:pt idx="16936">
                  <c:v>4.8167538000000003E-2</c:v>
                </c:pt>
                <c:pt idx="16937">
                  <c:v>4.7575783000000003E-2</c:v>
                </c:pt>
                <c:pt idx="16938">
                  <c:v>4.8833980999999999E-2</c:v>
                </c:pt>
                <c:pt idx="16939">
                  <c:v>5.0249714000000001E-2</c:v>
                </c:pt>
                <c:pt idx="16940">
                  <c:v>5.2207243E-2</c:v>
                </c:pt>
                <c:pt idx="16941">
                  <c:v>5.2324152999999998E-2</c:v>
                </c:pt>
                <c:pt idx="16942">
                  <c:v>5.5982124000000001E-2</c:v>
                </c:pt>
                <c:pt idx="16943">
                  <c:v>5.6210889999999999E-2</c:v>
                </c:pt>
                <c:pt idx="16944">
                  <c:v>5.6523614E-2</c:v>
                </c:pt>
                <c:pt idx="16945">
                  <c:v>5.9723406999999999E-2</c:v>
                </c:pt>
                <c:pt idx="16946">
                  <c:v>5.8249655999999997E-2</c:v>
                </c:pt>
                <c:pt idx="16947">
                  <c:v>6.0037966999999998E-2</c:v>
                </c:pt>
                <c:pt idx="16948">
                  <c:v>6.0157589999999997E-2</c:v>
                </c:pt>
                <c:pt idx="16949">
                  <c:v>6.4594685999999998E-2</c:v>
                </c:pt>
                <c:pt idx="16950">
                  <c:v>6.3713931000000001E-2</c:v>
                </c:pt>
                <c:pt idx="16951">
                  <c:v>6.4897440000000001E-2</c:v>
                </c:pt>
                <c:pt idx="16952">
                  <c:v>6.9282106999999996E-2</c:v>
                </c:pt>
                <c:pt idx="16953">
                  <c:v>6.7536935000000006E-2</c:v>
                </c:pt>
                <c:pt idx="16954">
                  <c:v>6.9377578999999995E-2</c:v>
                </c:pt>
                <c:pt idx="16955">
                  <c:v>6.8087272000000004E-2</c:v>
                </c:pt>
                <c:pt idx="16956">
                  <c:v>6.8039663E-2</c:v>
                </c:pt>
                <c:pt idx="16957">
                  <c:v>7.1702301999999996E-2</c:v>
                </c:pt>
                <c:pt idx="16958">
                  <c:v>6.8712636999999993E-2</c:v>
                </c:pt>
                <c:pt idx="16959">
                  <c:v>7.2776094E-2</c:v>
                </c:pt>
                <c:pt idx="16960">
                  <c:v>7.2098143000000003E-2</c:v>
                </c:pt>
                <c:pt idx="16961">
                  <c:v>7.2862736999999997E-2</c:v>
                </c:pt>
                <c:pt idx="16962">
                  <c:v>7.2351359000000004E-2</c:v>
                </c:pt>
                <c:pt idx="16963">
                  <c:v>7.5920797999999998E-2</c:v>
                </c:pt>
                <c:pt idx="16964">
                  <c:v>7.4941314999999994E-2</c:v>
                </c:pt>
                <c:pt idx="16965">
                  <c:v>7.5224406999999993E-2</c:v>
                </c:pt>
                <c:pt idx="16966">
                  <c:v>7.9303883000000006E-2</c:v>
                </c:pt>
                <c:pt idx="16967">
                  <c:v>7.9273254000000001E-2</c:v>
                </c:pt>
                <c:pt idx="16968">
                  <c:v>8.0435351000000002E-2</c:v>
                </c:pt>
                <c:pt idx="16969">
                  <c:v>8.1379703999999997E-2</c:v>
                </c:pt>
                <c:pt idx="16970">
                  <c:v>8.0954470000000001E-2</c:v>
                </c:pt>
                <c:pt idx="16971">
                  <c:v>8.2835725999999998E-2</c:v>
                </c:pt>
                <c:pt idx="16972">
                  <c:v>8.2852989000000002E-2</c:v>
                </c:pt>
                <c:pt idx="16973">
                  <c:v>7.9442278000000005E-2</c:v>
                </c:pt>
                <c:pt idx="16974">
                  <c:v>8.5604183E-2</c:v>
                </c:pt>
                <c:pt idx="16975">
                  <c:v>8.7203942000000007E-2</c:v>
                </c:pt>
                <c:pt idx="16976">
                  <c:v>8.7977760000000002E-2</c:v>
                </c:pt>
                <c:pt idx="16977">
                  <c:v>8.8176696999999998E-2</c:v>
                </c:pt>
                <c:pt idx="16978">
                  <c:v>8.6988352000000005E-2</c:v>
                </c:pt>
                <c:pt idx="16979">
                  <c:v>9.1014519000000002E-2</c:v>
                </c:pt>
                <c:pt idx="16980">
                  <c:v>9.1350614999999996E-2</c:v>
                </c:pt>
                <c:pt idx="16981">
                  <c:v>9.2472604999999999E-2</c:v>
                </c:pt>
                <c:pt idx="16982">
                  <c:v>9.3987465000000006E-2</c:v>
                </c:pt>
                <c:pt idx="16983">
                  <c:v>9.4805851999999996E-2</c:v>
                </c:pt>
                <c:pt idx="16984">
                  <c:v>9.5937379000000003E-2</c:v>
                </c:pt>
                <c:pt idx="16985">
                  <c:v>9.4247340999999998E-2</c:v>
                </c:pt>
                <c:pt idx="16986">
                  <c:v>9.5981552999999997E-2</c:v>
                </c:pt>
                <c:pt idx="16987">
                  <c:v>9.5438533000000006E-2</c:v>
                </c:pt>
                <c:pt idx="16988">
                  <c:v>9.7384855000000006E-2</c:v>
                </c:pt>
                <c:pt idx="16989">
                  <c:v>9.7607762000000001E-2</c:v>
                </c:pt>
                <c:pt idx="16990">
                  <c:v>9.5562815999999995E-2</c:v>
                </c:pt>
                <c:pt idx="16991">
                  <c:v>9.7144469999999997E-2</c:v>
                </c:pt>
                <c:pt idx="16992">
                  <c:v>9.6954048000000001E-2</c:v>
                </c:pt>
                <c:pt idx="16993">
                  <c:v>9.7934090000000001E-2</c:v>
                </c:pt>
                <c:pt idx="16994">
                  <c:v>9.7902044999999993E-2</c:v>
                </c:pt>
                <c:pt idx="16995">
                  <c:v>0.100422189</c:v>
                </c:pt>
                <c:pt idx="16996">
                  <c:v>0.100476205</c:v>
                </c:pt>
                <c:pt idx="16997">
                  <c:v>0.10368904499999999</c:v>
                </c:pt>
                <c:pt idx="16998">
                  <c:v>9.9000506000000002E-2</c:v>
                </c:pt>
                <c:pt idx="16999">
                  <c:v>0.100292407</c:v>
                </c:pt>
                <c:pt idx="17000">
                  <c:v>9.7568788000000004E-2</c:v>
                </c:pt>
                <c:pt idx="17001">
                  <c:v>9.8730996000000001E-2</c:v>
                </c:pt>
                <c:pt idx="17002">
                  <c:v>0.10177214399999999</c:v>
                </c:pt>
                <c:pt idx="17003">
                  <c:v>0.102513574</c:v>
                </c:pt>
                <c:pt idx="17004">
                  <c:v>0.100279205</c:v>
                </c:pt>
                <c:pt idx="17005">
                  <c:v>0.102040619</c:v>
                </c:pt>
                <c:pt idx="17006">
                  <c:v>0.104964368</c:v>
                </c:pt>
                <c:pt idx="17007">
                  <c:v>0.10328871000000001</c:v>
                </c:pt>
                <c:pt idx="17008">
                  <c:v>0.100494958</c:v>
                </c:pt>
                <c:pt idx="17009">
                  <c:v>0.100911744</c:v>
                </c:pt>
                <c:pt idx="17010">
                  <c:v>0.102403179</c:v>
                </c:pt>
                <c:pt idx="17011">
                  <c:v>0.105756365</c:v>
                </c:pt>
                <c:pt idx="17012">
                  <c:v>0.10226444899999999</c:v>
                </c:pt>
                <c:pt idx="17013">
                  <c:v>0.101797596</c:v>
                </c:pt>
                <c:pt idx="17014">
                  <c:v>0.10387294699999999</c:v>
                </c:pt>
                <c:pt idx="17015">
                  <c:v>9.8011061999999996E-2</c:v>
                </c:pt>
                <c:pt idx="17016">
                  <c:v>0.100830555</c:v>
                </c:pt>
                <c:pt idx="17017">
                  <c:v>0.10781735200000001</c:v>
                </c:pt>
                <c:pt idx="17018">
                  <c:v>0.104957201</c:v>
                </c:pt>
                <c:pt idx="17019">
                  <c:v>0.101772591</c:v>
                </c:pt>
                <c:pt idx="17020">
                  <c:v>0.10790145399999999</c:v>
                </c:pt>
                <c:pt idx="17021">
                  <c:v>0.104521908</c:v>
                </c:pt>
                <c:pt idx="17022">
                  <c:v>9.7717732000000002E-2</c:v>
                </c:pt>
                <c:pt idx="17023">
                  <c:v>0.106039315</c:v>
                </c:pt>
                <c:pt idx="17024">
                  <c:v>0.10488737400000001</c:v>
                </c:pt>
                <c:pt idx="17025">
                  <c:v>0.107196338</c:v>
                </c:pt>
                <c:pt idx="17026">
                  <c:v>0.10781128700000001</c:v>
                </c:pt>
                <c:pt idx="17027">
                  <c:v>0.10439258799999999</c:v>
                </c:pt>
                <c:pt idx="17028">
                  <c:v>0.10641945899999999</c:v>
                </c:pt>
                <c:pt idx="17029">
                  <c:v>0.112211563</c:v>
                </c:pt>
                <c:pt idx="17030">
                  <c:v>0.114183009</c:v>
                </c:pt>
                <c:pt idx="17031">
                  <c:v>0.10898798699999999</c:v>
                </c:pt>
                <c:pt idx="17032">
                  <c:v>0.11356390299999999</c:v>
                </c:pt>
                <c:pt idx="17033">
                  <c:v>0.11769286499999999</c:v>
                </c:pt>
                <c:pt idx="17034">
                  <c:v>0.11983265</c:v>
                </c:pt>
                <c:pt idx="17035">
                  <c:v>0.11448981599999999</c:v>
                </c:pt>
                <c:pt idx="17036">
                  <c:v>0.117310628</c:v>
                </c:pt>
                <c:pt idx="17037">
                  <c:v>0.123017773</c:v>
                </c:pt>
                <c:pt idx="17038">
                  <c:v>0.11967396700000001</c:v>
                </c:pt>
                <c:pt idx="17039">
                  <c:v>0.117757291</c:v>
                </c:pt>
                <c:pt idx="17040">
                  <c:v>0.12613111699999999</c:v>
                </c:pt>
                <c:pt idx="17041">
                  <c:v>0.12612818200000001</c:v>
                </c:pt>
                <c:pt idx="17042">
                  <c:v>0.124487974</c:v>
                </c:pt>
                <c:pt idx="17043">
                  <c:v>0.12679853999999999</c:v>
                </c:pt>
                <c:pt idx="17044">
                  <c:v>0.12649597200000001</c:v>
                </c:pt>
                <c:pt idx="17045">
                  <c:v>0.126045093</c:v>
                </c:pt>
                <c:pt idx="17046">
                  <c:v>0.12887495800000001</c:v>
                </c:pt>
                <c:pt idx="17047">
                  <c:v>0.128048837</c:v>
                </c:pt>
                <c:pt idx="17048">
                  <c:v>0.12686644499999999</c:v>
                </c:pt>
                <c:pt idx="17049">
                  <c:v>0.125216618</c:v>
                </c:pt>
                <c:pt idx="17050">
                  <c:v>0.124993302</c:v>
                </c:pt>
                <c:pt idx="17051">
                  <c:v>0.12742504499999999</c:v>
                </c:pt>
                <c:pt idx="17052">
                  <c:v>0.12770916500000001</c:v>
                </c:pt>
                <c:pt idx="17053">
                  <c:v>0.13139577199999999</c:v>
                </c:pt>
                <c:pt idx="17054">
                  <c:v>0.12956911300000001</c:v>
                </c:pt>
                <c:pt idx="17055">
                  <c:v>0.127590388</c:v>
                </c:pt>
                <c:pt idx="17056">
                  <c:v>0.12831240899999999</c:v>
                </c:pt>
                <c:pt idx="17057">
                  <c:v>0.124201015</c:v>
                </c:pt>
                <c:pt idx="17058">
                  <c:v>0.124123439</c:v>
                </c:pt>
                <c:pt idx="17059">
                  <c:v>0.127525628</c:v>
                </c:pt>
                <c:pt idx="17060">
                  <c:v>0.12663027600000001</c:v>
                </c:pt>
                <c:pt idx="17061">
                  <c:v>0.12439162300000001</c:v>
                </c:pt>
                <c:pt idx="17062">
                  <c:v>0.125399396</c:v>
                </c:pt>
                <c:pt idx="17063">
                  <c:v>0.125303268</c:v>
                </c:pt>
                <c:pt idx="17064">
                  <c:v>0.12272527799999999</c:v>
                </c:pt>
                <c:pt idx="17065">
                  <c:v>0.11971644300000001</c:v>
                </c:pt>
                <c:pt idx="17066">
                  <c:v>0.123578936</c:v>
                </c:pt>
                <c:pt idx="17067">
                  <c:v>0.12219621999999999</c:v>
                </c:pt>
                <c:pt idx="17068">
                  <c:v>0.120350942</c:v>
                </c:pt>
                <c:pt idx="17069">
                  <c:v>0.12017837200000001</c:v>
                </c:pt>
                <c:pt idx="17070">
                  <c:v>0.118185818</c:v>
                </c:pt>
                <c:pt idx="17071">
                  <c:v>0.121946201</c:v>
                </c:pt>
                <c:pt idx="17072">
                  <c:v>0.123990953</c:v>
                </c:pt>
                <c:pt idx="17073">
                  <c:v>0.124588564</c:v>
                </c:pt>
                <c:pt idx="17074">
                  <c:v>0.12333817</c:v>
                </c:pt>
                <c:pt idx="17075">
                  <c:v>0.12595471699999999</c:v>
                </c:pt>
                <c:pt idx="17076">
                  <c:v>0.12560921899999999</c:v>
                </c:pt>
                <c:pt idx="17077">
                  <c:v>0.128354669</c:v>
                </c:pt>
                <c:pt idx="17078">
                  <c:v>0.128490612</c:v>
                </c:pt>
                <c:pt idx="17079">
                  <c:v>0.127424285</c:v>
                </c:pt>
                <c:pt idx="17080">
                  <c:v>0.13061507</c:v>
                </c:pt>
                <c:pt idx="17081">
                  <c:v>0.126487181</c:v>
                </c:pt>
                <c:pt idx="17082">
                  <c:v>0.13145463199999999</c:v>
                </c:pt>
                <c:pt idx="17083">
                  <c:v>0.13107407099999999</c:v>
                </c:pt>
                <c:pt idx="17084">
                  <c:v>0.13222908999999999</c:v>
                </c:pt>
                <c:pt idx="17085">
                  <c:v>0.135060027</c:v>
                </c:pt>
                <c:pt idx="17086">
                  <c:v>0.13255831600000001</c:v>
                </c:pt>
                <c:pt idx="17087">
                  <c:v>0.136526436</c:v>
                </c:pt>
                <c:pt idx="17088">
                  <c:v>0.139897838</c:v>
                </c:pt>
                <c:pt idx="17089">
                  <c:v>0.14229655299999999</c:v>
                </c:pt>
                <c:pt idx="17090">
                  <c:v>0.142408162</c:v>
                </c:pt>
                <c:pt idx="17091">
                  <c:v>0.13908719999999999</c:v>
                </c:pt>
                <c:pt idx="17092">
                  <c:v>0.14039805499999999</c:v>
                </c:pt>
                <c:pt idx="17093">
                  <c:v>0.143936068</c:v>
                </c:pt>
                <c:pt idx="17094">
                  <c:v>0.145969346</c:v>
                </c:pt>
                <c:pt idx="17095">
                  <c:v>0.152758539</c:v>
                </c:pt>
                <c:pt idx="17096">
                  <c:v>0.15177801299999999</c:v>
                </c:pt>
                <c:pt idx="17097">
                  <c:v>0.14683945500000001</c:v>
                </c:pt>
                <c:pt idx="17098">
                  <c:v>0.14793369200000001</c:v>
                </c:pt>
                <c:pt idx="17099">
                  <c:v>0.14645591399999999</c:v>
                </c:pt>
                <c:pt idx="17100">
                  <c:v>0.15019090500000001</c:v>
                </c:pt>
                <c:pt idx="17101">
                  <c:v>0.140219226</c:v>
                </c:pt>
                <c:pt idx="17102">
                  <c:v>0.144141927</c:v>
                </c:pt>
                <c:pt idx="17103">
                  <c:v>0.14982377</c:v>
                </c:pt>
                <c:pt idx="17104">
                  <c:v>0.14972063899999999</c:v>
                </c:pt>
                <c:pt idx="17105">
                  <c:v>0.141292006</c:v>
                </c:pt>
                <c:pt idx="17106">
                  <c:v>0.142036095</c:v>
                </c:pt>
                <c:pt idx="17107">
                  <c:v>0.14851635699999999</c:v>
                </c:pt>
                <c:pt idx="17108">
                  <c:v>0.14379043899999999</c:v>
                </c:pt>
                <c:pt idx="17109">
                  <c:v>0.14012458899999999</c:v>
                </c:pt>
                <c:pt idx="17110">
                  <c:v>0.13806141899999999</c:v>
                </c:pt>
                <c:pt idx="17111">
                  <c:v>0.14011791300000001</c:v>
                </c:pt>
                <c:pt idx="17112">
                  <c:v>0.14138643400000001</c:v>
                </c:pt>
                <c:pt idx="17113">
                  <c:v>0.140419707</c:v>
                </c:pt>
                <c:pt idx="17114">
                  <c:v>0.13731589899999999</c:v>
                </c:pt>
                <c:pt idx="17115">
                  <c:v>0.133019686</c:v>
                </c:pt>
                <c:pt idx="17116">
                  <c:v>0.13604337</c:v>
                </c:pt>
                <c:pt idx="17117">
                  <c:v>0.13548785399999999</c:v>
                </c:pt>
                <c:pt idx="17118">
                  <c:v>0.13904660899999999</c:v>
                </c:pt>
                <c:pt idx="17119">
                  <c:v>0.13952304400000001</c:v>
                </c:pt>
                <c:pt idx="17120">
                  <c:v>0.14038012899999999</c:v>
                </c:pt>
                <c:pt idx="17121">
                  <c:v>0.13744585200000001</c:v>
                </c:pt>
                <c:pt idx="17122">
                  <c:v>0.13601405899999999</c:v>
                </c:pt>
                <c:pt idx="17123">
                  <c:v>0.14366158800000001</c:v>
                </c:pt>
                <c:pt idx="17124">
                  <c:v>0.142773598</c:v>
                </c:pt>
                <c:pt idx="17125">
                  <c:v>0.14228489999999999</c:v>
                </c:pt>
                <c:pt idx="17126">
                  <c:v>0.14287461300000001</c:v>
                </c:pt>
                <c:pt idx="17127">
                  <c:v>0.14327835999999999</c:v>
                </c:pt>
                <c:pt idx="17128">
                  <c:v>0.13990044600000001</c:v>
                </c:pt>
                <c:pt idx="17129">
                  <c:v>0.132944807</c:v>
                </c:pt>
                <c:pt idx="17130">
                  <c:v>0.14058488599999999</c:v>
                </c:pt>
                <c:pt idx="17131">
                  <c:v>0.143864572</c:v>
                </c:pt>
                <c:pt idx="17132">
                  <c:v>0.14733728800000001</c:v>
                </c:pt>
                <c:pt idx="17133">
                  <c:v>0.14247488999999999</c:v>
                </c:pt>
                <c:pt idx="17134">
                  <c:v>0.142303079</c:v>
                </c:pt>
                <c:pt idx="17135">
                  <c:v>0.13611762199999999</c:v>
                </c:pt>
                <c:pt idx="17136">
                  <c:v>0.135920808</c:v>
                </c:pt>
                <c:pt idx="17137">
                  <c:v>0.14271640799999999</c:v>
                </c:pt>
                <c:pt idx="17138">
                  <c:v>0.143635228</c:v>
                </c:pt>
                <c:pt idx="17139">
                  <c:v>0.14352284400000001</c:v>
                </c:pt>
                <c:pt idx="17140">
                  <c:v>0.142601967</c:v>
                </c:pt>
                <c:pt idx="17141">
                  <c:v>0.143390253</c:v>
                </c:pt>
                <c:pt idx="17142">
                  <c:v>0.151591375</c:v>
                </c:pt>
                <c:pt idx="17143">
                  <c:v>0.14627836599999999</c:v>
                </c:pt>
                <c:pt idx="17144">
                  <c:v>0.15129420199999999</c:v>
                </c:pt>
                <c:pt idx="17145">
                  <c:v>0.15930846300000001</c:v>
                </c:pt>
                <c:pt idx="17146">
                  <c:v>0.155051097</c:v>
                </c:pt>
                <c:pt idx="17147">
                  <c:v>0.15155595499999999</c:v>
                </c:pt>
                <c:pt idx="17148">
                  <c:v>0.14961624100000001</c:v>
                </c:pt>
                <c:pt idx="17149">
                  <c:v>0.14850623900000001</c:v>
                </c:pt>
                <c:pt idx="17150">
                  <c:v>0.15507537099999999</c:v>
                </c:pt>
                <c:pt idx="17151">
                  <c:v>0.154715568</c:v>
                </c:pt>
                <c:pt idx="17152">
                  <c:v>0.146209702</c:v>
                </c:pt>
                <c:pt idx="17153">
                  <c:v>0.14919564099999999</c:v>
                </c:pt>
                <c:pt idx="17154">
                  <c:v>0.149646431</c:v>
                </c:pt>
                <c:pt idx="17155">
                  <c:v>0.14639577300000001</c:v>
                </c:pt>
                <c:pt idx="17156">
                  <c:v>0.15021696700000001</c:v>
                </c:pt>
                <c:pt idx="17157">
                  <c:v>0.147444621</c:v>
                </c:pt>
                <c:pt idx="17158">
                  <c:v>0.145278662</c:v>
                </c:pt>
                <c:pt idx="17159">
                  <c:v>0.141854912</c:v>
                </c:pt>
                <c:pt idx="17160">
                  <c:v>0.14532695700000001</c:v>
                </c:pt>
                <c:pt idx="17161">
                  <c:v>0.14348591899999999</c:v>
                </c:pt>
                <c:pt idx="17162">
                  <c:v>0.14521315700000001</c:v>
                </c:pt>
                <c:pt idx="17163">
                  <c:v>0.147402003</c:v>
                </c:pt>
                <c:pt idx="17164">
                  <c:v>0.14627441799999999</c:v>
                </c:pt>
                <c:pt idx="17165">
                  <c:v>0.141983002</c:v>
                </c:pt>
                <c:pt idx="17166">
                  <c:v>0.13840185099999999</c:v>
                </c:pt>
                <c:pt idx="17167">
                  <c:v>0.13956963999999999</c:v>
                </c:pt>
                <c:pt idx="17168">
                  <c:v>0.14002118999999999</c:v>
                </c:pt>
                <c:pt idx="17169">
                  <c:v>0.14021693199999999</c:v>
                </c:pt>
                <c:pt idx="17170">
                  <c:v>0.14411832399999999</c:v>
                </c:pt>
                <c:pt idx="17171">
                  <c:v>0.14421366199999999</c:v>
                </c:pt>
                <c:pt idx="17172">
                  <c:v>0.14591395900000001</c:v>
                </c:pt>
                <c:pt idx="17173">
                  <c:v>0.13575533000000001</c:v>
                </c:pt>
                <c:pt idx="17174">
                  <c:v>0.13331969099999999</c:v>
                </c:pt>
                <c:pt idx="17175">
                  <c:v>0.14388471799999999</c:v>
                </c:pt>
                <c:pt idx="17176">
                  <c:v>0.146986276</c:v>
                </c:pt>
                <c:pt idx="17177">
                  <c:v>0.149299771</c:v>
                </c:pt>
                <c:pt idx="17178">
                  <c:v>0.14287808499999999</c:v>
                </c:pt>
                <c:pt idx="17179">
                  <c:v>0.13871130300000001</c:v>
                </c:pt>
                <c:pt idx="17180">
                  <c:v>0.139279932</c:v>
                </c:pt>
                <c:pt idx="17181">
                  <c:v>0.14324884099999999</c:v>
                </c:pt>
                <c:pt idx="17182">
                  <c:v>0.143406019</c:v>
                </c:pt>
                <c:pt idx="17183">
                  <c:v>0.15026526200000001</c:v>
                </c:pt>
                <c:pt idx="17184">
                  <c:v>0.14887847000000001</c:v>
                </c:pt>
                <c:pt idx="17185">
                  <c:v>0.15057063100000001</c:v>
                </c:pt>
                <c:pt idx="17186">
                  <c:v>0.14434079799999999</c:v>
                </c:pt>
                <c:pt idx="17187">
                  <c:v>0.15023703899999999</c:v>
                </c:pt>
                <c:pt idx="17188">
                  <c:v>0.154152229</c:v>
                </c:pt>
                <c:pt idx="17189">
                  <c:v>0.152296811</c:v>
                </c:pt>
                <c:pt idx="17190">
                  <c:v>0.15714931500000001</c:v>
                </c:pt>
                <c:pt idx="17191">
                  <c:v>0.14709614200000001</c:v>
                </c:pt>
                <c:pt idx="17192">
                  <c:v>0.14094313999999999</c:v>
                </c:pt>
                <c:pt idx="17193">
                  <c:v>0.14668305200000001</c:v>
                </c:pt>
                <c:pt idx="17194">
                  <c:v>0.14611929700000001</c:v>
                </c:pt>
                <c:pt idx="17195">
                  <c:v>0.14558613300000001</c:v>
                </c:pt>
                <c:pt idx="17196">
                  <c:v>0.15423399199999999</c:v>
                </c:pt>
                <c:pt idx="17197">
                  <c:v>0.15659621400000001</c:v>
                </c:pt>
                <c:pt idx="17198">
                  <c:v>0.15321183199999999</c:v>
                </c:pt>
                <c:pt idx="17199">
                  <c:v>0.14507161099999999</c:v>
                </c:pt>
                <c:pt idx="17200">
                  <c:v>0.139036611</c:v>
                </c:pt>
                <c:pt idx="17201">
                  <c:v>0.14037005599999999</c:v>
                </c:pt>
                <c:pt idx="17202">
                  <c:v>0.14595417699999999</c:v>
                </c:pt>
                <c:pt idx="17203">
                  <c:v>0.149295121</c:v>
                </c:pt>
                <c:pt idx="17204">
                  <c:v>0.14722806199999999</c:v>
                </c:pt>
                <c:pt idx="17205">
                  <c:v>0.14108309099999999</c:v>
                </c:pt>
                <c:pt idx="17206">
                  <c:v>0.14302332700000001</c:v>
                </c:pt>
                <c:pt idx="17207">
                  <c:v>0.144166082</c:v>
                </c:pt>
                <c:pt idx="17208">
                  <c:v>0.151133925</c:v>
                </c:pt>
                <c:pt idx="17209">
                  <c:v>0.15142208300000001</c:v>
                </c:pt>
                <c:pt idx="17210">
                  <c:v>0.153510332</c:v>
                </c:pt>
                <c:pt idx="17211">
                  <c:v>0.14860504899999999</c:v>
                </c:pt>
                <c:pt idx="17212">
                  <c:v>0.15226769400000001</c:v>
                </c:pt>
                <c:pt idx="17213">
                  <c:v>0.14956644199999999</c:v>
                </c:pt>
                <c:pt idx="17214">
                  <c:v>0.151453063</c:v>
                </c:pt>
                <c:pt idx="17215">
                  <c:v>0.152481318</c:v>
                </c:pt>
                <c:pt idx="17216">
                  <c:v>0.15992329999999999</c:v>
                </c:pt>
                <c:pt idx="17217">
                  <c:v>0.15661086099999999</c:v>
                </c:pt>
                <c:pt idx="17218">
                  <c:v>0.15749232499999999</c:v>
                </c:pt>
                <c:pt idx="17219">
                  <c:v>0.160484657</c:v>
                </c:pt>
                <c:pt idx="17220">
                  <c:v>0.16524051100000001</c:v>
                </c:pt>
                <c:pt idx="17221">
                  <c:v>0.16381226500000001</c:v>
                </c:pt>
                <c:pt idx="17222">
                  <c:v>0.16168738899999999</c:v>
                </c:pt>
                <c:pt idx="17223">
                  <c:v>0.15733417899999999</c:v>
                </c:pt>
                <c:pt idx="17224">
                  <c:v>0.16050910900000001</c:v>
                </c:pt>
                <c:pt idx="17225">
                  <c:v>0.162666529</c:v>
                </c:pt>
                <c:pt idx="17226">
                  <c:v>0.16023974099999999</c:v>
                </c:pt>
                <c:pt idx="17227">
                  <c:v>0.15837605299999999</c:v>
                </c:pt>
                <c:pt idx="17228">
                  <c:v>0.15809610499999999</c:v>
                </c:pt>
                <c:pt idx="17229">
                  <c:v>0.16534122800000001</c:v>
                </c:pt>
                <c:pt idx="17230">
                  <c:v>0.15839803199999999</c:v>
                </c:pt>
                <c:pt idx="17231">
                  <c:v>0.15914531100000001</c:v>
                </c:pt>
                <c:pt idx="17232">
                  <c:v>0.164069399</c:v>
                </c:pt>
                <c:pt idx="17233">
                  <c:v>0.16526782500000001</c:v>
                </c:pt>
                <c:pt idx="17234">
                  <c:v>0.16465164700000001</c:v>
                </c:pt>
                <c:pt idx="17235">
                  <c:v>0.16387000700000001</c:v>
                </c:pt>
                <c:pt idx="17236">
                  <c:v>0.160063118</c:v>
                </c:pt>
                <c:pt idx="17237">
                  <c:v>0.161654875</c:v>
                </c:pt>
                <c:pt idx="17238">
                  <c:v>0.16198010700000001</c:v>
                </c:pt>
                <c:pt idx="17239">
                  <c:v>0.15617334799999999</c:v>
                </c:pt>
                <c:pt idx="17240">
                  <c:v>0.15817147500000001</c:v>
                </c:pt>
                <c:pt idx="17241">
                  <c:v>0.16496865499999999</c:v>
                </c:pt>
                <c:pt idx="17242">
                  <c:v>0.16059495500000001</c:v>
                </c:pt>
                <c:pt idx="17243">
                  <c:v>0.15104246099999999</c:v>
                </c:pt>
                <c:pt idx="17244">
                  <c:v>0.16252830600000001</c:v>
                </c:pt>
                <c:pt idx="17245">
                  <c:v>0.16110032799999999</c:v>
                </c:pt>
                <c:pt idx="17246">
                  <c:v>0.152853936</c:v>
                </c:pt>
                <c:pt idx="17247">
                  <c:v>0.159235403</c:v>
                </c:pt>
                <c:pt idx="17248">
                  <c:v>0.16020087899999999</c:v>
                </c:pt>
                <c:pt idx="17249">
                  <c:v>0.160130307</c:v>
                </c:pt>
                <c:pt idx="17250">
                  <c:v>0.15826468199999999</c:v>
                </c:pt>
                <c:pt idx="17251">
                  <c:v>0.15933607499999999</c:v>
                </c:pt>
                <c:pt idx="17252">
                  <c:v>0.15784598899999999</c:v>
                </c:pt>
                <c:pt idx="17253">
                  <c:v>0.16203674700000001</c:v>
                </c:pt>
                <c:pt idx="17254">
                  <c:v>0.16309131700000001</c:v>
                </c:pt>
                <c:pt idx="17255">
                  <c:v>0.16190221900000001</c:v>
                </c:pt>
                <c:pt idx="17256">
                  <c:v>0.16623424000000001</c:v>
                </c:pt>
                <c:pt idx="17257">
                  <c:v>0.17127268000000001</c:v>
                </c:pt>
                <c:pt idx="17258">
                  <c:v>0.16700691000000001</c:v>
                </c:pt>
                <c:pt idx="17259">
                  <c:v>0.153145164</c:v>
                </c:pt>
                <c:pt idx="17260">
                  <c:v>0.153691366</c:v>
                </c:pt>
                <c:pt idx="17261">
                  <c:v>0.16002675899999999</c:v>
                </c:pt>
                <c:pt idx="17262">
                  <c:v>0.155366853</c:v>
                </c:pt>
                <c:pt idx="17263">
                  <c:v>0.156433985</c:v>
                </c:pt>
                <c:pt idx="17264">
                  <c:v>0.15396088399999999</c:v>
                </c:pt>
                <c:pt idx="17265">
                  <c:v>0.154525205</c:v>
                </c:pt>
                <c:pt idx="17266">
                  <c:v>0.150224999</c:v>
                </c:pt>
                <c:pt idx="17267">
                  <c:v>0.14838741699999999</c:v>
                </c:pt>
                <c:pt idx="17268">
                  <c:v>0.146439984</c:v>
                </c:pt>
                <c:pt idx="17269">
                  <c:v>0.150421679</c:v>
                </c:pt>
                <c:pt idx="17270">
                  <c:v>0.148230746</c:v>
                </c:pt>
                <c:pt idx="17271">
                  <c:v>0.14221599700000001</c:v>
                </c:pt>
                <c:pt idx="17272">
                  <c:v>0.14730869199999999</c:v>
                </c:pt>
                <c:pt idx="17273">
                  <c:v>0.15003497900000001</c:v>
                </c:pt>
                <c:pt idx="17274">
                  <c:v>0.143590316</c:v>
                </c:pt>
                <c:pt idx="17275">
                  <c:v>0.14478553799999999</c:v>
                </c:pt>
                <c:pt idx="17276">
                  <c:v>0.14177896100000001</c:v>
                </c:pt>
                <c:pt idx="17277">
                  <c:v>0.14280135899999999</c:v>
                </c:pt>
                <c:pt idx="17278">
                  <c:v>0.14100562</c:v>
                </c:pt>
                <c:pt idx="17279">
                  <c:v>0.142578751</c:v>
                </c:pt>
                <c:pt idx="17280">
                  <c:v>0.15060621499999999</c:v>
                </c:pt>
                <c:pt idx="17281">
                  <c:v>0.15537861</c:v>
                </c:pt>
                <c:pt idx="17282">
                  <c:v>0.15839867299999999</c:v>
                </c:pt>
                <c:pt idx="17283">
                  <c:v>0.14827068199999999</c:v>
                </c:pt>
                <c:pt idx="17284">
                  <c:v>0.14951399000000001</c:v>
                </c:pt>
                <c:pt idx="17285">
                  <c:v>0.14779572199999999</c:v>
                </c:pt>
                <c:pt idx="17286">
                  <c:v>0.14385123599999999</c:v>
                </c:pt>
                <c:pt idx="17287">
                  <c:v>0.149366111</c:v>
                </c:pt>
                <c:pt idx="17288">
                  <c:v>0.156594336</c:v>
                </c:pt>
                <c:pt idx="17289">
                  <c:v>0.15371093199999999</c:v>
                </c:pt>
                <c:pt idx="17290">
                  <c:v>0.153743029</c:v>
                </c:pt>
                <c:pt idx="17291">
                  <c:v>0.155697793</c:v>
                </c:pt>
                <c:pt idx="17292">
                  <c:v>0.151537955</c:v>
                </c:pt>
                <c:pt idx="17293">
                  <c:v>0.15045671199999999</c:v>
                </c:pt>
                <c:pt idx="17294">
                  <c:v>0.14980754299999999</c:v>
                </c:pt>
                <c:pt idx="17295">
                  <c:v>0.151495188</c:v>
                </c:pt>
                <c:pt idx="17296">
                  <c:v>0.15426467399999999</c:v>
                </c:pt>
                <c:pt idx="17297">
                  <c:v>0.145451203</c:v>
                </c:pt>
                <c:pt idx="17298">
                  <c:v>0.149103343</c:v>
                </c:pt>
                <c:pt idx="17299">
                  <c:v>0.153947368</c:v>
                </c:pt>
                <c:pt idx="17300">
                  <c:v>0.14097140699999999</c:v>
                </c:pt>
                <c:pt idx="17301">
                  <c:v>0.13882170599999999</c:v>
                </c:pt>
                <c:pt idx="17302">
                  <c:v>0.14966705399999999</c:v>
                </c:pt>
                <c:pt idx="17303">
                  <c:v>0.13779069499999999</c:v>
                </c:pt>
                <c:pt idx="17304">
                  <c:v>0.13675616700000001</c:v>
                </c:pt>
                <c:pt idx="17305">
                  <c:v>0.140894726</c:v>
                </c:pt>
                <c:pt idx="17306">
                  <c:v>0.134357795</c:v>
                </c:pt>
                <c:pt idx="17307">
                  <c:v>0.14833991199999999</c:v>
                </c:pt>
                <c:pt idx="17308">
                  <c:v>0.14850981499999999</c:v>
                </c:pt>
                <c:pt idx="17309">
                  <c:v>0.13389146299999999</c:v>
                </c:pt>
                <c:pt idx="17310">
                  <c:v>0.13827946799999999</c:v>
                </c:pt>
                <c:pt idx="17311">
                  <c:v>0.146075338</c:v>
                </c:pt>
                <c:pt idx="17312">
                  <c:v>0.14475987900000001</c:v>
                </c:pt>
                <c:pt idx="17313">
                  <c:v>0.147810519</c:v>
                </c:pt>
                <c:pt idx="17314">
                  <c:v>0.14440119300000001</c:v>
                </c:pt>
                <c:pt idx="17315">
                  <c:v>0.141697556</c:v>
                </c:pt>
                <c:pt idx="17316">
                  <c:v>0.14296668800000001</c:v>
                </c:pt>
                <c:pt idx="17317">
                  <c:v>0.14137572100000001</c:v>
                </c:pt>
                <c:pt idx="17318">
                  <c:v>0.145619199</c:v>
                </c:pt>
                <c:pt idx="17319">
                  <c:v>0.14832682899999999</c:v>
                </c:pt>
                <c:pt idx="17320">
                  <c:v>0.13845971200000001</c:v>
                </c:pt>
                <c:pt idx="17321">
                  <c:v>0.13538323299999999</c:v>
                </c:pt>
                <c:pt idx="17322">
                  <c:v>0.134223074</c:v>
                </c:pt>
                <c:pt idx="17323">
                  <c:v>0.13269947500000001</c:v>
                </c:pt>
                <c:pt idx="17324">
                  <c:v>0.13948517999999999</c:v>
                </c:pt>
                <c:pt idx="17325">
                  <c:v>0.13894748700000001</c:v>
                </c:pt>
                <c:pt idx="17326">
                  <c:v>0.13400620199999999</c:v>
                </c:pt>
                <c:pt idx="17327">
                  <c:v>0.13819268300000001</c:v>
                </c:pt>
                <c:pt idx="17328">
                  <c:v>0.12666027199999999</c:v>
                </c:pt>
                <c:pt idx="17329">
                  <c:v>0.123813622</c:v>
                </c:pt>
                <c:pt idx="17330">
                  <c:v>0.124655917</c:v>
                </c:pt>
                <c:pt idx="17331">
                  <c:v>0.125941157</c:v>
                </c:pt>
                <c:pt idx="17332">
                  <c:v>0.12752748999999999</c:v>
                </c:pt>
                <c:pt idx="17333">
                  <c:v>0.13139252400000001</c:v>
                </c:pt>
                <c:pt idx="17334">
                  <c:v>0.129935041</c:v>
                </c:pt>
                <c:pt idx="17335">
                  <c:v>0.129871398</c:v>
                </c:pt>
                <c:pt idx="17336">
                  <c:v>0.12994724499999999</c:v>
                </c:pt>
                <c:pt idx="17337">
                  <c:v>0.13918682900000001</c:v>
                </c:pt>
                <c:pt idx="17338">
                  <c:v>0.14696372999999999</c:v>
                </c:pt>
                <c:pt idx="17339">
                  <c:v>0.138090342</c:v>
                </c:pt>
                <c:pt idx="17340">
                  <c:v>0.137395725</c:v>
                </c:pt>
                <c:pt idx="17341">
                  <c:v>0.13897045</c:v>
                </c:pt>
                <c:pt idx="17342">
                  <c:v>0.13917665200000001</c:v>
                </c:pt>
                <c:pt idx="17343">
                  <c:v>0.144350901</c:v>
                </c:pt>
                <c:pt idx="17344">
                  <c:v>0.14550964499999999</c:v>
                </c:pt>
                <c:pt idx="17345">
                  <c:v>0.14504651700000001</c:v>
                </c:pt>
                <c:pt idx="17346">
                  <c:v>0.13851529400000001</c:v>
                </c:pt>
                <c:pt idx="17347">
                  <c:v>0.138328329</c:v>
                </c:pt>
                <c:pt idx="17348">
                  <c:v>0.135900095</c:v>
                </c:pt>
                <c:pt idx="17349">
                  <c:v>0.13263292600000001</c:v>
                </c:pt>
                <c:pt idx="17350">
                  <c:v>0.14074598299999999</c:v>
                </c:pt>
                <c:pt idx="17351">
                  <c:v>0.146334082</c:v>
                </c:pt>
                <c:pt idx="17352">
                  <c:v>0.136239424</c:v>
                </c:pt>
                <c:pt idx="17353">
                  <c:v>0.120785885</c:v>
                </c:pt>
                <c:pt idx="17354">
                  <c:v>0.126645282</c:v>
                </c:pt>
                <c:pt idx="17355">
                  <c:v>0.131073579</c:v>
                </c:pt>
                <c:pt idx="17356">
                  <c:v>0.129369542</c:v>
                </c:pt>
                <c:pt idx="17357">
                  <c:v>0.13820059600000001</c:v>
                </c:pt>
                <c:pt idx="17358">
                  <c:v>0.13217738300000001</c:v>
                </c:pt>
                <c:pt idx="17359">
                  <c:v>0.12028902800000001</c:v>
                </c:pt>
                <c:pt idx="17360">
                  <c:v>0.12331165400000001</c:v>
                </c:pt>
                <c:pt idx="17361">
                  <c:v>0.122996867</c:v>
                </c:pt>
                <c:pt idx="17362">
                  <c:v>0.124656141</c:v>
                </c:pt>
                <c:pt idx="17363">
                  <c:v>0.13064637800000001</c:v>
                </c:pt>
                <c:pt idx="17364">
                  <c:v>0.13246735900000001</c:v>
                </c:pt>
                <c:pt idx="17365">
                  <c:v>0.12241605699999999</c:v>
                </c:pt>
                <c:pt idx="17366">
                  <c:v>0.126578838</c:v>
                </c:pt>
                <c:pt idx="17367">
                  <c:v>0.13307535600000001</c:v>
                </c:pt>
                <c:pt idx="17368">
                  <c:v>0.13152475699999999</c:v>
                </c:pt>
                <c:pt idx="17369">
                  <c:v>0.13466861799999999</c:v>
                </c:pt>
                <c:pt idx="17370">
                  <c:v>0.138981417</c:v>
                </c:pt>
                <c:pt idx="17371">
                  <c:v>0.13920618600000001</c:v>
                </c:pt>
                <c:pt idx="17372">
                  <c:v>0.134790674</c:v>
                </c:pt>
                <c:pt idx="17373">
                  <c:v>0.133771479</c:v>
                </c:pt>
                <c:pt idx="17374">
                  <c:v>0.12974055100000001</c:v>
                </c:pt>
                <c:pt idx="17375">
                  <c:v>0.13564398899999999</c:v>
                </c:pt>
                <c:pt idx="17376">
                  <c:v>0.14229573300000001</c:v>
                </c:pt>
                <c:pt idx="17377">
                  <c:v>0.139713526</c:v>
                </c:pt>
                <c:pt idx="17378">
                  <c:v>0.13541816200000001</c:v>
                </c:pt>
                <c:pt idx="17379">
                  <c:v>0.14012129600000001</c:v>
                </c:pt>
                <c:pt idx="17380">
                  <c:v>0.139922768</c:v>
                </c:pt>
                <c:pt idx="17381">
                  <c:v>0.135274753</c:v>
                </c:pt>
                <c:pt idx="17382">
                  <c:v>0.137987569</c:v>
                </c:pt>
                <c:pt idx="17383">
                  <c:v>0.141327709</c:v>
                </c:pt>
                <c:pt idx="17384">
                  <c:v>0.14824986500000001</c:v>
                </c:pt>
                <c:pt idx="17385">
                  <c:v>0.13914001000000001</c:v>
                </c:pt>
                <c:pt idx="17386">
                  <c:v>0.133059591</c:v>
                </c:pt>
                <c:pt idx="17387">
                  <c:v>0.14631626</c:v>
                </c:pt>
                <c:pt idx="17388">
                  <c:v>0.152821764</c:v>
                </c:pt>
                <c:pt idx="17389">
                  <c:v>0.14184793800000001</c:v>
                </c:pt>
                <c:pt idx="17390">
                  <c:v>0.14493362600000001</c:v>
                </c:pt>
                <c:pt idx="17391">
                  <c:v>0.149405077</c:v>
                </c:pt>
                <c:pt idx="17392">
                  <c:v>0.15331086499999999</c:v>
                </c:pt>
                <c:pt idx="17393">
                  <c:v>0.149990439</c:v>
                </c:pt>
                <c:pt idx="17394">
                  <c:v>0.151989713</c:v>
                </c:pt>
                <c:pt idx="17395">
                  <c:v>0.15374286500000001</c:v>
                </c:pt>
                <c:pt idx="17396">
                  <c:v>0.16309767999999999</c:v>
                </c:pt>
                <c:pt idx="17397">
                  <c:v>0.163689166</c:v>
                </c:pt>
                <c:pt idx="17398">
                  <c:v>0.15365239999999999</c:v>
                </c:pt>
                <c:pt idx="17399">
                  <c:v>0.160038665</c:v>
                </c:pt>
                <c:pt idx="17400">
                  <c:v>0.16062094299999999</c:v>
                </c:pt>
                <c:pt idx="17401">
                  <c:v>0.15689118199999999</c:v>
                </c:pt>
                <c:pt idx="17402">
                  <c:v>0.16327823699999999</c:v>
                </c:pt>
                <c:pt idx="17403">
                  <c:v>0.167086288</c:v>
                </c:pt>
                <c:pt idx="17404">
                  <c:v>0.16334839200000001</c:v>
                </c:pt>
                <c:pt idx="17405">
                  <c:v>0.1648608</c:v>
                </c:pt>
                <c:pt idx="17406">
                  <c:v>0.15952576700000001</c:v>
                </c:pt>
                <c:pt idx="17407">
                  <c:v>0.16213007300000001</c:v>
                </c:pt>
                <c:pt idx="17408">
                  <c:v>0.164542943</c:v>
                </c:pt>
                <c:pt idx="17409">
                  <c:v>0.16733101</c:v>
                </c:pt>
                <c:pt idx="17410">
                  <c:v>0.162888378</c:v>
                </c:pt>
                <c:pt idx="17411">
                  <c:v>0.165682569</c:v>
                </c:pt>
                <c:pt idx="17412">
                  <c:v>0.167817876</c:v>
                </c:pt>
                <c:pt idx="17413">
                  <c:v>0.16065157899999999</c:v>
                </c:pt>
                <c:pt idx="17414">
                  <c:v>0.15743345</c:v>
                </c:pt>
                <c:pt idx="17415">
                  <c:v>0.163092405</c:v>
                </c:pt>
                <c:pt idx="17416">
                  <c:v>0.16883018599999999</c:v>
                </c:pt>
                <c:pt idx="17417">
                  <c:v>0.168151617</c:v>
                </c:pt>
                <c:pt idx="17418">
                  <c:v>0.17032077900000001</c:v>
                </c:pt>
                <c:pt idx="17419">
                  <c:v>0.16667491200000001</c:v>
                </c:pt>
                <c:pt idx="17420">
                  <c:v>0.155843273</c:v>
                </c:pt>
                <c:pt idx="17421">
                  <c:v>0.16701977000000001</c:v>
                </c:pt>
                <c:pt idx="17422">
                  <c:v>0.16994556799999999</c:v>
                </c:pt>
                <c:pt idx="17423">
                  <c:v>0.163509771</c:v>
                </c:pt>
                <c:pt idx="17424">
                  <c:v>0.17009303000000001</c:v>
                </c:pt>
                <c:pt idx="17425">
                  <c:v>0.16940006599999999</c:v>
                </c:pt>
                <c:pt idx="17426">
                  <c:v>0.171177313</c:v>
                </c:pt>
                <c:pt idx="17427">
                  <c:v>0.18326060499999999</c:v>
                </c:pt>
                <c:pt idx="17428">
                  <c:v>0.18667471399999999</c:v>
                </c:pt>
                <c:pt idx="17429">
                  <c:v>0.178944096</c:v>
                </c:pt>
                <c:pt idx="17430">
                  <c:v>0.17623418599999999</c:v>
                </c:pt>
                <c:pt idx="17431">
                  <c:v>0.181778878</c:v>
                </c:pt>
                <c:pt idx="17432">
                  <c:v>0.18859343200000001</c:v>
                </c:pt>
                <c:pt idx="17433">
                  <c:v>0.18318241800000001</c:v>
                </c:pt>
                <c:pt idx="17434">
                  <c:v>0.187638626</c:v>
                </c:pt>
                <c:pt idx="17435">
                  <c:v>0.19446909400000001</c:v>
                </c:pt>
                <c:pt idx="17436">
                  <c:v>0.18822881599999999</c:v>
                </c:pt>
                <c:pt idx="17437">
                  <c:v>0.192680821</c:v>
                </c:pt>
                <c:pt idx="17438">
                  <c:v>0.19360283</c:v>
                </c:pt>
                <c:pt idx="17439">
                  <c:v>0.199101999</c:v>
                </c:pt>
                <c:pt idx="17440">
                  <c:v>0.193619028</c:v>
                </c:pt>
                <c:pt idx="17441">
                  <c:v>0.19051884099999999</c:v>
                </c:pt>
                <c:pt idx="17442">
                  <c:v>0.19047577700000001</c:v>
                </c:pt>
                <c:pt idx="17443">
                  <c:v>0.19819121100000001</c:v>
                </c:pt>
                <c:pt idx="17444">
                  <c:v>0.19053468100000001</c:v>
                </c:pt>
                <c:pt idx="17445">
                  <c:v>0.18885450100000001</c:v>
                </c:pt>
                <c:pt idx="17446">
                  <c:v>0.18917729</c:v>
                </c:pt>
                <c:pt idx="17447">
                  <c:v>0.19462078799999999</c:v>
                </c:pt>
                <c:pt idx="17448">
                  <c:v>0.19615527999999999</c:v>
                </c:pt>
                <c:pt idx="17449">
                  <c:v>0.19670416399999999</c:v>
                </c:pt>
                <c:pt idx="17450">
                  <c:v>0.19685636500000001</c:v>
                </c:pt>
                <c:pt idx="17451">
                  <c:v>0.19737753299999999</c:v>
                </c:pt>
                <c:pt idx="17452">
                  <c:v>0.201057971</c:v>
                </c:pt>
                <c:pt idx="17453">
                  <c:v>0.20582211</c:v>
                </c:pt>
                <c:pt idx="17454">
                  <c:v>0.20979624999999999</c:v>
                </c:pt>
                <c:pt idx="17455">
                  <c:v>0.209470555</c:v>
                </c:pt>
                <c:pt idx="17456">
                  <c:v>0.20471516300000001</c:v>
                </c:pt>
                <c:pt idx="17457">
                  <c:v>0.21234351400000001</c:v>
                </c:pt>
                <c:pt idx="17458">
                  <c:v>0.211771876</c:v>
                </c:pt>
                <c:pt idx="17459">
                  <c:v>0.21541906899999999</c:v>
                </c:pt>
                <c:pt idx="17460">
                  <c:v>0.221651241</c:v>
                </c:pt>
                <c:pt idx="17461">
                  <c:v>0.218148127</c:v>
                </c:pt>
                <c:pt idx="17462">
                  <c:v>0.21582868699999999</c:v>
                </c:pt>
                <c:pt idx="17463">
                  <c:v>0.21894164399999999</c:v>
                </c:pt>
                <c:pt idx="17464">
                  <c:v>0.22098088299999999</c:v>
                </c:pt>
                <c:pt idx="17465">
                  <c:v>0.21966049100000001</c:v>
                </c:pt>
                <c:pt idx="17466">
                  <c:v>0.22353741499999999</c:v>
                </c:pt>
                <c:pt idx="17467">
                  <c:v>0.22308814499999999</c:v>
                </c:pt>
                <c:pt idx="17468">
                  <c:v>0.224675506</c:v>
                </c:pt>
                <c:pt idx="17469">
                  <c:v>0.22045093800000001</c:v>
                </c:pt>
                <c:pt idx="17470">
                  <c:v>0.21772929999999999</c:v>
                </c:pt>
                <c:pt idx="17471">
                  <c:v>0.22720749700000001</c:v>
                </c:pt>
                <c:pt idx="17472">
                  <c:v>0.224913105</c:v>
                </c:pt>
                <c:pt idx="17473">
                  <c:v>0.223555699</c:v>
                </c:pt>
                <c:pt idx="17474">
                  <c:v>0.22497339499999999</c:v>
                </c:pt>
                <c:pt idx="17475">
                  <c:v>0.22274619300000001</c:v>
                </c:pt>
                <c:pt idx="17476">
                  <c:v>0.21868653599999999</c:v>
                </c:pt>
                <c:pt idx="17477">
                  <c:v>0.22662276000000001</c:v>
                </c:pt>
                <c:pt idx="17478">
                  <c:v>0.23116081999999999</c:v>
                </c:pt>
                <c:pt idx="17479">
                  <c:v>0.22160273799999999</c:v>
                </c:pt>
                <c:pt idx="17480">
                  <c:v>0.21665483699999999</c:v>
                </c:pt>
                <c:pt idx="17481">
                  <c:v>0.22067540899999999</c:v>
                </c:pt>
                <c:pt idx="17482">
                  <c:v>0.21941363799999999</c:v>
                </c:pt>
                <c:pt idx="17483">
                  <c:v>0.221822202</c:v>
                </c:pt>
                <c:pt idx="17484">
                  <c:v>0.22066316</c:v>
                </c:pt>
                <c:pt idx="17485">
                  <c:v>0.22536790400000001</c:v>
                </c:pt>
                <c:pt idx="17486">
                  <c:v>0.23171715400000001</c:v>
                </c:pt>
                <c:pt idx="17487">
                  <c:v>0.21882611499999999</c:v>
                </c:pt>
                <c:pt idx="17488">
                  <c:v>0.21042430400000001</c:v>
                </c:pt>
                <c:pt idx="17489">
                  <c:v>0.22002181400000001</c:v>
                </c:pt>
                <c:pt idx="17490">
                  <c:v>0.22782506</c:v>
                </c:pt>
                <c:pt idx="17491">
                  <c:v>0.22466576099999999</c:v>
                </c:pt>
                <c:pt idx="17492">
                  <c:v>0.21616044600000001</c:v>
                </c:pt>
                <c:pt idx="17493">
                  <c:v>0.21743823600000001</c:v>
                </c:pt>
                <c:pt idx="17494">
                  <c:v>0.22308440500000001</c:v>
                </c:pt>
                <c:pt idx="17495">
                  <c:v>0.22461572299999999</c:v>
                </c:pt>
                <c:pt idx="17496">
                  <c:v>0.22029317900000001</c:v>
                </c:pt>
                <c:pt idx="17497">
                  <c:v>0.22184820499999999</c:v>
                </c:pt>
                <c:pt idx="17498">
                  <c:v>0.22657094899999999</c:v>
                </c:pt>
                <c:pt idx="17499">
                  <c:v>0.21982090200000001</c:v>
                </c:pt>
                <c:pt idx="17500">
                  <c:v>0.217239827</c:v>
                </c:pt>
                <c:pt idx="17501">
                  <c:v>0.22408175499999999</c:v>
                </c:pt>
                <c:pt idx="17502">
                  <c:v>0.22647205000000001</c:v>
                </c:pt>
                <c:pt idx="17503">
                  <c:v>0.22702546400000001</c:v>
                </c:pt>
                <c:pt idx="17504">
                  <c:v>0.220244944</c:v>
                </c:pt>
                <c:pt idx="17505">
                  <c:v>0.216336221</c:v>
                </c:pt>
                <c:pt idx="17506">
                  <c:v>0.23048891099999999</c:v>
                </c:pt>
                <c:pt idx="17507">
                  <c:v>0.225827321</c:v>
                </c:pt>
                <c:pt idx="17508">
                  <c:v>0.22231097499999999</c:v>
                </c:pt>
                <c:pt idx="17509">
                  <c:v>0.22258129700000001</c:v>
                </c:pt>
                <c:pt idx="17510">
                  <c:v>0.23776143799999999</c:v>
                </c:pt>
                <c:pt idx="17511">
                  <c:v>0.23552304499999999</c:v>
                </c:pt>
                <c:pt idx="17512">
                  <c:v>0.22143496600000001</c:v>
                </c:pt>
                <c:pt idx="17513">
                  <c:v>0.223977759</c:v>
                </c:pt>
                <c:pt idx="17514">
                  <c:v>0.23923529700000001</c:v>
                </c:pt>
                <c:pt idx="17515">
                  <c:v>0.23307460499999999</c:v>
                </c:pt>
                <c:pt idx="17516">
                  <c:v>0.22489142400000001</c:v>
                </c:pt>
                <c:pt idx="17517">
                  <c:v>0.23539705599999999</c:v>
                </c:pt>
                <c:pt idx="17518">
                  <c:v>0.22975939500000001</c:v>
                </c:pt>
                <c:pt idx="17519">
                  <c:v>0.22915643499999999</c:v>
                </c:pt>
                <c:pt idx="17520">
                  <c:v>0.23694357299999999</c:v>
                </c:pt>
                <c:pt idx="17521">
                  <c:v>0.240458429</c:v>
                </c:pt>
                <c:pt idx="17522">
                  <c:v>0.232064828</c:v>
                </c:pt>
                <c:pt idx="17523">
                  <c:v>0.229640812</c:v>
                </c:pt>
                <c:pt idx="17524">
                  <c:v>0.24356929999999999</c:v>
                </c:pt>
                <c:pt idx="17525">
                  <c:v>0.24651262199999999</c:v>
                </c:pt>
                <c:pt idx="17526">
                  <c:v>0.23133516300000001</c:v>
                </c:pt>
                <c:pt idx="17527">
                  <c:v>0.23547078699999999</c:v>
                </c:pt>
                <c:pt idx="17528">
                  <c:v>0.246914104</c:v>
                </c:pt>
                <c:pt idx="17529">
                  <c:v>0.24587173800000001</c:v>
                </c:pt>
                <c:pt idx="17530">
                  <c:v>0.226581529</c:v>
                </c:pt>
                <c:pt idx="17531">
                  <c:v>0.23542828900000001</c:v>
                </c:pt>
                <c:pt idx="17532">
                  <c:v>0.245984644</c:v>
                </c:pt>
                <c:pt idx="17533">
                  <c:v>0.24232733200000001</c:v>
                </c:pt>
                <c:pt idx="17534">
                  <c:v>0.239551872</c:v>
                </c:pt>
                <c:pt idx="17535">
                  <c:v>0.23331980399999999</c:v>
                </c:pt>
                <c:pt idx="17536">
                  <c:v>0.244170636</c:v>
                </c:pt>
                <c:pt idx="17537">
                  <c:v>0.24536265400000001</c:v>
                </c:pt>
                <c:pt idx="17538">
                  <c:v>0.240261167</c:v>
                </c:pt>
                <c:pt idx="17539">
                  <c:v>0.23691064100000001</c:v>
                </c:pt>
                <c:pt idx="17540">
                  <c:v>0.244273886</c:v>
                </c:pt>
                <c:pt idx="17541">
                  <c:v>0.23987939999999999</c:v>
                </c:pt>
                <c:pt idx="17542">
                  <c:v>0.245222211</c:v>
                </c:pt>
                <c:pt idx="17543">
                  <c:v>0.25068941700000003</c:v>
                </c:pt>
                <c:pt idx="17544">
                  <c:v>0.24651996800000001</c:v>
                </c:pt>
                <c:pt idx="17545">
                  <c:v>0.240957424</c:v>
                </c:pt>
                <c:pt idx="17546">
                  <c:v>0.23981185299999999</c:v>
                </c:pt>
                <c:pt idx="17547">
                  <c:v>0.23578967200000001</c:v>
                </c:pt>
                <c:pt idx="17548">
                  <c:v>0.24356338399999999</c:v>
                </c:pt>
                <c:pt idx="17549">
                  <c:v>0.245273665</c:v>
                </c:pt>
                <c:pt idx="17550">
                  <c:v>0.24115493900000001</c:v>
                </c:pt>
                <c:pt idx="17551">
                  <c:v>0.24451024800000001</c:v>
                </c:pt>
                <c:pt idx="17552">
                  <c:v>0.23887620900000001</c:v>
                </c:pt>
                <c:pt idx="17553">
                  <c:v>0.233589306</c:v>
                </c:pt>
                <c:pt idx="17554">
                  <c:v>0.244447052</c:v>
                </c:pt>
                <c:pt idx="17555">
                  <c:v>0.24873314799999999</c:v>
                </c:pt>
                <c:pt idx="17556">
                  <c:v>0.239985377</c:v>
                </c:pt>
                <c:pt idx="17557">
                  <c:v>0.23992997399999999</c:v>
                </c:pt>
                <c:pt idx="17558">
                  <c:v>0.24711391299999999</c:v>
                </c:pt>
                <c:pt idx="17559">
                  <c:v>0.248217523</c:v>
                </c:pt>
                <c:pt idx="17560">
                  <c:v>0.23589521599999999</c:v>
                </c:pt>
                <c:pt idx="17561">
                  <c:v>0.234387338</c:v>
                </c:pt>
                <c:pt idx="17562">
                  <c:v>0.24814716000000001</c:v>
                </c:pt>
                <c:pt idx="17563">
                  <c:v>0.24575671599999999</c:v>
                </c:pt>
                <c:pt idx="17564">
                  <c:v>0.24287019700000001</c:v>
                </c:pt>
                <c:pt idx="17565">
                  <c:v>0.246100336</c:v>
                </c:pt>
                <c:pt idx="17566">
                  <c:v>0.24511739599999999</c:v>
                </c:pt>
                <c:pt idx="17567">
                  <c:v>0.239118099</c:v>
                </c:pt>
                <c:pt idx="17568">
                  <c:v>0.24808603500000001</c:v>
                </c:pt>
                <c:pt idx="17569">
                  <c:v>0.25289917000000001</c:v>
                </c:pt>
                <c:pt idx="17570">
                  <c:v>0.239325598</c:v>
                </c:pt>
                <c:pt idx="17571">
                  <c:v>0.239975139</c:v>
                </c:pt>
                <c:pt idx="17572">
                  <c:v>0.25430872999999998</c:v>
                </c:pt>
                <c:pt idx="17573">
                  <c:v>0.24258229100000001</c:v>
                </c:pt>
                <c:pt idx="17574">
                  <c:v>0.237949625</c:v>
                </c:pt>
                <c:pt idx="17575">
                  <c:v>0.25901472599999997</c:v>
                </c:pt>
                <c:pt idx="17576">
                  <c:v>0.25365248299999998</c:v>
                </c:pt>
                <c:pt idx="17577">
                  <c:v>0.24861751500000001</c:v>
                </c:pt>
                <c:pt idx="17578">
                  <c:v>0.25417083499999998</c:v>
                </c:pt>
                <c:pt idx="17579">
                  <c:v>0.24557869099999999</c:v>
                </c:pt>
                <c:pt idx="17580">
                  <c:v>0.25316947699999998</c:v>
                </c:pt>
                <c:pt idx="17581">
                  <c:v>0.25811895699999998</c:v>
                </c:pt>
                <c:pt idx="17582">
                  <c:v>0.25731465199999998</c:v>
                </c:pt>
                <c:pt idx="17583">
                  <c:v>0.25453510899999998</c:v>
                </c:pt>
                <c:pt idx="17584">
                  <c:v>0.24265229699999999</c:v>
                </c:pt>
                <c:pt idx="17585">
                  <c:v>0.240263164</c:v>
                </c:pt>
                <c:pt idx="17586">
                  <c:v>0.25049233399999998</c:v>
                </c:pt>
                <c:pt idx="17587">
                  <c:v>0.24134914599999999</c:v>
                </c:pt>
                <c:pt idx="17588">
                  <c:v>0.24192868200000001</c:v>
                </c:pt>
                <c:pt idx="17589">
                  <c:v>0.24905876800000001</c:v>
                </c:pt>
                <c:pt idx="17590">
                  <c:v>0.24544607099999999</c:v>
                </c:pt>
                <c:pt idx="17591">
                  <c:v>0.24483753699999999</c:v>
                </c:pt>
                <c:pt idx="17592">
                  <c:v>0.24679179500000001</c:v>
                </c:pt>
                <c:pt idx="17593">
                  <c:v>0.248902082</c:v>
                </c:pt>
                <c:pt idx="17594">
                  <c:v>0.245921642</c:v>
                </c:pt>
                <c:pt idx="17595">
                  <c:v>0.24083526399999999</c:v>
                </c:pt>
                <c:pt idx="17596">
                  <c:v>0.23985014900000001</c:v>
                </c:pt>
                <c:pt idx="17597">
                  <c:v>0.241567895</c:v>
                </c:pt>
                <c:pt idx="17598">
                  <c:v>0.23328480100000001</c:v>
                </c:pt>
                <c:pt idx="17599">
                  <c:v>0.24006174499999999</c:v>
                </c:pt>
                <c:pt idx="17600">
                  <c:v>0.24805986899999999</c:v>
                </c:pt>
                <c:pt idx="17601">
                  <c:v>0.25511938299999998</c:v>
                </c:pt>
                <c:pt idx="17602">
                  <c:v>0.25056016399999997</c:v>
                </c:pt>
                <c:pt idx="17603">
                  <c:v>0.24666927799999999</c:v>
                </c:pt>
                <c:pt idx="17604">
                  <c:v>0.24414518499999999</c:v>
                </c:pt>
                <c:pt idx="17605">
                  <c:v>0.23846893</c:v>
                </c:pt>
                <c:pt idx="17606">
                  <c:v>0.24484928</c:v>
                </c:pt>
                <c:pt idx="17607">
                  <c:v>0.25648009799999999</c:v>
                </c:pt>
                <c:pt idx="17608">
                  <c:v>0.26621371500000002</c:v>
                </c:pt>
                <c:pt idx="17609">
                  <c:v>0.24647197100000001</c:v>
                </c:pt>
                <c:pt idx="17610">
                  <c:v>0.24349132200000001</c:v>
                </c:pt>
                <c:pt idx="17611">
                  <c:v>0.25597035899999998</c:v>
                </c:pt>
                <c:pt idx="17612">
                  <c:v>0.263475448</c:v>
                </c:pt>
                <c:pt idx="17613">
                  <c:v>0.25726416699999999</c:v>
                </c:pt>
                <c:pt idx="17614">
                  <c:v>0.255513459</c:v>
                </c:pt>
                <c:pt idx="17615">
                  <c:v>0.26174658499999998</c:v>
                </c:pt>
                <c:pt idx="17616">
                  <c:v>0.252213776</c:v>
                </c:pt>
                <c:pt idx="17617">
                  <c:v>0.25312805199999999</c:v>
                </c:pt>
                <c:pt idx="17618">
                  <c:v>0.26026424799999998</c:v>
                </c:pt>
                <c:pt idx="17619">
                  <c:v>0.266300023</c:v>
                </c:pt>
                <c:pt idx="17620">
                  <c:v>0.25528639600000003</c:v>
                </c:pt>
                <c:pt idx="17621">
                  <c:v>0.24887643800000001</c:v>
                </c:pt>
                <c:pt idx="17622">
                  <c:v>0.259443074</c:v>
                </c:pt>
                <c:pt idx="17623">
                  <c:v>0.25995600200000002</c:v>
                </c:pt>
                <c:pt idx="17624">
                  <c:v>0.25488564400000002</c:v>
                </c:pt>
                <c:pt idx="17625">
                  <c:v>0.249883145</c:v>
                </c:pt>
                <c:pt idx="17626">
                  <c:v>0.25358238799999999</c:v>
                </c:pt>
                <c:pt idx="17627">
                  <c:v>0.25975480699999998</c:v>
                </c:pt>
                <c:pt idx="17628">
                  <c:v>0.251259595</c:v>
                </c:pt>
                <c:pt idx="17629">
                  <c:v>0.25118049999999997</c:v>
                </c:pt>
                <c:pt idx="17630">
                  <c:v>0.25442102599999999</c:v>
                </c:pt>
                <c:pt idx="17631">
                  <c:v>0.25483861600000002</c:v>
                </c:pt>
                <c:pt idx="17632">
                  <c:v>0.255685359</c:v>
                </c:pt>
                <c:pt idx="17633">
                  <c:v>0.247248724</c:v>
                </c:pt>
                <c:pt idx="17634">
                  <c:v>0.236958787</c:v>
                </c:pt>
                <c:pt idx="17635">
                  <c:v>0.25269621599999997</c:v>
                </c:pt>
                <c:pt idx="17636">
                  <c:v>0.25775888600000002</c:v>
                </c:pt>
                <c:pt idx="17637">
                  <c:v>0.24730516999999999</c:v>
                </c:pt>
                <c:pt idx="17638">
                  <c:v>0.24890784899999999</c:v>
                </c:pt>
                <c:pt idx="17639">
                  <c:v>0.25376492699999997</c:v>
                </c:pt>
                <c:pt idx="17640">
                  <c:v>0.24298645599999999</c:v>
                </c:pt>
                <c:pt idx="17641">
                  <c:v>0.245201945</c:v>
                </c:pt>
                <c:pt idx="17642">
                  <c:v>0.25894945899999999</c:v>
                </c:pt>
                <c:pt idx="17643">
                  <c:v>0.26432958200000001</c:v>
                </c:pt>
                <c:pt idx="17644">
                  <c:v>0.25790846299999998</c:v>
                </c:pt>
                <c:pt idx="17645">
                  <c:v>0.252346456</c:v>
                </c:pt>
                <c:pt idx="17646">
                  <c:v>0.24854166799999999</c:v>
                </c:pt>
                <c:pt idx="17647">
                  <c:v>0.25943559399999999</c:v>
                </c:pt>
                <c:pt idx="17648">
                  <c:v>0.244843066</c:v>
                </c:pt>
                <c:pt idx="17649">
                  <c:v>0.25387358700000001</c:v>
                </c:pt>
                <c:pt idx="17650">
                  <c:v>0.25656613700000003</c:v>
                </c:pt>
                <c:pt idx="17651">
                  <c:v>0.25027176699999998</c:v>
                </c:pt>
                <c:pt idx="17652">
                  <c:v>0.24917319399999999</c:v>
                </c:pt>
                <c:pt idx="17653">
                  <c:v>0.25178360900000002</c:v>
                </c:pt>
                <c:pt idx="17654">
                  <c:v>0.248361304</c:v>
                </c:pt>
                <c:pt idx="17655">
                  <c:v>0.25125801599999997</c:v>
                </c:pt>
                <c:pt idx="17656">
                  <c:v>0.24649879299999999</c:v>
                </c:pt>
                <c:pt idx="17657">
                  <c:v>0.25499695500000003</c:v>
                </c:pt>
                <c:pt idx="17658">
                  <c:v>0.245688513</c:v>
                </c:pt>
                <c:pt idx="17659">
                  <c:v>0.24812769900000001</c:v>
                </c:pt>
                <c:pt idx="17660">
                  <c:v>0.24249264600000001</c:v>
                </c:pt>
                <c:pt idx="17661">
                  <c:v>0.233771592</c:v>
                </c:pt>
                <c:pt idx="17662">
                  <c:v>0.24307900700000001</c:v>
                </c:pt>
                <c:pt idx="17663">
                  <c:v>0.24945594400000001</c:v>
                </c:pt>
                <c:pt idx="17664">
                  <c:v>0.24424627400000001</c:v>
                </c:pt>
                <c:pt idx="17665">
                  <c:v>0.23982383299999999</c:v>
                </c:pt>
                <c:pt idx="17666">
                  <c:v>0.23830981600000001</c:v>
                </c:pt>
                <c:pt idx="17667">
                  <c:v>0.23624347200000001</c:v>
                </c:pt>
                <c:pt idx="17668">
                  <c:v>0.23653322500000001</c:v>
                </c:pt>
                <c:pt idx="17669">
                  <c:v>0.25216651000000001</c:v>
                </c:pt>
                <c:pt idx="17670">
                  <c:v>0.237146676</c:v>
                </c:pt>
                <c:pt idx="17671">
                  <c:v>0.22445857499999999</c:v>
                </c:pt>
                <c:pt idx="17672">
                  <c:v>0.238316044</c:v>
                </c:pt>
                <c:pt idx="17673">
                  <c:v>0.241144046</c:v>
                </c:pt>
                <c:pt idx="17674">
                  <c:v>0.22674654399999999</c:v>
                </c:pt>
                <c:pt idx="17675">
                  <c:v>0.23262813700000001</c:v>
                </c:pt>
                <c:pt idx="17676">
                  <c:v>0.24650454499999999</c:v>
                </c:pt>
                <c:pt idx="17677">
                  <c:v>0.239073798</c:v>
                </c:pt>
                <c:pt idx="17678">
                  <c:v>0.238375857</c:v>
                </c:pt>
                <c:pt idx="17679">
                  <c:v>0.24004140500000001</c:v>
                </c:pt>
                <c:pt idx="17680">
                  <c:v>0.23332127899999999</c:v>
                </c:pt>
                <c:pt idx="17681">
                  <c:v>0.239881709</c:v>
                </c:pt>
                <c:pt idx="17682">
                  <c:v>0.24710612000000001</c:v>
                </c:pt>
                <c:pt idx="17683">
                  <c:v>0.247931972</c:v>
                </c:pt>
                <c:pt idx="17684">
                  <c:v>0.23827093799999999</c:v>
                </c:pt>
                <c:pt idx="17685">
                  <c:v>0.24379725799999999</c:v>
                </c:pt>
                <c:pt idx="17686">
                  <c:v>0.245009691</c:v>
                </c:pt>
                <c:pt idx="17687">
                  <c:v>0.248063534</c:v>
                </c:pt>
                <c:pt idx="17688">
                  <c:v>0.242671251</c:v>
                </c:pt>
                <c:pt idx="17689">
                  <c:v>0.237762004</c:v>
                </c:pt>
                <c:pt idx="17690">
                  <c:v>0.25583919900000002</c:v>
                </c:pt>
                <c:pt idx="17691">
                  <c:v>0.25281304100000002</c:v>
                </c:pt>
                <c:pt idx="17692">
                  <c:v>0.24209693099999999</c:v>
                </c:pt>
                <c:pt idx="17693">
                  <c:v>0.24209852500000001</c:v>
                </c:pt>
                <c:pt idx="17694">
                  <c:v>0.25279566599999997</c:v>
                </c:pt>
                <c:pt idx="17695">
                  <c:v>0.24486957500000001</c:v>
                </c:pt>
                <c:pt idx="17696">
                  <c:v>0.23572024699999999</c:v>
                </c:pt>
                <c:pt idx="17697">
                  <c:v>0.24976177499999999</c:v>
                </c:pt>
                <c:pt idx="17698">
                  <c:v>0.248258799</c:v>
                </c:pt>
                <c:pt idx="17699">
                  <c:v>0.23631611499999999</c:v>
                </c:pt>
                <c:pt idx="17700">
                  <c:v>0.234576747</c:v>
                </c:pt>
                <c:pt idx="17701">
                  <c:v>0.23751235000000001</c:v>
                </c:pt>
                <c:pt idx="17702">
                  <c:v>0.236758307</c:v>
                </c:pt>
                <c:pt idx="17703">
                  <c:v>0.23096460099999999</c:v>
                </c:pt>
                <c:pt idx="17704">
                  <c:v>0.23296657200000001</c:v>
                </c:pt>
                <c:pt idx="17705">
                  <c:v>0.22694915500000001</c:v>
                </c:pt>
                <c:pt idx="17706">
                  <c:v>0.226029918</c:v>
                </c:pt>
                <c:pt idx="17707">
                  <c:v>0.22626347799999999</c:v>
                </c:pt>
                <c:pt idx="17708">
                  <c:v>0.221989557</c:v>
                </c:pt>
                <c:pt idx="17709">
                  <c:v>0.221965313</c:v>
                </c:pt>
                <c:pt idx="17710">
                  <c:v>0.22343286900000001</c:v>
                </c:pt>
                <c:pt idx="17711">
                  <c:v>0.22179049300000001</c:v>
                </c:pt>
                <c:pt idx="17712">
                  <c:v>0.22427508199999999</c:v>
                </c:pt>
                <c:pt idx="17713">
                  <c:v>0.21704459200000001</c:v>
                </c:pt>
                <c:pt idx="17714">
                  <c:v>0.21300333699999999</c:v>
                </c:pt>
                <c:pt idx="17715">
                  <c:v>0.21804896000000001</c:v>
                </c:pt>
                <c:pt idx="17716">
                  <c:v>0.21946942799999999</c:v>
                </c:pt>
                <c:pt idx="17717">
                  <c:v>0.20710624799999999</c:v>
                </c:pt>
                <c:pt idx="17718">
                  <c:v>0.208536312</c:v>
                </c:pt>
                <c:pt idx="17719">
                  <c:v>0.21512337000000001</c:v>
                </c:pt>
                <c:pt idx="17720">
                  <c:v>0.21080326999999999</c:v>
                </c:pt>
                <c:pt idx="17721">
                  <c:v>0.20568281399999999</c:v>
                </c:pt>
                <c:pt idx="17722">
                  <c:v>0.21041388799999999</c:v>
                </c:pt>
                <c:pt idx="17723">
                  <c:v>0.19969652600000001</c:v>
                </c:pt>
                <c:pt idx="17724">
                  <c:v>0.207559094</c:v>
                </c:pt>
                <c:pt idx="17725">
                  <c:v>0.20631380399999999</c:v>
                </c:pt>
                <c:pt idx="17726">
                  <c:v>0.20129081600000001</c:v>
                </c:pt>
                <c:pt idx="17727">
                  <c:v>0.20568689700000001</c:v>
                </c:pt>
                <c:pt idx="17728">
                  <c:v>0.20396049299999999</c:v>
                </c:pt>
                <c:pt idx="17729">
                  <c:v>0.206480101</c:v>
                </c:pt>
                <c:pt idx="17730">
                  <c:v>0.206710488</c:v>
                </c:pt>
                <c:pt idx="17731">
                  <c:v>0.20642127099999999</c:v>
                </c:pt>
                <c:pt idx="17732">
                  <c:v>0.20673085699999999</c:v>
                </c:pt>
                <c:pt idx="17733">
                  <c:v>0.20262771800000001</c:v>
                </c:pt>
                <c:pt idx="17734">
                  <c:v>0.20208288699999999</c:v>
                </c:pt>
                <c:pt idx="17735">
                  <c:v>0.201905787</c:v>
                </c:pt>
                <c:pt idx="17736">
                  <c:v>0.203355655</c:v>
                </c:pt>
                <c:pt idx="17737">
                  <c:v>0.20114204299999999</c:v>
                </c:pt>
                <c:pt idx="17738">
                  <c:v>0.19505114900000001</c:v>
                </c:pt>
                <c:pt idx="17739">
                  <c:v>0.19855613999999999</c:v>
                </c:pt>
                <c:pt idx="17740">
                  <c:v>0.19748349500000001</c:v>
                </c:pt>
                <c:pt idx="17741">
                  <c:v>0.192449853</c:v>
                </c:pt>
                <c:pt idx="17742">
                  <c:v>0.18768933400000001</c:v>
                </c:pt>
                <c:pt idx="17743">
                  <c:v>0.19039456499999999</c:v>
                </c:pt>
                <c:pt idx="17744">
                  <c:v>0.18301948900000001</c:v>
                </c:pt>
                <c:pt idx="17745">
                  <c:v>0.18093956999999999</c:v>
                </c:pt>
                <c:pt idx="17746">
                  <c:v>0.18356214500000001</c:v>
                </c:pt>
                <c:pt idx="17747">
                  <c:v>0.179523721</c:v>
                </c:pt>
                <c:pt idx="17748">
                  <c:v>0.16823495899999999</c:v>
                </c:pt>
                <c:pt idx="17749">
                  <c:v>0.16701975499999999</c:v>
                </c:pt>
                <c:pt idx="17750">
                  <c:v>0.1723537</c:v>
                </c:pt>
                <c:pt idx="17751">
                  <c:v>0.16686199600000001</c:v>
                </c:pt>
                <c:pt idx="17752">
                  <c:v>0.161940008</c:v>
                </c:pt>
                <c:pt idx="17753">
                  <c:v>0.16430143999999999</c:v>
                </c:pt>
                <c:pt idx="17754">
                  <c:v>0.154292494</c:v>
                </c:pt>
                <c:pt idx="17755">
                  <c:v>0.157706395</c:v>
                </c:pt>
                <c:pt idx="17756">
                  <c:v>0.152196363</c:v>
                </c:pt>
                <c:pt idx="17757">
                  <c:v>0.14053252299999999</c:v>
                </c:pt>
                <c:pt idx="17758">
                  <c:v>0.10339614699999999</c:v>
                </c:pt>
                <c:pt idx="17759">
                  <c:v>0.146640033</c:v>
                </c:pt>
                <c:pt idx="17760">
                  <c:v>0.15912628200000001</c:v>
                </c:pt>
                <c:pt idx="17761">
                  <c:v>0.15882162699999999</c:v>
                </c:pt>
                <c:pt idx="17762">
                  <c:v>0.14902020999999999</c:v>
                </c:pt>
                <c:pt idx="17763">
                  <c:v>0.162775964</c:v>
                </c:pt>
                <c:pt idx="17764">
                  <c:v>0.13487422499999999</c:v>
                </c:pt>
                <c:pt idx="17765">
                  <c:v>0.124788836</c:v>
                </c:pt>
                <c:pt idx="17766">
                  <c:v>0.12958788900000001</c:v>
                </c:pt>
                <c:pt idx="17767">
                  <c:v>0.14422622299999999</c:v>
                </c:pt>
                <c:pt idx="17768">
                  <c:v>0.13381764299999999</c:v>
                </c:pt>
                <c:pt idx="17769">
                  <c:v>0.119187839</c:v>
                </c:pt>
                <c:pt idx="17770">
                  <c:v>0.14133973399999999</c:v>
                </c:pt>
                <c:pt idx="17771">
                  <c:v>0.129684418</c:v>
                </c:pt>
                <c:pt idx="17772">
                  <c:v>0.12095879800000001</c:v>
                </c:pt>
                <c:pt idx="17773">
                  <c:v>0.133872196</c:v>
                </c:pt>
                <c:pt idx="17774">
                  <c:v>0.12914630799999999</c:v>
                </c:pt>
                <c:pt idx="17775">
                  <c:v>0.126862645</c:v>
                </c:pt>
                <c:pt idx="17776">
                  <c:v>0.128145382</c:v>
                </c:pt>
                <c:pt idx="17777">
                  <c:v>0.124437198</c:v>
                </c:pt>
                <c:pt idx="17778">
                  <c:v>0.11895956100000001</c:v>
                </c:pt>
                <c:pt idx="17779">
                  <c:v>0.130434841</c:v>
                </c:pt>
                <c:pt idx="17780">
                  <c:v>0.13153542600000001</c:v>
                </c:pt>
                <c:pt idx="17781">
                  <c:v>0.116227314</c:v>
                </c:pt>
                <c:pt idx="17782">
                  <c:v>0.120910026</c:v>
                </c:pt>
                <c:pt idx="17783">
                  <c:v>0.120476998</c:v>
                </c:pt>
                <c:pt idx="17784">
                  <c:v>0.12461102</c:v>
                </c:pt>
                <c:pt idx="17785">
                  <c:v>0.12063199300000001</c:v>
                </c:pt>
                <c:pt idx="17786">
                  <c:v>0.110497788</c:v>
                </c:pt>
                <c:pt idx="17787">
                  <c:v>0.11913441900000001</c:v>
                </c:pt>
                <c:pt idx="17788">
                  <c:v>0.115917988</c:v>
                </c:pt>
                <c:pt idx="17789">
                  <c:v>0.103345469</c:v>
                </c:pt>
                <c:pt idx="17790">
                  <c:v>0.10774786</c:v>
                </c:pt>
                <c:pt idx="17791">
                  <c:v>0.10676701399999999</c:v>
                </c:pt>
                <c:pt idx="17792">
                  <c:v>0.100095533</c:v>
                </c:pt>
                <c:pt idx="17793">
                  <c:v>0.10079434499999999</c:v>
                </c:pt>
                <c:pt idx="17794">
                  <c:v>9.9641173999999999E-2</c:v>
                </c:pt>
                <c:pt idx="17795">
                  <c:v>8.3998293000000002E-2</c:v>
                </c:pt>
                <c:pt idx="17796">
                  <c:v>9.0470097999999999E-2</c:v>
                </c:pt>
                <c:pt idx="17797">
                  <c:v>9.6238501000000004E-2</c:v>
                </c:pt>
                <c:pt idx="17798">
                  <c:v>7.5360969E-2</c:v>
                </c:pt>
                <c:pt idx="17799">
                  <c:v>7.9300045999999999E-2</c:v>
                </c:pt>
                <c:pt idx="17800">
                  <c:v>9.1910249999999999E-2</c:v>
                </c:pt>
                <c:pt idx="17801">
                  <c:v>7.1375407000000002E-2</c:v>
                </c:pt>
                <c:pt idx="17802">
                  <c:v>6.5349586000000001E-2</c:v>
                </c:pt>
                <c:pt idx="17803">
                  <c:v>8.6418657999999995E-2</c:v>
                </c:pt>
                <c:pt idx="17804">
                  <c:v>7.4784771E-2</c:v>
                </c:pt>
                <c:pt idx="17805">
                  <c:v>5.9806353999999999E-2</c:v>
                </c:pt>
                <c:pt idx="17806">
                  <c:v>6.7808799000000003E-2</c:v>
                </c:pt>
                <c:pt idx="17807">
                  <c:v>6.5274536999999994E-2</c:v>
                </c:pt>
                <c:pt idx="17808">
                  <c:v>6.3719101E-2</c:v>
                </c:pt>
                <c:pt idx="17809">
                  <c:v>6.8375640000000001E-2</c:v>
                </c:pt>
                <c:pt idx="17810">
                  <c:v>5.3341268999999997E-2</c:v>
                </c:pt>
                <c:pt idx="17811">
                  <c:v>6.2604546999999997E-2</c:v>
                </c:pt>
                <c:pt idx="17812">
                  <c:v>6.5948962999999999E-2</c:v>
                </c:pt>
                <c:pt idx="17813">
                  <c:v>4.8200589000000002E-2</c:v>
                </c:pt>
                <c:pt idx="17814">
                  <c:v>6.0372378999999997E-2</c:v>
                </c:pt>
                <c:pt idx="17815">
                  <c:v>6.3207581999999998E-2</c:v>
                </c:pt>
                <c:pt idx="17816">
                  <c:v>4.4127759000000003E-2</c:v>
                </c:pt>
                <c:pt idx="17817">
                  <c:v>5.4109550999999999E-2</c:v>
                </c:pt>
                <c:pt idx="17818">
                  <c:v>5.7269316000000001E-2</c:v>
                </c:pt>
                <c:pt idx="17819">
                  <c:v>5.6199525E-2</c:v>
                </c:pt>
                <c:pt idx="17820">
                  <c:v>5.5263004999999997E-2</c:v>
                </c:pt>
                <c:pt idx="17821">
                  <c:v>5.3198792000000002E-2</c:v>
                </c:pt>
                <c:pt idx="17822">
                  <c:v>5.0069957999999998E-2</c:v>
                </c:pt>
                <c:pt idx="17823">
                  <c:v>5.0784483999999998E-2</c:v>
                </c:pt>
                <c:pt idx="17824">
                  <c:v>5.3547755000000002E-2</c:v>
                </c:pt>
                <c:pt idx="17825">
                  <c:v>5.9311632000000003E-2</c:v>
                </c:pt>
                <c:pt idx="17826">
                  <c:v>6.1417684E-2</c:v>
                </c:pt>
                <c:pt idx="17827">
                  <c:v>5.6845306999999998E-2</c:v>
                </c:pt>
                <c:pt idx="17828">
                  <c:v>5.7398750999999998E-2</c:v>
                </c:pt>
                <c:pt idx="17829">
                  <c:v>4.8678763E-2</c:v>
                </c:pt>
                <c:pt idx="17830">
                  <c:v>5.4046884000000003E-2</c:v>
                </c:pt>
                <c:pt idx="17831">
                  <c:v>5.8547091000000002E-2</c:v>
                </c:pt>
                <c:pt idx="17832">
                  <c:v>6.1073571E-2</c:v>
                </c:pt>
                <c:pt idx="17833">
                  <c:v>5.0441429000000003E-2</c:v>
                </c:pt>
                <c:pt idx="17834">
                  <c:v>5.3568589999999999E-2</c:v>
                </c:pt>
                <c:pt idx="17835">
                  <c:v>5.9387598E-2</c:v>
                </c:pt>
                <c:pt idx="17836">
                  <c:v>5.4241572000000002E-2</c:v>
                </c:pt>
                <c:pt idx="17837">
                  <c:v>5.9211828000000001E-2</c:v>
                </c:pt>
                <c:pt idx="17838">
                  <c:v>4.9063437000000001E-2</c:v>
                </c:pt>
                <c:pt idx="17839">
                  <c:v>5.7499795999999999E-2</c:v>
                </c:pt>
                <c:pt idx="17840">
                  <c:v>5.7939826999999999E-2</c:v>
                </c:pt>
                <c:pt idx="17841">
                  <c:v>5.1934398999999999E-2</c:v>
                </c:pt>
                <c:pt idx="17842">
                  <c:v>5.0888627999999998E-2</c:v>
                </c:pt>
                <c:pt idx="17843">
                  <c:v>5.6298572999999998E-2</c:v>
                </c:pt>
                <c:pt idx="17844">
                  <c:v>5.5463888000000003E-2</c:v>
                </c:pt>
                <c:pt idx="17845">
                  <c:v>5.6698791999999998E-2</c:v>
                </c:pt>
                <c:pt idx="17846">
                  <c:v>5.3032078000000003E-2</c:v>
                </c:pt>
                <c:pt idx="17847">
                  <c:v>4.9469836000000003E-2</c:v>
                </c:pt>
                <c:pt idx="17848">
                  <c:v>5.5670264999999997E-2</c:v>
                </c:pt>
                <c:pt idx="17849">
                  <c:v>5.3747464000000002E-2</c:v>
                </c:pt>
                <c:pt idx="17850">
                  <c:v>5.3103949999999997E-2</c:v>
                </c:pt>
                <c:pt idx="17851">
                  <c:v>5.5320501000000001E-2</c:v>
                </c:pt>
                <c:pt idx="17852">
                  <c:v>5.3319324000000001E-2</c:v>
                </c:pt>
                <c:pt idx="17853">
                  <c:v>5.2565116000000002E-2</c:v>
                </c:pt>
                <c:pt idx="17854">
                  <c:v>4.9050878999999999E-2</c:v>
                </c:pt>
                <c:pt idx="17855">
                  <c:v>4.9832515000000001E-2</c:v>
                </c:pt>
                <c:pt idx="17856">
                  <c:v>5.1132556000000003E-2</c:v>
                </c:pt>
                <c:pt idx="17857">
                  <c:v>4.9866486000000002E-2</c:v>
                </c:pt>
                <c:pt idx="17858">
                  <c:v>5.2089963000000003E-2</c:v>
                </c:pt>
                <c:pt idx="17859">
                  <c:v>4.7969785000000001E-2</c:v>
                </c:pt>
                <c:pt idx="17860">
                  <c:v>4.8601250999999998E-2</c:v>
                </c:pt>
                <c:pt idx="17861">
                  <c:v>4.6565796999999999E-2</c:v>
                </c:pt>
                <c:pt idx="17862">
                  <c:v>4.5955729000000001E-2</c:v>
                </c:pt>
                <c:pt idx="17863">
                  <c:v>4.5933890999999998E-2</c:v>
                </c:pt>
                <c:pt idx="17864">
                  <c:v>4.2851674999999999E-2</c:v>
                </c:pt>
                <c:pt idx="17865">
                  <c:v>4.2109184000000001E-2</c:v>
                </c:pt>
                <c:pt idx="17866">
                  <c:v>4.7125610999999998E-2</c:v>
                </c:pt>
                <c:pt idx="17867">
                  <c:v>4.5493625000000003E-2</c:v>
                </c:pt>
                <c:pt idx="17868">
                  <c:v>3.4973896999999997E-2</c:v>
                </c:pt>
                <c:pt idx="17869">
                  <c:v>3.9393678000000001E-2</c:v>
                </c:pt>
                <c:pt idx="17870">
                  <c:v>4.5286870999999999E-2</c:v>
                </c:pt>
                <c:pt idx="17871">
                  <c:v>3.8000728999999997E-2</c:v>
                </c:pt>
                <c:pt idx="17872">
                  <c:v>3.1729616000000002E-2</c:v>
                </c:pt>
                <c:pt idx="17873">
                  <c:v>3.9485537000000001E-2</c:v>
                </c:pt>
                <c:pt idx="17874">
                  <c:v>3.7647299000000002E-2</c:v>
                </c:pt>
                <c:pt idx="17875">
                  <c:v>3.5031541999999999E-2</c:v>
                </c:pt>
                <c:pt idx="17876">
                  <c:v>3.3898517000000003E-2</c:v>
                </c:pt>
                <c:pt idx="17877">
                  <c:v>2.9690188999999999E-2</c:v>
                </c:pt>
                <c:pt idx="17878">
                  <c:v>3.4861926000000001E-2</c:v>
                </c:pt>
                <c:pt idx="17879">
                  <c:v>3.4923177E-2</c:v>
                </c:pt>
                <c:pt idx="17880">
                  <c:v>3.4463610999999998E-2</c:v>
                </c:pt>
                <c:pt idx="17881">
                  <c:v>2.9980980000000001E-2</c:v>
                </c:pt>
                <c:pt idx="17882">
                  <c:v>3.0373555E-2</c:v>
                </c:pt>
                <c:pt idx="17883">
                  <c:v>3.3626604999999997E-2</c:v>
                </c:pt>
                <c:pt idx="17884">
                  <c:v>3.0534189E-2</c:v>
                </c:pt>
                <c:pt idx="17885">
                  <c:v>3.0901706000000001E-2</c:v>
                </c:pt>
                <c:pt idx="17886">
                  <c:v>3.2611045999999998E-2</c:v>
                </c:pt>
                <c:pt idx="17887">
                  <c:v>3.2636079999999998E-2</c:v>
                </c:pt>
                <c:pt idx="17888">
                  <c:v>3.3728682000000003E-2</c:v>
                </c:pt>
                <c:pt idx="17889">
                  <c:v>2.8915282E-2</c:v>
                </c:pt>
                <c:pt idx="17890">
                  <c:v>3.0742258000000001E-2</c:v>
                </c:pt>
                <c:pt idx="17891">
                  <c:v>3.4277871000000001E-2</c:v>
                </c:pt>
                <c:pt idx="17892">
                  <c:v>3.1178508000000001E-2</c:v>
                </c:pt>
                <c:pt idx="17893">
                  <c:v>2.8432256999999999E-2</c:v>
                </c:pt>
                <c:pt idx="17894">
                  <c:v>3.6796447000000003E-2</c:v>
                </c:pt>
                <c:pt idx="17895">
                  <c:v>3.3616632E-2</c:v>
                </c:pt>
                <c:pt idx="17896">
                  <c:v>2.9737592E-2</c:v>
                </c:pt>
                <c:pt idx="17897">
                  <c:v>3.0886479000000001E-2</c:v>
                </c:pt>
                <c:pt idx="17898">
                  <c:v>3.3901269999999997E-2</c:v>
                </c:pt>
                <c:pt idx="17899">
                  <c:v>3.23103E-2</c:v>
                </c:pt>
                <c:pt idx="17900">
                  <c:v>3.2789454000000003E-2</c:v>
                </c:pt>
                <c:pt idx="17901">
                  <c:v>3.1678651000000002E-2</c:v>
                </c:pt>
                <c:pt idx="17902">
                  <c:v>2.7896132000000001E-2</c:v>
                </c:pt>
                <c:pt idx="17903">
                  <c:v>3.0391514000000001E-2</c:v>
                </c:pt>
                <c:pt idx="17904">
                  <c:v>3.1664236999999998E-2</c:v>
                </c:pt>
                <c:pt idx="17905">
                  <c:v>3.3237901E-2</c:v>
                </c:pt>
                <c:pt idx="17906">
                  <c:v>3.3390722999999997E-2</c:v>
                </c:pt>
                <c:pt idx="17907">
                  <c:v>2.0932988999999999E-2</c:v>
                </c:pt>
                <c:pt idx="17908">
                  <c:v>2.3305817E-2</c:v>
                </c:pt>
                <c:pt idx="17909">
                  <c:v>3.5571273E-2</c:v>
                </c:pt>
                <c:pt idx="17910">
                  <c:v>3.1699567999999997E-2</c:v>
                </c:pt>
                <c:pt idx="17911">
                  <c:v>2.8201772E-2</c:v>
                </c:pt>
                <c:pt idx="17912">
                  <c:v>2.1363333000000002E-2</c:v>
                </c:pt>
                <c:pt idx="17913">
                  <c:v>2.9240428999999998E-2</c:v>
                </c:pt>
                <c:pt idx="17914">
                  <c:v>3.1725161000000002E-2</c:v>
                </c:pt>
                <c:pt idx="17915">
                  <c:v>2.2415813E-2</c:v>
                </c:pt>
                <c:pt idx="17916">
                  <c:v>2.3616847E-2</c:v>
                </c:pt>
                <c:pt idx="17917">
                  <c:v>2.6133802000000001E-2</c:v>
                </c:pt>
                <c:pt idx="17918">
                  <c:v>2.3907906999999999E-2</c:v>
                </c:pt>
                <c:pt idx="17919">
                  <c:v>2.6962288000000001E-2</c:v>
                </c:pt>
                <c:pt idx="17920">
                  <c:v>1.8359075999999998E-2</c:v>
                </c:pt>
                <c:pt idx="17921">
                  <c:v>1.9380132000000001E-2</c:v>
                </c:pt>
                <c:pt idx="17922">
                  <c:v>2.5615078999999999E-2</c:v>
                </c:pt>
                <c:pt idx="17923">
                  <c:v>2.1105547999999998E-2</c:v>
                </c:pt>
                <c:pt idx="17924">
                  <c:v>1.3626578E-2</c:v>
                </c:pt>
                <c:pt idx="17925">
                  <c:v>2.6764484000000002E-2</c:v>
                </c:pt>
                <c:pt idx="17926">
                  <c:v>2.1529406000000001E-2</c:v>
                </c:pt>
                <c:pt idx="17927">
                  <c:v>8.9158769999999991E-3</c:v>
                </c:pt>
                <c:pt idx="17928">
                  <c:v>1.5717497E-2</c:v>
                </c:pt>
                <c:pt idx="17929">
                  <c:v>1.9005969000000001E-2</c:v>
                </c:pt>
                <c:pt idx="17930">
                  <c:v>1.7043684E-2</c:v>
                </c:pt>
                <c:pt idx="17931">
                  <c:v>1.7203208000000001E-2</c:v>
                </c:pt>
                <c:pt idx="17932">
                  <c:v>1.3220571E-2</c:v>
                </c:pt>
                <c:pt idx="17933">
                  <c:v>1.0085497000000001E-2</c:v>
                </c:pt>
                <c:pt idx="17934">
                  <c:v>1.7529689000000001E-2</c:v>
                </c:pt>
                <c:pt idx="17935">
                  <c:v>1.8754208000000001E-2</c:v>
                </c:pt>
                <c:pt idx="17936">
                  <c:v>1.7335130000000001E-2</c:v>
                </c:pt>
                <c:pt idx="17937">
                  <c:v>1.2937719E-2</c:v>
                </c:pt>
                <c:pt idx="17938">
                  <c:v>1.6545285999999999E-2</c:v>
                </c:pt>
                <c:pt idx="17939">
                  <c:v>2.5870345999999999E-2</c:v>
                </c:pt>
                <c:pt idx="17940">
                  <c:v>1.4426112E-2</c:v>
                </c:pt>
                <c:pt idx="17941">
                  <c:v>1.2433801E-2</c:v>
                </c:pt>
                <c:pt idx="17942">
                  <c:v>2.0269784999999998E-2</c:v>
                </c:pt>
                <c:pt idx="17943">
                  <c:v>1.9530226000000001E-2</c:v>
                </c:pt>
                <c:pt idx="17944">
                  <c:v>1.7390961E-2</c:v>
                </c:pt>
                <c:pt idx="17945">
                  <c:v>2.3386535999999999E-2</c:v>
                </c:pt>
                <c:pt idx="17946">
                  <c:v>1.7333235999999998E-2</c:v>
                </c:pt>
                <c:pt idx="17947">
                  <c:v>1.6241605999999999E-2</c:v>
                </c:pt>
                <c:pt idx="17948">
                  <c:v>2.0656793999999999E-2</c:v>
                </c:pt>
                <c:pt idx="17949">
                  <c:v>1.9164358999999999E-2</c:v>
                </c:pt>
                <c:pt idx="17950">
                  <c:v>1.6533033999999999E-2</c:v>
                </c:pt>
                <c:pt idx="17951">
                  <c:v>1.9435879E-2</c:v>
                </c:pt>
                <c:pt idx="17952">
                  <c:v>1.7774481000000002E-2</c:v>
                </c:pt>
                <c:pt idx="17953">
                  <c:v>1.8107907999999999E-2</c:v>
                </c:pt>
                <c:pt idx="17954">
                  <c:v>1.9844311999999999E-2</c:v>
                </c:pt>
                <c:pt idx="17955">
                  <c:v>2.1878436000000001E-2</c:v>
                </c:pt>
                <c:pt idx="17956">
                  <c:v>5.6820830000000001E-3</c:v>
                </c:pt>
                <c:pt idx="17957">
                  <c:v>1.7301186999999999E-2</c:v>
                </c:pt>
                <c:pt idx="17958">
                  <c:v>2.6913456999999998E-2</c:v>
                </c:pt>
                <c:pt idx="17959">
                  <c:v>1.7050969999999999E-2</c:v>
                </c:pt>
                <c:pt idx="17960">
                  <c:v>1.7074988999999999E-2</c:v>
                </c:pt>
                <c:pt idx="17961">
                  <c:v>2.2413560999999999E-2</c:v>
                </c:pt>
                <c:pt idx="17962">
                  <c:v>2.2430558E-2</c:v>
                </c:pt>
                <c:pt idx="17963">
                  <c:v>1.9783642000000001E-2</c:v>
                </c:pt>
                <c:pt idx="17964">
                  <c:v>1.7495498000000002E-2</c:v>
                </c:pt>
                <c:pt idx="17965">
                  <c:v>2.0364522999999999E-2</c:v>
                </c:pt>
                <c:pt idx="17966">
                  <c:v>1.3685318E-2</c:v>
                </c:pt>
                <c:pt idx="17967">
                  <c:v>1.7898172E-2</c:v>
                </c:pt>
                <c:pt idx="17968">
                  <c:v>2.9442511000000001E-2</c:v>
                </c:pt>
                <c:pt idx="17969">
                  <c:v>2.1076458999999999E-2</c:v>
                </c:pt>
                <c:pt idx="17970">
                  <c:v>1.6954876000000001E-2</c:v>
                </c:pt>
                <c:pt idx="17971">
                  <c:v>2.5196561999999999E-2</c:v>
                </c:pt>
                <c:pt idx="17972">
                  <c:v>1.2356908999999999E-2</c:v>
                </c:pt>
                <c:pt idx="17973">
                  <c:v>2.7162220000000001E-2</c:v>
                </c:pt>
                <c:pt idx="17974">
                  <c:v>2.6984683999999998E-2</c:v>
                </c:pt>
                <c:pt idx="17975">
                  <c:v>1.7589850000000001E-2</c:v>
                </c:pt>
                <c:pt idx="17976">
                  <c:v>2.6866507000000001E-2</c:v>
                </c:pt>
                <c:pt idx="17977">
                  <c:v>2.4231043000000001E-2</c:v>
                </c:pt>
                <c:pt idx="17978">
                  <c:v>1.7375122999999999E-2</c:v>
                </c:pt>
                <c:pt idx="17979">
                  <c:v>3.1833958000000002E-2</c:v>
                </c:pt>
                <c:pt idx="17980">
                  <c:v>2.3677180999999999E-2</c:v>
                </c:pt>
                <c:pt idx="17981">
                  <c:v>1.7395318E-2</c:v>
                </c:pt>
                <c:pt idx="17982">
                  <c:v>3.7364545999999998E-2</c:v>
                </c:pt>
                <c:pt idx="17983">
                  <c:v>1.5904259E-2</c:v>
                </c:pt>
                <c:pt idx="17984">
                  <c:v>2.032014E-2</c:v>
                </c:pt>
                <c:pt idx="17985">
                  <c:v>3.6319881999999998E-2</c:v>
                </c:pt>
                <c:pt idx="17986">
                  <c:v>1.3518476999999999E-2</c:v>
                </c:pt>
                <c:pt idx="17987">
                  <c:v>1.6447155000000001E-2</c:v>
                </c:pt>
                <c:pt idx="17988">
                  <c:v>3.1856968999999999E-2</c:v>
                </c:pt>
                <c:pt idx="17989">
                  <c:v>1.2841465999999999E-2</c:v>
                </c:pt>
                <c:pt idx="17990">
                  <c:v>1.5512751E-2</c:v>
                </c:pt>
                <c:pt idx="17991">
                  <c:v>2.5072168999999998E-2</c:v>
                </c:pt>
                <c:pt idx="17992">
                  <c:v>4.1398140000000003E-3</c:v>
                </c:pt>
                <c:pt idx="17993">
                  <c:v>2.5056014000000001E-2</c:v>
                </c:pt>
                <c:pt idx="17994">
                  <c:v>2.2778511000000001E-2</c:v>
                </c:pt>
                <c:pt idx="17995" formatCode="0.00E+00">
                  <c:v>3.9910000000000002E-5</c:v>
                </c:pt>
                <c:pt idx="17996">
                  <c:v>1.8988590999999999E-2</c:v>
                </c:pt>
                <c:pt idx="17997">
                  <c:v>1.4149093999999999E-2</c:v>
                </c:pt>
                <c:pt idx="17998">
                  <c:v>8.2580750000000001E-3</c:v>
                </c:pt>
                <c:pt idx="17999">
                  <c:v>1.5449676000000001E-2</c:v>
                </c:pt>
                <c:pt idx="18000">
                  <c:v>6.0562560000000003E-3</c:v>
                </c:pt>
                <c:pt idx="18001">
                  <c:v>1.5906489999999999E-2</c:v>
                </c:pt>
                <c:pt idx="18002">
                  <c:v>1.6622482000000001E-2</c:v>
                </c:pt>
                <c:pt idx="18003">
                  <c:v>5.2465230000000003E-3</c:v>
                </c:pt>
                <c:pt idx="18004">
                  <c:v>1.1875213000000001E-2</c:v>
                </c:pt>
                <c:pt idx="18005">
                  <c:v>1.3658465999999999E-2</c:v>
                </c:pt>
                <c:pt idx="18006">
                  <c:v>3.2957070000000002E-3</c:v>
                </c:pt>
                <c:pt idx="18007">
                  <c:v>1.0337904E-2</c:v>
                </c:pt>
                <c:pt idx="18008">
                  <c:v>5.6095449999999996E-3</c:v>
                </c:pt>
                <c:pt idx="18009">
                  <c:v>-1.889118E-3</c:v>
                </c:pt>
                <c:pt idx="18010">
                  <c:v>8.6002289999999992E-3</c:v>
                </c:pt>
                <c:pt idx="18011">
                  <c:v>3.5487449999999999E-3</c:v>
                </c:pt>
                <c:pt idx="18012">
                  <c:v>-1.5348619999999999E-3</c:v>
                </c:pt>
                <c:pt idx="18013">
                  <c:v>2.2452290000000001E-3</c:v>
                </c:pt>
                <c:pt idx="18014">
                  <c:v>-7.2614949999999998E-3</c:v>
                </c:pt>
                <c:pt idx="18015">
                  <c:v>-6.8447109999999999E-3</c:v>
                </c:pt>
                <c:pt idx="18016">
                  <c:v>-4.4161519999999996E-3</c:v>
                </c:pt>
                <c:pt idx="18017">
                  <c:v>-1.1947838000000001E-2</c:v>
                </c:pt>
                <c:pt idx="18018">
                  <c:v>-4.0041449999999998E-3</c:v>
                </c:pt>
                <c:pt idx="18019">
                  <c:v>-2.2528499999999998E-3</c:v>
                </c:pt>
                <c:pt idx="18020">
                  <c:v>-1.6281737000000001E-2</c:v>
                </c:pt>
                <c:pt idx="18021">
                  <c:v>-1.0125840000000001E-2</c:v>
                </c:pt>
                <c:pt idx="18022">
                  <c:v>-4.5427380000000002E-3</c:v>
                </c:pt>
                <c:pt idx="18023">
                  <c:v>-1.1646986999999999E-2</c:v>
                </c:pt>
                <c:pt idx="18024" formatCode="0.00E+00">
                  <c:v>4.2666700000000003E-5</c:v>
                </c:pt>
                <c:pt idx="18025">
                  <c:v>-4.3731209999999998E-3</c:v>
                </c:pt>
                <c:pt idx="18026">
                  <c:v>-1.5336384999999999E-2</c:v>
                </c:pt>
                <c:pt idx="18027">
                  <c:v>-6.2162100000000004E-4</c:v>
                </c:pt>
                <c:pt idx="18028">
                  <c:v>-5.7300010000000002E-3</c:v>
                </c:pt>
                <c:pt idx="18029">
                  <c:v>-1.0270424E-2</c:v>
                </c:pt>
                <c:pt idx="18030">
                  <c:v>-1.6630359999999999E-3</c:v>
                </c:pt>
                <c:pt idx="18031">
                  <c:v>-8.8833980000000007E-3</c:v>
                </c:pt>
                <c:pt idx="18032">
                  <c:v>-2.759371E-3</c:v>
                </c:pt>
                <c:pt idx="18033">
                  <c:v>-2.4784080000000001E-3</c:v>
                </c:pt>
                <c:pt idx="18034">
                  <c:v>-4.978293E-3</c:v>
                </c:pt>
                <c:pt idx="18035">
                  <c:v>-2.8546880000000002E-3</c:v>
                </c:pt>
                <c:pt idx="18036">
                  <c:v>-8.5325320000000007E-3</c:v>
                </c:pt>
                <c:pt idx="18037">
                  <c:v>-3.9593520000000002E-3</c:v>
                </c:pt>
                <c:pt idx="18038">
                  <c:v>6.2223499999999995E-4</c:v>
                </c:pt>
                <c:pt idx="18039">
                  <c:v>-7.5544690000000003E-3</c:v>
                </c:pt>
                <c:pt idx="18040">
                  <c:v>-5.5008319999999998E-3</c:v>
                </c:pt>
                <c:pt idx="18041">
                  <c:v>-3.074958E-3</c:v>
                </c:pt>
                <c:pt idx="18042">
                  <c:v>-6.8298869999999998E-3</c:v>
                </c:pt>
                <c:pt idx="18043">
                  <c:v>-7.3212399999999997E-3</c:v>
                </c:pt>
                <c:pt idx="18044">
                  <c:v>1.1018040000000001E-3</c:v>
                </c:pt>
                <c:pt idx="18045">
                  <c:v>-4.1906959999999998E-3</c:v>
                </c:pt>
                <c:pt idx="18046">
                  <c:v>-8.4913300000000001E-3</c:v>
                </c:pt>
                <c:pt idx="18047">
                  <c:v>-4.2856659999999996E-3</c:v>
                </c:pt>
                <c:pt idx="18048">
                  <c:v>-1.3776709E-2</c:v>
                </c:pt>
                <c:pt idx="18049">
                  <c:v>-6.863409E-3</c:v>
                </c:pt>
                <c:pt idx="18050">
                  <c:v>-1.7716069999999999E-3</c:v>
                </c:pt>
                <c:pt idx="18051">
                  <c:v>-1.2627983000000001E-2</c:v>
                </c:pt>
                <c:pt idx="18052">
                  <c:v>-1.0063724E-2</c:v>
                </c:pt>
                <c:pt idx="18053">
                  <c:v>-6.5478189999999999E-3</c:v>
                </c:pt>
                <c:pt idx="18054">
                  <c:v>-1.7298841999999998E-2</c:v>
                </c:pt>
                <c:pt idx="18055">
                  <c:v>-6.3710930000000004E-3</c:v>
                </c:pt>
                <c:pt idx="18056">
                  <c:v>-9.7904849999999998E-3</c:v>
                </c:pt>
                <c:pt idx="18057">
                  <c:v>-1.2772693E-2</c:v>
                </c:pt>
                <c:pt idx="18058">
                  <c:v>-5.6756200000000001E-3</c:v>
                </c:pt>
                <c:pt idx="18059">
                  <c:v>-1.2119672E-2</c:v>
                </c:pt>
                <c:pt idx="18060">
                  <c:v>-1.5785932999999999E-2</c:v>
                </c:pt>
                <c:pt idx="18061">
                  <c:v>-1.7365987999999999E-2</c:v>
                </c:pt>
                <c:pt idx="18062">
                  <c:v>-9.5035889999999998E-3</c:v>
                </c:pt>
                <c:pt idx="18063">
                  <c:v>-1.2471416000000001E-2</c:v>
                </c:pt>
                <c:pt idx="18064">
                  <c:v>-1.829588E-2</c:v>
                </c:pt>
                <c:pt idx="18065">
                  <c:v>-1.0389753E-2</c:v>
                </c:pt>
                <c:pt idx="18066">
                  <c:v>-1.5391066E-2</c:v>
                </c:pt>
                <c:pt idx="18067">
                  <c:v>-1.6005989000000002E-2</c:v>
                </c:pt>
                <c:pt idx="18068">
                  <c:v>-1.4041636999999999E-2</c:v>
                </c:pt>
                <c:pt idx="18069">
                  <c:v>-1.4309284E-2</c:v>
                </c:pt>
                <c:pt idx="18070">
                  <c:v>-2.2355441E-2</c:v>
                </c:pt>
                <c:pt idx="18071">
                  <c:v>-1.7907428999999999E-2</c:v>
                </c:pt>
                <c:pt idx="18072">
                  <c:v>-1.2082730999999999E-2</c:v>
                </c:pt>
                <c:pt idx="18073">
                  <c:v>-1.3615644999999999E-2</c:v>
                </c:pt>
                <c:pt idx="18074">
                  <c:v>-1.2848091000000001E-2</c:v>
                </c:pt>
                <c:pt idx="18075">
                  <c:v>-1.546145E-2</c:v>
                </c:pt>
                <c:pt idx="18076">
                  <c:v>-1.7975240999999999E-2</c:v>
                </c:pt>
                <c:pt idx="18077">
                  <c:v>-8.6565740000000002E-3</c:v>
                </c:pt>
                <c:pt idx="18078">
                  <c:v>-1.8124502000000001E-2</c:v>
                </c:pt>
                <c:pt idx="18079">
                  <c:v>-1.8272041999999999E-2</c:v>
                </c:pt>
                <c:pt idx="18080">
                  <c:v>-5.2933709999999998E-3</c:v>
                </c:pt>
                <c:pt idx="18081">
                  <c:v>-1.1596008E-2</c:v>
                </c:pt>
                <c:pt idx="18082">
                  <c:v>-1.6759342999999999E-2</c:v>
                </c:pt>
                <c:pt idx="18083">
                  <c:v>-1.1370438E-2</c:v>
                </c:pt>
                <c:pt idx="18084">
                  <c:v>-1.3134430000000001E-2</c:v>
                </c:pt>
                <c:pt idx="18085">
                  <c:v>-9.9807149999999994E-3</c:v>
                </c:pt>
                <c:pt idx="18086">
                  <c:v>-5.9252039999999999E-3</c:v>
                </c:pt>
                <c:pt idx="18087">
                  <c:v>-4.8865699999999998E-3</c:v>
                </c:pt>
                <c:pt idx="18088">
                  <c:v>-1.2631892E-2</c:v>
                </c:pt>
                <c:pt idx="18089">
                  <c:v>-1.9434403999999999E-2</c:v>
                </c:pt>
                <c:pt idx="18090">
                  <c:v>-3.7428460000000002E-3</c:v>
                </c:pt>
                <c:pt idx="18091">
                  <c:v>-1.9523140000000001E-2</c:v>
                </c:pt>
                <c:pt idx="18092">
                  <c:v>-2.5458608000000001E-2</c:v>
                </c:pt>
                <c:pt idx="18093">
                  <c:v>4.2785150000000001E-3</c:v>
                </c:pt>
                <c:pt idx="18094">
                  <c:v>-8.0571940000000002E-3</c:v>
                </c:pt>
                <c:pt idx="18095">
                  <c:v>-2.4410069E-2</c:v>
                </c:pt>
                <c:pt idx="18096">
                  <c:v>-7.3385689999999996E-3</c:v>
                </c:pt>
                <c:pt idx="18097">
                  <c:v>-1.6989067E-2</c:v>
                </c:pt>
                <c:pt idx="18098">
                  <c:v>-9.3828950000000005E-3</c:v>
                </c:pt>
                <c:pt idx="18099">
                  <c:v>-2.998499E-3</c:v>
                </c:pt>
                <c:pt idx="18100">
                  <c:v>-1.4419326E-2</c:v>
                </c:pt>
                <c:pt idx="18101">
                  <c:v>-1.1378528000000001E-2</c:v>
                </c:pt>
                <c:pt idx="18102">
                  <c:v>-1.0786960999999999E-2</c:v>
                </c:pt>
                <c:pt idx="18103">
                  <c:v>-1.9992176E-2</c:v>
                </c:pt>
                <c:pt idx="18104">
                  <c:v>-1.1348037E-2</c:v>
                </c:pt>
                <c:pt idx="18105">
                  <c:v>-7.9269400000000004E-3</c:v>
                </c:pt>
                <c:pt idx="18106">
                  <c:v>-1.6401888999999999E-2</c:v>
                </c:pt>
                <c:pt idx="18107">
                  <c:v>-5.5822650000000003E-3</c:v>
                </c:pt>
                <c:pt idx="18108">
                  <c:v>-7.9791959999999992E-3</c:v>
                </c:pt>
                <c:pt idx="18109">
                  <c:v>-1.7565243000000001E-2</c:v>
                </c:pt>
                <c:pt idx="18110">
                  <c:v>-1.1463940000000001E-2</c:v>
                </c:pt>
                <c:pt idx="18111">
                  <c:v>-1.232281E-2</c:v>
                </c:pt>
                <c:pt idx="18112">
                  <c:v>-5.8206439999999998E-3</c:v>
                </c:pt>
                <c:pt idx="18113">
                  <c:v>-7.0395730000000004E-3</c:v>
                </c:pt>
                <c:pt idx="18114">
                  <c:v>-1.6754438999999999E-2</c:v>
                </c:pt>
                <c:pt idx="18115">
                  <c:v>-1.0206791999999999E-2</c:v>
                </c:pt>
                <c:pt idx="18116">
                  <c:v>-1.7626251999999999E-2</c:v>
                </c:pt>
                <c:pt idx="18117">
                  <c:v>-1.6575102000000001E-2</c:v>
                </c:pt>
                <c:pt idx="18118">
                  <c:v>-9.6660129999999993E-3</c:v>
                </c:pt>
                <c:pt idx="18119">
                  <c:v>-1.6106069000000001E-2</c:v>
                </c:pt>
                <c:pt idx="18120">
                  <c:v>-1.6128727999999998E-2</c:v>
                </c:pt>
                <c:pt idx="18121">
                  <c:v>-8.6529689999999999E-3</c:v>
                </c:pt>
                <c:pt idx="18122">
                  <c:v>-2.1858200000000001E-2</c:v>
                </c:pt>
                <c:pt idx="18123">
                  <c:v>-1.4227444000000001E-2</c:v>
                </c:pt>
                <c:pt idx="18124">
                  <c:v>-1.3997933000000001E-2</c:v>
                </c:pt>
                <c:pt idx="18125">
                  <c:v>-1.7356979000000002E-2</c:v>
                </c:pt>
                <c:pt idx="18126">
                  <c:v>-1.4525000999999999E-2</c:v>
                </c:pt>
                <c:pt idx="18127">
                  <c:v>-1.8923211999999998E-2</c:v>
                </c:pt>
                <c:pt idx="18128">
                  <c:v>-1.6245830999999999E-2</c:v>
                </c:pt>
                <c:pt idx="18129">
                  <c:v>-8.364738E-3</c:v>
                </c:pt>
                <c:pt idx="18130">
                  <c:v>-2.2824690000000002E-2</c:v>
                </c:pt>
                <c:pt idx="18131">
                  <c:v>-1.8216356999999999E-2</c:v>
                </c:pt>
                <c:pt idx="18132">
                  <c:v>-1.097863E-2</c:v>
                </c:pt>
                <c:pt idx="18133">
                  <c:v>-1.8915383000000001E-2</c:v>
                </c:pt>
                <c:pt idx="18134">
                  <c:v>-1.352853E-2</c:v>
                </c:pt>
                <c:pt idx="18135">
                  <c:v>-1.3088045E-2</c:v>
                </c:pt>
                <c:pt idx="18136">
                  <c:v>-1.8998818000000001E-2</c:v>
                </c:pt>
                <c:pt idx="18137">
                  <c:v>-8.8593649999999993E-3</c:v>
                </c:pt>
                <c:pt idx="18138">
                  <c:v>-8.0565029999999996E-3</c:v>
                </c:pt>
                <c:pt idx="18139">
                  <c:v>-1.7510992E-2</c:v>
                </c:pt>
                <c:pt idx="18140">
                  <c:v>-1.9168464E-2</c:v>
                </c:pt>
                <c:pt idx="18141">
                  <c:v>-9.3829450000000002E-3</c:v>
                </c:pt>
                <c:pt idx="18142">
                  <c:v>-1.2698071999999999E-2</c:v>
                </c:pt>
                <c:pt idx="18143">
                  <c:v>-1.2701535E-2</c:v>
                </c:pt>
                <c:pt idx="18144">
                  <c:v>-1.1044144000000001E-2</c:v>
                </c:pt>
                <c:pt idx="18145">
                  <c:v>-1.2912085E-2</c:v>
                </c:pt>
                <c:pt idx="18146">
                  <c:v>-1.3624825E-2</c:v>
                </c:pt>
                <c:pt idx="18147">
                  <c:v>-1.6677339999999999E-2</c:v>
                </c:pt>
                <c:pt idx="18148">
                  <c:v>-1.3224632E-2</c:v>
                </c:pt>
                <c:pt idx="18149">
                  <c:v>-7.7710110000000004E-3</c:v>
                </c:pt>
                <c:pt idx="18150">
                  <c:v>-3.9223959999999999E-3</c:v>
                </c:pt>
                <c:pt idx="18151">
                  <c:v>-1.1007204E-2</c:v>
                </c:pt>
                <c:pt idx="18152">
                  <c:v>-1.4548543000000001E-2</c:v>
                </c:pt>
                <c:pt idx="18153">
                  <c:v>-1.6609295999999999E-2</c:v>
                </c:pt>
                <c:pt idx="18154">
                  <c:v>-2.9960189999999999E-3</c:v>
                </c:pt>
                <c:pt idx="18155">
                  <c:v>-1.6674011999999998E-2</c:v>
                </c:pt>
                <c:pt idx="18156">
                  <c:v>-1.1037699999999999E-2</c:v>
                </c:pt>
                <c:pt idx="18157">
                  <c:v>-4.3965749999999998E-3</c:v>
                </c:pt>
                <c:pt idx="18158">
                  <c:v>-1.6722298999999999E-2</c:v>
                </c:pt>
                <c:pt idx="18159">
                  <c:v>-9.8204529999999998E-3</c:v>
                </c:pt>
                <c:pt idx="18160">
                  <c:v>-4.9071870000000004E-3</c:v>
                </c:pt>
                <c:pt idx="18161">
                  <c:v>-1.8328186E-2</c:v>
                </c:pt>
                <c:pt idx="18162">
                  <c:v>-8.4555240000000007E-3</c:v>
                </c:pt>
                <c:pt idx="18163">
                  <c:v>-9.1663230000000005E-3</c:v>
                </c:pt>
                <c:pt idx="18164">
                  <c:v>-1.4959899E-2</c:v>
                </c:pt>
                <c:pt idx="18165">
                  <c:v>-6.5003680000000003E-3</c:v>
                </c:pt>
                <c:pt idx="18166">
                  <c:v>-1.3248955999999999E-2</c:v>
                </c:pt>
                <c:pt idx="18167">
                  <c:v>-1.4606101E-2</c:v>
                </c:pt>
                <c:pt idx="18168">
                  <c:v>2.6148590000000002E-3</c:v>
                </c:pt>
                <c:pt idx="18169">
                  <c:v>-7.1344399999999997E-3</c:v>
                </c:pt>
                <c:pt idx="18170">
                  <c:v>-1.3441588000000001E-2</c:v>
                </c:pt>
                <c:pt idx="18171">
                  <c:v>-5.976215E-3</c:v>
                </c:pt>
                <c:pt idx="18172">
                  <c:v>-1.7334090999999999E-2</c:v>
                </c:pt>
                <c:pt idx="18173">
                  <c:v>-7.0715980000000001E-3</c:v>
                </c:pt>
                <c:pt idx="18174">
                  <c:v>-6.6098329999999999E-3</c:v>
                </c:pt>
                <c:pt idx="18175">
                  <c:v>-1.3597701E-2</c:v>
                </c:pt>
                <c:pt idx="18176">
                  <c:v>-8.0930399999999995E-4</c:v>
                </c:pt>
                <c:pt idx="18177">
                  <c:v>-8.4408580000000007E-3</c:v>
                </c:pt>
                <c:pt idx="18178">
                  <c:v>-1.3728591E-2</c:v>
                </c:pt>
                <c:pt idx="18179">
                  <c:v>-1.1938946000000001E-2</c:v>
                </c:pt>
                <c:pt idx="18180">
                  <c:v>-1.6923926999999998E-2</c:v>
                </c:pt>
                <c:pt idx="18181">
                  <c:v>-7.2031220000000002E-3</c:v>
                </c:pt>
                <c:pt idx="18182">
                  <c:v>-9.6146259999999994E-3</c:v>
                </c:pt>
                <c:pt idx="18183">
                  <c:v>-1.6734056000000001E-2</c:v>
                </c:pt>
                <c:pt idx="18184">
                  <c:v>-5.86799E-3</c:v>
                </c:pt>
                <c:pt idx="18185">
                  <c:v>-8.4472620000000005E-3</c:v>
                </c:pt>
                <c:pt idx="18186">
                  <c:v>-2.3119180999999999E-2</c:v>
                </c:pt>
                <c:pt idx="18187">
                  <c:v>-6.5513910000000002E-3</c:v>
                </c:pt>
                <c:pt idx="18188">
                  <c:v>-1.4567409999999999E-2</c:v>
                </c:pt>
                <c:pt idx="18189">
                  <c:v>-1.3623319E-2</c:v>
                </c:pt>
                <c:pt idx="18190">
                  <c:v>2.9471499999999999E-3</c:v>
                </c:pt>
                <c:pt idx="18191">
                  <c:v>-1.7035879E-2</c:v>
                </c:pt>
                <c:pt idx="18192">
                  <c:v>-1.2168903E-2</c:v>
                </c:pt>
                <c:pt idx="18193">
                  <c:v>-7.9536510000000008E-3</c:v>
                </c:pt>
                <c:pt idx="18194">
                  <c:v>-1.8652874999999999E-2</c:v>
                </c:pt>
                <c:pt idx="18195">
                  <c:v>-3.166594E-3</c:v>
                </c:pt>
                <c:pt idx="18196">
                  <c:v>-1.0268487999999999E-2</c:v>
                </c:pt>
                <c:pt idx="18197">
                  <c:v>-1.4297318E-2</c:v>
                </c:pt>
                <c:pt idx="18198">
                  <c:v>-1.5282112E-2</c:v>
                </c:pt>
                <c:pt idx="18199">
                  <c:v>-3.2858974999999999E-2</c:v>
                </c:pt>
                <c:pt idx="18200">
                  <c:v>-7.8417639999999993E-3</c:v>
                </c:pt>
                <c:pt idx="18201">
                  <c:v>-5.8318759999999997E-3</c:v>
                </c:pt>
                <c:pt idx="18202">
                  <c:v>-5.9635870000000002E-3</c:v>
                </c:pt>
                <c:pt idx="18203">
                  <c:v>-6.9369729999999999E-3</c:v>
                </c:pt>
                <c:pt idx="18204">
                  <c:v>-6.3112690000000004E-3</c:v>
                </c:pt>
                <c:pt idx="18205">
                  <c:v>-4.8491940000000002E-3</c:v>
                </c:pt>
                <c:pt idx="18206">
                  <c:v>-1.7328452000000001E-2</c:v>
                </c:pt>
                <c:pt idx="18207">
                  <c:v>-1.6776645999999999E-2</c:v>
                </c:pt>
                <c:pt idx="18208">
                  <c:v>1.0759999999999999E-3</c:v>
                </c:pt>
                <c:pt idx="18209">
                  <c:v>-6.4218640000000002E-3</c:v>
                </c:pt>
                <c:pt idx="18210">
                  <c:v>-1.5332825E-2</c:v>
                </c:pt>
                <c:pt idx="18211">
                  <c:v>-2.8676400000000001E-4</c:v>
                </c:pt>
                <c:pt idx="18212">
                  <c:v>-1.2455260000000001E-3</c:v>
                </c:pt>
                <c:pt idx="18213">
                  <c:v>-1.5150156999999999E-2</c:v>
                </c:pt>
                <c:pt idx="18214">
                  <c:v>-4.8343539999999999E-3</c:v>
                </c:pt>
                <c:pt idx="18215">
                  <c:v>-7.9561110000000001E-3</c:v>
                </c:pt>
                <c:pt idx="18216">
                  <c:v>-1.3036191000000001E-2</c:v>
                </c:pt>
                <c:pt idx="18217">
                  <c:v>-1.5234999999999999E-4</c:v>
                </c:pt>
                <c:pt idx="18218">
                  <c:v>-1.4475043999999999E-2</c:v>
                </c:pt>
                <c:pt idx="18219">
                  <c:v>-9.3452629999999995E-3</c:v>
                </c:pt>
                <c:pt idx="18220">
                  <c:v>1.49438E-4</c:v>
                </c:pt>
                <c:pt idx="18221">
                  <c:v>-7.3665349999999996E-3</c:v>
                </c:pt>
                <c:pt idx="18222">
                  <c:v>-2.363207E-3</c:v>
                </c:pt>
                <c:pt idx="18223">
                  <c:v>-3.9523149999999996E-3</c:v>
                </c:pt>
                <c:pt idx="18224">
                  <c:v>-1.9547135E-2</c:v>
                </c:pt>
                <c:pt idx="18225">
                  <c:v>-1.3668473E-2</c:v>
                </c:pt>
                <c:pt idx="18226">
                  <c:v>1.56241E-4</c:v>
                </c:pt>
                <c:pt idx="18227">
                  <c:v>-6.298728E-3</c:v>
                </c:pt>
                <c:pt idx="18228">
                  <c:v>-1.1755909E-2</c:v>
                </c:pt>
                <c:pt idx="18229">
                  <c:v>-4.7962710000000004E-3</c:v>
                </c:pt>
                <c:pt idx="18230">
                  <c:v>-7.0554049999999998E-3</c:v>
                </c:pt>
                <c:pt idx="18231">
                  <c:v>-6.8149209999999998E-3</c:v>
                </c:pt>
                <c:pt idx="18232">
                  <c:v>-1.0945289999999999E-3</c:v>
                </c:pt>
                <c:pt idx="18233">
                  <c:v>-8.7508510000000005E-3</c:v>
                </c:pt>
                <c:pt idx="18234">
                  <c:v>-4.0071259999999997E-3</c:v>
                </c:pt>
                <c:pt idx="18235">
                  <c:v>-3.3181669999999999E-3</c:v>
                </c:pt>
                <c:pt idx="18236">
                  <c:v>-1.2055929E-2</c:v>
                </c:pt>
                <c:pt idx="18237">
                  <c:v>-6.531734E-3</c:v>
                </c:pt>
                <c:pt idx="18238">
                  <c:v>2.2589279999999999E-3</c:v>
                </c:pt>
                <c:pt idx="18239">
                  <c:v>-1.0252869E-2</c:v>
                </c:pt>
                <c:pt idx="18240">
                  <c:v>-3.4343780000000001E-3</c:v>
                </c:pt>
                <c:pt idx="18241">
                  <c:v>-2.0822399999999999E-4</c:v>
                </c:pt>
                <c:pt idx="18242">
                  <c:v>-1.2982496E-2</c:v>
                </c:pt>
                <c:pt idx="18243">
                  <c:v>-3.8145649999999998E-3</c:v>
                </c:pt>
                <c:pt idx="18244">
                  <c:v>-4.5910609999999996E-3</c:v>
                </c:pt>
                <c:pt idx="18245">
                  <c:v>-1.2270287E-2</c:v>
                </c:pt>
                <c:pt idx="18246">
                  <c:v>-2.3645139999999999E-3</c:v>
                </c:pt>
                <c:pt idx="18247">
                  <c:v>-3.3385400000000002E-4</c:v>
                </c:pt>
                <c:pt idx="18248">
                  <c:v>-3.981928E-3</c:v>
                </c:pt>
                <c:pt idx="18249">
                  <c:v>-8.0030359999999998E-3</c:v>
                </c:pt>
                <c:pt idx="18250">
                  <c:v>1.2809150000000001E-3</c:v>
                </c:pt>
                <c:pt idx="18251">
                  <c:v>-4.7854999999999998E-3</c:v>
                </c:pt>
                <c:pt idx="18252">
                  <c:v>-9.8750420000000005E-3</c:v>
                </c:pt>
                <c:pt idx="18253">
                  <c:v>4.4844560000000004E-3</c:v>
                </c:pt>
                <c:pt idx="18254">
                  <c:v>-4.3863230000000001E-3</c:v>
                </c:pt>
                <c:pt idx="18255">
                  <c:v>-7.3751880000000004E-3</c:v>
                </c:pt>
                <c:pt idx="18256">
                  <c:v>-1.7790289999999999E-3</c:v>
                </c:pt>
                <c:pt idx="18257">
                  <c:v>-1.2273480999999999E-2</c:v>
                </c:pt>
                <c:pt idx="18258">
                  <c:v>-2.4011985999999999E-2</c:v>
                </c:pt>
                <c:pt idx="18259">
                  <c:v>-1.0797719999999999E-3</c:v>
                </c:pt>
                <c:pt idx="18260">
                  <c:v>-8.4575680000000004E-3</c:v>
                </c:pt>
                <c:pt idx="18261">
                  <c:v>-1.2362293999999999E-2</c:v>
                </c:pt>
                <c:pt idx="18262">
                  <c:v>4.5021269999999999E-3</c:v>
                </c:pt>
                <c:pt idx="18263">
                  <c:v>-1.6409013E-2</c:v>
                </c:pt>
                <c:pt idx="18264">
                  <c:v>-1.0091339E-2</c:v>
                </c:pt>
                <c:pt idx="18265">
                  <c:v>-4.8715429999999999E-3</c:v>
                </c:pt>
                <c:pt idx="18266">
                  <c:v>-1.4998384999999999E-2</c:v>
                </c:pt>
                <c:pt idx="18267">
                  <c:v>-8.7082649999999998E-3</c:v>
                </c:pt>
                <c:pt idx="18268">
                  <c:v>-8.3258220000000001E-3</c:v>
                </c:pt>
                <c:pt idx="18269">
                  <c:v>-1.3528572000000001E-2</c:v>
                </c:pt>
                <c:pt idx="18270">
                  <c:v>-7.2819699999999996E-3</c:v>
                </c:pt>
                <c:pt idx="18271">
                  <c:v>-1.9403080999999999E-2</c:v>
                </c:pt>
                <c:pt idx="18272">
                  <c:v>-1.290998E-2</c:v>
                </c:pt>
                <c:pt idx="18273">
                  <c:v>-1.5870083E-2</c:v>
                </c:pt>
                <c:pt idx="18274">
                  <c:v>-1.0286963E-2</c:v>
                </c:pt>
                <c:pt idx="18275">
                  <c:v>-1.40825E-2</c:v>
                </c:pt>
                <c:pt idx="18276">
                  <c:v>-1.9820869000000001E-2</c:v>
                </c:pt>
                <c:pt idx="18277">
                  <c:v>-1.4180294E-2</c:v>
                </c:pt>
                <c:pt idx="18278">
                  <c:v>-1.6300825000000001E-2</c:v>
                </c:pt>
                <c:pt idx="18279">
                  <c:v>-1.5384965E-2</c:v>
                </c:pt>
                <c:pt idx="18280">
                  <c:v>-1.2011407E-2</c:v>
                </c:pt>
                <c:pt idx="18281">
                  <c:v>-9.2720800000000003E-3</c:v>
                </c:pt>
                <c:pt idx="18282">
                  <c:v>-1.5454412000000001E-2</c:v>
                </c:pt>
                <c:pt idx="18283">
                  <c:v>-1.3038394E-2</c:v>
                </c:pt>
                <c:pt idx="18284">
                  <c:v>-4.9330550000000004E-3</c:v>
                </c:pt>
                <c:pt idx="18285">
                  <c:v>-7.8489500000000004E-3</c:v>
                </c:pt>
                <c:pt idx="18286">
                  <c:v>-1.1352053000000001E-2</c:v>
                </c:pt>
                <c:pt idx="18287">
                  <c:v>-3.0555080000000002E-3</c:v>
                </c:pt>
                <c:pt idx="18288">
                  <c:v>-5.7236359999999998E-3</c:v>
                </c:pt>
                <c:pt idx="18289">
                  <c:v>-2.2287700000000001E-3</c:v>
                </c:pt>
                <c:pt idx="18290">
                  <c:v>1.9029819999999999E-3</c:v>
                </c:pt>
                <c:pt idx="18291">
                  <c:v>-4.3410649999999999E-3</c:v>
                </c:pt>
                <c:pt idx="18292">
                  <c:v>5.8465610000000001E-3</c:v>
                </c:pt>
                <c:pt idx="18293">
                  <c:v>5.3336360000000001E-3</c:v>
                </c:pt>
                <c:pt idx="18294">
                  <c:v>-3.5045190000000002E-3</c:v>
                </c:pt>
                <c:pt idx="18295">
                  <c:v>1.4444340000000001E-3</c:v>
                </c:pt>
                <c:pt idx="18296">
                  <c:v>3.833791E-3</c:v>
                </c:pt>
                <c:pt idx="18297">
                  <c:v>-4.7802039999999997E-3</c:v>
                </c:pt>
                <c:pt idx="18298">
                  <c:v>-7.5349079999999999E-3</c:v>
                </c:pt>
                <c:pt idx="18299">
                  <c:v>-1.3672929999999999E-3</c:v>
                </c:pt>
                <c:pt idx="18300">
                  <c:v>-5.8420929999999996E-3</c:v>
                </c:pt>
                <c:pt idx="18301">
                  <c:v>4.1100799999999998E-4</c:v>
                </c:pt>
                <c:pt idx="18302">
                  <c:v>3.151488E-3</c:v>
                </c:pt>
                <c:pt idx="18303">
                  <c:v>-3.2395649999999998E-3</c:v>
                </c:pt>
                <c:pt idx="18304">
                  <c:v>-3.738777E-3</c:v>
                </c:pt>
                <c:pt idx="18305">
                  <c:v>-4.2431789999999997E-3</c:v>
                </c:pt>
                <c:pt idx="18306">
                  <c:v>-5.8895220000000003E-3</c:v>
                </c:pt>
                <c:pt idx="18307">
                  <c:v>-2.0436510000000001E-3</c:v>
                </c:pt>
                <c:pt idx="18308">
                  <c:v>-9.7269469999999997E-3</c:v>
                </c:pt>
                <c:pt idx="18309">
                  <c:v>-4.0624040000000004E-3</c:v>
                </c:pt>
                <c:pt idx="18310">
                  <c:v>-2.4780129999999998E-3</c:v>
                </c:pt>
                <c:pt idx="18311">
                  <c:v>-8.3156619999999997E-3</c:v>
                </c:pt>
                <c:pt idx="18312">
                  <c:v>-2.8826709999999998E-3</c:v>
                </c:pt>
                <c:pt idx="18313">
                  <c:v>-4.9434250000000004E-3</c:v>
                </c:pt>
                <c:pt idx="18314">
                  <c:v>-1.2345470000000001E-2</c:v>
                </c:pt>
                <c:pt idx="18315">
                  <c:v>-4.4191020000000003E-3</c:v>
                </c:pt>
                <c:pt idx="18316">
                  <c:v>-4.2583359999999997E-3</c:v>
                </c:pt>
                <c:pt idx="18317">
                  <c:v>-7.1143109999999999E-3</c:v>
                </c:pt>
                <c:pt idx="18318">
                  <c:v>-1.0298577999999999E-2</c:v>
                </c:pt>
                <c:pt idx="18319">
                  <c:v>-9.8421129999999996E-3</c:v>
                </c:pt>
                <c:pt idx="18320">
                  <c:v>-1.1175137E-2</c:v>
                </c:pt>
                <c:pt idx="18321">
                  <c:v>-1.0804424999999999E-2</c:v>
                </c:pt>
                <c:pt idx="18322">
                  <c:v>-1.0643153000000001E-2</c:v>
                </c:pt>
                <c:pt idx="18323">
                  <c:v>-7.7658739999999999E-3</c:v>
                </c:pt>
                <c:pt idx="18324">
                  <c:v>-5.4076380000000002E-3</c:v>
                </c:pt>
                <c:pt idx="18325">
                  <c:v>-7.4585379999999998E-3</c:v>
                </c:pt>
                <c:pt idx="18326">
                  <c:v>-1.3703046E-2</c:v>
                </c:pt>
                <c:pt idx="18327">
                  <c:v>-9.8286799999999994E-3</c:v>
                </c:pt>
                <c:pt idx="18328">
                  <c:v>-1.5689351000000001E-2</c:v>
                </c:pt>
                <c:pt idx="18329">
                  <c:v>-6.3235460000000002E-3</c:v>
                </c:pt>
                <c:pt idx="18330">
                  <c:v>-1.2852066000000001E-2</c:v>
                </c:pt>
                <c:pt idx="18331">
                  <c:v>-7.5385280000000001E-3</c:v>
                </c:pt>
                <c:pt idx="18332">
                  <c:v>-8.6372529999999993E-3</c:v>
                </c:pt>
                <c:pt idx="18333">
                  <c:v>-1.4204857E-2</c:v>
                </c:pt>
                <c:pt idx="18334">
                  <c:v>-4.8927299999999996E-3</c:v>
                </c:pt>
                <c:pt idx="18335">
                  <c:v>-4.5555739999999997E-3</c:v>
                </c:pt>
                <c:pt idx="18336">
                  <c:v>-2.0994235E-2</c:v>
                </c:pt>
                <c:pt idx="18337">
                  <c:v>-8.1649889999999992E-3</c:v>
                </c:pt>
                <c:pt idx="18338">
                  <c:v>-6.0661619999999999E-3</c:v>
                </c:pt>
                <c:pt idx="18339">
                  <c:v>-1.5965665E-2</c:v>
                </c:pt>
                <c:pt idx="18340">
                  <c:v>-8.8736939999999997E-3</c:v>
                </c:pt>
                <c:pt idx="18341">
                  <c:v>-7.1863150000000004E-3</c:v>
                </c:pt>
                <c:pt idx="18342">
                  <c:v>-1.5392196E-2</c:v>
                </c:pt>
                <c:pt idx="18343">
                  <c:v>-5.3563400000000002E-3</c:v>
                </c:pt>
                <c:pt idx="18344">
                  <c:v>-3.6528189999999999E-3</c:v>
                </c:pt>
                <c:pt idx="18345">
                  <c:v>-1.1077178999999999E-2</c:v>
                </c:pt>
                <c:pt idx="18346">
                  <c:v>-9.1888890000000004E-3</c:v>
                </c:pt>
                <c:pt idx="18347">
                  <c:v>-2.8391139999999998E-3</c:v>
                </c:pt>
                <c:pt idx="18348">
                  <c:v>-4.6218170000000003E-3</c:v>
                </c:pt>
                <c:pt idx="18349">
                  <c:v>-8.4106960000000005E-3</c:v>
                </c:pt>
                <c:pt idx="18350">
                  <c:v>-6.640633E-3</c:v>
                </c:pt>
                <c:pt idx="18351">
                  <c:v>-3.550568E-3</c:v>
                </c:pt>
                <c:pt idx="18352">
                  <c:v>-6.2406950000000001E-3</c:v>
                </c:pt>
                <c:pt idx="18353">
                  <c:v>1.056366E-3</c:v>
                </c:pt>
                <c:pt idx="18354">
                  <c:v>-4.78949E-4</c:v>
                </c:pt>
                <c:pt idx="18355">
                  <c:v>-1.3706604000000001E-2</c:v>
                </c:pt>
                <c:pt idx="18356">
                  <c:v>2.988779E-3</c:v>
                </c:pt>
                <c:pt idx="18357">
                  <c:v>-3.767926E-3</c:v>
                </c:pt>
                <c:pt idx="18358">
                  <c:v>-1.0686236999999999E-2</c:v>
                </c:pt>
                <c:pt idx="18359">
                  <c:v>1.2710963E-2</c:v>
                </c:pt>
                <c:pt idx="18360">
                  <c:v>-1.206382E-3</c:v>
                </c:pt>
                <c:pt idx="18361">
                  <c:v>-2.2582244000000001E-2</c:v>
                </c:pt>
                <c:pt idx="18362">
                  <c:v>8.5073719999999992E-3</c:v>
                </c:pt>
                <c:pt idx="18363">
                  <c:v>4.6383309999999999E-3</c:v>
                </c:pt>
                <c:pt idx="18364">
                  <c:v>-2.5149673000000001E-2</c:v>
                </c:pt>
                <c:pt idx="18365">
                  <c:v>1.0147862000000001E-2</c:v>
                </c:pt>
                <c:pt idx="18366">
                  <c:v>2.8491319999999999E-3</c:v>
                </c:pt>
                <c:pt idx="18367">
                  <c:v>-2.2359549999999999E-2</c:v>
                </c:pt>
                <c:pt idx="18368">
                  <c:v>8.1315190000000002E-3</c:v>
                </c:pt>
                <c:pt idx="18369">
                  <c:v>-4.2194240000000003E-3</c:v>
                </c:pt>
                <c:pt idx="18370">
                  <c:v>-2.0613668000000002E-2</c:v>
                </c:pt>
                <c:pt idx="18371">
                  <c:v>2.7912560000000002E-3</c:v>
                </c:pt>
                <c:pt idx="18372">
                  <c:v>-9.9032010000000004E-3</c:v>
                </c:pt>
                <c:pt idx="18373">
                  <c:v>-1.5248164999999999E-2</c:v>
                </c:pt>
                <c:pt idx="18374">
                  <c:v>-1.564382E-3</c:v>
                </c:pt>
                <c:pt idx="18375">
                  <c:v>-1.533692E-2</c:v>
                </c:pt>
                <c:pt idx="18376">
                  <c:v>-8.2193790000000006E-3</c:v>
                </c:pt>
                <c:pt idx="18377">
                  <c:v>-5.9967049999999997E-3</c:v>
                </c:pt>
                <c:pt idx="18378">
                  <c:v>-1.1461300000000001E-2</c:v>
                </c:pt>
                <c:pt idx="18379">
                  <c:v>-5.72778E-3</c:v>
                </c:pt>
                <c:pt idx="18380">
                  <c:v>-1.1747428000000001E-2</c:v>
                </c:pt>
                <c:pt idx="18381">
                  <c:v>-1.1672859000000001E-2</c:v>
                </c:pt>
                <c:pt idx="18382">
                  <c:v>-7.916378E-3</c:v>
                </c:pt>
                <c:pt idx="18383">
                  <c:v>-7.5738960000000001E-3</c:v>
                </c:pt>
                <c:pt idx="18384">
                  <c:v>-6.7125939999999997E-3</c:v>
                </c:pt>
                <c:pt idx="18385">
                  <c:v>-4.8648930000000003E-3</c:v>
                </c:pt>
                <c:pt idx="18386">
                  <c:v>-1.1574292999999999E-2</c:v>
                </c:pt>
                <c:pt idx="18387">
                  <c:v>-1.4351050000000001E-3</c:v>
                </c:pt>
                <c:pt idx="18388">
                  <c:v>-1.1792574E-2</c:v>
                </c:pt>
                <c:pt idx="18389">
                  <c:v>-1.5699698000000002E-2</c:v>
                </c:pt>
                <c:pt idx="18390">
                  <c:v>-2.4898599999999998E-4</c:v>
                </c:pt>
                <c:pt idx="18391">
                  <c:v>-1.4619138E-2</c:v>
                </c:pt>
                <c:pt idx="18392">
                  <c:v>-1.5503967E-2</c:v>
                </c:pt>
                <c:pt idx="18393">
                  <c:v>6.5318249999999998E-3</c:v>
                </c:pt>
                <c:pt idx="18394">
                  <c:v>-8.2208230000000004E-3</c:v>
                </c:pt>
                <c:pt idx="18395">
                  <c:v>-1.5989263E-2</c:v>
                </c:pt>
                <c:pt idx="18396">
                  <c:v>1.1788699999999999E-2</c:v>
                </c:pt>
                <c:pt idx="18397">
                  <c:v>-1.1896123999999999E-2</c:v>
                </c:pt>
                <c:pt idx="18398">
                  <c:v>-1.2035384E-2</c:v>
                </c:pt>
                <c:pt idx="18399">
                  <c:v>1.6013560999999999E-2</c:v>
                </c:pt>
                <c:pt idx="18400">
                  <c:v>-1.3562987E-2</c:v>
                </c:pt>
                <c:pt idx="18401">
                  <c:v>-1.5278863E-2</c:v>
                </c:pt>
                <c:pt idx="18402">
                  <c:v>1.5195088000000001E-2</c:v>
                </c:pt>
                <c:pt idx="18403">
                  <c:v>-9.2916130000000006E-3</c:v>
                </c:pt>
                <c:pt idx="18404">
                  <c:v>-9.7227649999999995E-3</c:v>
                </c:pt>
                <c:pt idx="18405">
                  <c:v>3.73812E-4</c:v>
                </c:pt>
                <c:pt idx="18406">
                  <c:v>-1.1473763E-2</c:v>
                </c:pt>
                <c:pt idx="18407">
                  <c:v>-5.3929659999999999E-3</c:v>
                </c:pt>
                <c:pt idx="18408">
                  <c:v>-2.137824E-3</c:v>
                </c:pt>
                <c:pt idx="18409">
                  <c:v>-5.5509310000000003E-3</c:v>
                </c:pt>
                <c:pt idx="18410">
                  <c:v>-4.8007099999999997E-3</c:v>
                </c:pt>
                <c:pt idx="18411">
                  <c:v>-9.5750299999999996E-4</c:v>
                </c:pt>
                <c:pt idx="18412">
                  <c:v>-1.0822398E-2</c:v>
                </c:pt>
                <c:pt idx="18413">
                  <c:v>-1.3173437E-2</c:v>
                </c:pt>
                <c:pt idx="18414">
                  <c:v>-5.8159309999999999E-3</c:v>
                </c:pt>
                <c:pt idx="18415">
                  <c:v>-3.7881989999999999E-3</c:v>
                </c:pt>
                <c:pt idx="18416">
                  <c:v>-1.0829330999999999E-2</c:v>
                </c:pt>
                <c:pt idx="18417">
                  <c:v>-4.7951410000000002E-3</c:v>
                </c:pt>
                <c:pt idx="18418">
                  <c:v>5.7322989999999997E-3</c:v>
                </c:pt>
                <c:pt idx="18419">
                  <c:v>-1.2844314000000001E-2</c:v>
                </c:pt>
                <c:pt idx="18420">
                  <c:v>-7.9612710000000007E-3</c:v>
                </c:pt>
                <c:pt idx="18421">
                  <c:v>1.0665676000000001E-2</c:v>
                </c:pt>
                <c:pt idx="18422">
                  <c:v>-9.0208749999999994E-3</c:v>
                </c:pt>
                <c:pt idx="18423">
                  <c:v>-8.4600130000000006E-3</c:v>
                </c:pt>
                <c:pt idx="18424">
                  <c:v>4.3548830000000004E-3</c:v>
                </c:pt>
                <c:pt idx="18425">
                  <c:v>-6.011738E-3</c:v>
                </c:pt>
                <c:pt idx="18426">
                  <c:v>-6.3107759999999997E-3</c:v>
                </c:pt>
                <c:pt idx="18427">
                  <c:v>1.253667E-3</c:v>
                </c:pt>
                <c:pt idx="18428">
                  <c:v>-3.2831499999999998E-4</c:v>
                </c:pt>
                <c:pt idx="18429">
                  <c:v>-9.0451070000000001E-3</c:v>
                </c:pt>
                <c:pt idx="18430">
                  <c:v>-1.475257E-3</c:v>
                </c:pt>
                <c:pt idx="18431">
                  <c:v>-1.1554110000000001E-3</c:v>
                </c:pt>
                <c:pt idx="18432">
                  <c:v>-9.2288070000000003E-3</c:v>
                </c:pt>
                <c:pt idx="18433">
                  <c:v>-5.0934509999999997E-3</c:v>
                </c:pt>
                <c:pt idx="18434">
                  <c:v>-3.0029299999999998E-4</c:v>
                </c:pt>
                <c:pt idx="18435">
                  <c:v>-7.5787129999999999E-3</c:v>
                </c:pt>
                <c:pt idx="18436">
                  <c:v>-6.1357219999999997E-3</c:v>
                </c:pt>
                <c:pt idx="18437">
                  <c:v>8.7025600000000002E-4</c:v>
                </c:pt>
                <c:pt idx="18438">
                  <c:v>-4.669683E-3</c:v>
                </c:pt>
                <c:pt idx="18439">
                  <c:v>-3.2989540000000002E-3</c:v>
                </c:pt>
                <c:pt idx="18440">
                  <c:v>-1.6414660000000001E-3</c:v>
                </c:pt>
                <c:pt idx="18441">
                  <c:v>-2.6545319999999998E-3</c:v>
                </c:pt>
                <c:pt idx="18442">
                  <c:v>-3.27122E-4</c:v>
                </c:pt>
                <c:pt idx="18443">
                  <c:v>2.6665370000000001E-3</c:v>
                </c:pt>
                <c:pt idx="18444">
                  <c:v>-4.3208439999999999E-3</c:v>
                </c:pt>
                <c:pt idx="18445">
                  <c:v>-3.578356E-3</c:v>
                </c:pt>
                <c:pt idx="18446">
                  <c:v>3.7487190000000002E-3</c:v>
                </c:pt>
                <c:pt idx="18447">
                  <c:v>5.5117309999999997E-3</c:v>
                </c:pt>
                <c:pt idx="18448">
                  <c:v>-1.698848E-3</c:v>
                </c:pt>
                <c:pt idx="18449">
                  <c:v>3.0426440000000002E-3</c:v>
                </c:pt>
                <c:pt idx="18450">
                  <c:v>4.4315350000000003E-3</c:v>
                </c:pt>
                <c:pt idx="18451">
                  <c:v>7.4279100000000002E-4</c:v>
                </c:pt>
                <c:pt idx="18452">
                  <c:v>4.4891239999999997E-3</c:v>
                </c:pt>
                <c:pt idx="18453">
                  <c:v>7.1435900000000002E-4</c:v>
                </c:pt>
                <c:pt idx="18454">
                  <c:v>6.5265360000000003E-3</c:v>
                </c:pt>
                <c:pt idx="18455">
                  <c:v>8.9793070000000006E-3</c:v>
                </c:pt>
                <c:pt idx="18456">
                  <c:v>3.6865180000000002E-3</c:v>
                </c:pt>
                <c:pt idx="18457">
                  <c:v>6.859408E-3</c:v>
                </c:pt>
                <c:pt idx="18458">
                  <c:v>1.0542340000000001E-2</c:v>
                </c:pt>
                <c:pt idx="18459">
                  <c:v>4.775797E-3</c:v>
                </c:pt>
                <c:pt idx="18460">
                  <c:v>6.6303289999999999E-3</c:v>
                </c:pt>
                <c:pt idx="18461">
                  <c:v>1.4476800999999999E-2</c:v>
                </c:pt>
                <c:pt idx="18462">
                  <c:v>7.6097029999999998E-3</c:v>
                </c:pt>
                <c:pt idx="18463">
                  <c:v>7.2419210000000001E-3</c:v>
                </c:pt>
                <c:pt idx="18464">
                  <c:v>1.0267510000000001E-2</c:v>
                </c:pt>
                <c:pt idx="18465">
                  <c:v>2.1158409999999998E-3</c:v>
                </c:pt>
                <c:pt idx="18466">
                  <c:v>4.4547229999999998E-3</c:v>
                </c:pt>
                <c:pt idx="18467">
                  <c:v>1.3725718E-2</c:v>
                </c:pt>
                <c:pt idx="18468">
                  <c:v>5.3451899999999997E-3</c:v>
                </c:pt>
                <c:pt idx="18469">
                  <c:v>1.2859031999999999E-2</c:v>
                </c:pt>
                <c:pt idx="18470">
                  <c:v>1.0631243E-2</c:v>
                </c:pt>
                <c:pt idx="18471">
                  <c:v>1.0042951E-2</c:v>
                </c:pt>
                <c:pt idx="18472">
                  <c:v>1.0428441E-2</c:v>
                </c:pt>
                <c:pt idx="18473">
                  <c:v>8.2598289999999998E-3</c:v>
                </c:pt>
                <c:pt idx="18474">
                  <c:v>7.202361E-3</c:v>
                </c:pt>
                <c:pt idx="18475">
                  <c:v>1.3837893E-2</c:v>
                </c:pt>
                <c:pt idx="18476">
                  <c:v>9.0465270000000004E-3</c:v>
                </c:pt>
                <c:pt idx="18477">
                  <c:v>9.446533E-3</c:v>
                </c:pt>
                <c:pt idx="18478">
                  <c:v>6.4312299999999996E-3</c:v>
                </c:pt>
                <c:pt idx="18479">
                  <c:v>9.1095719999999998E-3</c:v>
                </c:pt>
                <c:pt idx="18480">
                  <c:v>1.178541E-2</c:v>
                </c:pt>
                <c:pt idx="18481">
                  <c:v>5.9059500000000001E-3</c:v>
                </c:pt>
                <c:pt idx="18482">
                  <c:v>1.0488190999999999E-2</c:v>
                </c:pt>
                <c:pt idx="18483">
                  <c:v>1.0960901E-2</c:v>
                </c:pt>
                <c:pt idx="18484">
                  <c:v>1.0373408000000001E-2</c:v>
                </c:pt>
                <c:pt idx="18485">
                  <c:v>8.4729750000000006E-3</c:v>
                </c:pt>
                <c:pt idx="18486">
                  <c:v>1.8598390000000001E-3</c:v>
                </c:pt>
                <c:pt idx="18487">
                  <c:v>-4.7095900000000002E-4</c:v>
                </c:pt>
                <c:pt idx="18488">
                  <c:v>1.0134595E-2</c:v>
                </c:pt>
                <c:pt idx="18489">
                  <c:v>1.5222296999999999E-2</c:v>
                </c:pt>
                <c:pt idx="18490">
                  <c:v>9.6787120000000008E-3</c:v>
                </c:pt>
                <c:pt idx="18491">
                  <c:v>4.4083170000000001E-3</c:v>
                </c:pt>
                <c:pt idx="18492">
                  <c:v>6.6638440000000004E-3</c:v>
                </c:pt>
                <c:pt idx="18493">
                  <c:v>6.300323E-3</c:v>
                </c:pt>
                <c:pt idx="18494">
                  <c:v>2.0709080000000002E-3</c:v>
                </c:pt>
                <c:pt idx="18495">
                  <c:v>5.7316900000000002E-3</c:v>
                </c:pt>
                <c:pt idx="18496">
                  <c:v>9.6909630000000004E-3</c:v>
                </c:pt>
                <c:pt idx="18497">
                  <c:v>9.7016150000000002E-3</c:v>
                </c:pt>
                <c:pt idx="18498">
                  <c:v>2.7432810000000002E-3</c:v>
                </c:pt>
                <c:pt idx="18499">
                  <c:v>8.5350200000000001E-4</c:v>
                </c:pt>
                <c:pt idx="18500">
                  <c:v>6.1639160000000002E-3</c:v>
                </c:pt>
                <c:pt idx="18501">
                  <c:v>1.145828E-2</c:v>
                </c:pt>
                <c:pt idx="18502">
                  <c:v>9.0876340000000007E-3</c:v>
                </c:pt>
                <c:pt idx="18503">
                  <c:v>7.8260949999999999E-3</c:v>
                </c:pt>
                <c:pt idx="18504">
                  <c:v>5.5808079999999996E-3</c:v>
                </c:pt>
                <c:pt idx="18505">
                  <c:v>8.5696739999999993E-3</c:v>
                </c:pt>
                <c:pt idx="18506">
                  <c:v>6.493548E-3</c:v>
                </c:pt>
                <c:pt idx="18507">
                  <c:v>9.9953390000000007E-3</c:v>
                </c:pt>
                <c:pt idx="18508">
                  <c:v>1.0197375999999999E-2</c:v>
                </c:pt>
                <c:pt idx="18509">
                  <c:v>8.7446220000000005E-3</c:v>
                </c:pt>
                <c:pt idx="18510">
                  <c:v>1.0063153E-2</c:v>
                </c:pt>
                <c:pt idx="18511">
                  <c:v>1.0786999E-2</c:v>
                </c:pt>
                <c:pt idx="18512">
                  <c:v>9.2434289999999992E-3</c:v>
                </c:pt>
                <c:pt idx="18513">
                  <c:v>1.0991793E-2</c:v>
                </c:pt>
                <c:pt idx="18514">
                  <c:v>9.5954040000000001E-3</c:v>
                </c:pt>
                <c:pt idx="18515">
                  <c:v>1.0755476999999999E-2</c:v>
                </c:pt>
                <c:pt idx="18516">
                  <c:v>1.2149735E-2</c:v>
                </c:pt>
                <c:pt idx="18517">
                  <c:v>1.3642970000000001E-2</c:v>
                </c:pt>
                <c:pt idx="18518">
                  <c:v>1.1672085E-2</c:v>
                </c:pt>
                <c:pt idx="18519">
                  <c:v>9.9902989999999994E-3</c:v>
                </c:pt>
                <c:pt idx="18520">
                  <c:v>1.0194976E-2</c:v>
                </c:pt>
                <c:pt idx="18521">
                  <c:v>1.3215266999999999E-2</c:v>
                </c:pt>
                <c:pt idx="18522">
                  <c:v>9.5279530000000005E-3</c:v>
                </c:pt>
                <c:pt idx="18523">
                  <c:v>1.2076865000000001E-2</c:v>
                </c:pt>
                <c:pt idx="18524">
                  <c:v>1.3397623000000001E-2</c:v>
                </c:pt>
                <c:pt idx="18525">
                  <c:v>1.1001577E-2</c:v>
                </c:pt>
                <c:pt idx="18526">
                  <c:v>1.2485272E-2</c:v>
                </c:pt>
                <c:pt idx="18527">
                  <c:v>1.1189643000000001E-2</c:v>
                </c:pt>
                <c:pt idx="18528">
                  <c:v>7.8987780000000004E-3</c:v>
                </c:pt>
                <c:pt idx="18529">
                  <c:v>1.1884997E-2</c:v>
                </c:pt>
                <c:pt idx="18530">
                  <c:v>1.0543465E-2</c:v>
                </c:pt>
                <c:pt idx="18531">
                  <c:v>4.9838499999999997E-3</c:v>
                </c:pt>
                <c:pt idx="18532">
                  <c:v>1.0182193000000001E-2</c:v>
                </c:pt>
                <c:pt idx="18533">
                  <c:v>6.0060900000000004E-3</c:v>
                </c:pt>
                <c:pt idx="18534">
                  <c:v>8.0733599999999999E-3</c:v>
                </c:pt>
                <c:pt idx="18535">
                  <c:v>4.0527849999999997E-3</c:v>
                </c:pt>
                <c:pt idx="18536">
                  <c:v>5.9109160000000004E-3</c:v>
                </c:pt>
                <c:pt idx="18537">
                  <c:v>8.1074909999999997E-3</c:v>
                </c:pt>
                <c:pt idx="18538">
                  <c:v>4.6996190000000004E-3</c:v>
                </c:pt>
                <c:pt idx="18539">
                  <c:v>5.8551640000000004E-3</c:v>
                </c:pt>
                <c:pt idx="18540">
                  <c:v>8.2816850000000004E-3</c:v>
                </c:pt>
                <c:pt idx="18541">
                  <c:v>5.9175970000000001E-3</c:v>
                </c:pt>
                <c:pt idx="18542">
                  <c:v>6.370583E-3</c:v>
                </c:pt>
                <c:pt idx="18543">
                  <c:v>6.2627239999999999E-3</c:v>
                </c:pt>
                <c:pt idx="18544">
                  <c:v>5.5491899999999999E-3</c:v>
                </c:pt>
                <c:pt idx="18545">
                  <c:v>1.1342896E-2</c:v>
                </c:pt>
                <c:pt idx="18546">
                  <c:v>9.6692689999999994E-3</c:v>
                </c:pt>
                <c:pt idx="18547">
                  <c:v>1.6938999999999999E-3</c:v>
                </c:pt>
                <c:pt idx="18548">
                  <c:v>9.6438919999999994E-3</c:v>
                </c:pt>
                <c:pt idx="18549">
                  <c:v>8.2329489999999998E-3</c:v>
                </c:pt>
                <c:pt idx="18550">
                  <c:v>7.854181E-3</c:v>
                </c:pt>
                <c:pt idx="18551">
                  <c:v>7.3705510000000004E-3</c:v>
                </c:pt>
                <c:pt idx="18552">
                  <c:v>1.0987847E-2</c:v>
                </c:pt>
                <c:pt idx="18553">
                  <c:v>1.3555134999999999E-2</c:v>
                </c:pt>
                <c:pt idx="18554">
                  <c:v>8.2144309999999995E-3</c:v>
                </c:pt>
                <c:pt idx="18555">
                  <c:v>8.0967190000000005E-3</c:v>
                </c:pt>
                <c:pt idx="18556">
                  <c:v>9.1585729999999997E-3</c:v>
                </c:pt>
                <c:pt idx="18557">
                  <c:v>7.9612160000000001E-3</c:v>
                </c:pt>
                <c:pt idx="18558">
                  <c:v>9.6848630000000002E-3</c:v>
                </c:pt>
                <c:pt idx="18559">
                  <c:v>7.4443449999999998E-3</c:v>
                </c:pt>
                <c:pt idx="18560">
                  <c:v>8.1000870000000006E-3</c:v>
                </c:pt>
                <c:pt idx="18561">
                  <c:v>1.0568304000000001E-2</c:v>
                </c:pt>
                <c:pt idx="18562">
                  <c:v>7.1999380000000003E-3</c:v>
                </c:pt>
                <c:pt idx="18563">
                  <c:v>7.713129E-3</c:v>
                </c:pt>
                <c:pt idx="18564">
                  <c:v>6.1665840000000001E-3</c:v>
                </c:pt>
                <c:pt idx="18565">
                  <c:v>1.4714799000000001E-2</c:v>
                </c:pt>
                <c:pt idx="18566">
                  <c:v>1.0985136E-2</c:v>
                </c:pt>
                <c:pt idx="18567">
                  <c:v>6.7863969999999996E-3</c:v>
                </c:pt>
                <c:pt idx="18568">
                  <c:v>7.7418920000000002E-3</c:v>
                </c:pt>
                <c:pt idx="18569">
                  <c:v>9.5142260000000006E-3</c:v>
                </c:pt>
                <c:pt idx="18570">
                  <c:v>1.1770407E-2</c:v>
                </c:pt>
                <c:pt idx="18571">
                  <c:v>8.3884600000000004E-3</c:v>
                </c:pt>
                <c:pt idx="18572">
                  <c:v>8.4630750000000005E-3</c:v>
                </c:pt>
                <c:pt idx="18573">
                  <c:v>1.3412294E-2</c:v>
                </c:pt>
                <c:pt idx="18574">
                  <c:v>1.1462665E-2</c:v>
                </c:pt>
                <c:pt idx="18575">
                  <c:v>9.9190979999999995E-3</c:v>
                </c:pt>
                <c:pt idx="18576">
                  <c:v>9.5510739999999997E-3</c:v>
                </c:pt>
                <c:pt idx="18577">
                  <c:v>1.1660032000000001E-2</c:v>
                </c:pt>
                <c:pt idx="18578">
                  <c:v>1.2351437E-2</c:v>
                </c:pt>
                <c:pt idx="18579">
                  <c:v>9.9111830000000005E-3</c:v>
                </c:pt>
                <c:pt idx="18580">
                  <c:v>7.2048299999999997E-3</c:v>
                </c:pt>
                <c:pt idx="18581">
                  <c:v>1.0032574000000001E-2</c:v>
                </c:pt>
                <c:pt idx="18582">
                  <c:v>7.8787010000000001E-3</c:v>
                </c:pt>
                <c:pt idx="18583">
                  <c:v>1.1766916000000001E-2</c:v>
                </c:pt>
                <c:pt idx="18584">
                  <c:v>7.8621469999999999E-3</c:v>
                </c:pt>
                <c:pt idx="18585">
                  <c:v>9.1223550000000004E-3</c:v>
                </c:pt>
                <c:pt idx="18586">
                  <c:v>7.7902149999999996E-3</c:v>
                </c:pt>
                <c:pt idx="18587">
                  <c:v>1.44364E-2</c:v>
                </c:pt>
                <c:pt idx="18588">
                  <c:v>8.5957889999999995E-3</c:v>
                </c:pt>
                <c:pt idx="18589">
                  <c:v>9.0959300000000003E-3</c:v>
                </c:pt>
                <c:pt idx="18590">
                  <c:v>5.8826420000000004E-3</c:v>
                </c:pt>
                <c:pt idx="18591">
                  <c:v>7.1473769999999999E-3</c:v>
                </c:pt>
                <c:pt idx="18592">
                  <c:v>1.0063366000000001E-2</c:v>
                </c:pt>
                <c:pt idx="18593">
                  <c:v>6.8473329999999997E-3</c:v>
                </c:pt>
                <c:pt idx="18594">
                  <c:v>1.0075301E-2</c:v>
                </c:pt>
                <c:pt idx="18595">
                  <c:v>7.8331860000000007E-3</c:v>
                </c:pt>
                <c:pt idx="18596">
                  <c:v>8.1271060000000003E-3</c:v>
                </c:pt>
                <c:pt idx="18597">
                  <c:v>5.9936479999999999E-3</c:v>
                </c:pt>
                <c:pt idx="18598">
                  <c:v>1.0171199000000001E-2</c:v>
                </c:pt>
                <c:pt idx="18599">
                  <c:v>9.8172650000000004E-3</c:v>
                </c:pt>
                <c:pt idx="18600">
                  <c:v>1.0177571E-2</c:v>
                </c:pt>
                <c:pt idx="18601">
                  <c:v>5.8209050000000003E-3</c:v>
                </c:pt>
                <c:pt idx="18602">
                  <c:v>7.2114850000000001E-3</c:v>
                </c:pt>
                <c:pt idx="18603">
                  <c:v>8.4988579999999998E-3</c:v>
                </c:pt>
                <c:pt idx="18604">
                  <c:v>1.0567481E-2</c:v>
                </c:pt>
                <c:pt idx="18605">
                  <c:v>7.635874E-3</c:v>
                </c:pt>
                <c:pt idx="18606">
                  <c:v>8.2933360000000001E-3</c:v>
                </c:pt>
                <c:pt idx="18607">
                  <c:v>1.0775135999999999E-2</c:v>
                </c:pt>
                <c:pt idx="18608">
                  <c:v>1.1583830999999999E-2</c:v>
                </c:pt>
                <c:pt idx="18609">
                  <c:v>1.0339070000000001E-2</c:v>
                </c:pt>
                <c:pt idx="18610">
                  <c:v>8.3289039999999998E-3</c:v>
                </c:pt>
                <c:pt idx="18611">
                  <c:v>1.0537731E-2</c:v>
                </c:pt>
                <c:pt idx="18612">
                  <c:v>1.2324829000000001E-2</c:v>
                </c:pt>
                <c:pt idx="18613">
                  <c:v>1.1963438E-2</c:v>
                </c:pt>
                <c:pt idx="18614">
                  <c:v>6.1323510000000003E-3</c:v>
                </c:pt>
                <c:pt idx="18615">
                  <c:v>9.7923330000000003E-3</c:v>
                </c:pt>
                <c:pt idx="18616">
                  <c:v>1.2837631E-2</c:v>
                </c:pt>
                <c:pt idx="18617">
                  <c:v>1.248849E-2</c:v>
                </c:pt>
                <c:pt idx="18618">
                  <c:v>7.50608E-3</c:v>
                </c:pt>
                <c:pt idx="18619">
                  <c:v>1.1573261E-2</c:v>
                </c:pt>
                <c:pt idx="18620">
                  <c:v>1.1201071999999999E-2</c:v>
                </c:pt>
                <c:pt idx="18621">
                  <c:v>5.6201519999999998E-3</c:v>
                </c:pt>
                <c:pt idx="18622">
                  <c:v>8.8782879999999998E-3</c:v>
                </c:pt>
                <c:pt idx="18623">
                  <c:v>7.2897120000000003E-3</c:v>
                </c:pt>
                <c:pt idx="18624">
                  <c:v>8.6646650000000002E-3</c:v>
                </c:pt>
                <c:pt idx="18625">
                  <c:v>7.5642469999999996E-3</c:v>
                </c:pt>
                <c:pt idx="18626">
                  <c:v>5.0291479999999998E-3</c:v>
                </c:pt>
                <c:pt idx="18627">
                  <c:v>5.4978639999999999E-3</c:v>
                </c:pt>
                <c:pt idx="18628">
                  <c:v>1.1490894E-2</c:v>
                </c:pt>
                <c:pt idx="18629">
                  <c:v>1.0381422E-2</c:v>
                </c:pt>
                <c:pt idx="18630">
                  <c:v>1.0660062999999999E-2</c:v>
                </c:pt>
                <c:pt idx="18631">
                  <c:v>6.6080640000000003E-3</c:v>
                </c:pt>
                <c:pt idx="18632">
                  <c:v>9.1184969999999997E-3</c:v>
                </c:pt>
                <c:pt idx="18633">
                  <c:v>1.2935871999999999E-2</c:v>
                </c:pt>
                <c:pt idx="18634">
                  <c:v>1.0739202E-2</c:v>
                </c:pt>
                <c:pt idx="18635">
                  <c:v>3.3356140000000002E-3</c:v>
                </c:pt>
                <c:pt idx="18636">
                  <c:v>1.1169569000000001E-2</c:v>
                </c:pt>
                <c:pt idx="18637">
                  <c:v>9.3759299999999993E-3</c:v>
                </c:pt>
                <c:pt idx="18638">
                  <c:v>9.8843569999999999E-3</c:v>
                </c:pt>
                <c:pt idx="18639">
                  <c:v>9.5919419999999991E-3</c:v>
                </c:pt>
                <c:pt idx="18640">
                  <c:v>1.0610886999999999E-2</c:v>
                </c:pt>
                <c:pt idx="18641">
                  <c:v>9.7379029999999991E-3</c:v>
                </c:pt>
                <c:pt idx="18642">
                  <c:v>1.1498342999999999E-2</c:v>
                </c:pt>
                <c:pt idx="18643">
                  <c:v>8.4535519999999996E-3</c:v>
                </c:pt>
                <c:pt idx="18644">
                  <c:v>9.1625490000000007E-3</c:v>
                </c:pt>
                <c:pt idx="18645">
                  <c:v>9.5540339999999994E-3</c:v>
                </c:pt>
                <c:pt idx="18646">
                  <c:v>9.2309120000000008E-3</c:v>
                </c:pt>
                <c:pt idx="18647">
                  <c:v>9.2884360000000006E-3</c:v>
                </c:pt>
                <c:pt idx="18648">
                  <c:v>1.2127433E-2</c:v>
                </c:pt>
                <c:pt idx="18649">
                  <c:v>9.6778569999999998E-3</c:v>
                </c:pt>
                <c:pt idx="18650">
                  <c:v>9.8598260000000004E-3</c:v>
                </c:pt>
                <c:pt idx="18651">
                  <c:v>9.4030950000000002E-3</c:v>
                </c:pt>
                <c:pt idx="18652">
                  <c:v>9.319061E-3</c:v>
                </c:pt>
                <c:pt idx="18653">
                  <c:v>1.335162E-2</c:v>
                </c:pt>
                <c:pt idx="18654">
                  <c:v>1.6123723E-2</c:v>
                </c:pt>
                <c:pt idx="18655">
                  <c:v>5.6753419999999999E-3</c:v>
                </c:pt>
                <c:pt idx="18656">
                  <c:v>7.2726190000000001E-3</c:v>
                </c:pt>
                <c:pt idx="18657">
                  <c:v>9.8721299999999998E-3</c:v>
                </c:pt>
                <c:pt idx="18658">
                  <c:v>5.0319800000000001E-3</c:v>
                </c:pt>
                <c:pt idx="18659">
                  <c:v>6.6775469999999998E-3</c:v>
                </c:pt>
                <c:pt idx="18660">
                  <c:v>1.049896E-2</c:v>
                </c:pt>
                <c:pt idx="18661">
                  <c:v>9.4233089999999995E-3</c:v>
                </c:pt>
                <c:pt idx="18662">
                  <c:v>1.0909477000000001E-2</c:v>
                </c:pt>
                <c:pt idx="18663">
                  <c:v>7.3978330000000004E-3</c:v>
                </c:pt>
                <c:pt idx="18664">
                  <c:v>7.9292310000000001E-3</c:v>
                </c:pt>
                <c:pt idx="18665">
                  <c:v>9.4839840000000009E-3</c:v>
                </c:pt>
                <c:pt idx="18666">
                  <c:v>6.7080289999999999E-3</c:v>
                </c:pt>
                <c:pt idx="18667">
                  <c:v>5.5128019999999998E-3</c:v>
                </c:pt>
                <c:pt idx="18668">
                  <c:v>8.7320179999999994E-3</c:v>
                </c:pt>
                <c:pt idx="18669">
                  <c:v>9.9687890000000005E-3</c:v>
                </c:pt>
                <c:pt idx="18670">
                  <c:v>7.3649099999999997E-3</c:v>
                </c:pt>
                <c:pt idx="18671">
                  <c:v>3.081482E-3</c:v>
                </c:pt>
                <c:pt idx="18672">
                  <c:v>6.2775419999999997E-3</c:v>
                </c:pt>
                <c:pt idx="18673">
                  <c:v>1.0906648E-2</c:v>
                </c:pt>
                <c:pt idx="18674">
                  <c:v>8.1645590000000001E-3</c:v>
                </c:pt>
                <c:pt idx="18675">
                  <c:v>8.8577800000000009E-3</c:v>
                </c:pt>
                <c:pt idx="18676">
                  <c:v>9.3858069999999995E-3</c:v>
                </c:pt>
                <c:pt idx="18677">
                  <c:v>1.0886233E-2</c:v>
                </c:pt>
                <c:pt idx="18678">
                  <c:v>6.5523040000000001E-3</c:v>
                </c:pt>
                <c:pt idx="18679">
                  <c:v>7.2825429999999998E-3</c:v>
                </c:pt>
                <c:pt idx="18680">
                  <c:v>1.1042343E-2</c:v>
                </c:pt>
                <c:pt idx="18681">
                  <c:v>8.7501609999999994E-3</c:v>
                </c:pt>
                <c:pt idx="18682">
                  <c:v>1.2619052E-2</c:v>
                </c:pt>
                <c:pt idx="18683">
                  <c:v>8.8943549999999996E-3</c:v>
                </c:pt>
                <c:pt idx="18684">
                  <c:v>1.0925747E-2</c:v>
                </c:pt>
                <c:pt idx="18685">
                  <c:v>8.3307620000000002E-3</c:v>
                </c:pt>
                <c:pt idx="18686">
                  <c:v>1.2053186E-2</c:v>
                </c:pt>
                <c:pt idx="18687">
                  <c:v>1.3247082E-2</c:v>
                </c:pt>
                <c:pt idx="18688">
                  <c:v>1.0544095E-2</c:v>
                </c:pt>
                <c:pt idx="18689">
                  <c:v>1.0382974999999999E-2</c:v>
                </c:pt>
                <c:pt idx="18690">
                  <c:v>1.284446E-2</c:v>
                </c:pt>
                <c:pt idx="18691">
                  <c:v>9.5487980000000007E-3</c:v>
                </c:pt>
                <c:pt idx="18692">
                  <c:v>7.796982E-3</c:v>
                </c:pt>
                <c:pt idx="18693">
                  <c:v>9.9794429999999993E-3</c:v>
                </c:pt>
                <c:pt idx="18694">
                  <c:v>1.0840809E-2</c:v>
                </c:pt>
                <c:pt idx="18695">
                  <c:v>9.1419789999999997E-3</c:v>
                </c:pt>
                <c:pt idx="18696">
                  <c:v>1.1798495000000001E-2</c:v>
                </c:pt>
                <c:pt idx="18697">
                  <c:v>1.0888493000000001E-2</c:v>
                </c:pt>
                <c:pt idx="18698">
                  <c:v>1.0072395E-2</c:v>
                </c:pt>
                <c:pt idx="18699">
                  <c:v>8.6950080000000006E-3</c:v>
                </c:pt>
                <c:pt idx="18700">
                  <c:v>9.9181789999999992E-3</c:v>
                </c:pt>
                <c:pt idx="18701">
                  <c:v>4.9468569999999998E-3</c:v>
                </c:pt>
                <c:pt idx="18702">
                  <c:v>9.9626390000000006E-3</c:v>
                </c:pt>
                <c:pt idx="18703">
                  <c:v>1.2078785999999999E-2</c:v>
                </c:pt>
                <c:pt idx="18704">
                  <c:v>4.4026730000000002E-3</c:v>
                </c:pt>
                <c:pt idx="18705">
                  <c:v>7.9337580000000008E-3</c:v>
                </c:pt>
                <c:pt idx="18706">
                  <c:v>1.1605846E-2</c:v>
                </c:pt>
                <c:pt idx="18707">
                  <c:v>8.8385549999999997E-3</c:v>
                </c:pt>
                <c:pt idx="18708">
                  <c:v>6.054416E-3</c:v>
                </c:pt>
                <c:pt idx="18709">
                  <c:v>4.1228259999999996E-3</c:v>
                </c:pt>
                <c:pt idx="18710">
                  <c:v>6.1047250000000001E-3</c:v>
                </c:pt>
                <c:pt idx="18711">
                  <c:v>7.0932900000000004E-3</c:v>
                </c:pt>
                <c:pt idx="18712">
                  <c:v>7.1153129999999998E-3</c:v>
                </c:pt>
                <c:pt idx="18713">
                  <c:v>5.7499109999999999E-3</c:v>
                </c:pt>
                <c:pt idx="18714">
                  <c:v>3.7335900000000002E-3</c:v>
                </c:pt>
                <c:pt idx="18715">
                  <c:v>5.7215200000000003E-4</c:v>
                </c:pt>
                <c:pt idx="18716">
                  <c:v>3.3088570000000001E-3</c:v>
                </c:pt>
                <c:pt idx="18717">
                  <c:v>4.0809069999999999E-3</c:v>
                </c:pt>
                <c:pt idx="18718">
                  <c:v>1.1385918E-2</c:v>
                </c:pt>
                <c:pt idx="18719">
                  <c:v>1.374388E-2</c:v>
                </c:pt>
                <c:pt idx="18720">
                  <c:v>1.2242634000000001E-2</c:v>
                </c:pt>
                <c:pt idx="18721">
                  <c:v>5.6417230000000004E-3</c:v>
                </c:pt>
                <c:pt idx="18722">
                  <c:v>5.2145400000000001E-3</c:v>
                </c:pt>
                <c:pt idx="18723">
                  <c:v>7.2779569999999998E-3</c:v>
                </c:pt>
                <c:pt idx="18724">
                  <c:v>1.0558464E-2</c:v>
                </c:pt>
                <c:pt idx="18725">
                  <c:v>5.0302740000000004E-3</c:v>
                </c:pt>
                <c:pt idx="18726">
                  <c:v>8.0087860000000004E-3</c:v>
                </c:pt>
                <c:pt idx="18727">
                  <c:v>8.8570030000000004E-3</c:v>
                </c:pt>
                <c:pt idx="18728">
                  <c:v>8.0275610000000008E-3</c:v>
                </c:pt>
                <c:pt idx="18729">
                  <c:v>7.8573840000000002E-3</c:v>
                </c:pt>
                <c:pt idx="18730">
                  <c:v>3.2058759999999999E-3</c:v>
                </c:pt>
                <c:pt idx="18731">
                  <c:v>4.7582320000000003E-3</c:v>
                </c:pt>
                <c:pt idx="18732">
                  <c:v>6.3493710000000004E-3</c:v>
                </c:pt>
                <c:pt idx="18733">
                  <c:v>8.1821589999999996E-3</c:v>
                </c:pt>
                <c:pt idx="18734">
                  <c:v>7.7962079999999998E-3</c:v>
                </c:pt>
                <c:pt idx="18735">
                  <c:v>1.0845527000000001E-2</c:v>
                </c:pt>
                <c:pt idx="18736">
                  <c:v>7.781278E-3</c:v>
                </c:pt>
                <c:pt idx="18737">
                  <c:v>8.2246939999999994E-3</c:v>
                </c:pt>
                <c:pt idx="18738">
                  <c:v>1.102416E-2</c:v>
                </c:pt>
                <c:pt idx="18739">
                  <c:v>8.6704590000000002E-3</c:v>
                </c:pt>
                <c:pt idx="18740">
                  <c:v>1.2995965E-2</c:v>
                </c:pt>
                <c:pt idx="18741">
                  <c:v>1.3214343999999999E-2</c:v>
                </c:pt>
                <c:pt idx="18742">
                  <c:v>1.2713011E-2</c:v>
                </c:pt>
                <c:pt idx="18743">
                  <c:v>1.0076214999999999E-2</c:v>
                </c:pt>
                <c:pt idx="18744">
                  <c:v>7.8793360000000007E-3</c:v>
                </c:pt>
                <c:pt idx="18745">
                  <c:v>7.9858629999999993E-3</c:v>
                </c:pt>
                <c:pt idx="18746">
                  <c:v>8.520016E-3</c:v>
                </c:pt>
                <c:pt idx="18747">
                  <c:v>7.8654099999999998E-3</c:v>
                </c:pt>
                <c:pt idx="18748">
                  <c:v>1.0263192000000001E-2</c:v>
                </c:pt>
                <c:pt idx="18749">
                  <c:v>1.2068549E-2</c:v>
                </c:pt>
                <c:pt idx="18750">
                  <c:v>8.6386039999999994E-3</c:v>
                </c:pt>
                <c:pt idx="18751">
                  <c:v>8.3501830000000006E-3</c:v>
                </c:pt>
                <c:pt idx="18752">
                  <c:v>6.3985250000000004E-3</c:v>
                </c:pt>
                <c:pt idx="18753">
                  <c:v>8.3964279999999992E-3</c:v>
                </c:pt>
                <c:pt idx="18754">
                  <c:v>1.0546302E-2</c:v>
                </c:pt>
                <c:pt idx="18755">
                  <c:v>8.1800840000000007E-3</c:v>
                </c:pt>
                <c:pt idx="18756">
                  <c:v>9.4431189999999998E-3</c:v>
                </c:pt>
                <c:pt idx="18757">
                  <c:v>1.0386677E-2</c:v>
                </c:pt>
                <c:pt idx="18758">
                  <c:v>1.1275589000000001E-2</c:v>
                </c:pt>
                <c:pt idx="18759">
                  <c:v>1.1186105999999999E-2</c:v>
                </c:pt>
                <c:pt idx="18760">
                  <c:v>1.0485936E-2</c:v>
                </c:pt>
                <c:pt idx="18761">
                  <c:v>1.1754399E-2</c:v>
                </c:pt>
                <c:pt idx="18762">
                  <c:v>1.2237935E-2</c:v>
                </c:pt>
                <c:pt idx="18763">
                  <c:v>1.4200951999999999E-2</c:v>
                </c:pt>
                <c:pt idx="18764">
                  <c:v>1.4737276000000001E-2</c:v>
                </c:pt>
                <c:pt idx="18765">
                  <c:v>1.1250133000000001E-2</c:v>
                </c:pt>
                <c:pt idx="18766">
                  <c:v>7.8600590000000008E-3</c:v>
                </c:pt>
                <c:pt idx="18767">
                  <c:v>1.0767432E-2</c:v>
                </c:pt>
                <c:pt idx="18768">
                  <c:v>1.1691714000000001E-2</c:v>
                </c:pt>
                <c:pt idx="18769">
                  <c:v>1.2305573E-2</c:v>
                </c:pt>
                <c:pt idx="18770">
                  <c:v>1.2341375E-2</c:v>
                </c:pt>
                <c:pt idx="18771">
                  <c:v>1.2367473E-2</c:v>
                </c:pt>
                <c:pt idx="18772">
                  <c:v>1.2342047E-2</c:v>
                </c:pt>
                <c:pt idx="18773">
                  <c:v>1.4013713000000001E-2</c:v>
                </c:pt>
                <c:pt idx="18774">
                  <c:v>1.1721549E-2</c:v>
                </c:pt>
                <c:pt idx="18775">
                  <c:v>1.2369761999999999E-2</c:v>
                </c:pt>
                <c:pt idx="18776">
                  <c:v>1.0984633000000001E-2</c:v>
                </c:pt>
                <c:pt idx="18777">
                  <c:v>1.0873846E-2</c:v>
                </c:pt>
                <c:pt idx="18778">
                  <c:v>1.4181363000000001E-2</c:v>
                </c:pt>
                <c:pt idx="18779">
                  <c:v>1.5509482E-2</c:v>
                </c:pt>
                <c:pt idx="18780">
                  <c:v>1.1148745E-2</c:v>
                </c:pt>
                <c:pt idx="18781">
                  <c:v>7.3659909999999997E-3</c:v>
                </c:pt>
                <c:pt idx="18782">
                  <c:v>1.1083765000000001E-2</c:v>
                </c:pt>
                <c:pt idx="18783">
                  <c:v>1.4144535999999999E-2</c:v>
                </c:pt>
                <c:pt idx="18784">
                  <c:v>1.0362847E-2</c:v>
                </c:pt>
                <c:pt idx="18785">
                  <c:v>1.0017168E-2</c:v>
                </c:pt>
                <c:pt idx="18786">
                  <c:v>1.3064340000000001E-2</c:v>
                </c:pt>
                <c:pt idx="18787">
                  <c:v>1.4594059E-2</c:v>
                </c:pt>
                <c:pt idx="18788">
                  <c:v>1.1333480999999999E-2</c:v>
                </c:pt>
                <c:pt idx="18789">
                  <c:v>8.5472819999999998E-3</c:v>
                </c:pt>
                <c:pt idx="18790">
                  <c:v>1.1538072999999999E-2</c:v>
                </c:pt>
                <c:pt idx="18791">
                  <c:v>1.1496793E-2</c:v>
                </c:pt>
                <c:pt idx="18792">
                  <c:v>1.1038678E-2</c:v>
                </c:pt>
                <c:pt idx="18793">
                  <c:v>1.0710044E-2</c:v>
                </c:pt>
                <c:pt idx="18794">
                  <c:v>1.3607034E-2</c:v>
                </c:pt>
                <c:pt idx="18795">
                  <c:v>1.2163335000000001E-2</c:v>
                </c:pt>
                <c:pt idx="18796">
                  <c:v>1.0612857E-2</c:v>
                </c:pt>
                <c:pt idx="18797">
                  <c:v>1.1591035E-2</c:v>
                </c:pt>
                <c:pt idx="18798">
                  <c:v>9.1233760000000007E-3</c:v>
                </c:pt>
                <c:pt idx="18799">
                  <c:v>1.2053118999999999E-2</c:v>
                </c:pt>
                <c:pt idx="18800">
                  <c:v>1.4057375E-2</c:v>
                </c:pt>
                <c:pt idx="18801">
                  <c:v>1.2894371999999999E-2</c:v>
                </c:pt>
                <c:pt idx="18802">
                  <c:v>1.1071131999999999E-2</c:v>
                </c:pt>
                <c:pt idx="18803">
                  <c:v>1.1835991000000001E-2</c:v>
                </c:pt>
                <c:pt idx="18804">
                  <c:v>1.4041992999999999E-2</c:v>
                </c:pt>
                <c:pt idx="18805">
                  <c:v>1.6803156999999999E-2</c:v>
                </c:pt>
                <c:pt idx="18806">
                  <c:v>1.3568545E-2</c:v>
                </c:pt>
                <c:pt idx="18807">
                  <c:v>1.8923096E-2</c:v>
                </c:pt>
                <c:pt idx="18808">
                  <c:v>1.9555303999999999E-2</c:v>
                </c:pt>
                <c:pt idx="18809">
                  <c:v>2.0644005E-2</c:v>
                </c:pt>
                <c:pt idx="18810">
                  <c:v>1.6180322E-2</c:v>
                </c:pt>
                <c:pt idx="18811">
                  <c:v>1.5232502E-2</c:v>
                </c:pt>
                <c:pt idx="18812">
                  <c:v>1.7235592000000001E-2</c:v>
                </c:pt>
                <c:pt idx="18813">
                  <c:v>1.7792723999999999E-2</c:v>
                </c:pt>
                <c:pt idx="18814">
                  <c:v>1.8992084999999999E-2</c:v>
                </c:pt>
                <c:pt idx="18815">
                  <c:v>1.5174178E-2</c:v>
                </c:pt>
                <c:pt idx="18816">
                  <c:v>1.8677968999999999E-2</c:v>
                </c:pt>
                <c:pt idx="18817">
                  <c:v>1.8455595000000002E-2</c:v>
                </c:pt>
                <c:pt idx="18818">
                  <c:v>1.7935749000000001E-2</c:v>
                </c:pt>
                <c:pt idx="18819">
                  <c:v>1.3488271E-2</c:v>
                </c:pt>
                <c:pt idx="18820">
                  <c:v>1.6592539999999999E-2</c:v>
                </c:pt>
                <c:pt idx="18821">
                  <c:v>1.6792807999999999E-2</c:v>
                </c:pt>
                <c:pt idx="18822">
                  <c:v>1.5311849000000001E-2</c:v>
                </c:pt>
                <c:pt idx="18823">
                  <c:v>1.4500117999999999E-2</c:v>
                </c:pt>
                <c:pt idx="18824">
                  <c:v>1.4175409999999999E-2</c:v>
                </c:pt>
                <c:pt idx="18825">
                  <c:v>1.6258269999999998E-2</c:v>
                </c:pt>
                <c:pt idx="18826">
                  <c:v>1.8355626999999999E-2</c:v>
                </c:pt>
                <c:pt idx="18827">
                  <c:v>2.0208653E-2</c:v>
                </c:pt>
                <c:pt idx="18828">
                  <c:v>1.7187882000000002E-2</c:v>
                </c:pt>
                <c:pt idx="18829">
                  <c:v>2.1158389999999999E-2</c:v>
                </c:pt>
                <c:pt idx="18830">
                  <c:v>1.9049868000000001E-2</c:v>
                </c:pt>
                <c:pt idx="18831">
                  <c:v>1.8257842999999999E-2</c:v>
                </c:pt>
                <c:pt idx="18832">
                  <c:v>1.3321817999999999E-2</c:v>
                </c:pt>
                <c:pt idx="18833">
                  <c:v>1.3375613999999999E-2</c:v>
                </c:pt>
                <c:pt idx="18834">
                  <c:v>1.7610282000000001E-2</c:v>
                </c:pt>
                <c:pt idx="18835">
                  <c:v>1.4405433E-2</c:v>
                </c:pt>
                <c:pt idx="18836">
                  <c:v>1.197874E-2</c:v>
                </c:pt>
                <c:pt idx="18837">
                  <c:v>1.503232E-2</c:v>
                </c:pt>
                <c:pt idx="18838">
                  <c:v>1.5632063000000002E-2</c:v>
                </c:pt>
                <c:pt idx="18839">
                  <c:v>1.7041674E-2</c:v>
                </c:pt>
                <c:pt idx="18840">
                  <c:v>1.7614367999999998E-2</c:v>
                </c:pt>
                <c:pt idx="18841">
                  <c:v>1.6775737999999998E-2</c:v>
                </c:pt>
                <c:pt idx="18842">
                  <c:v>8.6793500000000006E-3</c:v>
                </c:pt>
                <c:pt idx="18843">
                  <c:v>9.2567220000000002E-3</c:v>
                </c:pt>
                <c:pt idx="18844">
                  <c:v>1.5596690999999999E-2</c:v>
                </c:pt>
                <c:pt idx="18845">
                  <c:v>1.2271201000000001E-2</c:v>
                </c:pt>
                <c:pt idx="18846">
                  <c:v>1.0133097000000001E-2</c:v>
                </c:pt>
                <c:pt idx="18847">
                  <c:v>1.2004767E-2</c:v>
                </c:pt>
                <c:pt idx="18848">
                  <c:v>1.3314118999999999E-2</c:v>
                </c:pt>
                <c:pt idx="18849">
                  <c:v>1.0163864999999999E-2</c:v>
                </c:pt>
                <c:pt idx="18850">
                  <c:v>1.1390205E-2</c:v>
                </c:pt>
                <c:pt idx="18851">
                  <c:v>1.4265353999999999E-2</c:v>
                </c:pt>
                <c:pt idx="18852">
                  <c:v>1.1675524E-2</c:v>
                </c:pt>
                <c:pt idx="18853">
                  <c:v>1.8027695E-2</c:v>
                </c:pt>
                <c:pt idx="18854">
                  <c:v>1.1633899E-2</c:v>
                </c:pt>
                <c:pt idx="18855">
                  <c:v>1.5902948E-2</c:v>
                </c:pt>
                <c:pt idx="18856">
                  <c:v>1.6873750999999999E-2</c:v>
                </c:pt>
                <c:pt idx="18857">
                  <c:v>1.3800728999999999E-2</c:v>
                </c:pt>
                <c:pt idx="18858">
                  <c:v>1.6133181999999999E-2</c:v>
                </c:pt>
                <c:pt idx="18859">
                  <c:v>2.2516247E-2</c:v>
                </c:pt>
                <c:pt idx="18860">
                  <c:v>1.8676150999999998E-2</c:v>
                </c:pt>
                <c:pt idx="18861">
                  <c:v>2.0282037999999999E-2</c:v>
                </c:pt>
                <c:pt idx="18862">
                  <c:v>2.0983168999999999E-2</c:v>
                </c:pt>
                <c:pt idx="18863">
                  <c:v>2.0713922999999999E-2</c:v>
                </c:pt>
                <c:pt idx="18864">
                  <c:v>2.0618699000000001E-2</c:v>
                </c:pt>
                <c:pt idx="18865">
                  <c:v>1.4891039E-2</c:v>
                </c:pt>
                <c:pt idx="18866">
                  <c:v>1.5055552E-2</c:v>
                </c:pt>
                <c:pt idx="18867">
                  <c:v>1.6333070000000002E-2</c:v>
                </c:pt>
                <c:pt idx="18868">
                  <c:v>1.6550042000000001E-2</c:v>
                </c:pt>
                <c:pt idx="18869">
                  <c:v>1.4315118E-2</c:v>
                </c:pt>
                <c:pt idx="18870">
                  <c:v>1.7428394E-2</c:v>
                </c:pt>
                <c:pt idx="18871">
                  <c:v>1.4839534E-2</c:v>
                </c:pt>
                <c:pt idx="18872">
                  <c:v>6.2585039999999998E-3</c:v>
                </c:pt>
                <c:pt idx="18873">
                  <c:v>1.1092675E-2</c:v>
                </c:pt>
                <c:pt idx="18874">
                  <c:v>1.5511426E-2</c:v>
                </c:pt>
                <c:pt idx="18875">
                  <c:v>1.6081874999999999E-2</c:v>
                </c:pt>
                <c:pt idx="18876">
                  <c:v>1.0838043E-2</c:v>
                </c:pt>
                <c:pt idx="18877">
                  <c:v>6.95329E-3</c:v>
                </c:pt>
                <c:pt idx="18878">
                  <c:v>1.1512741E-2</c:v>
                </c:pt>
                <c:pt idx="18879">
                  <c:v>1.0871451000000001E-2</c:v>
                </c:pt>
                <c:pt idx="18880">
                  <c:v>1.1553043000000001E-2</c:v>
                </c:pt>
                <c:pt idx="18881">
                  <c:v>1.0153285999999999E-2</c:v>
                </c:pt>
                <c:pt idx="18882">
                  <c:v>1.0985521E-2</c:v>
                </c:pt>
                <c:pt idx="18883">
                  <c:v>1.6015965E-2</c:v>
                </c:pt>
                <c:pt idx="18884">
                  <c:v>1.2683066999999999E-2</c:v>
                </c:pt>
                <c:pt idx="18885">
                  <c:v>1.6539591999999999E-2</c:v>
                </c:pt>
                <c:pt idx="18886">
                  <c:v>1.3270848E-2</c:v>
                </c:pt>
                <c:pt idx="18887">
                  <c:v>1.3013321E-2</c:v>
                </c:pt>
                <c:pt idx="18888">
                  <c:v>1.5504464000000001E-2</c:v>
                </c:pt>
                <c:pt idx="18889">
                  <c:v>1.5423236999999999E-2</c:v>
                </c:pt>
                <c:pt idx="18890">
                  <c:v>1.095512E-2</c:v>
                </c:pt>
                <c:pt idx="18891">
                  <c:v>1.2242490999999999E-2</c:v>
                </c:pt>
                <c:pt idx="18892">
                  <c:v>1.6213398E-2</c:v>
                </c:pt>
                <c:pt idx="18893">
                  <c:v>1.3657562E-2</c:v>
                </c:pt>
                <c:pt idx="18894">
                  <c:v>1.4082646000000001E-2</c:v>
                </c:pt>
                <c:pt idx="18895">
                  <c:v>1.4571601999999999E-2</c:v>
                </c:pt>
                <c:pt idx="18896">
                  <c:v>1.4787867999999999E-2</c:v>
                </c:pt>
                <c:pt idx="18897">
                  <c:v>1.7031580000000001E-2</c:v>
                </c:pt>
                <c:pt idx="18898">
                  <c:v>1.5009073E-2</c:v>
                </c:pt>
                <c:pt idx="18899">
                  <c:v>1.8842161E-2</c:v>
                </c:pt>
                <c:pt idx="18900">
                  <c:v>1.0291348000000001E-2</c:v>
                </c:pt>
                <c:pt idx="18901">
                  <c:v>1.7636078999999999E-2</c:v>
                </c:pt>
                <c:pt idx="18902">
                  <c:v>1.4997774E-2</c:v>
                </c:pt>
                <c:pt idx="18903">
                  <c:v>1.4069129999999999E-2</c:v>
                </c:pt>
                <c:pt idx="18904">
                  <c:v>1.5853117999999999E-2</c:v>
                </c:pt>
                <c:pt idx="18905">
                  <c:v>1.5016086999999999E-2</c:v>
                </c:pt>
                <c:pt idx="18906">
                  <c:v>1.8401147999999999E-2</c:v>
                </c:pt>
                <c:pt idx="18907">
                  <c:v>1.5767015999999998E-2</c:v>
                </c:pt>
                <c:pt idx="18908">
                  <c:v>1.9832332000000001E-2</c:v>
                </c:pt>
                <c:pt idx="18909">
                  <c:v>1.8413664999999999E-2</c:v>
                </c:pt>
                <c:pt idx="18910">
                  <c:v>1.7797535E-2</c:v>
                </c:pt>
                <c:pt idx="18911">
                  <c:v>1.8055328999999998E-2</c:v>
                </c:pt>
                <c:pt idx="18912">
                  <c:v>1.7606515E-2</c:v>
                </c:pt>
                <c:pt idx="18913">
                  <c:v>2.0818817999999999E-2</c:v>
                </c:pt>
                <c:pt idx="18914">
                  <c:v>2.1388254999999998E-2</c:v>
                </c:pt>
                <c:pt idx="18915">
                  <c:v>2.4265267E-2</c:v>
                </c:pt>
                <c:pt idx="18916">
                  <c:v>2.2465769E-2</c:v>
                </c:pt>
                <c:pt idx="18917">
                  <c:v>1.9409257999999999E-2</c:v>
                </c:pt>
                <c:pt idx="18918">
                  <c:v>1.9103986999999999E-2</c:v>
                </c:pt>
                <c:pt idx="18919">
                  <c:v>1.934953E-2</c:v>
                </c:pt>
                <c:pt idx="18920">
                  <c:v>1.5556383999999999E-2</c:v>
                </c:pt>
                <c:pt idx="18921">
                  <c:v>1.6425638999999999E-2</c:v>
                </c:pt>
                <c:pt idx="18922">
                  <c:v>1.7787289000000001E-2</c:v>
                </c:pt>
                <c:pt idx="18923">
                  <c:v>1.0276909000000001E-2</c:v>
                </c:pt>
                <c:pt idx="18924">
                  <c:v>1.1440756E-2</c:v>
                </c:pt>
                <c:pt idx="18925">
                  <c:v>1.3075404000000001E-2</c:v>
                </c:pt>
                <c:pt idx="18926">
                  <c:v>1.4461907E-2</c:v>
                </c:pt>
                <c:pt idx="18927">
                  <c:v>1.2831253000000001E-2</c:v>
                </c:pt>
                <c:pt idx="18928">
                  <c:v>9.0538249999999997E-3</c:v>
                </c:pt>
                <c:pt idx="18929">
                  <c:v>1.4197721E-2</c:v>
                </c:pt>
                <c:pt idx="18930">
                  <c:v>1.1685683000000001E-2</c:v>
                </c:pt>
                <c:pt idx="18931">
                  <c:v>1.1887284999999999E-2</c:v>
                </c:pt>
                <c:pt idx="18932">
                  <c:v>7.6976190000000002E-3</c:v>
                </c:pt>
                <c:pt idx="18933">
                  <c:v>8.9895189999999996E-3</c:v>
                </c:pt>
                <c:pt idx="18934">
                  <c:v>1.2436900000000001E-2</c:v>
                </c:pt>
                <c:pt idx="18935">
                  <c:v>1.2856614000000001E-2</c:v>
                </c:pt>
                <c:pt idx="18936">
                  <c:v>1.2963572E-2</c:v>
                </c:pt>
                <c:pt idx="18937">
                  <c:v>1.3458919999999999E-2</c:v>
                </c:pt>
                <c:pt idx="18938">
                  <c:v>1.4950308000000001E-2</c:v>
                </c:pt>
                <c:pt idx="18939">
                  <c:v>1.5326345999999999E-2</c:v>
                </c:pt>
                <c:pt idx="18940">
                  <c:v>1.4144758E-2</c:v>
                </c:pt>
                <c:pt idx="18941">
                  <c:v>1.4209739000000001E-2</c:v>
                </c:pt>
                <c:pt idx="18942">
                  <c:v>1.7346813999999999E-2</c:v>
                </c:pt>
                <c:pt idx="18943">
                  <c:v>1.7513262000000002E-2</c:v>
                </c:pt>
                <c:pt idx="18944">
                  <c:v>2.0571578E-2</c:v>
                </c:pt>
                <c:pt idx="18945">
                  <c:v>1.6408524000000001E-2</c:v>
                </c:pt>
                <c:pt idx="18946">
                  <c:v>1.4783838000000001E-2</c:v>
                </c:pt>
                <c:pt idx="18947">
                  <c:v>1.3891944999999999E-2</c:v>
                </c:pt>
                <c:pt idx="18948">
                  <c:v>1.6096611E-2</c:v>
                </c:pt>
                <c:pt idx="18949">
                  <c:v>1.5584216999999999E-2</c:v>
                </c:pt>
                <c:pt idx="18950">
                  <c:v>1.7074140000000002E-2</c:v>
                </c:pt>
                <c:pt idx="18951">
                  <c:v>1.6522598999999999E-2</c:v>
                </c:pt>
                <c:pt idx="18952">
                  <c:v>1.698179E-2</c:v>
                </c:pt>
                <c:pt idx="18953">
                  <c:v>1.7318944999999999E-2</c:v>
                </c:pt>
                <c:pt idx="18954">
                  <c:v>1.3551247000000001E-2</c:v>
                </c:pt>
                <c:pt idx="18955">
                  <c:v>1.4292671E-2</c:v>
                </c:pt>
                <c:pt idx="18956">
                  <c:v>1.8845718000000001E-2</c:v>
                </c:pt>
                <c:pt idx="18957">
                  <c:v>1.8086184000000002E-2</c:v>
                </c:pt>
                <c:pt idx="18958">
                  <c:v>1.8297166E-2</c:v>
                </c:pt>
                <c:pt idx="18959">
                  <c:v>1.4192168999999999E-2</c:v>
                </c:pt>
                <c:pt idx="18960">
                  <c:v>1.3661473E-2</c:v>
                </c:pt>
                <c:pt idx="18961">
                  <c:v>1.8127061E-2</c:v>
                </c:pt>
                <c:pt idx="18962">
                  <c:v>1.8057993000000001E-2</c:v>
                </c:pt>
                <c:pt idx="18963">
                  <c:v>2.0712364E-2</c:v>
                </c:pt>
                <c:pt idx="18964">
                  <c:v>1.7098513999999999E-2</c:v>
                </c:pt>
                <c:pt idx="18965">
                  <c:v>1.5903555E-2</c:v>
                </c:pt>
                <c:pt idx="18966">
                  <c:v>1.6205042999999999E-2</c:v>
                </c:pt>
                <c:pt idx="18967">
                  <c:v>2.1103928000000001E-2</c:v>
                </c:pt>
                <c:pt idx="18968">
                  <c:v>1.7727132999999999E-2</c:v>
                </c:pt>
                <c:pt idx="18969">
                  <c:v>1.8613965999999999E-2</c:v>
                </c:pt>
                <c:pt idx="18970">
                  <c:v>1.6656967000000002E-2</c:v>
                </c:pt>
                <c:pt idx="18971">
                  <c:v>1.6087049999999999E-2</c:v>
                </c:pt>
                <c:pt idx="18972">
                  <c:v>1.8932253E-2</c:v>
                </c:pt>
                <c:pt idx="18973">
                  <c:v>1.5592382E-2</c:v>
                </c:pt>
                <c:pt idx="18974">
                  <c:v>1.9201592999999999E-2</c:v>
                </c:pt>
                <c:pt idx="18975">
                  <c:v>1.6048677000000001E-2</c:v>
                </c:pt>
                <c:pt idx="18976">
                  <c:v>1.8094211999999998E-2</c:v>
                </c:pt>
                <c:pt idx="18977">
                  <c:v>1.6965563999999999E-2</c:v>
                </c:pt>
                <c:pt idx="18978">
                  <c:v>1.3513653E-2</c:v>
                </c:pt>
                <c:pt idx="18979">
                  <c:v>1.6844735E-2</c:v>
                </c:pt>
                <c:pt idx="18980">
                  <c:v>1.6960487E-2</c:v>
                </c:pt>
                <c:pt idx="18981">
                  <c:v>1.8847603000000001E-2</c:v>
                </c:pt>
                <c:pt idx="18982">
                  <c:v>1.7381760999999999E-2</c:v>
                </c:pt>
                <c:pt idx="18983">
                  <c:v>1.9187915999999999E-2</c:v>
                </c:pt>
                <c:pt idx="18984">
                  <c:v>1.6865905E-2</c:v>
                </c:pt>
                <c:pt idx="18985">
                  <c:v>1.9271007E-2</c:v>
                </c:pt>
                <c:pt idx="18986">
                  <c:v>1.8237415999999999E-2</c:v>
                </c:pt>
                <c:pt idx="18987">
                  <c:v>1.9635574999999999E-2</c:v>
                </c:pt>
                <c:pt idx="18988">
                  <c:v>2.0009439E-2</c:v>
                </c:pt>
                <c:pt idx="18989">
                  <c:v>1.9578805000000001E-2</c:v>
                </c:pt>
                <c:pt idx="18990">
                  <c:v>1.7839514000000001E-2</c:v>
                </c:pt>
                <c:pt idx="18991">
                  <c:v>1.4005627E-2</c:v>
                </c:pt>
                <c:pt idx="18992">
                  <c:v>1.6735144E-2</c:v>
                </c:pt>
                <c:pt idx="18993">
                  <c:v>1.8014261E-2</c:v>
                </c:pt>
                <c:pt idx="18994">
                  <c:v>2.0406341000000001E-2</c:v>
                </c:pt>
                <c:pt idx="18995">
                  <c:v>1.7016670000000001E-2</c:v>
                </c:pt>
                <c:pt idx="18996">
                  <c:v>1.4804390000000001E-2</c:v>
                </c:pt>
                <c:pt idx="18997">
                  <c:v>2.1178931000000002E-2</c:v>
                </c:pt>
                <c:pt idx="18998">
                  <c:v>1.7309185000000001E-2</c:v>
                </c:pt>
                <c:pt idx="18999">
                  <c:v>1.7861525999999999E-2</c:v>
                </c:pt>
                <c:pt idx="19000">
                  <c:v>1.6188225000000001E-2</c:v>
                </c:pt>
                <c:pt idx="19001">
                  <c:v>1.9656192999999999E-2</c:v>
                </c:pt>
                <c:pt idx="19002">
                  <c:v>1.6758446E-2</c:v>
                </c:pt>
                <c:pt idx="19003">
                  <c:v>1.6164293999999999E-2</c:v>
                </c:pt>
                <c:pt idx="19004">
                  <c:v>1.5264678E-2</c:v>
                </c:pt>
                <c:pt idx="19005">
                  <c:v>1.8329443000000001E-2</c:v>
                </c:pt>
                <c:pt idx="19006">
                  <c:v>1.8259668999999999E-2</c:v>
                </c:pt>
                <c:pt idx="19007">
                  <c:v>1.8661540000000001E-2</c:v>
                </c:pt>
                <c:pt idx="19008">
                  <c:v>1.8367016999999999E-2</c:v>
                </c:pt>
                <c:pt idx="19009">
                  <c:v>1.4020472000000001E-2</c:v>
                </c:pt>
                <c:pt idx="19010">
                  <c:v>1.7861617999999999E-2</c:v>
                </c:pt>
                <c:pt idx="19011">
                  <c:v>1.5161704999999999E-2</c:v>
                </c:pt>
                <c:pt idx="19012">
                  <c:v>1.5629417999999999E-2</c:v>
                </c:pt>
                <c:pt idx="19013">
                  <c:v>1.6211320000000001E-2</c:v>
                </c:pt>
                <c:pt idx="19014">
                  <c:v>1.6962175999999999E-2</c:v>
                </c:pt>
                <c:pt idx="19015">
                  <c:v>1.7524636999999999E-2</c:v>
                </c:pt>
                <c:pt idx="19016">
                  <c:v>1.6374837999999999E-2</c:v>
                </c:pt>
                <c:pt idx="19017">
                  <c:v>2.2339253E-2</c:v>
                </c:pt>
                <c:pt idx="19018">
                  <c:v>1.6031843E-2</c:v>
                </c:pt>
                <c:pt idx="19019">
                  <c:v>1.9006060000000002E-2</c:v>
                </c:pt>
                <c:pt idx="19020">
                  <c:v>1.8010129999999999E-2</c:v>
                </c:pt>
                <c:pt idx="19021">
                  <c:v>2.0364631000000001E-2</c:v>
                </c:pt>
                <c:pt idx="19022">
                  <c:v>1.7520682999999999E-2</c:v>
                </c:pt>
                <c:pt idx="19023">
                  <c:v>1.6532384000000001E-2</c:v>
                </c:pt>
                <c:pt idx="19024">
                  <c:v>1.9433174000000001E-2</c:v>
                </c:pt>
                <c:pt idx="19025">
                  <c:v>1.6143372E-2</c:v>
                </c:pt>
                <c:pt idx="19026">
                  <c:v>2.0655584000000001E-2</c:v>
                </c:pt>
                <c:pt idx="19027">
                  <c:v>1.9372474000000001E-2</c:v>
                </c:pt>
                <c:pt idx="19028">
                  <c:v>1.7809103999999999E-2</c:v>
                </c:pt>
                <c:pt idx="19029">
                  <c:v>1.7432797999999999E-2</c:v>
                </c:pt>
                <c:pt idx="19030">
                  <c:v>1.8708168000000001E-2</c:v>
                </c:pt>
                <c:pt idx="19031">
                  <c:v>1.7996835999999999E-2</c:v>
                </c:pt>
                <c:pt idx="19032">
                  <c:v>2.0143799E-2</c:v>
                </c:pt>
                <c:pt idx="19033">
                  <c:v>1.9011423E-2</c:v>
                </c:pt>
                <c:pt idx="19034">
                  <c:v>1.8940490000000001E-2</c:v>
                </c:pt>
                <c:pt idx="19035">
                  <c:v>1.9690434999999999E-2</c:v>
                </c:pt>
                <c:pt idx="19036">
                  <c:v>1.6318131E-2</c:v>
                </c:pt>
                <c:pt idx="19037">
                  <c:v>1.9874781000000001E-2</c:v>
                </c:pt>
                <c:pt idx="19038">
                  <c:v>1.9224402000000002E-2</c:v>
                </c:pt>
                <c:pt idx="19039">
                  <c:v>1.6970035000000001E-2</c:v>
                </c:pt>
                <c:pt idx="19040">
                  <c:v>1.7518646999999998E-2</c:v>
                </c:pt>
                <c:pt idx="19041">
                  <c:v>1.8265665E-2</c:v>
                </c:pt>
                <c:pt idx="19042">
                  <c:v>1.8835902000000002E-2</c:v>
                </c:pt>
                <c:pt idx="19043">
                  <c:v>1.6023604E-2</c:v>
                </c:pt>
                <c:pt idx="19044">
                  <c:v>1.9787678E-2</c:v>
                </c:pt>
                <c:pt idx="19045">
                  <c:v>1.9206576E-2</c:v>
                </c:pt>
                <c:pt idx="19046">
                  <c:v>2.1841889E-2</c:v>
                </c:pt>
                <c:pt idx="19047">
                  <c:v>1.4809813E-2</c:v>
                </c:pt>
                <c:pt idx="19048">
                  <c:v>1.6790479000000001E-2</c:v>
                </c:pt>
                <c:pt idx="19049">
                  <c:v>1.6689546E-2</c:v>
                </c:pt>
                <c:pt idx="19050">
                  <c:v>1.8476184E-2</c:v>
                </c:pt>
                <c:pt idx="19051">
                  <c:v>1.8365663000000001E-2</c:v>
                </c:pt>
                <c:pt idx="19052">
                  <c:v>1.7457528E-2</c:v>
                </c:pt>
                <c:pt idx="19053">
                  <c:v>1.8164597000000001E-2</c:v>
                </c:pt>
                <c:pt idx="19054">
                  <c:v>1.8796222000000001E-2</c:v>
                </c:pt>
                <c:pt idx="19055">
                  <c:v>2.1350726E-2</c:v>
                </c:pt>
                <c:pt idx="19056">
                  <c:v>1.8536165E-2</c:v>
                </c:pt>
                <c:pt idx="19057">
                  <c:v>2.0718360000000002E-2</c:v>
                </c:pt>
                <c:pt idx="19058">
                  <c:v>1.6624168000000002E-2</c:v>
                </c:pt>
                <c:pt idx="19059">
                  <c:v>1.6010041999999999E-2</c:v>
                </c:pt>
                <c:pt idx="19060">
                  <c:v>1.6320355000000002E-2</c:v>
                </c:pt>
                <c:pt idx="19061">
                  <c:v>1.8359004000000002E-2</c:v>
                </c:pt>
                <c:pt idx="19062">
                  <c:v>1.7676246999999999E-2</c:v>
                </c:pt>
                <c:pt idx="19063">
                  <c:v>1.8202754000000002E-2</c:v>
                </c:pt>
                <c:pt idx="19064">
                  <c:v>1.8661219999999999E-2</c:v>
                </c:pt>
                <c:pt idx="19065">
                  <c:v>1.6026821E-2</c:v>
                </c:pt>
                <c:pt idx="19066">
                  <c:v>1.8102753999999999E-2</c:v>
                </c:pt>
                <c:pt idx="19067">
                  <c:v>2.1459936999999998E-2</c:v>
                </c:pt>
                <c:pt idx="19068">
                  <c:v>2.0318625E-2</c:v>
                </c:pt>
                <c:pt idx="19069">
                  <c:v>2.1607596E-2</c:v>
                </c:pt>
                <c:pt idx="19070">
                  <c:v>1.7896420999999999E-2</c:v>
                </c:pt>
                <c:pt idx="19071">
                  <c:v>1.9708168000000002E-2</c:v>
                </c:pt>
                <c:pt idx="19072">
                  <c:v>1.8224346999999998E-2</c:v>
                </c:pt>
                <c:pt idx="19073">
                  <c:v>2.0033698999999999E-2</c:v>
                </c:pt>
                <c:pt idx="19074">
                  <c:v>2.0332919000000001E-2</c:v>
                </c:pt>
                <c:pt idx="19075">
                  <c:v>2.074784E-2</c:v>
                </c:pt>
                <c:pt idx="19076">
                  <c:v>2.0394078999999999E-2</c:v>
                </c:pt>
                <c:pt idx="19077">
                  <c:v>2.1891311E-2</c:v>
                </c:pt>
                <c:pt idx="19078">
                  <c:v>2.0676547999999999E-2</c:v>
                </c:pt>
                <c:pt idx="19079">
                  <c:v>2.2449149000000002E-2</c:v>
                </c:pt>
                <c:pt idx="19080">
                  <c:v>1.9122422E-2</c:v>
                </c:pt>
                <c:pt idx="19081">
                  <c:v>1.9447859000000001E-2</c:v>
                </c:pt>
                <c:pt idx="19082">
                  <c:v>2.0818244999999999E-2</c:v>
                </c:pt>
                <c:pt idx="19083">
                  <c:v>1.7980380000000001E-2</c:v>
                </c:pt>
                <c:pt idx="19084">
                  <c:v>1.9846131999999999E-2</c:v>
                </c:pt>
                <c:pt idx="19085">
                  <c:v>2.1034700999999999E-2</c:v>
                </c:pt>
                <c:pt idx="19086">
                  <c:v>1.9717156999999999E-2</c:v>
                </c:pt>
                <c:pt idx="19087">
                  <c:v>1.7608731999999998E-2</c:v>
                </c:pt>
                <c:pt idx="19088">
                  <c:v>2.0630483000000002E-2</c:v>
                </c:pt>
                <c:pt idx="19089">
                  <c:v>1.9655499999999999E-2</c:v>
                </c:pt>
                <c:pt idx="19090">
                  <c:v>2.1535207000000001E-2</c:v>
                </c:pt>
                <c:pt idx="19091">
                  <c:v>2.3239895999999999E-2</c:v>
                </c:pt>
                <c:pt idx="19092">
                  <c:v>2.1174852000000001E-2</c:v>
                </c:pt>
                <c:pt idx="19093">
                  <c:v>1.9523958000000001E-2</c:v>
                </c:pt>
                <c:pt idx="19094">
                  <c:v>1.8389491000000001E-2</c:v>
                </c:pt>
                <c:pt idx="19095">
                  <c:v>1.9878730000000001E-2</c:v>
                </c:pt>
                <c:pt idx="19096">
                  <c:v>1.8820606E-2</c:v>
                </c:pt>
                <c:pt idx="19097">
                  <c:v>2.1072578000000002E-2</c:v>
                </c:pt>
                <c:pt idx="19098">
                  <c:v>2.4125367000000002E-2</c:v>
                </c:pt>
                <c:pt idx="19099">
                  <c:v>2.4671315999999999E-2</c:v>
                </c:pt>
                <c:pt idx="19100">
                  <c:v>2.2975966E-2</c:v>
                </c:pt>
                <c:pt idx="19101">
                  <c:v>1.9200935999999998E-2</c:v>
                </c:pt>
                <c:pt idx="19102">
                  <c:v>1.8685820999999998E-2</c:v>
                </c:pt>
                <c:pt idx="19103">
                  <c:v>2.0755630000000001E-2</c:v>
                </c:pt>
                <c:pt idx="19104">
                  <c:v>1.7957958999999999E-2</c:v>
                </c:pt>
                <c:pt idx="19105">
                  <c:v>1.7548632000000002E-2</c:v>
                </c:pt>
                <c:pt idx="19106">
                  <c:v>2.0209596E-2</c:v>
                </c:pt>
                <c:pt idx="19107">
                  <c:v>1.7819940999999999E-2</c:v>
                </c:pt>
                <c:pt idx="19108">
                  <c:v>1.8540404999999999E-2</c:v>
                </c:pt>
                <c:pt idx="19109">
                  <c:v>1.5594948000000001E-2</c:v>
                </c:pt>
                <c:pt idx="19110">
                  <c:v>1.8009730000000002E-2</c:v>
                </c:pt>
                <c:pt idx="19111">
                  <c:v>1.8987909000000001E-2</c:v>
                </c:pt>
                <c:pt idx="19112">
                  <c:v>1.5219554999999999E-2</c:v>
                </c:pt>
                <c:pt idx="19113">
                  <c:v>1.529732E-2</c:v>
                </c:pt>
                <c:pt idx="19114">
                  <c:v>1.4457338E-2</c:v>
                </c:pt>
                <c:pt idx="19115">
                  <c:v>1.2590462E-2</c:v>
                </c:pt>
                <c:pt idx="19116">
                  <c:v>1.1886648999999999E-2</c:v>
                </c:pt>
                <c:pt idx="19117">
                  <c:v>1.8915264000000001E-2</c:v>
                </c:pt>
                <c:pt idx="19118">
                  <c:v>2.0802174E-2</c:v>
                </c:pt>
                <c:pt idx="19119">
                  <c:v>1.6349636000000001E-2</c:v>
                </c:pt>
                <c:pt idx="19120">
                  <c:v>1.3258463999999999E-2</c:v>
                </c:pt>
                <c:pt idx="19121">
                  <c:v>1.3928515000000001E-2</c:v>
                </c:pt>
                <c:pt idx="19122">
                  <c:v>1.739249E-2</c:v>
                </c:pt>
                <c:pt idx="19123">
                  <c:v>1.4249959E-2</c:v>
                </c:pt>
                <c:pt idx="19124">
                  <c:v>1.7715879E-2</c:v>
                </c:pt>
                <c:pt idx="19125">
                  <c:v>1.6894027999999998E-2</c:v>
                </c:pt>
                <c:pt idx="19126">
                  <c:v>1.5738520999999998E-2</c:v>
                </c:pt>
                <c:pt idx="19127">
                  <c:v>1.6904186000000002E-2</c:v>
                </c:pt>
                <c:pt idx="19128">
                  <c:v>1.4563515000000001E-2</c:v>
                </c:pt>
                <c:pt idx="19129">
                  <c:v>1.4529958000000001E-2</c:v>
                </c:pt>
                <c:pt idx="19130">
                  <c:v>1.9780852000000002E-2</c:v>
                </c:pt>
                <c:pt idx="19131">
                  <c:v>1.9179244000000002E-2</c:v>
                </c:pt>
                <c:pt idx="19132">
                  <c:v>1.8327814000000001E-2</c:v>
                </c:pt>
                <c:pt idx="19133">
                  <c:v>1.4743198000000001E-2</c:v>
                </c:pt>
                <c:pt idx="19134">
                  <c:v>1.5166086E-2</c:v>
                </c:pt>
                <c:pt idx="19135">
                  <c:v>1.8950971E-2</c:v>
                </c:pt>
                <c:pt idx="19136">
                  <c:v>1.9107418000000001E-2</c:v>
                </c:pt>
                <c:pt idx="19137">
                  <c:v>2.0535938E-2</c:v>
                </c:pt>
                <c:pt idx="19138">
                  <c:v>1.9985734000000002E-2</c:v>
                </c:pt>
                <c:pt idx="19139">
                  <c:v>2.1359923999999999E-2</c:v>
                </c:pt>
                <c:pt idx="19140">
                  <c:v>1.9691987000000001E-2</c:v>
                </c:pt>
                <c:pt idx="19141">
                  <c:v>2.1179094999999998E-2</c:v>
                </c:pt>
                <c:pt idx="19142">
                  <c:v>1.9860460999999999E-2</c:v>
                </c:pt>
                <c:pt idx="19143">
                  <c:v>2.1780066000000001E-2</c:v>
                </c:pt>
                <c:pt idx="19144">
                  <c:v>2.0951416E-2</c:v>
                </c:pt>
                <c:pt idx="19145">
                  <c:v>1.8985203999999999E-2</c:v>
                </c:pt>
                <c:pt idx="19146">
                  <c:v>2.4430885999999999E-2</c:v>
                </c:pt>
                <c:pt idx="19147">
                  <c:v>2.0137604E-2</c:v>
                </c:pt>
                <c:pt idx="19148">
                  <c:v>2.3149861000000001E-2</c:v>
                </c:pt>
                <c:pt idx="19149">
                  <c:v>1.7839786E-2</c:v>
                </c:pt>
                <c:pt idx="19150">
                  <c:v>2.1671452000000001E-2</c:v>
                </c:pt>
                <c:pt idx="19151">
                  <c:v>2.2761482999999999E-2</c:v>
                </c:pt>
                <c:pt idx="19152">
                  <c:v>1.9596331000000002E-2</c:v>
                </c:pt>
                <c:pt idx="19153">
                  <c:v>1.9481815E-2</c:v>
                </c:pt>
                <c:pt idx="19154">
                  <c:v>1.818902E-2</c:v>
                </c:pt>
                <c:pt idx="19155">
                  <c:v>2.0696652999999999E-2</c:v>
                </c:pt>
                <c:pt idx="19156">
                  <c:v>1.7514585999999999E-2</c:v>
                </c:pt>
                <c:pt idx="19157">
                  <c:v>2.0513838E-2</c:v>
                </c:pt>
                <c:pt idx="19158">
                  <c:v>1.4526888E-2</c:v>
                </c:pt>
                <c:pt idx="19159">
                  <c:v>1.4176416000000001E-2</c:v>
                </c:pt>
                <c:pt idx="19160">
                  <c:v>1.6769698E-2</c:v>
                </c:pt>
                <c:pt idx="19161">
                  <c:v>1.0748290000000001E-2</c:v>
                </c:pt>
                <c:pt idx="19162">
                  <c:v>1.2512653E-2</c:v>
                </c:pt>
                <c:pt idx="19163">
                  <c:v>1.2806932E-2</c:v>
                </c:pt>
                <c:pt idx="19164">
                  <c:v>1.2770900999999999E-2</c:v>
                </c:pt>
                <c:pt idx="19165">
                  <c:v>1.6039930000000001E-2</c:v>
                </c:pt>
                <c:pt idx="19166">
                  <c:v>1.2164472000000001E-2</c:v>
                </c:pt>
                <c:pt idx="19167">
                  <c:v>1.4591677000000001E-2</c:v>
                </c:pt>
                <c:pt idx="19168">
                  <c:v>1.4312543E-2</c:v>
                </c:pt>
                <c:pt idx="19169">
                  <c:v>1.2621169999999999E-2</c:v>
                </c:pt>
                <c:pt idx="19170">
                  <c:v>1.5381331999999999E-2</c:v>
                </c:pt>
                <c:pt idx="19171">
                  <c:v>1.2728557E-2</c:v>
                </c:pt>
                <c:pt idx="19172">
                  <c:v>1.8554571999999998E-2</c:v>
                </c:pt>
                <c:pt idx="19173">
                  <c:v>1.2624244E-2</c:v>
                </c:pt>
                <c:pt idx="19174">
                  <c:v>1.9290503000000001E-2</c:v>
                </c:pt>
                <c:pt idx="19175">
                  <c:v>1.925748E-2</c:v>
                </c:pt>
                <c:pt idx="19176">
                  <c:v>1.8726158999999999E-2</c:v>
                </c:pt>
                <c:pt idx="19177">
                  <c:v>1.8380480000000001E-2</c:v>
                </c:pt>
                <c:pt idx="19178">
                  <c:v>1.4967256999999999E-2</c:v>
                </c:pt>
                <c:pt idx="19179">
                  <c:v>1.6506564000000001E-2</c:v>
                </c:pt>
                <c:pt idx="19180">
                  <c:v>1.6176284999999999E-2</c:v>
                </c:pt>
                <c:pt idx="19181">
                  <c:v>2.0749732999999999E-2</c:v>
                </c:pt>
                <c:pt idx="19182">
                  <c:v>2.1470293000000001E-2</c:v>
                </c:pt>
                <c:pt idx="19183">
                  <c:v>2.3882049999999998E-2</c:v>
                </c:pt>
                <c:pt idx="19184">
                  <c:v>2.1633010000000001E-2</c:v>
                </c:pt>
                <c:pt idx="19185">
                  <c:v>1.966973E-2</c:v>
                </c:pt>
                <c:pt idx="19186">
                  <c:v>1.6922742000000001E-2</c:v>
                </c:pt>
                <c:pt idx="19187">
                  <c:v>1.9076706999999998E-2</c:v>
                </c:pt>
                <c:pt idx="19188">
                  <c:v>2.0342102000000001E-2</c:v>
                </c:pt>
                <c:pt idx="19189">
                  <c:v>2.2533884000000001E-2</c:v>
                </c:pt>
                <c:pt idx="19190">
                  <c:v>1.7516530999999998E-2</c:v>
                </c:pt>
                <c:pt idx="19191">
                  <c:v>1.7788971000000001E-2</c:v>
                </c:pt>
                <c:pt idx="19192">
                  <c:v>1.7459578999999999E-2</c:v>
                </c:pt>
                <c:pt idx="19193">
                  <c:v>1.4393748E-2</c:v>
                </c:pt>
                <c:pt idx="19194">
                  <c:v>1.5314115999999999E-2</c:v>
                </c:pt>
                <c:pt idx="19195">
                  <c:v>1.5544746E-2</c:v>
                </c:pt>
                <c:pt idx="19196">
                  <c:v>1.9527558E-2</c:v>
                </c:pt>
                <c:pt idx="19197">
                  <c:v>1.6665991000000002E-2</c:v>
                </c:pt>
                <c:pt idx="19198">
                  <c:v>1.2843439E-2</c:v>
                </c:pt>
                <c:pt idx="19199">
                  <c:v>1.9305599999999999E-2</c:v>
                </c:pt>
                <c:pt idx="19200">
                  <c:v>1.7815679000000001E-2</c:v>
                </c:pt>
                <c:pt idx="19201">
                  <c:v>1.5531219000000001E-2</c:v>
                </c:pt>
                <c:pt idx="19202">
                  <c:v>1.7264894999999999E-2</c:v>
                </c:pt>
                <c:pt idx="19203">
                  <c:v>1.6973279000000001E-2</c:v>
                </c:pt>
                <c:pt idx="19204">
                  <c:v>1.5343870000000001E-2</c:v>
                </c:pt>
                <c:pt idx="19205">
                  <c:v>1.4232533E-2</c:v>
                </c:pt>
                <c:pt idx="19206">
                  <c:v>1.6401433999999999E-2</c:v>
                </c:pt>
                <c:pt idx="19207">
                  <c:v>1.8759929000000002E-2</c:v>
                </c:pt>
                <c:pt idx="19208">
                  <c:v>1.3544085000000001E-2</c:v>
                </c:pt>
                <c:pt idx="19209">
                  <c:v>1.453052E-2</c:v>
                </c:pt>
                <c:pt idx="19210">
                  <c:v>1.4109365E-2</c:v>
                </c:pt>
                <c:pt idx="19211">
                  <c:v>1.8387998999999999E-2</c:v>
                </c:pt>
                <c:pt idx="19212">
                  <c:v>1.4738887000000001E-2</c:v>
                </c:pt>
                <c:pt idx="19213">
                  <c:v>1.3236331E-2</c:v>
                </c:pt>
                <c:pt idx="19214">
                  <c:v>1.2699424000000001E-2</c:v>
                </c:pt>
                <c:pt idx="19215">
                  <c:v>1.2889308E-2</c:v>
                </c:pt>
                <c:pt idx="19216">
                  <c:v>1.4587915E-2</c:v>
                </c:pt>
                <c:pt idx="19217">
                  <c:v>1.3682705E-2</c:v>
                </c:pt>
                <c:pt idx="19218">
                  <c:v>1.2727018E-2</c:v>
                </c:pt>
                <c:pt idx="19219">
                  <c:v>1.3362448000000001E-2</c:v>
                </c:pt>
                <c:pt idx="19220">
                  <c:v>1.4720069000000001E-2</c:v>
                </c:pt>
                <c:pt idx="19221">
                  <c:v>1.2973301E-2</c:v>
                </c:pt>
                <c:pt idx="19222">
                  <c:v>1.2037684E-2</c:v>
                </c:pt>
                <c:pt idx="19223">
                  <c:v>1.5652925000000002E-2</c:v>
                </c:pt>
                <c:pt idx="19224">
                  <c:v>1.1997885999999999E-2</c:v>
                </c:pt>
                <c:pt idx="19225">
                  <c:v>1.2700960000000001E-2</c:v>
                </c:pt>
                <c:pt idx="19226">
                  <c:v>1.4412082999999999E-2</c:v>
                </c:pt>
                <c:pt idx="19227">
                  <c:v>1.6033947E-2</c:v>
                </c:pt>
                <c:pt idx="19228">
                  <c:v>1.4223509E-2</c:v>
                </c:pt>
                <c:pt idx="19229">
                  <c:v>1.1207214E-2</c:v>
                </c:pt>
                <c:pt idx="19230">
                  <c:v>1.2240562E-2</c:v>
                </c:pt>
                <c:pt idx="19231">
                  <c:v>1.095026E-2</c:v>
                </c:pt>
                <c:pt idx="19232">
                  <c:v>1.1888126000000001E-2</c:v>
                </c:pt>
                <c:pt idx="19233">
                  <c:v>8.6433299999999994E-3</c:v>
                </c:pt>
                <c:pt idx="19234">
                  <c:v>1.0056503E-2</c:v>
                </c:pt>
                <c:pt idx="19235">
                  <c:v>9.7366569999999993E-3</c:v>
                </c:pt>
                <c:pt idx="19236">
                  <c:v>6.4913219999999999E-3</c:v>
                </c:pt>
                <c:pt idx="19237">
                  <c:v>6.8295430000000004E-3</c:v>
                </c:pt>
                <c:pt idx="19238">
                  <c:v>8.7082089999999997E-3</c:v>
                </c:pt>
                <c:pt idx="19239">
                  <c:v>9.5854530000000007E-3</c:v>
                </c:pt>
                <c:pt idx="19240">
                  <c:v>9.2313350000000002E-3</c:v>
                </c:pt>
                <c:pt idx="19241">
                  <c:v>9.4071050000000007E-3</c:v>
                </c:pt>
                <c:pt idx="19242">
                  <c:v>9.021233E-3</c:v>
                </c:pt>
                <c:pt idx="19243">
                  <c:v>6.685641E-3</c:v>
                </c:pt>
                <c:pt idx="19244">
                  <c:v>9.8733750000000002E-3</c:v>
                </c:pt>
                <c:pt idx="19245">
                  <c:v>8.6432620000000005E-3</c:v>
                </c:pt>
                <c:pt idx="19246">
                  <c:v>6.8837999999999998E-3</c:v>
                </c:pt>
                <c:pt idx="19247">
                  <c:v>9.8601490000000003E-3</c:v>
                </c:pt>
                <c:pt idx="19248">
                  <c:v>6.538159E-3</c:v>
                </c:pt>
                <c:pt idx="19249">
                  <c:v>9.3507250000000007E-3</c:v>
                </c:pt>
                <c:pt idx="19250">
                  <c:v>7.2308479999999998E-3</c:v>
                </c:pt>
                <c:pt idx="19251">
                  <c:v>7.0596069999999999E-3</c:v>
                </c:pt>
                <c:pt idx="19252">
                  <c:v>7.4861249999999997E-3</c:v>
                </c:pt>
                <c:pt idx="19253">
                  <c:v>9.6083969999999994E-3</c:v>
                </c:pt>
                <c:pt idx="19254">
                  <c:v>1.1743391000000001E-2</c:v>
                </c:pt>
                <c:pt idx="19255">
                  <c:v>5.9193240000000001E-3</c:v>
                </c:pt>
                <c:pt idx="19256">
                  <c:v>5.7847929999999999E-3</c:v>
                </c:pt>
                <c:pt idx="19257">
                  <c:v>3.8212440000000001E-3</c:v>
                </c:pt>
                <c:pt idx="19258">
                  <c:v>6.8386200000000001E-3</c:v>
                </c:pt>
                <c:pt idx="19259">
                  <c:v>5.933944E-3</c:v>
                </c:pt>
                <c:pt idx="19260">
                  <c:v>8.92072E-3</c:v>
                </c:pt>
                <c:pt idx="19261">
                  <c:v>8.5966140000000007E-3</c:v>
                </c:pt>
                <c:pt idx="19262">
                  <c:v>6.0690079999999999E-3</c:v>
                </c:pt>
                <c:pt idx="19263">
                  <c:v>2.7882599999999999E-3</c:v>
                </c:pt>
                <c:pt idx="19264">
                  <c:v>3.4196819999999998E-3</c:v>
                </c:pt>
                <c:pt idx="19265">
                  <c:v>7.7715529999999996E-3</c:v>
                </c:pt>
                <c:pt idx="19266">
                  <c:v>7.2468599999999999E-3</c:v>
                </c:pt>
                <c:pt idx="19267">
                  <c:v>3.6215000000000002E-3</c:v>
                </c:pt>
                <c:pt idx="19268">
                  <c:v>4.7559849999999999E-3</c:v>
                </c:pt>
                <c:pt idx="19269">
                  <c:v>2.7623420000000001E-3</c:v>
                </c:pt>
                <c:pt idx="19270">
                  <c:v>5.1295330000000004E-3</c:v>
                </c:pt>
                <c:pt idx="19271">
                  <c:v>4.0296469999999999E-3</c:v>
                </c:pt>
                <c:pt idx="19272">
                  <c:v>6.5810599999999997E-3</c:v>
                </c:pt>
                <c:pt idx="19273">
                  <c:v>7.169885E-3</c:v>
                </c:pt>
                <c:pt idx="19274">
                  <c:v>6.5600390000000001E-3</c:v>
                </c:pt>
                <c:pt idx="19275">
                  <c:v>5.9895900000000004E-3</c:v>
                </c:pt>
                <c:pt idx="19276">
                  <c:v>7.2789769999999998E-3</c:v>
                </c:pt>
                <c:pt idx="19277">
                  <c:v>5.0589659999999998E-3</c:v>
                </c:pt>
                <c:pt idx="19278">
                  <c:v>4.39259E-3</c:v>
                </c:pt>
                <c:pt idx="19279">
                  <c:v>6.1119269999999996E-3</c:v>
                </c:pt>
                <c:pt idx="19280">
                  <c:v>6.0096480000000002E-3</c:v>
                </c:pt>
                <c:pt idx="19281">
                  <c:v>6.2687730000000001E-3</c:v>
                </c:pt>
                <c:pt idx="19282">
                  <c:v>6.0761449999999998E-3</c:v>
                </c:pt>
                <c:pt idx="19283">
                  <c:v>6.3837399999999997E-3</c:v>
                </c:pt>
                <c:pt idx="19284">
                  <c:v>6.2504329999999997E-3</c:v>
                </c:pt>
                <c:pt idx="19285">
                  <c:v>4.2703730000000001E-3</c:v>
                </c:pt>
                <c:pt idx="19286">
                  <c:v>5.294979E-3</c:v>
                </c:pt>
                <c:pt idx="19287">
                  <c:v>5.8265460000000002E-3</c:v>
                </c:pt>
                <c:pt idx="19288">
                  <c:v>7.9671499999999992E-3</c:v>
                </c:pt>
                <c:pt idx="19289">
                  <c:v>4.2347289999999996E-3</c:v>
                </c:pt>
                <c:pt idx="19290">
                  <c:v>6.2924130000000002E-3</c:v>
                </c:pt>
                <c:pt idx="19291">
                  <c:v>4.9033080000000003E-3</c:v>
                </c:pt>
                <c:pt idx="19292">
                  <c:v>5.9217219999999999E-3</c:v>
                </c:pt>
                <c:pt idx="19293">
                  <c:v>4.2921340000000004E-3</c:v>
                </c:pt>
                <c:pt idx="19294">
                  <c:v>5.2142070000000002E-3</c:v>
                </c:pt>
                <c:pt idx="19295">
                  <c:v>4.9500209999999998E-3</c:v>
                </c:pt>
                <c:pt idx="19296">
                  <c:v>5.0636639999999998E-3</c:v>
                </c:pt>
                <c:pt idx="19297">
                  <c:v>4.0082540000000002E-3</c:v>
                </c:pt>
                <c:pt idx="19298">
                  <c:v>9.46323E-4</c:v>
                </c:pt>
                <c:pt idx="19299">
                  <c:v>3.1492899999999999E-3</c:v>
                </c:pt>
                <c:pt idx="19300">
                  <c:v>4.5520789999999997E-3</c:v>
                </c:pt>
                <c:pt idx="19301">
                  <c:v>4.0556660000000003E-3</c:v>
                </c:pt>
                <c:pt idx="19302">
                  <c:v>8.0584850000000006E-3</c:v>
                </c:pt>
                <c:pt idx="19303">
                  <c:v>7.5250530000000003E-3</c:v>
                </c:pt>
                <c:pt idx="19304">
                  <c:v>6.1070990000000004E-3</c:v>
                </c:pt>
                <c:pt idx="19305">
                  <c:v>9.9993089999999996E-3</c:v>
                </c:pt>
                <c:pt idx="19306">
                  <c:v>5.921735E-3</c:v>
                </c:pt>
                <c:pt idx="19307">
                  <c:v>5.0351679999999996E-3</c:v>
                </c:pt>
                <c:pt idx="19308">
                  <c:v>9.0056830000000004E-3</c:v>
                </c:pt>
                <c:pt idx="19309">
                  <c:v>8.4312390000000001E-3</c:v>
                </c:pt>
                <c:pt idx="19310">
                  <c:v>5.4492350000000002E-3</c:v>
                </c:pt>
                <c:pt idx="19311">
                  <c:v>8.7986920000000003E-3</c:v>
                </c:pt>
                <c:pt idx="19312">
                  <c:v>6.5367899999999998E-3</c:v>
                </c:pt>
                <c:pt idx="19313">
                  <c:v>9.3954280000000008E-3</c:v>
                </c:pt>
                <c:pt idx="19314">
                  <c:v>1.1566702E-2</c:v>
                </c:pt>
                <c:pt idx="19315">
                  <c:v>1.0589588E-2</c:v>
                </c:pt>
                <c:pt idx="19316">
                  <c:v>8.6890999999999999E-3</c:v>
                </c:pt>
                <c:pt idx="19317">
                  <c:v>1.1037741E-2</c:v>
                </c:pt>
                <c:pt idx="19318">
                  <c:v>8.5884220000000001E-3</c:v>
                </c:pt>
                <c:pt idx="19319">
                  <c:v>9.9479660000000008E-3</c:v>
                </c:pt>
                <c:pt idx="19320">
                  <c:v>6.450051E-3</c:v>
                </c:pt>
                <c:pt idx="19321">
                  <c:v>7.5651169999999997E-3</c:v>
                </c:pt>
                <c:pt idx="19322">
                  <c:v>9.4021569999999995E-3</c:v>
                </c:pt>
                <c:pt idx="19323">
                  <c:v>1.2163322000000001E-2</c:v>
                </c:pt>
                <c:pt idx="19324">
                  <c:v>1.1565779999999999E-2</c:v>
                </c:pt>
                <c:pt idx="19325">
                  <c:v>1.0280538000000001E-2</c:v>
                </c:pt>
                <c:pt idx="19326">
                  <c:v>7.0169220000000001E-3</c:v>
                </c:pt>
                <c:pt idx="19327">
                  <c:v>1.0349334999999999E-2</c:v>
                </c:pt>
                <c:pt idx="19328">
                  <c:v>9.2427399999999993E-3</c:v>
                </c:pt>
                <c:pt idx="19329">
                  <c:v>1.1538118E-2</c:v>
                </c:pt>
                <c:pt idx="19330">
                  <c:v>8.7641690000000005E-3</c:v>
                </c:pt>
                <c:pt idx="19331">
                  <c:v>1.1130654E-2</c:v>
                </c:pt>
                <c:pt idx="19332">
                  <c:v>8.2317480000000005E-3</c:v>
                </c:pt>
                <c:pt idx="19333">
                  <c:v>7.3923189999999996E-3</c:v>
                </c:pt>
                <c:pt idx="19334">
                  <c:v>5.862262E-3</c:v>
                </c:pt>
                <c:pt idx="19335">
                  <c:v>1.2767572E-2</c:v>
                </c:pt>
                <c:pt idx="19336">
                  <c:v>1.0220395E-2</c:v>
                </c:pt>
                <c:pt idx="19337">
                  <c:v>1.1048637E-2</c:v>
                </c:pt>
                <c:pt idx="19338">
                  <c:v>1.3066463E-2</c:v>
                </c:pt>
                <c:pt idx="19339">
                  <c:v>7.1601049999999999E-3</c:v>
                </c:pt>
                <c:pt idx="19340">
                  <c:v>7.504302E-3</c:v>
                </c:pt>
                <c:pt idx="19341">
                  <c:v>5.9468849999999998E-3</c:v>
                </c:pt>
                <c:pt idx="19342">
                  <c:v>9.192225E-3</c:v>
                </c:pt>
                <c:pt idx="19343">
                  <c:v>1.0134185E-2</c:v>
                </c:pt>
                <c:pt idx="19344">
                  <c:v>1.0150196E-2</c:v>
                </c:pt>
                <c:pt idx="19345">
                  <c:v>7.739503E-3</c:v>
                </c:pt>
                <c:pt idx="19346">
                  <c:v>7.6274899999999998E-3</c:v>
                </c:pt>
                <c:pt idx="19347">
                  <c:v>9.0906300000000006E-3</c:v>
                </c:pt>
                <c:pt idx="19348">
                  <c:v>1.0921985E-2</c:v>
                </c:pt>
                <c:pt idx="19349">
                  <c:v>1.0831438000000001E-2</c:v>
                </c:pt>
                <c:pt idx="19350">
                  <c:v>1.1894119999999999E-2</c:v>
                </c:pt>
                <c:pt idx="19351">
                  <c:v>1.0915141999999999E-2</c:v>
                </c:pt>
                <c:pt idx="19352">
                  <c:v>1.1619632E-2</c:v>
                </c:pt>
                <c:pt idx="19353">
                  <c:v>1.1132273999999999E-2</c:v>
                </c:pt>
                <c:pt idx="19354">
                  <c:v>1.1369864E-2</c:v>
                </c:pt>
                <c:pt idx="19355">
                  <c:v>7.9825880000000005E-3</c:v>
                </c:pt>
                <c:pt idx="19356">
                  <c:v>1.174481E-2</c:v>
                </c:pt>
                <c:pt idx="19357">
                  <c:v>1.0391124999999999E-2</c:v>
                </c:pt>
                <c:pt idx="19358">
                  <c:v>9.8936500000000004E-3</c:v>
                </c:pt>
                <c:pt idx="19359">
                  <c:v>9.6558300000000007E-3</c:v>
                </c:pt>
                <c:pt idx="19360">
                  <c:v>7.5560749999999998E-3</c:v>
                </c:pt>
                <c:pt idx="19361">
                  <c:v>8.5052249999999999E-3</c:v>
                </c:pt>
                <c:pt idx="19362">
                  <c:v>3.1345040000000002E-3</c:v>
                </c:pt>
                <c:pt idx="19363">
                  <c:v>6.4421499999999998E-3</c:v>
                </c:pt>
                <c:pt idx="19364">
                  <c:v>7.8496360000000001E-3</c:v>
                </c:pt>
                <c:pt idx="19365">
                  <c:v>6.6075370000000001E-3</c:v>
                </c:pt>
                <c:pt idx="19366">
                  <c:v>6.6488650000000003E-3</c:v>
                </c:pt>
                <c:pt idx="19367">
                  <c:v>8.3282530000000007E-3</c:v>
                </c:pt>
                <c:pt idx="19368">
                  <c:v>1.9738949999999998E-3</c:v>
                </c:pt>
                <c:pt idx="19369">
                  <c:v>3.818667E-3</c:v>
                </c:pt>
                <c:pt idx="19370">
                  <c:v>4.9497339999999999E-3</c:v>
                </c:pt>
                <c:pt idx="19371">
                  <c:v>5.7942219999999999E-3</c:v>
                </c:pt>
                <c:pt idx="19372">
                  <c:v>5.0939549999999998E-3</c:v>
                </c:pt>
                <c:pt idx="19373">
                  <c:v>8.1102510000000006E-3</c:v>
                </c:pt>
                <c:pt idx="19374">
                  <c:v>4.3516259999999999E-3</c:v>
                </c:pt>
                <c:pt idx="19375">
                  <c:v>7.5721870000000002E-3</c:v>
                </c:pt>
                <c:pt idx="19376">
                  <c:v>4.8077079999999999E-3</c:v>
                </c:pt>
                <c:pt idx="19377">
                  <c:v>4.6812080000000001E-3</c:v>
                </c:pt>
                <c:pt idx="19378">
                  <c:v>1.0030704999999999E-2</c:v>
                </c:pt>
                <c:pt idx="19379">
                  <c:v>1.4274986E-2</c:v>
                </c:pt>
                <c:pt idx="19380">
                  <c:v>5.8866930000000001E-3</c:v>
                </c:pt>
                <c:pt idx="19381">
                  <c:v>4.617431E-3</c:v>
                </c:pt>
                <c:pt idx="19382">
                  <c:v>9.285303E-3</c:v>
                </c:pt>
                <c:pt idx="19383">
                  <c:v>5.2596680000000003E-3</c:v>
                </c:pt>
                <c:pt idx="19384">
                  <c:v>5.2269320000000001E-3</c:v>
                </c:pt>
                <c:pt idx="19385">
                  <c:v>1.2953826999999999E-2</c:v>
                </c:pt>
                <c:pt idx="19386">
                  <c:v>1.225E-2</c:v>
                </c:pt>
                <c:pt idx="19387">
                  <c:v>8.7343609999999995E-3</c:v>
                </c:pt>
                <c:pt idx="19388">
                  <c:v>1.2015511E-2</c:v>
                </c:pt>
                <c:pt idx="19389">
                  <c:v>9.1512810000000007E-3</c:v>
                </c:pt>
                <c:pt idx="19390">
                  <c:v>4.1638509999999997E-3</c:v>
                </c:pt>
                <c:pt idx="19391">
                  <c:v>8.3822979999999998E-3</c:v>
                </c:pt>
                <c:pt idx="19392">
                  <c:v>5.4905689999999998E-3</c:v>
                </c:pt>
                <c:pt idx="19393">
                  <c:v>9.0400310000000005E-3</c:v>
                </c:pt>
                <c:pt idx="19394">
                  <c:v>5.0940869999999997E-3</c:v>
                </c:pt>
                <c:pt idx="19395">
                  <c:v>6.2427070000000001E-3</c:v>
                </c:pt>
                <c:pt idx="19396">
                  <c:v>5.2190680000000003E-3</c:v>
                </c:pt>
                <c:pt idx="19397">
                  <c:v>4.3135939999999996E-3</c:v>
                </c:pt>
                <c:pt idx="19398">
                  <c:v>5.2980850000000001E-3</c:v>
                </c:pt>
                <c:pt idx="19399">
                  <c:v>3.5411969999999998E-3</c:v>
                </c:pt>
                <c:pt idx="19400">
                  <c:v>9.5881909999999994E-3</c:v>
                </c:pt>
                <c:pt idx="19401">
                  <c:v>4.7692009999999998E-3</c:v>
                </c:pt>
                <c:pt idx="19402">
                  <c:v>5.2471360000000003E-3</c:v>
                </c:pt>
                <c:pt idx="19403">
                  <c:v>5.040475E-3</c:v>
                </c:pt>
                <c:pt idx="19404">
                  <c:v>3.0644689999999998E-3</c:v>
                </c:pt>
                <c:pt idx="19405">
                  <c:v>6.2333639999999999E-3</c:v>
                </c:pt>
                <c:pt idx="19406">
                  <c:v>1.1445574999999999E-2</c:v>
                </c:pt>
                <c:pt idx="19407">
                  <c:v>6.5192599999999998E-3</c:v>
                </c:pt>
                <c:pt idx="19408">
                  <c:v>3.391397E-3</c:v>
                </c:pt>
                <c:pt idx="19409">
                  <c:v>9.3712589999999998E-3</c:v>
                </c:pt>
                <c:pt idx="19410">
                  <c:v>3.921005E-3</c:v>
                </c:pt>
                <c:pt idx="19411">
                  <c:v>7.7104169999999998E-3</c:v>
                </c:pt>
                <c:pt idx="19412">
                  <c:v>1.1462093E-2</c:v>
                </c:pt>
                <c:pt idx="19413">
                  <c:v>8.5110440000000006E-3</c:v>
                </c:pt>
                <c:pt idx="19414">
                  <c:v>1.0542172000000001E-2</c:v>
                </c:pt>
                <c:pt idx="19415">
                  <c:v>9.6548060000000002E-3</c:v>
                </c:pt>
                <c:pt idx="19416">
                  <c:v>1.0930175E-2</c:v>
                </c:pt>
                <c:pt idx="19417">
                  <c:v>9.2830099999999995E-3</c:v>
                </c:pt>
                <c:pt idx="19418">
                  <c:v>1.4646575E-2</c:v>
                </c:pt>
                <c:pt idx="19419">
                  <c:v>1.1239859E-2</c:v>
                </c:pt>
                <c:pt idx="19420">
                  <c:v>9.7039069999999995E-3</c:v>
                </c:pt>
                <c:pt idx="19421">
                  <c:v>1.2517004E-2</c:v>
                </c:pt>
                <c:pt idx="19422">
                  <c:v>1.5706107E-2</c:v>
                </c:pt>
                <c:pt idx="19423">
                  <c:v>1.4000619000000001E-2</c:v>
                </c:pt>
                <c:pt idx="19424">
                  <c:v>1.5486616999999999E-2</c:v>
                </c:pt>
                <c:pt idx="19425">
                  <c:v>1.2250875E-2</c:v>
                </c:pt>
                <c:pt idx="19426">
                  <c:v>1.5979281000000001E-2</c:v>
                </c:pt>
                <c:pt idx="19427">
                  <c:v>1.7685834000000001E-2</c:v>
                </c:pt>
                <c:pt idx="19428">
                  <c:v>1.769341E-2</c:v>
                </c:pt>
                <c:pt idx="19429">
                  <c:v>1.5849170999999999E-2</c:v>
                </c:pt>
                <c:pt idx="19430">
                  <c:v>1.7404112999999999E-2</c:v>
                </c:pt>
                <c:pt idx="19431">
                  <c:v>1.7585473000000001E-2</c:v>
                </c:pt>
                <c:pt idx="19432">
                  <c:v>1.1661659E-2</c:v>
                </c:pt>
                <c:pt idx="19433">
                  <c:v>1.59861E-2</c:v>
                </c:pt>
                <c:pt idx="19434">
                  <c:v>1.5905708000000001E-2</c:v>
                </c:pt>
                <c:pt idx="19435">
                  <c:v>1.9098305999999999E-2</c:v>
                </c:pt>
                <c:pt idx="19436">
                  <c:v>1.6558883999999999E-2</c:v>
                </c:pt>
                <c:pt idx="19437">
                  <c:v>1.2773733000000001E-2</c:v>
                </c:pt>
                <c:pt idx="19438">
                  <c:v>1.6943595999999998E-2</c:v>
                </c:pt>
                <c:pt idx="19439">
                  <c:v>1.5666078999999999E-2</c:v>
                </c:pt>
                <c:pt idx="19440">
                  <c:v>1.6421881999999999E-2</c:v>
                </c:pt>
                <c:pt idx="19441">
                  <c:v>1.4823987E-2</c:v>
                </c:pt>
                <c:pt idx="19442">
                  <c:v>1.8209204E-2</c:v>
                </c:pt>
                <c:pt idx="19443">
                  <c:v>1.4377183E-2</c:v>
                </c:pt>
                <c:pt idx="19444">
                  <c:v>1.2992378000000001E-2</c:v>
                </c:pt>
                <c:pt idx="19445">
                  <c:v>1.4172159E-2</c:v>
                </c:pt>
                <c:pt idx="19446">
                  <c:v>1.3926663000000001E-2</c:v>
                </c:pt>
                <c:pt idx="19447">
                  <c:v>1.6883571E-2</c:v>
                </c:pt>
                <c:pt idx="19448">
                  <c:v>1.4770512E-2</c:v>
                </c:pt>
                <c:pt idx="19449">
                  <c:v>1.7239263000000001E-2</c:v>
                </c:pt>
                <c:pt idx="19450">
                  <c:v>1.1353963E-2</c:v>
                </c:pt>
                <c:pt idx="19451">
                  <c:v>1.5763091E-2</c:v>
                </c:pt>
                <c:pt idx="19452">
                  <c:v>1.4682292E-2</c:v>
                </c:pt>
                <c:pt idx="19453">
                  <c:v>1.3457238E-2</c:v>
                </c:pt>
                <c:pt idx="19454">
                  <c:v>1.4780977000000001E-2</c:v>
                </c:pt>
                <c:pt idx="19455">
                  <c:v>1.6026538E-2</c:v>
                </c:pt>
                <c:pt idx="19456">
                  <c:v>1.5026509E-2</c:v>
                </c:pt>
                <c:pt idx="19457">
                  <c:v>1.6210018E-2</c:v>
                </c:pt>
                <c:pt idx="19458">
                  <c:v>1.7281745000000001E-2</c:v>
                </c:pt>
                <c:pt idx="19459">
                  <c:v>1.6406896000000001E-2</c:v>
                </c:pt>
                <c:pt idx="19460">
                  <c:v>1.8980321000000001E-2</c:v>
                </c:pt>
                <c:pt idx="19461">
                  <c:v>1.9854637000000001E-2</c:v>
                </c:pt>
                <c:pt idx="19462">
                  <c:v>1.6788742999999998E-2</c:v>
                </c:pt>
                <c:pt idx="19463">
                  <c:v>1.3165779000000001E-2</c:v>
                </c:pt>
                <c:pt idx="19464">
                  <c:v>1.5669063E-2</c:v>
                </c:pt>
                <c:pt idx="19465">
                  <c:v>1.3329742E-2</c:v>
                </c:pt>
                <c:pt idx="19466">
                  <c:v>1.5867833000000001E-2</c:v>
                </c:pt>
                <c:pt idx="19467">
                  <c:v>1.5444125E-2</c:v>
                </c:pt>
                <c:pt idx="19468">
                  <c:v>1.6032377E-2</c:v>
                </c:pt>
                <c:pt idx="19469">
                  <c:v>1.5759136999999999E-2</c:v>
                </c:pt>
                <c:pt idx="19470">
                  <c:v>1.6608334999999998E-2</c:v>
                </c:pt>
                <c:pt idx="19471">
                  <c:v>1.5429353E-2</c:v>
                </c:pt>
                <c:pt idx="19472">
                  <c:v>1.6003275000000001E-2</c:v>
                </c:pt>
                <c:pt idx="19473">
                  <c:v>1.931252E-2</c:v>
                </c:pt>
                <c:pt idx="19474">
                  <c:v>1.5825616000000001E-2</c:v>
                </c:pt>
                <c:pt idx="19475">
                  <c:v>1.4982194000000001E-2</c:v>
                </c:pt>
                <c:pt idx="19476">
                  <c:v>1.4343154E-2</c:v>
                </c:pt>
                <c:pt idx="19477">
                  <c:v>1.6237726000000001E-2</c:v>
                </c:pt>
                <c:pt idx="19478">
                  <c:v>1.8181341E-2</c:v>
                </c:pt>
                <c:pt idx="19479">
                  <c:v>1.6556812000000001E-2</c:v>
                </c:pt>
                <c:pt idx="19480">
                  <c:v>1.7609547999999999E-2</c:v>
                </c:pt>
                <c:pt idx="19481">
                  <c:v>1.6064116999999999E-2</c:v>
                </c:pt>
                <c:pt idx="19482">
                  <c:v>1.8415375000000001E-2</c:v>
                </c:pt>
                <c:pt idx="19483">
                  <c:v>1.5208129000000001E-2</c:v>
                </c:pt>
                <c:pt idx="19484">
                  <c:v>1.6162072999999999E-2</c:v>
                </c:pt>
                <c:pt idx="19485">
                  <c:v>1.4632087E-2</c:v>
                </c:pt>
                <c:pt idx="19486">
                  <c:v>1.9592657999999999E-2</c:v>
                </c:pt>
                <c:pt idx="19487">
                  <c:v>1.5467155999999999E-2</c:v>
                </c:pt>
                <c:pt idx="19488">
                  <c:v>1.8790593000000001E-2</c:v>
                </c:pt>
                <c:pt idx="19489">
                  <c:v>1.6469648E-2</c:v>
                </c:pt>
                <c:pt idx="19490">
                  <c:v>1.6904986E-2</c:v>
                </c:pt>
                <c:pt idx="19491">
                  <c:v>1.6735074999999999E-2</c:v>
                </c:pt>
                <c:pt idx="19492">
                  <c:v>1.6904374999999999E-2</c:v>
                </c:pt>
                <c:pt idx="19493">
                  <c:v>1.4599941E-2</c:v>
                </c:pt>
                <c:pt idx="19494">
                  <c:v>1.7231399000000001E-2</c:v>
                </c:pt>
                <c:pt idx="19495">
                  <c:v>1.6837252E-2</c:v>
                </c:pt>
                <c:pt idx="19496">
                  <c:v>1.5313472E-2</c:v>
                </c:pt>
                <c:pt idx="19497">
                  <c:v>1.5189101999999999E-2</c:v>
                </c:pt>
                <c:pt idx="19498">
                  <c:v>1.7365417000000001E-2</c:v>
                </c:pt>
                <c:pt idx="19499">
                  <c:v>1.4931554E-2</c:v>
                </c:pt>
                <c:pt idx="19500">
                  <c:v>1.8990686E-2</c:v>
                </c:pt>
                <c:pt idx="19501">
                  <c:v>1.7675085E-2</c:v>
                </c:pt>
                <c:pt idx="19502">
                  <c:v>1.8357177999999998E-2</c:v>
                </c:pt>
                <c:pt idx="19503">
                  <c:v>1.3661493E-2</c:v>
                </c:pt>
                <c:pt idx="19504">
                  <c:v>1.542754E-2</c:v>
                </c:pt>
                <c:pt idx="19505">
                  <c:v>1.4401956E-2</c:v>
                </c:pt>
                <c:pt idx="19506">
                  <c:v>1.8368856999999999E-2</c:v>
                </c:pt>
                <c:pt idx="19507">
                  <c:v>1.8041821E-2</c:v>
                </c:pt>
                <c:pt idx="19508">
                  <c:v>1.4060413000000001E-2</c:v>
                </c:pt>
                <c:pt idx="19509">
                  <c:v>1.7416263000000001E-2</c:v>
                </c:pt>
                <c:pt idx="19510">
                  <c:v>1.4523724E-2</c:v>
                </c:pt>
                <c:pt idx="19511">
                  <c:v>1.3708264E-2</c:v>
                </c:pt>
                <c:pt idx="19512">
                  <c:v>1.7245103000000001E-2</c:v>
                </c:pt>
                <c:pt idx="19513">
                  <c:v>1.6159065E-2</c:v>
                </c:pt>
                <c:pt idx="19514">
                  <c:v>1.6908651E-2</c:v>
                </c:pt>
                <c:pt idx="19515">
                  <c:v>1.6871369000000001E-2</c:v>
                </c:pt>
                <c:pt idx="19516">
                  <c:v>1.3519498E-2</c:v>
                </c:pt>
                <c:pt idx="19517">
                  <c:v>1.5227117E-2</c:v>
                </c:pt>
                <c:pt idx="19518">
                  <c:v>1.3839481000000001E-2</c:v>
                </c:pt>
                <c:pt idx="19519">
                  <c:v>1.1699098999999999E-2</c:v>
                </c:pt>
                <c:pt idx="19520">
                  <c:v>1.226295E-2</c:v>
                </c:pt>
                <c:pt idx="19521">
                  <c:v>1.1110866E-2</c:v>
                </c:pt>
                <c:pt idx="19522">
                  <c:v>9.9681370000000002E-3</c:v>
                </c:pt>
                <c:pt idx="19523">
                  <c:v>7.1569049999999999E-3</c:v>
                </c:pt>
                <c:pt idx="19524">
                  <c:v>8.4951290000000006E-3</c:v>
                </c:pt>
                <c:pt idx="19525">
                  <c:v>9.029891E-3</c:v>
                </c:pt>
                <c:pt idx="19526">
                  <c:v>1.2458301999999999E-2</c:v>
                </c:pt>
                <c:pt idx="19527">
                  <c:v>1.0829513000000001E-2</c:v>
                </c:pt>
                <c:pt idx="19528">
                  <c:v>9.4553769999999992E-3</c:v>
                </c:pt>
                <c:pt idx="19529">
                  <c:v>8.4612179999999995E-3</c:v>
                </c:pt>
                <c:pt idx="19530">
                  <c:v>6.8741799999999997E-3</c:v>
                </c:pt>
                <c:pt idx="19531">
                  <c:v>5.3889350000000001E-3</c:v>
                </c:pt>
                <c:pt idx="19532">
                  <c:v>8.4528380000000007E-3</c:v>
                </c:pt>
                <c:pt idx="19533">
                  <c:v>7.9883829999999999E-3</c:v>
                </c:pt>
                <c:pt idx="19534">
                  <c:v>6.1273059999999999E-3</c:v>
                </c:pt>
                <c:pt idx="19535">
                  <c:v>4.7629689999999997E-3</c:v>
                </c:pt>
                <c:pt idx="19536">
                  <c:v>5.6174750000000002E-3</c:v>
                </c:pt>
                <c:pt idx="19537">
                  <c:v>7.6103179999999996E-3</c:v>
                </c:pt>
                <c:pt idx="19538">
                  <c:v>7.8589739999999995E-3</c:v>
                </c:pt>
                <c:pt idx="19539">
                  <c:v>9.3309029999999998E-3</c:v>
                </c:pt>
                <c:pt idx="19540">
                  <c:v>7.2813970000000002E-3</c:v>
                </c:pt>
                <c:pt idx="19541">
                  <c:v>6.3354420000000002E-3</c:v>
                </c:pt>
                <c:pt idx="19542">
                  <c:v>6.8646089999999998E-3</c:v>
                </c:pt>
                <c:pt idx="19543">
                  <c:v>3.7119589999999999E-3</c:v>
                </c:pt>
                <c:pt idx="19544">
                  <c:v>9.3287130000000006E-3</c:v>
                </c:pt>
                <c:pt idx="19545">
                  <c:v>9.4442940000000006E-3</c:v>
                </c:pt>
                <c:pt idx="19546">
                  <c:v>7.4887540000000002E-3</c:v>
                </c:pt>
                <c:pt idx="19547">
                  <c:v>9.6341970000000006E-3</c:v>
                </c:pt>
                <c:pt idx="19548">
                  <c:v>7.7629580000000004E-3</c:v>
                </c:pt>
                <c:pt idx="19549">
                  <c:v>6.8617449999999998E-3</c:v>
                </c:pt>
                <c:pt idx="19550">
                  <c:v>6.2071339999999996E-3</c:v>
                </c:pt>
                <c:pt idx="19551">
                  <c:v>9.7083919999999997E-3</c:v>
                </c:pt>
                <c:pt idx="19552">
                  <c:v>1.2056281E-2</c:v>
                </c:pt>
                <c:pt idx="19553">
                  <c:v>1.1805677000000001E-2</c:v>
                </c:pt>
                <c:pt idx="19554">
                  <c:v>1.0274294E-2</c:v>
                </c:pt>
                <c:pt idx="19555">
                  <c:v>9.6053079999999999E-3</c:v>
                </c:pt>
                <c:pt idx="19556">
                  <c:v>1.0757351E-2</c:v>
                </c:pt>
                <c:pt idx="19557">
                  <c:v>1.4242098E-2</c:v>
                </c:pt>
                <c:pt idx="19558">
                  <c:v>1.378073E-2</c:v>
                </c:pt>
                <c:pt idx="19559">
                  <c:v>1.3835058000000001E-2</c:v>
                </c:pt>
                <c:pt idx="19560">
                  <c:v>1.177454E-2</c:v>
                </c:pt>
                <c:pt idx="19561">
                  <c:v>1.0485303E-2</c:v>
                </c:pt>
                <c:pt idx="19562">
                  <c:v>1.1744486E-2</c:v>
                </c:pt>
                <c:pt idx="19563">
                  <c:v>9.2760029999999997E-3</c:v>
                </c:pt>
                <c:pt idx="19564">
                  <c:v>1.1732502000000001E-2</c:v>
                </c:pt>
                <c:pt idx="19565">
                  <c:v>1.1233692E-2</c:v>
                </c:pt>
                <c:pt idx="19566">
                  <c:v>1.1999862E-2</c:v>
                </c:pt>
                <c:pt idx="19567">
                  <c:v>1.2281357999999999E-2</c:v>
                </c:pt>
                <c:pt idx="19568">
                  <c:v>1.2931559E-2</c:v>
                </c:pt>
                <c:pt idx="19569">
                  <c:v>1.1066815000000001E-2</c:v>
                </c:pt>
                <c:pt idx="19570">
                  <c:v>1.191626E-2</c:v>
                </c:pt>
                <c:pt idx="19571">
                  <c:v>1.0050982E-2</c:v>
                </c:pt>
                <c:pt idx="19572">
                  <c:v>1.0256717E-2</c:v>
                </c:pt>
                <c:pt idx="19573">
                  <c:v>8.7722709999999999E-3</c:v>
                </c:pt>
                <c:pt idx="19574">
                  <c:v>1.2748804000000001E-2</c:v>
                </c:pt>
                <c:pt idx="19575">
                  <c:v>1.0015868000000001E-2</c:v>
                </c:pt>
                <c:pt idx="19576">
                  <c:v>8.5322200000000001E-3</c:v>
                </c:pt>
                <c:pt idx="19577">
                  <c:v>6.8472389999999998E-3</c:v>
                </c:pt>
                <c:pt idx="19578">
                  <c:v>1.0860213000000001E-2</c:v>
                </c:pt>
                <c:pt idx="19579">
                  <c:v>1.2440799000000001E-2</c:v>
                </c:pt>
                <c:pt idx="19580">
                  <c:v>1.0790788000000001E-2</c:v>
                </c:pt>
                <c:pt idx="19581">
                  <c:v>9.919934E-3</c:v>
                </c:pt>
                <c:pt idx="19582">
                  <c:v>9.4841189999999992E-3</c:v>
                </c:pt>
                <c:pt idx="19583">
                  <c:v>4.9029490000000002E-3</c:v>
                </c:pt>
                <c:pt idx="19584">
                  <c:v>1.191802E-2</c:v>
                </c:pt>
                <c:pt idx="19585">
                  <c:v>9.3166450000000001E-3</c:v>
                </c:pt>
                <c:pt idx="19586">
                  <c:v>8.6754580000000005E-3</c:v>
                </c:pt>
                <c:pt idx="19587">
                  <c:v>8.7364450000000007E-3</c:v>
                </c:pt>
                <c:pt idx="19588">
                  <c:v>1.1978473999999999E-2</c:v>
                </c:pt>
                <c:pt idx="19589">
                  <c:v>7.5877210000000004E-3</c:v>
                </c:pt>
                <c:pt idx="19590">
                  <c:v>7.3148900000000001E-3</c:v>
                </c:pt>
                <c:pt idx="19591">
                  <c:v>1.1600182000000001E-2</c:v>
                </c:pt>
                <c:pt idx="19592">
                  <c:v>1.0237239E-2</c:v>
                </c:pt>
                <c:pt idx="19593">
                  <c:v>8.8982019999999992E-3</c:v>
                </c:pt>
                <c:pt idx="19594">
                  <c:v>6.5557870000000004E-3</c:v>
                </c:pt>
                <c:pt idx="19595">
                  <c:v>8.5262600000000008E-3</c:v>
                </c:pt>
                <c:pt idx="19596">
                  <c:v>9.5415789999999997E-3</c:v>
                </c:pt>
                <c:pt idx="19597">
                  <c:v>5.3380449999999996E-3</c:v>
                </c:pt>
                <c:pt idx="19598">
                  <c:v>9.1774040000000001E-3</c:v>
                </c:pt>
                <c:pt idx="19599">
                  <c:v>1.1004598000000001E-2</c:v>
                </c:pt>
                <c:pt idx="19600">
                  <c:v>9.1729580000000002E-3</c:v>
                </c:pt>
                <c:pt idx="19601">
                  <c:v>5.636014E-3</c:v>
                </c:pt>
                <c:pt idx="19602">
                  <c:v>4.7878160000000003E-3</c:v>
                </c:pt>
                <c:pt idx="19603">
                  <c:v>1.0780194999999999E-2</c:v>
                </c:pt>
                <c:pt idx="19604">
                  <c:v>7.6661999999999998E-3</c:v>
                </c:pt>
                <c:pt idx="19605">
                  <c:v>9.5772849999999996E-3</c:v>
                </c:pt>
                <c:pt idx="19606">
                  <c:v>1.0995902E-2</c:v>
                </c:pt>
                <c:pt idx="19607">
                  <c:v>8.9788239999999998E-3</c:v>
                </c:pt>
                <c:pt idx="19608">
                  <c:v>7.5751200000000003E-3</c:v>
                </c:pt>
                <c:pt idx="19609">
                  <c:v>6.6518020000000001E-3</c:v>
                </c:pt>
                <c:pt idx="19610">
                  <c:v>1.2818776E-2</c:v>
                </c:pt>
                <c:pt idx="19611">
                  <c:v>1.073299E-2</c:v>
                </c:pt>
                <c:pt idx="19612">
                  <c:v>8.3139110000000002E-3</c:v>
                </c:pt>
                <c:pt idx="19613">
                  <c:v>5.6094700000000001E-3</c:v>
                </c:pt>
                <c:pt idx="19614">
                  <c:v>7.3206469999999996E-3</c:v>
                </c:pt>
                <c:pt idx="19615">
                  <c:v>1.1285029E-2</c:v>
                </c:pt>
                <c:pt idx="19616">
                  <c:v>1.0439776E-2</c:v>
                </c:pt>
                <c:pt idx="19617">
                  <c:v>1.0996109E-2</c:v>
                </c:pt>
                <c:pt idx="19618">
                  <c:v>1.0785701E-2</c:v>
                </c:pt>
                <c:pt idx="19619">
                  <c:v>7.1086739999999997E-3</c:v>
                </c:pt>
                <c:pt idx="19620">
                  <c:v>7.3879990000000001E-3</c:v>
                </c:pt>
                <c:pt idx="19621">
                  <c:v>9.3563420000000001E-3</c:v>
                </c:pt>
                <c:pt idx="19622">
                  <c:v>6.8304009999999998E-3</c:v>
                </c:pt>
                <c:pt idx="19623">
                  <c:v>1.0677603000000001E-2</c:v>
                </c:pt>
                <c:pt idx="19624">
                  <c:v>1.5269079E-2</c:v>
                </c:pt>
                <c:pt idx="19625">
                  <c:v>1.0577922E-2</c:v>
                </c:pt>
                <c:pt idx="19626">
                  <c:v>1.0279827E-2</c:v>
                </c:pt>
                <c:pt idx="19627">
                  <c:v>1.0045735E-2</c:v>
                </c:pt>
                <c:pt idx="19628">
                  <c:v>1.2564426E-2</c:v>
                </c:pt>
                <c:pt idx="19629">
                  <c:v>1.1502357E-2</c:v>
                </c:pt>
                <c:pt idx="19630">
                  <c:v>1.1851955000000001E-2</c:v>
                </c:pt>
                <c:pt idx="19631">
                  <c:v>1.3158502000000001E-2</c:v>
                </c:pt>
                <c:pt idx="19632">
                  <c:v>1.4629727E-2</c:v>
                </c:pt>
                <c:pt idx="19633">
                  <c:v>8.0682299999999992E-3</c:v>
                </c:pt>
                <c:pt idx="19634">
                  <c:v>9.8103789999999993E-3</c:v>
                </c:pt>
                <c:pt idx="19635">
                  <c:v>1.1272720999999999E-2</c:v>
                </c:pt>
                <c:pt idx="19636">
                  <c:v>1.2341669E-2</c:v>
                </c:pt>
                <c:pt idx="19637">
                  <c:v>1.6515908999999999E-2</c:v>
                </c:pt>
                <c:pt idx="19638">
                  <c:v>9.3533620000000005E-3</c:v>
                </c:pt>
                <c:pt idx="19639">
                  <c:v>1.0217822999999999E-2</c:v>
                </c:pt>
                <c:pt idx="19640">
                  <c:v>9.7599980000000006E-3</c:v>
                </c:pt>
                <c:pt idx="19641">
                  <c:v>1.1928609999999999E-2</c:v>
                </c:pt>
                <c:pt idx="19642">
                  <c:v>1.1241619E-2</c:v>
                </c:pt>
                <c:pt idx="19643">
                  <c:v>1.3815564000000001E-2</c:v>
                </c:pt>
                <c:pt idx="19644">
                  <c:v>1.4901822E-2</c:v>
                </c:pt>
                <c:pt idx="19645">
                  <c:v>1.1891119E-2</c:v>
                </c:pt>
                <c:pt idx="19646">
                  <c:v>1.3109167999999999E-2</c:v>
                </c:pt>
                <c:pt idx="19647">
                  <c:v>9.7421350000000007E-3</c:v>
                </c:pt>
                <c:pt idx="19648">
                  <c:v>1.0048421E-2</c:v>
                </c:pt>
                <c:pt idx="19649">
                  <c:v>1.0410345999999999E-2</c:v>
                </c:pt>
                <c:pt idx="19650">
                  <c:v>1.0547760999999999E-2</c:v>
                </c:pt>
                <c:pt idx="19651">
                  <c:v>1.4942508E-2</c:v>
                </c:pt>
                <c:pt idx="19652">
                  <c:v>1.0062186000000001E-2</c:v>
                </c:pt>
                <c:pt idx="19653">
                  <c:v>1.3567172000000001E-2</c:v>
                </c:pt>
                <c:pt idx="19654">
                  <c:v>6.7980000000000002E-3</c:v>
                </c:pt>
                <c:pt idx="19655">
                  <c:v>6.5457980000000002E-3</c:v>
                </c:pt>
                <c:pt idx="19656">
                  <c:v>9.1920700000000001E-3</c:v>
                </c:pt>
                <c:pt idx="19657">
                  <c:v>1.1082115999999999E-2</c:v>
                </c:pt>
                <c:pt idx="19658">
                  <c:v>1.4138619999999999E-2</c:v>
                </c:pt>
                <c:pt idx="19659">
                  <c:v>3.2375030000000001E-3</c:v>
                </c:pt>
                <c:pt idx="19660">
                  <c:v>1.0015631000000001E-2</c:v>
                </c:pt>
                <c:pt idx="19661">
                  <c:v>6.6789570000000001E-3</c:v>
                </c:pt>
                <c:pt idx="19662">
                  <c:v>8.8576880000000007E-3</c:v>
                </c:pt>
                <c:pt idx="19663">
                  <c:v>8.4939000000000004E-3</c:v>
                </c:pt>
                <c:pt idx="19664">
                  <c:v>1.0842503999999999E-2</c:v>
                </c:pt>
                <c:pt idx="19665">
                  <c:v>9.9508779999999998E-3</c:v>
                </c:pt>
                <c:pt idx="19666">
                  <c:v>8.4545360000000003E-3</c:v>
                </c:pt>
                <c:pt idx="19667">
                  <c:v>8.808204E-3</c:v>
                </c:pt>
                <c:pt idx="19668">
                  <c:v>1.0736529E-2</c:v>
                </c:pt>
                <c:pt idx="19669">
                  <c:v>1.491929E-2</c:v>
                </c:pt>
                <c:pt idx="19670">
                  <c:v>6.3206449999999997E-3</c:v>
                </c:pt>
                <c:pt idx="19671">
                  <c:v>1.0368383E-2</c:v>
                </c:pt>
                <c:pt idx="19672">
                  <c:v>1.0804499E-2</c:v>
                </c:pt>
                <c:pt idx="19673">
                  <c:v>1.0435117000000001E-2</c:v>
                </c:pt>
                <c:pt idx="19674">
                  <c:v>1.6232744E-2</c:v>
                </c:pt>
                <c:pt idx="19675">
                  <c:v>1.2476886E-2</c:v>
                </c:pt>
                <c:pt idx="19676">
                  <c:v>8.0572930000000001E-3</c:v>
                </c:pt>
                <c:pt idx="19677">
                  <c:v>1.0381965E-2</c:v>
                </c:pt>
                <c:pt idx="19678">
                  <c:v>1.4327072999999999E-2</c:v>
                </c:pt>
                <c:pt idx="19679">
                  <c:v>5.8536930000000001E-3</c:v>
                </c:pt>
                <c:pt idx="19680">
                  <c:v>8.8198730000000006E-3</c:v>
                </c:pt>
                <c:pt idx="19681">
                  <c:v>1.4490540999999999E-2</c:v>
                </c:pt>
                <c:pt idx="19682">
                  <c:v>1.6341101E-2</c:v>
                </c:pt>
                <c:pt idx="19683">
                  <c:v>1.4107507E-2</c:v>
                </c:pt>
                <c:pt idx="19684">
                  <c:v>4.8675330000000003E-3</c:v>
                </c:pt>
                <c:pt idx="19685">
                  <c:v>1.2135831999999999E-2</c:v>
                </c:pt>
                <c:pt idx="19686">
                  <c:v>1.6505931000000001E-2</c:v>
                </c:pt>
                <c:pt idx="19687">
                  <c:v>1.5006837E-2</c:v>
                </c:pt>
                <c:pt idx="19688">
                  <c:v>6.6036669999999997E-3</c:v>
                </c:pt>
                <c:pt idx="19689">
                  <c:v>1.4442949E-2</c:v>
                </c:pt>
                <c:pt idx="19690">
                  <c:v>1.0960955E-2</c:v>
                </c:pt>
                <c:pt idx="19691">
                  <c:v>1.1068814E-2</c:v>
                </c:pt>
                <c:pt idx="19692">
                  <c:v>1.2898679E-2</c:v>
                </c:pt>
                <c:pt idx="19693">
                  <c:v>1.7365601000000001E-2</c:v>
                </c:pt>
                <c:pt idx="19694">
                  <c:v>1.3565239999999999E-2</c:v>
                </c:pt>
                <c:pt idx="19695">
                  <c:v>1.0170244E-2</c:v>
                </c:pt>
                <c:pt idx="19696">
                  <c:v>8.6953840000000004E-3</c:v>
                </c:pt>
                <c:pt idx="19697">
                  <c:v>1.0766525000000001E-2</c:v>
                </c:pt>
                <c:pt idx="19698">
                  <c:v>1.8467687E-2</c:v>
                </c:pt>
                <c:pt idx="19699">
                  <c:v>1.0806036999999999E-2</c:v>
                </c:pt>
                <c:pt idx="19700">
                  <c:v>1.4542462000000001E-2</c:v>
                </c:pt>
                <c:pt idx="19701">
                  <c:v>1.1770111999999999E-2</c:v>
                </c:pt>
                <c:pt idx="19702">
                  <c:v>1.3753717E-2</c:v>
                </c:pt>
                <c:pt idx="19703">
                  <c:v>1.6435254E-2</c:v>
                </c:pt>
                <c:pt idx="19704">
                  <c:v>1.2017965E-2</c:v>
                </c:pt>
                <c:pt idx="19705">
                  <c:v>1.5919229E-2</c:v>
                </c:pt>
                <c:pt idx="19706">
                  <c:v>1.3361664000000001E-2</c:v>
                </c:pt>
                <c:pt idx="19707">
                  <c:v>8.0063159999999994E-3</c:v>
                </c:pt>
                <c:pt idx="19708">
                  <c:v>1.172609E-2</c:v>
                </c:pt>
                <c:pt idx="19709">
                  <c:v>1.3101612E-2</c:v>
                </c:pt>
                <c:pt idx="19710">
                  <c:v>1.6742450999999998E-2</c:v>
                </c:pt>
                <c:pt idx="19711">
                  <c:v>1.6070269000000002E-2</c:v>
                </c:pt>
                <c:pt idx="19712">
                  <c:v>1.3736698E-2</c:v>
                </c:pt>
                <c:pt idx="19713">
                  <c:v>1.0006940000000001E-2</c:v>
                </c:pt>
                <c:pt idx="19714">
                  <c:v>6.4197409999999996E-3</c:v>
                </c:pt>
                <c:pt idx="19715">
                  <c:v>7.0796720000000004E-3</c:v>
                </c:pt>
                <c:pt idx="19716">
                  <c:v>1.4522080999999999E-2</c:v>
                </c:pt>
                <c:pt idx="19717">
                  <c:v>1.8625480999999999E-2</c:v>
                </c:pt>
                <c:pt idx="19718">
                  <c:v>1.1067367999999999E-2</c:v>
                </c:pt>
                <c:pt idx="19719">
                  <c:v>6.7160290000000001E-3</c:v>
                </c:pt>
                <c:pt idx="19720">
                  <c:v>4.5578779999999996E-3</c:v>
                </c:pt>
                <c:pt idx="19721">
                  <c:v>4.634577E-3</c:v>
                </c:pt>
                <c:pt idx="19722">
                  <c:v>1.1221481E-2</c:v>
                </c:pt>
                <c:pt idx="19723">
                  <c:v>1.6493475E-2</c:v>
                </c:pt>
                <c:pt idx="19724">
                  <c:v>1.0970178000000001E-2</c:v>
                </c:pt>
                <c:pt idx="19725">
                  <c:v>1.1108129E-2</c:v>
                </c:pt>
                <c:pt idx="19726">
                  <c:v>5.8588800000000003E-3</c:v>
                </c:pt>
                <c:pt idx="19727">
                  <c:v>1.0330327E-2</c:v>
                </c:pt>
                <c:pt idx="19728">
                  <c:v>1.5753520999999999E-2</c:v>
                </c:pt>
                <c:pt idx="19729">
                  <c:v>8.9283729999999999E-3</c:v>
                </c:pt>
                <c:pt idx="19730">
                  <c:v>1.5186287999999999E-2</c:v>
                </c:pt>
                <c:pt idx="19731">
                  <c:v>2.4614144000000001E-2</c:v>
                </c:pt>
                <c:pt idx="19732">
                  <c:v>1.3614282E-2</c:v>
                </c:pt>
                <c:pt idx="19733">
                  <c:v>1.9182153E-2</c:v>
                </c:pt>
                <c:pt idx="19734">
                  <c:v>1.6884937999999999E-2</c:v>
                </c:pt>
                <c:pt idx="19735">
                  <c:v>8.1441770000000007E-3</c:v>
                </c:pt>
                <c:pt idx="19736">
                  <c:v>1.6994770999999999E-2</c:v>
                </c:pt>
                <c:pt idx="19737">
                  <c:v>1.7197968000000001E-2</c:v>
                </c:pt>
                <c:pt idx="19738">
                  <c:v>2.0572577000000002E-2</c:v>
                </c:pt>
                <c:pt idx="19739">
                  <c:v>2.2642121000000001E-2</c:v>
                </c:pt>
                <c:pt idx="19740">
                  <c:v>1.5082226000000001E-2</c:v>
                </c:pt>
                <c:pt idx="19741">
                  <c:v>1.4781554000000001E-2</c:v>
                </c:pt>
                <c:pt idx="19742">
                  <c:v>2.5551526000000001E-2</c:v>
                </c:pt>
                <c:pt idx="19743">
                  <c:v>8.7142220000000006E-3</c:v>
                </c:pt>
                <c:pt idx="19744">
                  <c:v>1.2539499000000001E-2</c:v>
                </c:pt>
                <c:pt idx="19745">
                  <c:v>1.9117507999999998E-2</c:v>
                </c:pt>
                <c:pt idx="19746">
                  <c:v>1.4199467E-2</c:v>
                </c:pt>
                <c:pt idx="19747">
                  <c:v>1.4811461999999999E-2</c:v>
                </c:pt>
                <c:pt idx="19748">
                  <c:v>6.9476599999999996E-3</c:v>
                </c:pt>
                <c:pt idx="19749">
                  <c:v>9.26541E-3</c:v>
                </c:pt>
                <c:pt idx="19750">
                  <c:v>1.0325984999999999E-2</c:v>
                </c:pt>
                <c:pt idx="19751">
                  <c:v>7.7701489999999996E-3</c:v>
                </c:pt>
                <c:pt idx="19752">
                  <c:v>8.0828240000000006E-3</c:v>
                </c:pt>
                <c:pt idx="19753">
                  <c:v>3.5575810000000002E-3</c:v>
                </c:pt>
                <c:pt idx="19754">
                  <c:v>3.258693E-3</c:v>
                </c:pt>
                <c:pt idx="19755">
                  <c:v>3.7210170000000001E-3</c:v>
                </c:pt>
                <c:pt idx="19756">
                  <c:v>8.2604340000000005E-3</c:v>
                </c:pt>
                <c:pt idx="19757">
                  <c:v>4.6611730000000002E-3</c:v>
                </c:pt>
                <c:pt idx="19758">
                  <c:v>1.6563102999999999E-2</c:v>
                </c:pt>
                <c:pt idx="19759">
                  <c:v>1.2538267000000001E-2</c:v>
                </c:pt>
                <c:pt idx="19760">
                  <c:v>-4.2191609999999999E-3</c:v>
                </c:pt>
                <c:pt idx="19761">
                  <c:v>1.5151075E-2</c:v>
                </c:pt>
                <c:pt idx="19762">
                  <c:v>1.8451726000000002E-2</c:v>
                </c:pt>
                <c:pt idx="19763">
                  <c:v>1.9028300000000001E-2</c:v>
                </c:pt>
                <c:pt idx="19764">
                  <c:v>2.1201778000000001E-2</c:v>
                </c:pt>
                <c:pt idx="19765">
                  <c:v>1.4033879000000001E-2</c:v>
                </c:pt>
                <c:pt idx="19766">
                  <c:v>2.2209988999999999E-2</c:v>
                </c:pt>
                <c:pt idx="19767">
                  <c:v>1.5169922000000001E-2</c:v>
                </c:pt>
                <c:pt idx="19768">
                  <c:v>1.6390430000000001E-2</c:v>
                </c:pt>
                <c:pt idx="19769">
                  <c:v>2.6155709999999999E-2</c:v>
                </c:pt>
                <c:pt idx="19770">
                  <c:v>1.6385714999999999E-2</c:v>
                </c:pt>
                <c:pt idx="19771">
                  <c:v>1.6200624E-2</c:v>
                </c:pt>
                <c:pt idx="19772">
                  <c:v>2.1493107000000001E-2</c:v>
                </c:pt>
                <c:pt idx="19773">
                  <c:v>2.326837E-2</c:v>
                </c:pt>
                <c:pt idx="19774">
                  <c:v>1.1740524E-2</c:v>
                </c:pt>
                <c:pt idx="19775">
                  <c:v>1.6874832999999999E-2</c:v>
                </c:pt>
                <c:pt idx="19776">
                  <c:v>2.1125446999999999E-2</c:v>
                </c:pt>
                <c:pt idx="19777">
                  <c:v>1.0540714E-2</c:v>
                </c:pt>
                <c:pt idx="19778">
                  <c:v>1.6725505000000002E-2</c:v>
                </c:pt>
                <c:pt idx="19779">
                  <c:v>1.4175793000000001E-2</c:v>
                </c:pt>
                <c:pt idx="19780">
                  <c:v>1.5458767999999999E-2</c:v>
                </c:pt>
                <c:pt idx="19781">
                  <c:v>1.3130899999999999E-2</c:v>
                </c:pt>
                <c:pt idx="19782">
                  <c:v>1.3996524999999999E-2</c:v>
                </c:pt>
                <c:pt idx="19783">
                  <c:v>1.2101686E-2</c:v>
                </c:pt>
                <c:pt idx="19784">
                  <c:v>8.2213660000000008E-3</c:v>
                </c:pt>
                <c:pt idx="19785">
                  <c:v>1.3439565000000001E-2</c:v>
                </c:pt>
                <c:pt idx="19786">
                  <c:v>1.7847305000000001E-2</c:v>
                </c:pt>
                <c:pt idx="19787">
                  <c:v>1.2504471E-2</c:v>
                </c:pt>
                <c:pt idx="19788">
                  <c:v>1.7085109000000001E-2</c:v>
                </c:pt>
                <c:pt idx="19789">
                  <c:v>1.3762015000000001E-2</c:v>
                </c:pt>
                <c:pt idx="19790">
                  <c:v>1.5382987000000001E-2</c:v>
                </c:pt>
                <c:pt idx="19791">
                  <c:v>1.457818E-2</c:v>
                </c:pt>
                <c:pt idx="19792">
                  <c:v>1.6814722000000001E-2</c:v>
                </c:pt>
                <c:pt idx="19793">
                  <c:v>1.2158185E-2</c:v>
                </c:pt>
                <c:pt idx="19794">
                  <c:v>1.7173486000000002E-2</c:v>
                </c:pt>
                <c:pt idx="19795">
                  <c:v>1.6041109000000001E-2</c:v>
                </c:pt>
                <c:pt idx="19796">
                  <c:v>1.4467466999999999E-2</c:v>
                </c:pt>
                <c:pt idx="19797">
                  <c:v>2.0539740000000001E-2</c:v>
                </c:pt>
                <c:pt idx="19798">
                  <c:v>1.4303491E-2</c:v>
                </c:pt>
                <c:pt idx="19799">
                  <c:v>1.0329789000000001E-2</c:v>
                </c:pt>
                <c:pt idx="19800">
                  <c:v>1.8326045999999999E-2</c:v>
                </c:pt>
                <c:pt idx="19801">
                  <c:v>1.6537201000000001E-2</c:v>
                </c:pt>
                <c:pt idx="19802">
                  <c:v>1.2571983E-2</c:v>
                </c:pt>
                <c:pt idx="19803">
                  <c:v>2.1158547999999999E-2</c:v>
                </c:pt>
                <c:pt idx="19804">
                  <c:v>1.7357663999999998E-2</c:v>
                </c:pt>
                <c:pt idx="19805">
                  <c:v>1.5054295000000001E-2</c:v>
                </c:pt>
                <c:pt idx="19806">
                  <c:v>2.0372741E-2</c:v>
                </c:pt>
                <c:pt idx="19807">
                  <c:v>1.6126596999999999E-2</c:v>
                </c:pt>
                <c:pt idx="19808">
                  <c:v>1.2127558E-2</c:v>
                </c:pt>
                <c:pt idx="19809">
                  <c:v>1.788611E-2</c:v>
                </c:pt>
                <c:pt idx="19810">
                  <c:v>2.1263285E-2</c:v>
                </c:pt>
                <c:pt idx="19811">
                  <c:v>1.713139E-2</c:v>
                </c:pt>
                <c:pt idx="19812">
                  <c:v>1.8476030000000001E-2</c:v>
                </c:pt>
                <c:pt idx="19813">
                  <c:v>1.7152173E-2</c:v>
                </c:pt>
                <c:pt idx="19814">
                  <c:v>1.5525762E-2</c:v>
                </c:pt>
                <c:pt idx="19815">
                  <c:v>1.7171328999999999E-2</c:v>
                </c:pt>
                <c:pt idx="19816">
                  <c:v>2.0197103000000001E-2</c:v>
                </c:pt>
                <c:pt idx="19817">
                  <c:v>1.4797278000000001E-2</c:v>
                </c:pt>
                <c:pt idx="19818">
                  <c:v>1.4113064999999999E-2</c:v>
                </c:pt>
                <c:pt idx="19819">
                  <c:v>1.6409775000000001E-2</c:v>
                </c:pt>
                <c:pt idx="19820">
                  <c:v>1.3538724E-2</c:v>
                </c:pt>
                <c:pt idx="19821">
                  <c:v>1.8500458000000001E-2</c:v>
                </c:pt>
                <c:pt idx="19822">
                  <c:v>1.4735796000000001E-2</c:v>
                </c:pt>
                <c:pt idx="19823">
                  <c:v>1.9423225999999998E-2</c:v>
                </c:pt>
                <c:pt idx="19824">
                  <c:v>1.2471528000000001E-2</c:v>
                </c:pt>
                <c:pt idx="19825">
                  <c:v>1.4633215999999999E-2</c:v>
                </c:pt>
                <c:pt idx="19826">
                  <c:v>1.4151591E-2</c:v>
                </c:pt>
                <c:pt idx="19827">
                  <c:v>1.0387212999999999E-2</c:v>
                </c:pt>
                <c:pt idx="19828">
                  <c:v>2.0261856000000002E-2</c:v>
                </c:pt>
                <c:pt idx="19829">
                  <c:v>2.2122340000000001E-2</c:v>
                </c:pt>
                <c:pt idx="19830">
                  <c:v>1.8612008999999999E-2</c:v>
                </c:pt>
                <c:pt idx="19831">
                  <c:v>1.923652E-2</c:v>
                </c:pt>
                <c:pt idx="19832">
                  <c:v>2.0496232E-2</c:v>
                </c:pt>
                <c:pt idx="19833">
                  <c:v>1.5735298000000002E-2</c:v>
                </c:pt>
                <c:pt idx="19834">
                  <c:v>2.2386257999999999E-2</c:v>
                </c:pt>
                <c:pt idx="19835">
                  <c:v>1.4208490000000001E-2</c:v>
                </c:pt>
                <c:pt idx="19836">
                  <c:v>1.2678330999999999E-2</c:v>
                </c:pt>
                <c:pt idx="19837">
                  <c:v>2.1436932999999998E-2</c:v>
                </c:pt>
                <c:pt idx="19838">
                  <c:v>1.7956112E-2</c:v>
                </c:pt>
                <c:pt idx="19839">
                  <c:v>1.6342237999999999E-2</c:v>
                </c:pt>
                <c:pt idx="19840">
                  <c:v>1.8106694999999999E-2</c:v>
                </c:pt>
                <c:pt idx="19841">
                  <c:v>1.9177019999999999E-2</c:v>
                </c:pt>
                <c:pt idx="19842">
                  <c:v>1.0156636E-2</c:v>
                </c:pt>
                <c:pt idx="19843">
                  <c:v>1.3818482999999999E-2</c:v>
                </c:pt>
                <c:pt idx="19844">
                  <c:v>1.5058574999999999E-2</c:v>
                </c:pt>
                <c:pt idx="19845">
                  <c:v>1.9472498000000001E-2</c:v>
                </c:pt>
                <c:pt idx="19846">
                  <c:v>1.6245414E-2</c:v>
                </c:pt>
                <c:pt idx="19847">
                  <c:v>1.5225954999999999E-2</c:v>
                </c:pt>
                <c:pt idx="19848">
                  <c:v>6.16067E-3</c:v>
                </c:pt>
                <c:pt idx="19849">
                  <c:v>1.0757552E-2</c:v>
                </c:pt>
                <c:pt idx="19850">
                  <c:v>1.4557564E-2</c:v>
                </c:pt>
                <c:pt idx="19851">
                  <c:v>1.6309924E-2</c:v>
                </c:pt>
                <c:pt idx="19852">
                  <c:v>1.6256764999999999E-2</c:v>
                </c:pt>
                <c:pt idx="19853">
                  <c:v>1.3433281E-2</c:v>
                </c:pt>
                <c:pt idx="19854">
                  <c:v>1.2653772000000001E-2</c:v>
                </c:pt>
                <c:pt idx="19855">
                  <c:v>1.7555851000000001E-2</c:v>
                </c:pt>
                <c:pt idx="19856">
                  <c:v>1.4043678E-2</c:v>
                </c:pt>
                <c:pt idx="19857">
                  <c:v>9.4566479999999998E-3</c:v>
                </c:pt>
                <c:pt idx="19858">
                  <c:v>1.5298758000000001E-2</c:v>
                </c:pt>
                <c:pt idx="19859">
                  <c:v>1.9206946999999999E-2</c:v>
                </c:pt>
                <c:pt idx="19860">
                  <c:v>7.8219859999999995E-3</c:v>
                </c:pt>
                <c:pt idx="19861">
                  <c:v>1.4660983000000001E-2</c:v>
                </c:pt>
                <c:pt idx="19862">
                  <c:v>2.3017093999999998E-2</c:v>
                </c:pt>
                <c:pt idx="19863">
                  <c:v>1.2921050999999999E-2</c:v>
                </c:pt>
                <c:pt idx="19864">
                  <c:v>1.6184064000000001E-2</c:v>
                </c:pt>
                <c:pt idx="19865">
                  <c:v>1.8716996999999999E-2</c:v>
                </c:pt>
                <c:pt idx="19866">
                  <c:v>1.4701514000000001E-2</c:v>
                </c:pt>
                <c:pt idx="19867">
                  <c:v>1.2383231999999999E-2</c:v>
                </c:pt>
                <c:pt idx="19868">
                  <c:v>1.5061448999999999E-2</c:v>
                </c:pt>
                <c:pt idx="19869">
                  <c:v>2.0618134999999999E-2</c:v>
                </c:pt>
                <c:pt idx="19870">
                  <c:v>2.1568372999999998E-2</c:v>
                </c:pt>
                <c:pt idx="19871">
                  <c:v>1.3427354000000001E-2</c:v>
                </c:pt>
                <c:pt idx="19872">
                  <c:v>1.2931151E-2</c:v>
                </c:pt>
                <c:pt idx="19873">
                  <c:v>1.6877158E-2</c:v>
                </c:pt>
                <c:pt idx="19874">
                  <c:v>1.7304201000000002E-2</c:v>
                </c:pt>
                <c:pt idx="19875">
                  <c:v>1.4992841999999999E-2</c:v>
                </c:pt>
                <c:pt idx="19876">
                  <c:v>1.7978581E-2</c:v>
                </c:pt>
                <c:pt idx="19877">
                  <c:v>1.4093295E-2</c:v>
                </c:pt>
                <c:pt idx="19878">
                  <c:v>1.5199492E-2</c:v>
                </c:pt>
                <c:pt idx="19879">
                  <c:v>1.6427210000000001E-2</c:v>
                </c:pt>
                <c:pt idx="19880">
                  <c:v>1.562468E-2</c:v>
                </c:pt>
                <c:pt idx="19881">
                  <c:v>1.8989583000000001E-2</c:v>
                </c:pt>
                <c:pt idx="19882">
                  <c:v>1.7052866999999999E-2</c:v>
                </c:pt>
                <c:pt idx="19883">
                  <c:v>1.7155131000000001E-2</c:v>
                </c:pt>
                <c:pt idx="19884">
                  <c:v>1.5648648000000001E-2</c:v>
                </c:pt>
                <c:pt idx="19885">
                  <c:v>2.0038337E-2</c:v>
                </c:pt>
                <c:pt idx="19886">
                  <c:v>1.7835482999999999E-2</c:v>
                </c:pt>
                <c:pt idx="19887">
                  <c:v>1.8482097999999999E-2</c:v>
                </c:pt>
                <c:pt idx="19888">
                  <c:v>1.7526407000000001E-2</c:v>
                </c:pt>
                <c:pt idx="19889">
                  <c:v>1.5233692E-2</c:v>
                </c:pt>
                <c:pt idx="19890">
                  <c:v>1.5248924000000001E-2</c:v>
                </c:pt>
                <c:pt idx="19891">
                  <c:v>1.5813247999999998E-2</c:v>
                </c:pt>
                <c:pt idx="19892">
                  <c:v>1.3126733999999999E-2</c:v>
                </c:pt>
                <c:pt idx="19893">
                  <c:v>1.9818991000000001E-2</c:v>
                </c:pt>
                <c:pt idx="19894">
                  <c:v>1.7410945000000001E-2</c:v>
                </c:pt>
                <c:pt idx="19895">
                  <c:v>1.7377123000000001E-2</c:v>
                </c:pt>
                <c:pt idx="19896">
                  <c:v>1.4517240000000001E-2</c:v>
                </c:pt>
                <c:pt idx="19897">
                  <c:v>1.4669839E-2</c:v>
                </c:pt>
                <c:pt idx="19898">
                  <c:v>1.3255309E-2</c:v>
                </c:pt>
                <c:pt idx="19899">
                  <c:v>1.6929671E-2</c:v>
                </c:pt>
                <c:pt idx="19900">
                  <c:v>1.5562161999999999E-2</c:v>
                </c:pt>
                <c:pt idx="19901">
                  <c:v>1.5660699E-2</c:v>
                </c:pt>
                <c:pt idx="19902">
                  <c:v>1.3413860999999999E-2</c:v>
                </c:pt>
                <c:pt idx="19903">
                  <c:v>1.356007E-2</c:v>
                </c:pt>
                <c:pt idx="19904">
                  <c:v>1.2876749E-2</c:v>
                </c:pt>
                <c:pt idx="19905">
                  <c:v>1.508078E-2</c:v>
                </c:pt>
                <c:pt idx="19906">
                  <c:v>1.4699573E-2</c:v>
                </c:pt>
                <c:pt idx="19907">
                  <c:v>1.5009565000000001E-2</c:v>
                </c:pt>
                <c:pt idx="19908">
                  <c:v>1.2067286E-2</c:v>
                </c:pt>
                <c:pt idx="19909">
                  <c:v>1.6230872E-2</c:v>
                </c:pt>
                <c:pt idx="19910">
                  <c:v>1.4105404E-2</c:v>
                </c:pt>
                <c:pt idx="19911">
                  <c:v>1.5687855000000001E-2</c:v>
                </c:pt>
                <c:pt idx="19912">
                  <c:v>1.2703420999999999E-2</c:v>
                </c:pt>
                <c:pt idx="19913">
                  <c:v>1.8093128E-2</c:v>
                </c:pt>
                <c:pt idx="19914">
                  <c:v>1.5997372999999999E-2</c:v>
                </c:pt>
                <c:pt idx="19915">
                  <c:v>1.4387225999999999E-2</c:v>
                </c:pt>
                <c:pt idx="19916">
                  <c:v>2.0622304000000001E-2</c:v>
                </c:pt>
                <c:pt idx="19917">
                  <c:v>1.2964382999999999E-2</c:v>
                </c:pt>
                <c:pt idx="19918">
                  <c:v>1.9358846999999998E-2</c:v>
                </c:pt>
                <c:pt idx="19919">
                  <c:v>1.0619150000000001E-2</c:v>
                </c:pt>
                <c:pt idx="19920">
                  <c:v>1.4081837999999999E-2</c:v>
                </c:pt>
                <c:pt idx="19921">
                  <c:v>2.3373073000000001E-2</c:v>
                </c:pt>
                <c:pt idx="19922">
                  <c:v>2.3045771E-2</c:v>
                </c:pt>
                <c:pt idx="19923">
                  <c:v>1.8281642000000001E-2</c:v>
                </c:pt>
                <c:pt idx="19924">
                  <c:v>2.0610568999999999E-2</c:v>
                </c:pt>
                <c:pt idx="19925">
                  <c:v>1.9575397000000001E-2</c:v>
                </c:pt>
                <c:pt idx="19926">
                  <c:v>1.2926299E-2</c:v>
                </c:pt>
                <c:pt idx="19927">
                  <c:v>1.7482168999999999E-2</c:v>
                </c:pt>
                <c:pt idx="19928">
                  <c:v>2.370831E-2</c:v>
                </c:pt>
                <c:pt idx="19929">
                  <c:v>1.9412631E-2</c:v>
                </c:pt>
                <c:pt idx="19930">
                  <c:v>1.3707736999999999E-2</c:v>
                </c:pt>
                <c:pt idx="19931">
                  <c:v>1.5750915000000001E-2</c:v>
                </c:pt>
                <c:pt idx="19932">
                  <c:v>1.6714410999999998E-2</c:v>
                </c:pt>
                <c:pt idx="19933">
                  <c:v>1.5640623999999999E-2</c:v>
                </c:pt>
                <c:pt idx="19934">
                  <c:v>1.6777945999999998E-2</c:v>
                </c:pt>
                <c:pt idx="19935">
                  <c:v>1.5716409000000001E-2</c:v>
                </c:pt>
                <c:pt idx="19936">
                  <c:v>1.8854991000000001E-2</c:v>
                </c:pt>
                <c:pt idx="19937">
                  <c:v>1.8355381E-2</c:v>
                </c:pt>
                <c:pt idx="19938">
                  <c:v>8.7982709999999999E-3</c:v>
                </c:pt>
                <c:pt idx="19939">
                  <c:v>1.5980550999999999E-2</c:v>
                </c:pt>
                <c:pt idx="19940">
                  <c:v>2.2380514000000001E-2</c:v>
                </c:pt>
                <c:pt idx="19941">
                  <c:v>1.3455994000000001E-2</c:v>
                </c:pt>
                <c:pt idx="19942">
                  <c:v>2.6061133E-2</c:v>
                </c:pt>
                <c:pt idx="19943">
                  <c:v>1.5668945E-2</c:v>
                </c:pt>
                <c:pt idx="19944">
                  <c:v>5.2127559999999998E-3</c:v>
                </c:pt>
                <c:pt idx="19945">
                  <c:v>1.7184462000000001E-2</c:v>
                </c:pt>
                <c:pt idx="19946">
                  <c:v>1.3941118000000001E-2</c:v>
                </c:pt>
                <c:pt idx="19947">
                  <c:v>1.2251606999999999E-2</c:v>
                </c:pt>
                <c:pt idx="19948">
                  <c:v>1.7583936000000001E-2</c:v>
                </c:pt>
                <c:pt idx="19949">
                  <c:v>2.0546969000000002E-2</c:v>
                </c:pt>
                <c:pt idx="19950">
                  <c:v>1.0314027E-2</c:v>
                </c:pt>
                <c:pt idx="19951">
                  <c:v>1.1482887000000001E-2</c:v>
                </c:pt>
                <c:pt idx="19952">
                  <c:v>1.4683476000000001E-2</c:v>
                </c:pt>
                <c:pt idx="19953">
                  <c:v>1.6315194000000002E-2</c:v>
                </c:pt>
                <c:pt idx="19954">
                  <c:v>1.1102613000000001E-2</c:v>
                </c:pt>
                <c:pt idx="19955">
                  <c:v>1.7534946999999999E-2</c:v>
                </c:pt>
                <c:pt idx="19956">
                  <c:v>1.3985727E-2</c:v>
                </c:pt>
                <c:pt idx="19957">
                  <c:v>1.0919895000000001E-2</c:v>
                </c:pt>
                <c:pt idx="19958">
                  <c:v>1.6671643E-2</c:v>
                </c:pt>
                <c:pt idx="19959">
                  <c:v>8.5367499999999992E-3</c:v>
                </c:pt>
                <c:pt idx="19960">
                  <c:v>1.5273481E-2</c:v>
                </c:pt>
                <c:pt idx="19961">
                  <c:v>1.8331058000000001E-2</c:v>
                </c:pt>
                <c:pt idx="19962">
                  <c:v>8.7880140000000002E-3</c:v>
                </c:pt>
                <c:pt idx="19963">
                  <c:v>2.2640713E-2</c:v>
                </c:pt>
                <c:pt idx="19964">
                  <c:v>1.2188223999999999E-2</c:v>
                </c:pt>
                <c:pt idx="19965">
                  <c:v>1.5629827999999998E-2</c:v>
                </c:pt>
                <c:pt idx="19966">
                  <c:v>2.1132998E-2</c:v>
                </c:pt>
                <c:pt idx="19967">
                  <c:v>2.152608E-2</c:v>
                </c:pt>
                <c:pt idx="19968">
                  <c:v>1.1964842999999999E-2</c:v>
                </c:pt>
                <c:pt idx="19969">
                  <c:v>1.7835248000000001E-2</c:v>
                </c:pt>
                <c:pt idx="19970">
                  <c:v>1.6304821000000001E-2</c:v>
                </c:pt>
                <c:pt idx="19971">
                  <c:v>1.3043248E-2</c:v>
                </c:pt>
                <c:pt idx="19972">
                  <c:v>1.829337E-2</c:v>
                </c:pt>
                <c:pt idx="19973">
                  <c:v>1.4570003E-2</c:v>
                </c:pt>
                <c:pt idx="19974">
                  <c:v>1.6706136999999999E-2</c:v>
                </c:pt>
                <c:pt idx="19975">
                  <c:v>1.5480552E-2</c:v>
                </c:pt>
                <c:pt idx="19976">
                  <c:v>2.0864311999999999E-2</c:v>
                </c:pt>
                <c:pt idx="19977">
                  <c:v>1.3836763E-2</c:v>
                </c:pt>
                <c:pt idx="19978">
                  <c:v>1.2318791000000001E-2</c:v>
                </c:pt>
                <c:pt idx="19979">
                  <c:v>1.3967820000000001E-2</c:v>
                </c:pt>
                <c:pt idx="19980">
                  <c:v>1.4905671000000001E-2</c:v>
                </c:pt>
                <c:pt idx="19981">
                  <c:v>1.5957618E-2</c:v>
                </c:pt>
                <c:pt idx="19982">
                  <c:v>1.5384030999999999E-2</c:v>
                </c:pt>
                <c:pt idx="19983">
                  <c:v>1.4968311E-2</c:v>
                </c:pt>
                <c:pt idx="19984">
                  <c:v>1.3328647000000001E-2</c:v>
                </c:pt>
                <c:pt idx="19985">
                  <c:v>1.3416531000000001E-2</c:v>
                </c:pt>
                <c:pt idx="19986">
                  <c:v>1.2385579000000001E-2</c:v>
                </c:pt>
                <c:pt idx="19987">
                  <c:v>1.2546966E-2</c:v>
                </c:pt>
                <c:pt idx="19988">
                  <c:v>1.1583110000000001E-2</c:v>
                </c:pt>
                <c:pt idx="19989">
                  <c:v>1.2810561E-2</c:v>
                </c:pt>
                <c:pt idx="19990">
                  <c:v>1.4960589E-2</c:v>
                </c:pt>
                <c:pt idx="19991">
                  <c:v>1.5863933E-2</c:v>
                </c:pt>
                <c:pt idx="19992">
                  <c:v>1.3561449999999999E-2</c:v>
                </c:pt>
                <c:pt idx="19993">
                  <c:v>1.3928434E-2</c:v>
                </c:pt>
                <c:pt idx="19994">
                  <c:v>1.5066362E-2</c:v>
                </c:pt>
                <c:pt idx="19995">
                  <c:v>1.5026149000000001E-2</c:v>
                </c:pt>
                <c:pt idx="19996">
                  <c:v>1.8277261E-2</c:v>
                </c:pt>
                <c:pt idx="19997">
                  <c:v>2.0241606999999998E-2</c:v>
                </c:pt>
                <c:pt idx="19998">
                  <c:v>1.931012E-2</c:v>
                </c:pt>
                <c:pt idx="19999">
                  <c:v>1.4489001E-2</c:v>
                </c:pt>
                <c:pt idx="20000">
                  <c:v>1.4823394E-2</c:v>
                </c:pt>
                <c:pt idx="20001">
                  <c:v>1.5146967000000001E-2</c:v>
                </c:pt>
                <c:pt idx="20002">
                  <c:v>1.7740944000000002E-2</c:v>
                </c:pt>
                <c:pt idx="20003">
                  <c:v>1.6876216999999999E-2</c:v>
                </c:pt>
                <c:pt idx="20004">
                  <c:v>1.5504364E-2</c:v>
                </c:pt>
                <c:pt idx="20005">
                  <c:v>1.9138247000000001E-2</c:v>
                </c:pt>
                <c:pt idx="20006">
                  <c:v>1.5848529E-2</c:v>
                </c:pt>
                <c:pt idx="20007">
                  <c:v>1.7624859E-2</c:v>
                </c:pt>
                <c:pt idx="20008">
                  <c:v>1.4555004999999999E-2</c:v>
                </c:pt>
                <c:pt idx="20009">
                  <c:v>1.5055412000000001E-2</c:v>
                </c:pt>
                <c:pt idx="20010">
                  <c:v>1.6731452000000001E-2</c:v>
                </c:pt>
                <c:pt idx="20011">
                  <c:v>1.4776424999999999E-2</c:v>
                </c:pt>
                <c:pt idx="20012">
                  <c:v>1.9834063999999998E-2</c:v>
                </c:pt>
                <c:pt idx="20013">
                  <c:v>1.5041439E-2</c:v>
                </c:pt>
                <c:pt idx="20014">
                  <c:v>1.9276494000000002E-2</c:v>
                </c:pt>
                <c:pt idx="20015">
                  <c:v>2.0174513000000002E-2</c:v>
                </c:pt>
                <c:pt idx="20016">
                  <c:v>9.7200780000000001E-3</c:v>
                </c:pt>
                <c:pt idx="20017">
                  <c:v>1.5195537E-2</c:v>
                </c:pt>
                <c:pt idx="20018">
                  <c:v>2.2238801999999998E-2</c:v>
                </c:pt>
                <c:pt idx="20019">
                  <c:v>2.3374638999999999E-2</c:v>
                </c:pt>
                <c:pt idx="20020">
                  <c:v>1.514652E-2</c:v>
                </c:pt>
                <c:pt idx="20021">
                  <c:v>1.2184819E-2</c:v>
                </c:pt>
                <c:pt idx="20022">
                  <c:v>1.0202556999999999E-2</c:v>
                </c:pt>
                <c:pt idx="20023">
                  <c:v>1.9055437000000001E-2</c:v>
                </c:pt>
                <c:pt idx="20024">
                  <c:v>1.6771848999999998E-2</c:v>
                </c:pt>
                <c:pt idx="20025">
                  <c:v>1.0829007E-2</c:v>
                </c:pt>
                <c:pt idx="20026">
                  <c:v>1.2634022E-2</c:v>
                </c:pt>
                <c:pt idx="20027">
                  <c:v>1.5910509999999999E-2</c:v>
                </c:pt>
                <c:pt idx="20028">
                  <c:v>1.5227631E-2</c:v>
                </c:pt>
                <c:pt idx="20029">
                  <c:v>1.15546E-2</c:v>
                </c:pt>
                <c:pt idx="20030">
                  <c:v>1.0721972999999999E-2</c:v>
                </c:pt>
                <c:pt idx="20031">
                  <c:v>1.2737188E-2</c:v>
                </c:pt>
                <c:pt idx="20032">
                  <c:v>1.4892275E-2</c:v>
                </c:pt>
                <c:pt idx="20033">
                  <c:v>1.0880222E-2</c:v>
                </c:pt>
                <c:pt idx="20034">
                  <c:v>5.7050820000000002E-3</c:v>
                </c:pt>
                <c:pt idx="20035">
                  <c:v>1.1492130999999999E-2</c:v>
                </c:pt>
                <c:pt idx="20036">
                  <c:v>2.0899379999999999E-2</c:v>
                </c:pt>
                <c:pt idx="20037">
                  <c:v>9.9300859999999994E-3</c:v>
                </c:pt>
                <c:pt idx="20038">
                  <c:v>1.2723698E-2</c:v>
                </c:pt>
                <c:pt idx="20039">
                  <c:v>1.4179117E-2</c:v>
                </c:pt>
                <c:pt idx="20040">
                  <c:v>1.1300815000000001E-2</c:v>
                </c:pt>
                <c:pt idx="20041">
                  <c:v>1.3367428000000001E-2</c:v>
                </c:pt>
                <c:pt idx="20042">
                  <c:v>1.3187887000000001E-2</c:v>
                </c:pt>
                <c:pt idx="20043">
                  <c:v>1.3483233000000001E-2</c:v>
                </c:pt>
                <c:pt idx="20044">
                  <c:v>1.3136200000000001E-2</c:v>
                </c:pt>
                <c:pt idx="20045">
                  <c:v>1.5524522000000001E-2</c:v>
                </c:pt>
                <c:pt idx="20046">
                  <c:v>1.1638503999999999E-2</c:v>
                </c:pt>
                <c:pt idx="20047">
                  <c:v>1.5126713E-2</c:v>
                </c:pt>
                <c:pt idx="20048">
                  <c:v>1.9357035000000002E-2</c:v>
                </c:pt>
                <c:pt idx="20049">
                  <c:v>1.6623832000000002E-2</c:v>
                </c:pt>
                <c:pt idx="20050">
                  <c:v>1.5186857E-2</c:v>
                </c:pt>
                <c:pt idx="20051">
                  <c:v>1.5384995E-2</c:v>
                </c:pt>
                <c:pt idx="20052">
                  <c:v>1.5836797999999999E-2</c:v>
                </c:pt>
                <c:pt idx="20053">
                  <c:v>1.3607732000000001E-2</c:v>
                </c:pt>
                <c:pt idx="20054">
                  <c:v>1.1994584000000001E-2</c:v>
                </c:pt>
                <c:pt idx="20055">
                  <c:v>1.2863839E-2</c:v>
                </c:pt>
                <c:pt idx="20056">
                  <c:v>1.5444795000000001E-2</c:v>
                </c:pt>
                <c:pt idx="20057">
                  <c:v>1.1227412000000001E-2</c:v>
                </c:pt>
                <c:pt idx="20058">
                  <c:v>1.1661901000000001E-2</c:v>
                </c:pt>
                <c:pt idx="20059">
                  <c:v>8.9840930000000003E-3</c:v>
                </c:pt>
                <c:pt idx="20060">
                  <c:v>9.1129899999999996E-3</c:v>
                </c:pt>
                <c:pt idx="20061">
                  <c:v>9.2701160000000001E-3</c:v>
                </c:pt>
                <c:pt idx="20062">
                  <c:v>9.8035129999999998E-3</c:v>
                </c:pt>
                <c:pt idx="20063">
                  <c:v>9.8258830000000005E-3</c:v>
                </c:pt>
                <c:pt idx="20064">
                  <c:v>1.1299178999999999E-2</c:v>
                </c:pt>
                <c:pt idx="20065">
                  <c:v>9.3766419999999993E-3</c:v>
                </c:pt>
                <c:pt idx="20066">
                  <c:v>1.0517023E-2</c:v>
                </c:pt>
                <c:pt idx="20067">
                  <c:v>1.3443837E-2</c:v>
                </c:pt>
                <c:pt idx="20068">
                  <c:v>8.9036889999999994E-3</c:v>
                </c:pt>
                <c:pt idx="20069">
                  <c:v>1.1655267E-2</c:v>
                </c:pt>
                <c:pt idx="20070">
                  <c:v>1.4200664E-2</c:v>
                </c:pt>
                <c:pt idx="20071">
                  <c:v>1.4786827000000001E-2</c:v>
                </c:pt>
                <c:pt idx="20072">
                  <c:v>1.3341120999999999E-2</c:v>
                </c:pt>
                <c:pt idx="20073">
                  <c:v>8.2813810000000009E-3</c:v>
                </c:pt>
                <c:pt idx="20074">
                  <c:v>1.1929283000000001E-2</c:v>
                </c:pt>
                <c:pt idx="20075">
                  <c:v>1.5354107000000001E-2</c:v>
                </c:pt>
                <c:pt idx="20076">
                  <c:v>1.4427314E-2</c:v>
                </c:pt>
                <c:pt idx="20077">
                  <c:v>7.2823189999999998E-3</c:v>
                </c:pt>
                <c:pt idx="20078">
                  <c:v>5.9514579999999997E-3</c:v>
                </c:pt>
                <c:pt idx="20079">
                  <c:v>1.2223734999999999E-2</c:v>
                </c:pt>
                <c:pt idx="20080">
                  <c:v>1.2379307000000001E-2</c:v>
                </c:pt>
                <c:pt idx="20081">
                  <c:v>1.3403028000000001E-2</c:v>
                </c:pt>
                <c:pt idx="20082">
                  <c:v>1.5364897000000001E-2</c:v>
                </c:pt>
                <c:pt idx="20083">
                  <c:v>1.4789388000000001E-2</c:v>
                </c:pt>
                <c:pt idx="20084">
                  <c:v>1.6837092000000001E-2</c:v>
                </c:pt>
                <c:pt idx="20085">
                  <c:v>1.2574172E-2</c:v>
                </c:pt>
                <c:pt idx="20086">
                  <c:v>1.2894413E-2</c:v>
                </c:pt>
                <c:pt idx="20087">
                  <c:v>1.4200159E-2</c:v>
                </c:pt>
                <c:pt idx="20088">
                  <c:v>1.7180965999999999E-2</c:v>
                </c:pt>
                <c:pt idx="20089">
                  <c:v>1.0978198E-2</c:v>
                </c:pt>
                <c:pt idx="20090">
                  <c:v>1.8536402E-2</c:v>
                </c:pt>
                <c:pt idx="20091">
                  <c:v>1.2545621E-2</c:v>
                </c:pt>
                <c:pt idx="20092">
                  <c:v>7.5491250000000003E-3</c:v>
                </c:pt>
                <c:pt idx="20093">
                  <c:v>1.4279200000000001E-2</c:v>
                </c:pt>
                <c:pt idx="20094">
                  <c:v>8.7605830000000006E-3</c:v>
                </c:pt>
                <c:pt idx="20095">
                  <c:v>6.9168770000000001E-3</c:v>
                </c:pt>
                <c:pt idx="20096">
                  <c:v>9.4669920000000005E-3</c:v>
                </c:pt>
                <c:pt idx="20097">
                  <c:v>1.0477395E-2</c:v>
                </c:pt>
                <c:pt idx="20098">
                  <c:v>1.1648149E-2</c:v>
                </c:pt>
                <c:pt idx="20099">
                  <c:v>1.3238322E-2</c:v>
                </c:pt>
                <c:pt idx="20100">
                  <c:v>7.5405469999999999E-3</c:v>
                </c:pt>
                <c:pt idx="20101">
                  <c:v>1.0932348999999999E-2</c:v>
                </c:pt>
                <c:pt idx="20102">
                  <c:v>1.4992114000000001E-2</c:v>
                </c:pt>
                <c:pt idx="20103">
                  <c:v>7.9376659999999995E-3</c:v>
                </c:pt>
                <c:pt idx="20104">
                  <c:v>1.4360721E-2</c:v>
                </c:pt>
                <c:pt idx="20105">
                  <c:v>1.0070368999999999E-2</c:v>
                </c:pt>
                <c:pt idx="20106">
                  <c:v>1.1440326000000001E-2</c:v>
                </c:pt>
                <c:pt idx="20107">
                  <c:v>1.2246198999999999E-2</c:v>
                </c:pt>
                <c:pt idx="20108">
                  <c:v>1.4470413E-2</c:v>
                </c:pt>
                <c:pt idx="20109">
                  <c:v>1.2500473999999999E-2</c:v>
                </c:pt>
                <c:pt idx="20110">
                  <c:v>1.5588759000000001E-2</c:v>
                </c:pt>
                <c:pt idx="20111">
                  <c:v>1.0036602E-2</c:v>
                </c:pt>
                <c:pt idx="20112">
                  <c:v>8.6436570000000008E-3</c:v>
                </c:pt>
                <c:pt idx="20113">
                  <c:v>1.4184363E-2</c:v>
                </c:pt>
                <c:pt idx="20114">
                  <c:v>1.1489116000000001E-2</c:v>
                </c:pt>
                <c:pt idx="20115">
                  <c:v>1.0130103999999999E-2</c:v>
                </c:pt>
                <c:pt idx="20116">
                  <c:v>1.3286007000000001E-2</c:v>
                </c:pt>
                <c:pt idx="20117">
                  <c:v>1.3188268E-2</c:v>
                </c:pt>
                <c:pt idx="20118">
                  <c:v>1.2679829E-2</c:v>
                </c:pt>
                <c:pt idx="20119">
                  <c:v>1.2870777E-2</c:v>
                </c:pt>
                <c:pt idx="20120">
                  <c:v>1.3804933E-2</c:v>
                </c:pt>
                <c:pt idx="20121">
                  <c:v>1.0618193999999999E-2</c:v>
                </c:pt>
                <c:pt idx="20122">
                  <c:v>1.3561716E-2</c:v>
                </c:pt>
                <c:pt idx="20123">
                  <c:v>1.1320133E-2</c:v>
                </c:pt>
                <c:pt idx="20124">
                  <c:v>1.2702270999999999E-2</c:v>
                </c:pt>
                <c:pt idx="20125">
                  <c:v>1.3121984999999999E-2</c:v>
                </c:pt>
                <c:pt idx="20126">
                  <c:v>8.705061E-3</c:v>
                </c:pt>
                <c:pt idx="20127">
                  <c:v>1.2369837E-2</c:v>
                </c:pt>
                <c:pt idx="20128">
                  <c:v>1.1960301E-2</c:v>
                </c:pt>
                <c:pt idx="20129">
                  <c:v>9.1075229999999993E-3</c:v>
                </c:pt>
                <c:pt idx="20130">
                  <c:v>7.9777119999999997E-3</c:v>
                </c:pt>
                <c:pt idx="20131">
                  <c:v>1.080732E-2</c:v>
                </c:pt>
                <c:pt idx="20132">
                  <c:v>1.1285440000000001E-2</c:v>
                </c:pt>
                <c:pt idx="20133">
                  <c:v>1.3535012000000001E-2</c:v>
                </c:pt>
                <c:pt idx="20134">
                  <c:v>1.0508416E-2</c:v>
                </c:pt>
                <c:pt idx="20135">
                  <c:v>1.2316169E-2</c:v>
                </c:pt>
                <c:pt idx="20136">
                  <c:v>8.8487050000000001E-3</c:v>
                </c:pt>
                <c:pt idx="20137">
                  <c:v>1.1760339999999999E-2</c:v>
                </c:pt>
                <c:pt idx="20138">
                  <c:v>1.1866623E-2</c:v>
                </c:pt>
                <c:pt idx="20139">
                  <c:v>1.4578519E-2</c:v>
                </c:pt>
                <c:pt idx="20140">
                  <c:v>1.8122388E-2</c:v>
                </c:pt>
                <c:pt idx="20141">
                  <c:v>1.1036515E-2</c:v>
                </c:pt>
                <c:pt idx="20142">
                  <c:v>1.1851096E-2</c:v>
                </c:pt>
                <c:pt idx="20143">
                  <c:v>1.0764259E-2</c:v>
                </c:pt>
                <c:pt idx="20144">
                  <c:v>9.5833450000000001E-3</c:v>
                </c:pt>
                <c:pt idx="20145">
                  <c:v>1.2545314E-2</c:v>
                </c:pt>
                <c:pt idx="20146">
                  <c:v>1.3338519E-2</c:v>
                </c:pt>
                <c:pt idx="20147">
                  <c:v>9.3054269999999998E-3</c:v>
                </c:pt>
                <c:pt idx="20148">
                  <c:v>1.1225956E-2</c:v>
                </c:pt>
                <c:pt idx="20149">
                  <c:v>8.5484129999999995E-3</c:v>
                </c:pt>
                <c:pt idx="20150">
                  <c:v>9.0086239999999998E-3</c:v>
                </c:pt>
                <c:pt idx="20151">
                  <c:v>1.1737565E-2</c:v>
                </c:pt>
                <c:pt idx="20152">
                  <c:v>1.2714054000000001E-2</c:v>
                </c:pt>
                <c:pt idx="20153">
                  <c:v>1.4558559E-2</c:v>
                </c:pt>
                <c:pt idx="20154">
                  <c:v>1.1719056E-2</c:v>
                </c:pt>
                <c:pt idx="20155">
                  <c:v>6.7639789999999998E-3</c:v>
                </c:pt>
                <c:pt idx="20156">
                  <c:v>1.1729082E-2</c:v>
                </c:pt>
                <c:pt idx="20157">
                  <c:v>1.0347167000000001E-2</c:v>
                </c:pt>
                <c:pt idx="20158">
                  <c:v>1.0042768000000001E-2</c:v>
                </c:pt>
                <c:pt idx="20159">
                  <c:v>1.27283E-2</c:v>
                </c:pt>
                <c:pt idx="20160">
                  <c:v>1.4069038000000001E-2</c:v>
                </c:pt>
                <c:pt idx="20161">
                  <c:v>1.0297468000000001E-2</c:v>
                </c:pt>
                <c:pt idx="20162">
                  <c:v>1.0626709E-2</c:v>
                </c:pt>
                <c:pt idx="20163">
                  <c:v>1.3668839E-2</c:v>
                </c:pt>
                <c:pt idx="20164">
                  <c:v>1.1237461000000001E-2</c:v>
                </c:pt>
                <c:pt idx="20165">
                  <c:v>1.4134981E-2</c:v>
                </c:pt>
                <c:pt idx="20166">
                  <c:v>1.5629469999999999E-2</c:v>
                </c:pt>
                <c:pt idx="20167">
                  <c:v>1.5281662E-2</c:v>
                </c:pt>
                <c:pt idx="20168">
                  <c:v>1.2991022E-2</c:v>
                </c:pt>
                <c:pt idx="20169">
                  <c:v>8.8383560000000003E-3</c:v>
                </c:pt>
                <c:pt idx="20170">
                  <c:v>1.5591539E-2</c:v>
                </c:pt>
                <c:pt idx="20171">
                  <c:v>1.7693306999999998E-2</c:v>
                </c:pt>
                <c:pt idx="20172">
                  <c:v>2.0351940999999998E-2</c:v>
                </c:pt>
                <c:pt idx="20173">
                  <c:v>1.6503938999999999E-2</c:v>
                </c:pt>
                <c:pt idx="20174">
                  <c:v>1.6799782999999999E-2</c:v>
                </c:pt>
                <c:pt idx="20175">
                  <c:v>1.8275175000000001E-2</c:v>
                </c:pt>
                <c:pt idx="20176">
                  <c:v>1.2461118E-2</c:v>
                </c:pt>
                <c:pt idx="20177">
                  <c:v>1.2474700999999999E-2</c:v>
                </c:pt>
                <c:pt idx="20178">
                  <c:v>1.3855816999999999E-2</c:v>
                </c:pt>
                <c:pt idx="20179">
                  <c:v>9.5958239999999993E-3</c:v>
                </c:pt>
                <c:pt idx="20180">
                  <c:v>9.1422359999999998E-3</c:v>
                </c:pt>
                <c:pt idx="20181">
                  <c:v>4.9235219999999996E-3</c:v>
                </c:pt>
                <c:pt idx="20182">
                  <c:v>1.0797757999999999E-2</c:v>
                </c:pt>
                <c:pt idx="20183">
                  <c:v>1.3068901000000001E-2</c:v>
                </c:pt>
                <c:pt idx="20184">
                  <c:v>1.0329489000000001E-2</c:v>
                </c:pt>
                <c:pt idx="20185">
                  <c:v>8.4482299999999993E-3</c:v>
                </c:pt>
                <c:pt idx="20186">
                  <c:v>7.2397420000000004E-3</c:v>
                </c:pt>
                <c:pt idx="20187">
                  <c:v>8.7287159999999992E-3</c:v>
                </c:pt>
                <c:pt idx="20188">
                  <c:v>1.1905798E-2</c:v>
                </c:pt>
                <c:pt idx="20189">
                  <c:v>1.0531341E-2</c:v>
                </c:pt>
                <c:pt idx="20190">
                  <c:v>4.5238049999999997E-3</c:v>
                </c:pt>
                <c:pt idx="20191">
                  <c:v>2.907799E-3</c:v>
                </c:pt>
                <c:pt idx="20192">
                  <c:v>1.11541E-2</c:v>
                </c:pt>
                <c:pt idx="20193">
                  <c:v>6.1486889999999997E-3</c:v>
                </c:pt>
                <c:pt idx="20194">
                  <c:v>1.0773292E-2</c:v>
                </c:pt>
                <c:pt idx="20195">
                  <c:v>1.1099795000000001E-2</c:v>
                </c:pt>
                <c:pt idx="20196">
                  <c:v>9.4898239999999991E-3</c:v>
                </c:pt>
                <c:pt idx="20197">
                  <c:v>9.2235089999999995E-3</c:v>
                </c:pt>
                <c:pt idx="20198">
                  <c:v>9.0328260000000007E-3</c:v>
                </c:pt>
                <c:pt idx="20199">
                  <c:v>7.5124270000000003E-3</c:v>
                </c:pt>
                <c:pt idx="20200">
                  <c:v>7.9139399999999995E-3</c:v>
                </c:pt>
                <c:pt idx="20201">
                  <c:v>1.0675103999999999E-2</c:v>
                </c:pt>
                <c:pt idx="20202">
                  <c:v>9.8063520000000008E-3</c:v>
                </c:pt>
                <c:pt idx="20203">
                  <c:v>6.8955170000000003E-3</c:v>
                </c:pt>
                <c:pt idx="20204">
                  <c:v>3.9377889999999997E-3</c:v>
                </c:pt>
                <c:pt idx="20205">
                  <c:v>1.1546173999999999E-2</c:v>
                </c:pt>
                <c:pt idx="20206">
                  <c:v>1.2715558E-2</c:v>
                </c:pt>
                <c:pt idx="20207">
                  <c:v>5.3188940000000002E-3</c:v>
                </c:pt>
                <c:pt idx="20208">
                  <c:v>4.2650810000000004E-3</c:v>
                </c:pt>
                <c:pt idx="20209">
                  <c:v>7.9503639999999997E-3</c:v>
                </c:pt>
                <c:pt idx="20210">
                  <c:v>4.8935200000000002E-3</c:v>
                </c:pt>
                <c:pt idx="20211">
                  <c:v>1.4404649999999999E-3</c:v>
                </c:pt>
                <c:pt idx="20212">
                  <c:v>5.3524269999999999E-3</c:v>
                </c:pt>
                <c:pt idx="20213">
                  <c:v>2.0964460000000001E-3</c:v>
                </c:pt>
                <c:pt idx="20214">
                  <c:v>8.665842E-3</c:v>
                </c:pt>
                <c:pt idx="20215">
                  <c:v>8.527092E-3</c:v>
                </c:pt>
                <c:pt idx="20216">
                  <c:v>7.7581799999999999E-3</c:v>
                </c:pt>
                <c:pt idx="20217">
                  <c:v>4.9062009999999998E-3</c:v>
                </c:pt>
                <c:pt idx="20218">
                  <c:v>6.4976189999999996E-3</c:v>
                </c:pt>
                <c:pt idx="20219">
                  <c:v>9.3842200000000004E-3</c:v>
                </c:pt>
                <c:pt idx="20220">
                  <c:v>4.8569640000000001E-3</c:v>
                </c:pt>
                <c:pt idx="20221">
                  <c:v>1.1680249E-2</c:v>
                </c:pt>
                <c:pt idx="20222">
                  <c:v>1.0900794E-2</c:v>
                </c:pt>
                <c:pt idx="20223">
                  <c:v>1.01362E-2</c:v>
                </c:pt>
                <c:pt idx="20224">
                  <c:v>9.2813259999999995E-3</c:v>
                </c:pt>
                <c:pt idx="20225">
                  <c:v>1.1384424000000001E-2</c:v>
                </c:pt>
                <c:pt idx="20226">
                  <c:v>8.0816220000000001E-3</c:v>
                </c:pt>
                <c:pt idx="20227">
                  <c:v>8.6930840000000002E-3</c:v>
                </c:pt>
                <c:pt idx="20228">
                  <c:v>1.3035221E-2</c:v>
                </c:pt>
                <c:pt idx="20229">
                  <c:v>1.5403571E-2</c:v>
                </c:pt>
                <c:pt idx="20230">
                  <c:v>1.1058593E-2</c:v>
                </c:pt>
                <c:pt idx="20231">
                  <c:v>6.202852E-3</c:v>
                </c:pt>
                <c:pt idx="20232">
                  <c:v>1.0958277000000001E-2</c:v>
                </c:pt>
                <c:pt idx="20233">
                  <c:v>1.0646421E-2</c:v>
                </c:pt>
                <c:pt idx="20234">
                  <c:v>9.5756959999999999E-3</c:v>
                </c:pt>
                <c:pt idx="20235">
                  <c:v>3.228851E-3</c:v>
                </c:pt>
                <c:pt idx="20236">
                  <c:v>1.7653941999999999E-2</c:v>
                </c:pt>
                <c:pt idx="20237">
                  <c:v>1.3248274000000001E-2</c:v>
                </c:pt>
                <c:pt idx="20238">
                  <c:v>6.9579539999999997E-3</c:v>
                </c:pt>
                <c:pt idx="20239">
                  <c:v>1.7888365E-2</c:v>
                </c:pt>
                <c:pt idx="20240">
                  <c:v>1.022668E-2</c:v>
                </c:pt>
                <c:pt idx="20241">
                  <c:v>2.478746E-3</c:v>
                </c:pt>
                <c:pt idx="20242">
                  <c:v>1.1067515E-2</c:v>
                </c:pt>
                <c:pt idx="20243">
                  <c:v>6.2344100000000001E-3</c:v>
                </c:pt>
                <c:pt idx="20244">
                  <c:v>3.1130820000000001E-3</c:v>
                </c:pt>
                <c:pt idx="20245">
                  <c:v>6.1932940000000002E-3</c:v>
                </c:pt>
                <c:pt idx="20246">
                  <c:v>4.9864250000000001E-3</c:v>
                </c:pt>
                <c:pt idx="20247">
                  <c:v>-1.9742789999999998E-3</c:v>
                </c:pt>
                <c:pt idx="20248">
                  <c:v>-1.7586500000000001E-4</c:v>
                </c:pt>
                <c:pt idx="20249">
                  <c:v>1.6228340000000001E-3</c:v>
                </c:pt>
                <c:pt idx="20250">
                  <c:v>2.191134E-3</c:v>
                </c:pt>
                <c:pt idx="20251">
                  <c:v>1.3815329999999999E-3</c:v>
                </c:pt>
                <c:pt idx="20252">
                  <c:v>-1.9107250000000001E-3</c:v>
                </c:pt>
                <c:pt idx="20253">
                  <c:v>1.2720190000000001E-3</c:v>
                </c:pt>
                <c:pt idx="20254">
                  <c:v>2.0878509999999999E-3</c:v>
                </c:pt>
                <c:pt idx="20255">
                  <c:v>-2.186257E-3</c:v>
                </c:pt>
                <c:pt idx="20256">
                  <c:v>5.3878010000000002E-3</c:v>
                </c:pt>
                <c:pt idx="20257">
                  <c:v>-2.1422870000000001E-3</c:v>
                </c:pt>
                <c:pt idx="20258">
                  <c:v>2.9915520000000002E-3</c:v>
                </c:pt>
                <c:pt idx="20259">
                  <c:v>7.6717920000000002E-3</c:v>
                </c:pt>
                <c:pt idx="20260">
                  <c:v>-2.0114540000000002E-3</c:v>
                </c:pt>
                <c:pt idx="20261">
                  <c:v>5.1708250000000004E-3</c:v>
                </c:pt>
                <c:pt idx="20262">
                  <c:v>1.0747347000000001E-2</c:v>
                </c:pt>
                <c:pt idx="20263">
                  <c:v>3.6489579999999999E-3</c:v>
                </c:pt>
                <c:pt idx="20264">
                  <c:v>3.2907040000000002E-3</c:v>
                </c:pt>
                <c:pt idx="20265">
                  <c:v>5.8531970000000001E-3</c:v>
                </c:pt>
                <c:pt idx="20266">
                  <c:v>9.322805E-3</c:v>
                </c:pt>
                <c:pt idx="20267">
                  <c:v>3.6318969999999998E-3</c:v>
                </c:pt>
                <c:pt idx="20268">
                  <c:v>1.4971000999999999E-2</c:v>
                </c:pt>
                <c:pt idx="20269">
                  <c:v>8.146917E-3</c:v>
                </c:pt>
                <c:pt idx="20270">
                  <c:v>2.8054320000000001E-3</c:v>
                </c:pt>
                <c:pt idx="20271">
                  <c:v>1.1855918999999999E-2</c:v>
                </c:pt>
                <c:pt idx="20272">
                  <c:v>6.3131840000000003E-3</c:v>
                </c:pt>
                <c:pt idx="20273">
                  <c:v>7.2652639999999996E-3</c:v>
                </c:pt>
                <c:pt idx="20274">
                  <c:v>6.9097509999999996E-3</c:v>
                </c:pt>
                <c:pt idx="20275">
                  <c:v>1.2070157999999999E-2</c:v>
                </c:pt>
                <c:pt idx="20276">
                  <c:v>5.3150690000000004E-3</c:v>
                </c:pt>
                <c:pt idx="20277">
                  <c:v>6.5920550000000003E-3</c:v>
                </c:pt>
                <c:pt idx="20278">
                  <c:v>6.4033680000000004E-3</c:v>
                </c:pt>
                <c:pt idx="20279">
                  <c:v>5.4507560000000002E-3</c:v>
                </c:pt>
                <c:pt idx="20280">
                  <c:v>4.5429520000000003E-3</c:v>
                </c:pt>
                <c:pt idx="20281">
                  <c:v>-1.8762100000000001E-4</c:v>
                </c:pt>
                <c:pt idx="20282">
                  <c:v>1.5670619999999999E-3</c:v>
                </c:pt>
                <c:pt idx="20283">
                  <c:v>5.3937589999999997E-3</c:v>
                </c:pt>
                <c:pt idx="20284">
                  <c:v>1.0258089999999999E-3</c:v>
                </c:pt>
                <c:pt idx="20285">
                  <c:v>3.2042749999999999E-3</c:v>
                </c:pt>
                <c:pt idx="20286" formatCode="0.00E+00">
                  <c:v>-3.4624900000000001E-5</c:v>
                </c:pt>
                <c:pt idx="20287">
                  <c:v>-1.3041540000000001E-3</c:v>
                </c:pt>
                <c:pt idx="20288">
                  <c:v>6.0853729999999998E-3</c:v>
                </c:pt>
                <c:pt idx="20289">
                  <c:v>1.0027300000000001E-3</c:v>
                </c:pt>
                <c:pt idx="20290">
                  <c:v>4.6383600000000002E-3</c:v>
                </c:pt>
                <c:pt idx="20291">
                  <c:v>3.7528589999999999E-3</c:v>
                </c:pt>
                <c:pt idx="20292">
                  <c:v>3.6991979999999999E-3</c:v>
                </c:pt>
                <c:pt idx="20293">
                  <c:v>2.3164850000000001E-3</c:v>
                </c:pt>
                <c:pt idx="20294">
                  <c:v>4.9010829999999997E-3</c:v>
                </c:pt>
                <c:pt idx="20295">
                  <c:v>6.6113650000000001E-3</c:v>
                </c:pt>
                <c:pt idx="20296">
                  <c:v>4.5813800000000003E-3</c:v>
                </c:pt>
                <c:pt idx="20297">
                  <c:v>1.0967640000000001E-2</c:v>
                </c:pt>
                <c:pt idx="20298">
                  <c:v>5.8325579999999998E-3</c:v>
                </c:pt>
                <c:pt idx="20299">
                  <c:v>6.0251050000000002E-3</c:v>
                </c:pt>
                <c:pt idx="20300">
                  <c:v>2.723175E-3</c:v>
                </c:pt>
                <c:pt idx="20301">
                  <c:v>5.7165690000000003E-3</c:v>
                </c:pt>
                <c:pt idx="20302">
                  <c:v>8.8089069999999995E-3</c:v>
                </c:pt>
                <c:pt idx="20303">
                  <c:v>5.6807580000000002E-3</c:v>
                </c:pt>
                <c:pt idx="20304">
                  <c:v>8.7367260000000002E-3</c:v>
                </c:pt>
                <c:pt idx="20305">
                  <c:v>8.9617629999999993E-3</c:v>
                </c:pt>
                <c:pt idx="20306">
                  <c:v>1.3378783E-2</c:v>
                </c:pt>
                <c:pt idx="20307">
                  <c:v>1.5532215E-2</c:v>
                </c:pt>
                <c:pt idx="20308">
                  <c:v>1.2463643E-2</c:v>
                </c:pt>
                <c:pt idx="20309">
                  <c:v>1.0011671E-2</c:v>
                </c:pt>
                <c:pt idx="20310">
                  <c:v>1.3588915E-2</c:v>
                </c:pt>
                <c:pt idx="20311">
                  <c:v>1.2748954E-2</c:v>
                </c:pt>
                <c:pt idx="20312">
                  <c:v>1.4811045E-2</c:v>
                </c:pt>
                <c:pt idx="20313">
                  <c:v>1.4407043E-2</c:v>
                </c:pt>
                <c:pt idx="20314">
                  <c:v>1.3954968E-2</c:v>
                </c:pt>
                <c:pt idx="20315">
                  <c:v>1.7806966E-2</c:v>
                </c:pt>
                <c:pt idx="20316">
                  <c:v>1.2654399E-2</c:v>
                </c:pt>
                <c:pt idx="20317">
                  <c:v>1.3324715000000001E-2</c:v>
                </c:pt>
                <c:pt idx="20318">
                  <c:v>1.3244509999999999E-2</c:v>
                </c:pt>
                <c:pt idx="20319">
                  <c:v>1.707094E-2</c:v>
                </c:pt>
                <c:pt idx="20320">
                  <c:v>1.4894661999999999E-2</c:v>
                </c:pt>
                <c:pt idx="20321">
                  <c:v>1.8985279000000001E-2</c:v>
                </c:pt>
                <c:pt idx="20322">
                  <c:v>1.010525E-2</c:v>
                </c:pt>
                <c:pt idx="20323">
                  <c:v>1.1343885E-2</c:v>
                </c:pt>
                <c:pt idx="20324">
                  <c:v>2.0928536000000001E-2</c:v>
                </c:pt>
                <c:pt idx="20325">
                  <c:v>1.3273013E-2</c:v>
                </c:pt>
                <c:pt idx="20326">
                  <c:v>1.1532336000000001E-2</c:v>
                </c:pt>
                <c:pt idx="20327">
                  <c:v>1.3879647E-2</c:v>
                </c:pt>
                <c:pt idx="20328">
                  <c:v>1.4169966000000001E-2</c:v>
                </c:pt>
                <c:pt idx="20329">
                  <c:v>8.5312549999999997E-3</c:v>
                </c:pt>
                <c:pt idx="20330">
                  <c:v>1.2520402999999999E-2</c:v>
                </c:pt>
                <c:pt idx="20331">
                  <c:v>1.1198143000000001E-2</c:v>
                </c:pt>
                <c:pt idx="20332">
                  <c:v>8.8177759999999994E-3</c:v>
                </c:pt>
                <c:pt idx="20333">
                  <c:v>1.3281767E-2</c:v>
                </c:pt>
                <c:pt idx="20334">
                  <c:v>1.1563946E-2</c:v>
                </c:pt>
                <c:pt idx="20335">
                  <c:v>5.4091149999999999E-3</c:v>
                </c:pt>
                <c:pt idx="20336">
                  <c:v>6.2060479999999996E-3</c:v>
                </c:pt>
                <c:pt idx="20337">
                  <c:v>1.4088471999999999E-2</c:v>
                </c:pt>
                <c:pt idx="20338">
                  <c:v>1.4121095E-2</c:v>
                </c:pt>
                <c:pt idx="20339">
                  <c:v>1.1231566E-2</c:v>
                </c:pt>
                <c:pt idx="20340">
                  <c:v>1.0917339999999999E-2</c:v>
                </c:pt>
                <c:pt idx="20341">
                  <c:v>1.3301935000000001E-2</c:v>
                </c:pt>
                <c:pt idx="20342">
                  <c:v>1.111525E-2</c:v>
                </c:pt>
                <c:pt idx="20343">
                  <c:v>1.8983027E-2</c:v>
                </c:pt>
                <c:pt idx="20344">
                  <c:v>1.3202119999999999E-2</c:v>
                </c:pt>
                <c:pt idx="20345">
                  <c:v>1.387297E-2</c:v>
                </c:pt>
                <c:pt idx="20346">
                  <c:v>1.2872623999999999E-2</c:v>
                </c:pt>
                <c:pt idx="20347">
                  <c:v>1.6055633999999999E-2</c:v>
                </c:pt>
                <c:pt idx="20348">
                  <c:v>1.2518899999999999E-2</c:v>
                </c:pt>
                <c:pt idx="20349">
                  <c:v>1.0160139E-2</c:v>
                </c:pt>
                <c:pt idx="20350">
                  <c:v>1.9734660000000001E-2</c:v>
                </c:pt>
                <c:pt idx="20351">
                  <c:v>1.6265893E-2</c:v>
                </c:pt>
                <c:pt idx="20352">
                  <c:v>1.5638404000000002E-2</c:v>
                </c:pt>
                <c:pt idx="20353">
                  <c:v>1.7694362000000002E-2</c:v>
                </c:pt>
                <c:pt idx="20354">
                  <c:v>1.8394290000000001E-2</c:v>
                </c:pt>
                <c:pt idx="20355">
                  <c:v>1.4985178E-2</c:v>
                </c:pt>
                <c:pt idx="20356">
                  <c:v>2.0352901999999999E-2</c:v>
                </c:pt>
                <c:pt idx="20357">
                  <c:v>1.3495528999999999E-2</c:v>
                </c:pt>
                <c:pt idx="20358">
                  <c:v>2.0086434E-2</c:v>
                </c:pt>
                <c:pt idx="20359">
                  <c:v>2.1914162000000001E-2</c:v>
                </c:pt>
                <c:pt idx="20360">
                  <c:v>1.8361464000000001E-2</c:v>
                </c:pt>
                <c:pt idx="20361">
                  <c:v>2.0816099000000001E-2</c:v>
                </c:pt>
                <c:pt idx="20362">
                  <c:v>1.6373644E-2</c:v>
                </c:pt>
                <c:pt idx="20363">
                  <c:v>1.9463175999999999E-2</c:v>
                </c:pt>
                <c:pt idx="20364">
                  <c:v>1.9696167000000001E-2</c:v>
                </c:pt>
                <c:pt idx="20365">
                  <c:v>1.5684114999999998E-2</c:v>
                </c:pt>
                <c:pt idx="20366">
                  <c:v>1.7650078999999999E-2</c:v>
                </c:pt>
                <c:pt idx="20367">
                  <c:v>1.6985619E-2</c:v>
                </c:pt>
                <c:pt idx="20368">
                  <c:v>1.4413881E-2</c:v>
                </c:pt>
                <c:pt idx="20369">
                  <c:v>1.100104E-2</c:v>
                </c:pt>
                <c:pt idx="20370">
                  <c:v>1.5949906999999999E-2</c:v>
                </c:pt>
                <c:pt idx="20371">
                  <c:v>8.0911850000000007E-3</c:v>
                </c:pt>
                <c:pt idx="20372">
                  <c:v>1.2152402E-2</c:v>
                </c:pt>
                <c:pt idx="20373">
                  <c:v>1.4550311E-2</c:v>
                </c:pt>
                <c:pt idx="20374">
                  <c:v>1.0320718E-2</c:v>
                </c:pt>
                <c:pt idx="20375">
                  <c:v>8.1169529999999997E-3</c:v>
                </c:pt>
                <c:pt idx="20376">
                  <c:v>1.3508312E-2</c:v>
                </c:pt>
                <c:pt idx="20377">
                  <c:v>9.2435260000000002E-3</c:v>
                </c:pt>
                <c:pt idx="20378">
                  <c:v>8.0448370000000009E-3</c:v>
                </c:pt>
                <c:pt idx="20379">
                  <c:v>1.2432927E-2</c:v>
                </c:pt>
                <c:pt idx="20380">
                  <c:v>1.3685536E-2</c:v>
                </c:pt>
                <c:pt idx="20381">
                  <c:v>1.0257248E-2</c:v>
                </c:pt>
                <c:pt idx="20382">
                  <c:v>8.8493019999999999E-3</c:v>
                </c:pt>
                <c:pt idx="20383">
                  <c:v>1.5704811999999999E-2</c:v>
                </c:pt>
                <c:pt idx="20384">
                  <c:v>9.2734960000000009E-3</c:v>
                </c:pt>
                <c:pt idx="20385">
                  <c:v>1.7618779000000001E-2</c:v>
                </c:pt>
                <c:pt idx="20386">
                  <c:v>9.9816209999999995E-3</c:v>
                </c:pt>
                <c:pt idx="20387">
                  <c:v>1.7375622E-2</c:v>
                </c:pt>
                <c:pt idx="20388">
                  <c:v>1.3181409E-2</c:v>
                </c:pt>
                <c:pt idx="20389">
                  <c:v>1.4655734E-2</c:v>
                </c:pt>
                <c:pt idx="20390">
                  <c:v>1.6998869999999999E-2</c:v>
                </c:pt>
                <c:pt idx="20391">
                  <c:v>1.4221726000000001E-2</c:v>
                </c:pt>
                <c:pt idx="20392">
                  <c:v>1.9497667E-2</c:v>
                </c:pt>
                <c:pt idx="20393">
                  <c:v>1.837834E-2</c:v>
                </c:pt>
                <c:pt idx="20394">
                  <c:v>9.7132120000000006E-3</c:v>
                </c:pt>
                <c:pt idx="20395">
                  <c:v>1.424538E-2</c:v>
                </c:pt>
                <c:pt idx="20396">
                  <c:v>1.3726871999999999E-2</c:v>
                </c:pt>
                <c:pt idx="20397">
                  <c:v>1.8347990000000002E-2</c:v>
                </c:pt>
                <c:pt idx="20398">
                  <c:v>1.4949954E-2</c:v>
                </c:pt>
                <c:pt idx="20399">
                  <c:v>1.0228968999999999E-2</c:v>
                </c:pt>
                <c:pt idx="20400">
                  <c:v>1.2770937E-2</c:v>
                </c:pt>
                <c:pt idx="20401">
                  <c:v>1.2120327E-2</c:v>
                </c:pt>
                <c:pt idx="20402">
                  <c:v>1.3300756E-2</c:v>
                </c:pt>
                <c:pt idx="20403">
                  <c:v>8.3483419999999999E-3</c:v>
                </c:pt>
                <c:pt idx="20404">
                  <c:v>1.2777131000000001E-2</c:v>
                </c:pt>
                <c:pt idx="20405">
                  <c:v>1.6181184000000001E-2</c:v>
                </c:pt>
                <c:pt idx="20406">
                  <c:v>1.0820527E-2</c:v>
                </c:pt>
                <c:pt idx="20407">
                  <c:v>1.2061028E-2</c:v>
                </c:pt>
                <c:pt idx="20408">
                  <c:v>1.3031255E-2</c:v>
                </c:pt>
                <c:pt idx="20409">
                  <c:v>1.3685861000000001E-2</c:v>
                </c:pt>
                <c:pt idx="20410">
                  <c:v>1.280948E-2</c:v>
                </c:pt>
                <c:pt idx="20411">
                  <c:v>1.4696063000000001E-2</c:v>
                </c:pt>
                <c:pt idx="20412">
                  <c:v>1.8105897999999999E-2</c:v>
                </c:pt>
                <c:pt idx="20413">
                  <c:v>1.5834488000000001E-2</c:v>
                </c:pt>
                <c:pt idx="20414">
                  <c:v>1.5247604E-2</c:v>
                </c:pt>
                <c:pt idx="20415">
                  <c:v>1.5174633E-2</c:v>
                </c:pt>
                <c:pt idx="20416">
                  <c:v>1.1381776999999999E-2</c:v>
                </c:pt>
                <c:pt idx="20417">
                  <c:v>1.7812246E-2</c:v>
                </c:pt>
                <c:pt idx="20418">
                  <c:v>1.6812201999999998E-2</c:v>
                </c:pt>
                <c:pt idx="20419">
                  <c:v>1.3998838E-2</c:v>
                </c:pt>
                <c:pt idx="20420">
                  <c:v>1.5585870999999999E-2</c:v>
                </c:pt>
                <c:pt idx="20421">
                  <c:v>1.3809808999999999E-2</c:v>
                </c:pt>
                <c:pt idx="20422">
                  <c:v>1.8870710999999998E-2</c:v>
                </c:pt>
                <c:pt idx="20423">
                  <c:v>1.7996397000000001E-2</c:v>
                </c:pt>
                <c:pt idx="20424">
                  <c:v>1.3652809E-2</c:v>
                </c:pt>
                <c:pt idx="20425">
                  <c:v>1.0470330999999999E-2</c:v>
                </c:pt>
                <c:pt idx="20426">
                  <c:v>1.4361855E-2</c:v>
                </c:pt>
                <c:pt idx="20427">
                  <c:v>1.0500537000000001E-2</c:v>
                </c:pt>
                <c:pt idx="20428">
                  <c:v>1.2749862000000001E-2</c:v>
                </c:pt>
                <c:pt idx="20429">
                  <c:v>1.0416666E-2</c:v>
                </c:pt>
                <c:pt idx="20430">
                  <c:v>1.1535283E-2</c:v>
                </c:pt>
                <c:pt idx="20431">
                  <c:v>1.5941483999999999E-2</c:v>
                </c:pt>
                <c:pt idx="20432">
                  <c:v>7.5804799999999997E-3</c:v>
                </c:pt>
                <c:pt idx="20433">
                  <c:v>5.6731239999999999E-3</c:v>
                </c:pt>
                <c:pt idx="20434">
                  <c:v>9.8456110000000006E-3</c:v>
                </c:pt>
                <c:pt idx="20435">
                  <c:v>8.9633060000000007E-3</c:v>
                </c:pt>
                <c:pt idx="20436">
                  <c:v>1.0201864E-2</c:v>
                </c:pt>
                <c:pt idx="20437">
                  <c:v>1.318647E-2</c:v>
                </c:pt>
                <c:pt idx="20438">
                  <c:v>1.0031155E-2</c:v>
                </c:pt>
                <c:pt idx="20439">
                  <c:v>1.1509475999999999E-2</c:v>
                </c:pt>
                <c:pt idx="20440">
                  <c:v>1.0210583000000001E-2</c:v>
                </c:pt>
                <c:pt idx="20441">
                  <c:v>8.6550299999999993E-3</c:v>
                </c:pt>
                <c:pt idx="20442">
                  <c:v>7.8580170000000001E-3</c:v>
                </c:pt>
                <c:pt idx="20443">
                  <c:v>1.3924964E-2</c:v>
                </c:pt>
                <c:pt idx="20444">
                  <c:v>1.5572112000000001E-2</c:v>
                </c:pt>
                <c:pt idx="20445">
                  <c:v>1.0862844E-2</c:v>
                </c:pt>
                <c:pt idx="20446">
                  <c:v>8.4604229999999999E-3</c:v>
                </c:pt>
                <c:pt idx="20447">
                  <c:v>1.0500139E-2</c:v>
                </c:pt>
                <c:pt idx="20448">
                  <c:v>1.1075026E-2</c:v>
                </c:pt>
                <c:pt idx="20449">
                  <c:v>7.4142449999999999E-3</c:v>
                </c:pt>
                <c:pt idx="20450">
                  <c:v>6.7672440000000004E-3</c:v>
                </c:pt>
                <c:pt idx="20451">
                  <c:v>8.4769930000000004E-3</c:v>
                </c:pt>
                <c:pt idx="20452">
                  <c:v>1.0822689999999999E-2</c:v>
                </c:pt>
                <c:pt idx="20453">
                  <c:v>1.1228289000000001E-2</c:v>
                </c:pt>
                <c:pt idx="20454">
                  <c:v>9.9781699999999997E-3</c:v>
                </c:pt>
                <c:pt idx="20455">
                  <c:v>1.0402677000000001E-2</c:v>
                </c:pt>
                <c:pt idx="20456">
                  <c:v>9.6383649999999994E-3</c:v>
                </c:pt>
                <c:pt idx="20457">
                  <c:v>9.0460790000000003E-3</c:v>
                </c:pt>
                <c:pt idx="20458">
                  <c:v>1.3200273E-2</c:v>
                </c:pt>
                <c:pt idx="20459">
                  <c:v>1.1114486E-2</c:v>
                </c:pt>
                <c:pt idx="20460">
                  <c:v>1.0615408999999999E-2</c:v>
                </c:pt>
                <c:pt idx="20461">
                  <c:v>5.5870950000000003E-3</c:v>
                </c:pt>
                <c:pt idx="20462">
                  <c:v>1.3309833E-2</c:v>
                </c:pt>
                <c:pt idx="20463">
                  <c:v>1.1854948000000001E-2</c:v>
                </c:pt>
                <c:pt idx="20464">
                  <c:v>1.0761985999999999E-2</c:v>
                </c:pt>
                <c:pt idx="20465">
                  <c:v>9.1041690000000005E-3</c:v>
                </c:pt>
                <c:pt idx="20466">
                  <c:v>4.7672019999999999E-3</c:v>
                </c:pt>
                <c:pt idx="20467">
                  <c:v>6.9845510000000003E-3</c:v>
                </c:pt>
                <c:pt idx="20468">
                  <c:v>7.7925529999999998E-3</c:v>
                </c:pt>
                <c:pt idx="20469">
                  <c:v>6.3073089999999997E-3</c:v>
                </c:pt>
                <c:pt idx="20470">
                  <c:v>4.4992799999999996E-3</c:v>
                </c:pt>
                <c:pt idx="20471">
                  <c:v>8.0567309999999993E-3</c:v>
                </c:pt>
                <c:pt idx="20472">
                  <c:v>2.6681399999999998E-3</c:v>
                </c:pt>
                <c:pt idx="20473">
                  <c:v>3.5397929999999998E-3</c:v>
                </c:pt>
                <c:pt idx="20474">
                  <c:v>9.6911789999999994E-3</c:v>
                </c:pt>
                <c:pt idx="20475">
                  <c:v>3.5672400000000002E-3</c:v>
                </c:pt>
                <c:pt idx="20476">
                  <c:v>6.6960350000000004E-3</c:v>
                </c:pt>
                <c:pt idx="20477">
                  <c:v>5.9556770000000004E-3</c:v>
                </c:pt>
                <c:pt idx="20478">
                  <c:v>6.7257569999999997E-3</c:v>
                </c:pt>
                <c:pt idx="20479">
                  <c:v>1.2007604999999999E-2</c:v>
                </c:pt>
                <c:pt idx="20480">
                  <c:v>2.928281E-3</c:v>
                </c:pt>
                <c:pt idx="20481">
                  <c:v>5.385847E-3</c:v>
                </c:pt>
                <c:pt idx="20482">
                  <c:v>5.1320469999999998E-3</c:v>
                </c:pt>
                <c:pt idx="20483">
                  <c:v>6.8987880000000003E-3</c:v>
                </c:pt>
                <c:pt idx="20484">
                  <c:v>1.0054093E-2</c:v>
                </c:pt>
                <c:pt idx="20485">
                  <c:v>1.0097768999999999E-2</c:v>
                </c:pt>
                <c:pt idx="20486">
                  <c:v>5.4472710000000001E-3</c:v>
                </c:pt>
                <c:pt idx="20487">
                  <c:v>1.0602352000000001E-2</c:v>
                </c:pt>
                <c:pt idx="20488">
                  <c:v>1.1455547E-2</c:v>
                </c:pt>
                <c:pt idx="20489">
                  <c:v>1.1158871000000001E-2</c:v>
                </c:pt>
                <c:pt idx="20490">
                  <c:v>1.2591329E-2</c:v>
                </c:pt>
                <c:pt idx="20491">
                  <c:v>9.5507990000000004E-3</c:v>
                </c:pt>
                <c:pt idx="20492">
                  <c:v>1.1386571E-2</c:v>
                </c:pt>
                <c:pt idx="20493">
                  <c:v>9.3346049999999993E-3</c:v>
                </c:pt>
                <c:pt idx="20494">
                  <c:v>1.1064796E-2</c:v>
                </c:pt>
                <c:pt idx="20495">
                  <c:v>1.3698129999999999E-2</c:v>
                </c:pt>
                <c:pt idx="20496">
                  <c:v>9.8794880000000005E-3</c:v>
                </c:pt>
                <c:pt idx="20497">
                  <c:v>1.0759929E-2</c:v>
                </c:pt>
                <c:pt idx="20498">
                  <c:v>1.2636418999999999E-2</c:v>
                </c:pt>
                <c:pt idx="20499">
                  <c:v>7.5423260000000002E-3</c:v>
                </c:pt>
                <c:pt idx="20500">
                  <c:v>9.8764769999999998E-3</c:v>
                </c:pt>
                <c:pt idx="20501">
                  <c:v>7.8700509999999994E-3</c:v>
                </c:pt>
                <c:pt idx="20502">
                  <c:v>9.7302269999999993E-3</c:v>
                </c:pt>
                <c:pt idx="20503">
                  <c:v>1.1418406000000001E-2</c:v>
                </c:pt>
                <c:pt idx="20504">
                  <c:v>1.0406537E-2</c:v>
                </c:pt>
                <c:pt idx="20505">
                  <c:v>7.5068870000000003E-3</c:v>
                </c:pt>
                <c:pt idx="20506">
                  <c:v>1.1816129999999999E-2</c:v>
                </c:pt>
                <c:pt idx="20507">
                  <c:v>1.2611084E-2</c:v>
                </c:pt>
                <c:pt idx="20508">
                  <c:v>7.8998950000000005E-3</c:v>
                </c:pt>
                <c:pt idx="20509">
                  <c:v>9.8693040000000006E-3</c:v>
                </c:pt>
                <c:pt idx="20510">
                  <c:v>8.8551419999999999E-3</c:v>
                </c:pt>
                <c:pt idx="20511">
                  <c:v>9.9326580000000005E-3</c:v>
                </c:pt>
                <c:pt idx="20512">
                  <c:v>9.1026349999999995E-3</c:v>
                </c:pt>
                <c:pt idx="20513">
                  <c:v>9.5338009999999997E-3</c:v>
                </c:pt>
                <c:pt idx="20514">
                  <c:v>5.90787E-3</c:v>
                </c:pt>
                <c:pt idx="20515">
                  <c:v>1.2613176E-2</c:v>
                </c:pt>
                <c:pt idx="20516">
                  <c:v>9.437918E-3</c:v>
                </c:pt>
                <c:pt idx="20517">
                  <c:v>5.6421140000000002E-3</c:v>
                </c:pt>
                <c:pt idx="20518">
                  <c:v>5.2034830000000001E-3</c:v>
                </c:pt>
                <c:pt idx="20519">
                  <c:v>9.8791940000000009E-3</c:v>
                </c:pt>
                <c:pt idx="20520">
                  <c:v>8.9086240000000004E-3</c:v>
                </c:pt>
                <c:pt idx="20521">
                  <c:v>1.0101720999999999E-2</c:v>
                </c:pt>
                <c:pt idx="20522">
                  <c:v>5.3496430000000003E-3</c:v>
                </c:pt>
                <c:pt idx="20523">
                  <c:v>1.0040535E-2</c:v>
                </c:pt>
                <c:pt idx="20524">
                  <c:v>9.6548160000000001E-3</c:v>
                </c:pt>
                <c:pt idx="20525">
                  <c:v>1.282664E-2</c:v>
                </c:pt>
                <c:pt idx="20526">
                  <c:v>4.4855310000000001E-3</c:v>
                </c:pt>
                <c:pt idx="20527">
                  <c:v>9.2416700000000004E-3</c:v>
                </c:pt>
                <c:pt idx="20528">
                  <c:v>7.102003E-3</c:v>
                </c:pt>
                <c:pt idx="20529">
                  <c:v>4.4031549999999997E-3</c:v>
                </c:pt>
                <c:pt idx="20530">
                  <c:v>6.1436959999999997E-3</c:v>
                </c:pt>
                <c:pt idx="20531">
                  <c:v>9.414057E-3</c:v>
                </c:pt>
                <c:pt idx="20532">
                  <c:v>7.7323829999999998E-3</c:v>
                </c:pt>
                <c:pt idx="20533">
                  <c:v>5.9185030000000003E-3</c:v>
                </c:pt>
                <c:pt idx="20534">
                  <c:v>6.9461210000000004E-3</c:v>
                </c:pt>
                <c:pt idx="20535">
                  <c:v>5.6110780000000002E-3</c:v>
                </c:pt>
                <c:pt idx="20536">
                  <c:v>1.2236129E-2</c:v>
                </c:pt>
                <c:pt idx="20537">
                  <c:v>9.6808250000000005E-3</c:v>
                </c:pt>
                <c:pt idx="20538">
                  <c:v>1.0336835000000001E-2</c:v>
                </c:pt>
                <c:pt idx="20539">
                  <c:v>1.1725407E-2</c:v>
                </c:pt>
                <c:pt idx="20540">
                  <c:v>1.0596603E-2</c:v>
                </c:pt>
                <c:pt idx="20541">
                  <c:v>9.8352060000000009E-3</c:v>
                </c:pt>
                <c:pt idx="20542">
                  <c:v>1.1616155E-2</c:v>
                </c:pt>
                <c:pt idx="20543">
                  <c:v>1.0612941000000001E-2</c:v>
                </c:pt>
                <c:pt idx="20544">
                  <c:v>1.5393116E-2</c:v>
                </c:pt>
                <c:pt idx="20545">
                  <c:v>9.3741039999999994E-3</c:v>
                </c:pt>
                <c:pt idx="20546">
                  <c:v>1.1209728E-2</c:v>
                </c:pt>
                <c:pt idx="20547">
                  <c:v>9.0746720000000006E-3</c:v>
                </c:pt>
                <c:pt idx="20548">
                  <c:v>1.1300789E-2</c:v>
                </c:pt>
                <c:pt idx="20549">
                  <c:v>1.1828096999999999E-2</c:v>
                </c:pt>
                <c:pt idx="20550">
                  <c:v>6.6741439999999999E-3</c:v>
                </c:pt>
                <c:pt idx="20551">
                  <c:v>1.3765078E-2</c:v>
                </c:pt>
                <c:pt idx="20552">
                  <c:v>1.1634859000000001E-2</c:v>
                </c:pt>
                <c:pt idx="20553">
                  <c:v>9.4204409999999999E-3</c:v>
                </c:pt>
                <c:pt idx="20554">
                  <c:v>5.7902229999999997E-3</c:v>
                </c:pt>
                <c:pt idx="20555">
                  <c:v>1.1523476E-2</c:v>
                </c:pt>
                <c:pt idx="20556">
                  <c:v>1.0891148999999999E-2</c:v>
                </c:pt>
                <c:pt idx="20557">
                  <c:v>1.0725765999999999E-2</c:v>
                </c:pt>
                <c:pt idx="20558">
                  <c:v>1.2163369E-2</c:v>
                </c:pt>
                <c:pt idx="20559">
                  <c:v>7.9473180000000001E-3</c:v>
                </c:pt>
                <c:pt idx="20560">
                  <c:v>7.9404860000000001E-3</c:v>
                </c:pt>
                <c:pt idx="20561">
                  <c:v>8.0139900000000003E-3</c:v>
                </c:pt>
                <c:pt idx="20562">
                  <c:v>5.6750819999999997E-3</c:v>
                </c:pt>
                <c:pt idx="20563">
                  <c:v>9.9662320000000002E-3</c:v>
                </c:pt>
                <c:pt idx="20564">
                  <c:v>1.4539221E-2</c:v>
                </c:pt>
                <c:pt idx="20565">
                  <c:v>8.9713499999999995E-3</c:v>
                </c:pt>
                <c:pt idx="20566">
                  <c:v>5.104707E-3</c:v>
                </c:pt>
                <c:pt idx="20567">
                  <c:v>1.2580733E-2</c:v>
                </c:pt>
                <c:pt idx="20568">
                  <c:v>3.6767919999999999E-3</c:v>
                </c:pt>
                <c:pt idx="20569">
                  <c:v>2.7651920000000001E-3</c:v>
                </c:pt>
                <c:pt idx="20570">
                  <c:v>1.9012962000000001E-2</c:v>
                </c:pt>
                <c:pt idx="20571">
                  <c:v>1.2132686E-2</c:v>
                </c:pt>
                <c:pt idx="20572">
                  <c:v>5.188977E-3</c:v>
                </c:pt>
                <c:pt idx="20573">
                  <c:v>9.0660080000000004E-3</c:v>
                </c:pt>
                <c:pt idx="20574">
                  <c:v>-2.7309779999999998E-3</c:v>
                </c:pt>
                <c:pt idx="20575">
                  <c:v>2.64408E-3</c:v>
                </c:pt>
                <c:pt idx="20576">
                  <c:v>1.0867771E-2</c:v>
                </c:pt>
                <c:pt idx="20577">
                  <c:v>1.2236634999999999E-2</c:v>
                </c:pt>
                <c:pt idx="20578">
                  <c:v>1.9548920000000002E-3</c:v>
                </c:pt>
                <c:pt idx="20579">
                  <c:v>-2.6393269999999999E-3</c:v>
                </c:pt>
                <c:pt idx="20580">
                  <c:v>2.318975E-3</c:v>
                </c:pt>
                <c:pt idx="20581">
                  <c:v>4.008218E-3</c:v>
                </c:pt>
                <c:pt idx="20582">
                  <c:v>1.9019830000000001E-3</c:v>
                </c:pt>
                <c:pt idx="20583">
                  <c:v>-9.4227299999999998E-4</c:v>
                </c:pt>
                <c:pt idx="20584">
                  <c:v>8.7443799999999995E-4</c:v>
                </c:pt>
                <c:pt idx="20585">
                  <c:v>4.5165769999999999E-3</c:v>
                </c:pt>
                <c:pt idx="20586">
                  <c:v>4.833731E-3</c:v>
                </c:pt>
                <c:pt idx="20587">
                  <c:v>-9.0679690000000004E-3</c:v>
                </c:pt>
                <c:pt idx="20588">
                  <c:v>6.3395209999999999E-3</c:v>
                </c:pt>
                <c:pt idx="20589">
                  <c:v>1.4214221000000001E-2</c:v>
                </c:pt>
                <c:pt idx="20590">
                  <c:v>-7.1676370000000001E-3</c:v>
                </c:pt>
                <c:pt idx="20591">
                  <c:v>-6.4893299999999998E-3</c:v>
                </c:pt>
                <c:pt idx="20592">
                  <c:v>1.0990623E-2</c:v>
                </c:pt>
                <c:pt idx="20593">
                  <c:v>7.4435600000000001E-3</c:v>
                </c:pt>
                <c:pt idx="20594">
                  <c:v>-5.3470810000000001E-3</c:v>
                </c:pt>
                <c:pt idx="20595">
                  <c:v>-5.6195220000000001E-3</c:v>
                </c:pt>
                <c:pt idx="20596">
                  <c:v>1.1617929999999999E-3</c:v>
                </c:pt>
                <c:pt idx="20597">
                  <c:v>9.6588750000000008E-3</c:v>
                </c:pt>
                <c:pt idx="20598">
                  <c:v>-1.497532E-3</c:v>
                </c:pt>
                <c:pt idx="20599">
                  <c:v>-2.1675829999999998E-3</c:v>
                </c:pt>
                <c:pt idx="20600" formatCode="0.00E+00">
                  <c:v>-7.2238700000000003E-5</c:v>
                </c:pt>
                <c:pt idx="20601">
                  <c:v>1.93012E-4</c:v>
                </c:pt>
                <c:pt idx="20602" formatCode="0.00E+00">
                  <c:v>1.4570500000000001E-6</c:v>
                </c:pt>
                <c:pt idx="20603">
                  <c:v>4.4620499999999997E-4</c:v>
                </c:pt>
                <c:pt idx="20604">
                  <c:v>1.9227960000000001E-3</c:v>
                </c:pt>
                <c:pt idx="20605">
                  <c:v>4.1481340000000004E-3</c:v>
                </c:pt>
                <c:pt idx="20606">
                  <c:v>2.2583999999999999E-4</c:v>
                </c:pt>
                <c:pt idx="20607">
                  <c:v>-2.9169560000000001E-3</c:v>
                </c:pt>
                <c:pt idx="20608">
                  <c:v>1.55878E-4</c:v>
                </c:pt>
                <c:pt idx="20609">
                  <c:v>-6.4892900000000002E-4</c:v>
                </c:pt>
                <c:pt idx="20610">
                  <c:v>-6.8450000000000004E-3</c:v>
                </c:pt>
                <c:pt idx="20611">
                  <c:v>-3.1045909999999999E-3</c:v>
                </c:pt>
                <c:pt idx="20612">
                  <c:v>-5.0695109999999996E-3</c:v>
                </c:pt>
                <c:pt idx="20613">
                  <c:v>3.4576099999999999E-4</c:v>
                </c:pt>
                <c:pt idx="20614">
                  <c:v>-5.876694E-3</c:v>
                </c:pt>
                <c:pt idx="20615">
                  <c:v>-4.1672109999999997E-3</c:v>
                </c:pt>
                <c:pt idx="20616">
                  <c:v>-1.106805E-3</c:v>
                </c:pt>
                <c:pt idx="20617">
                  <c:v>-1.818402E-3</c:v>
                </c:pt>
                <c:pt idx="20618">
                  <c:v>5.2479370000000003E-3</c:v>
                </c:pt>
                <c:pt idx="20619">
                  <c:v>-6.4982010000000003E-3</c:v>
                </c:pt>
                <c:pt idx="20620">
                  <c:v>-1.1404627000000001E-2</c:v>
                </c:pt>
                <c:pt idx="20621">
                  <c:v>8.0383120000000006E-3</c:v>
                </c:pt>
                <c:pt idx="20622">
                  <c:v>-4.0725939999999997E-3</c:v>
                </c:pt>
                <c:pt idx="20623">
                  <c:v>-8.1770590000000004E-3</c:v>
                </c:pt>
                <c:pt idx="20624">
                  <c:v>-7.0830420000000003E-3</c:v>
                </c:pt>
                <c:pt idx="20625">
                  <c:v>4.18284E-4</c:v>
                </c:pt>
                <c:pt idx="20626">
                  <c:v>-1.8700069999999999E-3</c:v>
                </c:pt>
                <c:pt idx="20627">
                  <c:v>-8.8134019999999997E-3</c:v>
                </c:pt>
                <c:pt idx="20628">
                  <c:v>-7.8003439999999999E-3</c:v>
                </c:pt>
                <c:pt idx="20629">
                  <c:v>-6.2818499999999996E-4</c:v>
                </c:pt>
                <c:pt idx="20630">
                  <c:v>-2.8098670000000002E-3</c:v>
                </c:pt>
                <c:pt idx="20631">
                  <c:v>-5.1997880000000003E-3</c:v>
                </c:pt>
                <c:pt idx="20632">
                  <c:v>-3.7819709999999999E-3</c:v>
                </c:pt>
                <c:pt idx="20633">
                  <c:v>-1.9651619999999999E-3</c:v>
                </c:pt>
                <c:pt idx="20634">
                  <c:v>-1.7934599999999999E-4</c:v>
                </c:pt>
                <c:pt idx="20635">
                  <c:v>-6.0990200000000001E-3</c:v>
                </c:pt>
                <c:pt idx="20636">
                  <c:v>2.5771259999999999E-3</c:v>
                </c:pt>
                <c:pt idx="20637">
                  <c:v>3.9531810000000001E-3</c:v>
                </c:pt>
                <c:pt idx="20638">
                  <c:v>2.3633500000000001E-4</c:v>
                </c:pt>
                <c:pt idx="20639">
                  <c:v>-3.324844E-3</c:v>
                </c:pt>
                <c:pt idx="20640">
                  <c:v>1.799078E-3</c:v>
                </c:pt>
                <c:pt idx="20641">
                  <c:v>1.6046669999999999E-3</c:v>
                </c:pt>
                <c:pt idx="20642">
                  <c:v>1.541934E-3</c:v>
                </c:pt>
                <c:pt idx="20643">
                  <c:v>5.6362779999999998E-3</c:v>
                </c:pt>
                <c:pt idx="20644">
                  <c:v>2.5490690000000002E-3</c:v>
                </c:pt>
                <c:pt idx="20645">
                  <c:v>3.6598730000000001E-3</c:v>
                </c:pt>
                <c:pt idx="20646">
                  <c:v>8.5829999999999999E-4</c:v>
                </c:pt>
                <c:pt idx="20647">
                  <c:v>6.3326300000000001E-4</c:v>
                </c:pt>
                <c:pt idx="20648">
                  <c:v>1.8818400000000001E-3</c:v>
                </c:pt>
                <c:pt idx="20649">
                  <c:v>2.8070220000000002E-3</c:v>
                </c:pt>
                <c:pt idx="20650">
                  <c:v>2.7734220000000002E-3</c:v>
                </c:pt>
                <c:pt idx="20651">
                  <c:v>7.0015099999999999E-4</c:v>
                </c:pt>
                <c:pt idx="20652">
                  <c:v>3.4654880000000001E-3</c:v>
                </c:pt>
                <c:pt idx="20653">
                  <c:v>3.5613620000000002E-3</c:v>
                </c:pt>
                <c:pt idx="20654">
                  <c:v>6.6693480000000003E-3</c:v>
                </c:pt>
                <c:pt idx="20655">
                  <c:v>1.9291880000000001E-3</c:v>
                </c:pt>
                <c:pt idx="20656">
                  <c:v>1.9022799999999999E-3</c:v>
                </c:pt>
                <c:pt idx="20657">
                  <c:v>7.1584199999999995E-4</c:v>
                </c:pt>
                <c:pt idx="20658">
                  <c:v>3.5450590000000001E-3</c:v>
                </c:pt>
                <c:pt idx="20659">
                  <c:v>3.1780749999999998E-3</c:v>
                </c:pt>
                <c:pt idx="20660">
                  <c:v>-3.0671300000000002E-4</c:v>
                </c:pt>
                <c:pt idx="20661">
                  <c:v>5.4707489999999996E-3</c:v>
                </c:pt>
                <c:pt idx="20662">
                  <c:v>-4.3097699999999998E-4</c:v>
                </c:pt>
                <c:pt idx="20663">
                  <c:v>2.4324529999999998E-3</c:v>
                </c:pt>
                <c:pt idx="20664">
                  <c:v>3.3104660000000002E-3</c:v>
                </c:pt>
                <c:pt idx="20665">
                  <c:v>-3.1090000000000002E-4</c:v>
                </c:pt>
                <c:pt idx="20666">
                  <c:v>7.9739000000000003E-4</c:v>
                </c:pt>
                <c:pt idx="20667" formatCode="0.00E+00">
                  <c:v>-4.8962899999999998E-5</c:v>
                </c:pt>
                <c:pt idx="20668">
                  <c:v>-1.598059E-3</c:v>
                </c:pt>
                <c:pt idx="20669">
                  <c:v>-3.5818479999999999E-3</c:v>
                </c:pt>
                <c:pt idx="20670">
                  <c:v>1.5411999999999999E-3</c:v>
                </c:pt>
                <c:pt idx="20671">
                  <c:v>2.7614599999999999E-3</c:v>
                </c:pt>
                <c:pt idx="20672">
                  <c:v>1.363174E-3</c:v>
                </c:pt>
                <c:pt idx="20673">
                  <c:v>3.2146029999999999E-3</c:v>
                </c:pt>
                <c:pt idx="20674">
                  <c:v>-2.1008110000000002E-3</c:v>
                </c:pt>
                <c:pt idx="20675">
                  <c:v>-6.7628600000000001E-4</c:v>
                </c:pt>
                <c:pt idx="20676">
                  <c:v>-8.6086400000000003E-4</c:v>
                </c:pt>
                <c:pt idx="20677">
                  <c:v>3.0965939999999998E-3</c:v>
                </c:pt>
                <c:pt idx="20678">
                  <c:v>1.1928139999999999E-3</c:v>
                </c:pt>
                <c:pt idx="20679">
                  <c:v>2.8892480000000001E-3</c:v>
                </c:pt>
                <c:pt idx="20680">
                  <c:v>3.5694849999999998E-3</c:v>
                </c:pt>
                <c:pt idx="20681">
                  <c:v>1.214718E-3</c:v>
                </c:pt>
                <c:pt idx="20682">
                  <c:v>5.5727260000000001E-3</c:v>
                </c:pt>
                <c:pt idx="20683">
                  <c:v>6.2598209999999996E-3</c:v>
                </c:pt>
                <c:pt idx="20684">
                  <c:v>5.4101549999999998E-3</c:v>
                </c:pt>
                <c:pt idx="20685">
                  <c:v>3.7821640000000002E-3</c:v>
                </c:pt>
                <c:pt idx="20686">
                  <c:v>3.5705720000000002E-3</c:v>
                </c:pt>
                <c:pt idx="20687">
                  <c:v>7.5852869999999996E-3</c:v>
                </c:pt>
                <c:pt idx="20688">
                  <c:v>1.4039409999999999E-3</c:v>
                </c:pt>
                <c:pt idx="20689">
                  <c:v>5.9161350000000003E-3</c:v>
                </c:pt>
                <c:pt idx="20690">
                  <c:v>2.4921800000000001E-3</c:v>
                </c:pt>
                <c:pt idx="20691">
                  <c:v>5.0256449999999996E-3</c:v>
                </c:pt>
                <c:pt idx="20692">
                  <c:v>4.691827E-3</c:v>
                </c:pt>
                <c:pt idx="20693">
                  <c:v>2.2092280000000001E-3</c:v>
                </c:pt>
                <c:pt idx="20694">
                  <c:v>3.3933940000000001E-3</c:v>
                </c:pt>
                <c:pt idx="20695">
                  <c:v>3.0019090000000001E-3</c:v>
                </c:pt>
                <c:pt idx="20696">
                  <c:v>6.767665E-3</c:v>
                </c:pt>
                <c:pt idx="20697">
                  <c:v>6.0448819999999997E-3</c:v>
                </c:pt>
                <c:pt idx="20698">
                  <c:v>9.7095580000000001E-3</c:v>
                </c:pt>
                <c:pt idx="20699">
                  <c:v>3.265773E-3</c:v>
                </c:pt>
                <c:pt idx="20700">
                  <c:v>7.0708079999999996E-3</c:v>
                </c:pt>
                <c:pt idx="20701">
                  <c:v>8.3525869999999999E-3</c:v>
                </c:pt>
                <c:pt idx="20702">
                  <c:v>8.4155730000000008E-3</c:v>
                </c:pt>
                <c:pt idx="20703">
                  <c:v>9.3588639999999997E-3</c:v>
                </c:pt>
                <c:pt idx="20704">
                  <c:v>6.0806009999999997E-3</c:v>
                </c:pt>
                <c:pt idx="20705">
                  <c:v>5.8419819999999999E-3</c:v>
                </c:pt>
                <c:pt idx="20706">
                  <c:v>4.8388650000000004E-3</c:v>
                </c:pt>
                <c:pt idx="20707">
                  <c:v>8.1209449999999992E-3</c:v>
                </c:pt>
                <c:pt idx="20708">
                  <c:v>9.2759999999999995E-3</c:v>
                </c:pt>
                <c:pt idx="20709">
                  <c:v>9.762293E-3</c:v>
                </c:pt>
                <c:pt idx="20710">
                  <c:v>4.8516999999999996E-3</c:v>
                </c:pt>
                <c:pt idx="20711">
                  <c:v>2.1270199999999999E-3</c:v>
                </c:pt>
                <c:pt idx="20712">
                  <c:v>8.0754309999999992E-3</c:v>
                </c:pt>
                <c:pt idx="20713">
                  <c:v>7.795799E-3</c:v>
                </c:pt>
                <c:pt idx="20714">
                  <c:v>7.9964579999999997E-3</c:v>
                </c:pt>
                <c:pt idx="20715">
                  <c:v>6.682187E-3</c:v>
                </c:pt>
                <c:pt idx="20716">
                  <c:v>9.7156559999999996E-3</c:v>
                </c:pt>
                <c:pt idx="20717">
                  <c:v>8.8157740000000002E-3</c:v>
                </c:pt>
                <c:pt idx="20718">
                  <c:v>9.7688459999999994E-3</c:v>
                </c:pt>
                <c:pt idx="20719">
                  <c:v>6.142153E-3</c:v>
                </c:pt>
                <c:pt idx="20720">
                  <c:v>1.1661553999999999E-2</c:v>
                </c:pt>
                <c:pt idx="20721">
                  <c:v>1.2884477E-2</c:v>
                </c:pt>
                <c:pt idx="20722">
                  <c:v>3.6876510000000001E-3</c:v>
                </c:pt>
                <c:pt idx="20723">
                  <c:v>7.3878470000000003E-3</c:v>
                </c:pt>
                <c:pt idx="20724">
                  <c:v>1.0623173E-2</c:v>
                </c:pt>
                <c:pt idx="20725">
                  <c:v>1.3590201E-2</c:v>
                </c:pt>
                <c:pt idx="20726">
                  <c:v>9.6022780000000005E-3</c:v>
                </c:pt>
                <c:pt idx="20727">
                  <c:v>6.708487E-3</c:v>
                </c:pt>
                <c:pt idx="20728">
                  <c:v>9.5257099999999997E-3</c:v>
                </c:pt>
                <c:pt idx="20729">
                  <c:v>6.5789209999999997E-3</c:v>
                </c:pt>
                <c:pt idx="20730">
                  <c:v>1.3070185E-2</c:v>
                </c:pt>
                <c:pt idx="20731">
                  <c:v>6.4458379999999997E-3</c:v>
                </c:pt>
                <c:pt idx="20732">
                  <c:v>1.0330219E-2</c:v>
                </c:pt>
                <c:pt idx="20733">
                  <c:v>1.0242599999999999E-2</c:v>
                </c:pt>
                <c:pt idx="20734">
                  <c:v>1.4787962999999999E-2</c:v>
                </c:pt>
                <c:pt idx="20735">
                  <c:v>9.5071789999999993E-3</c:v>
                </c:pt>
                <c:pt idx="20736">
                  <c:v>8.1405009999999996E-3</c:v>
                </c:pt>
                <c:pt idx="20737">
                  <c:v>9.4885939999999995E-3</c:v>
                </c:pt>
                <c:pt idx="20738">
                  <c:v>6.0855400000000004E-3</c:v>
                </c:pt>
                <c:pt idx="20739">
                  <c:v>9.2022360000000008E-3</c:v>
                </c:pt>
                <c:pt idx="20740">
                  <c:v>7.7363650000000003E-3</c:v>
                </c:pt>
                <c:pt idx="20741">
                  <c:v>4.8223340000000002E-3</c:v>
                </c:pt>
                <c:pt idx="20742">
                  <c:v>8.2785840000000003E-3</c:v>
                </c:pt>
                <c:pt idx="20743">
                  <c:v>8.6548890000000007E-3</c:v>
                </c:pt>
                <c:pt idx="20744">
                  <c:v>8.2561800000000001E-3</c:v>
                </c:pt>
                <c:pt idx="20745">
                  <c:v>6.9216700000000004E-3</c:v>
                </c:pt>
                <c:pt idx="20746">
                  <c:v>7.3275149999999997E-3</c:v>
                </c:pt>
                <c:pt idx="20747">
                  <c:v>9.4985239999999995E-3</c:v>
                </c:pt>
                <c:pt idx="20748">
                  <c:v>8.1528610000000008E-3</c:v>
                </c:pt>
                <c:pt idx="20749">
                  <c:v>6.3576240000000001E-3</c:v>
                </c:pt>
                <c:pt idx="20750">
                  <c:v>3.163407E-3</c:v>
                </c:pt>
                <c:pt idx="20751">
                  <c:v>6.8633369999999997E-3</c:v>
                </c:pt>
                <c:pt idx="20752">
                  <c:v>9.8444090000000001E-3</c:v>
                </c:pt>
                <c:pt idx="20753">
                  <c:v>1.0107263E-2</c:v>
                </c:pt>
                <c:pt idx="20754">
                  <c:v>4.7323490000000003E-3</c:v>
                </c:pt>
                <c:pt idx="20755">
                  <c:v>8.9593190000000003E-3</c:v>
                </c:pt>
                <c:pt idx="20756">
                  <c:v>4.9829729999999999E-3</c:v>
                </c:pt>
                <c:pt idx="20757">
                  <c:v>7.4013899999999999E-3</c:v>
                </c:pt>
                <c:pt idx="20758">
                  <c:v>9.1542399999999993E-3</c:v>
                </c:pt>
                <c:pt idx="20759">
                  <c:v>6.1632450000000004E-3</c:v>
                </c:pt>
                <c:pt idx="20760">
                  <c:v>1.0678879E-2</c:v>
                </c:pt>
                <c:pt idx="20761">
                  <c:v>6.8481879999999998E-3</c:v>
                </c:pt>
                <c:pt idx="20762">
                  <c:v>9.3753880000000001E-3</c:v>
                </c:pt>
                <c:pt idx="20763">
                  <c:v>7.1124990000000004E-3</c:v>
                </c:pt>
                <c:pt idx="20764">
                  <c:v>4.7777940000000001E-3</c:v>
                </c:pt>
                <c:pt idx="20765">
                  <c:v>6.134408E-3</c:v>
                </c:pt>
                <c:pt idx="20766">
                  <c:v>8.1406940000000004E-3</c:v>
                </c:pt>
                <c:pt idx="20767">
                  <c:v>9.9300710000000004E-3</c:v>
                </c:pt>
                <c:pt idx="20768">
                  <c:v>3.8226950000000001E-3</c:v>
                </c:pt>
                <c:pt idx="20769">
                  <c:v>1.3706484999999999E-2</c:v>
                </c:pt>
                <c:pt idx="20770">
                  <c:v>6.4818209999999996E-3</c:v>
                </c:pt>
                <c:pt idx="20771">
                  <c:v>5.1017709999999997E-3</c:v>
                </c:pt>
                <c:pt idx="20772">
                  <c:v>8.1321919999999999E-3</c:v>
                </c:pt>
                <c:pt idx="20773">
                  <c:v>9.4656370000000007E-3</c:v>
                </c:pt>
                <c:pt idx="20774">
                  <c:v>9.1864010000000003E-3</c:v>
                </c:pt>
                <c:pt idx="20775">
                  <c:v>3.7727279999999999E-3</c:v>
                </c:pt>
                <c:pt idx="20776">
                  <c:v>7.4891469999999998E-3</c:v>
                </c:pt>
                <c:pt idx="20777">
                  <c:v>5.2057529999999996E-3</c:v>
                </c:pt>
                <c:pt idx="20778">
                  <c:v>1.1494819E-2</c:v>
                </c:pt>
                <c:pt idx="20779">
                  <c:v>1.0105181E-2</c:v>
                </c:pt>
                <c:pt idx="20780">
                  <c:v>2.9803780000000001E-3</c:v>
                </c:pt>
                <c:pt idx="20781">
                  <c:v>7.7037599999999996E-3</c:v>
                </c:pt>
                <c:pt idx="20782">
                  <c:v>8.4374610000000003E-3</c:v>
                </c:pt>
                <c:pt idx="20783">
                  <c:v>4.3308670000000004E-3</c:v>
                </c:pt>
                <c:pt idx="20784">
                  <c:v>3.5508969999999999E-3</c:v>
                </c:pt>
                <c:pt idx="20785">
                  <c:v>6.2132580000000001E-3</c:v>
                </c:pt>
                <c:pt idx="20786">
                  <c:v>5.964329E-3</c:v>
                </c:pt>
                <c:pt idx="20787">
                  <c:v>3.0345849999999998E-3</c:v>
                </c:pt>
                <c:pt idx="20788">
                  <c:v>4.2657110000000002E-3</c:v>
                </c:pt>
                <c:pt idx="20789">
                  <c:v>1.2467509999999999E-3</c:v>
                </c:pt>
                <c:pt idx="20790">
                  <c:v>8.0877980000000002E-3</c:v>
                </c:pt>
                <c:pt idx="20791">
                  <c:v>6.240097E-3</c:v>
                </c:pt>
                <c:pt idx="20792">
                  <c:v>5.3127340000000004E-3</c:v>
                </c:pt>
                <c:pt idx="20793">
                  <c:v>6.6898000000000001E-4</c:v>
                </c:pt>
                <c:pt idx="20794">
                  <c:v>7.2534299999999999E-3</c:v>
                </c:pt>
                <c:pt idx="20795">
                  <c:v>6.2731200000000001E-3</c:v>
                </c:pt>
                <c:pt idx="20796">
                  <c:v>-2.5838400000000001E-4</c:v>
                </c:pt>
                <c:pt idx="20797">
                  <c:v>4.3414279999999996E-3</c:v>
                </c:pt>
                <c:pt idx="20798">
                  <c:v>6.3141029999999997E-3</c:v>
                </c:pt>
                <c:pt idx="20799">
                  <c:v>3.856272E-3</c:v>
                </c:pt>
                <c:pt idx="20800">
                  <c:v>2.440691E-3</c:v>
                </c:pt>
                <c:pt idx="20801">
                  <c:v>3.8106210000000001E-3</c:v>
                </c:pt>
                <c:pt idx="20802">
                  <c:v>7.1327980000000001E-3</c:v>
                </c:pt>
                <c:pt idx="20803">
                  <c:v>2.6994340000000001E-3</c:v>
                </c:pt>
                <c:pt idx="20804">
                  <c:v>3.5006849999999999E-3</c:v>
                </c:pt>
                <c:pt idx="20805">
                  <c:v>2.1981330000000001E-3</c:v>
                </c:pt>
                <c:pt idx="20806">
                  <c:v>4.7384000000000003E-3</c:v>
                </c:pt>
                <c:pt idx="20807">
                  <c:v>3.7133489999999999E-3</c:v>
                </c:pt>
                <c:pt idx="20808">
                  <c:v>3.3731640000000001E-3</c:v>
                </c:pt>
                <c:pt idx="20809">
                  <c:v>4.6064740000000002E-3</c:v>
                </c:pt>
                <c:pt idx="20810">
                  <c:v>7.0833509999999999E-3</c:v>
                </c:pt>
                <c:pt idx="20811">
                  <c:v>6.5398000000000001E-3</c:v>
                </c:pt>
                <c:pt idx="20812">
                  <c:v>2.7884229999999999E-3</c:v>
                </c:pt>
                <c:pt idx="20813">
                  <c:v>6.5413499999999996E-3</c:v>
                </c:pt>
                <c:pt idx="20814">
                  <c:v>2.8172700000000002E-3</c:v>
                </c:pt>
                <c:pt idx="20815">
                  <c:v>4.5589769999999996E-3</c:v>
                </c:pt>
                <c:pt idx="20816">
                  <c:v>5.8419040000000002E-3</c:v>
                </c:pt>
                <c:pt idx="20817">
                  <c:v>2.0775260000000001E-3</c:v>
                </c:pt>
                <c:pt idx="20818">
                  <c:v>8.2957410000000006E-3</c:v>
                </c:pt>
                <c:pt idx="20819">
                  <c:v>1.6109399999999999E-3</c:v>
                </c:pt>
                <c:pt idx="20820">
                  <c:v>2.740868E-3</c:v>
                </c:pt>
                <c:pt idx="20821">
                  <c:v>4.5273170000000003E-3</c:v>
                </c:pt>
                <c:pt idx="20822">
                  <c:v>5.428848E-3</c:v>
                </c:pt>
                <c:pt idx="20823">
                  <c:v>6.5942470000000001E-3</c:v>
                </c:pt>
                <c:pt idx="20824">
                  <c:v>5.5156370000000003E-3</c:v>
                </c:pt>
                <c:pt idx="20825">
                  <c:v>3.7859130000000001E-3</c:v>
                </c:pt>
                <c:pt idx="20826">
                  <c:v>6.4789330000000001E-3</c:v>
                </c:pt>
                <c:pt idx="20827">
                  <c:v>6.7175519999999999E-3</c:v>
                </c:pt>
                <c:pt idx="20828">
                  <c:v>5.6647039999999996E-3</c:v>
                </c:pt>
                <c:pt idx="20829">
                  <c:v>4.3365859999999999E-3</c:v>
                </c:pt>
                <c:pt idx="20830">
                  <c:v>7.2895269999999996E-3</c:v>
                </c:pt>
                <c:pt idx="20831">
                  <c:v>5.2213160000000002E-3</c:v>
                </c:pt>
                <c:pt idx="20832">
                  <c:v>3.1724940000000001E-3</c:v>
                </c:pt>
                <c:pt idx="20833">
                  <c:v>3.2949989999999998E-3</c:v>
                </c:pt>
                <c:pt idx="20834">
                  <c:v>6.3211259999999998E-3</c:v>
                </c:pt>
                <c:pt idx="20835">
                  <c:v>8.0809430000000002E-3</c:v>
                </c:pt>
                <c:pt idx="20836">
                  <c:v>2.570251E-3</c:v>
                </c:pt>
                <c:pt idx="20837">
                  <c:v>4.1948199999999999E-4</c:v>
                </c:pt>
                <c:pt idx="20838">
                  <c:v>4.7053559999999999E-3</c:v>
                </c:pt>
                <c:pt idx="20839">
                  <c:v>7.6843679999999996E-3</c:v>
                </c:pt>
                <c:pt idx="20840">
                  <c:v>2.4605780000000002E-3</c:v>
                </c:pt>
                <c:pt idx="20841">
                  <c:v>4.854494E-3</c:v>
                </c:pt>
                <c:pt idx="20842">
                  <c:v>8.4355569999999998E-3</c:v>
                </c:pt>
                <c:pt idx="20843">
                  <c:v>5.3372350000000001E-3</c:v>
                </c:pt>
                <c:pt idx="20844">
                  <c:v>7.057949E-3</c:v>
                </c:pt>
                <c:pt idx="20845">
                  <c:v>6.4957560000000001E-3</c:v>
                </c:pt>
                <c:pt idx="20846">
                  <c:v>3.579638E-3</c:v>
                </c:pt>
                <c:pt idx="20847">
                  <c:v>7.2036679999999999E-3</c:v>
                </c:pt>
                <c:pt idx="20848">
                  <c:v>7.9929949999999993E-3</c:v>
                </c:pt>
                <c:pt idx="20849">
                  <c:v>7.1695459999999997E-3</c:v>
                </c:pt>
                <c:pt idx="20850">
                  <c:v>7.0211010000000001E-3</c:v>
                </c:pt>
                <c:pt idx="20851">
                  <c:v>4.5803140000000003E-3</c:v>
                </c:pt>
                <c:pt idx="20852">
                  <c:v>2.9759579999999999E-3</c:v>
                </c:pt>
                <c:pt idx="20853">
                  <c:v>7.7917519999999999E-3</c:v>
                </c:pt>
                <c:pt idx="20854">
                  <c:v>5.0311339999999996E-3</c:v>
                </c:pt>
                <c:pt idx="20855">
                  <c:v>4.8548330000000002E-3</c:v>
                </c:pt>
                <c:pt idx="20856">
                  <c:v>4.568697E-3</c:v>
                </c:pt>
                <c:pt idx="20857">
                  <c:v>2.416863E-3</c:v>
                </c:pt>
                <c:pt idx="20858">
                  <c:v>6.8099629999999996E-3</c:v>
                </c:pt>
                <c:pt idx="20859">
                  <c:v>4.7542690000000002E-3</c:v>
                </c:pt>
                <c:pt idx="20860">
                  <c:v>3.8050839999999998E-3</c:v>
                </c:pt>
                <c:pt idx="20861">
                  <c:v>6.5401499999999998E-3</c:v>
                </c:pt>
                <c:pt idx="20862">
                  <c:v>3.3277229999999999E-3</c:v>
                </c:pt>
                <c:pt idx="20863">
                  <c:v>1.0792031000000001E-2</c:v>
                </c:pt>
                <c:pt idx="20864">
                  <c:v>2.8080610000000002E-3</c:v>
                </c:pt>
                <c:pt idx="20865">
                  <c:v>5.7577779999999999E-3</c:v>
                </c:pt>
                <c:pt idx="20866">
                  <c:v>3.1056439999999999E-3</c:v>
                </c:pt>
                <c:pt idx="20867">
                  <c:v>7.0045120000000001E-3</c:v>
                </c:pt>
                <c:pt idx="20868">
                  <c:v>3.849061E-3</c:v>
                </c:pt>
                <c:pt idx="20869">
                  <c:v>2.0247949999999998E-3</c:v>
                </c:pt>
                <c:pt idx="20870">
                  <c:v>4.1066109999999996E-3</c:v>
                </c:pt>
                <c:pt idx="20871">
                  <c:v>4.4693340000000002E-3</c:v>
                </c:pt>
                <c:pt idx="20872">
                  <c:v>-6.6259000000000001E-4</c:v>
                </c:pt>
                <c:pt idx="20873">
                  <c:v>4.4117970000000003E-3</c:v>
                </c:pt>
                <c:pt idx="20874">
                  <c:v>3.702903E-3</c:v>
                </c:pt>
                <c:pt idx="20875">
                  <c:v>5.9325020000000001E-3</c:v>
                </c:pt>
                <c:pt idx="20876">
                  <c:v>2.4364299999999998E-3</c:v>
                </c:pt>
                <c:pt idx="20877">
                  <c:v>4.1967790000000003E-3</c:v>
                </c:pt>
                <c:pt idx="20878">
                  <c:v>3.8767580000000001E-3</c:v>
                </c:pt>
                <c:pt idx="20879">
                  <c:v>4.4935460000000002E-3</c:v>
                </c:pt>
                <c:pt idx="20880">
                  <c:v>5.6813710000000002E-3</c:v>
                </c:pt>
                <c:pt idx="20881">
                  <c:v>9.2975900000000005E-4</c:v>
                </c:pt>
                <c:pt idx="20882">
                  <c:v>5.9851519999999997E-3</c:v>
                </c:pt>
                <c:pt idx="20883">
                  <c:v>1.0711198E-2</c:v>
                </c:pt>
                <c:pt idx="20884">
                  <c:v>6.0532659999999999E-3</c:v>
                </c:pt>
                <c:pt idx="20885">
                  <c:v>1.7370809999999999E-3</c:v>
                </c:pt>
                <c:pt idx="20886">
                  <c:v>8.3287840000000005E-3</c:v>
                </c:pt>
                <c:pt idx="20887">
                  <c:v>9.9626339999999997E-3</c:v>
                </c:pt>
                <c:pt idx="20888">
                  <c:v>9.5501500000000003E-3</c:v>
                </c:pt>
                <c:pt idx="20889">
                  <c:v>7.7069759999999999E-3</c:v>
                </c:pt>
                <c:pt idx="20890">
                  <c:v>6.0993080000000003E-3</c:v>
                </c:pt>
                <c:pt idx="20891">
                  <c:v>1.5099194E-2</c:v>
                </c:pt>
                <c:pt idx="20892">
                  <c:v>1.4590654999999999E-2</c:v>
                </c:pt>
                <c:pt idx="20893">
                  <c:v>9.6294520000000002E-3</c:v>
                </c:pt>
                <c:pt idx="20894">
                  <c:v>1.1841964999999999E-2</c:v>
                </c:pt>
                <c:pt idx="20895">
                  <c:v>1.0483487E-2</c:v>
                </c:pt>
                <c:pt idx="20896">
                  <c:v>8.971672E-3</c:v>
                </c:pt>
                <c:pt idx="20897">
                  <c:v>1.1652941999999999E-2</c:v>
                </c:pt>
                <c:pt idx="20898">
                  <c:v>9.2394929999999997E-3</c:v>
                </c:pt>
                <c:pt idx="20899">
                  <c:v>9.9241920000000001E-3</c:v>
                </c:pt>
                <c:pt idx="20900">
                  <c:v>7.3330180000000002E-3</c:v>
                </c:pt>
                <c:pt idx="20901">
                  <c:v>8.2297050000000004E-3</c:v>
                </c:pt>
                <c:pt idx="20902">
                  <c:v>4.8239829999999996E-3</c:v>
                </c:pt>
                <c:pt idx="20903">
                  <c:v>7.511378E-3</c:v>
                </c:pt>
                <c:pt idx="20904">
                  <c:v>9.6392749999999992E-3</c:v>
                </c:pt>
                <c:pt idx="20905">
                  <c:v>6.6288370000000003E-3</c:v>
                </c:pt>
                <c:pt idx="20906">
                  <c:v>8.0404429999999995E-3</c:v>
                </c:pt>
                <c:pt idx="20907">
                  <c:v>7.3592070000000004E-3</c:v>
                </c:pt>
                <c:pt idx="20908">
                  <c:v>7.4534429999999997E-3</c:v>
                </c:pt>
                <c:pt idx="20909">
                  <c:v>4.0635059999999997E-3</c:v>
                </c:pt>
                <c:pt idx="20910">
                  <c:v>6.7269529999999999E-3</c:v>
                </c:pt>
                <c:pt idx="20911">
                  <c:v>3.7063959999999998E-3</c:v>
                </c:pt>
                <c:pt idx="20912">
                  <c:v>7.3104709999999998E-3</c:v>
                </c:pt>
                <c:pt idx="20913">
                  <c:v>3.663538E-3</c:v>
                </c:pt>
                <c:pt idx="20914">
                  <c:v>5.1579219999999997E-3</c:v>
                </c:pt>
                <c:pt idx="20915">
                  <c:v>5.3424789999999998E-3</c:v>
                </c:pt>
                <c:pt idx="20916">
                  <c:v>1.8898630000000001E-3</c:v>
                </c:pt>
                <c:pt idx="20917">
                  <c:v>4.6025579999999996E-3</c:v>
                </c:pt>
                <c:pt idx="20918">
                  <c:v>5.4225059999999997E-3</c:v>
                </c:pt>
                <c:pt idx="20919">
                  <c:v>7.0366489999999999E-3</c:v>
                </c:pt>
                <c:pt idx="20920">
                  <c:v>2.9940769999999999E-3</c:v>
                </c:pt>
                <c:pt idx="20921">
                  <c:v>2.4020560000000001E-3</c:v>
                </c:pt>
                <c:pt idx="20922">
                  <c:v>7.6459600000000003E-3</c:v>
                </c:pt>
                <c:pt idx="20923">
                  <c:v>7.545558E-3</c:v>
                </c:pt>
                <c:pt idx="20924">
                  <c:v>6.2482520000000001E-3</c:v>
                </c:pt>
                <c:pt idx="20925">
                  <c:v>7.8248429999999997E-3</c:v>
                </c:pt>
                <c:pt idx="20926">
                  <c:v>8.5573920000000005E-3</c:v>
                </c:pt>
                <c:pt idx="20927">
                  <c:v>8.7944140000000004E-3</c:v>
                </c:pt>
                <c:pt idx="20928">
                  <c:v>6.02076E-3</c:v>
                </c:pt>
                <c:pt idx="20929">
                  <c:v>8.6343870000000003E-3</c:v>
                </c:pt>
                <c:pt idx="20930">
                  <c:v>5.7751879999999997E-3</c:v>
                </c:pt>
                <c:pt idx="20931">
                  <c:v>9.5896330000000002E-3</c:v>
                </c:pt>
                <c:pt idx="20932">
                  <c:v>6.6961850000000003E-3</c:v>
                </c:pt>
                <c:pt idx="20933">
                  <c:v>7.4349450000000001E-3</c:v>
                </c:pt>
                <c:pt idx="20934">
                  <c:v>3.3651850000000001E-3</c:v>
                </c:pt>
                <c:pt idx="20935">
                  <c:v>1.0328552E-2</c:v>
                </c:pt>
                <c:pt idx="20936">
                  <c:v>1.2827275000000001E-2</c:v>
                </c:pt>
                <c:pt idx="20937">
                  <c:v>7.1371660000000003E-3</c:v>
                </c:pt>
                <c:pt idx="20938">
                  <c:v>6.9004670000000004E-3</c:v>
                </c:pt>
                <c:pt idx="20939">
                  <c:v>7.8578729999999996E-3</c:v>
                </c:pt>
                <c:pt idx="20940">
                  <c:v>8.6160190000000008E-3</c:v>
                </c:pt>
                <c:pt idx="20941">
                  <c:v>9.0133620000000005E-3</c:v>
                </c:pt>
                <c:pt idx="20942">
                  <c:v>4.6095880000000004E-3</c:v>
                </c:pt>
                <c:pt idx="20943">
                  <c:v>6.3241310000000002E-3</c:v>
                </c:pt>
                <c:pt idx="20944">
                  <c:v>8.3315520000000007E-3</c:v>
                </c:pt>
                <c:pt idx="20945">
                  <c:v>9.769926E-3</c:v>
                </c:pt>
                <c:pt idx="20946">
                  <c:v>6.1096340000000001E-3</c:v>
                </c:pt>
                <c:pt idx="20947">
                  <c:v>1.0583745E-2</c:v>
                </c:pt>
                <c:pt idx="20948">
                  <c:v>1.2264891E-2</c:v>
                </c:pt>
                <c:pt idx="20949">
                  <c:v>4.2016379999999997E-3</c:v>
                </c:pt>
                <c:pt idx="20950">
                  <c:v>5.7369869999999998E-3</c:v>
                </c:pt>
                <c:pt idx="20951">
                  <c:v>4.9947639999999996E-3</c:v>
                </c:pt>
                <c:pt idx="20952">
                  <c:v>7.1935139999999998E-3</c:v>
                </c:pt>
                <c:pt idx="20953">
                  <c:v>5.6214500000000001E-3</c:v>
                </c:pt>
                <c:pt idx="20954">
                  <c:v>2.7805659999999999E-3</c:v>
                </c:pt>
                <c:pt idx="20955">
                  <c:v>4.4889839999999997E-3</c:v>
                </c:pt>
                <c:pt idx="20956">
                  <c:v>5.1334370000000002E-3</c:v>
                </c:pt>
                <c:pt idx="20957">
                  <c:v>7.339333E-3</c:v>
                </c:pt>
                <c:pt idx="20958">
                  <c:v>4.4670559999999996E-3</c:v>
                </c:pt>
                <c:pt idx="20959">
                  <c:v>4.9195269999999999E-3</c:v>
                </c:pt>
                <c:pt idx="20960">
                  <c:v>7.5949299999999997E-4</c:v>
                </c:pt>
                <c:pt idx="20961">
                  <c:v>5.1012449999999999E-3</c:v>
                </c:pt>
                <c:pt idx="20962">
                  <c:v>3.9304029999999998E-3</c:v>
                </c:pt>
                <c:pt idx="20963">
                  <c:v>5.3133829999999996E-3</c:v>
                </c:pt>
                <c:pt idx="20964">
                  <c:v>5.8594780000000004E-3</c:v>
                </c:pt>
                <c:pt idx="20965">
                  <c:v>6.0719989999999998E-3</c:v>
                </c:pt>
                <c:pt idx="20966">
                  <c:v>7.5915419999999997E-3</c:v>
                </c:pt>
                <c:pt idx="20967">
                  <c:v>1.423395E-3</c:v>
                </c:pt>
                <c:pt idx="20968">
                  <c:v>2.4350130000000002E-3</c:v>
                </c:pt>
                <c:pt idx="20969">
                  <c:v>3.1958780000000001E-3</c:v>
                </c:pt>
                <c:pt idx="20970">
                  <c:v>1.3233240000000001E-3</c:v>
                </c:pt>
                <c:pt idx="20971">
                  <c:v>4.4285699999999997E-3</c:v>
                </c:pt>
                <c:pt idx="20972">
                  <c:v>2.0065450000000002E-3</c:v>
                </c:pt>
                <c:pt idx="20973">
                  <c:v>2.7820570000000001E-3</c:v>
                </c:pt>
                <c:pt idx="20974">
                  <c:v>1.7734059999999999E-3</c:v>
                </c:pt>
                <c:pt idx="20975">
                  <c:v>4.5590730000000003E-3</c:v>
                </c:pt>
                <c:pt idx="20976">
                  <c:v>5.7074270000000002E-3</c:v>
                </c:pt>
                <c:pt idx="20977">
                  <c:v>2.4562400000000002E-3</c:v>
                </c:pt>
                <c:pt idx="20978">
                  <c:v>2.8253779999999999E-3</c:v>
                </c:pt>
                <c:pt idx="20979">
                  <c:v>5.6928029999999998E-3</c:v>
                </c:pt>
                <c:pt idx="20980">
                  <c:v>4.8484039999999997E-3</c:v>
                </c:pt>
                <c:pt idx="20981">
                  <c:v>4.0992570000000002E-3</c:v>
                </c:pt>
                <c:pt idx="20982">
                  <c:v>3.4256920000000001E-3</c:v>
                </c:pt>
                <c:pt idx="20983">
                  <c:v>4.7522129999999999E-3</c:v>
                </c:pt>
                <c:pt idx="20984">
                  <c:v>6.2141389999999996E-3</c:v>
                </c:pt>
                <c:pt idx="20985">
                  <c:v>5.6620660000000003E-3</c:v>
                </c:pt>
                <c:pt idx="20986">
                  <c:v>4.7519279999999999E-3</c:v>
                </c:pt>
                <c:pt idx="20987">
                  <c:v>5.1354230000000001E-3</c:v>
                </c:pt>
                <c:pt idx="20988">
                  <c:v>7.6018630000000004E-3</c:v>
                </c:pt>
                <c:pt idx="20989">
                  <c:v>7.2969310000000004E-3</c:v>
                </c:pt>
                <c:pt idx="20990">
                  <c:v>4.9072509999999996E-3</c:v>
                </c:pt>
                <c:pt idx="20991">
                  <c:v>8.1254150000000004E-3</c:v>
                </c:pt>
                <c:pt idx="20992">
                  <c:v>8.2293690000000003E-3</c:v>
                </c:pt>
                <c:pt idx="20993">
                  <c:v>7.7326900000000004E-3</c:v>
                </c:pt>
                <c:pt idx="20994">
                  <c:v>8.3185859999999993E-3</c:v>
                </c:pt>
                <c:pt idx="20995">
                  <c:v>7.8408139999999998E-3</c:v>
                </c:pt>
                <c:pt idx="20996">
                  <c:v>1.0691744E-2</c:v>
                </c:pt>
                <c:pt idx="20997">
                  <c:v>1.0606524000000001E-2</c:v>
                </c:pt>
                <c:pt idx="20998">
                  <c:v>3.537629E-3</c:v>
                </c:pt>
                <c:pt idx="20999">
                  <c:v>5.7155620000000004E-3</c:v>
                </c:pt>
                <c:pt idx="21000">
                  <c:v>5.9293719999999996E-3</c:v>
                </c:pt>
                <c:pt idx="21001">
                  <c:v>5.905403E-3</c:v>
                </c:pt>
                <c:pt idx="21002">
                  <c:v>8.7830500000000006E-3</c:v>
                </c:pt>
                <c:pt idx="21003">
                  <c:v>4.4905659999999997E-3</c:v>
                </c:pt>
                <c:pt idx="21004">
                  <c:v>6.3090510000000004E-3</c:v>
                </c:pt>
                <c:pt idx="21005">
                  <c:v>6.5229019999999997E-3</c:v>
                </c:pt>
                <c:pt idx="21006">
                  <c:v>4.2501149999999996E-3</c:v>
                </c:pt>
                <c:pt idx="21007">
                  <c:v>3.1667409999999998E-3</c:v>
                </c:pt>
                <c:pt idx="21008">
                  <c:v>3.6223430000000001E-3</c:v>
                </c:pt>
                <c:pt idx="21009">
                  <c:v>1.379162E-3</c:v>
                </c:pt>
                <c:pt idx="21010">
                  <c:v>6.9693869999999996E-3</c:v>
                </c:pt>
                <c:pt idx="21011">
                  <c:v>4.0739979999999997E-3</c:v>
                </c:pt>
                <c:pt idx="21012">
                  <c:v>4.7858859999999996E-3</c:v>
                </c:pt>
                <c:pt idx="21013">
                  <c:v>6.4322520000000003E-3</c:v>
                </c:pt>
                <c:pt idx="21014">
                  <c:v>3.588426E-3</c:v>
                </c:pt>
                <c:pt idx="21015">
                  <c:v>3.6864300000000001E-3</c:v>
                </c:pt>
                <c:pt idx="21016">
                  <c:v>-1.26205E-3</c:v>
                </c:pt>
                <c:pt idx="21017">
                  <c:v>3.5417600000000001E-3</c:v>
                </c:pt>
                <c:pt idx="21018">
                  <c:v>5.915656E-3</c:v>
                </c:pt>
                <c:pt idx="21019">
                  <c:v>4.2897960000000002E-3</c:v>
                </c:pt>
                <c:pt idx="21020">
                  <c:v>5.75802E-3</c:v>
                </c:pt>
                <c:pt idx="21021">
                  <c:v>6.087187E-3</c:v>
                </c:pt>
                <c:pt idx="21022">
                  <c:v>3.196178E-3</c:v>
                </c:pt>
                <c:pt idx="21023">
                  <c:v>1.5583350000000001E-3</c:v>
                </c:pt>
                <c:pt idx="21024">
                  <c:v>7.5122590000000003E-3</c:v>
                </c:pt>
                <c:pt idx="21025">
                  <c:v>5.1487039999999996E-3</c:v>
                </c:pt>
                <c:pt idx="21026">
                  <c:v>1.1686999E-2</c:v>
                </c:pt>
                <c:pt idx="21027">
                  <c:v>7.2019700000000002E-3</c:v>
                </c:pt>
                <c:pt idx="21028">
                  <c:v>3.306116E-3</c:v>
                </c:pt>
                <c:pt idx="21029">
                  <c:v>5.5511609999999998E-3</c:v>
                </c:pt>
                <c:pt idx="21030">
                  <c:v>4.2527540000000001E-3</c:v>
                </c:pt>
                <c:pt idx="21031">
                  <c:v>3.4764420000000002E-3</c:v>
                </c:pt>
                <c:pt idx="21032">
                  <c:v>7.5587279999999998E-3</c:v>
                </c:pt>
                <c:pt idx="21033">
                  <c:v>4.9741300000000002E-3</c:v>
                </c:pt>
                <c:pt idx="21034">
                  <c:v>3.7957149999999999E-3</c:v>
                </c:pt>
                <c:pt idx="21035">
                  <c:v>6.3382339999999999E-3</c:v>
                </c:pt>
                <c:pt idx="21036">
                  <c:v>3.5091250000000001E-3</c:v>
                </c:pt>
                <c:pt idx="21037">
                  <c:v>5.41728E-3</c:v>
                </c:pt>
                <c:pt idx="21038">
                  <c:v>3.9209400000000004E-3</c:v>
                </c:pt>
                <c:pt idx="21039">
                  <c:v>3.3859110000000001E-3</c:v>
                </c:pt>
                <c:pt idx="21040">
                  <c:v>5.866731E-3</c:v>
                </c:pt>
                <c:pt idx="21041">
                  <c:v>4.23661E-3</c:v>
                </c:pt>
                <c:pt idx="21042">
                  <c:v>2.9765260000000002E-3</c:v>
                </c:pt>
                <c:pt idx="21043">
                  <c:v>4.6977269999999996E-3</c:v>
                </c:pt>
                <c:pt idx="21044">
                  <c:v>6.0814720000000001E-3</c:v>
                </c:pt>
                <c:pt idx="21045">
                  <c:v>6.3091730000000004E-3</c:v>
                </c:pt>
                <c:pt idx="21046">
                  <c:v>6.0162159999999996E-3</c:v>
                </c:pt>
                <c:pt idx="21047">
                  <c:v>3.6904780000000001E-3</c:v>
                </c:pt>
                <c:pt idx="21048">
                  <c:v>4.7801229999999998E-3</c:v>
                </c:pt>
                <c:pt idx="21049">
                  <c:v>4.2903669999999998E-3</c:v>
                </c:pt>
                <c:pt idx="21050">
                  <c:v>6.3402629999999996E-3</c:v>
                </c:pt>
                <c:pt idx="21051">
                  <c:v>4.3096030000000004E-3</c:v>
                </c:pt>
                <c:pt idx="21052">
                  <c:v>2.5269170000000001E-3</c:v>
                </c:pt>
                <c:pt idx="21053">
                  <c:v>7.8473799999999993E-3</c:v>
                </c:pt>
                <c:pt idx="21054">
                  <c:v>7.9931640000000005E-3</c:v>
                </c:pt>
                <c:pt idx="21055">
                  <c:v>2.687081E-3</c:v>
                </c:pt>
                <c:pt idx="21056">
                  <c:v>8.555623E-3</c:v>
                </c:pt>
                <c:pt idx="21057">
                  <c:v>6.4346819999999997E-3</c:v>
                </c:pt>
                <c:pt idx="21058">
                  <c:v>6.4789219999999998E-3</c:v>
                </c:pt>
                <c:pt idx="21059">
                  <c:v>5.9460229999999999E-3</c:v>
                </c:pt>
                <c:pt idx="21060">
                  <c:v>4.7529750000000004E-3</c:v>
                </c:pt>
                <c:pt idx="21061">
                  <c:v>4.7002449999999996E-3</c:v>
                </c:pt>
                <c:pt idx="21062">
                  <c:v>7.5638210000000001E-3</c:v>
                </c:pt>
                <c:pt idx="21063">
                  <c:v>7.2130830000000003E-3</c:v>
                </c:pt>
                <c:pt idx="21064">
                  <c:v>4.3720310000000002E-3</c:v>
                </c:pt>
                <c:pt idx="21065">
                  <c:v>3.8593719999999998E-3</c:v>
                </c:pt>
                <c:pt idx="21066">
                  <c:v>1.2747749999999999E-3</c:v>
                </c:pt>
                <c:pt idx="21067">
                  <c:v>1.477974E-3</c:v>
                </c:pt>
                <c:pt idx="21068">
                  <c:v>3.4000879999999999E-3</c:v>
                </c:pt>
                <c:pt idx="21069">
                  <c:v>2.9172569999999999E-3</c:v>
                </c:pt>
                <c:pt idx="21070">
                  <c:v>5.3004489999999996E-3</c:v>
                </c:pt>
                <c:pt idx="21071">
                  <c:v>5.8503920000000003E-3</c:v>
                </c:pt>
                <c:pt idx="21072">
                  <c:v>3.7955049999999998E-3</c:v>
                </c:pt>
                <c:pt idx="21073">
                  <c:v>5.5635779999999996E-3</c:v>
                </c:pt>
                <c:pt idx="21074">
                  <c:v>4.2121830000000004E-3</c:v>
                </c:pt>
                <c:pt idx="21075">
                  <c:v>4.742685E-3</c:v>
                </c:pt>
                <c:pt idx="21076">
                  <c:v>7.1248570000000001E-3</c:v>
                </c:pt>
                <c:pt idx="21077">
                  <c:v>6.7205889999999999E-3</c:v>
                </c:pt>
                <c:pt idx="21078">
                  <c:v>7.5442410000000001E-3</c:v>
                </c:pt>
                <c:pt idx="21079">
                  <c:v>7.2116120000000001E-3</c:v>
                </c:pt>
                <c:pt idx="21080">
                  <c:v>1.3554179999999999E-3</c:v>
                </c:pt>
                <c:pt idx="21081">
                  <c:v>7.4106470000000002E-3</c:v>
                </c:pt>
                <c:pt idx="21082">
                  <c:v>6.528425E-3</c:v>
                </c:pt>
                <c:pt idx="21083">
                  <c:v>6.714846E-3</c:v>
                </c:pt>
                <c:pt idx="21084">
                  <c:v>5.0529850000000003E-3</c:v>
                </c:pt>
                <c:pt idx="21085">
                  <c:v>7.7462390000000002E-3</c:v>
                </c:pt>
                <c:pt idx="21086">
                  <c:v>4.6764939999999998E-3</c:v>
                </c:pt>
                <c:pt idx="21087">
                  <c:v>6.376657E-3</c:v>
                </c:pt>
                <c:pt idx="21088">
                  <c:v>6.2734699999999997E-3</c:v>
                </c:pt>
                <c:pt idx="21089">
                  <c:v>4.24494E-3</c:v>
                </c:pt>
                <c:pt idx="21090">
                  <c:v>4.2101020000000003E-3</c:v>
                </c:pt>
                <c:pt idx="21091">
                  <c:v>5.6660529999999999E-3</c:v>
                </c:pt>
                <c:pt idx="21092">
                  <c:v>6.5961309999999999E-3</c:v>
                </c:pt>
                <c:pt idx="21093">
                  <c:v>4.5130070000000003E-3</c:v>
                </c:pt>
                <c:pt idx="21094">
                  <c:v>1.4013859999999999E-3</c:v>
                </c:pt>
                <c:pt idx="21095">
                  <c:v>5.1479200000000003E-3</c:v>
                </c:pt>
                <c:pt idx="21096">
                  <c:v>7.191383E-3</c:v>
                </c:pt>
                <c:pt idx="21097">
                  <c:v>4.346595E-3</c:v>
                </c:pt>
                <c:pt idx="21098">
                  <c:v>5.2851189999999996E-3</c:v>
                </c:pt>
                <c:pt idx="21099">
                  <c:v>3.8944159999999999E-3</c:v>
                </c:pt>
                <c:pt idx="21100">
                  <c:v>6.2208460000000004E-3</c:v>
                </c:pt>
                <c:pt idx="21101">
                  <c:v>3.3065490000000002E-3</c:v>
                </c:pt>
                <c:pt idx="21102">
                  <c:v>6.6735600000000003E-4</c:v>
                </c:pt>
                <c:pt idx="21103">
                  <c:v>8.5196860000000003E-3</c:v>
                </c:pt>
                <c:pt idx="21104">
                  <c:v>7.7339720000000004E-3</c:v>
                </c:pt>
                <c:pt idx="21105">
                  <c:v>3.5983489999999998E-3</c:v>
                </c:pt>
                <c:pt idx="21106">
                  <c:v>5.0805440000000002E-3</c:v>
                </c:pt>
                <c:pt idx="21107">
                  <c:v>8.6459840000000007E-3</c:v>
                </c:pt>
                <c:pt idx="21108">
                  <c:v>6.3787549999999998E-3</c:v>
                </c:pt>
                <c:pt idx="21109">
                  <c:v>6.978232E-3</c:v>
                </c:pt>
                <c:pt idx="21110">
                  <c:v>5.7732770000000003E-3</c:v>
                </c:pt>
                <c:pt idx="21111">
                  <c:v>9.6380560000000007E-3</c:v>
                </c:pt>
                <c:pt idx="21112">
                  <c:v>2.9088320000000001E-3</c:v>
                </c:pt>
                <c:pt idx="21113">
                  <c:v>3.8638409999999998E-3</c:v>
                </c:pt>
                <c:pt idx="21114">
                  <c:v>4.0103159999999999E-3</c:v>
                </c:pt>
                <c:pt idx="21115">
                  <c:v>1.7444979999999999E-3</c:v>
                </c:pt>
                <c:pt idx="21116">
                  <c:v>3.4091970000000001E-3</c:v>
                </c:pt>
                <c:pt idx="21117">
                  <c:v>5.0124200000000001E-3</c:v>
                </c:pt>
                <c:pt idx="21118">
                  <c:v>5.1378470000000001E-3</c:v>
                </c:pt>
                <c:pt idx="21119">
                  <c:v>5.3309259999999997E-3</c:v>
                </c:pt>
                <c:pt idx="21120">
                  <c:v>3.6887679999999998E-3</c:v>
                </c:pt>
                <c:pt idx="21121">
                  <c:v>4.2512269999999998E-3</c:v>
                </c:pt>
                <c:pt idx="21122">
                  <c:v>3.2566320000000002E-3</c:v>
                </c:pt>
                <c:pt idx="21123">
                  <c:v>3.9040469999999999E-3</c:v>
                </c:pt>
                <c:pt idx="21124">
                  <c:v>3.6120950000000001E-3</c:v>
                </c:pt>
                <c:pt idx="21125">
                  <c:v>5.1194439999999999E-3</c:v>
                </c:pt>
                <c:pt idx="21126">
                  <c:v>8.2429679999999998E-3</c:v>
                </c:pt>
                <c:pt idx="21127">
                  <c:v>2.9376850000000002E-3</c:v>
                </c:pt>
                <c:pt idx="21128">
                  <c:v>2.3331060000000002E-3</c:v>
                </c:pt>
                <c:pt idx="21129">
                  <c:v>5.3046619999999999E-3</c:v>
                </c:pt>
                <c:pt idx="21130">
                  <c:v>5.1943229999999998E-3</c:v>
                </c:pt>
                <c:pt idx="21131">
                  <c:v>7.4958259999999997E-3</c:v>
                </c:pt>
                <c:pt idx="21132">
                  <c:v>6.5556210000000002E-3</c:v>
                </c:pt>
                <c:pt idx="21133">
                  <c:v>2.7443709999999998E-3</c:v>
                </c:pt>
                <c:pt idx="21134">
                  <c:v>1.4795629999999999E-3</c:v>
                </c:pt>
                <c:pt idx="21135">
                  <c:v>2.8553530000000001E-3</c:v>
                </c:pt>
                <c:pt idx="21136">
                  <c:v>5.3402290000000002E-3</c:v>
                </c:pt>
                <c:pt idx="21137">
                  <c:v>5.1894940000000002E-3</c:v>
                </c:pt>
                <c:pt idx="21138">
                  <c:v>7.7661290000000001E-3</c:v>
                </c:pt>
                <c:pt idx="21139">
                  <c:v>3.5756450000000001E-3</c:v>
                </c:pt>
                <c:pt idx="21140">
                  <c:v>2.1781510000000001E-3</c:v>
                </c:pt>
                <c:pt idx="21141">
                  <c:v>3.1400849999999999E-3</c:v>
                </c:pt>
                <c:pt idx="21142">
                  <c:v>6.1904289999999999E-3</c:v>
                </c:pt>
                <c:pt idx="21143">
                  <c:v>5.1864169999999996E-3</c:v>
                </c:pt>
                <c:pt idx="21144">
                  <c:v>6.2377830000000002E-3</c:v>
                </c:pt>
                <c:pt idx="21145">
                  <c:v>1.121585E-3</c:v>
                </c:pt>
                <c:pt idx="21146">
                  <c:v>1.363466E-3</c:v>
                </c:pt>
                <c:pt idx="21147">
                  <c:v>1.582378E-3</c:v>
                </c:pt>
                <c:pt idx="21148">
                  <c:v>2.3637250000000001E-3</c:v>
                </c:pt>
                <c:pt idx="21149">
                  <c:v>3.3014239999999999E-3</c:v>
                </c:pt>
                <c:pt idx="21150">
                  <c:v>8.3385100000000004E-4</c:v>
                </c:pt>
                <c:pt idx="21151">
                  <c:v>4.2813130000000001E-3</c:v>
                </c:pt>
                <c:pt idx="21152">
                  <c:v>1.8623979999999999E-3</c:v>
                </c:pt>
                <c:pt idx="21153">
                  <c:v>5.0557939999999997E-3</c:v>
                </c:pt>
                <c:pt idx="21154">
                  <c:v>5.6367980000000002E-3</c:v>
                </c:pt>
                <c:pt idx="21155">
                  <c:v>1.212489E-3</c:v>
                </c:pt>
                <c:pt idx="21156">
                  <c:v>1.2407989999999999E-3</c:v>
                </c:pt>
                <c:pt idx="21157">
                  <c:v>2.5132570000000001E-3</c:v>
                </c:pt>
                <c:pt idx="21158">
                  <c:v>4.9782999999999997E-3</c:v>
                </c:pt>
                <c:pt idx="21159">
                  <c:v>1.9963580000000002E-3</c:v>
                </c:pt>
                <c:pt idx="21160">
                  <c:v>6.0984029999999996E-3</c:v>
                </c:pt>
                <c:pt idx="21161">
                  <c:v>2.994755E-3</c:v>
                </c:pt>
                <c:pt idx="21162">
                  <c:v>1.295156E-3</c:v>
                </c:pt>
                <c:pt idx="21163">
                  <c:v>4.3199739999999999E-3</c:v>
                </c:pt>
                <c:pt idx="21164">
                  <c:v>1.3820999999999999E-4</c:v>
                </c:pt>
                <c:pt idx="21165">
                  <c:v>2.107617E-3</c:v>
                </c:pt>
                <c:pt idx="21166">
                  <c:v>1.9153519999999999E-3</c:v>
                </c:pt>
                <c:pt idx="21167">
                  <c:v>4.7902350000000003E-3</c:v>
                </c:pt>
                <c:pt idx="21168">
                  <c:v>3.1934189999999999E-3</c:v>
                </c:pt>
                <c:pt idx="21169">
                  <c:v>1.7633010000000001E-3</c:v>
                </c:pt>
                <c:pt idx="21170">
                  <c:v>3.1097329999999999E-3</c:v>
                </c:pt>
                <c:pt idx="21171">
                  <c:v>6.8549359999999998E-3</c:v>
                </c:pt>
                <c:pt idx="21172">
                  <c:v>6.8908789999999999E-3</c:v>
                </c:pt>
                <c:pt idx="21173">
                  <c:v>8.6051540000000003E-3</c:v>
                </c:pt>
                <c:pt idx="21174">
                  <c:v>7.3985580000000004E-3</c:v>
                </c:pt>
                <c:pt idx="21175">
                  <c:v>9.0395979999999994E-3</c:v>
                </c:pt>
                <c:pt idx="21176">
                  <c:v>5.2620280000000002E-3</c:v>
                </c:pt>
                <c:pt idx="21177">
                  <c:v>5.6101040000000003E-3</c:v>
                </c:pt>
                <c:pt idx="21178">
                  <c:v>5.0033559999999996E-3</c:v>
                </c:pt>
                <c:pt idx="21179">
                  <c:v>8.2558749999999993E-3</c:v>
                </c:pt>
                <c:pt idx="21180">
                  <c:v>6.894496E-3</c:v>
                </c:pt>
                <c:pt idx="21181">
                  <c:v>4.446785E-3</c:v>
                </c:pt>
                <c:pt idx="21182">
                  <c:v>5.1069080000000003E-3</c:v>
                </c:pt>
                <c:pt idx="21183">
                  <c:v>3.8120789999999999E-3</c:v>
                </c:pt>
                <c:pt idx="21184">
                  <c:v>1.72438E-3</c:v>
                </c:pt>
                <c:pt idx="21185">
                  <c:v>3.3172169999999999E-3</c:v>
                </c:pt>
                <c:pt idx="21186">
                  <c:v>5.4706600000000002E-4</c:v>
                </c:pt>
                <c:pt idx="21187">
                  <c:v>5.4384940000000003E-3</c:v>
                </c:pt>
                <c:pt idx="21188">
                  <c:v>4.5326680000000001E-3</c:v>
                </c:pt>
                <c:pt idx="21189">
                  <c:v>1.351788E-3</c:v>
                </c:pt>
                <c:pt idx="21190">
                  <c:v>3.6942390000000002E-3</c:v>
                </c:pt>
                <c:pt idx="21191">
                  <c:v>6.8300299999999995E-4</c:v>
                </c:pt>
                <c:pt idx="21192">
                  <c:v>2.8078679999999998E-3</c:v>
                </c:pt>
                <c:pt idx="21193">
                  <c:v>2.4043990000000002E-3</c:v>
                </c:pt>
                <c:pt idx="21194">
                  <c:v>3.1517810000000002E-3</c:v>
                </c:pt>
                <c:pt idx="21195">
                  <c:v>5.2287799999999997E-3</c:v>
                </c:pt>
                <c:pt idx="21196">
                  <c:v>3.8141680000000002E-3</c:v>
                </c:pt>
                <c:pt idx="21197">
                  <c:v>1.412529E-3</c:v>
                </c:pt>
                <c:pt idx="21198">
                  <c:v>-1.6340040000000001E-3</c:v>
                </c:pt>
                <c:pt idx="21199">
                  <c:v>2.8137420000000002E-3</c:v>
                </c:pt>
                <c:pt idx="21200">
                  <c:v>1.7911509999999999E-3</c:v>
                </c:pt>
                <c:pt idx="21201">
                  <c:v>1.974909E-3</c:v>
                </c:pt>
                <c:pt idx="21202">
                  <c:v>-2.1577839999999998E-3</c:v>
                </c:pt>
                <c:pt idx="21203">
                  <c:v>-5.8971499999999999E-4</c:v>
                </c:pt>
                <c:pt idx="21204">
                  <c:v>1.3106459999999999E-3</c:v>
                </c:pt>
                <c:pt idx="21205">
                  <c:v>3.4760630000000002E-3</c:v>
                </c:pt>
                <c:pt idx="21206">
                  <c:v>4.4629499999999998E-4</c:v>
                </c:pt>
                <c:pt idx="21207">
                  <c:v>3.6157229999999999E-3</c:v>
                </c:pt>
                <c:pt idx="21208">
                  <c:v>3.9508069999999998E-3</c:v>
                </c:pt>
                <c:pt idx="21209">
                  <c:v>2.9404040000000002E-3</c:v>
                </c:pt>
                <c:pt idx="21210">
                  <c:v>2.0434569999999998E-3</c:v>
                </c:pt>
                <c:pt idx="21211">
                  <c:v>-6.6950500000000003E-4</c:v>
                </c:pt>
                <c:pt idx="21212">
                  <c:v>5.331723E-3</c:v>
                </c:pt>
                <c:pt idx="21213">
                  <c:v>6.3346690000000002E-3</c:v>
                </c:pt>
                <c:pt idx="21214">
                  <c:v>3.401631E-3</c:v>
                </c:pt>
                <c:pt idx="21215">
                  <c:v>1.5728389999999999E-3</c:v>
                </c:pt>
                <c:pt idx="21216">
                  <c:v>1.882005E-3</c:v>
                </c:pt>
                <c:pt idx="21217">
                  <c:v>3.7925569999999998E-3</c:v>
                </c:pt>
                <c:pt idx="21218">
                  <c:v>1.552599E-3</c:v>
                </c:pt>
                <c:pt idx="21219">
                  <c:v>-3.6115370000000002E-3</c:v>
                </c:pt>
                <c:pt idx="21220">
                  <c:v>-1.705935E-3</c:v>
                </c:pt>
                <c:pt idx="21221">
                  <c:v>4.2960309999999996E-3</c:v>
                </c:pt>
                <c:pt idx="21222">
                  <c:v>5.9212539999999999E-3</c:v>
                </c:pt>
                <c:pt idx="21223">
                  <c:v>1.854341E-3</c:v>
                </c:pt>
                <c:pt idx="21224">
                  <c:v>1.0787699999999999E-3</c:v>
                </c:pt>
                <c:pt idx="21225">
                  <c:v>4.7637859999999999E-3</c:v>
                </c:pt>
                <c:pt idx="21226">
                  <c:v>7.7767770000000003E-3</c:v>
                </c:pt>
                <c:pt idx="21227">
                  <c:v>4.0795099999999997E-3</c:v>
                </c:pt>
                <c:pt idx="21228">
                  <c:v>3.2333319999999998E-3</c:v>
                </c:pt>
                <c:pt idx="21229">
                  <c:v>4.0967290000000003E-3</c:v>
                </c:pt>
                <c:pt idx="21230">
                  <c:v>6.4892109999999999E-3</c:v>
                </c:pt>
                <c:pt idx="21231">
                  <c:v>-1.4371550000000001E-3</c:v>
                </c:pt>
                <c:pt idx="21232">
                  <c:v>9.76201E-4</c:v>
                </c:pt>
                <c:pt idx="21233">
                  <c:v>1.5626290000000001E-3</c:v>
                </c:pt>
                <c:pt idx="21234">
                  <c:v>5.7491510000000001E-3</c:v>
                </c:pt>
                <c:pt idx="21235">
                  <c:v>4.6090510000000003E-3</c:v>
                </c:pt>
                <c:pt idx="21236">
                  <c:v>4.7711999999999999E-4</c:v>
                </c:pt>
                <c:pt idx="21237">
                  <c:v>5.3091599999999998E-4</c:v>
                </c:pt>
                <c:pt idx="21238">
                  <c:v>5.0237349999999997E-3</c:v>
                </c:pt>
                <c:pt idx="21239">
                  <c:v>4.79497E-3</c:v>
                </c:pt>
                <c:pt idx="21240">
                  <c:v>1.210788E-3</c:v>
                </c:pt>
                <c:pt idx="21241">
                  <c:v>3.797782E-3</c:v>
                </c:pt>
                <c:pt idx="21242">
                  <c:v>2.8198469999999999E-3</c:v>
                </c:pt>
                <c:pt idx="21243">
                  <c:v>3.4033459999999998E-3</c:v>
                </c:pt>
                <c:pt idx="21244">
                  <c:v>-4.42912E-4</c:v>
                </c:pt>
                <c:pt idx="21245">
                  <c:v>1.013838E-3</c:v>
                </c:pt>
                <c:pt idx="21246">
                  <c:v>4.3087790000000004E-3</c:v>
                </c:pt>
                <c:pt idx="21247">
                  <c:v>2.1015510000000001E-3</c:v>
                </c:pt>
                <c:pt idx="21248">
                  <c:v>2.204494E-3</c:v>
                </c:pt>
                <c:pt idx="21249">
                  <c:v>-2.3782740000000001E-3</c:v>
                </c:pt>
                <c:pt idx="21250">
                  <c:v>3.9513699999999999E-4</c:v>
                </c:pt>
                <c:pt idx="21251">
                  <c:v>5.5625800000000001E-4</c:v>
                </c:pt>
                <c:pt idx="21252">
                  <c:v>3.250242E-3</c:v>
                </c:pt>
                <c:pt idx="21253">
                  <c:v>-3.9141929999999998E-3</c:v>
                </c:pt>
                <c:pt idx="21254">
                  <c:v>-3.3463640000000001E-3</c:v>
                </c:pt>
                <c:pt idx="21255">
                  <c:v>-2.3247760000000002E-3</c:v>
                </c:pt>
                <c:pt idx="21256">
                  <c:v>2.610046E-3</c:v>
                </c:pt>
                <c:pt idx="21257">
                  <c:v>-2.1711270000000001E-3</c:v>
                </c:pt>
                <c:pt idx="21258">
                  <c:v>2.4180600000000001E-4</c:v>
                </c:pt>
                <c:pt idx="21259">
                  <c:v>-1.7803319999999999E-3</c:v>
                </c:pt>
                <c:pt idx="21260">
                  <c:v>-4.9978449999999999E-3</c:v>
                </c:pt>
                <c:pt idx="21261">
                  <c:v>-4.592512E-3</c:v>
                </c:pt>
                <c:pt idx="21262">
                  <c:v>-3.2297670000000001E-3</c:v>
                </c:pt>
                <c:pt idx="21263">
                  <c:v>5.3168200000000001E-4</c:v>
                </c:pt>
                <c:pt idx="21264">
                  <c:v>7.8079699999999996E-4</c:v>
                </c:pt>
                <c:pt idx="21265">
                  <c:v>-7.1066870000000004E-3</c:v>
                </c:pt>
                <c:pt idx="21266">
                  <c:v>-2.1661850000000002E-3</c:v>
                </c:pt>
                <c:pt idx="21267">
                  <c:v>-5.7710399999999999E-3</c:v>
                </c:pt>
                <c:pt idx="21268">
                  <c:v>-4.1083659999999996E-3</c:v>
                </c:pt>
                <c:pt idx="21269">
                  <c:v>-5.8588620000000003E-3</c:v>
                </c:pt>
                <c:pt idx="21270">
                  <c:v>-2.9934599999999999E-3</c:v>
                </c:pt>
                <c:pt idx="21271">
                  <c:v>-4.1404830000000004E-3</c:v>
                </c:pt>
                <c:pt idx="21272">
                  <c:v>-4.1472200000000001E-3</c:v>
                </c:pt>
                <c:pt idx="21273">
                  <c:v>-4.5629399999999997E-3</c:v>
                </c:pt>
                <c:pt idx="21274">
                  <c:v>-4.7847539999999996E-3</c:v>
                </c:pt>
                <c:pt idx="21275">
                  <c:v>-8.8828300000000002E-4</c:v>
                </c:pt>
                <c:pt idx="21276">
                  <c:v>-4.3996440000000003E-3</c:v>
                </c:pt>
                <c:pt idx="21277">
                  <c:v>-2.0046640000000002E-3</c:v>
                </c:pt>
                <c:pt idx="21278">
                  <c:v>-4.0516129999999999E-3</c:v>
                </c:pt>
                <c:pt idx="21279">
                  <c:v>-4.9392439999999998E-3</c:v>
                </c:pt>
                <c:pt idx="21280">
                  <c:v>-3.6779880000000001E-3</c:v>
                </c:pt>
                <c:pt idx="21281">
                  <c:v>-3.102479E-3</c:v>
                </c:pt>
                <c:pt idx="21282">
                  <c:v>-6.9299629999999999E-3</c:v>
                </c:pt>
                <c:pt idx="21283">
                  <c:v>-3.033759E-3</c:v>
                </c:pt>
                <c:pt idx="21284">
                  <c:v>-8.5019900000000005E-4</c:v>
                </c:pt>
                <c:pt idx="21285">
                  <c:v>-7.0186129999999999E-3</c:v>
                </c:pt>
                <c:pt idx="21286">
                  <c:v>-5.6534819999999996E-3</c:v>
                </c:pt>
                <c:pt idx="21287">
                  <c:v>-6.3829220000000001E-3</c:v>
                </c:pt>
                <c:pt idx="21288">
                  <c:v>-4.810038E-3</c:v>
                </c:pt>
                <c:pt idx="21289">
                  <c:v>-4.3572999999999997E-3</c:v>
                </c:pt>
                <c:pt idx="21290">
                  <c:v>-5.5130769999999999E-3</c:v>
                </c:pt>
                <c:pt idx="21291">
                  <c:v>-7.0316110000000001E-3</c:v>
                </c:pt>
                <c:pt idx="21292">
                  <c:v>-6.0619289999999998E-3</c:v>
                </c:pt>
                <c:pt idx="21293">
                  <c:v>-3.2525610000000002E-3</c:v>
                </c:pt>
                <c:pt idx="21294">
                  <c:v>-8.2572549999999998E-3</c:v>
                </c:pt>
                <c:pt idx="21295">
                  <c:v>-4.7562630000000002E-3</c:v>
                </c:pt>
                <c:pt idx="21296">
                  <c:v>-3.265942E-3</c:v>
                </c:pt>
                <c:pt idx="21297">
                  <c:v>-3.773008E-3</c:v>
                </c:pt>
                <c:pt idx="21298">
                  <c:v>-9.0893970000000008E-3</c:v>
                </c:pt>
                <c:pt idx="21299">
                  <c:v>-7.0536770000000004E-3</c:v>
                </c:pt>
                <c:pt idx="21300">
                  <c:v>-8.3639189999999992E-3</c:v>
                </c:pt>
                <c:pt idx="21301">
                  <c:v>-8.6219799999999996E-3</c:v>
                </c:pt>
                <c:pt idx="21302">
                  <c:v>-8.6262969999999998E-3</c:v>
                </c:pt>
                <c:pt idx="21303">
                  <c:v>-6.3117440000000002E-3</c:v>
                </c:pt>
                <c:pt idx="21304">
                  <c:v>-7.6007430000000001E-3</c:v>
                </c:pt>
                <c:pt idx="21305">
                  <c:v>-7.3586620000000002E-3</c:v>
                </c:pt>
                <c:pt idx="21306">
                  <c:v>-7.5427070000000001E-3</c:v>
                </c:pt>
                <c:pt idx="21307">
                  <c:v>-7.2170029999999996E-3</c:v>
                </c:pt>
                <c:pt idx="21308">
                  <c:v>-7.2238809999999997E-3</c:v>
                </c:pt>
                <c:pt idx="21309">
                  <c:v>-5.9314490000000001E-3</c:v>
                </c:pt>
                <c:pt idx="21310">
                  <c:v>-7.7565439999999998E-3</c:v>
                </c:pt>
                <c:pt idx="21311">
                  <c:v>-5.4664910000000004E-3</c:v>
                </c:pt>
                <c:pt idx="21312">
                  <c:v>-8.0524250000000002E-3</c:v>
                </c:pt>
                <c:pt idx="21313">
                  <c:v>-3.9522230000000004E-3</c:v>
                </c:pt>
                <c:pt idx="21314">
                  <c:v>-8.9261689999999994E-3</c:v>
                </c:pt>
                <c:pt idx="21315">
                  <c:v>-8.4241630000000001E-3</c:v>
                </c:pt>
                <c:pt idx="21316">
                  <c:v>-4.9269350000000003E-3</c:v>
                </c:pt>
                <c:pt idx="21317">
                  <c:v>-6.5157770000000004E-3</c:v>
                </c:pt>
                <c:pt idx="21318">
                  <c:v>-6.9836589999999997E-3</c:v>
                </c:pt>
                <c:pt idx="21319">
                  <c:v>-1.030755E-2</c:v>
                </c:pt>
                <c:pt idx="21320">
                  <c:v>-6.2933820000000001E-3</c:v>
                </c:pt>
                <c:pt idx="21321">
                  <c:v>-5.5937699999999996E-3</c:v>
                </c:pt>
                <c:pt idx="21322">
                  <c:v>-5.5865940000000003E-3</c:v>
                </c:pt>
                <c:pt idx="21323">
                  <c:v>-7.3844940000000001E-3</c:v>
                </c:pt>
                <c:pt idx="21324">
                  <c:v>-6.5080329999999999E-3</c:v>
                </c:pt>
                <c:pt idx="21325">
                  <c:v>-5.0749860000000001E-3</c:v>
                </c:pt>
                <c:pt idx="21326">
                  <c:v>-6.2846459999999996E-3</c:v>
                </c:pt>
                <c:pt idx="21327">
                  <c:v>-6.0380369999999996E-3</c:v>
                </c:pt>
                <c:pt idx="21328">
                  <c:v>-9.9973479999999997E-3</c:v>
                </c:pt>
                <c:pt idx="21329">
                  <c:v>-6.9283210000000003E-3</c:v>
                </c:pt>
                <c:pt idx="21330">
                  <c:v>-5.5669689999999997E-3</c:v>
                </c:pt>
                <c:pt idx="21331">
                  <c:v>-4.0726690000000001E-3</c:v>
                </c:pt>
                <c:pt idx="21332">
                  <c:v>-2.6657550000000001E-3</c:v>
                </c:pt>
                <c:pt idx="21333">
                  <c:v>-8.1308279999999997E-3</c:v>
                </c:pt>
                <c:pt idx="21334">
                  <c:v>-7.3593349999999998E-3</c:v>
                </c:pt>
                <c:pt idx="21335">
                  <c:v>-5.7031149999999999E-3</c:v>
                </c:pt>
                <c:pt idx="21336">
                  <c:v>-7.0459679999999997E-3</c:v>
                </c:pt>
                <c:pt idx="21337">
                  <c:v>-8.7871419999999995E-3</c:v>
                </c:pt>
                <c:pt idx="21338">
                  <c:v>-1.1075972E-2</c:v>
                </c:pt>
                <c:pt idx="21339">
                  <c:v>-9.9614390000000008E-3</c:v>
                </c:pt>
                <c:pt idx="21340">
                  <c:v>-6.0969320000000002E-3</c:v>
                </c:pt>
                <c:pt idx="21341">
                  <c:v>-9.9571840000000009E-3</c:v>
                </c:pt>
                <c:pt idx="21342">
                  <c:v>-8.5506680000000009E-3</c:v>
                </c:pt>
                <c:pt idx="21343">
                  <c:v>-4.4909449999999997E-3</c:v>
                </c:pt>
                <c:pt idx="21344">
                  <c:v>-4.606158E-3</c:v>
                </c:pt>
                <c:pt idx="21345">
                  <c:v>-3.9851089999999997E-3</c:v>
                </c:pt>
                <c:pt idx="21346">
                  <c:v>-7.200667E-3</c:v>
                </c:pt>
                <c:pt idx="21347">
                  <c:v>-1.0162635E-2</c:v>
                </c:pt>
                <c:pt idx="21348">
                  <c:v>-7.3443850000000001E-3</c:v>
                </c:pt>
                <c:pt idx="21349">
                  <c:v>-2.8779980000000001E-3</c:v>
                </c:pt>
                <c:pt idx="21350">
                  <c:v>-1.0414394E-2</c:v>
                </c:pt>
                <c:pt idx="21351">
                  <c:v>-8.1238089999999992E-3</c:v>
                </c:pt>
                <c:pt idx="21352">
                  <c:v>-8.882338E-3</c:v>
                </c:pt>
                <c:pt idx="21353">
                  <c:v>-7.7478310000000002E-3</c:v>
                </c:pt>
                <c:pt idx="21354">
                  <c:v>-5.2305199999999998E-3</c:v>
                </c:pt>
                <c:pt idx="21355">
                  <c:v>-5.9780689999999999E-3</c:v>
                </c:pt>
                <c:pt idx="21356">
                  <c:v>-1.0506016999999999E-2</c:v>
                </c:pt>
                <c:pt idx="21357">
                  <c:v>-5.9594690000000002E-3</c:v>
                </c:pt>
                <c:pt idx="21358">
                  <c:v>-3.0736729999999999E-3</c:v>
                </c:pt>
                <c:pt idx="21359">
                  <c:v>-6.2273880000000004E-3</c:v>
                </c:pt>
                <c:pt idx="21360">
                  <c:v>-7.2225850000000001E-3</c:v>
                </c:pt>
                <c:pt idx="21361">
                  <c:v>-9.1834699999999991E-3</c:v>
                </c:pt>
                <c:pt idx="21362">
                  <c:v>-8.1580479999999993E-3</c:v>
                </c:pt>
                <c:pt idx="21363">
                  <c:v>-7.3061020000000001E-3</c:v>
                </c:pt>
                <c:pt idx="21364">
                  <c:v>-6.8114530000000003E-3</c:v>
                </c:pt>
                <c:pt idx="21365">
                  <c:v>-5.5895939999999998E-3</c:v>
                </c:pt>
                <c:pt idx="21366">
                  <c:v>-5.0481959999999996E-3</c:v>
                </c:pt>
                <c:pt idx="21367">
                  <c:v>-3.1139420000000002E-3</c:v>
                </c:pt>
                <c:pt idx="21368">
                  <c:v>-3.6506899999999998E-4</c:v>
                </c:pt>
                <c:pt idx="21369">
                  <c:v>-6.5353470000000004E-3</c:v>
                </c:pt>
                <c:pt idx="21370">
                  <c:v>-5.6564620000000001E-3</c:v>
                </c:pt>
                <c:pt idx="21371">
                  <c:v>-5.6077260000000004E-3</c:v>
                </c:pt>
                <c:pt idx="21372">
                  <c:v>-6.7160889999999997E-3</c:v>
                </c:pt>
                <c:pt idx="21373">
                  <c:v>-7.8732320000000008E-3</c:v>
                </c:pt>
                <c:pt idx="21374">
                  <c:v>-3.7956890000000001E-3</c:v>
                </c:pt>
                <c:pt idx="21375">
                  <c:v>-3.8878340000000002E-3</c:v>
                </c:pt>
                <c:pt idx="21376">
                  <c:v>-4.4398850000000002E-3</c:v>
                </c:pt>
                <c:pt idx="21377">
                  <c:v>-7.4274199999999997E-3</c:v>
                </c:pt>
                <c:pt idx="21378">
                  <c:v>-5.2258060000000004E-3</c:v>
                </c:pt>
                <c:pt idx="21379">
                  <c:v>-7.1797679999999996E-3</c:v>
                </c:pt>
                <c:pt idx="21380">
                  <c:v>-6.1236340000000002E-3</c:v>
                </c:pt>
                <c:pt idx="21381">
                  <c:v>-5.2338719999999997E-3</c:v>
                </c:pt>
                <c:pt idx="21382">
                  <c:v>-6.0391469999999999E-3</c:v>
                </c:pt>
                <c:pt idx="21383">
                  <c:v>-2.0907439999999998E-3</c:v>
                </c:pt>
                <c:pt idx="21384">
                  <c:v>-5.8355849999999999E-3</c:v>
                </c:pt>
                <c:pt idx="21385">
                  <c:v>-6.1402510000000002E-3</c:v>
                </c:pt>
                <c:pt idx="21386">
                  <c:v>-4.3477680000000001E-3</c:v>
                </c:pt>
                <c:pt idx="21387">
                  <c:v>-5.9621759999999996E-3</c:v>
                </c:pt>
                <c:pt idx="21388">
                  <c:v>-1.0144238999999999E-2</c:v>
                </c:pt>
                <c:pt idx="21389">
                  <c:v>-4.6637199999999997E-3</c:v>
                </c:pt>
                <c:pt idx="21390">
                  <c:v>-4.2803140000000003E-3</c:v>
                </c:pt>
                <c:pt idx="21391">
                  <c:v>-7.5679859999999996E-3</c:v>
                </c:pt>
                <c:pt idx="21392">
                  <c:v>-1.0324814E-2</c:v>
                </c:pt>
                <c:pt idx="21393">
                  <c:v>-6.7175630000000002E-3</c:v>
                </c:pt>
                <c:pt idx="21394">
                  <c:v>-5.1440690000000002E-3</c:v>
                </c:pt>
                <c:pt idx="21395">
                  <c:v>-4.3192889999999996E-3</c:v>
                </c:pt>
                <c:pt idx="21396">
                  <c:v>-5.8503460000000002E-3</c:v>
                </c:pt>
                <c:pt idx="21397">
                  <c:v>-3.1416450000000002E-3</c:v>
                </c:pt>
                <c:pt idx="21398">
                  <c:v>-3.1580010000000001E-3</c:v>
                </c:pt>
                <c:pt idx="21399">
                  <c:v>-4.4261980000000001E-3</c:v>
                </c:pt>
                <c:pt idx="21400">
                  <c:v>-7.1806129999999998E-3</c:v>
                </c:pt>
                <c:pt idx="21401">
                  <c:v>-5.9536939999999998E-3</c:v>
                </c:pt>
                <c:pt idx="21402">
                  <c:v>-9.8583900000000007E-4</c:v>
                </c:pt>
                <c:pt idx="21403">
                  <c:v>-7.0149699999999997E-3</c:v>
                </c:pt>
                <c:pt idx="21404">
                  <c:v>-9.8879710000000006E-3</c:v>
                </c:pt>
                <c:pt idx="21405">
                  <c:v>-2.408749E-3</c:v>
                </c:pt>
                <c:pt idx="21406">
                  <c:v>-1.1677879999999999E-3</c:v>
                </c:pt>
                <c:pt idx="21407">
                  <c:v>-3.4852709999999999E-3</c:v>
                </c:pt>
                <c:pt idx="21408">
                  <c:v>-7.6224789999999997E-3</c:v>
                </c:pt>
                <c:pt idx="21409">
                  <c:v>-4.6650390000000002E-3</c:v>
                </c:pt>
                <c:pt idx="21410">
                  <c:v>-3.2120059999999999E-3</c:v>
                </c:pt>
                <c:pt idx="21411">
                  <c:v>-5.1414659999999999E-3</c:v>
                </c:pt>
                <c:pt idx="21412">
                  <c:v>-6.1398140000000004E-3</c:v>
                </c:pt>
                <c:pt idx="21413">
                  <c:v>-4.5001060000000002E-3</c:v>
                </c:pt>
                <c:pt idx="21414">
                  <c:v>-2.1124759999999999E-3</c:v>
                </c:pt>
                <c:pt idx="21415">
                  <c:v>-4.4890809999999998E-3</c:v>
                </c:pt>
                <c:pt idx="21416">
                  <c:v>-3.6772670000000001E-3</c:v>
                </c:pt>
                <c:pt idx="21417">
                  <c:v>-2.9819149999999999E-3</c:v>
                </c:pt>
                <c:pt idx="21418">
                  <c:v>-3.7316850000000002E-3</c:v>
                </c:pt>
                <c:pt idx="21419">
                  <c:v>-1.7441679999999999E-3</c:v>
                </c:pt>
                <c:pt idx="21420">
                  <c:v>-3.343585E-3</c:v>
                </c:pt>
                <c:pt idx="21421">
                  <c:v>-3.1941819999999998E-3</c:v>
                </c:pt>
                <c:pt idx="21422">
                  <c:v>-6.3106059999999999E-3</c:v>
                </c:pt>
                <c:pt idx="21423">
                  <c:v>-3.2032300000000001E-3</c:v>
                </c:pt>
                <c:pt idx="21424">
                  <c:v>-4.2413049999999999E-3</c:v>
                </c:pt>
                <c:pt idx="21425">
                  <c:v>-6.2711670000000002E-3</c:v>
                </c:pt>
                <c:pt idx="21426">
                  <c:v>-8.0224739999999999E-3</c:v>
                </c:pt>
                <c:pt idx="21427">
                  <c:v>-8.9918640000000005E-3</c:v>
                </c:pt>
                <c:pt idx="21428">
                  <c:v>-3.86097E-3</c:v>
                </c:pt>
                <c:pt idx="21429">
                  <c:v>-3.040184E-3</c:v>
                </c:pt>
                <c:pt idx="21430">
                  <c:v>-3.9217949999999996E-3</c:v>
                </c:pt>
                <c:pt idx="21431">
                  <c:v>-1.0162381E-2</c:v>
                </c:pt>
                <c:pt idx="21432">
                  <c:v>-8.0315230000000005E-3</c:v>
                </c:pt>
                <c:pt idx="21433">
                  <c:v>-5.209104E-3</c:v>
                </c:pt>
                <c:pt idx="21434">
                  <c:v>-7.4418690000000003E-3</c:v>
                </c:pt>
                <c:pt idx="21435">
                  <c:v>-5.1856389999999997E-3</c:v>
                </c:pt>
                <c:pt idx="21436">
                  <c:v>-4.6100999999999998E-3</c:v>
                </c:pt>
                <c:pt idx="21437">
                  <c:v>-7.000287E-3</c:v>
                </c:pt>
                <c:pt idx="21438">
                  <c:v>-7.2629840000000001E-3</c:v>
                </c:pt>
                <c:pt idx="21439">
                  <c:v>-8.0108000000000002E-3</c:v>
                </c:pt>
                <c:pt idx="21440">
                  <c:v>-5.0846809999999997E-3</c:v>
                </c:pt>
                <c:pt idx="21441">
                  <c:v>-5.1089159999999998E-3</c:v>
                </c:pt>
                <c:pt idx="21442">
                  <c:v>-6.9244340000000001E-3</c:v>
                </c:pt>
                <c:pt idx="21443">
                  <c:v>-6.161438E-3</c:v>
                </c:pt>
                <c:pt idx="21444">
                  <c:v>-9.0115349999999993E-3</c:v>
                </c:pt>
                <c:pt idx="21445">
                  <c:v>-5.708683E-3</c:v>
                </c:pt>
                <c:pt idx="21446">
                  <c:v>-1.0426668E-2</c:v>
                </c:pt>
                <c:pt idx="21447">
                  <c:v>-8.0841520000000007E-3</c:v>
                </c:pt>
                <c:pt idx="21448">
                  <c:v>-8.8854139999999995E-3</c:v>
                </c:pt>
                <c:pt idx="21449">
                  <c:v>-7.8622269999999994E-3</c:v>
                </c:pt>
                <c:pt idx="21450">
                  <c:v>-8.3096379999999994E-3</c:v>
                </c:pt>
                <c:pt idx="21451">
                  <c:v>-8.9479980000000004E-3</c:v>
                </c:pt>
                <c:pt idx="21452">
                  <c:v>-9.1153629999999996E-3</c:v>
                </c:pt>
                <c:pt idx="21453">
                  <c:v>-9.5739589999999999E-3</c:v>
                </c:pt>
                <c:pt idx="21454">
                  <c:v>-6.8729960000000001E-3</c:v>
                </c:pt>
                <c:pt idx="21455">
                  <c:v>-8.0551730000000005E-3</c:v>
                </c:pt>
                <c:pt idx="21456">
                  <c:v>-1.0735176000000001E-2</c:v>
                </c:pt>
                <c:pt idx="21457">
                  <c:v>-1.3425500999999999E-2</c:v>
                </c:pt>
                <c:pt idx="21458">
                  <c:v>-9.0116020000000005E-3</c:v>
                </c:pt>
                <c:pt idx="21459">
                  <c:v>-8.3721779999999992E-3</c:v>
                </c:pt>
                <c:pt idx="21460">
                  <c:v>-1.0498954E-2</c:v>
                </c:pt>
                <c:pt idx="21461">
                  <c:v>-7.176394E-3</c:v>
                </c:pt>
                <c:pt idx="21462">
                  <c:v>-6.4020099999999996E-3</c:v>
                </c:pt>
                <c:pt idx="21463">
                  <c:v>-5.091735E-3</c:v>
                </c:pt>
                <c:pt idx="21464">
                  <c:v>-5.3436309999999997E-3</c:v>
                </c:pt>
                <c:pt idx="21465">
                  <c:v>-6.8134290000000002E-3</c:v>
                </c:pt>
                <c:pt idx="21466">
                  <c:v>-7.6520099999999999E-3</c:v>
                </c:pt>
                <c:pt idx="21467">
                  <c:v>-4.031176E-3</c:v>
                </c:pt>
                <c:pt idx="21468">
                  <c:v>-3.883952E-3</c:v>
                </c:pt>
                <c:pt idx="21469">
                  <c:v>-4.5907550000000002E-3</c:v>
                </c:pt>
                <c:pt idx="21470">
                  <c:v>-4.5907309999999998E-3</c:v>
                </c:pt>
                <c:pt idx="21471">
                  <c:v>-2.6141329999999998E-3</c:v>
                </c:pt>
                <c:pt idx="21472">
                  <c:v>-5.5144189999999996E-3</c:v>
                </c:pt>
                <c:pt idx="21473">
                  <c:v>-6.1527780000000002E-3</c:v>
                </c:pt>
                <c:pt idx="21474">
                  <c:v>-4.834156E-3</c:v>
                </c:pt>
                <c:pt idx="21475">
                  <c:v>-4.848537E-3</c:v>
                </c:pt>
                <c:pt idx="21476">
                  <c:v>-5.6891019999999997E-3</c:v>
                </c:pt>
                <c:pt idx="21477">
                  <c:v>-6.2438379999999998E-3</c:v>
                </c:pt>
                <c:pt idx="21478">
                  <c:v>-8.8039769999999993E-3</c:v>
                </c:pt>
                <c:pt idx="21479">
                  <c:v>-5.6167049999999996E-3</c:v>
                </c:pt>
                <c:pt idx="21480">
                  <c:v>-5.8870499999999996E-3</c:v>
                </c:pt>
                <c:pt idx="21481">
                  <c:v>-2.5549029999999999E-3</c:v>
                </c:pt>
                <c:pt idx="21482">
                  <c:v>-3.1869659999999998E-3</c:v>
                </c:pt>
                <c:pt idx="21483">
                  <c:v>-4.539319E-3</c:v>
                </c:pt>
                <c:pt idx="21484">
                  <c:v>-8.0648360000000006E-3</c:v>
                </c:pt>
                <c:pt idx="21485">
                  <c:v>-6.3047540000000001E-3</c:v>
                </c:pt>
                <c:pt idx="21486">
                  <c:v>-3.2093619999999999E-3</c:v>
                </c:pt>
                <c:pt idx="21487">
                  <c:v>-5.2179180000000002E-3</c:v>
                </c:pt>
                <c:pt idx="21488">
                  <c:v>-3.4125610000000002E-3</c:v>
                </c:pt>
                <c:pt idx="21489">
                  <c:v>-8.0025189999999996E-3</c:v>
                </c:pt>
                <c:pt idx="21490">
                  <c:v>-3.7759209999999998E-3</c:v>
                </c:pt>
                <c:pt idx="21491">
                  <c:v>-8.0100799999999993E-3</c:v>
                </c:pt>
                <c:pt idx="21492">
                  <c:v>-5.9954769999999999E-3</c:v>
                </c:pt>
                <c:pt idx="21493">
                  <c:v>-8.2173520000000007E-3</c:v>
                </c:pt>
                <c:pt idx="21494">
                  <c:v>-8.5777939999999997E-3</c:v>
                </c:pt>
                <c:pt idx="21495">
                  <c:v>-8.2046849999999998E-3</c:v>
                </c:pt>
                <c:pt idx="21496">
                  <c:v>-8.6005309999999998E-3</c:v>
                </c:pt>
                <c:pt idx="21497">
                  <c:v>-3.5690209999999999E-3</c:v>
                </c:pt>
                <c:pt idx="21498">
                  <c:v>-7.8939530000000004E-3</c:v>
                </c:pt>
                <c:pt idx="21499">
                  <c:v>-4.147151E-3</c:v>
                </c:pt>
                <c:pt idx="21500">
                  <c:v>-5.8118400000000004E-3</c:v>
                </c:pt>
                <c:pt idx="21501">
                  <c:v>-6.1111799999999999E-3</c:v>
                </c:pt>
                <c:pt idx="21502">
                  <c:v>-7.0491779999999997E-3</c:v>
                </c:pt>
                <c:pt idx="21503">
                  <c:v>-7.0225469999999996E-3</c:v>
                </c:pt>
                <c:pt idx="21504">
                  <c:v>-3.5856659999999999E-3</c:v>
                </c:pt>
                <c:pt idx="21505">
                  <c:v>-3.0730079999999999E-3</c:v>
                </c:pt>
                <c:pt idx="21506" formatCode="0.00E+00">
                  <c:v>-5.3041099999999996E-6</c:v>
                </c:pt>
                <c:pt idx="21507">
                  <c:v>-1.458857E-3</c:v>
                </c:pt>
                <c:pt idx="21508">
                  <c:v>-4.0542419999999996E-3</c:v>
                </c:pt>
                <c:pt idx="21509">
                  <c:v>-6.8002269999999998E-3</c:v>
                </c:pt>
                <c:pt idx="21510">
                  <c:v>-6.5762210000000001E-3</c:v>
                </c:pt>
                <c:pt idx="21511">
                  <c:v>2.2220640000000002E-3</c:v>
                </c:pt>
                <c:pt idx="21512">
                  <c:v>-7.1304799999999998E-3</c:v>
                </c:pt>
                <c:pt idx="21513">
                  <c:v>-9.274058E-3</c:v>
                </c:pt>
                <c:pt idx="21514">
                  <c:v>-6.2744319999999999E-3</c:v>
                </c:pt>
                <c:pt idx="21515">
                  <c:v>-5.507708E-3</c:v>
                </c:pt>
                <c:pt idx="21516">
                  <c:v>-7.9962320000000007E-3</c:v>
                </c:pt>
                <c:pt idx="21517">
                  <c:v>-8.7078290000000003E-3</c:v>
                </c:pt>
                <c:pt idx="21518">
                  <c:v>-4.2175290000000002E-3</c:v>
                </c:pt>
                <c:pt idx="21519">
                  <c:v>-5.8345999999999997E-3</c:v>
                </c:pt>
                <c:pt idx="21520">
                  <c:v>-5.0661680000000002E-3</c:v>
                </c:pt>
                <c:pt idx="21521">
                  <c:v>-8.2326670000000008E-3</c:v>
                </c:pt>
                <c:pt idx="21522">
                  <c:v>-8.4855260000000002E-3</c:v>
                </c:pt>
                <c:pt idx="21523">
                  <c:v>-6.7819009999999999E-3</c:v>
                </c:pt>
                <c:pt idx="21524">
                  <c:v>-8.0469400000000007E-3</c:v>
                </c:pt>
                <c:pt idx="21525">
                  <c:v>-8.3188480000000002E-3</c:v>
                </c:pt>
                <c:pt idx="21526">
                  <c:v>-5.6507789999999999E-3</c:v>
                </c:pt>
                <c:pt idx="21527">
                  <c:v>-9.792261E-3</c:v>
                </c:pt>
                <c:pt idx="21528">
                  <c:v>-8.4504079999999995E-3</c:v>
                </c:pt>
                <c:pt idx="21529">
                  <c:v>-8.3651869999999996E-3</c:v>
                </c:pt>
                <c:pt idx="21530">
                  <c:v>-9.6222589999999993E-3</c:v>
                </c:pt>
                <c:pt idx="21531">
                  <c:v>-4.5289639999999999E-3</c:v>
                </c:pt>
                <c:pt idx="21532">
                  <c:v>-2.1168210000000001E-3</c:v>
                </c:pt>
                <c:pt idx="21533">
                  <c:v>-7.7374219999999999E-3</c:v>
                </c:pt>
                <c:pt idx="21534">
                  <c:v>-8.6474529999999994E-3</c:v>
                </c:pt>
                <c:pt idx="21535">
                  <c:v>-7.2402389999999999E-3</c:v>
                </c:pt>
                <c:pt idx="21536">
                  <c:v>-4.0532859999999997E-3</c:v>
                </c:pt>
                <c:pt idx="21537">
                  <c:v>-6.1968639999999998E-3</c:v>
                </c:pt>
                <c:pt idx="21538">
                  <c:v>-8.9549030000000002E-3</c:v>
                </c:pt>
                <c:pt idx="21539">
                  <c:v>-6.1023919999999999E-3</c:v>
                </c:pt>
                <c:pt idx="21540">
                  <c:v>-6.5597099999999998E-3</c:v>
                </c:pt>
                <c:pt idx="21541">
                  <c:v>-9.5067639999999991E-3</c:v>
                </c:pt>
                <c:pt idx="21542">
                  <c:v>-8.4687119999999998E-3</c:v>
                </c:pt>
                <c:pt idx="21543">
                  <c:v>-5.1797079999999999E-3</c:v>
                </c:pt>
                <c:pt idx="21544">
                  <c:v>-3.475943E-3</c:v>
                </c:pt>
                <c:pt idx="21545">
                  <c:v>-5.7273799999999998E-3</c:v>
                </c:pt>
                <c:pt idx="21546">
                  <c:v>-7.3977859999999999E-3</c:v>
                </c:pt>
                <c:pt idx="21547">
                  <c:v>-7.3708879999999999E-3</c:v>
                </c:pt>
                <c:pt idx="21548">
                  <c:v>-7.0258040000000001E-3</c:v>
                </c:pt>
                <c:pt idx="21549">
                  <c:v>-6.121395E-3</c:v>
                </c:pt>
                <c:pt idx="21550">
                  <c:v>-4.2409020000000004E-3</c:v>
                </c:pt>
                <c:pt idx="21551">
                  <c:v>-5.6774110000000003E-3</c:v>
                </c:pt>
                <c:pt idx="21552">
                  <c:v>-6.4819930000000001E-3</c:v>
                </c:pt>
                <c:pt idx="21553">
                  <c:v>-5.9429699999999997E-3</c:v>
                </c:pt>
                <c:pt idx="21554">
                  <c:v>-3.8855890000000001E-3</c:v>
                </c:pt>
                <c:pt idx="21555">
                  <c:v>-2.6006139999999998E-3</c:v>
                </c:pt>
                <c:pt idx="21556">
                  <c:v>-7.1986289999999998E-3</c:v>
                </c:pt>
                <c:pt idx="21557">
                  <c:v>-4.1802030000000004E-3</c:v>
                </c:pt>
                <c:pt idx="21558">
                  <c:v>-3.0457380000000001E-3</c:v>
                </c:pt>
                <c:pt idx="21559">
                  <c:v>-3.6630590000000002E-3</c:v>
                </c:pt>
                <c:pt idx="21560">
                  <c:v>-6.2411480000000002E-3</c:v>
                </c:pt>
                <c:pt idx="21561">
                  <c:v>-9.9298939999999999E-3</c:v>
                </c:pt>
                <c:pt idx="21562">
                  <c:v>-2.556221E-3</c:v>
                </c:pt>
                <c:pt idx="21563">
                  <c:v>-3.8920629999999999E-3</c:v>
                </c:pt>
                <c:pt idx="21564">
                  <c:v>-8.2634319999999994E-3</c:v>
                </c:pt>
                <c:pt idx="21565">
                  <c:v>-1.0778256E-2</c:v>
                </c:pt>
                <c:pt idx="21566">
                  <c:v>-6.4965719999999999E-3</c:v>
                </c:pt>
                <c:pt idx="21567">
                  <c:v>-6.8630230000000002E-3</c:v>
                </c:pt>
                <c:pt idx="21568">
                  <c:v>-7.0323909999999998E-3</c:v>
                </c:pt>
                <c:pt idx="21569">
                  <c:v>-1.2084674E-2</c:v>
                </c:pt>
                <c:pt idx="21570">
                  <c:v>-8.3763510000000006E-3</c:v>
                </c:pt>
                <c:pt idx="21571">
                  <c:v>-6.6495570000000004E-3</c:v>
                </c:pt>
                <c:pt idx="21572">
                  <c:v>-1.0040027E-2</c:v>
                </c:pt>
                <c:pt idx="21573">
                  <c:v>-8.4554460000000001E-3</c:v>
                </c:pt>
                <c:pt idx="21574">
                  <c:v>-1.1937206000000001E-2</c:v>
                </c:pt>
                <c:pt idx="21575">
                  <c:v>-5.0630550000000003E-3</c:v>
                </c:pt>
                <c:pt idx="21576">
                  <c:v>-5.6980390000000002E-3</c:v>
                </c:pt>
                <c:pt idx="21577">
                  <c:v>-6.508972E-3</c:v>
                </c:pt>
                <c:pt idx="21578">
                  <c:v>-5.2000659999999997E-3</c:v>
                </c:pt>
                <c:pt idx="21579">
                  <c:v>-6.2733199999999998E-3</c:v>
                </c:pt>
                <c:pt idx="21580">
                  <c:v>-7.7649870000000001E-3</c:v>
                </c:pt>
                <c:pt idx="21581">
                  <c:v>-4.6288479999999996E-3</c:v>
                </c:pt>
                <c:pt idx="21582">
                  <c:v>-1.60658E-3</c:v>
                </c:pt>
                <c:pt idx="21583">
                  <c:v>-6.2053270000000001E-3</c:v>
                </c:pt>
                <c:pt idx="21584">
                  <c:v>-5.0314879999999998E-3</c:v>
                </c:pt>
                <c:pt idx="21585">
                  <c:v>-3.5707439999999998E-3</c:v>
                </c:pt>
                <c:pt idx="21586">
                  <c:v>-3.3546439999999999E-3</c:v>
                </c:pt>
                <c:pt idx="21587">
                  <c:v>-2.3642139999999999E-3</c:v>
                </c:pt>
                <c:pt idx="21588">
                  <c:v>-5.7829279999999997E-3</c:v>
                </c:pt>
                <c:pt idx="21589">
                  <c:v>-1.808959E-3</c:v>
                </c:pt>
                <c:pt idx="21590">
                  <c:v>-4.9278830000000001E-3</c:v>
                </c:pt>
                <c:pt idx="21591">
                  <c:v>-5.4775600000000002E-3</c:v>
                </c:pt>
                <c:pt idx="21592">
                  <c:v>-1.1094935E-2</c:v>
                </c:pt>
                <c:pt idx="21593" formatCode="0.00E+00">
                  <c:v>-5.1871399999999999E-5</c:v>
                </c:pt>
                <c:pt idx="21594">
                  <c:v>-2.5078090000000002E-3</c:v>
                </c:pt>
                <c:pt idx="21595">
                  <c:v>-5.2170430000000002E-3</c:v>
                </c:pt>
                <c:pt idx="21596">
                  <c:v>-4.8193890000000003E-3</c:v>
                </c:pt>
                <c:pt idx="21597">
                  <c:v>-6.7997159999999999E-3</c:v>
                </c:pt>
                <c:pt idx="21598">
                  <c:v>-7.0879130000000004E-3</c:v>
                </c:pt>
                <c:pt idx="21599">
                  <c:v>-4.3701579999999999E-3</c:v>
                </c:pt>
                <c:pt idx="21600">
                  <c:v>-5.6695579999999999E-3</c:v>
                </c:pt>
                <c:pt idx="21601">
                  <c:v>-5.3912580000000003E-3</c:v>
                </c:pt>
                <c:pt idx="21602">
                  <c:v>-7.9156090000000005E-3</c:v>
                </c:pt>
                <c:pt idx="21603">
                  <c:v>-8.483661E-3</c:v>
                </c:pt>
                <c:pt idx="21604">
                  <c:v>-9.4700679999999999E-3</c:v>
                </c:pt>
                <c:pt idx="21605">
                  <c:v>-8.4639250000000006E-3</c:v>
                </c:pt>
                <c:pt idx="21606">
                  <c:v>-6.8386480000000001E-3</c:v>
                </c:pt>
                <c:pt idx="21607" formatCode="0.00E+00">
                  <c:v>9.7554599999999996E-5</c:v>
                </c:pt>
                <c:pt idx="21608">
                  <c:v>-6.210424E-3</c:v>
                </c:pt>
                <c:pt idx="21609">
                  <c:v>-6.9169599999999998E-3</c:v>
                </c:pt>
                <c:pt idx="21610">
                  <c:v>-5.3140799999999997E-3</c:v>
                </c:pt>
                <c:pt idx="21611">
                  <c:v>-2.2586350000000002E-3</c:v>
                </c:pt>
                <c:pt idx="21612">
                  <c:v>-3.9892959999999998E-3</c:v>
                </c:pt>
                <c:pt idx="21613">
                  <c:v>-6.5054509999999998E-3</c:v>
                </c:pt>
                <c:pt idx="21614">
                  <c:v>-3.1664760000000001E-3</c:v>
                </c:pt>
                <c:pt idx="21615">
                  <c:v>-6.5588110000000003E-3</c:v>
                </c:pt>
                <c:pt idx="21616">
                  <c:v>-5.2093039999999997E-3</c:v>
                </c:pt>
                <c:pt idx="21617">
                  <c:v>-5.1067730000000002E-3</c:v>
                </c:pt>
                <c:pt idx="21618">
                  <c:v>-7.9762659999999992E-3</c:v>
                </c:pt>
                <c:pt idx="21619">
                  <c:v>-2.2760359999999999E-3</c:v>
                </c:pt>
                <c:pt idx="21620">
                  <c:v>-4.36558E-3</c:v>
                </c:pt>
                <c:pt idx="21621">
                  <c:v>-3.961844E-3</c:v>
                </c:pt>
                <c:pt idx="21622">
                  <c:v>-3.174732E-3</c:v>
                </c:pt>
                <c:pt idx="21623">
                  <c:v>-3.8221459999999998E-3</c:v>
                </c:pt>
                <c:pt idx="21624">
                  <c:v>-9.3448980000000008E-3</c:v>
                </c:pt>
                <c:pt idx="21625">
                  <c:v>-3.8590529999999999E-3</c:v>
                </c:pt>
                <c:pt idx="21626" formatCode="0.00E+00">
                  <c:v>6.1960399999999997E-5</c:v>
                </c:pt>
                <c:pt idx="21627">
                  <c:v>-8.7866590000000005E-3</c:v>
                </c:pt>
                <c:pt idx="21628">
                  <c:v>-1.3522339999999999E-3</c:v>
                </c:pt>
                <c:pt idx="21629">
                  <c:v>-5.6260700000000002E-4</c:v>
                </c:pt>
                <c:pt idx="21630">
                  <c:v>-1.1616109999999999E-3</c:v>
                </c:pt>
                <c:pt idx="21631">
                  <c:v>-3.0098439999999998E-3</c:v>
                </c:pt>
                <c:pt idx="21632">
                  <c:v>-3.1574139999999999E-3</c:v>
                </c:pt>
                <c:pt idx="21633">
                  <c:v>-1.6913430000000001E-3</c:v>
                </c:pt>
                <c:pt idx="21634">
                  <c:v>2.02735E-4</c:v>
                </c:pt>
                <c:pt idx="21635">
                  <c:v>1.2086110000000001E-3</c:v>
                </c:pt>
                <c:pt idx="21636">
                  <c:v>-8.1336380000000003E-3</c:v>
                </c:pt>
                <c:pt idx="21637">
                  <c:v>-2.2666940000000001E-3</c:v>
                </c:pt>
                <c:pt idx="21638">
                  <c:v>2.8712699999999998E-4</c:v>
                </c:pt>
                <c:pt idx="21639">
                  <c:v>-2.811994E-3</c:v>
                </c:pt>
                <c:pt idx="21640">
                  <c:v>-1.5041970000000001E-3</c:v>
                </c:pt>
                <c:pt idx="21641">
                  <c:v>9.2167599999999996E-4</c:v>
                </c:pt>
                <c:pt idx="21642">
                  <c:v>-2.971502E-3</c:v>
                </c:pt>
                <c:pt idx="21643">
                  <c:v>-3.8831019999999998E-3</c:v>
                </c:pt>
                <c:pt idx="21644">
                  <c:v>-6.4302109999999999E-3</c:v>
                </c:pt>
                <c:pt idx="21645">
                  <c:v>-4.5284469999999997E-3</c:v>
                </c:pt>
                <c:pt idx="21646">
                  <c:v>-4.1811790000000001E-3</c:v>
                </c:pt>
                <c:pt idx="21647">
                  <c:v>-5.1963770000000003E-3</c:v>
                </c:pt>
                <c:pt idx="21648">
                  <c:v>-2.9981420000000001E-3</c:v>
                </c:pt>
                <c:pt idx="21649">
                  <c:v>-2.6069230000000001E-3</c:v>
                </c:pt>
                <c:pt idx="21650">
                  <c:v>-8.1190389999999998E-3</c:v>
                </c:pt>
                <c:pt idx="21651">
                  <c:v>-3.9844809999999998E-3</c:v>
                </c:pt>
                <c:pt idx="21652">
                  <c:v>-3.3935900000000001E-3</c:v>
                </c:pt>
                <c:pt idx="21653">
                  <c:v>-2.711555E-3</c:v>
                </c:pt>
                <c:pt idx="21654">
                  <c:v>-4.3105779999999998E-3</c:v>
                </c:pt>
                <c:pt idx="21655">
                  <c:v>-1.922521E-3</c:v>
                </c:pt>
                <c:pt idx="21656">
                  <c:v>-4.5728690000000002E-3</c:v>
                </c:pt>
                <c:pt idx="21657">
                  <c:v>-4.9339930000000002E-3</c:v>
                </c:pt>
                <c:pt idx="21658">
                  <c:v>-1.7794130000000001E-3</c:v>
                </c:pt>
                <c:pt idx="21659">
                  <c:v>-2.7605210000000002E-3</c:v>
                </c:pt>
                <c:pt idx="21660">
                  <c:v>-3.7286699999999999E-3</c:v>
                </c:pt>
                <c:pt idx="21661">
                  <c:v>-1.879903E-3</c:v>
                </c:pt>
                <c:pt idx="21662">
                  <c:v>-3.9189800000000001E-4</c:v>
                </c:pt>
                <c:pt idx="21663">
                  <c:v>-5.985069E-3</c:v>
                </c:pt>
                <c:pt idx="21664">
                  <c:v>-5.4991390000000001E-3</c:v>
                </c:pt>
                <c:pt idx="21665">
                  <c:v>-3.8937860000000002E-3</c:v>
                </c:pt>
                <c:pt idx="21666">
                  <c:v>-1.73693E-3</c:v>
                </c:pt>
                <c:pt idx="21667">
                  <c:v>-5.1897189999999998E-3</c:v>
                </c:pt>
                <c:pt idx="21668">
                  <c:v>-8.1213339999999992E-3</c:v>
                </c:pt>
                <c:pt idx="21669">
                  <c:v>-6.8225100000000004E-3</c:v>
                </c:pt>
                <c:pt idx="21670">
                  <c:v>-6.6038329999999999E-3</c:v>
                </c:pt>
                <c:pt idx="21671">
                  <c:v>-5.6267189999999996E-3</c:v>
                </c:pt>
                <c:pt idx="21672">
                  <c:v>-5.3844770000000004E-3</c:v>
                </c:pt>
                <c:pt idx="21673">
                  <c:v>-6.4902220000000004E-3</c:v>
                </c:pt>
                <c:pt idx="21674">
                  <c:v>-9.3738669999999993E-3</c:v>
                </c:pt>
                <c:pt idx="21675">
                  <c:v>-4.4206540000000004E-3</c:v>
                </c:pt>
                <c:pt idx="21676">
                  <c:v>-2.9690319999999999E-3</c:v>
                </c:pt>
                <c:pt idx="21677">
                  <c:v>-9.0258600000000001E-3</c:v>
                </c:pt>
                <c:pt idx="21678">
                  <c:v>-4.4876480000000003E-3</c:v>
                </c:pt>
                <c:pt idx="21679">
                  <c:v>-5.3308050000000001E-3</c:v>
                </c:pt>
                <c:pt idx="21680">
                  <c:v>-4.2526969999999997E-3</c:v>
                </c:pt>
                <c:pt idx="21681">
                  <c:v>-7.0072040000000004E-3</c:v>
                </c:pt>
                <c:pt idx="21682">
                  <c:v>-7.0753320000000001E-3</c:v>
                </c:pt>
                <c:pt idx="21683">
                  <c:v>-6.1929699999999999E-4</c:v>
                </c:pt>
                <c:pt idx="21684">
                  <c:v>-4.5784019999999996E-3</c:v>
                </c:pt>
                <c:pt idx="21685">
                  <c:v>-6.3206419999999996E-3</c:v>
                </c:pt>
                <c:pt idx="21686">
                  <c:v>-7.7265390000000001E-3</c:v>
                </c:pt>
                <c:pt idx="21687">
                  <c:v>-3.478531E-3</c:v>
                </c:pt>
                <c:pt idx="21688">
                  <c:v>-4.7673730000000001E-3</c:v>
                </c:pt>
                <c:pt idx="21689">
                  <c:v>-9.3477430000000004E-3</c:v>
                </c:pt>
                <c:pt idx="21690">
                  <c:v>-5.3857590000000004E-3</c:v>
                </c:pt>
                <c:pt idx="21691">
                  <c:v>-6.6339830000000004E-3</c:v>
                </c:pt>
                <c:pt idx="21692">
                  <c:v>-6.3776630000000004E-3</c:v>
                </c:pt>
                <c:pt idx="21693">
                  <c:v>-3.1571020000000002E-3</c:v>
                </c:pt>
                <c:pt idx="21694">
                  <c:v>-3.150955E-3</c:v>
                </c:pt>
                <c:pt idx="21695">
                  <c:v>-4.4212829999999998E-3</c:v>
                </c:pt>
                <c:pt idx="21696">
                  <c:v>-3.4857360000000001E-3</c:v>
                </c:pt>
                <c:pt idx="21697">
                  <c:v>-4.6005350000000002E-3</c:v>
                </c:pt>
                <c:pt idx="21698">
                  <c:v>-6.0264070000000001E-3</c:v>
                </c:pt>
                <c:pt idx="21699">
                  <c:v>-3.2431300000000001E-4</c:v>
                </c:pt>
                <c:pt idx="21700">
                  <c:v>-2.0400050000000001E-3</c:v>
                </c:pt>
                <c:pt idx="21701">
                  <c:v>-2.8357579999999999E-3</c:v>
                </c:pt>
                <c:pt idx="21702">
                  <c:v>-6.4138520000000003E-3</c:v>
                </c:pt>
                <c:pt idx="21703">
                  <c:v>-1.3863370000000001E-3</c:v>
                </c:pt>
                <c:pt idx="21704">
                  <c:v>-3.5766489999999999E-3</c:v>
                </c:pt>
                <c:pt idx="21705">
                  <c:v>-8.9762079999999994E-3</c:v>
                </c:pt>
                <c:pt idx="21706">
                  <c:v>-7.0788659999999996E-3</c:v>
                </c:pt>
                <c:pt idx="21707">
                  <c:v>-2.911018E-3</c:v>
                </c:pt>
                <c:pt idx="21708">
                  <c:v>-4.6107789999999997E-3</c:v>
                </c:pt>
                <c:pt idx="21709">
                  <c:v>-3.465353E-3</c:v>
                </c:pt>
                <c:pt idx="21710">
                  <c:v>-4.3062270000000001E-3</c:v>
                </c:pt>
                <c:pt idx="21711">
                  <c:v>-8.1454400000000003E-3</c:v>
                </c:pt>
                <c:pt idx="21712">
                  <c:v>-1.7049719999999999E-3</c:v>
                </c:pt>
                <c:pt idx="21713">
                  <c:v>2.837582E-3</c:v>
                </c:pt>
                <c:pt idx="21714">
                  <c:v>-3.4136639999999998E-3</c:v>
                </c:pt>
                <c:pt idx="21715">
                  <c:v>-6.5340900000000002E-3</c:v>
                </c:pt>
                <c:pt idx="21716">
                  <c:v>-3.348457E-3</c:v>
                </c:pt>
                <c:pt idx="21717">
                  <c:v>-2.7122280000000001E-3</c:v>
                </c:pt>
                <c:pt idx="21718">
                  <c:v>2.5400179999999998E-3</c:v>
                </c:pt>
                <c:pt idx="21719">
                  <c:v>-2.5258469999999999E-3</c:v>
                </c:pt>
                <c:pt idx="21720">
                  <c:v>-6.8984169999999996E-3</c:v>
                </c:pt>
                <c:pt idx="21721">
                  <c:v>-6.9064060000000004E-3</c:v>
                </c:pt>
                <c:pt idx="21722">
                  <c:v>-6.2460730000000004E-3</c:v>
                </c:pt>
                <c:pt idx="21723">
                  <c:v>-1.3197580000000001E-3</c:v>
                </c:pt>
                <c:pt idx="21724">
                  <c:v>-1.776283E-3</c:v>
                </c:pt>
                <c:pt idx="21725">
                  <c:v>-8.2528250000000001E-3</c:v>
                </c:pt>
                <c:pt idx="21726">
                  <c:v>-6.5967719999999999E-3</c:v>
                </c:pt>
                <c:pt idx="21727">
                  <c:v>-2.5189399999999999E-3</c:v>
                </c:pt>
                <c:pt idx="21728">
                  <c:v>-4.6393820000000001E-3</c:v>
                </c:pt>
                <c:pt idx="21729">
                  <c:v>-8.4040260000000002E-3</c:v>
                </c:pt>
                <c:pt idx="21730">
                  <c:v>-7.1122700000000004E-3</c:v>
                </c:pt>
                <c:pt idx="21731">
                  <c:v>-6.1173130000000001E-3</c:v>
                </c:pt>
                <c:pt idx="21732">
                  <c:v>-3.3940300000000001E-3</c:v>
                </c:pt>
                <c:pt idx="21733">
                  <c:v>-8.5443900000000002E-4</c:v>
                </c:pt>
                <c:pt idx="21734">
                  <c:v>-2.915857E-3</c:v>
                </c:pt>
                <c:pt idx="21735">
                  <c:v>-6.2445419999999996E-3</c:v>
                </c:pt>
                <c:pt idx="21736">
                  <c:v>-9.6851599999999999E-4</c:v>
                </c:pt>
                <c:pt idx="21737">
                  <c:v>-2.19863E-3</c:v>
                </c:pt>
                <c:pt idx="21738">
                  <c:v>-9.8409369999999993E-3</c:v>
                </c:pt>
                <c:pt idx="21739">
                  <c:v>-7.8741929999999998E-3</c:v>
                </c:pt>
                <c:pt idx="21740">
                  <c:v>-6.8134479999999997E-3</c:v>
                </c:pt>
                <c:pt idx="21741">
                  <c:v>-3.5851640000000001E-3</c:v>
                </c:pt>
                <c:pt idx="21742">
                  <c:v>-7.7064059999999998E-3</c:v>
                </c:pt>
                <c:pt idx="21743">
                  <c:v>-8.1604750000000004E-3</c:v>
                </c:pt>
                <c:pt idx="21744">
                  <c:v>-8.8659459999999995E-3</c:v>
                </c:pt>
                <c:pt idx="21745">
                  <c:v>-1.2869475999999999E-2</c:v>
                </c:pt>
                <c:pt idx="21746">
                  <c:v>-6.5129660000000002E-3</c:v>
                </c:pt>
                <c:pt idx="21747">
                  <c:v>-7.1332169999999999E-3</c:v>
                </c:pt>
                <c:pt idx="21748">
                  <c:v>-1.2632203999999999E-2</c:v>
                </c:pt>
                <c:pt idx="21749">
                  <c:v>-2.782503E-3</c:v>
                </c:pt>
                <c:pt idx="21750">
                  <c:v>-6.1782369999999996E-3</c:v>
                </c:pt>
                <c:pt idx="21751">
                  <c:v>-1.2162358999999999E-2</c:v>
                </c:pt>
                <c:pt idx="21752">
                  <c:v>-5.891917E-3</c:v>
                </c:pt>
                <c:pt idx="21753">
                  <c:v>-6.4447890000000002E-3</c:v>
                </c:pt>
                <c:pt idx="21754">
                  <c:v>-4.189084E-3</c:v>
                </c:pt>
                <c:pt idx="21755">
                  <c:v>5.3210640000000003E-3</c:v>
                </c:pt>
                <c:pt idx="21756">
                  <c:v>1.610591E-3</c:v>
                </c:pt>
                <c:pt idx="21757">
                  <c:v>-1.1246884E-2</c:v>
                </c:pt>
                <c:pt idx="21758">
                  <c:v>4.0889689999999996E-3</c:v>
                </c:pt>
                <c:pt idx="21759">
                  <c:v>3.027966E-3</c:v>
                </c:pt>
                <c:pt idx="21760">
                  <c:v>-1.1429125E-2</c:v>
                </c:pt>
                <c:pt idx="21761" formatCode="0.00E+00">
                  <c:v>1.90057E-5</c:v>
                </c:pt>
                <c:pt idx="21762">
                  <c:v>1.1268999999999999E-4</c:v>
                </c:pt>
                <c:pt idx="21763">
                  <c:v>-9.2483219999999998E-3</c:v>
                </c:pt>
                <c:pt idx="21764">
                  <c:v>-1.9110850000000001E-3</c:v>
                </c:pt>
                <c:pt idx="21765">
                  <c:v>4.0117850000000004E-3</c:v>
                </c:pt>
                <c:pt idx="21766">
                  <c:v>-3.7604639999999998E-3</c:v>
                </c:pt>
                <c:pt idx="21767">
                  <c:v>-8.6524240000000006E-3</c:v>
                </c:pt>
                <c:pt idx="21768">
                  <c:v>-9.3087380000000004E-3</c:v>
                </c:pt>
                <c:pt idx="21769">
                  <c:v>-7.0333330000000001E-3</c:v>
                </c:pt>
                <c:pt idx="21770">
                  <c:v>5.4778860000000004E-3</c:v>
                </c:pt>
                <c:pt idx="21771">
                  <c:v>-2.1909519999999999E-3</c:v>
                </c:pt>
                <c:pt idx="21772">
                  <c:v>-1.2765722E-2</c:v>
                </c:pt>
                <c:pt idx="21773">
                  <c:v>-3.1602330000000001E-3</c:v>
                </c:pt>
                <c:pt idx="21774">
                  <c:v>-1.9223020000000001E-3</c:v>
                </c:pt>
                <c:pt idx="21775">
                  <c:v>-5.2326109999999999E-3</c:v>
                </c:pt>
                <c:pt idx="21776">
                  <c:v>-1.20839E-4</c:v>
                </c:pt>
                <c:pt idx="21777">
                  <c:v>-8.9540120000000008E-3</c:v>
                </c:pt>
                <c:pt idx="21778">
                  <c:v>-2.1096103000000001E-2</c:v>
                </c:pt>
                <c:pt idx="21779">
                  <c:v>-1.2601153E-2</c:v>
                </c:pt>
                <c:pt idx="21780">
                  <c:v>6.8124709999999996E-3</c:v>
                </c:pt>
                <c:pt idx="21781">
                  <c:v>-1.1057340000000001E-2</c:v>
                </c:pt>
                <c:pt idx="21782">
                  <c:v>-2.4211700999999999E-2</c:v>
                </c:pt>
                <c:pt idx="21783">
                  <c:v>4.203694E-3</c:v>
                </c:pt>
                <c:pt idx="21784">
                  <c:v>-2.62014E-3</c:v>
                </c:pt>
                <c:pt idx="21785">
                  <c:v>-2.4522509000000001E-2</c:v>
                </c:pt>
                <c:pt idx="21786">
                  <c:v>-7.0994480000000004E-3</c:v>
                </c:pt>
                <c:pt idx="21787">
                  <c:v>-5.7710629999999999E-3</c:v>
                </c:pt>
                <c:pt idx="21788">
                  <c:v>-1.3949178E-2</c:v>
                </c:pt>
                <c:pt idx="21789">
                  <c:v>-9.5941110000000007E-3</c:v>
                </c:pt>
                <c:pt idx="21790">
                  <c:v>-5.9542350000000004E-3</c:v>
                </c:pt>
                <c:pt idx="21791">
                  <c:v>-1.6824726000000002E-2</c:v>
                </c:pt>
                <c:pt idx="21792">
                  <c:v>-1.2214071999999999E-2</c:v>
                </c:pt>
                <c:pt idx="21793">
                  <c:v>-3.599545E-3</c:v>
                </c:pt>
                <c:pt idx="21794">
                  <c:v>-4.3029180000000002E-3</c:v>
                </c:pt>
                <c:pt idx="21795">
                  <c:v>-8.8444049999999996E-3</c:v>
                </c:pt>
                <c:pt idx="21796">
                  <c:v>-2.0839412000000002E-2</c:v>
                </c:pt>
                <c:pt idx="21797">
                  <c:v>-1.6716572999999998E-2</c:v>
                </c:pt>
                <c:pt idx="21798">
                  <c:v>-4.2700819999999997E-3</c:v>
                </c:pt>
                <c:pt idx="21799">
                  <c:v>-8.5580380000000005E-3</c:v>
                </c:pt>
                <c:pt idx="21800">
                  <c:v>-4.8252879999999996E-3</c:v>
                </c:pt>
                <c:pt idx="21801">
                  <c:v>-1.143339E-2</c:v>
                </c:pt>
                <c:pt idx="21802">
                  <c:v>-1.4322095E-2</c:v>
                </c:pt>
                <c:pt idx="21803">
                  <c:v>-7.5081310000000004E-3</c:v>
                </c:pt>
                <c:pt idx="21804">
                  <c:v>-7.467118E-3</c:v>
                </c:pt>
                <c:pt idx="21805">
                  <c:v>-1.1340685E-2</c:v>
                </c:pt>
                <c:pt idx="21806">
                  <c:v>-1.8220402E-2</c:v>
                </c:pt>
                <c:pt idx="21807">
                  <c:v>-4.6380140000000002E-3</c:v>
                </c:pt>
                <c:pt idx="21808">
                  <c:v>-5.1973799999999997E-3</c:v>
                </c:pt>
                <c:pt idx="21809">
                  <c:v>-1.4149330999999999E-2</c:v>
                </c:pt>
                <c:pt idx="21810">
                  <c:v>-6.7481620000000003E-3</c:v>
                </c:pt>
                <c:pt idx="21811">
                  <c:v>-2.1736500000000001E-3</c:v>
                </c:pt>
                <c:pt idx="21812">
                  <c:v>-9.5548520000000008E-3</c:v>
                </c:pt>
                <c:pt idx="21813">
                  <c:v>-5.3254849999999996E-3</c:v>
                </c:pt>
                <c:pt idx="21814">
                  <c:v>2.5861870000000002E-3</c:v>
                </c:pt>
                <c:pt idx="21815">
                  <c:v>-5.3359180000000003E-3</c:v>
                </c:pt>
                <c:pt idx="21816">
                  <c:v>-1.6166422999999999E-2</c:v>
                </c:pt>
                <c:pt idx="21817">
                  <c:v>-1.2857445E-2</c:v>
                </c:pt>
                <c:pt idx="21818">
                  <c:v>-7.4615549999999999E-3</c:v>
                </c:pt>
                <c:pt idx="21819">
                  <c:v>-5.5139849999999999E-3</c:v>
                </c:pt>
                <c:pt idx="21820">
                  <c:v>-1.368429E-3</c:v>
                </c:pt>
                <c:pt idx="21821">
                  <c:v>3.4154070000000001E-3</c:v>
                </c:pt>
                <c:pt idx="21822">
                  <c:v>-2.0925710000000001E-3</c:v>
                </c:pt>
                <c:pt idx="21823">
                  <c:v>-2.593779E-3</c:v>
                </c:pt>
                <c:pt idx="21824">
                  <c:v>-3.1709580000000002E-3</c:v>
                </c:pt>
                <c:pt idx="21825">
                  <c:v>-8.9761170000000005E-3</c:v>
                </c:pt>
                <c:pt idx="21826">
                  <c:v>-4.1795349999999998E-3</c:v>
                </c:pt>
                <c:pt idx="21827">
                  <c:v>-8.5590999999999998E-4</c:v>
                </c:pt>
                <c:pt idx="21828">
                  <c:v>-3.8934590000000002E-3</c:v>
                </c:pt>
                <c:pt idx="21829">
                  <c:v>-4.4647059999999997E-3</c:v>
                </c:pt>
                <c:pt idx="21830">
                  <c:v>-8.0634499999999998E-3</c:v>
                </c:pt>
                <c:pt idx="21831">
                  <c:v>-1.0636065E-2</c:v>
                </c:pt>
                <c:pt idx="21832">
                  <c:v>-4.4309919999999999E-3</c:v>
                </c:pt>
                <c:pt idx="21833">
                  <c:v>-1.0402549999999999E-3</c:v>
                </c:pt>
                <c:pt idx="21834">
                  <c:v>-9.2884830000000002E-3</c:v>
                </c:pt>
                <c:pt idx="21835">
                  <c:v>-1.0832318000000001E-2</c:v>
                </c:pt>
                <c:pt idx="21836">
                  <c:v>-9.5155659999999996E-3</c:v>
                </c:pt>
                <c:pt idx="21837">
                  <c:v>-9.8359439999999992E-3</c:v>
                </c:pt>
                <c:pt idx="21838">
                  <c:v>-1.0788842999999999E-2</c:v>
                </c:pt>
                <c:pt idx="21839">
                  <c:v>-1.1171805999999999E-2</c:v>
                </c:pt>
                <c:pt idx="21840">
                  <c:v>-8.2459149999999995E-3</c:v>
                </c:pt>
                <c:pt idx="21841">
                  <c:v>-5.712717E-3</c:v>
                </c:pt>
                <c:pt idx="21842">
                  <c:v>-8.0440630000000006E-3</c:v>
                </c:pt>
                <c:pt idx="21843">
                  <c:v>-1.4407421E-2</c:v>
                </c:pt>
                <c:pt idx="21844">
                  <c:v>-7.4225039999999999E-3</c:v>
                </c:pt>
                <c:pt idx="21845">
                  <c:v>-1.212545E-3</c:v>
                </c:pt>
                <c:pt idx="21846">
                  <c:v>-6.5246009999999997E-3</c:v>
                </c:pt>
                <c:pt idx="21847">
                  <c:v>-1.0216273999999999E-2</c:v>
                </c:pt>
                <c:pt idx="21848">
                  <c:v>-1.056575E-2</c:v>
                </c:pt>
                <c:pt idx="21849">
                  <c:v>-8.5891509999999997E-3</c:v>
                </c:pt>
                <c:pt idx="21850">
                  <c:v>-1.1264876E-2</c:v>
                </c:pt>
                <c:pt idx="21851">
                  <c:v>-9.8398180000000002E-3</c:v>
                </c:pt>
                <c:pt idx="21852">
                  <c:v>-1.0844682E-2</c:v>
                </c:pt>
                <c:pt idx="21853">
                  <c:v>-8.3394460000000004E-3</c:v>
                </c:pt>
                <c:pt idx="21854">
                  <c:v>-1.3623174E-2</c:v>
                </c:pt>
                <c:pt idx="21855">
                  <c:v>-1.6973430000000001E-2</c:v>
                </c:pt>
                <c:pt idx="21856">
                  <c:v>-1.5517441999999999E-2</c:v>
                </c:pt>
                <c:pt idx="21857">
                  <c:v>-1.4015151999999999E-2</c:v>
                </c:pt>
                <c:pt idx="21858">
                  <c:v>-1.0534316E-2</c:v>
                </c:pt>
                <c:pt idx="21859">
                  <c:v>-1.2134077E-2</c:v>
                </c:pt>
                <c:pt idx="21860">
                  <c:v>-1.0793639000000001E-2</c:v>
                </c:pt>
                <c:pt idx="21861">
                  <c:v>-1.2327087E-2</c:v>
                </c:pt>
                <c:pt idx="21862">
                  <c:v>-1.2904911999999999E-2</c:v>
                </c:pt>
                <c:pt idx="21863">
                  <c:v>-1.1075853E-2</c:v>
                </c:pt>
                <c:pt idx="21864">
                  <c:v>-8.3630939999999997E-3</c:v>
                </c:pt>
                <c:pt idx="21865">
                  <c:v>-8.3902590000000006E-3</c:v>
                </c:pt>
                <c:pt idx="21866">
                  <c:v>-8.4750969999999991E-3</c:v>
                </c:pt>
                <c:pt idx="21867">
                  <c:v>-1.1062358E-2</c:v>
                </c:pt>
                <c:pt idx="21868">
                  <c:v>-8.731417E-3</c:v>
                </c:pt>
                <c:pt idx="21869">
                  <c:v>-8.8898759999999997E-3</c:v>
                </c:pt>
                <c:pt idx="21870">
                  <c:v>-8.3842120000000003E-3</c:v>
                </c:pt>
                <c:pt idx="21871">
                  <c:v>-6.7972340000000001E-3</c:v>
                </c:pt>
                <c:pt idx="21872">
                  <c:v>-1.0195311E-2</c:v>
                </c:pt>
                <c:pt idx="21873">
                  <c:v>-8.1361550000000008E-3</c:v>
                </c:pt>
                <c:pt idx="21874">
                  <c:v>-8.2773410000000006E-3</c:v>
                </c:pt>
                <c:pt idx="21875">
                  <c:v>-9.5649789999999995E-3</c:v>
                </c:pt>
                <c:pt idx="21876">
                  <c:v>-7.1053219999999999E-3</c:v>
                </c:pt>
                <c:pt idx="21877">
                  <c:v>-2.2940550000000001E-3</c:v>
                </c:pt>
                <c:pt idx="21878">
                  <c:v>-5.260018E-3</c:v>
                </c:pt>
                <c:pt idx="21879">
                  <c:v>-6.3290100000000004E-3</c:v>
                </c:pt>
                <c:pt idx="21880">
                  <c:v>-7.7295280000000003E-3</c:v>
                </c:pt>
                <c:pt idx="21881">
                  <c:v>-5.2469300000000003E-3</c:v>
                </c:pt>
                <c:pt idx="21882">
                  <c:v>-4.2576189999999998E-3</c:v>
                </c:pt>
                <c:pt idx="21883">
                  <c:v>-7.5998869999999996E-3</c:v>
                </c:pt>
                <c:pt idx="21884">
                  <c:v>-5.0274630000000002E-3</c:v>
                </c:pt>
                <c:pt idx="21885">
                  <c:v>-8.8962369999999995E-3</c:v>
                </c:pt>
                <c:pt idx="21886">
                  <c:v>-8.9579989999999995E-3</c:v>
                </c:pt>
                <c:pt idx="21887">
                  <c:v>-8.2227010000000007E-3</c:v>
                </c:pt>
                <c:pt idx="21888">
                  <c:v>-3.9808409999999997E-3</c:v>
                </c:pt>
                <c:pt idx="21889">
                  <c:v>-7.4685159999999997E-3</c:v>
                </c:pt>
                <c:pt idx="21890">
                  <c:v>-5.0822239999999998E-3</c:v>
                </c:pt>
                <c:pt idx="21891">
                  <c:v>-9.9086710000000008E-3</c:v>
                </c:pt>
                <c:pt idx="21892">
                  <c:v>-6.9707939999999998E-3</c:v>
                </c:pt>
                <c:pt idx="21893">
                  <c:v>-2.8037460000000002E-3</c:v>
                </c:pt>
                <c:pt idx="21894">
                  <c:v>-4.4403530000000002E-3</c:v>
                </c:pt>
                <c:pt idx="21895">
                  <c:v>-4.6278389999999999E-3</c:v>
                </c:pt>
                <c:pt idx="21896">
                  <c:v>-4.1275069999999999E-3</c:v>
                </c:pt>
                <c:pt idx="21897">
                  <c:v>-2.343988E-3</c:v>
                </c:pt>
                <c:pt idx="21898">
                  <c:v>-3.5243370000000002E-3</c:v>
                </c:pt>
                <c:pt idx="21899">
                  <c:v>-5.6615240000000002E-3</c:v>
                </c:pt>
                <c:pt idx="21900">
                  <c:v>-5.4014240000000002E-3</c:v>
                </c:pt>
                <c:pt idx="21901">
                  <c:v>-3.8956730000000001E-3</c:v>
                </c:pt>
                <c:pt idx="21902">
                  <c:v>-5.7183699999999995E-4</c:v>
                </c:pt>
                <c:pt idx="21903">
                  <c:v>-4.1039869999999999E-3</c:v>
                </c:pt>
                <c:pt idx="21904">
                  <c:v>-6.853685E-3</c:v>
                </c:pt>
                <c:pt idx="21905">
                  <c:v>-1.0417526999999999E-2</c:v>
                </c:pt>
                <c:pt idx="21906">
                  <c:v>-9.2450450000000003E-3</c:v>
                </c:pt>
                <c:pt idx="21907">
                  <c:v>-1.1015248E-2</c:v>
                </c:pt>
                <c:pt idx="21908">
                  <c:v>-1.1300836E-2</c:v>
                </c:pt>
                <c:pt idx="21909">
                  <c:v>-1.2026547E-2</c:v>
                </c:pt>
                <c:pt idx="21910">
                  <c:v>-1.1637756000000001E-2</c:v>
                </c:pt>
                <c:pt idx="21911">
                  <c:v>-1.2679851000000001E-2</c:v>
                </c:pt>
                <c:pt idx="21912">
                  <c:v>-1.0751464000000001E-2</c:v>
                </c:pt>
                <c:pt idx="21913">
                  <c:v>-1.2407417E-2</c:v>
                </c:pt>
                <c:pt idx="21914">
                  <c:v>-1.5108007999999999E-2</c:v>
                </c:pt>
                <c:pt idx="21915">
                  <c:v>-1.1944972E-2</c:v>
                </c:pt>
                <c:pt idx="21916">
                  <c:v>-1.5114827000000001E-2</c:v>
                </c:pt>
                <c:pt idx="21917">
                  <c:v>-1.679102E-2</c:v>
                </c:pt>
                <c:pt idx="21918">
                  <c:v>-1.3133137E-2</c:v>
                </c:pt>
                <c:pt idx="21919">
                  <c:v>-9.3272119999999997E-3</c:v>
                </c:pt>
                <c:pt idx="21920">
                  <c:v>-1.0160815E-2</c:v>
                </c:pt>
                <c:pt idx="21921">
                  <c:v>-1.4812291E-2</c:v>
                </c:pt>
                <c:pt idx="21922">
                  <c:v>-9.4999679999999993E-3</c:v>
                </c:pt>
                <c:pt idx="21923">
                  <c:v>-9.1297889999999993E-3</c:v>
                </c:pt>
                <c:pt idx="21924">
                  <c:v>-9.1617999999999995E-3</c:v>
                </c:pt>
                <c:pt idx="21925">
                  <c:v>-1.0704303E-2</c:v>
                </c:pt>
                <c:pt idx="21926">
                  <c:v>-9.2808279999999996E-3</c:v>
                </c:pt>
                <c:pt idx="21927">
                  <c:v>-6.9582849999999998E-3</c:v>
                </c:pt>
                <c:pt idx="21928">
                  <c:v>-1.0240898E-2</c:v>
                </c:pt>
                <c:pt idx="21929">
                  <c:v>-1.4938712999999999E-2</c:v>
                </c:pt>
                <c:pt idx="21930">
                  <c:v>-1.2996120999999999E-2</c:v>
                </c:pt>
                <c:pt idx="21931">
                  <c:v>-9.5846109999999998E-3</c:v>
                </c:pt>
                <c:pt idx="21932">
                  <c:v>-8.8639679999999998E-3</c:v>
                </c:pt>
                <c:pt idx="21933">
                  <c:v>-7.0303809999999996E-3</c:v>
                </c:pt>
                <c:pt idx="21934">
                  <c:v>-6.3888479999999999E-3</c:v>
                </c:pt>
                <c:pt idx="21935">
                  <c:v>-4.8343600000000002E-3</c:v>
                </c:pt>
                <c:pt idx="21936">
                  <c:v>-8.05436E-3</c:v>
                </c:pt>
                <c:pt idx="21937">
                  <c:v>-5.9906760000000003E-3</c:v>
                </c:pt>
                <c:pt idx="21938">
                  <c:v>-5.5245099999999998E-3</c:v>
                </c:pt>
                <c:pt idx="21939">
                  <c:v>-3.6829340000000001E-3</c:v>
                </c:pt>
                <c:pt idx="21940">
                  <c:v>-6.290113E-3</c:v>
                </c:pt>
                <c:pt idx="21941">
                  <c:v>-5.5632700000000002E-4</c:v>
                </c:pt>
                <c:pt idx="21942">
                  <c:v>-7.9713979999999993E-3</c:v>
                </c:pt>
                <c:pt idx="21943">
                  <c:v>-8.8025699999999991E-3</c:v>
                </c:pt>
                <c:pt idx="21944">
                  <c:v>-4.0934400000000002E-4</c:v>
                </c:pt>
                <c:pt idx="21945">
                  <c:v>-5.7151600000000004E-3</c:v>
                </c:pt>
                <c:pt idx="21946">
                  <c:v>-5.1971910000000003E-3</c:v>
                </c:pt>
                <c:pt idx="21947">
                  <c:v>-7.6286569999999996E-3</c:v>
                </c:pt>
                <c:pt idx="21948">
                  <c:v>-5.6256939999999997E-3</c:v>
                </c:pt>
                <c:pt idx="21949">
                  <c:v>-8.5644929999999994E-3</c:v>
                </c:pt>
                <c:pt idx="21950">
                  <c:v>-4.8600509999999998E-3</c:v>
                </c:pt>
                <c:pt idx="21951">
                  <c:v>-8.3224270000000003E-3</c:v>
                </c:pt>
                <c:pt idx="21952">
                  <c:v>-4.8639670000000003E-3</c:v>
                </c:pt>
                <c:pt idx="21953">
                  <c:v>-2.8711240000000001E-3</c:v>
                </c:pt>
                <c:pt idx="21954">
                  <c:v>-6.4608529999999999E-3</c:v>
                </c:pt>
                <c:pt idx="21955">
                  <c:v>-7.9756580000000001E-3</c:v>
                </c:pt>
                <c:pt idx="21956">
                  <c:v>-8.7716700000000005E-3</c:v>
                </c:pt>
                <c:pt idx="21957">
                  <c:v>-3.5087310000000002E-3</c:v>
                </c:pt>
                <c:pt idx="21958">
                  <c:v>-1.8557789999999999E-3</c:v>
                </c:pt>
                <c:pt idx="21959">
                  <c:v>-5.5272129999999996E-3</c:v>
                </c:pt>
                <c:pt idx="21960">
                  <c:v>-5.226825E-3</c:v>
                </c:pt>
                <c:pt idx="21961">
                  <c:v>-2.8989559999999998E-3</c:v>
                </c:pt>
                <c:pt idx="21962">
                  <c:v>-4.2068100000000001E-3</c:v>
                </c:pt>
                <c:pt idx="21963">
                  <c:v>-6.7977990000000002E-3</c:v>
                </c:pt>
                <c:pt idx="21964">
                  <c:v>-2.6257160000000002E-3</c:v>
                </c:pt>
                <c:pt idx="21965">
                  <c:v>-4.6718230000000003E-3</c:v>
                </c:pt>
                <c:pt idx="21966">
                  <c:v>-5.1012469999999997E-3</c:v>
                </c:pt>
                <c:pt idx="21967">
                  <c:v>-2.7640569999999999E-3</c:v>
                </c:pt>
                <c:pt idx="21968">
                  <c:v>-7.6155830000000004E-3</c:v>
                </c:pt>
                <c:pt idx="21969">
                  <c:v>-5.0328500000000002E-3</c:v>
                </c:pt>
                <c:pt idx="21970">
                  <c:v>-5.9069550000000002E-3</c:v>
                </c:pt>
                <c:pt idx="21971">
                  <c:v>-5.9096189999999996E-3</c:v>
                </c:pt>
                <c:pt idx="21972">
                  <c:v>-1.519498E-3</c:v>
                </c:pt>
                <c:pt idx="21973">
                  <c:v>-6.3209110000000002E-3</c:v>
                </c:pt>
                <c:pt idx="21974">
                  <c:v>-4.1229E-4</c:v>
                </c:pt>
                <c:pt idx="21975">
                  <c:v>-6.6808379999999997E-3</c:v>
                </c:pt>
                <c:pt idx="21976">
                  <c:v>-6.0337630000000001E-3</c:v>
                </c:pt>
                <c:pt idx="21977">
                  <c:v>1.3860700000000001E-3</c:v>
                </c:pt>
                <c:pt idx="21978">
                  <c:v>-2.11217E-3</c:v>
                </c:pt>
                <c:pt idx="21979">
                  <c:v>-1.6929880000000001E-3</c:v>
                </c:pt>
                <c:pt idx="21980">
                  <c:v>6.0551650000000004E-3</c:v>
                </c:pt>
                <c:pt idx="21981">
                  <c:v>4.1325800000000001E-4</c:v>
                </c:pt>
                <c:pt idx="21982">
                  <c:v>-2.8711940000000001E-3</c:v>
                </c:pt>
                <c:pt idx="21983">
                  <c:v>-3.2269920000000001E-3</c:v>
                </c:pt>
                <c:pt idx="21984">
                  <c:v>2.5069269999999999E-3</c:v>
                </c:pt>
                <c:pt idx="21985">
                  <c:v>3.1878969999999999E-3</c:v>
                </c:pt>
                <c:pt idx="21986">
                  <c:v>-1.548701E-3</c:v>
                </c:pt>
                <c:pt idx="21987">
                  <c:v>-2.6706910000000002E-3</c:v>
                </c:pt>
                <c:pt idx="21988">
                  <c:v>4.8708329999999998E-3</c:v>
                </c:pt>
                <c:pt idx="21989">
                  <c:v>1.506461E-3</c:v>
                </c:pt>
                <c:pt idx="21990">
                  <c:v>3.6938040000000002E-3</c:v>
                </c:pt>
                <c:pt idx="21991" formatCode="0.00E+00">
                  <c:v>-5.69925E-5</c:v>
                </c:pt>
                <c:pt idx="21992">
                  <c:v>-3.261454E-3</c:v>
                </c:pt>
                <c:pt idx="21993">
                  <c:v>-1.0347850000000001E-3</c:v>
                </c:pt>
                <c:pt idx="21994">
                  <c:v>6.6193999999999997E-4</c:v>
                </c:pt>
                <c:pt idx="21995">
                  <c:v>-3.1365270000000001E-3</c:v>
                </c:pt>
                <c:pt idx="21996">
                  <c:v>-4.7793569999999997E-3</c:v>
                </c:pt>
                <c:pt idx="21997">
                  <c:v>-1.6850299999999999E-3</c:v>
                </c:pt>
                <c:pt idx="21998">
                  <c:v>-2.377718E-3</c:v>
                </c:pt>
                <c:pt idx="21999">
                  <c:v>-8.5503920000000004E-3</c:v>
                </c:pt>
                <c:pt idx="22000">
                  <c:v>-5.9226519999999996E-3</c:v>
                </c:pt>
                <c:pt idx="22001">
                  <c:v>-1.3254867E-2</c:v>
                </c:pt>
                <c:pt idx="22002">
                  <c:v>-7.2880549999999999E-3</c:v>
                </c:pt>
                <c:pt idx="22003">
                  <c:v>-7.9700900000000009E-3</c:v>
                </c:pt>
                <c:pt idx="22004">
                  <c:v>-8.1032889999999996E-3</c:v>
                </c:pt>
                <c:pt idx="22005">
                  <c:v>-1.1526517E-2</c:v>
                </c:pt>
                <c:pt idx="22006">
                  <c:v>-8.0438839999999994E-3</c:v>
                </c:pt>
                <c:pt idx="22007">
                  <c:v>-1.6869867E-2</c:v>
                </c:pt>
                <c:pt idx="22008">
                  <c:v>-9.9101399999999996E-3</c:v>
                </c:pt>
                <c:pt idx="22009">
                  <c:v>-7.3226130000000004E-3</c:v>
                </c:pt>
                <c:pt idx="22010">
                  <c:v>-1.5763455999999999E-2</c:v>
                </c:pt>
                <c:pt idx="22011">
                  <c:v>-7.2562549999999996E-3</c:v>
                </c:pt>
                <c:pt idx="22012">
                  <c:v>-6.6713240000000002E-3</c:v>
                </c:pt>
                <c:pt idx="22013">
                  <c:v>-8.5291450000000001E-3</c:v>
                </c:pt>
                <c:pt idx="22014">
                  <c:v>-5.8321040000000003E-3</c:v>
                </c:pt>
                <c:pt idx="22015">
                  <c:v>-1.1080662999999999E-2</c:v>
                </c:pt>
                <c:pt idx="22016">
                  <c:v>-6.8227449999999999E-3</c:v>
                </c:pt>
                <c:pt idx="22017">
                  <c:v>-5.0091320000000003E-3</c:v>
                </c:pt>
                <c:pt idx="22018">
                  <c:v>-5.0592880000000003E-3</c:v>
                </c:pt>
                <c:pt idx="22019">
                  <c:v>-1.0166432E-2</c:v>
                </c:pt>
                <c:pt idx="22020">
                  <c:v>-2.4761240000000001E-3</c:v>
                </c:pt>
                <c:pt idx="22021">
                  <c:v>-6.9363860000000001E-3</c:v>
                </c:pt>
                <c:pt idx="22022">
                  <c:v>-6.2189239999999998E-3</c:v>
                </c:pt>
                <c:pt idx="22023">
                  <c:v>-4.8599130000000004E-3</c:v>
                </c:pt>
                <c:pt idx="22024">
                  <c:v>-8.1639290000000003E-3</c:v>
                </c:pt>
                <c:pt idx="22025">
                  <c:v>-5.3795939999999997E-3</c:v>
                </c:pt>
                <c:pt idx="22026">
                  <c:v>-3.2161300000000002E-3</c:v>
                </c:pt>
                <c:pt idx="22027">
                  <c:v>-5.3455940000000004E-3</c:v>
                </c:pt>
                <c:pt idx="22028">
                  <c:v>-9.0359280000000004E-3</c:v>
                </c:pt>
                <c:pt idx="22029">
                  <c:v>-3.6022810000000001E-3</c:v>
                </c:pt>
                <c:pt idx="22030">
                  <c:v>6.3009670000000002E-3</c:v>
                </c:pt>
                <c:pt idx="22031">
                  <c:v>-4.1255759999999997E-3</c:v>
                </c:pt>
                <c:pt idx="22032">
                  <c:v>-4.0712969999999998E-3</c:v>
                </c:pt>
                <c:pt idx="22033">
                  <c:v>-5.7405659999999999E-3</c:v>
                </c:pt>
                <c:pt idx="22034">
                  <c:v>-8.661073E-3</c:v>
                </c:pt>
                <c:pt idx="22035">
                  <c:v>-2.5869339999999999E-3</c:v>
                </c:pt>
                <c:pt idx="22036">
                  <c:v>-2.1650139999999998E-3</c:v>
                </c:pt>
                <c:pt idx="22037">
                  <c:v>-9.1528830000000005E-3</c:v>
                </c:pt>
                <c:pt idx="22038">
                  <c:v>-7.0845700000000001E-4</c:v>
                </c:pt>
                <c:pt idx="22039">
                  <c:v>-2.0879739999999998E-3</c:v>
                </c:pt>
                <c:pt idx="22040">
                  <c:v>-7.1608840000000002E-3</c:v>
                </c:pt>
                <c:pt idx="22041">
                  <c:v>-1.0089829E-2</c:v>
                </c:pt>
                <c:pt idx="22042">
                  <c:v>-7.5919059999999998E-3</c:v>
                </c:pt>
                <c:pt idx="22043">
                  <c:v>-1.1205547999999999E-2</c:v>
                </c:pt>
                <c:pt idx="22044">
                  <c:v>-9.6086790000000002E-3</c:v>
                </c:pt>
                <c:pt idx="22045">
                  <c:v>-4.5790320000000002E-3</c:v>
                </c:pt>
                <c:pt idx="22046">
                  <c:v>-1.0042766E-2</c:v>
                </c:pt>
                <c:pt idx="22047">
                  <c:v>-6.9327260000000002E-3</c:v>
                </c:pt>
                <c:pt idx="22048">
                  <c:v>-1.0206454E-2</c:v>
                </c:pt>
                <c:pt idx="22049">
                  <c:v>-5.9057160000000001E-3</c:v>
                </c:pt>
                <c:pt idx="22050">
                  <c:v>-1.2015059999999999E-2</c:v>
                </c:pt>
                <c:pt idx="22051">
                  <c:v>-1.087576E-2</c:v>
                </c:pt>
                <c:pt idx="22052">
                  <c:v>-9.7291740000000002E-3</c:v>
                </c:pt>
                <c:pt idx="22053">
                  <c:v>-4.5506569999999996E-3</c:v>
                </c:pt>
                <c:pt idx="22054">
                  <c:v>-6.2543950000000003E-3</c:v>
                </c:pt>
                <c:pt idx="22055">
                  <c:v>-1.3438271999999999E-2</c:v>
                </c:pt>
                <c:pt idx="22056">
                  <c:v>-7.9825910000000007E-3</c:v>
                </c:pt>
                <c:pt idx="22057">
                  <c:v>-2.8472399999999998E-4</c:v>
                </c:pt>
                <c:pt idx="22058">
                  <c:v>-6.091763E-3</c:v>
                </c:pt>
                <c:pt idx="22059">
                  <c:v>-1.0663079000000001E-2</c:v>
                </c:pt>
                <c:pt idx="22060">
                  <c:v>-2.3384690000000001E-3</c:v>
                </c:pt>
                <c:pt idx="22061">
                  <c:v>-1.6774719999999999E-3</c:v>
                </c:pt>
                <c:pt idx="22062">
                  <c:v>-3.2483059999999998E-3</c:v>
                </c:pt>
                <c:pt idx="22063">
                  <c:v>-6.4092120000000001E-3</c:v>
                </c:pt>
                <c:pt idx="22064">
                  <c:v>-6.2691370000000001E-3</c:v>
                </c:pt>
                <c:pt idx="22065">
                  <c:v>-1.228306E-3</c:v>
                </c:pt>
                <c:pt idx="22066">
                  <c:v>-2.1754259999999998E-3</c:v>
                </c:pt>
                <c:pt idx="22067">
                  <c:v>-5.5232859999999996E-3</c:v>
                </c:pt>
                <c:pt idx="22068">
                  <c:v>-9.0058589999999997E-3</c:v>
                </c:pt>
                <c:pt idx="22069">
                  <c:v>-2.8116130000000001E-3</c:v>
                </c:pt>
                <c:pt idx="22070">
                  <c:v>-3.7787680000000001E-3</c:v>
                </c:pt>
                <c:pt idx="22071">
                  <c:v>-7.2094510000000004E-3</c:v>
                </c:pt>
                <c:pt idx="22072">
                  <c:v>-4.3359089999999998E-3</c:v>
                </c:pt>
                <c:pt idx="22073">
                  <c:v>-8.8454390000000001E-3</c:v>
                </c:pt>
                <c:pt idx="22074">
                  <c:v>-6.398333E-3</c:v>
                </c:pt>
                <c:pt idx="22075">
                  <c:v>-1.2986460000000001E-3</c:v>
                </c:pt>
                <c:pt idx="22076">
                  <c:v>-3.3158490000000001E-3</c:v>
                </c:pt>
                <c:pt idx="22077">
                  <c:v>-9.4690829999999997E-3</c:v>
                </c:pt>
                <c:pt idx="22078">
                  <c:v>-4.2722359999999996E-3</c:v>
                </c:pt>
                <c:pt idx="22079">
                  <c:v>-3.279143E-3</c:v>
                </c:pt>
                <c:pt idx="22080">
                  <c:v>-6.3480159999999997E-3</c:v>
                </c:pt>
                <c:pt idx="22081">
                  <c:v>-1.1185914E-2</c:v>
                </c:pt>
                <c:pt idx="22082">
                  <c:v>-8.7257120000000001E-3</c:v>
                </c:pt>
                <c:pt idx="22083">
                  <c:v>-6.8247469999999999E-3</c:v>
                </c:pt>
                <c:pt idx="22084">
                  <c:v>-9.9148810000000004E-3</c:v>
                </c:pt>
                <c:pt idx="22085">
                  <c:v>-8.5039380000000008E-3</c:v>
                </c:pt>
                <c:pt idx="22086">
                  <c:v>-7.5968310000000001E-3</c:v>
                </c:pt>
                <c:pt idx="22087">
                  <c:v>-7.2303810000000001E-3</c:v>
                </c:pt>
                <c:pt idx="22088">
                  <c:v>-1.4978781E-2</c:v>
                </c:pt>
                <c:pt idx="22089">
                  <c:v>-1.185436E-2</c:v>
                </c:pt>
                <c:pt idx="22090">
                  <c:v>-7.5656389999999999E-3</c:v>
                </c:pt>
                <c:pt idx="22091">
                  <c:v>-5.4537520000000001E-3</c:v>
                </c:pt>
                <c:pt idx="22092">
                  <c:v>-7.2324520000000003E-3</c:v>
                </c:pt>
                <c:pt idx="22093">
                  <c:v>-7.7424470000000004E-3</c:v>
                </c:pt>
                <c:pt idx="22094">
                  <c:v>-4.1125340000000002E-3</c:v>
                </c:pt>
                <c:pt idx="22095">
                  <c:v>-4.9247980000000002E-3</c:v>
                </c:pt>
                <c:pt idx="22096">
                  <c:v>-6.521214E-3</c:v>
                </c:pt>
                <c:pt idx="22097">
                  <c:v>-3.6122440000000001E-3</c:v>
                </c:pt>
                <c:pt idx="22098">
                  <c:v>-4.0507500000000002E-4</c:v>
                </c:pt>
                <c:pt idx="22099">
                  <c:v>-1.457556E-3</c:v>
                </c:pt>
                <c:pt idx="22100">
                  <c:v>-5.7552469999999998E-3</c:v>
                </c:pt>
                <c:pt idx="22101">
                  <c:v>2.9172600000000002E-4</c:v>
                </c:pt>
                <c:pt idx="22102">
                  <c:v>-2.1308030000000001E-3</c:v>
                </c:pt>
                <c:pt idx="22103">
                  <c:v>-7.9256499999999996E-4</c:v>
                </c:pt>
                <c:pt idx="22104">
                  <c:v>-8.0947400000000002E-4</c:v>
                </c:pt>
                <c:pt idx="22105">
                  <c:v>-2.2614290000000001E-3</c:v>
                </c:pt>
                <c:pt idx="22106">
                  <c:v>-3.1565090000000001E-3</c:v>
                </c:pt>
                <c:pt idx="22107">
                  <c:v>-4.8159250000000004E-3</c:v>
                </c:pt>
                <c:pt idx="22108">
                  <c:v>-3.0720449999999998E-3</c:v>
                </c:pt>
                <c:pt idx="22109">
                  <c:v>-5.8563799999999996E-3</c:v>
                </c:pt>
                <c:pt idx="22110">
                  <c:v>-3.2026730000000001E-3</c:v>
                </c:pt>
                <c:pt idx="22111">
                  <c:v>-5.4716859999999999E-3</c:v>
                </c:pt>
                <c:pt idx="22112">
                  <c:v>-4.8450740000000004E-3</c:v>
                </c:pt>
                <c:pt idx="22113">
                  <c:v>-3.9928630000000001E-3</c:v>
                </c:pt>
                <c:pt idx="22114">
                  <c:v>-5.0858470000000001E-3</c:v>
                </c:pt>
                <c:pt idx="22115">
                  <c:v>-1.155554E-3</c:v>
                </c:pt>
                <c:pt idx="22116">
                  <c:v>-5.2320079999999998E-3</c:v>
                </c:pt>
                <c:pt idx="22117">
                  <c:v>-2.4391510000000001E-3</c:v>
                </c:pt>
                <c:pt idx="22118">
                  <c:v>-4.8232989999999996E-3</c:v>
                </c:pt>
                <c:pt idx="22119">
                  <c:v>-4.2943950000000003E-3</c:v>
                </c:pt>
                <c:pt idx="22120">
                  <c:v>-5.5684599999999999E-3</c:v>
                </c:pt>
                <c:pt idx="22121">
                  <c:v>-4.7332920000000001E-3</c:v>
                </c:pt>
                <c:pt idx="22122">
                  <c:v>-6.8925119999999999E-3</c:v>
                </c:pt>
                <c:pt idx="22123">
                  <c:v>-4.3033869999999997E-3</c:v>
                </c:pt>
                <c:pt idx="22124">
                  <c:v>-5.6237140000000001E-3</c:v>
                </c:pt>
                <c:pt idx="22125">
                  <c:v>-7.0951110000000003E-3</c:v>
                </c:pt>
                <c:pt idx="22126">
                  <c:v>-1.0870539E-2</c:v>
                </c:pt>
                <c:pt idx="22127">
                  <c:v>-8.6763599999999993E-3</c:v>
                </c:pt>
                <c:pt idx="22128">
                  <c:v>-1.0635874E-2</c:v>
                </c:pt>
                <c:pt idx="22129">
                  <c:v>-4.8456300000000001E-3</c:v>
                </c:pt>
                <c:pt idx="22130">
                  <c:v>-9.9974390000000003E-3</c:v>
                </c:pt>
                <c:pt idx="22131">
                  <c:v>-1.2407333E-2</c:v>
                </c:pt>
                <c:pt idx="22132">
                  <c:v>-1.1101784E-2</c:v>
                </c:pt>
                <c:pt idx="22133">
                  <c:v>-1.074279E-2</c:v>
                </c:pt>
                <c:pt idx="22134">
                  <c:v>-8.9132429999999995E-3</c:v>
                </c:pt>
                <c:pt idx="22135">
                  <c:v>-1.2848863E-2</c:v>
                </c:pt>
                <c:pt idx="22136">
                  <c:v>-8.8889940000000008E-3</c:v>
                </c:pt>
                <c:pt idx="22137">
                  <c:v>-9.0431910000000008E-3</c:v>
                </c:pt>
                <c:pt idx="22138">
                  <c:v>-1.0965307000000001E-2</c:v>
                </c:pt>
                <c:pt idx="22139">
                  <c:v>-5.15935E-3</c:v>
                </c:pt>
                <c:pt idx="22140">
                  <c:v>-1.3775205E-2</c:v>
                </c:pt>
                <c:pt idx="22141">
                  <c:v>-3.1031190000000001E-3</c:v>
                </c:pt>
                <c:pt idx="22142">
                  <c:v>-3.577715E-3</c:v>
                </c:pt>
                <c:pt idx="22143">
                  <c:v>-3.6943610000000002E-3</c:v>
                </c:pt>
                <c:pt idx="22144">
                  <c:v>-4.8198449999999997E-3</c:v>
                </c:pt>
                <c:pt idx="22145">
                  <c:v>-2.1923699999999999E-3</c:v>
                </c:pt>
                <c:pt idx="22146">
                  <c:v>-1.6980400000000001E-3</c:v>
                </c:pt>
                <c:pt idx="22147">
                  <c:v>-7.376166E-3</c:v>
                </c:pt>
                <c:pt idx="22148">
                  <c:v>-2.5202219999999999E-3</c:v>
                </c:pt>
                <c:pt idx="22149">
                  <c:v>-1.6592219999999999E-3</c:v>
                </c:pt>
                <c:pt idx="22150">
                  <c:v>-4.7002609999999998E-3</c:v>
                </c:pt>
                <c:pt idx="22151">
                  <c:v>-7.70767E-4</c:v>
                </c:pt>
                <c:pt idx="22152">
                  <c:v>-5.9265159999999997E-3</c:v>
                </c:pt>
                <c:pt idx="22153">
                  <c:v>-6.6311879999999997E-3</c:v>
                </c:pt>
                <c:pt idx="22154">
                  <c:v>-5.0058680000000001E-3</c:v>
                </c:pt>
                <c:pt idx="22155">
                  <c:v>-3.3656269999999999E-3</c:v>
                </c:pt>
                <c:pt idx="22156">
                  <c:v>-4.463547E-3</c:v>
                </c:pt>
                <c:pt idx="22157">
                  <c:v>-2.37696E-3</c:v>
                </c:pt>
                <c:pt idx="22158">
                  <c:v>-5.921234E-3</c:v>
                </c:pt>
                <c:pt idx="22159">
                  <c:v>-3.2191910000000002E-3</c:v>
                </c:pt>
                <c:pt idx="22160">
                  <c:v>-5.5402059999999998E-3</c:v>
                </c:pt>
                <c:pt idx="22161">
                  <c:v>-7.3266549999999996E-3</c:v>
                </c:pt>
                <c:pt idx="22162">
                  <c:v>-3.2135829999999999E-3</c:v>
                </c:pt>
                <c:pt idx="22163">
                  <c:v>3.8435269999999998E-3</c:v>
                </c:pt>
                <c:pt idx="22164">
                  <c:v>-6.5003739999999997E-3</c:v>
                </c:pt>
                <c:pt idx="22165">
                  <c:v>-1.4459230999999999E-2</c:v>
                </c:pt>
                <c:pt idx="22166">
                  <c:v>-7.3892630000000001E-3</c:v>
                </c:pt>
                <c:pt idx="22167">
                  <c:v>-2.7939779999999999E-3</c:v>
                </c:pt>
                <c:pt idx="22168">
                  <c:v>-9.4934479999999998E-3</c:v>
                </c:pt>
                <c:pt idx="22169">
                  <c:v>1.010592E-3</c:v>
                </c:pt>
                <c:pt idx="22170">
                  <c:v>-4.7268529999999996E-3</c:v>
                </c:pt>
                <c:pt idx="22171">
                  <c:v>-9.6627559999999998E-3</c:v>
                </c:pt>
                <c:pt idx="22172">
                  <c:v>-6.5301930000000001E-3</c:v>
                </c:pt>
                <c:pt idx="22173">
                  <c:v>-7.6881349999999996E-3</c:v>
                </c:pt>
                <c:pt idx="22174">
                  <c:v>-5.6169369999999998E-3</c:v>
                </c:pt>
                <c:pt idx="22175">
                  <c:v>-7.6028559999999999E-3</c:v>
                </c:pt>
                <c:pt idx="22176">
                  <c:v>-6.988523E-3</c:v>
                </c:pt>
                <c:pt idx="22177">
                  <c:v>-6.3080849999999997E-3</c:v>
                </c:pt>
                <c:pt idx="22178">
                  <c:v>-8.8554240000000006E-3</c:v>
                </c:pt>
                <c:pt idx="22179">
                  <c:v>-8.4399709999999992E-3</c:v>
                </c:pt>
                <c:pt idx="22180">
                  <c:v>-7.6228379999999998E-3</c:v>
                </c:pt>
                <c:pt idx="22181">
                  <c:v>-8.2774440000000001E-3</c:v>
                </c:pt>
                <c:pt idx="22182">
                  <c:v>-8.7253629999999999E-3</c:v>
                </c:pt>
                <c:pt idx="22183">
                  <c:v>-8.9317579999999997E-3</c:v>
                </c:pt>
                <c:pt idx="22184">
                  <c:v>-9.7734669999999992E-3</c:v>
                </c:pt>
                <c:pt idx="22185">
                  <c:v>-7.3774210000000003E-3</c:v>
                </c:pt>
                <c:pt idx="22186">
                  <c:v>-6.0301570000000004E-3</c:v>
                </c:pt>
                <c:pt idx="22187">
                  <c:v>-7.9305899999999995E-3</c:v>
                </c:pt>
                <c:pt idx="22188">
                  <c:v>-1.0072311E-2</c:v>
                </c:pt>
                <c:pt idx="22189">
                  <c:v>-4.7917949999999997E-3</c:v>
                </c:pt>
                <c:pt idx="22190">
                  <c:v>-8.0251620000000006E-3</c:v>
                </c:pt>
                <c:pt idx="22191">
                  <c:v>-6.4208750000000004E-3</c:v>
                </c:pt>
                <c:pt idx="22192">
                  <c:v>-5.5886210000000002E-3</c:v>
                </c:pt>
                <c:pt idx="22193">
                  <c:v>-5.7129909999999997E-3</c:v>
                </c:pt>
                <c:pt idx="22194">
                  <c:v>-5.5119449999999999E-3</c:v>
                </c:pt>
                <c:pt idx="22195">
                  <c:v>-5.8467040000000003E-3</c:v>
                </c:pt>
                <c:pt idx="22196">
                  <c:v>-8.5330830000000003E-3</c:v>
                </c:pt>
                <c:pt idx="22197">
                  <c:v>-4.8358159999999997E-3</c:v>
                </c:pt>
                <c:pt idx="22198">
                  <c:v>-6.505884E-3</c:v>
                </c:pt>
                <c:pt idx="22199">
                  <c:v>-5.6374279999999999E-3</c:v>
                </c:pt>
                <c:pt idx="22200">
                  <c:v>-2.2155080000000001E-3</c:v>
                </c:pt>
                <c:pt idx="22201">
                  <c:v>1.0183690000000001E-3</c:v>
                </c:pt>
                <c:pt idx="22202">
                  <c:v>-3.4066859999999999E-3</c:v>
                </c:pt>
                <c:pt idx="22203">
                  <c:v>-7.60569E-4</c:v>
                </c:pt>
                <c:pt idx="22204">
                  <c:v>-4.4481099999999999E-3</c:v>
                </c:pt>
                <c:pt idx="22205">
                  <c:v>-3.882454E-3</c:v>
                </c:pt>
                <c:pt idx="22206">
                  <c:v>-5.4749350000000002E-3</c:v>
                </c:pt>
                <c:pt idx="22207">
                  <c:v>-6.1132950000000004E-3</c:v>
                </c:pt>
                <c:pt idx="22208">
                  <c:v>-2.6705729999999999E-3</c:v>
                </c:pt>
                <c:pt idx="22209">
                  <c:v>-4.2378429999999998E-3</c:v>
                </c:pt>
                <c:pt idx="22210">
                  <c:v>-2.7206629999999999E-3</c:v>
                </c:pt>
                <c:pt idx="22211">
                  <c:v>-7.0136790000000001E-3</c:v>
                </c:pt>
                <c:pt idx="22212">
                  <c:v>-7.4490829999999996E-3</c:v>
                </c:pt>
                <c:pt idx="22213">
                  <c:v>-5.7931290000000002E-3</c:v>
                </c:pt>
                <c:pt idx="22214">
                  <c:v>-6.5579890000000002E-3</c:v>
                </c:pt>
                <c:pt idx="22215">
                  <c:v>-2.416507E-3</c:v>
                </c:pt>
                <c:pt idx="22216">
                  <c:v>-7.251225E-3</c:v>
                </c:pt>
                <c:pt idx="22217">
                  <c:v>-3.9726070000000004E-3</c:v>
                </c:pt>
                <c:pt idx="22218">
                  <c:v>-2.4684160000000002E-3</c:v>
                </c:pt>
                <c:pt idx="22219">
                  <c:v>-4.3954789999999999E-3</c:v>
                </c:pt>
                <c:pt idx="22220">
                  <c:v>-3.762203E-3</c:v>
                </c:pt>
                <c:pt idx="22221">
                  <c:v>-3.3667229999999999E-3</c:v>
                </c:pt>
                <c:pt idx="22222">
                  <c:v>-2.2806929999999999E-3</c:v>
                </c:pt>
                <c:pt idx="22223">
                  <c:v>-5.6112419999999998E-3</c:v>
                </c:pt>
                <c:pt idx="22224">
                  <c:v>-4.2567289999999999E-3</c:v>
                </c:pt>
                <c:pt idx="22225">
                  <c:v>-3.5331479999999998E-3</c:v>
                </c:pt>
                <c:pt idx="22226">
                  <c:v>-4.6292369999999996E-3</c:v>
                </c:pt>
                <c:pt idx="22227">
                  <c:v>-4.0273629999999999E-3</c:v>
                </c:pt>
                <c:pt idx="22228">
                  <c:v>-6.8334939999999999E-3</c:v>
                </c:pt>
                <c:pt idx="22229">
                  <c:v>-7.1338979999999996E-3</c:v>
                </c:pt>
                <c:pt idx="22230">
                  <c:v>-4.3629890000000003E-3</c:v>
                </c:pt>
                <c:pt idx="22231">
                  <c:v>-3.4689650000000001E-3</c:v>
                </c:pt>
                <c:pt idx="22232">
                  <c:v>-6.4695869999999997E-3</c:v>
                </c:pt>
                <c:pt idx="22233">
                  <c:v>-6.9036820000000004E-3</c:v>
                </c:pt>
                <c:pt idx="22234">
                  <c:v>-4.3947099999999996E-3</c:v>
                </c:pt>
                <c:pt idx="22235">
                  <c:v>-1.0363120999999999E-2</c:v>
                </c:pt>
                <c:pt idx="22236">
                  <c:v>-7.4391379999999997E-3</c:v>
                </c:pt>
                <c:pt idx="22237">
                  <c:v>-3.665972E-3</c:v>
                </c:pt>
                <c:pt idx="22238">
                  <c:v>-4.4990610000000004E-3</c:v>
                </c:pt>
                <c:pt idx="22239">
                  <c:v>-5.670586E-3</c:v>
                </c:pt>
                <c:pt idx="22240">
                  <c:v>-8.0153010000000007E-3</c:v>
                </c:pt>
                <c:pt idx="22241">
                  <c:v>-7.9529830000000003E-3</c:v>
                </c:pt>
                <c:pt idx="22242">
                  <c:v>-7.2463340000000001E-3</c:v>
                </c:pt>
                <c:pt idx="22243">
                  <c:v>-1.0110829999999999E-2</c:v>
                </c:pt>
                <c:pt idx="22244">
                  <c:v>-7.9794189999999997E-3</c:v>
                </c:pt>
                <c:pt idx="22245">
                  <c:v>-7.320287E-3</c:v>
                </c:pt>
                <c:pt idx="22246">
                  <c:v>-8.4224380000000008E-3</c:v>
                </c:pt>
                <c:pt idx="22247">
                  <c:v>-7.9577160000000001E-3</c:v>
                </c:pt>
                <c:pt idx="22248">
                  <c:v>-8.7950830000000004E-3</c:v>
                </c:pt>
                <c:pt idx="22249">
                  <c:v>-4.790753E-3</c:v>
                </c:pt>
                <c:pt idx="22250">
                  <c:v>-6.6247190000000003E-3</c:v>
                </c:pt>
                <c:pt idx="22251">
                  <c:v>-4.657708E-3</c:v>
                </c:pt>
                <c:pt idx="22252">
                  <c:v>-5.3994990000000003E-3</c:v>
                </c:pt>
                <c:pt idx="22253">
                  <c:v>-7.3457369999999998E-3</c:v>
                </c:pt>
                <c:pt idx="22254">
                  <c:v>-6.2985819999999996E-3</c:v>
                </c:pt>
                <c:pt idx="22255">
                  <c:v>-5.8341269999999997E-3</c:v>
                </c:pt>
                <c:pt idx="22256">
                  <c:v>-6.6583750000000002E-3</c:v>
                </c:pt>
                <c:pt idx="22257">
                  <c:v>-3.6705750000000001E-3</c:v>
                </c:pt>
                <c:pt idx="22258">
                  <c:v>-4.8071820000000001E-3</c:v>
                </c:pt>
                <c:pt idx="22259">
                  <c:v>-5.0372790000000004E-3</c:v>
                </c:pt>
                <c:pt idx="22260">
                  <c:v>-5.5847819999999999E-3</c:v>
                </c:pt>
                <c:pt idx="22261">
                  <c:v>-2.5375929999999999E-3</c:v>
                </c:pt>
                <c:pt idx="22262">
                  <c:v>-4.7397680000000001E-3</c:v>
                </c:pt>
                <c:pt idx="22263">
                  <c:v>-2.216689E-3</c:v>
                </c:pt>
                <c:pt idx="22264">
                  <c:v>-5.5374430000000004E-3</c:v>
                </c:pt>
                <c:pt idx="22265">
                  <c:v>-5.0873680000000001E-3</c:v>
                </c:pt>
                <c:pt idx="22266">
                  <c:v>-4.6862309999999999E-3</c:v>
                </c:pt>
                <c:pt idx="22267">
                  <c:v>-2.6840670000000001E-3</c:v>
                </c:pt>
                <c:pt idx="22268">
                  <c:v>-4.3712150000000003E-3</c:v>
                </c:pt>
                <c:pt idx="22269">
                  <c:v>-7.0159999999999997E-3</c:v>
                </c:pt>
                <c:pt idx="22270">
                  <c:v>-3.5791989999999999E-3</c:v>
                </c:pt>
                <c:pt idx="22271">
                  <c:v>-8.0948549999999998E-3</c:v>
                </c:pt>
                <c:pt idx="22272">
                  <c:v>-7.3654150000000002E-3</c:v>
                </c:pt>
                <c:pt idx="22273">
                  <c:v>-7.2434420000000001E-3</c:v>
                </c:pt>
                <c:pt idx="22274">
                  <c:v>-3.0060009999999999E-3</c:v>
                </c:pt>
                <c:pt idx="22275">
                  <c:v>-6.0902079999999997E-3</c:v>
                </c:pt>
                <c:pt idx="22276">
                  <c:v>-7.801115E-3</c:v>
                </c:pt>
                <c:pt idx="22277">
                  <c:v>-5.0647169999999998E-3</c:v>
                </c:pt>
                <c:pt idx="22278">
                  <c:v>-3.723587E-3</c:v>
                </c:pt>
                <c:pt idx="22279">
                  <c:v>-6.7281650000000004E-3</c:v>
                </c:pt>
                <c:pt idx="22280">
                  <c:v>-6.5068790000000001E-3</c:v>
                </c:pt>
                <c:pt idx="22281">
                  <c:v>-4.8847480000000004E-3</c:v>
                </c:pt>
                <c:pt idx="22282">
                  <c:v>-2.9433189999999998E-3</c:v>
                </c:pt>
                <c:pt idx="22283">
                  <c:v>-4.3542609999999999E-3</c:v>
                </c:pt>
                <c:pt idx="22284">
                  <c:v>-3.2746469999999999E-3</c:v>
                </c:pt>
                <c:pt idx="22285">
                  <c:v>-8.7844610000000004E-3</c:v>
                </c:pt>
                <c:pt idx="22286">
                  <c:v>-3.1396919999999999E-3</c:v>
                </c:pt>
                <c:pt idx="22287">
                  <c:v>-4.0606130000000002E-3</c:v>
                </c:pt>
                <c:pt idx="22288">
                  <c:v>-2.0212199999999998E-3</c:v>
                </c:pt>
                <c:pt idx="22289">
                  <c:v>-3.9070040000000004E-3</c:v>
                </c:pt>
                <c:pt idx="22290">
                  <c:v>-1.8421970000000001E-3</c:v>
                </c:pt>
                <c:pt idx="22291">
                  <c:v>-4.6872520000000003E-3</c:v>
                </c:pt>
                <c:pt idx="22292">
                  <c:v>-4.5925310000000004E-3</c:v>
                </c:pt>
                <c:pt idx="22293">
                  <c:v>-6.1534099999999998E-3</c:v>
                </c:pt>
                <c:pt idx="22294">
                  <c:v>-6.1076259999999997E-3</c:v>
                </c:pt>
                <c:pt idx="22295">
                  <c:v>-4.4274370000000002E-3</c:v>
                </c:pt>
                <c:pt idx="22296">
                  <c:v>-5.5297879999999999E-3</c:v>
                </c:pt>
                <c:pt idx="22297">
                  <c:v>-5.4134079999999998E-3</c:v>
                </c:pt>
                <c:pt idx="22298">
                  <c:v>-8.6149069999999998E-3</c:v>
                </c:pt>
                <c:pt idx="22299">
                  <c:v>-4.2462580000000002E-3</c:v>
                </c:pt>
                <c:pt idx="22300">
                  <c:v>-5.0751939999999999E-3</c:v>
                </c:pt>
                <c:pt idx="22301">
                  <c:v>-5.0331159999999998E-3</c:v>
                </c:pt>
                <c:pt idx="22302">
                  <c:v>-5.0756209999999998E-3</c:v>
                </c:pt>
                <c:pt idx="22303">
                  <c:v>-5.8647159999999999E-3</c:v>
                </c:pt>
                <c:pt idx="22304">
                  <c:v>-4.4581009999999999E-3</c:v>
                </c:pt>
                <c:pt idx="22305">
                  <c:v>-6.9976919999999998E-3</c:v>
                </c:pt>
                <c:pt idx="22306">
                  <c:v>-5.7938540000000002E-3</c:v>
                </c:pt>
                <c:pt idx="22307">
                  <c:v>-4.3205939999999997E-3</c:v>
                </c:pt>
                <c:pt idx="22308">
                  <c:v>-4.2501090000000002E-3</c:v>
                </c:pt>
                <c:pt idx="22309">
                  <c:v>-4.0157500000000002E-3</c:v>
                </c:pt>
                <c:pt idx="22310">
                  <c:v>-4.5986780000000001E-3</c:v>
                </c:pt>
                <c:pt idx="22311">
                  <c:v>-7.786482E-3</c:v>
                </c:pt>
                <c:pt idx="22312">
                  <c:v>-6.162191E-3</c:v>
                </c:pt>
                <c:pt idx="22313">
                  <c:v>-3.1917009999999999E-3</c:v>
                </c:pt>
                <c:pt idx="22314">
                  <c:v>-3.539052E-3</c:v>
                </c:pt>
                <c:pt idx="22315">
                  <c:v>-6.0027429999999996E-3</c:v>
                </c:pt>
                <c:pt idx="22316">
                  <c:v>-8.6197499999999996E-4</c:v>
                </c:pt>
                <c:pt idx="22317">
                  <c:v>-3.7320640000000002E-3</c:v>
                </c:pt>
                <c:pt idx="22318">
                  <c:v>-6.301943E-3</c:v>
                </c:pt>
                <c:pt idx="22319">
                  <c:v>-4.7916640000000002E-3</c:v>
                </c:pt>
                <c:pt idx="22320">
                  <c:v>-3.821741E-3</c:v>
                </c:pt>
                <c:pt idx="22321">
                  <c:v>-4.775952E-3</c:v>
                </c:pt>
                <c:pt idx="22322">
                  <c:v>-5.5887690000000004E-3</c:v>
                </c:pt>
                <c:pt idx="22323">
                  <c:v>-4.5557289999999997E-3</c:v>
                </c:pt>
                <c:pt idx="22324">
                  <c:v>-6.7825079999999996E-3</c:v>
                </c:pt>
                <c:pt idx="22325">
                  <c:v>-4.7089710000000002E-3</c:v>
                </c:pt>
                <c:pt idx="22326">
                  <c:v>-6.7892739999999997E-3</c:v>
                </c:pt>
                <c:pt idx="22327">
                  <c:v>-5.3695430000000001E-3</c:v>
                </c:pt>
                <c:pt idx="22328">
                  <c:v>-5.8707840000000004E-3</c:v>
                </c:pt>
                <c:pt idx="22329">
                  <c:v>-3.0749969999999999E-3</c:v>
                </c:pt>
                <c:pt idx="22330">
                  <c:v>-6.1804060000000003E-3</c:v>
                </c:pt>
                <c:pt idx="22331">
                  <c:v>-3.2999309999999999E-3</c:v>
                </c:pt>
                <c:pt idx="22332">
                  <c:v>-6.0934739999999998E-3</c:v>
                </c:pt>
                <c:pt idx="22333">
                  <c:v>-6.907336E-3</c:v>
                </c:pt>
                <c:pt idx="22334">
                  <c:v>-9.7923390000000006E-3</c:v>
                </c:pt>
                <c:pt idx="22335">
                  <c:v>-5.2937269999999998E-3</c:v>
                </c:pt>
                <c:pt idx="22336">
                  <c:v>-5.1505090000000002E-3</c:v>
                </c:pt>
                <c:pt idx="22337">
                  <c:v>-6.0040509999999998E-3</c:v>
                </c:pt>
                <c:pt idx="22338">
                  <c:v>-6.9875120000000004E-3</c:v>
                </c:pt>
                <c:pt idx="22339">
                  <c:v>-7.0980330000000001E-3</c:v>
                </c:pt>
                <c:pt idx="22340">
                  <c:v>-2.266742E-3</c:v>
                </c:pt>
                <c:pt idx="22341">
                  <c:v>-4.7504060000000004E-3</c:v>
                </c:pt>
                <c:pt idx="22342">
                  <c:v>-7.0831790000000002E-3</c:v>
                </c:pt>
                <c:pt idx="22343">
                  <c:v>-6.0517369999999997E-3</c:v>
                </c:pt>
                <c:pt idx="22344">
                  <c:v>-3.1036179999999998E-3</c:v>
                </c:pt>
                <c:pt idx="22345">
                  <c:v>-6.3457499999999998E-3</c:v>
                </c:pt>
                <c:pt idx="22346">
                  <c:v>-6.2650259999999999E-3</c:v>
                </c:pt>
                <c:pt idx="22347">
                  <c:v>-4.08443E-3</c:v>
                </c:pt>
                <c:pt idx="22348">
                  <c:v>-5.7967560000000001E-3</c:v>
                </c:pt>
                <c:pt idx="22349">
                  <c:v>-2.630257E-3</c:v>
                </c:pt>
                <c:pt idx="22350">
                  <c:v>-4.1275490000000003E-3</c:v>
                </c:pt>
                <c:pt idx="22351">
                  <c:v>-6.1851069999999996E-3</c:v>
                </c:pt>
                <c:pt idx="22352">
                  <c:v>-8.9602810000000005E-3</c:v>
                </c:pt>
                <c:pt idx="22353">
                  <c:v>-6.763972E-3</c:v>
                </c:pt>
                <c:pt idx="22354">
                  <c:v>-8.0951329999999991E-3</c:v>
                </c:pt>
                <c:pt idx="22355">
                  <c:v>-9.6112709999999994E-3</c:v>
                </c:pt>
                <c:pt idx="22356">
                  <c:v>-6.0539950000000004E-3</c:v>
                </c:pt>
                <c:pt idx="22357">
                  <c:v>-4.4505059999999999E-3</c:v>
                </c:pt>
                <c:pt idx="22358">
                  <c:v>-9.6342179999999999E-3</c:v>
                </c:pt>
                <c:pt idx="22359">
                  <c:v>-7.7481670000000002E-3</c:v>
                </c:pt>
                <c:pt idx="22360">
                  <c:v>-8.4442110000000001E-3</c:v>
                </c:pt>
                <c:pt idx="22361">
                  <c:v>-1.0045836000000001E-2</c:v>
                </c:pt>
                <c:pt idx="22362">
                  <c:v>-7.9488119999999995E-3</c:v>
                </c:pt>
                <c:pt idx="22363">
                  <c:v>-4.6315790000000003E-3</c:v>
                </c:pt>
                <c:pt idx="22364">
                  <c:v>-8.4650460000000004E-3</c:v>
                </c:pt>
                <c:pt idx="22365">
                  <c:v>-7.0066989999999999E-3</c:v>
                </c:pt>
                <c:pt idx="22366">
                  <c:v>-8.9136049999999998E-3</c:v>
                </c:pt>
                <c:pt idx="22367">
                  <c:v>-7.8174469999999999E-3</c:v>
                </c:pt>
                <c:pt idx="22368">
                  <c:v>-5.1614929999999996E-3</c:v>
                </c:pt>
                <c:pt idx="22369">
                  <c:v>-6.2733620000000002E-3</c:v>
                </c:pt>
                <c:pt idx="22370">
                  <c:v>-5.6082229999999999E-3</c:v>
                </c:pt>
                <c:pt idx="22371">
                  <c:v>-6.4026439999999999E-3</c:v>
                </c:pt>
                <c:pt idx="22372">
                  <c:v>-4.7550329999999997E-3</c:v>
                </c:pt>
                <c:pt idx="22373">
                  <c:v>-7.2221849999999999E-3</c:v>
                </c:pt>
                <c:pt idx="22374">
                  <c:v>-5.7673009999999999E-3</c:v>
                </c:pt>
                <c:pt idx="22375">
                  <c:v>-3.4069410000000001E-3</c:v>
                </c:pt>
                <c:pt idx="22376">
                  <c:v>-5.2450550000000002E-3</c:v>
                </c:pt>
                <c:pt idx="22377">
                  <c:v>-5.6661000000000003E-3</c:v>
                </c:pt>
                <c:pt idx="22378">
                  <c:v>-4.5064880000000003E-3</c:v>
                </c:pt>
                <c:pt idx="22379">
                  <c:v>-5.7392650000000003E-3</c:v>
                </c:pt>
                <c:pt idx="22380">
                  <c:v>-7.6636940000000004E-3</c:v>
                </c:pt>
                <c:pt idx="22381">
                  <c:v>-8.8016629999999995E-3</c:v>
                </c:pt>
                <c:pt idx="22382">
                  <c:v>-5.9856429999999997E-3</c:v>
                </c:pt>
                <c:pt idx="22383">
                  <c:v>-7.5278799999999998E-3</c:v>
                </c:pt>
                <c:pt idx="22384">
                  <c:v>-5.7278349999999997E-3</c:v>
                </c:pt>
                <c:pt idx="22385">
                  <c:v>-3.7898530000000001E-3</c:v>
                </c:pt>
                <c:pt idx="22386">
                  <c:v>-4.4708969999999997E-3</c:v>
                </c:pt>
                <c:pt idx="22387">
                  <c:v>-7.788929E-3</c:v>
                </c:pt>
                <c:pt idx="22388">
                  <c:v>-6.5271620000000004E-3</c:v>
                </c:pt>
                <c:pt idx="22389">
                  <c:v>-3.6930259999999999E-3</c:v>
                </c:pt>
                <c:pt idx="22390">
                  <c:v>-6.5257320000000002E-3</c:v>
                </c:pt>
                <c:pt idx="22391">
                  <c:v>-5.1089309999999997E-3</c:v>
                </c:pt>
                <c:pt idx="22392">
                  <c:v>-3.8003820000000002E-3</c:v>
                </c:pt>
                <c:pt idx="22393">
                  <c:v>-6.5572859999999998E-3</c:v>
                </c:pt>
                <c:pt idx="22394">
                  <c:v>-5.9037389999999999E-3</c:v>
                </c:pt>
                <c:pt idx="22395">
                  <c:v>-5.6640550000000003E-3</c:v>
                </c:pt>
                <c:pt idx="22396">
                  <c:v>-4.8846920000000004E-3</c:v>
                </c:pt>
                <c:pt idx="22397">
                  <c:v>-4.7976069999999997E-3</c:v>
                </c:pt>
                <c:pt idx="22398">
                  <c:v>-3.1720350000000001E-3</c:v>
                </c:pt>
                <c:pt idx="22399">
                  <c:v>-6.3593069999999998E-3</c:v>
                </c:pt>
                <c:pt idx="22400">
                  <c:v>-5.1674640000000001E-3</c:v>
                </c:pt>
                <c:pt idx="22401">
                  <c:v>-5.4745260000000004E-3</c:v>
                </c:pt>
                <c:pt idx="22402">
                  <c:v>-5.2396420000000001E-3</c:v>
                </c:pt>
                <c:pt idx="22403">
                  <c:v>-6.0375250000000002E-3</c:v>
                </c:pt>
                <c:pt idx="22404">
                  <c:v>-5.5818730000000002E-3</c:v>
                </c:pt>
                <c:pt idx="22405">
                  <c:v>-1.8776820000000001E-3</c:v>
                </c:pt>
                <c:pt idx="22406">
                  <c:v>-4.8745869999999997E-3</c:v>
                </c:pt>
                <c:pt idx="22407">
                  <c:v>-6.1707480000000002E-3</c:v>
                </c:pt>
                <c:pt idx="22408">
                  <c:v>-3.1586409999999998E-3</c:v>
                </c:pt>
                <c:pt idx="22409">
                  <c:v>-8.5070670000000001E-3</c:v>
                </c:pt>
                <c:pt idx="22410">
                  <c:v>-4.5913179999999996E-3</c:v>
                </c:pt>
                <c:pt idx="22411">
                  <c:v>-7.806286E-3</c:v>
                </c:pt>
                <c:pt idx="22412">
                  <c:v>-5.7365610000000003E-3</c:v>
                </c:pt>
                <c:pt idx="22413">
                  <c:v>-6.4313790000000001E-3</c:v>
                </c:pt>
                <c:pt idx="22414">
                  <c:v>-4.1267090000000001E-3</c:v>
                </c:pt>
                <c:pt idx="22415">
                  <c:v>-6.0202169999999996E-3</c:v>
                </c:pt>
                <c:pt idx="22416">
                  <c:v>-6.6171310000000001E-3</c:v>
                </c:pt>
                <c:pt idx="22417">
                  <c:v>-5.1915399999999997E-3</c:v>
                </c:pt>
                <c:pt idx="22418">
                  <c:v>-8.9283660000000001E-3</c:v>
                </c:pt>
                <c:pt idx="22419">
                  <c:v>-4.4507929999999998E-3</c:v>
                </c:pt>
                <c:pt idx="22420">
                  <c:v>-5.5321069999999996E-3</c:v>
                </c:pt>
                <c:pt idx="22421">
                  <c:v>-6.3401100000000004E-3</c:v>
                </c:pt>
                <c:pt idx="22422">
                  <c:v>-4.8750690000000001E-3</c:v>
                </c:pt>
                <c:pt idx="22423">
                  <c:v>-7.5717859999999996E-3</c:v>
                </c:pt>
                <c:pt idx="22424">
                  <c:v>-3.6250689999999999E-3</c:v>
                </c:pt>
                <c:pt idx="22425">
                  <c:v>-9.0475320000000005E-3</c:v>
                </c:pt>
                <c:pt idx="22426">
                  <c:v>-5.1502029999999999E-3</c:v>
                </c:pt>
                <c:pt idx="22427">
                  <c:v>-5.5795039999999999E-3</c:v>
                </c:pt>
                <c:pt idx="22428">
                  <c:v>-2.5962749999999999E-3</c:v>
                </c:pt>
                <c:pt idx="22429">
                  <c:v>-6.0999299999999999E-3</c:v>
                </c:pt>
                <c:pt idx="22430">
                  <c:v>-5.8860700000000002E-3</c:v>
                </c:pt>
                <c:pt idx="22431">
                  <c:v>-6.5390769999999999E-3</c:v>
                </c:pt>
                <c:pt idx="22432">
                  <c:v>-4.9458949999999996E-3</c:v>
                </c:pt>
                <c:pt idx="22433">
                  <c:v>-6.3112979999999999E-3</c:v>
                </c:pt>
                <c:pt idx="22434">
                  <c:v>-5.170198E-3</c:v>
                </c:pt>
                <c:pt idx="22435">
                  <c:v>-7.1574489999999998E-3</c:v>
                </c:pt>
                <c:pt idx="22436">
                  <c:v>-7.1902349999999997E-3</c:v>
                </c:pt>
                <c:pt idx="22437">
                  <c:v>-5.2285509999999997E-3</c:v>
                </c:pt>
                <c:pt idx="22438">
                  <c:v>-5.1837599999999999E-3</c:v>
                </c:pt>
                <c:pt idx="22439">
                  <c:v>-4.0053110000000001E-3</c:v>
                </c:pt>
                <c:pt idx="22440">
                  <c:v>-8.6985910000000003E-3</c:v>
                </c:pt>
                <c:pt idx="22441">
                  <c:v>-5.0031889999999999E-3</c:v>
                </c:pt>
                <c:pt idx="22442">
                  <c:v>-9.6661839999999995E-3</c:v>
                </c:pt>
                <c:pt idx="22443">
                  <c:v>-4.1150910000000004E-3</c:v>
                </c:pt>
                <c:pt idx="22444">
                  <c:v>-9.2072130000000005E-3</c:v>
                </c:pt>
                <c:pt idx="22445">
                  <c:v>-6.9280799999999997E-3</c:v>
                </c:pt>
                <c:pt idx="22446">
                  <c:v>-6.1524309999999999E-3</c:v>
                </c:pt>
                <c:pt idx="22447">
                  <c:v>-7.481616E-3</c:v>
                </c:pt>
                <c:pt idx="22448">
                  <c:v>-9.4575010000000001E-3</c:v>
                </c:pt>
                <c:pt idx="22449">
                  <c:v>-8.8132820000000004E-3</c:v>
                </c:pt>
                <c:pt idx="22450">
                  <c:v>-7.3662620000000002E-3</c:v>
                </c:pt>
                <c:pt idx="22451">
                  <c:v>-6.7446809999999998E-3</c:v>
                </c:pt>
                <c:pt idx="22452">
                  <c:v>-7.3594710000000002E-3</c:v>
                </c:pt>
                <c:pt idx="22453">
                  <c:v>-8.3384489999999995E-3</c:v>
                </c:pt>
                <c:pt idx="22454">
                  <c:v>-7.5774889999999998E-3</c:v>
                </c:pt>
                <c:pt idx="22455">
                  <c:v>-4.2693100000000001E-3</c:v>
                </c:pt>
                <c:pt idx="22456">
                  <c:v>-5.1576959999999998E-3</c:v>
                </c:pt>
                <c:pt idx="22457">
                  <c:v>-6.8911470000000002E-3</c:v>
                </c:pt>
                <c:pt idx="22458">
                  <c:v>-7.2042149999999999E-3</c:v>
                </c:pt>
                <c:pt idx="22459">
                  <c:v>-5.3951290000000002E-3</c:v>
                </c:pt>
                <c:pt idx="22460">
                  <c:v>-2.4233079999999999E-3</c:v>
                </c:pt>
                <c:pt idx="22461">
                  <c:v>-6.1229709999999996E-3</c:v>
                </c:pt>
                <c:pt idx="22462">
                  <c:v>-9.0159799999999998E-4</c:v>
                </c:pt>
                <c:pt idx="22463">
                  <c:v>-1.540491E-3</c:v>
                </c:pt>
                <c:pt idx="22464">
                  <c:v>-1.685733E-3</c:v>
                </c:pt>
                <c:pt idx="22465">
                  <c:v>-1.6591010000000001E-3</c:v>
                </c:pt>
                <c:pt idx="22466">
                  <c:v>-1.158664E-3</c:v>
                </c:pt>
                <c:pt idx="22467">
                  <c:v>-5.4559400000000003E-3</c:v>
                </c:pt>
                <c:pt idx="22468">
                  <c:v>-2.5588160000000002E-3</c:v>
                </c:pt>
                <c:pt idx="22469">
                  <c:v>-5.5904900000000005E-4</c:v>
                </c:pt>
                <c:pt idx="22470">
                  <c:v>-3.4257699999999999E-3</c:v>
                </c:pt>
                <c:pt idx="22471">
                  <c:v>-2.7743609999999999E-3</c:v>
                </c:pt>
                <c:pt idx="22472">
                  <c:v>-4.8604720000000002E-3</c:v>
                </c:pt>
                <c:pt idx="22473">
                  <c:v>-3.12489E-3</c:v>
                </c:pt>
                <c:pt idx="22474">
                  <c:v>-2.348508E-3</c:v>
                </c:pt>
                <c:pt idx="22475">
                  <c:v>-6.1530999999999999E-3</c:v>
                </c:pt>
                <c:pt idx="22476">
                  <c:v>-8.1510530000000001E-3</c:v>
                </c:pt>
                <c:pt idx="22477">
                  <c:v>-8.0112369999999992E-3</c:v>
                </c:pt>
                <c:pt idx="22478">
                  <c:v>-8.3164699999999994E-3</c:v>
                </c:pt>
                <c:pt idx="22479">
                  <c:v>-4.6208029999999997E-3</c:v>
                </c:pt>
                <c:pt idx="22480">
                  <c:v>-4.7003590000000003E-3</c:v>
                </c:pt>
                <c:pt idx="22481">
                  <c:v>-5.9618989999999997E-3</c:v>
                </c:pt>
                <c:pt idx="22482">
                  <c:v>-8.4661259999999992E-3</c:v>
                </c:pt>
                <c:pt idx="22483">
                  <c:v>-7.0671680000000004E-3</c:v>
                </c:pt>
                <c:pt idx="22484">
                  <c:v>-5.8797240000000002E-3</c:v>
                </c:pt>
                <c:pt idx="22485">
                  <c:v>-9.9357179999999996E-3</c:v>
                </c:pt>
                <c:pt idx="22486">
                  <c:v>-9.4316439999999994E-3</c:v>
                </c:pt>
                <c:pt idx="22487">
                  <c:v>-7.8989960000000001E-3</c:v>
                </c:pt>
                <c:pt idx="22488">
                  <c:v>-1.1610352000000001E-2</c:v>
                </c:pt>
                <c:pt idx="22489">
                  <c:v>-1.4519057E-2</c:v>
                </c:pt>
                <c:pt idx="22490">
                  <c:v>-1.262841E-2</c:v>
                </c:pt>
                <c:pt idx="22491">
                  <c:v>-7.011537E-3</c:v>
                </c:pt>
                <c:pt idx="22492">
                  <c:v>-1.1280688000000001E-2</c:v>
                </c:pt>
                <c:pt idx="22493">
                  <c:v>-7.1589139999999997E-3</c:v>
                </c:pt>
                <c:pt idx="22494">
                  <c:v>-1.0279646E-2</c:v>
                </c:pt>
                <c:pt idx="22495">
                  <c:v>-1.147221E-2</c:v>
                </c:pt>
                <c:pt idx="22496">
                  <c:v>-9.4937549999999996E-3</c:v>
                </c:pt>
                <c:pt idx="22497">
                  <c:v>-9.7656640000000003E-3</c:v>
                </c:pt>
                <c:pt idx="22498">
                  <c:v>-8.9257659999999999E-3</c:v>
                </c:pt>
                <c:pt idx="22499">
                  <c:v>-8.5899419999999997E-3</c:v>
                </c:pt>
                <c:pt idx="22500">
                  <c:v>-5.5319380000000001E-3</c:v>
                </c:pt>
                <c:pt idx="22501">
                  <c:v>-6.6185080000000004E-3</c:v>
                </c:pt>
                <c:pt idx="22502">
                  <c:v>-6.7653469999999997E-3</c:v>
                </c:pt>
                <c:pt idx="22503">
                  <c:v>-7.6311399999999998E-3</c:v>
                </c:pt>
                <c:pt idx="22504">
                  <c:v>-4.2841429999999998E-3</c:v>
                </c:pt>
                <c:pt idx="22505">
                  <c:v>-6.4583469999999997E-3</c:v>
                </c:pt>
                <c:pt idx="22506">
                  <c:v>-4.9123120000000003E-3</c:v>
                </c:pt>
                <c:pt idx="22507">
                  <c:v>-8.1784130000000007E-3</c:v>
                </c:pt>
                <c:pt idx="22508">
                  <c:v>-6.8343930000000002E-3</c:v>
                </c:pt>
                <c:pt idx="22509">
                  <c:v>-5.8934979999999996E-3</c:v>
                </c:pt>
                <c:pt idx="22510">
                  <c:v>-4.9970780000000003E-3</c:v>
                </c:pt>
                <c:pt idx="22511">
                  <c:v>-7.8738239999999998E-3</c:v>
                </c:pt>
                <c:pt idx="22512">
                  <c:v>-8.4972699999999995E-3</c:v>
                </c:pt>
                <c:pt idx="22513">
                  <c:v>-5.8655349999999998E-3</c:v>
                </c:pt>
                <c:pt idx="22514">
                  <c:v>-5.6436569999999998E-3</c:v>
                </c:pt>
                <c:pt idx="22515">
                  <c:v>-5.0212770000000002E-3</c:v>
                </c:pt>
                <c:pt idx="22516">
                  <c:v>-5.2122260000000004E-3</c:v>
                </c:pt>
                <c:pt idx="22517">
                  <c:v>-2.945343E-3</c:v>
                </c:pt>
                <c:pt idx="22518">
                  <c:v>-3.3796770000000002E-3</c:v>
                </c:pt>
                <c:pt idx="22519">
                  <c:v>-4.2401440000000004E-3</c:v>
                </c:pt>
                <c:pt idx="22520">
                  <c:v>-3.6928920000000001E-3</c:v>
                </c:pt>
                <c:pt idx="22521">
                  <c:v>-5.1381899999999999E-3</c:v>
                </c:pt>
                <c:pt idx="22522">
                  <c:v>-4.8652440000000003E-3</c:v>
                </c:pt>
                <c:pt idx="22523">
                  <c:v>-2.8998320000000002E-3</c:v>
                </c:pt>
                <c:pt idx="22524">
                  <c:v>-5.4696909999999996E-3</c:v>
                </c:pt>
                <c:pt idx="22525">
                  <c:v>-3.5239859999999998E-3</c:v>
                </c:pt>
                <c:pt idx="22526">
                  <c:v>-6.2431070000000003E-3</c:v>
                </c:pt>
                <c:pt idx="22527">
                  <c:v>-4.6388189999999998E-3</c:v>
                </c:pt>
                <c:pt idx="22528">
                  <c:v>-2.4926929999999998E-3</c:v>
                </c:pt>
                <c:pt idx="22529">
                  <c:v>-4.3467860000000001E-3</c:v>
                </c:pt>
                <c:pt idx="22530">
                  <c:v>-7.9241729999999996E-3</c:v>
                </c:pt>
                <c:pt idx="22531">
                  <c:v>-5.6045599999999998E-3</c:v>
                </c:pt>
                <c:pt idx="22532">
                  <c:v>-6.6796340000000003E-3</c:v>
                </c:pt>
                <c:pt idx="22533">
                  <c:v>-7.2958900000000002E-3</c:v>
                </c:pt>
                <c:pt idx="22534">
                  <c:v>-7.1070999999999999E-3</c:v>
                </c:pt>
                <c:pt idx="22535">
                  <c:v>-6.8793999999999999E-3</c:v>
                </c:pt>
                <c:pt idx="22536">
                  <c:v>-5.4064569999999999E-3</c:v>
                </c:pt>
                <c:pt idx="22537">
                  <c:v>-5.878103E-3</c:v>
                </c:pt>
                <c:pt idx="22538">
                  <c:v>-4.8952409999999998E-3</c:v>
                </c:pt>
                <c:pt idx="22539">
                  <c:v>-4.1745890000000003E-3</c:v>
                </c:pt>
                <c:pt idx="22540">
                  <c:v>-7.3906839999999998E-3</c:v>
                </c:pt>
                <c:pt idx="22541">
                  <c:v>-6.4045159999999999E-3</c:v>
                </c:pt>
                <c:pt idx="22542">
                  <c:v>-5.681859E-3</c:v>
                </c:pt>
                <c:pt idx="22543">
                  <c:v>-6.0658869999999998E-3</c:v>
                </c:pt>
                <c:pt idx="22544">
                  <c:v>-7.3568349999999999E-3</c:v>
                </c:pt>
                <c:pt idx="22545">
                  <c:v>-7.8639000000000001E-3</c:v>
                </c:pt>
                <c:pt idx="22546">
                  <c:v>-8.6657980000000006E-3</c:v>
                </c:pt>
                <c:pt idx="22547">
                  <c:v>-5.5440410000000004E-3</c:v>
                </c:pt>
                <c:pt idx="22548">
                  <c:v>-6.8574580000000003E-3</c:v>
                </c:pt>
                <c:pt idx="22549">
                  <c:v>-8.70223E-3</c:v>
                </c:pt>
                <c:pt idx="22550">
                  <c:v>-8.2311160000000001E-3</c:v>
                </c:pt>
                <c:pt idx="22551">
                  <c:v>-7.2891559999999998E-3</c:v>
                </c:pt>
                <c:pt idx="22552">
                  <c:v>-1.2985159E-2</c:v>
                </c:pt>
                <c:pt idx="22553">
                  <c:v>-9.4253119999999999E-3</c:v>
                </c:pt>
                <c:pt idx="22554">
                  <c:v>-1.0150223999999999E-2</c:v>
                </c:pt>
                <c:pt idx="22555">
                  <c:v>-1.1070613E-2</c:v>
                </c:pt>
                <c:pt idx="22556">
                  <c:v>-1.2053872E-2</c:v>
                </c:pt>
                <c:pt idx="22557">
                  <c:v>-1.1571308000000001E-2</c:v>
                </c:pt>
                <c:pt idx="22558">
                  <c:v>-1.3192633E-2</c:v>
                </c:pt>
                <c:pt idx="22559">
                  <c:v>-9.8210710000000007E-3</c:v>
                </c:pt>
                <c:pt idx="22560">
                  <c:v>-1.3781033E-2</c:v>
                </c:pt>
                <c:pt idx="22561">
                  <c:v>-9.944217E-3</c:v>
                </c:pt>
                <c:pt idx="22562">
                  <c:v>-1.2538316000000001E-2</c:v>
                </c:pt>
                <c:pt idx="22563">
                  <c:v>-1.0984094999999999E-2</c:v>
                </c:pt>
                <c:pt idx="22564">
                  <c:v>-9.5201539999999994E-3</c:v>
                </c:pt>
                <c:pt idx="22565">
                  <c:v>-1.2763886E-2</c:v>
                </c:pt>
                <c:pt idx="22566">
                  <c:v>-1.0121995E-2</c:v>
                </c:pt>
                <c:pt idx="22567">
                  <c:v>-7.9326099999999997E-3</c:v>
                </c:pt>
                <c:pt idx="22568">
                  <c:v>-7.9084930000000008E-3</c:v>
                </c:pt>
                <c:pt idx="22569">
                  <c:v>-6.8869049999999996E-3</c:v>
                </c:pt>
                <c:pt idx="22570">
                  <c:v>-8.5176920000000003E-3</c:v>
                </c:pt>
                <c:pt idx="22571">
                  <c:v>-8.4753480000000006E-3</c:v>
                </c:pt>
                <c:pt idx="22572">
                  <c:v>-8.6753390000000007E-3</c:v>
                </c:pt>
                <c:pt idx="22573">
                  <c:v>-7.724323E-3</c:v>
                </c:pt>
                <c:pt idx="22574">
                  <c:v>-7.2903050000000004E-3</c:v>
                </c:pt>
                <c:pt idx="22575">
                  <c:v>-3.7253970000000001E-3</c:v>
                </c:pt>
                <c:pt idx="22576">
                  <c:v>-4.7546530000000002E-3</c:v>
                </c:pt>
                <c:pt idx="22577">
                  <c:v>-5.9341669999999997E-3</c:v>
                </c:pt>
                <c:pt idx="22578">
                  <c:v>-6.6942809999999998E-3</c:v>
                </c:pt>
                <c:pt idx="22579">
                  <c:v>-6.6231750000000002E-3</c:v>
                </c:pt>
                <c:pt idx="22580">
                  <c:v>-3.5765689999999999E-3</c:v>
                </c:pt>
                <c:pt idx="22581">
                  <c:v>-7.3835580000000001E-3</c:v>
                </c:pt>
                <c:pt idx="22582">
                  <c:v>-2.973608E-3</c:v>
                </c:pt>
                <c:pt idx="22583">
                  <c:v>-4.088141E-3</c:v>
                </c:pt>
                <c:pt idx="22584">
                  <c:v>-3.7749250000000002E-3</c:v>
                </c:pt>
                <c:pt idx="22585">
                  <c:v>-4.5501710000000004E-3</c:v>
                </c:pt>
                <c:pt idx="22586">
                  <c:v>-4.5943729999999997E-3</c:v>
                </c:pt>
                <c:pt idx="22587">
                  <c:v>-8.6498340000000003E-3</c:v>
                </c:pt>
                <c:pt idx="22588">
                  <c:v>-5.0301369999999996E-3</c:v>
                </c:pt>
                <c:pt idx="22589">
                  <c:v>-6.9081990000000003E-3</c:v>
                </c:pt>
                <c:pt idx="22590">
                  <c:v>-5.0816960000000001E-3</c:v>
                </c:pt>
                <c:pt idx="22591">
                  <c:v>-4.6140449999999998E-3</c:v>
                </c:pt>
                <c:pt idx="22592">
                  <c:v>-4.2092650000000002E-3</c:v>
                </c:pt>
                <c:pt idx="22593">
                  <c:v>-4.8100740000000001E-3</c:v>
                </c:pt>
                <c:pt idx="22594">
                  <c:v>-4.7535809999999998E-3</c:v>
                </c:pt>
                <c:pt idx="22595">
                  <c:v>-6.85588E-3</c:v>
                </c:pt>
                <c:pt idx="22596">
                  <c:v>-7.007498E-3</c:v>
                </c:pt>
                <c:pt idx="22597">
                  <c:v>-9.1199179999999994E-3</c:v>
                </c:pt>
                <c:pt idx="22598">
                  <c:v>-9.8838599999999995E-3</c:v>
                </c:pt>
                <c:pt idx="22599">
                  <c:v>-7.5328219999999998E-3</c:v>
                </c:pt>
                <c:pt idx="22600">
                  <c:v>-6.2543640000000001E-3</c:v>
                </c:pt>
                <c:pt idx="22601">
                  <c:v>-6.5683499999999997E-3</c:v>
                </c:pt>
                <c:pt idx="22602">
                  <c:v>-6.9018739999999997E-3</c:v>
                </c:pt>
                <c:pt idx="22603">
                  <c:v>-8.1935069999999992E-3</c:v>
                </c:pt>
                <c:pt idx="22604">
                  <c:v>-8.8916069999999993E-3</c:v>
                </c:pt>
                <c:pt idx="22605">
                  <c:v>-8.7267569999999999E-3</c:v>
                </c:pt>
                <c:pt idx="22606">
                  <c:v>-8.8747889999999992E-3</c:v>
                </c:pt>
                <c:pt idx="22607">
                  <c:v>-9.5211380000000002E-3</c:v>
                </c:pt>
                <c:pt idx="22608">
                  <c:v>-1.1650621999999999E-2</c:v>
                </c:pt>
                <c:pt idx="22609">
                  <c:v>-1.1542497000000001E-2</c:v>
                </c:pt>
                <c:pt idx="22610">
                  <c:v>-7.8175959999999996E-3</c:v>
                </c:pt>
                <c:pt idx="22611">
                  <c:v>-1.3955914999999999E-2</c:v>
                </c:pt>
                <c:pt idx="22612">
                  <c:v>-9.7352489999999996E-3</c:v>
                </c:pt>
                <c:pt idx="22613">
                  <c:v>-9.3083450000000009E-3</c:v>
                </c:pt>
                <c:pt idx="22614">
                  <c:v>-1.0168642E-2</c:v>
                </c:pt>
                <c:pt idx="22615">
                  <c:v>-8.1867169999999996E-3</c:v>
                </c:pt>
                <c:pt idx="22616">
                  <c:v>-9.5368580000000005E-3</c:v>
                </c:pt>
                <c:pt idx="22617">
                  <c:v>-1.1336356000000001E-2</c:v>
                </c:pt>
                <c:pt idx="22618">
                  <c:v>-4.2520939999999997E-3</c:v>
                </c:pt>
                <c:pt idx="22619">
                  <c:v>-7.7086109999999998E-3</c:v>
                </c:pt>
                <c:pt idx="22620">
                  <c:v>-7.3075800000000002E-3</c:v>
                </c:pt>
                <c:pt idx="22621">
                  <c:v>-7.3296840000000004E-3</c:v>
                </c:pt>
                <c:pt idx="22622">
                  <c:v>-5.4241719999999997E-3</c:v>
                </c:pt>
                <c:pt idx="22623">
                  <c:v>-5.6854280000000002E-3</c:v>
                </c:pt>
                <c:pt idx="22624">
                  <c:v>-5.5639729999999998E-3</c:v>
                </c:pt>
                <c:pt idx="22625">
                  <c:v>-3.9072209999999998E-3</c:v>
                </c:pt>
                <c:pt idx="22626">
                  <c:v>-3.7511010000000002E-3</c:v>
                </c:pt>
                <c:pt idx="22627">
                  <c:v>-1.470636E-3</c:v>
                </c:pt>
                <c:pt idx="22628">
                  <c:v>-4.9893990000000003E-3</c:v>
                </c:pt>
                <c:pt idx="22629">
                  <c:v>-3.837582E-3</c:v>
                </c:pt>
                <c:pt idx="22630">
                  <c:v>-2.9965830000000001E-3</c:v>
                </c:pt>
                <c:pt idx="22631">
                  <c:v>-5.3596060000000003E-3</c:v>
                </c:pt>
                <c:pt idx="22632">
                  <c:v>-4.4256920000000002E-3</c:v>
                </c:pt>
                <c:pt idx="22633">
                  <c:v>-2.4461650000000001E-3</c:v>
                </c:pt>
                <c:pt idx="22634">
                  <c:v>-4.5777329999999996E-3</c:v>
                </c:pt>
                <c:pt idx="22635">
                  <c:v>-3.6123370000000002E-3</c:v>
                </c:pt>
                <c:pt idx="22636">
                  <c:v>-5.9160920000000004E-3</c:v>
                </c:pt>
                <c:pt idx="22637">
                  <c:v>-3.631633E-3</c:v>
                </c:pt>
                <c:pt idx="22638">
                  <c:v>-2.8980030000000001E-3</c:v>
                </c:pt>
                <c:pt idx="22639">
                  <c:v>-5.1307979999999998E-3</c:v>
                </c:pt>
                <c:pt idx="22640">
                  <c:v>-5.674442E-3</c:v>
                </c:pt>
                <c:pt idx="22641">
                  <c:v>-1.844018E-3</c:v>
                </c:pt>
                <c:pt idx="22642">
                  <c:v>1.000634E-3</c:v>
                </c:pt>
                <c:pt idx="22643">
                  <c:v>-6.9793000000000003E-4</c:v>
                </c:pt>
                <c:pt idx="22644">
                  <c:v>-6.3098099999999997E-4</c:v>
                </c:pt>
                <c:pt idx="22645">
                  <c:v>-2.58654E-3</c:v>
                </c:pt>
                <c:pt idx="22646">
                  <c:v>-4.4618400000000002E-4</c:v>
                </c:pt>
                <c:pt idx="22647">
                  <c:v>-8.6110400000000001E-4</c:v>
                </c:pt>
                <c:pt idx="22648">
                  <c:v>-6.0497550000000004E-3</c:v>
                </c:pt>
                <c:pt idx="22649">
                  <c:v>-2.594037E-3</c:v>
                </c:pt>
                <c:pt idx="22650">
                  <c:v>-3.5410709999999998E-3</c:v>
                </c:pt>
                <c:pt idx="22651">
                  <c:v>-5.3371069999999998E-3</c:v>
                </c:pt>
                <c:pt idx="22652">
                  <c:v>-4.5316549999999999E-3</c:v>
                </c:pt>
                <c:pt idx="22653">
                  <c:v>-2.4642420000000002E-3</c:v>
                </c:pt>
                <c:pt idx="22654">
                  <c:v>-2.1779719999999998E-3</c:v>
                </c:pt>
                <c:pt idx="22655">
                  <c:v>-4.1335310000000002E-3</c:v>
                </c:pt>
                <c:pt idx="22656">
                  <c:v>-9.0005E-4</c:v>
                </c:pt>
                <c:pt idx="22657">
                  <c:v>-1.5016579999999999E-3</c:v>
                </c:pt>
                <c:pt idx="22658">
                  <c:v>-9.5465100000000005E-4</c:v>
                </c:pt>
                <c:pt idx="22659">
                  <c:v>-2.6196299999999999E-4</c:v>
                </c:pt>
                <c:pt idx="22660">
                  <c:v>-4.7024270000000003E-3</c:v>
                </c:pt>
                <c:pt idx="22661">
                  <c:v>-3.1218420000000001E-3</c:v>
                </c:pt>
                <c:pt idx="22662">
                  <c:v>-2.1365759999999998E-3</c:v>
                </c:pt>
                <c:pt idx="22663">
                  <c:v>-2.3022250000000002E-3</c:v>
                </c:pt>
                <c:pt idx="22664">
                  <c:v>-4.3117090000000004E-3</c:v>
                </c:pt>
                <c:pt idx="22665">
                  <c:v>4.6813300000000003E-4</c:v>
                </c:pt>
                <c:pt idx="22666">
                  <c:v>-2.9651640000000002E-3</c:v>
                </c:pt>
                <c:pt idx="22667">
                  <c:v>-1.0605774E-2</c:v>
                </c:pt>
                <c:pt idx="22668">
                  <c:v>-8.9582129999999996E-3</c:v>
                </c:pt>
                <c:pt idx="22669">
                  <c:v>-3.9876900000000003E-3</c:v>
                </c:pt>
                <c:pt idx="22670">
                  <c:v>-3.7385809999999999E-3</c:v>
                </c:pt>
                <c:pt idx="22671">
                  <c:v>-8.8606380000000005E-3</c:v>
                </c:pt>
                <c:pt idx="22672">
                  <c:v>-6.7441239999999998E-3</c:v>
                </c:pt>
                <c:pt idx="22673">
                  <c:v>-5.0863059999999996E-3</c:v>
                </c:pt>
                <c:pt idx="22674">
                  <c:v>-5.7653649999999997E-3</c:v>
                </c:pt>
                <c:pt idx="22675">
                  <c:v>-2.9224400000000001E-3</c:v>
                </c:pt>
                <c:pt idx="22676">
                  <c:v>-1.897255E-3</c:v>
                </c:pt>
                <c:pt idx="22677">
                  <c:v>-5.634203E-3</c:v>
                </c:pt>
                <c:pt idx="22678">
                  <c:v>-3.4019860000000001E-3</c:v>
                </c:pt>
                <c:pt idx="22679">
                  <c:v>-2.0008970000000002E-3</c:v>
                </c:pt>
                <c:pt idx="22680">
                  <c:v>-2.6536379999999998E-3</c:v>
                </c:pt>
                <c:pt idx="22681">
                  <c:v>-2.4190140000000001E-3</c:v>
                </c:pt>
                <c:pt idx="22682">
                  <c:v>-8.1599299999999999E-4</c:v>
                </c:pt>
                <c:pt idx="22683">
                  <c:v>1.649827E-3</c:v>
                </c:pt>
                <c:pt idx="22684">
                  <c:v>-1.3872470000000001E-3</c:v>
                </c:pt>
                <c:pt idx="22685">
                  <c:v>-4.4555400000000002E-4</c:v>
                </c:pt>
                <c:pt idx="22686">
                  <c:v>2.9068079999999999E-3</c:v>
                </c:pt>
                <c:pt idx="22687">
                  <c:v>1.6697700000000001E-3</c:v>
                </c:pt>
                <c:pt idx="22688">
                  <c:v>-7.90433E-4</c:v>
                </c:pt>
                <c:pt idx="22689">
                  <c:v>1.48331E-4</c:v>
                </c:pt>
                <c:pt idx="22690">
                  <c:v>-4.05043E-4</c:v>
                </c:pt>
                <c:pt idx="22691">
                  <c:v>-5.8418869999999996E-3</c:v>
                </c:pt>
                <c:pt idx="22692">
                  <c:v>-1.1086620000000001E-3</c:v>
                </c:pt>
                <c:pt idx="22693">
                  <c:v>-2.8532990000000001E-3</c:v>
                </c:pt>
                <c:pt idx="22694">
                  <c:v>-6.0781580000000002E-3</c:v>
                </c:pt>
                <c:pt idx="22695">
                  <c:v>-1.163294E-3</c:v>
                </c:pt>
                <c:pt idx="22696">
                  <c:v>-6.4973649999999997E-3</c:v>
                </c:pt>
                <c:pt idx="22697">
                  <c:v>-7.3365280000000001E-3</c:v>
                </c:pt>
                <c:pt idx="22698">
                  <c:v>-2.28765E-3</c:v>
                </c:pt>
                <c:pt idx="22699">
                  <c:v>-5.087963E-3</c:v>
                </c:pt>
                <c:pt idx="22700">
                  <c:v>-6.6429770000000004E-3</c:v>
                </c:pt>
                <c:pt idx="22701">
                  <c:v>-9.4560740000000001E-3</c:v>
                </c:pt>
                <c:pt idx="22702">
                  <c:v>-7.4186690000000001E-3</c:v>
                </c:pt>
                <c:pt idx="22703">
                  <c:v>-6.7400960000000001E-3</c:v>
                </c:pt>
                <c:pt idx="22704">
                  <c:v>-9.0729079999999993E-3</c:v>
                </c:pt>
                <c:pt idx="22705">
                  <c:v>-1.1906778E-2</c:v>
                </c:pt>
                <c:pt idx="22706">
                  <c:v>-9.3987919999999996E-3</c:v>
                </c:pt>
                <c:pt idx="22707">
                  <c:v>-1.2938399E-2</c:v>
                </c:pt>
                <c:pt idx="22708">
                  <c:v>-1.1876622E-2</c:v>
                </c:pt>
                <c:pt idx="22709">
                  <c:v>-1.2083283E-2</c:v>
                </c:pt>
                <c:pt idx="22710">
                  <c:v>-9.3386979999999994E-3</c:v>
                </c:pt>
                <c:pt idx="22711">
                  <c:v>-1.2602402E-2</c:v>
                </c:pt>
                <c:pt idx="22712">
                  <c:v>-9.6370259999999999E-3</c:v>
                </c:pt>
                <c:pt idx="22713">
                  <c:v>-8.4090420000000003E-3</c:v>
                </c:pt>
                <c:pt idx="22714">
                  <c:v>-7.8791750000000004E-3</c:v>
                </c:pt>
                <c:pt idx="22715">
                  <c:v>-9.1614869999999994E-3</c:v>
                </c:pt>
                <c:pt idx="22716">
                  <c:v>-9.8825149999999997E-3</c:v>
                </c:pt>
                <c:pt idx="22717">
                  <c:v>-8.6215089999999994E-3</c:v>
                </c:pt>
                <c:pt idx="22718">
                  <c:v>-9.0945609999999993E-3</c:v>
                </c:pt>
                <c:pt idx="22719">
                  <c:v>-6.2574950000000001E-3</c:v>
                </c:pt>
                <c:pt idx="22720">
                  <c:v>-3.3662739999999998E-3</c:v>
                </c:pt>
                <c:pt idx="22721">
                  <c:v>-1.0266258E-2</c:v>
                </c:pt>
                <c:pt idx="22722">
                  <c:v>-5.5414399999999999E-3</c:v>
                </c:pt>
                <c:pt idx="22723">
                  <c:v>-5.1791999999999995E-4</c:v>
                </c:pt>
                <c:pt idx="22724">
                  <c:v>-4.769171E-3</c:v>
                </c:pt>
                <c:pt idx="22725">
                  <c:v>-3.0362520000000001E-3</c:v>
                </c:pt>
                <c:pt idx="22726">
                  <c:v>-4.1907630000000001E-3</c:v>
                </c:pt>
                <c:pt idx="22727">
                  <c:v>-6.3810699999999995E-4</c:v>
                </c:pt>
                <c:pt idx="22728">
                  <c:v>-5.236391E-3</c:v>
                </c:pt>
                <c:pt idx="22729">
                  <c:v>-4.0416970000000003E-3</c:v>
                </c:pt>
                <c:pt idx="22730">
                  <c:v>-2.8354809999999999E-3</c:v>
                </c:pt>
                <c:pt idx="22731">
                  <c:v>-4.9425739999999999E-3</c:v>
                </c:pt>
                <c:pt idx="22732">
                  <c:v>-1.633535E-3</c:v>
                </c:pt>
                <c:pt idx="22733">
                  <c:v>-2.2567149999999998E-3</c:v>
                </c:pt>
                <c:pt idx="22734">
                  <c:v>-2.0946340000000002E-3</c:v>
                </c:pt>
                <c:pt idx="22735">
                  <c:v>-4.1527250000000003E-3</c:v>
                </c:pt>
                <c:pt idx="22736">
                  <c:v>-2.2333460000000002E-3</c:v>
                </c:pt>
                <c:pt idx="22737">
                  <c:v>-3.725515E-3</c:v>
                </c:pt>
                <c:pt idx="22738">
                  <c:v>-4.2376230000000003E-3</c:v>
                </c:pt>
                <c:pt idx="22739">
                  <c:v>-7.2544519999999998E-3</c:v>
                </c:pt>
                <c:pt idx="22740">
                  <c:v>-7.6751019999999996E-3</c:v>
                </c:pt>
                <c:pt idx="22741">
                  <c:v>-7.3848179999999996E-3</c:v>
                </c:pt>
                <c:pt idx="22742">
                  <c:v>-4.3502319999999999E-3</c:v>
                </c:pt>
                <c:pt idx="22743">
                  <c:v>-3.7867069999999998E-3</c:v>
                </c:pt>
                <c:pt idx="22744">
                  <c:v>-8.2245870000000002E-3</c:v>
                </c:pt>
                <c:pt idx="22745">
                  <c:v>-6.2538480000000002E-3</c:v>
                </c:pt>
                <c:pt idx="22746">
                  <c:v>-8.5832919999999993E-3</c:v>
                </c:pt>
                <c:pt idx="22747">
                  <c:v>-7.4407960000000004E-3</c:v>
                </c:pt>
                <c:pt idx="22748">
                  <c:v>-7.678888E-3</c:v>
                </c:pt>
                <c:pt idx="22749">
                  <c:v>-7.2900660000000004E-3</c:v>
                </c:pt>
                <c:pt idx="22750">
                  <c:v>-6.1039980000000002E-3</c:v>
                </c:pt>
                <c:pt idx="22751">
                  <c:v>-5.9165110000000002E-3</c:v>
                </c:pt>
                <c:pt idx="22752">
                  <c:v>-8.3185559999999995E-3</c:v>
                </c:pt>
                <c:pt idx="22753">
                  <c:v>-6.6136010000000002E-3</c:v>
                </c:pt>
                <c:pt idx="22754">
                  <c:v>-8.3969170000000003E-3</c:v>
                </c:pt>
                <c:pt idx="22755">
                  <c:v>-5.1681009999999996E-3</c:v>
                </c:pt>
                <c:pt idx="22756">
                  <c:v>-4.7375220000000001E-3</c:v>
                </c:pt>
                <c:pt idx="22757">
                  <c:v>-5.5708260000000001E-3</c:v>
                </c:pt>
                <c:pt idx="22758">
                  <c:v>-5.2855640000000004E-3</c:v>
                </c:pt>
                <c:pt idx="22759">
                  <c:v>-6.5271299999999999E-3</c:v>
                </c:pt>
                <c:pt idx="22760">
                  <c:v>-9.28498E-3</c:v>
                </c:pt>
                <c:pt idx="22761">
                  <c:v>-4.6220510000000003E-3</c:v>
                </c:pt>
                <c:pt idx="22762">
                  <c:v>-8.4050819999999995E-3</c:v>
                </c:pt>
                <c:pt idx="22763">
                  <c:v>-7.845019E-3</c:v>
                </c:pt>
                <c:pt idx="22764">
                  <c:v>-9.5108150000000006E-3</c:v>
                </c:pt>
                <c:pt idx="22765">
                  <c:v>-7.0577779999999998E-3</c:v>
                </c:pt>
                <c:pt idx="22766">
                  <c:v>-5.5187370000000001E-3</c:v>
                </c:pt>
                <c:pt idx="22767">
                  <c:v>-9.6080209999999996E-3</c:v>
                </c:pt>
                <c:pt idx="22768">
                  <c:v>-7.7102519999999999E-3</c:v>
                </c:pt>
                <c:pt idx="22769">
                  <c:v>-5.586382E-3</c:v>
                </c:pt>
                <c:pt idx="22770">
                  <c:v>-7.5671159999999996E-3</c:v>
                </c:pt>
                <c:pt idx="22771">
                  <c:v>-9.5855260000000005E-3</c:v>
                </c:pt>
                <c:pt idx="22772">
                  <c:v>-5.6057429999999998E-3</c:v>
                </c:pt>
                <c:pt idx="22773">
                  <c:v>-7.6790139999999996E-3</c:v>
                </c:pt>
                <c:pt idx="22774">
                  <c:v>-7.2243979999999999E-3</c:v>
                </c:pt>
                <c:pt idx="22775">
                  <c:v>-7.5706089999999998E-3</c:v>
                </c:pt>
                <c:pt idx="22776">
                  <c:v>-8.5727479999999998E-3</c:v>
                </c:pt>
                <c:pt idx="22777">
                  <c:v>-7.2856420000000002E-3</c:v>
                </c:pt>
                <c:pt idx="22778">
                  <c:v>-8.5716339999999999E-3</c:v>
                </c:pt>
                <c:pt idx="22779">
                  <c:v>-5.9723900000000002E-3</c:v>
                </c:pt>
                <c:pt idx="22780">
                  <c:v>-8.2107929999999992E-3</c:v>
                </c:pt>
                <c:pt idx="22781">
                  <c:v>-9.5216009999999993E-3</c:v>
                </c:pt>
                <c:pt idx="22782">
                  <c:v>-7.7682439999999997E-3</c:v>
                </c:pt>
                <c:pt idx="22783">
                  <c:v>-7.5946060000000003E-3</c:v>
                </c:pt>
                <c:pt idx="22784">
                  <c:v>-9.5783139999999992E-3</c:v>
                </c:pt>
                <c:pt idx="22785">
                  <c:v>-6.2357799999999998E-3</c:v>
                </c:pt>
                <c:pt idx="22786">
                  <c:v>-7.7080009999999999E-3</c:v>
                </c:pt>
                <c:pt idx="22787">
                  <c:v>-5.6216809999999999E-3</c:v>
                </c:pt>
                <c:pt idx="22788">
                  <c:v>-9.5460500000000004E-3</c:v>
                </c:pt>
                <c:pt idx="22789">
                  <c:v>-6.9001990000000001E-3</c:v>
                </c:pt>
                <c:pt idx="22790">
                  <c:v>-6.8123080000000004E-3</c:v>
                </c:pt>
                <c:pt idx="22791">
                  <c:v>-7.9614609999999995E-3</c:v>
                </c:pt>
                <c:pt idx="22792">
                  <c:v>-3.0469030000000001E-3</c:v>
                </c:pt>
                <c:pt idx="22793">
                  <c:v>-6.8506959999999999E-3</c:v>
                </c:pt>
                <c:pt idx="22794">
                  <c:v>-1.4353409999999999E-3</c:v>
                </c:pt>
                <c:pt idx="22795">
                  <c:v>-2.7674539999999999E-3</c:v>
                </c:pt>
                <c:pt idx="22796">
                  <c:v>-4.2908340000000003E-3</c:v>
                </c:pt>
                <c:pt idx="22797">
                  <c:v>-4.4120080000000002E-3</c:v>
                </c:pt>
                <c:pt idx="22798">
                  <c:v>-3.005855E-3</c:v>
                </c:pt>
                <c:pt idx="22799">
                  <c:v>-3.7438599999999999E-4</c:v>
                </c:pt>
                <c:pt idx="22800">
                  <c:v>-1.9618320000000002E-3</c:v>
                </c:pt>
                <c:pt idx="22801">
                  <c:v>-1.9535759999999998E-3</c:v>
                </c:pt>
                <c:pt idx="22802">
                  <c:v>-2.16797E-3</c:v>
                </c:pt>
                <c:pt idx="22803">
                  <c:v>-3.561336E-3</c:v>
                </c:pt>
                <c:pt idx="22804">
                  <c:v>-1.9687390000000002E-3</c:v>
                </c:pt>
                <c:pt idx="22805">
                  <c:v>-1.145023E-3</c:v>
                </c:pt>
                <c:pt idx="22806">
                  <c:v>-4.6300200000000001E-4</c:v>
                </c:pt>
                <c:pt idx="22807">
                  <c:v>-6.21836E-3</c:v>
                </c:pt>
                <c:pt idx="22808">
                  <c:v>-1.0142790000000001E-3</c:v>
                </c:pt>
                <c:pt idx="22809">
                  <c:v>-3.0241669999999999E-3</c:v>
                </c:pt>
                <c:pt idx="22810">
                  <c:v>-4.3607849999999998E-3</c:v>
                </c:pt>
                <c:pt idx="22811">
                  <c:v>-4.6944789999999997E-3</c:v>
                </c:pt>
                <c:pt idx="22812">
                  <c:v>-6.5139789999999996E-3</c:v>
                </c:pt>
                <c:pt idx="22813">
                  <c:v>-5.3855980000000001E-3</c:v>
                </c:pt>
                <c:pt idx="22814">
                  <c:v>-7.0793619999999996E-3</c:v>
                </c:pt>
                <c:pt idx="22815">
                  <c:v>-9.7087019999999996E-3</c:v>
                </c:pt>
                <c:pt idx="22816">
                  <c:v>-8.8394119999999996E-3</c:v>
                </c:pt>
                <c:pt idx="22817">
                  <c:v>-1.0573661999999999E-2</c:v>
                </c:pt>
                <c:pt idx="22818">
                  <c:v>-9.5393070000000003E-3</c:v>
                </c:pt>
                <c:pt idx="22819">
                  <c:v>-8.7885610000000003E-3</c:v>
                </c:pt>
                <c:pt idx="22820">
                  <c:v>-7.2295049999999998E-3</c:v>
                </c:pt>
                <c:pt idx="22821">
                  <c:v>-4.6393140000000003E-3</c:v>
                </c:pt>
                <c:pt idx="22822">
                  <c:v>-8.6161970000000008E-3</c:v>
                </c:pt>
                <c:pt idx="22823">
                  <c:v>-1.0432472E-2</c:v>
                </c:pt>
                <c:pt idx="22824">
                  <c:v>-1.2885518E-2</c:v>
                </c:pt>
                <c:pt idx="22825">
                  <c:v>-1.0613309E-2</c:v>
                </c:pt>
                <c:pt idx="22826">
                  <c:v>-1.3118301000000001E-2</c:v>
                </c:pt>
                <c:pt idx="22827">
                  <c:v>-1.0481238E-2</c:v>
                </c:pt>
                <c:pt idx="22828">
                  <c:v>-8.6402179999999999E-3</c:v>
                </c:pt>
                <c:pt idx="22829">
                  <c:v>-7.5709590000000004E-3</c:v>
                </c:pt>
                <c:pt idx="22830">
                  <c:v>-9.0724310000000006E-3</c:v>
                </c:pt>
                <c:pt idx="22831">
                  <c:v>-9.0223630000000003E-3</c:v>
                </c:pt>
                <c:pt idx="22832">
                  <c:v>-7.0595909999999996E-3</c:v>
                </c:pt>
                <c:pt idx="22833">
                  <c:v>-9.0753380000000005E-3</c:v>
                </c:pt>
                <c:pt idx="22834">
                  <c:v>-4.8848149999999998E-3</c:v>
                </c:pt>
                <c:pt idx="22835">
                  <c:v>-6.0443550000000004E-3</c:v>
                </c:pt>
                <c:pt idx="22836">
                  <c:v>-7.1352230000000004E-3</c:v>
                </c:pt>
                <c:pt idx="22837">
                  <c:v>-8.4542860000000001E-3</c:v>
                </c:pt>
                <c:pt idx="22838">
                  <c:v>-8.7908829999999993E-3</c:v>
                </c:pt>
                <c:pt idx="22839">
                  <c:v>-8.2989970000000007E-3</c:v>
                </c:pt>
                <c:pt idx="22840">
                  <c:v>-6.6712819999999997E-3</c:v>
                </c:pt>
                <c:pt idx="22841">
                  <c:v>-5.7242619999999999E-3</c:v>
                </c:pt>
                <c:pt idx="22842">
                  <c:v>-5.2491600000000001E-3</c:v>
                </c:pt>
                <c:pt idx="22843">
                  <c:v>-3.1604430000000002E-3</c:v>
                </c:pt>
                <c:pt idx="22844">
                  <c:v>-4.9474039999999999E-3</c:v>
                </c:pt>
                <c:pt idx="22845">
                  <c:v>-4.2153010000000003E-3</c:v>
                </c:pt>
                <c:pt idx="22846">
                  <c:v>-6.9423590000000004E-3</c:v>
                </c:pt>
                <c:pt idx="22847">
                  <c:v>-3.167595E-3</c:v>
                </c:pt>
                <c:pt idx="22848">
                  <c:v>-5.0491190000000003E-3</c:v>
                </c:pt>
                <c:pt idx="22849">
                  <c:v>-3.5662710000000002E-3</c:v>
                </c:pt>
                <c:pt idx="22850">
                  <c:v>-4.3551179999999998E-3</c:v>
                </c:pt>
                <c:pt idx="22851">
                  <c:v>-3.7745489999999999E-3</c:v>
                </c:pt>
                <c:pt idx="22852">
                  <c:v>-2.7668160000000001E-3</c:v>
                </c:pt>
                <c:pt idx="22853">
                  <c:v>-4.2414089999999998E-3</c:v>
                </c:pt>
                <c:pt idx="22854">
                  <c:v>-4.1894549999999999E-3</c:v>
                </c:pt>
                <c:pt idx="22855">
                  <c:v>-3.992382E-3</c:v>
                </c:pt>
                <c:pt idx="22856">
                  <c:v>-4.2810649999999997E-3</c:v>
                </c:pt>
                <c:pt idx="22857">
                  <c:v>-4.9729539999999999E-3</c:v>
                </c:pt>
                <c:pt idx="22858">
                  <c:v>-2.6336279999999998E-3</c:v>
                </c:pt>
                <c:pt idx="22859">
                  <c:v>-3.037896E-3</c:v>
                </c:pt>
                <c:pt idx="22860">
                  <c:v>-2.388083E-3</c:v>
                </c:pt>
                <c:pt idx="22861">
                  <c:v>-5.2041090000000002E-3</c:v>
                </c:pt>
                <c:pt idx="22862">
                  <c:v>-4.2957200000000003E-3</c:v>
                </c:pt>
                <c:pt idx="22863">
                  <c:v>-2.5108690000000002E-3</c:v>
                </c:pt>
                <c:pt idx="22864">
                  <c:v>-4.3239369999999999E-3</c:v>
                </c:pt>
                <c:pt idx="22865">
                  <c:v>-4.5993079999999999E-3</c:v>
                </c:pt>
                <c:pt idx="22866">
                  <c:v>-6.1416300000000004E-4</c:v>
                </c:pt>
                <c:pt idx="22867">
                  <c:v>-3.4799900000000001E-3</c:v>
                </c:pt>
                <c:pt idx="22868">
                  <c:v>-5.0421870000000001E-3</c:v>
                </c:pt>
                <c:pt idx="22869">
                  <c:v>-2.1057860000000001E-3</c:v>
                </c:pt>
                <c:pt idx="22870">
                  <c:v>-4.8248759999999996E-3</c:v>
                </c:pt>
                <c:pt idx="22871">
                  <c:v>-4.6211439999999998E-3</c:v>
                </c:pt>
                <c:pt idx="22872">
                  <c:v>-7.6568799999999996E-3</c:v>
                </c:pt>
                <c:pt idx="22873">
                  <c:v>-6.9061349999999999E-3</c:v>
                </c:pt>
                <c:pt idx="22874">
                  <c:v>-7.1005460000000001E-3</c:v>
                </c:pt>
                <c:pt idx="22875">
                  <c:v>-5.8035869999999998E-3</c:v>
                </c:pt>
                <c:pt idx="22876">
                  <c:v>-8.3865869999999992E-3</c:v>
                </c:pt>
                <c:pt idx="22877">
                  <c:v>-9.1149609999999995E-3</c:v>
                </c:pt>
                <c:pt idx="22878">
                  <c:v>-3.6352400000000001E-3</c:v>
                </c:pt>
                <c:pt idx="22879">
                  <c:v>-8.3154790000000006E-3</c:v>
                </c:pt>
                <c:pt idx="22880">
                  <c:v>-1.1185571E-2</c:v>
                </c:pt>
                <c:pt idx="22881">
                  <c:v>-8.5951139999999992E-3</c:v>
                </c:pt>
                <c:pt idx="22882">
                  <c:v>-8.9274760000000002E-3</c:v>
                </c:pt>
                <c:pt idx="22883">
                  <c:v>-8.9900599999999994E-3</c:v>
                </c:pt>
                <c:pt idx="22884">
                  <c:v>-6.0153059999999998E-3</c:v>
                </c:pt>
                <c:pt idx="22885">
                  <c:v>-8.2563559999999994E-3</c:v>
                </c:pt>
                <c:pt idx="22886">
                  <c:v>-7.1937549999999996E-3</c:v>
                </c:pt>
                <c:pt idx="22887">
                  <c:v>-6.2541920000000004E-3</c:v>
                </c:pt>
                <c:pt idx="22888">
                  <c:v>-9.6542590000000001E-3</c:v>
                </c:pt>
                <c:pt idx="22889">
                  <c:v>-7.7695400000000001E-3</c:v>
                </c:pt>
                <c:pt idx="22890">
                  <c:v>-7.317329E-3</c:v>
                </c:pt>
                <c:pt idx="22891">
                  <c:v>-4.1763970000000001E-3</c:v>
                </c:pt>
                <c:pt idx="22892">
                  <c:v>-8.7173670000000002E-3</c:v>
                </c:pt>
                <c:pt idx="22893">
                  <c:v>-7.3346540000000003E-3</c:v>
                </c:pt>
                <c:pt idx="22894">
                  <c:v>-7.3146690000000002E-3</c:v>
                </c:pt>
                <c:pt idx="22895">
                  <c:v>-9.6609150000000008E-3</c:v>
                </c:pt>
                <c:pt idx="22896">
                  <c:v>-8.0486380000000003E-3</c:v>
                </c:pt>
                <c:pt idx="22897">
                  <c:v>-7.0864379999999996E-3</c:v>
                </c:pt>
                <c:pt idx="22898">
                  <c:v>-8.5008389999999996E-3</c:v>
                </c:pt>
                <c:pt idx="22899">
                  <c:v>-8.0030929999999993E-3</c:v>
                </c:pt>
                <c:pt idx="22900">
                  <c:v>-9.2236249999999992E-3</c:v>
                </c:pt>
                <c:pt idx="22901">
                  <c:v>-5.2770860000000003E-3</c:v>
                </c:pt>
                <c:pt idx="22902">
                  <c:v>-8.8103030000000002E-3</c:v>
                </c:pt>
                <c:pt idx="22903">
                  <c:v>-8.1889879999999995E-3</c:v>
                </c:pt>
                <c:pt idx="22904">
                  <c:v>-6.0038779999999998E-3</c:v>
                </c:pt>
                <c:pt idx="22905">
                  <c:v>-7.6425219999999997E-3</c:v>
                </c:pt>
                <c:pt idx="22906">
                  <c:v>-6.814545E-3</c:v>
                </c:pt>
                <c:pt idx="22907">
                  <c:v>-4.028612E-3</c:v>
                </c:pt>
                <c:pt idx="22908">
                  <c:v>-1.0043632E-2</c:v>
                </c:pt>
                <c:pt idx="22909">
                  <c:v>-7.3620960000000003E-3</c:v>
                </c:pt>
                <c:pt idx="22910">
                  <c:v>-6.2363779999999999E-3</c:v>
                </c:pt>
                <c:pt idx="22911">
                  <c:v>-5.730644E-3</c:v>
                </c:pt>
                <c:pt idx="22912">
                  <c:v>-6.5114869999999998E-3</c:v>
                </c:pt>
                <c:pt idx="22913">
                  <c:v>-7.7969950000000001E-3</c:v>
                </c:pt>
                <c:pt idx="22914">
                  <c:v>-6.7362560000000004E-3</c:v>
                </c:pt>
                <c:pt idx="22915">
                  <c:v>-6.1793890000000004E-3</c:v>
                </c:pt>
                <c:pt idx="22916">
                  <c:v>-3.4328689999999999E-3</c:v>
                </c:pt>
                <c:pt idx="22917">
                  <c:v>-4.3450019999999997E-3</c:v>
                </c:pt>
                <c:pt idx="22918">
                  <c:v>-2.802784E-3</c:v>
                </c:pt>
                <c:pt idx="22919">
                  <c:v>-5.6680790000000003E-3</c:v>
                </c:pt>
                <c:pt idx="22920">
                  <c:v>-3.3231609999999998E-3</c:v>
                </c:pt>
                <c:pt idx="22921">
                  <c:v>-9.849049999999999E-4</c:v>
                </c:pt>
                <c:pt idx="22922">
                  <c:v>-2.432357E-3</c:v>
                </c:pt>
                <c:pt idx="22923">
                  <c:v>-4.213479E-3</c:v>
                </c:pt>
                <c:pt idx="22924">
                  <c:v>-1.9599079999999998E-3</c:v>
                </c:pt>
                <c:pt idx="22925">
                  <c:v>-3.6235849999999999E-3</c:v>
                </c:pt>
                <c:pt idx="22926">
                  <c:v>-2.0602789999999999E-3</c:v>
                </c:pt>
                <c:pt idx="22927">
                  <c:v>3.2644599999999998E-4</c:v>
                </c:pt>
                <c:pt idx="22928">
                  <c:v>-8.8241299999999997E-4</c:v>
                </c:pt>
                <c:pt idx="22929">
                  <c:v>-2.5801779999999998E-3</c:v>
                </c:pt>
                <c:pt idx="22930">
                  <c:v>-2.236334E-3</c:v>
                </c:pt>
                <c:pt idx="22931">
                  <c:v>-1.8187500000000001E-3</c:v>
                </c:pt>
                <c:pt idx="22932">
                  <c:v>-3.9798890000000003E-3</c:v>
                </c:pt>
                <c:pt idx="22933">
                  <c:v>-3.633678E-3</c:v>
                </c:pt>
                <c:pt idx="22934">
                  <c:v>-6.0472939999999999E-3</c:v>
                </c:pt>
                <c:pt idx="22935">
                  <c:v>-5.256068E-3</c:v>
                </c:pt>
                <c:pt idx="22936">
                  <c:v>-7.1844949999999999E-3</c:v>
                </c:pt>
                <c:pt idx="22937">
                  <c:v>-5.2169510000000001E-3</c:v>
                </c:pt>
                <c:pt idx="22938">
                  <c:v>-4.3104500000000004E-3</c:v>
                </c:pt>
                <c:pt idx="22939">
                  <c:v>-1.0239712E-2</c:v>
                </c:pt>
                <c:pt idx="22940">
                  <c:v>-7.661719E-3</c:v>
                </c:pt>
                <c:pt idx="22941">
                  <c:v>-6.1945840000000004E-3</c:v>
                </c:pt>
                <c:pt idx="22942">
                  <c:v>-8.3901059999999996E-3</c:v>
                </c:pt>
                <c:pt idx="22943">
                  <c:v>-1.098083E-2</c:v>
                </c:pt>
                <c:pt idx="22944">
                  <c:v>-7.9390009999999994E-3</c:v>
                </c:pt>
                <c:pt idx="22945">
                  <c:v>-9.0277010000000008E-3</c:v>
                </c:pt>
                <c:pt idx="22946">
                  <c:v>-1.3983261E-2</c:v>
                </c:pt>
                <c:pt idx="22947">
                  <c:v>-1.1475895E-2</c:v>
                </c:pt>
                <c:pt idx="22948">
                  <c:v>-1.1961393000000001E-2</c:v>
                </c:pt>
                <c:pt idx="22949">
                  <c:v>-9.1778569999999993E-3</c:v>
                </c:pt>
                <c:pt idx="22950">
                  <c:v>-1.1670051000000001E-2</c:v>
                </c:pt>
                <c:pt idx="22951">
                  <c:v>-1.2862881E-2</c:v>
                </c:pt>
                <c:pt idx="22952">
                  <c:v>-9.7179280000000007E-3</c:v>
                </c:pt>
                <c:pt idx="22953">
                  <c:v>-1.3104935999999999E-2</c:v>
                </c:pt>
                <c:pt idx="22954">
                  <c:v>-1.3218947999999999E-2</c:v>
                </c:pt>
                <c:pt idx="22955">
                  <c:v>-1.1678308E-2</c:v>
                </c:pt>
                <c:pt idx="22956">
                  <c:v>-9.6673499999999999E-3</c:v>
                </c:pt>
                <c:pt idx="22957">
                  <c:v>-9.2356520000000004E-3</c:v>
                </c:pt>
                <c:pt idx="22958">
                  <c:v>-9.8037439999999997E-3</c:v>
                </c:pt>
                <c:pt idx="22959">
                  <c:v>-7.9480530000000001E-3</c:v>
                </c:pt>
                <c:pt idx="22960">
                  <c:v>-5.8555580000000003E-3</c:v>
                </c:pt>
                <c:pt idx="22961">
                  <c:v>-8.1677150000000007E-3</c:v>
                </c:pt>
                <c:pt idx="22962">
                  <c:v>-8.3845139999999992E-3</c:v>
                </c:pt>
                <c:pt idx="22963">
                  <c:v>-7.0220400000000002E-3</c:v>
                </c:pt>
                <c:pt idx="22964">
                  <c:v>-4.4068409999999999E-3</c:v>
                </c:pt>
                <c:pt idx="22965">
                  <c:v>-4.6377370000000003E-3</c:v>
                </c:pt>
                <c:pt idx="22966">
                  <c:v>-4.3969960000000002E-3</c:v>
                </c:pt>
                <c:pt idx="22967">
                  <c:v>-3.9402650000000001E-3</c:v>
                </c:pt>
                <c:pt idx="22968">
                  <c:v>-2.5876580000000001E-3</c:v>
                </c:pt>
                <c:pt idx="22969">
                  <c:v>-2.051031E-3</c:v>
                </c:pt>
                <c:pt idx="22970">
                  <c:v>-2.2864579999999999E-3</c:v>
                </c:pt>
                <c:pt idx="22971">
                  <c:v>-1.9854000000000001E-4</c:v>
                </c:pt>
                <c:pt idx="22972">
                  <c:v>-3.4976550000000001E-3</c:v>
                </c:pt>
                <c:pt idx="22973">
                  <c:v>-6.4541000000000002E-4</c:v>
                </c:pt>
                <c:pt idx="22974">
                  <c:v>-9.1200000000000005E-4</c:v>
                </c:pt>
                <c:pt idx="22975">
                  <c:v>-8.3823100000000005E-4</c:v>
                </c:pt>
                <c:pt idx="22976">
                  <c:v>-1.38648E-4</c:v>
                </c:pt>
                <c:pt idx="22977">
                  <c:v>-3.5245910000000001E-3</c:v>
                </c:pt>
                <c:pt idx="22978">
                  <c:v>-2.8992330000000002E-3</c:v>
                </c:pt>
                <c:pt idx="22979">
                  <c:v>-1.3793659999999999E-3</c:v>
                </c:pt>
                <c:pt idx="22980">
                  <c:v>-5.6188820000000004E-3</c:v>
                </c:pt>
                <c:pt idx="22981">
                  <c:v>-4.6715960000000001E-3</c:v>
                </c:pt>
                <c:pt idx="22982">
                  <c:v>-5.0843529999999998E-3</c:v>
                </c:pt>
                <c:pt idx="22983">
                  <c:v>-5.3056620000000001E-3</c:v>
                </c:pt>
                <c:pt idx="22984">
                  <c:v>-3.8129790000000002E-3</c:v>
                </c:pt>
                <c:pt idx="22985">
                  <c:v>-6.5160870000000003E-3</c:v>
                </c:pt>
                <c:pt idx="22986">
                  <c:v>-4.9336859999999996E-3</c:v>
                </c:pt>
                <c:pt idx="22987">
                  <c:v>-4.8015929999999998E-3</c:v>
                </c:pt>
                <c:pt idx="22988">
                  <c:v>-7.1552880000000001E-3</c:v>
                </c:pt>
                <c:pt idx="22989">
                  <c:v>-1.0350816000000001E-2</c:v>
                </c:pt>
                <c:pt idx="22990">
                  <c:v>-9.4626290000000002E-3</c:v>
                </c:pt>
                <c:pt idx="22991">
                  <c:v>-9.5909930000000008E-3</c:v>
                </c:pt>
                <c:pt idx="22992">
                  <c:v>-8.1443799999999997E-3</c:v>
                </c:pt>
                <c:pt idx="22993">
                  <c:v>-1.1965483000000001E-2</c:v>
                </c:pt>
                <c:pt idx="22994">
                  <c:v>-1.5919991000000001E-2</c:v>
                </c:pt>
                <c:pt idx="22995">
                  <c:v>-1.4623562999999999E-2</c:v>
                </c:pt>
                <c:pt idx="22996">
                  <c:v>-1.5081196999999999E-2</c:v>
                </c:pt>
                <c:pt idx="22997">
                  <c:v>-1.5800782999999999E-2</c:v>
                </c:pt>
                <c:pt idx="22998">
                  <c:v>-1.4830751E-2</c:v>
                </c:pt>
                <c:pt idx="22999">
                  <c:v>-1.6619063999999999E-2</c:v>
                </c:pt>
                <c:pt idx="23000">
                  <c:v>-1.4732534E-2</c:v>
                </c:pt>
                <c:pt idx="23001">
                  <c:v>-1.2489352E-2</c:v>
                </c:pt>
                <c:pt idx="23002">
                  <c:v>-1.1212911000000001E-2</c:v>
                </c:pt>
                <c:pt idx="23003">
                  <c:v>-1.2256337000000001E-2</c:v>
                </c:pt>
                <c:pt idx="23004">
                  <c:v>-1.1068021000000001E-2</c:v>
                </c:pt>
                <c:pt idx="23005">
                  <c:v>-8.4093870000000008E-3</c:v>
                </c:pt>
                <c:pt idx="23006">
                  <c:v>-1.0150780999999999E-2</c:v>
                </c:pt>
                <c:pt idx="23007">
                  <c:v>-1.065545E-2</c:v>
                </c:pt>
                <c:pt idx="23008">
                  <c:v>-8.074042E-3</c:v>
                </c:pt>
                <c:pt idx="23009">
                  <c:v>-9.8413159999999993E-3</c:v>
                </c:pt>
                <c:pt idx="23010">
                  <c:v>-1.1296264E-2</c:v>
                </c:pt>
                <c:pt idx="23011">
                  <c:v>-8.4440190000000005E-3</c:v>
                </c:pt>
                <c:pt idx="23012">
                  <c:v>-7.9273109999999994E-3</c:v>
                </c:pt>
                <c:pt idx="23013">
                  <c:v>-8.4490239999999994E-3</c:v>
                </c:pt>
                <c:pt idx="23014">
                  <c:v>-8.9958659999999999E-3</c:v>
                </c:pt>
                <c:pt idx="23015">
                  <c:v>-6.4173939999999999E-3</c:v>
                </c:pt>
                <c:pt idx="23016">
                  <c:v>-5.0377959999999998E-3</c:v>
                </c:pt>
                <c:pt idx="23017">
                  <c:v>-4.7531029999999998E-3</c:v>
                </c:pt>
                <c:pt idx="23018">
                  <c:v>-3.8740100000000002E-3</c:v>
                </c:pt>
                <c:pt idx="23019">
                  <c:v>-3.9318010000000004E-3</c:v>
                </c:pt>
                <c:pt idx="23020">
                  <c:v>-6.0318800000000005E-4</c:v>
                </c:pt>
                <c:pt idx="23021">
                  <c:v>-2.8226670000000001E-3</c:v>
                </c:pt>
                <c:pt idx="23022">
                  <c:v>-7.229666E-3</c:v>
                </c:pt>
                <c:pt idx="23023">
                  <c:v>-5.6733139999999996E-3</c:v>
                </c:pt>
                <c:pt idx="23024">
                  <c:v>-3.6008419999999999E-3</c:v>
                </c:pt>
                <c:pt idx="23025">
                  <c:v>-3.9422600000000004E-3</c:v>
                </c:pt>
                <c:pt idx="23026">
                  <c:v>-4.7428219999999998E-3</c:v>
                </c:pt>
                <c:pt idx="23027">
                  <c:v>-5.0179259999999998E-3</c:v>
                </c:pt>
                <c:pt idx="23028">
                  <c:v>-3.7459500000000001E-3</c:v>
                </c:pt>
                <c:pt idx="23029">
                  <c:v>-5.6791389999999997E-3</c:v>
                </c:pt>
                <c:pt idx="23030">
                  <c:v>-3.8508309999999999E-3</c:v>
                </c:pt>
                <c:pt idx="23031">
                  <c:v>-5.7177069999999998E-3</c:v>
                </c:pt>
                <c:pt idx="23032">
                  <c:v>-6.7186049999999999E-3</c:v>
                </c:pt>
                <c:pt idx="23033">
                  <c:v>-5.9236510000000003E-3</c:v>
                </c:pt>
                <c:pt idx="23034">
                  <c:v>-6.8008519999999996E-3</c:v>
                </c:pt>
                <c:pt idx="23035">
                  <c:v>-8.4607999999999992E-3</c:v>
                </c:pt>
                <c:pt idx="23036">
                  <c:v>-5.9366380000000002E-3</c:v>
                </c:pt>
                <c:pt idx="23037">
                  <c:v>-7.3305369999999998E-3</c:v>
                </c:pt>
                <c:pt idx="23038">
                  <c:v>-1.1053087E-2</c:v>
                </c:pt>
                <c:pt idx="23039">
                  <c:v>-5.1368749999999999E-3</c:v>
                </c:pt>
                <c:pt idx="23040">
                  <c:v>-7.661101E-3</c:v>
                </c:pt>
                <c:pt idx="23041">
                  <c:v>-1.0714948E-2</c:v>
                </c:pt>
                <c:pt idx="23042">
                  <c:v>-8.8788889999999992E-3</c:v>
                </c:pt>
                <c:pt idx="23043">
                  <c:v>-8.8645080000000001E-3</c:v>
                </c:pt>
                <c:pt idx="23044">
                  <c:v>-9.4786860000000001E-3</c:v>
                </c:pt>
                <c:pt idx="23045">
                  <c:v>-9.5868099999999994E-3</c:v>
                </c:pt>
                <c:pt idx="23046">
                  <c:v>-9.3681289999999993E-3</c:v>
                </c:pt>
                <c:pt idx="23047">
                  <c:v>-7.2794110000000004E-3</c:v>
                </c:pt>
                <c:pt idx="23048">
                  <c:v>-7.3063379999999999E-3</c:v>
                </c:pt>
                <c:pt idx="23049">
                  <c:v>-7.8991579999999999E-3</c:v>
                </c:pt>
                <c:pt idx="23050">
                  <c:v>-7.7604290000000001E-3</c:v>
                </c:pt>
                <c:pt idx="23051">
                  <c:v>-7.9862660000000005E-3</c:v>
                </c:pt>
                <c:pt idx="23052">
                  <c:v>-1.0120755E-2</c:v>
                </c:pt>
                <c:pt idx="23053">
                  <c:v>-7.1225689999999996E-3</c:v>
                </c:pt>
                <c:pt idx="23054">
                  <c:v>-7.6496150000000002E-3</c:v>
                </c:pt>
                <c:pt idx="23055">
                  <c:v>-7.1430820000000003E-3</c:v>
                </c:pt>
                <c:pt idx="23056">
                  <c:v>-6.3872699999999996E-3</c:v>
                </c:pt>
                <c:pt idx="23057">
                  <c:v>-8.0506799999999993E-3</c:v>
                </c:pt>
                <c:pt idx="23058">
                  <c:v>-6.2983819999999999E-3</c:v>
                </c:pt>
                <c:pt idx="23059">
                  <c:v>-8.3540760000000002E-3</c:v>
                </c:pt>
                <c:pt idx="23060">
                  <c:v>-2.594112E-3</c:v>
                </c:pt>
                <c:pt idx="23061">
                  <c:v>-4.3233020000000002E-3</c:v>
                </c:pt>
                <c:pt idx="23062">
                  <c:v>-4.0535720000000001E-3</c:v>
                </c:pt>
                <c:pt idx="23063">
                  <c:v>-5.7396189999999996E-3</c:v>
                </c:pt>
                <c:pt idx="23064">
                  <c:v>-6.5313029999999996E-3</c:v>
                </c:pt>
                <c:pt idx="23065">
                  <c:v>-5.5845490000000003E-3</c:v>
                </c:pt>
                <c:pt idx="23066">
                  <c:v>-3.2365029999999999E-3</c:v>
                </c:pt>
                <c:pt idx="23067">
                  <c:v>-4.5590279999999997E-3</c:v>
                </c:pt>
                <c:pt idx="23068">
                  <c:v>-4.4535039999999996E-3</c:v>
                </c:pt>
                <c:pt idx="23069">
                  <c:v>-2.5666550000000002E-3</c:v>
                </c:pt>
                <c:pt idx="23070">
                  <c:v>-4.2256480000000003E-3</c:v>
                </c:pt>
                <c:pt idx="23071">
                  <c:v>-2.0240129999999999E-3</c:v>
                </c:pt>
                <c:pt idx="23072">
                  <c:v>-2.8764870000000001E-3</c:v>
                </c:pt>
                <c:pt idx="23073">
                  <c:v>-5.3170070000000003E-3</c:v>
                </c:pt>
                <c:pt idx="23074">
                  <c:v>-5.7296669999999999E-3</c:v>
                </c:pt>
                <c:pt idx="23075">
                  <c:v>-4.8151380000000001E-3</c:v>
                </c:pt>
                <c:pt idx="23076">
                  <c:v>-3.8609949999999999E-3</c:v>
                </c:pt>
                <c:pt idx="23077">
                  <c:v>-3.1677749999999998E-3</c:v>
                </c:pt>
                <c:pt idx="23078">
                  <c:v>-3.827123E-3</c:v>
                </c:pt>
                <c:pt idx="23079">
                  <c:v>-5.9400750000000004E-3</c:v>
                </c:pt>
                <c:pt idx="23080">
                  <c:v>-6.0828330000000002E-3</c:v>
                </c:pt>
                <c:pt idx="23081">
                  <c:v>-6.3819059999999997E-3</c:v>
                </c:pt>
                <c:pt idx="23082">
                  <c:v>-5.3579730000000002E-3</c:v>
                </c:pt>
                <c:pt idx="23083">
                  <c:v>-7.7361749999999996E-3</c:v>
                </c:pt>
                <c:pt idx="23084">
                  <c:v>-4.824816E-3</c:v>
                </c:pt>
                <c:pt idx="23085">
                  <c:v>-6.7888970000000003E-3</c:v>
                </c:pt>
                <c:pt idx="23086">
                  <c:v>-6.5020750000000004E-3</c:v>
                </c:pt>
                <c:pt idx="23087">
                  <c:v>-5.1822120000000003E-3</c:v>
                </c:pt>
                <c:pt idx="23088">
                  <c:v>-4.9981440000000004E-3</c:v>
                </c:pt>
                <c:pt idx="23089">
                  <c:v>-6.4929760000000001E-3</c:v>
                </c:pt>
                <c:pt idx="23090">
                  <c:v>-9.3646500000000004E-3</c:v>
                </c:pt>
                <c:pt idx="23091">
                  <c:v>-6.3640659999999998E-3</c:v>
                </c:pt>
                <c:pt idx="23092">
                  <c:v>-6.9771420000000004E-3</c:v>
                </c:pt>
                <c:pt idx="23093">
                  <c:v>-6.0114799999999996E-3</c:v>
                </c:pt>
                <c:pt idx="23094">
                  <c:v>-6.513161E-3</c:v>
                </c:pt>
                <c:pt idx="23095">
                  <c:v>-7.9736379999999999E-3</c:v>
                </c:pt>
                <c:pt idx="23096">
                  <c:v>-7.2152329999999997E-3</c:v>
                </c:pt>
                <c:pt idx="23097">
                  <c:v>-7.3622389999999996E-3</c:v>
                </c:pt>
                <c:pt idx="23098">
                  <c:v>-5.7816200000000003E-3</c:v>
                </c:pt>
                <c:pt idx="23099">
                  <c:v>-7.2823109999999996E-3</c:v>
                </c:pt>
                <c:pt idx="23100">
                  <c:v>-9.9789709999999997E-3</c:v>
                </c:pt>
                <c:pt idx="23101">
                  <c:v>-7.1075490000000003E-3</c:v>
                </c:pt>
                <c:pt idx="23102">
                  <c:v>-6.2066700000000001E-3</c:v>
                </c:pt>
                <c:pt idx="23103">
                  <c:v>-6.5057429999999996E-3</c:v>
                </c:pt>
                <c:pt idx="23104">
                  <c:v>-5.4902830000000003E-3</c:v>
                </c:pt>
                <c:pt idx="23105">
                  <c:v>-5.0186370000000003E-3</c:v>
                </c:pt>
                <c:pt idx="23106">
                  <c:v>-4.7156000000000003E-3</c:v>
                </c:pt>
                <c:pt idx="23107">
                  <c:v>-4.6673970000000002E-3</c:v>
                </c:pt>
                <c:pt idx="23108">
                  <c:v>-5.0500620000000001E-3</c:v>
                </c:pt>
                <c:pt idx="23109">
                  <c:v>-4.3882670000000004E-3</c:v>
                </c:pt>
                <c:pt idx="23110">
                  <c:v>-2.1155089999999998E-3</c:v>
                </c:pt>
                <c:pt idx="23111">
                  <c:v>-5.4354060000000003E-3</c:v>
                </c:pt>
                <c:pt idx="23112">
                  <c:v>-1.7301129999999999E-3</c:v>
                </c:pt>
                <c:pt idx="23113">
                  <c:v>-3.0108270000000002E-3</c:v>
                </c:pt>
                <c:pt idx="23114">
                  <c:v>-4.7940709999999996E-3</c:v>
                </c:pt>
                <c:pt idx="23115">
                  <c:v>-4.377021E-3</c:v>
                </c:pt>
                <c:pt idx="23116">
                  <c:v>-3.5483060000000002E-3</c:v>
                </c:pt>
                <c:pt idx="23117">
                  <c:v>-3.4974390000000002E-3</c:v>
                </c:pt>
                <c:pt idx="23118">
                  <c:v>-4.1318250000000004E-3</c:v>
                </c:pt>
                <c:pt idx="23119">
                  <c:v>-3.5376740000000002E-3</c:v>
                </c:pt>
                <c:pt idx="23120">
                  <c:v>-2.7988919999999999E-3</c:v>
                </c:pt>
                <c:pt idx="23121">
                  <c:v>-4.800258E-3</c:v>
                </c:pt>
                <c:pt idx="23122">
                  <c:v>-5.7201200000000004E-3</c:v>
                </c:pt>
                <c:pt idx="23123">
                  <c:v>-4.0370029999999999E-3</c:v>
                </c:pt>
                <c:pt idx="23124">
                  <c:v>-5.1739409999999996E-3</c:v>
                </c:pt>
                <c:pt idx="23125">
                  <c:v>-3.8705900000000001E-3</c:v>
                </c:pt>
                <c:pt idx="23126">
                  <c:v>-6.9954529999999996E-3</c:v>
                </c:pt>
                <c:pt idx="23127">
                  <c:v>-8.7366279999999998E-3</c:v>
                </c:pt>
                <c:pt idx="23128">
                  <c:v>-4.7397569999999998E-3</c:v>
                </c:pt>
                <c:pt idx="23129">
                  <c:v>-8.7752439999999998E-3</c:v>
                </c:pt>
                <c:pt idx="23130">
                  <c:v>-5.1171580000000001E-3</c:v>
                </c:pt>
                <c:pt idx="23131">
                  <c:v>-6.6796349999999997E-3</c:v>
                </c:pt>
                <c:pt idx="23132">
                  <c:v>-1.049597E-2</c:v>
                </c:pt>
                <c:pt idx="23133">
                  <c:v>-7.5318720000000002E-3</c:v>
                </c:pt>
                <c:pt idx="23134">
                  <c:v>-7.9011689999999996E-3</c:v>
                </c:pt>
                <c:pt idx="23135">
                  <c:v>-4.8739539999999998E-3</c:v>
                </c:pt>
                <c:pt idx="23136">
                  <c:v>-8.9792870000000007E-3</c:v>
                </c:pt>
                <c:pt idx="23137">
                  <c:v>-8.5372020000000007E-3</c:v>
                </c:pt>
                <c:pt idx="23138">
                  <c:v>-8.601371E-3</c:v>
                </c:pt>
                <c:pt idx="23139">
                  <c:v>-8.1635479999999996E-3</c:v>
                </c:pt>
                <c:pt idx="23140">
                  <c:v>-8.0719199999999998E-3</c:v>
                </c:pt>
                <c:pt idx="23141">
                  <c:v>-8.2756519999999997E-3</c:v>
                </c:pt>
                <c:pt idx="23142">
                  <c:v>-7.210419E-3</c:v>
                </c:pt>
                <c:pt idx="23143">
                  <c:v>-8.0306730000000003E-3</c:v>
                </c:pt>
                <c:pt idx="23144">
                  <c:v>-5.2700029999999997E-3</c:v>
                </c:pt>
                <c:pt idx="23145">
                  <c:v>-8.1784409999999998E-3</c:v>
                </c:pt>
                <c:pt idx="23146">
                  <c:v>-7.4125689999999999E-3</c:v>
                </c:pt>
                <c:pt idx="23147">
                  <c:v>-4.8873600000000003E-3</c:v>
                </c:pt>
                <c:pt idx="23148">
                  <c:v>-6.9449139999999999E-3</c:v>
                </c:pt>
                <c:pt idx="23149">
                  <c:v>-5.2514099999999998E-3</c:v>
                </c:pt>
                <c:pt idx="23150">
                  <c:v>-6.9363519999999998E-3</c:v>
                </c:pt>
                <c:pt idx="23151">
                  <c:v>-4.9925100000000004E-3</c:v>
                </c:pt>
                <c:pt idx="23152">
                  <c:v>-5.7738620000000003E-3</c:v>
                </c:pt>
                <c:pt idx="23153">
                  <c:v>-4.9964850000000002E-3</c:v>
                </c:pt>
                <c:pt idx="23154">
                  <c:v>-4.5003170000000002E-3</c:v>
                </c:pt>
                <c:pt idx="23155">
                  <c:v>-4.7775530000000004E-3</c:v>
                </c:pt>
                <c:pt idx="23156">
                  <c:v>-4.5104869999999997E-3</c:v>
                </c:pt>
                <c:pt idx="23157">
                  <c:v>-7.3257139999999997E-3</c:v>
                </c:pt>
                <c:pt idx="23158">
                  <c:v>-4.949101E-3</c:v>
                </c:pt>
                <c:pt idx="23159">
                  <c:v>-4.3347100000000003E-3</c:v>
                </c:pt>
                <c:pt idx="23160">
                  <c:v>-6.2687120000000001E-3</c:v>
                </c:pt>
                <c:pt idx="23161">
                  <c:v>-5.4351429999999999E-3</c:v>
                </c:pt>
                <c:pt idx="23162">
                  <c:v>-2.6074050000000001E-3</c:v>
                </c:pt>
                <c:pt idx="23163">
                  <c:v>2.3232400000000001E-4</c:v>
                </c:pt>
                <c:pt idx="23164">
                  <c:v>-4.4377890000000001E-3</c:v>
                </c:pt>
                <c:pt idx="23165">
                  <c:v>-5.2148990000000003E-3</c:v>
                </c:pt>
                <c:pt idx="23166">
                  <c:v>-4.0018110000000001E-3</c:v>
                </c:pt>
                <c:pt idx="23167">
                  <c:v>-4.9006279999999998E-3</c:v>
                </c:pt>
                <c:pt idx="23168">
                  <c:v>-5.4492610000000004E-3</c:v>
                </c:pt>
                <c:pt idx="23169">
                  <c:v>-5.351522E-3</c:v>
                </c:pt>
                <c:pt idx="23170">
                  <c:v>-6.4074539999999999E-3</c:v>
                </c:pt>
                <c:pt idx="23171">
                  <c:v>-4.9040990000000003E-3</c:v>
                </c:pt>
                <c:pt idx="23172">
                  <c:v>-5.3520119999999997E-3</c:v>
                </c:pt>
                <c:pt idx="23173">
                  <c:v>-7.591197E-3</c:v>
                </c:pt>
                <c:pt idx="23174">
                  <c:v>-4.8385889999999999E-3</c:v>
                </c:pt>
                <c:pt idx="23175">
                  <c:v>-6.9145220000000002E-3</c:v>
                </c:pt>
                <c:pt idx="23176">
                  <c:v>-4.6328599999999999E-3</c:v>
                </c:pt>
                <c:pt idx="23177">
                  <c:v>-6.6736410000000001E-3</c:v>
                </c:pt>
                <c:pt idx="23178">
                  <c:v>-2.4285169999999998E-3</c:v>
                </c:pt>
                <c:pt idx="23179">
                  <c:v>-5.8205849999999996E-3</c:v>
                </c:pt>
                <c:pt idx="23180">
                  <c:v>-4.1072310000000002E-3</c:v>
                </c:pt>
                <c:pt idx="23181">
                  <c:v>-3.3610129999999999E-3</c:v>
                </c:pt>
                <c:pt idx="23182">
                  <c:v>-2.7402899999999998E-3</c:v>
                </c:pt>
                <c:pt idx="23183">
                  <c:v>-2.7253770000000002E-3</c:v>
                </c:pt>
                <c:pt idx="23184">
                  <c:v>-2.7265060000000001E-3</c:v>
                </c:pt>
                <c:pt idx="23185">
                  <c:v>-2.1707050000000002E-3</c:v>
                </c:pt>
                <c:pt idx="23186">
                  <c:v>-3.2117790000000001E-3</c:v>
                </c:pt>
                <c:pt idx="23187">
                  <c:v>-2.508705E-3</c:v>
                </c:pt>
                <c:pt idx="23188">
                  <c:v>-1.4281249999999999E-3</c:v>
                </c:pt>
                <c:pt idx="23189">
                  <c:v>-3.3096480000000001E-3</c:v>
                </c:pt>
                <c:pt idx="23190">
                  <c:v>-3.0919939999999998E-3</c:v>
                </c:pt>
                <c:pt idx="23191">
                  <c:v>-2.2805289999999999E-3</c:v>
                </c:pt>
                <c:pt idx="23192">
                  <c:v>-1.9316069999999999E-3</c:v>
                </c:pt>
                <c:pt idx="23193">
                  <c:v>-2.3529190000000002E-3</c:v>
                </c:pt>
                <c:pt idx="23194">
                  <c:v>9.4145800000000005E-4</c:v>
                </c:pt>
                <c:pt idx="23195">
                  <c:v>-1.6532599999999999E-3</c:v>
                </c:pt>
                <c:pt idx="23196">
                  <c:v>-1.594154E-3</c:v>
                </c:pt>
                <c:pt idx="23197">
                  <c:v>-6.1277900000000004E-4</c:v>
                </c:pt>
                <c:pt idx="23198">
                  <c:v>-1.3561619999999999E-3</c:v>
                </c:pt>
                <c:pt idx="23199">
                  <c:v>-3.1351539999999998E-3</c:v>
                </c:pt>
                <c:pt idx="23200">
                  <c:v>4.7115699999999999E-4</c:v>
                </c:pt>
                <c:pt idx="23201" formatCode="0.00E+00">
                  <c:v>7.7807599999999997E-5</c:v>
                </c:pt>
                <c:pt idx="23202">
                  <c:v>2.7271400000000002E-4</c:v>
                </c:pt>
                <c:pt idx="23203">
                  <c:v>-4.8176000000000002E-4</c:v>
                </c:pt>
                <c:pt idx="23204">
                  <c:v>2.8129000000000001E-4</c:v>
                </c:pt>
                <c:pt idx="23205">
                  <c:v>1.114061E-3</c:v>
                </c:pt>
                <c:pt idx="23206" formatCode="0.00E+00">
                  <c:v>4.8844600000000003E-5</c:v>
                </c:pt>
                <c:pt idx="23207" formatCode="0.00E+00">
                  <c:v>-7.1796600000000003E-5</c:v>
                </c:pt>
                <c:pt idx="23208">
                  <c:v>-2.8904629999999998E-3</c:v>
                </c:pt>
                <c:pt idx="23209">
                  <c:v>1.9889809999999999E-3</c:v>
                </c:pt>
                <c:pt idx="23210">
                  <c:v>5.6922699999999995E-4</c:v>
                </c:pt>
                <c:pt idx="23211">
                  <c:v>1.112245E-3</c:v>
                </c:pt>
                <c:pt idx="23212">
                  <c:v>3.23713E-4</c:v>
                </c:pt>
                <c:pt idx="23213">
                  <c:v>2.30502E-4</c:v>
                </c:pt>
                <c:pt idx="23214">
                  <c:v>-3.1344000000000001E-4</c:v>
                </c:pt>
                <c:pt idx="23215">
                  <c:v>1.108422E-3</c:v>
                </c:pt>
                <c:pt idx="23216">
                  <c:v>1.1586699999999999E-4</c:v>
                </c:pt>
                <c:pt idx="23217">
                  <c:v>1.4942300000000001E-4</c:v>
                </c:pt>
                <c:pt idx="23218">
                  <c:v>-1.6988929999999999E-3</c:v>
                </c:pt>
                <c:pt idx="23219">
                  <c:v>-4.15516E-4</c:v>
                </c:pt>
                <c:pt idx="23220">
                  <c:v>-4.2663800000000002E-4</c:v>
                </c:pt>
                <c:pt idx="23221">
                  <c:v>-1.6173369999999999E-3</c:v>
                </c:pt>
                <c:pt idx="23222">
                  <c:v>-9.0070700000000005E-4</c:v>
                </c:pt>
                <c:pt idx="23223">
                  <c:v>-3.234968E-3</c:v>
                </c:pt>
                <c:pt idx="23224">
                  <c:v>-1.631181E-3</c:v>
                </c:pt>
                <c:pt idx="23225">
                  <c:v>-1.431444E-3</c:v>
                </c:pt>
                <c:pt idx="23226">
                  <c:v>-1.727674E-3</c:v>
                </c:pt>
                <c:pt idx="23227">
                  <c:v>-1.9431229999999999E-3</c:v>
                </c:pt>
                <c:pt idx="23228">
                  <c:v>-2.051354E-3</c:v>
                </c:pt>
                <c:pt idx="23229">
                  <c:v>-1.419918E-3</c:v>
                </c:pt>
                <c:pt idx="23230">
                  <c:v>-2.886048E-3</c:v>
                </c:pt>
                <c:pt idx="23231">
                  <c:v>-3.7069300000000001E-4</c:v>
                </c:pt>
                <c:pt idx="23232">
                  <c:v>-1.1221860000000001E-3</c:v>
                </c:pt>
                <c:pt idx="23233">
                  <c:v>-4.1591600000000001E-4</c:v>
                </c:pt>
                <c:pt idx="23234">
                  <c:v>-2.8171049999999999E-3</c:v>
                </c:pt>
                <c:pt idx="23235">
                  <c:v>-4.4237909999999998E-3</c:v>
                </c:pt>
                <c:pt idx="23236">
                  <c:v>4.5058099999999997E-4</c:v>
                </c:pt>
                <c:pt idx="23237" formatCode="0.00E+00">
                  <c:v>5.7764399999999999E-5</c:v>
                </c:pt>
                <c:pt idx="23238" formatCode="0.00E+00">
                  <c:v>5.0102799999999997E-5</c:v>
                </c:pt>
                <c:pt idx="23239">
                  <c:v>1.8264310000000001E-3</c:v>
                </c:pt>
                <c:pt idx="23240">
                  <c:v>-1.0062669999999999E-3</c:v>
                </c:pt>
                <c:pt idx="23241">
                  <c:v>2.8052490000000001E-3</c:v>
                </c:pt>
                <c:pt idx="23242" formatCode="0.00E+00">
                  <c:v>6.4150200000000001E-5</c:v>
                </c:pt>
                <c:pt idx="23243">
                  <c:v>1.638877E-3</c:v>
                </c:pt>
                <c:pt idx="23244">
                  <c:v>1.382732E-3</c:v>
                </c:pt>
                <c:pt idx="23245" formatCode="0.00E+00">
                  <c:v>-9.7186299999999995E-5</c:v>
                </c:pt>
                <c:pt idx="23246">
                  <c:v>6.6870799999999995E-4</c:v>
                </c:pt>
                <c:pt idx="23247">
                  <c:v>2.701499E-3</c:v>
                </c:pt>
                <c:pt idx="23248">
                  <c:v>-4.1036300000000001E-4</c:v>
                </c:pt>
                <c:pt idx="23249">
                  <c:v>1.2538460000000001E-3</c:v>
                </c:pt>
                <c:pt idx="23250" formatCode="0.00E+00">
                  <c:v>-3.97111E-5</c:v>
                </c:pt>
                <c:pt idx="23251">
                  <c:v>-5.98709E-4</c:v>
                </c:pt>
                <c:pt idx="23252">
                  <c:v>6.9560200000000003E-4</c:v>
                </c:pt>
                <c:pt idx="23253">
                  <c:v>2.1170600000000001E-4</c:v>
                </c:pt>
                <c:pt idx="23254">
                  <c:v>2.2424599999999999E-4</c:v>
                </c:pt>
                <c:pt idx="23255">
                  <c:v>-9.4328299999999995E-4</c:v>
                </c:pt>
                <c:pt idx="23256">
                  <c:v>-8.37319E-4</c:v>
                </c:pt>
                <c:pt idx="23257">
                  <c:v>-2.2879430000000002E-3</c:v>
                </c:pt>
                <c:pt idx="23258">
                  <c:v>-2.7882500000000001E-4</c:v>
                </c:pt>
                <c:pt idx="23259">
                  <c:v>-6.9108199999999998E-4</c:v>
                </c:pt>
                <c:pt idx="23260">
                  <c:v>-1.8343960000000001E-3</c:v>
                </c:pt>
                <c:pt idx="23261">
                  <c:v>-6.2292399999999996E-4</c:v>
                </c:pt>
                <c:pt idx="23262">
                  <c:v>-1.2607320000000001E-3</c:v>
                </c:pt>
                <c:pt idx="23263">
                  <c:v>1.584589E-3</c:v>
                </c:pt>
                <c:pt idx="23264">
                  <c:v>-1.2713850000000001E-3</c:v>
                </c:pt>
                <c:pt idx="23265">
                  <c:v>-3.417626E-3</c:v>
                </c:pt>
                <c:pt idx="23266">
                  <c:v>6.7485799999999997E-4</c:v>
                </c:pt>
                <c:pt idx="23267">
                  <c:v>-1.0000040000000001E-3</c:v>
                </c:pt>
                <c:pt idx="23268">
                  <c:v>-7.7901399999999997E-4</c:v>
                </c:pt>
                <c:pt idx="23269">
                  <c:v>1.8958650000000001E-3</c:v>
                </c:pt>
                <c:pt idx="23270">
                  <c:v>-3.3305829999999998E-3</c:v>
                </c:pt>
                <c:pt idx="23271">
                  <c:v>1.4164700000000001E-4</c:v>
                </c:pt>
                <c:pt idx="23272">
                  <c:v>-1.4565279999999999E-3</c:v>
                </c:pt>
                <c:pt idx="23273">
                  <c:v>-2.1239169999999999E-3</c:v>
                </c:pt>
                <c:pt idx="23274">
                  <c:v>2.1350570000000001E-3</c:v>
                </c:pt>
                <c:pt idx="23275">
                  <c:v>-1.109472E-3</c:v>
                </c:pt>
                <c:pt idx="23276">
                  <c:v>-1.914277E-3</c:v>
                </c:pt>
                <c:pt idx="23277">
                  <c:v>-2.19707E-4</c:v>
                </c:pt>
                <c:pt idx="23278">
                  <c:v>1.663414E-3</c:v>
                </c:pt>
                <c:pt idx="23279">
                  <c:v>1.450893E-3</c:v>
                </c:pt>
                <c:pt idx="23280">
                  <c:v>-2.1928440000000002E-3</c:v>
                </c:pt>
                <c:pt idx="23281">
                  <c:v>-1.9518280000000001E-3</c:v>
                </c:pt>
                <c:pt idx="23282">
                  <c:v>1.2834840000000001E-3</c:v>
                </c:pt>
                <c:pt idx="23283">
                  <c:v>-1.8752910000000001E-3</c:v>
                </c:pt>
                <c:pt idx="23284">
                  <c:v>-1.3324470000000001E-3</c:v>
                </c:pt>
                <c:pt idx="23285">
                  <c:v>-1.7830540000000001E-3</c:v>
                </c:pt>
                <c:pt idx="23286">
                  <c:v>1.650072E-3</c:v>
                </c:pt>
                <c:pt idx="23287">
                  <c:v>2.7801099999999999E-4</c:v>
                </c:pt>
                <c:pt idx="23288">
                  <c:v>8.1694799999999996E-4</c:v>
                </c:pt>
                <c:pt idx="23289">
                  <c:v>6.2413499999999995E-4</c:v>
                </c:pt>
                <c:pt idx="23290">
                  <c:v>-1.1299179999999999E-3</c:v>
                </c:pt>
                <c:pt idx="23291">
                  <c:v>-1.096629E-3</c:v>
                </c:pt>
                <c:pt idx="23292">
                  <c:v>-1.7420000000000001E-3</c:v>
                </c:pt>
                <c:pt idx="23293">
                  <c:v>-2.0802220000000001E-3</c:v>
                </c:pt>
                <c:pt idx="23294">
                  <c:v>-1.83574E-3</c:v>
                </c:pt>
                <c:pt idx="23295">
                  <c:v>-7.0016800000000004E-4</c:v>
                </c:pt>
                <c:pt idx="23296">
                  <c:v>-6.1509900000000003E-4</c:v>
                </c:pt>
                <c:pt idx="23297">
                  <c:v>-1.3818229999999999E-3</c:v>
                </c:pt>
                <c:pt idx="23298">
                  <c:v>-3.4219900000000001E-4</c:v>
                </c:pt>
                <c:pt idx="23299">
                  <c:v>-3.076999E-3</c:v>
                </c:pt>
                <c:pt idx="23300">
                  <c:v>-1.0883220000000001E-3</c:v>
                </c:pt>
                <c:pt idx="23301">
                  <c:v>-1.5248700000000001E-4</c:v>
                </c:pt>
                <c:pt idx="23302">
                  <c:v>7.8488199999999998E-4</c:v>
                </c:pt>
                <c:pt idx="23303">
                  <c:v>6.7329499999999997E-4</c:v>
                </c:pt>
                <c:pt idx="23304">
                  <c:v>-4.5197599999999998E-4</c:v>
                </c:pt>
                <c:pt idx="23305">
                  <c:v>-1.23095E-3</c:v>
                </c:pt>
                <c:pt idx="23306">
                  <c:v>-9.1839500000000002E-4</c:v>
                </c:pt>
                <c:pt idx="23307">
                  <c:v>-1.718408E-3</c:v>
                </c:pt>
                <c:pt idx="23308">
                  <c:v>-2.9610200000000002E-4</c:v>
                </c:pt>
                <c:pt idx="23309">
                  <c:v>-1.214094E-3</c:v>
                </c:pt>
                <c:pt idx="23310" formatCode="0.00E+00">
                  <c:v>-3.26496E-5</c:v>
                </c:pt>
                <c:pt idx="23311">
                  <c:v>-1.0145569999999999E-3</c:v>
                </c:pt>
                <c:pt idx="23312">
                  <c:v>1.738358E-3</c:v>
                </c:pt>
                <c:pt idx="23313">
                  <c:v>-1.600979E-3</c:v>
                </c:pt>
                <c:pt idx="23314">
                  <c:v>-1.0797789999999999E-3</c:v>
                </c:pt>
                <c:pt idx="23315">
                  <c:v>1.18644E-4</c:v>
                </c:pt>
                <c:pt idx="23316">
                  <c:v>6.8151300000000002E-4</c:v>
                </c:pt>
                <c:pt idx="23317">
                  <c:v>6.0241699999999995E-4</c:v>
                </c:pt>
                <c:pt idx="23318">
                  <c:v>1.8882969999999999E-3</c:v>
                </c:pt>
                <c:pt idx="23319">
                  <c:v>-7.7033699999999995E-4</c:v>
                </c:pt>
                <c:pt idx="23320" formatCode="0.00E+00">
                  <c:v>-2.80205E-5</c:v>
                </c:pt>
                <c:pt idx="23321">
                  <c:v>2.3917280000000001E-3</c:v>
                </c:pt>
                <c:pt idx="23322" formatCode="0.00E+00">
                  <c:v>1.1794700000000001E-5</c:v>
                </c:pt>
                <c:pt idx="23323">
                  <c:v>2.0826690000000001E-3</c:v>
                </c:pt>
                <c:pt idx="23324">
                  <c:v>6.7029700000000004E-4</c:v>
                </c:pt>
                <c:pt idx="23325">
                  <c:v>-2.0059140000000001E-3</c:v>
                </c:pt>
                <c:pt idx="23326">
                  <c:v>1.7787689999999999E-3</c:v>
                </c:pt>
                <c:pt idx="23327">
                  <c:v>-1.8473910000000001E-3</c:v>
                </c:pt>
                <c:pt idx="23328">
                  <c:v>-9.4326999999999996E-4</c:v>
                </c:pt>
                <c:pt idx="23329">
                  <c:v>8.3598799999999997E-4</c:v>
                </c:pt>
                <c:pt idx="23330">
                  <c:v>1.918407E-3</c:v>
                </c:pt>
                <c:pt idx="23331">
                  <c:v>8.9548700000000004E-4</c:v>
                </c:pt>
                <c:pt idx="23332">
                  <c:v>-5.9124199999999996E-4</c:v>
                </c:pt>
                <c:pt idx="23333">
                  <c:v>-1.5081680000000001E-3</c:v>
                </c:pt>
                <c:pt idx="23334">
                  <c:v>-1.3527350000000001E-3</c:v>
                </c:pt>
                <c:pt idx="23335" formatCode="0.00E+00">
                  <c:v>-3.8997500000000001E-5</c:v>
                </c:pt>
                <c:pt idx="23336">
                  <c:v>-3.6538899999999998E-4</c:v>
                </c:pt>
                <c:pt idx="23337">
                  <c:v>-2.6708880000000002E-3</c:v>
                </c:pt>
                <c:pt idx="23338">
                  <c:v>-2.8765549999999998E-3</c:v>
                </c:pt>
                <c:pt idx="23339">
                  <c:v>1.6763850000000001E-3</c:v>
                </c:pt>
                <c:pt idx="23340">
                  <c:v>2.9158199999999997E-4</c:v>
                </c:pt>
                <c:pt idx="23341">
                  <c:v>-1.9904800000000002E-3</c:v>
                </c:pt>
                <c:pt idx="23342">
                  <c:v>-2.41458E-4</c:v>
                </c:pt>
                <c:pt idx="23343" formatCode="0.00E+00">
                  <c:v>1.8200399999999999E-5</c:v>
                </c:pt>
                <c:pt idx="23344">
                  <c:v>-1.773089E-3</c:v>
                </c:pt>
                <c:pt idx="23345">
                  <c:v>-7.4644100000000003E-4</c:v>
                </c:pt>
                <c:pt idx="23346">
                  <c:v>2.4169E-4</c:v>
                </c:pt>
                <c:pt idx="23347">
                  <c:v>-1.2912259999999999E-3</c:v>
                </c:pt>
                <c:pt idx="23348" formatCode="0.00E+00">
                  <c:v>-1.2606799999999999E-5</c:v>
                </c:pt>
                <c:pt idx="23349">
                  <c:v>1.6417490000000001E-3</c:v>
                </c:pt>
                <c:pt idx="23350">
                  <c:v>2.5177899999999999E-4</c:v>
                </c:pt>
                <c:pt idx="23351">
                  <c:v>1.0001280000000001E-3</c:v>
                </c:pt>
                <c:pt idx="23352">
                  <c:v>2.0908419999999999E-3</c:v>
                </c:pt>
                <c:pt idx="23353">
                  <c:v>-2.2005760000000001E-3</c:v>
                </c:pt>
                <c:pt idx="23354">
                  <c:v>2.17343E-4</c:v>
                </c:pt>
                <c:pt idx="23355">
                  <c:v>2.6490760000000002E-3</c:v>
                </c:pt>
                <c:pt idx="23356">
                  <c:v>-9.9371000000000008E-4</c:v>
                </c:pt>
                <c:pt idx="23357">
                  <c:v>-4.59214E-4</c:v>
                </c:pt>
                <c:pt idx="23358">
                  <c:v>-4.11099E-4</c:v>
                </c:pt>
                <c:pt idx="23359">
                  <c:v>-1.5434750000000001E-3</c:v>
                </c:pt>
                <c:pt idx="23360">
                  <c:v>6.4122199999999999E-4</c:v>
                </c:pt>
                <c:pt idx="23361" formatCode="0.00E+00">
                  <c:v>-5.7059099999999997E-5</c:v>
                </c:pt>
                <c:pt idx="23362">
                  <c:v>8.7180299999999999E-4</c:v>
                </c:pt>
                <c:pt idx="23363">
                  <c:v>1.22123E-4</c:v>
                </c:pt>
                <c:pt idx="23364">
                  <c:v>-2.526099E-3</c:v>
                </c:pt>
                <c:pt idx="23365">
                  <c:v>-4.9064499999999995E-4</c:v>
                </c:pt>
                <c:pt idx="23366">
                  <c:v>7.4662299999999997E-4</c:v>
                </c:pt>
                <c:pt idx="23367">
                  <c:v>-1.0430210000000001E-3</c:v>
                </c:pt>
                <c:pt idx="23368">
                  <c:v>-1.0734379999999999E-3</c:v>
                </c:pt>
                <c:pt idx="23369">
                  <c:v>-1.684367E-3</c:v>
                </c:pt>
                <c:pt idx="23370">
                  <c:v>-4.65818E-4</c:v>
                </c:pt>
                <c:pt idx="23371">
                  <c:v>1.3280869999999999E-3</c:v>
                </c:pt>
                <c:pt idx="23372">
                  <c:v>-2.4853150000000001E-3</c:v>
                </c:pt>
                <c:pt idx="23373">
                  <c:v>1.454299E-3</c:v>
                </c:pt>
                <c:pt idx="23374">
                  <c:v>1.2903099999999999E-4</c:v>
                </c:pt>
                <c:pt idx="23375">
                  <c:v>-1.305081E-3</c:v>
                </c:pt>
                <c:pt idx="23376">
                  <c:v>-9.814069999999999E-4</c:v>
                </c:pt>
                <c:pt idx="23377">
                  <c:v>2.3720450000000001E-3</c:v>
                </c:pt>
                <c:pt idx="23378">
                  <c:v>-1.2100299999999999E-4</c:v>
                </c:pt>
                <c:pt idx="23379">
                  <c:v>-4.8558999999999999E-4</c:v>
                </c:pt>
                <c:pt idx="23380">
                  <c:v>1.4401999999999999E-4</c:v>
                </c:pt>
                <c:pt idx="23381">
                  <c:v>-8.6238899999999997E-4</c:v>
                </c:pt>
                <c:pt idx="23382">
                  <c:v>6.3545599999999995E-4</c:v>
                </c:pt>
                <c:pt idx="23383">
                  <c:v>-3.8879499999999999E-4</c:v>
                </c:pt>
                <c:pt idx="23384">
                  <c:v>8.3100399999999999E-4</c:v>
                </c:pt>
                <c:pt idx="23385">
                  <c:v>1.0744159999999999E-3</c:v>
                </c:pt>
                <c:pt idx="23386">
                  <c:v>6.0351800000000004E-4</c:v>
                </c:pt>
                <c:pt idx="23387">
                  <c:v>1.3959500000000001E-4</c:v>
                </c:pt>
                <c:pt idx="23388">
                  <c:v>5.7854100000000002E-4</c:v>
                </c:pt>
                <c:pt idx="23389">
                  <c:v>-8.0656900000000004E-4</c:v>
                </c:pt>
                <c:pt idx="23390">
                  <c:v>4.0391800000000002E-4</c:v>
                </c:pt>
                <c:pt idx="23391">
                  <c:v>-9.7932800000000001E-4</c:v>
                </c:pt>
                <c:pt idx="23392">
                  <c:v>2.6110199999999998E-4</c:v>
                </c:pt>
                <c:pt idx="23393">
                  <c:v>-7.40779E-4</c:v>
                </c:pt>
                <c:pt idx="23394">
                  <c:v>1.4612889999999999E-3</c:v>
                </c:pt>
                <c:pt idx="23395" formatCode="0.00E+00">
                  <c:v>2.71767E-5</c:v>
                </c:pt>
                <c:pt idx="23396" formatCode="0.00E+00">
                  <c:v>7.7990099999999997E-5</c:v>
                </c:pt>
                <c:pt idx="23397">
                  <c:v>-8.0191799999999999E-4</c:v>
                </c:pt>
                <c:pt idx="23398">
                  <c:v>-1.4692520000000001E-3</c:v>
                </c:pt>
                <c:pt idx="23399">
                  <c:v>-5.6138100000000001E-4</c:v>
                </c:pt>
                <c:pt idx="23400">
                  <c:v>-8.9047799999999999E-4</c:v>
                </c:pt>
                <c:pt idx="23401">
                  <c:v>-1.861999E-3</c:v>
                </c:pt>
                <c:pt idx="23402">
                  <c:v>-2.1307710000000001E-3</c:v>
                </c:pt>
                <c:pt idx="23403">
                  <c:v>3.9656899999999999E-4</c:v>
                </c:pt>
                <c:pt idx="23404">
                  <c:v>1.78385E-3</c:v>
                </c:pt>
                <c:pt idx="23405">
                  <c:v>3.2390499999999998E-4</c:v>
                </c:pt>
                <c:pt idx="23406">
                  <c:v>8.4956400000000003E-4</c:v>
                </c:pt>
                <c:pt idx="23407">
                  <c:v>1.11335E-4</c:v>
                </c:pt>
                <c:pt idx="23408">
                  <c:v>-1.4422560000000001E-3</c:v>
                </c:pt>
                <c:pt idx="23409">
                  <c:v>1.4549960000000001E-3</c:v>
                </c:pt>
                <c:pt idx="23410" formatCode="0.00E+00">
                  <c:v>2.43273E-5</c:v>
                </c:pt>
                <c:pt idx="23411">
                  <c:v>-1.1850140000000001E-3</c:v>
                </c:pt>
                <c:pt idx="23412" formatCode="0.00E+00">
                  <c:v>4.4407099999999997E-5</c:v>
                </c:pt>
                <c:pt idx="23413">
                  <c:v>-6.2830700000000004E-4</c:v>
                </c:pt>
                <c:pt idx="23414">
                  <c:v>-1.2297499999999999E-3</c:v>
                </c:pt>
                <c:pt idx="23415">
                  <c:v>1.384143E-3</c:v>
                </c:pt>
                <c:pt idx="23416">
                  <c:v>-5.7314400000000004E-4</c:v>
                </c:pt>
                <c:pt idx="23417">
                  <c:v>-1.7694360000000001E-3</c:v>
                </c:pt>
                <c:pt idx="23418">
                  <c:v>1.6500999999999999E-4</c:v>
                </c:pt>
                <c:pt idx="23419">
                  <c:v>-1.5703049999999999E-3</c:v>
                </c:pt>
                <c:pt idx="23420">
                  <c:v>3.14796E-4</c:v>
                </c:pt>
                <c:pt idx="23421">
                  <c:v>-1.625051E-3</c:v>
                </c:pt>
                <c:pt idx="23422">
                  <c:v>1.904265E-3</c:v>
                </c:pt>
                <c:pt idx="23423">
                  <c:v>-1.86582E-4</c:v>
                </c:pt>
                <c:pt idx="23424">
                  <c:v>-8.5762700000000002E-4</c:v>
                </c:pt>
                <c:pt idx="23425">
                  <c:v>-2.9652519999999998E-3</c:v>
                </c:pt>
                <c:pt idx="23426">
                  <c:v>-7.9241700000000001E-4</c:v>
                </c:pt>
                <c:pt idx="23427">
                  <c:v>-1.244623E-3</c:v>
                </c:pt>
                <c:pt idx="23428">
                  <c:v>-1.8126170000000001E-3</c:v>
                </c:pt>
                <c:pt idx="23429">
                  <c:v>2.4979749999999999E-3</c:v>
                </c:pt>
                <c:pt idx="23430">
                  <c:v>2.1088679999999999E-3</c:v>
                </c:pt>
                <c:pt idx="23431">
                  <c:v>1.073963E-3</c:v>
                </c:pt>
                <c:pt idx="23432">
                  <c:v>7.9932799999999997E-4</c:v>
                </c:pt>
                <c:pt idx="23433">
                  <c:v>-2.5022400000000001E-4</c:v>
                </c:pt>
                <c:pt idx="23434">
                  <c:v>4.1992990000000001E-3</c:v>
                </c:pt>
                <c:pt idx="23435">
                  <c:v>-1.8495390000000001E-3</c:v>
                </c:pt>
                <c:pt idx="23436" formatCode="0.00E+00">
                  <c:v>3.2928100000000001E-5</c:v>
                </c:pt>
                <c:pt idx="23437">
                  <c:v>-1.3284799999999999E-3</c:v>
                </c:pt>
                <c:pt idx="23438">
                  <c:v>3.1336500000000002E-4</c:v>
                </c:pt>
                <c:pt idx="23439">
                  <c:v>-2.198E-4</c:v>
                </c:pt>
                <c:pt idx="23440">
                  <c:v>-2.7891800000000002E-4</c:v>
                </c:pt>
                <c:pt idx="23441">
                  <c:v>-1.7495150000000001E-3</c:v>
                </c:pt>
                <c:pt idx="23442">
                  <c:v>8.1498200000000001E-4</c:v>
                </c:pt>
                <c:pt idx="23443">
                  <c:v>2.0083449999999999E-3</c:v>
                </c:pt>
                <c:pt idx="23444">
                  <c:v>7.6795400000000005E-4</c:v>
                </c:pt>
                <c:pt idx="23445">
                  <c:v>-1.301588E-3</c:v>
                </c:pt>
                <c:pt idx="23446">
                  <c:v>-1.5915910000000001E-3</c:v>
                </c:pt>
                <c:pt idx="23447">
                  <c:v>1.2265659999999999E-3</c:v>
                </c:pt>
                <c:pt idx="23448">
                  <c:v>-5.2544400000000002E-4</c:v>
                </c:pt>
                <c:pt idx="23449">
                  <c:v>-8.9642200000000002E-4</c:v>
                </c:pt>
                <c:pt idx="23450">
                  <c:v>-5.8451900000000003E-4</c:v>
                </c:pt>
                <c:pt idx="23451" formatCode="0.00E+00">
                  <c:v>-9.7693600000000003E-5</c:v>
                </c:pt>
                <c:pt idx="23452">
                  <c:v>9.1217499999999999E-4</c:v>
                </c:pt>
                <c:pt idx="23453">
                  <c:v>-2.706263E-3</c:v>
                </c:pt>
                <c:pt idx="23454">
                  <c:v>6.1641899999999999E-4</c:v>
                </c:pt>
                <c:pt idx="23455">
                  <c:v>-5.9957999999999995E-4</c:v>
                </c:pt>
                <c:pt idx="23456">
                  <c:v>-1.531931E-3</c:v>
                </c:pt>
                <c:pt idx="23457">
                  <c:v>-1.407295E-3</c:v>
                </c:pt>
                <c:pt idx="23458">
                  <c:v>-1.189287E-3</c:v>
                </c:pt>
                <c:pt idx="23459">
                  <c:v>-1.60687E-3</c:v>
                </c:pt>
                <c:pt idx="23460" formatCode="0.00E+00">
                  <c:v>-8.7507099999999994E-5</c:v>
                </c:pt>
                <c:pt idx="23461" formatCode="0.00E+00">
                  <c:v>-7.7653700000000005E-5</c:v>
                </c:pt>
                <c:pt idx="23462">
                  <c:v>-3.1956600000000002E-4</c:v>
                </c:pt>
                <c:pt idx="23463">
                  <c:v>1.29937E-3</c:v>
                </c:pt>
                <c:pt idx="23464">
                  <c:v>1.4263050000000001E-3</c:v>
                </c:pt>
                <c:pt idx="23465">
                  <c:v>1.3125879999999999E-3</c:v>
                </c:pt>
                <c:pt idx="23466">
                  <c:v>2.6790749999999999E-3</c:v>
                </c:pt>
                <c:pt idx="23467">
                  <c:v>8.7211999999999999E-4</c:v>
                </c:pt>
                <c:pt idx="23468">
                  <c:v>2.2163370000000001E-3</c:v>
                </c:pt>
                <c:pt idx="23469">
                  <c:v>-1.8234119999999999E-3</c:v>
                </c:pt>
                <c:pt idx="23470">
                  <c:v>-3.2582999999999999E-4</c:v>
                </c:pt>
                <c:pt idx="23471">
                  <c:v>-6.3076199999999999E-4</c:v>
                </c:pt>
                <c:pt idx="23472">
                  <c:v>1.8339280000000001E-3</c:v>
                </c:pt>
                <c:pt idx="23473">
                  <c:v>-8.1352099999999999E-4</c:v>
                </c:pt>
                <c:pt idx="23474">
                  <c:v>2.0909679999999999E-3</c:v>
                </c:pt>
                <c:pt idx="23475">
                  <c:v>7.9134500000000005E-4</c:v>
                </c:pt>
                <c:pt idx="23476">
                  <c:v>-1.883343E-3</c:v>
                </c:pt>
                <c:pt idx="23477">
                  <c:v>-4.40443E-4</c:v>
                </c:pt>
                <c:pt idx="23478">
                  <c:v>7.9116899999999999E-4</c:v>
                </c:pt>
                <c:pt idx="23479">
                  <c:v>2.18855E-4</c:v>
                </c:pt>
                <c:pt idx="23480">
                  <c:v>-7.3020599999999995E-4</c:v>
                </c:pt>
                <c:pt idx="23481">
                  <c:v>-5.4405000000000002E-4</c:v>
                </c:pt>
                <c:pt idx="23482">
                  <c:v>2.2497820000000001E-3</c:v>
                </c:pt>
                <c:pt idx="23483">
                  <c:v>-2.9699899999999999E-4</c:v>
                </c:pt>
                <c:pt idx="23484">
                  <c:v>-2.9590100000000002E-3</c:v>
                </c:pt>
                <c:pt idx="23485">
                  <c:v>5.5503099999999999E-4</c:v>
                </c:pt>
                <c:pt idx="23486">
                  <c:v>1.3361619999999999E-3</c:v>
                </c:pt>
                <c:pt idx="23487">
                  <c:v>2.8448430000000001E-3</c:v>
                </c:pt>
                <c:pt idx="23488">
                  <c:v>8.6614099999999996E-4</c:v>
                </c:pt>
                <c:pt idx="23489">
                  <c:v>-4.2229700000000003E-4</c:v>
                </c:pt>
                <c:pt idx="23490">
                  <c:v>5.70525E-4</c:v>
                </c:pt>
                <c:pt idx="23491">
                  <c:v>1.1068849999999999E-3</c:v>
                </c:pt>
                <c:pt idx="23492">
                  <c:v>-9.7382000000000002E-4</c:v>
                </c:pt>
                <c:pt idx="23493">
                  <c:v>1.7905410000000001E-3</c:v>
                </c:pt>
                <c:pt idx="23494">
                  <c:v>-1.5573E-3</c:v>
                </c:pt>
                <c:pt idx="23495">
                  <c:v>2.03582E-4</c:v>
                </c:pt>
                <c:pt idx="23496">
                  <c:v>1.4591699999999999E-4</c:v>
                </c:pt>
                <c:pt idx="23497">
                  <c:v>1.8189149999999999E-3</c:v>
                </c:pt>
                <c:pt idx="23498">
                  <c:v>1.4425199999999999E-4</c:v>
                </c:pt>
                <c:pt idx="23499">
                  <c:v>2.1578679999999999E-3</c:v>
                </c:pt>
                <c:pt idx="23500">
                  <c:v>-1.430174E-3</c:v>
                </c:pt>
                <c:pt idx="23501">
                  <c:v>-2.5465500000000001E-4</c:v>
                </c:pt>
                <c:pt idx="23502">
                  <c:v>1.60261E-3</c:v>
                </c:pt>
                <c:pt idx="23503">
                  <c:v>1.047341E-3</c:v>
                </c:pt>
                <c:pt idx="23504">
                  <c:v>-7.3273999999999995E-4</c:v>
                </c:pt>
                <c:pt idx="23505" formatCode="0.00E+00">
                  <c:v>9.3105900000000006E-5</c:v>
                </c:pt>
                <c:pt idx="23506">
                  <c:v>-3.5489700000000001E-4</c:v>
                </c:pt>
                <c:pt idx="23507">
                  <c:v>1.5806889999999999E-3</c:v>
                </c:pt>
                <c:pt idx="23508">
                  <c:v>8.5767999999999999E-4</c:v>
                </c:pt>
                <c:pt idx="23509">
                  <c:v>3.9801799999999998E-4</c:v>
                </c:pt>
                <c:pt idx="23510">
                  <c:v>-8.4626500000000002E-4</c:v>
                </c:pt>
                <c:pt idx="23511">
                  <c:v>-5.1496799999999998E-4</c:v>
                </c:pt>
                <c:pt idx="23512">
                  <c:v>3.0963200000000001E-4</c:v>
                </c:pt>
                <c:pt idx="23513">
                  <c:v>-4.9091399999999996E-4</c:v>
                </c:pt>
                <c:pt idx="23514">
                  <c:v>1.30025E-4</c:v>
                </c:pt>
                <c:pt idx="23515">
                  <c:v>-1.591442E-3</c:v>
                </c:pt>
                <c:pt idx="23516">
                  <c:v>1.1607869999999999E-3</c:v>
                </c:pt>
                <c:pt idx="23517">
                  <c:v>-1.406767E-3</c:v>
                </c:pt>
                <c:pt idx="23518">
                  <c:v>-1.276054E-3</c:v>
                </c:pt>
                <c:pt idx="23519">
                  <c:v>-1.9335890000000001E-3</c:v>
                </c:pt>
                <c:pt idx="23520">
                  <c:v>-1.6791989999999999E-3</c:v>
                </c:pt>
                <c:pt idx="23521">
                  <c:v>-2.1792200000000001E-4</c:v>
                </c:pt>
                <c:pt idx="23522">
                  <c:v>-3.0676760000000001E-3</c:v>
                </c:pt>
                <c:pt idx="23523">
                  <c:v>5.1986800000000004E-4</c:v>
                </c:pt>
                <c:pt idx="23524">
                  <c:v>-2.0053099999999999E-4</c:v>
                </c:pt>
                <c:pt idx="23525">
                  <c:v>1.4703369999999999E-3</c:v>
                </c:pt>
                <c:pt idx="23526">
                  <c:v>-2.4817300000000002E-4</c:v>
                </c:pt>
                <c:pt idx="23527">
                  <c:v>8.5570700000000004E-4</c:v>
                </c:pt>
                <c:pt idx="23528">
                  <c:v>-1.856248E-3</c:v>
                </c:pt>
                <c:pt idx="23529">
                  <c:v>1.38193E-4</c:v>
                </c:pt>
                <c:pt idx="23530">
                  <c:v>-3.0274569999999999E-3</c:v>
                </c:pt>
                <c:pt idx="23531">
                  <c:v>-7.4699200000000003E-4</c:v>
                </c:pt>
                <c:pt idx="23532">
                  <c:v>-1.889354E-3</c:v>
                </c:pt>
                <c:pt idx="23533" formatCode="0.00E+00">
                  <c:v>5.3422299999999998E-5</c:v>
                </c:pt>
                <c:pt idx="23534">
                  <c:v>2.0122799999999999E-4</c:v>
                </c:pt>
                <c:pt idx="23535" formatCode="0.00E+00">
                  <c:v>-9.8910600000000001E-5</c:v>
                </c:pt>
                <c:pt idx="23536">
                  <c:v>2.23332E-4</c:v>
                </c:pt>
                <c:pt idx="23537">
                  <c:v>-1.8145189999999999E-3</c:v>
                </c:pt>
                <c:pt idx="23538">
                  <c:v>1.927507E-3</c:v>
                </c:pt>
                <c:pt idx="23539">
                  <c:v>2.0260439999999998E-3</c:v>
                </c:pt>
                <c:pt idx="23540">
                  <c:v>-1.71516E-4</c:v>
                </c:pt>
                <c:pt idx="23541">
                  <c:v>-2.0560500000000001E-4</c:v>
                </c:pt>
                <c:pt idx="23542">
                  <c:v>-1.8069410000000001E-3</c:v>
                </c:pt>
                <c:pt idx="23543">
                  <c:v>8.2133300000000005E-4</c:v>
                </c:pt>
                <c:pt idx="23544">
                  <c:v>-9.7300200000000005E-4</c:v>
                </c:pt>
                <c:pt idx="23545">
                  <c:v>-6.13741E-4</c:v>
                </c:pt>
                <c:pt idx="23546">
                  <c:v>3.65418E-4</c:v>
                </c:pt>
                <c:pt idx="23547">
                  <c:v>-2.362458E-3</c:v>
                </c:pt>
                <c:pt idx="23548">
                  <c:v>-3.1605679999999999E-3</c:v>
                </c:pt>
                <c:pt idx="23549">
                  <c:v>1.485849E-3</c:v>
                </c:pt>
                <c:pt idx="23550">
                  <c:v>3.4120500000000002E-4</c:v>
                </c:pt>
                <c:pt idx="23551">
                  <c:v>6.8235599999999996E-4</c:v>
                </c:pt>
                <c:pt idx="23552">
                  <c:v>1.132643E-3</c:v>
                </c:pt>
                <c:pt idx="23553" formatCode="0.00E+00">
                  <c:v>-7.6432200000000003E-5</c:v>
                </c:pt>
                <c:pt idx="23554">
                  <c:v>1.12517E-3</c:v>
                </c:pt>
                <c:pt idx="23555">
                  <c:v>2.0490209999999998E-3</c:v>
                </c:pt>
                <c:pt idx="23556">
                  <c:v>-7.7413999999999998E-4</c:v>
                </c:pt>
                <c:pt idx="23557">
                  <c:v>-2.2659399999999999E-4</c:v>
                </c:pt>
                <c:pt idx="23558">
                  <c:v>1.124601E-3</c:v>
                </c:pt>
                <c:pt idx="23559">
                  <c:v>-2.1793170000000001E-3</c:v>
                </c:pt>
                <c:pt idx="23560">
                  <c:v>6.2412000000000003E-4</c:v>
                </c:pt>
                <c:pt idx="23561">
                  <c:v>3.2477999999999999E-4</c:v>
                </c:pt>
                <c:pt idx="23562">
                  <c:v>-1.2450040000000001E-3</c:v>
                </c:pt>
                <c:pt idx="23563">
                  <c:v>7.8139500000000005E-4</c:v>
                </c:pt>
                <c:pt idx="23564">
                  <c:v>9.9870899999999997E-4</c:v>
                </c:pt>
                <c:pt idx="23565">
                  <c:v>2.809925E-3</c:v>
                </c:pt>
                <c:pt idx="23566">
                  <c:v>1.3182929999999999E-3</c:v>
                </c:pt>
                <c:pt idx="23567">
                  <c:v>-9.0784299999999997E-4</c:v>
                </c:pt>
                <c:pt idx="23568">
                  <c:v>-6.5413299999999999E-4</c:v>
                </c:pt>
                <c:pt idx="23569" formatCode="0.00E+00">
                  <c:v>-1.2577499999999999E-5</c:v>
                </c:pt>
                <c:pt idx="23570">
                  <c:v>-7.7071799999999999E-4</c:v>
                </c:pt>
                <c:pt idx="23571">
                  <c:v>-1.5046800000000001E-4</c:v>
                </c:pt>
                <c:pt idx="23572">
                  <c:v>-1.338648E-3</c:v>
                </c:pt>
                <c:pt idx="23573">
                  <c:v>-6.9149999999999995E-4</c:v>
                </c:pt>
                <c:pt idx="23574">
                  <c:v>7.9993299999999996E-4</c:v>
                </c:pt>
                <c:pt idx="23575">
                  <c:v>-3.58542E-4</c:v>
                </c:pt>
                <c:pt idx="23576" formatCode="0.00E+00">
                  <c:v>1.93887E-5</c:v>
                </c:pt>
                <c:pt idx="23577">
                  <c:v>9.3551599999999995E-4</c:v>
                </c:pt>
                <c:pt idx="23578">
                  <c:v>3.1992499999999998E-4</c:v>
                </c:pt>
                <c:pt idx="23579">
                  <c:v>1.3856400000000001E-4</c:v>
                </c:pt>
                <c:pt idx="23580">
                  <c:v>2.558191E-3</c:v>
                </c:pt>
                <c:pt idx="23581">
                  <c:v>1.5943929999999999E-3</c:v>
                </c:pt>
                <c:pt idx="23582">
                  <c:v>6.5017600000000003E-4</c:v>
                </c:pt>
                <c:pt idx="23583">
                  <c:v>-1.8481350000000001E-3</c:v>
                </c:pt>
                <c:pt idx="23584">
                  <c:v>7.2956099999999999E-4</c:v>
                </c:pt>
                <c:pt idx="23585">
                  <c:v>9.0160100000000003E-4</c:v>
                </c:pt>
                <c:pt idx="23586">
                  <c:v>-4.2242199999999999E-4</c:v>
                </c:pt>
                <c:pt idx="23587">
                  <c:v>-9.7502799999999996E-4</c:v>
                </c:pt>
                <c:pt idx="23588">
                  <c:v>-1.52943E-3</c:v>
                </c:pt>
                <c:pt idx="23589">
                  <c:v>8.786E-4</c:v>
                </c:pt>
                <c:pt idx="23590">
                  <c:v>-7.5823500000000001E-4</c:v>
                </c:pt>
                <c:pt idx="23591">
                  <c:v>-6.5277399999999995E-4</c:v>
                </c:pt>
                <c:pt idx="23592">
                  <c:v>5.9748199999999998E-4</c:v>
                </c:pt>
                <c:pt idx="23593">
                  <c:v>8.8883199999999999E-4</c:v>
                </c:pt>
                <c:pt idx="23594">
                  <c:v>4.6137499999999998E-4</c:v>
                </c:pt>
                <c:pt idx="23595">
                  <c:v>4.2275899999999998E-4</c:v>
                </c:pt>
                <c:pt idx="23596">
                  <c:v>7.6075000000000003E-4</c:v>
                </c:pt>
                <c:pt idx="23597" formatCode="0.00E+00">
                  <c:v>-2.4349899999999999E-5</c:v>
                </c:pt>
                <c:pt idx="23598">
                  <c:v>1.9601199999999999E-4</c:v>
                </c:pt>
                <c:pt idx="23599">
                  <c:v>-3.6351800000000001E-4</c:v>
                </c:pt>
                <c:pt idx="23600">
                  <c:v>7.6782499999999997E-4</c:v>
                </c:pt>
                <c:pt idx="23601">
                  <c:v>4.1655400000000002E-4</c:v>
                </c:pt>
                <c:pt idx="23602">
                  <c:v>2.8036199999999998E-4</c:v>
                </c:pt>
                <c:pt idx="23603">
                  <c:v>-1.55642E-3</c:v>
                </c:pt>
                <c:pt idx="23604">
                  <c:v>-8.2486099999999998E-4</c:v>
                </c:pt>
                <c:pt idx="23605">
                  <c:v>5.37879E-4</c:v>
                </c:pt>
                <c:pt idx="23606">
                  <c:v>-6.5921199999999995E-4</c:v>
                </c:pt>
                <c:pt idx="23607" formatCode="0.00E+00">
                  <c:v>4.2797099999999997E-5</c:v>
                </c:pt>
                <c:pt idx="23608">
                  <c:v>-1.11636E-4</c:v>
                </c:pt>
                <c:pt idx="23609">
                  <c:v>5.6453999999999999E-4</c:v>
                </c:pt>
                <c:pt idx="23610">
                  <c:v>-1.8835309999999999E-3</c:v>
                </c:pt>
                <c:pt idx="23611">
                  <c:v>-2.1665899999999999E-4</c:v>
                </c:pt>
                <c:pt idx="23612">
                  <c:v>-1.5705739999999999E-3</c:v>
                </c:pt>
                <c:pt idx="23613">
                  <c:v>-2.44054E-4</c:v>
                </c:pt>
                <c:pt idx="23614">
                  <c:v>1.3865780000000001E-3</c:v>
                </c:pt>
                <c:pt idx="23615">
                  <c:v>-3.4660799999999999E-4</c:v>
                </c:pt>
                <c:pt idx="23616">
                  <c:v>4.7044099999999999E-4</c:v>
                </c:pt>
                <c:pt idx="23617">
                  <c:v>-2.3474500000000001E-3</c:v>
                </c:pt>
                <c:pt idx="23618">
                  <c:v>-1.705268E-3</c:v>
                </c:pt>
                <c:pt idx="23619">
                  <c:v>-4.2934800000000002E-4</c:v>
                </c:pt>
                <c:pt idx="23620" formatCode="0.00E+00">
                  <c:v>1.9539599999999998E-5</c:v>
                </c:pt>
                <c:pt idx="23621">
                  <c:v>-1.2776860000000001E-3</c:v>
                </c:pt>
                <c:pt idx="23622">
                  <c:v>-8.0555799999999995E-4</c:v>
                </c:pt>
                <c:pt idx="23623">
                  <c:v>-5.1820299999999996E-4</c:v>
                </c:pt>
                <c:pt idx="23624">
                  <c:v>1.1751E-4</c:v>
                </c:pt>
                <c:pt idx="23625">
                  <c:v>1.4022189999999999E-3</c:v>
                </c:pt>
                <c:pt idx="23626">
                  <c:v>-3.9412600000000001E-4</c:v>
                </c:pt>
                <c:pt idx="23627">
                  <c:v>-6.7721999999999997E-4</c:v>
                </c:pt>
                <c:pt idx="23628">
                  <c:v>3.5280700000000001E-4</c:v>
                </c:pt>
                <c:pt idx="23629">
                  <c:v>-1.002742E-3</c:v>
                </c:pt>
                <c:pt idx="23630">
                  <c:v>1.0647639999999999E-3</c:v>
                </c:pt>
                <c:pt idx="23631">
                  <c:v>-2.899352E-3</c:v>
                </c:pt>
                <c:pt idx="23632">
                  <c:v>1.150494E-3</c:v>
                </c:pt>
                <c:pt idx="23633">
                  <c:v>1.8394539999999999E-3</c:v>
                </c:pt>
                <c:pt idx="23634">
                  <c:v>2.2105219999999999E-3</c:v>
                </c:pt>
                <c:pt idx="23635">
                  <c:v>-1.6288699999999999E-4</c:v>
                </c:pt>
                <c:pt idx="23636">
                  <c:v>1.5968239999999999E-3</c:v>
                </c:pt>
                <c:pt idx="23637">
                  <c:v>1.7739240000000001E-3</c:v>
                </c:pt>
                <c:pt idx="23638">
                  <c:v>1.179755E-3</c:v>
                </c:pt>
                <c:pt idx="23639">
                  <c:v>1.638352E-3</c:v>
                </c:pt>
                <c:pt idx="23640">
                  <c:v>2.8540179999999998E-3</c:v>
                </c:pt>
                <c:pt idx="23641">
                  <c:v>2.3171239999999998E-3</c:v>
                </c:pt>
                <c:pt idx="23642">
                  <c:v>5.27634E-3</c:v>
                </c:pt>
                <c:pt idx="23643">
                  <c:v>2.529023E-3</c:v>
                </c:pt>
                <c:pt idx="23644">
                  <c:v>5.6487239999999999E-3</c:v>
                </c:pt>
                <c:pt idx="23645">
                  <c:v>4.4958410000000004E-3</c:v>
                </c:pt>
                <c:pt idx="23646">
                  <c:v>7.4267949999999999E-3</c:v>
                </c:pt>
                <c:pt idx="23647">
                  <c:v>4.8565780000000003E-3</c:v>
                </c:pt>
                <c:pt idx="23648">
                  <c:v>4.5428919999999998E-3</c:v>
                </c:pt>
                <c:pt idx="23649">
                  <c:v>5.7013669999999997E-3</c:v>
                </c:pt>
                <c:pt idx="23650">
                  <c:v>2.869613E-3</c:v>
                </c:pt>
                <c:pt idx="23651">
                  <c:v>6.9727299999999999E-4</c:v>
                </c:pt>
                <c:pt idx="23652">
                  <c:v>2.6097030000000001E-3</c:v>
                </c:pt>
                <c:pt idx="23653">
                  <c:v>5.9129300000000001E-4</c:v>
                </c:pt>
                <c:pt idx="23654">
                  <c:v>2.5510939999999998E-3</c:v>
                </c:pt>
                <c:pt idx="23655">
                  <c:v>1.9039459999999999E-3</c:v>
                </c:pt>
                <c:pt idx="23656">
                  <c:v>7.7484400000000001E-4</c:v>
                </c:pt>
                <c:pt idx="23657">
                  <c:v>-2.9601300000000003E-4</c:v>
                </c:pt>
                <c:pt idx="23658">
                  <c:v>-2.2195930000000002E-3</c:v>
                </c:pt>
                <c:pt idx="23659" formatCode="0.00E+00">
                  <c:v>9.5759099999999996E-5</c:v>
                </c:pt>
                <c:pt idx="23660">
                  <c:v>-6.8572700000000002E-4</c:v>
                </c:pt>
                <c:pt idx="23661">
                  <c:v>-4.92115E-4</c:v>
                </c:pt>
                <c:pt idx="23662">
                  <c:v>-2.5104100000000002E-4</c:v>
                </c:pt>
                <c:pt idx="23663">
                  <c:v>-1.5219020000000001E-3</c:v>
                </c:pt>
                <c:pt idx="23664">
                  <c:v>-1.445404E-3</c:v>
                </c:pt>
                <c:pt idx="23665">
                  <c:v>2.41325E-3</c:v>
                </c:pt>
                <c:pt idx="23666">
                  <c:v>2.3048259999999998E-3</c:v>
                </c:pt>
                <c:pt idx="23667">
                  <c:v>3.2849399999999998E-4</c:v>
                </c:pt>
                <c:pt idx="23668">
                  <c:v>-2.9477000000000003E-4</c:v>
                </c:pt>
                <c:pt idx="23669">
                  <c:v>-3.6694100000000002E-4</c:v>
                </c:pt>
                <c:pt idx="23670">
                  <c:v>-2.201026E-3</c:v>
                </c:pt>
                <c:pt idx="23671">
                  <c:v>-4.9906880000000001E-3</c:v>
                </c:pt>
                <c:pt idx="23672">
                  <c:v>-4.3413219999999999E-3</c:v>
                </c:pt>
                <c:pt idx="23673">
                  <c:v>-3.8305269999999998E-3</c:v>
                </c:pt>
                <c:pt idx="23674">
                  <c:v>-4.3968560000000002E-3</c:v>
                </c:pt>
                <c:pt idx="23675">
                  <c:v>-5.8016739999999997E-3</c:v>
                </c:pt>
                <c:pt idx="23676">
                  <c:v>-6.6612219999999996E-3</c:v>
                </c:pt>
                <c:pt idx="23677">
                  <c:v>-5.0500099999999997E-3</c:v>
                </c:pt>
                <c:pt idx="23678">
                  <c:v>-3.001288E-3</c:v>
                </c:pt>
                <c:pt idx="23679">
                  <c:v>-1.4161740000000001E-3</c:v>
                </c:pt>
                <c:pt idx="23680">
                  <c:v>-3.9142279999999996E-3</c:v>
                </c:pt>
                <c:pt idx="23681">
                  <c:v>-1.68493E-4</c:v>
                </c:pt>
                <c:pt idx="23682">
                  <c:v>-2.2254100000000001E-4</c:v>
                </c:pt>
                <c:pt idx="23683">
                  <c:v>2.1026650000000001E-3</c:v>
                </c:pt>
                <c:pt idx="23684">
                  <c:v>-1.3259859999999999E-3</c:v>
                </c:pt>
                <c:pt idx="23685">
                  <c:v>-5.7817000000000003E-4</c:v>
                </c:pt>
                <c:pt idx="23686">
                  <c:v>-1.1134599999999999E-3</c:v>
                </c:pt>
                <c:pt idx="23687">
                  <c:v>-8.2450700000000004E-4</c:v>
                </c:pt>
                <c:pt idx="23688">
                  <c:v>-1.177322E-3</c:v>
                </c:pt>
                <c:pt idx="23689">
                  <c:v>6.91951E-4</c:v>
                </c:pt>
                <c:pt idx="23690" formatCode="0.00E+00">
                  <c:v>2.0880700000000002E-5</c:v>
                </c:pt>
                <c:pt idx="23691">
                  <c:v>-1.0508700000000001E-4</c:v>
                </c:pt>
                <c:pt idx="23692">
                  <c:v>3.1515100000000001E-4</c:v>
                </c:pt>
                <c:pt idx="23693">
                  <c:v>-5.8925899999999996E-4</c:v>
                </c:pt>
                <c:pt idx="23694">
                  <c:v>-1.5970209999999999E-3</c:v>
                </c:pt>
                <c:pt idx="23695">
                  <c:v>-1.59782E-3</c:v>
                </c:pt>
                <c:pt idx="23696">
                  <c:v>-6.4704900000000002E-4</c:v>
                </c:pt>
                <c:pt idx="23697">
                  <c:v>-1.6523919999999999E-3</c:v>
                </c:pt>
                <c:pt idx="23698">
                  <c:v>1.1891339999999999E-3</c:v>
                </c:pt>
                <c:pt idx="23699">
                  <c:v>9.0257800000000002E-4</c:v>
                </c:pt>
                <c:pt idx="23700">
                  <c:v>-1.248985E-3</c:v>
                </c:pt>
                <c:pt idx="23701">
                  <c:v>1.3036549999999999E-3</c:v>
                </c:pt>
                <c:pt idx="23702">
                  <c:v>2.0144299999999999E-4</c:v>
                </c:pt>
                <c:pt idx="23703">
                  <c:v>-1.9297100000000001E-4</c:v>
                </c:pt>
                <c:pt idx="23704">
                  <c:v>-2.2137559999999999E-3</c:v>
                </c:pt>
                <c:pt idx="23705">
                  <c:v>-7.4875099999999997E-4</c:v>
                </c:pt>
                <c:pt idx="23706">
                  <c:v>5.8275199999999997E-4</c:v>
                </c:pt>
                <c:pt idx="23707">
                  <c:v>-2.6684349999999998E-3</c:v>
                </c:pt>
                <c:pt idx="23708">
                  <c:v>-1.354865E-3</c:v>
                </c:pt>
                <c:pt idx="23709">
                  <c:v>-1.8486150000000001E-3</c:v>
                </c:pt>
                <c:pt idx="23710">
                  <c:v>1.29525E-3</c:v>
                </c:pt>
                <c:pt idx="23711">
                  <c:v>-3.41262E-4</c:v>
                </c:pt>
                <c:pt idx="23712">
                  <c:v>2.7937639999999998E-3</c:v>
                </c:pt>
                <c:pt idx="23713">
                  <c:v>1.890154E-3</c:v>
                </c:pt>
                <c:pt idx="23714">
                  <c:v>-1.680836E-3</c:v>
                </c:pt>
                <c:pt idx="23715">
                  <c:v>2.1933E-4</c:v>
                </c:pt>
                <c:pt idx="23716">
                  <c:v>-9.0800799999999997E-4</c:v>
                </c:pt>
                <c:pt idx="23717">
                  <c:v>1.57789E-4</c:v>
                </c:pt>
                <c:pt idx="23718">
                  <c:v>-3.4904499999999998E-4</c:v>
                </c:pt>
                <c:pt idx="23719">
                  <c:v>2.07822E-4</c:v>
                </c:pt>
                <c:pt idx="23720">
                  <c:v>-1.4337880000000001E-3</c:v>
                </c:pt>
                <c:pt idx="23721">
                  <c:v>1.9870420000000001E-3</c:v>
                </c:pt>
                <c:pt idx="23722">
                  <c:v>4.1448570000000001E-3</c:v>
                </c:pt>
                <c:pt idx="23723">
                  <c:v>-1.9785499999999999E-3</c:v>
                </c:pt>
                <c:pt idx="23724">
                  <c:v>-2.060353E-3</c:v>
                </c:pt>
                <c:pt idx="23725">
                  <c:v>6.8589900000000001E-4</c:v>
                </c:pt>
                <c:pt idx="23726">
                  <c:v>3.1604250000000001E-3</c:v>
                </c:pt>
                <c:pt idx="23727">
                  <c:v>1.874651E-3</c:v>
                </c:pt>
                <c:pt idx="23728">
                  <c:v>-2.6087749999999998E-3</c:v>
                </c:pt>
                <c:pt idx="23729">
                  <c:v>4.2829400000000002E-4</c:v>
                </c:pt>
                <c:pt idx="23730">
                  <c:v>-2.7940719999999999E-3</c:v>
                </c:pt>
                <c:pt idx="23731">
                  <c:v>2.312274E-3</c:v>
                </c:pt>
                <c:pt idx="23732">
                  <c:v>-1.0164200000000001E-3</c:v>
                </c:pt>
                <c:pt idx="23733">
                  <c:v>2.9891500000000002E-4</c:v>
                </c:pt>
                <c:pt idx="23734">
                  <c:v>2.9245200000000001E-4</c:v>
                </c:pt>
                <c:pt idx="23735">
                  <c:v>-1.8105700000000001E-4</c:v>
                </c:pt>
                <c:pt idx="23736">
                  <c:v>-1.462079E-3</c:v>
                </c:pt>
                <c:pt idx="23737">
                  <c:v>-1.0594090000000001E-3</c:v>
                </c:pt>
                <c:pt idx="23738">
                  <c:v>2.10328E-4</c:v>
                </c:pt>
                <c:pt idx="23739">
                  <c:v>1.0673100000000001E-4</c:v>
                </c:pt>
                <c:pt idx="23740">
                  <c:v>-3.7901010000000001E-3</c:v>
                </c:pt>
                <c:pt idx="23741">
                  <c:v>1.5767019999999999E-3</c:v>
                </c:pt>
                <c:pt idx="23742">
                  <c:v>6.47819E-4</c:v>
                </c:pt>
                <c:pt idx="23743">
                  <c:v>6.7844599999999998E-4</c:v>
                </c:pt>
                <c:pt idx="23744">
                  <c:v>3.9864499999999999E-4</c:v>
                </c:pt>
                <c:pt idx="23745">
                  <c:v>1.24047E-3</c:v>
                </c:pt>
                <c:pt idx="23746">
                  <c:v>-4.10424E-4</c:v>
                </c:pt>
                <c:pt idx="23747">
                  <c:v>2.805077E-3</c:v>
                </c:pt>
                <c:pt idx="23748" formatCode="0.00E+00">
                  <c:v>1.8841599999999999E-5</c:v>
                </c:pt>
                <c:pt idx="23749">
                  <c:v>1.4268550000000001E-3</c:v>
                </c:pt>
                <c:pt idx="23750">
                  <c:v>3.5031800000000002E-4</c:v>
                </c:pt>
                <c:pt idx="23751">
                  <c:v>6.0917700000000003E-4</c:v>
                </c:pt>
                <c:pt idx="23752">
                  <c:v>1.1140620000000001E-3</c:v>
                </c:pt>
                <c:pt idx="23753">
                  <c:v>1.100747E-3</c:v>
                </c:pt>
                <c:pt idx="23754">
                  <c:v>1.2547200000000001E-4</c:v>
                </c:pt>
                <c:pt idx="23755">
                  <c:v>-1.7688339999999999E-3</c:v>
                </c:pt>
                <c:pt idx="23756">
                  <c:v>-3.4082200000000001E-4</c:v>
                </c:pt>
                <c:pt idx="23757">
                  <c:v>-6.6892399999999999E-4</c:v>
                </c:pt>
                <c:pt idx="23758">
                  <c:v>-5.9184000000000005E-4</c:v>
                </c:pt>
                <c:pt idx="23759">
                  <c:v>1.8787739999999999E-3</c:v>
                </c:pt>
                <c:pt idx="23760">
                  <c:v>1.3564460000000001E-3</c:v>
                </c:pt>
                <c:pt idx="23761">
                  <c:v>1.5612429999999999E-3</c:v>
                </c:pt>
                <c:pt idx="23762">
                  <c:v>-5.8839700000000005E-4</c:v>
                </c:pt>
                <c:pt idx="23763">
                  <c:v>-2.0573969999999999E-3</c:v>
                </c:pt>
                <c:pt idx="23764">
                  <c:v>-5.7758600000000005E-4</c:v>
                </c:pt>
                <c:pt idx="23765">
                  <c:v>-4.3244399999999998E-4</c:v>
                </c:pt>
                <c:pt idx="23766" formatCode="0.00E+00">
                  <c:v>-8.0545900000000004E-5</c:v>
                </c:pt>
                <c:pt idx="23767">
                  <c:v>2.0667609999999999E-3</c:v>
                </c:pt>
                <c:pt idx="23768">
                  <c:v>-1.654553E-3</c:v>
                </c:pt>
                <c:pt idx="23769">
                  <c:v>-1.409542E-3</c:v>
                </c:pt>
                <c:pt idx="23770">
                  <c:v>-1.9105500000000001E-4</c:v>
                </c:pt>
                <c:pt idx="23771">
                  <c:v>1.2598349999999999E-3</c:v>
                </c:pt>
                <c:pt idx="23772">
                  <c:v>2.20929E-4</c:v>
                </c:pt>
                <c:pt idx="23773">
                  <c:v>-1.168975E-3</c:v>
                </c:pt>
                <c:pt idx="23774">
                  <c:v>1.1120730000000001E-3</c:v>
                </c:pt>
                <c:pt idx="23775">
                  <c:v>2.3091639999999998E-3</c:v>
                </c:pt>
                <c:pt idx="23776" formatCode="0.00E+00">
                  <c:v>5.0314700000000001E-5</c:v>
                </c:pt>
                <c:pt idx="23777">
                  <c:v>-9.5369699999999999E-4</c:v>
                </c:pt>
                <c:pt idx="23778">
                  <c:v>9.8997400000000002E-4</c:v>
                </c:pt>
                <c:pt idx="23779">
                  <c:v>3.0254290000000001E-3</c:v>
                </c:pt>
                <c:pt idx="23780">
                  <c:v>2.4069909999999998E-3</c:v>
                </c:pt>
                <c:pt idx="23781">
                  <c:v>1.054904E-3</c:v>
                </c:pt>
                <c:pt idx="23782">
                  <c:v>-5.2418500000000004E-4</c:v>
                </c:pt>
                <c:pt idx="23783">
                  <c:v>1.4550769999999999E-3</c:v>
                </c:pt>
                <c:pt idx="23784">
                  <c:v>1.130563E-3</c:v>
                </c:pt>
                <c:pt idx="23785">
                  <c:v>-2.6979970000000002E-3</c:v>
                </c:pt>
                <c:pt idx="23786">
                  <c:v>2.78442E-4</c:v>
                </c:pt>
                <c:pt idx="23787">
                  <c:v>2.2571099999999999E-4</c:v>
                </c:pt>
                <c:pt idx="23788">
                  <c:v>1.384728E-3</c:v>
                </c:pt>
                <c:pt idx="23789">
                  <c:v>6.5901700000000002E-4</c:v>
                </c:pt>
                <c:pt idx="23790">
                  <c:v>-1.670983E-3</c:v>
                </c:pt>
                <c:pt idx="23791">
                  <c:v>1.4246759999999999E-3</c:v>
                </c:pt>
                <c:pt idx="23792">
                  <c:v>-3.8092349999999998E-3</c:v>
                </c:pt>
                <c:pt idx="23793">
                  <c:v>-6.1557199999999999E-4</c:v>
                </c:pt>
                <c:pt idx="23794">
                  <c:v>7.1373699999999999E-4</c:v>
                </c:pt>
                <c:pt idx="23795">
                  <c:v>4.5541000000000001E-4</c:v>
                </c:pt>
                <c:pt idx="23796">
                  <c:v>5.8091999999999996E-4</c:v>
                </c:pt>
                <c:pt idx="23797" formatCode="0.00E+00">
                  <c:v>-8.4337800000000004E-5</c:v>
                </c:pt>
                <c:pt idx="23798">
                  <c:v>1.5287650000000001E-3</c:v>
                </c:pt>
                <c:pt idx="23799">
                  <c:v>6.0012100000000001E-4</c:v>
                </c:pt>
                <c:pt idx="23800">
                  <c:v>1.6452579999999999E-3</c:v>
                </c:pt>
                <c:pt idx="23801">
                  <c:v>-5.7155699999999999E-4</c:v>
                </c:pt>
                <c:pt idx="23802">
                  <c:v>-1.6908069999999999E-3</c:v>
                </c:pt>
                <c:pt idx="23803">
                  <c:v>1.9036610000000001E-3</c:v>
                </c:pt>
                <c:pt idx="23804">
                  <c:v>-3.7853300000000002E-4</c:v>
                </c:pt>
                <c:pt idx="23805">
                  <c:v>-1.2067759999999999E-3</c:v>
                </c:pt>
                <c:pt idx="23806" formatCode="0.00E+00">
                  <c:v>-2.6314099999999999E-5</c:v>
                </c:pt>
                <c:pt idx="23807" formatCode="0.00E+00">
                  <c:v>6.7429199999999995E-5</c:v>
                </c:pt>
                <c:pt idx="23808">
                  <c:v>-2.7784540000000001E-3</c:v>
                </c:pt>
                <c:pt idx="23809">
                  <c:v>2.3127109999999998E-3</c:v>
                </c:pt>
                <c:pt idx="23810">
                  <c:v>-7.9617000000000002E-4</c:v>
                </c:pt>
                <c:pt idx="23811">
                  <c:v>-7.3411799999999997E-4</c:v>
                </c:pt>
                <c:pt idx="23812">
                  <c:v>-3.8023700000000001E-4</c:v>
                </c:pt>
                <c:pt idx="23813">
                  <c:v>1.9500600000000001E-4</c:v>
                </c:pt>
                <c:pt idx="23814">
                  <c:v>1.5723919999999999E-3</c:v>
                </c:pt>
                <c:pt idx="23815">
                  <c:v>-1.1333789999999999E-3</c:v>
                </c:pt>
                <c:pt idx="23816" formatCode="0.00E+00">
                  <c:v>-4.8004999999999999E-5</c:v>
                </c:pt>
                <c:pt idx="23817" formatCode="0.00E+00">
                  <c:v>9.7936000000000006E-5</c:v>
                </c:pt>
                <c:pt idx="23818">
                  <c:v>1.512186E-3</c:v>
                </c:pt>
                <c:pt idx="23819">
                  <c:v>-3.4057500000000002E-4</c:v>
                </c:pt>
                <c:pt idx="23820">
                  <c:v>-1.2579E-4</c:v>
                </c:pt>
                <c:pt idx="23821">
                  <c:v>-2.7439499999999998E-4</c:v>
                </c:pt>
                <c:pt idx="23822">
                  <c:v>-2.051317E-3</c:v>
                </c:pt>
                <c:pt idx="23823">
                  <c:v>-3.6420400000000003E-4</c:v>
                </c:pt>
                <c:pt idx="23824">
                  <c:v>1.1290639999999999E-3</c:v>
                </c:pt>
                <c:pt idx="23825">
                  <c:v>1.164483E-3</c:v>
                </c:pt>
                <c:pt idx="23826">
                  <c:v>3.0035890000000001E-3</c:v>
                </c:pt>
                <c:pt idx="23827">
                  <c:v>7.8730599999999999E-4</c:v>
                </c:pt>
                <c:pt idx="23828">
                  <c:v>-1.27854E-4</c:v>
                </c:pt>
                <c:pt idx="23829">
                  <c:v>-2.00824E-4</c:v>
                </c:pt>
                <c:pt idx="23830">
                  <c:v>4.3673300000000002E-4</c:v>
                </c:pt>
                <c:pt idx="23831" formatCode="0.00E+00">
                  <c:v>-1.0905800000000001E-6</c:v>
                </c:pt>
                <c:pt idx="23832">
                  <c:v>1.139548E-3</c:v>
                </c:pt>
                <c:pt idx="23833">
                  <c:v>2.9186400000000002E-4</c:v>
                </c:pt>
                <c:pt idx="23834">
                  <c:v>2.43742E-4</c:v>
                </c:pt>
                <c:pt idx="23835">
                  <c:v>2.7490099999999998E-4</c:v>
                </c:pt>
                <c:pt idx="23836">
                  <c:v>1.649113E-3</c:v>
                </c:pt>
                <c:pt idx="23837">
                  <c:v>-1.1788980000000001E-3</c:v>
                </c:pt>
                <c:pt idx="23838">
                  <c:v>-4.0912199999999999E-4</c:v>
                </c:pt>
                <c:pt idx="23839">
                  <c:v>9.0914299999999995E-4</c:v>
                </c:pt>
                <c:pt idx="23840">
                  <c:v>8.8656599999999998E-4</c:v>
                </c:pt>
                <c:pt idx="23841">
                  <c:v>1.20374E-4</c:v>
                </c:pt>
                <c:pt idx="23842">
                  <c:v>-8.0514599999999997E-4</c:v>
                </c:pt>
                <c:pt idx="23843">
                  <c:v>1.354145E-3</c:v>
                </c:pt>
                <c:pt idx="23844">
                  <c:v>-1.7247129999999999E-3</c:v>
                </c:pt>
                <c:pt idx="23845">
                  <c:v>1.1128850000000001E-3</c:v>
                </c:pt>
                <c:pt idx="23846">
                  <c:v>6.4965300000000004E-4</c:v>
                </c:pt>
                <c:pt idx="23847">
                  <c:v>-2.00428E-4</c:v>
                </c:pt>
                <c:pt idx="23848">
                  <c:v>-2.6247060000000001E-3</c:v>
                </c:pt>
                <c:pt idx="23849">
                  <c:v>5.1942199999999996E-4</c:v>
                </c:pt>
                <c:pt idx="23850">
                  <c:v>-1.7846369999999999E-3</c:v>
                </c:pt>
                <c:pt idx="23851" formatCode="0.00E+00">
                  <c:v>-2.5885200000000001E-5</c:v>
                </c:pt>
                <c:pt idx="23852">
                  <c:v>1.528476E-3</c:v>
                </c:pt>
                <c:pt idx="23853">
                  <c:v>1.7718899999999999E-4</c:v>
                </c:pt>
                <c:pt idx="23854">
                  <c:v>-1.269432E-3</c:v>
                </c:pt>
                <c:pt idx="23855">
                  <c:v>3.7594149999999999E-3</c:v>
                </c:pt>
                <c:pt idx="23856">
                  <c:v>2.1891670000000001E-3</c:v>
                </c:pt>
                <c:pt idx="23857">
                  <c:v>-7.6268099999999997E-4</c:v>
                </c:pt>
                <c:pt idx="23858">
                  <c:v>-6.6934199999999996E-4</c:v>
                </c:pt>
                <c:pt idx="23859">
                  <c:v>-9.2527199999999999E-4</c:v>
                </c:pt>
                <c:pt idx="23860" formatCode="0.00E+00">
                  <c:v>-2.1576399999999999E-5</c:v>
                </c:pt>
                <c:pt idx="23861">
                  <c:v>1.0958859999999999E-3</c:v>
                </c:pt>
                <c:pt idx="23862">
                  <c:v>-5.0372800000000005E-4</c:v>
                </c:pt>
                <c:pt idx="23863">
                  <c:v>-9.4954100000000004E-4</c:v>
                </c:pt>
                <c:pt idx="23864">
                  <c:v>-6.0094800000000002E-4</c:v>
                </c:pt>
                <c:pt idx="23865">
                  <c:v>-1.7112200000000001E-3</c:v>
                </c:pt>
                <c:pt idx="23866">
                  <c:v>1.3231790000000001E-3</c:v>
                </c:pt>
                <c:pt idx="23867">
                  <c:v>-8.6141199999999999E-4</c:v>
                </c:pt>
                <c:pt idx="23868">
                  <c:v>-1.899672E-3</c:v>
                </c:pt>
                <c:pt idx="23869">
                  <c:v>3.71587E-3</c:v>
                </c:pt>
                <c:pt idx="23870" formatCode="0.00E+00">
                  <c:v>3.7662699999999999E-6</c:v>
                </c:pt>
                <c:pt idx="23871">
                  <c:v>-1.841538E-3</c:v>
                </c:pt>
                <c:pt idx="23872">
                  <c:v>2.0999119999999998E-3</c:v>
                </c:pt>
                <c:pt idx="23873">
                  <c:v>-1.863937E-3</c:v>
                </c:pt>
                <c:pt idx="23874">
                  <c:v>6.4210099999999996E-4</c:v>
                </c:pt>
                <c:pt idx="23875">
                  <c:v>-4.8015500000000001E-4</c:v>
                </c:pt>
                <c:pt idx="23876">
                  <c:v>2.07982E-4</c:v>
                </c:pt>
                <c:pt idx="23877">
                  <c:v>-1.40094E-4</c:v>
                </c:pt>
                <c:pt idx="23878">
                  <c:v>5.80716E-4</c:v>
                </c:pt>
                <c:pt idx="23879">
                  <c:v>-4.2675800000000001E-4</c:v>
                </c:pt>
                <c:pt idx="23880">
                  <c:v>1.8177239999999999E-3</c:v>
                </c:pt>
                <c:pt idx="23881">
                  <c:v>-7.3678000000000003E-4</c:v>
                </c:pt>
                <c:pt idx="23882">
                  <c:v>-2.2042030000000001E-3</c:v>
                </c:pt>
                <c:pt idx="23883">
                  <c:v>1.1292749999999999E-3</c:v>
                </c:pt>
                <c:pt idx="23884">
                  <c:v>-1.3338060000000001E-3</c:v>
                </c:pt>
                <c:pt idx="23885">
                  <c:v>-1.5769530000000001E-3</c:v>
                </c:pt>
                <c:pt idx="23886">
                  <c:v>-1.518501E-3</c:v>
                </c:pt>
                <c:pt idx="23887">
                  <c:v>-3.0623E-4</c:v>
                </c:pt>
                <c:pt idx="23888" formatCode="0.00E+00">
                  <c:v>-5.2824600000000004E-6</c:v>
                </c:pt>
                <c:pt idx="23889">
                  <c:v>3.7208800000000002E-4</c:v>
                </c:pt>
                <c:pt idx="23890">
                  <c:v>6.7752999999999997E-4</c:v>
                </c:pt>
                <c:pt idx="23891">
                  <c:v>-8.64973E-4</c:v>
                </c:pt>
                <c:pt idx="23892">
                  <c:v>2.2630900000000002E-3</c:v>
                </c:pt>
                <c:pt idx="23893">
                  <c:v>-1.3269000000000001E-4</c:v>
                </c:pt>
                <c:pt idx="23894">
                  <c:v>-1.405302E-3</c:v>
                </c:pt>
                <c:pt idx="23895">
                  <c:v>-1.8263470000000001E-3</c:v>
                </c:pt>
                <c:pt idx="23896">
                  <c:v>-2.9474089999999998E-3</c:v>
                </c:pt>
                <c:pt idx="23897">
                  <c:v>1.1581199999999999E-3</c:v>
                </c:pt>
                <c:pt idx="23898">
                  <c:v>8.0791000000000001E-4</c:v>
                </c:pt>
                <c:pt idx="23899">
                  <c:v>9.5198699999999995E-4</c:v>
                </c:pt>
                <c:pt idx="23900">
                  <c:v>-5.5789999999999995E-4</c:v>
                </c:pt>
                <c:pt idx="23901">
                  <c:v>1.042926E-3</c:v>
                </c:pt>
                <c:pt idx="23902">
                  <c:v>3.90393E-4</c:v>
                </c:pt>
                <c:pt idx="23903" formatCode="0.00E+00">
                  <c:v>-5.4886999999999998E-5</c:v>
                </c:pt>
                <c:pt idx="23904">
                  <c:v>1.187495E-3</c:v>
                </c:pt>
                <c:pt idx="23905">
                  <c:v>8.3835500000000005E-4</c:v>
                </c:pt>
                <c:pt idx="23906">
                  <c:v>1.43673E-4</c:v>
                </c:pt>
                <c:pt idx="23907" formatCode="0.00E+00">
                  <c:v>3.5015599999999997E-5</c:v>
                </c:pt>
                <c:pt idx="23908">
                  <c:v>6.7878700000000003E-4</c:v>
                </c:pt>
                <c:pt idx="23909">
                  <c:v>1.221539E-3</c:v>
                </c:pt>
                <c:pt idx="23910">
                  <c:v>1.1687430000000001E-3</c:v>
                </c:pt>
                <c:pt idx="23911">
                  <c:v>-1.264587E-3</c:v>
                </c:pt>
                <c:pt idx="23912">
                  <c:v>-1.8199000000000001E-4</c:v>
                </c:pt>
                <c:pt idx="23913" formatCode="0.00E+00">
                  <c:v>2.1209E-5</c:v>
                </c:pt>
                <c:pt idx="23914">
                  <c:v>-1.648191E-3</c:v>
                </c:pt>
                <c:pt idx="23915">
                  <c:v>2.1247089999999998E-3</c:v>
                </c:pt>
                <c:pt idx="23916">
                  <c:v>-1.2973819999999999E-3</c:v>
                </c:pt>
                <c:pt idx="23917">
                  <c:v>-8.0469700000000005E-4</c:v>
                </c:pt>
                <c:pt idx="23918">
                  <c:v>-2.3858059999999999E-3</c:v>
                </c:pt>
                <c:pt idx="23919" formatCode="0.00E+00">
                  <c:v>3.5806300000000003E-5</c:v>
                </c:pt>
                <c:pt idx="23920">
                  <c:v>-9.2407800000000005E-4</c:v>
                </c:pt>
                <c:pt idx="23921">
                  <c:v>1.9445000000000001E-4</c:v>
                </c:pt>
                <c:pt idx="23922">
                  <c:v>-1.840288E-3</c:v>
                </c:pt>
                <c:pt idx="23923">
                  <c:v>9.0676299999999999E-4</c:v>
                </c:pt>
                <c:pt idx="23924">
                  <c:v>-1.78219E-4</c:v>
                </c:pt>
                <c:pt idx="23925">
                  <c:v>-8.5812400000000004E-4</c:v>
                </c:pt>
                <c:pt idx="23926">
                  <c:v>-1.425412E-3</c:v>
                </c:pt>
                <c:pt idx="23927">
                  <c:v>1.2902129999999999E-3</c:v>
                </c:pt>
                <c:pt idx="23928">
                  <c:v>-2.401458E-3</c:v>
                </c:pt>
                <c:pt idx="23929">
                  <c:v>1.9661259999999999E-3</c:v>
                </c:pt>
                <c:pt idx="23930">
                  <c:v>-1.1312749999999999E-3</c:v>
                </c:pt>
                <c:pt idx="23931">
                  <c:v>7.4731899999999998E-4</c:v>
                </c:pt>
                <c:pt idx="23932">
                  <c:v>2.43749E-4</c:v>
                </c:pt>
                <c:pt idx="23933">
                  <c:v>-2.1142140000000001E-3</c:v>
                </c:pt>
                <c:pt idx="23934">
                  <c:v>2.9000829999999999E-3</c:v>
                </c:pt>
                <c:pt idx="23935">
                  <c:v>6.4891299999999999E-4</c:v>
                </c:pt>
                <c:pt idx="23936">
                  <c:v>-2.9386780000000001E-3</c:v>
                </c:pt>
                <c:pt idx="23937">
                  <c:v>4.8747800000000001E-4</c:v>
                </c:pt>
                <c:pt idx="23938">
                  <c:v>-1.447339E-3</c:v>
                </c:pt>
                <c:pt idx="23939">
                  <c:v>1.0395210000000001E-3</c:v>
                </c:pt>
                <c:pt idx="23940">
                  <c:v>-5.4847499999999998E-4</c:v>
                </c:pt>
                <c:pt idx="23941">
                  <c:v>1.5860480000000001E-3</c:v>
                </c:pt>
                <c:pt idx="23942">
                  <c:v>3.54631E-4</c:v>
                </c:pt>
                <c:pt idx="23943">
                  <c:v>-1.3697659999999999E-3</c:v>
                </c:pt>
                <c:pt idx="23944">
                  <c:v>1.1973559999999999E-3</c:v>
                </c:pt>
                <c:pt idx="23945" formatCode="0.00E+00">
                  <c:v>-8.3358700000000005E-5</c:v>
                </c:pt>
                <c:pt idx="23946">
                  <c:v>1.0480279999999999E-3</c:v>
                </c:pt>
                <c:pt idx="23947">
                  <c:v>1.2275249999999999E-3</c:v>
                </c:pt>
                <c:pt idx="23948">
                  <c:v>1.5512880000000001E-3</c:v>
                </c:pt>
                <c:pt idx="23949">
                  <c:v>2.1297270000000001E-3</c:v>
                </c:pt>
                <c:pt idx="23950">
                  <c:v>-1.928632E-3</c:v>
                </c:pt>
                <c:pt idx="23951">
                  <c:v>3.1321729999999998E-3</c:v>
                </c:pt>
                <c:pt idx="23952">
                  <c:v>8.0800200000000005E-4</c:v>
                </c:pt>
                <c:pt idx="23953">
                  <c:v>-1.2239900000000001E-3</c:v>
                </c:pt>
                <c:pt idx="23954">
                  <c:v>1.9334140000000001E-3</c:v>
                </c:pt>
                <c:pt idx="23955" formatCode="0.00E+00">
                  <c:v>-9.3616500000000004E-6</c:v>
                </c:pt>
                <c:pt idx="23956">
                  <c:v>1.7248E-4</c:v>
                </c:pt>
                <c:pt idx="23957">
                  <c:v>-6.6694900000000001E-4</c:v>
                </c:pt>
                <c:pt idx="23958">
                  <c:v>-1.6442640000000001E-3</c:v>
                </c:pt>
                <c:pt idx="23959">
                  <c:v>-5.6328699999999999E-4</c:v>
                </c:pt>
                <c:pt idx="23960">
                  <c:v>1.4794319999999999E-3</c:v>
                </c:pt>
                <c:pt idx="23961">
                  <c:v>-2.4922600000000002E-4</c:v>
                </c:pt>
                <c:pt idx="23962">
                  <c:v>-5.6564799999999998E-4</c:v>
                </c:pt>
                <c:pt idx="23963" formatCode="0.00E+00">
                  <c:v>-5.1924700000000001E-5</c:v>
                </c:pt>
                <c:pt idx="23964">
                  <c:v>7.1669799999999999E-4</c:v>
                </c:pt>
                <c:pt idx="23965">
                  <c:v>5.4971700000000002E-4</c:v>
                </c:pt>
                <c:pt idx="23966">
                  <c:v>1.14714E-4</c:v>
                </c:pt>
                <c:pt idx="23967" formatCode="0.00E+00">
                  <c:v>3.9879000000000002E-5</c:v>
                </c:pt>
                <c:pt idx="23968">
                  <c:v>-6.3867700000000004E-4</c:v>
                </c:pt>
                <c:pt idx="23969">
                  <c:v>-3.4146799999999999E-4</c:v>
                </c:pt>
                <c:pt idx="23970">
                  <c:v>-1.588959E-3</c:v>
                </c:pt>
                <c:pt idx="23971">
                  <c:v>3.79916E-4</c:v>
                </c:pt>
                <c:pt idx="23972">
                  <c:v>1.361819E-3</c:v>
                </c:pt>
                <c:pt idx="23973">
                  <c:v>-7.0932199999999997E-4</c:v>
                </c:pt>
                <c:pt idx="23974">
                  <c:v>1.4876799999999999E-3</c:v>
                </c:pt>
                <c:pt idx="23975">
                  <c:v>-7.8585999999999999E-4</c:v>
                </c:pt>
                <c:pt idx="23976">
                  <c:v>-6.75266E-4</c:v>
                </c:pt>
                <c:pt idx="23977">
                  <c:v>-1.3658240000000001E-3</c:v>
                </c:pt>
                <c:pt idx="23978">
                  <c:v>-1.8509030000000001E-3</c:v>
                </c:pt>
                <c:pt idx="23979">
                  <c:v>-1.7683449999999999E-3</c:v>
                </c:pt>
                <c:pt idx="23980">
                  <c:v>8.6444099999999997E-4</c:v>
                </c:pt>
                <c:pt idx="23981">
                  <c:v>7.5445199999999997E-4</c:v>
                </c:pt>
                <c:pt idx="23982">
                  <c:v>1.2136569999999999E-3</c:v>
                </c:pt>
                <c:pt idx="23983" formatCode="0.00E+00">
                  <c:v>1.7898200000000001E-5</c:v>
                </c:pt>
                <c:pt idx="23984">
                  <c:v>3.0283699999999998E-3</c:v>
                </c:pt>
                <c:pt idx="23985">
                  <c:v>-2.7980799999999999E-4</c:v>
                </c:pt>
                <c:pt idx="23986">
                  <c:v>-3.58263E-4</c:v>
                </c:pt>
                <c:pt idx="23987">
                  <c:v>5.8689199999999999E-4</c:v>
                </c:pt>
                <c:pt idx="23988">
                  <c:v>-2.662855E-3</c:v>
                </c:pt>
                <c:pt idx="23989">
                  <c:v>1.4203040000000001E-3</c:v>
                </c:pt>
                <c:pt idx="23990">
                  <c:v>-2.7323209999999998E-3</c:v>
                </c:pt>
                <c:pt idx="23991">
                  <c:v>1.330864E-3</c:v>
                </c:pt>
                <c:pt idx="23992">
                  <c:v>7.3061399999999998E-4</c:v>
                </c:pt>
                <c:pt idx="23993">
                  <c:v>-1.944531E-3</c:v>
                </c:pt>
                <c:pt idx="23994">
                  <c:v>-1.119374E-3</c:v>
                </c:pt>
                <c:pt idx="23995">
                  <c:v>4.1567200000000001E-4</c:v>
                </c:pt>
                <c:pt idx="23996">
                  <c:v>-1.6874240000000001E-3</c:v>
                </c:pt>
                <c:pt idx="23997">
                  <c:v>-1.1028609999999999E-3</c:v>
                </c:pt>
                <c:pt idx="23998">
                  <c:v>6.0837100000000002E-4</c:v>
                </c:pt>
                <c:pt idx="23999">
                  <c:v>-2.7260199999999999E-4</c:v>
                </c:pt>
                <c:pt idx="24000">
                  <c:v>9.8142699999999999E-4</c:v>
                </c:pt>
                <c:pt idx="24001">
                  <c:v>2.9721399999999999E-3</c:v>
                </c:pt>
                <c:pt idx="24002">
                  <c:v>2.0032819999999999E-3</c:v>
                </c:pt>
                <c:pt idx="24003">
                  <c:v>-6.7455900000000003E-4</c:v>
                </c:pt>
                <c:pt idx="24004">
                  <c:v>6.5329299999999999E-4</c:v>
                </c:pt>
                <c:pt idx="24005" formatCode="0.00E+00">
                  <c:v>-6.6533700000000001E-6</c:v>
                </c:pt>
                <c:pt idx="24006">
                  <c:v>-1.065526E-3</c:v>
                </c:pt>
                <c:pt idx="24007">
                  <c:v>-1.3702230000000001E-3</c:v>
                </c:pt>
                <c:pt idx="24008">
                  <c:v>2.0327639999999998E-3</c:v>
                </c:pt>
                <c:pt idx="24009">
                  <c:v>9.1822599999999996E-4</c:v>
                </c:pt>
                <c:pt idx="24010">
                  <c:v>-8.5943399999999996E-4</c:v>
                </c:pt>
                <c:pt idx="24011">
                  <c:v>2.017582E-3</c:v>
                </c:pt>
                <c:pt idx="24012">
                  <c:v>-6.0057100000000005E-4</c:v>
                </c:pt>
                <c:pt idx="24013">
                  <c:v>-2.1741339999999999E-3</c:v>
                </c:pt>
                <c:pt idx="24014" formatCode="0.00E+00">
                  <c:v>-6.4111799999999998E-5</c:v>
                </c:pt>
                <c:pt idx="24015">
                  <c:v>-3.7132000000000002E-4</c:v>
                </c:pt>
                <c:pt idx="24016">
                  <c:v>5.27763E-4</c:v>
                </c:pt>
                <c:pt idx="24017">
                  <c:v>2.8592299999999999E-4</c:v>
                </c:pt>
                <c:pt idx="24018">
                  <c:v>2.6168900000000001E-4</c:v>
                </c:pt>
                <c:pt idx="24019">
                  <c:v>1.7456170000000001E-3</c:v>
                </c:pt>
                <c:pt idx="24020">
                  <c:v>6.6996600000000003E-4</c:v>
                </c:pt>
                <c:pt idx="24021">
                  <c:v>-2.6776579999999999E-3</c:v>
                </c:pt>
                <c:pt idx="24022">
                  <c:v>-3.8840499999999998E-4</c:v>
                </c:pt>
                <c:pt idx="24023" formatCode="0.00E+00">
                  <c:v>2.8143599999999999E-5</c:v>
                </c:pt>
                <c:pt idx="24024">
                  <c:v>1.153329E-3</c:v>
                </c:pt>
                <c:pt idx="24025">
                  <c:v>-2.086662E-3</c:v>
                </c:pt>
                <c:pt idx="24026">
                  <c:v>7.3921800000000004E-4</c:v>
                </c:pt>
                <c:pt idx="24027">
                  <c:v>5.9982099999999995E-4</c:v>
                </c:pt>
                <c:pt idx="24028">
                  <c:v>6.4003499999999995E-4</c:v>
                </c:pt>
                <c:pt idx="24029">
                  <c:v>1.63506E-4</c:v>
                </c:pt>
                <c:pt idx="24030" formatCode="0.00E+00">
                  <c:v>4.3663399999999999E-5</c:v>
                </c:pt>
                <c:pt idx="24031">
                  <c:v>8.0611400000000003E-4</c:v>
                </c:pt>
                <c:pt idx="24032">
                  <c:v>-1.527348E-3</c:v>
                </c:pt>
                <c:pt idx="24033">
                  <c:v>1.2407499999999999E-4</c:v>
                </c:pt>
                <c:pt idx="24034">
                  <c:v>-1.5316E-4</c:v>
                </c:pt>
                <c:pt idx="24035">
                  <c:v>7.3342299999999997E-4</c:v>
                </c:pt>
                <c:pt idx="24036" formatCode="0.00E+00">
                  <c:v>-2.5045099999999998E-5</c:v>
                </c:pt>
                <c:pt idx="24037">
                  <c:v>8.3983300000000001E-4</c:v>
                </c:pt>
                <c:pt idx="24038">
                  <c:v>1.9184130000000001E-3</c:v>
                </c:pt>
                <c:pt idx="24039" formatCode="0.00E+00">
                  <c:v>-8.1633199999999996E-5</c:v>
                </c:pt>
                <c:pt idx="24040">
                  <c:v>-4.8882999999999999E-4</c:v>
                </c:pt>
                <c:pt idx="24041">
                  <c:v>1.2511900000000001E-4</c:v>
                </c:pt>
                <c:pt idx="24042">
                  <c:v>3.8069390000000001E-3</c:v>
                </c:pt>
                <c:pt idx="24043">
                  <c:v>6.3898999999999998E-4</c:v>
                </c:pt>
                <c:pt idx="24044">
                  <c:v>-1.1814700000000001E-4</c:v>
                </c:pt>
                <c:pt idx="24045">
                  <c:v>1.1670199999999999E-4</c:v>
                </c:pt>
                <c:pt idx="24046">
                  <c:v>8.9594299999999996E-4</c:v>
                </c:pt>
                <c:pt idx="24047">
                  <c:v>-3.55743E-4</c:v>
                </c:pt>
                <c:pt idx="24048">
                  <c:v>-1.417012E-3</c:v>
                </c:pt>
                <c:pt idx="24049">
                  <c:v>1.337495E-3</c:v>
                </c:pt>
                <c:pt idx="24050">
                  <c:v>-1.241813E-3</c:v>
                </c:pt>
                <c:pt idx="24051">
                  <c:v>1.0583929999999999E-3</c:v>
                </c:pt>
                <c:pt idx="24052">
                  <c:v>-2.512373E-3</c:v>
                </c:pt>
                <c:pt idx="24053" formatCode="0.00E+00">
                  <c:v>1.5891599999999999E-5</c:v>
                </c:pt>
                <c:pt idx="24054">
                  <c:v>1.098733E-3</c:v>
                </c:pt>
                <c:pt idx="24055">
                  <c:v>-1.5432E-4</c:v>
                </c:pt>
                <c:pt idx="24056">
                  <c:v>-9.2157600000000001E-4</c:v>
                </c:pt>
                <c:pt idx="24057">
                  <c:v>5.0262500000000003E-4</c:v>
                </c:pt>
                <c:pt idx="24058">
                  <c:v>4.459E-4</c:v>
                </c:pt>
                <c:pt idx="24059" formatCode="0.00E+00">
                  <c:v>9.6064300000000001E-5</c:v>
                </c:pt>
                <c:pt idx="24060">
                  <c:v>1.3871650000000001E-3</c:v>
                </c:pt>
                <c:pt idx="24061">
                  <c:v>6.1480699999999998E-4</c:v>
                </c:pt>
                <c:pt idx="24062">
                  <c:v>1.4316099999999999E-4</c:v>
                </c:pt>
                <c:pt idx="24063">
                  <c:v>1.615376E-3</c:v>
                </c:pt>
                <c:pt idx="24064">
                  <c:v>2.0324269999999998E-3</c:v>
                </c:pt>
                <c:pt idx="24065">
                  <c:v>-1.8574640000000001E-3</c:v>
                </c:pt>
                <c:pt idx="24066" formatCode="0.00E+00">
                  <c:v>-2.0681899999999999E-5</c:v>
                </c:pt>
                <c:pt idx="24067">
                  <c:v>-2.2541129999999999E-3</c:v>
                </c:pt>
                <c:pt idx="24068">
                  <c:v>-1.7694169999999999E-3</c:v>
                </c:pt>
                <c:pt idx="24069">
                  <c:v>-2.4680940000000001E-3</c:v>
                </c:pt>
                <c:pt idx="24070">
                  <c:v>7.5832500000000001E-4</c:v>
                </c:pt>
                <c:pt idx="24071">
                  <c:v>-4.51357E-4</c:v>
                </c:pt>
                <c:pt idx="24072">
                  <c:v>-1.493985E-3</c:v>
                </c:pt>
                <c:pt idx="24073">
                  <c:v>-1.43392E-4</c:v>
                </c:pt>
                <c:pt idx="24074">
                  <c:v>2.2582470000000001E-3</c:v>
                </c:pt>
                <c:pt idx="24075">
                  <c:v>7.1384499999999995E-4</c:v>
                </c:pt>
                <c:pt idx="24076">
                  <c:v>2.07844E-4</c:v>
                </c:pt>
                <c:pt idx="24077">
                  <c:v>9.5601699999999998E-4</c:v>
                </c:pt>
                <c:pt idx="24078">
                  <c:v>5.0301299999999996E-4</c:v>
                </c:pt>
                <c:pt idx="24079">
                  <c:v>7.6278399999999997E-4</c:v>
                </c:pt>
                <c:pt idx="24080" formatCode="0.00E+00">
                  <c:v>9.3531300000000004E-5</c:v>
                </c:pt>
                <c:pt idx="24081">
                  <c:v>3.8351200000000002E-4</c:v>
                </c:pt>
                <c:pt idx="24082">
                  <c:v>6.7858999999999997E-4</c:v>
                </c:pt>
                <c:pt idx="24083">
                  <c:v>6.0068800000000005E-4</c:v>
                </c:pt>
                <c:pt idx="24084">
                  <c:v>-1.151406E-3</c:v>
                </c:pt>
                <c:pt idx="24085">
                  <c:v>-1.091049E-3</c:v>
                </c:pt>
                <c:pt idx="24086">
                  <c:v>1.25786E-3</c:v>
                </c:pt>
                <c:pt idx="24087">
                  <c:v>-1.7432E-4</c:v>
                </c:pt>
                <c:pt idx="24088">
                  <c:v>1.4467460000000001E-3</c:v>
                </c:pt>
                <c:pt idx="24089">
                  <c:v>-1.2070290000000001E-3</c:v>
                </c:pt>
                <c:pt idx="24090" formatCode="0.00E+00">
                  <c:v>1.21659E-5</c:v>
                </c:pt>
                <c:pt idx="24091">
                  <c:v>1.738428E-3</c:v>
                </c:pt>
                <c:pt idx="24092" formatCode="0.00E+00">
                  <c:v>-3.4971200000000002E-5</c:v>
                </c:pt>
                <c:pt idx="24093">
                  <c:v>1.3528800000000001E-4</c:v>
                </c:pt>
                <c:pt idx="24094">
                  <c:v>-6.31968E-4</c:v>
                </c:pt>
                <c:pt idx="24095">
                  <c:v>-4.4215200000000002E-4</c:v>
                </c:pt>
                <c:pt idx="24096">
                  <c:v>2.1576260000000002E-3</c:v>
                </c:pt>
                <c:pt idx="24097">
                  <c:v>-1.82843E-4</c:v>
                </c:pt>
                <c:pt idx="24098">
                  <c:v>1.7990809999999999E-3</c:v>
                </c:pt>
                <c:pt idx="24099">
                  <c:v>-1.261423E-3</c:v>
                </c:pt>
                <c:pt idx="24100">
                  <c:v>-4.2412500000000002E-4</c:v>
                </c:pt>
                <c:pt idx="24101">
                  <c:v>-4.8992299999999996E-4</c:v>
                </c:pt>
                <c:pt idx="24102" formatCode="0.00E+00">
                  <c:v>-7.1540500000000004E-5</c:v>
                </c:pt>
                <c:pt idx="24103">
                  <c:v>2.1634990000000002E-3</c:v>
                </c:pt>
                <c:pt idx="24104">
                  <c:v>-1.7528899999999999E-4</c:v>
                </c:pt>
                <c:pt idx="24105">
                  <c:v>2.3431260000000001E-3</c:v>
                </c:pt>
                <c:pt idx="24106">
                  <c:v>4.7065699999999998E-4</c:v>
                </c:pt>
                <c:pt idx="24107">
                  <c:v>-1.2971099999999999E-4</c:v>
                </c:pt>
                <c:pt idx="24108">
                  <c:v>1.2937490000000001E-3</c:v>
                </c:pt>
                <c:pt idx="24109">
                  <c:v>3.9650299999999998E-4</c:v>
                </c:pt>
                <c:pt idx="24110">
                  <c:v>-4.4106100000000002E-4</c:v>
                </c:pt>
                <c:pt idx="24111">
                  <c:v>-2.5316899999999997E-4</c:v>
                </c:pt>
                <c:pt idx="24112">
                  <c:v>-2.3781050000000001E-3</c:v>
                </c:pt>
                <c:pt idx="24113">
                  <c:v>1.7617500000000001E-4</c:v>
                </c:pt>
                <c:pt idx="24114">
                  <c:v>-7.6125800000000001E-4</c:v>
                </c:pt>
                <c:pt idx="24115">
                  <c:v>-9.1752000000000001E-4</c:v>
                </c:pt>
                <c:pt idx="24116">
                  <c:v>-2.848312E-3</c:v>
                </c:pt>
                <c:pt idx="24117">
                  <c:v>2.4898500000000002E-4</c:v>
                </c:pt>
                <c:pt idx="24118">
                  <c:v>-2.7113000000000001E-4</c:v>
                </c:pt>
                <c:pt idx="24119">
                  <c:v>-3.229319E-3</c:v>
                </c:pt>
                <c:pt idx="24120">
                  <c:v>1.6802189999999999E-3</c:v>
                </c:pt>
                <c:pt idx="24121">
                  <c:v>1.9707119999999999E-3</c:v>
                </c:pt>
                <c:pt idx="24122">
                  <c:v>-1.7286859999999999E-3</c:v>
                </c:pt>
                <c:pt idx="24123">
                  <c:v>-1.265551E-3</c:v>
                </c:pt>
                <c:pt idx="24124">
                  <c:v>2.185106E-3</c:v>
                </c:pt>
                <c:pt idx="24125">
                  <c:v>-2.4273649999999999E-3</c:v>
                </c:pt>
                <c:pt idx="24126">
                  <c:v>9.7269200000000004E-4</c:v>
                </c:pt>
                <c:pt idx="24127">
                  <c:v>-1.311155E-3</c:v>
                </c:pt>
                <c:pt idx="24128" formatCode="0.00E+00">
                  <c:v>4.4926999999999999E-5</c:v>
                </c:pt>
                <c:pt idx="24129">
                  <c:v>8.8840900000000005E-4</c:v>
                </c:pt>
                <c:pt idx="24130">
                  <c:v>1.0186380000000001E-3</c:v>
                </c:pt>
                <c:pt idx="24131">
                  <c:v>1.574378E-3</c:v>
                </c:pt>
                <c:pt idx="24132">
                  <c:v>-3.70262E-4</c:v>
                </c:pt>
                <c:pt idx="24133">
                  <c:v>-1.294639E-3</c:v>
                </c:pt>
                <c:pt idx="24134">
                  <c:v>3.6078199999999998E-4</c:v>
                </c:pt>
                <c:pt idx="24135">
                  <c:v>1.7028430000000001E-3</c:v>
                </c:pt>
                <c:pt idx="24136">
                  <c:v>-1.0045259999999999E-3</c:v>
                </c:pt>
                <c:pt idx="24137">
                  <c:v>-1.745889E-3</c:v>
                </c:pt>
                <c:pt idx="24138">
                  <c:v>1.3092889999999999E-3</c:v>
                </c:pt>
                <c:pt idx="24139">
                  <c:v>4.8220000000000001E-4</c:v>
                </c:pt>
                <c:pt idx="24140">
                  <c:v>4.2494199999999998E-4</c:v>
                </c:pt>
                <c:pt idx="24141">
                  <c:v>5.5641700000000002E-4</c:v>
                </c:pt>
                <c:pt idx="24142">
                  <c:v>-1.743755E-3</c:v>
                </c:pt>
                <c:pt idx="24143">
                  <c:v>5.3867400000000005E-4</c:v>
                </c:pt>
                <c:pt idx="24144">
                  <c:v>1.21623E-4</c:v>
                </c:pt>
                <c:pt idx="24145">
                  <c:v>-1.62664E-4</c:v>
                </c:pt>
                <c:pt idx="24146">
                  <c:v>2.0533529999999999E-3</c:v>
                </c:pt>
                <c:pt idx="24147">
                  <c:v>-5.5178400000000004E-4</c:v>
                </c:pt>
                <c:pt idx="24148">
                  <c:v>-1.2881489999999999E-3</c:v>
                </c:pt>
                <c:pt idx="24149">
                  <c:v>2.2831769999999999E-3</c:v>
                </c:pt>
                <c:pt idx="24150">
                  <c:v>-5.4030599999999995E-4</c:v>
                </c:pt>
                <c:pt idx="24151">
                  <c:v>7.7477999999999998E-4</c:v>
                </c:pt>
                <c:pt idx="24152">
                  <c:v>-2.4066320000000001E-3</c:v>
                </c:pt>
                <c:pt idx="24153">
                  <c:v>-5.7203799999999997E-4</c:v>
                </c:pt>
                <c:pt idx="24154">
                  <c:v>6.3996599999999995E-4</c:v>
                </c:pt>
                <c:pt idx="24155">
                  <c:v>-6.1949599999999998E-4</c:v>
                </c:pt>
                <c:pt idx="24156">
                  <c:v>-2.0004800000000001E-4</c:v>
                </c:pt>
                <c:pt idx="24157">
                  <c:v>3.5836800000000002E-4</c:v>
                </c:pt>
                <c:pt idx="24158" formatCode="0.00E+00">
                  <c:v>7.31428E-5</c:v>
                </c:pt>
                <c:pt idx="24159">
                  <c:v>2.9350489999999999E-3</c:v>
                </c:pt>
                <c:pt idx="24160">
                  <c:v>2.3606059999999999E-3</c:v>
                </c:pt>
                <c:pt idx="24161">
                  <c:v>1.033361E-3</c:v>
                </c:pt>
                <c:pt idx="24162">
                  <c:v>-1.4482199999999999E-4</c:v>
                </c:pt>
                <c:pt idx="24163">
                  <c:v>7.4968500000000004E-4</c:v>
                </c:pt>
                <c:pt idx="24164">
                  <c:v>9.1213799999999995E-4</c:v>
                </c:pt>
                <c:pt idx="24165">
                  <c:v>-1.377028E-3</c:v>
                </c:pt>
                <c:pt idx="24166">
                  <c:v>1.0877269999999999E-3</c:v>
                </c:pt>
                <c:pt idx="24167">
                  <c:v>2.0004509999999999E-3</c:v>
                </c:pt>
                <c:pt idx="24168">
                  <c:v>2.12671E-4</c:v>
                </c:pt>
                <c:pt idx="24169">
                  <c:v>-1.166282E-3</c:v>
                </c:pt>
                <c:pt idx="24170">
                  <c:v>2.0193910000000002E-3</c:v>
                </c:pt>
                <c:pt idx="24171">
                  <c:v>1.2723719999999999E-3</c:v>
                </c:pt>
                <c:pt idx="24172">
                  <c:v>6.5611599999999999E-4</c:v>
                </c:pt>
                <c:pt idx="24173">
                  <c:v>5.1951099999999995E-4</c:v>
                </c:pt>
                <c:pt idx="24174">
                  <c:v>-6.7465099999999996E-4</c:v>
                </c:pt>
                <c:pt idx="24175">
                  <c:v>-1.7158259999999999E-3</c:v>
                </c:pt>
                <c:pt idx="24176">
                  <c:v>-2.34043E-4</c:v>
                </c:pt>
                <c:pt idx="24177">
                  <c:v>2.0108510000000001E-3</c:v>
                </c:pt>
                <c:pt idx="24178">
                  <c:v>-1.33526E-4</c:v>
                </c:pt>
                <c:pt idx="24179">
                  <c:v>6.8829000000000004E-4</c:v>
                </c:pt>
                <c:pt idx="24180">
                  <c:v>2.4869890000000002E-3</c:v>
                </c:pt>
                <c:pt idx="24181">
                  <c:v>5.8240600000000005E-4</c:v>
                </c:pt>
                <c:pt idx="24182">
                  <c:v>1.7909480000000001E-3</c:v>
                </c:pt>
                <c:pt idx="24183">
                  <c:v>-1.6465309999999999E-3</c:v>
                </c:pt>
                <c:pt idx="24184">
                  <c:v>2.310393E-3</c:v>
                </c:pt>
                <c:pt idx="24185">
                  <c:v>2.11635E-4</c:v>
                </c:pt>
                <c:pt idx="24186">
                  <c:v>1.2864860000000001E-3</c:v>
                </c:pt>
                <c:pt idx="24187">
                  <c:v>-3.0483659999999998E-3</c:v>
                </c:pt>
                <c:pt idx="24188">
                  <c:v>1.0113570000000001E-3</c:v>
                </c:pt>
                <c:pt idx="24189">
                  <c:v>3.966481E-3</c:v>
                </c:pt>
                <c:pt idx="24190">
                  <c:v>-2.6741200000000002E-4</c:v>
                </c:pt>
                <c:pt idx="24191">
                  <c:v>-2.046726E-3</c:v>
                </c:pt>
                <c:pt idx="24192">
                  <c:v>-2.3737620000000002E-3</c:v>
                </c:pt>
                <c:pt idx="24193">
                  <c:v>-1.4177860000000001E-3</c:v>
                </c:pt>
                <c:pt idx="24194">
                  <c:v>-1.1440129999999999E-3</c:v>
                </c:pt>
                <c:pt idx="24195">
                  <c:v>-1.1893509999999999E-3</c:v>
                </c:pt>
                <c:pt idx="24196">
                  <c:v>1.747317E-3</c:v>
                </c:pt>
                <c:pt idx="24197">
                  <c:v>-3.8526400000000002E-4</c:v>
                </c:pt>
                <c:pt idx="24198">
                  <c:v>-2.714199E-3</c:v>
                </c:pt>
                <c:pt idx="24199">
                  <c:v>8.3921400000000002E-4</c:v>
                </c:pt>
                <c:pt idx="24200" formatCode="0.00E+00">
                  <c:v>-7.7180099999999996E-5</c:v>
                </c:pt>
                <c:pt idx="24201">
                  <c:v>-2.8663700000000001E-4</c:v>
                </c:pt>
                <c:pt idx="24202">
                  <c:v>-8.7785900000000004E-4</c:v>
                </c:pt>
                <c:pt idx="24203">
                  <c:v>1.924966E-3</c:v>
                </c:pt>
                <c:pt idx="24204">
                  <c:v>1.7063200000000001E-3</c:v>
                </c:pt>
                <c:pt idx="24205" formatCode="0.00E+00">
                  <c:v>5.9631199999999999E-5</c:v>
                </c:pt>
                <c:pt idx="24206">
                  <c:v>-6.6421600000000003E-4</c:v>
                </c:pt>
                <c:pt idx="24207">
                  <c:v>2.898E-4</c:v>
                </c:pt>
                <c:pt idx="24208">
                  <c:v>2.7967999999999998E-4</c:v>
                </c:pt>
                <c:pt idx="24209">
                  <c:v>7.8393400000000002E-4</c:v>
                </c:pt>
                <c:pt idx="24210">
                  <c:v>8.40659E-4</c:v>
                </c:pt>
                <c:pt idx="24211">
                  <c:v>8.81079E-4</c:v>
                </c:pt>
                <c:pt idx="24212">
                  <c:v>9.5564800000000002E-4</c:v>
                </c:pt>
                <c:pt idx="24213">
                  <c:v>-4.7584800000000002E-4</c:v>
                </c:pt>
                <c:pt idx="24214">
                  <c:v>4.1151700000000002E-4</c:v>
                </c:pt>
                <c:pt idx="24215">
                  <c:v>-1.682694E-3</c:v>
                </c:pt>
                <c:pt idx="24216" formatCode="0.00E+00">
                  <c:v>8.9639800000000002E-5</c:v>
                </c:pt>
                <c:pt idx="24217">
                  <c:v>7.5230399999999997E-4</c:v>
                </c:pt>
                <c:pt idx="24218">
                  <c:v>-1.6727700000000001E-3</c:v>
                </c:pt>
                <c:pt idx="24219">
                  <c:v>5.0182999999999998E-4</c:v>
                </c:pt>
                <c:pt idx="24220">
                  <c:v>1.146848E-3</c:v>
                </c:pt>
                <c:pt idx="24221">
                  <c:v>-9.6663000000000001E-4</c:v>
                </c:pt>
                <c:pt idx="24222" formatCode="0.00E+00">
                  <c:v>3.8446899999999999E-5</c:v>
                </c:pt>
                <c:pt idx="24223" formatCode="0.00E+00">
                  <c:v>-2.0997099999999999E-5</c:v>
                </c:pt>
                <c:pt idx="24224">
                  <c:v>-9.3339599999999997E-4</c:v>
                </c:pt>
                <c:pt idx="24225">
                  <c:v>-1.992771E-3</c:v>
                </c:pt>
                <c:pt idx="24226">
                  <c:v>3.2870600000000001E-4</c:v>
                </c:pt>
                <c:pt idx="24227">
                  <c:v>-3.5558900000000001E-4</c:v>
                </c:pt>
                <c:pt idx="24228">
                  <c:v>-1.4919400000000001E-4</c:v>
                </c:pt>
                <c:pt idx="24229">
                  <c:v>-1.6736469999999999E-3</c:v>
                </c:pt>
                <c:pt idx="24230">
                  <c:v>-6.0625200000000005E-4</c:v>
                </c:pt>
                <c:pt idx="24231" formatCode="0.00E+00">
                  <c:v>8.6738300000000003E-5</c:v>
                </c:pt>
                <c:pt idx="24232">
                  <c:v>1.0625210000000001E-3</c:v>
                </c:pt>
                <c:pt idx="24233">
                  <c:v>5.7558499999999999E-4</c:v>
                </c:pt>
                <c:pt idx="24234">
                  <c:v>-3.4085040000000001E-3</c:v>
                </c:pt>
                <c:pt idx="24235">
                  <c:v>-2.7529690000000001E-3</c:v>
                </c:pt>
                <c:pt idx="24236">
                  <c:v>5.0807200000000004E-4</c:v>
                </c:pt>
                <c:pt idx="24237">
                  <c:v>-3.7316600000000003E-4</c:v>
                </c:pt>
                <c:pt idx="24238">
                  <c:v>-3.5556429999999998E-3</c:v>
                </c:pt>
                <c:pt idx="24239">
                  <c:v>-5.6725700000000005E-4</c:v>
                </c:pt>
                <c:pt idx="24240">
                  <c:v>1.6460960000000001E-3</c:v>
                </c:pt>
                <c:pt idx="24241">
                  <c:v>-2.3468949999999999E-3</c:v>
                </c:pt>
                <c:pt idx="24242">
                  <c:v>1.3634210000000001E-3</c:v>
                </c:pt>
                <c:pt idx="24243">
                  <c:v>1.6092540000000001E-3</c:v>
                </c:pt>
                <c:pt idx="24244">
                  <c:v>-5.5216800000000002E-4</c:v>
                </c:pt>
                <c:pt idx="24245">
                  <c:v>-3.2021600000000001E-4</c:v>
                </c:pt>
                <c:pt idx="24246">
                  <c:v>1.9200350000000001E-3</c:v>
                </c:pt>
                <c:pt idx="24247">
                  <c:v>2.6840499999999999E-4</c:v>
                </c:pt>
                <c:pt idx="24248">
                  <c:v>-2.00311E-4</c:v>
                </c:pt>
                <c:pt idx="24249">
                  <c:v>-1.8749159999999999E-3</c:v>
                </c:pt>
                <c:pt idx="24250">
                  <c:v>-6.01126E-4</c:v>
                </c:pt>
                <c:pt idx="24251">
                  <c:v>9.7603399999999997E-4</c:v>
                </c:pt>
                <c:pt idx="24252">
                  <c:v>-2.4730260000000001E-3</c:v>
                </c:pt>
                <c:pt idx="24253">
                  <c:v>1.326615E-3</c:v>
                </c:pt>
                <c:pt idx="24254">
                  <c:v>-1.296066E-3</c:v>
                </c:pt>
                <c:pt idx="24255">
                  <c:v>2.276321E-3</c:v>
                </c:pt>
                <c:pt idx="24256">
                  <c:v>3.0931099999999999E-4</c:v>
                </c:pt>
                <c:pt idx="24257">
                  <c:v>-8.9130899999999996E-4</c:v>
                </c:pt>
                <c:pt idx="24258">
                  <c:v>-1.282261E-3</c:v>
                </c:pt>
                <c:pt idx="24259">
                  <c:v>-5.73272E-4</c:v>
                </c:pt>
                <c:pt idx="24260">
                  <c:v>2.729314E-3</c:v>
                </c:pt>
                <c:pt idx="24261">
                  <c:v>3.1788250000000001E-3</c:v>
                </c:pt>
                <c:pt idx="24262">
                  <c:v>1.24179E-4</c:v>
                </c:pt>
                <c:pt idx="24263">
                  <c:v>-1.2751100000000001E-3</c:v>
                </c:pt>
                <c:pt idx="24264">
                  <c:v>1.2730020000000001E-3</c:v>
                </c:pt>
                <c:pt idx="24265">
                  <c:v>-3.8420199999999999E-4</c:v>
                </c:pt>
                <c:pt idx="24266">
                  <c:v>-1.4787610000000001E-3</c:v>
                </c:pt>
                <c:pt idx="24267">
                  <c:v>-1.578732E-3</c:v>
                </c:pt>
                <c:pt idx="24268">
                  <c:v>-2.3942899999999999E-4</c:v>
                </c:pt>
                <c:pt idx="24269" formatCode="0.00E+00">
                  <c:v>3.3517399999999999E-5</c:v>
                </c:pt>
                <c:pt idx="24270">
                  <c:v>2.4213070000000001E-3</c:v>
                </c:pt>
                <c:pt idx="24271">
                  <c:v>4.7786299999999997E-4</c:v>
                </c:pt>
                <c:pt idx="24272">
                  <c:v>-9.9539799999999999E-4</c:v>
                </c:pt>
                <c:pt idx="24273">
                  <c:v>1.0357540000000001E-3</c:v>
                </c:pt>
                <c:pt idx="24274">
                  <c:v>-2.3493899999999998E-3</c:v>
                </c:pt>
                <c:pt idx="24275">
                  <c:v>7.4959099999999997E-4</c:v>
                </c:pt>
                <c:pt idx="24276">
                  <c:v>-4.8771300000000002E-4</c:v>
                </c:pt>
                <c:pt idx="24277">
                  <c:v>1.3462540000000001E-3</c:v>
                </c:pt>
                <c:pt idx="24278">
                  <c:v>1.2674240000000001E-3</c:v>
                </c:pt>
                <c:pt idx="24279">
                  <c:v>7.3399999999999995E-4</c:v>
                </c:pt>
                <c:pt idx="24280">
                  <c:v>-1.7091840000000001E-3</c:v>
                </c:pt>
                <c:pt idx="24281">
                  <c:v>-5.3871500000000005E-4</c:v>
                </c:pt>
                <c:pt idx="24282">
                  <c:v>-4.1860600000000002E-4</c:v>
                </c:pt>
                <c:pt idx="24283">
                  <c:v>1.0831669999999999E-3</c:v>
                </c:pt>
                <c:pt idx="24284">
                  <c:v>-7.3151100000000001E-4</c:v>
                </c:pt>
                <c:pt idx="24285">
                  <c:v>-8.2964300000000003E-4</c:v>
                </c:pt>
                <c:pt idx="24286">
                  <c:v>1.077979E-3</c:v>
                </c:pt>
                <c:pt idx="24287">
                  <c:v>3.1142029999999998E-3</c:v>
                </c:pt>
                <c:pt idx="24288">
                  <c:v>8.78745E-4</c:v>
                </c:pt>
                <c:pt idx="24289">
                  <c:v>1.6735949999999999E-3</c:v>
                </c:pt>
                <c:pt idx="24290">
                  <c:v>5.5772999999999999E-4</c:v>
                </c:pt>
                <c:pt idx="24291">
                  <c:v>-2.1674300000000001E-4</c:v>
                </c:pt>
                <c:pt idx="24292">
                  <c:v>7.4093E-4</c:v>
                </c:pt>
                <c:pt idx="24293">
                  <c:v>-6.7296000000000001E-4</c:v>
                </c:pt>
                <c:pt idx="24294">
                  <c:v>1.7947250000000001E-3</c:v>
                </c:pt>
                <c:pt idx="24295">
                  <c:v>-1.1830269999999999E-3</c:v>
                </c:pt>
                <c:pt idx="24296">
                  <c:v>-4.3973900000000003E-4</c:v>
                </c:pt>
                <c:pt idx="24297">
                  <c:v>3.46127E-4</c:v>
                </c:pt>
                <c:pt idx="24298">
                  <c:v>1.9645299999999999E-3</c:v>
                </c:pt>
                <c:pt idx="24299">
                  <c:v>-4.18346E-4</c:v>
                </c:pt>
                <c:pt idx="24300">
                  <c:v>-1.793602E-3</c:v>
                </c:pt>
                <c:pt idx="24301">
                  <c:v>-9.4611700000000001E-4</c:v>
                </c:pt>
                <c:pt idx="24302">
                  <c:v>-2.6984769999999999E-3</c:v>
                </c:pt>
                <c:pt idx="24303">
                  <c:v>-3.9910400000000001E-4</c:v>
                </c:pt>
                <c:pt idx="24304">
                  <c:v>-1.451585E-3</c:v>
                </c:pt>
                <c:pt idx="24305">
                  <c:v>-3.0402899999999999E-4</c:v>
                </c:pt>
                <c:pt idx="24306">
                  <c:v>-1.2761490000000001E-3</c:v>
                </c:pt>
                <c:pt idx="24307">
                  <c:v>-2.3996600000000001E-4</c:v>
                </c:pt>
                <c:pt idx="24308">
                  <c:v>-3.4036800000000002E-4</c:v>
                </c:pt>
                <c:pt idx="24309">
                  <c:v>-2.9257600000000001E-4</c:v>
                </c:pt>
                <c:pt idx="24310">
                  <c:v>1.290673E-3</c:v>
                </c:pt>
                <c:pt idx="24311">
                  <c:v>-1.2137E-4</c:v>
                </c:pt>
                <c:pt idx="24312">
                  <c:v>-1.0920929999999999E-3</c:v>
                </c:pt>
                <c:pt idx="24313">
                  <c:v>7.1392899999999997E-4</c:v>
                </c:pt>
                <c:pt idx="24314">
                  <c:v>-1.8480320000000001E-3</c:v>
                </c:pt>
                <c:pt idx="24315">
                  <c:v>1.008559E-3</c:v>
                </c:pt>
                <c:pt idx="24316">
                  <c:v>1.814698E-3</c:v>
                </c:pt>
                <c:pt idx="24317">
                  <c:v>-1.732171E-3</c:v>
                </c:pt>
                <c:pt idx="24318">
                  <c:v>-1.456001E-3</c:v>
                </c:pt>
                <c:pt idx="24319">
                  <c:v>-4.18539E-4</c:v>
                </c:pt>
                <c:pt idx="24320">
                  <c:v>-1.62575E-3</c:v>
                </c:pt>
                <c:pt idx="24321">
                  <c:v>1.1318210000000001E-3</c:v>
                </c:pt>
                <c:pt idx="24322">
                  <c:v>4.6683E-4</c:v>
                </c:pt>
                <c:pt idx="24323">
                  <c:v>2.1980300000000001E-3</c:v>
                </c:pt>
                <c:pt idx="24324">
                  <c:v>1.0347620000000001E-3</c:v>
                </c:pt>
                <c:pt idx="24325">
                  <c:v>1.2638999999999999E-4</c:v>
                </c:pt>
                <c:pt idx="24326">
                  <c:v>-5.1756199999999995E-4</c:v>
                </c:pt>
                <c:pt idx="24327">
                  <c:v>1.0980720000000001E-3</c:v>
                </c:pt>
                <c:pt idx="24328">
                  <c:v>-5.9170399999999997E-4</c:v>
                </c:pt>
                <c:pt idx="24329">
                  <c:v>7.8029E-4</c:v>
                </c:pt>
                <c:pt idx="24330">
                  <c:v>4.8893999999999999E-4</c:v>
                </c:pt>
                <c:pt idx="24331">
                  <c:v>1.84575E-3</c:v>
                </c:pt>
                <c:pt idx="24332">
                  <c:v>-1.2267389999999999E-3</c:v>
                </c:pt>
                <c:pt idx="24333">
                  <c:v>1.1111199999999999E-3</c:v>
                </c:pt>
                <c:pt idx="24334">
                  <c:v>-6.8757900000000001E-4</c:v>
                </c:pt>
                <c:pt idx="24335">
                  <c:v>8.6383900000000003E-4</c:v>
                </c:pt>
                <c:pt idx="24336">
                  <c:v>6.0071899999999999E-4</c:v>
                </c:pt>
                <c:pt idx="24337">
                  <c:v>5.5080799999999996E-4</c:v>
                </c:pt>
                <c:pt idx="24338">
                  <c:v>-1.6998289999999999E-3</c:v>
                </c:pt>
                <c:pt idx="24339">
                  <c:v>-2.1973500000000001E-4</c:v>
                </c:pt>
                <c:pt idx="24340">
                  <c:v>2.1323689999999998E-3</c:v>
                </c:pt>
                <c:pt idx="24341">
                  <c:v>9.0555699999999998E-4</c:v>
                </c:pt>
                <c:pt idx="24342">
                  <c:v>1.9404610000000001E-3</c:v>
                </c:pt>
                <c:pt idx="24343">
                  <c:v>1.20396E-4</c:v>
                </c:pt>
                <c:pt idx="24344">
                  <c:v>-6.6790000000000003E-4</c:v>
                </c:pt>
                <c:pt idx="24345">
                  <c:v>-1.2655349999999999E-3</c:v>
                </c:pt>
                <c:pt idx="24346">
                  <c:v>1.5813839999999999E-3</c:v>
                </c:pt>
                <c:pt idx="24347">
                  <c:v>-1.05973E-4</c:v>
                </c:pt>
                <c:pt idx="24348">
                  <c:v>9.2174100000000001E-4</c:v>
                </c:pt>
                <c:pt idx="24349">
                  <c:v>-2.10781E-4</c:v>
                </c:pt>
                <c:pt idx="24350">
                  <c:v>1.903769E-3</c:v>
                </c:pt>
                <c:pt idx="24351">
                  <c:v>1.2403939999999999E-3</c:v>
                </c:pt>
                <c:pt idx="24352">
                  <c:v>-1.5536799999999999E-4</c:v>
                </c:pt>
                <c:pt idx="24353">
                  <c:v>1.444706E-3</c:v>
                </c:pt>
                <c:pt idx="24354">
                  <c:v>-2.7769370000000002E-3</c:v>
                </c:pt>
                <c:pt idx="24355">
                  <c:v>-1.0001879999999999E-3</c:v>
                </c:pt>
                <c:pt idx="24356">
                  <c:v>-1.85527E-4</c:v>
                </c:pt>
                <c:pt idx="24357">
                  <c:v>-1.0453579999999999E-3</c:v>
                </c:pt>
                <c:pt idx="24358">
                  <c:v>-2.713296E-3</c:v>
                </c:pt>
                <c:pt idx="24359">
                  <c:v>-9.8313000000000003E-4</c:v>
                </c:pt>
                <c:pt idx="24360">
                  <c:v>-2.8619909999999999E-3</c:v>
                </c:pt>
                <c:pt idx="24361">
                  <c:v>-7.02865E-4</c:v>
                </c:pt>
                <c:pt idx="24362">
                  <c:v>-8.0379900000000001E-4</c:v>
                </c:pt>
                <c:pt idx="24363">
                  <c:v>-6.2045600000000002E-4</c:v>
                </c:pt>
                <c:pt idx="24364">
                  <c:v>-7.2165700000000001E-4</c:v>
                </c:pt>
                <c:pt idx="24365">
                  <c:v>5.7674699999999996E-4</c:v>
                </c:pt>
                <c:pt idx="24366">
                  <c:v>-5.4018200000000005E-4</c:v>
                </c:pt>
                <c:pt idx="24367">
                  <c:v>2.34329E-3</c:v>
                </c:pt>
                <c:pt idx="24368">
                  <c:v>2.25811E-4</c:v>
                </c:pt>
                <c:pt idx="24369">
                  <c:v>9.6681399999999998E-4</c:v>
                </c:pt>
                <c:pt idx="24370">
                  <c:v>-1.332027E-3</c:v>
                </c:pt>
                <c:pt idx="24371">
                  <c:v>-3.4443939999999999E-3</c:v>
                </c:pt>
                <c:pt idx="24372">
                  <c:v>-5.3835199999999997E-4</c:v>
                </c:pt>
                <c:pt idx="24373">
                  <c:v>-2.8126890000000002E-3</c:v>
                </c:pt>
                <c:pt idx="24374">
                  <c:v>-3.56456E-4</c:v>
                </c:pt>
                <c:pt idx="24375">
                  <c:v>-4.4254500000000003E-4</c:v>
                </c:pt>
                <c:pt idx="24376">
                  <c:v>9.8224599999999999E-4</c:v>
                </c:pt>
                <c:pt idx="24377">
                  <c:v>-9.5089800000000004E-4</c:v>
                </c:pt>
                <c:pt idx="24378">
                  <c:v>2.347694E-3</c:v>
                </c:pt>
                <c:pt idx="24379">
                  <c:v>6.2928300000000001E-4</c:v>
                </c:pt>
                <c:pt idx="24380">
                  <c:v>-1.0521700000000001E-4</c:v>
                </c:pt>
                <c:pt idx="24381" formatCode="0.00E+00">
                  <c:v>5.26626E-5</c:v>
                </c:pt>
                <c:pt idx="24382">
                  <c:v>-9.9662300000000008E-4</c:v>
                </c:pt>
                <c:pt idx="24383">
                  <c:v>1.84494E-4</c:v>
                </c:pt>
                <c:pt idx="24384">
                  <c:v>1.9799969999999998E-3</c:v>
                </c:pt>
                <c:pt idx="24385">
                  <c:v>3.1436979999999999E-3</c:v>
                </c:pt>
                <c:pt idx="24386">
                  <c:v>-2.6727899999999999E-4</c:v>
                </c:pt>
                <c:pt idx="24387">
                  <c:v>-3.5922599999999998E-4</c:v>
                </c:pt>
                <c:pt idx="24388">
                  <c:v>-7.0463700000000004E-4</c:v>
                </c:pt>
                <c:pt idx="24389">
                  <c:v>2.6234400000000002E-4</c:v>
                </c:pt>
                <c:pt idx="24390">
                  <c:v>-1.0324850000000001E-3</c:v>
                </c:pt>
                <c:pt idx="24391">
                  <c:v>-1.708352E-3</c:v>
                </c:pt>
                <c:pt idx="24392">
                  <c:v>7.1033100000000003E-4</c:v>
                </c:pt>
                <c:pt idx="24393">
                  <c:v>4.1403799999999998E-4</c:v>
                </c:pt>
                <c:pt idx="24394">
                  <c:v>1.84208E-4</c:v>
                </c:pt>
                <c:pt idx="24395">
                  <c:v>-4.7630699999999998E-4</c:v>
                </c:pt>
                <c:pt idx="24396">
                  <c:v>-1.625727E-3</c:v>
                </c:pt>
                <c:pt idx="24397">
                  <c:v>-1.3530399999999999E-4</c:v>
                </c:pt>
                <c:pt idx="24398">
                  <c:v>-2.5950000000000001E-3</c:v>
                </c:pt>
                <c:pt idx="24399">
                  <c:v>2.07352E-4</c:v>
                </c:pt>
                <c:pt idx="24400">
                  <c:v>-1.287481E-3</c:v>
                </c:pt>
                <c:pt idx="24401">
                  <c:v>-1.40682E-3</c:v>
                </c:pt>
                <c:pt idx="24402">
                  <c:v>-1.0507559999999999E-3</c:v>
                </c:pt>
                <c:pt idx="24403">
                  <c:v>1.2798040000000001E-3</c:v>
                </c:pt>
                <c:pt idx="24404">
                  <c:v>-2.8719900000000003E-4</c:v>
                </c:pt>
                <c:pt idx="24405">
                  <c:v>1.7560690000000001E-3</c:v>
                </c:pt>
                <c:pt idx="24406">
                  <c:v>-7.8485299999999996E-4</c:v>
                </c:pt>
                <c:pt idx="24407">
                  <c:v>-5.0000800000000003E-4</c:v>
                </c:pt>
                <c:pt idx="24408">
                  <c:v>-8.1798999999999999E-4</c:v>
                </c:pt>
                <c:pt idx="24409">
                  <c:v>-5.7610300000000001E-4</c:v>
                </c:pt>
                <c:pt idx="24410">
                  <c:v>-9.1086200000000002E-4</c:v>
                </c:pt>
                <c:pt idx="24411">
                  <c:v>-6.4413299999999997E-4</c:v>
                </c:pt>
                <c:pt idx="24412">
                  <c:v>-9.4373899999999997E-4</c:v>
                </c:pt>
                <c:pt idx="24413">
                  <c:v>7.1296399999999996E-4</c:v>
                </c:pt>
                <c:pt idx="24414">
                  <c:v>9.03114E-4</c:v>
                </c:pt>
                <c:pt idx="24415">
                  <c:v>-1.6368730000000001E-3</c:v>
                </c:pt>
                <c:pt idx="24416">
                  <c:v>-1.64646E-3</c:v>
                </c:pt>
                <c:pt idx="24417">
                  <c:v>-1.169202E-3</c:v>
                </c:pt>
                <c:pt idx="24418">
                  <c:v>-3.6222390000000002E-3</c:v>
                </c:pt>
                <c:pt idx="24419">
                  <c:v>1.2717300000000001E-4</c:v>
                </c:pt>
                <c:pt idx="24420">
                  <c:v>2.8509800000000001E-4</c:v>
                </c:pt>
                <c:pt idx="24421">
                  <c:v>1.1470709999999999E-3</c:v>
                </c:pt>
                <c:pt idx="24422">
                  <c:v>1.425637E-3</c:v>
                </c:pt>
                <c:pt idx="24423">
                  <c:v>5.9930300000000003E-4</c:v>
                </c:pt>
                <c:pt idx="24424">
                  <c:v>2.8957800000000003E-4</c:v>
                </c:pt>
                <c:pt idx="24425">
                  <c:v>3.9368999999999998E-4</c:v>
                </c:pt>
                <c:pt idx="24426" formatCode="0.00E+00">
                  <c:v>-6.1177600000000002E-5</c:v>
                </c:pt>
                <c:pt idx="24427">
                  <c:v>4.2153999999999998E-4</c:v>
                </c:pt>
                <c:pt idx="24428">
                  <c:v>-2.098876E-3</c:v>
                </c:pt>
                <c:pt idx="24429">
                  <c:v>-1.2620369999999999E-3</c:v>
                </c:pt>
                <c:pt idx="24430">
                  <c:v>1.0104389999999999E-3</c:v>
                </c:pt>
                <c:pt idx="24431">
                  <c:v>-7.0518000000000002E-4</c:v>
                </c:pt>
                <c:pt idx="24432">
                  <c:v>-2.0311679999999999E-3</c:v>
                </c:pt>
                <c:pt idx="24433">
                  <c:v>-3.109517E-3</c:v>
                </c:pt>
                <c:pt idx="24434">
                  <c:v>4.1917199999999999E-4</c:v>
                </c:pt>
                <c:pt idx="24435">
                  <c:v>-1.8092830000000001E-3</c:v>
                </c:pt>
                <c:pt idx="24436">
                  <c:v>-1.5738600000000001E-3</c:v>
                </c:pt>
                <c:pt idx="24437">
                  <c:v>6.4295599999999997E-4</c:v>
                </c:pt>
                <c:pt idx="24438">
                  <c:v>-2.413288E-3</c:v>
                </c:pt>
                <c:pt idx="24439">
                  <c:v>-2.095291E-3</c:v>
                </c:pt>
                <c:pt idx="24440">
                  <c:v>-2.4164690000000001E-3</c:v>
                </c:pt>
                <c:pt idx="24441">
                  <c:v>-3.3507989999999998E-3</c:v>
                </c:pt>
                <c:pt idx="24442">
                  <c:v>-3.1910089999999999E-3</c:v>
                </c:pt>
                <c:pt idx="24443">
                  <c:v>-2.3104750000000002E-3</c:v>
                </c:pt>
                <c:pt idx="24444">
                  <c:v>-2.5478099999999999E-4</c:v>
                </c:pt>
                <c:pt idx="24445">
                  <c:v>-3.00315E-4</c:v>
                </c:pt>
                <c:pt idx="24446">
                  <c:v>-1.3666450000000001E-3</c:v>
                </c:pt>
                <c:pt idx="24447">
                  <c:v>-8.2150699999999997E-4</c:v>
                </c:pt>
                <c:pt idx="24448">
                  <c:v>-2.3957010000000001E-3</c:v>
                </c:pt>
                <c:pt idx="24449">
                  <c:v>2.5738099999999999E-4</c:v>
                </c:pt>
                <c:pt idx="24450">
                  <c:v>-1.05608E-4</c:v>
                </c:pt>
                <c:pt idx="24451">
                  <c:v>-2.1244660000000002E-3</c:v>
                </c:pt>
                <c:pt idx="24452">
                  <c:v>8.6093699999999999E-4</c:v>
                </c:pt>
                <c:pt idx="24453">
                  <c:v>-7.15528E-4</c:v>
                </c:pt>
                <c:pt idx="24454">
                  <c:v>7.9474999999999999E-4</c:v>
                </c:pt>
                <c:pt idx="24455">
                  <c:v>-9.8210500000000004E-4</c:v>
                </c:pt>
                <c:pt idx="24456">
                  <c:v>2.948188E-3</c:v>
                </c:pt>
                <c:pt idx="24457">
                  <c:v>1.3991450000000001E-3</c:v>
                </c:pt>
                <c:pt idx="24458">
                  <c:v>3.1610919999999999E-3</c:v>
                </c:pt>
                <c:pt idx="24459">
                  <c:v>1.2152739999999999E-3</c:v>
                </c:pt>
                <c:pt idx="24460">
                  <c:v>1.5320500000000001E-4</c:v>
                </c:pt>
                <c:pt idx="24461">
                  <c:v>1.3913599999999999E-4</c:v>
                </c:pt>
                <c:pt idx="24462">
                  <c:v>2.0664659999999999E-3</c:v>
                </c:pt>
                <c:pt idx="24463">
                  <c:v>-6.5749299999999999E-4</c:v>
                </c:pt>
                <c:pt idx="24464">
                  <c:v>1.6424129999999999E-3</c:v>
                </c:pt>
                <c:pt idx="24465">
                  <c:v>-2.324595E-3</c:v>
                </c:pt>
                <c:pt idx="24466">
                  <c:v>2.441665E-3</c:v>
                </c:pt>
                <c:pt idx="24467">
                  <c:v>-4.4619199999999999E-4</c:v>
                </c:pt>
                <c:pt idx="24468">
                  <c:v>2.1133720000000001E-3</c:v>
                </c:pt>
                <c:pt idx="24469">
                  <c:v>1.8770150000000001E-3</c:v>
                </c:pt>
                <c:pt idx="24470">
                  <c:v>1.111889E-3</c:v>
                </c:pt>
                <c:pt idx="24471">
                  <c:v>-1.9649500000000001E-4</c:v>
                </c:pt>
                <c:pt idx="24472">
                  <c:v>2.3835760000000001E-3</c:v>
                </c:pt>
                <c:pt idx="24473">
                  <c:v>9.4596299999999997E-4</c:v>
                </c:pt>
                <c:pt idx="24474">
                  <c:v>6.9296199999999998E-4</c:v>
                </c:pt>
                <c:pt idx="24475">
                  <c:v>-9.8126000000000007E-4</c:v>
                </c:pt>
                <c:pt idx="24476" formatCode="0.00E+00">
                  <c:v>-8.1910799999999995E-5</c:v>
                </c:pt>
                <c:pt idx="24477">
                  <c:v>-8.9682800000000001E-4</c:v>
                </c:pt>
                <c:pt idx="24478">
                  <c:v>-1.1562199999999999E-3</c:v>
                </c:pt>
                <c:pt idx="24479">
                  <c:v>-3.3850489999999998E-3</c:v>
                </c:pt>
                <c:pt idx="24480">
                  <c:v>2.3442089999999999E-3</c:v>
                </c:pt>
                <c:pt idx="24481">
                  <c:v>-2.2773540000000001E-3</c:v>
                </c:pt>
                <c:pt idx="24482">
                  <c:v>-3.2475429999999999E-3</c:v>
                </c:pt>
                <c:pt idx="24483">
                  <c:v>-1.363433E-3</c:v>
                </c:pt>
                <c:pt idx="24484">
                  <c:v>-2.1610499999999999E-3</c:v>
                </c:pt>
                <c:pt idx="24485">
                  <c:v>-2.7056299999999998E-4</c:v>
                </c:pt>
                <c:pt idx="24486">
                  <c:v>-4.5321529999999997E-3</c:v>
                </c:pt>
                <c:pt idx="24487">
                  <c:v>-2.2036709999999999E-3</c:v>
                </c:pt>
                <c:pt idx="24488">
                  <c:v>-6.2042200000000003E-4</c:v>
                </c:pt>
                <c:pt idx="24489">
                  <c:v>3.9668899999999998E-4</c:v>
                </c:pt>
                <c:pt idx="24490">
                  <c:v>-2.9506390000000001E-3</c:v>
                </c:pt>
                <c:pt idx="24491">
                  <c:v>1.1290129999999999E-3</c:v>
                </c:pt>
                <c:pt idx="24492">
                  <c:v>-2.3000730000000001E-3</c:v>
                </c:pt>
                <c:pt idx="24493">
                  <c:v>-9.83996E-4</c:v>
                </c:pt>
                <c:pt idx="24494">
                  <c:v>-1.6537819999999999E-3</c:v>
                </c:pt>
                <c:pt idx="24495">
                  <c:v>1.1186220000000001E-3</c:v>
                </c:pt>
                <c:pt idx="24496">
                  <c:v>3.5378380000000002E-3</c:v>
                </c:pt>
                <c:pt idx="24497">
                  <c:v>1.8909179999999999E-3</c:v>
                </c:pt>
                <c:pt idx="24498">
                  <c:v>1.3657420000000001E-3</c:v>
                </c:pt>
                <c:pt idx="24499">
                  <c:v>2.646018E-3</c:v>
                </c:pt>
                <c:pt idx="24500" formatCode="0.00E+00">
                  <c:v>4.3577E-5</c:v>
                </c:pt>
                <c:pt idx="24501">
                  <c:v>8.9390100000000001E-4</c:v>
                </c:pt>
                <c:pt idx="24502">
                  <c:v>1.367411E-3</c:v>
                </c:pt>
                <c:pt idx="24503">
                  <c:v>4.3092970000000001E-3</c:v>
                </c:pt>
                <c:pt idx="24504">
                  <c:v>2.2498739999999998E-3</c:v>
                </c:pt>
                <c:pt idx="24505">
                  <c:v>2.8108799999999998E-4</c:v>
                </c:pt>
                <c:pt idx="24506">
                  <c:v>1.046214E-3</c:v>
                </c:pt>
                <c:pt idx="24507">
                  <c:v>2.0744460000000002E-3</c:v>
                </c:pt>
                <c:pt idx="24508">
                  <c:v>2.366595E-3</c:v>
                </c:pt>
                <c:pt idx="24509">
                  <c:v>1.649614E-3</c:v>
                </c:pt>
                <c:pt idx="24510">
                  <c:v>2.5606819999999999E-3</c:v>
                </c:pt>
                <c:pt idx="24511" formatCode="0.00E+00">
                  <c:v>7.1250399999999998E-5</c:v>
                </c:pt>
                <c:pt idx="24512">
                  <c:v>8.2359299999999996E-4</c:v>
                </c:pt>
                <c:pt idx="24513">
                  <c:v>-1.2528600000000001E-4</c:v>
                </c:pt>
                <c:pt idx="24514">
                  <c:v>6.3664400000000001E-4</c:v>
                </c:pt>
                <c:pt idx="24515">
                  <c:v>-5.3326399999999998E-4</c:v>
                </c:pt>
                <c:pt idx="24516">
                  <c:v>9.3546999999999999E-4</c:v>
                </c:pt>
                <c:pt idx="24517">
                  <c:v>-1.1351239999999999E-3</c:v>
                </c:pt>
                <c:pt idx="24518">
                  <c:v>2.0417999999999999E-4</c:v>
                </c:pt>
                <c:pt idx="24519">
                  <c:v>2.2258600000000001E-3</c:v>
                </c:pt>
                <c:pt idx="24520">
                  <c:v>-5.2092399999999997E-4</c:v>
                </c:pt>
                <c:pt idx="24521">
                  <c:v>-2.9078699999999998E-4</c:v>
                </c:pt>
                <c:pt idx="24522">
                  <c:v>1.544131E-3</c:v>
                </c:pt>
                <c:pt idx="24523">
                  <c:v>-1.198099E-3</c:v>
                </c:pt>
                <c:pt idx="24524">
                  <c:v>-2.1203509999999999E-3</c:v>
                </c:pt>
                <c:pt idx="24525">
                  <c:v>-5.3835700000000005E-4</c:v>
                </c:pt>
                <c:pt idx="24526">
                  <c:v>1.85224E-4</c:v>
                </c:pt>
                <c:pt idx="24527">
                  <c:v>-8.9920500000000003E-4</c:v>
                </c:pt>
                <c:pt idx="24528">
                  <c:v>1.0267919999999999E-3</c:v>
                </c:pt>
                <c:pt idx="24529">
                  <c:v>-1.5919179999999999E-3</c:v>
                </c:pt>
                <c:pt idx="24530">
                  <c:v>-2.30244E-4</c:v>
                </c:pt>
                <c:pt idx="24531">
                  <c:v>-8.4317799999999998E-4</c:v>
                </c:pt>
                <c:pt idx="24532">
                  <c:v>-1.5901940000000001E-3</c:v>
                </c:pt>
                <c:pt idx="24533">
                  <c:v>2.93777E-4</c:v>
                </c:pt>
                <c:pt idx="24534">
                  <c:v>-1.102518E-3</c:v>
                </c:pt>
                <c:pt idx="24535">
                  <c:v>-2.3677329999999999E-3</c:v>
                </c:pt>
                <c:pt idx="24536">
                  <c:v>-1.5898240000000001E-3</c:v>
                </c:pt>
                <c:pt idx="24537">
                  <c:v>3.3003399999999999E-4</c:v>
                </c:pt>
                <c:pt idx="24538">
                  <c:v>-4.4402210000000003E-3</c:v>
                </c:pt>
                <c:pt idx="24539">
                  <c:v>-1.5717560000000001E-3</c:v>
                </c:pt>
                <c:pt idx="24540" formatCode="0.00E+00">
                  <c:v>-7.2662699999999998E-5</c:v>
                </c:pt>
                <c:pt idx="24541">
                  <c:v>-1.9689740000000001E-3</c:v>
                </c:pt>
                <c:pt idx="24542">
                  <c:v>-1.60199E-3</c:v>
                </c:pt>
                <c:pt idx="24543">
                  <c:v>-7.1887199999999996E-4</c:v>
                </c:pt>
                <c:pt idx="24544">
                  <c:v>-1.5822690000000001E-3</c:v>
                </c:pt>
                <c:pt idx="24545">
                  <c:v>-1.6676250000000001E-3</c:v>
                </c:pt>
                <c:pt idx="24546">
                  <c:v>6.8261500000000002E-4</c:v>
                </c:pt>
                <c:pt idx="24547">
                  <c:v>-4.2653400000000001E-4</c:v>
                </c:pt>
                <c:pt idx="24548">
                  <c:v>3.8386600000000001E-4</c:v>
                </c:pt>
                <c:pt idx="24549">
                  <c:v>9.3921200000000003E-4</c:v>
                </c:pt>
                <c:pt idx="24550">
                  <c:v>8.1324499999999998E-4</c:v>
                </c:pt>
                <c:pt idx="24551">
                  <c:v>1.3301099999999999E-4</c:v>
                </c:pt>
                <c:pt idx="24552">
                  <c:v>9.3835100000000003E-4</c:v>
                </c:pt>
                <c:pt idx="24553">
                  <c:v>2.198247E-3</c:v>
                </c:pt>
                <c:pt idx="24554">
                  <c:v>2.1306020000000001E-3</c:v>
                </c:pt>
                <c:pt idx="24555">
                  <c:v>3.5091480000000001E-3</c:v>
                </c:pt>
                <c:pt idx="24556">
                  <c:v>3.5570850000000002E-3</c:v>
                </c:pt>
                <c:pt idx="24557">
                  <c:v>2.9503390000000002E-3</c:v>
                </c:pt>
                <c:pt idx="24558">
                  <c:v>2.3849499999999998E-3</c:v>
                </c:pt>
                <c:pt idx="24559">
                  <c:v>1.98015E-3</c:v>
                </c:pt>
                <c:pt idx="24560">
                  <c:v>1.937273E-3</c:v>
                </c:pt>
                <c:pt idx="24561">
                  <c:v>3.5498169999999998E-3</c:v>
                </c:pt>
                <c:pt idx="24562">
                  <c:v>4.0542740000000001E-3</c:v>
                </c:pt>
                <c:pt idx="24563">
                  <c:v>1.147042E-3</c:v>
                </c:pt>
                <c:pt idx="24564">
                  <c:v>1.1435810000000001E-3</c:v>
                </c:pt>
                <c:pt idx="24565">
                  <c:v>6.5534999999999996E-4</c:v>
                </c:pt>
                <c:pt idx="24566">
                  <c:v>3.4324939999999999E-3</c:v>
                </c:pt>
                <c:pt idx="24567">
                  <c:v>1.3572460000000001E-3</c:v>
                </c:pt>
                <c:pt idx="24568">
                  <c:v>2.1253019999999999E-3</c:v>
                </c:pt>
                <c:pt idx="24569">
                  <c:v>3.2949469999999999E-3</c:v>
                </c:pt>
                <c:pt idx="24570">
                  <c:v>1.103698E-3</c:v>
                </c:pt>
                <c:pt idx="24571">
                  <c:v>9.8196500000000001E-4</c:v>
                </c:pt>
                <c:pt idx="24572">
                  <c:v>-1.3557580000000001E-3</c:v>
                </c:pt>
                <c:pt idx="24573">
                  <c:v>1.0848489999999999E-3</c:v>
                </c:pt>
                <c:pt idx="24574">
                  <c:v>-1.107731E-3</c:v>
                </c:pt>
                <c:pt idx="24575" formatCode="0.00E+00">
                  <c:v>4.3021E-5</c:v>
                </c:pt>
                <c:pt idx="24576">
                  <c:v>1.230524E-3</c:v>
                </c:pt>
                <c:pt idx="24577">
                  <c:v>2.437711E-3</c:v>
                </c:pt>
                <c:pt idx="24578">
                  <c:v>1.697086E-3</c:v>
                </c:pt>
                <c:pt idx="24579">
                  <c:v>7.8040499999999997E-4</c:v>
                </c:pt>
                <c:pt idx="24580">
                  <c:v>1.949267E-3</c:v>
                </c:pt>
                <c:pt idx="24581">
                  <c:v>2.6606749999999999E-3</c:v>
                </c:pt>
                <c:pt idx="24582">
                  <c:v>2.741102E-3</c:v>
                </c:pt>
                <c:pt idx="24583">
                  <c:v>2.113846E-3</c:v>
                </c:pt>
                <c:pt idx="24584">
                  <c:v>2.718916E-3</c:v>
                </c:pt>
                <c:pt idx="24585">
                  <c:v>6.7199959999999998E-3</c:v>
                </c:pt>
                <c:pt idx="24586">
                  <c:v>2.7050139999999999E-3</c:v>
                </c:pt>
                <c:pt idx="24587">
                  <c:v>2.3604379999999999E-3</c:v>
                </c:pt>
                <c:pt idx="24588">
                  <c:v>5.45876E-3</c:v>
                </c:pt>
                <c:pt idx="24589">
                  <c:v>5.4627119999999998E-3</c:v>
                </c:pt>
                <c:pt idx="24590">
                  <c:v>7.4100149999999998E-3</c:v>
                </c:pt>
                <c:pt idx="24591">
                  <c:v>5.222005E-3</c:v>
                </c:pt>
                <c:pt idx="24592">
                  <c:v>3.5250390000000002E-3</c:v>
                </c:pt>
                <c:pt idx="24593">
                  <c:v>6.053971E-3</c:v>
                </c:pt>
                <c:pt idx="24594">
                  <c:v>3.9032020000000001E-3</c:v>
                </c:pt>
                <c:pt idx="24595">
                  <c:v>4.7796169999999999E-3</c:v>
                </c:pt>
                <c:pt idx="24596">
                  <c:v>3.6637520000000002E-3</c:v>
                </c:pt>
                <c:pt idx="24597">
                  <c:v>2.3458799999999998E-3</c:v>
                </c:pt>
                <c:pt idx="24598">
                  <c:v>2.9112690000000002E-3</c:v>
                </c:pt>
                <c:pt idx="24599">
                  <c:v>2.781207E-3</c:v>
                </c:pt>
                <c:pt idx="24600">
                  <c:v>6.5682220000000003E-3</c:v>
                </c:pt>
                <c:pt idx="24601">
                  <c:v>2.8704500000000001E-3</c:v>
                </c:pt>
                <c:pt idx="24602">
                  <c:v>4.2247200000000002E-4</c:v>
                </c:pt>
                <c:pt idx="24603">
                  <c:v>2.463523E-3</c:v>
                </c:pt>
                <c:pt idx="24604">
                  <c:v>4.84359E-3</c:v>
                </c:pt>
                <c:pt idx="24605">
                  <c:v>3.069413E-3</c:v>
                </c:pt>
                <c:pt idx="24606">
                  <c:v>1.9215899999999999E-3</c:v>
                </c:pt>
                <c:pt idx="24607">
                  <c:v>9.9018200000000004E-4</c:v>
                </c:pt>
                <c:pt idx="24608">
                  <c:v>9.2093999999999997E-4</c:v>
                </c:pt>
                <c:pt idx="24609" formatCode="0.00E+00">
                  <c:v>-3.9900700000000002E-5</c:v>
                </c:pt>
                <c:pt idx="24610">
                  <c:v>2.3526829999999999E-3</c:v>
                </c:pt>
                <c:pt idx="24611">
                  <c:v>4.1059700000000001E-4</c:v>
                </c:pt>
                <c:pt idx="24612">
                  <c:v>-5.4441299999999999E-4</c:v>
                </c:pt>
                <c:pt idx="24613">
                  <c:v>1.2662E-4</c:v>
                </c:pt>
                <c:pt idx="24614">
                  <c:v>-7.0695000000000003E-4</c:v>
                </c:pt>
                <c:pt idx="24615">
                  <c:v>-1.5049E-3</c:v>
                </c:pt>
                <c:pt idx="24616">
                  <c:v>-1.75184E-4</c:v>
                </c:pt>
                <c:pt idx="24617">
                  <c:v>-3.161381E-3</c:v>
                </c:pt>
                <c:pt idx="24618">
                  <c:v>7.2763299999999999E-4</c:v>
                </c:pt>
                <c:pt idx="24619">
                  <c:v>-3.6502650000000002E-3</c:v>
                </c:pt>
                <c:pt idx="24620">
                  <c:v>-8.9655599999999996E-4</c:v>
                </c:pt>
                <c:pt idx="24621">
                  <c:v>-7.7376099999999998E-4</c:v>
                </c:pt>
                <c:pt idx="24622">
                  <c:v>-1.758864E-3</c:v>
                </c:pt>
                <c:pt idx="24623">
                  <c:v>-2.6271250000000001E-3</c:v>
                </c:pt>
                <c:pt idx="24624">
                  <c:v>-3.1754700000000001E-3</c:v>
                </c:pt>
                <c:pt idx="24625">
                  <c:v>-2.4968030000000001E-3</c:v>
                </c:pt>
                <c:pt idx="24626">
                  <c:v>-3.3918910000000002E-3</c:v>
                </c:pt>
                <c:pt idx="24627">
                  <c:v>-5.9853859999999997E-3</c:v>
                </c:pt>
                <c:pt idx="24628">
                  <c:v>-1.6582820000000001E-3</c:v>
                </c:pt>
                <c:pt idx="24629">
                  <c:v>-6.6520000000000001E-4</c:v>
                </c:pt>
                <c:pt idx="24630">
                  <c:v>-8.2898499999999996E-4</c:v>
                </c:pt>
                <c:pt idx="24631">
                  <c:v>-2.8069639999999999E-3</c:v>
                </c:pt>
                <c:pt idx="24632">
                  <c:v>-2.1771260000000001E-3</c:v>
                </c:pt>
                <c:pt idx="24633">
                  <c:v>-1.623305E-3</c:v>
                </c:pt>
                <c:pt idx="24634">
                  <c:v>2.7313199999999999E-4</c:v>
                </c:pt>
                <c:pt idx="24635">
                  <c:v>1.0104720000000001E-3</c:v>
                </c:pt>
                <c:pt idx="24636">
                  <c:v>2.3188829999999999E-3</c:v>
                </c:pt>
                <c:pt idx="24637">
                  <c:v>3.2610489999999998E-3</c:v>
                </c:pt>
                <c:pt idx="24638">
                  <c:v>1.2799230000000001E-3</c:v>
                </c:pt>
                <c:pt idx="24639">
                  <c:v>-5.5244300000000001E-4</c:v>
                </c:pt>
                <c:pt idx="24640">
                  <c:v>3.778656E-3</c:v>
                </c:pt>
                <c:pt idx="24641">
                  <c:v>2.85637E-3</c:v>
                </c:pt>
                <c:pt idx="24642">
                  <c:v>7.1310100000000001E-3</c:v>
                </c:pt>
                <c:pt idx="24643">
                  <c:v>5.3629890000000003E-3</c:v>
                </c:pt>
                <c:pt idx="24644">
                  <c:v>2.2955599999999999E-3</c:v>
                </c:pt>
                <c:pt idx="24645">
                  <c:v>5.1267040000000002E-3</c:v>
                </c:pt>
                <c:pt idx="24646">
                  <c:v>8.3480640000000005E-3</c:v>
                </c:pt>
                <c:pt idx="24647">
                  <c:v>5.9506919999999996E-3</c:v>
                </c:pt>
                <c:pt idx="24648">
                  <c:v>5.8247239999999999E-3</c:v>
                </c:pt>
                <c:pt idx="24649">
                  <c:v>7.3010749999999998E-3</c:v>
                </c:pt>
                <c:pt idx="24650">
                  <c:v>5.2310000000000004E-3</c:v>
                </c:pt>
                <c:pt idx="24651">
                  <c:v>5.4741959999999997E-3</c:v>
                </c:pt>
                <c:pt idx="24652">
                  <c:v>5.1000220000000001E-3</c:v>
                </c:pt>
                <c:pt idx="24653">
                  <c:v>8.8000030000000007E-3</c:v>
                </c:pt>
                <c:pt idx="24654">
                  <c:v>7.0566969999999998E-3</c:v>
                </c:pt>
                <c:pt idx="24655">
                  <c:v>4.9999770000000001E-3</c:v>
                </c:pt>
                <c:pt idx="24656">
                  <c:v>4.6447119999999996E-3</c:v>
                </c:pt>
                <c:pt idx="24657">
                  <c:v>3.3804450000000002E-3</c:v>
                </c:pt>
                <c:pt idx="24658">
                  <c:v>5.8862130000000004E-3</c:v>
                </c:pt>
                <c:pt idx="24659">
                  <c:v>4.9765590000000002E-3</c:v>
                </c:pt>
                <c:pt idx="24660">
                  <c:v>4.993071E-3</c:v>
                </c:pt>
                <c:pt idx="24661">
                  <c:v>6.5010620000000002E-3</c:v>
                </c:pt>
                <c:pt idx="24662">
                  <c:v>3.011255E-3</c:v>
                </c:pt>
                <c:pt idx="24663">
                  <c:v>3.8305539999999999E-3</c:v>
                </c:pt>
                <c:pt idx="24664">
                  <c:v>2.1754000000000001E-3</c:v>
                </c:pt>
                <c:pt idx="24665">
                  <c:v>5.252924E-3</c:v>
                </c:pt>
                <c:pt idx="24666">
                  <c:v>2.8864390000000002E-3</c:v>
                </c:pt>
                <c:pt idx="24667">
                  <c:v>1.711733E-3</c:v>
                </c:pt>
                <c:pt idx="24668">
                  <c:v>1.9026899999999999E-4</c:v>
                </c:pt>
                <c:pt idx="24669">
                  <c:v>1.620168E-3</c:v>
                </c:pt>
                <c:pt idx="24670">
                  <c:v>5.3839199999999995E-4</c:v>
                </c:pt>
                <c:pt idx="24671">
                  <c:v>-8.3741499999999999E-4</c:v>
                </c:pt>
                <c:pt idx="24672">
                  <c:v>8.4543599999999997E-4</c:v>
                </c:pt>
                <c:pt idx="24673">
                  <c:v>-1.630257E-3</c:v>
                </c:pt>
                <c:pt idx="24674">
                  <c:v>1.580183E-3</c:v>
                </c:pt>
                <c:pt idx="24675">
                  <c:v>2.231065E-3</c:v>
                </c:pt>
                <c:pt idx="24676">
                  <c:v>-1.86754E-3</c:v>
                </c:pt>
                <c:pt idx="24677" formatCode="0.00E+00">
                  <c:v>-3.11015E-5</c:v>
                </c:pt>
                <c:pt idx="24678">
                  <c:v>-1.5853219999999999E-3</c:v>
                </c:pt>
                <c:pt idx="24679">
                  <c:v>-1.737279E-3</c:v>
                </c:pt>
                <c:pt idx="24680">
                  <c:v>-1.070157E-3</c:v>
                </c:pt>
                <c:pt idx="24681">
                  <c:v>6.6114099999999996E-4</c:v>
                </c:pt>
                <c:pt idx="24682">
                  <c:v>-4.1450999999999999E-4</c:v>
                </c:pt>
                <c:pt idx="24683">
                  <c:v>-1.7612560000000001E-3</c:v>
                </c:pt>
                <c:pt idx="24684">
                  <c:v>-3.7871229999999999E-3</c:v>
                </c:pt>
                <c:pt idx="24685">
                  <c:v>-5.8033390000000002E-3</c:v>
                </c:pt>
                <c:pt idx="24686">
                  <c:v>2.1593799999999999E-4</c:v>
                </c:pt>
                <c:pt idx="24687">
                  <c:v>7.5563300000000002E-4</c:v>
                </c:pt>
                <c:pt idx="24688">
                  <c:v>-9.6610000000000001E-4</c:v>
                </c:pt>
                <c:pt idx="24689">
                  <c:v>2.6248949999999999E-3</c:v>
                </c:pt>
                <c:pt idx="24690">
                  <c:v>-9.7090499999999999E-4</c:v>
                </c:pt>
                <c:pt idx="24691">
                  <c:v>1.7345959999999999E-3</c:v>
                </c:pt>
                <c:pt idx="24692">
                  <c:v>3.2110519999999998E-3</c:v>
                </c:pt>
                <c:pt idx="24693">
                  <c:v>1.5400170000000001E-3</c:v>
                </c:pt>
                <c:pt idx="24694">
                  <c:v>1.5309620000000001E-3</c:v>
                </c:pt>
                <c:pt idx="24695">
                  <c:v>5.4929139999999998E-3</c:v>
                </c:pt>
                <c:pt idx="24696">
                  <c:v>7.621844E-3</c:v>
                </c:pt>
                <c:pt idx="24697">
                  <c:v>8.0600759999999994E-3</c:v>
                </c:pt>
                <c:pt idx="24698">
                  <c:v>6.9199769999999999E-3</c:v>
                </c:pt>
                <c:pt idx="24699">
                  <c:v>4.929073E-3</c:v>
                </c:pt>
                <c:pt idx="24700">
                  <c:v>7.3821110000000002E-3</c:v>
                </c:pt>
                <c:pt idx="24701">
                  <c:v>5.9365720000000002E-3</c:v>
                </c:pt>
                <c:pt idx="24702">
                  <c:v>9.9717940000000008E-3</c:v>
                </c:pt>
                <c:pt idx="24703">
                  <c:v>1.0405449000000001E-2</c:v>
                </c:pt>
                <c:pt idx="24704">
                  <c:v>8.1289780000000002E-3</c:v>
                </c:pt>
                <c:pt idx="24705">
                  <c:v>7.4545690000000003E-3</c:v>
                </c:pt>
                <c:pt idx="24706">
                  <c:v>9.1131849999999993E-3</c:v>
                </c:pt>
                <c:pt idx="24707">
                  <c:v>7.886466E-3</c:v>
                </c:pt>
                <c:pt idx="24708">
                  <c:v>1.0125652000000001E-2</c:v>
                </c:pt>
                <c:pt idx="24709">
                  <c:v>8.607979E-3</c:v>
                </c:pt>
                <c:pt idx="24710">
                  <c:v>1.0417597000000001E-2</c:v>
                </c:pt>
                <c:pt idx="24711">
                  <c:v>6.7519909999999997E-3</c:v>
                </c:pt>
                <c:pt idx="24712">
                  <c:v>8.8295230000000006E-3</c:v>
                </c:pt>
                <c:pt idx="24713">
                  <c:v>5.7767929999999997E-3</c:v>
                </c:pt>
                <c:pt idx="24714">
                  <c:v>8.0276960000000008E-3</c:v>
                </c:pt>
                <c:pt idx="24715">
                  <c:v>6.1767319999999999E-3</c:v>
                </c:pt>
                <c:pt idx="24716">
                  <c:v>4.2584579999999997E-3</c:v>
                </c:pt>
                <c:pt idx="24717">
                  <c:v>6.2593670000000001E-3</c:v>
                </c:pt>
                <c:pt idx="24718">
                  <c:v>4.883844E-3</c:v>
                </c:pt>
                <c:pt idx="24719">
                  <c:v>4.5937809999999999E-3</c:v>
                </c:pt>
                <c:pt idx="24720">
                  <c:v>2.9018749999999999E-3</c:v>
                </c:pt>
                <c:pt idx="24721">
                  <c:v>3.9498179999999999E-3</c:v>
                </c:pt>
                <c:pt idx="24722">
                  <c:v>1.1473740000000001E-3</c:v>
                </c:pt>
                <c:pt idx="24723">
                  <c:v>3.1959419999999998E-3</c:v>
                </c:pt>
                <c:pt idx="24724">
                  <c:v>1.66782E-3</c:v>
                </c:pt>
                <c:pt idx="24725">
                  <c:v>1.00202E-3</c:v>
                </c:pt>
                <c:pt idx="24726">
                  <c:v>-1.211333E-3</c:v>
                </c:pt>
                <c:pt idx="24727" formatCode="0.00E+00">
                  <c:v>-3.2155800000000001E-5</c:v>
                </c:pt>
                <c:pt idx="24728" formatCode="0.00E+00">
                  <c:v>1.39978E-6</c:v>
                </c:pt>
                <c:pt idx="24729">
                  <c:v>3.500506E-3</c:v>
                </c:pt>
                <c:pt idx="24730">
                  <c:v>-2.6467199999999998E-4</c:v>
                </c:pt>
                <c:pt idx="24731" formatCode="0.00E+00">
                  <c:v>5.3915200000000002E-5</c:v>
                </c:pt>
                <c:pt idx="24732">
                  <c:v>-6.2678799999999998E-4</c:v>
                </c:pt>
                <c:pt idx="24733">
                  <c:v>-1.3530630000000001E-3</c:v>
                </c:pt>
                <c:pt idx="24734">
                  <c:v>-7.3254600000000004E-4</c:v>
                </c:pt>
                <c:pt idx="24735">
                  <c:v>3.3088060000000001E-3</c:v>
                </c:pt>
                <c:pt idx="24736">
                  <c:v>1.771629E-3</c:v>
                </c:pt>
                <c:pt idx="24737">
                  <c:v>2.0349790000000001E-3</c:v>
                </c:pt>
                <c:pt idx="24738">
                  <c:v>3.134066E-3</c:v>
                </c:pt>
                <c:pt idx="24739">
                  <c:v>4.2788799999999997E-3</c:v>
                </c:pt>
                <c:pt idx="24740">
                  <c:v>7.378267E-3</c:v>
                </c:pt>
                <c:pt idx="24741">
                  <c:v>5.7330230000000003E-3</c:v>
                </c:pt>
                <c:pt idx="24742">
                  <c:v>3.8142150000000001E-3</c:v>
                </c:pt>
                <c:pt idx="24743">
                  <c:v>4.1048350000000003E-3</c:v>
                </c:pt>
                <c:pt idx="24744">
                  <c:v>4.7091060000000002E-3</c:v>
                </c:pt>
                <c:pt idx="24745">
                  <c:v>6.8864759999999999E-3</c:v>
                </c:pt>
                <c:pt idx="24746">
                  <c:v>6.3469190000000003E-3</c:v>
                </c:pt>
                <c:pt idx="24747">
                  <c:v>8.8118640000000008E-3</c:v>
                </c:pt>
                <c:pt idx="24748">
                  <c:v>6.1377840000000003E-3</c:v>
                </c:pt>
                <c:pt idx="24749">
                  <c:v>9.0888659999999993E-3</c:v>
                </c:pt>
                <c:pt idx="24750">
                  <c:v>8.1841910000000004E-3</c:v>
                </c:pt>
                <c:pt idx="24751">
                  <c:v>5.60569E-3</c:v>
                </c:pt>
                <c:pt idx="24752">
                  <c:v>6.747121E-3</c:v>
                </c:pt>
                <c:pt idx="24753">
                  <c:v>7.4188090000000002E-3</c:v>
                </c:pt>
                <c:pt idx="24754">
                  <c:v>7.4401140000000003E-3</c:v>
                </c:pt>
                <c:pt idx="24755">
                  <c:v>8.0339999999999995E-3</c:v>
                </c:pt>
                <c:pt idx="24756">
                  <c:v>6.4558100000000002E-3</c:v>
                </c:pt>
                <c:pt idx="24757">
                  <c:v>6.5999029999999998E-3</c:v>
                </c:pt>
                <c:pt idx="24758">
                  <c:v>7.2808739999999997E-3</c:v>
                </c:pt>
                <c:pt idx="24759">
                  <c:v>5.4510879999999998E-3</c:v>
                </c:pt>
                <c:pt idx="24760">
                  <c:v>7.1003840000000004E-3</c:v>
                </c:pt>
                <c:pt idx="24761">
                  <c:v>4.1328179999999999E-3</c:v>
                </c:pt>
                <c:pt idx="24762">
                  <c:v>2.7959109999999999E-3</c:v>
                </c:pt>
                <c:pt idx="24763">
                  <c:v>5.1850029999999997E-3</c:v>
                </c:pt>
                <c:pt idx="24764">
                  <c:v>1.7162360000000001E-3</c:v>
                </c:pt>
                <c:pt idx="24765">
                  <c:v>3.1995740000000002E-3</c:v>
                </c:pt>
                <c:pt idx="24766">
                  <c:v>3.8467219999999999E-3</c:v>
                </c:pt>
                <c:pt idx="24767">
                  <c:v>2.791516E-3</c:v>
                </c:pt>
                <c:pt idx="24768">
                  <c:v>2.5387819999999998E-3</c:v>
                </c:pt>
                <c:pt idx="24769">
                  <c:v>2.6402940000000001E-3</c:v>
                </c:pt>
                <c:pt idx="24770">
                  <c:v>2.207264E-3</c:v>
                </c:pt>
                <c:pt idx="24771">
                  <c:v>3.5926460000000001E-3</c:v>
                </c:pt>
                <c:pt idx="24772">
                  <c:v>3.3795930000000002E-3</c:v>
                </c:pt>
                <c:pt idx="24773">
                  <c:v>2.6644889999999999E-3</c:v>
                </c:pt>
                <c:pt idx="24774">
                  <c:v>1.6018880000000001E-3</c:v>
                </c:pt>
                <c:pt idx="24775">
                  <c:v>-2.59805E-4</c:v>
                </c:pt>
                <c:pt idx="24776">
                  <c:v>6.4593599999999995E-4</c:v>
                </c:pt>
                <c:pt idx="24777">
                  <c:v>2.51169E-3</c:v>
                </c:pt>
                <c:pt idx="24778">
                  <c:v>1.550023E-3</c:v>
                </c:pt>
                <c:pt idx="24779">
                  <c:v>4.5631129999999997E-3</c:v>
                </c:pt>
                <c:pt idx="24780">
                  <c:v>3.3295360000000001E-3</c:v>
                </c:pt>
                <c:pt idx="24781">
                  <c:v>3.6492909999999998E-3</c:v>
                </c:pt>
                <c:pt idx="24782">
                  <c:v>2.9994800000000001E-3</c:v>
                </c:pt>
                <c:pt idx="24783">
                  <c:v>3.9056199999999998E-3</c:v>
                </c:pt>
                <c:pt idx="24784">
                  <c:v>6.0915429999999996E-3</c:v>
                </c:pt>
                <c:pt idx="24785">
                  <c:v>8.2332819999999998E-3</c:v>
                </c:pt>
                <c:pt idx="24786">
                  <c:v>6.122461E-3</c:v>
                </c:pt>
                <c:pt idx="24787">
                  <c:v>1.494857E-3</c:v>
                </c:pt>
                <c:pt idx="24788">
                  <c:v>4.5732050000000003E-3</c:v>
                </c:pt>
                <c:pt idx="24789">
                  <c:v>7.90539E-3</c:v>
                </c:pt>
                <c:pt idx="24790">
                  <c:v>6.7338659999999998E-3</c:v>
                </c:pt>
                <c:pt idx="24791">
                  <c:v>6.7583979999999997E-3</c:v>
                </c:pt>
                <c:pt idx="24792">
                  <c:v>5.9115130000000002E-3</c:v>
                </c:pt>
                <c:pt idx="24793">
                  <c:v>6.6593540000000001E-3</c:v>
                </c:pt>
                <c:pt idx="24794">
                  <c:v>8.7166459999999998E-3</c:v>
                </c:pt>
                <c:pt idx="24795">
                  <c:v>6.9591030000000003E-3</c:v>
                </c:pt>
                <c:pt idx="24796">
                  <c:v>9.5341130000000003E-3</c:v>
                </c:pt>
                <c:pt idx="24797">
                  <c:v>7.2219789999999999E-3</c:v>
                </c:pt>
                <c:pt idx="24798">
                  <c:v>8.0150680000000002E-3</c:v>
                </c:pt>
                <c:pt idx="24799">
                  <c:v>6.6502039999999998E-3</c:v>
                </c:pt>
                <c:pt idx="24800">
                  <c:v>8.2148110000000007E-3</c:v>
                </c:pt>
                <c:pt idx="24801">
                  <c:v>6.6861569999999999E-3</c:v>
                </c:pt>
                <c:pt idx="24802">
                  <c:v>6.997746E-3</c:v>
                </c:pt>
                <c:pt idx="24803">
                  <c:v>8.7301389999999996E-3</c:v>
                </c:pt>
                <c:pt idx="24804">
                  <c:v>5.0267469999999998E-3</c:v>
                </c:pt>
                <c:pt idx="24805">
                  <c:v>5.0242990000000003E-3</c:v>
                </c:pt>
                <c:pt idx="24806">
                  <c:v>5.1073899999999998E-3</c:v>
                </c:pt>
                <c:pt idx="24807">
                  <c:v>8.2840190000000001E-3</c:v>
                </c:pt>
                <c:pt idx="24808">
                  <c:v>4.3276269999999997E-3</c:v>
                </c:pt>
                <c:pt idx="24809">
                  <c:v>4.1067289999999999E-3</c:v>
                </c:pt>
                <c:pt idx="24810">
                  <c:v>3.7088529999999998E-3</c:v>
                </c:pt>
                <c:pt idx="24811">
                  <c:v>5.4360240000000002E-3</c:v>
                </c:pt>
                <c:pt idx="24812">
                  <c:v>5.0804910000000003E-3</c:v>
                </c:pt>
                <c:pt idx="24813">
                  <c:v>4.3579930000000001E-3</c:v>
                </c:pt>
                <c:pt idx="24814">
                  <c:v>5.8056600000000002E-4</c:v>
                </c:pt>
                <c:pt idx="24815">
                  <c:v>3.2250849999999999E-3</c:v>
                </c:pt>
                <c:pt idx="24816">
                  <c:v>5.1137980000000001E-3</c:v>
                </c:pt>
                <c:pt idx="24817">
                  <c:v>1.83092E-3</c:v>
                </c:pt>
                <c:pt idx="24818">
                  <c:v>2.7601140000000001E-3</c:v>
                </c:pt>
                <c:pt idx="24819">
                  <c:v>6.489837E-3</c:v>
                </c:pt>
                <c:pt idx="24820">
                  <c:v>7.2464399999999998E-3</c:v>
                </c:pt>
                <c:pt idx="24821">
                  <c:v>6.7543000000000004E-3</c:v>
                </c:pt>
                <c:pt idx="24822">
                  <c:v>5.4943580000000004E-3</c:v>
                </c:pt>
                <c:pt idx="24823">
                  <c:v>5.6649049999999996E-3</c:v>
                </c:pt>
                <c:pt idx="24824">
                  <c:v>7.4193949999999996E-3</c:v>
                </c:pt>
                <c:pt idx="24825">
                  <c:v>6.312481E-3</c:v>
                </c:pt>
                <c:pt idx="24826">
                  <c:v>4.0234939999999999E-3</c:v>
                </c:pt>
                <c:pt idx="24827">
                  <c:v>5.0514870000000003E-3</c:v>
                </c:pt>
                <c:pt idx="24828">
                  <c:v>5.6368490000000002E-3</c:v>
                </c:pt>
                <c:pt idx="24829">
                  <c:v>5.1024399999999998E-3</c:v>
                </c:pt>
                <c:pt idx="24830">
                  <c:v>8.0739950000000005E-3</c:v>
                </c:pt>
                <c:pt idx="24831">
                  <c:v>4.623055E-3</c:v>
                </c:pt>
                <c:pt idx="24832">
                  <c:v>7.5868869999999996E-3</c:v>
                </c:pt>
                <c:pt idx="24833">
                  <c:v>8.5133840000000006E-3</c:v>
                </c:pt>
                <c:pt idx="24834">
                  <c:v>4.2643109999999998E-3</c:v>
                </c:pt>
                <c:pt idx="24835">
                  <c:v>2.467449E-3</c:v>
                </c:pt>
                <c:pt idx="24836">
                  <c:v>4.8847999999999999E-3</c:v>
                </c:pt>
                <c:pt idx="24837">
                  <c:v>3.065861E-3</c:v>
                </c:pt>
                <c:pt idx="24838">
                  <c:v>4.0190069999999998E-3</c:v>
                </c:pt>
                <c:pt idx="24839">
                  <c:v>1.015471E-3</c:v>
                </c:pt>
                <c:pt idx="24840">
                  <c:v>5.6464419999999998E-3</c:v>
                </c:pt>
                <c:pt idx="24841">
                  <c:v>3.2586289999999999E-3</c:v>
                </c:pt>
                <c:pt idx="24842">
                  <c:v>3.4566399999999998E-4</c:v>
                </c:pt>
                <c:pt idx="24843">
                  <c:v>1.064693E-3</c:v>
                </c:pt>
                <c:pt idx="24844">
                  <c:v>2.9920229999999999E-3</c:v>
                </c:pt>
                <c:pt idx="24845">
                  <c:v>3.1971669999999999E-3</c:v>
                </c:pt>
                <c:pt idx="24846">
                  <c:v>-2.6175790000000001E-3</c:v>
                </c:pt>
                <c:pt idx="24847">
                  <c:v>-1.099605E-3</c:v>
                </c:pt>
                <c:pt idx="24848">
                  <c:v>-5.1557399999999998E-4</c:v>
                </c:pt>
                <c:pt idx="24849">
                  <c:v>6.59174E-4</c:v>
                </c:pt>
                <c:pt idx="24850">
                  <c:v>-1.031667E-3</c:v>
                </c:pt>
                <c:pt idx="24851">
                  <c:v>1.189341E-3</c:v>
                </c:pt>
                <c:pt idx="24852">
                  <c:v>-2.568912E-3</c:v>
                </c:pt>
                <c:pt idx="24853">
                  <c:v>-1.4013140000000001E-3</c:v>
                </c:pt>
                <c:pt idx="24854">
                  <c:v>-2.7992070000000002E-3</c:v>
                </c:pt>
                <c:pt idx="24855">
                  <c:v>-1.6756989999999999E-3</c:v>
                </c:pt>
                <c:pt idx="24856">
                  <c:v>2.2788280000000001E-3</c:v>
                </c:pt>
                <c:pt idx="24857">
                  <c:v>4.3709800000000002E-4</c:v>
                </c:pt>
                <c:pt idx="24858">
                  <c:v>1.6226000000000001E-4</c:v>
                </c:pt>
                <c:pt idx="24859">
                  <c:v>6.8540500000000004E-4</c:v>
                </c:pt>
                <c:pt idx="24860">
                  <c:v>2.451347E-3</c:v>
                </c:pt>
                <c:pt idx="24861">
                  <c:v>4.2807260000000003E-3</c:v>
                </c:pt>
                <c:pt idx="24862">
                  <c:v>3.7022880000000002E-3</c:v>
                </c:pt>
                <c:pt idx="24863">
                  <c:v>2.97664E-3</c:v>
                </c:pt>
                <c:pt idx="24864">
                  <c:v>1.832546E-3</c:v>
                </c:pt>
                <c:pt idx="24865">
                  <c:v>2.117753E-3</c:v>
                </c:pt>
                <c:pt idx="24866">
                  <c:v>8.6488889999999999E-3</c:v>
                </c:pt>
                <c:pt idx="24867">
                  <c:v>2.537288E-3</c:v>
                </c:pt>
                <c:pt idx="24868">
                  <c:v>4.3602220000000004E-3</c:v>
                </c:pt>
                <c:pt idx="24869">
                  <c:v>7.5905030000000002E-3</c:v>
                </c:pt>
                <c:pt idx="24870">
                  <c:v>7.4922319999999997E-3</c:v>
                </c:pt>
                <c:pt idx="24871">
                  <c:v>7.9832900000000005E-3</c:v>
                </c:pt>
                <c:pt idx="24872">
                  <c:v>4.6231789999999998E-3</c:v>
                </c:pt>
                <c:pt idx="24873">
                  <c:v>5.7114059999999996E-3</c:v>
                </c:pt>
                <c:pt idx="24874">
                  <c:v>5.6317770000000001E-3</c:v>
                </c:pt>
                <c:pt idx="24875">
                  <c:v>8.1969520000000004E-3</c:v>
                </c:pt>
                <c:pt idx="24876">
                  <c:v>8.7612760000000001E-3</c:v>
                </c:pt>
                <c:pt idx="24877">
                  <c:v>6.6008669999999998E-3</c:v>
                </c:pt>
                <c:pt idx="24878">
                  <c:v>4.7992379999999999E-3</c:v>
                </c:pt>
                <c:pt idx="24879">
                  <c:v>3.3247089999999999E-3</c:v>
                </c:pt>
                <c:pt idx="24880">
                  <c:v>7.4989480000000001E-3</c:v>
                </c:pt>
                <c:pt idx="24881">
                  <c:v>3.4895590000000002E-3</c:v>
                </c:pt>
                <c:pt idx="24882">
                  <c:v>7.6606019999999999E-3</c:v>
                </c:pt>
                <c:pt idx="24883">
                  <c:v>2.585155E-3</c:v>
                </c:pt>
                <c:pt idx="24884">
                  <c:v>5.2972700000000002E-4</c:v>
                </c:pt>
                <c:pt idx="24885" formatCode="0.00E+00">
                  <c:v>3.2313600000000002E-5</c:v>
                </c:pt>
                <c:pt idx="24886">
                  <c:v>2.0198310000000001E-3</c:v>
                </c:pt>
                <c:pt idx="24887">
                  <c:v>3.4424970000000001E-3</c:v>
                </c:pt>
                <c:pt idx="24888">
                  <c:v>2.335953E-3</c:v>
                </c:pt>
                <c:pt idx="24889">
                  <c:v>-1.56668E-3</c:v>
                </c:pt>
                <c:pt idx="24890">
                  <c:v>1.211796E-3</c:v>
                </c:pt>
                <c:pt idx="24891">
                  <c:v>-1.3022439999999999E-3</c:v>
                </c:pt>
                <c:pt idx="24892">
                  <c:v>-7.29665E-4</c:v>
                </c:pt>
                <c:pt idx="24893">
                  <c:v>2.234584E-3</c:v>
                </c:pt>
                <c:pt idx="24894">
                  <c:v>3.2577700000000001E-3</c:v>
                </c:pt>
                <c:pt idx="24895">
                  <c:v>1.8400510000000001E-3</c:v>
                </c:pt>
                <c:pt idx="24896">
                  <c:v>2.3351330000000001E-3</c:v>
                </c:pt>
                <c:pt idx="24897">
                  <c:v>1.564626E-3</c:v>
                </c:pt>
                <c:pt idx="24898">
                  <c:v>3.917795E-3</c:v>
                </c:pt>
                <c:pt idx="24899">
                  <c:v>4.664718E-3</c:v>
                </c:pt>
                <c:pt idx="24900">
                  <c:v>4.0077159999999997E-3</c:v>
                </c:pt>
                <c:pt idx="24901">
                  <c:v>2.919718E-3</c:v>
                </c:pt>
                <c:pt idx="24902">
                  <c:v>4.6001729999999999E-3</c:v>
                </c:pt>
                <c:pt idx="24903">
                  <c:v>2.7259850000000002E-3</c:v>
                </c:pt>
                <c:pt idx="24904">
                  <c:v>1.327293E-3</c:v>
                </c:pt>
                <c:pt idx="24905">
                  <c:v>3.8854530000000001E-3</c:v>
                </c:pt>
                <c:pt idx="24906">
                  <c:v>7.4370449999999998E-3</c:v>
                </c:pt>
                <c:pt idx="24907">
                  <c:v>9.1952010000000001E-3</c:v>
                </c:pt>
                <c:pt idx="24908">
                  <c:v>5.2720989999999997E-3</c:v>
                </c:pt>
                <c:pt idx="24909">
                  <c:v>3.0333140000000001E-3</c:v>
                </c:pt>
                <c:pt idx="24910">
                  <c:v>1.1264910000000001E-3</c:v>
                </c:pt>
                <c:pt idx="24911">
                  <c:v>5.3142989999999998E-3</c:v>
                </c:pt>
                <c:pt idx="24912">
                  <c:v>7.2879679999999997E-3</c:v>
                </c:pt>
                <c:pt idx="24913">
                  <c:v>5.3601969999999997E-3</c:v>
                </c:pt>
                <c:pt idx="24914">
                  <c:v>8.6617169999999993E-3</c:v>
                </c:pt>
                <c:pt idx="24915">
                  <c:v>4.2616260000000001E-3</c:v>
                </c:pt>
                <c:pt idx="24916">
                  <c:v>2.90661E-3</c:v>
                </c:pt>
                <c:pt idx="24917">
                  <c:v>5.4469599999999998E-3</c:v>
                </c:pt>
                <c:pt idx="24918">
                  <c:v>6.4728090000000004E-3</c:v>
                </c:pt>
                <c:pt idx="24919">
                  <c:v>5.5896990000000001E-3</c:v>
                </c:pt>
                <c:pt idx="24920">
                  <c:v>3.339594E-3</c:v>
                </c:pt>
                <c:pt idx="24921">
                  <c:v>8.8566389999999995E-3</c:v>
                </c:pt>
                <c:pt idx="24922">
                  <c:v>7.576724E-3</c:v>
                </c:pt>
                <c:pt idx="24923">
                  <c:v>1.6883569999999999E-3</c:v>
                </c:pt>
                <c:pt idx="24924">
                  <c:v>4.4774860000000001E-3</c:v>
                </c:pt>
                <c:pt idx="24925">
                  <c:v>1.779498E-3</c:v>
                </c:pt>
                <c:pt idx="24926">
                  <c:v>4.3012450000000004E-3</c:v>
                </c:pt>
                <c:pt idx="24927">
                  <c:v>3.9382439999999996E-3</c:v>
                </c:pt>
                <c:pt idx="24928">
                  <c:v>4.0841849999999997E-3</c:v>
                </c:pt>
                <c:pt idx="24929">
                  <c:v>4.0756869999999997E-3</c:v>
                </c:pt>
                <c:pt idx="24930">
                  <c:v>5.5152599999999999E-4</c:v>
                </c:pt>
                <c:pt idx="24931">
                  <c:v>6.4320810000000001E-3</c:v>
                </c:pt>
                <c:pt idx="24932">
                  <c:v>5.2325929999999998E-3</c:v>
                </c:pt>
                <c:pt idx="24933">
                  <c:v>4.6945520000000003E-3</c:v>
                </c:pt>
                <c:pt idx="24934">
                  <c:v>5.3904349999999998E-3</c:v>
                </c:pt>
                <c:pt idx="24935">
                  <c:v>5.5527900000000002E-3</c:v>
                </c:pt>
                <c:pt idx="24936">
                  <c:v>2.2600580000000001E-3</c:v>
                </c:pt>
                <c:pt idx="24937">
                  <c:v>4.6442360000000004E-3</c:v>
                </c:pt>
                <c:pt idx="24938">
                  <c:v>3.8170579999999999E-3</c:v>
                </c:pt>
                <c:pt idx="24939">
                  <c:v>6.2965190000000004E-3</c:v>
                </c:pt>
                <c:pt idx="24940">
                  <c:v>7.5681790000000004E-3</c:v>
                </c:pt>
                <c:pt idx="24941">
                  <c:v>9.8880310000000003E-3</c:v>
                </c:pt>
                <c:pt idx="24942">
                  <c:v>5.6445489999999996E-3</c:v>
                </c:pt>
                <c:pt idx="24943">
                  <c:v>3.6970250000000001E-3</c:v>
                </c:pt>
                <c:pt idx="24944">
                  <c:v>5.5367359999999996E-3</c:v>
                </c:pt>
                <c:pt idx="24945">
                  <c:v>8.1570370000000007E-3</c:v>
                </c:pt>
                <c:pt idx="24946">
                  <c:v>4.9215630000000003E-3</c:v>
                </c:pt>
                <c:pt idx="24947">
                  <c:v>6.0635319999999999E-3</c:v>
                </c:pt>
                <c:pt idx="24948">
                  <c:v>1.510059E-3</c:v>
                </c:pt>
                <c:pt idx="24949">
                  <c:v>4.6651100000000002E-4</c:v>
                </c:pt>
                <c:pt idx="24950">
                  <c:v>3.4095699999999998E-3</c:v>
                </c:pt>
                <c:pt idx="24951">
                  <c:v>3.64562E-3</c:v>
                </c:pt>
                <c:pt idx="24952">
                  <c:v>4.362543E-3</c:v>
                </c:pt>
                <c:pt idx="24953">
                  <c:v>4.0168479999999999E-3</c:v>
                </c:pt>
                <c:pt idx="24954">
                  <c:v>2.4935199999999999E-3</c:v>
                </c:pt>
                <c:pt idx="24955">
                  <c:v>5.5688600000000003E-4</c:v>
                </c:pt>
                <c:pt idx="24956">
                  <c:v>-8.7536199999999997E-4</c:v>
                </c:pt>
                <c:pt idx="24957">
                  <c:v>2.277051E-3</c:v>
                </c:pt>
                <c:pt idx="24958">
                  <c:v>-7.9224199999999997E-4</c:v>
                </c:pt>
                <c:pt idx="24959">
                  <c:v>-3.1720540000000001E-3</c:v>
                </c:pt>
                <c:pt idx="24960">
                  <c:v>-8.8333300000000003E-4</c:v>
                </c:pt>
                <c:pt idx="24961">
                  <c:v>2.4934340000000001E-3</c:v>
                </c:pt>
                <c:pt idx="24962">
                  <c:v>3.1080909999999999E-3</c:v>
                </c:pt>
                <c:pt idx="24963">
                  <c:v>3.2201489999999998E-3</c:v>
                </c:pt>
                <c:pt idx="24964">
                  <c:v>9.1784600000000005E-4</c:v>
                </c:pt>
                <c:pt idx="24965">
                  <c:v>2.127926E-3</c:v>
                </c:pt>
                <c:pt idx="24966">
                  <c:v>2.685326E-3</c:v>
                </c:pt>
                <c:pt idx="24967">
                  <c:v>4.0824140000000004E-3</c:v>
                </c:pt>
                <c:pt idx="24968">
                  <c:v>2.3202000000000001E-3</c:v>
                </c:pt>
                <c:pt idx="24969">
                  <c:v>2.17614E-3</c:v>
                </c:pt>
                <c:pt idx="24970">
                  <c:v>2.8027820000000002E-3</c:v>
                </c:pt>
                <c:pt idx="24971">
                  <c:v>2.5856759999999999E-3</c:v>
                </c:pt>
                <c:pt idx="24972">
                  <c:v>5.4752059999999998E-3</c:v>
                </c:pt>
                <c:pt idx="24973">
                  <c:v>3.5423469999999999E-3</c:v>
                </c:pt>
                <c:pt idx="24974">
                  <c:v>3.344208E-3</c:v>
                </c:pt>
                <c:pt idx="24975">
                  <c:v>4.0876600000000002E-4</c:v>
                </c:pt>
                <c:pt idx="24976">
                  <c:v>2.222379E-3</c:v>
                </c:pt>
                <c:pt idx="24977">
                  <c:v>3.2131289999999999E-3</c:v>
                </c:pt>
                <c:pt idx="24978">
                  <c:v>1.927355E-3</c:v>
                </c:pt>
                <c:pt idx="24979">
                  <c:v>-6.0685800000000005E-4</c:v>
                </c:pt>
                <c:pt idx="24980">
                  <c:v>6.0807700000000005E-4</c:v>
                </c:pt>
                <c:pt idx="24981">
                  <c:v>1.4203569999999999E-3</c:v>
                </c:pt>
                <c:pt idx="24982">
                  <c:v>1.1242139999999999E-3</c:v>
                </c:pt>
                <c:pt idx="24983">
                  <c:v>1.9683190000000001E-3</c:v>
                </c:pt>
                <c:pt idx="24984">
                  <c:v>4.0796729999999998E-3</c:v>
                </c:pt>
                <c:pt idx="24985">
                  <c:v>2.1212269999999998E-3</c:v>
                </c:pt>
                <c:pt idx="24986">
                  <c:v>-1.659397E-3</c:v>
                </c:pt>
                <c:pt idx="24987">
                  <c:v>-6.6538199999999995E-4</c:v>
                </c:pt>
                <c:pt idx="24988">
                  <c:v>2.3730180000000002E-3</c:v>
                </c:pt>
                <c:pt idx="24989">
                  <c:v>1.803853E-3</c:v>
                </c:pt>
                <c:pt idx="24990">
                  <c:v>2.0147749999999999E-3</c:v>
                </c:pt>
                <c:pt idx="24991">
                  <c:v>4.1891890000000003E-3</c:v>
                </c:pt>
                <c:pt idx="24992">
                  <c:v>1.825101E-3</c:v>
                </c:pt>
                <c:pt idx="24993">
                  <c:v>1.349727E-3</c:v>
                </c:pt>
                <c:pt idx="24994">
                  <c:v>1.221363E-3</c:v>
                </c:pt>
                <c:pt idx="24995">
                  <c:v>3.1009119999999999E-3</c:v>
                </c:pt>
                <c:pt idx="24996">
                  <c:v>1.7099420000000001E-3</c:v>
                </c:pt>
                <c:pt idx="24997">
                  <c:v>4.3550070000000001E-3</c:v>
                </c:pt>
                <c:pt idx="24998">
                  <c:v>-8.7197999999999996E-4</c:v>
                </c:pt>
                <c:pt idx="24999">
                  <c:v>7.6939499999999997E-4</c:v>
                </c:pt>
                <c:pt idx="25000">
                  <c:v>1.119068E-3</c:v>
                </c:pt>
                <c:pt idx="25001">
                  <c:v>-1.8639209999999999E-3</c:v>
                </c:pt>
                <c:pt idx="25002">
                  <c:v>7.8938599999999999E-4</c:v>
                </c:pt>
                <c:pt idx="25003">
                  <c:v>2.9971289999999999E-3</c:v>
                </c:pt>
                <c:pt idx="25004">
                  <c:v>3.4607850000000001E-3</c:v>
                </c:pt>
                <c:pt idx="25005">
                  <c:v>1.1498179999999999E-3</c:v>
                </c:pt>
                <c:pt idx="25006">
                  <c:v>-2.1556969999999998E-3</c:v>
                </c:pt>
                <c:pt idx="25007">
                  <c:v>-1.905999E-3</c:v>
                </c:pt>
                <c:pt idx="25008">
                  <c:v>9.1375600000000005E-4</c:v>
                </c:pt>
                <c:pt idx="25009">
                  <c:v>8.20745E-4</c:v>
                </c:pt>
                <c:pt idx="25010">
                  <c:v>-8.7169400000000001E-4</c:v>
                </c:pt>
                <c:pt idx="25011">
                  <c:v>2.3684589999999998E-3</c:v>
                </c:pt>
                <c:pt idx="25012">
                  <c:v>1.5242369999999999E-3</c:v>
                </c:pt>
                <c:pt idx="25013">
                  <c:v>-1.608141E-3</c:v>
                </c:pt>
                <c:pt idx="25014">
                  <c:v>-1.802019E-3</c:v>
                </c:pt>
                <c:pt idx="25015">
                  <c:v>-7.3390700000000001E-4</c:v>
                </c:pt>
                <c:pt idx="25016">
                  <c:v>9.9341899999999994E-4</c:v>
                </c:pt>
                <c:pt idx="25017">
                  <c:v>2.6545850000000001E-3</c:v>
                </c:pt>
                <c:pt idx="25018">
                  <c:v>1.0702699999999999E-3</c:v>
                </c:pt>
                <c:pt idx="25019">
                  <c:v>8.7540600000000001E-4</c:v>
                </c:pt>
                <c:pt idx="25020">
                  <c:v>3.0373599999999998E-3</c:v>
                </c:pt>
                <c:pt idx="25021">
                  <c:v>1.37579E-3</c:v>
                </c:pt>
                <c:pt idx="25022">
                  <c:v>2.5806199999999998E-4</c:v>
                </c:pt>
                <c:pt idx="25023">
                  <c:v>3.053254E-3</c:v>
                </c:pt>
                <c:pt idx="25024">
                  <c:v>4.9800499999999998E-3</c:v>
                </c:pt>
                <c:pt idx="25025">
                  <c:v>9.6360900000000004E-4</c:v>
                </c:pt>
                <c:pt idx="25026">
                  <c:v>1.459489E-3</c:v>
                </c:pt>
                <c:pt idx="25027">
                  <c:v>2.606461E-3</c:v>
                </c:pt>
                <c:pt idx="25028">
                  <c:v>3.842434E-3</c:v>
                </c:pt>
                <c:pt idx="25029">
                  <c:v>2.4769950000000001E-3</c:v>
                </c:pt>
                <c:pt idx="25030">
                  <c:v>1.8018839999999999E-3</c:v>
                </c:pt>
                <c:pt idx="25031">
                  <c:v>4.0004400000000001E-4</c:v>
                </c:pt>
                <c:pt idx="25032">
                  <c:v>2.7388320000000001E-3</c:v>
                </c:pt>
                <c:pt idx="25033">
                  <c:v>6.5341089999999998E-3</c:v>
                </c:pt>
                <c:pt idx="25034">
                  <c:v>1.6874220000000001E-3</c:v>
                </c:pt>
                <c:pt idx="25035">
                  <c:v>2.048841E-3</c:v>
                </c:pt>
                <c:pt idx="25036">
                  <c:v>-1.483842E-3</c:v>
                </c:pt>
                <c:pt idx="25037">
                  <c:v>4.1055479999999997E-3</c:v>
                </c:pt>
                <c:pt idx="25038">
                  <c:v>5.7561749999999997E-3</c:v>
                </c:pt>
                <c:pt idx="25039">
                  <c:v>-9.5816800000000002E-4</c:v>
                </c:pt>
                <c:pt idx="25040">
                  <c:v>-1.0492489999999999E-3</c:v>
                </c:pt>
                <c:pt idx="25041">
                  <c:v>3.4982490000000002E-3</c:v>
                </c:pt>
                <c:pt idx="25042">
                  <c:v>-3.2019200000000001E-4</c:v>
                </c:pt>
                <c:pt idx="25043">
                  <c:v>3.5532599999999999E-4</c:v>
                </c:pt>
                <c:pt idx="25044">
                  <c:v>5.8536880000000001E-3</c:v>
                </c:pt>
                <c:pt idx="25045">
                  <c:v>-1.249773E-3</c:v>
                </c:pt>
                <c:pt idx="25046">
                  <c:v>-1.742724E-3</c:v>
                </c:pt>
                <c:pt idx="25047">
                  <c:v>-4.0392500000000002E-4</c:v>
                </c:pt>
                <c:pt idx="25048">
                  <c:v>-6.4360899999999996E-4</c:v>
                </c:pt>
                <c:pt idx="25049">
                  <c:v>2.6988799999999997E-4</c:v>
                </c:pt>
                <c:pt idx="25050">
                  <c:v>2.3769809999999998E-3</c:v>
                </c:pt>
                <c:pt idx="25051">
                  <c:v>6.3441300000000001E-4</c:v>
                </c:pt>
                <c:pt idx="25052">
                  <c:v>2.8749299999999999E-3</c:v>
                </c:pt>
                <c:pt idx="25053">
                  <c:v>6.5810399999999996E-4</c:v>
                </c:pt>
                <c:pt idx="25054">
                  <c:v>1.891148E-3</c:v>
                </c:pt>
                <c:pt idx="25055">
                  <c:v>3.719614E-3</c:v>
                </c:pt>
                <c:pt idx="25056">
                  <c:v>2.5552800000000001E-3</c:v>
                </c:pt>
                <c:pt idx="25057">
                  <c:v>3.3098310000000001E-3</c:v>
                </c:pt>
                <c:pt idx="25058">
                  <c:v>4.1359430000000004E-3</c:v>
                </c:pt>
                <c:pt idx="25059">
                  <c:v>1.685586E-3</c:v>
                </c:pt>
                <c:pt idx="25060">
                  <c:v>1.34029E-4</c:v>
                </c:pt>
                <c:pt idx="25061">
                  <c:v>2.573129E-3</c:v>
                </c:pt>
                <c:pt idx="25062">
                  <c:v>3.4832400000000001E-4</c:v>
                </c:pt>
                <c:pt idx="25063">
                  <c:v>5.2209379999999996E-3</c:v>
                </c:pt>
                <c:pt idx="25064">
                  <c:v>6.3948590000000001E-3</c:v>
                </c:pt>
                <c:pt idx="25065">
                  <c:v>-5.3936299999999995E-4</c:v>
                </c:pt>
                <c:pt idx="25066">
                  <c:v>3.8844140000000001E-3</c:v>
                </c:pt>
                <c:pt idx="25067">
                  <c:v>8.9901540000000002E-3</c:v>
                </c:pt>
                <c:pt idx="25068">
                  <c:v>-2.6364079999999998E-3</c:v>
                </c:pt>
                <c:pt idx="25069">
                  <c:v>1.7406730000000001E-3</c:v>
                </c:pt>
                <c:pt idx="25070">
                  <c:v>2.8370969999999998E-3</c:v>
                </c:pt>
                <c:pt idx="25071">
                  <c:v>2.1800949999999999E-3</c:v>
                </c:pt>
                <c:pt idx="25072">
                  <c:v>8.7021770000000002E-3</c:v>
                </c:pt>
                <c:pt idx="25073">
                  <c:v>6.4478300000000001E-4</c:v>
                </c:pt>
                <c:pt idx="25074">
                  <c:v>-2.2991800000000001E-3</c:v>
                </c:pt>
                <c:pt idx="25075">
                  <c:v>4.3950630000000003E-3</c:v>
                </c:pt>
                <c:pt idx="25076">
                  <c:v>4.568435E-3</c:v>
                </c:pt>
                <c:pt idx="25077">
                  <c:v>-2.4189720000000001E-3</c:v>
                </c:pt>
                <c:pt idx="25078">
                  <c:v>-2.2527910000000001E-3</c:v>
                </c:pt>
                <c:pt idx="25079">
                  <c:v>3.1906920000000002E-3</c:v>
                </c:pt>
                <c:pt idx="25080">
                  <c:v>6.1595840000000001E-3</c:v>
                </c:pt>
                <c:pt idx="25081">
                  <c:v>4.9164499999999997E-4</c:v>
                </c:pt>
                <c:pt idx="25082">
                  <c:v>-7.3474100000000002E-4</c:v>
                </c:pt>
                <c:pt idx="25083">
                  <c:v>4.818297E-3</c:v>
                </c:pt>
                <c:pt idx="25084">
                  <c:v>4.9804840000000003E-3</c:v>
                </c:pt>
                <c:pt idx="25085">
                  <c:v>-1.4828E-3</c:v>
                </c:pt>
                <c:pt idx="25086">
                  <c:v>-4.7452699999999998E-4</c:v>
                </c:pt>
                <c:pt idx="25087">
                  <c:v>2.2931199999999999E-4</c:v>
                </c:pt>
                <c:pt idx="25088">
                  <c:v>4.0743840000000003E-3</c:v>
                </c:pt>
                <c:pt idx="25089">
                  <c:v>5.6312310000000004E-3</c:v>
                </c:pt>
                <c:pt idx="25090">
                  <c:v>-1.281536E-3</c:v>
                </c:pt>
                <c:pt idx="25091">
                  <c:v>2.1228369999999998E-3</c:v>
                </c:pt>
                <c:pt idx="25092">
                  <c:v>2.6642580000000001E-3</c:v>
                </c:pt>
                <c:pt idx="25093">
                  <c:v>-1.354482E-3</c:v>
                </c:pt>
                <c:pt idx="25094">
                  <c:v>-2.5939180000000002E-3</c:v>
                </c:pt>
                <c:pt idx="25095">
                  <c:v>3.1444709999999998E-3</c:v>
                </c:pt>
                <c:pt idx="25096" formatCode="0.00E+00">
                  <c:v>4.6948399999999999E-5</c:v>
                </c:pt>
                <c:pt idx="25097">
                  <c:v>1.2407060000000001E-3</c:v>
                </c:pt>
                <c:pt idx="25098">
                  <c:v>-6.6292100000000002E-4</c:v>
                </c:pt>
                <c:pt idx="25099">
                  <c:v>-2.3146730000000002E-3</c:v>
                </c:pt>
                <c:pt idx="25100">
                  <c:v>1.7296029999999999E-3</c:v>
                </c:pt>
                <c:pt idx="25101">
                  <c:v>-4.6544400000000002E-4</c:v>
                </c:pt>
                <c:pt idx="25102" formatCode="0.00E+00">
                  <c:v>5.0410600000000001E-5</c:v>
                </c:pt>
                <c:pt idx="25103">
                  <c:v>2.2550650000000001E-3</c:v>
                </c:pt>
                <c:pt idx="25104">
                  <c:v>-3.3077459999999999E-3</c:v>
                </c:pt>
                <c:pt idx="25105">
                  <c:v>-8.2008700000000005E-4</c:v>
                </c:pt>
                <c:pt idx="25106">
                  <c:v>1.9972710000000001E-3</c:v>
                </c:pt>
                <c:pt idx="25107">
                  <c:v>2.8961460000000001E-3</c:v>
                </c:pt>
                <c:pt idx="25108">
                  <c:v>5.3001819999999996E-3</c:v>
                </c:pt>
                <c:pt idx="25109">
                  <c:v>2.270879E-3</c:v>
                </c:pt>
                <c:pt idx="25110">
                  <c:v>1.012535E-3</c:v>
                </c:pt>
                <c:pt idx="25111">
                  <c:v>-1.3702199999999999E-4</c:v>
                </c:pt>
                <c:pt idx="25112">
                  <c:v>1.6125199999999999E-4</c:v>
                </c:pt>
                <c:pt idx="25113">
                  <c:v>8.5671599999999999E-4</c:v>
                </c:pt>
                <c:pt idx="25114">
                  <c:v>4.0945870000000002E-3</c:v>
                </c:pt>
                <c:pt idx="25115">
                  <c:v>3.6915070000000001E-3</c:v>
                </c:pt>
                <c:pt idx="25116">
                  <c:v>3.7684720000000001E-3</c:v>
                </c:pt>
                <c:pt idx="25117">
                  <c:v>4.41311E-4</c:v>
                </c:pt>
                <c:pt idx="25118">
                  <c:v>-1.452463E-3</c:v>
                </c:pt>
                <c:pt idx="25119">
                  <c:v>4.014971E-3</c:v>
                </c:pt>
                <c:pt idx="25120">
                  <c:v>1.9393030000000001E-3</c:v>
                </c:pt>
                <c:pt idx="25121">
                  <c:v>-1.4850200000000001E-3</c:v>
                </c:pt>
                <c:pt idx="25122">
                  <c:v>2.3933420000000001E-3</c:v>
                </c:pt>
                <c:pt idx="25123">
                  <c:v>-1.0148830000000001E-3</c:v>
                </c:pt>
                <c:pt idx="25124">
                  <c:v>-1.113686E-3</c:v>
                </c:pt>
                <c:pt idx="25125">
                  <c:v>-1.5985089999999999E-3</c:v>
                </c:pt>
                <c:pt idx="25126">
                  <c:v>-3.968722E-3</c:v>
                </c:pt>
                <c:pt idx="25127">
                  <c:v>4.6567300000000004E-3</c:v>
                </c:pt>
                <c:pt idx="25128">
                  <c:v>1.75429E-4</c:v>
                </c:pt>
                <c:pt idx="25129">
                  <c:v>-2.3845989999999998E-3</c:v>
                </c:pt>
                <c:pt idx="25130">
                  <c:v>6.149234E-3</c:v>
                </c:pt>
                <c:pt idx="25131">
                  <c:v>6.658443E-3</c:v>
                </c:pt>
                <c:pt idx="25132">
                  <c:v>-2.6189450000000001E-3</c:v>
                </c:pt>
                <c:pt idx="25133">
                  <c:v>-3.619532E-3</c:v>
                </c:pt>
                <c:pt idx="25134">
                  <c:v>1.7755E-3</c:v>
                </c:pt>
                <c:pt idx="25135">
                  <c:v>8.2767650000000002E-3</c:v>
                </c:pt>
                <c:pt idx="25136">
                  <c:v>5.9137419999999996E-3</c:v>
                </c:pt>
                <c:pt idx="25137">
                  <c:v>2.497328E-3</c:v>
                </c:pt>
                <c:pt idx="25138">
                  <c:v>7.5448169999999997E-3</c:v>
                </c:pt>
                <c:pt idx="25139">
                  <c:v>1.0468565000000001E-2</c:v>
                </c:pt>
                <c:pt idx="25140">
                  <c:v>4.9041570000000001E-3</c:v>
                </c:pt>
                <c:pt idx="25141">
                  <c:v>5.1977840000000004E-3</c:v>
                </c:pt>
                <c:pt idx="25142">
                  <c:v>2.8107929999999998E-3</c:v>
                </c:pt>
                <c:pt idx="25143">
                  <c:v>5.8054200000000004E-3</c:v>
                </c:pt>
                <c:pt idx="25144">
                  <c:v>4.7827659999999999E-3</c:v>
                </c:pt>
                <c:pt idx="25145">
                  <c:v>1.564167E-3</c:v>
                </c:pt>
                <c:pt idx="25146">
                  <c:v>3.2872320000000002E-3</c:v>
                </c:pt>
                <c:pt idx="25147">
                  <c:v>2.9520340000000001E-3</c:v>
                </c:pt>
                <c:pt idx="25148">
                  <c:v>2.4990300000000002E-3</c:v>
                </c:pt>
                <c:pt idx="25149">
                  <c:v>2.357376E-3</c:v>
                </c:pt>
                <c:pt idx="25150">
                  <c:v>3.0372810000000002E-3</c:v>
                </c:pt>
                <c:pt idx="25151">
                  <c:v>5.277487E-3</c:v>
                </c:pt>
                <c:pt idx="25152">
                  <c:v>1.3155020000000001E-3</c:v>
                </c:pt>
                <c:pt idx="25153">
                  <c:v>-9.1917699999999997E-4</c:v>
                </c:pt>
                <c:pt idx="25154">
                  <c:v>7.9403500000000001E-4</c:v>
                </c:pt>
                <c:pt idx="25155">
                  <c:v>3.4910900000000001E-3</c:v>
                </c:pt>
                <c:pt idx="25156">
                  <c:v>1.7248809999999999E-3</c:v>
                </c:pt>
                <c:pt idx="25157">
                  <c:v>-1.5738849999999999E-3</c:v>
                </c:pt>
                <c:pt idx="25158">
                  <c:v>1.289812E-3</c:v>
                </c:pt>
                <c:pt idx="25159">
                  <c:v>3.0856719999999998E-3</c:v>
                </c:pt>
                <c:pt idx="25160">
                  <c:v>4.54828E-3</c:v>
                </c:pt>
                <c:pt idx="25161">
                  <c:v>2.4192520000000002E-3</c:v>
                </c:pt>
                <c:pt idx="25162">
                  <c:v>2.6781109999999999E-3</c:v>
                </c:pt>
                <c:pt idx="25163">
                  <c:v>-2.5724210000000001E-3</c:v>
                </c:pt>
                <c:pt idx="25164">
                  <c:v>2.4769330000000002E-3</c:v>
                </c:pt>
                <c:pt idx="25165">
                  <c:v>2.0419729999999999E-3</c:v>
                </c:pt>
                <c:pt idx="25166">
                  <c:v>3.2981859999999998E-3</c:v>
                </c:pt>
                <c:pt idx="25167">
                  <c:v>-1.2501739999999999E-3</c:v>
                </c:pt>
                <c:pt idx="25168" formatCode="0.00E+00">
                  <c:v>-3.9234799999999999E-5</c:v>
                </c:pt>
                <c:pt idx="25169">
                  <c:v>4.4845830000000003E-3</c:v>
                </c:pt>
                <c:pt idx="25170">
                  <c:v>2.8629839999999998E-3</c:v>
                </c:pt>
                <c:pt idx="25171">
                  <c:v>3.2452549999999998E-3</c:v>
                </c:pt>
                <c:pt idx="25172">
                  <c:v>2.2257969999999998E-3</c:v>
                </c:pt>
                <c:pt idx="25173">
                  <c:v>-6.4772199999999999E-4</c:v>
                </c:pt>
                <c:pt idx="25174">
                  <c:v>-2.408604E-3</c:v>
                </c:pt>
                <c:pt idx="25175">
                  <c:v>-7.8930299999999999E-4</c:v>
                </c:pt>
                <c:pt idx="25176">
                  <c:v>-1.0233950000000001E-3</c:v>
                </c:pt>
                <c:pt idx="25177">
                  <c:v>2.1535920000000002E-3</c:v>
                </c:pt>
                <c:pt idx="25178">
                  <c:v>3.4004840000000001E-3</c:v>
                </c:pt>
                <c:pt idx="25179">
                  <c:v>5.2722180000000004E-3</c:v>
                </c:pt>
                <c:pt idx="25180">
                  <c:v>2.1794890000000002E-3</c:v>
                </c:pt>
                <c:pt idx="25181">
                  <c:v>-1.25554E-4</c:v>
                </c:pt>
                <c:pt idx="25182">
                  <c:v>9.0136000000000003E-4</c:v>
                </c:pt>
                <c:pt idx="25183">
                  <c:v>5.3788789999999996E-3</c:v>
                </c:pt>
                <c:pt idx="25184">
                  <c:v>5.9168379999999998E-3</c:v>
                </c:pt>
                <c:pt idx="25185">
                  <c:v>3.254182E-3</c:v>
                </c:pt>
                <c:pt idx="25186">
                  <c:v>3.6222310000000001E-3</c:v>
                </c:pt>
                <c:pt idx="25187">
                  <c:v>3.018246E-3</c:v>
                </c:pt>
                <c:pt idx="25188">
                  <c:v>1.8808099999999999E-3</c:v>
                </c:pt>
                <c:pt idx="25189">
                  <c:v>2.3826569999999998E-3</c:v>
                </c:pt>
                <c:pt idx="25190">
                  <c:v>3.288132E-3</c:v>
                </c:pt>
                <c:pt idx="25191">
                  <c:v>3.780177E-3</c:v>
                </c:pt>
                <c:pt idx="25192">
                  <c:v>6.3740960000000001E-3</c:v>
                </c:pt>
                <c:pt idx="25193">
                  <c:v>8.0815699999999999E-4</c:v>
                </c:pt>
                <c:pt idx="25194">
                  <c:v>3.5876979999999998E-3</c:v>
                </c:pt>
                <c:pt idx="25195">
                  <c:v>4.2505659999999999E-3</c:v>
                </c:pt>
                <c:pt idx="25196">
                  <c:v>2.6169819999999999E-3</c:v>
                </c:pt>
                <c:pt idx="25197">
                  <c:v>3.755516E-3</c:v>
                </c:pt>
                <c:pt idx="25198">
                  <c:v>8.2970060000000009E-3</c:v>
                </c:pt>
                <c:pt idx="25199">
                  <c:v>2.763723E-3</c:v>
                </c:pt>
                <c:pt idx="25200">
                  <c:v>-1.31624E-3</c:v>
                </c:pt>
                <c:pt idx="25201">
                  <c:v>5.2617339999999997E-3</c:v>
                </c:pt>
                <c:pt idx="25202">
                  <c:v>5.0340339999999997E-3</c:v>
                </c:pt>
                <c:pt idx="25203">
                  <c:v>4.3205530000000004E-3</c:v>
                </c:pt>
                <c:pt idx="25204">
                  <c:v>2.2267749999999998E-3</c:v>
                </c:pt>
                <c:pt idx="25205">
                  <c:v>2.678255E-3</c:v>
                </c:pt>
                <c:pt idx="25206">
                  <c:v>2.259339E-3</c:v>
                </c:pt>
                <c:pt idx="25207">
                  <c:v>4.2008159999999996E-3</c:v>
                </c:pt>
                <c:pt idx="25208">
                  <c:v>-1.2418869999999999E-3</c:v>
                </c:pt>
                <c:pt idx="25209">
                  <c:v>9.6873200000000003E-4</c:v>
                </c:pt>
                <c:pt idx="25210">
                  <c:v>7.806398E-3</c:v>
                </c:pt>
                <c:pt idx="25211">
                  <c:v>5.6795839999999997E-3</c:v>
                </c:pt>
                <c:pt idx="25212">
                  <c:v>1.13045E-4</c:v>
                </c:pt>
                <c:pt idx="25213">
                  <c:v>2.9935199999999999E-3</c:v>
                </c:pt>
                <c:pt idx="25214">
                  <c:v>7.0228829999999997E-3</c:v>
                </c:pt>
                <c:pt idx="25215">
                  <c:v>4.1475460000000002E-3</c:v>
                </c:pt>
                <c:pt idx="25216">
                  <c:v>1.0172670000000001E-3</c:v>
                </c:pt>
                <c:pt idx="25217">
                  <c:v>8.7329900000000002E-4</c:v>
                </c:pt>
                <c:pt idx="25218">
                  <c:v>9.6766449999999993E-3</c:v>
                </c:pt>
                <c:pt idx="25219">
                  <c:v>4.5091910000000001E-3</c:v>
                </c:pt>
                <c:pt idx="25220">
                  <c:v>1.199947E-3</c:v>
                </c:pt>
                <c:pt idx="25221">
                  <c:v>2.7882559999999998E-3</c:v>
                </c:pt>
                <c:pt idx="25222">
                  <c:v>4.2990670000000002E-3</c:v>
                </c:pt>
                <c:pt idx="25223">
                  <c:v>1.8462699999999999E-3</c:v>
                </c:pt>
                <c:pt idx="25224">
                  <c:v>2.026566E-3</c:v>
                </c:pt>
                <c:pt idx="25225">
                  <c:v>-2.4589640000000001E-3</c:v>
                </c:pt>
                <c:pt idx="25226">
                  <c:v>5.9701399999999999E-4</c:v>
                </c:pt>
                <c:pt idx="25227">
                  <c:v>2.3207499999999999E-4</c:v>
                </c:pt>
                <c:pt idx="25228">
                  <c:v>6.3820700000000001E-4</c:v>
                </c:pt>
                <c:pt idx="25229">
                  <c:v>-6.4517000000000003E-4</c:v>
                </c:pt>
                <c:pt idx="25230">
                  <c:v>4.3192279999999996E-3</c:v>
                </c:pt>
                <c:pt idx="25231">
                  <c:v>2.3182709999999998E-3</c:v>
                </c:pt>
                <c:pt idx="25232">
                  <c:v>-6.5008799999999995E-4</c:v>
                </c:pt>
                <c:pt idx="25233">
                  <c:v>-7.9385100000000004E-4</c:v>
                </c:pt>
                <c:pt idx="25234">
                  <c:v>-3.6242000000000002E-4</c:v>
                </c:pt>
                <c:pt idx="25235">
                  <c:v>5.0276300000000004E-4</c:v>
                </c:pt>
                <c:pt idx="25236">
                  <c:v>-6.9885499999999996E-4</c:v>
                </c:pt>
                <c:pt idx="25237">
                  <c:v>-2.508059E-3</c:v>
                </c:pt>
                <c:pt idx="25238">
                  <c:v>-5.7573820000000001E-3</c:v>
                </c:pt>
                <c:pt idx="25239">
                  <c:v>-8.9264800000000001E-4</c:v>
                </c:pt>
                <c:pt idx="25240">
                  <c:v>4.2903960000000001E-3</c:v>
                </c:pt>
                <c:pt idx="25241">
                  <c:v>5.424753E-3</c:v>
                </c:pt>
                <c:pt idx="25242">
                  <c:v>3.415398E-3</c:v>
                </c:pt>
                <c:pt idx="25243">
                  <c:v>2.6082710000000001E-3</c:v>
                </c:pt>
                <c:pt idx="25244">
                  <c:v>4.1382600000000001E-4</c:v>
                </c:pt>
                <c:pt idx="25245">
                  <c:v>1.7799370000000001E-3</c:v>
                </c:pt>
                <c:pt idx="25246">
                  <c:v>8.3667340000000007E-3</c:v>
                </c:pt>
                <c:pt idx="25247">
                  <c:v>6.0623200000000004E-3</c:v>
                </c:pt>
                <c:pt idx="25248">
                  <c:v>8.0642179999999997E-3</c:v>
                </c:pt>
                <c:pt idx="25249">
                  <c:v>6.605039E-3</c:v>
                </c:pt>
                <c:pt idx="25250">
                  <c:v>5.5331169999999997E-3</c:v>
                </c:pt>
                <c:pt idx="25251">
                  <c:v>-1.9614200000000001E-4</c:v>
                </c:pt>
                <c:pt idx="25252">
                  <c:v>1.3721805E-2</c:v>
                </c:pt>
                <c:pt idx="25253">
                  <c:v>1.0257797000000001E-2</c:v>
                </c:pt>
                <c:pt idx="25254">
                  <c:v>8.3459129999999999E-3</c:v>
                </c:pt>
                <c:pt idx="25255">
                  <c:v>9.2764830000000003E-3</c:v>
                </c:pt>
                <c:pt idx="25256">
                  <c:v>8.3885839999999993E-3</c:v>
                </c:pt>
                <c:pt idx="25257">
                  <c:v>1.2538089000000001E-2</c:v>
                </c:pt>
                <c:pt idx="25258">
                  <c:v>1.162063E-2</c:v>
                </c:pt>
                <c:pt idx="25259">
                  <c:v>5.6244570000000002E-3</c:v>
                </c:pt>
                <c:pt idx="25260">
                  <c:v>1.2560394000000001E-2</c:v>
                </c:pt>
                <c:pt idx="25261">
                  <c:v>1.050798E-2</c:v>
                </c:pt>
                <c:pt idx="25262">
                  <c:v>8.2493540000000004E-3</c:v>
                </c:pt>
                <c:pt idx="25263">
                  <c:v>6.9654690000000002E-3</c:v>
                </c:pt>
                <c:pt idx="25264">
                  <c:v>1.2930949000000001E-2</c:v>
                </c:pt>
                <c:pt idx="25265">
                  <c:v>1.4138091E-2</c:v>
                </c:pt>
                <c:pt idx="25266">
                  <c:v>2.0477746000000002E-2</c:v>
                </c:pt>
                <c:pt idx="25267">
                  <c:v>1.7281346E-2</c:v>
                </c:pt>
                <c:pt idx="25268">
                  <c:v>1.7161503000000002E-2</c:v>
                </c:pt>
                <c:pt idx="25269">
                  <c:v>1.2811193E-2</c:v>
                </c:pt>
                <c:pt idx="25270">
                  <c:v>2.5232709999999998E-2</c:v>
                </c:pt>
                <c:pt idx="25271">
                  <c:v>2.282704E-2</c:v>
                </c:pt>
                <c:pt idx="25272">
                  <c:v>1.5851956E-2</c:v>
                </c:pt>
                <c:pt idx="25273">
                  <c:v>5.6282509999999999E-3</c:v>
                </c:pt>
                <c:pt idx="25274">
                  <c:v>8.1751700000000003E-4</c:v>
                </c:pt>
                <c:pt idx="25275">
                  <c:v>3.37375E-3</c:v>
                </c:pt>
                <c:pt idx="25276">
                  <c:v>9.3682590000000003E-3</c:v>
                </c:pt>
                <c:pt idx="25277">
                  <c:v>2.7652020999999999E-2</c:v>
                </c:pt>
                <c:pt idx="25278">
                  <c:v>2.4105755999999999E-2</c:v>
                </c:pt>
                <c:pt idx="25279">
                  <c:v>3.8915040000000001E-3</c:v>
                </c:pt>
                <c:pt idx="25280">
                  <c:v>-8.1989809999999993E-3</c:v>
                </c:pt>
                <c:pt idx="25281">
                  <c:v>2.7564780000000001E-3</c:v>
                </c:pt>
                <c:pt idx="25282">
                  <c:v>3.7048300000000001E-3</c:v>
                </c:pt>
                <c:pt idx="25283">
                  <c:v>8.1958110000000008E-3</c:v>
                </c:pt>
                <c:pt idx="25284">
                  <c:v>1.3832924999999999E-2</c:v>
                </c:pt>
                <c:pt idx="25285">
                  <c:v>7.7113570000000003E-3</c:v>
                </c:pt>
                <c:pt idx="25286">
                  <c:v>-1.14978E-3</c:v>
                </c:pt>
                <c:pt idx="25287">
                  <c:v>-2.805793E-3</c:v>
                </c:pt>
                <c:pt idx="25288">
                  <c:v>7.7695699999999999E-4</c:v>
                </c:pt>
                <c:pt idx="25289">
                  <c:v>9.2253830000000002E-3</c:v>
                </c:pt>
                <c:pt idx="25290">
                  <c:v>1.8130461E-2</c:v>
                </c:pt>
                <c:pt idx="25291">
                  <c:v>1.2994215999999999E-2</c:v>
                </c:pt>
                <c:pt idx="25292">
                  <c:v>9.9659350000000004E-3</c:v>
                </c:pt>
                <c:pt idx="25293">
                  <c:v>3.852102E-3</c:v>
                </c:pt>
                <c:pt idx="25294">
                  <c:v>2.8153340000000001E-3</c:v>
                </c:pt>
                <c:pt idx="25295">
                  <c:v>1.8771160000000001E-3</c:v>
                </c:pt>
                <c:pt idx="25296">
                  <c:v>1.3515928999999999E-2</c:v>
                </c:pt>
                <c:pt idx="25297">
                  <c:v>1.2951364999999999E-2</c:v>
                </c:pt>
                <c:pt idx="25298">
                  <c:v>1.1404335E-2</c:v>
                </c:pt>
                <c:pt idx="25299">
                  <c:v>1.1283707E-2</c:v>
                </c:pt>
                <c:pt idx="25300">
                  <c:v>1.1946302000000001E-2</c:v>
                </c:pt>
                <c:pt idx="25301">
                  <c:v>1.5203861000000001E-2</c:v>
                </c:pt>
                <c:pt idx="25302">
                  <c:v>1.6219325E-2</c:v>
                </c:pt>
                <c:pt idx="25303">
                  <c:v>1.0677272E-2</c:v>
                </c:pt>
                <c:pt idx="25304">
                  <c:v>9.7712649999999995E-3</c:v>
                </c:pt>
                <c:pt idx="25305">
                  <c:v>1.2551345E-2</c:v>
                </c:pt>
                <c:pt idx="25306">
                  <c:v>5.1283170000000003E-3</c:v>
                </c:pt>
                <c:pt idx="25307">
                  <c:v>5.7490370000000002E-3</c:v>
                </c:pt>
                <c:pt idx="25308">
                  <c:v>1.7304493000000001E-2</c:v>
                </c:pt>
                <c:pt idx="25309">
                  <c:v>1.4900191E-2</c:v>
                </c:pt>
                <c:pt idx="25310">
                  <c:v>1.2001075E-2</c:v>
                </c:pt>
                <c:pt idx="25311">
                  <c:v>1.5276942E-2</c:v>
                </c:pt>
                <c:pt idx="25312">
                  <c:v>9.0110569999999994E-3</c:v>
                </c:pt>
                <c:pt idx="25313">
                  <c:v>1.2822768E-2</c:v>
                </c:pt>
                <c:pt idx="25314">
                  <c:v>1.1786532000000001E-2</c:v>
                </c:pt>
                <c:pt idx="25315">
                  <c:v>8.2459520000000008E-3</c:v>
                </c:pt>
                <c:pt idx="25316">
                  <c:v>1.9424837E-2</c:v>
                </c:pt>
                <c:pt idx="25317">
                  <c:v>1.8892183999999999E-2</c:v>
                </c:pt>
                <c:pt idx="25318">
                  <c:v>9.8504850000000008E-3</c:v>
                </c:pt>
                <c:pt idx="25319">
                  <c:v>9.0445730000000002E-3</c:v>
                </c:pt>
                <c:pt idx="25320">
                  <c:v>1.3895787E-2</c:v>
                </c:pt>
                <c:pt idx="25321">
                  <c:v>1.4782134000000001E-2</c:v>
                </c:pt>
                <c:pt idx="25322">
                  <c:v>1.6106792000000002E-2</c:v>
                </c:pt>
                <c:pt idx="25323">
                  <c:v>1.0822828E-2</c:v>
                </c:pt>
                <c:pt idx="25324">
                  <c:v>1.3165876999999999E-2</c:v>
                </c:pt>
                <c:pt idx="25325">
                  <c:v>1.7320227000000001E-2</c:v>
                </c:pt>
                <c:pt idx="25326">
                  <c:v>1.5717003E-2</c:v>
                </c:pt>
                <c:pt idx="25327">
                  <c:v>9.0955870000000005E-3</c:v>
                </c:pt>
                <c:pt idx="25328">
                  <c:v>1.6047235999999999E-2</c:v>
                </c:pt>
                <c:pt idx="25329">
                  <c:v>1.4836828999999999E-2</c:v>
                </c:pt>
                <c:pt idx="25330">
                  <c:v>1.5302124E-2</c:v>
                </c:pt>
                <c:pt idx="25331">
                  <c:v>1.7196691E-2</c:v>
                </c:pt>
                <c:pt idx="25332">
                  <c:v>1.479665E-2</c:v>
                </c:pt>
                <c:pt idx="25333">
                  <c:v>1.6496245E-2</c:v>
                </c:pt>
                <c:pt idx="25334">
                  <c:v>1.4569715E-2</c:v>
                </c:pt>
                <c:pt idx="25335">
                  <c:v>1.3346165E-2</c:v>
                </c:pt>
                <c:pt idx="25336">
                  <c:v>1.6724652E-2</c:v>
                </c:pt>
                <c:pt idx="25337">
                  <c:v>1.4703865999999999E-2</c:v>
                </c:pt>
                <c:pt idx="25338">
                  <c:v>1.9237365999999999E-2</c:v>
                </c:pt>
                <c:pt idx="25339">
                  <c:v>1.9163019999999999E-2</c:v>
                </c:pt>
                <c:pt idx="25340">
                  <c:v>1.7284693E-2</c:v>
                </c:pt>
                <c:pt idx="25341">
                  <c:v>1.4867729E-2</c:v>
                </c:pt>
                <c:pt idx="25342">
                  <c:v>9.8101200000000003E-3</c:v>
                </c:pt>
                <c:pt idx="25343">
                  <c:v>1.0626651000000001E-2</c:v>
                </c:pt>
                <c:pt idx="25344">
                  <c:v>1.9877674000000001E-2</c:v>
                </c:pt>
                <c:pt idx="25345">
                  <c:v>2.0627060999999999E-2</c:v>
                </c:pt>
                <c:pt idx="25346">
                  <c:v>1.3162752999999999E-2</c:v>
                </c:pt>
                <c:pt idx="25347">
                  <c:v>1.4765821E-2</c:v>
                </c:pt>
                <c:pt idx="25348">
                  <c:v>1.4065942999999999E-2</c:v>
                </c:pt>
                <c:pt idx="25349">
                  <c:v>7.0193510000000001E-3</c:v>
                </c:pt>
                <c:pt idx="25350">
                  <c:v>1.1408507E-2</c:v>
                </c:pt>
                <c:pt idx="25351">
                  <c:v>2.0708259E-2</c:v>
                </c:pt>
                <c:pt idx="25352">
                  <c:v>1.8624600000000002E-2</c:v>
                </c:pt>
                <c:pt idx="25353">
                  <c:v>1.2014719E-2</c:v>
                </c:pt>
                <c:pt idx="25354">
                  <c:v>9.3339800000000004E-3</c:v>
                </c:pt>
                <c:pt idx="25355">
                  <c:v>6.9281150000000003E-3</c:v>
                </c:pt>
                <c:pt idx="25356">
                  <c:v>8.5728839999999994E-3</c:v>
                </c:pt>
                <c:pt idx="25357">
                  <c:v>2.0018773E-2</c:v>
                </c:pt>
                <c:pt idx="25358">
                  <c:v>1.6084751000000001E-2</c:v>
                </c:pt>
                <c:pt idx="25359">
                  <c:v>9.3043750000000001E-3</c:v>
                </c:pt>
                <c:pt idx="25360">
                  <c:v>5.1895250000000004E-3</c:v>
                </c:pt>
                <c:pt idx="25361">
                  <c:v>6.921333E-3</c:v>
                </c:pt>
                <c:pt idx="25362">
                  <c:v>1.1432728E-2</c:v>
                </c:pt>
                <c:pt idx="25363">
                  <c:v>1.1961075999999999E-2</c:v>
                </c:pt>
                <c:pt idx="25364">
                  <c:v>1.0002588999999999E-2</c:v>
                </c:pt>
                <c:pt idx="25365">
                  <c:v>1.4587522E-2</c:v>
                </c:pt>
                <c:pt idx="25366">
                  <c:v>1.4843186E-2</c:v>
                </c:pt>
                <c:pt idx="25367">
                  <c:v>8.8960729999999991E-3</c:v>
                </c:pt>
                <c:pt idx="25368">
                  <c:v>5.7527450000000001E-3</c:v>
                </c:pt>
                <c:pt idx="25369">
                  <c:v>1.4308358E-2</c:v>
                </c:pt>
                <c:pt idx="25370">
                  <c:v>1.6671116E-2</c:v>
                </c:pt>
                <c:pt idx="25371">
                  <c:v>1.4844690000000001E-2</c:v>
                </c:pt>
                <c:pt idx="25372">
                  <c:v>1.3373026999999999E-2</c:v>
                </c:pt>
                <c:pt idx="25373">
                  <c:v>1.2072794E-2</c:v>
                </c:pt>
                <c:pt idx="25374">
                  <c:v>1.2469871E-2</c:v>
                </c:pt>
                <c:pt idx="25375">
                  <c:v>1.4026861999999999E-2</c:v>
                </c:pt>
                <c:pt idx="25376">
                  <c:v>1.8778209000000001E-2</c:v>
                </c:pt>
                <c:pt idx="25377">
                  <c:v>1.5163642999999999E-2</c:v>
                </c:pt>
                <c:pt idx="25378">
                  <c:v>1.5227294000000001E-2</c:v>
                </c:pt>
                <c:pt idx="25379">
                  <c:v>8.4510239999999997E-3</c:v>
                </c:pt>
                <c:pt idx="25380">
                  <c:v>1.2116864E-2</c:v>
                </c:pt>
                <c:pt idx="25381">
                  <c:v>1.5215194E-2</c:v>
                </c:pt>
                <c:pt idx="25382">
                  <c:v>1.7090859E-2</c:v>
                </c:pt>
                <c:pt idx="25383">
                  <c:v>1.6185901999999999E-2</c:v>
                </c:pt>
                <c:pt idx="25384">
                  <c:v>1.7600041E-2</c:v>
                </c:pt>
                <c:pt idx="25385">
                  <c:v>1.1216548999999999E-2</c:v>
                </c:pt>
                <c:pt idx="25386">
                  <c:v>1.0196024999999999E-2</c:v>
                </c:pt>
                <c:pt idx="25387">
                  <c:v>1.5294444000000001E-2</c:v>
                </c:pt>
                <c:pt idx="25388">
                  <c:v>2.0352319000000001E-2</c:v>
                </c:pt>
                <c:pt idx="25389">
                  <c:v>1.88784E-2</c:v>
                </c:pt>
                <c:pt idx="25390">
                  <c:v>1.1387727E-2</c:v>
                </c:pt>
                <c:pt idx="25391">
                  <c:v>1.4761621000000001E-2</c:v>
                </c:pt>
                <c:pt idx="25392">
                  <c:v>1.7559271000000001E-2</c:v>
                </c:pt>
                <c:pt idx="25393">
                  <c:v>1.4200417E-2</c:v>
                </c:pt>
                <c:pt idx="25394">
                  <c:v>1.4552221000000001E-2</c:v>
                </c:pt>
                <c:pt idx="25395">
                  <c:v>1.3750037999999999E-2</c:v>
                </c:pt>
                <c:pt idx="25396">
                  <c:v>1.4925557000000001E-2</c:v>
                </c:pt>
                <c:pt idx="25397">
                  <c:v>1.4660782000000001E-2</c:v>
                </c:pt>
                <c:pt idx="25398">
                  <c:v>9.7789420000000005E-3</c:v>
                </c:pt>
                <c:pt idx="25399">
                  <c:v>9.3393490000000003E-3</c:v>
                </c:pt>
                <c:pt idx="25400">
                  <c:v>1.1362552999999999E-2</c:v>
                </c:pt>
                <c:pt idx="25401">
                  <c:v>1.1437622999999999E-2</c:v>
                </c:pt>
                <c:pt idx="25402">
                  <c:v>1.0675693E-2</c:v>
                </c:pt>
                <c:pt idx="25403">
                  <c:v>1.3622634E-2</c:v>
                </c:pt>
                <c:pt idx="25404">
                  <c:v>1.4028499E-2</c:v>
                </c:pt>
                <c:pt idx="25405">
                  <c:v>9.6379570000000008E-3</c:v>
                </c:pt>
                <c:pt idx="25406">
                  <c:v>1.5390651E-2</c:v>
                </c:pt>
                <c:pt idx="25407">
                  <c:v>1.1733547E-2</c:v>
                </c:pt>
                <c:pt idx="25408">
                  <c:v>1.2174034E-2</c:v>
                </c:pt>
                <c:pt idx="25409">
                  <c:v>1.2269406E-2</c:v>
                </c:pt>
                <c:pt idx="25410">
                  <c:v>1.5085697E-2</c:v>
                </c:pt>
                <c:pt idx="25411">
                  <c:v>1.3178168000000001E-2</c:v>
                </c:pt>
                <c:pt idx="25412">
                  <c:v>1.1763231000000001E-2</c:v>
                </c:pt>
                <c:pt idx="25413">
                  <c:v>1.1464679E-2</c:v>
                </c:pt>
                <c:pt idx="25414">
                  <c:v>1.6198447000000001E-2</c:v>
                </c:pt>
                <c:pt idx="25415">
                  <c:v>1.166215E-2</c:v>
                </c:pt>
                <c:pt idx="25416">
                  <c:v>1.0084493E-2</c:v>
                </c:pt>
                <c:pt idx="25417">
                  <c:v>1.5823316E-2</c:v>
                </c:pt>
                <c:pt idx="25418">
                  <c:v>1.0886882000000001E-2</c:v>
                </c:pt>
                <c:pt idx="25419">
                  <c:v>1.586595E-2</c:v>
                </c:pt>
                <c:pt idx="25420">
                  <c:v>9.6192399999999994E-3</c:v>
                </c:pt>
                <c:pt idx="25421">
                  <c:v>1.1673655999999999E-2</c:v>
                </c:pt>
                <c:pt idx="25422">
                  <c:v>1.1266725E-2</c:v>
                </c:pt>
                <c:pt idx="25423">
                  <c:v>2.8077039999999998E-3</c:v>
                </c:pt>
                <c:pt idx="25424">
                  <c:v>7.4490609999999999E-3</c:v>
                </c:pt>
                <c:pt idx="25425">
                  <c:v>1.0756675E-2</c:v>
                </c:pt>
                <c:pt idx="25426">
                  <c:v>8.5172230000000008E-3</c:v>
                </c:pt>
                <c:pt idx="25427">
                  <c:v>4.2936459999999999E-3</c:v>
                </c:pt>
                <c:pt idx="25428">
                  <c:v>3.5269210000000001E-3</c:v>
                </c:pt>
                <c:pt idx="25429">
                  <c:v>4.6947500000000001E-3</c:v>
                </c:pt>
                <c:pt idx="25430">
                  <c:v>5.4353750000000001E-3</c:v>
                </c:pt>
                <c:pt idx="25431">
                  <c:v>3.9872830000000003E-3</c:v>
                </c:pt>
                <c:pt idx="25432">
                  <c:v>6.1937110000000002E-3</c:v>
                </c:pt>
                <c:pt idx="25433">
                  <c:v>4.5185340000000003E-3</c:v>
                </c:pt>
                <c:pt idx="25434">
                  <c:v>3.2732389999999998E-3</c:v>
                </c:pt>
                <c:pt idx="25435">
                  <c:v>1.752574E-3</c:v>
                </c:pt>
                <c:pt idx="25436">
                  <c:v>-1.0828929999999999E-3</c:v>
                </c:pt>
                <c:pt idx="25437">
                  <c:v>-3.1634240000000002E-3</c:v>
                </c:pt>
                <c:pt idx="25438">
                  <c:v>-4.0875650999999999E-2</c:v>
                </c:pt>
                <c:pt idx="25439">
                  <c:v>-3.7451703000000003E-2</c:v>
                </c:pt>
                <c:pt idx="25440">
                  <c:v>2.9229321999999999E-2</c:v>
                </c:pt>
                <c:pt idx="25441">
                  <c:v>3.1130977000000001E-2</c:v>
                </c:pt>
                <c:pt idx="25442">
                  <c:v>1.6121666999999999E-2</c:v>
                </c:pt>
                <c:pt idx="25443">
                  <c:v>1.9970218000000001E-2</c:v>
                </c:pt>
                <c:pt idx="25444">
                  <c:v>2.0071684999999999E-2</c:v>
                </c:pt>
                <c:pt idx="25445">
                  <c:v>-4.0473990000000001E-3</c:v>
                </c:pt>
                <c:pt idx="25446">
                  <c:v>-1.762673E-3</c:v>
                </c:pt>
                <c:pt idx="25447">
                  <c:v>1.0354248999999999E-2</c:v>
                </c:pt>
                <c:pt idx="25448">
                  <c:v>1.2947080000000001E-3</c:v>
                </c:pt>
                <c:pt idx="25449">
                  <c:v>5.8188049999999998E-3</c:v>
                </c:pt>
                <c:pt idx="25450">
                  <c:v>1.0863631E-2</c:v>
                </c:pt>
                <c:pt idx="25451">
                  <c:v>4.1399729999999999E-3</c:v>
                </c:pt>
                <c:pt idx="25452">
                  <c:v>9.10358E-4</c:v>
                </c:pt>
                <c:pt idx="25453">
                  <c:v>3.0472210000000001E-3</c:v>
                </c:pt>
                <c:pt idx="25454" formatCode="0.00E+00">
                  <c:v>8.4986699999999997E-5</c:v>
                </c:pt>
                <c:pt idx="25455">
                  <c:v>9.2531090000000007E-3</c:v>
                </c:pt>
                <c:pt idx="25456">
                  <c:v>2.419437E-3</c:v>
                </c:pt>
                <c:pt idx="25457">
                  <c:v>2.5540399999999998E-4</c:v>
                </c:pt>
                <c:pt idx="25458">
                  <c:v>1.66188E-4</c:v>
                </c:pt>
                <c:pt idx="25459">
                  <c:v>-1.216356E-3</c:v>
                </c:pt>
                <c:pt idx="25460">
                  <c:v>3.2534930000000001E-3</c:v>
                </c:pt>
                <c:pt idx="25461">
                  <c:v>3.7265340000000001E-3</c:v>
                </c:pt>
                <c:pt idx="25462">
                  <c:v>-2.506861E-3</c:v>
                </c:pt>
                <c:pt idx="25463">
                  <c:v>6.3268000000000005E-4</c:v>
                </c:pt>
                <c:pt idx="25464">
                  <c:v>1.512055E-3</c:v>
                </c:pt>
                <c:pt idx="25465">
                  <c:v>-4.2969699999999999E-4</c:v>
                </c:pt>
                <c:pt idx="25466">
                  <c:v>-3.9567869999999998E-3</c:v>
                </c:pt>
                <c:pt idx="25467" formatCode="0.00E+00">
                  <c:v>1.44127E-5</c:v>
                </c:pt>
                <c:pt idx="25468">
                  <c:v>1.0122989999999999E-3</c:v>
                </c:pt>
                <c:pt idx="25469">
                  <c:v>4.7589989999999999E-3</c:v>
                </c:pt>
                <c:pt idx="25470">
                  <c:v>-2.2222119999999999E-3</c:v>
                </c:pt>
                <c:pt idx="25471">
                  <c:v>-2.0928259999999999E-3</c:v>
                </c:pt>
                <c:pt idx="25472">
                  <c:v>8.54761E-4</c:v>
                </c:pt>
                <c:pt idx="25473">
                  <c:v>-1.934247E-3</c:v>
                </c:pt>
                <c:pt idx="25474">
                  <c:v>9.0494900000000005E-4</c:v>
                </c:pt>
                <c:pt idx="25475">
                  <c:v>-5.1771949999999999E-3</c:v>
                </c:pt>
                <c:pt idx="25476">
                  <c:v>-5.1638789999999997E-3</c:v>
                </c:pt>
                <c:pt idx="25477" formatCode="0.00E+00">
                  <c:v>-1.9193200000000001E-5</c:v>
                </c:pt>
                <c:pt idx="25478">
                  <c:v>-5.1673500000000002E-3</c:v>
                </c:pt>
                <c:pt idx="25479">
                  <c:v>-2.1608080000000002E-3</c:v>
                </c:pt>
                <c:pt idx="25480">
                  <c:v>4.9804580000000001E-3</c:v>
                </c:pt>
                <c:pt idx="25481">
                  <c:v>-4.8143730000000003E-3</c:v>
                </c:pt>
                <c:pt idx="25482">
                  <c:v>-5.1227670000000003E-3</c:v>
                </c:pt>
                <c:pt idx="25483">
                  <c:v>-9.7948700000000002E-4</c:v>
                </c:pt>
                <c:pt idx="25484">
                  <c:v>-1.6703110000000001E-3</c:v>
                </c:pt>
                <c:pt idx="25485">
                  <c:v>-3.7283279999999999E-3</c:v>
                </c:pt>
                <c:pt idx="25486">
                  <c:v>-4.6050400000000003E-3</c:v>
                </c:pt>
                <c:pt idx="25487">
                  <c:v>-1.0523207E-2</c:v>
                </c:pt>
                <c:pt idx="25488">
                  <c:v>-5.0253779999999996E-3</c:v>
                </c:pt>
                <c:pt idx="25489">
                  <c:v>-1.6447530000000001E-3</c:v>
                </c:pt>
                <c:pt idx="25490">
                  <c:v>-1.9558100000000001E-3</c:v>
                </c:pt>
                <c:pt idx="25491">
                  <c:v>3.2451509999999999E-3</c:v>
                </c:pt>
                <c:pt idx="25492">
                  <c:v>1.9268860000000001E-3</c:v>
                </c:pt>
                <c:pt idx="25493">
                  <c:v>-3.436836E-3</c:v>
                </c:pt>
                <c:pt idx="25494">
                  <c:v>-1.6692969999999999E-3</c:v>
                </c:pt>
                <c:pt idx="25495">
                  <c:v>4.2815789999999998E-3</c:v>
                </c:pt>
                <c:pt idx="25496">
                  <c:v>-5.9231220000000003E-3</c:v>
                </c:pt>
                <c:pt idx="25497">
                  <c:v>4.4792019999999998E-3</c:v>
                </c:pt>
                <c:pt idx="25498">
                  <c:v>4.7308710000000002E-3</c:v>
                </c:pt>
                <c:pt idx="25499">
                  <c:v>-7.3272300000000001E-4</c:v>
                </c:pt>
                <c:pt idx="25500">
                  <c:v>-2.3069179999999998E-3</c:v>
                </c:pt>
                <c:pt idx="25501">
                  <c:v>3.4491330000000001E-3</c:v>
                </c:pt>
                <c:pt idx="25502">
                  <c:v>2.51742E-4</c:v>
                </c:pt>
                <c:pt idx="25503">
                  <c:v>1.0129905999999999E-2</c:v>
                </c:pt>
                <c:pt idx="25504">
                  <c:v>6.1237130000000002E-3</c:v>
                </c:pt>
                <c:pt idx="25505">
                  <c:v>-8.813675E-3</c:v>
                </c:pt>
                <c:pt idx="25506">
                  <c:v>3.9479270000000004E-3</c:v>
                </c:pt>
                <c:pt idx="25507">
                  <c:v>2.9979350000000002E-3</c:v>
                </c:pt>
                <c:pt idx="25508">
                  <c:v>-1.205598E-3</c:v>
                </c:pt>
                <c:pt idx="25509">
                  <c:v>1.4410844000000001E-2</c:v>
                </c:pt>
                <c:pt idx="25510">
                  <c:v>-2.2331130000000001E-3</c:v>
                </c:pt>
                <c:pt idx="25511">
                  <c:v>-7.2866600000000004E-3</c:v>
                </c:pt>
                <c:pt idx="25512">
                  <c:v>5.3670829999999999E-3</c:v>
                </c:pt>
                <c:pt idx="25513">
                  <c:v>7.5709690000000003E-3</c:v>
                </c:pt>
                <c:pt idx="25514">
                  <c:v>3.5365459999999998E-3</c:v>
                </c:pt>
                <c:pt idx="25515">
                  <c:v>1.4475618000000001E-2</c:v>
                </c:pt>
                <c:pt idx="25516">
                  <c:v>1.6203478E-2</c:v>
                </c:pt>
                <c:pt idx="25517">
                  <c:v>5.1040199999999999E-3</c:v>
                </c:pt>
                <c:pt idx="25518">
                  <c:v>2.881612E-3</c:v>
                </c:pt>
                <c:pt idx="25519">
                  <c:v>8.1222059999999999E-3</c:v>
                </c:pt>
                <c:pt idx="25520">
                  <c:v>7.7980990000000002E-3</c:v>
                </c:pt>
                <c:pt idx="25521">
                  <c:v>3.4414799999999998E-3</c:v>
                </c:pt>
                <c:pt idx="25522">
                  <c:v>1.392178E-3</c:v>
                </c:pt>
                <c:pt idx="25523">
                  <c:v>1.8094638E-2</c:v>
                </c:pt>
                <c:pt idx="25524">
                  <c:v>1.5328946E-2</c:v>
                </c:pt>
                <c:pt idx="25525">
                  <c:v>-1.389922E-3</c:v>
                </c:pt>
                <c:pt idx="25526">
                  <c:v>-3.80584E-4</c:v>
                </c:pt>
                <c:pt idx="25527">
                  <c:v>8.952626E-3</c:v>
                </c:pt>
                <c:pt idx="25528">
                  <c:v>-1.9453299999999999E-4</c:v>
                </c:pt>
                <c:pt idx="25529">
                  <c:v>7.8520540000000007E-3</c:v>
                </c:pt>
                <c:pt idx="25530">
                  <c:v>2.1936360000000001E-3</c:v>
                </c:pt>
                <c:pt idx="25531">
                  <c:v>4.2301470000000001E-3</c:v>
                </c:pt>
                <c:pt idx="25532">
                  <c:v>1.7816263999999998E-2</c:v>
                </c:pt>
                <c:pt idx="25533">
                  <c:v>-6.3714599999999998E-3</c:v>
                </c:pt>
                <c:pt idx="25534">
                  <c:v>-9.7084010000000002E-3</c:v>
                </c:pt>
                <c:pt idx="25535">
                  <c:v>4.8336689999999996E-3</c:v>
                </c:pt>
                <c:pt idx="25536">
                  <c:v>7.7154999999999997E-4</c:v>
                </c:pt>
                <c:pt idx="25537">
                  <c:v>7.8058700000000001E-4</c:v>
                </c:pt>
                <c:pt idx="25538">
                  <c:v>3.5422850000000001E-3</c:v>
                </c:pt>
                <c:pt idx="25539">
                  <c:v>3.8178719999999999E-3</c:v>
                </c:pt>
                <c:pt idx="25540">
                  <c:v>5.1874799999999997E-4</c:v>
                </c:pt>
                <c:pt idx="25541">
                  <c:v>-5.8156240000000001E-3</c:v>
                </c:pt>
                <c:pt idx="25542">
                  <c:v>-1.1936899000000001E-2</c:v>
                </c:pt>
                <c:pt idx="25543">
                  <c:v>3.1153560000000001E-3</c:v>
                </c:pt>
                <c:pt idx="25544">
                  <c:v>1.0670478000000001E-2</c:v>
                </c:pt>
                <c:pt idx="25545">
                  <c:v>5.6046869999999997E-3</c:v>
                </c:pt>
                <c:pt idx="25546">
                  <c:v>-2.907841E-3</c:v>
                </c:pt>
                <c:pt idx="25547">
                  <c:v>-2.6199370000000001E-3</c:v>
                </c:pt>
                <c:pt idx="25548">
                  <c:v>-1.941896E-3</c:v>
                </c:pt>
                <c:pt idx="25549">
                  <c:v>-4.0668730000000004E-3</c:v>
                </c:pt>
                <c:pt idx="25550">
                  <c:v>-7.6879729999999999E-3</c:v>
                </c:pt>
                <c:pt idx="25551">
                  <c:v>1.9172E-3</c:v>
                </c:pt>
                <c:pt idx="25552">
                  <c:v>1.2565049999999999E-2</c:v>
                </c:pt>
                <c:pt idx="25553">
                  <c:v>2.3384E-4</c:v>
                </c:pt>
                <c:pt idx="25554">
                  <c:v>-1.0272862000000001E-2</c:v>
                </c:pt>
                <c:pt idx="25555">
                  <c:v>5.9971460000000001E-3</c:v>
                </c:pt>
                <c:pt idx="25556">
                  <c:v>4.8338770000000003E-3</c:v>
                </c:pt>
                <c:pt idx="25557">
                  <c:v>-4.8442579999999997E-3</c:v>
                </c:pt>
                <c:pt idx="25558">
                  <c:v>3.0783799999999999E-3</c:v>
                </c:pt>
                <c:pt idx="25559">
                  <c:v>6.7075900000000003E-3</c:v>
                </c:pt>
                <c:pt idx="25560" formatCode="0.00E+00">
                  <c:v>-4.56539E-5</c:v>
                </c:pt>
                <c:pt idx="25561">
                  <c:v>-7.7371899999999997E-4</c:v>
                </c:pt>
                <c:pt idx="25562">
                  <c:v>8.5422850000000002E-3</c:v>
                </c:pt>
                <c:pt idx="25563">
                  <c:v>7.5524499999999998E-4</c:v>
                </c:pt>
                <c:pt idx="25564">
                  <c:v>-5.4152990000000002E-3</c:v>
                </c:pt>
                <c:pt idx="25565">
                  <c:v>6.4210250000000003E-3</c:v>
                </c:pt>
                <c:pt idx="25566">
                  <c:v>1.599638E-3</c:v>
                </c:pt>
                <c:pt idx="25567">
                  <c:v>2.3850499999999999E-4</c:v>
                </c:pt>
                <c:pt idx="25568">
                  <c:v>6.7371510000000003E-3</c:v>
                </c:pt>
                <c:pt idx="25569">
                  <c:v>-8.9103480000000002E-3</c:v>
                </c:pt>
                <c:pt idx="25570" formatCode="0.00E+00">
                  <c:v>-6.8120200000000006E-5</c:v>
                </c:pt>
                <c:pt idx="25571">
                  <c:v>7.159838E-3</c:v>
                </c:pt>
                <c:pt idx="25572">
                  <c:v>3.1099690000000002E-3</c:v>
                </c:pt>
                <c:pt idx="25573">
                  <c:v>3.9184789999999999E-3</c:v>
                </c:pt>
                <c:pt idx="25574">
                  <c:v>4.3155559999999999E-3</c:v>
                </c:pt>
                <c:pt idx="25575">
                  <c:v>5.7830859999999998E-3</c:v>
                </c:pt>
                <c:pt idx="25576">
                  <c:v>6.4643230000000001E-3</c:v>
                </c:pt>
                <c:pt idx="25577">
                  <c:v>5.7779839999999999E-3</c:v>
                </c:pt>
                <c:pt idx="25578">
                  <c:v>2.3270600000000002E-3</c:v>
                </c:pt>
                <c:pt idx="25579">
                  <c:v>2.898514E-3</c:v>
                </c:pt>
                <c:pt idx="25580">
                  <c:v>5.4719269999999997E-3</c:v>
                </c:pt>
                <c:pt idx="25581">
                  <c:v>2.7747119999999999E-3</c:v>
                </c:pt>
                <c:pt idx="25582">
                  <c:v>-3.600097E-3</c:v>
                </c:pt>
                <c:pt idx="25583">
                  <c:v>5.054378E-3</c:v>
                </c:pt>
                <c:pt idx="25584">
                  <c:v>1.3567437999999999E-2</c:v>
                </c:pt>
                <c:pt idx="25585">
                  <c:v>4.7137589999999997E-3</c:v>
                </c:pt>
                <c:pt idx="25586">
                  <c:v>-1.731589E-3</c:v>
                </c:pt>
                <c:pt idx="25587">
                  <c:v>2.29364E-3</c:v>
                </c:pt>
                <c:pt idx="25588">
                  <c:v>2.9234780000000002E-3</c:v>
                </c:pt>
                <c:pt idx="25589">
                  <c:v>3.7161900000000001E-4</c:v>
                </c:pt>
                <c:pt idx="25590">
                  <c:v>-1.01358E-4</c:v>
                </c:pt>
                <c:pt idx="25591">
                  <c:v>-1.17249E-3</c:v>
                </c:pt>
                <c:pt idx="25592">
                  <c:v>3.7101489999999998E-3</c:v>
                </c:pt>
                <c:pt idx="25593">
                  <c:v>4.2231619999999999E-3</c:v>
                </c:pt>
                <c:pt idx="25594">
                  <c:v>-4.2392990000000002E-3</c:v>
                </c:pt>
                <c:pt idx="25595">
                  <c:v>-1.14683E-4</c:v>
                </c:pt>
                <c:pt idx="25596">
                  <c:v>1.4432659999999999E-3</c:v>
                </c:pt>
                <c:pt idx="25597">
                  <c:v>-1.1159779999999999E-3</c:v>
                </c:pt>
                <c:pt idx="25598">
                  <c:v>-1.0342190000000001E-3</c:v>
                </c:pt>
                <c:pt idx="25599">
                  <c:v>7.76916E-4</c:v>
                </c:pt>
                <c:pt idx="25600">
                  <c:v>-3.0732160000000001E-3</c:v>
                </c:pt>
                <c:pt idx="25601">
                  <c:v>1.6246539999999999E-3</c:v>
                </c:pt>
                <c:pt idx="25602" formatCode="0.00E+00">
                  <c:v>9.99945E-5</c:v>
                </c:pt>
                <c:pt idx="25603">
                  <c:v>2.1807039999999999E-3</c:v>
                </c:pt>
                <c:pt idx="25604">
                  <c:v>9.3008399999999997E-4</c:v>
                </c:pt>
                <c:pt idx="25605">
                  <c:v>7.6338800000000004E-4</c:v>
                </c:pt>
                <c:pt idx="25606">
                  <c:v>6.4754000000000005E-4</c:v>
                </c:pt>
                <c:pt idx="25607">
                  <c:v>2.9027229999999998E-3</c:v>
                </c:pt>
                <c:pt idx="25608">
                  <c:v>1.7157520000000001E-3</c:v>
                </c:pt>
                <c:pt idx="25609">
                  <c:v>2.609784E-3</c:v>
                </c:pt>
                <c:pt idx="25610">
                  <c:v>-2.523459E-3</c:v>
                </c:pt>
                <c:pt idx="25611">
                  <c:v>1.819277E-3</c:v>
                </c:pt>
                <c:pt idx="25612">
                  <c:v>-2.5203439999999999E-3</c:v>
                </c:pt>
                <c:pt idx="25613" formatCode="0.00E+00">
                  <c:v>1.19139E-5</c:v>
                </c:pt>
                <c:pt idx="25614">
                  <c:v>-1.4187360000000001E-3</c:v>
                </c:pt>
                <c:pt idx="25615">
                  <c:v>1.3302190000000001E-3</c:v>
                </c:pt>
                <c:pt idx="25616">
                  <c:v>1.5203689999999999E-3</c:v>
                </c:pt>
                <c:pt idx="25617">
                  <c:v>4.7569279999999997E-3</c:v>
                </c:pt>
                <c:pt idx="25618" formatCode="0.00E+00">
                  <c:v>1.9697499999999999E-5</c:v>
                </c:pt>
                <c:pt idx="25619">
                  <c:v>-4.3878509999999999E-3</c:v>
                </c:pt>
                <c:pt idx="25620" formatCode="0.00E+00">
                  <c:v>1.08918E-5</c:v>
                </c:pt>
                <c:pt idx="25621">
                  <c:v>1.871438E-3</c:v>
                </c:pt>
                <c:pt idx="25622">
                  <c:v>4.2238090000000002E-3</c:v>
                </c:pt>
                <c:pt idx="25623">
                  <c:v>2.6837929999999999E-3</c:v>
                </c:pt>
                <c:pt idx="25624">
                  <c:v>4.6183140000000001E-3</c:v>
                </c:pt>
                <c:pt idx="25625">
                  <c:v>1.5906449999999999E-3</c:v>
                </c:pt>
                <c:pt idx="25626">
                  <c:v>3.6292799999999999E-4</c:v>
                </c:pt>
                <c:pt idx="25627">
                  <c:v>-2.0992889999999998E-3</c:v>
                </c:pt>
                <c:pt idx="25628">
                  <c:v>7.5575989999999999E-3</c:v>
                </c:pt>
                <c:pt idx="25629">
                  <c:v>5.4094570000000003E-3</c:v>
                </c:pt>
                <c:pt idx="25630">
                  <c:v>3.89252E-3</c:v>
                </c:pt>
                <c:pt idx="25631">
                  <c:v>-1.8943650000000001E-3</c:v>
                </c:pt>
                <c:pt idx="25632">
                  <c:v>5.4434430000000001E-3</c:v>
                </c:pt>
                <c:pt idx="25633">
                  <c:v>1.0760069999999999E-3</c:v>
                </c:pt>
                <c:pt idx="25634">
                  <c:v>-2.678784E-3</c:v>
                </c:pt>
                <c:pt idx="25635">
                  <c:v>6.5248620000000002E-3</c:v>
                </c:pt>
                <c:pt idx="25636">
                  <c:v>4.1447949999999997E-3</c:v>
                </c:pt>
                <c:pt idx="25637">
                  <c:v>4.6808070000000004E-3</c:v>
                </c:pt>
                <c:pt idx="25638">
                  <c:v>3.9566940000000002E-3</c:v>
                </c:pt>
                <c:pt idx="25639">
                  <c:v>-2.55684E-4</c:v>
                </c:pt>
                <c:pt idx="25640">
                  <c:v>4.0059060000000001E-3</c:v>
                </c:pt>
                <c:pt idx="25641">
                  <c:v>3.0624319999999999E-3</c:v>
                </c:pt>
                <c:pt idx="25642">
                  <c:v>-8.9342800000000004E-4</c:v>
                </c:pt>
                <c:pt idx="25643">
                  <c:v>2.2834750000000001E-3</c:v>
                </c:pt>
                <c:pt idx="25644">
                  <c:v>2.603055E-3</c:v>
                </c:pt>
                <c:pt idx="25645">
                  <c:v>4.2281430000000002E-3</c:v>
                </c:pt>
                <c:pt idx="25646">
                  <c:v>-1.293389E-3</c:v>
                </c:pt>
                <c:pt idx="25647">
                  <c:v>2.088155E-3</c:v>
                </c:pt>
                <c:pt idx="25648">
                  <c:v>3.324128E-3</c:v>
                </c:pt>
                <c:pt idx="25649">
                  <c:v>5.2093319999999997E-3</c:v>
                </c:pt>
                <c:pt idx="25650">
                  <c:v>-6.1340400000000001E-4</c:v>
                </c:pt>
                <c:pt idx="25651">
                  <c:v>-2.068229E-3</c:v>
                </c:pt>
                <c:pt idx="25652">
                  <c:v>-3.380901E-3</c:v>
                </c:pt>
                <c:pt idx="25653">
                  <c:v>-3.2585719999999999E-3</c:v>
                </c:pt>
                <c:pt idx="25654">
                  <c:v>1.492508E-3</c:v>
                </c:pt>
                <c:pt idx="25655">
                  <c:v>-1.5508760000000001E-3</c:v>
                </c:pt>
                <c:pt idx="25656">
                  <c:v>2.196192E-3</c:v>
                </c:pt>
                <c:pt idx="25657">
                  <c:v>-2.0519399999999999E-3</c:v>
                </c:pt>
                <c:pt idx="25658">
                  <c:v>-5.7010029999999996E-3</c:v>
                </c:pt>
                <c:pt idx="25659">
                  <c:v>8.5131699999999998E-4</c:v>
                </c:pt>
                <c:pt idx="25660">
                  <c:v>-2.0702399999999999E-4</c:v>
                </c:pt>
                <c:pt idx="25661">
                  <c:v>-7.0184230000000002E-3</c:v>
                </c:pt>
                <c:pt idx="25662">
                  <c:v>1.4677399999999999E-3</c:v>
                </c:pt>
                <c:pt idx="25663">
                  <c:v>-4.2133429999999996E-3</c:v>
                </c:pt>
                <c:pt idx="25664">
                  <c:v>-1.659371E-3</c:v>
                </c:pt>
                <c:pt idx="25665">
                  <c:v>-2.209323E-3</c:v>
                </c:pt>
                <c:pt idx="25666">
                  <c:v>-3.0357019999999999E-3</c:v>
                </c:pt>
                <c:pt idx="25667">
                  <c:v>9.6554799999999999E-4</c:v>
                </c:pt>
                <c:pt idx="25668">
                  <c:v>3.9900999999999999E-3</c:v>
                </c:pt>
                <c:pt idx="25669">
                  <c:v>2.8265819999999998E-3</c:v>
                </c:pt>
                <c:pt idx="25670">
                  <c:v>3.2284530000000001E-3</c:v>
                </c:pt>
                <c:pt idx="25671">
                  <c:v>-1.2213090000000001E-3</c:v>
                </c:pt>
                <c:pt idx="25672">
                  <c:v>-2.283111E-3</c:v>
                </c:pt>
                <c:pt idx="25673">
                  <c:v>-2.775741E-3</c:v>
                </c:pt>
                <c:pt idx="25674">
                  <c:v>1.5841200000000001E-3</c:v>
                </c:pt>
                <c:pt idx="25675">
                  <c:v>1.4148590000000001E-3</c:v>
                </c:pt>
                <c:pt idx="25676">
                  <c:v>1.7645320000000001E-3</c:v>
                </c:pt>
                <c:pt idx="25677">
                  <c:v>-4.29085E-4</c:v>
                </c:pt>
                <c:pt idx="25678">
                  <c:v>2.01552E-4</c:v>
                </c:pt>
                <c:pt idx="25679">
                  <c:v>-6.8029099999999997E-3</c:v>
                </c:pt>
                <c:pt idx="25680">
                  <c:v>-1.849697E-3</c:v>
                </c:pt>
                <c:pt idx="25681">
                  <c:v>2.428581E-3</c:v>
                </c:pt>
                <c:pt idx="25682">
                  <c:v>2.2189900000000001E-3</c:v>
                </c:pt>
                <c:pt idx="25683">
                  <c:v>4.8008690000000001E-3</c:v>
                </c:pt>
                <c:pt idx="25684">
                  <c:v>-3.5119219999999998E-3</c:v>
                </c:pt>
                <c:pt idx="25685">
                  <c:v>-4.0127519999999996E-3</c:v>
                </c:pt>
                <c:pt idx="25686" formatCode="0.00E+00">
                  <c:v>-4.0913500000000001E-5</c:v>
                </c:pt>
                <c:pt idx="25687">
                  <c:v>-2.6638970000000001E-3</c:v>
                </c:pt>
                <c:pt idx="25688">
                  <c:v>5.3072099999999997E-3</c:v>
                </c:pt>
                <c:pt idx="25689">
                  <c:v>5.2751100000000004E-4</c:v>
                </c:pt>
                <c:pt idx="25690">
                  <c:v>3.7422129999999999E-3</c:v>
                </c:pt>
                <c:pt idx="25691">
                  <c:v>-1.8224210000000001E-3</c:v>
                </c:pt>
                <c:pt idx="25692">
                  <c:v>2.4775180000000002E-3</c:v>
                </c:pt>
                <c:pt idx="25693">
                  <c:v>-4.69013E-4</c:v>
                </c:pt>
                <c:pt idx="25694">
                  <c:v>4.00243E-4</c:v>
                </c:pt>
                <c:pt idx="25695">
                  <c:v>3.805756E-3</c:v>
                </c:pt>
                <c:pt idx="25696">
                  <c:v>1.9945399999999999E-3</c:v>
                </c:pt>
                <c:pt idx="25697">
                  <c:v>-3.60033E-4</c:v>
                </c:pt>
                <c:pt idx="25698">
                  <c:v>-3.69887E-4</c:v>
                </c:pt>
                <c:pt idx="25699">
                  <c:v>-4.8772959999999997E-3</c:v>
                </c:pt>
                <c:pt idx="25700" formatCode="0.00E+00">
                  <c:v>8.4439100000000003E-5</c:v>
                </c:pt>
                <c:pt idx="25701">
                  <c:v>-3.7049639999999998E-3</c:v>
                </c:pt>
                <c:pt idx="25702">
                  <c:v>-1.010111E-3</c:v>
                </c:pt>
                <c:pt idx="25703">
                  <c:v>9.2407700000000004E-4</c:v>
                </c:pt>
                <c:pt idx="25704">
                  <c:v>-2.7803799999999998E-3</c:v>
                </c:pt>
                <c:pt idx="25705">
                  <c:v>-3.5439859999999998E-3</c:v>
                </c:pt>
                <c:pt idx="25706">
                  <c:v>-6.0606729999999999E-3</c:v>
                </c:pt>
                <c:pt idx="25707">
                  <c:v>2.2113129999999999E-3</c:v>
                </c:pt>
                <c:pt idx="25708">
                  <c:v>-2.8164689999999998E-3</c:v>
                </c:pt>
                <c:pt idx="25709">
                  <c:v>-1.0038400000000001E-4</c:v>
                </c:pt>
                <c:pt idx="25710">
                  <c:v>-5.9012819999999999E-3</c:v>
                </c:pt>
                <c:pt idx="25711">
                  <c:v>-3.3705179999999999E-3</c:v>
                </c:pt>
                <c:pt idx="25712">
                  <c:v>-1.9433300000000001E-3</c:v>
                </c:pt>
                <c:pt idx="25713">
                  <c:v>-7.143684E-3</c:v>
                </c:pt>
                <c:pt idx="25714">
                  <c:v>-4.2943679999999998E-3</c:v>
                </c:pt>
                <c:pt idx="25715">
                  <c:v>-5.7259099999999999E-3</c:v>
                </c:pt>
                <c:pt idx="25716">
                  <c:v>1.981811E-3</c:v>
                </c:pt>
                <c:pt idx="25717">
                  <c:v>-3.3945239999999999E-3</c:v>
                </c:pt>
                <c:pt idx="25718">
                  <c:v>-3.122082E-3</c:v>
                </c:pt>
                <c:pt idx="25719">
                  <c:v>-4.9253179999999997E-3</c:v>
                </c:pt>
                <c:pt idx="25720">
                  <c:v>-7.4097809999999998E-3</c:v>
                </c:pt>
                <c:pt idx="25721">
                  <c:v>-6.6036970000000004E-3</c:v>
                </c:pt>
                <c:pt idx="25722">
                  <c:v>-1.060327E-3</c:v>
                </c:pt>
                <c:pt idx="25723">
                  <c:v>-4.9146370000000003E-3</c:v>
                </c:pt>
                <c:pt idx="25724">
                  <c:v>-4.6690940000000004E-3</c:v>
                </c:pt>
                <c:pt idx="25725">
                  <c:v>-4.9223890000000001E-3</c:v>
                </c:pt>
                <c:pt idx="25726">
                  <c:v>-2.333796E-3</c:v>
                </c:pt>
                <c:pt idx="25727">
                  <c:v>-4.7345879999999996E-3</c:v>
                </c:pt>
                <c:pt idx="25728">
                  <c:v>-2.837619E-3</c:v>
                </c:pt>
                <c:pt idx="25729">
                  <c:v>-5.75641E-4</c:v>
                </c:pt>
                <c:pt idx="25730">
                  <c:v>-1.1410299999999999E-3</c:v>
                </c:pt>
                <c:pt idx="25731">
                  <c:v>-1.246123E-3</c:v>
                </c:pt>
                <c:pt idx="25732">
                  <c:v>-6.7759109999999999E-3</c:v>
                </c:pt>
                <c:pt idx="25733">
                  <c:v>-1.671173E-3</c:v>
                </c:pt>
                <c:pt idx="25734">
                  <c:v>-5.6579259999999998E-3</c:v>
                </c:pt>
                <c:pt idx="25735">
                  <c:v>-5.9726179999999999E-3</c:v>
                </c:pt>
                <c:pt idx="25736">
                  <c:v>-3.2332900000000002E-3</c:v>
                </c:pt>
                <c:pt idx="25737">
                  <c:v>4.0651499999999998E-4</c:v>
                </c:pt>
                <c:pt idx="25738">
                  <c:v>-6.5501939999999996E-3</c:v>
                </c:pt>
                <c:pt idx="25739">
                  <c:v>-3.4109980000000002E-3</c:v>
                </c:pt>
                <c:pt idx="25740">
                  <c:v>-8.4414429999999999E-3</c:v>
                </c:pt>
                <c:pt idx="25741">
                  <c:v>-3.071463E-3</c:v>
                </c:pt>
                <c:pt idx="25742">
                  <c:v>-5.3356829999999999E-3</c:v>
                </c:pt>
                <c:pt idx="25743">
                  <c:v>-7.4675299999999996E-4</c:v>
                </c:pt>
                <c:pt idx="25744">
                  <c:v>-6.5140939999999998E-3</c:v>
                </c:pt>
                <c:pt idx="25745">
                  <c:v>-5.7645530000000004E-3</c:v>
                </c:pt>
                <c:pt idx="25746">
                  <c:v>-3.5485360000000001E-3</c:v>
                </c:pt>
                <c:pt idx="25747">
                  <c:v>-7.0952640000000004E-3</c:v>
                </c:pt>
                <c:pt idx="25748">
                  <c:v>-8.82642E-4</c:v>
                </c:pt>
                <c:pt idx="25749">
                  <c:v>-2.7972349999999999E-3</c:v>
                </c:pt>
                <c:pt idx="25750">
                  <c:v>-6.6308560000000001E-3</c:v>
                </c:pt>
                <c:pt idx="25751">
                  <c:v>-3.0828129999999998E-3</c:v>
                </c:pt>
                <c:pt idx="25752">
                  <c:v>-6.0082950000000003E-3</c:v>
                </c:pt>
                <c:pt idx="25753">
                  <c:v>-5.1766729999999997E-3</c:v>
                </c:pt>
                <c:pt idx="25754">
                  <c:v>-5.8443280000000002E-3</c:v>
                </c:pt>
                <c:pt idx="25755">
                  <c:v>2.1018289999999999E-3</c:v>
                </c:pt>
                <c:pt idx="25756">
                  <c:v>-2.0582949999999999E-3</c:v>
                </c:pt>
                <c:pt idx="25757">
                  <c:v>-4.4172940000000004E-3</c:v>
                </c:pt>
                <c:pt idx="25758">
                  <c:v>-2.3647960000000002E-3</c:v>
                </c:pt>
                <c:pt idx="25759">
                  <c:v>-2.994764E-3</c:v>
                </c:pt>
                <c:pt idx="25760">
                  <c:v>-3.803832E-3</c:v>
                </c:pt>
                <c:pt idx="25761">
                  <c:v>-9.0585160000000008E-3</c:v>
                </c:pt>
                <c:pt idx="25762">
                  <c:v>-6.5548780000000001E-3</c:v>
                </c:pt>
                <c:pt idx="25763">
                  <c:v>-5.6286119999999999E-3</c:v>
                </c:pt>
                <c:pt idx="25764">
                  <c:v>-5.1034369999999997E-3</c:v>
                </c:pt>
                <c:pt idx="25765">
                  <c:v>-6.1898070000000003E-3</c:v>
                </c:pt>
                <c:pt idx="25766">
                  <c:v>-8.0441650000000007E-3</c:v>
                </c:pt>
                <c:pt idx="25767">
                  <c:v>-1.0117998E-2</c:v>
                </c:pt>
                <c:pt idx="25768">
                  <c:v>-4.4467969999999997E-3</c:v>
                </c:pt>
                <c:pt idx="25769">
                  <c:v>-2.1438939999999999E-3</c:v>
                </c:pt>
                <c:pt idx="25770">
                  <c:v>-1.0739779E-2</c:v>
                </c:pt>
                <c:pt idx="25771">
                  <c:v>-5.4920869999999997E-3</c:v>
                </c:pt>
                <c:pt idx="25772">
                  <c:v>-5.660666E-3</c:v>
                </c:pt>
                <c:pt idx="25773">
                  <c:v>-7.0819849999999998E-3</c:v>
                </c:pt>
                <c:pt idx="25774">
                  <c:v>-7.6043900000000002E-4</c:v>
                </c:pt>
                <c:pt idx="25775">
                  <c:v>-1.1559187E-2</c:v>
                </c:pt>
                <c:pt idx="25776">
                  <c:v>-4.3713149999999997E-3</c:v>
                </c:pt>
                <c:pt idx="25777">
                  <c:v>-1.8767980000000001E-3</c:v>
                </c:pt>
                <c:pt idx="25778">
                  <c:v>-6.52215E-3</c:v>
                </c:pt>
                <c:pt idx="25779">
                  <c:v>-9.056728E-3</c:v>
                </c:pt>
                <c:pt idx="25780">
                  <c:v>-8.1179640000000001E-3</c:v>
                </c:pt>
                <c:pt idx="25781">
                  <c:v>7.1712920000000001E-3</c:v>
                </c:pt>
                <c:pt idx="25782">
                  <c:v>-1.1174158999999999E-2</c:v>
                </c:pt>
                <c:pt idx="25783">
                  <c:v>-1.659039E-3</c:v>
                </c:pt>
                <c:pt idx="25784">
                  <c:v>-1.1025109999999999E-2</c:v>
                </c:pt>
                <c:pt idx="25785">
                  <c:v>-8.4408590000000002E-3</c:v>
                </c:pt>
                <c:pt idx="25786">
                  <c:v>3.1867689999999999E-3</c:v>
                </c:pt>
                <c:pt idx="25787">
                  <c:v>-5.080106E-3</c:v>
                </c:pt>
                <c:pt idx="25788">
                  <c:v>-2.5491372000000002E-2</c:v>
                </c:pt>
                <c:pt idx="25789">
                  <c:v>-6.2518999999999997E-4</c:v>
                </c:pt>
                <c:pt idx="25790">
                  <c:v>3.3836669999999999E-3</c:v>
                </c:pt>
                <c:pt idx="25791">
                  <c:v>8.7974569999999998E-3</c:v>
                </c:pt>
                <c:pt idx="25792" formatCode="0.00E+00">
                  <c:v>-2.4264700000000002E-5</c:v>
                </c:pt>
                <c:pt idx="25793">
                  <c:v>-2.2994479000000002E-2</c:v>
                </c:pt>
                <c:pt idx="25794">
                  <c:v>-1.7468153E-2</c:v>
                </c:pt>
                <c:pt idx="25795">
                  <c:v>-9.7017879999999994E-3</c:v>
                </c:pt>
                <c:pt idx="25796">
                  <c:v>-1.8978378000000001E-2</c:v>
                </c:pt>
                <c:pt idx="25797">
                  <c:v>-1.2753339000000001E-2</c:v>
                </c:pt>
                <c:pt idx="25798">
                  <c:v>-1.0999382E-2</c:v>
                </c:pt>
                <c:pt idx="25799">
                  <c:v>-2.9495649999999999E-3</c:v>
                </c:pt>
                <c:pt idx="25800">
                  <c:v>-4.3551809999999996E-3</c:v>
                </c:pt>
                <c:pt idx="25801">
                  <c:v>-6.3981899999999998E-3</c:v>
                </c:pt>
                <c:pt idx="25802">
                  <c:v>-1.2699495999999999E-2</c:v>
                </c:pt>
                <c:pt idx="25803">
                  <c:v>-1.5940301E-2</c:v>
                </c:pt>
                <c:pt idx="25804">
                  <c:v>-4.2836430000000002E-3</c:v>
                </c:pt>
                <c:pt idx="25805">
                  <c:v>-1.514796E-2</c:v>
                </c:pt>
                <c:pt idx="25806">
                  <c:v>-1.4823586E-2</c:v>
                </c:pt>
                <c:pt idx="25807">
                  <c:v>-7.7415729999999999E-3</c:v>
                </c:pt>
                <c:pt idx="25808">
                  <c:v>-8.3676819999999996E-3</c:v>
                </c:pt>
                <c:pt idx="25809">
                  <c:v>-5.8542189999999999E-3</c:v>
                </c:pt>
                <c:pt idx="25810">
                  <c:v>-1.8136718999999999E-2</c:v>
                </c:pt>
                <c:pt idx="25811">
                  <c:v>-2.0417899E-2</c:v>
                </c:pt>
                <c:pt idx="25812">
                  <c:v>-1.30729E-2</c:v>
                </c:pt>
                <c:pt idx="25813">
                  <c:v>2.5948479999999999E-3</c:v>
                </c:pt>
                <c:pt idx="25814">
                  <c:v>-1.8342923000000001E-2</c:v>
                </c:pt>
                <c:pt idx="25815">
                  <c:v>-2.7684113E-2</c:v>
                </c:pt>
                <c:pt idx="25816">
                  <c:v>-1.5054338E-2</c:v>
                </c:pt>
                <c:pt idx="25817">
                  <c:v>-9.2741009999999999E-3</c:v>
                </c:pt>
                <c:pt idx="25818">
                  <c:v>-1.1824876E-2</c:v>
                </c:pt>
                <c:pt idx="25819">
                  <c:v>-1.6165039999999999E-2</c:v>
                </c:pt>
                <c:pt idx="25820">
                  <c:v>-1.733903E-3</c:v>
                </c:pt>
                <c:pt idx="25821">
                  <c:v>-9.7102879999999992E-3</c:v>
                </c:pt>
                <c:pt idx="25822">
                  <c:v>-4.5746479999999997E-3</c:v>
                </c:pt>
                <c:pt idx="25823">
                  <c:v>-3.852074E-3</c:v>
                </c:pt>
                <c:pt idx="25824">
                  <c:v>-1.0923298999999999E-2</c:v>
                </c:pt>
                <c:pt idx="25825">
                  <c:v>-3.9259789999999996E-3</c:v>
                </c:pt>
                <c:pt idx="25826">
                  <c:v>1.6223999999999999E-4</c:v>
                </c:pt>
                <c:pt idx="25827">
                  <c:v>-1.7997295E-2</c:v>
                </c:pt>
                <c:pt idx="25828">
                  <c:v>-1.9762173000000001E-2</c:v>
                </c:pt>
                <c:pt idx="25829">
                  <c:v>-1.2957145999999999E-2</c:v>
                </c:pt>
                <c:pt idx="25830">
                  <c:v>-8.3330990000000001E-3</c:v>
                </c:pt>
                <c:pt idx="25831">
                  <c:v>-9.0666600000000007E-3</c:v>
                </c:pt>
                <c:pt idx="25832">
                  <c:v>-2.0991497000000001E-2</c:v>
                </c:pt>
                <c:pt idx="25833">
                  <c:v>-1.7828241000000002E-2</c:v>
                </c:pt>
                <c:pt idx="25834">
                  <c:v>-1.4115526999999999E-2</c:v>
                </c:pt>
                <c:pt idx="25835">
                  <c:v>-1.9523848E-2</c:v>
                </c:pt>
                <c:pt idx="25836">
                  <c:v>-1.8014103E-2</c:v>
                </c:pt>
                <c:pt idx="25837">
                  <c:v>-1.3007835000000001E-2</c:v>
                </c:pt>
                <c:pt idx="25838">
                  <c:v>-1.8622310999999999E-2</c:v>
                </c:pt>
                <c:pt idx="25839">
                  <c:v>-2.2135818000000002E-2</c:v>
                </c:pt>
                <c:pt idx="25840">
                  <c:v>-2.0184253999999999E-2</c:v>
                </c:pt>
                <c:pt idx="25841">
                  <c:v>-2.2001061999999998E-2</c:v>
                </c:pt>
                <c:pt idx="25842">
                  <c:v>-1.7505410999999999E-2</c:v>
                </c:pt>
                <c:pt idx="25843">
                  <c:v>-1.5179651000000001E-2</c:v>
                </c:pt>
                <c:pt idx="25844">
                  <c:v>-1.6929080999999999E-2</c:v>
                </c:pt>
                <c:pt idx="25845">
                  <c:v>-1.3477359E-2</c:v>
                </c:pt>
                <c:pt idx="25846">
                  <c:v>-1.6131996999999999E-2</c:v>
                </c:pt>
                <c:pt idx="25847">
                  <c:v>-1.5830509E-2</c:v>
                </c:pt>
                <c:pt idx="25848">
                  <c:v>-1.3893058E-2</c:v>
                </c:pt>
                <c:pt idx="25849">
                  <c:v>-1.0211504E-2</c:v>
                </c:pt>
                <c:pt idx="25850">
                  <c:v>-8.0482190000000006E-3</c:v>
                </c:pt>
                <c:pt idx="25851">
                  <c:v>-9.6668589999999999E-3</c:v>
                </c:pt>
                <c:pt idx="25852">
                  <c:v>-6.2636050000000002E-3</c:v>
                </c:pt>
                <c:pt idx="25853">
                  <c:v>-1.0380520000000001E-2</c:v>
                </c:pt>
                <c:pt idx="25854">
                  <c:v>-2.159874E-3</c:v>
                </c:pt>
                <c:pt idx="25855">
                  <c:v>2.2239569999999999E-3</c:v>
                </c:pt>
                <c:pt idx="25856">
                  <c:v>-1.156882E-2</c:v>
                </c:pt>
                <c:pt idx="25857">
                  <c:v>-4.9743690000000002E-3</c:v>
                </c:pt>
                <c:pt idx="25858">
                  <c:v>-3.0694099999999998E-3</c:v>
                </c:pt>
                <c:pt idx="25859">
                  <c:v>-4.6862149999999997E-3</c:v>
                </c:pt>
                <c:pt idx="25860">
                  <c:v>-4.6390770000000001E-3</c:v>
                </c:pt>
                <c:pt idx="25861">
                  <c:v>1.9221200000000001E-4</c:v>
                </c:pt>
                <c:pt idx="25862">
                  <c:v>-6.6273449999999998E-3</c:v>
                </c:pt>
                <c:pt idx="25863">
                  <c:v>4.2197579999999997E-3</c:v>
                </c:pt>
                <c:pt idx="25864">
                  <c:v>1.0948049999999999E-3</c:v>
                </c:pt>
                <c:pt idx="25865">
                  <c:v>-8.051908E-3</c:v>
                </c:pt>
                <c:pt idx="25866">
                  <c:v>-7.69318E-3</c:v>
                </c:pt>
                <c:pt idx="25867">
                  <c:v>-3.6520799999999998E-3</c:v>
                </c:pt>
                <c:pt idx="25868">
                  <c:v>-6.8191119999999996E-3</c:v>
                </c:pt>
                <c:pt idx="25869">
                  <c:v>-8.7468460000000008E-3</c:v>
                </c:pt>
                <c:pt idx="25870">
                  <c:v>-5.2016450000000004E-3</c:v>
                </c:pt>
                <c:pt idx="25871">
                  <c:v>-6.1535920000000003E-3</c:v>
                </c:pt>
                <c:pt idx="25872">
                  <c:v>-4.1117469999999998E-3</c:v>
                </c:pt>
                <c:pt idx="25873">
                  <c:v>-7.5897630000000002E-3</c:v>
                </c:pt>
                <c:pt idx="25874">
                  <c:v>-8.4001630000000004E-3</c:v>
                </c:pt>
                <c:pt idx="25875">
                  <c:v>-7.2759019999999999E-3</c:v>
                </c:pt>
                <c:pt idx="25876">
                  <c:v>-9.0141470000000001E-3</c:v>
                </c:pt>
                <c:pt idx="25877">
                  <c:v>-1.1010453E-2</c:v>
                </c:pt>
                <c:pt idx="25878">
                  <c:v>-1.0826162E-2</c:v>
                </c:pt>
                <c:pt idx="25879">
                  <c:v>-8.3230140000000001E-3</c:v>
                </c:pt>
                <c:pt idx="25880">
                  <c:v>-6.4204520000000001E-3</c:v>
                </c:pt>
                <c:pt idx="25881">
                  <c:v>-1.4393704E-2</c:v>
                </c:pt>
                <c:pt idx="25882">
                  <c:v>-1.0740912E-2</c:v>
                </c:pt>
                <c:pt idx="25883">
                  <c:v>-9.9188890000000002E-3</c:v>
                </c:pt>
                <c:pt idx="25884">
                  <c:v>-1.8333414999999999E-2</c:v>
                </c:pt>
                <c:pt idx="25885">
                  <c:v>-1.2269553000000001E-2</c:v>
                </c:pt>
                <c:pt idx="25886">
                  <c:v>-1.053983E-2</c:v>
                </c:pt>
                <c:pt idx="25887">
                  <c:v>-1.1627014E-2</c:v>
                </c:pt>
                <c:pt idx="25888">
                  <c:v>-1.6615648E-2</c:v>
                </c:pt>
                <c:pt idx="25889">
                  <c:v>-1.7854511999999999E-2</c:v>
                </c:pt>
                <c:pt idx="25890">
                  <c:v>-1.2049885E-2</c:v>
                </c:pt>
                <c:pt idx="25891">
                  <c:v>-1.3240478999999999E-2</c:v>
                </c:pt>
                <c:pt idx="25892">
                  <c:v>-1.3447406E-2</c:v>
                </c:pt>
                <c:pt idx="25893">
                  <c:v>-1.8637755999999998E-2</c:v>
                </c:pt>
                <c:pt idx="25894">
                  <c:v>-9.0772730000000003E-3</c:v>
                </c:pt>
                <c:pt idx="25895">
                  <c:v>-1.7104553000000002E-2</c:v>
                </c:pt>
                <c:pt idx="25896">
                  <c:v>-1.1490611E-2</c:v>
                </c:pt>
                <c:pt idx="25897">
                  <c:v>-1.5448837999999999E-2</c:v>
                </c:pt>
                <c:pt idx="25898">
                  <c:v>-1.2433339999999999E-2</c:v>
                </c:pt>
                <c:pt idx="25899">
                  <c:v>-7.1876259999999999E-3</c:v>
                </c:pt>
                <c:pt idx="25900">
                  <c:v>-1.5185364999999999E-2</c:v>
                </c:pt>
                <c:pt idx="25901">
                  <c:v>-9.2355260000000008E-3</c:v>
                </c:pt>
                <c:pt idx="25902">
                  <c:v>-1.1818792E-2</c:v>
                </c:pt>
                <c:pt idx="25903">
                  <c:v>-8.8708980000000003E-3</c:v>
                </c:pt>
                <c:pt idx="25904">
                  <c:v>-7.8767409999999996E-3</c:v>
                </c:pt>
                <c:pt idx="25905">
                  <c:v>-9.8355360000000006E-3</c:v>
                </c:pt>
                <c:pt idx="25906">
                  <c:v>-7.0607880000000001E-3</c:v>
                </c:pt>
                <c:pt idx="25907">
                  <c:v>-9.7367519999999996E-3</c:v>
                </c:pt>
                <c:pt idx="25908">
                  <c:v>-7.4075520000000004E-3</c:v>
                </c:pt>
                <c:pt idx="25909">
                  <c:v>-6.4184130000000004E-3</c:v>
                </c:pt>
                <c:pt idx="25910">
                  <c:v>-8.5159190000000003E-3</c:v>
                </c:pt>
                <c:pt idx="25911">
                  <c:v>-4.4309570000000001E-3</c:v>
                </c:pt>
                <c:pt idx="25912">
                  <c:v>-9.3317049999999992E-3</c:v>
                </c:pt>
                <c:pt idx="25913">
                  <c:v>-7.7800589999999998E-3</c:v>
                </c:pt>
                <c:pt idx="25914">
                  <c:v>-1.1180649000000001E-2</c:v>
                </c:pt>
                <c:pt idx="25915">
                  <c:v>-1.1182920000000001E-2</c:v>
                </c:pt>
                <c:pt idx="25916">
                  <c:v>-5.9447479999999997E-3</c:v>
                </c:pt>
                <c:pt idx="25917">
                  <c:v>-9.6972039999999992E-3</c:v>
                </c:pt>
                <c:pt idx="25918">
                  <c:v>-8.2425869999999991E-3</c:v>
                </c:pt>
                <c:pt idx="25919">
                  <c:v>-6.9870899999999996E-3</c:v>
                </c:pt>
                <c:pt idx="25920">
                  <c:v>-2.6735679999999999E-3</c:v>
                </c:pt>
                <c:pt idx="25921">
                  <c:v>-1.5848339999999999E-2</c:v>
                </c:pt>
                <c:pt idx="25922">
                  <c:v>-9.9150839999999994E-3</c:v>
                </c:pt>
                <c:pt idx="25923">
                  <c:v>-1.8769450000000001E-3</c:v>
                </c:pt>
                <c:pt idx="25924">
                  <c:v>-7.4757089999999997E-3</c:v>
                </c:pt>
                <c:pt idx="25925">
                  <c:v>-1.2549929E-2</c:v>
                </c:pt>
                <c:pt idx="25926">
                  <c:v>-3.6818689999999999E-3</c:v>
                </c:pt>
                <c:pt idx="25927">
                  <c:v>-1.4178402E-2</c:v>
                </c:pt>
                <c:pt idx="25928">
                  <c:v>-1.2754143000000001E-2</c:v>
                </c:pt>
                <c:pt idx="25929">
                  <c:v>-6.3324900000000001E-4</c:v>
                </c:pt>
                <c:pt idx="25930">
                  <c:v>-1.0148989000000001E-2</c:v>
                </c:pt>
                <c:pt idx="25931">
                  <c:v>-1.4756391000000001E-2</c:v>
                </c:pt>
                <c:pt idx="25932">
                  <c:v>-8.2510880000000002E-3</c:v>
                </c:pt>
                <c:pt idx="25933">
                  <c:v>-8.7658969999999999E-3</c:v>
                </c:pt>
                <c:pt idx="25934">
                  <c:v>-9.9099909999999999E-3</c:v>
                </c:pt>
                <c:pt idx="25935">
                  <c:v>-7.5728230000000002E-3</c:v>
                </c:pt>
                <c:pt idx="25936">
                  <c:v>-9.6474249999999994E-3</c:v>
                </c:pt>
                <c:pt idx="25937">
                  <c:v>-9.6757960000000004E-3</c:v>
                </c:pt>
                <c:pt idx="25938">
                  <c:v>-1.1001252E-2</c:v>
                </c:pt>
                <c:pt idx="25939">
                  <c:v>-6.7287420000000002E-3</c:v>
                </c:pt>
                <c:pt idx="25940">
                  <c:v>-5.5332489999999996E-3</c:v>
                </c:pt>
                <c:pt idx="25941">
                  <c:v>-8.2477580000000009E-3</c:v>
                </c:pt>
                <c:pt idx="25942">
                  <c:v>-5.14205E-4</c:v>
                </c:pt>
                <c:pt idx="25943">
                  <c:v>-1.1107163999999999E-2</c:v>
                </c:pt>
                <c:pt idx="25944">
                  <c:v>-6.4791240000000002E-3</c:v>
                </c:pt>
                <c:pt idx="25945">
                  <c:v>-7.378257E-3</c:v>
                </c:pt>
                <c:pt idx="25946">
                  <c:v>-9.4107819999999995E-3</c:v>
                </c:pt>
                <c:pt idx="25947">
                  <c:v>-4.9617699999999999E-4</c:v>
                </c:pt>
                <c:pt idx="25948">
                  <c:v>-7.3671320000000002E-3</c:v>
                </c:pt>
                <c:pt idx="25949">
                  <c:v>-8.5195449999999999E-3</c:v>
                </c:pt>
                <c:pt idx="25950">
                  <c:v>-6.5426800000000004E-3</c:v>
                </c:pt>
                <c:pt idx="25951">
                  <c:v>-1.1381611999999999E-2</c:v>
                </c:pt>
                <c:pt idx="25952">
                  <c:v>-1.0322473E-2</c:v>
                </c:pt>
                <c:pt idx="25953">
                  <c:v>-5.2280720000000003E-3</c:v>
                </c:pt>
                <c:pt idx="25954">
                  <c:v>-6.5607169999999998E-3</c:v>
                </c:pt>
                <c:pt idx="25955">
                  <c:v>-5.7211049999999998E-3</c:v>
                </c:pt>
                <c:pt idx="25956">
                  <c:v>-4.5983159999999999E-3</c:v>
                </c:pt>
                <c:pt idx="25957">
                  <c:v>-1.4504764E-2</c:v>
                </c:pt>
                <c:pt idx="25958">
                  <c:v>-9.42372E-3</c:v>
                </c:pt>
                <c:pt idx="25959">
                  <c:v>-1.0347517000000001E-2</c:v>
                </c:pt>
                <c:pt idx="25960">
                  <c:v>-6.3647599999999997E-3</c:v>
                </c:pt>
                <c:pt idx="25961">
                  <c:v>-1.0985795E-2</c:v>
                </c:pt>
                <c:pt idx="25962">
                  <c:v>-7.088792E-3</c:v>
                </c:pt>
                <c:pt idx="25963">
                  <c:v>-7.6347200000000002E-3</c:v>
                </c:pt>
                <c:pt idx="25964">
                  <c:v>-1.4532839000000001E-2</c:v>
                </c:pt>
                <c:pt idx="25965">
                  <c:v>-1.1599981000000001E-2</c:v>
                </c:pt>
                <c:pt idx="25966">
                  <c:v>-9.4169879999999994E-3</c:v>
                </c:pt>
                <c:pt idx="25967">
                  <c:v>-1.0857647E-2</c:v>
                </c:pt>
                <c:pt idx="25968">
                  <c:v>-1.3737589E-2</c:v>
                </c:pt>
                <c:pt idx="25969">
                  <c:v>-9.1437480000000002E-3</c:v>
                </c:pt>
                <c:pt idx="25970">
                  <c:v>-9.100871E-3</c:v>
                </c:pt>
                <c:pt idx="25971">
                  <c:v>-1.3326295E-2</c:v>
                </c:pt>
                <c:pt idx="25972">
                  <c:v>-1.2749720000000001E-2</c:v>
                </c:pt>
                <c:pt idx="25973">
                  <c:v>-9.8324680000000005E-3</c:v>
                </c:pt>
                <c:pt idx="25974">
                  <c:v>-4.4907000000000002E-3</c:v>
                </c:pt>
                <c:pt idx="25975">
                  <c:v>-1.3710956999999999E-2</c:v>
                </c:pt>
                <c:pt idx="25976">
                  <c:v>-1.2796428E-2</c:v>
                </c:pt>
                <c:pt idx="25977">
                  <c:v>-4.852566E-3</c:v>
                </c:pt>
                <c:pt idx="25978">
                  <c:v>-8.6688749999999995E-3</c:v>
                </c:pt>
                <c:pt idx="25979">
                  <c:v>-1.1573150000000001E-2</c:v>
                </c:pt>
                <c:pt idx="25980">
                  <c:v>-7.2207449999999998E-3</c:v>
                </c:pt>
                <c:pt idx="25981">
                  <c:v>-8.0998089999999995E-3</c:v>
                </c:pt>
                <c:pt idx="25982">
                  <c:v>-6.183666E-3</c:v>
                </c:pt>
                <c:pt idx="25983">
                  <c:v>-6.3349640000000002E-3</c:v>
                </c:pt>
                <c:pt idx="25984">
                  <c:v>-5.1666350000000002E-3</c:v>
                </c:pt>
                <c:pt idx="25985">
                  <c:v>-1.0395863999999999E-2</c:v>
                </c:pt>
                <c:pt idx="25986">
                  <c:v>-7.5478799999999999E-3</c:v>
                </c:pt>
                <c:pt idx="25987">
                  <c:v>-7.0566179999999997E-3</c:v>
                </c:pt>
                <c:pt idx="25988">
                  <c:v>-9.1474659999999999E-3</c:v>
                </c:pt>
                <c:pt idx="25989">
                  <c:v>-8.2537510000000001E-3</c:v>
                </c:pt>
                <c:pt idx="25990">
                  <c:v>-6.4116420000000004E-3</c:v>
                </c:pt>
                <c:pt idx="25991">
                  <c:v>-6.8307410000000004E-3</c:v>
                </c:pt>
                <c:pt idx="25992">
                  <c:v>-5.5676040000000003E-3</c:v>
                </c:pt>
                <c:pt idx="25993">
                  <c:v>-1.0366795999999999E-2</c:v>
                </c:pt>
                <c:pt idx="25994">
                  <c:v>-9.8405550000000008E-3</c:v>
                </c:pt>
                <c:pt idx="25995">
                  <c:v>-4.9603529999999998E-3</c:v>
                </c:pt>
                <c:pt idx="25996">
                  <c:v>-4.4354429999999999E-3</c:v>
                </c:pt>
                <c:pt idx="25997">
                  <c:v>-9.9219440000000002E-3</c:v>
                </c:pt>
                <c:pt idx="25998">
                  <c:v>-1.369203E-3</c:v>
                </c:pt>
                <c:pt idx="25999">
                  <c:v>-7.8680929999999996E-3</c:v>
                </c:pt>
                <c:pt idx="26000">
                  <c:v>-5.6299729999999999E-3</c:v>
                </c:pt>
                <c:pt idx="26001">
                  <c:v>-6.7869879999999999E-3</c:v>
                </c:pt>
                <c:pt idx="26002">
                  <c:v>-6.3638109999999996E-3</c:v>
                </c:pt>
                <c:pt idx="26003">
                  <c:v>-9.5867700000000001E-4</c:v>
                </c:pt>
                <c:pt idx="26004">
                  <c:v>-6.904983E-3</c:v>
                </c:pt>
                <c:pt idx="26005">
                  <c:v>-1.055588E-2</c:v>
                </c:pt>
                <c:pt idx="26006">
                  <c:v>-1.5922130000000001E-3</c:v>
                </c:pt>
                <c:pt idx="26007">
                  <c:v>-5.0267130000000004E-3</c:v>
                </c:pt>
                <c:pt idx="26008">
                  <c:v>-6.3489500000000001E-4</c:v>
                </c:pt>
                <c:pt idx="26009">
                  <c:v>-7.9448350000000008E-3</c:v>
                </c:pt>
                <c:pt idx="26010">
                  <c:v>-1.0196004E-2</c:v>
                </c:pt>
                <c:pt idx="26011">
                  <c:v>-5.241819E-3</c:v>
                </c:pt>
                <c:pt idx="26012">
                  <c:v>-4.8636499999999997E-3</c:v>
                </c:pt>
                <c:pt idx="26013">
                  <c:v>-3.8373690000000002E-3</c:v>
                </c:pt>
                <c:pt idx="26014">
                  <c:v>-6.1702980000000003E-3</c:v>
                </c:pt>
                <c:pt idx="26015">
                  <c:v>-3.1615520000000002E-3</c:v>
                </c:pt>
                <c:pt idx="26016">
                  <c:v>-9.6535389999999992E-3</c:v>
                </c:pt>
                <c:pt idx="26017">
                  <c:v>-9.0904869999999995E-3</c:v>
                </c:pt>
                <c:pt idx="26018">
                  <c:v>-9.288892E-3</c:v>
                </c:pt>
                <c:pt idx="26019">
                  <c:v>-6.8618439999999998E-3</c:v>
                </c:pt>
                <c:pt idx="26020">
                  <c:v>-1.0379345999999999E-2</c:v>
                </c:pt>
                <c:pt idx="26021">
                  <c:v>-9.325949E-3</c:v>
                </c:pt>
                <c:pt idx="26022">
                  <c:v>-5.1557060000000004E-3</c:v>
                </c:pt>
                <c:pt idx="26023">
                  <c:v>-1.1088435000000001E-2</c:v>
                </c:pt>
                <c:pt idx="26024">
                  <c:v>-1.0638626999999999E-2</c:v>
                </c:pt>
                <c:pt idx="26025">
                  <c:v>-7.3443550000000003E-3</c:v>
                </c:pt>
                <c:pt idx="26026">
                  <c:v>-1.5204675000000001E-2</c:v>
                </c:pt>
                <c:pt idx="26027">
                  <c:v>-1.1036692000000001E-2</c:v>
                </c:pt>
                <c:pt idx="26028">
                  <c:v>-1.5047947000000001E-2</c:v>
                </c:pt>
                <c:pt idx="26029">
                  <c:v>-8.6210320000000007E-3</c:v>
                </c:pt>
                <c:pt idx="26030">
                  <c:v>-1.2572364000000001E-2</c:v>
                </c:pt>
                <c:pt idx="26031">
                  <c:v>-1.0399757000000001E-2</c:v>
                </c:pt>
                <c:pt idx="26032">
                  <c:v>-8.5254249999999997E-3</c:v>
                </c:pt>
                <c:pt idx="26033">
                  <c:v>-9.7717210000000006E-3</c:v>
                </c:pt>
                <c:pt idx="26034">
                  <c:v>-9.5845010000000005E-3</c:v>
                </c:pt>
                <c:pt idx="26035">
                  <c:v>-1.2464589E-2</c:v>
                </c:pt>
                <c:pt idx="26036">
                  <c:v>-1.0838462E-2</c:v>
                </c:pt>
                <c:pt idx="26037">
                  <c:v>-9.9179799999999999E-3</c:v>
                </c:pt>
                <c:pt idx="26038">
                  <c:v>-5.2832820000000003E-3</c:v>
                </c:pt>
                <c:pt idx="26039">
                  <c:v>-9.2351770000000007E-3</c:v>
                </c:pt>
                <c:pt idx="26040">
                  <c:v>-7.3645730000000001E-3</c:v>
                </c:pt>
                <c:pt idx="26041">
                  <c:v>-1.0184893E-2</c:v>
                </c:pt>
                <c:pt idx="26042">
                  <c:v>-1.0142814E-2</c:v>
                </c:pt>
                <c:pt idx="26043">
                  <c:v>-9.5590999999999992E-3</c:v>
                </c:pt>
                <c:pt idx="26044">
                  <c:v>-5.4330639999999996E-3</c:v>
                </c:pt>
                <c:pt idx="26045">
                  <c:v>-4.2787270000000004E-3</c:v>
                </c:pt>
                <c:pt idx="26046">
                  <c:v>-4.4747349999999997E-3</c:v>
                </c:pt>
                <c:pt idx="26047">
                  <c:v>-9.1601519999999995E-3</c:v>
                </c:pt>
                <c:pt idx="26048">
                  <c:v>-8.3588059999999999E-3</c:v>
                </c:pt>
                <c:pt idx="26049">
                  <c:v>-5.305705E-3</c:v>
                </c:pt>
                <c:pt idx="26050">
                  <c:v>-7.2548719999999999E-3</c:v>
                </c:pt>
                <c:pt idx="26051">
                  <c:v>-7.4637180000000003E-3</c:v>
                </c:pt>
                <c:pt idx="26052">
                  <c:v>-9.3239359999999997E-3</c:v>
                </c:pt>
                <c:pt idx="26053">
                  <c:v>-8.0915859999999996E-3</c:v>
                </c:pt>
                <c:pt idx="26054">
                  <c:v>-6.105666E-3</c:v>
                </c:pt>
                <c:pt idx="26055">
                  <c:v>-6.9668040000000001E-3</c:v>
                </c:pt>
                <c:pt idx="26056">
                  <c:v>-5.1779590000000002E-3</c:v>
                </c:pt>
                <c:pt idx="26057">
                  <c:v>-3.8860819999999999E-3</c:v>
                </c:pt>
                <c:pt idx="26058">
                  <c:v>-4.9548079999999998E-3</c:v>
                </c:pt>
                <c:pt idx="26059">
                  <c:v>-6.3003319999999996E-3</c:v>
                </c:pt>
                <c:pt idx="26060">
                  <c:v>-8.6817309999999998E-3</c:v>
                </c:pt>
                <c:pt idx="26061">
                  <c:v>-6.413846E-3</c:v>
                </c:pt>
                <c:pt idx="26062">
                  <c:v>-4.2093499999999999E-4</c:v>
                </c:pt>
                <c:pt idx="26063">
                  <c:v>-6.6395880000000001E-3</c:v>
                </c:pt>
                <c:pt idx="26064">
                  <c:v>-8.8577350000000003E-3</c:v>
                </c:pt>
                <c:pt idx="26065">
                  <c:v>-1.0030549E-2</c:v>
                </c:pt>
                <c:pt idx="26066">
                  <c:v>-7.0696459999999997E-3</c:v>
                </c:pt>
                <c:pt idx="26067">
                  <c:v>-4.3648860000000001E-3</c:v>
                </c:pt>
                <c:pt idx="26068">
                  <c:v>-5.5638409999999999E-3</c:v>
                </c:pt>
                <c:pt idx="26069">
                  <c:v>-8.4950029999999992E-3</c:v>
                </c:pt>
                <c:pt idx="26070">
                  <c:v>-6.9807300000000001E-3</c:v>
                </c:pt>
                <c:pt idx="26071">
                  <c:v>-8.9662950000000009E-3</c:v>
                </c:pt>
                <c:pt idx="26072">
                  <c:v>-1.0210257E-2</c:v>
                </c:pt>
                <c:pt idx="26073">
                  <c:v>-6.5264880000000004E-3</c:v>
                </c:pt>
                <c:pt idx="26074">
                  <c:v>-8.4839110000000002E-3</c:v>
                </c:pt>
                <c:pt idx="26075">
                  <c:v>-9.0034420000000004E-3</c:v>
                </c:pt>
                <c:pt idx="26076">
                  <c:v>-4.4901819999999997E-3</c:v>
                </c:pt>
                <c:pt idx="26077">
                  <c:v>-9.8101969999999997E-3</c:v>
                </c:pt>
                <c:pt idx="26078">
                  <c:v>-7.3800630000000001E-3</c:v>
                </c:pt>
                <c:pt idx="26079">
                  <c:v>-4.0555540000000003E-3</c:v>
                </c:pt>
                <c:pt idx="26080">
                  <c:v>-4.9940519999999997E-3</c:v>
                </c:pt>
                <c:pt idx="26081">
                  <c:v>-5.7781500000000001E-3</c:v>
                </c:pt>
                <c:pt idx="26082">
                  <c:v>-3.5416269999999999E-3</c:v>
                </c:pt>
                <c:pt idx="26083">
                  <c:v>-9.5462570000000007E-3</c:v>
                </c:pt>
                <c:pt idx="26084">
                  <c:v>-6.3651100000000002E-3</c:v>
                </c:pt>
                <c:pt idx="26085">
                  <c:v>-3.9739229999999999E-3</c:v>
                </c:pt>
                <c:pt idx="26086">
                  <c:v>-4.1571480000000003E-3</c:v>
                </c:pt>
                <c:pt idx="26087">
                  <c:v>-8.2484559999999995E-3</c:v>
                </c:pt>
                <c:pt idx="26088">
                  <c:v>-7.0601529999999996E-3</c:v>
                </c:pt>
                <c:pt idx="26089">
                  <c:v>-4.4622619999999998E-3</c:v>
                </c:pt>
                <c:pt idx="26090">
                  <c:v>-1.4936369999999999E-3</c:v>
                </c:pt>
                <c:pt idx="26091">
                  <c:v>-6.6844340000000004E-3</c:v>
                </c:pt>
                <c:pt idx="26092">
                  <c:v>-2.236423E-3</c:v>
                </c:pt>
                <c:pt idx="26093">
                  <c:v>-8.3635040000000008E-3</c:v>
                </c:pt>
                <c:pt idx="26094">
                  <c:v>-2.7365110000000001E-3</c:v>
                </c:pt>
                <c:pt idx="26095">
                  <c:v>-5.3906179999999998E-3</c:v>
                </c:pt>
                <c:pt idx="26096">
                  <c:v>-8.7493970000000008E-3</c:v>
                </c:pt>
                <c:pt idx="26097">
                  <c:v>-5.0398789999999997E-3</c:v>
                </c:pt>
                <c:pt idx="26098">
                  <c:v>-5.773785E-3</c:v>
                </c:pt>
                <c:pt idx="26099">
                  <c:v>-7.0045890000000003E-3</c:v>
                </c:pt>
                <c:pt idx="26100">
                  <c:v>-6.9393420000000003E-3</c:v>
                </c:pt>
                <c:pt idx="26101">
                  <c:v>-6.9332270000000001E-3</c:v>
                </c:pt>
                <c:pt idx="26102">
                  <c:v>-4.0484910000000004E-3</c:v>
                </c:pt>
                <c:pt idx="26103">
                  <c:v>-5.8189499999999998E-3</c:v>
                </c:pt>
                <c:pt idx="26104">
                  <c:v>-5.3454399999999999E-3</c:v>
                </c:pt>
                <c:pt idx="26105">
                  <c:v>-7.5551009999999998E-3</c:v>
                </c:pt>
                <c:pt idx="26106">
                  <c:v>-6.3436289999999999E-3</c:v>
                </c:pt>
                <c:pt idx="26107">
                  <c:v>-1.251437E-2</c:v>
                </c:pt>
                <c:pt idx="26108">
                  <c:v>-2.2446889999999998E-3</c:v>
                </c:pt>
                <c:pt idx="26109">
                  <c:v>-9.9256929999999993E-3</c:v>
                </c:pt>
                <c:pt idx="26110">
                  <c:v>-5.7812819999999996E-3</c:v>
                </c:pt>
                <c:pt idx="26111">
                  <c:v>-8.5333000000000006E-3</c:v>
                </c:pt>
                <c:pt idx="26112">
                  <c:v>-5.1526840000000003E-3</c:v>
                </c:pt>
                <c:pt idx="26113">
                  <c:v>-8.9884439999999999E-3</c:v>
                </c:pt>
                <c:pt idx="26114">
                  <c:v>-8.6233239999999999E-3</c:v>
                </c:pt>
                <c:pt idx="26115">
                  <c:v>-9.0727039999999991E-3</c:v>
                </c:pt>
                <c:pt idx="26116">
                  <c:v>-1.3580103E-2</c:v>
                </c:pt>
                <c:pt idx="26117">
                  <c:v>-1.1487371999999999E-2</c:v>
                </c:pt>
                <c:pt idx="26118">
                  <c:v>-8.3975720000000007E-3</c:v>
                </c:pt>
                <c:pt idx="26119">
                  <c:v>-7.2994009999999996E-3</c:v>
                </c:pt>
                <c:pt idx="26120">
                  <c:v>-1.6053746000000001E-2</c:v>
                </c:pt>
                <c:pt idx="26121">
                  <c:v>-1.1379523000000001E-2</c:v>
                </c:pt>
                <c:pt idx="26122">
                  <c:v>-9.166703E-3</c:v>
                </c:pt>
                <c:pt idx="26123">
                  <c:v>-1.2723483000000001E-2</c:v>
                </c:pt>
                <c:pt idx="26124">
                  <c:v>-1.1000151E-2</c:v>
                </c:pt>
                <c:pt idx="26125">
                  <c:v>-6.2718269999999998E-3</c:v>
                </c:pt>
                <c:pt idx="26126">
                  <c:v>-5.1618200000000001E-3</c:v>
                </c:pt>
                <c:pt idx="26127">
                  <c:v>-1.1094362E-2</c:v>
                </c:pt>
                <c:pt idx="26128">
                  <c:v>-1.2546316E-2</c:v>
                </c:pt>
                <c:pt idx="26129">
                  <c:v>-2.206904E-3</c:v>
                </c:pt>
                <c:pt idx="26130">
                  <c:v>-8.6488239999999994E-3</c:v>
                </c:pt>
                <c:pt idx="26131">
                  <c:v>-9.2116170000000001E-3</c:v>
                </c:pt>
                <c:pt idx="26132">
                  <c:v>-6.2770789999999996E-3</c:v>
                </c:pt>
                <c:pt idx="26133">
                  <c:v>-4.4895559999999996E-3</c:v>
                </c:pt>
                <c:pt idx="26134">
                  <c:v>-8.2089269999999995E-3</c:v>
                </c:pt>
                <c:pt idx="26135">
                  <c:v>-9.8674230000000002E-3</c:v>
                </c:pt>
                <c:pt idx="26136">
                  <c:v>-9.178996E-3</c:v>
                </c:pt>
                <c:pt idx="26137">
                  <c:v>-5.3130699999999996E-3</c:v>
                </c:pt>
                <c:pt idx="26138">
                  <c:v>-7.0779470000000002E-3</c:v>
                </c:pt>
                <c:pt idx="26139">
                  <c:v>-5.5397329999999998E-3</c:v>
                </c:pt>
                <c:pt idx="26140">
                  <c:v>-1.0501735E-2</c:v>
                </c:pt>
                <c:pt idx="26141">
                  <c:v>-2.4003589999999999E-3</c:v>
                </c:pt>
                <c:pt idx="26142">
                  <c:v>-5.3005420000000001E-3</c:v>
                </c:pt>
                <c:pt idx="26143">
                  <c:v>-1.1076808E-2</c:v>
                </c:pt>
                <c:pt idx="26144">
                  <c:v>-7.1523730000000001E-3</c:v>
                </c:pt>
                <c:pt idx="26145">
                  <c:v>-1.1680584000000001E-2</c:v>
                </c:pt>
                <c:pt idx="26146">
                  <c:v>-1.6896384E-2</c:v>
                </c:pt>
                <c:pt idx="26147">
                  <c:v>-1.6788650000000001E-3</c:v>
                </c:pt>
                <c:pt idx="26148">
                  <c:v>-1.2467064E-2</c:v>
                </c:pt>
                <c:pt idx="26149">
                  <c:v>-6.7873830000000001E-3</c:v>
                </c:pt>
                <c:pt idx="26150">
                  <c:v>4.3885720000000003E-3</c:v>
                </c:pt>
                <c:pt idx="26151">
                  <c:v>-8.8702759999999999E-3</c:v>
                </c:pt>
                <c:pt idx="26152">
                  <c:v>-9.1014379999999999E-3</c:v>
                </c:pt>
                <c:pt idx="26153">
                  <c:v>-6.9933929999999997E-3</c:v>
                </c:pt>
                <c:pt idx="26154">
                  <c:v>-3.1246189999999999E-3</c:v>
                </c:pt>
                <c:pt idx="26155">
                  <c:v>-6.6874179999999997E-3</c:v>
                </c:pt>
                <c:pt idx="26156">
                  <c:v>-9.0624239999999995E-3</c:v>
                </c:pt>
                <c:pt idx="26157">
                  <c:v>-2.586405E-3</c:v>
                </c:pt>
                <c:pt idx="26158">
                  <c:v>-2.494792E-3</c:v>
                </c:pt>
                <c:pt idx="26159">
                  <c:v>-3.9310559999999996E-3</c:v>
                </c:pt>
                <c:pt idx="26160">
                  <c:v>2.94049E-4</c:v>
                </c:pt>
                <c:pt idx="26161">
                  <c:v>-1.3337884E-2</c:v>
                </c:pt>
                <c:pt idx="26162">
                  <c:v>-8.4682950000000007E-3</c:v>
                </c:pt>
                <c:pt idx="26163">
                  <c:v>-1.959274E-3</c:v>
                </c:pt>
                <c:pt idx="26164">
                  <c:v>-7.264291E-3</c:v>
                </c:pt>
                <c:pt idx="26165">
                  <c:v>-6.194354E-3</c:v>
                </c:pt>
                <c:pt idx="26166">
                  <c:v>-5.1818200000000002E-3</c:v>
                </c:pt>
                <c:pt idx="26167">
                  <c:v>-4.9813110000000004E-3</c:v>
                </c:pt>
                <c:pt idx="26168">
                  <c:v>-4.9501520000000002E-3</c:v>
                </c:pt>
                <c:pt idx="26169">
                  <c:v>-5.5178340000000001E-3</c:v>
                </c:pt>
                <c:pt idx="26170">
                  <c:v>-1.3020489999999999E-2</c:v>
                </c:pt>
                <c:pt idx="26171">
                  <c:v>6.9235939999999999E-3</c:v>
                </c:pt>
                <c:pt idx="26172">
                  <c:v>-1.0844484E-2</c:v>
                </c:pt>
                <c:pt idx="26173">
                  <c:v>-1.5923983999999999E-2</c:v>
                </c:pt>
                <c:pt idx="26174">
                  <c:v>-2.1799430000000002E-3</c:v>
                </c:pt>
                <c:pt idx="26175">
                  <c:v>-8.50478E-3</c:v>
                </c:pt>
                <c:pt idx="26176">
                  <c:v>-7.4901150000000003E-3</c:v>
                </c:pt>
                <c:pt idx="26177">
                  <c:v>-2.765703E-3</c:v>
                </c:pt>
                <c:pt idx="26178">
                  <c:v>7.1298050000000003E-3</c:v>
                </c:pt>
                <c:pt idx="26179">
                  <c:v>-5.8292719999999999E-3</c:v>
                </c:pt>
                <c:pt idx="26180">
                  <c:v>-1.24544E-3</c:v>
                </c:pt>
                <c:pt idx="26181">
                  <c:v>5.3056170000000003E-3</c:v>
                </c:pt>
                <c:pt idx="26182">
                  <c:v>-3.7592509999999999E-3</c:v>
                </c:pt>
                <c:pt idx="26183">
                  <c:v>-1.1036959999999999E-3</c:v>
                </c:pt>
                <c:pt idx="26184">
                  <c:v>5.7861680000000004E-3</c:v>
                </c:pt>
                <c:pt idx="26185">
                  <c:v>-4.2334349999999998E-3</c:v>
                </c:pt>
                <c:pt idx="26186">
                  <c:v>1.5972766999999999E-2</c:v>
                </c:pt>
                <c:pt idx="26187">
                  <c:v>1.9558066999999998E-2</c:v>
                </c:pt>
                <c:pt idx="26188">
                  <c:v>-1.843885E-2</c:v>
                </c:pt>
                <c:pt idx="26189">
                  <c:v>2.3550340000000002E-3</c:v>
                </c:pt>
                <c:pt idx="26190">
                  <c:v>1.2339757999999999E-2</c:v>
                </c:pt>
                <c:pt idx="26191">
                  <c:v>3.3993000000000001E-4</c:v>
                </c:pt>
                <c:pt idx="26192">
                  <c:v>-1.2771410000000001E-3</c:v>
                </c:pt>
                <c:pt idx="26193">
                  <c:v>2.2315299999999998E-3</c:v>
                </c:pt>
                <c:pt idx="26194">
                  <c:v>-3.2372709999999999E-3</c:v>
                </c:pt>
                <c:pt idx="26195">
                  <c:v>1.4353829999999999E-3</c:v>
                </c:pt>
                <c:pt idx="26196">
                  <c:v>7.2501290000000001E-3</c:v>
                </c:pt>
                <c:pt idx="26197">
                  <c:v>-8.2944130000000005E-3</c:v>
                </c:pt>
                <c:pt idx="26198">
                  <c:v>8.8230800000000005E-4</c:v>
                </c:pt>
                <c:pt idx="26199">
                  <c:v>2.703432E-3</c:v>
                </c:pt>
                <c:pt idx="26200">
                  <c:v>9.0446600000000004E-4</c:v>
                </c:pt>
                <c:pt idx="26201">
                  <c:v>1.420641E-3</c:v>
                </c:pt>
                <c:pt idx="26202">
                  <c:v>2.2323719999999998E-3</c:v>
                </c:pt>
                <c:pt idx="26203">
                  <c:v>2.711279E-3</c:v>
                </c:pt>
                <c:pt idx="26204">
                  <c:v>-3.9263500000000001E-4</c:v>
                </c:pt>
                <c:pt idx="26205">
                  <c:v>2.2769209999999999E-3</c:v>
                </c:pt>
                <c:pt idx="26206">
                  <c:v>3.5602979999999999E-3</c:v>
                </c:pt>
                <c:pt idx="26207">
                  <c:v>4.8005500000000001E-4</c:v>
                </c:pt>
                <c:pt idx="26208">
                  <c:v>-8.46732E-4</c:v>
                </c:pt>
                <c:pt idx="26209">
                  <c:v>-1.0246000000000001E-3</c:v>
                </c:pt>
                <c:pt idx="26210">
                  <c:v>-5.4688829999999999E-3</c:v>
                </c:pt>
                <c:pt idx="26211">
                  <c:v>2.7860440000000001E-3</c:v>
                </c:pt>
                <c:pt idx="26212">
                  <c:v>-1.0353993000000001E-2</c:v>
                </c:pt>
                <c:pt idx="26213">
                  <c:v>6.4953500000000002E-4</c:v>
                </c:pt>
                <c:pt idx="26214">
                  <c:v>9.0771080000000004E-3</c:v>
                </c:pt>
                <c:pt idx="26215">
                  <c:v>-9.9498329999999999E-3</c:v>
                </c:pt>
                <c:pt idx="26216">
                  <c:v>-8.5780400000000003E-3</c:v>
                </c:pt>
                <c:pt idx="26217">
                  <c:v>1.693485E-3</c:v>
                </c:pt>
                <c:pt idx="26218">
                  <c:v>-3.7161939999999999E-3</c:v>
                </c:pt>
                <c:pt idx="26219">
                  <c:v>-6.9587290000000003E-3</c:v>
                </c:pt>
                <c:pt idx="26220">
                  <c:v>-2.4936730000000001E-3</c:v>
                </c:pt>
                <c:pt idx="26221">
                  <c:v>-1.6548999999999999E-4</c:v>
                </c:pt>
                <c:pt idx="26222">
                  <c:v>-9.3568579999999991E-3</c:v>
                </c:pt>
                <c:pt idx="26223">
                  <c:v>-4.5810579999999998E-3</c:v>
                </c:pt>
                <c:pt idx="26224">
                  <c:v>-9.0855999999999999E-4</c:v>
                </c:pt>
                <c:pt idx="26225">
                  <c:v>-5.3049900000000003E-4</c:v>
                </c:pt>
                <c:pt idx="26226">
                  <c:v>-2.5696809999999999E-3</c:v>
                </c:pt>
                <c:pt idx="26227">
                  <c:v>-2.4941690000000001E-3</c:v>
                </c:pt>
                <c:pt idx="26228">
                  <c:v>-6.7176900000000001E-4</c:v>
                </c:pt>
                <c:pt idx="26229">
                  <c:v>1.894778E-3</c:v>
                </c:pt>
                <c:pt idx="26230">
                  <c:v>1.3624119999999999E-3</c:v>
                </c:pt>
                <c:pt idx="26231">
                  <c:v>7.0314200000000002E-4</c:v>
                </c:pt>
                <c:pt idx="26232">
                  <c:v>7.3616600000000001E-4</c:v>
                </c:pt>
                <c:pt idx="26233">
                  <c:v>-7.9457400000000004E-4</c:v>
                </c:pt>
                <c:pt idx="26234">
                  <c:v>6.0577399999999998E-3</c:v>
                </c:pt>
                <c:pt idx="26235">
                  <c:v>2.6473629999999998E-3</c:v>
                </c:pt>
                <c:pt idx="26236">
                  <c:v>7.2732739999999997E-3</c:v>
                </c:pt>
                <c:pt idx="26237">
                  <c:v>8.0645330000000005E-3</c:v>
                </c:pt>
                <c:pt idx="26238">
                  <c:v>1.466284E-3</c:v>
                </c:pt>
                <c:pt idx="26239">
                  <c:v>2.9119570000000002E-3</c:v>
                </c:pt>
                <c:pt idx="26240">
                  <c:v>2.6254009999999999E-3</c:v>
                </c:pt>
                <c:pt idx="26241">
                  <c:v>9.5883940000000001E-3</c:v>
                </c:pt>
                <c:pt idx="26242">
                  <c:v>9.4821339999999997E-3</c:v>
                </c:pt>
                <c:pt idx="26243">
                  <c:v>5.52993E-4</c:v>
                </c:pt>
                <c:pt idx="26244">
                  <c:v>7.4532440000000004E-3</c:v>
                </c:pt>
                <c:pt idx="26245">
                  <c:v>7.9622770000000002E-3</c:v>
                </c:pt>
                <c:pt idx="26246">
                  <c:v>2.4705730000000002E-3</c:v>
                </c:pt>
                <c:pt idx="26247">
                  <c:v>6.3714139999999997E-3</c:v>
                </c:pt>
                <c:pt idx="26248">
                  <c:v>8.6627979999999993E-3</c:v>
                </c:pt>
                <c:pt idx="26249">
                  <c:v>3.9322499999999998E-4</c:v>
                </c:pt>
                <c:pt idx="26250">
                  <c:v>5.0476310000000003E-3</c:v>
                </c:pt>
                <c:pt idx="26251">
                  <c:v>3.5873350000000001E-3</c:v>
                </c:pt>
                <c:pt idx="26252">
                  <c:v>1.2344319999999999E-3</c:v>
                </c:pt>
                <c:pt idx="26253">
                  <c:v>3.810464E-3</c:v>
                </c:pt>
                <c:pt idx="26254">
                  <c:v>5.0269970000000001E-3</c:v>
                </c:pt>
                <c:pt idx="26255">
                  <c:v>6.483468E-3</c:v>
                </c:pt>
                <c:pt idx="26256">
                  <c:v>2.2762070000000001E-3</c:v>
                </c:pt>
                <c:pt idx="26257">
                  <c:v>5.3191200000000005E-4</c:v>
                </c:pt>
                <c:pt idx="26258">
                  <c:v>-3.2274059999999999E-3</c:v>
                </c:pt>
                <c:pt idx="26259">
                  <c:v>3.9732830000000002E-3</c:v>
                </c:pt>
                <c:pt idx="26260">
                  <c:v>3.1647480000000002E-3</c:v>
                </c:pt>
                <c:pt idx="26261">
                  <c:v>1.416837E-3</c:v>
                </c:pt>
                <c:pt idx="26262">
                  <c:v>1.8991360000000001E-3</c:v>
                </c:pt>
                <c:pt idx="26263">
                  <c:v>-4.5397889999999998E-3</c:v>
                </c:pt>
                <c:pt idx="26264">
                  <c:v>7.0162000000000002E-3</c:v>
                </c:pt>
                <c:pt idx="26265">
                  <c:v>3.5198260000000002E-3</c:v>
                </c:pt>
                <c:pt idx="26266">
                  <c:v>-1.7670819999999999E-3</c:v>
                </c:pt>
                <c:pt idx="26267">
                  <c:v>-1.2627499999999999E-4</c:v>
                </c:pt>
                <c:pt idx="26268">
                  <c:v>-6.4772199999999999E-4</c:v>
                </c:pt>
                <c:pt idx="26269">
                  <c:v>1.1535849999999999E-3</c:v>
                </c:pt>
                <c:pt idx="26270">
                  <c:v>2.2946800000000001E-4</c:v>
                </c:pt>
                <c:pt idx="26271">
                  <c:v>-1.909539E-3</c:v>
                </c:pt>
                <c:pt idx="26272">
                  <c:v>1.870818E-3</c:v>
                </c:pt>
                <c:pt idx="26273">
                  <c:v>3.0946199999999999E-4</c:v>
                </c:pt>
                <c:pt idx="26274">
                  <c:v>-3.2834079999999998E-3</c:v>
                </c:pt>
                <c:pt idx="26275">
                  <c:v>1.9814490000000001E-3</c:v>
                </c:pt>
                <c:pt idx="26276">
                  <c:v>-2.9555400000000001E-4</c:v>
                </c:pt>
                <c:pt idx="26277">
                  <c:v>3.354676E-3</c:v>
                </c:pt>
                <c:pt idx="26278">
                  <c:v>-6.3935579999999997E-3</c:v>
                </c:pt>
                <c:pt idx="26279">
                  <c:v>-3.372037E-3</c:v>
                </c:pt>
                <c:pt idx="26280">
                  <c:v>6.8837960000000002E-3</c:v>
                </c:pt>
                <c:pt idx="26281">
                  <c:v>-6.3787999999999996E-4</c:v>
                </c:pt>
                <c:pt idx="26282">
                  <c:v>-9.1802350000000001E-3</c:v>
                </c:pt>
                <c:pt idx="26283">
                  <c:v>-9.5538759999999993E-3</c:v>
                </c:pt>
                <c:pt idx="26284">
                  <c:v>2.3307459999999999E-3</c:v>
                </c:pt>
                <c:pt idx="26285">
                  <c:v>3.485059E-3</c:v>
                </c:pt>
                <c:pt idx="26286">
                  <c:v>4.5354100000000001E-3</c:v>
                </c:pt>
                <c:pt idx="26287">
                  <c:v>-2.5958470000000001E-3</c:v>
                </c:pt>
                <c:pt idx="26288">
                  <c:v>-3.7189010000000002E-3</c:v>
                </c:pt>
                <c:pt idx="26289">
                  <c:v>6.1456949999999996E-3</c:v>
                </c:pt>
                <c:pt idx="26290">
                  <c:v>-4.5745940000000004E-3</c:v>
                </c:pt>
                <c:pt idx="26291">
                  <c:v>3.195186E-3</c:v>
                </c:pt>
                <c:pt idx="26292">
                  <c:v>4.0444690000000002E-3</c:v>
                </c:pt>
                <c:pt idx="26293">
                  <c:v>1.208757E-3</c:v>
                </c:pt>
                <c:pt idx="26294">
                  <c:v>1.34804E-3</c:v>
                </c:pt>
                <c:pt idx="26295">
                  <c:v>-1.2003840000000001E-3</c:v>
                </c:pt>
                <c:pt idx="26296">
                  <c:v>5.3443350000000004E-3</c:v>
                </c:pt>
                <c:pt idx="26297">
                  <c:v>4.6025989999999998E-3</c:v>
                </c:pt>
                <c:pt idx="26298">
                  <c:v>3.3671590000000002E-3</c:v>
                </c:pt>
                <c:pt idx="26299">
                  <c:v>3.6991060000000002E-3</c:v>
                </c:pt>
                <c:pt idx="26300">
                  <c:v>-9.3825600000000005E-4</c:v>
                </c:pt>
                <c:pt idx="26301">
                  <c:v>-3.4155230000000002E-3</c:v>
                </c:pt>
                <c:pt idx="26302">
                  <c:v>7.2477740000000002E-3</c:v>
                </c:pt>
                <c:pt idx="26303">
                  <c:v>6.2402669999999999E-3</c:v>
                </c:pt>
                <c:pt idx="26304">
                  <c:v>4.5520889999999996E-3</c:v>
                </c:pt>
                <c:pt idx="26305">
                  <c:v>-2.3289869999999998E-3</c:v>
                </c:pt>
                <c:pt idx="26306">
                  <c:v>-3.5250120000000001E-3</c:v>
                </c:pt>
                <c:pt idx="26307">
                  <c:v>5.3735839999999998E-3</c:v>
                </c:pt>
                <c:pt idx="26308">
                  <c:v>4.9733600000000002E-4</c:v>
                </c:pt>
                <c:pt idx="26309" formatCode="0.00E+00">
                  <c:v>-6.2739900000000006E-5</c:v>
                </c:pt>
                <c:pt idx="26310">
                  <c:v>1.72291E-3</c:v>
                </c:pt>
                <c:pt idx="26311">
                  <c:v>1.1972760000000001E-2</c:v>
                </c:pt>
                <c:pt idx="26312">
                  <c:v>5.0898200000000001E-3</c:v>
                </c:pt>
                <c:pt idx="26313">
                  <c:v>-2.7742050000000001E-3</c:v>
                </c:pt>
                <c:pt idx="26314">
                  <c:v>1.567014E-3</c:v>
                </c:pt>
                <c:pt idx="26315">
                  <c:v>4.7568970000000004E-3</c:v>
                </c:pt>
                <c:pt idx="26316">
                  <c:v>2.981367E-3</c:v>
                </c:pt>
                <c:pt idx="26317">
                  <c:v>-4.736451E-3</c:v>
                </c:pt>
                <c:pt idx="26318">
                  <c:v>2.0958890000000001E-3</c:v>
                </c:pt>
                <c:pt idx="26319">
                  <c:v>5.3990510000000002E-3</c:v>
                </c:pt>
                <c:pt idx="26320">
                  <c:v>1.83947E-3</c:v>
                </c:pt>
                <c:pt idx="26321">
                  <c:v>-5.4396030000000003E-3</c:v>
                </c:pt>
                <c:pt idx="26322">
                  <c:v>1.7061909999999999E-3</c:v>
                </c:pt>
                <c:pt idx="26323">
                  <c:v>3.357694E-3</c:v>
                </c:pt>
                <c:pt idx="26324">
                  <c:v>-1.5505110000000001E-3</c:v>
                </c:pt>
                <c:pt idx="26325">
                  <c:v>-3.7180920000000001E-3</c:v>
                </c:pt>
                <c:pt idx="26326">
                  <c:v>-1.6568049999999999E-3</c:v>
                </c:pt>
                <c:pt idx="26327">
                  <c:v>4.412572E-3</c:v>
                </c:pt>
                <c:pt idx="26328">
                  <c:v>-3.2639890000000001E-3</c:v>
                </c:pt>
                <c:pt idx="26329">
                  <c:v>-3.219015E-3</c:v>
                </c:pt>
                <c:pt idx="26330">
                  <c:v>-4.4001270000000002E-3</c:v>
                </c:pt>
                <c:pt idx="26331">
                  <c:v>-4.6052899999999997E-3</c:v>
                </c:pt>
                <c:pt idx="26332">
                  <c:v>-1.732539E-3</c:v>
                </c:pt>
                <c:pt idx="26333">
                  <c:v>2.0592119999999999E-3</c:v>
                </c:pt>
                <c:pt idx="26334">
                  <c:v>7.5080100000000005E-4</c:v>
                </c:pt>
                <c:pt idx="26335">
                  <c:v>-1.93742E-4</c:v>
                </c:pt>
                <c:pt idx="26336">
                  <c:v>-7.9334209999999995E-3</c:v>
                </c:pt>
                <c:pt idx="26337">
                  <c:v>-3.6283539999999999E-3</c:v>
                </c:pt>
                <c:pt idx="26338">
                  <c:v>3.2335469999999998E-3</c:v>
                </c:pt>
                <c:pt idx="26339">
                  <c:v>-2.6290599999999998E-4</c:v>
                </c:pt>
                <c:pt idx="26340">
                  <c:v>-5.9016169999999996E-3</c:v>
                </c:pt>
                <c:pt idx="26341" formatCode="0.00E+00">
                  <c:v>-1.0482999999999999E-5</c:v>
                </c:pt>
                <c:pt idx="26342">
                  <c:v>3.6574889999999999E-3</c:v>
                </c:pt>
                <c:pt idx="26343">
                  <c:v>1.0182850000000001E-3</c:v>
                </c:pt>
                <c:pt idx="26344">
                  <c:v>-1.9066650000000001E-3</c:v>
                </c:pt>
                <c:pt idx="26345">
                  <c:v>-4.6168809999999998E-3</c:v>
                </c:pt>
                <c:pt idx="26346">
                  <c:v>7.6440459999999998E-3</c:v>
                </c:pt>
                <c:pt idx="26347">
                  <c:v>7.8612400000000002E-4</c:v>
                </c:pt>
                <c:pt idx="26348">
                  <c:v>-2.1522111999999999E-2</c:v>
                </c:pt>
                <c:pt idx="26349">
                  <c:v>-9.7531360000000008E-3</c:v>
                </c:pt>
                <c:pt idx="26350">
                  <c:v>1.1264531E-2</c:v>
                </c:pt>
                <c:pt idx="26351">
                  <c:v>5.9404300000000004E-4</c:v>
                </c:pt>
                <c:pt idx="26352">
                  <c:v>-1.3605664999999999E-2</c:v>
                </c:pt>
                <c:pt idx="26353">
                  <c:v>-7.3806999999999996E-4</c:v>
                </c:pt>
                <c:pt idx="26354">
                  <c:v>2.407401E-3</c:v>
                </c:pt>
                <c:pt idx="26355">
                  <c:v>6.8742900000000003E-4</c:v>
                </c:pt>
                <c:pt idx="26356">
                  <c:v>8.5637279999999996E-3</c:v>
                </c:pt>
                <c:pt idx="26357">
                  <c:v>-1.43805E-3</c:v>
                </c:pt>
                <c:pt idx="26358">
                  <c:v>-1.7598644E-2</c:v>
                </c:pt>
                <c:pt idx="26359">
                  <c:v>-3.4329790000000001E-3</c:v>
                </c:pt>
                <c:pt idx="26360">
                  <c:v>-5.3893370000000001E-3</c:v>
                </c:pt>
                <c:pt idx="26361">
                  <c:v>-7.5018560000000003E-3</c:v>
                </c:pt>
                <c:pt idx="26362">
                  <c:v>1.1944015000000001E-2</c:v>
                </c:pt>
                <c:pt idx="26363">
                  <c:v>1.7819047000000001E-2</c:v>
                </c:pt>
                <c:pt idx="26364">
                  <c:v>5.6297580000000003E-3</c:v>
                </c:pt>
                <c:pt idx="26365">
                  <c:v>-4.4975429999999997E-3</c:v>
                </c:pt>
                <c:pt idx="26366">
                  <c:v>-1.4222874999999999E-2</c:v>
                </c:pt>
                <c:pt idx="26367">
                  <c:v>-7.1430399999999998E-3</c:v>
                </c:pt>
                <c:pt idx="26368">
                  <c:v>3.6901659999999999E-3</c:v>
                </c:pt>
                <c:pt idx="26369">
                  <c:v>-6.5909469999999998E-3</c:v>
                </c:pt>
                <c:pt idx="26370">
                  <c:v>-2.1754259999999998E-3</c:v>
                </c:pt>
                <c:pt idx="26371">
                  <c:v>7.7299040000000001E-3</c:v>
                </c:pt>
                <c:pt idx="26372">
                  <c:v>-8.1324999999999995E-4</c:v>
                </c:pt>
                <c:pt idx="26373">
                  <c:v>-6.495303E-3</c:v>
                </c:pt>
                <c:pt idx="26374">
                  <c:v>1.4315703000000001E-2</c:v>
                </c:pt>
                <c:pt idx="26375">
                  <c:v>1.6206689999999999E-3</c:v>
                </c:pt>
                <c:pt idx="26376">
                  <c:v>-8.5842969999999994E-3</c:v>
                </c:pt>
                <c:pt idx="26377">
                  <c:v>1.0543935000000001E-2</c:v>
                </c:pt>
                <c:pt idx="26378">
                  <c:v>1.8195995999999999E-2</c:v>
                </c:pt>
                <c:pt idx="26379">
                  <c:v>5.0108269999999998E-3</c:v>
                </c:pt>
                <c:pt idx="26380">
                  <c:v>9.6016000000000005E-4</c:v>
                </c:pt>
                <c:pt idx="26381">
                  <c:v>1.3753036E-2</c:v>
                </c:pt>
                <c:pt idx="26382">
                  <c:v>3.4543260000000002E-3</c:v>
                </c:pt>
                <c:pt idx="26383">
                  <c:v>5.6206110000000002E-3</c:v>
                </c:pt>
                <c:pt idx="26384">
                  <c:v>5.9859969999999998E-3</c:v>
                </c:pt>
                <c:pt idx="26385">
                  <c:v>-1.0965046000000001E-2</c:v>
                </c:pt>
                <c:pt idx="26386">
                  <c:v>3.3600969999999998E-3</c:v>
                </c:pt>
                <c:pt idx="26387">
                  <c:v>1.1491085999999999E-2</c:v>
                </c:pt>
                <c:pt idx="26388">
                  <c:v>-4.2069159999999998E-3</c:v>
                </c:pt>
                <c:pt idx="26389">
                  <c:v>-3.880147E-3</c:v>
                </c:pt>
                <c:pt idx="26390">
                  <c:v>-9.3478829999999995E-3</c:v>
                </c:pt>
                <c:pt idx="26391">
                  <c:v>-1.5575604999999999E-2</c:v>
                </c:pt>
                <c:pt idx="26392">
                  <c:v>-1.3927376E-2</c:v>
                </c:pt>
                <c:pt idx="26393">
                  <c:v>-1.0207449E-2</c:v>
                </c:pt>
                <c:pt idx="26394">
                  <c:v>-7.9783830000000003E-3</c:v>
                </c:pt>
                <c:pt idx="26395">
                  <c:v>-3.5890520000000001E-3</c:v>
                </c:pt>
                <c:pt idx="26396">
                  <c:v>-1.4926928000000001E-2</c:v>
                </c:pt>
                <c:pt idx="26397">
                  <c:v>-2.1788360999999999E-2</c:v>
                </c:pt>
                <c:pt idx="26398">
                  <c:v>-1.4597027E-2</c:v>
                </c:pt>
                <c:pt idx="26399">
                  <c:v>-1.3392747999999999E-2</c:v>
                </c:pt>
                <c:pt idx="26400">
                  <c:v>-1.6220760000000001E-2</c:v>
                </c:pt>
                <c:pt idx="26401">
                  <c:v>-8.9966230000000005E-3</c:v>
                </c:pt>
                <c:pt idx="26402">
                  <c:v>-1.2732238999999999E-2</c:v>
                </c:pt>
                <c:pt idx="26403">
                  <c:v>-1.8484542E-2</c:v>
                </c:pt>
                <c:pt idx="26404">
                  <c:v>-1.0382407E-2</c:v>
                </c:pt>
                <c:pt idx="26405">
                  <c:v>-9.5308530000000006E-3</c:v>
                </c:pt>
                <c:pt idx="26406">
                  <c:v>-1.1761252E-2</c:v>
                </c:pt>
                <c:pt idx="26407">
                  <c:v>-3.357011E-3</c:v>
                </c:pt>
                <c:pt idx="26408">
                  <c:v>-2.898149E-3</c:v>
                </c:pt>
                <c:pt idx="26409">
                  <c:v>-1.20903E-3</c:v>
                </c:pt>
                <c:pt idx="26410">
                  <c:v>-2.4290240000000001E-3</c:v>
                </c:pt>
                <c:pt idx="26411">
                  <c:v>-5.7106880000000002E-3</c:v>
                </c:pt>
                <c:pt idx="26412">
                  <c:v>-6.25116E-4</c:v>
                </c:pt>
                <c:pt idx="26413">
                  <c:v>-2.028218E-3</c:v>
                </c:pt>
                <c:pt idx="26414">
                  <c:v>4.1010459999999997E-3</c:v>
                </c:pt>
                <c:pt idx="26415">
                  <c:v>-2.3647519999999999E-3</c:v>
                </c:pt>
                <c:pt idx="26416">
                  <c:v>4.9320420000000002E-3</c:v>
                </c:pt>
                <c:pt idx="26417">
                  <c:v>3.2973799999999999E-4</c:v>
                </c:pt>
                <c:pt idx="26418">
                  <c:v>1.6808400000000001E-4</c:v>
                </c:pt>
                <c:pt idx="26419">
                  <c:v>2.5228690000000001E-3</c:v>
                </c:pt>
                <c:pt idx="26420">
                  <c:v>4.0938670000000002E-3</c:v>
                </c:pt>
                <c:pt idx="26421">
                  <c:v>4.5950970000000002E-3</c:v>
                </c:pt>
                <c:pt idx="26422">
                  <c:v>2.584144E-3</c:v>
                </c:pt>
                <c:pt idx="26423">
                  <c:v>3.7574990000000001E-3</c:v>
                </c:pt>
                <c:pt idx="26424">
                  <c:v>6.934384E-3</c:v>
                </c:pt>
                <c:pt idx="26425">
                  <c:v>-3.2432339999999998E-3</c:v>
                </c:pt>
                <c:pt idx="26426">
                  <c:v>2.6716460000000002E-3</c:v>
                </c:pt>
                <c:pt idx="26427">
                  <c:v>1.1185216E-2</c:v>
                </c:pt>
                <c:pt idx="26428">
                  <c:v>4.8748560000000003E-3</c:v>
                </c:pt>
                <c:pt idx="26429">
                  <c:v>2.771538E-3</c:v>
                </c:pt>
                <c:pt idx="26430">
                  <c:v>5.3963500000000003E-3</c:v>
                </c:pt>
                <c:pt idx="26431">
                  <c:v>6.2682570000000002E-3</c:v>
                </c:pt>
                <c:pt idx="26432">
                  <c:v>6.3849040000000003E-3</c:v>
                </c:pt>
                <c:pt idx="26433">
                  <c:v>4.6164459999999997E-3</c:v>
                </c:pt>
                <c:pt idx="26434">
                  <c:v>3.0965799999999998E-3</c:v>
                </c:pt>
                <c:pt idx="26435">
                  <c:v>6.7037540000000001E-3</c:v>
                </c:pt>
                <c:pt idx="26436">
                  <c:v>4.6424669999999999E-3</c:v>
                </c:pt>
                <c:pt idx="26437">
                  <c:v>4.099124E-3</c:v>
                </c:pt>
                <c:pt idx="26438">
                  <c:v>1.0135859999999999E-3</c:v>
                </c:pt>
                <c:pt idx="26439">
                  <c:v>3.2404859999999999E-3</c:v>
                </c:pt>
                <c:pt idx="26440">
                  <c:v>1.4636250000000001E-3</c:v>
                </c:pt>
                <c:pt idx="26441">
                  <c:v>1.429652E-3</c:v>
                </c:pt>
                <c:pt idx="26442">
                  <c:v>1.1739890000000001E-3</c:v>
                </c:pt>
                <c:pt idx="26443">
                  <c:v>-1.37167E-4</c:v>
                </c:pt>
                <c:pt idx="26444">
                  <c:v>1.4356970000000001E-3</c:v>
                </c:pt>
                <c:pt idx="26445">
                  <c:v>-3.1511009999999999E-3</c:v>
                </c:pt>
                <c:pt idx="26446">
                  <c:v>2.5054529999999999E-3</c:v>
                </c:pt>
                <c:pt idx="26447" formatCode="0.00E+00">
                  <c:v>7.7484400000000006E-5</c:v>
                </c:pt>
                <c:pt idx="26448">
                  <c:v>-1.2773067000000001E-2</c:v>
                </c:pt>
                <c:pt idx="26449">
                  <c:v>-6.0802180000000001E-3</c:v>
                </c:pt>
                <c:pt idx="26450">
                  <c:v>1.8520069999999999E-3</c:v>
                </c:pt>
                <c:pt idx="26451">
                  <c:v>-9.3380210000000002E-3</c:v>
                </c:pt>
                <c:pt idx="26452">
                  <c:v>-1.0529520000000001E-2</c:v>
                </c:pt>
                <c:pt idx="26453">
                  <c:v>-5.2900279999999996E-3</c:v>
                </c:pt>
                <c:pt idx="26454">
                  <c:v>-3.3128979999999999E-3</c:v>
                </c:pt>
                <c:pt idx="26455">
                  <c:v>-6.3709780000000002E-3</c:v>
                </c:pt>
                <c:pt idx="26456">
                  <c:v>-9.3097760000000005E-3</c:v>
                </c:pt>
                <c:pt idx="26457">
                  <c:v>-7.9261720000000004E-3</c:v>
                </c:pt>
                <c:pt idx="26458">
                  <c:v>-3.628629E-3</c:v>
                </c:pt>
                <c:pt idx="26459">
                  <c:v>-7.9643149999999996E-3</c:v>
                </c:pt>
                <c:pt idx="26460">
                  <c:v>-1.4343385E-2</c:v>
                </c:pt>
                <c:pt idx="26461">
                  <c:v>-9.569971E-3</c:v>
                </c:pt>
                <c:pt idx="26462">
                  <c:v>-1.220961E-3</c:v>
                </c:pt>
                <c:pt idx="26463">
                  <c:v>-7.9056290000000008E-3</c:v>
                </c:pt>
                <c:pt idx="26464">
                  <c:v>-8.8289470000000002E-3</c:v>
                </c:pt>
                <c:pt idx="26465">
                  <c:v>-1.1249601999999999E-2</c:v>
                </c:pt>
                <c:pt idx="26466">
                  <c:v>-5.4284650000000004E-3</c:v>
                </c:pt>
                <c:pt idx="26467">
                  <c:v>-5.8971099999999997E-3</c:v>
                </c:pt>
                <c:pt idx="26468">
                  <c:v>-7.5272309999999997E-3</c:v>
                </c:pt>
                <c:pt idx="26469">
                  <c:v>-4.6130800000000001E-4</c:v>
                </c:pt>
                <c:pt idx="26470">
                  <c:v>-1.2196794E-2</c:v>
                </c:pt>
                <c:pt idx="26471">
                  <c:v>-1.0446707E-2</c:v>
                </c:pt>
                <c:pt idx="26472">
                  <c:v>-9.8263199999999999E-4</c:v>
                </c:pt>
                <c:pt idx="26473">
                  <c:v>-1.0186397E-2</c:v>
                </c:pt>
                <c:pt idx="26474">
                  <c:v>-8.876653E-3</c:v>
                </c:pt>
                <c:pt idx="26475">
                  <c:v>-1.2452334000000001E-2</c:v>
                </c:pt>
                <c:pt idx="26476">
                  <c:v>-8.7268369999999994E-3</c:v>
                </c:pt>
                <c:pt idx="26477">
                  <c:v>-4.0983740000000001E-3</c:v>
                </c:pt>
                <c:pt idx="26478">
                  <c:v>-2.3864939999999999E-3</c:v>
                </c:pt>
                <c:pt idx="26479">
                  <c:v>-1.3987985E-2</c:v>
                </c:pt>
                <c:pt idx="26480">
                  <c:v>-1.843705E-3</c:v>
                </c:pt>
                <c:pt idx="26481">
                  <c:v>-1.079886E-3</c:v>
                </c:pt>
                <c:pt idx="26482">
                  <c:v>-6.020315E-3</c:v>
                </c:pt>
                <c:pt idx="26483">
                  <c:v>-1.0793202999999999E-2</c:v>
                </c:pt>
                <c:pt idx="26484">
                  <c:v>3.7846730000000001E-3</c:v>
                </c:pt>
                <c:pt idx="26485">
                  <c:v>9.1099499999999995E-4</c:v>
                </c:pt>
                <c:pt idx="26486">
                  <c:v>2.3810599999999999E-3</c:v>
                </c:pt>
                <c:pt idx="26487">
                  <c:v>2.6496664E-2</c:v>
                </c:pt>
                <c:pt idx="26488" formatCode="0.00E+00">
                  <c:v>7.0382099999999998E-5</c:v>
                </c:pt>
                <c:pt idx="26489">
                  <c:v>3.648896E-3</c:v>
                </c:pt>
                <c:pt idx="26490">
                  <c:v>1.1567005999999999E-2</c:v>
                </c:pt>
                <c:pt idx="26491">
                  <c:v>-3.6301290000000002E-3</c:v>
                </c:pt>
                <c:pt idx="26492">
                  <c:v>-3.5765990000000002E-3</c:v>
                </c:pt>
                <c:pt idx="26493">
                  <c:v>7.3663289999999996E-3</c:v>
                </c:pt>
                <c:pt idx="26494">
                  <c:v>1.6188316000000001E-2</c:v>
                </c:pt>
                <c:pt idx="26495">
                  <c:v>7.7445470000000001E-3</c:v>
                </c:pt>
                <c:pt idx="26496">
                  <c:v>1.9427034999999999E-2</c:v>
                </c:pt>
                <c:pt idx="26497">
                  <c:v>8.551108E-3</c:v>
                </c:pt>
                <c:pt idx="26498">
                  <c:v>-1.1182648999999999E-2</c:v>
                </c:pt>
                <c:pt idx="26499">
                  <c:v>-8.7257100000000005E-4</c:v>
                </c:pt>
                <c:pt idx="26500">
                  <c:v>9.7912499999999996E-4</c:v>
                </c:pt>
                <c:pt idx="26501">
                  <c:v>2.3078230000000001E-3</c:v>
                </c:pt>
                <c:pt idx="26502">
                  <c:v>1.0419279E-2</c:v>
                </c:pt>
                <c:pt idx="26503">
                  <c:v>1.3941406999999999E-2</c:v>
                </c:pt>
                <c:pt idx="26504">
                  <c:v>-1.518508E-3</c:v>
                </c:pt>
                <c:pt idx="26505">
                  <c:v>-1.4275451999999999E-2</c:v>
                </c:pt>
                <c:pt idx="26506">
                  <c:v>-1.3974782E-2</c:v>
                </c:pt>
                <c:pt idx="26507">
                  <c:v>-1.216405E-3</c:v>
                </c:pt>
                <c:pt idx="26508">
                  <c:v>6.4444439999999997E-3</c:v>
                </c:pt>
                <c:pt idx="26509">
                  <c:v>-6.1956100000000003E-4</c:v>
                </c:pt>
                <c:pt idx="26510">
                  <c:v>-1.3159854E-2</c:v>
                </c:pt>
                <c:pt idx="26511">
                  <c:v>-5.9763600000000002E-4</c:v>
                </c:pt>
                <c:pt idx="26512">
                  <c:v>-8.9000409999999992E-3</c:v>
                </c:pt>
                <c:pt idx="26513">
                  <c:v>-1.4539234E-2</c:v>
                </c:pt>
                <c:pt idx="26514">
                  <c:v>5.987877E-3</c:v>
                </c:pt>
                <c:pt idx="26515">
                  <c:v>-2.7303570000000001E-3</c:v>
                </c:pt>
                <c:pt idx="26516">
                  <c:v>-1.2001087000000001E-2</c:v>
                </c:pt>
                <c:pt idx="26517">
                  <c:v>-1.6090522999999999E-2</c:v>
                </c:pt>
                <c:pt idx="26518">
                  <c:v>-7.4562880000000002E-3</c:v>
                </c:pt>
                <c:pt idx="26519">
                  <c:v>-4.5937340000000004E-3</c:v>
                </c:pt>
                <c:pt idx="26520">
                  <c:v>-4.5702980000000004E-3</c:v>
                </c:pt>
                <c:pt idx="26521">
                  <c:v>-5.3202950000000001E-3</c:v>
                </c:pt>
                <c:pt idx="26522">
                  <c:v>-6.8798419999999997E-3</c:v>
                </c:pt>
                <c:pt idx="26523">
                  <c:v>7.0217709999999996E-3</c:v>
                </c:pt>
                <c:pt idx="26524">
                  <c:v>-5.911871E-3</c:v>
                </c:pt>
                <c:pt idx="26525">
                  <c:v>-1.1013334E-2</c:v>
                </c:pt>
                <c:pt idx="26526">
                  <c:v>-5.4004559999999997E-3</c:v>
                </c:pt>
                <c:pt idx="26527">
                  <c:v>-7.9783969999999999E-3</c:v>
                </c:pt>
                <c:pt idx="26528">
                  <c:v>-8.0492380000000002E-3</c:v>
                </c:pt>
                <c:pt idx="26529">
                  <c:v>-7.1471340000000003E-3</c:v>
                </c:pt>
                <c:pt idx="26530">
                  <c:v>-1.2341364000000001E-2</c:v>
                </c:pt>
                <c:pt idx="26531">
                  <c:v>-9.4339009999999997E-3</c:v>
                </c:pt>
                <c:pt idx="26532">
                  <c:v>-1.2814320000000001E-3</c:v>
                </c:pt>
                <c:pt idx="26533">
                  <c:v>-3.873324E-3</c:v>
                </c:pt>
                <c:pt idx="26534">
                  <c:v>-1.1484105E-2</c:v>
                </c:pt>
                <c:pt idx="26535">
                  <c:v>-1.0008863999999999E-2</c:v>
                </c:pt>
                <c:pt idx="26536">
                  <c:v>-1.0589700000000001E-2</c:v>
                </c:pt>
                <c:pt idx="26537">
                  <c:v>-1.3436985E-2</c:v>
                </c:pt>
                <c:pt idx="26538">
                  <c:v>-7.6952100000000001E-3</c:v>
                </c:pt>
                <c:pt idx="26539">
                  <c:v>-5.808934E-3</c:v>
                </c:pt>
                <c:pt idx="26540">
                  <c:v>-6.387106E-3</c:v>
                </c:pt>
                <c:pt idx="26541">
                  <c:v>-7.8968059999999993E-3</c:v>
                </c:pt>
                <c:pt idx="26542">
                  <c:v>-5.7971689999999996E-3</c:v>
                </c:pt>
                <c:pt idx="26543">
                  <c:v>1.6362740000000001E-3</c:v>
                </c:pt>
                <c:pt idx="26544">
                  <c:v>-3.9963120000000001E-3</c:v>
                </c:pt>
                <c:pt idx="26545">
                  <c:v>-2.6941959999999998E-3</c:v>
                </c:pt>
                <c:pt idx="26546">
                  <c:v>-4.4130000000000003E-3</c:v>
                </c:pt>
                <c:pt idx="26547">
                  <c:v>5.2651390000000003E-3</c:v>
                </c:pt>
                <c:pt idx="26548">
                  <c:v>3.410513E-3</c:v>
                </c:pt>
                <c:pt idx="26549">
                  <c:v>4.2099449999999997E-3</c:v>
                </c:pt>
                <c:pt idx="26550">
                  <c:v>2.6085869999999999E-3</c:v>
                </c:pt>
                <c:pt idx="26551">
                  <c:v>4.1385329999999998E-3</c:v>
                </c:pt>
                <c:pt idx="26552">
                  <c:v>7.236854E-3</c:v>
                </c:pt>
                <c:pt idx="26553">
                  <c:v>8.1716779999999999E-3</c:v>
                </c:pt>
                <c:pt idx="26554">
                  <c:v>1.4517723999999999E-2</c:v>
                </c:pt>
                <c:pt idx="26555">
                  <c:v>4.8108609999999996E-3</c:v>
                </c:pt>
                <c:pt idx="26556">
                  <c:v>1.0895385E-2</c:v>
                </c:pt>
                <c:pt idx="26557">
                  <c:v>7.9926760000000006E-3</c:v>
                </c:pt>
                <c:pt idx="26558">
                  <c:v>7.2565770000000002E-3</c:v>
                </c:pt>
                <c:pt idx="26559">
                  <c:v>3.7955329999999998E-3</c:v>
                </c:pt>
                <c:pt idx="26560">
                  <c:v>7.4075790000000001E-3</c:v>
                </c:pt>
                <c:pt idx="26561">
                  <c:v>6.9665619999999999E-3</c:v>
                </c:pt>
                <c:pt idx="26562">
                  <c:v>9.5226640000000001E-3</c:v>
                </c:pt>
                <c:pt idx="26563">
                  <c:v>3.6952320000000001E-3</c:v>
                </c:pt>
                <c:pt idx="26564">
                  <c:v>8.5120920000000006E-3</c:v>
                </c:pt>
                <c:pt idx="26565">
                  <c:v>8.7261549999999993E-3</c:v>
                </c:pt>
                <c:pt idx="26566">
                  <c:v>4.0208819999999999E-3</c:v>
                </c:pt>
                <c:pt idx="26567">
                  <c:v>4.0825339999999996E-3</c:v>
                </c:pt>
                <c:pt idx="26568">
                  <c:v>2.1173870000000001E-3</c:v>
                </c:pt>
                <c:pt idx="26569">
                  <c:v>4.5399439999999998E-3</c:v>
                </c:pt>
                <c:pt idx="26570">
                  <c:v>3.3801370000000001E-3</c:v>
                </c:pt>
                <c:pt idx="26571">
                  <c:v>5.0153929999999999E-3</c:v>
                </c:pt>
                <c:pt idx="26572">
                  <c:v>-2.7357380000000001E-3</c:v>
                </c:pt>
                <c:pt idx="26573">
                  <c:v>-4.0290999999999999E-3</c:v>
                </c:pt>
                <c:pt idx="26574">
                  <c:v>5.2256510000000004E-3</c:v>
                </c:pt>
                <c:pt idx="26575">
                  <c:v>-6.1520800000000001E-4</c:v>
                </c:pt>
                <c:pt idx="26576">
                  <c:v>-2.571566E-3</c:v>
                </c:pt>
                <c:pt idx="26577">
                  <c:v>-2.69308E-3</c:v>
                </c:pt>
                <c:pt idx="26578">
                  <c:v>-4.0598149999999996E-3</c:v>
                </c:pt>
                <c:pt idx="26579">
                  <c:v>-7.1342710000000002E-3</c:v>
                </c:pt>
                <c:pt idx="26580">
                  <c:v>-4.2391490000000002E-3</c:v>
                </c:pt>
                <c:pt idx="26581">
                  <c:v>-3.3192300000000003E-4</c:v>
                </c:pt>
                <c:pt idx="26582">
                  <c:v>-9.7581820000000007E-3</c:v>
                </c:pt>
                <c:pt idx="26583">
                  <c:v>-8.2974399999999999E-4</c:v>
                </c:pt>
                <c:pt idx="26584">
                  <c:v>-6.0255710000000004E-3</c:v>
                </c:pt>
                <c:pt idx="26585">
                  <c:v>-9.9206659999999999E-3</c:v>
                </c:pt>
                <c:pt idx="26586">
                  <c:v>-8.8833639999999995E-3</c:v>
                </c:pt>
                <c:pt idx="26587">
                  <c:v>-8.4078599999999996E-3</c:v>
                </c:pt>
                <c:pt idx="26588">
                  <c:v>-8.5540670000000003E-3</c:v>
                </c:pt>
                <c:pt idx="26589">
                  <c:v>-8.5543189999999995E-3</c:v>
                </c:pt>
                <c:pt idx="26590">
                  <c:v>-1.1357829E-2</c:v>
                </c:pt>
                <c:pt idx="26591">
                  <c:v>-5.9374019999999996E-3</c:v>
                </c:pt>
                <c:pt idx="26592">
                  <c:v>-7.780309E-3</c:v>
                </c:pt>
                <c:pt idx="26593">
                  <c:v>-9.4917209999999998E-3</c:v>
                </c:pt>
                <c:pt idx="26594">
                  <c:v>-5.4871249999999998E-3</c:v>
                </c:pt>
                <c:pt idx="26595">
                  <c:v>-1.8505150000000001E-3</c:v>
                </c:pt>
                <c:pt idx="26596">
                  <c:v>-4.5152730000000002E-3</c:v>
                </c:pt>
                <c:pt idx="26597">
                  <c:v>-6.9692840000000001E-3</c:v>
                </c:pt>
                <c:pt idx="26598">
                  <c:v>-3.9223620000000004E-3</c:v>
                </c:pt>
                <c:pt idx="26599">
                  <c:v>-2.838939E-3</c:v>
                </c:pt>
                <c:pt idx="26600">
                  <c:v>1.0194480000000001E-3</c:v>
                </c:pt>
                <c:pt idx="26601" formatCode="0.00E+00">
                  <c:v>-4.3654099999999999E-5</c:v>
                </c:pt>
                <c:pt idx="26602">
                  <c:v>7.7233900000000003E-4</c:v>
                </c:pt>
                <c:pt idx="26603">
                  <c:v>1.7599009999999999E-3</c:v>
                </c:pt>
                <c:pt idx="26604">
                  <c:v>-6.2123099999999998E-4</c:v>
                </c:pt>
                <c:pt idx="26605">
                  <c:v>3.432633E-3</c:v>
                </c:pt>
                <c:pt idx="26606">
                  <c:v>-8.4866499999999997E-4</c:v>
                </c:pt>
                <c:pt idx="26607">
                  <c:v>4.7841869999999996E-3</c:v>
                </c:pt>
                <c:pt idx="26608">
                  <c:v>4.7548929999999996E-3</c:v>
                </c:pt>
                <c:pt idx="26609">
                  <c:v>2.2872069999999999E-3</c:v>
                </c:pt>
                <c:pt idx="26610">
                  <c:v>1.6061840000000001E-3</c:v>
                </c:pt>
                <c:pt idx="26611">
                  <c:v>5.3021190000000001E-3</c:v>
                </c:pt>
                <c:pt idx="26612">
                  <c:v>3.4360419999999998E-3</c:v>
                </c:pt>
                <c:pt idx="26613">
                  <c:v>2.6528070000000001E-3</c:v>
                </c:pt>
                <c:pt idx="26614">
                  <c:v>8.7354670000000002E-3</c:v>
                </c:pt>
                <c:pt idx="26615">
                  <c:v>6.4566809999999997E-3</c:v>
                </c:pt>
                <c:pt idx="26616">
                  <c:v>1.2978709999999999E-3</c:v>
                </c:pt>
                <c:pt idx="26617">
                  <c:v>5.6859930000000003E-3</c:v>
                </c:pt>
                <c:pt idx="26618">
                  <c:v>5.1568229999999996E-3</c:v>
                </c:pt>
                <c:pt idx="26619">
                  <c:v>9.4763580000000007E-3</c:v>
                </c:pt>
                <c:pt idx="26620">
                  <c:v>9.6784909999999991E-3</c:v>
                </c:pt>
                <c:pt idx="26621">
                  <c:v>1.266526E-3</c:v>
                </c:pt>
                <c:pt idx="26622" formatCode="0.00E+00">
                  <c:v>-5.0140799999999999E-5</c:v>
                </c:pt>
                <c:pt idx="26623">
                  <c:v>7.5066020000000002E-3</c:v>
                </c:pt>
                <c:pt idx="26624">
                  <c:v>7.879179E-3</c:v>
                </c:pt>
                <c:pt idx="26625">
                  <c:v>1.30029E-3</c:v>
                </c:pt>
                <c:pt idx="26626">
                  <c:v>5.6004959999999999E-3</c:v>
                </c:pt>
                <c:pt idx="26627">
                  <c:v>4.8927950000000001E-3</c:v>
                </c:pt>
                <c:pt idx="26628">
                  <c:v>1.7707720000000001E-3</c:v>
                </c:pt>
                <c:pt idx="26629">
                  <c:v>6.7821579999999999E-3</c:v>
                </c:pt>
                <c:pt idx="26630">
                  <c:v>3.0385519999999999E-3</c:v>
                </c:pt>
                <c:pt idx="26631">
                  <c:v>2.7924930000000001E-3</c:v>
                </c:pt>
                <c:pt idx="26632">
                  <c:v>3.0148670000000001E-3</c:v>
                </c:pt>
                <c:pt idx="26633" formatCode="0.00E+00">
                  <c:v>-4.0210799999999998E-5</c:v>
                </c:pt>
                <c:pt idx="26634">
                  <c:v>-6.2469739999999998E-3</c:v>
                </c:pt>
                <c:pt idx="26635">
                  <c:v>-4.00057E-4</c:v>
                </c:pt>
                <c:pt idx="26636">
                  <c:v>5.5042600000000002E-4</c:v>
                </c:pt>
                <c:pt idx="26637">
                  <c:v>-1.364936E-3</c:v>
                </c:pt>
                <c:pt idx="26638">
                  <c:v>-3.7537909999999998E-3</c:v>
                </c:pt>
                <c:pt idx="26639">
                  <c:v>-4.4049989999999997E-3</c:v>
                </c:pt>
                <c:pt idx="26640">
                  <c:v>-3.077148E-3</c:v>
                </c:pt>
                <c:pt idx="26641">
                  <c:v>-1.7509610000000001E-3</c:v>
                </c:pt>
                <c:pt idx="26642">
                  <c:v>-8.0006000000000001E-3</c:v>
                </c:pt>
                <c:pt idx="26643">
                  <c:v>-1.0876432E-2</c:v>
                </c:pt>
                <c:pt idx="26644">
                  <c:v>-3.1087299999999998E-4</c:v>
                </c:pt>
                <c:pt idx="26645">
                  <c:v>-4.4367410000000001E-3</c:v>
                </c:pt>
                <c:pt idx="26646">
                  <c:v>-1.4135199999999999E-3</c:v>
                </c:pt>
                <c:pt idx="26647">
                  <c:v>-3.9091359999999997E-3</c:v>
                </c:pt>
                <c:pt idx="26648">
                  <c:v>-8.0186589999999992E-3</c:v>
                </c:pt>
                <c:pt idx="26649">
                  <c:v>-4.8665749999999997E-3</c:v>
                </c:pt>
                <c:pt idx="26650">
                  <c:v>-1.2196419999999999E-3</c:v>
                </c:pt>
                <c:pt idx="26651">
                  <c:v>-3.2328579999999999E-3</c:v>
                </c:pt>
                <c:pt idx="26652">
                  <c:v>4.8810999999999999E-4</c:v>
                </c:pt>
                <c:pt idx="26653">
                  <c:v>2.5586839999999999E-3</c:v>
                </c:pt>
                <c:pt idx="26654">
                  <c:v>1.13123E-3</c:v>
                </c:pt>
                <c:pt idx="26655">
                  <c:v>1.8157679999999999E-3</c:v>
                </c:pt>
                <c:pt idx="26656">
                  <c:v>-1.3824219999999999E-3</c:v>
                </c:pt>
                <c:pt idx="26657">
                  <c:v>7.0754069999999997E-3</c:v>
                </c:pt>
                <c:pt idx="26658">
                  <c:v>-5.7799380000000001E-3</c:v>
                </c:pt>
                <c:pt idx="26659">
                  <c:v>-1.2483609999999999E-3</c:v>
                </c:pt>
                <c:pt idx="26660">
                  <c:v>-4.6990189999999996E-3</c:v>
                </c:pt>
                <c:pt idx="26661">
                  <c:v>1.8375640000000001E-3</c:v>
                </c:pt>
                <c:pt idx="26662">
                  <c:v>5.8871669999999996E-3</c:v>
                </c:pt>
                <c:pt idx="26663">
                  <c:v>5.1523660000000002E-3</c:v>
                </c:pt>
                <c:pt idx="26664">
                  <c:v>-1.7726510000000001E-3</c:v>
                </c:pt>
                <c:pt idx="26665">
                  <c:v>2.045158E-3</c:v>
                </c:pt>
                <c:pt idx="26666">
                  <c:v>-2.7171069999999999E-3</c:v>
                </c:pt>
                <c:pt idx="26667">
                  <c:v>7.4426759999999996E-3</c:v>
                </c:pt>
                <c:pt idx="26668">
                  <c:v>-6.6372000000000002E-4</c:v>
                </c:pt>
                <c:pt idx="26669">
                  <c:v>-7.1915E-4</c:v>
                </c:pt>
                <c:pt idx="26670">
                  <c:v>2.5152590000000002E-3</c:v>
                </c:pt>
                <c:pt idx="26671">
                  <c:v>4.9384800000000003E-3</c:v>
                </c:pt>
                <c:pt idx="26672">
                  <c:v>-2.7561909999999998E-3</c:v>
                </c:pt>
                <c:pt idx="26673">
                  <c:v>3.0732250000000002E-3</c:v>
                </c:pt>
                <c:pt idx="26674">
                  <c:v>1.9650840000000002E-3</c:v>
                </c:pt>
                <c:pt idx="26675">
                  <c:v>3.2556E-3</c:v>
                </c:pt>
                <c:pt idx="26676">
                  <c:v>-3.1703100000000001E-4</c:v>
                </c:pt>
                <c:pt idx="26677">
                  <c:v>4.2685220000000003E-3</c:v>
                </c:pt>
                <c:pt idx="26678">
                  <c:v>2.3888630000000002E-3</c:v>
                </c:pt>
                <c:pt idx="26679">
                  <c:v>9.1059799999999998E-4</c:v>
                </c:pt>
                <c:pt idx="26680">
                  <c:v>5.7796900000000001E-4</c:v>
                </c:pt>
                <c:pt idx="26681">
                  <c:v>2.6811880000000001E-3</c:v>
                </c:pt>
                <c:pt idx="26682" formatCode="0.00E+00">
                  <c:v>6.75616E-5</c:v>
                </c:pt>
                <c:pt idx="26683">
                  <c:v>2.5332250000000001E-3</c:v>
                </c:pt>
                <c:pt idx="26684">
                  <c:v>6.3921450000000001E-3</c:v>
                </c:pt>
                <c:pt idx="26685">
                  <c:v>-7.4463000000000003E-4</c:v>
                </c:pt>
                <c:pt idx="26686">
                  <c:v>-2.4282800000000001E-3</c:v>
                </c:pt>
                <c:pt idx="26687">
                  <c:v>1.0408954999999999E-2</c:v>
                </c:pt>
                <c:pt idx="26688">
                  <c:v>7.4685589999999996E-3</c:v>
                </c:pt>
                <c:pt idx="26689">
                  <c:v>7.0843210000000002E-3</c:v>
                </c:pt>
                <c:pt idx="26690">
                  <c:v>-3.9696619999999997E-3</c:v>
                </c:pt>
                <c:pt idx="26691">
                  <c:v>8.2240290000000008E-3</c:v>
                </c:pt>
                <c:pt idx="26692">
                  <c:v>6.9726099999999997E-3</c:v>
                </c:pt>
                <c:pt idx="26693">
                  <c:v>6.2043059999999997E-3</c:v>
                </c:pt>
                <c:pt idx="26694">
                  <c:v>7.0610450000000002E-3</c:v>
                </c:pt>
                <c:pt idx="26695">
                  <c:v>1.1571794E-2</c:v>
                </c:pt>
                <c:pt idx="26696">
                  <c:v>3.0989469999999999E-3</c:v>
                </c:pt>
                <c:pt idx="26697">
                  <c:v>2.020155E-3</c:v>
                </c:pt>
                <c:pt idx="26698">
                  <c:v>6.8316879999999998E-3</c:v>
                </c:pt>
                <c:pt idx="26699">
                  <c:v>1.1098156E-2</c:v>
                </c:pt>
                <c:pt idx="26700">
                  <c:v>1.2569551999999999E-2</c:v>
                </c:pt>
                <c:pt idx="26701">
                  <c:v>3.6764290000000002E-3</c:v>
                </c:pt>
                <c:pt idx="26702">
                  <c:v>-2.78631E-4</c:v>
                </c:pt>
                <c:pt idx="26703">
                  <c:v>7.4737110000000001E-3</c:v>
                </c:pt>
                <c:pt idx="26704">
                  <c:v>7.1591909999999996E-3</c:v>
                </c:pt>
                <c:pt idx="26705">
                  <c:v>8.4275919999999994E-3</c:v>
                </c:pt>
                <c:pt idx="26706">
                  <c:v>1.461562E-3</c:v>
                </c:pt>
                <c:pt idx="26707">
                  <c:v>2.1681719999999999E-3</c:v>
                </c:pt>
                <c:pt idx="26708">
                  <c:v>2.4129160000000002E-3</c:v>
                </c:pt>
                <c:pt idx="26709">
                  <c:v>-3.7372130000000001E-3</c:v>
                </c:pt>
                <c:pt idx="26710">
                  <c:v>-8.5034599999999998E-4</c:v>
                </c:pt>
                <c:pt idx="26711">
                  <c:v>-6.6039410000000003E-3</c:v>
                </c:pt>
                <c:pt idx="26712">
                  <c:v>-3.3136060000000002E-3</c:v>
                </c:pt>
                <c:pt idx="26713">
                  <c:v>9.2248690000000001E-3</c:v>
                </c:pt>
                <c:pt idx="26714">
                  <c:v>-1.0867083E-2</c:v>
                </c:pt>
                <c:pt idx="26715">
                  <c:v>-1.9372479999999999E-3</c:v>
                </c:pt>
                <c:pt idx="26716">
                  <c:v>3.3957319999999998E-3</c:v>
                </c:pt>
                <c:pt idx="26717">
                  <c:v>-7.2831750000000002E-3</c:v>
                </c:pt>
                <c:pt idx="26718">
                  <c:v>-1.0951414E-2</c:v>
                </c:pt>
                <c:pt idx="26719">
                  <c:v>-4.5174280000000004E-3</c:v>
                </c:pt>
                <c:pt idx="26720">
                  <c:v>-8.1462519999999997E-3</c:v>
                </c:pt>
                <c:pt idx="26721">
                  <c:v>-5.9115800000000005E-4</c:v>
                </c:pt>
                <c:pt idx="26722">
                  <c:v>-8.2098900000000005E-4</c:v>
                </c:pt>
                <c:pt idx="26723">
                  <c:v>-8.4580769999999996E-3</c:v>
                </c:pt>
                <c:pt idx="26724">
                  <c:v>-7.2234359999999997E-3</c:v>
                </c:pt>
                <c:pt idx="26725">
                  <c:v>1.488811E-3</c:v>
                </c:pt>
                <c:pt idx="26726">
                  <c:v>2.7021469999999998E-3</c:v>
                </c:pt>
                <c:pt idx="26727">
                  <c:v>1.913463E-3</c:v>
                </c:pt>
                <c:pt idx="26728">
                  <c:v>4.0975220000000001E-3</c:v>
                </c:pt>
                <c:pt idx="26729">
                  <c:v>7.4617870000000001E-3</c:v>
                </c:pt>
                <c:pt idx="26730">
                  <c:v>-1.832113E-3</c:v>
                </c:pt>
                <c:pt idx="26731">
                  <c:v>-2.7382740000000002E-3</c:v>
                </c:pt>
                <c:pt idx="26732">
                  <c:v>-5.9889280000000001E-3</c:v>
                </c:pt>
                <c:pt idx="26733">
                  <c:v>-5.4301800000000004E-4</c:v>
                </c:pt>
                <c:pt idx="26734">
                  <c:v>-2.4455800000000001E-3</c:v>
                </c:pt>
                <c:pt idx="26735">
                  <c:v>5.018944E-3</c:v>
                </c:pt>
                <c:pt idx="26736">
                  <c:v>1.060954E-3</c:v>
                </c:pt>
                <c:pt idx="26737">
                  <c:v>-6.0077799999999999E-3</c:v>
                </c:pt>
                <c:pt idx="26738">
                  <c:v>-6.2559870000000002E-3</c:v>
                </c:pt>
                <c:pt idx="26739">
                  <c:v>-4.4171490000000004E-3</c:v>
                </c:pt>
                <c:pt idx="26740">
                  <c:v>2.5640609999999999E-3</c:v>
                </c:pt>
                <c:pt idx="26741">
                  <c:v>-4.5456079999999996E-3</c:v>
                </c:pt>
                <c:pt idx="26742">
                  <c:v>1.339979E-3</c:v>
                </c:pt>
                <c:pt idx="26743">
                  <c:v>2.2371190000000001E-3</c:v>
                </c:pt>
                <c:pt idx="26744">
                  <c:v>-2.5515109999999998E-3</c:v>
                </c:pt>
                <c:pt idx="26745">
                  <c:v>-4.71712E-3</c:v>
                </c:pt>
                <c:pt idx="26746">
                  <c:v>-1.9631449999999999E-3</c:v>
                </c:pt>
                <c:pt idx="26747">
                  <c:v>5.1194200000000004E-4</c:v>
                </c:pt>
                <c:pt idx="26748">
                  <c:v>2.9223679999999998E-3</c:v>
                </c:pt>
                <c:pt idx="26749">
                  <c:v>9.4287209999999993E-3</c:v>
                </c:pt>
                <c:pt idx="26750">
                  <c:v>-1.0252519999999999E-3</c:v>
                </c:pt>
                <c:pt idx="26751">
                  <c:v>-7.5549299999999998E-4</c:v>
                </c:pt>
                <c:pt idx="26752">
                  <c:v>5.9378299999999998E-3</c:v>
                </c:pt>
                <c:pt idx="26753">
                  <c:v>-9.1305599999999998E-4</c:v>
                </c:pt>
                <c:pt idx="26754">
                  <c:v>-5.4279130000000004E-3</c:v>
                </c:pt>
                <c:pt idx="26755">
                  <c:v>-3.3704490000000002E-3</c:v>
                </c:pt>
                <c:pt idx="26756">
                  <c:v>-6.18871E-4</c:v>
                </c:pt>
                <c:pt idx="26757" formatCode="0.00E+00">
                  <c:v>5.0224800000000001E-5</c:v>
                </c:pt>
                <c:pt idx="26758">
                  <c:v>-4.6955290000000004E-3</c:v>
                </c:pt>
                <c:pt idx="26759">
                  <c:v>-1.7660099999999999E-3</c:v>
                </c:pt>
                <c:pt idx="26760">
                  <c:v>-2.241917E-3</c:v>
                </c:pt>
                <c:pt idx="26761">
                  <c:v>-1.1524739999999999E-3</c:v>
                </c:pt>
                <c:pt idx="26762">
                  <c:v>4.5251190000000002E-3</c:v>
                </c:pt>
                <c:pt idx="26763">
                  <c:v>2.2858570000000001E-3</c:v>
                </c:pt>
                <c:pt idx="26764">
                  <c:v>5.4217290000000001E-3</c:v>
                </c:pt>
                <c:pt idx="26765">
                  <c:v>8.3412009999999995E-3</c:v>
                </c:pt>
                <c:pt idx="26766">
                  <c:v>-4.567939E-3</c:v>
                </c:pt>
                <c:pt idx="26767">
                  <c:v>-1.243877E-3</c:v>
                </c:pt>
                <c:pt idx="26768">
                  <c:v>6.5820879999999998E-3</c:v>
                </c:pt>
                <c:pt idx="26769">
                  <c:v>-7.2047550000000002E-3</c:v>
                </c:pt>
                <c:pt idx="26770">
                  <c:v>9.7784889999999996E-3</c:v>
                </c:pt>
                <c:pt idx="26771">
                  <c:v>6.1737019999999997E-3</c:v>
                </c:pt>
                <c:pt idx="26772">
                  <c:v>-8.6174939999999998E-3</c:v>
                </c:pt>
                <c:pt idx="26773">
                  <c:v>5.9995999999999997E-4</c:v>
                </c:pt>
                <c:pt idx="26774">
                  <c:v>-5.9346390000000002E-3</c:v>
                </c:pt>
                <c:pt idx="26775">
                  <c:v>-4.5661529999999999E-3</c:v>
                </c:pt>
                <c:pt idx="26776">
                  <c:v>-4.9672249999999996E-3</c:v>
                </c:pt>
                <c:pt idx="26777">
                  <c:v>-2.2004500000000001E-4</c:v>
                </c:pt>
                <c:pt idx="26778">
                  <c:v>-3.5476650000000002E-3</c:v>
                </c:pt>
                <c:pt idx="26779">
                  <c:v>-3.4003560000000002E-3</c:v>
                </c:pt>
                <c:pt idx="26780">
                  <c:v>-7.3570140000000003E-3</c:v>
                </c:pt>
                <c:pt idx="26781">
                  <c:v>-1.0425411000000001E-2</c:v>
                </c:pt>
                <c:pt idx="26782">
                  <c:v>-7.3870109999999998E-3</c:v>
                </c:pt>
                <c:pt idx="26783">
                  <c:v>-1.0278618E-2</c:v>
                </c:pt>
                <c:pt idx="26784">
                  <c:v>-5.9184909999999997E-3</c:v>
                </c:pt>
                <c:pt idx="26785">
                  <c:v>9.0759300000000005E-4</c:v>
                </c:pt>
                <c:pt idx="26786">
                  <c:v>-3.4213749999999999E-3</c:v>
                </c:pt>
                <c:pt idx="26787">
                  <c:v>-6.6921389999999997E-3</c:v>
                </c:pt>
                <c:pt idx="26788">
                  <c:v>-2.2563779999999999E-3</c:v>
                </c:pt>
                <c:pt idx="26789">
                  <c:v>-1.427085E-3</c:v>
                </c:pt>
                <c:pt idx="26790">
                  <c:v>-8.4229430000000004E-3</c:v>
                </c:pt>
                <c:pt idx="26791">
                  <c:v>1.2543669E-2</c:v>
                </c:pt>
                <c:pt idx="26792">
                  <c:v>-9.6870680000000001E-3</c:v>
                </c:pt>
                <c:pt idx="26793">
                  <c:v>-1.0739930999999999E-2</c:v>
                </c:pt>
                <c:pt idx="26794">
                  <c:v>-2.1296650000000002E-3</c:v>
                </c:pt>
                <c:pt idx="26795">
                  <c:v>-4.3502259999999996E-3</c:v>
                </c:pt>
                <c:pt idx="26796">
                  <c:v>1.203796E-3</c:v>
                </c:pt>
                <c:pt idx="26797">
                  <c:v>-3.099816E-3</c:v>
                </c:pt>
                <c:pt idx="26798">
                  <c:v>-3.0398949999999999E-3</c:v>
                </c:pt>
                <c:pt idx="26799">
                  <c:v>-5.4835259999999999E-3</c:v>
                </c:pt>
                <c:pt idx="26800">
                  <c:v>-3.6102579999999999E-3</c:v>
                </c:pt>
                <c:pt idx="26801">
                  <c:v>-5.8381220000000003E-3</c:v>
                </c:pt>
                <c:pt idx="26802">
                  <c:v>-4.976589E-3</c:v>
                </c:pt>
                <c:pt idx="26803">
                  <c:v>9.2183800000000002E-4</c:v>
                </c:pt>
                <c:pt idx="26804">
                  <c:v>1.118113E-3</c:v>
                </c:pt>
                <c:pt idx="26805">
                  <c:v>-1.983477E-3</c:v>
                </c:pt>
                <c:pt idx="26806">
                  <c:v>-6.129486E-3</c:v>
                </c:pt>
                <c:pt idx="26807">
                  <c:v>1.35141E-4</c:v>
                </c:pt>
                <c:pt idx="26808">
                  <c:v>-1.7349310000000001E-3</c:v>
                </c:pt>
                <c:pt idx="26809">
                  <c:v>-4.7197630000000001E-3</c:v>
                </c:pt>
                <c:pt idx="26810">
                  <c:v>1.146116E-3</c:v>
                </c:pt>
                <c:pt idx="26811">
                  <c:v>5.7346300000000001E-3</c:v>
                </c:pt>
                <c:pt idx="26812">
                  <c:v>-2.2575160000000002E-3</c:v>
                </c:pt>
                <c:pt idx="26813">
                  <c:v>-1.613679E-3</c:v>
                </c:pt>
                <c:pt idx="26814">
                  <c:v>-1.8086230000000001E-3</c:v>
                </c:pt>
                <c:pt idx="26815">
                  <c:v>-9.1080099999999997E-3</c:v>
                </c:pt>
                <c:pt idx="26816">
                  <c:v>-4.1273660000000004E-3</c:v>
                </c:pt>
                <c:pt idx="26817">
                  <c:v>-8.7645020000000004E-3</c:v>
                </c:pt>
                <c:pt idx="26818">
                  <c:v>-1.584352E-3</c:v>
                </c:pt>
                <c:pt idx="26819">
                  <c:v>1.7197E-4</c:v>
                </c:pt>
                <c:pt idx="26820">
                  <c:v>-1.1157383E-2</c:v>
                </c:pt>
                <c:pt idx="26821">
                  <c:v>-2.6696419999999998E-3</c:v>
                </c:pt>
                <c:pt idx="26822">
                  <c:v>-4.4270699999999997E-4</c:v>
                </c:pt>
                <c:pt idx="26823">
                  <c:v>-4.275516E-3</c:v>
                </c:pt>
                <c:pt idx="26824">
                  <c:v>-1.169472E-3</c:v>
                </c:pt>
                <c:pt idx="26825">
                  <c:v>-6.0981250000000002E-3</c:v>
                </c:pt>
                <c:pt idx="26826">
                  <c:v>-7.949022E-3</c:v>
                </c:pt>
                <c:pt idx="26827">
                  <c:v>-8.6557990000000005E-3</c:v>
                </c:pt>
                <c:pt idx="26828">
                  <c:v>-1.1969038E-2</c:v>
                </c:pt>
                <c:pt idx="26829">
                  <c:v>-3.9910639999999999E-3</c:v>
                </c:pt>
                <c:pt idx="26830">
                  <c:v>-2.1375040000000001E-3</c:v>
                </c:pt>
                <c:pt idx="26831">
                  <c:v>-1.190354E-3</c:v>
                </c:pt>
                <c:pt idx="26832">
                  <c:v>5.2552100000000004E-4</c:v>
                </c:pt>
                <c:pt idx="26833">
                  <c:v>-2.763373E-3</c:v>
                </c:pt>
                <c:pt idx="26834">
                  <c:v>4.512116E-3</c:v>
                </c:pt>
                <c:pt idx="26835">
                  <c:v>7.4914630000000003E-3</c:v>
                </c:pt>
                <c:pt idx="26836">
                  <c:v>7.8043840000000001E-3</c:v>
                </c:pt>
                <c:pt idx="26837">
                  <c:v>-1.1004669999999999E-3</c:v>
                </c:pt>
                <c:pt idx="26838">
                  <c:v>9.319684E-3</c:v>
                </c:pt>
                <c:pt idx="26839">
                  <c:v>9.1335979999999997E-3</c:v>
                </c:pt>
                <c:pt idx="26840">
                  <c:v>-2.737176E-3</c:v>
                </c:pt>
                <c:pt idx="26841">
                  <c:v>6.5221719999999997E-3</c:v>
                </c:pt>
                <c:pt idx="26842">
                  <c:v>1.3507643E-2</c:v>
                </c:pt>
                <c:pt idx="26843">
                  <c:v>7.7348269999999997E-3</c:v>
                </c:pt>
                <c:pt idx="26844">
                  <c:v>1.5268643E-2</c:v>
                </c:pt>
                <c:pt idx="26845">
                  <c:v>1.0761372E-2</c:v>
                </c:pt>
                <c:pt idx="26846">
                  <c:v>-4.8615300000000002E-3</c:v>
                </c:pt>
                <c:pt idx="26847" formatCode="0.00E+00">
                  <c:v>5.4684900000000004E-6</c:v>
                </c:pt>
                <c:pt idx="26848">
                  <c:v>6.9469980000000002E-3</c:v>
                </c:pt>
                <c:pt idx="26849">
                  <c:v>-1.5264339999999999E-3</c:v>
                </c:pt>
                <c:pt idx="26850">
                  <c:v>-4.6143600000000002E-4</c:v>
                </c:pt>
                <c:pt idx="26851">
                  <c:v>4.508031E-3</c:v>
                </c:pt>
                <c:pt idx="26852">
                  <c:v>5.3357409999999997E-3</c:v>
                </c:pt>
                <c:pt idx="26853">
                  <c:v>-6.4594079999999998E-3</c:v>
                </c:pt>
                <c:pt idx="26854">
                  <c:v>-6.0969509999999998E-3</c:v>
                </c:pt>
                <c:pt idx="26855">
                  <c:v>-5.1892780000000003E-3</c:v>
                </c:pt>
                <c:pt idx="26856">
                  <c:v>-8.3091720000000001E-3</c:v>
                </c:pt>
                <c:pt idx="26857">
                  <c:v>-7.8691909999999993E-3</c:v>
                </c:pt>
                <c:pt idx="26858">
                  <c:v>-1.307727E-2</c:v>
                </c:pt>
                <c:pt idx="26859">
                  <c:v>-9.8289280000000007E-3</c:v>
                </c:pt>
                <c:pt idx="26860">
                  <c:v>-7.0962589999999997E-3</c:v>
                </c:pt>
                <c:pt idx="26861">
                  <c:v>2.539426E-3</c:v>
                </c:pt>
                <c:pt idx="26862">
                  <c:v>-8.5521079999999992E-3</c:v>
                </c:pt>
                <c:pt idx="26863">
                  <c:v>-1.6998322999999999E-2</c:v>
                </c:pt>
                <c:pt idx="26864">
                  <c:v>5.0610200000000003E-4</c:v>
                </c:pt>
                <c:pt idx="26865">
                  <c:v>5.7747500000000004E-4</c:v>
                </c:pt>
                <c:pt idx="26866">
                  <c:v>4.7538040000000004E-3</c:v>
                </c:pt>
                <c:pt idx="26867">
                  <c:v>-1.6367179999999999E-3</c:v>
                </c:pt>
                <c:pt idx="26868">
                  <c:v>2.2568240000000002E-3</c:v>
                </c:pt>
                <c:pt idx="26869">
                  <c:v>-5.2019120000000004E-3</c:v>
                </c:pt>
                <c:pt idx="26870">
                  <c:v>2.082633E-3</c:v>
                </c:pt>
                <c:pt idx="26871">
                  <c:v>5.4203690000000004E-3</c:v>
                </c:pt>
                <c:pt idx="26872">
                  <c:v>1.2924690000000001E-3</c:v>
                </c:pt>
                <c:pt idx="26873">
                  <c:v>8.2705169999999998E-3</c:v>
                </c:pt>
                <c:pt idx="26874">
                  <c:v>-5.9321210000000003E-3</c:v>
                </c:pt>
                <c:pt idx="26875">
                  <c:v>-1.347252E-3</c:v>
                </c:pt>
                <c:pt idx="26876">
                  <c:v>-1.441262E-3</c:v>
                </c:pt>
                <c:pt idx="26877">
                  <c:v>-1.4682809E-2</c:v>
                </c:pt>
                <c:pt idx="26878">
                  <c:v>9.3325130000000006E-3</c:v>
                </c:pt>
                <c:pt idx="26879">
                  <c:v>2.3426632999999999E-2</c:v>
                </c:pt>
                <c:pt idx="26880">
                  <c:v>5.5384470000000002E-3</c:v>
                </c:pt>
                <c:pt idx="26881">
                  <c:v>-1.6551423999999999E-2</c:v>
                </c:pt>
                <c:pt idx="26882">
                  <c:v>-1.1746814E-2</c:v>
                </c:pt>
                <c:pt idx="26883">
                  <c:v>-8.3218040000000004E-3</c:v>
                </c:pt>
                <c:pt idx="26884">
                  <c:v>1.439746E-3</c:v>
                </c:pt>
                <c:pt idx="26885">
                  <c:v>-7.1589899999999998E-4</c:v>
                </c:pt>
                <c:pt idx="26886">
                  <c:v>-9.7475800000000005E-4</c:v>
                </c:pt>
                <c:pt idx="26887">
                  <c:v>1.66636E-3</c:v>
                </c:pt>
                <c:pt idx="26888">
                  <c:v>-1.3530700999999999E-2</c:v>
                </c:pt>
                <c:pt idx="26889">
                  <c:v>-1.1305938E-2</c:v>
                </c:pt>
                <c:pt idx="26890">
                  <c:v>8.94527E-3</c:v>
                </c:pt>
                <c:pt idx="26891">
                  <c:v>6.744033E-3</c:v>
                </c:pt>
                <c:pt idx="26892">
                  <c:v>-5.6063770000000001E-3</c:v>
                </c:pt>
                <c:pt idx="26893">
                  <c:v>-4.1248719999999999E-3</c:v>
                </c:pt>
                <c:pt idx="26894">
                  <c:v>3.778591E-3</c:v>
                </c:pt>
                <c:pt idx="26895">
                  <c:v>-9.2618200000000005E-3</c:v>
                </c:pt>
                <c:pt idx="26896">
                  <c:v>-9.50627E-4</c:v>
                </c:pt>
                <c:pt idx="26897">
                  <c:v>-4.2558550000000002E-3</c:v>
                </c:pt>
                <c:pt idx="26898">
                  <c:v>-2.9173509999999999E-3</c:v>
                </c:pt>
                <c:pt idx="26899">
                  <c:v>1.1659094E-2</c:v>
                </c:pt>
                <c:pt idx="26900">
                  <c:v>1.6430146999999999E-2</c:v>
                </c:pt>
                <c:pt idx="26901">
                  <c:v>6.3788799999999997E-4</c:v>
                </c:pt>
                <c:pt idx="26902">
                  <c:v>-4.3382280000000004E-3</c:v>
                </c:pt>
                <c:pt idx="26903">
                  <c:v>6.0394099999999998E-4</c:v>
                </c:pt>
                <c:pt idx="26904">
                  <c:v>2.1004554000000002E-2</c:v>
                </c:pt>
                <c:pt idx="26905">
                  <c:v>3.0645281E-2</c:v>
                </c:pt>
                <c:pt idx="26906">
                  <c:v>1.1481706E-2</c:v>
                </c:pt>
                <c:pt idx="26907">
                  <c:v>6.8626379999999999E-3</c:v>
                </c:pt>
                <c:pt idx="26908">
                  <c:v>4.8857730000000004E-3</c:v>
                </c:pt>
                <c:pt idx="26909">
                  <c:v>5.8745630000000002E-3</c:v>
                </c:pt>
                <c:pt idx="26910">
                  <c:v>9.9049910000000001E-3</c:v>
                </c:pt>
                <c:pt idx="26911">
                  <c:v>7.3183639999999999E-3</c:v>
                </c:pt>
                <c:pt idx="26912">
                  <c:v>9.8803250000000006E-3</c:v>
                </c:pt>
                <c:pt idx="26913">
                  <c:v>2.4247181E-2</c:v>
                </c:pt>
                <c:pt idx="26914">
                  <c:v>-4.1783360000000004E-3</c:v>
                </c:pt>
                <c:pt idx="26915">
                  <c:v>-1.0610525000000001E-2</c:v>
                </c:pt>
                <c:pt idx="26916">
                  <c:v>2.6963482E-2</c:v>
                </c:pt>
                <c:pt idx="26917">
                  <c:v>2.1847815999999999E-2</c:v>
                </c:pt>
                <c:pt idx="26918">
                  <c:v>-1.376717E-2</c:v>
                </c:pt>
                <c:pt idx="26919">
                  <c:v>-5.1301309999999996E-3</c:v>
                </c:pt>
                <c:pt idx="26920">
                  <c:v>1.1828079999999999E-2</c:v>
                </c:pt>
                <c:pt idx="26921">
                  <c:v>-1.267071E-3</c:v>
                </c:pt>
                <c:pt idx="26922">
                  <c:v>1.21393E-3</c:v>
                </c:pt>
                <c:pt idx="26923">
                  <c:v>5.4192049999999999E-3</c:v>
                </c:pt>
                <c:pt idx="26924">
                  <c:v>-8.9991489999999997E-3</c:v>
                </c:pt>
                <c:pt idx="26925">
                  <c:v>8.5870740000000001E-3</c:v>
                </c:pt>
                <c:pt idx="26926">
                  <c:v>-8.3370479999999997E-3</c:v>
                </c:pt>
                <c:pt idx="26927">
                  <c:v>-8.1016430000000004E-3</c:v>
                </c:pt>
                <c:pt idx="26928">
                  <c:v>1.571757E-3</c:v>
                </c:pt>
                <c:pt idx="26929">
                  <c:v>-2.242983E-3</c:v>
                </c:pt>
                <c:pt idx="26930">
                  <c:v>3.9134460000000001E-3</c:v>
                </c:pt>
                <c:pt idx="26931">
                  <c:v>-1.2386607000000001E-2</c:v>
                </c:pt>
                <c:pt idx="26932">
                  <c:v>-7.6230120000000002E-3</c:v>
                </c:pt>
                <c:pt idx="26933">
                  <c:v>-1.3062354E-2</c:v>
                </c:pt>
                <c:pt idx="26934">
                  <c:v>-4.1631359999999996E-3</c:v>
                </c:pt>
                <c:pt idx="26935">
                  <c:v>-5.5556429999999999E-3</c:v>
                </c:pt>
                <c:pt idx="26936">
                  <c:v>2.9124099999999998E-3</c:v>
                </c:pt>
                <c:pt idx="26937">
                  <c:v>3.9747039999999999E-3</c:v>
                </c:pt>
                <c:pt idx="26938">
                  <c:v>-1.4996899999999999E-3</c:v>
                </c:pt>
                <c:pt idx="26939">
                  <c:v>-6.1637649999999999E-3</c:v>
                </c:pt>
                <c:pt idx="26940">
                  <c:v>-7.0242099999999995E-4</c:v>
                </c:pt>
                <c:pt idx="26941">
                  <c:v>-7.0560680000000004E-3</c:v>
                </c:pt>
                <c:pt idx="26942">
                  <c:v>8.8137089999999994E-3</c:v>
                </c:pt>
                <c:pt idx="26943">
                  <c:v>2.1330485E-2</c:v>
                </c:pt>
                <c:pt idx="26944">
                  <c:v>-1.3792881999999999E-2</c:v>
                </c:pt>
                <c:pt idx="26945">
                  <c:v>5.7990740000000004E-3</c:v>
                </c:pt>
                <c:pt idx="26946">
                  <c:v>9.8755749999999993E-3</c:v>
                </c:pt>
                <c:pt idx="26947">
                  <c:v>-2.8472079999999999E-3</c:v>
                </c:pt>
                <c:pt idx="26948">
                  <c:v>1.4570398E-2</c:v>
                </c:pt>
                <c:pt idx="26949">
                  <c:v>7.4858989999999999E-3</c:v>
                </c:pt>
                <c:pt idx="26950">
                  <c:v>6.9077269999999998E-3</c:v>
                </c:pt>
                <c:pt idx="26951">
                  <c:v>-1.567475E-3</c:v>
                </c:pt>
                <c:pt idx="26952">
                  <c:v>4.9191859999999999E-3</c:v>
                </c:pt>
                <c:pt idx="26953">
                  <c:v>8.9136200000000006E-3</c:v>
                </c:pt>
                <c:pt idx="26954">
                  <c:v>3.2943500000000001E-3</c:v>
                </c:pt>
                <c:pt idx="26955">
                  <c:v>1.7629122000000001E-2</c:v>
                </c:pt>
                <c:pt idx="26956">
                  <c:v>2.3660130000000001E-3</c:v>
                </c:pt>
                <c:pt idx="26957">
                  <c:v>7.5364380000000003E-3</c:v>
                </c:pt>
                <c:pt idx="26958">
                  <c:v>1.0661125E-2</c:v>
                </c:pt>
                <c:pt idx="26959">
                  <c:v>1.3826656999999999E-2</c:v>
                </c:pt>
                <c:pt idx="26960">
                  <c:v>9.8822489999999992E-3</c:v>
                </c:pt>
                <c:pt idx="26961" formatCode="0.00E+00">
                  <c:v>-3.7387900000000002E-5</c:v>
                </c:pt>
                <c:pt idx="26962">
                  <c:v>6.1925440000000003E-3</c:v>
                </c:pt>
                <c:pt idx="26963">
                  <c:v>1.946668E-2</c:v>
                </c:pt>
                <c:pt idx="26964">
                  <c:v>2.601679E-3</c:v>
                </c:pt>
                <c:pt idx="26965">
                  <c:v>-4.2692959999999997E-3</c:v>
                </c:pt>
                <c:pt idx="26966">
                  <c:v>1.0028416E-2</c:v>
                </c:pt>
                <c:pt idx="26967">
                  <c:v>1.6742331999999999E-2</c:v>
                </c:pt>
                <c:pt idx="26968">
                  <c:v>7.2886419999999997E-3</c:v>
                </c:pt>
                <c:pt idx="26969">
                  <c:v>4.7617689999999999E-3</c:v>
                </c:pt>
                <c:pt idx="26970">
                  <c:v>5.5663099999999997E-3</c:v>
                </c:pt>
                <c:pt idx="26971">
                  <c:v>1.680471E-2</c:v>
                </c:pt>
                <c:pt idx="26972">
                  <c:v>2.2390956E-2</c:v>
                </c:pt>
                <c:pt idx="26973">
                  <c:v>-1.8177709999999999E-3</c:v>
                </c:pt>
                <c:pt idx="26974">
                  <c:v>-3.3775849999999998E-3</c:v>
                </c:pt>
                <c:pt idx="26975">
                  <c:v>2.8104496999999999E-2</c:v>
                </c:pt>
                <c:pt idx="26976">
                  <c:v>-1.2430060000000001E-3</c:v>
                </c:pt>
                <c:pt idx="26977">
                  <c:v>-9.8830340000000006E-3</c:v>
                </c:pt>
                <c:pt idx="26978">
                  <c:v>2.1623228000000001E-2</c:v>
                </c:pt>
                <c:pt idx="26979">
                  <c:v>9.2306179999999995E-3</c:v>
                </c:pt>
                <c:pt idx="26980">
                  <c:v>-7.0271810000000004E-3</c:v>
                </c:pt>
                <c:pt idx="26981">
                  <c:v>2.7902959999999998E-3</c:v>
                </c:pt>
                <c:pt idx="26982">
                  <c:v>5.1732929999999998E-3</c:v>
                </c:pt>
                <c:pt idx="26983">
                  <c:v>-1.806483E-3</c:v>
                </c:pt>
                <c:pt idx="26984">
                  <c:v>-2.585192E-3</c:v>
                </c:pt>
                <c:pt idx="26985">
                  <c:v>-4.7970529999999999E-3</c:v>
                </c:pt>
                <c:pt idx="26986">
                  <c:v>-6.237823E-3</c:v>
                </c:pt>
                <c:pt idx="26987">
                  <c:v>-1.1686075000000001E-2</c:v>
                </c:pt>
                <c:pt idx="26988">
                  <c:v>4.7365740000000003E-3</c:v>
                </c:pt>
                <c:pt idx="26989">
                  <c:v>1.8058851000000001E-2</c:v>
                </c:pt>
                <c:pt idx="26990">
                  <c:v>-1.8525379999999999E-3</c:v>
                </c:pt>
                <c:pt idx="26991">
                  <c:v>-2.2479767000000001E-2</c:v>
                </c:pt>
                <c:pt idx="26992">
                  <c:v>2.392295E-3</c:v>
                </c:pt>
                <c:pt idx="26993">
                  <c:v>2.843309E-3</c:v>
                </c:pt>
                <c:pt idx="26994">
                  <c:v>-1.5439559E-2</c:v>
                </c:pt>
                <c:pt idx="26995">
                  <c:v>-8.1677729999999997E-3</c:v>
                </c:pt>
                <c:pt idx="26996">
                  <c:v>3.4697090000000001E-3</c:v>
                </c:pt>
                <c:pt idx="26997">
                  <c:v>2.7000560000000002E-3</c:v>
                </c:pt>
                <c:pt idx="26998">
                  <c:v>-1.0145701E-2</c:v>
                </c:pt>
                <c:pt idx="26999">
                  <c:v>-2.9763490000000001E-3</c:v>
                </c:pt>
                <c:pt idx="27000">
                  <c:v>4.1715759999999998E-3</c:v>
                </c:pt>
                <c:pt idx="27001">
                  <c:v>4.8595720000000004E-3</c:v>
                </c:pt>
                <c:pt idx="27002">
                  <c:v>-8.8421260000000005E-3</c:v>
                </c:pt>
                <c:pt idx="27003">
                  <c:v>-9.8922119999999992E-3</c:v>
                </c:pt>
                <c:pt idx="27004">
                  <c:v>1.6680012000000001E-2</c:v>
                </c:pt>
                <c:pt idx="27005">
                  <c:v>1.045659E-3</c:v>
                </c:pt>
                <c:pt idx="27006">
                  <c:v>-8.2506369999999999E-3</c:v>
                </c:pt>
                <c:pt idx="27007">
                  <c:v>4.0622210000000004E-3</c:v>
                </c:pt>
                <c:pt idx="27008">
                  <c:v>8.3819799999999996E-4</c:v>
                </c:pt>
                <c:pt idx="27009">
                  <c:v>-5.043535E-3</c:v>
                </c:pt>
                <c:pt idx="27010">
                  <c:v>-2.9590789999999999E-3</c:v>
                </c:pt>
                <c:pt idx="27011">
                  <c:v>4.62406E-4</c:v>
                </c:pt>
                <c:pt idx="27012">
                  <c:v>-3.6284759999999998E-3</c:v>
                </c:pt>
                <c:pt idx="27013">
                  <c:v>9.70699E-4</c:v>
                </c:pt>
                <c:pt idx="27014">
                  <c:v>-3.521255E-3</c:v>
                </c:pt>
                <c:pt idx="27015">
                  <c:v>3.2880610000000001E-3</c:v>
                </c:pt>
                <c:pt idx="27016">
                  <c:v>-8.5936320000000004E-3</c:v>
                </c:pt>
                <c:pt idx="27017">
                  <c:v>-2.178363E-3</c:v>
                </c:pt>
                <c:pt idx="27018">
                  <c:v>4.9621040000000002E-3</c:v>
                </c:pt>
                <c:pt idx="27019">
                  <c:v>-1.2210308E-2</c:v>
                </c:pt>
                <c:pt idx="27020">
                  <c:v>-9.9836379999999995E-3</c:v>
                </c:pt>
                <c:pt idx="27021">
                  <c:v>1.667672E-3</c:v>
                </c:pt>
                <c:pt idx="27022">
                  <c:v>-6.1223400000000004E-3</c:v>
                </c:pt>
                <c:pt idx="27023">
                  <c:v>-1.0063574E-2</c:v>
                </c:pt>
                <c:pt idx="27024">
                  <c:v>-5.5183560000000003E-3</c:v>
                </c:pt>
                <c:pt idx="27025">
                  <c:v>1.73632E-3</c:v>
                </c:pt>
                <c:pt idx="27026">
                  <c:v>1.3325850000000001E-3</c:v>
                </c:pt>
                <c:pt idx="27027">
                  <c:v>-3.3500919999999998E-3</c:v>
                </c:pt>
                <c:pt idx="27028">
                  <c:v>-9.8878869999999997E-3</c:v>
                </c:pt>
                <c:pt idx="27029">
                  <c:v>-1.0567230000000001E-3</c:v>
                </c:pt>
                <c:pt idx="27030">
                  <c:v>-3.9679100000000002E-4</c:v>
                </c:pt>
                <c:pt idx="27031">
                  <c:v>-1.051459E-3</c:v>
                </c:pt>
                <c:pt idx="27032">
                  <c:v>-9.9602660000000006E-3</c:v>
                </c:pt>
                <c:pt idx="27033" formatCode="0.00E+00">
                  <c:v>5.11995E-7</c:v>
                </c:pt>
                <c:pt idx="27034">
                  <c:v>-8.2267099999999997E-4</c:v>
                </c:pt>
                <c:pt idx="27035">
                  <c:v>-7.6603569999999996E-3</c:v>
                </c:pt>
                <c:pt idx="27036">
                  <c:v>1.654581E-3</c:v>
                </c:pt>
                <c:pt idx="27037">
                  <c:v>-2.1147750000000002E-3</c:v>
                </c:pt>
                <c:pt idx="27038">
                  <c:v>-2.955269E-3</c:v>
                </c:pt>
                <c:pt idx="27039">
                  <c:v>-1.4759526E-2</c:v>
                </c:pt>
                <c:pt idx="27040">
                  <c:v>-5.6339370000000003E-3</c:v>
                </c:pt>
                <c:pt idx="27041">
                  <c:v>3.6573780000000002E-3</c:v>
                </c:pt>
                <c:pt idx="27042">
                  <c:v>2.7745399999999998E-3</c:v>
                </c:pt>
                <c:pt idx="27043">
                  <c:v>-5.335439E-3</c:v>
                </c:pt>
                <c:pt idx="27044">
                  <c:v>-4.9282420000000002E-3</c:v>
                </c:pt>
                <c:pt idx="27045">
                  <c:v>-2.029575E-3</c:v>
                </c:pt>
                <c:pt idx="27046">
                  <c:v>-6.7244610000000002E-3</c:v>
                </c:pt>
                <c:pt idx="27047">
                  <c:v>2.844461E-3</c:v>
                </c:pt>
                <c:pt idx="27048">
                  <c:v>-2.8951839999999999E-3</c:v>
                </c:pt>
                <c:pt idx="27049">
                  <c:v>-1.335858E-2</c:v>
                </c:pt>
                <c:pt idx="27050">
                  <c:v>9.3589829999999995E-3</c:v>
                </c:pt>
                <c:pt idx="27051">
                  <c:v>1.1961075999999999E-2</c:v>
                </c:pt>
                <c:pt idx="27052">
                  <c:v>-7.5665530000000002E-3</c:v>
                </c:pt>
                <c:pt idx="27053">
                  <c:v>1.510689E-3</c:v>
                </c:pt>
                <c:pt idx="27054">
                  <c:v>-1.88138E-3</c:v>
                </c:pt>
                <c:pt idx="27055">
                  <c:v>-4.6600809999999999E-3</c:v>
                </c:pt>
                <c:pt idx="27056">
                  <c:v>-1.1659134999999999E-2</c:v>
                </c:pt>
                <c:pt idx="27057">
                  <c:v>1.1236900000000001E-3</c:v>
                </c:pt>
                <c:pt idx="27058">
                  <c:v>3.9804630000000001E-3</c:v>
                </c:pt>
                <c:pt idx="27059">
                  <c:v>-2.4608220000000001E-3</c:v>
                </c:pt>
                <c:pt idx="27060">
                  <c:v>1.287844E-3</c:v>
                </c:pt>
                <c:pt idx="27061">
                  <c:v>-1.5818799999999999E-3</c:v>
                </c:pt>
                <c:pt idx="27062">
                  <c:v>-1.1895969999999999E-3</c:v>
                </c:pt>
                <c:pt idx="27063">
                  <c:v>-1.281985E-3</c:v>
                </c:pt>
                <c:pt idx="27064">
                  <c:v>-1.691845E-3</c:v>
                </c:pt>
                <c:pt idx="27065">
                  <c:v>-1.1560967E-2</c:v>
                </c:pt>
                <c:pt idx="27066">
                  <c:v>-9.1840959999999992E-3</c:v>
                </c:pt>
                <c:pt idx="27067">
                  <c:v>-1.234888E-3</c:v>
                </c:pt>
                <c:pt idx="27068">
                  <c:v>-7.6445840000000003E-3</c:v>
                </c:pt>
                <c:pt idx="27069">
                  <c:v>-6.5379169999999999E-3</c:v>
                </c:pt>
                <c:pt idx="27070">
                  <c:v>-1.3380909E-2</c:v>
                </c:pt>
                <c:pt idx="27071">
                  <c:v>-3.130402E-3</c:v>
                </c:pt>
                <c:pt idx="27072">
                  <c:v>-3.17754E-3</c:v>
                </c:pt>
                <c:pt idx="27073" formatCode="0.00E+00">
                  <c:v>3.53784E-5</c:v>
                </c:pt>
                <c:pt idx="27074">
                  <c:v>1.2766780000000001E-3</c:v>
                </c:pt>
                <c:pt idx="27075">
                  <c:v>-6.0585270000000002E-3</c:v>
                </c:pt>
                <c:pt idx="27076">
                  <c:v>-6.7402970000000001E-3</c:v>
                </c:pt>
                <c:pt idx="27077">
                  <c:v>-3.1298300000000001E-3</c:v>
                </c:pt>
                <c:pt idx="27078">
                  <c:v>-1.7478700000000001E-4</c:v>
                </c:pt>
                <c:pt idx="27079">
                  <c:v>-6.769799E-3</c:v>
                </c:pt>
                <c:pt idx="27080">
                  <c:v>1.2074340000000001E-3</c:v>
                </c:pt>
                <c:pt idx="27081">
                  <c:v>-5.6796620000000003E-3</c:v>
                </c:pt>
                <c:pt idx="27082">
                  <c:v>-2.8473909999999999E-3</c:v>
                </c:pt>
                <c:pt idx="27083">
                  <c:v>5.1848459999999999E-3</c:v>
                </c:pt>
                <c:pt idx="27084">
                  <c:v>7.6666199999999999E-4</c:v>
                </c:pt>
                <c:pt idx="27085">
                  <c:v>4.4178749999999999E-3</c:v>
                </c:pt>
                <c:pt idx="27086">
                  <c:v>1.083065E-3</c:v>
                </c:pt>
                <c:pt idx="27087">
                  <c:v>6.5667199999999998E-3</c:v>
                </c:pt>
                <c:pt idx="27088">
                  <c:v>1.7349469999999999E-3</c:v>
                </c:pt>
                <c:pt idx="27089">
                  <c:v>-7.3994710000000003E-3</c:v>
                </c:pt>
                <c:pt idx="27090">
                  <c:v>7.7768170000000001E-3</c:v>
                </c:pt>
                <c:pt idx="27091" formatCode="0.00E+00">
                  <c:v>8.9848599999999999E-5</c:v>
                </c:pt>
                <c:pt idx="27092">
                  <c:v>-1.126684E-3</c:v>
                </c:pt>
                <c:pt idx="27093">
                  <c:v>1.786611E-3</c:v>
                </c:pt>
                <c:pt idx="27094">
                  <c:v>4.9911929999999997E-3</c:v>
                </c:pt>
                <c:pt idx="27095">
                  <c:v>3.9215049999999996E-3</c:v>
                </c:pt>
                <c:pt idx="27096">
                  <c:v>2.916161E-3</c:v>
                </c:pt>
                <c:pt idx="27097">
                  <c:v>-2.1212689999999998E-3</c:v>
                </c:pt>
                <c:pt idx="27098">
                  <c:v>6.8906009999999997E-3</c:v>
                </c:pt>
                <c:pt idx="27099">
                  <c:v>5.3142140000000003E-3</c:v>
                </c:pt>
                <c:pt idx="27100">
                  <c:v>4.5887690000000004E-3</c:v>
                </c:pt>
                <c:pt idx="27101">
                  <c:v>1.2367556E-2</c:v>
                </c:pt>
                <c:pt idx="27102">
                  <c:v>8.0905189999999991E-3</c:v>
                </c:pt>
                <c:pt idx="27103">
                  <c:v>-1.9764959999999999E-3</c:v>
                </c:pt>
                <c:pt idx="27104">
                  <c:v>4.0955119999999999E-3</c:v>
                </c:pt>
                <c:pt idx="27105">
                  <c:v>5.234275E-3</c:v>
                </c:pt>
                <c:pt idx="27106">
                  <c:v>6.0582559999999997E-3</c:v>
                </c:pt>
                <c:pt idx="27107">
                  <c:v>-2.0440990000000002E-3</c:v>
                </c:pt>
                <c:pt idx="27108">
                  <c:v>-3.0523719999999998E-3</c:v>
                </c:pt>
                <c:pt idx="27109">
                  <c:v>4.1860789999999997E-3</c:v>
                </c:pt>
                <c:pt idx="27110">
                  <c:v>-2.85634E-4</c:v>
                </c:pt>
                <c:pt idx="27111">
                  <c:v>4.007933E-3</c:v>
                </c:pt>
                <c:pt idx="27112">
                  <c:v>1.5061600000000001E-3</c:v>
                </c:pt>
                <c:pt idx="27113">
                  <c:v>6.0916500000000005E-4</c:v>
                </c:pt>
                <c:pt idx="27114">
                  <c:v>5.02905E-4</c:v>
                </c:pt>
                <c:pt idx="27115">
                  <c:v>-4.9442829999999998E-3</c:v>
                </c:pt>
                <c:pt idx="27116">
                  <c:v>5.2079000000000003E-4</c:v>
                </c:pt>
                <c:pt idx="27117">
                  <c:v>-5.9027339999999998E-3</c:v>
                </c:pt>
                <c:pt idx="27118">
                  <c:v>-4.6281450000000002E-3</c:v>
                </c:pt>
                <c:pt idx="27119">
                  <c:v>1.1517140000000001E-3</c:v>
                </c:pt>
                <c:pt idx="27120">
                  <c:v>2.9946209999999998E-3</c:v>
                </c:pt>
                <c:pt idx="27121">
                  <c:v>-9.7536649999999999E-3</c:v>
                </c:pt>
                <c:pt idx="27122">
                  <c:v>-7.9460499999999999E-4</c:v>
                </c:pt>
                <c:pt idx="27123">
                  <c:v>-3.3449339999999999E-3</c:v>
                </c:pt>
                <c:pt idx="27124">
                  <c:v>-5.8163479999999998E-3</c:v>
                </c:pt>
                <c:pt idx="27125">
                  <c:v>-1.0874098E-2</c:v>
                </c:pt>
                <c:pt idx="27126">
                  <c:v>-8.7411720000000002E-3</c:v>
                </c:pt>
                <c:pt idx="27127">
                  <c:v>-7.0015549999999996E-3</c:v>
                </c:pt>
                <c:pt idx="27128">
                  <c:v>-8.0247410000000002E-3</c:v>
                </c:pt>
                <c:pt idx="27129">
                  <c:v>-1.5262309E-2</c:v>
                </c:pt>
                <c:pt idx="27130">
                  <c:v>-9.5093490000000003E-3</c:v>
                </c:pt>
                <c:pt idx="27131">
                  <c:v>-6.908918E-3</c:v>
                </c:pt>
                <c:pt idx="27132">
                  <c:v>-7.8817699999999997E-3</c:v>
                </c:pt>
                <c:pt idx="27133">
                  <c:v>-4.4014479999999996E-3</c:v>
                </c:pt>
                <c:pt idx="27134">
                  <c:v>-4.6624370000000002E-3</c:v>
                </c:pt>
                <c:pt idx="27135">
                  <c:v>-2.4291989999999999E-3</c:v>
                </c:pt>
                <c:pt idx="27136">
                  <c:v>1.9583589999999998E-3</c:v>
                </c:pt>
                <c:pt idx="27137">
                  <c:v>-1.1050193E-2</c:v>
                </c:pt>
                <c:pt idx="27138">
                  <c:v>3.0739E-4</c:v>
                </c:pt>
                <c:pt idx="27139">
                  <c:v>1.937306E-3</c:v>
                </c:pt>
                <c:pt idx="27140">
                  <c:v>-1.407358E-3</c:v>
                </c:pt>
                <c:pt idx="27141">
                  <c:v>-6.8210809999999997E-3</c:v>
                </c:pt>
                <c:pt idx="27142">
                  <c:v>3.1575169999999999E-3</c:v>
                </c:pt>
                <c:pt idx="27143">
                  <c:v>2.2401259999999998E-3</c:v>
                </c:pt>
                <c:pt idx="27144">
                  <c:v>-3.5626360000000001E-3</c:v>
                </c:pt>
                <c:pt idx="27145">
                  <c:v>-7.4888710000000002E-3</c:v>
                </c:pt>
                <c:pt idx="27146">
                  <c:v>1.389309E-3</c:v>
                </c:pt>
                <c:pt idx="27147">
                  <c:v>2.7644140000000002E-3</c:v>
                </c:pt>
                <c:pt idx="27148">
                  <c:v>1.493819E-3</c:v>
                </c:pt>
                <c:pt idx="27149">
                  <c:v>-2.8383400000000001E-4</c:v>
                </c:pt>
                <c:pt idx="27150" formatCode="0.00E+00">
                  <c:v>2.50922E-5</c:v>
                </c:pt>
                <c:pt idx="27151">
                  <c:v>-9.8416319999999995E-3</c:v>
                </c:pt>
                <c:pt idx="27152">
                  <c:v>-4.6644470000000004E-3</c:v>
                </c:pt>
                <c:pt idx="27153">
                  <c:v>-5.6858500000000003E-4</c:v>
                </c:pt>
                <c:pt idx="27154">
                  <c:v>-1.2026840000000001E-3</c:v>
                </c:pt>
                <c:pt idx="27155">
                  <c:v>-3.4429590000000002E-3</c:v>
                </c:pt>
                <c:pt idx="27156">
                  <c:v>3.2993660000000002E-3</c:v>
                </c:pt>
                <c:pt idx="27157">
                  <c:v>-9.9361499999999999E-4</c:v>
                </c:pt>
                <c:pt idx="27158">
                  <c:v>-2.598702E-3</c:v>
                </c:pt>
                <c:pt idx="27159">
                  <c:v>-1.1501783999999999E-2</c:v>
                </c:pt>
                <c:pt idx="27160">
                  <c:v>9.7422510000000004E-3</c:v>
                </c:pt>
                <c:pt idx="27161">
                  <c:v>-4.0192880000000002E-3</c:v>
                </c:pt>
                <c:pt idx="27162">
                  <c:v>3.46165E-4</c:v>
                </c:pt>
                <c:pt idx="27163">
                  <c:v>-5.6364650000000002E-3</c:v>
                </c:pt>
                <c:pt idx="27164">
                  <c:v>-5.6159579999999999E-3</c:v>
                </c:pt>
                <c:pt idx="27165">
                  <c:v>-8.6831779999999997E-3</c:v>
                </c:pt>
                <c:pt idx="27166">
                  <c:v>-4.9725960000000001E-3</c:v>
                </c:pt>
                <c:pt idx="27167">
                  <c:v>-1.4357686999999999E-2</c:v>
                </c:pt>
                <c:pt idx="27168">
                  <c:v>-6.7109520000000001E-3</c:v>
                </c:pt>
                <c:pt idx="27169">
                  <c:v>-1.8232840000000001E-3</c:v>
                </c:pt>
                <c:pt idx="27170">
                  <c:v>-8.2513550000000001E-3</c:v>
                </c:pt>
                <c:pt idx="27171">
                  <c:v>-1.1494614E-2</c:v>
                </c:pt>
                <c:pt idx="27172">
                  <c:v>-8.0543430000000003E-3</c:v>
                </c:pt>
                <c:pt idx="27173">
                  <c:v>-1.1943581999999999E-2</c:v>
                </c:pt>
                <c:pt idx="27174">
                  <c:v>-6.8665319999999998E-3</c:v>
                </c:pt>
                <c:pt idx="27175">
                  <c:v>-5.15586E-3</c:v>
                </c:pt>
                <c:pt idx="27176">
                  <c:v>-2.388303E-3</c:v>
                </c:pt>
                <c:pt idx="27177">
                  <c:v>-9.571955E-3</c:v>
                </c:pt>
                <c:pt idx="27178">
                  <c:v>-1.6648240000000002E-2</c:v>
                </c:pt>
                <c:pt idx="27179">
                  <c:v>-9.1313520000000006E-3</c:v>
                </c:pt>
                <c:pt idx="27180">
                  <c:v>-7.8786020000000002E-3</c:v>
                </c:pt>
                <c:pt idx="27181">
                  <c:v>-1.1703099E-2</c:v>
                </c:pt>
                <c:pt idx="27182">
                  <c:v>-4.6305419999999996E-3</c:v>
                </c:pt>
                <c:pt idx="27183">
                  <c:v>-1.1974787000000001E-2</c:v>
                </c:pt>
                <c:pt idx="27184">
                  <c:v>-1.1319384E-2</c:v>
                </c:pt>
                <c:pt idx="27185">
                  <c:v>-1.5982741000000002E-2</c:v>
                </c:pt>
                <c:pt idx="27186">
                  <c:v>-1.2519832999999999E-2</c:v>
                </c:pt>
                <c:pt idx="27187">
                  <c:v>-3.1642609999999998E-3</c:v>
                </c:pt>
                <c:pt idx="27188">
                  <c:v>-2.2556599E-2</c:v>
                </c:pt>
                <c:pt idx="27189">
                  <c:v>-2.2676696999999999E-2</c:v>
                </c:pt>
                <c:pt idx="27190">
                  <c:v>-3.4513360000000002E-3</c:v>
                </c:pt>
                <c:pt idx="27191">
                  <c:v>-2.0808941000000001E-2</c:v>
                </c:pt>
                <c:pt idx="27192">
                  <c:v>-2.6458303999999998E-2</c:v>
                </c:pt>
                <c:pt idx="27193">
                  <c:v>-8.4911640000000007E-3</c:v>
                </c:pt>
                <c:pt idx="27194">
                  <c:v>-1.8953391999999999E-2</c:v>
                </c:pt>
                <c:pt idx="27195">
                  <c:v>-2.2758607E-2</c:v>
                </c:pt>
                <c:pt idx="27196">
                  <c:v>-1.5222127E-2</c:v>
                </c:pt>
                <c:pt idx="27197">
                  <c:v>-1.2060459000000001E-2</c:v>
                </c:pt>
                <c:pt idx="27198">
                  <c:v>-2.1973276999999999E-2</c:v>
                </c:pt>
                <c:pt idx="27199">
                  <c:v>-3.4607366000000001E-2</c:v>
                </c:pt>
                <c:pt idx="27200">
                  <c:v>-3.0657635999999999E-2</c:v>
                </c:pt>
                <c:pt idx="27201">
                  <c:v>-3.6747030999999999E-2</c:v>
                </c:pt>
                <c:pt idx="27202">
                  <c:v>-3.3964828000000002E-2</c:v>
                </c:pt>
                <c:pt idx="27203">
                  <c:v>-3.5790738000000002E-2</c:v>
                </c:pt>
                <c:pt idx="27204">
                  <c:v>-2.9349614E-2</c:v>
                </c:pt>
                <c:pt idx="27205">
                  <c:v>-1.9930836E-2</c:v>
                </c:pt>
                <c:pt idx="27206">
                  <c:v>-3.6332178999999999E-2</c:v>
                </c:pt>
                <c:pt idx="27207">
                  <c:v>-4.7747668E-2</c:v>
                </c:pt>
                <c:pt idx="27208">
                  <c:v>-4.0545947999999998E-2</c:v>
                </c:pt>
                <c:pt idx="27209">
                  <c:v>-4.0890012000000003E-2</c:v>
                </c:pt>
                <c:pt idx="27210">
                  <c:v>-4.1054594999999999E-2</c:v>
                </c:pt>
                <c:pt idx="27211">
                  <c:v>-3.5101651999999997E-2</c:v>
                </c:pt>
                <c:pt idx="27212">
                  <c:v>-3.7683322999999998E-2</c:v>
                </c:pt>
                <c:pt idx="27213">
                  <c:v>-4.1607327999999999E-2</c:v>
                </c:pt>
                <c:pt idx="27214">
                  <c:v>-3.5943583000000001E-2</c:v>
                </c:pt>
                <c:pt idx="27215">
                  <c:v>-4.5090228000000003E-2</c:v>
                </c:pt>
                <c:pt idx="27216">
                  <c:v>-4.8181359E-2</c:v>
                </c:pt>
                <c:pt idx="27217">
                  <c:v>-4.2997316000000001E-2</c:v>
                </c:pt>
                <c:pt idx="27218">
                  <c:v>-4.2386919000000002E-2</c:v>
                </c:pt>
                <c:pt idx="27219">
                  <c:v>-4.4214419999999997E-2</c:v>
                </c:pt>
                <c:pt idx="27220">
                  <c:v>-4.5911919000000002E-2</c:v>
                </c:pt>
                <c:pt idx="27221">
                  <c:v>-4.2679802000000003E-2</c:v>
                </c:pt>
                <c:pt idx="27222">
                  <c:v>-4.3468099000000003E-2</c:v>
                </c:pt>
                <c:pt idx="27223">
                  <c:v>-4.7312043999999998E-2</c:v>
                </c:pt>
                <c:pt idx="27224">
                  <c:v>-4.2765494000000001E-2</c:v>
                </c:pt>
                <c:pt idx="27225">
                  <c:v>-4.3484694999999997E-2</c:v>
                </c:pt>
                <c:pt idx="27226">
                  <c:v>-4.5671415E-2</c:v>
                </c:pt>
                <c:pt idx="27227">
                  <c:v>-4.3775166999999997E-2</c:v>
                </c:pt>
                <c:pt idx="27228">
                  <c:v>-4.9651164999999997E-2</c:v>
                </c:pt>
                <c:pt idx="27229">
                  <c:v>-4.3185946000000003E-2</c:v>
                </c:pt>
                <c:pt idx="27230">
                  <c:v>-4.4939104000000001E-2</c:v>
                </c:pt>
                <c:pt idx="27231">
                  <c:v>-4.3620369999999999E-2</c:v>
                </c:pt>
                <c:pt idx="27232">
                  <c:v>-3.8115080000000003E-2</c:v>
                </c:pt>
                <c:pt idx="27233">
                  <c:v>-3.5972793000000003E-2</c:v>
                </c:pt>
                <c:pt idx="27234">
                  <c:v>-4.4004355000000002E-2</c:v>
                </c:pt>
                <c:pt idx="27235">
                  <c:v>-4.2011656000000001E-2</c:v>
                </c:pt>
                <c:pt idx="27236">
                  <c:v>-4.1684884999999998E-2</c:v>
                </c:pt>
                <c:pt idx="27237">
                  <c:v>-3.7247937000000002E-2</c:v>
                </c:pt>
                <c:pt idx="27238">
                  <c:v>-3.3961862000000002E-2</c:v>
                </c:pt>
                <c:pt idx="27239">
                  <c:v>-4.1712738999999999E-2</c:v>
                </c:pt>
                <c:pt idx="27240">
                  <c:v>-5.1473491000000003E-2</c:v>
                </c:pt>
                <c:pt idx="27241">
                  <c:v>-3.8887775999999999E-2</c:v>
                </c:pt>
                <c:pt idx="27242">
                  <c:v>-5.1922619000000003E-2</c:v>
                </c:pt>
                <c:pt idx="27243">
                  <c:v>-4.8100552999999997E-2</c:v>
                </c:pt>
                <c:pt idx="27244">
                  <c:v>-3.9556599999999997E-2</c:v>
                </c:pt>
                <c:pt idx="27245">
                  <c:v>-4.0888380000000002E-2</c:v>
                </c:pt>
                <c:pt idx="27246">
                  <c:v>-5.5537893999999997E-2</c:v>
                </c:pt>
                <c:pt idx="27247">
                  <c:v>-5.2518018E-2</c:v>
                </c:pt>
                <c:pt idx="27248">
                  <c:v>-5.0672714000000001E-2</c:v>
                </c:pt>
                <c:pt idx="27249">
                  <c:v>-4.7813519999999998E-2</c:v>
                </c:pt>
                <c:pt idx="27250">
                  <c:v>-5.2633576000000001E-2</c:v>
                </c:pt>
                <c:pt idx="27251">
                  <c:v>-4.8992741999999999E-2</c:v>
                </c:pt>
                <c:pt idx="27252">
                  <c:v>-5.501122E-2</c:v>
                </c:pt>
                <c:pt idx="27253">
                  <c:v>-5.2847831999999997E-2</c:v>
                </c:pt>
                <c:pt idx="27254">
                  <c:v>-5.9482299000000002E-2</c:v>
                </c:pt>
                <c:pt idx="27255">
                  <c:v>-5.9097480000000001E-2</c:v>
                </c:pt>
                <c:pt idx="27256">
                  <c:v>-5.4630554999999997E-2</c:v>
                </c:pt>
                <c:pt idx="27257">
                  <c:v>-5.5891898000000002E-2</c:v>
                </c:pt>
                <c:pt idx="27258">
                  <c:v>-5.6007214E-2</c:v>
                </c:pt>
                <c:pt idx="27259">
                  <c:v>-5.6128073000000001E-2</c:v>
                </c:pt>
                <c:pt idx="27260">
                  <c:v>-5.6863904E-2</c:v>
                </c:pt>
                <c:pt idx="27261">
                  <c:v>-6.1552535999999998E-2</c:v>
                </c:pt>
                <c:pt idx="27262">
                  <c:v>-6.9078632000000001E-2</c:v>
                </c:pt>
                <c:pt idx="27263">
                  <c:v>-6.2183648000000001E-2</c:v>
                </c:pt>
                <c:pt idx="27264">
                  <c:v>-6.0394265000000003E-2</c:v>
                </c:pt>
                <c:pt idx="27265">
                  <c:v>-5.2109285999999998E-2</c:v>
                </c:pt>
                <c:pt idx="27266">
                  <c:v>-5.9726723000000002E-2</c:v>
                </c:pt>
                <c:pt idx="27267">
                  <c:v>-6.7098967999999995E-2</c:v>
                </c:pt>
                <c:pt idx="27268">
                  <c:v>-6.9450005999999995E-2</c:v>
                </c:pt>
                <c:pt idx="27269">
                  <c:v>-6.9988720000000004E-2</c:v>
                </c:pt>
                <c:pt idx="27270">
                  <c:v>-7.4984543000000001E-2</c:v>
                </c:pt>
                <c:pt idx="27271">
                  <c:v>-6.2730007000000004E-2</c:v>
                </c:pt>
                <c:pt idx="27272">
                  <c:v>-6.0484431999999998E-2</c:v>
                </c:pt>
                <c:pt idx="27273">
                  <c:v>-7.1667247000000003E-2</c:v>
                </c:pt>
                <c:pt idx="27274">
                  <c:v>-7.0056832999999999E-2</c:v>
                </c:pt>
                <c:pt idx="27275">
                  <c:v>-6.8270117000000005E-2</c:v>
                </c:pt>
                <c:pt idx="27276">
                  <c:v>-7.4324548000000004E-2</c:v>
                </c:pt>
                <c:pt idx="27277">
                  <c:v>-6.9026700999999996E-2</c:v>
                </c:pt>
                <c:pt idx="27278">
                  <c:v>-7.2561786000000003E-2</c:v>
                </c:pt>
                <c:pt idx="27279">
                  <c:v>-7.6995834999999999E-2</c:v>
                </c:pt>
                <c:pt idx="27280">
                  <c:v>-8.2570097999999995E-2</c:v>
                </c:pt>
                <c:pt idx="27281">
                  <c:v>-7.4421600000000004E-2</c:v>
                </c:pt>
                <c:pt idx="27282">
                  <c:v>-8.1407866999999995E-2</c:v>
                </c:pt>
                <c:pt idx="27283">
                  <c:v>-8.0253280999999996E-2</c:v>
                </c:pt>
                <c:pt idx="27284">
                  <c:v>-7.8404515999999994E-2</c:v>
                </c:pt>
                <c:pt idx="27285">
                  <c:v>-8.2632079999999997E-2</c:v>
                </c:pt>
                <c:pt idx="27286">
                  <c:v>-8.0536701000000002E-2</c:v>
                </c:pt>
                <c:pt idx="27287">
                  <c:v>-8.4356263000000001E-2</c:v>
                </c:pt>
                <c:pt idx="27288">
                  <c:v>-8.3869971000000001E-2</c:v>
                </c:pt>
                <c:pt idx="27289">
                  <c:v>-8.7178885999999997E-2</c:v>
                </c:pt>
                <c:pt idx="27290">
                  <c:v>-8.4666722E-2</c:v>
                </c:pt>
                <c:pt idx="27291">
                  <c:v>-8.7609977000000006E-2</c:v>
                </c:pt>
                <c:pt idx="27292">
                  <c:v>-8.6039773999999999E-2</c:v>
                </c:pt>
                <c:pt idx="27293">
                  <c:v>-8.5610433999999999E-2</c:v>
                </c:pt>
                <c:pt idx="27294">
                  <c:v>-8.4306821000000004E-2</c:v>
                </c:pt>
                <c:pt idx="27295">
                  <c:v>-8.7890692000000006E-2</c:v>
                </c:pt>
                <c:pt idx="27296">
                  <c:v>-9.1112851999999994E-2</c:v>
                </c:pt>
                <c:pt idx="27297">
                  <c:v>-8.8875145000000003E-2</c:v>
                </c:pt>
                <c:pt idx="27298">
                  <c:v>-8.6050600000000005E-2</c:v>
                </c:pt>
                <c:pt idx="27299">
                  <c:v>-9.0150699000000001E-2</c:v>
                </c:pt>
                <c:pt idx="27300">
                  <c:v>-9.1596796999999994E-2</c:v>
                </c:pt>
                <c:pt idx="27301">
                  <c:v>-9.1208874999999995E-2</c:v>
                </c:pt>
                <c:pt idx="27302">
                  <c:v>-8.9064493999999994E-2</c:v>
                </c:pt>
                <c:pt idx="27303">
                  <c:v>-8.6842731000000006E-2</c:v>
                </c:pt>
                <c:pt idx="27304">
                  <c:v>-8.9672074000000004E-2</c:v>
                </c:pt>
                <c:pt idx="27305">
                  <c:v>-8.3813228000000004E-2</c:v>
                </c:pt>
                <c:pt idx="27306">
                  <c:v>-9.2992611000000003E-2</c:v>
                </c:pt>
                <c:pt idx="27307">
                  <c:v>-9.0386301000000002E-2</c:v>
                </c:pt>
                <c:pt idx="27308">
                  <c:v>-7.9322464999999995E-2</c:v>
                </c:pt>
                <c:pt idx="27309">
                  <c:v>-0.10393103200000001</c:v>
                </c:pt>
                <c:pt idx="27310">
                  <c:v>-0.104783505</c:v>
                </c:pt>
                <c:pt idx="27311">
                  <c:v>-9.9888123999999995E-2</c:v>
                </c:pt>
                <c:pt idx="27312">
                  <c:v>-9.6269161000000006E-2</c:v>
                </c:pt>
                <c:pt idx="27313">
                  <c:v>-0.101719409</c:v>
                </c:pt>
                <c:pt idx="27314">
                  <c:v>-0.106435075</c:v>
                </c:pt>
                <c:pt idx="27315">
                  <c:v>-9.7412385000000004E-2</c:v>
                </c:pt>
                <c:pt idx="27316">
                  <c:v>-0.101916857</c:v>
                </c:pt>
                <c:pt idx="27317">
                  <c:v>-0.110239297</c:v>
                </c:pt>
                <c:pt idx="27318">
                  <c:v>-0.11237834400000001</c:v>
                </c:pt>
                <c:pt idx="27319">
                  <c:v>-0.123927422</c:v>
                </c:pt>
                <c:pt idx="27320">
                  <c:v>-0.119068228</c:v>
                </c:pt>
                <c:pt idx="27321">
                  <c:v>-0.118722096</c:v>
                </c:pt>
                <c:pt idx="27322">
                  <c:v>-0.120233178</c:v>
                </c:pt>
                <c:pt idx="27323">
                  <c:v>-0.12617577599999999</c:v>
                </c:pt>
                <c:pt idx="27324">
                  <c:v>-0.12601839000000001</c:v>
                </c:pt>
                <c:pt idx="27325">
                  <c:v>-0.117331907</c:v>
                </c:pt>
                <c:pt idx="27326">
                  <c:v>-0.124170102</c:v>
                </c:pt>
                <c:pt idx="27327">
                  <c:v>-0.129316241</c:v>
                </c:pt>
                <c:pt idx="27328">
                  <c:v>-0.13238978400000001</c:v>
                </c:pt>
                <c:pt idx="27329">
                  <c:v>-0.12702398000000001</c:v>
                </c:pt>
                <c:pt idx="27330">
                  <c:v>-0.115106061</c:v>
                </c:pt>
                <c:pt idx="27331">
                  <c:v>-0.14100185000000001</c:v>
                </c:pt>
                <c:pt idx="27332">
                  <c:v>-0.140419409</c:v>
                </c:pt>
                <c:pt idx="27333">
                  <c:v>-0.13836753399999999</c:v>
                </c:pt>
                <c:pt idx="27334">
                  <c:v>-0.13508598499999999</c:v>
                </c:pt>
                <c:pt idx="27335">
                  <c:v>-0.134263307</c:v>
                </c:pt>
                <c:pt idx="27336">
                  <c:v>-0.139524907</c:v>
                </c:pt>
                <c:pt idx="27337">
                  <c:v>-0.133951396</c:v>
                </c:pt>
                <c:pt idx="27338">
                  <c:v>-0.13848808400000001</c:v>
                </c:pt>
                <c:pt idx="27339">
                  <c:v>-0.13666209600000001</c:v>
                </c:pt>
                <c:pt idx="27340">
                  <c:v>-0.13221222199999999</c:v>
                </c:pt>
                <c:pt idx="27341">
                  <c:v>-0.14487810400000001</c:v>
                </c:pt>
                <c:pt idx="27342">
                  <c:v>-0.13366194100000001</c:v>
                </c:pt>
                <c:pt idx="27343">
                  <c:v>-0.135760933</c:v>
                </c:pt>
                <c:pt idx="27344">
                  <c:v>-0.135930568</c:v>
                </c:pt>
                <c:pt idx="27345">
                  <c:v>-0.136490852</c:v>
                </c:pt>
                <c:pt idx="27346">
                  <c:v>-0.14103819400000001</c:v>
                </c:pt>
                <c:pt idx="27347">
                  <c:v>-0.139757141</c:v>
                </c:pt>
                <c:pt idx="27348">
                  <c:v>-0.130179882</c:v>
                </c:pt>
                <c:pt idx="27349">
                  <c:v>-0.12831614899999999</c:v>
                </c:pt>
                <c:pt idx="27350">
                  <c:v>-0.14275954699999999</c:v>
                </c:pt>
                <c:pt idx="27351">
                  <c:v>-0.14077050999999999</c:v>
                </c:pt>
                <c:pt idx="27352">
                  <c:v>-0.13490755900000001</c:v>
                </c:pt>
                <c:pt idx="27353">
                  <c:v>-0.14053542899999999</c:v>
                </c:pt>
                <c:pt idx="27354">
                  <c:v>-0.14542445500000001</c:v>
                </c:pt>
                <c:pt idx="27355">
                  <c:v>-0.134161636</c:v>
                </c:pt>
                <c:pt idx="27356">
                  <c:v>-0.13969780500000001</c:v>
                </c:pt>
                <c:pt idx="27357">
                  <c:v>-0.14660599799999999</c:v>
                </c:pt>
                <c:pt idx="27358">
                  <c:v>-0.152957916</c:v>
                </c:pt>
                <c:pt idx="27359">
                  <c:v>-0.13933236900000001</c:v>
                </c:pt>
                <c:pt idx="27360">
                  <c:v>-0.125630409</c:v>
                </c:pt>
                <c:pt idx="27361">
                  <c:v>-0.15235647599999999</c:v>
                </c:pt>
                <c:pt idx="27362">
                  <c:v>-0.159820512</c:v>
                </c:pt>
                <c:pt idx="27363">
                  <c:v>-0.15225371700000001</c:v>
                </c:pt>
                <c:pt idx="27364">
                  <c:v>-0.138245225</c:v>
                </c:pt>
                <c:pt idx="27365">
                  <c:v>-0.154684812</c:v>
                </c:pt>
                <c:pt idx="27366">
                  <c:v>-0.159180239</c:v>
                </c:pt>
                <c:pt idx="27367">
                  <c:v>-0.14786928899999999</c:v>
                </c:pt>
                <c:pt idx="27368">
                  <c:v>-0.15401694199999999</c:v>
                </c:pt>
                <c:pt idx="27369">
                  <c:v>-0.163840398</c:v>
                </c:pt>
                <c:pt idx="27370">
                  <c:v>-0.15795162300000001</c:v>
                </c:pt>
                <c:pt idx="27371">
                  <c:v>-0.15565142000000001</c:v>
                </c:pt>
                <c:pt idx="27372">
                  <c:v>-0.16321559299999999</c:v>
                </c:pt>
                <c:pt idx="27373">
                  <c:v>-0.16235187600000001</c:v>
                </c:pt>
                <c:pt idx="27374">
                  <c:v>-0.15605854999999999</c:v>
                </c:pt>
                <c:pt idx="27375">
                  <c:v>-0.16456575700000001</c:v>
                </c:pt>
                <c:pt idx="27376">
                  <c:v>-0.16077528899999999</c:v>
                </c:pt>
                <c:pt idx="27377">
                  <c:v>-0.16455830599999999</c:v>
                </c:pt>
                <c:pt idx="27378">
                  <c:v>-0.16380038899999999</c:v>
                </c:pt>
                <c:pt idx="27379">
                  <c:v>-0.16177551400000001</c:v>
                </c:pt>
                <c:pt idx="27380">
                  <c:v>-0.16535080999999999</c:v>
                </c:pt>
                <c:pt idx="27381">
                  <c:v>-0.16979770399999999</c:v>
                </c:pt>
                <c:pt idx="27382">
                  <c:v>-0.16025187099999999</c:v>
                </c:pt>
                <c:pt idx="27383">
                  <c:v>-0.16418962200000001</c:v>
                </c:pt>
                <c:pt idx="27384">
                  <c:v>-0.17733843599999999</c:v>
                </c:pt>
                <c:pt idx="27385">
                  <c:v>-0.162672073</c:v>
                </c:pt>
                <c:pt idx="27386">
                  <c:v>-0.17887660899999999</c:v>
                </c:pt>
                <c:pt idx="27387">
                  <c:v>-0.16309942299999999</c:v>
                </c:pt>
                <c:pt idx="27388">
                  <c:v>-0.17060661299999999</c:v>
                </c:pt>
                <c:pt idx="27389">
                  <c:v>-0.17135910700000001</c:v>
                </c:pt>
                <c:pt idx="27390">
                  <c:v>-0.16281728400000001</c:v>
                </c:pt>
                <c:pt idx="27391">
                  <c:v>-0.16718545600000001</c:v>
                </c:pt>
                <c:pt idx="27392">
                  <c:v>-0.16269484200000001</c:v>
                </c:pt>
                <c:pt idx="27393">
                  <c:v>-0.18283513200000001</c:v>
                </c:pt>
                <c:pt idx="27394">
                  <c:v>-0.174675465</c:v>
                </c:pt>
                <c:pt idx="27395">
                  <c:v>-0.16566215500000001</c:v>
                </c:pt>
                <c:pt idx="27396">
                  <c:v>-0.16580118199999999</c:v>
                </c:pt>
                <c:pt idx="27397">
                  <c:v>-0.16110585599999999</c:v>
                </c:pt>
                <c:pt idx="27398">
                  <c:v>-0.163136527</c:v>
                </c:pt>
                <c:pt idx="27399">
                  <c:v>-0.170939907</c:v>
                </c:pt>
                <c:pt idx="27400">
                  <c:v>-0.17728889</c:v>
                </c:pt>
                <c:pt idx="27401">
                  <c:v>-0.165040255</c:v>
                </c:pt>
                <c:pt idx="27402">
                  <c:v>-0.165331066</c:v>
                </c:pt>
                <c:pt idx="27403">
                  <c:v>-0.16909286400000001</c:v>
                </c:pt>
                <c:pt idx="27404">
                  <c:v>-0.16736340499999999</c:v>
                </c:pt>
                <c:pt idx="27405">
                  <c:v>-0.16623824800000001</c:v>
                </c:pt>
                <c:pt idx="27406">
                  <c:v>-0.17220532899999999</c:v>
                </c:pt>
                <c:pt idx="27407">
                  <c:v>-0.16919474300000001</c:v>
                </c:pt>
                <c:pt idx="27408">
                  <c:v>-0.176175416</c:v>
                </c:pt>
                <c:pt idx="27409">
                  <c:v>-0.17761553799999999</c:v>
                </c:pt>
                <c:pt idx="27410">
                  <c:v>-0.177977994</c:v>
                </c:pt>
                <c:pt idx="27411">
                  <c:v>-0.17222051299999999</c:v>
                </c:pt>
                <c:pt idx="27412">
                  <c:v>-0.17543335299999999</c:v>
                </c:pt>
                <c:pt idx="27413">
                  <c:v>-0.18090039499999999</c:v>
                </c:pt>
                <c:pt idx="27414">
                  <c:v>-0.17889237399999999</c:v>
                </c:pt>
                <c:pt idx="27415">
                  <c:v>-0.18003699200000001</c:v>
                </c:pt>
                <c:pt idx="27416">
                  <c:v>-0.18744750299999999</c:v>
                </c:pt>
                <c:pt idx="27417">
                  <c:v>-0.18811635700000001</c:v>
                </c:pt>
                <c:pt idx="27418">
                  <c:v>-0.18710222800000001</c:v>
                </c:pt>
                <c:pt idx="27419">
                  <c:v>-0.18469190599999999</c:v>
                </c:pt>
                <c:pt idx="27420">
                  <c:v>-0.18793137400000001</c:v>
                </c:pt>
                <c:pt idx="27421">
                  <c:v>-0.19151926</c:v>
                </c:pt>
                <c:pt idx="27422">
                  <c:v>-0.19069156100000001</c:v>
                </c:pt>
                <c:pt idx="27423">
                  <c:v>-0.184660465</c:v>
                </c:pt>
                <c:pt idx="27424">
                  <c:v>-0.19148348300000001</c:v>
                </c:pt>
                <c:pt idx="27425">
                  <c:v>-0.19056868599999999</c:v>
                </c:pt>
                <c:pt idx="27426">
                  <c:v>-0.188495949</c:v>
                </c:pt>
                <c:pt idx="27427">
                  <c:v>-0.19395454200000001</c:v>
                </c:pt>
                <c:pt idx="27428">
                  <c:v>-0.19458730499999999</c:v>
                </c:pt>
                <c:pt idx="27429">
                  <c:v>-0.198919863</c:v>
                </c:pt>
                <c:pt idx="27430">
                  <c:v>-0.19449634900000001</c:v>
                </c:pt>
                <c:pt idx="27431">
                  <c:v>-0.19942542899999999</c:v>
                </c:pt>
                <c:pt idx="27432">
                  <c:v>-0.20210350999999999</c:v>
                </c:pt>
                <c:pt idx="27433">
                  <c:v>-0.200907797</c:v>
                </c:pt>
                <c:pt idx="27434">
                  <c:v>-0.203027666</c:v>
                </c:pt>
                <c:pt idx="27435">
                  <c:v>-0.19801352899999999</c:v>
                </c:pt>
                <c:pt idx="27436">
                  <c:v>-0.201789632</c:v>
                </c:pt>
                <c:pt idx="27437">
                  <c:v>-0.20507536800000001</c:v>
                </c:pt>
                <c:pt idx="27438">
                  <c:v>-0.20794679199999999</c:v>
                </c:pt>
                <c:pt idx="27439">
                  <c:v>-0.202058136</c:v>
                </c:pt>
                <c:pt idx="27440">
                  <c:v>-0.197985098</c:v>
                </c:pt>
                <c:pt idx="27441">
                  <c:v>-0.19853727500000001</c:v>
                </c:pt>
                <c:pt idx="27442">
                  <c:v>-0.20167954299999999</c:v>
                </c:pt>
                <c:pt idx="27443">
                  <c:v>-0.19705019900000001</c:v>
                </c:pt>
                <c:pt idx="27444">
                  <c:v>-0.200162902</c:v>
                </c:pt>
                <c:pt idx="27445">
                  <c:v>-0.200071305</c:v>
                </c:pt>
                <c:pt idx="27446">
                  <c:v>-0.19527842100000001</c:v>
                </c:pt>
                <c:pt idx="27447">
                  <c:v>-0.194102049</c:v>
                </c:pt>
                <c:pt idx="27448">
                  <c:v>-0.20049123499999999</c:v>
                </c:pt>
                <c:pt idx="27449">
                  <c:v>-0.197992951</c:v>
                </c:pt>
                <c:pt idx="27450">
                  <c:v>-0.19528664600000001</c:v>
                </c:pt>
                <c:pt idx="27451">
                  <c:v>-0.19586974400000001</c:v>
                </c:pt>
                <c:pt idx="27452">
                  <c:v>-0.197377354</c:v>
                </c:pt>
                <c:pt idx="27453">
                  <c:v>-0.196749017</c:v>
                </c:pt>
                <c:pt idx="27454">
                  <c:v>-0.189580053</c:v>
                </c:pt>
                <c:pt idx="27455">
                  <c:v>-0.190217152</c:v>
                </c:pt>
                <c:pt idx="27456">
                  <c:v>-0.19781568599999999</c:v>
                </c:pt>
                <c:pt idx="27457">
                  <c:v>-0.19965595</c:v>
                </c:pt>
                <c:pt idx="27458">
                  <c:v>-0.195248961</c:v>
                </c:pt>
                <c:pt idx="27459">
                  <c:v>-0.19752792999999999</c:v>
                </c:pt>
                <c:pt idx="27460">
                  <c:v>-0.20277994899999999</c:v>
                </c:pt>
                <c:pt idx="27461">
                  <c:v>-0.19817742699999999</c:v>
                </c:pt>
                <c:pt idx="27462">
                  <c:v>-0.198191538</c:v>
                </c:pt>
                <c:pt idx="27463">
                  <c:v>-0.20000538200000001</c:v>
                </c:pt>
                <c:pt idx="27464">
                  <c:v>-0.20287707399999999</c:v>
                </c:pt>
                <c:pt idx="27465">
                  <c:v>-0.20415870799999999</c:v>
                </c:pt>
                <c:pt idx="27466">
                  <c:v>-0.19972267699999999</c:v>
                </c:pt>
                <c:pt idx="27467">
                  <c:v>-0.20330303899999999</c:v>
                </c:pt>
                <c:pt idx="27468">
                  <c:v>-0.20366230599999999</c:v>
                </c:pt>
                <c:pt idx="27469">
                  <c:v>-0.20549885900000001</c:v>
                </c:pt>
                <c:pt idx="27470">
                  <c:v>-0.20856602499999999</c:v>
                </c:pt>
                <c:pt idx="27471">
                  <c:v>-0.211068213</c:v>
                </c:pt>
                <c:pt idx="27472">
                  <c:v>-0.20935580100000001</c:v>
                </c:pt>
                <c:pt idx="27473">
                  <c:v>-0.21124388299999999</c:v>
                </c:pt>
                <c:pt idx="27474">
                  <c:v>-0.20949471</c:v>
                </c:pt>
                <c:pt idx="27475">
                  <c:v>-0.212366417</c:v>
                </c:pt>
                <c:pt idx="27476">
                  <c:v>-0.20434871299999999</c:v>
                </c:pt>
                <c:pt idx="27477">
                  <c:v>-0.20884625600000001</c:v>
                </c:pt>
                <c:pt idx="27478">
                  <c:v>-0.21643093199999999</c:v>
                </c:pt>
                <c:pt idx="27479">
                  <c:v>-0.212091744</c:v>
                </c:pt>
                <c:pt idx="27480">
                  <c:v>-0.21050316099999999</c:v>
                </c:pt>
                <c:pt idx="27481">
                  <c:v>-0.215239927</c:v>
                </c:pt>
                <c:pt idx="27482">
                  <c:v>-0.212898478</c:v>
                </c:pt>
                <c:pt idx="27483">
                  <c:v>-0.21346068400000001</c:v>
                </c:pt>
                <c:pt idx="27484">
                  <c:v>-0.216976583</c:v>
                </c:pt>
                <c:pt idx="27485">
                  <c:v>-0.21583998200000001</c:v>
                </c:pt>
                <c:pt idx="27486">
                  <c:v>-0.21066013</c:v>
                </c:pt>
                <c:pt idx="27487">
                  <c:v>-0.215487018</c:v>
                </c:pt>
                <c:pt idx="27488">
                  <c:v>-0.21373225700000001</c:v>
                </c:pt>
                <c:pt idx="27489">
                  <c:v>-0.21863932899999999</c:v>
                </c:pt>
                <c:pt idx="27490">
                  <c:v>-0.21816502500000001</c:v>
                </c:pt>
                <c:pt idx="27491">
                  <c:v>-0.21070414800000001</c:v>
                </c:pt>
                <c:pt idx="27492">
                  <c:v>-0.21455480199999999</c:v>
                </c:pt>
                <c:pt idx="27493">
                  <c:v>-0.21399235699999999</c:v>
                </c:pt>
                <c:pt idx="27494">
                  <c:v>-0.212624282</c:v>
                </c:pt>
                <c:pt idx="27495">
                  <c:v>-0.21515870100000001</c:v>
                </c:pt>
                <c:pt idx="27496">
                  <c:v>-0.22284963699999999</c:v>
                </c:pt>
                <c:pt idx="27497">
                  <c:v>-0.21450892099999999</c:v>
                </c:pt>
                <c:pt idx="27498">
                  <c:v>-0.21637500800000001</c:v>
                </c:pt>
                <c:pt idx="27499">
                  <c:v>-0.21491533500000001</c:v>
                </c:pt>
                <c:pt idx="27500">
                  <c:v>-0.21639578000000001</c:v>
                </c:pt>
                <c:pt idx="27501">
                  <c:v>-0.214191988</c:v>
                </c:pt>
                <c:pt idx="27502">
                  <c:v>-0.21468920999999999</c:v>
                </c:pt>
                <c:pt idx="27503">
                  <c:v>-0.21689693600000001</c:v>
                </c:pt>
                <c:pt idx="27504">
                  <c:v>-0.22345870700000001</c:v>
                </c:pt>
                <c:pt idx="27505">
                  <c:v>-0.22324465199999999</c:v>
                </c:pt>
                <c:pt idx="27506">
                  <c:v>-0.225931257</c:v>
                </c:pt>
                <c:pt idx="27507">
                  <c:v>-0.22460767600000001</c:v>
                </c:pt>
                <c:pt idx="27508">
                  <c:v>-0.21986032999999999</c:v>
                </c:pt>
                <c:pt idx="27509">
                  <c:v>-0.223154098</c:v>
                </c:pt>
                <c:pt idx="27510">
                  <c:v>-0.232810721</c:v>
                </c:pt>
                <c:pt idx="27511">
                  <c:v>-0.22280207299999999</c:v>
                </c:pt>
                <c:pt idx="27512">
                  <c:v>-0.22047766999999999</c:v>
                </c:pt>
                <c:pt idx="27513">
                  <c:v>-0.22618153699999999</c:v>
                </c:pt>
                <c:pt idx="27514">
                  <c:v>-0.22481267199999999</c:v>
                </c:pt>
                <c:pt idx="27515">
                  <c:v>-0.22525009500000001</c:v>
                </c:pt>
                <c:pt idx="27516">
                  <c:v>-0.22733029699999999</c:v>
                </c:pt>
                <c:pt idx="27517">
                  <c:v>-0.225958139</c:v>
                </c:pt>
                <c:pt idx="27518">
                  <c:v>-0.228500649</c:v>
                </c:pt>
                <c:pt idx="27519">
                  <c:v>-0.23091241700000001</c:v>
                </c:pt>
                <c:pt idx="27520">
                  <c:v>-0.22440284499999999</c:v>
                </c:pt>
                <c:pt idx="27521">
                  <c:v>-0.22398599999999999</c:v>
                </c:pt>
                <c:pt idx="27522">
                  <c:v>-0.22933655999999999</c:v>
                </c:pt>
                <c:pt idx="27523">
                  <c:v>-0.22926412500000001</c:v>
                </c:pt>
                <c:pt idx="27524">
                  <c:v>-0.22945454700000001</c:v>
                </c:pt>
                <c:pt idx="27525">
                  <c:v>-0.22662295399999999</c:v>
                </c:pt>
                <c:pt idx="27526">
                  <c:v>-0.229183048</c:v>
                </c:pt>
                <c:pt idx="27527">
                  <c:v>-0.23649330399999999</c:v>
                </c:pt>
                <c:pt idx="27528">
                  <c:v>-0.23291800900000001</c:v>
                </c:pt>
                <c:pt idx="27529">
                  <c:v>-0.22612553799999999</c:v>
                </c:pt>
                <c:pt idx="27530">
                  <c:v>-0.236704409</c:v>
                </c:pt>
                <c:pt idx="27531">
                  <c:v>-0.231022745</c:v>
                </c:pt>
                <c:pt idx="27532">
                  <c:v>-0.230257615</c:v>
                </c:pt>
                <c:pt idx="27533">
                  <c:v>-0.23668655799999999</c:v>
                </c:pt>
                <c:pt idx="27534">
                  <c:v>-0.227829158</c:v>
                </c:pt>
                <c:pt idx="27535">
                  <c:v>-0.22664415800000001</c:v>
                </c:pt>
                <c:pt idx="27536">
                  <c:v>-0.234893039</c:v>
                </c:pt>
                <c:pt idx="27537">
                  <c:v>-0.23123967600000001</c:v>
                </c:pt>
                <c:pt idx="27538">
                  <c:v>-0.23072488599999999</c:v>
                </c:pt>
                <c:pt idx="27539">
                  <c:v>-0.23827137100000001</c:v>
                </c:pt>
                <c:pt idx="27540">
                  <c:v>-0.241421893</c:v>
                </c:pt>
                <c:pt idx="27541">
                  <c:v>-0.23602056499999999</c:v>
                </c:pt>
                <c:pt idx="27542">
                  <c:v>-0.235600844</c:v>
                </c:pt>
                <c:pt idx="27543">
                  <c:v>-0.23841206700000001</c:v>
                </c:pt>
                <c:pt idx="27544">
                  <c:v>-0.242502153</c:v>
                </c:pt>
                <c:pt idx="27545">
                  <c:v>-0.24008732999999999</c:v>
                </c:pt>
                <c:pt idx="27546">
                  <c:v>-0.24667999099999999</c:v>
                </c:pt>
                <c:pt idx="27547">
                  <c:v>-0.24723608799999999</c:v>
                </c:pt>
                <c:pt idx="27548">
                  <c:v>-0.24717377099999999</c:v>
                </c:pt>
                <c:pt idx="27549">
                  <c:v>-0.24709577899999999</c:v>
                </c:pt>
                <c:pt idx="27550">
                  <c:v>-0.24751762999999999</c:v>
                </c:pt>
                <c:pt idx="27551">
                  <c:v>-0.25373458900000001</c:v>
                </c:pt>
                <c:pt idx="27552">
                  <c:v>-0.25051668300000002</c:v>
                </c:pt>
                <c:pt idx="27553">
                  <c:v>-0.25477114299999998</c:v>
                </c:pt>
                <c:pt idx="27554">
                  <c:v>-0.25502628100000002</c:v>
                </c:pt>
                <c:pt idx="27555">
                  <c:v>-0.25756424700000002</c:v>
                </c:pt>
                <c:pt idx="27556">
                  <c:v>-0.262408525</c:v>
                </c:pt>
                <c:pt idx="27557">
                  <c:v>-0.25747114399999999</c:v>
                </c:pt>
                <c:pt idx="27558">
                  <c:v>-0.25381115100000001</c:v>
                </c:pt>
                <c:pt idx="27559">
                  <c:v>-0.257411689</c:v>
                </c:pt>
                <c:pt idx="27560">
                  <c:v>-0.26553779799999999</c:v>
                </c:pt>
                <c:pt idx="27561">
                  <c:v>-0.26163095200000003</c:v>
                </c:pt>
                <c:pt idx="27562">
                  <c:v>-0.26385948100000001</c:v>
                </c:pt>
                <c:pt idx="27563">
                  <c:v>-0.26054242300000002</c:v>
                </c:pt>
                <c:pt idx="27564">
                  <c:v>-0.25896131999999999</c:v>
                </c:pt>
                <c:pt idx="27565">
                  <c:v>-0.25890397999999998</c:v>
                </c:pt>
                <c:pt idx="27566">
                  <c:v>-0.25449726</c:v>
                </c:pt>
                <c:pt idx="27567">
                  <c:v>-0.25577601799999999</c:v>
                </c:pt>
                <c:pt idx="27568">
                  <c:v>-0.26099288500000001</c:v>
                </c:pt>
                <c:pt idx="27569">
                  <c:v>-0.25982066999999998</c:v>
                </c:pt>
                <c:pt idx="27570">
                  <c:v>-0.25456705699999999</c:v>
                </c:pt>
                <c:pt idx="27571">
                  <c:v>-0.25176200300000001</c:v>
                </c:pt>
                <c:pt idx="27572">
                  <c:v>-0.25411304800000001</c:v>
                </c:pt>
                <c:pt idx="27573">
                  <c:v>-0.24990128</c:v>
                </c:pt>
                <c:pt idx="27574">
                  <c:v>-0.25132742499999999</c:v>
                </c:pt>
                <c:pt idx="27575">
                  <c:v>-0.25457042499999999</c:v>
                </c:pt>
                <c:pt idx="27576">
                  <c:v>-0.25436055699999999</c:v>
                </c:pt>
                <c:pt idx="27577">
                  <c:v>-0.25476262</c:v>
                </c:pt>
                <c:pt idx="27578">
                  <c:v>-0.25394716899999997</c:v>
                </c:pt>
                <c:pt idx="27579">
                  <c:v>-0.25239425900000001</c:v>
                </c:pt>
                <c:pt idx="27580">
                  <c:v>-0.25231009700000001</c:v>
                </c:pt>
                <c:pt idx="27581">
                  <c:v>-0.252963781</c:v>
                </c:pt>
                <c:pt idx="27582">
                  <c:v>-0.25400346499999998</c:v>
                </c:pt>
                <c:pt idx="27583">
                  <c:v>-0.25211477300000001</c:v>
                </c:pt>
                <c:pt idx="27584">
                  <c:v>-0.25481283700000001</c:v>
                </c:pt>
                <c:pt idx="27585">
                  <c:v>-0.25351214399999999</c:v>
                </c:pt>
                <c:pt idx="27586">
                  <c:v>-0.252617598</c:v>
                </c:pt>
                <c:pt idx="27587">
                  <c:v>-0.25356441699999999</c:v>
                </c:pt>
                <c:pt idx="27588">
                  <c:v>-0.25354897999999998</c:v>
                </c:pt>
                <c:pt idx="27589">
                  <c:v>-0.251962721</c:v>
                </c:pt>
                <c:pt idx="27590">
                  <c:v>-0.249656722</c:v>
                </c:pt>
                <c:pt idx="27591">
                  <c:v>-0.25014534599999999</c:v>
                </c:pt>
                <c:pt idx="27592">
                  <c:v>-0.25028568499999998</c:v>
                </c:pt>
                <c:pt idx="27593">
                  <c:v>-0.24555706999999999</c:v>
                </c:pt>
                <c:pt idx="27594">
                  <c:v>-0.24716402600000001</c:v>
                </c:pt>
                <c:pt idx="27595">
                  <c:v>-0.249342218</c:v>
                </c:pt>
                <c:pt idx="27596">
                  <c:v>-0.247213289</c:v>
                </c:pt>
                <c:pt idx="27597">
                  <c:v>-0.245499566</c:v>
                </c:pt>
                <c:pt idx="27598">
                  <c:v>-0.247079879</c:v>
                </c:pt>
                <c:pt idx="27599">
                  <c:v>-0.24531370399999999</c:v>
                </c:pt>
                <c:pt idx="27600">
                  <c:v>-0.24051682699999999</c:v>
                </c:pt>
                <c:pt idx="27601">
                  <c:v>-0.24341759099999999</c:v>
                </c:pt>
                <c:pt idx="27602">
                  <c:v>-0.24700219900000001</c:v>
                </c:pt>
                <c:pt idx="27603">
                  <c:v>-0.242861614</c:v>
                </c:pt>
                <c:pt idx="27604">
                  <c:v>-0.23973293600000001</c:v>
                </c:pt>
                <c:pt idx="27605">
                  <c:v>-0.24290365</c:v>
                </c:pt>
                <c:pt idx="27606">
                  <c:v>-0.24160003699999999</c:v>
                </c:pt>
                <c:pt idx="27607">
                  <c:v>-0.24064280099999999</c:v>
                </c:pt>
                <c:pt idx="27608">
                  <c:v>-0.23803477000000001</c:v>
                </c:pt>
                <c:pt idx="27609">
                  <c:v>-0.23917244400000001</c:v>
                </c:pt>
                <c:pt idx="27610">
                  <c:v>-0.24453897799999999</c:v>
                </c:pt>
                <c:pt idx="27611">
                  <c:v>-0.23765766599999999</c:v>
                </c:pt>
                <c:pt idx="27612">
                  <c:v>-0.23553565100000001</c:v>
                </c:pt>
                <c:pt idx="27613">
                  <c:v>-0.23793730099999999</c:v>
                </c:pt>
                <c:pt idx="27614">
                  <c:v>-0.23642303000000001</c:v>
                </c:pt>
                <c:pt idx="27615">
                  <c:v>-0.23795935500000001</c:v>
                </c:pt>
                <c:pt idx="27616">
                  <c:v>-0.237845376</c:v>
                </c:pt>
                <c:pt idx="27617">
                  <c:v>-0.23714300999999999</c:v>
                </c:pt>
                <c:pt idx="27618">
                  <c:v>-0.23183906100000001</c:v>
                </c:pt>
                <c:pt idx="27619">
                  <c:v>-0.232916594</c:v>
                </c:pt>
                <c:pt idx="27620">
                  <c:v>-0.23671558500000001</c:v>
                </c:pt>
                <c:pt idx="27621">
                  <c:v>-0.233150199</c:v>
                </c:pt>
                <c:pt idx="27622">
                  <c:v>-0.230767205</c:v>
                </c:pt>
                <c:pt idx="27623">
                  <c:v>-0.23708200500000001</c:v>
                </c:pt>
                <c:pt idx="27624">
                  <c:v>-0.23378874399999999</c:v>
                </c:pt>
                <c:pt idx="27625">
                  <c:v>-0.23224350799999999</c:v>
                </c:pt>
                <c:pt idx="27626">
                  <c:v>-0.23075799599999999</c:v>
                </c:pt>
                <c:pt idx="27627">
                  <c:v>-0.23307140200000001</c:v>
                </c:pt>
                <c:pt idx="27628">
                  <c:v>-0.232513994</c:v>
                </c:pt>
                <c:pt idx="27629">
                  <c:v>-0.233072221</c:v>
                </c:pt>
                <c:pt idx="27630">
                  <c:v>-0.22954192800000001</c:v>
                </c:pt>
                <c:pt idx="27631">
                  <c:v>-0.22882872800000001</c:v>
                </c:pt>
                <c:pt idx="27632">
                  <c:v>-0.23239897200000001</c:v>
                </c:pt>
                <c:pt idx="27633">
                  <c:v>-0.22911156699999999</c:v>
                </c:pt>
                <c:pt idx="27634">
                  <c:v>-0.23298713600000001</c:v>
                </c:pt>
                <c:pt idx="27635">
                  <c:v>-0.22739675600000001</c:v>
                </c:pt>
                <c:pt idx="27636">
                  <c:v>-0.22764229799999999</c:v>
                </c:pt>
                <c:pt idx="27637">
                  <c:v>-0.23002318999999999</c:v>
                </c:pt>
                <c:pt idx="27638">
                  <c:v>-0.23343230800000001</c:v>
                </c:pt>
                <c:pt idx="27639">
                  <c:v>-0.22865043600000001</c:v>
                </c:pt>
                <c:pt idx="27640">
                  <c:v>-0.22717584699999999</c:v>
                </c:pt>
                <c:pt idx="27641">
                  <c:v>-0.22953732299999999</c:v>
                </c:pt>
                <c:pt idx="27642">
                  <c:v>-0.22990110499999999</c:v>
                </c:pt>
                <c:pt idx="27643">
                  <c:v>-0.23178944000000001</c:v>
                </c:pt>
                <c:pt idx="27644">
                  <c:v>-0.223138958</c:v>
                </c:pt>
                <c:pt idx="27645">
                  <c:v>-0.22788824099999999</c:v>
                </c:pt>
                <c:pt idx="27646">
                  <c:v>-0.22453558400000001</c:v>
                </c:pt>
                <c:pt idx="27647">
                  <c:v>-0.22426173099999999</c:v>
                </c:pt>
                <c:pt idx="27648">
                  <c:v>-0.22738428399999999</c:v>
                </c:pt>
                <c:pt idx="27649">
                  <c:v>-0.22710904500000001</c:v>
                </c:pt>
                <c:pt idx="27650">
                  <c:v>-0.22382217600000001</c:v>
                </c:pt>
                <c:pt idx="27651">
                  <c:v>-0.22382259400000001</c:v>
                </c:pt>
                <c:pt idx="27652">
                  <c:v>-0.22499623899999999</c:v>
                </c:pt>
                <c:pt idx="27653">
                  <c:v>-0.21905606999999999</c:v>
                </c:pt>
                <c:pt idx="27654">
                  <c:v>-0.21888321599999999</c:v>
                </c:pt>
                <c:pt idx="27655">
                  <c:v>-0.2242672</c:v>
                </c:pt>
                <c:pt idx="27656">
                  <c:v>-0.221967831</c:v>
                </c:pt>
                <c:pt idx="27657">
                  <c:v>-0.22050863500000001</c:v>
                </c:pt>
                <c:pt idx="27658">
                  <c:v>-0.226390496</c:v>
                </c:pt>
                <c:pt idx="27659">
                  <c:v>-0.220955133</c:v>
                </c:pt>
                <c:pt idx="27660">
                  <c:v>-0.220976442</c:v>
                </c:pt>
                <c:pt idx="27661">
                  <c:v>-0.22163716</c:v>
                </c:pt>
                <c:pt idx="27662">
                  <c:v>-0.22190374099999999</c:v>
                </c:pt>
                <c:pt idx="27663">
                  <c:v>-0.21945989099999999</c:v>
                </c:pt>
                <c:pt idx="27664">
                  <c:v>-0.22441789500000001</c:v>
                </c:pt>
                <c:pt idx="27665">
                  <c:v>-0.222044781</c:v>
                </c:pt>
                <c:pt idx="27666">
                  <c:v>-0.22001731399999999</c:v>
                </c:pt>
                <c:pt idx="27667">
                  <c:v>-0.22063309</c:v>
                </c:pt>
                <c:pt idx="27668">
                  <c:v>-0.21677549199999999</c:v>
                </c:pt>
                <c:pt idx="27669">
                  <c:v>-0.217336953</c:v>
                </c:pt>
                <c:pt idx="27670">
                  <c:v>-0.21551321400000001</c:v>
                </c:pt>
                <c:pt idx="27671">
                  <c:v>-0.221676916</c:v>
                </c:pt>
                <c:pt idx="27672">
                  <c:v>-0.218094707</c:v>
                </c:pt>
                <c:pt idx="27673">
                  <c:v>-0.21781148</c:v>
                </c:pt>
                <c:pt idx="27674">
                  <c:v>-0.21257917600000001</c:v>
                </c:pt>
                <c:pt idx="27675">
                  <c:v>-0.21082614399999999</c:v>
                </c:pt>
                <c:pt idx="27676">
                  <c:v>-0.21590480200000001</c:v>
                </c:pt>
                <c:pt idx="27677">
                  <c:v>-0.21536783900000001</c:v>
                </c:pt>
                <c:pt idx="27678">
                  <c:v>-0.21321067199999999</c:v>
                </c:pt>
                <c:pt idx="27679">
                  <c:v>-0.21702679999999999</c:v>
                </c:pt>
                <c:pt idx="27680">
                  <c:v>-0.217827618</c:v>
                </c:pt>
                <c:pt idx="27681">
                  <c:v>-0.21307536999999999</c:v>
                </c:pt>
                <c:pt idx="27682">
                  <c:v>-0.20630668099999999</c:v>
                </c:pt>
                <c:pt idx="27683">
                  <c:v>-0.214583099</c:v>
                </c:pt>
                <c:pt idx="27684">
                  <c:v>-0.21575702699999999</c:v>
                </c:pt>
                <c:pt idx="27685">
                  <c:v>-0.21087303800000001</c:v>
                </c:pt>
                <c:pt idx="27686">
                  <c:v>-0.21093614399999999</c:v>
                </c:pt>
                <c:pt idx="27687">
                  <c:v>-0.211637244</c:v>
                </c:pt>
                <c:pt idx="27688">
                  <c:v>-0.21237014200000001</c:v>
                </c:pt>
                <c:pt idx="27689">
                  <c:v>-0.21161401299999999</c:v>
                </c:pt>
                <c:pt idx="27690">
                  <c:v>-0.214323238</c:v>
                </c:pt>
                <c:pt idx="27691">
                  <c:v>-0.21272270400000001</c:v>
                </c:pt>
                <c:pt idx="27692">
                  <c:v>-0.211151436</c:v>
                </c:pt>
                <c:pt idx="27693">
                  <c:v>-0.21187007399999999</c:v>
                </c:pt>
                <c:pt idx="27694">
                  <c:v>-0.213934556</c:v>
                </c:pt>
                <c:pt idx="27695">
                  <c:v>-0.21205638299999999</c:v>
                </c:pt>
                <c:pt idx="27696">
                  <c:v>-0.211225212</c:v>
                </c:pt>
                <c:pt idx="27697">
                  <c:v>-0.214149058</c:v>
                </c:pt>
                <c:pt idx="27698">
                  <c:v>-0.21287155199999999</c:v>
                </c:pt>
                <c:pt idx="27699">
                  <c:v>-0.212496564</c:v>
                </c:pt>
                <c:pt idx="27700">
                  <c:v>-0.21297886999999999</c:v>
                </c:pt>
                <c:pt idx="27701">
                  <c:v>-0.212517962</c:v>
                </c:pt>
                <c:pt idx="27702">
                  <c:v>-0.21475449199999999</c:v>
                </c:pt>
                <c:pt idx="27703">
                  <c:v>-0.21092103400000001</c:v>
                </c:pt>
                <c:pt idx="27704">
                  <c:v>-0.214715511</c:v>
                </c:pt>
                <c:pt idx="27705">
                  <c:v>-0.21310736199999999</c:v>
                </c:pt>
                <c:pt idx="27706">
                  <c:v>-0.21659636500000001</c:v>
                </c:pt>
                <c:pt idx="27707">
                  <c:v>-0.21144242599999999</c:v>
                </c:pt>
                <c:pt idx="27708">
                  <c:v>-0.21482303699999999</c:v>
                </c:pt>
                <c:pt idx="27709">
                  <c:v>-0.212974936</c:v>
                </c:pt>
                <c:pt idx="27710">
                  <c:v>-0.21526658500000001</c:v>
                </c:pt>
                <c:pt idx="27711">
                  <c:v>-0.21314044300000001</c:v>
                </c:pt>
                <c:pt idx="27712">
                  <c:v>-0.21549919200000001</c:v>
                </c:pt>
                <c:pt idx="27713">
                  <c:v>-0.216700226</c:v>
                </c:pt>
                <c:pt idx="27714">
                  <c:v>-0.21379445499999999</c:v>
                </c:pt>
                <c:pt idx="27715">
                  <c:v>-0.21655221299999999</c:v>
                </c:pt>
                <c:pt idx="27716">
                  <c:v>-0.213200629</c:v>
                </c:pt>
                <c:pt idx="27717">
                  <c:v>-0.21992134999999999</c:v>
                </c:pt>
                <c:pt idx="27718">
                  <c:v>-0.21287408499999999</c:v>
                </c:pt>
                <c:pt idx="27719">
                  <c:v>-0.21498315000000001</c:v>
                </c:pt>
                <c:pt idx="27720">
                  <c:v>-0.210574016</c:v>
                </c:pt>
                <c:pt idx="27721">
                  <c:v>-0.214230269</c:v>
                </c:pt>
                <c:pt idx="27722">
                  <c:v>-0.21324436399999999</c:v>
                </c:pt>
                <c:pt idx="27723">
                  <c:v>-0.21774965499999999</c:v>
                </c:pt>
                <c:pt idx="27724">
                  <c:v>-0.21279324599999999</c:v>
                </c:pt>
                <c:pt idx="27725">
                  <c:v>-0.208715439</c:v>
                </c:pt>
                <c:pt idx="27726">
                  <c:v>-0.21627269700000001</c:v>
                </c:pt>
                <c:pt idx="27727">
                  <c:v>-0.21201215700000001</c:v>
                </c:pt>
                <c:pt idx="27728">
                  <c:v>-0.213824704</c:v>
                </c:pt>
                <c:pt idx="27729">
                  <c:v>-0.21326951699999999</c:v>
                </c:pt>
                <c:pt idx="27730">
                  <c:v>-0.212581351</c:v>
                </c:pt>
                <c:pt idx="27731">
                  <c:v>-0.21111273799999999</c:v>
                </c:pt>
                <c:pt idx="27732">
                  <c:v>-0.212094381</c:v>
                </c:pt>
                <c:pt idx="27733">
                  <c:v>-0.208073065</c:v>
                </c:pt>
                <c:pt idx="27734">
                  <c:v>-0.211814269</c:v>
                </c:pt>
                <c:pt idx="27735">
                  <c:v>-0.20680469300000001</c:v>
                </c:pt>
                <c:pt idx="27736">
                  <c:v>-0.211176798</c:v>
                </c:pt>
                <c:pt idx="27737">
                  <c:v>-0.21043101</c:v>
                </c:pt>
                <c:pt idx="27738">
                  <c:v>-0.210906908</c:v>
                </c:pt>
                <c:pt idx="27739">
                  <c:v>-0.211323917</c:v>
                </c:pt>
                <c:pt idx="27740">
                  <c:v>-0.20814597600000001</c:v>
                </c:pt>
                <c:pt idx="27741">
                  <c:v>-0.20466658500000001</c:v>
                </c:pt>
                <c:pt idx="27742">
                  <c:v>-0.20337840900000001</c:v>
                </c:pt>
                <c:pt idx="27743">
                  <c:v>-0.20713827000000001</c:v>
                </c:pt>
                <c:pt idx="27744">
                  <c:v>-0.201377049</c:v>
                </c:pt>
                <c:pt idx="27745">
                  <c:v>-0.208186805</c:v>
                </c:pt>
                <c:pt idx="27746">
                  <c:v>-0.200770959</c:v>
                </c:pt>
                <c:pt idx="27747">
                  <c:v>-0.198189378</c:v>
                </c:pt>
                <c:pt idx="27748">
                  <c:v>-0.19373124799999999</c:v>
                </c:pt>
                <c:pt idx="27749">
                  <c:v>-0.19489741299999999</c:v>
                </c:pt>
                <c:pt idx="27750">
                  <c:v>-0.19210057</c:v>
                </c:pt>
                <c:pt idx="27751">
                  <c:v>-0.193518251</c:v>
                </c:pt>
                <c:pt idx="27752">
                  <c:v>-0.188610315</c:v>
                </c:pt>
                <c:pt idx="27753">
                  <c:v>-0.185492828</c:v>
                </c:pt>
                <c:pt idx="27754">
                  <c:v>-0.18802548899999999</c:v>
                </c:pt>
                <c:pt idx="27755">
                  <c:v>-0.186093226</c:v>
                </c:pt>
                <c:pt idx="27756">
                  <c:v>-0.17987340700000001</c:v>
                </c:pt>
                <c:pt idx="27757">
                  <c:v>-0.18185617000000001</c:v>
                </c:pt>
                <c:pt idx="27758">
                  <c:v>-0.178218558</c:v>
                </c:pt>
                <c:pt idx="27759">
                  <c:v>-0.17658728400000001</c:v>
                </c:pt>
                <c:pt idx="27760">
                  <c:v>-0.176203519</c:v>
                </c:pt>
                <c:pt idx="27761">
                  <c:v>-0.16974914099999999</c:v>
                </c:pt>
                <c:pt idx="27762">
                  <c:v>-0.16487021700000001</c:v>
                </c:pt>
                <c:pt idx="27763">
                  <c:v>-0.16615027199999999</c:v>
                </c:pt>
                <c:pt idx="27764">
                  <c:v>-0.168536723</c:v>
                </c:pt>
                <c:pt idx="27765">
                  <c:v>-0.16164478700000001</c:v>
                </c:pt>
                <c:pt idx="27766">
                  <c:v>-0.159623712</c:v>
                </c:pt>
                <c:pt idx="27767">
                  <c:v>-0.15586589300000001</c:v>
                </c:pt>
                <c:pt idx="27768">
                  <c:v>-0.157156721</c:v>
                </c:pt>
                <c:pt idx="27769">
                  <c:v>-0.15696260300000001</c:v>
                </c:pt>
                <c:pt idx="27770">
                  <c:v>-0.15733119800000001</c:v>
                </c:pt>
                <c:pt idx="27771">
                  <c:v>-0.14936871800000001</c:v>
                </c:pt>
                <c:pt idx="27772">
                  <c:v>-0.14572338800000001</c:v>
                </c:pt>
                <c:pt idx="27773">
                  <c:v>-0.14239194999999999</c:v>
                </c:pt>
                <c:pt idx="27774">
                  <c:v>-0.141122952</c:v>
                </c:pt>
                <c:pt idx="27775">
                  <c:v>-0.14133436999999999</c:v>
                </c:pt>
                <c:pt idx="27776">
                  <c:v>-0.14010557500000001</c:v>
                </c:pt>
                <c:pt idx="27777">
                  <c:v>-0.13688133699999999</c:v>
                </c:pt>
                <c:pt idx="27778">
                  <c:v>-0.13173665100000001</c:v>
                </c:pt>
                <c:pt idx="27779">
                  <c:v>-0.13031305400000001</c:v>
                </c:pt>
                <c:pt idx="27780">
                  <c:v>-0.12815536599999999</c:v>
                </c:pt>
                <c:pt idx="27781">
                  <c:v>-0.125292405</c:v>
                </c:pt>
                <c:pt idx="27782">
                  <c:v>-0.12222524</c:v>
                </c:pt>
                <c:pt idx="27783">
                  <c:v>-0.122997671</c:v>
                </c:pt>
                <c:pt idx="27784">
                  <c:v>-0.115435362</c:v>
                </c:pt>
                <c:pt idx="27785">
                  <c:v>-0.11235442</c:v>
                </c:pt>
                <c:pt idx="27786">
                  <c:v>-0.114976034</c:v>
                </c:pt>
                <c:pt idx="27787">
                  <c:v>-0.115146078</c:v>
                </c:pt>
                <c:pt idx="27788">
                  <c:v>-0.111131363</c:v>
                </c:pt>
                <c:pt idx="27789">
                  <c:v>-0.105261669</c:v>
                </c:pt>
                <c:pt idx="27790">
                  <c:v>-0.105400153</c:v>
                </c:pt>
                <c:pt idx="27791">
                  <c:v>-0.10851752000000001</c:v>
                </c:pt>
                <c:pt idx="27792">
                  <c:v>-0.102636188</c:v>
                </c:pt>
                <c:pt idx="27793">
                  <c:v>-9.9071056000000005E-2</c:v>
                </c:pt>
                <c:pt idx="27794">
                  <c:v>-9.7056106000000003E-2</c:v>
                </c:pt>
                <c:pt idx="27795">
                  <c:v>-9.5738001000000003E-2</c:v>
                </c:pt>
                <c:pt idx="27796">
                  <c:v>-9.1583207E-2</c:v>
                </c:pt>
                <c:pt idx="27797">
                  <c:v>-8.7584510000000004E-2</c:v>
                </c:pt>
                <c:pt idx="27798">
                  <c:v>-8.7000743000000005E-2</c:v>
                </c:pt>
                <c:pt idx="27799">
                  <c:v>-8.9851022000000003E-2</c:v>
                </c:pt>
                <c:pt idx="27800">
                  <c:v>-8.5534304000000005E-2</c:v>
                </c:pt>
                <c:pt idx="27801">
                  <c:v>-8.1678286000000003E-2</c:v>
                </c:pt>
                <c:pt idx="27802">
                  <c:v>-7.8977837999999995E-2</c:v>
                </c:pt>
                <c:pt idx="27803">
                  <c:v>-7.3469266000000005E-2</c:v>
                </c:pt>
                <c:pt idx="27804">
                  <c:v>-7.1693203999999996E-2</c:v>
                </c:pt>
                <c:pt idx="27805">
                  <c:v>-6.9960847000000007E-2</c:v>
                </c:pt>
                <c:pt idx="27806">
                  <c:v>-7.5111933000000006E-2</c:v>
                </c:pt>
                <c:pt idx="27807">
                  <c:v>-6.9371461999999995E-2</c:v>
                </c:pt>
                <c:pt idx="27808">
                  <c:v>-6.4238219999999999E-2</c:v>
                </c:pt>
                <c:pt idx="27809">
                  <c:v>-6.3407294000000003E-2</c:v>
                </c:pt>
                <c:pt idx="27810">
                  <c:v>-6.2269858999999997E-2</c:v>
                </c:pt>
                <c:pt idx="27811">
                  <c:v>-5.8417748999999998E-2</c:v>
                </c:pt>
                <c:pt idx="27812">
                  <c:v>-5.7652090000000003E-2</c:v>
                </c:pt>
                <c:pt idx="27813">
                  <c:v>-5.4255831999999997E-2</c:v>
                </c:pt>
                <c:pt idx="27814">
                  <c:v>-5.2426240999999998E-2</c:v>
                </c:pt>
                <c:pt idx="27815">
                  <c:v>-4.9561094E-2</c:v>
                </c:pt>
                <c:pt idx="27816">
                  <c:v>-4.5226532999999999E-2</c:v>
                </c:pt>
                <c:pt idx="27817">
                  <c:v>-4.5134075000000003E-2</c:v>
                </c:pt>
                <c:pt idx="27818">
                  <c:v>-4.0290053999999999E-2</c:v>
                </c:pt>
                <c:pt idx="27819">
                  <c:v>-3.8935285E-2</c:v>
                </c:pt>
                <c:pt idx="27820">
                  <c:v>-3.3364482000000001E-2</c:v>
                </c:pt>
                <c:pt idx="27821">
                  <c:v>-3.6530356999999999E-2</c:v>
                </c:pt>
                <c:pt idx="27822">
                  <c:v>-3.0832789999999999E-2</c:v>
                </c:pt>
                <c:pt idx="27823">
                  <c:v>-3.0473686999999999E-2</c:v>
                </c:pt>
                <c:pt idx="27824">
                  <c:v>-2.6434736E-2</c:v>
                </c:pt>
                <c:pt idx="27825">
                  <c:v>-3.0961510000000001E-2</c:v>
                </c:pt>
                <c:pt idx="27826">
                  <c:v>-2.4410401000000002E-2</c:v>
                </c:pt>
                <c:pt idx="27827">
                  <c:v>-2.3484886E-2</c:v>
                </c:pt>
                <c:pt idx="27828">
                  <c:v>-2.3678765000000001E-2</c:v>
                </c:pt>
                <c:pt idx="27829">
                  <c:v>-2.16171E-2</c:v>
                </c:pt>
                <c:pt idx="27830">
                  <c:v>-1.8731833E-2</c:v>
                </c:pt>
                <c:pt idx="27831">
                  <c:v>-1.6933732E-2</c:v>
                </c:pt>
                <c:pt idx="27832">
                  <c:v>-1.9843236E-2</c:v>
                </c:pt>
                <c:pt idx="27833">
                  <c:v>-1.7562192000000001E-2</c:v>
                </c:pt>
                <c:pt idx="27834">
                  <c:v>-1.1532264E-2</c:v>
                </c:pt>
                <c:pt idx="27835">
                  <c:v>-1.7432342999999999E-2</c:v>
                </c:pt>
                <c:pt idx="27836">
                  <c:v>-1.0479094E-2</c:v>
                </c:pt>
                <c:pt idx="27837">
                  <c:v>-9.2448979999999997E-3</c:v>
                </c:pt>
                <c:pt idx="27838">
                  <c:v>-9.1285180000000004E-3</c:v>
                </c:pt>
                <c:pt idx="27839">
                  <c:v>-7.0799269999999997E-3</c:v>
                </c:pt>
                <c:pt idx="27840">
                  <c:v>-1.0485576999999999E-2</c:v>
                </c:pt>
                <c:pt idx="27841">
                  <c:v>-1.913791E-3</c:v>
                </c:pt>
                <c:pt idx="27842">
                  <c:v>-4.1247480000000001E-3</c:v>
                </c:pt>
                <c:pt idx="27843">
                  <c:v>-3.0919089999999999E-3</c:v>
                </c:pt>
                <c:pt idx="27844">
                  <c:v>1.053567E-3</c:v>
                </c:pt>
                <c:pt idx="27845">
                  <c:v>2.4851799999999998E-4</c:v>
                </c:pt>
                <c:pt idx="27846">
                  <c:v>3.46788E-4</c:v>
                </c:pt>
                <c:pt idx="27847" formatCode="0.00E+00">
                  <c:v>2.5630899999999999E-5</c:v>
                </c:pt>
                <c:pt idx="27848">
                  <c:v>2.9199540000000002E-3</c:v>
                </c:pt>
                <c:pt idx="27849" formatCode="0.00E+00">
                  <c:v>-5.4574100000000003E-5</c:v>
                </c:pt>
                <c:pt idx="27850">
                  <c:v>3.5795760000000001E-3</c:v>
                </c:pt>
                <c:pt idx="27851">
                  <c:v>4.1341370000000004E-3</c:v>
                </c:pt>
                <c:pt idx="27852">
                  <c:v>1.3695090000000001E-3</c:v>
                </c:pt>
                <c:pt idx="27853">
                  <c:v>4.1403059999999998E-3</c:v>
                </c:pt>
                <c:pt idx="27854">
                  <c:v>3.10407E-3</c:v>
                </c:pt>
                <c:pt idx="27855">
                  <c:v>8.2606820000000001E-3</c:v>
                </c:pt>
                <c:pt idx="27856">
                  <c:v>1.3333737999999999E-2</c:v>
                </c:pt>
                <c:pt idx="27857">
                  <c:v>1.2893715E-2</c:v>
                </c:pt>
                <c:pt idx="27858">
                  <c:v>7.0856269999999997E-3</c:v>
                </c:pt>
                <c:pt idx="27859">
                  <c:v>9.0918490000000008E-3</c:v>
                </c:pt>
                <c:pt idx="27860">
                  <c:v>1.9460067000000001E-2</c:v>
                </c:pt>
                <c:pt idx="27861">
                  <c:v>1.496923E-2</c:v>
                </c:pt>
                <c:pt idx="27862">
                  <c:v>-1.9255979999999999E-3</c:v>
                </c:pt>
                <c:pt idx="27863">
                  <c:v>1.4958821000000001E-2</c:v>
                </c:pt>
                <c:pt idx="27864">
                  <c:v>1.2704722E-2</c:v>
                </c:pt>
                <c:pt idx="27865">
                  <c:v>1.2642647E-2</c:v>
                </c:pt>
                <c:pt idx="27866">
                  <c:v>1.4682361999999999E-2</c:v>
                </c:pt>
                <c:pt idx="27867">
                  <c:v>1.6112412999999999E-2</c:v>
                </c:pt>
                <c:pt idx="27868">
                  <c:v>1.7748926000000002E-2</c:v>
                </c:pt>
                <c:pt idx="27869">
                  <c:v>1.5843212999999998E-2</c:v>
                </c:pt>
                <c:pt idx="27870">
                  <c:v>1.3703629E-2</c:v>
                </c:pt>
                <c:pt idx="27871">
                  <c:v>1.3984679999999999E-2</c:v>
                </c:pt>
                <c:pt idx="27872">
                  <c:v>1.6594047000000001E-2</c:v>
                </c:pt>
                <c:pt idx="27873">
                  <c:v>1.6643913E-2</c:v>
                </c:pt>
                <c:pt idx="27874">
                  <c:v>1.8265512000000001E-2</c:v>
                </c:pt>
                <c:pt idx="27875">
                  <c:v>2.3965693999999999E-2</c:v>
                </c:pt>
                <c:pt idx="27876">
                  <c:v>1.4975129E-2</c:v>
                </c:pt>
                <c:pt idx="27877">
                  <c:v>1.4001768E-2</c:v>
                </c:pt>
                <c:pt idx="27878">
                  <c:v>1.4916298E-2</c:v>
                </c:pt>
                <c:pt idx="27879">
                  <c:v>1.6860673E-2</c:v>
                </c:pt>
                <c:pt idx="27880">
                  <c:v>1.7473999E-2</c:v>
                </c:pt>
                <c:pt idx="27881">
                  <c:v>1.4824108000000001E-2</c:v>
                </c:pt>
                <c:pt idx="27882">
                  <c:v>1.218758E-2</c:v>
                </c:pt>
                <c:pt idx="27883">
                  <c:v>1.8664121999999998E-2</c:v>
                </c:pt>
                <c:pt idx="27884">
                  <c:v>1.8083818000000002E-2</c:v>
                </c:pt>
                <c:pt idx="27885">
                  <c:v>1.8651469E-2</c:v>
                </c:pt>
                <c:pt idx="27886">
                  <c:v>2.2627301999999998E-2</c:v>
                </c:pt>
                <c:pt idx="27887">
                  <c:v>2.163847E-2</c:v>
                </c:pt>
                <c:pt idx="27888">
                  <c:v>2.6653735000000001E-2</c:v>
                </c:pt>
                <c:pt idx="27889">
                  <c:v>2.4311751E-2</c:v>
                </c:pt>
                <c:pt idx="27890">
                  <c:v>2.3974328999999999E-2</c:v>
                </c:pt>
                <c:pt idx="27891">
                  <c:v>2.4206892000000001E-2</c:v>
                </c:pt>
                <c:pt idx="27892">
                  <c:v>2.5575224000000001E-2</c:v>
                </c:pt>
                <c:pt idx="27893">
                  <c:v>2.7618667E-2</c:v>
                </c:pt>
                <c:pt idx="27894">
                  <c:v>2.4120605E-2</c:v>
                </c:pt>
                <c:pt idx="27895">
                  <c:v>2.4421274999999999E-2</c:v>
                </c:pt>
                <c:pt idx="27896">
                  <c:v>2.5699059999999999E-2</c:v>
                </c:pt>
                <c:pt idx="27897">
                  <c:v>1.7170419999999999E-2</c:v>
                </c:pt>
                <c:pt idx="27898">
                  <c:v>1.9626920999999999E-2</c:v>
                </c:pt>
                <c:pt idx="27899">
                  <c:v>1.9819712E-2</c:v>
                </c:pt>
                <c:pt idx="27900">
                  <c:v>2.2068750000000002E-2</c:v>
                </c:pt>
                <c:pt idx="27901">
                  <c:v>2.5745001E-2</c:v>
                </c:pt>
                <c:pt idx="27902">
                  <c:v>3.8001668000000002E-2</c:v>
                </c:pt>
                <c:pt idx="27903">
                  <c:v>3.6180820000000002E-2</c:v>
                </c:pt>
                <c:pt idx="27904">
                  <c:v>4.1130837000000003E-2</c:v>
                </c:pt>
                <c:pt idx="27905">
                  <c:v>4.6937725999999999E-2</c:v>
                </c:pt>
                <c:pt idx="27906">
                  <c:v>5.0746846999999998E-2</c:v>
                </c:pt>
                <c:pt idx="27907">
                  <c:v>4.8365909999999998E-2</c:v>
                </c:pt>
                <c:pt idx="27908">
                  <c:v>5.3522855000000001E-2</c:v>
                </c:pt>
                <c:pt idx="27909">
                  <c:v>5.2887715000000002E-2</c:v>
                </c:pt>
                <c:pt idx="27910">
                  <c:v>5.2525259999999997E-2</c:v>
                </c:pt>
                <c:pt idx="27911">
                  <c:v>5.2794794999999999E-2</c:v>
                </c:pt>
                <c:pt idx="27912">
                  <c:v>6.3450634000000006E-2</c:v>
                </c:pt>
                <c:pt idx="27913">
                  <c:v>6.2643624999999994E-2</c:v>
                </c:pt>
                <c:pt idx="27914">
                  <c:v>6.1592213999999999E-2</c:v>
                </c:pt>
                <c:pt idx="27915">
                  <c:v>6.7967817E-2</c:v>
                </c:pt>
                <c:pt idx="27916">
                  <c:v>7.7884897999999994E-2</c:v>
                </c:pt>
                <c:pt idx="27917">
                  <c:v>7.2825960999999995E-2</c:v>
                </c:pt>
                <c:pt idx="27918">
                  <c:v>7.2367094000000007E-2</c:v>
                </c:pt>
                <c:pt idx="27919">
                  <c:v>7.1245216E-2</c:v>
                </c:pt>
                <c:pt idx="27920">
                  <c:v>7.5953155999999994E-2</c:v>
                </c:pt>
                <c:pt idx="27921">
                  <c:v>7.5628892000000003E-2</c:v>
                </c:pt>
                <c:pt idx="27922">
                  <c:v>7.7992186000000005E-2</c:v>
                </c:pt>
                <c:pt idx="27923">
                  <c:v>7.3376350000000007E-2</c:v>
                </c:pt>
                <c:pt idx="27924">
                  <c:v>7.4812590999999998E-2</c:v>
                </c:pt>
                <c:pt idx="27925">
                  <c:v>8.1628479000000004E-2</c:v>
                </c:pt>
                <c:pt idx="27926">
                  <c:v>8.1467360000000003E-2</c:v>
                </c:pt>
                <c:pt idx="27927">
                  <c:v>7.5612888000000003E-2</c:v>
                </c:pt>
                <c:pt idx="27928">
                  <c:v>8.1433496999999994E-2</c:v>
                </c:pt>
                <c:pt idx="27929">
                  <c:v>7.8313276000000001E-2</c:v>
                </c:pt>
                <c:pt idx="27930">
                  <c:v>7.8033908999999999E-2</c:v>
                </c:pt>
                <c:pt idx="27931">
                  <c:v>7.7243455000000003E-2</c:v>
                </c:pt>
                <c:pt idx="27932">
                  <c:v>7.6081254000000001E-2</c:v>
                </c:pt>
                <c:pt idx="27933">
                  <c:v>7.3988669000000007E-2</c:v>
                </c:pt>
                <c:pt idx="27934">
                  <c:v>7.6490170999999996E-2</c:v>
                </c:pt>
                <c:pt idx="27935">
                  <c:v>7.9028926999999999E-2</c:v>
                </c:pt>
                <c:pt idx="27936">
                  <c:v>8.2911818999999998E-2</c:v>
                </c:pt>
                <c:pt idx="27937">
                  <c:v>8.1827744999999993E-2</c:v>
                </c:pt>
                <c:pt idx="27938">
                  <c:v>8.3989963000000001E-2</c:v>
                </c:pt>
                <c:pt idx="27939">
                  <c:v>7.8862809000000006E-2</c:v>
                </c:pt>
                <c:pt idx="27940">
                  <c:v>8.1446342000000005E-2</c:v>
                </c:pt>
                <c:pt idx="27941">
                  <c:v>8.3117603999999998E-2</c:v>
                </c:pt>
                <c:pt idx="27942">
                  <c:v>8.7956830999999999E-2</c:v>
                </c:pt>
                <c:pt idx="27943">
                  <c:v>8.5689023000000003E-2</c:v>
                </c:pt>
                <c:pt idx="27944">
                  <c:v>8.6434974999999997E-2</c:v>
                </c:pt>
                <c:pt idx="27945">
                  <c:v>9.0344720000000003E-2</c:v>
                </c:pt>
                <c:pt idx="27946">
                  <c:v>9.0731411999999997E-2</c:v>
                </c:pt>
                <c:pt idx="27947">
                  <c:v>8.4938190999999996E-2</c:v>
                </c:pt>
                <c:pt idx="27948">
                  <c:v>8.8111608999999994E-2</c:v>
                </c:pt>
                <c:pt idx="27949">
                  <c:v>9.0821706000000002E-2</c:v>
                </c:pt>
                <c:pt idx="27950">
                  <c:v>8.7867998000000003E-2</c:v>
                </c:pt>
                <c:pt idx="27951">
                  <c:v>8.8777378000000004E-2</c:v>
                </c:pt>
                <c:pt idx="27952">
                  <c:v>9.2813126999999995E-2</c:v>
                </c:pt>
                <c:pt idx="27953">
                  <c:v>8.8903098999999999E-2</c:v>
                </c:pt>
                <c:pt idx="27954">
                  <c:v>9.2728994999999995E-2</c:v>
                </c:pt>
                <c:pt idx="27955">
                  <c:v>9.7686677999999999E-2</c:v>
                </c:pt>
                <c:pt idx="27956">
                  <c:v>9.9664077000000004E-2</c:v>
                </c:pt>
                <c:pt idx="27957">
                  <c:v>9.6296877000000003E-2</c:v>
                </c:pt>
                <c:pt idx="27958">
                  <c:v>9.5973833999999994E-2</c:v>
                </c:pt>
                <c:pt idx="27959">
                  <c:v>9.8385035999999995E-2</c:v>
                </c:pt>
                <c:pt idx="27960">
                  <c:v>9.8561599999999999E-2</c:v>
                </c:pt>
                <c:pt idx="27961">
                  <c:v>0.102129266</c:v>
                </c:pt>
                <c:pt idx="27962">
                  <c:v>0.10403715099999999</c:v>
                </c:pt>
                <c:pt idx="27963">
                  <c:v>0.103540443</c:v>
                </c:pt>
                <c:pt idx="27964">
                  <c:v>9.9522798999999995E-2</c:v>
                </c:pt>
                <c:pt idx="27965">
                  <c:v>0.10148944</c:v>
                </c:pt>
                <c:pt idx="27966">
                  <c:v>0.104368582</c:v>
                </c:pt>
                <c:pt idx="27967">
                  <c:v>0.107125953</c:v>
                </c:pt>
                <c:pt idx="27968">
                  <c:v>0.10455413199999999</c:v>
                </c:pt>
                <c:pt idx="27969">
                  <c:v>0.10475182500000001</c:v>
                </c:pt>
                <c:pt idx="27970">
                  <c:v>0.10176909000000001</c:v>
                </c:pt>
                <c:pt idx="27971">
                  <c:v>0.106929131</c:v>
                </c:pt>
                <c:pt idx="27972">
                  <c:v>0.11422059699999999</c:v>
                </c:pt>
                <c:pt idx="27973">
                  <c:v>0.113732219</c:v>
                </c:pt>
                <c:pt idx="27974">
                  <c:v>0.101825491</c:v>
                </c:pt>
                <c:pt idx="27975">
                  <c:v>0.104963824</c:v>
                </c:pt>
                <c:pt idx="27976">
                  <c:v>0.11940295200000001</c:v>
                </c:pt>
                <c:pt idx="27977">
                  <c:v>0.114227705</c:v>
                </c:pt>
                <c:pt idx="27978">
                  <c:v>0.10190685100000001</c:v>
                </c:pt>
                <c:pt idx="27979">
                  <c:v>0.111576043</c:v>
                </c:pt>
                <c:pt idx="27980">
                  <c:v>0.117076002</c:v>
                </c:pt>
                <c:pt idx="27981">
                  <c:v>0.1123152</c:v>
                </c:pt>
                <c:pt idx="27982">
                  <c:v>0.123846687</c:v>
                </c:pt>
                <c:pt idx="27983">
                  <c:v>0.112433754</c:v>
                </c:pt>
                <c:pt idx="27984">
                  <c:v>0.106122598</c:v>
                </c:pt>
                <c:pt idx="27985">
                  <c:v>0.12022727</c:v>
                </c:pt>
                <c:pt idx="27986">
                  <c:v>0.11857477600000001</c:v>
                </c:pt>
                <c:pt idx="27987">
                  <c:v>0.113516718</c:v>
                </c:pt>
                <c:pt idx="27988">
                  <c:v>0.113626704</c:v>
                </c:pt>
                <c:pt idx="27989">
                  <c:v>0.117165387</c:v>
                </c:pt>
                <c:pt idx="27990">
                  <c:v>0.113968797</c:v>
                </c:pt>
                <c:pt idx="27991">
                  <c:v>0.114031903</c:v>
                </c:pt>
                <c:pt idx="27992">
                  <c:v>0.118476182</c:v>
                </c:pt>
                <c:pt idx="27993">
                  <c:v>0.12136048100000001</c:v>
                </c:pt>
                <c:pt idx="27994">
                  <c:v>0.118026204</c:v>
                </c:pt>
                <c:pt idx="27995">
                  <c:v>0.117839135</c:v>
                </c:pt>
                <c:pt idx="27996">
                  <c:v>0.121648252</c:v>
                </c:pt>
                <c:pt idx="27997">
                  <c:v>0.119537793</c:v>
                </c:pt>
                <c:pt idx="27998">
                  <c:v>0.120604657</c:v>
                </c:pt>
                <c:pt idx="27999">
                  <c:v>0.117047317</c:v>
                </c:pt>
                <c:pt idx="28000">
                  <c:v>0.12639288600000001</c:v>
                </c:pt>
                <c:pt idx="28001">
                  <c:v>0.117937453</c:v>
                </c:pt>
                <c:pt idx="28002">
                  <c:v>0.115688413</c:v>
                </c:pt>
                <c:pt idx="28003">
                  <c:v>0.137920827</c:v>
                </c:pt>
                <c:pt idx="28004">
                  <c:v>0.11233876600000001</c:v>
                </c:pt>
                <c:pt idx="28005">
                  <c:v>0.108170643</c:v>
                </c:pt>
                <c:pt idx="28006">
                  <c:v>0.127081215</c:v>
                </c:pt>
                <c:pt idx="28007">
                  <c:v>0.12451642</c:v>
                </c:pt>
                <c:pt idx="28008">
                  <c:v>0.11012017</c:v>
                </c:pt>
                <c:pt idx="28009">
                  <c:v>0.107830815</c:v>
                </c:pt>
                <c:pt idx="28010">
                  <c:v>0.115840003</c:v>
                </c:pt>
                <c:pt idx="28011">
                  <c:v>0.115480974</c:v>
                </c:pt>
                <c:pt idx="28012">
                  <c:v>0.11990395199999999</c:v>
                </c:pt>
                <c:pt idx="28013">
                  <c:v>0.1124347</c:v>
                </c:pt>
                <c:pt idx="28014">
                  <c:v>0.11108873800000001</c:v>
                </c:pt>
                <c:pt idx="28015">
                  <c:v>0.11323635999999999</c:v>
                </c:pt>
                <c:pt idx="28016">
                  <c:v>0.12041597800000001</c:v>
                </c:pt>
                <c:pt idx="28017">
                  <c:v>0.115086995</c:v>
                </c:pt>
                <c:pt idx="28018">
                  <c:v>0.117809281</c:v>
                </c:pt>
                <c:pt idx="28019">
                  <c:v>0.11564659300000001</c:v>
                </c:pt>
                <c:pt idx="28020">
                  <c:v>0.113527246</c:v>
                </c:pt>
                <c:pt idx="28021">
                  <c:v>0.11665242200000001</c:v>
                </c:pt>
                <c:pt idx="28022">
                  <c:v>0.122023486</c:v>
                </c:pt>
                <c:pt idx="28023">
                  <c:v>0.119705491</c:v>
                </c:pt>
                <c:pt idx="28024">
                  <c:v>0.117884159</c:v>
                </c:pt>
                <c:pt idx="28025">
                  <c:v>0.117129602</c:v>
                </c:pt>
                <c:pt idx="28026">
                  <c:v>0.117792726</c:v>
                </c:pt>
                <c:pt idx="28027">
                  <c:v>0.117347941</c:v>
                </c:pt>
                <c:pt idx="28028">
                  <c:v>0.118007869</c:v>
                </c:pt>
                <c:pt idx="28029">
                  <c:v>0.116130978</c:v>
                </c:pt>
                <c:pt idx="28030">
                  <c:v>0.117206633</c:v>
                </c:pt>
                <c:pt idx="28031">
                  <c:v>0.121067286</c:v>
                </c:pt>
                <c:pt idx="28032">
                  <c:v>0.119067781</c:v>
                </c:pt>
                <c:pt idx="28033">
                  <c:v>0.11875537799999999</c:v>
                </c:pt>
                <c:pt idx="28034">
                  <c:v>0.118841931</c:v>
                </c:pt>
                <c:pt idx="28035">
                  <c:v>0.118993342</c:v>
                </c:pt>
                <c:pt idx="28036">
                  <c:v>0.117152035</c:v>
                </c:pt>
                <c:pt idx="28037">
                  <c:v>0.121788777</c:v>
                </c:pt>
                <c:pt idx="28038">
                  <c:v>0.119908318</c:v>
                </c:pt>
                <c:pt idx="28039">
                  <c:v>0.11837332</c:v>
                </c:pt>
                <c:pt idx="28040">
                  <c:v>0.12285541699999999</c:v>
                </c:pt>
                <c:pt idx="28041">
                  <c:v>0.12235291299999999</c:v>
                </c:pt>
                <c:pt idx="28042">
                  <c:v>0.11674430199999999</c:v>
                </c:pt>
                <c:pt idx="28043">
                  <c:v>0.11991702</c:v>
                </c:pt>
                <c:pt idx="28044">
                  <c:v>0.12603083300000001</c:v>
                </c:pt>
                <c:pt idx="28045">
                  <c:v>0.11926458</c:v>
                </c:pt>
                <c:pt idx="28046">
                  <c:v>0.123374633</c:v>
                </c:pt>
                <c:pt idx="28047">
                  <c:v>0.121543549</c:v>
                </c:pt>
                <c:pt idx="28048">
                  <c:v>0.12266527100000001</c:v>
                </c:pt>
                <c:pt idx="28049">
                  <c:v>0.118797623</c:v>
                </c:pt>
                <c:pt idx="28050">
                  <c:v>0.12175533199999999</c:v>
                </c:pt>
                <c:pt idx="28051">
                  <c:v>0.123019852</c:v>
                </c:pt>
                <c:pt idx="28052">
                  <c:v>0.12795814899999999</c:v>
                </c:pt>
                <c:pt idx="28053">
                  <c:v>0.12475064399999999</c:v>
                </c:pt>
                <c:pt idx="28054">
                  <c:v>0.120799579</c:v>
                </c:pt>
                <c:pt idx="28055">
                  <c:v>0.123038679</c:v>
                </c:pt>
                <c:pt idx="28056">
                  <c:v>0.126365229</c:v>
                </c:pt>
                <c:pt idx="28057">
                  <c:v>0.12832690799999999</c:v>
                </c:pt>
                <c:pt idx="28058">
                  <c:v>0.12644884000000001</c:v>
                </c:pt>
                <c:pt idx="28059">
                  <c:v>0.12686435900000001</c:v>
                </c:pt>
                <c:pt idx="28060">
                  <c:v>0.12940049200000001</c:v>
                </c:pt>
                <c:pt idx="28061">
                  <c:v>0.12507711399999999</c:v>
                </c:pt>
                <c:pt idx="28062">
                  <c:v>0.129148558</c:v>
                </c:pt>
                <c:pt idx="28063">
                  <c:v>0.12562693699999999</c:v>
                </c:pt>
                <c:pt idx="28064">
                  <c:v>0.12782217600000001</c:v>
                </c:pt>
                <c:pt idx="28065">
                  <c:v>0.128561065</c:v>
                </c:pt>
                <c:pt idx="28066">
                  <c:v>0.13033926500000001</c:v>
                </c:pt>
                <c:pt idx="28067">
                  <c:v>0.12580680799999999</c:v>
                </c:pt>
                <c:pt idx="28068">
                  <c:v>0.12589842100000001</c:v>
                </c:pt>
                <c:pt idx="28069">
                  <c:v>0.12903495100000001</c:v>
                </c:pt>
                <c:pt idx="28070">
                  <c:v>0.125645533</c:v>
                </c:pt>
                <c:pt idx="28071">
                  <c:v>0.127538085</c:v>
                </c:pt>
                <c:pt idx="28072">
                  <c:v>0.12411752299999999</c:v>
                </c:pt>
                <c:pt idx="28073">
                  <c:v>0.12793111800000001</c:v>
                </c:pt>
                <c:pt idx="28074">
                  <c:v>0.128948703</c:v>
                </c:pt>
                <c:pt idx="28075">
                  <c:v>0.13115817299999999</c:v>
                </c:pt>
                <c:pt idx="28076">
                  <c:v>0.13336727000000001</c:v>
                </c:pt>
                <c:pt idx="28077">
                  <c:v>0.130892918</c:v>
                </c:pt>
                <c:pt idx="28078">
                  <c:v>0.13362559700000001</c:v>
                </c:pt>
                <c:pt idx="28079">
                  <c:v>0.13397261499999999</c:v>
                </c:pt>
                <c:pt idx="28080">
                  <c:v>0.135581702</c:v>
                </c:pt>
                <c:pt idx="28081">
                  <c:v>0.13767617900000001</c:v>
                </c:pt>
                <c:pt idx="28082">
                  <c:v>0.13919925699999999</c:v>
                </c:pt>
                <c:pt idx="28083">
                  <c:v>0.13867048900000001</c:v>
                </c:pt>
                <c:pt idx="28084">
                  <c:v>0.140837237</c:v>
                </c:pt>
                <c:pt idx="28085">
                  <c:v>0.13671132899999999</c:v>
                </c:pt>
                <c:pt idx="28086">
                  <c:v>0.14239823800000001</c:v>
                </c:pt>
                <c:pt idx="28087">
                  <c:v>0.14749209599999999</c:v>
                </c:pt>
                <c:pt idx="28088">
                  <c:v>0.145345584</c:v>
                </c:pt>
                <c:pt idx="28089">
                  <c:v>0.14372831599999999</c:v>
                </c:pt>
                <c:pt idx="28090">
                  <c:v>0.14628122700000001</c:v>
                </c:pt>
                <c:pt idx="28091">
                  <c:v>0.14200368499999999</c:v>
                </c:pt>
                <c:pt idx="28092">
                  <c:v>0.14498881999999999</c:v>
                </c:pt>
                <c:pt idx="28093">
                  <c:v>0.14385949100000001</c:v>
                </c:pt>
                <c:pt idx="28094">
                  <c:v>0.14965373300000001</c:v>
                </c:pt>
                <c:pt idx="28095">
                  <c:v>0.15132103899999999</c:v>
                </c:pt>
                <c:pt idx="28096">
                  <c:v>0.14560456599999999</c:v>
                </c:pt>
                <c:pt idx="28097">
                  <c:v>0.14650379099999999</c:v>
                </c:pt>
                <c:pt idx="28098">
                  <c:v>0.147990644</c:v>
                </c:pt>
                <c:pt idx="28099">
                  <c:v>0.14985354200000001</c:v>
                </c:pt>
                <c:pt idx="28100">
                  <c:v>0.14359670899999999</c:v>
                </c:pt>
                <c:pt idx="28101">
                  <c:v>0.144520178</c:v>
                </c:pt>
                <c:pt idx="28102">
                  <c:v>0.14652873599999999</c:v>
                </c:pt>
                <c:pt idx="28103">
                  <c:v>0.14627225699999999</c:v>
                </c:pt>
                <c:pt idx="28104">
                  <c:v>0.14513535799999999</c:v>
                </c:pt>
                <c:pt idx="28105">
                  <c:v>0.14199416300000001</c:v>
                </c:pt>
                <c:pt idx="28106">
                  <c:v>0.142550498</c:v>
                </c:pt>
                <c:pt idx="28107">
                  <c:v>0.14653027099999999</c:v>
                </c:pt>
                <c:pt idx="28108">
                  <c:v>0.14373713699999999</c:v>
                </c:pt>
                <c:pt idx="28109">
                  <c:v>0.14531880599999999</c:v>
                </c:pt>
                <c:pt idx="28110">
                  <c:v>0.14468284000000001</c:v>
                </c:pt>
                <c:pt idx="28111">
                  <c:v>0.144658536</c:v>
                </c:pt>
                <c:pt idx="28112">
                  <c:v>0.14813236900000001</c:v>
                </c:pt>
                <c:pt idx="28113">
                  <c:v>0.15253259199999999</c:v>
                </c:pt>
                <c:pt idx="28114">
                  <c:v>0.14765128499999999</c:v>
                </c:pt>
                <c:pt idx="28115">
                  <c:v>0.14923213399999999</c:v>
                </c:pt>
                <c:pt idx="28116">
                  <c:v>0.14770214300000001</c:v>
                </c:pt>
                <c:pt idx="28117">
                  <c:v>0.14756122199999999</c:v>
                </c:pt>
                <c:pt idx="28118">
                  <c:v>0.15148378900000001</c:v>
                </c:pt>
                <c:pt idx="28119">
                  <c:v>0.15301276699999999</c:v>
                </c:pt>
                <c:pt idx="28120">
                  <c:v>0.14864864899999999</c:v>
                </c:pt>
                <c:pt idx="28121">
                  <c:v>0.14953306299999999</c:v>
                </c:pt>
                <c:pt idx="28122">
                  <c:v>0.147888303</c:v>
                </c:pt>
                <c:pt idx="28123">
                  <c:v>0.14577774700000001</c:v>
                </c:pt>
                <c:pt idx="28124">
                  <c:v>0.14733649800000001</c:v>
                </c:pt>
                <c:pt idx="28125">
                  <c:v>0.145212814</c:v>
                </c:pt>
                <c:pt idx="28126">
                  <c:v>0.14583653199999999</c:v>
                </c:pt>
                <c:pt idx="28127">
                  <c:v>0.147168994</c:v>
                </c:pt>
                <c:pt idx="28128">
                  <c:v>0.14644967</c:v>
                </c:pt>
                <c:pt idx="28129">
                  <c:v>0.14569404699999999</c:v>
                </c:pt>
                <c:pt idx="28130">
                  <c:v>0.147129223</c:v>
                </c:pt>
                <c:pt idx="28131">
                  <c:v>0.14798676999999999</c:v>
                </c:pt>
                <c:pt idx="28132">
                  <c:v>0.15095673500000001</c:v>
                </c:pt>
                <c:pt idx="28133">
                  <c:v>0.15102833500000001</c:v>
                </c:pt>
                <c:pt idx="28134">
                  <c:v>0.14638431399999999</c:v>
                </c:pt>
                <c:pt idx="28135">
                  <c:v>0.14861009999999999</c:v>
                </c:pt>
                <c:pt idx="28136">
                  <c:v>0.14986817499999999</c:v>
                </c:pt>
                <c:pt idx="28137">
                  <c:v>0.15207648300000001</c:v>
                </c:pt>
                <c:pt idx="28138">
                  <c:v>0.15087141100000001</c:v>
                </c:pt>
                <c:pt idx="28139">
                  <c:v>0.146980256</c:v>
                </c:pt>
                <c:pt idx="28140">
                  <c:v>0.149992019</c:v>
                </c:pt>
                <c:pt idx="28141">
                  <c:v>0.148931548</c:v>
                </c:pt>
                <c:pt idx="28142">
                  <c:v>0.14894485499999999</c:v>
                </c:pt>
                <c:pt idx="28143">
                  <c:v>0.15051931099999999</c:v>
                </c:pt>
                <c:pt idx="28144">
                  <c:v>0.14944793300000001</c:v>
                </c:pt>
                <c:pt idx="28145">
                  <c:v>0.14797546</c:v>
                </c:pt>
                <c:pt idx="28146">
                  <c:v>0.14478434600000001</c:v>
                </c:pt>
                <c:pt idx="28147">
                  <c:v>0.14698784100000001</c:v>
                </c:pt>
                <c:pt idx="28148">
                  <c:v>0.15326385200000001</c:v>
                </c:pt>
                <c:pt idx="28149">
                  <c:v>0.151913673</c:v>
                </c:pt>
                <c:pt idx="28150">
                  <c:v>0.150592476</c:v>
                </c:pt>
                <c:pt idx="28151">
                  <c:v>0.15301308</c:v>
                </c:pt>
                <c:pt idx="28152">
                  <c:v>0.15148176299999999</c:v>
                </c:pt>
                <c:pt idx="28153">
                  <c:v>0.15164040000000001</c:v>
                </c:pt>
                <c:pt idx="28154">
                  <c:v>0.15321353099999999</c:v>
                </c:pt>
                <c:pt idx="28155">
                  <c:v>0.15237097399999999</c:v>
                </c:pt>
                <c:pt idx="28156">
                  <c:v>0.15692204200000001</c:v>
                </c:pt>
                <c:pt idx="28157">
                  <c:v>0.15497340300000001</c:v>
                </c:pt>
                <c:pt idx="28158">
                  <c:v>0.15632975099999999</c:v>
                </c:pt>
                <c:pt idx="28159">
                  <c:v>0.151527882</c:v>
                </c:pt>
                <c:pt idx="28160">
                  <c:v>0.150782734</c:v>
                </c:pt>
                <c:pt idx="28161">
                  <c:v>0.154408932</c:v>
                </c:pt>
                <c:pt idx="28162">
                  <c:v>0.156204432</c:v>
                </c:pt>
                <c:pt idx="28163">
                  <c:v>0.15501949200000001</c:v>
                </c:pt>
                <c:pt idx="28164">
                  <c:v>0.157636583</c:v>
                </c:pt>
                <c:pt idx="28165">
                  <c:v>0.155360684</c:v>
                </c:pt>
                <c:pt idx="28166">
                  <c:v>0.155265346</c:v>
                </c:pt>
                <c:pt idx="28167">
                  <c:v>0.160480976</c:v>
                </c:pt>
                <c:pt idx="28168">
                  <c:v>0.16117152600000001</c:v>
                </c:pt>
                <c:pt idx="28169">
                  <c:v>0.15716971499999999</c:v>
                </c:pt>
                <c:pt idx="28170">
                  <c:v>0.15416780099999999</c:v>
                </c:pt>
                <c:pt idx="28171">
                  <c:v>0.158622399</c:v>
                </c:pt>
                <c:pt idx="28172">
                  <c:v>0.15679760300000001</c:v>
                </c:pt>
                <c:pt idx="28173">
                  <c:v>0.15509198599999999</c:v>
                </c:pt>
                <c:pt idx="28174">
                  <c:v>0.154351354</c:v>
                </c:pt>
                <c:pt idx="28175">
                  <c:v>0.156471744</c:v>
                </c:pt>
                <c:pt idx="28176">
                  <c:v>0.15837511400000001</c:v>
                </c:pt>
                <c:pt idx="28177">
                  <c:v>0.15703055299999999</c:v>
                </c:pt>
                <c:pt idx="28178">
                  <c:v>0.154894963</c:v>
                </c:pt>
                <c:pt idx="28179">
                  <c:v>0.15264186299999999</c:v>
                </c:pt>
                <c:pt idx="28180">
                  <c:v>0.154642686</c:v>
                </c:pt>
                <c:pt idx="28181">
                  <c:v>0.15661615100000001</c:v>
                </c:pt>
                <c:pt idx="28182">
                  <c:v>0.15687261499999999</c:v>
                </c:pt>
                <c:pt idx="28183">
                  <c:v>0.153555736</c:v>
                </c:pt>
                <c:pt idx="28184">
                  <c:v>0.154933393</c:v>
                </c:pt>
                <c:pt idx="28185">
                  <c:v>0.15813054100000001</c:v>
                </c:pt>
                <c:pt idx="28186">
                  <c:v>0.15440584700000001</c:v>
                </c:pt>
                <c:pt idx="28187">
                  <c:v>0.156245932</c:v>
                </c:pt>
                <c:pt idx="28188">
                  <c:v>0.15827685599999999</c:v>
                </c:pt>
                <c:pt idx="28189">
                  <c:v>0.15748195400000001</c:v>
                </c:pt>
                <c:pt idx="28190">
                  <c:v>0.15251888299999999</c:v>
                </c:pt>
                <c:pt idx="28191">
                  <c:v>0.15531019900000001</c:v>
                </c:pt>
                <c:pt idx="28192">
                  <c:v>0.15416717499999999</c:v>
                </c:pt>
                <c:pt idx="28193">
                  <c:v>0.156285644</c:v>
                </c:pt>
                <c:pt idx="28194">
                  <c:v>0.15364992599999999</c:v>
                </c:pt>
                <c:pt idx="28195">
                  <c:v>0.15383744199999999</c:v>
                </c:pt>
                <c:pt idx="28196">
                  <c:v>0.151253372</c:v>
                </c:pt>
                <c:pt idx="28197">
                  <c:v>0.15320476899999999</c:v>
                </c:pt>
                <c:pt idx="28198">
                  <c:v>0.15237040800000001</c:v>
                </c:pt>
                <c:pt idx="28199">
                  <c:v>0.156288445</c:v>
                </c:pt>
                <c:pt idx="28200">
                  <c:v>0.154506266</c:v>
                </c:pt>
                <c:pt idx="28201">
                  <c:v>0.15229411400000001</c:v>
                </c:pt>
                <c:pt idx="28202">
                  <c:v>0.15017956499999999</c:v>
                </c:pt>
                <c:pt idx="28203">
                  <c:v>0.152013764</c:v>
                </c:pt>
                <c:pt idx="28204">
                  <c:v>0.152990878</c:v>
                </c:pt>
                <c:pt idx="28205">
                  <c:v>0.150909975</c:v>
                </c:pt>
                <c:pt idx="28206">
                  <c:v>0.150271878</c:v>
                </c:pt>
                <c:pt idx="28207">
                  <c:v>0.15541195899999999</c:v>
                </c:pt>
                <c:pt idx="28208">
                  <c:v>0.15378503499999999</c:v>
                </c:pt>
                <c:pt idx="28209">
                  <c:v>0.152333885</c:v>
                </c:pt>
                <c:pt idx="28210">
                  <c:v>0.15520663600000001</c:v>
                </c:pt>
                <c:pt idx="28211">
                  <c:v>0.15014256500000001</c:v>
                </c:pt>
                <c:pt idx="28212">
                  <c:v>0.15627609200000001</c:v>
                </c:pt>
                <c:pt idx="28213">
                  <c:v>0.152611777</c:v>
                </c:pt>
                <c:pt idx="28214">
                  <c:v>0.15421739200000001</c:v>
                </c:pt>
                <c:pt idx="28215">
                  <c:v>0.15033116899999999</c:v>
                </c:pt>
                <c:pt idx="28216">
                  <c:v>0.15819707499999999</c:v>
                </c:pt>
                <c:pt idx="28217">
                  <c:v>0.15278255900000001</c:v>
                </c:pt>
                <c:pt idx="28218">
                  <c:v>0.15083739199999999</c:v>
                </c:pt>
                <c:pt idx="28219">
                  <c:v>0.155012175</c:v>
                </c:pt>
                <c:pt idx="28220">
                  <c:v>0.14954124399999999</c:v>
                </c:pt>
                <c:pt idx="28221">
                  <c:v>0.162623778</c:v>
                </c:pt>
                <c:pt idx="28222">
                  <c:v>0.166748494</c:v>
                </c:pt>
                <c:pt idx="28223">
                  <c:v>0.14158770400000001</c:v>
                </c:pt>
                <c:pt idx="28224">
                  <c:v>0.15169280800000001</c:v>
                </c:pt>
                <c:pt idx="28225">
                  <c:v>0.165583536</c:v>
                </c:pt>
                <c:pt idx="28226">
                  <c:v>0.14575444200000001</c:v>
                </c:pt>
                <c:pt idx="28227">
                  <c:v>0.15268099299999999</c:v>
                </c:pt>
                <c:pt idx="28228">
                  <c:v>0.161316022</c:v>
                </c:pt>
                <c:pt idx="28229">
                  <c:v>0.15315331500000001</c:v>
                </c:pt>
                <c:pt idx="28230">
                  <c:v>0.151152492</c:v>
                </c:pt>
                <c:pt idx="28231">
                  <c:v>0.15251031500000001</c:v>
                </c:pt>
                <c:pt idx="28232">
                  <c:v>0.15273827300000001</c:v>
                </c:pt>
                <c:pt idx="28233">
                  <c:v>0.155559108</c:v>
                </c:pt>
                <c:pt idx="28234">
                  <c:v>0.15435217300000001</c:v>
                </c:pt>
                <c:pt idx="28235">
                  <c:v>0.148673207</c:v>
                </c:pt>
                <c:pt idx="28236">
                  <c:v>0.15183384699999999</c:v>
                </c:pt>
                <c:pt idx="28237">
                  <c:v>0.15390910199999999</c:v>
                </c:pt>
                <c:pt idx="28238">
                  <c:v>0.15043208</c:v>
                </c:pt>
                <c:pt idx="28239">
                  <c:v>0.14768598999999999</c:v>
                </c:pt>
                <c:pt idx="28240">
                  <c:v>0.15238779799999999</c:v>
                </c:pt>
                <c:pt idx="28241">
                  <c:v>0.147696674</c:v>
                </c:pt>
                <c:pt idx="28242">
                  <c:v>0.150189921</c:v>
                </c:pt>
                <c:pt idx="28243">
                  <c:v>0.15003840600000001</c:v>
                </c:pt>
                <c:pt idx="28244">
                  <c:v>0.13838387999999999</c:v>
                </c:pt>
                <c:pt idx="28245">
                  <c:v>0.15784500500000001</c:v>
                </c:pt>
                <c:pt idx="28246">
                  <c:v>0.15470540499999999</c:v>
                </c:pt>
                <c:pt idx="28247">
                  <c:v>0.14107993199999999</c:v>
                </c:pt>
                <c:pt idx="28248">
                  <c:v>0.146123424</c:v>
                </c:pt>
                <c:pt idx="28249">
                  <c:v>0.14811033000000001</c:v>
                </c:pt>
                <c:pt idx="28250">
                  <c:v>0.14468629699999999</c:v>
                </c:pt>
                <c:pt idx="28251">
                  <c:v>0.15200403300000001</c:v>
                </c:pt>
                <c:pt idx="28252">
                  <c:v>0.153557464</c:v>
                </c:pt>
                <c:pt idx="28253">
                  <c:v>0.138999864</c:v>
                </c:pt>
                <c:pt idx="28254">
                  <c:v>0.14481781399999999</c:v>
                </c:pt>
                <c:pt idx="28255">
                  <c:v>0.149566486</c:v>
                </c:pt>
                <c:pt idx="28256">
                  <c:v>0.147337154</c:v>
                </c:pt>
                <c:pt idx="28257">
                  <c:v>0.141083285</c:v>
                </c:pt>
                <c:pt idx="28258">
                  <c:v>0.14625062</c:v>
                </c:pt>
                <c:pt idx="28259">
                  <c:v>0.151206017</c:v>
                </c:pt>
                <c:pt idx="28260">
                  <c:v>0.144507632</c:v>
                </c:pt>
                <c:pt idx="28261">
                  <c:v>0.14097383599999999</c:v>
                </c:pt>
                <c:pt idx="28262">
                  <c:v>0.14123775099999999</c:v>
                </c:pt>
                <c:pt idx="28263">
                  <c:v>0.14577183099999999</c:v>
                </c:pt>
                <c:pt idx="28264">
                  <c:v>0.14273396099999999</c:v>
                </c:pt>
                <c:pt idx="28265">
                  <c:v>0.145479366</c:v>
                </c:pt>
                <c:pt idx="28266">
                  <c:v>0.142117664</c:v>
                </c:pt>
                <c:pt idx="28267">
                  <c:v>0.14377138</c:v>
                </c:pt>
                <c:pt idx="28268">
                  <c:v>0.141558826</c:v>
                </c:pt>
                <c:pt idx="28269">
                  <c:v>0.140928477</c:v>
                </c:pt>
                <c:pt idx="28270">
                  <c:v>0.14445796599999999</c:v>
                </c:pt>
                <c:pt idx="28271">
                  <c:v>0.139544696</c:v>
                </c:pt>
                <c:pt idx="28272">
                  <c:v>0.14453946100000001</c:v>
                </c:pt>
                <c:pt idx="28273">
                  <c:v>0.14455406400000001</c:v>
                </c:pt>
                <c:pt idx="28274">
                  <c:v>0.14267094399999999</c:v>
                </c:pt>
                <c:pt idx="28275">
                  <c:v>0.14256550400000001</c:v>
                </c:pt>
                <c:pt idx="28276">
                  <c:v>0.144496024</c:v>
                </c:pt>
                <c:pt idx="28277">
                  <c:v>0.140746757</c:v>
                </c:pt>
                <c:pt idx="28278">
                  <c:v>0.142870635</c:v>
                </c:pt>
                <c:pt idx="28279">
                  <c:v>0.14210721900000001</c:v>
                </c:pt>
                <c:pt idx="28280">
                  <c:v>0.142404169</c:v>
                </c:pt>
                <c:pt idx="28281">
                  <c:v>0.141826957</c:v>
                </c:pt>
                <c:pt idx="28282">
                  <c:v>0.140574738</c:v>
                </c:pt>
                <c:pt idx="28283">
                  <c:v>0.142852068</c:v>
                </c:pt>
                <c:pt idx="28284">
                  <c:v>0.13919474200000001</c:v>
                </c:pt>
                <c:pt idx="28285">
                  <c:v>0.14120633899999999</c:v>
                </c:pt>
                <c:pt idx="28286">
                  <c:v>0.142110229</c:v>
                </c:pt>
                <c:pt idx="28287">
                  <c:v>0.14185842900000001</c:v>
                </c:pt>
                <c:pt idx="28288">
                  <c:v>0.13863867499999999</c:v>
                </c:pt>
                <c:pt idx="28289">
                  <c:v>0.14110545799999999</c:v>
                </c:pt>
                <c:pt idx="28290">
                  <c:v>0.13826200399999999</c:v>
                </c:pt>
                <c:pt idx="28291">
                  <c:v>0.13918228399999999</c:v>
                </c:pt>
                <c:pt idx="28292">
                  <c:v>0.14232774100000001</c:v>
                </c:pt>
                <c:pt idx="28293">
                  <c:v>0.14121755999999999</c:v>
                </c:pt>
                <c:pt idx="28294">
                  <c:v>0.14246285</c:v>
                </c:pt>
                <c:pt idx="28295">
                  <c:v>0.14247548600000001</c:v>
                </c:pt>
                <c:pt idx="28296">
                  <c:v>0.14144164300000001</c:v>
                </c:pt>
                <c:pt idx="28297">
                  <c:v>0.143633649</c:v>
                </c:pt>
                <c:pt idx="28298">
                  <c:v>0.146766335</c:v>
                </c:pt>
                <c:pt idx="28299">
                  <c:v>0.14597716899999999</c:v>
                </c:pt>
                <c:pt idx="28300">
                  <c:v>0.141379222</c:v>
                </c:pt>
                <c:pt idx="28301">
                  <c:v>0.14205662899999999</c:v>
                </c:pt>
                <c:pt idx="28302">
                  <c:v>0.14476239699999999</c:v>
                </c:pt>
                <c:pt idx="28303">
                  <c:v>0.14415219400000001</c:v>
                </c:pt>
                <c:pt idx="28304">
                  <c:v>0.13991910199999999</c:v>
                </c:pt>
                <c:pt idx="28305">
                  <c:v>0.140044048</c:v>
                </c:pt>
                <c:pt idx="28306">
                  <c:v>0.14638263000000001</c:v>
                </c:pt>
                <c:pt idx="28307">
                  <c:v>0.14194697100000001</c:v>
                </c:pt>
                <c:pt idx="28308">
                  <c:v>0.140413538</c:v>
                </c:pt>
                <c:pt idx="28309">
                  <c:v>0.13898252</c:v>
                </c:pt>
                <c:pt idx="28310">
                  <c:v>0.142806813</c:v>
                </c:pt>
                <c:pt idx="28311">
                  <c:v>0.14465013099999999</c:v>
                </c:pt>
                <c:pt idx="28312">
                  <c:v>0.14455504699999999</c:v>
                </c:pt>
                <c:pt idx="28313">
                  <c:v>0.14055921099999999</c:v>
                </c:pt>
                <c:pt idx="28314">
                  <c:v>0.140092358</c:v>
                </c:pt>
                <c:pt idx="28315">
                  <c:v>0.144598052</c:v>
                </c:pt>
                <c:pt idx="28316">
                  <c:v>0.142317846</c:v>
                </c:pt>
                <c:pt idx="28317">
                  <c:v>0.139143035</c:v>
                </c:pt>
                <c:pt idx="28318">
                  <c:v>0.137780026</c:v>
                </c:pt>
                <c:pt idx="28319">
                  <c:v>0.14221693599999999</c:v>
                </c:pt>
                <c:pt idx="28320">
                  <c:v>0.14009919800000001</c:v>
                </c:pt>
                <c:pt idx="28321">
                  <c:v>0.141577378</c:v>
                </c:pt>
                <c:pt idx="28322">
                  <c:v>0.141625583</c:v>
                </c:pt>
                <c:pt idx="28323">
                  <c:v>0.14004229000000001</c:v>
                </c:pt>
                <c:pt idx="28324">
                  <c:v>0.14486047599999999</c:v>
                </c:pt>
                <c:pt idx="28325">
                  <c:v>0.14422547799999999</c:v>
                </c:pt>
                <c:pt idx="28326">
                  <c:v>0.14237564799999999</c:v>
                </c:pt>
                <c:pt idx="28327">
                  <c:v>0.143385395</c:v>
                </c:pt>
                <c:pt idx="28328">
                  <c:v>0.144737482</c:v>
                </c:pt>
                <c:pt idx="28329">
                  <c:v>0.14629840899999999</c:v>
                </c:pt>
                <c:pt idx="28330">
                  <c:v>0.14335908</c:v>
                </c:pt>
                <c:pt idx="28331">
                  <c:v>0.143811837</c:v>
                </c:pt>
                <c:pt idx="28332">
                  <c:v>0.144592673</c:v>
                </c:pt>
                <c:pt idx="28333">
                  <c:v>0.14073391299999999</c:v>
                </c:pt>
                <c:pt idx="28334">
                  <c:v>0.141835928</c:v>
                </c:pt>
                <c:pt idx="28335">
                  <c:v>0.13788947500000001</c:v>
                </c:pt>
                <c:pt idx="28336">
                  <c:v>0.144670412</c:v>
                </c:pt>
                <c:pt idx="28337">
                  <c:v>0.14450094099999999</c:v>
                </c:pt>
                <c:pt idx="28338">
                  <c:v>0.146496713</c:v>
                </c:pt>
                <c:pt idx="28339">
                  <c:v>0.14366979899999999</c:v>
                </c:pt>
                <c:pt idx="28340">
                  <c:v>0.14353743199999999</c:v>
                </c:pt>
                <c:pt idx="28341">
                  <c:v>0.14334496899999999</c:v>
                </c:pt>
                <c:pt idx="28342">
                  <c:v>0.144605443</c:v>
                </c:pt>
                <c:pt idx="28343">
                  <c:v>0.141983151</c:v>
                </c:pt>
                <c:pt idx="28344">
                  <c:v>0.14207156000000001</c:v>
                </c:pt>
                <c:pt idx="28345">
                  <c:v>0.141826704</c:v>
                </c:pt>
                <c:pt idx="28346">
                  <c:v>0.14514686199999999</c:v>
                </c:pt>
                <c:pt idx="28347">
                  <c:v>0.14416469600000001</c:v>
                </c:pt>
                <c:pt idx="28348">
                  <c:v>0.14446882899999999</c:v>
                </c:pt>
                <c:pt idx="28349">
                  <c:v>0.146242604</c:v>
                </c:pt>
                <c:pt idx="28350">
                  <c:v>0.14185984400000001</c:v>
                </c:pt>
                <c:pt idx="28351">
                  <c:v>0.14591024799999999</c:v>
                </c:pt>
                <c:pt idx="28352">
                  <c:v>0.14303803400000001</c:v>
                </c:pt>
                <c:pt idx="28353">
                  <c:v>0.139847368</c:v>
                </c:pt>
                <c:pt idx="28354">
                  <c:v>0.14511057699999999</c:v>
                </c:pt>
                <c:pt idx="28355">
                  <c:v>0.146091744</c:v>
                </c:pt>
                <c:pt idx="28356">
                  <c:v>0.14664727399999999</c:v>
                </c:pt>
                <c:pt idx="28357">
                  <c:v>0.145406008</c:v>
                </c:pt>
                <c:pt idx="28358">
                  <c:v>0.14351728599999999</c:v>
                </c:pt>
                <c:pt idx="28359">
                  <c:v>0.145359039</c:v>
                </c:pt>
                <c:pt idx="28360">
                  <c:v>0.14443785000000001</c:v>
                </c:pt>
                <c:pt idx="28361">
                  <c:v>0.14655718200000001</c:v>
                </c:pt>
                <c:pt idx="28362">
                  <c:v>0.147330299</c:v>
                </c:pt>
                <c:pt idx="28363">
                  <c:v>0.146514118</c:v>
                </c:pt>
                <c:pt idx="28364">
                  <c:v>0.142107651</c:v>
                </c:pt>
                <c:pt idx="28365">
                  <c:v>0.14327395000000001</c:v>
                </c:pt>
                <c:pt idx="28366">
                  <c:v>0.14901572499999999</c:v>
                </c:pt>
                <c:pt idx="28367">
                  <c:v>0.14885072399999999</c:v>
                </c:pt>
                <c:pt idx="28368">
                  <c:v>0.150306419</c:v>
                </c:pt>
                <c:pt idx="28369">
                  <c:v>0.145593256</c:v>
                </c:pt>
                <c:pt idx="28370">
                  <c:v>0.14772723600000001</c:v>
                </c:pt>
                <c:pt idx="28371">
                  <c:v>0.14985111400000001</c:v>
                </c:pt>
                <c:pt idx="28372">
                  <c:v>0.147537634</c:v>
                </c:pt>
                <c:pt idx="28373">
                  <c:v>0.15020534399999999</c:v>
                </c:pt>
                <c:pt idx="28374">
                  <c:v>0.151915878</c:v>
                </c:pt>
                <c:pt idx="28375">
                  <c:v>0.15131336500000001</c:v>
                </c:pt>
                <c:pt idx="28376">
                  <c:v>0.15307131400000001</c:v>
                </c:pt>
                <c:pt idx="28377">
                  <c:v>0.15357647799999999</c:v>
                </c:pt>
                <c:pt idx="28378">
                  <c:v>0.15254183099999999</c:v>
                </c:pt>
                <c:pt idx="28379">
                  <c:v>0.15259321000000001</c:v>
                </c:pt>
                <c:pt idx="28380">
                  <c:v>0.15138226699999999</c:v>
                </c:pt>
                <c:pt idx="28381">
                  <c:v>0.15341748299999999</c:v>
                </c:pt>
                <c:pt idx="28382">
                  <c:v>0.154189259</c:v>
                </c:pt>
                <c:pt idx="28383">
                  <c:v>0.15080675499999999</c:v>
                </c:pt>
                <c:pt idx="28384">
                  <c:v>0.14836169799999999</c:v>
                </c:pt>
                <c:pt idx="28385">
                  <c:v>0.152150169</c:v>
                </c:pt>
                <c:pt idx="28386">
                  <c:v>0.15014614200000001</c:v>
                </c:pt>
                <c:pt idx="28387">
                  <c:v>0.147432551</c:v>
                </c:pt>
                <c:pt idx="28388">
                  <c:v>0.154024407</c:v>
                </c:pt>
                <c:pt idx="28389">
                  <c:v>0.153684705</c:v>
                </c:pt>
                <c:pt idx="28390">
                  <c:v>0.150266275</c:v>
                </c:pt>
                <c:pt idx="28391">
                  <c:v>0.15204812600000001</c:v>
                </c:pt>
                <c:pt idx="28392">
                  <c:v>0.15342231100000001</c:v>
                </c:pt>
                <c:pt idx="28393">
                  <c:v>0.15305344800000001</c:v>
                </c:pt>
                <c:pt idx="28394">
                  <c:v>0.15360418000000001</c:v>
                </c:pt>
                <c:pt idx="28395">
                  <c:v>0.15309239899999999</c:v>
                </c:pt>
                <c:pt idx="28396">
                  <c:v>0.15591774899999999</c:v>
                </c:pt>
                <c:pt idx="28397">
                  <c:v>0.15816846500000001</c:v>
                </c:pt>
                <c:pt idx="28398">
                  <c:v>0.15552474599999999</c:v>
                </c:pt>
                <c:pt idx="28399">
                  <c:v>0.15597881399999999</c:v>
                </c:pt>
                <c:pt idx="28400">
                  <c:v>0.152099386</c:v>
                </c:pt>
                <c:pt idx="28401">
                  <c:v>0.153991565</c:v>
                </c:pt>
                <c:pt idx="28402">
                  <c:v>0.158108637</c:v>
                </c:pt>
                <c:pt idx="28403">
                  <c:v>0.15743896399999999</c:v>
                </c:pt>
                <c:pt idx="28404">
                  <c:v>0.15771088</c:v>
                </c:pt>
                <c:pt idx="28405">
                  <c:v>0.156322882</c:v>
                </c:pt>
                <c:pt idx="28406">
                  <c:v>0.16090485500000001</c:v>
                </c:pt>
                <c:pt idx="28407">
                  <c:v>0.157320246</c:v>
                </c:pt>
                <c:pt idx="28408">
                  <c:v>0.15849416</c:v>
                </c:pt>
                <c:pt idx="28409">
                  <c:v>0.15767931900000001</c:v>
                </c:pt>
                <c:pt idx="28410">
                  <c:v>0.157519251</c:v>
                </c:pt>
                <c:pt idx="28411">
                  <c:v>0.16105479</c:v>
                </c:pt>
                <c:pt idx="28412">
                  <c:v>0.157526374</c:v>
                </c:pt>
                <c:pt idx="28413">
                  <c:v>0.15957495599999999</c:v>
                </c:pt>
                <c:pt idx="28414">
                  <c:v>0.16057549400000001</c:v>
                </c:pt>
                <c:pt idx="28415">
                  <c:v>0.16079534600000001</c:v>
                </c:pt>
                <c:pt idx="28416">
                  <c:v>0.161811605</c:v>
                </c:pt>
                <c:pt idx="28417">
                  <c:v>0.158912152</c:v>
                </c:pt>
                <c:pt idx="28418">
                  <c:v>0.163006768</c:v>
                </c:pt>
                <c:pt idx="28419">
                  <c:v>0.16458977799999999</c:v>
                </c:pt>
                <c:pt idx="28420">
                  <c:v>0.1628723</c:v>
                </c:pt>
                <c:pt idx="28421">
                  <c:v>0.16538803299999999</c:v>
                </c:pt>
                <c:pt idx="28422">
                  <c:v>0.16455446200000001</c:v>
                </c:pt>
                <c:pt idx="28423">
                  <c:v>0.16319750199999999</c:v>
                </c:pt>
                <c:pt idx="28424">
                  <c:v>0.16540765800000001</c:v>
                </c:pt>
                <c:pt idx="28425">
                  <c:v>0.169452876</c:v>
                </c:pt>
                <c:pt idx="28426">
                  <c:v>0.16660223900000001</c:v>
                </c:pt>
                <c:pt idx="28427">
                  <c:v>0.167400613</c:v>
                </c:pt>
                <c:pt idx="28428">
                  <c:v>0.17095912999999999</c:v>
                </c:pt>
                <c:pt idx="28429">
                  <c:v>0.17150406500000001</c:v>
                </c:pt>
                <c:pt idx="28430">
                  <c:v>0.1707187</c:v>
                </c:pt>
                <c:pt idx="28431">
                  <c:v>0.169073954</c:v>
                </c:pt>
                <c:pt idx="28432">
                  <c:v>0.16959780499999999</c:v>
                </c:pt>
                <c:pt idx="28433">
                  <c:v>0.17098176500000001</c:v>
                </c:pt>
                <c:pt idx="28434">
                  <c:v>0.170587882</c:v>
                </c:pt>
                <c:pt idx="28435">
                  <c:v>0.17062760900000001</c:v>
                </c:pt>
                <c:pt idx="28436">
                  <c:v>0.17199087099999999</c:v>
                </c:pt>
                <c:pt idx="28437">
                  <c:v>0.16944471</c:v>
                </c:pt>
                <c:pt idx="28438">
                  <c:v>0.168091834</c:v>
                </c:pt>
                <c:pt idx="28439">
                  <c:v>0.170894831</c:v>
                </c:pt>
                <c:pt idx="28440">
                  <c:v>0.172504991</c:v>
                </c:pt>
                <c:pt idx="28441">
                  <c:v>0.17284595999999999</c:v>
                </c:pt>
                <c:pt idx="28442">
                  <c:v>0.17292985299999999</c:v>
                </c:pt>
                <c:pt idx="28443">
                  <c:v>0.17358869299999999</c:v>
                </c:pt>
                <c:pt idx="28444">
                  <c:v>0.17265818999999999</c:v>
                </c:pt>
                <c:pt idx="28445">
                  <c:v>0.173173144</c:v>
                </c:pt>
                <c:pt idx="28446">
                  <c:v>0.171291098</c:v>
                </c:pt>
                <c:pt idx="28447">
                  <c:v>0.17496445799999999</c:v>
                </c:pt>
                <c:pt idx="28448">
                  <c:v>0.173054442</c:v>
                </c:pt>
                <c:pt idx="28449">
                  <c:v>0.17608974899999999</c:v>
                </c:pt>
                <c:pt idx="28450">
                  <c:v>0.17278476100000001</c:v>
                </c:pt>
                <c:pt idx="28451">
                  <c:v>0.173786476</c:v>
                </c:pt>
                <c:pt idx="28452">
                  <c:v>0.17192172999999999</c:v>
                </c:pt>
                <c:pt idx="28453">
                  <c:v>0.17461238800000001</c:v>
                </c:pt>
                <c:pt idx="28454">
                  <c:v>0.173636869</c:v>
                </c:pt>
                <c:pt idx="28455">
                  <c:v>0.17328412800000001</c:v>
                </c:pt>
                <c:pt idx="28456">
                  <c:v>0.1721403</c:v>
                </c:pt>
                <c:pt idx="28457">
                  <c:v>0.172907799</c:v>
                </c:pt>
                <c:pt idx="28458">
                  <c:v>0.17832466999999999</c:v>
                </c:pt>
                <c:pt idx="28459">
                  <c:v>0.176864669</c:v>
                </c:pt>
                <c:pt idx="28460">
                  <c:v>0.17790755599999999</c:v>
                </c:pt>
                <c:pt idx="28461">
                  <c:v>0.17551413199999999</c:v>
                </c:pt>
                <c:pt idx="28462">
                  <c:v>0.17844121199999999</c:v>
                </c:pt>
                <c:pt idx="28463">
                  <c:v>0.17731551800000001</c:v>
                </c:pt>
                <c:pt idx="28464">
                  <c:v>0.17466327500000001</c:v>
                </c:pt>
                <c:pt idx="28465">
                  <c:v>0.17319689699999999</c:v>
                </c:pt>
                <c:pt idx="28466">
                  <c:v>0.17813199800000001</c:v>
                </c:pt>
                <c:pt idx="28467">
                  <c:v>0.17758686800000001</c:v>
                </c:pt>
                <c:pt idx="28468">
                  <c:v>0.17305256399999999</c:v>
                </c:pt>
                <c:pt idx="28469">
                  <c:v>0.17309312499999999</c:v>
                </c:pt>
                <c:pt idx="28470">
                  <c:v>0.17334745800000001</c:v>
                </c:pt>
                <c:pt idx="28471">
                  <c:v>0.17504948400000001</c:v>
                </c:pt>
                <c:pt idx="28472">
                  <c:v>0.17632088100000001</c:v>
                </c:pt>
                <c:pt idx="28473">
                  <c:v>0.17055183600000001</c:v>
                </c:pt>
                <c:pt idx="28474">
                  <c:v>0.17444084600000001</c:v>
                </c:pt>
                <c:pt idx="28475">
                  <c:v>0.17764064700000001</c:v>
                </c:pt>
                <c:pt idx="28476">
                  <c:v>0.17418439699999999</c:v>
                </c:pt>
                <c:pt idx="28477">
                  <c:v>0.1725633</c:v>
                </c:pt>
                <c:pt idx="28478">
                  <c:v>0.178687766</c:v>
                </c:pt>
                <c:pt idx="28479">
                  <c:v>0.18077462899999999</c:v>
                </c:pt>
                <c:pt idx="28480">
                  <c:v>0.18086917699999999</c:v>
                </c:pt>
                <c:pt idx="28481">
                  <c:v>0.178664565</c:v>
                </c:pt>
                <c:pt idx="28482">
                  <c:v>0.179810792</c:v>
                </c:pt>
                <c:pt idx="28483">
                  <c:v>0.177138358</c:v>
                </c:pt>
                <c:pt idx="28484">
                  <c:v>0.17563659000000001</c:v>
                </c:pt>
                <c:pt idx="28485">
                  <c:v>0.173326805</c:v>
                </c:pt>
                <c:pt idx="28486">
                  <c:v>0.17560726400000001</c:v>
                </c:pt>
                <c:pt idx="28487">
                  <c:v>0.18064910200000001</c:v>
                </c:pt>
                <c:pt idx="28488">
                  <c:v>0.17636460100000001</c:v>
                </c:pt>
                <c:pt idx="28489">
                  <c:v>0.17617118400000001</c:v>
                </c:pt>
                <c:pt idx="28490">
                  <c:v>0.17535519599999999</c:v>
                </c:pt>
                <c:pt idx="28491">
                  <c:v>0.17484091199999999</c:v>
                </c:pt>
                <c:pt idx="28492">
                  <c:v>0.17449335799999999</c:v>
                </c:pt>
                <c:pt idx="28493">
                  <c:v>0.174949884</c:v>
                </c:pt>
                <c:pt idx="28494">
                  <c:v>0.17566654100000001</c:v>
                </c:pt>
                <c:pt idx="28495">
                  <c:v>0.175310671</c:v>
                </c:pt>
                <c:pt idx="28496">
                  <c:v>0.17377828100000001</c:v>
                </c:pt>
                <c:pt idx="28497">
                  <c:v>0.17513292999999999</c:v>
                </c:pt>
                <c:pt idx="28498">
                  <c:v>0.17181091000000001</c:v>
                </c:pt>
                <c:pt idx="28499">
                  <c:v>0.17503421</c:v>
                </c:pt>
                <c:pt idx="28500">
                  <c:v>0.17593275</c:v>
                </c:pt>
                <c:pt idx="28501">
                  <c:v>0.17522285900000001</c:v>
                </c:pt>
                <c:pt idx="28502">
                  <c:v>0.17420339600000001</c:v>
                </c:pt>
                <c:pt idx="28503">
                  <c:v>0.17546658200000001</c:v>
                </c:pt>
                <c:pt idx="28504">
                  <c:v>0.17336775400000001</c:v>
                </c:pt>
                <c:pt idx="28505">
                  <c:v>0.17327959800000001</c:v>
                </c:pt>
                <c:pt idx="28506">
                  <c:v>0.17455552499999999</c:v>
                </c:pt>
                <c:pt idx="28507">
                  <c:v>0.17589318800000001</c:v>
                </c:pt>
                <c:pt idx="28508">
                  <c:v>0.177045017</c:v>
                </c:pt>
                <c:pt idx="28509">
                  <c:v>0.17268957200000001</c:v>
                </c:pt>
                <c:pt idx="28510">
                  <c:v>0.17458812900000001</c:v>
                </c:pt>
                <c:pt idx="28511">
                  <c:v>0.17336125699999999</c:v>
                </c:pt>
                <c:pt idx="28512">
                  <c:v>0.174652368</c:v>
                </c:pt>
                <c:pt idx="28513">
                  <c:v>0.170045584</c:v>
                </c:pt>
                <c:pt idx="28514">
                  <c:v>0.17025969899999999</c:v>
                </c:pt>
                <c:pt idx="28515">
                  <c:v>0.17329002900000001</c:v>
                </c:pt>
                <c:pt idx="28516">
                  <c:v>0.171268433</c:v>
                </c:pt>
                <c:pt idx="28517">
                  <c:v>0.165430725</c:v>
                </c:pt>
                <c:pt idx="28518">
                  <c:v>0.166756183</c:v>
                </c:pt>
                <c:pt idx="28519">
                  <c:v>0.171044961</c:v>
                </c:pt>
                <c:pt idx="28520">
                  <c:v>0.166843832</c:v>
                </c:pt>
                <c:pt idx="28521">
                  <c:v>0.166581482</c:v>
                </c:pt>
                <c:pt idx="28522">
                  <c:v>0.16965743899999999</c:v>
                </c:pt>
                <c:pt idx="28523">
                  <c:v>0.16662946300000001</c:v>
                </c:pt>
                <c:pt idx="28524">
                  <c:v>0.16780763900000001</c:v>
                </c:pt>
                <c:pt idx="28525">
                  <c:v>0.166094556</c:v>
                </c:pt>
                <c:pt idx="28526">
                  <c:v>0.16759844099999999</c:v>
                </c:pt>
                <c:pt idx="28527">
                  <c:v>0.169547424</c:v>
                </c:pt>
                <c:pt idx="28528">
                  <c:v>0.173928052</c:v>
                </c:pt>
                <c:pt idx="28529">
                  <c:v>0.16805289700000001</c:v>
                </c:pt>
                <c:pt idx="28530">
                  <c:v>0.167283773</c:v>
                </c:pt>
                <c:pt idx="28531">
                  <c:v>0.17012846500000001</c:v>
                </c:pt>
                <c:pt idx="28532">
                  <c:v>0.16755878900000001</c:v>
                </c:pt>
                <c:pt idx="28533">
                  <c:v>0.16741877799999999</c:v>
                </c:pt>
                <c:pt idx="28534">
                  <c:v>0.1689706</c:v>
                </c:pt>
                <c:pt idx="28535">
                  <c:v>0.16645275100000001</c:v>
                </c:pt>
                <c:pt idx="28536">
                  <c:v>0.167469278</c:v>
                </c:pt>
                <c:pt idx="28537">
                  <c:v>0.169844314</c:v>
                </c:pt>
                <c:pt idx="28538">
                  <c:v>0.168380365</c:v>
                </c:pt>
                <c:pt idx="28539">
                  <c:v>0.166555911</c:v>
                </c:pt>
                <c:pt idx="28540">
                  <c:v>0.17253418300000001</c:v>
                </c:pt>
                <c:pt idx="28541">
                  <c:v>0.172997594</c:v>
                </c:pt>
                <c:pt idx="28542">
                  <c:v>0.16693490699999999</c:v>
                </c:pt>
                <c:pt idx="28543">
                  <c:v>0.16589768199999999</c:v>
                </c:pt>
                <c:pt idx="28544">
                  <c:v>0.170065254</c:v>
                </c:pt>
                <c:pt idx="28545">
                  <c:v>0.170032814</c:v>
                </c:pt>
                <c:pt idx="28546">
                  <c:v>0.16412351999999999</c:v>
                </c:pt>
                <c:pt idx="28547">
                  <c:v>0.164098889</c:v>
                </c:pt>
                <c:pt idx="28548">
                  <c:v>0.16342617600000001</c:v>
                </c:pt>
                <c:pt idx="28549">
                  <c:v>0.166003495</c:v>
                </c:pt>
                <c:pt idx="28550">
                  <c:v>0.16201275600000001</c:v>
                </c:pt>
                <c:pt idx="28551">
                  <c:v>0.16090816299999999</c:v>
                </c:pt>
                <c:pt idx="28552">
                  <c:v>0.16203255999999999</c:v>
                </c:pt>
                <c:pt idx="28553">
                  <c:v>0.165818408</c:v>
                </c:pt>
                <c:pt idx="28554">
                  <c:v>0.158243045</c:v>
                </c:pt>
                <c:pt idx="28555">
                  <c:v>0.15750278500000001</c:v>
                </c:pt>
                <c:pt idx="28556">
                  <c:v>0.160393909</c:v>
                </c:pt>
                <c:pt idx="28557">
                  <c:v>0.15873362099999999</c:v>
                </c:pt>
                <c:pt idx="28558">
                  <c:v>0.15889421100000001</c:v>
                </c:pt>
                <c:pt idx="28559">
                  <c:v>0.156219736</c:v>
                </c:pt>
                <c:pt idx="28560">
                  <c:v>0.15630361400000001</c:v>
                </c:pt>
                <c:pt idx="28561">
                  <c:v>0.15553715800000001</c:v>
                </c:pt>
                <c:pt idx="28562">
                  <c:v>0.156992048</c:v>
                </c:pt>
                <c:pt idx="28563">
                  <c:v>0.15496142199999999</c:v>
                </c:pt>
                <c:pt idx="28564">
                  <c:v>0.154741451</c:v>
                </c:pt>
                <c:pt idx="28565">
                  <c:v>0.15515066699999999</c:v>
                </c:pt>
                <c:pt idx="28566">
                  <c:v>0.151318908</c:v>
                </c:pt>
                <c:pt idx="28567">
                  <c:v>0.151769072</c:v>
                </c:pt>
                <c:pt idx="28568">
                  <c:v>0.149708852</c:v>
                </c:pt>
                <c:pt idx="28569">
                  <c:v>0.15206804900000001</c:v>
                </c:pt>
                <c:pt idx="28570">
                  <c:v>0.14908239200000001</c:v>
                </c:pt>
                <c:pt idx="28571">
                  <c:v>0.150285169</c:v>
                </c:pt>
                <c:pt idx="28572">
                  <c:v>0.14503607199999999</c:v>
                </c:pt>
                <c:pt idx="28573">
                  <c:v>0.149411291</c:v>
                </c:pt>
                <c:pt idx="28574">
                  <c:v>0.14675131399999999</c:v>
                </c:pt>
                <c:pt idx="28575">
                  <c:v>0.14501816000000001</c:v>
                </c:pt>
                <c:pt idx="28576">
                  <c:v>0.14900624800000001</c:v>
                </c:pt>
                <c:pt idx="28577">
                  <c:v>0.14141683299999999</c:v>
                </c:pt>
                <c:pt idx="28578">
                  <c:v>0.14218302099999999</c:v>
                </c:pt>
                <c:pt idx="28579">
                  <c:v>0.14223822999999999</c:v>
                </c:pt>
                <c:pt idx="28580">
                  <c:v>0.14306913299999999</c:v>
                </c:pt>
                <c:pt idx="28581">
                  <c:v>0.13551443799999999</c:v>
                </c:pt>
                <c:pt idx="28582">
                  <c:v>0.14132545899999999</c:v>
                </c:pt>
                <c:pt idx="28583">
                  <c:v>0.14067703500000001</c:v>
                </c:pt>
                <c:pt idx="28584">
                  <c:v>0.13966822600000001</c:v>
                </c:pt>
                <c:pt idx="28585">
                  <c:v>0.13770280800000001</c:v>
                </c:pt>
                <c:pt idx="28586">
                  <c:v>0.14025865500000001</c:v>
                </c:pt>
                <c:pt idx="28587">
                  <c:v>0.13395229</c:v>
                </c:pt>
                <c:pt idx="28588">
                  <c:v>0.139546797</c:v>
                </c:pt>
                <c:pt idx="28589">
                  <c:v>0.14083485300000001</c:v>
                </c:pt>
                <c:pt idx="28590">
                  <c:v>0.13620761000000001</c:v>
                </c:pt>
                <c:pt idx="28591">
                  <c:v>0.13473649300000001</c:v>
                </c:pt>
                <c:pt idx="28592">
                  <c:v>0.13725984099999999</c:v>
                </c:pt>
                <c:pt idx="28593">
                  <c:v>0.134413809</c:v>
                </c:pt>
                <c:pt idx="28594">
                  <c:v>0.13020068400000001</c:v>
                </c:pt>
                <c:pt idx="28595">
                  <c:v>0.133577064</c:v>
                </c:pt>
                <c:pt idx="28596">
                  <c:v>0.132795423</c:v>
                </c:pt>
                <c:pt idx="28597">
                  <c:v>0.12865664099999999</c:v>
                </c:pt>
                <c:pt idx="28598">
                  <c:v>0.12766380599999999</c:v>
                </c:pt>
                <c:pt idx="28599">
                  <c:v>0.12583808599999999</c:v>
                </c:pt>
                <c:pt idx="28600">
                  <c:v>0.126823455</c:v>
                </c:pt>
                <c:pt idx="28601">
                  <c:v>0.12662406300000001</c:v>
                </c:pt>
                <c:pt idx="28602">
                  <c:v>0.12832236299999999</c:v>
                </c:pt>
                <c:pt idx="28603">
                  <c:v>0.124599434</c:v>
                </c:pt>
                <c:pt idx="28604">
                  <c:v>0.12709695100000001</c:v>
                </c:pt>
                <c:pt idx="28605">
                  <c:v>0.12754447799999999</c:v>
                </c:pt>
                <c:pt idx="28606">
                  <c:v>0.12556494800000001</c:v>
                </c:pt>
                <c:pt idx="28607">
                  <c:v>0.123555891</c:v>
                </c:pt>
                <c:pt idx="28608">
                  <c:v>0.122858673</c:v>
                </c:pt>
                <c:pt idx="28609">
                  <c:v>0.12379556899999999</c:v>
                </c:pt>
                <c:pt idx="28610">
                  <c:v>0.12081176</c:v>
                </c:pt>
                <c:pt idx="28611">
                  <c:v>0.11758423599999999</c:v>
                </c:pt>
                <c:pt idx="28612">
                  <c:v>0.117655076</c:v>
                </c:pt>
                <c:pt idx="28613">
                  <c:v>0.11706721</c:v>
                </c:pt>
                <c:pt idx="28614">
                  <c:v>0.11808534</c:v>
                </c:pt>
                <c:pt idx="28615">
                  <c:v>0.11213421799999999</c:v>
                </c:pt>
                <c:pt idx="28616">
                  <c:v>0.110888921</c:v>
                </c:pt>
                <c:pt idx="28617">
                  <c:v>0.114164107</c:v>
                </c:pt>
                <c:pt idx="28618">
                  <c:v>0.11378566900000001</c:v>
                </c:pt>
                <c:pt idx="28619">
                  <c:v>0.116667084</c:v>
                </c:pt>
                <c:pt idx="28620">
                  <c:v>0.115111001</c:v>
                </c:pt>
                <c:pt idx="28621">
                  <c:v>0.113121815</c:v>
                </c:pt>
                <c:pt idx="28622">
                  <c:v>0.115559936</c:v>
                </c:pt>
                <c:pt idx="28623">
                  <c:v>0.111006655</c:v>
                </c:pt>
                <c:pt idx="28624">
                  <c:v>0.108796768</c:v>
                </c:pt>
                <c:pt idx="28625">
                  <c:v>0.110400252</c:v>
                </c:pt>
                <c:pt idx="28626">
                  <c:v>0.104110666</c:v>
                </c:pt>
                <c:pt idx="28627">
                  <c:v>0.105715588</c:v>
                </c:pt>
                <c:pt idx="28628">
                  <c:v>0.11051327</c:v>
                </c:pt>
                <c:pt idx="28629">
                  <c:v>0.10356129</c:v>
                </c:pt>
                <c:pt idx="28630">
                  <c:v>0.101744749</c:v>
                </c:pt>
                <c:pt idx="28631">
                  <c:v>0.10972723400000001</c:v>
                </c:pt>
                <c:pt idx="28632">
                  <c:v>0.104569755</c:v>
                </c:pt>
                <c:pt idx="28633">
                  <c:v>0.101089239</c:v>
                </c:pt>
                <c:pt idx="28634">
                  <c:v>0.10899590000000001</c:v>
                </c:pt>
                <c:pt idx="28635">
                  <c:v>0.104133695</c:v>
                </c:pt>
                <c:pt idx="28636">
                  <c:v>9.9396460000000006E-2</c:v>
                </c:pt>
                <c:pt idx="28637">
                  <c:v>0.10662076600000001</c:v>
                </c:pt>
                <c:pt idx="28638">
                  <c:v>0.110565178</c:v>
                </c:pt>
                <c:pt idx="28639">
                  <c:v>0.102841087</c:v>
                </c:pt>
                <c:pt idx="28640">
                  <c:v>0.10136383</c:v>
                </c:pt>
                <c:pt idx="28641">
                  <c:v>9.9361867000000006E-2</c:v>
                </c:pt>
                <c:pt idx="28642">
                  <c:v>9.0525492999999999E-2</c:v>
                </c:pt>
                <c:pt idx="28643">
                  <c:v>9.1602921000000004E-2</c:v>
                </c:pt>
                <c:pt idx="28644">
                  <c:v>9.0456694000000004E-2</c:v>
                </c:pt>
                <c:pt idx="28645">
                  <c:v>8.3162919000000002E-2</c:v>
                </c:pt>
                <c:pt idx="28646">
                  <c:v>8.3488627999999995E-2</c:v>
                </c:pt>
                <c:pt idx="28647">
                  <c:v>8.9565328999999999E-2</c:v>
                </c:pt>
                <c:pt idx="28648">
                  <c:v>8.2704492000000004E-2</c:v>
                </c:pt>
                <c:pt idx="28649">
                  <c:v>8.4069363999999994E-2</c:v>
                </c:pt>
                <c:pt idx="28650">
                  <c:v>8.0216832000000002E-2</c:v>
                </c:pt>
                <c:pt idx="28651">
                  <c:v>7.5252995000000003E-2</c:v>
                </c:pt>
                <c:pt idx="28652">
                  <c:v>7.7698043999999994E-2</c:v>
                </c:pt>
                <c:pt idx="28653">
                  <c:v>7.8132428000000004E-2</c:v>
                </c:pt>
                <c:pt idx="28654">
                  <c:v>7.6617352999999999E-2</c:v>
                </c:pt>
                <c:pt idx="28655">
                  <c:v>7.9443767999999998E-2</c:v>
                </c:pt>
                <c:pt idx="28656">
                  <c:v>7.2172007999999996E-2</c:v>
                </c:pt>
                <c:pt idx="28657">
                  <c:v>6.5899730000000004E-2</c:v>
                </c:pt>
                <c:pt idx="28658">
                  <c:v>7.0071116000000003E-2</c:v>
                </c:pt>
                <c:pt idx="28659">
                  <c:v>7.5143732000000005E-2</c:v>
                </c:pt>
                <c:pt idx="28660">
                  <c:v>7.4628145000000007E-2</c:v>
                </c:pt>
                <c:pt idx="28661">
                  <c:v>7.7790208E-2</c:v>
                </c:pt>
                <c:pt idx="28662">
                  <c:v>8.2888297999999999E-2</c:v>
                </c:pt>
                <c:pt idx="28663">
                  <c:v>7.5998916999999999E-2</c:v>
                </c:pt>
                <c:pt idx="28664">
                  <c:v>8.0864518999999996E-2</c:v>
                </c:pt>
                <c:pt idx="28665">
                  <c:v>8.8191091999999999E-2</c:v>
                </c:pt>
                <c:pt idx="28666">
                  <c:v>7.4116819E-2</c:v>
                </c:pt>
                <c:pt idx="28667">
                  <c:v>6.1814077000000002E-2</c:v>
                </c:pt>
                <c:pt idx="28668">
                  <c:v>7.2080560000000002E-2</c:v>
                </c:pt>
                <c:pt idx="28669">
                  <c:v>6.7419402000000003E-2</c:v>
                </c:pt>
                <c:pt idx="28670">
                  <c:v>5.6278600999999998E-2</c:v>
                </c:pt>
                <c:pt idx="28671">
                  <c:v>5.7503499E-2</c:v>
                </c:pt>
                <c:pt idx="28672">
                  <c:v>5.8753587000000003E-2</c:v>
                </c:pt>
                <c:pt idx="28673">
                  <c:v>5.7045172999999998E-2</c:v>
                </c:pt>
                <c:pt idx="28674">
                  <c:v>5.6052080999999997E-2</c:v>
                </c:pt>
                <c:pt idx="28675">
                  <c:v>5.9035517000000003E-2</c:v>
                </c:pt>
                <c:pt idx="28676">
                  <c:v>5.5458896000000001E-2</c:v>
                </c:pt>
                <c:pt idx="28677">
                  <c:v>5.4902866000000002E-2</c:v>
                </c:pt>
                <c:pt idx="28678">
                  <c:v>5.0624229E-2</c:v>
                </c:pt>
                <c:pt idx="28679">
                  <c:v>5.2624865999999999E-2</c:v>
                </c:pt>
                <c:pt idx="28680">
                  <c:v>5.7470753999999999E-2</c:v>
                </c:pt>
                <c:pt idx="28681">
                  <c:v>5.8711304999999998E-2</c:v>
                </c:pt>
                <c:pt idx="28682">
                  <c:v>5.2056066999999998E-2</c:v>
                </c:pt>
                <c:pt idx="28683">
                  <c:v>4.6939808999999999E-2</c:v>
                </c:pt>
                <c:pt idx="28684">
                  <c:v>4.9012280999999998E-2</c:v>
                </c:pt>
                <c:pt idx="28685">
                  <c:v>4.8188161E-2</c:v>
                </c:pt>
                <c:pt idx="28686">
                  <c:v>4.7153790000000001E-2</c:v>
                </c:pt>
                <c:pt idx="28687">
                  <c:v>4.0688571E-2</c:v>
                </c:pt>
                <c:pt idx="28688">
                  <c:v>4.3577566999999998E-2</c:v>
                </c:pt>
                <c:pt idx="28689">
                  <c:v>4.3926619E-2</c:v>
                </c:pt>
                <c:pt idx="28690">
                  <c:v>4.5811601E-2</c:v>
                </c:pt>
                <c:pt idx="28691">
                  <c:v>3.8485032000000002E-2</c:v>
                </c:pt>
                <c:pt idx="28692">
                  <c:v>4.4458236999999998E-2</c:v>
                </c:pt>
                <c:pt idx="28693">
                  <c:v>4.3565421999999999E-2</c:v>
                </c:pt>
                <c:pt idx="28694">
                  <c:v>4.2118261999999997E-2</c:v>
                </c:pt>
                <c:pt idx="28695">
                  <c:v>4.1937117000000003E-2</c:v>
                </c:pt>
                <c:pt idx="28696">
                  <c:v>4.0310189000000003E-2</c:v>
                </c:pt>
                <c:pt idx="28697">
                  <c:v>4.5038219999999997E-2</c:v>
                </c:pt>
                <c:pt idx="28698">
                  <c:v>3.8866344999999997E-2</c:v>
                </c:pt>
                <c:pt idx="28699">
                  <c:v>3.7371513000000002E-2</c:v>
                </c:pt>
                <c:pt idx="28700">
                  <c:v>4.0206980000000003E-2</c:v>
                </c:pt>
                <c:pt idx="28701">
                  <c:v>3.9003137E-2</c:v>
                </c:pt>
                <c:pt idx="28702">
                  <c:v>4.1557375000000001E-2</c:v>
                </c:pt>
                <c:pt idx="28703">
                  <c:v>4.3830093000000001E-2</c:v>
                </c:pt>
                <c:pt idx="28704">
                  <c:v>4.2361892999999998E-2</c:v>
                </c:pt>
                <c:pt idx="28705">
                  <c:v>4.6713590999999999E-2</c:v>
                </c:pt>
                <c:pt idx="28706">
                  <c:v>3.9454876999999999E-2</c:v>
                </c:pt>
                <c:pt idx="28707">
                  <c:v>3.5620938999999997E-2</c:v>
                </c:pt>
                <c:pt idx="28708">
                  <c:v>4.2258069000000002E-2</c:v>
                </c:pt>
                <c:pt idx="28709">
                  <c:v>3.6485746999999999E-2</c:v>
                </c:pt>
                <c:pt idx="28710">
                  <c:v>4.5761536999999998E-2</c:v>
                </c:pt>
                <c:pt idx="28711">
                  <c:v>3.4733317999999999E-2</c:v>
                </c:pt>
                <c:pt idx="28712">
                  <c:v>3.9792791000000001E-2</c:v>
                </c:pt>
                <c:pt idx="28713">
                  <c:v>4.1271158000000002E-2</c:v>
                </c:pt>
                <c:pt idx="28714">
                  <c:v>3.5683847999999997E-2</c:v>
                </c:pt>
                <c:pt idx="28715">
                  <c:v>3.3904806000000003E-2</c:v>
                </c:pt>
                <c:pt idx="28716">
                  <c:v>4.0176019E-2</c:v>
                </c:pt>
                <c:pt idx="28717">
                  <c:v>3.9807171000000002E-2</c:v>
                </c:pt>
                <c:pt idx="28718">
                  <c:v>3.0888245000000002E-2</c:v>
                </c:pt>
                <c:pt idx="28719">
                  <c:v>2.9126394999999999E-2</c:v>
                </c:pt>
                <c:pt idx="28720">
                  <c:v>3.3903040000000002E-2</c:v>
                </c:pt>
                <c:pt idx="28721">
                  <c:v>3.3682144999999997E-2</c:v>
                </c:pt>
                <c:pt idx="28722">
                  <c:v>3.5845432000000003E-2</c:v>
                </c:pt>
                <c:pt idx="28723">
                  <c:v>3.2451157000000001E-2</c:v>
                </c:pt>
                <c:pt idx="28724">
                  <c:v>3.5180098999999999E-2</c:v>
                </c:pt>
                <c:pt idx="28725">
                  <c:v>2.9566616E-2</c:v>
                </c:pt>
                <c:pt idx="28726">
                  <c:v>2.6264563000000001E-2</c:v>
                </c:pt>
                <c:pt idx="28727">
                  <c:v>3.2287132000000003E-2</c:v>
                </c:pt>
                <c:pt idx="28728">
                  <c:v>3.0906548999999998E-2</c:v>
                </c:pt>
                <c:pt idx="28729">
                  <c:v>3.0697222999999999E-2</c:v>
                </c:pt>
                <c:pt idx="28730">
                  <c:v>2.7010876999999999E-2</c:v>
                </c:pt>
                <c:pt idx="28731">
                  <c:v>3.0800505999999998E-2</c:v>
                </c:pt>
                <c:pt idx="28732">
                  <c:v>2.7791400000000001E-2</c:v>
                </c:pt>
                <c:pt idx="28733">
                  <c:v>2.6370603999999999E-2</c:v>
                </c:pt>
                <c:pt idx="28734">
                  <c:v>2.3462431999999998E-2</c:v>
                </c:pt>
                <c:pt idx="28735">
                  <c:v>2.6492214E-2</c:v>
                </c:pt>
                <c:pt idx="28736">
                  <c:v>2.7725257E-2</c:v>
                </c:pt>
                <c:pt idx="28737">
                  <c:v>2.5199754000000001E-2</c:v>
                </c:pt>
                <c:pt idx="28738">
                  <c:v>2.1664675000000001E-2</c:v>
                </c:pt>
                <c:pt idx="28739">
                  <c:v>2.7388124E-2</c:v>
                </c:pt>
                <c:pt idx="28740">
                  <c:v>2.6190767E-2</c:v>
                </c:pt>
                <c:pt idx="28741">
                  <c:v>2.4209520000000002E-2</c:v>
                </c:pt>
                <c:pt idx="28742">
                  <c:v>2.2094971000000001E-2</c:v>
                </c:pt>
                <c:pt idx="28743">
                  <c:v>2.8618312999999999E-2</c:v>
                </c:pt>
                <c:pt idx="28744">
                  <c:v>2.166773E-2</c:v>
                </c:pt>
                <c:pt idx="28745">
                  <c:v>1.7066561000000001E-2</c:v>
                </c:pt>
                <c:pt idx="28746">
                  <c:v>2.2964930000000001E-2</c:v>
                </c:pt>
                <c:pt idx="28747">
                  <c:v>3.0532131000000001E-2</c:v>
                </c:pt>
                <c:pt idx="28748">
                  <c:v>2.4644679999999999E-2</c:v>
                </c:pt>
                <c:pt idx="28749">
                  <c:v>1.4984137E-2</c:v>
                </c:pt>
                <c:pt idx="28750">
                  <c:v>1.2781437E-2</c:v>
                </c:pt>
                <c:pt idx="28751">
                  <c:v>9.8047729999999993E-3</c:v>
                </c:pt>
                <c:pt idx="28752">
                  <c:v>5.1849879999999997E-3</c:v>
                </c:pt>
                <c:pt idx="28753">
                  <c:v>6.2860110000000002E-3</c:v>
                </c:pt>
                <c:pt idx="28754">
                  <c:v>5.3565679999999999E-3</c:v>
                </c:pt>
                <c:pt idx="28755">
                  <c:v>4.0289590000000004E-3</c:v>
                </c:pt>
                <c:pt idx="28756">
                  <c:v>5.70311E-4</c:v>
                </c:pt>
                <c:pt idx="28757">
                  <c:v>2.96321E-4</c:v>
                </c:pt>
                <c:pt idx="28758">
                  <c:v>2.0649259999999999E-3</c:v>
                </c:pt>
                <c:pt idx="28759">
                  <c:v>8.8948440000000007E-3</c:v>
                </c:pt>
                <c:pt idx="28760">
                  <c:v>2.0593090000000001E-3</c:v>
                </c:pt>
                <c:pt idx="28761">
                  <c:v>1.1577810000000001E-3</c:v>
                </c:pt>
                <c:pt idx="28762">
                  <c:v>-1.2479799999999999E-4</c:v>
                </c:pt>
                <c:pt idx="28763">
                  <c:v>1.269364E-3</c:v>
                </c:pt>
                <c:pt idx="28764">
                  <c:v>-4.2590919999999999E-3</c:v>
                </c:pt>
                <c:pt idx="28765">
                  <c:v>-3.4559550000000001E-3</c:v>
                </c:pt>
                <c:pt idx="28766">
                  <c:v>2.0786260000000001E-3</c:v>
                </c:pt>
                <c:pt idx="28767">
                  <c:v>1.207678E-3</c:v>
                </c:pt>
                <c:pt idx="28768">
                  <c:v>-2.35936E-3</c:v>
                </c:pt>
                <c:pt idx="28769">
                  <c:v>-3.6553029999999999E-3</c:v>
                </c:pt>
                <c:pt idx="28770">
                  <c:v>-3.7282740000000002E-3</c:v>
                </c:pt>
                <c:pt idx="28771" formatCode="0.00E+00">
                  <c:v>1.48972E-5</c:v>
                </c:pt>
                <c:pt idx="28772">
                  <c:v>-5.3184900000000004E-4</c:v>
                </c:pt>
                <c:pt idx="28773">
                  <c:v>-1.2441240000000001E-3</c:v>
                </c:pt>
                <c:pt idx="28774">
                  <c:v>-2.4790319999999999E-3</c:v>
                </c:pt>
                <c:pt idx="28775">
                  <c:v>-3.2299970000000001E-3</c:v>
                </c:pt>
                <c:pt idx="28776">
                  <c:v>-3.7397260000000001E-3</c:v>
                </c:pt>
                <c:pt idx="28777">
                  <c:v>5.4670599999999999E-4</c:v>
                </c:pt>
                <c:pt idx="28778">
                  <c:v>3.8691600000000001E-4</c:v>
                </c:pt>
                <c:pt idx="28779">
                  <c:v>-5.60781E-4</c:v>
                </c:pt>
                <c:pt idx="28780">
                  <c:v>-7.8475300000000001E-4</c:v>
                </c:pt>
                <c:pt idx="28781">
                  <c:v>7.0327599999999997E-4</c:v>
                </c:pt>
                <c:pt idx="28782" formatCode="0.00E+00">
                  <c:v>-8.5019700000000002E-5</c:v>
                </c:pt>
                <c:pt idx="28783">
                  <c:v>3.9708499999999998E-4</c:v>
                </c:pt>
                <c:pt idx="28784">
                  <c:v>9.1160700000000004E-4</c:v>
                </c:pt>
                <c:pt idx="28785" formatCode="0.00E+00">
                  <c:v>-2.3767100000000002E-5</c:v>
                </c:pt>
                <c:pt idx="28786">
                  <c:v>5.70917E-4</c:v>
                </c:pt>
                <c:pt idx="28787">
                  <c:v>1.0650060000000001E-3</c:v>
                </c:pt>
                <c:pt idx="28788">
                  <c:v>4.6908999999999996E-3</c:v>
                </c:pt>
                <c:pt idx="28789">
                  <c:v>2.2272569999999998E-3</c:v>
                </c:pt>
                <c:pt idx="28790">
                  <c:v>1.2288379999999999E-3</c:v>
                </c:pt>
                <c:pt idx="28791">
                  <c:v>2.8153079999999999E-3</c:v>
                </c:pt>
                <c:pt idx="28792">
                  <c:v>1.4131529999999999E-3</c:v>
                </c:pt>
                <c:pt idx="28793">
                  <c:v>6.0747270000000003E-3</c:v>
                </c:pt>
                <c:pt idx="28794">
                  <c:v>5.6118400000000005E-4</c:v>
                </c:pt>
                <c:pt idx="28795">
                  <c:v>-5.7395650000000003E-3</c:v>
                </c:pt>
                <c:pt idx="28796">
                  <c:v>2.4666990000000001E-3</c:v>
                </c:pt>
                <c:pt idx="28797">
                  <c:v>6.426457E-3</c:v>
                </c:pt>
                <c:pt idx="28798">
                  <c:v>5.9974219999999996E-3</c:v>
                </c:pt>
                <c:pt idx="28799">
                  <c:v>3.4772959999999999E-3</c:v>
                </c:pt>
                <c:pt idx="28800">
                  <c:v>-1.074312E-3</c:v>
                </c:pt>
                <c:pt idx="28801" formatCode="0.00E+00">
                  <c:v>3.8356799999999998E-5</c:v>
                </c:pt>
                <c:pt idx="28802">
                  <c:v>1.274063E-3</c:v>
                </c:pt>
                <c:pt idx="28803">
                  <c:v>2.7519250000000001E-3</c:v>
                </c:pt>
                <c:pt idx="28804">
                  <c:v>3.9673909999999998E-3</c:v>
                </c:pt>
                <c:pt idx="28805">
                  <c:v>3.67621E-4</c:v>
                </c:pt>
                <c:pt idx="28806">
                  <c:v>-1.68834E-3</c:v>
                </c:pt>
                <c:pt idx="28807">
                  <c:v>6.2434899999999995E-4</c:v>
                </c:pt>
                <c:pt idx="28808">
                  <c:v>1.109844E-3</c:v>
                </c:pt>
                <c:pt idx="28809">
                  <c:v>1.285298E-3</c:v>
                </c:pt>
                <c:pt idx="28810">
                  <c:v>6.0246300000000002E-4</c:v>
                </c:pt>
                <c:pt idx="28811">
                  <c:v>-2.6201810000000001E-3</c:v>
                </c:pt>
                <c:pt idx="28812">
                  <c:v>1.7274300000000001E-3</c:v>
                </c:pt>
                <c:pt idx="28813">
                  <c:v>8.9667000000000002E-4</c:v>
                </c:pt>
                <c:pt idx="28814">
                  <c:v>-1.1070920000000001E-3</c:v>
                </c:pt>
                <c:pt idx="28815">
                  <c:v>-2.1670309999999998E-3</c:v>
                </c:pt>
                <c:pt idx="28816">
                  <c:v>-3.0458740000000001E-3</c:v>
                </c:pt>
                <c:pt idx="28817" formatCode="0.00E+00">
                  <c:v>-3.1660299999999999E-5</c:v>
                </c:pt>
                <c:pt idx="28818">
                  <c:v>-3.9390500000000004E-3</c:v>
                </c:pt>
                <c:pt idx="28819">
                  <c:v>-7.0069399999999997E-4</c:v>
                </c:pt>
                <c:pt idx="28820">
                  <c:v>-3.454403E-3</c:v>
                </c:pt>
                <c:pt idx="28821">
                  <c:v>-1.404544E-3</c:v>
                </c:pt>
                <c:pt idx="28822">
                  <c:v>-3.7318809999999998E-3</c:v>
                </c:pt>
                <c:pt idx="28823">
                  <c:v>-5.2675550000000002E-3</c:v>
                </c:pt>
                <c:pt idx="28824">
                  <c:v>-5.7746200000000005E-4</c:v>
                </c:pt>
                <c:pt idx="28825">
                  <c:v>-1.382246E-3</c:v>
                </c:pt>
                <c:pt idx="28826">
                  <c:v>-1.1119296000000001E-2</c:v>
                </c:pt>
                <c:pt idx="28827">
                  <c:v>-5.4423309999999999E-3</c:v>
                </c:pt>
                <c:pt idx="28828">
                  <c:v>-6.409858E-3</c:v>
                </c:pt>
                <c:pt idx="28829">
                  <c:v>-5.0407029999999997E-3</c:v>
                </c:pt>
                <c:pt idx="28830">
                  <c:v>-4.4212519999999996E-3</c:v>
                </c:pt>
                <c:pt idx="28831">
                  <c:v>-1.0980134000000001E-2</c:v>
                </c:pt>
                <c:pt idx="28832">
                  <c:v>-1.2243005E-2</c:v>
                </c:pt>
                <c:pt idx="28833">
                  <c:v>-1.2015425E-2</c:v>
                </c:pt>
                <c:pt idx="28834">
                  <c:v>-2.5076740000000001E-3</c:v>
                </c:pt>
                <c:pt idx="28835">
                  <c:v>-7.5196949999999999E-3</c:v>
                </c:pt>
                <c:pt idx="28836">
                  <c:v>-9.4347749999999994E-3</c:v>
                </c:pt>
                <c:pt idx="28837">
                  <c:v>-7.4275959999999999E-3</c:v>
                </c:pt>
                <c:pt idx="28838">
                  <c:v>-9.0904750000000006E-3</c:v>
                </c:pt>
                <c:pt idx="28839">
                  <c:v>-9.1653350000000001E-3</c:v>
                </c:pt>
                <c:pt idx="28840">
                  <c:v>-1.4155298E-2</c:v>
                </c:pt>
                <c:pt idx="28841">
                  <c:v>-1.479521E-2</c:v>
                </c:pt>
                <c:pt idx="28842">
                  <c:v>-1.1373314000000001E-2</c:v>
                </c:pt>
                <c:pt idx="28843">
                  <c:v>-1.1893041E-2</c:v>
                </c:pt>
                <c:pt idx="28844">
                  <c:v>-9.6266900000000002E-3</c:v>
                </c:pt>
                <c:pt idx="28845">
                  <c:v>-1.7089133999999999E-2</c:v>
                </c:pt>
                <c:pt idx="28846">
                  <c:v>-1.7988751000000001E-2</c:v>
                </c:pt>
                <c:pt idx="28847">
                  <c:v>-1.6906975000000001E-2</c:v>
                </c:pt>
                <c:pt idx="28848">
                  <c:v>-1.8098738E-2</c:v>
                </c:pt>
                <c:pt idx="28849">
                  <c:v>-1.8121574000000001E-2</c:v>
                </c:pt>
                <c:pt idx="28850">
                  <c:v>-1.5909019999999999E-2</c:v>
                </c:pt>
                <c:pt idx="28851">
                  <c:v>-1.8718698999999998E-2</c:v>
                </c:pt>
                <c:pt idx="28852">
                  <c:v>-2.2152046000000002E-2</c:v>
                </c:pt>
                <c:pt idx="28853">
                  <c:v>-2.0225637000000001E-2</c:v>
                </c:pt>
                <c:pt idx="28854">
                  <c:v>-2.5388173999999999E-2</c:v>
                </c:pt>
                <c:pt idx="28855">
                  <c:v>-2.4614378999999999E-2</c:v>
                </c:pt>
                <c:pt idx="28856">
                  <c:v>-2.6518274000000001E-2</c:v>
                </c:pt>
                <c:pt idx="28857">
                  <c:v>-1.8720173999999999E-2</c:v>
                </c:pt>
                <c:pt idx="28858">
                  <c:v>-2.5367425999999998E-2</c:v>
                </c:pt>
                <c:pt idx="28859">
                  <c:v>-2.7004229000000001E-2</c:v>
                </c:pt>
                <c:pt idx="28860">
                  <c:v>-2.7075866000000001E-2</c:v>
                </c:pt>
                <c:pt idx="28861">
                  <c:v>-2.7404066000000001E-2</c:v>
                </c:pt>
                <c:pt idx="28862">
                  <c:v>-2.9278129E-2</c:v>
                </c:pt>
                <c:pt idx="28863">
                  <c:v>-2.7956551E-2</c:v>
                </c:pt>
                <c:pt idx="28864">
                  <c:v>-2.3828384000000001E-2</c:v>
                </c:pt>
                <c:pt idx="28865">
                  <c:v>-2.8564164E-2</c:v>
                </c:pt>
                <c:pt idx="28866">
                  <c:v>-3.0143151E-2</c:v>
                </c:pt>
                <c:pt idx="28867">
                  <c:v>-2.8789586999999998E-2</c:v>
                </c:pt>
                <c:pt idx="28868">
                  <c:v>-2.9119287000000001E-2</c:v>
                </c:pt>
                <c:pt idx="28869">
                  <c:v>-2.5210639E-2</c:v>
                </c:pt>
                <c:pt idx="28870">
                  <c:v>-2.6384560000000001E-2</c:v>
                </c:pt>
                <c:pt idx="28871">
                  <c:v>-3.3714186E-2</c:v>
                </c:pt>
                <c:pt idx="28872">
                  <c:v>-2.7028585000000001E-2</c:v>
                </c:pt>
                <c:pt idx="28873">
                  <c:v>-2.8410764000000002E-2</c:v>
                </c:pt>
                <c:pt idx="28874">
                  <c:v>-2.7746307000000001E-2</c:v>
                </c:pt>
                <c:pt idx="28875">
                  <c:v>-2.6491786999999999E-2</c:v>
                </c:pt>
                <c:pt idx="28876">
                  <c:v>-3.2017849000000001E-2</c:v>
                </c:pt>
                <c:pt idx="28877">
                  <c:v>-2.8021289000000001E-2</c:v>
                </c:pt>
                <c:pt idx="28878">
                  <c:v>-3.1657569000000003E-2</c:v>
                </c:pt>
                <c:pt idx="28879">
                  <c:v>-2.9594394999999999E-2</c:v>
                </c:pt>
                <c:pt idx="28880">
                  <c:v>-2.9280942000000001E-2</c:v>
                </c:pt>
                <c:pt idx="28881">
                  <c:v>-3.3729486000000003E-2</c:v>
                </c:pt>
                <c:pt idx="28882">
                  <c:v>-3.1537968999999999E-2</c:v>
                </c:pt>
                <c:pt idx="28883">
                  <c:v>-2.5960028E-2</c:v>
                </c:pt>
                <c:pt idx="28884">
                  <c:v>-3.1405128999999997E-2</c:v>
                </c:pt>
                <c:pt idx="28885">
                  <c:v>-2.9485177000000001E-2</c:v>
                </c:pt>
                <c:pt idx="28886">
                  <c:v>-2.8094477999999999E-2</c:v>
                </c:pt>
                <c:pt idx="28887">
                  <c:v>-3.0400845999999999E-2</c:v>
                </c:pt>
                <c:pt idx="28888">
                  <c:v>-3.1964122999999997E-2</c:v>
                </c:pt>
                <c:pt idx="28889">
                  <c:v>-3.1999080999999999E-2</c:v>
                </c:pt>
                <c:pt idx="28890">
                  <c:v>-3.1208125999999999E-2</c:v>
                </c:pt>
                <c:pt idx="28891">
                  <c:v>-3.2184197999999997E-2</c:v>
                </c:pt>
                <c:pt idx="28892">
                  <c:v>-3.5556559000000001E-2</c:v>
                </c:pt>
                <c:pt idx="28893">
                  <c:v>-3.1246670000000001E-2</c:v>
                </c:pt>
                <c:pt idx="28894">
                  <c:v>-2.9746246E-2</c:v>
                </c:pt>
                <c:pt idx="28895">
                  <c:v>-3.2722569999999999E-2</c:v>
                </c:pt>
                <c:pt idx="28896">
                  <c:v>-3.1849849999999999E-2</c:v>
                </c:pt>
                <c:pt idx="28897">
                  <c:v>-3.6147613000000002E-2</c:v>
                </c:pt>
                <c:pt idx="28898">
                  <c:v>-3.7419803000000001E-2</c:v>
                </c:pt>
                <c:pt idx="28899">
                  <c:v>-3.6576509E-2</c:v>
                </c:pt>
                <c:pt idx="28900">
                  <c:v>-3.3154613999999999E-2</c:v>
                </c:pt>
                <c:pt idx="28901">
                  <c:v>-3.6687773E-2</c:v>
                </c:pt>
                <c:pt idx="28902">
                  <c:v>-3.8550656000000003E-2</c:v>
                </c:pt>
                <c:pt idx="28903">
                  <c:v>-4.1551142999999999E-2</c:v>
                </c:pt>
                <c:pt idx="28904">
                  <c:v>-4.4382349000000001E-2</c:v>
                </c:pt>
                <c:pt idx="28905">
                  <c:v>-3.4355570000000002E-2</c:v>
                </c:pt>
                <c:pt idx="28906">
                  <c:v>-3.9334081E-2</c:v>
                </c:pt>
                <c:pt idx="28907">
                  <c:v>-4.1088745000000003E-2</c:v>
                </c:pt>
                <c:pt idx="28908">
                  <c:v>-4.5493878000000001E-2</c:v>
                </c:pt>
                <c:pt idx="28909">
                  <c:v>-4.6681140000000003E-2</c:v>
                </c:pt>
                <c:pt idx="28910">
                  <c:v>-4.298627E-2</c:v>
                </c:pt>
                <c:pt idx="28911">
                  <c:v>-4.5573796999999999E-2</c:v>
                </c:pt>
                <c:pt idx="28912">
                  <c:v>-4.7498199999999997E-2</c:v>
                </c:pt>
                <c:pt idx="28913">
                  <c:v>-4.845294E-2</c:v>
                </c:pt>
                <c:pt idx="28914">
                  <c:v>-4.8118348999999998E-2</c:v>
                </c:pt>
                <c:pt idx="28915">
                  <c:v>-5.3528007000000002E-2</c:v>
                </c:pt>
                <c:pt idx="28916">
                  <c:v>-5.2401491000000001E-2</c:v>
                </c:pt>
                <c:pt idx="28917">
                  <c:v>-5.1411974999999999E-2</c:v>
                </c:pt>
                <c:pt idx="28918">
                  <c:v>-5.4778478999999998E-2</c:v>
                </c:pt>
                <c:pt idx="28919">
                  <c:v>-5.2963439000000001E-2</c:v>
                </c:pt>
                <c:pt idx="28920">
                  <c:v>-4.9707192999999997E-2</c:v>
                </c:pt>
                <c:pt idx="28921">
                  <c:v>-5.0179346999999999E-2</c:v>
                </c:pt>
                <c:pt idx="28922">
                  <c:v>-5.6366671E-2</c:v>
                </c:pt>
                <c:pt idx="28923">
                  <c:v>-6.3354894999999994E-2</c:v>
                </c:pt>
                <c:pt idx="28924">
                  <c:v>-5.3917725E-2</c:v>
                </c:pt>
                <c:pt idx="28925">
                  <c:v>-5.3423733000000001E-2</c:v>
                </c:pt>
                <c:pt idx="28926">
                  <c:v>-5.6497819999999997E-2</c:v>
                </c:pt>
                <c:pt idx="28927">
                  <c:v>-5.6448136000000003E-2</c:v>
                </c:pt>
                <c:pt idx="28928">
                  <c:v>-5.9646323000000001E-2</c:v>
                </c:pt>
                <c:pt idx="28929">
                  <c:v>-5.7066767999999997E-2</c:v>
                </c:pt>
                <c:pt idx="28930">
                  <c:v>-5.8059859999999998E-2</c:v>
                </c:pt>
                <c:pt idx="28931">
                  <c:v>-5.766305E-2</c:v>
                </c:pt>
                <c:pt idx="28932">
                  <c:v>-5.6074738999999998E-2</c:v>
                </c:pt>
                <c:pt idx="28933">
                  <c:v>-5.8219694000000002E-2</c:v>
                </c:pt>
                <c:pt idx="28934">
                  <c:v>-6.0766204999999997E-2</c:v>
                </c:pt>
                <c:pt idx="28935">
                  <c:v>-5.8073971000000002E-2</c:v>
                </c:pt>
                <c:pt idx="28936">
                  <c:v>-5.5245161000000001E-2</c:v>
                </c:pt>
                <c:pt idx="28937">
                  <c:v>-5.831828E-2</c:v>
                </c:pt>
                <c:pt idx="28938">
                  <c:v>-5.9554784999999999E-2</c:v>
                </c:pt>
                <c:pt idx="28939">
                  <c:v>-5.5180664999999997E-2</c:v>
                </c:pt>
                <c:pt idx="28940">
                  <c:v>-5.2694071000000002E-2</c:v>
                </c:pt>
                <c:pt idx="28941">
                  <c:v>-5.6393011999999999E-2</c:v>
                </c:pt>
                <c:pt idx="28942">
                  <c:v>-5.7828188000000003E-2</c:v>
                </c:pt>
                <c:pt idx="28943">
                  <c:v>-5.6440465000000002E-2</c:v>
                </c:pt>
                <c:pt idx="28944">
                  <c:v>-5.3157586999999999E-2</c:v>
                </c:pt>
                <c:pt idx="28945">
                  <c:v>-5.5857616999999998E-2</c:v>
                </c:pt>
                <c:pt idx="28946">
                  <c:v>-5.8337822999999997E-2</c:v>
                </c:pt>
                <c:pt idx="28947">
                  <c:v>-5.5000052000000001E-2</c:v>
                </c:pt>
                <c:pt idx="28948">
                  <c:v>-5.8825947000000003E-2</c:v>
                </c:pt>
                <c:pt idx="28949">
                  <c:v>-5.3325046000000001E-2</c:v>
                </c:pt>
                <c:pt idx="28950">
                  <c:v>-5.8930732E-2</c:v>
                </c:pt>
                <c:pt idx="28951">
                  <c:v>-6.6966310000000001E-2</c:v>
                </c:pt>
                <c:pt idx="28952">
                  <c:v>-6.1216816E-2</c:v>
                </c:pt>
                <c:pt idx="28953">
                  <c:v>-6.0266525000000001E-2</c:v>
                </c:pt>
                <c:pt idx="28954">
                  <c:v>-5.6265928E-2</c:v>
                </c:pt>
                <c:pt idx="28955">
                  <c:v>-6.3359133999999998E-2</c:v>
                </c:pt>
                <c:pt idx="28956">
                  <c:v>-6.2335685000000002E-2</c:v>
                </c:pt>
                <c:pt idx="28957">
                  <c:v>-6.0055438000000003E-2</c:v>
                </c:pt>
                <c:pt idx="28958">
                  <c:v>-5.5761090999999999E-2</c:v>
                </c:pt>
                <c:pt idx="28959">
                  <c:v>-6.0023457000000002E-2</c:v>
                </c:pt>
                <c:pt idx="28960">
                  <c:v>-6.7759669999999994E-2</c:v>
                </c:pt>
                <c:pt idx="28961">
                  <c:v>-6.4546421000000007E-2</c:v>
                </c:pt>
                <c:pt idx="28962">
                  <c:v>-6.0227308E-2</c:v>
                </c:pt>
                <c:pt idx="28963">
                  <c:v>-6.5065763999999998E-2</c:v>
                </c:pt>
                <c:pt idx="28964">
                  <c:v>-6.2186881999999999E-2</c:v>
                </c:pt>
                <c:pt idx="28965">
                  <c:v>-6.3542359000000007E-2</c:v>
                </c:pt>
                <c:pt idx="28966">
                  <c:v>-6.5700053999999994E-2</c:v>
                </c:pt>
                <c:pt idx="28967">
                  <c:v>-6.6943481999999999E-2</c:v>
                </c:pt>
                <c:pt idx="28968">
                  <c:v>-6.3081316999999998E-2</c:v>
                </c:pt>
                <c:pt idx="28969">
                  <c:v>-6.5939954999999995E-2</c:v>
                </c:pt>
                <c:pt idx="28970">
                  <c:v>-6.4963348000000004E-2</c:v>
                </c:pt>
                <c:pt idx="28971">
                  <c:v>-6.9591127000000003E-2</c:v>
                </c:pt>
                <c:pt idx="28972">
                  <c:v>-6.5673738999999995E-2</c:v>
                </c:pt>
                <c:pt idx="28973">
                  <c:v>-6.7649006999999997E-2</c:v>
                </c:pt>
                <c:pt idx="28974">
                  <c:v>-6.5306075000000005E-2</c:v>
                </c:pt>
                <c:pt idx="28975">
                  <c:v>-7.5293458999999993E-2</c:v>
                </c:pt>
                <c:pt idx="28976">
                  <c:v>-7.4061215E-2</c:v>
                </c:pt>
                <c:pt idx="28977">
                  <c:v>-6.8466447E-2</c:v>
                </c:pt>
                <c:pt idx="28978">
                  <c:v>-7.3430508000000005E-2</c:v>
                </c:pt>
                <c:pt idx="28979">
                  <c:v>-7.5947194999999995E-2</c:v>
                </c:pt>
                <c:pt idx="28980">
                  <c:v>-7.7188954000000004E-2</c:v>
                </c:pt>
                <c:pt idx="28981">
                  <c:v>-7.7041685999999998E-2</c:v>
                </c:pt>
                <c:pt idx="28982">
                  <c:v>-7.8584790000000002E-2</c:v>
                </c:pt>
                <c:pt idx="28983">
                  <c:v>-7.8304626000000002E-2</c:v>
                </c:pt>
                <c:pt idx="28984">
                  <c:v>-7.8002602000000004E-2</c:v>
                </c:pt>
                <c:pt idx="28985">
                  <c:v>-8.5579826999999997E-2</c:v>
                </c:pt>
                <c:pt idx="28986">
                  <c:v>-8.2087114000000003E-2</c:v>
                </c:pt>
                <c:pt idx="28987">
                  <c:v>-7.9249516000000006E-2</c:v>
                </c:pt>
                <c:pt idx="28988">
                  <c:v>-8.3281754999999999E-2</c:v>
                </c:pt>
                <c:pt idx="28989">
                  <c:v>-8.3706267000000001E-2</c:v>
                </c:pt>
                <c:pt idx="28990">
                  <c:v>-8.5798061999999994E-2</c:v>
                </c:pt>
                <c:pt idx="28991">
                  <c:v>-8.2759127000000002E-2</c:v>
                </c:pt>
                <c:pt idx="28992">
                  <c:v>-8.6371361999999993E-2</c:v>
                </c:pt>
                <c:pt idx="28993">
                  <c:v>-8.0602691000000004E-2</c:v>
                </c:pt>
                <c:pt idx="28994">
                  <c:v>-8.6382262000000001E-2</c:v>
                </c:pt>
                <c:pt idx="28995">
                  <c:v>-8.7606779999999995E-2</c:v>
                </c:pt>
                <c:pt idx="28996">
                  <c:v>-8.8849775000000006E-2</c:v>
                </c:pt>
                <c:pt idx="28997">
                  <c:v>-8.7383442000000006E-2</c:v>
                </c:pt>
                <c:pt idx="28998">
                  <c:v>-8.2643665000000005E-2</c:v>
                </c:pt>
                <c:pt idx="28999">
                  <c:v>-9.0089067999999994E-2</c:v>
                </c:pt>
                <c:pt idx="29000">
                  <c:v>-9.0232073999999995E-2</c:v>
                </c:pt>
                <c:pt idx="29001">
                  <c:v>-8.5054888999999995E-2</c:v>
                </c:pt>
                <c:pt idx="29002">
                  <c:v>-8.6575389000000003E-2</c:v>
                </c:pt>
                <c:pt idx="29003">
                  <c:v>-8.7069139000000004E-2</c:v>
                </c:pt>
                <c:pt idx="29004">
                  <c:v>-9.0893506999999998E-2</c:v>
                </c:pt>
                <c:pt idx="29005">
                  <c:v>-8.8451661000000001E-2</c:v>
                </c:pt>
                <c:pt idx="29006">
                  <c:v>-8.6699611999999995E-2</c:v>
                </c:pt>
                <c:pt idx="29007">
                  <c:v>-8.9313239000000003E-2</c:v>
                </c:pt>
                <c:pt idx="29008">
                  <c:v>-8.9146473000000004E-2</c:v>
                </c:pt>
                <c:pt idx="29009">
                  <c:v>-8.9165121E-2</c:v>
                </c:pt>
                <c:pt idx="29010">
                  <c:v>-9.3019827999999999E-2</c:v>
                </c:pt>
                <c:pt idx="29011">
                  <c:v>-9.3404122000000006E-2</c:v>
                </c:pt>
                <c:pt idx="29012">
                  <c:v>-8.7129302000000006E-2</c:v>
                </c:pt>
                <c:pt idx="29013">
                  <c:v>-8.8655560999999994E-2</c:v>
                </c:pt>
                <c:pt idx="29014">
                  <c:v>-9.1834523000000001E-2</c:v>
                </c:pt>
                <c:pt idx="29015">
                  <c:v>-8.8225409000000005E-2</c:v>
                </c:pt>
                <c:pt idx="29016">
                  <c:v>-8.7404526999999996E-2</c:v>
                </c:pt>
                <c:pt idx="29017">
                  <c:v>-8.8537431999999999E-2</c:v>
                </c:pt>
                <c:pt idx="29018">
                  <c:v>-9.0351388000000005E-2</c:v>
                </c:pt>
                <c:pt idx="29019">
                  <c:v>-9.4510443999999999E-2</c:v>
                </c:pt>
                <c:pt idx="29020">
                  <c:v>-8.7559133999999997E-2</c:v>
                </c:pt>
                <c:pt idx="29021">
                  <c:v>-9.4058043999999993E-2</c:v>
                </c:pt>
                <c:pt idx="29022">
                  <c:v>-8.9617348999999999E-2</c:v>
                </c:pt>
                <c:pt idx="29023">
                  <c:v>-8.5270539000000006E-2</c:v>
                </c:pt>
                <c:pt idx="29024">
                  <c:v>-9.0414069999999999E-2</c:v>
                </c:pt>
                <c:pt idx="29025">
                  <c:v>-9.1416745999999993E-2</c:v>
                </c:pt>
                <c:pt idx="29026">
                  <c:v>-8.9815437999999997E-2</c:v>
                </c:pt>
                <c:pt idx="29027">
                  <c:v>-8.6189008999999997E-2</c:v>
                </c:pt>
                <c:pt idx="29028">
                  <c:v>-8.9338637999999998E-2</c:v>
                </c:pt>
                <c:pt idx="29029">
                  <c:v>-9.4294510999999998E-2</c:v>
                </c:pt>
                <c:pt idx="29030">
                  <c:v>-8.3903677999999995E-2</c:v>
                </c:pt>
                <c:pt idx="29031">
                  <c:v>-8.6914918999999993E-2</c:v>
                </c:pt>
                <c:pt idx="29032">
                  <c:v>-8.6398437999999994E-2</c:v>
                </c:pt>
                <c:pt idx="29033">
                  <c:v>-9.3170329999999996E-2</c:v>
                </c:pt>
                <c:pt idx="29034">
                  <c:v>-9.0057715999999996E-2</c:v>
                </c:pt>
                <c:pt idx="29035">
                  <c:v>-8.3195276999999998E-2</c:v>
                </c:pt>
                <c:pt idx="29036">
                  <c:v>-8.7270773999999995E-2</c:v>
                </c:pt>
                <c:pt idx="29037">
                  <c:v>-8.3764985E-2</c:v>
                </c:pt>
                <c:pt idx="29038">
                  <c:v>-9.2544794E-2</c:v>
                </c:pt>
                <c:pt idx="29039">
                  <c:v>-8.5638948000000006E-2</c:v>
                </c:pt>
                <c:pt idx="29040">
                  <c:v>-9.1053634999999994E-2</c:v>
                </c:pt>
                <c:pt idx="29041">
                  <c:v>-8.8583290999999995E-2</c:v>
                </c:pt>
                <c:pt idx="29042">
                  <c:v>-8.2442887000000006E-2</c:v>
                </c:pt>
                <c:pt idx="29043">
                  <c:v>-9.0753816000000001E-2</c:v>
                </c:pt>
                <c:pt idx="29044">
                  <c:v>-8.6521737000000001E-2</c:v>
                </c:pt>
                <c:pt idx="29045">
                  <c:v>-8.8744140999999999E-2</c:v>
                </c:pt>
                <c:pt idx="29046">
                  <c:v>-8.8863432000000006E-2</c:v>
                </c:pt>
                <c:pt idx="29047">
                  <c:v>-8.7612546999999999E-2</c:v>
                </c:pt>
                <c:pt idx="29048">
                  <c:v>-9.0499072999999999E-2</c:v>
                </c:pt>
                <c:pt idx="29049">
                  <c:v>-9.1863945000000002E-2</c:v>
                </c:pt>
                <c:pt idx="29050">
                  <c:v>-9.4929746999999995E-2</c:v>
                </c:pt>
                <c:pt idx="29051">
                  <c:v>-9.1829032000000005E-2</c:v>
                </c:pt>
                <c:pt idx="29052">
                  <c:v>-9.4225726999999995E-2</c:v>
                </c:pt>
                <c:pt idx="29053">
                  <c:v>-9.6825242000000006E-2</c:v>
                </c:pt>
                <c:pt idx="29054">
                  <c:v>-9.3792117999999994E-2</c:v>
                </c:pt>
                <c:pt idx="29055">
                  <c:v>-9.7418009999999999E-2</c:v>
                </c:pt>
                <c:pt idx="29056">
                  <c:v>-9.7342743999999995E-2</c:v>
                </c:pt>
                <c:pt idx="29057">
                  <c:v>-0.103608623</c:v>
                </c:pt>
                <c:pt idx="29058">
                  <c:v>-9.8436862E-2</c:v>
                </c:pt>
                <c:pt idx="29059">
                  <c:v>-9.7074657999999994E-2</c:v>
                </c:pt>
                <c:pt idx="29060">
                  <c:v>-9.8589948999999996E-2</c:v>
                </c:pt>
                <c:pt idx="29061">
                  <c:v>-9.8879702E-2</c:v>
                </c:pt>
                <c:pt idx="29062">
                  <c:v>-0.104268149</c:v>
                </c:pt>
                <c:pt idx="29063">
                  <c:v>-0.10316906100000001</c:v>
                </c:pt>
                <c:pt idx="29064">
                  <c:v>-0.107325822</c:v>
                </c:pt>
                <c:pt idx="29065">
                  <c:v>-0.101189628</c:v>
                </c:pt>
                <c:pt idx="29066">
                  <c:v>-0.10108605800000001</c:v>
                </c:pt>
                <c:pt idx="29067">
                  <c:v>-0.10639000699999999</c:v>
                </c:pt>
                <c:pt idx="29068">
                  <c:v>-0.100023985</c:v>
                </c:pt>
                <c:pt idx="29069">
                  <c:v>-0.105151907</c:v>
                </c:pt>
                <c:pt idx="29070">
                  <c:v>-0.101737805</c:v>
                </c:pt>
                <c:pt idx="29071">
                  <c:v>-0.108179994</c:v>
                </c:pt>
                <c:pt idx="29072">
                  <c:v>-0.110897914</c:v>
                </c:pt>
                <c:pt idx="29073">
                  <c:v>-0.104126565</c:v>
                </c:pt>
                <c:pt idx="29074">
                  <c:v>-0.109256029</c:v>
                </c:pt>
                <c:pt idx="29075">
                  <c:v>-0.105418414</c:v>
                </c:pt>
                <c:pt idx="29076">
                  <c:v>-0.11011911200000001</c:v>
                </c:pt>
                <c:pt idx="29077">
                  <c:v>-0.109534279</c:v>
                </c:pt>
                <c:pt idx="29078">
                  <c:v>-0.104315162</c:v>
                </c:pt>
                <c:pt idx="29079">
                  <c:v>-0.10717486599999999</c:v>
                </c:pt>
                <c:pt idx="29080">
                  <c:v>-0.105282396</c:v>
                </c:pt>
                <c:pt idx="29081">
                  <c:v>-0.10639267400000001</c:v>
                </c:pt>
                <c:pt idx="29082">
                  <c:v>-0.108274922</c:v>
                </c:pt>
                <c:pt idx="29083">
                  <c:v>-0.10955696600000001</c:v>
                </c:pt>
                <c:pt idx="29084">
                  <c:v>-0.10957771500000001</c:v>
                </c:pt>
                <c:pt idx="29085">
                  <c:v>-0.109112203</c:v>
                </c:pt>
                <c:pt idx="29086">
                  <c:v>-0.11049813</c:v>
                </c:pt>
                <c:pt idx="29087">
                  <c:v>-0.108301021</c:v>
                </c:pt>
                <c:pt idx="29088">
                  <c:v>-0.107821576</c:v>
                </c:pt>
                <c:pt idx="29089">
                  <c:v>-0.109677538</c:v>
                </c:pt>
                <c:pt idx="29090">
                  <c:v>-0.11103306</c:v>
                </c:pt>
                <c:pt idx="29091">
                  <c:v>-0.114256285</c:v>
                </c:pt>
                <c:pt idx="29092">
                  <c:v>-0.109609596</c:v>
                </c:pt>
                <c:pt idx="29093">
                  <c:v>-0.114939652</c:v>
                </c:pt>
                <c:pt idx="29094">
                  <c:v>-0.115958676</c:v>
                </c:pt>
                <c:pt idx="29095">
                  <c:v>-0.11774485599999999</c:v>
                </c:pt>
                <c:pt idx="29096">
                  <c:v>-0.115107819</c:v>
                </c:pt>
                <c:pt idx="29097">
                  <c:v>-0.117657527</c:v>
                </c:pt>
                <c:pt idx="29098">
                  <c:v>-0.124313839</c:v>
                </c:pt>
                <c:pt idx="29099">
                  <c:v>-0.120792337</c:v>
                </c:pt>
                <c:pt idx="29100">
                  <c:v>-0.118540995</c:v>
                </c:pt>
                <c:pt idx="29101">
                  <c:v>-0.114369154</c:v>
                </c:pt>
                <c:pt idx="29102">
                  <c:v>-0.117313497</c:v>
                </c:pt>
                <c:pt idx="29103">
                  <c:v>-0.122722648</c:v>
                </c:pt>
                <c:pt idx="29104">
                  <c:v>-0.119460367</c:v>
                </c:pt>
                <c:pt idx="29105">
                  <c:v>-0.121446811</c:v>
                </c:pt>
                <c:pt idx="29106">
                  <c:v>-0.122658551</c:v>
                </c:pt>
                <c:pt idx="29107">
                  <c:v>-0.123138726</c:v>
                </c:pt>
                <c:pt idx="29108">
                  <c:v>-0.119182818</c:v>
                </c:pt>
                <c:pt idx="29109">
                  <c:v>-0.119134344</c:v>
                </c:pt>
                <c:pt idx="29110">
                  <c:v>-0.12341959800000001</c:v>
                </c:pt>
                <c:pt idx="29111">
                  <c:v>-0.1216169</c:v>
                </c:pt>
                <c:pt idx="29112">
                  <c:v>-0.121709071</c:v>
                </c:pt>
                <c:pt idx="29113">
                  <c:v>-0.11798676800000001</c:v>
                </c:pt>
                <c:pt idx="29114">
                  <c:v>-0.11793457</c:v>
                </c:pt>
                <c:pt idx="29115">
                  <c:v>-0.11851114</c:v>
                </c:pt>
                <c:pt idx="29116">
                  <c:v>-0.114295334</c:v>
                </c:pt>
                <c:pt idx="29117">
                  <c:v>-0.11262659699999999</c:v>
                </c:pt>
                <c:pt idx="29118">
                  <c:v>-0.12545274200000001</c:v>
                </c:pt>
                <c:pt idx="29119">
                  <c:v>-0.120704331</c:v>
                </c:pt>
                <c:pt idx="29120">
                  <c:v>-0.114262529</c:v>
                </c:pt>
                <c:pt idx="29121">
                  <c:v>-0.116479345</c:v>
                </c:pt>
                <c:pt idx="29122">
                  <c:v>-0.12104514199999999</c:v>
                </c:pt>
                <c:pt idx="29123">
                  <c:v>-0.114126511</c:v>
                </c:pt>
                <c:pt idx="29124">
                  <c:v>-0.116818003</c:v>
                </c:pt>
                <c:pt idx="29125">
                  <c:v>-0.12195470899999999</c:v>
                </c:pt>
                <c:pt idx="29126">
                  <c:v>-0.12430956999999999</c:v>
                </c:pt>
                <c:pt idx="29127">
                  <c:v>-0.114328578</c:v>
                </c:pt>
                <c:pt idx="29128">
                  <c:v>-0.112854682</c:v>
                </c:pt>
                <c:pt idx="29129">
                  <c:v>-0.11941671399999999</c:v>
                </c:pt>
                <c:pt idx="29130">
                  <c:v>-0.118533343</c:v>
                </c:pt>
                <c:pt idx="29131">
                  <c:v>-0.119955204</c:v>
                </c:pt>
                <c:pt idx="29132">
                  <c:v>-0.11960441600000001</c:v>
                </c:pt>
                <c:pt idx="29133">
                  <c:v>-0.124388523</c:v>
                </c:pt>
                <c:pt idx="29134">
                  <c:v>-0.116301589</c:v>
                </c:pt>
                <c:pt idx="29135">
                  <c:v>-0.112484217</c:v>
                </c:pt>
                <c:pt idx="29136">
                  <c:v>-0.116454408</c:v>
                </c:pt>
                <c:pt idx="29137">
                  <c:v>-0.12637309699999999</c:v>
                </c:pt>
                <c:pt idx="29138">
                  <c:v>-0.121428512</c:v>
                </c:pt>
                <c:pt idx="29139">
                  <c:v>-0.113839306</c:v>
                </c:pt>
                <c:pt idx="29140">
                  <c:v>-0.126217514</c:v>
                </c:pt>
                <c:pt idx="29141">
                  <c:v>-0.124321602</c:v>
                </c:pt>
                <c:pt idx="29142">
                  <c:v>-0.114677399</c:v>
                </c:pt>
                <c:pt idx="29143">
                  <c:v>-0.12098909200000001</c:v>
                </c:pt>
                <c:pt idx="29144">
                  <c:v>-0.127266675</c:v>
                </c:pt>
                <c:pt idx="29145">
                  <c:v>-0.120346181</c:v>
                </c:pt>
                <c:pt idx="29146">
                  <c:v>-0.11437314699999999</c:v>
                </c:pt>
                <c:pt idx="29147">
                  <c:v>-0.122571692</c:v>
                </c:pt>
                <c:pt idx="29148">
                  <c:v>-0.120248809</c:v>
                </c:pt>
                <c:pt idx="29149">
                  <c:v>-0.122071467</c:v>
                </c:pt>
                <c:pt idx="29150">
                  <c:v>-0.121236868</c:v>
                </c:pt>
                <c:pt idx="29151">
                  <c:v>-0.12395276099999999</c:v>
                </c:pt>
                <c:pt idx="29152">
                  <c:v>-0.12262231899999999</c:v>
                </c:pt>
                <c:pt idx="29153">
                  <c:v>-0.12005342500000001</c:v>
                </c:pt>
                <c:pt idx="29154">
                  <c:v>-0.123727649</c:v>
                </c:pt>
                <c:pt idx="29155">
                  <c:v>-0.125074938</c:v>
                </c:pt>
                <c:pt idx="29156">
                  <c:v>-0.1196509</c:v>
                </c:pt>
                <c:pt idx="29157">
                  <c:v>-0.12570826700000001</c:v>
                </c:pt>
                <c:pt idx="29158">
                  <c:v>-0.121593192</c:v>
                </c:pt>
                <c:pt idx="29159">
                  <c:v>-0.12230825400000001</c:v>
                </c:pt>
                <c:pt idx="29160">
                  <c:v>-0.121674374</c:v>
                </c:pt>
                <c:pt idx="29161">
                  <c:v>-0.124282137</c:v>
                </c:pt>
                <c:pt idx="29162">
                  <c:v>-0.122516446</c:v>
                </c:pt>
                <c:pt idx="29163">
                  <c:v>-0.12337904399999999</c:v>
                </c:pt>
                <c:pt idx="29164">
                  <c:v>-0.125129834</c:v>
                </c:pt>
                <c:pt idx="29165">
                  <c:v>-0.123889051</c:v>
                </c:pt>
                <c:pt idx="29166">
                  <c:v>-0.119253024</c:v>
                </c:pt>
                <c:pt idx="29167">
                  <c:v>-0.122467466</c:v>
                </c:pt>
                <c:pt idx="29168">
                  <c:v>-0.125641689</c:v>
                </c:pt>
                <c:pt idx="29169">
                  <c:v>-0.121595807</c:v>
                </c:pt>
                <c:pt idx="29170">
                  <c:v>-0.12228097</c:v>
                </c:pt>
                <c:pt idx="29171">
                  <c:v>-0.123254091</c:v>
                </c:pt>
                <c:pt idx="29172">
                  <c:v>-0.120260015</c:v>
                </c:pt>
                <c:pt idx="29173">
                  <c:v>-0.121823289</c:v>
                </c:pt>
                <c:pt idx="29174">
                  <c:v>-0.120257378</c:v>
                </c:pt>
                <c:pt idx="29175">
                  <c:v>-0.12563750100000001</c:v>
                </c:pt>
                <c:pt idx="29176">
                  <c:v>-0.121940836</c:v>
                </c:pt>
                <c:pt idx="29177">
                  <c:v>-0.12310411</c:v>
                </c:pt>
                <c:pt idx="29178">
                  <c:v>-0.120399348</c:v>
                </c:pt>
                <c:pt idx="29179">
                  <c:v>-0.119419575</c:v>
                </c:pt>
                <c:pt idx="29180">
                  <c:v>-0.120739676</c:v>
                </c:pt>
                <c:pt idx="29181">
                  <c:v>-0.118036032</c:v>
                </c:pt>
                <c:pt idx="29182">
                  <c:v>-0.121050805</c:v>
                </c:pt>
                <c:pt idx="29183">
                  <c:v>-0.116671503</c:v>
                </c:pt>
                <c:pt idx="29184">
                  <c:v>-0.11729276900000001</c:v>
                </c:pt>
                <c:pt idx="29185">
                  <c:v>-0.120259531</c:v>
                </c:pt>
                <c:pt idx="29186">
                  <c:v>-0.11733906</c:v>
                </c:pt>
                <c:pt idx="29187">
                  <c:v>-0.121612363</c:v>
                </c:pt>
                <c:pt idx="29188">
                  <c:v>-0.11621770300000001</c:v>
                </c:pt>
                <c:pt idx="29189">
                  <c:v>-0.12186867</c:v>
                </c:pt>
                <c:pt idx="29190">
                  <c:v>-0.118350118</c:v>
                </c:pt>
                <c:pt idx="29191">
                  <c:v>-0.117129594</c:v>
                </c:pt>
                <c:pt idx="29192">
                  <c:v>-0.11776434600000001</c:v>
                </c:pt>
                <c:pt idx="29193">
                  <c:v>-0.119220562</c:v>
                </c:pt>
                <c:pt idx="29194">
                  <c:v>-0.119538441</c:v>
                </c:pt>
                <c:pt idx="29195">
                  <c:v>-0.121513449</c:v>
                </c:pt>
                <c:pt idx="29196">
                  <c:v>-0.12308698899999999</c:v>
                </c:pt>
                <c:pt idx="29197">
                  <c:v>-0.120837957</c:v>
                </c:pt>
                <c:pt idx="29198">
                  <c:v>-0.11903670399999999</c:v>
                </c:pt>
                <c:pt idx="29199">
                  <c:v>-0.12048413600000001</c:v>
                </c:pt>
                <c:pt idx="29200">
                  <c:v>-0.12183208</c:v>
                </c:pt>
                <c:pt idx="29201">
                  <c:v>-0.117261298</c:v>
                </c:pt>
                <c:pt idx="29202">
                  <c:v>-0.120860144</c:v>
                </c:pt>
                <c:pt idx="29203">
                  <c:v>-0.122553922</c:v>
                </c:pt>
                <c:pt idx="29204">
                  <c:v>-0.118954271</c:v>
                </c:pt>
                <c:pt idx="29205">
                  <c:v>-0.12469577</c:v>
                </c:pt>
                <c:pt idx="29206">
                  <c:v>-0.117162637</c:v>
                </c:pt>
                <c:pt idx="29207">
                  <c:v>-0.121470302</c:v>
                </c:pt>
                <c:pt idx="29208">
                  <c:v>-0.12510596199999999</c:v>
                </c:pt>
                <c:pt idx="29209">
                  <c:v>-0.12579011900000001</c:v>
                </c:pt>
                <c:pt idx="29210">
                  <c:v>-0.121442512</c:v>
                </c:pt>
                <c:pt idx="29211">
                  <c:v>-0.116114862</c:v>
                </c:pt>
                <c:pt idx="29212">
                  <c:v>-0.121822156</c:v>
                </c:pt>
                <c:pt idx="29213">
                  <c:v>-0.122281812</c:v>
                </c:pt>
                <c:pt idx="29214">
                  <c:v>-0.123560712</c:v>
                </c:pt>
                <c:pt idx="29215">
                  <c:v>-0.12150155</c:v>
                </c:pt>
                <c:pt idx="29216">
                  <c:v>-0.120352864</c:v>
                </c:pt>
                <c:pt idx="29217">
                  <c:v>-0.126222998</c:v>
                </c:pt>
                <c:pt idx="29218">
                  <c:v>-0.12349329100000001</c:v>
                </c:pt>
                <c:pt idx="29219">
                  <c:v>-0.123523913</c:v>
                </c:pt>
                <c:pt idx="29220">
                  <c:v>-0.122261442</c:v>
                </c:pt>
                <c:pt idx="29221">
                  <c:v>-0.12506094600000001</c:v>
                </c:pt>
                <c:pt idx="29222">
                  <c:v>-0.125879407</c:v>
                </c:pt>
                <c:pt idx="29223">
                  <c:v>-0.12409137200000001</c:v>
                </c:pt>
                <c:pt idx="29224">
                  <c:v>-0.12556621400000001</c:v>
                </c:pt>
                <c:pt idx="29225">
                  <c:v>-0.12524344000000001</c:v>
                </c:pt>
                <c:pt idx="29226">
                  <c:v>-0.1221174</c:v>
                </c:pt>
                <c:pt idx="29227">
                  <c:v>-0.127938002</c:v>
                </c:pt>
                <c:pt idx="29228">
                  <c:v>-0.12793452999999999</c:v>
                </c:pt>
                <c:pt idx="29229">
                  <c:v>-0.120568223</c:v>
                </c:pt>
                <c:pt idx="29230">
                  <c:v>-0.12483026799999999</c:v>
                </c:pt>
                <c:pt idx="29231">
                  <c:v>-0.124509089</c:v>
                </c:pt>
                <c:pt idx="29232">
                  <c:v>-0.12536430400000001</c:v>
                </c:pt>
                <c:pt idx="29233">
                  <c:v>-0.12107714999999999</c:v>
                </c:pt>
                <c:pt idx="29234">
                  <c:v>-0.12470497899999999</c:v>
                </c:pt>
                <c:pt idx="29235">
                  <c:v>-0.12402587399999999</c:v>
                </c:pt>
                <c:pt idx="29236">
                  <c:v>-0.122630693</c:v>
                </c:pt>
                <c:pt idx="29237">
                  <c:v>-0.12048658</c:v>
                </c:pt>
                <c:pt idx="29238">
                  <c:v>-0.11698515700000001</c:v>
                </c:pt>
                <c:pt idx="29239">
                  <c:v>-0.118489578</c:v>
                </c:pt>
                <c:pt idx="29240">
                  <c:v>-0.118051603</c:v>
                </c:pt>
                <c:pt idx="29241">
                  <c:v>-0.121329688</c:v>
                </c:pt>
                <c:pt idx="29242">
                  <c:v>-0.114788458</c:v>
                </c:pt>
                <c:pt idx="29243">
                  <c:v>-0.11273462300000001</c:v>
                </c:pt>
                <c:pt idx="29244">
                  <c:v>-0.116123646</c:v>
                </c:pt>
                <c:pt idx="29245">
                  <c:v>-0.12202334400000001</c:v>
                </c:pt>
                <c:pt idx="29246">
                  <c:v>-0.117957957</c:v>
                </c:pt>
                <c:pt idx="29247">
                  <c:v>-0.107749529</c:v>
                </c:pt>
                <c:pt idx="29248">
                  <c:v>-0.11688204100000001</c:v>
                </c:pt>
                <c:pt idx="29249">
                  <c:v>-0.110583395</c:v>
                </c:pt>
                <c:pt idx="29250">
                  <c:v>-0.108092956</c:v>
                </c:pt>
                <c:pt idx="29251">
                  <c:v>-0.11340489199999999</c:v>
                </c:pt>
                <c:pt idx="29252">
                  <c:v>-0.113640994</c:v>
                </c:pt>
                <c:pt idx="29253">
                  <c:v>-0.10539425199999999</c:v>
                </c:pt>
                <c:pt idx="29254">
                  <c:v>-0.10814999</c:v>
                </c:pt>
                <c:pt idx="29255">
                  <c:v>-0.114469141</c:v>
                </c:pt>
                <c:pt idx="29256">
                  <c:v>-0.11005374</c:v>
                </c:pt>
                <c:pt idx="29257">
                  <c:v>-0.108279809</c:v>
                </c:pt>
                <c:pt idx="29258">
                  <c:v>-0.1126182</c:v>
                </c:pt>
                <c:pt idx="29259">
                  <c:v>-0.110288739</c:v>
                </c:pt>
                <c:pt idx="29260">
                  <c:v>-0.10962567500000001</c:v>
                </c:pt>
                <c:pt idx="29261">
                  <c:v>-0.107799545</c:v>
                </c:pt>
                <c:pt idx="29262">
                  <c:v>-0.10875693</c:v>
                </c:pt>
                <c:pt idx="29263">
                  <c:v>-0.109856278</c:v>
                </c:pt>
                <c:pt idx="29264">
                  <c:v>-0.103611968</c:v>
                </c:pt>
                <c:pt idx="29265">
                  <c:v>-0.103716895</c:v>
                </c:pt>
                <c:pt idx="29266">
                  <c:v>-0.11213219200000001</c:v>
                </c:pt>
                <c:pt idx="29267">
                  <c:v>-0.10290727</c:v>
                </c:pt>
                <c:pt idx="29268">
                  <c:v>-0.103381924</c:v>
                </c:pt>
                <c:pt idx="29269">
                  <c:v>-0.107046165</c:v>
                </c:pt>
                <c:pt idx="29270">
                  <c:v>-0.101047203</c:v>
                </c:pt>
                <c:pt idx="29271">
                  <c:v>-0.105814531</c:v>
                </c:pt>
                <c:pt idx="29272">
                  <c:v>-0.10160759799999999</c:v>
                </c:pt>
                <c:pt idx="29273">
                  <c:v>-0.102990314</c:v>
                </c:pt>
                <c:pt idx="29274">
                  <c:v>-0.104723886</c:v>
                </c:pt>
                <c:pt idx="29275">
                  <c:v>-9.7908057000000007E-2</c:v>
                </c:pt>
                <c:pt idx="29276">
                  <c:v>-0.10408540099999999</c:v>
                </c:pt>
                <c:pt idx="29277">
                  <c:v>-0.10222039400000001</c:v>
                </c:pt>
                <c:pt idx="29278">
                  <c:v>-9.9079608999999999E-2</c:v>
                </c:pt>
                <c:pt idx="29279">
                  <c:v>-0.10142984200000001</c:v>
                </c:pt>
                <c:pt idx="29280">
                  <c:v>-9.8633967000000003E-2</c:v>
                </c:pt>
                <c:pt idx="29281">
                  <c:v>-0.100349307</c:v>
                </c:pt>
                <c:pt idx="29282">
                  <c:v>-9.9782273000000005E-2</c:v>
                </c:pt>
                <c:pt idx="29283">
                  <c:v>-9.7533232999999997E-2</c:v>
                </c:pt>
                <c:pt idx="29284">
                  <c:v>-9.9528134000000004E-2</c:v>
                </c:pt>
                <c:pt idx="29285">
                  <c:v>-0.10095638799999999</c:v>
                </c:pt>
                <c:pt idx="29286">
                  <c:v>-9.9609747999999998E-2</c:v>
                </c:pt>
                <c:pt idx="29287">
                  <c:v>-9.8120502999999998E-2</c:v>
                </c:pt>
                <c:pt idx="29288">
                  <c:v>-0.103041999</c:v>
                </c:pt>
                <c:pt idx="29289">
                  <c:v>-0.100361533</c:v>
                </c:pt>
                <c:pt idx="29290">
                  <c:v>-9.6468112999999994E-2</c:v>
                </c:pt>
                <c:pt idx="29291">
                  <c:v>-9.9451646000000005E-2</c:v>
                </c:pt>
                <c:pt idx="29292">
                  <c:v>-0.102848515</c:v>
                </c:pt>
                <c:pt idx="29293">
                  <c:v>-0.10231295999999999</c:v>
                </c:pt>
                <c:pt idx="29294">
                  <c:v>-0.100535177</c:v>
                </c:pt>
                <c:pt idx="29295">
                  <c:v>-0.102706186</c:v>
                </c:pt>
                <c:pt idx="29296">
                  <c:v>-0.100638375</c:v>
                </c:pt>
                <c:pt idx="29297">
                  <c:v>-0.10186795899999999</c:v>
                </c:pt>
                <c:pt idx="29298">
                  <c:v>-0.101793781</c:v>
                </c:pt>
                <c:pt idx="29299">
                  <c:v>-0.106080405</c:v>
                </c:pt>
                <c:pt idx="29300">
                  <c:v>-0.105681337</c:v>
                </c:pt>
                <c:pt idx="29301">
                  <c:v>-0.103448547</c:v>
                </c:pt>
                <c:pt idx="29302">
                  <c:v>-0.10652012399999999</c:v>
                </c:pt>
                <c:pt idx="29303">
                  <c:v>-0.106614396</c:v>
                </c:pt>
                <c:pt idx="29304">
                  <c:v>-0.101367623</c:v>
                </c:pt>
                <c:pt idx="29305">
                  <c:v>-0.106025763</c:v>
                </c:pt>
                <c:pt idx="29306">
                  <c:v>-0.107889444</c:v>
                </c:pt>
                <c:pt idx="29307">
                  <c:v>-0.103926398</c:v>
                </c:pt>
                <c:pt idx="29308">
                  <c:v>-0.10235746900000001</c:v>
                </c:pt>
                <c:pt idx="29309">
                  <c:v>-0.10649575999999999</c:v>
                </c:pt>
                <c:pt idx="29310">
                  <c:v>-0.105448075</c:v>
                </c:pt>
                <c:pt idx="29311">
                  <c:v>-0.10833814</c:v>
                </c:pt>
                <c:pt idx="29312">
                  <c:v>-0.10891988900000001</c:v>
                </c:pt>
                <c:pt idx="29313">
                  <c:v>-0.10857448</c:v>
                </c:pt>
                <c:pt idx="29314">
                  <c:v>-0.108462512</c:v>
                </c:pt>
                <c:pt idx="29315">
                  <c:v>-0.107900053</c:v>
                </c:pt>
                <c:pt idx="29316">
                  <c:v>-0.10414981099999999</c:v>
                </c:pt>
                <c:pt idx="29317">
                  <c:v>-0.106008165</c:v>
                </c:pt>
                <c:pt idx="29318">
                  <c:v>-0.104446732</c:v>
                </c:pt>
                <c:pt idx="29319">
                  <c:v>-0.108287007</c:v>
                </c:pt>
                <c:pt idx="29320">
                  <c:v>-0.107804805</c:v>
                </c:pt>
                <c:pt idx="29321">
                  <c:v>-0.10339275000000001</c:v>
                </c:pt>
                <c:pt idx="29322">
                  <c:v>-0.103232592</c:v>
                </c:pt>
                <c:pt idx="29323">
                  <c:v>-0.10215082</c:v>
                </c:pt>
                <c:pt idx="29324">
                  <c:v>-0.104213074</c:v>
                </c:pt>
                <c:pt idx="29325">
                  <c:v>-0.102596268</c:v>
                </c:pt>
                <c:pt idx="29326">
                  <c:v>-0.105993606</c:v>
                </c:pt>
                <c:pt idx="29327">
                  <c:v>-0.10597949500000001</c:v>
                </c:pt>
                <c:pt idx="29328">
                  <c:v>-0.10395488899999999</c:v>
                </c:pt>
                <c:pt idx="29329">
                  <c:v>-0.100952178</c:v>
                </c:pt>
                <c:pt idx="29330">
                  <c:v>-9.5377906999999998E-2</c:v>
                </c:pt>
                <c:pt idx="29331">
                  <c:v>-0.100832596</c:v>
                </c:pt>
                <c:pt idx="29332">
                  <c:v>-0.10142177300000001</c:v>
                </c:pt>
                <c:pt idx="29333">
                  <c:v>-9.7457126000000005E-2</c:v>
                </c:pt>
                <c:pt idx="29334">
                  <c:v>-9.3853980000000004E-2</c:v>
                </c:pt>
                <c:pt idx="29335">
                  <c:v>-0.10071055600000001</c:v>
                </c:pt>
                <c:pt idx="29336">
                  <c:v>-9.7101024999999994E-2</c:v>
                </c:pt>
                <c:pt idx="29337">
                  <c:v>-9.2701212000000005E-2</c:v>
                </c:pt>
                <c:pt idx="29338">
                  <c:v>-9.3242570999999996E-2</c:v>
                </c:pt>
                <c:pt idx="29339">
                  <c:v>-9.7088440999999998E-2</c:v>
                </c:pt>
                <c:pt idx="29340">
                  <c:v>-9.4849727999999994E-2</c:v>
                </c:pt>
                <c:pt idx="29341">
                  <c:v>-9.0421691999999998E-2</c:v>
                </c:pt>
                <c:pt idx="29342">
                  <c:v>-9.2461020000000005E-2</c:v>
                </c:pt>
                <c:pt idx="29343">
                  <c:v>-9.1914803000000003E-2</c:v>
                </c:pt>
                <c:pt idx="29344">
                  <c:v>-9.0578169E-2</c:v>
                </c:pt>
                <c:pt idx="29345">
                  <c:v>-8.9145653000000005E-2</c:v>
                </c:pt>
                <c:pt idx="29346">
                  <c:v>-9.0258583000000003E-2</c:v>
                </c:pt>
                <c:pt idx="29347">
                  <c:v>-8.4749571999999995E-2</c:v>
                </c:pt>
                <c:pt idx="29348">
                  <c:v>-8.5297115000000007E-2</c:v>
                </c:pt>
                <c:pt idx="29349">
                  <c:v>-8.8312610999999999E-2</c:v>
                </c:pt>
                <c:pt idx="29350">
                  <c:v>-8.4178708000000005E-2</c:v>
                </c:pt>
                <c:pt idx="29351">
                  <c:v>-8.1323005000000004E-2</c:v>
                </c:pt>
                <c:pt idx="29352">
                  <c:v>-8.7822966000000002E-2</c:v>
                </c:pt>
                <c:pt idx="29353">
                  <c:v>-8.9101017000000005E-2</c:v>
                </c:pt>
                <c:pt idx="29354">
                  <c:v>-8.5911847999999999E-2</c:v>
                </c:pt>
                <c:pt idx="29355">
                  <c:v>-8.2440414000000004E-2</c:v>
                </c:pt>
                <c:pt idx="29356">
                  <c:v>-8.4336303000000001E-2</c:v>
                </c:pt>
                <c:pt idx="29357">
                  <c:v>-8.4690236000000002E-2</c:v>
                </c:pt>
                <c:pt idx="29358">
                  <c:v>-8.1589228999999999E-2</c:v>
                </c:pt>
                <c:pt idx="29359">
                  <c:v>-7.9706638999999996E-2</c:v>
                </c:pt>
                <c:pt idx="29360">
                  <c:v>-8.4205948000000003E-2</c:v>
                </c:pt>
                <c:pt idx="29361">
                  <c:v>-8.6261905999999999E-2</c:v>
                </c:pt>
                <c:pt idx="29362">
                  <c:v>-8.6866959999999993E-2</c:v>
                </c:pt>
                <c:pt idx="29363">
                  <c:v>-8.1955023000000002E-2</c:v>
                </c:pt>
                <c:pt idx="29364">
                  <c:v>-8.3468742999999998E-2</c:v>
                </c:pt>
                <c:pt idx="29365">
                  <c:v>-8.5687688999999997E-2</c:v>
                </c:pt>
                <c:pt idx="29366">
                  <c:v>-7.8579932000000005E-2</c:v>
                </c:pt>
                <c:pt idx="29367">
                  <c:v>-8.9240565999999993E-2</c:v>
                </c:pt>
                <c:pt idx="29368">
                  <c:v>-8.6160741999999998E-2</c:v>
                </c:pt>
                <c:pt idx="29369">
                  <c:v>-8.3187050999999998E-2</c:v>
                </c:pt>
                <c:pt idx="29370">
                  <c:v>-8.7439999000000004E-2</c:v>
                </c:pt>
                <c:pt idx="29371">
                  <c:v>-8.9020051000000003E-2</c:v>
                </c:pt>
                <c:pt idx="29372">
                  <c:v>-9.2786461000000001E-2</c:v>
                </c:pt>
                <c:pt idx="29373">
                  <c:v>-8.2156450000000006E-2</c:v>
                </c:pt>
                <c:pt idx="29374">
                  <c:v>-8.5408539000000006E-2</c:v>
                </c:pt>
                <c:pt idx="29375">
                  <c:v>-9.2251531999999997E-2</c:v>
                </c:pt>
                <c:pt idx="29376">
                  <c:v>-8.5815080000000002E-2</c:v>
                </c:pt>
                <c:pt idx="29377">
                  <c:v>-8.6850248000000005E-2</c:v>
                </c:pt>
                <c:pt idx="29378">
                  <c:v>-8.2255497999999996E-2</c:v>
                </c:pt>
                <c:pt idx="29379">
                  <c:v>-9.0125673000000003E-2</c:v>
                </c:pt>
                <c:pt idx="29380">
                  <c:v>-9.7635745999999995E-2</c:v>
                </c:pt>
                <c:pt idx="29381">
                  <c:v>-9.0746142000000002E-2</c:v>
                </c:pt>
                <c:pt idx="29382">
                  <c:v>-8.2656859999999999E-2</c:v>
                </c:pt>
                <c:pt idx="29383">
                  <c:v>-8.6963720999999994E-2</c:v>
                </c:pt>
                <c:pt idx="29384">
                  <c:v>-9.4527713999999999E-2</c:v>
                </c:pt>
                <c:pt idx="29385">
                  <c:v>-8.9512981000000005E-2</c:v>
                </c:pt>
                <c:pt idx="29386">
                  <c:v>-8.9383281999999994E-2</c:v>
                </c:pt>
                <c:pt idx="29387">
                  <c:v>-8.4720089999999998E-2</c:v>
                </c:pt>
                <c:pt idx="29388">
                  <c:v>-9.2468724000000002E-2</c:v>
                </c:pt>
                <c:pt idx="29389">
                  <c:v>-9.0373881000000003E-2</c:v>
                </c:pt>
                <c:pt idx="29390">
                  <c:v>-8.9283219999999996E-2</c:v>
                </c:pt>
                <c:pt idx="29391">
                  <c:v>-8.7602235000000001E-2</c:v>
                </c:pt>
                <c:pt idx="29392">
                  <c:v>-9.0241767000000001E-2</c:v>
                </c:pt>
                <c:pt idx="29393">
                  <c:v>-8.9860938000000001E-2</c:v>
                </c:pt>
                <c:pt idx="29394">
                  <c:v>-9.3720697000000006E-2</c:v>
                </c:pt>
                <c:pt idx="29395">
                  <c:v>-8.4207616999999998E-2</c:v>
                </c:pt>
                <c:pt idx="29396">
                  <c:v>-8.6265042E-2</c:v>
                </c:pt>
                <c:pt idx="29397">
                  <c:v>-8.8922611999999998E-2</c:v>
                </c:pt>
                <c:pt idx="29398">
                  <c:v>-8.9441701999999998E-2</c:v>
                </c:pt>
                <c:pt idx="29399">
                  <c:v>-8.2067676000000006E-2</c:v>
                </c:pt>
                <c:pt idx="29400">
                  <c:v>-8.6043775000000003E-2</c:v>
                </c:pt>
                <c:pt idx="29401">
                  <c:v>-7.9027414000000004E-2</c:v>
                </c:pt>
                <c:pt idx="29402">
                  <c:v>-8.5392757999999999E-2</c:v>
                </c:pt>
                <c:pt idx="29403">
                  <c:v>-8.3218552000000001E-2</c:v>
                </c:pt>
                <c:pt idx="29404">
                  <c:v>-8.5714094000000005E-2</c:v>
                </c:pt>
                <c:pt idx="29405">
                  <c:v>-8.2938813E-2</c:v>
                </c:pt>
                <c:pt idx="29406">
                  <c:v>-8.4697499999999995E-2</c:v>
                </c:pt>
                <c:pt idx="29407">
                  <c:v>-8.2618638999999994E-2</c:v>
                </c:pt>
                <c:pt idx="29408">
                  <c:v>-7.9543918000000005E-2</c:v>
                </c:pt>
                <c:pt idx="29409">
                  <c:v>-7.9652845999999999E-2</c:v>
                </c:pt>
                <c:pt idx="29410">
                  <c:v>-7.3758519999999994E-2</c:v>
                </c:pt>
                <c:pt idx="29411">
                  <c:v>-7.7921568999999996E-2</c:v>
                </c:pt>
                <c:pt idx="29412">
                  <c:v>-7.9353794000000005E-2</c:v>
                </c:pt>
                <c:pt idx="29413">
                  <c:v>-7.6175309999999996E-2</c:v>
                </c:pt>
                <c:pt idx="29414">
                  <c:v>-7.7321149000000006E-2</c:v>
                </c:pt>
                <c:pt idx="29415">
                  <c:v>-7.8894808999999996E-2</c:v>
                </c:pt>
                <c:pt idx="29416">
                  <c:v>-7.4985019999999999E-2</c:v>
                </c:pt>
                <c:pt idx="29417">
                  <c:v>-7.3702976000000003E-2</c:v>
                </c:pt>
                <c:pt idx="29418">
                  <c:v>-7.1992621000000007E-2</c:v>
                </c:pt>
                <c:pt idx="29419">
                  <c:v>-7.7508822000000005E-2</c:v>
                </c:pt>
                <c:pt idx="29420">
                  <c:v>-7.1547173000000006E-2</c:v>
                </c:pt>
                <c:pt idx="29421">
                  <c:v>-7.1661427999999999E-2</c:v>
                </c:pt>
                <c:pt idx="29422">
                  <c:v>-7.1747445000000007E-2</c:v>
                </c:pt>
                <c:pt idx="29423">
                  <c:v>-6.7472807999999995E-2</c:v>
                </c:pt>
                <c:pt idx="29424">
                  <c:v>-6.9866455999999993E-2</c:v>
                </c:pt>
                <c:pt idx="29425">
                  <c:v>-7.3911533000000001E-2</c:v>
                </c:pt>
                <c:pt idx="29426">
                  <c:v>-6.5048322000000006E-2</c:v>
                </c:pt>
                <c:pt idx="29427">
                  <c:v>-6.3864275999999998E-2</c:v>
                </c:pt>
                <c:pt idx="29428">
                  <c:v>-6.8403943999999994E-2</c:v>
                </c:pt>
                <c:pt idx="29429">
                  <c:v>-6.7897140999999994E-2</c:v>
                </c:pt>
                <c:pt idx="29430">
                  <c:v>-6.6755160999999993E-2</c:v>
                </c:pt>
                <c:pt idx="29431">
                  <c:v>-6.7839332000000002E-2</c:v>
                </c:pt>
                <c:pt idx="29432">
                  <c:v>-6.6482983999999995E-2</c:v>
                </c:pt>
                <c:pt idx="29433">
                  <c:v>-6.5528505000000001E-2</c:v>
                </c:pt>
                <c:pt idx="29434">
                  <c:v>-6.5460592999999997E-2</c:v>
                </c:pt>
                <c:pt idx="29435">
                  <c:v>-5.9437320000000002E-2</c:v>
                </c:pt>
                <c:pt idx="29436">
                  <c:v>-6.3639887000000006E-2</c:v>
                </c:pt>
                <c:pt idx="29437">
                  <c:v>-6.0914401E-2</c:v>
                </c:pt>
                <c:pt idx="29438">
                  <c:v>-6.035132E-2</c:v>
                </c:pt>
                <c:pt idx="29439">
                  <c:v>-5.4764539000000001E-2</c:v>
                </c:pt>
                <c:pt idx="29440">
                  <c:v>-5.9772859999999997E-2</c:v>
                </c:pt>
                <c:pt idx="29441">
                  <c:v>-5.976567E-2</c:v>
                </c:pt>
                <c:pt idx="29442">
                  <c:v>-5.5932697000000003E-2</c:v>
                </c:pt>
                <c:pt idx="29443">
                  <c:v>-5.5452794E-2</c:v>
                </c:pt>
                <c:pt idx="29444">
                  <c:v>-5.5856577999999997E-2</c:v>
                </c:pt>
                <c:pt idx="29445">
                  <c:v>-5.2722304999999997E-2</c:v>
                </c:pt>
                <c:pt idx="29446">
                  <c:v>-5.3545170000000003E-2</c:v>
                </c:pt>
                <c:pt idx="29447">
                  <c:v>-5.3111874000000003E-2</c:v>
                </c:pt>
                <c:pt idx="29448">
                  <c:v>-4.7881017999999997E-2</c:v>
                </c:pt>
                <c:pt idx="29449">
                  <c:v>-4.4537686E-2</c:v>
                </c:pt>
                <c:pt idx="29450">
                  <c:v>-4.4583487999999998E-2</c:v>
                </c:pt>
                <c:pt idx="29451">
                  <c:v>-4.6771277E-2</c:v>
                </c:pt>
                <c:pt idx="29452">
                  <c:v>-4.5660958000000001E-2</c:v>
                </c:pt>
                <c:pt idx="29453">
                  <c:v>-4.0772993E-2</c:v>
                </c:pt>
                <c:pt idx="29454">
                  <c:v>-4.1919607999999997E-2</c:v>
                </c:pt>
                <c:pt idx="29455">
                  <c:v>-4.5009940999999998E-2</c:v>
                </c:pt>
                <c:pt idx="29456">
                  <c:v>-4.2207784999999998E-2</c:v>
                </c:pt>
                <c:pt idx="29457">
                  <c:v>-4.7342356000000002E-2</c:v>
                </c:pt>
                <c:pt idx="29458">
                  <c:v>-4.6561564999999999E-2</c:v>
                </c:pt>
                <c:pt idx="29459">
                  <c:v>-4.4672586E-2</c:v>
                </c:pt>
                <c:pt idx="29460">
                  <c:v>-4.5349009000000003E-2</c:v>
                </c:pt>
                <c:pt idx="29461">
                  <c:v>-4.7194313000000002E-2</c:v>
                </c:pt>
                <c:pt idx="29462">
                  <c:v>-4.3398891000000002E-2</c:v>
                </c:pt>
                <c:pt idx="29463">
                  <c:v>-4.6008254999999998E-2</c:v>
                </c:pt>
                <c:pt idx="29464">
                  <c:v>-4.9082659000000001E-2</c:v>
                </c:pt>
                <c:pt idx="29465">
                  <c:v>-4.9741256999999997E-2</c:v>
                </c:pt>
                <c:pt idx="29466">
                  <c:v>-4.4574387E-2</c:v>
                </c:pt>
                <c:pt idx="29467">
                  <c:v>-4.6601586E-2</c:v>
                </c:pt>
                <c:pt idx="29468">
                  <c:v>-4.7715492999999998E-2</c:v>
                </c:pt>
                <c:pt idx="29469">
                  <c:v>-4.5951410999999998E-2</c:v>
                </c:pt>
                <c:pt idx="29470">
                  <c:v>-4.9402196000000002E-2</c:v>
                </c:pt>
                <c:pt idx="29471">
                  <c:v>-5.1251229000000002E-2</c:v>
                </c:pt>
                <c:pt idx="29472">
                  <c:v>-5.0344950999999999E-2</c:v>
                </c:pt>
                <c:pt idx="29473">
                  <c:v>-4.7982461999999997E-2</c:v>
                </c:pt>
                <c:pt idx="29474">
                  <c:v>-4.6697345000000001E-2</c:v>
                </c:pt>
                <c:pt idx="29475">
                  <c:v>-4.7565534999999999E-2</c:v>
                </c:pt>
                <c:pt idx="29476">
                  <c:v>-4.6840567E-2</c:v>
                </c:pt>
                <c:pt idx="29477">
                  <c:v>-4.5270901000000002E-2</c:v>
                </c:pt>
                <c:pt idx="29478">
                  <c:v>-4.8072549999999999E-2</c:v>
                </c:pt>
                <c:pt idx="29479">
                  <c:v>-4.4112165000000002E-2</c:v>
                </c:pt>
                <c:pt idx="29480">
                  <c:v>-4.4474840000000002E-2</c:v>
                </c:pt>
                <c:pt idx="29481">
                  <c:v>-4.6430397999999998E-2</c:v>
                </c:pt>
                <c:pt idx="29482">
                  <c:v>-4.6527378000000001E-2</c:v>
                </c:pt>
                <c:pt idx="29483">
                  <c:v>-4.9718643999999999E-2</c:v>
                </c:pt>
                <c:pt idx="29484">
                  <c:v>-3.8917616000000002E-2</c:v>
                </c:pt>
                <c:pt idx="29485">
                  <c:v>-5.3018790000000003E-2</c:v>
                </c:pt>
                <c:pt idx="29486">
                  <c:v>-4.4397678000000003E-2</c:v>
                </c:pt>
                <c:pt idx="29487">
                  <c:v>-4.9322128E-2</c:v>
                </c:pt>
                <c:pt idx="29488">
                  <c:v>-4.3757480000000001E-2</c:v>
                </c:pt>
                <c:pt idx="29489">
                  <c:v>-4.9923229999999999E-2</c:v>
                </c:pt>
                <c:pt idx="29490">
                  <c:v>-5.0714433000000003E-2</c:v>
                </c:pt>
                <c:pt idx="29491">
                  <c:v>-5.0461166000000002E-2</c:v>
                </c:pt>
                <c:pt idx="29492">
                  <c:v>-4.9545712999999998E-2</c:v>
                </c:pt>
                <c:pt idx="29493">
                  <c:v>-5.0430413E-2</c:v>
                </c:pt>
                <c:pt idx="29494">
                  <c:v>-4.8818110999999997E-2</c:v>
                </c:pt>
                <c:pt idx="29495">
                  <c:v>-5.6130089000000001E-2</c:v>
                </c:pt>
                <c:pt idx="29496">
                  <c:v>-5.5256184E-2</c:v>
                </c:pt>
                <c:pt idx="29497">
                  <c:v>-5.3271864000000002E-2</c:v>
                </c:pt>
                <c:pt idx="29498">
                  <c:v>-5.3924966999999997E-2</c:v>
                </c:pt>
                <c:pt idx="29499">
                  <c:v>-6.0005761999999997E-2</c:v>
                </c:pt>
                <c:pt idx="29500">
                  <c:v>-5.0997905000000003E-2</c:v>
                </c:pt>
                <c:pt idx="29501">
                  <c:v>-5.7440892E-2</c:v>
                </c:pt>
                <c:pt idx="29502">
                  <c:v>-5.5556502000000001E-2</c:v>
                </c:pt>
                <c:pt idx="29503">
                  <c:v>-5.5688329000000002E-2</c:v>
                </c:pt>
                <c:pt idx="29504">
                  <c:v>-5.6349679999999999E-2</c:v>
                </c:pt>
                <c:pt idx="29505">
                  <c:v>-5.6810942000000003E-2</c:v>
                </c:pt>
                <c:pt idx="29506">
                  <c:v>-6.1470509E-2</c:v>
                </c:pt>
                <c:pt idx="29507">
                  <c:v>-5.7181484999999997E-2</c:v>
                </c:pt>
                <c:pt idx="29508">
                  <c:v>-6.1243668000000001E-2</c:v>
                </c:pt>
                <c:pt idx="29509">
                  <c:v>-6.4614168999999999E-2</c:v>
                </c:pt>
                <c:pt idx="29510">
                  <c:v>-5.6158494000000003E-2</c:v>
                </c:pt>
                <c:pt idx="29511">
                  <c:v>-6.2377772999999997E-2</c:v>
                </c:pt>
                <c:pt idx="29512">
                  <c:v>-5.4679219000000001E-2</c:v>
                </c:pt>
                <c:pt idx="29513">
                  <c:v>-5.8473422999999997E-2</c:v>
                </c:pt>
                <c:pt idx="29514">
                  <c:v>-5.7686314000000002E-2</c:v>
                </c:pt>
                <c:pt idx="29515">
                  <c:v>-6.1638180000000001E-2</c:v>
                </c:pt>
                <c:pt idx="29516">
                  <c:v>-5.7981132999999997E-2</c:v>
                </c:pt>
                <c:pt idx="29517">
                  <c:v>-5.9013906999999997E-2</c:v>
                </c:pt>
                <c:pt idx="29518">
                  <c:v>-5.8176315999999999E-2</c:v>
                </c:pt>
                <c:pt idx="29519">
                  <c:v>-6.0868770000000003E-2</c:v>
                </c:pt>
                <c:pt idx="29520">
                  <c:v>-5.9304140999999998E-2</c:v>
                </c:pt>
                <c:pt idx="29521">
                  <c:v>-5.9418656E-2</c:v>
                </c:pt>
                <c:pt idx="29522">
                  <c:v>-6.0791492000000003E-2</c:v>
                </c:pt>
                <c:pt idx="29523">
                  <c:v>-6.1181373999999997E-2</c:v>
                </c:pt>
                <c:pt idx="29524">
                  <c:v>-6.2515928999999998E-2</c:v>
                </c:pt>
                <c:pt idx="29525">
                  <c:v>-6.0317757999999999E-2</c:v>
                </c:pt>
                <c:pt idx="29526">
                  <c:v>-5.8562279000000002E-2</c:v>
                </c:pt>
                <c:pt idx="29527">
                  <c:v>-5.6842140999999999E-2</c:v>
                </c:pt>
                <c:pt idx="29528">
                  <c:v>-6.0690515E-2</c:v>
                </c:pt>
                <c:pt idx="29529">
                  <c:v>-6.0511552000000003E-2</c:v>
                </c:pt>
                <c:pt idx="29530">
                  <c:v>-6.2630191000000002E-2</c:v>
                </c:pt>
                <c:pt idx="29531">
                  <c:v>-6.3005960999999999E-2</c:v>
                </c:pt>
                <c:pt idx="29532">
                  <c:v>-6.0554229000000001E-2</c:v>
                </c:pt>
                <c:pt idx="29533">
                  <c:v>-5.9041820000000002E-2</c:v>
                </c:pt>
                <c:pt idx="29534">
                  <c:v>-6.6010416000000002E-2</c:v>
                </c:pt>
                <c:pt idx="29535">
                  <c:v>-6.3857518000000002E-2</c:v>
                </c:pt>
                <c:pt idx="29536">
                  <c:v>-6.4960815000000005E-2</c:v>
                </c:pt>
                <c:pt idx="29537">
                  <c:v>-6.4002074000000006E-2</c:v>
                </c:pt>
                <c:pt idx="29538">
                  <c:v>-6.4701304000000001E-2</c:v>
                </c:pt>
                <c:pt idx="29539">
                  <c:v>-6.0005084E-2</c:v>
                </c:pt>
                <c:pt idx="29540">
                  <c:v>-6.1832063E-2</c:v>
                </c:pt>
                <c:pt idx="29541">
                  <c:v>-6.2171078999999997E-2</c:v>
                </c:pt>
                <c:pt idx="29542">
                  <c:v>-6.2216356E-2</c:v>
                </c:pt>
                <c:pt idx="29543">
                  <c:v>-6.0710602000000002E-2</c:v>
                </c:pt>
                <c:pt idx="29544">
                  <c:v>-6.1177085999999999E-2</c:v>
                </c:pt>
                <c:pt idx="29545">
                  <c:v>-6.2406402E-2</c:v>
                </c:pt>
                <c:pt idx="29546">
                  <c:v>-6.1279162999999998E-2</c:v>
                </c:pt>
                <c:pt idx="29547">
                  <c:v>-6.4806789000000004E-2</c:v>
                </c:pt>
                <c:pt idx="29548">
                  <c:v>-6.4996019000000002E-2</c:v>
                </c:pt>
                <c:pt idx="29549">
                  <c:v>-6.1941101999999998E-2</c:v>
                </c:pt>
                <c:pt idx="29550">
                  <c:v>-5.7687093000000002E-2</c:v>
                </c:pt>
                <c:pt idx="29551">
                  <c:v>-6.0692734999999998E-2</c:v>
                </c:pt>
                <c:pt idx="29552">
                  <c:v>-5.5567019000000002E-2</c:v>
                </c:pt>
                <c:pt idx="29553">
                  <c:v>-6.1315454999999998E-2</c:v>
                </c:pt>
                <c:pt idx="29554">
                  <c:v>-5.9411540999999998E-2</c:v>
                </c:pt>
                <c:pt idx="29555">
                  <c:v>-5.8338549000000003E-2</c:v>
                </c:pt>
                <c:pt idx="29556">
                  <c:v>-6.1988238000000001E-2</c:v>
                </c:pt>
                <c:pt idx="29557">
                  <c:v>-6.0575966000000002E-2</c:v>
                </c:pt>
                <c:pt idx="29558">
                  <c:v>-5.3150090999999997E-2</c:v>
                </c:pt>
                <c:pt idx="29559">
                  <c:v>-6.2135067000000002E-2</c:v>
                </c:pt>
                <c:pt idx="29560">
                  <c:v>-5.8807964999999997E-2</c:v>
                </c:pt>
                <c:pt idx="29561">
                  <c:v>-5.7839107000000001E-2</c:v>
                </c:pt>
                <c:pt idx="29562">
                  <c:v>-6.1076133999999997E-2</c:v>
                </c:pt>
                <c:pt idx="29563">
                  <c:v>-5.4834485000000002E-2</c:v>
                </c:pt>
                <c:pt idx="29564">
                  <c:v>-5.8839712000000002E-2</c:v>
                </c:pt>
                <c:pt idx="29565">
                  <c:v>-5.4189297999999997E-2</c:v>
                </c:pt>
                <c:pt idx="29566">
                  <c:v>-5.9300195E-2</c:v>
                </c:pt>
                <c:pt idx="29567">
                  <c:v>-5.8390193E-2</c:v>
                </c:pt>
                <c:pt idx="29568">
                  <c:v>-5.9476424E-2</c:v>
                </c:pt>
                <c:pt idx="29569">
                  <c:v>-5.6539490999999997E-2</c:v>
                </c:pt>
                <c:pt idx="29570">
                  <c:v>-5.6138303000000001E-2</c:v>
                </c:pt>
                <c:pt idx="29571">
                  <c:v>-5.3757969000000003E-2</c:v>
                </c:pt>
                <c:pt idx="29572">
                  <c:v>-5.951472E-2</c:v>
                </c:pt>
                <c:pt idx="29573">
                  <c:v>-5.6206806999999998E-2</c:v>
                </c:pt>
                <c:pt idx="29574">
                  <c:v>-5.8276884000000001E-2</c:v>
                </c:pt>
                <c:pt idx="29575">
                  <c:v>-5.5368978999999999E-2</c:v>
                </c:pt>
                <c:pt idx="29576">
                  <c:v>-5.6173793999999999E-2</c:v>
                </c:pt>
                <c:pt idx="29577">
                  <c:v>-5.7329605999999998E-2</c:v>
                </c:pt>
                <c:pt idx="29578">
                  <c:v>-5.9429849999999999E-2</c:v>
                </c:pt>
                <c:pt idx="29579">
                  <c:v>-5.5688109E-2</c:v>
                </c:pt>
                <c:pt idx="29580">
                  <c:v>-5.9449896000000002E-2</c:v>
                </c:pt>
                <c:pt idx="29581">
                  <c:v>-6.0353503000000003E-2</c:v>
                </c:pt>
                <c:pt idx="29582">
                  <c:v>-6.0485173000000003E-2</c:v>
                </c:pt>
                <c:pt idx="29583">
                  <c:v>-6.0198355000000002E-2</c:v>
                </c:pt>
                <c:pt idx="29584">
                  <c:v>-5.6964795999999998E-2</c:v>
                </c:pt>
                <c:pt idx="29585">
                  <c:v>-6.5334313000000005E-2</c:v>
                </c:pt>
                <c:pt idx="29586">
                  <c:v>-5.9019110999999999E-2</c:v>
                </c:pt>
                <c:pt idx="29587">
                  <c:v>-6.0709148999999997E-2</c:v>
                </c:pt>
                <c:pt idx="29588">
                  <c:v>-5.9077825E-2</c:v>
                </c:pt>
                <c:pt idx="29589">
                  <c:v>-6.0939374999999997E-2</c:v>
                </c:pt>
                <c:pt idx="29590">
                  <c:v>-5.8629878000000003E-2</c:v>
                </c:pt>
                <c:pt idx="29591">
                  <c:v>-6.0408872000000002E-2</c:v>
                </c:pt>
                <c:pt idx="29592">
                  <c:v>-6.0659952000000003E-2</c:v>
                </c:pt>
                <c:pt idx="29593">
                  <c:v>-5.9151277000000002E-2</c:v>
                </c:pt>
                <c:pt idx="29594">
                  <c:v>-6.0112774000000001E-2</c:v>
                </c:pt>
                <c:pt idx="29595">
                  <c:v>-6.0663514000000002E-2</c:v>
                </c:pt>
                <c:pt idx="29596">
                  <c:v>-5.7325155000000003E-2</c:v>
                </c:pt>
                <c:pt idx="29597">
                  <c:v>-5.9926796999999997E-2</c:v>
                </c:pt>
                <c:pt idx="29598">
                  <c:v>-5.8801826000000001E-2</c:v>
                </c:pt>
                <c:pt idx="29599">
                  <c:v>-5.5950116000000001E-2</c:v>
                </c:pt>
                <c:pt idx="29600">
                  <c:v>-5.7530452000000003E-2</c:v>
                </c:pt>
                <c:pt idx="29601">
                  <c:v>-5.8528869999999997E-2</c:v>
                </c:pt>
                <c:pt idx="29602">
                  <c:v>-5.6706853000000002E-2</c:v>
                </c:pt>
                <c:pt idx="29603">
                  <c:v>-5.7240285000000002E-2</c:v>
                </c:pt>
                <c:pt idx="29604">
                  <c:v>-5.6242127000000003E-2</c:v>
                </c:pt>
                <c:pt idx="29605">
                  <c:v>-5.8604351999999998E-2</c:v>
                </c:pt>
                <c:pt idx="29606">
                  <c:v>-5.6750409000000002E-2</c:v>
                </c:pt>
                <c:pt idx="29607">
                  <c:v>-5.3380713000000003E-2</c:v>
                </c:pt>
                <c:pt idx="29608">
                  <c:v>-5.8436452999999999E-2</c:v>
                </c:pt>
                <c:pt idx="29609">
                  <c:v>-5.3560472999999997E-2</c:v>
                </c:pt>
                <c:pt idx="29610">
                  <c:v>-6.2748961000000006E-2</c:v>
                </c:pt>
                <c:pt idx="29611">
                  <c:v>-5.8655150000000003E-2</c:v>
                </c:pt>
                <c:pt idx="29612">
                  <c:v>-6.0533360000000001E-2</c:v>
                </c:pt>
                <c:pt idx="29613">
                  <c:v>-5.9161565999999999E-2</c:v>
                </c:pt>
                <c:pt idx="29614">
                  <c:v>-5.765729E-2</c:v>
                </c:pt>
                <c:pt idx="29615">
                  <c:v>-5.6952618000000003E-2</c:v>
                </c:pt>
                <c:pt idx="29616">
                  <c:v>-5.8609324999999997E-2</c:v>
                </c:pt>
                <c:pt idx="29617">
                  <c:v>-5.9859942999999999E-2</c:v>
                </c:pt>
                <c:pt idx="29618">
                  <c:v>-5.8847845000000003E-2</c:v>
                </c:pt>
                <c:pt idx="29619">
                  <c:v>-5.9275016E-2</c:v>
                </c:pt>
                <c:pt idx="29620">
                  <c:v>-5.6956346999999997E-2</c:v>
                </c:pt>
                <c:pt idx="29621">
                  <c:v>-5.7764086999999999E-2</c:v>
                </c:pt>
                <c:pt idx="29622">
                  <c:v>-6.0395483E-2</c:v>
                </c:pt>
                <c:pt idx="29623">
                  <c:v>-6.3529231000000005E-2</c:v>
                </c:pt>
                <c:pt idx="29624">
                  <c:v>-5.7812891999999998E-2</c:v>
                </c:pt>
                <c:pt idx="29625">
                  <c:v>-5.8109033999999997E-2</c:v>
                </c:pt>
                <c:pt idx="29626">
                  <c:v>-5.7401995999999997E-2</c:v>
                </c:pt>
                <c:pt idx="29627">
                  <c:v>-5.7647005000000001E-2</c:v>
                </c:pt>
                <c:pt idx="29628">
                  <c:v>-5.7532076000000001E-2</c:v>
                </c:pt>
                <c:pt idx="29629">
                  <c:v>-5.7735275000000003E-2</c:v>
                </c:pt>
                <c:pt idx="29630">
                  <c:v>-5.6848519E-2</c:v>
                </c:pt>
                <c:pt idx="29631">
                  <c:v>-5.6532132999999998E-2</c:v>
                </c:pt>
                <c:pt idx="29632">
                  <c:v>-5.4098925999999999E-2</c:v>
                </c:pt>
                <c:pt idx="29633">
                  <c:v>-5.2890382999999999E-2</c:v>
                </c:pt>
                <c:pt idx="29634">
                  <c:v>-5.2841830999999999E-2</c:v>
                </c:pt>
                <c:pt idx="29635">
                  <c:v>-5.7624869000000002E-2</c:v>
                </c:pt>
                <c:pt idx="29636">
                  <c:v>-5.5012002999999997E-2</c:v>
                </c:pt>
                <c:pt idx="29637">
                  <c:v>-5.1919539000000001E-2</c:v>
                </c:pt>
                <c:pt idx="29638">
                  <c:v>-4.8155718E-2</c:v>
                </c:pt>
                <c:pt idx="29639">
                  <c:v>-4.9226041999999998E-2</c:v>
                </c:pt>
                <c:pt idx="29640">
                  <c:v>-4.7413509E-2</c:v>
                </c:pt>
                <c:pt idx="29641">
                  <c:v>-4.9798369000000002E-2</c:v>
                </c:pt>
                <c:pt idx="29642">
                  <c:v>-4.6403158E-2</c:v>
                </c:pt>
                <c:pt idx="29643">
                  <c:v>-4.2639046999999999E-2</c:v>
                </c:pt>
                <c:pt idx="29644">
                  <c:v>-4.3773870999999999E-2</c:v>
                </c:pt>
                <c:pt idx="29645">
                  <c:v>-4.469426E-2</c:v>
                </c:pt>
                <c:pt idx="29646">
                  <c:v>-4.3844249000000002E-2</c:v>
                </c:pt>
                <c:pt idx="29647">
                  <c:v>-4.3282319E-2</c:v>
                </c:pt>
                <c:pt idx="29648">
                  <c:v>-4.3508690000000003E-2</c:v>
                </c:pt>
                <c:pt idx="29649">
                  <c:v>-4.0633007999999998E-2</c:v>
                </c:pt>
                <c:pt idx="29650">
                  <c:v>-4.3298203E-2</c:v>
                </c:pt>
                <c:pt idx="29651">
                  <c:v>-4.0811608999999999E-2</c:v>
                </c:pt>
                <c:pt idx="29652">
                  <c:v>-4.0029532999999999E-2</c:v>
                </c:pt>
                <c:pt idx="29653">
                  <c:v>-3.6896057000000003E-2</c:v>
                </c:pt>
                <c:pt idx="29654">
                  <c:v>-3.9221533000000003E-2</c:v>
                </c:pt>
                <c:pt idx="29655">
                  <c:v>-3.5537314E-2</c:v>
                </c:pt>
                <c:pt idx="29656">
                  <c:v>-3.8019474999999997E-2</c:v>
                </c:pt>
                <c:pt idx="29657">
                  <c:v>-3.3014863999999998E-2</c:v>
                </c:pt>
                <c:pt idx="29658">
                  <c:v>-4.0900974999999999E-2</c:v>
                </c:pt>
                <c:pt idx="29659">
                  <c:v>-3.2075527999999999E-2</c:v>
                </c:pt>
                <c:pt idx="29660">
                  <c:v>-3.7978113000000001E-2</c:v>
                </c:pt>
                <c:pt idx="29661">
                  <c:v>-3.5133325E-2</c:v>
                </c:pt>
                <c:pt idx="29662">
                  <c:v>-3.4619234999999998E-2</c:v>
                </c:pt>
                <c:pt idx="29663">
                  <c:v>-3.4557446999999998E-2</c:v>
                </c:pt>
                <c:pt idx="29664">
                  <c:v>-3.2898604999999997E-2</c:v>
                </c:pt>
                <c:pt idx="29665">
                  <c:v>-3.1833604000000001E-2</c:v>
                </c:pt>
                <c:pt idx="29666">
                  <c:v>-3.1764570999999998E-2</c:v>
                </c:pt>
                <c:pt idx="29667">
                  <c:v>-2.8938426E-2</c:v>
                </c:pt>
                <c:pt idx="29668">
                  <c:v>-3.4422270999999997E-2</c:v>
                </c:pt>
                <c:pt idx="29669">
                  <c:v>-2.8930034E-2</c:v>
                </c:pt>
                <c:pt idx="29670">
                  <c:v>-2.9474704000000001E-2</c:v>
                </c:pt>
                <c:pt idx="29671">
                  <c:v>-2.7981201000000001E-2</c:v>
                </c:pt>
                <c:pt idx="29672">
                  <c:v>-3.0640201999999998E-2</c:v>
                </c:pt>
                <c:pt idx="29673">
                  <c:v>-3.1203726000000001E-2</c:v>
                </c:pt>
                <c:pt idx="29674">
                  <c:v>-2.9865941E-2</c:v>
                </c:pt>
                <c:pt idx="29675">
                  <c:v>-3.0549308000000001E-2</c:v>
                </c:pt>
                <c:pt idx="29676">
                  <c:v>-3.3998471000000002E-2</c:v>
                </c:pt>
                <c:pt idx="29677">
                  <c:v>-3.1416271000000003E-2</c:v>
                </c:pt>
                <c:pt idx="29678">
                  <c:v>-2.7264671000000001E-2</c:v>
                </c:pt>
                <c:pt idx="29679">
                  <c:v>-2.7942976000000001E-2</c:v>
                </c:pt>
                <c:pt idx="29680">
                  <c:v>-3.0672984E-2</c:v>
                </c:pt>
                <c:pt idx="29681">
                  <c:v>-3.0899619999999999E-2</c:v>
                </c:pt>
                <c:pt idx="29682">
                  <c:v>-2.8331452999999999E-2</c:v>
                </c:pt>
                <c:pt idx="29683">
                  <c:v>-2.5268286000000001E-2</c:v>
                </c:pt>
                <c:pt idx="29684">
                  <c:v>-2.9536003000000002E-2</c:v>
                </c:pt>
                <c:pt idx="29685">
                  <c:v>-2.7932780000000001E-2</c:v>
                </c:pt>
                <c:pt idx="29686">
                  <c:v>-2.8414207E-2</c:v>
                </c:pt>
                <c:pt idx="29687">
                  <c:v>-2.8353756000000001E-2</c:v>
                </c:pt>
                <c:pt idx="29688">
                  <c:v>-3.2542858000000001E-2</c:v>
                </c:pt>
                <c:pt idx="29689">
                  <c:v>-2.9090069E-2</c:v>
                </c:pt>
                <c:pt idx="29690">
                  <c:v>-2.4274015999999999E-2</c:v>
                </c:pt>
                <c:pt idx="29691">
                  <c:v>-2.7472206999999998E-2</c:v>
                </c:pt>
                <c:pt idx="29692">
                  <c:v>-2.8279084999999999E-2</c:v>
                </c:pt>
                <c:pt idx="29693">
                  <c:v>-3.3871989999999998E-2</c:v>
                </c:pt>
                <c:pt idx="29694">
                  <c:v>-2.4348597999999999E-2</c:v>
                </c:pt>
                <c:pt idx="29695">
                  <c:v>-2.6709489999999999E-2</c:v>
                </c:pt>
                <c:pt idx="29696">
                  <c:v>-2.6935937E-2</c:v>
                </c:pt>
                <c:pt idx="29697">
                  <c:v>-2.0218644000000001E-2</c:v>
                </c:pt>
                <c:pt idx="29698">
                  <c:v>-2.7234907999999999E-2</c:v>
                </c:pt>
                <c:pt idx="29699">
                  <c:v>-2.1606054E-2</c:v>
                </c:pt>
                <c:pt idx="29700">
                  <c:v>-2.9113408E-2</c:v>
                </c:pt>
                <c:pt idx="29701">
                  <c:v>-3.4742798999999998E-2</c:v>
                </c:pt>
                <c:pt idx="29702">
                  <c:v>-2.7929608000000002E-2</c:v>
                </c:pt>
                <c:pt idx="29703">
                  <c:v>-2.3143641999999999E-2</c:v>
                </c:pt>
                <c:pt idx="29704">
                  <c:v>-2.1848765999999999E-2</c:v>
                </c:pt>
                <c:pt idx="29705">
                  <c:v>-2.6603041000000001E-2</c:v>
                </c:pt>
                <c:pt idx="29706">
                  <c:v>-2.5251943999999998E-2</c:v>
                </c:pt>
                <c:pt idx="29707">
                  <c:v>-2.4957930999999999E-2</c:v>
                </c:pt>
                <c:pt idx="29708">
                  <c:v>-3.0991596999999999E-2</c:v>
                </c:pt>
                <c:pt idx="29709">
                  <c:v>-2.9154547999999999E-2</c:v>
                </c:pt>
                <c:pt idx="29710">
                  <c:v>-2.6632725999999999E-2</c:v>
                </c:pt>
                <c:pt idx="29711">
                  <c:v>-3.0421602999999998E-2</c:v>
                </c:pt>
                <c:pt idx="29712">
                  <c:v>-3.3326119000000001E-2</c:v>
                </c:pt>
                <c:pt idx="29713">
                  <c:v>-3.1930356999999999E-2</c:v>
                </c:pt>
                <c:pt idx="29714">
                  <c:v>-3.0456146E-2</c:v>
                </c:pt>
                <c:pt idx="29715">
                  <c:v>-2.7697910999999999E-2</c:v>
                </c:pt>
                <c:pt idx="29716">
                  <c:v>-2.4050762999999999E-2</c:v>
                </c:pt>
                <c:pt idx="29717">
                  <c:v>-3.8768455E-2</c:v>
                </c:pt>
                <c:pt idx="29718">
                  <c:v>-3.1262844999999997E-2</c:v>
                </c:pt>
                <c:pt idx="29719">
                  <c:v>-2.7166104E-2</c:v>
                </c:pt>
                <c:pt idx="29720">
                  <c:v>-2.5571479000000001E-2</c:v>
                </c:pt>
                <c:pt idx="29721">
                  <c:v>-2.9007491E-2</c:v>
                </c:pt>
                <c:pt idx="29722">
                  <c:v>-2.538261E-2</c:v>
                </c:pt>
                <c:pt idx="29723">
                  <c:v>-2.5898997E-2</c:v>
                </c:pt>
                <c:pt idx="29724">
                  <c:v>-2.7712710000000002E-2</c:v>
                </c:pt>
                <c:pt idx="29725">
                  <c:v>-2.8571310999999999E-2</c:v>
                </c:pt>
                <c:pt idx="29726">
                  <c:v>-2.7520109000000001E-2</c:v>
                </c:pt>
                <c:pt idx="29727">
                  <c:v>-2.0778847999999999E-2</c:v>
                </c:pt>
                <c:pt idx="29728">
                  <c:v>-2.1523448000000001E-2</c:v>
                </c:pt>
                <c:pt idx="29729">
                  <c:v>-2.1194547000000001E-2</c:v>
                </c:pt>
                <c:pt idx="29730">
                  <c:v>-2.3209356E-2</c:v>
                </c:pt>
                <c:pt idx="29731">
                  <c:v>-2.4880756E-2</c:v>
                </c:pt>
                <c:pt idx="29732">
                  <c:v>-2.2137605000000001E-2</c:v>
                </c:pt>
                <c:pt idx="29733">
                  <c:v>-1.7714892999999999E-2</c:v>
                </c:pt>
                <c:pt idx="29734">
                  <c:v>-1.939111E-2</c:v>
                </c:pt>
                <c:pt idx="29735">
                  <c:v>-2.4052174999999999E-2</c:v>
                </c:pt>
                <c:pt idx="29736">
                  <c:v>-2.0232545000000001E-2</c:v>
                </c:pt>
                <c:pt idx="29737">
                  <c:v>-1.9987002E-2</c:v>
                </c:pt>
                <c:pt idx="29738">
                  <c:v>-2.1021564E-2</c:v>
                </c:pt>
                <c:pt idx="29739">
                  <c:v>-1.5598836E-2</c:v>
                </c:pt>
                <c:pt idx="29740">
                  <c:v>-1.5143412E-2</c:v>
                </c:pt>
                <c:pt idx="29741">
                  <c:v>-1.5647813999999999E-2</c:v>
                </c:pt>
                <c:pt idx="29742">
                  <c:v>-2.0863418000000002E-2</c:v>
                </c:pt>
                <c:pt idx="29743">
                  <c:v>-1.5828445999999999E-2</c:v>
                </c:pt>
                <c:pt idx="29744">
                  <c:v>-1.7580223999999998E-2</c:v>
                </c:pt>
                <c:pt idx="29745">
                  <c:v>-1.7156248999999998E-2</c:v>
                </c:pt>
                <c:pt idx="29746">
                  <c:v>-1.2107264E-2</c:v>
                </c:pt>
                <c:pt idx="29747">
                  <c:v>-1.7009878999999999E-2</c:v>
                </c:pt>
                <c:pt idx="29748">
                  <c:v>-1.7308298E-2</c:v>
                </c:pt>
                <c:pt idx="29749">
                  <c:v>-1.4978033E-2</c:v>
                </c:pt>
                <c:pt idx="29750">
                  <c:v>-1.5129398E-2</c:v>
                </c:pt>
                <c:pt idx="29751">
                  <c:v>-1.5008756E-2</c:v>
                </c:pt>
                <c:pt idx="29752">
                  <c:v>-1.5122007999999999E-2</c:v>
                </c:pt>
                <c:pt idx="29753">
                  <c:v>-1.0706752999999999E-2</c:v>
                </c:pt>
                <c:pt idx="29754">
                  <c:v>-1.254896E-2</c:v>
                </c:pt>
                <c:pt idx="29755">
                  <c:v>-1.324005E-2</c:v>
                </c:pt>
                <c:pt idx="29756">
                  <c:v>-1.1805886E-2</c:v>
                </c:pt>
                <c:pt idx="29757">
                  <c:v>-1.0212517000000001E-2</c:v>
                </c:pt>
                <c:pt idx="29758">
                  <c:v>-7.4802410000000003E-3</c:v>
                </c:pt>
                <c:pt idx="29759">
                  <c:v>-8.7215409999999993E-3</c:v>
                </c:pt>
                <c:pt idx="29760">
                  <c:v>-9.3589740000000008E-3</c:v>
                </c:pt>
                <c:pt idx="29761">
                  <c:v>-8.6329960000000004E-3</c:v>
                </c:pt>
                <c:pt idx="29762">
                  <c:v>-4.1107399999999999E-3</c:v>
                </c:pt>
                <c:pt idx="29763">
                  <c:v>-5.1427139999999996E-3</c:v>
                </c:pt>
                <c:pt idx="29764">
                  <c:v>-9.4601540000000001E-3</c:v>
                </c:pt>
                <c:pt idx="29765">
                  <c:v>-4.9556829999999998E-3</c:v>
                </c:pt>
                <c:pt idx="29766">
                  <c:v>8.6525899999999995E-4</c:v>
                </c:pt>
                <c:pt idx="29767">
                  <c:v>-2.298577E-3</c:v>
                </c:pt>
                <c:pt idx="29768">
                  <c:v>-2.5118200000000001E-3</c:v>
                </c:pt>
                <c:pt idx="29769">
                  <c:v>-4.3747009999999999E-3</c:v>
                </c:pt>
                <c:pt idx="29770">
                  <c:v>2.1734829999999999E-3</c:v>
                </c:pt>
                <c:pt idx="29771">
                  <c:v>2.5920300000000001E-4</c:v>
                </c:pt>
                <c:pt idx="29772">
                  <c:v>-2.7522039999999998E-3</c:v>
                </c:pt>
                <c:pt idx="29773">
                  <c:v>4.2548389999999998E-3</c:v>
                </c:pt>
                <c:pt idx="29774">
                  <c:v>1.75119E-4</c:v>
                </c:pt>
                <c:pt idx="29775">
                  <c:v>-2.8286610000000001E-3</c:v>
                </c:pt>
                <c:pt idx="29776">
                  <c:v>3.9549110000000002E-3</c:v>
                </c:pt>
                <c:pt idx="29777">
                  <c:v>4.818307E-3</c:v>
                </c:pt>
                <c:pt idx="29778">
                  <c:v>6.7415469999999996E-3</c:v>
                </c:pt>
                <c:pt idx="29779">
                  <c:v>-1.52597E-3</c:v>
                </c:pt>
                <c:pt idx="29780">
                  <c:v>-1.609271E-3</c:v>
                </c:pt>
                <c:pt idx="29781">
                  <c:v>3.7772389999999999E-3</c:v>
                </c:pt>
                <c:pt idx="29782">
                  <c:v>2.8714180000000001E-3</c:v>
                </c:pt>
                <c:pt idx="29783">
                  <c:v>3.1153629999999999E-3</c:v>
                </c:pt>
                <c:pt idx="29784">
                  <c:v>-1.98255E-3</c:v>
                </c:pt>
                <c:pt idx="29785">
                  <c:v>-5.5190000000000003E-4</c:v>
                </c:pt>
                <c:pt idx="29786">
                  <c:v>3.612404E-3</c:v>
                </c:pt>
                <c:pt idx="29787">
                  <c:v>2.1892109999999999E-3</c:v>
                </c:pt>
                <c:pt idx="29788">
                  <c:v>3.8862060000000001E-3</c:v>
                </c:pt>
                <c:pt idx="29789">
                  <c:v>5.4857009999999999E-3</c:v>
                </c:pt>
                <c:pt idx="29790">
                  <c:v>3.6273939999999999E-3</c:v>
                </c:pt>
                <c:pt idx="29791">
                  <c:v>1.9341569999999999E-3</c:v>
                </c:pt>
                <c:pt idx="29792">
                  <c:v>3.5657800000000002E-3</c:v>
                </c:pt>
                <c:pt idx="29793">
                  <c:v>4.7040149999999998E-3</c:v>
                </c:pt>
                <c:pt idx="29794">
                  <c:v>6.741838E-3</c:v>
                </c:pt>
                <c:pt idx="29795">
                  <c:v>2.2797109999999998E-3</c:v>
                </c:pt>
                <c:pt idx="29796">
                  <c:v>1.8227689999999999E-3</c:v>
                </c:pt>
                <c:pt idx="29797">
                  <c:v>1.298659E-3</c:v>
                </c:pt>
                <c:pt idx="29798">
                  <c:v>2.2840600000000001E-4</c:v>
                </c:pt>
                <c:pt idx="29799">
                  <c:v>-1.4933279999999999E-3</c:v>
                </c:pt>
                <c:pt idx="29800">
                  <c:v>-1.3302710000000001E-3</c:v>
                </c:pt>
                <c:pt idx="29801">
                  <c:v>9.0794940000000005E-3</c:v>
                </c:pt>
                <c:pt idx="29802">
                  <c:v>4.9963000000000004E-4</c:v>
                </c:pt>
                <c:pt idx="29803">
                  <c:v>-5.3394200000000003E-4</c:v>
                </c:pt>
                <c:pt idx="29804">
                  <c:v>-3.6264499999999998E-4</c:v>
                </c:pt>
                <c:pt idx="29805">
                  <c:v>2.7151699999999998E-3</c:v>
                </c:pt>
                <c:pt idx="29806">
                  <c:v>-1.36213E-3</c:v>
                </c:pt>
                <c:pt idx="29807">
                  <c:v>9.0555200000000001E-4</c:v>
                </c:pt>
                <c:pt idx="29808">
                  <c:v>9.1281060000000004E-3</c:v>
                </c:pt>
                <c:pt idx="29809">
                  <c:v>-2.4135010000000002E-3</c:v>
                </c:pt>
                <c:pt idx="29810">
                  <c:v>-1.162401E-3</c:v>
                </c:pt>
                <c:pt idx="29811">
                  <c:v>4.7301089999999997E-3</c:v>
                </c:pt>
                <c:pt idx="29812">
                  <c:v>2.6805459999999998E-3</c:v>
                </c:pt>
                <c:pt idx="29813">
                  <c:v>3.659257E-3</c:v>
                </c:pt>
                <c:pt idx="29814">
                  <c:v>3.4037130000000001E-3</c:v>
                </c:pt>
                <c:pt idx="29815">
                  <c:v>6.3715400000000002E-3</c:v>
                </c:pt>
                <c:pt idx="29816">
                  <c:v>5.2593140000000002E-3</c:v>
                </c:pt>
                <c:pt idx="29817">
                  <c:v>4.7325400000000004E-3</c:v>
                </c:pt>
                <c:pt idx="29818" formatCode="0.00E+00">
                  <c:v>6.6239400000000001E-5</c:v>
                </c:pt>
                <c:pt idx="29819">
                  <c:v>3.4529809999999999E-3</c:v>
                </c:pt>
                <c:pt idx="29820">
                  <c:v>2.0102280000000002E-3</c:v>
                </c:pt>
                <c:pt idx="29821">
                  <c:v>6.9027209999999997E-3</c:v>
                </c:pt>
                <c:pt idx="29822">
                  <c:v>4.87879E-3</c:v>
                </c:pt>
                <c:pt idx="29823">
                  <c:v>-3.040386E-3</c:v>
                </c:pt>
                <c:pt idx="29824">
                  <c:v>3.4690599999999999E-3</c:v>
                </c:pt>
                <c:pt idx="29825">
                  <c:v>3.4640000000000001E-3</c:v>
                </c:pt>
                <c:pt idx="29826">
                  <c:v>7.2937239999999997E-3</c:v>
                </c:pt>
                <c:pt idx="29827">
                  <c:v>2.592979E-3</c:v>
                </c:pt>
                <c:pt idx="29828">
                  <c:v>4.4492459999999996E-3</c:v>
                </c:pt>
                <c:pt idx="29829">
                  <c:v>4.9736219999999996E-3</c:v>
                </c:pt>
                <c:pt idx="29830">
                  <c:v>4.9102100000000001E-4</c:v>
                </c:pt>
                <c:pt idx="29831">
                  <c:v>1.26167E-4</c:v>
                </c:pt>
                <c:pt idx="29832">
                  <c:v>5.1455199999999998E-3</c:v>
                </c:pt>
                <c:pt idx="29833">
                  <c:v>2.7484079999999999E-3</c:v>
                </c:pt>
                <c:pt idx="29834">
                  <c:v>-1.952E-3</c:v>
                </c:pt>
                <c:pt idx="29835">
                  <c:v>3.9208029999999996E-3</c:v>
                </c:pt>
                <c:pt idx="29836">
                  <c:v>8.3729080000000001E-3</c:v>
                </c:pt>
                <c:pt idx="29837">
                  <c:v>2.0497660000000002E-3</c:v>
                </c:pt>
                <c:pt idx="29838">
                  <c:v>4.5157330000000001E-3</c:v>
                </c:pt>
                <c:pt idx="29839">
                  <c:v>3.8328989999999999E-3</c:v>
                </c:pt>
                <c:pt idx="29840">
                  <c:v>1.0976411E-2</c:v>
                </c:pt>
                <c:pt idx="29841">
                  <c:v>2.861227E-3</c:v>
                </c:pt>
                <c:pt idx="29842">
                  <c:v>7.1640760000000001E-3</c:v>
                </c:pt>
                <c:pt idx="29843">
                  <c:v>5.3731009999999999E-3</c:v>
                </c:pt>
                <c:pt idx="29844">
                  <c:v>4.1507580000000001E-3</c:v>
                </c:pt>
                <c:pt idx="29845">
                  <c:v>8.0930350000000002E-3</c:v>
                </c:pt>
                <c:pt idx="29846">
                  <c:v>7.3196320000000004E-3</c:v>
                </c:pt>
                <c:pt idx="29847">
                  <c:v>7.5324179999999999E-3</c:v>
                </c:pt>
                <c:pt idx="29848">
                  <c:v>6.453973E-3</c:v>
                </c:pt>
                <c:pt idx="29849">
                  <c:v>8.241221E-3</c:v>
                </c:pt>
                <c:pt idx="29850">
                  <c:v>9.2425270000000004E-3</c:v>
                </c:pt>
                <c:pt idx="29851">
                  <c:v>7.4808460000000002E-3</c:v>
                </c:pt>
                <c:pt idx="29852">
                  <c:v>8.8478180000000003E-3</c:v>
                </c:pt>
                <c:pt idx="29853">
                  <c:v>9.5828500000000004E-3</c:v>
                </c:pt>
                <c:pt idx="29854">
                  <c:v>6.670062E-3</c:v>
                </c:pt>
                <c:pt idx="29855">
                  <c:v>4.3776129999999998E-3</c:v>
                </c:pt>
                <c:pt idx="29856">
                  <c:v>7.5461529999999999E-3</c:v>
                </c:pt>
                <c:pt idx="29857">
                  <c:v>4.8984379999999998E-3</c:v>
                </c:pt>
                <c:pt idx="29858">
                  <c:v>1.2833946000000001E-2</c:v>
                </c:pt>
                <c:pt idx="29859">
                  <c:v>8.0477129999999997E-3</c:v>
                </c:pt>
                <c:pt idx="29860">
                  <c:v>7.28905E-3</c:v>
                </c:pt>
                <c:pt idx="29861">
                  <c:v>8.4331449999999995E-3</c:v>
                </c:pt>
                <c:pt idx="29862">
                  <c:v>1.1758149000000001E-2</c:v>
                </c:pt>
                <c:pt idx="29863">
                  <c:v>1.3826625E-2</c:v>
                </c:pt>
                <c:pt idx="29864">
                  <c:v>1.1015731000000001E-2</c:v>
                </c:pt>
                <c:pt idx="29865">
                  <c:v>1.1924667E-2</c:v>
                </c:pt>
                <c:pt idx="29866">
                  <c:v>1.1450362E-2</c:v>
                </c:pt>
                <c:pt idx="29867">
                  <c:v>1.1474065E-2</c:v>
                </c:pt>
                <c:pt idx="29868">
                  <c:v>1.9241293999999999E-2</c:v>
                </c:pt>
                <c:pt idx="29869">
                  <c:v>2.1855184999999999E-2</c:v>
                </c:pt>
                <c:pt idx="29870">
                  <c:v>9.227374E-3</c:v>
                </c:pt>
                <c:pt idx="29871">
                  <c:v>9.0814329999999999E-3</c:v>
                </c:pt>
                <c:pt idx="29872">
                  <c:v>1.1609372999999999E-2</c:v>
                </c:pt>
                <c:pt idx="29873">
                  <c:v>6.9997080000000003E-3</c:v>
                </c:pt>
                <c:pt idx="29874">
                  <c:v>1.205645E-2</c:v>
                </c:pt>
                <c:pt idx="29875">
                  <c:v>7.5581049999999999E-3</c:v>
                </c:pt>
                <c:pt idx="29876">
                  <c:v>7.6225529999999998E-3</c:v>
                </c:pt>
                <c:pt idx="29877">
                  <c:v>8.8153829999999996E-3</c:v>
                </c:pt>
                <c:pt idx="29878">
                  <c:v>1.0519659000000001E-2</c:v>
                </c:pt>
                <c:pt idx="29879">
                  <c:v>6.6426289999999997E-3</c:v>
                </c:pt>
                <c:pt idx="29880">
                  <c:v>1.10642E-2</c:v>
                </c:pt>
                <c:pt idx="29881">
                  <c:v>7.8255300000000007E-3</c:v>
                </c:pt>
                <c:pt idx="29882">
                  <c:v>5.4202579999999998E-3</c:v>
                </c:pt>
                <c:pt idx="29883">
                  <c:v>5.753686E-3</c:v>
                </c:pt>
                <c:pt idx="29884">
                  <c:v>6.414884E-3</c:v>
                </c:pt>
                <c:pt idx="29885">
                  <c:v>8.6495419999999996E-3</c:v>
                </c:pt>
                <c:pt idx="29886">
                  <c:v>3.6251260000000002E-3</c:v>
                </c:pt>
                <c:pt idx="29887">
                  <c:v>9.165566E-3</c:v>
                </c:pt>
                <c:pt idx="29888">
                  <c:v>6.2080019999999998E-3</c:v>
                </c:pt>
                <c:pt idx="29889">
                  <c:v>7.4599530000000001E-3</c:v>
                </c:pt>
                <c:pt idx="29890">
                  <c:v>5.3780670000000003E-3</c:v>
                </c:pt>
                <c:pt idx="29891">
                  <c:v>3.4909509999999999E-3</c:v>
                </c:pt>
                <c:pt idx="29892">
                  <c:v>7.1557749999999996E-3</c:v>
                </c:pt>
                <c:pt idx="29893">
                  <c:v>5.2588050000000001E-3</c:v>
                </c:pt>
                <c:pt idx="29894">
                  <c:v>7.7043119999999996E-3</c:v>
                </c:pt>
                <c:pt idx="29895">
                  <c:v>4.4595169999999996E-3</c:v>
                </c:pt>
                <c:pt idx="29896">
                  <c:v>3.9520379999999997E-3</c:v>
                </c:pt>
                <c:pt idx="29897">
                  <c:v>2.5024790000000002E-3</c:v>
                </c:pt>
                <c:pt idx="29898">
                  <c:v>4.9201469999999997E-3</c:v>
                </c:pt>
                <c:pt idx="29899">
                  <c:v>1.5627E-3</c:v>
                </c:pt>
                <c:pt idx="29900">
                  <c:v>8.5538869999999996E-3</c:v>
                </c:pt>
                <c:pt idx="29901">
                  <c:v>5.6086959999999998E-3</c:v>
                </c:pt>
                <c:pt idx="29902">
                  <c:v>9.1016010000000008E-3</c:v>
                </c:pt>
                <c:pt idx="29903">
                  <c:v>5.0112530000000002E-3</c:v>
                </c:pt>
                <c:pt idx="29904">
                  <c:v>-2.09223E-4</c:v>
                </c:pt>
                <c:pt idx="29905">
                  <c:v>9.6378149999999992E-3</c:v>
                </c:pt>
                <c:pt idx="29906">
                  <c:v>6.8735760000000002E-3</c:v>
                </c:pt>
                <c:pt idx="29907">
                  <c:v>8.6320609999999999E-3</c:v>
                </c:pt>
                <c:pt idx="29908">
                  <c:v>5.9915769999999997E-3</c:v>
                </c:pt>
                <c:pt idx="29909">
                  <c:v>5.4496240000000001E-3</c:v>
                </c:pt>
                <c:pt idx="29910">
                  <c:v>1.503168E-3</c:v>
                </c:pt>
                <c:pt idx="29911">
                  <c:v>8.1727889999999997E-3</c:v>
                </c:pt>
                <c:pt idx="29912">
                  <c:v>9.4273499999999993E-3</c:v>
                </c:pt>
                <c:pt idx="29913">
                  <c:v>7.7439659999999997E-3</c:v>
                </c:pt>
                <c:pt idx="29914">
                  <c:v>9.1483280000000007E-3</c:v>
                </c:pt>
                <c:pt idx="29915">
                  <c:v>9.3701700000000006E-3</c:v>
                </c:pt>
                <c:pt idx="29916">
                  <c:v>9.4328989999999998E-3</c:v>
                </c:pt>
                <c:pt idx="29917">
                  <c:v>4.8812910000000003E-3</c:v>
                </c:pt>
                <c:pt idx="29918">
                  <c:v>8.842885E-3</c:v>
                </c:pt>
                <c:pt idx="29919">
                  <c:v>7.3778799999999999E-3</c:v>
                </c:pt>
                <c:pt idx="29920">
                  <c:v>8.6843519999999993E-3</c:v>
                </c:pt>
                <c:pt idx="29921">
                  <c:v>4.4496589999999999E-3</c:v>
                </c:pt>
                <c:pt idx="29922">
                  <c:v>1.2595739999999999E-2</c:v>
                </c:pt>
                <c:pt idx="29923">
                  <c:v>5.015851E-3</c:v>
                </c:pt>
                <c:pt idx="29924">
                  <c:v>4.6597110000000004E-3</c:v>
                </c:pt>
                <c:pt idx="29925">
                  <c:v>1.3074766999999999E-2</c:v>
                </c:pt>
                <c:pt idx="29926">
                  <c:v>1.0648023E-2</c:v>
                </c:pt>
                <c:pt idx="29927">
                  <c:v>1.5836659999999999E-2</c:v>
                </c:pt>
                <c:pt idx="29928">
                  <c:v>7.3789240000000002E-3</c:v>
                </c:pt>
                <c:pt idx="29929">
                  <c:v>1.0073244E-2</c:v>
                </c:pt>
                <c:pt idx="29930">
                  <c:v>8.5913120000000003E-3</c:v>
                </c:pt>
                <c:pt idx="29931">
                  <c:v>1.6990656E-2</c:v>
                </c:pt>
                <c:pt idx="29932">
                  <c:v>1.5403801E-2</c:v>
                </c:pt>
                <c:pt idx="29933">
                  <c:v>8.1900959999999991E-3</c:v>
                </c:pt>
                <c:pt idx="29934">
                  <c:v>9.1682759999999995E-3</c:v>
                </c:pt>
                <c:pt idx="29935">
                  <c:v>9.8180860000000002E-3</c:v>
                </c:pt>
                <c:pt idx="29936">
                  <c:v>1.3015212E-2</c:v>
                </c:pt>
                <c:pt idx="29937">
                  <c:v>2.0837181999999999E-2</c:v>
                </c:pt>
                <c:pt idx="29938">
                  <c:v>1.3538913E-2</c:v>
                </c:pt>
                <c:pt idx="29939">
                  <c:v>1.4803115E-2</c:v>
                </c:pt>
                <c:pt idx="29940">
                  <c:v>1.7577354E-2</c:v>
                </c:pt>
                <c:pt idx="29941">
                  <c:v>1.1950894E-2</c:v>
                </c:pt>
                <c:pt idx="29942">
                  <c:v>1.5191157E-2</c:v>
                </c:pt>
                <c:pt idx="29943">
                  <c:v>1.7714771000000001E-2</c:v>
                </c:pt>
                <c:pt idx="29944">
                  <c:v>1.7980604000000001E-2</c:v>
                </c:pt>
                <c:pt idx="29945">
                  <c:v>8.8739249999999995E-3</c:v>
                </c:pt>
                <c:pt idx="29946">
                  <c:v>1.3642823E-2</c:v>
                </c:pt>
                <c:pt idx="29947">
                  <c:v>1.1124006000000001E-2</c:v>
                </c:pt>
                <c:pt idx="29948">
                  <c:v>1.4352866000000001E-2</c:v>
                </c:pt>
                <c:pt idx="29949">
                  <c:v>1.4083620999999999E-2</c:v>
                </c:pt>
                <c:pt idx="29950">
                  <c:v>1.4496973E-2</c:v>
                </c:pt>
                <c:pt idx="29951">
                  <c:v>1.9541797999999999E-2</c:v>
                </c:pt>
                <c:pt idx="29952">
                  <c:v>1.6985936E-2</c:v>
                </c:pt>
                <c:pt idx="29953">
                  <c:v>1.4449541999999999E-2</c:v>
                </c:pt>
                <c:pt idx="29954">
                  <c:v>8.9984850000000005E-3</c:v>
                </c:pt>
                <c:pt idx="29955">
                  <c:v>1.5422029E-2</c:v>
                </c:pt>
                <c:pt idx="29956">
                  <c:v>1.0129244000000001E-2</c:v>
                </c:pt>
                <c:pt idx="29957">
                  <c:v>1.8064665000000001E-2</c:v>
                </c:pt>
                <c:pt idx="29958">
                  <c:v>4.1176629999999997E-3</c:v>
                </c:pt>
                <c:pt idx="29959">
                  <c:v>1.3889332000000001E-2</c:v>
                </c:pt>
                <c:pt idx="29960">
                  <c:v>1.2738535E-2</c:v>
                </c:pt>
                <c:pt idx="29961">
                  <c:v>8.9491229999999998E-3</c:v>
                </c:pt>
                <c:pt idx="29962">
                  <c:v>1.4307743E-2</c:v>
                </c:pt>
                <c:pt idx="29963">
                  <c:v>8.7683689999999998E-3</c:v>
                </c:pt>
                <c:pt idx="29964">
                  <c:v>1.3604546E-2</c:v>
                </c:pt>
                <c:pt idx="29965">
                  <c:v>6.7034959999999998E-3</c:v>
                </c:pt>
                <c:pt idx="29966">
                  <c:v>7.9807990000000002E-3</c:v>
                </c:pt>
                <c:pt idx="29967">
                  <c:v>1.0866867000000001E-2</c:v>
                </c:pt>
                <c:pt idx="29968">
                  <c:v>1.2176484E-2</c:v>
                </c:pt>
                <c:pt idx="29969">
                  <c:v>5.3332240000000001E-3</c:v>
                </c:pt>
                <c:pt idx="29970">
                  <c:v>4.8418519999999998E-3</c:v>
                </c:pt>
                <c:pt idx="29971">
                  <c:v>7.1843690000000003E-3</c:v>
                </c:pt>
                <c:pt idx="29972">
                  <c:v>8.748001E-3</c:v>
                </c:pt>
                <c:pt idx="29973">
                  <c:v>6.4741950000000003E-3</c:v>
                </c:pt>
                <c:pt idx="29974">
                  <c:v>8.8280700000000004E-3</c:v>
                </c:pt>
                <c:pt idx="29975">
                  <c:v>1.1264329999999999E-2</c:v>
                </c:pt>
                <c:pt idx="29976">
                  <c:v>5.6895080000000002E-3</c:v>
                </c:pt>
                <c:pt idx="29977">
                  <c:v>8.0293610000000005E-3</c:v>
                </c:pt>
                <c:pt idx="29978">
                  <c:v>1.0577718999999999E-2</c:v>
                </c:pt>
                <c:pt idx="29979">
                  <c:v>6.1339680000000001E-3</c:v>
                </c:pt>
                <c:pt idx="29980">
                  <c:v>9.8330020000000004E-3</c:v>
                </c:pt>
                <c:pt idx="29981">
                  <c:v>5.4315969999999998E-3</c:v>
                </c:pt>
                <c:pt idx="29982">
                  <c:v>8.7259759999999999E-3</c:v>
                </c:pt>
                <c:pt idx="29983">
                  <c:v>1.0974483E-2</c:v>
                </c:pt>
                <c:pt idx="29984">
                  <c:v>1.0694413999999999E-2</c:v>
                </c:pt>
                <c:pt idx="29985">
                  <c:v>1.0388949999999999E-2</c:v>
                </c:pt>
                <c:pt idx="29986">
                  <c:v>1.1203391E-2</c:v>
                </c:pt>
                <c:pt idx="29987">
                  <c:v>1.2509139000000001E-2</c:v>
                </c:pt>
                <c:pt idx="29988">
                  <c:v>1.0069854E-2</c:v>
                </c:pt>
                <c:pt idx="29989">
                  <c:v>1.4696297000000001E-2</c:v>
                </c:pt>
                <c:pt idx="29990">
                  <c:v>1.1644364000000001E-2</c:v>
                </c:pt>
                <c:pt idx="29991">
                  <c:v>1.4144273000000001E-2</c:v>
                </c:pt>
                <c:pt idx="29992">
                  <c:v>1.7883521999999999E-2</c:v>
                </c:pt>
                <c:pt idx="29993">
                  <c:v>1.5373225000000001E-2</c:v>
                </c:pt>
                <c:pt idx="29994">
                  <c:v>1.9150242000000001E-2</c:v>
                </c:pt>
                <c:pt idx="29995">
                  <c:v>1.4572799000000001E-2</c:v>
                </c:pt>
                <c:pt idx="29996">
                  <c:v>1.7913103E-2</c:v>
                </c:pt>
                <c:pt idx="29997">
                  <c:v>1.0106047E-2</c:v>
                </c:pt>
                <c:pt idx="29998">
                  <c:v>1.6908973000000001E-2</c:v>
                </c:pt>
                <c:pt idx="29999">
                  <c:v>1.7591542000000002E-2</c:v>
                </c:pt>
                <c:pt idx="30000">
                  <c:v>1.929502E-2</c:v>
                </c:pt>
                <c:pt idx="30001">
                  <c:v>1.7505376E-2</c:v>
                </c:pt>
                <c:pt idx="30002">
                  <c:v>1.8696172E-2</c:v>
                </c:pt>
                <c:pt idx="30003">
                  <c:v>1.4780793E-2</c:v>
                </c:pt>
                <c:pt idx="30004">
                  <c:v>1.7503439999999999E-2</c:v>
                </c:pt>
                <c:pt idx="30005">
                  <c:v>1.9125039E-2</c:v>
                </c:pt>
                <c:pt idx="30006">
                  <c:v>1.6367506E-2</c:v>
                </c:pt>
                <c:pt idx="30007">
                  <c:v>1.5204502999999999E-2</c:v>
                </c:pt>
                <c:pt idx="30008">
                  <c:v>2.0204537000000002E-2</c:v>
                </c:pt>
                <c:pt idx="30009">
                  <c:v>1.4735735999999999E-2</c:v>
                </c:pt>
                <c:pt idx="30010">
                  <c:v>1.5011181E-2</c:v>
                </c:pt>
                <c:pt idx="30011">
                  <c:v>1.5312118E-2</c:v>
                </c:pt>
                <c:pt idx="30012">
                  <c:v>2.105164E-2</c:v>
                </c:pt>
                <c:pt idx="30013">
                  <c:v>1.8156782E-2</c:v>
                </c:pt>
                <c:pt idx="30014">
                  <c:v>1.7940096999999999E-2</c:v>
                </c:pt>
                <c:pt idx="30015">
                  <c:v>1.7054861000000001E-2</c:v>
                </c:pt>
                <c:pt idx="30016">
                  <c:v>1.4260867999999999E-2</c:v>
                </c:pt>
                <c:pt idx="30017">
                  <c:v>1.688195E-2</c:v>
                </c:pt>
                <c:pt idx="30018">
                  <c:v>2.0235816E-2</c:v>
                </c:pt>
                <c:pt idx="30019">
                  <c:v>1.7197148999999998E-2</c:v>
                </c:pt>
                <c:pt idx="30020">
                  <c:v>1.2653509E-2</c:v>
                </c:pt>
                <c:pt idx="30021">
                  <c:v>1.4287092E-2</c:v>
                </c:pt>
                <c:pt idx="30022">
                  <c:v>1.2478247E-2</c:v>
                </c:pt>
                <c:pt idx="30023">
                  <c:v>1.4090525E-2</c:v>
                </c:pt>
                <c:pt idx="30024">
                  <c:v>1.8268177E-2</c:v>
                </c:pt>
                <c:pt idx="30025">
                  <c:v>2.1695665999999999E-2</c:v>
                </c:pt>
                <c:pt idx="30026">
                  <c:v>1.7789046999999999E-2</c:v>
                </c:pt>
                <c:pt idx="30027">
                  <c:v>1.2706670999999999E-2</c:v>
                </c:pt>
                <c:pt idx="30028">
                  <c:v>1.6856071E-2</c:v>
                </c:pt>
                <c:pt idx="30029">
                  <c:v>1.6091211000000001E-2</c:v>
                </c:pt>
                <c:pt idx="30030">
                  <c:v>1.4635917E-2</c:v>
                </c:pt>
                <c:pt idx="30031">
                  <c:v>1.5776016E-2</c:v>
                </c:pt>
                <c:pt idx="30032">
                  <c:v>1.5782286999999999E-2</c:v>
                </c:pt>
                <c:pt idx="30033">
                  <c:v>1.6485361E-2</c:v>
                </c:pt>
                <c:pt idx="30034">
                  <c:v>1.5317492E-2</c:v>
                </c:pt>
                <c:pt idx="30035">
                  <c:v>1.2382156E-2</c:v>
                </c:pt>
                <c:pt idx="30036">
                  <c:v>1.1825677E-2</c:v>
                </c:pt>
                <c:pt idx="30037">
                  <c:v>1.8492369000000002E-2</c:v>
                </c:pt>
                <c:pt idx="30038">
                  <c:v>1.6918313000000001E-2</c:v>
                </c:pt>
                <c:pt idx="30039">
                  <c:v>1.9445652000000001E-2</c:v>
                </c:pt>
                <c:pt idx="30040">
                  <c:v>1.1694672999999999E-2</c:v>
                </c:pt>
                <c:pt idx="30041">
                  <c:v>1.7954167E-2</c:v>
                </c:pt>
                <c:pt idx="30042">
                  <c:v>1.5958198999999999E-2</c:v>
                </c:pt>
                <c:pt idx="30043">
                  <c:v>1.7391245999999999E-2</c:v>
                </c:pt>
                <c:pt idx="30044">
                  <c:v>1.7073339E-2</c:v>
                </c:pt>
                <c:pt idx="30045">
                  <c:v>1.6356682000000001E-2</c:v>
                </c:pt>
                <c:pt idx="30046">
                  <c:v>1.6581742E-2</c:v>
                </c:pt>
                <c:pt idx="30047">
                  <c:v>1.4057599E-2</c:v>
                </c:pt>
                <c:pt idx="30048">
                  <c:v>1.9975482999999999E-2</c:v>
                </c:pt>
                <c:pt idx="30049">
                  <c:v>1.1663757E-2</c:v>
                </c:pt>
                <c:pt idx="30050">
                  <c:v>1.7284019000000001E-2</c:v>
                </c:pt>
                <c:pt idx="30051">
                  <c:v>1.9660624000000002E-2</c:v>
                </c:pt>
                <c:pt idx="30052">
                  <c:v>1.5869178000000001E-2</c:v>
                </c:pt>
                <c:pt idx="30053">
                  <c:v>1.6146147999999999E-2</c:v>
                </c:pt>
                <c:pt idx="30054">
                  <c:v>1.7728526000000001E-2</c:v>
                </c:pt>
                <c:pt idx="30055">
                  <c:v>2.0881973000000002E-2</c:v>
                </c:pt>
                <c:pt idx="30056">
                  <c:v>1.5401016999999999E-2</c:v>
                </c:pt>
                <c:pt idx="30057">
                  <c:v>1.6631930999999999E-2</c:v>
                </c:pt>
                <c:pt idx="30058">
                  <c:v>1.5834048E-2</c:v>
                </c:pt>
                <c:pt idx="30059">
                  <c:v>1.9699893999999999E-2</c:v>
                </c:pt>
                <c:pt idx="30060">
                  <c:v>1.6105812000000001E-2</c:v>
                </c:pt>
                <c:pt idx="30061">
                  <c:v>1.7368417000000001E-2</c:v>
                </c:pt>
                <c:pt idx="30062">
                  <c:v>1.6993538999999998E-2</c:v>
                </c:pt>
                <c:pt idx="30063">
                  <c:v>1.7179429999999999E-2</c:v>
                </c:pt>
                <c:pt idx="30064">
                  <c:v>1.6022891000000001E-2</c:v>
                </c:pt>
                <c:pt idx="30065">
                  <c:v>1.3629774000000001E-2</c:v>
                </c:pt>
                <c:pt idx="30066">
                  <c:v>1.9639948000000001E-2</c:v>
                </c:pt>
                <c:pt idx="30067">
                  <c:v>1.5966649999999999E-2</c:v>
                </c:pt>
                <c:pt idx="30068">
                  <c:v>1.7685573999999999E-2</c:v>
                </c:pt>
                <c:pt idx="30069">
                  <c:v>1.3901488E-2</c:v>
                </c:pt>
                <c:pt idx="30070">
                  <c:v>1.196709E-2</c:v>
                </c:pt>
                <c:pt idx="30071">
                  <c:v>1.3354329999999999E-2</c:v>
                </c:pt>
                <c:pt idx="30072">
                  <c:v>1.2994463E-2</c:v>
                </c:pt>
                <c:pt idx="30073">
                  <c:v>1.9789518999999998E-2</c:v>
                </c:pt>
                <c:pt idx="30074">
                  <c:v>1.7836234999999999E-2</c:v>
                </c:pt>
                <c:pt idx="30075">
                  <c:v>1.7439957999999998E-2</c:v>
                </c:pt>
                <c:pt idx="30076">
                  <c:v>1.3597234999999999E-2</c:v>
                </c:pt>
                <c:pt idx="30077">
                  <c:v>1.7296632999999999E-2</c:v>
                </c:pt>
                <c:pt idx="30078">
                  <c:v>1.8670116E-2</c:v>
                </c:pt>
                <c:pt idx="30079">
                  <c:v>2.0191847999999998E-2</c:v>
                </c:pt>
                <c:pt idx="30080">
                  <c:v>1.9954903E-2</c:v>
                </c:pt>
                <c:pt idx="30081">
                  <c:v>1.6259767000000001E-2</c:v>
                </c:pt>
                <c:pt idx="30082">
                  <c:v>1.8430511E-2</c:v>
                </c:pt>
                <c:pt idx="30083">
                  <c:v>1.6838472E-2</c:v>
                </c:pt>
                <c:pt idx="30084">
                  <c:v>2.2768871999999999E-2</c:v>
                </c:pt>
                <c:pt idx="30085">
                  <c:v>1.5976214999999998E-2</c:v>
                </c:pt>
                <c:pt idx="30086">
                  <c:v>2.0806292000000001E-2</c:v>
                </c:pt>
                <c:pt idx="30087">
                  <c:v>1.8313307000000001E-2</c:v>
                </c:pt>
                <c:pt idx="30088">
                  <c:v>2.3866651999999999E-2</c:v>
                </c:pt>
                <c:pt idx="30089">
                  <c:v>1.9534221000000001E-2</c:v>
                </c:pt>
                <c:pt idx="30090">
                  <c:v>1.5950018999999999E-2</c:v>
                </c:pt>
                <c:pt idx="30091">
                  <c:v>1.9296279E-2</c:v>
                </c:pt>
                <c:pt idx="30092">
                  <c:v>1.7901506000000001E-2</c:v>
                </c:pt>
                <c:pt idx="30093">
                  <c:v>1.9271705E-2</c:v>
                </c:pt>
                <c:pt idx="30094">
                  <c:v>1.6601015E-2</c:v>
                </c:pt>
                <c:pt idx="30095">
                  <c:v>1.6598353E-2</c:v>
                </c:pt>
                <c:pt idx="30096">
                  <c:v>1.8819865000000002E-2</c:v>
                </c:pt>
                <c:pt idx="30097">
                  <c:v>1.9574871000000001E-2</c:v>
                </c:pt>
                <c:pt idx="30098">
                  <c:v>1.6090390999999999E-2</c:v>
                </c:pt>
                <c:pt idx="30099">
                  <c:v>1.7375366999999999E-2</c:v>
                </c:pt>
                <c:pt idx="30100">
                  <c:v>2.449264E-2</c:v>
                </c:pt>
                <c:pt idx="30101">
                  <c:v>8.8122129999999993E-3</c:v>
                </c:pt>
                <c:pt idx="30102">
                  <c:v>1.5245244E-2</c:v>
                </c:pt>
                <c:pt idx="30103">
                  <c:v>1.504604E-2</c:v>
                </c:pt>
                <c:pt idx="30104">
                  <c:v>1.8918158000000001E-2</c:v>
                </c:pt>
                <c:pt idx="30105">
                  <c:v>1.4540987E-2</c:v>
                </c:pt>
                <c:pt idx="30106">
                  <c:v>1.6147624999999999E-2</c:v>
                </c:pt>
                <c:pt idx="30107">
                  <c:v>1.4170227000000001E-2</c:v>
                </c:pt>
                <c:pt idx="30108">
                  <c:v>1.4606210999999999E-2</c:v>
                </c:pt>
                <c:pt idx="30109">
                  <c:v>1.3264777E-2</c:v>
                </c:pt>
                <c:pt idx="30110">
                  <c:v>2.0199380999999999E-2</c:v>
                </c:pt>
                <c:pt idx="30111">
                  <c:v>1.8775654999999999E-2</c:v>
                </c:pt>
                <c:pt idx="30112">
                  <c:v>1.8651141E-2</c:v>
                </c:pt>
                <c:pt idx="30113">
                  <c:v>1.4038813000000001E-2</c:v>
                </c:pt>
                <c:pt idx="30114">
                  <c:v>1.4364178E-2</c:v>
                </c:pt>
                <c:pt idx="30115">
                  <c:v>1.7347718000000002E-2</c:v>
                </c:pt>
                <c:pt idx="30116">
                  <c:v>2.1323162999999999E-2</c:v>
                </c:pt>
                <c:pt idx="30117">
                  <c:v>2.0726881999999999E-2</c:v>
                </c:pt>
                <c:pt idx="30118">
                  <c:v>1.4274889000000001E-2</c:v>
                </c:pt>
                <c:pt idx="30119">
                  <c:v>1.4100186000000001E-2</c:v>
                </c:pt>
                <c:pt idx="30120">
                  <c:v>1.2421112E-2</c:v>
                </c:pt>
                <c:pt idx="30121">
                  <c:v>1.7293632E-2</c:v>
                </c:pt>
                <c:pt idx="30122">
                  <c:v>1.7926883000000001E-2</c:v>
                </c:pt>
                <c:pt idx="30123">
                  <c:v>1.7195845000000001E-2</c:v>
                </c:pt>
                <c:pt idx="30124">
                  <c:v>1.9974682000000001E-2</c:v>
                </c:pt>
                <c:pt idx="30125">
                  <c:v>1.7705136999999999E-2</c:v>
                </c:pt>
                <c:pt idx="30126">
                  <c:v>1.0256903E-2</c:v>
                </c:pt>
                <c:pt idx="30127">
                  <c:v>1.6586706E-2</c:v>
                </c:pt>
                <c:pt idx="30128">
                  <c:v>2.0998452000000001E-2</c:v>
                </c:pt>
                <c:pt idx="30129">
                  <c:v>1.8368578999999999E-2</c:v>
                </c:pt>
                <c:pt idx="30130">
                  <c:v>1.3685506E-2</c:v>
                </c:pt>
                <c:pt idx="30131">
                  <c:v>1.2790950000000001E-2</c:v>
                </c:pt>
                <c:pt idx="30132">
                  <c:v>1.6992960000000001E-2</c:v>
                </c:pt>
                <c:pt idx="30133">
                  <c:v>1.3621665E-2</c:v>
                </c:pt>
                <c:pt idx="30134">
                  <c:v>1.467158E-2</c:v>
                </c:pt>
                <c:pt idx="30135">
                  <c:v>1.6252165999999998E-2</c:v>
                </c:pt>
                <c:pt idx="30136">
                  <c:v>1.3588108E-2</c:v>
                </c:pt>
                <c:pt idx="30137">
                  <c:v>1.5122620999999999E-2</c:v>
                </c:pt>
                <c:pt idx="30138">
                  <c:v>9.8505789999999999E-3</c:v>
                </c:pt>
                <c:pt idx="30139">
                  <c:v>1.2180046E-2</c:v>
                </c:pt>
                <c:pt idx="30140">
                  <c:v>1.3378371999999999E-2</c:v>
                </c:pt>
                <c:pt idx="30141">
                  <c:v>1.1050503999999999E-2</c:v>
                </c:pt>
                <c:pt idx="30142">
                  <c:v>1.2346734E-2</c:v>
                </c:pt>
                <c:pt idx="30143">
                  <c:v>1.3353676E-2</c:v>
                </c:pt>
                <c:pt idx="30144">
                  <c:v>1.2513814E-2</c:v>
                </c:pt>
                <c:pt idx="30145">
                  <c:v>8.7124170000000001E-3</c:v>
                </c:pt>
                <c:pt idx="30146">
                  <c:v>9.4116909999999998E-3</c:v>
                </c:pt>
                <c:pt idx="30147">
                  <c:v>9.0231359999999993E-3</c:v>
                </c:pt>
                <c:pt idx="30148">
                  <c:v>1.3867012999999999E-2</c:v>
                </c:pt>
                <c:pt idx="30149">
                  <c:v>1.0754311000000001E-2</c:v>
                </c:pt>
                <c:pt idx="30150">
                  <c:v>1.2174187E-2</c:v>
                </c:pt>
                <c:pt idx="30151">
                  <c:v>9.6244769999999993E-3</c:v>
                </c:pt>
                <c:pt idx="30152">
                  <c:v>1.1125047000000001E-2</c:v>
                </c:pt>
                <c:pt idx="30153">
                  <c:v>1.0086413000000001E-2</c:v>
                </c:pt>
                <c:pt idx="30154">
                  <c:v>1.2691930000000001E-2</c:v>
                </c:pt>
                <c:pt idx="30155">
                  <c:v>1.433803E-2</c:v>
                </c:pt>
                <c:pt idx="30156">
                  <c:v>1.2853440000000001E-2</c:v>
                </c:pt>
                <c:pt idx="30157">
                  <c:v>7.4797129999999998E-3</c:v>
                </c:pt>
                <c:pt idx="30158">
                  <c:v>5.1757390000000004E-3</c:v>
                </c:pt>
                <c:pt idx="30159">
                  <c:v>9.825884E-3</c:v>
                </c:pt>
                <c:pt idx="30160">
                  <c:v>1.2361916000000001E-2</c:v>
                </c:pt>
                <c:pt idx="30161">
                  <c:v>1.2678566E-2</c:v>
                </c:pt>
                <c:pt idx="30162">
                  <c:v>1.1937989E-2</c:v>
                </c:pt>
                <c:pt idx="30163">
                  <c:v>6.2313680000000001E-3</c:v>
                </c:pt>
                <c:pt idx="30164">
                  <c:v>8.897482E-3</c:v>
                </c:pt>
                <c:pt idx="30165">
                  <c:v>1.0478068E-2</c:v>
                </c:pt>
                <c:pt idx="30166">
                  <c:v>1.1452011999999999E-2</c:v>
                </c:pt>
                <c:pt idx="30167">
                  <c:v>1.0734024E-2</c:v>
                </c:pt>
                <c:pt idx="30168">
                  <c:v>9.7428150000000002E-3</c:v>
                </c:pt>
                <c:pt idx="30169">
                  <c:v>8.5193590000000007E-3</c:v>
                </c:pt>
                <c:pt idx="30170">
                  <c:v>8.6649159999999999E-3</c:v>
                </c:pt>
                <c:pt idx="30171">
                  <c:v>1.1117686999999999E-2</c:v>
                </c:pt>
                <c:pt idx="30172">
                  <c:v>8.7315919999999998E-3</c:v>
                </c:pt>
                <c:pt idx="30173">
                  <c:v>1.0575832E-2</c:v>
                </c:pt>
                <c:pt idx="30174">
                  <c:v>1.4045011E-2</c:v>
                </c:pt>
                <c:pt idx="30175">
                  <c:v>1.1807157E-2</c:v>
                </c:pt>
                <c:pt idx="30176">
                  <c:v>9.4951429999999993E-3</c:v>
                </c:pt>
                <c:pt idx="30177">
                  <c:v>7.7353270000000002E-3</c:v>
                </c:pt>
                <c:pt idx="30178">
                  <c:v>1.4526872999999999E-2</c:v>
                </c:pt>
                <c:pt idx="30179">
                  <c:v>9.1448910000000005E-3</c:v>
                </c:pt>
                <c:pt idx="30180">
                  <c:v>9.3946470000000008E-3</c:v>
                </c:pt>
                <c:pt idx="30181">
                  <c:v>1.1400805999999999E-2</c:v>
                </c:pt>
                <c:pt idx="30182">
                  <c:v>9.4650020000000001E-3</c:v>
                </c:pt>
                <c:pt idx="30183">
                  <c:v>1.1511642000000001E-2</c:v>
                </c:pt>
                <c:pt idx="30184">
                  <c:v>8.3685519999999996E-3</c:v>
                </c:pt>
                <c:pt idx="30185">
                  <c:v>1.8046745999999999E-2</c:v>
                </c:pt>
                <c:pt idx="30186">
                  <c:v>1.4178725E-2</c:v>
                </c:pt>
                <c:pt idx="30187">
                  <c:v>6.4478340000000004E-3</c:v>
                </c:pt>
                <c:pt idx="30188">
                  <c:v>1.2349472E-2</c:v>
                </c:pt>
                <c:pt idx="30189">
                  <c:v>1.2031225E-2</c:v>
                </c:pt>
                <c:pt idx="30190">
                  <c:v>1.4392916E-2</c:v>
                </c:pt>
                <c:pt idx="30191">
                  <c:v>9.4674000000000008E-3</c:v>
                </c:pt>
                <c:pt idx="30192">
                  <c:v>1.1122821E-2</c:v>
                </c:pt>
                <c:pt idx="30193">
                  <c:v>1.4008089E-2</c:v>
                </c:pt>
                <c:pt idx="30194">
                  <c:v>9.6145269999999994E-3</c:v>
                </c:pt>
                <c:pt idx="30195">
                  <c:v>1.0604690999999999E-2</c:v>
                </c:pt>
                <c:pt idx="30196">
                  <c:v>1.1220340000000001E-2</c:v>
                </c:pt>
                <c:pt idx="30197">
                  <c:v>1.5400436999999999E-2</c:v>
                </c:pt>
                <c:pt idx="30198">
                  <c:v>1.4275832E-2</c:v>
                </c:pt>
                <c:pt idx="30199">
                  <c:v>1.4882766E-2</c:v>
                </c:pt>
                <c:pt idx="30200">
                  <c:v>1.0925457E-2</c:v>
                </c:pt>
                <c:pt idx="30201">
                  <c:v>1.6054171999999998E-2</c:v>
                </c:pt>
                <c:pt idx="30202">
                  <c:v>1.2867263E-2</c:v>
                </c:pt>
                <c:pt idx="30203">
                  <c:v>1.5819110000000001E-2</c:v>
                </c:pt>
                <c:pt idx="30204">
                  <c:v>1.3219574E-2</c:v>
                </c:pt>
                <c:pt idx="30205">
                  <c:v>1.238707E-2</c:v>
                </c:pt>
                <c:pt idx="30206">
                  <c:v>1.2524247000000001E-2</c:v>
                </c:pt>
                <c:pt idx="30207">
                  <c:v>1.352746E-2</c:v>
                </c:pt>
                <c:pt idx="30208">
                  <c:v>1.7895600000000001E-2</c:v>
                </c:pt>
                <c:pt idx="30209">
                  <c:v>1.4754402E-2</c:v>
                </c:pt>
                <c:pt idx="30210">
                  <c:v>1.7364930000000001E-2</c:v>
                </c:pt>
                <c:pt idx="30211">
                  <c:v>1.0605295000000001E-2</c:v>
                </c:pt>
                <c:pt idx="30212">
                  <c:v>1.5180437E-2</c:v>
                </c:pt>
                <c:pt idx="30213">
                  <c:v>1.5769795E-2</c:v>
                </c:pt>
                <c:pt idx="30214">
                  <c:v>1.6931102E-2</c:v>
                </c:pt>
                <c:pt idx="30215">
                  <c:v>1.3629581999999999E-2</c:v>
                </c:pt>
                <c:pt idx="30216">
                  <c:v>1.7773047E-2</c:v>
                </c:pt>
                <c:pt idx="30217">
                  <c:v>1.4584711E-2</c:v>
                </c:pt>
                <c:pt idx="30218">
                  <c:v>1.1367129E-2</c:v>
                </c:pt>
                <c:pt idx="30219">
                  <c:v>1.5574124999999999E-2</c:v>
                </c:pt>
                <c:pt idx="30220">
                  <c:v>1.4155798000000001E-2</c:v>
                </c:pt>
                <c:pt idx="30221">
                  <c:v>1.8844825999999999E-2</c:v>
                </c:pt>
                <c:pt idx="30222">
                  <c:v>1.8630174999999999E-2</c:v>
                </c:pt>
                <c:pt idx="30223">
                  <c:v>1.3291335E-2</c:v>
                </c:pt>
                <c:pt idx="30224">
                  <c:v>1.4255182999999999E-2</c:v>
                </c:pt>
                <c:pt idx="30225">
                  <c:v>1.7037652E-2</c:v>
                </c:pt>
                <c:pt idx="30226">
                  <c:v>1.5430701E-2</c:v>
                </c:pt>
                <c:pt idx="30227">
                  <c:v>1.3725479E-2</c:v>
                </c:pt>
                <c:pt idx="30228">
                  <c:v>1.4758471E-2</c:v>
                </c:pt>
                <c:pt idx="30229">
                  <c:v>1.413902E-2</c:v>
                </c:pt>
                <c:pt idx="30230">
                  <c:v>1.1771663E-2</c:v>
                </c:pt>
                <c:pt idx="30231">
                  <c:v>1.2626004999999999E-2</c:v>
                </c:pt>
                <c:pt idx="30232">
                  <c:v>1.5175232E-2</c:v>
                </c:pt>
                <c:pt idx="30233">
                  <c:v>1.8001644000000001E-2</c:v>
                </c:pt>
                <c:pt idx="30234">
                  <c:v>1.5614991999999999E-2</c:v>
                </c:pt>
                <c:pt idx="30235">
                  <c:v>1.3752909000000001E-2</c:v>
                </c:pt>
                <c:pt idx="30236">
                  <c:v>1.2160288999999999E-2</c:v>
                </c:pt>
                <c:pt idx="30237">
                  <c:v>1.4211722E-2</c:v>
                </c:pt>
                <c:pt idx="30238">
                  <c:v>1.5247764E-2</c:v>
                </c:pt>
                <c:pt idx="30239">
                  <c:v>1.3912720999999999E-2</c:v>
                </c:pt>
                <c:pt idx="30240">
                  <c:v>1.4278763E-2</c:v>
                </c:pt>
                <c:pt idx="30241">
                  <c:v>1.3549856000000001E-2</c:v>
                </c:pt>
                <c:pt idx="30242">
                  <c:v>1.0479159E-2</c:v>
                </c:pt>
                <c:pt idx="30243">
                  <c:v>1.0490344E-2</c:v>
                </c:pt>
                <c:pt idx="30244">
                  <c:v>1.5609714E-2</c:v>
                </c:pt>
                <c:pt idx="30245">
                  <c:v>1.0903909E-2</c:v>
                </c:pt>
                <c:pt idx="30246">
                  <c:v>2.1277497999999999E-2</c:v>
                </c:pt>
                <c:pt idx="30247">
                  <c:v>1.0931384000000001E-2</c:v>
                </c:pt>
                <c:pt idx="30248">
                  <c:v>9.9380300000000005E-3</c:v>
                </c:pt>
                <c:pt idx="30249">
                  <c:v>1.3701608000000001E-2</c:v>
                </c:pt>
                <c:pt idx="30250">
                  <c:v>1.7814811E-2</c:v>
                </c:pt>
                <c:pt idx="30251">
                  <c:v>1.2372642E-2</c:v>
                </c:pt>
                <c:pt idx="30252">
                  <c:v>1.3790775E-2</c:v>
                </c:pt>
                <c:pt idx="30253">
                  <c:v>1.5463772000000001E-2</c:v>
                </c:pt>
                <c:pt idx="30254">
                  <c:v>1.5655835999999999E-2</c:v>
                </c:pt>
                <c:pt idx="30255">
                  <c:v>1.6732550999999998E-2</c:v>
                </c:pt>
                <c:pt idx="30256">
                  <c:v>1.2812087E-2</c:v>
                </c:pt>
                <c:pt idx="30257">
                  <c:v>1.8445739999999999E-2</c:v>
                </c:pt>
                <c:pt idx="30258">
                  <c:v>1.9334942000000001E-2</c:v>
                </c:pt>
                <c:pt idx="30259">
                  <c:v>1.4472011E-2</c:v>
                </c:pt>
                <c:pt idx="30260">
                  <c:v>1.6957831E-2</c:v>
                </c:pt>
                <c:pt idx="30261">
                  <c:v>1.7887007E-2</c:v>
                </c:pt>
                <c:pt idx="30262">
                  <c:v>1.6412731E-2</c:v>
                </c:pt>
                <c:pt idx="30263">
                  <c:v>1.7360548999999999E-2</c:v>
                </c:pt>
                <c:pt idx="30264">
                  <c:v>1.7348685999999999E-2</c:v>
                </c:pt>
                <c:pt idx="30265">
                  <c:v>1.6119103999999999E-2</c:v>
                </c:pt>
                <c:pt idx="30266">
                  <c:v>1.7477968999999999E-2</c:v>
                </c:pt>
                <c:pt idx="30267">
                  <c:v>1.6679820000000001E-2</c:v>
                </c:pt>
                <c:pt idx="30268">
                  <c:v>1.7557841000000001E-2</c:v>
                </c:pt>
                <c:pt idx="30269">
                  <c:v>1.7750387999999999E-2</c:v>
                </c:pt>
                <c:pt idx="30270">
                  <c:v>2.4304474E-2</c:v>
                </c:pt>
                <c:pt idx="30271">
                  <c:v>1.3110675E-2</c:v>
                </c:pt>
                <c:pt idx="30272">
                  <c:v>1.526021E-2</c:v>
                </c:pt>
                <c:pt idx="30273">
                  <c:v>2.1027818E-2</c:v>
                </c:pt>
                <c:pt idx="30274">
                  <c:v>1.9552765E-2</c:v>
                </c:pt>
                <c:pt idx="30275">
                  <c:v>1.6389463E-2</c:v>
                </c:pt>
                <c:pt idx="30276">
                  <c:v>1.7509637000000002E-2</c:v>
                </c:pt>
                <c:pt idx="30277">
                  <c:v>1.6344238000000001E-2</c:v>
                </c:pt>
                <c:pt idx="30278">
                  <c:v>2.0410256000000002E-2</c:v>
                </c:pt>
                <c:pt idx="30279">
                  <c:v>1.6776903999999999E-2</c:v>
                </c:pt>
                <c:pt idx="30280">
                  <c:v>1.9124603E-2</c:v>
                </c:pt>
                <c:pt idx="30281">
                  <c:v>1.7827643000000001E-2</c:v>
                </c:pt>
                <c:pt idx="30282">
                  <c:v>1.8555485E-2</c:v>
                </c:pt>
                <c:pt idx="30283">
                  <c:v>1.5919754000000001E-2</c:v>
                </c:pt>
                <c:pt idx="30284">
                  <c:v>1.4919206000000001E-2</c:v>
                </c:pt>
                <c:pt idx="30285">
                  <c:v>1.7218845E-2</c:v>
                </c:pt>
                <c:pt idx="30286">
                  <c:v>1.7995589999999999E-2</c:v>
                </c:pt>
                <c:pt idx="30287">
                  <c:v>1.7073070999999999E-2</c:v>
                </c:pt>
                <c:pt idx="30288">
                  <c:v>1.3770051E-2</c:v>
                </c:pt>
                <c:pt idx="30289">
                  <c:v>1.6880091E-2</c:v>
                </c:pt>
                <c:pt idx="30290">
                  <c:v>1.7843405E-2</c:v>
                </c:pt>
                <c:pt idx="30291">
                  <c:v>1.7189066999999999E-2</c:v>
                </c:pt>
                <c:pt idx="30292">
                  <c:v>1.7944943000000001E-2</c:v>
                </c:pt>
                <c:pt idx="30293">
                  <c:v>1.8665329000000001E-2</c:v>
                </c:pt>
                <c:pt idx="30294">
                  <c:v>1.8797904000000001E-2</c:v>
                </c:pt>
                <c:pt idx="30295">
                  <c:v>2.0497534000000001E-2</c:v>
                </c:pt>
                <c:pt idx="30296">
                  <c:v>1.7757069E-2</c:v>
                </c:pt>
                <c:pt idx="30297">
                  <c:v>1.8141897000000001E-2</c:v>
                </c:pt>
                <c:pt idx="30298">
                  <c:v>2.1599937E-2</c:v>
                </c:pt>
                <c:pt idx="30299">
                  <c:v>1.7412917999999999E-2</c:v>
                </c:pt>
                <c:pt idx="30300">
                  <c:v>1.7271042E-2</c:v>
                </c:pt>
                <c:pt idx="30301">
                  <c:v>1.8987449E-2</c:v>
                </c:pt>
                <c:pt idx="30302">
                  <c:v>1.5516188E-2</c:v>
                </c:pt>
                <c:pt idx="30303">
                  <c:v>1.9124240000000001E-2</c:v>
                </c:pt>
                <c:pt idx="30304">
                  <c:v>1.9001708999999999E-2</c:v>
                </c:pt>
                <c:pt idx="30305">
                  <c:v>1.6580896000000001E-2</c:v>
                </c:pt>
                <c:pt idx="30306">
                  <c:v>2.1649450000000001E-2</c:v>
                </c:pt>
                <c:pt idx="30307">
                  <c:v>1.5963598999999998E-2</c:v>
                </c:pt>
                <c:pt idx="30308">
                  <c:v>1.8440097999999999E-2</c:v>
                </c:pt>
                <c:pt idx="30309">
                  <c:v>1.7552466999999999E-2</c:v>
                </c:pt>
                <c:pt idx="30310">
                  <c:v>2.0304624E-2</c:v>
                </c:pt>
                <c:pt idx="30311">
                  <c:v>2.0206086000000002E-2</c:v>
                </c:pt>
                <c:pt idx="30312">
                  <c:v>1.7022885000000001E-2</c:v>
                </c:pt>
                <c:pt idx="30313">
                  <c:v>1.5304613E-2</c:v>
                </c:pt>
                <c:pt idx="30314">
                  <c:v>1.6803609000000001E-2</c:v>
                </c:pt>
                <c:pt idx="30315">
                  <c:v>1.7556750999999999E-2</c:v>
                </c:pt>
                <c:pt idx="30316">
                  <c:v>1.7519735000000002E-2</c:v>
                </c:pt>
                <c:pt idx="30317">
                  <c:v>1.7153017E-2</c:v>
                </c:pt>
                <c:pt idx="30318">
                  <c:v>2.2123730000000001E-2</c:v>
                </c:pt>
                <c:pt idx="30319">
                  <c:v>1.5177941E-2</c:v>
                </c:pt>
                <c:pt idx="30320">
                  <c:v>1.5106328E-2</c:v>
                </c:pt>
                <c:pt idx="30321">
                  <c:v>2.1890997999999998E-2</c:v>
                </c:pt>
                <c:pt idx="30322">
                  <c:v>2.0914221E-2</c:v>
                </c:pt>
                <c:pt idx="30323">
                  <c:v>1.7102704999999999E-2</c:v>
                </c:pt>
                <c:pt idx="30324">
                  <c:v>1.3695143E-2</c:v>
                </c:pt>
                <c:pt idx="30325">
                  <c:v>1.7288813E-2</c:v>
                </c:pt>
                <c:pt idx="30326">
                  <c:v>1.7272930999999998E-2</c:v>
                </c:pt>
                <c:pt idx="30327">
                  <c:v>1.7040703000000001E-2</c:v>
                </c:pt>
                <c:pt idx="30328">
                  <c:v>1.8591486000000001E-2</c:v>
                </c:pt>
                <c:pt idx="30329">
                  <c:v>2.0654637E-2</c:v>
                </c:pt>
                <c:pt idx="30330">
                  <c:v>1.4857468E-2</c:v>
                </c:pt>
                <c:pt idx="30331">
                  <c:v>1.1638772E-2</c:v>
                </c:pt>
                <c:pt idx="30332">
                  <c:v>1.2423170000000001E-2</c:v>
                </c:pt>
                <c:pt idx="30333">
                  <c:v>1.4480728999999999E-2</c:v>
                </c:pt>
                <c:pt idx="30334">
                  <c:v>1.7454777000000001E-2</c:v>
                </c:pt>
                <c:pt idx="30335">
                  <c:v>1.207599E-2</c:v>
                </c:pt>
                <c:pt idx="30336">
                  <c:v>1.3599462999999999E-2</c:v>
                </c:pt>
                <c:pt idx="30337">
                  <c:v>1.0908073000000001E-2</c:v>
                </c:pt>
                <c:pt idx="30338">
                  <c:v>1.1664239999999999E-2</c:v>
                </c:pt>
                <c:pt idx="30339">
                  <c:v>1.2127364E-2</c:v>
                </c:pt>
                <c:pt idx="30340">
                  <c:v>1.062832E-2</c:v>
                </c:pt>
                <c:pt idx="30341">
                  <c:v>1.6197789000000001E-2</c:v>
                </c:pt>
                <c:pt idx="30342">
                  <c:v>1.4325151E-2</c:v>
                </c:pt>
                <c:pt idx="30343">
                  <c:v>1.0703252999999999E-2</c:v>
                </c:pt>
                <c:pt idx="30344">
                  <c:v>1.1994401E-2</c:v>
                </c:pt>
                <c:pt idx="30345">
                  <c:v>1.3751022999999999E-2</c:v>
                </c:pt>
                <c:pt idx="30346">
                  <c:v>8.8461809999999998E-3</c:v>
                </c:pt>
                <c:pt idx="30347">
                  <c:v>1.0745281000000001E-2</c:v>
                </c:pt>
                <c:pt idx="30348">
                  <c:v>1.1738907E-2</c:v>
                </c:pt>
                <c:pt idx="30349">
                  <c:v>1.2818019999999999E-2</c:v>
                </c:pt>
                <c:pt idx="30350">
                  <c:v>1.0899091E-2</c:v>
                </c:pt>
                <c:pt idx="30351">
                  <c:v>1.1236513E-2</c:v>
                </c:pt>
                <c:pt idx="30352">
                  <c:v>1.1565438000000001E-2</c:v>
                </c:pt>
                <c:pt idx="30353">
                  <c:v>1.2703407E-2</c:v>
                </c:pt>
                <c:pt idx="30354">
                  <c:v>1.5519602E-2</c:v>
                </c:pt>
                <c:pt idx="30355">
                  <c:v>6.5106610000000001E-3</c:v>
                </c:pt>
                <c:pt idx="30356">
                  <c:v>1.0661851999999999E-2</c:v>
                </c:pt>
                <c:pt idx="30357">
                  <c:v>1.2317804999999999E-2</c:v>
                </c:pt>
                <c:pt idx="30358">
                  <c:v>1.1473146E-2</c:v>
                </c:pt>
                <c:pt idx="30359">
                  <c:v>7.2288669999999999E-3</c:v>
                </c:pt>
                <c:pt idx="30360">
                  <c:v>8.2122270000000008E-3</c:v>
                </c:pt>
                <c:pt idx="30361">
                  <c:v>8.5882660000000006E-3</c:v>
                </c:pt>
                <c:pt idx="30362">
                  <c:v>1.1596281E-2</c:v>
                </c:pt>
                <c:pt idx="30363">
                  <c:v>1.1817058E-2</c:v>
                </c:pt>
                <c:pt idx="30364">
                  <c:v>8.0519059999999993E-3</c:v>
                </c:pt>
                <c:pt idx="30365">
                  <c:v>1.1950772E-2</c:v>
                </c:pt>
                <c:pt idx="30366">
                  <c:v>1.0730053E-2</c:v>
                </c:pt>
                <c:pt idx="30367">
                  <c:v>1.0031239000000001E-2</c:v>
                </c:pt>
                <c:pt idx="30368">
                  <c:v>8.3976799999999994E-3</c:v>
                </c:pt>
                <c:pt idx="30369">
                  <c:v>1.3582854E-2</c:v>
                </c:pt>
                <c:pt idx="30370">
                  <c:v>5.3332780000000003E-3</c:v>
                </c:pt>
                <c:pt idx="30371">
                  <c:v>7.6105460000000002E-3</c:v>
                </c:pt>
                <c:pt idx="30372">
                  <c:v>7.609022E-3</c:v>
                </c:pt>
                <c:pt idx="30373">
                  <c:v>1.0007199E-2</c:v>
                </c:pt>
                <c:pt idx="30374">
                  <c:v>1.1775416E-2</c:v>
                </c:pt>
                <c:pt idx="30375">
                  <c:v>5.0410810000000002E-3</c:v>
                </c:pt>
                <c:pt idx="30376">
                  <c:v>1.5270428000000001E-2</c:v>
                </c:pt>
                <c:pt idx="30377">
                  <c:v>1.1875429999999999E-2</c:v>
                </c:pt>
                <c:pt idx="30378">
                  <c:v>9.0197220000000008E-3</c:v>
                </c:pt>
                <c:pt idx="30379">
                  <c:v>7.6641729999999998E-3</c:v>
                </c:pt>
                <c:pt idx="30380">
                  <c:v>9.8076559999999997E-3</c:v>
                </c:pt>
                <c:pt idx="30381">
                  <c:v>1.2871888E-2</c:v>
                </c:pt>
                <c:pt idx="30382">
                  <c:v>9.0872699999999997E-3</c:v>
                </c:pt>
                <c:pt idx="30383">
                  <c:v>7.6970989999999998E-3</c:v>
                </c:pt>
                <c:pt idx="30384">
                  <c:v>7.3517119999999998E-3</c:v>
                </c:pt>
                <c:pt idx="30385">
                  <c:v>1.0210349000000001E-2</c:v>
                </c:pt>
                <c:pt idx="30386">
                  <c:v>7.7696099999999997E-3</c:v>
                </c:pt>
                <c:pt idx="30387">
                  <c:v>1.3733492999999999E-2</c:v>
                </c:pt>
                <c:pt idx="30388">
                  <c:v>1.2009509E-2</c:v>
                </c:pt>
                <c:pt idx="30389">
                  <c:v>1.2626563E-2</c:v>
                </c:pt>
                <c:pt idx="30390">
                  <c:v>6.3843800000000003E-3</c:v>
                </c:pt>
                <c:pt idx="30391">
                  <c:v>7.2768049999999999E-3</c:v>
                </c:pt>
                <c:pt idx="30392">
                  <c:v>1.0815685E-2</c:v>
                </c:pt>
                <c:pt idx="30393">
                  <c:v>1.3214394000000001E-2</c:v>
                </c:pt>
                <c:pt idx="30394">
                  <c:v>7.0878640000000001E-3</c:v>
                </c:pt>
                <c:pt idx="30395">
                  <c:v>1.0417348999999999E-2</c:v>
                </c:pt>
                <c:pt idx="30396">
                  <c:v>6.7560110000000001E-3</c:v>
                </c:pt>
                <c:pt idx="30397">
                  <c:v>2.2611279999999998E-3</c:v>
                </c:pt>
                <c:pt idx="30398">
                  <c:v>8.3774160000000004E-3</c:v>
                </c:pt>
                <c:pt idx="30399">
                  <c:v>6.012262E-3</c:v>
                </c:pt>
                <c:pt idx="30400">
                  <c:v>5.4630709999999999E-3</c:v>
                </c:pt>
                <c:pt idx="30401">
                  <c:v>1.0575275E-2</c:v>
                </c:pt>
                <c:pt idx="30402">
                  <c:v>1.867173E-3</c:v>
                </c:pt>
                <c:pt idx="30403">
                  <c:v>9.3842119999999994E-3</c:v>
                </c:pt>
                <c:pt idx="30404">
                  <c:v>4.6467390000000004E-3</c:v>
                </c:pt>
                <c:pt idx="30405">
                  <c:v>6.9650220000000004E-3</c:v>
                </c:pt>
                <c:pt idx="30406">
                  <c:v>3.6366990000000002E-3</c:v>
                </c:pt>
                <c:pt idx="30407">
                  <c:v>3.9996880000000004E-3</c:v>
                </c:pt>
                <c:pt idx="30408">
                  <c:v>3.2086570000000002E-3</c:v>
                </c:pt>
                <c:pt idx="30409">
                  <c:v>4.5935000000000004E-3</c:v>
                </c:pt>
                <c:pt idx="30410">
                  <c:v>1.544931E-3</c:v>
                </c:pt>
                <c:pt idx="30411">
                  <c:v>1.1928609999999999E-3</c:v>
                </c:pt>
                <c:pt idx="30412">
                  <c:v>7.0504590000000002E-3</c:v>
                </c:pt>
                <c:pt idx="30413">
                  <c:v>3.7550639999999998E-3</c:v>
                </c:pt>
                <c:pt idx="30414">
                  <c:v>-1.6720940000000001E-3</c:v>
                </c:pt>
                <c:pt idx="30415">
                  <c:v>2.6819080000000002E-3</c:v>
                </c:pt>
                <c:pt idx="30416">
                  <c:v>2.386539E-3</c:v>
                </c:pt>
                <c:pt idx="30417">
                  <c:v>-3.8452579999999998E-3</c:v>
                </c:pt>
                <c:pt idx="30418">
                  <c:v>-5.3565779999999999E-3</c:v>
                </c:pt>
                <c:pt idx="30419">
                  <c:v>-2.876909E-3</c:v>
                </c:pt>
                <c:pt idx="30420">
                  <c:v>-3.5479040000000002E-3</c:v>
                </c:pt>
                <c:pt idx="30421">
                  <c:v>-6.5042800000000003E-3</c:v>
                </c:pt>
                <c:pt idx="30422">
                  <c:v>-3.1456700000000002E-3</c:v>
                </c:pt>
                <c:pt idx="30423">
                  <c:v>-3.3744349999999998E-3</c:v>
                </c:pt>
                <c:pt idx="30424">
                  <c:v>9.7637099999999997E-4</c:v>
                </c:pt>
                <c:pt idx="30425">
                  <c:v>-1.9033050000000001E-3</c:v>
                </c:pt>
                <c:pt idx="30426">
                  <c:v>-5.8415159999999997E-3</c:v>
                </c:pt>
                <c:pt idx="30427">
                  <c:v>-8.5261600000000005E-4</c:v>
                </c:pt>
                <c:pt idx="30428">
                  <c:v>-4.286326E-3</c:v>
                </c:pt>
                <c:pt idx="30429">
                  <c:v>-2.288689E-3</c:v>
                </c:pt>
                <c:pt idx="30430">
                  <c:v>-5.4539289999999997E-3</c:v>
                </c:pt>
                <c:pt idx="30431">
                  <c:v>-3.4680100000000001E-3</c:v>
                </c:pt>
                <c:pt idx="30432">
                  <c:v>-6.1057009999999998E-3</c:v>
                </c:pt>
                <c:pt idx="30433">
                  <c:v>-4.8907669999999999E-3</c:v>
                </c:pt>
                <c:pt idx="30434">
                  <c:v>-2.763143E-3</c:v>
                </c:pt>
                <c:pt idx="30435">
                  <c:v>-1.2286300000000001E-3</c:v>
                </c:pt>
                <c:pt idx="30436">
                  <c:v>3.9238800000000002E-4</c:v>
                </c:pt>
                <c:pt idx="30437">
                  <c:v>-1.540268E-3</c:v>
                </c:pt>
                <c:pt idx="30438">
                  <c:v>-2.2469019999999998E-3</c:v>
                </c:pt>
                <c:pt idx="30439">
                  <c:v>-8.9028800000000004E-4</c:v>
                </c:pt>
                <c:pt idx="30440">
                  <c:v>-9.9638099999999996E-4</c:v>
                </c:pt>
                <c:pt idx="30441">
                  <c:v>-7.4258199999999999E-4</c:v>
                </c:pt>
                <c:pt idx="30442">
                  <c:v>-3.03789E-4</c:v>
                </c:pt>
                <c:pt idx="30443">
                  <c:v>9.5428899999999998E-4</c:v>
                </c:pt>
                <c:pt idx="30444">
                  <c:v>-3.441136E-3</c:v>
                </c:pt>
                <c:pt idx="30445">
                  <c:v>-3.8153100000000001E-3</c:v>
                </c:pt>
                <c:pt idx="30446">
                  <c:v>-3.3236910000000001E-3</c:v>
                </c:pt>
                <c:pt idx="30447">
                  <c:v>-1.7705349999999999E-3</c:v>
                </c:pt>
                <c:pt idx="30448">
                  <c:v>-5.4255099999999995E-4</c:v>
                </c:pt>
                <c:pt idx="30449">
                  <c:v>-3.9833550000000001E-3</c:v>
                </c:pt>
                <c:pt idx="30450">
                  <c:v>6.6746799999999995E-4</c:v>
                </c:pt>
                <c:pt idx="30451">
                  <c:v>-1.4958180000000001E-3</c:v>
                </c:pt>
                <c:pt idx="30452">
                  <c:v>-9.6773699999999998E-4</c:v>
                </c:pt>
                <c:pt idx="30453">
                  <c:v>-3.3278299999999999E-3</c:v>
                </c:pt>
                <c:pt idx="30454">
                  <c:v>-3.9122970000000003E-3</c:v>
                </c:pt>
                <c:pt idx="30455">
                  <c:v>-1.9040070000000001E-3</c:v>
                </c:pt>
                <c:pt idx="30456">
                  <c:v>-4.8276990000000004E-3</c:v>
                </c:pt>
                <c:pt idx="30457">
                  <c:v>-2.6740010000000001E-3</c:v>
                </c:pt>
                <c:pt idx="30458">
                  <c:v>-5.1608899999999996E-4</c:v>
                </c:pt>
                <c:pt idx="30459">
                  <c:v>1.322824E-3</c:v>
                </c:pt>
                <c:pt idx="30460">
                  <c:v>5.1357909999999998E-3</c:v>
                </c:pt>
                <c:pt idx="30461">
                  <c:v>-2.1841730000000002E-3</c:v>
                </c:pt>
                <c:pt idx="30462">
                  <c:v>-2.0647899999999999E-3</c:v>
                </c:pt>
                <c:pt idx="30463">
                  <c:v>9.6322400000000005E-4</c:v>
                </c:pt>
                <c:pt idx="30464">
                  <c:v>1.4519139999999999E-3</c:v>
                </c:pt>
                <c:pt idx="30465">
                  <c:v>-2.6662399999999997E-4</c:v>
                </c:pt>
                <c:pt idx="30466">
                  <c:v>1.1099650000000001E-3</c:v>
                </c:pt>
                <c:pt idx="30467">
                  <c:v>-1.1752939999999999E-3</c:v>
                </c:pt>
                <c:pt idx="30468">
                  <c:v>-2.010609E-3</c:v>
                </c:pt>
                <c:pt idx="30469">
                  <c:v>-1.193284E-3</c:v>
                </c:pt>
                <c:pt idx="30470">
                  <c:v>2.2906879999999999E-3</c:v>
                </c:pt>
                <c:pt idx="30471">
                  <c:v>4.5706200000000001E-3</c:v>
                </c:pt>
                <c:pt idx="30472">
                  <c:v>-9.1169000000000005E-4</c:v>
                </c:pt>
                <c:pt idx="30473">
                  <c:v>1.2814230000000001E-3</c:v>
                </c:pt>
                <c:pt idx="30474">
                  <c:v>3.316902E-3</c:v>
                </c:pt>
                <c:pt idx="30475">
                  <c:v>2.6731599999999997E-4</c:v>
                </c:pt>
                <c:pt idx="30476">
                  <c:v>-5.2187700000000002E-4</c:v>
                </c:pt>
                <c:pt idx="30477">
                  <c:v>8.21688E-4</c:v>
                </c:pt>
                <c:pt idx="30478">
                  <c:v>5.2542400000000003E-4</c:v>
                </c:pt>
                <c:pt idx="30479">
                  <c:v>-2.3888730000000001E-3</c:v>
                </c:pt>
                <c:pt idx="30480">
                  <c:v>-3.1923229999999999E-3</c:v>
                </c:pt>
                <c:pt idx="30481">
                  <c:v>4.4970210000000004E-3</c:v>
                </c:pt>
                <c:pt idx="30482">
                  <c:v>3.0407569999999998E-3</c:v>
                </c:pt>
                <c:pt idx="30483">
                  <c:v>-8.8074799999999999E-4</c:v>
                </c:pt>
                <c:pt idx="30484">
                  <c:v>-2.861293E-3</c:v>
                </c:pt>
                <c:pt idx="30485">
                  <c:v>-1.981385E-3</c:v>
                </c:pt>
                <c:pt idx="30486">
                  <c:v>2.7733969999999999E-3</c:v>
                </c:pt>
                <c:pt idx="30487">
                  <c:v>-1.3513069999999999E-3</c:v>
                </c:pt>
                <c:pt idx="30488">
                  <c:v>1.8273230000000001E-3</c:v>
                </c:pt>
                <c:pt idx="30489">
                  <c:v>2.9317359999999999E-3</c:v>
                </c:pt>
                <c:pt idx="30490">
                  <c:v>-1.692891E-3</c:v>
                </c:pt>
                <c:pt idx="30491">
                  <c:v>-3.3414600000000001E-4</c:v>
                </c:pt>
                <c:pt idx="30492">
                  <c:v>-1.6437680000000001E-3</c:v>
                </c:pt>
                <c:pt idx="30493">
                  <c:v>-1.3462929999999999E-3</c:v>
                </c:pt>
                <c:pt idx="30494">
                  <c:v>1.29474E-3</c:v>
                </c:pt>
                <c:pt idx="30495">
                  <c:v>1.6454779999999999E-3</c:v>
                </c:pt>
                <c:pt idx="30496">
                  <c:v>9.2940199999999996E-4</c:v>
                </c:pt>
                <c:pt idx="30497">
                  <c:v>-5.2548299999999998E-4</c:v>
                </c:pt>
                <c:pt idx="30498">
                  <c:v>1.7923150000000001E-3</c:v>
                </c:pt>
                <c:pt idx="30499">
                  <c:v>-1.709475E-3</c:v>
                </c:pt>
                <c:pt idx="30500">
                  <c:v>-4.3026300000000001E-4</c:v>
                </c:pt>
                <c:pt idx="30501">
                  <c:v>2.50534E-3</c:v>
                </c:pt>
                <c:pt idx="30502">
                  <c:v>1.285488E-3</c:v>
                </c:pt>
                <c:pt idx="30503">
                  <c:v>1.252998E-3</c:v>
                </c:pt>
                <c:pt idx="30504">
                  <c:v>2.6410159999999999E-3</c:v>
                </c:pt>
                <c:pt idx="30505">
                  <c:v>6.2767639999999998E-3</c:v>
                </c:pt>
                <c:pt idx="30506">
                  <c:v>2.0291430000000002E-3</c:v>
                </c:pt>
                <c:pt idx="30507">
                  <c:v>2.1516479999999999E-3</c:v>
                </c:pt>
                <c:pt idx="30508">
                  <c:v>4.1823329999999999E-3</c:v>
                </c:pt>
                <c:pt idx="30509">
                  <c:v>6.0777039999999997E-3</c:v>
                </c:pt>
                <c:pt idx="30510">
                  <c:v>-3.9200999999999998E-4</c:v>
                </c:pt>
                <c:pt idx="30511" formatCode="0.00E+00">
                  <c:v>8.3897499999999994E-5</c:v>
                </c:pt>
                <c:pt idx="30512">
                  <c:v>3.0732229999999999E-3</c:v>
                </c:pt>
                <c:pt idx="30513">
                  <c:v>2.8109010000000002E-3</c:v>
                </c:pt>
                <c:pt idx="30514">
                  <c:v>4.0954160000000002E-3</c:v>
                </c:pt>
                <c:pt idx="30515">
                  <c:v>4.544691E-3</c:v>
                </c:pt>
                <c:pt idx="30516">
                  <c:v>2.395496E-3</c:v>
                </c:pt>
                <c:pt idx="30517">
                  <c:v>6.1617379999999999E-3</c:v>
                </c:pt>
                <c:pt idx="30518">
                  <c:v>6.7606599999999999E-3</c:v>
                </c:pt>
                <c:pt idx="30519">
                  <c:v>1.8503230000000001E-3</c:v>
                </c:pt>
                <c:pt idx="30520">
                  <c:v>3.7911630000000002E-3</c:v>
                </c:pt>
                <c:pt idx="30521">
                  <c:v>4.8732050000000002E-3</c:v>
                </c:pt>
                <c:pt idx="30522">
                  <c:v>-6.5319399999999995E-4</c:v>
                </c:pt>
                <c:pt idx="30523">
                  <c:v>6.2032999999999999E-4</c:v>
                </c:pt>
                <c:pt idx="30524">
                  <c:v>2.8302940000000001E-3</c:v>
                </c:pt>
                <c:pt idx="30525">
                  <c:v>4.1317810000000002E-3</c:v>
                </c:pt>
                <c:pt idx="30526">
                  <c:v>-2.8192389999999999E-3</c:v>
                </c:pt>
                <c:pt idx="30527">
                  <c:v>9.1957300000000003E-4</c:v>
                </c:pt>
                <c:pt idx="30528">
                  <c:v>2.7237189999999999E-3</c:v>
                </c:pt>
                <c:pt idx="30529">
                  <c:v>4.2204160000000003E-3</c:v>
                </c:pt>
                <c:pt idx="30530">
                  <c:v>-1.5268320000000001E-3</c:v>
                </c:pt>
                <c:pt idx="30531">
                  <c:v>-9.3774099999999997E-4</c:v>
                </c:pt>
                <c:pt idx="30532">
                  <c:v>9.7833100000000004E-4</c:v>
                </c:pt>
                <c:pt idx="30533">
                  <c:v>2.064368E-3</c:v>
                </c:pt>
                <c:pt idx="30534">
                  <c:v>4.292176E-3</c:v>
                </c:pt>
                <c:pt idx="30535">
                  <c:v>-9.3827299999999999E-4</c:v>
                </c:pt>
                <c:pt idx="30536">
                  <c:v>-1.511437E-3</c:v>
                </c:pt>
                <c:pt idx="30537">
                  <c:v>1.8494729999999999E-3</c:v>
                </c:pt>
                <c:pt idx="30538">
                  <c:v>6.03577E-4</c:v>
                </c:pt>
                <c:pt idx="30539">
                  <c:v>-1.4798140000000001E-3</c:v>
                </c:pt>
                <c:pt idx="30540">
                  <c:v>2.3401759999999998E-3</c:v>
                </c:pt>
                <c:pt idx="30541">
                  <c:v>1.9449630000000001E-3</c:v>
                </c:pt>
                <c:pt idx="30542">
                  <c:v>-2.9857109999999998E-3</c:v>
                </c:pt>
                <c:pt idx="30543">
                  <c:v>1.226078E-3</c:v>
                </c:pt>
                <c:pt idx="30544">
                  <c:v>1.161556E-3</c:v>
                </c:pt>
                <c:pt idx="30545">
                  <c:v>-8.0891600000000002E-4</c:v>
                </c:pt>
                <c:pt idx="30546">
                  <c:v>-2.11182E-4</c:v>
                </c:pt>
                <c:pt idx="30547">
                  <c:v>3.8232409999999998E-3</c:v>
                </c:pt>
                <c:pt idx="30548">
                  <c:v>3.7221900000000002E-4</c:v>
                </c:pt>
                <c:pt idx="30549">
                  <c:v>1.4324229999999999E-3</c:v>
                </c:pt>
                <c:pt idx="30550">
                  <c:v>2.971029E-3</c:v>
                </c:pt>
                <c:pt idx="30551">
                  <c:v>2.3150929999999998E-3</c:v>
                </c:pt>
                <c:pt idx="30552">
                  <c:v>2.8608959999999999E-3</c:v>
                </c:pt>
                <c:pt idx="30553">
                  <c:v>1.4323770000000001E-3</c:v>
                </c:pt>
                <c:pt idx="30554">
                  <c:v>2.2285170000000002E-3</c:v>
                </c:pt>
                <c:pt idx="30555">
                  <c:v>6.987053E-3</c:v>
                </c:pt>
                <c:pt idx="30556">
                  <c:v>4.3182009999999998E-3</c:v>
                </c:pt>
                <c:pt idx="30557">
                  <c:v>5.4609899999999998E-4</c:v>
                </c:pt>
                <c:pt idx="30558">
                  <c:v>7.4784700000000005E-4</c:v>
                </c:pt>
                <c:pt idx="30559">
                  <c:v>3.9252640000000004E-3</c:v>
                </c:pt>
                <c:pt idx="30560">
                  <c:v>1.5982419999999999E-3</c:v>
                </c:pt>
                <c:pt idx="30561">
                  <c:v>5.2425120000000004E-3</c:v>
                </c:pt>
                <c:pt idx="30562">
                  <c:v>2.8615730000000001E-3</c:v>
                </c:pt>
                <c:pt idx="30563">
                  <c:v>4.3888959999999998E-3</c:v>
                </c:pt>
                <c:pt idx="30564">
                  <c:v>1.0486616000000001E-2</c:v>
                </c:pt>
                <c:pt idx="30565">
                  <c:v>-8.3554699999999996E-4</c:v>
                </c:pt>
                <c:pt idx="30566">
                  <c:v>5.0195099999999996E-3</c:v>
                </c:pt>
                <c:pt idx="30567">
                  <c:v>5.8581390000000001E-3</c:v>
                </c:pt>
                <c:pt idx="30568">
                  <c:v>5.5297710000000002E-3</c:v>
                </c:pt>
                <c:pt idx="30569">
                  <c:v>3.7467849999999999E-3</c:v>
                </c:pt>
                <c:pt idx="30570">
                  <c:v>6.2651160000000003E-3</c:v>
                </c:pt>
                <c:pt idx="30571">
                  <c:v>3.622461E-3</c:v>
                </c:pt>
                <c:pt idx="30572">
                  <c:v>1.6268350000000001E-3</c:v>
                </c:pt>
                <c:pt idx="30573">
                  <c:v>6.0884290000000002E-3</c:v>
                </c:pt>
                <c:pt idx="30574">
                  <c:v>7.8778059999999994E-3</c:v>
                </c:pt>
                <c:pt idx="30575">
                  <c:v>5.6644529999999998E-3</c:v>
                </c:pt>
                <c:pt idx="30576">
                  <c:v>7.0143619999999997E-3</c:v>
                </c:pt>
                <c:pt idx="30577">
                  <c:v>-6.2518100000000004E-4</c:v>
                </c:pt>
                <c:pt idx="30578">
                  <c:v>8.8462269999999999E-3</c:v>
                </c:pt>
                <c:pt idx="30579">
                  <c:v>4.5769139999999996E-3</c:v>
                </c:pt>
                <c:pt idx="30580">
                  <c:v>7.0121330000000003E-3</c:v>
                </c:pt>
                <c:pt idx="30581">
                  <c:v>8.3588929999999992E-3</c:v>
                </c:pt>
                <c:pt idx="30582">
                  <c:v>8.4096129999999998E-3</c:v>
                </c:pt>
                <c:pt idx="30583">
                  <c:v>3.713128E-3</c:v>
                </c:pt>
                <c:pt idx="30584">
                  <c:v>4.325537E-3</c:v>
                </c:pt>
                <c:pt idx="30585">
                  <c:v>7.5612789999999997E-3</c:v>
                </c:pt>
                <c:pt idx="30586">
                  <c:v>6.8832600000000004E-3</c:v>
                </c:pt>
                <c:pt idx="30587">
                  <c:v>8.6361530000000006E-3</c:v>
                </c:pt>
                <c:pt idx="30588">
                  <c:v>8.4930430000000005E-3</c:v>
                </c:pt>
                <c:pt idx="30589">
                  <c:v>1.1370854E-2</c:v>
                </c:pt>
                <c:pt idx="30590">
                  <c:v>1.1700482999999999E-2</c:v>
                </c:pt>
                <c:pt idx="30591">
                  <c:v>4.079582E-3</c:v>
                </c:pt>
                <c:pt idx="30592">
                  <c:v>6.7337100000000004E-3</c:v>
                </c:pt>
                <c:pt idx="30593">
                  <c:v>8.1603660000000005E-3</c:v>
                </c:pt>
                <c:pt idx="30594">
                  <c:v>7.0349160000000004E-3</c:v>
                </c:pt>
                <c:pt idx="30595">
                  <c:v>8.1137620000000001E-3</c:v>
                </c:pt>
                <c:pt idx="30596">
                  <c:v>6.7942159999999996E-3</c:v>
                </c:pt>
                <c:pt idx="30597">
                  <c:v>9.1228839999999995E-3</c:v>
                </c:pt>
                <c:pt idx="30598">
                  <c:v>5.982266E-3</c:v>
                </c:pt>
                <c:pt idx="30599">
                  <c:v>8.3436910000000003E-3</c:v>
                </c:pt>
                <c:pt idx="30600">
                  <c:v>7.0201220000000002E-3</c:v>
                </c:pt>
                <c:pt idx="30601">
                  <c:v>8.3916500000000005E-3</c:v>
                </c:pt>
                <c:pt idx="30602">
                  <c:v>9.3171239999999995E-3</c:v>
                </c:pt>
                <c:pt idx="30603">
                  <c:v>4.934094E-3</c:v>
                </c:pt>
                <c:pt idx="30604">
                  <c:v>8.8161090000000008E-3</c:v>
                </c:pt>
                <c:pt idx="30605">
                  <c:v>5.4072629999999998E-3</c:v>
                </c:pt>
                <c:pt idx="30606">
                  <c:v>8.1427919999999994E-3</c:v>
                </c:pt>
                <c:pt idx="30607">
                  <c:v>3.9778729999999998E-3</c:v>
                </c:pt>
                <c:pt idx="30608">
                  <c:v>1.2813829000000001E-2</c:v>
                </c:pt>
                <c:pt idx="30609">
                  <c:v>9.3080439999999997E-3</c:v>
                </c:pt>
                <c:pt idx="30610">
                  <c:v>6.5311919999999999E-3</c:v>
                </c:pt>
                <c:pt idx="30611">
                  <c:v>3.4507129999999998E-3</c:v>
                </c:pt>
                <c:pt idx="30612">
                  <c:v>1.0516176E-2</c:v>
                </c:pt>
                <c:pt idx="30613">
                  <c:v>7.9100060000000007E-3</c:v>
                </c:pt>
                <c:pt idx="30614">
                  <c:v>5.9305010000000003E-3</c:v>
                </c:pt>
                <c:pt idx="30615">
                  <c:v>5.5139819999999997E-3</c:v>
                </c:pt>
                <c:pt idx="30616">
                  <c:v>6.4201630000000004E-3</c:v>
                </c:pt>
                <c:pt idx="30617">
                  <c:v>4.9959039999999998E-3</c:v>
                </c:pt>
                <c:pt idx="30618">
                  <c:v>6.9666909999999997E-3</c:v>
                </c:pt>
                <c:pt idx="30619">
                  <c:v>8.7728479999999998E-3</c:v>
                </c:pt>
                <c:pt idx="30620">
                  <c:v>7.2470010000000003E-3</c:v>
                </c:pt>
                <c:pt idx="30621">
                  <c:v>2.7350730000000002E-3</c:v>
                </c:pt>
                <c:pt idx="30622">
                  <c:v>5.6660729999999998E-3</c:v>
                </c:pt>
                <c:pt idx="30623">
                  <c:v>5.6476970000000001E-3</c:v>
                </c:pt>
                <c:pt idx="30624">
                  <c:v>9.8629749999999995E-3</c:v>
                </c:pt>
                <c:pt idx="30625">
                  <c:v>6.7545340000000004E-3</c:v>
                </c:pt>
                <c:pt idx="30626">
                  <c:v>6.7668820000000001E-3</c:v>
                </c:pt>
                <c:pt idx="30627">
                  <c:v>2.907429E-3</c:v>
                </c:pt>
                <c:pt idx="30628">
                  <c:v>3.7296180000000001E-3</c:v>
                </c:pt>
                <c:pt idx="30629">
                  <c:v>5.0569380000000004E-3</c:v>
                </c:pt>
                <c:pt idx="30630">
                  <c:v>6.4845329999999998E-3</c:v>
                </c:pt>
                <c:pt idx="30631">
                  <c:v>6.4307369999999997E-3</c:v>
                </c:pt>
                <c:pt idx="30632">
                  <c:v>5.7650000000000002E-3</c:v>
                </c:pt>
                <c:pt idx="30633">
                  <c:v>5.6656650000000003E-3</c:v>
                </c:pt>
                <c:pt idx="30634">
                  <c:v>4.320913E-3</c:v>
                </c:pt>
                <c:pt idx="30635">
                  <c:v>1.450291E-3</c:v>
                </c:pt>
                <c:pt idx="30636">
                  <c:v>8.8787439999999992E-3</c:v>
                </c:pt>
                <c:pt idx="30637">
                  <c:v>8.3197470000000006E-3</c:v>
                </c:pt>
                <c:pt idx="30638">
                  <c:v>7.2071710000000001E-3</c:v>
                </c:pt>
                <c:pt idx="30639">
                  <c:v>4.3954600000000002E-4</c:v>
                </c:pt>
                <c:pt idx="30640">
                  <c:v>5.4202909999999998E-3</c:v>
                </c:pt>
                <c:pt idx="30641">
                  <c:v>2.6574200000000002E-4</c:v>
                </c:pt>
                <c:pt idx="30642">
                  <c:v>5.8334440000000001E-3</c:v>
                </c:pt>
                <c:pt idx="30643">
                  <c:v>1.2227161E-2</c:v>
                </c:pt>
                <c:pt idx="30644">
                  <c:v>1.1584756999999999E-2</c:v>
                </c:pt>
                <c:pt idx="30645">
                  <c:v>2.947061E-3</c:v>
                </c:pt>
                <c:pt idx="30646">
                  <c:v>3.8798100000000002E-4</c:v>
                </c:pt>
                <c:pt idx="30647">
                  <c:v>7.1662590000000003E-3</c:v>
                </c:pt>
                <c:pt idx="30648">
                  <c:v>7.3926030000000002E-3</c:v>
                </c:pt>
                <c:pt idx="30649">
                  <c:v>5.4719310000000002E-3</c:v>
                </c:pt>
                <c:pt idx="30650">
                  <c:v>4.8170110000000004E-3</c:v>
                </c:pt>
                <c:pt idx="30651">
                  <c:v>6.9744380000000003E-3</c:v>
                </c:pt>
                <c:pt idx="30652">
                  <c:v>1.265396E-3</c:v>
                </c:pt>
                <c:pt idx="30653">
                  <c:v>6.3384519999999996E-3</c:v>
                </c:pt>
                <c:pt idx="30654">
                  <c:v>9.5941410000000005E-3</c:v>
                </c:pt>
                <c:pt idx="30655">
                  <c:v>5.6976689999999998E-3</c:v>
                </c:pt>
                <c:pt idx="30656">
                  <c:v>3.680591E-3</c:v>
                </c:pt>
                <c:pt idx="30657">
                  <c:v>6.0433479999999996E-3</c:v>
                </c:pt>
                <c:pt idx="30658">
                  <c:v>6.2430849999999998E-3</c:v>
                </c:pt>
                <c:pt idx="30659">
                  <c:v>3.6142790000000002E-3</c:v>
                </c:pt>
                <c:pt idx="30660">
                  <c:v>4.8371780000000001E-3</c:v>
                </c:pt>
                <c:pt idx="30661">
                  <c:v>9.0843869999999993E-3</c:v>
                </c:pt>
                <c:pt idx="30662">
                  <c:v>7.2770949999999999E-3</c:v>
                </c:pt>
                <c:pt idx="30663">
                  <c:v>6.0970479999999999E-3</c:v>
                </c:pt>
                <c:pt idx="30664">
                  <c:v>3.130673E-3</c:v>
                </c:pt>
                <c:pt idx="30665">
                  <c:v>1.1063165E-2</c:v>
                </c:pt>
                <c:pt idx="30666">
                  <c:v>8.1930040000000003E-3</c:v>
                </c:pt>
                <c:pt idx="30667">
                  <c:v>4.336215E-3</c:v>
                </c:pt>
                <c:pt idx="30668">
                  <c:v>4.5585840000000001E-3</c:v>
                </c:pt>
                <c:pt idx="30669">
                  <c:v>1.0379454999999999E-2</c:v>
                </c:pt>
                <c:pt idx="30670">
                  <c:v>4.2780370000000002E-3</c:v>
                </c:pt>
                <c:pt idx="30671">
                  <c:v>6.0977749999999997E-3</c:v>
                </c:pt>
                <c:pt idx="30672">
                  <c:v>1.1001863000000001E-2</c:v>
                </c:pt>
                <c:pt idx="30673">
                  <c:v>6.7240269999999996E-3</c:v>
                </c:pt>
                <c:pt idx="30674">
                  <c:v>5.9952190000000004E-3</c:v>
                </c:pt>
                <c:pt idx="30675">
                  <c:v>5.7816330000000004E-3</c:v>
                </c:pt>
                <c:pt idx="30676">
                  <c:v>6.7099630000000002E-3</c:v>
                </c:pt>
                <c:pt idx="30677">
                  <c:v>2.805236E-3</c:v>
                </c:pt>
                <c:pt idx="30678">
                  <c:v>6.4693579999999997E-3</c:v>
                </c:pt>
                <c:pt idx="30679">
                  <c:v>5.2301889999999997E-3</c:v>
                </c:pt>
                <c:pt idx="30680">
                  <c:v>4.9305829999999997E-3</c:v>
                </c:pt>
                <c:pt idx="30681">
                  <c:v>6.7527179999999996E-3</c:v>
                </c:pt>
                <c:pt idx="30682">
                  <c:v>-5.8124100000000003E-4</c:v>
                </c:pt>
                <c:pt idx="30683">
                  <c:v>4.5687799999999997E-3</c:v>
                </c:pt>
                <c:pt idx="30684">
                  <c:v>2.128914E-3</c:v>
                </c:pt>
                <c:pt idx="30685">
                  <c:v>5.9691930000000002E-3</c:v>
                </c:pt>
                <c:pt idx="30686">
                  <c:v>1.2337279999999999E-3</c:v>
                </c:pt>
                <c:pt idx="30687">
                  <c:v>5.5384609999999997E-3</c:v>
                </c:pt>
                <c:pt idx="30688">
                  <c:v>6.2252430000000001E-3</c:v>
                </c:pt>
                <c:pt idx="30689">
                  <c:v>9.852070000000001E-4</c:v>
                </c:pt>
                <c:pt idx="30690">
                  <c:v>7.2493260000000004E-3</c:v>
                </c:pt>
                <c:pt idx="30691">
                  <c:v>6.75845E-4</c:v>
                </c:pt>
                <c:pt idx="30692">
                  <c:v>5.5746090000000003E-3</c:v>
                </c:pt>
                <c:pt idx="30693">
                  <c:v>6.0917940000000002E-3</c:v>
                </c:pt>
                <c:pt idx="30694">
                  <c:v>4.202524E-3</c:v>
                </c:pt>
                <c:pt idx="30695">
                  <c:v>4.1633759999999999E-3</c:v>
                </c:pt>
                <c:pt idx="30696">
                  <c:v>1.3400370000000001E-3</c:v>
                </c:pt>
                <c:pt idx="30697">
                  <c:v>6.9103050000000003E-3</c:v>
                </c:pt>
                <c:pt idx="30698">
                  <c:v>5.8491769999999997E-3</c:v>
                </c:pt>
                <c:pt idx="30699">
                  <c:v>8.2588049999999993E-3</c:v>
                </c:pt>
                <c:pt idx="30700">
                  <c:v>7.4974819999999998E-3</c:v>
                </c:pt>
                <c:pt idx="30701">
                  <c:v>2.2750240000000001E-3</c:v>
                </c:pt>
                <c:pt idx="30702">
                  <c:v>4.3184670000000003E-3</c:v>
                </c:pt>
                <c:pt idx="30703">
                  <c:v>8.4940369999999994E-3</c:v>
                </c:pt>
                <c:pt idx="30704">
                  <c:v>3.4697180000000001E-3</c:v>
                </c:pt>
                <c:pt idx="30705">
                  <c:v>6.5392769999999996E-3</c:v>
                </c:pt>
                <c:pt idx="30706">
                  <c:v>6.1978579999999997E-3</c:v>
                </c:pt>
                <c:pt idx="30707">
                  <c:v>4.0540130000000004E-3</c:v>
                </c:pt>
                <c:pt idx="30708">
                  <c:v>2.283279E-3</c:v>
                </c:pt>
                <c:pt idx="30709">
                  <c:v>4.2252560000000002E-3</c:v>
                </c:pt>
                <c:pt idx="30710">
                  <c:v>7.6926429999999999E-3</c:v>
                </c:pt>
                <c:pt idx="30711">
                  <c:v>6.1866259999999998E-3</c:v>
                </c:pt>
                <c:pt idx="30712">
                  <c:v>6.9331829999999999E-3</c:v>
                </c:pt>
                <c:pt idx="30713">
                  <c:v>3.3291280000000002E-3</c:v>
                </c:pt>
                <c:pt idx="30714">
                  <c:v>7.9550139999999998E-3</c:v>
                </c:pt>
                <c:pt idx="30715">
                  <c:v>7.4985470000000004E-3</c:v>
                </c:pt>
                <c:pt idx="30716">
                  <c:v>6.22829E-3</c:v>
                </c:pt>
                <c:pt idx="30717">
                  <c:v>7.1183189999999997E-3</c:v>
                </c:pt>
                <c:pt idx="30718">
                  <c:v>3.9715769999999996E-3</c:v>
                </c:pt>
                <c:pt idx="30719">
                  <c:v>4.152406E-3</c:v>
                </c:pt>
                <c:pt idx="30720">
                  <c:v>3.8588060000000002E-3</c:v>
                </c:pt>
                <c:pt idx="30721">
                  <c:v>6.6990670000000004E-3</c:v>
                </c:pt>
                <c:pt idx="30722">
                  <c:v>7.1802979999999999E-3</c:v>
                </c:pt>
                <c:pt idx="30723">
                  <c:v>4.9315239999999996E-3</c:v>
                </c:pt>
                <c:pt idx="30724">
                  <c:v>9.8727559999999999E-3</c:v>
                </c:pt>
                <c:pt idx="30725">
                  <c:v>5.4375270000000002E-3</c:v>
                </c:pt>
                <c:pt idx="30726">
                  <c:v>2.4705249999999999E-3</c:v>
                </c:pt>
                <c:pt idx="30727">
                  <c:v>6.1502140000000002E-3</c:v>
                </c:pt>
                <c:pt idx="30728">
                  <c:v>6.3100989999999996E-3</c:v>
                </c:pt>
                <c:pt idx="30729">
                  <c:v>4.5622670000000001E-3</c:v>
                </c:pt>
                <c:pt idx="30730">
                  <c:v>6.4988440000000001E-3</c:v>
                </c:pt>
                <c:pt idx="30731">
                  <c:v>6.9904629999999997E-3</c:v>
                </c:pt>
                <c:pt idx="30732">
                  <c:v>8.1674360000000001E-3</c:v>
                </c:pt>
                <c:pt idx="30733">
                  <c:v>7.2060350000000004E-3</c:v>
                </c:pt>
                <c:pt idx="30734">
                  <c:v>5.8542849999999999E-3</c:v>
                </c:pt>
                <c:pt idx="30735">
                  <c:v>1.0581129999999999E-2</c:v>
                </c:pt>
                <c:pt idx="30736">
                  <c:v>5.482364E-3</c:v>
                </c:pt>
                <c:pt idx="30737">
                  <c:v>5.9044750000000002E-3</c:v>
                </c:pt>
                <c:pt idx="30738">
                  <c:v>1.0516054E-2</c:v>
                </c:pt>
                <c:pt idx="30739">
                  <c:v>1.0814594E-2</c:v>
                </c:pt>
                <c:pt idx="30740">
                  <c:v>3.4124369999999999E-3</c:v>
                </c:pt>
                <c:pt idx="30741">
                  <c:v>7.1555100000000003E-3</c:v>
                </c:pt>
                <c:pt idx="30742">
                  <c:v>5.7888419999999998E-3</c:v>
                </c:pt>
                <c:pt idx="30743">
                  <c:v>3.4039809999999999E-3</c:v>
                </c:pt>
                <c:pt idx="30744">
                  <c:v>7.5987329999999999E-3</c:v>
                </c:pt>
                <c:pt idx="30745">
                  <c:v>3.9017320000000002E-3</c:v>
                </c:pt>
                <c:pt idx="30746">
                  <c:v>8.3847279999999993E-3</c:v>
                </c:pt>
                <c:pt idx="30747">
                  <c:v>2.4970109999999999E-3</c:v>
                </c:pt>
                <c:pt idx="30748">
                  <c:v>2.633041E-3</c:v>
                </c:pt>
                <c:pt idx="30749">
                  <c:v>1.07033E-4</c:v>
                </c:pt>
                <c:pt idx="30750">
                  <c:v>3.680638E-3</c:v>
                </c:pt>
                <c:pt idx="30751">
                  <c:v>-1.9985399999999999E-4</c:v>
                </c:pt>
                <c:pt idx="30752" formatCode="0.00E+00">
                  <c:v>4.9939800000000003E-6</c:v>
                </c:pt>
                <c:pt idx="30753">
                  <c:v>1.851363E-3</c:v>
                </c:pt>
                <c:pt idx="30754">
                  <c:v>3.1405209999999999E-3</c:v>
                </c:pt>
                <c:pt idx="30755">
                  <c:v>2.388977E-3</c:v>
                </c:pt>
                <c:pt idx="30756">
                  <c:v>2.8350379999999998E-3</c:v>
                </c:pt>
                <c:pt idx="30757">
                  <c:v>3.9509020000000001E-3</c:v>
                </c:pt>
                <c:pt idx="30758">
                  <c:v>1.6384310000000001E-3</c:v>
                </c:pt>
                <c:pt idx="30759">
                  <c:v>6.1551100000000001E-4</c:v>
                </c:pt>
                <c:pt idx="30760">
                  <c:v>1.9259050000000001E-3</c:v>
                </c:pt>
                <c:pt idx="30761">
                  <c:v>9.9007099999999992E-4</c:v>
                </c:pt>
                <c:pt idx="30762">
                  <c:v>-2.2334170000000001E-3</c:v>
                </c:pt>
                <c:pt idx="30763">
                  <c:v>7.3600800000000002E-4</c:v>
                </c:pt>
                <c:pt idx="30764">
                  <c:v>1.338749E-3</c:v>
                </c:pt>
                <c:pt idx="30765" formatCode="0.00E+00">
                  <c:v>4.8980100000000002E-5</c:v>
                </c:pt>
                <c:pt idx="30766" formatCode="0.00E+00">
                  <c:v>1.7122400000000001E-5</c:v>
                </c:pt>
                <c:pt idx="30767">
                  <c:v>1.7127570000000001E-3</c:v>
                </c:pt>
                <c:pt idx="30768">
                  <c:v>-1.9547400000000001E-4</c:v>
                </c:pt>
                <c:pt idx="30769">
                  <c:v>3.9558620000000001E-3</c:v>
                </c:pt>
                <c:pt idx="30770">
                  <c:v>1.7554140000000001E-3</c:v>
                </c:pt>
                <c:pt idx="30771">
                  <c:v>9.2344300000000003E-4</c:v>
                </c:pt>
                <c:pt idx="30772">
                  <c:v>-9.7754999999999999E-4</c:v>
                </c:pt>
                <c:pt idx="30773" formatCode="0.00E+00">
                  <c:v>8.5850499999999994E-5</c:v>
                </c:pt>
                <c:pt idx="30774">
                  <c:v>9.1046900000000001E-4</c:v>
                </c:pt>
                <c:pt idx="30775">
                  <c:v>2.6274089999999998E-3</c:v>
                </c:pt>
                <c:pt idx="30776">
                  <c:v>3.0346010000000001E-3</c:v>
                </c:pt>
                <c:pt idx="30777">
                  <c:v>4.4061289999999999E-3</c:v>
                </c:pt>
                <c:pt idx="30778">
                  <c:v>5.0314909999999999E-3</c:v>
                </c:pt>
                <c:pt idx="30779">
                  <c:v>-2.0429300000000001E-3</c:v>
                </c:pt>
                <c:pt idx="30780">
                  <c:v>4.3367910000000004E-3</c:v>
                </c:pt>
                <c:pt idx="30781">
                  <c:v>3.5146740000000002E-3</c:v>
                </c:pt>
                <c:pt idx="30782">
                  <c:v>3.8870329999999998E-3</c:v>
                </c:pt>
                <c:pt idx="30783">
                  <c:v>2.7136439999999999E-3</c:v>
                </c:pt>
                <c:pt idx="30784">
                  <c:v>1.2584930000000001E-3</c:v>
                </c:pt>
                <c:pt idx="30785" formatCode="0.00E+00">
                  <c:v>-3.8999099999999997E-5</c:v>
                </c:pt>
                <c:pt idx="30786">
                  <c:v>2.9252700000000002E-3</c:v>
                </c:pt>
                <c:pt idx="30787">
                  <c:v>-1.4934900000000001E-4</c:v>
                </c:pt>
                <c:pt idx="30788">
                  <c:v>8.4866019999999993E-3</c:v>
                </c:pt>
                <c:pt idx="30789">
                  <c:v>2.059862E-3</c:v>
                </c:pt>
                <c:pt idx="30790">
                  <c:v>1.780013E-3</c:v>
                </c:pt>
                <c:pt idx="30791">
                  <c:v>1.304639E-3</c:v>
                </c:pt>
                <c:pt idx="30792">
                  <c:v>4.7461930000000001E-3</c:v>
                </c:pt>
                <c:pt idx="30793">
                  <c:v>2.332E-4</c:v>
                </c:pt>
                <c:pt idx="30794">
                  <c:v>3.0654969999999999E-3</c:v>
                </c:pt>
                <c:pt idx="30795">
                  <c:v>3.8612490000000002E-3</c:v>
                </c:pt>
                <c:pt idx="30796">
                  <c:v>-3.0622969999999998E-3</c:v>
                </c:pt>
                <c:pt idx="30797">
                  <c:v>1.1830479999999999E-3</c:v>
                </c:pt>
                <c:pt idx="30798">
                  <c:v>2.1131710000000001E-3</c:v>
                </c:pt>
                <c:pt idx="30799">
                  <c:v>3.2287700000000002E-3</c:v>
                </c:pt>
                <c:pt idx="30800">
                  <c:v>2.4211100000000001E-4</c:v>
                </c:pt>
                <c:pt idx="30801">
                  <c:v>1.875161E-3</c:v>
                </c:pt>
                <c:pt idx="30802">
                  <c:v>2.7233219999999998E-3</c:v>
                </c:pt>
                <c:pt idx="30803">
                  <c:v>2.185364E-3</c:v>
                </c:pt>
                <c:pt idx="30804">
                  <c:v>2.1076279999999998E-3</c:v>
                </c:pt>
                <c:pt idx="30805">
                  <c:v>5.0120709999999999E-3</c:v>
                </c:pt>
                <c:pt idx="30806">
                  <c:v>1.9632349999999998E-3</c:v>
                </c:pt>
                <c:pt idx="30807">
                  <c:v>2.4343490000000001E-3</c:v>
                </c:pt>
                <c:pt idx="30808">
                  <c:v>1.8385560000000001E-3</c:v>
                </c:pt>
                <c:pt idx="30809">
                  <c:v>1.889955E-3</c:v>
                </c:pt>
                <c:pt idx="30810">
                  <c:v>3.1622400000000002E-3</c:v>
                </c:pt>
                <c:pt idx="30811">
                  <c:v>5.8901149999999996E-3</c:v>
                </c:pt>
                <c:pt idx="30812">
                  <c:v>4.16205E-4</c:v>
                </c:pt>
                <c:pt idx="30813">
                  <c:v>3.7747179999999998E-3</c:v>
                </c:pt>
                <c:pt idx="30814">
                  <c:v>4.8095789999999996E-3</c:v>
                </c:pt>
                <c:pt idx="30815">
                  <c:v>1.359187E-3</c:v>
                </c:pt>
                <c:pt idx="30816">
                  <c:v>5.5419670000000001E-3</c:v>
                </c:pt>
                <c:pt idx="30817">
                  <c:v>6.2230900000000003E-4</c:v>
                </c:pt>
                <c:pt idx="30818">
                  <c:v>3.1974949999999999E-3</c:v>
                </c:pt>
                <c:pt idx="30819">
                  <c:v>2.5479500000000002E-3</c:v>
                </c:pt>
                <c:pt idx="30820">
                  <c:v>-5.9806799999999999E-4</c:v>
                </c:pt>
                <c:pt idx="30821">
                  <c:v>2.3681610000000001E-3</c:v>
                </c:pt>
                <c:pt idx="30822">
                  <c:v>5.0514619999999996E-3</c:v>
                </c:pt>
                <c:pt idx="30823">
                  <c:v>-1.3797399999999999E-4</c:v>
                </c:pt>
                <c:pt idx="30824">
                  <c:v>-8.07441E-4</c:v>
                </c:pt>
                <c:pt idx="30825">
                  <c:v>8.4851299999999996E-4</c:v>
                </c:pt>
                <c:pt idx="30826">
                  <c:v>-4.2062899999999997E-3</c:v>
                </c:pt>
                <c:pt idx="30827">
                  <c:v>-1.3689570000000001E-3</c:v>
                </c:pt>
                <c:pt idx="30828">
                  <c:v>-1.5847960000000001E-3</c:v>
                </c:pt>
                <c:pt idx="30829">
                  <c:v>-1.8441880000000001E-3</c:v>
                </c:pt>
                <c:pt idx="30830">
                  <c:v>-3.5227050000000001E-3</c:v>
                </c:pt>
                <c:pt idx="30831">
                  <c:v>-3.3322880000000001E-3</c:v>
                </c:pt>
                <c:pt idx="30832">
                  <c:v>7.3518200000000002E-4</c:v>
                </c:pt>
                <c:pt idx="30833">
                  <c:v>-2.723998E-3</c:v>
                </c:pt>
                <c:pt idx="30834">
                  <c:v>-4.3138819999999998E-3</c:v>
                </c:pt>
                <c:pt idx="30835">
                  <c:v>-2.9404890000000001E-3</c:v>
                </c:pt>
                <c:pt idx="30836">
                  <c:v>-1.1807950000000001E-3</c:v>
                </c:pt>
                <c:pt idx="30837">
                  <c:v>-1.7688199999999999E-3</c:v>
                </c:pt>
                <c:pt idx="30838">
                  <c:v>-2.8076220000000001E-3</c:v>
                </c:pt>
                <c:pt idx="30839">
                  <c:v>-3.4308009999999998E-3</c:v>
                </c:pt>
                <c:pt idx="30840">
                  <c:v>-5.0383800000000003E-3</c:v>
                </c:pt>
                <c:pt idx="30841">
                  <c:v>-4.6466290000000002E-3</c:v>
                </c:pt>
                <c:pt idx="30842">
                  <c:v>-4.4783690000000003E-3</c:v>
                </c:pt>
                <c:pt idx="30843">
                  <c:v>-3.220559E-3</c:v>
                </c:pt>
                <c:pt idx="30844">
                  <c:v>-5.9344419999999998E-3</c:v>
                </c:pt>
                <c:pt idx="30845">
                  <c:v>-6.4034249999999999E-3</c:v>
                </c:pt>
                <c:pt idx="30846">
                  <c:v>-5.8020559999999999E-3</c:v>
                </c:pt>
                <c:pt idx="30847">
                  <c:v>-7.5866400000000004E-3</c:v>
                </c:pt>
                <c:pt idx="30848">
                  <c:v>-7.1762709999999997E-3</c:v>
                </c:pt>
                <c:pt idx="30849">
                  <c:v>8.3984399999999996E-4</c:v>
                </c:pt>
                <c:pt idx="30850">
                  <c:v>-9.9871149999999995E-3</c:v>
                </c:pt>
                <c:pt idx="30851">
                  <c:v>-5.3849070000000004E-3</c:v>
                </c:pt>
                <c:pt idx="30852">
                  <c:v>-8.0451629999999993E-3</c:v>
                </c:pt>
                <c:pt idx="30853">
                  <c:v>-1.1074775E-2</c:v>
                </c:pt>
                <c:pt idx="30854">
                  <c:v>-4.169079E-3</c:v>
                </c:pt>
                <c:pt idx="30855">
                  <c:v>-6.2913520000000001E-3</c:v>
                </c:pt>
                <c:pt idx="30856">
                  <c:v>-2.785156E-3</c:v>
                </c:pt>
                <c:pt idx="30857">
                  <c:v>-6.2278239999999999E-3</c:v>
                </c:pt>
                <c:pt idx="30858">
                  <c:v>-4.8779599999999998E-3</c:v>
                </c:pt>
                <c:pt idx="30859">
                  <c:v>-1.0217066E-2</c:v>
                </c:pt>
                <c:pt idx="30860">
                  <c:v>-3.9641340000000002E-3</c:v>
                </c:pt>
                <c:pt idx="30861">
                  <c:v>-5.3045030000000003E-3</c:v>
                </c:pt>
                <c:pt idx="30862">
                  <c:v>-4.18024E-3</c:v>
                </c:pt>
                <c:pt idx="30863">
                  <c:v>-8.5883030000000003E-3</c:v>
                </c:pt>
                <c:pt idx="30864">
                  <c:v>2.4992759999999999E-3</c:v>
                </c:pt>
                <c:pt idx="30865">
                  <c:v>-5.8952739999999998E-3</c:v>
                </c:pt>
                <c:pt idx="30866">
                  <c:v>-6.7039459999999997E-3</c:v>
                </c:pt>
                <c:pt idx="30867">
                  <c:v>-8.9505890000000001E-3</c:v>
                </c:pt>
                <c:pt idx="30868">
                  <c:v>-9.5181200000000001E-4</c:v>
                </c:pt>
                <c:pt idx="30869">
                  <c:v>-5.1681280000000001E-3</c:v>
                </c:pt>
                <c:pt idx="30870">
                  <c:v>-1.5192339999999999E-3</c:v>
                </c:pt>
                <c:pt idx="30871">
                  <c:v>-3.3331120000000001E-3</c:v>
                </c:pt>
                <c:pt idx="30872">
                  <c:v>-6.7497060000000003E-3</c:v>
                </c:pt>
                <c:pt idx="30873">
                  <c:v>-7.5561109999999999E-3</c:v>
                </c:pt>
                <c:pt idx="30874">
                  <c:v>-6.5261470000000004E-3</c:v>
                </c:pt>
                <c:pt idx="30875">
                  <c:v>-7.5783619999999999E-3</c:v>
                </c:pt>
                <c:pt idx="30876">
                  <c:v>-9.6355400000000004E-4</c:v>
                </c:pt>
                <c:pt idx="30877">
                  <c:v>-4.6293949999999997E-3</c:v>
                </c:pt>
                <c:pt idx="30878">
                  <c:v>-7.3489150000000001E-3</c:v>
                </c:pt>
                <c:pt idx="30879">
                  <c:v>-4.8090579999999997E-3</c:v>
                </c:pt>
                <c:pt idx="30880">
                  <c:v>-1.7359439999999999E-3</c:v>
                </c:pt>
                <c:pt idx="30881">
                  <c:v>-2.6944159999999998E-3</c:v>
                </c:pt>
                <c:pt idx="30882">
                  <c:v>-5.9097209999999997E-3</c:v>
                </c:pt>
                <c:pt idx="30883">
                  <c:v>-3.2407009999999999E-3</c:v>
                </c:pt>
                <c:pt idx="30884">
                  <c:v>-2.3659499999999999E-3</c:v>
                </c:pt>
                <c:pt idx="30885">
                  <c:v>-8.3617899999999992E-3</c:v>
                </c:pt>
                <c:pt idx="30886">
                  <c:v>-9.8331000000000004E-4</c:v>
                </c:pt>
                <c:pt idx="30887">
                  <c:v>5.3975099999999999E-4</c:v>
                </c:pt>
                <c:pt idx="30888">
                  <c:v>-4.1563470000000003E-3</c:v>
                </c:pt>
                <c:pt idx="30889">
                  <c:v>-6.2032529999999997E-3</c:v>
                </c:pt>
                <c:pt idx="30890">
                  <c:v>-2.9519300000000002E-4</c:v>
                </c:pt>
                <c:pt idx="30891">
                  <c:v>-6.0409629999999999E-3</c:v>
                </c:pt>
                <c:pt idx="30892">
                  <c:v>9.11363E-4</c:v>
                </c:pt>
                <c:pt idx="30893">
                  <c:v>4.6741399999999998E-4</c:v>
                </c:pt>
                <c:pt idx="30894">
                  <c:v>-3.9673549999999997E-3</c:v>
                </c:pt>
                <c:pt idx="30895">
                  <c:v>-4.0099660000000002E-3</c:v>
                </c:pt>
                <c:pt idx="30896">
                  <c:v>-5.5222800000000001E-3</c:v>
                </c:pt>
                <c:pt idx="30897">
                  <c:v>-1.2457760000000001E-3</c:v>
                </c:pt>
                <c:pt idx="30898">
                  <c:v>-1.4397730000000001E-3</c:v>
                </c:pt>
                <c:pt idx="30899">
                  <c:v>4.01004E-4</c:v>
                </c:pt>
                <c:pt idx="30900">
                  <c:v>1.0319769999999999E-3</c:v>
                </c:pt>
                <c:pt idx="30901">
                  <c:v>-8.3836100000000003E-4</c:v>
                </c:pt>
                <c:pt idx="30902">
                  <c:v>-7.8922990000000002E-3</c:v>
                </c:pt>
                <c:pt idx="30903">
                  <c:v>-4.2610800000000004E-3</c:v>
                </c:pt>
                <c:pt idx="30904">
                  <c:v>-5.2045190000000003E-3</c:v>
                </c:pt>
                <c:pt idx="30905">
                  <c:v>-1.8819664E-2</c:v>
                </c:pt>
                <c:pt idx="30906">
                  <c:v>-4.9172340000000004E-3</c:v>
                </c:pt>
                <c:pt idx="30907">
                  <c:v>1.1140270000000001E-3</c:v>
                </c:pt>
                <c:pt idx="30908">
                  <c:v>9.1717100000000005E-4</c:v>
                </c:pt>
                <c:pt idx="30909">
                  <c:v>-1.218951E-3</c:v>
                </c:pt>
                <c:pt idx="30910">
                  <c:v>1.1902127E-2</c:v>
                </c:pt>
                <c:pt idx="30911">
                  <c:v>-1.487489E-2</c:v>
                </c:pt>
                <c:pt idx="30912">
                  <c:v>-7.9696980000000008E-3</c:v>
                </c:pt>
                <c:pt idx="30913">
                  <c:v>-1.4702529999999999E-3</c:v>
                </c:pt>
                <c:pt idx="30914">
                  <c:v>1.2046324000000001E-2</c:v>
                </c:pt>
                <c:pt idx="30915">
                  <c:v>7.4638229999999996E-3</c:v>
                </c:pt>
                <c:pt idx="30916">
                  <c:v>-1.5909992000000001E-2</c:v>
                </c:pt>
                <c:pt idx="30917">
                  <c:v>1.0324275000000001E-2</c:v>
                </c:pt>
                <c:pt idx="30918">
                  <c:v>-1.198178E-3</c:v>
                </c:pt>
                <c:pt idx="30919">
                  <c:v>-1.4945149E-2</c:v>
                </c:pt>
                <c:pt idx="30920">
                  <c:v>-1.40259E-3</c:v>
                </c:pt>
                <c:pt idx="30921">
                  <c:v>1.6265087000000001E-2</c:v>
                </c:pt>
                <c:pt idx="30922">
                  <c:v>5.8487590000000002E-3</c:v>
                </c:pt>
                <c:pt idx="30923">
                  <c:v>-2.3562924999999998E-2</c:v>
                </c:pt>
                <c:pt idx="30924">
                  <c:v>1.2312058000000001E-2</c:v>
                </c:pt>
                <c:pt idx="30925">
                  <c:v>-5.9036970000000003E-3</c:v>
                </c:pt>
                <c:pt idx="30926">
                  <c:v>-1.3079212999999999E-2</c:v>
                </c:pt>
                <c:pt idx="30927">
                  <c:v>-9.7438709999999994E-3</c:v>
                </c:pt>
                <c:pt idx="30928">
                  <c:v>1.2538644E-2</c:v>
                </c:pt>
                <c:pt idx="30929">
                  <c:v>-1.3459934E-2</c:v>
                </c:pt>
                <c:pt idx="30930">
                  <c:v>-1.4120033000000001E-2</c:v>
                </c:pt>
                <c:pt idx="30931">
                  <c:v>9.2894190000000001E-3</c:v>
                </c:pt>
                <c:pt idx="30932">
                  <c:v>-1.5537707E-2</c:v>
                </c:pt>
                <c:pt idx="30933">
                  <c:v>-1.0611923000000001E-2</c:v>
                </c:pt>
                <c:pt idx="30934">
                  <c:v>-3.9731649999999999E-3</c:v>
                </c:pt>
                <c:pt idx="30935">
                  <c:v>-2.6743409999999998E-3</c:v>
                </c:pt>
                <c:pt idx="30936">
                  <c:v>-4.380849E-3</c:v>
                </c:pt>
                <c:pt idx="30937">
                  <c:v>-1.2721869E-2</c:v>
                </c:pt>
                <c:pt idx="30938">
                  <c:v>-6.2224530000000002E-3</c:v>
                </c:pt>
                <c:pt idx="30939">
                  <c:v>-7.7215460000000001E-3</c:v>
                </c:pt>
                <c:pt idx="30940">
                  <c:v>-8.8955379999999997E-3</c:v>
                </c:pt>
                <c:pt idx="30941">
                  <c:v>-5.2328920000000003E-3</c:v>
                </c:pt>
                <c:pt idx="30942">
                  <c:v>-4.6188799999999998E-4</c:v>
                </c:pt>
                <c:pt idx="30943">
                  <c:v>-3.8142749999999998E-3</c:v>
                </c:pt>
                <c:pt idx="30944">
                  <c:v>-3.748248E-3</c:v>
                </c:pt>
                <c:pt idx="30945">
                  <c:v>1.795388E-3</c:v>
                </c:pt>
                <c:pt idx="30946">
                  <c:v>-1.0552406E-2</c:v>
                </c:pt>
                <c:pt idx="30947">
                  <c:v>-3.3485559999999999E-3</c:v>
                </c:pt>
                <c:pt idx="30948">
                  <c:v>-1.679994E-3</c:v>
                </c:pt>
                <c:pt idx="30949">
                  <c:v>5.60258E-4</c:v>
                </c:pt>
                <c:pt idx="30950">
                  <c:v>-2.7145379999999998E-3</c:v>
                </c:pt>
                <c:pt idx="30951">
                  <c:v>-4.1012460000000002E-3</c:v>
                </c:pt>
                <c:pt idx="30952">
                  <c:v>3.039005E-3</c:v>
                </c:pt>
                <c:pt idx="30953">
                  <c:v>-3.0031749999999999E-3</c:v>
                </c:pt>
                <c:pt idx="30954">
                  <c:v>-6.0033930000000001E-3</c:v>
                </c:pt>
                <c:pt idx="30955">
                  <c:v>1.373563E-3</c:v>
                </c:pt>
                <c:pt idx="30956">
                  <c:v>-3.2493209999999999E-3</c:v>
                </c:pt>
                <c:pt idx="30957">
                  <c:v>-2.2114869999999998E-3</c:v>
                </c:pt>
                <c:pt idx="30958">
                  <c:v>5.7897139999999996E-3</c:v>
                </c:pt>
                <c:pt idx="30959">
                  <c:v>-5.9681199999999995E-4</c:v>
                </c:pt>
                <c:pt idx="30960">
                  <c:v>-1.229579E-3</c:v>
                </c:pt>
                <c:pt idx="30961">
                  <c:v>-3.0517140000000001E-3</c:v>
                </c:pt>
                <c:pt idx="30962">
                  <c:v>6.1197079999999997E-3</c:v>
                </c:pt>
                <c:pt idx="30963">
                  <c:v>1.9236310000000001E-3</c:v>
                </c:pt>
                <c:pt idx="30964">
                  <c:v>-2.9131809999999999E-3</c:v>
                </c:pt>
                <c:pt idx="30965">
                  <c:v>4.2384720000000001E-3</c:v>
                </c:pt>
                <c:pt idx="30966">
                  <c:v>5.9249200000000002E-3</c:v>
                </c:pt>
                <c:pt idx="30967">
                  <c:v>4.8967399999999995E-4</c:v>
                </c:pt>
                <c:pt idx="30968">
                  <c:v>-4.7503320000000003E-3</c:v>
                </c:pt>
                <c:pt idx="30969">
                  <c:v>4.5752600000000003E-3</c:v>
                </c:pt>
                <c:pt idx="30970">
                  <c:v>-2.9092639999999999E-3</c:v>
                </c:pt>
                <c:pt idx="30971">
                  <c:v>3.2692699999999999E-3</c:v>
                </c:pt>
                <c:pt idx="30972">
                  <c:v>-3.0223989999999998E-3</c:v>
                </c:pt>
                <c:pt idx="30973">
                  <c:v>2.6554600000000001E-3</c:v>
                </c:pt>
                <c:pt idx="30974">
                  <c:v>2.2943149999999999E-3</c:v>
                </c:pt>
                <c:pt idx="30975">
                  <c:v>4.1492299999999998E-4</c:v>
                </c:pt>
                <c:pt idx="30976">
                  <c:v>-1.6519079999999999E-3</c:v>
                </c:pt>
                <c:pt idx="30977">
                  <c:v>-8.5056200000000002E-4</c:v>
                </c:pt>
                <c:pt idx="30978">
                  <c:v>-3.7746889999999999E-3</c:v>
                </c:pt>
                <c:pt idx="30979">
                  <c:v>-9.4215100000000001E-4</c:v>
                </c:pt>
                <c:pt idx="30980">
                  <c:v>2.9153360000000001E-3</c:v>
                </c:pt>
                <c:pt idx="30981">
                  <c:v>-7.0483480000000003E-3</c:v>
                </c:pt>
                <c:pt idx="30982">
                  <c:v>-2.6148859999999999E-3</c:v>
                </c:pt>
                <c:pt idx="30983">
                  <c:v>-2.8834800000000001E-4</c:v>
                </c:pt>
                <c:pt idx="30984">
                  <c:v>-7.5355300000000001E-4</c:v>
                </c:pt>
                <c:pt idx="30985">
                  <c:v>1.9197280000000001E-3</c:v>
                </c:pt>
                <c:pt idx="30986">
                  <c:v>-1.1895619999999999E-3</c:v>
                </c:pt>
                <c:pt idx="30987">
                  <c:v>-1.7834470000000001E-3</c:v>
                </c:pt>
                <c:pt idx="30988">
                  <c:v>-4.66248E-4</c:v>
                </c:pt>
                <c:pt idx="30989">
                  <c:v>-3.2164939999999999E-3</c:v>
                </c:pt>
                <c:pt idx="30990">
                  <c:v>-1.4323929999999999E-3</c:v>
                </c:pt>
                <c:pt idx="30991">
                  <c:v>-3.719516E-3</c:v>
                </c:pt>
                <c:pt idx="30992">
                  <c:v>-4.0861389999999999E-3</c:v>
                </c:pt>
                <c:pt idx="30993">
                  <c:v>-8.0752199999999997E-4</c:v>
                </c:pt>
                <c:pt idx="30994">
                  <c:v>-4.6701939999999999E-3</c:v>
                </c:pt>
                <c:pt idx="30995">
                  <c:v>-3.1194360000000002E-3</c:v>
                </c:pt>
                <c:pt idx="30996">
                  <c:v>7.5091899999999996E-4</c:v>
                </c:pt>
                <c:pt idx="30997">
                  <c:v>-7.8071499999999997E-3</c:v>
                </c:pt>
                <c:pt idx="30998">
                  <c:v>-4.0044499999999997E-3</c:v>
                </c:pt>
                <c:pt idx="30999">
                  <c:v>-2.58714E-4</c:v>
                </c:pt>
                <c:pt idx="31000">
                  <c:v>-4.3633489999999999E-3</c:v>
                </c:pt>
                <c:pt idx="31001">
                  <c:v>-3.7529529999999998E-3</c:v>
                </c:pt>
                <c:pt idx="31002">
                  <c:v>-4.6511440000000003E-3</c:v>
                </c:pt>
                <c:pt idx="31003">
                  <c:v>-5.9834500000000002E-4</c:v>
                </c:pt>
                <c:pt idx="31004">
                  <c:v>-3.678696E-3</c:v>
                </c:pt>
                <c:pt idx="31005">
                  <c:v>-4.9956289999999997E-3</c:v>
                </c:pt>
                <c:pt idx="31006">
                  <c:v>-5.5299699999999995E-4</c:v>
                </c:pt>
                <c:pt idx="31007">
                  <c:v>-1.6017500000000001E-3</c:v>
                </c:pt>
                <c:pt idx="31008">
                  <c:v>-5.3797840000000003E-3</c:v>
                </c:pt>
                <c:pt idx="31009">
                  <c:v>-1.4146040000000001E-3</c:v>
                </c:pt>
                <c:pt idx="31010">
                  <c:v>-4.1449629999999998E-3</c:v>
                </c:pt>
                <c:pt idx="31011">
                  <c:v>-1.1417160000000001E-3</c:v>
                </c:pt>
                <c:pt idx="31012">
                  <c:v>1.097946E-3</c:v>
                </c:pt>
                <c:pt idx="31013">
                  <c:v>-3.2451369999999999E-3</c:v>
                </c:pt>
                <c:pt idx="31014">
                  <c:v>4.5086600000000002E-4</c:v>
                </c:pt>
                <c:pt idx="31015">
                  <c:v>-3.7872880000000002E-3</c:v>
                </c:pt>
                <c:pt idx="31016">
                  <c:v>-3.5883410000000001E-3</c:v>
                </c:pt>
                <c:pt idx="31017">
                  <c:v>3.015233E-3</c:v>
                </c:pt>
                <c:pt idx="31018">
                  <c:v>-4.0925110000000001E-3</c:v>
                </c:pt>
                <c:pt idx="31019">
                  <c:v>1.2271529999999999E-3</c:v>
                </c:pt>
                <c:pt idx="31020">
                  <c:v>2.7526909999999998E-3</c:v>
                </c:pt>
                <c:pt idx="31021">
                  <c:v>-3.0468750000000001E-3</c:v>
                </c:pt>
                <c:pt idx="31022">
                  <c:v>-4.1950670000000002E-3</c:v>
                </c:pt>
                <c:pt idx="31023">
                  <c:v>3.3368849999999999E-3</c:v>
                </c:pt>
                <c:pt idx="31024">
                  <c:v>-2.7601259999999999E-3</c:v>
                </c:pt>
                <c:pt idx="31025">
                  <c:v>-8.3306299999999999E-4</c:v>
                </c:pt>
                <c:pt idx="31026">
                  <c:v>-3.3016909999999998E-3</c:v>
                </c:pt>
                <c:pt idx="31027">
                  <c:v>2.025963E-3</c:v>
                </c:pt>
                <c:pt idx="31028">
                  <c:v>2.4869950000000001E-3</c:v>
                </c:pt>
                <c:pt idx="31029">
                  <c:v>-2.3354560000000001E-3</c:v>
                </c:pt>
                <c:pt idx="31030">
                  <c:v>-1.7722409999999999E-3</c:v>
                </c:pt>
                <c:pt idx="31031">
                  <c:v>-2.7205929999999999E-3</c:v>
                </c:pt>
                <c:pt idx="31032">
                  <c:v>-4.308414E-3</c:v>
                </c:pt>
                <c:pt idx="31033">
                  <c:v>1.8789080000000001E-3</c:v>
                </c:pt>
                <c:pt idx="31034">
                  <c:v>1.2533799999999999E-3</c:v>
                </c:pt>
                <c:pt idx="31035">
                  <c:v>-2.9490879999999999E-3</c:v>
                </c:pt>
                <c:pt idx="31036">
                  <c:v>5.3875099999999997E-4</c:v>
                </c:pt>
                <c:pt idx="31037">
                  <c:v>1.9619440000000002E-3</c:v>
                </c:pt>
                <c:pt idx="31038">
                  <c:v>-2.64646E-4</c:v>
                </c:pt>
                <c:pt idx="31039">
                  <c:v>-5.5919200000000002E-4</c:v>
                </c:pt>
                <c:pt idx="31040">
                  <c:v>-2.3962699999999998E-3</c:v>
                </c:pt>
                <c:pt idx="31041">
                  <c:v>-2.6828260000000001E-3</c:v>
                </c:pt>
                <c:pt idx="31042">
                  <c:v>7.6151589999999998E-3</c:v>
                </c:pt>
                <c:pt idx="31043">
                  <c:v>1.515455E-3</c:v>
                </c:pt>
                <c:pt idx="31044">
                  <c:v>6.8660499999999996E-4</c:v>
                </c:pt>
                <c:pt idx="31045">
                  <c:v>-2.3925410000000002E-3</c:v>
                </c:pt>
                <c:pt idx="31046">
                  <c:v>-5.2371899999999996E-4</c:v>
                </c:pt>
                <c:pt idx="31047">
                  <c:v>2.613219E-3</c:v>
                </c:pt>
                <c:pt idx="31048">
                  <c:v>1.1023820000000001E-3</c:v>
                </c:pt>
                <c:pt idx="31049">
                  <c:v>2.3479429999999999E-3</c:v>
                </c:pt>
                <c:pt idx="31050">
                  <c:v>-4.8469700000000002E-4</c:v>
                </c:pt>
                <c:pt idx="31051" formatCode="0.00E+00">
                  <c:v>-1.5714199999999999E-5</c:v>
                </c:pt>
                <c:pt idx="31052">
                  <c:v>4.1258809999999996E-3</c:v>
                </c:pt>
                <c:pt idx="31053">
                  <c:v>8.7309499999999995E-4</c:v>
                </c:pt>
                <c:pt idx="31054">
                  <c:v>1.5781079999999999E-3</c:v>
                </c:pt>
                <c:pt idx="31055">
                  <c:v>-4.4954970000000002E-3</c:v>
                </c:pt>
                <c:pt idx="31056">
                  <c:v>8.3974199999999998E-4</c:v>
                </c:pt>
                <c:pt idx="31057">
                  <c:v>-3.2272799999999999E-4</c:v>
                </c:pt>
                <c:pt idx="31058">
                  <c:v>-7.6499000000000001E-4</c:v>
                </c:pt>
                <c:pt idx="31059">
                  <c:v>1.7125479999999999E-3</c:v>
                </c:pt>
                <c:pt idx="31060">
                  <c:v>9.2338999999999995E-4</c:v>
                </c:pt>
                <c:pt idx="31061" formatCode="0.00E+00">
                  <c:v>-6.3311299999999998E-5</c:v>
                </c:pt>
                <c:pt idx="31062">
                  <c:v>2.2508229999999999E-3</c:v>
                </c:pt>
                <c:pt idx="31063">
                  <c:v>3.1331280000000002E-3</c:v>
                </c:pt>
                <c:pt idx="31064">
                  <c:v>-5.1889090000000002E-3</c:v>
                </c:pt>
                <c:pt idx="31065">
                  <c:v>1.292159E-3</c:v>
                </c:pt>
                <c:pt idx="31066">
                  <c:v>3.4913779999999998E-3</c:v>
                </c:pt>
                <c:pt idx="31067">
                  <c:v>-4.8280709999999998E-3</c:v>
                </c:pt>
                <c:pt idx="31068">
                  <c:v>-2.2511469999999998E-3</c:v>
                </c:pt>
                <c:pt idx="31069">
                  <c:v>-1.5310899999999999E-4</c:v>
                </c:pt>
                <c:pt idx="31070">
                  <c:v>-1.0162249999999999E-3</c:v>
                </c:pt>
                <c:pt idx="31071">
                  <c:v>-3.0436899999999999E-3</c:v>
                </c:pt>
                <c:pt idx="31072">
                  <c:v>-3.7720890000000002E-3</c:v>
                </c:pt>
                <c:pt idx="31073">
                  <c:v>-1.828248E-3</c:v>
                </c:pt>
                <c:pt idx="31074">
                  <c:v>-2.8650020000000002E-3</c:v>
                </c:pt>
                <c:pt idx="31075">
                  <c:v>-5.7153830000000001E-3</c:v>
                </c:pt>
                <c:pt idx="31076">
                  <c:v>-2.0537329999999999E-3</c:v>
                </c:pt>
                <c:pt idx="31077">
                  <c:v>-3.7762659999999999E-3</c:v>
                </c:pt>
                <c:pt idx="31078">
                  <c:v>-7.0842810000000004E-3</c:v>
                </c:pt>
                <c:pt idx="31079">
                  <c:v>-1.8250709999999999E-3</c:v>
                </c:pt>
                <c:pt idx="31080">
                  <c:v>-3.4174489999999999E-3</c:v>
                </c:pt>
                <c:pt idx="31081">
                  <c:v>-1.7934540000000001E-3</c:v>
                </c:pt>
                <c:pt idx="31082">
                  <c:v>-7.773248E-3</c:v>
                </c:pt>
                <c:pt idx="31083">
                  <c:v>-2.3659649999999998E-3</c:v>
                </c:pt>
                <c:pt idx="31084">
                  <c:v>-4.1071780000000004E-3</c:v>
                </c:pt>
                <c:pt idx="31085">
                  <c:v>-3.5846659999999998E-3</c:v>
                </c:pt>
                <c:pt idx="31086">
                  <c:v>-3.4469610000000001E-3</c:v>
                </c:pt>
                <c:pt idx="31087">
                  <c:v>-5.5612439999999999E-3</c:v>
                </c:pt>
                <c:pt idx="31088">
                  <c:v>-6.1838539999999999E-3</c:v>
                </c:pt>
                <c:pt idx="31089">
                  <c:v>-4.3044620000000002E-3</c:v>
                </c:pt>
                <c:pt idx="31090">
                  <c:v>-1.806474E-3</c:v>
                </c:pt>
                <c:pt idx="31091">
                  <c:v>-4.2946649999999996E-3</c:v>
                </c:pt>
                <c:pt idx="31092">
                  <c:v>-1.007462E-3</c:v>
                </c:pt>
                <c:pt idx="31093">
                  <c:v>-5.9729259999999999E-3</c:v>
                </c:pt>
                <c:pt idx="31094">
                  <c:v>-6.0600489999999996E-3</c:v>
                </c:pt>
                <c:pt idx="31095">
                  <c:v>-3.507942E-3</c:v>
                </c:pt>
                <c:pt idx="31096">
                  <c:v>-6.2405680000000002E-3</c:v>
                </c:pt>
                <c:pt idx="31097">
                  <c:v>-6.2635800000000004E-4</c:v>
                </c:pt>
                <c:pt idx="31098">
                  <c:v>-3.5902590000000002E-3</c:v>
                </c:pt>
                <c:pt idx="31099">
                  <c:v>-5.2808330000000004E-3</c:v>
                </c:pt>
                <c:pt idx="31100">
                  <c:v>1.241893E-3</c:v>
                </c:pt>
                <c:pt idx="31101">
                  <c:v>-5.1374430000000002E-3</c:v>
                </c:pt>
                <c:pt idx="31102">
                  <c:v>-1.922375E-3</c:v>
                </c:pt>
                <c:pt idx="31103">
                  <c:v>1.781283E-3</c:v>
                </c:pt>
                <c:pt idx="31104">
                  <c:v>-3.8759710000000002E-3</c:v>
                </c:pt>
                <c:pt idx="31105">
                  <c:v>-8.03482E-4</c:v>
                </c:pt>
                <c:pt idx="31106">
                  <c:v>-2.8745490000000001E-3</c:v>
                </c:pt>
                <c:pt idx="31107">
                  <c:v>-7.0394660000000003E-3</c:v>
                </c:pt>
                <c:pt idx="31108">
                  <c:v>3.3796189999999999E-3</c:v>
                </c:pt>
                <c:pt idx="31109">
                  <c:v>1.553755E-3</c:v>
                </c:pt>
                <c:pt idx="31110">
                  <c:v>-1.670323E-3</c:v>
                </c:pt>
                <c:pt idx="31111">
                  <c:v>-3.2622599999999999E-4</c:v>
                </c:pt>
                <c:pt idx="31112">
                  <c:v>1.6457080000000001E-3</c:v>
                </c:pt>
                <c:pt idx="31113">
                  <c:v>2.937874E-3</c:v>
                </c:pt>
                <c:pt idx="31114">
                  <c:v>-8.9097700000000004E-4</c:v>
                </c:pt>
                <c:pt idx="31115">
                  <c:v>-7.3598100000000003E-4</c:v>
                </c:pt>
                <c:pt idx="31116">
                  <c:v>2.2407960000000002E-3</c:v>
                </c:pt>
                <c:pt idx="31117">
                  <c:v>9.6194599999999998E-4</c:v>
                </c:pt>
                <c:pt idx="31118" formatCode="0.00E+00">
                  <c:v>-6.0431199999999998E-5</c:v>
                </c:pt>
                <c:pt idx="31119">
                  <c:v>3.9223260000000003E-3</c:v>
                </c:pt>
                <c:pt idx="31120">
                  <c:v>-2.9008459999999999E-3</c:v>
                </c:pt>
                <c:pt idx="31121">
                  <c:v>-7.8256699999999996E-4</c:v>
                </c:pt>
                <c:pt idx="31122">
                  <c:v>-3.804778E-3</c:v>
                </c:pt>
                <c:pt idx="31123">
                  <c:v>1.8863969999999999E-3</c:v>
                </c:pt>
                <c:pt idx="31124">
                  <c:v>-9.2350400000000001E-4</c:v>
                </c:pt>
                <c:pt idx="31125">
                  <c:v>-2.4233969999999999E-3</c:v>
                </c:pt>
                <c:pt idx="31126">
                  <c:v>5.1472699999999998E-4</c:v>
                </c:pt>
                <c:pt idx="31127">
                  <c:v>-9.2710899999999996E-4</c:v>
                </c:pt>
                <c:pt idx="31128">
                  <c:v>-4.6692039999999997E-3</c:v>
                </c:pt>
                <c:pt idx="31129">
                  <c:v>-1.8249480000000001E-3</c:v>
                </c:pt>
                <c:pt idx="31130">
                  <c:v>-6.58513E-4</c:v>
                </c:pt>
                <c:pt idx="31131">
                  <c:v>-2.1184580000000001E-3</c:v>
                </c:pt>
                <c:pt idx="31132">
                  <c:v>3.7948180000000001E-3</c:v>
                </c:pt>
                <c:pt idx="31133">
                  <c:v>-2.4708009999999999E-3</c:v>
                </c:pt>
                <c:pt idx="31134">
                  <c:v>-3.4816510000000001E-3</c:v>
                </c:pt>
                <c:pt idx="31135">
                  <c:v>-3.2422330000000002E-3</c:v>
                </c:pt>
                <c:pt idx="31136">
                  <c:v>-2.7560940000000002E-3</c:v>
                </c:pt>
                <c:pt idx="31137">
                  <c:v>2.0880399999999999E-4</c:v>
                </c:pt>
                <c:pt idx="31138">
                  <c:v>-3.775619E-3</c:v>
                </c:pt>
                <c:pt idx="31139">
                  <c:v>-3.0371249999999999E-3</c:v>
                </c:pt>
                <c:pt idx="31140">
                  <c:v>-2.5945629999999998E-3</c:v>
                </c:pt>
                <c:pt idx="31141">
                  <c:v>-3.6704810000000002E-3</c:v>
                </c:pt>
                <c:pt idx="31142">
                  <c:v>-2.2461410000000001E-3</c:v>
                </c:pt>
                <c:pt idx="31143">
                  <c:v>-3.8112999999999998E-4</c:v>
                </c:pt>
                <c:pt idx="31144">
                  <c:v>-3.0783109999999998E-3</c:v>
                </c:pt>
                <c:pt idx="31145">
                  <c:v>1.6956709999999999E-3</c:v>
                </c:pt>
                <c:pt idx="31146">
                  <c:v>-6.0933599999999999E-3</c:v>
                </c:pt>
                <c:pt idx="31147">
                  <c:v>-5.2145159999999998E-3</c:v>
                </c:pt>
                <c:pt idx="31148">
                  <c:v>1.9291429999999999E-3</c:v>
                </c:pt>
                <c:pt idx="31149">
                  <c:v>-5.0619219999999999E-3</c:v>
                </c:pt>
                <c:pt idx="31150">
                  <c:v>-9.911360000000001E-4</c:v>
                </c:pt>
                <c:pt idx="31151">
                  <c:v>3.0328999999999998E-3</c:v>
                </c:pt>
                <c:pt idx="31152">
                  <c:v>-3.8829020000000001E-3</c:v>
                </c:pt>
                <c:pt idx="31153">
                  <c:v>-2.817637E-3</c:v>
                </c:pt>
                <c:pt idx="31154">
                  <c:v>-1.837303E-3</c:v>
                </c:pt>
                <c:pt idx="31155">
                  <c:v>-3.7169619999999999E-3</c:v>
                </c:pt>
                <c:pt idx="31156">
                  <c:v>1.6033620000000001E-3</c:v>
                </c:pt>
                <c:pt idx="31157">
                  <c:v>2.2011599999999999E-4</c:v>
                </c:pt>
                <c:pt idx="31158">
                  <c:v>-1.4571849999999999E-3</c:v>
                </c:pt>
                <c:pt idx="31159">
                  <c:v>-2.5871650000000002E-3</c:v>
                </c:pt>
                <c:pt idx="31160">
                  <c:v>-3.9728860000000001E-3</c:v>
                </c:pt>
                <c:pt idx="31161">
                  <c:v>2.1387000000000001E-4</c:v>
                </c:pt>
                <c:pt idx="31162" formatCode="0.00E+00">
                  <c:v>3.4756699999999999E-5</c:v>
                </c:pt>
                <c:pt idx="31163">
                  <c:v>2.916297E-3</c:v>
                </c:pt>
                <c:pt idx="31164">
                  <c:v>2.2306370000000002E-3</c:v>
                </c:pt>
                <c:pt idx="31165">
                  <c:v>1.9813650000000001E-3</c:v>
                </c:pt>
                <c:pt idx="31166">
                  <c:v>1.9976550000000001E-3</c:v>
                </c:pt>
                <c:pt idx="31167">
                  <c:v>-1.698546E-3</c:v>
                </c:pt>
                <c:pt idx="31168">
                  <c:v>1.678105E-3</c:v>
                </c:pt>
                <c:pt idx="31169">
                  <c:v>5.53985E-4</c:v>
                </c:pt>
                <c:pt idx="31170">
                  <c:v>2.7830400000000001E-3</c:v>
                </c:pt>
                <c:pt idx="31171">
                  <c:v>8.8527099999999997E-4</c:v>
                </c:pt>
                <c:pt idx="31172">
                  <c:v>3.03002E-3</c:v>
                </c:pt>
                <c:pt idx="31173">
                  <c:v>-7.4074999999999998E-4</c:v>
                </c:pt>
                <c:pt idx="31174">
                  <c:v>9.62663E-4</c:v>
                </c:pt>
                <c:pt idx="31175">
                  <c:v>2.15913E-4</c:v>
                </c:pt>
                <c:pt idx="31176">
                  <c:v>4.4681399999999998E-3</c:v>
                </c:pt>
                <c:pt idx="31177">
                  <c:v>1.7168280000000001E-3</c:v>
                </c:pt>
                <c:pt idx="31178">
                  <c:v>-2.197573E-3</c:v>
                </c:pt>
                <c:pt idx="31179">
                  <c:v>8.0380899999999995E-4</c:v>
                </c:pt>
                <c:pt idx="31180">
                  <c:v>-6.1810200000000004E-4</c:v>
                </c:pt>
                <c:pt idx="31181">
                  <c:v>7.9763499999999999E-4</c:v>
                </c:pt>
                <c:pt idx="31182">
                  <c:v>3.338054E-3</c:v>
                </c:pt>
                <c:pt idx="31183">
                  <c:v>3.7995799999999999E-3</c:v>
                </c:pt>
                <c:pt idx="31184">
                  <c:v>-3.2474650000000002E-3</c:v>
                </c:pt>
                <c:pt idx="31185">
                  <c:v>2.4919130000000001E-3</c:v>
                </c:pt>
                <c:pt idx="31186">
                  <c:v>-3.418248E-3</c:v>
                </c:pt>
                <c:pt idx="31187">
                  <c:v>5.7358349999999999E-3</c:v>
                </c:pt>
                <c:pt idx="31188">
                  <c:v>3.9366039999999998E-3</c:v>
                </c:pt>
                <c:pt idx="31189">
                  <c:v>-2.499724E-3</c:v>
                </c:pt>
                <c:pt idx="31190">
                  <c:v>1.196836E-3</c:v>
                </c:pt>
                <c:pt idx="31191">
                  <c:v>2.7113760000000002E-3</c:v>
                </c:pt>
                <c:pt idx="31192">
                  <c:v>-2.1733759999999999E-3</c:v>
                </c:pt>
                <c:pt idx="31193">
                  <c:v>-1.794674E-3</c:v>
                </c:pt>
                <c:pt idx="31194">
                  <c:v>2.1017969999999999E-3</c:v>
                </c:pt>
                <c:pt idx="31195">
                  <c:v>-3.9180129999999997E-3</c:v>
                </c:pt>
                <c:pt idx="31196">
                  <c:v>1.1511539999999999E-3</c:v>
                </c:pt>
                <c:pt idx="31197">
                  <c:v>-3.9416090000000004E-3</c:v>
                </c:pt>
                <c:pt idx="31198">
                  <c:v>6.4367899999999997E-4</c:v>
                </c:pt>
                <c:pt idx="31199">
                  <c:v>4.6085930000000002E-3</c:v>
                </c:pt>
                <c:pt idx="31200">
                  <c:v>-2.1381220000000001E-3</c:v>
                </c:pt>
                <c:pt idx="31201">
                  <c:v>2.8113629999999999E-3</c:v>
                </c:pt>
                <c:pt idx="31202">
                  <c:v>4.9371529999999997E-3</c:v>
                </c:pt>
                <c:pt idx="31203">
                  <c:v>1.491289E-3</c:v>
                </c:pt>
                <c:pt idx="31204">
                  <c:v>-1.458186E-3</c:v>
                </c:pt>
                <c:pt idx="31205">
                  <c:v>-2.2163880000000001E-3</c:v>
                </c:pt>
                <c:pt idx="31206">
                  <c:v>2.134263E-3</c:v>
                </c:pt>
                <c:pt idx="31207">
                  <c:v>-8.4767900000000005E-4</c:v>
                </c:pt>
                <c:pt idx="31208">
                  <c:v>-2.5230199999999998E-4</c:v>
                </c:pt>
                <c:pt idx="31209">
                  <c:v>2.6428210000000001E-3</c:v>
                </c:pt>
                <c:pt idx="31210">
                  <c:v>-4.5623700000000002E-4</c:v>
                </c:pt>
                <c:pt idx="31211">
                  <c:v>5.6668300000000001E-4</c:v>
                </c:pt>
                <c:pt idx="31212">
                  <c:v>1.9806229999999999E-3</c:v>
                </c:pt>
                <c:pt idx="31213">
                  <c:v>1.0242820000000001E-3</c:v>
                </c:pt>
                <c:pt idx="31214">
                  <c:v>5.054177E-3</c:v>
                </c:pt>
                <c:pt idx="31215">
                  <c:v>5.2424630000000002E-3</c:v>
                </c:pt>
                <c:pt idx="31216">
                  <c:v>1.0202067E-2</c:v>
                </c:pt>
                <c:pt idx="31217">
                  <c:v>9.3349420000000006E-3</c:v>
                </c:pt>
                <c:pt idx="31218">
                  <c:v>2.6230369999999999E-3</c:v>
                </c:pt>
                <c:pt idx="31219">
                  <c:v>-9.7864949999999992E-3</c:v>
                </c:pt>
                <c:pt idx="31220">
                  <c:v>4.6980199999999998E-3</c:v>
                </c:pt>
                <c:pt idx="31221">
                  <c:v>2.8468569999999999E-3</c:v>
                </c:pt>
                <c:pt idx="31222">
                  <c:v>-2.2702339999999999E-3</c:v>
                </c:pt>
                <c:pt idx="31223">
                  <c:v>-1.49339E-3</c:v>
                </c:pt>
                <c:pt idx="31224">
                  <c:v>-6.68967E-3</c:v>
                </c:pt>
                <c:pt idx="31225">
                  <c:v>6.7819300000000002E-3</c:v>
                </c:pt>
                <c:pt idx="31226">
                  <c:v>-4.5454000000000002E-4</c:v>
                </c:pt>
                <c:pt idx="31227">
                  <c:v>-6.5920609999999998E-3</c:v>
                </c:pt>
                <c:pt idx="31228">
                  <c:v>-1.0630379000000001E-2</c:v>
                </c:pt>
                <c:pt idx="31229" formatCode="0.00E+00">
                  <c:v>5.44894E-5</c:v>
                </c:pt>
                <c:pt idx="31230" formatCode="0.00E+00">
                  <c:v>9.3872899999999994E-5</c:v>
                </c:pt>
                <c:pt idx="31231">
                  <c:v>-5.86032E-4</c:v>
                </c:pt>
                <c:pt idx="31232">
                  <c:v>-7.651466E-3</c:v>
                </c:pt>
                <c:pt idx="31233">
                  <c:v>-8.7593419999999998E-3</c:v>
                </c:pt>
                <c:pt idx="31234">
                  <c:v>-6.6096940000000002E-3</c:v>
                </c:pt>
                <c:pt idx="31235">
                  <c:v>2.3379949999999998E-3</c:v>
                </c:pt>
                <c:pt idx="31236">
                  <c:v>-8.3841590000000004E-3</c:v>
                </c:pt>
                <c:pt idx="31237">
                  <c:v>-2.0764609999999999E-3</c:v>
                </c:pt>
                <c:pt idx="31238">
                  <c:v>5.065295E-3</c:v>
                </c:pt>
                <c:pt idx="31239">
                  <c:v>1.0247539999999999E-2</c:v>
                </c:pt>
                <c:pt idx="31240">
                  <c:v>-7.3829459999999996E-3</c:v>
                </c:pt>
                <c:pt idx="31241">
                  <c:v>1.5642099999999999E-3</c:v>
                </c:pt>
                <c:pt idx="31242">
                  <c:v>9.6338800000000003E-4</c:v>
                </c:pt>
                <c:pt idx="31243" formatCode="0.00E+00">
                  <c:v>8.4810700000000004E-5</c:v>
                </c:pt>
                <c:pt idx="31244">
                  <c:v>-1.218125E-3</c:v>
                </c:pt>
                <c:pt idx="31245">
                  <c:v>5.7601570000000001E-3</c:v>
                </c:pt>
                <c:pt idx="31246">
                  <c:v>4.9804139999999998E-3</c:v>
                </c:pt>
                <c:pt idx="31247">
                  <c:v>-1.3045799999999999E-4</c:v>
                </c:pt>
                <c:pt idx="31248">
                  <c:v>5.0494699999999995E-4</c:v>
                </c:pt>
                <c:pt idx="31249">
                  <c:v>6.1441910000000002E-3</c:v>
                </c:pt>
                <c:pt idx="31250">
                  <c:v>2.6555239999999998E-3</c:v>
                </c:pt>
                <c:pt idx="31251">
                  <c:v>1.0443406000000001E-2</c:v>
                </c:pt>
                <c:pt idx="31252">
                  <c:v>2.395767E-3</c:v>
                </c:pt>
                <c:pt idx="31253">
                  <c:v>5.8877039999999997E-3</c:v>
                </c:pt>
                <c:pt idx="31254">
                  <c:v>5.1571170000000001E-3</c:v>
                </c:pt>
                <c:pt idx="31255">
                  <c:v>5.5288940000000003E-3</c:v>
                </c:pt>
                <c:pt idx="31256">
                  <c:v>3.8956450000000001E-3</c:v>
                </c:pt>
                <c:pt idx="31257">
                  <c:v>5.5119169999999999E-3</c:v>
                </c:pt>
                <c:pt idx="31258">
                  <c:v>4.6593299999999997E-3</c:v>
                </c:pt>
                <c:pt idx="31259">
                  <c:v>8.4071960000000005E-3</c:v>
                </c:pt>
                <c:pt idx="31260">
                  <c:v>5.7220159999999999E-3</c:v>
                </c:pt>
                <c:pt idx="31261">
                  <c:v>2.3637689999999999E-3</c:v>
                </c:pt>
                <c:pt idx="31262">
                  <c:v>6.6009409999999999E-3</c:v>
                </c:pt>
                <c:pt idx="31263">
                  <c:v>7.2600799999999999E-4</c:v>
                </c:pt>
                <c:pt idx="31264">
                  <c:v>7.605802E-3</c:v>
                </c:pt>
                <c:pt idx="31265">
                  <c:v>3.9530099999999999E-3</c:v>
                </c:pt>
                <c:pt idx="31266">
                  <c:v>4.6830320000000002E-3</c:v>
                </c:pt>
                <c:pt idx="31267">
                  <c:v>6.2050289999999999E-3</c:v>
                </c:pt>
                <c:pt idx="31268">
                  <c:v>3.9500430000000003E-3</c:v>
                </c:pt>
                <c:pt idx="31269">
                  <c:v>4.8376749999999996E-3</c:v>
                </c:pt>
                <c:pt idx="31270">
                  <c:v>5.1400550000000001E-3</c:v>
                </c:pt>
                <c:pt idx="31271">
                  <c:v>3.6319070000000002E-3</c:v>
                </c:pt>
                <c:pt idx="31272">
                  <c:v>1.9736999999999999E-4</c:v>
                </c:pt>
                <c:pt idx="31273">
                  <c:v>6.8065369999999997E-3</c:v>
                </c:pt>
                <c:pt idx="31274">
                  <c:v>2.913461E-3</c:v>
                </c:pt>
                <c:pt idx="31275">
                  <c:v>3.7827160000000002E-3</c:v>
                </c:pt>
                <c:pt idx="31276">
                  <c:v>6.6465229999999997E-3</c:v>
                </c:pt>
                <c:pt idx="31277">
                  <c:v>-1.4071419999999999E-3</c:v>
                </c:pt>
                <c:pt idx="31278">
                  <c:v>3.904973E-3</c:v>
                </c:pt>
                <c:pt idx="31279">
                  <c:v>4.1441250000000002E-3</c:v>
                </c:pt>
                <c:pt idx="31280">
                  <c:v>2.448132E-3</c:v>
                </c:pt>
                <c:pt idx="31281">
                  <c:v>1.0457109999999999E-3</c:v>
                </c:pt>
                <c:pt idx="31282">
                  <c:v>3.6373820000000002E-3</c:v>
                </c:pt>
                <c:pt idx="31283">
                  <c:v>9.4246980000000005E-3</c:v>
                </c:pt>
                <c:pt idx="31284">
                  <c:v>3.2067499999999997E-4</c:v>
                </c:pt>
                <c:pt idx="31285">
                  <c:v>2.78597E-4</c:v>
                </c:pt>
                <c:pt idx="31286">
                  <c:v>6.6299449999999999E-3</c:v>
                </c:pt>
                <c:pt idx="31287">
                  <c:v>2.78838E-4</c:v>
                </c:pt>
                <c:pt idx="31288">
                  <c:v>3.7461819999999998E-3</c:v>
                </c:pt>
                <c:pt idx="31289">
                  <c:v>3.1240669999999999E-3</c:v>
                </c:pt>
                <c:pt idx="31290" formatCode="0.00E+00">
                  <c:v>8.6998300000000004E-5</c:v>
                </c:pt>
                <c:pt idx="31291">
                  <c:v>2.4279169999999999E-3</c:v>
                </c:pt>
                <c:pt idx="31292">
                  <c:v>1.1104439999999999E-3</c:v>
                </c:pt>
                <c:pt idx="31293">
                  <c:v>4.0710800000000004E-3</c:v>
                </c:pt>
                <c:pt idx="31294">
                  <c:v>5.7379520000000002E-3</c:v>
                </c:pt>
                <c:pt idx="31295">
                  <c:v>5.8153999999999996E-4</c:v>
                </c:pt>
                <c:pt idx="31296">
                  <c:v>4.7972500000000003E-3</c:v>
                </c:pt>
                <c:pt idx="31297">
                  <c:v>1.9090509999999999E-3</c:v>
                </c:pt>
                <c:pt idx="31298">
                  <c:v>-7.7898699999999997E-4</c:v>
                </c:pt>
                <c:pt idx="31299">
                  <c:v>2.5403769999999999E-3</c:v>
                </c:pt>
                <c:pt idx="31300">
                  <c:v>1.141745E-3</c:v>
                </c:pt>
                <c:pt idx="31301">
                  <c:v>1.2006009999999999E-3</c:v>
                </c:pt>
                <c:pt idx="31302" formatCode="0.00E+00">
                  <c:v>6.3146900000000004E-5</c:v>
                </c:pt>
                <c:pt idx="31303">
                  <c:v>4.1122169999999996E-3</c:v>
                </c:pt>
                <c:pt idx="31304">
                  <c:v>2.3235880000000001E-3</c:v>
                </c:pt>
                <c:pt idx="31305">
                  <c:v>1.6846960000000001E-3</c:v>
                </c:pt>
                <c:pt idx="31306">
                  <c:v>-1.3354459999999999E-3</c:v>
                </c:pt>
                <c:pt idx="31307">
                  <c:v>5.3562790000000002E-3</c:v>
                </c:pt>
                <c:pt idx="31308">
                  <c:v>-6.1378599999999995E-4</c:v>
                </c:pt>
                <c:pt idx="31309">
                  <c:v>-8.2151299999999995E-4</c:v>
                </c:pt>
                <c:pt idx="31310">
                  <c:v>2.8693120000000002E-3</c:v>
                </c:pt>
                <c:pt idx="31311">
                  <c:v>-2.9118780000000001E-3</c:v>
                </c:pt>
                <c:pt idx="31312">
                  <c:v>1.9798419999999999E-3</c:v>
                </c:pt>
                <c:pt idx="31313">
                  <c:v>3.6997110000000001E-3</c:v>
                </c:pt>
                <c:pt idx="31314">
                  <c:v>-6.3714000000000002E-4</c:v>
                </c:pt>
                <c:pt idx="31315">
                  <c:v>3.8498100000000001E-4</c:v>
                </c:pt>
                <c:pt idx="31316">
                  <c:v>3.457309E-3</c:v>
                </c:pt>
                <c:pt idx="31317">
                  <c:v>1.1518100000000001E-3</c:v>
                </c:pt>
                <c:pt idx="31318">
                  <c:v>8.5637799999999998E-4</c:v>
                </c:pt>
                <c:pt idx="31319" formatCode="0.00E+00">
                  <c:v>-8.1054600000000001E-5</c:v>
                </c:pt>
                <c:pt idx="31320">
                  <c:v>3.2907740000000002E-3</c:v>
                </c:pt>
                <c:pt idx="31321">
                  <c:v>5.0921359999999997E-3</c:v>
                </c:pt>
                <c:pt idx="31322">
                  <c:v>1.15179E-3</c:v>
                </c:pt>
                <c:pt idx="31323">
                  <c:v>3.2346480000000001E-3</c:v>
                </c:pt>
                <c:pt idx="31324">
                  <c:v>1.7230769999999999E-3</c:v>
                </c:pt>
                <c:pt idx="31325">
                  <c:v>2.918304E-3</c:v>
                </c:pt>
                <c:pt idx="31326">
                  <c:v>2.1285340000000001E-3</c:v>
                </c:pt>
                <c:pt idx="31327">
                  <c:v>3.4436029999999999E-3</c:v>
                </c:pt>
                <c:pt idx="31328">
                  <c:v>1.2021309999999999E-3</c:v>
                </c:pt>
                <c:pt idx="31329">
                  <c:v>6.7428380000000001E-3</c:v>
                </c:pt>
                <c:pt idx="31330">
                  <c:v>2.418215E-3</c:v>
                </c:pt>
                <c:pt idx="31331">
                  <c:v>2.6664700000000001E-4</c:v>
                </c:pt>
                <c:pt idx="31332">
                  <c:v>-1.9584800000000001E-4</c:v>
                </c:pt>
                <c:pt idx="31333">
                  <c:v>1.930686E-3</c:v>
                </c:pt>
                <c:pt idx="31334">
                  <c:v>4.964146E-3</c:v>
                </c:pt>
                <c:pt idx="31335">
                  <c:v>5.8488480000000002E-3</c:v>
                </c:pt>
                <c:pt idx="31336">
                  <c:v>3.415019E-3</c:v>
                </c:pt>
                <c:pt idx="31337">
                  <c:v>-4.0759200000000002E-3</c:v>
                </c:pt>
                <c:pt idx="31338">
                  <c:v>-7.4032899999999997E-4</c:v>
                </c:pt>
                <c:pt idx="31339">
                  <c:v>6.48243E-3</c:v>
                </c:pt>
                <c:pt idx="31340">
                  <c:v>1.797639E-3</c:v>
                </c:pt>
                <c:pt idx="31341">
                  <c:v>4.1366939999999998E-3</c:v>
                </c:pt>
                <c:pt idx="31342">
                  <c:v>2.3899260000000001E-3</c:v>
                </c:pt>
                <c:pt idx="31343">
                  <c:v>1.5169420000000001E-3</c:v>
                </c:pt>
                <c:pt idx="31344">
                  <c:v>2.724958E-3</c:v>
                </c:pt>
                <c:pt idx="31345">
                  <c:v>1.5172149999999999E-3</c:v>
                </c:pt>
                <c:pt idx="31346">
                  <c:v>1.078004E-3</c:v>
                </c:pt>
                <c:pt idx="31347">
                  <c:v>3.9720609999999998E-3</c:v>
                </c:pt>
                <c:pt idx="31348">
                  <c:v>-3.607088E-3</c:v>
                </c:pt>
                <c:pt idx="31349">
                  <c:v>4.4404520000000001E-3</c:v>
                </c:pt>
                <c:pt idx="31350">
                  <c:v>-8.0996200000000001E-4</c:v>
                </c:pt>
                <c:pt idx="31351" formatCode="0.00E+00">
                  <c:v>-6.4276599999999994E-5</c:v>
                </c:pt>
                <c:pt idx="31352">
                  <c:v>4.2880280000000002E-3</c:v>
                </c:pt>
                <c:pt idx="31353">
                  <c:v>5.2498099999999999E-4</c:v>
                </c:pt>
                <c:pt idx="31354">
                  <c:v>1.6350690000000001E-3</c:v>
                </c:pt>
                <c:pt idx="31355">
                  <c:v>1.1447810000000001E-3</c:v>
                </c:pt>
                <c:pt idx="31356">
                  <c:v>2.7807779999999998E-3</c:v>
                </c:pt>
                <c:pt idx="31357">
                  <c:v>4.1949170000000003E-3</c:v>
                </c:pt>
                <c:pt idx="31358">
                  <c:v>1.7533130000000001E-3</c:v>
                </c:pt>
                <c:pt idx="31359" formatCode="0.00E+00">
                  <c:v>4.4154000000000001E-6</c:v>
                </c:pt>
                <c:pt idx="31360">
                  <c:v>2.4081599999999999E-3</c:v>
                </c:pt>
                <c:pt idx="31361">
                  <c:v>-2.0262689999999998E-3</c:v>
                </c:pt>
                <c:pt idx="31362">
                  <c:v>-2.4153899999999999E-3</c:v>
                </c:pt>
                <c:pt idx="31363">
                  <c:v>2.8028079999999999E-3</c:v>
                </c:pt>
                <c:pt idx="31364">
                  <c:v>3.4452689999999999E-3</c:v>
                </c:pt>
                <c:pt idx="31365">
                  <c:v>4.7598049999999998E-3</c:v>
                </c:pt>
                <c:pt idx="31366">
                  <c:v>2.167328E-3</c:v>
                </c:pt>
                <c:pt idx="31367">
                  <c:v>2.8203350000000002E-3</c:v>
                </c:pt>
                <c:pt idx="31368">
                  <c:v>3.5578600000000003E-4</c:v>
                </c:pt>
                <c:pt idx="31369">
                  <c:v>4.1117900000000001E-4</c:v>
                </c:pt>
                <c:pt idx="31370">
                  <c:v>4.1309429999999998E-3</c:v>
                </c:pt>
                <c:pt idx="31371">
                  <c:v>-2.9869299999999999E-4</c:v>
                </c:pt>
                <c:pt idx="31372">
                  <c:v>-1.195287E-3</c:v>
                </c:pt>
                <c:pt idx="31373">
                  <c:v>4.9070800000000003E-3</c:v>
                </c:pt>
                <c:pt idx="31374">
                  <c:v>2.396643E-3</c:v>
                </c:pt>
                <c:pt idx="31375">
                  <c:v>1.2970239999999999E-3</c:v>
                </c:pt>
                <c:pt idx="31376">
                  <c:v>-1.6707200000000001E-3</c:v>
                </c:pt>
                <c:pt idx="31377">
                  <c:v>6.6708330000000001E-3</c:v>
                </c:pt>
                <c:pt idx="31378">
                  <c:v>3.4457200000000002E-3</c:v>
                </c:pt>
                <c:pt idx="31379">
                  <c:v>-5.4209699999999996E-4</c:v>
                </c:pt>
                <c:pt idx="31380">
                  <c:v>3.89019E-4</c:v>
                </c:pt>
                <c:pt idx="31381">
                  <c:v>1.2295120000000001E-3</c:v>
                </c:pt>
                <c:pt idx="31382">
                  <c:v>4.3977670000000003E-3</c:v>
                </c:pt>
                <c:pt idx="31383">
                  <c:v>5.2289390000000002E-3</c:v>
                </c:pt>
                <c:pt idx="31384">
                  <c:v>3.4874569999999998E-3</c:v>
                </c:pt>
                <c:pt idx="31385">
                  <c:v>-1.0702769999999999E-3</c:v>
                </c:pt>
                <c:pt idx="31386">
                  <c:v>2.6598780000000001E-3</c:v>
                </c:pt>
                <c:pt idx="31387">
                  <c:v>5.0063900000000003E-3</c:v>
                </c:pt>
                <c:pt idx="31388">
                  <c:v>3.83871E-3</c:v>
                </c:pt>
                <c:pt idx="31389">
                  <c:v>1.361438E-3</c:v>
                </c:pt>
                <c:pt idx="31390">
                  <c:v>-1.201887E-3</c:v>
                </c:pt>
                <c:pt idx="31391">
                  <c:v>2.9731499999999999E-3</c:v>
                </c:pt>
                <c:pt idx="31392">
                  <c:v>7.5878199999999995E-4</c:v>
                </c:pt>
                <c:pt idx="31393">
                  <c:v>-6.4097500000000001E-4</c:v>
                </c:pt>
                <c:pt idx="31394">
                  <c:v>2.6413460000000001E-3</c:v>
                </c:pt>
                <c:pt idx="31395">
                  <c:v>-3.494844E-3</c:v>
                </c:pt>
                <c:pt idx="31396">
                  <c:v>-1.5356479999999999E-3</c:v>
                </c:pt>
                <c:pt idx="31397">
                  <c:v>-3.1362080000000001E-3</c:v>
                </c:pt>
                <c:pt idx="31398">
                  <c:v>2.6635819999999998E-3</c:v>
                </c:pt>
                <c:pt idx="31399">
                  <c:v>5.0164839999999999E-3</c:v>
                </c:pt>
                <c:pt idx="31400">
                  <c:v>-2.3396480000000002E-3</c:v>
                </c:pt>
                <c:pt idx="31401">
                  <c:v>-1.7649370000000001E-3</c:v>
                </c:pt>
                <c:pt idx="31402">
                  <c:v>3.442999E-3</c:v>
                </c:pt>
                <c:pt idx="31403">
                  <c:v>-3.5232979999999998E-3</c:v>
                </c:pt>
                <c:pt idx="31404">
                  <c:v>-1.5401919999999999E-3</c:v>
                </c:pt>
                <c:pt idx="31405">
                  <c:v>-1.1044990000000001E-3</c:v>
                </c:pt>
                <c:pt idx="31406">
                  <c:v>9.8925199999999993E-4</c:v>
                </c:pt>
                <c:pt idx="31407">
                  <c:v>-9.8095400000000003E-4</c:v>
                </c:pt>
                <c:pt idx="31408" formatCode="0.00E+00">
                  <c:v>-6.3460099999999999E-5</c:v>
                </c:pt>
                <c:pt idx="31409">
                  <c:v>2.3135199999999999E-4</c:v>
                </c:pt>
                <c:pt idx="31410">
                  <c:v>-2.9765199999999998E-4</c:v>
                </c:pt>
                <c:pt idx="31411">
                  <c:v>-3.9469819999999999E-3</c:v>
                </c:pt>
                <c:pt idx="31412">
                  <c:v>9.9612700000000008E-4</c:v>
                </c:pt>
                <c:pt idx="31413">
                  <c:v>-4.9497699999999996E-4</c:v>
                </c:pt>
                <c:pt idx="31414">
                  <c:v>2.6754669999999999E-3</c:v>
                </c:pt>
                <c:pt idx="31415">
                  <c:v>5.1004999999999996E-4</c:v>
                </c:pt>
                <c:pt idx="31416">
                  <c:v>-4.1247230000000003E-3</c:v>
                </c:pt>
                <c:pt idx="31417">
                  <c:v>2.2977560000000002E-3</c:v>
                </c:pt>
                <c:pt idx="31418">
                  <c:v>2.7728890000000002E-3</c:v>
                </c:pt>
                <c:pt idx="31419">
                  <c:v>4.3635949999999996E-3</c:v>
                </c:pt>
                <c:pt idx="31420">
                  <c:v>-1.0537649999999999E-3</c:v>
                </c:pt>
                <c:pt idx="31421">
                  <c:v>-1.2645199999999999E-4</c:v>
                </c:pt>
                <c:pt idx="31422">
                  <c:v>2.36794E-4</c:v>
                </c:pt>
                <c:pt idx="31423">
                  <c:v>2.793163E-3</c:v>
                </c:pt>
                <c:pt idx="31424">
                  <c:v>2.8922069999999999E-3</c:v>
                </c:pt>
                <c:pt idx="31425">
                  <c:v>3.8377600000000001E-4</c:v>
                </c:pt>
                <c:pt idx="31426">
                  <c:v>-4.2200969999999999E-3</c:v>
                </c:pt>
                <c:pt idx="31427">
                  <c:v>-6.3921099999999999E-4</c:v>
                </c:pt>
                <c:pt idx="31428">
                  <c:v>5.6766919999999997E-3</c:v>
                </c:pt>
                <c:pt idx="31429">
                  <c:v>5.8114480000000003E-3</c:v>
                </c:pt>
                <c:pt idx="31430">
                  <c:v>4.4236329999999997E-3</c:v>
                </c:pt>
                <c:pt idx="31431">
                  <c:v>1.478177E-3</c:v>
                </c:pt>
                <c:pt idx="31432">
                  <c:v>-5.0746560000000003E-3</c:v>
                </c:pt>
                <c:pt idx="31433">
                  <c:v>4.84988E-3</c:v>
                </c:pt>
                <c:pt idx="31434">
                  <c:v>-3.1222929999999999E-3</c:v>
                </c:pt>
                <c:pt idx="31435">
                  <c:v>-1.82962E-4</c:v>
                </c:pt>
                <c:pt idx="31436">
                  <c:v>4.3089340000000004E-3</c:v>
                </c:pt>
                <c:pt idx="31437">
                  <c:v>2.4068900000000001E-4</c:v>
                </c:pt>
                <c:pt idx="31438">
                  <c:v>3.0726030000000001E-3</c:v>
                </c:pt>
                <c:pt idx="31439" formatCode="0.00E+00">
                  <c:v>6.05679E-5</c:v>
                </c:pt>
                <c:pt idx="31440">
                  <c:v>2.6970480000000001E-3</c:v>
                </c:pt>
                <c:pt idx="31441">
                  <c:v>1.776127E-3</c:v>
                </c:pt>
                <c:pt idx="31442">
                  <c:v>3.6510169999999999E-3</c:v>
                </c:pt>
                <c:pt idx="31443">
                  <c:v>5.068085E-3</c:v>
                </c:pt>
                <c:pt idx="31444">
                  <c:v>2.371026E-3</c:v>
                </c:pt>
                <c:pt idx="31445">
                  <c:v>-7.1021030000000002E-3</c:v>
                </c:pt>
                <c:pt idx="31446">
                  <c:v>2.6534470000000002E-3</c:v>
                </c:pt>
                <c:pt idx="31447">
                  <c:v>-1.5839090000000001E-3</c:v>
                </c:pt>
                <c:pt idx="31448">
                  <c:v>3.5083459999999999E-3</c:v>
                </c:pt>
                <c:pt idx="31449">
                  <c:v>1.488072E-3</c:v>
                </c:pt>
                <c:pt idx="31450">
                  <c:v>4.3549099999999998E-4</c:v>
                </c:pt>
                <c:pt idx="31451">
                  <c:v>1.386506E-3</c:v>
                </c:pt>
                <c:pt idx="31452">
                  <c:v>9.8718099999999995E-4</c:v>
                </c:pt>
                <c:pt idx="31453">
                  <c:v>-3.3081700000000001E-4</c:v>
                </c:pt>
                <c:pt idx="31454">
                  <c:v>4.9788399999999998E-4</c:v>
                </c:pt>
                <c:pt idx="31455">
                  <c:v>-9.0027599999999998E-4</c:v>
                </c:pt>
                <c:pt idx="31456">
                  <c:v>4.7447770000000004E-3</c:v>
                </c:pt>
                <c:pt idx="31457">
                  <c:v>4.8441129999999997E-3</c:v>
                </c:pt>
                <c:pt idx="31458">
                  <c:v>-3.1417670000000002E-3</c:v>
                </c:pt>
                <c:pt idx="31459">
                  <c:v>1.0923930000000001E-3</c:v>
                </c:pt>
                <c:pt idx="31460">
                  <c:v>-2.1469509999999998E-3</c:v>
                </c:pt>
                <c:pt idx="31461">
                  <c:v>1.855247E-3</c:v>
                </c:pt>
                <c:pt idx="31462">
                  <c:v>1.33647E-3</c:v>
                </c:pt>
                <c:pt idx="31463">
                  <c:v>-1.9940790000000002E-3</c:v>
                </c:pt>
                <c:pt idx="31464">
                  <c:v>1.8121610000000001E-3</c:v>
                </c:pt>
                <c:pt idx="31465">
                  <c:v>-5.6870499999999997E-4</c:v>
                </c:pt>
                <c:pt idx="31466">
                  <c:v>-3.5878800000000002E-4</c:v>
                </c:pt>
                <c:pt idx="31467">
                  <c:v>-1.01073E-3</c:v>
                </c:pt>
                <c:pt idx="31468">
                  <c:v>-4.1661019999999997E-3</c:v>
                </c:pt>
                <c:pt idx="31469">
                  <c:v>1.5743420000000001E-3</c:v>
                </c:pt>
                <c:pt idx="31470">
                  <c:v>-1.6187879999999999E-3</c:v>
                </c:pt>
                <c:pt idx="31471">
                  <c:v>-2.2350439999999998E-3</c:v>
                </c:pt>
                <c:pt idx="31472">
                  <c:v>-1.5849659999999999E-3</c:v>
                </c:pt>
                <c:pt idx="31473">
                  <c:v>8.0362299999999995E-4</c:v>
                </c:pt>
                <c:pt idx="31474">
                  <c:v>-4.8265069999999998E-3</c:v>
                </c:pt>
                <c:pt idx="31475">
                  <c:v>-2.6768040000000001E-3</c:v>
                </c:pt>
                <c:pt idx="31476">
                  <c:v>2.1809669999999998E-3</c:v>
                </c:pt>
                <c:pt idx="31477">
                  <c:v>5.4338900000000002E-4</c:v>
                </c:pt>
                <c:pt idx="31478">
                  <c:v>-2.0695779999999999E-3</c:v>
                </c:pt>
                <c:pt idx="31479">
                  <c:v>-1.7792940000000001E-3</c:v>
                </c:pt>
                <c:pt idx="31480">
                  <c:v>4.7518009999999999E-3</c:v>
                </c:pt>
                <c:pt idx="31481">
                  <c:v>-2.6139700000000002E-3</c:v>
                </c:pt>
                <c:pt idx="31482">
                  <c:v>5.7583999999999999E-4</c:v>
                </c:pt>
                <c:pt idx="31483">
                  <c:v>-6.6359500000000001E-4</c:v>
                </c:pt>
                <c:pt idx="31484">
                  <c:v>2.217728E-3</c:v>
                </c:pt>
                <c:pt idx="31485">
                  <c:v>1.6986779999999999E-3</c:v>
                </c:pt>
                <c:pt idx="31486">
                  <c:v>1.186552E-3</c:v>
                </c:pt>
                <c:pt idx="31487">
                  <c:v>-6.5529E-4</c:v>
                </c:pt>
                <c:pt idx="31488" formatCode="0.00E+00">
                  <c:v>-2.8475399999999998E-5</c:v>
                </c:pt>
                <c:pt idx="31489">
                  <c:v>-9.2036799999999997E-4</c:v>
                </c:pt>
                <c:pt idx="31490">
                  <c:v>4.66334E-4</c:v>
                </c:pt>
                <c:pt idx="31491">
                  <c:v>-6.1411099999999998E-4</c:v>
                </c:pt>
                <c:pt idx="31492">
                  <c:v>9.3300299999999996E-4</c:v>
                </c:pt>
                <c:pt idx="31493">
                  <c:v>1.2020599999999999E-4</c:v>
                </c:pt>
                <c:pt idx="31494">
                  <c:v>-5.6116910000000002E-3</c:v>
                </c:pt>
                <c:pt idx="31495">
                  <c:v>-3.2577230000000001E-3</c:v>
                </c:pt>
                <c:pt idx="31496">
                  <c:v>5.7183099999999999E-3</c:v>
                </c:pt>
                <c:pt idx="31497">
                  <c:v>2.0277009999999998E-3</c:v>
                </c:pt>
                <c:pt idx="31498">
                  <c:v>-1.5132380000000001E-3</c:v>
                </c:pt>
                <c:pt idx="31499">
                  <c:v>-3.3920980000000001E-3</c:v>
                </c:pt>
                <c:pt idx="31500" formatCode="0.00E+00">
                  <c:v>6.7692000000000002E-5</c:v>
                </c:pt>
                <c:pt idx="31501">
                  <c:v>2.6197989999999999E-3</c:v>
                </c:pt>
                <c:pt idx="31502">
                  <c:v>-4.2242340000000003E-3</c:v>
                </c:pt>
                <c:pt idx="31503">
                  <c:v>4.2459500000000001E-3</c:v>
                </c:pt>
                <c:pt idx="31504">
                  <c:v>-3.2719699999999999E-4</c:v>
                </c:pt>
                <c:pt idx="31505">
                  <c:v>-4.3744029999999998E-3</c:v>
                </c:pt>
                <c:pt idx="31506">
                  <c:v>5.2500500000000005E-4</c:v>
                </c:pt>
                <c:pt idx="31507">
                  <c:v>1.6890729999999999E-3</c:v>
                </c:pt>
                <c:pt idx="31508">
                  <c:v>3.5988200000000001E-4</c:v>
                </c:pt>
                <c:pt idx="31509">
                  <c:v>1.2310019999999999E-3</c:v>
                </c:pt>
                <c:pt idx="31510" formatCode="0.00E+00">
                  <c:v>-4.9437400000000002E-5</c:v>
                </c:pt>
                <c:pt idx="31511">
                  <c:v>4.0603530000000001E-3</c:v>
                </c:pt>
                <c:pt idx="31512">
                  <c:v>-6.0921700000000001E-4</c:v>
                </c:pt>
                <c:pt idx="31513">
                  <c:v>-1.645187E-3</c:v>
                </c:pt>
                <c:pt idx="31514">
                  <c:v>2.857877E-3</c:v>
                </c:pt>
                <c:pt idx="31515">
                  <c:v>1.65155E-4</c:v>
                </c:pt>
                <c:pt idx="31516">
                  <c:v>2.4868239999999999E-3</c:v>
                </c:pt>
                <c:pt idx="31517">
                  <c:v>2.0958719999999999E-3</c:v>
                </c:pt>
                <c:pt idx="31518">
                  <c:v>-2.5782090000000001E-3</c:v>
                </c:pt>
                <c:pt idx="31519">
                  <c:v>3.1702240000000001E-3</c:v>
                </c:pt>
                <c:pt idx="31520">
                  <c:v>-2.529281E-3</c:v>
                </c:pt>
                <c:pt idx="31521">
                  <c:v>-3.1692389999999999E-3</c:v>
                </c:pt>
                <c:pt idx="31522">
                  <c:v>3.6316920000000002E-3</c:v>
                </c:pt>
                <c:pt idx="31523">
                  <c:v>4.0796360000000002E-3</c:v>
                </c:pt>
                <c:pt idx="31524">
                  <c:v>2.359033E-3</c:v>
                </c:pt>
                <c:pt idx="31525">
                  <c:v>-4.534293E-3</c:v>
                </c:pt>
                <c:pt idx="31526">
                  <c:v>-2.4069510000000001E-3</c:v>
                </c:pt>
                <c:pt idx="31527">
                  <c:v>2.91897E-4</c:v>
                </c:pt>
                <c:pt idx="31528">
                  <c:v>1.4362069999999999E-3</c:v>
                </c:pt>
                <c:pt idx="31529">
                  <c:v>2.937963E-3</c:v>
                </c:pt>
                <c:pt idx="31530">
                  <c:v>-5.8916800000000005E-4</c:v>
                </c:pt>
                <c:pt idx="31531">
                  <c:v>1.323514E-3</c:v>
                </c:pt>
                <c:pt idx="31532">
                  <c:v>-1.4401170000000001E-3</c:v>
                </c:pt>
                <c:pt idx="31533">
                  <c:v>-1.1271950000000001E-3</c:v>
                </c:pt>
                <c:pt idx="31534" formatCode="0.00E+00">
                  <c:v>1.7888800000000001E-5</c:v>
                </c:pt>
                <c:pt idx="31535">
                  <c:v>3.7449829999999999E-3</c:v>
                </c:pt>
                <c:pt idx="31536">
                  <c:v>-5.7972960000000004E-3</c:v>
                </c:pt>
                <c:pt idx="31537">
                  <c:v>-1.6470999999999999E-4</c:v>
                </c:pt>
                <c:pt idx="31538">
                  <c:v>7.0747600000000002E-3</c:v>
                </c:pt>
                <c:pt idx="31539">
                  <c:v>3.3585849999999999E-3</c:v>
                </c:pt>
                <c:pt idx="31540">
                  <c:v>1.1018639999999999E-3</c:v>
                </c:pt>
                <c:pt idx="31541">
                  <c:v>7.4473400000000004E-4</c:v>
                </c:pt>
                <c:pt idx="31542">
                  <c:v>-6.8062299999999999E-4</c:v>
                </c:pt>
                <c:pt idx="31543">
                  <c:v>-6.5454370000000003E-3</c:v>
                </c:pt>
                <c:pt idx="31544">
                  <c:v>-5.5669329999999996E-3</c:v>
                </c:pt>
                <c:pt idx="31545">
                  <c:v>2.5842040000000001E-3</c:v>
                </c:pt>
                <c:pt idx="31546">
                  <c:v>-2.2654210000000001E-3</c:v>
                </c:pt>
                <c:pt idx="31547">
                  <c:v>1.836114E-3</c:v>
                </c:pt>
                <c:pt idx="31548">
                  <c:v>1.8590010000000001E-3</c:v>
                </c:pt>
                <c:pt idx="31549">
                  <c:v>-1.0157981E-2</c:v>
                </c:pt>
                <c:pt idx="31550">
                  <c:v>-7.2509799999999998E-4</c:v>
                </c:pt>
                <c:pt idx="31551">
                  <c:v>1.756702E-3</c:v>
                </c:pt>
                <c:pt idx="31552">
                  <c:v>-2.966631E-3</c:v>
                </c:pt>
                <c:pt idx="31553">
                  <c:v>-1.0702580999999999E-2</c:v>
                </c:pt>
                <c:pt idx="31554">
                  <c:v>5.2779419999999999E-3</c:v>
                </c:pt>
                <c:pt idx="31555">
                  <c:v>1.304772E-3</c:v>
                </c:pt>
                <c:pt idx="31556">
                  <c:v>-6.7651480000000003E-3</c:v>
                </c:pt>
                <c:pt idx="31557">
                  <c:v>-6.0966950000000001E-3</c:v>
                </c:pt>
                <c:pt idx="31558">
                  <c:v>4.8584689999999998E-3</c:v>
                </c:pt>
                <c:pt idx="31559">
                  <c:v>2.9966999999999998E-4</c:v>
                </c:pt>
                <c:pt idx="31560">
                  <c:v>-3.9295140000000003E-3</c:v>
                </c:pt>
                <c:pt idx="31561">
                  <c:v>9.4167399999999998E-4</c:v>
                </c:pt>
                <c:pt idx="31562">
                  <c:v>3.696141E-3</c:v>
                </c:pt>
                <c:pt idx="31563">
                  <c:v>-4.5822959999999996E-3</c:v>
                </c:pt>
                <c:pt idx="31564">
                  <c:v>-5.8772000000000002E-4</c:v>
                </c:pt>
                <c:pt idx="31565">
                  <c:v>-7.5310299999999998E-4</c:v>
                </c:pt>
                <c:pt idx="31566">
                  <c:v>-4.3079400000000002E-4</c:v>
                </c:pt>
                <c:pt idx="31567">
                  <c:v>-1.699524E-3</c:v>
                </c:pt>
                <c:pt idx="31568">
                  <c:v>-2.46395E-4</c:v>
                </c:pt>
                <c:pt idx="31569">
                  <c:v>1.6106900000000001E-4</c:v>
                </c:pt>
                <c:pt idx="31570">
                  <c:v>-3.2213700000000001E-4</c:v>
                </c:pt>
                <c:pt idx="31571">
                  <c:v>-1.9059190000000001E-3</c:v>
                </c:pt>
                <c:pt idx="31572">
                  <c:v>1.9881460000000001E-3</c:v>
                </c:pt>
                <c:pt idx="31573">
                  <c:v>-9.5225099999999999E-4</c:v>
                </c:pt>
                <c:pt idx="31574">
                  <c:v>-2.1467510000000001E-3</c:v>
                </c:pt>
                <c:pt idx="31575">
                  <c:v>-1.941688E-3</c:v>
                </c:pt>
                <c:pt idx="31576">
                  <c:v>-3.4309869999999999E-3</c:v>
                </c:pt>
                <c:pt idx="31577">
                  <c:v>-7.9820619999999998E-3</c:v>
                </c:pt>
                <c:pt idx="31578">
                  <c:v>-2.9441500000000002E-4</c:v>
                </c:pt>
                <c:pt idx="31579">
                  <c:v>-2.694456E-3</c:v>
                </c:pt>
                <c:pt idx="31580">
                  <c:v>-4.3334070000000001E-3</c:v>
                </c:pt>
                <c:pt idx="31581">
                  <c:v>-3.18425E-4</c:v>
                </c:pt>
                <c:pt idx="31582">
                  <c:v>-1.0571137E-2</c:v>
                </c:pt>
                <c:pt idx="31583">
                  <c:v>-5.838167E-3</c:v>
                </c:pt>
                <c:pt idx="31584">
                  <c:v>-2.1859169999999999E-3</c:v>
                </c:pt>
                <c:pt idx="31585">
                  <c:v>-6.6219449999999997E-3</c:v>
                </c:pt>
                <c:pt idx="31586">
                  <c:v>4.7701200000000002E-4</c:v>
                </c:pt>
                <c:pt idx="31587">
                  <c:v>-5.7015219999999997E-3</c:v>
                </c:pt>
                <c:pt idx="31588">
                  <c:v>-4.7595370000000003E-3</c:v>
                </c:pt>
                <c:pt idx="31589">
                  <c:v>-1.5451009999999999E-3</c:v>
                </c:pt>
                <c:pt idx="31590">
                  <c:v>-6.8900660000000002E-3</c:v>
                </c:pt>
                <c:pt idx="31591">
                  <c:v>-4.0908170000000001E-3</c:v>
                </c:pt>
                <c:pt idx="31592">
                  <c:v>-5.6870499999999999E-3</c:v>
                </c:pt>
                <c:pt idx="31593">
                  <c:v>-7.0378050000000003E-3</c:v>
                </c:pt>
                <c:pt idx="31594">
                  <c:v>-2.8328490000000001E-3</c:v>
                </c:pt>
                <c:pt idx="31595">
                  <c:v>1.121679E-3</c:v>
                </c:pt>
                <c:pt idx="31596">
                  <c:v>-1.7415359999999999E-3</c:v>
                </c:pt>
                <c:pt idx="31597">
                  <c:v>4.738468E-3</c:v>
                </c:pt>
                <c:pt idx="31598">
                  <c:v>-1.0839668E-2</c:v>
                </c:pt>
                <c:pt idx="31599">
                  <c:v>-3.0027840000000001E-3</c:v>
                </c:pt>
                <c:pt idx="31600">
                  <c:v>5.5619800000000004E-4</c:v>
                </c:pt>
                <c:pt idx="31601">
                  <c:v>-1.3330480000000001E-3</c:v>
                </c:pt>
                <c:pt idx="31602">
                  <c:v>-1.4001339999999999E-3</c:v>
                </c:pt>
                <c:pt idx="31603">
                  <c:v>2.5043259999999999E-3</c:v>
                </c:pt>
                <c:pt idx="31604">
                  <c:v>-8.8861599999999995E-4</c:v>
                </c:pt>
                <c:pt idx="31605">
                  <c:v>-1.1293659999999999E-3</c:v>
                </c:pt>
                <c:pt idx="31606">
                  <c:v>-3.0591020000000002E-3</c:v>
                </c:pt>
                <c:pt idx="31607">
                  <c:v>2.73577E-4</c:v>
                </c:pt>
                <c:pt idx="31608">
                  <c:v>-5.2092589999999999E-3</c:v>
                </c:pt>
                <c:pt idx="31609">
                  <c:v>-6.6084599999999998E-4</c:v>
                </c:pt>
                <c:pt idx="31610">
                  <c:v>-2.5720920000000002E-3</c:v>
                </c:pt>
                <c:pt idx="31611">
                  <c:v>4.97734E-4</c:v>
                </c:pt>
                <c:pt idx="31612">
                  <c:v>-3.997118E-3</c:v>
                </c:pt>
                <c:pt idx="31613">
                  <c:v>-4.6216299999999998E-3</c:v>
                </c:pt>
                <c:pt idx="31614">
                  <c:v>-2.7163280000000001E-3</c:v>
                </c:pt>
                <c:pt idx="31615">
                  <c:v>-2.9466919999999999E-3</c:v>
                </c:pt>
                <c:pt idx="31616">
                  <c:v>1.7909309999999999E-3</c:v>
                </c:pt>
                <c:pt idx="31617">
                  <c:v>-1.7864929999999999E-3</c:v>
                </c:pt>
                <c:pt idx="31618">
                  <c:v>-4.7665700000000004E-3</c:v>
                </c:pt>
                <c:pt idx="31619">
                  <c:v>-1.9082000000000001E-3</c:v>
                </c:pt>
                <c:pt idx="31620">
                  <c:v>-4.9470829999999997E-3</c:v>
                </c:pt>
                <c:pt idx="31621">
                  <c:v>-3.7286860000000002E-3</c:v>
                </c:pt>
                <c:pt idx="31622">
                  <c:v>4.0711289999999997E-3</c:v>
                </c:pt>
                <c:pt idx="31623">
                  <c:v>-9.3685130000000002E-3</c:v>
                </c:pt>
                <c:pt idx="31624">
                  <c:v>-2.7430599999999999E-3</c:v>
                </c:pt>
                <c:pt idx="31625">
                  <c:v>-1.419469E-3</c:v>
                </c:pt>
                <c:pt idx="31626">
                  <c:v>-3.1462690000000001E-3</c:v>
                </c:pt>
                <c:pt idx="31627">
                  <c:v>1.605343E-3</c:v>
                </c:pt>
                <c:pt idx="31628">
                  <c:v>-5.7632830000000001E-3</c:v>
                </c:pt>
                <c:pt idx="31629">
                  <c:v>-3.353122E-3</c:v>
                </c:pt>
                <c:pt idx="31630">
                  <c:v>1.02361E-4</c:v>
                </c:pt>
                <c:pt idx="31631">
                  <c:v>-6.0103930000000002E-3</c:v>
                </c:pt>
                <c:pt idx="31632">
                  <c:v>3.562782E-3</c:v>
                </c:pt>
                <c:pt idx="31633">
                  <c:v>-5.8080830000000003E-3</c:v>
                </c:pt>
                <c:pt idx="31634">
                  <c:v>-3.4113379999999999E-3</c:v>
                </c:pt>
                <c:pt idx="31635">
                  <c:v>2.40122E-4</c:v>
                </c:pt>
                <c:pt idx="31636">
                  <c:v>-3.3042359999999999E-3</c:v>
                </c:pt>
                <c:pt idx="31637">
                  <c:v>-3.1431150000000001E-3</c:v>
                </c:pt>
                <c:pt idx="31638">
                  <c:v>-1.9321379999999999E-3</c:v>
                </c:pt>
                <c:pt idx="31639">
                  <c:v>-5.2501709999999997E-3</c:v>
                </c:pt>
                <c:pt idx="31640">
                  <c:v>-1.327214E-3</c:v>
                </c:pt>
                <c:pt idx="31641">
                  <c:v>-5.3027810000000003E-3</c:v>
                </c:pt>
                <c:pt idx="31642">
                  <c:v>9.6107400000000002E-4</c:v>
                </c:pt>
                <c:pt idx="31643">
                  <c:v>-1.7665350000000001E-3</c:v>
                </c:pt>
                <c:pt idx="31644">
                  <c:v>-2.4849E-3</c:v>
                </c:pt>
                <c:pt idx="31645" formatCode="0.00E+00">
                  <c:v>-1.80136E-5</c:v>
                </c:pt>
                <c:pt idx="31646">
                  <c:v>-2.1498400000000001E-3</c:v>
                </c:pt>
                <c:pt idx="31647">
                  <c:v>-2.347446E-3</c:v>
                </c:pt>
                <c:pt idx="31648">
                  <c:v>-5.0472429999999999E-3</c:v>
                </c:pt>
                <c:pt idx="31649">
                  <c:v>-2.7715719999999999E-3</c:v>
                </c:pt>
                <c:pt idx="31650">
                  <c:v>-2.2148300000000001E-3</c:v>
                </c:pt>
                <c:pt idx="31651">
                  <c:v>-3.7514739999999999E-3</c:v>
                </c:pt>
                <c:pt idx="31652">
                  <c:v>2.8789480000000001E-3</c:v>
                </c:pt>
                <c:pt idx="31653">
                  <c:v>-2.942456E-3</c:v>
                </c:pt>
                <c:pt idx="31654">
                  <c:v>-3.9649840000000004E-3</c:v>
                </c:pt>
                <c:pt idx="31655">
                  <c:v>1.563205E-3</c:v>
                </c:pt>
                <c:pt idx="31656">
                  <c:v>-7.652814E-3</c:v>
                </c:pt>
                <c:pt idx="31657">
                  <c:v>6.3068200000000003E-4</c:v>
                </c:pt>
                <c:pt idx="31658">
                  <c:v>-4.3631269999999996E-3</c:v>
                </c:pt>
                <c:pt idx="31659">
                  <c:v>-7.4233650000000003E-3</c:v>
                </c:pt>
                <c:pt idx="31660">
                  <c:v>-1.193323E-3</c:v>
                </c:pt>
                <c:pt idx="31661">
                  <c:v>-3.7592789999999999E-3</c:v>
                </c:pt>
                <c:pt idx="31662" formatCode="0.00E+00">
                  <c:v>-5.1867199999999997E-5</c:v>
                </c:pt>
                <c:pt idx="31663">
                  <c:v>1.464803E-3</c:v>
                </c:pt>
                <c:pt idx="31664">
                  <c:v>-6.5835950000000002E-3</c:v>
                </c:pt>
                <c:pt idx="31665">
                  <c:v>2.6727539999999998E-3</c:v>
                </c:pt>
                <c:pt idx="31666">
                  <c:v>4.26885E-4</c:v>
                </c:pt>
                <c:pt idx="31667">
                  <c:v>-2.3414709999999999E-3</c:v>
                </c:pt>
                <c:pt idx="31668">
                  <c:v>2.1119720000000002E-3</c:v>
                </c:pt>
                <c:pt idx="31669">
                  <c:v>-2.731252E-3</c:v>
                </c:pt>
                <c:pt idx="31670">
                  <c:v>-1.9637439999999999E-3</c:v>
                </c:pt>
                <c:pt idx="31671">
                  <c:v>-2.3749359999999998E-3</c:v>
                </c:pt>
                <c:pt idx="31672">
                  <c:v>-3.0278100000000001E-4</c:v>
                </c:pt>
                <c:pt idx="31673">
                  <c:v>3.1891559999999998E-3</c:v>
                </c:pt>
                <c:pt idx="31674">
                  <c:v>-6.7615519999999997E-3</c:v>
                </c:pt>
                <c:pt idx="31675">
                  <c:v>-3.3037040000000002E-3</c:v>
                </c:pt>
                <c:pt idx="31676">
                  <c:v>-1.2263E-3</c:v>
                </c:pt>
                <c:pt idx="31677">
                  <c:v>-2.6918380000000002E-3</c:v>
                </c:pt>
                <c:pt idx="31678">
                  <c:v>-7.9279299999999997E-4</c:v>
                </c:pt>
                <c:pt idx="31679">
                  <c:v>-2.692692E-3</c:v>
                </c:pt>
                <c:pt idx="31680">
                  <c:v>-4.1699720000000001E-3</c:v>
                </c:pt>
                <c:pt idx="31681" formatCode="0.00E+00">
                  <c:v>-5.9116900000000003E-5</c:v>
                </c:pt>
                <c:pt idx="31682">
                  <c:v>-3.4440859999999998E-3</c:v>
                </c:pt>
                <c:pt idx="31683">
                  <c:v>1.385823E-3</c:v>
                </c:pt>
                <c:pt idx="31684" formatCode="0.00E+00">
                  <c:v>-6.6292199999999995E-5</c:v>
                </c:pt>
                <c:pt idx="31685">
                  <c:v>-1.169107E-3</c:v>
                </c:pt>
                <c:pt idx="31686">
                  <c:v>-4.1214600000000001E-4</c:v>
                </c:pt>
                <c:pt idx="31687">
                  <c:v>-5.64366E-3</c:v>
                </c:pt>
                <c:pt idx="31688">
                  <c:v>3.366141E-3</c:v>
                </c:pt>
                <c:pt idx="31689">
                  <c:v>-1.42968E-3</c:v>
                </c:pt>
                <c:pt idx="31690">
                  <c:v>-2.1464029999999999E-3</c:v>
                </c:pt>
                <c:pt idx="31691">
                  <c:v>2.3868299999999999E-3</c:v>
                </c:pt>
                <c:pt idx="31692">
                  <c:v>-3.7789799999999999E-3</c:v>
                </c:pt>
                <c:pt idx="31693">
                  <c:v>2.4355069999999999E-3</c:v>
                </c:pt>
                <c:pt idx="31694">
                  <c:v>-1.958408E-3</c:v>
                </c:pt>
                <c:pt idx="31695">
                  <c:v>-4.7449500000000002E-4</c:v>
                </c:pt>
                <c:pt idx="31696">
                  <c:v>2.8224639999999998E-3</c:v>
                </c:pt>
                <c:pt idx="31697">
                  <c:v>-3.0500729999999999E-3</c:v>
                </c:pt>
                <c:pt idx="31698">
                  <c:v>1.369468E-3</c:v>
                </c:pt>
                <c:pt idx="31699">
                  <c:v>-1.4001199999999999E-4</c:v>
                </c:pt>
                <c:pt idx="31700">
                  <c:v>-4.0462709999999997E-3</c:v>
                </c:pt>
                <c:pt idx="31701">
                  <c:v>3.521368E-3</c:v>
                </c:pt>
                <c:pt idx="31702">
                  <c:v>-1.7924779999999999E-3</c:v>
                </c:pt>
                <c:pt idx="31703">
                  <c:v>3.104543E-3</c:v>
                </c:pt>
                <c:pt idx="31704">
                  <c:v>-8.0060099999999996E-4</c:v>
                </c:pt>
                <c:pt idx="31705">
                  <c:v>-3.9314129999999999E-3</c:v>
                </c:pt>
                <c:pt idx="31706">
                  <c:v>2.7569750000000001E-3</c:v>
                </c:pt>
                <c:pt idx="31707">
                  <c:v>-9.7544500000000002E-4</c:v>
                </c:pt>
                <c:pt idx="31708">
                  <c:v>1.6454970000000001E-3</c:v>
                </c:pt>
                <c:pt idx="31709">
                  <c:v>2.0111489999999998E-3</c:v>
                </c:pt>
                <c:pt idx="31710">
                  <c:v>-3.8477899999999998E-3</c:v>
                </c:pt>
                <c:pt idx="31711">
                  <c:v>3.5547699999999998E-4</c:v>
                </c:pt>
                <c:pt idx="31712">
                  <c:v>-2.5370319999999998E-3</c:v>
                </c:pt>
                <c:pt idx="31713">
                  <c:v>4.1309900000000002E-3</c:v>
                </c:pt>
                <c:pt idx="31714">
                  <c:v>1.72193E-3</c:v>
                </c:pt>
                <c:pt idx="31715">
                  <c:v>-6.6958899999999995E-4</c:v>
                </c:pt>
                <c:pt idx="31716">
                  <c:v>1.687575E-3</c:v>
                </c:pt>
                <c:pt idx="31717">
                  <c:v>-4.8050399999999998E-4</c:v>
                </c:pt>
                <c:pt idx="31718">
                  <c:v>1.1739999999999999E-4</c:v>
                </c:pt>
                <c:pt idx="31719">
                  <c:v>7.6082000000000005E-4</c:v>
                </c:pt>
                <c:pt idx="31720">
                  <c:v>-1.20068E-3</c:v>
                </c:pt>
                <c:pt idx="31721">
                  <c:v>3.5922110000000001E-3</c:v>
                </c:pt>
                <c:pt idx="31722">
                  <c:v>3.7549770000000001E-3</c:v>
                </c:pt>
                <c:pt idx="31723">
                  <c:v>-2.2507170000000002E-3</c:v>
                </c:pt>
                <c:pt idx="31724">
                  <c:v>-4.7412300000000001E-4</c:v>
                </c:pt>
                <c:pt idx="31725">
                  <c:v>-3.755137E-3</c:v>
                </c:pt>
                <c:pt idx="31726">
                  <c:v>2.3573499999999998E-3</c:v>
                </c:pt>
                <c:pt idx="31727">
                  <c:v>-3.1306260000000001E-3</c:v>
                </c:pt>
                <c:pt idx="31728">
                  <c:v>-2.3282149999999998E-3</c:v>
                </c:pt>
                <c:pt idx="31729">
                  <c:v>1.665461E-3</c:v>
                </c:pt>
                <c:pt idx="31730">
                  <c:v>-3.5770020000000001E-3</c:v>
                </c:pt>
                <c:pt idx="31731">
                  <c:v>-3.9186199999999998E-4</c:v>
                </c:pt>
                <c:pt idx="31732">
                  <c:v>1.190429E-3</c:v>
                </c:pt>
                <c:pt idx="31733">
                  <c:v>-2.8700930000000002E-3</c:v>
                </c:pt>
                <c:pt idx="31734">
                  <c:v>6.3112400000000005E-4</c:v>
                </c:pt>
                <c:pt idx="31735">
                  <c:v>-1.1020610000000001E-3</c:v>
                </c:pt>
                <c:pt idx="31736">
                  <c:v>9.3130299999999997E-4</c:v>
                </c:pt>
                <c:pt idx="31737">
                  <c:v>8.7644199999999995E-4</c:v>
                </c:pt>
                <c:pt idx="31738">
                  <c:v>3.0469780000000001E-3</c:v>
                </c:pt>
                <c:pt idx="31739">
                  <c:v>5.3937560000000004E-3</c:v>
                </c:pt>
                <c:pt idx="31740">
                  <c:v>-6.059002E-3</c:v>
                </c:pt>
                <c:pt idx="31741">
                  <c:v>2.3298200000000001E-4</c:v>
                </c:pt>
                <c:pt idx="31742">
                  <c:v>1.112624E-3</c:v>
                </c:pt>
                <c:pt idx="31743">
                  <c:v>-2.9665400000000001E-3</c:v>
                </c:pt>
                <c:pt idx="31744">
                  <c:v>2.868195E-3</c:v>
                </c:pt>
                <c:pt idx="31745">
                  <c:v>-1.119622E-3</c:v>
                </c:pt>
                <c:pt idx="31746">
                  <c:v>2.5197879999999998E-3</c:v>
                </c:pt>
                <c:pt idx="31747">
                  <c:v>-7.9584800000000004E-4</c:v>
                </c:pt>
                <c:pt idx="31748">
                  <c:v>-9.8055600000000005E-4</c:v>
                </c:pt>
                <c:pt idx="31749">
                  <c:v>2.7137810000000002E-3</c:v>
                </c:pt>
                <c:pt idx="31750">
                  <c:v>-2.2666869999999999E-3</c:v>
                </c:pt>
                <c:pt idx="31751">
                  <c:v>-1.625664E-3</c:v>
                </c:pt>
                <c:pt idx="31752">
                  <c:v>4.6111930000000004E-3</c:v>
                </c:pt>
                <c:pt idx="31753">
                  <c:v>-4.2305010000000002E-3</c:v>
                </c:pt>
                <c:pt idx="31754">
                  <c:v>1.2150450000000001E-3</c:v>
                </c:pt>
                <c:pt idx="31755">
                  <c:v>6.1210500000000005E-4</c:v>
                </c:pt>
                <c:pt idx="31756">
                  <c:v>-4.096428E-3</c:v>
                </c:pt>
                <c:pt idx="31757">
                  <c:v>2.0861E-3</c:v>
                </c:pt>
                <c:pt idx="31758">
                  <c:v>1.245304E-3</c:v>
                </c:pt>
                <c:pt idx="31759">
                  <c:v>-9.4061800000000005E-4</c:v>
                </c:pt>
                <c:pt idx="31760">
                  <c:v>-1.7425470000000001E-3</c:v>
                </c:pt>
                <c:pt idx="31761">
                  <c:v>-3.4741339999999998E-3</c:v>
                </c:pt>
                <c:pt idx="31762">
                  <c:v>2.7427850000000002E-3</c:v>
                </c:pt>
                <c:pt idx="31763">
                  <c:v>-3.7268319999999998E-3</c:v>
                </c:pt>
                <c:pt idx="31764">
                  <c:v>6.0779120000000004E-3</c:v>
                </c:pt>
                <c:pt idx="31765">
                  <c:v>-8.0555999999999998E-4</c:v>
                </c:pt>
                <c:pt idx="31766">
                  <c:v>-2.5112250000000002E-3</c:v>
                </c:pt>
                <c:pt idx="31767">
                  <c:v>3.7590799999999999E-4</c:v>
                </c:pt>
                <c:pt idx="31768">
                  <c:v>-2.1506580000000002E-3</c:v>
                </c:pt>
                <c:pt idx="31769">
                  <c:v>2.6052150000000001E-3</c:v>
                </c:pt>
                <c:pt idx="31770">
                  <c:v>-3.5915140000000001E-3</c:v>
                </c:pt>
                <c:pt idx="31771">
                  <c:v>-2.4021469999999999E-3</c:v>
                </c:pt>
                <c:pt idx="31772">
                  <c:v>2.6882249999999998E-3</c:v>
                </c:pt>
                <c:pt idx="31773">
                  <c:v>-1.975236E-3</c:v>
                </c:pt>
                <c:pt idx="31774">
                  <c:v>3.2083490000000001E-3</c:v>
                </c:pt>
                <c:pt idx="31775">
                  <c:v>-5.620562E-3</c:v>
                </c:pt>
                <c:pt idx="31776">
                  <c:v>4.4930600000000001E-4</c:v>
                </c:pt>
                <c:pt idx="31777">
                  <c:v>2.8565370000000001E-3</c:v>
                </c:pt>
                <c:pt idx="31778">
                  <c:v>-3.441492E-3</c:v>
                </c:pt>
                <c:pt idx="31779">
                  <c:v>1.369508E-3</c:v>
                </c:pt>
                <c:pt idx="31780">
                  <c:v>1.123216E-3</c:v>
                </c:pt>
                <c:pt idx="31781">
                  <c:v>-5.1043190000000004E-3</c:v>
                </c:pt>
                <c:pt idx="31782">
                  <c:v>3.8491630000000001E-3</c:v>
                </c:pt>
                <c:pt idx="31783">
                  <c:v>-3.8620199999999999E-3</c:v>
                </c:pt>
                <c:pt idx="31784">
                  <c:v>3.4549680000000001E-3</c:v>
                </c:pt>
                <c:pt idx="31785">
                  <c:v>-3.8117329999999999E-3</c:v>
                </c:pt>
                <c:pt idx="31786">
                  <c:v>2.00329E-3</c:v>
                </c:pt>
                <c:pt idx="31787">
                  <c:v>3.930088E-3</c:v>
                </c:pt>
                <c:pt idx="31788">
                  <c:v>1.6369150000000001E-3</c:v>
                </c:pt>
                <c:pt idx="31789">
                  <c:v>-1.0387630000000001E-3</c:v>
                </c:pt>
                <c:pt idx="31790">
                  <c:v>2.0667379999999998E-3</c:v>
                </c:pt>
                <c:pt idx="31791">
                  <c:v>-3.7783679999999998E-3</c:v>
                </c:pt>
                <c:pt idx="31792">
                  <c:v>2.0316599999999998E-3</c:v>
                </c:pt>
                <c:pt idx="31793">
                  <c:v>-3.1825429999999999E-3</c:v>
                </c:pt>
                <c:pt idx="31794">
                  <c:v>3.5696719999999999E-3</c:v>
                </c:pt>
                <c:pt idx="31795">
                  <c:v>3.2522229999999998E-3</c:v>
                </c:pt>
                <c:pt idx="31796">
                  <c:v>-3.621211E-3</c:v>
                </c:pt>
                <c:pt idx="31797">
                  <c:v>1.9589799999999999E-4</c:v>
                </c:pt>
                <c:pt idx="31798">
                  <c:v>-2.03981E-3</c:v>
                </c:pt>
                <c:pt idx="31799">
                  <c:v>9.6876299999999998E-4</c:v>
                </c:pt>
                <c:pt idx="31800">
                  <c:v>-2.786761E-3</c:v>
                </c:pt>
                <c:pt idx="31801">
                  <c:v>8.39399E-4</c:v>
                </c:pt>
                <c:pt idx="31802">
                  <c:v>2.6902300000000001E-3</c:v>
                </c:pt>
                <c:pt idx="31803">
                  <c:v>-3.1035299999999997E-4</c:v>
                </c:pt>
                <c:pt idx="31804">
                  <c:v>-1.4706879999999999E-3</c:v>
                </c:pt>
                <c:pt idx="31805">
                  <c:v>4.5424499999999999E-4</c:v>
                </c:pt>
                <c:pt idx="31806">
                  <c:v>-3.3513670000000001E-3</c:v>
                </c:pt>
                <c:pt idx="31807">
                  <c:v>3.053535E-3</c:v>
                </c:pt>
                <c:pt idx="31808">
                  <c:v>-1.086283E-3</c:v>
                </c:pt>
                <c:pt idx="31809">
                  <c:v>-1.5656520000000001E-3</c:v>
                </c:pt>
                <c:pt idx="31810">
                  <c:v>-5.07574E-4</c:v>
                </c:pt>
                <c:pt idx="31811">
                  <c:v>1.3051999999999999E-4</c:v>
                </c:pt>
                <c:pt idx="31812">
                  <c:v>6.7696E-4</c:v>
                </c:pt>
                <c:pt idx="31813">
                  <c:v>-1.2580919999999999E-3</c:v>
                </c:pt>
                <c:pt idx="31814">
                  <c:v>1.950329E-3</c:v>
                </c:pt>
                <c:pt idx="31815">
                  <c:v>-1.09893E-4</c:v>
                </c:pt>
                <c:pt idx="31816">
                  <c:v>-1.1884440000000001E-3</c:v>
                </c:pt>
                <c:pt idx="31817">
                  <c:v>2.2129459999999999E-3</c:v>
                </c:pt>
                <c:pt idx="31818">
                  <c:v>-9.1500200000000005E-4</c:v>
                </c:pt>
                <c:pt idx="31819">
                  <c:v>-2.0082289999999998E-3</c:v>
                </c:pt>
                <c:pt idx="31820">
                  <c:v>3.4322020000000001E-3</c:v>
                </c:pt>
                <c:pt idx="31821">
                  <c:v>-6.9285589999999999E-3</c:v>
                </c:pt>
                <c:pt idx="31822">
                  <c:v>1.873378E-3</c:v>
                </c:pt>
                <c:pt idx="31823">
                  <c:v>-1.693127E-3</c:v>
                </c:pt>
                <c:pt idx="31824">
                  <c:v>1.776515E-3</c:v>
                </c:pt>
                <c:pt idx="31825">
                  <c:v>-1.4229299999999999E-4</c:v>
                </c:pt>
                <c:pt idx="31826">
                  <c:v>-1.424706E-3</c:v>
                </c:pt>
                <c:pt idx="31827">
                  <c:v>4.2755240000000002E-3</c:v>
                </c:pt>
                <c:pt idx="31828">
                  <c:v>7.3035000000000005E-4</c:v>
                </c:pt>
                <c:pt idx="31829">
                  <c:v>-5.8418700000000001E-4</c:v>
                </c:pt>
                <c:pt idx="31830">
                  <c:v>9.5859700000000005E-4</c:v>
                </c:pt>
                <c:pt idx="31831">
                  <c:v>-7.8948160000000007E-3</c:v>
                </c:pt>
                <c:pt idx="31832">
                  <c:v>5.3155279999999999E-3</c:v>
                </c:pt>
                <c:pt idx="31833">
                  <c:v>-5.6329930000000002E-3</c:v>
                </c:pt>
                <c:pt idx="31834">
                  <c:v>-4.32624E-4</c:v>
                </c:pt>
                <c:pt idx="31835">
                  <c:v>4.7019499999999999E-3</c:v>
                </c:pt>
                <c:pt idx="31836">
                  <c:v>-7.0771139999999998E-3</c:v>
                </c:pt>
                <c:pt idx="31837">
                  <c:v>-2.0583870000000001E-3</c:v>
                </c:pt>
                <c:pt idx="31838">
                  <c:v>-2.1716470000000001E-3</c:v>
                </c:pt>
                <c:pt idx="31839">
                  <c:v>3.9941040000000001E-3</c:v>
                </c:pt>
                <c:pt idx="31840">
                  <c:v>-1.8867490000000001E-3</c:v>
                </c:pt>
                <c:pt idx="31841">
                  <c:v>-7.1821790000000003E-3</c:v>
                </c:pt>
                <c:pt idx="31842">
                  <c:v>1.7567920000000001E-3</c:v>
                </c:pt>
                <c:pt idx="31843">
                  <c:v>-5.5221599999999999E-3</c:v>
                </c:pt>
                <c:pt idx="31844">
                  <c:v>-2.4287029999999999E-3</c:v>
                </c:pt>
                <c:pt idx="31845">
                  <c:v>4.4686179999999997E-3</c:v>
                </c:pt>
                <c:pt idx="31846">
                  <c:v>-2.5038690000000001E-3</c:v>
                </c:pt>
                <c:pt idx="31847">
                  <c:v>6.55972E-4</c:v>
                </c:pt>
                <c:pt idx="31848">
                  <c:v>1.0475669999999999E-3</c:v>
                </c:pt>
                <c:pt idx="31849">
                  <c:v>4.0068500000000002E-4</c:v>
                </c:pt>
                <c:pt idx="31850">
                  <c:v>-2.515144E-3</c:v>
                </c:pt>
                <c:pt idx="31851">
                  <c:v>-5.2595319999999999E-3</c:v>
                </c:pt>
                <c:pt idx="31852">
                  <c:v>2.9599980000000001E-3</c:v>
                </c:pt>
                <c:pt idx="31853">
                  <c:v>-5.1221620000000004E-3</c:v>
                </c:pt>
                <c:pt idx="31854">
                  <c:v>-3.201275E-3</c:v>
                </c:pt>
                <c:pt idx="31855">
                  <c:v>-5.1893900000000005E-4</c:v>
                </c:pt>
                <c:pt idx="31856">
                  <c:v>7.4170099999999999E-4</c:v>
                </c:pt>
                <c:pt idx="31857">
                  <c:v>4.8976599999999999E-4</c:v>
                </c:pt>
                <c:pt idx="31858">
                  <c:v>-2.8474529999999998E-3</c:v>
                </c:pt>
                <c:pt idx="31859">
                  <c:v>2.1720730000000001E-3</c:v>
                </c:pt>
                <c:pt idx="31860">
                  <c:v>-3.4769739999999999E-3</c:v>
                </c:pt>
                <c:pt idx="31861">
                  <c:v>-5.9787470000000004E-3</c:v>
                </c:pt>
                <c:pt idx="31862">
                  <c:v>2.4815039999999998E-3</c:v>
                </c:pt>
                <c:pt idx="31863">
                  <c:v>-2.9849E-3</c:v>
                </c:pt>
                <c:pt idx="31864">
                  <c:v>-4.3455300000000001E-4</c:v>
                </c:pt>
                <c:pt idx="31865">
                  <c:v>2.2533760000000001E-3</c:v>
                </c:pt>
                <c:pt idx="31866">
                  <c:v>-1.8179030000000001E-3</c:v>
                </c:pt>
                <c:pt idx="31867">
                  <c:v>1.9083920000000001E-3</c:v>
                </c:pt>
                <c:pt idx="31868">
                  <c:v>1.296944E-3</c:v>
                </c:pt>
                <c:pt idx="31869">
                  <c:v>-5.2597579999999998E-3</c:v>
                </c:pt>
                <c:pt idx="31870">
                  <c:v>-3.3616800000000002E-4</c:v>
                </c:pt>
                <c:pt idx="31871">
                  <c:v>3.1363279999999999E-3</c:v>
                </c:pt>
                <c:pt idx="31872">
                  <c:v>2.19595E-4</c:v>
                </c:pt>
                <c:pt idx="31873">
                  <c:v>-2.2755200000000001E-3</c:v>
                </c:pt>
                <c:pt idx="31874">
                  <c:v>1.9795379999999999E-3</c:v>
                </c:pt>
                <c:pt idx="31875">
                  <c:v>1.6815300000000001E-3</c:v>
                </c:pt>
                <c:pt idx="31876">
                  <c:v>-3.4665E-3</c:v>
                </c:pt>
                <c:pt idx="31877">
                  <c:v>-3.17313E-4</c:v>
                </c:pt>
                <c:pt idx="31878">
                  <c:v>-1.7543190000000001E-3</c:v>
                </c:pt>
                <c:pt idx="31879">
                  <c:v>1.1040519999999999E-3</c:v>
                </c:pt>
                <c:pt idx="31880">
                  <c:v>-1.195911E-3</c:v>
                </c:pt>
                <c:pt idx="31881">
                  <c:v>-9.2487779999999992E-3</c:v>
                </c:pt>
                <c:pt idx="31882">
                  <c:v>5.3169199999999995E-4</c:v>
                </c:pt>
                <c:pt idx="31883">
                  <c:v>-3.0187699999999998E-4</c:v>
                </c:pt>
                <c:pt idx="31884">
                  <c:v>-2.3439250000000002E-3</c:v>
                </c:pt>
                <c:pt idx="31885">
                  <c:v>-5.1246899999999999E-4</c:v>
                </c:pt>
                <c:pt idx="31886">
                  <c:v>-1.2944880000000001E-3</c:v>
                </c:pt>
                <c:pt idx="31887">
                  <c:v>-2.7357900000000001E-3</c:v>
                </c:pt>
                <c:pt idx="31888">
                  <c:v>-5.1919990000000001E-3</c:v>
                </c:pt>
                <c:pt idx="31889">
                  <c:v>-3.5887760000000001E-3</c:v>
                </c:pt>
                <c:pt idx="31890">
                  <c:v>2.1717059999999998E-3</c:v>
                </c:pt>
                <c:pt idx="31891">
                  <c:v>-2.5101310000000001E-3</c:v>
                </c:pt>
                <c:pt idx="31892">
                  <c:v>1.460563E-3</c:v>
                </c:pt>
                <c:pt idx="31893">
                  <c:v>-4.1232869999999998E-3</c:v>
                </c:pt>
                <c:pt idx="31894">
                  <c:v>-1.896553E-3</c:v>
                </c:pt>
                <c:pt idx="31895">
                  <c:v>8.6301499999999996E-4</c:v>
                </c:pt>
                <c:pt idx="31896">
                  <c:v>-7.3561080000000001E-3</c:v>
                </c:pt>
                <c:pt idx="31897">
                  <c:v>1.66029E-3</c:v>
                </c:pt>
                <c:pt idx="31898">
                  <c:v>4.3416629999999999E-3</c:v>
                </c:pt>
                <c:pt idx="31899">
                  <c:v>-1.0829290000000001E-3</c:v>
                </c:pt>
                <c:pt idx="31900">
                  <c:v>-2.2906620000000002E-3</c:v>
                </c:pt>
                <c:pt idx="31901">
                  <c:v>-6.8318839999999999E-3</c:v>
                </c:pt>
                <c:pt idx="31902">
                  <c:v>3.9570860000000003E-3</c:v>
                </c:pt>
                <c:pt idx="31903">
                  <c:v>-3.3996299999999998E-3</c:v>
                </c:pt>
                <c:pt idx="31904">
                  <c:v>3.8339400000000001E-4</c:v>
                </c:pt>
                <c:pt idx="31905">
                  <c:v>4.6130260000000001E-3</c:v>
                </c:pt>
                <c:pt idx="31906">
                  <c:v>-6.0348400000000005E-4</c:v>
                </c:pt>
                <c:pt idx="31907">
                  <c:v>1.9759500000000001E-4</c:v>
                </c:pt>
                <c:pt idx="31908">
                  <c:v>2.14117E-3</c:v>
                </c:pt>
                <c:pt idx="31909">
                  <c:v>-1.9830020000000002E-3</c:v>
                </c:pt>
                <c:pt idx="31910">
                  <c:v>-6.9480900000000001E-4</c:v>
                </c:pt>
                <c:pt idx="31911">
                  <c:v>-3.6205569999999999E-3</c:v>
                </c:pt>
                <c:pt idx="31912">
                  <c:v>4.5502260000000001E-3</c:v>
                </c:pt>
                <c:pt idx="31913" formatCode="0.00E+00">
                  <c:v>-9.1131299999999999E-5</c:v>
                </c:pt>
                <c:pt idx="31914">
                  <c:v>-2.10523E-3</c:v>
                </c:pt>
                <c:pt idx="31915">
                  <c:v>-1.498828E-3</c:v>
                </c:pt>
                <c:pt idx="31916">
                  <c:v>-2.8793600000000001E-3</c:v>
                </c:pt>
                <c:pt idx="31917">
                  <c:v>2.1816199999999999E-4</c:v>
                </c:pt>
                <c:pt idx="31918">
                  <c:v>3.8574619999999999E-3</c:v>
                </c:pt>
                <c:pt idx="31919">
                  <c:v>2.4254799999999998E-3</c:v>
                </c:pt>
                <c:pt idx="31920">
                  <c:v>-2.6170399999999997E-4</c:v>
                </c:pt>
                <c:pt idx="31921">
                  <c:v>-3.893456E-3</c:v>
                </c:pt>
                <c:pt idx="31922">
                  <c:v>8.6735399999999998E-4</c:v>
                </c:pt>
                <c:pt idx="31923">
                  <c:v>-4.758839E-3</c:v>
                </c:pt>
                <c:pt idx="31924">
                  <c:v>6.0223450000000001E-3</c:v>
                </c:pt>
                <c:pt idx="31925">
                  <c:v>6.9202900000000004E-4</c:v>
                </c:pt>
                <c:pt idx="31926">
                  <c:v>-3.7215669999999998E-3</c:v>
                </c:pt>
                <c:pt idx="31927">
                  <c:v>-2.2927809999999998E-3</c:v>
                </c:pt>
                <c:pt idx="31928">
                  <c:v>1.55007E-3</c:v>
                </c:pt>
                <c:pt idx="31929">
                  <c:v>1.2307570000000001E-3</c:v>
                </c:pt>
                <c:pt idx="31930">
                  <c:v>-3.6134200000000001E-4</c:v>
                </c:pt>
                <c:pt idx="31931">
                  <c:v>-2.831423E-3</c:v>
                </c:pt>
                <c:pt idx="31932">
                  <c:v>-2.1222999999999999E-4</c:v>
                </c:pt>
                <c:pt idx="31933">
                  <c:v>-4.5819440000000001E-3</c:v>
                </c:pt>
                <c:pt idx="31934">
                  <c:v>5.0628000000000001E-4</c:v>
                </c:pt>
                <c:pt idx="31935">
                  <c:v>-9.8162800000000001E-4</c:v>
                </c:pt>
                <c:pt idx="31936">
                  <c:v>2.0515580000000002E-3</c:v>
                </c:pt>
                <c:pt idx="31937">
                  <c:v>3.1682220000000001E-3</c:v>
                </c:pt>
                <c:pt idx="31938">
                  <c:v>9.63214E-4</c:v>
                </c:pt>
                <c:pt idx="31939">
                  <c:v>2.3244300000000001E-4</c:v>
                </c:pt>
                <c:pt idx="31940">
                  <c:v>2.8335779999999998E-3</c:v>
                </c:pt>
                <c:pt idx="31941">
                  <c:v>-3.5201920000000001E-3</c:v>
                </c:pt>
                <c:pt idx="31942">
                  <c:v>4.4039939999999996E-3</c:v>
                </c:pt>
                <c:pt idx="31943">
                  <c:v>6.9261300000000002E-4</c:v>
                </c:pt>
                <c:pt idx="31944">
                  <c:v>2.7483170000000001E-3</c:v>
                </c:pt>
                <c:pt idx="31945">
                  <c:v>1.562145E-3</c:v>
                </c:pt>
                <c:pt idx="31946">
                  <c:v>3.6308899999999998E-4</c:v>
                </c:pt>
                <c:pt idx="31947">
                  <c:v>1.5362119999999999E-3</c:v>
                </c:pt>
                <c:pt idx="31948">
                  <c:v>1.562274E-3</c:v>
                </c:pt>
                <c:pt idx="31949">
                  <c:v>3.6951990000000001E-3</c:v>
                </c:pt>
                <c:pt idx="31950">
                  <c:v>-8.55877E-4</c:v>
                </c:pt>
                <c:pt idx="31951">
                  <c:v>-1.56797E-4</c:v>
                </c:pt>
                <c:pt idx="31952">
                  <c:v>1.1251340000000001E-3</c:v>
                </c:pt>
                <c:pt idx="31953">
                  <c:v>-2.0429620000000002E-3</c:v>
                </c:pt>
                <c:pt idx="31954" formatCode="0.00E+00">
                  <c:v>7.1385599999999996E-5</c:v>
                </c:pt>
                <c:pt idx="31955">
                  <c:v>-2.816813E-3</c:v>
                </c:pt>
                <c:pt idx="31956">
                  <c:v>1.817506E-3</c:v>
                </c:pt>
                <c:pt idx="31957">
                  <c:v>-1.842743E-3</c:v>
                </c:pt>
                <c:pt idx="31958">
                  <c:v>3.0349769999999999E-3</c:v>
                </c:pt>
                <c:pt idx="31959">
                  <c:v>5.1404720000000001E-3</c:v>
                </c:pt>
                <c:pt idx="31960">
                  <c:v>-1.742305E-3</c:v>
                </c:pt>
                <c:pt idx="31961">
                  <c:v>-2.9742840000000002E-3</c:v>
                </c:pt>
                <c:pt idx="31962">
                  <c:v>8.3832600000000002E-4</c:v>
                </c:pt>
                <c:pt idx="31963">
                  <c:v>-1.0708950000000001E-3</c:v>
                </c:pt>
                <c:pt idx="31964">
                  <c:v>8.5937600000000002E-4</c:v>
                </c:pt>
                <c:pt idx="31965" formatCode="0.00E+00">
                  <c:v>-1.60048E-5</c:v>
                </c:pt>
                <c:pt idx="31966">
                  <c:v>-8.1146600000000005E-4</c:v>
                </c:pt>
                <c:pt idx="31967">
                  <c:v>2.059422E-3</c:v>
                </c:pt>
                <c:pt idx="31968">
                  <c:v>-1.3042119999999999E-3</c:v>
                </c:pt>
                <c:pt idx="31969">
                  <c:v>4.3520759999999999E-3</c:v>
                </c:pt>
                <c:pt idx="31970">
                  <c:v>-1.39677E-4</c:v>
                </c:pt>
                <c:pt idx="31971">
                  <c:v>5.5136819999999998E-3</c:v>
                </c:pt>
                <c:pt idx="31972">
                  <c:v>5.2989669999999999E-3</c:v>
                </c:pt>
                <c:pt idx="31973">
                  <c:v>-7.1391800000000002E-4</c:v>
                </c:pt>
                <c:pt idx="31974">
                  <c:v>8.2625349999999997E-3</c:v>
                </c:pt>
                <c:pt idx="31975">
                  <c:v>4.0962849999999999E-3</c:v>
                </c:pt>
                <c:pt idx="31976">
                  <c:v>-2.5751260000000001E-3</c:v>
                </c:pt>
                <c:pt idx="31977">
                  <c:v>6.2548509999999996E-3</c:v>
                </c:pt>
                <c:pt idx="31978">
                  <c:v>4.3595429999999996E-3</c:v>
                </c:pt>
                <c:pt idx="31979">
                  <c:v>4.6833839999999996E-3</c:v>
                </c:pt>
                <c:pt idx="31980">
                  <c:v>-1.2454499999999999E-3</c:v>
                </c:pt>
                <c:pt idx="31981">
                  <c:v>1.174032E-3</c:v>
                </c:pt>
                <c:pt idx="31982">
                  <c:v>2.838508E-3</c:v>
                </c:pt>
                <c:pt idx="31983">
                  <c:v>2.7322480000000001E-3</c:v>
                </c:pt>
                <c:pt idx="31984">
                  <c:v>7.8825349999999995E-3</c:v>
                </c:pt>
                <c:pt idx="31985">
                  <c:v>1.7945490000000001E-3</c:v>
                </c:pt>
                <c:pt idx="31986">
                  <c:v>9.2829000000000002E-4</c:v>
                </c:pt>
                <c:pt idx="31987">
                  <c:v>8.502852E-3</c:v>
                </c:pt>
                <c:pt idx="31988">
                  <c:v>3.1252189999999998E-3</c:v>
                </c:pt>
                <c:pt idx="31989">
                  <c:v>5.7833190000000003E-3</c:v>
                </c:pt>
                <c:pt idx="31990">
                  <c:v>3.896736E-3</c:v>
                </c:pt>
                <c:pt idx="31991">
                  <c:v>2.1289299999999998E-3</c:v>
                </c:pt>
                <c:pt idx="31992" formatCode="0.00E+00">
                  <c:v>3.3834899999999997E-5</c:v>
                </c:pt>
                <c:pt idx="31993">
                  <c:v>4.9913090000000002E-3</c:v>
                </c:pt>
                <c:pt idx="31994">
                  <c:v>5.7128470000000001E-3</c:v>
                </c:pt>
                <c:pt idx="31995">
                  <c:v>2.5881599999999999E-3</c:v>
                </c:pt>
                <c:pt idx="31996">
                  <c:v>1.08804E-3</c:v>
                </c:pt>
                <c:pt idx="31997">
                  <c:v>3.1344139999999999E-3</c:v>
                </c:pt>
                <c:pt idx="31998">
                  <c:v>5.1317840000000003E-3</c:v>
                </c:pt>
                <c:pt idx="31999">
                  <c:v>3.457721E-3</c:v>
                </c:pt>
                <c:pt idx="32000">
                  <c:v>4.50858E-4</c:v>
                </c:pt>
                <c:pt idx="32001">
                  <c:v>1.826114E-3</c:v>
                </c:pt>
                <c:pt idx="32002">
                  <c:v>3.5460740000000002E-3</c:v>
                </c:pt>
                <c:pt idx="32003">
                  <c:v>4.9599459999999998E-3</c:v>
                </c:pt>
                <c:pt idx="32004">
                  <c:v>1.2181309999999999E-3</c:v>
                </c:pt>
                <c:pt idx="32005">
                  <c:v>3.71512E-4</c:v>
                </c:pt>
                <c:pt idx="32006">
                  <c:v>2.1243920000000001E-3</c:v>
                </c:pt>
                <c:pt idx="32007">
                  <c:v>2.56717E-4</c:v>
                </c:pt>
                <c:pt idx="32008">
                  <c:v>1.001704E-3</c:v>
                </c:pt>
                <c:pt idx="32009">
                  <c:v>1.2443179999999999E-3</c:v>
                </c:pt>
                <c:pt idx="32010">
                  <c:v>1.8721650000000001E-3</c:v>
                </c:pt>
                <c:pt idx="32011">
                  <c:v>2.1134470000000001E-3</c:v>
                </c:pt>
                <c:pt idx="32012" formatCode="0.00E+00">
                  <c:v>-6.1391199999999996E-5</c:v>
                </c:pt>
                <c:pt idx="32013">
                  <c:v>4.3352210000000002E-3</c:v>
                </c:pt>
                <c:pt idx="32014">
                  <c:v>2.4274819999999999E-3</c:v>
                </c:pt>
                <c:pt idx="32015">
                  <c:v>-3.7336500000000001E-4</c:v>
                </c:pt>
                <c:pt idx="32016">
                  <c:v>2.6407140000000002E-3</c:v>
                </c:pt>
                <c:pt idx="32017">
                  <c:v>5.870063E-3</c:v>
                </c:pt>
                <c:pt idx="32018">
                  <c:v>4.4345499999999999E-4</c:v>
                </c:pt>
                <c:pt idx="32019">
                  <c:v>3.1436340000000002E-3</c:v>
                </c:pt>
                <c:pt idx="32020">
                  <c:v>-1.273E-4</c:v>
                </c:pt>
                <c:pt idx="32021">
                  <c:v>4.8831710000000004E-3</c:v>
                </c:pt>
                <c:pt idx="32022">
                  <c:v>1.305584E-3</c:v>
                </c:pt>
                <c:pt idx="32023">
                  <c:v>3.8425109999999998E-3</c:v>
                </c:pt>
                <c:pt idx="32024">
                  <c:v>1.00579E-4</c:v>
                </c:pt>
                <c:pt idx="32025">
                  <c:v>2.952292E-3</c:v>
                </c:pt>
                <c:pt idx="32026">
                  <c:v>3.4098499999999998E-4</c:v>
                </c:pt>
                <c:pt idx="32027">
                  <c:v>4.5583669999999998E-3</c:v>
                </c:pt>
                <c:pt idx="32028">
                  <c:v>3.5287130000000002E-3</c:v>
                </c:pt>
                <c:pt idx="32029">
                  <c:v>9.2334299999999997E-4</c:v>
                </c:pt>
                <c:pt idx="32030">
                  <c:v>3.0565449999999999E-3</c:v>
                </c:pt>
                <c:pt idx="32031">
                  <c:v>2.14095E-3</c:v>
                </c:pt>
                <c:pt idx="32032">
                  <c:v>4.79827E-4</c:v>
                </c:pt>
                <c:pt idx="32033">
                  <c:v>3.1126280000000001E-3</c:v>
                </c:pt>
                <c:pt idx="32034">
                  <c:v>2.1170469999999999E-3</c:v>
                </c:pt>
                <c:pt idx="32035">
                  <c:v>-5.6395700000000002E-4</c:v>
                </c:pt>
                <c:pt idx="32036">
                  <c:v>1.1259589999999999E-3</c:v>
                </c:pt>
                <c:pt idx="32037">
                  <c:v>3.133982E-3</c:v>
                </c:pt>
                <c:pt idx="32038">
                  <c:v>8.93198E-4</c:v>
                </c:pt>
                <c:pt idx="32039">
                  <c:v>-2.4738360000000001E-3</c:v>
                </c:pt>
                <c:pt idx="32040" formatCode="0.00E+00">
                  <c:v>-8.91138E-5</c:v>
                </c:pt>
                <c:pt idx="32041">
                  <c:v>1.04273E-3</c:v>
                </c:pt>
                <c:pt idx="32042">
                  <c:v>3.824427E-3</c:v>
                </c:pt>
                <c:pt idx="32043">
                  <c:v>4.9474819999999996E-3</c:v>
                </c:pt>
                <c:pt idx="32044">
                  <c:v>-1.186692E-3</c:v>
                </c:pt>
                <c:pt idx="32045">
                  <c:v>-1.555007E-3</c:v>
                </c:pt>
                <c:pt idx="32046">
                  <c:v>3.1274779999999999E-3</c:v>
                </c:pt>
                <c:pt idx="32047">
                  <c:v>2.952508E-3</c:v>
                </c:pt>
                <c:pt idx="32048">
                  <c:v>5.4243249999999998E-3</c:v>
                </c:pt>
                <c:pt idx="32049">
                  <c:v>-2.510829E-3</c:v>
                </c:pt>
                <c:pt idx="32050">
                  <c:v>5.1498179999999996E-3</c:v>
                </c:pt>
                <c:pt idx="32051">
                  <c:v>1.2629340000000001E-3</c:v>
                </c:pt>
                <c:pt idx="32052">
                  <c:v>1.9805100000000001E-4</c:v>
                </c:pt>
                <c:pt idx="32053">
                  <c:v>3.8377929999999999E-3</c:v>
                </c:pt>
                <c:pt idx="32054">
                  <c:v>-7.6420000000000004E-4</c:v>
                </c:pt>
                <c:pt idx="32055">
                  <c:v>-1.3804550000000001E-3</c:v>
                </c:pt>
                <c:pt idx="32056">
                  <c:v>1.6747209999999999E-3</c:v>
                </c:pt>
                <c:pt idx="32057">
                  <c:v>4.2470679999999997E-3</c:v>
                </c:pt>
                <c:pt idx="32058">
                  <c:v>2.8318919999999999E-3</c:v>
                </c:pt>
                <c:pt idx="32059">
                  <c:v>2.915249E-3</c:v>
                </c:pt>
                <c:pt idx="32060">
                  <c:v>4.4011889999999998E-3</c:v>
                </c:pt>
                <c:pt idx="32061">
                  <c:v>1.8533429999999999E-3</c:v>
                </c:pt>
                <c:pt idx="32062">
                  <c:v>6.7273230000000003E-3</c:v>
                </c:pt>
                <c:pt idx="32063">
                  <c:v>-1.3828009999999999E-3</c:v>
                </c:pt>
                <c:pt idx="32064">
                  <c:v>2.005691E-3</c:v>
                </c:pt>
                <c:pt idx="32065">
                  <c:v>2.3239390000000001E-3</c:v>
                </c:pt>
                <c:pt idx="32066">
                  <c:v>2.09643E-4</c:v>
                </c:pt>
                <c:pt idx="32067">
                  <c:v>5.7338370000000003E-3</c:v>
                </c:pt>
                <c:pt idx="32068">
                  <c:v>2.715257E-3</c:v>
                </c:pt>
                <c:pt idx="32069">
                  <c:v>3.4718610000000001E-3</c:v>
                </c:pt>
                <c:pt idx="32070">
                  <c:v>2.1846679999999999E-3</c:v>
                </c:pt>
                <c:pt idx="32071">
                  <c:v>4.65768E-3</c:v>
                </c:pt>
                <c:pt idx="32072">
                  <c:v>9.5747880000000007E-3</c:v>
                </c:pt>
                <c:pt idx="32073">
                  <c:v>1.0512E-4</c:v>
                </c:pt>
                <c:pt idx="32074">
                  <c:v>3.8124539999999998E-3</c:v>
                </c:pt>
                <c:pt idx="32075">
                  <c:v>3.9975439999999996E-3</c:v>
                </c:pt>
                <c:pt idx="32076">
                  <c:v>2.2648910000000002E-3</c:v>
                </c:pt>
                <c:pt idx="32077">
                  <c:v>2.3426559999999998E-3</c:v>
                </c:pt>
                <c:pt idx="32078">
                  <c:v>1.9086890000000001E-3</c:v>
                </c:pt>
                <c:pt idx="32079">
                  <c:v>3.6083180000000001E-3</c:v>
                </c:pt>
                <c:pt idx="32080">
                  <c:v>5.2915849999999997E-3</c:v>
                </c:pt>
                <c:pt idx="32081">
                  <c:v>3.0883519999999999E-3</c:v>
                </c:pt>
                <c:pt idx="32082">
                  <c:v>6.6050079999999999E-3</c:v>
                </c:pt>
                <c:pt idx="32083">
                  <c:v>4.5596999999999999E-3</c:v>
                </c:pt>
                <c:pt idx="32084">
                  <c:v>2.7033119999999998E-3</c:v>
                </c:pt>
                <c:pt idx="32085">
                  <c:v>4.752615E-3</c:v>
                </c:pt>
                <c:pt idx="32086">
                  <c:v>3.9574450000000004E-3</c:v>
                </c:pt>
                <c:pt idx="32087">
                  <c:v>4.4240310000000001E-3</c:v>
                </c:pt>
                <c:pt idx="32088">
                  <c:v>3.206459E-3</c:v>
                </c:pt>
                <c:pt idx="32089">
                  <c:v>3.7825010000000002E-3</c:v>
                </c:pt>
                <c:pt idx="32090">
                  <c:v>-1.088496E-3</c:v>
                </c:pt>
                <c:pt idx="32091">
                  <c:v>3.2479290000000001E-3</c:v>
                </c:pt>
                <c:pt idx="32092">
                  <c:v>8.0381819999999996E-3</c:v>
                </c:pt>
                <c:pt idx="32093">
                  <c:v>2.2753669999999999E-3</c:v>
                </c:pt>
                <c:pt idx="32094">
                  <c:v>1.5481800000000001E-4</c:v>
                </c:pt>
                <c:pt idx="32095">
                  <c:v>2.0792190000000002E-3</c:v>
                </c:pt>
                <c:pt idx="32096">
                  <c:v>2.3540200000000001E-3</c:v>
                </c:pt>
                <c:pt idx="32097">
                  <c:v>6.18258E-3</c:v>
                </c:pt>
                <c:pt idx="32098">
                  <c:v>-1.8664440000000001E-3</c:v>
                </c:pt>
                <c:pt idx="32099">
                  <c:v>2.5328320000000001E-3</c:v>
                </c:pt>
                <c:pt idx="32100">
                  <c:v>1.8147160000000001E-3</c:v>
                </c:pt>
                <c:pt idx="32101">
                  <c:v>8.0015060000000002E-3</c:v>
                </c:pt>
                <c:pt idx="32102">
                  <c:v>2.4195060000000001E-3</c:v>
                </c:pt>
                <c:pt idx="32103">
                  <c:v>2.0317500000000001E-3</c:v>
                </c:pt>
                <c:pt idx="32104" formatCode="0.00E+00">
                  <c:v>-9.7853600000000001E-5</c:v>
                </c:pt>
                <c:pt idx="32105">
                  <c:v>3.8404289999999998E-3</c:v>
                </c:pt>
                <c:pt idx="32106">
                  <c:v>2.755764E-3</c:v>
                </c:pt>
                <c:pt idx="32107">
                  <c:v>5.3974800000000005E-4</c:v>
                </c:pt>
                <c:pt idx="32108">
                  <c:v>2.1133710000000002E-3</c:v>
                </c:pt>
                <c:pt idx="32109">
                  <c:v>8.3319000000000004E-4</c:v>
                </c:pt>
                <c:pt idx="32110">
                  <c:v>5.15348E-4</c:v>
                </c:pt>
                <c:pt idx="32111">
                  <c:v>4.2616169999999997E-3</c:v>
                </c:pt>
                <c:pt idx="32112">
                  <c:v>1.6965750000000001E-3</c:v>
                </c:pt>
                <c:pt idx="32113">
                  <c:v>2.078472E-3</c:v>
                </c:pt>
                <c:pt idx="32114">
                  <c:v>4.4154190000000003E-3</c:v>
                </c:pt>
                <c:pt idx="32115">
                  <c:v>4.8290080000000001E-3</c:v>
                </c:pt>
                <c:pt idx="32116">
                  <c:v>1.7610729999999999E-3</c:v>
                </c:pt>
                <c:pt idx="32117">
                  <c:v>-1.645376E-3</c:v>
                </c:pt>
                <c:pt idx="32118">
                  <c:v>3.218303E-3</c:v>
                </c:pt>
                <c:pt idx="32119">
                  <c:v>1.97746E-4</c:v>
                </c:pt>
                <c:pt idx="32120">
                  <c:v>-2.048832E-3</c:v>
                </c:pt>
                <c:pt idx="32121">
                  <c:v>8.2224480000000003E-3</c:v>
                </c:pt>
                <c:pt idx="32122">
                  <c:v>2.4818010000000001E-3</c:v>
                </c:pt>
                <c:pt idx="32123">
                  <c:v>-8.9775E-4</c:v>
                </c:pt>
                <c:pt idx="32124">
                  <c:v>2.2126060000000002E-3</c:v>
                </c:pt>
                <c:pt idx="32125">
                  <c:v>6.9273999999999996E-4</c:v>
                </c:pt>
                <c:pt idx="32126">
                  <c:v>-4.4785499999999999E-4</c:v>
                </c:pt>
                <c:pt idx="32127">
                  <c:v>1.182532E-3</c:v>
                </c:pt>
                <c:pt idx="32128">
                  <c:v>6.0283200000000002E-3</c:v>
                </c:pt>
                <c:pt idx="32129">
                  <c:v>-1.2050920000000001E-3</c:v>
                </c:pt>
                <c:pt idx="32130">
                  <c:v>-5.1335499999999995E-4</c:v>
                </c:pt>
                <c:pt idx="32131">
                  <c:v>-1.068624E-3</c:v>
                </c:pt>
                <c:pt idx="32132" formatCode="0.00E+00">
                  <c:v>1.8781299999999999E-5</c:v>
                </c:pt>
                <c:pt idx="32133">
                  <c:v>-1.080838E-3</c:v>
                </c:pt>
                <c:pt idx="32134">
                  <c:v>2.2851579999999998E-3</c:v>
                </c:pt>
                <c:pt idx="32135">
                  <c:v>3.513408E-3</c:v>
                </c:pt>
                <c:pt idx="32136">
                  <c:v>-4.4032330000000003E-3</c:v>
                </c:pt>
                <c:pt idx="32137" formatCode="0.00E+00">
                  <c:v>8.7390000000000002E-5</c:v>
                </c:pt>
                <c:pt idx="32138">
                  <c:v>1.620154E-3</c:v>
                </c:pt>
                <c:pt idx="32139">
                  <c:v>-5.2161810000000003E-3</c:v>
                </c:pt>
                <c:pt idx="32140">
                  <c:v>4.8874210000000003E-3</c:v>
                </c:pt>
                <c:pt idx="32141">
                  <c:v>3.3281410000000002E-3</c:v>
                </c:pt>
                <c:pt idx="32142">
                  <c:v>1.387178E-3</c:v>
                </c:pt>
                <c:pt idx="32143">
                  <c:v>5.3150500000000004E-4</c:v>
                </c:pt>
                <c:pt idx="32144">
                  <c:v>8.5241190000000001E-3</c:v>
                </c:pt>
                <c:pt idx="32145">
                  <c:v>5.3809799999999998E-4</c:v>
                </c:pt>
                <c:pt idx="32146">
                  <c:v>-4.9223330000000001E-3</c:v>
                </c:pt>
                <c:pt idx="32147">
                  <c:v>4.7792970000000001E-3</c:v>
                </c:pt>
                <c:pt idx="32148">
                  <c:v>-1.972995E-3</c:v>
                </c:pt>
                <c:pt idx="32149">
                  <c:v>3.5858209999999999E-3</c:v>
                </c:pt>
                <c:pt idx="32150">
                  <c:v>1.220692E-3</c:v>
                </c:pt>
                <c:pt idx="32151">
                  <c:v>1.594867E-3</c:v>
                </c:pt>
                <c:pt idx="32152">
                  <c:v>-5.3410209999999996E-3</c:v>
                </c:pt>
                <c:pt idx="32153">
                  <c:v>5.7998499999999998E-4</c:v>
                </c:pt>
                <c:pt idx="32154">
                  <c:v>-2.542824E-3</c:v>
                </c:pt>
                <c:pt idx="32155">
                  <c:v>2.6956139999999998E-3</c:v>
                </c:pt>
                <c:pt idx="32156">
                  <c:v>1.4787520000000001E-3</c:v>
                </c:pt>
                <c:pt idx="32157">
                  <c:v>1.965844E-3</c:v>
                </c:pt>
                <c:pt idx="32158">
                  <c:v>-4.1551260000000003E-3</c:v>
                </c:pt>
                <c:pt idx="32159">
                  <c:v>-1.3002179999999999E-3</c:v>
                </c:pt>
                <c:pt idx="32160">
                  <c:v>2.0887050000000002E-3</c:v>
                </c:pt>
                <c:pt idx="32161">
                  <c:v>1.666594E-3</c:v>
                </c:pt>
                <c:pt idx="32162">
                  <c:v>-4.4195659999999998E-3</c:v>
                </c:pt>
                <c:pt idx="32163">
                  <c:v>1.4127569999999999E-3</c:v>
                </c:pt>
                <c:pt idx="32164">
                  <c:v>2.6276659999999999E-3</c:v>
                </c:pt>
                <c:pt idx="32165">
                  <c:v>-6.86105E-4</c:v>
                </c:pt>
                <c:pt idx="32166">
                  <c:v>-3.5484710000000001E-3</c:v>
                </c:pt>
                <c:pt idx="32167">
                  <c:v>1.1285729999999999E-3</c:v>
                </c:pt>
                <c:pt idx="32168">
                  <c:v>6.5997099999999997E-4</c:v>
                </c:pt>
                <c:pt idx="32169">
                  <c:v>4.7111710000000001E-3</c:v>
                </c:pt>
                <c:pt idx="32170">
                  <c:v>-1.70175E-4</c:v>
                </c:pt>
                <c:pt idx="32171">
                  <c:v>3.2985929999999998E-3</c:v>
                </c:pt>
                <c:pt idx="32172">
                  <c:v>-4.0001680000000001E-3</c:v>
                </c:pt>
                <c:pt idx="32173">
                  <c:v>-5.6762000000000002E-4</c:v>
                </c:pt>
                <c:pt idx="32174">
                  <c:v>2.0993330000000001E-3</c:v>
                </c:pt>
                <c:pt idx="32175">
                  <c:v>-2.3593310000000001E-3</c:v>
                </c:pt>
                <c:pt idx="32176">
                  <c:v>5.7867969999999998E-3</c:v>
                </c:pt>
                <c:pt idx="32177">
                  <c:v>1.606966E-3</c:v>
                </c:pt>
                <c:pt idx="32178">
                  <c:v>-3.3716620000000001E-3</c:v>
                </c:pt>
                <c:pt idx="32179">
                  <c:v>1.6635759999999999E-3</c:v>
                </c:pt>
                <c:pt idx="32180">
                  <c:v>1.4057189999999999E-3</c:v>
                </c:pt>
                <c:pt idx="32181">
                  <c:v>-1.6673416E-2</c:v>
                </c:pt>
                <c:pt idx="32182">
                  <c:v>3.3866650000000001E-3</c:v>
                </c:pt>
                <c:pt idx="32183">
                  <c:v>-1.185183E-3</c:v>
                </c:pt>
                <c:pt idx="32184">
                  <c:v>-3.47821E-4</c:v>
                </c:pt>
                <c:pt idx="32185">
                  <c:v>1.1909539999999999E-3</c:v>
                </c:pt>
                <c:pt idx="32186">
                  <c:v>-4.1380940000000001E-3</c:v>
                </c:pt>
                <c:pt idx="32187">
                  <c:v>-3.2408760000000002E-3</c:v>
                </c:pt>
                <c:pt idx="32188">
                  <c:v>1.900938E-3</c:v>
                </c:pt>
                <c:pt idx="32189">
                  <c:v>5.7563969999999999E-3</c:v>
                </c:pt>
                <c:pt idx="32190">
                  <c:v>1.1887085E-2</c:v>
                </c:pt>
                <c:pt idx="32191">
                  <c:v>1.088765E-3</c:v>
                </c:pt>
                <c:pt idx="32192">
                  <c:v>6.0154470000000002E-3</c:v>
                </c:pt>
                <c:pt idx="32193">
                  <c:v>-1.3697272E-2</c:v>
                </c:pt>
                <c:pt idx="32194">
                  <c:v>-3.3503149000000003E-2</c:v>
                </c:pt>
                <c:pt idx="32195">
                  <c:v>5.63742E-4</c:v>
                </c:pt>
                <c:pt idx="32196">
                  <c:v>3.6616116999999997E-2</c:v>
                </c:pt>
                <c:pt idx="32197">
                  <c:v>1.1692128E-2</c:v>
                </c:pt>
                <c:pt idx="32198">
                  <c:v>-2.0022036999999999E-2</c:v>
                </c:pt>
                <c:pt idx="32199">
                  <c:v>-6.6284669999999999E-3</c:v>
                </c:pt>
                <c:pt idx="32200">
                  <c:v>1.291E-3</c:v>
                </c:pt>
                <c:pt idx="32201">
                  <c:v>-1.6423816000000001E-2</c:v>
                </c:pt>
                <c:pt idx="32202">
                  <c:v>-1.3627228E-2</c:v>
                </c:pt>
                <c:pt idx="32203">
                  <c:v>1.4525579E-2</c:v>
                </c:pt>
                <c:pt idx="32204">
                  <c:v>-4.2630860000000001E-3</c:v>
                </c:pt>
                <c:pt idx="32205">
                  <c:v>-8.3640880000000004E-3</c:v>
                </c:pt>
                <c:pt idx="32206">
                  <c:v>-3.133842E-3</c:v>
                </c:pt>
                <c:pt idx="32207">
                  <c:v>-8.3926300000000003E-4</c:v>
                </c:pt>
                <c:pt idx="32208">
                  <c:v>-2.660408E-3</c:v>
                </c:pt>
                <c:pt idx="32209">
                  <c:v>-1.3557249999999999E-3</c:v>
                </c:pt>
                <c:pt idx="32210">
                  <c:v>-4.2536759999999996E-3</c:v>
                </c:pt>
                <c:pt idx="32211">
                  <c:v>-7.2832879999999997E-3</c:v>
                </c:pt>
                <c:pt idx="32212">
                  <c:v>-1.3478232999999999E-2</c:v>
                </c:pt>
                <c:pt idx="32213">
                  <c:v>1.7676225E-2</c:v>
                </c:pt>
                <c:pt idx="32214">
                  <c:v>-1.7879386000000001E-2</c:v>
                </c:pt>
                <c:pt idx="32215">
                  <c:v>1.908168E-3</c:v>
                </c:pt>
                <c:pt idx="32216">
                  <c:v>3.6558860000000001E-3</c:v>
                </c:pt>
                <c:pt idx="32217">
                  <c:v>-4.5261440000000002E-3</c:v>
                </c:pt>
                <c:pt idx="32218">
                  <c:v>-1.1198908E-2</c:v>
                </c:pt>
                <c:pt idx="32219">
                  <c:v>-9.6031429999999997E-3</c:v>
                </c:pt>
                <c:pt idx="32220">
                  <c:v>9.2967929999999994E-3</c:v>
                </c:pt>
                <c:pt idx="32221">
                  <c:v>-1.4210397E-2</c:v>
                </c:pt>
                <c:pt idx="32222">
                  <c:v>-4.701406E-3</c:v>
                </c:pt>
                <c:pt idx="32223">
                  <c:v>-2.0387769999999999E-3</c:v>
                </c:pt>
                <c:pt idx="32224">
                  <c:v>4.7447779999999998E-3</c:v>
                </c:pt>
                <c:pt idx="32225">
                  <c:v>-6.5582100000000001E-3</c:v>
                </c:pt>
                <c:pt idx="32226">
                  <c:v>-3.5943780000000001E-3</c:v>
                </c:pt>
                <c:pt idx="32227">
                  <c:v>1.717668E-2</c:v>
                </c:pt>
                <c:pt idx="32228">
                  <c:v>6.1186010000000004E-3</c:v>
                </c:pt>
                <c:pt idx="32229">
                  <c:v>-8.8371779999999994E-3</c:v>
                </c:pt>
                <c:pt idx="32230">
                  <c:v>8.6089990000000009E-3</c:v>
                </c:pt>
                <c:pt idx="32231">
                  <c:v>3.902394E-3</c:v>
                </c:pt>
                <c:pt idx="32232">
                  <c:v>-4.0166159999999998E-3</c:v>
                </c:pt>
                <c:pt idx="32233">
                  <c:v>-4.5614990000000001E-3</c:v>
                </c:pt>
                <c:pt idx="32234">
                  <c:v>1.2454908000000001E-2</c:v>
                </c:pt>
                <c:pt idx="32235">
                  <c:v>-7.2215910000000003E-3</c:v>
                </c:pt>
                <c:pt idx="32236">
                  <c:v>-2.6944199999999999E-3</c:v>
                </c:pt>
                <c:pt idx="32237">
                  <c:v>1.2388659E-2</c:v>
                </c:pt>
                <c:pt idx="32238">
                  <c:v>-4.3746080000000003E-3</c:v>
                </c:pt>
                <c:pt idx="32239">
                  <c:v>6.3266699999999995E-4</c:v>
                </c:pt>
                <c:pt idx="32240">
                  <c:v>-5.4334810000000004E-3</c:v>
                </c:pt>
                <c:pt idx="32241">
                  <c:v>-6.6358989999999998E-3</c:v>
                </c:pt>
                <c:pt idx="32242">
                  <c:v>-4.2782660000000002E-3</c:v>
                </c:pt>
                <c:pt idx="32243">
                  <c:v>1.2132932000000001E-2</c:v>
                </c:pt>
                <c:pt idx="32244">
                  <c:v>-2.5350099999999999E-3</c:v>
                </c:pt>
                <c:pt idx="32245">
                  <c:v>-9.3303320000000002E-3</c:v>
                </c:pt>
                <c:pt idx="32246">
                  <c:v>2.4545859999999999E-3</c:v>
                </c:pt>
                <c:pt idx="32247">
                  <c:v>5.4794049999999997E-3</c:v>
                </c:pt>
                <c:pt idx="32248">
                  <c:v>-1.4700763E-2</c:v>
                </c:pt>
                <c:pt idx="32249">
                  <c:v>-1.5620569999999999E-3</c:v>
                </c:pt>
                <c:pt idx="32250">
                  <c:v>1.3178997E-2</c:v>
                </c:pt>
                <c:pt idx="32251">
                  <c:v>-4.2556540000000002E-3</c:v>
                </c:pt>
                <c:pt idx="32252">
                  <c:v>3.6330099999999999E-3</c:v>
                </c:pt>
                <c:pt idx="32253">
                  <c:v>-2.299981E-3</c:v>
                </c:pt>
                <c:pt idx="32254">
                  <c:v>-1.9568999999999999E-4</c:v>
                </c:pt>
                <c:pt idx="32255">
                  <c:v>1.5974159999999999E-3</c:v>
                </c:pt>
                <c:pt idx="32256">
                  <c:v>3.0858439999999999E-3</c:v>
                </c:pt>
                <c:pt idx="32257">
                  <c:v>1.8101899999999999E-3</c:v>
                </c:pt>
                <c:pt idx="32258">
                  <c:v>8.7061150000000004E-3</c:v>
                </c:pt>
                <c:pt idx="32259">
                  <c:v>-1.12521E-3</c:v>
                </c:pt>
                <c:pt idx="32260">
                  <c:v>1.890617E-3</c:v>
                </c:pt>
                <c:pt idx="32261">
                  <c:v>-5.3179400000000004E-4</c:v>
                </c:pt>
                <c:pt idx="32262">
                  <c:v>9.1208069999999999E-3</c:v>
                </c:pt>
                <c:pt idx="32263">
                  <c:v>1.89645E-3</c:v>
                </c:pt>
                <c:pt idx="32264">
                  <c:v>2.48014E-3</c:v>
                </c:pt>
                <c:pt idx="32265">
                  <c:v>2.4641609999999999E-3</c:v>
                </c:pt>
                <c:pt idx="32266">
                  <c:v>5.7018040000000004E-3</c:v>
                </c:pt>
                <c:pt idx="32267">
                  <c:v>-5.805981E-3</c:v>
                </c:pt>
                <c:pt idx="32268">
                  <c:v>1.0187740000000001E-3</c:v>
                </c:pt>
                <c:pt idx="32269">
                  <c:v>1.1748360000000001E-3</c:v>
                </c:pt>
                <c:pt idx="32270">
                  <c:v>8.1264470000000002E-3</c:v>
                </c:pt>
                <c:pt idx="32271">
                  <c:v>2.6266499999999998E-4</c:v>
                </c:pt>
                <c:pt idx="32272">
                  <c:v>-1.6238799999999999E-4</c:v>
                </c:pt>
                <c:pt idx="32273">
                  <c:v>-1.2936989999999999E-3</c:v>
                </c:pt>
                <c:pt idx="32274">
                  <c:v>-1.9535149999999999E-3</c:v>
                </c:pt>
                <c:pt idx="32275">
                  <c:v>5.1584559999999996E-3</c:v>
                </c:pt>
                <c:pt idx="32276">
                  <c:v>-2.5270700000000002E-4</c:v>
                </c:pt>
                <c:pt idx="32277">
                  <c:v>2.1020600000000002E-3</c:v>
                </c:pt>
                <c:pt idx="32278">
                  <c:v>-2.1138260000000001E-3</c:v>
                </c:pt>
                <c:pt idx="32279">
                  <c:v>-1.5289959999999999E-3</c:v>
                </c:pt>
                <c:pt idx="32280">
                  <c:v>3.202706E-3</c:v>
                </c:pt>
                <c:pt idx="32281">
                  <c:v>-2.7614430000000001E-3</c:v>
                </c:pt>
                <c:pt idx="32282" formatCode="0.00E+00">
                  <c:v>6.3942000000000005E-5</c:v>
                </c:pt>
                <c:pt idx="32283">
                  <c:v>-7.6424470000000001E-3</c:v>
                </c:pt>
                <c:pt idx="32284">
                  <c:v>-5.7893049999999998E-3</c:v>
                </c:pt>
                <c:pt idx="32285">
                  <c:v>5.8271369999999996E-3</c:v>
                </c:pt>
                <c:pt idx="32286">
                  <c:v>-7.7160599999999998E-4</c:v>
                </c:pt>
                <c:pt idx="32287">
                  <c:v>-2.7993369999999998E-3</c:v>
                </c:pt>
                <c:pt idx="32288">
                  <c:v>-1.7239899999999999E-3</c:v>
                </c:pt>
                <c:pt idx="32289">
                  <c:v>-1.246219E-3</c:v>
                </c:pt>
                <c:pt idx="32290">
                  <c:v>-4.843249E-3</c:v>
                </c:pt>
                <c:pt idx="32291">
                  <c:v>-2.6757019999999999E-3</c:v>
                </c:pt>
                <c:pt idx="32292">
                  <c:v>4.3413849999999997E-3</c:v>
                </c:pt>
                <c:pt idx="32293">
                  <c:v>1.39183E-4</c:v>
                </c:pt>
                <c:pt idx="32294">
                  <c:v>-1.9547850000000001E-3</c:v>
                </c:pt>
                <c:pt idx="32295">
                  <c:v>1.3914769999999999E-3</c:v>
                </c:pt>
                <c:pt idx="32296">
                  <c:v>-2.7667569999999999E-3</c:v>
                </c:pt>
                <c:pt idx="32297">
                  <c:v>-5.3391039999999999E-3</c:v>
                </c:pt>
                <c:pt idx="32298">
                  <c:v>6.2545099999999996E-4</c:v>
                </c:pt>
                <c:pt idx="32299">
                  <c:v>-3.8827480000000001E-3</c:v>
                </c:pt>
                <c:pt idx="32300">
                  <c:v>3.9266420000000002E-3</c:v>
                </c:pt>
                <c:pt idx="32301">
                  <c:v>-4.5235680000000004E-3</c:v>
                </c:pt>
                <c:pt idx="32302">
                  <c:v>-3.7264709999999999E-3</c:v>
                </c:pt>
                <c:pt idx="32303">
                  <c:v>-2.0076669999999999E-3</c:v>
                </c:pt>
                <c:pt idx="32304">
                  <c:v>-3.1024160000000002E-3</c:v>
                </c:pt>
                <c:pt idx="32305">
                  <c:v>-4.7032419999999998E-3</c:v>
                </c:pt>
                <c:pt idx="32306">
                  <c:v>-2.3165680000000002E-3</c:v>
                </c:pt>
                <c:pt idx="32307">
                  <c:v>-9.6687800000000001E-4</c:v>
                </c:pt>
                <c:pt idx="32308">
                  <c:v>2.2166260000000002E-3</c:v>
                </c:pt>
                <c:pt idx="32309">
                  <c:v>-8.3990000000000002E-3</c:v>
                </c:pt>
                <c:pt idx="32310">
                  <c:v>-1.250784E-3</c:v>
                </c:pt>
                <c:pt idx="32311">
                  <c:v>-1.2414629999999999E-3</c:v>
                </c:pt>
                <c:pt idx="32312">
                  <c:v>-2.3733320000000001E-3</c:v>
                </c:pt>
                <c:pt idx="32313">
                  <c:v>-6.8447789999999996E-3</c:v>
                </c:pt>
                <c:pt idx="32314">
                  <c:v>-7.1613019999999996E-3</c:v>
                </c:pt>
                <c:pt idx="32315">
                  <c:v>-2.3047620000000001E-3</c:v>
                </c:pt>
                <c:pt idx="32316">
                  <c:v>1.083971E-3</c:v>
                </c:pt>
                <c:pt idx="32317">
                  <c:v>-1.4053968999999999E-2</c:v>
                </c:pt>
                <c:pt idx="32318">
                  <c:v>-2.4792999999999998E-3</c:v>
                </c:pt>
                <c:pt idx="32319">
                  <c:v>-1.2038451E-2</c:v>
                </c:pt>
                <c:pt idx="32320">
                  <c:v>-2.56215E-3</c:v>
                </c:pt>
                <c:pt idx="32321">
                  <c:v>-1.0037644E-2</c:v>
                </c:pt>
                <c:pt idx="32322">
                  <c:v>-7.8563620000000004E-3</c:v>
                </c:pt>
                <c:pt idx="32323">
                  <c:v>-3.4518199999999998E-4</c:v>
                </c:pt>
                <c:pt idx="32324">
                  <c:v>-3.2622570000000002E-3</c:v>
                </c:pt>
                <c:pt idx="32325">
                  <c:v>-8.3891079999999993E-3</c:v>
                </c:pt>
                <c:pt idx="32326">
                  <c:v>-1.0308993000000001E-2</c:v>
                </c:pt>
                <c:pt idx="32327">
                  <c:v>-9.0205560000000008E-3</c:v>
                </c:pt>
                <c:pt idx="32328">
                  <c:v>-5.0788500000000002E-3</c:v>
                </c:pt>
                <c:pt idx="32329">
                  <c:v>-7.4429379999999996E-3</c:v>
                </c:pt>
                <c:pt idx="32330">
                  <c:v>-2.7388949999999999E-3</c:v>
                </c:pt>
                <c:pt idx="32331">
                  <c:v>-8.4399239999999997E-3</c:v>
                </c:pt>
                <c:pt idx="32332">
                  <c:v>-5.7371829999999999E-3</c:v>
                </c:pt>
                <c:pt idx="32333">
                  <c:v>-3.4454800000000002E-4</c:v>
                </c:pt>
                <c:pt idx="32334">
                  <c:v>-5.5607419999999996E-3</c:v>
                </c:pt>
                <c:pt idx="32335">
                  <c:v>-6.0267960000000001E-3</c:v>
                </c:pt>
                <c:pt idx="32336">
                  <c:v>-3.0736420000000001E-3</c:v>
                </c:pt>
                <c:pt idx="32337">
                  <c:v>-5.8577109999999998E-3</c:v>
                </c:pt>
                <c:pt idx="32338">
                  <c:v>-4.7849770000000002E-3</c:v>
                </c:pt>
                <c:pt idx="32339">
                  <c:v>-5.1554219999999998E-3</c:v>
                </c:pt>
                <c:pt idx="32340">
                  <c:v>2.3750590000000001E-3</c:v>
                </c:pt>
                <c:pt idx="32341">
                  <c:v>-9.8605680000000001E-3</c:v>
                </c:pt>
                <c:pt idx="32342">
                  <c:v>-4.6684179999999997E-3</c:v>
                </c:pt>
                <c:pt idx="32343">
                  <c:v>2.1761720000000001E-3</c:v>
                </c:pt>
                <c:pt idx="32344">
                  <c:v>-4.2352359999999999E-3</c:v>
                </c:pt>
                <c:pt idx="32345">
                  <c:v>-2.8416040000000002E-3</c:v>
                </c:pt>
                <c:pt idx="32346">
                  <c:v>-6.4553600000000005E-4</c:v>
                </c:pt>
                <c:pt idx="32347">
                  <c:v>4.1806450000000002E-3</c:v>
                </c:pt>
                <c:pt idx="32348">
                  <c:v>-7.5063209999999998E-3</c:v>
                </c:pt>
                <c:pt idx="32349">
                  <c:v>-8.4495600000000001E-4</c:v>
                </c:pt>
                <c:pt idx="32350">
                  <c:v>-3.4061690000000001E-3</c:v>
                </c:pt>
                <c:pt idx="32351">
                  <c:v>-3.9302790000000001E-3</c:v>
                </c:pt>
                <c:pt idx="32352">
                  <c:v>-3.1882999999999998E-4</c:v>
                </c:pt>
                <c:pt idx="32353">
                  <c:v>-2.4778539999999998E-3</c:v>
                </c:pt>
                <c:pt idx="32354">
                  <c:v>-4.8718959999999997E-3</c:v>
                </c:pt>
                <c:pt idx="32355">
                  <c:v>-7.2522289999999998E-3</c:v>
                </c:pt>
                <c:pt idx="32356">
                  <c:v>-1.6360540000000001E-3</c:v>
                </c:pt>
                <c:pt idx="32357">
                  <c:v>-3.4225029999999999E-3</c:v>
                </c:pt>
                <c:pt idx="32358">
                  <c:v>-6.1770610000000002E-3</c:v>
                </c:pt>
                <c:pt idx="32359">
                  <c:v>-5.0883609999999996E-3</c:v>
                </c:pt>
                <c:pt idx="32360">
                  <c:v>-8.4465570000000004E-3</c:v>
                </c:pt>
                <c:pt idx="32361">
                  <c:v>-4.5924299999999998E-3</c:v>
                </c:pt>
                <c:pt idx="32362">
                  <c:v>1.8900970000000001E-3</c:v>
                </c:pt>
                <c:pt idx="32363">
                  <c:v>-6.8456039999999999E-3</c:v>
                </c:pt>
                <c:pt idx="32364">
                  <c:v>-2.993037E-3</c:v>
                </c:pt>
                <c:pt idx="32365">
                  <c:v>-5.1363490000000001E-3</c:v>
                </c:pt>
                <c:pt idx="32366">
                  <c:v>-5.575834E-3</c:v>
                </c:pt>
                <c:pt idx="32367">
                  <c:v>-7.9681519999999992E-3</c:v>
                </c:pt>
                <c:pt idx="32368">
                  <c:v>-4.1174990000000002E-3</c:v>
                </c:pt>
                <c:pt idx="32369">
                  <c:v>-2.3062830000000001E-3</c:v>
                </c:pt>
                <c:pt idx="32370">
                  <c:v>-3.618905E-3</c:v>
                </c:pt>
                <c:pt idx="32371">
                  <c:v>-2.822087E-3</c:v>
                </c:pt>
                <c:pt idx="32372">
                  <c:v>-8.0432779999999992E-3</c:v>
                </c:pt>
                <c:pt idx="32373">
                  <c:v>-3.2839430000000001E-3</c:v>
                </c:pt>
                <c:pt idx="32374">
                  <c:v>-4.2717600000000003E-3</c:v>
                </c:pt>
                <c:pt idx="32375">
                  <c:v>8.15677E-4</c:v>
                </c:pt>
                <c:pt idx="32376">
                  <c:v>-3.9288589999999998E-3</c:v>
                </c:pt>
                <c:pt idx="32377">
                  <c:v>-7.5222630000000004E-3</c:v>
                </c:pt>
                <c:pt idx="32378">
                  <c:v>-1.348218E-3</c:v>
                </c:pt>
                <c:pt idx="32379">
                  <c:v>-7.5749550000000004E-3</c:v>
                </c:pt>
                <c:pt idx="32380">
                  <c:v>-3.2700999999999997E-4</c:v>
                </c:pt>
                <c:pt idx="32381">
                  <c:v>-8.0483129999999996E-3</c:v>
                </c:pt>
                <c:pt idx="32382">
                  <c:v>-2.8610829999999999E-3</c:v>
                </c:pt>
                <c:pt idx="32383">
                  <c:v>-5.4912210000000001E-3</c:v>
                </c:pt>
                <c:pt idx="32384">
                  <c:v>-4.7694540000000002E-3</c:v>
                </c:pt>
                <c:pt idx="32385">
                  <c:v>1.2050819999999999E-3</c:v>
                </c:pt>
                <c:pt idx="32386">
                  <c:v>-2.3472200000000001E-3</c:v>
                </c:pt>
                <c:pt idx="32387">
                  <c:v>-3.4710740000000002E-3</c:v>
                </c:pt>
                <c:pt idx="32388">
                  <c:v>-3.9956280000000002E-3</c:v>
                </c:pt>
                <c:pt idx="32389">
                  <c:v>-1.955381E-3</c:v>
                </c:pt>
                <c:pt idx="32390">
                  <c:v>5.8665009999999997E-3</c:v>
                </c:pt>
                <c:pt idx="32391">
                  <c:v>-1.2670419999999999E-3</c:v>
                </c:pt>
                <c:pt idx="32392" formatCode="0.00E+00">
                  <c:v>8.3675600000000002E-5</c:v>
                </c:pt>
                <c:pt idx="32393">
                  <c:v>-4.9744660000000003E-3</c:v>
                </c:pt>
                <c:pt idx="32394">
                  <c:v>-1.8921490000000001E-3</c:v>
                </c:pt>
                <c:pt idx="32395">
                  <c:v>-2.4942900000000001E-3</c:v>
                </c:pt>
                <c:pt idx="32396">
                  <c:v>-7.7688099999999999E-4</c:v>
                </c:pt>
                <c:pt idx="32397">
                  <c:v>8.7561700000000006E-3</c:v>
                </c:pt>
                <c:pt idx="32398">
                  <c:v>1.033675E-3</c:v>
                </c:pt>
                <c:pt idx="32399">
                  <c:v>-2.4313640000000001E-3</c:v>
                </c:pt>
                <c:pt idx="32400">
                  <c:v>3.7068549999999998E-3</c:v>
                </c:pt>
                <c:pt idx="32401">
                  <c:v>-7.2059799999999999E-3</c:v>
                </c:pt>
                <c:pt idx="32402">
                  <c:v>3.3404670000000002E-3</c:v>
                </c:pt>
                <c:pt idx="32403">
                  <c:v>-2.8031789999999998E-3</c:v>
                </c:pt>
                <c:pt idx="32404">
                  <c:v>-3.347427E-3</c:v>
                </c:pt>
                <c:pt idx="32405">
                  <c:v>8.6196500000000002E-4</c:v>
                </c:pt>
                <c:pt idx="32406">
                  <c:v>-4.7742349999999999E-3</c:v>
                </c:pt>
                <c:pt idx="32407">
                  <c:v>3.233624E-3</c:v>
                </c:pt>
                <c:pt idx="32408">
                  <c:v>-4.1795779999999998E-3</c:v>
                </c:pt>
                <c:pt idx="32409">
                  <c:v>-4.192894E-3</c:v>
                </c:pt>
                <c:pt idx="32410">
                  <c:v>-5.0412870000000002E-3</c:v>
                </c:pt>
                <c:pt idx="32411">
                  <c:v>-3.9477929999999998E-3</c:v>
                </c:pt>
                <c:pt idx="32412">
                  <c:v>3.0015199999999998E-4</c:v>
                </c:pt>
                <c:pt idx="32413">
                  <c:v>-1.382699E-3</c:v>
                </c:pt>
                <c:pt idx="32414">
                  <c:v>3.994984E-3</c:v>
                </c:pt>
                <c:pt idx="32415">
                  <c:v>-8.9921870000000004E-3</c:v>
                </c:pt>
                <c:pt idx="32416">
                  <c:v>-2.1517569999999998E-3</c:v>
                </c:pt>
                <c:pt idx="32417">
                  <c:v>-6.0831160000000004E-3</c:v>
                </c:pt>
                <c:pt idx="32418">
                  <c:v>6.2034000000000004E-4</c:v>
                </c:pt>
                <c:pt idx="32419">
                  <c:v>-4.2692229999999999E-3</c:v>
                </c:pt>
                <c:pt idx="32420">
                  <c:v>-8.3801420000000001E-3</c:v>
                </c:pt>
                <c:pt idx="32421">
                  <c:v>-1.485751E-3</c:v>
                </c:pt>
                <c:pt idx="32422">
                  <c:v>-7.1987140000000002E-3</c:v>
                </c:pt>
                <c:pt idx="32423">
                  <c:v>-2.955765E-3</c:v>
                </c:pt>
                <c:pt idx="32424">
                  <c:v>-6.6117279999999999E-3</c:v>
                </c:pt>
                <c:pt idx="32425">
                  <c:v>-2.8465510000000001E-3</c:v>
                </c:pt>
                <c:pt idx="32426">
                  <c:v>-4.5179119999999998E-3</c:v>
                </c:pt>
                <c:pt idx="32427">
                  <c:v>-3.4683610000000001E-3</c:v>
                </c:pt>
                <c:pt idx="32428">
                  <c:v>-2.7178950000000001E-3</c:v>
                </c:pt>
                <c:pt idx="32429">
                  <c:v>-1.8409159999999999E-3</c:v>
                </c:pt>
                <c:pt idx="32430">
                  <c:v>-2.1132799999999999E-3</c:v>
                </c:pt>
                <c:pt idx="32431">
                  <c:v>-2.9575019999999999E-3</c:v>
                </c:pt>
                <c:pt idx="32432">
                  <c:v>-6.2854770000000003E-3</c:v>
                </c:pt>
                <c:pt idx="32433">
                  <c:v>-9.7167200000000003E-4</c:v>
                </c:pt>
                <c:pt idx="32434">
                  <c:v>-7.4719670000000004E-3</c:v>
                </c:pt>
                <c:pt idx="32435">
                  <c:v>1.720467E-3</c:v>
                </c:pt>
                <c:pt idx="32436">
                  <c:v>1.947736E-3</c:v>
                </c:pt>
                <c:pt idx="32437">
                  <c:v>-8.2495079999999991E-3</c:v>
                </c:pt>
                <c:pt idx="32438">
                  <c:v>-2.7398460000000002E-3</c:v>
                </c:pt>
                <c:pt idx="32439">
                  <c:v>3.9010120000000001E-3</c:v>
                </c:pt>
                <c:pt idx="32440">
                  <c:v>9.3578499999999996E-4</c:v>
                </c:pt>
                <c:pt idx="32441">
                  <c:v>-1.43789E-3</c:v>
                </c:pt>
                <c:pt idx="32442">
                  <c:v>-7.3390620000000004E-3</c:v>
                </c:pt>
                <c:pt idx="32443">
                  <c:v>3.8390239999999999E-3</c:v>
                </c:pt>
                <c:pt idx="32444">
                  <c:v>-4.1340370000000001E-3</c:v>
                </c:pt>
                <c:pt idx="32445">
                  <c:v>-4.514868E-3</c:v>
                </c:pt>
                <c:pt idx="32446">
                  <c:v>-4.9849550000000001E-3</c:v>
                </c:pt>
                <c:pt idx="32447">
                  <c:v>1.806373E-3</c:v>
                </c:pt>
                <c:pt idx="32448">
                  <c:v>-7.2943900000000002E-4</c:v>
                </c:pt>
                <c:pt idx="32449">
                  <c:v>-9.6920419999999997E-3</c:v>
                </c:pt>
                <c:pt idx="32450">
                  <c:v>-7.3974100000000001E-3</c:v>
                </c:pt>
                <c:pt idx="32451">
                  <c:v>-9.8638299999999996E-4</c:v>
                </c:pt>
                <c:pt idx="32452">
                  <c:v>1.037201E-3</c:v>
                </c:pt>
                <c:pt idx="32453">
                  <c:v>7.4798200000000001E-4</c:v>
                </c:pt>
                <c:pt idx="32454">
                  <c:v>-3.3810089999999999E-3</c:v>
                </c:pt>
                <c:pt idx="32455">
                  <c:v>2.095516E-3</c:v>
                </c:pt>
                <c:pt idx="32456">
                  <c:v>-1.0965931999999999E-2</c:v>
                </c:pt>
                <c:pt idx="32457">
                  <c:v>-2.2512700000000001E-3</c:v>
                </c:pt>
                <c:pt idx="32458">
                  <c:v>4.9157020000000001E-3</c:v>
                </c:pt>
                <c:pt idx="32459">
                  <c:v>2.7281810000000001E-3</c:v>
                </c:pt>
                <c:pt idx="32460">
                  <c:v>-3.8369929999999999E-3</c:v>
                </c:pt>
                <c:pt idx="32461">
                  <c:v>9.0742899999999996E-4</c:v>
                </c:pt>
                <c:pt idx="32462">
                  <c:v>5.8525260000000003E-3</c:v>
                </c:pt>
                <c:pt idx="32463">
                  <c:v>1.1477849999999999E-3</c:v>
                </c:pt>
                <c:pt idx="32464">
                  <c:v>4.355968E-3</c:v>
                </c:pt>
                <c:pt idx="32465">
                  <c:v>5.4020580000000004E-3</c:v>
                </c:pt>
                <c:pt idx="32466">
                  <c:v>1.885227E-3</c:v>
                </c:pt>
                <c:pt idx="32467">
                  <c:v>1.0205475E-2</c:v>
                </c:pt>
                <c:pt idx="32468">
                  <c:v>-3.6483650000000002E-3</c:v>
                </c:pt>
                <c:pt idx="32469">
                  <c:v>1.0106063E-2</c:v>
                </c:pt>
                <c:pt idx="32470">
                  <c:v>4.4898359999999997E-3</c:v>
                </c:pt>
                <c:pt idx="32471">
                  <c:v>7.1015979999999998E-3</c:v>
                </c:pt>
                <c:pt idx="32472">
                  <c:v>5.572792E-3</c:v>
                </c:pt>
                <c:pt idx="32473">
                  <c:v>4.4153819999999998E-3</c:v>
                </c:pt>
                <c:pt idx="32474">
                  <c:v>1.2696381E-2</c:v>
                </c:pt>
                <c:pt idx="32475">
                  <c:v>6.3146199999999995E-4</c:v>
                </c:pt>
                <c:pt idx="32476">
                  <c:v>8.5730830000000004E-3</c:v>
                </c:pt>
                <c:pt idx="32477">
                  <c:v>4.3620940000000004E-3</c:v>
                </c:pt>
                <c:pt idx="32478">
                  <c:v>1.1450935000000001E-2</c:v>
                </c:pt>
                <c:pt idx="32479">
                  <c:v>4.7735909999999998E-3</c:v>
                </c:pt>
                <c:pt idx="32480">
                  <c:v>-9.0182200000000004E-4</c:v>
                </c:pt>
                <c:pt idx="32481">
                  <c:v>7.6839430000000004E-3</c:v>
                </c:pt>
                <c:pt idx="32482">
                  <c:v>-6.0617969999999998E-3</c:v>
                </c:pt>
                <c:pt idx="32483">
                  <c:v>1.3875159E-2</c:v>
                </c:pt>
                <c:pt idx="32484">
                  <c:v>4.1133919999999996E-3</c:v>
                </c:pt>
                <c:pt idx="32485">
                  <c:v>2.1558999999999999E-4</c:v>
                </c:pt>
                <c:pt idx="32486">
                  <c:v>4.7959980000000001E-3</c:v>
                </c:pt>
                <c:pt idx="32487">
                  <c:v>4.8386080000000003E-3</c:v>
                </c:pt>
                <c:pt idx="32488">
                  <c:v>3.553596E-3</c:v>
                </c:pt>
                <c:pt idx="32489">
                  <c:v>-1.073666E-2</c:v>
                </c:pt>
                <c:pt idx="32490">
                  <c:v>4.91385E-3</c:v>
                </c:pt>
                <c:pt idx="32491">
                  <c:v>7.3455819999999998E-3</c:v>
                </c:pt>
                <c:pt idx="32492">
                  <c:v>-1.875968E-3</c:v>
                </c:pt>
                <c:pt idx="32493">
                  <c:v>-4.1508400000000003E-3</c:v>
                </c:pt>
                <c:pt idx="32494">
                  <c:v>5.2325419999999997E-3</c:v>
                </c:pt>
                <c:pt idx="32495">
                  <c:v>-5.8821619999999998E-3</c:v>
                </c:pt>
                <c:pt idx="32496">
                  <c:v>-5.6773639999999998E-3</c:v>
                </c:pt>
                <c:pt idx="32497">
                  <c:v>2.4194450000000001E-3</c:v>
                </c:pt>
                <c:pt idx="32498">
                  <c:v>2.8104089999999998E-3</c:v>
                </c:pt>
                <c:pt idx="32499">
                  <c:v>-4.2536259999999999E-3</c:v>
                </c:pt>
                <c:pt idx="32500">
                  <c:v>-4.2377999999999999E-3</c:v>
                </c:pt>
                <c:pt idx="32501">
                  <c:v>-3.603967E-3</c:v>
                </c:pt>
                <c:pt idx="32502">
                  <c:v>-7.4953900000000002E-3</c:v>
                </c:pt>
                <c:pt idx="32503">
                  <c:v>-1.3893999999999999E-4</c:v>
                </c:pt>
                <c:pt idx="32504">
                  <c:v>2.1940900000000001E-3</c:v>
                </c:pt>
                <c:pt idx="32505">
                  <c:v>-5.304039E-3</c:v>
                </c:pt>
                <c:pt idx="32506">
                  <c:v>-3.699904E-3</c:v>
                </c:pt>
                <c:pt idx="32507">
                  <c:v>8.3591570000000007E-3</c:v>
                </c:pt>
                <c:pt idx="32508">
                  <c:v>-4.6438809999999999E-3</c:v>
                </c:pt>
                <c:pt idx="32509">
                  <c:v>-5.207672E-3</c:v>
                </c:pt>
                <c:pt idx="32510">
                  <c:v>6.7626800000000001E-3</c:v>
                </c:pt>
                <c:pt idx="32511">
                  <c:v>1.6651229999999999E-3</c:v>
                </c:pt>
                <c:pt idx="32512">
                  <c:v>6.0947200000000001E-4</c:v>
                </c:pt>
                <c:pt idx="32513">
                  <c:v>-3.2073710000000001E-3</c:v>
                </c:pt>
                <c:pt idx="32514">
                  <c:v>-1.4682009999999999E-3</c:v>
                </c:pt>
                <c:pt idx="32515">
                  <c:v>6.9519150000000004E-3</c:v>
                </c:pt>
                <c:pt idx="32516">
                  <c:v>-9.7076279999999994E-3</c:v>
                </c:pt>
                <c:pt idx="32517">
                  <c:v>1.937844E-3</c:v>
                </c:pt>
                <c:pt idx="32518">
                  <c:v>3.2131180000000001E-3</c:v>
                </c:pt>
                <c:pt idx="32519">
                  <c:v>-3.3318670000000001E-3</c:v>
                </c:pt>
                <c:pt idx="32520">
                  <c:v>3.2332820000000001E-3</c:v>
                </c:pt>
                <c:pt idx="32521">
                  <c:v>-1.6184649999999999E-3</c:v>
                </c:pt>
                <c:pt idx="32522">
                  <c:v>-2.7307399999999999E-4</c:v>
                </c:pt>
                <c:pt idx="32523">
                  <c:v>9.8195079999999994E-3</c:v>
                </c:pt>
                <c:pt idx="32524">
                  <c:v>1.4152419999999999E-3</c:v>
                </c:pt>
                <c:pt idx="32525">
                  <c:v>-2.1507309999999999E-3</c:v>
                </c:pt>
                <c:pt idx="32526">
                  <c:v>3.8315409999999999E-3</c:v>
                </c:pt>
                <c:pt idx="32527">
                  <c:v>1.0097693E-2</c:v>
                </c:pt>
                <c:pt idx="32528">
                  <c:v>-1.4074039999999999E-3</c:v>
                </c:pt>
                <c:pt idx="32529">
                  <c:v>-2.2755940000000001E-3</c:v>
                </c:pt>
                <c:pt idx="32530">
                  <c:v>-1.04269E-4</c:v>
                </c:pt>
                <c:pt idx="32531">
                  <c:v>4.5077939999999999E-3</c:v>
                </c:pt>
                <c:pt idx="32532">
                  <c:v>-1.0998614E-2</c:v>
                </c:pt>
                <c:pt idx="32533">
                  <c:v>1.6377882999999999E-2</c:v>
                </c:pt>
                <c:pt idx="32534">
                  <c:v>7.8836050000000001E-3</c:v>
                </c:pt>
                <c:pt idx="32535">
                  <c:v>3.8915260000000002E-3</c:v>
                </c:pt>
                <c:pt idx="32536">
                  <c:v>1.1976894E-2</c:v>
                </c:pt>
                <c:pt idx="32537">
                  <c:v>1.1134537E-2</c:v>
                </c:pt>
                <c:pt idx="32538">
                  <c:v>-1.0056071E-2</c:v>
                </c:pt>
                <c:pt idx="32539">
                  <c:v>9.0989820000000003E-3</c:v>
                </c:pt>
                <c:pt idx="32540">
                  <c:v>-1.680471E-2</c:v>
                </c:pt>
                <c:pt idx="32541">
                  <c:v>-8.3821969999999992E-3</c:v>
                </c:pt>
                <c:pt idx="32542">
                  <c:v>1.0460212999999999E-2</c:v>
                </c:pt>
                <c:pt idx="32543">
                  <c:v>3.3548754E-2</c:v>
                </c:pt>
                <c:pt idx="32544">
                  <c:v>1.790914E-3</c:v>
                </c:pt>
                <c:pt idx="32545">
                  <c:v>2.2774493E-2</c:v>
                </c:pt>
                <c:pt idx="32546">
                  <c:v>2.5642095E-2</c:v>
                </c:pt>
                <c:pt idx="32547">
                  <c:v>-2.4163278E-2</c:v>
                </c:pt>
                <c:pt idx="32548">
                  <c:v>-2.4554307000000001E-2</c:v>
                </c:pt>
                <c:pt idx="32549">
                  <c:v>2.5026295E-2</c:v>
                </c:pt>
                <c:pt idx="32550">
                  <c:v>1.0095003999999999E-2</c:v>
                </c:pt>
                <c:pt idx="32551">
                  <c:v>-8.4153299999999999E-4</c:v>
                </c:pt>
                <c:pt idx="32552">
                  <c:v>9.3907629999999999E-3</c:v>
                </c:pt>
                <c:pt idx="32553">
                  <c:v>2.5515138999999999E-2</c:v>
                </c:pt>
                <c:pt idx="32554">
                  <c:v>-3.0413199999999998E-4</c:v>
                </c:pt>
                <c:pt idx="32555">
                  <c:v>-1.1379421000000001E-2</c:v>
                </c:pt>
                <c:pt idx="32556">
                  <c:v>5.4023229999999997E-3</c:v>
                </c:pt>
                <c:pt idx="32557">
                  <c:v>8.4199500000000007E-3</c:v>
                </c:pt>
                <c:pt idx="32558">
                  <c:v>1.0288198E-2</c:v>
                </c:pt>
                <c:pt idx="32559">
                  <c:v>1.1278095E-2</c:v>
                </c:pt>
                <c:pt idx="32560">
                  <c:v>2.9376580000000001E-3</c:v>
                </c:pt>
                <c:pt idx="32561">
                  <c:v>1.5588738E-2</c:v>
                </c:pt>
                <c:pt idx="32562">
                  <c:v>-1.3170713000000001E-2</c:v>
                </c:pt>
                <c:pt idx="32563">
                  <c:v>1.1479239E-2</c:v>
                </c:pt>
                <c:pt idx="32564">
                  <c:v>-7.0356790000000004E-3</c:v>
                </c:pt>
                <c:pt idx="32565">
                  <c:v>3.651587E-3</c:v>
                </c:pt>
                <c:pt idx="32566">
                  <c:v>6.3839279999999997E-3</c:v>
                </c:pt>
                <c:pt idx="32567">
                  <c:v>1.0256695999999999E-2</c:v>
                </c:pt>
                <c:pt idx="32568">
                  <c:v>9.5584399999999996E-3</c:v>
                </c:pt>
                <c:pt idx="32569">
                  <c:v>-3.3954419999999998E-3</c:v>
                </c:pt>
                <c:pt idx="32570">
                  <c:v>-9.5000290000000001E-3</c:v>
                </c:pt>
                <c:pt idx="32571">
                  <c:v>3.9790279999999999E-3</c:v>
                </c:pt>
                <c:pt idx="32572">
                  <c:v>-5.0971510000000003E-3</c:v>
                </c:pt>
                <c:pt idx="32573">
                  <c:v>6.0646900000000002E-3</c:v>
                </c:pt>
                <c:pt idx="32574">
                  <c:v>-6.3419260000000003E-3</c:v>
                </c:pt>
                <c:pt idx="32575">
                  <c:v>2.3022356000000001E-2</c:v>
                </c:pt>
                <c:pt idx="32576">
                  <c:v>7.5940700000000003E-4</c:v>
                </c:pt>
                <c:pt idx="32577">
                  <c:v>-1.4176932E-2</c:v>
                </c:pt>
                <c:pt idx="32578">
                  <c:v>-6.162453E-3</c:v>
                </c:pt>
                <c:pt idx="32579">
                  <c:v>1.0362994E-2</c:v>
                </c:pt>
                <c:pt idx="32580">
                  <c:v>-2.406839E-3</c:v>
                </c:pt>
                <c:pt idx="32581">
                  <c:v>7.9968000000000001E-3</c:v>
                </c:pt>
                <c:pt idx="32582">
                  <c:v>-2.9074349999999999E-3</c:v>
                </c:pt>
                <c:pt idx="32583">
                  <c:v>4.4950880000000004E-3</c:v>
                </c:pt>
                <c:pt idx="32584">
                  <c:v>-6.8264930000000003E-3</c:v>
                </c:pt>
                <c:pt idx="32585">
                  <c:v>-1.4395461999999999E-2</c:v>
                </c:pt>
                <c:pt idx="32586">
                  <c:v>3.4032160000000001E-3</c:v>
                </c:pt>
                <c:pt idx="32587">
                  <c:v>-2.0229739999999999E-3</c:v>
                </c:pt>
                <c:pt idx="32588">
                  <c:v>-1.3824482000000001E-2</c:v>
                </c:pt>
                <c:pt idx="32589">
                  <c:v>-6.7873450000000002E-3</c:v>
                </c:pt>
                <c:pt idx="32590">
                  <c:v>-3.7386099999999998E-3</c:v>
                </c:pt>
                <c:pt idx="32591">
                  <c:v>6.7717799999999996E-4</c:v>
                </c:pt>
                <c:pt idx="32592">
                  <c:v>-1.684892E-2</c:v>
                </c:pt>
                <c:pt idx="32593">
                  <c:v>-9.2487909999999993E-3</c:v>
                </c:pt>
                <c:pt idx="32594">
                  <c:v>7.29376E-4</c:v>
                </c:pt>
                <c:pt idx="32595">
                  <c:v>-1.1633329999999999E-3</c:v>
                </c:pt>
                <c:pt idx="32596">
                  <c:v>-1.291139E-3</c:v>
                </c:pt>
                <c:pt idx="32597">
                  <c:v>-6.7780490000000004E-3</c:v>
                </c:pt>
                <c:pt idx="32598">
                  <c:v>1.201239E-3</c:v>
                </c:pt>
                <c:pt idx="32599">
                  <c:v>-1.6359113000000002E-2</c:v>
                </c:pt>
                <c:pt idx="32600">
                  <c:v>-2.6816880000000002E-3</c:v>
                </c:pt>
                <c:pt idx="32601">
                  <c:v>7.2766699999999998E-3</c:v>
                </c:pt>
                <c:pt idx="32602">
                  <c:v>9.7821580000000009E-3</c:v>
                </c:pt>
                <c:pt idx="32603">
                  <c:v>-3.1056769999999998E-3</c:v>
                </c:pt>
                <c:pt idx="32604">
                  <c:v>-5.5912039999999998E-3</c:v>
                </c:pt>
                <c:pt idx="32605">
                  <c:v>3.6997649999999998E-3</c:v>
                </c:pt>
                <c:pt idx="32606">
                  <c:v>5.3846320000000003E-3</c:v>
                </c:pt>
                <c:pt idx="32607">
                  <c:v>4.164638E-3</c:v>
                </c:pt>
                <c:pt idx="32608">
                  <c:v>2.9176699999999998E-3</c:v>
                </c:pt>
                <c:pt idx="32609">
                  <c:v>4.561107E-3</c:v>
                </c:pt>
                <c:pt idx="32610">
                  <c:v>-3.7034500000000001E-4</c:v>
                </c:pt>
                <c:pt idx="32611">
                  <c:v>-8.880209E-3</c:v>
                </c:pt>
                <c:pt idx="32612">
                  <c:v>6.7333059999999997E-3</c:v>
                </c:pt>
                <c:pt idx="32613">
                  <c:v>-1.8984699999999999E-4</c:v>
                </c:pt>
                <c:pt idx="32614" formatCode="0.00E+00">
                  <c:v>-2.7024400000000002E-5</c:v>
                </c:pt>
                <c:pt idx="32615">
                  <c:v>-4.099264E-3</c:v>
                </c:pt>
                <c:pt idx="32616">
                  <c:v>2.0357840000000001E-3</c:v>
                </c:pt>
                <c:pt idx="32617">
                  <c:v>-5.3571519999999996E-3</c:v>
                </c:pt>
                <c:pt idx="32618">
                  <c:v>-4.2380270000000001E-3</c:v>
                </c:pt>
                <c:pt idx="32619">
                  <c:v>-5.1421699999999997E-3</c:v>
                </c:pt>
                <c:pt idx="32620">
                  <c:v>-5.6227450000000002E-3</c:v>
                </c:pt>
                <c:pt idx="32621">
                  <c:v>1.156598E-3</c:v>
                </c:pt>
                <c:pt idx="32622">
                  <c:v>-1.330033E-3</c:v>
                </c:pt>
                <c:pt idx="32623">
                  <c:v>-6.6694040000000003E-3</c:v>
                </c:pt>
                <c:pt idx="32624">
                  <c:v>-8.3602450000000005E-3</c:v>
                </c:pt>
                <c:pt idx="32625">
                  <c:v>6.0205579999999996E-3</c:v>
                </c:pt>
                <c:pt idx="32626">
                  <c:v>-8.2326799999999992E-3</c:v>
                </c:pt>
                <c:pt idx="32627">
                  <c:v>-5.4691169999999999E-3</c:v>
                </c:pt>
                <c:pt idx="32628">
                  <c:v>5.9696599999999999E-4</c:v>
                </c:pt>
                <c:pt idx="32629">
                  <c:v>-2.4550169999999999E-3</c:v>
                </c:pt>
                <c:pt idx="32630">
                  <c:v>-1.0348919999999999E-3</c:v>
                </c:pt>
                <c:pt idx="32631">
                  <c:v>-9.0659199999999999E-3</c:v>
                </c:pt>
                <c:pt idx="32632">
                  <c:v>-1.484864E-3</c:v>
                </c:pt>
                <c:pt idx="32633">
                  <c:v>-7.1387899999999995E-4</c:v>
                </c:pt>
                <c:pt idx="32634">
                  <c:v>-1.9919180000000001E-3</c:v>
                </c:pt>
                <c:pt idx="32635">
                  <c:v>4.7581300000000002E-3</c:v>
                </c:pt>
                <c:pt idx="32636">
                  <c:v>-1.0266498000000001E-2</c:v>
                </c:pt>
                <c:pt idx="32637">
                  <c:v>6.2589489999999998E-3</c:v>
                </c:pt>
                <c:pt idx="32638">
                  <c:v>2.0964200000000001E-4</c:v>
                </c:pt>
                <c:pt idx="32639">
                  <c:v>-5.3406520000000004E-3</c:v>
                </c:pt>
                <c:pt idx="32640">
                  <c:v>-2.27104E-4</c:v>
                </c:pt>
                <c:pt idx="32641">
                  <c:v>-9.4147439999999992E-3</c:v>
                </c:pt>
                <c:pt idx="32642">
                  <c:v>3.392347E-3</c:v>
                </c:pt>
                <c:pt idx="32643">
                  <c:v>-7.9653899999999997E-4</c:v>
                </c:pt>
                <c:pt idx="32644">
                  <c:v>-1.1578789999999999E-3</c:v>
                </c:pt>
                <c:pt idx="32645">
                  <c:v>-2.2385899999999999E-3</c:v>
                </c:pt>
                <c:pt idx="32646">
                  <c:v>3.8213320000000002E-3</c:v>
                </c:pt>
                <c:pt idx="32647">
                  <c:v>-6.1279719999999998E-3</c:v>
                </c:pt>
                <c:pt idx="32648">
                  <c:v>-3.9042600000000001E-3</c:v>
                </c:pt>
                <c:pt idx="32649">
                  <c:v>8.3537379999999994E-3</c:v>
                </c:pt>
                <c:pt idx="32650">
                  <c:v>-6.645158E-3</c:v>
                </c:pt>
                <c:pt idx="32651">
                  <c:v>-1.1595975E-2</c:v>
                </c:pt>
                <c:pt idx="32652">
                  <c:v>-8.2835840000000001E-3</c:v>
                </c:pt>
                <c:pt idx="32653">
                  <c:v>-7.2097970000000004E-3</c:v>
                </c:pt>
                <c:pt idx="32654">
                  <c:v>-1.838227E-3</c:v>
                </c:pt>
                <c:pt idx="32655">
                  <c:v>-4.6017890000000002E-3</c:v>
                </c:pt>
                <c:pt idx="32656">
                  <c:v>-3.0597430000000002E-3</c:v>
                </c:pt>
                <c:pt idx="32657">
                  <c:v>-6.1929519999999998E-3</c:v>
                </c:pt>
                <c:pt idx="32658">
                  <c:v>1.025799E-3</c:v>
                </c:pt>
                <c:pt idx="32659">
                  <c:v>-6.1338419999999996E-3</c:v>
                </c:pt>
                <c:pt idx="32660">
                  <c:v>-5.9516450000000002E-3</c:v>
                </c:pt>
                <c:pt idx="32661">
                  <c:v>4.7702420000000001E-3</c:v>
                </c:pt>
                <c:pt idx="32662">
                  <c:v>4.7044490000000003E-3</c:v>
                </c:pt>
                <c:pt idx="32663" formatCode="0.00E+00">
                  <c:v>5.3504500000000002E-5</c:v>
                </c:pt>
                <c:pt idx="32664">
                  <c:v>-3.9263249999999996E-3</c:v>
                </c:pt>
                <c:pt idx="32665">
                  <c:v>2.4831050000000002E-3</c:v>
                </c:pt>
                <c:pt idx="32666">
                  <c:v>4.6811129999999998E-3</c:v>
                </c:pt>
                <c:pt idx="32667">
                  <c:v>5.3149460000000001E-3</c:v>
                </c:pt>
                <c:pt idx="32668">
                  <c:v>6.7585450000000004E-3</c:v>
                </c:pt>
                <c:pt idx="32669">
                  <c:v>2.052739E-3</c:v>
                </c:pt>
                <c:pt idx="32670">
                  <c:v>5.2933370000000004E-3</c:v>
                </c:pt>
                <c:pt idx="32671">
                  <c:v>4.1503080000000001E-3</c:v>
                </c:pt>
                <c:pt idx="32672">
                  <c:v>4.4619239999999999E-3</c:v>
                </c:pt>
                <c:pt idx="32673">
                  <c:v>2.4536340000000001E-3</c:v>
                </c:pt>
                <c:pt idx="32674">
                  <c:v>7.402535E-3</c:v>
                </c:pt>
                <c:pt idx="32675">
                  <c:v>1.236518E-3</c:v>
                </c:pt>
                <c:pt idx="32676">
                  <c:v>5.2821129999999997E-3</c:v>
                </c:pt>
                <c:pt idx="32677">
                  <c:v>3.7531919999999998E-3</c:v>
                </c:pt>
                <c:pt idx="32678">
                  <c:v>5.7631949999999996E-3</c:v>
                </c:pt>
                <c:pt idx="32679">
                  <c:v>1.289351E-3</c:v>
                </c:pt>
                <c:pt idx="32680">
                  <c:v>2.1369959999999999E-3</c:v>
                </c:pt>
                <c:pt idx="32681">
                  <c:v>6.0702179999999996E-3</c:v>
                </c:pt>
                <c:pt idx="32682">
                  <c:v>-2.5892299999999999E-4</c:v>
                </c:pt>
                <c:pt idx="32683">
                  <c:v>6.2945830000000003E-3</c:v>
                </c:pt>
                <c:pt idx="32684">
                  <c:v>-1.2776580000000001E-3</c:v>
                </c:pt>
                <c:pt idx="32685">
                  <c:v>2.2872489999999999E-3</c:v>
                </c:pt>
                <c:pt idx="32686">
                  <c:v>7.6704360000000001E-3</c:v>
                </c:pt>
                <c:pt idx="32687">
                  <c:v>2.1236039999999999E-3</c:v>
                </c:pt>
                <c:pt idx="32688">
                  <c:v>3.0389060000000001E-3</c:v>
                </c:pt>
                <c:pt idx="32689">
                  <c:v>-1.534007E-3</c:v>
                </c:pt>
                <c:pt idx="32690">
                  <c:v>-1.4190209999999999E-3</c:v>
                </c:pt>
                <c:pt idx="32691">
                  <c:v>5.1978689999999999E-3</c:v>
                </c:pt>
                <c:pt idx="32692" formatCode="0.00E+00">
                  <c:v>-2.69094E-5</c:v>
                </c:pt>
                <c:pt idx="32693">
                  <c:v>-3.039211E-3</c:v>
                </c:pt>
                <c:pt idx="32694" formatCode="0.00E+00">
                  <c:v>-2.88005E-5</c:v>
                </c:pt>
                <c:pt idx="32695">
                  <c:v>2.5195780000000002E-3</c:v>
                </c:pt>
                <c:pt idx="32696">
                  <c:v>3.614557E-3</c:v>
                </c:pt>
                <c:pt idx="32697">
                  <c:v>-4.7794609999999996E-3</c:v>
                </c:pt>
                <c:pt idx="32698">
                  <c:v>8.497E-4</c:v>
                </c:pt>
                <c:pt idx="32699">
                  <c:v>-2.4342439999999999E-3</c:v>
                </c:pt>
                <c:pt idx="32700">
                  <c:v>9.1858599999999999E-4</c:v>
                </c:pt>
                <c:pt idx="32701">
                  <c:v>-6.5555759999999996E-3</c:v>
                </c:pt>
                <c:pt idx="32702">
                  <c:v>1.4422510000000001E-3</c:v>
                </c:pt>
                <c:pt idx="32703">
                  <c:v>-4.1996560000000004E-3</c:v>
                </c:pt>
                <c:pt idx="32704">
                  <c:v>-3.6545179999999998E-3</c:v>
                </c:pt>
                <c:pt idx="32705">
                  <c:v>-1.11981E-4</c:v>
                </c:pt>
                <c:pt idx="32706" formatCode="0.00E+00">
                  <c:v>-5.0195499999999997E-5</c:v>
                </c:pt>
                <c:pt idx="32707">
                  <c:v>-3.5956619999999999E-3</c:v>
                </c:pt>
                <c:pt idx="32708">
                  <c:v>-5.2393769999999999E-3</c:v>
                </c:pt>
                <c:pt idx="32709">
                  <c:v>2.4726799999999998E-4</c:v>
                </c:pt>
                <c:pt idx="32710">
                  <c:v>-1.0373019999999999E-3</c:v>
                </c:pt>
                <c:pt idx="32711" formatCode="0.00E+00">
                  <c:v>2.2103299999999999E-5</c:v>
                </c:pt>
                <c:pt idx="32712">
                  <c:v>1.240576E-3</c:v>
                </c:pt>
                <c:pt idx="32713">
                  <c:v>-4.6141180000000004E-3</c:v>
                </c:pt>
                <c:pt idx="32714">
                  <c:v>3.2393919999999998E-3</c:v>
                </c:pt>
                <c:pt idx="32715">
                  <c:v>-9.3644500000000005E-4</c:v>
                </c:pt>
                <c:pt idx="32716">
                  <c:v>5.6001310000000004E-3</c:v>
                </c:pt>
                <c:pt idx="32717">
                  <c:v>2.4520079999999999E-3</c:v>
                </c:pt>
                <c:pt idx="32718">
                  <c:v>-1.0135999999999999E-3</c:v>
                </c:pt>
                <c:pt idx="32719">
                  <c:v>-2.1252099999999999E-4</c:v>
                </c:pt>
                <c:pt idx="32720">
                  <c:v>-1.097731E-3</c:v>
                </c:pt>
                <c:pt idx="32721">
                  <c:v>-1.7068399999999999E-4</c:v>
                </c:pt>
                <c:pt idx="32722">
                  <c:v>-2.6205E-3</c:v>
                </c:pt>
                <c:pt idx="32723">
                  <c:v>2.0690600000000002E-3</c:v>
                </c:pt>
                <c:pt idx="32724">
                  <c:v>5.8302930000000003E-3</c:v>
                </c:pt>
                <c:pt idx="32725">
                  <c:v>3.3607440000000001E-3</c:v>
                </c:pt>
                <c:pt idx="32726">
                  <c:v>2.9464830000000002E-3</c:v>
                </c:pt>
                <c:pt idx="32727">
                  <c:v>1.990941E-3</c:v>
                </c:pt>
                <c:pt idx="32728">
                  <c:v>2.6749539999999998E-3</c:v>
                </c:pt>
                <c:pt idx="32729">
                  <c:v>1.2962360000000001E-3</c:v>
                </c:pt>
                <c:pt idx="32730">
                  <c:v>3.6232690000000001E-3</c:v>
                </c:pt>
                <c:pt idx="32731">
                  <c:v>1.251191E-3</c:v>
                </c:pt>
                <c:pt idx="32732">
                  <c:v>4.913494E-3</c:v>
                </c:pt>
                <c:pt idx="32733">
                  <c:v>7.9571399999999999E-4</c:v>
                </c:pt>
                <c:pt idx="32734">
                  <c:v>2.5817689999999998E-3</c:v>
                </c:pt>
                <c:pt idx="32735">
                  <c:v>2.8563410000000001E-3</c:v>
                </c:pt>
                <c:pt idx="32736">
                  <c:v>8.1001430000000006E-3</c:v>
                </c:pt>
                <c:pt idx="32737">
                  <c:v>7.3091830000000003E-3</c:v>
                </c:pt>
                <c:pt idx="32738">
                  <c:v>2.6454579999999998E-3</c:v>
                </c:pt>
                <c:pt idx="32739">
                  <c:v>2.465428E-3</c:v>
                </c:pt>
                <c:pt idx="32740">
                  <c:v>2.8364559999999998E-3</c:v>
                </c:pt>
                <c:pt idx="32741">
                  <c:v>2.1229949999999999E-3</c:v>
                </c:pt>
                <c:pt idx="32742">
                  <c:v>3.5535940000000002E-3</c:v>
                </c:pt>
                <c:pt idx="32743">
                  <c:v>3.2345469999999999E-3</c:v>
                </c:pt>
                <c:pt idx="32744">
                  <c:v>8.2446499999999992E-3</c:v>
                </c:pt>
                <c:pt idx="32745">
                  <c:v>4.4398499999999999E-4</c:v>
                </c:pt>
                <c:pt idx="32746">
                  <c:v>-4.180263E-3</c:v>
                </c:pt>
                <c:pt idx="32747">
                  <c:v>1.748466E-3</c:v>
                </c:pt>
                <c:pt idx="32748">
                  <c:v>5.276205E-3</c:v>
                </c:pt>
                <c:pt idx="32749">
                  <c:v>1.878277E-3</c:v>
                </c:pt>
                <c:pt idx="32750">
                  <c:v>4.4703319999999996E-3</c:v>
                </c:pt>
                <c:pt idx="32751">
                  <c:v>5.3150869999999996E-3</c:v>
                </c:pt>
                <c:pt idx="32752">
                  <c:v>2.6343489999999998E-3</c:v>
                </c:pt>
                <c:pt idx="32753">
                  <c:v>1.91636E-3</c:v>
                </c:pt>
                <c:pt idx="32754">
                  <c:v>4.6536320000000004E-3</c:v>
                </c:pt>
                <c:pt idx="32755">
                  <c:v>4.8160850000000003E-3</c:v>
                </c:pt>
                <c:pt idx="32756">
                  <c:v>1.90653E-3</c:v>
                </c:pt>
                <c:pt idx="32757">
                  <c:v>5.2482650000000002E-3</c:v>
                </c:pt>
                <c:pt idx="32758">
                  <c:v>7.3245669999999997E-3</c:v>
                </c:pt>
                <c:pt idx="32759">
                  <c:v>2.296785E-3</c:v>
                </c:pt>
                <c:pt idx="32760">
                  <c:v>6.7867359999999998E-3</c:v>
                </c:pt>
                <c:pt idx="32761">
                  <c:v>5.1859100000000002E-3</c:v>
                </c:pt>
                <c:pt idx="32762">
                  <c:v>1.1163569999999999E-3</c:v>
                </c:pt>
                <c:pt idx="32763">
                  <c:v>5.1659599999999998E-3</c:v>
                </c:pt>
                <c:pt idx="32764">
                  <c:v>-2.2265940000000001E-3</c:v>
                </c:pt>
                <c:pt idx="32765">
                  <c:v>5.6984410000000003E-3</c:v>
                </c:pt>
                <c:pt idx="32766">
                  <c:v>2.853717E-3</c:v>
                </c:pt>
                <c:pt idx="32767">
                  <c:v>4.9956970000000003E-3</c:v>
                </c:pt>
                <c:pt idx="32768">
                  <c:v>1.4349219999999999E-3</c:v>
                </c:pt>
                <c:pt idx="32769">
                  <c:v>-1.9147000000000001E-4</c:v>
                </c:pt>
                <c:pt idx="32770">
                  <c:v>6.2919339999999999E-3</c:v>
                </c:pt>
                <c:pt idx="32771">
                  <c:v>2.90234E-4</c:v>
                </c:pt>
                <c:pt idx="32772">
                  <c:v>3.8175769999999999E-3</c:v>
                </c:pt>
                <c:pt idx="32773">
                  <c:v>2.475344E-3</c:v>
                </c:pt>
                <c:pt idx="32774">
                  <c:v>-5.1156659999999996E-3</c:v>
                </c:pt>
                <c:pt idx="32775">
                  <c:v>-6.5220899999999995E-4</c:v>
                </c:pt>
                <c:pt idx="32776">
                  <c:v>2.284229E-3</c:v>
                </c:pt>
                <c:pt idx="32777">
                  <c:v>4.1114239999999998E-3</c:v>
                </c:pt>
                <c:pt idx="32778">
                  <c:v>-8.6053300000000002E-4</c:v>
                </c:pt>
                <c:pt idx="32779">
                  <c:v>4.9048799999999997E-4</c:v>
                </c:pt>
                <c:pt idx="32780">
                  <c:v>-1.2439630000000001E-3</c:v>
                </c:pt>
                <c:pt idx="32781">
                  <c:v>1.7683299999999999E-4</c:v>
                </c:pt>
                <c:pt idx="32782">
                  <c:v>1.7540959999999999E-3</c:v>
                </c:pt>
                <c:pt idx="32783">
                  <c:v>7.4875300000000001E-4</c:v>
                </c:pt>
                <c:pt idx="32784">
                  <c:v>7.3150309999999996E-3</c:v>
                </c:pt>
                <c:pt idx="32785">
                  <c:v>-1.66854E-4</c:v>
                </c:pt>
                <c:pt idx="32786">
                  <c:v>5.7690400000000005E-4</c:v>
                </c:pt>
                <c:pt idx="32787">
                  <c:v>-8.4202799999999998E-4</c:v>
                </c:pt>
                <c:pt idx="32788">
                  <c:v>1.3621550000000001E-3</c:v>
                </c:pt>
                <c:pt idx="32789">
                  <c:v>-9.8994899999999995E-4</c:v>
                </c:pt>
                <c:pt idx="32790">
                  <c:v>4.014765E-3</c:v>
                </c:pt>
                <c:pt idx="32791">
                  <c:v>5.76313E-3</c:v>
                </c:pt>
                <c:pt idx="32792">
                  <c:v>2.003229E-3</c:v>
                </c:pt>
                <c:pt idx="32793">
                  <c:v>2.9614340000000002E-3</c:v>
                </c:pt>
                <c:pt idx="32794">
                  <c:v>-1.407773E-3</c:v>
                </c:pt>
                <c:pt idx="32795">
                  <c:v>5.4592200000000001E-4</c:v>
                </c:pt>
                <c:pt idx="32796">
                  <c:v>1.074724E-3</c:v>
                </c:pt>
                <c:pt idx="32797">
                  <c:v>1.500829E-3</c:v>
                </c:pt>
                <c:pt idx="32798">
                  <c:v>5.1726099999999998E-4</c:v>
                </c:pt>
                <c:pt idx="32799">
                  <c:v>1.593178E-3</c:v>
                </c:pt>
                <c:pt idx="32800">
                  <c:v>-3.9217089999999998E-3</c:v>
                </c:pt>
                <c:pt idx="32801">
                  <c:v>3.90106E-3</c:v>
                </c:pt>
                <c:pt idx="32802">
                  <c:v>3.7629550000000001E-3</c:v>
                </c:pt>
                <c:pt idx="32803">
                  <c:v>-1.202509E-3</c:v>
                </c:pt>
                <c:pt idx="32804" formatCode="0.00E+00">
                  <c:v>1.01426E-5</c:v>
                </c:pt>
                <c:pt idx="32805">
                  <c:v>-1.015707E-3</c:v>
                </c:pt>
                <c:pt idx="32806">
                  <c:v>5.0764899999999999E-4</c:v>
                </c:pt>
                <c:pt idx="32807">
                  <c:v>-2.6774920000000001E-3</c:v>
                </c:pt>
                <c:pt idx="32808" formatCode="0.00E+00">
                  <c:v>-1.10471E-5</c:v>
                </c:pt>
                <c:pt idx="32809">
                  <c:v>1.499231E-3</c:v>
                </c:pt>
                <c:pt idx="32810">
                  <c:v>9.4958E-4</c:v>
                </c:pt>
                <c:pt idx="32811">
                  <c:v>5.6977299999999998E-3</c:v>
                </c:pt>
                <c:pt idx="32812">
                  <c:v>1.8237290000000001E-3</c:v>
                </c:pt>
                <c:pt idx="32813">
                  <c:v>-4.4072690000000001E-3</c:v>
                </c:pt>
                <c:pt idx="32814">
                  <c:v>-2.1316339999999999E-3</c:v>
                </c:pt>
                <c:pt idx="32815">
                  <c:v>-2.6432270000000002E-3</c:v>
                </c:pt>
                <c:pt idx="32816">
                  <c:v>2.2883259999999998E-3</c:v>
                </c:pt>
                <c:pt idx="32817">
                  <c:v>1.219866E-3</c:v>
                </c:pt>
                <c:pt idx="32818">
                  <c:v>1.7979899999999999E-4</c:v>
                </c:pt>
                <c:pt idx="32819">
                  <c:v>5.8486599999999997E-4</c:v>
                </c:pt>
                <c:pt idx="32820">
                  <c:v>2.0368E-4</c:v>
                </c:pt>
                <c:pt idx="32821">
                  <c:v>3.2170469999999998E-3</c:v>
                </c:pt>
                <c:pt idx="32822">
                  <c:v>6.3741899999999996E-4</c:v>
                </c:pt>
                <c:pt idx="32823">
                  <c:v>4.5019800000000002E-4</c:v>
                </c:pt>
                <c:pt idx="32824">
                  <c:v>7.1410359999999999E-3</c:v>
                </c:pt>
                <c:pt idx="32825">
                  <c:v>-3.7185360000000002E-3</c:v>
                </c:pt>
                <c:pt idx="32826">
                  <c:v>1.3680000000000001E-3</c:v>
                </c:pt>
                <c:pt idx="32827">
                  <c:v>1.426323E-3</c:v>
                </c:pt>
                <c:pt idx="32828">
                  <c:v>8.1815470000000008E-3</c:v>
                </c:pt>
                <c:pt idx="32829">
                  <c:v>2.5492280000000002E-3</c:v>
                </c:pt>
                <c:pt idx="32830">
                  <c:v>3.256119E-3</c:v>
                </c:pt>
                <c:pt idx="32831">
                  <c:v>-4.0412999999999999E-4</c:v>
                </c:pt>
                <c:pt idx="32832">
                  <c:v>5.4834710000000002E-3</c:v>
                </c:pt>
                <c:pt idx="32833">
                  <c:v>1.8940630000000001E-3</c:v>
                </c:pt>
                <c:pt idx="32834">
                  <c:v>-2.076722E-3</c:v>
                </c:pt>
                <c:pt idx="32835">
                  <c:v>3.249334E-3</c:v>
                </c:pt>
                <c:pt idx="32836">
                  <c:v>1.3756720000000001E-3</c:v>
                </c:pt>
                <c:pt idx="32837">
                  <c:v>4.4673359999999997E-3</c:v>
                </c:pt>
                <c:pt idx="32838">
                  <c:v>2.5127259999999998E-3</c:v>
                </c:pt>
                <c:pt idx="32839">
                  <c:v>-2.5992110000000001E-3</c:v>
                </c:pt>
                <c:pt idx="32840">
                  <c:v>1.037363E-2</c:v>
                </c:pt>
                <c:pt idx="32841">
                  <c:v>1.8507160000000001E-3</c:v>
                </c:pt>
                <c:pt idx="32842">
                  <c:v>7.1127689999999997E-3</c:v>
                </c:pt>
                <c:pt idx="32843">
                  <c:v>6.4648229999999998E-3</c:v>
                </c:pt>
                <c:pt idx="32844">
                  <c:v>3.4947110000000002E-3</c:v>
                </c:pt>
                <c:pt idx="32845">
                  <c:v>4.4257519999999998E-3</c:v>
                </c:pt>
                <c:pt idx="32846">
                  <c:v>2.8375319999999998E-3</c:v>
                </c:pt>
                <c:pt idx="32847">
                  <c:v>6.3973800000000003E-3</c:v>
                </c:pt>
                <c:pt idx="32848">
                  <c:v>1.6735159999999999E-3</c:v>
                </c:pt>
                <c:pt idx="32849">
                  <c:v>7.5990490000000001E-3</c:v>
                </c:pt>
                <c:pt idx="32850">
                  <c:v>1.0453997E-2</c:v>
                </c:pt>
                <c:pt idx="32851">
                  <c:v>1.0892569999999999E-3</c:v>
                </c:pt>
                <c:pt idx="32852">
                  <c:v>3.1456230000000002E-3</c:v>
                </c:pt>
                <c:pt idx="32853">
                  <c:v>-3.2076140000000001E-3</c:v>
                </c:pt>
                <c:pt idx="32854">
                  <c:v>5.9648920000000003E-3</c:v>
                </c:pt>
                <c:pt idx="32855">
                  <c:v>7.3776989999999997E-3</c:v>
                </c:pt>
                <c:pt idx="32856">
                  <c:v>3.1982769999999998E-3</c:v>
                </c:pt>
                <c:pt idx="32857">
                  <c:v>6.25239E-3</c:v>
                </c:pt>
                <c:pt idx="32858" formatCode="0.00E+00">
                  <c:v>5.9399299999999999E-5</c:v>
                </c:pt>
                <c:pt idx="32859">
                  <c:v>3.9430869999999996E-3</c:v>
                </c:pt>
                <c:pt idx="32860">
                  <c:v>-2.9173549999999999E-3</c:v>
                </c:pt>
                <c:pt idx="32861">
                  <c:v>1.337045E-3</c:v>
                </c:pt>
                <c:pt idx="32862">
                  <c:v>2.1795790000000001E-3</c:v>
                </c:pt>
                <c:pt idx="32863">
                  <c:v>2.4887720000000002E-3</c:v>
                </c:pt>
                <c:pt idx="32864">
                  <c:v>3.4714920000000001E-3</c:v>
                </c:pt>
                <c:pt idx="32865">
                  <c:v>2.585192E-3</c:v>
                </c:pt>
                <c:pt idx="32866">
                  <c:v>5.4715129999999999E-3</c:v>
                </c:pt>
                <c:pt idx="32867">
                  <c:v>-4.2556829999999997E-3</c:v>
                </c:pt>
                <c:pt idx="32868">
                  <c:v>3.165761E-3</c:v>
                </c:pt>
                <c:pt idx="32869">
                  <c:v>4.5620569999999996E-3</c:v>
                </c:pt>
                <c:pt idx="32870">
                  <c:v>1.71516E-4</c:v>
                </c:pt>
                <c:pt idx="32871">
                  <c:v>2.3105669999999999E-3</c:v>
                </c:pt>
                <c:pt idx="32872">
                  <c:v>-1.28593E-3</c:v>
                </c:pt>
                <c:pt idx="32873">
                  <c:v>-1.3029739999999999E-3</c:v>
                </c:pt>
                <c:pt idx="32874">
                  <c:v>1.7418310000000001E-3</c:v>
                </c:pt>
                <c:pt idx="32875">
                  <c:v>-1.09864E-4</c:v>
                </c:pt>
                <c:pt idx="32876">
                  <c:v>9.9217679999999992E-3</c:v>
                </c:pt>
                <c:pt idx="32877" formatCode="0.00E+00">
                  <c:v>-4.9639699999999998E-5</c:v>
                </c:pt>
                <c:pt idx="32878">
                  <c:v>3.6791800000000002E-3</c:v>
                </c:pt>
                <c:pt idx="32879">
                  <c:v>2.127089E-3</c:v>
                </c:pt>
                <c:pt idx="32880">
                  <c:v>-2.4257609999999998E-3</c:v>
                </c:pt>
                <c:pt idx="32881">
                  <c:v>1.5703119999999999E-3</c:v>
                </c:pt>
                <c:pt idx="32882">
                  <c:v>9.6540700000000005E-4</c:v>
                </c:pt>
                <c:pt idx="32883">
                  <c:v>3.3015319999999998E-3</c:v>
                </c:pt>
                <c:pt idx="32884">
                  <c:v>2.8098099999999998E-3</c:v>
                </c:pt>
                <c:pt idx="32885">
                  <c:v>2.2406919999999999E-3</c:v>
                </c:pt>
                <c:pt idx="32886">
                  <c:v>4.4744759999999998E-3</c:v>
                </c:pt>
                <c:pt idx="32887">
                  <c:v>9.7082099999999997E-4</c:v>
                </c:pt>
                <c:pt idx="32888">
                  <c:v>2.6122659999999998E-3</c:v>
                </c:pt>
                <c:pt idx="32889">
                  <c:v>3.4905769999999999E-3</c:v>
                </c:pt>
                <c:pt idx="32890">
                  <c:v>3.4939250000000002E-3</c:v>
                </c:pt>
                <c:pt idx="32891">
                  <c:v>2.5951080000000001E-3</c:v>
                </c:pt>
                <c:pt idx="32892">
                  <c:v>6.0188569999999999E-3</c:v>
                </c:pt>
                <c:pt idx="32893">
                  <c:v>4.9559890000000001E-3</c:v>
                </c:pt>
                <c:pt idx="32894">
                  <c:v>3.012743E-3</c:v>
                </c:pt>
                <c:pt idx="32895">
                  <c:v>9.1270940000000005E-3</c:v>
                </c:pt>
                <c:pt idx="32896">
                  <c:v>5.925708E-3</c:v>
                </c:pt>
                <c:pt idx="32897">
                  <c:v>5.4849549999999997E-3</c:v>
                </c:pt>
                <c:pt idx="32898">
                  <c:v>5.2462209999999997E-3</c:v>
                </c:pt>
                <c:pt idx="32899">
                  <c:v>5.7572819999999999E-3</c:v>
                </c:pt>
                <c:pt idx="32900">
                  <c:v>5.0615369999999996E-3</c:v>
                </c:pt>
                <c:pt idx="32901">
                  <c:v>1.9416430000000001E-3</c:v>
                </c:pt>
                <c:pt idx="32902">
                  <c:v>5.3410180000000003E-3</c:v>
                </c:pt>
                <c:pt idx="32903">
                  <c:v>3.225136E-3</c:v>
                </c:pt>
                <c:pt idx="32904">
                  <c:v>-6.8782100000000003E-4</c:v>
                </c:pt>
                <c:pt idx="32905">
                  <c:v>2.4690900000000002E-3</c:v>
                </c:pt>
                <c:pt idx="32906">
                  <c:v>3.465161E-3</c:v>
                </c:pt>
                <c:pt idx="32907">
                  <c:v>6.6534979999999999E-3</c:v>
                </c:pt>
                <c:pt idx="32908">
                  <c:v>7.3502079999999996E-3</c:v>
                </c:pt>
                <c:pt idx="32909">
                  <c:v>3.9682600000000004E-3</c:v>
                </c:pt>
                <c:pt idx="32910">
                  <c:v>5.2357970000000004E-3</c:v>
                </c:pt>
                <c:pt idx="32911">
                  <c:v>3.194218E-3</c:v>
                </c:pt>
                <c:pt idx="32912">
                  <c:v>3.131595E-3</c:v>
                </c:pt>
                <c:pt idx="32913">
                  <c:v>4.0858049999999996E-3</c:v>
                </c:pt>
                <c:pt idx="32914">
                  <c:v>4.6862600000000003E-3</c:v>
                </c:pt>
                <c:pt idx="32915">
                  <c:v>7.3052120000000002E-3</c:v>
                </c:pt>
                <c:pt idx="32916">
                  <c:v>-3.36397E-4</c:v>
                </c:pt>
                <c:pt idx="32917">
                  <c:v>4.5169479999999998E-3</c:v>
                </c:pt>
                <c:pt idx="32918">
                  <c:v>5.6259270000000002E-3</c:v>
                </c:pt>
                <c:pt idx="32919">
                  <c:v>6.7484399999999996E-4</c:v>
                </c:pt>
                <c:pt idx="32920">
                  <c:v>6.9658999999999997E-3</c:v>
                </c:pt>
                <c:pt idx="32921">
                  <c:v>3.529623E-3</c:v>
                </c:pt>
                <c:pt idx="32922">
                  <c:v>2.0377339999999998E-3</c:v>
                </c:pt>
                <c:pt idx="32923">
                  <c:v>6.6330190000000004E-3</c:v>
                </c:pt>
                <c:pt idx="32924">
                  <c:v>-2.185027E-3</c:v>
                </c:pt>
                <c:pt idx="32925">
                  <c:v>7.509412E-3</c:v>
                </c:pt>
                <c:pt idx="32926" formatCode="0.00E+00">
                  <c:v>3.0394200000000001E-5</c:v>
                </c:pt>
                <c:pt idx="32927">
                  <c:v>8.0547650000000002E-3</c:v>
                </c:pt>
                <c:pt idx="32928">
                  <c:v>4.6369280000000002E-3</c:v>
                </c:pt>
                <c:pt idx="32929">
                  <c:v>2.7343659999999998E-3</c:v>
                </c:pt>
                <c:pt idx="32930">
                  <c:v>4.0276340000000004E-3</c:v>
                </c:pt>
                <c:pt idx="32931">
                  <c:v>5.2106110000000004E-3</c:v>
                </c:pt>
                <c:pt idx="32932">
                  <c:v>-1.831598E-3</c:v>
                </c:pt>
                <c:pt idx="32933">
                  <c:v>1.6635339999999999E-3</c:v>
                </c:pt>
                <c:pt idx="32934">
                  <c:v>3.1473209999999998E-3</c:v>
                </c:pt>
                <c:pt idx="32935">
                  <c:v>5.6192669999999998E-3</c:v>
                </c:pt>
                <c:pt idx="32936">
                  <c:v>4.0447809999999999E-3</c:v>
                </c:pt>
                <c:pt idx="32937">
                  <c:v>1.789349E-3</c:v>
                </c:pt>
                <c:pt idx="32938">
                  <c:v>1.4251680000000001E-3</c:v>
                </c:pt>
                <c:pt idx="32939">
                  <c:v>3.4880530000000001E-3</c:v>
                </c:pt>
                <c:pt idx="32940">
                  <c:v>8.7567000000000005E-4</c:v>
                </c:pt>
                <c:pt idx="32941">
                  <c:v>8.1441700000000001E-4</c:v>
                </c:pt>
                <c:pt idx="32942">
                  <c:v>3.0417690000000002E-3</c:v>
                </c:pt>
                <c:pt idx="32943">
                  <c:v>4.3312719999999997E-3</c:v>
                </c:pt>
                <c:pt idx="32944">
                  <c:v>8.1594159999999992E-3</c:v>
                </c:pt>
                <c:pt idx="32945">
                  <c:v>9.2094300000000002E-4</c:v>
                </c:pt>
                <c:pt idx="32946">
                  <c:v>6.1957139999999997E-3</c:v>
                </c:pt>
                <c:pt idx="32947">
                  <c:v>3.136008E-3</c:v>
                </c:pt>
                <c:pt idx="32948">
                  <c:v>8.3966599999999998E-4</c:v>
                </c:pt>
                <c:pt idx="32949">
                  <c:v>3.7883180000000002E-3</c:v>
                </c:pt>
                <c:pt idx="32950">
                  <c:v>-9.950619999999999E-4</c:v>
                </c:pt>
                <c:pt idx="32951">
                  <c:v>2.271838E-3</c:v>
                </c:pt>
                <c:pt idx="32952">
                  <c:v>-2.5994400000000002E-3</c:v>
                </c:pt>
                <c:pt idx="32953">
                  <c:v>-8.4495000000000002E-4</c:v>
                </c:pt>
                <c:pt idx="32954">
                  <c:v>4.3954930000000003E-3</c:v>
                </c:pt>
                <c:pt idx="32955">
                  <c:v>-2.3945020000000002E-3</c:v>
                </c:pt>
                <c:pt idx="32956">
                  <c:v>6.9518480000000001E-3</c:v>
                </c:pt>
                <c:pt idx="32957">
                  <c:v>2.8135619999999999E-3</c:v>
                </c:pt>
                <c:pt idx="32958">
                  <c:v>-2.023436E-3</c:v>
                </c:pt>
                <c:pt idx="32959">
                  <c:v>-7.9918100000000004E-4</c:v>
                </c:pt>
                <c:pt idx="32960">
                  <c:v>8.1574900000000005E-4</c:v>
                </c:pt>
                <c:pt idx="32961">
                  <c:v>-1.8428850000000001E-3</c:v>
                </c:pt>
                <c:pt idx="32962">
                  <c:v>-1.6616100000000001E-4</c:v>
                </c:pt>
                <c:pt idx="32963" formatCode="0.00E+00">
                  <c:v>-2.1018300000000002E-5</c:v>
                </c:pt>
                <c:pt idx="32964">
                  <c:v>1.460727E-3</c:v>
                </c:pt>
                <c:pt idx="32965">
                  <c:v>7.9946499999999996E-4</c:v>
                </c:pt>
                <c:pt idx="32966">
                  <c:v>4.5594199999999998E-4</c:v>
                </c:pt>
                <c:pt idx="32967">
                  <c:v>6.392661E-3</c:v>
                </c:pt>
                <c:pt idx="32968">
                  <c:v>-1.44965E-3</c:v>
                </c:pt>
                <c:pt idx="32969">
                  <c:v>8.2468999999999999E-4</c:v>
                </c:pt>
                <c:pt idx="32970">
                  <c:v>1.022549E-3</c:v>
                </c:pt>
                <c:pt idx="32971">
                  <c:v>-1.477094E-3</c:v>
                </c:pt>
                <c:pt idx="32972">
                  <c:v>2.612456E-3</c:v>
                </c:pt>
                <c:pt idx="32973">
                  <c:v>4.5023600000000002E-4</c:v>
                </c:pt>
                <c:pt idx="32974">
                  <c:v>-6.7174200000000002E-4</c:v>
                </c:pt>
                <c:pt idx="32975">
                  <c:v>1.6505339999999999E-3</c:v>
                </c:pt>
                <c:pt idx="32976">
                  <c:v>2.9575000000000001E-3</c:v>
                </c:pt>
                <c:pt idx="32977">
                  <c:v>1.462402E-3</c:v>
                </c:pt>
                <c:pt idx="32978">
                  <c:v>3.7683299999999999E-3</c:v>
                </c:pt>
                <c:pt idx="32979" formatCode="0.00E+00">
                  <c:v>3.2181899999999998E-5</c:v>
                </c:pt>
                <c:pt idx="32980">
                  <c:v>6.6760580000000003E-3</c:v>
                </c:pt>
                <c:pt idx="32981">
                  <c:v>-3.8897670000000001E-3</c:v>
                </c:pt>
                <c:pt idx="32982">
                  <c:v>6.40513E-4</c:v>
                </c:pt>
                <c:pt idx="32983">
                  <c:v>1.21762E-3</c:v>
                </c:pt>
                <c:pt idx="32984">
                  <c:v>-8.5641980000000003E-3</c:v>
                </c:pt>
                <c:pt idx="32985">
                  <c:v>8.4629879999999994E-3</c:v>
                </c:pt>
                <c:pt idx="32986">
                  <c:v>-1.3615835E-2</c:v>
                </c:pt>
                <c:pt idx="32987">
                  <c:v>4.2563729999999999E-3</c:v>
                </c:pt>
                <c:pt idx="32988">
                  <c:v>6.2646250000000002E-3</c:v>
                </c:pt>
                <c:pt idx="32989">
                  <c:v>1.3113476000000001E-2</c:v>
                </c:pt>
                <c:pt idx="32990">
                  <c:v>-1.2531509E-2</c:v>
                </c:pt>
                <c:pt idx="32991">
                  <c:v>8.4847999999999998E-4</c:v>
                </c:pt>
                <c:pt idx="32992">
                  <c:v>1.9929216999999999E-2</c:v>
                </c:pt>
                <c:pt idx="32993">
                  <c:v>-2.3014788000000001E-2</c:v>
                </c:pt>
                <c:pt idx="32994">
                  <c:v>-6.0722010000000002E-3</c:v>
                </c:pt>
                <c:pt idx="32995">
                  <c:v>-1.9424360000000001E-3</c:v>
                </c:pt>
                <c:pt idx="32996">
                  <c:v>9.7758640000000004E-3</c:v>
                </c:pt>
                <c:pt idx="32997">
                  <c:v>2.4915401E-2</c:v>
                </c:pt>
                <c:pt idx="32998">
                  <c:v>8.0148939999999998E-3</c:v>
                </c:pt>
                <c:pt idx="32999">
                  <c:v>-2.5302850000000002E-2</c:v>
                </c:pt>
                <c:pt idx="33000">
                  <c:v>-1.4591794E-2</c:v>
                </c:pt>
                <c:pt idx="33001">
                  <c:v>-2.1279329999999998E-3</c:v>
                </c:pt>
                <c:pt idx="33002">
                  <c:v>-8.3399210000000001E-3</c:v>
                </c:pt>
                <c:pt idx="33003">
                  <c:v>-4.4162860000000002E-3</c:v>
                </c:pt>
                <c:pt idx="33004">
                  <c:v>2.6256772000000001E-2</c:v>
                </c:pt>
                <c:pt idx="33005">
                  <c:v>1.6604943E-2</c:v>
                </c:pt>
                <c:pt idx="33006">
                  <c:v>4.9735880000000001E-3</c:v>
                </c:pt>
                <c:pt idx="33007">
                  <c:v>5.1986239999999998E-3</c:v>
                </c:pt>
                <c:pt idx="33008">
                  <c:v>4.3333629999999998E-3</c:v>
                </c:pt>
                <c:pt idx="33009">
                  <c:v>-4.7996810000000001E-3</c:v>
                </c:pt>
                <c:pt idx="33010">
                  <c:v>-3.8162500000000002E-3</c:v>
                </c:pt>
                <c:pt idx="33011">
                  <c:v>7.5839439999999996E-3</c:v>
                </c:pt>
                <c:pt idx="33012">
                  <c:v>7.5743929999999996E-3</c:v>
                </c:pt>
                <c:pt idx="33013">
                  <c:v>9.2314119999999996E-3</c:v>
                </c:pt>
                <c:pt idx="33014">
                  <c:v>-5.5330750000000001E-3</c:v>
                </c:pt>
                <c:pt idx="33015">
                  <c:v>-9.2234169999999994E-3</c:v>
                </c:pt>
                <c:pt idx="33016">
                  <c:v>2.3236680000000001E-3</c:v>
                </c:pt>
                <c:pt idx="33017">
                  <c:v>3.2911939999999999E-3</c:v>
                </c:pt>
                <c:pt idx="33018">
                  <c:v>-1.0843281E-2</c:v>
                </c:pt>
                <c:pt idx="33019">
                  <c:v>-1.4742799999999999E-3</c:v>
                </c:pt>
                <c:pt idx="33020">
                  <c:v>3.0120300000000002E-3</c:v>
                </c:pt>
                <c:pt idx="33021">
                  <c:v>-5.9095999999999997E-4</c:v>
                </c:pt>
                <c:pt idx="33022">
                  <c:v>-1.1876013E-2</c:v>
                </c:pt>
                <c:pt idx="33023">
                  <c:v>-2.6066150000000001E-3</c:v>
                </c:pt>
                <c:pt idx="33024">
                  <c:v>4.5247819999999998E-3</c:v>
                </c:pt>
                <c:pt idx="33025">
                  <c:v>4.8583200000000001E-4</c:v>
                </c:pt>
                <c:pt idx="33026">
                  <c:v>-7.4073969999999996E-3</c:v>
                </c:pt>
                <c:pt idx="33027">
                  <c:v>-5.270477E-3</c:v>
                </c:pt>
                <c:pt idx="33028">
                  <c:v>-2.5173600000000002E-4</c:v>
                </c:pt>
                <c:pt idx="33029">
                  <c:v>-7.2475940000000004E-3</c:v>
                </c:pt>
                <c:pt idx="33030">
                  <c:v>-7.6216180000000001E-3</c:v>
                </c:pt>
                <c:pt idx="33031">
                  <c:v>-2.382913E-3</c:v>
                </c:pt>
                <c:pt idx="33032">
                  <c:v>-1.7162480000000001E-3</c:v>
                </c:pt>
                <c:pt idx="33033">
                  <c:v>-8.0399229999999992E-3</c:v>
                </c:pt>
                <c:pt idx="33034">
                  <c:v>-4.4382229999999998E-3</c:v>
                </c:pt>
                <c:pt idx="33035">
                  <c:v>-7.4681599999999997E-4</c:v>
                </c:pt>
                <c:pt idx="33036">
                  <c:v>-1.179811E-3</c:v>
                </c:pt>
                <c:pt idx="33037">
                  <c:v>-3.5351110000000001E-3</c:v>
                </c:pt>
                <c:pt idx="33038">
                  <c:v>2.1631999999999999E-4</c:v>
                </c:pt>
                <c:pt idx="33039">
                  <c:v>1.1486929999999999E-3</c:v>
                </c:pt>
                <c:pt idx="33040">
                  <c:v>-2.5125400000000002E-4</c:v>
                </c:pt>
                <c:pt idx="33041">
                  <c:v>-1.4446199999999999E-4</c:v>
                </c:pt>
                <c:pt idx="33042">
                  <c:v>-2.5577809999999999E-3</c:v>
                </c:pt>
                <c:pt idx="33043">
                  <c:v>1.39202E-4</c:v>
                </c:pt>
                <c:pt idx="33044">
                  <c:v>-2.5407989999999998E-3</c:v>
                </c:pt>
                <c:pt idx="33045">
                  <c:v>-4.2343040000000004E-3</c:v>
                </c:pt>
                <c:pt idx="33046">
                  <c:v>8.9914300000000003E-4</c:v>
                </c:pt>
                <c:pt idx="33047">
                  <c:v>2.2829299999999999E-4</c:v>
                </c:pt>
                <c:pt idx="33048">
                  <c:v>-2.965601E-3</c:v>
                </c:pt>
                <c:pt idx="33049">
                  <c:v>1.0272770000000001E-3</c:v>
                </c:pt>
                <c:pt idx="33050">
                  <c:v>5.6225370000000004E-3</c:v>
                </c:pt>
                <c:pt idx="33051" formatCode="0.00E+00">
                  <c:v>-1.7771700000000001E-5</c:v>
                </c:pt>
                <c:pt idx="33052">
                  <c:v>7.5418009999999999E-3</c:v>
                </c:pt>
                <c:pt idx="33053">
                  <c:v>-3.0174100000000001E-4</c:v>
                </c:pt>
                <c:pt idx="33054">
                  <c:v>9.2832199999999998E-4</c:v>
                </c:pt>
                <c:pt idx="33055">
                  <c:v>2.4561779999999998E-3</c:v>
                </c:pt>
                <c:pt idx="33056">
                  <c:v>4.5584500000000003E-3</c:v>
                </c:pt>
                <c:pt idx="33057">
                  <c:v>2.7797249999999998E-3</c:v>
                </c:pt>
                <c:pt idx="33058">
                  <c:v>-5.3881299999999997E-4</c:v>
                </c:pt>
                <c:pt idx="33059">
                  <c:v>1.833264E-3</c:v>
                </c:pt>
                <c:pt idx="33060">
                  <c:v>1.0597810000000001E-3</c:v>
                </c:pt>
                <c:pt idx="33061">
                  <c:v>3.6363889999999999E-3</c:v>
                </c:pt>
                <c:pt idx="33062">
                  <c:v>5.1911029999999999E-3</c:v>
                </c:pt>
                <c:pt idx="33063">
                  <c:v>-9.2937399999999996E-4</c:v>
                </c:pt>
                <c:pt idx="33064">
                  <c:v>5.1691009999999997E-3</c:v>
                </c:pt>
                <c:pt idx="33065">
                  <c:v>3.4012949999999999E-3</c:v>
                </c:pt>
                <c:pt idx="33066">
                  <c:v>1.4151369999999999E-3</c:v>
                </c:pt>
                <c:pt idx="33067">
                  <c:v>-3.8462040000000002E-3</c:v>
                </c:pt>
                <c:pt idx="33068">
                  <c:v>-4.862987E-3</c:v>
                </c:pt>
                <c:pt idx="33069">
                  <c:v>7.3065930000000001E-3</c:v>
                </c:pt>
                <c:pt idx="33070">
                  <c:v>-8.6198199999999996E-4</c:v>
                </c:pt>
                <c:pt idx="33071">
                  <c:v>7.4097500000000005E-4</c:v>
                </c:pt>
                <c:pt idx="33072">
                  <c:v>2.9933360000000001E-3</c:v>
                </c:pt>
                <c:pt idx="33073">
                  <c:v>1.804501E-3</c:v>
                </c:pt>
                <c:pt idx="33074">
                  <c:v>1.152789E-3</c:v>
                </c:pt>
                <c:pt idx="33075">
                  <c:v>-2.012111E-3</c:v>
                </c:pt>
                <c:pt idx="33076">
                  <c:v>5.6278750000000001E-3</c:v>
                </c:pt>
                <c:pt idx="33077">
                  <c:v>-1.4271049999999999E-3</c:v>
                </c:pt>
                <c:pt idx="33078">
                  <c:v>-1.466026E-3</c:v>
                </c:pt>
                <c:pt idx="33079">
                  <c:v>1.720713E-3</c:v>
                </c:pt>
                <c:pt idx="33080">
                  <c:v>-1.0631390000000001E-3</c:v>
                </c:pt>
                <c:pt idx="33081">
                  <c:v>2.388584E-3</c:v>
                </c:pt>
                <c:pt idx="33082" formatCode="0.00E+00">
                  <c:v>2.0374099999999999E-5</c:v>
                </c:pt>
                <c:pt idx="33083">
                  <c:v>1.0440930000000001E-3</c:v>
                </c:pt>
                <c:pt idx="33084">
                  <c:v>6.1893319999999996E-3</c:v>
                </c:pt>
                <c:pt idx="33085" formatCode="0.00E+00">
                  <c:v>-6.4568799999999997E-5</c:v>
                </c:pt>
                <c:pt idx="33086">
                  <c:v>1.748917E-3</c:v>
                </c:pt>
                <c:pt idx="33087">
                  <c:v>-1.1121169999999999E-3</c:v>
                </c:pt>
                <c:pt idx="33088">
                  <c:v>3.552169E-3</c:v>
                </c:pt>
                <c:pt idx="33089">
                  <c:v>-1.7160960000000001E-3</c:v>
                </c:pt>
                <c:pt idx="33090">
                  <c:v>-6.8532330000000002E-3</c:v>
                </c:pt>
                <c:pt idx="33091">
                  <c:v>-1.6017599999999999E-4</c:v>
                </c:pt>
                <c:pt idx="33092">
                  <c:v>2.1667919999999999E-3</c:v>
                </c:pt>
                <c:pt idx="33093">
                  <c:v>-5.8447949999999999E-3</c:v>
                </c:pt>
                <c:pt idx="33094">
                  <c:v>2.084551E-3</c:v>
                </c:pt>
                <c:pt idx="33095">
                  <c:v>5.8599100000000001E-4</c:v>
                </c:pt>
                <c:pt idx="33096">
                  <c:v>-2.6401630000000001E-3</c:v>
                </c:pt>
                <c:pt idx="33097">
                  <c:v>6.4031899999999998E-4</c:v>
                </c:pt>
                <c:pt idx="33098">
                  <c:v>-4.3312070000000001E-3</c:v>
                </c:pt>
                <c:pt idx="33099">
                  <c:v>-4.3322719999999999E-3</c:v>
                </c:pt>
                <c:pt idx="33100">
                  <c:v>5.9797500000000005E-4</c:v>
                </c:pt>
                <c:pt idx="33101">
                  <c:v>-1.225758E-3</c:v>
                </c:pt>
                <c:pt idx="33102">
                  <c:v>5.7081099999999995E-4</c:v>
                </c:pt>
                <c:pt idx="33103">
                  <c:v>-6.9094760000000003E-3</c:v>
                </c:pt>
                <c:pt idx="33104">
                  <c:v>1.96496E-4</c:v>
                </c:pt>
                <c:pt idx="33105">
                  <c:v>3.6388979999999998E-3</c:v>
                </c:pt>
                <c:pt idx="33106">
                  <c:v>-2.990978E-3</c:v>
                </c:pt>
                <c:pt idx="33107">
                  <c:v>6.9297300000000005E-4</c:v>
                </c:pt>
                <c:pt idx="33108">
                  <c:v>-7.2613699999999996E-4</c:v>
                </c:pt>
                <c:pt idx="33109">
                  <c:v>2.9098769999999999E-3</c:v>
                </c:pt>
                <c:pt idx="33110">
                  <c:v>-2.3021309999999998E-3</c:v>
                </c:pt>
                <c:pt idx="33111">
                  <c:v>2.4185880000000002E-3</c:v>
                </c:pt>
                <c:pt idx="33112">
                  <c:v>7.6355900000000003E-4</c:v>
                </c:pt>
                <c:pt idx="33113">
                  <c:v>-2.2953399999999999E-4</c:v>
                </c:pt>
                <c:pt idx="33114">
                  <c:v>3.2593900000000002E-4</c:v>
                </c:pt>
                <c:pt idx="33115">
                  <c:v>1.1717590000000001E-3</c:v>
                </c:pt>
                <c:pt idx="33116">
                  <c:v>-2.5760570000000001E-3</c:v>
                </c:pt>
                <c:pt idx="33117">
                  <c:v>-4.4115070000000003E-3</c:v>
                </c:pt>
                <c:pt idx="33118">
                  <c:v>3.6981729999999999E-3</c:v>
                </c:pt>
                <c:pt idx="33119">
                  <c:v>-5.7167399999999999E-4</c:v>
                </c:pt>
                <c:pt idx="33120">
                  <c:v>-2.5312519999999999E-3</c:v>
                </c:pt>
                <c:pt idx="33121">
                  <c:v>-1.8127900000000001E-4</c:v>
                </c:pt>
                <c:pt idx="33122">
                  <c:v>1.187319E-3</c:v>
                </c:pt>
                <c:pt idx="33123">
                  <c:v>-4.7049250000000004E-3</c:v>
                </c:pt>
                <c:pt idx="33124">
                  <c:v>3.2277069999999998E-3</c:v>
                </c:pt>
                <c:pt idx="33125">
                  <c:v>-1.2621170000000001E-3</c:v>
                </c:pt>
                <c:pt idx="33126" formatCode="0.00E+00">
                  <c:v>-9.6450299999999994E-5</c:v>
                </c:pt>
                <c:pt idx="33127">
                  <c:v>-3.6307309999999999E-3</c:v>
                </c:pt>
                <c:pt idx="33128">
                  <c:v>-7.2975100000000005E-4</c:v>
                </c:pt>
                <c:pt idx="33129">
                  <c:v>2.1904049999999999E-3</c:v>
                </c:pt>
                <c:pt idx="33130">
                  <c:v>-3.1975240000000002E-3</c:v>
                </c:pt>
                <c:pt idx="33131">
                  <c:v>3.92217E-3</c:v>
                </c:pt>
                <c:pt idx="33132">
                  <c:v>4.8383610000000002E-3</c:v>
                </c:pt>
                <c:pt idx="33133">
                  <c:v>-2.5710860000000002E-3</c:v>
                </c:pt>
                <c:pt idx="33134">
                  <c:v>2.99359E-3</c:v>
                </c:pt>
                <c:pt idx="33135">
                  <c:v>2.4300649999999999E-3</c:v>
                </c:pt>
                <c:pt idx="33136">
                  <c:v>1.5379180000000001E-3</c:v>
                </c:pt>
                <c:pt idx="33137">
                  <c:v>-2.7859899999999999E-3</c:v>
                </c:pt>
                <c:pt idx="33138">
                  <c:v>-9.9051200000000003E-4</c:v>
                </c:pt>
                <c:pt idx="33139">
                  <c:v>-3.0440760000000002E-3</c:v>
                </c:pt>
                <c:pt idx="33140">
                  <c:v>1.3082770000000001E-3</c:v>
                </c:pt>
                <c:pt idx="33141">
                  <c:v>1.9564909999999999E-3</c:v>
                </c:pt>
                <c:pt idx="33142">
                  <c:v>1.798692E-3</c:v>
                </c:pt>
                <c:pt idx="33143" formatCode="0.00E+00">
                  <c:v>-5.59958E-6</c:v>
                </c:pt>
                <c:pt idx="33144">
                  <c:v>2.475503E-3</c:v>
                </c:pt>
                <c:pt idx="33145">
                  <c:v>2.3135830000000001E-3</c:v>
                </c:pt>
                <c:pt idx="33146">
                  <c:v>-2.4218099999999999E-3</c:v>
                </c:pt>
                <c:pt idx="33147">
                  <c:v>1.7956600000000001E-4</c:v>
                </c:pt>
                <c:pt idx="33148">
                  <c:v>3.2783949999999999E-3</c:v>
                </c:pt>
                <c:pt idx="33149">
                  <c:v>-8.9584400000000002E-4</c:v>
                </c:pt>
                <c:pt idx="33150">
                  <c:v>9.1894800000000005E-4</c:v>
                </c:pt>
                <c:pt idx="33151">
                  <c:v>-1.8478100000000001E-3</c:v>
                </c:pt>
                <c:pt idx="33152">
                  <c:v>1.314174E-3</c:v>
                </c:pt>
                <c:pt idx="33153">
                  <c:v>-1.634744E-3</c:v>
                </c:pt>
                <c:pt idx="33154">
                  <c:v>3.3316840000000001E-3</c:v>
                </c:pt>
                <c:pt idx="33155">
                  <c:v>1.52402E-4</c:v>
                </c:pt>
                <c:pt idx="33156">
                  <c:v>-1.455158E-3</c:v>
                </c:pt>
                <c:pt idx="33157">
                  <c:v>-2.4322720000000001E-3</c:v>
                </c:pt>
                <c:pt idx="33158">
                  <c:v>-3.0536500000000002E-3</c:v>
                </c:pt>
                <c:pt idx="33159">
                  <c:v>2.6356610000000001E-3</c:v>
                </c:pt>
                <c:pt idx="33160">
                  <c:v>2.2415759999999999E-3</c:v>
                </c:pt>
                <c:pt idx="33161">
                  <c:v>-1.413879E-3</c:v>
                </c:pt>
                <c:pt idx="33162" formatCode="0.00E+00">
                  <c:v>4.47978E-5</c:v>
                </c:pt>
                <c:pt idx="33163">
                  <c:v>7.6997700000000003E-4</c:v>
                </c:pt>
                <c:pt idx="33164">
                  <c:v>1.188042E-3</c:v>
                </c:pt>
                <c:pt idx="33165">
                  <c:v>-3.4112370000000001E-3</c:v>
                </c:pt>
                <c:pt idx="33166">
                  <c:v>-3.309251E-3</c:v>
                </c:pt>
                <c:pt idx="33167">
                  <c:v>4.0727649999999999E-3</c:v>
                </c:pt>
                <c:pt idx="33168">
                  <c:v>-2.3530299999999999E-4</c:v>
                </c:pt>
                <c:pt idx="33169">
                  <c:v>2.6715369999999999E-3</c:v>
                </c:pt>
                <c:pt idx="33170">
                  <c:v>-4.095568E-3</c:v>
                </c:pt>
                <c:pt idx="33171">
                  <c:v>-1.646525E-3</c:v>
                </c:pt>
                <c:pt idx="33172">
                  <c:v>2.298226E-3</c:v>
                </c:pt>
                <c:pt idx="33173">
                  <c:v>-1.8357989999999999E-3</c:v>
                </c:pt>
                <c:pt idx="33174">
                  <c:v>1.2060630000000001E-3</c:v>
                </c:pt>
                <c:pt idx="33175">
                  <c:v>4.9440760000000004E-3</c:v>
                </c:pt>
                <c:pt idx="33176">
                  <c:v>-4.0156979999999998E-3</c:v>
                </c:pt>
                <c:pt idx="33177">
                  <c:v>1.5758759999999999E-3</c:v>
                </c:pt>
                <c:pt idx="33178">
                  <c:v>-2.5314280000000001E-3</c:v>
                </c:pt>
                <c:pt idx="33179">
                  <c:v>-2.1599169999999999E-3</c:v>
                </c:pt>
                <c:pt idx="33180">
                  <c:v>1.4575289999999999E-3</c:v>
                </c:pt>
                <c:pt idx="33181">
                  <c:v>-1.7297429999999999E-3</c:v>
                </c:pt>
                <c:pt idx="33182">
                  <c:v>4.9360400000000003E-4</c:v>
                </c:pt>
                <c:pt idx="33183">
                  <c:v>1.2384900000000001E-3</c:v>
                </c:pt>
                <c:pt idx="33184">
                  <c:v>2.4215420000000001E-3</c:v>
                </c:pt>
                <c:pt idx="33185">
                  <c:v>-1.0379040000000001E-3</c:v>
                </c:pt>
                <c:pt idx="33186">
                  <c:v>3.4993300000000003E-4</c:v>
                </c:pt>
                <c:pt idx="33187">
                  <c:v>2.7172170000000001E-3</c:v>
                </c:pt>
                <c:pt idx="33188">
                  <c:v>-1.9088460000000001E-3</c:v>
                </c:pt>
                <c:pt idx="33189">
                  <c:v>1.3539699999999999E-4</c:v>
                </c:pt>
                <c:pt idx="33190">
                  <c:v>-1.336837E-3</c:v>
                </c:pt>
                <c:pt idx="33191">
                  <c:v>1.04199E-4</c:v>
                </c:pt>
                <c:pt idx="33192">
                  <c:v>-2.6514239999999999E-3</c:v>
                </c:pt>
                <c:pt idx="33193">
                  <c:v>2.1321460000000001E-3</c:v>
                </c:pt>
                <c:pt idx="33194" formatCode="0.00E+00">
                  <c:v>-7.0086200000000007E-5</c:v>
                </c:pt>
                <c:pt idx="33195">
                  <c:v>-3.4613550000000002E-3</c:v>
                </c:pt>
                <c:pt idx="33196">
                  <c:v>-1.36055E-4</c:v>
                </c:pt>
                <c:pt idx="33197">
                  <c:v>6.6289400000000003E-4</c:v>
                </c:pt>
                <c:pt idx="33198">
                  <c:v>-6.4910810000000001E-3</c:v>
                </c:pt>
                <c:pt idx="33199">
                  <c:v>-3.2382959999999999E-3</c:v>
                </c:pt>
                <c:pt idx="33200">
                  <c:v>-5.8715500000000001E-4</c:v>
                </c:pt>
                <c:pt idx="33201">
                  <c:v>-1.13645E-4</c:v>
                </c:pt>
                <c:pt idx="33202">
                  <c:v>3.3001200000000002E-4</c:v>
                </c:pt>
                <c:pt idx="33203">
                  <c:v>-2.5563220000000002E-3</c:v>
                </c:pt>
                <c:pt idx="33204">
                  <c:v>2.8861759999999998E-3</c:v>
                </c:pt>
                <c:pt idx="33205">
                  <c:v>4.1778090000000002E-3</c:v>
                </c:pt>
                <c:pt idx="33206">
                  <c:v>-6.5851699999999996E-4</c:v>
                </c:pt>
                <c:pt idx="33207">
                  <c:v>-8.5851999999999999E-4</c:v>
                </c:pt>
                <c:pt idx="33208">
                  <c:v>-1.5371689999999999E-3</c:v>
                </c:pt>
                <c:pt idx="33209">
                  <c:v>1.259682E-3</c:v>
                </c:pt>
                <c:pt idx="33210">
                  <c:v>6.5916499999999997E-4</c:v>
                </c:pt>
                <c:pt idx="33211">
                  <c:v>-3.5611459999999998E-3</c:v>
                </c:pt>
                <c:pt idx="33212">
                  <c:v>1.694779E-3</c:v>
                </c:pt>
                <c:pt idx="33213">
                  <c:v>-9.7210999999999999E-4</c:v>
                </c:pt>
                <c:pt idx="33214">
                  <c:v>1.9410849999999999E-3</c:v>
                </c:pt>
                <c:pt idx="33215">
                  <c:v>9.7089500000000005E-4</c:v>
                </c:pt>
                <c:pt idx="33216">
                  <c:v>-5.7987960000000002E-3</c:v>
                </c:pt>
                <c:pt idx="33217">
                  <c:v>-6.6209099999999996E-4</c:v>
                </c:pt>
                <c:pt idx="33218" formatCode="0.00E+00">
                  <c:v>5.5303799999999997E-5</c:v>
                </c:pt>
                <c:pt idx="33219" formatCode="0.00E+00">
                  <c:v>-2.8852100000000001E-5</c:v>
                </c:pt>
                <c:pt idx="33220">
                  <c:v>-1.504715E-3</c:v>
                </c:pt>
                <c:pt idx="33221">
                  <c:v>-1.2636990000000001E-3</c:v>
                </c:pt>
                <c:pt idx="33222">
                  <c:v>2.41988E-4</c:v>
                </c:pt>
                <c:pt idx="33223">
                  <c:v>-1.9809530000000001E-3</c:v>
                </c:pt>
                <c:pt idx="33224">
                  <c:v>-4.4933000000000001E-4</c:v>
                </c:pt>
                <c:pt idx="33225">
                  <c:v>-5.9047699999999995E-4</c:v>
                </c:pt>
                <c:pt idx="33226">
                  <c:v>-2.4726840000000002E-3</c:v>
                </c:pt>
                <c:pt idx="33227">
                  <c:v>3.1244999999999998E-4</c:v>
                </c:pt>
                <c:pt idx="33228">
                  <c:v>2.5474500000000001E-3</c:v>
                </c:pt>
                <c:pt idx="33229">
                  <c:v>-5.0293400000000002E-4</c:v>
                </c:pt>
                <c:pt idx="33230" formatCode="0.00E+00">
                  <c:v>7.0318299999999994E-5</c:v>
                </c:pt>
                <c:pt idx="33231">
                  <c:v>-9.6458600000000002E-4</c:v>
                </c:pt>
                <c:pt idx="33232">
                  <c:v>4.7211399999999999E-4</c:v>
                </c:pt>
                <c:pt idx="33233">
                  <c:v>-1.377718E-3</c:v>
                </c:pt>
                <c:pt idx="33234">
                  <c:v>-5.3814900000000003E-4</c:v>
                </c:pt>
                <c:pt idx="33235">
                  <c:v>3.530629E-3</c:v>
                </c:pt>
                <c:pt idx="33236">
                  <c:v>4.9350499999999999E-4</c:v>
                </c:pt>
                <c:pt idx="33237">
                  <c:v>3.3345649999999998E-3</c:v>
                </c:pt>
                <c:pt idx="33238">
                  <c:v>-1.0432E-4</c:v>
                </c:pt>
                <c:pt idx="33239">
                  <c:v>1.3793270000000001E-3</c:v>
                </c:pt>
                <c:pt idx="33240">
                  <c:v>-1.122828E-3</c:v>
                </c:pt>
                <c:pt idx="33241">
                  <c:v>-2.3060709999999998E-3</c:v>
                </c:pt>
                <c:pt idx="33242">
                  <c:v>-1.0998500000000001E-3</c:v>
                </c:pt>
                <c:pt idx="33243">
                  <c:v>3.0120709999999998E-3</c:v>
                </c:pt>
                <c:pt idx="33244">
                  <c:v>3.6105989999999999E-3</c:v>
                </c:pt>
                <c:pt idx="33245">
                  <c:v>1.6968510000000001E-3</c:v>
                </c:pt>
                <c:pt idx="33246">
                  <c:v>9.2519300000000004E-4</c:v>
                </c:pt>
                <c:pt idx="33247">
                  <c:v>-7.1318399999999995E-4</c:v>
                </c:pt>
                <c:pt idx="33248">
                  <c:v>1.0186349999999999E-3</c:v>
                </c:pt>
                <c:pt idx="33249">
                  <c:v>-4.4227349999999997E-3</c:v>
                </c:pt>
                <c:pt idx="33250">
                  <c:v>7.9381450000000006E-3</c:v>
                </c:pt>
                <c:pt idx="33251">
                  <c:v>-7.5174900000000002E-4</c:v>
                </c:pt>
                <c:pt idx="33252">
                  <c:v>-4.2364799999999999E-4</c:v>
                </c:pt>
                <c:pt idx="33253">
                  <c:v>-1.75441E-4</c:v>
                </c:pt>
                <c:pt idx="33254">
                  <c:v>4.0839899999999999E-4</c:v>
                </c:pt>
                <c:pt idx="33255">
                  <c:v>2.549581E-3</c:v>
                </c:pt>
                <c:pt idx="33256">
                  <c:v>-3.1857230000000001E-3</c:v>
                </c:pt>
                <c:pt idx="33257">
                  <c:v>1.8484510000000001E-3</c:v>
                </c:pt>
                <c:pt idx="33258">
                  <c:v>1.559639E-3</c:v>
                </c:pt>
                <c:pt idx="33259">
                  <c:v>-2.7392359999999999E-3</c:v>
                </c:pt>
                <c:pt idx="33260">
                  <c:v>9.7598400000000005E-4</c:v>
                </c:pt>
                <c:pt idx="33261">
                  <c:v>3.690011E-3</c:v>
                </c:pt>
                <c:pt idx="33262">
                  <c:v>-1.00168E-3</c:v>
                </c:pt>
                <c:pt idx="33263">
                  <c:v>1.0220100000000001E-4</c:v>
                </c:pt>
                <c:pt idx="33264">
                  <c:v>4.1502049999999997E-3</c:v>
                </c:pt>
                <c:pt idx="33265">
                  <c:v>4.0287199999999997E-4</c:v>
                </c:pt>
                <c:pt idx="33266">
                  <c:v>2.782306E-3</c:v>
                </c:pt>
                <c:pt idx="33267">
                  <c:v>1.8952070000000001E-3</c:v>
                </c:pt>
                <c:pt idx="33268">
                  <c:v>-3.074537E-3</c:v>
                </c:pt>
                <c:pt idx="33269">
                  <c:v>-3.36008E-4</c:v>
                </c:pt>
                <c:pt idx="33270">
                  <c:v>2.897943E-3</c:v>
                </c:pt>
                <c:pt idx="33271">
                  <c:v>-2.0483459999999999E-3</c:v>
                </c:pt>
                <c:pt idx="33272">
                  <c:v>-6.6678899999999999E-4</c:v>
                </c:pt>
                <c:pt idx="33273">
                  <c:v>1.103414E-3</c:v>
                </c:pt>
                <c:pt idx="33274">
                  <c:v>-2.6892099999999998E-4</c:v>
                </c:pt>
                <c:pt idx="33275">
                  <c:v>2.846178E-3</c:v>
                </c:pt>
                <c:pt idx="33276">
                  <c:v>-3.2811730000000001E-3</c:v>
                </c:pt>
                <c:pt idx="33277">
                  <c:v>3.4763319999999999E-3</c:v>
                </c:pt>
                <c:pt idx="33278">
                  <c:v>1.551242E-3</c:v>
                </c:pt>
                <c:pt idx="33279">
                  <c:v>-5.7369400000000003E-4</c:v>
                </c:pt>
                <c:pt idx="33280">
                  <c:v>6.9881299999999995E-4</c:v>
                </c:pt>
                <c:pt idx="33281">
                  <c:v>-9.6912500000000004E-4</c:v>
                </c:pt>
                <c:pt idx="33282">
                  <c:v>4.1211750000000004E-3</c:v>
                </c:pt>
                <c:pt idx="33283">
                  <c:v>2.147506E-3</c:v>
                </c:pt>
                <c:pt idx="33284">
                  <c:v>-4.9795120000000002E-3</c:v>
                </c:pt>
                <c:pt idx="33285">
                  <c:v>1.6179370000000001E-3</c:v>
                </c:pt>
                <c:pt idx="33286">
                  <c:v>-3.2838499999999999E-4</c:v>
                </c:pt>
                <c:pt idx="33287">
                  <c:v>7.5072799999999999E-4</c:v>
                </c:pt>
                <c:pt idx="33288">
                  <c:v>-3.1307459999999998E-3</c:v>
                </c:pt>
                <c:pt idx="33289">
                  <c:v>-1.2553480000000001E-3</c:v>
                </c:pt>
                <c:pt idx="33290">
                  <c:v>1.2178709999999999E-3</c:v>
                </c:pt>
                <c:pt idx="33291">
                  <c:v>-4.5742379999999996E-3</c:v>
                </c:pt>
                <c:pt idx="33292">
                  <c:v>3.865294E-3</c:v>
                </c:pt>
                <c:pt idx="33293">
                  <c:v>7.6723899999999996E-4</c:v>
                </c:pt>
                <c:pt idx="33294">
                  <c:v>1.055603E-3</c:v>
                </c:pt>
                <c:pt idx="33295">
                  <c:v>-2.3894620000000002E-3</c:v>
                </c:pt>
                <c:pt idx="33296">
                  <c:v>1.6205659999999999E-3</c:v>
                </c:pt>
                <c:pt idx="33297">
                  <c:v>-9.2275300000000001E-4</c:v>
                </c:pt>
                <c:pt idx="33298">
                  <c:v>-5.796079E-3</c:v>
                </c:pt>
                <c:pt idx="33299">
                  <c:v>-4.59104E-4</c:v>
                </c:pt>
                <c:pt idx="33300">
                  <c:v>4.50817E-4</c:v>
                </c:pt>
                <c:pt idx="33301">
                  <c:v>-4.7276999999999996E-3</c:v>
                </c:pt>
                <c:pt idx="33302">
                  <c:v>1.0432709999999999E-3</c:v>
                </c:pt>
                <c:pt idx="33303">
                  <c:v>-8.97908E-4</c:v>
                </c:pt>
                <c:pt idx="33304">
                  <c:v>-1.573353E-3</c:v>
                </c:pt>
                <c:pt idx="33305">
                  <c:v>1.6179129999999999E-3</c:v>
                </c:pt>
                <c:pt idx="33306">
                  <c:v>-2.2395999999999999E-4</c:v>
                </c:pt>
                <c:pt idx="33307">
                  <c:v>2.6157680000000001E-3</c:v>
                </c:pt>
                <c:pt idx="33308">
                  <c:v>8.7365900000000005E-4</c:v>
                </c:pt>
                <c:pt idx="33309">
                  <c:v>8.1640100000000002E-4</c:v>
                </c:pt>
                <c:pt idx="33310">
                  <c:v>1.2913790000000001E-3</c:v>
                </c:pt>
                <c:pt idx="33311">
                  <c:v>-2.7086889999999998E-3</c:v>
                </c:pt>
                <c:pt idx="33312">
                  <c:v>8.8216639999999999E-3</c:v>
                </c:pt>
                <c:pt idx="33313">
                  <c:v>-7.7237300000000003E-4</c:v>
                </c:pt>
                <c:pt idx="33314">
                  <c:v>1.86954E-4</c:v>
                </c:pt>
                <c:pt idx="33315">
                  <c:v>-9.4435700000000005E-4</c:v>
                </c:pt>
                <c:pt idx="33316">
                  <c:v>4.525584E-3</c:v>
                </c:pt>
                <c:pt idx="33317">
                  <c:v>9.9103699999999995E-4</c:v>
                </c:pt>
                <c:pt idx="33318">
                  <c:v>3.7537680000000002E-3</c:v>
                </c:pt>
                <c:pt idx="33319">
                  <c:v>-1.5017139999999999E-3</c:v>
                </c:pt>
                <c:pt idx="33320">
                  <c:v>3.3655719999999998E-3</c:v>
                </c:pt>
                <c:pt idx="33321">
                  <c:v>1.2265209999999999E-3</c:v>
                </c:pt>
                <c:pt idx="33322">
                  <c:v>-1.796303E-3</c:v>
                </c:pt>
                <c:pt idx="33323">
                  <c:v>2.983805E-3</c:v>
                </c:pt>
                <c:pt idx="33324">
                  <c:v>-4.887031E-3</c:v>
                </c:pt>
                <c:pt idx="33325">
                  <c:v>3.7527960000000001E-3</c:v>
                </c:pt>
                <c:pt idx="33326">
                  <c:v>-2.0178700000000002E-3</c:v>
                </c:pt>
                <c:pt idx="33327">
                  <c:v>-1.9813200000000001E-4</c:v>
                </c:pt>
                <c:pt idx="33328">
                  <c:v>-7.7755700000000001E-4</c:v>
                </c:pt>
                <c:pt idx="33329">
                  <c:v>-4.7795100000000001E-4</c:v>
                </c:pt>
                <c:pt idx="33330">
                  <c:v>-2.2406779999999999E-3</c:v>
                </c:pt>
                <c:pt idx="33331">
                  <c:v>3.7485040000000002E-3</c:v>
                </c:pt>
                <c:pt idx="33332">
                  <c:v>2.0202670000000001E-3</c:v>
                </c:pt>
                <c:pt idx="33333">
                  <c:v>5.2330400000000004E-4</c:v>
                </c:pt>
                <c:pt idx="33334">
                  <c:v>-2.0733000000000001E-4</c:v>
                </c:pt>
                <c:pt idx="33335">
                  <c:v>1.37006E-3</c:v>
                </c:pt>
                <c:pt idx="33336">
                  <c:v>-8.8827000000000003E-4</c:v>
                </c:pt>
                <c:pt idx="33337">
                  <c:v>2.807398E-3</c:v>
                </c:pt>
                <c:pt idx="33338">
                  <c:v>-8.4122500000000002E-4</c:v>
                </c:pt>
                <c:pt idx="33339">
                  <c:v>-8.0340800000000003E-4</c:v>
                </c:pt>
                <c:pt idx="33340">
                  <c:v>-1.3911699999999999E-4</c:v>
                </c:pt>
                <c:pt idx="33341">
                  <c:v>1.3625399999999999E-4</c:v>
                </c:pt>
                <c:pt idx="33342">
                  <c:v>1.684067E-3</c:v>
                </c:pt>
                <c:pt idx="33343">
                  <c:v>-1.329832E-3</c:v>
                </c:pt>
                <c:pt idx="33344">
                  <c:v>-4.4405180000000001E-3</c:v>
                </c:pt>
                <c:pt idx="33345">
                  <c:v>1.8173779999999999E-3</c:v>
                </c:pt>
                <c:pt idx="33346">
                  <c:v>3.0001870000000001E-3</c:v>
                </c:pt>
                <c:pt idx="33347">
                  <c:v>-2.1279960000000001E-3</c:v>
                </c:pt>
                <c:pt idx="33348">
                  <c:v>-9.7173599999999995E-4</c:v>
                </c:pt>
                <c:pt idx="33349">
                  <c:v>-3.2319610000000002E-3</c:v>
                </c:pt>
                <c:pt idx="33350" formatCode="0.00E+00">
                  <c:v>-1.0981200000000001E-5</c:v>
                </c:pt>
                <c:pt idx="33351">
                  <c:v>-3.806519E-3</c:v>
                </c:pt>
                <c:pt idx="33352">
                  <c:v>-1.2326170000000001E-3</c:v>
                </c:pt>
                <c:pt idx="33353">
                  <c:v>1.088328E-3</c:v>
                </c:pt>
                <c:pt idx="33354">
                  <c:v>-1.07151E-4</c:v>
                </c:pt>
                <c:pt idx="33355">
                  <c:v>4.617E-4</c:v>
                </c:pt>
                <c:pt idx="33356">
                  <c:v>-4.53554E-4</c:v>
                </c:pt>
                <c:pt idx="33357">
                  <c:v>-2.3481270000000002E-3</c:v>
                </c:pt>
                <c:pt idx="33358">
                  <c:v>-1.05035E-4</c:v>
                </c:pt>
                <c:pt idx="33359">
                  <c:v>-4.1522399999999998E-3</c:v>
                </c:pt>
                <c:pt idx="33360">
                  <c:v>2.8442139999999999E-3</c:v>
                </c:pt>
                <c:pt idx="33361">
                  <c:v>-2.057068E-3</c:v>
                </c:pt>
                <c:pt idx="33362">
                  <c:v>-2.727845E-3</c:v>
                </c:pt>
                <c:pt idx="33363">
                  <c:v>2.6381590000000002E-3</c:v>
                </c:pt>
                <c:pt idx="33364">
                  <c:v>-2.9358510000000002E-3</c:v>
                </c:pt>
                <c:pt idx="33365">
                  <c:v>6.70336E-4</c:v>
                </c:pt>
                <c:pt idx="33366">
                  <c:v>3.4906569999999999E-3</c:v>
                </c:pt>
                <c:pt idx="33367">
                  <c:v>-1.881738E-3</c:v>
                </c:pt>
                <c:pt idx="33368">
                  <c:v>1.1853300000000001E-3</c:v>
                </c:pt>
                <c:pt idx="33369">
                  <c:v>-3.2528280000000001E-3</c:v>
                </c:pt>
                <c:pt idx="33370">
                  <c:v>5.6587599999999999E-4</c:v>
                </c:pt>
                <c:pt idx="33371">
                  <c:v>-2.3907659999999999E-3</c:v>
                </c:pt>
                <c:pt idx="33372">
                  <c:v>1.11761E-4</c:v>
                </c:pt>
                <c:pt idx="33373">
                  <c:v>9.9646299999999995E-4</c:v>
                </c:pt>
                <c:pt idx="33374">
                  <c:v>-1.201281E-3</c:v>
                </c:pt>
                <c:pt idx="33375">
                  <c:v>2.8355390000000002E-3</c:v>
                </c:pt>
                <c:pt idx="33376">
                  <c:v>2.9131890000000001E-3</c:v>
                </c:pt>
                <c:pt idx="33377">
                  <c:v>2.0874899999999999E-4</c:v>
                </c:pt>
                <c:pt idx="33378">
                  <c:v>-2.5631819999999998E-3</c:v>
                </c:pt>
                <c:pt idx="33379">
                  <c:v>1.4739040000000001E-3</c:v>
                </c:pt>
                <c:pt idx="33380">
                  <c:v>6.433958E-3</c:v>
                </c:pt>
                <c:pt idx="33381">
                  <c:v>-3.2269249999999998E-3</c:v>
                </c:pt>
                <c:pt idx="33382">
                  <c:v>-9.2316800000000004E-4</c:v>
                </c:pt>
                <c:pt idx="33383">
                  <c:v>7.0340910000000001E-3</c:v>
                </c:pt>
                <c:pt idx="33384">
                  <c:v>-1.236065E-3</c:v>
                </c:pt>
                <c:pt idx="33385">
                  <c:v>9.5704799999999995E-4</c:v>
                </c:pt>
                <c:pt idx="33386">
                  <c:v>3.1994060000000001E-3</c:v>
                </c:pt>
                <c:pt idx="33387">
                  <c:v>-1.059255E-3</c:v>
                </c:pt>
                <c:pt idx="33388">
                  <c:v>-6.6719299999999995E-4</c:v>
                </c:pt>
                <c:pt idx="33389">
                  <c:v>-2.9031830000000002E-3</c:v>
                </c:pt>
                <c:pt idx="33390">
                  <c:v>-9.8229000000000003E-4</c:v>
                </c:pt>
                <c:pt idx="33391">
                  <c:v>1.534131E-3</c:v>
                </c:pt>
                <c:pt idx="33392">
                  <c:v>-2.7849340000000002E-3</c:v>
                </c:pt>
                <c:pt idx="33393">
                  <c:v>5.1896349999999997E-3</c:v>
                </c:pt>
                <c:pt idx="33394">
                  <c:v>-1.99099E-4</c:v>
                </c:pt>
                <c:pt idx="33395">
                  <c:v>-6.10291E-4</c:v>
                </c:pt>
                <c:pt idx="33396">
                  <c:v>4.7117110000000004E-3</c:v>
                </c:pt>
                <c:pt idx="33397">
                  <c:v>-3.1174499999999999E-3</c:v>
                </c:pt>
                <c:pt idx="33398">
                  <c:v>-2.4738000000000001E-4</c:v>
                </c:pt>
                <c:pt idx="33399">
                  <c:v>3.24667E-4</c:v>
                </c:pt>
                <c:pt idx="33400">
                  <c:v>-3.9402799999999999E-4</c:v>
                </c:pt>
                <c:pt idx="33401">
                  <c:v>-1.626806E-3</c:v>
                </c:pt>
                <c:pt idx="33402">
                  <c:v>-3.0466989999999999E-3</c:v>
                </c:pt>
                <c:pt idx="33403">
                  <c:v>-5.0957349999999997E-3</c:v>
                </c:pt>
                <c:pt idx="33404">
                  <c:v>1.1201E-3</c:v>
                </c:pt>
                <c:pt idx="33405">
                  <c:v>-7.9924E-4</c:v>
                </c:pt>
                <c:pt idx="33406">
                  <c:v>4.3884040000000003E-3</c:v>
                </c:pt>
                <c:pt idx="33407">
                  <c:v>-1.548581E-3</c:v>
                </c:pt>
                <c:pt idx="33408">
                  <c:v>-4.3344630000000002E-3</c:v>
                </c:pt>
                <c:pt idx="33409">
                  <c:v>6.5124099999999999E-4</c:v>
                </c:pt>
                <c:pt idx="33410">
                  <c:v>-3.2806519999999998E-3</c:v>
                </c:pt>
                <c:pt idx="33411">
                  <c:v>-1.096327E-3</c:v>
                </c:pt>
                <c:pt idx="33412">
                  <c:v>-4.2739359999999999E-3</c:v>
                </c:pt>
                <c:pt idx="33413">
                  <c:v>3.0007549999999999E-3</c:v>
                </c:pt>
                <c:pt idx="33414">
                  <c:v>-1.612013E-3</c:v>
                </c:pt>
                <c:pt idx="33415">
                  <c:v>-3.5670400000000001E-3</c:v>
                </c:pt>
                <c:pt idx="33416">
                  <c:v>-2.1996759999999998E-3</c:v>
                </c:pt>
                <c:pt idx="33417">
                  <c:v>-3.2654730000000001E-3</c:v>
                </c:pt>
                <c:pt idx="33418">
                  <c:v>-2.0343879999999998E-3</c:v>
                </c:pt>
                <c:pt idx="33419">
                  <c:v>-2.97262E-3</c:v>
                </c:pt>
                <c:pt idx="33420">
                  <c:v>-6.46957E-3</c:v>
                </c:pt>
                <c:pt idx="33421">
                  <c:v>-3.9600729999999997E-3</c:v>
                </c:pt>
                <c:pt idx="33422">
                  <c:v>-5.1821940000000002E-3</c:v>
                </c:pt>
                <c:pt idx="33423">
                  <c:v>-1.610095E-3</c:v>
                </c:pt>
                <c:pt idx="33424">
                  <c:v>-5.1207399999999995E-4</c:v>
                </c:pt>
                <c:pt idx="33425">
                  <c:v>-7.7324359999999996E-3</c:v>
                </c:pt>
                <c:pt idx="33426">
                  <c:v>2.85067E-3</c:v>
                </c:pt>
                <c:pt idx="33427">
                  <c:v>-4.4969909999999997E-3</c:v>
                </c:pt>
                <c:pt idx="33428">
                  <c:v>-5.4340600000000001E-3</c:v>
                </c:pt>
                <c:pt idx="33429">
                  <c:v>2.343436E-3</c:v>
                </c:pt>
                <c:pt idx="33430">
                  <c:v>-7.4070519999999999E-3</c:v>
                </c:pt>
                <c:pt idx="33431">
                  <c:v>6.3915700000000001E-4</c:v>
                </c:pt>
                <c:pt idx="33432">
                  <c:v>-2.2542949999999999E-3</c:v>
                </c:pt>
                <c:pt idx="33433">
                  <c:v>-3.7408720000000001E-3</c:v>
                </c:pt>
                <c:pt idx="33434">
                  <c:v>-4.4075499999999998E-4</c:v>
                </c:pt>
                <c:pt idx="33435">
                  <c:v>-5.5452349999999999E-3</c:v>
                </c:pt>
                <c:pt idx="33436">
                  <c:v>-1.171187E-3</c:v>
                </c:pt>
                <c:pt idx="33437">
                  <c:v>3.5671090000000002E-3</c:v>
                </c:pt>
                <c:pt idx="33438">
                  <c:v>-5.5612630000000003E-3</c:v>
                </c:pt>
                <c:pt idx="33439">
                  <c:v>-1.1707760000000001E-3</c:v>
                </c:pt>
                <c:pt idx="33440">
                  <c:v>-2.706136E-3</c:v>
                </c:pt>
                <c:pt idx="33441">
                  <c:v>-4.2334590000000002E-3</c:v>
                </c:pt>
                <c:pt idx="33442">
                  <c:v>3.73712E-4</c:v>
                </c:pt>
                <c:pt idx="33443">
                  <c:v>3.2843800000000002E-4</c:v>
                </c:pt>
                <c:pt idx="33444">
                  <c:v>-1.053088E-3</c:v>
                </c:pt>
                <c:pt idx="33445">
                  <c:v>5.6611400000000005E-4</c:v>
                </c:pt>
                <c:pt idx="33446">
                  <c:v>4.21941E-4</c:v>
                </c:pt>
                <c:pt idx="33447">
                  <c:v>6.0699730000000002E-3</c:v>
                </c:pt>
                <c:pt idx="33448">
                  <c:v>-2.7827389999999998E-3</c:v>
                </c:pt>
                <c:pt idx="33449">
                  <c:v>8.1093099999999998E-4</c:v>
                </c:pt>
                <c:pt idx="33450">
                  <c:v>-3.3227310000000002E-3</c:v>
                </c:pt>
                <c:pt idx="33451">
                  <c:v>-6.73152E-4</c:v>
                </c:pt>
                <c:pt idx="33452">
                  <c:v>-5.8236300000000002E-4</c:v>
                </c:pt>
                <c:pt idx="33453">
                  <c:v>-7.6771900000000004E-4</c:v>
                </c:pt>
                <c:pt idx="33454">
                  <c:v>3.4979149999999999E-3</c:v>
                </c:pt>
                <c:pt idx="33455">
                  <c:v>2.9301290000000001E-3</c:v>
                </c:pt>
                <c:pt idx="33456">
                  <c:v>-1.735777E-3</c:v>
                </c:pt>
                <c:pt idx="33457">
                  <c:v>-2.1589539999999998E-3</c:v>
                </c:pt>
                <c:pt idx="33458">
                  <c:v>-3.2153809999999998E-3</c:v>
                </c:pt>
                <c:pt idx="33459">
                  <c:v>-2.0052410000000001E-3</c:v>
                </c:pt>
                <c:pt idx="33460" formatCode="0.00E+00">
                  <c:v>-7.2510900000000004E-5</c:v>
                </c:pt>
                <c:pt idx="33461">
                  <c:v>-1.692778E-3</c:v>
                </c:pt>
                <c:pt idx="33462">
                  <c:v>1.8876469999999999E-3</c:v>
                </c:pt>
                <c:pt idx="33463">
                  <c:v>-4.0059290000000001E-3</c:v>
                </c:pt>
                <c:pt idx="33464">
                  <c:v>-1.2506710000000001E-3</c:v>
                </c:pt>
                <c:pt idx="33465">
                  <c:v>-3.0807949999999999E-3</c:v>
                </c:pt>
                <c:pt idx="33466">
                  <c:v>-2.9594510000000001E-3</c:v>
                </c:pt>
                <c:pt idx="33467">
                  <c:v>2.3418369999999998E-3</c:v>
                </c:pt>
                <c:pt idx="33468">
                  <c:v>-2.0571000000000001E-3</c:v>
                </c:pt>
                <c:pt idx="33469">
                  <c:v>-2.753517E-3</c:v>
                </c:pt>
                <c:pt idx="33470" formatCode="0.00E+00">
                  <c:v>2.1158500000000001E-5</c:v>
                </c:pt>
                <c:pt idx="33471">
                  <c:v>-2.2273480000000001E-3</c:v>
                </c:pt>
                <c:pt idx="33472">
                  <c:v>3.319266E-3</c:v>
                </c:pt>
                <c:pt idx="33473">
                  <c:v>-1.2919979999999999E-3</c:v>
                </c:pt>
                <c:pt idx="33474">
                  <c:v>-1.552044E-3</c:v>
                </c:pt>
                <c:pt idx="33475">
                  <c:v>4.8230310000000002E-3</c:v>
                </c:pt>
                <c:pt idx="33476">
                  <c:v>1.7620909999999999E-3</c:v>
                </c:pt>
                <c:pt idx="33477">
                  <c:v>2.7964629999999999E-3</c:v>
                </c:pt>
                <c:pt idx="33478">
                  <c:v>-1.5511959999999999E-3</c:v>
                </c:pt>
                <c:pt idx="33479">
                  <c:v>1.6576469999999999E-3</c:v>
                </c:pt>
                <c:pt idx="33480">
                  <c:v>-4.3397599999999998E-4</c:v>
                </c:pt>
                <c:pt idx="33481">
                  <c:v>1.4499599999999999E-4</c:v>
                </c:pt>
                <c:pt idx="33482">
                  <c:v>-1.9089039999999999E-3</c:v>
                </c:pt>
                <c:pt idx="33483">
                  <c:v>-2.38836E-4</c:v>
                </c:pt>
                <c:pt idx="33484">
                  <c:v>6.3555000000000003E-4</c:v>
                </c:pt>
                <c:pt idx="33485">
                  <c:v>5.6737300000000003E-4</c:v>
                </c:pt>
                <c:pt idx="33486">
                  <c:v>-6.5308100000000002E-4</c:v>
                </c:pt>
                <c:pt idx="33487">
                  <c:v>1.66107E-4</c:v>
                </c:pt>
                <c:pt idx="33488">
                  <c:v>-1.639104E-3</c:v>
                </c:pt>
                <c:pt idx="33489">
                  <c:v>-9.0114199999999996E-4</c:v>
                </c:pt>
                <c:pt idx="33490">
                  <c:v>-1.0375440000000001E-3</c:v>
                </c:pt>
                <c:pt idx="33491">
                  <c:v>-1.8426180000000001E-3</c:v>
                </c:pt>
                <c:pt idx="33492">
                  <c:v>-8.1948100000000005E-4</c:v>
                </c:pt>
                <c:pt idx="33493">
                  <c:v>-2.8243080000000002E-3</c:v>
                </c:pt>
                <c:pt idx="33494">
                  <c:v>-2.5318649999999999E-3</c:v>
                </c:pt>
                <c:pt idx="33495">
                  <c:v>1.8540939999999999E-3</c:v>
                </c:pt>
                <c:pt idx="33496">
                  <c:v>-4.5258980000000004E-3</c:v>
                </c:pt>
                <c:pt idx="33497">
                  <c:v>1.4310600000000001E-3</c:v>
                </c:pt>
                <c:pt idx="33498">
                  <c:v>2.1192490000000001E-3</c:v>
                </c:pt>
                <c:pt idx="33499">
                  <c:v>-6.016708E-3</c:v>
                </c:pt>
                <c:pt idx="33500">
                  <c:v>2.3815440000000002E-3</c:v>
                </c:pt>
                <c:pt idx="33501">
                  <c:v>-5.5970200000000003E-3</c:v>
                </c:pt>
                <c:pt idx="33502">
                  <c:v>1.3796850000000001E-3</c:v>
                </c:pt>
                <c:pt idx="33503">
                  <c:v>-3.3498220000000001E-3</c:v>
                </c:pt>
                <c:pt idx="33504">
                  <c:v>-1.7159689999999999E-3</c:v>
                </c:pt>
                <c:pt idx="33505">
                  <c:v>-1.1274099999999999E-3</c:v>
                </c:pt>
                <c:pt idx="33506">
                  <c:v>-2.553994E-3</c:v>
                </c:pt>
                <c:pt idx="33507">
                  <c:v>-1.525214E-3</c:v>
                </c:pt>
                <c:pt idx="33508">
                  <c:v>6.9031070000000003E-3</c:v>
                </c:pt>
                <c:pt idx="33509">
                  <c:v>-4.5575399999999997E-3</c:v>
                </c:pt>
                <c:pt idx="33510">
                  <c:v>-3.7913249999999999E-3</c:v>
                </c:pt>
                <c:pt idx="33511">
                  <c:v>-3.1580250000000001E-3</c:v>
                </c:pt>
                <c:pt idx="33512">
                  <c:v>-2.8733019999999999E-3</c:v>
                </c:pt>
                <c:pt idx="33513">
                  <c:v>-1.03083E-4</c:v>
                </c:pt>
                <c:pt idx="33514">
                  <c:v>-6.7201299999999995E-4</c:v>
                </c:pt>
                <c:pt idx="33515">
                  <c:v>-3.0512809999999999E-3</c:v>
                </c:pt>
                <c:pt idx="33516">
                  <c:v>-2.158929E-3</c:v>
                </c:pt>
                <c:pt idx="33517">
                  <c:v>-3.9027670000000001E-3</c:v>
                </c:pt>
                <c:pt idx="33518">
                  <c:v>1.6621749999999999E-3</c:v>
                </c:pt>
                <c:pt idx="33519">
                  <c:v>-3.955231E-3</c:v>
                </c:pt>
                <c:pt idx="33520">
                  <c:v>-9.2774999999999997E-4</c:v>
                </c:pt>
                <c:pt idx="33521">
                  <c:v>3.0558069999999998E-3</c:v>
                </c:pt>
                <c:pt idx="33522">
                  <c:v>-3.7743020000000002E-3</c:v>
                </c:pt>
                <c:pt idx="33523">
                  <c:v>-4.6177249999999996E-3</c:v>
                </c:pt>
                <c:pt idx="33524">
                  <c:v>2.5314899999999998E-4</c:v>
                </c:pt>
                <c:pt idx="33525">
                  <c:v>-2.513609E-3</c:v>
                </c:pt>
                <c:pt idx="33526">
                  <c:v>-6.1100670000000003E-3</c:v>
                </c:pt>
                <c:pt idx="33527">
                  <c:v>-2.3515480000000002E-3</c:v>
                </c:pt>
                <c:pt idx="33528">
                  <c:v>-4.1221110000000004E-3</c:v>
                </c:pt>
                <c:pt idx="33529">
                  <c:v>-4.0816309999999996E-3</c:v>
                </c:pt>
                <c:pt idx="33530">
                  <c:v>-5.0315050000000004E-3</c:v>
                </c:pt>
                <c:pt idx="33531">
                  <c:v>-4.8578659999999997E-3</c:v>
                </c:pt>
                <c:pt idx="33532">
                  <c:v>-5.7662E-3</c:v>
                </c:pt>
                <c:pt idx="33533">
                  <c:v>-5.1395579999999998E-3</c:v>
                </c:pt>
                <c:pt idx="33534">
                  <c:v>-5.6354860000000003E-3</c:v>
                </c:pt>
                <c:pt idx="33535">
                  <c:v>-2.354737E-3</c:v>
                </c:pt>
                <c:pt idx="33536">
                  <c:v>-8.1852910000000008E-3</c:v>
                </c:pt>
                <c:pt idx="33537">
                  <c:v>-9.1999560000000005E-3</c:v>
                </c:pt>
                <c:pt idx="33538">
                  <c:v>-2.3225170000000001E-3</c:v>
                </c:pt>
                <c:pt idx="33539">
                  <c:v>-4.4599699999999997E-3</c:v>
                </c:pt>
                <c:pt idx="33540">
                  <c:v>-7.5362620000000002E-3</c:v>
                </c:pt>
                <c:pt idx="33541">
                  <c:v>-6.0813769999999998E-3</c:v>
                </c:pt>
                <c:pt idx="33542">
                  <c:v>-7.8273619999999992E-3</c:v>
                </c:pt>
                <c:pt idx="33543">
                  <c:v>-6.0462399999999996E-3</c:v>
                </c:pt>
                <c:pt idx="33544">
                  <c:v>-3.4315489999999999E-3</c:v>
                </c:pt>
                <c:pt idx="33545">
                  <c:v>-6.7045739999999996E-3</c:v>
                </c:pt>
                <c:pt idx="33546">
                  <c:v>-6.3231090000000004E-3</c:v>
                </c:pt>
                <c:pt idx="33547">
                  <c:v>-7.6043559999999996E-3</c:v>
                </c:pt>
                <c:pt idx="33548">
                  <c:v>-7.7375430000000004E-3</c:v>
                </c:pt>
                <c:pt idx="33549">
                  <c:v>-4.5864900000000004E-3</c:v>
                </c:pt>
                <c:pt idx="33550">
                  <c:v>-9.2922040000000001E-3</c:v>
                </c:pt>
                <c:pt idx="33551">
                  <c:v>-6.1478089999999997E-3</c:v>
                </c:pt>
                <c:pt idx="33552">
                  <c:v>-6.4406300000000001E-3</c:v>
                </c:pt>
                <c:pt idx="33553">
                  <c:v>-1.165803E-2</c:v>
                </c:pt>
                <c:pt idx="33554">
                  <c:v>-9.2698480000000007E-3</c:v>
                </c:pt>
                <c:pt idx="33555">
                  <c:v>-5.2561989999999996E-3</c:v>
                </c:pt>
                <c:pt idx="33556">
                  <c:v>-1.0442777E-2</c:v>
                </c:pt>
                <c:pt idx="33557">
                  <c:v>-6.5404469999999996E-3</c:v>
                </c:pt>
                <c:pt idx="33558">
                  <c:v>-6.5735940000000003E-3</c:v>
                </c:pt>
                <c:pt idx="33559" formatCode="0.00E+00">
                  <c:v>-6.2697800000000001E-5</c:v>
                </c:pt>
                <c:pt idx="33560">
                  <c:v>-8.1027040000000005E-3</c:v>
                </c:pt>
                <c:pt idx="33561">
                  <c:v>-7.5977680000000004E-3</c:v>
                </c:pt>
                <c:pt idx="33562">
                  <c:v>-4.8819110000000001E-3</c:v>
                </c:pt>
                <c:pt idx="33563">
                  <c:v>-6.3474489999999998E-3</c:v>
                </c:pt>
                <c:pt idx="33564">
                  <c:v>-5.0274100000000004E-3</c:v>
                </c:pt>
                <c:pt idx="33565">
                  <c:v>-7.6801839999999996E-3</c:v>
                </c:pt>
                <c:pt idx="33566">
                  <c:v>-3.0656070000000001E-3</c:v>
                </c:pt>
                <c:pt idx="33567">
                  <c:v>-5.8062649999999997E-3</c:v>
                </c:pt>
                <c:pt idx="33568">
                  <c:v>-6.0110099999999998E-3</c:v>
                </c:pt>
                <c:pt idx="33569">
                  <c:v>-3.6750500000000001E-4</c:v>
                </c:pt>
                <c:pt idx="33570">
                  <c:v>-4.626888E-3</c:v>
                </c:pt>
                <c:pt idx="33571">
                  <c:v>-6.683647E-3</c:v>
                </c:pt>
                <c:pt idx="33572">
                  <c:v>-5.8907159999999998E-3</c:v>
                </c:pt>
                <c:pt idx="33573">
                  <c:v>-5.103486E-3</c:v>
                </c:pt>
                <c:pt idx="33574">
                  <c:v>-4.3200449999999998E-3</c:v>
                </c:pt>
                <c:pt idx="33575">
                  <c:v>-3.4465279999999999E-3</c:v>
                </c:pt>
                <c:pt idx="33576">
                  <c:v>-7.2739300000000001E-4</c:v>
                </c:pt>
                <c:pt idx="33577">
                  <c:v>-5.4427859999999998E-3</c:v>
                </c:pt>
                <c:pt idx="33578">
                  <c:v>-6.3053659999999997E-3</c:v>
                </c:pt>
                <c:pt idx="33579">
                  <c:v>-4.5655219999999998E-3</c:v>
                </c:pt>
                <c:pt idx="33580">
                  <c:v>3.6905400000000001E-4</c:v>
                </c:pt>
                <c:pt idx="33581">
                  <c:v>-1.1269227E-2</c:v>
                </c:pt>
                <c:pt idx="33582">
                  <c:v>-1.5747999999999999E-3</c:v>
                </c:pt>
                <c:pt idx="33583">
                  <c:v>-6.338397E-3</c:v>
                </c:pt>
                <c:pt idx="33584">
                  <c:v>-6.1186779999999998E-3</c:v>
                </c:pt>
                <c:pt idx="33585">
                  <c:v>-5.6989639999999999E-3</c:v>
                </c:pt>
                <c:pt idx="33586">
                  <c:v>-5.9364889999999997E-3</c:v>
                </c:pt>
                <c:pt idx="33587">
                  <c:v>-4.7500499999999996E-3</c:v>
                </c:pt>
                <c:pt idx="33588">
                  <c:v>-6.1108359999999997E-3</c:v>
                </c:pt>
                <c:pt idx="33589">
                  <c:v>-6.5225600000000002E-3</c:v>
                </c:pt>
                <c:pt idx="33590">
                  <c:v>-1.7355529999999999E-3</c:v>
                </c:pt>
                <c:pt idx="33591">
                  <c:v>-3.6005640000000001E-3</c:v>
                </c:pt>
                <c:pt idx="33592">
                  <c:v>-8.2538219999999992E-3</c:v>
                </c:pt>
                <c:pt idx="33593">
                  <c:v>-5.2404560000000001E-3</c:v>
                </c:pt>
                <c:pt idx="33594">
                  <c:v>-9.2566799999999998E-3</c:v>
                </c:pt>
                <c:pt idx="33595">
                  <c:v>-5.915745E-3</c:v>
                </c:pt>
                <c:pt idx="33596">
                  <c:v>-7.3017399999999999E-4</c:v>
                </c:pt>
                <c:pt idx="33597">
                  <c:v>-4.8839060000000004E-3</c:v>
                </c:pt>
                <c:pt idx="33598">
                  <c:v>-6.3470870000000004E-3</c:v>
                </c:pt>
                <c:pt idx="33599">
                  <c:v>-2.7654009999999998E-3</c:v>
                </c:pt>
                <c:pt idx="33600">
                  <c:v>-3.660544E-3</c:v>
                </c:pt>
                <c:pt idx="33601">
                  <c:v>-3.9990319999999996E-3</c:v>
                </c:pt>
                <c:pt idx="33602">
                  <c:v>-7.6538359999999998E-3</c:v>
                </c:pt>
                <c:pt idx="33603">
                  <c:v>-6.6287849999999999E-3</c:v>
                </c:pt>
                <c:pt idx="33604">
                  <c:v>-7.6623819999999997E-3</c:v>
                </c:pt>
                <c:pt idx="33605">
                  <c:v>-4.8937590000000001E-3</c:v>
                </c:pt>
                <c:pt idx="33606">
                  <c:v>-6.9276700000000004E-3</c:v>
                </c:pt>
                <c:pt idx="33607">
                  <c:v>-1.5709879999999999E-3</c:v>
                </c:pt>
                <c:pt idx="33608">
                  <c:v>-6.617487E-3</c:v>
                </c:pt>
                <c:pt idx="33609">
                  <c:v>-6.6100309999999997E-3</c:v>
                </c:pt>
                <c:pt idx="33610">
                  <c:v>-7.5421009999999998E-3</c:v>
                </c:pt>
                <c:pt idx="33611">
                  <c:v>-6.1974700000000003E-4</c:v>
                </c:pt>
                <c:pt idx="33612">
                  <c:v>-9.9517419999999995E-3</c:v>
                </c:pt>
                <c:pt idx="33613">
                  <c:v>-6.301081E-3</c:v>
                </c:pt>
                <c:pt idx="33614">
                  <c:v>-5.7627260000000001E-3</c:v>
                </c:pt>
                <c:pt idx="33615">
                  <c:v>-7.9763449999999993E-3</c:v>
                </c:pt>
                <c:pt idx="33616">
                  <c:v>-4.2451390000000002E-3</c:v>
                </c:pt>
                <c:pt idx="33617">
                  <c:v>-5.7101440000000003E-3</c:v>
                </c:pt>
                <c:pt idx="33618">
                  <c:v>-3.5879100000000001E-3</c:v>
                </c:pt>
                <c:pt idx="33619">
                  <c:v>-6.4420199999999997E-3</c:v>
                </c:pt>
                <c:pt idx="33620">
                  <c:v>-6.8356190000000002E-3</c:v>
                </c:pt>
                <c:pt idx="33621">
                  <c:v>5.3441299999999997E-4</c:v>
                </c:pt>
                <c:pt idx="33622">
                  <c:v>-4.1425530000000002E-3</c:v>
                </c:pt>
                <c:pt idx="33623">
                  <c:v>-6.3151600000000002E-3</c:v>
                </c:pt>
                <c:pt idx="33624">
                  <c:v>-1.258882E-3</c:v>
                </c:pt>
                <c:pt idx="33625">
                  <c:v>-9.2406420000000003E-3</c:v>
                </c:pt>
                <c:pt idx="33626">
                  <c:v>-3.453186E-3</c:v>
                </c:pt>
                <c:pt idx="33627">
                  <c:v>-6.1456410000000003E-3</c:v>
                </c:pt>
                <c:pt idx="33628">
                  <c:v>-3.6859800000000002E-3</c:v>
                </c:pt>
                <c:pt idx="33629">
                  <c:v>2.4697599999999999E-4</c:v>
                </c:pt>
                <c:pt idx="33630">
                  <c:v>-7.2283410000000001E-3</c:v>
                </c:pt>
                <c:pt idx="33631">
                  <c:v>-2.503627E-3</c:v>
                </c:pt>
                <c:pt idx="33632">
                  <c:v>-2.247635E-3</c:v>
                </c:pt>
                <c:pt idx="33633">
                  <c:v>-5.0309040000000001E-3</c:v>
                </c:pt>
                <c:pt idx="33634">
                  <c:v>-5.5323619999999999E-3</c:v>
                </c:pt>
                <c:pt idx="33635">
                  <c:v>-2.2718550000000001E-3</c:v>
                </c:pt>
                <c:pt idx="33636">
                  <c:v>-7.1391479999999997E-3</c:v>
                </c:pt>
                <c:pt idx="33637">
                  <c:v>-3.1105849999999999E-3</c:v>
                </c:pt>
                <c:pt idx="33638">
                  <c:v>-5.5870750000000004E-3</c:v>
                </c:pt>
                <c:pt idx="33639">
                  <c:v>-7.5732600000000001E-3</c:v>
                </c:pt>
                <c:pt idx="33640">
                  <c:v>-2.6072309999999998E-3</c:v>
                </c:pt>
                <c:pt idx="33641">
                  <c:v>-1.879922E-3</c:v>
                </c:pt>
                <c:pt idx="33642">
                  <c:v>1.6340790000000001E-3</c:v>
                </c:pt>
                <c:pt idx="33643">
                  <c:v>-6.5141280000000001E-3</c:v>
                </c:pt>
                <c:pt idx="33644">
                  <c:v>-1.574294E-3</c:v>
                </c:pt>
                <c:pt idx="33645">
                  <c:v>-8.1209700000000001E-4</c:v>
                </c:pt>
                <c:pt idx="33646">
                  <c:v>-4.8421719999999996E-3</c:v>
                </c:pt>
                <c:pt idx="33647">
                  <c:v>-3.2525319999999998E-3</c:v>
                </c:pt>
                <c:pt idx="33648">
                  <c:v>-2.2315759999999999E-3</c:v>
                </c:pt>
                <c:pt idx="33649">
                  <c:v>2.1522529999999998E-3</c:v>
                </c:pt>
                <c:pt idx="33650">
                  <c:v>-6.2358279999999997E-3</c:v>
                </c:pt>
                <c:pt idx="33651">
                  <c:v>-4.1469E-4</c:v>
                </c:pt>
                <c:pt idx="33652">
                  <c:v>8.3798399999999995E-4</c:v>
                </c:pt>
                <c:pt idx="33653">
                  <c:v>-5.261188E-3</c:v>
                </c:pt>
                <c:pt idx="33654">
                  <c:v>4.4388300000000001E-4</c:v>
                </c:pt>
                <c:pt idx="33655">
                  <c:v>2.3477760000000002E-3</c:v>
                </c:pt>
                <c:pt idx="33656">
                  <c:v>-1.3491309999999999E-3</c:v>
                </c:pt>
                <c:pt idx="33657">
                  <c:v>1.7161679999999999E-3</c:v>
                </c:pt>
                <c:pt idx="33658">
                  <c:v>-4.24881E-4</c:v>
                </c:pt>
                <c:pt idx="33659">
                  <c:v>-3.2385109999999999E-3</c:v>
                </c:pt>
                <c:pt idx="33660">
                  <c:v>-4.7167140000000003E-3</c:v>
                </c:pt>
                <c:pt idx="33661">
                  <c:v>-2.9667510000000001E-3</c:v>
                </c:pt>
                <c:pt idx="33662">
                  <c:v>1.5276600000000001E-4</c:v>
                </c:pt>
                <c:pt idx="33663">
                  <c:v>2.6167230000000001E-3</c:v>
                </c:pt>
                <c:pt idx="33664">
                  <c:v>-8.2456920000000006E-3</c:v>
                </c:pt>
                <c:pt idx="33665">
                  <c:v>1.30748E-4</c:v>
                </c:pt>
                <c:pt idx="33666">
                  <c:v>-1.4906940000000001E-3</c:v>
                </c:pt>
                <c:pt idx="33667">
                  <c:v>-5.6044789999999999E-3</c:v>
                </c:pt>
                <c:pt idx="33668">
                  <c:v>1.857832E-3</c:v>
                </c:pt>
                <c:pt idx="33669">
                  <c:v>-1.9291829999999999E-3</c:v>
                </c:pt>
                <c:pt idx="33670">
                  <c:v>-5.2363360000000003E-3</c:v>
                </c:pt>
                <c:pt idx="33671">
                  <c:v>-6.502936E-3</c:v>
                </c:pt>
                <c:pt idx="33672">
                  <c:v>-2.5097209999999999E-3</c:v>
                </c:pt>
                <c:pt idx="33673">
                  <c:v>-5.1079009999999998E-3</c:v>
                </c:pt>
                <c:pt idx="33674">
                  <c:v>-2.330075E-3</c:v>
                </c:pt>
                <c:pt idx="33675">
                  <c:v>-4.0342319999999996E-3</c:v>
                </c:pt>
                <c:pt idx="33676">
                  <c:v>-7.7105530000000002E-3</c:v>
                </c:pt>
                <c:pt idx="33677">
                  <c:v>-8.0674160000000009E-3</c:v>
                </c:pt>
                <c:pt idx="33678">
                  <c:v>-4.4349819999999996E-3</c:v>
                </c:pt>
                <c:pt idx="33679">
                  <c:v>-5.9915990000000002E-3</c:v>
                </c:pt>
                <c:pt idx="33680">
                  <c:v>-4.2032019999999996E-3</c:v>
                </c:pt>
                <c:pt idx="33681">
                  <c:v>-3.5496619999999999E-3</c:v>
                </c:pt>
                <c:pt idx="33682">
                  <c:v>-3.948282E-3</c:v>
                </c:pt>
                <c:pt idx="33683">
                  <c:v>-5.8345990000000002E-3</c:v>
                </c:pt>
                <c:pt idx="33684">
                  <c:v>-6.1956399999999997E-4</c:v>
                </c:pt>
                <c:pt idx="33685">
                  <c:v>-7.2300630000000001E-3</c:v>
                </c:pt>
                <c:pt idx="33686">
                  <c:v>-3.818101E-3</c:v>
                </c:pt>
                <c:pt idx="33687">
                  <c:v>-5.3388999999999997E-4</c:v>
                </c:pt>
                <c:pt idx="33688">
                  <c:v>-4.1179570000000002E-3</c:v>
                </c:pt>
                <c:pt idx="33689">
                  <c:v>-6.75422E-3</c:v>
                </c:pt>
                <c:pt idx="33690">
                  <c:v>-5.5909749999999998E-3</c:v>
                </c:pt>
                <c:pt idx="33691">
                  <c:v>5.6864999999999997E-4</c:v>
                </c:pt>
                <c:pt idx="33692">
                  <c:v>-3.0091649999999998E-3</c:v>
                </c:pt>
                <c:pt idx="33693">
                  <c:v>-6.084318E-3</c:v>
                </c:pt>
                <c:pt idx="33694">
                  <c:v>-1.058839E-3</c:v>
                </c:pt>
                <c:pt idx="33695">
                  <c:v>-3.6721990000000001E-3</c:v>
                </c:pt>
                <c:pt idx="33696">
                  <c:v>-4.9060019999999996E-3</c:v>
                </c:pt>
                <c:pt idx="33697">
                  <c:v>-5.1648620000000001E-3</c:v>
                </c:pt>
                <c:pt idx="33698">
                  <c:v>-3.5674819999999999E-3</c:v>
                </c:pt>
                <c:pt idx="33699">
                  <c:v>-4.7382079999999998E-3</c:v>
                </c:pt>
                <c:pt idx="33700">
                  <c:v>1.9329300000000001E-4</c:v>
                </c:pt>
                <c:pt idx="33701">
                  <c:v>-3.171611E-3</c:v>
                </c:pt>
                <c:pt idx="33702">
                  <c:v>-7.0663590000000004E-3</c:v>
                </c:pt>
                <c:pt idx="33703">
                  <c:v>-7.4490550000000004E-3</c:v>
                </c:pt>
                <c:pt idx="33704">
                  <c:v>-2.4151020000000001E-3</c:v>
                </c:pt>
                <c:pt idx="33705">
                  <c:v>1.0379530000000001E-3</c:v>
                </c:pt>
                <c:pt idx="33706">
                  <c:v>-5.8389540000000004E-3</c:v>
                </c:pt>
                <c:pt idx="33707">
                  <c:v>-2.5235850000000001E-3</c:v>
                </c:pt>
                <c:pt idx="33708">
                  <c:v>-2.1933200000000001E-4</c:v>
                </c:pt>
                <c:pt idx="33709">
                  <c:v>-7.5049410000000002E-3</c:v>
                </c:pt>
                <c:pt idx="33710">
                  <c:v>-2.9747799999999998E-3</c:v>
                </c:pt>
                <c:pt idx="33711">
                  <c:v>-3.1129980000000001E-3</c:v>
                </c:pt>
                <c:pt idx="33712">
                  <c:v>7.2187E-4</c:v>
                </c:pt>
                <c:pt idx="33713">
                  <c:v>-3.9224170000000001E-3</c:v>
                </c:pt>
                <c:pt idx="33714">
                  <c:v>-3.4612739999999999E-3</c:v>
                </c:pt>
                <c:pt idx="33715">
                  <c:v>4.9588430000000001E-3</c:v>
                </c:pt>
                <c:pt idx="33716">
                  <c:v>1.5833500000000001E-4</c:v>
                </c:pt>
                <c:pt idx="33717">
                  <c:v>-1.2930870000000001E-3</c:v>
                </c:pt>
                <c:pt idx="33718">
                  <c:v>9.7430499999999996E-4</c:v>
                </c:pt>
                <c:pt idx="33719">
                  <c:v>-2.0917930000000002E-3</c:v>
                </c:pt>
                <c:pt idx="33720">
                  <c:v>4.5007290000000002E-3</c:v>
                </c:pt>
                <c:pt idx="33721">
                  <c:v>2.3062849999999999E-3</c:v>
                </c:pt>
                <c:pt idx="33722">
                  <c:v>4.6977870000000001E-3</c:v>
                </c:pt>
                <c:pt idx="33723">
                  <c:v>-1.308706E-3</c:v>
                </c:pt>
                <c:pt idx="33724">
                  <c:v>3.8925650000000002E-3</c:v>
                </c:pt>
                <c:pt idx="33725">
                  <c:v>3.3018750000000001E-3</c:v>
                </c:pt>
                <c:pt idx="33726">
                  <c:v>6.8498969999999998E-3</c:v>
                </c:pt>
                <c:pt idx="33727">
                  <c:v>6.5245500000000003E-4</c:v>
                </c:pt>
                <c:pt idx="33728">
                  <c:v>3.462653E-3</c:v>
                </c:pt>
                <c:pt idx="33729">
                  <c:v>-6.6471399999999995E-4</c:v>
                </c:pt>
                <c:pt idx="33730">
                  <c:v>3.40852E-4</c:v>
                </c:pt>
                <c:pt idx="33731">
                  <c:v>-2.8072900000000002E-4</c:v>
                </c:pt>
                <c:pt idx="33732">
                  <c:v>2.8522159999999999E-3</c:v>
                </c:pt>
                <c:pt idx="33733">
                  <c:v>5.0336110000000003E-3</c:v>
                </c:pt>
                <c:pt idx="33734">
                  <c:v>-2.3160699999999999E-4</c:v>
                </c:pt>
                <c:pt idx="33735">
                  <c:v>1.4480490000000001E-3</c:v>
                </c:pt>
                <c:pt idx="33736">
                  <c:v>1.65143E-4</c:v>
                </c:pt>
                <c:pt idx="33737">
                  <c:v>4.1284590000000001E-3</c:v>
                </c:pt>
                <c:pt idx="33738">
                  <c:v>2.5760560000000002E-3</c:v>
                </c:pt>
                <c:pt idx="33739">
                  <c:v>4.6618440000000001E-3</c:v>
                </c:pt>
                <c:pt idx="33740">
                  <c:v>1.3763390000000001E-3</c:v>
                </c:pt>
                <c:pt idx="33741">
                  <c:v>3.6852999999999999E-3</c:v>
                </c:pt>
                <c:pt idx="33742">
                  <c:v>1.83154E-3</c:v>
                </c:pt>
                <c:pt idx="33743">
                  <c:v>5.0736720000000004E-3</c:v>
                </c:pt>
                <c:pt idx="33744">
                  <c:v>-1.360661E-3</c:v>
                </c:pt>
                <c:pt idx="33745">
                  <c:v>1.918489E-3</c:v>
                </c:pt>
                <c:pt idx="33746">
                  <c:v>3.277117E-3</c:v>
                </c:pt>
                <c:pt idx="33747">
                  <c:v>1.426486E-3</c:v>
                </c:pt>
                <c:pt idx="33748">
                  <c:v>4.5353670000000002E-3</c:v>
                </c:pt>
                <c:pt idx="33749">
                  <c:v>1.963818E-3</c:v>
                </c:pt>
                <c:pt idx="33750">
                  <c:v>5.6100500000000005E-4</c:v>
                </c:pt>
                <c:pt idx="33751">
                  <c:v>1.752237E-3</c:v>
                </c:pt>
                <c:pt idx="33752">
                  <c:v>-7.5039099999999999E-4</c:v>
                </c:pt>
                <c:pt idx="33753">
                  <c:v>3.612933E-3</c:v>
                </c:pt>
                <c:pt idx="33754">
                  <c:v>1.933122E-3</c:v>
                </c:pt>
                <c:pt idx="33755">
                  <c:v>2.9174270000000002E-3</c:v>
                </c:pt>
                <c:pt idx="33756">
                  <c:v>4.7256429999999999E-3</c:v>
                </c:pt>
                <c:pt idx="33757">
                  <c:v>9.8104170000000001E-3</c:v>
                </c:pt>
                <c:pt idx="33758">
                  <c:v>-5.3710900000000002E-4</c:v>
                </c:pt>
                <c:pt idx="33759">
                  <c:v>3.3633560000000001E-3</c:v>
                </c:pt>
                <c:pt idx="33760">
                  <c:v>2.9704810000000001E-3</c:v>
                </c:pt>
                <c:pt idx="33761">
                  <c:v>2.012808E-3</c:v>
                </c:pt>
                <c:pt idx="33762">
                  <c:v>2.0405750000000002E-3</c:v>
                </c:pt>
                <c:pt idx="33763">
                  <c:v>3.108502E-3</c:v>
                </c:pt>
                <c:pt idx="33764">
                  <c:v>3.6206509999999999E-3</c:v>
                </c:pt>
                <c:pt idx="33765">
                  <c:v>1.3646870000000001E-3</c:v>
                </c:pt>
                <c:pt idx="33766">
                  <c:v>-2.6758899999999999E-4</c:v>
                </c:pt>
                <c:pt idx="33767">
                  <c:v>4.4560600000000004E-3</c:v>
                </c:pt>
                <c:pt idx="33768">
                  <c:v>5.4514009999999998E-3</c:v>
                </c:pt>
                <c:pt idx="33769">
                  <c:v>7.5145400000000003E-4</c:v>
                </c:pt>
                <c:pt idx="33770">
                  <c:v>4.1462900000000004E-3</c:v>
                </c:pt>
                <c:pt idx="33771">
                  <c:v>2.688742E-3</c:v>
                </c:pt>
                <c:pt idx="33772">
                  <c:v>1.0043750000000001E-3</c:v>
                </c:pt>
                <c:pt idx="33773">
                  <c:v>3.5570150000000002E-3</c:v>
                </c:pt>
                <c:pt idx="33774">
                  <c:v>2.8994810000000002E-3</c:v>
                </c:pt>
                <c:pt idx="33775">
                  <c:v>8.2204760000000009E-3</c:v>
                </c:pt>
                <c:pt idx="33776">
                  <c:v>-2.9977500000000001E-4</c:v>
                </c:pt>
                <c:pt idx="33777">
                  <c:v>5.0318730000000001E-3</c:v>
                </c:pt>
                <c:pt idx="33778">
                  <c:v>5.3417719999999998E-3</c:v>
                </c:pt>
                <c:pt idx="33779">
                  <c:v>2.4274750000000001E-3</c:v>
                </c:pt>
                <c:pt idx="33780">
                  <c:v>3.5924350000000002E-3</c:v>
                </c:pt>
                <c:pt idx="33781">
                  <c:v>6.4534689999999999E-3</c:v>
                </c:pt>
                <c:pt idx="33782" formatCode="0.00E+00">
                  <c:v>-1.1895800000000001E-5</c:v>
                </c:pt>
                <c:pt idx="33783">
                  <c:v>4.0406360000000002E-3</c:v>
                </c:pt>
                <c:pt idx="33784">
                  <c:v>6.2312779999999998E-3</c:v>
                </c:pt>
                <c:pt idx="33785">
                  <c:v>3.046404E-3</c:v>
                </c:pt>
                <c:pt idx="33786">
                  <c:v>3.0894100000000002E-4</c:v>
                </c:pt>
                <c:pt idx="33787">
                  <c:v>4.4722599999999996E-3</c:v>
                </c:pt>
                <c:pt idx="33788">
                  <c:v>5.4097390000000002E-3</c:v>
                </c:pt>
                <c:pt idx="33789">
                  <c:v>5.6891049999999999E-3</c:v>
                </c:pt>
                <c:pt idx="33790">
                  <c:v>2.605558E-3</c:v>
                </c:pt>
                <c:pt idx="33791">
                  <c:v>4.4098499999999999E-3</c:v>
                </c:pt>
                <c:pt idx="33792">
                  <c:v>4.380335E-3</c:v>
                </c:pt>
                <c:pt idx="33793" formatCode="0.00E+00">
                  <c:v>-3.9979599999999999E-5</c:v>
                </c:pt>
                <c:pt idx="33794">
                  <c:v>2.0665840000000002E-3</c:v>
                </c:pt>
                <c:pt idx="33795">
                  <c:v>5.5276279999999997E-3</c:v>
                </c:pt>
                <c:pt idx="33796">
                  <c:v>-4.52631E-4</c:v>
                </c:pt>
                <c:pt idx="33797">
                  <c:v>7.4312900000000003E-4</c:v>
                </c:pt>
                <c:pt idx="33798">
                  <c:v>2.6732489999999999E-3</c:v>
                </c:pt>
                <c:pt idx="33799">
                  <c:v>5.7811579999999998E-3</c:v>
                </c:pt>
                <c:pt idx="33800">
                  <c:v>3.5995699999999999E-3</c:v>
                </c:pt>
                <c:pt idx="33801">
                  <c:v>-7.8186200000000003E-4</c:v>
                </c:pt>
                <c:pt idx="33802">
                  <c:v>4.1529369999999998E-3</c:v>
                </c:pt>
                <c:pt idx="33803">
                  <c:v>2.5981839999999999E-3</c:v>
                </c:pt>
                <c:pt idx="33804">
                  <c:v>6.1130569999999999E-3</c:v>
                </c:pt>
                <c:pt idx="33805">
                  <c:v>2.97532E-3</c:v>
                </c:pt>
                <c:pt idx="33806">
                  <c:v>5.3789279999999998E-3</c:v>
                </c:pt>
                <c:pt idx="33807">
                  <c:v>2.1477150000000001E-3</c:v>
                </c:pt>
                <c:pt idx="33808">
                  <c:v>3.0929400000000002E-3</c:v>
                </c:pt>
                <c:pt idx="33809">
                  <c:v>5.0439719999999999E-3</c:v>
                </c:pt>
                <c:pt idx="33810">
                  <c:v>8.0142649999999996E-3</c:v>
                </c:pt>
                <c:pt idx="33811">
                  <c:v>-4.3161720000000001E-3</c:v>
                </c:pt>
                <c:pt idx="33812">
                  <c:v>7.9916859999999996E-3</c:v>
                </c:pt>
                <c:pt idx="33813">
                  <c:v>3.2560530000000001E-3</c:v>
                </c:pt>
                <c:pt idx="33814" formatCode="0.00E+00">
                  <c:v>-3.7037499999999999E-5</c:v>
                </c:pt>
                <c:pt idx="33815">
                  <c:v>4.2115030000000001E-3</c:v>
                </c:pt>
                <c:pt idx="33816">
                  <c:v>4.755876E-3</c:v>
                </c:pt>
                <c:pt idx="33817">
                  <c:v>3.8828920000000002E-3</c:v>
                </c:pt>
                <c:pt idx="33818">
                  <c:v>5.6784289999999996E-3</c:v>
                </c:pt>
                <c:pt idx="33819">
                  <c:v>-2.2980050000000001E-3</c:v>
                </c:pt>
                <c:pt idx="33820">
                  <c:v>4.7722140000000003E-3</c:v>
                </c:pt>
                <c:pt idx="33821">
                  <c:v>7.1136649999999999E-3</c:v>
                </c:pt>
                <c:pt idx="33822">
                  <c:v>-1.0042510000000001E-3</c:v>
                </c:pt>
                <c:pt idx="33823">
                  <c:v>5.7633499999999998E-4</c:v>
                </c:pt>
                <c:pt idx="33824">
                  <c:v>-6.6975900000000002E-4</c:v>
                </c:pt>
                <c:pt idx="33825">
                  <c:v>1.156371E-3</c:v>
                </c:pt>
                <c:pt idx="33826">
                  <c:v>-1.3291469999999999E-3</c:v>
                </c:pt>
                <c:pt idx="33827">
                  <c:v>-5.0489899999999995E-4</c:v>
                </c:pt>
                <c:pt idx="33828">
                  <c:v>5.5406800000000001E-4</c:v>
                </c:pt>
                <c:pt idx="33829">
                  <c:v>1.641703E-3</c:v>
                </c:pt>
                <c:pt idx="33830">
                  <c:v>3.4494300000000001E-4</c:v>
                </c:pt>
                <c:pt idx="33831">
                  <c:v>4.3356899999999997E-3</c:v>
                </c:pt>
                <c:pt idx="33832">
                  <c:v>-9.7324200000000003E-4</c:v>
                </c:pt>
                <c:pt idx="33833">
                  <c:v>4.0867200000000001E-4</c:v>
                </c:pt>
                <c:pt idx="33834" formatCode="0.00E+00">
                  <c:v>4.4709100000000002E-5</c:v>
                </c:pt>
                <c:pt idx="33835">
                  <c:v>-1.724695E-3</c:v>
                </c:pt>
                <c:pt idx="33836">
                  <c:v>-1.345438E-3</c:v>
                </c:pt>
                <c:pt idx="33837">
                  <c:v>2.3928410000000002E-3</c:v>
                </c:pt>
                <c:pt idx="33838">
                  <c:v>9.4028960000000009E-3</c:v>
                </c:pt>
                <c:pt idx="33839">
                  <c:v>-2.5106299999999999E-4</c:v>
                </c:pt>
                <c:pt idx="33840">
                  <c:v>-3.958207E-3</c:v>
                </c:pt>
                <c:pt idx="33841">
                  <c:v>7.6217500000000001E-3</c:v>
                </c:pt>
                <c:pt idx="33842">
                  <c:v>8.5830460000000004E-3</c:v>
                </c:pt>
                <c:pt idx="33843" formatCode="0.00E+00">
                  <c:v>7.7708900000000004E-5</c:v>
                </c:pt>
                <c:pt idx="33844">
                  <c:v>5.3856909999999997E-3</c:v>
                </c:pt>
                <c:pt idx="33845">
                  <c:v>4.8107150000000001E-3</c:v>
                </c:pt>
                <c:pt idx="33846">
                  <c:v>3.2029999999999998E-4</c:v>
                </c:pt>
                <c:pt idx="33847">
                  <c:v>6.0713959999999997E-3</c:v>
                </c:pt>
                <c:pt idx="33848">
                  <c:v>7.2391460000000001E-3</c:v>
                </c:pt>
                <c:pt idx="33849">
                  <c:v>4.5022150000000004E-3</c:v>
                </c:pt>
                <c:pt idx="33850">
                  <c:v>5.7196799999999996E-4</c:v>
                </c:pt>
                <c:pt idx="33851">
                  <c:v>2.6271300000000001E-3</c:v>
                </c:pt>
                <c:pt idx="33852">
                  <c:v>4.550002E-3</c:v>
                </c:pt>
                <c:pt idx="33853">
                  <c:v>5.5348380000000003E-3</c:v>
                </c:pt>
                <c:pt idx="33854">
                  <c:v>-2.4163520000000001E-3</c:v>
                </c:pt>
                <c:pt idx="33855">
                  <c:v>5.8775299999999997E-3</c:v>
                </c:pt>
                <c:pt idx="33856">
                  <c:v>-5.6620800000000001E-4</c:v>
                </c:pt>
                <c:pt idx="33857">
                  <c:v>-1.1880560000000001E-3</c:v>
                </c:pt>
                <c:pt idx="33858">
                  <c:v>8.2578000000000003E-4</c:v>
                </c:pt>
                <c:pt idx="33859">
                  <c:v>-2.4624249999999999E-3</c:v>
                </c:pt>
                <c:pt idx="33860">
                  <c:v>-2.0122120000000002E-3</c:v>
                </c:pt>
                <c:pt idx="33861">
                  <c:v>2.3351320000000002E-3</c:v>
                </c:pt>
                <c:pt idx="33862">
                  <c:v>-3.1212900000000001E-3</c:v>
                </c:pt>
                <c:pt idx="33863">
                  <c:v>2.853778E-3</c:v>
                </c:pt>
                <c:pt idx="33864">
                  <c:v>1.261507E-3</c:v>
                </c:pt>
                <c:pt idx="33865">
                  <c:v>-2.87387E-4</c:v>
                </c:pt>
                <c:pt idx="33866">
                  <c:v>3.5943210000000001E-3</c:v>
                </c:pt>
                <c:pt idx="33867">
                  <c:v>-1.3988399999999999E-3</c:v>
                </c:pt>
                <c:pt idx="33868">
                  <c:v>-2.2010760000000002E-3</c:v>
                </c:pt>
                <c:pt idx="33869">
                  <c:v>3.3103360000000001E-3</c:v>
                </c:pt>
                <c:pt idx="33870">
                  <c:v>2.082155E-3</c:v>
                </c:pt>
                <c:pt idx="33871">
                  <c:v>3.0316300000000001E-4</c:v>
                </c:pt>
                <c:pt idx="33872">
                  <c:v>3.1146870000000001E-3</c:v>
                </c:pt>
                <c:pt idx="33873">
                  <c:v>-1.0374469999999999E-3</c:v>
                </c:pt>
                <c:pt idx="33874">
                  <c:v>5.1847949999999999E-3</c:v>
                </c:pt>
                <c:pt idx="33875">
                  <c:v>1.93499E-4</c:v>
                </c:pt>
                <c:pt idx="33876">
                  <c:v>5.3038729999999997E-3</c:v>
                </c:pt>
                <c:pt idx="33877">
                  <c:v>1.8124689999999999E-3</c:v>
                </c:pt>
                <c:pt idx="33878">
                  <c:v>-1.4895710000000001E-3</c:v>
                </c:pt>
                <c:pt idx="33879" formatCode="0.00E+00">
                  <c:v>-2.2169400000000002E-5</c:v>
                </c:pt>
                <c:pt idx="33880">
                  <c:v>1.0403260000000001E-3</c:v>
                </c:pt>
                <c:pt idx="33881">
                  <c:v>2.1599190000000002E-3</c:v>
                </c:pt>
                <c:pt idx="33882">
                  <c:v>-2.2131519999999999E-3</c:v>
                </c:pt>
                <c:pt idx="33883">
                  <c:v>-5.3402899999999999E-4</c:v>
                </c:pt>
                <c:pt idx="33884">
                  <c:v>6.0547689999999998E-3</c:v>
                </c:pt>
                <c:pt idx="33885">
                  <c:v>3.774038E-3</c:v>
                </c:pt>
                <c:pt idx="33886">
                  <c:v>-2.9871490000000001E-3</c:v>
                </c:pt>
                <c:pt idx="33887">
                  <c:v>3.9610380000000001E-3</c:v>
                </c:pt>
                <c:pt idx="33888">
                  <c:v>-2.2928400000000001E-4</c:v>
                </c:pt>
                <c:pt idx="33889">
                  <c:v>-3.3736790000000001E-3</c:v>
                </c:pt>
                <c:pt idx="33890">
                  <c:v>-2.3104199999999999E-4</c:v>
                </c:pt>
                <c:pt idx="33891">
                  <c:v>-2.072352E-3</c:v>
                </c:pt>
                <c:pt idx="33892">
                  <c:v>-4.4980749999999998E-3</c:v>
                </c:pt>
                <c:pt idx="33893">
                  <c:v>-8.4182099999999998E-4</c:v>
                </c:pt>
                <c:pt idx="33894">
                  <c:v>-1.9129780000000001E-3</c:v>
                </c:pt>
                <c:pt idx="33895">
                  <c:v>-3.2658639999999998E-3</c:v>
                </c:pt>
                <c:pt idx="33896">
                  <c:v>2.0991410000000001E-3</c:v>
                </c:pt>
                <c:pt idx="33897">
                  <c:v>-1.326483E-3</c:v>
                </c:pt>
                <c:pt idx="33898">
                  <c:v>-4.3086300000000003E-4</c:v>
                </c:pt>
                <c:pt idx="33899">
                  <c:v>-4.8381279999999997E-3</c:v>
                </c:pt>
                <c:pt idx="33900">
                  <c:v>-4.3556899999999997E-3</c:v>
                </c:pt>
                <c:pt idx="33901">
                  <c:v>-2.8565959999999999E-3</c:v>
                </c:pt>
                <c:pt idx="33902">
                  <c:v>-3.3351549999999998E-3</c:v>
                </c:pt>
                <c:pt idx="33903">
                  <c:v>-1.0268695E-2</c:v>
                </c:pt>
                <c:pt idx="33904">
                  <c:v>-2.2088580000000002E-3</c:v>
                </c:pt>
                <c:pt idx="33905">
                  <c:v>-3.1188600000000002E-3</c:v>
                </c:pt>
                <c:pt idx="33906">
                  <c:v>-1.57935E-4</c:v>
                </c:pt>
                <c:pt idx="33907">
                  <c:v>-3.853071E-3</c:v>
                </c:pt>
                <c:pt idx="33908">
                  <c:v>-6.4856510000000003E-3</c:v>
                </c:pt>
                <c:pt idx="33909">
                  <c:v>-4.1591140000000002E-3</c:v>
                </c:pt>
                <c:pt idx="33910">
                  <c:v>-3.2074740000000001E-3</c:v>
                </c:pt>
                <c:pt idx="33911">
                  <c:v>-1.1170592E-2</c:v>
                </c:pt>
                <c:pt idx="33912">
                  <c:v>-8.8620500000000004E-4</c:v>
                </c:pt>
                <c:pt idx="33913">
                  <c:v>-3.5621490000000001E-3</c:v>
                </c:pt>
                <c:pt idx="33914">
                  <c:v>-3.482775E-3</c:v>
                </c:pt>
                <c:pt idx="33915">
                  <c:v>-8.3182770000000007E-3</c:v>
                </c:pt>
                <c:pt idx="33916">
                  <c:v>-5.277225E-3</c:v>
                </c:pt>
                <c:pt idx="33917">
                  <c:v>-1.787152E-3</c:v>
                </c:pt>
                <c:pt idx="33918">
                  <c:v>-5.0959450000000002E-3</c:v>
                </c:pt>
                <c:pt idx="33919">
                  <c:v>-4.8112520000000002E-3</c:v>
                </c:pt>
                <c:pt idx="33920">
                  <c:v>-6.3465290000000001E-3</c:v>
                </c:pt>
                <c:pt idx="33921">
                  <c:v>-9.5527089999999995E-3</c:v>
                </c:pt>
                <c:pt idx="33922">
                  <c:v>-4.3040129999999998E-3</c:v>
                </c:pt>
                <c:pt idx="33923">
                  <c:v>-1.0240465000000001E-2</c:v>
                </c:pt>
                <c:pt idx="33924">
                  <c:v>-2.2727379999999998E-3</c:v>
                </c:pt>
                <c:pt idx="33925">
                  <c:v>-8.8206529999999995E-3</c:v>
                </c:pt>
                <c:pt idx="33926">
                  <c:v>-7.1713879999999999E-3</c:v>
                </c:pt>
                <c:pt idx="33927">
                  <c:v>-7.1894970000000004E-3</c:v>
                </c:pt>
                <c:pt idx="33928">
                  <c:v>2.3287000000000001E-4</c:v>
                </c:pt>
                <c:pt idx="33929">
                  <c:v>-9.4567750000000006E-3</c:v>
                </c:pt>
                <c:pt idx="33930">
                  <c:v>-6.7803250000000002E-3</c:v>
                </c:pt>
                <c:pt idx="33931">
                  <c:v>-7.3164190000000002E-3</c:v>
                </c:pt>
                <c:pt idx="33932">
                  <c:v>-9.9612160000000002E-3</c:v>
                </c:pt>
                <c:pt idx="33933">
                  <c:v>-7.995004E-3</c:v>
                </c:pt>
                <c:pt idx="33934">
                  <c:v>-1.0701944999999999E-2</c:v>
                </c:pt>
                <c:pt idx="33935">
                  <c:v>-3.0858370000000001E-3</c:v>
                </c:pt>
                <c:pt idx="33936">
                  <c:v>-8.9392099999999995E-3</c:v>
                </c:pt>
                <c:pt idx="33937">
                  <c:v>-7.2773969999999997E-3</c:v>
                </c:pt>
                <c:pt idx="33938">
                  <c:v>-6.0010030000000004E-3</c:v>
                </c:pt>
                <c:pt idx="33939">
                  <c:v>-9.3179700000000001E-3</c:v>
                </c:pt>
                <c:pt idx="33940">
                  <c:v>-9.9299750000000006E-3</c:v>
                </c:pt>
                <c:pt idx="33941">
                  <c:v>-8.8282259999999998E-3</c:v>
                </c:pt>
                <c:pt idx="33942">
                  <c:v>-9.3037120000000004E-3</c:v>
                </c:pt>
                <c:pt idx="33943">
                  <c:v>-1.5961349E-2</c:v>
                </c:pt>
                <c:pt idx="33944">
                  <c:v>-1.3058228E-2</c:v>
                </c:pt>
                <c:pt idx="33945">
                  <c:v>-9.4776080000000002E-3</c:v>
                </c:pt>
                <c:pt idx="33946">
                  <c:v>-9.4831870000000006E-3</c:v>
                </c:pt>
                <c:pt idx="33947">
                  <c:v>-1.5659057000000001E-2</c:v>
                </c:pt>
                <c:pt idx="33948">
                  <c:v>-1.0913235E-2</c:v>
                </c:pt>
                <c:pt idx="33949">
                  <c:v>-8.4607299999999996E-3</c:v>
                </c:pt>
                <c:pt idx="33950">
                  <c:v>-1.1257362E-2</c:v>
                </c:pt>
                <c:pt idx="33951">
                  <c:v>-1.4478987E-2</c:v>
                </c:pt>
                <c:pt idx="33952">
                  <c:v>-1.1977402E-2</c:v>
                </c:pt>
                <c:pt idx="33953">
                  <c:v>-1.3081283000000001E-2</c:v>
                </c:pt>
                <c:pt idx="33954">
                  <c:v>-1.6363954E-2</c:v>
                </c:pt>
                <c:pt idx="33955">
                  <c:v>-1.2153761000000001E-2</c:v>
                </c:pt>
                <c:pt idx="33956">
                  <c:v>-9.6911229999999994E-3</c:v>
                </c:pt>
                <c:pt idx="33957">
                  <c:v>-1.5916527999999999E-2</c:v>
                </c:pt>
                <c:pt idx="33958">
                  <c:v>-1.3106420000000001E-2</c:v>
                </c:pt>
                <c:pt idx="33959">
                  <c:v>-1.2563136000000001E-2</c:v>
                </c:pt>
                <c:pt idx="33960">
                  <c:v>-9.1018910000000008E-3</c:v>
                </c:pt>
                <c:pt idx="33961">
                  <c:v>-1.3691582000000001E-2</c:v>
                </c:pt>
                <c:pt idx="33962">
                  <c:v>-1.3892826E-2</c:v>
                </c:pt>
                <c:pt idx="33963">
                  <c:v>-1.083605E-2</c:v>
                </c:pt>
                <c:pt idx="33964">
                  <c:v>-1.2856627000000001E-2</c:v>
                </c:pt>
                <c:pt idx="33965">
                  <c:v>-1.4556255000000001E-2</c:v>
                </c:pt>
                <c:pt idx="33966">
                  <c:v>-1.1618385E-2</c:v>
                </c:pt>
                <c:pt idx="33967">
                  <c:v>-1.4158508E-2</c:v>
                </c:pt>
                <c:pt idx="33968">
                  <c:v>-1.6275385E-2</c:v>
                </c:pt>
                <c:pt idx="33969">
                  <c:v>-1.2843103999999999E-2</c:v>
                </c:pt>
                <c:pt idx="33970">
                  <c:v>-1.5538042E-2</c:v>
                </c:pt>
                <c:pt idx="33971">
                  <c:v>-1.1656484999999999E-2</c:v>
                </c:pt>
                <c:pt idx="33972">
                  <c:v>-1.4264791000000001E-2</c:v>
                </c:pt>
                <c:pt idx="33973">
                  <c:v>-1.3531356E-2</c:v>
                </c:pt>
                <c:pt idx="33974">
                  <c:v>-1.5652459000000001E-2</c:v>
                </c:pt>
                <c:pt idx="33975">
                  <c:v>-1.6021574E-2</c:v>
                </c:pt>
                <c:pt idx="33976">
                  <c:v>-1.7741466000000001E-2</c:v>
                </c:pt>
                <c:pt idx="33977">
                  <c:v>-1.4845811E-2</c:v>
                </c:pt>
                <c:pt idx="33978">
                  <c:v>-1.8552558E-2</c:v>
                </c:pt>
                <c:pt idx="33979">
                  <c:v>-1.4598297E-2</c:v>
                </c:pt>
                <c:pt idx="33980">
                  <c:v>-1.3380168E-2</c:v>
                </c:pt>
                <c:pt idx="33981">
                  <c:v>-1.9753910999999999E-2</c:v>
                </c:pt>
                <c:pt idx="33982">
                  <c:v>-1.1636466999999999E-2</c:v>
                </c:pt>
                <c:pt idx="33983">
                  <c:v>-1.3229304000000001E-2</c:v>
                </c:pt>
                <c:pt idx="33984">
                  <c:v>-1.8941752999999999E-2</c:v>
                </c:pt>
                <c:pt idx="33985">
                  <c:v>-1.5037824999999999E-2</c:v>
                </c:pt>
                <c:pt idx="33986">
                  <c:v>-1.5389195E-2</c:v>
                </c:pt>
                <c:pt idx="33987">
                  <c:v>-1.7037424999999998E-2</c:v>
                </c:pt>
                <c:pt idx="33988">
                  <c:v>-1.4387898999999999E-2</c:v>
                </c:pt>
                <c:pt idx="33989">
                  <c:v>-1.3177226E-2</c:v>
                </c:pt>
                <c:pt idx="33990">
                  <c:v>-1.6925961E-2</c:v>
                </c:pt>
                <c:pt idx="33991">
                  <c:v>-1.4046018E-2</c:v>
                </c:pt>
                <c:pt idx="33992">
                  <c:v>-1.5679950000000002E-2</c:v>
                </c:pt>
                <c:pt idx="33993">
                  <c:v>-7.0670200000000002E-3</c:v>
                </c:pt>
                <c:pt idx="33994">
                  <c:v>-2.0680529999999999E-2</c:v>
                </c:pt>
                <c:pt idx="33995">
                  <c:v>-1.1376244000000001E-2</c:v>
                </c:pt>
                <c:pt idx="33996">
                  <c:v>-1.2045939E-2</c:v>
                </c:pt>
                <c:pt idx="33997">
                  <c:v>-1.2611061E-2</c:v>
                </c:pt>
                <c:pt idx="33998">
                  <c:v>-2.0250603999999998E-2</c:v>
                </c:pt>
                <c:pt idx="33999">
                  <c:v>-1.3893371E-2</c:v>
                </c:pt>
                <c:pt idx="34000">
                  <c:v>-1.8171693999999999E-2</c:v>
                </c:pt>
                <c:pt idx="34001">
                  <c:v>-1.1937501E-2</c:v>
                </c:pt>
                <c:pt idx="34002">
                  <c:v>-1.5682675E-2</c:v>
                </c:pt>
                <c:pt idx="34003">
                  <c:v>-1.2297798E-2</c:v>
                </c:pt>
                <c:pt idx="34004">
                  <c:v>-1.2562406999999999E-2</c:v>
                </c:pt>
                <c:pt idx="34005">
                  <c:v>-1.6694568E-2</c:v>
                </c:pt>
                <c:pt idx="34006">
                  <c:v>-1.3505914000000001E-2</c:v>
                </c:pt>
                <c:pt idx="34007">
                  <c:v>-1.8938760999999998E-2</c:v>
                </c:pt>
                <c:pt idx="34008">
                  <c:v>-1.7544444999999999E-2</c:v>
                </c:pt>
                <c:pt idx="34009">
                  <c:v>-1.6395558000000001E-2</c:v>
                </c:pt>
                <c:pt idx="34010">
                  <c:v>-1.2605127000000001E-2</c:v>
                </c:pt>
                <c:pt idx="34011">
                  <c:v>-1.8107216999999998E-2</c:v>
                </c:pt>
                <c:pt idx="34012">
                  <c:v>-1.6897419E-2</c:v>
                </c:pt>
                <c:pt idx="34013">
                  <c:v>-1.6672648000000002E-2</c:v>
                </c:pt>
                <c:pt idx="34014">
                  <c:v>-1.0359785E-2</c:v>
                </c:pt>
                <c:pt idx="34015">
                  <c:v>-1.4337216E-2</c:v>
                </c:pt>
                <c:pt idx="34016">
                  <c:v>-2.1341564E-2</c:v>
                </c:pt>
                <c:pt idx="34017">
                  <c:v>-1.4225596E-2</c:v>
                </c:pt>
                <c:pt idx="34018">
                  <c:v>-1.3154193999999999E-2</c:v>
                </c:pt>
                <c:pt idx="34019">
                  <c:v>-2.4253983E-2</c:v>
                </c:pt>
                <c:pt idx="34020">
                  <c:v>-1.4568180999999999E-2</c:v>
                </c:pt>
                <c:pt idx="34021">
                  <c:v>-1.5795897999999999E-2</c:v>
                </c:pt>
                <c:pt idx="34022">
                  <c:v>-1.3389626E-2</c:v>
                </c:pt>
                <c:pt idx="34023">
                  <c:v>-1.7687168E-2</c:v>
                </c:pt>
                <c:pt idx="34024">
                  <c:v>-1.5964499E-2</c:v>
                </c:pt>
                <c:pt idx="34025">
                  <c:v>-1.7868925000000001E-2</c:v>
                </c:pt>
                <c:pt idx="34026">
                  <c:v>-1.3630504E-2</c:v>
                </c:pt>
                <c:pt idx="34027">
                  <c:v>-2.1584302E-2</c:v>
                </c:pt>
                <c:pt idx="34028">
                  <c:v>-1.4723121E-2</c:v>
                </c:pt>
                <c:pt idx="34029">
                  <c:v>-1.9579659999999999E-2</c:v>
                </c:pt>
                <c:pt idx="34030">
                  <c:v>-1.7471502E-2</c:v>
                </c:pt>
                <c:pt idx="34031">
                  <c:v>-1.8689898999999999E-2</c:v>
                </c:pt>
                <c:pt idx="34032">
                  <c:v>-1.8385233000000001E-2</c:v>
                </c:pt>
                <c:pt idx="34033">
                  <c:v>-1.9760223E-2</c:v>
                </c:pt>
                <c:pt idx="34034">
                  <c:v>-1.7456363999999999E-2</c:v>
                </c:pt>
                <c:pt idx="34035">
                  <c:v>-2.0429249999999999E-2</c:v>
                </c:pt>
                <c:pt idx="34036">
                  <c:v>-1.5104100000000001E-2</c:v>
                </c:pt>
                <c:pt idx="34037">
                  <c:v>-1.7663931000000001E-2</c:v>
                </c:pt>
                <c:pt idx="34038">
                  <c:v>-1.7555721E-2</c:v>
                </c:pt>
                <c:pt idx="34039">
                  <c:v>-1.8032961E-2</c:v>
                </c:pt>
                <c:pt idx="34040">
                  <c:v>-2.3009252000000001E-2</c:v>
                </c:pt>
                <c:pt idx="34041">
                  <c:v>-2.0980454999999999E-2</c:v>
                </c:pt>
                <c:pt idx="34042">
                  <c:v>-1.9000395999999999E-2</c:v>
                </c:pt>
                <c:pt idx="34043">
                  <c:v>-1.5600338E-2</c:v>
                </c:pt>
                <c:pt idx="34044">
                  <c:v>-2.3124809999999999E-2</c:v>
                </c:pt>
                <c:pt idx="34045">
                  <c:v>-2.0617976999999999E-2</c:v>
                </c:pt>
                <c:pt idx="34046">
                  <c:v>-1.9780010000000001E-2</c:v>
                </c:pt>
                <c:pt idx="34047">
                  <c:v>-1.4666207000000001E-2</c:v>
                </c:pt>
                <c:pt idx="34048">
                  <c:v>-1.9179427999999998E-2</c:v>
                </c:pt>
                <c:pt idx="34049">
                  <c:v>-2.1005558000000001E-2</c:v>
                </c:pt>
                <c:pt idx="34050">
                  <c:v>-1.8196367000000001E-2</c:v>
                </c:pt>
                <c:pt idx="34051">
                  <c:v>-2.0327425999999999E-2</c:v>
                </c:pt>
                <c:pt idx="34052">
                  <c:v>-1.8769812E-2</c:v>
                </c:pt>
                <c:pt idx="34053">
                  <c:v>-1.8666748E-2</c:v>
                </c:pt>
                <c:pt idx="34054">
                  <c:v>-2.3420145999999999E-2</c:v>
                </c:pt>
                <c:pt idx="34055">
                  <c:v>-1.9434725999999999E-2</c:v>
                </c:pt>
                <c:pt idx="34056">
                  <c:v>-2.3514780999999998E-2</c:v>
                </c:pt>
                <c:pt idx="34057">
                  <c:v>-1.8983679E-2</c:v>
                </c:pt>
                <c:pt idx="34058">
                  <c:v>-1.9278236000000001E-2</c:v>
                </c:pt>
                <c:pt idx="34059">
                  <c:v>-1.7449441999999999E-2</c:v>
                </c:pt>
                <c:pt idx="34060">
                  <c:v>-1.9900385E-2</c:v>
                </c:pt>
                <c:pt idx="34061">
                  <c:v>-2.0530755000000001E-2</c:v>
                </c:pt>
                <c:pt idx="34062">
                  <c:v>-1.4340083999999999E-2</c:v>
                </c:pt>
                <c:pt idx="34063">
                  <c:v>-2.4257697000000002E-2</c:v>
                </c:pt>
                <c:pt idx="34064">
                  <c:v>-1.8832835999999999E-2</c:v>
                </c:pt>
                <c:pt idx="34065">
                  <c:v>-1.8130028999999999E-2</c:v>
                </c:pt>
                <c:pt idx="34066">
                  <c:v>-2.0070059000000001E-2</c:v>
                </c:pt>
                <c:pt idx="34067">
                  <c:v>-1.9026630999999999E-2</c:v>
                </c:pt>
                <c:pt idx="34068">
                  <c:v>-1.6835459000000001E-2</c:v>
                </c:pt>
                <c:pt idx="34069">
                  <c:v>-1.5107865999999999E-2</c:v>
                </c:pt>
                <c:pt idx="34070">
                  <c:v>-2.4971917E-2</c:v>
                </c:pt>
                <c:pt idx="34071">
                  <c:v>-2.0840289000000001E-2</c:v>
                </c:pt>
                <c:pt idx="34072">
                  <c:v>-1.7672878E-2</c:v>
                </c:pt>
                <c:pt idx="34073">
                  <c:v>-2.2005574999999999E-2</c:v>
                </c:pt>
                <c:pt idx="34074">
                  <c:v>-2.0082925000000001E-2</c:v>
                </c:pt>
                <c:pt idx="34075">
                  <c:v>-1.8298340999999999E-2</c:v>
                </c:pt>
                <c:pt idx="34076">
                  <c:v>-1.6354460000000001E-2</c:v>
                </c:pt>
                <c:pt idx="34077">
                  <c:v>-2.3561774000000001E-2</c:v>
                </c:pt>
                <c:pt idx="34078">
                  <c:v>-2.2844995999999999E-2</c:v>
                </c:pt>
                <c:pt idx="34079">
                  <c:v>-1.4206765999999999E-2</c:v>
                </c:pt>
                <c:pt idx="34080">
                  <c:v>-1.9207657999999999E-2</c:v>
                </c:pt>
                <c:pt idx="34081">
                  <c:v>-2.1488654999999999E-2</c:v>
                </c:pt>
                <c:pt idx="34082">
                  <c:v>-2.2638319E-2</c:v>
                </c:pt>
                <c:pt idx="34083">
                  <c:v>-1.6907729E-2</c:v>
                </c:pt>
                <c:pt idx="34084">
                  <c:v>-2.5679467000000001E-2</c:v>
                </c:pt>
                <c:pt idx="34085">
                  <c:v>-1.8825288999999999E-2</c:v>
                </c:pt>
                <c:pt idx="34086">
                  <c:v>-2.3888499000000001E-2</c:v>
                </c:pt>
                <c:pt idx="34087">
                  <c:v>-2.5755905999999999E-2</c:v>
                </c:pt>
                <c:pt idx="34088">
                  <c:v>-2.5159916000000001E-2</c:v>
                </c:pt>
                <c:pt idx="34089">
                  <c:v>-2.4186531000000001E-2</c:v>
                </c:pt>
                <c:pt idx="34090">
                  <c:v>-2.2123800999999998E-2</c:v>
                </c:pt>
                <c:pt idx="34091">
                  <c:v>-2.3762177999999998E-2</c:v>
                </c:pt>
                <c:pt idx="34092">
                  <c:v>-2.4997294E-2</c:v>
                </c:pt>
                <c:pt idx="34093">
                  <c:v>-2.6184266000000001E-2</c:v>
                </c:pt>
                <c:pt idx="34094">
                  <c:v>-2.6974425E-2</c:v>
                </c:pt>
                <c:pt idx="34095">
                  <c:v>-2.6829815999999999E-2</c:v>
                </c:pt>
                <c:pt idx="34096">
                  <c:v>-2.946607E-2</c:v>
                </c:pt>
                <c:pt idx="34097">
                  <c:v>-2.5404481E-2</c:v>
                </c:pt>
                <c:pt idx="34098">
                  <c:v>-3.0348285999999999E-2</c:v>
                </c:pt>
                <c:pt idx="34099">
                  <c:v>-3.1395972000000001E-2</c:v>
                </c:pt>
                <c:pt idx="34100">
                  <c:v>-2.8277469999999999E-2</c:v>
                </c:pt>
                <c:pt idx="34101">
                  <c:v>-3.1364876999999999E-2</c:v>
                </c:pt>
                <c:pt idx="34102">
                  <c:v>-2.7031402999999999E-2</c:v>
                </c:pt>
                <c:pt idx="34103">
                  <c:v>-3.0498836000000001E-2</c:v>
                </c:pt>
                <c:pt idx="34104">
                  <c:v>-2.8039346E-2</c:v>
                </c:pt>
                <c:pt idx="34105">
                  <c:v>-2.2988396000000001E-2</c:v>
                </c:pt>
                <c:pt idx="34106">
                  <c:v>-3.1800408000000002E-2</c:v>
                </c:pt>
                <c:pt idx="34107">
                  <c:v>-3.2365262999999998E-2</c:v>
                </c:pt>
                <c:pt idx="34108">
                  <c:v>-2.6195260000000001E-2</c:v>
                </c:pt>
                <c:pt idx="34109">
                  <c:v>-2.7901812000000002E-2</c:v>
                </c:pt>
                <c:pt idx="34110">
                  <c:v>-2.8060423000000001E-2</c:v>
                </c:pt>
                <c:pt idx="34111">
                  <c:v>-2.9700399999999998E-2</c:v>
                </c:pt>
                <c:pt idx="34112">
                  <c:v>-3.0063988999999999E-2</c:v>
                </c:pt>
                <c:pt idx="34113">
                  <c:v>-2.7326526E-2</c:v>
                </c:pt>
                <c:pt idx="34114">
                  <c:v>-3.0751509999999999E-2</c:v>
                </c:pt>
                <c:pt idx="34115">
                  <c:v>-2.7873696999999999E-2</c:v>
                </c:pt>
                <c:pt idx="34116">
                  <c:v>-2.6107132000000002E-2</c:v>
                </c:pt>
                <c:pt idx="34117">
                  <c:v>-3.0820127999999999E-2</c:v>
                </c:pt>
                <c:pt idx="34118">
                  <c:v>-3.6660503999999997E-2</c:v>
                </c:pt>
                <c:pt idx="34119">
                  <c:v>-2.8672352000000002E-2</c:v>
                </c:pt>
                <c:pt idx="34120">
                  <c:v>-3.0887375000000002E-2</c:v>
                </c:pt>
                <c:pt idx="34121">
                  <c:v>-3.0770196E-2</c:v>
                </c:pt>
                <c:pt idx="34122">
                  <c:v>-2.9493311000000001E-2</c:v>
                </c:pt>
                <c:pt idx="34123">
                  <c:v>-2.8732980000000002E-2</c:v>
                </c:pt>
                <c:pt idx="34124">
                  <c:v>-2.3717839000000001E-2</c:v>
                </c:pt>
                <c:pt idx="34125">
                  <c:v>-3.1786419000000003E-2</c:v>
                </c:pt>
                <c:pt idx="34126">
                  <c:v>-2.7472990999999999E-2</c:v>
                </c:pt>
                <c:pt idx="34127">
                  <c:v>-3.3422491999999998E-2</c:v>
                </c:pt>
                <c:pt idx="34128">
                  <c:v>-2.7935257000000002E-2</c:v>
                </c:pt>
                <c:pt idx="34129">
                  <c:v>-2.891024E-2</c:v>
                </c:pt>
                <c:pt idx="34130">
                  <c:v>-2.6154772999999999E-2</c:v>
                </c:pt>
                <c:pt idx="34131">
                  <c:v>-2.7783828E-2</c:v>
                </c:pt>
                <c:pt idx="34132">
                  <c:v>-3.1848352000000003E-2</c:v>
                </c:pt>
                <c:pt idx="34133">
                  <c:v>-2.6052780000000001E-2</c:v>
                </c:pt>
                <c:pt idx="34134">
                  <c:v>-3.0565302999999999E-2</c:v>
                </c:pt>
                <c:pt idx="34135">
                  <c:v>-2.5817950999999999E-2</c:v>
                </c:pt>
                <c:pt idx="34136">
                  <c:v>-2.9816269999999999E-2</c:v>
                </c:pt>
                <c:pt idx="34137">
                  <c:v>-3.0524137999999999E-2</c:v>
                </c:pt>
                <c:pt idx="34138">
                  <c:v>-2.2858159999999999E-2</c:v>
                </c:pt>
                <c:pt idx="34139">
                  <c:v>-3.1254571000000002E-2</c:v>
                </c:pt>
                <c:pt idx="34140">
                  <c:v>-3.2669533000000001E-2</c:v>
                </c:pt>
                <c:pt idx="34141">
                  <c:v>-3.0856452999999999E-2</c:v>
                </c:pt>
                <c:pt idx="34142">
                  <c:v>-2.9396495000000002E-2</c:v>
                </c:pt>
                <c:pt idx="34143">
                  <c:v>-2.9358676E-2</c:v>
                </c:pt>
                <c:pt idx="34144">
                  <c:v>-3.3388297999999997E-2</c:v>
                </c:pt>
                <c:pt idx="34145">
                  <c:v>-3.2971780999999999E-2</c:v>
                </c:pt>
                <c:pt idx="34146">
                  <c:v>-2.4154807E-2</c:v>
                </c:pt>
                <c:pt idx="34147">
                  <c:v>-2.9149565999999998E-2</c:v>
                </c:pt>
                <c:pt idx="34148">
                  <c:v>-2.7614465000000001E-2</c:v>
                </c:pt>
                <c:pt idx="34149">
                  <c:v>-2.7075708E-2</c:v>
                </c:pt>
                <c:pt idx="34150">
                  <c:v>-2.5430065000000002E-2</c:v>
                </c:pt>
                <c:pt idx="34151">
                  <c:v>-3.1454402999999999E-2</c:v>
                </c:pt>
                <c:pt idx="34152">
                  <c:v>-2.3820391E-2</c:v>
                </c:pt>
                <c:pt idx="34153">
                  <c:v>-2.7843896E-2</c:v>
                </c:pt>
                <c:pt idx="34154">
                  <c:v>-3.0983417999999999E-2</c:v>
                </c:pt>
                <c:pt idx="34155">
                  <c:v>-2.9658760999999999E-2</c:v>
                </c:pt>
                <c:pt idx="34156">
                  <c:v>-2.7305112999999999E-2</c:v>
                </c:pt>
                <c:pt idx="34157">
                  <c:v>-2.9272655000000002E-2</c:v>
                </c:pt>
                <c:pt idx="34158">
                  <c:v>-3.2444648E-2</c:v>
                </c:pt>
                <c:pt idx="34159">
                  <c:v>-3.8292684E-2</c:v>
                </c:pt>
                <c:pt idx="34160">
                  <c:v>-2.7031830999999999E-2</c:v>
                </c:pt>
                <c:pt idx="34161">
                  <c:v>-2.5771089E-2</c:v>
                </c:pt>
                <c:pt idx="34162">
                  <c:v>-3.2948277999999998E-2</c:v>
                </c:pt>
                <c:pt idx="34163">
                  <c:v>-3.1339726999999998E-2</c:v>
                </c:pt>
                <c:pt idx="34164">
                  <c:v>-2.4969148E-2</c:v>
                </c:pt>
                <c:pt idx="34165">
                  <c:v>-3.0310117000000001E-2</c:v>
                </c:pt>
                <c:pt idx="34166">
                  <c:v>-3.4387032999999997E-2</c:v>
                </c:pt>
                <c:pt idx="34167">
                  <c:v>-2.8193586999999999E-2</c:v>
                </c:pt>
                <c:pt idx="34168">
                  <c:v>-2.9991230000000001E-2</c:v>
                </c:pt>
                <c:pt idx="34169">
                  <c:v>-2.8491870999999998E-2</c:v>
                </c:pt>
                <c:pt idx="34170">
                  <c:v>-2.5593588E-2</c:v>
                </c:pt>
                <c:pt idx="34171">
                  <c:v>-2.6075087E-2</c:v>
                </c:pt>
                <c:pt idx="34172">
                  <c:v>-2.8751232000000002E-2</c:v>
                </c:pt>
                <c:pt idx="34173">
                  <c:v>-3.3782742999999997E-2</c:v>
                </c:pt>
                <c:pt idx="34174">
                  <c:v>-2.5954448000000001E-2</c:v>
                </c:pt>
                <c:pt idx="34175">
                  <c:v>-2.3707272000000001E-2</c:v>
                </c:pt>
                <c:pt idx="34176">
                  <c:v>-2.9892485999999999E-2</c:v>
                </c:pt>
                <c:pt idx="34177">
                  <c:v>-2.1612452000000001E-2</c:v>
                </c:pt>
                <c:pt idx="34178">
                  <c:v>-2.1068653E-2</c:v>
                </c:pt>
                <c:pt idx="34179">
                  <c:v>-1.8495239E-2</c:v>
                </c:pt>
                <c:pt idx="34180">
                  <c:v>-2.2244308000000001E-2</c:v>
                </c:pt>
                <c:pt idx="34181">
                  <c:v>-2.46819E-2</c:v>
                </c:pt>
                <c:pt idx="34182">
                  <c:v>-1.7580159000000001E-2</c:v>
                </c:pt>
                <c:pt idx="34183">
                  <c:v>-2.0060893E-2</c:v>
                </c:pt>
                <c:pt idx="34184">
                  <c:v>-1.9031893000000001E-2</c:v>
                </c:pt>
                <c:pt idx="34185">
                  <c:v>-1.8160773000000002E-2</c:v>
                </c:pt>
                <c:pt idx="34186">
                  <c:v>-2.531752E-2</c:v>
                </c:pt>
                <c:pt idx="34187">
                  <c:v>-2.5955081000000001E-2</c:v>
                </c:pt>
                <c:pt idx="34188">
                  <c:v>-2.3210101E-2</c:v>
                </c:pt>
                <c:pt idx="34189">
                  <c:v>-1.9884611E-2</c:v>
                </c:pt>
                <c:pt idx="34190">
                  <c:v>-2.0359701000000001E-2</c:v>
                </c:pt>
                <c:pt idx="34191">
                  <c:v>-1.3303657E-2</c:v>
                </c:pt>
                <c:pt idx="34192">
                  <c:v>-2.0594502000000001E-2</c:v>
                </c:pt>
                <c:pt idx="34193">
                  <c:v>-2.583587E-2</c:v>
                </c:pt>
                <c:pt idx="34194">
                  <c:v>-2.2773630999999999E-2</c:v>
                </c:pt>
                <c:pt idx="34195">
                  <c:v>-2.3337687999999999E-2</c:v>
                </c:pt>
                <c:pt idx="34196">
                  <c:v>-2.2669841E-2</c:v>
                </c:pt>
                <c:pt idx="34197">
                  <c:v>-2.4591576E-2</c:v>
                </c:pt>
                <c:pt idx="34198">
                  <c:v>-2.0130380999999999E-2</c:v>
                </c:pt>
                <c:pt idx="34199">
                  <c:v>-2.4201555E-2</c:v>
                </c:pt>
                <c:pt idx="34200">
                  <c:v>-2.5267165000000001E-2</c:v>
                </c:pt>
                <c:pt idx="34201">
                  <c:v>-2.3906021999999999E-2</c:v>
                </c:pt>
                <c:pt idx="34202">
                  <c:v>-1.9581280999999999E-2</c:v>
                </c:pt>
                <c:pt idx="34203">
                  <c:v>-2.2902242999999999E-2</c:v>
                </c:pt>
                <c:pt idx="34204">
                  <c:v>-2.2181569000000002E-2</c:v>
                </c:pt>
                <c:pt idx="34205">
                  <c:v>-2.1737088000000002E-2</c:v>
                </c:pt>
                <c:pt idx="34206">
                  <c:v>-2.7297366E-2</c:v>
                </c:pt>
                <c:pt idx="34207">
                  <c:v>-2.2617660000000001E-2</c:v>
                </c:pt>
                <c:pt idx="34208">
                  <c:v>-2.6793977E-2</c:v>
                </c:pt>
                <c:pt idx="34209">
                  <c:v>-1.9378405000000001E-2</c:v>
                </c:pt>
                <c:pt idx="34210">
                  <c:v>-2.0536914E-2</c:v>
                </c:pt>
                <c:pt idx="34211">
                  <c:v>-2.5208096999999999E-2</c:v>
                </c:pt>
                <c:pt idx="34212">
                  <c:v>-2.1389051999999999E-2</c:v>
                </c:pt>
                <c:pt idx="34213">
                  <c:v>-2.0190896E-2</c:v>
                </c:pt>
                <c:pt idx="34214">
                  <c:v>-2.3373555000000001E-2</c:v>
                </c:pt>
                <c:pt idx="34215">
                  <c:v>-2.7681484999999999E-2</c:v>
                </c:pt>
                <c:pt idx="34216">
                  <c:v>-1.7067615000000001E-2</c:v>
                </c:pt>
                <c:pt idx="34217">
                  <c:v>-2.5646187000000001E-2</c:v>
                </c:pt>
                <c:pt idx="34218">
                  <c:v>-2.3511859E-2</c:v>
                </c:pt>
                <c:pt idx="34219">
                  <c:v>-2.6253848999999999E-2</c:v>
                </c:pt>
                <c:pt idx="34220">
                  <c:v>-2.0279427999999999E-2</c:v>
                </c:pt>
                <c:pt idx="34221">
                  <c:v>-1.9424552000000001E-2</c:v>
                </c:pt>
                <c:pt idx="34222">
                  <c:v>-1.7362618999999999E-2</c:v>
                </c:pt>
                <c:pt idx="34223">
                  <c:v>-2.6563842000000001E-2</c:v>
                </c:pt>
                <c:pt idx="34224">
                  <c:v>-1.4443800999999999E-2</c:v>
                </c:pt>
                <c:pt idx="34225">
                  <c:v>-2.0598365E-2</c:v>
                </c:pt>
                <c:pt idx="34226">
                  <c:v>-1.933638E-2</c:v>
                </c:pt>
                <c:pt idx="34227">
                  <c:v>-1.8915068E-2</c:v>
                </c:pt>
                <c:pt idx="34228">
                  <c:v>-2.3331244000000001E-2</c:v>
                </c:pt>
                <c:pt idx="34229">
                  <c:v>-1.6439782E-2</c:v>
                </c:pt>
                <c:pt idx="34230">
                  <c:v>-1.8282481E-2</c:v>
                </c:pt>
                <c:pt idx="34231">
                  <c:v>-1.5665124999999998E-2</c:v>
                </c:pt>
                <c:pt idx="34232">
                  <c:v>-2.0154819000000001E-2</c:v>
                </c:pt>
                <c:pt idx="34233">
                  <c:v>-1.9246148000000001E-2</c:v>
                </c:pt>
                <c:pt idx="34234">
                  <c:v>-1.8725895999999999E-2</c:v>
                </c:pt>
                <c:pt idx="34235">
                  <c:v>-1.3494116E-2</c:v>
                </c:pt>
                <c:pt idx="34236">
                  <c:v>-1.0849733E-2</c:v>
                </c:pt>
                <c:pt idx="34237">
                  <c:v>-2.1156965E-2</c:v>
                </c:pt>
                <c:pt idx="34238">
                  <c:v>-1.6365582E-2</c:v>
                </c:pt>
                <c:pt idx="34239">
                  <c:v>-1.6357857999999999E-2</c:v>
                </c:pt>
                <c:pt idx="34240">
                  <c:v>-1.4782708E-2</c:v>
                </c:pt>
                <c:pt idx="34241">
                  <c:v>-1.9178786999999999E-2</c:v>
                </c:pt>
                <c:pt idx="34242">
                  <c:v>-1.2264980999999999E-2</c:v>
                </c:pt>
                <c:pt idx="34243">
                  <c:v>-1.6387556000000001E-2</c:v>
                </c:pt>
                <c:pt idx="34244">
                  <c:v>-1.6097093E-2</c:v>
                </c:pt>
                <c:pt idx="34245">
                  <c:v>-1.3437660000000001E-2</c:v>
                </c:pt>
                <c:pt idx="34246">
                  <c:v>-1.2713500000000001E-2</c:v>
                </c:pt>
                <c:pt idx="34247">
                  <c:v>-8.7105029999999996E-3</c:v>
                </c:pt>
                <c:pt idx="34248">
                  <c:v>-1.1179522000000001E-2</c:v>
                </c:pt>
                <c:pt idx="34249">
                  <c:v>-1.5626999999999999E-2</c:v>
                </c:pt>
                <c:pt idx="34250">
                  <c:v>-1.6012471E-2</c:v>
                </c:pt>
                <c:pt idx="34251">
                  <c:v>-1.3535996E-2</c:v>
                </c:pt>
                <c:pt idx="34252">
                  <c:v>-1.8834376999999999E-2</c:v>
                </c:pt>
                <c:pt idx="34253">
                  <c:v>-3.0002869999999999E-3</c:v>
                </c:pt>
                <c:pt idx="34254">
                  <c:v>-9.7240550000000005E-3</c:v>
                </c:pt>
                <c:pt idx="34255">
                  <c:v>-5.6877689999999996E-3</c:v>
                </c:pt>
                <c:pt idx="34256">
                  <c:v>-9.6666679999999998E-3</c:v>
                </c:pt>
                <c:pt idx="34257">
                  <c:v>-1.1541001E-2</c:v>
                </c:pt>
                <c:pt idx="34258">
                  <c:v>-6.6674610000000004E-3</c:v>
                </c:pt>
                <c:pt idx="34259">
                  <c:v>-8.6256830000000003E-3</c:v>
                </c:pt>
                <c:pt idx="34260">
                  <c:v>-8.8285919999999997E-3</c:v>
                </c:pt>
                <c:pt idx="34261">
                  <c:v>-5.3859240000000003E-3</c:v>
                </c:pt>
                <c:pt idx="34262">
                  <c:v>-3.9815720000000001E-3</c:v>
                </c:pt>
                <c:pt idx="34263">
                  <c:v>-1.0407247999999999E-2</c:v>
                </c:pt>
                <c:pt idx="34264">
                  <c:v>-1.1110301E-2</c:v>
                </c:pt>
                <c:pt idx="34265">
                  <c:v>1.589249E-3</c:v>
                </c:pt>
                <c:pt idx="34266">
                  <c:v>-5.1539419999999999E-3</c:v>
                </c:pt>
                <c:pt idx="34267">
                  <c:v>-6.7062980000000003E-3</c:v>
                </c:pt>
                <c:pt idx="34268">
                  <c:v>-7.0824659999999999E-3</c:v>
                </c:pt>
                <c:pt idx="34269">
                  <c:v>-2.24084E-3</c:v>
                </c:pt>
                <c:pt idx="34270">
                  <c:v>1.09467E-4</c:v>
                </c:pt>
                <c:pt idx="34271">
                  <c:v>-6.2083499999999996E-3</c:v>
                </c:pt>
                <c:pt idx="34272">
                  <c:v>-2.1105709999999999E-3</c:v>
                </c:pt>
                <c:pt idx="34273">
                  <c:v>-5.1170130000000001E-3</c:v>
                </c:pt>
                <c:pt idx="34274">
                  <c:v>-9.4422029999999997E-3</c:v>
                </c:pt>
                <c:pt idx="34275">
                  <c:v>-6.5241769999999999E-3</c:v>
                </c:pt>
                <c:pt idx="34276">
                  <c:v>-4.8531340000000003E-3</c:v>
                </c:pt>
                <c:pt idx="34277">
                  <c:v>-1.8016849999999999E-3</c:v>
                </c:pt>
                <c:pt idx="34278">
                  <c:v>1.8277580000000001E-3</c:v>
                </c:pt>
                <c:pt idx="34279">
                  <c:v>-4.5848679999999998E-3</c:v>
                </c:pt>
                <c:pt idx="34280">
                  <c:v>5.1299689999999998E-3</c:v>
                </c:pt>
                <c:pt idx="34281">
                  <c:v>-7.5376230000000002E-3</c:v>
                </c:pt>
                <c:pt idx="34282">
                  <c:v>-5.5073190000000001E-3</c:v>
                </c:pt>
                <c:pt idx="34283">
                  <c:v>1.0347360000000001E-3</c:v>
                </c:pt>
                <c:pt idx="34284">
                  <c:v>-4.4937900000000002E-4</c:v>
                </c:pt>
                <c:pt idx="34285">
                  <c:v>-2.1362249999999998E-3</c:v>
                </c:pt>
                <c:pt idx="34286">
                  <c:v>-2.6451550000000002E-3</c:v>
                </c:pt>
                <c:pt idx="34287">
                  <c:v>1.5309480000000001E-3</c:v>
                </c:pt>
                <c:pt idx="34288">
                  <c:v>-4.641994E-3</c:v>
                </c:pt>
                <c:pt idx="34289">
                  <c:v>1.0747479999999999E-3</c:v>
                </c:pt>
                <c:pt idx="34290">
                  <c:v>-3.8299699999999998E-3</c:v>
                </c:pt>
                <c:pt idx="34291">
                  <c:v>2.923007E-3</c:v>
                </c:pt>
                <c:pt idx="34292">
                  <c:v>7.3122719999999999E-3</c:v>
                </c:pt>
                <c:pt idx="34293">
                  <c:v>2.2173779999999999E-3</c:v>
                </c:pt>
                <c:pt idx="34294">
                  <c:v>1.324286E-3</c:v>
                </c:pt>
                <c:pt idx="34295">
                  <c:v>6.5150529999999998E-3</c:v>
                </c:pt>
                <c:pt idx="34296">
                  <c:v>3.1610259999999999E-3</c:v>
                </c:pt>
                <c:pt idx="34297">
                  <c:v>2.9495709999999998E-3</c:v>
                </c:pt>
                <c:pt idx="34298">
                  <c:v>6.859403E-3</c:v>
                </c:pt>
                <c:pt idx="34299">
                  <c:v>7.2988239999999998E-3</c:v>
                </c:pt>
                <c:pt idx="34300">
                  <c:v>8.5124469999999994E-3</c:v>
                </c:pt>
                <c:pt idx="34301">
                  <c:v>4.2639059999999996E-3</c:v>
                </c:pt>
                <c:pt idx="34302">
                  <c:v>6.6013840000000001E-3</c:v>
                </c:pt>
                <c:pt idx="34303">
                  <c:v>1.0383606E-2</c:v>
                </c:pt>
                <c:pt idx="34304">
                  <c:v>1.1131155E-2</c:v>
                </c:pt>
                <c:pt idx="34305">
                  <c:v>6.4210880000000001E-3</c:v>
                </c:pt>
                <c:pt idx="34306">
                  <c:v>1.3129923999999999E-2</c:v>
                </c:pt>
                <c:pt idx="34307">
                  <c:v>1.2611407E-2</c:v>
                </c:pt>
                <c:pt idx="34308">
                  <c:v>6.0721029999999997E-3</c:v>
                </c:pt>
                <c:pt idx="34309">
                  <c:v>1.260031E-2</c:v>
                </c:pt>
                <c:pt idx="34310">
                  <c:v>1.3216634E-2</c:v>
                </c:pt>
                <c:pt idx="34311">
                  <c:v>1.1797702E-2</c:v>
                </c:pt>
                <c:pt idx="34312">
                  <c:v>6.9268239999999998E-3</c:v>
                </c:pt>
                <c:pt idx="34313">
                  <c:v>1.2438502000000001E-2</c:v>
                </c:pt>
                <c:pt idx="34314">
                  <c:v>1.3568284E-2</c:v>
                </c:pt>
                <c:pt idx="34315">
                  <c:v>1.6039165000000001E-2</c:v>
                </c:pt>
                <c:pt idx="34316">
                  <c:v>7.7046659999999998E-3</c:v>
                </c:pt>
                <c:pt idx="34317">
                  <c:v>1.0916438000000001E-2</c:v>
                </c:pt>
                <c:pt idx="34318">
                  <c:v>8.7809150000000002E-3</c:v>
                </c:pt>
                <c:pt idx="34319">
                  <c:v>3.040737E-3</c:v>
                </c:pt>
                <c:pt idx="34320">
                  <c:v>7.2998660000000003E-3</c:v>
                </c:pt>
                <c:pt idx="34321">
                  <c:v>7.6759039999999999E-3</c:v>
                </c:pt>
                <c:pt idx="34322">
                  <c:v>1.0427237000000001E-2</c:v>
                </c:pt>
                <c:pt idx="34323">
                  <c:v>9.9135130000000005E-3</c:v>
                </c:pt>
                <c:pt idx="34324">
                  <c:v>9.1167839999999993E-3</c:v>
                </c:pt>
                <c:pt idx="34325">
                  <c:v>1.4903566E-2</c:v>
                </c:pt>
                <c:pt idx="34326">
                  <c:v>9.802201E-3</c:v>
                </c:pt>
                <c:pt idx="34327">
                  <c:v>8.9324130000000002E-3</c:v>
                </c:pt>
                <c:pt idx="34328">
                  <c:v>8.3420260000000006E-3</c:v>
                </c:pt>
                <c:pt idx="34329">
                  <c:v>9.4842559999999999E-3</c:v>
                </c:pt>
                <c:pt idx="34330">
                  <c:v>4.8201729999999996E-3</c:v>
                </c:pt>
                <c:pt idx="34331">
                  <c:v>5.0201769999999998E-3</c:v>
                </c:pt>
                <c:pt idx="34332">
                  <c:v>1.4494262000000001E-2</c:v>
                </c:pt>
                <c:pt idx="34333">
                  <c:v>8.8954989999999994E-3</c:v>
                </c:pt>
                <c:pt idx="34334">
                  <c:v>8.2298849999999993E-3</c:v>
                </c:pt>
                <c:pt idx="34335">
                  <c:v>1.0123925000000001E-2</c:v>
                </c:pt>
                <c:pt idx="34336">
                  <c:v>1.3494821000000001E-2</c:v>
                </c:pt>
                <c:pt idx="34337">
                  <c:v>1.1143515999999999E-2</c:v>
                </c:pt>
                <c:pt idx="34338">
                  <c:v>1.4336407000000001E-2</c:v>
                </c:pt>
                <c:pt idx="34339">
                  <c:v>1.0305445999999999E-2</c:v>
                </c:pt>
                <c:pt idx="34340">
                  <c:v>8.9253920000000007E-3</c:v>
                </c:pt>
                <c:pt idx="34341">
                  <c:v>1.0653783999999999E-2</c:v>
                </c:pt>
                <c:pt idx="34342">
                  <c:v>7.3364609999999999E-3</c:v>
                </c:pt>
                <c:pt idx="34343">
                  <c:v>1.4447633E-2</c:v>
                </c:pt>
                <c:pt idx="34344">
                  <c:v>1.3937171999999999E-2</c:v>
                </c:pt>
                <c:pt idx="34345">
                  <c:v>7.9919310000000007E-3</c:v>
                </c:pt>
                <c:pt idx="34346">
                  <c:v>1.1309098E-2</c:v>
                </c:pt>
                <c:pt idx="34347">
                  <c:v>1.260872E-2</c:v>
                </c:pt>
                <c:pt idx="34348">
                  <c:v>1.1105614999999999E-2</c:v>
                </c:pt>
                <c:pt idx="34349">
                  <c:v>1.8283366999999998E-2</c:v>
                </c:pt>
                <c:pt idx="34350">
                  <c:v>1.3363928000000001E-2</c:v>
                </c:pt>
                <c:pt idx="34351">
                  <c:v>1.0039769E-2</c:v>
                </c:pt>
                <c:pt idx="34352">
                  <c:v>1.6604504999999999E-2</c:v>
                </c:pt>
                <c:pt idx="34353">
                  <c:v>1.1624661E-2</c:v>
                </c:pt>
                <c:pt idx="34354">
                  <c:v>1.2090741E-2</c:v>
                </c:pt>
                <c:pt idx="34355">
                  <c:v>1.5043121E-2</c:v>
                </c:pt>
                <c:pt idx="34356">
                  <c:v>1.2408229E-2</c:v>
                </c:pt>
                <c:pt idx="34357">
                  <c:v>9.8553229999999992E-3</c:v>
                </c:pt>
                <c:pt idx="34358">
                  <c:v>1.1764564999999999E-2</c:v>
                </c:pt>
                <c:pt idx="34359">
                  <c:v>1.2004783E-2</c:v>
                </c:pt>
                <c:pt idx="34360">
                  <c:v>1.1071057E-2</c:v>
                </c:pt>
                <c:pt idx="34361">
                  <c:v>1.7809386999999999E-2</c:v>
                </c:pt>
                <c:pt idx="34362">
                  <c:v>1.4106261E-2</c:v>
                </c:pt>
                <c:pt idx="34363">
                  <c:v>1.3057508000000001E-2</c:v>
                </c:pt>
                <c:pt idx="34364">
                  <c:v>1.0688493E-2</c:v>
                </c:pt>
                <c:pt idx="34365">
                  <c:v>1.2149237E-2</c:v>
                </c:pt>
                <c:pt idx="34366">
                  <c:v>1.1176805E-2</c:v>
                </c:pt>
                <c:pt idx="34367">
                  <c:v>8.6907449999999997E-3</c:v>
                </c:pt>
                <c:pt idx="34368">
                  <c:v>1.8407177E-2</c:v>
                </c:pt>
                <c:pt idx="34369">
                  <c:v>1.6526986E-2</c:v>
                </c:pt>
                <c:pt idx="34370">
                  <c:v>1.1681386E-2</c:v>
                </c:pt>
                <c:pt idx="34371">
                  <c:v>1.4110723E-2</c:v>
                </c:pt>
                <c:pt idx="34372">
                  <c:v>1.7271249999999998E-2</c:v>
                </c:pt>
                <c:pt idx="34373">
                  <c:v>1.1797123E-2</c:v>
                </c:pt>
                <c:pt idx="34374">
                  <c:v>1.1683317E-2</c:v>
                </c:pt>
                <c:pt idx="34375">
                  <c:v>1.8695951999999998E-2</c:v>
                </c:pt>
                <c:pt idx="34376">
                  <c:v>1.9694570000000002E-2</c:v>
                </c:pt>
                <c:pt idx="34377">
                  <c:v>1.6653241999999999E-2</c:v>
                </c:pt>
                <c:pt idx="34378">
                  <c:v>1.7815228999999998E-2</c:v>
                </c:pt>
                <c:pt idx="34379">
                  <c:v>1.1678506E-2</c:v>
                </c:pt>
                <c:pt idx="34380">
                  <c:v>1.1331071E-2</c:v>
                </c:pt>
                <c:pt idx="34381">
                  <c:v>1.2316974E-2</c:v>
                </c:pt>
                <c:pt idx="34382">
                  <c:v>9.5759350000000007E-3</c:v>
                </c:pt>
                <c:pt idx="34383">
                  <c:v>1.043167E-3</c:v>
                </c:pt>
                <c:pt idx="34384">
                  <c:v>1.84165E-3</c:v>
                </c:pt>
                <c:pt idx="34385">
                  <c:v>8.3088710000000007E-3</c:v>
                </c:pt>
                <c:pt idx="34386">
                  <c:v>3.0625309999999998E-3</c:v>
                </c:pt>
                <c:pt idx="34387">
                  <c:v>9.8180399999999997E-4</c:v>
                </c:pt>
                <c:pt idx="34388">
                  <c:v>9.0514510000000003E-3</c:v>
                </c:pt>
                <c:pt idx="34389">
                  <c:v>1.1747634999999999E-2</c:v>
                </c:pt>
                <c:pt idx="34390">
                  <c:v>1.5221149E-2</c:v>
                </c:pt>
                <c:pt idx="34391">
                  <c:v>1.3666928E-2</c:v>
                </c:pt>
                <c:pt idx="34392">
                  <c:v>1.1282578E-2</c:v>
                </c:pt>
                <c:pt idx="34393">
                  <c:v>1.6639524999999999E-2</c:v>
                </c:pt>
                <c:pt idx="34394">
                  <c:v>1.2295E-2</c:v>
                </c:pt>
                <c:pt idx="34395">
                  <c:v>7.6970520000000002E-3</c:v>
                </c:pt>
                <c:pt idx="34396">
                  <c:v>5.3767520000000003E-3</c:v>
                </c:pt>
                <c:pt idx="34397">
                  <c:v>8.9501809999999998E-3</c:v>
                </c:pt>
                <c:pt idx="34398">
                  <c:v>3.5357969999999998E-3</c:v>
                </c:pt>
                <c:pt idx="34399">
                  <c:v>2.1784576E-2</c:v>
                </c:pt>
                <c:pt idx="34400">
                  <c:v>1.9050397E-2</c:v>
                </c:pt>
                <c:pt idx="34401">
                  <c:v>1.8759048E-2</c:v>
                </c:pt>
                <c:pt idx="34402">
                  <c:v>1.8855563999999998E-2</c:v>
                </c:pt>
                <c:pt idx="34403">
                  <c:v>1.6896278000000001E-2</c:v>
                </c:pt>
                <c:pt idx="34404">
                  <c:v>1.6832896E-2</c:v>
                </c:pt>
                <c:pt idx="34405">
                  <c:v>2.0674505999999999E-2</c:v>
                </c:pt>
                <c:pt idx="34406">
                  <c:v>1.0814838E-2</c:v>
                </c:pt>
                <c:pt idx="34407">
                  <c:v>2.1412087999999999E-2</c:v>
                </c:pt>
                <c:pt idx="34408">
                  <c:v>3.0580441999999999E-2</c:v>
                </c:pt>
                <c:pt idx="34409">
                  <c:v>2.3167001E-2</c:v>
                </c:pt>
                <c:pt idx="34410">
                  <c:v>1.7086225999999999E-2</c:v>
                </c:pt>
                <c:pt idx="34411">
                  <c:v>2.3467161E-2</c:v>
                </c:pt>
                <c:pt idx="34412">
                  <c:v>1.9057431999999999E-2</c:v>
                </c:pt>
                <c:pt idx="34413">
                  <c:v>2.0465178000000001E-2</c:v>
                </c:pt>
                <c:pt idx="34414">
                  <c:v>2.5111842999999998E-2</c:v>
                </c:pt>
                <c:pt idx="34415">
                  <c:v>2.4927020000000001E-2</c:v>
                </c:pt>
                <c:pt idx="34416">
                  <c:v>1.7407025999999999E-2</c:v>
                </c:pt>
                <c:pt idx="34417">
                  <c:v>2.4310740000000001E-2</c:v>
                </c:pt>
                <c:pt idx="34418">
                  <c:v>1.9407530999999999E-2</c:v>
                </c:pt>
                <c:pt idx="34419">
                  <c:v>1.9946821E-2</c:v>
                </c:pt>
                <c:pt idx="34420">
                  <c:v>2.3398008000000001E-2</c:v>
                </c:pt>
                <c:pt idx="34421">
                  <c:v>2.4906688999999999E-2</c:v>
                </c:pt>
                <c:pt idx="34422">
                  <c:v>2.091177E-2</c:v>
                </c:pt>
                <c:pt idx="34423">
                  <c:v>2.3546701E-2</c:v>
                </c:pt>
                <c:pt idx="34424">
                  <c:v>1.8328945999999999E-2</c:v>
                </c:pt>
                <c:pt idx="34425">
                  <c:v>2.0573724000000002E-2</c:v>
                </c:pt>
                <c:pt idx="34426">
                  <c:v>2.3039034999999999E-2</c:v>
                </c:pt>
                <c:pt idx="34427">
                  <c:v>1.9240303E-2</c:v>
                </c:pt>
                <c:pt idx="34428">
                  <c:v>2.2926252000000001E-2</c:v>
                </c:pt>
                <c:pt idx="34429">
                  <c:v>1.9740578000000002E-2</c:v>
                </c:pt>
                <c:pt idx="34430">
                  <c:v>2.3673933000000001E-2</c:v>
                </c:pt>
                <c:pt idx="34431">
                  <c:v>2.3519202999999999E-2</c:v>
                </c:pt>
                <c:pt idx="34432">
                  <c:v>2.0143714E-2</c:v>
                </c:pt>
                <c:pt idx="34433">
                  <c:v>1.9626793999999999E-2</c:v>
                </c:pt>
                <c:pt idx="34434">
                  <c:v>2.0233662999999999E-2</c:v>
                </c:pt>
                <c:pt idx="34435">
                  <c:v>2.3727464E-2</c:v>
                </c:pt>
                <c:pt idx="34436">
                  <c:v>2.1960589999999999E-2</c:v>
                </c:pt>
                <c:pt idx="34437">
                  <c:v>2.1365643E-2</c:v>
                </c:pt>
                <c:pt idx="34438">
                  <c:v>1.880867E-2</c:v>
                </c:pt>
                <c:pt idx="34439">
                  <c:v>1.9391371000000001E-2</c:v>
                </c:pt>
                <c:pt idx="34440">
                  <c:v>2.2454629E-2</c:v>
                </c:pt>
                <c:pt idx="34441">
                  <c:v>2.3454912000000001E-2</c:v>
                </c:pt>
                <c:pt idx="34442">
                  <c:v>2.2326617E-2</c:v>
                </c:pt>
                <c:pt idx="34443">
                  <c:v>1.9936696E-2</c:v>
                </c:pt>
                <c:pt idx="34444">
                  <c:v>1.8558201999999999E-2</c:v>
                </c:pt>
                <c:pt idx="34445">
                  <c:v>2.1584352000000001E-2</c:v>
                </c:pt>
                <c:pt idx="34446">
                  <c:v>2.1402147E-2</c:v>
                </c:pt>
                <c:pt idx="34447">
                  <c:v>2.4499936E-2</c:v>
                </c:pt>
                <c:pt idx="34448">
                  <c:v>2.7615701999999999E-2</c:v>
                </c:pt>
                <c:pt idx="34449">
                  <c:v>1.6384352000000001E-2</c:v>
                </c:pt>
                <c:pt idx="34450">
                  <c:v>1.5878683000000001E-2</c:v>
                </c:pt>
                <c:pt idx="34451">
                  <c:v>3.0380394000000002E-2</c:v>
                </c:pt>
                <c:pt idx="34452">
                  <c:v>2.8678635000000001E-2</c:v>
                </c:pt>
                <c:pt idx="34453">
                  <c:v>1.3093550000000001E-2</c:v>
                </c:pt>
                <c:pt idx="34454">
                  <c:v>3.0582749999999999E-2</c:v>
                </c:pt>
                <c:pt idx="34455">
                  <c:v>2.8894304999999999E-2</c:v>
                </c:pt>
                <c:pt idx="34456">
                  <c:v>1.5713662E-2</c:v>
                </c:pt>
                <c:pt idx="34457">
                  <c:v>2.0013869E-2</c:v>
                </c:pt>
                <c:pt idx="34458">
                  <c:v>2.1878518E-2</c:v>
                </c:pt>
                <c:pt idx="34459">
                  <c:v>1.8437449000000002E-2</c:v>
                </c:pt>
                <c:pt idx="34460">
                  <c:v>2.0876394999999999E-2</c:v>
                </c:pt>
                <c:pt idx="34461">
                  <c:v>2.5530267999999998E-2</c:v>
                </c:pt>
                <c:pt idx="34462">
                  <c:v>1.9894574000000002E-2</c:v>
                </c:pt>
                <c:pt idx="34463">
                  <c:v>2.3167867000000002E-2</c:v>
                </c:pt>
                <c:pt idx="34464">
                  <c:v>2.2761977999999999E-2</c:v>
                </c:pt>
                <c:pt idx="34465">
                  <c:v>1.7408225999999999E-2</c:v>
                </c:pt>
                <c:pt idx="34466">
                  <c:v>2.4489349000000001E-2</c:v>
                </c:pt>
                <c:pt idx="34467">
                  <c:v>3.4512158000000001E-2</c:v>
                </c:pt>
                <c:pt idx="34468">
                  <c:v>1.982134E-2</c:v>
                </c:pt>
                <c:pt idx="34469">
                  <c:v>9.3564479999999998E-3</c:v>
                </c:pt>
                <c:pt idx="34470">
                  <c:v>1.5852117999999998E-2</c:v>
                </c:pt>
                <c:pt idx="34471">
                  <c:v>2.2497771E-2</c:v>
                </c:pt>
                <c:pt idx="34472">
                  <c:v>2.4118058000000001E-2</c:v>
                </c:pt>
                <c:pt idx="34473">
                  <c:v>2.4027247000000002E-2</c:v>
                </c:pt>
                <c:pt idx="34474">
                  <c:v>2.4467023000000001E-2</c:v>
                </c:pt>
                <c:pt idx="34475">
                  <c:v>2.2047008999999999E-2</c:v>
                </c:pt>
                <c:pt idx="34476">
                  <c:v>1.6173428E-2</c:v>
                </c:pt>
                <c:pt idx="34477">
                  <c:v>2.7140858E-2</c:v>
                </c:pt>
                <c:pt idx="34478">
                  <c:v>2.3982548999999999E-2</c:v>
                </c:pt>
                <c:pt idx="34479">
                  <c:v>1.9013888999999999E-2</c:v>
                </c:pt>
                <c:pt idx="34480">
                  <c:v>2.444195E-2</c:v>
                </c:pt>
                <c:pt idx="34481">
                  <c:v>2.6141047000000001E-2</c:v>
                </c:pt>
                <c:pt idx="34482">
                  <c:v>1.1508193E-2</c:v>
                </c:pt>
                <c:pt idx="34483">
                  <c:v>2.0384507E-2</c:v>
                </c:pt>
                <c:pt idx="34484">
                  <c:v>3.2478567E-2</c:v>
                </c:pt>
                <c:pt idx="34485">
                  <c:v>1.8991785000000001E-2</c:v>
                </c:pt>
                <c:pt idx="34486">
                  <c:v>2.4454615999999998E-2</c:v>
                </c:pt>
                <c:pt idx="34487">
                  <c:v>3.0023286E-2</c:v>
                </c:pt>
                <c:pt idx="34488">
                  <c:v>2.2838501000000001E-2</c:v>
                </c:pt>
                <c:pt idx="34489">
                  <c:v>1.9577460000000001E-2</c:v>
                </c:pt>
                <c:pt idx="34490">
                  <c:v>3.2051510999999998E-2</c:v>
                </c:pt>
                <c:pt idx="34491">
                  <c:v>2.1007912E-2</c:v>
                </c:pt>
                <c:pt idx="34492">
                  <c:v>2.1016942E-2</c:v>
                </c:pt>
                <c:pt idx="34493">
                  <c:v>2.7322510000000001E-2</c:v>
                </c:pt>
                <c:pt idx="34494">
                  <c:v>2.4484466999999999E-2</c:v>
                </c:pt>
                <c:pt idx="34495">
                  <c:v>2.1651929E-2</c:v>
                </c:pt>
                <c:pt idx="34496">
                  <c:v>2.7064406999999999E-2</c:v>
                </c:pt>
                <c:pt idx="34497">
                  <c:v>2.3844379999999998E-2</c:v>
                </c:pt>
                <c:pt idx="34498">
                  <c:v>2.3870695000000001E-2</c:v>
                </c:pt>
                <c:pt idx="34499">
                  <c:v>2.7448119999999999E-2</c:v>
                </c:pt>
                <c:pt idx="34500">
                  <c:v>2.2662821999999999E-2</c:v>
                </c:pt>
                <c:pt idx="34501">
                  <c:v>1.7122116E-2</c:v>
                </c:pt>
                <c:pt idx="34502">
                  <c:v>2.5685751999999999E-2</c:v>
                </c:pt>
                <c:pt idx="34503">
                  <c:v>2.0897921E-2</c:v>
                </c:pt>
                <c:pt idx="34504">
                  <c:v>2.0978839999999999E-2</c:v>
                </c:pt>
                <c:pt idx="34505">
                  <c:v>2.7615173E-2</c:v>
                </c:pt>
                <c:pt idx="34506">
                  <c:v>1.8549970999999998E-2</c:v>
                </c:pt>
                <c:pt idx="34507">
                  <c:v>1.9159038E-2</c:v>
                </c:pt>
                <c:pt idx="34508">
                  <c:v>2.8202749999999999E-2</c:v>
                </c:pt>
                <c:pt idx="34509">
                  <c:v>1.8645729999999999E-2</c:v>
                </c:pt>
                <c:pt idx="34510">
                  <c:v>2.3896117000000001E-2</c:v>
                </c:pt>
                <c:pt idx="34511">
                  <c:v>2.3561358000000001E-2</c:v>
                </c:pt>
                <c:pt idx="34512">
                  <c:v>1.4081411E-2</c:v>
                </c:pt>
                <c:pt idx="34513">
                  <c:v>1.6181313999999999E-2</c:v>
                </c:pt>
                <c:pt idx="34514">
                  <c:v>2.7350719999999999E-2</c:v>
                </c:pt>
                <c:pt idx="34515">
                  <c:v>2.9260207E-2</c:v>
                </c:pt>
                <c:pt idx="34516">
                  <c:v>1.1585714E-2</c:v>
                </c:pt>
                <c:pt idx="34517">
                  <c:v>2.1865249E-2</c:v>
                </c:pt>
                <c:pt idx="34518">
                  <c:v>1.9921075999999999E-2</c:v>
                </c:pt>
                <c:pt idx="34519">
                  <c:v>1.3616309E-2</c:v>
                </c:pt>
                <c:pt idx="34520">
                  <c:v>2.645047E-2</c:v>
                </c:pt>
                <c:pt idx="34521">
                  <c:v>2.7612406999999999E-2</c:v>
                </c:pt>
                <c:pt idx="34522">
                  <c:v>1.6328385000000001E-2</c:v>
                </c:pt>
                <c:pt idx="34523">
                  <c:v>2.3449145000000001E-2</c:v>
                </c:pt>
                <c:pt idx="34524">
                  <c:v>2.7407654E-2</c:v>
                </c:pt>
                <c:pt idx="34525">
                  <c:v>1.6255400999999999E-2</c:v>
                </c:pt>
                <c:pt idx="34526">
                  <c:v>2.4531715999999999E-2</c:v>
                </c:pt>
                <c:pt idx="34527">
                  <c:v>3.0492669E-2</c:v>
                </c:pt>
                <c:pt idx="34528">
                  <c:v>1.7282913E-2</c:v>
                </c:pt>
                <c:pt idx="34529">
                  <c:v>2.1410812000000001E-2</c:v>
                </c:pt>
                <c:pt idx="34530">
                  <c:v>2.5193362E-2</c:v>
                </c:pt>
                <c:pt idx="34531">
                  <c:v>1.1378747E-2</c:v>
                </c:pt>
                <c:pt idx="34532">
                  <c:v>2.1326857000000001E-2</c:v>
                </c:pt>
                <c:pt idx="34533">
                  <c:v>3.2933447999999997E-2</c:v>
                </c:pt>
                <c:pt idx="34534">
                  <c:v>2.0001072000000002E-2</c:v>
                </c:pt>
                <c:pt idx="34535">
                  <c:v>1.0093315E-2</c:v>
                </c:pt>
                <c:pt idx="34536">
                  <c:v>2.0683468999999999E-2</c:v>
                </c:pt>
                <c:pt idx="34537">
                  <c:v>1.8894890000000001E-2</c:v>
                </c:pt>
                <c:pt idx="34538">
                  <c:v>1.6693626999999999E-2</c:v>
                </c:pt>
                <c:pt idx="34539">
                  <c:v>2.4611470999999999E-2</c:v>
                </c:pt>
                <c:pt idx="34540">
                  <c:v>2.5048519000000002E-2</c:v>
                </c:pt>
                <c:pt idx="34541">
                  <c:v>1.5407608999999999E-2</c:v>
                </c:pt>
                <c:pt idx="34542">
                  <c:v>1.9081706E-2</c:v>
                </c:pt>
                <c:pt idx="34543">
                  <c:v>2.4304164999999999E-2</c:v>
                </c:pt>
                <c:pt idx="34544">
                  <c:v>4.5227369999999998E-3</c:v>
                </c:pt>
                <c:pt idx="34545">
                  <c:v>2.4642387000000002E-2</c:v>
                </c:pt>
                <c:pt idx="34546">
                  <c:v>3.9867255999999997E-2</c:v>
                </c:pt>
                <c:pt idx="34547">
                  <c:v>4.5537658000000002E-2</c:v>
                </c:pt>
                <c:pt idx="34548">
                  <c:v>1.0476917000000001E-2</c:v>
                </c:pt>
                <c:pt idx="34549">
                  <c:v>1.6256243E-2</c:v>
                </c:pt>
                <c:pt idx="34550">
                  <c:v>3.8408030000000003E-2</c:v>
                </c:pt>
                <c:pt idx="34551">
                  <c:v>2.9226783999999999E-2</c:v>
                </c:pt>
                <c:pt idx="34552">
                  <c:v>3.2622825000000001E-2</c:v>
                </c:pt>
                <c:pt idx="34553">
                  <c:v>2.7581728999999999E-2</c:v>
                </c:pt>
                <c:pt idx="34554">
                  <c:v>7.1335219999999998E-3</c:v>
                </c:pt>
                <c:pt idx="34555">
                  <c:v>1.4659882000000001E-2</c:v>
                </c:pt>
                <c:pt idx="34556">
                  <c:v>2.7126342000000001E-2</c:v>
                </c:pt>
                <c:pt idx="34557">
                  <c:v>2.8828900000000001E-2</c:v>
                </c:pt>
                <c:pt idx="34558">
                  <c:v>2.2316029000000001E-2</c:v>
                </c:pt>
                <c:pt idx="34559">
                  <c:v>2.1658760999999999E-2</c:v>
                </c:pt>
                <c:pt idx="34560">
                  <c:v>6.5502549999999996E-3</c:v>
                </c:pt>
                <c:pt idx="34561">
                  <c:v>6.7912709999999998E-3</c:v>
                </c:pt>
                <c:pt idx="34562">
                  <c:v>3.5730675000000003E-2</c:v>
                </c:pt>
                <c:pt idx="34563">
                  <c:v>2.9261586999999999E-2</c:v>
                </c:pt>
                <c:pt idx="34564">
                  <c:v>-2.2536740000000002E-3</c:v>
                </c:pt>
                <c:pt idx="34565">
                  <c:v>1.1059202000000001E-2</c:v>
                </c:pt>
                <c:pt idx="34566">
                  <c:v>2.9084235E-2</c:v>
                </c:pt>
                <c:pt idx="34567">
                  <c:v>8.9121219999999998E-3</c:v>
                </c:pt>
                <c:pt idx="34568">
                  <c:v>1.6118674E-2</c:v>
                </c:pt>
                <c:pt idx="34569">
                  <c:v>1.8679569E-2</c:v>
                </c:pt>
                <c:pt idx="34570">
                  <c:v>1.0065803E-2</c:v>
                </c:pt>
                <c:pt idx="34571">
                  <c:v>1.2415511000000001E-2</c:v>
                </c:pt>
                <c:pt idx="34572">
                  <c:v>2.1684511E-2</c:v>
                </c:pt>
                <c:pt idx="34573">
                  <c:v>1.587802E-2</c:v>
                </c:pt>
                <c:pt idx="34574">
                  <c:v>5.503829E-3</c:v>
                </c:pt>
                <c:pt idx="34575">
                  <c:v>1.9823646E-2</c:v>
                </c:pt>
                <c:pt idx="34576">
                  <c:v>2.1772976999999999E-2</c:v>
                </c:pt>
                <c:pt idx="34577">
                  <c:v>1.1174659999999999E-2</c:v>
                </c:pt>
                <c:pt idx="34578">
                  <c:v>1.4817682E-2</c:v>
                </c:pt>
                <c:pt idx="34579">
                  <c:v>2.3917969000000001E-2</c:v>
                </c:pt>
                <c:pt idx="34580">
                  <c:v>1.6733455000000001E-2</c:v>
                </c:pt>
                <c:pt idx="34581">
                  <c:v>2.3033162999999999E-2</c:v>
                </c:pt>
                <c:pt idx="34582">
                  <c:v>3.1304846999999997E-2</c:v>
                </c:pt>
                <c:pt idx="34583">
                  <c:v>1.6598873E-2</c:v>
                </c:pt>
                <c:pt idx="34584">
                  <c:v>1.5946081000000001E-2</c:v>
                </c:pt>
                <c:pt idx="34585">
                  <c:v>2.3086281E-2</c:v>
                </c:pt>
                <c:pt idx="34586">
                  <c:v>1.4835421E-2</c:v>
                </c:pt>
                <c:pt idx="34587">
                  <c:v>2.6806064000000001E-2</c:v>
                </c:pt>
                <c:pt idx="34588">
                  <c:v>3.2482058000000001E-2</c:v>
                </c:pt>
                <c:pt idx="34589">
                  <c:v>1.3237525E-2</c:v>
                </c:pt>
                <c:pt idx="34590">
                  <c:v>1.3675144E-2</c:v>
                </c:pt>
                <c:pt idx="34591">
                  <c:v>2.9851984000000002E-2</c:v>
                </c:pt>
                <c:pt idx="34592">
                  <c:v>3.6239388999999997E-2</c:v>
                </c:pt>
                <c:pt idx="34593">
                  <c:v>2.5783285E-2</c:v>
                </c:pt>
                <c:pt idx="34594">
                  <c:v>2.2035870999999999E-2</c:v>
                </c:pt>
                <c:pt idx="34595">
                  <c:v>2.5035920999999999E-2</c:v>
                </c:pt>
                <c:pt idx="34596">
                  <c:v>2.5851894E-2</c:v>
                </c:pt>
                <c:pt idx="34597">
                  <c:v>1.8739124999999999E-2</c:v>
                </c:pt>
                <c:pt idx="34598">
                  <c:v>1.5444731E-2</c:v>
                </c:pt>
                <c:pt idx="34599">
                  <c:v>2.0539358000000001E-2</c:v>
                </c:pt>
                <c:pt idx="34600">
                  <c:v>4.0005125000000002E-2</c:v>
                </c:pt>
                <c:pt idx="34601">
                  <c:v>2.6529794999999998E-2</c:v>
                </c:pt>
                <c:pt idx="34602">
                  <c:v>-3.9209340000000001E-3</c:v>
                </c:pt>
                <c:pt idx="34603">
                  <c:v>1.1971289999999999E-3</c:v>
                </c:pt>
                <c:pt idx="34604">
                  <c:v>3.0318251000000001E-2</c:v>
                </c:pt>
                <c:pt idx="34605">
                  <c:v>3.4742028000000001E-2</c:v>
                </c:pt>
                <c:pt idx="34606">
                  <c:v>1.0394702E-2</c:v>
                </c:pt>
                <c:pt idx="34607">
                  <c:v>1.9983415000000001E-2</c:v>
                </c:pt>
                <c:pt idx="34608">
                  <c:v>3.1894988999999999E-2</c:v>
                </c:pt>
                <c:pt idx="34609">
                  <c:v>9.2663759999999998E-3</c:v>
                </c:pt>
                <c:pt idx="34610">
                  <c:v>6.3612649999999996E-3</c:v>
                </c:pt>
                <c:pt idx="34611">
                  <c:v>3.1340650999999997E-2</c:v>
                </c:pt>
                <c:pt idx="34612">
                  <c:v>3.2306686000000001E-2</c:v>
                </c:pt>
                <c:pt idx="34613">
                  <c:v>1.487257E-2</c:v>
                </c:pt>
                <c:pt idx="34614">
                  <c:v>1.3748834E-2</c:v>
                </c:pt>
                <c:pt idx="34615">
                  <c:v>1.8217884E-2</c:v>
                </c:pt>
                <c:pt idx="34616">
                  <c:v>1.3188897E-2</c:v>
                </c:pt>
                <c:pt idx="34617">
                  <c:v>1.8327467E-2</c:v>
                </c:pt>
                <c:pt idx="34618">
                  <c:v>1.5084337E-2</c:v>
                </c:pt>
                <c:pt idx="34619">
                  <c:v>1.49099E-2</c:v>
                </c:pt>
                <c:pt idx="34620">
                  <c:v>2.2695236000000001E-2</c:v>
                </c:pt>
                <c:pt idx="34621">
                  <c:v>1.4508413E-2</c:v>
                </c:pt>
                <c:pt idx="34622">
                  <c:v>-2.1672306999999998E-2</c:v>
                </c:pt>
                <c:pt idx="34623">
                  <c:v>1.7386945000000001E-2</c:v>
                </c:pt>
                <c:pt idx="34624">
                  <c:v>6.4342864E-2</c:v>
                </c:pt>
                <c:pt idx="34625">
                  <c:v>1.4674112E-2</c:v>
                </c:pt>
                <c:pt idx="34626">
                  <c:v>2.6667145999999999E-2</c:v>
                </c:pt>
                <c:pt idx="34627">
                  <c:v>2.2073992000000001E-2</c:v>
                </c:pt>
                <c:pt idx="34628">
                  <c:v>6.6185099999999998E-4</c:v>
                </c:pt>
                <c:pt idx="34629">
                  <c:v>3.0182160000000002E-3</c:v>
                </c:pt>
                <c:pt idx="34630">
                  <c:v>1.7919434000000001E-2</c:v>
                </c:pt>
                <c:pt idx="34631">
                  <c:v>3.2338052999999999E-2</c:v>
                </c:pt>
                <c:pt idx="34632">
                  <c:v>2.6194733000000001E-2</c:v>
                </c:pt>
                <c:pt idx="34633">
                  <c:v>9.5710150000000004E-3</c:v>
                </c:pt>
                <c:pt idx="34634">
                  <c:v>1.5446689E-2</c:v>
                </c:pt>
                <c:pt idx="34635">
                  <c:v>2.2474507000000001E-2</c:v>
                </c:pt>
                <c:pt idx="34636">
                  <c:v>2.2844229000000001E-2</c:v>
                </c:pt>
                <c:pt idx="34637">
                  <c:v>9.7265630000000006E-3</c:v>
                </c:pt>
                <c:pt idx="34638">
                  <c:v>1.520145E-2</c:v>
                </c:pt>
                <c:pt idx="34639">
                  <c:v>3.0324476E-2</c:v>
                </c:pt>
                <c:pt idx="34640">
                  <c:v>1.3896768E-2</c:v>
                </c:pt>
                <c:pt idx="34641">
                  <c:v>1.1498326E-2</c:v>
                </c:pt>
                <c:pt idx="34642">
                  <c:v>1.2225728E-2</c:v>
                </c:pt>
                <c:pt idx="34643">
                  <c:v>9.4038430000000003E-3</c:v>
                </c:pt>
                <c:pt idx="34644">
                  <c:v>2.3461169E-2</c:v>
                </c:pt>
                <c:pt idx="34645">
                  <c:v>1.0922739000000001E-2</c:v>
                </c:pt>
                <c:pt idx="34646">
                  <c:v>1.0069753000000001E-2</c:v>
                </c:pt>
                <c:pt idx="34647">
                  <c:v>1.0402648E-2</c:v>
                </c:pt>
                <c:pt idx="34648">
                  <c:v>1.928566E-2</c:v>
                </c:pt>
                <c:pt idx="34649">
                  <c:v>1.0307346E-2</c:v>
                </c:pt>
                <c:pt idx="34650">
                  <c:v>1.809251E-3</c:v>
                </c:pt>
                <c:pt idx="34651">
                  <c:v>2.2464993999999999E-2</c:v>
                </c:pt>
                <c:pt idx="34652">
                  <c:v>3.8989700000000002E-2</c:v>
                </c:pt>
                <c:pt idx="34653">
                  <c:v>-2.6742600000000002E-4</c:v>
                </c:pt>
                <c:pt idx="34654">
                  <c:v>-4.6984690000000003E-3</c:v>
                </c:pt>
                <c:pt idx="34655">
                  <c:v>1.8000985000000001E-2</c:v>
                </c:pt>
                <c:pt idx="34656">
                  <c:v>1.4448481000000001E-2</c:v>
                </c:pt>
                <c:pt idx="34657">
                  <c:v>-3.7241319999999998E-3</c:v>
                </c:pt>
                <c:pt idx="34658">
                  <c:v>-1.9743590000000002E-3</c:v>
                </c:pt>
                <c:pt idx="34659">
                  <c:v>2.4812514000000001E-2</c:v>
                </c:pt>
                <c:pt idx="34660">
                  <c:v>2.6034754E-2</c:v>
                </c:pt>
                <c:pt idx="34661">
                  <c:v>4.8671510000000001E-3</c:v>
                </c:pt>
                <c:pt idx="34662">
                  <c:v>2.3601368000000001E-2</c:v>
                </c:pt>
                <c:pt idx="34663">
                  <c:v>1.7136544E-2</c:v>
                </c:pt>
                <c:pt idx="34664">
                  <c:v>8.9219509999999991E-3</c:v>
                </c:pt>
                <c:pt idx="34665">
                  <c:v>1.937011E-3</c:v>
                </c:pt>
                <c:pt idx="34666">
                  <c:v>2.2664449999999999E-2</c:v>
                </c:pt>
                <c:pt idx="34667">
                  <c:v>3.6310490000000001E-2</c:v>
                </c:pt>
                <c:pt idx="34668">
                  <c:v>2.1807277999999999E-2</c:v>
                </c:pt>
                <c:pt idx="34669">
                  <c:v>-8.1391689999999999E-3</c:v>
                </c:pt>
                <c:pt idx="34670">
                  <c:v>1.395179E-2</c:v>
                </c:pt>
                <c:pt idx="34671">
                  <c:v>1.5946232000000001E-2</c:v>
                </c:pt>
                <c:pt idx="34672">
                  <c:v>2.2373180999999999E-2</c:v>
                </c:pt>
                <c:pt idx="34673">
                  <c:v>2.2569723E-2</c:v>
                </c:pt>
                <c:pt idx="34674">
                  <c:v>4.5051102000000003E-2</c:v>
                </c:pt>
                <c:pt idx="34675">
                  <c:v>2.4775390000000001E-2</c:v>
                </c:pt>
                <c:pt idx="34676">
                  <c:v>6.4971339999999999E-3</c:v>
                </c:pt>
                <c:pt idx="34677">
                  <c:v>8.3389769999999992E-3</c:v>
                </c:pt>
                <c:pt idx="34678">
                  <c:v>1.2585836E-2</c:v>
                </c:pt>
                <c:pt idx="34679">
                  <c:v>2.1271469000000001E-2</c:v>
                </c:pt>
                <c:pt idx="34680">
                  <c:v>3.8801923000000002E-2</c:v>
                </c:pt>
                <c:pt idx="34681">
                  <c:v>3.2574384999999997E-2</c:v>
                </c:pt>
                <c:pt idx="34682">
                  <c:v>5.0702129999999996E-3</c:v>
                </c:pt>
                <c:pt idx="34683">
                  <c:v>4.3679369999999997E-3</c:v>
                </c:pt>
                <c:pt idx="34684">
                  <c:v>2.7006581000000002E-2</c:v>
                </c:pt>
                <c:pt idx="34685">
                  <c:v>7.2302140000000004E-3</c:v>
                </c:pt>
                <c:pt idx="34686">
                  <c:v>2.3675449000000001E-2</c:v>
                </c:pt>
                <c:pt idx="34687">
                  <c:v>5.8533564000000003E-2</c:v>
                </c:pt>
                <c:pt idx="34688">
                  <c:v>2.0564945000000001E-2</c:v>
                </c:pt>
                <c:pt idx="34689">
                  <c:v>-1.8402959999999999E-2</c:v>
                </c:pt>
                <c:pt idx="34690">
                  <c:v>1.8910669000000001E-2</c:v>
                </c:pt>
                <c:pt idx="34691">
                  <c:v>2.3294763999999999E-2</c:v>
                </c:pt>
                <c:pt idx="34692">
                  <c:v>8.3477480000000003E-3</c:v>
                </c:pt>
                <c:pt idx="34693">
                  <c:v>2.2070217999999999E-2</c:v>
                </c:pt>
                <c:pt idx="34694">
                  <c:v>2.4682675000000001E-2</c:v>
                </c:pt>
                <c:pt idx="34695">
                  <c:v>6.7974180000000004E-3</c:v>
                </c:pt>
                <c:pt idx="34696">
                  <c:v>1.6303390000000001E-2</c:v>
                </c:pt>
                <c:pt idx="34697">
                  <c:v>1.7411532E-2</c:v>
                </c:pt>
                <c:pt idx="34698">
                  <c:v>-3.3923320000000001E-3</c:v>
                </c:pt>
                <c:pt idx="34699">
                  <c:v>2.5261150999999999E-2</c:v>
                </c:pt>
                <c:pt idx="34700">
                  <c:v>4.3016668000000001E-2</c:v>
                </c:pt>
                <c:pt idx="34701">
                  <c:v>3.8026890000000002E-3</c:v>
                </c:pt>
                <c:pt idx="34702">
                  <c:v>2.8039330000000002E-3</c:v>
                </c:pt>
                <c:pt idx="34703">
                  <c:v>1.7908849000000001E-2</c:v>
                </c:pt>
                <c:pt idx="34704">
                  <c:v>1.1744732000000001E-2</c:v>
                </c:pt>
                <c:pt idx="34705">
                  <c:v>1.1338068E-2</c:v>
                </c:pt>
                <c:pt idx="34706">
                  <c:v>2.4011484999999999E-2</c:v>
                </c:pt>
                <c:pt idx="34707">
                  <c:v>1.8872650000000001E-2</c:v>
                </c:pt>
                <c:pt idx="34708">
                  <c:v>1.3062979000000001E-2</c:v>
                </c:pt>
                <c:pt idx="34709">
                  <c:v>1.7780770000000001E-2</c:v>
                </c:pt>
                <c:pt idx="34710">
                  <c:v>2.207175E-3</c:v>
                </c:pt>
                <c:pt idx="34711">
                  <c:v>7.1204409999999999E-3</c:v>
                </c:pt>
                <c:pt idx="34712">
                  <c:v>3.0601334000000001E-2</c:v>
                </c:pt>
                <c:pt idx="34713">
                  <c:v>3.3963307999999998E-2</c:v>
                </c:pt>
                <c:pt idx="34714">
                  <c:v>6.4102619999999999E-3</c:v>
                </c:pt>
                <c:pt idx="34715">
                  <c:v>-4.0181449999999999E-3</c:v>
                </c:pt>
                <c:pt idx="34716">
                  <c:v>2.9345280000000001E-2</c:v>
                </c:pt>
                <c:pt idx="34717">
                  <c:v>1.4088827999999999E-2</c:v>
                </c:pt>
                <c:pt idx="34718">
                  <c:v>6.7501900000000001E-4</c:v>
                </c:pt>
                <c:pt idx="34719">
                  <c:v>3.1881939999999998E-2</c:v>
                </c:pt>
                <c:pt idx="34720">
                  <c:v>2.2190749999999999E-2</c:v>
                </c:pt>
                <c:pt idx="34721">
                  <c:v>2.6002719999999998E-3</c:v>
                </c:pt>
                <c:pt idx="34722">
                  <c:v>1.7772264999999999E-2</c:v>
                </c:pt>
                <c:pt idx="34723">
                  <c:v>1.1390265E-2</c:v>
                </c:pt>
                <c:pt idx="34724">
                  <c:v>-8.0702699999999998E-4</c:v>
                </c:pt>
                <c:pt idx="34725">
                  <c:v>1.7713128000000002E-2</c:v>
                </c:pt>
                <c:pt idx="34726">
                  <c:v>1.8291458E-2</c:v>
                </c:pt>
                <c:pt idx="34727">
                  <c:v>2.5963850000000001E-3</c:v>
                </c:pt>
                <c:pt idx="34728">
                  <c:v>1.9622013000000001E-2</c:v>
                </c:pt>
                <c:pt idx="34729">
                  <c:v>2.6170460999999999E-2</c:v>
                </c:pt>
                <c:pt idx="34730">
                  <c:v>-7.4780710000000002E-3</c:v>
                </c:pt>
                <c:pt idx="34731">
                  <c:v>-3.4907860000000001E-3</c:v>
                </c:pt>
                <c:pt idx="34732">
                  <c:v>2.4734263999999999E-2</c:v>
                </c:pt>
                <c:pt idx="34733">
                  <c:v>7.1637940000000002E-3</c:v>
                </c:pt>
                <c:pt idx="34734">
                  <c:v>1.0643853999999999E-2</c:v>
                </c:pt>
                <c:pt idx="34735">
                  <c:v>2.3179885000000001E-2</c:v>
                </c:pt>
                <c:pt idx="34736">
                  <c:v>3.8642080000000001E-3</c:v>
                </c:pt>
                <c:pt idx="34737">
                  <c:v>-5.6041290000000002E-3</c:v>
                </c:pt>
                <c:pt idx="34738">
                  <c:v>1.2356514000000001E-2</c:v>
                </c:pt>
                <c:pt idx="34739">
                  <c:v>1.843651E-2</c:v>
                </c:pt>
                <c:pt idx="34740">
                  <c:v>5.694635E-3</c:v>
                </c:pt>
                <c:pt idx="34741">
                  <c:v>1.0345579000000001E-2</c:v>
                </c:pt>
                <c:pt idx="34742">
                  <c:v>3.477253E-3</c:v>
                </c:pt>
                <c:pt idx="34743">
                  <c:v>2.1259650000000001E-3</c:v>
                </c:pt>
                <c:pt idx="34744">
                  <c:v>-1.156525E-3</c:v>
                </c:pt>
                <c:pt idx="34745">
                  <c:v>1.2657290999999999E-2</c:v>
                </c:pt>
                <c:pt idx="34746">
                  <c:v>1.8261415999999999E-2</c:v>
                </c:pt>
                <c:pt idx="34747">
                  <c:v>7.3326010000000002E-3</c:v>
                </c:pt>
                <c:pt idx="34748">
                  <c:v>-1.3129404000000001E-2</c:v>
                </c:pt>
                <c:pt idx="34749">
                  <c:v>-1.2180252000000001E-2</c:v>
                </c:pt>
                <c:pt idx="34750">
                  <c:v>1.2843926E-2</c:v>
                </c:pt>
                <c:pt idx="34751">
                  <c:v>2.8978499999999998E-4</c:v>
                </c:pt>
                <c:pt idx="34752">
                  <c:v>2.0360822000000001E-2</c:v>
                </c:pt>
                <c:pt idx="34753">
                  <c:v>1.9008734999999999E-2</c:v>
                </c:pt>
                <c:pt idx="34754">
                  <c:v>-1.7432909E-2</c:v>
                </c:pt>
                <c:pt idx="34755">
                  <c:v>-1.3886113E-2</c:v>
                </c:pt>
                <c:pt idx="34756">
                  <c:v>8.0538599999999995E-3</c:v>
                </c:pt>
                <c:pt idx="34757">
                  <c:v>-1.6712738000000001E-2</c:v>
                </c:pt>
                <c:pt idx="34758">
                  <c:v>3.5283329999999998E-3</c:v>
                </c:pt>
                <c:pt idx="34759">
                  <c:v>3.1186594000000002E-2</c:v>
                </c:pt>
                <c:pt idx="34760">
                  <c:v>2.0448744000000001E-2</c:v>
                </c:pt>
                <c:pt idx="34761">
                  <c:v>-2.4957885999999999E-2</c:v>
                </c:pt>
                <c:pt idx="34762">
                  <c:v>-9.9298400000000005E-3</c:v>
                </c:pt>
                <c:pt idx="34763">
                  <c:v>-8.67369E-4</c:v>
                </c:pt>
                <c:pt idx="34764">
                  <c:v>-1.5960920999999999E-2</c:v>
                </c:pt>
                <c:pt idx="34765">
                  <c:v>-2.1149291000000001E-2</c:v>
                </c:pt>
                <c:pt idx="34766">
                  <c:v>-2.4446559999999999E-3</c:v>
                </c:pt>
                <c:pt idx="34767">
                  <c:v>1.7345827000000001E-2</c:v>
                </c:pt>
                <c:pt idx="34768">
                  <c:v>-4.5098930000000001E-3</c:v>
                </c:pt>
                <c:pt idx="34769">
                  <c:v>4.8511179999999997E-3</c:v>
                </c:pt>
                <c:pt idx="34770">
                  <c:v>1.2620624E-2</c:v>
                </c:pt>
                <c:pt idx="34771">
                  <c:v>-4.6816669999999996E-3</c:v>
                </c:pt>
                <c:pt idx="34772">
                  <c:v>-2.007932E-3</c:v>
                </c:pt>
                <c:pt idx="34773">
                  <c:v>-7.348902E-3</c:v>
                </c:pt>
                <c:pt idx="34774">
                  <c:v>-5.3505000000000002E-3</c:v>
                </c:pt>
                <c:pt idx="34775">
                  <c:v>-4.083901E-3</c:v>
                </c:pt>
                <c:pt idx="34776">
                  <c:v>-1.1024957E-2</c:v>
                </c:pt>
                <c:pt idx="34777">
                  <c:v>-3.3188330000000002E-3</c:v>
                </c:pt>
                <c:pt idx="34778">
                  <c:v>-4.2432770000000002E-3</c:v>
                </c:pt>
                <c:pt idx="34779">
                  <c:v>-1.3345429000000001E-2</c:v>
                </c:pt>
                <c:pt idx="34780">
                  <c:v>1.0982021E-2</c:v>
                </c:pt>
                <c:pt idx="34781">
                  <c:v>1.5152264E-2</c:v>
                </c:pt>
                <c:pt idx="34782">
                  <c:v>-2.7438150000000001E-3</c:v>
                </c:pt>
                <c:pt idx="34783">
                  <c:v>-7.0789080000000001E-3</c:v>
                </c:pt>
                <c:pt idx="34784">
                  <c:v>-7.7123720000000003E-3</c:v>
                </c:pt>
                <c:pt idx="34785">
                  <c:v>-2.6528989999999998E-3</c:v>
                </c:pt>
                <c:pt idx="34786">
                  <c:v>9.3873800000000007E-3</c:v>
                </c:pt>
                <c:pt idx="34787">
                  <c:v>3.5947370000000002E-3</c:v>
                </c:pt>
                <c:pt idx="34788">
                  <c:v>-5.88202E-3</c:v>
                </c:pt>
                <c:pt idx="34789" formatCode="0.00E+00">
                  <c:v>5.52307E-5</c:v>
                </c:pt>
                <c:pt idx="34790">
                  <c:v>-9.1021600000000004E-4</c:v>
                </c:pt>
                <c:pt idx="34791">
                  <c:v>-1.2688045E-2</c:v>
                </c:pt>
                <c:pt idx="34792">
                  <c:v>-8.1825409999999998E-3</c:v>
                </c:pt>
                <c:pt idx="34793">
                  <c:v>6.7817620000000002E-3</c:v>
                </c:pt>
                <c:pt idx="34794">
                  <c:v>-3.7454290000000002E-3</c:v>
                </c:pt>
                <c:pt idx="34795">
                  <c:v>-6.1835529999999996E-3</c:v>
                </c:pt>
                <c:pt idx="34796">
                  <c:v>9.4901120000000002E-3</c:v>
                </c:pt>
                <c:pt idx="34797">
                  <c:v>2.6207539999999999E-3</c:v>
                </c:pt>
                <c:pt idx="34798">
                  <c:v>-1.2284958E-2</c:v>
                </c:pt>
                <c:pt idx="34799">
                  <c:v>6.6815420000000004E-3</c:v>
                </c:pt>
                <c:pt idx="34800">
                  <c:v>1.0071450000000001E-3</c:v>
                </c:pt>
                <c:pt idx="34801">
                  <c:v>-7.4204279999999997E-3</c:v>
                </c:pt>
                <c:pt idx="34802">
                  <c:v>5.2594790000000001E-3</c:v>
                </c:pt>
                <c:pt idx="34803">
                  <c:v>4.5444209999999999E-3</c:v>
                </c:pt>
                <c:pt idx="34804">
                  <c:v>3.7179699999999999E-4</c:v>
                </c:pt>
                <c:pt idx="34805">
                  <c:v>-3.8241000000000002E-4</c:v>
                </c:pt>
                <c:pt idx="34806">
                  <c:v>1.2850610000000001E-3</c:v>
                </c:pt>
                <c:pt idx="34807">
                  <c:v>-8.593669E-3</c:v>
                </c:pt>
                <c:pt idx="34808">
                  <c:v>-3.4287340000000001E-3</c:v>
                </c:pt>
                <c:pt idx="34809">
                  <c:v>-2.5105E-4</c:v>
                </c:pt>
                <c:pt idx="34810">
                  <c:v>-8.4042720000000008E-3</c:v>
                </c:pt>
                <c:pt idx="34811">
                  <c:v>-7.9613889999999993E-3</c:v>
                </c:pt>
                <c:pt idx="34812">
                  <c:v>8.5833999999999997E-4</c:v>
                </c:pt>
                <c:pt idx="34813">
                  <c:v>6.6962549999999999E-3</c:v>
                </c:pt>
                <c:pt idx="34814">
                  <c:v>-1.0698714E-2</c:v>
                </c:pt>
                <c:pt idx="34815">
                  <c:v>-8.6137249999999992E-3</c:v>
                </c:pt>
                <c:pt idx="34816">
                  <c:v>-8.6160030000000006E-3</c:v>
                </c:pt>
                <c:pt idx="34817">
                  <c:v>-1.2052E-4</c:v>
                </c:pt>
                <c:pt idx="34818">
                  <c:v>-7.3283330000000002E-3</c:v>
                </c:pt>
                <c:pt idx="34819">
                  <c:v>-6.0864600000000001E-4</c:v>
                </c:pt>
                <c:pt idx="34820">
                  <c:v>3.9509860000000001E-3</c:v>
                </c:pt>
                <c:pt idx="34821">
                  <c:v>-7.6558679999999997E-3</c:v>
                </c:pt>
                <c:pt idx="34822">
                  <c:v>-1.7951284000000001E-2</c:v>
                </c:pt>
                <c:pt idx="34823">
                  <c:v>-3.488189E-3</c:v>
                </c:pt>
                <c:pt idx="34824">
                  <c:v>-1.586758E-3</c:v>
                </c:pt>
                <c:pt idx="34825">
                  <c:v>-3.3628199999999999E-3</c:v>
                </c:pt>
                <c:pt idx="34826">
                  <c:v>-1.433698E-3</c:v>
                </c:pt>
                <c:pt idx="34827">
                  <c:v>-4.1589110000000004E-3</c:v>
                </c:pt>
                <c:pt idx="34828">
                  <c:v>-7.8299189999999994E-3</c:v>
                </c:pt>
                <c:pt idx="34829">
                  <c:v>-4.9241440000000001E-3</c:v>
                </c:pt>
                <c:pt idx="34830">
                  <c:v>-4.2333249999999996E-3</c:v>
                </c:pt>
                <c:pt idx="34831">
                  <c:v>-6.2501370000000002E-3</c:v>
                </c:pt>
                <c:pt idx="34832">
                  <c:v>-1.782243E-3</c:v>
                </c:pt>
                <c:pt idx="34833">
                  <c:v>4.7166689999999997E-3</c:v>
                </c:pt>
                <c:pt idx="34834">
                  <c:v>-2.7722129999999999E-3</c:v>
                </c:pt>
                <c:pt idx="34835">
                  <c:v>-6.6577650000000004E-3</c:v>
                </c:pt>
                <c:pt idx="34836">
                  <c:v>-5.5945409999999998E-3</c:v>
                </c:pt>
                <c:pt idx="34837">
                  <c:v>2.8932189999999998E-3</c:v>
                </c:pt>
                <c:pt idx="34838">
                  <c:v>-2.058257E-3</c:v>
                </c:pt>
                <c:pt idx="34839">
                  <c:v>7.7035599999999999E-3</c:v>
                </c:pt>
                <c:pt idx="34840">
                  <c:v>-7.4812949999999998E-3</c:v>
                </c:pt>
                <c:pt idx="34841">
                  <c:v>-1.03273E-4</c:v>
                </c:pt>
                <c:pt idx="34842">
                  <c:v>-4.4812439999999997E-3</c:v>
                </c:pt>
                <c:pt idx="34843">
                  <c:v>-3.914257E-3</c:v>
                </c:pt>
                <c:pt idx="34844">
                  <c:v>4.9556340000000004E-3</c:v>
                </c:pt>
                <c:pt idx="34845">
                  <c:v>6.3098520000000003E-3</c:v>
                </c:pt>
                <c:pt idx="34846">
                  <c:v>-5.6463279999999999E-3</c:v>
                </c:pt>
                <c:pt idx="34847">
                  <c:v>-2.9868960000000002E-3</c:v>
                </c:pt>
                <c:pt idx="34848">
                  <c:v>3.9510099999999996E-3</c:v>
                </c:pt>
                <c:pt idx="34849">
                  <c:v>1.1666987E-2</c:v>
                </c:pt>
                <c:pt idx="34850">
                  <c:v>-2.3551829999999998E-3</c:v>
                </c:pt>
                <c:pt idx="34851">
                  <c:v>9.1970599999999995E-4</c:v>
                </c:pt>
                <c:pt idx="34852">
                  <c:v>-1.826807E-3</c:v>
                </c:pt>
                <c:pt idx="34853">
                  <c:v>-6.656716E-3</c:v>
                </c:pt>
                <c:pt idx="34854">
                  <c:v>-2.6609569999999998E-3</c:v>
                </c:pt>
                <c:pt idx="34855">
                  <c:v>1.2475917E-2</c:v>
                </c:pt>
                <c:pt idx="34856">
                  <c:v>-3.811442E-3</c:v>
                </c:pt>
                <c:pt idx="34857">
                  <c:v>-7.0389270000000004E-3</c:v>
                </c:pt>
                <c:pt idx="34858">
                  <c:v>-5.3255330000000003E-3</c:v>
                </c:pt>
                <c:pt idx="34859">
                  <c:v>4.5289630000000004E-3</c:v>
                </c:pt>
                <c:pt idx="34860">
                  <c:v>6.4454200000000001E-4</c:v>
                </c:pt>
                <c:pt idx="34861" formatCode="0.00E+00">
                  <c:v>-7.4777799999999994E-5</c:v>
                </c:pt>
                <c:pt idx="34862">
                  <c:v>2.670909E-3</c:v>
                </c:pt>
                <c:pt idx="34863">
                  <c:v>-8.2227519999999998E-3</c:v>
                </c:pt>
                <c:pt idx="34864">
                  <c:v>-4.282419E-3</c:v>
                </c:pt>
                <c:pt idx="34865">
                  <c:v>-4.8208799999999998E-4</c:v>
                </c:pt>
                <c:pt idx="34866" formatCode="0.00E+00">
                  <c:v>-3.9725599999999996E-6</c:v>
                </c:pt>
                <c:pt idx="34867">
                  <c:v>2.9678489999999998E-3</c:v>
                </c:pt>
                <c:pt idx="34868">
                  <c:v>-5.6498099999999999E-3</c:v>
                </c:pt>
                <c:pt idx="34869">
                  <c:v>2.7063899999999999E-3</c:v>
                </c:pt>
                <c:pt idx="34870">
                  <c:v>-4.0519149999999997E-3</c:v>
                </c:pt>
                <c:pt idx="34871">
                  <c:v>-7.7915600000000003E-4</c:v>
                </c:pt>
                <c:pt idx="34872">
                  <c:v>-2.5983930000000001E-3</c:v>
                </c:pt>
                <c:pt idx="34873">
                  <c:v>-3.6817669999999999E-3</c:v>
                </c:pt>
                <c:pt idx="34874">
                  <c:v>2.9925709999999999E-3</c:v>
                </c:pt>
                <c:pt idx="34875">
                  <c:v>3.8933099999999998E-4</c:v>
                </c:pt>
                <c:pt idx="34876">
                  <c:v>-3.0755040000000002E-3</c:v>
                </c:pt>
                <c:pt idx="34877">
                  <c:v>-4.9836589999999997E-3</c:v>
                </c:pt>
                <c:pt idx="34878">
                  <c:v>-7.3879779999999999E-3</c:v>
                </c:pt>
                <c:pt idx="34879">
                  <c:v>2.5951479999999998E-3</c:v>
                </c:pt>
                <c:pt idx="34880">
                  <c:v>-8.0787859999999993E-3</c:v>
                </c:pt>
                <c:pt idx="34881">
                  <c:v>-6.2902069999999999E-3</c:v>
                </c:pt>
                <c:pt idx="34882">
                  <c:v>3.0506119999999999E-3</c:v>
                </c:pt>
                <c:pt idx="34883">
                  <c:v>-2.4506799999999998E-3</c:v>
                </c:pt>
                <c:pt idx="34884">
                  <c:v>-1.0101143E-2</c:v>
                </c:pt>
                <c:pt idx="34885">
                  <c:v>2.7209119999999998E-3</c:v>
                </c:pt>
                <c:pt idx="34886">
                  <c:v>-6.8622799999999999E-4</c:v>
                </c:pt>
                <c:pt idx="34887">
                  <c:v>-3.821035E-3</c:v>
                </c:pt>
                <c:pt idx="34888">
                  <c:v>-5.1068850000000002E-3</c:v>
                </c:pt>
                <c:pt idx="34889">
                  <c:v>2.5310599999999999E-3</c:v>
                </c:pt>
                <c:pt idx="34890">
                  <c:v>-9.8329860000000002E-3</c:v>
                </c:pt>
                <c:pt idx="34891">
                  <c:v>9.7465400000000004E-4</c:v>
                </c:pt>
                <c:pt idx="34892">
                  <c:v>-2.2383619999999998E-3</c:v>
                </c:pt>
                <c:pt idx="34893">
                  <c:v>-6.718066E-3</c:v>
                </c:pt>
                <c:pt idx="34894">
                  <c:v>1.054791E-3</c:v>
                </c:pt>
                <c:pt idx="34895">
                  <c:v>-1.4328679999999999E-3</c:v>
                </c:pt>
                <c:pt idx="34896">
                  <c:v>2.2935499999999999E-4</c:v>
                </c:pt>
                <c:pt idx="34897">
                  <c:v>-1.4644149999999999E-3</c:v>
                </c:pt>
                <c:pt idx="34898">
                  <c:v>-2.4558200000000001E-3</c:v>
                </c:pt>
                <c:pt idx="34899">
                  <c:v>-4.3218960000000004E-3</c:v>
                </c:pt>
                <c:pt idx="34900">
                  <c:v>-3.6173469999999999E-3</c:v>
                </c:pt>
                <c:pt idx="34901">
                  <c:v>1.14274E-4</c:v>
                </c:pt>
                <c:pt idx="34902">
                  <c:v>-6.7793599999999997E-4</c:v>
                </c:pt>
                <c:pt idx="34903">
                  <c:v>-1.130673E-3</c:v>
                </c:pt>
                <c:pt idx="34904">
                  <c:v>-3.5279450000000002E-3</c:v>
                </c:pt>
                <c:pt idx="34905">
                  <c:v>-1.3862309999999999E-3</c:v>
                </c:pt>
                <c:pt idx="34906">
                  <c:v>-4.6677139999999999E-3</c:v>
                </c:pt>
                <c:pt idx="34907">
                  <c:v>-7.2887960000000002E-3</c:v>
                </c:pt>
                <c:pt idx="34908">
                  <c:v>-5.5114300000000003E-4</c:v>
                </c:pt>
                <c:pt idx="34909">
                  <c:v>-4.3405550000000003E-3</c:v>
                </c:pt>
                <c:pt idx="34910">
                  <c:v>1.261798E-3</c:v>
                </c:pt>
                <c:pt idx="34911">
                  <c:v>-4.8906369999999998E-3</c:v>
                </c:pt>
                <c:pt idx="34912">
                  <c:v>3.1367600000000002E-3</c:v>
                </c:pt>
                <c:pt idx="34913">
                  <c:v>-3.6345930000000002E-3</c:v>
                </c:pt>
                <c:pt idx="34914">
                  <c:v>-8.3698390000000004E-3</c:v>
                </c:pt>
                <c:pt idx="34915">
                  <c:v>-4.3679060000000004E-3</c:v>
                </c:pt>
                <c:pt idx="34916">
                  <c:v>-7.1410400000000004E-3</c:v>
                </c:pt>
                <c:pt idx="34917">
                  <c:v>-5.9700480000000004E-3</c:v>
                </c:pt>
                <c:pt idx="34918">
                  <c:v>-3.9546629999999998E-3</c:v>
                </c:pt>
                <c:pt idx="34919">
                  <c:v>-1.8840549999999999E-3</c:v>
                </c:pt>
                <c:pt idx="34920">
                  <c:v>-7.4642019999999996E-3</c:v>
                </c:pt>
                <c:pt idx="34921">
                  <c:v>-8.0492989999999993E-3</c:v>
                </c:pt>
                <c:pt idx="34922">
                  <c:v>-2.6912590000000001E-3</c:v>
                </c:pt>
                <c:pt idx="34923">
                  <c:v>-8.0764370000000005E-3</c:v>
                </c:pt>
                <c:pt idx="34924">
                  <c:v>-3.8487920000000002E-3</c:v>
                </c:pt>
                <c:pt idx="34925">
                  <c:v>-4.2932730000000002E-3</c:v>
                </c:pt>
                <c:pt idx="34926">
                  <c:v>-3.2195510000000002E-3</c:v>
                </c:pt>
                <c:pt idx="34927">
                  <c:v>-3.2994460000000001E-3</c:v>
                </c:pt>
                <c:pt idx="34928">
                  <c:v>-7.8604199999999999E-3</c:v>
                </c:pt>
                <c:pt idx="34929">
                  <c:v>-4.1298649999999999E-3</c:v>
                </c:pt>
                <c:pt idx="34930">
                  <c:v>-4.1713649999999998E-3</c:v>
                </c:pt>
                <c:pt idx="34931">
                  <c:v>-2.4829209999999999E-3</c:v>
                </c:pt>
                <c:pt idx="34932">
                  <c:v>6.1159599999999995E-4</c:v>
                </c:pt>
                <c:pt idx="34933">
                  <c:v>-9.9349099999999999E-4</c:v>
                </c:pt>
                <c:pt idx="34934">
                  <c:v>-1.68085E-4</c:v>
                </c:pt>
                <c:pt idx="34935">
                  <c:v>-3.2429709999999999E-3</c:v>
                </c:pt>
                <c:pt idx="34936">
                  <c:v>-1.2957629999999999E-3</c:v>
                </c:pt>
                <c:pt idx="34937">
                  <c:v>-4.1655850000000003E-3</c:v>
                </c:pt>
                <c:pt idx="34938">
                  <c:v>1.880137E-3</c:v>
                </c:pt>
                <c:pt idx="34939">
                  <c:v>-1.2509419999999999E-3</c:v>
                </c:pt>
                <c:pt idx="34940">
                  <c:v>-4.5881029999999996E-3</c:v>
                </c:pt>
                <c:pt idx="34941">
                  <c:v>-2.978222E-3</c:v>
                </c:pt>
                <c:pt idx="34942">
                  <c:v>5.2444930000000002E-3</c:v>
                </c:pt>
                <c:pt idx="34943">
                  <c:v>-9.5672099999999996E-3</c:v>
                </c:pt>
                <c:pt idx="34944">
                  <c:v>-8.3472200000000007E-3</c:v>
                </c:pt>
                <c:pt idx="34945">
                  <c:v>3.9685679999999996E-3</c:v>
                </c:pt>
                <c:pt idx="34946">
                  <c:v>-1.2801902E-2</c:v>
                </c:pt>
                <c:pt idx="34947">
                  <c:v>-1.7172940000000001E-3</c:v>
                </c:pt>
                <c:pt idx="34948">
                  <c:v>9.1978440000000002E-3</c:v>
                </c:pt>
                <c:pt idx="34949">
                  <c:v>-3.3262040000000001E-3</c:v>
                </c:pt>
                <c:pt idx="34950">
                  <c:v>-1.3773486E-2</c:v>
                </c:pt>
                <c:pt idx="34951">
                  <c:v>2.2765860000000001E-3</c:v>
                </c:pt>
                <c:pt idx="34952">
                  <c:v>2.8877659999999999E-3</c:v>
                </c:pt>
                <c:pt idx="34953">
                  <c:v>-1.1875734000000001E-2</c:v>
                </c:pt>
                <c:pt idx="34954">
                  <c:v>-6.2076020000000004E-3</c:v>
                </c:pt>
                <c:pt idx="34955">
                  <c:v>-1.0525118999999999E-2</c:v>
                </c:pt>
                <c:pt idx="34956">
                  <c:v>1.4794071000000001E-2</c:v>
                </c:pt>
                <c:pt idx="34957">
                  <c:v>4.0980500000000001E-4</c:v>
                </c:pt>
                <c:pt idx="34958">
                  <c:v>-1.5699672000000001E-2</c:v>
                </c:pt>
                <c:pt idx="34959">
                  <c:v>-3.005448E-3</c:v>
                </c:pt>
                <c:pt idx="34960">
                  <c:v>-8.5297040000000008E-3</c:v>
                </c:pt>
                <c:pt idx="34961">
                  <c:v>-7.5886699999999998E-4</c:v>
                </c:pt>
                <c:pt idx="34962">
                  <c:v>6.2313810000000002E-3</c:v>
                </c:pt>
                <c:pt idx="34963">
                  <c:v>-8.2258560000000001E-3</c:v>
                </c:pt>
                <c:pt idx="34964">
                  <c:v>-2.8168960000000002E-3</c:v>
                </c:pt>
                <c:pt idx="34965">
                  <c:v>8.3183130000000008E-3</c:v>
                </c:pt>
                <c:pt idx="34966">
                  <c:v>-2.0128730000000001E-3</c:v>
                </c:pt>
                <c:pt idx="34967">
                  <c:v>-1.0848442E-2</c:v>
                </c:pt>
                <c:pt idx="34968">
                  <c:v>1.3965379999999999E-3</c:v>
                </c:pt>
                <c:pt idx="34969">
                  <c:v>7.8667400000000001E-4</c:v>
                </c:pt>
                <c:pt idx="34970">
                  <c:v>-2.1417699999999999E-3</c:v>
                </c:pt>
                <c:pt idx="34971">
                  <c:v>-1.9594263000000001E-2</c:v>
                </c:pt>
                <c:pt idx="34972">
                  <c:v>-4.3143360000000002E-3</c:v>
                </c:pt>
                <c:pt idx="34973">
                  <c:v>2.5996432E-2</c:v>
                </c:pt>
                <c:pt idx="34974">
                  <c:v>1.04013E-3</c:v>
                </c:pt>
                <c:pt idx="34975">
                  <c:v>-3.1521807999999998E-2</c:v>
                </c:pt>
                <c:pt idx="34976">
                  <c:v>1.30235E-4</c:v>
                </c:pt>
                <c:pt idx="34977">
                  <c:v>8.6084079999999997E-3</c:v>
                </c:pt>
                <c:pt idx="34978">
                  <c:v>-1.5532018999999999E-2</c:v>
                </c:pt>
                <c:pt idx="34979">
                  <c:v>-8.9516140000000001E-3</c:v>
                </c:pt>
                <c:pt idx="34980">
                  <c:v>-3.9091999999999998E-3</c:v>
                </c:pt>
                <c:pt idx="34981">
                  <c:v>-1.1113583999999999E-2</c:v>
                </c:pt>
                <c:pt idx="34982">
                  <c:v>-1.2585090000000001E-3</c:v>
                </c:pt>
                <c:pt idx="34983">
                  <c:v>3.6948100000000001E-4</c:v>
                </c:pt>
                <c:pt idx="34984">
                  <c:v>-1.8508536999999999E-2</c:v>
                </c:pt>
                <c:pt idx="34985">
                  <c:v>-8.762433E-3</c:v>
                </c:pt>
                <c:pt idx="34986">
                  <c:v>-5.7640460000000001E-3</c:v>
                </c:pt>
                <c:pt idx="34987">
                  <c:v>2.6997470000000002E-3</c:v>
                </c:pt>
                <c:pt idx="34988">
                  <c:v>-7.9503260000000006E-3</c:v>
                </c:pt>
                <c:pt idx="34989">
                  <c:v>-9.1426219999999996E-3</c:v>
                </c:pt>
                <c:pt idx="34990">
                  <c:v>-5.4597559999999996E-3</c:v>
                </c:pt>
                <c:pt idx="34991">
                  <c:v>-9.7282710000000001E-3</c:v>
                </c:pt>
                <c:pt idx="34992">
                  <c:v>-3.896633E-3</c:v>
                </c:pt>
                <c:pt idx="34993">
                  <c:v>-1.0646947E-2</c:v>
                </c:pt>
                <c:pt idx="34994">
                  <c:v>-5.5044179999999996E-3</c:v>
                </c:pt>
                <c:pt idx="34995">
                  <c:v>-2.3402300000000001E-4</c:v>
                </c:pt>
                <c:pt idx="34996">
                  <c:v>-1.1552033999999999E-2</c:v>
                </c:pt>
                <c:pt idx="34997">
                  <c:v>-1.0990107000000001E-2</c:v>
                </c:pt>
                <c:pt idx="34998">
                  <c:v>1.0358349999999999E-3</c:v>
                </c:pt>
                <c:pt idx="34999">
                  <c:v>-9.1369079999999991E-3</c:v>
                </c:pt>
                <c:pt idx="35000">
                  <c:v>-6.3856899999999996E-4</c:v>
                </c:pt>
                <c:pt idx="35001">
                  <c:v>-1.856433E-3</c:v>
                </c:pt>
                <c:pt idx="35002">
                  <c:v>-1.2146076E-2</c:v>
                </c:pt>
                <c:pt idx="35003">
                  <c:v>-1.1347660000000001E-2</c:v>
                </c:pt>
                <c:pt idx="35004">
                  <c:v>-2.1387440000000001E-3</c:v>
                </c:pt>
                <c:pt idx="35005">
                  <c:v>-5.2186899999999998E-3</c:v>
                </c:pt>
                <c:pt idx="35006">
                  <c:v>-6.7104859999999999E-3</c:v>
                </c:pt>
                <c:pt idx="35007">
                  <c:v>-6.876933E-3</c:v>
                </c:pt>
                <c:pt idx="35008">
                  <c:v>1.7804710000000001E-3</c:v>
                </c:pt>
                <c:pt idx="35009">
                  <c:v>-5.421782E-3</c:v>
                </c:pt>
                <c:pt idx="35010">
                  <c:v>-1.0104465E-2</c:v>
                </c:pt>
                <c:pt idx="35011">
                  <c:v>-1.022287E-3</c:v>
                </c:pt>
                <c:pt idx="35012">
                  <c:v>1.0809779E-2</c:v>
                </c:pt>
                <c:pt idx="35013">
                  <c:v>-3.51856E-3</c:v>
                </c:pt>
                <c:pt idx="35014">
                  <c:v>-3.0203610000000001E-3</c:v>
                </c:pt>
                <c:pt idx="35015">
                  <c:v>2.1632159999999999E-3</c:v>
                </c:pt>
                <c:pt idx="35016">
                  <c:v>-6.6486369999999998E-3</c:v>
                </c:pt>
                <c:pt idx="35017">
                  <c:v>-1.1231937000000001E-2</c:v>
                </c:pt>
                <c:pt idx="35018">
                  <c:v>3.6101179999999998E-3</c:v>
                </c:pt>
                <c:pt idx="35019">
                  <c:v>-7.7346810000000002E-3</c:v>
                </c:pt>
                <c:pt idx="35020">
                  <c:v>-6.1844949999999999E-3</c:v>
                </c:pt>
                <c:pt idx="35021">
                  <c:v>5.6521899999999996E-3</c:v>
                </c:pt>
                <c:pt idx="35022">
                  <c:v>-5.39742E-3</c:v>
                </c:pt>
                <c:pt idx="35023">
                  <c:v>-7.184401E-3</c:v>
                </c:pt>
                <c:pt idx="35024">
                  <c:v>1.1013959999999999E-3</c:v>
                </c:pt>
                <c:pt idx="35025">
                  <c:v>4.0825389999999996E-3</c:v>
                </c:pt>
                <c:pt idx="35026">
                  <c:v>-6.9390629999999997E-3</c:v>
                </c:pt>
                <c:pt idx="35027">
                  <c:v>-7.4730270000000001E-3</c:v>
                </c:pt>
                <c:pt idx="35028">
                  <c:v>-2.9972710000000001E-3</c:v>
                </c:pt>
                <c:pt idx="35029">
                  <c:v>5.8228299999999995E-4</c:v>
                </c:pt>
                <c:pt idx="35030">
                  <c:v>-8.4093700000000004E-4</c:v>
                </c:pt>
                <c:pt idx="35031">
                  <c:v>-9.0639799999999993E-3</c:v>
                </c:pt>
                <c:pt idx="35032">
                  <c:v>-1.0027829999999999E-3</c:v>
                </c:pt>
                <c:pt idx="35033">
                  <c:v>-1.052318E-3</c:v>
                </c:pt>
                <c:pt idx="35034">
                  <c:v>-7.4206410000000004E-3</c:v>
                </c:pt>
                <c:pt idx="35035">
                  <c:v>-1.3014960000000001E-3</c:v>
                </c:pt>
                <c:pt idx="35036">
                  <c:v>-3.1640930000000002E-3</c:v>
                </c:pt>
                <c:pt idx="35037">
                  <c:v>-3.7297480000000002E-3</c:v>
                </c:pt>
                <c:pt idx="35038">
                  <c:v>4.2703849999999998E-3</c:v>
                </c:pt>
                <c:pt idx="35039">
                  <c:v>-3.819233E-3</c:v>
                </c:pt>
                <c:pt idx="35040">
                  <c:v>-8.2086079999999992E-3</c:v>
                </c:pt>
                <c:pt idx="35041">
                  <c:v>1.568655E-3</c:v>
                </c:pt>
                <c:pt idx="35042" formatCode="0.00E+00">
                  <c:v>8.1283499999999995E-5</c:v>
                </c:pt>
                <c:pt idx="35043">
                  <c:v>-6.1590350000000002E-3</c:v>
                </c:pt>
                <c:pt idx="35044">
                  <c:v>-3.8594459999999999E-3</c:v>
                </c:pt>
                <c:pt idx="35045">
                  <c:v>-1.4639329999999999E-3</c:v>
                </c:pt>
                <c:pt idx="35046">
                  <c:v>-1.243292E-3</c:v>
                </c:pt>
                <c:pt idx="35047">
                  <c:v>-4.9352320000000003E-3</c:v>
                </c:pt>
                <c:pt idx="35048">
                  <c:v>-3.8027830000000001E-3</c:v>
                </c:pt>
                <c:pt idx="35049">
                  <c:v>-2.7702400000000001E-4</c:v>
                </c:pt>
                <c:pt idx="35050">
                  <c:v>-2.7817269999999999E-3</c:v>
                </c:pt>
                <c:pt idx="35051">
                  <c:v>-4.9316969999999996E-3</c:v>
                </c:pt>
                <c:pt idx="35052">
                  <c:v>8.9608400000000001E-4</c:v>
                </c:pt>
                <c:pt idx="35053">
                  <c:v>2.8425880000000001E-3</c:v>
                </c:pt>
                <c:pt idx="35054">
                  <c:v>4.6546030000000002E-3</c:v>
                </c:pt>
                <c:pt idx="35055">
                  <c:v>-1.3378724999999999E-2</c:v>
                </c:pt>
                <c:pt idx="35056">
                  <c:v>-7.2039210000000003E-3</c:v>
                </c:pt>
                <c:pt idx="35057">
                  <c:v>-7.1543860000000004E-3</c:v>
                </c:pt>
                <c:pt idx="35058">
                  <c:v>2.9138860000000001E-3</c:v>
                </c:pt>
                <c:pt idx="35059">
                  <c:v>-1.67048E-3</c:v>
                </c:pt>
                <c:pt idx="35060">
                  <c:v>-4.0900260000000001E-3</c:v>
                </c:pt>
                <c:pt idx="35061">
                  <c:v>-2.0836000000000001E-3</c:v>
                </c:pt>
                <c:pt idx="35062">
                  <c:v>-2.2737819999999998E-3</c:v>
                </c:pt>
                <c:pt idx="35063">
                  <c:v>-2.785109E-3</c:v>
                </c:pt>
                <c:pt idx="35064">
                  <c:v>2.1354070000000002E-3</c:v>
                </c:pt>
                <c:pt idx="35065">
                  <c:v>-4.468433E-3</c:v>
                </c:pt>
                <c:pt idx="35066">
                  <c:v>-5.4429150000000004E-3</c:v>
                </c:pt>
                <c:pt idx="35067">
                  <c:v>4.8840250000000002E-3</c:v>
                </c:pt>
                <c:pt idx="35068">
                  <c:v>-2.63577E-3</c:v>
                </c:pt>
                <c:pt idx="35069">
                  <c:v>-1.4183237E-2</c:v>
                </c:pt>
                <c:pt idx="35070">
                  <c:v>9.1682600000000003E-4</c:v>
                </c:pt>
                <c:pt idx="35071">
                  <c:v>-4.2790019999999996E-3</c:v>
                </c:pt>
                <c:pt idx="35072">
                  <c:v>2.349135E-3</c:v>
                </c:pt>
                <c:pt idx="35073">
                  <c:v>2.5512690000000001E-3</c:v>
                </c:pt>
                <c:pt idx="35074">
                  <c:v>-2.2371399999999999E-4</c:v>
                </c:pt>
                <c:pt idx="35075">
                  <c:v>-8.5253199999999994E-3</c:v>
                </c:pt>
                <c:pt idx="35076">
                  <c:v>-8.1837499999999998E-4</c:v>
                </c:pt>
                <c:pt idx="35077">
                  <c:v>8.1415640000000004E-3</c:v>
                </c:pt>
                <c:pt idx="35078">
                  <c:v>-4.0192580000000004E-3</c:v>
                </c:pt>
                <c:pt idx="35079">
                  <c:v>3.540657E-3</c:v>
                </c:pt>
                <c:pt idx="35080">
                  <c:v>3.9655630000000001E-3</c:v>
                </c:pt>
                <c:pt idx="35081">
                  <c:v>-7.9361039999999994E-3</c:v>
                </c:pt>
                <c:pt idx="35082">
                  <c:v>1.04319E-3</c:v>
                </c:pt>
                <c:pt idx="35083">
                  <c:v>-1.3810859999999999E-3</c:v>
                </c:pt>
                <c:pt idx="35084">
                  <c:v>3.2750700000000002E-3</c:v>
                </c:pt>
                <c:pt idx="35085">
                  <c:v>-6.1261300000000002E-4</c:v>
                </c:pt>
                <c:pt idx="35086">
                  <c:v>-4.3020159999999997E-3</c:v>
                </c:pt>
                <c:pt idx="35087">
                  <c:v>-7.9969399999999999E-4</c:v>
                </c:pt>
                <c:pt idx="35088">
                  <c:v>-1.0081409999999999E-3</c:v>
                </c:pt>
                <c:pt idx="35089">
                  <c:v>-2.4188180000000001E-3</c:v>
                </c:pt>
                <c:pt idx="35090">
                  <c:v>5.5551999999999999E-4</c:v>
                </c:pt>
                <c:pt idx="35091">
                  <c:v>1.9199899999999999E-4</c:v>
                </c:pt>
                <c:pt idx="35092">
                  <c:v>-2.944211E-3</c:v>
                </c:pt>
                <c:pt idx="35093">
                  <c:v>-2.792676E-3</c:v>
                </c:pt>
                <c:pt idx="35094">
                  <c:v>1.269332E-3</c:v>
                </c:pt>
                <c:pt idx="35095">
                  <c:v>-6.1390489999999997E-3</c:v>
                </c:pt>
                <c:pt idx="35096">
                  <c:v>-7.5203659999999997E-3</c:v>
                </c:pt>
                <c:pt idx="35097">
                  <c:v>1.099488E-3</c:v>
                </c:pt>
                <c:pt idx="35098">
                  <c:v>-8.1729009999999998E-3</c:v>
                </c:pt>
                <c:pt idx="35099">
                  <c:v>-5.5102720000000001E-3</c:v>
                </c:pt>
                <c:pt idx="35100">
                  <c:v>5.7618799999999996E-3</c:v>
                </c:pt>
                <c:pt idx="35101">
                  <c:v>-6.0881210000000002E-3</c:v>
                </c:pt>
                <c:pt idx="35102">
                  <c:v>-3.2651099999999999E-3</c:v>
                </c:pt>
                <c:pt idx="35103">
                  <c:v>3.5938609999999998E-3</c:v>
                </c:pt>
                <c:pt idx="35104">
                  <c:v>-8.3274239999999999E-3</c:v>
                </c:pt>
                <c:pt idx="35105">
                  <c:v>-9.5881639999999997E-3</c:v>
                </c:pt>
                <c:pt idx="35106">
                  <c:v>1.5877799999999999E-4</c:v>
                </c:pt>
                <c:pt idx="35107">
                  <c:v>-7.8211180000000002E-3</c:v>
                </c:pt>
                <c:pt idx="35108">
                  <c:v>-1.592532E-3</c:v>
                </c:pt>
                <c:pt idx="35109">
                  <c:v>-9.5764230000000006E-3</c:v>
                </c:pt>
                <c:pt idx="35110">
                  <c:v>-1.72764E-4</c:v>
                </c:pt>
                <c:pt idx="35111">
                  <c:v>3.5138499999999998E-3</c:v>
                </c:pt>
                <c:pt idx="35112">
                  <c:v>-1.3512598000000001E-2</c:v>
                </c:pt>
                <c:pt idx="35113">
                  <c:v>-9.0278349999999997E-3</c:v>
                </c:pt>
                <c:pt idx="35114">
                  <c:v>2.361181E-3</c:v>
                </c:pt>
                <c:pt idx="35115">
                  <c:v>-7.4698780000000001E-3</c:v>
                </c:pt>
                <c:pt idx="35116">
                  <c:v>-5.6326600000000003E-3</c:v>
                </c:pt>
                <c:pt idx="35117">
                  <c:v>-8.1686599999999997E-4</c:v>
                </c:pt>
                <c:pt idx="35118">
                  <c:v>4.8951799999999998E-4</c:v>
                </c:pt>
                <c:pt idx="35119">
                  <c:v>-1.0680312000000001E-2</c:v>
                </c:pt>
                <c:pt idx="35120">
                  <c:v>-2.6246800000000002E-4</c:v>
                </c:pt>
                <c:pt idx="35121">
                  <c:v>-2.229745E-3</c:v>
                </c:pt>
                <c:pt idx="35122">
                  <c:v>-9.369413E-3</c:v>
                </c:pt>
                <c:pt idx="35123">
                  <c:v>2.7383820000000001E-3</c:v>
                </c:pt>
                <c:pt idx="35124">
                  <c:v>-4.0802299999999998E-3</c:v>
                </c:pt>
                <c:pt idx="35125">
                  <c:v>-2.7462519999999998E-3</c:v>
                </c:pt>
                <c:pt idx="35126">
                  <c:v>-6.3524530000000001E-3</c:v>
                </c:pt>
                <c:pt idx="35127" formatCode="0.00E+00">
                  <c:v>6.4699700000000007E-5</c:v>
                </c:pt>
                <c:pt idx="35128">
                  <c:v>4.8059160000000004E-3</c:v>
                </c:pt>
                <c:pt idx="35129" formatCode="0.00E+00">
                  <c:v>2.0216200000000001E-5</c:v>
                </c:pt>
                <c:pt idx="35130">
                  <c:v>-6.6158639999999999E-3</c:v>
                </c:pt>
                <c:pt idx="35131">
                  <c:v>-1.085012E-3</c:v>
                </c:pt>
                <c:pt idx="35132">
                  <c:v>5.160665E-3</c:v>
                </c:pt>
                <c:pt idx="35133">
                  <c:v>-5.4267330000000004E-3</c:v>
                </c:pt>
                <c:pt idx="35134">
                  <c:v>1.2209300000000001E-4</c:v>
                </c:pt>
                <c:pt idx="35135">
                  <c:v>7.3488600000000002E-4</c:v>
                </c:pt>
                <c:pt idx="35136">
                  <c:v>-6.7598119999999996E-3</c:v>
                </c:pt>
                <c:pt idx="35137">
                  <c:v>-1.9725139999999999E-3</c:v>
                </c:pt>
                <c:pt idx="35138">
                  <c:v>6.00754E-4</c:v>
                </c:pt>
                <c:pt idx="35139">
                  <c:v>-1.84346E-4</c:v>
                </c:pt>
                <c:pt idx="35140">
                  <c:v>-4.8713059999999997E-3</c:v>
                </c:pt>
                <c:pt idx="35141">
                  <c:v>4.22791E-4</c:v>
                </c:pt>
                <c:pt idx="35142">
                  <c:v>-1.382788E-3</c:v>
                </c:pt>
                <c:pt idx="35143">
                  <c:v>-3.8703199999999999E-4</c:v>
                </c:pt>
                <c:pt idx="35144">
                  <c:v>-1.1416219999999999E-3</c:v>
                </c:pt>
                <c:pt idx="35145">
                  <c:v>-1.7496219999999999E-3</c:v>
                </c:pt>
                <c:pt idx="35146">
                  <c:v>-2.280299E-3</c:v>
                </c:pt>
                <c:pt idx="35147">
                  <c:v>-1.1892020000000001E-3</c:v>
                </c:pt>
                <c:pt idx="35148">
                  <c:v>-1.190343E-3</c:v>
                </c:pt>
                <c:pt idx="35149">
                  <c:v>-4.4777489999999996E-3</c:v>
                </c:pt>
                <c:pt idx="35150">
                  <c:v>-2.1181889999999999E-3</c:v>
                </c:pt>
                <c:pt idx="35151">
                  <c:v>-2.586372E-3</c:v>
                </c:pt>
                <c:pt idx="35152">
                  <c:v>-5.4399929999999997E-3</c:v>
                </c:pt>
                <c:pt idx="35153">
                  <c:v>-2.7760329999999998E-3</c:v>
                </c:pt>
                <c:pt idx="35154">
                  <c:v>-2.4572539999999999E-3</c:v>
                </c:pt>
                <c:pt idx="35155">
                  <c:v>-1.797323E-3</c:v>
                </c:pt>
                <c:pt idx="35156">
                  <c:v>-2.6795900000000001E-4</c:v>
                </c:pt>
                <c:pt idx="35157">
                  <c:v>-6.5647370000000002E-3</c:v>
                </c:pt>
                <c:pt idx="35158">
                  <c:v>-1.0062621000000001E-2</c:v>
                </c:pt>
                <c:pt idx="35159" formatCode="0.00E+00">
                  <c:v>3.1824900000000001E-5</c:v>
                </c:pt>
                <c:pt idx="35160">
                  <c:v>-1.311408E-3</c:v>
                </c:pt>
                <c:pt idx="35161">
                  <c:v>-6.0984389999999998E-3</c:v>
                </c:pt>
                <c:pt idx="35162">
                  <c:v>-8.7696130000000008E-3</c:v>
                </c:pt>
                <c:pt idx="35163">
                  <c:v>3.4718699999999999E-4</c:v>
                </c:pt>
                <c:pt idx="35164">
                  <c:v>3.5405720000000001E-3</c:v>
                </c:pt>
                <c:pt idx="35165">
                  <c:v>-5.7908780000000002E-3</c:v>
                </c:pt>
                <c:pt idx="35166">
                  <c:v>-5.2512510000000002E-3</c:v>
                </c:pt>
                <c:pt idx="35167" formatCode="0.00E+00">
                  <c:v>9.1049800000000004E-5</c:v>
                </c:pt>
                <c:pt idx="35168">
                  <c:v>1.5631289999999999E-3</c:v>
                </c:pt>
                <c:pt idx="35169">
                  <c:v>-1.4579887999999999E-2</c:v>
                </c:pt>
                <c:pt idx="35170">
                  <c:v>-7.8464720000000002E-3</c:v>
                </c:pt>
                <c:pt idx="35171">
                  <c:v>5.3524209999999996E-3</c:v>
                </c:pt>
                <c:pt idx="35172">
                  <c:v>-9.0766499999999999E-4</c:v>
                </c:pt>
                <c:pt idx="35173">
                  <c:v>-4.7032020000000001E-3</c:v>
                </c:pt>
                <c:pt idx="35174">
                  <c:v>3.0853899999999999E-3</c:v>
                </c:pt>
                <c:pt idx="35175">
                  <c:v>-1.3221145E-2</c:v>
                </c:pt>
                <c:pt idx="35176">
                  <c:v>-6.5146900000000001E-4</c:v>
                </c:pt>
                <c:pt idx="35177">
                  <c:v>-1.3624259E-2</c:v>
                </c:pt>
                <c:pt idx="35178">
                  <c:v>5.4403200000000002E-3</c:v>
                </c:pt>
                <c:pt idx="35179">
                  <c:v>8.2741900000000007E-3</c:v>
                </c:pt>
                <c:pt idx="35180">
                  <c:v>-1.1768810000000001E-3</c:v>
                </c:pt>
                <c:pt idx="35181">
                  <c:v>-2.0085860000000001E-3</c:v>
                </c:pt>
                <c:pt idx="35182" formatCode="0.00E+00">
                  <c:v>-3.0212599999999999E-5</c:v>
                </c:pt>
                <c:pt idx="35183">
                  <c:v>-5.0531999999999999E-3</c:v>
                </c:pt>
                <c:pt idx="35184">
                  <c:v>1.241626E-3</c:v>
                </c:pt>
                <c:pt idx="35185">
                  <c:v>1.5675959999999999E-2</c:v>
                </c:pt>
                <c:pt idx="35186">
                  <c:v>5.2409529999999996E-3</c:v>
                </c:pt>
                <c:pt idx="35187">
                  <c:v>-7.5432850000000003E-3</c:v>
                </c:pt>
                <c:pt idx="35188">
                  <c:v>-3.2637149999999999E-3</c:v>
                </c:pt>
                <c:pt idx="35189">
                  <c:v>1.2013243E-2</c:v>
                </c:pt>
                <c:pt idx="35190">
                  <c:v>8.9806859999999999E-3</c:v>
                </c:pt>
                <c:pt idx="35191">
                  <c:v>-6.1588520000000002E-3</c:v>
                </c:pt>
                <c:pt idx="35192">
                  <c:v>2.649949E-3</c:v>
                </c:pt>
                <c:pt idx="35193">
                  <c:v>1.6338861999999999E-2</c:v>
                </c:pt>
                <c:pt idx="35194">
                  <c:v>-5.4138809999999997E-3</c:v>
                </c:pt>
                <c:pt idx="35195">
                  <c:v>-3.3656440000000001E-3</c:v>
                </c:pt>
                <c:pt idx="35196">
                  <c:v>-3.9962940000000001E-3</c:v>
                </c:pt>
                <c:pt idx="35197">
                  <c:v>-3.2625929999999998E-3</c:v>
                </c:pt>
                <c:pt idx="35198">
                  <c:v>2.022509E-3</c:v>
                </c:pt>
                <c:pt idx="35199">
                  <c:v>2.9624799999999999E-4</c:v>
                </c:pt>
                <c:pt idx="35200">
                  <c:v>-2.9051239999999998E-3</c:v>
                </c:pt>
                <c:pt idx="35201">
                  <c:v>-9.3864589999999998E-3</c:v>
                </c:pt>
                <c:pt idx="35202">
                  <c:v>2.388041E-3</c:v>
                </c:pt>
                <c:pt idx="35203">
                  <c:v>-1.2804629999999999E-3</c:v>
                </c:pt>
                <c:pt idx="35204">
                  <c:v>-1.0878377E-2</c:v>
                </c:pt>
                <c:pt idx="35205">
                  <c:v>-9.3411999999999992E-3</c:v>
                </c:pt>
                <c:pt idx="35206">
                  <c:v>5.9697739999999997E-3</c:v>
                </c:pt>
                <c:pt idx="35207">
                  <c:v>3.0173930000000002E-3</c:v>
                </c:pt>
                <c:pt idx="35208">
                  <c:v>-4.7158929999999996E-3</c:v>
                </c:pt>
                <c:pt idx="35209">
                  <c:v>-1.2772199999999999E-3</c:v>
                </c:pt>
                <c:pt idx="35210">
                  <c:v>-9.9618310000000009E-3</c:v>
                </c:pt>
                <c:pt idx="35211">
                  <c:v>6.2291229999999996E-3</c:v>
                </c:pt>
                <c:pt idx="35212">
                  <c:v>-1.145297E-2</c:v>
                </c:pt>
                <c:pt idx="35213">
                  <c:v>-5.8869630000000003E-3</c:v>
                </c:pt>
                <c:pt idx="35214">
                  <c:v>4.3394009999999997E-3</c:v>
                </c:pt>
                <c:pt idx="35215">
                  <c:v>-1.8689609999999999E-3</c:v>
                </c:pt>
                <c:pt idx="35216">
                  <c:v>3.7737600000000001E-3</c:v>
                </c:pt>
                <c:pt idx="35217">
                  <c:v>3.5505999999999998E-4</c:v>
                </c:pt>
                <c:pt idx="35218">
                  <c:v>7.7543100000000004E-4</c:v>
                </c:pt>
                <c:pt idx="35219">
                  <c:v>1.7621999999999999E-4</c:v>
                </c:pt>
                <c:pt idx="35220">
                  <c:v>-7.5865999999999998E-4</c:v>
                </c:pt>
                <c:pt idx="35221">
                  <c:v>6.7019200000000001E-3</c:v>
                </c:pt>
                <c:pt idx="35222">
                  <c:v>1.846007E-3</c:v>
                </c:pt>
                <c:pt idx="35223">
                  <c:v>6.59036E-4</c:v>
                </c:pt>
                <c:pt idx="35224">
                  <c:v>5.6186550000000002E-3</c:v>
                </c:pt>
                <c:pt idx="35225">
                  <c:v>-2.28028E-3</c:v>
                </c:pt>
                <c:pt idx="35226">
                  <c:v>1.066305E-3</c:v>
                </c:pt>
                <c:pt idx="35227">
                  <c:v>8.4659399999999999E-4</c:v>
                </c:pt>
                <c:pt idx="35228">
                  <c:v>1.6662859999999999E-3</c:v>
                </c:pt>
                <c:pt idx="35229">
                  <c:v>-5.5452400000000003E-4</c:v>
                </c:pt>
                <c:pt idx="35230">
                  <c:v>-2.7822440000000001E-3</c:v>
                </c:pt>
                <c:pt idx="35231">
                  <c:v>-9.8940399999999993E-4</c:v>
                </c:pt>
                <c:pt idx="35232">
                  <c:v>9.8067989999999997E-3</c:v>
                </c:pt>
                <c:pt idx="35233">
                  <c:v>9.8694199999999998E-4</c:v>
                </c:pt>
                <c:pt idx="35234">
                  <c:v>-1.8149399999999999E-3</c:v>
                </c:pt>
                <c:pt idx="35235">
                  <c:v>6.3077020000000001E-3</c:v>
                </c:pt>
                <c:pt idx="35236">
                  <c:v>8.9093239999999997E-3</c:v>
                </c:pt>
                <c:pt idx="35237">
                  <c:v>-2.638942E-3</c:v>
                </c:pt>
                <c:pt idx="35238">
                  <c:v>5.857976E-3</c:v>
                </c:pt>
                <c:pt idx="35239">
                  <c:v>5.1106930000000004E-3</c:v>
                </c:pt>
                <c:pt idx="35240">
                  <c:v>3.4206800000000001E-4</c:v>
                </c:pt>
                <c:pt idx="35241">
                  <c:v>-3.8329700000000002E-3</c:v>
                </c:pt>
                <c:pt idx="35242">
                  <c:v>5.5520550000000002E-3</c:v>
                </c:pt>
                <c:pt idx="35243">
                  <c:v>1.1514606E-2</c:v>
                </c:pt>
                <c:pt idx="35244">
                  <c:v>-2.4484649999999999E-3</c:v>
                </c:pt>
                <c:pt idx="35245">
                  <c:v>4.1503160000000002E-3</c:v>
                </c:pt>
                <c:pt idx="35246">
                  <c:v>-3.2239399999999999E-4</c:v>
                </c:pt>
                <c:pt idx="35247">
                  <c:v>-4.3512250000000002E-3</c:v>
                </c:pt>
                <c:pt idx="35248">
                  <c:v>8.5451610000000008E-3</c:v>
                </c:pt>
                <c:pt idx="35249">
                  <c:v>5.9919880000000002E-3</c:v>
                </c:pt>
                <c:pt idx="35250">
                  <c:v>-3.3964339999999998E-3</c:v>
                </c:pt>
                <c:pt idx="35251">
                  <c:v>-1.356452E-3</c:v>
                </c:pt>
                <c:pt idx="35252">
                  <c:v>1.649034E-3</c:v>
                </c:pt>
                <c:pt idx="35253">
                  <c:v>3.4306889999999998E-3</c:v>
                </c:pt>
                <c:pt idx="35254">
                  <c:v>-6.9586599999999995E-4</c:v>
                </c:pt>
                <c:pt idx="35255">
                  <c:v>9.8112599999999992E-4</c:v>
                </c:pt>
                <c:pt idx="35256">
                  <c:v>1.1188702999999999E-2</c:v>
                </c:pt>
                <c:pt idx="35257">
                  <c:v>-1.2733500000000001E-4</c:v>
                </c:pt>
                <c:pt idx="35258">
                  <c:v>-4.0490810000000004E-3</c:v>
                </c:pt>
                <c:pt idx="35259">
                  <c:v>1.433569E-3</c:v>
                </c:pt>
                <c:pt idx="35260">
                  <c:v>-4.1177339999999996E-3</c:v>
                </c:pt>
                <c:pt idx="35261">
                  <c:v>5.6643229999999998E-3</c:v>
                </c:pt>
                <c:pt idx="35262">
                  <c:v>-5.3396829999999996E-3</c:v>
                </c:pt>
                <c:pt idx="35263">
                  <c:v>1.788001E-3</c:v>
                </c:pt>
                <c:pt idx="35264">
                  <c:v>-1.8366809999999999E-3</c:v>
                </c:pt>
                <c:pt idx="35265">
                  <c:v>3.5865799999999998E-3</c:v>
                </c:pt>
                <c:pt idx="35266">
                  <c:v>-9.4355899999999996E-4</c:v>
                </c:pt>
                <c:pt idx="35267">
                  <c:v>-1.280715E-3</c:v>
                </c:pt>
                <c:pt idx="35268">
                  <c:v>-3.6302370000000001E-3</c:v>
                </c:pt>
                <c:pt idx="35269">
                  <c:v>5.7648630000000003E-3</c:v>
                </c:pt>
                <c:pt idx="35270">
                  <c:v>-2.0068830000000001E-3</c:v>
                </c:pt>
                <c:pt idx="35271">
                  <c:v>-4.2221009999999998E-3</c:v>
                </c:pt>
                <c:pt idx="35272">
                  <c:v>-6.7906930000000004E-3</c:v>
                </c:pt>
                <c:pt idx="35273">
                  <c:v>-3.418066E-3</c:v>
                </c:pt>
                <c:pt idx="35274">
                  <c:v>-2.8512759999999998E-3</c:v>
                </c:pt>
                <c:pt idx="35275">
                  <c:v>-5.4918010000000001E-3</c:v>
                </c:pt>
                <c:pt idx="35276">
                  <c:v>1.6612699999999999E-4</c:v>
                </c:pt>
                <c:pt idx="35277">
                  <c:v>-4.1319479999999999E-3</c:v>
                </c:pt>
                <c:pt idx="35278">
                  <c:v>6.8471600000000004E-4</c:v>
                </c:pt>
                <c:pt idx="35279">
                  <c:v>-1.0868189999999999E-3</c:v>
                </c:pt>
                <c:pt idx="35280">
                  <c:v>-3.2597580000000002E-3</c:v>
                </c:pt>
                <c:pt idx="35281">
                  <c:v>3.3444399999999998E-4</c:v>
                </c:pt>
                <c:pt idx="35282">
                  <c:v>-5.2504699999999995E-4</c:v>
                </c:pt>
                <c:pt idx="35283">
                  <c:v>6.2769330000000002E-3</c:v>
                </c:pt>
                <c:pt idx="35284">
                  <c:v>1.5128660000000001E-3</c:v>
                </c:pt>
                <c:pt idx="35285">
                  <c:v>-3.613453E-3</c:v>
                </c:pt>
                <c:pt idx="35286">
                  <c:v>3.308297E-3</c:v>
                </c:pt>
                <c:pt idx="35287">
                  <c:v>-1.1037620000000001E-3</c:v>
                </c:pt>
                <c:pt idx="35288">
                  <c:v>2.714592E-3</c:v>
                </c:pt>
                <c:pt idx="35289">
                  <c:v>2.8994160000000001E-3</c:v>
                </c:pt>
                <c:pt idx="35290">
                  <c:v>2.3870509999999998E-3</c:v>
                </c:pt>
                <c:pt idx="35291">
                  <c:v>4.6422160000000002E-3</c:v>
                </c:pt>
                <c:pt idx="35292">
                  <c:v>-1.603059E-3</c:v>
                </c:pt>
                <c:pt idx="35293">
                  <c:v>1.959185E-3</c:v>
                </c:pt>
                <c:pt idx="35294">
                  <c:v>3.7368240000000001E-3</c:v>
                </c:pt>
                <c:pt idx="35295">
                  <c:v>-2.6752690000000001E-3</c:v>
                </c:pt>
                <c:pt idx="35296">
                  <c:v>5.5878330000000004E-3</c:v>
                </c:pt>
                <c:pt idx="35297">
                  <c:v>-5.4089899999999996E-4</c:v>
                </c:pt>
                <c:pt idx="35298">
                  <c:v>8.4285499999999999E-4</c:v>
                </c:pt>
                <c:pt idx="35299">
                  <c:v>1.3307460000000001E-3</c:v>
                </c:pt>
                <c:pt idx="35300">
                  <c:v>-1.7477320000000001E-3</c:v>
                </c:pt>
                <c:pt idx="35301">
                  <c:v>6.4010079999999997E-3</c:v>
                </c:pt>
                <c:pt idx="35302">
                  <c:v>-9.0101500000000002E-4</c:v>
                </c:pt>
                <c:pt idx="35303">
                  <c:v>1.6191350000000001E-3</c:v>
                </c:pt>
                <c:pt idx="35304">
                  <c:v>-1.5473189999999999E-3</c:v>
                </c:pt>
                <c:pt idx="35305">
                  <c:v>-3.0679840000000002E-3</c:v>
                </c:pt>
                <c:pt idx="35306">
                  <c:v>3.3246699999999997E-4</c:v>
                </c:pt>
                <c:pt idx="35307">
                  <c:v>2.7847050000000002E-3</c:v>
                </c:pt>
                <c:pt idx="35308">
                  <c:v>6.0344029999999998E-3</c:v>
                </c:pt>
                <c:pt idx="35309">
                  <c:v>-5.371916E-3</c:v>
                </c:pt>
                <c:pt idx="35310">
                  <c:v>1.5152849999999999E-3</c:v>
                </c:pt>
                <c:pt idx="35311">
                  <c:v>-1.127636E-3</c:v>
                </c:pt>
                <c:pt idx="35312">
                  <c:v>3.6519389999999999E-3</c:v>
                </c:pt>
                <c:pt idx="35313">
                  <c:v>1.9999800000000002E-3</c:v>
                </c:pt>
                <c:pt idx="35314">
                  <c:v>-7.8619439999999992E-3</c:v>
                </c:pt>
                <c:pt idx="35315">
                  <c:v>8.7641720000000006E-3</c:v>
                </c:pt>
                <c:pt idx="35316">
                  <c:v>2.5815310000000002E-3</c:v>
                </c:pt>
                <c:pt idx="35317">
                  <c:v>-2.7711569999999998E-3</c:v>
                </c:pt>
                <c:pt idx="35318">
                  <c:v>5.8147240000000003E-3</c:v>
                </c:pt>
                <c:pt idx="35319">
                  <c:v>2.454347E-3</c:v>
                </c:pt>
                <c:pt idx="35320">
                  <c:v>-5.6778949999999996E-3</c:v>
                </c:pt>
                <c:pt idx="35321">
                  <c:v>8.0376509999999998E-3</c:v>
                </c:pt>
                <c:pt idx="35322">
                  <c:v>5.8278959999999999E-3</c:v>
                </c:pt>
                <c:pt idx="35323">
                  <c:v>1.030212E-3</c:v>
                </c:pt>
                <c:pt idx="35324">
                  <c:v>-5.2104830000000001E-3</c:v>
                </c:pt>
                <c:pt idx="35325">
                  <c:v>5.0437520000000003E-3</c:v>
                </c:pt>
                <c:pt idx="35326">
                  <c:v>4.2881499999999998E-4</c:v>
                </c:pt>
                <c:pt idx="35327">
                  <c:v>-1.829546E-3</c:v>
                </c:pt>
                <c:pt idx="35328">
                  <c:v>3.0309349999999998E-3</c:v>
                </c:pt>
                <c:pt idx="35329">
                  <c:v>2.9270709999999998E-3</c:v>
                </c:pt>
                <c:pt idx="35330">
                  <c:v>2.231495E-3</c:v>
                </c:pt>
                <c:pt idx="35331">
                  <c:v>1.9923430000000002E-3</c:v>
                </c:pt>
                <c:pt idx="35332">
                  <c:v>5.6613400000000004E-4</c:v>
                </c:pt>
                <c:pt idx="35333">
                  <c:v>3.8418229999999999E-3</c:v>
                </c:pt>
                <c:pt idx="35334">
                  <c:v>-1.1175671E-2</c:v>
                </c:pt>
                <c:pt idx="35335">
                  <c:v>8.8150820000000001E-3</c:v>
                </c:pt>
                <c:pt idx="35336">
                  <c:v>1.613027E-3</c:v>
                </c:pt>
                <c:pt idx="35337" formatCode="0.00E+00">
                  <c:v>-2.4550599999999998E-5</c:v>
                </c:pt>
                <c:pt idx="35338">
                  <c:v>-1.2452069999999999E-3</c:v>
                </c:pt>
                <c:pt idx="35339">
                  <c:v>-4.9091839999999996E-3</c:v>
                </c:pt>
                <c:pt idx="35340">
                  <c:v>-4.1345799999999997E-3</c:v>
                </c:pt>
                <c:pt idx="35341">
                  <c:v>4.1558400000000001E-3</c:v>
                </c:pt>
                <c:pt idx="35342">
                  <c:v>6.1427929999999997E-3</c:v>
                </c:pt>
                <c:pt idx="35343">
                  <c:v>5.3702100000000003E-3</c:v>
                </c:pt>
                <c:pt idx="35344">
                  <c:v>-5.0627709999999998E-3</c:v>
                </c:pt>
                <c:pt idx="35345">
                  <c:v>-3.3193300000000002E-4</c:v>
                </c:pt>
                <c:pt idx="35346">
                  <c:v>1.0202080000000001E-3</c:v>
                </c:pt>
                <c:pt idx="35347">
                  <c:v>3.466055E-3</c:v>
                </c:pt>
                <c:pt idx="35348">
                  <c:v>7.1783199999999995E-4</c:v>
                </c:pt>
                <c:pt idx="35349">
                  <c:v>-1.109629E-3</c:v>
                </c:pt>
                <c:pt idx="35350">
                  <c:v>7.4113039999999996E-3</c:v>
                </c:pt>
                <c:pt idx="35351">
                  <c:v>-4.3052730000000001E-3</c:v>
                </c:pt>
                <c:pt idx="35352">
                  <c:v>-2.9489784000000002E-2</c:v>
                </c:pt>
                <c:pt idx="35353">
                  <c:v>-2.1738917999999999E-2</c:v>
                </c:pt>
                <c:pt idx="35354">
                  <c:v>-2.0934120000000001E-2</c:v>
                </c:pt>
                <c:pt idx="35355">
                  <c:v>-3.0667175000000001E-2</c:v>
                </c:pt>
                <c:pt idx="35356">
                  <c:v>-3.3598941E-2</c:v>
                </c:pt>
                <c:pt idx="35357">
                  <c:v>-1.3616177E-2</c:v>
                </c:pt>
                <c:pt idx="35358">
                  <c:v>1.242117E-3</c:v>
                </c:pt>
                <c:pt idx="35359">
                  <c:v>1.0706192999999999E-2</c:v>
                </c:pt>
                <c:pt idx="35360">
                  <c:v>2.0809401000000002E-2</c:v>
                </c:pt>
                <c:pt idx="35361">
                  <c:v>2.3840342E-2</c:v>
                </c:pt>
                <c:pt idx="35362">
                  <c:v>1.6129200999999999E-2</c:v>
                </c:pt>
                <c:pt idx="35363">
                  <c:v>1.717505E-3</c:v>
                </c:pt>
                <c:pt idx="35364">
                  <c:v>-1.6568400000000001E-4</c:v>
                </c:pt>
                <c:pt idx="35365">
                  <c:v>-3.110341E-3</c:v>
                </c:pt>
                <c:pt idx="35366">
                  <c:v>-6.9065180000000004E-3</c:v>
                </c:pt>
                <c:pt idx="35367">
                  <c:v>-4.33417E-3</c:v>
                </c:pt>
                <c:pt idx="35368">
                  <c:v>-7.0254260000000004E-3</c:v>
                </c:pt>
                <c:pt idx="35369">
                  <c:v>6.0962350000000002E-3</c:v>
                </c:pt>
                <c:pt idx="35370">
                  <c:v>3.0563309999999998E-3</c:v>
                </c:pt>
                <c:pt idx="35371">
                  <c:v>2.5766959999999998E-3</c:v>
                </c:pt>
                <c:pt idx="35372">
                  <c:v>1.2158946E-2</c:v>
                </c:pt>
                <c:pt idx="35373">
                  <c:v>2.1947661E-2</c:v>
                </c:pt>
                <c:pt idx="35374">
                  <c:v>1.3701540999999999E-2</c:v>
                </c:pt>
                <c:pt idx="35375">
                  <c:v>2.2339700000000001E-3</c:v>
                </c:pt>
                <c:pt idx="35376">
                  <c:v>9.0235430000000002E-3</c:v>
                </c:pt>
                <c:pt idx="35377">
                  <c:v>1.1090956000000001E-2</c:v>
                </c:pt>
                <c:pt idx="35378">
                  <c:v>3.0308700000000001E-4</c:v>
                </c:pt>
                <c:pt idx="35379">
                  <c:v>-1.898814E-3</c:v>
                </c:pt>
                <c:pt idx="35380">
                  <c:v>6.4293010000000001E-3</c:v>
                </c:pt>
                <c:pt idx="35381">
                  <c:v>1.4262989E-2</c:v>
                </c:pt>
                <c:pt idx="35382">
                  <c:v>4.980384E-3</c:v>
                </c:pt>
                <c:pt idx="35383">
                  <c:v>3.9510719999999999E-3</c:v>
                </c:pt>
                <c:pt idx="35384">
                  <c:v>1.1537844E-2</c:v>
                </c:pt>
                <c:pt idx="35385">
                  <c:v>8.15776E-3</c:v>
                </c:pt>
                <c:pt idx="35386">
                  <c:v>4.1532840000000001E-3</c:v>
                </c:pt>
                <c:pt idx="35387">
                  <c:v>5.0057620000000004E-3</c:v>
                </c:pt>
                <c:pt idx="35388">
                  <c:v>6.8087479999999999E-3</c:v>
                </c:pt>
                <c:pt idx="35389">
                  <c:v>-2.6114600000000002E-4</c:v>
                </c:pt>
                <c:pt idx="35390">
                  <c:v>1.1291987E-2</c:v>
                </c:pt>
                <c:pt idx="35391">
                  <c:v>8.5372130000000001E-3</c:v>
                </c:pt>
                <c:pt idx="35392">
                  <c:v>-2.7273240000000002E-3</c:v>
                </c:pt>
                <c:pt idx="35393">
                  <c:v>2.6448050000000001E-3</c:v>
                </c:pt>
                <c:pt idx="35394">
                  <c:v>1.1839590000000001E-3</c:v>
                </c:pt>
                <c:pt idx="35395">
                  <c:v>5.9139989999999996E-3</c:v>
                </c:pt>
                <c:pt idx="35396">
                  <c:v>4.0491279999999999E-3</c:v>
                </c:pt>
                <c:pt idx="35397">
                  <c:v>1.708476E-3</c:v>
                </c:pt>
                <c:pt idx="35398">
                  <c:v>3.467852E-3</c:v>
                </c:pt>
                <c:pt idx="35399">
                  <c:v>1.4286699999999999E-3</c:v>
                </c:pt>
                <c:pt idx="35400">
                  <c:v>5.1626709999999998E-3</c:v>
                </c:pt>
                <c:pt idx="35401">
                  <c:v>4.7469519999999996E-3</c:v>
                </c:pt>
                <c:pt idx="35402">
                  <c:v>1.097242E-3</c:v>
                </c:pt>
                <c:pt idx="35403">
                  <c:v>7.3237119999999996E-3</c:v>
                </c:pt>
                <c:pt idx="35404">
                  <c:v>1.028052E-3</c:v>
                </c:pt>
                <c:pt idx="35405">
                  <c:v>6.2446519999999998E-3</c:v>
                </c:pt>
                <c:pt idx="35406">
                  <c:v>2.0062040000000001E-3</c:v>
                </c:pt>
                <c:pt idx="35407">
                  <c:v>-1.5861742000000002E-2</c:v>
                </c:pt>
                <c:pt idx="35408">
                  <c:v>1.3000729999999999E-3</c:v>
                </c:pt>
                <c:pt idx="35409">
                  <c:v>1.9443657E-2</c:v>
                </c:pt>
                <c:pt idx="35410">
                  <c:v>3.2549089999999998E-3</c:v>
                </c:pt>
                <c:pt idx="35411">
                  <c:v>-8.0044030000000002E-3</c:v>
                </c:pt>
                <c:pt idx="35412" formatCode="0.00E+00">
                  <c:v>-5.6413199999999997E-5</c:v>
                </c:pt>
                <c:pt idx="35413">
                  <c:v>-5.1475790000000002E-3</c:v>
                </c:pt>
                <c:pt idx="35414">
                  <c:v>3.26319E-3</c:v>
                </c:pt>
                <c:pt idx="35415">
                  <c:v>-4.0158499999999998E-4</c:v>
                </c:pt>
                <c:pt idx="35416">
                  <c:v>3.342963E-3</c:v>
                </c:pt>
                <c:pt idx="35417">
                  <c:v>2.9064709999999999E-3</c:v>
                </c:pt>
                <c:pt idx="35418">
                  <c:v>7.2734199999999996E-4</c:v>
                </c:pt>
                <c:pt idx="35419">
                  <c:v>-5.0477229999999996E-3</c:v>
                </c:pt>
                <c:pt idx="35420">
                  <c:v>2.4541379999999998E-3</c:v>
                </c:pt>
                <c:pt idx="35421">
                  <c:v>8.4936539999999998E-3</c:v>
                </c:pt>
                <c:pt idx="35422">
                  <c:v>2.182532E-3</c:v>
                </c:pt>
                <c:pt idx="35423">
                  <c:v>5.0251899999999997E-3</c:v>
                </c:pt>
                <c:pt idx="35424">
                  <c:v>1.0361504000000001E-2</c:v>
                </c:pt>
                <c:pt idx="35425">
                  <c:v>-6.3261309999999996E-3</c:v>
                </c:pt>
                <c:pt idx="35426">
                  <c:v>-3.4748079999999998E-3</c:v>
                </c:pt>
                <c:pt idx="35427">
                  <c:v>1.2856495000000001E-2</c:v>
                </c:pt>
                <c:pt idx="35428">
                  <c:v>1.0129684E-2</c:v>
                </c:pt>
                <c:pt idx="35429">
                  <c:v>5.0084250000000004E-3</c:v>
                </c:pt>
                <c:pt idx="35430" formatCode="0.00E+00">
                  <c:v>4.6053400000000002E-5</c:v>
                </c:pt>
                <c:pt idx="35431">
                  <c:v>5.2000689999999999E-3</c:v>
                </c:pt>
                <c:pt idx="35432">
                  <c:v>-9.4730599999999997E-4</c:v>
                </c:pt>
                <c:pt idx="35433">
                  <c:v>-3.8126010000000001E-3</c:v>
                </c:pt>
                <c:pt idx="35434">
                  <c:v>6.3014819999999997E-3</c:v>
                </c:pt>
                <c:pt idx="35435">
                  <c:v>4.6170330000000004E-3</c:v>
                </c:pt>
                <c:pt idx="35436">
                  <c:v>-1.272212E-3</c:v>
                </c:pt>
                <c:pt idx="35437">
                  <c:v>3.274604E-3</c:v>
                </c:pt>
                <c:pt idx="35438">
                  <c:v>8.0401020000000004E-3</c:v>
                </c:pt>
                <c:pt idx="35439">
                  <c:v>5.592924E-3</c:v>
                </c:pt>
                <c:pt idx="35440">
                  <c:v>-8.3251099999999997E-4</c:v>
                </c:pt>
                <c:pt idx="35441">
                  <c:v>9.1327720000000008E-3</c:v>
                </c:pt>
                <c:pt idx="35442">
                  <c:v>1.9910380000000001E-3</c:v>
                </c:pt>
                <c:pt idx="35443">
                  <c:v>6.6957699999999998E-4</c:v>
                </c:pt>
                <c:pt idx="35444">
                  <c:v>2.1621499999999998E-3</c:v>
                </c:pt>
                <c:pt idx="35445">
                  <c:v>1.2593752E-2</c:v>
                </c:pt>
                <c:pt idx="35446">
                  <c:v>5.1384990000000004E-3</c:v>
                </c:pt>
                <c:pt idx="35447">
                  <c:v>3.8129400000000001E-4</c:v>
                </c:pt>
                <c:pt idx="35448">
                  <c:v>5.765053E-3</c:v>
                </c:pt>
                <c:pt idx="35449">
                  <c:v>-1.1381259999999999E-3</c:v>
                </c:pt>
                <c:pt idx="35450">
                  <c:v>9.7965359999999998E-3</c:v>
                </c:pt>
                <c:pt idx="35451">
                  <c:v>1.1510279999999999E-2</c:v>
                </c:pt>
                <c:pt idx="35452">
                  <c:v>7.4376950000000002E-3</c:v>
                </c:pt>
                <c:pt idx="35453">
                  <c:v>7.7839060000000002E-3</c:v>
                </c:pt>
                <c:pt idx="35454">
                  <c:v>8.2782570000000007E-3</c:v>
                </c:pt>
                <c:pt idx="35455">
                  <c:v>6.8729070000000001E-3</c:v>
                </c:pt>
                <c:pt idx="35456">
                  <c:v>5.3344220000000001E-3</c:v>
                </c:pt>
                <c:pt idx="35457">
                  <c:v>6.65535E-3</c:v>
                </c:pt>
                <c:pt idx="35458">
                  <c:v>2.32051E-3</c:v>
                </c:pt>
                <c:pt idx="35459">
                  <c:v>1.2880743E-2</c:v>
                </c:pt>
                <c:pt idx="35460">
                  <c:v>3.3611309999999998E-3</c:v>
                </c:pt>
                <c:pt idx="35461">
                  <c:v>4.4636800000000003E-3</c:v>
                </c:pt>
                <c:pt idx="35462">
                  <c:v>1.2725389E-2</c:v>
                </c:pt>
                <c:pt idx="35463">
                  <c:v>8.1194530000000004E-3</c:v>
                </c:pt>
                <c:pt idx="35464">
                  <c:v>3.770121E-3</c:v>
                </c:pt>
                <c:pt idx="35465">
                  <c:v>1.5676849E-2</c:v>
                </c:pt>
                <c:pt idx="35466">
                  <c:v>4.0347730000000002E-3</c:v>
                </c:pt>
                <c:pt idx="35467">
                  <c:v>7.0068609999999996E-3</c:v>
                </c:pt>
                <c:pt idx="35468">
                  <c:v>8.6114160000000002E-3</c:v>
                </c:pt>
                <c:pt idx="35469">
                  <c:v>3.9879010000000003E-3</c:v>
                </c:pt>
                <c:pt idx="35470">
                  <c:v>5.2660720000000001E-3</c:v>
                </c:pt>
                <c:pt idx="35471">
                  <c:v>5.6434409999999999E-3</c:v>
                </c:pt>
                <c:pt idx="35472">
                  <c:v>1.6130730999999999E-2</c:v>
                </c:pt>
                <c:pt idx="35473">
                  <c:v>1.1843309E-2</c:v>
                </c:pt>
                <c:pt idx="35474">
                  <c:v>7.8219899999999992E-3</c:v>
                </c:pt>
                <c:pt idx="35475">
                  <c:v>6.7268980000000003E-3</c:v>
                </c:pt>
                <c:pt idx="35476">
                  <c:v>-1.1779036999999999E-2</c:v>
                </c:pt>
                <c:pt idx="35477">
                  <c:v>2.6265329999999999E-3</c:v>
                </c:pt>
                <c:pt idx="35478">
                  <c:v>1.8240579999999999E-2</c:v>
                </c:pt>
                <c:pt idx="35479">
                  <c:v>-9.0008999999999998E-4</c:v>
                </c:pt>
                <c:pt idx="35480">
                  <c:v>1.3722666E-2</c:v>
                </c:pt>
                <c:pt idx="35481">
                  <c:v>1.6295812999999999E-2</c:v>
                </c:pt>
                <c:pt idx="35482">
                  <c:v>-2.2951619999999999E-3</c:v>
                </c:pt>
                <c:pt idx="35483">
                  <c:v>-2.46925E-4</c:v>
                </c:pt>
                <c:pt idx="35484">
                  <c:v>2.3048583000000001E-2</c:v>
                </c:pt>
                <c:pt idx="35485">
                  <c:v>-8.7801839999999999E-3</c:v>
                </c:pt>
                <c:pt idx="35486">
                  <c:v>-1.8641405E-2</c:v>
                </c:pt>
                <c:pt idx="35487">
                  <c:v>2.7872566000000001E-2</c:v>
                </c:pt>
                <c:pt idx="35488">
                  <c:v>-1.243213E-3</c:v>
                </c:pt>
                <c:pt idx="35489">
                  <c:v>-9.527242E-3</c:v>
                </c:pt>
                <c:pt idx="35490">
                  <c:v>4.2917442E-2</c:v>
                </c:pt>
                <c:pt idx="35491">
                  <c:v>3.7113614000000003E-2</c:v>
                </c:pt>
                <c:pt idx="35492">
                  <c:v>4.1023659999999997E-3</c:v>
                </c:pt>
                <c:pt idx="35493">
                  <c:v>9.3999259999999994E-3</c:v>
                </c:pt>
                <c:pt idx="35494">
                  <c:v>9.9547130000000005E-3</c:v>
                </c:pt>
                <c:pt idx="35495">
                  <c:v>4.4464980000000001E-3</c:v>
                </c:pt>
                <c:pt idx="35496">
                  <c:v>2.4233922000000001E-2</c:v>
                </c:pt>
                <c:pt idx="35497">
                  <c:v>1.5343491000000001E-2</c:v>
                </c:pt>
                <c:pt idx="35498">
                  <c:v>1.6161703999999999E-2</c:v>
                </c:pt>
                <c:pt idx="35499">
                  <c:v>2.0098655999999999E-2</c:v>
                </c:pt>
                <c:pt idx="35500">
                  <c:v>1.9870397000000001E-2</c:v>
                </c:pt>
                <c:pt idx="35501">
                  <c:v>2.1409350000000001E-3</c:v>
                </c:pt>
                <c:pt idx="35502">
                  <c:v>1.6069092E-2</c:v>
                </c:pt>
                <c:pt idx="35503">
                  <c:v>2.8257313999999999E-2</c:v>
                </c:pt>
                <c:pt idx="35504">
                  <c:v>-6.1004709999999997E-3</c:v>
                </c:pt>
                <c:pt idx="35505">
                  <c:v>-7.7487010000000002E-3</c:v>
                </c:pt>
                <c:pt idx="35506">
                  <c:v>8.8789839999999995E-3</c:v>
                </c:pt>
                <c:pt idx="35507">
                  <c:v>-2.2576942999999999E-2</c:v>
                </c:pt>
                <c:pt idx="35508">
                  <c:v>1.4883333E-2</c:v>
                </c:pt>
                <c:pt idx="35509">
                  <c:v>2.5828924E-2</c:v>
                </c:pt>
                <c:pt idx="35510">
                  <c:v>4.0573720000000001E-3</c:v>
                </c:pt>
                <c:pt idx="35511">
                  <c:v>-1.2063806999999999E-2</c:v>
                </c:pt>
                <c:pt idx="35512">
                  <c:v>7.6759259999999996E-3</c:v>
                </c:pt>
                <c:pt idx="35513">
                  <c:v>1.1905558E-2</c:v>
                </c:pt>
                <c:pt idx="35514">
                  <c:v>-6.6318669999999996E-3</c:v>
                </c:pt>
                <c:pt idx="35515">
                  <c:v>-5.7833839999999999E-3</c:v>
                </c:pt>
                <c:pt idx="35516">
                  <c:v>9.1409660000000004E-3</c:v>
                </c:pt>
                <c:pt idx="35517">
                  <c:v>3.9174429999999996E-3</c:v>
                </c:pt>
                <c:pt idx="35518">
                  <c:v>-8.0333799999999997E-3</c:v>
                </c:pt>
                <c:pt idx="35519">
                  <c:v>5.3480800000000001E-4</c:v>
                </c:pt>
                <c:pt idx="35520">
                  <c:v>6.6411839999999996E-3</c:v>
                </c:pt>
                <c:pt idx="35521">
                  <c:v>-3.0159700000000002E-3</c:v>
                </c:pt>
                <c:pt idx="35522">
                  <c:v>-3.4162060000000002E-3</c:v>
                </c:pt>
                <c:pt idx="35523">
                  <c:v>8.2524339999999995E-3</c:v>
                </c:pt>
                <c:pt idx="35524">
                  <c:v>1.6946019999999999E-3</c:v>
                </c:pt>
                <c:pt idx="35525">
                  <c:v>4.6528599999999998E-4</c:v>
                </c:pt>
                <c:pt idx="35526">
                  <c:v>9.5545200000000004E-3</c:v>
                </c:pt>
                <c:pt idx="35527">
                  <c:v>1.82869E-3</c:v>
                </c:pt>
                <c:pt idx="35528">
                  <c:v>-1.1657620000000001E-3</c:v>
                </c:pt>
                <c:pt idx="35529">
                  <c:v>5.063639E-3</c:v>
                </c:pt>
                <c:pt idx="35530">
                  <c:v>1.2038373999999999E-2</c:v>
                </c:pt>
                <c:pt idx="35531">
                  <c:v>-1.8201840000000001E-3</c:v>
                </c:pt>
                <c:pt idx="35532">
                  <c:v>6.0704289999999996E-3</c:v>
                </c:pt>
                <c:pt idx="35533">
                  <c:v>1.0001787E-2</c:v>
                </c:pt>
                <c:pt idx="35534">
                  <c:v>2.6320340000000001E-3</c:v>
                </c:pt>
                <c:pt idx="35535">
                  <c:v>-1.219695E-3</c:v>
                </c:pt>
                <c:pt idx="35536">
                  <c:v>2.0277630000000001E-3</c:v>
                </c:pt>
                <c:pt idx="35537">
                  <c:v>1.5540922E-2</c:v>
                </c:pt>
                <c:pt idx="35538">
                  <c:v>7.343446E-3</c:v>
                </c:pt>
                <c:pt idx="35539">
                  <c:v>8.0641489999999996E-3</c:v>
                </c:pt>
                <c:pt idx="35540">
                  <c:v>7.8263289999999999E-3</c:v>
                </c:pt>
                <c:pt idx="35541">
                  <c:v>8.189432E-3</c:v>
                </c:pt>
                <c:pt idx="35542">
                  <c:v>8.2964920000000008E-3</c:v>
                </c:pt>
                <c:pt idx="35543">
                  <c:v>7.9275600000000002E-3</c:v>
                </c:pt>
                <c:pt idx="35544">
                  <c:v>9.3989569999999995E-3</c:v>
                </c:pt>
                <c:pt idx="35545">
                  <c:v>1.2260025000000001E-2</c:v>
                </c:pt>
                <c:pt idx="35546">
                  <c:v>1.4656071999999999E-2</c:v>
                </c:pt>
                <c:pt idx="35547">
                  <c:v>6.6071200000000002E-3</c:v>
                </c:pt>
                <c:pt idx="35548">
                  <c:v>3.09277E-4</c:v>
                </c:pt>
                <c:pt idx="35549">
                  <c:v>5.3596579999999998E-3</c:v>
                </c:pt>
                <c:pt idx="35550">
                  <c:v>8.1799449999999992E-3</c:v>
                </c:pt>
                <c:pt idx="35551">
                  <c:v>2.1447448000000001E-2</c:v>
                </c:pt>
                <c:pt idx="35552">
                  <c:v>1.1564990000000001E-2</c:v>
                </c:pt>
                <c:pt idx="35553">
                  <c:v>8.9372570000000005E-3</c:v>
                </c:pt>
                <c:pt idx="35554">
                  <c:v>8.1939700000000001E-3</c:v>
                </c:pt>
                <c:pt idx="35555">
                  <c:v>3.5259620000000001E-3</c:v>
                </c:pt>
                <c:pt idx="35556">
                  <c:v>7.8008679999999999E-3</c:v>
                </c:pt>
                <c:pt idx="35557">
                  <c:v>9.8618219999999993E-3</c:v>
                </c:pt>
                <c:pt idx="35558">
                  <c:v>1.212764E-2</c:v>
                </c:pt>
                <c:pt idx="35559">
                  <c:v>9.2767519999999992E-3</c:v>
                </c:pt>
                <c:pt idx="35560">
                  <c:v>1.9136450000000001E-3</c:v>
                </c:pt>
                <c:pt idx="35561">
                  <c:v>1.0936918E-2</c:v>
                </c:pt>
                <c:pt idx="35562">
                  <c:v>1.2127351E-2</c:v>
                </c:pt>
                <c:pt idx="35563">
                  <c:v>4.8996880000000001E-3</c:v>
                </c:pt>
                <c:pt idx="35564">
                  <c:v>7.7918809999999996E-3</c:v>
                </c:pt>
                <c:pt idx="35565">
                  <c:v>1.5601006000000001E-2</c:v>
                </c:pt>
                <c:pt idx="35566">
                  <c:v>5.470875E-3</c:v>
                </c:pt>
                <c:pt idx="35567">
                  <c:v>9.4381859999999995E-3</c:v>
                </c:pt>
                <c:pt idx="35568">
                  <c:v>6.7007229999999996E-3</c:v>
                </c:pt>
                <c:pt idx="35569">
                  <c:v>1.1242744000000001E-2</c:v>
                </c:pt>
                <c:pt idx="35570">
                  <c:v>1.5352143E-2</c:v>
                </c:pt>
                <c:pt idx="35571">
                  <c:v>4.6961149999999998E-3</c:v>
                </c:pt>
                <c:pt idx="35572">
                  <c:v>9.2091080000000006E-3</c:v>
                </c:pt>
                <c:pt idx="35573">
                  <c:v>1.4951740999999999E-2</c:v>
                </c:pt>
                <c:pt idx="35574">
                  <c:v>5.327343E-3</c:v>
                </c:pt>
                <c:pt idx="35575">
                  <c:v>9.3670119999999992E-3</c:v>
                </c:pt>
                <c:pt idx="35576">
                  <c:v>1.2621662000000001E-2</c:v>
                </c:pt>
                <c:pt idx="35577">
                  <c:v>7.4347659999999998E-3</c:v>
                </c:pt>
                <c:pt idx="35578">
                  <c:v>6.6341299999999996E-4</c:v>
                </c:pt>
                <c:pt idx="35579">
                  <c:v>4.4622639999999996E-3</c:v>
                </c:pt>
                <c:pt idx="35580">
                  <c:v>1.4826221000000001E-2</c:v>
                </c:pt>
                <c:pt idx="35581">
                  <c:v>1.0730559000000001E-2</c:v>
                </c:pt>
                <c:pt idx="35582">
                  <c:v>9.2320200000000003E-4</c:v>
                </c:pt>
                <c:pt idx="35583">
                  <c:v>5.8173330000000001E-3</c:v>
                </c:pt>
                <c:pt idx="35584">
                  <c:v>1.1382807E-2</c:v>
                </c:pt>
                <c:pt idx="35585">
                  <c:v>9.1056980000000006E-3</c:v>
                </c:pt>
                <c:pt idx="35586">
                  <c:v>8.5613489999999993E-3</c:v>
                </c:pt>
                <c:pt idx="35587">
                  <c:v>1.06382E-2</c:v>
                </c:pt>
                <c:pt idx="35588">
                  <c:v>3.7928110000000001E-3</c:v>
                </c:pt>
                <c:pt idx="35589">
                  <c:v>3.4572130000000002E-3</c:v>
                </c:pt>
                <c:pt idx="35590">
                  <c:v>3.574126E-3</c:v>
                </c:pt>
                <c:pt idx="35591">
                  <c:v>9.7856609999999993E-3</c:v>
                </c:pt>
                <c:pt idx="35592">
                  <c:v>8.6735249999999996E-3</c:v>
                </c:pt>
                <c:pt idx="35593">
                  <c:v>3.9235590000000001E-3</c:v>
                </c:pt>
                <c:pt idx="35594">
                  <c:v>8.6304299999999997E-3</c:v>
                </c:pt>
                <c:pt idx="35595">
                  <c:v>7.6931059999999999E-3</c:v>
                </c:pt>
                <c:pt idx="35596">
                  <c:v>5.4499250000000004E-3</c:v>
                </c:pt>
                <c:pt idx="35597">
                  <c:v>4.4867650000000002E-3</c:v>
                </c:pt>
                <c:pt idx="35598">
                  <c:v>6.8788160000000003E-3</c:v>
                </c:pt>
                <c:pt idx="35599">
                  <c:v>7.2651499999999995E-4</c:v>
                </c:pt>
                <c:pt idx="35600">
                  <c:v>4.9870399999999999E-3</c:v>
                </c:pt>
                <c:pt idx="35601">
                  <c:v>4.4008379999999998E-3</c:v>
                </c:pt>
                <c:pt idx="35602">
                  <c:v>4.2991059999999996E-3</c:v>
                </c:pt>
                <c:pt idx="35603">
                  <c:v>-7.0543630000000001E-3</c:v>
                </c:pt>
                <c:pt idx="35604">
                  <c:v>2.468835E-3</c:v>
                </c:pt>
                <c:pt idx="35605">
                  <c:v>1.5260116000000001E-2</c:v>
                </c:pt>
                <c:pt idx="35606">
                  <c:v>1.3931732E-2</c:v>
                </c:pt>
                <c:pt idx="35607">
                  <c:v>-3.3185189999999998E-3</c:v>
                </c:pt>
                <c:pt idx="35608">
                  <c:v>-4.9823200000000004E-4</c:v>
                </c:pt>
                <c:pt idx="35609">
                  <c:v>3.4221690000000001E-3</c:v>
                </c:pt>
                <c:pt idx="35610">
                  <c:v>6.7485199999999998E-4</c:v>
                </c:pt>
                <c:pt idx="35611">
                  <c:v>4.59561E-3</c:v>
                </c:pt>
                <c:pt idx="35612">
                  <c:v>3.6195620000000002E-3</c:v>
                </c:pt>
                <c:pt idx="35613">
                  <c:v>8.1836600000000006E-3</c:v>
                </c:pt>
                <c:pt idx="35614">
                  <c:v>1.127266E-2</c:v>
                </c:pt>
                <c:pt idx="35615">
                  <c:v>-8.5853230000000006E-3</c:v>
                </c:pt>
                <c:pt idx="35616">
                  <c:v>8.9244289999999993E-3</c:v>
                </c:pt>
                <c:pt idx="35617">
                  <c:v>1.3518409E-2</c:v>
                </c:pt>
                <c:pt idx="35618">
                  <c:v>7.6426399999999996E-4</c:v>
                </c:pt>
                <c:pt idx="35619">
                  <c:v>9.46998E-4</c:v>
                </c:pt>
                <c:pt idx="35620">
                  <c:v>3.3861870000000001E-3</c:v>
                </c:pt>
                <c:pt idx="35621">
                  <c:v>1.3934128E-2</c:v>
                </c:pt>
                <c:pt idx="35622">
                  <c:v>3.8130199999999998E-4</c:v>
                </c:pt>
                <c:pt idx="35623">
                  <c:v>1.0996116E-2</c:v>
                </c:pt>
                <c:pt idx="35624">
                  <c:v>1.0202226999999999E-2</c:v>
                </c:pt>
                <c:pt idx="35625">
                  <c:v>1.3889001999999999E-2</c:v>
                </c:pt>
                <c:pt idx="35626">
                  <c:v>-1.6390910000000001E-3</c:v>
                </c:pt>
                <c:pt idx="35627">
                  <c:v>9.5940030000000003E-3</c:v>
                </c:pt>
                <c:pt idx="35628">
                  <c:v>8.2304639999999998E-3</c:v>
                </c:pt>
                <c:pt idx="35629">
                  <c:v>-1.3643730000000001E-3</c:v>
                </c:pt>
                <c:pt idx="35630">
                  <c:v>2.9163919999999999E-3</c:v>
                </c:pt>
                <c:pt idx="35631">
                  <c:v>1.8769793E-2</c:v>
                </c:pt>
                <c:pt idx="35632">
                  <c:v>2.3082630000000001E-3</c:v>
                </c:pt>
                <c:pt idx="35633">
                  <c:v>9.9581499999999994E-4</c:v>
                </c:pt>
                <c:pt idx="35634">
                  <c:v>4.877106E-3</c:v>
                </c:pt>
                <c:pt idx="35635">
                  <c:v>1.0927754E-2</c:v>
                </c:pt>
                <c:pt idx="35636">
                  <c:v>6.8283899999999997E-4</c:v>
                </c:pt>
                <c:pt idx="35637">
                  <c:v>4.3149119999999997E-3</c:v>
                </c:pt>
                <c:pt idx="35638">
                  <c:v>1.0154158999999999E-2</c:v>
                </c:pt>
                <c:pt idx="35639">
                  <c:v>7.3269600000000004E-3</c:v>
                </c:pt>
                <c:pt idx="35640">
                  <c:v>3.3596490000000001E-3</c:v>
                </c:pt>
                <c:pt idx="35641">
                  <c:v>7.9797170000000008E-3</c:v>
                </c:pt>
                <c:pt idx="35642">
                  <c:v>6.3277580000000002E-3</c:v>
                </c:pt>
                <c:pt idx="35643">
                  <c:v>3.4399830000000002E-3</c:v>
                </c:pt>
                <c:pt idx="35644">
                  <c:v>-1.3592999999999999E-3</c:v>
                </c:pt>
                <c:pt idx="35645">
                  <c:v>8.8438990000000006E-3</c:v>
                </c:pt>
                <c:pt idx="35646">
                  <c:v>1.4192857E-2</c:v>
                </c:pt>
                <c:pt idx="35647">
                  <c:v>-2.066249E-3</c:v>
                </c:pt>
                <c:pt idx="35648">
                  <c:v>1.56577E-3</c:v>
                </c:pt>
                <c:pt idx="35649">
                  <c:v>6.7341010000000001E-3</c:v>
                </c:pt>
                <c:pt idx="35650">
                  <c:v>2.9409610000000002E-3</c:v>
                </c:pt>
                <c:pt idx="35651" formatCode="0.00E+00">
                  <c:v>2.4226000000000001E-5</c:v>
                </c:pt>
                <c:pt idx="35652">
                  <c:v>1.2601803E-2</c:v>
                </c:pt>
                <c:pt idx="35653">
                  <c:v>6.0508030000000004E-3</c:v>
                </c:pt>
                <c:pt idx="35654">
                  <c:v>7.064402E-3</c:v>
                </c:pt>
                <c:pt idx="35655">
                  <c:v>9.0838080000000005E-3</c:v>
                </c:pt>
                <c:pt idx="35656">
                  <c:v>3.5689599999999999E-4</c:v>
                </c:pt>
                <c:pt idx="35657">
                  <c:v>1.5693250000000001E-3</c:v>
                </c:pt>
                <c:pt idx="35658">
                  <c:v>4.8873570000000002E-3</c:v>
                </c:pt>
                <c:pt idx="35659">
                  <c:v>8.712226E-3</c:v>
                </c:pt>
                <c:pt idx="35660">
                  <c:v>5.1079029999999996E-3</c:v>
                </c:pt>
                <c:pt idx="35661">
                  <c:v>-1.3690729999999999E-3</c:v>
                </c:pt>
                <c:pt idx="35662">
                  <c:v>6.4816600000000002E-3</c:v>
                </c:pt>
                <c:pt idx="35663" formatCode="0.00E+00">
                  <c:v>-3.2499400000000003E-5</c:v>
                </c:pt>
                <c:pt idx="35664">
                  <c:v>3.230938E-3</c:v>
                </c:pt>
                <c:pt idx="35665">
                  <c:v>4.9727E-3</c:v>
                </c:pt>
                <c:pt idx="35666">
                  <c:v>5.5775039999999996E-3</c:v>
                </c:pt>
                <c:pt idx="35667">
                  <c:v>5.152027E-3</c:v>
                </c:pt>
                <c:pt idx="35668">
                  <c:v>1.923477E-3</c:v>
                </c:pt>
                <c:pt idx="35669">
                  <c:v>3.2069830000000001E-3</c:v>
                </c:pt>
                <c:pt idx="35670">
                  <c:v>9.5154790000000003E-3</c:v>
                </c:pt>
                <c:pt idx="35671">
                  <c:v>3.5507030000000001E-3</c:v>
                </c:pt>
                <c:pt idx="35672">
                  <c:v>-6.022828E-3</c:v>
                </c:pt>
                <c:pt idx="35673">
                  <c:v>1.6189100000000001E-3</c:v>
                </c:pt>
                <c:pt idx="35674">
                  <c:v>1.4263865000000001E-2</c:v>
                </c:pt>
                <c:pt idx="35675">
                  <c:v>1.7838179999999999E-3</c:v>
                </c:pt>
                <c:pt idx="35676">
                  <c:v>-6.6339019999999997E-3</c:v>
                </c:pt>
                <c:pt idx="35677">
                  <c:v>1.764629E-3</c:v>
                </c:pt>
                <c:pt idx="35678">
                  <c:v>5.8062419999999997E-3</c:v>
                </c:pt>
                <c:pt idx="35679">
                  <c:v>-3.0002799999999998E-4</c:v>
                </c:pt>
                <c:pt idx="35680">
                  <c:v>7.5538299999999999E-4</c:v>
                </c:pt>
                <c:pt idx="35681">
                  <c:v>2.083409E-3</c:v>
                </c:pt>
                <c:pt idx="35682">
                  <c:v>-2.2173290000000001E-3</c:v>
                </c:pt>
                <c:pt idx="35683">
                  <c:v>1.4893269999999999E-3</c:v>
                </c:pt>
                <c:pt idx="35684">
                  <c:v>2.6792270000000002E-3</c:v>
                </c:pt>
                <c:pt idx="35685">
                  <c:v>1.437731E-3</c:v>
                </c:pt>
                <c:pt idx="35686" formatCode="0.00E+00">
                  <c:v>-8.69287E-5</c:v>
                </c:pt>
                <c:pt idx="35687">
                  <c:v>2.0733029999999999E-3</c:v>
                </c:pt>
                <c:pt idx="35688">
                  <c:v>-2.0689499999999999E-4</c:v>
                </c:pt>
                <c:pt idx="35689">
                  <c:v>1.063965E-3</c:v>
                </c:pt>
                <c:pt idx="35690">
                  <c:v>-3.9704739999999999E-3</c:v>
                </c:pt>
                <c:pt idx="35691">
                  <c:v>-4.8802100000000003E-3</c:v>
                </c:pt>
                <c:pt idx="35692">
                  <c:v>2.4189810000000002E-3</c:v>
                </c:pt>
                <c:pt idx="35693">
                  <c:v>7.0196329999999999E-3</c:v>
                </c:pt>
                <c:pt idx="35694">
                  <c:v>-1.563203E-3</c:v>
                </c:pt>
                <c:pt idx="35695">
                  <c:v>-1.5475980000000001E-3</c:v>
                </c:pt>
                <c:pt idx="35696">
                  <c:v>7.5540210000000002E-3</c:v>
                </c:pt>
                <c:pt idx="35697">
                  <c:v>-1.508969E-3</c:v>
                </c:pt>
                <c:pt idx="35698">
                  <c:v>-2.3497290000000001E-3</c:v>
                </c:pt>
                <c:pt idx="35699">
                  <c:v>4.883147E-3</c:v>
                </c:pt>
                <c:pt idx="35700">
                  <c:v>4.4602369999999997E-3</c:v>
                </c:pt>
                <c:pt idx="35701">
                  <c:v>5.3851970000000004E-3</c:v>
                </c:pt>
                <c:pt idx="35702">
                  <c:v>2.49913E-3</c:v>
                </c:pt>
                <c:pt idx="35703">
                  <c:v>4.542613E-3</c:v>
                </c:pt>
                <c:pt idx="35704">
                  <c:v>2.2778609999999999E-3</c:v>
                </c:pt>
                <c:pt idx="35705">
                  <c:v>-1.0884829999999999E-3</c:v>
                </c:pt>
                <c:pt idx="35706">
                  <c:v>1.1821190000000001E-2</c:v>
                </c:pt>
                <c:pt idx="35707">
                  <c:v>6.9959719999999996E-3</c:v>
                </c:pt>
                <c:pt idx="35708">
                  <c:v>3.0797600000000001E-4</c:v>
                </c:pt>
                <c:pt idx="35709">
                  <c:v>1.929999E-3</c:v>
                </c:pt>
                <c:pt idx="35710">
                  <c:v>3.3907429999999999E-3</c:v>
                </c:pt>
                <c:pt idx="35711">
                  <c:v>3.9619879999999996E-3</c:v>
                </c:pt>
                <c:pt idx="35712">
                  <c:v>6.6339700000000003E-4</c:v>
                </c:pt>
                <c:pt idx="35713">
                  <c:v>3.8907360000000001E-3</c:v>
                </c:pt>
                <c:pt idx="35714">
                  <c:v>5.5754519999999998E-3</c:v>
                </c:pt>
                <c:pt idx="35715">
                  <c:v>1.2541349E-2</c:v>
                </c:pt>
                <c:pt idx="35716">
                  <c:v>-2.5318760000000002E-3</c:v>
                </c:pt>
                <c:pt idx="35717">
                  <c:v>-2.665485E-3</c:v>
                </c:pt>
                <c:pt idx="35718">
                  <c:v>8.9570819999999999E-3</c:v>
                </c:pt>
                <c:pt idx="35719">
                  <c:v>3.7842560000000002E-3</c:v>
                </c:pt>
                <c:pt idx="35720">
                  <c:v>-4.4987070000000002E-3</c:v>
                </c:pt>
                <c:pt idx="35721">
                  <c:v>6.1406270000000001E-3</c:v>
                </c:pt>
                <c:pt idx="35722">
                  <c:v>3.2724030000000001E-3</c:v>
                </c:pt>
                <c:pt idx="35723">
                  <c:v>8.3047100000000005E-4</c:v>
                </c:pt>
                <c:pt idx="35724">
                  <c:v>-8.0204699999999996E-4</c:v>
                </c:pt>
                <c:pt idx="35725">
                  <c:v>6.8531449999999997E-3</c:v>
                </c:pt>
                <c:pt idx="35726">
                  <c:v>9.6252290000000008E-3</c:v>
                </c:pt>
                <c:pt idx="35727">
                  <c:v>-3.3040140000000001E-3</c:v>
                </c:pt>
                <c:pt idx="35728">
                  <c:v>-5.4313470000000004E-3</c:v>
                </c:pt>
                <c:pt idx="35729">
                  <c:v>1.522001E-3</c:v>
                </c:pt>
                <c:pt idx="35730">
                  <c:v>5.3715999999999998E-3</c:v>
                </c:pt>
                <c:pt idx="35731">
                  <c:v>-9.3968009999999998E-3</c:v>
                </c:pt>
                <c:pt idx="35732">
                  <c:v>4.4550989999999997E-3</c:v>
                </c:pt>
                <c:pt idx="35733">
                  <c:v>9.3098590000000002E-3</c:v>
                </c:pt>
                <c:pt idx="35734">
                  <c:v>-5.9172970000000002E-3</c:v>
                </c:pt>
                <c:pt idx="35735">
                  <c:v>-8.4396680000000009E-3</c:v>
                </c:pt>
                <c:pt idx="35736">
                  <c:v>-2.9980300000000001E-3</c:v>
                </c:pt>
                <c:pt idx="35737">
                  <c:v>1.3435020000000001E-3</c:v>
                </c:pt>
                <c:pt idx="35738">
                  <c:v>-4.806004E-3</c:v>
                </c:pt>
                <c:pt idx="35739">
                  <c:v>-2.006861E-3</c:v>
                </c:pt>
                <c:pt idx="35740">
                  <c:v>2.7786500000000002E-4</c:v>
                </c:pt>
                <c:pt idx="35741">
                  <c:v>-1.626548E-3</c:v>
                </c:pt>
                <c:pt idx="35742">
                  <c:v>-5.4231499999999998E-3</c:v>
                </c:pt>
                <c:pt idx="35743">
                  <c:v>-4.6036430000000001E-3</c:v>
                </c:pt>
                <c:pt idx="35744">
                  <c:v>4.7605640000000001E-3</c:v>
                </c:pt>
                <c:pt idx="35745">
                  <c:v>-4.5736930000000002E-3</c:v>
                </c:pt>
                <c:pt idx="35746">
                  <c:v>-3.0421100000000002E-3</c:v>
                </c:pt>
                <c:pt idx="35747">
                  <c:v>-2.8184590000000002E-3</c:v>
                </c:pt>
                <c:pt idx="35748">
                  <c:v>1.4806820000000001E-3</c:v>
                </c:pt>
                <c:pt idx="35749">
                  <c:v>-4.2656100000000004E-3</c:v>
                </c:pt>
                <c:pt idx="35750">
                  <c:v>-4.4104859999999999E-3</c:v>
                </c:pt>
                <c:pt idx="35751">
                  <c:v>3.7421310000000001E-3</c:v>
                </c:pt>
                <c:pt idx="35752">
                  <c:v>4.36105E-3</c:v>
                </c:pt>
                <c:pt idx="35753">
                  <c:v>-1.4169969999999999E-3</c:v>
                </c:pt>
                <c:pt idx="35754">
                  <c:v>-5.3483549999999999E-3</c:v>
                </c:pt>
                <c:pt idx="35755">
                  <c:v>-5.0882E-4</c:v>
                </c:pt>
                <c:pt idx="35756">
                  <c:v>7.7307340000000004E-3</c:v>
                </c:pt>
                <c:pt idx="35757">
                  <c:v>4.6232899999999998E-4</c:v>
                </c:pt>
                <c:pt idx="35758">
                  <c:v>9.5980800000000004E-4</c:v>
                </c:pt>
                <c:pt idx="35759">
                  <c:v>-1.7369900000000001E-3</c:v>
                </c:pt>
                <c:pt idx="35760">
                  <c:v>-4.7671349999999996E-3</c:v>
                </c:pt>
                <c:pt idx="35761">
                  <c:v>2.0847539999999999E-3</c:v>
                </c:pt>
                <c:pt idx="35762">
                  <c:v>3.570798E-3</c:v>
                </c:pt>
                <c:pt idx="35763">
                  <c:v>7.5668800000000004E-4</c:v>
                </c:pt>
                <c:pt idx="35764">
                  <c:v>-1.8662590000000001E-3</c:v>
                </c:pt>
                <c:pt idx="35765">
                  <c:v>-3.377484E-3</c:v>
                </c:pt>
                <c:pt idx="35766">
                  <c:v>-2.4504380000000001E-3</c:v>
                </c:pt>
                <c:pt idx="35767">
                  <c:v>3.6619339999999999E-3</c:v>
                </c:pt>
                <c:pt idx="35768">
                  <c:v>4.4084179999999999E-3</c:v>
                </c:pt>
                <c:pt idx="35769">
                  <c:v>-4.3461150000000002E-3</c:v>
                </c:pt>
                <c:pt idx="35770">
                  <c:v>4.2566940000000001E-3</c:v>
                </c:pt>
                <c:pt idx="35771">
                  <c:v>4.6965199999999998E-4</c:v>
                </c:pt>
                <c:pt idx="35772">
                  <c:v>-4.7514749999999998E-3</c:v>
                </c:pt>
                <c:pt idx="35773">
                  <c:v>1.3540480000000001E-3</c:v>
                </c:pt>
                <c:pt idx="35774">
                  <c:v>1.0821400000000001E-3</c:v>
                </c:pt>
                <c:pt idx="35775">
                  <c:v>-5.4097140000000004E-3</c:v>
                </c:pt>
                <c:pt idx="35776">
                  <c:v>-1.2828799999999999E-3</c:v>
                </c:pt>
                <c:pt idx="35777">
                  <c:v>1.1270239999999999E-3</c:v>
                </c:pt>
                <c:pt idx="35778">
                  <c:v>-4.7220760000000004E-3</c:v>
                </c:pt>
                <c:pt idx="35779">
                  <c:v>-6.3851489999999997E-3</c:v>
                </c:pt>
                <c:pt idx="35780">
                  <c:v>-1.101171E-3</c:v>
                </c:pt>
                <c:pt idx="35781">
                  <c:v>-3.0851989999999998E-3</c:v>
                </c:pt>
                <c:pt idx="35782">
                  <c:v>-5.3440919999999999E-3</c:v>
                </c:pt>
                <c:pt idx="35783">
                  <c:v>-3.5056570000000001E-3</c:v>
                </c:pt>
                <c:pt idx="35784">
                  <c:v>-5.0705300000000002E-3</c:v>
                </c:pt>
                <c:pt idx="35785">
                  <c:v>-8.6935199999999999E-4</c:v>
                </c:pt>
                <c:pt idx="35786">
                  <c:v>-4.2012320000000001E-3</c:v>
                </c:pt>
                <c:pt idx="35787">
                  <c:v>-4.5289939999999997E-3</c:v>
                </c:pt>
                <c:pt idx="35788">
                  <c:v>4.0466510000000001E-3</c:v>
                </c:pt>
                <c:pt idx="35789">
                  <c:v>-3.2473720000000001E-3</c:v>
                </c:pt>
                <c:pt idx="35790">
                  <c:v>-2.120322E-3</c:v>
                </c:pt>
                <c:pt idx="35791">
                  <c:v>-4.9402500000000004E-4</c:v>
                </c:pt>
                <c:pt idx="35792">
                  <c:v>-3.3939410000000001E-3</c:v>
                </c:pt>
                <c:pt idx="35793">
                  <c:v>8.939677E-3</c:v>
                </c:pt>
                <c:pt idx="35794">
                  <c:v>-6.1149059999999998E-3</c:v>
                </c:pt>
                <c:pt idx="35795">
                  <c:v>-6.2358680000000003E-3</c:v>
                </c:pt>
                <c:pt idx="35796">
                  <c:v>2.749371E-3</c:v>
                </c:pt>
                <c:pt idx="35797">
                  <c:v>-4.0610220000000001E-3</c:v>
                </c:pt>
                <c:pt idx="35798">
                  <c:v>-2.4767080000000002E-3</c:v>
                </c:pt>
                <c:pt idx="35799">
                  <c:v>2.020586E-3</c:v>
                </c:pt>
                <c:pt idx="35800">
                  <c:v>2.438436E-3</c:v>
                </c:pt>
                <c:pt idx="35801">
                  <c:v>-3.384967E-3</c:v>
                </c:pt>
                <c:pt idx="35802">
                  <c:v>-4.4840540000000003E-3</c:v>
                </c:pt>
                <c:pt idx="35803">
                  <c:v>2.8585080000000001E-3</c:v>
                </c:pt>
                <c:pt idx="35804">
                  <c:v>1.546901E-3</c:v>
                </c:pt>
                <c:pt idx="35805">
                  <c:v>-3.0564780000000001E-3</c:v>
                </c:pt>
                <c:pt idx="35806">
                  <c:v>-3.927598E-3</c:v>
                </c:pt>
                <c:pt idx="35807">
                  <c:v>-1.4552670000000001E-3</c:v>
                </c:pt>
                <c:pt idx="35808">
                  <c:v>1.2885869999999999E-3</c:v>
                </c:pt>
                <c:pt idx="35809">
                  <c:v>-3.391851E-3</c:v>
                </c:pt>
                <c:pt idx="35810">
                  <c:v>-6.1716590000000003E-3</c:v>
                </c:pt>
                <c:pt idx="35811">
                  <c:v>-3.4671239999999998E-3</c:v>
                </c:pt>
                <c:pt idx="35812">
                  <c:v>-7.7779829999999996E-3</c:v>
                </c:pt>
                <c:pt idx="35813">
                  <c:v>1.329046E-3</c:v>
                </c:pt>
                <c:pt idx="35814">
                  <c:v>-1.2526219999999999E-3</c:v>
                </c:pt>
                <c:pt idx="35815">
                  <c:v>-5.2459899999999999E-3</c:v>
                </c:pt>
                <c:pt idx="35816">
                  <c:v>5.0998570000000002E-3</c:v>
                </c:pt>
                <c:pt idx="35817">
                  <c:v>5.0535200000000004E-4</c:v>
                </c:pt>
                <c:pt idx="35818">
                  <c:v>-3.4624920000000002E-3</c:v>
                </c:pt>
                <c:pt idx="35819">
                  <c:v>5.5776350000000001E-3</c:v>
                </c:pt>
                <c:pt idx="35820">
                  <c:v>5.4825499999999999E-4</c:v>
                </c:pt>
                <c:pt idx="35821">
                  <c:v>-9.3909949999999992E-3</c:v>
                </c:pt>
                <c:pt idx="35822">
                  <c:v>-2.3671730000000002E-3</c:v>
                </c:pt>
                <c:pt idx="35823">
                  <c:v>8.2891990000000006E-3</c:v>
                </c:pt>
                <c:pt idx="35824">
                  <c:v>-2.63276E-4</c:v>
                </c:pt>
                <c:pt idx="35825">
                  <c:v>-1.0126026E-2</c:v>
                </c:pt>
                <c:pt idx="35826">
                  <c:v>3.0133989999999999E-3</c:v>
                </c:pt>
                <c:pt idx="35827">
                  <c:v>1.8117900000000001E-4</c:v>
                </c:pt>
                <c:pt idx="35828">
                  <c:v>-6.0237190000000003E-3</c:v>
                </c:pt>
                <c:pt idx="35829">
                  <c:v>2.7349639999999999E-3</c:v>
                </c:pt>
                <c:pt idx="35830">
                  <c:v>-1.0352740000000001E-3</c:v>
                </c:pt>
                <c:pt idx="35831">
                  <c:v>-4.306168E-3</c:v>
                </c:pt>
                <c:pt idx="35832">
                  <c:v>-1.692275E-3</c:v>
                </c:pt>
                <c:pt idx="35833">
                  <c:v>2.7635810000000002E-3</c:v>
                </c:pt>
                <c:pt idx="35834">
                  <c:v>-1.183489E-3</c:v>
                </c:pt>
                <c:pt idx="35835">
                  <c:v>-9.5823700000000002E-4</c:v>
                </c:pt>
                <c:pt idx="35836">
                  <c:v>-3.3106299999999998E-4</c:v>
                </c:pt>
                <c:pt idx="35837">
                  <c:v>4.8200869999999998E-3</c:v>
                </c:pt>
                <c:pt idx="35838">
                  <c:v>3.1689280000000001E-3</c:v>
                </c:pt>
                <c:pt idx="35839">
                  <c:v>-1.1363510000000001E-3</c:v>
                </c:pt>
                <c:pt idx="35840">
                  <c:v>-7.6062350000000003E-3</c:v>
                </c:pt>
                <c:pt idx="35841">
                  <c:v>3.597556E-3</c:v>
                </c:pt>
                <c:pt idx="35842">
                  <c:v>-2.8060149999999998E-3</c:v>
                </c:pt>
                <c:pt idx="35843">
                  <c:v>1.8233959999999999E-3</c:v>
                </c:pt>
                <c:pt idx="35844">
                  <c:v>9.8876099999999989E-4</c:v>
                </c:pt>
                <c:pt idx="35845">
                  <c:v>-7.397748E-3</c:v>
                </c:pt>
                <c:pt idx="35846">
                  <c:v>-8.0243000000000003E-4</c:v>
                </c:pt>
                <c:pt idx="35847">
                  <c:v>5.0705500000000001E-3</c:v>
                </c:pt>
                <c:pt idx="35848">
                  <c:v>3.9046189999999998E-3</c:v>
                </c:pt>
                <c:pt idx="35849">
                  <c:v>9.2658199999999993E-3</c:v>
                </c:pt>
                <c:pt idx="35850">
                  <c:v>-8.6258289999999998E-3</c:v>
                </c:pt>
                <c:pt idx="35851">
                  <c:v>-2.1844669999999998E-3</c:v>
                </c:pt>
                <c:pt idx="35852">
                  <c:v>2.7767349999999998E-3</c:v>
                </c:pt>
                <c:pt idx="35853">
                  <c:v>-6.3923019999999999E-3</c:v>
                </c:pt>
                <c:pt idx="35854">
                  <c:v>5.565558E-3</c:v>
                </c:pt>
                <c:pt idx="35855">
                  <c:v>-8.8462999999999996E-4</c:v>
                </c:pt>
                <c:pt idx="35856">
                  <c:v>-2.4939789999999999E-3</c:v>
                </c:pt>
                <c:pt idx="35857">
                  <c:v>-4.2846619999999998E-3</c:v>
                </c:pt>
                <c:pt idx="35858">
                  <c:v>-1.1187575999999999E-2</c:v>
                </c:pt>
                <c:pt idx="35859">
                  <c:v>4.2600379999999998E-3</c:v>
                </c:pt>
                <c:pt idx="35860">
                  <c:v>5.5085280000000004E-3</c:v>
                </c:pt>
                <c:pt idx="35861">
                  <c:v>-3.5548450000000001E-3</c:v>
                </c:pt>
                <c:pt idx="35862">
                  <c:v>2.8074469999999998E-3</c:v>
                </c:pt>
                <c:pt idx="35863">
                  <c:v>9.1144610000000008E-3</c:v>
                </c:pt>
                <c:pt idx="35864">
                  <c:v>-8.6008869999999998E-3</c:v>
                </c:pt>
                <c:pt idx="35865">
                  <c:v>-4.5437899999999998E-3</c:v>
                </c:pt>
                <c:pt idx="35866">
                  <c:v>2.9697870000000002E-3</c:v>
                </c:pt>
                <c:pt idx="35867">
                  <c:v>-9.8938699999999999E-4</c:v>
                </c:pt>
                <c:pt idx="35868">
                  <c:v>-9.0203500000000003E-4</c:v>
                </c:pt>
                <c:pt idx="35869">
                  <c:v>2.0497610999999999E-2</c:v>
                </c:pt>
                <c:pt idx="35870">
                  <c:v>3.1583010000000001E-3</c:v>
                </c:pt>
                <c:pt idx="35871">
                  <c:v>-2.1409175999999999E-2</c:v>
                </c:pt>
                <c:pt idx="35872">
                  <c:v>-3.6221909999999999E-3</c:v>
                </c:pt>
                <c:pt idx="35873">
                  <c:v>-9.1219890000000005E-3</c:v>
                </c:pt>
                <c:pt idx="35874">
                  <c:v>-4.0386399999999998E-4</c:v>
                </c:pt>
                <c:pt idx="35875">
                  <c:v>9.9174559999999998E-3</c:v>
                </c:pt>
                <c:pt idx="35876">
                  <c:v>5.6699799999999998E-3</c:v>
                </c:pt>
                <c:pt idx="35877">
                  <c:v>-7.6198719999999998E-3</c:v>
                </c:pt>
                <c:pt idx="35878">
                  <c:v>-7.8896509999999993E-3</c:v>
                </c:pt>
                <c:pt idx="35879">
                  <c:v>7.5872600000000004E-4</c:v>
                </c:pt>
                <c:pt idx="35880">
                  <c:v>-1.573404E-3</c:v>
                </c:pt>
                <c:pt idx="35881">
                  <c:v>-4.7642739999999998E-3</c:v>
                </c:pt>
                <c:pt idx="35882">
                  <c:v>2.8148159999999999E-3</c:v>
                </c:pt>
                <c:pt idx="35883">
                  <c:v>8.4969799999999997E-4</c:v>
                </c:pt>
                <c:pt idx="35884">
                  <c:v>-3.8281439999999999E-3</c:v>
                </c:pt>
                <c:pt idx="35885">
                  <c:v>-5.5803679999999996E-3</c:v>
                </c:pt>
                <c:pt idx="35886">
                  <c:v>2.7982020000000001E-3</c:v>
                </c:pt>
                <c:pt idx="35887">
                  <c:v>4.0881870000000001E-3</c:v>
                </c:pt>
                <c:pt idx="35888">
                  <c:v>-6.8688569999999999E-3</c:v>
                </c:pt>
                <c:pt idx="35889">
                  <c:v>1.157403E-3</c:v>
                </c:pt>
                <c:pt idx="35890">
                  <c:v>8.2067900000000003E-3</c:v>
                </c:pt>
                <c:pt idx="35891">
                  <c:v>-6.9322009999999998E-3</c:v>
                </c:pt>
                <c:pt idx="35892">
                  <c:v>-1.0349570000000001E-2</c:v>
                </c:pt>
                <c:pt idx="35893">
                  <c:v>5.3450620000000003E-3</c:v>
                </c:pt>
                <c:pt idx="35894">
                  <c:v>1.0846886E-2</c:v>
                </c:pt>
                <c:pt idx="35895">
                  <c:v>-5.8393899999999999E-3</c:v>
                </c:pt>
                <c:pt idx="35896">
                  <c:v>-8.3078299999999998E-4</c:v>
                </c:pt>
                <c:pt idx="35897">
                  <c:v>8.4027990000000007E-3</c:v>
                </c:pt>
                <c:pt idx="35898">
                  <c:v>-5.4086200000000003E-3</c:v>
                </c:pt>
                <c:pt idx="35899">
                  <c:v>-9.4988910000000006E-3</c:v>
                </c:pt>
                <c:pt idx="35900">
                  <c:v>6.8910009999999999E-3</c:v>
                </c:pt>
                <c:pt idx="35901">
                  <c:v>8.2584430000000007E-3</c:v>
                </c:pt>
                <c:pt idx="35902">
                  <c:v>-7.6462209999999999E-3</c:v>
                </c:pt>
                <c:pt idx="35903">
                  <c:v>-9.2007960000000007E-3</c:v>
                </c:pt>
                <c:pt idx="35904">
                  <c:v>-1.6624529999999999E-3</c:v>
                </c:pt>
                <c:pt idx="35905">
                  <c:v>-7.7282999999999996E-4</c:v>
                </c:pt>
                <c:pt idx="35906">
                  <c:v>-2.758749E-3</c:v>
                </c:pt>
                <c:pt idx="35907">
                  <c:v>-3.7301100000000002E-4</c:v>
                </c:pt>
                <c:pt idx="35908">
                  <c:v>1.8691039999999999E-3</c:v>
                </c:pt>
                <c:pt idx="35909">
                  <c:v>-1.5874649999999999E-3</c:v>
                </c:pt>
                <c:pt idx="35910">
                  <c:v>-4.1875089999999998E-3</c:v>
                </c:pt>
                <c:pt idx="35911">
                  <c:v>1.177649E-3</c:v>
                </c:pt>
                <c:pt idx="35912">
                  <c:v>-1.7720679999999999E-3</c:v>
                </c:pt>
                <c:pt idx="35913">
                  <c:v>-2.2744219999999999E-3</c:v>
                </c:pt>
                <c:pt idx="35914">
                  <c:v>-1.40197E-3</c:v>
                </c:pt>
                <c:pt idx="35915">
                  <c:v>3.8511200000000001E-4</c:v>
                </c:pt>
                <c:pt idx="35916">
                  <c:v>-2.1143600000000001E-4</c:v>
                </c:pt>
                <c:pt idx="35917">
                  <c:v>-2.4839749999999998E-3</c:v>
                </c:pt>
                <c:pt idx="35918" formatCode="0.00E+00">
                  <c:v>5.5615300000000003E-5</c:v>
                </c:pt>
                <c:pt idx="35919">
                  <c:v>-1.1527766E-2</c:v>
                </c:pt>
                <c:pt idx="35920">
                  <c:v>-1.847708E-3</c:v>
                </c:pt>
                <c:pt idx="35921">
                  <c:v>6.6257130000000001E-3</c:v>
                </c:pt>
                <c:pt idx="35922">
                  <c:v>-8.4523059999999997E-3</c:v>
                </c:pt>
                <c:pt idx="35923">
                  <c:v>-2.4586880000000001E-3</c:v>
                </c:pt>
                <c:pt idx="35924">
                  <c:v>2.4428610000000002E-3</c:v>
                </c:pt>
                <c:pt idx="35925">
                  <c:v>3.9614869999999996E-3</c:v>
                </c:pt>
                <c:pt idx="35926">
                  <c:v>-2.2524670000000002E-3</c:v>
                </c:pt>
                <c:pt idx="35927">
                  <c:v>-5.7972129999999998E-3</c:v>
                </c:pt>
                <c:pt idx="35928">
                  <c:v>6.3352099999999995E-4</c:v>
                </c:pt>
                <c:pt idx="35929">
                  <c:v>1.2519709999999999E-3</c:v>
                </c:pt>
                <c:pt idx="35930">
                  <c:v>1.22791E-4</c:v>
                </c:pt>
                <c:pt idx="35931">
                  <c:v>5.5256100000000002E-4</c:v>
                </c:pt>
                <c:pt idx="35932">
                  <c:v>6.8807640000000002E-3</c:v>
                </c:pt>
                <c:pt idx="35933">
                  <c:v>-4.2528339999999996E-3</c:v>
                </c:pt>
                <c:pt idx="35934">
                  <c:v>5.29671E-4</c:v>
                </c:pt>
                <c:pt idx="35935">
                  <c:v>3.448254E-3</c:v>
                </c:pt>
                <c:pt idx="35936">
                  <c:v>-1.355289E-3</c:v>
                </c:pt>
                <c:pt idx="35937">
                  <c:v>5.2194920000000001E-3</c:v>
                </c:pt>
                <c:pt idx="35938">
                  <c:v>3.0729849999999999E-3</c:v>
                </c:pt>
                <c:pt idx="35939">
                  <c:v>3.5362670000000001E-3</c:v>
                </c:pt>
                <c:pt idx="35940">
                  <c:v>-8.7020000000000001E-4</c:v>
                </c:pt>
                <c:pt idx="35941">
                  <c:v>4.9908970000000002E-3</c:v>
                </c:pt>
                <c:pt idx="35942">
                  <c:v>-2.1221399999999998E-3</c:v>
                </c:pt>
                <c:pt idx="35943">
                  <c:v>-1.370329E-3</c:v>
                </c:pt>
                <c:pt idx="35944">
                  <c:v>3.3197639999999998E-3</c:v>
                </c:pt>
                <c:pt idx="35945">
                  <c:v>4.1315709999999997E-3</c:v>
                </c:pt>
                <c:pt idx="35946" formatCode="0.00E+00">
                  <c:v>7.1848300000000001E-5</c:v>
                </c:pt>
                <c:pt idx="35947">
                  <c:v>-2.8887240000000001E-3</c:v>
                </c:pt>
                <c:pt idx="35948">
                  <c:v>4.7806469999999998E-3</c:v>
                </c:pt>
                <c:pt idx="35949">
                  <c:v>1.48169E-4</c:v>
                </c:pt>
                <c:pt idx="35950">
                  <c:v>-9.2959319999999998E-3</c:v>
                </c:pt>
                <c:pt idx="35951">
                  <c:v>3.8980920000000001E-3</c:v>
                </c:pt>
                <c:pt idx="35952">
                  <c:v>-1.376831E-3</c:v>
                </c:pt>
                <c:pt idx="35953">
                  <c:v>-7.6700859999999996E-3</c:v>
                </c:pt>
                <c:pt idx="35954">
                  <c:v>-1.985302E-3</c:v>
                </c:pt>
                <c:pt idx="35955">
                  <c:v>-5.1972670000000002E-3</c:v>
                </c:pt>
                <c:pt idx="35956">
                  <c:v>4.2706299999999999E-4</c:v>
                </c:pt>
                <c:pt idx="35957">
                  <c:v>-3.5810310000000001E-3</c:v>
                </c:pt>
                <c:pt idx="35958">
                  <c:v>-5.0644119999999999E-3</c:v>
                </c:pt>
                <c:pt idx="35959">
                  <c:v>1.4676229999999999E-3</c:v>
                </c:pt>
                <c:pt idx="35960">
                  <c:v>-1.7204469999999999E-3</c:v>
                </c:pt>
                <c:pt idx="35961">
                  <c:v>-2.0377910000000002E-3</c:v>
                </c:pt>
                <c:pt idx="35962">
                  <c:v>2.2565559999999998E-3</c:v>
                </c:pt>
                <c:pt idx="35963">
                  <c:v>1.6883619999999999E-3</c:v>
                </c:pt>
                <c:pt idx="35964">
                  <c:v>-1.704505E-3</c:v>
                </c:pt>
                <c:pt idx="35965">
                  <c:v>2.4014319999999998E-3</c:v>
                </c:pt>
                <c:pt idx="35966">
                  <c:v>2.7809319999999998E-3</c:v>
                </c:pt>
                <c:pt idx="35967">
                  <c:v>-6.9479659999999999E-3</c:v>
                </c:pt>
                <c:pt idx="35968">
                  <c:v>-4.6025190000000002E-3</c:v>
                </c:pt>
                <c:pt idx="35969">
                  <c:v>6.0944000000000005E-4</c:v>
                </c:pt>
                <c:pt idx="35970">
                  <c:v>9.3940600000000005E-4</c:v>
                </c:pt>
                <c:pt idx="35971">
                  <c:v>-2.1611499999999999E-4</c:v>
                </c:pt>
                <c:pt idx="35972">
                  <c:v>-2.067012E-3</c:v>
                </c:pt>
                <c:pt idx="35973">
                  <c:v>2.528551E-3</c:v>
                </c:pt>
                <c:pt idx="35974">
                  <c:v>-1.11199E-3</c:v>
                </c:pt>
                <c:pt idx="35975">
                  <c:v>2.9976289999999999E-3</c:v>
                </c:pt>
                <c:pt idx="35976">
                  <c:v>1.377894E-3</c:v>
                </c:pt>
                <c:pt idx="35977">
                  <c:v>-2.077157E-3</c:v>
                </c:pt>
                <c:pt idx="35978">
                  <c:v>-1.924558E-3</c:v>
                </c:pt>
                <c:pt idx="35979">
                  <c:v>1.459534E-3</c:v>
                </c:pt>
                <c:pt idx="35980">
                  <c:v>-1.00812E-4</c:v>
                </c:pt>
                <c:pt idx="35981">
                  <c:v>-1.6667900000000001E-4</c:v>
                </c:pt>
                <c:pt idx="35982">
                  <c:v>-3.60291E-4</c:v>
                </c:pt>
                <c:pt idx="35983">
                  <c:v>-1.6326260000000001E-3</c:v>
                </c:pt>
                <c:pt idx="35984">
                  <c:v>6.7299660000000004E-3</c:v>
                </c:pt>
                <c:pt idx="35985">
                  <c:v>-5.5896299999999999E-4</c:v>
                </c:pt>
                <c:pt idx="35986">
                  <c:v>4.9351899999999999E-4</c:v>
                </c:pt>
                <c:pt idx="35987">
                  <c:v>5.4345940000000001E-3</c:v>
                </c:pt>
                <c:pt idx="35988">
                  <c:v>-1.807606E-3</c:v>
                </c:pt>
                <c:pt idx="35989">
                  <c:v>-7.4396599999999998E-4</c:v>
                </c:pt>
                <c:pt idx="35990">
                  <c:v>5.3368299999999999E-3</c:v>
                </c:pt>
                <c:pt idx="35991">
                  <c:v>6.0285700000000005E-4</c:v>
                </c:pt>
                <c:pt idx="35992" formatCode="0.00E+00">
                  <c:v>-2.2128199999999999E-6</c:v>
                </c:pt>
                <c:pt idx="35993">
                  <c:v>3.5566450000000002E-3</c:v>
                </c:pt>
                <c:pt idx="35994">
                  <c:v>1.095352E-3</c:v>
                </c:pt>
                <c:pt idx="35995">
                  <c:v>-3.3100799999999999E-4</c:v>
                </c:pt>
                <c:pt idx="35996">
                  <c:v>-1.43521E-4</c:v>
                </c:pt>
                <c:pt idx="35997">
                  <c:v>3.0603100000000001E-3</c:v>
                </c:pt>
                <c:pt idx="35998">
                  <c:v>4.0523379999999999E-3</c:v>
                </c:pt>
                <c:pt idx="35999">
                  <c:v>-4.4968170000000002E-3</c:v>
                </c:pt>
                <c:pt idx="36000">
                  <c:v>-4.9029499999999997E-3</c:v>
                </c:pt>
                <c:pt idx="36001">
                  <c:v>-5.2549900000000002E-4</c:v>
                </c:pt>
                <c:pt idx="36002">
                  <c:v>-4.481891E-3</c:v>
                </c:pt>
                <c:pt idx="36003">
                  <c:v>-2.6962039999999998E-3</c:v>
                </c:pt>
                <c:pt idx="36004">
                  <c:v>-3.3540039999999998E-3</c:v>
                </c:pt>
                <c:pt idx="36005">
                  <c:v>-1.275619E-3</c:v>
                </c:pt>
                <c:pt idx="36006">
                  <c:v>-2.609863E-3</c:v>
                </c:pt>
                <c:pt idx="36007">
                  <c:v>-1.5686509999999999E-3</c:v>
                </c:pt>
                <c:pt idx="36008">
                  <c:v>2.4900069999999998E-3</c:v>
                </c:pt>
                <c:pt idx="36009">
                  <c:v>-9.9897700000000007E-4</c:v>
                </c:pt>
                <c:pt idx="36010">
                  <c:v>-2.5393490000000002E-3</c:v>
                </c:pt>
                <c:pt idx="36011">
                  <c:v>-2.8307559999999998E-3</c:v>
                </c:pt>
                <c:pt idx="36012">
                  <c:v>5.5864900000000004E-4</c:v>
                </c:pt>
                <c:pt idx="36013">
                  <c:v>-3.7584960000000001E-3</c:v>
                </c:pt>
                <c:pt idx="36014">
                  <c:v>-3.8214100000000001E-4</c:v>
                </c:pt>
                <c:pt idx="36015">
                  <c:v>-3.5861159999999999E-3</c:v>
                </c:pt>
                <c:pt idx="36016">
                  <c:v>-6.2484790000000004E-3</c:v>
                </c:pt>
                <c:pt idx="36017">
                  <c:v>-1.4513989999999999E-3</c:v>
                </c:pt>
                <c:pt idx="36018">
                  <c:v>-3.687124E-3</c:v>
                </c:pt>
                <c:pt idx="36019">
                  <c:v>-5.1306169999999996E-3</c:v>
                </c:pt>
                <c:pt idx="36020">
                  <c:v>-2.2081299999999999E-4</c:v>
                </c:pt>
                <c:pt idx="36021">
                  <c:v>-2.7564289999999999E-3</c:v>
                </c:pt>
                <c:pt idx="36022">
                  <c:v>-1.682909E-3</c:v>
                </c:pt>
                <c:pt idx="36023">
                  <c:v>-7.025094E-3</c:v>
                </c:pt>
                <c:pt idx="36024">
                  <c:v>5.7396900000000002E-4</c:v>
                </c:pt>
                <c:pt idx="36025">
                  <c:v>-3.8285150000000002E-3</c:v>
                </c:pt>
                <c:pt idx="36026">
                  <c:v>-4.4983009999999997E-3</c:v>
                </c:pt>
                <c:pt idx="36027">
                  <c:v>-2.2416649999999999E-3</c:v>
                </c:pt>
                <c:pt idx="36028">
                  <c:v>-5.4513069999999999E-3</c:v>
                </c:pt>
                <c:pt idx="36029">
                  <c:v>-5.4572539999999999E-3</c:v>
                </c:pt>
                <c:pt idx="36030">
                  <c:v>-2.34242E-3</c:v>
                </c:pt>
                <c:pt idx="36031">
                  <c:v>-2.4387050000000002E-3</c:v>
                </c:pt>
                <c:pt idx="36032">
                  <c:v>-2.7673400000000001E-3</c:v>
                </c:pt>
                <c:pt idx="36033">
                  <c:v>-3.7907689999999998E-3</c:v>
                </c:pt>
                <c:pt idx="36034">
                  <c:v>-1.9774219999999999E-3</c:v>
                </c:pt>
                <c:pt idx="36035">
                  <c:v>-8.297858E-3</c:v>
                </c:pt>
                <c:pt idx="36036" formatCode="0.00E+00">
                  <c:v>-6.0967200000000001E-5</c:v>
                </c:pt>
                <c:pt idx="36037">
                  <c:v>-1.4476599999999999E-3</c:v>
                </c:pt>
                <c:pt idx="36038">
                  <c:v>-6.1028649999999999E-3</c:v>
                </c:pt>
                <c:pt idx="36039">
                  <c:v>-3.003478E-3</c:v>
                </c:pt>
                <c:pt idx="36040">
                  <c:v>1.1190950000000001E-3</c:v>
                </c:pt>
                <c:pt idx="36041">
                  <c:v>-4.0463740000000002E-3</c:v>
                </c:pt>
                <c:pt idx="36042">
                  <c:v>-2.478039E-3</c:v>
                </c:pt>
                <c:pt idx="36043">
                  <c:v>-2.1944579999999998E-3</c:v>
                </c:pt>
                <c:pt idx="36044">
                  <c:v>-5.5045010000000002E-3</c:v>
                </c:pt>
                <c:pt idx="36045">
                  <c:v>-3.7160790000000002E-3</c:v>
                </c:pt>
                <c:pt idx="36046">
                  <c:v>8.0996300000000002E-4</c:v>
                </c:pt>
                <c:pt idx="36047">
                  <c:v>-4.0018110000000001E-3</c:v>
                </c:pt>
                <c:pt idx="36048">
                  <c:v>-7.9669920000000009E-3</c:v>
                </c:pt>
                <c:pt idx="36049">
                  <c:v>-2.5198759999999999E-3</c:v>
                </c:pt>
                <c:pt idx="36050">
                  <c:v>-1.9984299999999998E-3</c:v>
                </c:pt>
                <c:pt idx="36051">
                  <c:v>-1.1749489E-2</c:v>
                </c:pt>
                <c:pt idx="36052">
                  <c:v>-2.7179119999999998E-3</c:v>
                </c:pt>
                <c:pt idx="36053">
                  <c:v>2.5788849999999999E-3</c:v>
                </c:pt>
                <c:pt idx="36054">
                  <c:v>-8.6378170000000008E-3</c:v>
                </c:pt>
                <c:pt idx="36055">
                  <c:v>-6.923439E-3</c:v>
                </c:pt>
                <c:pt idx="36056">
                  <c:v>-8.6155200000000002E-4</c:v>
                </c:pt>
                <c:pt idx="36057">
                  <c:v>-5.1527329999999996E-3</c:v>
                </c:pt>
                <c:pt idx="36058">
                  <c:v>-3.8640290000000002E-3</c:v>
                </c:pt>
                <c:pt idx="36059">
                  <c:v>-4.9468469999999999E-3</c:v>
                </c:pt>
                <c:pt idx="36060">
                  <c:v>-3.8506899999999999E-3</c:v>
                </c:pt>
                <c:pt idx="36061">
                  <c:v>-5.1396829999999999E-3</c:v>
                </c:pt>
                <c:pt idx="36062">
                  <c:v>-8.3589130000000008E-3</c:v>
                </c:pt>
                <c:pt idx="36063">
                  <c:v>-4.9985710000000003E-3</c:v>
                </c:pt>
                <c:pt idx="36064">
                  <c:v>-9.7587049999999995E-3</c:v>
                </c:pt>
                <c:pt idx="36065">
                  <c:v>-8.0259330000000007E-3</c:v>
                </c:pt>
                <c:pt idx="36066">
                  <c:v>-7.2469589999999999E-3</c:v>
                </c:pt>
                <c:pt idx="36067">
                  <c:v>-8.6411720000000008E-3</c:v>
                </c:pt>
                <c:pt idx="36068">
                  <c:v>-1.0225751999999999E-2</c:v>
                </c:pt>
                <c:pt idx="36069">
                  <c:v>-2.8084109999999998E-3</c:v>
                </c:pt>
                <c:pt idx="36070">
                  <c:v>-8.7131719999999999E-3</c:v>
                </c:pt>
                <c:pt idx="36071">
                  <c:v>-8.969355E-3</c:v>
                </c:pt>
                <c:pt idx="36072">
                  <c:v>-2.69841E-3</c:v>
                </c:pt>
                <c:pt idx="36073">
                  <c:v>-4.9150970000000002E-3</c:v>
                </c:pt>
                <c:pt idx="36074">
                  <c:v>-5.8160449999999997E-3</c:v>
                </c:pt>
                <c:pt idx="36075">
                  <c:v>-2.8072269999999998E-3</c:v>
                </c:pt>
                <c:pt idx="36076">
                  <c:v>-7.9007890000000001E-3</c:v>
                </c:pt>
                <c:pt idx="36077">
                  <c:v>-5.4004179999999997E-3</c:v>
                </c:pt>
                <c:pt idx="36078">
                  <c:v>-1.0823945999999999E-2</c:v>
                </c:pt>
                <c:pt idx="36079">
                  <c:v>-1.1318228E-2</c:v>
                </c:pt>
                <c:pt idx="36080">
                  <c:v>-7.9298890000000007E-3</c:v>
                </c:pt>
                <c:pt idx="36081">
                  <c:v>-1.155019E-2</c:v>
                </c:pt>
                <c:pt idx="36082">
                  <c:v>-1.3927200000000001E-2</c:v>
                </c:pt>
                <c:pt idx="36083">
                  <c:v>-1.4731808000000001E-2</c:v>
                </c:pt>
                <c:pt idx="36084">
                  <c:v>-9.6848520000000007E-3</c:v>
                </c:pt>
                <c:pt idx="36085">
                  <c:v>-1.1325767E-2</c:v>
                </c:pt>
                <c:pt idx="36086">
                  <c:v>-8.9409069999999997E-3</c:v>
                </c:pt>
                <c:pt idx="36087">
                  <c:v>-9.6399039999999995E-3</c:v>
                </c:pt>
                <c:pt idx="36088">
                  <c:v>-1.4665022E-2</c:v>
                </c:pt>
                <c:pt idx="36089">
                  <c:v>-9.4115999999999991E-3</c:v>
                </c:pt>
                <c:pt idx="36090">
                  <c:v>-1.1287264999999999E-2</c:v>
                </c:pt>
                <c:pt idx="36091">
                  <c:v>-9.4686879999999994E-3</c:v>
                </c:pt>
                <c:pt idx="36092">
                  <c:v>-1.2703895999999999E-2</c:v>
                </c:pt>
                <c:pt idx="36093">
                  <c:v>-1.1468137E-2</c:v>
                </c:pt>
                <c:pt idx="36094">
                  <c:v>-1.2885737E-2</c:v>
                </c:pt>
                <c:pt idx="36095">
                  <c:v>-1.3927692E-2</c:v>
                </c:pt>
                <c:pt idx="36096">
                  <c:v>-1.4582562E-2</c:v>
                </c:pt>
                <c:pt idx="36097">
                  <c:v>-9.8443999999999997E-3</c:v>
                </c:pt>
                <c:pt idx="36098">
                  <c:v>-1.8451735E-2</c:v>
                </c:pt>
                <c:pt idx="36099">
                  <c:v>-9.0071260000000007E-3</c:v>
                </c:pt>
                <c:pt idx="36100">
                  <c:v>-1.0020991999999999E-2</c:v>
                </c:pt>
                <c:pt idx="36101">
                  <c:v>-2.0798885999999999E-2</c:v>
                </c:pt>
                <c:pt idx="36102">
                  <c:v>-1.5076285E-2</c:v>
                </c:pt>
                <c:pt idx="36103">
                  <c:v>-1.288454E-2</c:v>
                </c:pt>
                <c:pt idx="36104">
                  <c:v>-1.9050023999999999E-2</c:v>
                </c:pt>
                <c:pt idx="36105">
                  <c:v>-1.1955886000000001E-2</c:v>
                </c:pt>
                <c:pt idx="36106">
                  <c:v>-1.8693686000000001E-2</c:v>
                </c:pt>
                <c:pt idx="36107">
                  <c:v>-1.6608054000000001E-2</c:v>
                </c:pt>
                <c:pt idx="36108">
                  <c:v>-1.2824235E-2</c:v>
                </c:pt>
                <c:pt idx="36109">
                  <c:v>-1.8604808E-2</c:v>
                </c:pt>
                <c:pt idx="36110">
                  <c:v>-1.5046825999999999E-2</c:v>
                </c:pt>
                <c:pt idx="36111">
                  <c:v>-1.5095681E-2</c:v>
                </c:pt>
                <c:pt idx="36112">
                  <c:v>-1.9607606999999999E-2</c:v>
                </c:pt>
                <c:pt idx="36113">
                  <c:v>-1.7848181000000001E-2</c:v>
                </c:pt>
                <c:pt idx="36114">
                  <c:v>-2.1389386E-2</c:v>
                </c:pt>
                <c:pt idx="36115">
                  <c:v>-1.9473747999999999E-2</c:v>
                </c:pt>
                <c:pt idx="36116">
                  <c:v>-1.9424747999999999E-2</c:v>
                </c:pt>
                <c:pt idx="36117">
                  <c:v>-2.2301720000000001E-2</c:v>
                </c:pt>
                <c:pt idx="36118">
                  <c:v>-2.2559781000000001E-2</c:v>
                </c:pt>
                <c:pt idx="36119">
                  <c:v>-2.5317814000000001E-2</c:v>
                </c:pt>
                <c:pt idx="36120">
                  <c:v>-2.2483412000000001E-2</c:v>
                </c:pt>
                <c:pt idx="36121">
                  <c:v>-2.4870275000000001E-2</c:v>
                </c:pt>
                <c:pt idx="36122">
                  <c:v>-1.9096539999999999E-2</c:v>
                </c:pt>
                <c:pt idx="36123">
                  <c:v>-1.9870196E-2</c:v>
                </c:pt>
                <c:pt idx="36124">
                  <c:v>-2.4825539000000001E-2</c:v>
                </c:pt>
                <c:pt idx="36125">
                  <c:v>-1.8972004000000001E-2</c:v>
                </c:pt>
                <c:pt idx="36126">
                  <c:v>-2.3763561999999998E-2</c:v>
                </c:pt>
                <c:pt idx="36127">
                  <c:v>-2.2945081999999999E-2</c:v>
                </c:pt>
                <c:pt idx="36128">
                  <c:v>-2.0609489000000002E-2</c:v>
                </c:pt>
                <c:pt idx="36129">
                  <c:v>-2.1751611000000001E-2</c:v>
                </c:pt>
                <c:pt idx="36130">
                  <c:v>-1.9561426999999999E-2</c:v>
                </c:pt>
                <c:pt idx="36131">
                  <c:v>-2.0247458999999999E-2</c:v>
                </c:pt>
                <c:pt idx="36132">
                  <c:v>-2.123709E-2</c:v>
                </c:pt>
                <c:pt idx="36133">
                  <c:v>-2.005709E-2</c:v>
                </c:pt>
                <c:pt idx="36134">
                  <c:v>-2.3144492999999999E-2</c:v>
                </c:pt>
                <c:pt idx="36135">
                  <c:v>-2.2666780000000001E-2</c:v>
                </c:pt>
                <c:pt idx="36136">
                  <c:v>-2.2452929999999999E-2</c:v>
                </c:pt>
                <c:pt idx="36137">
                  <c:v>-2.2841622999999998E-2</c:v>
                </c:pt>
                <c:pt idx="36138">
                  <c:v>-1.8668981000000001E-2</c:v>
                </c:pt>
                <c:pt idx="36139">
                  <c:v>-1.968462E-2</c:v>
                </c:pt>
                <c:pt idx="36140">
                  <c:v>-2.5366208000000001E-2</c:v>
                </c:pt>
                <c:pt idx="36141">
                  <c:v>-1.9575255E-2</c:v>
                </c:pt>
                <c:pt idx="36142">
                  <c:v>-1.9601087999999999E-2</c:v>
                </c:pt>
                <c:pt idx="36143">
                  <c:v>-1.9474063E-2</c:v>
                </c:pt>
                <c:pt idx="36144">
                  <c:v>-2.0411762999999999E-2</c:v>
                </c:pt>
                <c:pt idx="36145">
                  <c:v>-2.2411566000000001E-2</c:v>
                </c:pt>
                <c:pt idx="36146">
                  <c:v>-3.0360036999999999E-2</c:v>
                </c:pt>
                <c:pt idx="36147">
                  <c:v>-2.1734779999999999E-2</c:v>
                </c:pt>
                <c:pt idx="36148">
                  <c:v>-1.8416480999999998E-2</c:v>
                </c:pt>
                <c:pt idx="36149">
                  <c:v>-2.3830510999999999E-2</c:v>
                </c:pt>
                <c:pt idx="36150">
                  <c:v>-2.8001819000000001E-2</c:v>
                </c:pt>
                <c:pt idx="36151">
                  <c:v>-2.1648891E-2</c:v>
                </c:pt>
                <c:pt idx="36152">
                  <c:v>-2.7617302E-2</c:v>
                </c:pt>
                <c:pt idx="36153">
                  <c:v>-2.3224446999999999E-2</c:v>
                </c:pt>
                <c:pt idx="36154">
                  <c:v>-3.1166526E-2</c:v>
                </c:pt>
                <c:pt idx="36155">
                  <c:v>-2.4042523E-2</c:v>
                </c:pt>
                <c:pt idx="36156">
                  <c:v>-1.7331358000000002E-2</c:v>
                </c:pt>
                <c:pt idx="36157">
                  <c:v>-3.706222E-2</c:v>
                </c:pt>
                <c:pt idx="36158">
                  <c:v>-2.1111218000000001E-2</c:v>
                </c:pt>
                <c:pt idx="36159">
                  <c:v>-2.7401986E-2</c:v>
                </c:pt>
                <c:pt idx="36160">
                  <c:v>-2.7602254999999999E-2</c:v>
                </c:pt>
                <c:pt idx="36161">
                  <c:v>-2.0257418999999999E-2</c:v>
                </c:pt>
                <c:pt idx="36162">
                  <c:v>-2.7631180000000002E-2</c:v>
                </c:pt>
                <c:pt idx="36163">
                  <c:v>-2.9540629999999998E-2</c:v>
                </c:pt>
                <c:pt idx="36164">
                  <c:v>-2.9971530999999999E-2</c:v>
                </c:pt>
                <c:pt idx="36165">
                  <c:v>-2.484308E-2</c:v>
                </c:pt>
                <c:pt idx="36166">
                  <c:v>-3.3055200999999999E-2</c:v>
                </c:pt>
                <c:pt idx="36167">
                  <c:v>-2.8847856000000002E-2</c:v>
                </c:pt>
                <c:pt idx="36168">
                  <c:v>-2.6716797E-2</c:v>
                </c:pt>
                <c:pt idx="36169">
                  <c:v>-3.4846306000000001E-2</c:v>
                </c:pt>
                <c:pt idx="36170">
                  <c:v>-3.0209742000000001E-2</c:v>
                </c:pt>
                <c:pt idx="36171">
                  <c:v>-3.0707822999999999E-2</c:v>
                </c:pt>
                <c:pt idx="36172">
                  <c:v>-3.4042365999999998E-2</c:v>
                </c:pt>
                <c:pt idx="36173">
                  <c:v>-3.0963253E-2</c:v>
                </c:pt>
                <c:pt idx="36174">
                  <c:v>-2.8035909000000001E-2</c:v>
                </c:pt>
                <c:pt idx="36175">
                  <c:v>-3.2675821000000001E-2</c:v>
                </c:pt>
                <c:pt idx="36176">
                  <c:v>-3.4527782E-2</c:v>
                </c:pt>
                <c:pt idx="36177">
                  <c:v>-3.6504215999999999E-2</c:v>
                </c:pt>
                <c:pt idx="36178">
                  <c:v>-2.7863326000000001E-2</c:v>
                </c:pt>
                <c:pt idx="36179">
                  <c:v>-3.3152595E-2</c:v>
                </c:pt>
                <c:pt idx="36180">
                  <c:v>-3.8767337999999998E-2</c:v>
                </c:pt>
                <c:pt idx="36181">
                  <c:v>-3.0775677000000001E-2</c:v>
                </c:pt>
                <c:pt idx="36182">
                  <c:v>-2.9421728000000001E-2</c:v>
                </c:pt>
                <c:pt idx="36183">
                  <c:v>-3.7415444999999999E-2</c:v>
                </c:pt>
                <c:pt idx="36184">
                  <c:v>-3.4042283999999999E-2</c:v>
                </c:pt>
                <c:pt idx="36185">
                  <c:v>-3.4863308000000003E-2</c:v>
                </c:pt>
                <c:pt idx="36186">
                  <c:v>-3.8364831000000002E-2</c:v>
                </c:pt>
                <c:pt idx="36187">
                  <c:v>-4.0145545999999997E-2</c:v>
                </c:pt>
                <c:pt idx="36188">
                  <c:v>-3.4882604999999997E-2</c:v>
                </c:pt>
                <c:pt idx="36189">
                  <c:v>-4.1191763999999999E-2</c:v>
                </c:pt>
                <c:pt idx="36190">
                  <c:v>-3.7490502000000002E-2</c:v>
                </c:pt>
                <c:pt idx="36191">
                  <c:v>-3.5794672E-2</c:v>
                </c:pt>
                <c:pt idx="36192">
                  <c:v>-3.9584349999999997E-2</c:v>
                </c:pt>
                <c:pt idx="36193">
                  <c:v>-3.6796375999999999E-2</c:v>
                </c:pt>
                <c:pt idx="36194">
                  <c:v>-3.8105584999999997E-2</c:v>
                </c:pt>
                <c:pt idx="36195">
                  <c:v>-4.4798400000000002E-2</c:v>
                </c:pt>
                <c:pt idx="36196">
                  <c:v>-4.4884685000000001E-2</c:v>
                </c:pt>
                <c:pt idx="36197">
                  <c:v>-4.2089163999999998E-2</c:v>
                </c:pt>
                <c:pt idx="36198">
                  <c:v>-4.3318216E-2</c:v>
                </c:pt>
                <c:pt idx="36199">
                  <c:v>-4.5240160000000001E-2</c:v>
                </c:pt>
                <c:pt idx="36200">
                  <c:v>-4.5628715E-2</c:v>
                </c:pt>
                <c:pt idx="36201">
                  <c:v>-4.6259045999999998E-2</c:v>
                </c:pt>
                <c:pt idx="36202">
                  <c:v>-4.7591957999999997E-2</c:v>
                </c:pt>
                <c:pt idx="36203">
                  <c:v>-4.9711362000000002E-2</c:v>
                </c:pt>
                <c:pt idx="36204">
                  <c:v>-5.3348709000000001E-2</c:v>
                </c:pt>
                <c:pt idx="36205">
                  <c:v>-5.0058252999999997E-2</c:v>
                </c:pt>
                <c:pt idx="36206">
                  <c:v>-5.0540282999999998E-2</c:v>
                </c:pt>
                <c:pt idx="36207">
                  <c:v>-5.2554089999999998E-2</c:v>
                </c:pt>
                <c:pt idx="36208">
                  <c:v>-5.1988434E-2</c:v>
                </c:pt>
                <c:pt idx="36209">
                  <c:v>-5.3363020999999997E-2</c:v>
                </c:pt>
                <c:pt idx="36210">
                  <c:v>-5.0679888999999999E-2</c:v>
                </c:pt>
                <c:pt idx="36211">
                  <c:v>-5.8655914000000003E-2</c:v>
                </c:pt>
                <c:pt idx="36212">
                  <c:v>-5.6544293000000002E-2</c:v>
                </c:pt>
                <c:pt idx="36213">
                  <c:v>-5.5706363000000002E-2</c:v>
                </c:pt>
                <c:pt idx="36214">
                  <c:v>-4.9605861000000001E-2</c:v>
                </c:pt>
                <c:pt idx="36215">
                  <c:v>-5.5455822000000002E-2</c:v>
                </c:pt>
                <c:pt idx="36216">
                  <c:v>-5.9053488000000001E-2</c:v>
                </c:pt>
                <c:pt idx="36217">
                  <c:v>-5.3856041E-2</c:v>
                </c:pt>
                <c:pt idx="36218">
                  <c:v>-5.6714945000000003E-2</c:v>
                </c:pt>
                <c:pt idx="36219">
                  <c:v>-6.2292565000000001E-2</c:v>
                </c:pt>
                <c:pt idx="36220">
                  <c:v>-6.1341281999999997E-2</c:v>
                </c:pt>
                <c:pt idx="36221">
                  <c:v>-5.3345069000000002E-2</c:v>
                </c:pt>
                <c:pt idx="36222">
                  <c:v>-5.5702231999999997E-2</c:v>
                </c:pt>
                <c:pt idx="36223">
                  <c:v>-5.8434597999999997E-2</c:v>
                </c:pt>
                <c:pt idx="36224">
                  <c:v>-5.7096626999999997E-2</c:v>
                </c:pt>
                <c:pt idx="36225">
                  <c:v>-6.0119583999999997E-2</c:v>
                </c:pt>
                <c:pt idx="36226">
                  <c:v>-6.2252245999999997E-2</c:v>
                </c:pt>
                <c:pt idx="36227">
                  <c:v>-6.2715365999999995E-2</c:v>
                </c:pt>
                <c:pt idx="36228">
                  <c:v>-5.5545076999999998E-2</c:v>
                </c:pt>
                <c:pt idx="36229">
                  <c:v>-6.3762485999999993E-2</c:v>
                </c:pt>
                <c:pt idx="36230">
                  <c:v>-6.2241553999999998E-2</c:v>
                </c:pt>
                <c:pt idx="36231">
                  <c:v>-5.5665727999999998E-2</c:v>
                </c:pt>
                <c:pt idx="36232">
                  <c:v>-6.5483205000000003E-2</c:v>
                </c:pt>
                <c:pt idx="36233">
                  <c:v>-6.0110055000000003E-2</c:v>
                </c:pt>
                <c:pt idx="36234">
                  <c:v>-5.4696913999999999E-2</c:v>
                </c:pt>
                <c:pt idx="36235">
                  <c:v>-5.8815680000000002E-2</c:v>
                </c:pt>
                <c:pt idx="36236">
                  <c:v>-6.1897222000000002E-2</c:v>
                </c:pt>
                <c:pt idx="36237">
                  <c:v>-5.7998475000000001E-2</c:v>
                </c:pt>
                <c:pt idx="36238">
                  <c:v>-5.9532989000000001E-2</c:v>
                </c:pt>
                <c:pt idx="36239">
                  <c:v>-6.8399875999999998E-2</c:v>
                </c:pt>
                <c:pt idx="36240">
                  <c:v>-5.9269492E-2</c:v>
                </c:pt>
                <c:pt idx="36241">
                  <c:v>-5.6472546999999998E-2</c:v>
                </c:pt>
                <c:pt idx="36242">
                  <c:v>-6.3326187000000006E-2</c:v>
                </c:pt>
                <c:pt idx="36243">
                  <c:v>-6.7107655000000002E-2</c:v>
                </c:pt>
                <c:pt idx="36244">
                  <c:v>-6.0525119000000002E-2</c:v>
                </c:pt>
                <c:pt idx="36245">
                  <c:v>-6.4459904999999998E-2</c:v>
                </c:pt>
                <c:pt idx="36246">
                  <c:v>-6.4504645999999999E-2</c:v>
                </c:pt>
                <c:pt idx="36247">
                  <c:v>-6.4614743000000002E-2</c:v>
                </c:pt>
                <c:pt idx="36248">
                  <c:v>-6.9791131000000006E-2</c:v>
                </c:pt>
                <c:pt idx="36249">
                  <c:v>-6.7788093999999993E-2</c:v>
                </c:pt>
                <c:pt idx="36250">
                  <c:v>-7.2396159000000002E-2</c:v>
                </c:pt>
                <c:pt idx="36251">
                  <c:v>-6.6806204999999994E-2</c:v>
                </c:pt>
                <c:pt idx="36252">
                  <c:v>-6.9805987E-2</c:v>
                </c:pt>
                <c:pt idx="36253">
                  <c:v>-7.3838413000000006E-2</c:v>
                </c:pt>
                <c:pt idx="36254">
                  <c:v>-6.7801027999999999E-2</c:v>
                </c:pt>
                <c:pt idx="36255">
                  <c:v>-7.1709237999999995E-2</c:v>
                </c:pt>
                <c:pt idx="36256">
                  <c:v>-7.6112508999999995E-2</c:v>
                </c:pt>
                <c:pt idx="36257">
                  <c:v>-7.7453926000000006E-2</c:v>
                </c:pt>
                <c:pt idx="36258">
                  <c:v>-7.0950225000000006E-2</c:v>
                </c:pt>
                <c:pt idx="36259">
                  <c:v>-7.5719453000000006E-2</c:v>
                </c:pt>
                <c:pt idx="36260">
                  <c:v>-7.9613261000000005E-2</c:v>
                </c:pt>
                <c:pt idx="36261">
                  <c:v>-7.6392478999999999E-2</c:v>
                </c:pt>
                <c:pt idx="36262">
                  <c:v>-8.3867177000000001E-2</c:v>
                </c:pt>
                <c:pt idx="36263">
                  <c:v>-8.4043376000000003E-2</c:v>
                </c:pt>
                <c:pt idx="36264">
                  <c:v>-7.7365234000000005E-2</c:v>
                </c:pt>
                <c:pt idx="36265">
                  <c:v>-8.3381950999999996E-2</c:v>
                </c:pt>
                <c:pt idx="36266">
                  <c:v>-8.5326052999999999E-2</c:v>
                </c:pt>
                <c:pt idx="36267">
                  <c:v>-8.4626533000000004E-2</c:v>
                </c:pt>
                <c:pt idx="36268">
                  <c:v>-8.6512855999999999E-2</c:v>
                </c:pt>
                <c:pt idx="36269">
                  <c:v>-8.6971186000000006E-2</c:v>
                </c:pt>
                <c:pt idx="36270">
                  <c:v>-9.3111633999999999E-2</c:v>
                </c:pt>
                <c:pt idx="36271">
                  <c:v>-9.4755649999999997E-2</c:v>
                </c:pt>
                <c:pt idx="36272">
                  <c:v>-8.8067382999999999E-2</c:v>
                </c:pt>
                <c:pt idx="36273">
                  <c:v>-9.5167964999999993E-2</c:v>
                </c:pt>
                <c:pt idx="36274">
                  <c:v>-9.8177068000000006E-2</c:v>
                </c:pt>
                <c:pt idx="36275">
                  <c:v>-9.7025104000000001E-2</c:v>
                </c:pt>
                <c:pt idx="36276">
                  <c:v>-9.8975866999999995E-2</c:v>
                </c:pt>
                <c:pt idx="36277">
                  <c:v>-9.7044020999999994E-2</c:v>
                </c:pt>
                <c:pt idx="36278">
                  <c:v>-0.101361535</c:v>
                </c:pt>
                <c:pt idx="36279">
                  <c:v>-9.6781671E-2</c:v>
                </c:pt>
                <c:pt idx="36280">
                  <c:v>-9.7130812999999996E-2</c:v>
                </c:pt>
                <c:pt idx="36281">
                  <c:v>-0.105052322</c:v>
                </c:pt>
                <c:pt idx="36282">
                  <c:v>-0.10278064000000001</c:v>
                </c:pt>
                <c:pt idx="36283">
                  <c:v>-0.100786768</c:v>
                </c:pt>
                <c:pt idx="36284">
                  <c:v>-0.107415915</c:v>
                </c:pt>
                <c:pt idx="36285">
                  <c:v>-0.10695215299999999</c:v>
                </c:pt>
                <c:pt idx="36286">
                  <c:v>-0.108763903</c:v>
                </c:pt>
                <c:pt idx="36287">
                  <c:v>-0.10819988699999999</c:v>
                </c:pt>
                <c:pt idx="36288">
                  <c:v>-0.105544448</c:v>
                </c:pt>
                <c:pt idx="36289">
                  <c:v>-0.112397596</c:v>
                </c:pt>
                <c:pt idx="36290">
                  <c:v>-0.113729976</c:v>
                </c:pt>
                <c:pt idx="36291">
                  <c:v>-0.106890231</c:v>
                </c:pt>
                <c:pt idx="36292">
                  <c:v>-0.103157543</c:v>
                </c:pt>
                <c:pt idx="36293">
                  <c:v>-0.112262636</c:v>
                </c:pt>
                <c:pt idx="36294">
                  <c:v>-0.12102364</c:v>
                </c:pt>
                <c:pt idx="36295">
                  <c:v>-0.116664007</c:v>
                </c:pt>
                <c:pt idx="36296">
                  <c:v>-0.118654184</c:v>
                </c:pt>
                <c:pt idx="36297">
                  <c:v>-0.114640452</c:v>
                </c:pt>
                <c:pt idx="36298">
                  <c:v>-0.10998018800000001</c:v>
                </c:pt>
                <c:pt idx="36299">
                  <c:v>-0.115091264</c:v>
                </c:pt>
                <c:pt idx="36300">
                  <c:v>-0.117058538</c:v>
                </c:pt>
                <c:pt idx="36301">
                  <c:v>-0.121133439</c:v>
                </c:pt>
                <c:pt idx="36302">
                  <c:v>-0.12113370699999999</c:v>
                </c:pt>
                <c:pt idx="36303">
                  <c:v>-0.11526007200000001</c:v>
                </c:pt>
                <c:pt idx="36304">
                  <c:v>-0.117995135</c:v>
                </c:pt>
                <c:pt idx="36305">
                  <c:v>-0.114021495</c:v>
                </c:pt>
                <c:pt idx="36306">
                  <c:v>-0.115873195</c:v>
                </c:pt>
                <c:pt idx="36307">
                  <c:v>-0.117140226</c:v>
                </c:pt>
                <c:pt idx="36308">
                  <c:v>-0.1176963</c:v>
                </c:pt>
                <c:pt idx="36309">
                  <c:v>-0.12480403499999999</c:v>
                </c:pt>
                <c:pt idx="36310">
                  <c:v>-0.12500376999999999</c:v>
                </c:pt>
                <c:pt idx="36311">
                  <c:v>-0.122920722</c:v>
                </c:pt>
                <c:pt idx="36312">
                  <c:v>-0.12042401</c:v>
                </c:pt>
                <c:pt idx="36313">
                  <c:v>-0.123927407</c:v>
                </c:pt>
                <c:pt idx="36314">
                  <c:v>-0.12950059799999999</c:v>
                </c:pt>
                <c:pt idx="36315">
                  <c:v>-0.12733230000000001</c:v>
                </c:pt>
                <c:pt idx="36316">
                  <c:v>-0.131038085</c:v>
                </c:pt>
                <c:pt idx="36317">
                  <c:v>-0.14265978300000001</c:v>
                </c:pt>
                <c:pt idx="36318">
                  <c:v>-0.136624262</c:v>
                </c:pt>
                <c:pt idx="36319">
                  <c:v>-0.12880106299999999</c:v>
                </c:pt>
                <c:pt idx="36320">
                  <c:v>-0.130453557</c:v>
                </c:pt>
                <c:pt idx="36321">
                  <c:v>-0.145677373</c:v>
                </c:pt>
                <c:pt idx="36322">
                  <c:v>-0.14208796600000001</c:v>
                </c:pt>
                <c:pt idx="36323">
                  <c:v>-0.14206661300000001</c:v>
                </c:pt>
                <c:pt idx="36324">
                  <c:v>-0.142928421</c:v>
                </c:pt>
                <c:pt idx="36325">
                  <c:v>-0.147196829</c:v>
                </c:pt>
                <c:pt idx="36326">
                  <c:v>-0.14428733299999999</c:v>
                </c:pt>
                <c:pt idx="36327">
                  <c:v>-0.14479014300000001</c:v>
                </c:pt>
                <c:pt idx="36328">
                  <c:v>-0.14701947600000001</c:v>
                </c:pt>
                <c:pt idx="36329">
                  <c:v>-0.14962489900000001</c:v>
                </c:pt>
                <c:pt idx="36330">
                  <c:v>-0.14922222499999999</c:v>
                </c:pt>
                <c:pt idx="36331">
                  <c:v>-0.15768750000000001</c:v>
                </c:pt>
                <c:pt idx="36332">
                  <c:v>-0.15803877999999999</c:v>
                </c:pt>
                <c:pt idx="36333">
                  <c:v>-0.152639002</c:v>
                </c:pt>
                <c:pt idx="36334">
                  <c:v>-0.15397751300000001</c:v>
                </c:pt>
                <c:pt idx="36335">
                  <c:v>-0.157720581</c:v>
                </c:pt>
                <c:pt idx="36336">
                  <c:v>-0.159902513</c:v>
                </c:pt>
                <c:pt idx="36337">
                  <c:v>-0.15826679799999999</c:v>
                </c:pt>
                <c:pt idx="36338">
                  <c:v>-0.15894705100000001</c:v>
                </c:pt>
                <c:pt idx="36339">
                  <c:v>-0.159585223</c:v>
                </c:pt>
                <c:pt idx="36340">
                  <c:v>-0.15676200400000001</c:v>
                </c:pt>
                <c:pt idx="36341">
                  <c:v>-0.161522895</c:v>
                </c:pt>
                <c:pt idx="36342">
                  <c:v>-0.163787931</c:v>
                </c:pt>
                <c:pt idx="36343">
                  <c:v>-0.16205027699999999</c:v>
                </c:pt>
                <c:pt idx="36344">
                  <c:v>-0.15977807299999999</c:v>
                </c:pt>
                <c:pt idx="36345">
                  <c:v>-0.16485032399999999</c:v>
                </c:pt>
                <c:pt idx="36346">
                  <c:v>-0.170444295</c:v>
                </c:pt>
                <c:pt idx="36347">
                  <c:v>-0.16593481600000001</c:v>
                </c:pt>
                <c:pt idx="36348">
                  <c:v>-0.16243648499999999</c:v>
                </c:pt>
                <c:pt idx="36349">
                  <c:v>-0.16962592300000001</c:v>
                </c:pt>
                <c:pt idx="36350">
                  <c:v>-0.17370508600000001</c:v>
                </c:pt>
                <c:pt idx="36351">
                  <c:v>-0.17182128099999999</c:v>
                </c:pt>
                <c:pt idx="36352">
                  <c:v>-0.16958635999999999</c:v>
                </c:pt>
                <c:pt idx="36353">
                  <c:v>-0.173281819</c:v>
                </c:pt>
                <c:pt idx="36354">
                  <c:v>-0.17605575900000001</c:v>
                </c:pt>
                <c:pt idx="36355">
                  <c:v>-0.17593132</c:v>
                </c:pt>
                <c:pt idx="36356">
                  <c:v>-0.17398214300000001</c:v>
                </c:pt>
                <c:pt idx="36357">
                  <c:v>-0.18172249200000001</c:v>
                </c:pt>
                <c:pt idx="36358">
                  <c:v>-0.181355238</c:v>
                </c:pt>
                <c:pt idx="36359">
                  <c:v>-0.179405391</c:v>
                </c:pt>
                <c:pt idx="36360">
                  <c:v>-0.183656335</c:v>
                </c:pt>
                <c:pt idx="36361">
                  <c:v>-0.18427520999999999</c:v>
                </c:pt>
                <c:pt idx="36362">
                  <c:v>-0.18201018899999999</c:v>
                </c:pt>
                <c:pt idx="36363">
                  <c:v>-0.18276768900000001</c:v>
                </c:pt>
                <c:pt idx="36364">
                  <c:v>-0.18329100300000001</c:v>
                </c:pt>
                <c:pt idx="36365">
                  <c:v>-0.18146348000000001</c:v>
                </c:pt>
                <c:pt idx="36366">
                  <c:v>-0.18372291299999999</c:v>
                </c:pt>
                <c:pt idx="36367">
                  <c:v>-0.19392025500000001</c:v>
                </c:pt>
                <c:pt idx="36368">
                  <c:v>-0.19198200100000001</c:v>
                </c:pt>
                <c:pt idx="36369">
                  <c:v>-0.19253890200000001</c:v>
                </c:pt>
                <c:pt idx="36370">
                  <c:v>-0.19227312499999999</c:v>
                </c:pt>
                <c:pt idx="36371">
                  <c:v>-0.19068311199999999</c:v>
                </c:pt>
                <c:pt idx="36372">
                  <c:v>-0.19187009299999999</c:v>
                </c:pt>
                <c:pt idx="36373">
                  <c:v>-0.19856618300000001</c:v>
                </c:pt>
                <c:pt idx="36374">
                  <c:v>-0.196347773</c:v>
                </c:pt>
                <c:pt idx="36375">
                  <c:v>-0.19077560299999999</c:v>
                </c:pt>
                <c:pt idx="36376">
                  <c:v>-0.20288604499999999</c:v>
                </c:pt>
                <c:pt idx="36377">
                  <c:v>-0.20498482900000001</c:v>
                </c:pt>
                <c:pt idx="36378">
                  <c:v>-0.19390554700000001</c:v>
                </c:pt>
                <c:pt idx="36379">
                  <c:v>-0.21098581</c:v>
                </c:pt>
                <c:pt idx="36380">
                  <c:v>-0.196399674</c:v>
                </c:pt>
                <c:pt idx="36381">
                  <c:v>-0.19682313500000001</c:v>
                </c:pt>
                <c:pt idx="36382">
                  <c:v>-0.207380176</c:v>
                </c:pt>
                <c:pt idx="36383">
                  <c:v>-0.200664446</c:v>
                </c:pt>
                <c:pt idx="36384">
                  <c:v>-0.20054327</c:v>
                </c:pt>
                <c:pt idx="36385">
                  <c:v>-0.204955146</c:v>
                </c:pt>
                <c:pt idx="36386">
                  <c:v>-0.208583981</c:v>
                </c:pt>
                <c:pt idx="36387">
                  <c:v>-0.20059131099999999</c:v>
                </c:pt>
                <c:pt idx="36388">
                  <c:v>-0.20035961299999999</c:v>
                </c:pt>
                <c:pt idx="36389">
                  <c:v>-0.206493333</c:v>
                </c:pt>
                <c:pt idx="36390">
                  <c:v>-0.20312683300000001</c:v>
                </c:pt>
                <c:pt idx="36391">
                  <c:v>-0.199858487</c:v>
                </c:pt>
                <c:pt idx="36392">
                  <c:v>-0.20847328000000001</c:v>
                </c:pt>
                <c:pt idx="36393">
                  <c:v>-0.21013084100000001</c:v>
                </c:pt>
                <c:pt idx="36394">
                  <c:v>-0.20908314</c:v>
                </c:pt>
                <c:pt idx="36395">
                  <c:v>-0.19995991900000001</c:v>
                </c:pt>
                <c:pt idx="36396">
                  <c:v>-0.20745591799999999</c:v>
                </c:pt>
                <c:pt idx="36397">
                  <c:v>-0.20110554999999999</c:v>
                </c:pt>
                <c:pt idx="36398">
                  <c:v>-0.21725256700000001</c:v>
                </c:pt>
                <c:pt idx="36399">
                  <c:v>-0.20902064400000001</c:v>
                </c:pt>
                <c:pt idx="36400">
                  <c:v>-0.20963743300000001</c:v>
                </c:pt>
                <c:pt idx="36401">
                  <c:v>-0.21740600500000001</c:v>
                </c:pt>
                <c:pt idx="36402">
                  <c:v>-0.22233657500000001</c:v>
                </c:pt>
                <c:pt idx="36403">
                  <c:v>-0.20639117100000001</c:v>
                </c:pt>
                <c:pt idx="36404">
                  <c:v>-0.215924755</c:v>
                </c:pt>
                <c:pt idx="36405">
                  <c:v>-0.22680345199999999</c:v>
                </c:pt>
                <c:pt idx="36406">
                  <c:v>-0.22433151300000001</c:v>
                </c:pt>
                <c:pt idx="36407">
                  <c:v>-0.219438568</c:v>
                </c:pt>
                <c:pt idx="36408">
                  <c:v>-0.229043782</c:v>
                </c:pt>
                <c:pt idx="36409">
                  <c:v>-0.21989579500000001</c:v>
                </c:pt>
                <c:pt idx="36410">
                  <c:v>-0.22766183300000001</c:v>
                </c:pt>
                <c:pt idx="36411">
                  <c:v>-0.23461528100000001</c:v>
                </c:pt>
                <c:pt idx="36412">
                  <c:v>-0.23046475599999999</c:v>
                </c:pt>
                <c:pt idx="36413">
                  <c:v>-0.23784807299999999</c:v>
                </c:pt>
                <c:pt idx="36414">
                  <c:v>-0.236662969</c:v>
                </c:pt>
                <c:pt idx="36415">
                  <c:v>-0.227245897</c:v>
                </c:pt>
                <c:pt idx="36416">
                  <c:v>-0.23384095699999999</c:v>
                </c:pt>
                <c:pt idx="36417">
                  <c:v>-0.23556871700000001</c:v>
                </c:pt>
                <c:pt idx="36418">
                  <c:v>-0.23733253800000001</c:v>
                </c:pt>
                <c:pt idx="36419">
                  <c:v>-0.24488633900000001</c:v>
                </c:pt>
                <c:pt idx="36420">
                  <c:v>-0.245237872</c:v>
                </c:pt>
                <c:pt idx="36421">
                  <c:v>-0.244345069</c:v>
                </c:pt>
                <c:pt idx="36422">
                  <c:v>-0.24180707300000001</c:v>
                </c:pt>
                <c:pt idx="36423">
                  <c:v>-0.24619574799999999</c:v>
                </c:pt>
                <c:pt idx="36424">
                  <c:v>-0.25118544700000001</c:v>
                </c:pt>
                <c:pt idx="36425">
                  <c:v>-0.252718687</c:v>
                </c:pt>
                <c:pt idx="36426">
                  <c:v>-0.248111159</c:v>
                </c:pt>
                <c:pt idx="36427">
                  <c:v>-0.24932384499999999</c:v>
                </c:pt>
                <c:pt idx="36428">
                  <c:v>-0.25093558399999999</c:v>
                </c:pt>
                <c:pt idx="36429">
                  <c:v>-0.25454002599999997</c:v>
                </c:pt>
                <c:pt idx="36430">
                  <c:v>-0.25255754600000002</c:v>
                </c:pt>
                <c:pt idx="36431">
                  <c:v>-0.25196063499999999</c:v>
                </c:pt>
                <c:pt idx="36432">
                  <c:v>-0.25311777000000002</c:v>
                </c:pt>
                <c:pt idx="36433">
                  <c:v>-0.25920471499999997</c:v>
                </c:pt>
                <c:pt idx="36434">
                  <c:v>-0.25790455899999998</c:v>
                </c:pt>
                <c:pt idx="36435">
                  <c:v>-0.25736421300000001</c:v>
                </c:pt>
                <c:pt idx="36436">
                  <c:v>-0.25531545300000003</c:v>
                </c:pt>
                <c:pt idx="36437">
                  <c:v>-0.26166033700000002</c:v>
                </c:pt>
                <c:pt idx="36438">
                  <c:v>-0.26045528099999998</c:v>
                </c:pt>
                <c:pt idx="36439">
                  <c:v>-0.25645119</c:v>
                </c:pt>
                <c:pt idx="36440">
                  <c:v>-0.25869196700000002</c:v>
                </c:pt>
                <c:pt idx="36441">
                  <c:v>-0.25782701400000002</c:v>
                </c:pt>
                <c:pt idx="36442">
                  <c:v>-0.26205530799999999</c:v>
                </c:pt>
                <c:pt idx="36443">
                  <c:v>-0.26526719300000001</c:v>
                </c:pt>
                <c:pt idx="36444">
                  <c:v>-0.26144209499999999</c:v>
                </c:pt>
                <c:pt idx="36445">
                  <c:v>-0.25663763299999998</c:v>
                </c:pt>
                <c:pt idx="36446">
                  <c:v>-0.26022198800000002</c:v>
                </c:pt>
                <c:pt idx="36447">
                  <c:v>-0.25558420999999998</c:v>
                </c:pt>
                <c:pt idx="36448">
                  <c:v>-0.26125034699999999</c:v>
                </c:pt>
                <c:pt idx="36449">
                  <c:v>-0.263763517</c:v>
                </c:pt>
                <c:pt idx="36450">
                  <c:v>-0.25442355900000002</c:v>
                </c:pt>
                <c:pt idx="36451">
                  <c:v>-0.26163604899999998</c:v>
                </c:pt>
                <c:pt idx="36452">
                  <c:v>-0.26303392599999997</c:v>
                </c:pt>
                <c:pt idx="36453">
                  <c:v>-0.255689412</c:v>
                </c:pt>
                <c:pt idx="36454">
                  <c:v>-0.25597703500000002</c:v>
                </c:pt>
                <c:pt idx="36455">
                  <c:v>-0.26410001500000002</c:v>
                </c:pt>
                <c:pt idx="36456">
                  <c:v>-0.262641132</c:v>
                </c:pt>
                <c:pt idx="36457">
                  <c:v>-0.25699141599999997</c:v>
                </c:pt>
                <c:pt idx="36458">
                  <c:v>-0.25798156900000002</c:v>
                </c:pt>
                <c:pt idx="36459">
                  <c:v>-0.25988557899999998</c:v>
                </c:pt>
                <c:pt idx="36460">
                  <c:v>-0.26399245900000001</c:v>
                </c:pt>
                <c:pt idx="36461">
                  <c:v>-0.26210030899999998</c:v>
                </c:pt>
                <c:pt idx="36462">
                  <c:v>-0.25872635799999999</c:v>
                </c:pt>
                <c:pt idx="36463">
                  <c:v>-0.261989951</c:v>
                </c:pt>
                <c:pt idx="36464">
                  <c:v>-0.263531089</c:v>
                </c:pt>
                <c:pt idx="36465">
                  <c:v>-0.26190087200000001</c:v>
                </c:pt>
                <c:pt idx="36466">
                  <c:v>-0.25761053</c:v>
                </c:pt>
                <c:pt idx="36467">
                  <c:v>-0.26068627799999999</c:v>
                </c:pt>
                <c:pt idx="36468">
                  <c:v>-0.26357635899999998</c:v>
                </c:pt>
                <c:pt idx="36469">
                  <c:v>-0.26469832700000001</c:v>
                </c:pt>
                <c:pt idx="36470">
                  <c:v>-0.26425996400000001</c:v>
                </c:pt>
                <c:pt idx="36471">
                  <c:v>-0.25673863299999999</c:v>
                </c:pt>
                <c:pt idx="36472">
                  <c:v>-0.26185083399999998</c:v>
                </c:pt>
                <c:pt idx="36473">
                  <c:v>-0.26678016799999998</c:v>
                </c:pt>
                <c:pt idx="36474">
                  <c:v>-0.26339235900000002</c:v>
                </c:pt>
                <c:pt idx="36475">
                  <c:v>-0.265431315</c:v>
                </c:pt>
                <c:pt idx="36476">
                  <c:v>-0.25786235899999999</c:v>
                </c:pt>
                <c:pt idx="36477">
                  <c:v>-0.272706538</c:v>
                </c:pt>
                <c:pt idx="36478">
                  <c:v>-0.26864254500000001</c:v>
                </c:pt>
                <c:pt idx="36479">
                  <c:v>-0.264906168</c:v>
                </c:pt>
                <c:pt idx="36480">
                  <c:v>-0.26294636700000001</c:v>
                </c:pt>
                <c:pt idx="36481">
                  <c:v>-0.270145148</c:v>
                </c:pt>
                <c:pt idx="36482">
                  <c:v>-0.27523922899999997</c:v>
                </c:pt>
                <c:pt idx="36483">
                  <c:v>-0.26562193000000001</c:v>
                </c:pt>
                <c:pt idx="36484">
                  <c:v>-0.27139353799999999</c:v>
                </c:pt>
                <c:pt idx="36485">
                  <c:v>-0.26992052799999999</c:v>
                </c:pt>
                <c:pt idx="36486">
                  <c:v>-0.27195730800000001</c:v>
                </c:pt>
                <c:pt idx="36487">
                  <c:v>-0.271746665</c:v>
                </c:pt>
                <c:pt idx="36488">
                  <c:v>-0.26940468000000001</c:v>
                </c:pt>
                <c:pt idx="36489">
                  <c:v>-0.27058544800000001</c:v>
                </c:pt>
                <c:pt idx="36490">
                  <c:v>-0.27095588999999998</c:v>
                </c:pt>
                <c:pt idx="36491">
                  <c:v>-0.276333302</c:v>
                </c:pt>
                <c:pt idx="36492">
                  <c:v>-0.27198809400000001</c:v>
                </c:pt>
                <c:pt idx="36493">
                  <c:v>-0.27077180099999998</c:v>
                </c:pt>
                <c:pt idx="36494">
                  <c:v>-0.27071055799999999</c:v>
                </c:pt>
                <c:pt idx="36495">
                  <c:v>-0.27423766300000002</c:v>
                </c:pt>
                <c:pt idx="36496">
                  <c:v>-0.27322885400000002</c:v>
                </c:pt>
                <c:pt idx="36497">
                  <c:v>-0.28058975899999999</c:v>
                </c:pt>
                <c:pt idx="36498">
                  <c:v>-0.27243304299999999</c:v>
                </c:pt>
                <c:pt idx="36499">
                  <c:v>-0.27440393000000002</c:v>
                </c:pt>
                <c:pt idx="36500">
                  <c:v>-0.27325955000000002</c:v>
                </c:pt>
                <c:pt idx="36501">
                  <c:v>-0.27554515000000002</c:v>
                </c:pt>
                <c:pt idx="36502">
                  <c:v>-0.27664211399999999</c:v>
                </c:pt>
                <c:pt idx="36503">
                  <c:v>-0.27353903699999998</c:v>
                </c:pt>
                <c:pt idx="36504">
                  <c:v>-0.27212572099999999</c:v>
                </c:pt>
                <c:pt idx="36505">
                  <c:v>-0.27465331599999998</c:v>
                </c:pt>
                <c:pt idx="36506">
                  <c:v>-0.27567490900000002</c:v>
                </c:pt>
                <c:pt idx="36507">
                  <c:v>-0.27557426699999998</c:v>
                </c:pt>
                <c:pt idx="36508">
                  <c:v>-0.27342963199999998</c:v>
                </c:pt>
                <c:pt idx="36509">
                  <c:v>-0.27487009800000001</c:v>
                </c:pt>
                <c:pt idx="36510">
                  <c:v>-0.274617642</c:v>
                </c:pt>
                <c:pt idx="36511">
                  <c:v>-0.27137324200000001</c:v>
                </c:pt>
                <c:pt idx="36512">
                  <c:v>-0.271621734</c:v>
                </c:pt>
                <c:pt idx="36513">
                  <c:v>-0.27435755699999997</c:v>
                </c:pt>
                <c:pt idx="36514">
                  <c:v>-0.27247497399999998</c:v>
                </c:pt>
                <c:pt idx="36515">
                  <c:v>-0.26927337099999998</c:v>
                </c:pt>
                <c:pt idx="36516">
                  <c:v>-0.27489373099999997</c:v>
                </c:pt>
                <c:pt idx="36517">
                  <c:v>-0.27758291400000001</c:v>
                </c:pt>
                <c:pt idx="36518">
                  <c:v>-0.27418178300000001</c:v>
                </c:pt>
                <c:pt idx="36519">
                  <c:v>-0.266947657</c:v>
                </c:pt>
                <c:pt idx="36520">
                  <c:v>-0.26980122899999998</c:v>
                </c:pt>
                <c:pt idx="36521">
                  <c:v>-0.27424347399999999</c:v>
                </c:pt>
                <c:pt idx="36522">
                  <c:v>-0.27021759699999998</c:v>
                </c:pt>
                <c:pt idx="36523">
                  <c:v>-0.269250453</c:v>
                </c:pt>
                <c:pt idx="36524">
                  <c:v>-0.27492991100000003</c:v>
                </c:pt>
                <c:pt idx="36525">
                  <c:v>-0.27364841099999998</c:v>
                </c:pt>
                <c:pt idx="36526">
                  <c:v>-0.272936285</c:v>
                </c:pt>
                <c:pt idx="36527">
                  <c:v>-0.27290266800000001</c:v>
                </c:pt>
                <c:pt idx="36528">
                  <c:v>-0.27305820600000003</c:v>
                </c:pt>
                <c:pt idx="36529">
                  <c:v>-0.26921796799999997</c:v>
                </c:pt>
                <c:pt idx="36530">
                  <c:v>-0.27135753600000001</c:v>
                </c:pt>
                <c:pt idx="36531">
                  <c:v>-0.269953638</c:v>
                </c:pt>
                <c:pt idx="36532">
                  <c:v>-0.27302053599999998</c:v>
                </c:pt>
                <c:pt idx="36533">
                  <c:v>-0.27382382799999999</c:v>
                </c:pt>
                <c:pt idx="36534">
                  <c:v>-0.27221447199999999</c:v>
                </c:pt>
                <c:pt idx="36535">
                  <c:v>-0.27382510900000001</c:v>
                </c:pt>
                <c:pt idx="36536">
                  <c:v>-0.27521315200000002</c:v>
                </c:pt>
                <c:pt idx="36537">
                  <c:v>-0.27823811799999998</c:v>
                </c:pt>
                <c:pt idx="36538">
                  <c:v>-0.27378264099999999</c:v>
                </c:pt>
                <c:pt idx="36539">
                  <c:v>-0.273766279</c:v>
                </c:pt>
                <c:pt idx="36540">
                  <c:v>-0.27526804799999999</c:v>
                </c:pt>
                <c:pt idx="36541">
                  <c:v>-0.271465242</c:v>
                </c:pt>
                <c:pt idx="36542">
                  <c:v>-0.27595320299999998</c:v>
                </c:pt>
                <c:pt idx="36543">
                  <c:v>-0.272164136</c:v>
                </c:pt>
                <c:pt idx="36544">
                  <c:v>-0.27222245900000003</c:v>
                </c:pt>
                <c:pt idx="36545">
                  <c:v>-0.27539816499999997</c:v>
                </c:pt>
                <c:pt idx="36546">
                  <c:v>-0.27851325300000002</c:v>
                </c:pt>
                <c:pt idx="36547">
                  <c:v>-0.27218943800000001</c:v>
                </c:pt>
                <c:pt idx="36548">
                  <c:v>-0.27101737300000001</c:v>
                </c:pt>
                <c:pt idx="36549">
                  <c:v>-0.27139487899999998</c:v>
                </c:pt>
                <c:pt idx="36550">
                  <c:v>-0.27071097500000002</c:v>
                </c:pt>
                <c:pt idx="36551">
                  <c:v>-0.27366569600000001</c:v>
                </c:pt>
                <c:pt idx="36552">
                  <c:v>-0.27028802000000002</c:v>
                </c:pt>
                <c:pt idx="36553">
                  <c:v>-0.27173107899999999</c:v>
                </c:pt>
                <c:pt idx="36554">
                  <c:v>-0.271998197</c:v>
                </c:pt>
                <c:pt idx="36555">
                  <c:v>-0.26984843600000002</c:v>
                </c:pt>
                <c:pt idx="36556">
                  <c:v>-0.27392122099999999</c:v>
                </c:pt>
                <c:pt idx="36557">
                  <c:v>-0.27219623300000001</c:v>
                </c:pt>
                <c:pt idx="36558">
                  <c:v>-0.27040660399999999</c:v>
                </c:pt>
                <c:pt idx="36559">
                  <c:v>-0.26858595000000002</c:v>
                </c:pt>
                <c:pt idx="36560">
                  <c:v>-0.27341532699999999</c:v>
                </c:pt>
                <c:pt idx="36561">
                  <c:v>-0.27055659900000001</c:v>
                </c:pt>
                <c:pt idx="36562">
                  <c:v>-0.27485895199999999</c:v>
                </c:pt>
                <c:pt idx="36563">
                  <c:v>-0.26682552700000001</c:v>
                </c:pt>
                <c:pt idx="36564">
                  <c:v>-0.26859360900000001</c:v>
                </c:pt>
                <c:pt idx="36565">
                  <c:v>-0.27336239800000001</c:v>
                </c:pt>
                <c:pt idx="36566">
                  <c:v>-0.27467161400000001</c:v>
                </c:pt>
                <c:pt idx="36567">
                  <c:v>-0.27480947999999999</c:v>
                </c:pt>
                <c:pt idx="36568">
                  <c:v>-0.27670618899999999</c:v>
                </c:pt>
                <c:pt idx="36569">
                  <c:v>-0.275731385</c:v>
                </c:pt>
                <c:pt idx="36570">
                  <c:v>-0.274526834</c:v>
                </c:pt>
                <c:pt idx="36571">
                  <c:v>-0.277605504</c:v>
                </c:pt>
                <c:pt idx="36572">
                  <c:v>-0.282646328</c:v>
                </c:pt>
                <c:pt idx="36573">
                  <c:v>-0.27806520499999998</c:v>
                </c:pt>
                <c:pt idx="36574">
                  <c:v>-0.27915391299999998</c:v>
                </c:pt>
                <c:pt idx="36575">
                  <c:v>-0.282073766</c:v>
                </c:pt>
                <c:pt idx="36576">
                  <c:v>-0.287776113</c:v>
                </c:pt>
                <c:pt idx="36577">
                  <c:v>-0.28620243099999998</c:v>
                </c:pt>
                <c:pt idx="36578">
                  <c:v>-0.28562265599999997</c:v>
                </c:pt>
                <c:pt idx="36579">
                  <c:v>-0.28485006099999999</c:v>
                </c:pt>
                <c:pt idx="36580">
                  <c:v>-0.28695768100000002</c:v>
                </c:pt>
                <c:pt idx="36581">
                  <c:v>-0.28900089899999998</c:v>
                </c:pt>
                <c:pt idx="36582">
                  <c:v>-0.29038652799999998</c:v>
                </c:pt>
                <c:pt idx="36583">
                  <c:v>-0.286318868</c:v>
                </c:pt>
                <c:pt idx="36584">
                  <c:v>-0.29137754399999999</c:v>
                </c:pt>
                <c:pt idx="36585">
                  <c:v>-0.29225167600000002</c:v>
                </c:pt>
                <c:pt idx="36586">
                  <c:v>-0.28558498599999999</c:v>
                </c:pt>
                <c:pt idx="36587">
                  <c:v>-0.28909868</c:v>
                </c:pt>
                <c:pt idx="36588">
                  <c:v>-0.29087394500000002</c:v>
                </c:pt>
                <c:pt idx="36589">
                  <c:v>-0.29149636600000001</c:v>
                </c:pt>
                <c:pt idx="36590">
                  <c:v>-0.28928592800000003</c:v>
                </c:pt>
                <c:pt idx="36591">
                  <c:v>-0.290493697</c:v>
                </c:pt>
                <c:pt idx="36592">
                  <c:v>-0.28711146100000001</c:v>
                </c:pt>
                <c:pt idx="36593">
                  <c:v>-0.29078262999999999</c:v>
                </c:pt>
                <c:pt idx="36594">
                  <c:v>-0.29041427399999997</c:v>
                </c:pt>
                <c:pt idx="36595">
                  <c:v>-0.286524475</c:v>
                </c:pt>
                <c:pt idx="36596">
                  <c:v>-0.29095143099999998</c:v>
                </c:pt>
                <c:pt idx="36597">
                  <c:v>-0.29212972500000001</c:v>
                </c:pt>
                <c:pt idx="36598">
                  <c:v>-0.28852379299999997</c:v>
                </c:pt>
                <c:pt idx="36599">
                  <c:v>-0.284395128</c:v>
                </c:pt>
                <c:pt idx="36600">
                  <c:v>-0.288261235</c:v>
                </c:pt>
                <c:pt idx="36601">
                  <c:v>-0.29205164300000003</c:v>
                </c:pt>
                <c:pt idx="36602">
                  <c:v>-0.28820335899999999</c:v>
                </c:pt>
                <c:pt idx="36603">
                  <c:v>-0.28806328799999997</c:v>
                </c:pt>
                <c:pt idx="36604">
                  <c:v>-0.28742945199999997</c:v>
                </c:pt>
                <c:pt idx="36605">
                  <c:v>-0.288597196</c:v>
                </c:pt>
                <c:pt idx="36606">
                  <c:v>-0.28509941700000002</c:v>
                </c:pt>
                <c:pt idx="36607">
                  <c:v>-0.28705209500000001</c:v>
                </c:pt>
                <c:pt idx="36608">
                  <c:v>-0.28685820099999998</c:v>
                </c:pt>
                <c:pt idx="36609">
                  <c:v>-0.28243950000000001</c:v>
                </c:pt>
                <c:pt idx="36610">
                  <c:v>-0.28547975399999997</c:v>
                </c:pt>
                <c:pt idx="36611">
                  <c:v>-0.28830984199999998</c:v>
                </c:pt>
                <c:pt idx="36612">
                  <c:v>-0.28343945700000001</c:v>
                </c:pt>
                <c:pt idx="36613">
                  <c:v>-0.283134043</c:v>
                </c:pt>
                <c:pt idx="36614">
                  <c:v>-0.285828888</c:v>
                </c:pt>
                <c:pt idx="36615">
                  <c:v>-0.28633010399999997</c:v>
                </c:pt>
                <c:pt idx="36616">
                  <c:v>-0.28468692299999998</c:v>
                </c:pt>
                <c:pt idx="36617">
                  <c:v>-0.28572160000000002</c:v>
                </c:pt>
                <c:pt idx="36618">
                  <c:v>-0.28597193999999998</c:v>
                </c:pt>
                <c:pt idx="36619">
                  <c:v>-0.28095752000000002</c:v>
                </c:pt>
                <c:pt idx="36620">
                  <c:v>-0.28274849099999999</c:v>
                </c:pt>
                <c:pt idx="36621">
                  <c:v>-0.28356325599999999</c:v>
                </c:pt>
                <c:pt idx="36622">
                  <c:v>-0.28108438800000002</c:v>
                </c:pt>
                <c:pt idx="36623">
                  <c:v>-0.28373402399999997</c:v>
                </c:pt>
                <c:pt idx="36624">
                  <c:v>-0.28353774500000001</c:v>
                </c:pt>
                <c:pt idx="36625">
                  <c:v>-0.28763106500000002</c:v>
                </c:pt>
                <c:pt idx="36626">
                  <c:v>-0.284085333</c:v>
                </c:pt>
                <c:pt idx="36627">
                  <c:v>-0.28151130699999999</c:v>
                </c:pt>
                <c:pt idx="36628">
                  <c:v>-0.28537607199999998</c:v>
                </c:pt>
                <c:pt idx="36629">
                  <c:v>-0.28346845500000001</c:v>
                </c:pt>
                <c:pt idx="36630">
                  <c:v>-0.287140161</c:v>
                </c:pt>
                <c:pt idx="36631">
                  <c:v>-0.28835654300000002</c:v>
                </c:pt>
                <c:pt idx="36632">
                  <c:v>-0.282692522</c:v>
                </c:pt>
                <c:pt idx="36633">
                  <c:v>-0.27905088700000003</c:v>
                </c:pt>
                <c:pt idx="36634">
                  <c:v>-0.28315293800000002</c:v>
                </c:pt>
                <c:pt idx="36635">
                  <c:v>-0.287382782</c:v>
                </c:pt>
                <c:pt idx="36636">
                  <c:v>-0.28427112100000002</c:v>
                </c:pt>
                <c:pt idx="36637">
                  <c:v>-0.28526407500000001</c:v>
                </c:pt>
                <c:pt idx="36638">
                  <c:v>-0.29127111999999999</c:v>
                </c:pt>
                <c:pt idx="36639">
                  <c:v>-0.28525981299999997</c:v>
                </c:pt>
                <c:pt idx="36640">
                  <c:v>-0.28872084599999998</c:v>
                </c:pt>
                <c:pt idx="36641">
                  <c:v>-0.290602833</c:v>
                </c:pt>
                <c:pt idx="36642">
                  <c:v>-0.28637293000000003</c:v>
                </c:pt>
                <c:pt idx="36643">
                  <c:v>-0.28746840400000001</c:v>
                </c:pt>
                <c:pt idx="36644">
                  <c:v>-0.28911611399999998</c:v>
                </c:pt>
                <c:pt idx="36645">
                  <c:v>-0.28929746200000001</c:v>
                </c:pt>
                <c:pt idx="36646">
                  <c:v>-0.291110009</c:v>
                </c:pt>
                <c:pt idx="36647">
                  <c:v>-0.29054328800000001</c:v>
                </c:pt>
                <c:pt idx="36648">
                  <c:v>-0.291870356</c:v>
                </c:pt>
                <c:pt idx="36649">
                  <c:v>-0.29248607199999999</c:v>
                </c:pt>
                <c:pt idx="36650">
                  <c:v>-0.301886767</c:v>
                </c:pt>
                <c:pt idx="36651">
                  <c:v>-0.29743054499999999</c:v>
                </c:pt>
                <c:pt idx="36652">
                  <c:v>-0.29579830200000001</c:v>
                </c:pt>
                <c:pt idx="36653">
                  <c:v>-0.295357376</c:v>
                </c:pt>
                <c:pt idx="36654">
                  <c:v>-0.29920750899999998</c:v>
                </c:pt>
                <c:pt idx="36655">
                  <c:v>-0.29902332999999998</c:v>
                </c:pt>
                <c:pt idx="36656">
                  <c:v>-0.29847019899999999</c:v>
                </c:pt>
                <c:pt idx="36657">
                  <c:v>-0.30221798999999999</c:v>
                </c:pt>
                <c:pt idx="36658">
                  <c:v>-0.29752710500000001</c:v>
                </c:pt>
                <c:pt idx="36659">
                  <c:v>-0.30255842199999999</c:v>
                </c:pt>
                <c:pt idx="36660">
                  <c:v>-0.30266121000000001</c:v>
                </c:pt>
                <c:pt idx="36661">
                  <c:v>-0.300007105</c:v>
                </c:pt>
                <c:pt idx="36662">
                  <c:v>-0.29965716599999997</c:v>
                </c:pt>
                <c:pt idx="36663">
                  <c:v>-0.30062708300000002</c:v>
                </c:pt>
                <c:pt idx="36664">
                  <c:v>-0.30579549099999997</c:v>
                </c:pt>
                <c:pt idx="36665">
                  <c:v>-0.30213817999999998</c:v>
                </c:pt>
                <c:pt idx="36666">
                  <c:v>-0.299224675</c:v>
                </c:pt>
                <c:pt idx="36667">
                  <c:v>-0.29820543500000002</c:v>
                </c:pt>
                <c:pt idx="36668">
                  <c:v>-0.30660852799999999</c:v>
                </c:pt>
                <c:pt idx="36669">
                  <c:v>-0.30048227300000002</c:v>
                </c:pt>
                <c:pt idx="36670">
                  <c:v>-0.30445623399999999</c:v>
                </c:pt>
                <c:pt idx="36671">
                  <c:v>-0.299319208</c:v>
                </c:pt>
                <c:pt idx="36672">
                  <c:v>-0.30125853400000002</c:v>
                </c:pt>
                <c:pt idx="36673">
                  <c:v>-0.303525031</c:v>
                </c:pt>
                <c:pt idx="36674">
                  <c:v>-0.30714026100000003</c:v>
                </c:pt>
                <c:pt idx="36675">
                  <c:v>-0.29889711699999999</c:v>
                </c:pt>
                <c:pt idx="36676">
                  <c:v>-0.295154572</c:v>
                </c:pt>
                <c:pt idx="36677">
                  <c:v>-0.30297517800000001</c:v>
                </c:pt>
                <c:pt idx="36678">
                  <c:v>-0.30050188300000003</c:v>
                </c:pt>
                <c:pt idx="36679">
                  <c:v>-0.29809683599999998</c:v>
                </c:pt>
                <c:pt idx="36680">
                  <c:v>-0.302457213</c:v>
                </c:pt>
                <c:pt idx="36681">
                  <c:v>-0.30101445300000002</c:v>
                </c:pt>
                <c:pt idx="36682">
                  <c:v>-0.29870095800000002</c:v>
                </c:pt>
                <c:pt idx="36683">
                  <c:v>-0.30139178</c:v>
                </c:pt>
                <c:pt idx="36684">
                  <c:v>-0.30094224200000003</c:v>
                </c:pt>
                <c:pt idx="36685">
                  <c:v>-0.29868760700000002</c:v>
                </c:pt>
                <c:pt idx="36686">
                  <c:v>-0.29976725599999998</c:v>
                </c:pt>
                <c:pt idx="36687">
                  <c:v>-0.304951847</c:v>
                </c:pt>
                <c:pt idx="36688">
                  <c:v>-0.30235233900000003</c:v>
                </c:pt>
                <c:pt idx="36689">
                  <c:v>-0.30128791900000002</c:v>
                </c:pt>
                <c:pt idx="36690">
                  <c:v>-0.29911929399999998</c:v>
                </c:pt>
                <c:pt idx="36691">
                  <c:v>-0.30397048599999998</c:v>
                </c:pt>
                <c:pt idx="36692">
                  <c:v>-0.30099624400000002</c:v>
                </c:pt>
                <c:pt idx="36693">
                  <c:v>-0.30497288700000003</c:v>
                </c:pt>
                <c:pt idx="36694">
                  <c:v>-0.30391934500000001</c:v>
                </c:pt>
                <c:pt idx="36695">
                  <c:v>-0.297637343</c:v>
                </c:pt>
                <c:pt idx="36696">
                  <c:v>-0.30056494499999997</c:v>
                </c:pt>
                <c:pt idx="36697">
                  <c:v>-0.30496624100000003</c:v>
                </c:pt>
                <c:pt idx="36698">
                  <c:v>-0.30032566199999999</c:v>
                </c:pt>
                <c:pt idx="36699">
                  <c:v>-0.30300578500000003</c:v>
                </c:pt>
                <c:pt idx="36700">
                  <c:v>-0.30291232499999998</c:v>
                </c:pt>
                <c:pt idx="36701">
                  <c:v>-0.30095228600000001</c:v>
                </c:pt>
                <c:pt idx="36702">
                  <c:v>-0.29742732599999999</c:v>
                </c:pt>
                <c:pt idx="36703">
                  <c:v>-0.29809829599999998</c:v>
                </c:pt>
                <c:pt idx="36704">
                  <c:v>-0.29997927000000002</c:v>
                </c:pt>
                <c:pt idx="36705">
                  <c:v>-0.29852834299999997</c:v>
                </c:pt>
                <c:pt idx="36706">
                  <c:v>-0.30117127300000002</c:v>
                </c:pt>
                <c:pt idx="36707">
                  <c:v>-0.29928624599999998</c:v>
                </c:pt>
                <c:pt idx="36708">
                  <c:v>-0.29860764699999998</c:v>
                </c:pt>
                <c:pt idx="36709">
                  <c:v>-0.29388490299999998</c:v>
                </c:pt>
                <c:pt idx="36710">
                  <c:v>-0.30183923200000001</c:v>
                </c:pt>
                <c:pt idx="36711">
                  <c:v>-0.30267596200000002</c:v>
                </c:pt>
                <c:pt idx="36712">
                  <c:v>-0.29431149400000001</c:v>
                </c:pt>
                <c:pt idx="36713">
                  <c:v>-0.29381948699999999</c:v>
                </c:pt>
                <c:pt idx="36714">
                  <c:v>-0.29795804599999998</c:v>
                </c:pt>
                <c:pt idx="36715">
                  <c:v>-0.30186870700000001</c:v>
                </c:pt>
                <c:pt idx="36716">
                  <c:v>-0.29936185500000001</c:v>
                </c:pt>
                <c:pt idx="36717">
                  <c:v>-0.290458143</c:v>
                </c:pt>
                <c:pt idx="36718">
                  <c:v>-0.29518896300000003</c:v>
                </c:pt>
                <c:pt idx="36719">
                  <c:v>-0.29674419800000001</c:v>
                </c:pt>
                <c:pt idx="36720">
                  <c:v>-0.303973883</c:v>
                </c:pt>
                <c:pt idx="36721">
                  <c:v>-0.29893884100000001</c:v>
                </c:pt>
                <c:pt idx="36722">
                  <c:v>-0.30237299200000001</c:v>
                </c:pt>
                <c:pt idx="36723">
                  <c:v>-0.29578763200000002</c:v>
                </c:pt>
                <c:pt idx="36724">
                  <c:v>-0.29890754800000002</c:v>
                </c:pt>
                <c:pt idx="36725">
                  <c:v>-0.30253738200000002</c:v>
                </c:pt>
                <c:pt idx="36726">
                  <c:v>-0.29952669100000001</c:v>
                </c:pt>
                <c:pt idx="36727">
                  <c:v>-0.30267998600000001</c:v>
                </c:pt>
                <c:pt idx="36728">
                  <c:v>-0.30253511700000002</c:v>
                </c:pt>
                <c:pt idx="36729">
                  <c:v>-0.30270898299999999</c:v>
                </c:pt>
                <c:pt idx="36730">
                  <c:v>-0.30097019699999999</c:v>
                </c:pt>
                <c:pt idx="36731">
                  <c:v>-0.29941794300000002</c:v>
                </c:pt>
                <c:pt idx="36732">
                  <c:v>-0.301259518</c:v>
                </c:pt>
                <c:pt idx="36733">
                  <c:v>-0.30506366499999998</c:v>
                </c:pt>
                <c:pt idx="36734">
                  <c:v>-0.30452409400000002</c:v>
                </c:pt>
                <c:pt idx="36735">
                  <c:v>-0.304132968</c:v>
                </c:pt>
                <c:pt idx="36736">
                  <c:v>-0.30282455699999999</c:v>
                </c:pt>
                <c:pt idx="36737">
                  <c:v>-0.30344778300000003</c:v>
                </c:pt>
                <c:pt idx="36738">
                  <c:v>-0.29905328199999998</c:v>
                </c:pt>
                <c:pt idx="36739">
                  <c:v>-0.29876050399999998</c:v>
                </c:pt>
                <c:pt idx="36740">
                  <c:v>-0.30308520799999999</c:v>
                </c:pt>
                <c:pt idx="36741">
                  <c:v>-0.30491486200000001</c:v>
                </c:pt>
                <c:pt idx="36742">
                  <c:v>-0.30345892899999999</c:v>
                </c:pt>
                <c:pt idx="36743">
                  <c:v>-0.306711495</c:v>
                </c:pt>
                <c:pt idx="36744">
                  <c:v>-0.298604816</c:v>
                </c:pt>
                <c:pt idx="36745">
                  <c:v>-0.30121999999999999</c:v>
                </c:pt>
                <c:pt idx="36746">
                  <c:v>-0.30340486799999999</c:v>
                </c:pt>
                <c:pt idx="36747">
                  <c:v>-0.30358186399999998</c:v>
                </c:pt>
                <c:pt idx="36748">
                  <c:v>-0.30013254299999997</c:v>
                </c:pt>
                <c:pt idx="36749">
                  <c:v>-0.302766323</c:v>
                </c:pt>
                <c:pt idx="36750">
                  <c:v>-0.30515146300000001</c:v>
                </c:pt>
                <c:pt idx="36751">
                  <c:v>-0.30118331300000001</c:v>
                </c:pt>
                <c:pt idx="36752">
                  <c:v>-0.30250823500000001</c:v>
                </c:pt>
                <c:pt idx="36753">
                  <c:v>-0.30107566699999999</c:v>
                </c:pt>
                <c:pt idx="36754">
                  <c:v>-0.305624336</c:v>
                </c:pt>
                <c:pt idx="36755">
                  <c:v>-0.30590704099999999</c:v>
                </c:pt>
                <c:pt idx="36756">
                  <c:v>-0.30666390100000002</c:v>
                </c:pt>
                <c:pt idx="36757">
                  <c:v>-0.29711696500000001</c:v>
                </c:pt>
                <c:pt idx="36758">
                  <c:v>-0.30252850100000001</c:v>
                </c:pt>
                <c:pt idx="36759">
                  <c:v>-0.30627366900000003</c:v>
                </c:pt>
                <c:pt idx="36760">
                  <c:v>-0.30311992799999998</c:v>
                </c:pt>
                <c:pt idx="36761">
                  <c:v>-0.30071315199999998</c:v>
                </c:pt>
                <c:pt idx="36762">
                  <c:v>-0.30598434800000002</c:v>
                </c:pt>
                <c:pt idx="36763">
                  <c:v>-0.30256250499999998</c:v>
                </c:pt>
                <c:pt idx="36764">
                  <c:v>-0.30369541</c:v>
                </c:pt>
                <c:pt idx="36765">
                  <c:v>-0.30115356999999998</c:v>
                </c:pt>
                <c:pt idx="36766">
                  <c:v>-0.30483964099999999</c:v>
                </c:pt>
                <c:pt idx="36767">
                  <c:v>-0.30664709200000001</c:v>
                </c:pt>
                <c:pt idx="36768">
                  <c:v>-0.30634108199999999</c:v>
                </c:pt>
                <c:pt idx="36769">
                  <c:v>-0.30134525899999998</c:v>
                </c:pt>
                <c:pt idx="36770">
                  <c:v>-0.30733737300000002</c:v>
                </c:pt>
                <c:pt idx="36771">
                  <c:v>-0.30934640800000002</c:v>
                </c:pt>
                <c:pt idx="36772">
                  <c:v>-0.303226471</c:v>
                </c:pt>
                <c:pt idx="36773">
                  <c:v>-0.30213826900000001</c:v>
                </c:pt>
                <c:pt idx="36774">
                  <c:v>-0.30586776100000002</c:v>
                </c:pt>
                <c:pt idx="36775">
                  <c:v>-0.30704656200000002</c:v>
                </c:pt>
                <c:pt idx="36776">
                  <c:v>-0.306019396</c:v>
                </c:pt>
                <c:pt idx="36777">
                  <c:v>-0.301577926</c:v>
                </c:pt>
                <c:pt idx="36778">
                  <c:v>-0.30570396799999999</c:v>
                </c:pt>
                <c:pt idx="36779">
                  <c:v>-0.31022918199999999</c:v>
                </c:pt>
                <c:pt idx="36780">
                  <c:v>-0.30391347400000002</c:v>
                </c:pt>
                <c:pt idx="36781">
                  <c:v>-0.30313375599999998</c:v>
                </c:pt>
                <c:pt idx="36782">
                  <c:v>-0.304638982</c:v>
                </c:pt>
                <c:pt idx="36783">
                  <c:v>-0.30759125900000001</c:v>
                </c:pt>
                <c:pt idx="36784">
                  <c:v>-0.30671241900000001</c:v>
                </c:pt>
                <c:pt idx="36785">
                  <c:v>-0.30541378299999999</c:v>
                </c:pt>
                <c:pt idx="36786">
                  <c:v>-0.30162623500000002</c:v>
                </c:pt>
                <c:pt idx="36787">
                  <c:v>-0.31130614899999998</c:v>
                </c:pt>
                <c:pt idx="36788">
                  <c:v>-0.304718822</c:v>
                </c:pt>
                <c:pt idx="36789">
                  <c:v>-0.30707630499999999</c:v>
                </c:pt>
                <c:pt idx="36790">
                  <c:v>-0.30306798200000001</c:v>
                </c:pt>
                <c:pt idx="36791">
                  <c:v>-0.30797627599999999</c:v>
                </c:pt>
                <c:pt idx="36792">
                  <c:v>-0.303928792</c:v>
                </c:pt>
                <c:pt idx="36793">
                  <c:v>-0.30323478599999998</c:v>
                </c:pt>
                <c:pt idx="36794">
                  <c:v>-0.30325606500000002</c:v>
                </c:pt>
                <c:pt idx="36795">
                  <c:v>-0.305700362</c:v>
                </c:pt>
                <c:pt idx="36796">
                  <c:v>-0.30801093600000001</c:v>
                </c:pt>
                <c:pt idx="36797">
                  <c:v>-0.30869102500000001</c:v>
                </c:pt>
                <c:pt idx="36798">
                  <c:v>-0.29992228700000001</c:v>
                </c:pt>
                <c:pt idx="36799">
                  <c:v>-0.30195808400000002</c:v>
                </c:pt>
                <c:pt idx="36800">
                  <c:v>-0.30069896600000001</c:v>
                </c:pt>
                <c:pt idx="36801">
                  <c:v>-0.30799516999999998</c:v>
                </c:pt>
                <c:pt idx="36802">
                  <c:v>-0.30304941499999999</c:v>
                </c:pt>
                <c:pt idx="36803">
                  <c:v>-0.30786553</c:v>
                </c:pt>
                <c:pt idx="36804">
                  <c:v>-0.30193680499999997</c:v>
                </c:pt>
                <c:pt idx="36805">
                  <c:v>-0.304499507</c:v>
                </c:pt>
                <c:pt idx="36806">
                  <c:v>-0.30102300599999998</c:v>
                </c:pt>
                <c:pt idx="36807">
                  <c:v>-0.30125823600000001</c:v>
                </c:pt>
                <c:pt idx="36808">
                  <c:v>-0.302509904</c:v>
                </c:pt>
                <c:pt idx="36809">
                  <c:v>-0.30008912100000001</c:v>
                </c:pt>
                <c:pt idx="36810">
                  <c:v>-0.30283963699999999</c:v>
                </c:pt>
                <c:pt idx="36811">
                  <c:v>-0.30397480700000001</c:v>
                </c:pt>
                <c:pt idx="36812">
                  <c:v>-0.30572664700000002</c:v>
                </c:pt>
                <c:pt idx="36813">
                  <c:v>-0.30165648499999997</c:v>
                </c:pt>
                <c:pt idx="36814">
                  <c:v>-0.30400994399999998</c:v>
                </c:pt>
                <c:pt idx="36815">
                  <c:v>-0.29975819599999998</c:v>
                </c:pt>
                <c:pt idx="36816">
                  <c:v>-0.30693382000000002</c:v>
                </c:pt>
                <c:pt idx="36817">
                  <c:v>-0.30509388399999998</c:v>
                </c:pt>
                <c:pt idx="36818">
                  <c:v>-0.30490905000000001</c:v>
                </c:pt>
                <c:pt idx="36819">
                  <c:v>-0.30154398100000002</c:v>
                </c:pt>
                <c:pt idx="36820">
                  <c:v>-0.30061349300000001</c:v>
                </c:pt>
                <c:pt idx="36821">
                  <c:v>-0.29993996000000001</c:v>
                </c:pt>
                <c:pt idx="36822">
                  <c:v>-0.301002294</c:v>
                </c:pt>
                <c:pt idx="36823">
                  <c:v>-0.30421429900000002</c:v>
                </c:pt>
                <c:pt idx="36824">
                  <c:v>-0.30064752700000003</c:v>
                </c:pt>
                <c:pt idx="36825">
                  <c:v>-0.298885018</c:v>
                </c:pt>
                <c:pt idx="36826">
                  <c:v>-0.30187308800000001</c:v>
                </c:pt>
                <c:pt idx="36827">
                  <c:v>-0.29702013700000002</c:v>
                </c:pt>
                <c:pt idx="36828">
                  <c:v>-0.29723081000000001</c:v>
                </c:pt>
                <c:pt idx="36829">
                  <c:v>-0.30287736700000001</c:v>
                </c:pt>
                <c:pt idx="36830">
                  <c:v>-0.30209654600000002</c:v>
                </c:pt>
                <c:pt idx="36831">
                  <c:v>-0.300474405</c:v>
                </c:pt>
                <c:pt idx="36832">
                  <c:v>-0.29478537999999999</c:v>
                </c:pt>
                <c:pt idx="36833">
                  <c:v>-0.29848560699999999</c:v>
                </c:pt>
                <c:pt idx="36834">
                  <c:v>-0.29907709399999999</c:v>
                </c:pt>
                <c:pt idx="36835">
                  <c:v>-0.30055147399999999</c:v>
                </c:pt>
                <c:pt idx="36836">
                  <c:v>-0.29916024200000002</c:v>
                </c:pt>
                <c:pt idx="36837">
                  <c:v>-0.29733321099999999</c:v>
                </c:pt>
                <c:pt idx="36838">
                  <c:v>-0.30144166900000002</c:v>
                </c:pt>
                <c:pt idx="36839">
                  <c:v>-0.30127209399999999</c:v>
                </c:pt>
                <c:pt idx="36840">
                  <c:v>-0.29864966900000001</c:v>
                </c:pt>
                <c:pt idx="36841">
                  <c:v>-0.29821637299999998</c:v>
                </c:pt>
                <c:pt idx="36842">
                  <c:v>-0.300810307</c:v>
                </c:pt>
                <c:pt idx="36843">
                  <c:v>-0.30013838399999998</c:v>
                </c:pt>
                <c:pt idx="36844">
                  <c:v>-0.29205194099999998</c:v>
                </c:pt>
                <c:pt idx="36845">
                  <c:v>-0.29553478999999999</c:v>
                </c:pt>
                <c:pt idx="36846">
                  <c:v>-0.300055772</c:v>
                </c:pt>
                <c:pt idx="36847">
                  <c:v>-0.302669138</c:v>
                </c:pt>
                <c:pt idx="36848">
                  <c:v>-0.293547273</c:v>
                </c:pt>
                <c:pt idx="36849">
                  <c:v>-0.30394902800000001</c:v>
                </c:pt>
                <c:pt idx="36850">
                  <c:v>-0.29429066199999998</c:v>
                </c:pt>
                <c:pt idx="36851">
                  <c:v>-0.29783767500000002</c:v>
                </c:pt>
                <c:pt idx="36852">
                  <c:v>-0.30169180000000001</c:v>
                </c:pt>
                <c:pt idx="36853">
                  <c:v>-0.300595373</c:v>
                </c:pt>
                <c:pt idx="36854">
                  <c:v>-0.29904195700000002</c:v>
                </c:pt>
                <c:pt idx="36855">
                  <c:v>-0.29508957299999999</c:v>
                </c:pt>
                <c:pt idx="36856">
                  <c:v>-0.29795697300000001</c:v>
                </c:pt>
                <c:pt idx="36857">
                  <c:v>-0.29502835900000002</c:v>
                </c:pt>
                <c:pt idx="36858">
                  <c:v>-0.29670110300000002</c:v>
                </c:pt>
                <c:pt idx="36859">
                  <c:v>-0.29614791299999998</c:v>
                </c:pt>
                <c:pt idx="36860">
                  <c:v>-0.29429355299999999</c:v>
                </c:pt>
                <c:pt idx="36861">
                  <c:v>-0.29500415899999999</c:v>
                </c:pt>
                <c:pt idx="36862">
                  <c:v>-0.29385900500000001</c:v>
                </c:pt>
                <c:pt idx="36863">
                  <c:v>-0.29301601599999999</c:v>
                </c:pt>
                <c:pt idx="36864">
                  <c:v>-0.29322773200000002</c:v>
                </c:pt>
                <c:pt idx="36865">
                  <c:v>-0.29450637099999999</c:v>
                </c:pt>
                <c:pt idx="36866">
                  <c:v>-0.29184508300000001</c:v>
                </c:pt>
                <c:pt idx="36867">
                  <c:v>-0.292617142</c:v>
                </c:pt>
                <c:pt idx="36868">
                  <c:v>-0.29109966799999998</c:v>
                </c:pt>
                <c:pt idx="36869">
                  <c:v>-0.29121762499999998</c:v>
                </c:pt>
                <c:pt idx="36870">
                  <c:v>-0.292460263</c:v>
                </c:pt>
                <c:pt idx="36871">
                  <c:v>-0.290038615</c:v>
                </c:pt>
                <c:pt idx="36872">
                  <c:v>-0.28936243099999998</c:v>
                </c:pt>
                <c:pt idx="36873">
                  <c:v>-0.29227879600000001</c:v>
                </c:pt>
                <c:pt idx="36874">
                  <c:v>-0.29494088899999998</c:v>
                </c:pt>
                <c:pt idx="36875">
                  <c:v>-0.29557511199999997</c:v>
                </c:pt>
                <c:pt idx="36876">
                  <c:v>-0.29082801899999999</c:v>
                </c:pt>
                <c:pt idx="36877">
                  <c:v>-0.28861114399999999</c:v>
                </c:pt>
                <c:pt idx="36878">
                  <c:v>-0.28923565099999998</c:v>
                </c:pt>
                <c:pt idx="36879">
                  <c:v>-0.29128310099999999</c:v>
                </c:pt>
                <c:pt idx="36880">
                  <c:v>-0.28786626500000001</c:v>
                </c:pt>
                <c:pt idx="36881">
                  <c:v>-0.28800260999999999</c:v>
                </c:pt>
                <c:pt idx="36882">
                  <c:v>-0.29162132699999999</c:v>
                </c:pt>
                <c:pt idx="36883">
                  <c:v>-0.29459682100000001</c:v>
                </c:pt>
                <c:pt idx="36884">
                  <c:v>-0.28969207400000002</c:v>
                </c:pt>
                <c:pt idx="36885">
                  <c:v>-0.28623327599999998</c:v>
                </c:pt>
                <c:pt idx="36886">
                  <c:v>-0.29247465700000003</c:v>
                </c:pt>
                <c:pt idx="36887">
                  <c:v>-0.29611781199999998</c:v>
                </c:pt>
                <c:pt idx="36888">
                  <c:v>-0.28983542299999998</c:v>
                </c:pt>
                <c:pt idx="36889">
                  <c:v>-0.29259502900000001</c:v>
                </c:pt>
                <c:pt idx="36890">
                  <c:v>-0.29077261700000001</c:v>
                </c:pt>
                <c:pt idx="36891">
                  <c:v>-0.289685786</c:v>
                </c:pt>
                <c:pt idx="36892">
                  <c:v>-0.29084452999999999</c:v>
                </c:pt>
                <c:pt idx="36893">
                  <c:v>-0.29185411300000003</c:v>
                </c:pt>
                <c:pt idx="36894">
                  <c:v>-0.28965088700000002</c:v>
                </c:pt>
                <c:pt idx="36895">
                  <c:v>-0.294438213</c:v>
                </c:pt>
                <c:pt idx="36896">
                  <c:v>-0.292755604</c:v>
                </c:pt>
                <c:pt idx="36897">
                  <c:v>-0.29179048499999999</c:v>
                </c:pt>
                <c:pt idx="36898">
                  <c:v>-0.28865247999999999</c:v>
                </c:pt>
                <c:pt idx="36899">
                  <c:v>-0.28998199099999999</c:v>
                </c:pt>
                <c:pt idx="36900">
                  <c:v>-0.290412903</c:v>
                </c:pt>
                <c:pt idx="36901">
                  <c:v>-0.292525023</c:v>
                </c:pt>
                <c:pt idx="36902">
                  <c:v>-0.29057505700000003</c:v>
                </c:pt>
                <c:pt idx="36903">
                  <c:v>-0.288022995</c:v>
                </c:pt>
                <c:pt idx="36904">
                  <c:v>-0.28816893700000001</c:v>
                </c:pt>
                <c:pt idx="36905">
                  <c:v>-0.28980988299999999</c:v>
                </c:pt>
                <c:pt idx="36906">
                  <c:v>-0.28773581999999998</c:v>
                </c:pt>
                <c:pt idx="36907">
                  <c:v>-0.29134866599999998</c:v>
                </c:pt>
                <c:pt idx="36908">
                  <c:v>-0.29068312000000002</c:v>
                </c:pt>
                <c:pt idx="36909">
                  <c:v>-0.28853315099999999</c:v>
                </c:pt>
                <c:pt idx="36910">
                  <c:v>-0.28919282600000001</c:v>
                </c:pt>
                <c:pt idx="36911">
                  <c:v>-0.28282439700000001</c:v>
                </c:pt>
                <c:pt idx="36912">
                  <c:v>-0.28981015100000002</c:v>
                </c:pt>
                <c:pt idx="36913">
                  <c:v>-0.28478530000000002</c:v>
                </c:pt>
                <c:pt idx="36914">
                  <c:v>-0.29016596099999997</c:v>
                </c:pt>
                <c:pt idx="36915">
                  <c:v>-0.28542846399999999</c:v>
                </c:pt>
                <c:pt idx="36916">
                  <c:v>-0.283105671</c:v>
                </c:pt>
                <c:pt idx="36917">
                  <c:v>-0.28524032199999999</c:v>
                </c:pt>
                <c:pt idx="36918">
                  <c:v>-0.284489304</c:v>
                </c:pt>
                <c:pt idx="36919">
                  <c:v>-0.28516757500000001</c:v>
                </c:pt>
                <c:pt idx="36920">
                  <c:v>-0.281561911</c:v>
                </c:pt>
                <c:pt idx="36921">
                  <c:v>-0.28507533699999998</c:v>
                </c:pt>
                <c:pt idx="36922">
                  <c:v>-0.28393709700000003</c:v>
                </c:pt>
                <c:pt idx="36923">
                  <c:v>-0.28301989999999999</c:v>
                </c:pt>
                <c:pt idx="36924">
                  <c:v>-0.28141614799999998</c:v>
                </c:pt>
                <c:pt idx="36925">
                  <c:v>-0.281617224</c:v>
                </c:pt>
                <c:pt idx="36926">
                  <c:v>-0.28070160700000002</c:v>
                </c:pt>
                <c:pt idx="36927">
                  <c:v>-0.28390654900000001</c:v>
                </c:pt>
                <c:pt idx="36928">
                  <c:v>-0.282137156</c:v>
                </c:pt>
                <c:pt idx="36929">
                  <c:v>-0.28169956800000001</c:v>
                </c:pt>
                <c:pt idx="36930">
                  <c:v>-0.28700536500000001</c:v>
                </c:pt>
                <c:pt idx="36931">
                  <c:v>-0.28213843700000002</c:v>
                </c:pt>
                <c:pt idx="36932">
                  <c:v>-0.279890209</c:v>
                </c:pt>
                <c:pt idx="36933">
                  <c:v>-0.27622079799999999</c:v>
                </c:pt>
                <c:pt idx="36934">
                  <c:v>-0.28189012400000002</c:v>
                </c:pt>
                <c:pt idx="36935">
                  <c:v>-0.28282126800000001</c:v>
                </c:pt>
                <c:pt idx="36936">
                  <c:v>-0.28195467600000002</c:v>
                </c:pt>
                <c:pt idx="36937">
                  <c:v>-0.28094929499999999</c:v>
                </c:pt>
                <c:pt idx="36938">
                  <c:v>-0.27981719399999999</c:v>
                </c:pt>
                <c:pt idx="36939">
                  <c:v>-0.28183296299999999</c:v>
                </c:pt>
                <c:pt idx="36940">
                  <c:v>-0.27885210500000002</c:v>
                </c:pt>
                <c:pt idx="36941">
                  <c:v>-0.27570271499999999</c:v>
                </c:pt>
                <c:pt idx="36942">
                  <c:v>-0.278352559</c:v>
                </c:pt>
                <c:pt idx="36943">
                  <c:v>-0.28450575500000003</c:v>
                </c:pt>
                <c:pt idx="36944">
                  <c:v>-0.28247803399999999</c:v>
                </c:pt>
                <c:pt idx="36945">
                  <c:v>-0.28135418899999998</c:v>
                </c:pt>
                <c:pt idx="36946">
                  <c:v>-0.27866518499999998</c:v>
                </c:pt>
                <c:pt idx="36947">
                  <c:v>-0.28213849699999999</c:v>
                </c:pt>
                <c:pt idx="36948">
                  <c:v>-0.27675145899999998</c:v>
                </c:pt>
                <c:pt idx="36949">
                  <c:v>-0.27668452300000002</c:v>
                </c:pt>
                <c:pt idx="36950">
                  <c:v>-0.27621445100000003</c:v>
                </c:pt>
                <c:pt idx="36951">
                  <c:v>-0.27930518999999998</c:v>
                </c:pt>
                <c:pt idx="36952">
                  <c:v>-0.27891743200000002</c:v>
                </c:pt>
                <c:pt idx="36953">
                  <c:v>-0.279000252</c:v>
                </c:pt>
                <c:pt idx="36954">
                  <c:v>-0.27827772499999998</c:v>
                </c:pt>
                <c:pt idx="36955">
                  <c:v>-0.28179994200000003</c:v>
                </c:pt>
                <c:pt idx="36956">
                  <c:v>-0.27458173000000002</c:v>
                </c:pt>
                <c:pt idx="36957">
                  <c:v>-0.27663293500000002</c:v>
                </c:pt>
                <c:pt idx="36958">
                  <c:v>-0.28242689399999998</c:v>
                </c:pt>
                <c:pt idx="36959">
                  <c:v>-0.27692386499999999</c:v>
                </c:pt>
                <c:pt idx="36960">
                  <c:v>-0.27997931799999998</c:v>
                </c:pt>
                <c:pt idx="36961">
                  <c:v>-0.27788880500000002</c:v>
                </c:pt>
                <c:pt idx="36962">
                  <c:v>-0.27911704799999998</c:v>
                </c:pt>
                <c:pt idx="36963">
                  <c:v>-0.27975654599999999</c:v>
                </c:pt>
                <c:pt idx="36964">
                  <c:v>-0.27791523899999998</c:v>
                </c:pt>
                <c:pt idx="36965">
                  <c:v>-0.279494405</c:v>
                </c:pt>
                <c:pt idx="36966">
                  <c:v>-0.28175863600000001</c:v>
                </c:pt>
                <c:pt idx="36967">
                  <c:v>-0.28167292500000002</c:v>
                </c:pt>
                <c:pt idx="36968">
                  <c:v>-0.27708855300000002</c:v>
                </c:pt>
                <c:pt idx="36969">
                  <c:v>-0.28124371199999998</c:v>
                </c:pt>
                <c:pt idx="36970">
                  <c:v>-0.27916351</c:v>
                </c:pt>
                <c:pt idx="36971">
                  <c:v>-0.27975598000000002</c:v>
                </c:pt>
                <c:pt idx="36972">
                  <c:v>-0.28157916700000002</c:v>
                </c:pt>
                <c:pt idx="36973">
                  <c:v>-0.28060615100000003</c:v>
                </c:pt>
                <c:pt idx="36974">
                  <c:v>-0.27404224900000002</c:v>
                </c:pt>
                <c:pt idx="36975">
                  <c:v>-0.27735412100000001</c:v>
                </c:pt>
                <c:pt idx="36976">
                  <c:v>-0.27977386100000001</c:v>
                </c:pt>
                <c:pt idx="36977">
                  <c:v>-0.280706495</c:v>
                </c:pt>
                <c:pt idx="36978">
                  <c:v>-0.27560496299999998</c:v>
                </c:pt>
                <c:pt idx="36979">
                  <c:v>-0.27748429800000002</c:v>
                </c:pt>
                <c:pt idx="36980">
                  <c:v>-0.27895197300000002</c:v>
                </c:pt>
                <c:pt idx="36981">
                  <c:v>-0.27708730100000001</c:v>
                </c:pt>
                <c:pt idx="36982">
                  <c:v>-0.28000587199999999</c:v>
                </c:pt>
                <c:pt idx="36983">
                  <c:v>-0.27873358100000001</c:v>
                </c:pt>
                <c:pt idx="36984">
                  <c:v>-0.27514603700000001</c:v>
                </c:pt>
                <c:pt idx="36985">
                  <c:v>-0.27810594399999999</c:v>
                </c:pt>
                <c:pt idx="36986">
                  <c:v>-0.27675783599999998</c:v>
                </c:pt>
                <c:pt idx="36987">
                  <c:v>-0.274999887</c:v>
                </c:pt>
                <c:pt idx="36988">
                  <c:v>-0.27515968699999999</c:v>
                </c:pt>
                <c:pt idx="36989">
                  <c:v>-0.27794521999999999</c:v>
                </c:pt>
                <c:pt idx="36990">
                  <c:v>-0.27768927799999998</c:v>
                </c:pt>
                <c:pt idx="36991">
                  <c:v>-0.27723386900000002</c:v>
                </c:pt>
                <c:pt idx="36992">
                  <c:v>-0.27625355099999999</c:v>
                </c:pt>
                <c:pt idx="36993">
                  <c:v>-0.280613899</c:v>
                </c:pt>
                <c:pt idx="36994">
                  <c:v>-0.28495672300000002</c:v>
                </c:pt>
                <c:pt idx="36995">
                  <c:v>-0.27526423300000002</c:v>
                </c:pt>
                <c:pt idx="36996">
                  <c:v>-0.27911835899999998</c:v>
                </c:pt>
                <c:pt idx="36997">
                  <c:v>-0.27869066599999998</c:v>
                </c:pt>
                <c:pt idx="36998">
                  <c:v>-0.27210494899999998</c:v>
                </c:pt>
                <c:pt idx="36999">
                  <c:v>-0.276114315</c:v>
                </c:pt>
                <c:pt idx="37000">
                  <c:v>-0.27911624299999999</c:v>
                </c:pt>
                <c:pt idx="37001">
                  <c:v>-0.28044068799999999</c:v>
                </c:pt>
                <c:pt idx="37002">
                  <c:v>-0.27362218500000002</c:v>
                </c:pt>
                <c:pt idx="37003">
                  <c:v>-0.28236952399999998</c:v>
                </c:pt>
                <c:pt idx="37004">
                  <c:v>-0.27938467299999997</c:v>
                </c:pt>
                <c:pt idx="37005">
                  <c:v>-0.27606493199999999</c:v>
                </c:pt>
                <c:pt idx="37006">
                  <c:v>-0.27357113399999999</c:v>
                </c:pt>
                <c:pt idx="37007">
                  <c:v>-0.27753815100000001</c:v>
                </c:pt>
                <c:pt idx="37008">
                  <c:v>-0.27525579900000002</c:v>
                </c:pt>
                <c:pt idx="37009">
                  <c:v>-0.27482309900000002</c:v>
                </c:pt>
                <c:pt idx="37010">
                  <c:v>-0.27646970700000001</c:v>
                </c:pt>
                <c:pt idx="37011">
                  <c:v>-0.269246608</c:v>
                </c:pt>
                <c:pt idx="37012">
                  <c:v>-0.27656736999999998</c:v>
                </c:pt>
                <c:pt idx="37013">
                  <c:v>-0.27464574600000002</c:v>
                </c:pt>
                <c:pt idx="37014">
                  <c:v>-0.27501726199999998</c:v>
                </c:pt>
                <c:pt idx="37015">
                  <c:v>-0.27335968599999999</c:v>
                </c:pt>
                <c:pt idx="37016">
                  <c:v>-0.27785643900000001</c:v>
                </c:pt>
                <c:pt idx="37017">
                  <c:v>-0.27868124799999999</c:v>
                </c:pt>
                <c:pt idx="37018">
                  <c:v>-0.27594885200000002</c:v>
                </c:pt>
                <c:pt idx="37019">
                  <c:v>-0.27490073399999998</c:v>
                </c:pt>
                <c:pt idx="37020">
                  <c:v>-0.27397689200000003</c:v>
                </c:pt>
                <c:pt idx="37021">
                  <c:v>-0.27100655400000001</c:v>
                </c:pt>
                <c:pt idx="37022">
                  <c:v>-0.27351683399999999</c:v>
                </c:pt>
                <c:pt idx="37023">
                  <c:v>-0.27460980400000001</c:v>
                </c:pt>
                <c:pt idx="37024">
                  <c:v>-0.27429103900000001</c:v>
                </c:pt>
                <c:pt idx="37025">
                  <c:v>-0.27164402599999998</c:v>
                </c:pt>
                <c:pt idx="37026">
                  <c:v>-0.27561640700000001</c:v>
                </c:pt>
                <c:pt idx="37027">
                  <c:v>-0.27071908099999997</c:v>
                </c:pt>
                <c:pt idx="37028">
                  <c:v>-0.27243149300000002</c:v>
                </c:pt>
                <c:pt idx="37029">
                  <c:v>-0.27479690299999998</c:v>
                </c:pt>
                <c:pt idx="37030">
                  <c:v>-0.27559080699999999</c:v>
                </c:pt>
                <c:pt idx="37031">
                  <c:v>-0.27541810300000003</c:v>
                </c:pt>
                <c:pt idx="37032">
                  <c:v>-0.273768544</c:v>
                </c:pt>
                <c:pt idx="37033">
                  <c:v>-0.27403625799999998</c:v>
                </c:pt>
                <c:pt idx="37034">
                  <c:v>-0.27554547800000001</c:v>
                </c:pt>
                <c:pt idx="37035">
                  <c:v>-0.27124092</c:v>
                </c:pt>
                <c:pt idx="37036">
                  <c:v>-0.27626630699999999</c:v>
                </c:pt>
                <c:pt idx="37037">
                  <c:v>-0.27916094699999999</c:v>
                </c:pt>
                <c:pt idx="37038">
                  <c:v>-0.27478459500000002</c:v>
                </c:pt>
                <c:pt idx="37039">
                  <c:v>-0.273602664</c:v>
                </c:pt>
                <c:pt idx="37040">
                  <c:v>-0.27363836800000002</c:v>
                </c:pt>
                <c:pt idx="37041">
                  <c:v>-0.27847462899999997</c:v>
                </c:pt>
                <c:pt idx="37042">
                  <c:v>-0.27744716400000002</c:v>
                </c:pt>
                <c:pt idx="37043">
                  <c:v>-0.274970889</c:v>
                </c:pt>
                <c:pt idx="37044">
                  <c:v>-0.274302453</c:v>
                </c:pt>
                <c:pt idx="37045">
                  <c:v>-0.27597898199999998</c:v>
                </c:pt>
                <c:pt idx="37046">
                  <c:v>-0.274118215</c:v>
                </c:pt>
                <c:pt idx="37047">
                  <c:v>-0.27629598999999999</c:v>
                </c:pt>
                <c:pt idx="37048">
                  <c:v>-0.27347543800000002</c:v>
                </c:pt>
                <c:pt idx="37049">
                  <c:v>-0.27420815799999998</c:v>
                </c:pt>
                <c:pt idx="37050">
                  <c:v>-0.27582389099999999</c:v>
                </c:pt>
                <c:pt idx="37051">
                  <c:v>-0.27641722600000002</c:v>
                </c:pt>
                <c:pt idx="37052">
                  <c:v>-0.27711790800000002</c:v>
                </c:pt>
                <c:pt idx="37053">
                  <c:v>-0.27634719000000002</c:v>
                </c:pt>
                <c:pt idx="37054">
                  <c:v>-0.27642044399999999</c:v>
                </c:pt>
                <c:pt idx="37055">
                  <c:v>-0.27625072000000001</c:v>
                </c:pt>
                <c:pt idx="37056">
                  <c:v>-0.27907046699999999</c:v>
                </c:pt>
                <c:pt idx="37057">
                  <c:v>-0.27707862900000002</c:v>
                </c:pt>
                <c:pt idx="37058">
                  <c:v>-0.27880623900000001</c:v>
                </c:pt>
                <c:pt idx="37059">
                  <c:v>-0.27813366099999998</c:v>
                </c:pt>
                <c:pt idx="37060">
                  <c:v>-0.27769902299999999</c:v>
                </c:pt>
                <c:pt idx="37061">
                  <c:v>-0.27839601000000003</c:v>
                </c:pt>
                <c:pt idx="37062">
                  <c:v>-0.27382045999999999</c:v>
                </c:pt>
                <c:pt idx="37063">
                  <c:v>-0.27959972599999999</c:v>
                </c:pt>
                <c:pt idx="37064">
                  <c:v>-0.27944311500000002</c:v>
                </c:pt>
                <c:pt idx="37065">
                  <c:v>-0.27700239399999999</c:v>
                </c:pt>
                <c:pt idx="37066">
                  <c:v>-0.27526706499999998</c:v>
                </c:pt>
                <c:pt idx="37067">
                  <c:v>-0.27699863899999999</c:v>
                </c:pt>
                <c:pt idx="37068">
                  <c:v>-0.278286278</c:v>
                </c:pt>
                <c:pt idx="37069">
                  <c:v>-0.27145203899999998</c:v>
                </c:pt>
                <c:pt idx="37070">
                  <c:v>-0.27637225399999998</c:v>
                </c:pt>
                <c:pt idx="37071">
                  <c:v>-0.27738606900000001</c:v>
                </c:pt>
                <c:pt idx="37072">
                  <c:v>-0.27671229800000002</c:v>
                </c:pt>
                <c:pt idx="37073">
                  <c:v>-0.27047559599999998</c:v>
                </c:pt>
                <c:pt idx="37074">
                  <c:v>-0.27547728999999999</c:v>
                </c:pt>
                <c:pt idx="37075">
                  <c:v>-0.27425545499999998</c:v>
                </c:pt>
                <c:pt idx="37076">
                  <c:v>-0.27449300900000001</c:v>
                </c:pt>
                <c:pt idx="37077">
                  <c:v>-0.27690249700000003</c:v>
                </c:pt>
                <c:pt idx="37078">
                  <c:v>-0.27357995499999999</c:v>
                </c:pt>
                <c:pt idx="37079">
                  <c:v>-0.27650272799999998</c:v>
                </c:pt>
                <c:pt idx="37080">
                  <c:v>-0.27431467199999998</c:v>
                </c:pt>
                <c:pt idx="37081">
                  <c:v>-0.27846035400000002</c:v>
                </c:pt>
                <c:pt idx="37082">
                  <c:v>-0.27560436700000002</c:v>
                </c:pt>
                <c:pt idx="37083">
                  <c:v>-0.27464878599999998</c:v>
                </c:pt>
                <c:pt idx="37084">
                  <c:v>-0.28068912000000001</c:v>
                </c:pt>
                <c:pt idx="37085">
                  <c:v>-0.274680853</c:v>
                </c:pt>
                <c:pt idx="37086">
                  <c:v>-0.27486675999999999</c:v>
                </c:pt>
                <c:pt idx="37087">
                  <c:v>-0.27920603799999999</c:v>
                </c:pt>
                <c:pt idx="37088">
                  <c:v>-0.27164426400000002</c:v>
                </c:pt>
                <c:pt idx="37089">
                  <c:v>-0.278889626</c:v>
                </c:pt>
                <c:pt idx="37090">
                  <c:v>-0.27910426300000002</c:v>
                </c:pt>
                <c:pt idx="37091">
                  <c:v>-0.27610385399999998</c:v>
                </c:pt>
                <c:pt idx="37092">
                  <c:v>-0.27493366600000002</c:v>
                </c:pt>
                <c:pt idx="37093">
                  <c:v>-0.27516678</c:v>
                </c:pt>
                <c:pt idx="37094">
                  <c:v>-0.274279416</c:v>
                </c:pt>
                <c:pt idx="37095">
                  <c:v>-0.27324596000000001</c:v>
                </c:pt>
                <c:pt idx="37096">
                  <c:v>-0.27836108199999998</c:v>
                </c:pt>
                <c:pt idx="37097">
                  <c:v>-0.27995520800000001</c:v>
                </c:pt>
                <c:pt idx="37098">
                  <c:v>-0.27629202600000002</c:v>
                </c:pt>
                <c:pt idx="37099">
                  <c:v>-0.27369579700000002</c:v>
                </c:pt>
                <c:pt idx="37100">
                  <c:v>-0.27464893499999998</c:v>
                </c:pt>
                <c:pt idx="37101">
                  <c:v>-0.27474805699999999</c:v>
                </c:pt>
                <c:pt idx="37102">
                  <c:v>-0.27740320600000001</c:v>
                </c:pt>
                <c:pt idx="37103">
                  <c:v>-0.27829831799999999</c:v>
                </c:pt>
                <c:pt idx="37104">
                  <c:v>-0.27612090099999997</c:v>
                </c:pt>
                <c:pt idx="37105">
                  <c:v>-0.27399516099999999</c:v>
                </c:pt>
                <c:pt idx="37106">
                  <c:v>-0.26872962700000003</c:v>
                </c:pt>
                <c:pt idx="37107">
                  <c:v>-0.27934372400000002</c:v>
                </c:pt>
                <c:pt idx="37108">
                  <c:v>-0.27456176300000001</c:v>
                </c:pt>
                <c:pt idx="37109">
                  <c:v>-0.27720370900000002</c:v>
                </c:pt>
                <c:pt idx="37110">
                  <c:v>-0.27490007900000002</c:v>
                </c:pt>
                <c:pt idx="37111">
                  <c:v>-0.27661415900000003</c:v>
                </c:pt>
                <c:pt idx="37112">
                  <c:v>-0.27731403700000001</c:v>
                </c:pt>
                <c:pt idx="37113">
                  <c:v>-0.27112621100000001</c:v>
                </c:pt>
                <c:pt idx="37114">
                  <c:v>-0.26863801500000001</c:v>
                </c:pt>
                <c:pt idx="37115">
                  <c:v>-0.27147644799999998</c:v>
                </c:pt>
                <c:pt idx="37116">
                  <c:v>-0.28413844100000002</c:v>
                </c:pt>
                <c:pt idx="37117">
                  <c:v>-0.27791044100000001</c:v>
                </c:pt>
                <c:pt idx="37118">
                  <c:v>-0.26670920799999998</c:v>
                </c:pt>
                <c:pt idx="37119">
                  <c:v>-0.26915082299999998</c:v>
                </c:pt>
                <c:pt idx="37120">
                  <c:v>-0.27340281</c:v>
                </c:pt>
                <c:pt idx="37121">
                  <c:v>-0.27877870199999999</c:v>
                </c:pt>
                <c:pt idx="37122">
                  <c:v>-0.27378821399999997</c:v>
                </c:pt>
                <c:pt idx="37123">
                  <c:v>-0.27232634999999999</c:v>
                </c:pt>
                <c:pt idx="37124">
                  <c:v>-0.27299880999999998</c:v>
                </c:pt>
                <c:pt idx="37125">
                  <c:v>-0.281136781</c:v>
                </c:pt>
                <c:pt idx="37126">
                  <c:v>-0.27692312000000002</c:v>
                </c:pt>
                <c:pt idx="37127">
                  <c:v>-0.27040076299999999</c:v>
                </c:pt>
                <c:pt idx="37128">
                  <c:v>-0.26506698099999998</c:v>
                </c:pt>
                <c:pt idx="37129">
                  <c:v>-0.27260205100000001</c:v>
                </c:pt>
                <c:pt idx="37130">
                  <c:v>-0.27074581399999997</c:v>
                </c:pt>
                <c:pt idx="37131">
                  <c:v>-0.27141237299999998</c:v>
                </c:pt>
                <c:pt idx="37132">
                  <c:v>-0.27565160399999999</c:v>
                </c:pt>
                <c:pt idx="37133">
                  <c:v>-0.27367219300000001</c:v>
                </c:pt>
                <c:pt idx="37134">
                  <c:v>-0.27106523500000002</c:v>
                </c:pt>
                <c:pt idx="37135">
                  <c:v>-0.26915413100000002</c:v>
                </c:pt>
                <c:pt idx="37136">
                  <c:v>-0.27384159000000002</c:v>
                </c:pt>
                <c:pt idx="37137">
                  <c:v>-0.27133575100000001</c:v>
                </c:pt>
                <c:pt idx="37138">
                  <c:v>-0.27042681000000002</c:v>
                </c:pt>
                <c:pt idx="37139">
                  <c:v>-0.27141401199999998</c:v>
                </c:pt>
                <c:pt idx="37140">
                  <c:v>-0.275278509</c:v>
                </c:pt>
                <c:pt idx="37141">
                  <c:v>-0.26855358499999998</c:v>
                </c:pt>
                <c:pt idx="37142">
                  <c:v>-0.26875919100000001</c:v>
                </c:pt>
                <c:pt idx="37143">
                  <c:v>-0.27692308999999998</c:v>
                </c:pt>
                <c:pt idx="37144">
                  <c:v>-0.26941484199999999</c:v>
                </c:pt>
                <c:pt idx="37145">
                  <c:v>-0.27074256499999999</c:v>
                </c:pt>
                <c:pt idx="37146">
                  <c:v>-0.26762399100000001</c:v>
                </c:pt>
                <c:pt idx="37147">
                  <c:v>-0.26928463600000002</c:v>
                </c:pt>
                <c:pt idx="37148">
                  <c:v>-0.27344447399999999</c:v>
                </c:pt>
                <c:pt idx="37149">
                  <c:v>-0.277532846</c:v>
                </c:pt>
                <c:pt idx="37150">
                  <c:v>-0.273607612</c:v>
                </c:pt>
                <c:pt idx="37151">
                  <c:v>-0.27286240499999997</c:v>
                </c:pt>
                <c:pt idx="37152">
                  <c:v>-0.27619665900000001</c:v>
                </c:pt>
                <c:pt idx="37153">
                  <c:v>-0.27129462399999998</c:v>
                </c:pt>
                <c:pt idx="37154">
                  <c:v>-0.27081897900000002</c:v>
                </c:pt>
                <c:pt idx="37155">
                  <c:v>-0.26710844</c:v>
                </c:pt>
                <c:pt idx="37156">
                  <c:v>-0.26546713700000002</c:v>
                </c:pt>
                <c:pt idx="37157">
                  <c:v>-0.27058455300000001</c:v>
                </c:pt>
                <c:pt idx="37158">
                  <c:v>-0.27058589500000002</c:v>
                </c:pt>
                <c:pt idx="37159">
                  <c:v>-0.27393001300000003</c:v>
                </c:pt>
                <c:pt idx="37160">
                  <c:v>-0.271747291</c:v>
                </c:pt>
                <c:pt idx="37161">
                  <c:v>-0.26997995400000002</c:v>
                </c:pt>
                <c:pt idx="37162">
                  <c:v>-0.27104067799999998</c:v>
                </c:pt>
                <c:pt idx="37163">
                  <c:v>-0.27005696299999998</c:v>
                </c:pt>
                <c:pt idx="37164">
                  <c:v>-0.26506486499999998</c:v>
                </c:pt>
                <c:pt idx="37165">
                  <c:v>-0.26946291300000003</c:v>
                </c:pt>
                <c:pt idx="37166">
                  <c:v>-0.27090475000000003</c:v>
                </c:pt>
                <c:pt idx="37167">
                  <c:v>-0.27142238600000002</c:v>
                </c:pt>
                <c:pt idx="37168">
                  <c:v>-0.27174383400000002</c:v>
                </c:pt>
                <c:pt idx="37169">
                  <c:v>-0.27576503200000002</c:v>
                </c:pt>
                <c:pt idx="37170">
                  <c:v>-0.27513867600000003</c:v>
                </c:pt>
                <c:pt idx="37171">
                  <c:v>-0.271823019</c:v>
                </c:pt>
                <c:pt idx="37172">
                  <c:v>-0.27331891699999999</c:v>
                </c:pt>
                <c:pt idx="37173">
                  <c:v>-0.27794486299999999</c:v>
                </c:pt>
                <c:pt idx="37174">
                  <c:v>-0.274170101</c:v>
                </c:pt>
                <c:pt idx="37175">
                  <c:v>-0.26958021500000001</c:v>
                </c:pt>
                <c:pt idx="37176">
                  <c:v>-0.27633264699999999</c:v>
                </c:pt>
                <c:pt idx="37177">
                  <c:v>-0.27691939500000001</c:v>
                </c:pt>
                <c:pt idx="37178">
                  <c:v>-0.27414119199999998</c:v>
                </c:pt>
                <c:pt idx="37179">
                  <c:v>-0.27298921300000001</c:v>
                </c:pt>
                <c:pt idx="37180">
                  <c:v>-0.270087719</c:v>
                </c:pt>
                <c:pt idx="37181">
                  <c:v>-0.268767178</c:v>
                </c:pt>
                <c:pt idx="37182">
                  <c:v>-0.268056393</c:v>
                </c:pt>
                <c:pt idx="37183">
                  <c:v>-0.26914042199999999</c:v>
                </c:pt>
                <c:pt idx="37184">
                  <c:v>-0.26919049</c:v>
                </c:pt>
                <c:pt idx="37185">
                  <c:v>-0.26859390700000002</c:v>
                </c:pt>
                <c:pt idx="37186">
                  <c:v>-0.27307415000000002</c:v>
                </c:pt>
                <c:pt idx="37187">
                  <c:v>-0.278825402</c:v>
                </c:pt>
                <c:pt idx="37188">
                  <c:v>-0.27601072199999999</c:v>
                </c:pt>
                <c:pt idx="37189">
                  <c:v>-0.26946103599999999</c:v>
                </c:pt>
                <c:pt idx="37190">
                  <c:v>-0.26751241100000001</c:v>
                </c:pt>
                <c:pt idx="37191">
                  <c:v>-0.26433789699999999</c:v>
                </c:pt>
                <c:pt idx="37192">
                  <c:v>-0.27046608900000002</c:v>
                </c:pt>
                <c:pt idx="37193">
                  <c:v>-0.27034830999999998</c:v>
                </c:pt>
                <c:pt idx="37194">
                  <c:v>-0.273891628</c:v>
                </c:pt>
                <c:pt idx="37195">
                  <c:v>-0.27327096499999998</c:v>
                </c:pt>
                <c:pt idx="37196">
                  <c:v>-0.27272954599999999</c:v>
                </c:pt>
                <c:pt idx="37197">
                  <c:v>-0.268531203</c:v>
                </c:pt>
                <c:pt idx="37198">
                  <c:v>-0.26509198499999997</c:v>
                </c:pt>
                <c:pt idx="37199">
                  <c:v>-0.27134689699999998</c:v>
                </c:pt>
                <c:pt idx="37200">
                  <c:v>-0.26915484699999997</c:v>
                </c:pt>
                <c:pt idx="37201">
                  <c:v>-0.26715692899999999</c:v>
                </c:pt>
                <c:pt idx="37202">
                  <c:v>-0.27049094400000001</c:v>
                </c:pt>
                <c:pt idx="37203">
                  <c:v>-0.26963853799999998</c:v>
                </c:pt>
                <c:pt idx="37204">
                  <c:v>-0.26993334299999999</c:v>
                </c:pt>
                <c:pt idx="37205">
                  <c:v>-0.27017915199999998</c:v>
                </c:pt>
                <c:pt idx="37206">
                  <c:v>-0.26784968399999998</c:v>
                </c:pt>
                <c:pt idx="37207">
                  <c:v>-0.268197358</c:v>
                </c:pt>
                <c:pt idx="37208">
                  <c:v>-0.27126213900000001</c:v>
                </c:pt>
                <c:pt idx="37209">
                  <c:v>-0.27180632900000001</c:v>
                </c:pt>
                <c:pt idx="37210">
                  <c:v>-0.26766189899999998</c:v>
                </c:pt>
                <c:pt idx="37211">
                  <c:v>-0.26768052599999997</c:v>
                </c:pt>
                <c:pt idx="37212">
                  <c:v>-0.271460861</c:v>
                </c:pt>
                <c:pt idx="37213">
                  <c:v>-0.273092479</c:v>
                </c:pt>
                <c:pt idx="37214">
                  <c:v>-0.27128872300000001</c:v>
                </c:pt>
                <c:pt idx="37215">
                  <c:v>-0.26447975600000001</c:v>
                </c:pt>
                <c:pt idx="37216">
                  <c:v>-0.26976561500000001</c:v>
                </c:pt>
                <c:pt idx="37217">
                  <c:v>-0.27037468599999998</c:v>
                </c:pt>
                <c:pt idx="37218">
                  <c:v>-0.27308470000000001</c:v>
                </c:pt>
                <c:pt idx="37219">
                  <c:v>-0.270830393</c:v>
                </c:pt>
                <c:pt idx="37220">
                  <c:v>-0.26789185399999998</c:v>
                </c:pt>
                <c:pt idx="37221">
                  <c:v>-0.273538589</c:v>
                </c:pt>
                <c:pt idx="37222">
                  <c:v>-0.27692881200000002</c:v>
                </c:pt>
                <c:pt idx="37223">
                  <c:v>-0.27220910799999998</c:v>
                </c:pt>
                <c:pt idx="37224">
                  <c:v>-0.26689025799999999</c:v>
                </c:pt>
                <c:pt idx="37225">
                  <c:v>-0.26745334300000001</c:v>
                </c:pt>
                <c:pt idx="37226">
                  <c:v>-0.27572298000000001</c:v>
                </c:pt>
                <c:pt idx="37227">
                  <c:v>-0.27314630200000001</c:v>
                </c:pt>
                <c:pt idx="37228">
                  <c:v>-0.26878988700000001</c:v>
                </c:pt>
                <c:pt idx="37229">
                  <c:v>-0.27001592499999999</c:v>
                </c:pt>
                <c:pt idx="37230">
                  <c:v>-0.275459707</c:v>
                </c:pt>
                <c:pt idx="37231">
                  <c:v>-0.27388814099999997</c:v>
                </c:pt>
                <c:pt idx="37232">
                  <c:v>-0.27234056600000001</c:v>
                </c:pt>
                <c:pt idx="37233">
                  <c:v>-0.27222675099999999</c:v>
                </c:pt>
                <c:pt idx="37234">
                  <c:v>-0.271521032</c:v>
                </c:pt>
                <c:pt idx="37235">
                  <c:v>-0.26721292699999999</c:v>
                </c:pt>
                <c:pt idx="37236">
                  <c:v>-0.27301755500000002</c:v>
                </c:pt>
                <c:pt idx="37237">
                  <c:v>-0.27156308299999998</c:v>
                </c:pt>
                <c:pt idx="37238">
                  <c:v>-0.26491928100000001</c:v>
                </c:pt>
                <c:pt idx="37239">
                  <c:v>-0.27411192699999998</c:v>
                </c:pt>
                <c:pt idx="37240">
                  <c:v>-0.27411329699999998</c:v>
                </c:pt>
                <c:pt idx="37241">
                  <c:v>-0.27407354099999998</c:v>
                </c:pt>
                <c:pt idx="37242">
                  <c:v>-0.27310040600000002</c:v>
                </c:pt>
                <c:pt idx="37243">
                  <c:v>-0.26995760200000002</c:v>
                </c:pt>
                <c:pt idx="37244">
                  <c:v>-0.26843029299999999</c:v>
                </c:pt>
                <c:pt idx="37245">
                  <c:v>-0.27112734300000002</c:v>
                </c:pt>
                <c:pt idx="37246">
                  <c:v>-0.27262562499999998</c:v>
                </c:pt>
                <c:pt idx="37247">
                  <c:v>-0.26857873799999998</c:v>
                </c:pt>
                <c:pt idx="37248">
                  <c:v>-0.27224031100000001</c:v>
                </c:pt>
                <c:pt idx="37249">
                  <c:v>-0.26988586799999997</c:v>
                </c:pt>
                <c:pt idx="37250">
                  <c:v>-0.26514226200000002</c:v>
                </c:pt>
                <c:pt idx="37251">
                  <c:v>-0.26995623099999999</c:v>
                </c:pt>
                <c:pt idx="37252">
                  <c:v>-0.26916447300000002</c:v>
                </c:pt>
                <c:pt idx="37253">
                  <c:v>-0.268819541</c:v>
                </c:pt>
                <c:pt idx="37254">
                  <c:v>-0.26693323299999999</c:v>
                </c:pt>
                <c:pt idx="37255">
                  <c:v>-0.26953759799999999</c:v>
                </c:pt>
                <c:pt idx="37256">
                  <c:v>-0.26978421200000002</c:v>
                </c:pt>
                <c:pt idx="37257">
                  <c:v>-0.26959154000000002</c:v>
                </c:pt>
                <c:pt idx="37258">
                  <c:v>-0.27058249699999998</c:v>
                </c:pt>
                <c:pt idx="37259">
                  <c:v>-0.27177768899999999</c:v>
                </c:pt>
                <c:pt idx="37260">
                  <c:v>-0.26725429299999998</c:v>
                </c:pt>
                <c:pt idx="37261">
                  <c:v>-0.26791316300000001</c:v>
                </c:pt>
                <c:pt idx="37262">
                  <c:v>-0.27304029499999999</c:v>
                </c:pt>
                <c:pt idx="37263">
                  <c:v>-0.27407008399999999</c:v>
                </c:pt>
                <c:pt idx="37264">
                  <c:v>-0.26897358900000001</c:v>
                </c:pt>
                <c:pt idx="37265">
                  <c:v>-0.27384272199999998</c:v>
                </c:pt>
                <c:pt idx="37266">
                  <c:v>-0.27601215200000001</c:v>
                </c:pt>
                <c:pt idx="37267">
                  <c:v>-0.27065026800000003</c:v>
                </c:pt>
                <c:pt idx="37268">
                  <c:v>-0.27153551599999998</c:v>
                </c:pt>
                <c:pt idx="37269">
                  <c:v>-0.27159509100000001</c:v>
                </c:pt>
                <c:pt idx="37270">
                  <c:v>-0.27186834799999998</c:v>
                </c:pt>
                <c:pt idx="37271">
                  <c:v>-0.27435869000000002</c:v>
                </c:pt>
                <c:pt idx="37272">
                  <c:v>-0.27213335</c:v>
                </c:pt>
                <c:pt idx="37273">
                  <c:v>-0.26884978999999998</c:v>
                </c:pt>
                <c:pt idx="37274">
                  <c:v>-0.27381789699999998</c:v>
                </c:pt>
                <c:pt idx="37275">
                  <c:v>-0.27071711399999998</c:v>
                </c:pt>
                <c:pt idx="37276">
                  <c:v>-0.272753894</c:v>
                </c:pt>
                <c:pt idx="37277">
                  <c:v>-0.27269738900000001</c:v>
                </c:pt>
                <c:pt idx="37278">
                  <c:v>-0.27593073200000001</c:v>
                </c:pt>
                <c:pt idx="37279">
                  <c:v>-0.273256004</c:v>
                </c:pt>
                <c:pt idx="37280">
                  <c:v>-0.27512127199999997</c:v>
                </c:pt>
                <c:pt idx="37281">
                  <c:v>-0.27017602299999999</c:v>
                </c:pt>
                <c:pt idx="37282">
                  <c:v>-0.27537077700000001</c:v>
                </c:pt>
                <c:pt idx="37283">
                  <c:v>-0.27054494600000001</c:v>
                </c:pt>
                <c:pt idx="37284">
                  <c:v>-0.27292951900000001</c:v>
                </c:pt>
                <c:pt idx="37285">
                  <c:v>-0.27940446099999999</c:v>
                </c:pt>
                <c:pt idx="37286">
                  <c:v>-0.27415508</c:v>
                </c:pt>
                <c:pt idx="37287">
                  <c:v>-0.27055165199999998</c:v>
                </c:pt>
                <c:pt idx="37288">
                  <c:v>-0.27223184700000003</c:v>
                </c:pt>
                <c:pt idx="37289">
                  <c:v>-0.27592572599999998</c:v>
                </c:pt>
                <c:pt idx="37290">
                  <c:v>-0.27353075100000002</c:v>
                </c:pt>
                <c:pt idx="37291">
                  <c:v>-0.269113928</c:v>
                </c:pt>
                <c:pt idx="37292">
                  <c:v>-0.27461043000000002</c:v>
                </c:pt>
                <c:pt idx="37293">
                  <c:v>-0.27153259499999999</c:v>
                </c:pt>
                <c:pt idx="37294">
                  <c:v>-0.27234593000000001</c:v>
                </c:pt>
                <c:pt idx="37295">
                  <c:v>-0.27057826499999998</c:v>
                </c:pt>
                <c:pt idx="37296">
                  <c:v>-0.27508938300000002</c:v>
                </c:pt>
                <c:pt idx="37297">
                  <c:v>-0.277385086</c:v>
                </c:pt>
                <c:pt idx="37298">
                  <c:v>-0.27395972600000001</c:v>
                </c:pt>
                <c:pt idx="37299">
                  <c:v>-0.27344560600000001</c:v>
                </c:pt>
                <c:pt idx="37300">
                  <c:v>-0.27268367999999998</c:v>
                </c:pt>
                <c:pt idx="37301">
                  <c:v>-0.27448624399999999</c:v>
                </c:pt>
                <c:pt idx="37302">
                  <c:v>-0.274425268</c:v>
                </c:pt>
                <c:pt idx="37303">
                  <c:v>-0.27443471600000002</c:v>
                </c:pt>
                <c:pt idx="37304">
                  <c:v>-0.27496656800000002</c:v>
                </c:pt>
                <c:pt idx="37305">
                  <c:v>-0.278027892</c:v>
                </c:pt>
                <c:pt idx="37306">
                  <c:v>-0.27414685500000002</c:v>
                </c:pt>
                <c:pt idx="37307">
                  <c:v>-0.274753362</c:v>
                </c:pt>
                <c:pt idx="37308">
                  <c:v>-0.27386173600000002</c:v>
                </c:pt>
                <c:pt idx="37309">
                  <c:v>-0.27642339500000002</c:v>
                </c:pt>
                <c:pt idx="37310">
                  <c:v>-0.274020702</c:v>
                </c:pt>
                <c:pt idx="37311">
                  <c:v>-0.273292482</c:v>
                </c:pt>
                <c:pt idx="37312">
                  <c:v>-0.27391463500000002</c:v>
                </c:pt>
                <c:pt idx="37313">
                  <c:v>-0.27779811599999998</c:v>
                </c:pt>
                <c:pt idx="37314">
                  <c:v>-0.27584683900000001</c:v>
                </c:pt>
                <c:pt idx="37315">
                  <c:v>-0.27163115100000002</c:v>
                </c:pt>
                <c:pt idx="37316">
                  <c:v>-0.27128654699999999</c:v>
                </c:pt>
                <c:pt idx="37317">
                  <c:v>-0.27297124299999997</c:v>
                </c:pt>
                <c:pt idx="37318">
                  <c:v>-0.27052700499999999</c:v>
                </c:pt>
                <c:pt idx="37319">
                  <c:v>-0.27253192700000001</c:v>
                </c:pt>
                <c:pt idx="37320">
                  <c:v>-0.27480971799999998</c:v>
                </c:pt>
                <c:pt idx="37321">
                  <c:v>-0.27232998600000002</c:v>
                </c:pt>
                <c:pt idx="37322">
                  <c:v>-0.27020212999999998</c:v>
                </c:pt>
                <c:pt idx="37323">
                  <c:v>-0.26724556100000002</c:v>
                </c:pt>
                <c:pt idx="37324">
                  <c:v>-0.27434873599999998</c:v>
                </c:pt>
                <c:pt idx="37325">
                  <c:v>-0.27322533700000001</c:v>
                </c:pt>
                <c:pt idx="37326">
                  <c:v>-0.27631488399999998</c:v>
                </c:pt>
                <c:pt idx="37327">
                  <c:v>-0.27155214500000002</c:v>
                </c:pt>
                <c:pt idx="37328">
                  <c:v>-0.27093398600000002</c:v>
                </c:pt>
                <c:pt idx="37329">
                  <c:v>-0.27228263000000003</c:v>
                </c:pt>
                <c:pt idx="37330">
                  <c:v>-0.27155613899999997</c:v>
                </c:pt>
                <c:pt idx="37331">
                  <c:v>-0.27237859399999997</c:v>
                </c:pt>
                <c:pt idx="37332">
                  <c:v>-0.274570912</c:v>
                </c:pt>
                <c:pt idx="37333">
                  <c:v>-0.27756029399999999</c:v>
                </c:pt>
                <c:pt idx="37334">
                  <c:v>-0.27677893599999998</c:v>
                </c:pt>
                <c:pt idx="37335">
                  <c:v>-0.271466494</c:v>
                </c:pt>
                <c:pt idx="37336">
                  <c:v>-0.273956001</c:v>
                </c:pt>
                <c:pt idx="37337">
                  <c:v>-0.27893343599999998</c:v>
                </c:pt>
                <c:pt idx="37338">
                  <c:v>-0.27660715600000002</c:v>
                </c:pt>
                <c:pt idx="37339">
                  <c:v>-0.27464735499999998</c:v>
                </c:pt>
                <c:pt idx="37340">
                  <c:v>-0.27357673599999999</c:v>
                </c:pt>
                <c:pt idx="37341">
                  <c:v>-0.27886819800000001</c:v>
                </c:pt>
                <c:pt idx="37342">
                  <c:v>-0.27874302899999998</c:v>
                </c:pt>
                <c:pt idx="37343">
                  <c:v>-0.27216964999999999</c:v>
                </c:pt>
                <c:pt idx="37344">
                  <c:v>-0.278824091</c:v>
                </c:pt>
                <c:pt idx="37345">
                  <c:v>-0.27667164799999999</c:v>
                </c:pt>
                <c:pt idx="37346">
                  <c:v>-0.27940857400000002</c:v>
                </c:pt>
                <c:pt idx="37347">
                  <c:v>-0.27560097</c:v>
                </c:pt>
                <c:pt idx="37348">
                  <c:v>-0.28064021500000003</c:v>
                </c:pt>
                <c:pt idx="37349">
                  <c:v>-0.27824389900000002</c:v>
                </c:pt>
                <c:pt idx="37350">
                  <c:v>-0.27860981200000001</c:v>
                </c:pt>
                <c:pt idx="37351">
                  <c:v>-0.27745738599999997</c:v>
                </c:pt>
                <c:pt idx="37352">
                  <c:v>-0.28219994900000001</c:v>
                </c:pt>
                <c:pt idx="37353">
                  <c:v>-0.28314974900000001</c:v>
                </c:pt>
                <c:pt idx="37354">
                  <c:v>-0.28235799099999997</c:v>
                </c:pt>
                <c:pt idx="37355">
                  <c:v>-0.28201457899999999</c:v>
                </c:pt>
                <c:pt idx="37356">
                  <c:v>-0.28297862400000001</c:v>
                </c:pt>
                <c:pt idx="37357">
                  <c:v>-0.283683091</c:v>
                </c:pt>
                <c:pt idx="37358">
                  <c:v>-0.28366339200000001</c:v>
                </c:pt>
                <c:pt idx="37359">
                  <c:v>-0.28176987199999998</c:v>
                </c:pt>
                <c:pt idx="37360">
                  <c:v>-0.28283780800000002</c:v>
                </c:pt>
                <c:pt idx="37361">
                  <c:v>-0.28060022000000001</c:v>
                </c:pt>
                <c:pt idx="37362">
                  <c:v>-0.28374430499999997</c:v>
                </c:pt>
                <c:pt idx="37363">
                  <c:v>-0.28342089100000001</c:v>
                </c:pt>
                <c:pt idx="37364">
                  <c:v>-0.28365975599999999</c:v>
                </c:pt>
                <c:pt idx="37365">
                  <c:v>-0.284145802</c:v>
                </c:pt>
                <c:pt idx="37366">
                  <c:v>-0.286058217</c:v>
                </c:pt>
                <c:pt idx="37367">
                  <c:v>-0.28394767599999998</c:v>
                </c:pt>
                <c:pt idx="37368">
                  <c:v>-0.281199843</c:v>
                </c:pt>
                <c:pt idx="37369">
                  <c:v>-0.28549322500000002</c:v>
                </c:pt>
                <c:pt idx="37370">
                  <c:v>-0.28461196999999999</c:v>
                </c:pt>
                <c:pt idx="37371">
                  <c:v>-0.282962412</c:v>
                </c:pt>
                <c:pt idx="37372">
                  <c:v>-0.28223937700000001</c:v>
                </c:pt>
                <c:pt idx="37373">
                  <c:v>-0.28415724599999997</c:v>
                </c:pt>
                <c:pt idx="37374">
                  <c:v>-0.28278732299999998</c:v>
                </c:pt>
                <c:pt idx="37375">
                  <c:v>-0.28511094999999997</c:v>
                </c:pt>
                <c:pt idx="37376">
                  <c:v>-0.277943581</c:v>
                </c:pt>
                <c:pt idx="37377">
                  <c:v>-0.28209903800000002</c:v>
                </c:pt>
                <c:pt idx="37378">
                  <c:v>-0.281212986</c:v>
                </c:pt>
                <c:pt idx="37379">
                  <c:v>-0.28330999600000001</c:v>
                </c:pt>
                <c:pt idx="37380">
                  <c:v>-0.280228704</c:v>
                </c:pt>
                <c:pt idx="37381">
                  <c:v>-0.28098475899999997</c:v>
                </c:pt>
                <c:pt idx="37382">
                  <c:v>-0.27741455999999998</c:v>
                </c:pt>
                <c:pt idx="37383">
                  <c:v>-0.28193441000000002</c:v>
                </c:pt>
                <c:pt idx="37384">
                  <c:v>-0.28372776500000002</c:v>
                </c:pt>
                <c:pt idx="37385">
                  <c:v>-0.282452166</c:v>
                </c:pt>
                <c:pt idx="37386">
                  <c:v>-0.27828538400000002</c:v>
                </c:pt>
                <c:pt idx="37387">
                  <c:v>-0.27924668800000002</c:v>
                </c:pt>
                <c:pt idx="37388">
                  <c:v>-0.27987784100000002</c:v>
                </c:pt>
                <c:pt idx="37389">
                  <c:v>-0.27863770700000001</c:v>
                </c:pt>
                <c:pt idx="37390">
                  <c:v>-0.28225055300000002</c:v>
                </c:pt>
                <c:pt idx="37391">
                  <c:v>-0.28651532499999999</c:v>
                </c:pt>
                <c:pt idx="37392">
                  <c:v>-0.27506721000000001</c:v>
                </c:pt>
                <c:pt idx="37393">
                  <c:v>-0.28108718999999999</c:v>
                </c:pt>
                <c:pt idx="37394">
                  <c:v>-0.28232687699999998</c:v>
                </c:pt>
                <c:pt idx="37395">
                  <c:v>-0.28521856699999998</c:v>
                </c:pt>
                <c:pt idx="37396">
                  <c:v>-0.28160357499999999</c:v>
                </c:pt>
                <c:pt idx="37397">
                  <c:v>-0.28005677499999998</c:v>
                </c:pt>
                <c:pt idx="37398">
                  <c:v>-0.27708736099999998</c:v>
                </c:pt>
                <c:pt idx="37399">
                  <c:v>-0.277203649</c:v>
                </c:pt>
                <c:pt idx="37400">
                  <c:v>-0.28144019799999997</c:v>
                </c:pt>
                <c:pt idx="37401">
                  <c:v>-0.282945216</c:v>
                </c:pt>
                <c:pt idx="37402">
                  <c:v>-0.281295925</c:v>
                </c:pt>
                <c:pt idx="37403">
                  <c:v>-0.27732119</c:v>
                </c:pt>
                <c:pt idx="37404">
                  <c:v>-0.27737393999999999</c:v>
                </c:pt>
                <c:pt idx="37405">
                  <c:v>-0.28151068099999998</c:v>
                </c:pt>
                <c:pt idx="37406">
                  <c:v>-0.279171646</c:v>
                </c:pt>
                <c:pt idx="37407">
                  <c:v>-0.28014048899999999</c:v>
                </c:pt>
                <c:pt idx="37408">
                  <c:v>-0.27959904099999999</c:v>
                </c:pt>
                <c:pt idx="37409">
                  <c:v>-0.28303435399999999</c:v>
                </c:pt>
                <c:pt idx="37410">
                  <c:v>-0.27972805499999998</c:v>
                </c:pt>
                <c:pt idx="37411">
                  <c:v>-0.279618859</c:v>
                </c:pt>
                <c:pt idx="37412">
                  <c:v>-0.27800309699999998</c:v>
                </c:pt>
                <c:pt idx="37413">
                  <c:v>-0.28129348199999998</c:v>
                </c:pt>
                <c:pt idx="37414">
                  <c:v>-0.282475382</c:v>
                </c:pt>
                <c:pt idx="37415">
                  <c:v>-0.280141264</c:v>
                </c:pt>
                <c:pt idx="37416">
                  <c:v>-0.279253364</c:v>
                </c:pt>
                <c:pt idx="37417">
                  <c:v>-0.28093382700000002</c:v>
                </c:pt>
                <c:pt idx="37418">
                  <c:v>-0.28002381300000001</c:v>
                </c:pt>
                <c:pt idx="37419">
                  <c:v>-0.28043064499999998</c:v>
                </c:pt>
                <c:pt idx="37420">
                  <c:v>-0.28136140100000001</c:v>
                </c:pt>
                <c:pt idx="37421">
                  <c:v>-0.280960292</c:v>
                </c:pt>
                <c:pt idx="37422">
                  <c:v>-0.28250786700000002</c:v>
                </c:pt>
                <c:pt idx="37423">
                  <c:v>-0.28039658099999998</c:v>
                </c:pt>
                <c:pt idx="37424">
                  <c:v>-0.28430345699999998</c:v>
                </c:pt>
                <c:pt idx="37425">
                  <c:v>-0.28262561600000002</c:v>
                </c:pt>
                <c:pt idx="37426">
                  <c:v>-0.27951663700000001</c:v>
                </c:pt>
                <c:pt idx="37427">
                  <c:v>-0.27514901800000002</c:v>
                </c:pt>
                <c:pt idx="37428">
                  <c:v>-0.27879515300000002</c:v>
                </c:pt>
                <c:pt idx="37429">
                  <c:v>-0.28155762000000001</c:v>
                </c:pt>
                <c:pt idx="37430">
                  <c:v>-0.28029552099999999</c:v>
                </c:pt>
                <c:pt idx="37431">
                  <c:v>-0.28272667499999998</c:v>
                </c:pt>
                <c:pt idx="37432">
                  <c:v>-0.28050214099999998</c:v>
                </c:pt>
                <c:pt idx="37433">
                  <c:v>-0.28287529900000002</c:v>
                </c:pt>
                <c:pt idx="37434">
                  <c:v>-0.28272324799999998</c:v>
                </c:pt>
                <c:pt idx="37435">
                  <c:v>-0.27750974900000003</c:v>
                </c:pt>
                <c:pt idx="37436">
                  <c:v>-0.28045228100000003</c:v>
                </c:pt>
                <c:pt idx="37437">
                  <c:v>-0.27967515599999998</c:v>
                </c:pt>
                <c:pt idx="37438">
                  <c:v>-0.28061285600000002</c:v>
                </c:pt>
                <c:pt idx="37439">
                  <c:v>-0.28178057099999998</c:v>
                </c:pt>
                <c:pt idx="37440">
                  <c:v>-0.27852913699999998</c:v>
                </c:pt>
                <c:pt idx="37441">
                  <c:v>-0.27535036200000002</c:v>
                </c:pt>
                <c:pt idx="37442">
                  <c:v>-0.276509106</c:v>
                </c:pt>
                <c:pt idx="37443">
                  <c:v>-0.28014457199999998</c:v>
                </c:pt>
                <c:pt idx="37444">
                  <c:v>-0.276821494</c:v>
                </c:pt>
                <c:pt idx="37445">
                  <c:v>-0.27751562000000002</c:v>
                </c:pt>
                <c:pt idx="37446">
                  <c:v>-0.27902749199999999</c:v>
                </c:pt>
                <c:pt idx="37447">
                  <c:v>-0.27305817599999999</c:v>
                </c:pt>
                <c:pt idx="37448">
                  <c:v>-0.27267414299999998</c:v>
                </c:pt>
                <c:pt idx="37449">
                  <c:v>-0.27317893500000001</c:v>
                </c:pt>
                <c:pt idx="37450">
                  <c:v>-0.27667459799999999</c:v>
                </c:pt>
                <c:pt idx="37451">
                  <c:v>-0.27486735600000001</c:v>
                </c:pt>
                <c:pt idx="37452">
                  <c:v>-0.28000298099999998</c:v>
                </c:pt>
                <c:pt idx="37453">
                  <c:v>-0.27806690299999998</c:v>
                </c:pt>
                <c:pt idx="37454">
                  <c:v>-0.274940878</c:v>
                </c:pt>
                <c:pt idx="37455">
                  <c:v>-0.27579009500000001</c:v>
                </c:pt>
                <c:pt idx="37456">
                  <c:v>-0.27348378299999998</c:v>
                </c:pt>
                <c:pt idx="37457">
                  <c:v>-0.27040848099999998</c:v>
                </c:pt>
                <c:pt idx="37458">
                  <c:v>-0.27679580500000001</c:v>
                </c:pt>
                <c:pt idx="37459">
                  <c:v>-0.27766010200000002</c:v>
                </c:pt>
                <c:pt idx="37460">
                  <c:v>-0.27315694099999999</c:v>
                </c:pt>
                <c:pt idx="37461">
                  <c:v>-0.274050444</c:v>
                </c:pt>
                <c:pt idx="37462">
                  <c:v>-0.27447706500000002</c:v>
                </c:pt>
                <c:pt idx="37463">
                  <c:v>-0.27765667399999999</c:v>
                </c:pt>
                <c:pt idx="37464">
                  <c:v>-0.27418711800000001</c:v>
                </c:pt>
                <c:pt idx="37465">
                  <c:v>-0.27097594699999999</c:v>
                </c:pt>
                <c:pt idx="37466">
                  <c:v>-0.27315759699999997</c:v>
                </c:pt>
                <c:pt idx="37467">
                  <c:v>-0.27799782200000001</c:v>
                </c:pt>
                <c:pt idx="37468">
                  <c:v>-0.27408829299999998</c:v>
                </c:pt>
                <c:pt idx="37469">
                  <c:v>-0.270815372</c:v>
                </c:pt>
                <c:pt idx="37470">
                  <c:v>-0.272585034</c:v>
                </c:pt>
                <c:pt idx="37471">
                  <c:v>-0.27177327899999998</c:v>
                </c:pt>
                <c:pt idx="37472">
                  <c:v>-0.27590092999999999</c:v>
                </c:pt>
                <c:pt idx="37473">
                  <c:v>-0.27065557200000001</c:v>
                </c:pt>
                <c:pt idx="37474">
                  <c:v>-0.27710947400000002</c:v>
                </c:pt>
                <c:pt idx="37475">
                  <c:v>-0.27177795799999999</c:v>
                </c:pt>
                <c:pt idx="37476">
                  <c:v>-0.27395883199999999</c:v>
                </c:pt>
                <c:pt idx="37477">
                  <c:v>-0.27255266900000003</c:v>
                </c:pt>
                <c:pt idx="37478">
                  <c:v>-0.26969030500000002</c:v>
                </c:pt>
                <c:pt idx="37479">
                  <c:v>-0.27361005500000002</c:v>
                </c:pt>
                <c:pt idx="37480">
                  <c:v>-0.26988002700000002</c:v>
                </c:pt>
                <c:pt idx="37481">
                  <c:v>-0.27374923200000001</c:v>
                </c:pt>
                <c:pt idx="37482">
                  <c:v>-0.27119261</c:v>
                </c:pt>
                <c:pt idx="37483">
                  <c:v>-0.272387981</c:v>
                </c:pt>
                <c:pt idx="37484">
                  <c:v>-0.27423381800000002</c:v>
                </c:pt>
                <c:pt idx="37485">
                  <c:v>-0.27010431899999998</c:v>
                </c:pt>
                <c:pt idx="37486">
                  <c:v>-0.27418881699999997</c:v>
                </c:pt>
                <c:pt idx="37487">
                  <c:v>-0.27349928000000001</c:v>
                </c:pt>
                <c:pt idx="37488">
                  <c:v>-0.27154636399999998</c:v>
                </c:pt>
                <c:pt idx="37489">
                  <c:v>-0.27282267799999999</c:v>
                </c:pt>
                <c:pt idx="37490">
                  <c:v>-0.269737691</c:v>
                </c:pt>
                <c:pt idx="37491">
                  <c:v>-0.27084666499999999</c:v>
                </c:pt>
                <c:pt idx="37492">
                  <c:v>-0.27053988000000001</c:v>
                </c:pt>
                <c:pt idx="37493">
                  <c:v>-0.27177336800000002</c:v>
                </c:pt>
                <c:pt idx="37494">
                  <c:v>-0.27178001400000001</c:v>
                </c:pt>
                <c:pt idx="37495">
                  <c:v>-0.27661868899999997</c:v>
                </c:pt>
                <c:pt idx="37496">
                  <c:v>-0.27627512799999998</c:v>
                </c:pt>
                <c:pt idx="37497">
                  <c:v>-0.26992186899999998</c:v>
                </c:pt>
                <c:pt idx="37498">
                  <c:v>-0.27399143599999998</c:v>
                </c:pt>
                <c:pt idx="37499">
                  <c:v>-0.27072355199999998</c:v>
                </c:pt>
                <c:pt idx="37500">
                  <c:v>-0.26714691499999998</c:v>
                </c:pt>
                <c:pt idx="37501">
                  <c:v>-0.26824119699999999</c:v>
                </c:pt>
                <c:pt idx="37502">
                  <c:v>-0.26736047899999998</c:v>
                </c:pt>
                <c:pt idx="37503">
                  <c:v>-0.27206870900000002</c:v>
                </c:pt>
                <c:pt idx="37504">
                  <c:v>-0.27467060100000001</c:v>
                </c:pt>
                <c:pt idx="37505">
                  <c:v>-0.271395683</c:v>
                </c:pt>
                <c:pt idx="37506">
                  <c:v>-0.27235895399999999</c:v>
                </c:pt>
                <c:pt idx="37507">
                  <c:v>-0.27107885500000001</c:v>
                </c:pt>
                <c:pt idx="37508">
                  <c:v>-0.279549569</c:v>
                </c:pt>
                <c:pt idx="37509">
                  <c:v>-0.274060309</c:v>
                </c:pt>
                <c:pt idx="37510">
                  <c:v>-0.26834970699999999</c:v>
                </c:pt>
                <c:pt idx="37511">
                  <c:v>-0.26628980000000002</c:v>
                </c:pt>
                <c:pt idx="37512">
                  <c:v>-0.27075830099999998</c:v>
                </c:pt>
                <c:pt idx="37513">
                  <c:v>-0.27942976400000002</c:v>
                </c:pt>
                <c:pt idx="37514">
                  <c:v>-0.27299448799999998</c:v>
                </c:pt>
                <c:pt idx="37515">
                  <c:v>-0.27248468999999997</c:v>
                </c:pt>
                <c:pt idx="37516">
                  <c:v>-0.26982152500000001</c:v>
                </c:pt>
                <c:pt idx="37517">
                  <c:v>-0.27315974199999998</c:v>
                </c:pt>
                <c:pt idx="37518">
                  <c:v>-0.27533635499999998</c:v>
                </c:pt>
                <c:pt idx="37519">
                  <c:v>-0.27706044899999999</c:v>
                </c:pt>
                <c:pt idx="37520">
                  <c:v>-0.27830761700000001</c:v>
                </c:pt>
                <c:pt idx="37521">
                  <c:v>-0.27467054099999999</c:v>
                </c:pt>
                <c:pt idx="37522">
                  <c:v>-0.27382844699999997</c:v>
                </c:pt>
                <c:pt idx="37523">
                  <c:v>-0.27046835400000002</c:v>
                </c:pt>
                <c:pt idx="37524">
                  <c:v>-0.26781851099999998</c:v>
                </c:pt>
                <c:pt idx="37525">
                  <c:v>-0.27293172500000001</c:v>
                </c:pt>
                <c:pt idx="37526">
                  <c:v>-0.27788654000000002</c:v>
                </c:pt>
                <c:pt idx="37527">
                  <c:v>-0.27288669300000001</c:v>
                </c:pt>
                <c:pt idx="37528">
                  <c:v>-0.27543452400000001</c:v>
                </c:pt>
                <c:pt idx="37529">
                  <c:v>-0.26873901500000003</c:v>
                </c:pt>
                <c:pt idx="37530">
                  <c:v>-0.26802930200000002</c:v>
                </c:pt>
                <c:pt idx="37531">
                  <c:v>-0.27109679599999997</c:v>
                </c:pt>
                <c:pt idx="37532">
                  <c:v>-0.26894736299999999</c:v>
                </c:pt>
                <c:pt idx="37533">
                  <c:v>-0.26765382300000001</c:v>
                </c:pt>
                <c:pt idx="37534">
                  <c:v>-0.26355335099999999</c:v>
                </c:pt>
                <c:pt idx="37535">
                  <c:v>-0.26727953599999998</c:v>
                </c:pt>
                <c:pt idx="37536">
                  <c:v>-0.27027612899999998</c:v>
                </c:pt>
                <c:pt idx="37537">
                  <c:v>-0.26634615699999997</c:v>
                </c:pt>
                <c:pt idx="37538">
                  <c:v>-0.26566889900000001</c:v>
                </c:pt>
                <c:pt idx="37539">
                  <c:v>-0.26634481500000001</c:v>
                </c:pt>
                <c:pt idx="37540">
                  <c:v>-0.26762261999999998</c:v>
                </c:pt>
                <c:pt idx="37541">
                  <c:v>-0.26768252300000001</c:v>
                </c:pt>
                <c:pt idx="37542">
                  <c:v>-0.26705959400000001</c:v>
                </c:pt>
                <c:pt idx="37543">
                  <c:v>-0.26596248099999997</c:v>
                </c:pt>
                <c:pt idx="37544">
                  <c:v>-0.26609376099999998</c:v>
                </c:pt>
                <c:pt idx="37545">
                  <c:v>-0.26987376800000001</c:v>
                </c:pt>
                <c:pt idx="37546">
                  <c:v>-0.26617971099999999</c:v>
                </c:pt>
                <c:pt idx="37547">
                  <c:v>-0.271040797</c:v>
                </c:pt>
                <c:pt idx="37548">
                  <c:v>-0.27123492999999999</c:v>
                </c:pt>
                <c:pt idx="37549">
                  <c:v>-0.268842578</c:v>
                </c:pt>
                <c:pt idx="37550">
                  <c:v>-0.27104130399999998</c:v>
                </c:pt>
                <c:pt idx="37551">
                  <c:v>-0.26751604699999998</c:v>
                </c:pt>
                <c:pt idx="37552">
                  <c:v>-0.26825025699999999</c:v>
                </c:pt>
                <c:pt idx="37553">
                  <c:v>-0.26417344799999998</c:v>
                </c:pt>
                <c:pt idx="37554">
                  <c:v>-0.27237784900000001</c:v>
                </c:pt>
                <c:pt idx="37555">
                  <c:v>-0.27449029699999999</c:v>
                </c:pt>
                <c:pt idx="37556">
                  <c:v>-0.27228146800000003</c:v>
                </c:pt>
                <c:pt idx="37557">
                  <c:v>-0.27148160300000002</c:v>
                </c:pt>
                <c:pt idx="37558">
                  <c:v>-0.26940754099999997</c:v>
                </c:pt>
                <c:pt idx="37559">
                  <c:v>-0.27296495399999998</c:v>
                </c:pt>
                <c:pt idx="37560">
                  <c:v>-0.27623292799999999</c:v>
                </c:pt>
                <c:pt idx="37561">
                  <c:v>-0.274047822</c:v>
                </c:pt>
                <c:pt idx="37562">
                  <c:v>-0.27285125900000001</c:v>
                </c:pt>
                <c:pt idx="37563">
                  <c:v>-0.27202215800000001</c:v>
                </c:pt>
                <c:pt idx="37564">
                  <c:v>-0.27817460900000002</c:v>
                </c:pt>
                <c:pt idx="37565">
                  <c:v>-0.27358046200000002</c:v>
                </c:pt>
                <c:pt idx="37566">
                  <c:v>-0.27126616199999998</c:v>
                </c:pt>
                <c:pt idx="37567">
                  <c:v>-0.27285206299999998</c:v>
                </c:pt>
                <c:pt idx="37568">
                  <c:v>-0.27608886399999999</c:v>
                </c:pt>
                <c:pt idx="37569">
                  <c:v>-0.27575543499999999</c:v>
                </c:pt>
                <c:pt idx="37570">
                  <c:v>-0.27688142700000001</c:v>
                </c:pt>
                <c:pt idx="37571">
                  <c:v>-0.27457597900000003</c:v>
                </c:pt>
                <c:pt idx="37572">
                  <c:v>-0.27506759800000002</c:v>
                </c:pt>
                <c:pt idx="37573">
                  <c:v>-0.27712324300000002</c:v>
                </c:pt>
                <c:pt idx="37574">
                  <c:v>-0.27925696999999999</c:v>
                </c:pt>
                <c:pt idx="37575">
                  <c:v>-0.27561935799999998</c:v>
                </c:pt>
                <c:pt idx="37576">
                  <c:v>-0.27573919299999999</c:v>
                </c:pt>
                <c:pt idx="37577">
                  <c:v>-0.27284413600000001</c:v>
                </c:pt>
                <c:pt idx="37578">
                  <c:v>-0.27490595000000001</c:v>
                </c:pt>
                <c:pt idx="37579">
                  <c:v>-0.27578321099999997</c:v>
                </c:pt>
                <c:pt idx="37580">
                  <c:v>-0.26998949100000003</c:v>
                </c:pt>
                <c:pt idx="37581">
                  <c:v>-0.27312648299999998</c:v>
                </c:pt>
                <c:pt idx="37582">
                  <c:v>-0.27747011199999999</c:v>
                </c:pt>
                <c:pt idx="37583">
                  <c:v>-0.27875280400000002</c:v>
                </c:pt>
                <c:pt idx="37584">
                  <c:v>-0.27460280100000001</c:v>
                </c:pt>
                <c:pt idx="37585">
                  <c:v>-0.27360469100000001</c:v>
                </c:pt>
                <c:pt idx="37586">
                  <c:v>-0.2783041</c:v>
                </c:pt>
                <c:pt idx="37587">
                  <c:v>-0.27859365899999999</c:v>
                </c:pt>
                <c:pt idx="37588">
                  <c:v>-0.275721997</c:v>
                </c:pt>
                <c:pt idx="37589">
                  <c:v>-0.27645027599999999</c:v>
                </c:pt>
                <c:pt idx="37590">
                  <c:v>-0.27488541599999999</c:v>
                </c:pt>
                <c:pt idx="37591">
                  <c:v>-0.275680751</c:v>
                </c:pt>
                <c:pt idx="37592">
                  <c:v>-0.27819824199999998</c:v>
                </c:pt>
                <c:pt idx="37593">
                  <c:v>-0.27833181600000001</c:v>
                </c:pt>
                <c:pt idx="37594">
                  <c:v>-0.27951133299999997</c:v>
                </c:pt>
                <c:pt idx="37595">
                  <c:v>-0.27757838400000001</c:v>
                </c:pt>
                <c:pt idx="37596">
                  <c:v>-0.27926442000000001</c:v>
                </c:pt>
                <c:pt idx="37597">
                  <c:v>-0.27919790100000003</c:v>
                </c:pt>
                <c:pt idx="37598">
                  <c:v>-0.27565938200000001</c:v>
                </c:pt>
                <c:pt idx="37599">
                  <c:v>-0.279477537</c:v>
                </c:pt>
                <c:pt idx="37600">
                  <c:v>-0.27552515300000002</c:v>
                </c:pt>
                <c:pt idx="37601">
                  <c:v>-0.27511590699999999</c:v>
                </c:pt>
                <c:pt idx="37602">
                  <c:v>-0.28568732699999999</c:v>
                </c:pt>
                <c:pt idx="37603">
                  <c:v>-0.28085061900000002</c:v>
                </c:pt>
                <c:pt idx="37604">
                  <c:v>-0.27536395200000002</c:v>
                </c:pt>
                <c:pt idx="37605">
                  <c:v>-0.27906784400000001</c:v>
                </c:pt>
                <c:pt idx="37606">
                  <c:v>-0.27185040700000002</c:v>
                </c:pt>
                <c:pt idx="37607">
                  <c:v>-0.27938410600000002</c:v>
                </c:pt>
                <c:pt idx="37608">
                  <c:v>-0.280308485</c:v>
                </c:pt>
                <c:pt idx="37609">
                  <c:v>-0.28092661499999999</c:v>
                </c:pt>
                <c:pt idx="37610">
                  <c:v>-0.28191572399999998</c:v>
                </c:pt>
                <c:pt idx="37611">
                  <c:v>-0.27559116500000003</c:v>
                </c:pt>
                <c:pt idx="37612">
                  <c:v>-0.27756404899999998</c:v>
                </c:pt>
                <c:pt idx="37613">
                  <c:v>-0.27907055600000003</c:v>
                </c:pt>
                <c:pt idx="37614">
                  <c:v>-0.28073155900000002</c:v>
                </c:pt>
                <c:pt idx="37615">
                  <c:v>-0.27788969899999999</c:v>
                </c:pt>
                <c:pt idx="37616">
                  <c:v>-0.27968362000000002</c:v>
                </c:pt>
                <c:pt idx="37617">
                  <c:v>-0.27877306899999998</c:v>
                </c:pt>
                <c:pt idx="37618">
                  <c:v>-0.27748167499999998</c:v>
                </c:pt>
                <c:pt idx="37619">
                  <c:v>-0.28074908300000001</c:v>
                </c:pt>
                <c:pt idx="37620">
                  <c:v>-0.27909472600000002</c:v>
                </c:pt>
                <c:pt idx="37621">
                  <c:v>-0.28358098900000001</c:v>
                </c:pt>
                <c:pt idx="37622">
                  <c:v>-0.27971911399999999</c:v>
                </c:pt>
                <c:pt idx="37623">
                  <c:v>-0.282001793</c:v>
                </c:pt>
                <c:pt idx="37624">
                  <c:v>-0.28295573600000001</c:v>
                </c:pt>
                <c:pt idx="37625">
                  <c:v>-0.28139713399999999</c:v>
                </c:pt>
                <c:pt idx="37626">
                  <c:v>-0.27602258299999999</c:v>
                </c:pt>
                <c:pt idx="37627">
                  <c:v>-0.27522149699999998</c:v>
                </c:pt>
                <c:pt idx="37628">
                  <c:v>-0.28122559200000002</c:v>
                </c:pt>
                <c:pt idx="37629">
                  <c:v>-0.28150585299999997</c:v>
                </c:pt>
                <c:pt idx="37630">
                  <c:v>-0.27982407799999998</c:v>
                </c:pt>
                <c:pt idx="37631">
                  <c:v>-0.27690261599999999</c:v>
                </c:pt>
                <c:pt idx="37632">
                  <c:v>-0.27865549899999997</c:v>
                </c:pt>
                <c:pt idx="37633">
                  <c:v>-0.27810707699999998</c:v>
                </c:pt>
                <c:pt idx="37634">
                  <c:v>-0.27903360100000002</c:v>
                </c:pt>
                <c:pt idx="37635">
                  <c:v>-0.27813339199999998</c:v>
                </c:pt>
                <c:pt idx="37636">
                  <c:v>-0.27905672799999998</c:v>
                </c:pt>
                <c:pt idx="37637">
                  <c:v>-0.28245097400000002</c:v>
                </c:pt>
                <c:pt idx="37638">
                  <c:v>-0.285039812</c:v>
                </c:pt>
                <c:pt idx="37639">
                  <c:v>-0.28013646599999997</c:v>
                </c:pt>
                <c:pt idx="37640">
                  <c:v>-0.27623921600000001</c:v>
                </c:pt>
                <c:pt idx="37641">
                  <c:v>-0.281280011</c:v>
                </c:pt>
                <c:pt idx="37642">
                  <c:v>-0.286082208</c:v>
                </c:pt>
                <c:pt idx="37643">
                  <c:v>-0.28268897500000001</c:v>
                </c:pt>
                <c:pt idx="37644">
                  <c:v>-0.282473266</c:v>
                </c:pt>
                <c:pt idx="37645">
                  <c:v>-0.28359857199999999</c:v>
                </c:pt>
                <c:pt idx="37646">
                  <c:v>-0.285197794</c:v>
                </c:pt>
                <c:pt idx="37647">
                  <c:v>-0.28231340599999999</c:v>
                </c:pt>
                <c:pt idx="37648">
                  <c:v>-0.28041377699999998</c:v>
                </c:pt>
                <c:pt idx="37649">
                  <c:v>-0.28172203899999998</c:v>
                </c:pt>
                <c:pt idx="37650">
                  <c:v>-0.28624328999999998</c:v>
                </c:pt>
                <c:pt idx="37651">
                  <c:v>-0.28085106599999998</c:v>
                </c:pt>
                <c:pt idx="37652">
                  <c:v>-0.28218504799999999</c:v>
                </c:pt>
                <c:pt idx="37653">
                  <c:v>-0.283682406</c:v>
                </c:pt>
                <c:pt idx="37654">
                  <c:v>-0.28095346700000001</c:v>
                </c:pt>
                <c:pt idx="37655">
                  <c:v>-0.28280740999999998</c:v>
                </c:pt>
                <c:pt idx="37656">
                  <c:v>-0.28819340500000001</c:v>
                </c:pt>
                <c:pt idx="37657">
                  <c:v>-0.28608420499999998</c:v>
                </c:pt>
                <c:pt idx="37658">
                  <c:v>-0.28368336</c:v>
                </c:pt>
                <c:pt idx="37659">
                  <c:v>-0.28555339600000001</c:v>
                </c:pt>
                <c:pt idx="37660">
                  <c:v>-0.28259250499999999</c:v>
                </c:pt>
                <c:pt idx="37661">
                  <c:v>-0.28283083399999998</c:v>
                </c:pt>
                <c:pt idx="37662">
                  <c:v>-0.284586638</c:v>
                </c:pt>
                <c:pt idx="37663">
                  <c:v>-0.28330385699999999</c:v>
                </c:pt>
                <c:pt idx="37664">
                  <c:v>-0.285580844</c:v>
                </c:pt>
                <c:pt idx="37665">
                  <c:v>-0.28428092599999999</c:v>
                </c:pt>
                <c:pt idx="37666">
                  <c:v>-0.28286412399999999</c:v>
                </c:pt>
                <c:pt idx="37667">
                  <c:v>-0.28212598</c:v>
                </c:pt>
                <c:pt idx="37668">
                  <c:v>-0.284033865</c:v>
                </c:pt>
                <c:pt idx="37669">
                  <c:v>-0.282606423</c:v>
                </c:pt>
                <c:pt idx="37670">
                  <c:v>-0.28326156699999999</c:v>
                </c:pt>
                <c:pt idx="37671">
                  <c:v>-0.27769267600000003</c:v>
                </c:pt>
                <c:pt idx="37672">
                  <c:v>-0.28470903600000003</c:v>
                </c:pt>
                <c:pt idx="37673">
                  <c:v>-0.28229743200000001</c:v>
                </c:pt>
                <c:pt idx="37674">
                  <c:v>-0.28071871399999998</c:v>
                </c:pt>
                <c:pt idx="37675">
                  <c:v>-0.27976828799999998</c:v>
                </c:pt>
                <c:pt idx="37676">
                  <c:v>-0.28118428600000001</c:v>
                </c:pt>
                <c:pt idx="37677">
                  <c:v>-0.28332176799999997</c:v>
                </c:pt>
                <c:pt idx="37678">
                  <c:v>-0.28367727999999998</c:v>
                </c:pt>
                <c:pt idx="37679">
                  <c:v>-0.28247788499999998</c:v>
                </c:pt>
                <c:pt idx="37680">
                  <c:v>-0.28373461999999999</c:v>
                </c:pt>
                <c:pt idx="37681">
                  <c:v>-0.278994411</c:v>
                </c:pt>
                <c:pt idx="37682">
                  <c:v>-0.28301417800000001</c:v>
                </c:pt>
                <c:pt idx="37683">
                  <c:v>-0.28184035400000002</c:v>
                </c:pt>
                <c:pt idx="37684">
                  <c:v>-0.28426197199999997</c:v>
                </c:pt>
                <c:pt idx="37685">
                  <c:v>-0.28177854400000002</c:v>
                </c:pt>
                <c:pt idx="37686">
                  <c:v>-0.28343823600000001</c:v>
                </c:pt>
                <c:pt idx="37687">
                  <c:v>-0.28817510600000001</c:v>
                </c:pt>
                <c:pt idx="37688">
                  <c:v>-0.27912277000000002</c:v>
                </c:pt>
                <c:pt idx="37689">
                  <c:v>-0.28144285099999999</c:v>
                </c:pt>
                <c:pt idx="37690">
                  <c:v>-0.28140506100000001</c:v>
                </c:pt>
                <c:pt idx="37691">
                  <c:v>-0.282939732</c:v>
                </c:pt>
                <c:pt idx="37692">
                  <c:v>-0.28177940800000001</c:v>
                </c:pt>
                <c:pt idx="37693">
                  <c:v>-0.283484876</c:v>
                </c:pt>
                <c:pt idx="37694">
                  <c:v>-0.27858200700000002</c:v>
                </c:pt>
                <c:pt idx="37695">
                  <c:v>-0.28452867300000001</c:v>
                </c:pt>
                <c:pt idx="37696">
                  <c:v>-0.28486394900000001</c:v>
                </c:pt>
                <c:pt idx="37697">
                  <c:v>-0.28472313300000002</c:v>
                </c:pt>
                <c:pt idx="37698">
                  <c:v>-0.283569187</c:v>
                </c:pt>
                <c:pt idx="37699">
                  <c:v>-0.28236287799999998</c:v>
                </c:pt>
                <c:pt idx="37700">
                  <c:v>-0.283293664</c:v>
                </c:pt>
                <c:pt idx="37701">
                  <c:v>-0.28217169600000003</c:v>
                </c:pt>
                <c:pt idx="37702">
                  <c:v>-0.27998843800000001</c:v>
                </c:pt>
                <c:pt idx="37703">
                  <c:v>-0.28406071700000002</c:v>
                </c:pt>
                <c:pt idx="37704">
                  <c:v>-0.28523358700000001</c:v>
                </c:pt>
                <c:pt idx="37705">
                  <c:v>-0.28590562899999999</c:v>
                </c:pt>
                <c:pt idx="37706">
                  <c:v>-0.28321239399999998</c:v>
                </c:pt>
                <c:pt idx="37707">
                  <c:v>-0.28547135000000001</c:v>
                </c:pt>
                <c:pt idx="37708">
                  <c:v>-0.283107787</c:v>
                </c:pt>
                <c:pt idx="37709">
                  <c:v>-0.28827357300000001</c:v>
                </c:pt>
                <c:pt idx="37710">
                  <c:v>-0.28806957599999999</c:v>
                </c:pt>
                <c:pt idx="37711">
                  <c:v>-0.28484699099999999</c:v>
                </c:pt>
                <c:pt idx="37712">
                  <c:v>-0.287141323</c:v>
                </c:pt>
                <c:pt idx="37713">
                  <c:v>-0.283084214</c:v>
                </c:pt>
                <c:pt idx="37714">
                  <c:v>-0.28635591300000002</c:v>
                </c:pt>
                <c:pt idx="37715">
                  <c:v>-0.28497487300000002</c:v>
                </c:pt>
                <c:pt idx="37716">
                  <c:v>-0.28496712400000002</c:v>
                </c:pt>
                <c:pt idx="37717">
                  <c:v>-0.28999698200000001</c:v>
                </c:pt>
                <c:pt idx="37718">
                  <c:v>-0.28954103599999997</c:v>
                </c:pt>
                <c:pt idx="37719">
                  <c:v>-0.28708139100000002</c:v>
                </c:pt>
                <c:pt idx="37720">
                  <c:v>-0.28510907299999999</c:v>
                </c:pt>
                <c:pt idx="37721">
                  <c:v>-0.282958716</c:v>
                </c:pt>
                <c:pt idx="37722">
                  <c:v>-0.28354725200000003</c:v>
                </c:pt>
                <c:pt idx="37723">
                  <c:v>-0.28747054900000002</c:v>
                </c:pt>
                <c:pt idx="37724">
                  <c:v>-0.283179134</c:v>
                </c:pt>
                <c:pt idx="37725">
                  <c:v>-0.28634041500000001</c:v>
                </c:pt>
                <c:pt idx="37726">
                  <c:v>-0.283143282</c:v>
                </c:pt>
                <c:pt idx="37727">
                  <c:v>-0.28572565300000002</c:v>
                </c:pt>
                <c:pt idx="37728">
                  <c:v>-0.283690989</c:v>
                </c:pt>
                <c:pt idx="37729">
                  <c:v>-0.28373900099999999</c:v>
                </c:pt>
                <c:pt idx="37730">
                  <c:v>-0.28639578799999998</c:v>
                </c:pt>
                <c:pt idx="37731">
                  <c:v>-0.28516682999999998</c:v>
                </c:pt>
                <c:pt idx="37732">
                  <c:v>-0.28627657899999998</c:v>
                </c:pt>
                <c:pt idx="37733">
                  <c:v>-0.28347557800000001</c:v>
                </c:pt>
                <c:pt idx="37734">
                  <c:v>-0.28598692999999997</c:v>
                </c:pt>
                <c:pt idx="37735">
                  <c:v>-0.28426048199999998</c:v>
                </c:pt>
                <c:pt idx="37736">
                  <c:v>-0.28650873900000001</c:v>
                </c:pt>
                <c:pt idx="37737">
                  <c:v>-0.28574892899999998</c:v>
                </c:pt>
                <c:pt idx="37738">
                  <c:v>-0.28967255400000003</c:v>
                </c:pt>
                <c:pt idx="37739">
                  <c:v>-0.28618040700000003</c:v>
                </c:pt>
                <c:pt idx="37740">
                  <c:v>-0.28099363999999999</c:v>
                </c:pt>
                <c:pt idx="37741">
                  <c:v>-0.283768505</c:v>
                </c:pt>
                <c:pt idx="37742">
                  <c:v>-0.28342044399999999</c:v>
                </c:pt>
                <c:pt idx="37743">
                  <c:v>-0.28463208699999998</c:v>
                </c:pt>
                <c:pt idx="37744">
                  <c:v>-0.284720749</c:v>
                </c:pt>
                <c:pt idx="37745">
                  <c:v>-0.287491053</c:v>
                </c:pt>
                <c:pt idx="37746">
                  <c:v>-0.28475943199999998</c:v>
                </c:pt>
                <c:pt idx="37747">
                  <c:v>-0.27818787099999998</c:v>
                </c:pt>
                <c:pt idx="37748">
                  <c:v>-0.27872023000000001</c:v>
                </c:pt>
                <c:pt idx="37749">
                  <c:v>-0.28705334700000001</c:v>
                </c:pt>
                <c:pt idx="37750">
                  <c:v>-0.28356382299999999</c:v>
                </c:pt>
                <c:pt idx="37751">
                  <c:v>-0.28355452399999997</c:v>
                </c:pt>
                <c:pt idx="37752">
                  <c:v>-0.28614097799999999</c:v>
                </c:pt>
                <c:pt idx="37753">
                  <c:v>-0.283941954</c:v>
                </c:pt>
                <c:pt idx="37754">
                  <c:v>-0.28918677599999998</c:v>
                </c:pt>
                <c:pt idx="37755">
                  <c:v>-0.28008425199999998</c:v>
                </c:pt>
                <c:pt idx="37756">
                  <c:v>-0.28352481099999999</c:v>
                </c:pt>
                <c:pt idx="37757">
                  <c:v>-0.28407919399999998</c:v>
                </c:pt>
                <c:pt idx="37758">
                  <c:v>-0.28301551899999999</c:v>
                </c:pt>
                <c:pt idx="37759">
                  <c:v>-0.28182178699999999</c:v>
                </c:pt>
                <c:pt idx="37760">
                  <c:v>-0.286451966</c:v>
                </c:pt>
                <c:pt idx="37761">
                  <c:v>-0.28242823500000003</c:v>
                </c:pt>
                <c:pt idx="37762">
                  <c:v>-0.28360775100000002</c:v>
                </c:pt>
                <c:pt idx="37763">
                  <c:v>-0.28230515099999998</c:v>
                </c:pt>
                <c:pt idx="37764">
                  <c:v>-0.27987635100000002</c:v>
                </c:pt>
                <c:pt idx="37765">
                  <c:v>-0.28344783200000001</c:v>
                </c:pt>
                <c:pt idx="37766">
                  <c:v>-0.280136198</c:v>
                </c:pt>
                <c:pt idx="37767">
                  <c:v>-0.28139898200000002</c:v>
                </c:pt>
                <c:pt idx="37768">
                  <c:v>-0.28511249999999999</c:v>
                </c:pt>
                <c:pt idx="37769">
                  <c:v>-0.28206503399999999</c:v>
                </c:pt>
                <c:pt idx="37770">
                  <c:v>-0.28734636299999999</c:v>
                </c:pt>
                <c:pt idx="37771">
                  <c:v>-0.28429079099999999</c:v>
                </c:pt>
                <c:pt idx="37772">
                  <c:v>-0.28690469299999999</c:v>
                </c:pt>
                <c:pt idx="37773">
                  <c:v>-0.28622075899999999</c:v>
                </c:pt>
                <c:pt idx="37774">
                  <c:v>-0.28523191799999997</c:v>
                </c:pt>
                <c:pt idx="37775">
                  <c:v>-0.28009453400000001</c:v>
                </c:pt>
                <c:pt idx="37776">
                  <c:v>-0.28608077799999998</c:v>
                </c:pt>
                <c:pt idx="37777">
                  <c:v>-0.288354367</c:v>
                </c:pt>
                <c:pt idx="37778">
                  <c:v>-0.28882732999999999</c:v>
                </c:pt>
                <c:pt idx="37779">
                  <c:v>-0.28739225899999998</c:v>
                </c:pt>
                <c:pt idx="37780">
                  <c:v>-0.28959336899999999</c:v>
                </c:pt>
                <c:pt idx="37781">
                  <c:v>-0.28947240099999999</c:v>
                </c:pt>
                <c:pt idx="37782">
                  <c:v>-0.27941870699999999</c:v>
                </c:pt>
                <c:pt idx="37783">
                  <c:v>-0.28128996499999998</c:v>
                </c:pt>
                <c:pt idx="37784">
                  <c:v>-0.283764303</c:v>
                </c:pt>
                <c:pt idx="37785">
                  <c:v>-0.28611233800000002</c:v>
                </c:pt>
                <c:pt idx="37786">
                  <c:v>-0.29011908199999997</c:v>
                </c:pt>
                <c:pt idx="37787">
                  <c:v>-0.287841976</c:v>
                </c:pt>
                <c:pt idx="37788">
                  <c:v>-0.28320434700000002</c:v>
                </c:pt>
                <c:pt idx="37789">
                  <c:v>-0.286899179</c:v>
                </c:pt>
                <c:pt idx="37790">
                  <c:v>-0.28092515499999998</c:v>
                </c:pt>
                <c:pt idx="37791">
                  <c:v>-0.28090488899999999</c:v>
                </c:pt>
                <c:pt idx="37792">
                  <c:v>-0.28275817600000003</c:v>
                </c:pt>
                <c:pt idx="37793">
                  <c:v>-0.28128609100000002</c:v>
                </c:pt>
                <c:pt idx="37794">
                  <c:v>-0.28260967100000001</c:v>
                </c:pt>
                <c:pt idx="37795">
                  <c:v>-0.27894049900000001</c:v>
                </c:pt>
                <c:pt idx="37796">
                  <c:v>-0.27964651600000001</c:v>
                </c:pt>
                <c:pt idx="37797">
                  <c:v>-0.278448164</c:v>
                </c:pt>
                <c:pt idx="37798">
                  <c:v>-0.27645742899999998</c:v>
                </c:pt>
                <c:pt idx="37799">
                  <c:v>-0.27796345900000002</c:v>
                </c:pt>
                <c:pt idx="37800">
                  <c:v>-0.276163667</c:v>
                </c:pt>
                <c:pt idx="37801">
                  <c:v>-0.27913913099999998</c:v>
                </c:pt>
                <c:pt idx="37802">
                  <c:v>-0.27356114999999998</c:v>
                </c:pt>
                <c:pt idx="37803">
                  <c:v>-0.279676706</c:v>
                </c:pt>
                <c:pt idx="37804">
                  <c:v>-0.27766764199999999</c:v>
                </c:pt>
                <c:pt idx="37805">
                  <c:v>-0.28066888499999998</c:v>
                </c:pt>
                <c:pt idx="37806">
                  <c:v>-0.27516359099999999</c:v>
                </c:pt>
                <c:pt idx="37807">
                  <c:v>-0.27991262099999997</c:v>
                </c:pt>
                <c:pt idx="37808">
                  <c:v>-0.276996464</c:v>
                </c:pt>
                <c:pt idx="37809">
                  <c:v>-0.27718198300000002</c:v>
                </c:pt>
                <c:pt idx="37810">
                  <c:v>-0.27885311800000001</c:v>
                </c:pt>
                <c:pt idx="37811">
                  <c:v>-0.27903604500000001</c:v>
                </c:pt>
                <c:pt idx="37812">
                  <c:v>-0.278699696</c:v>
                </c:pt>
                <c:pt idx="37813">
                  <c:v>-0.27956780799999997</c:v>
                </c:pt>
                <c:pt idx="37814">
                  <c:v>-0.27686256199999998</c:v>
                </c:pt>
                <c:pt idx="37815">
                  <c:v>-0.27474519600000002</c:v>
                </c:pt>
                <c:pt idx="37816">
                  <c:v>-0.27746641599999999</c:v>
                </c:pt>
                <c:pt idx="37817">
                  <c:v>-0.27561178800000002</c:v>
                </c:pt>
                <c:pt idx="37818">
                  <c:v>-0.27913406499999999</c:v>
                </c:pt>
                <c:pt idx="37819">
                  <c:v>-0.27841511400000002</c:v>
                </c:pt>
                <c:pt idx="37820">
                  <c:v>-0.27522972200000001</c:v>
                </c:pt>
                <c:pt idx="37821">
                  <c:v>-0.28340592999999997</c:v>
                </c:pt>
                <c:pt idx="37822">
                  <c:v>-0.27960136499999999</c:v>
                </c:pt>
                <c:pt idx="37823">
                  <c:v>-0.27828040700000001</c:v>
                </c:pt>
                <c:pt idx="37824">
                  <c:v>-0.27390563499999998</c:v>
                </c:pt>
                <c:pt idx="37825">
                  <c:v>-0.27859956000000002</c:v>
                </c:pt>
                <c:pt idx="37826">
                  <c:v>-0.27874204499999999</c:v>
                </c:pt>
                <c:pt idx="37827">
                  <c:v>-0.27567222699999999</c:v>
                </c:pt>
                <c:pt idx="37828">
                  <c:v>-0.27614039200000001</c:v>
                </c:pt>
                <c:pt idx="37829">
                  <c:v>-0.27896288000000002</c:v>
                </c:pt>
                <c:pt idx="37830">
                  <c:v>-0.28096637099999999</c:v>
                </c:pt>
                <c:pt idx="37831">
                  <c:v>-0.275949836</c:v>
                </c:pt>
                <c:pt idx="37832">
                  <c:v>-0.275771141</c:v>
                </c:pt>
                <c:pt idx="37833">
                  <c:v>-0.27931684299999998</c:v>
                </c:pt>
                <c:pt idx="37834">
                  <c:v>-0.27544859100000002</c:v>
                </c:pt>
                <c:pt idx="37835">
                  <c:v>-0.27968955000000001</c:v>
                </c:pt>
                <c:pt idx="37836">
                  <c:v>-0.279507905</c:v>
                </c:pt>
                <c:pt idx="37837">
                  <c:v>-0.278054148</c:v>
                </c:pt>
                <c:pt idx="37838">
                  <c:v>-0.27793800800000001</c:v>
                </c:pt>
                <c:pt idx="37839">
                  <c:v>-0.28053674099999998</c:v>
                </c:pt>
                <c:pt idx="37840">
                  <c:v>-0.27893564100000001</c:v>
                </c:pt>
                <c:pt idx="37841">
                  <c:v>-0.27702981199999999</c:v>
                </c:pt>
                <c:pt idx="37842">
                  <c:v>-0.27681544400000002</c:v>
                </c:pt>
                <c:pt idx="37843">
                  <c:v>-0.27619060899999998</c:v>
                </c:pt>
                <c:pt idx="37844">
                  <c:v>-0.27637702200000003</c:v>
                </c:pt>
                <c:pt idx="37845">
                  <c:v>-0.27933332300000002</c:v>
                </c:pt>
                <c:pt idx="37846">
                  <c:v>-0.27629387399999999</c:v>
                </c:pt>
                <c:pt idx="37847">
                  <c:v>-0.27899321900000001</c:v>
                </c:pt>
                <c:pt idx="37848">
                  <c:v>-0.27887630499999999</c:v>
                </c:pt>
                <c:pt idx="37849">
                  <c:v>-0.27503904699999998</c:v>
                </c:pt>
                <c:pt idx="37850">
                  <c:v>-0.27842417400000002</c:v>
                </c:pt>
                <c:pt idx="37851">
                  <c:v>-0.27485114300000002</c:v>
                </c:pt>
                <c:pt idx="37852">
                  <c:v>-0.27798277100000002</c:v>
                </c:pt>
                <c:pt idx="37853">
                  <c:v>-0.278802991</c:v>
                </c:pt>
                <c:pt idx="37854">
                  <c:v>-0.27473634499999999</c:v>
                </c:pt>
                <c:pt idx="37855">
                  <c:v>-0.27550843400000002</c:v>
                </c:pt>
                <c:pt idx="37856">
                  <c:v>-0.27313423199999998</c:v>
                </c:pt>
                <c:pt idx="37857">
                  <c:v>-0.28203144699999999</c:v>
                </c:pt>
                <c:pt idx="37858">
                  <c:v>-0.27696532000000001</c:v>
                </c:pt>
                <c:pt idx="37859">
                  <c:v>-0.27536854100000002</c:v>
                </c:pt>
                <c:pt idx="37860">
                  <c:v>-0.27180522699999998</c:v>
                </c:pt>
                <c:pt idx="37861">
                  <c:v>-0.28019854399999999</c:v>
                </c:pt>
                <c:pt idx="37862">
                  <c:v>-0.27923074399999998</c:v>
                </c:pt>
                <c:pt idx="37863">
                  <c:v>-0.27774530600000003</c:v>
                </c:pt>
                <c:pt idx="37864">
                  <c:v>-0.27793759099999998</c:v>
                </c:pt>
                <c:pt idx="37865">
                  <c:v>-0.28093379699999999</c:v>
                </c:pt>
                <c:pt idx="37866">
                  <c:v>-0.27932420400000002</c:v>
                </c:pt>
                <c:pt idx="37867">
                  <c:v>-0.28039446499999998</c:v>
                </c:pt>
                <c:pt idx="37868">
                  <c:v>-0.27952653199999999</c:v>
                </c:pt>
                <c:pt idx="37869">
                  <c:v>-0.28294423200000002</c:v>
                </c:pt>
                <c:pt idx="37870">
                  <c:v>-0.28269016699999999</c:v>
                </c:pt>
                <c:pt idx="37871">
                  <c:v>-0.28730011</c:v>
                </c:pt>
                <c:pt idx="37872">
                  <c:v>-0.28420525800000002</c:v>
                </c:pt>
                <c:pt idx="37873">
                  <c:v>-0.281318128</c:v>
                </c:pt>
                <c:pt idx="37874">
                  <c:v>-0.28834360799999997</c:v>
                </c:pt>
                <c:pt idx="37875">
                  <c:v>-0.28267392499999999</c:v>
                </c:pt>
                <c:pt idx="37876">
                  <c:v>-0.28046217600000001</c:v>
                </c:pt>
                <c:pt idx="37877">
                  <c:v>-0.28013765800000001</c:v>
                </c:pt>
                <c:pt idx="37878">
                  <c:v>-0.27721962300000003</c:v>
                </c:pt>
                <c:pt idx="37879">
                  <c:v>-0.26728478100000003</c:v>
                </c:pt>
                <c:pt idx="37880">
                  <c:v>-0.27933558800000002</c:v>
                </c:pt>
                <c:pt idx="37881">
                  <c:v>-0.27870362999999998</c:v>
                </c:pt>
                <c:pt idx="37882">
                  <c:v>-0.28711414299999999</c:v>
                </c:pt>
                <c:pt idx="37883">
                  <c:v>-0.29331901700000002</c:v>
                </c:pt>
                <c:pt idx="37884">
                  <c:v>-0.29334804399999997</c:v>
                </c:pt>
                <c:pt idx="37885">
                  <c:v>-0.28077796100000002</c:v>
                </c:pt>
                <c:pt idx="37886">
                  <c:v>-0.27857711899999998</c:v>
                </c:pt>
                <c:pt idx="37887">
                  <c:v>-0.27999177600000003</c:v>
                </c:pt>
                <c:pt idx="37888">
                  <c:v>-0.28287118700000002</c:v>
                </c:pt>
                <c:pt idx="37889">
                  <c:v>-0.28306669000000001</c:v>
                </c:pt>
                <c:pt idx="37890">
                  <c:v>-0.28578790999999998</c:v>
                </c:pt>
                <c:pt idx="37891">
                  <c:v>-0.28629213599999997</c:v>
                </c:pt>
                <c:pt idx="37892">
                  <c:v>-0.28441754000000002</c:v>
                </c:pt>
                <c:pt idx="37893">
                  <c:v>-0.27973851599999999</c:v>
                </c:pt>
                <c:pt idx="37894">
                  <c:v>-0.27794036300000002</c:v>
                </c:pt>
                <c:pt idx="37895">
                  <c:v>-0.27771773900000002</c:v>
                </c:pt>
                <c:pt idx="37896">
                  <c:v>-0.27665621000000001</c:v>
                </c:pt>
                <c:pt idx="37897">
                  <c:v>-0.27979886500000001</c:v>
                </c:pt>
                <c:pt idx="37898">
                  <c:v>-0.28270998600000002</c:v>
                </c:pt>
                <c:pt idx="37899">
                  <c:v>-0.28103816500000001</c:v>
                </c:pt>
                <c:pt idx="37900">
                  <c:v>-0.28018009700000002</c:v>
                </c:pt>
                <c:pt idx="37901">
                  <c:v>-0.28744977700000002</c:v>
                </c:pt>
                <c:pt idx="37902">
                  <c:v>-0.27868905700000002</c:v>
                </c:pt>
                <c:pt idx="37903">
                  <c:v>-0.27052077699999999</c:v>
                </c:pt>
                <c:pt idx="37904">
                  <c:v>-0.28514447799999998</c:v>
                </c:pt>
                <c:pt idx="37905">
                  <c:v>-0.27213236699999999</c:v>
                </c:pt>
                <c:pt idx="37906">
                  <c:v>-0.28201270099999998</c:v>
                </c:pt>
                <c:pt idx="37907">
                  <c:v>-0.28169298199999998</c:v>
                </c:pt>
                <c:pt idx="37908">
                  <c:v>-0.28029295799999998</c:v>
                </c:pt>
                <c:pt idx="37909">
                  <c:v>-0.27688244000000001</c:v>
                </c:pt>
                <c:pt idx="37910">
                  <c:v>-0.28164043999999999</c:v>
                </c:pt>
                <c:pt idx="37911">
                  <c:v>-0.275525242</c:v>
                </c:pt>
                <c:pt idx="37912">
                  <c:v>-0.26825907799999998</c:v>
                </c:pt>
                <c:pt idx="37913">
                  <c:v>-0.27293631400000001</c:v>
                </c:pt>
                <c:pt idx="37914">
                  <c:v>-0.27061644200000001</c:v>
                </c:pt>
                <c:pt idx="37915">
                  <c:v>-0.27564176899999998</c:v>
                </c:pt>
                <c:pt idx="37916">
                  <c:v>-0.27357968700000002</c:v>
                </c:pt>
                <c:pt idx="37917">
                  <c:v>-0.27561333799999999</c:v>
                </c:pt>
                <c:pt idx="37918">
                  <c:v>-0.27223217500000002</c:v>
                </c:pt>
                <c:pt idx="37919">
                  <c:v>-0.27034851900000001</c:v>
                </c:pt>
                <c:pt idx="37920">
                  <c:v>-0.26954236599999998</c:v>
                </c:pt>
                <c:pt idx="37921">
                  <c:v>-0.27268487200000002</c:v>
                </c:pt>
                <c:pt idx="37922">
                  <c:v>-0.26760408299999999</c:v>
                </c:pt>
                <c:pt idx="37923">
                  <c:v>-0.274612099</c:v>
                </c:pt>
                <c:pt idx="37924">
                  <c:v>-0.27265548699999997</c:v>
                </c:pt>
                <c:pt idx="37925">
                  <c:v>-0.26998883499999998</c:v>
                </c:pt>
                <c:pt idx="37926">
                  <c:v>-0.26871931599999999</c:v>
                </c:pt>
                <c:pt idx="37927">
                  <c:v>-0.26826932999999997</c:v>
                </c:pt>
                <c:pt idx="37928">
                  <c:v>-0.269275188</c:v>
                </c:pt>
                <c:pt idx="37929">
                  <c:v>-0.27172729400000001</c:v>
                </c:pt>
                <c:pt idx="37930">
                  <c:v>-0.27394491399999998</c:v>
                </c:pt>
                <c:pt idx="37931">
                  <c:v>-0.27525633599999999</c:v>
                </c:pt>
                <c:pt idx="37932">
                  <c:v>-0.27534019900000001</c:v>
                </c:pt>
                <c:pt idx="37933">
                  <c:v>-0.26469945900000003</c:v>
                </c:pt>
                <c:pt idx="37934">
                  <c:v>-0.25854516</c:v>
                </c:pt>
                <c:pt idx="37935">
                  <c:v>-0.26687991599999999</c:v>
                </c:pt>
                <c:pt idx="37936">
                  <c:v>-0.26578801899999999</c:v>
                </c:pt>
                <c:pt idx="37937">
                  <c:v>-0.27677863800000002</c:v>
                </c:pt>
                <c:pt idx="37938">
                  <c:v>-0.27320465399999999</c:v>
                </c:pt>
                <c:pt idx="37939">
                  <c:v>-0.27497857799999997</c:v>
                </c:pt>
                <c:pt idx="37940">
                  <c:v>-0.27146559999999997</c:v>
                </c:pt>
                <c:pt idx="37941">
                  <c:v>-0.26251497899999998</c:v>
                </c:pt>
                <c:pt idx="37942">
                  <c:v>-0.26633104699999999</c:v>
                </c:pt>
                <c:pt idx="37943">
                  <c:v>-0.27037471499999999</c:v>
                </c:pt>
                <c:pt idx="37944">
                  <c:v>-0.268652171</c:v>
                </c:pt>
                <c:pt idx="37945">
                  <c:v>-0.26270568399999999</c:v>
                </c:pt>
                <c:pt idx="37946">
                  <c:v>-0.264844209</c:v>
                </c:pt>
                <c:pt idx="37947">
                  <c:v>-0.261146814</c:v>
                </c:pt>
                <c:pt idx="37948">
                  <c:v>-0.26755306099999998</c:v>
                </c:pt>
                <c:pt idx="37949">
                  <c:v>-0.26555150700000002</c:v>
                </c:pt>
                <c:pt idx="37950">
                  <c:v>-0.26212319699999997</c:v>
                </c:pt>
                <c:pt idx="37951">
                  <c:v>-0.26406347800000002</c:v>
                </c:pt>
                <c:pt idx="37952">
                  <c:v>-0.261422396</c:v>
                </c:pt>
                <c:pt idx="37953">
                  <c:v>-0.26212054499999998</c:v>
                </c:pt>
                <c:pt idx="37954">
                  <c:v>-0.26260682899999999</c:v>
                </c:pt>
                <c:pt idx="37955">
                  <c:v>-0.25795000800000001</c:v>
                </c:pt>
                <c:pt idx="37956">
                  <c:v>-0.25531801599999998</c:v>
                </c:pt>
                <c:pt idx="37957">
                  <c:v>-0.26886659899999998</c:v>
                </c:pt>
                <c:pt idx="37958">
                  <c:v>-0.26104381700000001</c:v>
                </c:pt>
                <c:pt idx="37959">
                  <c:v>-0.24930940600000001</c:v>
                </c:pt>
                <c:pt idx="37960">
                  <c:v>-0.27008765899999998</c:v>
                </c:pt>
                <c:pt idx="37961">
                  <c:v>-0.25021576899999998</c:v>
                </c:pt>
                <c:pt idx="37962">
                  <c:v>-0.25047624099999999</c:v>
                </c:pt>
                <c:pt idx="37963">
                  <c:v>-0.26860272899999998</c:v>
                </c:pt>
                <c:pt idx="37964">
                  <c:v>-0.26143163400000002</c:v>
                </c:pt>
                <c:pt idx="37965">
                  <c:v>-0.25103673300000001</c:v>
                </c:pt>
                <c:pt idx="37966">
                  <c:v>-0.25517126899999998</c:v>
                </c:pt>
                <c:pt idx="37967">
                  <c:v>-0.246437356</c:v>
                </c:pt>
                <c:pt idx="37968">
                  <c:v>-0.23684623799999999</c:v>
                </c:pt>
                <c:pt idx="37969">
                  <c:v>-0.24743105500000001</c:v>
                </c:pt>
                <c:pt idx="37970">
                  <c:v>-0.24361872700000001</c:v>
                </c:pt>
                <c:pt idx="37971">
                  <c:v>-0.24151450399999999</c:v>
                </c:pt>
                <c:pt idx="37972">
                  <c:v>-0.24488553399999999</c:v>
                </c:pt>
                <c:pt idx="37973">
                  <c:v>-0.23356047299999999</c:v>
                </c:pt>
                <c:pt idx="37974">
                  <c:v>-0.234879538</c:v>
                </c:pt>
                <c:pt idx="37975">
                  <c:v>-0.23217616999999999</c:v>
                </c:pt>
                <c:pt idx="37976">
                  <c:v>-0.24155104199999999</c:v>
                </c:pt>
                <c:pt idx="37977">
                  <c:v>-0.22769980100000001</c:v>
                </c:pt>
                <c:pt idx="37978">
                  <c:v>-0.22966574100000001</c:v>
                </c:pt>
                <c:pt idx="37979">
                  <c:v>-0.23081548499999999</c:v>
                </c:pt>
                <c:pt idx="37980">
                  <c:v>-0.228425294</c:v>
                </c:pt>
                <c:pt idx="37981">
                  <c:v>-0.22223290800000001</c:v>
                </c:pt>
                <c:pt idx="37982">
                  <c:v>-0.228166699</c:v>
                </c:pt>
                <c:pt idx="37983">
                  <c:v>-0.22899863100000001</c:v>
                </c:pt>
                <c:pt idx="37984">
                  <c:v>-0.22675278800000001</c:v>
                </c:pt>
                <c:pt idx="37985">
                  <c:v>-0.22762410299999999</c:v>
                </c:pt>
                <c:pt idx="37986">
                  <c:v>-0.22859562899999999</c:v>
                </c:pt>
                <c:pt idx="37987">
                  <c:v>-0.229787186</c:v>
                </c:pt>
                <c:pt idx="37988">
                  <c:v>-0.22705317999999999</c:v>
                </c:pt>
                <c:pt idx="37989">
                  <c:v>-0.22591531300000001</c:v>
                </c:pt>
                <c:pt idx="37990">
                  <c:v>-0.22153814099999999</c:v>
                </c:pt>
                <c:pt idx="37991">
                  <c:v>-0.223159254</c:v>
                </c:pt>
                <c:pt idx="37992">
                  <c:v>-0.22090116100000001</c:v>
                </c:pt>
                <c:pt idx="37993">
                  <c:v>-0.21893079600000001</c:v>
                </c:pt>
                <c:pt idx="37994">
                  <c:v>-0.22151379299999999</c:v>
                </c:pt>
                <c:pt idx="37995">
                  <c:v>-0.21675032399999999</c:v>
                </c:pt>
                <c:pt idx="37996">
                  <c:v>-0.225619972</c:v>
                </c:pt>
                <c:pt idx="37997">
                  <c:v>-0.22280529099999999</c:v>
                </c:pt>
                <c:pt idx="37998">
                  <c:v>-0.22596566400000001</c:v>
                </c:pt>
                <c:pt idx="37999">
                  <c:v>-0.21468082099999999</c:v>
                </c:pt>
                <c:pt idx="38000">
                  <c:v>-0.21581266800000001</c:v>
                </c:pt>
                <c:pt idx="38001">
                  <c:v>-0.22064642600000001</c:v>
                </c:pt>
                <c:pt idx="38002">
                  <c:v>-0.218186721</c:v>
                </c:pt>
                <c:pt idx="38003">
                  <c:v>-0.221220151</c:v>
                </c:pt>
                <c:pt idx="38004">
                  <c:v>-0.21793727600000001</c:v>
                </c:pt>
                <c:pt idx="38005">
                  <c:v>-0.22455151400000001</c:v>
                </c:pt>
                <c:pt idx="38006">
                  <c:v>-0.224849254</c:v>
                </c:pt>
                <c:pt idx="38007">
                  <c:v>-0.21963933099999999</c:v>
                </c:pt>
                <c:pt idx="38008">
                  <c:v>-0.21569518700000001</c:v>
                </c:pt>
                <c:pt idx="38009">
                  <c:v>-0.21834906900000001</c:v>
                </c:pt>
                <c:pt idx="38010">
                  <c:v>-0.215012655</c:v>
                </c:pt>
                <c:pt idx="38011">
                  <c:v>-0.21453058699999999</c:v>
                </c:pt>
                <c:pt idx="38012">
                  <c:v>-0.20492829400000001</c:v>
                </c:pt>
                <c:pt idx="38013">
                  <c:v>-0.20862001199999999</c:v>
                </c:pt>
                <c:pt idx="38014">
                  <c:v>-0.21079155799999999</c:v>
                </c:pt>
                <c:pt idx="38015">
                  <c:v>-0.21395619199999999</c:v>
                </c:pt>
                <c:pt idx="38016">
                  <c:v>-0.205548853</c:v>
                </c:pt>
                <c:pt idx="38017">
                  <c:v>-0.200972497</c:v>
                </c:pt>
                <c:pt idx="38018">
                  <c:v>-0.19239498699999999</c:v>
                </c:pt>
                <c:pt idx="38019">
                  <c:v>-0.191950858</c:v>
                </c:pt>
                <c:pt idx="38020">
                  <c:v>-0.204001397</c:v>
                </c:pt>
                <c:pt idx="38021">
                  <c:v>-0.19575806000000001</c:v>
                </c:pt>
                <c:pt idx="38022">
                  <c:v>-0.19830004900000001</c:v>
                </c:pt>
                <c:pt idx="38023">
                  <c:v>-0.19682048299999999</c:v>
                </c:pt>
                <c:pt idx="38024">
                  <c:v>-0.19328699999999999</c:v>
                </c:pt>
                <c:pt idx="38025">
                  <c:v>-0.18694821</c:v>
                </c:pt>
                <c:pt idx="38026">
                  <c:v>-0.184408352</c:v>
                </c:pt>
                <c:pt idx="38027">
                  <c:v>-0.18082515900000001</c:v>
                </c:pt>
                <c:pt idx="38028">
                  <c:v>-0.17813696000000001</c:v>
                </c:pt>
                <c:pt idx="38029">
                  <c:v>-0.178678796</c:v>
                </c:pt>
                <c:pt idx="38030">
                  <c:v>-0.16957718099999999</c:v>
                </c:pt>
                <c:pt idx="38031">
                  <c:v>-0.17089511499999999</c:v>
                </c:pt>
                <c:pt idx="38032">
                  <c:v>-0.184433028</c:v>
                </c:pt>
                <c:pt idx="38033">
                  <c:v>-0.17549171999999999</c:v>
                </c:pt>
                <c:pt idx="38034">
                  <c:v>-0.166297689</c:v>
                </c:pt>
                <c:pt idx="38035">
                  <c:v>-0.166798949</c:v>
                </c:pt>
                <c:pt idx="38036">
                  <c:v>-0.16505910500000001</c:v>
                </c:pt>
                <c:pt idx="38037">
                  <c:v>-0.16804376200000001</c:v>
                </c:pt>
                <c:pt idx="38038">
                  <c:v>-0.169123933</c:v>
                </c:pt>
                <c:pt idx="38039">
                  <c:v>-0.166500762</c:v>
                </c:pt>
                <c:pt idx="38040">
                  <c:v>-0.16311508399999999</c:v>
                </c:pt>
                <c:pt idx="38041">
                  <c:v>-0.164155617</c:v>
                </c:pt>
                <c:pt idx="38042">
                  <c:v>-0.163363323</c:v>
                </c:pt>
                <c:pt idx="38043">
                  <c:v>-0.15610604</c:v>
                </c:pt>
                <c:pt idx="38044">
                  <c:v>-0.158489034</c:v>
                </c:pt>
                <c:pt idx="38045">
                  <c:v>-0.151670992</c:v>
                </c:pt>
                <c:pt idx="38046">
                  <c:v>-0.156948581</c:v>
                </c:pt>
                <c:pt idx="38047">
                  <c:v>-0.16417245599999999</c:v>
                </c:pt>
                <c:pt idx="38048">
                  <c:v>-0.14918579200000001</c:v>
                </c:pt>
                <c:pt idx="38049">
                  <c:v>-0.14977359800000001</c:v>
                </c:pt>
                <c:pt idx="38050">
                  <c:v>-0.15246473299999999</c:v>
                </c:pt>
                <c:pt idx="38051">
                  <c:v>-0.14883990599999999</c:v>
                </c:pt>
                <c:pt idx="38052">
                  <c:v>-0.148279831</c:v>
                </c:pt>
                <c:pt idx="38053">
                  <c:v>-0.150291324</c:v>
                </c:pt>
                <c:pt idx="38054">
                  <c:v>-0.14584171800000001</c:v>
                </c:pt>
                <c:pt idx="38055">
                  <c:v>-0.144102111</c:v>
                </c:pt>
                <c:pt idx="38056">
                  <c:v>-0.14204429099999999</c:v>
                </c:pt>
                <c:pt idx="38057">
                  <c:v>-0.14026688000000001</c:v>
                </c:pt>
                <c:pt idx="38058">
                  <c:v>-0.137484685</c:v>
                </c:pt>
                <c:pt idx="38059">
                  <c:v>-0.139123678</c:v>
                </c:pt>
                <c:pt idx="38060">
                  <c:v>-0.13935324499999999</c:v>
                </c:pt>
                <c:pt idx="38061">
                  <c:v>-0.13692343200000001</c:v>
                </c:pt>
                <c:pt idx="38062">
                  <c:v>-0.13285970699999999</c:v>
                </c:pt>
                <c:pt idx="38063">
                  <c:v>-0.12808223099999999</c:v>
                </c:pt>
                <c:pt idx="38064">
                  <c:v>-0.120069042</c:v>
                </c:pt>
                <c:pt idx="38065">
                  <c:v>-0.114042953</c:v>
                </c:pt>
                <c:pt idx="38066">
                  <c:v>-0.12693771700000001</c:v>
                </c:pt>
                <c:pt idx="38067">
                  <c:v>-0.12732251</c:v>
                </c:pt>
                <c:pt idx="38068">
                  <c:v>-0.124099813</c:v>
                </c:pt>
                <c:pt idx="38069">
                  <c:v>-0.12625885000000001</c:v>
                </c:pt>
                <c:pt idx="38070">
                  <c:v>-0.116970271</c:v>
                </c:pt>
                <c:pt idx="38071">
                  <c:v>-0.11082036000000001</c:v>
                </c:pt>
                <c:pt idx="38072">
                  <c:v>-0.109017402</c:v>
                </c:pt>
                <c:pt idx="38073">
                  <c:v>-0.12067868599999999</c:v>
                </c:pt>
                <c:pt idx="38074">
                  <c:v>-0.115168877</c:v>
                </c:pt>
                <c:pt idx="38075">
                  <c:v>-0.109856196</c:v>
                </c:pt>
                <c:pt idx="38076">
                  <c:v>-0.11063516900000001</c:v>
                </c:pt>
                <c:pt idx="38077">
                  <c:v>-0.110785522</c:v>
                </c:pt>
                <c:pt idx="38078">
                  <c:v>-0.109192416</c:v>
                </c:pt>
                <c:pt idx="38079">
                  <c:v>-0.10738989</c:v>
                </c:pt>
                <c:pt idx="38080">
                  <c:v>-0.10347717300000001</c:v>
                </c:pt>
                <c:pt idx="38081">
                  <c:v>-9.9108018000000006E-2</c:v>
                </c:pt>
                <c:pt idx="38082">
                  <c:v>-0.10154640700000001</c:v>
                </c:pt>
                <c:pt idx="38083">
                  <c:v>-9.9155694000000003E-2</c:v>
                </c:pt>
                <c:pt idx="38084">
                  <c:v>-0.10199195899999999</c:v>
                </c:pt>
                <c:pt idx="38085">
                  <c:v>-0.10187017199999999</c:v>
                </c:pt>
                <c:pt idx="38086">
                  <c:v>-0.10416209</c:v>
                </c:pt>
                <c:pt idx="38087">
                  <c:v>-0.102090843</c:v>
                </c:pt>
                <c:pt idx="38088">
                  <c:v>-9.7394361999999998E-2</c:v>
                </c:pt>
                <c:pt idx="38089">
                  <c:v>-8.9238948999999998E-2</c:v>
                </c:pt>
                <c:pt idx="38090">
                  <c:v>-0.104947872</c:v>
                </c:pt>
                <c:pt idx="38091">
                  <c:v>-8.2629345000000007E-2</c:v>
                </c:pt>
                <c:pt idx="38092">
                  <c:v>-9.5527298999999996E-2</c:v>
                </c:pt>
                <c:pt idx="38093">
                  <c:v>-9.0353384999999994E-2</c:v>
                </c:pt>
                <c:pt idx="38094">
                  <c:v>-8.5847847000000005E-2</c:v>
                </c:pt>
                <c:pt idx="38095">
                  <c:v>-8.8741398999999999E-2</c:v>
                </c:pt>
                <c:pt idx="38096">
                  <c:v>-8.0375083E-2</c:v>
                </c:pt>
                <c:pt idx="38097">
                  <c:v>-8.2024343E-2</c:v>
                </c:pt>
                <c:pt idx="38098">
                  <c:v>-7.8813105999999994E-2</c:v>
                </c:pt>
                <c:pt idx="38099">
                  <c:v>-8.2965217999999993E-2</c:v>
                </c:pt>
                <c:pt idx="38100">
                  <c:v>-7.4828460999999999E-2</c:v>
                </c:pt>
                <c:pt idx="38101">
                  <c:v>-7.2512142000000002E-2</c:v>
                </c:pt>
                <c:pt idx="38102">
                  <c:v>-7.3537722E-2</c:v>
                </c:pt>
                <c:pt idx="38103">
                  <c:v>-7.4180536000000005E-2</c:v>
                </c:pt>
                <c:pt idx="38104">
                  <c:v>-7.3952301999999998E-2</c:v>
                </c:pt>
                <c:pt idx="38105">
                  <c:v>-7.8158437999999997E-2</c:v>
                </c:pt>
                <c:pt idx="38106">
                  <c:v>-7.9676970999999999E-2</c:v>
                </c:pt>
                <c:pt idx="38107">
                  <c:v>-6.9536767999999999E-2</c:v>
                </c:pt>
                <c:pt idx="38108">
                  <c:v>-6.3882342999999994E-2</c:v>
                </c:pt>
                <c:pt idx="38109">
                  <c:v>-6.8497113999999998E-2</c:v>
                </c:pt>
                <c:pt idx="38110">
                  <c:v>-6.6454209E-2</c:v>
                </c:pt>
                <c:pt idx="38111">
                  <c:v>-6.4209460999999995E-2</c:v>
                </c:pt>
                <c:pt idx="38112">
                  <c:v>-7.1425295999999999E-2</c:v>
                </c:pt>
                <c:pt idx="38113">
                  <c:v>-6.9009936999999993E-2</c:v>
                </c:pt>
                <c:pt idx="38114">
                  <c:v>-6.7770234999999998E-2</c:v>
                </c:pt>
                <c:pt idx="38115">
                  <c:v>-6.8928055000000002E-2</c:v>
                </c:pt>
                <c:pt idx="38116">
                  <c:v>-6.1833933000000001E-2</c:v>
                </c:pt>
                <c:pt idx="38117">
                  <c:v>-6.0954817000000001E-2</c:v>
                </c:pt>
                <c:pt idx="38118">
                  <c:v>-6.7069172999999996E-2</c:v>
                </c:pt>
                <c:pt idx="38119">
                  <c:v>-6.4224563999999998E-2</c:v>
                </c:pt>
                <c:pt idx="38120">
                  <c:v>-6.6196098999999994E-2</c:v>
                </c:pt>
                <c:pt idx="38121">
                  <c:v>-6.9122880999999997E-2</c:v>
                </c:pt>
                <c:pt idx="38122">
                  <c:v>-6.6123098000000005E-2</c:v>
                </c:pt>
                <c:pt idx="38123">
                  <c:v>-6.6384070000000003E-2</c:v>
                </c:pt>
                <c:pt idx="38124">
                  <c:v>-6.3177362000000001E-2</c:v>
                </c:pt>
                <c:pt idx="38125">
                  <c:v>-6.5281816000000006E-2</c:v>
                </c:pt>
                <c:pt idx="38126">
                  <c:v>-6.8774819000000001E-2</c:v>
                </c:pt>
                <c:pt idx="38127">
                  <c:v>-6.6399544000000005E-2</c:v>
                </c:pt>
                <c:pt idx="38128">
                  <c:v>-6.0965094999999997E-2</c:v>
                </c:pt>
                <c:pt idx="38129">
                  <c:v>-5.8187686000000002E-2</c:v>
                </c:pt>
                <c:pt idx="38130">
                  <c:v>-7.0626072999999998E-2</c:v>
                </c:pt>
                <c:pt idx="38131">
                  <c:v>-7.1760945000000007E-2</c:v>
                </c:pt>
                <c:pt idx="38132">
                  <c:v>-5.9037164000000003E-2</c:v>
                </c:pt>
                <c:pt idx="38133">
                  <c:v>-5.7853519999999999E-2</c:v>
                </c:pt>
                <c:pt idx="38134">
                  <c:v>-5.8033547999999997E-2</c:v>
                </c:pt>
                <c:pt idx="38135">
                  <c:v>-6.2459819E-2</c:v>
                </c:pt>
                <c:pt idx="38136">
                  <c:v>-6.0045935000000002E-2</c:v>
                </c:pt>
                <c:pt idx="38137">
                  <c:v>-5.9620969000000003E-2</c:v>
                </c:pt>
                <c:pt idx="38138">
                  <c:v>-6.0545355000000002E-2</c:v>
                </c:pt>
                <c:pt idx="38139">
                  <c:v>-5.9530560000000003E-2</c:v>
                </c:pt>
                <c:pt idx="38140">
                  <c:v>-5.8182198999999997E-2</c:v>
                </c:pt>
                <c:pt idx="38141">
                  <c:v>-5.6493494999999998E-2</c:v>
                </c:pt>
                <c:pt idx="38142">
                  <c:v>-6.2095984999999999E-2</c:v>
                </c:pt>
                <c:pt idx="38143">
                  <c:v>-5.3602364E-2</c:v>
                </c:pt>
                <c:pt idx="38144">
                  <c:v>-5.7373933000000002E-2</c:v>
                </c:pt>
                <c:pt idx="38145">
                  <c:v>-5.2461512000000002E-2</c:v>
                </c:pt>
                <c:pt idx="38146">
                  <c:v>-5.8201425000000001E-2</c:v>
                </c:pt>
                <c:pt idx="38147">
                  <c:v>-5.6388109999999998E-2</c:v>
                </c:pt>
                <c:pt idx="38148">
                  <c:v>-4.7176767000000001E-2</c:v>
                </c:pt>
                <c:pt idx="38149">
                  <c:v>-5.1157228999999999E-2</c:v>
                </c:pt>
                <c:pt idx="38150">
                  <c:v>-5.0846703E-2</c:v>
                </c:pt>
                <c:pt idx="38151">
                  <c:v>-5.3730990999999999E-2</c:v>
                </c:pt>
                <c:pt idx="38152">
                  <c:v>-4.7946606000000003E-2</c:v>
                </c:pt>
                <c:pt idx="38153">
                  <c:v>-5.1000155999999998E-2</c:v>
                </c:pt>
                <c:pt idx="38154">
                  <c:v>-4.9697600000000001E-2</c:v>
                </c:pt>
                <c:pt idx="38155">
                  <c:v>-5.2506669999999998E-2</c:v>
                </c:pt>
                <c:pt idx="38156">
                  <c:v>-4.9651761000000003E-2</c:v>
                </c:pt>
                <c:pt idx="38157">
                  <c:v>-4.6635314999999997E-2</c:v>
                </c:pt>
                <c:pt idx="38158">
                  <c:v>-4.8956792999999998E-2</c:v>
                </c:pt>
                <c:pt idx="38159">
                  <c:v>-5.2167936999999998E-2</c:v>
                </c:pt>
                <c:pt idx="38160">
                  <c:v>-3.9697688000000002E-2</c:v>
                </c:pt>
                <c:pt idx="38161">
                  <c:v>-4.8924691999999999E-2</c:v>
                </c:pt>
                <c:pt idx="38162">
                  <c:v>-4.0129602E-2</c:v>
                </c:pt>
                <c:pt idx="38163">
                  <c:v>-4.8634820000000002E-2</c:v>
                </c:pt>
                <c:pt idx="38164">
                  <c:v>-4.5530639999999997E-2</c:v>
                </c:pt>
                <c:pt idx="38165">
                  <c:v>-4.3375074999999999E-2</c:v>
                </c:pt>
                <c:pt idx="38166">
                  <c:v>-4.2044558000000003E-2</c:v>
                </c:pt>
                <c:pt idx="38167">
                  <c:v>-4.3666422000000003E-2</c:v>
                </c:pt>
                <c:pt idx="38168">
                  <c:v>-3.6361105999999997E-2</c:v>
                </c:pt>
                <c:pt idx="38169">
                  <c:v>-4.0364835000000002E-2</c:v>
                </c:pt>
                <c:pt idx="38170">
                  <c:v>-3.5978074999999998E-2</c:v>
                </c:pt>
                <c:pt idx="38171">
                  <c:v>-3.6329321999999997E-2</c:v>
                </c:pt>
                <c:pt idx="38172">
                  <c:v>-3.2975070000000002E-2</c:v>
                </c:pt>
                <c:pt idx="38173">
                  <c:v>-3.9455507000000001E-2</c:v>
                </c:pt>
                <c:pt idx="38174">
                  <c:v>-3.2483350000000001E-2</c:v>
                </c:pt>
                <c:pt idx="38175">
                  <c:v>-3.2961803999999997E-2</c:v>
                </c:pt>
                <c:pt idx="38176">
                  <c:v>-3.1997739999999997E-2</c:v>
                </c:pt>
                <c:pt idx="38177">
                  <c:v>-2.9635536000000001E-2</c:v>
                </c:pt>
                <c:pt idx="38178">
                  <c:v>-3.0012375000000001E-2</c:v>
                </c:pt>
                <c:pt idx="38179">
                  <c:v>-2.8594169999999999E-2</c:v>
                </c:pt>
                <c:pt idx="38180">
                  <c:v>-2.6049519E-2</c:v>
                </c:pt>
                <c:pt idx="38181">
                  <c:v>-2.8263185E-2</c:v>
                </c:pt>
                <c:pt idx="38182">
                  <c:v>-3.1994276000000002E-2</c:v>
                </c:pt>
                <c:pt idx="38183">
                  <c:v>-2.744972E-2</c:v>
                </c:pt>
                <c:pt idx="38184">
                  <c:v>-2.1307138999999999E-2</c:v>
                </c:pt>
                <c:pt idx="38185">
                  <c:v>-2.0344543999999999E-2</c:v>
                </c:pt>
                <c:pt idx="38186">
                  <c:v>-2.7339069000000001E-2</c:v>
                </c:pt>
                <c:pt idx="38187">
                  <c:v>-2.3953939E-2</c:v>
                </c:pt>
                <c:pt idx="38188">
                  <c:v>-2.4461804E-2</c:v>
                </c:pt>
                <c:pt idx="38189">
                  <c:v>-3.0247774000000002E-2</c:v>
                </c:pt>
                <c:pt idx="38190">
                  <c:v>-2.1218325999999999E-2</c:v>
                </c:pt>
                <c:pt idx="38191">
                  <c:v>-2.1862334000000001E-2</c:v>
                </c:pt>
                <c:pt idx="38192">
                  <c:v>-2.6579591E-2</c:v>
                </c:pt>
                <c:pt idx="38193">
                  <c:v>-1.7467070000000001E-2</c:v>
                </c:pt>
                <c:pt idx="38194">
                  <c:v>-1.4227867E-2</c:v>
                </c:pt>
                <c:pt idx="38195">
                  <c:v>-1.9644812000000001E-2</c:v>
                </c:pt>
                <c:pt idx="38196">
                  <c:v>-2.0880784999999999E-2</c:v>
                </c:pt>
                <c:pt idx="38197">
                  <c:v>-1.5911449000000001E-2</c:v>
                </c:pt>
                <c:pt idx="38198">
                  <c:v>-2.1012732999999999E-2</c:v>
                </c:pt>
                <c:pt idx="38199">
                  <c:v>-2.4872212000000001E-2</c:v>
                </c:pt>
                <c:pt idx="38200">
                  <c:v>-2.9165759999999999E-2</c:v>
                </c:pt>
                <c:pt idx="38201">
                  <c:v>-2.7244378E-2</c:v>
                </c:pt>
                <c:pt idx="38202">
                  <c:v>-1.7712925000000001E-2</c:v>
                </c:pt>
                <c:pt idx="38203">
                  <c:v>-1.9460603999999999E-2</c:v>
                </c:pt>
                <c:pt idx="38204">
                  <c:v>-2.6485755999999999E-2</c:v>
                </c:pt>
                <c:pt idx="38205">
                  <c:v>-6.6578610000000002E-3</c:v>
                </c:pt>
                <c:pt idx="38206">
                  <c:v>-2.0614156000000002E-2</c:v>
                </c:pt>
                <c:pt idx="38207">
                  <c:v>-1.4797878E-2</c:v>
                </c:pt>
                <c:pt idx="38208">
                  <c:v>-3.9801180000000004E-3</c:v>
                </c:pt>
                <c:pt idx="38209">
                  <c:v>-5.1210288E-2</c:v>
                </c:pt>
                <c:pt idx="38210">
                  <c:v>-2.7836524000000001E-2</c:v>
                </c:pt>
                <c:pt idx="38211">
                  <c:v>5.724809E-3</c:v>
                </c:pt>
                <c:pt idx="38212">
                  <c:v>-3.5769105000000002E-2</c:v>
                </c:pt>
                <c:pt idx="38213">
                  <c:v>-2.6943921999999999E-2</c:v>
                </c:pt>
                <c:pt idx="38214">
                  <c:v>-6.7385179999999998E-3</c:v>
                </c:pt>
                <c:pt idx="38215">
                  <c:v>-2.9851521999999998E-2</c:v>
                </c:pt>
                <c:pt idx="38216">
                  <c:v>-2.8622475000000001E-2</c:v>
                </c:pt>
                <c:pt idx="38217">
                  <c:v>-8.3085469999999995E-3</c:v>
                </c:pt>
                <c:pt idx="38218">
                  <c:v>-3.3220429999999998E-3</c:v>
                </c:pt>
                <c:pt idx="38219">
                  <c:v>-2.5784751000000002E-2</c:v>
                </c:pt>
                <c:pt idx="38220">
                  <c:v>-1.9850164999999999E-2</c:v>
                </c:pt>
                <c:pt idx="38221">
                  <c:v>-1.7284093E-2</c:v>
                </c:pt>
                <c:pt idx="38222">
                  <c:v>-1.4376987000000001E-2</c:v>
                </c:pt>
                <c:pt idx="38223">
                  <c:v>-1.7326059000000001E-2</c:v>
                </c:pt>
                <c:pt idx="38224">
                  <c:v>-1.4848254E-2</c:v>
                </c:pt>
                <c:pt idx="38225">
                  <c:v>-1.7278973E-2</c:v>
                </c:pt>
                <c:pt idx="38226">
                  <c:v>-2.6908167E-2</c:v>
                </c:pt>
                <c:pt idx="38227">
                  <c:v>-9.2825230000000009E-3</c:v>
                </c:pt>
                <c:pt idx="38228">
                  <c:v>-8.0100640000000008E-3</c:v>
                </c:pt>
                <c:pt idx="38229">
                  <c:v>-1.7918672E-2</c:v>
                </c:pt>
                <c:pt idx="38230">
                  <c:v>-2.9682200000000001E-3</c:v>
                </c:pt>
                <c:pt idx="38231">
                  <c:v>-1.0938654000000001E-2</c:v>
                </c:pt>
                <c:pt idx="38232">
                  <c:v>-4.0231030000000001E-2</c:v>
                </c:pt>
                <c:pt idx="38233">
                  <c:v>2.8925316E-2</c:v>
                </c:pt>
                <c:pt idx="38234">
                  <c:v>-3.2642971999999999E-2</c:v>
                </c:pt>
                <c:pt idx="38235">
                  <c:v>-1.6924938E-2</c:v>
                </c:pt>
                <c:pt idx="38236">
                  <c:v>1.6315573999999999E-2</c:v>
                </c:pt>
                <c:pt idx="38237">
                  <c:v>6.7965889999999996E-3</c:v>
                </c:pt>
                <c:pt idx="38238">
                  <c:v>-3.5489351000000002E-2</c:v>
                </c:pt>
                <c:pt idx="38239">
                  <c:v>1.1463717E-2</c:v>
                </c:pt>
                <c:pt idx="38240">
                  <c:v>1.3486654000000001E-2</c:v>
                </c:pt>
                <c:pt idx="38241">
                  <c:v>-1.5805926000000001E-2</c:v>
                </c:pt>
                <c:pt idx="38242">
                  <c:v>8.7646640000000001E-3</c:v>
                </c:pt>
                <c:pt idx="38243">
                  <c:v>2.8009100000000002E-3</c:v>
                </c:pt>
                <c:pt idx="38244">
                  <c:v>-1.0586002000000001E-2</c:v>
                </c:pt>
                <c:pt idx="38245">
                  <c:v>-3.167118E-3</c:v>
                </c:pt>
                <c:pt idx="38246">
                  <c:v>-5.013221E-3</c:v>
                </c:pt>
                <c:pt idx="38247">
                  <c:v>-6.7899200000000001E-4</c:v>
                </c:pt>
                <c:pt idx="38248">
                  <c:v>3.0616839999999998E-3</c:v>
                </c:pt>
                <c:pt idx="38249">
                  <c:v>-3.9075999999999998E-4</c:v>
                </c:pt>
                <c:pt idx="38250">
                  <c:v>-5.942386E-3</c:v>
                </c:pt>
                <c:pt idx="38251">
                  <c:v>-4.0129739999999999E-3</c:v>
                </c:pt>
                <c:pt idx="38252">
                  <c:v>-6.5341890000000001E-3</c:v>
                </c:pt>
                <c:pt idx="38253">
                  <c:v>3.5984469999999998E-3</c:v>
                </c:pt>
                <c:pt idx="38254">
                  <c:v>-1.734799E-3</c:v>
                </c:pt>
                <c:pt idx="38255">
                  <c:v>-5.4991859999999997E-3</c:v>
                </c:pt>
                <c:pt idx="38256">
                  <c:v>-5.0120939999999999E-3</c:v>
                </c:pt>
                <c:pt idx="38257">
                  <c:v>-6.4533300000000002E-3</c:v>
                </c:pt>
                <c:pt idx="38258">
                  <c:v>-3.3648620000000001E-3</c:v>
                </c:pt>
                <c:pt idx="38259">
                  <c:v>-4.9680319999999998E-3</c:v>
                </c:pt>
                <c:pt idx="38260">
                  <c:v>-1.1750304E-2</c:v>
                </c:pt>
                <c:pt idx="38261">
                  <c:v>-7.2864740000000002E-3</c:v>
                </c:pt>
                <c:pt idx="38262">
                  <c:v>-8.3983430000000008E-3</c:v>
                </c:pt>
                <c:pt idx="38263">
                  <c:v>-2.2598100000000001E-3</c:v>
                </c:pt>
                <c:pt idx="38264">
                  <c:v>-6.2976949999999999E-3</c:v>
                </c:pt>
                <c:pt idx="38265">
                  <c:v>-1.186483E-2</c:v>
                </c:pt>
                <c:pt idx="38266">
                  <c:v>-2.2204579999999998E-3</c:v>
                </c:pt>
                <c:pt idx="38267">
                  <c:v>-3.4718230000000002E-3</c:v>
                </c:pt>
                <c:pt idx="38268">
                  <c:v>-1.1342529E-2</c:v>
                </c:pt>
                <c:pt idx="38269">
                  <c:v>-7.4122850000000002E-3</c:v>
                </c:pt>
                <c:pt idx="38270">
                  <c:v>-4.6753539999999996E-3</c:v>
                </c:pt>
                <c:pt idx="38271">
                  <c:v>-8.0948289999999996E-3</c:v>
                </c:pt>
                <c:pt idx="38272">
                  <c:v>-3.1986079999999999E-3</c:v>
                </c:pt>
                <c:pt idx="38273">
                  <c:v>-4.3367559999999998E-3</c:v>
                </c:pt>
                <c:pt idx="38274">
                  <c:v>-1.125516E-3</c:v>
                </c:pt>
                <c:pt idx="38275">
                  <c:v>-5.8292029999999998E-3</c:v>
                </c:pt>
                <c:pt idx="38276">
                  <c:v>-2.2190220000000002E-3</c:v>
                </c:pt>
                <c:pt idx="38277">
                  <c:v>-1.1625286E-2</c:v>
                </c:pt>
                <c:pt idx="38278">
                  <c:v>-3.0669510000000001E-3</c:v>
                </c:pt>
                <c:pt idx="38279">
                  <c:v>-2.9731229999999998E-3</c:v>
                </c:pt>
                <c:pt idx="38280">
                  <c:v>-7.4477659999999998E-3</c:v>
                </c:pt>
                <c:pt idx="38281">
                  <c:v>-1.61629E-3</c:v>
                </c:pt>
                <c:pt idx="38282">
                  <c:v>-2.2149689999999998E-3</c:v>
                </c:pt>
                <c:pt idx="38283">
                  <c:v>-7.5991979999999997E-3</c:v>
                </c:pt>
                <c:pt idx="38284">
                  <c:v>-8.8431610000000004E-3</c:v>
                </c:pt>
                <c:pt idx="38285">
                  <c:v>-4.0226569999999998E-3</c:v>
                </c:pt>
                <c:pt idx="38286">
                  <c:v>-2.9358209999999999E-3</c:v>
                </c:pt>
                <c:pt idx="38287">
                  <c:v>-4.1632140000000002E-3</c:v>
                </c:pt>
                <c:pt idx="38288">
                  <c:v>2.1492769999999998E-3</c:v>
                </c:pt>
                <c:pt idx="38289">
                  <c:v>-2.108969E-3</c:v>
                </c:pt>
                <c:pt idx="38290">
                  <c:v>-2.71617E-3</c:v>
                </c:pt>
                <c:pt idx="38291">
                  <c:v>-6.59036E-4</c:v>
                </c:pt>
                <c:pt idx="38292">
                  <c:v>-4.3403239999999996E-3</c:v>
                </c:pt>
                <c:pt idx="38293">
                  <c:v>-2.0431030000000001E-3</c:v>
                </c:pt>
                <c:pt idx="38294">
                  <c:v>1.9998419999999999E-3</c:v>
                </c:pt>
                <c:pt idx="38295">
                  <c:v>-3.331185E-3</c:v>
                </c:pt>
                <c:pt idx="38296">
                  <c:v>9.5623799999999999E-4</c:v>
                </c:pt>
                <c:pt idx="38297">
                  <c:v>-3.0159549999999999E-3</c:v>
                </c:pt>
                <c:pt idx="38298">
                  <c:v>8.4462889999999992E-3</c:v>
                </c:pt>
                <c:pt idx="38299">
                  <c:v>-1.0422771000000001E-2</c:v>
                </c:pt>
                <c:pt idx="38300">
                  <c:v>7.6760709999999996E-3</c:v>
                </c:pt>
                <c:pt idx="38301">
                  <c:v>-1.6872759999999999E-3</c:v>
                </c:pt>
                <c:pt idx="38302">
                  <c:v>-2.6827660000000001E-3</c:v>
                </c:pt>
                <c:pt idx="38303">
                  <c:v>6.2431300000000004E-3</c:v>
                </c:pt>
                <c:pt idx="38304">
                  <c:v>1.293113E-3</c:v>
                </c:pt>
                <c:pt idx="38305">
                  <c:v>1.6854579999999999E-3</c:v>
                </c:pt>
                <c:pt idx="38306">
                  <c:v>3.62133E-4</c:v>
                </c:pt>
                <c:pt idx="38307">
                  <c:v>3.7976200000000001E-4</c:v>
                </c:pt>
                <c:pt idx="38308">
                  <c:v>4.3452079999999997E-3</c:v>
                </c:pt>
                <c:pt idx="38309">
                  <c:v>-2.3934310000000001E-3</c:v>
                </c:pt>
                <c:pt idx="38310">
                  <c:v>5.5102989999999998E-3</c:v>
                </c:pt>
                <c:pt idx="38311">
                  <c:v>-2.421781E-3</c:v>
                </c:pt>
                <c:pt idx="38312">
                  <c:v>2.6118589999999998E-3</c:v>
                </c:pt>
                <c:pt idx="38313">
                  <c:v>1.152293E-3</c:v>
                </c:pt>
                <c:pt idx="38314">
                  <c:v>8.0661399999999999E-4</c:v>
                </c:pt>
                <c:pt idx="38315">
                  <c:v>-9.8278559999999994E-3</c:v>
                </c:pt>
                <c:pt idx="38316">
                  <c:v>-7.4168400000000005E-4</c:v>
                </c:pt>
                <c:pt idx="38317">
                  <c:v>-6.0976939999999999E-3</c:v>
                </c:pt>
                <c:pt idx="38318">
                  <c:v>-9.4639310000000001E-3</c:v>
                </c:pt>
                <c:pt idx="38319">
                  <c:v>-9.6742799999999999E-4</c:v>
                </c:pt>
                <c:pt idx="38320">
                  <c:v>-6.9258999999999998E-4</c:v>
                </c:pt>
                <c:pt idx="38321">
                  <c:v>-2.8337840000000002E-3</c:v>
                </c:pt>
                <c:pt idx="38322">
                  <c:v>-3.6604300000000001E-3</c:v>
                </c:pt>
                <c:pt idx="38323">
                  <c:v>-9.6681760000000005E-3</c:v>
                </c:pt>
                <c:pt idx="38324">
                  <c:v>2.004193E-3</c:v>
                </c:pt>
                <c:pt idx="38325">
                  <c:v>1.821292E-3</c:v>
                </c:pt>
                <c:pt idx="38326">
                  <c:v>2.7587240000000002E-3</c:v>
                </c:pt>
                <c:pt idx="38327">
                  <c:v>6.4014709999999997E-3</c:v>
                </c:pt>
                <c:pt idx="38328">
                  <c:v>4.6861289999999998E-3</c:v>
                </c:pt>
                <c:pt idx="38329">
                  <c:v>1.491135E-3</c:v>
                </c:pt>
                <c:pt idx="38330">
                  <c:v>1.804057E-3</c:v>
                </c:pt>
                <c:pt idx="38331">
                  <c:v>7.5441290000000001E-3</c:v>
                </c:pt>
                <c:pt idx="38332">
                  <c:v>9.6837120000000006E-3</c:v>
                </c:pt>
                <c:pt idx="38333">
                  <c:v>8.8074169999999997E-3</c:v>
                </c:pt>
                <c:pt idx="38334">
                  <c:v>7.7008739999999999E-3</c:v>
                </c:pt>
                <c:pt idx="38335">
                  <c:v>8.0895740000000004E-3</c:v>
                </c:pt>
                <c:pt idx="38336">
                  <c:v>6.7569279999999997E-3</c:v>
                </c:pt>
                <c:pt idx="38337">
                  <c:v>3.1220419999999998E-3</c:v>
                </c:pt>
                <c:pt idx="38338">
                  <c:v>1.5756876999999999E-2</c:v>
                </c:pt>
                <c:pt idx="38339">
                  <c:v>1.2758814E-2</c:v>
                </c:pt>
                <c:pt idx="38340">
                  <c:v>2.9383332000000002E-2</c:v>
                </c:pt>
                <c:pt idx="38341">
                  <c:v>1.8802445000000001E-2</c:v>
                </c:pt>
                <c:pt idx="38342">
                  <c:v>4.1958070000000002E-3</c:v>
                </c:pt>
                <c:pt idx="38343">
                  <c:v>1.6381805999999999E-2</c:v>
                </c:pt>
                <c:pt idx="38344">
                  <c:v>2.1239945999999999E-2</c:v>
                </c:pt>
                <c:pt idx="38345">
                  <c:v>1.9491995000000002E-2</c:v>
                </c:pt>
                <c:pt idx="38346">
                  <c:v>2.7058568000000002E-2</c:v>
                </c:pt>
                <c:pt idx="38347">
                  <c:v>2.2517096E-2</c:v>
                </c:pt>
                <c:pt idx="38348">
                  <c:v>2.1389513999999998E-2</c:v>
                </c:pt>
                <c:pt idx="38349">
                  <c:v>2.4069309000000001E-2</c:v>
                </c:pt>
                <c:pt idx="38350">
                  <c:v>2.4049869000000001E-2</c:v>
                </c:pt>
                <c:pt idx="38351">
                  <c:v>2.1109811999999999E-2</c:v>
                </c:pt>
                <c:pt idx="38352">
                  <c:v>2.1745242000000001E-2</c:v>
                </c:pt>
                <c:pt idx="38353">
                  <c:v>2.1279287000000001E-2</c:v>
                </c:pt>
                <c:pt idx="38354">
                  <c:v>2.0219615E-2</c:v>
                </c:pt>
                <c:pt idx="38355">
                  <c:v>2.6578879E-2</c:v>
                </c:pt>
                <c:pt idx="38356">
                  <c:v>2.0716729E-2</c:v>
                </c:pt>
                <c:pt idx="38357">
                  <c:v>1.8123318999999999E-2</c:v>
                </c:pt>
                <c:pt idx="38358">
                  <c:v>1.7634364E-2</c:v>
                </c:pt>
                <c:pt idx="38359">
                  <c:v>2.1147289999999999E-2</c:v>
                </c:pt>
                <c:pt idx="38360">
                  <c:v>2.1747833000000001E-2</c:v>
                </c:pt>
                <c:pt idx="38361">
                  <c:v>1.8058540000000001E-2</c:v>
                </c:pt>
                <c:pt idx="38362">
                  <c:v>2.0183744E-2</c:v>
                </c:pt>
                <c:pt idx="38363">
                  <c:v>1.6489324999999999E-2</c:v>
                </c:pt>
                <c:pt idx="38364">
                  <c:v>7.6007590000000003E-3</c:v>
                </c:pt>
                <c:pt idx="38365">
                  <c:v>1.6772942999999998E-2</c:v>
                </c:pt>
                <c:pt idx="38366">
                  <c:v>1.2959296E-2</c:v>
                </c:pt>
                <c:pt idx="38367">
                  <c:v>1.3777934E-2</c:v>
                </c:pt>
                <c:pt idx="38368">
                  <c:v>7.6089879999999997E-3</c:v>
                </c:pt>
                <c:pt idx="38369">
                  <c:v>1.6023306000000001E-2</c:v>
                </c:pt>
                <c:pt idx="38370">
                  <c:v>1.9586615000000002E-2</c:v>
                </c:pt>
                <c:pt idx="38371">
                  <c:v>9.3088119999999996E-3</c:v>
                </c:pt>
                <c:pt idx="38372">
                  <c:v>8.8145299999999992E-3</c:v>
                </c:pt>
                <c:pt idx="38373">
                  <c:v>1.5562078E-2</c:v>
                </c:pt>
                <c:pt idx="38374">
                  <c:v>8.2812619999999993E-3</c:v>
                </c:pt>
                <c:pt idx="38375">
                  <c:v>1.1181161E-2</c:v>
                </c:pt>
                <c:pt idx="38376">
                  <c:v>1.9022837000000001E-2</c:v>
                </c:pt>
                <c:pt idx="38377">
                  <c:v>7.5470800000000003E-3</c:v>
                </c:pt>
                <c:pt idx="38378">
                  <c:v>1.1428903000000001E-2</c:v>
                </c:pt>
                <c:pt idx="38379">
                  <c:v>1.5586206999999999E-2</c:v>
                </c:pt>
                <c:pt idx="38380">
                  <c:v>1.7411005E-2</c:v>
                </c:pt>
                <c:pt idx="38381">
                  <c:v>9.2498530000000006E-3</c:v>
                </c:pt>
                <c:pt idx="38382">
                  <c:v>2.1861519999999999E-2</c:v>
                </c:pt>
                <c:pt idx="38383">
                  <c:v>2.0390388999999998E-2</c:v>
                </c:pt>
                <c:pt idx="38384">
                  <c:v>1.0280497E-2</c:v>
                </c:pt>
                <c:pt idx="38385">
                  <c:v>1.3494931999999999E-2</c:v>
                </c:pt>
                <c:pt idx="38386">
                  <c:v>9.9490570000000007E-3</c:v>
                </c:pt>
                <c:pt idx="38387">
                  <c:v>1.6943626E-2</c:v>
                </c:pt>
                <c:pt idx="38388">
                  <c:v>2.1945842E-2</c:v>
                </c:pt>
                <c:pt idx="38389">
                  <c:v>1.4915729000000001E-2</c:v>
                </c:pt>
                <c:pt idx="38390">
                  <c:v>1.7422561999999999E-2</c:v>
                </c:pt>
                <c:pt idx="38391">
                  <c:v>1.2140669E-2</c:v>
                </c:pt>
                <c:pt idx="38392">
                  <c:v>1.8731726000000001E-2</c:v>
                </c:pt>
                <c:pt idx="38393">
                  <c:v>2.1108466999999999E-2</c:v>
                </c:pt>
                <c:pt idx="38394">
                  <c:v>1.7307071E-2</c:v>
                </c:pt>
                <c:pt idx="38395">
                  <c:v>1.5055986E-2</c:v>
                </c:pt>
                <c:pt idx="38396">
                  <c:v>1.8284537E-2</c:v>
                </c:pt>
                <c:pt idx="38397">
                  <c:v>1.3455683E-2</c:v>
                </c:pt>
                <c:pt idx="38398">
                  <c:v>1.8368150999999999E-2</c:v>
                </c:pt>
                <c:pt idx="38399">
                  <c:v>2.4599096000000001E-2</c:v>
                </c:pt>
                <c:pt idx="38400">
                  <c:v>1.5313185E-2</c:v>
                </c:pt>
                <c:pt idx="38401">
                  <c:v>1.1953699E-2</c:v>
                </c:pt>
                <c:pt idx="38402">
                  <c:v>1.1803764E-2</c:v>
                </c:pt>
                <c:pt idx="38403">
                  <c:v>1.5248003E-2</c:v>
                </c:pt>
                <c:pt idx="38404">
                  <c:v>1.5685827999999999E-2</c:v>
                </c:pt>
                <c:pt idx="38405">
                  <c:v>1.6170575999999999E-2</c:v>
                </c:pt>
                <c:pt idx="38406">
                  <c:v>2.1293966000000001E-2</c:v>
                </c:pt>
                <c:pt idx="38407">
                  <c:v>1.8607741000000001E-2</c:v>
                </c:pt>
                <c:pt idx="38408">
                  <c:v>1.1044363999999999E-2</c:v>
                </c:pt>
                <c:pt idx="38409">
                  <c:v>6.9851469999999997E-3</c:v>
                </c:pt>
                <c:pt idx="38410">
                  <c:v>2.1568614999999999E-2</c:v>
                </c:pt>
                <c:pt idx="38411">
                  <c:v>1.9393882000000001E-2</c:v>
                </c:pt>
                <c:pt idx="38412">
                  <c:v>1.0628086E-2</c:v>
                </c:pt>
                <c:pt idx="38413">
                  <c:v>1.483665E-2</c:v>
                </c:pt>
                <c:pt idx="38414">
                  <c:v>1.9325409000000002E-2</c:v>
                </c:pt>
                <c:pt idx="38415">
                  <c:v>1.2221266E-2</c:v>
                </c:pt>
                <c:pt idx="38416">
                  <c:v>1.6368074E-2</c:v>
                </c:pt>
                <c:pt idx="38417">
                  <c:v>1.7844288E-2</c:v>
                </c:pt>
                <c:pt idx="38418">
                  <c:v>1.4490037000000001E-2</c:v>
                </c:pt>
                <c:pt idx="38419">
                  <c:v>1.2967698999999999E-2</c:v>
                </c:pt>
                <c:pt idx="38420">
                  <c:v>1.8516395000000001E-2</c:v>
                </c:pt>
                <c:pt idx="38421">
                  <c:v>2.3276155999999999E-2</c:v>
                </c:pt>
                <c:pt idx="38422">
                  <c:v>1.1596863000000001E-2</c:v>
                </c:pt>
                <c:pt idx="38423">
                  <c:v>1.1792206E-2</c:v>
                </c:pt>
                <c:pt idx="38424">
                  <c:v>1.6768056999999999E-2</c:v>
                </c:pt>
                <c:pt idx="38425">
                  <c:v>1.5011651000000001E-2</c:v>
                </c:pt>
                <c:pt idx="38426">
                  <c:v>1.9831438999999999E-2</c:v>
                </c:pt>
                <c:pt idx="38427">
                  <c:v>1.420543E-2</c:v>
                </c:pt>
                <c:pt idx="38428">
                  <c:v>2.1000218000000001E-2</c:v>
                </c:pt>
                <c:pt idx="38429">
                  <c:v>1.1151276999999999E-2</c:v>
                </c:pt>
                <c:pt idx="38430">
                  <c:v>1.8141009E-2</c:v>
                </c:pt>
                <c:pt idx="38431">
                  <c:v>1.4793149E-2</c:v>
                </c:pt>
                <c:pt idx="38432">
                  <c:v>2.2349335000000001E-2</c:v>
                </c:pt>
                <c:pt idx="38433">
                  <c:v>1.6625391E-2</c:v>
                </c:pt>
                <c:pt idx="38434">
                  <c:v>1.1973114999999999E-2</c:v>
                </c:pt>
                <c:pt idx="38435">
                  <c:v>1.4458553000000001E-2</c:v>
                </c:pt>
                <c:pt idx="38436">
                  <c:v>1.6612518999999999E-2</c:v>
                </c:pt>
                <c:pt idx="38437">
                  <c:v>1.6181942000000001E-2</c:v>
                </c:pt>
                <c:pt idx="38438">
                  <c:v>1.9460561000000001E-2</c:v>
                </c:pt>
                <c:pt idx="38439">
                  <c:v>1.7093095999999999E-2</c:v>
                </c:pt>
                <c:pt idx="38440">
                  <c:v>1.153561E-2</c:v>
                </c:pt>
                <c:pt idx="38441">
                  <c:v>1.2285806E-2</c:v>
                </c:pt>
                <c:pt idx="38442">
                  <c:v>8.1027789999999992E-3</c:v>
                </c:pt>
                <c:pt idx="38443">
                  <c:v>2.0370078999999999E-2</c:v>
                </c:pt>
                <c:pt idx="38444">
                  <c:v>2.3273457000000001E-2</c:v>
                </c:pt>
                <c:pt idx="38445">
                  <c:v>1.6212939999999999E-2</c:v>
                </c:pt>
                <c:pt idx="38446">
                  <c:v>1.5692293999999999E-2</c:v>
                </c:pt>
                <c:pt idx="38447">
                  <c:v>1.1126013000000001E-2</c:v>
                </c:pt>
                <c:pt idx="38448">
                  <c:v>1.1299385E-2</c:v>
                </c:pt>
                <c:pt idx="38449">
                  <c:v>1.9226969999999999E-2</c:v>
                </c:pt>
                <c:pt idx="38450">
                  <c:v>1.1157593E-2</c:v>
                </c:pt>
                <c:pt idx="38451">
                  <c:v>2.5161671E-2</c:v>
                </c:pt>
                <c:pt idx="38452">
                  <c:v>1.2186483999999999E-2</c:v>
                </c:pt>
                <c:pt idx="38453">
                  <c:v>4.1872439999999997E-3</c:v>
                </c:pt>
                <c:pt idx="38454">
                  <c:v>1.9677788000000002E-2</c:v>
                </c:pt>
                <c:pt idx="38455">
                  <c:v>1.1064965E-2</c:v>
                </c:pt>
                <c:pt idx="38456">
                  <c:v>1.5883956000000001E-2</c:v>
                </c:pt>
                <c:pt idx="38457">
                  <c:v>2.0865725000000002E-2</c:v>
                </c:pt>
                <c:pt idx="38458">
                  <c:v>1.8299236999999999E-2</c:v>
                </c:pt>
                <c:pt idx="38459">
                  <c:v>1.6816370000000001E-2</c:v>
                </c:pt>
                <c:pt idx="38460">
                  <c:v>9.0311499999999999E-3</c:v>
                </c:pt>
                <c:pt idx="38461">
                  <c:v>2.7935740000000001E-2</c:v>
                </c:pt>
                <c:pt idx="38462">
                  <c:v>1.1903243000000001E-2</c:v>
                </c:pt>
                <c:pt idx="38463">
                  <c:v>1.8126449999999999E-2</c:v>
                </c:pt>
                <c:pt idx="38464">
                  <c:v>7.2977720000000001E-3</c:v>
                </c:pt>
                <c:pt idx="38465">
                  <c:v>1.4249601000000001E-2</c:v>
                </c:pt>
                <c:pt idx="38466">
                  <c:v>1.9659813000000002E-2</c:v>
                </c:pt>
                <c:pt idx="38467">
                  <c:v>2.1739933999999999E-2</c:v>
                </c:pt>
                <c:pt idx="38468">
                  <c:v>2.2314377E-2</c:v>
                </c:pt>
                <c:pt idx="38469">
                  <c:v>1.6600844E-2</c:v>
                </c:pt>
                <c:pt idx="38470">
                  <c:v>1.2257759999999999E-2</c:v>
                </c:pt>
                <c:pt idx="38471">
                  <c:v>2.4062351999999999E-2</c:v>
                </c:pt>
                <c:pt idx="38472">
                  <c:v>2.2460992999999999E-2</c:v>
                </c:pt>
                <c:pt idx="38473">
                  <c:v>2.1086339999999999E-3</c:v>
                </c:pt>
                <c:pt idx="38474">
                  <c:v>3.2293700000000002E-2</c:v>
                </c:pt>
                <c:pt idx="38475">
                  <c:v>1.6038353000000002E-2</c:v>
                </c:pt>
                <c:pt idx="38476">
                  <c:v>1.8541190999999999E-2</c:v>
                </c:pt>
                <c:pt idx="38477">
                  <c:v>2.4456532999999999E-2</c:v>
                </c:pt>
                <c:pt idx="38478">
                  <c:v>1.0592116E-2</c:v>
                </c:pt>
                <c:pt idx="38479">
                  <c:v>1.1013586000000001E-2</c:v>
                </c:pt>
                <c:pt idx="38480">
                  <c:v>2.0642776000000002E-2</c:v>
                </c:pt>
                <c:pt idx="38481">
                  <c:v>2.7357796E-2</c:v>
                </c:pt>
                <c:pt idx="38482">
                  <c:v>1.7220474999999999E-2</c:v>
                </c:pt>
                <c:pt idx="38483">
                  <c:v>1.2199501E-2</c:v>
                </c:pt>
                <c:pt idx="38484">
                  <c:v>1.4021369000000001E-2</c:v>
                </c:pt>
                <c:pt idx="38485">
                  <c:v>7.2683169999999998E-3</c:v>
                </c:pt>
                <c:pt idx="38486">
                  <c:v>1.5855412999999999E-2</c:v>
                </c:pt>
                <c:pt idx="38487">
                  <c:v>2.8509402999999999E-2</c:v>
                </c:pt>
                <c:pt idx="38488">
                  <c:v>1.1662247000000001E-2</c:v>
                </c:pt>
                <c:pt idx="38489">
                  <c:v>2.0021304E-2</c:v>
                </c:pt>
                <c:pt idx="38490">
                  <c:v>8.3747679999999994E-3</c:v>
                </c:pt>
                <c:pt idx="38491">
                  <c:v>1.1053642000000001E-2</c:v>
                </c:pt>
                <c:pt idx="38492">
                  <c:v>3.2785430000000001E-3</c:v>
                </c:pt>
                <c:pt idx="38493">
                  <c:v>1.5608532E-2</c:v>
                </c:pt>
                <c:pt idx="38494">
                  <c:v>2.8215404999999999E-2</c:v>
                </c:pt>
                <c:pt idx="38495">
                  <c:v>4.5713050000000003E-3</c:v>
                </c:pt>
                <c:pt idx="38496">
                  <c:v>6.9255389999999997E-3</c:v>
                </c:pt>
                <c:pt idx="38497">
                  <c:v>6.7538060000000002E-3</c:v>
                </c:pt>
                <c:pt idx="38498">
                  <c:v>1.6246376999999999E-2</c:v>
                </c:pt>
                <c:pt idx="38499">
                  <c:v>8.3595890000000006E-3</c:v>
                </c:pt>
                <c:pt idx="38500">
                  <c:v>2.1361939999999999E-2</c:v>
                </c:pt>
                <c:pt idx="38501">
                  <c:v>9.7041439999999996E-3</c:v>
                </c:pt>
                <c:pt idx="38502">
                  <c:v>6.0854409999999996E-3</c:v>
                </c:pt>
                <c:pt idx="38503">
                  <c:v>8.3934200000000004E-3</c:v>
                </c:pt>
                <c:pt idx="38504">
                  <c:v>4.291619E-3</c:v>
                </c:pt>
                <c:pt idx="38505">
                  <c:v>1.1843632E-2</c:v>
                </c:pt>
                <c:pt idx="38506">
                  <c:v>1.9534308E-2</c:v>
                </c:pt>
                <c:pt idx="38507">
                  <c:v>4.710863E-3</c:v>
                </c:pt>
                <c:pt idx="38508">
                  <c:v>8.1039969999999999E-3</c:v>
                </c:pt>
                <c:pt idx="38509">
                  <c:v>6.2556909999999999E-3</c:v>
                </c:pt>
                <c:pt idx="38510">
                  <c:v>1.4632398E-2</c:v>
                </c:pt>
                <c:pt idx="38511">
                  <c:v>9.5086690000000008E-3</c:v>
                </c:pt>
                <c:pt idx="38512">
                  <c:v>1.2928168E-2</c:v>
                </c:pt>
                <c:pt idx="38513">
                  <c:v>1.3628731999999999E-2</c:v>
                </c:pt>
                <c:pt idx="38514">
                  <c:v>3.0424010000000001E-3</c:v>
                </c:pt>
                <c:pt idx="38515">
                  <c:v>1.0934526E-2</c:v>
                </c:pt>
                <c:pt idx="38516">
                  <c:v>9.900687E-3</c:v>
                </c:pt>
                <c:pt idx="38517">
                  <c:v>9.8168830000000002E-3</c:v>
                </c:pt>
                <c:pt idx="38518">
                  <c:v>1.6617509999999999E-3</c:v>
                </c:pt>
                <c:pt idx="38519">
                  <c:v>4.001569E-3</c:v>
                </c:pt>
                <c:pt idx="38520">
                  <c:v>1.6312297E-2</c:v>
                </c:pt>
                <c:pt idx="38521">
                  <c:v>5.9358579999999996E-3</c:v>
                </c:pt>
                <c:pt idx="38522">
                  <c:v>1.7944849999999998E-2</c:v>
                </c:pt>
                <c:pt idx="38523">
                  <c:v>7.5887020000000001E-3</c:v>
                </c:pt>
                <c:pt idx="38524">
                  <c:v>-1.209849E-3</c:v>
                </c:pt>
                <c:pt idx="38525">
                  <c:v>6.6837609999999999E-3</c:v>
                </c:pt>
                <c:pt idx="38526">
                  <c:v>8.0907089999999997E-3</c:v>
                </c:pt>
                <c:pt idx="38527">
                  <c:v>7.1753859999999997E-3</c:v>
                </c:pt>
                <c:pt idx="38528">
                  <c:v>1.2047904999999999E-2</c:v>
                </c:pt>
                <c:pt idx="38529">
                  <c:v>1.6463602000000001E-2</c:v>
                </c:pt>
                <c:pt idx="38530">
                  <c:v>6.0056349999999996E-3</c:v>
                </c:pt>
                <c:pt idx="38531">
                  <c:v>6.1100290000000003E-3</c:v>
                </c:pt>
                <c:pt idx="38532">
                  <c:v>6.7587749999999999E-3</c:v>
                </c:pt>
                <c:pt idx="38533">
                  <c:v>4.6714809999999999E-3</c:v>
                </c:pt>
                <c:pt idx="38534">
                  <c:v>9.8159100000000006E-3</c:v>
                </c:pt>
                <c:pt idx="38535">
                  <c:v>2.6859150000000001E-3</c:v>
                </c:pt>
                <c:pt idx="38536">
                  <c:v>9.8503510000000002E-3</c:v>
                </c:pt>
                <c:pt idx="38537" formatCode="0.00E+00">
                  <c:v>8.2710799999999998E-6</c:v>
                </c:pt>
                <c:pt idx="38538">
                  <c:v>7.3026699999999998E-3</c:v>
                </c:pt>
                <c:pt idx="38539">
                  <c:v>8.5242709999999999E-3</c:v>
                </c:pt>
                <c:pt idx="38540">
                  <c:v>8.3833899999999992E-3</c:v>
                </c:pt>
                <c:pt idx="38541">
                  <c:v>5.3905200000000002E-3</c:v>
                </c:pt>
                <c:pt idx="38542">
                  <c:v>8.6355809999999998E-3</c:v>
                </c:pt>
                <c:pt idx="38543">
                  <c:v>6.0603209999999996E-3</c:v>
                </c:pt>
                <c:pt idx="38544">
                  <c:v>8.8012460000000004E-3</c:v>
                </c:pt>
                <c:pt idx="38545">
                  <c:v>3.503323E-3</c:v>
                </c:pt>
                <c:pt idx="38546">
                  <c:v>1.0991865999999999E-2</c:v>
                </c:pt>
                <c:pt idx="38547">
                  <c:v>1.19101E-2</c:v>
                </c:pt>
                <c:pt idx="38548">
                  <c:v>1.0079177E-2</c:v>
                </c:pt>
                <c:pt idx="38549">
                  <c:v>2.1172809999999999E-3</c:v>
                </c:pt>
                <c:pt idx="38550">
                  <c:v>4.3420860000000002E-3</c:v>
                </c:pt>
                <c:pt idx="38551">
                  <c:v>9.3041200000000004E-4</c:v>
                </c:pt>
                <c:pt idx="38552">
                  <c:v>5.9747050000000003E-3</c:v>
                </c:pt>
                <c:pt idx="38553">
                  <c:v>6.5826039999999997E-3</c:v>
                </c:pt>
                <c:pt idx="38554">
                  <c:v>1.1382152E-2</c:v>
                </c:pt>
                <c:pt idx="38555">
                  <c:v>2.8332100000000001E-3</c:v>
                </c:pt>
                <c:pt idx="38556">
                  <c:v>7.1573100000000005E-4</c:v>
                </c:pt>
                <c:pt idx="38557">
                  <c:v>3.0106149999999999E-3</c:v>
                </c:pt>
                <c:pt idx="38558">
                  <c:v>-1.9567130000000001E-3</c:v>
                </c:pt>
                <c:pt idx="38559">
                  <c:v>1.9562109999999998E-3</c:v>
                </c:pt>
                <c:pt idx="38560">
                  <c:v>8.1928020000000008E-3</c:v>
                </c:pt>
                <c:pt idx="38561">
                  <c:v>-6.4533469999999999E-3</c:v>
                </c:pt>
                <c:pt idx="38562">
                  <c:v>-2.2977499999999999E-3</c:v>
                </c:pt>
                <c:pt idx="38563">
                  <c:v>-3.7033140000000001E-3</c:v>
                </c:pt>
                <c:pt idx="38564">
                  <c:v>5.366081E-3</c:v>
                </c:pt>
                <c:pt idx="38565">
                  <c:v>6.7022900000000005E-4</c:v>
                </c:pt>
                <c:pt idx="38566">
                  <c:v>-2.4374140000000002E-3</c:v>
                </c:pt>
                <c:pt idx="38567">
                  <c:v>-2.5258479999999998E-3</c:v>
                </c:pt>
                <c:pt idx="38568">
                  <c:v>2.113911E-3</c:v>
                </c:pt>
                <c:pt idx="38569">
                  <c:v>-4.1605289999999996E-3</c:v>
                </c:pt>
                <c:pt idx="38570">
                  <c:v>-2.3884610000000001E-3</c:v>
                </c:pt>
                <c:pt idx="38571">
                  <c:v>-4.0353730000000001E-3</c:v>
                </c:pt>
                <c:pt idx="38572">
                  <c:v>3.4971109999999998E-3</c:v>
                </c:pt>
                <c:pt idx="38573">
                  <c:v>-4.3409149999999999E-3</c:v>
                </c:pt>
                <c:pt idx="38574">
                  <c:v>-4.4381209999999997E-3</c:v>
                </c:pt>
                <c:pt idx="38575">
                  <c:v>2.0067290000000001E-3</c:v>
                </c:pt>
                <c:pt idx="38576">
                  <c:v>5.1465959999999998E-3</c:v>
                </c:pt>
                <c:pt idx="38577">
                  <c:v>1.7575850000000001E-3</c:v>
                </c:pt>
                <c:pt idx="38578">
                  <c:v>1.21872E-4</c:v>
                </c:pt>
                <c:pt idx="38579">
                  <c:v>1.0061429999999999E-3</c:v>
                </c:pt>
                <c:pt idx="38580">
                  <c:v>1.418933E-3</c:v>
                </c:pt>
                <c:pt idx="38581">
                  <c:v>-4.8956889999999999E-3</c:v>
                </c:pt>
                <c:pt idx="38582">
                  <c:v>-1.7238640000000001E-3</c:v>
                </c:pt>
                <c:pt idx="38583">
                  <c:v>4.6690910000000002E-3</c:v>
                </c:pt>
                <c:pt idx="38584">
                  <c:v>5.9658499999999995E-4</c:v>
                </c:pt>
                <c:pt idx="38585">
                  <c:v>2.0214159999999998E-3</c:v>
                </c:pt>
                <c:pt idx="38586">
                  <c:v>-1.5839719999999999E-3</c:v>
                </c:pt>
                <c:pt idx="38587">
                  <c:v>-3.4736960000000001E-3</c:v>
                </c:pt>
                <c:pt idx="38588">
                  <c:v>-5.6305890000000001E-3</c:v>
                </c:pt>
                <c:pt idx="38589">
                  <c:v>2.7822049999999998E-3</c:v>
                </c:pt>
                <c:pt idx="38590">
                  <c:v>-2.808835E-3</c:v>
                </c:pt>
                <c:pt idx="38591">
                  <c:v>2.9875460000000002E-3</c:v>
                </c:pt>
                <c:pt idx="38592">
                  <c:v>9.14276E-4</c:v>
                </c:pt>
                <c:pt idx="38593">
                  <c:v>-2.1166800000000001E-3</c:v>
                </c:pt>
                <c:pt idx="38594">
                  <c:v>-2.62561E-3</c:v>
                </c:pt>
                <c:pt idx="38595">
                  <c:v>-8.6512899999999996E-4</c:v>
                </c:pt>
                <c:pt idx="38596">
                  <c:v>-1.9804610000000002E-3</c:v>
                </c:pt>
                <c:pt idx="38597">
                  <c:v>-3.2580389999999999E-3</c:v>
                </c:pt>
                <c:pt idx="38598">
                  <c:v>-1.0899589999999999E-3</c:v>
                </c:pt>
                <c:pt idx="38599">
                  <c:v>-2.6308059999999999E-3</c:v>
                </c:pt>
                <c:pt idx="38600">
                  <c:v>-1.5556879999999999E-3</c:v>
                </c:pt>
                <c:pt idx="38601">
                  <c:v>-2.8849829999999998E-3</c:v>
                </c:pt>
                <c:pt idx="38602">
                  <c:v>-8.1455250000000007E-3</c:v>
                </c:pt>
                <c:pt idx="38603">
                  <c:v>-2.012972E-3</c:v>
                </c:pt>
                <c:pt idx="38604">
                  <c:v>-3.4372309999999998E-3</c:v>
                </c:pt>
                <c:pt idx="38605">
                  <c:v>-7.5980179999999998E-3</c:v>
                </c:pt>
                <c:pt idx="38606">
                  <c:v>-3.4839659999999998E-3</c:v>
                </c:pt>
                <c:pt idx="38607">
                  <c:v>-6.0648830000000001E-3</c:v>
                </c:pt>
                <c:pt idx="38608">
                  <c:v>-6.6563710000000003E-3</c:v>
                </c:pt>
                <c:pt idx="38609">
                  <c:v>-7.3576509999999998E-3</c:v>
                </c:pt>
                <c:pt idx="38610">
                  <c:v>-7.2745609999999997E-3</c:v>
                </c:pt>
                <c:pt idx="38611">
                  <c:v>-5.1443419999999997E-3</c:v>
                </c:pt>
                <c:pt idx="38612">
                  <c:v>-7.1457070000000003E-3</c:v>
                </c:pt>
                <c:pt idx="38613">
                  <c:v>-7.683329E-3</c:v>
                </c:pt>
                <c:pt idx="38614">
                  <c:v>-8.7560510000000008E-3</c:v>
                </c:pt>
                <c:pt idx="38615">
                  <c:v>-9.3177840000000008E-3</c:v>
                </c:pt>
                <c:pt idx="38616">
                  <c:v>-4.8135790000000001E-3</c:v>
                </c:pt>
                <c:pt idx="38617" formatCode="0.00E+00">
                  <c:v>5.33923E-5</c:v>
                </c:pt>
                <c:pt idx="38618">
                  <c:v>-8.6647319999999996E-3</c:v>
                </c:pt>
                <c:pt idx="38619">
                  <c:v>-9.2226370000000005E-3</c:v>
                </c:pt>
                <c:pt idx="38620">
                  <c:v>-1.834762E-3</c:v>
                </c:pt>
                <c:pt idx="38621">
                  <c:v>-5.4510890000000001E-3</c:v>
                </c:pt>
                <c:pt idx="38622">
                  <c:v>-6.2878539999999998E-3</c:v>
                </c:pt>
                <c:pt idx="38623">
                  <c:v>-9.2541559999999995E-3</c:v>
                </c:pt>
                <c:pt idx="38624">
                  <c:v>-7.1673029999999999E-3</c:v>
                </c:pt>
                <c:pt idx="38625">
                  <c:v>-4.0709479999999996E-3</c:v>
                </c:pt>
                <c:pt idx="38626">
                  <c:v>-4.3348670000000001E-3</c:v>
                </c:pt>
                <c:pt idx="38627">
                  <c:v>-5.5796960000000003E-3</c:v>
                </c:pt>
                <c:pt idx="38628">
                  <c:v>-1.1365414000000001E-2</c:v>
                </c:pt>
                <c:pt idx="38629">
                  <c:v>-3.824339E-3</c:v>
                </c:pt>
                <c:pt idx="38630">
                  <c:v>-2.760672E-3</c:v>
                </c:pt>
                <c:pt idx="38631">
                  <c:v>-2.7004139999999999E-3</c:v>
                </c:pt>
                <c:pt idx="38632">
                  <c:v>-5.2437330000000004E-3</c:v>
                </c:pt>
                <c:pt idx="38633">
                  <c:v>-1.0023763E-2</c:v>
                </c:pt>
                <c:pt idx="38634">
                  <c:v>-5.867634E-3</c:v>
                </c:pt>
                <c:pt idx="38635">
                  <c:v>-6.2866770000000001E-3</c:v>
                </c:pt>
                <c:pt idx="38636">
                  <c:v>-1.0581025000000001E-2</c:v>
                </c:pt>
                <c:pt idx="38637">
                  <c:v>-5.1095089999999999E-3</c:v>
                </c:pt>
                <c:pt idx="38638">
                  <c:v>-6.3856959999999997E-3</c:v>
                </c:pt>
                <c:pt idx="38639">
                  <c:v>-1.4533637E-2</c:v>
                </c:pt>
                <c:pt idx="38640">
                  <c:v>-1.1718676000000001E-2</c:v>
                </c:pt>
                <c:pt idx="38641">
                  <c:v>-6.9273829999999996E-3</c:v>
                </c:pt>
                <c:pt idx="38642">
                  <c:v>-4.0587720000000004E-3</c:v>
                </c:pt>
                <c:pt idx="38643">
                  <c:v>-7.2800790000000001E-3</c:v>
                </c:pt>
                <c:pt idx="38644">
                  <c:v>-1.8462425000000001E-2</c:v>
                </c:pt>
                <c:pt idx="38645">
                  <c:v>-1.3043446E-2</c:v>
                </c:pt>
                <c:pt idx="38646">
                  <c:v>-1.378567E-2</c:v>
                </c:pt>
                <c:pt idx="38647">
                  <c:v>-1.2029168999999999E-2</c:v>
                </c:pt>
                <c:pt idx="38648">
                  <c:v>-9.0853119999999999E-3</c:v>
                </c:pt>
                <c:pt idx="38649">
                  <c:v>-1.4978473000000001E-2</c:v>
                </c:pt>
                <c:pt idx="38650">
                  <c:v>-1.5737208999999999E-2</c:v>
                </c:pt>
                <c:pt idx="38651">
                  <c:v>-9.7299169999999994E-3</c:v>
                </c:pt>
                <c:pt idx="38652">
                  <c:v>-1.0580531000000001E-2</c:v>
                </c:pt>
                <c:pt idx="38653">
                  <c:v>-1.7036954E-2</c:v>
                </c:pt>
                <c:pt idx="38654">
                  <c:v>-1.6090198999999999E-2</c:v>
                </c:pt>
                <c:pt idx="38655">
                  <c:v>-1.4914103999999999E-2</c:v>
                </c:pt>
                <c:pt idx="38656">
                  <c:v>-1.8800987000000002E-2</c:v>
                </c:pt>
                <c:pt idx="38657">
                  <c:v>-7.6628440000000003E-3</c:v>
                </c:pt>
                <c:pt idx="38658">
                  <c:v>-1.5450726E-2</c:v>
                </c:pt>
                <c:pt idx="38659">
                  <c:v>-1.5000169000000001E-2</c:v>
                </c:pt>
                <c:pt idx="38660">
                  <c:v>-1.6030813000000001E-2</c:v>
                </c:pt>
                <c:pt idx="38661">
                  <c:v>-2.1302639000000002E-2</c:v>
                </c:pt>
                <c:pt idx="38662">
                  <c:v>-1.5983507000000001E-2</c:v>
                </c:pt>
                <c:pt idx="38663">
                  <c:v>-2.4452478E-2</c:v>
                </c:pt>
                <c:pt idx="38664">
                  <c:v>-1.3517271000000001E-2</c:v>
                </c:pt>
                <c:pt idx="38665">
                  <c:v>-1.2671190000000001E-2</c:v>
                </c:pt>
                <c:pt idx="38666">
                  <c:v>-1.8754384999999998E-2</c:v>
                </c:pt>
                <c:pt idx="38667">
                  <c:v>-1.8217153999999999E-2</c:v>
                </c:pt>
                <c:pt idx="38668">
                  <c:v>-2.4048145999999999E-2</c:v>
                </c:pt>
                <c:pt idx="38669">
                  <c:v>-1.0544378E-2</c:v>
                </c:pt>
                <c:pt idx="38670">
                  <c:v>-1.4444844E-2</c:v>
                </c:pt>
                <c:pt idx="38671">
                  <c:v>-1.6514781999999999E-2</c:v>
                </c:pt>
                <c:pt idx="38672">
                  <c:v>-1.9745728000000001E-2</c:v>
                </c:pt>
                <c:pt idx="38673">
                  <c:v>-1.5455307E-2</c:v>
                </c:pt>
                <c:pt idx="38674">
                  <c:v>-1.4851036E-2</c:v>
                </c:pt>
                <c:pt idx="38675">
                  <c:v>-1.5861716000000001E-2</c:v>
                </c:pt>
                <c:pt idx="38676">
                  <c:v>-1.5597529000000001E-2</c:v>
                </c:pt>
                <c:pt idx="38677">
                  <c:v>-1.7752747999999999E-2</c:v>
                </c:pt>
                <c:pt idx="38678">
                  <c:v>-1.4695705999999999E-2</c:v>
                </c:pt>
                <c:pt idx="38679">
                  <c:v>-1.9373854999999999E-2</c:v>
                </c:pt>
                <c:pt idx="38680">
                  <c:v>-1.7476085999999998E-2</c:v>
                </c:pt>
                <c:pt idx="38681">
                  <c:v>-1.0360384E-2</c:v>
                </c:pt>
                <c:pt idx="38682">
                  <c:v>-1.5662473E-2</c:v>
                </c:pt>
                <c:pt idx="38683">
                  <c:v>-1.4849055E-2</c:v>
                </c:pt>
                <c:pt idx="38684">
                  <c:v>-1.8655776999999998E-2</c:v>
                </c:pt>
                <c:pt idx="38685">
                  <c:v>-1.2449969E-2</c:v>
                </c:pt>
                <c:pt idx="38686">
                  <c:v>-1.1871262E-2</c:v>
                </c:pt>
                <c:pt idx="38687">
                  <c:v>-1.9574100000000001E-2</c:v>
                </c:pt>
                <c:pt idx="38688">
                  <c:v>-1.1285276E-2</c:v>
                </c:pt>
                <c:pt idx="38689">
                  <c:v>-1.6327560000000001E-2</c:v>
                </c:pt>
                <c:pt idx="38690">
                  <c:v>-1.1393522999999999E-2</c:v>
                </c:pt>
                <c:pt idx="38691">
                  <c:v>-1.1697087E-2</c:v>
                </c:pt>
                <c:pt idx="38692">
                  <c:v>-1.6337112000000001E-2</c:v>
                </c:pt>
                <c:pt idx="38693">
                  <c:v>-1.3724783000000001E-2</c:v>
                </c:pt>
                <c:pt idx="38694">
                  <c:v>-1.6164238000000001E-2</c:v>
                </c:pt>
                <c:pt idx="38695">
                  <c:v>-1.4056585E-2</c:v>
                </c:pt>
                <c:pt idx="38696">
                  <c:v>-1.2412616E-2</c:v>
                </c:pt>
                <c:pt idx="38697">
                  <c:v>-1.2695807999999999E-2</c:v>
                </c:pt>
                <c:pt idx="38698">
                  <c:v>-1.4893981000000001E-2</c:v>
                </c:pt>
                <c:pt idx="38699">
                  <c:v>-1.1008192E-2</c:v>
                </c:pt>
                <c:pt idx="38700">
                  <c:v>-1.1129363999999999E-2</c:v>
                </c:pt>
                <c:pt idx="38701">
                  <c:v>-2.0474796999999999E-2</c:v>
                </c:pt>
                <c:pt idx="38702">
                  <c:v>-1.3074405000000001E-2</c:v>
                </c:pt>
                <c:pt idx="38703">
                  <c:v>-1.5456565E-2</c:v>
                </c:pt>
                <c:pt idx="38704">
                  <c:v>-1.7367647999999999E-2</c:v>
                </c:pt>
                <c:pt idx="38705">
                  <c:v>-1.2841788E-2</c:v>
                </c:pt>
                <c:pt idx="38706">
                  <c:v>-1.5325719E-2</c:v>
                </c:pt>
                <c:pt idx="38707">
                  <c:v>-1.1115618000000001E-2</c:v>
                </c:pt>
                <c:pt idx="38708">
                  <c:v>-1.9782344E-2</c:v>
                </c:pt>
                <c:pt idx="38709">
                  <c:v>-1.4323763E-2</c:v>
                </c:pt>
                <c:pt idx="38710">
                  <c:v>-1.5492888999999999E-2</c:v>
                </c:pt>
                <c:pt idx="38711">
                  <c:v>-1.403454E-2</c:v>
                </c:pt>
                <c:pt idx="38712">
                  <c:v>-1.3753576999999999E-2</c:v>
                </c:pt>
                <c:pt idx="38713">
                  <c:v>-1.0392139999999999E-2</c:v>
                </c:pt>
                <c:pt idx="38714">
                  <c:v>-1.3158632E-2</c:v>
                </c:pt>
                <c:pt idx="38715">
                  <c:v>-1.8474231000000001E-2</c:v>
                </c:pt>
                <c:pt idx="38716">
                  <c:v>-1.5903746999999999E-2</c:v>
                </c:pt>
                <c:pt idx="38717">
                  <c:v>-1.3069413E-2</c:v>
                </c:pt>
                <c:pt idx="38718">
                  <c:v>-1.2857957999999999E-2</c:v>
                </c:pt>
                <c:pt idx="38719">
                  <c:v>-1.2334838000000001E-2</c:v>
                </c:pt>
                <c:pt idx="38720">
                  <c:v>-1.4254976000000001E-2</c:v>
                </c:pt>
                <c:pt idx="38721">
                  <c:v>-7.7070410000000004E-3</c:v>
                </c:pt>
                <c:pt idx="38722">
                  <c:v>-1.0285779E-2</c:v>
                </c:pt>
                <c:pt idx="38723">
                  <c:v>-1.2285613000000001E-2</c:v>
                </c:pt>
                <c:pt idx="38724">
                  <c:v>-7.3971139999999998E-3</c:v>
                </c:pt>
                <c:pt idx="38725">
                  <c:v>-8.8080369999999995E-3</c:v>
                </c:pt>
                <c:pt idx="38726">
                  <c:v>-1.6406301000000002E-2</c:v>
                </c:pt>
                <c:pt idx="38727">
                  <c:v>-1.1077178E-2</c:v>
                </c:pt>
                <c:pt idx="38728">
                  <c:v>-1.0529632000000001E-2</c:v>
                </c:pt>
                <c:pt idx="38729">
                  <c:v>-1.2739637999999999E-2</c:v>
                </c:pt>
                <c:pt idx="38730">
                  <c:v>-1.0300982E-2</c:v>
                </c:pt>
                <c:pt idx="38731">
                  <c:v>-1.1831524E-2</c:v>
                </c:pt>
                <c:pt idx="38732">
                  <c:v>-1.1947905E-2</c:v>
                </c:pt>
                <c:pt idx="38733">
                  <c:v>-9.0921149999999996E-3</c:v>
                </c:pt>
                <c:pt idx="38734">
                  <c:v>-1.4575563999999999E-2</c:v>
                </c:pt>
                <c:pt idx="38735">
                  <c:v>-1.3105188E-2</c:v>
                </c:pt>
                <c:pt idx="38736">
                  <c:v>-1.8612340000000002E-2</c:v>
                </c:pt>
                <c:pt idx="38737">
                  <c:v>-1.360857E-2</c:v>
                </c:pt>
                <c:pt idx="38738">
                  <c:v>-1.6154017E-2</c:v>
                </c:pt>
                <c:pt idx="38739">
                  <c:v>-8.8891249999999995E-3</c:v>
                </c:pt>
                <c:pt idx="38740">
                  <c:v>-1.1543764E-2</c:v>
                </c:pt>
                <c:pt idx="38741">
                  <c:v>-2.1275981999999999E-2</c:v>
                </c:pt>
                <c:pt idx="38742">
                  <c:v>-2.0678636E-2</c:v>
                </c:pt>
                <c:pt idx="38743">
                  <c:v>-1.1426985000000001E-2</c:v>
                </c:pt>
                <c:pt idx="38744">
                  <c:v>-1.4610260999999999E-2</c:v>
                </c:pt>
                <c:pt idx="38745">
                  <c:v>-1.9472291999999999E-2</c:v>
                </c:pt>
                <c:pt idx="38746">
                  <c:v>-1.3234368999999999E-2</c:v>
                </c:pt>
                <c:pt idx="38747">
                  <c:v>-1.7605603000000001E-2</c:v>
                </c:pt>
                <c:pt idx="38748">
                  <c:v>-2.0959321E-2</c:v>
                </c:pt>
                <c:pt idx="38749">
                  <c:v>-1.0399907E-2</c:v>
                </c:pt>
                <c:pt idx="38750">
                  <c:v>-1.3952295999999999E-2</c:v>
                </c:pt>
                <c:pt idx="38751">
                  <c:v>-2.1376269E-2</c:v>
                </c:pt>
                <c:pt idx="38752">
                  <c:v>-1.3991857E-2</c:v>
                </c:pt>
                <c:pt idx="38753">
                  <c:v>-1.3516330999999999E-2</c:v>
                </c:pt>
                <c:pt idx="38754">
                  <c:v>-1.6555797000000001E-2</c:v>
                </c:pt>
                <c:pt idx="38755">
                  <c:v>-1.2434097E-2</c:v>
                </c:pt>
                <c:pt idx="38756">
                  <c:v>-1.6324175999999999E-2</c:v>
                </c:pt>
                <c:pt idx="38757">
                  <c:v>-1.1321947000000001E-2</c:v>
                </c:pt>
                <c:pt idx="38758">
                  <c:v>-1.9065887E-2</c:v>
                </c:pt>
                <c:pt idx="38759">
                  <c:v>-7.6481680000000003E-3</c:v>
                </c:pt>
                <c:pt idx="38760">
                  <c:v>-1.4762803E-2</c:v>
                </c:pt>
                <c:pt idx="38761">
                  <c:v>-1.6630539999999999E-2</c:v>
                </c:pt>
                <c:pt idx="38762">
                  <c:v>-1.3830492E-2</c:v>
                </c:pt>
                <c:pt idx="38763">
                  <c:v>-1.3112398000000001E-2</c:v>
                </c:pt>
                <c:pt idx="38764">
                  <c:v>-1.0314215E-2</c:v>
                </c:pt>
                <c:pt idx="38765">
                  <c:v>-1.4976282E-2</c:v>
                </c:pt>
                <c:pt idx="38766">
                  <c:v>-1.2724846999999999E-2</c:v>
                </c:pt>
                <c:pt idx="38767">
                  <c:v>-1.7054225999999999E-2</c:v>
                </c:pt>
                <c:pt idx="38768">
                  <c:v>-1.6598559999999998E-2</c:v>
                </c:pt>
                <c:pt idx="38769">
                  <c:v>-1.6291907000000001E-2</c:v>
                </c:pt>
                <c:pt idx="38770">
                  <c:v>-1.4471369E-2</c:v>
                </c:pt>
                <c:pt idx="38771">
                  <c:v>-7.6240759999999996E-3</c:v>
                </c:pt>
                <c:pt idx="38772">
                  <c:v>-2.0459713000000001E-2</c:v>
                </c:pt>
                <c:pt idx="38773">
                  <c:v>-1.9883448000000001E-2</c:v>
                </c:pt>
                <c:pt idx="38774">
                  <c:v>-1.9112462E-2</c:v>
                </c:pt>
                <c:pt idx="38775">
                  <c:v>-1.3748117000000001E-2</c:v>
                </c:pt>
                <c:pt idx="38776">
                  <c:v>-1.5474111E-2</c:v>
                </c:pt>
                <c:pt idx="38777">
                  <c:v>-1.3172239000000001E-2</c:v>
                </c:pt>
                <c:pt idx="38778">
                  <c:v>-1.2224953E-2</c:v>
                </c:pt>
                <c:pt idx="38779">
                  <c:v>-2.2096312E-2</c:v>
                </c:pt>
                <c:pt idx="38780">
                  <c:v>-2.0384963999999998E-2</c:v>
                </c:pt>
                <c:pt idx="38781">
                  <c:v>-1.3249913E-2</c:v>
                </c:pt>
                <c:pt idx="38782">
                  <c:v>-1.9551217999999999E-2</c:v>
                </c:pt>
                <c:pt idx="38783">
                  <c:v>-1.4249850999999999E-2</c:v>
                </c:pt>
                <c:pt idx="38784">
                  <c:v>-1.3172603E-2</c:v>
                </c:pt>
                <c:pt idx="38785">
                  <c:v>-1.3269532000000001E-2</c:v>
                </c:pt>
                <c:pt idx="38786">
                  <c:v>-1.6783571000000001E-2</c:v>
                </c:pt>
                <c:pt idx="38787">
                  <c:v>-1.4436174E-2</c:v>
                </c:pt>
                <c:pt idx="38788">
                  <c:v>-1.0939977E-2</c:v>
                </c:pt>
                <c:pt idx="38789">
                  <c:v>-1.5348366E-2</c:v>
                </c:pt>
                <c:pt idx="38790">
                  <c:v>-1.6430410999999999E-2</c:v>
                </c:pt>
                <c:pt idx="38791">
                  <c:v>-9.6336359999999992E-3</c:v>
                </c:pt>
                <c:pt idx="38792">
                  <c:v>-1.8384784000000001E-2</c:v>
                </c:pt>
                <c:pt idx="38793">
                  <c:v>-1.2779835E-2</c:v>
                </c:pt>
                <c:pt idx="38794">
                  <c:v>-1.4662956E-2</c:v>
                </c:pt>
                <c:pt idx="38795">
                  <c:v>-1.8455908E-2</c:v>
                </c:pt>
                <c:pt idx="38796">
                  <c:v>-1.7280654999999999E-2</c:v>
                </c:pt>
                <c:pt idx="38797">
                  <c:v>-1.7319906999999999E-2</c:v>
                </c:pt>
                <c:pt idx="38798">
                  <c:v>-2.5659595E-2</c:v>
                </c:pt>
                <c:pt idx="38799">
                  <c:v>-1.3300208000000001E-2</c:v>
                </c:pt>
                <c:pt idx="38800">
                  <c:v>-2.1870793999999999E-2</c:v>
                </c:pt>
                <c:pt idx="38801">
                  <c:v>-1.9662493999999999E-2</c:v>
                </c:pt>
                <c:pt idx="38802">
                  <c:v>-1.6413436999999999E-2</c:v>
                </c:pt>
                <c:pt idx="38803">
                  <c:v>-1.9074689999999998E-2</c:v>
                </c:pt>
                <c:pt idx="38804">
                  <c:v>-2.3371432000000001E-2</c:v>
                </c:pt>
                <c:pt idx="38805">
                  <c:v>-2.1605512E-2</c:v>
                </c:pt>
                <c:pt idx="38806">
                  <c:v>-1.3466357E-2</c:v>
                </c:pt>
                <c:pt idx="38807">
                  <c:v>-2.1704675999999999E-2</c:v>
                </c:pt>
                <c:pt idx="38808">
                  <c:v>-2.0269232000000002E-2</c:v>
                </c:pt>
                <c:pt idx="38809">
                  <c:v>-2.0396096999999998E-2</c:v>
                </c:pt>
                <c:pt idx="38810">
                  <c:v>-2.3949551999999999E-2</c:v>
                </c:pt>
                <c:pt idx="38811">
                  <c:v>-2.3398171999999998E-2</c:v>
                </c:pt>
                <c:pt idx="38812">
                  <c:v>-2.5279695000000001E-2</c:v>
                </c:pt>
                <c:pt idx="38813">
                  <c:v>-1.7554291999999999E-2</c:v>
                </c:pt>
                <c:pt idx="38814">
                  <c:v>-2.0310132000000002E-2</c:v>
                </c:pt>
                <c:pt idx="38815">
                  <c:v>-1.7504604999999999E-2</c:v>
                </c:pt>
                <c:pt idx="38816">
                  <c:v>-1.2607052000000001E-2</c:v>
                </c:pt>
                <c:pt idx="38817">
                  <c:v>-2.3555164999999999E-2</c:v>
                </c:pt>
                <c:pt idx="38818">
                  <c:v>-1.2746726E-2</c:v>
                </c:pt>
                <c:pt idx="38819">
                  <c:v>-1.9055988999999999E-2</c:v>
                </c:pt>
                <c:pt idx="38820">
                  <c:v>-1.5145402000000001E-2</c:v>
                </c:pt>
                <c:pt idx="38821">
                  <c:v>-1.6962312E-2</c:v>
                </c:pt>
                <c:pt idx="38822">
                  <c:v>-1.9681133E-2</c:v>
                </c:pt>
                <c:pt idx="38823">
                  <c:v>-1.5003292E-2</c:v>
                </c:pt>
                <c:pt idx="38824">
                  <c:v>-1.4913009E-2</c:v>
                </c:pt>
                <c:pt idx="38825">
                  <c:v>-1.5047605E-2</c:v>
                </c:pt>
                <c:pt idx="38826">
                  <c:v>-1.6795701999999999E-2</c:v>
                </c:pt>
                <c:pt idx="38827">
                  <c:v>-1.6755118999999999E-2</c:v>
                </c:pt>
                <c:pt idx="38828">
                  <c:v>-1.9438253999999999E-2</c:v>
                </c:pt>
                <c:pt idx="38829">
                  <c:v>-1.352955E-2</c:v>
                </c:pt>
                <c:pt idx="38830">
                  <c:v>-1.5276585000000001E-2</c:v>
                </c:pt>
                <c:pt idx="38831">
                  <c:v>-1.5655552999999999E-2</c:v>
                </c:pt>
                <c:pt idx="38832">
                  <c:v>-1.7635878000000001E-2</c:v>
                </c:pt>
                <c:pt idx="38833">
                  <c:v>-1.9767098E-2</c:v>
                </c:pt>
                <c:pt idx="38834">
                  <c:v>-1.2221565E-2</c:v>
                </c:pt>
                <c:pt idx="38835">
                  <c:v>-1.5369476999999999E-2</c:v>
                </c:pt>
                <c:pt idx="38836">
                  <c:v>-1.8333308E-2</c:v>
                </c:pt>
                <c:pt idx="38837">
                  <c:v>-1.4607815999999999E-2</c:v>
                </c:pt>
                <c:pt idx="38838">
                  <c:v>-2.0751993999999999E-2</c:v>
                </c:pt>
                <c:pt idx="38839">
                  <c:v>-1.5241218000000001E-2</c:v>
                </c:pt>
                <c:pt idx="38840">
                  <c:v>-1.5021507999999999E-2</c:v>
                </c:pt>
                <c:pt idx="38841">
                  <c:v>-1.9621320000000001E-2</c:v>
                </c:pt>
                <c:pt idx="38842">
                  <c:v>-1.9604272999999998E-2</c:v>
                </c:pt>
                <c:pt idx="38843">
                  <c:v>-1.4118166999999999E-2</c:v>
                </c:pt>
                <c:pt idx="38844">
                  <c:v>-1.9799489999999999E-2</c:v>
                </c:pt>
                <c:pt idx="38845">
                  <c:v>-1.7768716E-2</c:v>
                </c:pt>
                <c:pt idx="38846">
                  <c:v>-1.6135133999999999E-2</c:v>
                </c:pt>
                <c:pt idx="38847">
                  <c:v>-1.3254818999999999E-2</c:v>
                </c:pt>
                <c:pt idx="38848">
                  <c:v>-1.6948089E-2</c:v>
                </c:pt>
                <c:pt idx="38849">
                  <c:v>-2.3866398E-2</c:v>
                </c:pt>
                <c:pt idx="38850">
                  <c:v>-2.0889251000000001E-2</c:v>
                </c:pt>
                <c:pt idx="38851">
                  <c:v>-2.0199444E-2</c:v>
                </c:pt>
                <c:pt idx="38852">
                  <c:v>-1.2602245E-2</c:v>
                </c:pt>
                <c:pt idx="38853">
                  <c:v>-2.0871310000000001E-2</c:v>
                </c:pt>
                <c:pt idx="38854">
                  <c:v>-1.5861635999999998E-2</c:v>
                </c:pt>
                <c:pt idx="38855">
                  <c:v>-1.4307939E-2</c:v>
                </c:pt>
                <c:pt idx="38856">
                  <c:v>-2.4422356999999999E-2</c:v>
                </c:pt>
                <c:pt idx="38857">
                  <c:v>-2.0357966000000002E-2</c:v>
                </c:pt>
                <c:pt idx="38858">
                  <c:v>-1.5714743999999999E-2</c:v>
                </c:pt>
                <c:pt idx="38859">
                  <c:v>-1.5039518E-2</c:v>
                </c:pt>
                <c:pt idx="38860">
                  <c:v>-1.8504824E-2</c:v>
                </c:pt>
                <c:pt idx="38861">
                  <c:v>-1.7244905000000001E-2</c:v>
                </c:pt>
                <c:pt idx="38862">
                  <c:v>-1.6594828999999998E-2</c:v>
                </c:pt>
                <c:pt idx="38863">
                  <c:v>-1.5428872999999999E-2</c:v>
                </c:pt>
                <c:pt idx="38864">
                  <c:v>-1.0292168000000001E-2</c:v>
                </c:pt>
                <c:pt idx="38865">
                  <c:v>-1.6863354000000001E-2</c:v>
                </c:pt>
                <c:pt idx="38866">
                  <c:v>-1.1276575E-2</c:v>
                </c:pt>
                <c:pt idx="38867">
                  <c:v>-8.9601980000000008E-3</c:v>
                </c:pt>
                <c:pt idx="38868">
                  <c:v>-1.4042575E-2</c:v>
                </c:pt>
                <c:pt idx="38869">
                  <c:v>-9.9459720000000008E-3</c:v>
                </c:pt>
                <c:pt idx="38870">
                  <c:v>-1.3401955E-2</c:v>
                </c:pt>
                <c:pt idx="38871">
                  <c:v>-3.6406569999999998E-3</c:v>
                </c:pt>
                <c:pt idx="38872">
                  <c:v>-1.7240088000000001E-2</c:v>
                </c:pt>
                <c:pt idx="38873">
                  <c:v>-6.9279199999999997E-3</c:v>
                </c:pt>
                <c:pt idx="38874">
                  <c:v>-9.3213020000000001E-3</c:v>
                </c:pt>
                <c:pt idx="38875">
                  <c:v>-1.3096649E-2</c:v>
                </c:pt>
                <c:pt idx="38876">
                  <c:v>-1.3805049E-2</c:v>
                </c:pt>
                <c:pt idx="38877">
                  <c:v>-1.1354820999999999E-2</c:v>
                </c:pt>
                <c:pt idx="38878">
                  <c:v>-7.8391810000000006E-3</c:v>
                </c:pt>
                <c:pt idx="38879">
                  <c:v>-1.0988474E-2</c:v>
                </c:pt>
                <c:pt idx="38880">
                  <c:v>-8.53224E-3</c:v>
                </c:pt>
                <c:pt idx="38881">
                  <c:v>-1.3062087E-2</c:v>
                </c:pt>
                <c:pt idx="38882">
                  <c:v>-1.4750798000000001E-2</c:v>
                </c:pt>
                <c:pt idx="38883">
                  <c:v>-5.7516210000000002E-3</c:v>
                </c:pt>
                <c:pt idx="38884">
                  <c:v>-9.9386430000000005E-3</c:v>
                </c:pt>
                <c:pt idx="38885">
                  <c:v>-9.8406280000000006E-3</c:v>
                </c:pt>
                <c:pt idx="38886">
                  <c:v>-6.9654790000000001E-3</c:v>
                </c:pt>
                <c:pt idx="38887">
                  <c:v>-1.8554067E-2</c:v>
                </c:pt>
                <c:pt idx="38888">
                  <c:v>-1.6591851000000001E-2</c:v>
                </c:pt>
                <c:pt idx="38889">
                  <c:v>-1.5400377999999999E-2</c:v>
                </c:pt>
                <c:pt idx="38890">
                  <c:v>-1.1797121000000001E-2</c:v>
                </c:pt>
                <c:pt idx="38891">
                  <c:v>1.6135008999999999E-2</c:v>
                </c:pt>
                <c:pt idx="38892">
                  <c:v>-1.4203722E-2</c:v>
                </c:pt>
                <c:pt idx="38893">
                  <c:v>-1.4312741E-2</c:v>
                </c:pt>
                <c:pt idx="38894">
                  <c:v>-1.7064322E-2</c:v>
                </c:pt>
                <c:pt idx="38895">
                  <c:v>-1.7712802E-2</c:v>
                </c:pt>
                <c:pt idx="38896">
                  <c:v>-9.9126679999999995E-3</c:v>
                </c:pt>
                <c:pt idx="38897">
                  <c:v>-4.7735659999999999E-3</c:v>
                </c:pt>
                <c:pt idx="38898">
                  <c:v>-4.6488190000000002E-3</c:v>
                </c:pt>
                <c:pt idx="38899">
                  <c:v>-4.83611E-4</c:v>
                </c:pt>
                <c:pt idx="38900">
                  <c:v>-1.7994428E-2</c:v>
                </c:pt>
                <c:pt idx="38901">
                  <c:v>-1.0617968E-2</c:v>
                </c:pt>
                <c:pt idx="38902">
                  <c:v>-7.1007309999999999E-3</c:v>
                </c:pt>
                <c:pt idx="38903">
                  <c:v>-1.3802916E-2</c:v>
                </c:pt>
                <c:pt idx="38904">
                  <c:v>-3.28423E-3</c:v>
                </c:pt>
                <c:pt idx="38905">
                  <c:v>-2.5681100000000002E-3</c:v>
                </c:pt>
                <c:pt idx="38906">
                  <c:v>-2.5199387E-2</c:v>
                </c:pt>
                <c:pt idx="38907">
                  <c:v>-1.0443410000000001E-3</c:v>
                </c:pt>
                <c:pt idx="38908">
                  <c:v>-1.8571138000000001E-2</c:v>
                </c:pt>
                <c:pt idx="38909">
                  <c:v>-1.2055868000000001E-2</c:v>
                </c:pt>
                <c:pt idx="38910">
                  <c:v>-1.5785892999999999E-2</c:v>
                </c:pt>
                <c:pt idx="38911">
                  <c:v>-9.2895979999999996E-3</c:v>
                </c:pt>
                <c:pt idx="38912">
                  <c:v>4.5471210000000003E-3</c:v>
                </c:pt>
                <c:pt idx="38913">
                  <c:v>-1.7868216999999999E-2</c:v>
                </c:pt>
                <c:pt idx="38914">
                  <c:v>-1.9923911999999998E-2</c:v>
                </c:pt>
                <c:pt idx="38915">
                  <c:v>-1.0767179999999999E-2</c:v>
                </c:pt>
                <c:pt idx="38916">
                  <c:v>-2.5574550000000001E-3</c:v>
                </c:pt>
                <c:pt idx="38917">
                  <c:v>-1.4194026E-2</c:v>
                </c:pt>
                <c:pt idx="38918">
                  <c:v>-1.311944E-2</c:v>
                </c:pt>
                <c:pt idx="38919">
                  <c:v>-7.0755210000000004E-3</c:v>
                </c:pt>
                <c:pt idx="38920">
                  <c:v>-1.3460450000000001E-2</c:v>
                </c:pt>
                <c:pt idx="38921">
                  <c:v>-1.4692304999999999E-2</c:v>
                </c:pt>
                <c:pt idx="38922">
                  <c:v>-8.2794110000000004E-3</c:v>
                </c:pt>
                <c:pt idx="38923">
                  <c:v>-3.400625E-3</c:v>
                </c:pt>
                <c:pt idx="38924">
                  <c:v>-1.4863135E-2</c:v>
                </c:pt>
                <c:pt idx="38925">
                  <c:v>-1.1380302E-2</c:v>
                </c:pt>
                <c:pt idx="38926">
                  <c:v>-7.7532800000000004E-4</c:v>
                </c:pt>
                <c:pt idx="38927">
                  <c:v>-7.2872140000000002E-3</c:v>
                </c:pt>
                <c:pt idx="38928">
                  <c:v>-1.2848160000000001E-2</c:v>
                </c:pt>
                <c:pt idx="38929">
                  <c:v>-1.1146366E-2</c:v>
                </c:pt>
                <c:pt idx="38930">
                  <c:v>-7.9985089999999991E-3</c:v>
                </c:pt>
                <c:pt idx="38931">
                  <c:v>-3.8552590000000002E-3</c:v>
                </c:pt>
                <c:pt idx="38932">
                  <c:v>-1.4428541E-2</c:v>
                </c:pt>
                <c:pt idx="38933">
                  <c:v>-1.3575001E-2</c:v>
                </c:pt>
                <c:pt idx="38934">
                  <c:v>-7.00951E-3</c:v>
                </c:pt>
                <c:pt idx="38935">
                  <c:v>-5.6100300000000002E-3</c:v>
                </c:pt>
                <c:pt idx="38936">
                  <c:v>-9.3206130000000002E-3</c:v>
                </c:pt>
                <c:pt idx="38937">
                  <c:v>-1.3356303999999999E-2</c:v>
                </c:pt>
                <c:pt idx="38938">
                  <c:v>-1.0369835000000001E-2</c:v>
                </c:pt>
                <c:pt idx="38939">
                  <c:v>-1.3972307999999999E-2</c:v>
                </c:pt>
                <c:pt idx="38940">
                  <c:v>-1.1317937E-2</c:v>
                </c:pt>
                <c:pt idx="38941">
                  <c:v>-1.2802852999999999E-2</c:v>
                </c:pt>
                <c:pt idx="38942">
                  <c:v>-6.5793120000000004E-3</c:v>
                </c:pt>
                <c:pt idx="38943">
                  <c:v>-7.2023039999999997E-3</c:v>
                </c:pt>
                <c:pt idx="38944">
                  <c:v>-9.0947460000000008E-3</c:v>
                </c:pt>
                <c:pt idx="38945">
                  <c:v>-1.2950797999999999E-2</c:v>
                </c:pt>
                <c:pt idx="38946">
                  <c:v>-1.3051465E-2</c:v>
                </c:pt>
                <c:pt idx="38947">
                  <c:v>-1.906811E-3</c:v>
                </c:pt>
                <c:pt idx="38948">
                  <c:v>-8.0698980000000007E-3</c:v>
                </c:pt>
                <c:pt idx="38949">
                  <c:v>-1.6591829999999998E-2</c:v>
                </c:pt>
                <c:pt idx="38950">
                  <c:v>-6.2670199999999999E-3</c:v>
                </c:pt>
                <c:pt idx="38951">
                  <c:v>-1.086816E-2</c:v>
                </c:pt>
                <c:pt idx="38952">
                  <c:v>-1.2027169000000001E-2</c:v>
                </c:pt>
                <c:pt idx="38953">
                  <c:v>-5.290108E-3</c:v>
                </c:pt>
                <c:pt idx="38954">
                  <c:v>-1.7284453000000002E-2</c:v>
                </c:pt>
                <c:pt idx="38955">
                  <c:v>-6.5466530000000004E-3</c:v>
                </c:pt>
                <c:pt idx="38956">
                  <c:v>-4.721322E-3</c:v>
                </c:pt>
                <c:pt idx="38957">
                  <c:v>-1.3845761999999999E-2</c:v>
                </c:pt>
                <c:pt idx="38958">
                  <c:v>-1.3400216E-2</c:v>
                </c:pt>
                <c:pt idx="38959">
                  <c:v>-4.1636210000000002E-3</c:v>
                </c:pt>
                <c:pt idx="38960">
                  <c:v>-9.7663790000000004E-3</c:v>
                </c:pt>
                <c:pt idx="38961">
                  <c:v>-1.3980454999999999E-2</c:v>
                </c:pt>
                <c:pt idx="38962">
                  <c:v>-6.9726140000000002E-3</c:v>
                </c:pt>
                <c:pt idx="38963">
                  <c:v>-5.1612250000000002E-3</c:v>
                </c:pt>
                <c:pt idx="38964">
                  <c:v>-8.6558250000000007E-3</c:v>
                </c:pt>
                <c:pt idx="38965">
                  <c:v>-1.1276823E-2</c:v>
                </c:pt>
                <c:pt idx="38966">
                  <c:v>-5.6771999999999997E-4</c:v>
                </c:pt>
                <c:pt idx="38967">
                  <c:v>-1.2091945999999999E-2</c:v>
                </c:pt>
                <c:pt idx="38968">
                  <c:v>-1.3122322E-2</c:v>
                </c:pt>
                <c:pt idx="38969">
                  <c:v>-2.766204E-3</c:v>
                </c:pt>
                <c:pt idx="38970">
                  <c:v>-1.0838778E-2</c:v>
                </c:pt>
                <c:pt idx="38971">
                  <c:v>-8.6607799999999999E-3</c:v>
                </c:pt>
                <c:pt idx="38972">
                  <c:v>-5.6186509999999997E-3</c:v>
                </c:pt>
                <c:pt idx="38973">
                  <c:v>-4.4227169999999996E-3</c:v>
                </c:pt>
                <c:pt idx="38974">
                  <c:v>-4.4094010000000003E-3</c:v>
                </c:pt>
                <c:pt idx="38975">
                  <c:v>-6.0483109999999998E-3</c:v>
                </c:pt>
                <c:pt idx="38976">
                  <c:v>-1.7028309999999999E-3</c:v>
                </c:pt>
                <c:pt idx="38977">
                  <c:v>-8.3037600000000003E-3</c:v>
                </c:pt>
                <c:pt idx="38978">
                  <c:v>-7.9532879999999993E-3</c:v>
                </c:pt>
                <c:pt idx="38979">
                  <c:v>-9.1525200000000008E-3</c:v>
                </c:pt>
                <c:pt idx="38980">
                  <c:v>-5.7276949999999997E-3</c:v>
                </c:pt>
                <c:pt idx="38981">
                  <c:v>-3.3984200000000001E-3</c:v>
                </c:pt>
                <c:pt idx="38982">
                  <c:v>-5.4061769999999999E-3</c:v>
                </c:pt>
                <c:pt idx="38983">
                  <c:v>-5.7338400000000002E-4</c:v>
                </c:pt>
                <c:pt idx="38984">
                  <c:v>-4.1590639999999996E-3</c:v>
                </c:pt>
                <c:pt idx="38985">
                  <c:v>-7.0750049999999997E-3</c:v>
                </c:pt>
                <c:pt idx="38986">
                  <c:v>-9.3215799999999999E-4</c:v>
                </c:pt>
                <c:pt idx="38987">
                  <c:v>-2.793504E-3</c:v>
                </c:pt>
                <c:pt idx="38988">
                  <c:v>-1.0717473999999999E-2</c:v>
                </c:pt>
                <c:pt idx="38989">
                  <c:v>-5.3364770000000001E-3</c:v>
                </c:pt>
                <c:pt idx="38990">
                  <c:v>-3.373994E-3</c:v>
                </c:pt>
                <c:pt idx="38991">
                  <c:v>-4.3831399999999998E-3</c:v>
                </c:pt>
                <c:pt idx="38992">
                  <c:v>-6.6060809999999998E-3</c:v>
                </c:pt>
                <c:pt idx="38993">
                  <c:v>-3.4108089999999999E-3</c:v>
                </c:pt>
                <c:pt idx="38994">
                  <c:v>1.5999289999999999E-3</c:v>
                </c:pt>
                <c:pt idx="38995">
                  <c:v>-2.6416090000000001E-3</c:v>
                </c:pt>
                <c:pt idx="38996">
                  <c:v>-7.8717909999999995E-3</c:v>
                </c:pt>
                <c:pt idx="38997">
                  <c:v>-1.0045744000000001E-2</c:v>
                </c:pt>
                <c:pt idx="38998">
                  <c:v>-6.0643190000000003E-3</c:v>
                </c:pt>
                <c:pt idx="38999">
                  <c:v>-6.3988930000000001E-3</c:v>
                </c:pt>
                <c:pt idx="39000">
                  <c:v>-7.1578939999999997E-3</c:v>
                </c:pt>
                <c:pt idx="39001">
                  <c:v>-5.4744279999999999E-3</c:v>
                </c:pt>
                <c:pt idx="39002">
                  <c:v>-4.6634959999999996E-3</c:v>
                </c:pt>
                <c:pt idx="39003">
                  <c:v>-7.0411730000000004E-3</c:v>
                </c:pt>
                <c:pt idx="39004">
                  <c:v>-5.6278329999999996E-3</c:v>
                </c:pt>
                <c:pt idx="39005">
                  <c:v>-7.1232659999999996E-3</c:v>
                </c:pt>
                <c:pt idx="39006">
                  <c:v>-7.6985100000000004E-3</c:v>
                </c:pt>
                <c:pt idx="39007">
                  <c:v>-7.7043399999999996E-3</c:v>
                </c:pt>
                <c:pt idx="39008">
                  <c:v>-6.6095140000000004E-3</c:v>
                </c:pt>
                <c:pt idx="39009">
                  <c:v>-5.8370879999999998E-3</c:v>
                </c:pt>
                <c:pt idx="39010">
                  <c:v>-1.0137827E-2</c:v>
                </c:pt>
                <c:pt idx="39011">
                  <c:v>-1.1470363000000001E-2</c:v>
                </c:pt>
                <c:pt idx="39012">
                  <c:v>-6.4513699999999997E-3</c:v>
                </c:pt>
                <c:pt idx="39013">
                  <c:v>-1.6047257999999998E-2</c:v>
                </c:pt>
                <c:pt idx="39014">
                  <c:v>-6.8785280000000001E-3</c:v>
                </c:pt>
                <c:pt idx="39015">
                  <c:v>-9.6813939999999994E-3</c:v>
                </c:pt>
                <c:pt idx="39016">
                  <c:v>-8.351944E-3</c:v>
                </c:pt>
                <c:pt idx="39017">
                  <c:v>-1.129342E-2</c:v>
                </c:pt>
                <c:pt idx="39018">
                  <c:v>-1.1467590999999999E-2</c:v>
                </c:pt>
                <c:pt idx="39019">
                  <c:v>-9.6144400000000001E-3</c:v>
                </c:pt>
                <c:pt idx="39020">
                  <c:v>-1.1728189999999999E-2</c:v>
                </c:pt>
                <c:pt idx="39021">
                  <c:v>-1.1855975E-2</c:v>
                </c:pt>
                <c:pt idx="39022">
                  <c:v>-1.0143829E-2</c:v>
                </c:pt>
                <c:pt idx="39023">
                  <c:v>-1.4406013E-2</c:v>
                </c:pt>
                <c:pt idx="39024">
                  <c:v>-5.0021249999999996E-3</c:v>
                </c:pt>
                <c:pt idx="39025">
                  <c:v>-1.0127304E-2</c:v>
                </c:pt>
                <c:pt idx="39026">
                  <c:v>-1.4254938E-2</c:v>
                </c:pt>
                <c:pt idx="39027">
                  <c:v>-1.0042349000000001E-2</c:v>
                </c:pt>
                <c:pt idx="39028">
                  <c:v>-2.1961440000000001E-3</c:v>
                </c:pt>
                <c:pt idx="39029">
                  <c:v>-1.1286591E-2</c:v>
                </c:pt>
                <c:pt idx="39030">
                  <c:v>-1.4097557E-2</c:v>
                </c:pt>
                <c:pt idx="39031">
                  <c:v>-3.3068400000000001E-3</c:v>
                </c:pt>
                <c:pt idx="39032">
                  <c:v>-9.9050869999999999E-3</c:v>
                </c:pt>
                <c:pt idx="39033">
                  <c:v>-8.3976559999999999E-3</c:v>
                </c:pt>
                <c:pt idx="39034">
                  <c:v>-6.2362349999999997E-3</c:v>
                </c:pt>
                <c:pt idx="39035">
                  <c:v>-2.3312889999999998E-3</c:v>
                </c:pt>
                <c:pt idx="39036">
                  <c:v>-4.79205E-3</c:v>
                </c:pt>
                <c:pt idx="39037">
                  <c:v>3.9307699999999998E-4</c:v>
                </c:pt>
                <c:pt idx="39038">
                  <c:v>-4.2634600000000002E-3</c:v>
                </c:pt>
                <c:pt idx="39039">
                  <c:v>-8.3660350000000008E-3</c:v>
                </c:pt>
                <c:pt idx="39040">
                  <c:v>4.5116799999999997E-3</c:v>
                </c:pt>
                <c:pt idx="39041">
                  <c:v>-7.0387059999999996E-3</c:v>
                </c:pt>
                <c:pt idx="39042">
                  <c:v>-6.4120649999999998E-3</c:v>
                </c:pt>
                <c:pt idx="39043">
                  <c:v>1.0314499999999999E-3</c:v>
                </c:pt>
                <c:pt idx="39044">
                  <c:v>2.7937300000000002E-4</c:v>
                </c:pt>
                <c:pt idx="39045">
                  <c:v>-4.5609179999999997E-3</c:v>
                </c:pt>
                <c:pt idx="39046">
                  <c:v>-6.8989059999999998E-3</c:v>
                </c:pt>
                <c:pt idx="39047">
                  <c:v>-2.6168889999999998E-3</c:v>
                </c:pt>
                <c:pt idx="39048">
                  <c:v>1.1160639999999999E-3</c:v>
                </c:pt>
                <c:pt idx="39049">
                  <c:v>-3.7686909999999998E-3</c:v>
                </c:pt>
                <c:pt idx="39050">
                  <c:v>-2.6925069999999998E-3</c:v>
                </c:pt>
                <c:pt idx="39051">
                  <c:v>-4.8395970000000002E-3</c:v>
                </c:pt>
                <c:pt idx="39052">
                  <c:v>-2.0358220000000001E-3</c:v>
                </c:pt>
                <c:pt idx="39053">
                  <c:v>-3.7099640000000001E-3</c:v>
                </c:pt>
                <c:pt idx="39054">
                  <c:v>-7.4128229999999998E-3</c:v>
                </c:pt>
                <c:pt idx="39055">
                  <c:v>-5.9627630000000003E-3</c:v>
                </c:pt>
                <c:pt idx="39056">
                  <c:v>1.09062E-3</c:v>
                </c:pt>
                <c:pt idx="39057">
                  <c:v>-7.0785450000000003E-3</c:v>
                </c:pt>
                <c:pt idx="39058">
                  <c:v>-9.2082750000000001E-3</c:v>
                </c:pt>
                <c:pt idx="39059">
                  <c:v>-6.1039529999999996E-3</c:v>
                </c:pt>
                <c:pt idx="39060">
                  <c:v>-2.4945710000000001E-3</c:v>
                </c:pt>
                <c:pt idx="39061">
                  <c:v>-3.2698599999999999E-3</c:v>
                </c:pt>
                <c:pt idx="39062">
                  <c:v>-7.6302599999999998E-4</c:v>
                </c:pt>
                <c:pt idx="39063">
                  <c:v>-1.0007741000000001E-2</c:v>
                </c:pt>
                <c:pt idx="39064">
                  <c:v>-5.3565310000000003E-3</c:v>
                </c:pt>
                <c:pt idx="39065">
                  <c:v>-2.1515869999999999E-3</c:v>
                </c:pt>
                <c:pt idx="39066">
                  <c:v>-5.2315319999999997E-3</c:v>
                </c:pt>
                <c:pt idx="39067">
                  <c:v>-9.9925269999999993E-3</c:v>
                </c:pt>
                <c:pt idx="39068">
                  <c:v>-6.5922029999999996E-3</c:v>
                </c:pt>
                <c:pt idx="39069">
                  <c:v>-3.8132439999999999E-3</c:v>
                </c:pt>
                <c:pt idx="39070">
                  <c:v>-1.274229E-2</c:v>
                </c:pt>
                <c:pt idx="39071">
                  <c:v>-2.2908440000000002E-3</c:v>
                </c:pt>
                <c:pt idx="39072">
                  <c:v>1.41421E-4</c:v>
                </c:pt>
                <c:pt idx="39073">
                  <c:v>-1.0137037999999999E-2</c:v>
                </c:pt>
                <c:pt idx="39074">
                  <c:v>-1.0840112000000001E-2</c:v>
                </c:pt>
                <c:pt idx="39075">
                  <c:v>-3.3483060000000001E-3</c:v>
                </c:pt>
                <c:pt idx="39076">
                  <c:v>-1.724843E-3</c:v>
                </c:pt>
                <c:pt idx="39077">
                  <c:v>-1.1093996E-2</c:v>
                </c:pt>
                <c:pt idx="39078">
                  <c:v>-6.4347969999999999E-3</c:v>
                </c:pt>
                <c:pt idx="39079">
                  <c:v>-9.4784610000000005E-3</c:v>
                </c:pt>
                <c:pt idx="39080">
                  <c:v>-3.0860760000000001E-3</c:v>
                </c:pt>
                <c:pt idx="39081">
                  <c:v>-2.0056940000000001E-3</c:v>
                </c:pt>
                <c:pt idx="39082">
                  <c:v>-7.125887E-3</c:v>
                </c:pt>
                <c:pt idx="39083">
                  <c:v>-7.8901890000000006E-3</c:v>
                </c:pt>
                <c:pt idx="39084">
                  <c:v>-6.6155989999999998E-3</c:v>
                </c:pt>
                <c:pt idx="39085">
                  <c:v>-6.9590939999999999E-3</c:v>
                </c:pt>
                <c:pt idx="39086">
                  <c:v>-1.2016437E-2</c:v>
                </c:pt>
                <c:pt idx="39087">
                  <c:v>-8.8948529999999994E-3</c:v>
                </c:pt>
                <c:pt idx="39088">
                  <c:v>-1.3301439999999999E-3</c:v>
                </c:pt>
                <c:pt idx="39089">
                  <c:v>-5.1463430000000003E-3</c:v>
                </c:pt>
                <c:pt idx="39090">
                  <c:v>-6.5953690000000002E-3</c:v>
                </c:pt>
                <c:pt idx="39091">
                  <c:v>-3.8183240000000001E-3</c:v>
                </c:pt>
                <c:pt idx="39092">
                  <c:v>-6.0473899999999997E-3</c:v>
                </c:pt>
                <c:pt idx="39093">
                  <c:v>-7.5692709999999998E-3</c:v>
                </c:pt>
                <c:pt idx="39094">
                  <c:v>-4.6930569999999996E-3</c:v>
                </c:pt>
                <c:pt idx="39095">
                  <c:v>-8.1016370000000001E-3</c:v>
                </c:pt>
                <c:pt idx="39096">
                  <c:v>-5.5516599999999999E-3</c:v>
                </c:pt>
                <c:pt idx="39097">
                  <c:v>-5.4127059999999998E-3</c:v>
                </c:pt>
                <c:pt idx="39098">
                  <c:v>-6.8521440000000001E-3</c:v>
                </c:pt>
                <c:pt idx="39099">
                  <c:v>-4.0384389999999996E-3</c:v>
                </c:pt>
                <c:pt idx="39100">
                  <c:v>-5.7569769999999999E-3</c:v>
                </c:pt>
                <c:pt idx="39101">
                  <c:v>-3.6279200000000002E-3</c:v>
                </c:pt>
                <c:pt idx="39102">
                  <c:v>-3.9461670000000004E-3</c:v>
                </c:pt>
                <c:pt idx="39103">
                  <c:v>-4.7504890000000001E-3</c:v>
                </c:pt>
                <c:pt idx="39104">
                  <c:v>-7.4844899999999999E-3</c:v>
                </c:pt>
                <c:pt idx="39105">
                  <c:v>-8.5826349999999999E-3</c:v>
                </c:pt>
                <c:pt idx="39106">
                  <c:v>-4.9769799999999998E-3</c:v>
                </c:pt>
                <c:pt idx="39107">
                  <c:v>-4.2553089999999997E-3</c:v>
                </c:pt>
                <c:pt idx="39108">
                  <c:v>-4.7519880000000004E-3</c:v>
                </c:pt>
                <c:pt idx="39109">
                  <c:v>-8.5386969999999996E-3</c:v>
                </c:pt>
                <c:pt idx="39110">
                  <c:v>-7.0047160000000002E-3</c:v>
                </c:pt>
                <c:pt idx="39111">
                  <c:v>-7.5208560000000002E-3</c:v>
                </c:pt>
                <c:pt idx="39112">
                  <c:v>-2.3695040000000001E-3</c:v>
                </c:pt>
                <c:pt idx="39113">
                  <c:v>-7.3150369999999999E-3</c:v>
                </c:pt>
                <c:pt idx="39114">
                  <c:v>-6.675612E-3</c:v>
                </c:pt>
                <c:pt idx="39115">
                  <c:v>-3.9520199999999997E-3</c:v>
                </c:pt>
                <c:pt idx="39116">
                  <c:v>-8.5656810000000003E-3</c:v>
                </c:pt>
                <c:pt idx="39117">
                  <c:v>-2.4389469999999999E-3</c:v>
                </c:pt>
                <c:pt idx="39118">
                  <c:v>-7.1189199999999999E-3</c:v>
                </c:pt>
                <c:pt idx="39119">
                  <c:v>-6.8835509999999999E-3</c:v>
                </c:pt>
                <c:pt idx="39120">
                  <c:v>-3.9607319999999998E-3</c:v>
                </c:pt>
                <c:pt idx="39121">
                  <c:v>-7.6673970000000003E-3</c:v>
                </c:pt>
                <c:pt idx="39122">
                  <c:v>-5.7893349999999996E-3</c:v>
                </c:pt>
                <c:pt idx="39123">
                  <c:v>-6.9429569999999996E-3</c:v>
                </c:pt>
                <c:pt idx="39124">
                  <c:v>-3.9184040000000003E-3</c:v>
                </c:pt>
                <c:pt idx="39125">
                  <c:v>-2.7186670000000001E-3</c:v>
                </c:pt>
                <c:pt idx="39126">
                  <c:v>-2.367662E-3</c:v>
                </c:pt>
                <c:pt idx="39127">
                  <c:v>-3.0798290000000001E-3</c:v>
                </c:pt>
                <c:pt idx="39128">
                  <c:v>-4.3938320000000003E-3</c:v>
                </c:pt>
                <c:pt idx="39129">
                  <c:v>-3.7204600000000001E-3</c:v>
                </c:pt>
                <c:pt idx="39130">
                  <c:v>1.916386E-3</c:v>
                </c:pt>
                <c:pt idx="39131">
                  <c:v>4.0439799999999999E-4</c:v>
                </c:pt>
                <c:pt idx="39132">
                  <c:v>-3.2385399999999998E-3</c:v>
                </c:pt>
                <c:pt idx="39133">
                  <c:v>-5.0811809999999997E-3</c:v>
                </c:pt>
                <c:pt idx="39134">
                  <c:v>-3.9794310000000003E-3</c:v>
                </c:pt>
                <c:pt idx="39135">
                  <c:v>-5.1750400000000001E-4</c:v>
                </c:pt>
                <c:pt idx="39136">
                  <c:v>-4.8001329999999998E-3</c:v>
                </c:pt>
                <c:pt idx="39137">
                  <c:v>-4.9830079999999997E-3</c:v>
                </c:pt>
                <c:pt idx="39138">
                  <c:v>-5.7252309999999999E-3</c:v>
                </c:pt>
                <c:pt idx="39139">
                  <c:v>-1.9320959999999999E-3</c:v>
                </c:pt>
                <c:pt idx="39140">
                  <c:v>4.1734670000000001E-3</c:v>
                </c:pt>
                <c:pt idx="39141">
                  <c:v>-4.1799380000000002E-3</c:v>
                </c:pt>
                <c:pt idx="39142">
                  <c:v>-7.5602890000000004E-3</c:v>
                </c:pt>
                <c:pt idx="39143">
                  <c:v>3.5522319999999998E-3</c:v>
                </c:pt>
                <c:pt idx="39144">
                  <c:v>-1.595658E-3</c:v>
                </c:pt>
                <c:pt idx="39145">
                  <c:v>-8.8546860000000005E-3</c:v>
                </c:pt>
                <c:pt idx="39146">
                  <c:v>-7.805134E-3</c:v>
                </c:pt>
                <c:pt idx="39147">
                  <c:v>-3.4815639999999999E-3</c:v>
                </c:pt>
                <c:pt idx="39148">
                  <c:v>-5.2477729999999998E-3</c:v>
                </c:pt>
                <c:pt idx="39149">
                  <c:v>-6.9981380000000001E-3</c:v>
                </c:pt>
                <c:pt idx="39150">
                  <c:v>-3.606335E-3</c:v>
                </c:pt>
                <c:pt idx="39151">
                  <c:v>-9.0849899999999994E-3</c:v>
                </c:pt>
                <c:pt idx="39152">
                  <c:v>-3.4454809999999998E-3</c:v>
                </c:pt>
                <c:pt idx="39153">
                  <c:v>-2.5093799999999999E-3</c:v>
                </c:pt>
                <c:pt idx="39154">
                  <c:v>-1.0920133E-2</c:v>
                </c:pt>
                <c:pt idx="39155">
                  <c:v>-7.8868210000000005E-3</c:v>
                </c:pt>
                <c:pt idx="39156">
                  <c:v>4.4754099999999998E-4</c:v>
                </c:pt>
                <c:pt idx="39157">
                  <c:v>-7.7145149999999999E-3</c:v>
                </c:pt>
                <c:pt idx="39158">
                  <c:v>-1.3801701E-2</c:v>
                </c:pt>
                <c:pt idx="39159">
                  <c:v>-6.304484E-3</c:v>
                </c:pt>
                <c:pt idx="39160">
                  <c:v>-5.8493499999999997E-3</c:v>
                </c:pt>
                <c:pt idx="39161">
                  <c:v>-7.0952070000000001E-3</c:v>
                </c:pt>
                <c:pt idx="39162">
                  <c:v>-1.7769955E-2</c:v>
                </c:pt>
                <c:pt idx="39163">
                  <c:v>-7.187293E-3</c:v>
                </c:pt>
                <c:pt idx="39164">
                  <c:v>-1.1125575E-2</c:v>
                </c:pt>
                <c:pt idx="39165">
                  <c:v>-2.0632800000000001E-4</c:v>
                </c:pt>
                <c:pt idx="39166">
                  <c:v>-6.0809949999999996E-3</c:v>
                </c:pt>
                <c:pt idx="39167">
                  <c:v>-1.0853554E-2</c:v>
                </c:pt>
                <c:pt idx="39168">
                  <c:v>-3.1298540000000001E-3</c:v>
                </c:pt>
                <c:pt idx="39169">
                  <c:v>-8.7161430000000008E-3</c:v>
                </c:pt>
                <c:pt idx="39170">
                  <c:v>-2.0252955999999999E-2</c:v>
                </c:pt>
                <c:pt idx="39171">
                  <c:v>-9.5770400000000002E-3</c:v>
                </c:pt>
                <c:pt idx="39172">
                  <c:v>-4.6240919999999998E-3</c:v>
                </c:pt>
                <c:pt idx="39173">
                  <c:v>2.7722549999999999E-3</c:v>
                </c:pt>
                <c:pt idx="39174">
                  <c:v>6.6471550000000001E-3</c:v>
                </c:pt>
                <c:pt idx="39175">
                  <c:v>4.0036890000000004E-3</c:v>
                </c:pt>
                <c:pt idx="39176">
                  <c:v>-1.419039E-3</c:v>
                </c:pt>
                <c:pt idx="39177" formatCode="0.00E+00">
                  <c:v>-7.1734400000000002E-5</c:v>
                </c:pt>
                <c:pt idx="39178">
                  <c:v>4.2061010000000003E-3</c:v>
                </c:pt>
                <c:pt idx="39179">
                  <c:v>5.1789130000000003E-3</c:v>
                </c:pt>
                <c:pt idx="39180">
                  <c:v>-4.191419E-3</c:v>
                </c:pt>
                <c:pt idx="39181">
                  <c:v>7.3800030000000004E-3</c:v>
                </c:pt>
                <c:pt idx="39182">
                  <c:v>2.0255055000000001E-2</c:v>
                </c:pt>
                <c:pt idx="39183">
                  <c:v>7.670484E-3</c:v>
                </c:pt>
                <c:pt idx="39184">
                  <c:v>8.49047E-3</c:v>
                </c:pt>
                <c:pt idx="39185">
                  <c:v>1.4399205999999999E-2</c:v>
                </c:pt>
                <c:pt idx="39186">
                  <c:v>2.2130895000000001E-2</c:v>
                </c:pt>
                <c:pt idx="39187">
                  <c:v>1.1906600999999999E-2</c:v>
                </c:pt>
                <c:pt idx="39188">
                  <c:v>1.3514351000000001E-2</c:v>
                </c:pt>
                <c:pt idx="39189">
                  <c:v>1.5494389000000001E-2</c:v>
                </c:pt>
                <c:pt idx="39190">
                  <c:v>1.2552661E-2</c:v>
                </c:pt>
                <c:pt idx="39191">
                  <c:v>8.1453250000000001E-3</c:v>
                </c:pt>
                <c:pt idx="39192">
                  <c:v>1.7369183E-2</c:v>
                </c:pt>
                <c:pt idx="39193">
                  <c:v>1.2139351E-2</c:v>
                </c:pt>
                <c:pt idx="39194">
                  <c:v>1.0667955E-2</c:v>
                </c:pt>
                <c:pt idx="39195">
                  <c:v>1.3313774E-2</c:v>
                </c:pt>
                <c:pt idx="39196">
                  <c:v>1.1643706E-2</c:v>
                </c:pt>
                <c:pt idx="39197">
                  <c:v>4.4401520000000002E-3</c:v>
                </c:pt>
                <c:pt idx="39198">
                  <c:v>7.1935940000000002E-3</c:v>
                </c:pt>
                <c:pt idx="39199">
                  <c:v>6.1535749999999997E-3</c:v>
                </c:pt>
                <c:pt idx="39200">
                  <c:v>7.2721030000000002E-3</c:v>
                </c:pt>
                <c:pt idx="39201">
                  <c:v>1.9464473999999999E-2</c:v>
                </c:pt>
                <c:pt idx="39202">
                  <c:v>6.0908790000000004E-3</c:v>
                </c:pt>
                <c:pt idx="39203">
                  <c:v>6.5236010000000004E-3</c:v>
                </c:pt>
                <c:pt idx="39204">
                  <c:v>1.2942085000000001E-2</c:v>
                </c:pt>
                <c:pt idx="39205">
                  <c:v>9.4386569999999996E-3</c:v>
                </c:pt>
                <c:pt idx="39206">
                  <c:v>1.7945859999999999E-3</c:v>
                </c:pt>
                <c:pt idx="39207">
                  <c:v>8.9872330000000007E-3</c:v>
                </c:pt>
                <c:pt idx="39208">
                  <c:v>8.8474169999999998E-3</c:v>
                </c:pt>
                <c:pt idx="39209">
                  <c:v>3.0275800000000002E-3</c:v>
                </c:pt>
                <c:pt idx="39210">
                  <c:v>1.0413591E-2</c:v>
                </c:pt>
                <c:pt idx="39211">
                  <c:v>6.2511830000000004E-3</c:v>
                </c:pt>
                <c:pt idx="39212">
                  <c:v>2.4913320000000002E-3</c:v>
                </c:pt>
                <c:pt idx="39213">
                  <c:v>3.0858389999999999E-3</c:v>
                </c:pt>
                <c:pt idx="39214">
                  <c:v>7.2249239999999998E-3</c:v>
                </c:pt>
                <c:pt idx="39215">
                  <c:v>1.0934747999999999E-2</c:v>
                </c:pt>
                <c:pt idx="39216">
                  <c:v>5.450234E-3</c:v>
                </c:pt>
                <c:pt idx="39217">
                  <c:v>4.024723E-3</c:v>
                </c:pt>
                <c:pt idx="39218">
                  <c:v>6.0436650000000001E-3</c:v>
                </c:pt>
                <c:pt idx="39219">
                  <c:v>7.6536130000000001E-3</c:v>
                </c:pt>
                <c:pt idx="39220">
                  <c:v>2.727031E-3</c:v>
                </c:pt>
                <c:pt idx="39221">
                  <c:v>1.1654479000000001E-2</c:v>
                </c:pt>
                <c:pt idx="39222">
                  <c:v>1.7515297999999999E-2</c:v>
                </c:pt>
                <c:pt idx="39223">
                  <c:v>3.860914E-3</c:v>
                </c:pt>
                <c:pt idx="39224">
                  <c:v>2.2086889999999998E-3</c:v>
                </c:pt>
                <c:pt idx="39225">
                  <c:v>9.2442860000000009E-3</c:v>
                </c:pt>
                <c:pt idx="39226">
                  <c:v>9.3548069999999997E-3</c:v>
                </c:pt>
                <c:pt idx="39227">
                  <c:v>-1.8142189999999999E-3</c:v>
                </c:pt>
                <c:pt idx="39228">
                  <c:v>4.0567199999999998E-3</c:v>
                </c:pt>
                <c:pt idx="39229">
                  <c:v>1.2887569E-2</c:v>
                </c:pt>
                <c:pt idx="39230">
                  <c:v>5.0959589999999997E-3</c:v>
                </c:pt>
                <c:pt idx="39231">
                  <c:v>8.3321139999999998E-3</c:v>
                </c:pt>
                <c:pt idx="39232">
                  <c:v>6.6591159999999996E-3</c:v>
                </c:pt>
                <c:pt idx="39233">
                  <c:v>4.1954699999999998E-3</c:v>
                </c:pt>
                <c:pt idx="39234">
                  <c:v>8.4695780000000002E-3</c:v>
                </c:pt>
                <c:pt idx="39235">
                  <c:v>9.2197900000000003E-3</c:v>
                </c:pt>
                <c:pt idx="39236">
                  <c:v>5.8815179999999996E-3</c:v>
                </c:pt>
                <c:pt idx="39237">
                  <c:v>7.3060400000000004E-4</c:v>
                </c:pt>
                <c:pt idx="39238">
                  <c:v>-1.666774E-3</c:v>
                </c:pt>
                <c:pt idx="39239">
                  <c:v>3.673146E-3</c:v>
                </c:pt>
                <c:pt idx="39240">
                  <c:v>1.404399E-3</c:v>
                </c:pt>
                <c:pt idx="39241">
                  <c:v>-2.7207310000000001E-3</c:v>
                </c:pt>
                <c:pt idx="39242">
                  <c:v>-6.3574200000000001E-4</c:v>
                </c:pt>
                <c:pt idx="39243">
                  <c:v>-2.310898E-3</c:v>
                </c:pt>
                <c:pt idx="39244">
                  <c:v>-4.2174550000000002E-3</c:v>
                </c:pt>
                <c:pt idx="39245">
                  <c:v>-9.7398799999999994E-3</c:v>
                </c:pt>
                <c:pt idx="39246">
                  <c:v>-4.8884000000000002E-3</c:v>
                </c:pt>
                <c:pt idx="39247">
                  <c:v>-2.5275660000000002E-3</c:v>
                </c:pt>
                <c:pt idx="39248">
                  <c:v>-6.743883E-3</c:v>
                </c:pt>
                <c:pt idx="39249">
                  <c:v>-3.8362779999999998E-3</c:v>
                </c:pt>
                <c:pt idx="39250">
                  <c:v>-4.7047360000000002E-3</c:v>
                </c:pt>
                <c:pt idx="39251">
                  <c:v>-1.3244293000000001E-2</c:v>
                </c:pt>
                <c:pt idx="39252">
                  <c:v>-1.4016341999999999E-2</c:v>
                </c:pt>
                <c:pt idx="39253">
                  <c:v>-6.1981739999999999E-3</c:v>
                </c:pt>
                <c:pt idx="39254">
                  <c:v>-7.5673049999999999E-3</c:v>
                </c:pt>
                <c:pt idx="39255">
                  <c:v>-1.1480728000000001E-2</c:v>
                </c:pt>
                <c:pt idx="39256">
                  <c:v>-1.2174482E-2</c:v>
                </c:pt>
                <c:pt idx="39257">
                  <c:v>-1.9647356000000001E-2</c:v>
                </c:pt>
                <c:pt idx="39258">
                  <c:v>-1.1542559000000001E-2</c:v>
                </c:pt>
                <c:pt idx="39259">
                  <c:v>-1.0006821000000001E-2</c:v>
                </c:pt>
                <c:pt idx="39260">
                  <c:v>-1.5712909000000001E-2</c:v>
                </c:pt>
                <c:pt idx="39261">
                  <c:v>-1.1699192000000001E-2</c:v>
                </c:pt>
                <c:pt idx="39262">
                  <c:v>-1.0775074000000001E-2</c:v>
                </c:pt>
                <c:pt idx="39263">
                  <c:v>-1.7390208000000001E-2</c:v>
                </c:pt>
                <c:pt idx="39264">
                  <c:v>-1.4713733E-2</c:v>
                </c:pt>
                <c:pt idx="39265">
                  <c:v>-8.7737760000000005E-3</c:v>
                </c:pt>
                <c:pt idx="39266">
                  <c:v>-8.5316950000000006E-3</c:v>
                </c:pt>
                <c:pt idx="39267">
                  <c:v>-1.3702413E-2</c:v>
                </c:pt>
                <c:pt idx="39268">
                  <c:v>-1.654081E-2</c:v>
                </c:pt>
                <c:pt idx="39269">
                  <c:v>-1.1707288999999999E-2</c:v>
                </c:pt>
                <c:pt idx="39270">
                  <c:v>-1.0127769999999999E-2</c:v>
                </c:pt>
                <c:pt idx="39271">
                  <c:v>-1.217528E-2</c:v>
                </c:pt>
                <c:pt idx="39272">
                  <c:v>-1.5874145999999999E-2</c:v>
                </c:pt>
                <c:pt idx="39273">
                  <c:v>-7.2213440000000002E-3</c:v>
                </c:pt>
                <c:pt idx="39274">
                  <c:v>-9.1518699999999994E-3</c:v>
                </c:pt>
                <c:pt idx="39275">
                  <c:v>-1.2454455999999999E-2</c:v>
                </c:pt>
                <c:pt idx="39276">
                  <c:v>-2.0899871E-2</c:v>
                </c:pt>
                <c:pt idx="39277">
                  <c:v>-9.6219610000000001E-3</c:v>
                </c:pt>
                <c:pt idx="39278">
                  <c:v>-6.6512050000000003E-3</c:v>
                </c:pt>
                <c:pt idx="39279">
                  <c:v>-1.8256842999999998E-2</c:v>
                </c:pt>
                <c:pt idx="39280">
                  <c:v>-1.3082053999999999E-2</c:v>
                </c:pt>
                <c:pt idx="39281">
                  <c:v>-1.0746191E-2</c:v>
                </c:pt>
                <c:pt idx="39282">
                  <c:v>-4.5572709999999999E-3</c:v>
                </c:pt>
                <c:pt idx="39283">
                  <c:v>-1.9392027999999999E-2</c:v>
                </c:pt>
                <c:pt idx="39284">
                  <c:v>-1.1875788E-2</c:v>
                </c:pt>
                <c:pt idx="39285">
                  <c:v>-1.3786227E-2</c:v>
                </c:pt>
                <c:pt idx="39286">
                  <c:v>-1.1666885E-2</c:v>
                </c:pt>
                <c:pt idx="39287">
                  <c:v>-1.1056219000000001E-2</c:v>
                </c:pt>
                <c:pt idx="39288">
                  <c:v>-1.5823811E-2</c:v>
                </c:pt>
                <c:pt idx="39289">
                  <c:v>-1.6064520999999998E-2</c:v>
                </c:pt>
                <c:pt idx="39290">
                  <c:v>-1.1999474E-2</c:v>
                </c:pt>
                <c:pt idx="39291">
                  <c:v>-1.7069599000000001E-2</c:v>
                </c:pt>
                <c:pt idx="39292">
                  <c:v>-1.7849639E-2</c:v>
                </c:pt>
                <c:pt idx="39293">
                  <c:v>-1.3253937E-2</c:v>
                </c:pt>
                <c:pt idx="39294">
                  <c:v>-1.1203568000000001E-2</c:v>
                </c:pt>
                <c:pt idx="39295">
                  <c:v>-1.5476273E-2</c:v>
                </c:pt>
                <c:pt idx="39296">
                  <c:v>-1.3298872999999999E-2</c:v>
                </c:pt>
                <c:pt idx="39297">
                  <c:v>-1.1051274999999999E-2</c:v>
                </c:pt>
                <c:pt idx="39298">
                  <c:v>-1.2187112999999999E-2</c:v>
                </c:pt>
                <c:pt idx="39299">
                  <c:v>-1.3689592E-2</c:v>
                </c:pt>
                <c:pt idx="39300">
                  <c:v>-1.0311106E-2</c:v>
                </c:pt>
                <c:pt idx="39301">
                  <c:v>-8.4675540000000004E-3</c:v>
                </c:pt>
                <c:pt idx="39302">
                  <c:v>-9.1258869999999992E-3</c:v>
                </c:pt>
                <c:pt idx="39303">
                  <c:v>-1.2191145E-2</c:v>
                </c:pt>
                <c:pt idx="39304">
                  <c:v>-1.124732E-2</c:v>
                </c:pt>
                <c:pt idx="39305">
                  <c:v>-7.0998739999999999E-3</c:v>
                </c:pt>
                <c:pt idx="39306">
                  <c:v>-4.501428E-3</c:v>
                </c:pt>
                <c:pt idx="39307">
                  <c:v>-6.6350070000000001E-3</c:v>
                </c:pt>
                <c:pt idx="39308">
                  <c:v>-7.8954809999999993E-3</c:v>
                </c:pt>
                <c:pt idx="39309">
                  <c:v>-7.9219919999999992E-3</c:v>
                </c:pt>
                <c:pt idx="39310">
                  <c:v>-1.188877E-2</c:v>
                </c:pt>
                <c:pt idx="39311">
                  <c:v>-8.3709960000000003E-3</c:v>
                </c:pt>
                <c:pt idx="39312">
                  <c:v>-2.6787550000000001E-3</c:v>
                </c:pt>
                <c:pt idx="39313">
                  <c:v>-3.9054799999999998E-3</c:v>
                </c:pt>
                <c:pt idx="39314">
                  <c:v>-7.7204580000000004E-3</c:v>
                </c:pt>
                <c:pt idx="39315">
                  <c:v>-9.3957060000000002E-3</c:v>
                </c:pt>
                <c:pt idx="39316">
                  <c:v>-8.054538E-3</c:v>
                </c:pt>
                <c:pt idx="39317">
                  <c:v>-8.2711020000000007E-3</c:v>
                </c:pt>
                <c:pt idx="39318">
                  <c:v>-4.487815E-3</c:v>
                </c:pt>
                <c:pt idx="39319">
                  <c:v>-1.6063807999999999E-2</c:v>
                </c:pt>
                <c:pt idx="39320">
                  <c:v>-7.0242799999999995E-4</c:v>
                </c:pt>
                <c:pt idx="39321">
                  <c:v>-3.6528250000000002E-3</c:v>
                </c:pt>
                <c:pt idx="39322">
                  <c:v>-1.4021842E-2</c:v>
                </c:pt>
                <c:pt idx="39323">
                  <c:v>-1.1604678E-2</c:v>
                </c:pt>
                <c:pt idx="39324">
                  <c:v>-1.3315759999999999E-2</c:v>
                </c:pt>
                <c:pt idx="39325">
                  <c:v>-1.3315835999999999E-2</c:v>
                </c:pt>
                <c:pt idx="39326">
                  <c:v>-1.1708619E-2</c:v>
                </c:pt>
                <c:pt idx="39327">
                  <c:v>-9.0706820000000001E-3</c:v>
                </c:pt>
                <c:pt idx="39328">
                  <c:v>-1.7071085E-2</c:v>
                </c:pt>
                <c:pt idx="39329">
                  <c:v>-1.7799845000000002E-2</c:v>
                </c:pt>
                <c:pt idx="39330">
                  <c:v>-9.8527059999999993E-3</c:v>
                </c:pt>
                <c:pt idx="39331">
                  <c:v>-1.526521E-2</c:v>
                </c:pt>
                <c:pt idx="39332">
                  <c:v>-1.1098429999999999E-2</c:v>
                </c:pt>
                <c:pt idx="39333">
                  <c:v>-1.3888113000000001E-2</c:v>
                </c:pt>
                <c:pt idx="39334">
                  <c:v>-1.5989346000000002E-2</c:v>
                </c:pt>
                <c:pt idx="39335">
                  <c:v>-2.1352495999999999E-2</c:v>
                </c:pt>
                <c:pt idx="39336">
                  <c:v>-1.6505809999999999E-2</c:v>
                </c:pt>
                <c:pt idx="39337">
                  <c:v>-1.7661659E-2</c:v>
                </c:pt>
                <c:pt idx="39338">
                  <c:v>-1.4987311E-2</c:v>
                </c:pt>
                <c:pt idx="39339">
                  <c:v>-1.1992137E-2</c:v>
                </c:pt>
                <c:pt idx="39340">
                  <c:v>-2.451006E-2</c:v>
                </c:pt>
                <c:pt idx="39341">
                  <c:v>-1.8818847999999999E-2</c:v>
                </c:pt>
                <c:pt idx="39342">
                  <c:v>-1.7874224000000001E-2</c:v>
                </c:pt>
                <c:pt idx="39343">
                  <c:v>-1.6965392999999999E-2</c:v>
                </c:pt>
                <c:pt idx="39344">
                  <c:v>-2.4721582999999998E-2</c:v>
                </c:pt>
                <c:pt idx="39345">
                  <c:v>-1.1636904E-2</c:v>
                </c:pt>
                <c:pt idx="39346">
                  <c:v>-2.305867E-2</c:v>
                </c:pt>
                <c:pt idx="39347">
                  <c:v>-2.8180146999999999E-2</c:v>
                </c:pt>
                <c:pt idx="39348">
                  <c:v>-2.0646065000000002E-2</c:v>
                </c:pt>
                <c:pt idx="39349">
                  <c:v>-3.0808847E-2</c:v>
                </c:pt>
                <c:pt idx="39350">
                  <c:v>-2.2782614E-2</c:v>
                </c:pt>
                <c:pt idx="39351">
                  <c:v>-1.8646645999999999E-2</c:v>
                </c:pt>
                <c:pt idx="39352">
                  <c:v>-2.7740542E-2</c:v>
                </c:pt>
                <c:pt idx="39353">
                  <c:v>-2.3359731000000002E-2</c:v>
                </c:pt>
                <c:pt idx="39354">
                  <c:v>-2.1590594000000001E-2</c:v>
                </c:pt>
                <c:pt idx="39355">
                  <c:v>-2.8735231999999999E-2</c:v>
                </c:pt>
                <c:pt idx="39356">
                  <c:v>-2.6558366E-2</c:v>
                </c:pt>
                <c:pt idx="39357">
                  <c:v>-2.2236208E-2</c:v>
                </c:pt>
                <c:pt idx="39358">
                  <c:v>-2.5010689999999999E-2</c:v>
                </c:pt>
                <c:pt idx="39359">
                  <c:v>-2.9971594000000001E-2</c:v>
                </c:pt>
                <c:pt idx="39360">
                  <c:v>-2.4454322000000001E-2</c:v>
                </c:pt>
                <c:pt idx="39361">
                  <c:v>-3.2381649999999998E-2</c:v>
                </c:pt>
                <c:pt idx="39362">
                  <c:v>-3.1017579E-2</c:v>
                </c:pt>
                <c:pt idx="39363">
                  <c:v>-1.9372519000000001E-2</c:v>
                </c:pt>
                <c:pt idx="39364">
                  <c:v>-2.7520195000000001E-2</c:v>
                </c:pt>
                <c:pt idx="39365">
                  <c:v>-2.9622341999999999E-2</c:v>
                </c:pt>
                <c:pt idx="39366">
                  <c:v>-2.4324513999999998E-2</c:v>
                </c:pt>
                <c:pt idx="39367">
                  <c:v>-2.7861804E-2</c:v>
                </c:pt>
                <c:pt idx="39368">
                  <c:v>-3.0179285E-2</c:v>
                </c:pt>
                <c:pt idx="39369">
                  <c:v>-3.0666457000000001E-2</c:v>
                </c:pt>
                <c:pt idx="39370">
                  <c:v>-3.4844688999999998E-2</c:v>
                </c:pt>
                <c:pt idx="39371">
                  <c:v>-2.7054306E-2</c:v>
                </c:pt>
                <c:pt idx="39372">
                  <c:v>-3.3378514999999997E-2</c:v>
                </c:pt>
                <c:pt idx="39373">
                  <c:v>-3.3393144999999999E-2</c:v>
                </c:pt>
                <c:pt idx="39374">
                  <c:v>-3.0374451E-2</c:v>
                </c:pt>
                <c:pt idx="39375">
                  <c:v>-2.8274708999999999E-2</c:v>
                </c:pt>
                <c:pt idx="39376">
                  <c:v>-3.3368804000000002E-2</c:v>
                </c:pt>
                <c:pt idx="39377">
                  <c:v>-3.4741234000000003E-2</c:v>
                </c:pt>
                <c:pt idx="39378">
                  <c:v>-2.6881978000000001E-2</c:v>
                </c:pt>
                <c:pt idx="39379">
                  <c:v>-3.3831261000000001E-2</c:v>
                </c:pt>
                <c:pt idx="39380">
                  <c:v>-3.7281915999999998E-2</c:v>
                </c:pt>
                <c:pt idx="39381">
                  <c:v>-3.1423780999999998E-2</c:v>
                </c:pt>
                <c:pt idx="39382">
                  <c:v>-3.9861474000000001E-2</c:v>
                </c:pt>
                <c:pt idx="39383">
                  <c:v>-3.1712010999999998E-2</c:v>
                </c:pt>
                <c:pt idx="39384">
                  <c:v>-2.9915708999999999E-2</c:v>
                </c:pt>
                <c:pt idx="39385">
                  <c:v>-3.8059919999999997E-2</c:v>
                </c:pt>
                <c:pt idx="39386">
                  <c:v>-3.1853422999999999E-2</c:v>
                </c:pt>
                <c:pt idx="39387">
                  <c:v>-3.116091E-2</c:v>
                </c:pt>
                <c:pt idx="39388">
                  <c:v>-3.2926052999999997E-2</c:v>
                </c:pt>
                <c:pt idx="39389">
                  <c:v>-3.5014257E-2</c:v>
                </c:pt>
                <c:pt idx="39390">
                  <c:v>-4.1489462999999997E-2</c:v>
                </c:pt>
                <c:pt idx="39391">
                  <c:v>-2.8755102000000001E-2</c:v>
                </c:pt>
                <c:pt idx="39392">
                  <c:v>-3.3559445E-2</c:v>
                </c:pt>
                <c:pt idx="39393">
                  <c:v>-4.0074904000000001E-2</c:v>
                </c:pt>
                <c:pt idx="39394">
                  <c:v>-2.8922118E-2</c:v>
                </c:pt>
                <c:pt idx="39395">
                  <c:v>-3.3829301999999999E-2</c:v>
                </c:pt>
                <c:pt idx="39396">
                  <c:v>-3.3922777000000001E-2</c:v>
                </c:pt>
                <c:pt idx="39397">
                  <c:v>-3.8094166999999998E-2</c:v>
                </c:pt>
                <c:pt idx="39398">
                  <c:v>-2.8393600000000001E-2</c:v>
                </c:pt>
                <c:pt idx="39399">
                  <c:v>-3.2350440000000001E-2</c:v>
                </c:pt>
                <c:pt idx="39400">
                  <c:v>-4.0528741E-2</c:v>
                </c:pt>
                <c:pt idx="39401">
                  <c:v>-2.9415507E-2</c:v>
                </c:pt>
                <c:pt idx="39402">
                  <c:v>-3.275165E-2</c:v>
                </c:pt>
                <c:pt idx="39403">
                  <c:v>-3.2624173999999999E-2</c:v>
                </c:pt>
                <c:pt idx="39404">
                  <c:v>-3.3313397000000002E-2</c:v>
                </c:pt>
                <c:pt idx="39405">
                  <c:v>-3.0944292000000002E-2</c:v>
                </c:pt>
                <c:pt idx="39406">
                  <c:v>-3.1459610999999998E-2</c:v>
                </c:pt>
                <c:pt idx="39407">
                  <c:v>-2.6697347E-2</c:v>
                </c:pt>
                <c:pt idx="39408">
                  <c:v>-3.0353602E-2</c:v>
                </c:pt>
                <c:pt idx="39409">
                  <c:v>-3.4172576000000003E-2</c:v>
                </c:pt>
                <c:pt idx="39410">
                  <c:v>-3.4935824999999997E-2</c:v>
                </c:pt>
                <c:pt idx="39411">
                  <c:v>-2.7284164E-2</c:v>
                </c:pt>
                <c:pt idx="39412">
                  <c:v>-2.9110558000000002E-2</c:v>
                </c:pt>
                <c:pt idx="39413">
                  <c:v>-3.0236625999999999E-2</c:v>
                </c:pt>
                <c:pt idx="39414">
                  <c:v>-3.7721435999999997E-2</c:v>
                </c:pt>
                <c:pt idx="39415">
                  <c:v>-2.8058361E-2</c:v>
                </c:pt>
                <c:pt idx="39416">
                  <c:v>-3.2577745999999998E-2</c:v>
                </c:pt>
                <c:pt idx="39417">
                  <c:v>-3.4781381E-2</c:v>
                </c:pt>
                <c:pt idx="39418">
                  <c:v>-2.6868064000000001E-2</c:v>
                </c:pt>
                <c:pt idx="39419">
                  <c:v>-2.9063497000000001E-2</c:v>
                </c:pt>
                <c:pt idx="39420">
                  <c:v>-2.9059768E-2</c:v>
                </c:pt>
                <c:pt idx="39421">
                  <c:v>-3.2790277E-2</c:v>
                </c:pt>
                <c:pt idx="39422">
                  <c:v>-3.1348704999999998E-2</c:v>
                </c:pt>
                <c:pt idx="39423">
                  <c:v>-2.3763231999999999E-2</c:v>
                </c:pt>
                <c:pt idx="39424">
                  <c:v>-3.0757224E-2</c:v>
                </c:pt>
                <c:pt idx="39425">
                  <c:v>-2.8896514000000002E-2</c:v>
                </c:pt>
                <c:pt idx="39426">
                  <c:v>-3.0704271000000002E-2</c:v>
                </c:pt>
                <c:pt idx="39427">
                  <c:v>-2.7409669000000001E-2</c:v>
                </c:pt>
                <c:pt idx="39428">
                  <c:v>-2.1240456000000001E-2</c:v>
                </c:pt>
                <c:pt idx="39429">
                  <c:v>-2.5151197E-2</c:v>
                </c:pt>
                <c:pt idx="39430">
                  <c:v>-2.6801825000000001E-2</c:v>
                </c:pt>
                <c:pt idx="39431">
                  <c:v>-2.6048875999999999E-2</c:v>
                </c:pt>
                <c:pt idx="39432">
                  <c:v>-2.5820643000000001E-2</c:v>
                </c:pt>
                <c:pt idx="39433">
                  <c:v>-2.7903344E-2</c:v>
                </c:pt>
                <c:pt idx="39434">
                  <c:v>-2.7636230000000001E-2</c:v>
                </c:pt>
                <c:pt idx="39435">
                  <c:v>-2.2595815000000002E-2</c:v>
                </c:pt>
                <c:pt idx="39436">
                  <c:v>-2.3644568000000001E-2</c:v>
                </c:pt>
                <c:pt idx="39437">
                  <c:v>-2.2610575000000001E-2</c:v>
                </c:pt>
                <c:pt idx="39438">
                  <c:v>-2.2065425E-2</c:v>
                </c:pt>
                <c:pt idx="39439">
                  <c:v>-2.5119314E-2</c:v>
                </c:pt>
                <c:pt idx="39440">
                  <c:v>-3.0029648999999999E-2</c:v>
                </c:pt>
                <c:pt idx="39441">
                  <c:v>-2.5788043E-2</c:v>
                </c:pt>
                <c:pt idx="39442">
                  <c:v>-2.2120871E-2</c:v>
                </c:pt>
                <c:pt idx="39443">
                  <c:v>-2.831088E-2</c:v>
                </c:pt>
                <c:pt idx="39444">
                  <c:v>-2.9140987E-2</c:v>
                </c:pt>
                <c:pt idx="39445">
                  <c:v>-2.7471249999999999E-2</c:v>
                </c:pt>
                <c:pt idx="39446">
                  <c:v>-2.9902449000000001E-2</c:v>
                </c:pt>
                <c:pt idx="39447">
                  <c:v>-3.6593041999999999E-2</c:v>
                </c:pt>
                <c:pt idx="39448">
                  <c:v>-2.8981462E-2</c:v>
                </c:pt>
                <c:pt idx="39449">
                  <c:v>-2.9655587000000001E-2</c:v>
                </c:pt>
                <c:pt idx="39450">
                  <c:v>-3.2652176999999998E-2</c:v>
                </c:pt>
                <c:pt idx="39451">
                  <c:v>-4.3751894999999999E-2</c:v>
                </c:pt>
                <c:pt idx="39452">
                  <c:v>-3.1966340000000003E-2</c:v>
                </c:pt>
                <c:pt idx="39453">
                  <c:v>-3.3422776000000001E-2</c:v>
                </c:pt>
                <c:pt idx="39454">
                  <c:v>-3.5529070000000003E-2</c:v>
                </c:pt>
                <c:pt idx="39455">
                  <c:v>-3.8580071000000001E-2</c:v>
                </c:pt>
                <c:pt idx="39456">
                  <c:v>-3.3111534999999997E-2</c:v>
                </c:pt>
                <c:pt idx="39457">
                  <c:v>-3.7600979E-2</c:v>
                </c:pt>
                <c:pt idx="39458">
                  <c:v>-3.5757272999999999E-2</c:v>
                </c:pt>
                <c:pt idx="39459">
                  <c:v>-3.9110377000000002E-2</c:v>
                </c:pt>
                <c:pt idx="39460">
                  <c:v>-3.6992364E-2</c:v>
                </c:pt>
                <c:pt idx="39461">
                  <c:v>-3.718457E-2</c:v>
                </c:pt>
                <c:pt idx="39462">
                  <c:v>-3.4022331000000003E-2</c:v>
                </c:pt>
                <c:pt idx="39463">
                  <c:v>-3.9391607000000002E-2</c:v>
                </c:pt>
                <c:pt idx="39464">
                  <c:v>-4.0538366999999999E-2</c:v>
                </c:pt>
                <c:pt idx="39465">
                  <c:v>-3.2334685000000002E-2</c:v>
                </c:pt>
                <c:pt idx="39466">
                  <c:v>-3.8026661000000003E-2</c:v>
                </c:pt>
                <c:pt idx="39467">
                  <c:v>-3.4295647999999998E-2</c:v>
                </c:pt>
                <c:pt idx="39468">
                  <c:v>-3.9107978000000002E-2</c:v>
                </c:pt>
                <c:pt idx="39469">
                  <c:v>-3.4748804000000001E-2</c:v>
                </c:pt>
                <c:pt idx="39470">
                  <c:v>-3.0504525000000001E-2</c:v>
                </c:pt>
                <c:pt idx="39471">
                  <c:v>-3.2943945000000002E-2</c:v>
                </c:pt>
                <c:pt idx="39472">
                  <c:v>-3.3260594999999997E-2</c:v>
                </c:pt>
                <c:pt idx="39473">
                  <c:v>-2.5365994999999999E-2</c:v>
                </c:pt>
                <c:pt idx="39474">
                  <c:v>-2.7419293000000001E-2</c:v>
                </c:pt>
                <c:pt idx="39475">
                  <c:v>-3.0815847E-2</c:v>
                </c:pt>
                <c:pt idx="39476">
                  <c:v>-3.3224943999999999E-2</c:v>
                </c:pt>
                <c:pt idx="39477">
                  <c:v>-2.7545335000000001E-2</c:v>
                </c:pt>
                <c:pt idx="39478">
                  <c:v>-2.9923004999999999E-2</c:v>
                </c:pt>
                <c:pt idx="39479">
                  <c:v>-3.1094187999999998E-2</c:v>
                </c:pt>
                <c:pt idx="39480">
                  <c:v>-2.4002457000000001E-2</c:v>
                </c:pt>
                <c:pt idx="39481">
                  <c:v>-3.0011157E-2</c:v>
                </c:pt>
                <c:pt idx="39482">
                  <c:v>-3.2224773999999998E-2</c:v>
                </c:pt>
                <c:pt idx="39483">
                  <c:v>-2.9189229000000001E-2</c:v>
                </c:pt>
                <c:pt idx="39484">
                  <c:v>-2.5293554999999999E-2</c:v>
                </c:pt>
                <c:pt idx="39485">
                  <c:v>-3.1869471000000003E-2</c:v>
                </c:pt>
                <c:pt idx="39486">
                  <c:v>-2.7934918E-2</c:v>
                </c:pt>
                <c:pt idx="39487">
                  <c:v>-2.9460110000000001E-2</c:v>
                </c:pt>
                <c:pt idx="39488">
                  <c:v>-3.1112867999999998E-2</c:v>
                </c:pt>
                <c:pt idx="39489">
                  <c:v>-3.4129731000000003E-2</c:v>
                </c:pt>
                <c:pt idx="39490">
                  <c:v>-3.4741192999999997E-2</c:v>
                </c:pt>
                <c:pt idx="39491">
                  <c:v>-3.6369309000000002E-2</c:v>
                </c:pt>
                <c:pt idx="39492">
                  <c:v>-4.2739055999999997E-2</c:v>
                </c:pt>
                <c:pt idx="39493">
                  <c:v>-3.8513221E-2</c:v>
                </c:pt>
                <c:pt idx="39494">
                  <c:v>-3.8549975E-2</c:v>
                </c:pt>
                <c:pt idx="39495">
                  <c:v>-4.3069011999999997E-2</c:v>
                </c:pt>
                <c:pt idx="39496">
                  <c:v>-4.4524699000000001E-2</c:v>
                </c:pt>
                <c:pt idx="39497">
                  <c:v>-4.7303553999999998E-2</c:v>
                </c:pt>
                <c:pt idx="39498">
                  <c:v>-4.5265168000000001E-2</c:v>
                </c:pt>
                <c:pt idx="39499">
                  <c:v>-4.7723229999999998E-2</c:v>
                </c:pt>
                <c:pt idx="39500">
                  <c:v>-4.6862762000000002E-2</c:v>
                </c:pt>
                <c:pt idx="39501">
                  <c:v>-4.2008392999999998E-2</c:v>
                </c:pt>
                <c:pt idx="39502">
                  <c:v>-4.3685651999999998E-2</c:v>
                </c:pt>
                <c:pt idx="39503">
                  <c:v>-5.0057302999999997E-2</c:v>
                </c:pt>
                <c:pt idx="39504">
                  <c:v>-4.9874343000000002E-2</c:v>
                </c:pt>
                <c:pt idx="39505">
                  <c:v>-4.6664927000000002E-2</c:v>
                </c:pt>
                <c:pt idx="39506">
                  <c:v>-5.0973657999999998E-2</c:v>
                </c:pt>
                <c:pt idx="39507">
                  <c:v>-5.3607638999999999E-2</c:v>
                </c:pt>
                <c:pt idx="39508">
                  <c:v>-5.1261660000000001E-2</c:v>
                </c:pt>
                <c:pt idx="39509">
                  <c:v>-5.1517359999999998E-2</c:v>
                </c:pt>
                <c:pt idx="39510">
                  <c:v>-5.5639397E-2</c:v>
                </c:pt>
                <c:pt idx="39511">
                  <c:v>-5.4032906999999998E-2</c:v>
                </c:pt>
                <c:pt idx="39512">
                  <c:v>-5.4733850000000001E-2</c:v>
                </c:pt>
                <c:pt idx="39513">
                  <c:v>-5.0728640999999998E-2</c:v>
                </c:pt>
                <c:pt idx="39514">
                  <c:v>-5.3479425999999997E-2</c:v>
                </c:pt>
                <c:pt idx="39515">
                  <c:v>-4.9837895E-2</c:v>
                </c:pt>
                <c:pt idx="39516">
                  <c:v>-5.2492533000000001E-2</c:v>
                </c:pt>
                <c:pt idx="39517">
                  <c:v>-5.2993393999999999E-2</c:v>
                </c:pt>
                <c:pt idx="39518">
                  <c:v>-5.5792913E-2</c:v>
                </c:pt>
                <c:pt idx="39519">
                  <c:v>-5.5921391000000001E-2</c:v>
                </c:pt>
                <c:pt idx="39520">
                  <c:v>-5.5574912999999997E-2</c:v>
                </c:pt>
                <c:pt idx="39521">
                  <c:v>-5.4724797999999998E-2</c:v>
                </c:pt>
                <c:pt idx="39522">
                  <c:v>-5.6524827999999999E-2</c:v>
                </c:pt>
                <c:pt idx="39523">
                  <c:v>-5.1663458000000002E-2</c:v>
                </c:pt>
                <c:pt idx="39524">
                  <c:v>-5.6639042000000001E-2</c:v>
                </c:pt>
                <c:pt idx="39525">
                  <c:v>-5.7568598999999998E-2</c:v>
                </c:pt>
                <c:pt idx="39526">
                  <c:v>-5.8917757000000001E-2</c:v>
                </c:pt>
                <c:pt idx="39527">
                  <c:v>-6.0508530999999997E-2</c:v>
                </c:pt>
                <c:pt idx="39528">
                  <c:v>-5.7668272E-2</c:v>
                </c:pt>
                <c:pt idx="39529">
                  <c:v>-5.8263224000000002E-2</c:v>
                </c:pt>
                <c:pt idx="39530">
                  <c:v>-5.7356149000000002E-2</c:v>
                </c:pt>
                <c:pt idx="39531">
                  <c:v>-5.3866651000000002E-2</c:v>
                </c:pt>
                <c:pt idx="39532">
                  <c:v>-5.6012093999999998E-2</c:v>
                </c:pt>
                <c:pt idx="39533">
                  <c:v>-5.7346600999999997E-2</c:v>
                </c:pt>
                <c:pt idx="39534">
                  <c:v>-6.2137897999999997E-2</c:v>
                </c:pt>
                <c:pt idx="39535">
                  <c:v>-5.6997459E-2</c:v>
                </c:pt>
                <c:pt idx="39536">
                  <c:v>-5.8311727000000001E-2</c:v>
                </c:pt>
                <c:pt idx="39537">
                  <c:v>-5.9897724999999999E-2</c:v>
                </c:pt>
                <c:pt idx="39538">
                  <c:v>-6.0643937000000002E-2</c:v>
                </c:pt>
                <c:pt idx="39539">
                  <c:v>-5.7145227E-2</c:v>
                </c:pt>
                <c:pt idx="39540">
                  <c:v>-5.2961670000000002E-2</c:v>
                </c:pt>
                <c:pt idx="39541">
                  <c:v>-5.9272271000000001E-2</c:v>
                </c:pt>
                <c:pt idx="39542">
                  <c:v>-5.5193371999999997E-2</c:v>
                </c:pt>
                <c:pt idx="39543">
                  <c:v>-5.4584029999999999E-2</c:v>
                </c:pt>
                <c:pt idx="39544">
                  <c:v>-5.8525775000000002E-2</c:v>
                </c:pt>
                <c:pt idx="39545">
                  <c:v>-5.7205416000000002E-2</c:v>
                </c:pt>
                <c:pt idx="39546">
                  <c:v>-6.0945559000000003E-2</c:v>
                </c:pt>
                <c:pt idx="39547">
                  <c:v>-5.7186436E-2</c:v>
                </c:pt>
                <c:pt idx="39548">
                  <c:v>-5.3950429000000001E-2</c:v>
                </c:pt>
                <c:pt idx="39549">
                  <c:v>-5.4050899999999999E-2</c:v>
                </c:pt>
                <c:pt idx="39550">
                  <c:v>-6.2383662999999999E-2</c:v>
                </c:pt>
                <c:pt idx="39551">
                  <c:v>-5.6012860999999997E-2</c:v>
                </c:pt>
                <c:pt idx="39552">
                  <c:v>-5.7522341999999997E-2</c:v>
                </c:pt>
                <c:pt idx="39553">
                  <c:v>-6.5153322999999999E-2</c:v>
                </c:pt>
                <c:pt idx="39554">
                  <c:v>-6.5362914999999994E-2</c:v>
                </c:pt>
                <c:pt idx="39555">
                  <c:v>-6.1499532000000003E-2</c:v>
                </c:pt>
                <c:pt idx="39556">
                  <c:v>-6.0990874E-2</c:v>
                </c:pt>
                <c:pt idx="39557">
                  <c:v>-6.2991932E-2</c:v>
                </c:pt>
                <c:pt idx="39558">
                  <c:v>-6.7125164000000001E-2</c:v>
                </c:pt>
                <c:pt idx="39559">
                  <c:v>-5.7694253000000001E-2</c:v>
                </c:pt>
                <c:pt idx="39560">
                  <c:v>-6.0186438000000002E-2</c:v>
                </c:pt>
                <c:pt idx="39561">
                  <c:v>-6.5026522000000003E-2</c:v>
                </c:pt>
                <c:pt idx="39562">
                  <c:v>-6.1351355000000003E-2</c:v>
                </c:pt>
                <c:pt idx="39563">
                  <c:v>-5.7461514999999998E-2</c:v>
                </c:pt>
                <c:pt idx="39564">
                  <c:v>-5.8844496000000003E-2</c:v>
                </c:pt>
                <c:pt idx="39565">
                  <c:v>-5.9595183000000003E-2</c:v>
                </c:pt>
                <c:pt idx="39566">
                  <c:v>-5.8996505999999997E-2</c:v>
                </c:pt>
                <c:pt idx="39567">
                  <c:v>-6.0977634000000003E-2</c:v>
                </c:pt>
                <c:pt idx="39568">
                  <c:v>-6.3257568E-2</c:v>
                </c:pt>
                <c:pt idx="39569">
                  <c:v>-6.4680456999999997E-2</c:v>
                </c:pt>
                <c:pt idx="39570">
                  <c:v>-6.9231800999999996E-2</c:v>
                </c:pt>
                <c:pt idx="39571">
                  <c:v>-6.5628737000000006E-2</c:v>
                </c:pt>
                <c:pt idx="39572">
                  <c:v>-6.0604941000000002E-2</c:v>
                </c:pt>
                <c:pt idx="39573">
                  <c:v>-6.5520762999999996E-2</c:v>
                </c:pt>
                <c:pt idx="39574">
                  <c:v>-6.8688056999999997E-2</c:v>
                </c:pt>
                <c:pt idx="39575">
                  <c:v>-7.0369318E-2</c:v>
                </c:pt>
                <c:pt idx="39576">
                  <c:v>-6.5838753999999999E-2</c:v>
                </c:pt>
                <c:pt idx="39577">
                  <c:v>-7.1082993999999997E-2</c:v>
                </c:pt>
                <c:pt idx="39578">
                  <c:v>-7.1074738999999998E-2</c:v>
                </c:pt>
                <c:pt idx="39579">
                  <c:v>-7.1279152999999998E-2</c:v>
                </c:pt>
                <c:pt idx="39580">
                  <c:v>-6.9329187E-2</c:v>
                </c:pt>
                <c:pt idx="39581">
                  <c:v>-7.8117049999999993E-2</c:v>
                </c:pt>
                <c:pt idx="39582">
                  <c:v>-7.8364990999999995E-2</c:v>
                </c:pt>
                <c:pt idx="39583">
                  <c:v>-7.9279146999999994E-2</c:v>
                </c:pt>
                <c:pt idx="39584">
                  <c:v>-7.1758381999999996E-2</c:v>
                </c:pt>
                <c:pt idx="39585">
                  <c:v>-8.2439295999999995E-2</c:v>
                </c:pt>
                <c:pt idx="39586">
                  <c:v>-7.6083392E-2</c:v>
                </c:pt>
                <c:pt idx="39587">
                  <c:v>-7.5858547999999998E-2</c:v>
                </c:pt>
                <c:pt idx="39588">
                  <c:v>-7.5128570000000006E-2</c:v>
                </c:pt>
                <c:pt idx="39589">
                  <c:v>-7.0173465000000004E-2</c:v>
                </c:pt>
                <c:pt idx="39590">
                  <c:v>-8.4487154999999994E-2</c:v>
                </c:pt>
                <c:pt idx="39591">
                  <c:v>-8.3890944999999995E-2</c:v>
                </c:pt>
                <c:pt idx="39592">
                  <c:v>-8.0215781999999999E-2</c:v>
                </c:pt>
                <c:pt idx="39593">
                  <c:v>-8.6111179999999996E-2</c:v>
                </c:pt>
                <c:pt idx="39594">
                  <c:v>-8.7898961999999997E-2</c:v>
                </c:pt>
                <c:pt idx="39595">
                  <c:v>-8.0286913000000001E-2</c:v>
                </c:pt>
                <c:pt idx="39596">
                  <c:v>-7.3709175000000002E-2</c:v>
                </c:pt>
                <c:pt idx="39597">
                  <c:v>-8.4150150000000007E-2</c:v>
                </c:pt>
                <c:pt idx="39598">
                  <c:v>-8.8512138000000004E-2</c:v>
                </c:pt>
                <c:pt idx="39599">
                  <c:v>-8.4693506000000002E-2</c:v>
                </c:pt>
                <c:pt idx="39600">
                  <c:v>-8.4703632000000001E-2</c:v>
                </c:pt>
                <c:pt idx="39601">
                  <c:v>-8.9975431999999994E-2</c:v>
                </c:pt>
                <c:pt idx="39602">
                  <c:v>-9.2899852000000005E-2</c:v>
                </c:pt>
                <c:pt idx="39603">
                  <c:v>-8.8978856999999995E-2</c:v>
                </c:pt>
                <c:pt idx="39604">
                  <c:v>-8.7521307000000007E-2</c:v>
                </c:pt>
                <c:pt idx="39605">
                  <c:v>-8.3782135999999993E-2</c:v>
                </c:pt>
                <c:pt idx="39606">
                  <c:v>-8.2928598000000006E-2</c:v>
                </c:pt>
                <c:pt idx="39607">
                  <c:v>-9.0994014999999998E-2</c:v>
                </c:pt>
                <c:pt idx="39608">
                  <c:v>-9.5303543000000004E-2</c:v>
                </c:pt>
                <c:pt idx="39609">
                  <c:v>-8.6778715000000006E-2</c:v>
                </c:pt>
                <c:pt idx="39610">
                  <c:v>-8.7120138E-2</c:v>
                </c:pt>
                <c:pt idx="39611">
                  <c:v>-9.8211214000000005E-2</c:v>
                </c:pt>
                <c:pt idx="39612">
                  <c:v>-8.5122846000000002E-2</c:v>
                </c:pt>
                <c:pt idx="39613">
                  <c:v>-8.2723408999999998E-2</c:v>
                </c:pt>
                <c:pt idx="39614">
                  <c:v>-8.3990276000000003E-2</c:v>
                </c:pt>
                <c:pt idx="39615">
                  <c:v>-8.8822015000000004E-2</c:v>
                </c:pt>
                <c:pt idx="39616">
                  <c:v>-9.1498494E-2</c:v>
                </c:pt>
                <c:pt idx="39617">
                  <c:v>-8.9991979E-2</c:v>
                </c:pt>
                <c:pt idx="39618">
                  <c:v>-8.6910702000000006E-2</c:v>
                </c:pt>
                <c:pt idx="39619">
                  <c:v>-9.7072518999999996E-2</c:v>
                </c:pt>
                <c:pt idx="39620">
                  <c:v>-8.4910660999999998E-2</c:v>
                </c:pt>
                <c:pt idx="39621">
                  <c:v>-8.6504839E-2</c:v>
                </c:pt>
                <c:pt idx="39622">
                  <c:v>-8.5110404000000001E-2</c:v>
                </c:pt>
                <c:pt idx="39623">
                  <c:v>-8.3865985000000004E-2</c:v>
                </c:pt>
                <c:pt idx="39624">
                  <c:v>-8.8262602999999995E-2</c:v>
                </c:pt>
                <c:pt idx="39625">
                  <c:v>-7.2700232000000004E-2</c:v>
                </c:pt>
                <c:pt idx="39626">
                  <c:v>-8.9588403999999996E-2</c:v>
                </c:pt>
                <c:pt idx="39627">
                  <c:v>-8.3055429E-2</c:v>
                </c:pt>
                <c:pt idx="39628">
                  <c:v>-7.4874735999999997E-2</c:v>
                </c:pt>
                <c:pt idx="39629">
                  <c:v>-8.3836078999999994E-2</c:v>
                </c:pt>
                <c:pt idx="39630">
                  <c:v>-8.5831054000000004E-2</c:v>
                </c:pt>
                <c:pt idx="39631">
                  <c:v>-0.101998143</c:v>
                </c:pt>
                <c:pt idx="39632">
                  <c:v>-9.5919475000000004E-2</c:v>
                </c:pt>
                <c:pt idx="39633">
                  <c:v>-9.2403590999999993E-2</c:v>
                </c:pt>
                <c:pt idx="39634">
                  <c:v>-9.4755694000000001E-2</c:v>
                </c:pt>
                <c:pt idx="39635">
                  <c:v>-9.3804255000000003E-2</c:v>
                </c:pt>
                <c:pt idx="39636">
                  <c:v>-9.0822309000000004E-2</c:v>
                </c:pt>
                <c:pt idx="39637">
                  <c:v>-9.2796139E-2</c:v>
                </c:pt>
                <c:pt idx="39638">
                  <c:v>-9.3256064E-2</c:v>
                </c:pt>
                <c:pt idx="39639">
                  <c:v>-0.10078398099999999</c:v>
                </c:pt>
                <c:pt idx="39640">
                  <c:v>-0.110445663</c:v>
                </c:pt>
                <c:pt idx="39641">
                  <c:v>-0.10275960000000001</c:v>
                </c:pt>
                <c:pt idx="39642">
                  <c:v>-0.10016115</c:v>
                </c:pt>
                <c:pt idx="39643">
                  <c:v>-0.10769313599999999</c:v>
                </c:pt>
                <c:pt idx="39644">
                  <c:v>-0.104937032</c:v>
                </c:pt>
                <c:pt idx="39645">
                  <c:v>-9.6766568999999997E-2</c:v>
                </c:pt>
                <c:pt idx="39646">
                  <c:v>-9.9288054000000001E-2</c:v>
                </c:pt>
                <c:pt idx="39647">
                  <c:v>-0.10179039099999999</c:v>
                </c:pt>
                <c:pt idx="39648">
                  <c:v>-0.10268122</c:v>
                </c:pt>
                <c:pt idx="39649">
                  <c:v>-0.103105918</c:v>
                </c:pt>
                <c:pt idx="39650">
                  <c:v>-0.101942383</c:v>
                </c:pt>
                <c:pt idx="39651">
                  <c:v>-9.1301724000000001E-2</c:v>
                </c:pt>
                <c:pt idx="39652">
                  <c:v>-9.9986032000000002E-2</c:v>
                </c:pt>
                <c:pt idx="39653">
                  <c:v>-9.7586735999999993E-2</c:v>
                </c:pt>
                <c:pt idx="39654">
                  <c:v>-0.100730337</c:v>
                </c:pt>
                <c:pt idx="39655">
                  <c:v>-9.5216796000000006E-2</c:v>
                </c:pt>
                <c:pt idx="39656">
                  <c:v>-8.4652304999999997E-2</c:v>
                </c:pt>
                <c:pt idx="39657">
                  <c:v>-9.6913612999999996E-2</c:v>
                </c:pt>
                <c:pt idx="39658">
                  <c:v>-0.108706892</c:v>
                </c:pt>
                <c:pt idx="39659">
                  <c:v>-0.106019989</c:v>
                </c:pt>
                <c:pt idx="39660">
                  <c:v>-0.110196628</c:v>
                </c:pt>
                <c:pt idx="39661">
                  <c:v>-0.105104133</c:v>
                </c:pt>
                <c:pt idx="39662">
                  <c:v>-0.10948529799999999</c:v>
                </c:pt>
                <c:pt idx="39663">
                  <c:v>-0.10604635599999999</c:v>
                </c:pt>
                <c:pt idx="39664">
                  <c:v>-0.111196116</c:v>
                </c:pt>
                <c:pt idx="39665">
                  <c:v>-0.10699178299999999</c:v>
                </c:pt>
                <c:pt idx="39666">
                  <c:v>-0.108672</c:v>
                </c:pt>
                <c:pt idx="39667">
                  <c:v>-0.115143016</c:v>
                </c:pt>
                <c:pt idx="39668">
                  <c:v>-0.110694468</c:v>
                </c:pt>
                <c:pt idx="39669">
                  <c:v>-0.11472563400000001</c:v>
                </c:pt>
                <c:pt idx="39670">
                  <c:v>-0.110437945</c:v>
                </c:pt>
                <c:pt idx="39671">
                  <c:v>-0.111043274</c:v>
                </c:pt>
                <c:pt idx="39672">
                  <c:v>-0.110738344</c:v>
                </c:pt>
                <c:pt idx="39673">
                  <c:v>-0.113059804</c:v>
                </c:pt>
                <c:pt idx="39674">
                  <c:v>-0.107155308</c:v>
                </c:pt>
                <c:pt idx="39675">
                  <c:v>-0.107573055</c:v>
                </c:pt>
                <c:pt idx="39676">
                  <c:v>-0.113812573</c:v>
                </c:pt>
                <c:pt idx="39677">
                  <c:v>-0.11146840500000001</c:v>
                </c:pt>
                <c:pt idx="39678">
                  <c:v>-0.11240130700000001</c:v>
                </c:pt>
                <c:pt idx="39679">
                  <c:v>-0.12145069999999999</c:v>
                </c:pt>
                <c:pt idx="39680">
                  <c:v>-0.110213228</c:v>
                </c:pt>
                <c:pt idx="39681">
                  <c:v>-0.103573531</c:v>
                </c:pt>
                <c:pt idx="39682">
                  <c:v>-0.103762083</c:v>
                </c:pt>
                <c:pt idx="39683">
                  <c:v>-9.5555708000000003E-2</c:v>
                </c:pt>
                <c:pt idx="39684">
                  <c:v>-0.102958232</c:v>
                </c:pt>
                <c:pt idx="39685">
                  <c:v>-0.107091203</c:v>
                </c:pt>
                <c:pt idx="39686">
                  <c:v>-0.1086891</c:v>
                </c:pt>
                <c:pt idx="39687">
                  <c:v>-0.10874758700000001</c:v>
                </c:pt>
                <c:pt idx="39688">
                  <c:v>-0.110236563</c:v>
                </c:pt>
                <c:pt idx="39689">
                  <c:v>-0.10506285</c:v>
                </c:pt>
                <c:pt idx="39690">
                  <c:v>-0.105775513</c:v>
                </c:pt>
                <c:pt idx="39691">
                  <c:v>-9.9757030999999996E-2</c:v>
                </c:pt>
                <c:pt idx="39692">
                  <c:v>-0.10154560999999999</c:v>
                </c:pt>
                <c:pt idx="39693">
                  <c:v>-9.8250336999999993E-2</c:v>
                </c:pt>
                <c:pt idx="39694">
                  <c:v>-0.100111619</c:v>
                </c:pt>
                <c:pt idx="39695">
                  <c:v>-9.5926039000000005E-2</c:v>
                </c:pt>
                <c:pt idx="39696">
                  <c:v>-0.107949145</c:v>
                </c:pt>
                <c:pt idx="39697">
                  <c:v>-0.101175509</c:v>
                </c:pt>
                <c:pt idx="39698">
                  <c:v>-0.10612419200000001</c:v>
                </c:pt>
                <c:pt idx="39699">
                  <c:v>-0.105633035</c:v>
                </c:pt>
                <c:pt idx="39700">
                  <c:v>-0.103295043</c:v>
                </c:pt>
                <c:pt idx="39701">
                  <c:v>-0.104292616</c:v>
                </c:pt>
                <c:pt idx="39702">
                  <c:v>-0.11077980699999999</c:v>
                </c:pt>
                <c:pt idx="39703">
                  <c:v>-0.106140018</c:v>
                </c:pt>
                <c:pt idx="39704">
                  <c:v>-0.100464284</c:v>
                </c:pt>
                <c:pt idx="39705">
                  <c:v>-0.110867091</c:v>
                </c:pt>
                <c:pt idx="39706">
                  <c:v>-9.7621858000000006E-2</c:v>
                </c:pt>
                <c:pt idx="39707">
                  <c:v>-0.109816782</c:v>
                </c:pt>
                <c:pt idx="39708">
                  <c:v>-0.10939040799999999</c:v>
                </c:pt>
                <c:pt idx="39709">
                  <c:v>-9.7945220999999999E-2</c:v>
                </c:pt>
                <c:pt idx="39710">
                  <c:v>-0.10043980199999999</c:v>
                </c:pt>
                <c:pt idx="39711">
                  <c:v>-0.105277114</c:v>
                </c:pt>
                <c:pt idx="39712">
                  <c:v>-9.9155306999999998E-2</c:v>
                </c:pt>
                <c:pt idx="39713">
                  <c:v>-0.101920657</c:v>
                </c:pt>
                <c:pt idx="39714">
                  <c:v>-9.6527494000000005E-2</c:v>
                </c:pt>
                <c:pt idx="39715">
                  <c:v>-9.6770138000000006E-2</c:v>
                </c:pt>
                <c:pt idx="39716">
                  <c:v>-9.5976776999999999E-2</c:v>
                </c:pt>
                <c:pt idx="39717">
                  <c:v>-9.4065889999999999E-2</c:v>
                </c:pt>
                <c:pt idx="39718">
                  <c:v>-9.8296322000000005E-2</c:v>
                </c:pt>
                <c:pt idx="39719">
                  <c:v>-9.9693908999999997E-2</c:v>
                </c:pt>
                <c:pt idx="39720">
                  <c:v>-9.1043427999999996E-2</c:v>
                </c:pt>
                <c:pt idx="39721">
                  <c:v>-9.4323799E-2</c:v>
                </c:pt>
                <c:pt idx="39722">
                  <c:v>-9.6212513999999999E-2</c:v>
                </c:pt>
                <c:pt idx="39723">
                  <c:v>-9.4529554000000002E-2</c:v>
                </c:pt>
                <c:pt idx="39724">
                  <c:v>-9.7316548000000003E-2</c:v>
                </c:pt>
                <c:pt idx="39725">
                  <c:v>-9.1788887999999999E-2</c:v>
                </c:pt>
                <c:pt idx="39726">
                  <c:v>-9.0813643999999999E-2</c:v>
                </c:pt>
                <c:pt idx="39727">
                  <c:v>-9.0144686000000002E-2</c:v>
                </c:pt>
                <c:pt idx="39728">
                  <c:v>-9.3303196000000005E-2</c:v>
                </c:pt>
                <c:pt idx="39729">
                  <c:v>-9.1264582999999996E-2</c:v>
                </c:pt>
                <c:pt idx="39730">
                  <c:v>-8.7540149999999997E-2</c:v>
                </c:pt>
                <c:pt idx="39731">
                  <c:v>-9.4258628999999997E-2</c:v>
                </c:pt>
                <c:pt idx="39732">
                  <c:v>-9.1399454000000005E-2</c:v>
                </c:pt>
                <c:pt idx="39733">
                  <c:v>-9.9388286000000006E-2</c:v>
                </c:pt>
                <c:pt idx="39734">
                  <c:v>-9.5856406000000005E-2</c:v>
                </c:pt>
                <c:pt idx="39735">
                  <c:v>-9.2739105000000002E-2</c:v>
                </c:pt>
                <c:pt idx="39736">
                  <c:v>-9.3579069000000001E-2</c:v>
                </c:pt>
                <c:pt idx="39737">
                  <c:v>-9.4374775999999994E-2</c:v>
                </c:pt>
                <c:pt idx="39738">
                  <c:v>-9.4665325999999994E-2</c:v>
                </c:pt>
                <c:pt idx="39739">
                  <c:v>-9.2536389999999996E-2</c:v>
                </c:pt>
                <c:pt idx="39740">
                  <c:v>-9.0116373999999999E-2</c:v>
                </c:pt>
                <c:pt idx="39741">
                  <c:v>-9.6190057999999995E-2</c:v>
                </c:pt>
                <c:pt idx="39742">
                  <c:v>-9.3796409999999997E-2</c:v>
                </c:pt>
                <c:pt idx="39743">
                  <c:v>-9.4956561999999994E-2</c:v>
                </c:pt>
                <c:pt idx="39744">
                  <c:v>-9.3835369000000002E-2</c:v>
                </c:pt>
                <c:pt idx="39745">
                  <c:v>-9.8711140000000003E-2</c:v>
                </c:pt>
                <c:pt idx="39746">
                  <c:v>-9.3679896999999998E-2</c:v>
                </c:pt>
                <c:pt idx="39747">
                  <c:v>-9.3455985000000005E-2</c:v>
                </c:pt>
                <c:pt idx="39748">
                  <c:v>-9.1022386999999996E-2</c:v>
                </c:pt>
                <c:pt idx="39749">
                  <c:v>-9.1590828999999999E-2</c:v>
                </c:pt>
                <c:pt idx="39750">
                  <c:v>-9.6470542000000006E-2</c:v>
                </c:pt>
                <c:pt idx="39751">
                  <c:v>-9.1979197999999998E-2</c:v>
                </c:pt>
                <c:pt idx="39752">
                  <c:v>-9.1291569000000003E-2</c:v>
                </c:pt>
                <c:pt idx="39753">
                  <c:v>-9.4879761000000007E-2</c:v>
                </c:pt>
                <c:pt idx="39754">
                  <c:v>-9.6894174999999999E-2</c:v>
                </c:pt>
                <c:pt idx="39755">
                  <c:v>-9.3490206000000006E-2</c:v>
                </c:pt>
                <c:pt idx="39756">
                  <c:v>-9.0310127000000004E-2</c:v>
                </c:pt>
                <c:pt idx="39757">
                  <c:v>-8.3317405999999997E-2</c:v>
                </c:pt>
                <c:pt idx="39758">
                  <c:v>-9.4135173000000003E-2</c:v>
                </c:pt>
                <c:pt idx="39759">
                  <c:v>-8.1453769999999995E-2</c:v>
                </c:pt>
                <c:pt idx="39760">
                  <c:v>-8.8248029000000006E-2</c:v>
                </c:pt>
                <c:pt idx="39761">
                  <c:v>-8.8801100999999993E-2</c:v>
                </c:pt>
                <c:pt idx="39762">
                  <c:v>-9.6388973000000003E-2</c:v>
                </c:pt>
                <c:pt idx="39763">
                  <c:v>-8.7675936999999995E-2</c:v>
                </c:pt>
                <c:pt idx="39764">
                  <c:v>-8.3276666999999999E-2</c:v>
                </c:pt>
                <c:pt idx="39765">
                  <c:v>-8.9323296999999996E-2</c:v>
                </c:pt>
                <c:pt idx="39766">
                  <c:v>-8.4088586000000007E-2</c:v>
                </c:pt>
                <c:pt idx="39767">
                  <c:v>-8.1602477000000007E-2</c:v>
                </c:pt>
                <c:pt idx="39768">
                  <c:v>-8.6192965999999996E-2</c:v>
                </c:pt>
                <c:pt idx="39769">
                  <c:v>-8.0000034999999997E-2</c:v>
                </c:pt>
                <c:pt idx="39770">
                  <c:v>-8.1967309000000002E-2</c:v>
                </c:pt>
                <c:pt idx="39771">
                  <c:v>-8.2428432999999995E-2</c:v>
                </c:pt>
                <c:pt idx="39772">
                  <c:v>-8.4219671999999995E-2</c:v>
                </c:pt>
                <c:pt idx="39773">
                  <c:v>-8.6836762999999997E-2</c:v>
                </c:pt>
                <c:pt idx="39774">
                  <c:v>-8.3481713999999999E-2</c:v>
                </c:pt>
                <c:pt idx="39775">
                  <c:v>-7.8084551000000002E-2</c:v>
                </c:pt>
                <c:pt idx="39776">
                  <c:v>-7.6338582000000002E-2</c:v>
                </c:pt>
                <c:pt idx="39777">
                  <c:v>-7.5445488000000005E-2</c:v>
                </c:pt>
                <c:pt idx="39778">
                  <c:v>-8.2136147000000007E-2</c:v>
                </c:pt>
                <c:pt idx="39779">
                  <c:v>-7.7607438000000001E-2</c:v>
                </c:pt>
                <c:pt idx="39780">
                  <c:v>-8.4596902000000002E-2</c:v>
                </c:pt>
                <c:pt idx="39781">
                  <c:v>-8.3674430999999994E-2</c:v>
                </c:pt>
                <c:pt idx="39782">
                  <c:v>-7.6035686000000005E-2</c:v>
                </c:pt>
                <c:pt idx="39783">
                  <c:v>-7.4166900999999993E-2</c:v>
                </c:pt>
                <c:pt idx="39784">
                  <c:v>-7.0498131000000006E-2</c:v>
                </c:pt>
                <c:pt idx="39785">
                  <c:v>-7.3728009999999997E-2</c:v>
                </c:pt>
                <c:pt idx="39786">
                  <c:v>-7.6914221000000005E-2</c:v>
                </c:pt>
                <c:pt idx="39787">
                  <c:v>-7.6342560000000004E-2</c:v>
                </c:pt>
                <c:pt idx="39788">
                  <c:v>-7.1263916999999996E-2</c:v>
                </c:pt>
                <c:pt idx="39789">
                  <c:v>-6.6630422999999994E-2</c:v>
                </c:pt>
                <c:pt idx="39790">
                  <c:v>-6.9537795999999999E-2</c:v>
                </c:pt>
                <c:pt idx="39791">
                  <c:v>-6.7684934000000002E-2</c:v>
                </c:pt>
                <c:pt idx="39792">
                  <c:v>-6.7195445000000006E-2</c:v>
                </c:pt>
                <c:pt idx="39793">
                  <c:v>-6.5547257999999997E-2</c:v>
                </c:pt>
                <c:pt idx="39794">
                  <c:v>-6.7625061E-2</c:v>
                </c:pt>
                <c:pt idx="39795">
                  <c:v>-6.5720408999999994E-2</c:v>
                </c:pt>
                <c:pt idx="39796">
                  <c:v>-5.8707244999999998E-2</c:v>
                </c:pt>
                <c:pt idx="39797">
                  <c:v>-6.3054501999999998E-2</c:v>
                </c:pt>
                <c:pt idx="39798">
                  <c:v>-5.7395822999999999E-2</c:v>
                </c:pt>
                <c:pt idx="39799">
                  <c:v>-5.8374601999999998E-2</c:v>
                </c:pt>
                <c:pt idx="39800">
                  <c:v>-5.6000925999999999E-2</c:v>
                </c:pt>
                <c:pt idx="39801">
                  <c:v>-5.4840587000000003E-2</c:v>
                </c:pt>
                <c:pt idx="39802">
                  <c:v>-5.3890902999999997E-2</c:v>
                </c:pt>
                <c:pt idx="39803">
                  <c:v>-5.5629797000000002E-2</c:v>
                </c:pt>
                <c:pt idx="39804">
                  <c:v>-4.7931927999999999E-2</c:v>
                </c:pt>
                <c:pt idx="39805">
                  <c:v>-5.2637666E-2</c:v>
                </c:pt>
                <c:pt idx="39806">
                  <c:v>-4.8710837999999999E-2</c:v>
                </c:pt>
                <c:pt idx="39807">
                  <c:v>-4.3927655000000003E-2</c:v>
                </c:pt>
                <c:pt idx="39808">
                  <c:v>-4.9619362E-2</c:v>
                </c:pt>
                <c:pt idx="39809">
                  <c:v>-4.8593126E-2</c:v>
                </c:pt>
                <c:pt idx="39810">
                  <c:v>-4.6160593999999999E-2</c:v>
                </c:pt>
                <c:pt idx="39811">
                  <c:v>-5.0022811E-2</c:v>
                </c:pt>
                <c:pt idx="39812">
                  <c:v>-4.5671739000000003E-2</c:v>
                </c:pt>
                <c:pt idx="39813">
                  <c:v>-4.7924906000000003E-2</c:v>
                </c:pt>
                <c:pt idx="39814">
                  <c:v>-4.4165321E-2</c:v>
                </c:pt>
                <c:pt idx="39815">
                  <c:v>-5.2243125000000001E-2</c:v>
                </c:pt>
                <c:pt idx="39816">
                  <c:v>-4.6745560999999998E-2</c:v>
                </c:pt>
                <c:pt idx="39817">
                  <c:v>-5.0910126E-2</c:v>
                </c:pt>
                <c:pt idx="39818">
                  <c:v>-4.5075404999999999E-2</c:v>
                </c:pt>
                <c:pt idx="39819">
                  <c:v>-5.2503500000000002E-2</c:v>
                </c:pt>
                <c:pt idx="39820">
                  <c:v>-5.3226284999999998E-2</c:v>
                </c:pt>
                <c:pt idx="39821">
                  <c:v>-4.7329884000000003E-2</c:v>
                </c:pt>
                <c:pt idx="39822">
                  <c:v>-4.9003947999999999E-2</c:v>
                </c:pt>
                <c:pt idx="39823">
                  <c:v>-5.1949754000000001E-2</c:v>
                </c:pt>
                <c:pt idx="39824">
                  <c:v>-4.9446381999999997E-2</c:v>
                </c:pt>
                <c:pt idx="39825">
                  <c:v>-5.3244125000000003E-2</c:v>
                </c:pt>
                <c:pt idx="39826">
                  <c:v>-5.2260886999999999E-2</c:v>
                </c:pt>
                <c:pt idx="39827">
                  <c:v>-4.9754929000000003E-2</c:v>
                </c:pt>
                <c:pt idx="39828">
                  <c:v>-4.8796456000000002E-2</c:v>
                </c:pt>
                <c:pt idx="39829">
                  <c:v>-4.9660864999999998E-2</c:v>
                </c:pt>
                <c:pt idx="39830">
                  <c:v>-4.7927144999999997E-2</c:v>
                </c:pt>
                <c:pt idx="39831">
                  <c:v>-4.2377713999999997E-2</c:v>
                </c:pt>
                <c:pt idx="39832">
                  <c:v>-4.270475E-2</c:v>
                </c:pt>
                <c:pt idx="39833">
                  <c:v>-4.1780174000000003E-2</c:v>
                </c:pt>
                <c:pt idx="39834">
                  <c:v>-4.5191683000000003E-2</c:v>
                </c:pt>
                <c:pt idx="39835">
                  <c:v>-4.5751437999999998E-2</c:v>
                </c:pt>
                <c:pt idx="39836">
                  <c:v>-4.6865173000000003E-2</c:v>
                </c:pt>
                <c:pt idx="39837">
                  <c:v>-4.0075272000000002E-2</c:v>
                </c:pt>
                <c:pt idx="39838">
                  <c:v>-4.4175472E-2</c:v>
                </c:pt>
                <c:pt idx="39839">
                  <c:v>-4.7460433000000003E-2</c:v>
                </c:pt>
                <c:pt idx="39840">
                  <c:v>-4.8543273999999997E-2</c:v>
                </c:pt>
                <c:pt idx="39841">
                  <c:v>-4.7523747999999998E-2</c:v>
                </c:pt>
                <c:pt idx="39842">
                  <c:v>-4.1178501999999999E-2</c:v>
                </c:pt>
                <c:pt idx="39843">
                  <c:v>-4.1817244000000003E-2</c:v>
                </c:pt>
                <c:pt idx="39844">
                  <c:v>-4.7235976999999998E-2</c:v>
                </c:pt>
                <c:pt idx="39845">
                  <c:v>-3.9484903000000002E-2</c:v>
                </c:pt>
                <c:pt idx="39846">
                  <c:v>-4.3046347999999998E-2</c:v>
                </c:pt>
                <c:pt idx="39847">
                  <c:v>-4.2416807000000001E-2</c:v>
                </c:pt>
                <c:pt idx="39848">
                  <c:v>-4.4733491E-2</c:v>
                </c:pt>
                <c:pt idx="39849">
                  <c:v>-3.8657811E-2</c:v>
                </c:pt>
                <c:pt idx="39850">
                  <c:v>-4.6942905E-2</c:v>
                </c:pt>
                <c:pt idx="39851">
                  <c:v>-4.6172231000000001E-2</c:v>
                </c:pt>
                <c:pt idx="39852">
                  <c:v>-4.1177473999999999E-2</c:v>
                </c:pt>
                <c:pt idx="39853">
                  <c:v>-3.7884663999999998E-2</c:v>
                </c:pt>
                <c:pt idx="39854">
                  <c:v>-3.7555497E-2</c:v>
                </c:pt>
                <c:pt idx="39855">
                  <c:v>-3.7812068999999997E-2</c:v>
                </c:pt>
                <c:pt idx="39856">
                  <c:v>-3.6276220999999997E-2</c:v>
                </c:pt>
                <c:pt idx="39857">
                  <c:v>-3.0536279E-2</c:v>
                </c:pt>
                <c:pt idx="39858">
                  <c:v>-3.1999688999999998E-2</c:v>
                </c:pt>
                <c:pt idx="39859">
                  <c:v>-2.9896553999999999E-2</c:v>
                </c:pt>
                <c:pt idx="39860">
                  <c:v>-2.6411805E-2</c:v>
                </c:pt>
                <c:pt idx="39861">
                  <c:v>-2.6232984000000001E-2</c:v>
                </c:pt>
                <c:pt idx="39862">
                  <c:v>-2.2540245E-2</c:v>
                </c:pt>
                <c:pt idx="39863">
                  <c:v>-3.2519020000000003E-2</c:v>
                </c:pt>
                <c:pt idx="39864">
                  <c:v>-2.6373510999999999E-2</c:v>
                </c:pt>
                <c:pt idx="39865">
                  <c:v>-2.6862622999999999E-2</c:v>
                </c:pt>
                <c:pt idx="39866">
                  <c:v>-1.9158363000000001E-2</c:v>
                </c:pt>
                <c:pt idx="39867">
                  <c:v>-2.6787899E-2</c:v>
                </c:pt>
                <c:pt idx="39868">
                  <c:v>-2.8032926999999999E-2</c:v>
                </c:pt>
                <c:pt idx="39869">
                  <c:v>-2.6055208999999999E-2</c:v>
                </c:pt>
                <c:pt idx="39870">
                  <c:v>-2.5129757999999999E-2</c:v>
                </c:pt>
                <c:pt idx="39871">
                  <c:v>-1.9740845999999999E-2</c:v>
                </c:pt>
                <c:pt idx="39872">
                  <c:v>-2.2268186999999998E-2</c:v>
                </c:pt>
                <c:pt idx="39873">
                  <c:v>-1.8535860000000001E-2</c:v>
                </c:pt>
                <c:pt idx="39874">
                  <c:v>-1.8818953999999999E-2</c:v>
                </c:pt>
                <c:pt idx="39875">
                  <c:v>-1.9256357000000002E-2</c:v>
                </c:pt>
                <c:pt idx="39876">
                  <c:v>-1.9374334999999999E-2</c:v>
                </c:pt>
                <c:pt idx="39877">
                  <c:v>-1.9408689999999999E-2</c:v>
                </c:pt>
                <c:pt idx="39878">
                  <c:v>-1.8803619000000001E-2</c:v>
                </c:pt>
                <c:pt idx="39879">
                  <c:v>-1.819293E-2</c:v>
                </c:pt>
                <c:pt idx="39880">
                  <c:v>-1.7695451000000001E-2</c:v>
                </c:pt>
                <c:pt idx="39881">
                  <c:v>-2.2032138E-2</c:v>
                </c:pt>
                <c:pt idx="39882">
                  <c:v>-1.6706347E-2</c:v>
                </c:pt>
                <c:pt idx="39883">
                  <c:v>-1.8326360999999999E-2</c:v>
                </c:pt>
                <c:pt idx="39884">
                  <c:v>-2.2847077E-2</c:v>
                </c:pt>
                <c:pt idx="39885">
                  <c:v>-2.1492625000000001E-2</c:v>
                </c:pt>
                <c:pt idx="39886">
                  <c:v>-1.7695223999999999E-2</c:v>
                </c:pt>
                <c:pt idx="39887">
                  <c:v>-1.4384488000000001E-2</c:v>
                </c:pt>
                <c:pt idx="39888">
                  <c:v>-2.0119870000000002E-2</c:v>
                </c:pt>
                <c:pt idx="39889">
                  <c:v>-1.8723315000000001E-2</c:v>
                </c:pt>
                <c:pt idx="39890">
                  <c:v>-1.4207127E-2</c:v>
                </c:pt>
                <c:pt idx="39891">
                  <c:v>-1.1942695999999999E-2</c:v>
                </c:pt>
                <c:pt idx="39892">
                  <c:v>-1.5867131E-2</c:v>
                </c:pt>
                <c:pt idx="39893">
                  <c:v>-2.5447877000000001E-2</c:v>
                </c:pt>
                <c:pt idx="39894">
                  <c:v>-1.691138E-2</c:v>
                </c:pt>
                <c:pt idx="39895">
                  <c:v>-1.9059109000000001E-2</c:v>
                </c:pt>
                <c:pt idx="39896">
                  <c:v>-1.897948E-2</c:v>
                </c:pt>
                <c:pt idx="39897">
                  <c:v>-2.1137111E-2</c:v>
                </c:pt>
                <c:pt idx="39898">
                  <c:v>-1.7010010999999998E-2</c:v>
                </c:pt>
                <c:pt idx="39899">
                  <c:v>-2.1650881E-2</c:v>
                </c:pt>
                <c:pt idx="39900">
                  <c:v>-2.5094081000000001E-2</c:v>
                </c:pt>
                <c:pt idx="39901">
                  <c:v>-2.1490334E-2</c:v>
                </c:pt>
                <c:pt idx="39902">
                  <c:v>-2.2789423999999999E-2</c:v>
                </c:pt>
                <c:pt idx="39903">
                  <c:v>-2.4491332000000001E-2</c:v>
                </c:pt>
                <c:pt idx="39904">
                  <c:v>-2.0663038000000002E-2</c:v>
                </c:pt>
                <c:pt idx="39905">
                  <c:v>-2.3321636E-2</c:v>
                </c:pt>
                <c:pt idx="39906">
                  <c:v>-1.5755861999999999E-2</c:v>
                </c:pt>
                <c:pt idx="39907">
                  <c:v>-2.0928078999999999E-2</c:v>
                </c:pt>
                <c:pt idx="39908">
                  <c:v>-2.5775565E-2</c:v>
                </c:pt>
                <c:pt idx="39909">
                  <c:v>-2.4232361000000001E-2</c:v>
                </c:pt>
                <c:pt idx="39910">
                  <c:v>-1.7910282999999999E-2</c:v>
                </c:pt>
                <c:pt idx="39911">
                  <c:v>-2.1013882000000001E-2</c:v>
                </c:pt>
                <c:pt idx="39912">
                  <c:v>-2.5648049999999999E-2</c:v>
                </c:pt>
                <c:pt idx="39913">
                  <c:v>-2.3058921E-2</c:v>
                </c:pt>
                <c:pt idx="39914">
                  <c:v>-2.1485791000000001E-2</c:v>
                </c:pt>
                <c:pt idx="39915">
                  <c:v>-2.1380021999999999E-2</c:v>
                </c:pt>
                <c:pt idx="39916">
                  <c:v>-2.1176555999999999E-2</c:v>
                </c:pt>
                <c:pt idx="39917">
                  <c:v>-1.9538764E-2</c:v>
                </c:pt>
                <c:pt idx="39918">
                  <c:v>-1.8761120999999999E-2</c:v>
                </c:pt>
                <c:pt idx="39919">
                  <c:v>-1.3755175E-2</c:v>
                </c:pt>
                <c:pt idx="39920">
                  <c:v>-1.5699017999999999E-2</c:v>
                </c:pt>
                <c:pt idx="39921">
                  <c:v>-1.2684318E-2</c:v>
                </c:pt>
                <c:pt idx="39922">
                  <c:v>-1.4105229E-2</c:v>
                </c:pt>
                <c:pt idx="39923">
                  <c:v>-1.3548760999999999E-2</c:v>
                </c:pt>
                <c:pt idx="39924">
                  <c:v>-1.2173237999999999E-2</c:v>
                </c:pt>
                <c:pt idx="39925">
                  <c:v>-1.2671853E-2</c:v>
                </c:pt>
                <c:pt idx="39926">
                  <c:v>-8.6558060000000003E-3</c:v>
                </c:pt>
                <c:pt idx="39927">
                  <c:v>-1.0621757000000001E-2</c:v>
                </c:pt>
                <c:pt idx="39928">
                  <c:v>-6.3108979999999997E-3</c:v>
                </c:pt>
                <c:pt idx="39929">
                  <c:v>-5.9925229999999996E-3</c:v>
                </c:pt>
                <c:pt idx="39930">
                  <c:v>-5.9520429999999997E-3</c:v>
                </c:pt>
                <c:pt idx="39931">
                  <c:v>-8.4321629999999995E-3</c:v>
                </c:pt>
                <c:pt idx="39932">
                  <c:v>-6.1775299999999997E-3</c:v>
                </c:pt>
                <c:pt idx="39933">
                  <c:v>-5.1805810000000001E-3</c:v>
                </c:pt>
                <c:pt idx="39934">
                  <c:v>-4.5099980000000003E-3</c:v>
                </c:pt>
                <c:pt idx="39935">
                  <c:v>-1.0107107000000001E-2</c:v>
                </c:pt>
                <c:pt idx="39936">
                  <c:v>-6.2119400000000004E-4</c:v>
                </c:pt>
                <c:pt idx="39937">
                  <c:v>3.3072150000000001E-3</c:v>
                </c:pt>
                <c:pt idx="39938">
                  <c:v>-4.2493899999999999E-4</c:v>
                </c:pt>
                <c:pt idx="39939">
                  <c:v>-2.1998030000000002E-3</c:v>
                </c:pt>
                <c:pt idx="39940">
                  <c:v>-1.02563E-4</c:v>
                </c:pt>
                <c:pt idx="39941">
                  <c:v>1.0895600000000001E-3</c:v>
                </c:pt>
                <c:pt idx="39942">
                  <c:v>2.2834550000000002E-3</c:v>
                </c:pt>
                <c:pt idx="39943">
                  <c:v>2.5773549999999999E-3</c:v>
                </c:pt>
                <c:pt idx="39944">
                  <c:v>2.3312789999999999E-3</c:v>
                </c:pt>
                <c:pt idx="39945" formatCode="0.00E+00">
                  <c:v>1.3268099999999999E-5</c:v>
                </c:pt>
                <c:pt idx="39946">
                  <c:v>2.8402140000000002E-3</c:v>
                </c:pt>
                <c:pt idx="39947">
                  <c:v>7.0334430000000003E-3</c:v>
                </c:pt>
                <c:pt idx="39948">
                  <c:v>6.3948169999999997E-3</c:v>
                </c:pt>
                <c:pt idx="39949">
                  <c:v>9.6090629999999993E-3</c:v>
                </c:pt>
                <c:pt idx="39950">
                  <c:v>4.7352119999999999E-3</c:v>
                </c:pt>
                <c:pt idx="39951">
                  <c:v>5.7085920000000002E-3</c:v>
                </c:pt>
                <c:pt idx="39952">
                  <c:v>6.7898350000000001E-3</c:v>
                </c:pt>
                <c:pt idx="39953">
                  <c:v>1.1437548000000001E-2</c:v>
                </c:pt>
                <c:pt idx="39954">
                  <c:v>7.1700990000000001E-3</c:v>
                </c:pt>
                <c:pt idx="39955">
                  <c:v>1.0018595E-2</c:v>
                </c:pt>
                <c:pt idx="39956">
                  <c:v>1.3307067000000001E-2</c:v>
                </c:pt>
                <c:pt idx="39957">
                  <c:v>1.6302969E-2</c:v>
                </c:pt>
                <c:pt idx="39958">
                  <c:v>1.1125517999999999E-2</c:v>
                </c:pt>
                <c:pt idx="39959">
                  <c:v>6.2490030000000004E-3</c:v>
                </c:pt>
                <c:pt idx="39960">
                  <c:v>1.4875248000000001E-2</c:v>
                </c:pt>
                <c:pt idx="39961">
                  <c:v>2.0053659000000001E-2</c:v>
                </c:pt>
                <c:pt idx="39962">
                  <c:v>1.5289263000000001E-2</c:v>
                </c:pt>
                <c:pt idx="39963">
                  <c:v>1.94316E-2</c:v>
                </c:pt>
                <c:pt idx="39964">
                  <c:v>1.6192930000000001E-2</c:v>
                </c:pt>
                <c:pt idx="39965">
                  <c:v>2.3645459000000001E-2</c:v>
                </c:pt>
                <c:pt idx="39966">
                  <c:v>2.3918966E-2</c:v>
                </c:pt>
                <c:pt idx="39967">
                  <c:v>2.1977639E-2</c:v>
                </c:pt>
                <c:pt idx="39968">
                  <c:v>2.0197315E-2</c:v>
                </c:pt>
                <c:pt idx="39969">
                  <c:v>2.0591233E-2</c:v>
                </c:pt>
                <c:pt idx="39970">
                  <c:v>1.8859912E-2</c:v>
                </c:pt>
                <c:pt idx="39971">
                  <c:v>2.3416273000000001E-2</c:v>
                </c:pt>
                <c:pt idx="39972">
                  <c:v>3.0720523999999999E-2</c:v>
                </c:pt>
                <c:pt idx="39973">
                  <c:v>2.7985475999999999E-2</c:v>
                </c:pt>
                <c:pt idx="39974">
                  <c:v>1.5853444000000001E-2</c:v>
                </c:pt>
                <c:pt idx="39975">
                  <c:v>2.2555226000000001E-2</c:v>
                </c:pt>
                <c:pt idx="39976">
                  <c:v>2.2165606000000001E-2</c:v>
                </c:pt>
                <c:pt idx="39977">
                  <c:v>2.7635926000000002E-2</c:v>
                </c:pt>
                <c:pt idx="39978">
                  <c:v>2.5259854000000002E-2</c:v>
                </c:pt>
                <c:pt idx="39979">
                  <c:v>2.3577245E-2</c:v>
                </c:pt>
                <c:pt idx="39980">
                  <c:v>2.4591910000000002E-2</c:v>
                </c:pt>
                <c:pt idx="39981">
                  <c:v>2.8313514000000001E-2</c:v>
                </c:pt>
                <c:pt idx="39982">
                  <c:v>2.7100976999999998E-2</c:v>
                </c:pt>
                <c:pt idx="39983">
                  <c:v>3.0919561000000002E-2</c:v>
                </c:pt>
                <c:pt idx="39984">
                  <c:v>3.0825818000000001E-2</c:v>
                </c:pt>
                <c:pt idx="39985">
                  <c:v>2.8023329E-2</c:v>
                </c:pt>
                <c:pt idx="39986">
                  <c:v>2.5951124999999998E-2</c:v>
                </c:pt>
                <c:pt idx="39987">
                  <c:v>3.3830669000000001E-2</c:v>
                </c:pt>
                <c:pt idx="39988">
                  <c:v>2.7879035E-2</c:v>
                </c:pt>
                <c:pt idx="39989">
                  <c:v>3.0890933999999998E-2</c:v>
                </c:pt>
                <c:pt idx="39990">
                  <c:v>3.3159151999999997E-2</c:v>
                </c:pt>
                <c:pt idx="39991">
                  <c:v>2.1776172999999999E-2</c:v>
                </c:pt>
                <c:pt idx="39992">
                  <c:v>2.9557131E-2</c:v>
                </c:pt>
                <c:pt idx="39993">
                  <c:v>3.0923362999999999E-2</c:v>
                </c:pt>
                <c:pt idx="39994">
                  <c:v>2.6750454999999999E-2</c:v>
                </c:pt>
                <c:pt idx="39995">
                  <c:v>2.6601467E-2</c:v>
                </c:pt>
                <c:pt idx="39996">
                  <c:v>2.7666732999999999E-2</c:v>
                </c:pt>
                <c:pt idx="39997">
                  <c:v>3.4027003E-2</c:v>
                </c:pt>
                <c:pt idx="39998">
                  <c:v>3.2678380999999999E-2</c:v>
                </c:pt>
                <c:pt idx="39999">
                  <c:v>2.4494131999999998E-2</c:v>
                </c:pt>
                <c:pt idx="40000">
                  <c:v>2.5233159000000002E-2</c:v>
                </c:pt>
                <c:pt idx="40001">
                  <c:v>2.7866319000000001E-2</c:v>
                </c:pt>
                <c:pt idx="40002">
                  <c:v>2.5298233999999999E-2</c:v>
                </c:pt>
                <c:pt idx="40003">
                  <c:v>2.9088266000000002E-2</c:v>
                </c:pt>
                <c:pt idx="40004">
                  <c:v>2.3123316000000001E-2</c:v>
                </c:pt>
                <c:pt idx="40005">
                  <c:v>2.5467729000000001E-2</c:v>
                </c:pt>
                <c:pt idx="40006">
                  <c:v>2.7990542E-2</c:v>
                </c:pt>
                <c:pt idx="40007">
                  <c:v>2.1570421999999999E-2</c:v>
                </c:pt>
                <c:pt idx="40008">
                  <c:v>2.4155019E-2</c:v>
                </c:pt>
                <c:pt idx="40009">
                  <c:v>2.4234566999999999E-2</c:v>
                </c:pt>
                <c:pt idx="40010">
                  <c:v>3.2420859000000003E-2</c:v>
                </c:pt>
                <c:pt idx="40011">
                  <c:v>3.0572148E-2</c:v>
                </c:pt>
                <c:pt idx="40012">
                  <c:v>2.5311871999999999E-2</c:v>
                </c:pt>
                <c:pt idx="40013">
                  <c:v>2.4137871000000002E-2</c:v>
                </c:pt>
                <c:pt idx="40014">
                  <c:v>2.6162405999999999E-2</c:v>
                </c:pt>
                <c:pt idx="40015">
                  <c:v>2.2146242E-2</c:v>
                </c:pt>
                <c:pt idx="40016">
                  <c:v>2.2830673999999999E-2</c:v>
                </c:pt>
                <c:pt idx="40017">
                  <c:v>2.8975738000000001E-2</c:v>
                </c:pt>
                <c:pt idx="40018">
                  <c:v>2.9209296999999999E-2</c:v>
                </c:pt>
                <c:pt idx="40019">
                  <c:v>2.8907507999999998E-2</c:v>
                </c:pt>
                <c:pt idx="40020">
                  <c:v>2.458786E-2</c:v>
                </c:pt>
                <c:pt idx="40021">
                  <c:v>2.6012745E-2</c:v>
                </c:pt>
                <c:pt idx="40022">
                  <c:v>2.5432974000000001E-2</c:v>
                </c:pt>
                <c:pt idx="40023">
                  <c:v>2.5174279000000001E-2</c:v>
                </c:pt>
                <c:pt idx="40024">
                  <c:v>2.2069032999999998E-2</c:v>
                </c:pt>
                <c:pt idx="40025">
                  <c:v>2.2934474E-2</c:v>
                </c:pt>
                <c:pt idx="40026">
                  <c:v>2.5752898E-2</c:v>
                </c:pt>
                <c:pt idx="40027">
                  <c:v>2.4814425000000001E-2</c:v>
                </c:pt>
                <c:pt idx="40028">
                  <c:v>2.0669214000000002E-2</c:v>
                </c:pt>
                <c:pt idx="40029">
                  <c:v>2.3753138E-2</c:v>
                </c:pt>
                <c:pt idx="40030">
                  <c:v>3.2138102000000002E-2</c:v>
                </c:pt>
                <c:pt idx="40031">
                  <c:v>2.605729E-2</c:v>
                </c:pt>
                <c:pt idx="40032">
                  <c:v>2.7614706999999999E-2</c:v>
                </c:pt>
                <c:pt idx="40033">
                  <c:v>2.3622395000000001E-2</c:v>
                </c:pt>
                <c:pt idx="40034">
                  <c:v>2.5984619E-2</c:v>
                </c:pt>
                <c:pt idx="40035">
                  <c:v>2.9838901000000001E-2</c:v>
                </c:pt>
                <c:pt idx="40036">
                  <c:v>1.9579604E-2</c:v>
                </c:pt>
                <c:pt idx="40037">
                  <c:v>2.0071115E-2</c:v>
                </c:pt>
                <c:pt idx="40038">
                  <c:v>3.6144625E-2</c:v>
                </c:pt>
                <c:pt idx="40039">
                  <c:v>2.1231392000000002E-2</c:v>
                </c:pt>
                <c:pt idx="40040">
                  <c:v>2.0414333999999999E-2</c:v>
                </c:pt>
                <c:pt idx="40041">
                  <c:v>2.4519637E-2</c:v>
                </c:pt>
                <c:pt idx="40042">
                  <c:v>2.3493252999999999E-2</c:v>
                </c:pt>
                <c:pt idx="40043">
                  <c:v>2.1617111000000001E-2</c:v>
                </c:pt>
                <c:pt idx="40044">
                  <c:v>2.3945246E-2</c:v>
                </c:pt>
                <c:pt idx="40045">
                  <c:v>3.3906009000000001E-2</c:v>
                </c:pt>
                <c:pt idx="40046">
                  <c:v>1.8718535000000001E-2</c:v>
                </c:pt>
                <c:pt idx="40047">
                  <c:v>2.0941595E-2</c:v>
                </c:pt>
                <c:pt idx="40048">
                  <c:v>2.2888364000000001E-2</c:v>
                </c:pt>
                <c:pt idx="40049">
                  <c:v>2.1933284000000001E-2</c:v>
                </c:pt>
                <c:pt idx="40050">
                  <c:v>2.2979106999999999E-2</c:v>
                </c:pt>
                <c:pt idx="40051">
                  <c:v>2.4936914000000001E-2</c:v>
                </c:pt>
                <c:pt idx="40052">
                  <c:v>2.3001061999999999E-2</c:v>
                </c:pt>
                <c:pt idx="40053">
                  <c:v>2.3757454000000001E-2</c:v>
                </c:pt>
                <c:pt idx="40054">
                  <c:v>1.9301720000000001E-2</c:v>
                </c:pt>
                <c:pt idx="40055">
                  <c:v>1.9548532E-2</c:v>
                </c:pt>
                <c:pt idx="40056">
                  <c:v>2.0952017999999999E-2</c:v>
                </c:pt>
                <c:pt idx="40057">
                  <c:v>2.1815157000000002E-2</c:v>
                </c:pt>
                <c:pt idx="40058">
                  <c:v>1.8667834000000001E-2</c:v>
                </c:pt>
                <c:pt idx="40059">
                  <c:v>2.3520942999999999E-2</c:v>
                </c:pt>
                <c:pt idx="40060">
                  <c:v>2.5735094999999999E-2</c:v>
                </c:pt>
                <c:pt idx="40061">
                  <c:v>2.1276336E-2</c:v>
                </c:pt>
                <c:pt idx="40062">
                  <c:v>2.789722E-2</c:v>
                </c:pt>
                <c:pt idx="40063">
                  <c:v>2.6228695999999999E-2</c:v>
                </c:pt>
                <c:pt idx="40064">
                  <c:v>2.0131122000000001E-2</c:v>
                </c:pt>
                <c:pt idx="40065">
                  <c:v>2.0073034E-2</c:v>
                </c:pt>
                <c:pt idx="40066">
                  <c:v>2.3206775999999998E-2</c:v>
                </c:pt>
                <c:pt idx="40067">
                  <c:v>2.6790014000000001E-2</c:v>
                </c:pt>
                <c:pt idx="40068">
                  <c:v>1.9795752999999999E-2</c:v>
                </c:pt>
                <c:pt idx="40069">
                  <c:v>1.9308457000000001E-2</c:v>
                </c:pt>
                <c:pt idx="40070">
                  <c:v>2.4426254000000001E-2</c:v>
                </c:pt>
                <c:pt idx="40071">
                  <c:v>2.0450242E-2</c:v>
                </c:pt>
                <c:pt idx="40072">
                  <c:v>1.7816108000000001E-2</c:v>
                </c:pt>
                <c:pt idx="40073">
                  <c:v>2.3594784000000001E-2</c:v>
                </c:pt>
                <c:pt idx="40074">
                  <c:v>2.2549493E-2</c:v>
                </c:pt>
                <c:pt idx="40075">
                  <c:v>1.9570879999999999E-2</c:v>
                </c:pt>
                <c:pt idx="40076">
                  <c:v>1.5983067E-2</c:v>
                </c:pt>
                <c:pt idx="40077">
                  <c:v>1.7554655999999998E-2</c:v>
                </c:pt>
                <c:pt idx="40078">
                  <c:v>1.8263320999999999E-2</c:v>
                </c:pt>
                <c:pt idx="40079">
                  <c:v>1.7258339000000001E-2</c:v>
                </c:pt>
                <c:pt idx="40080">
                  <c:v>1.5682813E-2</c:v>
                </c:pt>
                <c:pt idx="40081">
                  <c:v>1.7300511000000001E-2</c:v>
                </c:pt>
                <c:pt idx="40082">
                  <c:v>1.7774021000000001E-2</c:v>
                </c:pt>
                <c:pt idx="40083">
                  <c:v>1.8293305999999999E-2</c:v>
                </c:pt>
                <c:pt idx="40084">
                  <c:v>1.2993349E-2</c:v>
                </c:pt>
                <c:pt idx="40085">
                  <c:v>1.4054159E-2</c:v>
                </c:pt>
                <c:pt idx="40086">
                  <c:v>1.8111217999999998E-2</c:v>
                </c:pt>
                <c:pt idx="40087">
                  <c:v>1.3255012E-2</c:v>
                </c:pt>
                <c:pt idx="40088">
                  <c:v>9.9047549999999995E-3</c:v>
                </c:pt>
                <c:pt idx="40089">
                  <c:v>1.1089862000000001E-2</c:v>
                </c:pt>
                <c:pt idx="40090">
                  <c:v>1.3299488E-2</c:v>
                </c:pt>
                <c:pt idx="40091">
                  <c:v>1.4761931000000001E-2</c:v>
                </c:pt>
                <c:pt idx="40092">
                  <c:v>1.1345361999999999E-2</c:v>
                </c:pt>
                <c:pt idx="40093">
                  <c:v>8.3005709999999996E-3</c:v>
                </c:pt>
                <c:pt idx="40094">
                  <c:v>1.5314539E-2</c:v>
                </c:pt>
                <c:pt idx="40095">
                  <c:v>1.147918E-2</c:v>
                </c:pt>
                <c:pt idx="40096">
                  <c:v>1.2377730999999999E-2</c:v>
                </c:pt>
                <c:pt idx="40097">
                  <c:v>8.4060860000000001E-3</c:v>
                </c:pt>
                <c:pt idx="40098">
                  <c:v>1.0075089000000001E-2</c:v>
                </c:pt>
                <c:pt idx="40099">
                  <c:v>1.3951429E-2</c:v>
                </c:pt>
                <c:pt idx="40100">
                  <c:v>1.5367964E-2</c:v>
                </c:pt>
                <c:pt idx="40101">
                  <c:v>1.1135238E-2</c:v>
                </c:pt>
                <c:pt idx="40102">
                  <c:v>3.551621E-3</c:v>
                </c:pt>
                <c:pt idx="40103">
                  <c:v>9.1736549999999993E-3</c:v>
                </c:pt>
                <c:pt idx="40104">
                  <c:v>1.0634665E-2</c:v>
                </c:pt>
                <c:pt idx="40105">
                  <c:v>7.7888189999999998E-3</c:v>
                </c:pt>
                <c:pt idx="40106">
                  <c:v>8.0961479999999992E-3</c:v>
                </c:pt>
                <c:pt idx="40107">
                  <c:v>9.5989070000000003E-3</c:v>
                </c:pt>
                <c:pt idx="40108">
                  <c:v>8.5608070000000001E-3</c:v>
                </c:pt>
                <c:pt idx="40109">
                  <c:v>5.2255269999999998E-3</c:v>
                </c:pt>
                <c:pt idx="40110">
                  <c:v>7.820245E-3</c:v>
                </c:pt>
                <c:pt idx="40111">
                  <c:v>9.2662869999999998E-3</c:v>
                </c:pt>
                <c:pt idx="40112">
                  <c:v>4.7695389999999997E-3</c:v>
                </c:pt>
                <c:pt idx="40113">
                  <c:v>8.1691909999999993E-3</c:v>
                </c:pt>
                <c:pt idx="40114">
                  <c:v>8.2581400000000006E-3</c:v>
                </c:pt>
                <c:pt idx="40115">
                  <c:v>9.7560419999999995E-3</c:v>
                </c:pt>
                <c:pt idx="40116">
                  <c:v>9.0401839999999997E-3</c:v>
                </c:pt>
                <c:pt idx="40117">
                  <c:v>9.6208400000000003E-3</c:v>
                </c:pt>
                <c:pt idx="40118">
                  <c:v>7.1638070000000003E-3</c:v>
                </c:pt>
                <c:pt idx="40119">
                  <c:v>9.9082660000000006E-3</c:v>
                </c:pt>
                <c:pt idx="40120">
                  <c:v>7.2560250000000001E-3</c:v>
                </c:pt>
                <c:pt idx="40121">
                  <c:v>4.7720999999999996E-3</c:v>
                </c:pt>
                <c:pt idx="40122">
                  <c:v>6.5726639999999998E-3</c:v>
                </c:pt>
                <c:pt idx="40123">
                  <c:v>1.0143711999999999E-2</c:v>
                </c:pt>
                <c:pt idx="40124">
                  <c:v>1.0109358000000001E-2</c:v>
                </c:pt>
                <c:pt idx="40125">
                  <c:v>7.1109750000000003E-3</c:v>
                </c:pt>
                <c:pt idx="40126">
                  <c:v>8.4598650000000004E-3</c:v>
                </c:pt>
                <c:pt idx="40127">
                  <c:v>1.2075169E-2</c:v>
                </c:pt>
                <c:pt idx="40128">
                  <c:v>7.5307519999999999E-3</c:v>
                </c:pt>
                <c:pt idx="40129">
                  <c:v>1.0072019E-2</c:v>
                </c:pt>
                <c:pt idx="40130">
                  <c:v>7.4410830000000002E-3</c:v>
                </c:pt>
                <c:pt idx="40131">
                  <c:v>9.4397849999999991E-3</c:v>
                </c:pt>
                <c:pt idx="40132">
                  <c:v>1.0919702999999999E-2</c:v>
                </c:pt>
                <c:pt idx="40133">
                  <c:v>1.6501327999999999E-2</c:v>
                </c:pt>
                <c:pt idx="40134">
                  <c:v>8.0987890000000003E-3</c:v>
                </c:pt>
                <c:pt idx="40135">
                  <c:v>6.9820539999999997E-3</c:v>
                </c:pt>
                <c:pt idx="40136">
                  <c:v>1.1017808E-2</c:v>
                </c:pt>
                <c:pt idx="40137">
                  <c:v>1.1994619E-2</c:v>
                </c:pt>
                <c:pt idx="40138">
                  <c:v>5.9479119999999996E-3</c:v>
                </c:pt>
                <c:pt idx="40139">
                  <c:v>2.049707E-3</c:v>
                </c:pt>
                <c:pt idx="40140">
                  <c:v>1.1414181000000001E-2</c:v>
                </c:pt>
                <c:pt idx="40141">
                  <c:v>1.4047139E-2</c:v>
                </c:pt>
                <c:pt idx="40142">
                  <c:v>5.4523200000000001E-3</c:v>
                </c:pt>
                <c:pt idx="40143">
                  <c:v>6.4390100000000002E-3</c:v>
                </c:pt>
                <c:pt idx="40144">
                  <c:v>1.1836170999999999E-2</c:v>
                </c:pt>
                <c:pt idx="40145">
                  <c:v>1.3740380999999999E-2</c:v>
                </c:pt>
                <c:pt idx="40146">
                  <c:v>1.1103852000000001E-2</c:v>
                </c:pt>
                <c:pt idx="40147">
                  <c:v>8.3348769999999992E-3</c:v>
                </c:pt>
                <c:pt idx="40148">
                  <c:v>7.287722E-3</c:v>
                </c:pt>
                <c:pt idx="40149">
                  <c:v>1.1386897999999999E-2</c:v>
                </c:pt>
                <c:pt idx="40150">
                  <c:v>1.0978104000000001E-2</c:v>
                </c:pt>
                <c:pt idx="40151">
                  <c:v>8.3714870000000004E-3</c:v>
                </c:pt>
                <c:pt idx="40152">
                  <c:v>4.7780840000000002E-3</c:v>
                </c:pt>
                <c:pt idx="40153">
                  <c:v>6.5157419999999997E-3</c:v>
                </c:pt>
                <c:pt idx="40154">
                  <c:v>4.4922729999999998E-3</c:v>
                </c:pt>
                <c:pt idx="40155">
                  <c:v>5.7848450000000003E-3</c:v>
                </c:pt>
                <c:pt idx="40156">
                  <c:v>5.2343700000000003E-3</c:v>
                </c:pt>
                <c:pt idx="40157">
                  <c:v>5.6789550000000003E-3</c:v>
                </c:pt>
                <c:pt idx="40158">
                  <c:v>8.2960429999999995E-3</c:v>
                </c:pt>
                <c:pt idx="40159">
                  <c:v>6.8745170000000001E-3</c:v>
                </c:pt>
                <c:pt idx="40160">
                  <c:v>4.1362550000000001E-3</c:v>
                </c:pt>
                <c:pt idx="40161">
                  <c:v>4.9087590000000004E-3</c:v>
                </c:pt>
                <c:pt idx="40162">
                  <c:v>8.6600870000000003E-3</c:v>
                </c:pt>
                <c:pt idx="40163">
                  <c:v>6.0831749999999997E-3</c:v>
                </c:pt>
                <c:pt idx="40164">
                  <c:v>6.1308450000000002E-3</c:v>
                </c:pt>
                <c:pt idx="40165">
                  <c:v>4.992008E-3</c:v>
                </c:pt>
                <c:pt idx="40166">
                  <c:v>3.909699E-3</c:v>
                </c:pt>
                <c:pt idx="40167">
                  <c:v>1.0157881000000001E-2</c:v>
                </c:pt>
                <c:pt idx="40168">
                  <c:v>4.6523279999999998E-3</c:v>
                </c:pt>
                <c:pt idx="40169">
                  <c:v>5.1397200000000002E-4</c:v>
                </c:pt>
                <c:pt idx="40170">
                  <c:v>5.7888949999999996E-3</c:v>
                </c:pt>
                <c:pt idx="40171">
                  <c:v>5.9340759999999999E-3</c:v>
                </c:pt>
                <c:pt idx="40172">
                  <c:v>7.7340299999999998E-4</c:v>
                </c:pt>
                <c:pt idx="40173">
                  <c:v>-6.9476599999999998E-4</c:v>
                </c:pt>
                <c:pt idx="40174">
                  <c:v>4.5298229999999997E-3</c:v>
                </c:pt>
                <c:pt idx="40175">
                  <c:v>2.9255349999999999E-3</c:v>
                </c:pt>
                <c:pt idx="40176">
                  <c:v>3.6397949999999999E-3</c:v>
                </c:pt>
                <c:pt idx="40177">
                  <c:v>3.793725E-3</c:v>
                </c:pt>
                <c:pt idx="40178">
                  <c:v>-1.243187E-3</c:v>
                </c:pt>
                <c:pt idx="40179">
                  <c:v>5.3539310000000001E-3</c:v>
                </c:pt>
                <c:pt idx="40180">
                  <c:v>4.0875979999999996E-3</c:v>
                </c:pt>
                <c:pt idx="40181">
                  <c:v>2.902623E-3</c:v>
                </c:pt>
                <c:pt idx="40182">
                  <c:v>-2.43102E-4</c:v>
                </c:pt>
                <c:pt idx="40183">
                  <c:v>1.495676E-3</c:v>
                </c:pt>
                <c:pt idx="40184">
                  <c:v>2.1241810000000002E-3</c:v>
                </c:pt>
                <c:pt idx="40185">
                  <c:v>4.6402739999999998E-3</c:v>
                </c:pt>
                <c:pt idx="40186">
                  <c:v>1.78137E-3</c:v>
                </c:pt>
                <c:pt idx="40187">
                  <c:v>2.3379160000000002E-3</c:v>
                </c:pt>
                <c:pt idx="40188">
                  <c:v>1.6566790000000001E-3</c:v>
                </c:pt>
                <c:pt idx="40189">
                  <c:v>3.4638009999999999E-3</c:v>
                </c:pt>
                <c:pt idx="40190">
                  <c:v>-3.0875759999999999E-3</c:v>
                </c:pt>
                <c:pt idx="40191">
                  <c:v>-6.0958059999999996E-3</c:v>
                </c:pt>
                <c:pt idx="40192">
                  <c:v>-3.1754500000000002E-4</c:v>
                </c:pt>
                <c:pt idx="40193">
                  <c:v>2.8636790000000001E-3</c:v>
                </c:pt>
                <c:pt idx="40194">
                  <c:v>3.2666150000000001E-3</c:v>
                </c:pt>
                <c:pt idx="40195">
                  <c:v>-2.2781960000000001E-3</c:v>
                </c:pt>
                <c:pt idx="40196">
                  <c:v>1.06399E-4</c:v>
                </c:pt>
                <c:pt idx="40197">
                  <c:v>1.6638779999999999E-3</c:v>
                </c:pt>
                <c:pt idx="40198">
                  <c:v>3.1006530000000001E-3</c:v>
                </c:pt>
                <c:pt idx="40199">
                  <c:v>1.1752970000000001E-3</c:v>
                </c:pt>
                <c:pt idx="40200">
                  <c:v>-3.0846950000000001E-3</c:v>
                </c:pt>
                <c:pt idx="40201">
                  <c:v>-4.1687199999999999E-4</c:v>
                </c:pt>
                <c:pt idx="40202">
                  <c:v>7.7196299999999997E-4</c:v>
                </c:pt>
                <c:pt idx="40203">
                  <c:v>-1.00121E-3</c:v>
                </c:pt>
                <c:pt idx="40204">
                  <c:v>-1.0052049999999999E-3</c:v>
                </c:pt>
                <c:pt idx="40205">
                  <c:v>-6.6531299999999995E-4</c:v>
                </c:pt>
                <c:pt idx="40206">
                  <c:v>2.3155630000000001E-3</c:v>
                </c:pt>
                <c:pt idx="40207">
                  <c:v>-1.6759920000000001E-3</c:v>
                </c:pt>
                <c:pt idx="40208">
                  <c:v>-3.0240839999999998E-3</c:v>
                </c:pt>
                <c:pt idx="40209">
                  <c:v>-4.0196449999999996E-3</c:v>
                </c:pt>
                <c:pt idx="40210">
                  <c:v>-1.5566399999999999E-4</c:v>
                </c:pt>
                <c:pt idx="40211" formatCode="0.00E+00">
                  <c:v>3.0165300000000001E-5</c:v>
                </c:pt>
                <c:pt idx="40212">
                  <c:v>3.6172899999999998E-4</c:v>
                </c:pt>
                <c:pt idx="40213">
                  <c:v>-4.5568509999999998E-3</c:v>
                </c:pt>
                <c:pt idx="40214">
                  <c:v>-4.6814869999999998E-3</c:v>
                </c:pt>
                <c:pt idx="40215">
                  <c:v>2.5968559999999998E-3</c:v>
                </c:pt>
                <c:pt idx="40216">
                  <c:v>1.5813929999999999E-3</c:v>
                </c:pt>
                <c:pt idx="40217">
                  <c:v>-2.06264E-4</c:v>
                </c:pt>
                <c:pt idx="40218">
                  <c:v>-2.6063050000000002E-3</c:v>
                </c:pt>
                <c:pt idx="40219">
                  <c:v>-2.0184970000000002E-3</c:v>
                </c:pt>
                <c:pt idx="40220">
                  <c:v>-2.5575100000000003E-4</c:v>
                </c:pt>
                <c:pt idx="40221">
                  <c:v>2.0665570000000001E-3</c:v>
                </c:pt>
                <c:pt idx="40222">
                  <c:v>-4.44537E-4</c:v>
                </c:pt>
                <c:pt idx="40223">
                  <c:v>1.7731940000000001E-3</c:v>
                </c:pt>
                <c:pt idx="40224">
                  <c:v>1.821664E-3</c:v>
                </c:pt>
                <c:pt idx="40225">
                  <c:v>2.1755030000000001E-3</c:v>
                </c:pt>
                <c:pt idx="40226">
                  <c:v>-1.766774E-3</c:v>
                </c:pt>
                <c:pt idx="40227">
                  <c:v>-3.564949E-3</c:v>
                </c:pt>
                <c:pt idx="40228">
                  <c:v>9.2913499999999999E-4</c:v>
                </c:pt>
                <c:pt idx="40229">
                  <c:v>2.2053939999999998E-3</c:v>
                </c:pt>
                <c:pt idx="40230">
                  <c:v>5.1934599999999996E-4</c:v>
                </c:pt>
                <c:pt idx="40231">
                  <c:v>1.941592E-3</c:v>
                </c:pt>
                <c:pt idx="40232">
                  <c:v>1.0094850000000001E-3</c:v>
                </c:pt>
                <c:pt idx="40233">
                  <c:v>2.0452119999999998E-3</c:v>
                </c:pt>
                <c:pt idx="40234">
                  <c:v>-1.4470600000000001E-4</c:v>
                </c:pt>
                <c:pt idx="40235">
                  <c:v>3.3483739999999999E-3</c:v>
                </c:pt>
                <c:pt idx="40236">
                  <c:v>6.2056799999999999E-3</c:v>
                </c:pt>
                <c:pt idx="40237">
                  <c:v>2.7597149999999998E-3</c:v>
                </c:pt>
                <c:pt idx="40238">
                  <c:v>3.6153890000000001E-3</c:v>
                </c:pt>
                <c:pt idx="40239" formatCode="0.00E+00">
                  <c:v>6.0311099999999999E-5</c:v>
                </c:pt>
                <c:pt idx="40240">
                  <c:v>5.8628499999999997E-4</c:v>
                </c:pt>
                <c:pt idx="40241">
                  <c:v>3.870503E-3</c:v>
                </c:pt>
                <c:pt idx="40242">
                  <c:v>3.6531889999999998E-3</c:v>
                </c:pt>
                <c:pt idx="40243">
                  <c:v>3.3493619999999998E-3</c:v>
                </c:pt>
                <c:pt idx="40244">
                  <c:v>-4.3631529999999998E-3</c:v>
                </c:pt>
                <c:pt idx="40245">
                  <c:v>-3.4542710000000001E-3</c:v>
                </c:pt>
                <c:pt idx="40246">
                  <c:v>-4.9379180000000003E-3</c:v>
                </c:pt>
                <c:pt idx="40247">
                  <c:v>5.4195199999999995E-4</c:v>
                </c:pt>
                <c:pt idx="40248" formatCode="0.00E+00">
                  <c:v>1.43794E-5</c:v>
                </c:pt>
                <c:pt idx="40249">
                  <c:v>-6.4408800000000002E-4</c:v>
                </c:pt>
                <c:pt idx="40250">
                  <c:v>4.8695599999999998E-4</c:v>
                </c:pt>
                <c:pt idx="40251">
                  <c:v>-4.4775000000000001E-4</c:v>
                </c:pt>
                <c:pt idx="40252">
                  <c:v>3.7809600000000002E-4</c:v>
                </c:pt>
                <c:pt idx="40253">
                  <c:v>2.5792609999999998E-3</c:v>
                </c:pt>
                <c:pt idx="40254">
                  <c:v>1.9488909999999999E-3</c:v>
                </c:pt>
                <c:pt idx="40255">
                  <c:v>-1.5650009999999999E-3</c:v>
                </c:pt>
                <c:pt idx="40256">
                  <c:v>1.2344299999999999E-4</c:v>
                </c:pt>
                <c:pt idx="40257">
                  <c:v>2.6071789999999998E-3</c:v>
                </c:pt>
                <c:pt idx="40258">
                  <c:v>6.4264179999999997E-3</c:v>
                </c:pt>
                <c:pt idx="40259">
                  <c:v>-3.4416049999999999E-3</c:v>
                </c:pt>
                <c:pt idx="40260">
                  <c:v>-9.9123000000000006E-4</c:v>
                </c:pt>
                <c:pt idx="40261">
                  <c:v>3.9048569999999999E-3</c:v>
                </c:pt>
                <c:pt idx="40262">
                  <c:v>3.1756839999999998E-3</c:v>
                </c:pt>
                <c:pt idx="40263">
                  <c:v>2.6703719999999998E-3</c:v>
                </c:pt>
                <c:pt idx="40264">
                  <c:v>-2.3595399999999998E-3</c:v>
                </c:pt>
                <c:pt idx="40265">
                  <c:v>-2.6006419999999998E-3</c:v>
                </c:pt>
                <c:pt idx="40266">
                  <c:v>4.7651289999999999E-3</c:v>
                </c:pt>
                <c:pt idx="40267">
                  <c:v>-1.9887250000000002E-3</c:v>
                </c:pt>
                <c:pt idx="40268" formatCode="0.00E+00">
                  <c:v>-9.2021900000000001E-5</c:v>
                </c:pt>
                <c:pt idx="40269">
                  <c:v>4.8474679999999997E-3</c:v>
                </c:pt>
                <c:pt idx="40270">
                  <c:v>5.9449560000000004E-3</c:v>
                </c:pt>
                <c:pt idx="40271">
                  <c:v>1.8651659999999999E-3</c:v>
                </c:pt>
                <c:pt idx="40272">
                  <c:v>1.2140230000000001E-3</c:v>
                </c:pt>
                <c:pt idx="40273">
                  <c:v>6.6254870000000002E-3</c:v>
                </c:pt>
                <c:pt idx="40274">
                  <c:v>-1.6264400000000001E-4</c:v>
                </c:pt>
                <c:pt idx="40275">
                  <c:v>3.799616E-3</c:v>
                </c:pt>
                <c:pt idx="40276">
                  <c:v>3.7839039999999998E-3</c:v>
                </c:pt>
                <c:pt idx="40277">
                  <c:v>1.6898690000000001E-3</c:v>
                </c:pt>
                <c:pt idx="40278">
                  <c:v>3.1772440000000001E-3</c:v>
                </c:pt>
                <c:pt idx="40279">
                  <c:v>1.111108E-3</c:v>
                </c:pt>
                <c:pt idx="40280">
                  <c:v>2.1803669999999999E-3</c:v>
                </c:pt>
                <c:pt idx="40281">
                  <c:v>6.9762000000000003E-4</c:v>
                </c:pt>
                <c:pt idx="40282">
                  <c:v>1.120797E-3</c:v>
                </c:pt>
                <c:pt idx="40283">
                  <c:v>-2.5427100000000001E-3</c:v>
                </c:pt>
                <c:pt idx="40284">
                  <c:v>-1.580777E-3</c:v>
                </c:pt>
                <c:pt idx="40285">
                  <c:v>-3.0445049999999999E-3</c:v>
                </c:pt>
                <c:pt idx="40286">
                  <c:v>2.147061E-3</c:v>
                </c:pt>
                <c:pt idx="40287">
                  <c:v>-4.514906E-3</c:v>
                </c:pt>
                <c:pt idx="40288">
                  <c:v>-7.7156700000000002E-4</c:v>
                </c:pt>
                <c:pt idx="40289">
                  <c:v>-5.605283E-3</c:v>
                </c:pt>
                <c:pt idx="40290">
                  <c:v>3.2486619999999998E-3</c:v>
                </c:pt>
                <c:pt idx="40291">
                  <c:v>4.5870499999999996E-3</c:v>
                </c:pt>
                <c:pt idx="40292">
                  <c:v>-1.007453E-3</c:v>
                </c:pt>
                <c:pt idx="40293">
                  <c:v>-1.0906139999999999E-3</c:v>
                </c:pt>
                <c:pt idx="40294">
                  <c:v>9.9197799999999991E-4</c:v>
                </c:pt>
                <c:pt idx="40295">
                  <c:v>1.4442999999999999E-3</c:v>
                </c:pt>
                <c:pt idx="40296">
                  <c:v>2.3644220000000001E-3</c:v>
                </c:pt>
                <c:pt idx="40297">
                  <c:v>7.8034399999999998E-4</c:v>
                </c:pt>
                <c:pt idx="40298">
                  <c:v>-7.8319800000000003E-4</c:v>
                </c:pt>
                <c:pt idx="40299">
                  <c:v>2.1828110000000002E-3</c:v>
                </c:pt>
                <c:pt idx="40300">
                  <c:v>-2.7371129999999998E-3</c:v>
                </c:pt>
                <c:pt idx="40301">
                  <c:v>-1.238318E-3</c:v>
                </c:pt>
                <c:pt idx="40302">
                  <c:v>9.3615400000000002E-4</c:v>
                </c:pt>
                <c:pt idx="40303">
                  <c:v>-4.4362259999999997E-3</c:v>
                </c:pt>
                <c:pt idx="40304">
                  <c:v>-3.9430079999999996E-3</c:v>
                </c:pt>
                <c:pt idx="40305">
                  <c:v>-1.9192999999999999E-4</c:v>
                </c:pt>
                <c:pt idx="40306">
                  <c:v>-5.2908600000000001E-4</c:v>
                </c:pt>
                <c:pt idx="40307">
                  <c:v>-5.5117229999999996E-3</c:v>
                </c:pt>
                <c:pt idx="40308">
                  <c:v>-2.2320410000000001E-3</c:v>
                </c:pt>
                <c:pt idx="40309">
                  <c:v>1.363176E-3</c:v>
                </c:pt>
                <c:pt idx="40310">
                  <c:v>2.0079270000000001E-3</c:v>
                </c:pt>
                <c:pt idx="40311">
                  <c:v>-2.3359309999999999E-3</c:v>
                </c:pt>
                <c:pt idx="40312">
                  <c:v>-3.2209000000000001E-3</c:v>
                </c:pt>
                <c:pt idx="40313">
                  <c:v>5.9971999999999998E-4</c:v>
                </c:pt>
                <c:pt idx="40314">
                  <c:v>3.280458E-3</c:v>
                </c:pt>
                <c:pt idx="40315" formatCode="0.00E+00">
                  <c:v>-4.7342600000000003E-5</c:v>
                </c:pt>
                <c:pt idx="40316">
                  <c:v>1.209669E-3</c:v>
                </c:pt>
                <c:pt idx="40317">
                  <c:v>8.3955900000000003E-4</c:v>
                </c:pt>
                <c:pt idx="40318">
                  <c:v>5.9135199999999996E-4</c:v>
                </c:pt>
                <c:pt idx="40319">
                  <c:v>4.2232709999999998E-3</c:v>
                </c:pt>
                <c:pt idx="40320">
                  <c:v>-1.5925399999999999E-3</c:v>
                </c:pt>
                <c:pt idx="40321">
                  <c:v>3.5907220000000002E-3</c:v>
                </c:pt>
                <c:pt idx="40322">
                  <c:v>3.7931219999999999E-3</c:v>
                </c:pt>
                <c:pt idx="40323">
                  <c:v>-3.14913E-4</c:v>
                </c:pt>
                <c:pt idx="40324">
                  <c:v>-1.8851129999999999E-3</c:v>
                </c:pt>
                <c:pt idx="40325">
                  <c:v>-1.382786E-3</c:v>
                </c:pt>
                <c:pt idx="40326">
                  <c:v>-2.0939799999999999E-4</c:v>
                </c:pt>
                <c:pt idx="40327">
                  <c:v>1.23304E-4</c:v>
                </c:pt>
                <c:pt idx="40328" formatCode="0.00E+00">
                  <c:v>4.6338699999999997E-5</c:v>
                </c:pt>
                <c:pt idx="40329">
                  <c:v>-5.2166099999999998E-4</c:v>
                </c:pt>
                <c:pt idx="40330">
                  <c:v>-1.3898510000000001E-3</c:v>
                </c:pt>
                <c:pt idx="40331">
                  <c:v>5.4662770000000003E-3</c:v>
                </c:pt>
                <c:pt idx="40332">
                  <c:v>3.110444E-3</c:v>
                </c:pt>
                <c:pt idx="40333">
                  <c:v>2.1567660000000001E-3</c:v>
                </c:pt>
                <c:pt idx="40334">
                  <c:v>-1.425185E-3</c:v>
                </c:pt>
                <c:pt idx="40335">
                  <c:v>-2.5886099999999999E-4</c:v>
                </c:pt>
                <c:pt idx="40336">
                  <c:v>4.3574620000000003E-3</c:v>
                </c:pt>
                <c:pt idx="40337">
                  <c:v>1.543558E-3</c:v>
                </c:pt>
                <c:pt idx="40338">
                  <c:v>1.314792E-3</c:v>
                </c:pt>
                <c:pt idx="40339">
                  <c:v>-1.9793799999999999E-4</c:v>
                </c:pt>
                <c:pt idx="40340">
                  <c:v>9.935600000000001E-4</c:v>
                </c:pt>
                <c:pt idx="40341">
                  <c:v>-1.6907020000000001E-3</c:v>
                </c:pt>
                <c:pt idx="40342">
                  <c:v>7.6260100000000001E-4</c:v>
                </c:pt>
                <c:pt idx="40343">
                  <c:v>-1.0933550000000001E-3</c:v>
                </c:pt>
                <c:pt idx="40344">
                  <c:v>5.0533999999999996E-4</c:v>
                </c:pt>
                <c:pt idx="40345">
                  <c:v>-6.6441099999999999E-3</c:v>
                </c:pt>
                <c:pt idx="40346">
                  <c:v>-3.419821E-3</c:v>
                </c:pt>
                <c:pt idx="40347">
                  <c:v>-5.2845979999999997E-3</c:v>
                </c:pt>
                <c:pt idx="40348">
                  <c:v>-5.7139000000000001E-3</c:v>
                </c:pt>
                <c:pt idx="40349">
                  <c:v>-3.5222900000000002E-4</c:v>
                </c:pt>
                <c:pt idx="40350">
                  <c:v>-3.1663920000000001E-3</c:v>
                </c:pt>
                <c:pt idx="40351">
                  <c:v>-3.7418059999999999E-3</c:v>
                </c:pt>
                <c:pt idx="40352">
                  <c:v>2.860703E-3</c:v>
                </c:pt>
                <c:pt idx="40353">
                  <c:v>2.9388500000000002E-4</c:v>
                </c:pt>
                <c:pt idx="40354">
                  <c:v>2.6565600000000002E-4</c:v>
                </c:pt>
                <c:pt idx="40355">
                  <c:v>4.6748639999999999E-3</c:v>
                </c:pt>
                <c:pt idx="40356">
                  <c:v>3.4604620000000001E-3</c:v>
                </c:pt>
                <c:pt idx="40357">
                  <c:v>-1.4988060000000001E-3</c:v>
                </c:pt>
                <c:pt idx="40358">
                  <c:v>-9.0092700000000004E-4</c:v>
                </c:pt>
                <c:pt idx="40359">
                  <c:v>1.777551E-3</c:v>
                </c:pt>
                <c:pt idx="40360">
                  <c:v>6.0096599999999998E-4</c:v>
                </c:pt>
                <c:pt idx="40361">
                  <c:v>6.4900740000000002E-3</c:v>
                </c:pt>
                <c:pt idx="40362">
                  <c:v>4.11409E-4</c:v>
                </c:pt>
                <c:pt idx="40363">
                  <c:v>2.718991E-3</c:v>
                </c:pt>
                <c:pt idx="40364">
                  <c:v>1.2129739999999999E-3</c:v>
                </c:pt>
                <c:pt idx="40365">
                  <c:v>-3.5054119999999999E-3</c:v>
                </c:pt>
                <c:pt idx="40366">
                  <c:v>-3.1424230000000001E-3</c:v>
                </c:pt>
                <c:pt idx="40367">
                  <c:v>2.5553870000000001E-3</c:v>
                </c:pt>
                <c:pt idx="40368">
                  <c:v>-7.3388299999999995E-4</c:v>
                </c:pt>
                <c:pt idx="40369">
                  <c:v>-3.3142739999999999E-3</c:v>
                </c:pt>
                <c:pt idx="40370">
                  <c:v>-1.8460729999999999E-3</c:v>
                </c:pt>
                <c:pt idx="40371">
                  <c:v>6.1249399999999999E-4</c:v>
                </c:pt>
                <c:pt idx="40372">
                  <c:v>-2.6136599999999999E-3</c:v>
                </c:pt>
                <c:pt idx="40373">
                  <c:v>-1.1003569999999999E-3</c:v>
                </c:pt>
                <c:pt idx="40374">
                  <c:v>3.0006450000000001E-3</c:v>
                </c:pt>
                <c:pt idx="40375">
                  <c:v>-7.8532199999999997E-4</c:v>
                </c:pt>
                <c:pt idx="40376">
                  <c:v>-2.08814E-3</c:v>
                </c:pt>
                <c:pt idx="40377">
                  <c:v>-2.1837079999999999E-3</c:v>
                </c:pt>
                <c:pt idx="40378">
                  <c:v>1.7359330000000001E-3</c:v>
                </c:pt>
                <c:pt idx="40379">
                  <c:v>-5.906573E-3</c:v>
                </c:pt>
                <c:pt idx="40380">
                  <c:v>-1.7041039999999999E-3</c:v>
                </c:pt>
                <c:pt idx="40381">
                  <c:v>4.3128070000000001E-3</c:v>
                </c:pt>
                <c:pt idx="40382">
                  <c:v>-2.427654E-3</c:v>
                </c:pt>
                <c:pt idx="40383">
                  <c:v>1.446871E-3</c:v>
                </c:pt>
                <c:pt idx="40384">
                  <c:v>-2.7310960000000001E-3</c:v>
                </c:pt>
                <c:pt idx="40385">
                  <c:v>-1.8007920000000001E-3</c:v>
                </c:pt>
                <c:pt idx="40386">
                  <c:v>-4.2921790000000001E-3</c:v>
                </c:pt>
                <c:pt idx="40387">
                  <c:v>-2.4206750000000002E-3</c:v>
                </c:pt>
                <c:pt idx="40388">
                  <c:v>-2.99432E-3</c:v>
                </c:pt>
                <c:pt idx="40389">
                  <c:v>-4.2276750000000002E-3</c:v>
                </c:pt>
                <c:pt idx="40390">
                  <c:v>-1.25399E-3</c:v>
                </c:pt>
                <c:pt idx="40391">
                  <c:v>-4.0794480000000003E-3</c:v>
                </c:pt>
                <c:pt idx="40392">
                  <c:v>-2.3268220000000001E-3</c:v>
                </c:pt>
                <c:pt idx="40393">
                  <c:v>-5.7177929999999997E-3</c:v>
                </c:pt>
                <c:pt idx="40394">
                  <c:v>-2.1891049999999998E-3</c:v>
                </c:pt>
                <c:pt idx="40395">
                  <c:v>-1.8341060000000001E-3</c:v>
                </c:pt>
                <c:pt idx="40396">
                  <c:v>3.4434800000000001E-3</c:v>
                </c:pt>
                <c:pt idx="40397">
                  <c:v>1.2188640000000001E-3</c:v>
                </c:pt>
                <c:pt idx="40398">
                  <c:v>-4.6350300000000001E-3</c:v>
                </c:pt>
                <c:pt idx="40399">
                  <c:v>-1.0675439999999999E-3</c:v>
                </c:pt>
                <c:pt idx="40400">
                  <c:v>2.0595399999999999E-3</c:v>
                </c:pt>
                <c:pt idx="40401">
                  <c:v>2.7280700000000002E-4</c:v>
                </c:pt>
                <c:pt idx="40402">
                  <c:v>-3.3413689999999998E-3</c:v>
                </c:pt>
                <c:pt idx="40403">
                  <c:v>5.2364619999999999E-3</c:v>
                </c:pt>
                <c:pt idx="40404">
                  <c:v>4.190905E-3</c:v>
                </c:pt>
                <c:pt idx="40405">
                  <c:v>4.984072E-3</c:v>
                </c:pt>
                <c:pt idx="40406">
                  <c:v>3.1121370000000001E-3</c:v>
                </c:pt>
                <c:pt idx="40407">
                  <c:v>1.698609E-3</c:v>
                </c:pt>
                <c:pt idx="40408">
                  <c:v>1.172101E-3</c:v>
                </c:pt>
                <c:pt idx="40409">
                  <c:v>-1.659967E-3</c:v>
                </c:pt>
                <c:pt idx="40410">
                  <c:v>-3.301006E-3</c:v>
                </c:pt>
                <c:pt idx="40411">
                  <c:v>-3.5668449999999999E-3</c:v>
                </c:pt>
                <c:pt idx="40412">
                  <c:v>-5.3985669999999999E-3</c:v>
                </c:pt>
                <c:pt idx="40413">
                  <c:v>-8.0464060000000007E-3</c:v>
                </c:pt>
                <c:pt idx="40414">
                  <c:v>-4.3147860000000001E-3</c:v>
                </c:pt>
                <c:pt idx="40415">
                  <c:v>-6.340793E-3</c:v>
                </c:pt>
                <c:pt idx="40416">
                  <c:v>-5.4473029999999997E-3</c:v>
                </c:pt>
                <c:pt idx="40417">
                  <c:v>-4.3292590000000002E-3</c:v>
                </c:pt>
                <c:pt idx="40418">
                  <c:v>-7.204673E-3</c:v>
                </c:pt>
                <c:pt idx="40419">
                  <c:v>-6.0902839999999996E-3</c:v>
                </c:pt>
                <c:pt idx="40420">
                  <c:v>-7.191767E-3</c:v>
                </c:pt>
                <c:pt idx="40421">
                  <c:v>-4.2994249999999999E-3</c:v>
                </c:pt>
                <c:pt idx="40422">
                  <c:v>-5.3652220000000002E-3</c:v>
                </c:pt>
                <c:pt idx="40423">
                  <c:v>-1.0182943E-2</c:v>
                </c:pt>
                <c:pt idx="40424">
                  <c:v>-1.0054313E-2</c:v>
                </c:pt>
                <c:pt idx="40425">
                  <c:v>-4.4646419999999996E-3</c:v>
                </c:pt>
                <c:pt idx="40426">
                  <c:v>-3.9410649999999997E-3</c:v>
                </c:pt>
                <c:pt idx="40427">
                  <c:v>-4.3637629999999997E-3</c:v>
                </c:pt>
                <c:pt idx="40428">
                  <c:v>-7.6929809999999998E-3</c:v>
                </c:pt>
                <c:pt idx="40429">
                  <c:v>-7.6204799999999998E-3</c:v>
                </c:pt>
                <c:pt idx="40430">
                  <c:v>-5.983436E-3</c:v>
                </c:pt>
                <c:pt idx="40431">
                  <c:v>-8.3682970000000002E-3</c:v>
                </c:pt>
                <c:pt idx="40432">
                  <c:v>-1.2180345E-2</c:v>
                </c:pt>
                <c:pt idx="40433">
                  <c:v>-1.1476205999999999E-2</c:v>
                </c:pt>
                <c:pt idx="40434">
                  <c:v>-9.5323330000000005E-3</c:v>
                </c:pt>
                <c:pt idx="40435">
                  <c:v>-9.6331339999999998E-3</c:v>
                </c:pt>
                <c:pt idx="40436">
                  <c:v>-1.1908538999999999E-2</c:v>
                </c:pt>
                <c:pt idx="40437">
                  <c:v>-1.4677874E-2</c:v>
                </c:pt>
                <c:pt idx="40438">
                  <c:v>-1.3374522999999999E-2</c:v>
                </c:pt>
                <c:pt idx="40439">
                  <c:v>-1.4849059E-2</c:v>
                </c:pt>
                <c:pt idx="40440">
                  <c:v>-1.3519343E-2</c:v>
                </c:pt>
                <c:pt idx="40441">
                  <c:v>-1.4309025E-2</c:v>
                </c:pt>
                <c:pt idx="40442">
                  <c:v>-9.8982979999999998E-3</c:v>
                </c:pt>
                <c:pt idx="40443">
                  <c:v>-1.2996824000000001E-2</c:v>
                </c:pt>
                <c:pt idx="40444">
                  <c:v>-1.6595021000000001E-2</c:v>
                </c:pt>
                <c:pt idx="40445">
                  <c:v>-1.2936675999999999E-2</c:v>
                </c:pt>
                <c:pt idx="40446">
                  <c:v>-1.3458123000000001E-2</c:v>
                </c:pt>
                <c:pt idx="40447">
                  <c:v>-1.7985605000000002E-2</c:v>
                </c:pt>
                <c:pt idx="40448">
                  <c:v>-1.9734237000000002E-2</c:v>
                </c:pt>
                <c:pt idx="40449">
                  <c:v>-1.6990812000000001E-2</c:v>
                </c:pt>
                <c:pt idx="40450">
                  <c:v>-1.1782736E-2</c:v>
                </c:pt>
                <c:pt idx="40451">
                  <c:v>-1.6018485999999998E-2</c:v>
                </c:pt>
                <c:pt idx="40452">
                  <c:v>-2.2249748999999999E-2</c:v>
                </c:pt>
                <c:pt idx="40453">
                  <c:v>-2.2028675000000001E-2</c:v>
                </c:pt>
                <c:pt idx="40454">
                  <c:v>-1.8648593000000002E-2</c:v>
                </c:pt>
                <c:pt idx="40455">
                  <c:v>-1.8064449E-2</c:v>
                </c:pt>
                <c:pt idx="40456">
                  <c:v>-2.4213953E-2</c:v>
                </c:pt>
                <c:pt idx="40457">
                  <c:v>-2.4587846999999999E-2</c:v>
                </c:pt>
                <c:pt idx="40458">
                  <c:v>-2.4038172999999999E-2</c:v>
                </c:pt>
                <c:pt idx="40459">
                  <c:v>-2.4447475999999999E-2</c:v>
                </c:pt>
                <c:pt idx="40460">
                  <c:v>-3.0622017000000001E-2</c:v>
                </c:pt>
                <c:pt idx="40461">
                  <c:v>-2.9341921E-2</c:v>
                </c:pt>
                <c:pt idx="40462">
                  <c:v>-2.6980760999999999E-2</c:v>
                </c:pt>
                <c:pt idx="40463">
                  <c:v>-3.0742735E-2</c:v>
                </c:pt>
                <c:pt idx="40464">
                  <c:v>-2.5377528999999999E-2</c:v>
                </c:pt>
                <c:pt idx="40465">
                  <c:v>-2.6781798999999998E-2</c:v>
                </c:pt>
                <c:pt idx="40466">
                  <c:v>-2.7413501999999999E-2</c:v>
                </c:pt>
                <c:pt idx="40467">
                  <c:v>-2.9375218000000002E-2</c:v>
                </c:pt>
                <c:pt idx="40468">
                  <c:v>-2.8953373000000001E-2</c:v>
                </c:pt>
                <c:pt idx="40469">
                  <c:v>-2.7948412999999998E-2</c:v>
                </c:pt>
                <c:pt idx="40470">
                  <c:v>-3.1016908999999999E-2</c:v>
                </c:pt>
                <c:pt idx="40471">
                  <c:v>-3.2628771000000001E-2</c:v>
                </c:pt>
                <c:pt idx="40472">
                  <c:v>-3.4898846999999997E-2</c:v>
                </c:pt>
                <c:pt idx="40473">
                  <c:v>-2.9917665E-2</c:v>
                </c:pt>
                <c:pt idx="40474">
                  <c:v>-3.0349627000000001E-2</c:v>
                </c:pt>
                <c:pt idx="40475">
                  <c:v>-3.0607763999999999E-2</c:v>
                </c:pt>
                <c:pt idx="40476">
                  <c:v>-3.5311174000000001E-2</c:v>
                </c:pt>
                <c:pt idx="40477">
                  <c:v>-3.5098311E-2</c:v>
                </c:pt>
                <c:pt idx="40478">
                  <c:v>-3.6012042000000001E-2</c:v>
                </c:pt>
                <c:pt idx="40479">
                  <c:v>-3.6704879000000003E-2</c:v>
                </c:pt>
                <c:pt idx="40480">
                  <c:v>-3.5088072999999997E-2</c:v>
                </c:pt>
                <c:pt idx="40481">
                  <c:v>-4.1104848999999999E-2</c:v>
                </c:pt>
                <c:pt idx="40482">
                  <c:v>-4.0052101E-2</c:v>
                </c:pt>
                <c:pt idx="40483">
                  <c:v>-3.9227352E-2</c:v>
                </c:pt>
                <c:pt idx="40484">
                  <c:v>-4.5396565999999999E-2</c:v>
                </c:pt>
                <c:pt idx="40485">
                  <c:v>-4.6884090000000003E-2</c:v>
                </c:pt>
                <c:pt idx="40486">
                  <c:v>-4.6365306000000002E-2</c:v>
                </c:pt>
                <c:pt idx="40487">
                  <c:v>-4.6182036000000003E-2</c:v>
                </c:pt>
                <c:pt idx="40488">
                  <c:v>-4.6555143E-2</c:v>
                </c:pt>
                <c:pt idx="40489">
                  <c:v>-5.2137232999999998E-2</c:v>
                </c:pt>
                <c:pt idx="40490">
                  <c:v>-4.8149414000000001E-2</c:v>
                </c:pt>
                <c:pt idx="40491">
                  <c:v>-4.9894768999999999E-2</c:v>
                </c:pt>
                <c:pt idx="40492">
                  <c:v>-4.8655070000000002E-2</c:v>
                </c:pt>
                <c:pt idx="40493">
                  <c:v>-4.8162594000000003E-2</c:v>
                </c:pt>
                <c:pt idx="40494">
                  <c:v>-5.2531511000000003E-2</c:v>
                </c:pt>
                <c:pt idx="40495">
                  <c:v>-5.6684162000000003E-2</c:v>
                </c:pt>
                <c:pt idx="40496">
                  <c:v>-5.4274268000000001E-2</c:v>
                </c:pt>
                <c:pt idx="40497">
                  <c:v>-5.4085324999999997E-2</c:v>
                </c:pt>
                <c:pt idx="40498">
                  <c:v>-5.7634786E-2</c:v>
                </c:pt>
                <c:pt idx="40499">
                  <c:v>-5.2753030999999999E-2</c:v>
                </c:pt>
                <c:pt idx="40500">
                  <c:v>-5.3789269000000001E-2</c:v>
                </c:pt>
                <c:pt idx="40501">
                  <c:v>-6.0360570000000002E-2</c:v>
                </c:pt>
                <c:pt idx="40502">
                  <c:v>-6.0814108999999998E-2</c:v>
                </c:pt>
                <c:pt idx="40503">
                  <c:v>-6.2755122999999996E-2</c:v>
                </c:pt>
                <c:pt idx="40504">
                  <c:v>-6.4816139999999994E-2</c:v>
                </c:pt>
                <c:pt idx="40505">
                  <c:v>-6.7169800000000002E-2</c:v>
                </c:pt>
                <c:pt idx="40506">
                  <c:v>-6.5914385000000006E-2</c:v>
                </c:pt>
                <c:pt idx="40507">
                  <c:v>-7.2166949999999994E-2</c:v>
                </c:pt>
                <c:pt idx="40508">
                  <c:v>-7.1126990000000001E-2</c:v>
                </c:pt>
                <c:pt idx="40509">
                  <c:v>-7.1726933000000007E-2</c:v>
                </c:pt>
                <c:pt idx="40510">
                  <c:v>-7.7865787000000006E-2</c:v>
                </c:pt>
                <c:pt idx="40511">
                  <c:v>-8.0005608000000006E-2</c:v>
                </c:pt>
                <c:pt idx="40512">
                  <c:v>-7.6913415999999998E-2</c:v>
                </c:pt>
                <c:pt idx="40513">
                  <c:v>-7.6528728000000004E-2</c:v>
                </c:pt>
                <c:pt idx="40514">
                  <c:v>-8.1288859000000005E-2</c:v>
                </c:pt>
                <c:pt idx="40515">
                  <c:v>-8.4736638000000003E-2</c:v>
                </c:pt>
                <c:pt idx="40516">
                  <c:v>-8.1118203999999999E-2</c:v>
                </c:pt>
                <c:pt idx="40517">
                  <c:v>-8.3844848E-2</c:v>
                </c:pt>
                <c:pt idx="40518">
                  <c:v>-8.5059516000000002E-2</c:v>
                </c:pt>
                <c:pt idx="40519">
                  <c:v>-8.5227832000000003E-2</c:v>
                </c:pt>
                <c:pt idx="40520">
                  <c:v>-8.6486175999999998E-2</c:v>
                </c:pt>
                <c:pt idx="40521">
                  <c:v>-8.8138833999999999E-2</c:v>
                </c:pt>
                <c:pt idx="40522">
                  <c:v>-8.8294365E-2</c:v>
                </c:pt>
                <c:pt idx="40523">
                  <c:v>-8.5978545000000003E-2</c:v>
                </c:pt>
                <c:pt idx="40524">
                  <c:v>-9.0955994999999998E-2</c:v>
                </c:pt>
                <c:pt idx="40525">
                  <c:v>-8.8603497000000003E-2</c:v>
                </c:pt>
                <c:pt idx="40526">
                  <c:v>-9.2964426000000003E-2</c:v>
                </c:pt>
                <c:pt idx="40527">
                  <c:v>-9.5964334999999998E-2</c:v>
                </c:pt>
                <c:pt idx="40528">
                  <c:v>-9.5530502000000003E-2</c:v>
                </c:pt>
                <c:pt idx="40529">
                  <c:v>-9.7368732E-2</c:v>
                </c:pt>
                <c:pt idx="40530">
                  <c:v>-9.6351935999999999E-2</c:v>
                </c:pt>
                <c:pt idx="40531">
                  <c:v>-9.8286569000000004E-2</c:v>
                </c:pt>
                <c:pt idx="40532">
                  <c:v>-0.10256227900000001</c:v>
                </c:pt>
                <c:pt idx="40533">
                  <c:v>-0.10337966699999999</c:v>
                </c:pt>
                <c:pt idx="40534">
                  <c:v>-0.103237726</c:v>
                </c:pt>
                <c:pt idx="40535">
                  <c:v>-0.10326854100000001</c:v>
                </c:pt>
                <c:pt idx="40536">
                  <c:v>-0.10883667299999999</c:v>
                </c:pt>
                <c:pt idx="40537">
                  <c:v>-0.10859627299999999</c:v>
                </c:pt>
                <c:pt idx="40538">
                  <c:v>-0.107430071</c:v>
                </c:pt>
                <c:pt idx="40539">
                  <c:v>-0.107714236</c:v>
                </c:pt>
                <c:pt idx="40540">
                  <c:v>-0.10924289399999999</c:v>
                </c:pt>
                <c:pt idx="40541">
                  <c:v>-0.111272886</c:v>
                </c:pt>
                <c:pt idx="40542">
                  <c:v>-0.111944005</c:v>
                </c:pt>
                <c:pt idx="40543">
                  <c:v>-0.110722758</c:v>
                </c:pt>
                <c:pt idx="40544">
                  <c:v>-0.109652966</c:v>
                </c:pt>
                <c:pt idx="40545">
                  <c:v>-0.111264795</c:v>
                </c:pt>
                <c:pt idx="40546">
                  <c:v>-0.11530827</c:v>
                </c:pt>
                <c:pt idx="40547">
                  <c:v>-0.1191765</c:v>
                </c:pt>
                <c:pt idx="40548">
                  <c:v>-0.112827264</c:v>
                </c:pt>
                <c:pt idx="40549">
                  <c:v>-0.11487702299999999</c:v>
                </c:pt>
                <c:pt idx="40550">
                  <c:v>-0.117888786</c:v>
                </c:pt>
                <c:pt idx="40551">
                  <c:v>-0.118770406</c:v>
                </c:pt>
                <c:pt idx="40552">
                  <c:v>-0.11558259999999999</c:v>
                </c:pt>
                <c:pt idx="40553">
                  <c:v>-0.119217157</c:v>
                </c:pt>
                <c:pt idx="40554">
                  <c:v>-0.12540873899999999</c:v>
                </c:pt>
                <c:pt idx="40555">
                  <c:v>-0.12610110599999999</c:v>
                </c:pt>
                <c:pt idx="40556">
                  <c:v>-0.12614424499999999</c:v>
                </c:pt>
                <c:pt idx="40557">
                  <c:v>-0.128244415</c:v>
                </c:pt>
                <c:pt idx="40558">
                  <c:v>-0.13626612699999999</c:v>
                </c:pt>
                <c:pt idx="40559">
                  <c:v>-0.136185899</c:v>
                </c:pt>
                <c:pt idx="40560">
                  <c:v>-0.136069253</c:v>
                </c:pt>
                <c:pt idx="40561">
                  <c:v>-0.14203126699999999</c:v>
                </c:pt>
                <c:pt idx="40562">
                  <c:v>-0.149007693</c:v>
                </c:pt>
                <c:pt idx="40563">
                  <c:v>-0.14624612000000001</c:v>
                </c:pt>
                <c:pt idx="40564">
                  <c:v>-0.15101957299999999</c:v>
                </c:pt>
                <c:pt idx="40565">
                  <c:v>-0.15301951799999999</c:v>
                </c:pt>
                <c:pt idx="40566">
                  <c:v>-0.15398436800000001</c:v>
                </c:pt>
                <c:pt idx="40567">
                  <c:v>-0.15583233499999999</c:v>
                </c:pt>
                <c:pt idx="40568">
                  <c:v>-0.157561272</c:v>
                </c:pt>
                <c:pt idx="40569">
                  <c:v>-0.15950071800000001</c:v>
                </c:pt>
                <c:pt idx="40570">
                  <c:v>-0.160463989</c:v>
                </c:pt>
                <c:pt idx="40571">
                  <c:v>-0.15880610000000001</c:v>
                </c:pt>
                <c:pt idx="40572">
                  <c:v>-0.16228126000000001</c:v>
                </c:pt>
                <c:pt idx="40573">
                  <c:v>-0.162806004</c:v>
                </c:pt>
                <c:pt idx="40574">
                  <c:v>-0.166288882</c:v>
                </c:pt>
                <c:pt idx="40575">
                  <c:v>-0.16602952800000001</c:v>
                </c:pt>
                <c:pt idx="40576">
                  <c:v>-0.164463058</c:v>
                </c:pt>
                <c:pt idx="40577">
                  <c:v>-0.16837263099999999</c:v>
                </c:pt>
                <c:pt idx="40578">
                  <c:v>-0.17033484600000001</c:v>
                </c:pt>
                <c:pt idx="40579">
                  <c:v>-0.17118976999999999</c:v>
                </c:pt>
                <c:pt idx="40580">
                  <c:v>-0.16998255300000001</c:v>
                </c:pt>
                <c:pt idx="40581">
                  <c:v>-0.17085544799999999</c:v>
                </c:pt>
                <c:pt idx="40582">
                  <c:v>-0.17041975300000001</c:v>
                </c:pt>
                <c:pt idx="40583">
                  <c:v>-0.17128069700000001</c:v>
                </c:pt>
                <c:pt idx="40584">
                  <c:v>-0.17696361199999999</c:v>
                </c:pt>
                <c:pt idx="40585">
                  <c:v>-0.175070584</c:v>
                </c:pt>
                <c:pt idx="40586">
                  <c:v>-0.17450411599999999</c:v>
                </c:pt>
                <c:pt idx="40587">
                  <c:v>-0.17324070599999999</c:v>
                </c:pt>
                <c:pt idx="40588">
                  <c:v>-0.17381940800000001</c:v>
                </c:pt>
                <c:pt idx="40589">
                  <c:v>-0.17620465199999999</c:v>
                </c:pt>
                <c:pt idx="40590">
                  <c:v>-0.17703449700000001</c:v>
                </c:pt>
                <c:pt idx="40591">
                  <c:v>-0.17413461199999999</c:v>
                </c:pt>
                <c:pt idx="40592">
                  <c:v>-0.17755810899999999</c:v>
                </c:pt>
                <c:pt idx="40593">
                  <c:v>-0.17540992799999999</c:v>
                </c:pt>
                <c:pt idx="40594">
                  <c:v>-0.174563304</c:v>
                </c:pt>
                <c:pt idx="40595">
                  <c:v>-0.16899867399999999</c:v>
                </c:pt>
                <c:pt idx="40596">
                  <c:v>-0.17503526799999999</c:v>
                </c:pt>
                <c:pt idx="40597">
                  <c:v>-0.17557995000000001</c:v>
                </c:pt>
                <c:pt idx="40598">
                  <c:v>-0.173221186</c:v>
                </c:pt>
                <c:pt idx="40599">
                  <c:v>-0.17413519299999999</c:v>
                </c:pt>
                <c:pt idx="40600">
                  <c:v>-0.17669261999999999</c:v>
                </c:pt>
                <c:pt idx="40601">
                  <c:v>-0.17378565700000001</c:v>
                </c:pt>
                <c:pt idx="40602">
                  <c:v>-0.178141519</c:v>
                </c:pt>
                <c:pt idx="40603">
                  <c:v>-0.17784299000000001</c:v>
                </c:pt>
                <c:pt idx="40604">
                  <c:v>-0.17747653999999999</c:v>
                </c:pt>
                <c:pt idx="40605">
                  <c:v>-0.178640202</c:v>
                </c:pt>
                <c:pt idx="40606">
                  <c:v>-0.18397264199999999</c:v>
                </c:pt>
                <c:pt idx="40607">
                  <c:v>-0.184641585</c:v>
                </c:pt>
                <c:pt idx="40608">
                  <c:v>-0.18871648599999999</c:v>
                </c:pt>
                <c:pt idx="40609">
                  <c:v>-0.18951870500000001</c:v>
                </c:pt>
                <c:pt idx="40610">
                  <c:v>-0.19264499800000001</c:v>
                </c:pt>
                <c:pt idx="40611">
                  <c:v>-0.19119703800000001</c:v>
                </c:pt>
                <c:pt idx="40612">
                  <c:v>-0.19510228900000001</c:v>
                </c:pt>
                <c:pt idx="40613">
                  <c:v>-0.19686473900000001</c:v>
                </c:pt>
                <c:pt idx="40614">
                  <c:v>-0.20400175500000001</c:v>
                </c:pt>
                <c:pt idx="40615">
                  <c:v>-0.20382660599999999</c:v>
                </c:pt>
                <c:pt idx="40616">
                  <c:v>-0.208304182</c:v>
                </c:pt>
                <c:pt idx="40617">
                  <c:v>-0.212945998</c:v>
                </c:pt>
                <c:pt idx="40618">
                  <c:v>-0.21859669700000001</c:v>
                </c:pt>
                <c:pt idx="40619">
                  <c:v>-0.21714063</c:v>
                </c:pt>
                <c:pt idx="40620">
                  <c:v>-0.22182325999999999</c:v>
                </c:pt>
                <c:pt idx="40621">
                  <c:v>-0.22532576300000001</c:v>
                </c:pt>
                <c:pt idx="40622">
                  <c:v>-0.231345564</c:v>
                </c:pt>
                <c:pt idx="40623">
                  <c:v>-0.23267030699999999</c:v>
                </c:pt>
                <c:pt idx="40624">
                  <c:v>-0.23575611399999999</c:v>
                </c:pt>
                <c:pt idx="40625">
                  <c:v>-0.23889458199999999</c:v>
                </c:pt>
                <c:pt idx="40626">
                  <c:v>-0.24061498000000001</c:v>
                </c:pt>
                <c:pt idx="40627">
                  <c:v>-0.24078628399999999</c:v>
                </c:pt>
                <c:pt idx="40628">
                  <c:v>-0.24602951100000001</c:v>
                </c:pt>
                <c:pt idx="40629">
                  <c:v>-0.24777966700000001</c:v>
                </c:pt>
                <c:pt idx="40630">
                  <c:v>-0.247623861</c:v>
                </c:pt>
                <c:pt idx="40631">
                  <c:v>-0.252384424</c:v>
                </c:pt>
                <c:pt idx="40632">
                  <c:v>-0.25139266300000002</c:v>
                </c:pt>
                <c:pt idx="40633">
                  <c:v>-0.25457942500000003</c:v>
                </c:pt>
                <c:pt idx="40634">
                  <c:v>-0.256248951</c:v>
                </c:pt>
                <c:pt idx="40635">
                  <c:v>-0.25608059799999999</c:v>
                </c:pt>
                <c:pt idx="40636">
                  <c:v>-0.253827572</c:v>
                </c:pt>
                <c:pt idx="40637">
                  <c:v>-0.25526648800000001</c:v>
                </c:pt>
                <c:pt idx="40638">
                  <c:v>-0.25962740200000001</c:v>
                </c:pt>
                <c:pt idx="40639">
                  <c:v>-0.25650513200000002</c:v>
                </c:pt>
                <c:pt idx="40640">
                  <c:v>-0.25668728400000002</c:v>
                </c:pt>
                <c:pt idx="40641">
                  <c:v>-0.25878691700000001</c:v>
                </c:pt>
                <c:pt idx="40642">
                  <c:v>-0.26003804800000002</c:v>
                </c:pt>
                <c:pt idx="40643">
                  <c:v>-0.259191334</c:v>
                </c:pt>
                <c:pt idx="40644">
                  <c:v>-0.260340244</c:v>
                </c:pt>
                <c:pt idx="40645">
                  <c:v>-0.26190453800000002</c:v>
                </c:pt>
                <c:pt idx="40646">
                  <c:v>-0.25941473199999998</c:v>
                </c:pt>
                <c:pt idx="40647">
                  <c:v>-0.26318603800000001</c:v>
                </c:pt>
                <c:pt idx="40648">
                  <c:v>-0.26520073399999999</c:v>
                </c:pt>
                <c:pt idx="40649">
                  <c:v>-0.26114097200000003</c:v>
                </c:pt>
                <c:pt idx="40650">
                  <c:v>-0.26393222799999999</c:v>
                </c:pt>
                <c:pt idx="40651">
                  <c:v>-0.26591208599999999</c:v>
                </c:pt>
                <c:pt idx="40652">
                  <c:v>-0.26533442699999998</c:v>
                </c:pt>
                <c:pt idx="40653">
                  <c:v>-0.269322693</c:v>
                </c:pt>
                <c:pt idx="40654">
                  <c:v>-0.266221702</c:v>
                </c:pt>
                <c:pt idx="40655">
                  <c:v>-0.27043488599999999</c:v>
                </c:pt>
                <c:pt idx="40656">
                  <c:v>-0.27097818299999998</c:v>
                </c:pt>
                <c:pt idx="40657">
                  <c:v>-0.27300876400000001</c:v>
                </c:pt>
                <c:pt idx="40658">
                  <c:v>-0.27388894600000002</c:v>
                </c:pt>
                <c:pt idx="40659">
                  <c:v>-0.27155214500000002</c:v>
                </c:pt>
                <c:pt idx="40660">
                  <c:v>-0.27476310700000001</c:v>
                </c:pt>
                <c:pt idx="40661">
                  <c:v>-0.27484524300000002</c:v>
                </c:pt>
                <c:pt idx="40662">
                  <c:v>-0.27540344</c:v>
                </c:pt>
                <c:pt idx="40663">
                  <c:v>-0.27728548600000003</c:v>
                </c:pt>
                <c:pt idx="40664">
                  <c:v>-0.27990204099999999</c:v>
                </c:pt>
                <c:pt idx="40665">
                  <c:v>-0.28008571300000001</c:v>
                </c:pt>
                <c:pt idx="40666">
                  <c:v>-0.28204926800000002</c:v>
                </c:pt>
                <c:pt idx="40667">
                  <c:v>-0.28483501100000003</c:v>
                </c:pt>
                <c:pt idx="40668">
                  <c:v>-0.28708884099999998</c:v>
                </c:pt>
                <c:pt idx="40669">
                  <c:v>-0.28673452100000002</c:v>
                </c:pt>
                <c:pt idx="40670">
                  <c:v>-0.29042327400000001</c:v>
                </c:pt>
                <c:pt idx="40671">
                  <c:v>-0.29069361100000002</c:v>
                </c:pt>
                <c:pt idx="40672">
                  <c:v>-0.29189655199999998</c:v>
                </c:pt>
                <c:pt idx="40673">
                  <c:v>-0.295263946</c:v>
                </c:pt>
                <c:pt idx="40674">
                  <c:v>-0.29489776499999998</c:v>
                </c:pt>
                <c:pt idx="40675">
                  <c:v>-0.29675102199999998</c:v>
                </c:pt>
                <c:pt idx="40676">
                  <c:v>-0.302082658</c:v>
                </c:pt>
                <c:pt idx="40677">
                  <c:v>-0.30711129300000001</c:v>
                </c:pt>
                <c:pt idx="40678">
                  <c:v>-0.30167231</c:v>
                </c:pt>
                <c:pt idx="40679">
                  <c:v>-0.30742570800000002</c:v>
                </c:pt>
                <c:pt idx="40680">
                  <c:v>-0.30944782500000001</c:v>
                </c:pt>
                <c:pt idx="40681">
                  <c:v>-0.306023926</c:v>
                </c:pt>
                <c:pt idx="40682">
                  <c:v>-0.31124344500000001</c:v>
                </c:pt>
                <c:pt idx="40683">
                  <c:v>-0.31114825600000001</c:v>
                </c:pt>
                <c:pt idx="40684">
                  <c:v>-0.31570437600000001</c:v>
                </c:pt>
                <c:pt idx="40685">
                  <c:v>-0.31855821600000001</c:v>
                </c:pt>
                <c:pt idx="40686">
                  <c:v>-0.316838324</c:v>
                </c:pt>
                <c:pt idx="40687">
                  <c:v>-0.322159588</c:v>
                </c:pt>
                <c:pt idx="40688">
                  <c:v>-0.32285228399999999</c:v>
                </c:pt>
                <c:pt idx="40689">
                  <c:v>-0.32301792499999998</c:v>
                </c:pt>
                <c:pt idx="40690">
                  <c:v>-0.32218798999999998</c:v>
                </c:pt>
                <c:pt idx="40691">
                  <c:v>-0.32287281800000001</c:v>
                </c:pt>
                <c:pt idx="40692">
                  <c:v>-0.325235575</c:v>
                </c:pt>
                <c:pt idx="40693">
                  <c:v>-0.32486909600000002</c:v>
                </c:pt>
                <c:pt idx="40694">
                  <c:v>-0.321299642</c:v>
                </c:pt>
                <c:pt idx="40695">
                  <c:v>-0.32535439700000002</c:v>
                </c:pt>
                <c:pt idx="40696">
                  <c:v>-0.32721942700000001</c:v>
                </c:pt>
                <c:pt idx="40697">
                  <c:v>-0.32440903799999998</c:v>
                </c:pt>
                <c:pt idx="40698">
                  <c:v>-0.32616752399999999</c:v>
                </c:pt>
                <c:pt idx="40699">
                  <c:v>-0.33078867200000001</c:v>
                </c:pt>
                <c:pt idx="40700">
                  <c:v>-0.33092156099999998</c:v>
                </c:pt>
                <c:pt idx="40701">
                  <c:v>-0.32969218500000003</c:v>
                </c:pt>
                <c:pt idx="40702">
                  <c:v>-0.33559402799999999</c:v>
                </c:pt>
                <c:pt idx="40703">
                  <c:v>-0.33151027599999999</c:v>
                </c:pt>
                <c:pt idx="40704">
                  <c:v>-0.33478704100000001</c:v>
                </c:pt>
                <c:pt idx="40705">
                  <c:v>-0.33184260100000001</c:v>
                </c:pt>
                <c:pt idx="40706">
                  <c:v>-0.33328950400000001</c:v>
                </c:pt>
                <c:pt idx="40707">
                  <c:v>-0.33423691999999999</c:v>
                </c:pt>
                <c:pt idx="40708">
                  <c:v>-0.340099871</c:v>
                </c:pt>
                <c:pt idx="40709">
                  <c:v>-0.34042462699999998</c:v>
                </c:pt>
                <c:pt idx="40710">
                  <c:v>-0.33965686</c:v>
                </c:pt>
                <c:pt idx="40711">
                  <c:v>-0.33626341799999998</c:v>
                </c:pt>
                <c:pt idx="40712">
                  <c:v>-0.339211553</c:v>
                </c:pt>
                <c:pt idx="40713">
                  <c:v>-0.344308436</c:v>
                </c:pt>
                <c:pt idx="40714">
                  <c:v>-0.33979171499999999</c:v>
                </c:pt>
                <c:pt idx="40715">
                  <c:v>-0.34096491299999998</c:v>
                </c:pt>
                <c:pt idx="40716">
                  <c:v>-0.34390771399999998</c:v>
                </c:pt>
                <c:pt idx="40717">
                  <c:v>-0.34267157300000001</c:v>
                </c:pt>
                <c:pt idx="40718">
                  <c:v>-0.34450382000000002</c:v>
                </c:pt>
                <c:pt idx="40719">
                  <c:v>-0.34458064999999999</c:v>
                </c:pt>
                <c:pt idx="40720">
                  <c:v>-0.33947697300000002</c:v>
                </c:pt>
                <c:pt idx="40721">
                  <c:v>-0.34295797300000003</c:v>
                </c:pt>
                <c:pt idx="40722">
                  <c:v>-0.34474360900000001</c:v>
                </c:pt>
                <c:pt idx="40723">
                  <c:v>-0.34461030399999998</c:v>
                </c:pt>
                <c:pt idx="40724">
                  <c:v>-0.34341028299999998</c:v>
                </c:pt>
                <c:pt idx="40725">
                  <c:v>-0.34705075600000002</c:v>
                </c:pt>
                <c:pt idx="40726">
                  <c:v>-0.34362938999999998</c:v>
                </c:pt>
                <c:pt idx="40727">
                  <c:v>-0.34424185800000001</c:v>
                </c:pt>
                <c:pt idx="40728">
                  <c:v>-0.34418246200000002</c:v>
                </c:pt>
                <c:pt idx="40729">
                  <c:v>-0.34778434000000003</c:v>
                </c:pt>
                <c:pt idx="40730">
                  <c:v>-0.34915694600000002</c:v>
                </c:pt>
                <c:pt idx="40731">
                  <c:v>-0.34872302399999999</c:v>
                </c:pt>
                <c:pt idx="40732">
                  <c:v>-0.34970998800000003</c:v>
                </c:pt>
                <c:pt idx="40733">
                  <c:v>-0.35006600599999999</c:v>
                </c:pt>
                <c:pt idx="40734">
                  <c:v>-0.34755224000000001</c:v>
                </c:pt>
                <c:pt idx="40735">
                  <c:v>-0.34777533999999999</c:v>
                </c:pt>
                <c:pt idx="40736">
                  <c:v>-0.34544533500000002</c:v>
                </c:pt>
                <c:pt idx="40737">
                  <c:v>-0.34491562799999997</c:v>
                </c:pt>
                <c:pt idx="40738">
                  <c:v>-0.346763074</c:v>
                </c:pt>
                <c:pt idx="40739">
                  <c:v>-0.35358694200000002</c:v>
                </c:pt>
                <c:pt idx="40740">
                  <c:v>-0.35194110899999997</c:v>
                </c:pt>
                <c:pt idx="40741">
                  <c:v>-0.34900057299999998</c:v>
                </c:pt>
                <c:pt idx="40742">
                  <c:v>-0.35112312400000001</c:v>
                </c:pt>
                <c:pt idx="40743">
                  <c:v>-0.355023861</c:v>
                </c:pt>
                <c:pt idx="40744">
                  <c:v>-0.35246217299999999</c:v>
                </c:pt>
                <c:pt idx="40745">
                  <c:v>-0.35338607399999999</c:v>
                </c:pt>
                <c:pt idx="40746">
                  <c:v>-0.35434907700000001</c:v>
                </c:pt>
                <c:pt idx="40747">
                  <c:v>-0.354603797</c:v>
                </c:pt>
                <c:pt idx="40748">
                  <c:v>-0.35343626099999997</c:v>
                </c:pt>
                <c:pt idx="40749">
                  <c:v>-0.353085816</c:v>
                </c:pt>
                <c:pt idx="40750">
                  <c:v>-0.355023533</c:v>
                </c:pt>
                <c:pt idx="40751">
                  <c:v>-0.35630509300000002</c:v>
                </c:pt>
                <c:pt idx="40752">
                  <c:v>-0.35938024499999999</c:v>
                </c:pt>
                <c:pt idx="40753">
                  <c:v>-0.361007988</c:v>
                </c:pt>
                <c:pt idx="40754">
                  <c:v>-0.35607236599999997</c:v>
                </c:pt>
                <c:pt idx="40755">
                  <c:v>-0.35541361599999999</c:v>
                </c:pt>
                <c:pt idx="40756">
                  <c:v>-0.35899102700000002</c:v>
                </c:pt>
                <c:pt idx="40757">
                  <c:v>-0.35770127200000001</c:v>
                </c:pt>
                <c:pt idx="40758">
                  <c:v>-0.35991728299999998</c:v>
                </c:pt>
                <c:pt idx="40759">
                  <c:v>-0.35692507000000001</c:v>
                </c:pt>
                <c:pt idx="40760">
                  <c:v>-0.362751514</c:v>
                </c:pt>
                <c:pt idx="40761">
                  <c:v>-0.35645991599999999</c:v>
                </c:pt>
                <c:pt idx="40762">
                  <c:v>-0.35894385000000001</c:v>
                </c:pt>
                <c:pt idx="40763">
                  <c:v>-0.36299073700000001</c:v>
                </c:pt>
                <c:pt idx="40764">
                  <c:v>-0.36508902900000001</c:v>
                </c:pt>
                <c:pt idx="40765">
                  <c:v>-0.36120796199999999</c:v>
                </c:pt>
                <c:pt idx="40766">
                  <c:v>-0.36052566800000002</c:v>
                </c:pt>
                <c:pt idx="40767">
                  <c:v>-0.36007168899999997</c:v>
                </c:pt>
                <c:pt idx="40768">
                  <c:v>-0.36234787099999999</c:v>
                </c:pt>
                <c:pt idx="40769">
                  <c:v>-0.36233079400000001</c:v>
                </c:pt>
                <c:pt idx="40770">
                  <c:v>-0.355363965</c:v>
                </c:pt>
                <c:pt idx="40771">
                  <c:v>-0.358613878</c:v>
                </c:pt>
                <c:pt idx="40772">
                  <c:v>-0.362389982</c:v>
                </c:pt>
                <c:pt idx="40773">
                  <c:v>-0.369054347</c:v>
                </c:pt>
                <c:pt idx="40774">
                  <c:v>-0.35811141099999999</c:v>
                </c:pt>
                <c:pt idx="40775">
                  <c:v>-0.356237203</c:v>
                </c:pt>
                <c:pt idx="40776">
                  <c:v>-0.35551628499999999</c:v>
                </c:pt>
                <c:pt idx="40777">
                  <c:v>-0.36609682399999999</c:v>
                </c:pt>
                <c:pt idx="40778">
                  <c:v>-0.36898741099999999</c:v>
                </c:pt>
                <c:pt idx="40779">
                  <c:v>-0.36219921700000002</c:v>
                </c:pt>
                <c:pt idx="40780">
                  <c:v>-0.361003727</c:v>
                </c:pt>
                <c:pt idx="40781">
                  <c:v>-0.36670535799999998</c:v>
                </c:pt>
                <c:pt idx="40782">
                  <c:v>-0.36987879899999998</c:v>
                </c:pt>
                <c:pt idx="40783">
                  <c:v>-0.36401242</c:v>
                </c:pt>
                <c:pt idx="40784">
                  <c:v>-0.366104335</c:v>
                </c:pt>
                <c:pt idx="40785">
                  <c:v>-0.36805552200000002</c:v>
                </c:pt>
                <c:pt idx="40786">
                  <c:v>-0.37121588</c:v>
                </c:pt>
                <c:pt idx="40787">
                  <c:v>-0.36832627699999998</c:v>
                </c:pt>
                <c:pt idx="40788">
                  <c:v>-0.36906930799999998</c:v>
                </c:pt>
                <c:pt idx="40789">
                  <c:v>-0.36640989800000001</c:v>
                </c:pt>
                <c:pt idx="40790">
                  <c:v>-0.36830180899999998</c:v>
                </c:pt>
                <c:pt idx="40791">
                  <c:v>-0.37328168699999997</c:v>
                </c:pt>
                <c:pt idx="40792">
                  <c:v>-0.372362107</c:v>
                </c:pt>
                <c:pt idx="40793">
                  <c:v>-0.37217605100000001</c:v>
                </c:pt>
                <c:pt idx="40794">
                  <c:v>-0.36785638300000001</c:v>
                </c:pt>
                <c:pt idx="40795">
                  <c:v>-0.370327562</c:v>
                </c:pt>
                <c:pt idx="40796">
                  <c:v>-0.36950650800000001</c:v>
                </c:pt>
                <c:pt idx="40797">
                  <c:v>-0.37048119299999999</c:v>
                </c:pt>
                <c:pt idx="40798">
                  <c:v>-0.37188309400000003</c:v>
                </c:pt>
                <c:pt idx="40799">
                  <c:v>-0.36771634199999997</c:v>
                </c:pt>
                <c:pt idx="40800">
                  <c:v>-0.36972117399999999</c:v>
                </c:pt>
                <c:pt idx="40801">
                  <c:v>-0.36720198399999998</c:v>
                </c:pt>
                <c:pt idx="40802">
                  <c:v>-0.370030254</c:v>
                </c:pt>
                <c:pt idx="40803">
                  <c:v>-0.36882951899999999</c:v>
                </c:pt>
                <c:pt idx="40804">
                  <c:v>-0.37032994600000002</c:v>
                </c:pt>
                <c:pt idx="40805">
                  <c:v>-0.368793547</c:v>
                </c:pt>
                <c:pt idx="40806">
                  <c:v>-0.370123804</c:v>
                </c:pt>
                <c:pt idx="40807">
                  <c:v>-0.36653891199999999</c:v>
                </c:pt>
                <c:pt idx="40808">
                  <c:v>-0.36345630899999998</c:v>
                </c:pt>
                <c:pt idx="40809">
                  <c:v>-0.360406905</c:v>
                </c:pt>
                <c:pt idx="40810">
                  <c:v>-0.35881701100000002</c:v>
                </c:pt>
                <c:pt idx="40811">
                  <c:v>-0.36384925200000001</c:v>
                </c:pt>
                <c:pt idx="40812">
                  <c:v>-0.36125159299999998</c:v>
                </c:pt>
                <c:pt idx="40813">
                  <c:v>-0.35934311200000002</c:v>
                </c:pt>
                <c:pt idx="40814">
                  <c:v>-0.36080625700000002</c:v>
                </c:pt>
                <c:pt idx="40815">
                  <c:v>-0.35723775600000002</c:v>
                </c:pt>
                <c:pt idx="40816">
                  <c:v>-0.35723429899999998</c:v>
                </c:pt>
                <c:pt idx="40817">
                  <c:v>-0.35906764899999999</c:v>
                </c:pt>
                <c:pt idx="40818">
                  <c:v>-0.35699251300000001</c:v>
                </c:pt>
                <c:pt idx="40819">
                  <c:v>-0.35633227200000001</c:v>
                </c:pt>
                <c:pt idx="40820">
                  <c:v>-0.35815706800000002</c:v>
                </c:pt>
                <c:pt idx="40821">
                  <c:v>-0.354325801</c:v>
                </c:pt>
                <c:pt idx="40822">
                  <c:v>-0.35797300900000001</c:v>
                </c:pt>
                <c:pt idx="40823">
                  <c:v>-0.356905311</c:v>
                </c:pt>
                <c:pt idx="40824">
                  <c:v>-0.35274252299999997</c:v>
                </c:pt>
                <c:pt idx="40825">
                  <c:v>-0.35321533700000002</c:v>
                </c:pt>
                <c:pt idx="40826">
                  <c:v>-0.35400894300000002</c:v>
                </c:pt>
                <c:pt idx="40827">
                  <c:v>-0.358693451</c:v>
                </c:pt>
                <c:pt idx="40828">
                  <c:v>-0.35520258500000002</c:v>
                </c:pt>
                <c:pt idx="40829">
                  <c:v>-0.35543638500000002</c:v>
                </c:pt>
                <c:pt idx="40830">
                  <c:v>-0.354464591</c:v>
                </c:pt>
                <c:pt idx="40831">
                  <c:v>-0.35603824299999998</c:v>
                </c:pt>
                <c:pt idx="40832">
                  <c:v>-0.355204672</c:v>
                </c:pt>
                <c:pt idx="40833">
                  <c:v>-0.35287901799999999</c:v>
                </c:pt>
                <c:pt idx="40834">
                  <c:v>-0.35228887199999998</c:v>
                </c:pt>
                <c:pt idx="40835">
                  <c:v>-0.351999909</c:v>
                </c:pt>
                <c:pt idx="40836">
                  <c:v>-0.35249045499999998</c:v>
                </c:pt>
                <c:pt idx="40837">
                  <c:v>-0.35171177999999997</c:v>
                </c:pt>
                <c:pt idx="40838">
                  <c:v>-0.35246890800000003</c:v>
                </c:pt>
                <c:pt idx="40839">
                  <c:v>-0.35452798000000002</c:v>
                </c:pt>
                <c:pt idx="40840">
                  <c:v>-0.35446485900000002</c:v>
                </c:pt>
                <c:pt idx="40841">
                  <c:v>-0.35370904199999997</c:v>
                </c:pt>
                <c:pt idx="40842">
                  <c:v>-0.35206559300000001</c:v>
                </c:pt>
                <c:pt idx="40843">
                  <c:v>-0.35294464199999998</c:v>
                </c:pt>
                <c:pt idx="40844">
                  <c:v>-0.35553058999999998</c:v>
                </c:pt>
                <c:pt idx="40845">
                  <c:v>-0.35871568300000001</c:v>
                </c:pt>
                <c:pt idx="40846">
                  <c:v>-0.35437127899999998</c:v>
                </c:pt>
                <c:pt idx="40847">
                  <c:v>-0.35815772400000001</c:v>
                </c:pt>
                <c:pt idx="40848">
                  <c:v>-0.35266628900000002</c:v>
                </c:pt>
                <c:pt idx="40849">
                  <c:v>-0.35368344200000001</c:v>
                </c:pt>
                <c:pt idx="40850">
                  <c:v>-0.35163092600000001</c:v>
                </c:pt>
                <c:pt idx="40851">
                  <c:v>-0.35410359499999999</c:v>
                </c:pt>
                <c:pt idx="40852">
                  <c:v>-0.35716810799999998</c:v>
                </c:pt>
                <c:pt idx="40853">
                  <c:v>-0.36136549699999998</c:v>
                </c:pt>
                <c:pt idx="40854">
                  <c:v>-0.35590839400000002</c:v>
                </c:pt>
                <c:pt idx="40855">
                  <c:v>-0.353531808</c:v>
                </c:pt>
                <c:pt idx="40856">
                  <c:v>-0.35583147399999998</c:v>
                </c:pt>
                <c:pt idx="40857">
                  <c:v>-0.35845109800000002</c:v>
                </c:pt>
                <c:pt idx="40858">
                  <c:v>-0.35407286900000001</c:v>
                </c:pt>
                <c:pt idx="40859">
                  <c:v>-0.35591101600000002</c:v>
                </c:pt>
                <c:pt idx="40860">
                  <c:v>-0.35882505799999997</c:v>
                </c:pt>
                <c:pt idx="40861">
                  <c:v>-0.35434457699999999</c:v>
                </c:pt>
                <c:pt idx="40862">
                  <c:v>-0.36008450400000003</c:v>
                </c:pt>
                <c:pt idx="40863">
                  <c:v>-0.35926306200000002</c:v>
                </c:pt>
                <c:pt idx="40864">
                  <c:v>-0.35979995100000001</c:v>
                </c:pt>
                <c:pt idx="40865">
                  <c:v>-0.36235314600000001</c:v>
                </c:pt>
                <c:pt idx="40866">
                  <c:v>-0.36331427100000002</c:v>
                </c:pt>
                <c:pt idx="40867">
                  <c:v>-0.363194823</c:v>
                </c:pt>
                <c:pt idx="40868">
                  <c:v>-0.35709247</c:v>
                </c:pt>
                <c:pt idx="40869">
                  <c:v>-0.35993212499999999</c:v>
                </c:pt>
                <c:pt idx="40870">
                  <c:v>-0.358859926</c:v>
                </c:pt>
                <c:pt idx="40871">
                  <c:v>-0.35726496600000002</c:v>
                </c:pt>
                <c:pt idx="40872">
                  <c:v>-0.35455334199999999</c:v>
                </c:pt>
                <c:pt idx="40873">
                  <c:v>-0.35467523299999998</c:v>
                </c:pt>
                <c:pt idx="40874">
                  <c:v>-0.35194283700000001</c:v>
                </c:pt>
                <c:pt idx="40875">
                  <c:v>-0.34811210599999998</c:v>
                </c:pt>
                <c:pt idx="40876">
                  <c:v>-0.34558662800000001</c:v>
                </c:pt>
                <c:pt idx="40877">
                  <c:v>-0.339941412</c:v>
                </c:pt>
                <c:pt idx="40878">
                  <c:v>-0.34333002600000001</c:v>
                </c:pt>
                <c:pt idx="40879">
                  <c:v>-0.34714740500000002</c:v>
                </c:pt>
                <c:pt idx="40880">
                  <c:v>-0.34451514500000002</c:v>
                </c:pt>
                <c:pt idx="40881">
                  <c:v>-0.34452897300000002</c:v>
                </c:pt>
                <c:pt idx="40882">
                  <c:v>-0.34938418900000001</c:v>
                </c:pt>
                <c:pt idx="40883">
                  <c:v>-0.35055226099999998</c:v>
                </c:pt>
                <c:pt idx="40884">
                  <c:v>-0.341435194</c:v>
                </c:pt>
                <c:pt idx="40885">
                  <c:v>-0.337192506</c:v>
                </c:pt>
                <c:pt idx="40886">
                  <c:v>-0.34408581300000002</c:v>
                </c:pt>
                <c:pt idx="40887">
                  <c:v>-0.34896564499999999</c:v>
                </c:pt>
                <c:pt idx="40888">
                  <c:v>-0.35839617299999998</c:v>
                </c:pt>
                <c:pt idx="40889">
                  <c:v>-0.35765627</c:v>
                </c:pt>
                <c:pt idx="40890">
                  <c:v>-0.347035855</c:v>
                </c:pt>
                <c:pt idx="40891">
                  <c:v>-0.34395036099999998</c:v>
                </c:pt>
                <c:pt idx="40892">
                  <c:v>-0.34901756</c:v>
                </c:pt>
                <c:pt idx="40893">
                  <c:v>-0.348007232</c:v>
                </c:pt>
                <c:pt idx="40894">
                  <c:v>-0.34914761799999999</c:v>
                </c:pt>
                <c:pt idx="40895">
                  <c:v>-0.34678316100000001</c:v>
                </c:pt>
                <c:pt idx="40896">
                  <c:v>-0.34834858800000001</c:v>
                </c:pt>
                <c:pt idx="40897">
                  <c:v>-0.34946522099999999</c:v>
                </c:pt>
                <c:pt idx="40898">
                  <c:v>-0.34999761000000001</c:v>
                </c:pt>
                <c:pt idx="40899">
                  <c:v>-0.34738364799999999</c:v>
                </c:pt>
                <c:pt idx="40900">
                  <c:v>-0.34234040999999998</c:v>
                </c:pt>
                <c:pt idx="40901">
                  <c:v>-0.34656885300000001</c:v>
                </c:pt>
                <c:pt idx="40902">
                  <c:v>-0.35102245199999998</c:v>
                </c:pt>
                <c:pt idx="40903">
                  <c:v>-0.35054743300000002</c:v>
                </c:pt>
                <c:pt idx="40904">
                  <c:v>-0.34811755999999999</c:v>
                </c:pt>
                <c:pt idx="40905">
                  <c:v>-0.34763279600000002</c:v>
                </c:pt>
                <c:pt idx="40906">
                  <c:v>-0.351732194</c:v>
                </c:pt>
                <c:pt idx="40907">
                  <c:v>-0.35452672800000001</c:v>
                </c:pt>
                <c:pt idx="40908">
                  <c:v>-0.35116261199999999</c:v>
                </c:pt>
                <c:pt idx="40909">
                  <c:v>-0.350922287</c:v>
                </c:pt>
                <c:pt idx="40910">
                  <c:v>-0.35232392000000001</c:v>
                </c:pt>
                <c:pt idx="40911">
                  <c:v>-0.35158425599999998</c:v>
                </c:pt>
                <c:pt idx="40912">
                  <c:v>-0.34849819500000001</c:v>
                </c:pt>
                <c:pt idx="40913">
                  <c:v>-0.34406569599999998</c:v>
                </c:pt>
                <c:pt idx="40914">
                  <c:v>-0.34765189899999999</c:v>
                </c:pt>
                <c:pt idx="40915">
                  <c:v>-0.34833934900000002</c:v>
                </c:pt>
                <c:pt idx="40916">
                  <c:v>-0.348200858</c:v>
                </c:pt>
                <c:pt idx="40917">
                  <c:v>-0.347521305</c:v>
                </c:pt>
                <c:pt idx="40918">
                  <c:v>-0.34800064600000002</c:v>
                </c:pt>
                <c:pt idx="40919">
                  <c:v>-0.34915372700000002</c:v>
                </c:pt>
                <c:pt idx="40920">
                  <c:v>-0.34668099899999999</c:v>
                </c:pt>
                <c:pt idx="40921">
                  <c:v>-0.34143319700000002</c:v>
                </c:pt>
                <c:pt idx="40922">
                  <c:v>-0.34569823700000002</c:v>
                </c:pt>
                <c:pt idx="40923">
                  <c:v>-0.34271085299999998</c:v>
                </c:pt>
                <c:pt idx="40924">
                  <c:v>-0.34170043500000002</c:v>
                </c:pt>
                <c:pt idx="40925">
                  <c:v>-0.342493296</c:v>
                </c:pt>
                <c:pt idx="40926">
                  <c:v>-0.340368897</c:v>
                </c:pt>
                <c:pt idx="40927">
                  <c:v>-0.33648383599999998</c:v>
                </c:pt>
                <c:pt idx="40928">
                  <c:v>-0.33726361399999999</c:v>
                </c:pt>
                <c:pt idx="40929">
                  <c:v>-0.33338609299999999</c:v>
                </c:pt>
                <c:pt idx="40930">
                  <c:v>-0.33159723899999999</c:v>
                </c:pt>
                <c:pt idx="40931">
                  <c:v>-0.33182102400000002</c:v>
                </c:pt>
                <c:pt idx="40932">
                  <c:v>-0.328405261</c:v>
                </c:pt>
                <c:pt idx="40933">
                  <c:v>-0.32229274499999999</c:v>
                </c:pt>
                <c:pt idx="40934">
                  <c:v>-0.32626646799999998</c:v>
                </c:pt>
                <c:pt idx="40935">
                  <c:v>-0.32367253299999998</c:v>
                </c:pt>
                <c:pt idx="40936">
                  <c:v>-0.321583271</c:v>
                </c:pt>
                <c:pt idx="40937">
                  <c:v>-0.31963241100000001</c:v>
                </c:pt>
                <c:pt idx="40938">
                  <c:v>-0.32073867299999997</c:v>
                </c:pt>
                <c:pt idx="40939">
                  <c:v>-0.31673139300000003</c:v>
                </c:pt>
                <c:pt idx="40940">
                  <c:v>-0.31394332600000002</c:v>
                </c:pt>
                <c:pt idx="40941">
                  <c:v>-0.31528311999999997</c:v>
                </c:pt>
                <c:pt idx="40942">
                  <c:v>-0.31148251900000001</c:v>
                </c:pt>
                <c:pt idx="40943">
                  <c:v>-0.31089261200000001</c:v>
                </c:pt>
                <c:pt idx="40944">
                  <c:v>-0.311455339</c:v>
                </c:pt>
                <c:pt idx="40945">
                  <c:v>-0.30538573899999999</c:v>
                </c:pt>
                <c:pt idx="40946">
                  <c:v>-0.30479073499999998</c:v>
                </c:pt>
                <c:pt idx="40947">
                  <c:v>-0.30527454599999998</c:v>
                </c:pt>
                <c:pt idx="40948">
                  <c:v>-0.30178713800000001</c:v>
                </c:pt>
                <c:pt idx="40949">
                  <c:v>-0.29917532200000002</c:v>
                </c:pt>
                <c:pt idx="40950">
                  <c:v>-0.29901978400000001</c:v>
                </c:pt>
                <c:pt idx="40951">
                  <c:v>-0.300410599</c:v>
                </c:pt>
                <c:pt idx="40952">
                  <c:v>-0.298141867</c:v>
                </c:pt>
                <c:pt idx="40953">
                  <c:v>-0.29488748300000001</c:v>
                </c:pt>
                <c:pt idx="40954">
                  <c:v>-0.29602438199999997</c:v>
                </c:pt>
                <c:pt idx="40955">
                  <c:v>-0.29065480799999999</c:v>
                </c:pt>
                <c:pt idx="40956">
                  <c:v>-0.28888031800000002</c:v>
                </c:pt>
                <c:pt idx="40957">
                  <c:v>-0.29124683099999998</c:v>
                </c:pt>
                <c:pt idx="40958">
                  <c:v>-0.28745955200000001</c:v>
                </c:pt>
                <c:pt idx="40959">
                  <c:v>-0.287741154</c:v>
                </c:pt>
                <c:pt idx="40960">
                  <c:v>-0.28858724200000002</c:v>
                </c:pt>
                <c:pt idx="40961">
                  <c:v>-0.284766823</c:v>
                </c:pt>
                <c:pt idx="40962">
                  <c:v>-0.28414684499999998</c:v>
                </c:pt>
                <c:pt idx="40963">
                  <c:v>-0.28108254100000002</c:v>
                </c:pt>
                <c:pt idx="40964">
                  <c:v>-0.28252437699999999</c:v>
                </c:pt>
                <c:pt idx="40965">
                  <c:v>-0.281162262</c:v>
                </c:pt>
                <c:pt idx="40966">
                  <c:v>-0.28282940400000001</c:v>
                </c:pt>
                <c:pt idx="40967">
                  <c:v>-0.27782309100000002</c:v>
                </c:pt>
                <c:pt idx="40968">
                  <c:v>-0.277445465</c:v>
                </c:pt>
                <c:pt idx="40969">
                  <c:v>-0.273155123</c:v>
                </c:pt>
                <c:pt idx="40970">
                  <c:v>-0.27542147</c:v>
                </c:pt>
                <c:pt idx="40971">
                  <c:v>-0.274102181</c:v>
                </c:pt>
                <c:pt idx="40972">
                  <c:v>-0.27438023700000003</c:v>
                </c:pt>
                <c:pt idx="40973">
                  <c:v>-0.27005806599999999</c:v>
                </c:pt>
                <c:pt idx="40974">
                  <c:v>-0.26666679999999998</c:v>
                </c:pt>
                <c:pt idx="40975">
                  <c:v>-0.26605859399999998</c:v>
                </c:pt>
                <c:pt idx="40976">
                  <c:v>-0.26418876600000002</c:v>
                </c:pt>
                <c:pt idx="40977">
                  <c:v>-0.26290705800000003</c:v>
                </c:pt>
                <c:pt idx="40978">
                  <c:v>-0.25829768199999997</c:v>
                </c:pt>
                <c:pt idx="40979">
                  <c:v>-0.25626844199999999</c:v>
                </c:pt>
                <c:pt idx="40980">
                  <c:v>-0.25499919100000001</c:v>
                </c:pt>
                <c:pt idx="40981">
                  <c:v>-0.25131788799999999</c:v>
                </c:pt>
                <c:pt idx="40982">
                  <c:v>-0.24914901</c:v>
                </c:pt>
                <c:pt idx="40983">
                  <c:v>-0.24892367400000001</c:v>
                </c:pt>
                <c:pt idx="40984">
                  <c:v>-0.24700008300000001</c:v>
                </c:pt>
                <c:pt idx="40985">
                  <c:v>-0.24181962000000001</c:v>
                </c:pt>
                <c:pt idx="40986">
                  <c:v>-0.23868908</c:v>
                </c:pt>
                <c:pt idx="40987">
                  <c:v>-0.23670232299999999</c:v>
                </c:pt>
                <c:pt idx="40988">
                  <c:v>-0.238026723</c:v>
                </c:pt>
                <c:pt idx="40989">
                  <c:v>-0.23348741200000001</c:v>
                </c:pt>
                <c:pt idx="40990">
                  <c:v>-0.23603606199999999</c:v>
                </c:pt>
                <c:pt idx="40991">
                  <c:v>-0.22988119700000001</c:v>
                </c:pt>
                <c:pt idx="40992">
                  <c:v>-0.22771658</c:v>
                </c:pt>
                <c:pt idx="40993">
                  <c:v>-0.22307865299999999</c:v>
                </c:pt>
                <c:pt idx="40994">
                  <c:v>-0.22143974899999999</c:v>
                </c:pt>
                <c:pt idx="40995">
                  <c:v>-0.224442169</c:v>
                </c:pt>
                <c:pt idx="40996">
                  <c:v>-0.217783213</c:v>
                </c:pt>
                <c:pt idx="40997">
                  <c:v>-0.219973698</c:v>
                </c:pt>
                <c:pt idx="40998">
                  <c:v>-0.21856489800000001</c:v>
                </c:pt>
                <c:pt idx="40999">
                  <c:v>-0.21276632000000001</c:v>
                </c:pt>
                <c:pt idx="41000">
                  <c:v>-0.21227896199999999</c:v>
                </c:pt>
                <c:pt idx="41001">
                  <c:v>-0.208541796</c:v>
                </c:pt>
                <c:pt idx="41002">
                  <c:v>-0.20365090699999999</c:v>
                </c:pt>
                <c:pt idx="41003">
                  <c:v>-0.202482671</c:v>
                </c:pt>
                <c:pt idx="41004">
                  <c:v>-0.202889338</c:v>
                </c:pt>
                <c:pt idx="41005">
                  <c:v>-0.20176781699999999</c:v>
                </c:pt>
                <c:pt idx="41006">
                  <c:v>-0.20077098900000001</c:v>
                </c:pt>
                <c:pt idx="41007">
                  <c:v>-0.193400979</c:v>
                </c:pt>
                <c:pt idx="41008">
                  <c:v>-0.194763452</c:v>
                </c:pt>
                <c:pt idx="41009">
                  <c:v>-0.19381858399999999</c:v>
                </c:pt>
                <c:pt idx="41010">
                  <c:v>-0.19259725499999999</c:v>
                </c:pt>
                <c:pt idx="41011">
                  <c:v>-0.19577117299999999</c:v>
                </c:pt>
                <c:pt idx="41012">
                  <c:v>-0.18721470200000001</c:v>
                </c:pt>
                <c:pt idx="41013">
                  <c:v>-0.18451774100000001</c:v>
                </c:pt>
                <c:pt idx="41014">
                  <c:v>-0.186532959</c:v>
                </c:pt>
                <c:pt idx="41015">
                  <c:v>-0.185691252</c:v>
                </c:pt>
                <c:pt idx="41016">
                  <c:v>-0.19016909600000001</c:v>
                </c:pt>
                <c:pt idx="41017">
                  <c:v>-0.18334320200000001</c:v>
                </c:pt>
                <c:pt idx="41018">
                  <c:v>-0.17345036599999999</c:v>
                </c:pt>
                <c:pt idx="41019">
                  <c:v>-0.17749913</c:v>
                </c:pt>
                <c:pt idx="41020">
                  <c:v>-0.179903165</c:v>
                </c:pt>
                <c:pt idx="41021">
                  <c:v>-0.174992129</c:v>
                </c:pt>
                <c:pt idx="41022">
                  <c:v>-0.17606857400000001</c:v>
                </c:pt>
                <c:pt idx="41023">
                  <c:v>-0.173288673</c:v>
                </c:pt>
                <c:pt idx="41024">
                  <c:v>-0.16660040600000001</c:v>
                </c:pt>
                <c:pt idx="41025">
                  <c:v>-0.16742105800000001</c:v>
                </c:pt>
                <c:pt idx="41026">
                  <c:v>-0.17025971400000001</c:v>
                </c:pt>
                <c:pt idx="41027">
                  <c:v>-0.16792879999999999</c:v>
                </c:pt>
                <c:pt idx="41028">
                  <c:v>-0.16372819199999999</c:v>
                </c:pt>
                <c:pt idx="41029">
                  <c:v>-0.164061189</c:v>
                </c:pt>
                <c:pt idx="41030">
                  <c:v>-0.16184277799999999</c:v>
                </c:pt>
                <c:pt idx="41031">
                  <c:v>-0.15804067299999999</c:v>
                </c:pt>
                <c:pt idx="41032">
                  <c:v>-0.16057306499999999</c:v>
                </c:pt>
                <c:pt idx="41033">
                  <c:v>-0.159156308</c:v>
                </c:pt>
                <c:pt idx="41034">
                  <c:v>-0.15648382899999999</c:v>
                </c:pt>
                <c:pt idx="41035">
                  <c:v>-0.15802048099999999</c:v>
                </c:pt>
                <c:pt idx="41036">
                  <c:v>-0.15315489500000001</c:v>
                </c:pt>
                <c:pt idx="41037">
                  <c:v>-0.15307158200000001</c:v>
                </c:pt>
                <c:pt idx="41038">
                  <c:v>-0.150765285</c:v>
                </c:pt>
                <c:pt idx="41039">
                  <c:v>-0.151407078</c:v>
                </c:pt>
                <c:pt idx="41040">
                  <c:v>-0.15239803499999999</c:v>
                </c:pt>
                <c:pt idx="41041">
                  <c:v>-0.150578395</c:v>
                </c:pt>
                <c:pt idx="41042">
                  <c:v>-0.14486751</c:v>
                </c:pt>
                <c:pt idx="41043">
                  <c:v>-0.14668033999999999</c:v>
                </c:pt>
                <c:pt idx="41044">
                  <c:v>-0.15256114300000001</c:v>
                </c:pt>
                <c:pt idx="41045">
                  <c:v>-0.143500462</c:v>
                </c:pt>
                <c:pt idx="41046">
                  <c:v>-0.14565682399999999</c:v>
                </c:pt>
                <c:pt idx="41047">
                  <c:v>-0.149189562</c:v>
                </c:pt>
                <c:pt idx="41048">
                  <c:v>-0.14073002300000001</c:v>
                </c:pt>
                <c:pt idx="41049">
                  <c:v>-0.15468372399999999</c:v>
                </c:pt>
                <c:pt idx="41050">
                  <c:v>-0.14419433500000001</c:v>
                </c:pt>
                <c:pt idx="41051">
                  <c:v>-0.13984866400000001</c:v>
                </c:pt>
                <c:pt idx="41052">
                  <c:v>-0.14488789399999999</c:v>
                </c:pt>
                <c:pt idx="41053">
                  <c:v>-0.15064764</c:v>
                </c:pt>
                <c:pt idx="41054">
                  <c:v>-0.13604925600000001</c:v>
                </c:pt>
                <c:pt idx="41055">
                  <c:v>-0.13513167200000001</c:v>
                </c:pt>
                <c:pt idx="41056">
                  <c:v>-0.13906463999999999</c:v>
                </c:pt>
                <c:pt idx="41057">
                  <c:v>-0.13959708800000001</c:v>
                </c:pt>
                <c:pt idx="41058">
                  <c:v>-0.13829401099999999</c:v>
                </c:pt>
                <c:pt idx="41059">
                  <c:v>-0.13249845800000001</c:v>
                </c:pt>
                <c:pt idx="41060">
                  <c:v>-0.13169232</c:v>
                </c:pt>
                <c:pt idx="41061">
                  <c:v>-0.13180618</c:v>
                </c:pt>
                <c:pt idx="41062">
                  <c:v>-0.13262110899999999</c:v>
                </c:pt>
                <c:pt idx="41063">
                  <c:v>-0.13536457700000001</c:v>
                </c:pt>
                <c:pt idx="41064">
                  <c:v>-0.12648905799999999</c:v>
                </c:pt>
                <c:pt idx="41065">
                  <c:v>-0.12753647600000001</c:v>
                </c:pt>
                <c:pt idx="41066">
                  <c:v>-0.124475434</c:v>
                </c:pt>
                <c:pt idx="41067">
                  <c:v>-0.124477737</c:v>
                </c:pt>
                <c:pt idx="41068">
                  <c:v>-0.12391579899999999</c:v>
                </c:pt>
                <c:pt idx="41069">
                  <c:v>-0.122735605</c:v>
                </c:pt>
                <c:pt idx="41070">
                  <c:v>-0.11660820199999999</c:v>
                </c:pt>
                <c:pt idx="41071">
                  <c:v>-0.120316558</c:v>
                </c:pt>
                <c:pt idx="41072">
                  <c:v>-0.115552165</c:v>
                </c:pt>
                <c:pt idx="41073">
                  <c:v>-0.114081159</c:v>
                </c:pt>
                <c:pt idx="41074">
                  <c:v>-0.11052717300000001</c:v>
                </c:pt>
                <c:pt idx="41075">
                  <c:v>-0.10967706100000001</c:v>
                </c:pt>
                <c:pt idx="41076">
                  <c:v>-0.10958226</c:v>
                </c:pt>
                <c:pt idx="41077">
                  <c:v>-0.10973564500000001</c:v>
                </c:pt>
                <c:pt idx="41078">
                  <c:v>-0.105735578</c:v>
                </c:pt>
                <c:pt idx="41079">
                  <c:v>-0.100512303</c:v>
                </c:pt>
                <c:pt idx="41080">
                  <c:v>-0.10276640200000001</c:v>
                </c:pt>
                <c:pt idx="41081">
                  <c:v>-0.102534555</c:v>
                </c:pt>
                <c:pt idx="41082">
                  <c:v>-9.8912120000000006E-2</c:v>
                </c:pt>
                <c:pt idx="41083">
                  <c:v>-9.5602907000000001E-2</c:v>
                </c:pt>
                <c:pt idx="41084">
                  <c:v>-9.3426838999999998E-2</c:v>
                </c:pt>
                <c:pt idx="41085">
                  <c:v>-9.3158133000000004E-2</c:v>
                </c:pt>
                <c:pt idx="41086">
                  <c:v>-9.3062796000000003E-2</c:v>
                </c:pt>
                <c:pt idx="41087">
                  <c:v>-8.7540387999999997E-2</c:v>
                </c:pt>
                <c:pt idx="41088">
                  <c:v>-8.8277816999999995E-2</c:v>
                </c:pt>
                <c:pt idx="41089">
                  <c:v>-8.5445098999999997E-2</c:v>
                </c:pt>
                <c:pt idx="41090">
                  <c:v>-8.5734046999999994E-2</c:v>
                </c:pt>
                <c:pt idx="41091">
                  <c:v>-8.3886363000000005E-2</c:v>
                </c:pt>
                <c:pt idx="41092">
                  <c:v>-8.1339574999999997E-2</c:v>
                </c:pt>
                <c:pt idx="41093">
                  <c:v>-7.8342587000000005E-2</c:v>
                </c:pt>
                <c:pt idx="41094">
                  <c:v>-7.7187567999999998E-2</c:v>
                </c:pt>
                <c:pt idx="41095">
                  <c:v>-7.8559807999999995E-2</c:v>
                </c:pt>
                <c:pt idx="41096">
                  <c:v>-7.8637570000000004E-2</c:v>
                </c:pt>
                <c:pt idx="41097">
                  <c:v>-7.2711295999999995E-2</c:v>
                </c:pt>
                <c:pt idx="41098">
                  <c:v>-7.3607452000000004E-2</c:v>
                </c:pt>
                <c:pt idx="41099">
                  <c:v>-7.6013795999999995E-2</c:v>
                </c:pt>
                <c:pt idx="41100">
                  <c:v>-7.2703219999999999E-2</c:v>
                </c:pt>
                <c:pt idx="41101">
                  <c:v>-7.337784E-2</c:v>
                </c:pt>
                <c:pt idx="41102">
                  <c:v>-6.9449678000000001E-2</c:v>
                </c:pt>
                <c:pt idx="41103">
                  <c:v>-6.3508793999999993E-2</c:v>
                </c:pt>
                <c:pt idx="41104">
                  <c:v>-6.6863573999999995E-2</c:v>
                </c:pt>
                <c:pt idx="41105">
                  <c:v>-6.6690922E-2</c:v>
                </c:pt>
                <c:pt idx="41106">
                  <c:v>-6.2712959999999998E-2</c:v>
                </c:pt>
                <c:pt idx="41107">
                  <c:v>-6.3993774000000003E-2</c:v>
                </c:pt>
                <c:pt idx="41108">
                  <c:v>-6.3736773999999996E-2</c:v>
                </c:pt>
                <c:pt idx="41109">
                  <c:v>-5.9476119000000001E-2</c:v>
                </c:pt>
                <c:pt idx="41110">
                  <c:v>-6.0344841000000003E-2</c:v>
                </c:pt>
                <c:pt idx="41111">
                  <c:v>-5.46414E-2</c:v>
                </c:pt>
                <c:pt idx="41112">
                  <c:v>-5.3866953000000002E-2</c:v>
                </c:pt>
                <c:pt idx="41113">
                  <c:v>-5.7951546999999999E-2</c:v>
                </c:pt>
                <c:pt idx="41114">
                  <c:v>-5.6720632999999999E-2</c:v>
                </c:pt>
                <c:pt idx="41115">
                  <c:v>-5.1335987E-2</c:v>
                </c:pt>
                <c:pt idx="41116">
                  <c:v>-4.8384938000000002E-2</c:v>
                </c:pt>
                <c:pt idx="41117">
                  <c:v>-5.1504567000000001E-2</c:v>
                </c:pt>
                <c:pt idx="41118">
                  <c:v>-5.1301099000000003E-2</c:v>
                </c:pt>
                <c:pt idx="41119">
                  <c:v>-4.6999890000000002E-2</c:v>
                </c:pt>
                <c:pt idx="41120">
                  <c:v>-4.9855333000000002E-2</c:v>
                </c:pt>
                <c:pt idx="41121">
                  <c:v>-4.8454095000000003E-2</c:v>
                </c:pt>
                <c:pt idx="41122">
                  <c:v>-5.0098598000000001E-2</c:v>
                </c:pt>
                <c:pt idx="41123">
                  <c:v>-5.2306685999999998E-2</c:v>
                </c:pt>
                <c:pt idx="41124">
                  <c:v>-4.6735618E-2</c:v>
                </c:pt>
                <c:pt idx="41125">
                  <c:v>-4.8031646999999997E-2</c:v>
                </c:pt>
                <c:pt idx="41126">
                  <c:v>-4.7099806000000001E-2</c:v>
                </c:pt>
                <c:pt idx="41127">
                  <c:v>-4.8632026000000002E-2</c:v>
                </c:pt>
                <c:pt idx="41128">
                  <c:v>-4.6993118E-2</c:v>
                </c:pt>
                <c:pt idx="41129">
                  <c:v>-4.9831386999999998E-2</c:v>
                </c:pt>
                <c:pt idx="41130">
                  <c:v>-4.7903257999999997E-2</c:v>
                </c:pt>
                <c:pt idx="41131">
                  <c:v>-4.6367891000000001E-2</c:v>
                </c:pt>
                <c:pt idx="41132">
                  <c:v>-4.9337051999999999E-2</c:v>
                </c:pt>
                <c:pt idx="41133">
                  <c:v>-4.6851381999999997E-2</c:v>
                </c:pt>
                <c:pt idx="41134">
                  <c:v>-4.6688660999999999E-2</c:v>
                </c:pt>
                <c:pt idx="41135">
                  <c:v>-4.4583809000000002E-2</c:v>
                </c:pt>
                <c:pt idx="41136">
                  <c:v>-4.6785180000000003E-2</c:v>
                </c:pt>
                <c:pt idx="41137">
                  <c:v>-4.9833625999999999E-2</c:v>
                </c:pt>
                <c:pt idx="41138">
                  <c:v>-4.5862854000000002E-2</c:v>
                </c:pt>
                <c:pt idx="41139">
                  <c:v>-4.2370829999999998E-2</c:v>
                </c:pt>
                <c:pt idx="41140">
                  <c:v>-4.3383895999999998E-2</c:v>
                </c:pt>
                <c:pt idx="41141">
                  <c:v>-4.2789410999999999E-2</c:v>
                </c:pt>
                <c:pt idx="41142">
                  <c:v>-4.1579801999999999E-2</c:v>
                </c:pt>
                <c:pt idx="41143">
                  <c:v>-4.1421900999999997E-2</c:v>
                </c:pt>
                <c:pt idx="41144">
                  <c:v>-4.2808342999999999E-2</c:v>
                </c:pt>
                <c:pt idx="41145">
                  <c:v>-4.0022198000000002E-2</c:v>
                </c:pt>
                <c:pt idx="41146">
                  <c:v>-3.9021912999999998E-2</c:v>
                </c:pt>
                <c:pt idx="41147">
                  <c:v>-3.5336711E-2</c:v>
                </c:pt>
                <c:pt idx="41148">
                  <c:v>-3.6740195000000003E-2</c:v>
                </c:pt>
                <c:pt idx="41149">
                  <c:v>-4.0809288999999999E-2</c:v>
                </c:pt>
                <c:pt idx="41150">
                  <c:v>-3.4326087999999998E-2</c:v>
                </c:pt>
                <c:pt idx="41151">
                  <c:v>-3.1827244999999997E-2</c:v>
                </c:pt>
                <c:pt idx="41152">
                  <c:v>-3.1131893000000001E-2</c:v>
                </c:pt>
                <c:pt idx="41153">
                  <c:v>-3.1474024000000003E-2</c:v>
                </c:pt>
                <c:pt idx="41154">
                  <c:v>-2.5823595000000001E-2</c:v>
                </c:pt>
                <c:pt idx="41155">
                  <c:v>-2.4255861E-2</c:v>
                </c:pt>
                <c:pt idx="41156">
                  <c:v>-2.9127846999999998E-2</c:v>
                </c:pt>
                <c:pt idx="41157">
                  <c:v>-2.6423266000000001E-2</c:v>
                </c:pt>
                <c:pt idx="41158">
                  <c:v>-2.2637050999999998E-2</c:v>
                </c:pt>
                <c:pt idx="41159">
                  <c:v>-2.2136236E-2</c:v>
                </c:pt>
                <c:pt idx="41160">
                  <c:v>-2.3676874000000001E-2</c:v>
                </c:pt>
                <c:pt idx="41161">
                  <c:v>-2.2555932000000001E-2</c:v>
                </c:pt>
                <c:pt idx="41162">
                  <c:v>-2.1176680999999999E-2</c:v>
                </c:pt>
                <c:pt idx="41163">
                  <c:v>-2.0560028000000001E-2</c:v>
                </c:pt>
                <c:pt idx="41164">
                  <c:v>-2.6105528999999999E-2</c:v>
                </c:pt>
                <c:pt idx="41165">
                  <c:v>-3.0467968000000002E-2</c:v>
                </c:pt>
                <c:pt idx="41166">
                  <c:v>-2.4032705000000001E-2</c:v>
                </c:pt>
                <c:pt idx="41167">
                  <c:v>-2.2464979E-2</c:v>
                </c:pt>
                <c:pt idx="41168">
                  <c:v>-2.5939604000000002E-2</c:v>
                </c:pt>
                <c:pt idx="41169">
                  <c:v>-2.5293162000000001E-2</c:v>
                </c:pt>
                <c:pt idx="41170">
                  <c:v>-1.9421155999999998E-2</c:v>
                </c:pt>
                <c:pt idx="41171">
                  <c:v>-1.9567233999999999E-2</c:v>
                </c:pt>
                <c:pt idx="41172">
                  <c:v>-2.2012548999999999E-2</c:v>
                </c:pt>
                <c:pt idx="41173">
                  <c:v>-1.8979731999999999E-2</c:v>
                </c:pt>
                <c:pt idx="41174">
                  <c:v>-1.6937885E-2</c:v>
                </c:pt>
                <c:pt idx="41175">
                  <c:v>-1.6244791000000001E-2</c:v>
                </c:pt>
                <c:pt idx="41176">
                  <c:v>-1.9127930000000001E-2</c:v>
                </c:pt>
                <c:pt idx="41177">
                  <c:v>-1.9477798000000001E-2</c:v>
                </c:pt>
                <c:pt idx="41178">
                  <c:v>-1.7449267000000001E-2</c:v>
                </c:pt>
                <c:pt idx="41179">
                  <c:v>-1.7961550999999999E-2</c:v>
                </c:pt>
                <c:pt idx="41180">
                  <c:v>-1.6158057E-2</c:v>
                </c:pt>
                <c:pt idx="41181">
                  <c:v>-1.4983776000000001E-2</c:v>
                </c:pt>
                <c:pt idx="41182">
                  <c:v>-1.8504474E-2</c:v>
                </c:pt>
                <c:pt idx="41183">
                  <c:v>-1.3024137E-2</c:v>
                </c:pt>
                <c:pt idx="41184">
                  <c:v>-1.390884E-2</c:v>
                </c:pt>
                <c:pt idx="41185">
                  <c:v>-1.1733433E-2</c:v>
                </c:pt>
                <c:pt idx="41186">
                  <c:v>-1.4677558E-2</c:v>
                </c:pt>
                <c:pt idx="41187">
                  <c:v>-1.6598229999999999E-2</c:v>
                </c:pt>
                <c:pt idx="41188">
                  <c:v>-1.643418E-2</c:v>
                </c:pt>
                <c:pt idx="41189">
                  <c:v>-1.5451151999999999E-2</c:v>
                </c:pt>
                <c:pt idx="41190">
                  <c:v>-1.1846829E-2</c:v>
                </c:pt>
                <c:pt idx="41191">
                  <c:v>-1.2866549E-2</c:v>
                </c:pt>
                <c:pt idx="41192">
                  <c:v>-1.3284397999999999E-2</c:v>
                </c:pt>
                <c:pt idx="41193">
                  <c:v>-1.0889871000000001E-2</c:v>
                </c:pt>
                <c:pt idx="41194">
                  <c:v>-1.0303708E-2</c:v>
                </c:pt>
                <c:pt idx="41195">
                  <c:v>-1.2588082E-2</c:v>
                </c:pt>
                <c:pt idx="41196">
                  <c:v>-1.7521588000000001E-2</c:v>
                </c:pt>
                <c:pt idx="41197">
                  <c:v>-1.2630521E-2</c:v>
                </c:pt>
                <c:pt idx="41198">
                  <c:v>-1.6251090999999999E-2</c:v>
                </c:pt>
                <c:pt idx="41199">
                  <c:v>-1.526492E-2</c:v>
                </c:pt>
                <c:pt idx="41200">
                  <c:v>-2.1228805E-2</c:v>
                </c:pt>
                <c:pt idx="41201">
                  <c:v>-1.3912034E-2</c:v>
                </c:pt>
                <c:pt idx="41202">
                  <c:v>-1.3663084000000001E-2</c:v>
                </c:pt>
                <c:pt idx="41203">
                  <c:v>-1.3952846E-2</c:v>
                </c:pt>
                <c:pt idx="41204">
                  <c:v>-1.5700147000000001E-2</c:v>
                </c:pt>
                <c:pt idx="41205">
                  <c:v>-1.5480402000000001E-2</c:v>
                </c:pt>
                <c:pt idx="41206">
                  <c:v>-1.2833753E-2</c:v>
                </c:pt>
                <c:pt idx="41207">
                  <c:v>-1.1503032999999999E-2</c:v>
                </c:pt>
                <c:pt idx="41208">
                  <c:v>-1.3638888E-2</c:v>
                </c:pt>
                <c:pt idx="41209">
                  <c:v>-1.3106302E-2</c:v>
                </c:pt>
                <c:pt idx="41210">
                  <c:v>-1.456092E-2</c:v>
                </c:pt>
                <c:pt idx="41211">
                  <c:v>-1.1434721E-2</c:v>
                </c:pt>
                <c:pt idx="41212">
                  <c:v>-1.0887440999999999E-2</c:v>
                </c:pt>
                <c:pt idx="41213">
                  <c:v>-5.1304870000000004E-3</c:v>
                </c:pt>
                <c:pt idx="41214">
                  <c:v>-6.7622050000000003E-3</c:v>
                </c:pt>
                <c:pt idx="41215">
                  <c:v>-2.2148789999999999E-3</c:v>
                </c:pt>
                <c:pt idx="41216">
                  <c:v>-6.1355849999999998E-3</c:v>
                </c:pt>
                <c:pt idx="41217">
                  <c:v>-7.8984369999999995E-3</c:v>
                </c:pt>
                <c:pt idx="41218">
                  <c:v>-3.8981020000000001E-3</c:v>
                </c:pt>
                <c:pt idx="41219">
                  <c:v>-7.6073440000000003E-3</c:v>
                </c:pt>
                <c:pt idx="41220">
                  <c:v>-7.3450219999999997E-3</c:v>
                </c:pt>
                <c:pt idx="41221">
                  <c:v>-2.5293020000000002E-3</c:v>
                </c:pt>
                <c:pt idx="41222">
                  <c:v>-6.6311019999999998E-3</c:v>
                </c:pt>
                <c:pt idx="41223">
                  <c:v>-6.0694529999999998E-3</c:v>
                </c:pt>
                <c:pt idx="41224">
                  <c:v>-5.9248440000000003E-3</c:v>
                </c:pt>
                <c:pt idx="41225">
                  <c:v>-6.9229319999999997E-3</c:v>
                </c:pt>
                <c:pt idx="41226">
                  <c:v>1.33047E-3</c:v>
                </c:pt>
                <c:pt idx="41227">
                  <c:v>-3.9493829999999999E-3</c:v>
                </c:pt>
                <c:pt idx="41228">
                  <c:v>1.3297600000000001E-4</c:v>
                </c:pt>
                <c:pt idx="41229">
                  <c:v>-4.0672000000000001E-4</c:v>
                </c:pt>
                <c:pt idx="41230">
                  <c:v>-2.1614770000000002E-3</c:v>
                </c:pt>
                <c:pt idx="41231">
                  <c:v>-3.0507920000000001E-3</c:v>
                </c:pt>
                <c:pt idx="41232">
                  <c:v>-5.5222049999999996E-3</c:v>
                </c:pt>
                <c:pt idx="41233">
                  <c:v>-1.1059589999999999E-3</c:v>
                </c:pt>
                <c:pt idx="41234">
                  <c:v>-2.9520620000000001E-3</c:v>
                </c:pt>
                <c:pt idx="41235">
                  <c:v>-1.8570139999999999E-3</c:v>
                </c:pt>
                <c:pt idx="41236">
                  <c:v>-1.0231789999999999E-3</c:v>
                </c:pt>
                <c:pt idx="41237">
                  <c:v>2.5882169999999999E-3</c:v>
                </c:pt>
                <c:pt idx="41238">
                  <c:v>-4.07874E-3</c:v>
                </c:pt>
                <c:pt idx="41239">
                  <c:v>-6.6398580000000002E-3</c:v>
                </c:pt>
                <c:pt idx="41240">
                  <c:v>-7.1815450000000001E-3</c:v>
                </c:pt>
                <c:pt idx="41241">
                  <c:v>8.0823600000000005E-4</c:v>
                </c:pt>
                <c:pt idx="41242">
                  <c:v>-5.755657E-3</c:v>
                </c:pt>
                <c:pt idx="41243">
                  <c:v>-9.6766730000000002E-3</c:v>
                </c:pt>
                <c:pt idx="41244">
                  <c:v>-4.3122680000000002E-3</c:v>
                </c:pt>
                <c:pt idx="41245">
                  <c:v>-4.3216620000000004E-3</c:v>
                </c:pt>
                <c:pt idx="41246">
                  <c:v>-7.1507389999999997E-3</c:v>
                </c:pt>
                <c:pt idx="41247">
                  <c:v>-1.1293552E-2</c:v>
                </c:pt>
                <c:pt idx="41248">
                  <c:v>-8.5323859999999994E-3</c:v>
                </c:pt>
                <c:pt idx="41249">
                  <c:v>-5.6300100000000004E-3</c:v>
                </c:pt>
                <c:pt idx="41250">
                  <c:v>-4.3423719999999997E-3</c:v>
                </c:pt>
                <c:pt idx="41251">
                  <c:v>-6.5427059999999997E-3</c:v>
                </c:pt>
                <c:pt idx="41252">
                  <c:v>-1.1583272E-2</c:v>
                </c:pt>
                <c:pt idx="41253">
                  <c:v>-6.0313149999999998E-3</c:v>
                </c:pt>
                <c:pt idx="41254">
                  <c:v>-4.3026569999999997E-3</c:v>
                </c:pt>
                <c:pt idx="41255">
                  <c:v>-5.8027540000000002E-3</c:v>
                </c:pt>
                <c:pt idx="41256">
                  <c:v>-6.3268639999999998E-3</c:v>
                </c:pt>
                <c:pt idx="41257">
                  <c:v>-9.8187250000000004E-3</c:v>
                </c:pt>
                <c:pt idx="41258">
                  <c:v>-6.4359780000000002E-3</c:v>
                </c:pt>
                <c:pt idx="41259">
                  <c:v>-4.1128379999999997E-3</c:v>
                </c:pt>
                <c:pt idx="41260">
                  <c:v>-7.9632360000000003E-3</c:v>
                </c:pt>
                <c:pt idx="41261">
                  <c:v>-9.6102640000000003E-3</c:v>
                </c:pt>
                <c:pt idx="41262">
                  <c:v>-3.4527690000000001E-3</c:v>
                </c:pt>
                <c:pt idx="41263">
                  <c:v>-4.9916409999999998E-3</c:v>
                </c:pt>
                <c:pt idx="41264">
                  <c:v>-5.7836650000000003E-3</c:v>
                </c:pt>
                <c:pt idx="41265">
                  <c:v>-5.6980279999999999E-3</c:v>
                </c:pt>
                <c:pt idx="41266">
                  <c:v>-5.1741840000000001E-3</c:v>
                </c:pt>
                <c:pt idx="41267">
                  <c:v>-6.210302E-3</c:v>
                </c:pt>
                <c:pt idx="41268">
                  <c:v>-7.2406800000000002E-3</c:v>
                </c:pt>
                <c:pt idx="41269">
                  <c:v>-5.706699E-3</c:v>
                </c:pt>
                <c:pt idx="41270">
                  <c:v>-5.3383839999999998E-3</c:v>
                </c:pt>
                <c:pt idx="41271">
                  <c:v>-5.0822200000000001E-3</c:v>
                </c:pt>
                <c:pt idx="41272">
                  <c:v>-8.0742820000000003E-3</c:v>
                </c:pt>
                <c:pt idx="41273">
                  <c:v>-9.0474409999999998E-3</c:v>
                </c:pt>
                <c:pt idx="41274">
                  <c:v>-6.5778929999999996E-3</c:v>
                </c:pt>
                <c:pt idx="41275">
                  <c:v>-4.7153530000000003E-3</c:v>
                </c:pt>
                <c:pt idx="41276">
                  <c:v>-5.8469300000000002E-3</c:v>
                </c:pt>
                <c:pt idx="41277">
                  <c:v>-5.6884939999999997E-3</c:v>
                </c:pt>
                <c:pt idx="41278">
                  <c:v>-2.8988320000000001E-3</c:v>
                </c:pt>
                <c:pt idx="41279">
                  <c:v>-5.5328679999999998E-3</c:v>
                </c:pt>
                <c:pt idx="41280">
                  <c:v>-4.8031619999999997E-3</c:v>
                </c:pt>
                <c:pt idx="41281">
                  <c:v>-2.2619799999999998E-3</c:v>
                </c:pt>
                <c:pt idx="41282">
                  <c:v>-1.046513E-3</c:v>
                </c:pt>
                <c:pt idx="41283">
                  <c:v>-1.8385750000000001E-3</c:v>
                </c:pt>
                <c:pt idx="41284">
                  <c:v>-3.2101030000000002E-3</c:v>
                </c:pt>
                <c:pt idx="41285">
                  <c:v>-2.9376000000000001E-4</c:v>
                </c:pt>
                <c:pt idx="41286">
                  <c:v>-4.0108500000000003E-4</c:v>
                </c:pt>
                <c:pt idx="41287">
                  <c:v>-1.624243E-3</c:v>
                </c:pt>
                <c:pt idx="41288">
                  <c:v>-1.0426089999999999E-3</c:v>
                </c:pt>
                <c:pt idx="41289">
                  <c:v>8.4816100000000005E-4</c:v>
                </c:pt>
                <c:pt idx="41290">
                  <c:v>-4.9540399999999996E-4</c:v>
                </c:pt>
                <c:pt idx="41291">
                  <c:v>1.21682E-4</c:v>
                </c:pt>
                <c:pt idx="41292">
                  <c:v>-1.695659E-3</c:v>
                </c:pt>
                <c:pt idx="41293">
                  <c:v>1.788876E-3</c:v>
                </c:pt>
                <c:pt idx="41294">
                  <c:v>8.4798100000000004E-4</c:v>
                </c:pt>
                <c:pt idx="41295">
                  <c:v>3.8246159999999999E-3</c:v>
                </c:pt>
                <c:pt idx="41296">
                  <c:v>-2.9343000000000001E-4</c:v>
                </c:pt>
                <c:pt idx="41297">
                  <c:v>1.6176809999999999E-3</c:v>
                </c:pt>
                <c:pt idx="41298">
                  <c:v>3.3215720000000001E-3</c:v>
                </c:pt>
                <c:pt idx="41299">
                  <c:v>-1.3299640000000001E-3</c:v>
                </c:pt>
                <c:pt idx="41300">
                  <c:v>1.964899E-3</c:v>
                </c:pt>
                <c:pt idx="41301">
                  <c:v>8.9016400000000004E-4</c:v>
                </c:pt>
                <c:pt idx="41302">
                  <c:v>1.0755199999999999E-3</c:v>
                </c:pt>
                <c:pt idx="41303">
                  <c:v>1.2206299999999999E-3</c:v>
                </c:pt>
                <c:pt idx="41304">
                  <c:v>-1.1943240000000001E-3</c:v>
                </c:pt>
                <c:pt idx="41305">
                  <c:v>-1.3039099999999999E-4</c:v>
                </c:pt>
                <c:pt idx="41306">
                  <c:v>-3.9670699999999999E-4</c:v>
                </c:pt>
                <c:pt idx="41307" formatCode="0.00E+00">
                  <c:v>2.8546400000000002E-5</c:v>
                </c:pt>
                <c:pt idx="41308">
                  <c:v>-1.2327270000000001E-3</c:v>
                </c:pt>
                <c:pt idx="41309">
                  <c:v>-1.7305560000000001E-3</c:v>
                </c:pt>
                <c:pt idx="41310">
                  <c:v>-4.3582969999999997E-3</c:v>
                </c:pt>
                <c:pt idx="41311">
                  <c:v>-5.2024660000000002E-3</c:v>
                </c:pt>
                <c:pt idx="41312">
                  <c:v>-1.4306309999999999E-3</c:v>
                </c:pt>
                <c:pt idx="41313">
                  <c:v>-3.707452E-3</c:v>
                </c:pt>
                <c:pt idx="41314">
                  <c:v>-4.9809750000000003E-3</c:v>
                </c:pt>
                <c:pt idx="41315">
                  <c:v>-5.2341790000000003E-3</c:v>
                </c:pt>
                <c:pt idx="41316">
                  <c:v>-5.7138140000000002E-3</c:v>
                </c:pt>
                <c:pt idx="41317">
                  <c:v>-3.357545E-3</c:v>
                </c:pt>
                <c:pt idx="41318">
                  <c:v>-2.2201090000000001E-3</c:v>
                </c:pt>
                <c:pt idx="41319">
                  <c:v>-3.9149450000000004E-3</c:v>
                </c:pt>
                <c:pt idx="41320">
                  <c:v>-4.0536959999999999E-3</c:v>
                </c:pt>
                <c:pt idx="41321">
                  <c:v>-4.3152920000000001E-3</c:v>
                </c:pt>
                <c:pt idx="41322">
                  <c:v>-3.9922509999999996E-3</c:v>
                </c:pt>
                <c:pt idx="41323">
                  <c:v>-3.6663759999999998E-3</c:v>
                </c:pt>
                <c:pt idx="41324">
                  <c:v>-1.80032E-4</c:v>
                </c:pt>
                <c:pt idx="41325">
                  <c:v>-2.1583119999999999E-3</c:v>
                </c:pt>
                <c:pt idx="41326">
                  <c:v>-6.4199019999999999E-3</c:v>
                </c:pt>
                <c:pt idx="41327">
                  <c:v>-5.7405750000000004E-3</c:v>
                </c:pt>
                <c:pt idx="41328">
                  <c:v>-7.3782600000000002E-4</c:v>
                </c:pt>
                <c:pt idx="41329">
                  <c:v>-3.8923400000000002E-3</c:v>
                </c:pt>
                <c:pt idx="41330">
                  <c:v>-4.4537350000000003E-3</c:v>
                </c:pt>
                <c:pt idx="41331">
                  <c:v>-3.8867260000000001E-3</c:v>
                </c:pt>
                <c:pt idx="41332">
                  <c:v>-3.4403810000000002E-3</c:v>
                </c:pt>
                <c:pt idx="41333">
                  <c:v>-4.8667060000000002E-3</c:v>
                </c:pt>
                <c:pt idx="41334">
                  <c:v>-4.4858739999999999E-3</c:v>
                </c:pt>
                <c:pt idx="41335">
                  <c:v>-5.5961129999999998E-3</c:v>
                </c:pt>
                <c:pt idx="41336">
                  <c:v>-2.7401399999999999E-3</c:v>
                </c:pt>
                <c:pt idx="41337">
                  <c:v>2.2101550000000001E-3</c:v>
                </c:pt>
                <c:pt idx="41338">
                  <c:v>-3.092731E-3</c:v>
                </c:pt>
                <c:pt idx="41339">
                  <c:v>-3.2359559999999999E-3</c:v>
                </c:pt>
                <c:pt idx="41340">
                  <c:v>-6.7651769999999998E-3</c:v>
                </c:pt>
                <c:pt idx="41341">
                  <c:v>-3.3331939999999998E-3</c:v>
                </c:pt>
                <c:pt idx="41342">
                  <c:v>-4.2892690000000001E-3</c:v>
                </c:pt>
                <c:pt idx="41343">
                  <c:v>-5.7516000000000002E-4</c:v>
                </c:pt>
                <c:pt idx="41344">
                  <c:v>-2.0667960000000001E-3</c:v>
                </c:pt>
                <c:pt idx="41345">
                  <c:v>-4.6285759999999997E-3</c:v>
                </c:pt>
                <c:pt idx="41346">
                  <c:v>-3.077551E-3</c:v>
                </c:pt>
                <c:pt idx="41347">
                  <c:v>-4.4337079999999997E-3</c:v>
                </c:pt>
                <c:pt idx="41348">
                  <c:v>-3.703736E-3</c:v>
                </c:pt>
                <c:pt idx="41349">
                  <c:v>-2.3685379999999999E-3</c:v>
                </c:pt>
                <c:pt idx="41350">
                  <c:v>-3.7043800000000002E-3</c:v>
                </c:pt>
                <c:pt idx="41351">
                  <c:v>-3.2928419999999998E-3</c:v>
                </c:pt>
                <c:pt idx="41352">
                  <c:v>-2.4997520000000001E-3</c:v>
                </c:pt>
                <c:pt idx="41353">
                  <c:v>-5.0390579999999999E-3</c:v>
                </c:pt>
                <c:pt idx="41354">
                  <c:v>7.52519E-4</c:v>
                </c:pt>
                <c:pt idx="41355">
                  <c:v>-3.13488E-4</c:v>
                </c:pt>
                <c:pt idx="41356">
                  <c:v>1.564041E-3</c:v>
                </c:pt>
                <c:pt idx="41357">
                  <c:v>-3.225964E-3</c:v>
                </c:pt>
                <c:pt idx="41358">
                  <c:v>-2.8509920000000001E-3</c:v>
                </c:pt>
                <c:pt idx="41359">
                  <c:v>5.8973900000000004E-4</c:v>
                </c:pt>
                <c:pt idx="41360">
                  <c:v>1.394546E-3</c:v>
                </c:pt>
                <c:pt idx="41361">
                  <c:v>2.1388200000000001E-4</c:v>
                </c:pt>
                <c:pt idx="41362">
                  <c:v>-8.2182200000000005E-4</c:v>
                </c:pt>
                <c:pt idx="41363">
                  <c:v>1.9979870000000001E-3</c:v>
                </c:pt>
                <c:pt idx="41364">
                  <c:v>-3.1293969999999999E-3</c:v>
                </c:pt>
                <c:pt idx="41365">
                  <c:v>-2.4297429999999998E-3</c:v>
                </c:pt>
                <c:pt idx="41366">
                  <c:v>1.646757E-3</c:v>
                </c:pt>
                <c:pt idx="41367">
                  <c:v>3.9879E-4</c:v>
                </c:pt>
                <c:pt idx="41368">
                  <c:v>1.6709599999999999E-4</c:v>
                </c:pt>
                <c:pt idx="41369">
                  <c:v>-1.1552489999999999E-3</c:v>
                </c:pt>
                <c:pt idx="41370">
                  <c:v>-8.9079700000000003E-4</c:v>
                </c:pt>
                <c:pt idx="41371">
                  <c:v>-9.12114E-4</c:v>
                </c:pt>
                <c:pt idx="41372">
                  <c:v>3.7499199999999999E-4</c:v>
                </c:pt>
                <c:pt idx="41373">
                  <c:v>2.1545480000000001E-3</c:v>
                </c:pt>
                <c:pt idx="41374">
                  <c:v>-4.3976270000000003E-3</c:v>
                </c:pt>
                <c:pt idx="41375" formatCode="0.00E+00">
                  <c:v>1.37822E-5</c:v>
                </c:pt>
                <c:pt idx="41376">
                  <c:v>6.77442E-4</c:v>
                </c:pt>
                <c:pt idx="41377">
                  <c:v>-4.52452E-4</c:v>
                </c:pt>
                <c:pt idx="41378">
                  <c:v>-4.5443990000000002E-3</c:v>
                </c:pt>
                <c:pt idx="41379">
                  <c:v>-3.8369540000000001E-3</c:v>
                </c:pt>
                <c:pt idx="41380">
                  <c:v>-6.1373000000000005E-4</c:v>
                </c:pt>
                <c:pt idx="41381">
                  <c:v>1.5609230000000001E-3</c:v>
                </c:pt>
                <c:pt idx="41382">
                  <c:v>-6.3139100000000003E-4</c:v>
                </c:pt>
                <c:pt idx="41383">
                  <c:v>-3.848237E-3</c:v>
                </c:pt>
                <c:pt idx="41384">
                  <c:v>-5.1353420000000002E-3</c:v>
                </c:pt>
                <c:pt idx="41385">
                  <c:v>-2.4202500000000001E-3</c:v>
                </c:pt>
                <c:pt idx="41386">
                  <c:v>-1.254851E-3</c:v>
                </c:pt>
                <c:pt idx="41387">
                  <c:v>-2.926667E-3</c:v>
                </c:pt>
                <c:pt idx="41388">
                  <c:v>-2.0089410000000002E-3</c:v>
                </c:pt>
                <c:pt idx="41389">
                  <c:v>-4.627511E-3</c:v>
                </c:pt>
                <c:pt idx="41390">
                  <c:v>-2.7414599999999998E-3</c:v>
                </c:pt>
                <c:pt idx="41391">
                  <c:v>-2.3823490000000002E-3</c:v>
                </c:pt>
                <c:pt idx="41392">
                  <c:v>-5.3118499999999999E-4</c:v>
                </c:pt>
                <c:pt idx="41393">
                  <c:v>-2.451773E-3</c:v>
                </c:pt>
                <c:pt idx="41394">
                  <c:v>-1.3828399999999999E-4</c:v>
                </c:pt>
                <c:pt idx="41395">
                  <c:v>-3.107248E-3</c:v>
                </c:pt>
                <c:pt idx="41396">
                  <c:v>-1.5956379999999999E-3</c:v>
                </c:pt>
                <c:pt idx="41397">
                  <c:v>-4.8241689999999997E-3</c:v>
                </c:pt>
                <c:pt idx="41398">
                  <c:v>-3.783406E-3</c:v>
                </c:pt>
                <c:pt idx="41399">
                  <c:v>2.0489050000000002E-3</c:v>
                </c:pt>
                <c:pt idx="41400">
                  <c:v>1.8273300000000001E-3</c:v>
                </c:pt>
                <c:pt idx="41401">
                  <c:v>1.144125E-3</c:v>
                </c:pt>
                <c:pt idx="41402">
                  <c:v>3.87493E-3</c:v>
                </c:pt>
                <c:pt idx="41403">
                  <c:v>-4.8791200000000001E-4</c:v>
                </c:pt>
                <c:pt idx="41404">
                  <c:v>1.410389E-3</c:v>
                </c:pt>
                <c:pt idx="41405">
                  <c:v>3.9109289999999996E-3</c:v>
                </c:pt>
                <c:pt idx="41406">
                  <c:v>3.2621830000000001E-3</c:v>
                </c:pt>
                <c:pt idx="41407">
                  <c:v>4.9696369999999998E-3</c:v>
                </c:pt>
                <c:pt idx="41408">
                  <c:v>5.2324909999999997E-3</c:v>
                </c:pt>
                <c:pt idx="41409">
                  <c:v>7.8952050000000006E-3</c:v>
                </c:pt>
                <c:pt idx="41410">
                  <c:v>3.107374E-3</c:v>
                </c:pt>
                <c:pt idx="41411">
                  <c:v>3.3808940000000002E-3</c:v>
                </c:pt>
                <c:pt idx="41412">
                  <c:v>6.6195639999999997E-3</c:v>
                </c:pt>
                <c:pt idx="41413">
                  <c:v>7.1653300000000001E-3</c:v>
                </c:pt>
                <c:pt idx="41414">
                  <c:v>4.1583549999999999E-3</c:v>
                </c:pt>
                <c:pt idx="41415">
                  <c:v>3.726282E-3</c:v>
                </c:pt>
                <c:pt idx="41416">
                  <c:v>7.1531199999999996E-4</c:v>
                </c:pt>
                <c:pt idx="41417">
                  <c:v>6.3942160000000003E-3</c:v>
                </c:pt>
                <c:pt idx="41418">
                  <c:v>4.3534359999999996E-3</c:v>
                </c:pt>
                <c:pt idx="41419">
                  <c:v>4.8579490000000003E-3</c:v>
                </c:pt>
                <c:pt idx="41420">
                  <c:v>6.8151059999999996E-3</c:v>
                </c:pt>
                <c:pt idx="41421">
                  <c:v>5.6985270000000001E-3</c:v>
                </c:pt>
                <c:pt idx="41422">
                  <c:v>6.2442089999999997E-3</c:v>
                </c:pt>
                <c:pt idx="41423">
                  <c:v>3.0908429999999998E-3</c:v>
                </c:pt>
                <c:pt idx="41424">
                  <c:v>6.1795779999999998E-3</c:v>
                </c:pt>
                <c:pt idx="41425">
                  <c:v>3.7574290000000001E-3</c:v>
                </c:pt>
                <c:pt idx="41426">
                  <c:v>7.9822680000000007E-3</c:v>
                </c:pt>
                <c:pt idx="41427">
                  <c:v>8.2337590000000002E-3</c:v>
                </c:pt>
                <c:pt idx="41428">
                  <c:v>4.6970800000000002E-3</c:v>
                </c:pt>
                <c:pt idx="41429">
                  <c:v>6.4876279999999996E-3</c:v>
                </c:pt>
                <c:pt idx="41430">
                  <c:v>9.4163059999999993E-3</c:v>
                </c:pt>
                <c:pt idx="41431">
                  <c:v>2.5084619999999999E-3</c:v>
                </c:pt>
                <c:pt idx="41432">
                  <c:v>6.5833649999999999E-3</c:v>
                </c:pt>
                <c:pt idx="41433">
                  <c:v>3.478301E-3</c:v>
                </c:pt>
                <c:pt idx="41434">
                  <c:v>5.5880569999999996E-3</c:v>
                </c:pt>
                <c:pt idx="41435">
                  <c:v>3.8510269999999999E-3</c:v>
                </c:pt>
                <c:pt idx="41436">
                  <c:v>4.0241319999999997E-3</c:v>
                </c:pt>
                <c:pt idx="41437">
                  <c:v>5.4322759999999998E-3</c:v>
                </c:pt>
                <c:pt idx="41438">
                  <c:v>3.2828390000000001E-3</c:v>
                </c:pt>
                <c:pt idx="41439">
                  <c:v>3.6244430000000002E-3</c:v>
                </c:pt>
                <c:pt idx="41440">
                  <c:v>1.142644E-3</c:v>
                </c:pt>
                <c:pt idx="41441">
                  <c:v>2.0533600000000002E-3</c:v>
                </c:pt>
                <c:pt idx="41442">
                  <c:v>7.9315199999999998E-4</c:v>
                </c:pt>
                <c:pt idx="41443">
                  <c:v>3.1301380000000002E-3</c:v>
                </c:pt>
                <c:pt idx="41444">
                  <c:v>5.5797140000000004E-3</c:v>
                </c:pt>
                <c:pt idx="41445">
                  <c:v>1.4897140000000001E-3</c:v>
                </c:pt>
                <c:pt idx="41446">
                  <c:v>1.5512340000000001E-3</c:v>
                </c:pt>
                <c:pt idx="41447">
                  <c:v>5.5421339999999998E-3</c:v>
                </c:pt>
                <c:pt idx="41448">
                  <c:v>6.1727709999999996E-3</c:v>
                </c:pt>
                <c:pt idx="41449">
                  <c:v>5.8550750000000004E-3</c:v>
                </c:pt>
                <c:pt idx="41450">
                  <c:v>7.3938500000000004E-3</c:v>
                </c:pt>
                <c:pt idx="41451">
                  <c:v>4.3342500000000004E-3</c:v>
                </c:pt>
                <c:pt idx="41452">
                  <c:v>3.6740520000000001E-3</c:v>
                </c:pt>
                <c:pt idx="41453">
                  <c:v>3.6160189999999998E-3</c:v>
                </c:pt>
                <c:pt idx="41454">
                  <c:v>4.6509230000000004E-3</c:v>
                </c:pt>
                <c:pt idx="41455">
                  <c:v>5.6666529999999998E-3</c:v>
                </c:pt>
                <c:pt idx="41456">
                  <c:v>5.617917E-3</c:v>
                </c:pt>
                <c:pt idx="41457">
                  <c:v>5.223503E-3</c:v>
                </c:pt>
                <c:pt idx="41458">
                  <c:v>6.5765900000000002E-3</c:v>
                </c:pt>
                <c:pt idx="41459">
                  <c:v>3.8231799999999998E-3</c:v>
                </c:pt>
                <c:pt idx="41460">
                  <c:v>3.160586E-3</c:v>
                </c:pt>
                <c:pt idx="41461">
                  <c:v>3.9875300000000004E-3</c:v>
                </c:pt>
                <c:pt idx="41462">
                  <c:v>5.8967500000000001E-3</c:v>
                </c:pt>
                <c:pt idx="41463">
                  <c:v>5.1850840000000004E-3</c:v>
                </c:pt>
                <c:pt idx="41464">
                  <c:v>1.383954E-3</c:v>
                </c:pt>
                <c:pt idx="41465">
                  <c:v>4.6110930000000001E-3</c:v>
                </c:pt>
                <c:pt idx="41466">
                  <c:v>4.9194870000000002E-3</c:v>
                </c:pt>
                <c:pt idx="41467">
                  <c:v>4.8557280000000001E-3</c:v>
                </c:pt>
                <c:pt idx="41468">
                  <c:v>2.3278560000000001E-3</c:v>
                </c:pt>
                <c:pt idx="41469">
                  <c:v>5.1092860000000002E-3</c:v>
                </c:pt>
                <c:pt idx="41470">
                  <c:v>3.7936839999999999E-3</c:v>
                </c:pt>
                <c:pt idx="41471">
                  <c:v>5.6591619999999997E-3</c:v>
                </c:pt>
                <c:pt idx="41472">
                  <c:v>5.2658119999999999E-3</c:v>
                </c:pt>
                <c:pt idx="41473">
                  <c:v>4.8462460000000002E-3</c:v>
                </c:pt>
                <c:pt idx="41474">
                  <c:v>4.8238760000000004E-3</c:v>
                </c:pt>
                <c:pt idx="41475">
                  <c:v>4.9133750000000002E-3</c:v>
                </c:pt>
                <c:pt idx="41476">
                  <c:v>3.7298660000000001E-3</c:v>
                </c:pt>
                <c:pt idx="41477">
                  <c:v>4.7348449999999997E-3</c:v>
                </c:pt>
                <c:pt idx="41478">
                  <c:v>3.456794E-3</c:v>
                </c:pt>
                <c:pt idx="41479">
                  <c:v>8.0723010000000005E-3</c:v>
                </c:pt>
                <c:pt idx="41480">
                  <c:v>8.3793630000000008E-3</c:v>
                </c:pt>
                <c:pt idx="41481">
                  <c:v>3.486472E-3</c:v>
                </c:pt>
                <c:pt idx="41482">
                  <c:v>4.5346930000000002E-3</c:v>
                </c:pt>
                <c:pt idx="41483">
                  <c:v>3.492747E-3</c:v>
                </c:pt>
                <c:pt idx="41484">
                  <c:v>7.1572570000000002E-3</c:v>
                </c:pt>
                <c:pt idx="41485">
                  <c:v>6.6365729999999998E-3</c:v>
                </c:pt>
                <c:pt idx="41486">
                  <c:v>6.5569440000000003E-3</c:v>
                </c:pt>
                <c:pt idx="41487">
                  <c:v>6.627951E-3</c:v>
                </c:pt>
                <c:pt idx="41488">
                  <c:v>6.6439300000000001E-3</c:v>
                </c:pt>
                <c:pt idx="41489">
                  <c:v>8.8069359999999996E-3</c:v>
                </c:pt>
                <c:pt idx="41490">
                  <c:v>1.0683931000000001E-2</c:v>
                </c:pt>
                <c:pt idx="41491">
                  <c:v>7.8904070000000003E-3</c:v>
                </c:pt>
                <c:pt idx="41492">
                  <c:v>1.0377533E-2</c:v>
                </c:pt>
                <c:pt idx="41493">
                  <c:v>1.1811645000000001E-2</c:v>
                </c:pt>
                <c:pt idx="41494">
                  <c:v>1.2404996999999999E-2</c:v>
                </c:pt>
                <c:pt idx="41495">
                  <c:v>9.5226310000000002E-3</c:v>
                </c:pt>
                <c:pt idx="41496">
                  <c:v>1.0072308E-2</c:v>
                </c:pt>
                <c:pt idx="41497">
                  <c:v>1.0068026000000001E-2</c:v>
                </c:pt>
                <c:pt idx="41498">
                  <c:v>8.922335E-3</c:v>
                </c:pt>
                <c:pt idx="41499">
                  <c:v>9.9586169999999995E-3</c:v>
                </c:pt>
                <c:pt idx="41500">
                  <c:v>1.0210286000000001E-2</c:v>
                </c:pt>
                <c:pt idx="41501">
                  <c:v>6.8689170000000004E-3</c:v>
                </c:pt>
                <c:pt idx="41502">
                  <c:v>1.0234353E-2</c:v>
                </c:pt>
                <c:pt idx="41503">
                  <c:v>8.320839E-3</c:v>
                </c:pt>
                <c:pt idx="41504">
                  <c:v>9.0742470000000006E-3</c:v>
                </c:pt>
                <c:pt idx="41505">
                  <c:v>1.2778922999999999E-2</c:v>
                </c:pt>
                <c:pt idx="41506">
                  <c:v>8.9660750000000004E-3</c:v>
                </c:pt>
                <c:pt idx="41507">
                  <c:v>8.6924010000000006E-3</c:v>
                </c:pt>
                <c:pt idx="41508">
                  <c:v>6.2742509999999998E-3</c:v>
                </c:pt>
                <c:pt idx="41509">
                  <c:v>9.3106700000000001E-3</c:v>
                </c:pt>
                <c:pt idx="41510">
                  <c:v>1.060257E-2</c:v>
                </c:pt>
                <c:pt idx="41511">
                  <c:v>6.4372689999999998E-3</c:v>
                </c:pt>
                <c:pt idx="41512">
                  <c:v>4.7392370000000003E-3</c:v>
                </c:pt>
                <c:pt idx="41513">
                  <c:v>5.0001949999999998E-3</c:v>
                </c:pt>
                <c:pt idx="41514">
                  <c:v>5.6348259999999999E-3</c:v>
                </c:pt>
                <c:pt idx="41515">
                  <c:v>5.8217649999999996E-3</c:v>
                </c:pt>
                <c:pt idx="41516">
                  <c:v>5.6598459999999996E-3</c:v>
                </c:pt>
                <c:pt idx="41517">
                  <c:v>4.0336540000000002E-3</c:v>
                </c:pt>
                <c:pt idx="41518">
                  <c:v>5.5732280000000004E-3</c:v>
                </c:pt>
                <c:pt idx="41519">
                  <c:v>3.934183E-3</c:v>
                </c:pt>
                <c:pt idx="41520">
                  <c:v>4.292644E-3</c:v>
                </c:pt>
                <c:pt idx="41521">
                  <c:v>3.9920709999999998E-3</c:v>
                </c:pt>
                <c:pt idx="41522">
                  <c:v>4.3140469999999997E-3</c:v>
                </c:pt>
                <c:pt idx="41523">
                  <c:v>6.4283639999999998E-3</c:v>
                </c:pt>
                <c:pt idx="41524">
                  <c:v>4.5673470000000002E-3</c:v>
                </c:pt>
                <c:pt idx="41525">
                  <c:v>5.6827300000000004E-3</c:v>
                </c:pt>
                <c:pt idx="41526">
                  <c:v>3.9356970000000002E-3</c:v>
                </c:pt>
                <c:pt idx="41527">
                  <c:v>6.1284080000000001E-3</c:v>
                </c:pt>
                <c:pt idx="41528">
                  <c:v>6.2538430000000002E-3</c:v>
                </c:pt>
                <c:pt idx="41529">
                  <c:v>7.1636299999999998E-3</c:v>
                </c:pt>
                <c:pt idx="41530">
                  <c:v>1.0149566E-2</c:v>
                </c:pt>
                <c:pt idx="41531">
                  <c:v>7.4105559999999996E-3</c:v>
                </c:pt>
                <c:pt idx="41532">
                  <c:v>9.1245670000000001E-3</c:v>
                </c:pt>
                <c:pt idx="41533">
                  <c:v>1.2066561999999999E-2</c:v>
                </c:pt>
                <c:pt idx="41534">
                  <c:v>1.1755771E-2</c:v>
                </c:pt>
                <c:pt idx="41535">
                  <c:v>1.1605832E-2</c:v>
                </c:pt>
                <c:pt idx="41536">
                  <c:v>1.0403947E-2</c:v>
                </c:pt>
                <c:pt idx="41537">
                  <c:v>1.4443596E-2</c:v>
                </c:pt>
                <c:pt idx="41538">
                  <c:v>1.2204411E-2</c:v>
                </c:pt>
                <c:pt idx="41539">
                  <c:v>1.5933170999999999E-2</c:v>
                </c:pt>
                <c:pt idx="41540">
                  <c:v>1.4567768E-2</c:v>
                </c:pt>
                <c:pt idx="41541">
                  <c:v>1.6406545000000002E-2</c:v>
                </c:pt>
                <c:pt idx="41542">
                  <c:v>1.3662957999999999E-2</c:v>
                </c:pt>
                <c:pt idx="41543">
                  <c:v>1.5378350000000001E-2</c:v>
                </c:pt>
                <c:pt idx="41544">
                  <c:v>1.5423091999999999E-2</c:v>
                </c:pt>
                <c:pt idx="41545">
                  <c:v>1.7030679E-2</c:v>
                </c:pt>
                <c:pt idx="41546">
                  <c:v>1.5429320999999999E-2</c:v>
                </c:pt>
                <c:pt idx="41547">
                  <c:v>1.2971600999999999E-2</c:v>
                </c:pt>
                <c:pt idx="41548">
                  <c:v>1.1596611E-2</c:v>
                </c:pt>
                <c:pt idx="41549">
                  <c:v>1.7114180999999999E-2</c:v>
                </c:pt>
                <c:pt idx="41550">
                  <c:v>1.6323221999999998E-2</c:v>
                </c:pt>
                <c:pt idx="41551">
                  <c:v>1.5077497E-2</c:v>
                </c:pt>
                <c:pt idx="41552">
                  <c:v>2.0650162999999999E-2</c:v>
                </c:pt>
                <c:pt idx="41553">
                  <c:v>1.6070988000000001E-2</c:v>
                </c:pt>
                <c:pt idx="41554">
                  <c:v>1.5526905000000001E-2</c:v>
                </c:pt>
                <c:pt idx="41555">
                  <c:v>1.8661865999999999E-2</c:v>
                </c:pt>
                <c:pt idx="41556">
                  <c:v>1.6263954000000001E-2</c:v>
                </c:pt>
                <c:pt idx="41557">
                  <c:v>1.7689923E-2</c:v>
                </c:pt>
                <c:pt idx="41558">
                  <c:v>1.6549556999999999E-2</c:v>
                </c:pt>
                <c:pt idx="41559">
                  <c:v>1.3527239E-2</c:v>
                </c:pt>
                <c:pt idx="41560">
                  <c:v>1.5935003999999999E-2</c:v>
                </c:pt>
                <c:pt idx="41561">
                  <c:v>1.7491018000000001E-2</c:v>
                </c:pt>
                <c:pt idx="41562">
                  <c:v>1.9509426999999999E-2</c:v>
                </c:pt>
                <c:pt idx="41563">
                  <c:v>1.6745449999999999E-2</c:v>
                </c:pt>
                <c:pt idx="41564">
                  <c:v>1.5531049E-2</c:v>
                </c:pt>
                <c:pt idx="41565">
                  <c:v>1.3653103999999999E-2</c:v>
                </c:pt>
                <c:pt idx="41566">
                  <c:v>1.3986264999999999E-2</c:v>
                </c:pt>
                <c:pt idx="41567">
                  <c:v>1.6869769E-2</c:v>
                </c:pt>
                <c:pt idx="41568">
                  <c:v>1.5246572999999999E-2</c:v>
                </c:pt>
                <c:pt idx="41569">
                  <c:v>1.4222205E-2</c:v>
                </c:pt>
                <c:pt idx="41570">
                  <c:v>1.6149001E-2</c:v>
                </c:pt>
                <c:pt idx="41571">
                  <c:v>1.6770935000000001E-2</c:v>
                </c:pt>
                <c:pt idx="41572">
                  <c:v>1.8690539999999999E-2</c:v>
                </c:pt>
                <c:pt idx="41573">
                  <c:v>1.5150866000000001E-2</c:v>
                </c:pt>
                <c:pt idx="41574">
                  <c:v>1.7433193999999999E-2</c:v>
                </c:pt>
                <c:pt idx="41575">
                  <c:v>1.9122953000000002E-2</c:v>
                </c:pt>
                <c:pt idx="41576">
                  <c:v>2.2200767E-2</c:v>
                </c:pt>
                <c:pt idx="41577">
                  <c:v>2.0512224999999999E-2</c:v>
                </c:pt>
                <c:pt idx="41578">
                  <c:v>1.8980375000000001E-2</c:v>
                </c:pt>
                <c:pt idx="41579">
                  <c:v>1.9228334E-2</c:v>
                </c:pt>
                <c:pt idx="41580">
                  <c:v>2.2568205000000001E-2</c:v>
                </c:pt>
                <c:pt idx="41581">
                  <c:v>2.0891342E-2</c:v>
                </c:pt>
                <c:pt idx="41582">
                  <c:v>2.1461790000000001E-2</c:v>
                </c:pt>
                <c:pt idx="41583">
                  <c:v>2.5736913E-2</c:v>
                </c:pt>
                <c:pt idx="41584">
                  <c:v>2.2376804E-2</c:v>
                </c:pt>
                <c:pt idx="41585">
                  <c:v>2.485323E-2</c:v>
                </c:pt>
                <c:pt idx="41586">
                  <c:v>1.9305333000000001E-2</c:v>
                </c:pt>
                <c:pt idx="41587">
                  <c:v>2.4034007E-2</c:v>
                </c:pt>
                <c:pt idx="41588">
                  <c:v>2.3745319000000001E-2</c:v>
                </c:pt>
                <c:pt idx="41589">
                  <c:v>2.8189802999999999E-2</c:v>
                </c:pt>
                <c:pt idx="41590">
                  <c:v>2.7363423000000001E-2</c:v>
                </c:pt>
                <c:pt idx="41591">
                  <c:v>2.8192917000000001E-2</c:v>
                </c:pt>
                <c:pt idx="41592">
                  <c:v>2.4475410999999999E-2</c:v>
                </c:pt>
                <c:pt idx="41593">
                  <c:v>2.5073772000000001E-2</c:v>
                </c:pt>
                <c:pt idx="41594">
                  <c:v>3.0915947999999999E-2</c:v>
                </c:pt>
                <c:pt idx="41595">
                  <c:v>3.2784636999999998E-2</c:v>
                </c:pt>
                <c:pt idx="41596">
                  <c:v>2.7277487999999999E-2</c:v>
                </c:pt>
                <c:pt idx="41597">
                  <c:v>2.6636180999999998E-2</c:v>
                </c:pt>
                <c:pt idx="41598">
                  <c:v>3.1221878000000002E-2</c:v>
                </c:pt>
                <c:pt idx="41599">
                  <c:v>3.1765162999999999E-2</c:v>
                </c:pt>
                <c:pt idx="41600">
                  <c:v>2.7226871E-2</c:v>
                </c:pt>
                <c:pt idx="41601">
                  <c:v>3.1450246000000001E-2</c:v>
                </c:pt>
                <c:pt idx="41602">
                  <c:v>2.9033959000000002E-2</c:v>
                </c:pt>
                <c:pt idx="41603">
                  <c:v>3.0311695999999999E-2</c:v>
                </c:pt>
                <c:pt idx="41604">
                  <c:v>3.1547934E-2</c:v>
                </c:pt>
                <c:pt idx="41605">
                  <c:v>3.0891229999999999E-2</c:v>
                </c:pt>
                <c:pt idx="41606">
                  <c:v>3.0300009999999999E-2</c:v>
                </c:pt>
                <c:pt idx="41607">
                  <c:v>2.9113170000000001E-2</c:v>
                </c:pt>
                <c:pt idx="41608">
                  <c:v>3.0331832999999999E-2</c:v>
                </c:pt>
                <c:pt idx="41609">
                  <c:v>2.8728291E-2</c:v>
                </c:pt>
                <c:pt idx="41610">
                  <c:v>2.6345560000000001E-2</c:v>
                </c:pt>
                <c:pt idx="41611">
                  <c:v>2.6215670999999999E-2</c:v>
                </c:pt>
                <c:pt idx="41612">
                  <c:v>2.8022624999999999E-2</c:v>
                </c:pt>
                <c:pt idx="41613">
                  <c:v>2.5182510000000002E-2</c:v>
                </c:pt>
                <c:pt idx="41614">
                  <c:v>2.4120707000000002E-2</c:v>
                </c:pt>
                <c:pt idx="41615">
                  <c:v>2.849875E-2</c:v>
                </c:pt>
                <c:pt idx="41616">
                  <c:v>2.5481655999999998E-2</c:v>
                </c:pt>
                <c:pt idx="41617">
                  <c:v>2.3420396999999999E-2</c:v>
                </c:pt>
                <c:pt idx="41618">
                  <c:v>2.2048336000000002E-2</c:v>
                </c:pt>
                <c:pt idx="41619">
                  <c:v>2.6733152999999999E-2</c:v>
                </c:pt>
                <c:pt idx="41620">
                  <c:v>2.5599713E-2</c:v>
                </c:pt>
                <c:pt idx="41621">
                  <c:v>2.3367789E-2</c:v>
                </c:pt>
                <c:pt idx="41622">
                  <c:v>2.5822692000000001E-2</c:v>
                </c:pt>
                <c:pt idx="41623">
                  <c:v>2.3727709E-2</c:v>
                </c:pt>
                <c:pt idx="41624">
                  <c:v>2.7347211E-2</c:v>
                </c:pt>
                <c:pt idx="41625">
                  <c:v>2.3590723000000001E-2</c:v>
                </c:pt>
                <c:pt idx="41626">
                  <c:v>2.3410426000000002E-2</c:v>
                </c:pt>
                <c:pt idx="41627">
                  <c:v>2.4609182E-2</c:v>
                </c:pt>
                <c:pt idx="41628">
                  <c:v>2.6256613000000002E-2</c:v>
                </c:pt>
                <c:pt idx="41629">
                  <c:v>2.5703390999999999E-2</c:v>
                </c:pt>
                <c:pt idx="41630">
                  <c:v>2.3464736999999999E-2</c:v>
                </c:pt>
                <c:pt idx="41631">
                  <c:v>2.4663692000000001E-2</c:v>
                </c:pt>
                <c:pt idx="41632">
                  <c:v>2.6165184000000001E-2</c:v>
                </c:pt>
                <c:pt idx="41633">
                  <c:v>2.4684804000000001E-2</c:v>
                </c:pt>
                <c:pt idx="41634">
                  <c:v>2.4634468999999999E-2</c:v>
                </c:pt>
                <c:pt idx="41635">
                  <c:v>2.337156E-2</c:v>
                </c:pt>
                <c:pt idx="41636">
                  <c:v>2.467571E-2</c:v>
                </c:pt>
                <c:pt idx="41637">
                  <c:v>2.6862747999999999E-2</c:v>
                </c:pt>
                <c:pt idx="41638">
                  <c:v>2.9176770000000001E-2</c:v>
                </c:pt>
                <c:pt idx="41639">
                  <c:v>2.6382467E-2</c:v>
                </c:pt>
                <c:pt idx="41640">
                  <c:v>2.7326822000000001E-2</c:v>
                </c:pt>
                <c:pt idx="41641">
                  <c:v>3.1170730000000001E-2</c:v>
                </c:pt>
                <c:pt idx="41642">
                  <c:v>2.7796237000000001E-2</c:v>
                </c:pt>
                <c:pt idx="41643">
                  <c:v>3.3022522999999998E-2</c:v>
                </c:pt>
                <c:pt idx="41644">
                  <c:v>3.0541789E-2</c:v>
                </c:pt>
                <c:pt idx="41645">
                  <c:v>3.2703780000000002E-2</c:v>
                </c:pt>
                <c:pt idx="41646">
                  <c:v>3.0322913E-2</c:v>
                </c:pt>
                <c:pt idx="41647">
                  <c:v>2.9200022999999999E-2</c:v>
                </c:pt>
                <c:pt idx="41648">
                  <c:v>3.0279936E-2</c:v>
                </c:pt>
                <c:pt idx="41649">
                  <c:v>2.8263970999999999E-2</c:v>
                </c:pt>
                <c:pt idx="41650">
                  <c:v>2.9164121000000001E-2</c:v>
                </c:pt>
                <c:pt idx="41651">
                  <c:v>2.6144212E-2</c:v>
                </c:pt>
                <c:pt idx="41652">
                  <c:v>2.7037436000000001E-2</c:v>
                </c:pt>
                <c:pt idx="41653">
                  <c:v>2.8169046999999999E-2</c:v>
                </c:pt>
                <c:pt idx="41654">
                  <c:v>2.8983439999999999E-2</c:v>
                </c:pt>
                <c:pt idx="41655">
                  <c:v>2.5503538999999999E-2</c:v>
                </c:pt>
                <c:pt idx="41656">
                  <c:v>2.9702011E-2</c:v>
                </c:pt>
                <c:pt idx="41657">
                  <c:v>2.6054564999999998E-2</c:v>
                </c:pt>
                <c:pt idx="41658">
                  <c:v>2.9785121000000001E-2</c:v>
                </c:pt>
                <c:pt idx="41659">
                  <c:v>2.6096856000000002E-2</c:v>
                </c:pt>
                <c:pt idx="41660">
                  <c:v>2.8476656999999999E-2</c:v>
                </c:pt>
                <c:pt idx="41661">
                  <c:v>2.7037866000000001E-2</c:v>
                </c:pt>
                <c:pt idx="41662">
                  <c:v>2.7526557E-2</c:v>
                </c:pt>
                <c:pt idx="41663">
                  <c:v>2.6925500000000002E-2</c:v>
                </c:pt>
                <c:pt idx="41664">
                  <c:v>2.6457050999999999E-2</c:v>
                </c:pt>
                <c:pt idx="41665">
                  <c:v>2.4645436999999999E-2</c:v>
                </c:pt>
                <c:pt idx="41666">
                  <c:v>2.9961905E-2</c:v>
                </c:pt>
                <c:pt idx="41667">
                  <c:v>3.2320250000000002E-2</c:v>
                </c:pt>
                <c:pt idx="41668">
                  <c:v>2.2186922000000001E-2</c:v>
                </c:pt>
                <c:pt idx="41669">
                  <c:v>2.8632617999999999E-2</c:v>
                </c:pt>
                <c:pt idx="41670">
                  <c:v>2.7039250000000001E-2</c:v>
                </c:pt>
                <c:pt idx="41671">
                  <c:v>1.6528352999999999E-2</c:v>
                </c:pt>
                <c:pt idx="41672">
                  <c:v>2.0672764999999999E-2</c:v>
                </c:pt>
                <c:pt idx="41673">
                  <c:v>2.6365221000000001E-2</c:v>
                </c:pt>
                <c:pt idx="41674">
                  <c:v>2.6404100999999999E-2</c:v>
                </c:pt>
                <c:pt idx="41675">
                  <c:v>2.5071461E-2</c:v>
                </c:pt>
                <c:pt idx="41676">
                  <c:v>2.3189670999999999E-2</c:v>
                </c:pt>
                <c:pt idx="41677">
                  <c:v>1.9993026000000001E-2</c:v>
                </c:pt>
                <c:pt idx="41678">
                  <c:v>2.3150468E-2</c:v>
                </c:pt>
                <c:pt idx="41679">
                  <c:v>2.2254798999999999E-2</c:v>
                </c:pt>
                <c:pt idx="41680">
                  <c:v>2.2486228E-2</c:v>
                </c:pt>
                <c:pt idx="41681">
                  <c:v>2.3681618000000002E-2</c:v>
                </c:pt>
                <c:pt idx="41682">
                  <c:v>2.8607402000000001E-2</c:v>
                </c:pt>
                <c:pt idx="41683">
                  <c:v>2.6639990999999998E-2</c:v>
                </c:pt>
                <c:pt idx="41684">
                  <c:v>2.5570465000000001E-2</c:v>
                </c:pt>
                <c:pt idx="41685">
                  <c:v>2.3126648999999999E-2</c:v>
                </c:pt>
                <c:pt idx="41686">
                  <c:v>2.6285691E-2</c:v>
                </c:pt>
                <c:pt idx="41687">
                  <c:v>3.0902599999999999E-2</c:v>
                </c:pt>
                <c:pt idx="41688">
                  <c:v>2.9414692999999999E-2</c:v>
                </c:pt>
                <c:pt idx="41689">
                  <c:v>3.1533334000000003E-2</c:v>
                </c:pt>
                <c:pt idx="41690">
                  <c:v>2.5922587E-2</c:v>
                </c:pt>
                <c:pt idx="41691">
                  <c:v>2.6445719999999999E-2</c:v>
                </c:pt>
                <c:pt idx="41692">
                  <c:v>2.8039354999999998E-2</c:v>
                </c:pt>
                <c:pt idx="41693">
                  <c:v>2.8671741000000001E-2</c:v>
                </c:pt>
                <c:pt idx="41694">
                  <c:v>2.8411549000000001E-2</c:v>
                </c:pt>
                <c:pt idx="41695">
                  <c:v>3.0686423000000001E-2</c:v>
                </c:pt>
                <c:pt idx="41696">
                  <c:v>2.8953768000000001E-2</c:v>
                </c:pt>
                <c:pt idx="41697">
                  <c:v>2.6673365000000001E-2</c:v>
                </c:pt>
                <c:pt idx="41698">
                  <c:v>3.3572550999999999E-2</c:v>
                </c:pt>
                <c:pt idx="41699">
                  <c:v>2.8474975E-2</c:v>
                </c:pt>
                <c:pt idx="41700">
                  <c:v>2.0630635000000001E-2</c:v>
                </c:pt>
                <c:pt idx="41701">
                  <c:v>2.9688132999999998E-2</c:v>
                </c:pt>
                <c:pt idx="41702">
                  <c:v>2.9811170000000001E-2</c:v>
                </c:pt>
                <c:pt idx="41703">
                  <c:v>2.7411194999999999E-2</c:v>
                </c:pt>
                <c:pt idx="41704">
                  <c:v>2.9060488999999998E-2</c:v>
                </c:pt>
                <c:pt idx="41705">
                  <c:v>2.5170379999999999E-2</c:v>
                </c:pt>
                <c:pt idx="41706">
                  <c:v>2.4258779000000001E-2</c:v>
                </c:pt>
                <c:pt idx="41707">
                  <c:v>3.0695845999999999E-2</c:v>
                </c:pt>
                <c:pt idx="41708">
                  <c:v>2.9084634000000002E-2</c:v>
                </c:pt>
                <c:pt idx="41709">
                  <c:v>2.6191468999999998E-2</c:v>
                </c:pt>
                <c:pt idx="41710">
                  <c:v>2.0822002999999999E-2</c:v>
                </c:pt>
                <c:pt idx="41711">
                  <c:v>2.3053732E-2</c:v>
                </c:pt>
                <c:pt idx="41712">
                  <c:v>2.5531004999999999E-2</c:v>
                </c:pt>
                <c:pt idx="41713">
                  <c:v>2.6088137000000001E-2</c:v>
                </c:pt>
                <c:pt idx="41714">
                  <c:v>2.6970458999999999E-2</c:v>
                </c:pt>
                <c:pt idx="41715">
                  <c:v>2.6324723000000001E-2</c:v>
                </c:pt>
                <c:pt idx="41716">
                  <c:v>2.5059989000000001E-2</c:v>
                </c:pt>
                <c:pt idx="41717">
                  <c:v>2.7504754999999999E-2</c:v>
                </c:pt>
                <c:pt idx="41718">
                  <c:v>2.6769457E-2</c:v>
                </c:pt>
                <c:pt idx="41719">
                  <c:v>2.1496412999999999E-2</c:v>
                </c:pt>
                <c:pt idx="41720">
                  <c:v>2.3759834000000001E-2</c:v>
                </c:pt>
                <c:pt idx="41721">
                  <c:v>2.6951952000000001E-2</c:v>
                </c:pt>
                <c:pt idx="41722">
                  <c:v>2.9366639999999999E-2</c:v>
                </c:pt>
                <c:pt idx="41723">
                  <c:v>2.6451530000000001E-2</c:v>
                </c:pt>
                <c:pt idx="41724">
                  <c:v>2.7712271E-2</c:v>
                </c:pt>
                <c:pt idx="41725">
                  <c:v>3.0148277000000001E-2</c:v>
                </c:pt>
                <c:pt idx="41726">
                  <c:v>2.8255302E-2</c:v>
                </c:pt>
                <c:pt idx="41727">
                  <c:v>2.8999635999999999E-2</c:v>
                </c:pt>
                <c:pt idx="41728">
                  <c:v>2.5490390000000002E-2</c:v>
                </c:pt>
                <c:pt idx="41729">
                  <c:v>3.0457053000000001E-2</c:v>
                </c:pt>
                <c:pt idx="41730">
                  <c:v>3.1519655000000001E-2</c:v>
                </c:pt>
                <c:pt idx="41731">
                  <c:v>2.696573E-2</c:v>
                </c:pt>
                <c:pt idx="41732">
                  <c:v>2.6185422999999999E-2</c:v>
                </c:pt>
                <c:pt idx="41733">
                  <c:v>2.7029866E-2</c:v>
                </c:pt>
                <c:pt idx="41734">
                  <c:v>2.7609903000000002E-2</c:v>
                </c:pt>
                <c:pt idx="41735">
                  <c:v>2.4693955E-2</c:v>
                </c:pt>
                <c:pt idx="41736">
                  <c:v>2.0775645999999998E-2</c:v>
                </c:pt>
                <c:pt idx="41737">
                  <c:v>2.0887088000000002E-2</c:v>
                </c:pt>
                <c:pt idx="41738">
                  <c:v>2.5824590000000001E-2</c:v>
                </c:pt>
                <c:pt idx="41739">
                  <c:v>2.0026451000000001E-2</c:v>
                </c:pt>
                <c:pt idx="41740">
                  <c:v>1.9763596000000001E-2</c:v>
                </c:pt>
                <c:pt idx="41741">
                  <c:v>1.8495708999999999E-2</c:v>
                </c:pt>
                <c:pt idx="41742">
                  <c:v>2.0415049000000001E-2</c:v>
                </c:pt>
                <c:pt idx="41743">
                  <c:v>1.9601128999999998E-2</c:v>
                </c:pt>
                <c:pt idx="41744">
                  <c:v>1.7172857999999999E-2</c:v>
                </c:pt>
                <c:pt idx="41745">
                  <c:v>1.8280312E-2</c:v>
                </c:pt>
                <c:pt idx="41746">
                  <c:v>2.1415918999999999E-2</c:v>
                </c:pt>
                <c:pt idx="41747">
                  <c:v>2.4161572999999999E-2</c:v>
                </c:pt>
                <c:pt idx="41748">
                  <c:v>2.5153334999999999E-2</c:v>
                </c:pt>
                <c:pt idx="41749">
                  <c:v>1.9813152000000001E-2</c:v>
                </c:pt>
                <c:pt idx="41750">
                  <c:v>1.9989719999999999E-2</c:v>
                </c:pt>
                <c:pt idx="41751">
                  <c:v>2.052344E-2</c:v>
                </c:pt>
                <c:pt idx="41752">
                  <c:v>2.5334707000000001E-2</c:v>
                </c:pt>
                <c:pt idx="41753">
                  <c:v>2.8562428000000001E-2</c:v>
                </c:pt>
                <c:pt idx="41754">
                  <c:v>2.5664375999999999E-2</c:v>
                </c:pt>
                <c:pt idx="41755">
                  <c:v>2.8568145E-2</c:v>
                </c:pt>
                <c:pt idx="41756">
                  <c:v>3.3110964999999999E-2</c:v>
                </c:pt>
                <c:pt idx="41757">
                  <c:v>3.0591533000000001E-2</c:v>
                </c:pt>
                <c:pt idx="41758">
                  <c:v>2.8552615999999999E-2</c:v>
                </c:pt>
                <c:pt idx="41759">
                  <c:v>2.8259518000000001E-2</c:v>
                </c:pt>
                <c:pt idx="41760">
                  <c:v>3.0048096999999999E-2</c:v>
                </c:pt>
                <c:pt idx="41761">
                  <c:v>2.8269684E-2</c:v>
                </c:pt>
                <c:pt idx="41762">
                  <c:v>3.0223911999999999E-2</c:v>
                </c:pt>
                <c:pt idx="41763">
                  <c:v>2.9893679999999999E-2</c:v>
                </c:pt>
                <c:pt idx="41764">
                  <c:v>2.9088073999999998E-2</c:v>
                </c:pt>
                <c:pt idx="41765">
                  <c:v>3.3248510000000002E-2</c:v>
                </c:pt>
                <c:pt idx="41766">
                  <c:v>3.0770170999999999E-2</c:v>
                </c:pt>
                <c:pt idx="41767">
                  <c:v>2.9889638E-2</c:v>
                </c:pt>
                <c:pt idx="41768">
                  <c:v>2.8507192000000001E-2</c:v>
                </c:pt>
                <c:pt idx="41769">
                  <c:v>3.1259942999999998E-2</c:v>
                </c:pt>
                <c:pt idx="41770">
                  <c:v>3.1152618999999999E-2</c:v>
                </c:pt>
                <c:pt idx="41771">
                  <c:v>2.9509167999999999E-2</c:v>
                </c:pt>
                <c:pt idx="41772">
                  <c:v>2.5876084000000001E-2</c:v>
                </c:pt>
                <c:pt idx="41773">
                  <c:v>2.7757177000000001E-2</c:v>
                </c:pt>
                <c:pt idx="41774">
                  <c:v>2.7979550999999998E-2</c:v>
                </c:pt>
                <c:pt idx="41775">
                  <c:v>2.6932593000000001E-2</c:v>
                </c:pt>
                <c:pt idx="41776">
                  <c:v>2.9229036999999999E-2</c:v>
                </c:pt>
                <c:pt idx="41777">
                  <c:v>2.3746355E-2</c:v>
                </c:pt>
                <c:pt idx="41778">
                  <c:v>2.5692857999999999E-2</c:v>
                </c:pt>
                <c:pt idx="41779">
                  <c:v>2.5112391000000001E-2</c:v>
                </c:pt>
                <c:pt idx="41780">
                  <c:v>2.3950987E-2</c:v>
                </c:pt>
                <c:pt idx="41781">
                  <c:v>2.4574433E-2</c:v>
                </c:pt>
                <c:pt idx="41782">
                  <c:v>2.4791481000000001E-2</c:v>
                </c:pt>
                <c:pt idx="41783">
                  <c:v>2.51392E-2</c:v>
                </c:pt>
                <c:pt idx="41784">
                  <c:v>1.1830587E-2</c:v>
                </c:pt>
                <c:pt idx="41785">
                  <c:v>2.0196591E-2</c:v>
                </c:pt>
                <c:pt idx="41786">
                  <c:v>3.0527790999999999E-2</c:v>
                </c:pt>
                <c:pt idx="41787">
                  <c:v>1.4336211E-2</c:v>
                </c:pt>
                <c:pt idx="41788">
                  <c:v>1.2810218999999999E-2</c:v>
                </c:pt>
                <c:pt idx="41789">
                  <c:v>2.4440522999999999E-2</c:v>
                </c:pt>
                <c:pt idx="41790">
                  <c:v>2.6005929000000001E-2</c:v>
                </c:pt>
                <c:pt idx="41791">
                  <c:v>3.2657228000000003E-2</c:v>
                </c:pt>
                <c:pt idx="41792">
                  <c:v>2.3659207000000002E-2</c:v>
                </c:pt>
                <c:pt idx="41793">
                  <c:v>1.1423545E-2</c:v>
                </c:pt>
                <c:pt idx="41794">
                  <c:v>2.7858444999999999E-2</c:v>
                </c:pt>
                <c:pt idx="41795">
                  <c:v>2.5434470000000001E-2</c:v>
                </c:pt>
                <c:pt idx="41796">
                  <c:v>2.098912E-2</c:v>
                </c:pt>
                <c:pt idx="41797">
                  <c:v>2.3727965E-2</c:v>
                </c:pt>
                <c:pt idx="41798">
                  <c:v>2.6191123E-2</c:v>
                </c:pt>
                <c:pt idx="41799">
                  <c:v>2.1422479000000001E-2</c:v>
                </c:pt>
                <c:pt idx="41800">
                  <c:v>2.4310945E-2</c:v>
                </c:pt>
                <c:pt idx="41801">
                  <c:v>2.256619E-2</c:v>
                </c:pt>
                <c:pt idx="41802">
                  <c:v>2.3132910999999999E-2</c:v>
                </c:pt>
                <c:pt idx="41803">
                  <c:v>2.8775476000000001E-2</c:v>
                </c:pt>
                <c:pt idx="41804">
                  <c:v>2.6594878999999998E-2</c:v>
                </c:pt>
                <c:pt idx="41805">
                  <c:v>2.3286444999999999E-2</c:v>
                </c:pt>
                <c:pt idx="41806">
                  <c:v>2.0656840999999999E-2</c:v>
                </c:pt>
                <c:pt idx="41807">
                  <c:v>2.1675580999999999E-2</c:v>
                </c:pt>
                <c:pt idx="41808">
                  <c:v>2.1946691000000001E-2</c:v>
                </c:pt>
                <c:pt idx="41809">
                  <c:v>1.8510552E-2</c:v>
                </c:pt>
                <c:pt idx="41810">
                  <c:v>2.2326329999999998E-2</c:v>
                </c:pt>
                <c:pt idx="41811">
                  <c:v>2.1856840999999998E-2</c:v>
                </c:pt>
                <c:pt idx="41812">
                  <c:v>2.6878763E-2</c:v>
                </c:pt>
                <c:pt idx="41813">
                  <c:v>2.7339428999999998E-2</c:v>
                </c:pt>
                <c:pt idx="41814">
                  <c:v>2.0960092999999999E-2</c:v>
                </c:pt>
                <c:pt idx="41815">
                  <c:v>1.3359374E-2</c:v>
                </c:pt>
                <c:pt idx="41816">
                  <c:v>4.0063959000000003E-2</c:v>
                </c:pt>
                <c:pt idx="41817">
                  <c:v>3.8224033999999997E-2</c:v>
                </c:pt>
                <c:pt idx="41818">
                  <c:v>1.2451827E-2</c:v>
                </c:pt>
                <c:pt idx="41819">
                  <c:v>1.8811815999999999E-2</c:v>
                </c:pt>
                <c:pt idx="41820">
                  <c:v>3.6036611000000003E-2</c:v>
                </c:pt>
                <c:pt idx="41821">
                  <c:v>2.8177185E-2</c:v>
                </c:pt>
                <c:pt idx="41822">
                  <c:v>2.5447444999999999E-2</c:v>
                </c:pt>
                <c:pt idx="41823">
                  <c:v>2.0569988000000001E-2</c:v>
                </c:pt>
                <c:pt idx="41824">
                  <c:v>2.3791614999999999E-2</c:v>
                </c:pt>
                <c:pt idx="41825">
                  <c:v>3.4676243000000002E-2</c:v>
                </c:pt>
                <c:pt idx="41826">
                  <c:v>3.0426367999999999E-2</c:v>
                </c:pt>
                <c:pt idx="41827">
                  <c:v>1.7305299999999999E-2</c:v>
                </c:pt>
                <c:pt idx="41828">
                  <c:v>1.8388674000000001E-2</c:v>
                </c:pt>
                <c:pt idx="41829">
                  <c:v>2.5974654E-2</c:v>
                </c:pt>
                <c:pt idx="41830">
                  <c:v>2.4706990000000002E-2</c:v>
                </c:pt>
                <c:pt idx="41831">
                  <c:v>1.9102251000000001E-2</c:v>
                </c:pt>
                <c:pt idx="41832">
                  <c:v>1.8199173999999999E-2</c:v>
                </c:pt>
                <c:pt idx="41833">
                  <c:v>1.9058146000000002E-2</c:v>
                </c:pt>
                <c:pt idx="41834">
                  <c:v>2.3451027999999999E-2</c:v>
                </c:pt>
                <c:pt idx="41835">
                  <c:v>1.8656435999999998E-2</c:v>
                </c:pt>
                <c:pt idx="41836">
                  <c:v>2.2705507E-2</c:v>
                </c:pt>
                <c:pt idx="41837">
                  <c:v>2.1162730000000001E-2</c:v>
                </c:pt>
                <c:pt idx="41838">
                  <c:v>2.1866336E-2</c:v>
                </c:pt>
                <c:pt idx="41839">
                  <c:v>1.8278870999999999E-2</c:v>
                </c:pt>
                <c:pt idx="41840">
                  <c:v>1.8727614E-2</c:v>
                </c:pt>
                <c:pt idx="41841">
                  <c:v>2.2882802000000001E-2</c:v>
                </c:pt>
                <c:pt idx="41842">
                  <c:v>1.8090446E-2</c:v>
                </c:pt>
                <c:pt idx="41843">
                  <c:v>1.9840199999999999E-2</c:v>
                </c:pt>
                <c:pt idx="41844">
                  <c:v>2.1668726999999999E-2</c:v>
                </c:pt>
                <c:pt idx="41845">
                  <c:v>2.4801831999999999E-2</c:v>
                </c:pt>
                <c:pt idx="41846">
                  <c:v>1.8636880000000002E-2</c:v>
                </c:pt>
                <c:pt idx="41847">
                  <c:v>2.2790115E-2</c:v>
                </c:pt>
                <c:pt idx="41848">
                  <c:v>2.2164271999999999E-2</c:v>
                </c:pt>
                <c:pt idx="41849">
                  <c:v>2.0761433999999999E-2</c:v>
                </c:pt>
                <c:pt idx="41850">
                  <c:v>2.0133728E-2</c:v>
                </c:pt>
                <c:pt idx="41851">
                  <c:v>2.0013735000000001E-2</c:v>
                </c:pt>
                <c:pt idx="41852">
                  <c:v>2.2740012E-2</c:v>
                </c:pt>
                <c:pt idx="41853">
                  <c:v>2.1489311000000001E-2</c:v>
                </c:pt>
                <c:pt idx="41854">
                  <c:v>2.1211278E-2</c:v>
                </c:pt>
                <c:pt idx="41855">
                  <c:v>2.5125034000000001E-2</c:v>
                </c:pt>
                <c:pt idx="41856">
                  <c:v>2.2388901999999999E-2</c:v>
                </c:pt>
                <c:pt idx="41857">
                  <c:v>2.0064137999999999E-2</c:v>
                </c:pt>
                <c:pt idx="41858">
                  <c:v>2.1113157E-2</c:v>
                </c:pt>
                <c:pt idx="41859">
                  <c:v>2.2599372999999999E-2</c:v>
                </c:pt>
                <c:pt idx="41860">
                  <c:v>2.2549573E-2</c:v>
                </c:pt>
                <c:pt idx="41861">
                  <c:v>2.4777885999999999E-2</c:v>
                </c:pt>
                <c:pt idx="41862">
                  <c:v>2.302446E-2</c:v>
                </c:pt>
                <c:pt idx="41863">
                  <c:v>2.5326393999999999E-2</c:v>
                </c:pt>
                <c:pt idx="41864">
                  <c:v>2.5848638E-2</c:v>
                </c:pt>
                <c:pt idx="41865">
                  <c:v>2.3421329000000001E-2</c:v>
                </c:pt>
                <c:pt idx="41866">
                  <c:v>2.2331031000000001E-2</c:v>
                </c:pt>
                <c:pt idx="41867">
                  <c:v>2.3317465999999998E-2</c:v>
                </c:pt>
                <c:pt idx="41868">
                  <c:v>2.0869754000000001E-2</c:v>
                </c:pt>
                <c:pt idx="41869">
                  <c:v>2.1994257E-2</c:v>
                </c:pt>
                <c:pt idx="41870">
                  <c:v>2.3609996000000001E-2</c:v>
                </c:pt>
                <c:pt idx="41871">
                  <c:v>2.5330445E-2</c:v>
                </c:pt>
                <c:pt idx="41872">
                  <c:v>2.347289E-2</c:v>
                </c:pt>
                <c:pt idx="41873">
                  <c:v>1.7941017E-2</c:v>
                </c:pt>
                <c:pt idx="41874">
                  <c:v>1.3050920000000001E-2</c:v>
                </c:pt>
                <c:pt idx="41875">
                  <c:v>1.9211308999999999E-2</c:v>
                </c:pt>
                <c:pt idx="41876">
                  <c:v>1.5449592999999999E-2</c:v>
                </c:pt>
                <c:pt idx="41877">
                  <c:v>1.8304945999999999E-2</c:v>
                </c:pt>
                <c:pt idx="41878">
                  <c:v>1.2317892E-2</c:v>
                </c:pt>
                <c:pt idx="41879">
                  <c:v>1.2257153999999999E-2</c:v>
                </c:pt>
                <c:pt idx="41880">
                  <c:v>1.6163212999999999E-2</c:v>
                </c:pt>
                <c:pt idx="41881">
                  <c:v>2.4156245999999999E-2</c:v>
                </c:pt>
                <c:pt idx="41882">
                  <c:v>9.8177869999999997E-3</c:v>
                </c:pt>
                <c:pt idx="41883">
                  <c:v>9.7098799999999999E-4</c:v>
                </c:pt>
                <c:pt idx="41884">
                  <c:v>1.3139237999999999E-2</c:v>
                </c:pt>
                <c:pt idx="41885">
                  <c:v>-3.4310310000000002E-3</c:v>
                </c:pt>
                <c:pt idx="41886">
                  <c:v>-1.175866E-3</c:v>
                </c:pt>
                <c:pt idx="41887">
                  <c:v>-5.1951250000000001E-3</c:v>
                </c:pt>
                <c:pt idx="41888">
                  <c:v>-1.3507118E-2</c:v>
                </c:pt>
                <c:pt idx="41889">
                  <c:v>3.6181091999999998E-2</c:v>
                </c:pt>
                <c:pt idx="41890">
                  <c:v>5.0591457999999999E-2</c:v>
                </c:pt>
                <c:pt idx="41891">
                  <c:v>8.6769810000000003E-3</c:v>
                </c:pt>
                <c:pt idx="41892">
                  <c:v>3.3424029999999999E-3</c:v>
                </c:pt>
                <c:pt idx="41893">
                  <c:v>5.5113849999999997E-3</c:v>
                </c:pt>
                <c:pt idx="41894">
                  <c:v>-7.1956210000000001E-3</c:v>
                </c:pt>
                <c:pt idx="41895">
                  <c:v>3.0856630000000002E-3</c:v>
                </c:pt>
                <c:pt idx="41896">
                  <c:v>1.6529832000000001E-2</c:v>
                </c:pt>
                <c:pt idx="41897">
                  <c:v>1.7599117000000001E-2</c:v>
                </c:pt>
                <c:pt idx="41898">
                  <c:v>1.5037689E-2</c:v>
                </c:pt>
                <c:pt idx="41899">
                  <c:v>4.7847949999999997E-3</c:v>
                </c:pt>
                <c:pt idx="41900">
                  <c:v>-6.5088730000000001E-3</c:v>
                </c:pt>
                <c:pt idx="41901">
                  <c:v>-1.2917899999999999E-4</c:v>
                </c:pt>
                <c:pt idx="41902">
                  <c:v>1.3851085000000001E-2</c:v>
                </c:pt>
                <c:pt idx="41903">
                  <c:v>5.4796710000000002E-3</c:v>
                </c:pt>
                <c:pt idx="41904">
                  <c:v>5.0991049999999996E-3</c:v>
                </c:pt>
                <c:pt idx="41905">
                  <c:v>7.2707700000000002E-4</c:v>
                </c:pt>
                <c:pt idx="41906">
                  <c:v>-4.539324E-3</c:v>
                </c:pt>
                <c:pt idx="41907">
                  <c:v>-2.0136070000000002E-3</c:v>
                </c:pt>
                <c:pt idx="41908">
                  <c:v>-6.7536899999999999E-4</c:v>
                </c:pt>
                <c:pt idx="41909">
                  <c:v>-5.7458599999999998E-4</c:v>
                </c:pt>
                <c:pt idx="41910">
                  <c:v>2.0017559999999999E-3</c:v>
                </c:pt>
                <c:pt idx="41911">
                  <c:v>8.7047819999999995E-3</c:v>
                </c:pt>
                <c:pt idx="41912">
                  <c:v>1.1180723E-2</c:v>
                </c:pt>
                <c:pt idx="41913">
                  <c:v>-1.52533E-4</c:v>
                </c:pt>
                <c:pt idx="41914">
                  <c:v>1.0254834000000001E-2</c:v>
                </c:pt>
                <c:pt idx="41915">
                  <c:v>1.2638840000000001E-3</c:v>
                </c:pt>
                <c:pt idx="41916">
                  <c:v>-2.2948980000000001E-3</c:v>
                </c:pt>
                <c:pt idx="41917">
                  <c:v>2.1666239999999998E-3</c:v>
                </c:pt>
                <c:pt idx="41918">
                  <c:v>-9.3355680000000007E-3</c:v>
                </c:pt>
                <c:pt idx="41919">
                  <c:v>-3.6697660000000001E-3</c:v>
                </c:pt>
                <c:pt idx="41920">
                  <c:v>-1.3029446E-2</c:v>
                </c:pt>
                <c:pt idx="41921">
                  <c:v>-1.3343893000000001E-2</c:v>
                </c:pt>
                <c:pt idx="41922">
                  <c:v>8.6996239999999996E-3</c:v>
                </c:pt>
                <c:pt idx="41923">
                  <c:v>8.6384070000000007E-3</c:v>
                </c:pt>
                <c:pt idx="41924">
                  <c:v>-2.2092341000000001E-2</c:v>
                </c:pt>
                <c:pt idx="41925">
                  <c:v>-2.1868848999999999E-2</c:v>
                </c:pt>
                <c:pt idx="41926">
                  <c:v>-9.7975400000000004E-3</c:v>
                </c:pt>
                <c:pt idx="41927">
                  <c:v>-2.2724416000000001E-2</c:v>
                </c:pt>
                <c:pt idx="41928">
                  <c:v>-9.9542929999999995E-3</c:v>
                </c:pt>
                <c:pt idx="41929">
                  <c:v>-9.5340619999999994E-3</c:v>
                </c:pt>
                <c:pt idx="41930">
                  <c:v>-2.2770504E-2</c:v>
                </c:pt>
                <c:pt idx="41931">
                  <c:v>-1.0973982E-2</c:v>
                </c:pt>
                <c:pt idx="41932">
                  <c:v>-5.6298160000000002E-3</c:v>
                </c:pt>
                <c:pt idx="41933">
                  <c:v>-1.2353843999999999E-2</c:v>
                </c:pt>
                <c:pt idx="41934">
                  <c:v>-8.2946540000000003E-3</c:v>
                </c:pt>
                <c:pt idx="41935">
                  <c:v>-1.1328721E-2</c:v>
                </c:pt>
                <c:pt idx="41936">
                  <c:v>-1.0581438E-2</c:v>
                </c:pt>
                <c:pt idx="41937">
                  <c:v>-8.5241029999999999E-3</c:v>
                </c:pt>
                <c:pt idx="41938">
                  <c:v>-6.8300670000000004E-3</c:v>
                </c:pt>
                <c:pt idx="41939">
                  <c:v>-1.2190886999999999E-2</c:v>
                </c:pt>
                <c:pt idx="41940">
                  <c:v>-7.5287569999999996E-3</c:v>
                </c:pt>
                <c:pt idx="41941">
                  <c:v>-3.1581930000000001E-3</c:v>
                </c:pt>
                <c:pt idx="41942">
                  <c:v>-4.6383780000000003E-3</c:v>
                </c:pt>
                <c:pt idx="41943">
                  <c:v>-8.8412500000000004E-4</c:v>
                </c:pt>
                <c:pt idx="41944">
                  <c:v>-5.8828780000000002E-3</c:v>
                </c:pt>
                <c:pt idx="41945">
                  <c:v>-4.7210109999999998E-3</c:v>
                </c:pt>
                <c:pt idx="41946">
                  <c:v>-5.7069130000000001E-3</c:v>
                </c:pt>
                <c:pt idx="41947">
                  <c:v>-6.6361889999999998E-3</c:v>
                </c:pt>
                <c:pt idx="41948">
                  <c:v>-8.8935399999999997E-4</c:v>
                </c:pt>
                <c:pt idx="41949">
                  <c:v>-4.2437129999999997E-3</c:v>
                </c:pt>
                <c:pt idx="41950">
                  <c:v>-3.5044189999999999E-3</c:v>
                </c:pt>
                <c:pt idx="41951">
                  <c:v>-8.9021499999999997E-4</c:v>
                </c:pt>
                <c:pt idx="41952">
                  <c:v>-5.7299780000000002E-3</c:v>
                </c:pt>
                <c:pt idx="41953">
                  <c:v>-6.801039E-3</c:v>
                </c:pt>
                <c:pt idx="41954">
                  <c:v>-6.687854E-3</c:v>
                </c:pt>
                <c:pt idx="41955">
                  <c:v>-5.7094939999999999E-3</c:v>
                </c:pt>
                <c:pt idx="41956">
                  <c:v>-2.0777410000000001E-3</c:v>
                </c:pt>
                <c:pt idx="41957">
                  <c:v>-3.8283520000000001E-3</c:v>
                </c:pt>
                <c:pt idx="41958">
                  <c:v>-6.1679389999999999E-3</c:v>
                </c:pt>
                <c:pt idx="41959">
                  <c:v>-4.0914590000000004E-3</c:v>
                </c:pt>
                <c:pt idx="41960">
                  <c:v>-4.3636339999999999E-3</c:v>
                </c:pt>
                <c:pt idx="41961">
                  <c:v>-3.177844E-3</c:v>
                </c:pt>
                <c:pt idx="41962">
                  <c:v>-1.8483939999999999E-3</c:v>
                </c:pt>
                <c:pt idx="41963">
                  <c:v>-2.0432129999999999E-3</c:v>
                </c:pt>
                <c:pt idx="41964">
                  <c:v>-1.7470700000000001E-3</c:v>
                </c:pt>
                <c:pt idx="41965">
                  <c:v>-2.5280239999999998E-3</c:v>
                </c:pt>
                <c:pt idx="41966">
                  <c:v>5.5778000000000002E-4</c:v>
                </c:pt>
                <c:pt idx="41967">
                  <c:v>-3.1738410000000002E-3</c:v>
                </c:pt>
                <c:pt idx="41968">
                  <c:v>-2.28035E-3</c:v>
                </c:pt>
                <c:pt idx="41969">
                  <c:v>-6.9198430000000002E-3</c:v>
                </c:pt>
                <c:pt idx="41970">
                  <c:v>-2.4401119999999999E-3</c:v>
                </c:pt>
                <c:pt idx="41971">
                  <c:v>1.246949E-3</c:v>
                </c:pt>
                <c:pt idx="41972">
                  <c:v>-4.3345040000000003E-3</c:v>
                </c:pt>
                <c:pt idx="41973">
                  <c:v>-2.629153E-3</c:v>
                </c:pt>
                <c:pt idx="41974">
                  <c:v>-9.2419699999999997E-4</c:v>
                </c:pt>
                <c:pt idx="41975" formatCode="0.00E+00">
                  <c:v>-8.5774999999999998E-5</c:v>
                </c:pt>
                <c:pt idx="41976">
                  <c:v>-3.9582769999999996E-3</c:v>
                </c:pt>
                <c:pt idx="41977">
                  <c:v>-5.0112539999999997E-3</c:v>
                </c:pt>
                <c:pt idx="41978">
                  <c:v>-5.8570740000000003E-3</c:v>
                </c:pt>
                <c:pt idx="41979">
                  <c:v>-7.1175479999999996E-3</c:v>
                </c:pt>
                <c:pt idx="41980">
                  <c:v>-3.1718089999999998E-3</c:v>
                </c:pt>
                <c:pt idx="41981">
                  <c:v>-1.0151011999999999E-2</c:v>
                </c:pt>
                <c:pt idx="41982">
                  <c:v>-5.7900859999999998E-3</c:v>
                </c:pt>
                <c:pt idx="41983">
                  <c:v>-8.47173E-4</c:v>
                </c:pt>
                <c:pt idx="41984">
                  <c:v>-3.5710540000000002E-3</c:v>
                </c:pt>
                <c:pt idx="41985">
                  <c:v>-7.7136820000000004E-3</c:v>
                </c:pt>
                <c:pt idx="41986">
                  <c:v>-5.8151139999999997E-3</c:v>
                </c:pt>
                <c:pt idx="41987">
                  <c:v>-2.1903930000000001E-3</c:v>
                </c:pt>
                <c:pt idx="41988">
                  <c:v>-3.0247609999999999E-3</c:v>
                </c:pt>
                <c:pt idx="41989">
                  <c:v>-3.349061E-3</c:v>
                </c:pt>
                <c:pt idx="41990">
                  <c:v>-3.1053819999999998E-3</c:v>
                </c:pt>
                <c:pt idx="41991">
                  <c:v>-5.9334239999999996E-3</c:v>
                </c:pt>
                <c:pt idx="41992">
                  <c:v>-4.1752050000000004E-3</c:v>
                </c:pt>
                <c:pt idx="41993">
                  <c:v>-7.1662059999999996E-3</c:v>
                </c:pt>
                <c:pt idx="41994">
                  <c:v>-7.4959060000000001E-3</c:v>
                </c:pt>
                <c:pt idx="41995">
                  <c:v>-5.4015959999999998E-3</c:v>
                </c:pt>
                <c:pt idx="41996">
                  <c:v>-6.2010770000000002E-3</c:v>
                </c:pt>
                <c:pt idx="41997">
                  <c:v>-7.3098720000000002E-3</c:v>
                </c:pt>
                <c:pt idx="41998">
                  <c:v>-6.3085240000000002E-3</c:v>
                </c:pt>
                <c:pt idx="41999">
                  <c:v>-9.2127249999999997E-3</c:v>
                </c:pt>
                <c:pt idx="42000">
                  <c:v>-9.1432170000000004E-3</c:v>
                </c:pt>
                <c:pt idx="42001">
                  <c:v>-1.2775434E-2</c:v>
                </c:pt>
                <c:pt idx="42002">
                  <c:v>-9.4464820000000008E-3</c:v>
                </c:pt>
                <c:pt idx="42003">
                  <c:v>-1.2368426E-2</c:v>
                </c:pt>
                <c:pt idx="42004">
                  <c:v>-1.5175663000000001E-2</c:v>
                </c:pt>
                <c:pt idx="42005">
                  <c:v>-1.3961230999999999E-2</c:v>
                </c:pt>
                <c:pt idx="42006">
                  <c:v>-1.1734562E-2</c:v>
                </c:pt>
                <c:pt idx="42007">
                  <c:v>-1.7230714000000001E-2</c:v>
                </c:pt>
                <c:pt idx="42008">
                  <c:v>-1.6787564000000001E-2</c:v>
                </c:pt>
                <c:pt idx="42009">
                  <c:v>-1.3968536E-2</c:v>
                </c:pt>
                <c:pt idx="42010">
                  <c:v>-1.0921347E-2</c:v>
                </c:pt>
                <c:pt idx="42011">
                  <c:v>-1.4081985E-2</c:v>
                </c:pt>
                <c:pt idx="42012">
                  <c:v>-1.3291025999999999E-2</c:v>
                </c:pt>
                <c:pt idx="42013">
                  <c:v>-1.3297493000000001E-2</c:v>
                </c:pt>
                <c:pt idx="42014">
                  <c:v>-1.0105427E-2</c:v>
                </c:pt>
                <c:pt idx="42015">
                  <c:v>-7.6502990000000002E-3</c:v>
                </c:pt>
                <c:pt idx="42016">
                  <c:v>-1.5938320999999998E-2</c:v>
                </c:pt>
                <c:pt idx="42017">
                  <c:v>-1.3466073E-2</c:v>
                </c:pt>
                <c:pt idx="42018">
                  <c:v>-1.7636600000000001E-4</c:v>
                </c:pt>
                <c:pt idx="42019">
                  <c:v>-1.5086606000000001E-2</c:v>
                </c:pt>
                <c:pt idx="42020">
                  <c:v>-1.6818993000000001E-2</c:v>
                </c:pt>
                <c:pt idx="42021">
                  <c:v>-1.3319218000000001E-2</c:v>
                </c:pt>
                <c:pt idx="42022">
                  <c:v>-1.2572467E-2</c:v>
                </c:pt>
                <c:pt idx="42023">
                  <c:v>-1.2464342999999999E-2</c:v>
                </c:pt>
                <c:pt idx="42024">
                  <c:v>-1.6643907999999999E-2</c:v>
                </c:pt>
                <c:pt idx="42025">
                  <c:v>-2.2518151E-2</c:v>
                </c:pt>
                <c:pt idx="42026">
                  <c:v>-1.9460308999999999E-2</c:v>
                </c:pt>
                <c:pt idx="42027">
                  <c:v>-1.4782267E-2</c:v>
                </c:pt>
                <c:pt idx="42028">
                  <c:v>-2.0097936E-2</c:v>
                </c:pt>
                <c:pt idx="42029">
                  <c:v>-2.0310842999999999E-2</c:v>
                </c:pt>
                <c:pt idx="42030">
                  <c:v>-1.8713213999999999E-2</c:v>
                </c:pt>
                <c:pt idx="42031">
                  <c:v>-1.7067916999999998E-2</c:v>
                </c:pt>
                <c:pt idx="42032">
                  <c:v>-2.0796608000000001E-2</c:v>
                </c:pt>
                <c:pt idx="42033">
                  <c:v>-2.1716962999999999E-2</c:v>
                </c:pt>
                <c:pt idx="42034">
                  <c:v>-2.2383288000000001E-2</c:v>
                </c:pt>
                <c:pt idx="42035">
                  <c:v>-2.0580281999999998E-2</c:v>
                </c:pt>
                <c:pt idx="42036">
                  <c:v>-2.0501185000000002E-2</c:v>
                </c:pt>
                <c:pt idx="42037">
                  <c:v>-2.3020723999999999E-2</c:v>
                </c:pt>
                <c:pt idx="42038">
                  <c:v>-1.4715391E-2</c:v>
                </c:pt>
                <c:pt idx="42039">
                  <c:v>-1.6479245999999999E-2</c:v>
                </c:pt>
                <c:pt idx="42040">
                  <c:v>-1.8255041999999999E-2</c:v>
                </c:pt>
                <c:pt idx="42041">
                  <c:v>-1.7230485E-2</c:v>
                </c:pt>
                <c:pt idx="42042">
                  <c:v>-1.6762035000000002E-2</c:v>
                </c:pt>
                <c:pt idx="42043">
                  <c:v>-1.6150187999999999E-2</c:v>
                </c:pt>
                <c:pt idx="42044">
                  <c:v>-1.4090233000000001E-2</c:v>
                </c:pt>
                <c:pt idx="42045">
                  <c:v>-1.5249588999999999E-2</c:v>
                </c:pt>
                <c:pt idx="42046">
                  <c:v>-1.1800796000000001E-2</c:v>
                </c:pt>
                <c:pt idx="42047">
                  <c:v>-1.352356E-2</c:v>
                </c:pt>
                <c:pt idx="42048">
                  <c:v>-1.7434676999999999E-2</c:v>
                </c:pt>
                <c:pt idx="42049">
                  <c:v>-1.4915670000000001E-2</c:v>
                </c:pt>
                <c:pt idx="42050">
                  <c:v>-1.0643425999999999E-2</c:v>
                </c:pt>
                <c:pt idx="42051">
                  <c:v>-1.2672335999999999E-2</c:v>
                </c:pt>
                <c:pt idx="42052">
                  <c:v>-1.403481E-2</c:v>
                </c:pt>
                <c:pt idx="42053">
                  <c:v>-1.4064788999999999E-2</c:v>
                </c:pt>
                <c:pt idx="42054">
                  <c:v>-1.2490861000000001E-2</c:v>
                </c:pt>
                <c:pt idx="42055">
                  <c:v>-1.4076121E-2</c:v>
                </c:pt>
                <c:pt idx="42056">
                  <c:v>-1.5485201000000001E-2</c:v>
                </c:pt>
                <c:pt idx="42057">
                  <c:v>-1.5503202000000001E-2</c:v>
                </c:pt>
                <c:pt idx="42058">
                  <c:v>-1.2486905E-2</c:v>
                </c:pt>
                <c:pt idx="42059">
                  <c:v>-1.6258201999999999E-2</c:v>
                </c:pt>
                <c:pt idx="42060">
                  <c:v>-2.0475052000000001E-2</c:v>
                </c:pt>
                <c:pt idx="42061">
                  <c:v>-1.7424592999999999E-2</c:v>
                </c:pt>
                <c:pt idx="42062">
                  <c:v>-2.0154598999999999E-2</c:v>
                </c:pt>
                <c:pt idx="42063">
                  <c:v>-1.8424871999999998E-2</c:v>
                </c:pt>
                <c:pt idx="42064">
                  <c:v>-1.4498573000000001E-2</c:v>
                </c:pt>
                <c:pt idx="42065">
                  <c:v>-1.3878708999999999E-2</c:v>
                </c:pt>
                <c:pt idx="42066">
                  <c:v>-1.8624462000000001E-2</c:v>
                </c:pt>
                <c:pt idx="42067">
                  <c:v>-1.9871583000000002E-2</c:v>
                </c:pt>
                <c:pt idx="42068">
                  <c:v>-1.7133588000000002E-2</c:v>
                </c:pt>
                <c:pt idx="42069">
                  <c:v>-1.6675714000000001E-2</c:v>
                </c:pt>
                <c:pt idx="42070">
                  <c:v>-1.6282630999999999E-2</c:v>
                </c:pt>
                <c:pt idx="42071">
                  <c:v>-2.0323865E-2</c:v>
                </c:pt>
                <c:pt idx="42072">
                  <c:v>-1.8157117E-2</c:v>
                </c:pt>
                <c:pt idx="42073">
                  <c:v>-1.8027192000000001E-2</c:v>
                </c:pt>
                <c:pt idx="42074">
                  <c:v>-1.8577669000000002E-2</c:v>
                </c:pt>
                <c:pt idx="42075">
                  <c:v>-1.9162644E-2</c:v>
                </c:pt>
                <c:pt idx="42076">
                  <c:v>-1.9644409000000002E-2</c:v>
                </c:pt>
                <c:pt idx="42077">
                  <c:v>-1.7174638999999998E-2</c:v>
                </c:pt>
                <c:pt idx="42078">
                  <c:v>-1.9236988999999999E-2</c:v>
                </c:pt>
                <c:pt idx="42079">
                  <c:v>-1.8778126999999999E-2</c:v>
                </c:pt>
                <c:pt idx="42080">
                  <c:v>-2.3696985E-2</c:v>
                </c:pt>
                <c:pt idx="42081">
                  <c:v>-2.0743424E-2</c:v>
                </c:pt>
                <c:pt idx="42082">
                  <c:v>-2.4268649999999999E-2</c:v>
                </c:pt>
                <c:pt idx="42083">
                  <c:v>-2.3044208E-2</c:v>
                </c:pt>
                <c:pt idx="42084">
                  <c:v>-2.5386458000000001E-2</c:v>
                </c:pt>
                <c:pt idx="42085">
                  <c:v>-2.2439823000000001E-2</c:v>
                </c:pt>
                <c:pt idx="42086">
                  <c:v>-2.4162889E-2</c:v>
                </c:pt>
                <c:pt idx="42087">
                  <c:v>-1.9462028999999999E-2</c:v>
                </c:pt>
                <c:pt idx="42088">
                  <c:v>-2.3116417E-2</c:v>
                </c:pt>
                <c:pt idx="42089">
                  <c:v>-2.9116137E-2</c:v>
                </c:pt>
                <c:pt idx="42090">
                  <c:v>-2.6538994E-2</c:v>
                </c:pt>
                <c:pt idx="42091">
                  <c:v>-2.1019025E-2</c:v>
                </c:pt>
                <c:pt idx="42092">
                  <c:v>-2.4847852E-2</c:v>
                </c:pt>
                <c:pt idx="42093">
                  <c:v>-2.0910444E-2</c:v>
                </c:pt>
                <c:pt idx="42094">
                  <c:v>-2.1583956000000001E-2</c:v>
                </c:pt>
                <c:pt idx="42095">
                  <c:v>-2.2326371000000001E-2</c:v>
                </c:pt>
                <c:pt idx="42096">
                  <c:v>-2.1342333000000002E-2</c:v>
                </c:pt>
                <c:pt idx="42097">
                  <c:v>-2.1535526999999999E-2</c:v>
                </c:pt>
                <c:pt idx="42098">
                  <c:v>-1.9982903999999999E-2</c:v>
                </c:pt>
                <c:pt idx="42099">
                  <c:v>-1.7916825000000001E-2</c:v>
                </c:pt>
                <c:pt idx="42100">
                  <c:v>-2.2422627000000001E-2</c:v>
                </c:pt>
                <c:pt idx="42101">
                  <c:v>-1.7685850999999999E-2</c:v>
                </c:pt>
                <c:pt idx="42102">
                  <c:v>-1.6490624999999998E-2</c:v>
                </c:pt>
                <c:pt idx="42103">
                  <c:v>-1.8930538E-2</c:v>
                </c:pt>
                <c:pt idx="42104">
                  <c:v>-1.9437335E-2</c:v>
                </c:pt>
                <c:pt idx="42105">
                  <c:v>-1.6178499999999998E-2</c:v>
                </c:pt>
                <c:pt idx="42106">
                  <c:v>-1.8288255E-2</c:v>
                </c:pt>
                <c:pt idx="42107">
                  <c:v>-1.7206103E-2</c:v>
                </c:pt>
                <c:pt idx="42108">
                  <c:v>-1.9601882000000001E-2</c:v>
                </c:pt>
                <c:pt idx="42109">
                  <c:v>-2.1280849000000001E-2</c:v>
                </c:pt>
                <c:pt idx="42110">
                  <c:v>-2.1581255000000001E-2</c:v>
                </c:pt>
                <c:pt idx="42111">
                  <c:v>-2.2983252999999999E-2</c:v>
                </c:pt>
                <c:pt idx="42112">
                  <c:v>-2.3447707000000002E-2</c:v>
                </c:pt>
                <c:pt idx="42113">
                  <c:v>-2.6355198E-2</c:v>
                </c:pt>
                <c:pt idx="42114">
                  <c:v>-2.3496294000000001E-2</c:v>
                </c:pt>
                <c:pt idx="42115">
                  <c:v>-2.2203980000000002E-2</c:v>
                </c:pt>
                <c:pt idx="42116">
                  <c:v>-2.7618719E-2</c:v>
                </c:pt>
                <c:pt idx="42117">
                  <c:v>-2.8644558000000001E-2</c:v>
                </c:pt>
                <c:pt idx="42118">
                  <c:v>-3.2482173000000003E-2</c:v>
                </c:pt>
                <c:pt idx="42119">
                  <c:v>-3.3878474999999998E-2</c:v>
                </c:pt>
                <c:pt idx="42120">
                  <c:v>-2.8061599E-2</c:v>
                </c:pt>
                <c:pt idx="42121">
                  <c:v>-2.6652403000000002E-2</c:v>
                </c:pt>
                <c:pt idx="42122">
                  <c:v>-2.6367977000000001E-2</c:v>
                </c:pt>
                <c:pt idx="42123">
                  <c:v>-2.6782785E-2</c:v>
                </c:pt>
                <c:pt idx="42124">
                  <c:v>-3.0676326E-2</c:v>
                </c:pt>
                <c:pt idx="42125">
                  <c:v>-2.6719370999999999E-2</c:v>
                </c:pt>
                <c:pt idx="42126">
                  <c:v>-3.2102949999999998E-2</c:v>
                </c:pt>
                <c:pt idx="42127">
                  <c:v>-2.9867338E-2</c:v>
                </c:pt>
                <c:pt idx="42128">
                  <c:v>-2.9296888E-2</c:v>
                </c:pt>
                <c:pt idx="42129">
                  <c:v>-2.8905123000000001E-2</c:v>
                </c:pt>
                <c:pt idx="42130">
                  <c:v>-2.8515237999999998E-2</c:v>
                </c:pt>
                <c:pt idx="42131">
                  <c:v>-2.8991539E-2</c:v>
                </c:pt>
                <c:pt idx="42132">
                  <c:v>-2.8714307000000001E-2</c:v>
                </c:pt>
                <c:pt idx="42133">
                  <c:v>-2.7716910000000001E-2</c:v>
                </c:pt>
                <c:pt idx="42134">
                  <c:v>-3.1594742000000002E-2</c:v>
                </c:pt>
                <c:pt idx="42135">
                  <c:v>-2.7614443999999998E-2</c:v>
                </c:pt>
                <c:pt idx="42136">
                  <c:v>-2.6698049000000001E-2</c:v>
                </c:pt>
                <c:pt idx="42137">
                  <c:v>-3.2693888999999997E-2</c:v>
                </c:pt>
                <c:pt idx="42138">
                  <c:v>-3.2984174999999998E-2</c:v>
                </c:pt>
                <c:pt idx="42139">
                  <c:v>-3.5690914999999997E-2</c:v>
                </c:pt>
                <c:pt idx="42140">
                  <c:v>-3.4368920999999997E-2</c:v>
                </c:pt>
                <c:pt idx="42141">
                  <c:v>-3.7736561000000002E-2</c:v>
                </c:pt>
                <c:pt idx="42142">
                  <c:v>-3.7851340999999997E-2</c:v>
                </c:pt>
                <c:pt idx="42143">
                  <c:v>-3.8573272999999998E-2</c:v>
                </c:pt>
                <c:pt idx="42144">
                  <c:v>-3.9583939999999998E-2</c:v>
                </c:pt>
                <c:pt idx="42145">
                  <c:v>-3.6898388999999997E-2</c:v>
                </c:pt>
                <c:pt idx="42146">
                  <c:v>-4.0530410000000003E-2</c:v>
                </c:pt>
                <c:pt idx="42147">
                  <c:v>-4.1611033999999998E-2</c:v>
                </c:pt>
                <c:pt idx="42148">
                  <c:v>-4.7030031999999999E-2</c:v>
                </c:pt>
                <c:pt idx="42149">
                  <c:v>-4.2278125999999999E-2</c:v>
                </c:pt>
                <c:pt idx="42150">
                  <c:v>-4.4281356000000001E-2</c:v>
                </c:pt>
                <c:pt idx="42151">
                  <c:v>-4.1295397999999997E-2</c:v>
                </c:pt>
                <c:pt idx="42152">
                  <c:v>-4.0828812999999999E-2</c:v>
                </c:pt>
                <c:pt idx="42153">
                  <c:v>-4.1331439999999997E-2</c:v>
                </c:pt>
                <c:pt idx="42154">
                  <c:v>-4.2309619E-2</c:v>
                </c:pt>
                <c:pt idx="42155">
                  <c:v>-4.0497078999999998E-2</c:v>
                </c:pt>
                <c:pt idx="42156">
                  <c:v>-4.2981542999999997E-2</c:v>
                </c:pt>
                <c:pt idx="42157">
                  <c:v>-4.0853555999999999E-2</c:v>
                </c:pt>
                <c:pt idx="42158">
                  <c:v>-3.8280409000000001E-2</c:v>
                </c:pt>
                <c:pt idx="42159">
                  <c:v>-3.2793276000000003E-2</c:v>
                </c:pt>
                <c:pt idx="42160">
                  <c:v>-4.0627233999999998E-2</c:v>
                </c:pt>
                <c:pt idx="42161">
                  <c:v>-4.3111882999999997E-2</c:v>
                </c:pt>
                <c:pt idx="42162">
                  <c:v>-3.5851042999999999E-2</c:v>
                </c:pt>
                <c:pt idx="42163">
                  <c:v>-3.5645280000000001E-2</c:v>
                </c:pt>
                <c:pt idx="42164">
                  <c:v>-3.9279426999999999E-2</c:v>
                </c:pt>
                <c:pt idx="42165">
                  <c:v>-3.5279593999999997E-2</c:v>
                </c:pt>
                <c:pt idx="42166">
                  <c:v>-3.2990872999999997E-2</c:v>
                </c:pt>
                <c:pt idx="42167">
                  <c:v>-3.4288932000000001E-2</c:v>
                </c:pt>
                <c:pt idx="42168">
                  <c:v>-3.6169920000000001E-2</c:v>
                </c:pt>
                <c:pt idx="42169">
                  <c:v>-3.7903152000000002E-2</c:v>
                </c:pt>
                <c:pt idx="42170">
                  <c:v>-3.2853532999999997E-2</c:v>
                </c:pt>
                <c:pt idx="42171">
                  <c:v>-3.0333465E-2</c:v>
                </c:pt>
                <c:pt idx="42172">
                  <c:v>-3.5038466999999997E-2</c:v>
                </c:pt>
                <c:pt idx="42173">
                  <c:v>-3.4024298000000001E-2</c:v>
                </c:pt>
                <c:pt idx="42174">
                  <c:v>-3.5323922000000001E-2</c:v>
                </c:pt>
                <c:pt idx="42175">
                  <c:v>-3.4249935000000002E-2</c:v>
                </c:pt>
                <c:pt idx="42176">
                  <c:v>-3.5394295999999999E-2</c:v>
                </c:pt>
                <c:pt idx="42177">
                  <c:v>-3.8319251999999998E-2</c:v>
                </c:pt>
                <c:pt idx="42178">
                  <c:v>-3.6603908999999997E-2</c:v>
                </c:pt>
                <c:pt idx="42179">
                  <c:v>-3.5516605E-2</c:v>
                </c:pt>
                <c:pt idx="42180">
                  <c:v>-3.5321659999999998E-2</c:v>
                </c:pt>
                <c:pt idx="42181">
                  <c:v>-3.7052046999999998E-2</c:v>
                </c:pt>
                <c:pt idx="42182">
                  <c:v>-3.3414166000000002E-2</c:v>
                </c:pt>
                <c:pt idx="42183">
                  <c:v>-2.9663439999999999E-2</c:v>
                </c:pt>
                <c:pt idx="42184">
                  <c:v>-3.2575871999999999E-2</c:v>
                </c:pt>
                <c:pt idx="42185">
                  <c:v>-3.2371654999999999E-2</c:v>
                </c:pt>
                <c:pt idx="42186">
                  <c:v>-3.3324267999999997E-2</c:v>
                </c:pt>
                <c:pt idx="42187">
                  <c:v>-3.0084467E-2</c:v>
                </c:pt>
                <c:pt idx="42188">
                  <c:v>-3.1261313999999998E-2</c:v>
                </c:pt>
                <c:pt idx="42189">
                  <c:v>-2.9787582999999999E-2</c:v>
                </c:pt>
                <c:pt idx="42190">
                  <c:v>-3.0127932999999999E-2</c:v>
                </c:pt>
                <c:pt idx="42191">
                  <c:v>-2.7385297999999999E-2</c:v>
                </c:pt>
                <c:pt idx="42192">
                  <c:v>-3.2075394E-2</c:v>
                </c:pt>
                <c:pt idx="42193">
                  <c:v>-3.1342796999999999E-2</c:v>
                </c:pt>
                <c:pt idx="42194">
                  <c:v>-2.9743835E-2</c:v>
                </c:pt>
                <c:pt idx="42195">
                  <c:v>-2.8975941000000002E-2</c:v>
                </c:pt>
                <c:pt idx="42196">
                  <c:v>-2.9627085000000001E-2</c:v>
                </c:pt>
                <c:pt idx="42197">
                  <c:v>-3.0161100999999999E-2</c:v>
                </c:pt>
                <c:pt idx="42198">
                  <c:v>-3.1172037E-2</c:v>
                </c:pt>
                <c:pt idx="42199">
                  <c:v>-3.0955489999999999E-2</c:v>
                </c:pt>
                <c:pt idx="42200">
                  <c:v>-3.1585861E-2</c:v>
                </c:pt>
                <c:pt idx="42201">
                  <c:v>-3.0010642000000001E-2</c:v>
                </c:pt>
                <c:pt idx="42202">
                  <c:v>-3.4245870999999997E-2</c:v>
                </c:pt>
                <c:pt idx="42203">
                  <c:v>-3.3414992999999997E-2</c:v>
                </c:pt>
                <c:pt idx="42204">
                  <c:v>-3.2755329999999999E-2</c:v>
                </c:pt>
                <c:pt idx="42205">
                  <c:v>-3.0517127000000002E-2</c:v>
                </c:pt>
                <c:pt idx="42206">
                  <c:v>-3.5344372999999998E-2</c:v>
                </c:pt>
                <c:pt idx="42207">
                  <c:v>-3.4283262000000002E-2</c:v>
                </c:pt>
                <c:pt idx="42208">
                  <c:v>-3.4897919999999999E-2</c:v>
                </c:pt>
                <c:pt idx="42209">
                  <c:v>-3.1893304999999997E-2</c:v>
                </c:pt>
                <c:pt idx="42210">
                  <c:v>-3.4579102E-2</c:v>
                </c:pt>
                <c:pt idx="42211">
                  <c:v>-3.4054305E-2</c:v>
                </c:pt>
                <c:pt idx="42212">
                  <c:v>-3.7886329000000003E-2</c:v>
                </c:pt>
                <c:pt idx="42213">
                  <c:v>-3.5758975999999998E-2</c:v>
                </c:pt>
                <c:pt idx="42214">
                  <c:v>-3.4062807000000001E-2</c:v>
                </c:pt>
                <c:pt idx="42215">
                  <c:v>-3.3870667E-2</c:v>
                </c:pt>
                <c:pt idx="42216">
                  <c:v>-3.4652039000000003E-2</c:v>
                </c:pt>
                <c:pt idx="42217">
                  <c:v>-3.3909994999999998E-2</c:v>
                </c:pt>
                <c:pt idx="42218">
                  <c:v>-3.5687654999999999E-2</c:v>
                </c:pt>
                <c:pt idx="42219">
                  <c:v>-3.4410093000000003E-2</c:v>
                </c:pt>
                <c:pt idx="42220">
                  <c:v>-3.1935483000000001E-2</c:v>
                </c:pt>
                <c:pt idx="42221">
                  <c:v>-3.2371803999999997E-2</c:v>
                </c:pt>
                <c:pt idx="42222">
                  <c:v>-2.8911290999999999E-2</c:v>
                </c:pt>
                <c:pt idx="42223">
                  <c:v>-2.8036175E-2</c:v>
                </c:pt>
                <c:pt idx="42224">
                  <c:v>-3.0369105E-2</c:v>
                </c:pt>
                <c:pt idx="42225">
                  <c:v>-2.8259348E-2</c:v>
                </c:pt>
                <c:pt idx="42226">
                  <c:v>-2.8606000999999999E-2</c:v>
                </c:pt>
                <c:pt idx="42227">
                  <c:v>-2.9442387E-2</c:v>
                </c:pt>
                <c:pt idx="42228">
                  <c:v>-3.0136139999999999E-2</c:v>
                </c:pt>
                <c:pt idx="42229">
                  <c:v>-2.6477264E-2</c:v>
                </c:pt>
                <c:pt idx="42230">
                  <c:v>-2.7384070999999999E-2</c:v>
                </c:pt>
                <c:pt idx="42231">
                  <c:v>-2.2664506000000001E-2</c:v>
                </c:pt>
                <c:pt idx="42232">
                  <c:v>-2.7434760999999998E-2</c:v>
                </c:pt>
                <c:pt idx="42233">
                  <c:v>-2.6275990999999999E-2</c:v>
                </c:pt>
                <c:pt idx="42234">
                  <c:v>-2.5559068000000001E-2</c:v>
                </c:pt>
                <c:pt idx="42235">
                  <c:v>-2.6543721999999999E-2</c:v>
                </c:pt>
                <c:pt idx="42236">
                  <c:v>-2.5682189000000001E-2</c:v>
                </c:pt>
                <c:pt idx="42237">
                  <c:v>-2.8259134000000002E-2</c:v>
                </c:pt>
                <c:pt idx="42238">
                  <c:v>-2.7741414999999998E-2</c:v>
                </c:pt>
                <c:pt idx="42239">
                  <c:v>-2.5294530999999999E-2</c:v>
                </c:pt>
                <c:pt idx="42240">
                  <c:v>-3.0951617000000001E-2</c:v>
                </c:pt>
                <c:pt idx="42241">
                  <c:v>-2.6681383999999999E-2</c:v>
                </c:pt>
                <c:pt idx="42242">
                  <c:v>-2.4355643999999999E-2</c:v>
                </c:pt>
                <c:pt idx="42243">
                  <c:v>-2.8037345000000002E-2</c:v>
                </c:pt>
                <c:pt idx="42244">
                  <c:v>-3.2879236999999999E-2</c:v>
                </c:pt>
                <c:pt idx="42245">
                  <c:v>-3.2330491000000003E-2</c:v>
                </c:pt>
                <c:pt idx="42246">
                  <c:v>-3.2425832000000002E-2</c:v>
                </c:pt>
                <c:pt idx="42247">
                  <c:v>-2.9433266999999999E-2</c:v>
                </c:pt>
                <c:pt idx="42248">
                  <c:v>-3.0662583E-2</c:v>
                </c:pt>
                <c:pt idx="42249">
                  <c:v>-3.0624849999999999E-2</c:v>
                </c:pt>
                <c:pt idx="42250">
                  <c:v>-2.4603707999999998E-2</c:v>
                </c:pt>
                <c:pt idx="42251">
                  <c:v>-2.6110034000000001E-2</c:v>
                </c:pt>
                <c:pt idx="42252">
                  <c:v>-2.6879422E-2</c:v>
                </c:pt>
                <c:pt idx="42253">
                  <c:v>-2.8001405E-2</c:v>
                </c:pt>
                <c:pt idx="42254">
                  <c:v>-2.5797106E-2</c:v>
                </c:pt>
                <c:pt idx="42255">
                  <c:v>-2.1305507000000001E-2</c:v>
                </c:pt>
                <c:pt idx="42256">
                  <c:v>-2.4085580999999998E-2</c:v>
                </c:pt>
                <c:pt idx="42257">
                  <c:v>-2.1675686999999999E-2</c:v>
                </c:pt>
                <c:pt idx="42258">
                  <c:v>-1.8735821999999999E-2</c:v>
                </c:pt>
                <c:pt idx="42259">
                  <c:v>-1.9722976E-2</c:v>
                </c:pt>
                <c:pt idx="42260">
                  <c:v>-2.1450299999999999E-2</c:v>
                </c:pt>
                <c:pt idx="42261">
                  <c:v>-1.9902001999999998E-2</c:v>
                </c:pt>
                <c:pt idx="42262">
                  <c:v>-1.7157881E-2</c:v>
                </c:pt>
                <c:pt idx="42263">
                  <c:v>-1.8822853000000001E-2</c:v>
                </c:pt>
                <c:pt idx="42264">
                  <c:v>-1.9809022999999999E-2</c:v>
                </c:pt>
                <c:pt idx="42265">
                  <c:v>-1.5419861E-2</c:v>
                </c:pt>
                <c:pt idx="42266">
                  <c:v>-1.3305845E-2</c:v>
                </c:pt>
                <c:pt idx="42267">
                  <c:v>-1.1279521000000001E-2</c:v>
                </c:pt>
                <c:pt idx="42268">
                  <c:v>-1.2340523000000001E-2</c:v>
                </c:pt>
                <c:pt idx="42269">
                  <c:v>-1.3094563E-2</c:v>
                </c:pt>
                <c:pt idx="42270">
                  <c:v>-1.4179535E-2</c:v>
                </c:pt>
                <c:pt idx="42271">
                  <c:v>-1.5351702E-2</c:v>
                </c:pt>
                <c:pt idx="42272">
                  <c:v>-1.5498174E-2</c:v>
                </c:pt>
                <c:pt idx="42273">
                  <c:v>-1.5544854E-2</c:v>
                </c:pt>
                <c:pt idx="42274">
                  <c:v>-1.5523548999999999E-2</c:v>
                </c:pt>
                <c:pt idx="42275">
                  <c:v>-1.5582191E-2</c:v>
                </c:pt>
                <c:pt idx="42276">
                  <c:v>-1.5227724E-2</c:v>
                </c:pt>
                <c:pt idx="42277">
                  <c:v>-1.3619654E-2</c:v>
                </c:pt>
                <c:pt idx="42278">
                  <c:v>-1.6849004000000001E-2</c:v>
                </c:pt>
                <c:pt idx="42279">
                  <c:v>-1.6540033999999999E-2</c:v>
                </c:pt>
                <c:pt idx="42280">
                  <c:v>-2.1593383000000001E-2</c:v>
                </c:pt>
                <c:pt idx="42281">
                  <c:v>-1.9697870999999999E-2</c:v>
                </c:pt>
                <c:pt idx="42282">
                  <c:v>-1.9439811000000001E-2</c:v>
                </c:pt>
                <c:pt idx="42283">
                  <c:v>-2.0597793E-2</c:v>
                </c:pt>
                <c:pt idx="42284">
                  <c:v>-1.9083254000000001E-2</c:v>
                </c:pt>
                <c:pt idx="42285">
                  <c:v>-2.1706956999999999E-2</c:v>
                </c:pt>
                <c:pt idx="42286">
                  <c:v>-1.6837100000000001E-2</c:v>
                </c:pt>
                <c:pt idx="42287">
                  <c:v>-1.8673576000000001E-2</c:v>
                </c:pt>
                <c:pt idx="42288">
                  <c:v>-1.7416564999999998E-2</c:v>
                </c:pt>
                <c:pt idx="42289">
                  <c:v>-1.8331819999999999E-2</c:v>
                </c:pt>
                <c:pt idx="42290">
                  <c:v>-1.4822307999999999E-2</c:v>
                </c:pt>
                <c:pt idx="42291">
                  <c:v>-1.3573445E-2</c:v>
                </c:pt>
                <c:pt idx="42292">
                  <c:v>-1.6687212999999999E-2</c:v>
                </c:pt>
                <c:pt idx="42293">
                  <c:v>-1.6061591E-2</c:v>
                </c:pt>
                <c:pt idx="42294">
                  <c:v>-1.4663432000000001E-2</c:v>
                </c:pt>
                <c:pt idx="42295">
                  <c:v>-9.4659340000000005E-3</c:v>
                </c:pt>
                <c:pt idx="42296">
                  <c:v>-1.3361339999999999E-2</c:v>
                </c:pt>
                <c:pt idx="42297">
                  <c:v>-1.3929955000000001E-2</c:v>
                </c:pt>
                <c:pt idx="42298">
                  <c:v>-1.1818334E-2</c:v>
                </c:pt>
                <c:pt idx="42299">
                  <c:v>-1.1910927999999999E-2</c:v>
                </c:pt>
                <c:pt idx="42300">
                  <c:v>-1.2385769E-2</c:v>
                </c:pt>
                <c:pt idx="42301">
                  <c:v>-1.2083358000000001E-2</c:v>
                </c:pt>
                <c:pt idx="42302">
                  <c:v>-1.3553688E-2</c:v>
                </c:pt>
                <c:pt idx="42303">
                  <c:v>-9.7824720000000004E-3</c:v>
                </c:pt>
                <c:pt idx="42304">
                  <c:v>-1.0140401E-2</c:v>
                </c:pt>
                <c:pt idx="42305">
                  <c:v>-8.2874469999999999E-3</c:v>
                </c:pt>
                <c:pt idx="42306">
                  <c:v>-1.1196684E-2</c:v>
                </c:pt>
                <c:pt idx="42307">
                  <c:v>-1.0290492E-2</c:v>
                </c:pt>
                <c:pt idx="42308">
                  <c:v>-1.0431107E-2</c:v>
                </c:pt>
                <c:pt idx="42309">
                  <c:v>-1.0352414000000001E-2</c:v>
                </c:pt>
                <c:pt idx="42310">
                  <c:v>-1.1411021E-2</c:v>
                </c:pt>
                <c:pt idx="42311">
                  <c:v>-1.4719799E-2</c:v>
                </c:pt>
                <c:pt idx="42312">
                  <c:v>-1.2489136E-2</c:v>
                </c:pt>
                <c:pt idx="42313">
                  <c:v>-1.0767937E-2</c:v>
                </c:pt>
                <c:pt idx="42314">
                  <c:v>-1.2767702000000001E-2</c:v>
                </c:pt>
                <c:pt idx="42315">
                  <c:v>-1.8113665000000001E-2</c:v>
                </c:pt>
                <c:pt idx="42316">
                  <c:v>-1.5652372000000001E-2</c:v>
                </c:pt>
                <c:pt idx="42317">
                  <c:v>-1.4612295000000001E-2</c:v>
                </c:pt>
                <c:pt idx="42318">
                  <c:v>-1.7215268999999998E-2</c:v>
                </c:pt>
                <c:pt idx="42319">
                  <c:v>-2.1752371999999999E-2</c:v>
                </c:pt>
                <c:pt idx="42320">
                  <c:v>-1.7609293000000002E-2</c:v>
                </c:pt>
                <c:pt idx="42321">
                  <c:v>-1.9332815E-2</c:v>
                </c:pt>
                <c:pt idx="42322">
                  <c:v>-1.9906994000000001E-2</c:v>
                </c:pt>
                <c:pt idx="42323">
                  <c:v>-1.8823198999999999E-2</c:v>
                </c:pt>
                <c:pt idx="42324">
                  <c:v>-1.7363254000000002E-2</c:v>
                </c:pt>
                <c:pt idx="42325">
                  <c:v>-1.9219595999999999E-2</c:v>
                </c:pt>
                <c:pt idx="42326">
                  <c:v>-1.4360124E-2</c:v>
                </c:pt>
                <c:pt idx="42327">
                  <c:v>-2.0945222999999999E-2</c:v>
                </c:pt>
                <c:pt idx="42328">
                  <c:v>-1.5917441000000001E-2</c:v>
                </c:pt>
                <c:pt idx="42329">
                  <c:v>-1.3865743E-2</c:v>
                </c:pt>
                <c:pt idx="42330">
                  <c:v>-1.4062284E-2</c:v>
                </c:pt>
                <c:pt idx="42331">
                  <c:v>-1.7620757000000001E-2</c:v>
                </c:pt>
                <c:pt idx="42332">
                  <c:v>-1.0962588000000001E-2</c:v>
                </c:pt>
                <c:pt idx="42333">
                  <c:v>-8.17266E-3</c:v>
                </c:pt>
                <c:pt idx="42334">
                  <c:v>-5.3853959999999998E-3</c:v>
                </c:pt>
                <c:pt idx="42335">
                  <c:v>-1.206758E-3</c:v>
                </c:pt>
                <c:pt idx="42336">
                  <c:v>-3.9988159999999997E-3</c:v>
                </c:pt>
                <c:pt idx="42337">
                  <c:v>-3.5926420000000001E-3</c:v>
                </c:pt>
                <c:pt idx="42338">
                  <c:v>-2.4299059999999999E-3</c:v>
                </c:pt>
                <c:pt idx="42339">
                  <c:v>-5.0519689999999999E-3</c:v>
                </c:pt>
                <c:pt idx="42340">
                  <c:v>-4.4109450000000003E-3</c:v>
                </c:pt>
                <c:pt idx="42341">
                  <c:v>-2.8988740000000001E-3</c:v>
                </c:pt>
                <c:pt idx="42342">
                  <c:v>-2.14014E-3</c:v>
                </c:pt>
                <c:pt idx="42343">
                  <c:v>-2.2625200000000001E-3</c:v>
                </c:pt>
                <c:pt idx="42344">
                  <c:v>-4.4114250000000001E-3</c:v>
                </c:pt>
                <c:pt idx="42345">
                  <c:v>-4.696324E-3</c:v>
                </c:pt>
                <c:pt idx="42346">
                  <c:v>-3.1034880000000002E-3</c:v>
                </c:pt>
                <c:pt idx="42347">
                  <c:v>-2.7503139999999998E-3</c:v>
                </c:pt>
                <c:pt idx="42348">
                  <c:v>-5.2315820000000002E-3</c:v>
                </c:pt>
                <c:pt idx="42349">
                  <c:v>-5.75933E-3</c:v>
                </c:pt>
                <c:pt idx="42350">
                  <c:v>-4.5159010000000001E-3</c:v>
                </c:pt>
                <c:pt idx="42351">
                  <c:v>-7.9019769999999993E-3</c:v>
                </c:pt>
                <c:pt idx="42352">
                  <c:v>-6.9528259999999996E-3</c:v>
                </c:pt>
                <c:pt idx="42353">
                  <c:v>-5.7645910000000003E-3</c:v>
                </c:pt>
                <c:pt idx="42354">
                  <c:v>-9.3081929999999993E-3</c:v>
                </c:pt>
                <c:pt idx="42355">
                  <c:v>-1.1571102E-2</c:v>
                </c:pt>
                <c:pt idx="42356">
                  <c:v>-9.1050139999999998E-3</c:v>
                </c:pt>
                <c:pt idx="42357">
                  <c:v>-9.1588529999999998E-3</c:v>
                </c:pt>
                <c:pt idx="42358">
                  <c:v>-1.2741338E-2</c:v>
                </c:pt>
                <c:pt idx="42359">
                  <c:v>-1.1246945E-2</c:v>
                </c:pt>
                <c:pt idx="42360">
                  <c:v>-1.1802480000000001E-2</c:v>
                </c:pt>
                <c:pt idx="42361">
                  <c:v>-1.0485899E-2</c:v>
                </c:pt>
                <c:pt idx="42362">
                  <c:v>-1.1308548999999999E-2</c:v>
                </c:pt>
                <c:pt idx="42363">
                  <c:v>-1.5811987E-2</c:v>
                </c:pt>
                <c:pt idx="42364">
                  <c:v>-1.2782108E-2</c:v>
                </c:pt>
                <c:pt idx="42365">
                  <c:v>-1.3411658E-2</c:v>
                </c:pt>
                <c:pt idx="42366">
                  <c:v>-1.1844121000000001E-2</c:v>
                </c:pt>
                <c:pt idx="42367">
                  <c:v>-9.0321120000000001E-3</c:v>
                </c:pt>
                <c:pt idx="42368">
                  <c:v>-1.0220679999999999E-2</c:v>
                </c:pt>
                <c:pt idx="42369">
                  <c:v>-8.4494989999999992E-3</c:v>
                </c:pt>
                <c:pt idx="42370">
                  <c:v>-9.7198270000000003E-3</c:v>
                </c:pt>
                <c:pt idx="42371">
                  <c:v>-5.4100329999999999E-3</c:v>
                </c:pt>
                <c:pt idx="42372">
                  <c:v>-6.1914049999999997E-3</c:v>
                </c:pt>
                <c:pt idx="42373">
                  <c:v>-4.3093289999999998E-3</c:v>
                </c:pt>
                <c:pt idx="42374">
                  <c:v>-8.3363700000000003E-4</c:v>
                </c:pt>
                <c:pt idx="42375">
                  <c:v>-2.3562539999999999E-3</c:v>
                </c:pt>
                <c:pt idx="42376">
                  <c:v>-8.9764100000000002E-4</c:v>
                </c:pt>
                <c:pt idx="42377">
                  <c:v>-1.5246109999999999E-3</c:v>
                </c:pt>
                <c:pt idx="42378">
                  <c:v>-5.0754999999999995E-4</c:v>
                </c:pt>
                <c:pt idx="42379">
                  <c:v>1.498604E-3</c:v>
                </c:pt>
                <c:pt idx="42380">
                  <c:v>2.128975E-3</c:v>
                </c:pt>
                <c:pt idx="42381">
                  <c:v>3.6293990000000002E-3</c:v>
                </c:pt>
                <c:pt idx="42382">
                  <c:v>4.5810700000000002E-4</c:v>
                </c:pt>
                <c:pt idx="42383">
                  <c:v>2.2841269999999999E-3</c:v>
                </c:pt>
                <c:pt idx="42384">
                  <c:v>2.886801E-3</c:v>
                </c:pt>
                <c:pt idx="42385">
                  <c:v>1.2903680000000001E-3</c:v>
                </c:pt>
                <c:pt idx="42386">
                  <c:v>2.217948E-3</c:v>
                </c:pt>
                <c:pt idx="42387">
                  <c:v>1.303195E-3</c:v>
                </c:pt>
                <c:pt idx="42388">
                  <c:v>-4.4729999999999998E-4</c:v>
                </c:pt>
                <c:pt idx="42389">
                  <c:v>3.8096700000000001E-4</c:v>
                </c:pt>
                <c:pt idx="42390">
                  <c:v>-3.4462619999999998E-3</c:v>
                </c:pt>
                <c:pt idx="42391">
                  <c:v>-3.6300009999999999E-3</c:v>
                </c:pt>
                <c:pt idx="42392">
                  <c:v>-2.0723180000000001E-3</c:v>
                </c:pt>
                <c:pt idx="42393">
                  <c:v>-4.440444E-3</c:v>
                </c:pt>
                <c:pt idx="42394">
                  <c:v>-3.1682519999999999E-3</c:v>
                </c:pt>
                <c:pt idx="42395">
                  <c:v>-4.3625920000000002E-3</c:v>
                </c:pt>
                <c:pt idx="42396">
                  <c:v>-6.2553009999999996E-3</c:v>
                </c:pt>
                <c:pt idx="42397">
                  <c:v>-8.4649919999999993E-3</c:v>
                </c:pt>
                <c:pt idx="42398">
                  <c:v>-1.0120679E-2</c:v>
                </c:pt>
                <c:pt idx="42399">
                  <c:v>-7.785485E-3</c:v>
                </c:pt>
                <c:pt idx="42400">
                  <c:v>-9.5772600000000006E-3</c:v>
                </c:pt>
                <c:pt idx="42401">
                  <c:v>-1.0629565000000001E-2</c:v>
                </c:pt>
                <c:pt idx="42402">
                  <c:v>-9.5882699999999994E-3</c:v>
                </c:pt>
                <c:pt idx="42403">
                  <c:v>-6.6816899999999997E-3</c:v>
                </c:pt>
                <c:pt idx="42404">
                  <c:v>-6.5751639999999997E-3</c:v>
                </c:pt>
                <c:pt idx="42405">
                  <c:v>-1.0013384E-2</c:v>
                </c:pt>
                <c:pt idx="42406">
                  <c:v>-7.4596790000000003E-3</c:v>
                </c:pt>
                <c:pt idx="42407">
                  <c:v>-6.9023820000000003E-3</c:v>
                </c:pt>
                <c:pt idx="42408">
                  <c:v>-8.772986E-3</c:v>
                </c:pt>
                <c:pt idx="42409">
                  <c:v>-7.3722520000000001E-3</c:v>
                </c:pt>
                <c:pt idx="42410">
                  <c:v>-1.0095336E-2</c:v>
                </c:pt>
                <c:pt idx="42411">
                  <c:v>-6.6786700000000003E-3</c:v>
                </c:pt>
                <c:pt idx="42412">
                  <c:v>-7.7607120000000003E-3</c:v>
                </c:pt>
                <c:pt idx="42413">
                  <c:v>-8.2249070000000001E-3</c:v>
                </c:pt>
                <c:pt idx="42414">
                  <c:v>-2.6722159999999998E-3</c:v>
                </c:pt>
                <c:pt idx="42415">
                  <c:v>-8.2457799999999996E-4</c:v>
                </c:pt>
                <c:pt idx="42416">
                  <c:v>-2.6712139999999999E-3</c:v>
                </c:pt>
                <c:pt idx="42417">
                  <c:v>1.6756099999999999E-4</c:v>
                </c:pt>
                <c:pt idx="42418">
                  <c:v>1.720184E-3</c:v>
                </c:pt>
                <c:pt idx="42419">
                  <c:v>-4.1156999999999999E-4</c:v>
                </c:pt>
                <c:pt idx="42420">
                  <c:v>8.4570800000000003E-4</c:v>
                </c:pt>
                <c:pt idx="42421">
                  <c:v>2.6291320000000002E-3</c:v>
                </c:pt>
                <c:pt idx="42422">
                  <c:v>4.9548709999999996E-3</c:v>
                </c:pt>
                <c:pt idx="42423">
                  <c:v>4.9254529999999998E-3</c:v>
                </c:pt>
                <c:pt idx="42424">
                  <c:v>7.2013900000000002E-3</c:v>
                </c:pt>
                <c:pt idx="42425">
                  <c:v>5.6354919999999998E-3</c:v>
                </c:pt>
                <c:pt idx="42426">
                  <c:v>2.7795179999999999E-3</c:v>
                </c:pt>
                <c:pt idx="42427">
                  <c:v>7.309533E-3</c:v>
                </c:pt>
                <c:pt idx="42428">
                  <c:v>9.3010450000000008E-3</c:v>
                </c:pt>
                <c:pt idx="42429">
                  <c:v>8.2182720000000004E-3</c:v>
                </c:pt>
                <c:pt idx="42430">
                  <c:v>8.3551579999999997E-3</c:v>
                </c:pt>
                <c:pt idx="42431">
                  <c:v>4.9479099999999998E-3</c:v>
                </c:pt>
                <c:pt idx="42432">
                  <c:v>5.9367420000000001E-3</c:v>
                </c:pt>
                <c:pt idx="42433">
                  <c:v>5.1869489999999997E-3</c:v>
                </c:pt>
                <c:pt idx="42434">
                  <c:v>4.2873329999999999E-3</c:v>
                </c:pt>
                <c:pt idx="42435">
                  <c:v>3.5584039999999998E-3</c:v>
                </c:pt>
                <c:pt idx="42436">
                  <c:v>7.4551410000000002E-3</c:v>
                </c:pt>
                <c:pt idx="42437">
                  <c:v>4.0345550000000004E-3</c:v>
                </c:pt>
                <c:pt idx="42438">
                  <c:v>4.0792950000000001E-3</c:v>
                </c:pt>
                <c:pt idx="42439">
                  <c:v>2.3934310000000001E-3</c:v>
                </c:pt>
                <c:pt idx="42440">
                  <c:v>-1.23256E-4</c:v>
                </c:pt>
                <c:pt idx="42441">
                  <c:v>2.7101880000000001E-3</c:v>
                </c:pt>
                <c:pt idx="42442">
                  <c:v>2.6223040000000002E-3</c:v>
                </c:pt>
                <c:pt idx="42443">
                  <c:v>3.185748E-3</c:v>
                </c:pt>
                <c:pt idx="42444">
                  <c:v>-4.8508730000000003E-3</c:v>
                </c:pt>
                <c:pt idx="42445" formatCode="0.00E+00">
                  <c:v>6.9241500000000004E-5</c:v>
                </c:pt>
                <c:pt idx="42446">
                  <c:v>-5.7843900000000004E-4</c:v>
                </c:pt>
                <c:pt idx="42447">
                  <c:v>-3.7473789999999999E-3</c:v>
                </c:pt>
                <c:pt idx="42448">
                  <c:v>-2.4994219999999998E-3</c:v>
                </c:pt>
                <c:pt idx="42449">
                  <c:v>-2.2988409999999998E-3</c:v>
                </c:pt>
                <c:pt idx="42450">
                  <c:v>-4.5263090000000001E-3</c:v>
                </c:pt>
                <c:pt idx="42451">
                  <c:v>-3.7543260000000001E-3</c:v>
                </c:pt>
                <c:pt idx="42452">
                  <c:v>-4.2616579999999998E-3</c:v>
                </c:pt>
                <c:pt idx="42453">
                  <c:v>-3.8458279999999999E-3</c:v>
                </c:pt>
                <c:pt idx="42454">
                  <c:v>-1.4252799999999999E-3</c:v>
                </c:pt>
                <c:pt idx="42455">
                  <c:v>-2.8564630000000001E-3</c:v>
                </c:pt>
                <c:pt idx="42456">
                  <c:v>-4.7949780000000001E-3</c:v>
                </c:pt>
                <c:pt idx="42457">
                  <c:v>-3.0956349999999998E-3</c:v>
                </c:pt>
                <c:pt idx="42458">
                  <c:v>-4.7252229999999997E-3</c:v>
                </c:pt>
                <c:pt idx="42459">
                  <c:v>-7.7064400000000002E-4</c:v>
                </c:pt>
                <c:pt idx="42460">
                  <c:v>-2.291043E-3</c:v>
                </c:pt>
                <c:pt idx="42461">
                  <c:v>-2.5833319999999998E-3</c:v>
                </c:pt>
                <c:pt idx="42462">
                  <c:v>-3.6105130000000001E-3</c:v>
                </c:pt>
                <c:pt idx="42463">
                  <c:v>-3.11298E-4</c:v>
                </c:pt>
                <c:pt idx="42464">
                  <c:v>-2.7584770000000001E-3</c:v>
                </c:pt>
                <c:pt idx="42465">
                  <c:v>-2.4779609999999999E-3</c:v>
                </c:pt>
                <c:pt idx="42466">
                  <c:v>3.010548E-3</c:v>
                </c:pt>
                <c:pt idx="42467">
                  <c:v>3.0986989999999999E-3</c:v>
                </c:pt>
                <c:pt idx="42468">
                  <c:v>3.9373280000000004E-3</c:v>
                </c:pt>
                <c:pt idx="42469">
                  <c:v>4.2669880000000002E-3</c:v>
                </c:pt>
                <c:pt idx="42470">
                  <c:v>5.3751290000000002E-3</c:v>
                </c:pt>
                <c:pt idx="42471">
                  <c:v>5.4681829999999997E-3</c:v>
                </c:pt>
                <c:pt idx="42472">
                  <c:v>6.1174619999999997E-3</c:v>
                </c:pt>
                <c:pt idx="42473">
                  <c:v>5.4065060000000002E-3</c:v>
                </c:pt>
                <c:pt idx="42474">
                  <c:v>8.3969700000000001E-3</c:v>
                </c:pt>
                <c:pt idx="42475">
                  <c:v>7.1514739999999997E-3</c:v>
                </c:pt>
                <c:pt idx="42476">
                  <c:v>6.4603839999999996E-3</c:v>
                </c:pt>
                <c:pt idx="42477">
                  <c:v>8.2047979999999993E-3</c:v>
                </c:pt>
                <c:pt idx="42478">
                  <c:v>9.1036150000000007E-3</c:v>
                </c:pt>
                <c:pt idx="42479">
                  <c:v>1.0293782E-2</c:v>
                </c:pt>
                <c:pt idx="42480">
                  <c:v>8.0404810000000004E-3</c:v>
                </c:pt>
                <c:pt idx="42481">
                  <c:v>6.4369919999999999E-3</c:v>
                </c:pt>
                <c:pt idx="42482">
                  <c:v>8.2440710000000004E-3</c:v>
                </c:pt>
                <c:pt idx="42483">
                  <c:v>6.2255599999999998E-3</c:v>
                </c:pt>
                <c:pt idx="42484">
                  <c:v>7.7129349999999998E-3</c:v>
                </c:pt>
                <c:pt idx="42485">
                  <c:v>2.6248949999999999E-3</c:v>
                </c:pt>
                <c:pt idx="42486">
                  <c:v>6.8009979999999999E-3</c:v>
                </c:pt>
                <c:pt idx="42487">
                  <c:v>5.5695559999999998E-3</c:v>
                </c:pt>
                <c:pt idx="42488">
                  <c:v>3.8954929999999999E-3</c:v>
                </c:pt>
                <c:pt idx="42489">
                  <c:v>1.644057E-3</c:v>
                </c:pt>
                <c:pt idx="42490">
                  <c:v>1.5204859999999999E-3</c:v>
                </c:pt>
                <c:pt idx="42491">
                  <c:v>-4.0260399999999998E-4</c:v>
                </c:pt>
                <c:pt idx="42492">
                  <c:v>5.23377E-4</c:v>
                </c:pt>
                <c:pt idx="42493">
                  <c:v>6.8880999999999999E-4</c:v>
                </c:pt>
                <c:pt idx="42494">
                  <c:v>6.8082099999999997E-4</c:v>
                </c:pt>
                <c:pt idx="42495">
                  <c:v>-2.8031269999999999E-3</c:v>
                </c:pt>
                <c:pt idx="42496">
                  <c:v>-4.0809109999999996E-3</c:v>
                </c:pt>
                <c:pt idx="42497">
                  <c:v>-1.333016E-3</c:v>
                </c:pt>
                <c:pt idx="42498">
                  <c:v>9.1416000000000002E-4</c:v>
                </c:pt>
                <c:pt idx="42499">
                  <c:v>-3.4802999999999999E-4</c:v>
                </c:pt>
                <c:pt idx="42500">
                  <c:v>-1.36589E-3</c:v>
                </c:pt>
                <c:pt idx="42501">
                  <c:v>-1.626623E-3</c:v>
                </c:pt>
                <c:pt idx="42502">
                  <c:v>-3.8447690000000001E-3</c:v>
                </c:pt>
                <c:pt idx="42503">
                  <c:v>-3.2209119999999998E-3</c:v>
                </c:pt>
                <c:pt idx="42504">
                  <c:v>-3.281632E-3</c:v>
                </c:pt>
                <c:pt idx="42505">
                  <c:v>-3.9157760000000002E-3</c:v>
                </c:pt>
                <c:pt idx="42506">
                  <c:v>-3.5293519999999999E-3</c:v>
                </c:pt>
                <c:pt idx="42507">
                  <c:v>-8.1914499999999996E-4</c:v>
                </c:pt>
                <c:pt idx="42508">
                  <c:v>-3.4109330000000001E-3</c:v>
                </c:pt>
                <c:pt idx="42509">
                  <c:v>-3.4285990000000001E-3</c:v>
                </c:pt>
                <c:pt idx="42510">
                  <c:v>-1.6229759999999999E-3</c:v>
                </c:pt>
                <c:pt idx="42511">
                  <c:v>-9.8359500000000009E-4</c:v>
                </c:pt>
                <c:pt idx="42512">
                  <c:v>-9.9238400000000002E-4</c:v>
                </c:pt>
                <c:pt idx="42513">
                  <c:v>3.3349900000000001E-4</c:v>
                </c:pt>
                <c:pt idx="42514">
                  <c:v>4.1365999999999999E-4</c:v>
                </c:pt>
                <c:pt idx="42515" formatCode="0.00E+00">
                  <c:v>3.1837700000000002E-5</c:v>
                </c:pt>
                <c:pt idx="42516">
                  <c:v>-1.8547600000000001E-4</c:v>
                </c:pt>
                <c:pt idx="42517">
                  <c:v>1.2403970000000001E-3</c:v>
                </c:pt>
                <c:pt idx="42518" formatCode="0.00E+00">
                  <c:v>6.4877799999999997E-5</c:v>
                </c:pt>
                <c:pt idx="42519">
                  <c:v>5.6454499999999996E-4</c:v>
                </c:pt>
                <c:pt idx="42520">
                  <c:v>5.6720800000000004E-4</c:v>
                </c:pt>
                <c:pt idx="42521">
                  <c:v>8.4158400000000004E-4</c:v>
                </c:pt>
                <c:pt idx="42522">
                  <c:v>2.0658389999999999E-3</c:v>
                </c:pt>
                <c:pt idx="42523">
                  <c:v>2.666178E-3</c:v>
                </c:pt>
                <c:pt idx="42524">
                  <c:v>5.0273369999999998E-3</c:v>
                </c:pt>
                <c:pt idx="42525">
                  <c:v>3.7307830000000001E-3</c:v>
                </c:pt>
                <c:pt idx="42526">
                  <c:v>3.6189299999999998E-3</c:v>
                </c:pt>
                <c:pt idx="42527">
                  <c:v>4.8825190000000001E-3</c:v>
                </c:pt>
                <c:pt idx="42528">
                  <c:v>5.3874539999999999E-3</c:v>
                </c:pt>
                <c:pt idx="42529">
                  <c:v>5.3829630000000002E-3</c:v>
                </c:pt>
                <c:pt idx="42530">
                  <c:v>5.411725E-3</c:v>
                </c:pt>
                <c:pt idx="42531">
                  <c:v>5.3216119999999999E-3</c:v>
                </c:pt>
                <c:pt idx="42532">
                  <c:v>6.9261660000000001E-3</c:v>
                </c:pt>
                <c:pt idx="42533">
                  <c:v>3.4827970000000001E-3</c:v>
                </c:pt>
                <c:pt idx="42534">
                  <c:v>1.0675462E-2</c:v>
                </c:pt>
                <c:pt idx="42535">
                  <c:v>9.1175719999999991E-3</c:v>
                </c:pt>
                <c:pt idx="42536">
                  <c:v>6.9707980000000003E-3</c:v>
                </c:pt>
                <c:pt idx="42537">
                  <c:v>6.772223E-3</c:v>
                </c:pt>
                <c:pt idx="42538">
                  <c:v>1.1603463E-2</c:v>
                </c:pt>
                <c:pt idx="42539">
                  <c:v>6.9735120000000003E-3</c:v>
                </c:pt>
                <c:pt idx="42540">
                  <c:v>7.0219820000000004E-3</c:v>
                </c:pt>
                <c:pt idx="42541">
                  <c:v>7.7200239999999998E-3</c:v>
                </c:pt>
                <c:pt idx="42542">
                  <c:v>8.0763550000000003E-3</c:v>
                </c:pt>
                <c:pt idx="42543">
                  <c:v>1.1935871000000001E-2</c:v>
                </c:pt>
                <c:pt idx="42544">
                  <c:v>4.8491999999999997E-3</c:v>
                </c:pt>
                <c:pt idx="42545">
                  <c:v>4.6694559999999998E-3</c:v>
                </c:pt>
                <c:pt idx="42546">
                  <c:v>4.362393E-3</c:v>
                </c:pt>
                <c:pt idx="42547">
                  <c:v>2.8332710000000001E-3</c:v>
                </c:pt>
                <c:pt idx="42548">
                  <c:v>4.0857560000000003E-3</c:v>
                </c:pt>
                <c:pt idx="42549">
                  <c:v>4.0274589999999997E-3</c:v>
                </c:pt>
                <c:pt idx="42550">
                  <c:v>1.8252909999999999E-3</c:v>
                </c:pt>
                <c:pt idx="42551">
                  <c:v>9.4790900000000003E-4</c:v>
                </c:pt>
                <c:pt idx="42552">
                  <c:v>-1.431891E-3</c:v>
                </c:pt>
                <c:pt idx="42553">
                  <c:v>-1.1459689999999999E-3</c:v>
                </c:pt>
                <c:pt idx="42554">
                  <c:v>-2.1728839999999999E-3</c:v>
                </c:pt>
                <c:pt idx="42555">
                  <c:v>-2.13625E-4</c:v>
                </c:pt>
                <c:pt idx="42556">
                  <c:v>7.6082600000000004E-4</c:v>
                </c:pt>
                <c:pt idx="42557">
                  <c:v>-2.0144260000000002E-3</c:v>
                </c:pt>
                <c:pt idx="42558">
                  <c:v>-1.8865939999999999E-3</c:v>
                </c:pt>
                <c:pt idx="42559">
                  <c:v>-3.3617149999999999E-3</c:v>
                </c:pt>
                <c:pt idx="42560">
                  <c:v>-1.624534E-3</c:v>
                </c:pt>
                <c:pt idx="42561">
                  <c:v>-2.6277819999999999E-3</c:v>
                </c:pt>
                <c:pt idx="42562">
                  <c:v>-7.6197199999999997E-4</c:v>
                </c:pt>
                <c:pt idx="42563">
                  <c:v>-1.881721E-3</c:v>
                </c:pt>
                <c:pt idx="42564">
                  <c:v>-2.0500330000000002E-3</c:v>
                </c:pt>
                <c:pt idx="42565">
                  <c:v>-3.5404799999999999E-3</c:v>
                </c:pt>
                <c:pt idx="42566">
                  <c:v>-3.4121160000000002E-3</c:v>
                </c:pt>
                <c:pt idx="42567">
                  <c:v>-2.2254999999999999E-4</c:v>
                </c:pt>
                <c:pt idx="42568">
                  <c:v>-1.5711740000000001E-3</c:v>
                </c:pt>
                <c:pt idx="42569">
                  <c:v>-7.3186300000000002E-4</c:v>
                </c:pt>
                <c:pt idx="42570">
                  <c:v>-3.2727849999999998E-3</c:v>
                </c:pt>
                <c:pt idx="42571">
                  <c:v>-2.126976E-3</c:v>
                </c:pt>
                <c:pt idx="42572">
                  <c:v>-1.20206E-3</c:v>
                </c:pt>
                <c:pt idx="42573">
                  <c:v>-8.0473600000000001E-4</c:v>
                </c:pt>
                <c:pt idx="42574">
                  <c:v>-1.216195E-3</c:v>
                </c:pt>
                <c:pt idx="42575">
                  <c:v>2.4810300000000001E-4</c:v>
                </c:pt>
                <c:pt idx="42576">
                  <c:v>2.1083209999999998E-3</c:v>
                </c:pt>
                <c:pt idx="42577">
                  <c:v>2.2222880000000002E-3</c:v>
                </c:pt>
                <c:pt idx="42578">
                  <c:v>3.3037799999999999E-4</c:v>
                </c:pt>
                <c:pt idx="42579">
                  <c:v>2.2918309999999998E-3</c:v>
                </c:pt>
                <c:pt idx="42580">
                  <c:v>8.3082100000000003E-4</c:v>
                </c:pt>
                <c:pt idx="42581">
                  <c:v>2.249123E-3</c:v>
                </c:pt>
                <c:pt idx="42582">
                  <c:v>1.377737E-3</c:v>
                </c:pt>
                <c:pt idx="42583">
                  <c:v>2.6518499999999998E-4</c:v>
                </c:pt>
                <c:pt idx="42584">
                  <c:v>4.1059400000000002E-4</c:v>
                </c:pt>
                <c:pt idx="42585">
                  <c:v>1.1626E-4</c:v>
                </c:pt>
                <c:pt idx="42586">
                  <c:v>1.290448E-3</c:v>
                </c:pt>
                <c:pt idx="42587">
                  <c:v>6.1160800000000003E-4</c:v>
                </c:pt>
                <c:pt idx="42588">
                  <c:v>2.2523809999999999E-3</c:v>
                </c:pt>
                <c:pt idx="42589">
                  <c:v>2.7804099999999998E-4</c:v>
                </c:pt>
                <c:pt idx="42590">
                  <c:v>5.8989700000000003E-4</c:v>
                </c:pt>
                <c:pt idx="42591">
                  <c:v>1.751301E-3</c:v>
                </c:pt>
                <c:pt idx="42592">
                  <c:v>2.090588E-3</c:v>
                </c:pt>
                <c:pt idx="42593">
                  <c:v>-7.1184199999999997E-4</c:v>
                </c:pt>
                <c:pt idx="42594" formatCode="0.00E+00">
                  <c:v>9.0568299999999998E-5</c:v>
                </c:pt>
                <c:pt idx="42595">
                  <c:v>1.311081E-3</c:v>
                </c:pt>
                <c:pt idx="42596">
                  <c:v>2.013889E-3</c:v>
                </c:pt>
                <c:pt idx="42597">
                  <c:v>1.3862119999999999E-3</c:v>
                </c:pt>
                <c:pt idx="42598">
                  <c:v>4.3188849999999997E-3</c:v>
                </c:pt>
                <c:pt idx="42599">
                  <c:v>5.1429140000000002E-3</c:v>
                </c:pt>
                <c:pt idx="42600">
                  <c:v>4.2992239999999999E-3</c:v>
                </c:pt>
                <c:pt idx="42601">
                  <c:v>3.1857890000000001E-3</c:v>
                </c:pt>
                <c:pt idx="42602">
                  <c:v>4.0119020000000003E-3</c:v>
                </c:pt>
                <c:pt idx="42603">
                  <c:v>2.994025E-3</c:v>
                </c:pt>
                <c:pt idx="42604">
                  <c:v>4.5786059999999998E-3</c:v>
                </c:pt>
                <c:pt idx="42605">
                  <c:v>3.4214319999999999E-3</c:v>
                </c:pt>
                <c:pt idx="42606">
                  <c:v>3.0020699999999998E-4</c:v>
                </c:pt>
                <c:pt idx="42607">
                  <c:v>5.4447300000000001E-3</c:v>
                </c:pt>
                <c:pt idx="42608">
                  <c:v>5.2929300000000004E-3</c:v>
                </c:pt>
                <c:pt idx="42609">
                  <c:v>7.10051E-3</c:v>
                </c:pt>
                <c:pt idx="42610">
                  <c:v>5.0402880000000004E-3</c:v>
                </c:pt>
                <c:pt idx="42611">
                  <c:v>5.4792080000000002E-3</c:v>
                </c:pt>
                <c:pt idx="42612">
                  <c:v>6.5838880000000004E-3</c:v>
                </c:pt>
                <c:pt idx="42613">
                  <c:v>5.5544059999999996E-3</c:v>
                </c:pt>
                <c:pt idx="42614">
                  <c:v>7.340854E-3</c:v>
                </c:pt>
                <c:pt idx="42615">
                  <c:v>5.2085559999999996E-3</c:v>
                </c:pt>
                <c:pt idx="42616">
                  <c:v>5.4253369999999997E-3</c:v>
                </c:pt>
                <c:pt idx="42617">
                  <c:v>6.4785830000000004E-3</c:v>
                </c:pt>
                <c:pt idx="42618">
                  <c:v>5.0924079999999997E-3</c:v>
                </c:pt>
                <c:pt idx="42619">
                  <c:v>4.6323390000000001E-3</c:v>
                </c:pt>
                <c:pt idx="42620">
                  <c:v>2.7161939999999999E-3</c:v>
                </c:pt>
                <c:pt idx="42621">
                  <c:v>2.5373560000000002E-3</c:v>
                </c:pt>
                <c:pt idx="42622">
                  <c:v>4.095039E-3</c:v>
                </c:pt>
                <c:pt idx="42623">
                  <c:v>1.8413310000000001E-3</c:v>
                </c:pt>
                <c:pt idx="42624">
                  <c:v>1.5862000000000001E-3</c:v>
                </c:pt>
                <c:pt idx="42625">
                  <c:v>5.525673E-3</c:v>
                </c:pt>
                <c:pt idx="42626">
                  <c:v>2.3109710000000002E-3</c:v>
                </c:pt>
                <c:pt idx="42627">
                  <c:v>1.4822119999999999E-3</c:v>
                </c:pt>
                <c:pt idx="42628">
                  <c:v>1.3864699999999999E-4</c:v>
                </c:pt>
                <c:pt idx="42629" formatCode="0.00E+00">
                  <c:v>2.8031600000000001E-5</c:v>
                </c:pt>
                <c:pt idx="42630">
                  <c:v>-1.6542869999999999E-3</c:v>
                </c:pt>
                <c:pt idx="42631">
                  <c:v>-4.1273500000000001E-4</c:v>
                </c:pt>
                <c:pt idx="42632">
                  <c:v>-2.8354130000000002E-3</c:v>
                </c:pt>
                <c:pt idx="42633">
                  <c:v>5.3041299999999998E-4</c:v>
                </c:pt>
                <c:pt idx="42634">
                  <c:v>-1.5769460000000001E-3</c:v>
                </c:pt>
                <c:pt idx="42635">
                  <c:v>-1.7061839999999999E-3</c:v>
                </c:pt>
                <c:pt idx="42636">
                  <c:v>-1.470229E-3</c:v>
                </c:pt>
                <c:pt idx="42637">
                  <c:v>-2.0109220000000001E-3</c:v>
                </c:pt>
                <c:pt idx="42638">
                  <c:v>-7.1023400000000002E-4</c:v>
                </c:pt>
                <c:pt idx="42639">
                  <c:v>-4.7386500000000002E-4</c:v>
                </c:pt>
                <c:pt idx="42640">
                  <c:v>-1.2070329999999999E-3</c:v>
                </c:pt>
                <c:pt idx="42641">
                  <c:v>9.8272700000000008E-4</c:v>
                </c:pt>
                <c:pt idx="42642">
                  <c:v>1.727347E-3</c:v>
                </c:pt>
                <c:pt idx="42643">
                  <c:v>3.3062120000000002E-3</c:v>
                </c:pt>
                <c:pt idx="42644">
                  <c:v>3.0662609999999998E-3</c:v>
                </c:pt>
                <c:pt idx="42645">
                  <c:v>4.3874420000000001E-3</c:v>
                </c:pt>
                <c:pt idx="42646" formatCode="0.00E+00">
                  <c:v>2.9445600000000001E-5</c:v>
                </c:pt>
                <c:pt idx="42647">
                  <c:v>2.6436820000000001E-3</c:v>
                </c:pt>
                <c:pt idx="42648">
                  <c:v>9.3393299999999996E-4</c:v>
                </c:pt>
                <c:pt idx="42649">
                  <c:v>2.6191640000000002E-3</c:v>
                </c:pt>
                <c:pt idx="42650">
                  <c:v>3.9744469999999999E-3</c:v>
                </c:pt>
                <c:pt idx="42651">
                  <c:v>6.1700299999999997E-4</c:v>
                </c:pt>
                <c:pt idx="42652">
                  <c:v>1.2841249999999999E-3</c:v>
                </c:pt>
                <c:pt idx="42653">
                  <c:v>2.3341830000000001E-3</c:v>
                </c:pt>
                <c:pt idx="42654">
                  <c:v>4.331021E-3</c:v>
                </c:pt>
                <c:pt idx="42655">
                  <c:v>1.6590229999999999E-3</c:v>
                </c:pt>
                <c:pt idx="42656">
                  <c:v>2.021213E-3</c:v>
                </c:pt>
                <c:pt idx="42657">
                  <c:v>3.378233E-3</c:v>
                </c:pt>
                <c:pt idx="42658">
                  <c:v>2.980356E-3</c:v>
                </c:pt>
                <c:pt idx="42659">
                  <c:v>3.4058389999999999E-3</c:v>
                </c:pt>
                <c:pt idx="42660">
                  <c:v>3.163758E-3</c:v>
                </c:pt>
                <c:pt idx="42661">
                  <c:v>1.674856E-3</c:v>
                </c:pt>
                <c:pt idx="42662">
                  <c:v>-4.8470099999999998E-4</c:v>
                </c:pt>
                <c:pt idx="42663">
                  <c:v>9.7817299999999993E-4</c:v>
                </c:pt>
                <c:pt idx="42664">
                  <c:v>4.3462200000000001E-4</c:v>
                </c:pt>
                <c:pt idx="42665">
                  <c:v>1.460362E-3</c:v>
                </c:pt>
                <c:pt idx="42666">
                  <c:v>-5.1836700000000005E-4</c:v>
                </c:pt>
                <c:pt idx="42667">
                  <c:v>2.09495E-4</c:v>
                </c:pt>
                <c:pt idx="42668">
                  <c:v>1.152787E-3</c:v>
                </c:pt>
                <c:pt idx="42669">
                  <c:v>8.8690100000000005E-4</c:v>
                </c:pt>
                <c:pt idx="42670">
                  <c:v>1.80942E-3</c:v>
                </c:pt>
                <c:pt idx="42671">
                  <c:v>1.362554E-3</c:v>
                </c:pt>
                <c:pt idx="42672">
                  <c:v>1.151099E-3</c:v>
                </c:pt>
                <c:pt idx="42673">
                  <c:v>-1.5497499999999999E-3</c:v>
                </c:pt>
                <c:pt idx="42674">
                  <c:v>-1.804614E-3</c:v>
                </c:pt>
                <c:pt idx="42675">
                  <c:v>-1.0226409999999999E-3</c:v>
                </c:pt>
                <c:pt idx="42676">
                  <c:v>2.6047E-4</c:v>
                </c:pt>
                <c:pt idx="42677">
                  <c:v>-1.7715859999999999E-3</c:v>
                </c:pt>
                <c:pt idx="42678">
                  <c:v>-1.077833E-3</c:v>
                </c:pt>
                <c:pt idx="42679">
                  <c:v>-1.053598E-3</c:v>
                </c:pt>
                <c:pt idx="42680">
                  <c:v>-1.113253E-3</c:v>
                </c:pt>
                <c:pt idx="42681">
                  <c:v>-1.3232700000000001E-3</c:v>
                </c:pt>
                <c:pt idx="42682">
                  <c:v>2.9326899999999997E-4</c:v>
                </c:pt>
                <c:pt idx="42683">
                  <c:v>-1.598181E-3</c:v>
                </c:pt>
                <c:pt idx="42684" formatCode="0.00E+00">
                  <c:v>-6.7129499999999995E-5</c:v>
                </c:pt>
                <c:pt idx="42685">
                  <c:v>3.2483550000000001E-3</c:v>
                </c:pt>
                <c:pt idx="42686">
                  <c:v>3.2632690000000001E-3</c:v>
                </c:pt>
                <c:pt idx="42687">
                  <c:v>4.4552649999999999E-3</c:v>
                </c:pt>
                <c:pt idx="42688">
                  <c:v>5.55808E-3</c:v>
                </c:pt>
                <c:pt idx="42689">
                  <c:v>3.802298E-3</c:v>
                </c:pt>
                <c:pt idx="42690">
                  <c:v>6.3059359999999998E-3</c:v>
                </c:pt>
                <c:pt idx="42691">
                  <c:v>3.6449160000000002E-3</c:v>
                </c:pt>
                <c:pt idx="42692">
                  <c:v>6.6252589999999997E-3</c:v>
                </c:pt>
                <c:pt idx="42693">
                  <c:v>6.2215020000000003E-3</c:v>
                </c:pt>
                <c:pt idx="42694">
                  <c:v>5.8710300000000002E-3</c:v>
                </c:pt>
                <c:pt idx="42695">
                  <c:v>5.619003E-3</c:v>
                </c:pt>
                <c:pt idx="42696">
                  <c:v>4.3524039999999998E-3</c:v>
                </c:pt>
                <c:pt idx="42697">
                  <c:v>5.3556649999999999E-3</c:v>
                </c:pt>
                <c:pt idx="42698">
                  <c:v>5.8123960000000001E-3</c:v>
                </c:pt>
                <c:pt idx="42699">
                  <c:v>4.5212960000000002E-3</c:v>
                </c:pt>
                <c:pt idx="42700">
                  <c:v>7.0379830000000003E-3</c:v>
                </c:pt>
                <c:pt idx="42701">
                  <c:v>7.1308350000000003E-3</c:v>
                </c:pt>
                <c:pt idx="42702">
                  <c:v>6.4080530000000004E-3</c:v>
                </c:pt>
                <c:pt idx="42703">
                  <c:v>5.7705320000000001E-3</c:v>
                </c:pt>
                <c:pt idx="42704">
                  <c:v>2.4841920000000001E-3</c:v>
                </c:pt>
                <c:pt idx="42705">
                  <c:v>2.6885239999999999E-3</c:v>
                </c:pt>
                <c:pt idx="42706">
                  <c:v>4.3388849999999998E-3</c:v>
                </c:pt>
                <c:pt idx="42707">
                  <c:v>4.6962180000000003E-3</c:v>
                </c:pt>
                <c:pt idx="42708">
                  <c:v>2.5326659999999998E-3</c:v>
                </c:pt>
                <c:pt idx="42709">
                  <c:v>5.1061259999999999E-3</c:v>
                </c:pt>
                <c:pt idx="42710">
                  <c:v>4.6062509999999996E-3</c:v>
                </c:pt>
                <c:pt idx="42711">
                  <c:v>3.899334E-3</c:v>
                </c:pt>
                <c:pt idx="42712">
                  <c:v>1.489972E-3</c:v>
                </c:pt>
                <c:pt idx="42713">
                  <c:v>3.1889900000000001E-3</c:v>
                </c:pt>
                <c:pt idx="42714">
                  <c:v>3.6257699999999999E-4</c:v>
                </c:pt>
                <c:pt idx="42715">
                  <c:v>2.1759819999999999E-3</c:v>
                </c:pt>
                <c:pt idx="42716">
                  <c:v>1.284089E-3</c:v>
                </c:pt>
                <c:pt idx="42717">
                  <c:v>2.014619E-3</c:v>
                </c:pt>
                <c:pt idx="42718">
                  <c:v>2.5368650000000001E-3</c:v>
                </c:pt>
                <c:pt idx="42719">
                  <c:v>1.3648759999999999E-3</c:v>
                </c:pt>
                <c:pt idx="42720">
                  <c:v>-7.4061999999999999E-4</c:v>
                </c:pt>
                <c:pt idx="42721">
                  <c:v>-1.783944E-3</c:v>
                </c:pt>
                <c:pt idx="42722">
                  <c:v>-1.2369309999999999E-3</c:v>
                </c:pt>
                <c:pt idx="42723">
                  <c:v>-2.4081419999999998E-3</c:v>
                </c:pt>
                <c:pt idx="42724">
                  <c:v>-2.6920350000000002E-3</c:v>
                </c:pt>
                <c:pt idx="42725">
                  <c:v>-1.9210970000000001E-3</c:v>
                </c:pt>
                <c:pt idx="42726">
                  <c:v>-3.7965900000000002E-4</c:v>
                </c:pt>
                <c:pt idx="42727">
                  <c:v>-3.678143E-3</c:v>
                </c:pt>
                <c:pt idx="42728">
                  <c:v>-2.4826499999999999E-3</c:v>
                </c:pt>
                <c:pt idx="42729">
                  <c:v>-3.9296579999999999E-3</c:v>
                </c:pt>
                <c:pt idx="42730">
                  <c:v>-2.895819E-3</c:v>
                </c:pt>
                <c:pt idx="42731">
                  <c:v>-1.994764E-3</c:v>
                </c:pt>
                <c:pt idx="42732">
                  <c:v>1.6612500000000001E-4</c:v>
                </c:pt>
                <c:pt idx="42733">
                  <c:v>-2.5525320000000002E-3</c:v>
                </c:pt>
                <c:pt idx="42734">
                  <c:v>-5.1840999999999996E-4</c:v>
                </c:pt>
                <c:pt idx="42735">
                  <c:v>-2.7613239999999999E-3</c:v>
                </c:pt>
                <c:pt idx="42736">
                  <c:v>-3.1514780000000001E-3</c:v>
                </c:pt>
                <c:pt idx="42737">
                  <c:v>7.7162499999999996E-4</c:v>
                </c:pt>
                <c:pt idx="42738">
                  <c:v>-4.3228199999999998E-4</c:v>
                </c:pt>
                <c:pt idx="42739">
                  <c:v>6.7778700000000001E-4</c:v>
                </c:pt>
                <c:pt idx="42740">
                  <c:v>9.0175900000000002E-4</c:v>
                </c:pt>
                <c:pt idx="42741">
                  <c:v>1.743243E-3</c:v>
                </c:pt>
                <c:pt idx="42742">
                  <c:v>2.3658899999999998E-3</c:v>
                </c:pt>
                <c:pt idx="42743">
                  <c:v>2.9794370000000001E-3</c:v>
                </c:pt>
                <c:pt idx="42744">
                  <c:v>3.4385660000000001E-3</c:v>
                </c:pt>
                <c:pt idx="42745">
                  <c:v>1.4998469999999999E-3</c:v>
                </c:pt>
                <c:pt idx="42746">
                  <c:v>2.35126E-3</c:v>
                </c:pt>
                <c:pt idx="42747">
                  <c:v>4.8644140000000001E-3</c:v>
                </c:pt>
                <c:pt idx="42748">
                  <c:v>4.953364E-3</c:v>
                </c:pt>
                <c:pt idx="42749">
                  <c:v>5.9101429999999996E-3</c:v>
                </c:pt>
                <c:pt idx="42750">
                  <c:v>3.9173000000000003E-3</c:v>
                </c:pt>
                <c:pt idx="42751">
                  <c:v>2.9719849999999999E-3</c:v>
                </c:pt>
                <c:pt idx="42752">
                  <c:v>3.529917E-3</c:v>
                </c:pt>
                <c:pt idx="42753">
                  <c:v>5.3702039999999999E-3</c:v>
                </c:pt>
                <c:pt idx="42754">
                  <c:v>5.4738010000000004E-3</c:v>
                </c:pt>
                <c:pt idx="42755">
                  <c:v>5.2334249999999999E-3</c:v>
                </c:pt>
                <c:pt idx="42756">
                  <c:v>2.092493E-3</c:v>
                </c:pt>
                <c:pt idx="42757">
                  <c:v>5.2474829999999998E-3</c:v>
                </c:pt>
                <c:pt idx="42758">
                  <c:v>2.465545E-3</c:v>
                </c:pt>
                <c:pt idx="42759">
                  <c:v>5.2622379999999998E-3</c:v>
                </c:pt>
                <c:pt idx="42760">
                  <c:v>2.127697E-3</c:v>
                </c:pt>
                <c:pt idx="42761">
                  <c:v>3.4428190000000002E-3</c:v>
                </c:pt>
                <c:pt idx="42762">
                  <c:v>-7.3275200000000003E-4</c:v>
                </c:pt>
                <c:pt idx="42763">
                  <c:v>1.475542E-3</c:v>
                </c:pt>
                <c:pt idx="42764">
                  <c:v>1.6960510000000001E-3</c:v>
                </c:pt>
                <c:pt idx="42765">
                  <c:v>7.9595700000000002E-4</c:v>
                </c:pt>
                <c:pt idx="42766">
                  <c:v>1.217802E-3</c:v>
                </c:pt>
                <c:pt idx="42767">
                  <c:v>1.901385E-3</c:v>
                </c:pt>
                <c:pt idx="42768">
                  <c:v>-1.02643E-4</c:v>
                </c:pt>
                <c:pt idx="42769">
                  <c:v>6.5395799999999995E-4</c:v>
                </c:pt>
                <c:pt idx="42770">
                  <c:v>-2.9013620000000002E-3</c:v>
                </c:pt>
                <c:pt idx="42771">
                  <c:v>-6.53603E-4</c:v>
                </c:pt>
                <c:pt idx="42772">
                  <c:v>-1.7534880000000001E-3</c:v>
                </c:pt>
                <c:pt idx="42773">
                  <c:v>1.108777E-3</c:v>
                </c:pt>
                <c:pt idx="42774">
                  <c:v>-1.008702E-3</c:v>
                </c:pt>
                <c:pt idx="42775">
                  <c:v>-2.84488E-4</c:v>
                </c:pt>
                <c:pt idx="42776">
                  <c:v>-2.77564E-4</c:v>
                </c:pt>
                <c:pt idx="42777">
                  <c:v>-4.8806099999999997E-4</c:v>
                </c:pt>
                <c:pt idx="42778" formatCode="0.00E+00">
                  <c:v>-1.7213600000000001E-5</c:v>
                </c:pt>
                <c:pt idx="42779">
                  <c:v>-5.2848700000000001E-4</c:v>
                </c:pt>
                <c:pt idx="42780">
                  <c:v>7.1920399999999998E-4</c:v>
                </c:pt>
                <c:pt idx="42781">
                  <c:v>1.30698E-4</c:v>
                </c:pt>
                <c:pt idx="42782">
                  <c:v>-5.1325399999999999E-4</c:v>
                </c:pt>
                <c:pt idx="42783">
                  <c:v>-3.1202299999999998E-4</c:v>
                </c:pt>
                <c:pt idx="42784">
                  <c:v>-8.7501500000000004E-4</c:v>
                </c:pt>
                <c:pt idx="42785">
                  <c:v>-1.3003750000000001E-3</c:v>
                </c:pt>
                <c:pt idx="42786">
                  <c:v>-2.4471319999999999E-3</c:v>
                </c:pt>
                <c:pt idx="42787">
                  <c:v>-1.5634939999999999E-3</c:v>
                </c:pt>
                <c:pt idx="42788">
                  <c:v>2.249619E-3</c:v>
                </c:pt>
                <c:pt idx="42789">
                  <c:v>-7.7791399999999999E-4</c:v>
                </c:pt>
                <c:pt idx="42790">
                  <c:v>6.2929999999999995E-4</c:v>
                </c:pt>
                <c:pt idx="42791">
                  <c:v>3.3655870000000002E-3</c:v>
                </c:pt>
                <c:pt idx="42792">
                  <c:v>1.6036399999999999E-3</c:v>
                </c:pt>
                <c:pt idx="42793">
                  <c:v>-5.2256899999999996E-4</c:v>
                </c:pt>
                <c:pt idx="42794">
                  <c:v>1.51211E-4</c:v>
                </c:pt>
                <c:pt idx="42795">
                  <c:v>5.3321100000000001E-4</c:v>
                </c:pt>
                <c:pt idx="42796">
                  <c:v>1.2376170000000001E-3</c:v>
                </c:pt>
                <c:pt idx="42797">
                  <c:v>-8.7277800000000005E-4</c:v>
                </c:pt>
                <c:pt idx="42798">
                  <c:v>8.3404200000000001E-4</c:v>
                </c:pt>
                <c:pt idx="42799">
                  <c:v>1.8187749999999999E-3</c:v>
                </c:pt>
                <c:pt idx="42800">
                  <c:v>4.4270749999999999E-3</c:v>
                </c:pt>
                <c:pt idx="42801">
                  <c:v>1.6451320000000001E-3</c:v>
                </c:pt>
                <c:pt idx="42802">
                  <c:v>1.405447E-3</c:v>
                </c:pt>
                <c:pt idx="42803">
                  <c:v>4.9539699999999996E-4</c:v>
                </c:pt>
                <c:pt idx="42804">
                  <c:v>2.3028850000000002E-3</c:v>
                </c:pt>
                <c:pt idx="42805">
                  <c:v>2.057817E-3</c:v>
                </c:pt>
                <c:pt idx="42806">
                  <c:v>1.9502250000000001E-3</c:v>
                </c:pt>
                <c:pt idx="42807">
                  <c:v>2.5193949999999998E-3</c:v>
                </c:pt>
                <c:pt idx="42808">
                  <c:v>7.5771400000000004E-4</c:v>
                </c:pt>
                <c:pt idx="42809">
                  <c:v>2.0118010000000001E-3</c:v>
                </c:pt>
                <c:pt idx="42810">
                  <c:v>4.0685599999999997E-3</c:v>
                </c:pt>
                <c:pt idx="42811">
                  <c:v>1.4257899999999999E-4</c:v>
                </c:pt>
                <c:pt idx="42812">
                  <c:v>4.2540600000000003E-4</c:v>
                </c:pt>
                <c:pt idx="42813">
                  <c:v>2.621235E-3</c:v>
                </c:pt>
                <c:pt idx="42814">
                  <c:v>-1.8275749999999999E-3</c:v>
                </c:pt>
                <c:pt idx="42815">
                  <c:v>2.035018E-3</c:v>
                </c:pt>
                <c:pt idx="42816">
                  <c:v>2.6581980000000001E-3</c:v>
                </c:pt>
                <c:pt idx="42817">
                  <c:v>3.0386600000000002E-4</c:v>
                </c:pt>
                <c:pt idx="42818">
                  <c:v>8.82305E-4</c:v>
                </c:pt>
                <c:pt idx="42819">
                  <c:v>1.619779E-3</c:v>
                </c:pt>
                <c:pt idx="42820">
                  <c:v>1.362252E-3</c:v>
                </c:pt>
                <c:pt idx="42821">
                  <c:v>1.5978920000000001E-3</c:v>
                </c:pt>
                <c:pt idx="42822">
                  <c:v>1.9643429999999999E-3</c:v>
                </c:pt>
                <c:pt idx="42823">
                  <c:v>2.8421700000000002E-3</c:v>
                </c:pt>
                <c:pt idx="42824">
                  <c:v>1.8677190000000001E-3</c:v>
                </c:pt>
                <c:pt idx="42825">
                  <c:v>2.3854979999999998E-3</c:v>
                </c:pt>
                <c:pt idx="42826">
                  <c:v>3.8829929999999999E-3</c:v>
                </c:pt>
                <c:pt idx="42827">
                  <c:v>1.382713E-3</c:v>
                </c:pt>
                <c:pt idx="42828">
                  <c:v>3.0423949999999998E-3</c:v>
                </c:pt>
                <c:pt idx="42829">
                  <c:v>2.9145009999999999E-3</c:v>
                </c:pt>
                <c:pt idx="42830">
                  <c:v>2.452442E-3</c:v>
                </c:pt>
                <c:pt idx="42831">
                  <c:v>3.476481E-3</c:v>
                </c:pt>
                <c:pt idx="42832">
                  <c:v>2.5989699999999999E-3</c:v>
                </c:pt>
                <c:pt idx="42833">
                  <c:v>5.034803E-3</c:v>
                </c:pt>
                <c:pt idx="42834">
                  <c:v>2.657399E-3</c:v>
                </c:pt>
                <c:pt idx="42835">
                  <c:v>6.4514999999999998E-3</c:v>
                </c:pt>
                <c:pt idx="42836">
                  <c:v>6.432325E-3</c:v>
                </c:pt>
                <c:pt idx="42837">
                  <c:v>4.6713939999999997E-3</c:v>
                </c:pt>
                <c:pt idx="42838">
                  <c:v>4.0737810000000003E-3</c:v>
                </c:pt>
                <c:pt idx="42839">
                  <c:v>5.3618399999999997E-3</c:v>
                </c:pt>
                <c:pt idx="42840">
                  <c:v>2.6744440000000002E-3</c:v>
                </c:pt>
                <c:pt idx="42841">
                  <c:v>3.0180649999999999E-3</c:v>
                </c:pt>
                <c:pt idx="42842">
                  <c:v>4.2921210000000003E-3</c:v>
                </c:pt>
                <c:pt idx="42843">
                  <c:v>2.8236390000000002E-3</c:v>
                </c:pt>
                <c:pt idx="42844">
                  <c:v>8.5236700000000003E-4</c:v>
                </c:pt>
                <c:pt idx="42845">
                  <c:v>3.2265190000000002E-3</c:v>
                </c:pt>
                <c:pt idx="42846">
                  <c:v>3.4158700000000001E-3</c:v>
                </c:pt>
                <c:pt idx="42847">
                  <c:v>1.1055780000000001E-3</c:v>
                </c:pt>
                <c:pt idx="42848">
                  <c:v>5.7720600000000003E-4</c:v>
                </c:pt>
                <c:pt idx="42849">
                  <c:v>1.900903E-3</c:v>
                </c:pt>
                <c:pt idx="42850">
                  <c:v>1.4393769999999999E-3</c:v>
                </c:pt>
                <c:pt idx="42851">
                  <c:v>-3.5256010000000002E-3</c:v>
                </c:pt>
                <c:pt idx="42852">
                  <c:v>-1.7854909999999999E-3</c:v>
                </c:pt>
                <c:pt idx="42853">
                  <c:v>-3.1069399999999998E-4</c:v>
                </c:pt>
                <c:pt idx="42854">
                  <c:v>-8.9152899999999995E-4</c:v>
                </c:pt>
                <c:pt idx="42855">
                  <c:v>-1.07973E-4</c:v>
                </c:pt>
                <c:pt idx="42856">
                  <c:v>-1.255263E-3</c:v>
                </c:pt>
                <c:pt idx="42857">
                  <c:v>-3.1738550000000002E-3</c:v>
                </c:pt>
                <c:pt idx="42858">
                  <c:v>-3.7285909999999998E-3</c:v>
                </c:pt>
                <c:pt idx="42859">
                  <c:v>-4.84434E-4</c:v>
                </c:pt>
                <c:pt idx="42860">
                  <c:v>-3.447734E-3</c:v>
                </c:pt>
                <c:pt idx="42861">
                  <c:v>-1.227779E-3</c:v>
                </c:pt>
                <c:pt idx="42862">
                  <c:v>-1.085833E-3</c:v>
                </c:pt>
                <c:pt idx="42863">
                  <c:v>-2.1728189999999999E-3</c:v>
                </c:pt>
                <c:pt idx="42864">
                  <c:v>-1.8404560000000001E-3</c:v>
                </c:pt>
                <c:pt idx="42865">
                  <c:v>-1.536653E-3</c:v>
                </c:pt>
                <c:pt idx="42866">
                  <c:v>1.759807E-3</c:v>
                </c:pt>
                <c:pt idx="42867">
                  <c:v>-1.11097E-3</c:v>
                </c:pt>
                <c:pt idx="42868">
                  <c:v>-2.11354E-4</c:v>
                </c:pt>
                <c:pt idx="42869">
                  <c:v>5.9643599999999999E-4</c:v>
                </c:pt>
                <c:pt idx="42870">
                  <c:v>1.4183500000000001E-4</c:v>
                </c:pt>
                <c:pt idx="42871">
                  <c:v>1.9940740000000002E-3</c:v>
                </c:pt>
                <c:pt idx="42872">
                  <c:v>2.5639909999999998E-3</c:v>
                </c:pt>
                <c:pt idx="42873">
                  <c:v>2.0644729999999998E-3</c:v>
                </c:pt>
                <c:pt idx="42874">
                  <c:v>7.9121599999999997E-4</c:v>
                </c:pt>
                <c:pt idx="42875">
                  <c:v>3.6464980000000002E-3</c:v>
                </c:pt>
                <c:pt idx="42876">
                  <c:v>3.1173279999999999E-3</c:v>
                </c:pt>
                <c:pt idx="42877">
                  <c:v>2.076353E-3</c:v>
                </c:pt>
                <c:pt idx="42878">
                  <c:v>4.1381719999999999E-3</c:v>
                </c:pt>
                <c:pt idx="42879">
                  <c:v>3.0073919999999998E-3</c:v>
                </c:pt>
                <c:pt idx="42880">
                  <c:v>3.6763780000000001E-3</c:v>
                </c:pt>
                <c:pt idx="42881">
                  <c:v>3.3413679999999999E-3</c:v>
                </c:pt>
                <c:pt idx="42882">
                  <c:v>3.5530890000000002E-3</c:v>
                </c:pt>
                <c:pt idx="42883">
                  <c:v>2.848939E-3</c:v>
                </c:pt>
                <c:pt idx="42884">
                  <c:v>5.7259520000000003E-3</c:v>
                </c:pt>
                <c:pt idx="42885">
                  <c:v>4.3628879999999997E-3</c:v>
                </c:pt>
                <c:pt idx="42886">
                  <c:v>2.5143869999999999E-3</c:v>
                </c:pt>
                <c:pt idx="42887">
                  <c:v>4.2499829999999997E-3</c:v>
                </c:pt>
                <c:pt idx="42888">
                  <c:v>3.7173499999999999E-3</c:v>
                </c:pt>
                <c:pt idx="42889">
                  <c:v>3.6039449999999999E-3</c:v>
                </c:pt>
                <c:pt idx="42890">
                  <c:v>2.4020600000000001E-3</c:v>
                </c:pt>
                <c:pt idx="42891">
                  <c:v>1.982396E-3</c:v>
                </c:pt>
                <c:pt idx="42892">
                  <c:v>2.770958E-3</c:v>
                </c:pt>
                <c:pt idx="42893">
                  <c:v>1.6845040000000001E-3</c:v>
                </c:pt>
                <c:pt idx="42894">
                  <c:v>8.8262599999999996E-4</c:v>
                </c:pt>
                <c:pt idx="42895">
                  <c:v>2.1314530000000002E-3</c:v>
                </c:pt>
                <c:pt idx="42896">
                  <c:v>1.159399E-3</c:v>
                </c:pt>
                <c:pt idx="42897">
                  <c:v>1.126796E-3</c:v>
                </c:pt>
                <c:pt idx="42898">
                  <c:v>1.0828529999999999E-3</c:v>
                </c:pt>
                <c:pt idx="42899">
                  <c:v>1.3464999999999999E-4</c:v>
                </c:pt>
                <c:pt idx="42900">
                  <c:v>2.39046E-4</c:v>
                </c:pt>
                <c:pt idx="42901">
                  <c:v>1.70617E-4</c:v>
                </c:pt>
                <c:pt idx="42902">
                  <c:v>-3.3698099999999998E-4</c:v>
                </c:pt>
                <c:pt idx="42903">
                  <c:v>-1.4288700000000001E-3</c:v>
                </c:pt>
                <c:pt idx="42904">
                  <c:v>-1.0067590000000001E-3</c:v>
                </c:pt>
                <c:pt idx="42905">
                  <c:v>7.5225200000000002E-4</c:v>
                </c:pt>
                <c:pt idx="42906" formatCode="0.00E+00">
                  <c:v>-3.3380699999999997E-5</c:v>
                </c:pt>
                <c:pt idx="42907">
                  <c:v>-1.1867309999999999E-3</c:v>
                </c:pt>
                <c:pt idx="42908">
                  <c:v>-4.9830399999999998E-4</c:v>
                </c:pt>
                <c:pt idx="42909">
                  <c:v>-1.824385E-3</c:v>
                </c:pt>
                <c:pt idx="42910">
                  <c:v>-1.7631319999999999E-3</c:v>
                </c:pt>
                <c:pt idx="42911">
                  <c:v>-2.3735290000000001E-3</c:v>
                </c:pt>
                <c:pt idx="42912">
                  <c:v>-2.769274E-3</c:v>
                </c:pt>
                <c:pt idx="42913">
                  <c:v>-1.925111E-3</c:v>
                </c:pt>
                <c:pt idx="42914">
                  <c:v>2.7521989999999999E-3</c:v>
                </c:pt>
                <c:pt idx="42915">
                  <c:v>-2.9687700000000002E-4</c:v>
                </c:pt>
                <c:pt idx="42916">
                  <c:v>2.3622890000000001E-3</c:v>
                </c:pt>
                <c:pt idx="42917">
                  <c:v>3.3758690000000001E-3</c:v>
                </c:pt>
                <c:pt idx="42918">
                  <c:v>1.6986099999999999E-3</c:v>
                </c:pt>
                <c:pt idx="42919">
                  <c:v>5.0644389999999996E-3</c:v>
                </c:pt>
                <c:pt idx="42920">
                  <c:v>1.6539949999999999E-3</c:v>
                </c:pt>
                <c:pt idx="42921">
                  <c:v>2.6595820000000002E-3</c:v>
                </c:pt>
                <c:pt idx="42922">
                  <c:v>2.5229610000000002E-3</c:v>
                </c:pt>
                <c:pt idx="42923">
                  <c:v>3.7255420000000001E-3</c:v>
                </c:pt>
                <c:pt idx="42924">
                  <c:v>5.6597959999999999E-3</c:v>
                </c:pt>
                <c:pt idx="42925">
                  <c:v>4.4803839999999996E-3</c:v>
                </c:pt>
                <c:pt idx="42926">
                  <c:v>5.9342040000000002E-3</c:v>
                </c:pt>
                <c:pt idx="42927">
                  <c:v>3.9597149999999999E-3</c:v>
                </c:pt>
                <c:pt idx="42928">
                  <c:v>3.7772880000000002E-3</c:v>
                </c:pt>
                <c:pt idx="42929">
                  <c:v>5.1686880000000003E-3</c:v>
                </c:pt>
                <c:pt idx="42930">
                  <c:v>6.4605870000000003E-3</c:v>
                </c:pt>
                <c:pt idx="42931">
                  <c:v>5.2830209999999997E-3</c:v>
                </c:pt>
                <c:pt idx="42932">
                  <c:v>5.8497419999999998E-3</c:v>
                </c:pt>
                <c:pt idx="42933">
                  <c:v>5.8870900000000002E-3</c:v>
                </c:pt>
                <c:pt idx="42934">
                  <c:v>7.5265319999999998E-3</c:v>
                </c:pt>
                <c:pt idx="42935">
                  <c:v>4.3446379999999996E-3</c:v>
                </c:pt>
                <c:pt idx="42936">
                  <c:v>7.4695919999999997E-3</c:v>
                </c:pt>
                <c:pt idx="42937">
                  <c:v>2.5027959999999998E-3</c:v>
                </c:pt>
                <c:pt idx="42938">
                  <c:v>4.4756659999999997E-3</c:v>
                </c:pt>
                <c:pt idx="42939">
                  <c:v>5.134792E-3</c:v>
                </c:pt>
                <c:pt idx="42940">
                  <c:v>5.2953799999999997E-3</c:v>
                </c:pt>
                <c:pt idx="42941">
                  <c:v>5.7413949999999998E-3</c:v>
                </c:pt>
                <c:pt idx="42942">
                  <c:v>7.3643249999999997E-3</c:v>
                </c:pt>
                <c:pt idx="42943">
                  <c:v>9.4965339999999992E-3</c:v>
                </c:pt>
                <c:pt idx="42944">
                  <c:v>8.9021180000000005E-3</c:v>
                </c:pt>
                <c:pt idx="42945">
                  <c:v>8.1036159999999993E-3</c:v>
                </c:pt>
                <c:pt idx="42946">
                  <c:v>1.0843475999999999E-2</c:v>
                </c:pt>
                <c:pt idx="42947">
                  <c:v>9.1068610000000008E-3</c:v>
                </c:pt>
                <c:pt idx="42948">
                  <c:v>7.785134E-3</c:v>
                </c:pt>
                <c:pt idx="42949">
                  <c:v>6.324657E-3</c:v>
                </c:pt>
                <c:pt idx="42950">
                  <c:v>8.6229659999999993E-3</c:v>
                </c:pt>
                <c:pt idx="42951">
                  <c:v>4.0141400000000002E-3</c:v>
                </c:pt>
                <c:pt idx="42952">
                  <c:v>1.93501E-3</c:v>
                </c:pt>
                <c:pt idx="42953">
                  <c:v>6.0428679999999999E-3</c:v>
                </c:pt>
                <c:pt idx="42954">
                  <c:v>5.0564329999999999E-3</c:v>
                </c:pt>
                <c:pt idx="42955">
                  <c:v>4.5020249999999998E-3</c:v>
                </c:pt>
                <c:pt idx="42956">
                  <c:v>6.9057939999999998E-3</c:v>
                </c:pt>
                <c:pt idx="42957">
                  <c:v>6.1823490000000002E-3</c:v>
                </c:pt>
                <c:pt idx="42958">
                  <c:v>7.4739819999999997E-3</c:v>
                </c:pt>
                <c:pt idx="42959">
                  <c:v>7.1420779999999996E-3</c:v>
                </c:pt>
                <c:pt idx="42960">
                  <c:v>9.4015039999999998E-3</c:v>
                </c:pt>
                <c:pt idx="42961">
                  <c:v>7.6607769999999997E-3</c:v>
                </c:pt>
                <c:pt idx="42962">
                  <c:v>9.4019519999999999E-3</c:v>
                </c:pt>
                <c:pt idx="42963">
                  <c:v>8.4827970000000003E-3</c:v>
                </c:pt>
                <c:pt idx="42964">
                  <c:v>6.8705190000000003E-3</c:v>
                </c:pt>
                <c:pt idx="42965">
                  <c:v>6.6551989999999997E-3</c:v>
                </c:pt>
                <c:pt idx="42966">
                  <c:v>8.6983760000000007E-3</c:v>
                </c:pt>
                <c:pt idx="42967">
                  <c:v>8.2112079999999994E-3</c:v>
                </c:pt>
                <c:pt idx="42968">
                  <c:v>8.9081569999999999E-3</c:v>
                </c:pt>
                <c:pt idx="42969">
                  <c:v>8.7523940000000001E-3</c:v>
                </c:pt>
                <c:pt idx="42970">
                  <c:v>9.6663909999999999E-3</c:v>
                </c:pt>
                <c:pt idx="42971">
                  <c:v>1.0420670999999999E-2</c:v>
                </c:pt>
                <c:pt idx="42972">
                  <c:v>1.3919532E-2</c:v>
                </c:pt>
                <c:pt idx="42973">
                  <c:v>1.1703975E-2</c:v>
                </c:pt>
                <c:pt idx="42974">
                  <c:v>1.2672566999999999E-2</c:v>
                </c:pt>
                <c:pt idx="42975">
                  <c:v>1.0267728E-2</c:v>
                </c:pt>
                <c:pt idx="42976">
                  <c:v>1.2214232E-2</c:v>
                </c:pt>
                <c:pt idx="42977">
                  <c:v>1.1392341E-2</c:v>
                </c:pt>
                <c:pt idx="42978">
                  <c:v>1.1927371000000001E-2</c:v>
                </c:pt>
                <c:pt idx="42979">
                  <c:v>1.3231173000000001E-2</c:v>
                </c:pt>
                <c:pt idx="42980">
                  <c:v>1.2499603E-2</c:v>
                </c:pt>
                <c:pt idx="42981">
                  <c:v>1.1867071999999999E-2</c:v>
                </c:pt>
                <c:pt idx="42982">
                  <c:v>9.2590390000000002E-3</c:v>
                </c:pt>
                <c:pt idx="42983">
                  <c:v>1.1965986E-2</c:v>
                </c:pt>
                <c:pt idx="42984">
                  <c:v>1.2319920999999999E-2</c:v>
                </c:pt>
                <c:pt idx="42985">
                  <c:v>1.3000713000000001E-2</c:v>
                </c:pt>
                <c:pt idx="42986">
                  <c:v>1.2819084999999999E-2</c:v>
                </c:pt>
                <c:pt idx="42987">
                  <c:v>1.4921492999999999E-2</c:v>
                </c:pt>
                <c:pt idx="42988">
                  <c:v>1.1290273E-2</c:v>
                </c:pt>
                <c:pt idx="42989">
                  <c:v>1.149852E-2</c:v>
                </c:pt>
                <c:pt idx="42990">
                  <c:v>1.0246834999999999E-2</c:v>
                </c:pt>
                <c:pt idx="42991">
                  <c:v>1.0870281000000001E-2</c:v>
                </c:pt>
                <c:pt idx="42992">
                  <c:v>1.4345972E-2</c:v>
                </c:pt>
                <c:pt idx="42993">
                  <c:v>1.294435E-2</c:v>
                </c:pt>
                <c:pt idx="42994">
                  <c:v>1.1734886999999999E-2</c:v>
                </c:pt>
                <c:pt idx="42995">
                  <c:v>1.2080354999999999E-2</c:v>
                </c:pt>
                <c:pt idx="42996">
                  <c:v>1.4326198E-2</c:v>
                </c:pt>
                <c:pt idx="42997">
                  <c:v>1.5310597E-2</c:v>
                </c:pt>
                <c:pt idx="42998">
                  <c:v>1.3332399999999999E-2</c:v>
                </c:pt>
                <c:pt idx="42999">
                  <c:v>1.6458172E-2</c:v>
                </c:pt>
                <c:pt idx="43000">
                  <c:v>1.5750572000000001E-2</c:v>
                </c:pt>
                <c:pt idx="43001">
                  <c:v>1.3391663999999999E-2</c:v>
                </c:pt>
                <c:pt idx="43002">
                  <c:v>1.5716605000000002E-2</c:v>
                </c:pt>
                <c:pt idx="43003">
                  <c:v>1.6072982999999999E-2</c:v>
                </c:pt>
                <c:pt idx="43004">
                  <c:v>1.7181391000000001E-2</c:v>
                </c:pt>
                <c:pt idx="43005">
                  <c:v>1.5972631000000001E-2</c:v>
                </c:pt>
                <c:pt idx="43006">
                  <c:v>1.6748676000000001E-2</c:v>
                </c:pt>
                <c:pt idx="43007">
                  <c:v>1.9193165000000002E-2</c:v>
                </c:pt>
                <c:pt idx="43008">
                  <c:v>1.906267E-2</c:v>
                </c:pt>
                <c:pt idx="43009">
                  <c:v>1.8925477E-2</c:v>
                </c:pt>
                <c:pt idx="43010">
                  <c:v>1.8286584000000002E-2</c:v>
                </c:pt>
                <c:pt idx="43011">
                  <c:v>2.3812081999999998E-2</c:v>
                </c:pt>
                <c:pt idx="43012">
                  <c:v>2.0055692999999999E-2</c:v>
                </c:pt>
                <c:pt idx="43013">
                  <c:v>2.3001976E-2</c:v>
                </c:pt>
                <c:pt idx="43014">
                  <c:v>2.2828604999999998E-2</c:v>
                </c:pt>
                <c:pt idx="43015">
                  <c:v>2.1330814999999999E-2</c:v>
                </c:pt>
                <c:pt idx="43016">
                  <c:v>2.2424574999999999E-2</c:v>
                </c:pt>
                <c:pt idx="43017">
                  <c:v>2.4433769000000001E-2</c:v>
                </c:pt>
                <c:pt idx="43018">
                  <c:v>2.5362413E-2</c:v>
                </c:pt>
                <c:pt idx="43019">
                  <c:v>2.4924759000000001E-2</c:v>
                </c:pt>
                <c:pt idx="43020">
                  <c:v>2.5719179000000002E-2</c:v>
                </c:pt>
                <c:pt idx="43021">
                  <c:v>2.620198E-2</c:v>
                </c:pt>
                <c:pt idx="43022">
                  <c:v>2.9943721E-2</c:v>
                </c:pt>
                <c:pt idx="43023">
                  <c:v>2.7592256999999999E-2</c:v>
                </c:pt>
                <c:pt idx="43024">
                  <c:v>2.9325442E-2</c:v>
                </c:pt>
                <c:pt idx="43025">
                  <c:v>2.8492320000000002E-2</c:v>
                </c:pt>
                <c:pt idx="43026">
                  <c:v>3.0465190999999999E-2</c:v>
                </c:pt>
                <c:pt idx="43027">
                  <c:v>2.7948043999999998E-2</c:v>
                </c:pt>
                <c:pt idx="43028">
                  <c:v>3.2171815999999999E-2</c:v>
                </c:pt>
                <c:pt idx="43029">
                  <c:v>3.3116035000000002E-2</c:v>
                </c:pt>
                <c:pt idx="43030">
                  <c:v>3.3837486E-2</c:v>
                </c:pt>
                <c:pt idx="43031">
                  <c:v>3.2588935999999999E-2</c:v>
                </c:pt>
                <c:pt idx="43032">
                  <c:v>3.5667282000000002E-2</c:v>
                </c:pt>
                <c:pt idx="43033">
                  <c:v>3.4930124999999999E-2</c:v>
                </c:pt>
                <c:pt idx="43034">
                  <c:v>3.7354934999999999E-2</c:v>
                </c:pt>
                <c:pt idx="43035">
                  <c:v>3.6712191999999998E-2</c:v>
                </c:pt>
                <c:pt idx="43036">
                  <c:v>3.7987846999999998E-2</c:v>
                </c:pt>
                <c:pt idx="43037">
                  <c:v>3.6042809000000002E-2</c:v>
                </c:pt>
                <c:pt idx="43038">
                  <c:v>3.9217830000000002E-2</c:v>
                </c:pt>
                <c:pt idx="43039">
                  <c:v>4.0911074999999998E-2</c:v>
                </c:pt>
                <c:pt idx="43040">
                  <c:v>3.7704632000000002E-2</c:v>
                </c:pt>
                <c:pt idx="43041">
                  <c:v>4.1822120999999997E-2</c:v>
                </c:pt>
                <c:pt idx="43042">
                  <c:v>4.2652759999999998E-2</c:v>
                </c:pt>
                <c:pt idx="43043">
                  <c:v>4.3779737999999999E-2</c:v>
                </c:pt>
                <c:pt idx="43044">
                  <c:v>4.5507863000000003E-2</c:v>
                </c:pt>
                <c:pt idx="43045">
                  <c:v>4.4328320999999997E-2</c:v>
                </c:pt>
                <c:pt idx="43046">
                  <c:v>4.6415708999999999E-2</c:v>
                </c:pt>
                <c:pt idx="43047">
                  <c:v>4.3826102999999998E-2</c:v>
                </c:pt>
                <c:pt idx="43048">
                  <c:v>4.5411213999999998E-2</c:v>
                </c:pt>
                <c:pt idx="43049">
                  <c:v>4.7686234000000001E-2</c:v>
                </c:pt>
                <c:pt idx="43050">
                  <c:v>4.5535732000000002E-2</c:v>
                </c:pt>
                <c:pt idx="43051">
                  <c:v>4.8850275999999998E-2</c:v>
                </c:pt>
                <c:pt idx="43052">
                  <c:v>4.8197266000000002E-2</c:v>
                </c:pt>
                <c:pt idx="43053">
                  <c:v>4.8567157E-2</c:v>
                </c:pt>
                <c:pt idx="43054">
                  <c:v>4.9848667999999999E-2</c:v>
                </c:pt>
                <c:pt idx="43055">
                  <c:v>5.0418176000000002E-2</c:v>
                </c:pt>
                <c:pt idx="43056">
                  <c:v>5.4297071000000002E-2</c:v>
                </c:pt>
                <c:pt idx="43057">
                  <c:v>5.2716404000000001E-2</c:v>
                </c:pt>
                <c:pt idx="43058">
                  <c:v>5.4034669E-2</c:v>
                </c:pt>
                <c:pt idx="43059">
                  <c:v>5.4055363000000002E-2</c:v>
                </c:pt>
                <c:pt idx="43060">
                  <c:v>5.5262573000000002E-2</c:v>
                </c:pt>
                <c:pt idx="43061">
                  <c:v>5.3844158000000003E-2</c:v>
                </c:pt>
                <c:pt idx="43062">
                  <c:v>5.7074036000000002E-2</c:v>
                </c:pt>
                <c:pt idx="43063">
                  <c:v>5.5455543000000003E-2</c:v>
                </c:pt>
                <c:pt idx="43064">
                  <c:v>5.8418307000000003E-2</c:v>
                </c:pt>
                <c:pt idx="43065">
                  <c:v>5.9100155000000001E-2</c:v>
                </c:pt>
                <c:pt idx="43066">
                  <c:v>5.9089504000000001E-2</c:v>
                </c:pt>
                <c:pt idx="43067">
                  <c:v>6.1896092999999999E-2</c:v>
                </c:pt>
                <c:pt idx="43068">
                  <c:v>6.1936576E-2</c:v>
                </c:pt>
                <c:pt idx="43069">
                  <c:v>6.3539720999999993E-2</c:v>
                </c:pt>
                <c:pt idx="43070">
                  <c:v>6.3824407999999999E-2</c:v>
                </c:pt>
                <c:pt idx="43071">
                  <c:v>6.7579872999999999E-2</c:v>
                </c:pt>
                <c:pt idx="43072">
                  <c:v>6.8198255999999999E-2</c:v>
                </c:pt>
                <c:pt idx="43073">
                  <c:v>7.0695721000000003E-2</c:v>
                </c:pt>
                <c:pt idx="43074">
                  <c:v>7.0879213999999996E-2</c:v>
                </c:pt>
                <c:pt idx="43075">
                  <c:v>6.9469996000000006E-2</c:v>
                </c:pt>
                <c:pt idx="43076">
                  <c:v>7.3226385000000005E-2</c:v>
                </c:pt>
                <c:pt idx="43077">
                  <c:v>7.2630025000000001E-2</c:v>
                </c:pt>
                <c:pt idx="43078">
                  <c:v>7.2601533999999995E-2</c:v>
                </c:pt>
                <c:pt idx="43079">
                  <c:v>7.9453363999999999E-2</c:v>
                </c:pt>
                <c:pt idx="43080">
                  <c:v>7.6059967000000006E-2</c:v>
                </c:pt>
                <c:pt idx="43081">
                  <c:v>7.9177126E-2</c:v>
                </c:pt>
                <c:pt idx="43082">
                  <c:v>8.0199249E-2</c:v>
                </c:pt>
                <c:pt idx="43083">
                  <c:v>8.1827074E-2</c:v>
                </c:pt>
                <c:pt idx="43084">
                  <c:v>8.0839573999999997E-2</c:v>
                </c:pt>
                <c:pt idx="43085">
                  <c:v>8.3504856000000002E-2</c:v>
                </c:pt>
                <c:pt idx="43086">
                  <c:v>8.6532607999999997E-2</c:v>
                </c:pt>
                <c:pt idx="43087">
                  <c:v>8.5279927000000005E-2</c:v>
                </c:pt>
                <c:pt idx="43088">
                  <c:v>8.6364894999999997E-2</c:v>
                </c:pt>
                <c:pt idx="43089">
                  <c:v>8.8793941000000001E-2</c:v>
                </c:pt>
                <c:pt idx="43090">
                  <c:v>9.0600632E-2</c:v>
                </c:pt>
                <c:pt idx="43091">
                  <c:v>9.2728405999999999E-2</c:v>
                </c:pt>
                <c:pt idx="43092">
                  <c:v>9.4498343999999998E-2</c:v>
                </c:pt>
                <c:pt idx="43093">
                  <c:v>9.4911486000000003E-2</c:v>
                </c:pt>
                <c:pt idx="43094">
                  <c:v>9.7705408999999993E-2</c:v>
                </c:pt>
                <c:pt idx="43095">
                  <c:v>9.6604697000000003E-2</c:v>
                </c:pt>
                <c:pt idx="43096">
                  <c:v>9.9084638000000003E-2</c:v>
                </c:pt>
                <c:pt idx="43097">
                  <c:v>0.10129197700000001</c:v>
                </c:pt>
                <c:pt idx="43098">
                  <c:v>0.10257482499999999</c:v>
                </c:pt>
                <c:pt idx="43099">
                  <c:v>0.105429642</c:v>
                </c:pt>
                <c:pt idx="43100">
                  <c:v>0.104931362</c:v>
                </c:pt>
                <c:pt idx="43101">
                  <c:v>0.10862643299999999</c:v>
                </c:pt>
                <c:pt idx="43102">
                  <c:v>0.105757408</c:v>
                </c:pt>
                <c:pt idx="43103">
                  <c:v>0.111228406</c:v>
                </c:pt>
                <c:pt idx="43104">
                  <c:v>0.112243071</c:v>
                </c:pt>
                <c:pt idx="43105">
                  <c:v>0.11336610499999999</c:v>
                </c:pt>
                <c:pt idx="43106">
                  <c:v>0.113962121</c:v>
                </c:pt>
                <c:pt idx="43107">
                  <c:v>0.115281172</c:v>
                </c:pt>
                <c:pt idx="43108">
                  <c:v>0.120344907</c:v>
                </c:pt>
                <c:pt idx="43109">
                  <c:v>0.118814237</c:v>
                </c:pt>
                <c:pt idx="43110">
                  <c:v>0.119661659</c:v>
                </c:pt>
                <c:pt idx="43111">
                  <c:v>0.120984435</c:v>
                </c:pt>
                <c:pt idx="43112">
                  <c:v>0.123109907</c:v>
                </c:pt>
                <c:pt idx="43113">
                  <c:v>0.127069548</c:v>
                </c:pt>
                <c:pt idx="43114">
                  <c:v>0.12930873000000001</c:v>
                </c:pt>
                <c:pt idx="43115">
                  <c:v>0.130884573</c:v>
                </c:pt>
                <c:pt idx="43116">
                  <c:v>0.131179929</c:v>
                </c:pt>
                <c:pt idx="43117">
                  <c:v>0.13390828699999999</c:v>
                </c:pt>
                <c:pt idx="43118">
                  <c:v>0.13308909499999999</c:v>
                </c:pt>
                <c:pt idx="43119">
                  <c:v>0.136528343</c:v>
                </c:pt>
                <c:pt idx="43120">
                  <c:v>0.13904529800000001</c:v>
                </c:pt>
                <c:pt idx="43121">
                  <c:v>0.14049218599999999</c:v>
                </c:pt>
                <c:pt idx="43122">
                  <c:v>0.142224029</c:v>
                </c:pt>
                <c:pt idx="43123">
                  <c:v>0.14317464799999999</c:v>
                </c:pt>
                <c:pt idx="43124">
                  <c:v>0.143125117</c:v>
                </c:pt>
                <c:pt idx="43125">
                  <c:v>0.14682404700000001</c:v>
                </c:pt>
                <c:pt idx="43126">
                  <c:v>0.145579025</c:v>
                </c:pt>
                <c:pt idx="43127">
                  <c:v>0.14992211799999999</c:v>
                </c:pt>
                <c:pt idx="43128">
                  <c:v>0.15027286100000001</c:v>
                </c:pt>
                <c:pt idx="43129">
                  <c:v>0.15406768000000001</c:v>
                </c:pt>
                <c:pt idx="43130">
                  <c:v>0.15291400299999999</c:v>
                </c:pt>
                <c:pt idx="43131">
                  <c:v>0.156036913</c:v>
                </c:pt>
                <c:pt idx="43132">
                  <c:v>0.15689578700000001</c:v>
                </c:pt>
                <c:pt idx="43133">
                  <c:v>0.157564282</c:v>
                </c:pt>
                <c:pt idx="43134">
                  <c:v>0.162367031</c:v>
                </c:pt>
                <c:pt idx="43135">
                  <c:v>0.161245525</c:v>
                </c:pt>
                <c:pt idx="43136">
                  <c:v>0.16376993100000001</c:v>
                </c:pt>
                <c:pt idx="43137">
                  <c:v>0.166214481</c:v>
                </c:pt>
                <c:pt idx="43138">
                  <c:v>0.16477876899999999</c:v>
                </c:pt>
                <c:pt idx="43139">
                  <c:v>0.16795899</c:v>
                </c:pt>
                <c:pt idx="43140">
                  <c:v>0.16924023599999999</c:v>
                </c:pt>
                <c:pt idx="43141">
                  <c:v>0.16910056800000001</c:v>
                </c:pt>
                <c:pt idx="43142">
                  <c:v>0.17139168099999999</c:v>
                </c:pt>
                <c:pt idx="43143">
                  <c:v>0.174680322</c:v>
                </c:pt>
                <c:pt idx="43144">
                  <c:v>0.175023347</c:v>
                </c:pt>
                <c:pt idx="43145">
                  <c:v>0.176631495</c:v>
                </c:pt>
                <c:pt idx="43146">
                  <c:v>0.176689282</c:v>
                </c:pt>
                <c:pt idx="43147">
                  <c:v>0.17975649199999999</c:v>
                </c:pt>
                <c:pt idx="43148">
                  <c:v>0.178449154</c:v>
                </c:pt>
                <c:pt idx="43149">
                  <c:v>0.18425282800000001</c:v>
                </c:pt>
                <c:pt idx="43150">
                  <c:v>0.18297424900000001</c:v>
                </c:pt>
                <c:pt idx="43151">
                  <c:v>0.18609695100000001</c:v>
                </c:pt>
                <c:pt idx="43152">
                  <c:v>0.18709324299999999</c:v>
                </c:pt>
                <c:pt idx="43153">
                  <c:v>0.18657729000000001</c:v>
                </c:pt>
                <c:pt idx="43154">
                  <c:v>0.18876853599999999</c:v>
                </c:pt>
                <c:pt idx="43155">
                  <c:v>0.19042563400000001</c:v>
                </c:pt>
                <c:pt idx="43156">
                  <c:v>0.19311621800000001</c:v>
                </c:pt>
                <c:pt idx="43157">
                  <c:v>0.19563308400000001</c:v>
                </c:pt>
                <c:pt idx="43158">
                  <c:v>0.19312332600000001</c:v>
                </c:pt>
                <c:pt idx="43159">
                  <c:v>0.194878519</c:v>
                </c:pt>
                <c:pt idx="43160">
                  <c:v>0.198533714</c:v>
                </c:pt>
                <c:pt idx="43161">
                  <c:v>0.202248171</c:v>
                </c:pt>
                <c:pt idx="43162">
                  <c:v>0.201164544</c:v>
                </c:pt>
                <c:pt idx="43163">
                  <c:v>0.20611375600000001</c:v>
                </c:pt>
                <c:pt idx="43164">
                  <c:v>0.209671199</c:v>
                </c:pt>
                <c:pt idx="43165">
                  <c:v>0.20862926500000001</c:v>
                </c:pt>
                <c:pt idx="43166">
                  <c:v>0.209254578</c:v>
                </c:pt>
                <c:pt idx="43167">
                  <c:v>0.21210230899999999</c:v>
                </c:pt>
                <c:pt idx="43168">
                  <c:v>0.21050813800000001</c:v>
                </c:pt>
                <c:pt idx="43169">
                  <c:v>0.21505032499999999</c:v>
                </c:pt>
                <c:pt idx="43170">
                  <c:v>0.21810257399999999</c:v>
                </c:pt>
                <c:pt idx="43171">
                  <c:v>0.21867920499999999</c:v>
                </c:pt>
                <c:pt idx="43172">
                  <c:v>0.21908961199999999</c:v>
                </c:pt>
                <c:pt idx="43173">
                  <c:v>0.22388978300000001</c:v>
                </c:pt>
                <c:pt idx="43174">
                  <c:v>0.22367086999999999</c:v>
                </c:pt>
                <c:pt idx="43175">
                  <c:v>0.22581701000000001</c:v>
                </c:pt>
                <c:pt idx="43176">
                  <c:v>0.22828975300000001</c:v>
                </c:pt>
                <c:pt idx="43177">
                  <c:v>0.22494746700000001</c:v>
                </c:pt>
                <c:pt idx="43178">
                  <c:v>0.225673184</c:v>
                </c:pt>
                <c:pt idx="43179">
                  <c:v>0.23043554999999999</c:v>
                </c:pt>
                <c:pt idx="43180">
                  <c:v>0.23182146300000001</c:v>
                </c:pt>
                <c:pt idx="43181">
                  <c:v>0.232589826</c:v>
                </c:pt>
                <c:pt idx="43182">
                  <c:v>0.23527030600000001</c:v>
                </c:pt>
                <c:pt idx="43183">
                  <c:v>0.23428839400000001</c:v>
                </c:pt>
                <c:pt idx="43184">
                  <c:v>0.23354831300000001</c:v>
                </c:pt>
                <c:pt idx="43185">
                  <c:v>0.23834560799999999</c:v>
                </c:pt>
                <c:pt idx="43186">
                  <c:v>0.237127483</c:v>
                </c:pt>
                <c:pt idx="43187">
                  <c:v>0.240421474</c:v>
                </c:pt>
                <c:pt idx="43188">
                  <c:v>0.23790132999999999</c:v>
                </c:pt>
                <c:pt idx="43189">
                  <c:v>0.24212250099999999</c:v>
                </c:pt>
                <c:pt idx="43190">
                  <c:v>0.24289402399999999</c:v>
                </c:pt>
                <c:pt idx="43191">
                  <c:v>0.24325266500000001</c:v>
                </c:pt>
                <c:pt idx="43192">
                  <c:v>0.24434003200000001</c:v>
                </c:pt>
                <c:pt idx="43193">
                  <c:v>0.245953381</c:v>
                </c:pt>
                <c:pt idx="43194">
                  <c:v>0.24485082899999999</c:v>
                </c:pt>
                <c:pt idx="43195">
                  <c:v>0.24668446199999999</c:v>
                </c:pt>
                <c:pt idx="43196">
                  <c:v>0.24987332500000001</c:v>
                </c:pt>
                <c:pt idx="43197">
                  <c:v>0.248880565</c:v>
                </c:pt>
                <c:pt idx="43198">
                  <c:v>0.25169154999999999</c:v>
                </c:pt>
                <c:pt idx="43199">
                  <c:v>0.25061529900000001</c:v>
                </c:pt>
                <c:pt idx="43200">
                  <c:v>0.25095245199999999</c:v>
                </c:pt>
                <c:pt idx="43201">
                  <c:v>0.25317448399999998</c:v>
                </c:pt>
                <c:pt idx="43202">
                  <c:v>0.255177706</c:v>
                </c:pt>
                <c:pt idx="43203">
                  <c:v>0.25701871500000001</c:v>
                </c:pt>
                <c:pt idx="43204">
                  <c:v>0.256001115</c:v>
                </c:pt>
                <c:pt idx="43205">
                  <c:v>0.25486087800000001</c:v>
                </c:pt>
                <c:pt idx="43206">
                  <c:v>0.25844204399999998</c:v>
                </c:pt>
                <c:pt idx="43207">
                  <c:v>0.26062423000000001</c:v>
                </c:pt>
                <c:pt idx="43208">
                  <c:v>0.25941967999999999</c:v>
                </c:pt>
                <c:pt idx="43209">
                  <c:v>0.26248148100000002</c:v>
                </c:pt>
                <c:pt idx="43210">
                  <c:v>0.26332277100000001</c:v>
                </c:pt>
                <c:pt idx="43211">
                  <c:v>0.26284912199999999</c:v>
                </c:pt>
                <c:pt idx="43212">
                  <c:v>0.26509922699999999</c:v>
                </c:pt>
                <c:pt idx="43213">
                  <c:v>0.26310902800000002</c:v>
                </c:pt>
                <c:pt idx="43214">
                  <c:v>0.26467499100000003</c:v>
                </c:pt>
                <c:pt idx="43215">
                  <c:v>0.26587432599999999</c:v>
                </c:pt>
                <c:pt idx="43216">
                  <c:v>0.26976227800000002</c:v>
                </c:pt>
                <c:pt idx="43217">
                  <c:v>0.26787307900000001</c:v>
                </c:pt>
                <c:pt idx="43218">
                  <c:v>0.26969948399999999</c:v>
                </c:pt>
                <c:pt idx="43219">
                  <c:v>0.26986539399999998</c:v>
                </c:pt>
                <c:pt idx="43220">
                  <c:v>0.26919320200000002</c:v>
                </c:pt>
                <c:pt idx="43221">
                  <c:v>0.27493974599999998</c:v>
                </c:pt>
                <c:pt idx="43222">
                  <c:v>0.27455118299999998</c:v>
                </c:pt>
                <c:pt idx="43223">
                  <c:v>0.27449947600000002</c:v>
                </c:pt>
                <c:pt idx="43224">
                  <c:v>0.27616208799999997</c:v>
                </c:pt>
                <c:pt idx="43225">
                  <c:v>0.27804821699999999</c:v>
                </c:pt>
                <c:pt idx="43226">
                  <c:v>0.27764660099999999</c:v>
                </c:pt>
                <c:pt idx="43227">
                  <c:v>0.27668672799999999</c:v>
                </c:pt>
                <c:pt idx="43228">
                  <c:v>0.278835893</c:v>
                </c:pt>
                <c:pt idx="43229">
                  <c:v>0.281958759</c:v>
                </c:pt>
                <c:pt idx="43230">
                  <c:v>0.277791709</c:v>
                </c:pt>
                <c:pt idx="43231">
                  <c:v>0.28079858400000002</c:v>
                </c:pt>
                <c:pt idx="43232">
                  <c:v>0.285927296</c:v>
                </c:pt>
                <c:pt idx="43233">
                  <c:v>0.28282353300000002</c:v>
                </c:pt>
                <c:pt idx="43234">
                  <c:v>0.28264218600000002</c:v>
                </c:pt>
                <c:pt idx="43235">
                  <c:v>0.28433808700000002</c:v>
                </c:pt>
                <c:pt idx="43236">
                  <c:v>0.284705341</c:v>
                </c:pt>
                <c:pt idx="43237">
                  <c:v>0.28772255800000002</c:v>
                </c:pt>
                <c:pt idx="43238">
                  <c:v>0.28557470400000001</c:v>
                </c:pt>
                <c:pt idx="43239">
                  <c:v>0.28366607399999999</c:v>
                </c:pt>
                <c:pt idx="43240">
                  <c:v>0.28435263</c:v>
                </c:pt>
                <c:pt idx="43241">
                  <c:v>0.28582242099999999</c:v>
                </c:pt>
                <c:pt idx="43242">
                  <c:v>0.28653055399999999</c:v>
                </c:pt>
                <c:pt idx="43243">
                  <c:v>0.28700983499999999</c:v>
                </c:pt>
                <c:pt idx="43244">
                  <c:v>0.28476986300000001</c:v>
                </c:pt>
                <c:pt idx="43245">
                  <c:v>0.287163734</c:v>
                </c:pt>
                <c:pt idx="43246">
                  <c:v>0.286682785</c:v>
                </c:pt>
                <c:pt idx="43247">
                  <c:v>0.28574454799999999</c:v>
                </c:pt>
                <c:pt idx="43248">
                  <c:v>0.28565639300000001</c:v>
                </c:pt>
                <c:pt idx="43249">
                  <c:v>0.28863486599999999</c:v>
                </c:pt>
                <c:pt idx="43250">
                  <c:v>0.285560757</c:v>
                </c:pt>
                <c:pt idx="43251">
                  <c:v>0.28691655399999999</c:v>
                </c:pt>
                <c:pt idx="43252">
                  <c:v>0.28622305399999998</c:v>
                </c:pt>
                <c:pt idx="43253">
                  <c:v>0.28790315999999999</c:v>
                </c:pt>
                <c:pt idx="43254">
                  <c:v>0.28746268200000002</c:v>
                </c:pt>
                <c:pt idx="43255">
                  <c:v>0.28816929499999999</c:v>
                </c:pt>
                <c:pt idx="43256">
                  <c:v>0.29003858599999999</c:v>
                </c:pt>
                <c:pt idx="43257">
                  <c:v>0.28727707299999999</c:v>
                </c:pt>
                <c:pt idx="43258">
                  <c:v>0.28841504499999998</c:v>
                </c:pt>
                <c:pt idx="43259">
                  <c:v>0.28961461799999999</c:v>
                </c:pt>
                <c:pt idx="43260">
                  <c:v>0.29014831800000002</c:v>
                </c:pt>
                <c:pt idx="43261">
                  <c:v>0.29198283000000003</c:v>
                </c:pt>
                <c:pt idx="43262">
                  <c:v>0.292143971</c:v>
                </c:pt>
                <c:pt idx="43263">
                  <c:v>0.29434791199999999</c:v>
                </c:pt>
                <c:pt idx="43264">
                  <c:v>0.293459743</c:v>
                </c:pt>
                <c:pt idx="43265">
                  <c:v>0.29023954299999999</c:v>
                </c:pt>
                <c:pt idx="43266">
                  <c:v>0.27899542500000002</c:v>
                </c:pt>
                <c:pt idx="43267">
                  <c:v>0.28033164100000002</c:v>
                </c:pt>
                <c:pt idx="43268">
                  <c:v>0.28156015299999998</c:v>
                </c:pt>
                <c:pt idx="43269">
                  <c:v>0.28080296500000002</c:v>
                </c:pt>
                <c:pt idx="43270">
                  <c:v>0.28794288600000001</c:v>
                </c:pt>
                <c:pt idx="43271">
                  <c:v>0.28726491300000001</c:v>
                </c:pt>
                <c:pt idx="43272">
                  <c:v>0.292722017</c:v>
                </c:pt>
                <c:pt idx="43273">
                  <c:v>0.29619449399999997</c:v>
                </c:pt>
                <c:pt idx="43274">
                  <c:v>0.29437261799999997</c:v>
                </c:pt>
                <c:pt idx="43275">
                  <c:v>0.29338371800000002</c:v>
                </c:pt>
                <c:pt idx="43276">
                  <c:v>0.296069264</c:v>
                </c:pt>
                <c:pt idx="43277">
                  <c:v>0.29659572200000001</c:v>
                </c:pt>
                <c:pt idx="43278">
                  <c:v>0.29416906799999998</c:v>
                </c:pt>
                <c:pt idx="43279">
                  <c:v>0.29590633500000002</c:v>
                </c:pt>
                <c:pt idx="43280">
                  <c:v>0.29634895900000002</c:v>
                </c:pt>
                <c:pt idx="43281">
                  <c:v>0.29479238400000002</c:v>
                </c:pt>
                <c:pt idx="43282">
                  <c:v>0.29294946799999999</c:v>
                </c:pt>
                <c:pt idx="43283">
                  <c:v>0.29781058399999999</c:v>
                </c:pt>
                <c:pt idx="43284">
                  <c:v>0.29632455099999999</c:v>
                </c:pt>
                <c:pt idx="43285">
                  <c:v>0.29354134199999998</c:v>
                </c:pt>
                <c:pt idx="43286">
                  <c:v>0.29460236400000001</c:v>
                </c:pt>
                <c:pt idx="43287">
                  <c:v>0.29995766299999999</c:v>
                </c:pt>
                <c:pt idx="43288">
                  <c:v>0.299404532</c:v>
                </c:pt>
                <c:pt idx="43289">
                  <c:v>0.29722472999999999</c:v>
                </c:pt>
                <c:pt idx="43290">
                  <c:v>0.298321426</c:v>
                </c:pt>
                <c:pt idx="43291">
                  <c:v>0.29669836199999999</c:v>
                </c:pt>
                <c:pt idx="43292">
                  <c:v>0.29699078200000001</c:v>
                </c:pt>
                <c:pt idx="43293">
                  <c:v>0.29984620200000001</c:v>
                </c:pt>
                <c:pt idx="43294">
                  <c:v>0.30087897200000002</c:v>
                </c:pt>
                <c:pt idx="43295">
                  <c:v>0.29790681600000002</c:v>
                </c:pt>
                <c:pt idx="43296">
                  <c:v>0.297699094</c:v>
                </c:pt>
                <c:pt idx="43297">
                  <c:v>0.30052498</c:v>
                </c:pt>
                <c:pt idx="43298">
                  <c:v>0.30213832899999998</c:v>
                </c:pt>
                <c:pt idx="43299">
                  <c:v>0.300504416</c:v>
                </c:pt>
                <c:pt idx="43300">
                  <c:v>0.302852809</c:v>
                </c:pt>
                <c:pt idx="43301">
                  <c:v>0.30044233799999998</c:v>
                </c:pt>
                <c:pt idx="43302">
                  <c:v>0.302192032</c:v>
                </c:pt>
                <c:pt idx="43303">
                  <c:v>0.30509972600000002</c:v>
                </c:pt>
                <c:pt idx="43304">
                  <c:v>0.301203787</c:v>
                </c:pt>
                <c:pt idx="43305">
                  <c:v>0.299191296</c:v>
                </c:pt>
                <c:pt idx="43306">
                  <c:v>0.303423047</c:v>
                </c:pt>
                <c:pt idx="43307">
                  <c:v>0.30312049400000002</c:v>
                </c:pt>
                <c:pt idx="43308">
                  <c:v>0.300456524</c:v>
                </c:pt>
                <c:pt idx="43309">
                  <c:v>0.30169075699999998</c:v>
                </c:pt>
                <c:pt idx="43310">
                  <c:v>0.30001989000000001</c:v>
                </c:pt>
                <c:pt idx="43311">
                  <c:v>0.30280956599999997</c:v>
                </c:pt>
                <c:pt idx="43312">
                  <c:v>0.30187317699999999</c:v>
                </c:pt>
                <c:pt idx="43313">
                  <c:v>0.30445855900000002</c:v>
                </c:pt>
                <c:pt idx="43314">
                  <c:v>0.30428040000000001</c:v>
                </c:pt>
                <c:pt idx="43315">
                  <c:v>0.304944783</c:v>
                </c:pt>
                <c:pt idx="43316">
                  <c:v>0.302650213</c:v>
                </c:pt>
                <c:pt idx="43317">
                  <c:v>0.30599659699999998</c:v>
                </c:pt>
                <c:pt idx="43318">
                  <c:v>0.30779796799999998</c:v>
                </c:pt>
                <c:pt idx="43319">
                  <c:v>0.30818778299999999</c:v>
                </c:pt>
                <c:pt idx="43320">
                  <c:v>0.30965062999999998</c:v>
                </c:pt>
                <c:pt idx="43321">
                  <c:v>0.30779531599999999</c:v>
                </c:pt>
                <c:pt idx="43322">
                  <c:v>0.30901610899999998</c:v>
                </c:pt>
                <c:pt idx="43323">
                  <c:v>0.30971875799999998</c:v>
                </c:pt>
                <c:pt idx="43324">
                  <c:v>0.311597079</c:v>
                </c:pt>
                <c:pt idx="43325">
                  <c:v>0.31270706700000001</c:v>
                </c:pt>
                <c:pt idx="43326">
                  <c:v>0.31184235199999999</c:v>
                </c:pt>
                <c:pt idx="43327">
                  <c:v>0.31102454699999998</c:v>
                </c:pt>
                <c:pt idx="43328">
                  <c:v>0.31262856700000002</c:v>
                </c:pt>
                <c:pt idx="43329">
                  <c:v>0.31057453200000001</c:v>
                </c:pt>
                <c:pt idx="43330">
                  <c:v>0.30971407899999998</c:v>
                </c:pt>
                <c:pt idx="43331">
                  <c:v>0.312280267</c:v>
                </c:pt>
                <c:pt idx="43332">
                  <c:v>0.31283634900000001</c:v>
                </c:pt>
                <c:pt idx="43333">
                  <c:v>0.31137278699999998</c:v>
                </c:pt>
                <c:pt idx="43334">
                  <c:v>0.30996424</c:v>
                </c:pt>
                <c:pt idx="43335">
                  <c:v>0.30972960599999999</c:v>
                </c:pt>
                <c:pt idx="43336">
                  <c:v>0.31051817500000001</c:v>
                </c:pt>
                <c:pt idx="43337">
                  <c:v>0.30785739400000001</c:v>
                </c:pt>
                <c:pt idx="43338">
                  <c:v>0.31183588499999998</c:v>
                </c:pt>
                <c:pt idx="43339">
                  <c:v>0.311862737</c:v>
                </c:pt>
                <c:pt idx="43340">
                  <c:v>0.30908268700000002</c:v>
                </c:pt>
                <c:pt idx="43341">
                  <c:v>0.31148281700000002</c:v>
                </c:pt>
                <c:pt idx="43342">
                  <c:v>0.31257444600000001</c:v>
                </c:pt>
                <c:pt idx="43343">
                  <c:v>0.31358563900000003</c:v>
                </c:pt>
                <c:pt idx="43344">
                  <c:v>0.31283384600000003</c:v>
                </c:pt>
                <c:pt idx="43345">
                  <c:v>0.31448340400000002</c:v>
                </c:pt>
                <c:pt idx="43346">
                  <c:v>0.31483280699999999</c:v>
                </c:pt>
                <c:pt idx="43347">
                  <c:v>0.31307658599999999</c:v>
                </c:pt>
                <c:pt idx="43348">
                  <c:v>0.31484571099999997</c:v>
                </c:pt>
                <c:pt idx="43349">
                  <c:v>0.31661054500000002</c:v>
                </c:pt>
                <c:pt idx="43350">
                  <c:v>0.31435352599999999</c:v>
                </c:pt>
                <c:pt idx="43351">
                  <c:v>0.31434601499999998</c:v>
                </c:pt>
                <c:pt idx="43352">
                  <c:v>0.31363227999999999</c:v>
                </c:pt>
                <c:pt idx="43353">
                  <c:v>0.31272459000000002</c:v>
                </c:pt>
                <c:pt idx="43354">
                  <c:v>0.31083694099999998</c:v>
                </c:pt>
                <c:pt idx="43355">
                  <c:v>0.31272503699999998</c:v>
                </c:pt>
                <c:pt idx="43356">
                  <c:v>0.31239453</c:v>
                </c:pt>
                <c:pt idx="43357">
                  <c:v>0.315098763</c:v>
                </c:pt>
                <c:pt idx="43358">
                  <c:v>0.31301405999999998</c:v>
                </c:pt>
                <c:pt idx="43359">
                  <c:v>0.31367415199999998</c:v>
                </c:pt>
                <c:pt idx="43360">
                  <c:v>0.31307998300000001</c:v>
                </c:pt>
                <c:pt idx="43361">
                  <c:v>0.31588551399999998</c:v>
                </c:pt>
                <c:pt idx="43362">
                  <c:v>0.31538349399999999</c:v>
                </c:pt>
                <c:pt idx="43363">
                  <c:v>0.315019041</c:v>
                </c:pt>
                <c:pt idx="43364">
                  <c:v>0.31516709900000001</c:v>
                </c:pt>
                <c:pt idx="43365">
                  <c:v>0.316240668</c:v>
                </c:pt>
                <c:pt idx="43366">
                  <c:v>0.31400760999999999</c:v>
                </c:pt>
                <c:pt idx="43367">
                  <c:v>0.31462773700000002</c:v>
                </c:pt>
                <c:pt idx="43368">
                  <c:v>0.31605970900000002</c:v>
                </c:pt>
                <c:pt idx="43369">
                  <c:v>0.31793579500000002</c:v>
                </c:pt>
                <c:pt idx="43370">
                  <c:v>0.319097191</c:v>
                </c:pt>
                <c:pt idx="43371">
                  <c:v>0.31723216199999998</c:v>
                </c:pt>
                <c:pt idx="43372">
                  <c:v>0.31799516100000003</c:v>
                </c:pt>
                <c:pt idx="43373">
                  <c:v>0.31794878799999998</c:v>
                </c:pt>
                <c:pt idx="43374">
                  <c:v>0.31645557299999999</c:v>
                </c:pt>
                <c:pt idx="43375">
                  <c:v>0.31852555300000002</c:v>
                </c:pt>
                <c:pt idx="43376">
                  <c:v>0.31997272399999999</c:v>
                </c:pt>
                <c:pt idx="43377">
                  <c:v>0.31852141</c:v>
                </c:pt>
                <c:pt idx="43378">
                  <c:v>0.31833580099999997</c:v>
                </c:pt>
                <c:pt idx="43379">
                  <c:v>0.32053652399999999</c:v>
                </c:pt>
                <c:pt idx="43380">
                  <c:v>0.31905928300000003</c:v>
                </c:pt>
                <c:pt idx="43381">
                  <c:v>0.32082375899999999</c:v>
                </c:pt>
                <c:pt idx="43382">
                  <c:v>0.319360107</c:v>
                </c:pt>
                <c:pt idx="43383">
                  <c:v>0.31808671399999999</c:v>
                </c:pt>
                <c:pt idx="43384">
                  <c:v>0.317007333</c:v>
                </c:pt>
                <c:pt idx="43385">
                  <c:v>0.32078275099999998</c:v>
                </c:pt>
                <c:pt idx="43386">
                  <c:v>0.31625935399999999</c:v>
                </c:pt>
                <c:pt idx="43387">
                  <c:v>0.315136939</c:v>
                </c:pt>
                <c:pt idx="43388">
                  <c:v>0.317608893</c:v>
                </c:pt>
                <c:pt idx="43389">
                  <c:v>0.31572878399999998</c:v>
                </c:pt>
                <c:pt idx="43390">
                  <c:v>0.313205183</c:v>
                </c:pt>
                <c:pt idx="43391">
                  <c:v>0.31108882999999998</c:v>
                </c:pt>
                <c:pt idx="43392">
                  <c:v>0.31020015499999998</c:v>
                </c:pt>
                <c:pt idx="43393">
                  <c:v>0.31019383699999997</c:v>
                </c:pt>
                <c:pt idx="43394">
                  <c:v>0.31085801099999999</c:v>
                </c:pt>
                <c:pt idx="43395">
                  <c:v>0.30840545899999999</c:v>
                </c:pt>
                <c:pt idx="43396">
                  <c:v>0.30540061000000002</c:v>
                </c:pt>
                <c:pt idx="43397">
                  <c:v>0.30547130099999997</c:v>
                </c:pt>
                <c:pt idx="43398">
                  <c:v>0.306940824</c:v>
                </c:pt>
                <c:pt idx="43399">
                  <c:v>0.30374196199999998</c:v>
                </c:pt>
                <c:pt idx="43400">
                  <c:v>0.30313849399999998</c:v>
                </c:pt>
                <c:pt idx="43401">
                  <c:v>0.30181780499999999</c:v>
                </c:pt>
                <c:pt idx="43402">
                  <c:v>0.30240476100000002</c:v>
                </c:pt>
                <c:pt idx="43403">
                  <c:v>0.29914394</c:v>
                </c:pt>
                <c:pt idx="43404">
                  <c:v>0.29834419499999998</c:v>
                </c:pt>
                <c:pt idx="43405">
                  <c:v>0.29953298</c:v>
                </c:pt>
                <c:pt idx="43406">
                  <c:v>0.29743388300000001</c:v>
                </c:pt>
                <c:pt idx="43407">
                  <c:v>0.29692238599999998</c:v>
                </c:pt>
                <c:pt idx="43408">
                  <c:v>0.29752159099999997</c:v>
                </c:pt>
                <c:pt idx="43409">
                  <c:v>0.29227423699999999</c:v>
                </c:pt>
                <c:pt idx="43410">
                  <c:v>0.294050545</c:v>
                </c:pt>
                <c:pt idx="43411">
                  <c:v>0.29240065799999998</c:v>
                </c:pt>
                <c:pt idx="43412">
                  <c:v>0.29345342499999999</c:v>
                </c:pt>
                <c:pt idx="43413">
                  <c:v>0.29347685000000001</c:v>
                </c:pt>
                <c:pt idx="43414">
                  <c:v>0.29083260900000002</c:v>
                </c:pt>
                <c:pt idx="43415">
                  <c:v>0.289144605</c:v>
                </c:pt>
                <c:pt idx="43416">
                  <c:v>0.28836321799999998</c:v>
                </c:pt>
                <c:pt idx="43417">
                  <c:v>0.284915209</c:v>
                </c:pt>
                <c:pt idx="43418">
                  <c:v>0.28080061099999998</c:v>
                </c:pt>
                <c:pt idx="43419">
                  <c:v>0.28319168099999997</c:v>
                </c:pt>
                <c:pt idx="43420">
                  <c:v>0.27865177400000002</c:v>
                </c:pt>
                <c:pt idx="43421">
                  <c:v>0.27975436999999997</c:v>
                </c:pt>
                <c:pt idx="43422">
                  <c:v>0.280464351</c:v>
                </c:pt>
                <c:pt idx="43423">
                  <c:v>0.276652962</c:v>
                </c:pt>
                <c:pt idx="43424">
                  <c:v>0.272468865</c:v>
                </c:pt>
                <c:pt idx="43425">
                  <c:v>0.27081265999999998</c:v>
                </c:pt>
                <c:pt idx="43426">
                  <c:v>0.27409607200000002</c:v>
                </c:pt>
                <c:pt idx="43427">
                  <c:v>0.27370733000000003</c:v>
                </c:pt>
                <c:pt idx="43428">
                  <c:v>0.27252143600000001</c:v>
                </c:pt>
                <c:pt idx="43429">
                  <c:v>0.27320820099999998</c:v>
                </c:pt>
                <c:pt idx="43430">
                  <c:v>0.26943823700000002</c:v>
                </c:pt>
                <c:pt idx="43431">
                  <c:v>0.272536844</c:v>
                </c:pt>
                <c:pt idx="43432">
                  <c:v>0.27064600599999999</c:v>
                </c:pt>
                <c:pt idx="43433">
                  <c:v>0.26835015400000001</c:v>
                </c:pt>
                <c:pt idx="43434">
                  <c:v>0.26905590299999999</c:v>
                </c:pt>
                <c:pt idx="43435">
                  <c:v>0.27150291199999999</c:v>
                </c:pt>
                <c:pt idx="43436">
                  <c:v>0.27056306600000002</c:v>
                </c:pt>
                <c:pt idx="43437">
                  <c:v>0.27119523299999998</c:v>
                </c:pt>
                <c:pt idx="43438">
                  <c:v>0.27051186599999999</c:v>
                </c:pt>
                <c:pt idx="43439">
                  <c:v>0.27121999899999999</c:v>
                </c:pt>
                <c:pt idx="43440">
                  <c:v>0.26919200999999998</c:v>
                </c:pt>
                <c:pt idx="43441">
                  <c:v>0.270769447</c:v>
                </c:pt>
                <c:pt idx="43442">
                  <c:v>0.27165868900000001</c:v>
                </c:pt>
                <c:pt idx="43443">
                  <c:v>0.27326744800000002</c:v>
                </c:pt>
                <c:pt idx="43444">
                  <c:v>0.26980641500000002</c:v>
                </c:pt>
                <c:pt idx="43445">
                  <c:v>0.27235236800000001</c:v>
                </c:pt>
                <c:pt idx="43446">
                  <c:v>0.27638944999999998</c:v>
                </c:pt>
                <c:pt idx="43447">
                  <c:v>0.27046421199999998</c:v>
                </c:pt>
                <c:pt idx="43448">
                  <c:v>0.27264267199999997</c:v>
                </c:pt>
                <c:pt idx="43449">
                  <c:v>0.27323958300000001</c:v>
                </c:pt>
                <c:pt idx="43450">
                  <c:v>0.27163448899999998</c:v>
                </c:pt>
                <c:pt idx="43451">
                  <c:v>0.27432557899999999</c:v>
                </c:pt>
                <c:pt idx="43452">
                  <c:v>0.27511522199999999</c:v>
                </c:pt>
                <c:pt idx="43453">
                  <c:v>0.27100628599999999</c:v>
                </c:pt>
                <c:pt idx="43454">
                  <c:v>0.27154129700000001</c:v>
                </c:pt>
                <c:pt idx="43455">
                  <c:v>0.27188727299999998</c:v>
                </c:pt>
                <c:pt idx="43456">
                  <c:v>0.27149525299999999</c:v>
                </c:pt>
                <c:pt idx="43457">
                  <c:v>0.27317857699999998</c:v>
                </c:pt>
                <c:pt idx="43458">
                  <c:v>0.26951804800000001</c:v>
                </c:pt>
                <c:pt idx="43459">
                  <c:v>0.27097472500000003</c:v>
                </c:pt>
                <c:pt idx="43460">
                  <c:v>0.27115499999999998</c:v>
                </c:pt>
                <c:pt idx="43461">
                  <c:v>0.26731607299999999</c:v>
                </c:pt>
                <c:pt idx="43462">
                  <c:v>0.27011290199999999</c:v>
                </c:pt>
                <c:pt idx="43463">
                  <c:v>0.267604917</c:v>
                </c:pt>
                <c:pt idx="43464">
                  <c:v>0.26445651100000001</c:v>
                </c:pt>
                <c:pt idx="43465">
                  <c:v>0.26689136000000002</c:v>
                </c:pt>
                <c:pt idx="43466">
                  <c:v>0.26636618400000001</c:v>
                </c:pt>
                <c:pt idx="43467">
                  <c:v>0.26301827999999999</c:v>
                </c:pt>
                <c:pt idx="43468">
                  <c:v>0.26509898900000001</c:v>
                </c:pt>
                <c:pt idx="43469">
                  <c:v>0.262281924</c:v>
                </c:pt>
                <c:pt idx="43470">
                  <c:v>0.26143664100000003</c:v>
                </c:pt>
                <c:pt idx="43471">
                  <c:v>0.25912710999999999</c:v>
                </c:pt>
                <c:pt idx="43472">
                  <c:v>0.25865518999999998</c:v>
                </c:pt>
                <c:pt idx="43473">
                  <c:v>0.258242309</c:v>
                </c:pt>
                <c:pt idx="43474">
                  <c:v>0.25676104399999999</c:v>
                </c:pt>
                <c:pt idx="43475">
                  <c:v>0.25665453100000002</c:v>
                </c:pt>
                <c:pt idx="43476">
                  <c:v>0.25701913199999998</c:v>
                </c:pt>
                <c:pt idx="43477">
                  <c:v>0.25373130999999999</c:v>
                </c:pt>
                <c:pt idx="43478">
                  <c:v>0.25268149400000001</c:v>
                </c:pt>
                <c:pt idx="43479">
                  <c:v>0.254422694</c:v>
                </c:pt>
                <c:pt idx="43480">
                  <c:v>0.25582724800000001</c:v>
                </c:pt>
                <c:pt idx="43481">
                  <c:v>0.25294601900000002</c:v>
                </c:pt>
                <c:pt idx="43482">
                  <c:v>0.25179925600000003</c:v>
                </c:pt>
                <c:pt idx="43483">
                  <c:v>0.25313296899999999</c:v>
                </c:pt>
                <c:pt idx="43484">
                  <c:v>0.24911159299999999</c:v>
                </c:pt>
                <c:pt idx="43485">
                  <c:v>0.24858137999999999</c:v>
                </c:pt>
                <c:pt idx="43486">
                  <c:v>0.24931322</c:v>
                </c:pt>
                <c:pt idx="43487">
                  <c:v>0.24982288499999999</c:v>
                </c:pt>
                <c:pt idx="43488">
                  <c:v>0.245836675</c:v>
                </c:pt>
                <c:pt idx="43489">
                  <c:v>0.24828732000000001</c:v>
                </c:pt>
                <c:pt idx="43490">
                  <c:v>0.245547459</c:v>
                </c:pt>
                <c:pt idx="43491">
                  <c:v>0.24205680199999999</c:v>
                </c:pt>
                <c:pt idx="43492">
                  <c:v>0.243738592</c:v>
                </c:pt>
                <c:pt idx="43493">
                  <c:v>0.24671316099999999</c:v>
                </c:pt>
                <c:pt idx="43494">
                  <c:v>0.24830173</c:v>
                </c:pt>
                <c:pt idx="43495">
                  <c:v>0.243051246</c:v>
                </c:pt>
                <c:pt idx="43496">
                  <c:v>0.23845010999999999</c:v>
                </c:pt>
                <c:pt idx="43497">
                  <c:v>0.239822075</c:v>
                </c:pt>
                <c:pt idx="43498">
                  <c:v>0.241420776</c:v>
                </c:pt>
                <c:pt idx="43499">
                  <c:v>0.24041663099999999</c:v>
                </c:pt>
                <c:pt idx="43500">
                  <c:v>0.23941022200000001</c:v>
                </c:pt>
                <c:pt idx="43501">
                  <c:v>0.240401223</c:v>
                </c:pt>
                <c:pt idx="43502">
                  <c:v>0.241902441</c:v>
                </c:pt>
                <c:pt idx="43503">
                  <c:v>0.24177114699999999</c:v>
                </c:pt>
                <c:pt idx="43504">
                  <c:v>0.23547837099999999</c:v>
                </c:pt>
                <c:pt idx="43505">
                  <c:v>0.23685228799999999</c:v>
                </c:pt>
                <c:pt idx="43506">
                  <c:v>0.237700939</c:v>
                </c:pt>
                <c:pt idx="43507">
                  <c:v>0.23808264700000001</c:v>
                </c:pt>
                <c:pt idx="43508">
                  <c:v>0.23796068100000001</c:v>
                </c:pt>
                <c:pt idx="43509">
                  <c:v>0.238358915</c:v>
                </c:pt>
                <c:pt idx="43510">
                  <c:v>0.241348848</c:v>
                </c:pt>
                <c:pt idx="43511">
                  <c:v>0.23935221100000001</c:v>
                </c:pt>
                <c:pt idx="43512">
                  <c:v>0.24193973799999999</c:v>
                </c:pt>
                <c:pt idx="43513">
                  <c:v>0.2399773</c:v>
                </c:pt>
                <c:pt idx="43514">
                  <c:v>0.24155283</c:v>
                </c:pt>
                <c:pt idx="43515">
                  <c:v>0.241403908</c:v>
                </c:pt>
                <c:pt idx="43516">
                  <c:v>0.23896925199999999</c:v>
                </c:pt>
                <c:pt idx="43517">
                  <c:v>0.24001835299999999</c:v>
                </c:pt>
                <c:pt idx="43518">
                  <c:v>0.24255581200000001</c:v>
                </c:pt>
                <c:pt idx="43519">
                  <c:v>0.24130012100000001</c:v>
                </c:pt>
                <c:pt idx="43520">
                  <c:v>0.24068146900000001</c:v>
                </c:pt>
                <c:pt idx="43521">
                  <c:v>0.24129347500000001</c:v>
                </c:pt>
                <c:pt idx="43522">
                  <c:v>0.23944445</c:v>
                </c:pt>
                <c:pt idx="43523">
                  <c:v>0.23970380399999999</c:v>
                </c:pt>
                <c:pt idx="43524">
                  <c:v>0.23653437199999999</c:v>
                </c:pt>
                <c:pt idx="43525">
                  <c:v>0.23669257799999999</c:v>
                </c:pt>
                <c:pt idx="43526">
                  <c:v>0.23709099</c:v>
                </c:pt>
                <c:pt idx="43527">
                  <c:v>0.23688192699999999</c:v>
                </c:pt>
                <c:pt idx="43528">
                  <c:v>0.23589602100000001</c:v>
                </c:pt>
                <c:pt idx="43529">
                  <c:v>0.236072794</c:v>
                </c:pt>
                <c:pt idx="43530">
                  <c:v>0.23513989199999999</c:v>
                </c:pt>
                <c:pt idx="43531">
                  <c:v>0.23076021699999999</c:v>
                </c:pt>
                <c:pt idx="43532">
                  <c:v>0.22582671000000001</c:v>
                </c:pt>
                <c:pt idx="43533">
                  <c:v>0.23028778999999999</c:v>
                </c:pt>
                <c:pt idx="43534">
                  <c:v>0.22807097400000001</c:v>
                </c:pt>
                <c:pt idx="43535">
                  <c:v>0.22768819300000001</c:v>
                </c:pt>
                <c:pt idx="43536">
                  <c:v>0.22783999099999999</c:v>
                </c:pt>
                <c:pt idx="43537">
                  <c:v>0.22759485199999999</c:v>
                </c:pt>
                <c:pt idx="43538">
                  <c:v>0.22371728699999999</c:v>
                </c:pt>
                <c:pt idx="43539">
                  <c:v>0.22200489000000001</c:v>
                </c:pt>
                <c:pt idx="43540">
                  <c:v>0.223676547</c:v>
                </c:pt>
                <c:pt idx="43541">
                  <c:v>0.22191596</c:v>
                </c:pt>
                <c:pt idx="43542">
                  <c:v>0.22075642600000001</c:v>
                </c:pt>
                <c:pt idx="43543">
                  <c:v>0.22282589999999999</c:v>
                </c:pt>
                <c:pt idx="43544">
                  <c:v>0.225409955</c:v>
                </c:pt>
                <c:pt idx="43545">
                  <c:v>0.224008128</c:v>
                </c:pt>
                <c:pt idx="43546">
                  <c:v>0.22247254799999999</c:v>
                </c:pt>
                <c:pt idx="43547">
                  <c:v>0.224857748</c:v>
                </c:pt>
                <c:pt idx="43548">
                  <c:v>0.22461700400000001</c:v>
                </c:pt>
                <c:pt idx="43549">
                  <c:v>0.22204726899999999</c:v>
                </c:pt>
                <c:pt idx="43550">
                  <c:v>0.22511921800000001</c:v>
                </c:pt>
                <c:pt idx="43551">
                  <c:v>0.22629407000000001</c:v>
                </c:pt>
                <c:pt idx="43552">
                  <c:v>0.221864432</c:v>
                </c:pt>
                <c:pt idx="43553">
                  <c:v>0.22308561199999999</c:v>
                </c:pt>
                <c:pt idx="43554">
                  <c:v>0.224694967</c:v>
                </c:pt>
                <c:pt idx="43555">
                  <c:v>0.22567983</c:v>
                </c:pt>
                <c:pt idx="43556">
                  <c:v>0.22832514300000001</c:v>
                </c:pt>
                <c:pt idx="43557">
                  <c:v>0.229358584</c:v>
                </c:pt>
                <c:pt idx="43558">
                  <c:v>0.227679461</c:v>
                </c:pt>
                <c:pt idx="43559">
                  <c:v>0.22896683200000001</c:v>
                </c:pt>
                <c:pt idx="43560">
                  <c:v>0.23548865299999999</c:v>
                </c:pt>
                <c:pt idx="43561">
                  <c:v>0.23423029500000001</c:v>
                </c:pt>
                <c:pt idx="43562">
                  <c:v>0.22439204200000001</c:v>
                </c:pt>
                <c:pt idx="43563">
                  <c:v>0.22711885000000001</c:v>
                </c:pt>
                <c:pt idx="43564">
                  <c:v>0.23974064</c:v>
                </c:pt>
                <c:pt idx="43565">
                  <c:v>0.23090250800000001</c:v>
                </c:pt>
                <c:pt idx="43566">
                  <c:v>0.23672896600000001</c:v>
                </c:pt>
                <c:pt idx="43567">
                  <c:v>0.247882664</c:v>
                </c:pt>
                <c:pt idx="43568">
                  <c:v>0.242489755</c:v>
                </c:pt>
                <c:pt idx="43569">
                  <c:v>0.238414869</c:v>
                </c:pt>
                <c:pt idx="43570">
                  <c:v>0.243498042</c:v>
                </c:pt>
                <c:pt idx="43571">
                  <c:v>0.22904281300000001</c:v>
                </c:pt>
                <c:pt idx="43572">
                  <c:v>0.228893131</c:v>
                </c:pt>
                <c:pt idx="43573">
                  <c:v>0.24104967699999999</c:v>
                </c:pt>
                <c:pt idx="43574">
                  <c:v>0.23327244799999999</c:v>
                </c:pt>
                <c:pt idx="43575">
                  <c:v>0.21221047600000001</c:v>
                </c:pt>
                <c:pt idx="43576">
                  <c:v>0.197551638</c:v>
                </c:pt>
                <c:pt idx="43577">
                  <c:v>0.18893021300000001</c:v>
                </c:pt>
                <c:pt idx="43578">
                  <c:v>0.188632995</c:v>
                </c:pt>
                <c:pt idx="43579">
                  <c:v>0.205339879</c:v>
                </c:pt>
                <c:pt idx="43580">
                  <c:v>0.18868580500000001</c:v>
                </c:pt>
                <c:pt idx="43581">
                  <c:v>0.20670704500000001</c:v>
                </c:pt>
                <c:pt idx="43582">
                  <c:v>0.21193323999999999</c:v>
                </c:pt>
                <c:pt idx="43583">
                  <c:v>0.17070885</c:v>
                </c:pt>
                <c:pt idx="43584">
                  <c:v>0.171876907</c:v>
                </c:pt>
                <c:pt idx="43585">
                  <c:v>0.182449788</c:v>
                </c:pt>
                <c:pt idx="43586">
                  <c:v>0.17146503900000001</c:v>
                </c:pt>
                <c:pt idx="43587">
                  <c:v>0.18428857600000001</c:v>
                </c:pt>
                <c:pt idx="43588">
                  <c:v>0.18875096699999999</c:v>
                </c:pt>
                <c:pt idx="43589">
                  <c:v>0.17745038899999999</c:v>
                </c:pt>
                <c:pt idx="43590">
                  <c:v>0.17499469200000001</c:v>
                </c:pt>
                <c:pt idx="43591">
                  <c:v>0.18175253299999999</c:v>
                </c:pt>
                <c:pt idx="43592">
                  <c:v>0.17996820799999999</c:v>
                </c:pt>
                <c:pt idx="43593">
                  <c:v>0.183771133</c:v>
                </c:pt>
                <c:pt idx="43594">
                  <c:v>0.193253592</c:v>
                </c:pt>
                <c:pt idx="43595">
                  <c:v>0.185586005</c:v>
                </c:pt>
                <c:pt idx="43596">
                  <c:v>0.18640199299999999</c:v>
                </c:pt>
                <c:pt idx="43597">
                  <c:v>0.19313915100000001</c:v>
                </c:pt>
                <c:pt idx="43598">
                  <c:v>0.19387258600000001</c:v>
                </c:pt>
                <c:pt idx="43599">
                  <c:v>0.191054687</c:v>
                </c:pt>
                <c:pt idx="43600">
                  <c:v>0.191557229</c:v>
                </c:pt>
                <c:pt idx="43601">
                  <c:v>0.194984987</c:v>
                </c:pt>
                <c:pt idx="43602">
                  <c:v>0.197773054</c:v>
                </c:pt>
                <c:pt idx="43603">
                  <c:v>0.19854749699999999</c:v>
                </c:pt>
                <c:pt idx="43604">
                  <c:v>0.19917093199999999</c:v>
                </c:pt>
                <c:pt idx="43605">
                  <c:v>0.20141811700000001</c:v>
                </c:pt>
                <c:pt idx="43606">
                  <c:v>0.199391708</c:v>
                </c:pt>
                <c:pt idx="43607">
                  <c:v>0.19797836199999999</c:v>
                </c:pt>
                <c:pt idx="43608">
                  <c:v>0.19817011100000001</c:v>
                </c:pt>
                <c:pt idx="43609">
                  <c:v>0.19495230899999999</c:v>
                </c:pt>
                <c:pt idx="43610">
                  <c:v>0.19147582399999999</c:v>
                </c:pt>
                <c:pt idx="43611">
                  <c:v>0.18611595</c:v>
                </c:pt>
                <c:pt idx="43612">
                  <c:v>0.18266342599999999</c:v>
                </c:pt>
                <c:pt idx="43613">
                  <c:v>0.18219329400000001</c:v>
                </c:pt>
                <c:pt idx="43614">
                  <c:v>0.184978172</c:v>
                </c:pt>
                <c:pt idx="43615">
                  <c:v>0.17928048999999999</c:v>
                </c:pt>
                <c:pt idx="43616">
                  <c:v>0.17508307100000001</c:v>
                </c:pt>
                <c:pt idx="43617">
                  <c:v>0.17251677800000001</c:v>
                </c:pt>
                <c:pt idx="43618">
                  <c:v>0.17505609999999999</c:v>
                </c:pt>
                <c:pt idx="43619">
                  <c:v>0.172058612</c:v>
                </c:pt>
                <c:pt idx="43620">
                  <c:v>0.164583653</c:v>
                </c:pt>
                <c:pt idx="43621">
                  <c:v>0.16865705</c:v>
                </c:pt>
                <c:pt idx="43622">
                  <c:v>0.174518123</c:v>
                </c:pt>
                <c:pt idx="43623">
                  <c:v>0.164890811</c:v>
                </c:pt>
                <c:pt idx="43624">
                  <c:v>0.16180367800000001</c:v>
                </c:pt>
                <c:pt idx="43625">
                  <c:v>0.165400088</c:v>
                </c:pt>
                <c:pt idx="43626">
                  <c:v>0.16281496000000001</c:v>
                </c:pt>
                <c:pt idx="43627">
                  <c:v>0.160098985</c:v>
                </c:pt>
                <c:pt idx="43628">
                  <c:v>0.154514596</c:v>
                </c:pt>
                <c:pt idx="43629">
                  <c:v>0.156736031</c:v>
                </c:pt>
                <c:pt idx="43630">
                  <c:v>0.15686945599999999</c:v>
                </c:pt>
                <c:pt idx="43631">
                  <c:v>0.16019156600000001</c:v>
                </c:pt>
                <c:pt idx="43632">
                  <c:v>0.15735423600000001</c:v>
                </c:pt>
                <c:pt idx="43633">
                  <c:v>0.160347819</c:v>
                </c:pt>
                <c:pt idx="43634">
                  <c:v>0.15332293499999999</c:v>
                </c:pt>
                <c:pt idx="43635">
                  <c:v>0.150774822</c:v>
                </c:pt>
                <c:pt idx="43636">
                  <c:v>0.150697052</c:v>
                </c:pt>
                <c:pt idx="43637">
                  <c:v>0.14544227700000001</c:v>
                </c:pt>
                <c:pt idx="43638">
                  <c:v>0.14494480200000001</c:v>
                </c:pt>
                <c:pt idx="43639">
                  <c:v>0.149846375</c:v>
                </c:pt>
                <c:pt idx="43640">
                  <c:v>0.14520049099999999</c:v>
                </c:pt>
                <c:pt idx="43641">
                  <c:v>0.14261142900000001</c:v>
                </c:pt>
                <c:pt idx="43642">
                  <c:v>0.14105427300000001</c:v>
                </c:pt>
                <c:pt idx="43643">
                  <c:v>0.132233351</c:v>
                </c:pt>
                <c:pt idx="43644">
                  <c:v>0.13055422899999999</c:v>
                </c:pt>
                <c:pt idx="43645">
                  <c:v>0.12966744599999999</c:v>
                </c:pt>
                <c:pt idx="43646">
                  <c:v>0.12625086299999999</c:v>
                </c:pt>
                <c:pt idx="43647">
                  <c:v>0.12426438200000001</c:v>
                </c:pt>
                <c:pt idx="43648">
                  <c:v>0.122547172</c:v>
                </c:pt>
                <c:pt idx="43649">
                  <c:v>0.119828887</c:v>
                </c:pt>
                <c:pt idx="43650">
                  <c:v>0.112590946</c:v>
                </c:pt>
                <c:pt idx="43651">
                  <c:v>0.10977128899999999</c:v>
                </c:pt>
                <c:pt idx="43652">
                  <c:v>0.108898833</c:v>
                </c:pt>
                <c:pt idx="43653">
                  <c:v>0.10453151199999999</c:v>
                </c:pt>
                <c:pt idx="43654">
                  <c:v>9.7825408000000003E-2</c:v>
                </c:pt>
                <c:pt idx="43655">
                  <c:v>9.9887766000000003E-2</c:v>
                </c:pt>
                <c:pt idx="43656">
                  <c:v>9.8497860000000007E-2</c:v>
                </c:pt>
                <c:pt idx="43657">
                  <c:v>9.8874345000000002E-2</c:v>
                </c:pt>
                <c:pt idx="43658">
                  <c:v>0.10488244100000001</c:v>
                </c:pt>
                <c:pt idx="43659">
                  <c:v>9.6137001999999999E-2</c:v>
                </c:pt>
                <c:pt idx="43660">
                  <c:v>9.8236642999999998E-2</c:v>
                </c:pt>
                <c:pt idx="43661">
                  <c:v>0.11421126099999999</c:v>
                </c:pt>
                <c:pt idx="43662">
                  <c:v>0.117363647</c:v>
                </c:pt>
                <c:pt idx="43663">
                  <c:v>0.113179393</c:v>
                </c:pt>
                <c:pt idx="43664">
                  <c:v>0.121036254</c:v>
                </c:pt>
                <c:pt idx="43665">
                  <c:v>0.123222701</c:v>
                </c:pt>
                <c:pt idx="43666">
                  <c:v>0.12072359000000001</c:v>
                </c:pt>
                <c:pt idx="43667">
                  <c:v>0.13087828500000001</c:v>
                </c:pt>
                <c:pt idx="43668">
                  <c:v>0.120976396</c:v>
                </c:pt>
                <c:pt idx="43669">
                  <c:v>0.124557629</c:v>
                </c:pt>
                <c:pt idx="43670">
                  <c:v>0.133110374</c:v>
                </c:pt>
                <c:pt idx="43671">
                  <c:v>0.116899379</c:v>
                </c:pt>
                <c:pt idx="43672">
                  <c:v>0.120406233</c:v>
                </c:pt>
                <c:pt idx="43673">
                  <c:v>0.130865857</c:v>
                </c:pt>
                <c:pt idx="43674">
                  <c:v>0.119989239</c:v>
                </c:pt>
                <c:pt idx="43675">
                  <c:v>0.113132671</c:v>
                </c:pt>
                <c:pt idx="43676">
                  <c:v>0.115353741</c:v>
                </c:pt>
                <c:pt idx="43677">
                  <c:v>0.112446912</c:v>
                </c:pt>
                <c:pt idx="43678">
                  <c:v>0.104857437</c:v>
                </c:pt>
                <c:pt idx="43679">
                  <c:v>0.104266413</c:v>
                </c:pt>
                <c:pt idx="43680">
                  <c:v>9.7297183999999995E-2</c:v>
                </c:pt>
                <c:pt idx="43681">
                  <c:v>9.7685806E-2</c:v>
                </c:pt>
                <c:pt idx="43682">
                  <c:v>9.4516649999999994E-2</c:v>
                </c:pt>
                <c:pt idx="43683">
                  <c:v>8.7711154999999999E-2</c:v>
                </c:pt>
                <c:pt idx="43684">
                  <c:v>8.7428063E-2</c:v>
                </c:pt>
                <c:pt idx="43685">
                  <c:v>8.2431138000000001E-2</c:v>
                </c:pt>
                <c:pt idx="43686">
                  <c:v>7.8430541000000006E-2</c:v>
                </c:pt>
                <c:pt idx="43687">
                  <c:v>7.1866243999999996E-2</c:v>
                </c:pt>
                <c:pt idx="43688">
                  <c:v>6.8781771000000005E-2</c:v>
                </c:pt>
                <c:pt idx="43689">
                  <c:v>6.8129875000000006E-2</c:v>
                </c:pt>
                <c:pt idx="43690">
                  <c:v>6.9506995000000002E-2</c:v>
                </c:pt>
                <c:pt idx="43691">
                  <c:v>6.6369891E-2</c:v>
                </c:pt>
                <c:pt idx="43692">
                  <c:v>6.7088417999999997E-2</c:v>
                </c:pt>
                <c:pt idx="43693">
                  <c:v>6.7450486000000004E-2</c:v>
                </c:pt>
                <c:pt idx="43694">
                  <c:v>6.4562022999999996E-2</c:v>
                </c:pt>
                <c:pt idx="43695">
                  <c:v>6.4849853999999998E-2</c:v>
                </c:pt>
                <c:pt idx="43696">
                  <c:v>6.2584302999999994E-2</c:v>
                </c:pt>
                <c:pt idx="43697">
                  <c:v>6.6418260000000007E-2</c:v>
                </c:pt>
                <c:pt idx="43698">
                  <c:v>7.0172518000000003E-2</c:v>
                </c:pt>
                <c:pt idx="43699">
                  <c:v>7.1224450999999994E-2</c:v>
                </c:pt>
                <c:pt idx="43700">
                  <c:v>7.2956568999999999E-2</c:v>
                </c:pt>
                <c:pt idx="43701">
                  <c:v>7.4577376000000001E-2</c:v>
                </c:pt>
                <c:pt idx="43702">
                  <c:v>7.4108660000000007E-2</c:v>
                </c:pt>
                <c:pt idx="43703">
                  <c:v>7.4683785000000003E-2</c:v>
                </c:pt>
                <c:pt idx="43704">
                  <c:v>7.9539529999999997E-2</c:v>
                </c:pt>
                <c:pt idx="43705">
                  <c:v>8.0334626000000006E-2</c:v>
                </c:pt>
                <c:pt idx="43706">
                  <c:v>7.7188364999999995E-2</c:v>
                </c:pt>
                <c:pt idx="43707">
                  <c:v>8.0632730999999999E-2</c:v>
                </c:pt>
                <c:pt idx="43708">
                  <c:v>7.8835897000000002E-2</c:v>
                </c:pt>
                <c:pt idx="43709">
                  <c:v>8.2654937999999997E-2</c:v>
                </c:pt>
                <c:pt idx="43710">
                  <c:v>7.9168326999999997E-2</c:v>
                </c:pt>
                <c:pt idx="43711">
                  <c:v>8.1788531999999997E-2</c:v>
                </c:pt>
                <c:pt idx="43712">
                  <c:v>7.9128302999999997E-2</c:v>
                </c:pt>
                <c:pt idx="43713">
                  <c:v>7.9513877999999996E-2</c:v>
                </c:pt>
                <c:pt idx="43714">
                  <c:v>7.4867993999999993E-2</c:v>
                </c:pt>
                <c:pt idx="43715">
                  <c:v>7.4650593000000001E-2</c:v>
                </c:pt>
                <c:pt idx="43716">
                  <c:v>7.3017545000000003E-2</c:v>
                </c:pt>
                <c:pt idx="43717">
                  <c:v>7.7961102000000004E-2</c:v>
                </c:pt>
                <c:pt idx="43718">
                  <c:v>7.5642556E-2</c:v>
                </c:pt>
                <c:pt idx="43719">
                  <c:v>7.8516625000000007E-2</c:v>
                </c:pt>
                <c:pt idx="43720">
                  <c:v>8.2845061999999997E-2</c:v>
                </c:pt>
                <c:pt idx="43721">
                  <c:v>7.4195689999999995E-2</c:v>
                </c:pt>
                <c:pt idx="43722">
                  <c:v>7.0248082000000003E-2</c:v>
                </c:pt>
                <c:pt idx="43723">
                  <c:v>7.2719312999999994E-2</c:v>
                </c:pt>
                <c:pt idx="43724">
                  <c:v>7.0907831000000004E-2</c:v>
                </c:pt>
                <c:pt idx="43725">
                  <c:v>6.5371208E-2</c:v>
                </c:pt>
                <c:pt idx="43726">
                  <c:v>6.1234519000000001E-2</c:v>
                </c:pt>
                <c:pt idx="43727">
                  <c:v>6.1079234000000003E-2</c:v>
                </c:pt>
                <c:pt idx="43728">
                  <c:v>6.601274E-2</c:v>
                </c:pt>
                <c:pt idx="43729">
                  <c:v>6.1414730000000001E-2</c:v>
                </c:pt>
                <c:pt idx="43730">
                  <c:v>5.9849056999999997E-2</c:v>
                </c:pt>
                <c:pt idx="43731">
                  <c:v>6.3633718000000006E-2</c:v>
                </c:pt>
                <c:pt idx="43732">
                  <c:v>6.1733550999999998E-2</c:v>
                </c:pt>
                <c:pt idx="43733">
                  <c:v>5.7159029E-2</c:v>
                </c:pt>
                <c:pt idx="43734">
                  <c:v>5.3276404999999999E-2</c:v>
                </c:pt>
                <c:pt idx="43735">
                  <c:v>5.7878583999999997E-2</c:v>
                </c:pt>
                <c:pt idx="43736">
                  <c:v>5.7377111000000001E-2</c:v>
                </c:pt>
                <c:pt idx="43737">
                  <c:v>5.7321618999999997E-2</c:v>
                </c:pt>
                <c:pt idx="43738">
                  <c:v>5.8616980999999999E-2</c:v>
                </c:pt>
                <c:pt idx="43739">
                  <c:v>6.2478027999999998E-2</c:v>
                </c:pt>
                <c:pt idx="43740">
                  <c:v>5.9884108999999998E-2</c:v>
                </c:pt>
                <c:pt idx="43741">
                  <c:v>5.7627257000000001E-2</c:v>
                </c:pt>
                <c:pt idx="43742">
                  <c:v>5.8480266000000003E-2</c:v>
                </c:pt>
                <c:pt idx="43743">
                  <c:v>6.3698009E-2</c:v>
                </c:pt>
                <c:pt idx="43744">
                  <c:v>6.0226048999999997E-2</c:v>
                </c:pt>
                <c:pt idx="43745">
                  <c:v>5.9978089999999998E-2</c:v>
                </c:pt>
                <c:pt idx="43746">
                  <c:v>6.0343210000000001E-2</c:v>
                </c:pt>
                <c:pt idx="43747">
                  <c:v>6.3434742000000002E-2</c:v>
                </c:pt>
                <c:pt idx="43748">
                  <c:v>6.4531959999999999E-2</c:v>
                </c:pt>
                <c:pt idx="43749">
                  <c:v>6.6108920000000002E-2</c:v>
                </c:pt>
                <c:pt idx="43750">
                  <c:v>6.5781079000000006E-2</c:v>
                </c:pt>
                <c:pt idx="43751">
                  <c:v>6.7350834999999998E-2</c:v>
                </c:pt>
                <c:pt idx="43752">
                  <c:v>7.1003094000000003E-2</c:v>
                </c:pt>
                <c:pt idx="43753">
                  <c:v>6.9615236999999996E-2</c:v>
                </c:pt>
                <c:pt idx="43754">
                  <c:v>7.0842154000000004E-2</c:v>
                </c:pt>
                <c:pt idx="43755">
                  <c:v>6.9334827000000002E-2</c:v>
                </c:pt>
                <c:pt idx="43756">
                  <c:v>7.2899467999999995E-2</c:v>
                </c:pt>
                <c:pt idx="43757">
                  <c:v>7.1714661999999998E-2</c:v>
                </c:pt>
                <c:pt idx="43758">
                  <c:v>7.0236071999999997E-2</c:v>
                </c:pt>
                <c:pt idx="43759">
                  <c:v>6.8247758000000006E-2</c:v>
                </c:pt>
                <c:pt idx="43760">
                  <c:v>6.5092705000000001E-2</c:v>
                </c:pt>
                <c:pt idx="43761">
                  <c:v>6.9548175000000004E-2</c:v>
                </c:pt>
                <c:pt idx="43762">
                  <c:v>7.1514389999999997E-2</c:v>
                </c:pt>
                <c:pt idx="43763">
                  <c:v>7.2403899999999993E-2</c:v>
                </c:pt>
                <c:pt idx="43764">
                  <c:v>7.1787111000000001E-2</c:v>
                </c:pt>
                <c:pt idx="43765">
                  <c:v>7.0126012000000001E-2</c:v>
                </c:pt>
                <c:pt idx="43766">
                  <c:v>6.8972065999999999E-2</c:v>
                </c:pt>
                <c:pt idx="43767">
                  <c:v>6.8855152000000003E-2</c:v>
                </c:pt>
                <c:pt idx="43768">
                  <c:v>7.0870370000000002E-2</c:v>
                </c:pt>
                <c:pt idx="43769">
                  <c:v>7.0701717999999997E-2</c:v>
                </c:pt>
                <c:pt idx="43770">
                  <c:v>6.7539482999999997E-2</c:v>
                </c:pt>
                <c:pt idx="43771">
                  <c:v>7.1752346999999994E-2</c:v>
                </c:pt>
                <c:pt idx="43772">
                  <c:v>6.8112335999999996E-2</c:v>
                </c:pt>
                <c:pt idx="43773">
                  <c:v>6.8194024000000006E-2</c:v>
                </c:pt>
                <c:pt idx="43774">
                  <c:v>6.7383356000000005E-2</c:v>
                </c:pt>
                <c:pt idx="43775">
                  <c:v>6.8317600000000006E-2</c:v>
                </c:pt>
                <c:pt idx="43776">
                  <c:v>6.8845435999999996E-2</c:v>
                </c:pt>
                <c:pt idx="43777">
                  <c:v>6.1733112E-2</c:v>
                </c:pt>
                <c:pt idx="43778">
                  <c:v>6.1541899999999997E-2</c:v>
                </c:pt>
                <c:pt idx="43779">
                  <c:v>6.3813560000000005E-2</c:v>
                </c:pt>
                <c:pt idx="43780">
                  <c:v>6.4916372E-2</c:v>
                </c:pt>
                <c:pt idx="43781">
                  <c:v>6.5932266000000003E-2</c:v>
                </c:pt>
                <c:pt idx="43782">
                  <c:v>6.3384420999999996E-2</c:v>
                </c:pt>
                <c:pt idx="43783">
                  <c:v>6.2798156999999993E-2</c:v>
                </c:pt>
                <c:pt idx="43784">
                  <c:v>6.3760892E-2</c:v>
                </c:pt>
                <c:pt idx="43785">
                  <c:v>6.3574791000000005E-2</c:v>
                </c:pt>
                <c:pt idx="43786">
                  <c:v>6.3867740000000006E-2</c:v>
                </c:pt>
                <c:pt idx="43787">
                  <c:v>6.6136747999999995E-2</c:v>
                </c:pt>
                <c:pt idx="43788">
                  <c:v>6.3422456000000002E-2</c:v>
                </c:pt>
                <c:pt idx="43789">
                  <c:v>6.3779882999999996E-2</c:v>
                </c:pt>
                <c:pt idx="43790">
                  <c:v>6.5800688999999996E-2</c:v>
                </c:pt>
                <c:pt idx="43791">
                  <c:v>6.5126821000000001E-2</c:v>
                </c:pt>
                <c:pt idx="43792">
                  <c:v>6.4000568999999993E-2</c:v>
                </c:pt>
                <c:pt idx="43793">
                  <c:v>6.6426217999999995E-2</c:v>
                </c:pt>
                <c:pt idx="43794">
                  <c:v>6.5421409999999999E-2</c:v>
                </c:pt>
                <c:pt idx="43795">
                  <c:v>6.8137116999999997E-2</c:v>
                </c:pt>
                <c:pt idx="43796">
                  <c:v>6.7803159000000002E-2</c:v>
                </c:pt>
                <c:pt idx="43797">
                  <c:v>6.8102389999999999E-2</c:v>
                </c:pt>
                <c:pt idx="43798">
                  <c:v>6.7703715999999997E-2</c:v>
                </c:pt>
                <c:pt idx="43799">
                  <c:v>7.0892504999999995E-2</c:v>
                </c:pt>
                <c:pt idx="43800">
                  <c:v>7.0234171999999997E-2</c:v>
                </c:pt>
                <c:pt idx="43801">
                  <c:v>6.8644568000000003E-2</c:v>
                </c:pt>
                <c:pt idx="43802">
                  <c:v>7.2860882000000002E-2</c:v>
                </c:pt>
                <c:pt idx="43803">
                  <c:v>7.0113159999999994E-2</c:v>
                </c:pt>
                <c:pt idx="43804">
                  <c:v>7.1838087999999994E-2</c:v>
                </c:pt>
                <c:pt idx="43805">
                  <c:v>7.2033703000000004E-2</c:v>
                </c:pt>
                <c:pt idx="43806">
                  <c:v>7.1026765000000006E-2</c:v>
                </c:pt>
                <c:pt idx="43807">
                  <c:v>7.3098652E-2</c:v>
                </c:pt>
                <c:pt idx="43808">
                  <c:v>7.0606991999999993E-2</c:v>
                </c:pt>
                <c:pt idx="43809">
                  <c:v>6.8057396000000006E-2</c:v>
                </c:pt>
                <c:pt idx="43810">
                  <c:v>7.0248112000000001E-2</c:v>
                </c:pt>
                <c:pt idx="43811">
                  <c:v>6.9687776000000007E-2</c:v>
                </c:pt>
                <c:pt idx="43812">
                  <c:v>6.9025181000000005E-2</c:v>
                </c:pt>
                <c:pt idx="43813">
                  <c:v>6.8295807E-2</c:v>
                </c:pt>
                <c:pt idx="43814">
                  <c:v>6.8017505000000006E-2</c:v>
                </c:pt>
                <c:pt idx="43815">
                  <c:v>6.7605384000000004E-2</c:v>
                </c:pt>
                <c:pt idx="43816">
                  <c:v>6.6107086999999995E-2</c:v>
                </c:pt>
                <c:pt idx="43817">
                  <c:v>6.6430792000000002E-2</c:v>
                </c:pt>
                <c:pt idx="43818">
                  <c:v>6.7365833E-2</c:v>
                </c:pt>
                <c:pt idx="43819">
                  <c:v>6.5825410000000001E-2</c:v>
                </c:pt>
                <c:pt idx="43820">
                  <c:v>6.4195826999999997E-2</c:v>
                </c:pt>
                <c:pt idx="43821">
                  <c:v>6.6233954999999997E-2</c:v>
                </c:pt>
                <c:pt idx="43822">
                  <c:v>6.6452867999999998E-2</c:v>
                </c:pt>
                <c:pt idx="43823">
                  <c:v>6.3891618999999997E-2</c:v>
                </c:pt>
                <c:pt idx="43824">
                  <c:v>6.7249334999999993E-2</c:v>
                </c:pt>
                <c:pt idx="43825">
                  <c:v>6.5821558000000002E-2</c:v>
                </c:pt>
                <c:pt idx="43826">
                  <c:v>6.4797840999999995E-2</c:v>
                </c:pt>
                <c:pt idx="43827">
                  <c:v>6.7681454000000002E-2</c:v>
                </c:pt>
                <c:pt idx="43828">
                  <c:v>6.5404184000000004E-2</c:v>
                </c:pt>
                <c:pt idx="43829">
                  <c:v>6.7170366999999995E-2</c:v>
                </c:pt>
                <c:pt idx="43830">
                  <c:v>6.9172262999999998E-2</c:v>
                </c:pt>
                <c:pt idx="43831">
                  <c:v>7.0849933000000004E-2</c:v>
                </c:pt>
                <c:pt idx="43832">
                  <c:v>6.9008626000000003E-2</c:v>
                </c:pt>
                <c:pt idx="43833">
                  <c:v>6.9847329999999999E-2</c:v>
                </c:pt>
                <c:pt idx="43834">
                  <c:v>7.3782682000000002E-2</c:v>
                </c:pt>
                <c:pt idx="43835">
                  <c:v>7.5947702000000006E-2</c:v>
                </c:pt>
                <c:pt idx="43836">
                  <c:v>7.6225735000000003E-2</c:v>
                </c:pt>
                <c:pt idx="43837">
                  <c:v>7.432308E-2</c:v>
                </c:pt>
                <c:pt idx="43838">
                  <c:v>7.6283968999999993E-2</c:v>
                </c:pt>
                <c:pt idx="43839">
                  <c:v>7.6815479000000006E-2</c:v>
                </c:pt>
                <c:pt idx="43840">
                  <c:v>7.8920438999999995E-2</c:v>
                </c:pt>
                <c:pt idx="43841">
                  <c:v>7.7642701999999994E-2</c:v>
                </c:pt>
                <c:pt idx="43842">
                  <c:v>8.0740756999999996E-2</c:v>
                </c:pt>
                <c:pt idx="43843">
                  <c:v>8.1033431000000003E-2</c:v>
                </c:pt>
                <c:pt idx="43844">
                  <c:v>8.0592944999999999E-2</c:v>
                </c:pt>
                <c:pt idx="43845">
                  <c:v>8.0731325000000007E-2</c:v>
                </c:pt>
                <c:pt idx="43846">
                  <c:v>8.0908693000000004E-2</c:v>
                </c:pt>
                <c:pt idx="43847">
                  <c:v>7.9231381000000004E-2</c:v>
                </c:pt>
                <c:pt idx="43848">
                  <c:v>8.0574675999999998E-2</c:v>
                </c:pt>
                <c:pt idx="43849">
                  <c:v>8.0959842000000004E-2</c:v>
                </c:pt>
                <c:pt idx="43850">
                  <c:v>8.3644837E-2</c:v>
                </c:pt>
                <c:pt idx="43851">
                  <c:v>8.2446097999999995E-2</c:v>
                </c:pt>
                <c:pt idx="43852">
                  <c:v>8.2490309999999997E-2</c:v>
                </c:pt>
                <c:pt idx="43853">
                  <c:v>8.7560921999999999E-2</c:v>
                </c:pt>
                <c:pt idx="43854">
                  <c:v>8.2753911999999999E-2</c:v>
                </c:pt>
                <c:pt idx="43855">
                  <c:v>8.4315530999999999E-2</c:v>
                </c:pt>
                <c:pt idx="43856">
                  <c:v>8.4246553000000002E-2</c:v>
                </c:pt>
                <c:pt idx="43857">
                  <c:v>8.5304320000000003E-2</c:v>
                </c:pt>
                <c:pt idx="43858">
                  <c:v>7.9902895000000002E-2</c:v>
                </c:pt>
                <c:pt idx="43859">
                  <c:v>8.1378146999999998E-2</c:v>
                </c:pt>
                <c:pt idx="43860">
                  <c:v>8.0672941999999997E-2</c:v>
                </c:pt>
                <c:pt idx="43861">
                  <c:v>8.0925204000000001E-2</c:v>
                </c:pt>
                <c:pt idx="43862">
                  <c:v>8.0814420999999997E-2</c:v>
                </c:pt>
                <c:pt idx="43863">
                  <c:v>7.8055017000000004E-2</c:v>
                </c:pt>
                <c:pt idx="43864">
                  <c:v>7.7272042999999999E-2</c:v>
                </c:pt>
                <c:pt idx="43865">
                  <c:v>8.0843768999999996E-2</c:v>
                </c:pt>
                <c:pt idx="43866">
                  <c:v>7.8372359000000003E-2</c:v>
                </c:pt>
                <c:pt idx="43867">
                  <c:v>7.9358675000000004E-2</c:v>
                </c:pt>
                <c:pt idx="43868">
                  <c:v>8.1775226000000006E-2</c:v>
                </c:pt>
                <c:pt idx="43869">
                  <c:v>8.2138455999999999E-2</c:v>
                </c:pt>
                <c:pt idx="43870">
                  <c:v>8.1166937999999994E-2</c:v>
                </c:pt>
                <c:pt idx="43871">
                  <c:v>8.6904845999999994E-2</c:v>
                </c:pt>
                <c:pt idx="43872">
                  <c:v>8.6816966999999995E-2</c:v>
                </c:pt>
                <c:pt idx="43873">
                  <c:v>8.8800519999999994E-2</c:v>
                </c:pt>
                <c:pt idx="43874">
                  <c:v>8.6636699999999997E-2</c:v>
                </c:pt>
                <c:pt idx="43875">
                  <c:v>9.3710399999999999E-2</c:v>
                </c:pt>
                <c:pt idx="43876">
                  <c:v>9.1355637000000003E-2</c:v>
                </c:pt>
                <c:pt idx="43877">
                  <c:v>9.4628841000000005E-2</c:v>
                </c:pt>
                <c:pt idx="43878">
                  <c:v>9.0653278000000004E-2</c:v>
                </c:pt>
                <c:pt idx="43879">
                  <c:v>9.4436422000000006E-2</c:v>
                </c:pt>
                <c:pt idx="43880">
                  <c:v>9.8049805000000004E-2</c:v>
                </c:pt>
                <c:pt idx="43881">
                  <c:v>0.10212726900000001</c:v>
                </c:pt>
                <c:pt idx="43882">
                  <c:v>9.8597250999999997E-2</c:v>
                </c:pt>
                <c:pt idx="43883">
                  <c:v>0.102915831</c:v>
                </c:pt>
                <c:pt idx="43884">
                  <c:v>0.10093284399999999</c:v>
                </c:pt>
                <c:pt idx="43885">
                  <c:v>0.103402629</c:v>
                </c:pt>
                <c:pt idx="43886">
                  <c:v>0.104259901</c:v>
                </c:pt>
                <c:pt idx="43887">
                  <c:v>0.104489982</c:v>
                </c:pt>
                <c:pt idx="43888">
                  <c:v>0.106147796</c:v>
                </c:pt>
                <c:pt idx="43889">
                  <c:v>0.109617956</c:v>
                </c:pt>
                <c:pt idx="43890">
                  <c:v>0.10937907500000001</c:v>
                </c:pt>
                <c:pt idx="43891">
                  <c:v>0.11025961500000001</c:v>
                </c:pt>
                <c:pt idx="43892">
                  <c:v>0.107765026</c:v>
                </c:pt>
                <c:pt idx="43893">
                  <c:v>0.113612555</c:v>
                </c:pt>
                <c:pt idx="43894">
                  <c:v>0.11460245400000001</c:v>
                </c:pt>
                <c:pt idx="43895">
                  <c:v>0.11570438700000001</c:v>
                </c:pt>
                <c:pt idx="43896">
                  <c:v>0.116281234</c:v>
                </c:pt>
                <c:pt idx="43897">
                  <c:v>0.117420524</c:v>
                </c:pt>
                <c:pt idx="43898">
                  <c:v>0.117992572</c:v>
                </c:pt>
                <c:pt idx="43899">
                  <c:v>0.116051957</c:v>
                </c:pt>
                <c:pt idx="43900">
                  <c:v>0.118555598</c:v>
                </c:pt>
                <c:pt idx="43901">
                  <c:v>0.12000943</c:v>
                </c:pt>
                <c:pt idx="43902">
                  <c:v>0.12087149899999999</c:v>
                </c:pt>
                <c:pt idx="43903">
                  <c:v>0.121513963</c:v>
                </c:pt>
                <c:pt idx="43904">
                  <c:v>0.12062579399999999</c:v>
                </c:pt>
                <c:pt idx="43905">
                  <c:v>0.121154442</c:v>
                </c:pt>
                <c:pt idx="43906">
                  <c:v>0.122351006</c:v>
                </c:pt>
                <c:pt idx="43907">
                  <c:v>0.124328338</c:v>
                </c:pt>
                <c:pt idx="43908">
                  <c:v>0.12295547900000001</c:v>
                </c:pt>
                <c:pt idx="43909">
                  <c:v>0.122382686</c:v>
                </c:pt>
                <c:pt idx="43910">
                  <c:v>0.122865513</c:v>
                </c:pt>
                <c:pt idx="43911">
                  <c:v>0.123031639</c:v>
                </c:pt>
                <c:pt idx="43912">
                  <c:v>0.124457233</c:v>
                </c:pt>
                <c:pt idx="43913">
                  <c:v>0.12558800000000001</c:v>
                </c:pt>
                <c:pt idx="43914">
                  <c:v>0.12690386200000001</c:v>
                </c:pt>
                <c:pt idx="43915">
                  <c:v>0.12637440899999999</c:v>
                </c:pt>
                <c:pt idx="43916">
                  <c:v>0.125914216</c:v>
                </c:pt>
                <c:pt idx="43917">
                  <c:v>0.12543343000000001</c:v>
                </c:pt>
                <c:pt idx="43918">
                  <c:v>0.124698937</c:v>
                </c:pt>
                <c:pt idx="43919">
                  <c:v>0.128743619</c:v>
                </c:pt>
                <c:pt idx="43920">
                  <c:v>0.127910301</c:v>
                </c:pt>
                <c:pt idx="43921">
                  <c:v>0.12807042900000001</c:v>
                </c:pt>
                <c:pt idx="43922">
                  <c:v>0.12849840500000001</c:v>
                </c:pt>
                <c:pt idx="43923">
                  <c:v>0.131943271</c:v>
                </c:pt>
                <c:pt idx="43924">
                  <c:v>0.13321439900000001</c:v>
                </c:pt>
                <c:pt idx="43925">
                  <c:v>0.130051315</c:v>
                </c:pt>
                <c:pt idx="43926">
                  <c:v>0.13324044600000001</c:v>
                </c:pt>
                <c:pt idx="43927">
                  <c:v>0.138561711</c:v>
                </c:pt>
                <c:pt idx="43928">
                  <c:v>0.139133215</c:v>
                </c:pt>
                <c:pt idx="43929">
                  <c:v>0.13689254200000001</c:v>
                </c:pt>
                <c:pt idx="43930">
                  <c:v>0.140058503</c:v>
                </c:pt>
                <c:pt idx="43931">
                  <c:v>0.14222358199999999</c:v>
                </c:pt>
                <c:pt idx="43932">
                  <c:v>0.14462734799999999</c:v>
                </c:pt>
                <c:pt idx="43933">
                  <c:v>0.146744177</c:v>
                </c:pt>
                <c:pt idx="43934">
                  <c:v>0.15009284000000001</c:v>
                </c:pt>
                <c:pt idx="43935">
                  <c:v>0.14804762599999999</c:v>
                </c:pt>
                <c:pt idx="43936">
                  <c:v>0.15636788300000001</c:v>
                </c:pt>
                <c:pt idx="43937">
                  <c:v>0.154739663</c:v>
                </c:pt>
                <c:pt idx="43938">
                  <c:v>0.15506856099999999</c:v>
                </c:pt>
                <c:pt idx="43939">
                  <c:v>0.15789720400000001</c:v>
                </c:pt>
                <c:pt idx="43940">
                  <c:v>0.155729651</c:v>
                </c:pt>
                <c:pt idx="43941">
                  <c:v>0.15299446899999999</c:v>
                </c:pt>
                <c:pt idx="43942">
                  <c:v>0.16164389300000001</c:v>
                </c:pt>
                <c:pt idx="43943">
                  <c:v>0.16313601999999999</c:v>
                </c:pt>
                <c:pt idx="43944">
                  <c:v>0.162943214</c:v>
                </c:pt>
                <c:pt idx="43945">
                  <c:v>0.16357176000000001</c:v>
                </c:pt>
                <c:pt idx="43946">
                  <c:v>0.17078573999999999</c:v>
                </c:pt>
                <c:pt idx="43947">
                  <c:v>0.16976302900000001</c:v>
                </c:pt>
                <c:pt idx="43948">
                  <c:v>0.173420355</c:v>
                </c:pt>
                <c:pt idx="43949">
                  <c:v>0.171067789</c:v>
                </c:pt>
                <c:pt idx="43950">
                  <c:v>0.173833758</c:v>
                </c:pt>
                <c:pt idx="43951">
                  <c:v>0.177194402</c:v>
                </c:pt>
                <c:pt idx="43952">
                  <c:v>0.18600148</c:v>
                </c:pt>
                <c:pt idx="43953">
                  <c:v>0.18531145199999999</c:v>
                </c:pt>
                <c:pt idx="43954">
                  <c:v>0.18215693499999999</c:v>
                </c:pt>
                <c:pt idx="43955">
                  <c:v>0.18258829400000001</c:v>
                </c:pt>
                <c:pt idx="43956">
                  <c:v>0.189685881</c:v>
                </c:pt>
                <c:pt idx="43957">
                  <c:v>0.18921890899999999</c:v>
                </c:pt>
                <c:pt idx="43958">
                  <c:v>0.187600762</c:v>
                </c:pt>
                <c:pt idx="43959">
                  <c:v>0.192221791</c:v>
                </c:pt>
                <c:pt idx="43960">
                  <c:v>0.19474513800000001</c:v>
                </c:pt>
                <c:pt idx="43961">
                  <c:v>0.18981738400000001</c:v>
                </c:pt>
                <c:pt idx="43962">
                  <c:v>0.193511724</c:v>
                </c:pt>
                <c:pt idx="43963">
                  <c:v>0.19748680299999999</c:v>
                </c:pt>
                <c:pt idx="43964">
                  <c:v>0.19542685200000001</c:v>
                </c:pt>
                <c:pt idx="43965">
                  <c:v>0.19779248499999999</c:v>
                </c:pt>
                <c:pt idx="43966">
                  <c:v>0.19873285299999999</c:v>
                </c:pt>
                <c:pt idx="43967">
                  <c:v>0.19989793</c:v>
                </c:pt>
                <c:pt idx="43968">
                  <c:v>0.201788247</c:v>
                </c:pt>
                <c:pt idx="43969">
                  <c:v>0.20060613799999999</c:v>
                </c:pt>
                <c:pt idx="43970">
                  <c:v>0.20341311400000001</c:v>
                </c:pt>
                <c:pt idx="43971">
                  <c:v>0.21237257100000001</c:v>
                </c:pt>
                <c:pt idx="43972">
                  <c:v>0.206954375</c:v>
                </c:pt>
                <c:pt idx="43973">
                  <c:v>0.210987598</c:v>
                </c:pt>
                <c:pt idx="43974">
                  <c:v>0.21032606100000001</c:v>
                </c:pt>
                <c:pt idx="43975">
                  <c:v>0.21054123299999999</c:v>
                </c:pt>
                <c:pt idx="43976">
                  <c:v>0.211062685</c:v>
                </c:pt>
                <c:pt idx="43977">
                  <c:v>0.21955749399999999</c:v>
                </c:pt>
                <c:pt idx="43978">
                  <c:v>0.216693521</c:v>
                </c:pt>
                <c:pt idx="43979">
                  <c:v>0.219405666</c:v>
                </c:pt>
                <c:pt idx="43980">
                  <c:v>0.22648328500000001</c:v>
                </c:pt>
                <c:pt idx="43981">
                  <c:v>0.22067530499999999</c:v>
                </c:pt>
                <c:pt idx="43982">
                  <c:v>0.21997703599999999</c:v>
                </c:pt>
                <c:pt idx="43983">
                  <c:v>0.227586076</c:v>
                </c:pt>
                <c:pt idx="43984">
                  <c:v>0.23085776</c:v>
                </c:pt>
                <c:pt idx="43985">
                  <c:v>0.225529656</c:v>
                </c:pt>
                <c:pt idx="43986">
                  <c:v>0.22865965999999999</c:v>
                </c:pt>
                <c:pt idx="43987">
                  <c:v>0.229535192</c:v>
                </c:pt>
                <c:pt idx="43988">
                  <c:v>0.23150220499999999</c:v>
                </c:pt>
                <c:pt idx="43989">
                  <c:v>0.23552289600000001</c:v>
                </c:pt>
                <c:pt idx="43990">
                  <c:v>0.235048592</c:v>
                </c:pt>
                <c:pt idx="43991">
                  <c:v>0.23582303499999999</c:v>
                </c:pt>
                <c:pt idx="43992">
                  <c:v>0.237690702</c:v>
                </c:pt>
                <c:pt idx="43993">
                  <c:v>0.239456579</c:v>
                </c:pt>
                <c:pt idx="43994">
                  <c:v>0.24449820799999999</c:v>
                </c:pt>
                <c:pt idx="43995">
                  <c:v>0.24295643</c:v>
                </c:pt>
                <c:pt idx="43996">
                  <c:v>0.24643717700000001</c:v>
                </c:pt>
                <c:pt idx="43997">
                  <c:v>0.24700137999999999</c:v>
                </c:pt>
                <c:pt idx="43998">
                  <c:v>0.24792736800000001</c:v>
                </c:pt>
                <c:pt idx="43999">
                  <c:v>0.25022664700000002</c:v>
                </c:pt>
                <c:pt idx="44000">
                  <c:v>0.25197634099999999</c:v>
                </c:pt>
                <c:pt idx="44001">
                  <c:v>0.25115174099999998</c:v>
                </c:pt>
                <c:pt idx="44002">
                  <c:v>0.25441786599999999</c:v>
                </c:pt>
                <c:pt idx="44003">
                  <c:v>0.25822377200000002</c:v>
                </c:pt>
                <c:pt idx="44004">
                  <c:v>0.25959342699999999</c:v>
                </c:pt>
                <c:pt idx="44005">
                  <c:v>0.257300794</c:v>
                </c:pt>
                <c:pt idx="44006">
                  <c:v>0.25905314099999999</c:v>
                </c:pt>
                <c:pt idx="44007">
                  <c:v>0.25802981899999999</c:v>
                </c:pt>
                <c:pt idx="44008">
                  <c:v>0.26113238900000002</c:v>
                </c:pt>
                <c:pt idx="44009">
                  <c:v>0.26536944499999998</c:v>
                </c:pt>
                <c:pt idx="44010">
                  <c:v>0.26499551500000001</c:v>
                </c:pt>
                <c:pt idx="44011">
                  <c:v>0.26446998100000002</c:v>
                </c:pt>
                <c:pt idx="44012">
                  <c:v>0.26744553399999998</c:v>
                </c:pt>
                <c:pt idx="44013">
                  <c:v>0.26845341900000003</c:v>
                </c:pt>
                <c:pt idx="44014">
                  <c:v>0.26815992599999999</c:v>
                </c:pt>
                <c:pt idx="44015">
                  <c:v>0.27096503999999999</c:v>
                </c:pt>
                <c:pt idx="44016">
                  <c:v>0.27014187000000001</c:v>
                </c:pt>
                <c:pt idx="44017">
                  <c:v>0.26954531700000001</c:v>
                </c:pt>
                <c:pt idx="44018">
                  <c:v>0.27136236400000002</c:v>
                </c:pt>
                <c:pt idx="44019">
                  <c:v>0.27189767399999998</c:v>
                </c:pt>
                <c:pt idx="44020">
                  <c:v>0.272881716</c:v>
                </c:pt>
                <c:pt idx="44021">
                  <c:v>0.27579978100000002</c:v>
                </c:pt>
                <c:pt idx="44022">
                  <c:v>0.27472972899999998</c:v>
                </c:pt>
                <c:pt idx="44023">
                  <c:v>0.27830064300000001</c:v>
                </c:pt>
                <c:pt idx="44024">
                  <c:v>0.278123289</c:v>
                </c:pt>
                <c:pt idx="44025">
                  <c:v>0.28100338600000002</c:v>
                </c:pt>
                <c:pt idx="44026">
                  <c:v>0.27771279199999999</c:v>
                </c:pt>
                <c:pt idx="44027">
                  <c:v>0.27991259099999999</c:v>
                </c:pt>
                <c:pt idx="44028">
                  <c:v>0.28232541700000002</c:v>
                </c:pt>
                <c:pt idx="44029">
                  <c:v>0.28544244200000002</c:v>
                </c:pt>
                <c:pt idx="44030">
                  <c:v>0.28781399099999999</c:v>
                </c:pt>
                <c:pt idx="44031">
                  <c:v>0.28919050099999999</c:v>
                </c:pt>
                <c:pt idx="44032">
                  <c:v>0.288770527</c:v>
                </c:pt>
                <c:pt idx="44033">
                  <c:v>0.295731246</c:v>
                </c:pt>
                <c:pt idx="44034">
                  <c:v>0.30161711600000002</c:v>
                </c:pt>
                <c:pt idx="44035">
                  <c:v>0.29504549499999999</c:v>
                </c:pt>
                <c:pt idx="44036">
                  <c:v>0.295760036</c:v>
                </c:pt>
                <c:pt idx="44037">
                  <c:v>0.29997250399999997</c:v>
                </c:pt>
                <c:pt idx="44038">
                  <c:v>0.301610351</c:v>
                </c:pt>
                <c:pt idx="44039">
                  <c:v>0.30163481800000003</c:v>
                </c:pt>
                <c:pt idx="44040">
                  <c:v>0.30795317900000002</c:v>
                </c:pt>
                <c:pt idx="44041">
                  <c:v>0.31008854499999999</c:v>
                </c:pt>
                <c:pt idx="44042">
                  <c:v>0.30476966500000002</c:v>
                </c:pt>
                <c:pt idx="44043">
                  <c:v>0.31141671500000001</c:v>
                </c:pt>
                <c:pt idx="44044">
                  <c:v>0.31062337800000001</c:v>
                </c:pt>
                <c:pt idx="44045">
                  <c:v>0.30605763200000002</c:v>
                </c:pt>
                <c:pt idx="44046">
                  <c:v>0.31489557000000001</c:v>
                </c:pt>
                <c:pt idx="44047">
                  <c:v>0.31516540100000001</c:v>
                </c:pt>
                <c:pt idx="44048">
                  <c:v>0.31251606300000001</c:v>
                </c:pt>
                <c:pt idx="44049">
                  <c:v>0.31662824699999997</c:v>
                </c:pt>
                <c:pt idx="44050">
                  <c:v>0.31762799600000002</c:v>
                </c:pt>
                <c:pt idx="44051">
                  <c:v>0.31554430700000002</c:v>
                </c:pt>
                <c:pt idx="44052">
                  <c:v>0.31766098700000001</c:v>
                </c:pt>
                <c:pt idx="44053">
                  <c:v>0.317540288</c:v>
                </c:pt>
                <c:pt idx="44054">
                  <c:v>0.31788971999999999</c:v>
                </c:pt>
                <c:pt idx="44055">
                  <c:v>0.31026515399999999</c:v>
                </c:pt>
                <c:pt idx="44056">
                  <c:v>0.31241089100000002</c:v>
                </c:pt>
                <c:pt idx="44057">
                  <c:v>0.31710752800000003</c:v>
                </c:pt>
                <c:pt idx="44058">
                  <c:v>0.314519465</c:v>
                </c:pt>
                <c:pt idx="44059">
                  <c:v>0.31316047899999999</c:v>
                </c:pt>
                <c:pt idx="44060">
                  <c:v>0.31126242900000001</c:v>
                </c:pt>
                <c:pt idx="44061">
                  <c:v>0.31359952699999999</c:v>
                </c:pt>
                <c:pt idx="44062">
                  <c:v>0.31675085400000003</c:v>
                </c:pt>
                <c:pt idx="44063">
                  <c:v>0.316734344</c:v>
                </c:pt>
                <c:pt idx="44064">
                  <c:v>0.31511595799999997</c:v>
                </c:pt>
                <c:pt idx="44065">
                  <c:v>0.32122647799999998</c:v>
                </c:pt>
                <c:pt idx="44066">
                  <c:v>0.32267043000000001</c:v>
                </c:pt>
                <c:pt idx="44067">
                  <c:v>0.32368424499999998</c:v>
                </c:pt>
                <c:pt idx="44068">
                  <c:v>0.32323658500000002</c:v>
                </c:pt>
                <c:pt idx="44069">
                  <c:v>0.32642331699999999</c:v>
                </c:pt>
                <c:pt idx="44070">
                  <c:v>0.33449006100000001</c:v>
                </c:pt>
                <c:pt idx="44071">
                  <c:v>0.33441340899999999</c:v>
                </c:pt>
                <c:pt idx="44072">
                  <c:v>0.33711627100000002</c:v>
                </c:pt>
                <c:pt idx="44073">
                  <c:v>0.34131112699999999</c:v>
                </c:pt>
                <c:pt idx="44074">
                  <c:v>0.34707128999999998</c:v>
                </c:pt>
                <c:pt idx="44075">
                  <c:v>0.34743771000000001</c:v>
                </c:pt>
                <c:pt idx="44076">
                  <c:v>0.35522586099999998</c:v>
                </c:pt>
                <c:pt idx="44077">
                  <c:v>0.36055114900000002</c:v>
                </c:pt>
                <c:pt idx="44078">
                  <c:v>0.35953941900000003</c:v>
                </c:pt>
                <c:pt idx="44079">
                  <c:v>0.36398127699999999</c:v>
                </c:pt>
                <c:pt idx="44080">
                  <c:v>0.36887988399999999</c:v>
                </c:pt>
                <c:pt idx="44081">
                  <c:v>0.37108022000000002</c:v>
                </c:pt>
                <c:pt idx="44082">
                  <c:v>0.37444967000000001</c:v>
                </c:pt>
                <c:pt idx="44083">
                  <c:v>0.37827271200000001</c:v>
                </c:pt>
                <c:pt idx="44084">
                  <c:v>0.382818192</c:v>
                </c:pt>
                <c:pt idx="44085">
                  <c:v>0.38591432599999997</c:v>
                </c:pt>
                <c:pt idx="44086">
                  <c:v>0.386972129</c:v>
                </c:pt>
                <c:pt idx="44087">
                  <c:v>0.39077431000000001</c:v>
                </c:pt>
                <c:pt idx="44088">
                  <c:v>0.39257755900000002</c:v>
                </c:pt>
                <c:pt idx="44089">
                  <c:v>0.39873740099999999</c:v>
                </c:pt>
                <c:pt idx="44090">
                  <c:v>0.39825511000000002</c:v>
                </c:pt>
                <c:pt idx="44091">
                  <c:v>0.39817327299999999</c:v>
                </c:pt>
                <c:pt idx="44092">
                  <c:v>0.40267401899999999</c:v>
                </c:pt>
                <c:pt idx="44093">
                  <c:v>0.402199686</c:v>
                </c:pt>
                <c:pt idx="44094">
                  <c:v>0.40117409799999998</c:v>
                </c:pt>
                <c:pt idx="44095">
                  <c:v>0.40202104999999999</c:v>
                </c:pt>
                <c:pt idx="44096">
                  <c:v>0.40103113699999998</c:v>
                </c:pt>
                <c:pt idx="44097">
                  <c:v>0.40291330199999997</c:v>
                </c:pt>
                <c:pt idx="44098">
                  <c:v>0.40340492100000003</c:v>
                </c:pt>
                <c:pt idx="44099">
                  <c:v>0.40295606899999997</c:v>
                </c:pt>
                <c:pt idx="44100">
                  <c:v>0.40124019999999999</c:v>
                </c:pt>
                <c:pt idx="44101">
                  <c:v>0.400951952</c:v>
                </c:pt>
                <c:pt idx="44102">
                  <c:v>0.40112504399999999</c:v>
                </c:pt>
                <c:pt idx="44103">
                  <c:v>0.40044769600000002</c:v>
                </c:pt>
                <c:pt idx="44104">
                  <c:v>0.40019842999999999</c:v>
                </c:pt>
                <c:pt idx="44105">
                  <c:v>0.398709178</c:v>
                </c:pt>
                <c:pt idx="44106">
                  <c:v>0.40215718700000003</c:v>
                </c:pt>
                <c:pt idx="44107">
                  <c:v>0.40232455700000003</c:v>
                </c:pt>
                <c:pt idx="44108">
                  <c:v>0.39915487199999999</c:v>
                </c:pt>
                <c:pt idx="44109">
                  <c:v>0.39973998100000002</c:v>
                </c:pt>
                <c:pt idx="44110">
                  <c:v>0.40430888500000001</c:v>
                </c:pt>
                <c:pt idx="44111">
                  <c:v>0.40329137399999998</c:v>
                </c:pt>
                <c:pt idx="44112">
                  <c:v>0.40106284599999997</c:v>
                </c:pt>
                <c:pt idx="44113">
                  <c:v>0.404468834</c:v>
                </c:pt>
                <c:pt idx="44114">
                  <c:v>0.40771734700000001</c:v>
                </c:pt>
                <c:pt idx="44115">
                  <c:v>0.40972703700000002</c:v>
                </c:pt>
                <c:pt idx="44116">
                  <c:v>0.40914860400000003</c:v>
                </c:pt>
                <c:pt idx="44117">
                  <c:v>0.41089808900000002</c:v>
                </c:pt>
                <c:pt idx="44118">
                  <c:v>0.41417565899999997</c:v>
                </c:pt>
                <c:pt idx="44119">
                  <c:v>0.41775813699999997</c:v>
                </c:pt>
                <c:pt idx="44120">
                  <c:v>0.41778558500000001</c:v>
                </c:pt>
                <c:pt idx="44121">
                  <c:v>0.41857501899999999</c:v>
                </c:pt>
                <c:pt idx="44122">
                  <c:v>0.42169863000000002</c:v>
                </c:pt>
                <c:pt idx="44123">
                  <c:v>0.423391819</c:v>
                </c:pt>
                <c:pt idx="44124">
                  <c:v>0.42790481400000002</c:v>
                </c:pt>
                <c:pt idx="44125">
                  <c:v>0.42860123500000002</c:v>
                </c:pt>
                <c:pt idx="44126">
                  <c:v>0.43351292600000002</c:v>
                </c:pt>
                <c:pt idx="44127">
                  <c:v>0.43323320199999998</c:v>
                </c:pt>
                <c:pt idx="44128">
                  <c:v>0.43780928899999999</c:v>
                </c:pt>
                <c:pt idx="44129">
                  <c:v>0.43849021199999999</c:v>
                </c:pt>
                <c:pt idx="44130">
                  <c:v>0.43921515300000002</c:v>
                </c:pt>
                <c:pt idx="44131">
                  <c:v>0.44446945199999999</c:v>
                </c:pt>
                <c:pt idx="44132">
                  <c:v>0.44291150600000001</c:v>
                </c:pt>
                <c:pt idx="44133">
                  <c:v>0.44346311700000002</c:v>
                </c:pt>
                <c:pt idx="44134">
                  <c:v>0.44657582000000001</c:v>
                </c:pt>
                <c:pt idx="44135">
                  <c:v>0.44661566600000002</c:v>
                </c:pt>
                <c:pt idx="44136">
                  <c:v>0.44835203899999998</c:v>
                </c:pt>
                <c:pt idx="44137">
                  <c:v>0.44961538899999998</c:v>
                </c:pt>
                <c:pt idx="44138">
                  <c:v>0.44914665799999998</c:v>
                </c:pt>
                <c:pt idx="44139">
                  <c:v>0.44960045799999998</c:v>
                </c:pt>
                <c:pt idx="44140">
                  <c:v>0.45299276700000002</c:v>
                </c:pt>
                <c:pt idx="44141">
                  <c:v>0.45090871999999999</c:v>
                </c:pt>
                <c:pt idx="44142">
                  <c:v>0.45217132599999998</c:v>
                </c:pt>
                <c:pt idx="44143">
                  <c:v>0.45338052499999998</c:v>
                </c:pt>
                <c:pt idx="44144">
                  <c:v>0.45362529200000001</c:v>
                </c:pt>
                <c:pt idx="44145">
                  <c:v>0.45209306500000002</c:v>
                </c:pt>
                <c:pt idx="44146">
                  <c:v>0.45279428399999999</c:v>
                </c:pt>
                <c:pt idx="44147">
                  <c:v>0.452731669</c:v>
                </c:pt>
                <c:pt idx="44148">
                  <c:v>0.45079582899999998</c:v>
                </c:pt>
                <c:pt idx="44149">
                  <c:v>0.45395702100000002</c:v>
                </c:pt>
                <c:pt idx="44150">
                  <c:v>0.452459008</c:v>
                </c:pt>
                <c:pt idx="44151">
                  <c:v>0.44902110099999998</c:v>
                </c:pt>
                <c:pt idx="44152">
                  <c:v>0.45361933100000001</c:v>
                </c:pt>
                <c:pt idx="44153">
                  <c:v>0.44819963000000002</c:v>
                </c:pt>
                <c:pt idx="44154">
                  <c:v>0.45305535200000002</c:v>
                </c:pt>
                <c:pt idx="44155">
                  <c:v>0.45151266499999998</c:v>
                </c:pt>
                <c:pt idx="44156">
                  <c:v>0.44964364200000001</c:v>
                </c:pt>
                <c:pt idx="44157">
                  <c:v>0.45113015200000001</c:v>
                </c:pt>
                <c:pt idx="44158">
                  <c:v>0.45345190200000002</c:v>
                </c:pt>
                <c:pt idx="44159">
                  <c:v>0.45164471899999997</c:v>
                </c:pt>
                <c:pt idx="44160">
                  <c:v>0.45384260999999998</c:v>
                </c:pt>
                <c:pt idx="44161">
                  <c:v>0.45296302399999999</c:v>
                </c:pt>
                <c:pt idx="44162">
                  <c:v>0.45655483000000002</c:v>
                </c:pt>
                <c:pt idx="44163">
                  <c:v>0.456094891</c:v>
                </c:pt>
                <c:pt idx="44164">
                  <c:v>0.45539900700000002</c:v>
                </c:pt>
                <c:pt idx="44165">
                  <c:v>0.45722201499999998</c:v>
                </c:pt>
                <c:pt idx="44166">
                  <c:v>0.45895039999999998</c:v>
                </c:pt>
                <c:pt idx="44167">
                  <c:v>0.460951149</c:v>
                </c:pt>
                <c:pt idx="44168">
                  <c:v>0.46244785199999999</c:v>
                </c:pt>
                <c:pt idx="44169">
                  <c:v>0.465063542</c:v>
                </c:pt>
                <c:pt idx="44170">
                  <c:v>0.46474370399999998</c:v>
                </c:pt>
                <c:pt idx="44171">
                  <c:v>0.46657231500000002</c:v>
                </c:pt>
                <c:pt idx="44172">
                  <c:v>0.46520477500000001</c:v>
                </c:pt>
                <c:pt idx="44173">
                  <c:v>0.46915540100000003</c:v>
                </c:pt>
                <c:pt idx="44174">
                  <c:v>0.46899694199999997</c:v>
                </c:pt>
                <c:pt idx="44175">
                  <c:v>0.47015810000000002</c:v>
                </c:pt>
                <c:pt idx="44176">
                  <c:v>0.46935486799999998</c:v>
                </c:pt>
                <c:pt idx="44177">
                  <c:v>0.47614473099999999</c:v>
                </c:pt>
                <c:pt idx="44178">
                  <c:v>0.47778922299999999</c:v>
                </c:pt>
                <c:pt idx="44179">
                  <c:v>0.47723683700000002</c:v>
                </c:pt>
                <c:pt idx="44180">
                  <c:v>0.47926190499999999</c:v>
                </c:pt>
                <c:pt idx="44181">
                  <c:v>0.477737099</c:v>
                </c:pt>
                <c:pt idx="44182">
                  <c:v>0.47760129000000001</c:v>
                </c:pt>
                <c:pt idx="44183">
                  <c:v>0.48086327299999998</c:v>
                </c:pt>
                <c:pt idx="44184">
                  <c:v>0.479815871</c:v>
                </c:pt>
                <c:pt idx="44185">
                  <c:v>0.48222005400000001</c:v>
                </c:pt>
                <c:pt idx="44186">
                  <c:v>0.48280251000000002</c:v>
                </c:pt>
                <c:pt idx="44187">
                  <c:v>0.48103135800000002</c:v>
                </c:pt>
                <c:pt idx="44188">
                  <c:v>0.48040258899999999</c:v>
                </c:pt>
                <c:pt idx="44189">
                  <c:v>0.48318958299999998</c:v>
                </c:pt>
                <c:pt idx="44190">
                  <c:v>0.480913639</c:v>
                </c:pt>
                <c:pt idx="44191">
                  <c:v>0.48239871899999998</c:v>
                </c:pt>
                <c:pt idx="44192">
                  <c:v>0.480798155</c:v>
                </c:pt>
                <c:pt idx="44193">
                  <c:v>0.480486631</c:v>
                </c:pt>
                <c:pt idx="44194">
                  <c:v>0.48226028700000001</c:v>
                </c:pt>
                <c:pt idx="44195">
                  <c:v>0.47722646600000002</c:v>
                </c:pt>
                <c:pt idx="44196">
                  <c:v>0.47900414499999999</c:v>
                </c:pt>
                <c:pt idx="44197">
                  <c:v>0.47839662399999999</c:v>
                </c:pt>
                <c:pt idx="44198">
                  <c:v>0.47745198</c:v>
                </c:pt>
                <c:pt idx="44199">
                  <c:v>0.47768053399999999</c:v>
                </c:pt>
                <c:pt idx="44200">
                  <c:v>0.47378405899999998</c:v>
                </c:pt>
                <c:pt idx="44201">
                  <c:v>0.47103959299999998</c:v>
                </c:pt>
                <c:pt idx="44202">
                  <c:v>0.471399397</c:v>
                </c:pt>
                <c:pt idx="44203">
                  <c:v>0.47042116499999997</c:v>
                </c:pt>
                <c:pt idx="44204">
                  <c:v>0.47082385399999999</c:v>
                </c:pt>
                <c:pt idx="44205">
                  <c:v>0.46711531299999998</c:v>
                </c:pt>
                <c:pt idx="44206">
                  <c:v>0.46849110700000002</c:v>
                </c:pt>
                <c:pt idx="44207">
                  <c:v>0.465993822</c:v>
                </c:pt>
                <c:pt idx="44208">
                  <c:v>0.46550673199999998</c:v>
                </c:pt>
                <c:pt idx="44209">
                  <c:v>0.46508860600000002</c:v>
                </c:pt>
                <c:pt idx="44210">
                  <c:v>0.46462228900000002</c:v>
                </c:pt>
                <c:pt idx="44211">
                  <c:v>0.46472457099999998</c:v>
                </c:pt>
                <c:pt idx="44212">
                  <c:v>0.46624735</c:v>
                </c:pt>
                <c:pt idx="44213">
                  <c:v>0.46034035099999998</c:v>
                </c:pt>
                <c:pt idx="44214">
                  <c:v>0.46267595900000003</c:v>
                </c:pt>
                <c:pt idx="44215">
                  <c:v>0.46376958499999998</c:v>
                </c:pt>
                <c:pt idx="44216">
                  <c:v>0.45899748800000001</c:v>
                </c:pt>
                <c:pt idx="44217">
                  <c:v>0.456867248</c:v>
                </c:pt>
                <c:pt idx="44218">
                  <c:v>0.45744544300000001</c:v>
                </c:pt>
                <c:pt idx="44219">
                  <c:v>0.457954735</c:v>
                </c:pt>
                <c:pt idx="44220">
                  <c:v>0.45938140199999999</c:v>
                </c:pt>
                <c:pt idx="44221">
                  <c:v>0.45952701600000001</c:v>
                </c:pt>
                <c:pt idx="44222">
                  <c:v>0.46009212700000002</c:v>
                </c:pt>
                <c:pt idx="44223">
                  <c:v>0.457163453</c:v>
                </c:pt>
                <c:pt idx="44224">
                  <c:v>0.45612773299999998</c:v>
                </c:pt>
                <c:pt idx="44225">
                  <c:v>0.45547211199999998</c:v>
                </c:pt>
                <c:pt idx="44226">
                  <c:v>0.45288619400000002</c:v>
                </c:pt>
                <c:pt idx="44227">
                  <c:v>0.450237006</c:v>
                </c:pt>
                <c:pt idx="44228">
                  <c:v>0.45369300200000001</c:v>
                </c:pt>
                <c:pt idx="44229">
                  <c:v>0.44947811999999998</c:v>
                </c:pt>
                <c:pt idx="44230">
                  <c:v>0.44900301100000001</c:v>
                </c:pt>
                <c:pt idx="44231">
                  <c:v>0.44858080099999997</c:v>
                </c:pt>
                <c:pt idx="44232">
                  <c:v>0.44894564199999998</c:v>
                </c:pt>
                <c:pt idx="44233">
                  <c:v>0.44613379199999997</c:v>
                </c:pt>
                <c:pt idx="44234">
                  <c:v>0.44469675400000003</c:v>
                </c:pt>
                <c:pt idx="44235">
                  <c:v>0.44269171400000001</c:v>
                </c:pt>
                <c:pt idx="44236">
                  <c:v>0.43993079699999998</c:v>
                </c:pt>
                <c:pt idx="44237">
                  <c:v>0.43971934899999998</c:v>
                </c:pt>
                <c:pt idx="44238">
                  <c:v>0.43617788000000002</c:v>
                </c:pt>
                <c:pt idx="44239">
                  <c:v>0.43685415399999999</c:v>
                </c:pt>
                <c:pt idx="44240">
                  <c:v>0.433500677</c:v>
                </c:pt>
                <c:pt idx="44241">
                  <c:v>0.43318742500000001</c:v>
                </c:pt>
                <c:pt idx="44242">
                  <c:v>0.42657157800000001</c:v>
                </c:pt>
                <c:pt idx="44243">
                  <c:v>0.425779462</c:v>
                </c:pt>
                <c:pt idx="44244">
                  <c:v>0.42576640799999999</c:v>
                </c:pt>
                <c:pt idx="44245">
                  <c:v>0.42428764699999999</c:v>
                </c:pt>
                <c:pt idx="44246">
                  <c:v>0.42337763299999998</c:v>
                </c:pt>
                <c:pt idx="44247">
                  <c:v>0.41642171100000003</c:v>
                </c:pt>
                <c:pt idx="44248">
                  <c:v>0.41978183400000002</c:v>
                </c:pt>
                <c:pt idx="44249">
                  <c:v>0.41635382199999998</c:v>
                </c:pt>
                <c:pt idx="44250">
                  <c:v>0.41457614300000001</c:v>
                </c:pt>
                <c:pt idx="44251">
                  <c:v>0.410698324</c:v>
                </c:pt>
                <c:pt idx="44252">
                  <c:v>0.40821972499999998</c:v>
                </c:pt>
                <c:pt idx="44253">
                  <c:v>0.40945035200000002</c:v>
                </c:pt>
                <c:pt idx="44254">
                  <c:v>0.40424466100000001</c:v>
                </c:pt>
                <c:pt idx="44255">
                  <c:v>0.40432888299999997</c:v>
                </c:pt>
                <c:pt idx="44256">
                  <c:v>0.40221992099999998</c:v>
                </c:pt>
                <c:pt idx="44257">
                  <c:v>0.40307617200000001</c:v>
                </c:pt>
                <c:pt idx="44258">
                  <c:v>0.39999970800000001</c:v>
                </c:pt>
                <c:pt idx="44259">
                  <c:v>0.39792418499999999</c:v>
                </c:pt>
                <c:pt idx="44260">
                  <c:v>0.39391505700000001</c:v>
                </c:pt>
                <c:pt idx="44261">
                  <c:v>0.39525073799999999</c:v>
                </c:pt>
                <c:pt idx="44262">
                  <c:v>0.39653649899999999</c:v>
                </c:pt>
                <c:pt idx="44263">
                  <c:v>0.39318004299999998</c:v>
                </c:pt>
                <c:pt idx="44264">
                  <c:v>0.39217415500000002</c:v>
                </c:pt>
                <c:pt idx="44265">
                  <c:v>0.39181301000000002</c:v>
                </c:pt>
                <c:pt idx="44266">
                  <c:v>0.38823321500000002</c:v>
                </c:pt>
                <c:pt idx="44267">
                  <c:v>0.387227088</c:v>
                </c:pt>
                <c:pt idx="44268">
                  <c:v>0.38660681200000002</c:v>
                </c:pt>
                <c:pt idx="44269">
                  <c:v>0.38367852600000002</c:v>
                </c:pt>
                <c:pt idx="44270">
                  <c:v>0.38324683900000001</c:v>
                </c:pt>
                <c:pt idx="44271">
                  <c:v>0.38102629799999999</c:v>
                </c:pt>
                <c:pt idx="44272">
                  <c:v>0.377637416</c:v>
                </c:pt>
                <c:pt idx="44273">
                  <c:v>0.37536972800000001</c:v>
                </c:pt>
                <c:pt idx="44274">
                  <c:v>0.37544542600000003</c:v>
                </c:pt>
                <c:pt idx="44275">
                  <c:v>0.37936070599999999</c:v>
                </c:pt>
                <c:pt idx="44276">
                  <c:v>0.37512788200000002</c:v>
                </c:pt>
                <c:pt idx="44277">
                  <c:v>0.37367051800000001</c:v>
                </c:pt>
                <c:pt idx="44278">
                  <c:v>0.37389847599999998</c:v>
                </c:pt>
                <c:pt idx="44279">
                  <c:v>0.371936023</c:v>
                </c:pt>
                <c:pt idx="44280">
                  <c:v>0.37245109700000001</c:v>
                </c:pt>
                <c:pt idx="44281">
                  <c:v>0.371059835</c:v>
                </c:pt>
                <c:pt idx="44282">
                  <c:v>0.36883610500000003</c:v>
                </c:pt>
                <c:pt idx="44283">
                  <c:v>0.36853581699999999</c:v>
                </c:pt>
                <c:pt idx="44284">
                  <c:v>0.37320673500000001</c:v>
                </c:pt>
                <c:pt idx="44285">
                  <c:v>0.36606296900000002</c:v>
                </c:pt>
                <c:pt idx="44286">
                  <c:v>0.36632743499999998</c:v>
                </c:pt>
                <c:pt idx="44287">
                  <c:v>0.36538386299999998</c:v>
                </c:pt>
                <c:pt idx="44288">
                  <c:v>0.36646431699999998</c:v>
                </c:pt>
                <c:pt idx="44289">
                  <c:v>0.36991745199999998</c:v>
                </c:pt>
                <c:pt idx="44290">
                  <c:v>0.36621564600000001</c:v>
                </c:pt>
                <c:pt idx="44291">
                  <c:v>0.36624187200000002</c:v>
                </c:pt>
                <c:pt idx="44292">
                  <c:v>0.366763055</c:v>
                </c:pt>
                <c:pt idx="44293">
                  <c:v>0.36587873100000001</c:v>
                </c:pt>
                <c:pt idx="44294">
                  <c:v>0.36667209899999997</c:v>
                </c:pt>
                <c:pt idx="44295">
                  <c:v>0.36408498900000003</c:v>
                </c:pt>
                <c:pt idx="44296">
                  <c:v>0.36612361700000001</c:v>
                </c:pt>
                <c:pt idx="44297">
                  <c:v>0.36485615399999999</c:v>
                </c:pt>
                <c:pt idx="44298">
                  <c:v>0.36104890699999997</c:v>
                </c:pt>
                <c:pt idx="44299">
                  <c:v>0.35976597700000001</c:v>
                </c:pt>
                <c:pt idx="44300">
                  <c:v>0.36101049200000002</c:v>
                </c:pt>
                <c:pt idx="44301">
                  <c:v>0.36186349400000001</c:v>
                </c:pt>
                <c:pt idx="44302">
                  <c:v>0.35817474100000002</c:v>
                </c:pt>
                <c:pt idx="44303">
                  <c:v>0.35695773400000003</c:v>
                </c:pt>
                <c:pt idx="44304">
                  <c:v>0.35698968199999997</c:v>
                </c:pt>
                <c:pt idx="44305">
                  <c:v>0.35612314900000003</c:v>
                </c:pt>
                <c:pt idx="44306">
                  <c:v>0.35557720100000001</c:v>
                </c:pt>
                <c:pt idx="44307">
                  <c:v>0.353434741</c:v>
                </c:pt>
                <c:pt idx="44308">
                  <c:v>0.35105547300000001</c:v>
                </c:pt>
                <c:pt idx="44309">
                  <c:v>0.34799569800000002</c:v>
                </c:pt>
                <c:pt idx="44310">
                  <c:v>0.34430429299999998</c:v>
                </c:pt>
                <c:pt idx="44311">
                  <c:v>0.34513339399999998</c:v>
                </c:pt>
                <c:pt idx="44312">
                  <c:v>0.33881050299999999</c:v>
                </c:pt>
                <c:pt idx="44313">
                  <c:v>0.34047687100000001</c:v>
                </c:pt>
                <c:pt idx="44314">
                  <c:v>0.33879774800000001</c:v>
                </c:pt>
                <c:pt idx="44315">
                  <c:v>0.34053608800000001</c:v>
                </c:pt>
                <c:pt idx="44316">
                  <c:v>0.33773630900000001</c:v>
                </c:pt>
                <c:pt idx="44317">
                  <c:v>0.33549183599999999</c:v>
                </c:pt>
                <c:pt idx="44318">
                  <c:v>0.33074581600000003</c:v>
                </c:pt>
                <c:pt idx="44319">
                  <c:v>0.33263024699999999</c:v>
                </c:pt>
                <c:pt idx="44320">
                  <c:v>0.33018144999999999</c:v>
                </c:pt>
                <c:pt idx="44321">
                  <c:v>0.333308995</c:v>
                </c:pt>
                <c:pt idx="44322">
                  <c:v>0.330780566</c:v>
                </c:pt>
                <c:pt idx="44323">
                  <c:v>0.32869526700000001</c:v>
                </c:pt>
                <c:pt idx="44324">
                  <c:v>0.33005720399999999</c:v>
                </c:pt>
                <c:pt idx="44325">
                  <c:v>0.329433262</c:v>
                </c:pt>
                <c:pt idx="44326">
                  <c:v>0.32816028600000002</c:v>
                </c:pt>
                <c:pt idx="44327">
                  <c:v>0.32543838000000003</c:v>
                </c:pt>
                <c:pt idx="44328">
                  <c:v>0.33021181799999999</c:v>
                </c:pt>
                <c:pt idx="44329">
                  <c:v>0.32989960899999998</c:v>
                </c:pt>
                <c:pt idx="44330">
                  <c:v>0.32871767899999998</c:v>
                </c:pt>
                <c:pt idx="44331">
                  <c:v>0.326827914</c:v>
                </c:pt>
                <c:pt idx="44332">
                  <c:v>0.32717225</c:v>
                </c:pt>
                <c:pt idx="44333">
                  <c:v>0.328421146</c:v>
                </c:pt>
                <c:pt idx="44334">
                  <c:v>0.32743525499999998</c:v>
                </c:pt>
                <c:pt idx="44335">
                  <c:v>0.32681566499999998</c:v>
                </c:pt>
                <c:pt idx="44336">
                  <c:v>0.32589927299999999</c:v>
                </c:pt>
                <c:pt idx="44337">
                  <c:v>0.326541305</c:v>
                </c:pt>
                <c:pt idx="44338">
                  <c:v>0.326221704</c:v>
                </c:pt>
                <c:pt idx="44339">
                  <c:v>0.32550024999999999</c:v>
                </c:pt>
                <c:pt idx="44340">
                  <c:v>0.32608267699999999</c:v>
                </c:pt>
                <c:pt idx="44341">
                  <c:v>0.32558819700000002</c:v>
                </c:pt>
                <c:pt idx="44342">
                  <c:v>0.32658821300000002</c:v>
                </c:pt>
                <c:pt idx="44343">
                  <c:v>0.32399988200000002</c:v>
                </c:pt>
                <c:pt idx="44344">
                  <c:v>0.32425525799999999</c:v>
                </c:pt>
                <c:pt idx="44345">
                  <c:v>0.32267189000000002</c:v>
                </c:pt>
                <c:pt idx="44346">
                  <c:v>0.32366684099999998</c:v>
                </c:pt>
                <c:pt idx="44347">
                  <c:v>0.32223126299999999</c:v>
                </c:pt>
                <c:pt idx="44348">
                  <c:v>0.32084110399999999</c:v>
                </c:pt>
                <c:pt idx="44349">
                  <c:v>0.32415297599999998</c:v>
                </c:pt>
                <c:pt idx="44350">
                  <c:v>0.32181578900000002</c:v>
                </c:pt>
                <c:pt idx="44351">
                  <c:v>0.32195451899999999</c:v>
                </c:pt>
                <c:pt idx="44352">
                  <c:v>0.31785991800000002</c:v>
                </c:pt>
                <c:pt idx="44353">
                  <c:v>0.31623750900000003</c:v>
                </c:pt>
                <c:pt idx="44354">
                  <c:v>0.31543484300000002</c:v>
                </c:pt>
                <c:pt idx="44355">
                  <c:v>0.31466719500000001</c:v>
                </c:pt>
                <c:pt idx="44356">
                  <c:v>0.31338301299999999</c:v>
                </c:pt>
                <c:pt idx="44357">
                  <c:v>0.31236308800000001</c:v>
                </c:pt>
                <c:pt idx="44358">
                  <c:v>0.30994999400000001</c:v>
                </c:pt>
                <c:pt idx="44359">
                  <c:v>0.30967792900000002</c:v>
                </c:pt>
                <c:pt idx="44360">
                  <c:v>0.30842626099999998</c:v>
                </c:pt>
                <c:pt idx="44361">
                  <c:v>0.30786398100000001</c:v>
                </c:pt>
                <c:pt idx="44362">
                  <c:v>0.305430382</c:v>
                </c:pt>
                <c:pt idx="44363">
                  <c:v>0.30599293100000002</c:v>
                </c:pt>
                <c:pt idx="44364">
                  <c:v>0.30329886099999998</c:v>
                </c:pt>
                <c:pt idx="44365">
                  <c:v>0.30118256799999998</c:v>
                </c:pt>
                <c:pt idx="44366">
                  <c:v>0.29817959700000002</c:v>
                </c:pt>
                <c:pt idx="44367">
                  <c:v>0.29577311899999997</c:v>
                </c:pt>
                <c:pt idx="44368">
                  <c:v>0.29612198499999998</c:v>
                </c:pt>
                <c:pt idx="44369">
                  <c:v>0.29370397300000001</c:v>
                </c:pt>
                <c:pt idx="44370">
                  <c:v>0.291691959</c:v>
                </c:pt>
                <c:pt idx="44371">
                  <c:v>0.29187631600000002</c:v>
                </c:pt>
                <c:pt idx="44372">
                  <c:v>0.290322095</c:v>
                </c:pt>
                <c:pt idx="44373">
                  <c:v>0.29284495100000002</c:v>
                </c:pt>
                <c:pt idx="44374">
                  <c:v>0.28832212099999999</c:v>
                </c:pt>
                <c:pt idx="44375">
                  <c:v>0.28509604900000002</c:v>
                </c:pt>
                <c:pt idx="44376">
                  <c:v>0.28904500599999999</c:v>
                </c:pt>
                <c:pt idx="44377">
                  <c:v>0.288650185</c:v>
                </c:pt>
                <c:pt idx="44378">
                  <c:v>0.28621020899999999</c:v>
                </c:pt>
                <c:pt idx="44379">
                  <c:v>0.28641837799999997</c:v>
                </c:pt>
                <c:pt idx="44380">
                  <c:v>0.283622861</c:v>
                </c:pt>
                <c:pt idx="44381">
                  <c:v>0.28186941100000001</c:v>
                </c:pt>
                <c:pt idx="44382">
                  <c:v>0.281018555</c:v>
                </c:pt>
                <c:pt idx="44383">
                  <c:v>0.28067308699999999</c:v>
                </c:pt>
                <c:pt idx="44384">
                  <c:v>0.27923178700000001</c:v>
                </c:pt>
                <c:pt idx="44385">
                  <c:v>0.27735394200000002</c:v>
                </c:pt>
                <c:pt idx="44386">
                  <c:v>0.275463611</c:v>
                </c:pt>
                <c:pt idx="44387">
                  <c:v>0.27629664500000001</c:v>
                </c:pt>
                <c:pt idx="44388">
                  <c:v>0.27321991299999998</c:v>
                </c:pt>
                <c:pt idx="44389">
                  <c:v>0.27234554300000002</c:v>
                </c:pt>
                <c:pt idx="44390">
                  <c:v>0.26916652899999999</c:v>
                </c:pt>
                <c:pt idx="44391">
                  <c:v>0.26988226199999998</c:v>
                </c:pt>
                <c:pt idx="44392">
                  <c:v>0.266168505</c:v>
                </c:pt>
                <c:pt idx="44393">
                  <c:v>0.26479554199999999</c:v>
                </c:pt>
                <c:pt idx="44394">
                  <c:v>0.26125991300000001</c:v>
                </c:pt>
                <c:pt idx="44395">
                  <c:v>0.25907698299999998</c:v>
                </c:pt>
                <c:pt idx="44396">
                  <c:v>0.26006156200000002</c:v>
                </c:pt>
                <c:pt idx="44397">
                  <c:v>0.255394697</c:v>
                </c:pt>
                <c:pt idx="44398">
                  <c:v>0.25501438999999998</c:v>
                </c:pt>
                <c:pt idx="44399">
                  <c:v>0.24989444</c:v>
                </c:pt>
                <c:pt idx="44400">
                  <c:v>0.248794034</c:v>
                </c:pt>
                <c:pt idx="44401">
                  <c:v>0.24650886699999999</c:v>
                </c:pt>
                <c:pt idx="44402">
                  <c:v>0.24560606500000001</c:v>
                </c:pt>
                <c:pt idx="44403">
                  <c:v>0.241889566</c:v>
                </c:pt>
                <c:pt idx="44404">
                  <c:v>0.23817685199999999</c:v>
                </c:pt>
                <c:pt idx="44405">
                  <c:v>0.24000291500000001</c:v>
                </c:pt>
                <c:pt idx="44406">
                  <c:v>0.239022866</c:v>
                </c:pt>
                <c:pt idx="44407">
                  <c:v>0.234495386</c:v>
                </c:pt>
                <c:pt idx="44408">
                  <c:v>0.23200879999999999</c:v>
                </c:pt>
                <c:pt idx="44409">
                  <c:v>0.22554734300000001</c:v>
                </c:pt>
                <c:pt idx="44410">
                  <c:v>0.22760702699999999</c:v>
                </c:pt>
                <c:pt idx="44411">
                  <c:v>0.22543580799999999</c:v>
                </c:pt>
                <c:pt idx="44412">
                  <c:v>0.22125384200000001</c:v>
                </c:pt>
                <c:pt idx="44413">
                  <c:v>0.22071281100000001</c:v>
                </c:pt>
                <c:pt idx="44414">
                  <c:v>0.21895432500000001</c:v>
                </c:pt>
                <c:pt idx="44415">
                  <c:v>0.220028907</c:v>
                </c:pt>
                <c:pt idx="44416">
                  <c:v>0.21291294699999999</c:v>
                </c:pt>
                <c:pt idx="44417">
                  <c:v>0.21219243099999999</c:v>
                </c:pt>
                <c:pt idx="44418">
                  <c:v>0.21269977100000001</c:v>
                </c:pt>
                <c:pt idx="44419">
                  <c:v>0.209040165</c:v>
                </c:pt>
                <c:pt idx="44420">
                  <c:v>0.210694253</c:v>
                </c:pt>
                <c:pt idx="44421">
                  <c:v>0.20822237399999999</c:v>
                </c:pt>
                <c:pt idx="44422">
                  <c:v>0.208299339</c:v>
                </c:pt>
                <c:pt idx="44423">
                  <c:v>0.206019863</c:v>
                </c:pt>
                <c:pt idx="44424">
                  <c:v>0.203478143</c:v>
                </c:pt>
                <c:pt idx="44425">
                  <c:v>0.20321704400000001</c:v>
                </c:pt>
                <c:pt idx="44426">
                  <c:v>0.20164497200000001</c:v>
                </c:pt>
                <c:pt idx="44427">
                  <c:v>0.20200555000000001</c:v>
                </c:pt>
                <c:pt idx="44428">
                  <c:v>0.198476598</c:v>
                </c:pt>
                <c:pt idx="44429">
                  <c:v>0.19663983600000001</c:v>
                </c:pt>
                <c:pt idx="44430">
                  <c:v>0.196855009</c:v>
                </c:pt>
                <c:pt idx="44431">
                  <c:v>0.19887186600000001</c:v>
                </c:pt>
                <c:pt idx="44432">
                  <c:v>0.194667011</c:v>
                </c:pt>
                <c:pt idx="44433">
                  <c:v>0.19543769999999999</c:v>
                </c:pt>
                <c:pt idx="44434">
                  <c:v>0.194490686</c:v>
                </c:pt>
                <c:pt idx="44435">
                  <c:v>0.195401043</c:v>
                </c:pt>
                <c:pt idx="44436">
                  <c:v>0.19159990499999999</c:v>
                </c:pt>
                <c:pt idx="44437">
                  <c:v>0.190010026</c:v>
                </c:pt>
                <c:pt idx="44438">
                  <c:v>0.188674182</c:v>
                </c:pt>
                <c:pt idx="44439">
                  <c:v>0.186616853</c:v>
                </c:pt>
                <c:pt idx="44440">
                  <c:v>0.18989466099999999</c:v>
                </c:pt>
                <c:pt idx="44441">
                  <c:v>0.18725085299999999</c:v>
                </c:pt>
                <c:pt idx="44442">
                  <c:v>0.18482205299999999</c:v>
                </c:pt>
                <c:pt idx="44443">
                  <c:v>0.18311211499999999</c:v>
                </c:pt>
                <c:pt idx="44444">
                  <c:v>0.18268440699999999</c:v>
                </c:pt>
                <c:pt idx="44445">
                  <c:v>0.18207794399999999</c:v>
                </c:pt>
                <c:pt idx="44446">
                  <c:v>0.18289393200000001</c:v>
                </c:pt>
                <c:pt idx="44447">
                  <c:v>0.181203753</c:v>
                </c:pt>
                <c:pt idx="44448">
                  <c:v>0.17917682200000001</c:v>
                </c:pt>
                <c:pt idx="44449">
                  <c:v>0.17975817599999999</c:v>
                </c:pt>
                <c:pt idx="44450">
                  <c:v>0.179021552</c:v>
                </c:pt>
                <c:pt idx="44451">
                  <c:v>0.17614370600000001</c:v>
                </c:pt>
                <c:pt idx="44452">
                  <c:v>0.17558284099999999</c:v>
                </c:pt>
                <c:pt idx="44453">
                  <c:v>0.174944654</c:v>
                </c:pt>
                <c:pt idx="44454">
                  <c:v>0.17303623300000001</c:v>
                </c:pt>
                <c:pt idx="44455">
                  <c:v>0.17167913900000001</c:v>
                </c:pt>
                <c:pt idx="44456">
                  <c:v>0.17176941000000001</c:v>
                </c:pt>
                <c:pt idx="44457">
                  <c:v>0.16966521700000001</c:v>
                </c:pt>
                <c:pt idx="44458">
                  <c:v>0.169507563</c:v>
                </c:pt>
                <c:pt idx="44459">
                  <c:v>0.16829566700000001</c:v>
                </c:pt>
                <c:pt idx="44460">
                  <c:v>0.16869221600000001</c:v>
                </c:pt>
                <c:pt idx="44461">
                  <c:v>0.166832864</c:v>
                </c:pt>
                <c:pt idx="44462">
                  <c:v>0.164043725</c:v>
                </c:pt>
                <c:pt idx="44463">
                  <c:v>0.16418933899999999</c:v>
                </c:pt>
                <c:pt idx="44464">
                  <c:v>0.16372488399999999</c:v>
                </c:pt>
                <c:pt idx="44465">
                  <c:v>0.159014925</c:v>
                </c:pt>
                <c:pt idx="44466">
                  <c:v>0.159833848</c:v>
                </c:pt>
                <c:pt idx="44467">
                  <c:v>0.156421274</c:v>
                </c:pt>
                <c:pt idx="44468">
                  <c:v>0.155216992</c:v>
                </c:pt>
                <c:pt idx="44469">
                  <c:v>0.15687672799999999</c:v>
                </c:pt>
                <c:pt idx="44470">
                  <c:v>0.15448547900000001</c:v>
                </c:pt>
                <c:pt idx="44471">
                  <c:v>0.15120022</c:v>
                </c:pt>
                <c:pt idx="44472">
                  <c:v>0.15264898499999999</c:v>
                </c:pt>
                <c:pt idx="44473">
                  <c:v>0.15029315700000001</c:v>
                </c:pt>
                <c:pt idx="44474">
                  <c:v>0.15043138</c:v>
                </c:pt>
                <c:pt idx="44475">
                  <c:v>0.14915034199999999</c:v>
                </c:pt>
                <c:pt idx="44476">
                  <c:v>0.14582350899999999</c:v>
                </c:pt>
                <c:pt idx="44477">
                  <c:v>0.14577500500000001</c:v>
                </c:pt>
                <c:pt idx="44478">
                  <c:v>0.14741578699999999</c:v>
                </c:pt>
                <c:pt idx="44479">
                  <c:v>0.14696778399999999</c:v>
                </c:pt>
                <c:pt idx="44480">
                  <c:v>0.14431127899999999</c:v>
                </c:pt>
                <c:pt idx="44481">
                  <c:v>0.14510941499999999</c:v>
                </c:pt>
                <c:pt idx="44482">
                  <c:v>0.14732144799999999</c:v>
                </c:pt>
                <c:pt idx="44483">
                  <c:v>0.14285315600000001</c:v>
                </c:pt>
                <c:pt idx="44484">
                  <c:v>0.14284196499999999</c:v>
                </c:pt>
                <c:pt idx="44485">
                  <c:v>0.14162787800000001</c:v>
                </c:pt>
                <c:pt idx="44486">
                  <c:v>0.14339888100000001</c:v>
                </c:pt>
                <c:pt idx="44487">
                  <c:v>0.142701089</c:v>
                </c:pt>
                <c:pt idx="44488">
                  <c:v>0.145479575</c:v>
                </c:pt>
                <c:pt idx="44489">
                  <c:v>0.141850844</c:v>
                </c:pt>
                <c:pt idx="44490">
                  <c:v>0.14310546199999999</c:v>
                </c:pt>
                <c:pt idx="44491">
                  <c:v>0.14347992800000001</c:v>
                </c:pt>
                <c:pt idx="44492">
                  <c:v>0.14147590099999999</c:v>
                </c:pt>
                <c:pt idx="44493">
                  <c:v>0.140642568</c:v>
                </c:pt>
                <c:pt idx="44494">
                  <c:v>0.140847638</c:v>
                </c:pt>
                <c:pt idx="44495">
                  <c:v>0.142750919</c:v>
                </c:pt>
                <c:pt idx="44496">
                  <c:v>0.140526384</c:v>
                </c:pt>
                <c:pt idx="44497">
                  <c:v>0.138543889</c:v>
                </c:pt>
                <c:pt idx="44498">
                  <c:v>0.14085497</c:v>
                </c:pt>
                <c:pt idx="44499">
                  <c:v>0.13923780599999999</c:v>
                </c:pt>
                <c:pt idx="44500">
                  <c:v>0.138110489</c:v>
                </c:pt>
                <c:pt idx="44501">
                  <c:v>0.13431114</c:v>
                </c:pt>
                <c:pt idx="44502">
                  <c:v>0.13910083500000001</c:v>
                </c:pt>
                <c:pt idx="44503">
                  <c:v>0.13597784900000001</c:v>
                </c:pt>
                <c:pt idx="44504">
                  <c:v>0.13557891499999999</c:v>
                </c:pt>
                <c:pt idx="44505">
                  <c:v>0.13228757699999999</c:v>
                </c:pt>
                <c:pt idx="44506">
                  <c:v>0.133273751</c:v>
                </c:pt>
                <c:pt idx="44507">
                  <c:v>0.13092765200000001</c:v>
                </c:pt>
                <c:pt idx="44508">
                  <c:v>0.13327655199999999</c:v>
                </c:pt>
                <c:pt idx="44509">
                  <c:v>0.13138565399999999</c:v>
                </c:pt>
                <c:pt idx="44510">
                  <c:v>0.129788816</c:v>
                </c:pt>
                <c:pt idx="44511">
                  <c:v>0.127917007</c:v>
                </c:pt>
                <c:pt idx="44512">
                  <c:v>0.127673864</c:v>
                </c:pt>
                <c:pt idx="44513">
                  <c:v>0.12697750299999999</c:v>
                </c:pt>
                <c:pt idx="44514">
                  <c:v>0.12815807800000001</c:v>
                </c:pt>
                <c:pt idx="44515">
                  <c:v>0.12741792199999999</c:v>
                </c:pt>
                <c:pt idx="44516">
                  <c:v>0.126206189</c:v>
                </c:pt>
                <c:pt idx="44517">
                  <c:v>0.12729322900000001</c:v>
                </c:pt>
                <c:pt idx="44518">
                  <c:v>0.12548548000000001</c:v>
                </c:pt>
                <c:pt idx="44519">
                  <c:v>0.121736787</c:v>
                </c:pt>
                <c:pt idx="44520">
                  <c:v>0.12533365199999999</c:v>
                </c:pt>
                <c:pt idx="44521">
                  <c:v>0.122465432</c:v>
                </c:pt>
                <c:pt idx="44522">
                  <c:v>0.120928787</c:v>
                </c:pt>
                <c:pt idx="44523">
                  <c:v>0.121220544</c:v>
                </c:pt>
                <c:pt idx="44524">
                  <c:v>0.122063965</c:v>
                </c:pt>
                <c:pt idx="44525">
                  <c:v>0.121713422</c:v>
                </c:pt>
                <c:pt idx="44526">
                  <c:v>0.118834279</c:v>
                </c:pt>
                <c:pt idx="44527">
                  <c:v>0.120026313</c:v>
                </c:pt>
                <c:pt idx="44528">
                  <c:v>0.118847333</c:v>
                </c:pt>
                <c:pt idx="44529">
                  <c:v>0.11824359</c:v>
                </c:pt>
                <c:pt idx="44530">
                  <c:v>0.115096554</c:v>
                </c:pt>
                <c:pt idx="44531">
                  <c:v>0.11554607</c:v>
                </c:pt>
                <c:pt idx="44532">
                  <c:v>0.11631066399999999</c:v>
                </c:pt>
                <c:pt idx="44533">
                  <c:v>0.112152234</c:v>
                </c:pt>
                <c:pt idx="44534">
                  <c:v>0.113711245</c:v>
                </c:pt>
                <c:pt idx="44535">
                  <c:v>0.111895151</c:v>
                </c:pt>
                <c:pt idx="44536">
                  <c:v>0.11254549799999999</c:v>
                </c:pt>
                <c:pt idx="44537">
                  <c:v>0.11182571199999999</c:v>
                </c:pt>
                <c:pt idx="44538">
                  <c:v>0.109690383</c:v>
                </c:pt>
                <c:pt idx="44539">
                  <c:v>0.108838782</c:v>
                </c:pt>
                <c:pt idx="44540">
                  <c:v>0.109485663</c:v>
                </c:pt>
                <c:pt idx="44541">
                  <c:v>0.10909176600000001</c:v>
                </c:pt>
                <c:pt idx="44542">
                  <c:v>0.107709318</c:v>
                </c:pt>
                <c:pt idx="44543">
                  <c:v>0.103288144</c:v>
                </c:pt>
                <c:pt idx="44544">
                  <c:v>0.106613107</c:v>
                </c:pt>
                <c:pt idx="44545">
                  <c:v>0.10450221599999999</c:v>
                </c:pt>
                <c:pt idx="44546">
                  <c:v>0.101449698</c:v>
                </c:pt>
                <c:pt idx="44547">
                  <c:v>0.10385108</c:v>
                </c:pt>
                <c:pt idx="44548">
                  <c:v>0.103808738</c:v>
                </c:pt>
                <c:pt idx="44549">
                  <c:v>0.101802371</c:v>
                </c:pt>
                <c:pt idx="44550">
                  <c:v>9.8545320000000006E-2</c:v>
                </c:pt>
                <c:pt idx="44551">
                  <c:v>0.10149942300000001</c:v>
                </c:pt>
                <c:pt idx="44552">
                  <c:v>9.7999230000000007E-2</c:v>
                </c:pt>
                <c:pt idx="44553">
                  <c:v>9.882734E-2</c:v>
                </c:pt>
                <c:pt idx="44554">
                  <c:v>9.6517585000000003E-2</c:v>
                </c:pt>
                <c:pt idx="44555">
                  <c:v>9.3992173999999998E-2</c:v>
                </c:pt>
                <c:pt idx="44556">
                  <c:v>9.5064363999999998E-2</c:v>
                </c:pt>
                <c:pt idx="44557">
                  <c:v>9.5759250000000004E-2</c:v>
                </c:pt>
                <c:pt idx="44558">
                  <c:v>9.4574145999999998E-2</c:v>
                </c:pt>
                <c:pt idx="44559">
                  <c:v>9.0952843000000005E-2</c:v>
                </c:pt>
                <c:pt idx="44560">
                  <c:v>9.4112679000000005E-2</c:v>
                </c:pt>
                <c:pt idx="44561">
                  <c:v>8.8791019999999998E-2</c:v>
                </c:pt>
                <c:pt idx="44562">
                  <c:v>9.1935948000000003E-2</c:v>
                </c:pt>
                <c:pt idx="44563">
                  <c:v>9.2163585000000006E-2</c:v>
                </c:pt>
                <c:pt idx="44564">
                  <c:v>8.8113709999999998E-2</c:v>
                </c:pt>
                <c:pt idx="44565">
                  <c:v>9.0039915999999998E-2</c:v>
                </c:pt>
                <c:pt idx="44566">
                  <c:v>9.0093709999999994E-2</c:v>
                </c:pt>
                <c:pt idx="44567">
                  <c:v>8.5559740999999995E-2</c:v>
                </c:pt>
                <c:pt idx="44568">
                  <c:v>8.7464437000000006E-2</c:v>
                </c:pt>
                <c:pt idx="44569">
                  <c:v>8.7880424999999998E-2</c:v>
                </c:pt>
                <c:pt idx="44570">
                  <c:v>8.4318452000000002E-2</c:v>
                </c:pt>
                <c:pt idx="44571">
                  <c:v>8.4055885999999996E-2</c:v>
                </c:pt>
                <c:pt idx="44572">
                  <c:v>8.5486799000000002E-2</c:v>
                </c:pt>
                <c:pt idx="44573">
                  <c:v>8.3813414000000003E-2</c:v>
                </c:pt>
                <c:pt idx="44574">
                  <c:v>8.3682381E-2</c:v>
                </c:pt>
                <c:pt idx="44575">
                  <c:v>8.2846716000000001E-2</c:v>
                </c:pt>
                <c:pt idx="44576">
                  <c:v>7.9923100999999996E-2</c:v>
                </c:pt>
                <c:pt idx="44577">
                  <c:v>8.1740103999999994E-2</c:v>
                </c:pt>
                <c:pt idx="44578">
                  <c:v>7.8072399000000001E-2</c:v>
                </c:pt>
                <c:pt idx="44579">
                  <c:v>8.0265640999999999E-2</c:v>
                </c:pt>
                <c:pt idx="44580">
                  <c:v>8.1925056999999996E-2</c:v>
                </c:pt>
                <c:pt idx="44581">
                  <c:v>7.8152962000000006E-2</c:v>
                </c:pt>
                <c:pt idx="44582">
                  <c:v>8.0447539999999998E-2</c:v>
                </c:pt>
                <c:pt idx="44583">
                  <c:v>7.8757957000000003E-2</c:v>
                </c:pt>
                <c:pt idx="44584">
                  <c:v>8.0357983999999993E-2</c:v>
                </c:pt>
                <c:pt idx="44585">
                  <c:v>7.6938160000000005E-2</c:v>
                </c:pt>
                <c:pt idx="44586">
                  <c:v>7.6256923000000004E-2</c:v>
                </c:pt>
                <c:pt idx="44587">
                  <c:v>7.4509218000000002E-2</c:v>
                </c:pt>
                <c:pt idx="44588">
                  <c:v>7.4397631000000006E-2</c:v>
                </c:pt>
                <c:pt idx="44589">
                  <c:v>7.2692550999999994E-2</c:v>
                </c:pt>
                <c:pt idx="44590">
                  <c:v>7.3573254000000005E-2</c:v>
                </c:pt>
                <c:pt idx="44591">
                  <c:v>6.9804743000000002E-2</c:v>
                </c:pt>
                <c:pt idx="44592">
                  <c:v>7.2172030999999998E-2</c:v>
                </c:pt>
                <c:pt idx="44593">
                  <c:v>6.9784447999999999E-2</c:v>
                </c:pt>
                <c:pt idx="44594">
                  <c:v>6.6912226000000005E-2</c:v>
                </c:pt>
                <c:pt idx="44595">
                  <c:v>6.4206988000000007E-2</c:v>
                </c:pt>
                <c:pt idx="44596">
                  <c:v>6.6218473E-2</c:v>
                </c:pt>
                <c:pt idx="44597">
                  <c:v>6.5343417000000001E-2</c:v>
                </c:pt>
                <c:pt idx="44598">
                  <c:v>5.9995260000000002E-2</c:v>
                </c:pt>
                <c:pt idx="44599">
                  <c:v>6.0854468000000002E-2</c:v>
                </c:pt>
                <c:pt idx="44600">
                  <c:v>6.0874440000000002E-2</c:v>
                </c:pt>
                <c:pt idx="44601">
                  <c:v>5.9085342999999999E-2</c:v>
                </c:pt>
                <c:pt idx="44602">
                  <c:v>5.6879713999999998E-2</c:v>
                </c:pt>
                <c:pt idx="44603">
                  <c:v>5.6552051999999998E-2</c:v>
                </c:pt>
                <c:pt idx="44604">
                  <c:v>5.4971463999999998E-2</c:v>
                </c:pt>
                <c:pt idx="44605">
                  <c:v>5.5757637999999998E-2</c:v>
                </c:pt>
                <c:pt idx="44606">
                  <c:v>5.5794124E-2</c:v>
                </c:pt>
                <c:pt idx="44607">
                  <c:v>5.3404E-2</c:v>
                </c:pt>
                <c:pt idx="44608">
                  <c:v>5.5008019999999998E-2</c:v>
                </c:pt>
                <c:pt idx="44609">
                  <c:v>5.4032131999999997E-2</c:v>
                </c:pt>
                <c:pt idx="44610">
                  <c:v>5.4113890999999997E-2</c:v>
                </c:pt>
                <c:pt idx="44611">
                  <c:v>5.0517290999999999E-2</c:v>
                </c:pt>
                <c:pt idx="44612">
                  <c:v>5.3204953999999999E-2</c:v>
                </c:pt>
                <c:pt idx="44613">
                  <c:v>5.3337428999999999E-2</c:v>
                </c:pt>
                <c:pt idx="44614">
                  <c:v>5.0560817000000001E-2</c:v>
                </c:pt>
                <c:pt idx="44615">
                  <c:v>5.1182259000000001E-2</c:v>
                </c:pt>
                <c:pt idx="44616">
                  <c:v>5.1452300999999999E-2</c:v>
                </c:pt>
                <c:pt idx="44617">
                  <c:v>4.8571958999999998E-2</c:v>
                </c:pt>
                <c:pt idx="44618">
                  <c:v>5.0929124999999999E-2</c:v>
                </c:pt>
                <c:pt idx="44619">
                  <c:v>5.3210265999999999E-2</c:v>
                </c:pt>
                <c:pt idx="44620">
                  <c:v>4.9260799000000001E-2</c:v>
                </c:pt>
                <c:pt idx="44621">
                  <c:v>5.1225074000000002E-2</c:v>
                </c:pt>
                <c:pt idx="44622">
                  <c:v>5.1322814000000001E-2</c:v>
                </c:pt>
                <c:pt idx="44623">
                  <c:v>5.4458827000000001E-2</c:v>
                </c:pt>
                <c:pt idx="44624">
                  <c:v>5.2807935E-2</c:v>
                </c:pt>
                <c:pt idx="44625">
                  <c:v>5.2383012999999999E-2</c:v>
                </c:pt>
                <c:pt idx="44626">
                  <c:v>5.1421881000000003E-2</c:v>
                </c:pt>
                <c:pt idx="44627">
                  <c:v>5.1176737999999999E-2</c:v>
                </c:pt>
                <c:pt idx="44628">
                  <c:v>5.2239608E-2</c:v>
                </c:pt>
                <c:pt idx="44629">
                  <c:v>5.2730314E-2</c:v>
                </c:pt>
                <c:pt idx="44630">
                  <c:v>5.3275995E-2</c:v>
                </c:pt>
                <c:pt idx="44631">
                  <c:v>5.2981421000000001E-2</c:v>
                </c:pt>
                <c:pt idx="44632">
                  <c:v>5.3530302000000002E-2</c:v>
                </c:pt>
                <c:pt idx="44633">
                  <c:v>5.1192883000000002E-2</c:v>
                </c:pt>
                <c:pt idx="44634">
                  <c:v>5.4310645999999997E-2</c:v>
                </c:pt>
                <c:pt idx="44635">
                  <c:v>5.1306378E-2</c:v>
                </c:pt>
                <c:pt idx="44636">
                  <c:v>5.0874944999999998E-2</c:v>
                </c:pt>
                <c:pt idx="44637">
                  <c:v>5.1547781000000001E-2</c:v>
                </c:pt>
                <c:pt idx="44638">
                  <c:v>5.1540854999999997E-2</c:v>
                </c:pt>
                <c:pt idx="44639">
                  <c:v>5.3572472000000003E-2</c:v>
                </c:pt>
                <c:pt idx="44640">
                  <c:v>5.0632073999999999E-2</c:v>
                </c:pt>
                <c:pt idx="44641">
                  <c:v>5.1072039E-2</c:v>
                </c:pt>
                <c:pt idx="44642">
                  <c:v>4.8561475999999999E-2</c:v>
                </c:pt>
                <c:pt idx="44643">
                  <c:v>4.9132343000000002E-2</c:v>
                </c:pt>
                <c:pt idx="44644">
                  <c:v>4.8782669000000001E-2</c:v>
                </c:pt>
                <c:pt idx="44645">
                  <c:v>4.6571965999999999E-2</c:v>
                </c:pt>
                <c:pt idx="44646">
                  <c:v>4.7811135999999997E-2</c:v>
                </c:pt>
                <c:pt idx="44647">
                  <c:v>4.6870413999999999E-2</c:v>
                </c:pt>
                <c:pt idx="44648">
                  <c:v>4.4075962000000003E-2</c:v>
                </c:pt>
                <c:pt idx="44649">
                  <c:v>4.2117364999999997E-2</c:v>
                </c:pt>
                <c:pt idx="44650">
                  <c:v>4.1919757000000002E-2</c:v>
                </c:pt>
                <c:pt idx="44651">
                  <c:v>4.4916797000000001E-2</c:v>
                </c:pt>
                <c:pt idx="44652">
                  <c:v>4.2695187000000002E-2</c:v>
                </c:pt>
                <c:pt idx="44653">
                  <c:v>4.2183976999999998E-2</c:v>
                </c:pt>
                <c:pt idx="44654">
                  <c:v>3.9688859E-2</c:v>
                </c:pt>
                <c:pt idx="44655">
                  <c:v>4.2227671000000001E-2</c:v>
                </c:pt>
                <c:pt idx="44656">
                  <c:v>4.2193848999999999E-2</c:v>
                </c:pt>
                <c:pt idx="44657">
                  <c:v>4.0850962999999997E-2</c:v>
                </c:pt>
                <c:pt idx="44658">
                  <c:v>3.7474342000000001E-2</c:v>
                </c:pt>
                <c:pt idx="44659">
                  <c:v>3.9224423000000001E-2</c:v>
                </c:pt>
                <c:pt idx="44660">
                  <c:v>3.7863015999999999E-2</c:v>
                </c:pt>
                <c:pt idx="44661">
                  <c:v>4.0971531999999998E-2</c:v>
                </c:pt>
                <c:pt idx="44662">
                  <c:v>3.8386933999999998E-2</c:v>
                </c:pt>
                <c:pt idx="44663">
                  <c:v>3.8112074000000003E-2</c:v>
                </c:pt>
                <c:pt idx="44664">
                  <c:v>4.1163523E-2</c:v>
                </c:pt>
                <c:pt idx="44665">
                  <c:v>4.2173821E-2</c:v>
                </c:pt>
                <c:pt idx="44666">
                  <c:v>3.7425137999999997E-2</c:v>
                </c:pt>
                <c:pt idx="44667">
                  <c:v>3.7836011000000003E-2</c:v>
                </c:pt>
                <c:pt idx="44668">
                  <c:v>3.7784080999999997E-2</c:v>
                </c:pt>
                <c:pt idx="44669">
                  <c:v>4.0803652000000003E-2</c:v>
                </c:pt>
                <c:pt idx="44670">
                  <c:v>4.0942135999999997E-2</c:v>
                </c:pt>
                <c:pt idx="44671">
                  <c:v>3.7504122000000001E-2</c:v>
                </c:pt>
                <c:pt idx="44672">
                  <c:v>3.9597102000000002E-2</c:v>
                </c:pt>
                <c:pt idx="44673">
                  <c:v>4.2177815E-2</c:v>
                </c:pt>
                <c:pt idx="44674">
                  <c:v>3.931598E-2</c:v>
                </c:pt>
                <c:pt idx="44675">
                  <c:v>3.8009874999999999E-2</c:v>
                </c:pt>
                <c:pt idx="44676">
                  <c:v>4.1757471999999997E-2</c:v>
                </c:pt>
                <c:pt idx="44677">
                  <c:v>3.9957768999999997E-2</c:v>
                </c:pt>
                <c:pt idx="44678">
                  <c:v>3.6388601999999999E-2</c:v>
                </c:pt>
                <c:pt idx="44679">
                  <c:v>3.8000381999999999E-2</c:v>
                </c:pt>
                <c:pt idx="44680">
                  <c:v>3.9349272999999997E-2</c:v>
                </c:pt>
                <c:pt idx="44681">
                  <c:v>3.7453867000000002E-2</c:v>
                </c:pt>
                <c:pt idx="44682">
                  <c:v>4.0280279000000002E-2</c:v>
                </c:pt>
                <c:pt idx="44683">
                  <c:v>3.3417891999999998E-2</c:v>
                </c:pt>
                <c:pt idx="44684">
                  <c:v>3.5309269999999997E-2</c:v>
                </c:pt>
                <c:pt idx="44685">
                  <c:v>3.8764610999999997E-2</c:v>
                </c:pt>
                <c:pt idx="44686">
                  <c:v>3.0491234999999998E-2</c:v>
                </c:pt>
                <c:pt idx="44687">
                  <c:v>3.4605663000000002E-2</c:v>
                </c:pt>
                <c:pt idx="44688">
                  <c:v>3.7440597999999999E-2</c:v>
                </c:pt>
                <c:pt idx="44689">
                  <c:v>3.1372041000000003E-2</c:v>
                </c:pt>
                <c:pt idx="44690">
                  <c:v>3.1821847E-2</c:v>
                </c:pt>
                <c:pt idx="44691">
                  <c:v>3.3266161000000002E-2</c:v>
                </c:pt>
                <c:pt idx="44692">
                  <c:v>3.3827554000000003E-2</c:v>
                </c:pt>
                <c:pt idx="44693">
                  <c:v>3.1589434E-2</c:v>
                </c:pt>
                <c:pt idx="44694">
                  <c:v>3.0107120000000001E-2</c:v>
                </c:pt>
                <c:pt idx="44695">
                  <c:v>2.9584901E-2</c:v>
                </c:pt>
                <c:pt idx="44696">
                  <c:v>3.0696239E-2</c:v>
                </c:pt>
                <c:pt idx="44697">
                  <c:v>2.7961547E-2</c:v>
                </c:pt>
                <c:pt idx="44698">
                  <c:v>2.8550638E-2</c:v>
                </c:pt>
                <c:pt idx="44699">
                  <c:v>2.7420485000000001E-2</c:v>
                </c:pt>
                <c:pt idx="44700">
                  <c:v>2.7939003E-2</c:v>
                </c:pt>
                <c:pt idx="44701">
                  <c:v>2.8014593000000001E-2</c:v>
                </c:pt>
                <c:pt idx="44702">
                  <c:v>2.6691003000000001E-2</c:v>
                </c:pt>
                <c:pt idx="44703">
                  <c:v>2.6050859999999999E-2</c:v>
                </c:pt>
                <c:pt idx="44704">
                  <c:v>2.4657492999999999E-2</c:v>
                </c:pt>
                <c:pt idx="44705">
                  <c:v>2.5198095E-2</c:v>
                </c:pt>
                <c:pt idx="44706">
                  <c:v>2.7117701000000001E-2</c:v>
                </c:pt>
                <c:pt idx="44707">
                  <c:v>2.6124855999999998E-2</c:v>
                </c:pt>
                <c:pt idx="44708">
                  <c:v>2.4978632000000001E-2</c:v>
                </c:pt>
                <c:pt idx="44709">
                  <c:v>2.3702885999999999E-2</c:v>
                </c:pt>
                <c:pt idx="44710">
                  <c:v>2.6553799999999999E-2</c:v>
                </c:pt>
                <c:pt idx="44711">
                  <c:v>2.3313265E-2</c:v>
                </c:pt>
                <c:pt idx="44712">
                  <c:v>2.5958315999999999E-2</c:v>
                </c:pt>
                <c:pt idx="44713">
                  <c:v>2.2043031000000001E-2</c:v>
                </c:pt>
                <c:pt idx="44714">
                  <c:v>2.3281665999999999E-2</c:v>
                </c:pt>
                <c:pt idx="44715">
                  <c:v>2.2360881999999999E-2</c:v>
                </c:pt>
                <c:pt idx="44716">
                  <c:v>2.3525216000000002E-2</c:v>
                </c:pt>
                <c:pt idx="44717">
                  <c:v>2.2183188999999999E-2</c:v>
                </c:pt>
                <c:pt idx="44718">
                  <c:v>2.2745115999999999E-2</c:v>
                </c:pt>
                <c:pt idx="44719">
                  <c:v>2.1149067000000001E-2</c:v>
                </c:pt>
                <c:pt idx="44720">
                  <c:v>2.2879323E-2</c:v>
                </c:pt>
                <c:pt idx="44721">
                  <c:v>2.0872037999999999E-2</c:v>
                </c:pt>
                <c:pt idx="44722">
                  <c:v>2.0322362E-2</c:v>
                </c:pt>
                <c:pt idx="44723">
                  <c:v>2.2762962000000001E-2</c:v>
                </c:pt>
                <c:pt idx="44724">
                  <c:v>2.0454269000000001E-2</c:v>
                </c:pt>
                <c:pt idx="44725">
                  <c:v>1.9446446999999999E-2</c:v>
                </c:pt>
                <c:pt idx="44726">
                  <c:v>1.9222209000000001E-2</c:v>
                </c:pt>
                <c:pt idx="44727">
                  <c:v>1.8555794E-2</c:v>
                </c:pt>
                <c:pt idx="44728">
                  <c:v>1.6013274000000001E-2</c:v>
                </c:pt>
                <c:pt idx="44729">
                  <c:v>1.7943343E-2</c:v>
                </c:pt>
                <c:pt idx="44730">
                  <c:v>1.7479155E-2</c:v>
                </c:pt>
                <c:pt idx="44731">
                  <c:v>1.801293E-2</c:v>
                </c:pt>
                <c:pt idx="44732">
                  <c:v>1.6061895999999999E-2</c:v>
                </c:pt>
                <c:pt idx="44733">
                  <c:v>1.7259097000000001E-2</c:v>
                </c:pt>
                <c:pt idx="44734">
                  <c:v>1.3487794000000001E-2</c:v>
                </c:pt>
                <c:pt idx="44735">
                  <c:v>1.5822231999999999E-2</c:v>
                </c:pt>
                <c:pt idx="44736">
                  <c:v>1.4901311E-2</c:v>
                </c:pt>
                <c:pt idx="44737">
                  <c:v>1.5461826E-2</c:v>
                </c:pt>
                <c:pt idx="44738">
                  <c:v>1.3080427E-2</c:v>
                </c:pt>
                <c:pt idx="44739">
                  <c:v>1.3262094E-2</c:v>
                </c:pt>
                <c:pt idx="44740">
                  <c:v>1.0980831E-2</c:v>
                </c:pt>
                <c:pt idx="44741">
                  <c:v>1.2390658000000001E-2</c:v>
                </c:pt>
                <c:pt idx="44742">
                  <c:v>1.2820491999999999E-2</c:v>
                </c:pt>
                <c:pt idx="44743">
                  <c:v>1.1778755E-2</c:v>
                </c:pt>
                <c:pt idx="44744">
                  <c:v>1.1256509E-2</c:v>
                </c:pt>
                <c:pt idx="44745">
                  <c:v>1.1298506999999999E-2</c:v>
                </c:pt>
                <c:pt idx="44746">
                  <c:v>1.0658815E-2</c:v>
                </c:pt>
                <c:pt idx="44747">
                  <c:v>1.0620184E-2</c:v>
                </c:pt>
                <c:pt idx="44748">
                  <c:v>6.9455539999999996E-3</c:v>
                </c:pt>
                <c:pt idx="44749">
                  <c:v>8.6876430000000001E-3</c:v>
                </c:pt>
                <c:pt idx="44750">
                  <c:v>6.2705590000000002E-3</c:v>
                </c:pt>
                <c:pt idx="44751">
                  <c:v>5.8873390000000001E-3</c:v>
                </c:pt>
                <c:pt idx="44752">
                  <c:v>5.6559100000000001E-3</c:v>
                </c:pt>
                <c:pt idx="44753">
                  <c:v>6.8713519999999998E-3</c:v>
                </c:pt>
                <c:pt idx="44754">
                  <c:v>4.5482760000000004E-3</c:v>
                </c:pt>
                <c:pt idx="44755">
                  <c:v>6.5416179999999999E-3</c:v>
                </c:pt>
                <c:pt idx="44756">
                  <c:v>5.596462E-3</c:v>
                </c:pt>
                <c:pt idx="44757">
                  <c:v>2.888776E-3</c:v>
                </c:pt>
                <c:pt idx="44758">
                  <c:v>2.3316420000000001E-3</c:v>
                </c:pt>
                <c:pt idx="44759">
                  <c:v>9.1160899999999997E-4</c:v>
                </c:pt>
                <c:pt idx="44760">
                  <c:v>2.8780870000000001E-3</c:v>
                </c:pt>
                <c:pt idx="44761">
                  <c:v>2.6770449999999999E-3</c:v>
                </c:pt>
                <c:pt idx="44762">
                  <c:v>1.9052610000000001E-3</c:v>
                </c:pt>
                <c:pt idx="44763">
                  <c:v>1.446192E-3</c:v>
                </c:pt>
                <c:pt idx="44764">
                  <c:v>1.366297E-3</c:v>
                </c:pt>
                <c:pt idx="44765">
                  <c:v>2.8807000000000003E-4</c:v>
                </c:pt>
                <c:pt idx="44766">
                  <c:v>1.4603940000000001E-3</c:v>
                </c:pt>
                <c:pt idx="44767">
                  <c:v>-1.9718589999999999E-3</c:v>
                </c:pt>
                <c:pt idx="44768">
                  <c:v>1.4833260000000001E-3</c:v>
                </c:pt>
                <c:pt idx="44769">
                  <c:v>-1.3068089999999999E-3</c:v>
                </c:pt>
                <c:pt idx="44770">
                  <c:v>-2.7065660000000001E-3</c:v>
                </c:pt>
                <c:pt idx="44771">
                  <c:v>-1.5409200000000001E-3</c:v>
                </c:pt>
                <c:pt idx="44772">
                  <c:v>6.0665299999999997E-4</c:v>
                </c:pt>
                <c:pt idx="44773">
                  <c:v>4.7315999999999998E-4</c:v>
                </c:pt>
                <c:pt idx="44774">
                  <c:v>1.0486689999999999E-3</c:v>
                </c:pt>
                <c:pt idx="44775">
                  <c:v>5.3210410000000003E-3</c:v>
                </c:pt>
                <c:pt idx="44776">
                  <c:v>3.9279409999999999E-3</c:v>
                </c:pt>
                <c:pt idx="44777">
                  <c:v>4.2743980000000004E-3</c:v>
                </c:pt>
                <c:pt idx="44778">
                  <c:v>2.3345509999999998E-3</c:v>
                </c:pt>
                <c:pt idx="44779">
                  <c:v>8.9882600000000003E-4</c:v>
                </c:pt>
                <c:pt idx="44780">
                  <c:v>3.1692500000000002E-4</c:v>
                </c:pt>
                <c:pt idx="44781">
                  <c:v>1.6163740000000001E-3</c:v>
                </c:pt>
                <c:pt idx="44782">
                  <c:v>3.6229200000000001E-4</c:v>
                </c:pt>
                <c:pt idx="44783">
                  <c:v>6.1582499999999997E-4</c:v>
                </c:pt>
                <c:pt idx="44784">
                  <c:v>2.0012010000000002E-3</c:v>
                </c:pt>
                <c:pt idx="44785">
                  <c:v>2.246212E-3</c:v>
                </c:pt>
                <c:pt idx="44786">
                  <c:v>4.86689E-4</c:v>
                </c:pt>
                <c:pt idx="44787">
                  <c:v>1.268681E-3</c:v>
                </c:pt>
                <c:pt idx="44788">
                  <c:v>1.525144E-3</c:v>
                </c:pt>
                <c:pt idx="44789">
                  <c:v>2.7574300000000001E-4</c:v>
                </c:pt>
                <c:pt idx="44790">
                  <c:v>-2.1040579999999998E-3</c:v>
                </c:pt>
                <c:pt idx="44791">
                  <c:v>1.4175189999999999E-3</c:v>
                </c:pt>
                <c:pt idx="44792">
                  <c:v>2.129382E-3</c:v>
                </c:pt>
                <c:pt idx="44793">
                  <c:v>2.2252700000000001E-4</c:v>
                </c:pt>
                <c:pt idx="44794">
                  <c:v>2.521634E-3</c:v>
                </c:pt>
                <c:pt idx="44795" formatCode="0.00E+00">
                  <c:v>6.0766499999999997E-6</c:v>
                </c:pt>
                <c:pt idx="44796">
                  <c:v>4.006145E-3</c:v>
                </c:pt>
                <c:pt idx="44797">
                  <c:v>1.6852999999999999E-4</c:v>
                </c:pt>
                <c:pt idx="44798">
                  <c:v>1.802912E-3</c:v>
                </c:pt>
                <c:pt idx="44799">
                  <c:v>4.08458E-4</c:v>
                </c:pt>
                <c:pt idx="44800">
                  <c:v>-1.874936E-3</c:v>
                </c:pt>
                <c:pt idx="44801">
                  <c:v>8.0079700000000001E-4</c:v>
                </c:pt>
                <c:pt idx="44802">
                  <c:v>1.250871E-3</c:v>
                </c:pt>
                <c:pt idx="44803">
                  <c:v>-4.66637E-4</c:v>
                </c:pt>
                <c:pt idx="44804">
                  <c:v>-1.5111289999999999E-3</c:v>
                </c:pt>
                <c:pt idx="44805">
                  <c:v>-1.7807599999999999E-3</c:v>
                </c:pt>
                <c:pt idx="44806">
                  <c:v>-5.86865E-4</c:v>
                </c:pt>
                <c:pt idx="44807">
                  <c:v>-9.2559200000000004E-4</c:v>
                </c:pt>
                <c:pt idx="44808">
                  <c:v>8.2463800000000004E-4</c:v>
                </c:pt>
                <c:pt idx="44809">
                  <c:v>-6.20985E-4</c:v>
                </c:pt>
                <c:pt idx="44810">
                  <c:v>-1.00954E-3</c:v>
                </c:pt>
                <c:pt idx="44811">
                  <c:v>-2.491264E-3</c:v>
                </c:pt>
                <c:pt idx="44812">
                  <c:v>-2.6006800000000002E-4</c:v>
                </c:pt>
                <c:pt idx="44813">
                  <c:v>7.8779900000000005E-4</c:v>
                </c:pt>
                <c:pt idx="44814">
                  <c:v>-1.6343460000000001E-3</c:v>
                </c:pt>
                <c:pt idx="44815">
                  <c:v>3.351924E-3</c:v>
                </c:pt>
                <c:pt idx="44816">
                  <c:v>-2.8471159999999998E-3</c:v>
                </c:pt>
                <c:pt idx="44817">
                  <c:v>-1.406818E-3</c:v>
                </c:pt>
                <c:pt idx="44818">
                  <c:v>6.4887600000000005E-4</c:v>
                </c:pt>
                <c:pt idx="44819">
                  <c:v>-2.9769600000000002E-4</c:v>
                </c:pt>
                <c:pt idx="44820">
                  <c:v>2.5516200000000001E-3</c:v>
                </c:pt>
                <c:pt idx="44821">
                  <c:v>-5.7509E-4</c:v>
                </c:pt>
                <c:pt idx="44822">
                  <c:v>-1.335955E-3</c:v>
                </c:pt>
                <c:pt idx="44823">
                  <c:v>5.3222899999999995E-4</c:v>
                </c:pt>
                <c:pt idx="44824">
                  <c:v>-1.13853E-4</c:v>
                </c:pt>
                <c:pt idx="44825" formatCode="0.00E+00">
                  <c:v>-9.2533899999999995E-6</c:v>
                </c:pt>
                <c:pt idx="44826">
                  <c:v>2.467753E-3</c:v>
                </c:pt>
                <c:pt idx="44827">
                  <c:v>-1.2231799999999999E-3</c:v>
                </c:pt>
                <c:pt idx="44828">
                  <c:v>2.104173E-3</c:v>
                </c:pt>
                <c:pt idx="44829">
                  <c:v>-8.55629E-4</c:v>
                </c:pt>
                <c:pt idx="44830">
                  <c:v>-6.5961999999999998E-4</c:v>
                </c:pt>
                <c:pt idx="44831">
                  <c:v>-6.1065399999999997E-4</c:v>
                </c:pt>
                <c:pt idx="44832">
                  <c:v>4.30376E-4</c:v>
                </c:pt>
                <c:pt idx="44833" formatCode="0.00E+00">
                  <c:v>-1.3534E-5</c:v>
                </c:pt>
                <c:pt idx="44834">
                  <c:v>2.8831859999999998E-3</c:v>
                </c:pt>
                <c:pt idx="44835">
                  <c:v>2.1224690000000001E-3</c:v>
                </c:pt>
                <c:pt idx="44836">
                  <c:v>-3.3270000000000001E-4</c:v>
                </c:pt>
                <c:pt idx="44837">
                  <c:v>-5.43043E-4</c:v>
                </c:pt>
                <c:pt idx="44838">
                  <c:v>-2.543343E-3</c:v>
                </c:pt>
                <c:pt idx="44839">
                  <c:v>-2.4045580000000002E-3</c:v>
                </c:pt>
                <c:pt idx="44840">
                  <c:v>-8.8149699999999997E-4</c:v>
                </c:pt>
                <c:pt idx="44841">
                  <c:v>-4.1238239999999999E-3</c:v>
                </c:pt>
                <c:pt idx="44842">
                  <c:v>8.1580699999999999E-4</c:v>
                </c:pt>
                <c:pt idx="44843">
                  <c:v>1.09491E-4</c:v>
                </c:pt>
                <c:pt idx="44844">
                  <c:v>-2.5041350000000002E-3</c:v>
                </c:pt>
                <c:pt idx="44845">
                  <c:v>2.1525200000000002E-3</c:v>
                </c:pt>
                <c:pt idx="44846">
                  <c:v>-3.4632499999999997E-4</c:v>
                </c:pt>
                <c:pt idx="44847">
                  <c:v>-2.768763E-3</c:v>
                </c:pt>
                <c:pt idx="44848">
                  <c:v>9.902890000000001E-4</c:v>
                </c:pt>
                <c:pt idx="44849">
                  <c:v>2.6122459999999999E-3</c:v>
                </c:pt>
                <c:pt idx="44850">
                  <c:v>-5.2176200000000005E-4</c:v>
                </c:pt>
                <c:pt idx="44851">
                  <c:v>2.730433E-3</c:v>
                </c:pt>
                <c:pt idx="44852">
                  <c:v>2.090209E-3</c:v>
                </c:pt>
                <c:pt idx="44853">
                  <c:v>-1.3907360000000001E-3</c:v>
                </c:pt>
                <c:pt idx="44854">
                  <c:v>-5.9738E-4</c:v>
                </c:pt>
                <c:pt idx="44855">
                  <c:v>2.197704E-3</c:v>
                </c:pt>
                <c:pt idx="44856">
                  <c:v>6.7464200000000004E-4</c:v>
                </c:pt>
                <c:pt idx="44857">
                  <c:v>3.6067299999999999E-4</c:v>
                </c:pt>
                <c:pt idx="44858">
                  <c:v>2.9359500000000001E-3</c:v>
                </c:pt>
                <c:pt idx="44859">
                  <c:v>-1.2844919999999999E-3</c:v>
                </c:pt>
                <c:pt idx="44860">
                  <c:v>-1.5329650000000001E-3</c:v>
                </c:pt>
                <c:pt idx="44861">
                  <c:v>1.9817500000000001E-4</c:v>
                </c:pt>
                <c:pt idx="44862">
                  <c:v>2.6842350000000001E-3</c:v>
                </c:pt>
                <c:pt idx="44863">
                  <c:v>2.0463299999999999E-4</c:v>
                </c:pt>
                <c:pt idx="44864">
                  <c:v>6.0250899999999999E-4</c:v>
                </c:pt>
                <c:pt idx="44865">
                  <c:v>1.9003259999999999E-3</c:v>
                </c:pt>
                <c:pt idx="44866">
                  <c:v>-8.7042700000000001E-4</c:v>
                </c:pt>
                <c:pt idx="44867">
                  <c:v>1.6283739999999999E-3</c:v>
                </c:pt>
                <c:pt idx="44868">
                  <c:v>6.3474899999999999E-4</c:v>
                </c:pt>
                <c:pt idx="44869">
                  <c:v>-9.1425600000000001E-4</c:v>
                </c:pt>
                <c:pt idx="44870">
                  <c:v>-5.7949599999999998E-4</c:v>
                </c:pt>
                <c:pt idx="44871">
                  <c:v>1.1170659999999999E-3</c:v>
                </c:pt>
                <c:pt idx="44872">
                  <c:v>3.7457700000000002E-4</c:v>
                </c:pt>
                <c:pt idx="44873">
                  <c:v>2.7956500000000001E-4</c:v>
                </c:pt>
                <c:pt idx="44874">
                  <c:v>2.2380540000000002E-3</c:v>
                </c:pt>
                <c:pt idx="44875">
                  <c:v>-1.0584290000000001E-3</c:v>
                </c:pt>
                <c:pt idx="44876">
                  <c:v>-2.0943979999999999E-3</c:v>
                </c:pt>
                <c:pt idx="44877">
                  <c:v>4.4069699999999999E-4</c:v>
                </c:pt>
                <c:pt idx="44878">
                  <c:v>5.9462800000000004E-4</c:v>
                </c:pt>
                <c:pt idx="44879">
                  <c:v>1.3081950000000001E-3</c:v>
                </c:pt>
                <c:pt idx="44880">
                  <c:v>-8.1301300000000002E-4</c:v>
                </c:pt>
                <c:pt idx="44881">
                  <c:v>-1.080421E-3</c:v>
                </c:pt>
                <c:pt idx="44882" formatCode="0.00E+00">
                  <c:v>1.8399699999999999E-5</c:v>
                </c:pt>
                <c:pt idx="44883">
                  <c:v>1.5528269999999999E-3</c:v>
                </c:pt>
                <c:pt idx="44884">
                  <c:v>-2.265081E-3</c:v>
                </c:pt>
                <c:pt idx="44885">
                  <c:v>-1.3892939999999999E-3</c:v>
                </c:pt>
                <c:pt idx="44886">
                  <c:v>-1.421252E-3</c:v>
                </c:pt>
                <c:pt idx="44887">
                  <c:v>-1.0428460000000001E-3</c:v>
                </c:pt>
                <c:pt idx="44888">
                  <c:v>-2.1433699999999999E-4</c:v>
                </c:pt>
                <c:pt idx="44889">
                  <c:v>-2.1795819999999998E-3</c:v>
                </c:pt>
                <c:pt idx="44890">
                  <c:v>3.9755900000000002E-4</c:v>
                </c:pt>
                <c:pt idx="44891">
                  <c:v>-7.4199400000000005E-4</c:v>
                </c:pt>
                <c:pt idx="44892">
                  <c:v>-1.1680989999999999E-3</c:v>
                </c:pt>
                <c:pt idx="44893">
                  <c:v>-1.6788600000000001E-4</c:v>
                </c:pt>
                <c:pt idx="44894">
                  <c:v>-1.32733E-4</c:v>
                </c:pt>
                <c:pt idx="44895">
                  <c:v>-7.3844199999999996E-4</c:v>
                </c:pt>
                <c:pt idx="44896">
                  <c:v>1.1856919999999999E-3</c:v>
                </c:pt>
                <c:pt idx="44897">
                  <c:v>-1.90934E-3</c:v>
                </c:pt>
                <c:pt idx="44898">
                  <c:v>9.3544899999999998E-4</c:v>
                </c:pt>
                <c:pt idx="44899">
                  <c:v>3.0839800000000001E-3</c:v>
                </c:pt>
                <c:pt idx="44900">
                  <c:v>-1.713705E-3</c:v>
                </c:pt>
                <c:pt idx="44901">
                  <c:v>-1.02407E-3</c:v>
                </c:pt>
                <c:pt idx="44902">
                  <c:v>-1.9934610000000002E-3</c:v>
                </c:pt>
                <c:pt idx="44903">
                  <c:v>1.8338219999999999E-3</c:v>
                </c:pt>
                <c:pt idx="44904">
                  <c:v>-3.3601410000000001E-3</c:v>
                </c:pt>
                <c:pt idx="44905">
                  <c:v>-4.7506499999999999E-4</c:v>
                </c:pt>
                <c:pt idx="44906">
                  <c:v>-3.1740499999999999E-4</c:v>
                </c:pt>
                <c:pt idx="44907">
                  <c:v>-3.3803700000000002E-4</c:v>
                </c:pt>
                <c:pt idx="44908">
                  <c:v>-1.9596349999999999E-3</c:v>
                </c:pt>
                <c:pt idx="44909">
                  <c:v>1.0042799999999999E-4</c:v>
                </c:pt>
                <c:pt idx="44910">
                  <c:v>4.1388299999999998E-4</c:v>
                </c:pt>
                <c:pt idx="44911">
                  <c:v>-7.2758299999999996E-4</c:v>
                </c:pt>
                <c:pt idx="44912" formatCode="0.00E+00">
                  <c:v>4.3668300000000003E-5</c:v>
                </c:pt>
                <c:pt idx="44913">
                  <c:v>-1.2867009999999999E-3</c:v>
                </c:pt>
                <c:pt idx="44914">
                  <c:v>-2.3852550000000002E-3</c:v>
                </c:pt>
                <c:pt idx="44915" formatCode="0.00E+00">
                  <c:v>1.31656E-5</c:v>
                </c:pt>
                <c:pt idx="44916">
                  <c:v>1.444348E-3</c:v>
                </c:pt>
                <c:pt idx="44917">
                  <c:v>-1.090768E-3</c:v>
                </c:pt>
                <c:pt idx="44918">
                  <c:v>-1.354954E-3</c:v>
                </c:pt>
                <c:pt idx="44919">
                  <c:v>-1.6797100000000001E-3</c:v>
                </c:pt>
                <c:pt idx="44920">
                  <c:v>-6.3021589999999999E-3</c:v>
                </c:pt>
                <c:pt idx="44921">
                  <c:v>-8.3638429999999993E-3</c:v>
                </c:pt>
                <c:pt idx="44922">
                  <c:v>-8.6421439999999992E-3</c:v>
                </c:pt>
                <c:pt idx="44923">
                  <c:v>-1.7286980000000001E-3</c:v>
                </c:pt>
                <c:pt idx="44924">
                  <c:v>-3.2435039999999999E-3</c:v>
                </c:pt>
                <c:pt idx="44925">
                  <c:v>-8.3008099999999998E-4</c:v>
                </c:pt>
                <c:pt idx="44926">
                  <c:v>-5.1050100000000001E-4</c:v>
                </c:pt>
                <c:pt idx="44927">
                  <c:v>2.8529409999999999E-3</c:v>
                </c:pt>
                <c:pt idx="44928">
                  <c:v>-9.6975999999999996E-4</c:v>
                </c:pt>
                <c:pt idx="44929">
                  <c:v>-2.1255649999999998E-3</c:v>
                </c:pt>
                <c:pt idx="44930">
                  <c:v>6.8753200000000003E-4</c:v>
                </c:pt>
                <c:pt idx="44931">
                  <c:v>1.270986E-3</c:v>
                </c:pt>
                <c:pt idx="44932">
                  <c:v>1.161264E-3</c:v>
                </c:pt>
                <c:pt idx="44933">
                  <c:v>-2.1032490000000002E-3</c:v>
                </c:pt>
                <c:pt idx="44934">
                  <c:v>1.1711079999999999E-3</c:v>
                </c:pt>
                <c:pt idx="44935">
                  <c:v>-7.4320600000000005E-4</c:v>
                </c:pt>
                <c:pt idx="44936">
                  <c:v>2.5814300000000001E-4</c:v>
                </c:pt>
                <c:pt idx="44937">
                  <c:v>-1.390255E-3</c:v>
                </c:pt>
                <c:pt idx="44938">
                  <c:v>-9.8465599999999999E-4</c:v>
                </c:pt>
                <c:pt idx="44939">
                  <c:v>3.5613499999999999E-4</c:v>
                </c:pt>
                <c:pt idx="44940">
                  <c:v>-2.4247380000000001E-3</c:v>
                </c:pt>
                <c:pt idx="44941">
                  <c:v>-8.1486700000000004E-4</c:v>
                </c:pt>
                <c:pt idx="44942">
                  <c:v>2.8634999999999999E-4</c:v>
                </c:pt>
                <c:pt idx="44943">
                  <c:v>-5.1395640000000001E-3</c:v>
                </c:pt>
                <c:pt idx="44944">
                  <c:v>-2.96872E-4</c:v>
                </c:pt>
                <c:pt idx="44945">
                  <c:v>-1.7779289999999999E-3</c:v>
                </c:pt>
                <c:pt idx="44946">
                  <c:v>-2.5555719999999999E-3</c:v>
                </c:pt>
                <c:pt idx="44947">
                  <c:v>5.1773300000000004E-4</c:v>
                </c:pt>
                <c:pt idx="44948">
                  <c:v>-1.5950900000000001E-4</c:v>
                </c:pt>
                <c:pt idx="44949">
                  <c:v>-1.8448169999999999E-3</c:v>
                </c:pt>
                <c:pt idx="44950">
                  <c:v>-1.1238999999999999E-3</c:v>
                </c:pt>
                <c:pt idx="44951">
                  <c:v>-7.2086600000000002E-4</c:v>
                </c:pt>
                <c:pt idx="44952">
                  <c:v>6.7383199999999997E-4</c:v>
                </c:pt>
                <c:pt idx="44953">
                  <c:v>-2.200675E-3</c:v>
                </c:pt>
                <c:pt idx="44954">
                  <c:v>-2.0144E-4</c:v>
                </c:pt>
                <c:pt idx="44955">
                  <c:v>-1.323594E-3</c:v>
                </c:pt>
                <c:pt idx="44956">
                  <c:v>-9.2012500000000004E-4</c:v>
                </c:pt>
                <c:pt idx="44957">
                  <c:v>-1.5486289999999999E-3</c:v>
                </c:pt>
                <c:pt idx="44958">
                  <c:v>-2.42348E-4</c:v>
                </c:pt>
                <c:pt idx="44959">
                  <c:v>2.6494700000000001E-3</c:v>
                </c:pt>
                <c:pt idx="44960">
                  <c:v>3.187961E-3</c:v>
                </c:pt>
                <c:pt idx="44961">
                  <c:v>1.968053E-3</c:v>
                </c:pt>
                <c:pt idx="44962">
                  <c:v>5.8570669999999997E-3</c:v>
                </c:pt>
                <c:pt idx="44963">
                  <c:v>6.7809100000000002E-4</c:v>
                </c:pt>
                <c:pt idx="44964">
                  <c:v>4.4240099999999998E-4</c:v>
                </c:pt>
                <c:pt idx="44965">
                  <c:v>1.300715E-3</c:v>
                </c:pt>
                <c:pt idx="44966">
                  <c:v>1.06902E-3</c:v>
                </c:pt>
                <c:pt idx="44967">
                  <c:v>-3.2810899999999999E-4</c:v>
                </c:pt>
                <c:pt idx="44968">
                  <c:v>8.64987E-4</c:v>
                </c:pt>
                <c:pt idx="44969">
                  <c:v>-2.7777500000000002E-4</c:v>
                </c:pt>
                <c:pt idx="44970">
                  <c:v>3.0119599999999999E-4</c:v>
                </c:pt>
                <c:pt idx="44971">
                  <c:v>3.72369E-4</c:v>
                </c:pt>
                <c:pt idx="44972">
                  <c:v>-2.5826799999999997E-4</c:v>
                </c:pt>
                <c:pt idx="44973">
                  <c:v>1.4343330000000001E-3</c:v>
                </c:pt>
                <c:pt idx="44974">
                  <c:v>-1.0320209999999999E-3</c:v>
                </c:pt>
                <c:pt idx="44975">
                  <c:v>1.8766900000000001E-4</c:v>
                </c:pt>
                <c:pt idx="44976">
                  <c:v>-2.071757E-3</c:v>
                </c:pt>
                <c:pt idx="44977">
                  <c:v>2.8688100000000001E-4</c:v>
                </c:pt>
                <c:pt idx="44978">
                  <c:v>-5.1606199999999997E-4</c:v>
                </c:pt>
                <c:pt idx="44979">
                  <c:v>-1.7775779999999999E-3</c:v>
                </c:pt>
                <c:pt idx="44980">
                  <c:v>1.1998359999999999E-3</c:v>
                </c:pt>
                <c:pt idx="44981">
                  <c:v>2.9611149999999998E-3</c:v>
                </c:pt>
                <c:pt idx="44982">
                  <c:v>-8.4400899999999995E-4</c:v>
                </c:pt>
                <c:pt idx="44983">
                  <c:v>-1.6683749999999999E-3</c:v>
                </c:pt>
                <c:pt idx="44984">
                  <c:v>-5.5783700000000005E-4</c:v>
                </c:pt>
                <c:pt idx="44985">
                  <c:v>-1.212426E-3</c:v>
                </c:pt>
                <c:pt idx="44986">
                  <c:v>-1.794859E-3</c:v>
                </c:pt>
                <c:pt idx="44987">
                  <c:v>9.1096600000000003E-4</c:v>
                </c:pt>
                <c:pt idx="44988">
                  <c:v>-1.2579119999999999E-3</c:v>
                </c:pt>
                <c:pt idx="44989">
                  <c:v>-2.444562E-3</c:v>
                </c:pt>
                <c:pt idx="44990">
                  <c:v>9.00635E-4</c:v>
                </c:pt>
                <c:pt idx="44991">
                  <c:v>2.6446500000000002E-4</c:v>
                </c:pt>
                <c:pt idx="44992">
                  <c:v>2.0028299999999999E-4</c:v>
                </c:pt>
                <c:pt idx="44993">
                  <c:v>1.17428E-3</c:v>
                </c:pt>
                <c:pt idx="44994">
                  <c:v>-2.4233850000000001E-3</c:v>
                </c:pt>
                <c:pt idx="44995">
                  <c:v>-5.1203999999999996E-4</c:v>
                </c:pt>
                <c:pt idx="44996">
                  <c:v>-8.7689300000000001E-4</c:v>
                </c:pt>
                <c:pt idx="44997">
                  <c:v>-5.2924000000000005E-4</c:v>
                </c:pt>
                <c:pt idx="44998">
                  <c:v>-7.0873699999999997E-4</c:v>
                </c:pt>
                <c:pt idx="44999">
                  <c:v>1.882971E-3</c:v>
                </c:pt>
                <c:pt idx="45000">
                  <c:v>-1.4126900000000001E-3</c:v>
                </c:pt>
                <c:pt idx="45001">
                  <c:v>-8.4103800000000001E-4</c:v>
                </c:pt>
                <c:pt idx="45002">
                  <c:v>-3.2874179999999999E-3</c:v>
                </c:pt>
                <c:pt idx="45003">
                  <c:v>6.37676E-4</c:v>
                </c:pt>
                <c:pt idx="45004">
                  <c:v>4.3421099999999999E-4</c:v>
                </c:pt>
                <c:pt idx="45005">
                  <c:v>-3.3597179999999998E-3</c:v>
                </c:pt>
                <c:pt idx="45006">
                  <c:v>1.241425E-3</c:v>
                </c:pt>
                <c:pt idx="45007">
                  <c:v>1.76391E-4</c:v>
                </c:pt>
                <c:pt idx="45008" formatCode="0.00E+00">
                  <c:v>4.9891000000000001E-5</c:v>
                </c:pt>
                <c:pt idx="45009">
                  <c:v>3.2035079999999999E-3</c:v>
                </c:pt>
                <c:pt idx="45010">
                  <c:v>1.4450229999999999E-3</c:v>
                </c:pt>
                <c:pt idx="45011" formatCode="0.00E+00">
                  <c:v>2.2525199999999999E-5</c:v>
                </c:pt>
                <c:pt idx="45012">
                  <c:v>1.289924E-3</c:v>
                </c:pt>
                <c:pt idx="45013">
                  <c:v>2.3185599999999999E-3</c:v>
                </c:pt>
                <c:pt idx="45014">
                  <c:v>-1.661268E-3</c:v>
                </c:pt>
                <c:pt idx="45015">
                  <c:v>4.7375910000000002E-3</c:v>
                </c:pt>
                <c:pt idx="45016">
                  <c:v>-4.7528000000000002E-4</c:v>
                </c:pt>
                <c:pt idx="45017">
                  <c:v>4.1033689999999999E-3</c:v>
                </c:pt>
                <c:pt idx="45018">
                  <c:v>7.8001100000000005E-4</c:v>
                </c:pt>
                <c:pt idx="45019">
                  <c:v>1.670146E-3</c:v>
                </c:pt>
                <c:pt idx="45020">
                  <c:v>3.7298349999999999E-3</c:v>
                </c:pt>
                <c:pt idx="45021">
                  <c:v>1.51322E-3</c:v>
                </c:pt>
                <c:pt idx="45022" formatCode="0.00E+00">
                  <c:v>-6.6034700000000007E-5</c:v>
                </c:pt>
                <c:pt idx="45023">
                  <c:v>1.2041300000000001E-3</c:v>
                </c:pt>
                <c:pt idx="45024">
                  <c:v>-1.8438580000000001E-3</c:v>
                </c:pt>
                <c:pt idx="45025">
                  <c:v>-6.5919299999999998E-4</c:v>
                </c:pt>
                <c:pt idx="45026">
                  <c:v>-2.4432450000000001E-3</c:v>
                </c:pt>
                <c:pt idx="45027">
                  <c:v>-1.739287E-3</c:v>
                </c:pt>
                <c:pt idx="45028">
                  <c:v>-1.915056E-3</c:v>
                </c:pt>
                <c:pt idx="45029">
                  <c:v>-7.6705100000000004E-4</c:v>
                </c:pt>
                <c:pt idx="45030">
                  <c:v>-3.8062700000000003E-4</c:v>
                </c:pt>
                <c:pt idx="45031">
                  <c:v>-1.0711410000000001E-3</c:v>
                </c:pt>
                <c:pt idx="45032">
                  <c:v>-1.2343930000000001E-3</c:v>
                </c:pt>
                <c:pt idx="45033">
                  <c:v>-4.0089560000000002E-3</c:v>
                </c:pt>
                <c:pt idx="45034">
                  <c:v>-9.7588099999999995E-4</c:v>
                </c:pt>
                <c:pt idx="45035">
                  <c:v>-1.8010369999999999E-3</c:v>
                </c:pt>
                <c:pt idx="45036">
                  <c:v>-1.1972980000000001E-3</c:v>
                </c:pt>
                <c:pt idx="45037">
                  <c:v>-1.3858480000000001E-3</c:v>
                </c:pt>
                <c:pt idx="45038">
                  <c:v>-3.0162349999999999E-3</c:v>
                </c:pt>
                <c:pt idx="45039">
                  <c:v>-1.287311E-3</c:v>
                </c:pt>
                <c:pt idx="45040">
                  <c:v>-7.4322699999999995E-4</c:v>
                </c:pt>
                <c:pt idx="45041">
                  <c:v>-2.6596380000000002E-3</c:v>
                </c:pt>
                <c:pt idx="45042">
                  <c:v>-2.7865609999999999E-3</c:v>
                </c:pt>
                <c:pt idx="45043">
                  <c:v>3.0548800000000003E-4</c:v>
                </c:pt>
                <c:pt idx="45044">
                  <c:v>1.300977E-3</c:v>
                </c:pt>
                <c:pt idx="45045">
                  <c:v>1.4397590000000001E-3</c:v>
                </c:pt>
                <c:pt idx="45046">
                  <c:v>-2.0654940000000002E-3</c:v>
                </c:pt>
                <c:pt idx="45047">
                  <c:v>1.064258E-3</c:v>
                </c:pt>
                <c:pt idx="45048">
                  <c:v>2.2983669999999999E-3</c:v>
                </c:pt>
                <c:pt idx="45049">
                  <c:v>4.7595999999999999E-4</c:v>
                </c:pt>
                <c:pt idx="45050">
                  <c:v>-1.241512E-3</c:v>
                </c:pt>
                <c:pt idx="45051">
                  <c:v>-1.2987230000000001E-3</c:v>
                </c:pt>
                <c:pt idx="45052">
                  <c:v>6.6615700000000001E-4</c:v>
                </c:pt>
                <c:pt idx="45053" formatCode="0.00E+00">
                  <c:v>-6.6259400000000005E-5</c:v>
                </c:pt>
                <c:pt idx="45054">
                  <c:v>-3.339285E-3</c:v>
                </c:pt>
                <c:pt idx="45055">
                  <c:v>-7.1717299999999999E-4</c:v>
                </c:pt>
                <c:pt idx="45056">
                  <c:v>1.5505079999999999E-3</c:v>
                </c:pt>
                <c:pt idx="45057" formatCode="0.00E+00">
                  <c:v>-1.5353799999999999E-5</c:v>
                </c:pt>
                <c:pt idx="45058">
                  <c:v>-9.1363800000000004E-4</c:v>
                </c:pt>
                <c:pt idx="45059">
                  <c:v>-2.8338199999999999E-4</c:v>
                </c:pt>
                <c:pt idx="45060">
                  <c:v>4.2608400000000002E-4</c:v>
                </c:pt>
                <c:pt idx="45061">
                  <c:v>-3.3823849999999999E-3</c:v>
                </c:pt>
                <c:pt idx="45062" formatCode="0.00E+00">
                  <c:v>2.0069799999999999E-5</c:v>
                </c:pt>
                <c:pt idx="45063">
                  <c:v>5.0545400000000002E-4</c:v>
                </c:pt>
                <c:pt idx="45064">
                  <c:v>-2.021087E-3</c:v>
                </c:pt>
                <c:pt idx="45065">
                  <c:v>-2.6349540000000001E-3</c:v>
                </c:pt>
                <c:pt idx="45066">
                  <c:v>-5.7366800000000005E-4</c:v>
                </c:pt>
                <c:pt idx="45067">
                  <c:v>3.0239999999999998E-4</c:v>
                </c:pt>
                <c:pt idx="45068">
                  <c:v>2.815892E-3</c:v>
                </c:pt>
                <c:pt idx="45069">
                  <c:v>-8.7392399999999999E-4</c:v>
                </c:pt>
                <c:pt idx="45070">
                  <c:v>-8.6886400000000001E-4</c:v>
                </c:pt>
                <c:pt idx="45071">
                  <c:v>-1.3779899999999999E-3</c:v>
                </c:pt>
                <c:pt idx="45072">
                  <c:v>-4.4898940000000004E-3</c:v>
                </c:pt>
                <c:pt idx="45073">
                  <c:v>8.8273900000000001E-4</c:v>
                </c:pt>
                <c:pt idx="45074">
                  <c:v>-9.04243E-4</c:v>
                </c:pt>
                <c:pt idx="45075">
                  <c:v>-1.092221E-3</c:v>
                </c:pt>
                <c:pt idx="45076" formatCode="0.00E+00">
                  <c:v>-9.5133699999999993E-5</c:v>
                </c:pt>
                <c:pt idx="45077">
                  <c:v>-3.9313999999999999E-4</c:v>
                </c:pt>
                <c:pt idx="45078">
                  <c:v>9.3071799999999998E-4</c:v>
                </c:pt>
                <c:pt idx="45079">
                  <c:v>-4.6871599999999999E-4</c:v>
                </c:pt>
                <c:pt idx="45080">
                  <c:v>-6.2744000000000005E-4</c:v>
                </c:pt>
                <c:pt idx="45081">
                  <c:v>-1.0820560000000001E-3</c:v>
                </c:pt>
                <c:pt idx="45082">
                  <c:v>-1.4032339999999999E-3</c:v>
                </c:pt>
                <c:pt idx="45083">
                  <c:v>2.11814E-4</c:v>
                </c:pt>
                <c:pt idx="45084">
                  <c:v>-1.2657079999999999E-3</c:v>
                </c:pt>
                <c:pt idx="45085">
                  <c:v>-2.2289219999999999E-3</c:v>
                </c:pt>
                <c:pt idx="45086">
                  <c:v>-1.226242E-3</c:v>
                </c:pt>
                <c:pt idx="45087">
                  <c:v>-1.7308880000000001E-3</c:v>
                </c:pt>
                <c:pt idx="45088">
                  <c:v>-4.76539E-4</c:v>
                </c:pt>
                <c:pt idx="45089">
                  <c:v>1.7033809999999999E-3</c:v>
                </c:pt>
                <c:pt idx="45090">
                  <c:v>-1.320639E-3</c:v>
                </c:pt>
                <c:pt idx="45091">
                  <c:v>-1.382339E-3</c:v>
                </c:pt>
                <c:pt idx="45092">
                  <c:v>-1.023878E-3</c:v>
                </c:pt>
                <c:pt idx="45093">
                  <c:v>-5.3541799999999996E-4</c:v>
                </c:pt>
                <c:pt idx="45094">
                  <c:v>-1.3809720000000001E-3</c:v>
                </c:pt>
                <c:pt idx="45095">
                  <c:v>-1.1652559999999999E-3</c:v>
                </c:pt>
                <c:pt idx="45096">
                  <c:v>1.06674E-3</c:v>
                </c:pt>
                <c:pt idx="45097">
                  <c:v>-1.418414E-3</c:v>
                </c:pt>
                <c:pt idx="45098">
                  <c:v>-3.6695830000000001E-3</c:v>
                </c:pt>
              </c:numCache>
            </c:numRef>
          </c:yVal>
          <c:smooth val="0"/>
          <c:extLst>
            <c:ext xmlns:c16="http://schemas.microsoft.com/office/drawing/2014/chart" uri="{C3380CC4-5D6E-409C-BE32-E72D297353CC}">
              <c16:uniqueId val="{00000000-B2F4-4B66-A66C-2DA58BEE7BA4}"/>
            </c:ext>
          </c:extLst>
        </c:ser>
        <c:dLbls>
          <c:showLegendKey val="0"/>
          <c:showVal val="0"/>
          <c:showCatName val="0"/>
          <c:showSerName val="0"/>
          <c:showPercent val="0"/>
          <c:showBubbleSize val="0"/>
        </c:dLbls>
        <c:axId val="421375576"/>
        <c:axId val="421381152"/>
      </c:scatterChart>
      <c:valAx>
        <c:axId val="421375576"/>
        <c:scaling>
          <c:orientation val="minMax"/>
          <c:max val="57"/>
          <c:min val="47"/>
        </c:scaling>
        <c:delete val="0"/>
        <c:axPos val="b"/>
        <c:majorGridlines>
          <c:spPr>
            <a:ln w="9525" cap="flat" cmpd="sng" algn="ctr">
              <a:solidFill>
                <a:schemeClr val="tx1">
                  <a:lumMod val="15000"/>
                  <a:lumOff val="85000"/>
                </a:schemeClr>
              </a:solidFill>
              <a:round/>
            </a:ln>
            <a:effectLst/>
          </c:spPr>
        </c:majorGridlines>
        <c:minorGridlines>
          <c:spPr>
            <a:ln w="9525" cap="flat" cmpd="sng" algn="ctr">
              <a:solidFill>
                <a:schemeClr val="tx1">
                  <a:lumMod val="5000"/>
                  <a:lumOff val="95000"/>
                </a:schemeClr>
              </a:solidFill>
              <a:round/>
            </a:ln>
            <a:effectLst/>
          </c:spPr>
        </c:minorGridlines>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Time (s)</a:t>
                </a:r>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421381152"/>
        <c:crosses val="autoZero"/>
        <c:crossBetween val="midCat"/>
      </c:valAx>
      <c:valAx>
        <c:axId val="421381152"/>
        <c:scaling>
          <c:orientation val="minMax"/>
          <c:max val="0.5"/>
          <c:min val="-0.1"/>
        </c:scaling>
        <c:delete val="0"/>
        <c:axPos val="l"/>
        <c:majorGridlines>
          <c:spPr>
            <a:ln w="9525" cap="flat" cmpd="sng" algn="ctr">
              <a:solidFill>
                <a:schemeClr val="tx1">
                  <a:lumMod val="15000"/>
                  <a:lumOff val="85000"/>
                </a:schemeClr>
              </a:solidFill>
              <a:round/>
            </a:ln>
            <a:effectLst/>
          </c:spPr>
        </c:majorGridlines>
        <c:minorGridlines>
          <c:spPr>
            <a:ln w="9525" cap="flat" cmpd="sng" algn="ctr">
              <a:solidFill>
                <a:schemeClr val="tx1">
                  <a:lumMod val="5000"/>
                  <a:lumOff val="95000"/>
                </a:schemeClr>
              </a:solidFill>
              <a:round/>
            </a:ln>
            <a:effectLst/>
          </c:spPr>
        </c:min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Angular Velocity (rad/s)</a:t>
                </a:r>
              </a:p>
            </c:rich>
          </c:tx>
          <c:layout>
            <c:manualLayout>
              <c:xMode val="edge"/>
              <c:yMode val="edge"/>
              <c:x val="6.5332853783068327E-3"/>
              <c:y val="0.16530711530976896"/>
            </c:manualLayout>
          </c:layout>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421375576"/>
        <c:crosses val="autoZero"/>
        <c:crossBetween val="midCat"/>
      </c:valAx>
      <c:spPr>
        <a:noFill/>
        <a:ln w="381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4">
    <c:autoUpdate val="0"/>
  </c:externalData>
  <c:userShapes r:id="rId5"/>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Sheet1!$B$1</c:f>
              <c:strCache>
                <c:ptCount val="1"/>
                <c:pt idx="0">
                  <c:v>Gyroscope z (rad/s)</c:v>
                </c:pt>
              </c:strCache>
            </c:strRef>
          </c:tx>
          <c:spPr>
            <a:ln w="38100" cap="rnd">
              <a:solidFill>
                <a:schemeClr val="accent1"/>
              </a:solidFill>
              <a:round/>
            </a:ln>
            <a:effectLst/>
          </c:spPr>
          <c:marker>
            <c:symbol val="none"/>
          </c:marker>
          <c:xVal>
            <c:numRef>
              <c:f>Sheet1!$A$2:$A$45100</c:f>
              <c:numCache>
                <c:formatCode>General</c:formatCode>
                <c:ptCount val="45099"/>
                <c:pt idx="0">
                  <c:v>0</c:v>
                </c:pt>
                <c:pt idx="1">
                  <c:v>9.9319999999999999E-3</c:v>
                </c:pt>
                <c:pt idx="2">
                  <c:v>1.9862999999999999E-2</c:v>
                </c:pt>
                <c:pt idx="3">
                  <c:v>2.9794000000000001E-2</c:v>
                </c:pt>
                <c:pt idx="4">
                  <c:v>3.9725999999999997E-2</c:v>
                </c:pt>
                <c:pt idx="5">
                  <c:v>4.9657E-2</c:v>
                </c:pt>
                <c:pt idx="6">
                  <c:v>5.9589000000000003E-2</c:v>
                </c:pt>
                <c:pt idx="7">
                  <c:v>6.9519999999999998E-2</c:v>
                </c:pt>
                <c:pt idx="8">
                  <c:v>7.9451999999999995E-2</c:v>
                </c:pt>
                <c:pt idx="9">
                  <c:v>8.9383000000000004E-2</c:v>
                </c:pt>
                <c:pt idx="10">
                  <c:v>9.9314E-2</c:v>
                </c:pt>
                <c:pt idx="11">
                  <c:v>0.109246</c:v>
                </c:pt>
                <c:pt idx="12">
                  <c:v>0.11917700000000001</c:v>
                </c:pt>
                <c:pt idx="13">
                  <c:v>0.129109</c:v>
                </c:pt>
                <c:pt idx="14">
                  <c:v>0.13904</c:v>
                </c:pt>
                <c:pt idx="15">
                  <c:v>0.14897199999999999</c:v>
                </c:pt>
                <c:pt idx="16">
                  <c:v>0.15890299999999999</c:v>
                </c:pt>
                <c:pt idx="17">
                  <c:v>0.16883500000000001</c:v>
                </c:pt>
                <c:pt idx="18">
                  <c:v>0.17876600000000001</c:v>
                </c:pt>
                <c:pt idx="19">
                  <c:v>0.188697</c:v>
                </c:pt>
                <c:pt idx="20">
                  <c:v>0.198629</c:v>
                </c:pt>
                <c:pt idx="21">
                  <c:v>0.20856</c:v>
                </c:pt>
                <c:pt idx="22">
                  <c:v>0.21849199999999999</c:v>
                </c:pt>
                <c:pt idx="23">
                  <c:v>0.22842299999999999</c:v>
                </c:pt>
                <c:pt idx="24">
                  <c:v>0.23835500000000001</c:v>
                </c:pt>
                <c:pt idx="25">
                  <c:v>0.24828600000000001</c:v>
                </c:pt>
                <c:pt idx="26">
                  <c:v>0.25821699999999997</c:v>
                </c:pt>
                <c:pt idx="27">
                  <c:v>0.26814900000000003</c:v>
                </c:pt>
                <c:pt idx="28">
                  <c:v>0.27807999999999999</c:v>
                </c:pt>
                <c:pt idx="29">
                  <c:v>0.28801199999999999</c:v>
                </c:pt>
                <c:pt idx="30">
                  <c:v>0.29794300000000001</c:v>
                </c:pt>
                <c:pt idx="31">
                  <c:v>0.30787500000000001</c:v>
                </c:pt>
                <c:pt idx="32">
                  <c:v>0.31780599999999998</c:v>
                </c:pt>
                <c:pt idx="33">
                  <c:v>0.327737</c:v>
                </c:pt>
                <c:pt idx="34">
                  <c:v>0.337669</c:v>
                </c:pt>
                <c:pt idx="35">
                  <c:v>0.34760000000000002</c:v>
                </c:pt>
                <c:pt idx="36">
                  <c:v>0.35753200000000002</c:v>
                </c:pt>
                <c:pt idx="37">
                  <c:v>0.36746299999999998</c:v>
                </c:pt>
                <c:pt idx="38">
                  <c:v>0.37739499999999998</c:v>
                </c:pt>
                <c:pt idx="39">
                  <c:v>0.387326</c:v>
                </c:pt>
                <c:pt idx="40">
                  <c:v>0.397258</c:v>
                </c:pt>
                <c:pt idx="41">
                  <c:v>0.40718900000000002</c:v>
                </c:pt>
                <c:pt idx="42">
                  <c:v>0.41711999999999999</c:v>
                </c:pt>
                <c:pt idx="43">
                  <c:v>0.42705199999999999</c:v>
                </c:pt>
                <c:pt idx="44">
                  <c:v>0.43698300000000001</c:v>
                </c:pt>
                <c:pt idx="45">
                  <c:v>0.44691500000000001</c:v>
                </c:pt>
                <c:pt idx="46">
                  <c:v>0.45684599999999997</c:v>
                </c:pt>
                <c:pt idx="47">
                  <c:v>0.46677787500000001</c:v>
                </c:pt>
                <c:pt idx="48">
                  <c:v>0.47670887499999998</c:v>
                </c:pt>
                <c:pt idx="49">
                  <c:v>0.486639875</c:v>
                </c:pt>
                <c:pt idx="50">
                  <c:v>0.496571875</c:v>
                </c:pt>
                <c:pt idx="51">
                  <c:v>0.50650287500000002</c:v>
                </c:pt>
                <c:pt idx="52">
                  <c:v>0.51643487499999996</c:v>
                </c:pt>
                <c:pt idx="53">
                  <c:v>0.52636587499999998</c:v>
                </c:pt>
                <c:pt idx="54">
                  <c:v>0.53629787500000003</c:v>
                </c:pt>
                <c:pt idx="55">
                  <c:v>0.54622887499999995</c:v>
                </c:pt>
                <c:pt idx="56">
                  <c:v>0.556160875</c:v>
                </c:pt>
                <c:pt idx="57">
                  <c:v>0.56609187500000002</c:v>
                </c:pt>
                <c:pt idx="58">
                  <c:v>0.57602287500000005</c:v>
                </c:pt>
                <c:pt idx="59">
                  <c:v>0.58595487499999999</c:v>
                </c:pt>
                <c:pt idx="60">
                  <c:v>0.59588587500000001</c:v>
                </c:pt>
                <c:pt idx="61">
                  <c:v>0.60581787499999995</c:v>
                </c:pt>
                <c:pt idx="62">
                  <c:v>0.61574887499999997</c:v>
                </c:pt>
                <c:pt idx="63">
                  <c:v>0.62568087500000003</c:v>
                </c:pt>
                <c:pt idx="64">
                  <c:v>0.63561187500000005</c:v>
                </c:pt>
                <c:pt idx="65">
                  <c:v>0.64554287499999996</c:v>
                </c:pt>
                <c:pt idx="66">
                  <c:v>0.65547487500000001</c:v>
                </c:pt>
                <c:pt idx="67">
                  <c:v>0.66540587500000004</c:v>
                </c:pt>
                <c:pt idx="68">
                  <c:v>0.67533787499999998</c:v>
                </c:pt>
                <c:pt idx="69">
                  <c:v>0.685268875</c:v>
                </c:pt>
                <c:pt idx="70">
                  <c:v>0.69520087500000005</c:v>
                </c:pt>
                <c:pt idx="71">
                  <c:v>0.70513187499999996</c:v>
                </c:pt>
                <c:pt idx="72">
                  <c:v>0.71506387500000002</c:v>
                </c:pt>
                <c:pt idx="73">
                  <c:v>0.72499487500000004</c:v>
                </c:pt>
                <c:pt idx="74">
                  <c:v>0.73492587499999995</c:v>
                </c:pt>
                <c:pt idx="75">
                  <c:v>0.744857875</c:v>
                </c:pt>
                <c:pt idx="76">
                  <c:v>0.75478887500000003</c:v>
                </c:pt>
                <c:pt idx="77">
                  <c:v>0.76472087499999997</c:v>
                </c:pt>
                <c:pt idx="78">
                  <c:v>0.77465187499999999</c:v>
                </c:pt>
                <c:pt idx="79">
                  <c:v>0.78458387500000004</c:v>
                </c:pt>
                <c:pt idx="80">
                  <c:v>0.79451487499999995</c:v>
                </c:pt>
                <c:pt idx="81">
                  <c:v>0.80444587499999998</c:v>
                </c:pt>
                <c:pt idx="82">
                  <c:v>0.81437787500000003</c:v>
                </c:pt>
                <c:pt idx="83">
                  <c:v>0.82430887500000005</c:v>
                </c:pt>
                <c:pt idx="84">
                  <c:v>0.83424087499999999</c:v>
                </c:pt>
                <c:pt idx="85">
                  <c:v>0.84417187500000002</c:v>
                </c:pt>
                <c:pt idx="86">
                  <c:v>0.85410387499999996</c:v>
                </c:pt>
                <c:pt idx="87">
                  <c:v>0.86403487499999998</c:v>
                </c:pt>
                <c:pt idx="88">
                  <c:v>0.87396687500000003</c:v>
                </c:pt>
                <c:pt idx="89">
                  <c:v>0.88389787500000006</c:v>
                </c:pt>
                <c:pt idx="90">
                  <c:v>0.89382887499999997</c:v>
                </c:pt>
                <c:pt idx="91">
                  <c:v>0.90376087500000002</c:v>
                </c:pt>
                <c:pt idx="92">
                  <c:v>0.91369187500000004</c:v>
                </c:pt>
                <c:pt idx="93">
                  <c:v>0.92362387499999998</c:v>
                </c:pt>
                <c:pt idx="94">
                  <c:v>0.93355487500000001</c:v>
                </c:pt>
                <c:pt idx="95">
                  <c:v>0.94348687499999995</c:v>
                </c:pt>
                <c:pt idx="96">
                  <c:v>0.95341787499999997</c:v>
                </c:pt>
                <c:pt idx="97">
                  <c:v>0.96334987500000002</c:v>
                </c:pt>
                <c:pt idx="98">
                  <c:v>0.97328087500000005</c:v>
                </c:pt>
                <c:pt idx="99">
                  <c:v>0.98321187499999996</c:v>
                </c:pt>
                <c:pt idx="100">
                  <c:v>0.99314387500000001</c:v>
                </c:pt>
                <c:pt idx="101">
                  <c:v>1.003074875</c:v>
                </c:pt>
                <c:pt idx="102">
                  <c:v>1.0130068750000001</c:v>
                </c:pt>
                <c:pt idx="103">
                  <c:v>1.022937875</c:v>
                </c:pt>
                <c:pt idx="104">
                  <c:v>1.032869875</c:v>
                </c:pt>
                <c:pt idx="105">
                  <c:v>1.042800875</c:v>
                </c:pt>
                <c:pt idx="106">
                  <c:v>1.052732875</c:v>
                </c:pt>
                <c:pt idx="107">
                  <c:v>1.0626638749999999</c:v>
                </c:pt>
                <c:pt idx="108">
                  <c:v>1.0725948750000001</c:v>
                </c:pt>
                <c:pt idx="109">
                  <c:v>1.0825268750000001</c:v>
                </c:pt>
                <c:pt idx="110">
                  <c:v>1.092457875</c:v>
                </c:pt>
                <c:pt idx="111">
                  <c:v>1.1023898750000001</c:v>
                </c:pt>
                <c:pt idx="112">
                  <c:v>1.112320875</c:v>
                </c:pt>
                <c:pt idx="113">
                  <c:v>1.122252875</c:v>
                </c:pt>
                <c:pt idx="114">
                  <c:v>1.132183875</c:v>
                </c:pt>
                <c:pt idx="115">
                  <c:v>1.142115875</c:v>
                </c:pt>
                <c:pt idx="116">
                  <c:v>1.1520468749999999</c:v>
                </c:pt>
                <c:pt idx="117">
                  <c:v>1.161977875</c:v>
                </c:pt>
                <c:pt idx="118">
                  <c:v>1.1719098750000001</c:v>
                </c:pt>
                <c:pt idx="119">
                  <c:v>1.181840875</c:v>
                </c:pt>
                <c:pt idx="120">
                  <c:v>1.1917728750000001</c:v>
                </c:pt>
                <c:pt idx="121">
                  <c:v>1.201703875</c:v>
                </c:pt>
                <c:pt idx="122">
                  <c:v>1.211635875</c:v>
                </c:pt>
                <c:pt idx="123">
                  <c:v>1.2215668749999999</c:v>
                </c:pt>
                <c:pt idx="124">
                  <c:v>1.231498875</c:v>
                </c:pt>
                <c:pt idx="125">
                  <c:v>1.2414298749999999</c:v>
                </c:pt>
                <c:pt idx="126">
                  <c:v>1.251360875</c:v>
                </c:pt>
                <c:pt idx="127">
                  <c:v>1.2612928750000001</c:v>
                </c:pt>
                <c:pt idx="128">
                  <c:v>1.271223875</c:v>
                </c:pt>
                <c:pt idx="129">
                  <c:v>1.2811558750000001</c:v>
                </c:pt>
                <c:pt idx="130">
                  <c:v>1.291086875</c:v>
                </c:pt>
                <c:pt idx="131">
                  <c:v>1.301018875</c:v>
                </c:pt>
                <c:pt idx="132">
                  <c:v>1.3109498749999999</c:v>
                </c:pt>
                <c:pt idx="133">
                  <c:v>1.320881875</c:v>
                </c:pt>
                <c:pt idx="134">
                  <c:v>1.3308128749999999</c:v>
                </c:pt>
                <c:pt idx="135">
                  <c:v>1.3407448749999999</c:v>
                </c:pt>
                <c:pt idx="136">
                  <c:v>1.3506758750000001</c:v>
                </c:pt>
                <c:pt idx="137">
                  <c:v>1.360606875</c:v>
                </c:pt>
                <c:pt idx="138">
                  <c:v>1.370538875</c:v>
                </c:pt>
                <c:pt idx="139">
                  <c:v>1.380469875</c:v>
                </c:pt>
                <c:pt idx="140">
                  <c:v>1.390401875</c:v>
                </c:pt>
                <c:pt idx="141">
                  <c:v>1.4003328749999999</c:v>
                </c:pt>
                <c:pt idx="142">
                  <c:v>1.410264875</c:v>
                </c:pt>
                <c:pt idx="143">
                  <c:v>1.4201958750000001</c:v>
                </c:pt>
                <c:pt idx="144">
                  <c:v>1.4301278749999999</c:v>
                </c:pt>
                <c:pt idx="145">
                  <c:v>1.4400588750000001</c:v>
                </c:pt>
                <c:pt idx="146">
                  <c:v>1.449989875</c:v>
                </c:pt>
                <c:pt idx="147">
                  <c:v>1.4599217499999999</c:v>
                </c:pt>
                <c:pt idx="148">
                  <c:v>1.46985275</c:v>
                </c:pt>
                <c:pt idx="149">
                  <c:v>1.4797847500000001</c:v>
                </c:pt>
                <c:pt idx="150">
                  <c:v>1.48971575</c:v>
                </c:pt>
                <c:pt idx="151">
                  <c:v>1.4996477500000001</c:v>
                </c:pt>
                <c:pt idx="152">
                  <c:v>1.50957875</c:v>
                </c:pt>
                <c:pt idx="153">
                  <c:v>1.51951075</c:v>
                </c:pt>
                <c:pt idx="154">
                  <c:v>1.5294417499999999</c:v>
                </c:pt>
                <c:pt idx="155">
                  <c:v>1.5393727500000001</c:v>
                </c:pt>
                <c:pt idx="156">
                  <c:v>1.5493047499999999</c:v>
                </c:pt>
                <c:pt idx="157">
                  <c:v>1.55923575</c:v>
                </c:pt>
                <c:pt idx="158">
                  <c:v>1.5691677500000001</c:v>
                </c:pt>
                <c:pt idx="159">
                  <c:v>1.57909875</c:v>
                </c:pt>
                <c:pt idx="160">
                  <c:v>1.58903075</c:v>
                </c:pt>
                <c:pt idx="161">
                  <c:v>1.59896175</c:v>
                </c:pt>
                <c:pt idx="162">
                  <c:v>1.60889375</c:v>
                </c:pt>
                <c:pt idx="163">
                  <c:v>1.6188247499999999</c:v>
                </c:pt>
                <c:pt idx="164">
                  <c:v>1.62875675</c:v>
                </c:pt>
                <c:pt idx="165">
                  <c:v>1.6386877500000001</c:v>
                </c:pt>
                <c:pt idx="166">
                  <c:v>1.64861875</c:v>
                </c:pt>
                <c:pt idx="167">
                  <c:v>1.6585507500000001</c:v>
                </c:pt>
                <c:pt idx="168">
                  <c:v>1.66848175</c:v>
                </c:pt>
                <c:pt idx="169">
                  <c:v>1.67841375</c:v>
                </c:pt>
                <c:pt idx="170">
                  <c:v>1.6883447499999999</c:v>
                </c:pt>
                <c:pt idx="171">
                  <c:v>1.69827675</c:v>
                </c:pt>
                <c:pt idx="172">
                  <c:v>1.7082077499999999</c:v>
                </c:pt>
                <c:pt idx="173">
                  <c:v>1.71813975</c:v>
                </c:pt>
                <c:pt idx="174">
                  <c:v>1.7280707500000001</c:v>
                </c:pt>
                <c:pt idx="175">
                  <c:v>1.73800175</c:v>
                </c:pt>
                <c:pt idx="176">
                  <c:v>1.7479337500000001</c:v>
                </c:pt>
                <c:pt idx="177">
                  <c:v>1.75786475</c:v>
                </c:pt>
                <c:pt idx="178">
                  <c:v>1.76779675</c:v>
                </c:pt>
                <c:pt idx="179">
                  <c:v>1.7777277499999999</c:v>
                </c:pt>
                <c:pt idx="180">
                  <c:v>1.78765975</c:v>
                </c:pt>
                <c:pt idx="181">
                  <c:v>1.7975907499999999</c:v>
                </c:pt>
                <c:pt idx="182">
                  <c:v>1.80752275</c:v>
                </c:pt>
                <c:pt idx="183">
                  <c:v>1.8174537500000001</c:v>
                </c:pt>
                <c:pt idx="184">
                  <c:v>1.8273857499999999</c:v>
                </c:pt>
                <c:pt idx="185">
                  <c:v>1.8373167500000001</c:v>
                </c:pt>
                <c:pt idx="186">
                  <c:v>1.84724775</c:v>
                </c:pt>
                <c:pt idx="187">
                  <c:v>1.85717975</c:v>
                </c:pt>
                <c:pt idx="188">
                  <c:v>1.8671107499999999</c:v>
                </c:pt>
                <c:pt idx="189">
                  <c:v>1.87704275</c:v>
                </c:pt>
                <c:pt idx="190">
                  <c:v>1.8869737499999999</c:v>
                </c:pt>
                <c:pt idx="191">
                  <c:v>1.8969057499999999</c:v>
                </c:pt>
                <c:pt idx="192">
                  <c:v>1.9068367500000001</c:v>
                </c:pt>
                <c:pt idx="193">
                  <c:v>1.9167687499999999</c:v>
                </c:pt>
                <c:pt idx="194">
                  <c:v>1.92669975</c:v>
                </c:pt>
                <c:pt idx="195">
                  <c:v>1.9366317500000001</c:v>
                </c:pt>
                <c:pt idx="196">
                  <c:v>1.94656275</c:v>
                </c:pt>
                <c:pt idx="197">
                  <c:v>1.9564937499999999</c:v>
                </c:pt>
                <c:pt idx="198">
                  <c:v>1.96642575</c:v>
                </c:pt>
                <c:pt idx="199">
                  <c:v>1.9763567500000001</c:v>
                </c:pt>
                <c:pt idx="200">
                  <c:v>1.9862887499999999</c:v>
                </c:pt>
                <c:pt idx="201">
                  <c:v>1.9962197500000001</c:v>
                </c:pt>
                <c:pt idx="202">
                  <c:v>2.0061517499999999</c:v>
                </c:pt>
                <c:pt idx="203">
                  <c:v>2.0160827499999998</c:v>
                </c:pt>
                <c:pt idx="204">
                  <c:v>2.0260147499999999</c:v>
                </c:pt>
                <c:pt idx="205">
                  <c:v>2.0359457500000002</c:v>
                </c:pt>
                <c:pt idx="206">
                  <c:v>2.0458777499999998</c:v>
                </c:pt>
                <c:pt idx="207">
                  <c:v>2.0558087500000002</c:v>
                </c:pt>
                <c:pt idx="208">
                  <c:v>2.0657397500000001</c:v>
                </c:pt>
                <c:pt idx="209">
                  <c:v>2.0756717500000001</c:v>
                </c:pt>
                <c:pt idx="210">
                  <c:v>2.0856027500000001</c:v>
                </c:pt>
                <c:pt idx="211">
                  <c:v>2.0955347500000001</c:v>
                </c:pt>
                <c:pt idx="212">
                  <c:v>2.10546575</c:v>
                </c:pt>
                <c:pt idx="213">
                  <c:v>2.1153977500000001</c:v>
                </c:pt>
                <c:pt idx="214">
                  <c:v>2.12532875</c:v>
                </c:pt>
                <c:pt idx="215">
                  <c:v>2.13526075</c:v>
                </c:pt>
                <c:pt idx="216">
                  <c:v>2.14519175</c:v>
                </c:pt>
                <c:pt idx="217">
                  <c:v>2.15512375</c:v>
                </c:pt>
                <c:pt idx="218">
                  <c:v>2.1650547499999999</c:v>
                </c:pt>
                <c:pt idx="219">
                  <c:v>2.1749857499999998</c:v>
                </c:pt>
                <c:pt idx="220">
                  <c:v>2.1849177499999999</c:v>
                </c:pt>
                <c:pt idx="221">
                  <c:v>2.1948487499999998</c:v>
                </c:pt>
                <c:pt idx="222">
                  <c:v>2.2047807499999998</c:v>
                </c:pt>
                <c:pt idx="223">
                  <c:v>2.2147117500000002</c:v>
                </c:pt>
                <c:pt idx="224">
                  <c:v>2.2246437499999998</c:v>
                </c:pt>
                <c:pt idx="225">
                  <c:v>2.2345747500000002</c:v>
                </c:pt>
                <c:pt idx="226">
                  <c:v>2.2445067500000002</c:v>
                </c:pt>
                <c:pt idx="227">
                  <c:v>2.2544377500000001</c:v>
                </c:pt>
                <c:pt idx="228">
                  <c:v>2.2643697500000002</c:v>
                </c:pt>
                <c:pt idx="229">
                  <c:v>2.2743007500000001</c:v>
                </c:pt>
                <c:pt idx="230">
                  <c:v>2.2842327500000001</c:v>
                </c:pt>
                <c:pt idx="231">
                  <c:v>2.2941637500000001</c:v>
                </c:pt>
                <c:pt idx="232">
                  <c:v>2.30409475</c:v>
                </c:pt>
                <c:pt idx="233">
                  <c:v>2.31402675</c:v>
                </c:pt>
                <c:pt idx="234">
                  <c:v>2.3239577499999999</c:v>
                </c:pt>
                <c:pt idx="235">
                  <c:v>2.33388975</c:v>
                </c:pt>
                <c:pt idx="236">
                  <c:v>2.3438207499999999</c:v>
                </c:pt>
                <c:pt idx="237">
                  <c:v>2.3537527499999999</c:v>
                </c:pt>
                <c:pt idx="238">
                  <c:v>2.3636837499999999</c:v>
                </c:pt>
                <c:pt idx="239">
                  <c:v>2.3736157499999999</c:v>
                </c:pt>
                <c:pt idx="240">
                  <c:v>2.3835467499999998</c:v>
                </c:pt>
                <c:pt idx="241">
                  <c:v>2.3934787499999999</c:v>
                </c:pt>
                <c:pt idx="242">
                  <c:v>2.4034097499999998</c:v>
                </c:pt>
                <c:pt idx="243">
                  <c:v>2.4133407500000001</c:v>
                </c:pt>
                <c:pt idx="244">
                  <c:v>2.4232727500000002</c:v>
                </c:pt>
                <c:pt idx="245">
                  <c:v>2.4332037500000001</c:v>
                </c:pt>
                <c:pt idx="246">
                  <c:v>2.4431357500000002</c:v>
                </c:pt>
                <c:pt idx="247">
                  <c:v>2.4530667500000001</c:v>
                </c:pt>
                <c:pt idx="248">
                  <c:v>2.4629993749999999</c:v>
                </c:pt>
                <c:pt idx="249">
                  <c:v>2.4729303749999998</c:v>
                </c:pt>
                <c:pt idx="250">
                  <c:v>2.4828623749999998</c:v>
                </c:pt>
                <c:pt idx="251">
                  <c:v>2.4927933750000002</c:v>
                </c:pt>
                <c:pt idx="252">
                  <c:v>2.5027253749999998</c:v>
                </c:pt>
                <c:pt idx="253">
                  <c:v>2.5126563750000002</c:v>
                </c:pt>
                <c:pt idx="254">
                  <c:v>2.5225883750000002</c:v>
                </c:pt>
                <c:pt idx="255">
                  <c:v>2.5325193750000001</c:v>
                </c:pt>
                <c:pt idx="256">
                  <c:v>2.5424513750000002</c:v>
                </c:pt>
                <c:pt idx="257">
                  <c:v>2.5523823750000001</c:v>
                </c:pt>
                <c:pt idx="258">
                  <c:v>2.5623143750000001</c:v>
                </c:pt>
                <c:pt idx="259">
                  <c:v>2.5722453750000001</c:v>
                </c:pt>
                <c:pt idx="260">
                  <c:v>2.582176375</c:v>
                </c:pt>
                <c:pt idx="261">
                  <c:v>2.592108375</c:v>
                </c:pt>
                <c:pt idx="262">
                  <c:v>2.6020393749999999</c:v>
                </c:pt>
                <c:pt idx="263">
                  <c:v>2.611971375</c:v>
                </c:pt>
                <c:pt idx="264">
                  <c:v>2.6219023749999999</c:v>
                </c:pt>
                <c:pt idx="265">
                  <c:v>2.6318343749999999</c:v>
                </c:pt>
                <c:pt idx="266">
                  <c:v>2.6417653749999999</c:v>
                </c:pt>
                <c:pt idx="267">
                  <c:v>2.6516973749999999</c:v>
                </c:pt>
                <c:pt idx="268">
                  <c:v>2.6616283749999998</c:v>
                </c:pt>
                <c:pt idx="269">
                  <c:v>2.6715603749999999</c:v>
                </c:pt>
                <c:pt idx="270">
                  <c:v>2.6814913749999998</c:v>
                </c:pt>
                <c:pt idx="271">
                  <c:v>2.6914233749999998</c:v>
                </c:pt>
                <c:pt idx="272">
                  <c:v>2.7013543750000002</c:v>
                </c:pt>
                <c:pt idx="273">
                  <c:v>2.7112853750000001</c:v>
                </c:pt>
                <c:pt idx="274">
                  <c:v>2.7212173750000002</c:v>
                </c:pt>
                <c:pt idx="275">
                  <c:v>2.7311483750000001</c:v>
                </c:pt>
                <c:pt idx="276">
                  <c:v>2.7410803750000001</c:v>
                </c:pt>
                <c:pt idx="277">
                  <c:v>2.751011375</c:v>
                </c:pt>
                <c:pt idx="278">
                  <c:v>2.7609433750000001</c:v>
                </c:pt>
                <c:pt idx="279">
                  <c:v>2.770874375</c:v>
                </c:pt>
                <c:pt idx="280">
                  <c:v>2.7808063750000001</c:v>
                </c:pt>
                <c:pt idx="281">
                  <c:v>2.790737375</c:v>
                </c:pt>
                <c:pt idx="282">
                  <c:v>2.800669375</c:v>
                </c:pt>
                <c:pt idx="283">
                  <c:v>2.8106003749999999</c:v>
                </c:pt>
                <c:pt idx="284">
                  <c:v>2.820532375</c:v>
                </c:pt>
                <c:pt idx="285">
                  <c:v>2.8304633749999999</c:v>
                </c:pt>
                <c:pt idx="286">
                  <c:v>2.8403943749999998</c:v>
                </c:pt>
                <c:pt idx="287">
                  <c:v>2.8503263749999999</c:v>
                </c:pt>
                <c:pt idx="288">
                  <c:v>2.8602573750000002</c:v>
                </c:pt>
                <c:pt idx="289">
                  <c:v>2.8701893749999998</c:v>
                </c:pt>
                <c:pt idx="290">
                  <c:v>2.8801203750000002</c:v>
                </c:pt>
                <c:pt idx="291">
                  <c:v>2.8900523749999998</c:v>
                </c:pt>
                <c:pt idx="292">
                  <c:v>2.8999833750000001</c:v>
                </c:pt>
                <c:pt idx="293">
                  <c:v>2.9099153750000002</c:v>
                </c:pt>
                <c:pt idx="294">
                  <c:v>2.9198463750000001</c:v>
                </c:pt>
                <c:pt idx="295">
                  <c:v>2.9297783750000002</c:v>
                </c:pt>
                <c:pt idx="296">
                  <c:v>2.9397093750000001</c:v>
                </c:pt>
                <c:pt idx="297">
                  <c:v>2.9496413750000001</c:v>
                </c:pt>
                <c:pt idx="298">
                  <c:v>2.959572375</c:v>
                </c:pt>
                <c:pt idx="299">
                  <c:v>2.9695043750000001</c:v>
                </c:pt>
                <c:pt idx="300">
                  <c:v>2.979435375</c:v>
                </c:pt>
                <c:pt idx="301">
                  <c:v>2.989367375</c:v>
                </c:pt>
                <c:pt idx="302">
                  <c:v>2.999298375</c:v>
                </c:pt>
                <c:pt idx="303">
                  <c:v>3.0092293749999999</c:v>
                </c:pt>
                <c:pt idx="304">
                  <c:v>3.0191613749999999</c:v>
                </c:pt>
                <c:pt idx="305">
                  <c:v>3.0290923749999998</c:v>
                </c:pt>
                <c:pt idx="306">
                  <c:v>3.0390243749999999</c:v>
                </c:pt>
                <c:pt idx="307">
                  <c:v>3.0489553749999998</c:v>
                </c:pt>
                <c:pt idx="308">
                  <c:v>3.0588873749999999</c:v>
                </c:pt>
                <c:pt idx="309">
                  <c:v>3.0688183750000002</c:v>
                </c:pt>
                <c:pt idx="310">
                  <c:v>3.0787503749999998</c:v>
                </c:pt>
                <c:pt idx="311">
                  <c:v>3.0886813750000002</c:v>
                </c:pt>
                <c:pt idx="312">
                  <c:v>3.0986133749999998</c:v>
                </c:pt>
                <c:pt idx="313">
                  <c:v>3.1085443750000001</c:v>
                </c:pt>
                <c:pt idx="314">
                  <c:v>3.1184763750000002</c:v>
                </c:pt>
                <c:pt idx="315">
                  <c:v>3.1284073750000001</c:v>
                </c:pt>
                <c:pt idx="316">
                  <c:v>3.1383393750000002</c:v>
                </c:pt>
                <c:pt idx="317">
                  <c:v>3.1482703750000001</c:v>
                </c:pt>
                <c:pt idx="318">
                  <c:v>3.1582023750000001</c:v>
                </c:pt>
                <c:pt idx="319">
                  <c:v>3.168133375</c:v>
                </c:pt>
                <c:pt idx="320">
                  <c:v>3.1780653750000001</c:v>
                </c:pt>
                <c:pt idx="321">
                  <c:v>3.187996375</c:v>
                </c:pt>
                <c:pt idx="322">
                  <c:v>3.1979273749999999</c:v>
                </c:pt>
                <c:pt idx="323">
                  <c:v>3.207859375</c:v>
                </c:pt>
                <c:pt idx="324">
                  <c:v>3.2177903749999999</c:v>
                </c:pt>
                <c:pt idx="325">
                  <c:v>3.2277223749999999</c:v>
                </c:pt>
                <c:pt idx="326">
                  <c:v>3.2376533749999998</c:v>
                </c:pt>
                <c:pt idx="327">
                  <c:v>3.2475853749999999</c:v>
                </c:pt>
                <c:pt idx="328">
                  <c:v>3.2575163749999998</c:v>
                </c:pt>
                <c:pt idx="329">
                  <c:v>3.2674483749999998</c:v>
                </c:pt>
                <c:pt idx="330">
                  <c:v>3.2773793750000002</c:v>
                </c:pt>
                <c:pt idx="331">
                  <c:v>3.2873113749999998</c:v>
                </c:pt>
                <c:pt idx="332">
                  <c:v>3.2972423750000002</c:v>
                </c:pt>
                <c:pt idx="333">
                  <c:v>3.3071743750000002</c:v>
                </c:pt>
                <c:pt idx="334">
                  <c:v>3.3171053750000001</c:v>
                </c:pt>
                <c:pt idx="335">
                  <c:v>3.3270373750000002</c:v>
                </c:pt>
                <c:pt idx="336">
                  <c:v>3.3369683750000001</c:v>
                </c:pt>
                <c:pt idx="337">
                  <c:v>3.3469003750000001</c:v>
                </c:pt>
                <c:pt idx="338">
                  <c:v>3.3568313750000001</c:v>
                </c:pt>
                <c:pt idx="339">
                  <c:v>3.3667633750000001</c:v>
                </c:pt>
                <c:pt idx="340">
                  <c:v>3.376694375</c:v>
                </c:pt>
                <c:pt idx="341">
                  <c:v>3.3866253749999999</c:v>
                </c:pt>
                <c:pt idx="342">
                  <c:v>3.396557375</c:v>
                </c:pt>
                <c:pt idx="343">
                  <c:v>3.4064883749999999</c:v>
                </c:pt>
                <c:pt idx="344">
                  <c:v>3.416420375</c:v>
                </c:pt>
                <c:pt idx="345">
                  <c:v>3.4263513749999999</c:v>
                </c:pt>
                <c:pt idx="346">
                  <c:v>3.4362833749999999</c:v>
                </c:pt>
                <c:pt idx="347">
                  <c:v>3.4462143749999998</c:v>
                </c:pt>
                <c:pt idx="348">
                  <c:v>3.4561463749999999</c:v>
                </c:pt>
                <c:pt idx="349">
                  <c:v>3.4660773749999998</c:v>
                </c:pt>
                <c:pt idx="350">
                  <c:v>3.4760093749999998</c:v>
                </c:pt>
                <c:pt idx="351">
                  <c:v>3.4859403750000002</c:v>
                </c:pt>
                <c:pt idx="352">
                  <c:v>3.4958723749999998</c:v>
                </c:pt>
                <c:pt idx="353">
                  <c:v>3.5058033750000002</c:v>
                </c:pt>
                <c:pt idx="354">
                  <c:v>3.5157353750000002</c:v>
                </c:pt>
                <c:pt idx="355">
                  <c:v>3.5256663750000001</c:v>
                </c:pt>
                <c:pt idx="356">
                  <c:v>3.5355983750000002</c:v>
                </c:pt>
                <c:pt idx="357">
                  <c:v>3.5455293750000001</c:v>
                </c:pt>
                <c:pt idx="358">
                  <c:v>3.5554613750000001</c:v>
                </c:pt>
                <c:pt idx="359">
                  <c:v>3.5653923750000001</c:v>
                </c:pt>
                <c:pt idx="360">
                  <c:v>3.5753243750000001</c:v>
                </c:pt>
                <c:pt idx="361">
                  <c:v>3.585255375</c:v>
                </c:pt>
                <c:pt idx="362">
                  <c:v>3.5951873750000001</c:v>
                </c:pt>
                <c:pt idx="363">
                  <c:v>3.605118375</c:v>
                </c:pt>
                <c:pt idx="364">
                  <c:v>3.6150493749999999</c:v>
                </c:pt>
                <c:pt idx="365">
                  <c:v>3.624981375</c:v>
                </c:pt>
                <c:pt idx="366">
                  <c:v>3.6349123749999999</c:v>
                </c:pt>
                <c:pt idx="367">
                  <c:v>3.6448443749999999</c:v>
                </c:pt>
                <c:pt idx="368">
                  <c:v>3.6547753749999998</c:v>
                </c:pt>
                <c:pt idx="369">
                  <c:v>3.6647073749999999</c:v>
                </c:pt>
                <c:pt idx="370">
                  <c:v>3.6746383749999998</c:v>
                </c:pt>
                <c:pt idx="371">
                  <c:v>3.6845703749999998</c:v>
                </c:pt>
                <c:pt idx="372">
                  <c:v>3.6945013750000002</c:v>
                </c:pt>
                <c:pt idx="373">
                  <c:v>3.7044333749999998</c:v>
                </c:pt>
                <c:pt idx="374">
                  <c:v>3.7143643750000002</c:v>
                </c:pt>
                <c:pt idx="375">
                  <c:v>3.7242963750000002</c:v>
                </c:pt>
                <c:pt idx="376">
                  <c:v>3.7342273750000001</c:v>
                </c:pt>
                <c:pt idx="377">
                  <c:v>3.7441593750000002</c:v>
                </c:pt>
                <c:pt idx="378">
                  <c:v>3.7540903750000001</c:v>
                </c:pt>
                <c:pt idx="379">
                  <c:v>3.7640223750000001</c:v>
                </c:pt>
                <c:pt idx="380">
                  <c:v>3.7739533750000001</c:v>
                </c:pt>
                <c:pt idx="381">
                  <c:v>3.7838853750000001</c:v>
                </c:pt>
                <c:pt idx="382">
                  <c:v>3.793816375</c:v>
                </c:pt>
                <c:pt idx="383">
                  <c:v>3.8037483750000001</c:v>
                </c:pt>
                <c:pt idx="384">
                  <c:v>3.813679375</c:v>
                </c:pt>
                <c:pt idx="385">
                  <c:v>3.823611375</c:v>
                </c:pt>
                <c:pt idx="386">
                  <c:v>3.8335423749999999</c:v>
                </c:pt>
                <c:pt idx="387">
                  <c:v>3.843474375</c:v>
                </c:pt>
                <c:pt idx="388">
                  <c:v>3.8534053749999999</c:v>
                </c:pt>
                <c:pt idx="389">
                  <c:v>3.863337375</c:v>
                </c:pt>
                <c:pt idx="390">
                  <c:v>3.8732683749999999</c:v>
                </c:pt>
                <c:pt idx="391">
                  <c:v>3.8831993749999998</c:v>
                </c:pt>
                <c:pt idx="392">
                  <c:v>3.8931313749999998</c:v>
                </c:pt>
                <c:pt idx="393">
                  <c:v>3.9030623750000002</c:v>
                </c:pt>
                <c:pt idx="394">
                  <c:v>3.9129943749999998</c:v>
                </c:pt>
                <c:pt idx="395">
                  <c:v>3.9229253750000002</c:v>
                </c:pt>
                <c:pt idx="396">
                  <c:v>3.9328573750000002</c:v>
                </c:pt>
                <c:pt idx="397">
                  <c:v>3.9427883750000001</c:v>
                </c:pt>
                <c:pt idx="398">
                  <c:v>3.9527203750000002</c:v>
                </c:pt>
                <c:pt idx="399">
                  <c:v>3.9626513750000001</c:v>
                </c:pt>
                <c:pt idx="400">
                  <c:v>3.9725833750000001</c:v>
                </c:pt>
                <c:pt idx="401">
                  <c:v>3.9825143750000001</c:v>
                </c:pt>
                <c:pt idx="402">
                  <c:v>3.9924463750000001</c:v>
                </c:pt>
                <c:pt idx="403">
                  <c:v>4.002377375</c:v>
                </c:pt>
                <c:pt idx="404">
                  <c:v>4.0123093750000001</c:v>
                </c:pt>
                <c:pt idx="405">
                  <c:v>4.022240375</c:v>
                </c:pt>
                <c:pt idx="406">
                  <c:v>4.032172375</c:v>
                </c:pt>
                <c:pt idx="407">
                  <c:v>4.0421033749999999</c:v>
                </c:pt>
                <c:pt idx="408">
                  <c:v>4.052035375</c:v>
                </c:pt>
                <c:pt idx="409">
                  <c:v>4.0619663749999999</c:v>
                </c:pt>
                <c:pt idx="410">
                  <c:v>4.071898375</c:v>
                </c:pt>
                <c:pt idx="411">
                  <c:v>4.0818293749999999</c:v>
                </c:pt>
                <c:pt idx="412">
                  <c:v>4.0917613749999999</c:v>
                </c:pt>
                <c:pt idx="413">
                  <c:v>4.1016923749999998</c:v>
                </c:pt>
                <c:pt idx="414">
                  <c:v>4.1116243749999999</c:v>
                </c:pt>
                <c:pt idx="415">
                  <c:v>4.1215553749999998</c:v>
                </c:pt>
                <c:pt idx="416">
                  <c:v>4.1314873749999999</c:v>
                </c:pt>
                <c:pt idx="417">
                  <c:v>4.1414183749999998</c:v>
                </c:pt>
                <c:pt idx="418">
                  <c:v>4.1513503749999998</c:v>
                </c:pt>
                <c:pt idx="419">
                  <c:v>4.1612813749999997</c:v>
                </c:pt>
                <c:pt idx="420">
                  <c:v>4.1712133749999998</c:v>
                </c:pt>
                <c:pt idx="421">
                  <c:v>4.1811443749999997</c:v>
                </c:pt>
                <c:pt idx="422">
                  <c:v>4.1910763749999997</c:v>
                </c:pt>
                <c:pt idx="423">
                  <c:v>4.2010073749999997</c:v>
                </c:pt>
                <c:pt idx="424">
                  <c:v>4.2109393749999997</c:v>
                </c:pt>
                <c:pt idx="425">
                  <c:v>4.2208703749999996</c:v>
                </c:pt>
                <c:pt idx="426">
                  <c:v>4.2308023749999997</c:v>
                </c:pt>
                <c:pt idx="427">
                  <c:v>4.2407333749999996</c:v>
                </c:pt>
                <c:pt idx="428">
                  <c:v>4.2506643750000004</c:v>
                </c:pt>
                <c:pt idx="429">
                  <c:v>4.2605963750000004</c:v>
                </c:pt>
                <c:pt idx="430">
                  <c:v>4.2705273750000003</c:v>
                </c:pt>
                <c:pt idx="431">
                  <c:v>4.2804593750000004</c:v>
                </c:pt>
                <c:pt idx="432">
                  <c:v>4.2903903750000003</c:v>
                </c:pt>
                <c:pt idx="433">
                  <c:v>4.3003223750000004</c:v>
                </c:pt>
                <c:pt idx="434">
                  <c:v>4.3102533750000003</c:v>
                </c:pt>
                <c:pt idx="435">
                  <c:v>4.3201853750000003</c:v>
                </c:pt>
                <c:pt idx="436">
                  <c:v>4.3301163750000002</c:v>
                </c:pt>
                <c:pt idx="437">
                  <c:v>4.3400483750000003</c:v>
                </c:pt>
                <c:pt idx="438">
                  <c:v>4.3499793750000002</c:v>
                </c:pt>
                <c:pt idx="439">
                  <c:v>4.3599113750000003</c:v>
                </c:pt>
                <c:pt idx="440">
                  <c:v>4.3698423750000002</c:v>
                </c:pt>
                <c:pt idx="441">
                  <c:v>4.3797743750000002</c:v>
                </c:pt>
                <c:pt idx="442">
                  <c:v>4.3897053750000001</c:v>
                </c:pt>
                <c:pt idx="443">
                  <c:v>4.3996373750000002</c:v>
                </c:pt>
                <c:pt idx="444">
                  <c:v>4.4095683750000001</c:v>
                </c:pt>
                <c:pt idx="445">
                  <c:v>4.4195003750000001</c:v>
                </c:pt>
                <c:pt idx="446">
                  <c:v>4.4294313750000001</c:v>
                </c:pt>
                <c:pt idx="447">
                  <c:v>4.4393633750000001</c:v>
                </c:pt>
                <c:pt idx="448">
                  <c:v>4.449294375</c:v>
                </c:pt>
                <c:pt idx="449">
                  <c:v>4.4592263750000001</c:v>
                </c:pt>
                <c:pt idx="450">
                  <c:v>4.4691567919999997</c:v>
                </c:pt>
                <c:pt idx="451">
                  <c:v>4.4790887919999998</c:v>
                </c:pt>
                <c:pt idx="452">
                  <c:v>4.4890197919999997</c:v>
                </c:pt>
                <c:pt idx="453">
                  <c:v>4.4989517919999997</c:v>
                </c:pt>
                <c:pt idx="454">
                  <c:v>4.5088827919999996</c:v>
                </c:pt>
                <c:pt idx="455">
                  <c:v>4.5188147919999997</c:v>
                </c:pt>
                <c:pt idx="456">
                  <c:v>4.5287457919999996</c:v>
                </c:pt>
                <c:pt idx="457">
                  <c:v>4.5386777919999997</c:v>
                </c:pt>
                <c:pt idx="458">
                  <c:v>4.5486087919999996</c:v>
                </c:pt>
                <c:pt idx="459">
                  <c:v>4.5585407919999996</c:v>
                </c:pt>
                <c:pt idx="460">
                  <c:v>4.5684717920000004</c:v>
                </c:pt>
                <c:pt idx="461">
                  <c:v>4.5784037919999996</c:v>
                </c:pt>
                <c:pt idx="462">
                  <c:v>4.5883347920000004</c:v>
                </c:pt>
                <c:pt idx="463">
                  <c:v>4.5982667920000004</c:v>
                </c:pt>
                <c:pt idx="464">
                  <c:v>4.6081977920000003</c:v>
                </c:pt>
                <c:pt idx="465">
                  <c:v>4.6181297920000004</c:v>
                </c:pt>
                <c:pt idx="466">
                  <c:v>4.6280607920000003</c:v>
                </c:pt>
                <c:pt idx="467">
                  <c:v>4.6379927920000004</c:v>
                </c:pt>
                <c:pt idx="468">
                  <c:v>4.6479237920000003</c:v>
                </c:pt>
                <c:pt idx="469">
                  <c:v>4.6578557920000003</c:v>
                </c:pt>
                <c:pt idx="470">
                  <c:v>4.6677867920000002</c:v>
                </c:pt>
                <c:pt idx="471">
                  <c:v>4.6777187920000003</c:v>
                </c:pt>
                <c:pt idx="472">
                  <c:v>4.6876497920000002</c:v>
                </c:pt>
                <c:pt idx="473">
                  <c:v>4.6975817920000003</c:v>
                </c:pt>
                <c:pt idx="474">
                  <c:v>4.7075127920000002</c:v>
                </c:pt>
                <c:pt idx="475">
                  <c:v>4.7174447920000002</c:v>
                </c:pt>
                <c:pt idx="476">
                  <c:v>4.7273757920000001</c:v>
                </c:pt>
                <c:pt idx="477">
                  <c:v>4.7373077920000002</c:v>
                </c:pt>
                <c:pt idx="478">
                  <c:v>4.7472387920000001</c:v>
                </c:pt>
                <c:pt idx="479">
                  <c:v>4.7571707920000001</c:v>
                </c:pt>
                <c:pt idx="480">
                  <c:v>4.7671017920000001</c:v>
                </c:pt>
                <c:pt idx="481">
                  <c:v>4.7770337920000001</c:v>
                </c:pt>
                <c:pt idx="482">
                  <c:v>4.786964792</c:v>
                </c:pt>
                <c:pt idx="483">
                  <c:v>4.7968967920000001</c:v>
                </c:pt>
                <c:pt idx="484">
                  <c:v>4.806827792</c:v>
                </c:pt>
                <c:pt idx="485">
                  <c:v>4.816759792</c:v>
                </c:pt>
                <c:pt idx="486">
                  <c:v>4.826690792</c:v>
                </c:pt>
                <c:pt idx="487">
                  <c:v>4.836622792</c:v>
                </c:pt>
                <c:pt idx="488">
                  <c:v>4.8465537919999999</c:v>
                </c:pt>
                <c:pt idx="489">
                  <c:v>4.856485792</c:v>
                </c:pt>
                <c:pt idx="490">
                  <c:v>4.8664167919999999</c:v>
                </c:pt>
                <c:pt idx="491">
                  <c:v>4.8763487919999999</c:v>
                </c:pt>
                <c:pt idx="492">
                  <c:v>4.8862797919999998</c:v>
                </c:pt>
                <c:pt idx="493">
                  <c:v>4.8962117919999999</c:v>
                </c:pt>
                <c:pt idx="494">
                  <c:v>4.9061427919999998</c:v>
                </c:pt>
                <c:pt idx="495">
                  <c:v>4.9160747919999999</c:v>
                </c:pt>
                <c:pt idx="496">
                  <c:v>4.9260057919999998</c:v>
                </c:pt>
                <c:pt idx="497">
                  <c:v>4.9359377919999998</c:v>
                </c:pt>
                <c:pt idx="498">
                  <c:v>4.9458687919999997</c:v>
                </c:pt>
                <c:pt idx="499">
                  <c:v>4.9558007919999998</c:v>
                </c:pt>
                <c:pt idx="500">
                  <c:v>4.9657317919999997</c:v>
                </c:pt>
                <c:pt idx="501">
                  <c:v>4.9756637919999998</c:v>
                </c:pt>
                <c:pt idx="502">
                  <c:v>4.9855947919999997</c:v>
                </c:pt>
                <c:pt idx="503">
                  <c:v>4.9955267919999997</c:v>
                </c:pt>
                <c:pt idx="504">
                  <c:v>5.0054577919999996</c:v>
                </c:pt>
                <c:pt idx="505">
                  <c:v>5.0153897919999997</c:v>
                </c:pt>
                <c:pt idx="506">
                  <c:v>5.0253207919999996</c:v>
                </c:pt>
                <c:pt idx="507">
                  <c:v>5.0352527919999996</c:v>
                </c:pt>
                <c:pt idx="508">
                  <c:v>5.0451837919999996</c:v>
                </c:pt>
                <c:pt idx="509">
                  <c:v>5.0551157919999996</c:v>
                </c:pt>
                <c:pt idx="510">
                  <c:v>5.0650467920000004</c:v>
                </c:pt>
                <c:pt idx="511">
                  <c:v>5.0749787919999996</c:v>
                </c:pt>
                <c:pt idx="512">
                  <c:v>5.0849097920000004</c:v>
                </c:pt>
                <c:pt idx="513">
                  <c:v>5.0948417920000004</c:v>
                </c:pt>
                <c:pt idx="514">
                  <c:v>5.1047727920000003</c:v>
                </c:pt>
                <c:pt idx="515">
                  <c:v>5.1147047920000004</c:v>
                </c:pt>
                <c:pt idx="516">
                  <c:v>5.1246357920000003</c:v>
                </c:pt>
                <c:pt idx="517">
                  <c:v>5.1345677920000004</c:v>
                </c:pt>
                <c:pt idx="518">
                  <c:v>5.1444987920000003</c:v>
                </c:pt>
                <c:pt idx="519">
                  <c:v>5.1544307920000003</c:v>
                </c:pt>
                <c:pt idx="520">
                  <c:v>5.1643617920000002</c:v>
                </c:pt>
                <c:pt idx="521">
                  <c:v>5.1742937920000003</c:v>
                </c:pt>
                <c:pt idx="522">
                  <c:v>5.1842247920000002</c:v>
                </c:pt>
                <c:pt idx="523">
                  <c:v>5.1941567920000002</c:v>
                </c:pt>
                <c:pt idx="524">
                  <c:v>5.2040877920000002</c:v>
                </c:pt>
                <c:pt idx="525">
                  <c:v>5.2140197920000002</c:v>
                </c:pt>
                <c:pt idx="526">
                  <c:v>5.2239507920000001</c:v>
                </c:pt>
                <c:pt idx="527">
                  <c:v>5.2338827920000002</c:v>
                </c:pt>
                <c:pt idx="528">
                  <c:v>5.2438137920000001</c:v>
                </c:pt>
                <c:pt idx="529">
                  <c:v>5.2537457920000001</c:v>
                </c:pt>
                <c:pt idx="530">
                  <c:v>5.263676792</c:v>
                </c:pt>
                <c:pt idx="531">
                  <c:v>5.2736087920000001</c:v>
                </c:pt>
                <c:pt idx="532">
                  <c:v>5.283539792</c:v>
                </c:pt>
                <c:pt idx="533">
                  <c:v>5.2934717920000001</c:v>
                </c:pt>
                <c:pt idx="534">
                  <c:v>5.303402792</c:v>
                </c:pt>
                <c:pt idx="535">
                  <c:v>5.313334792</c:v>
                </c:pt>
                <c:pt idx="536">
                  <c:v>5.3232657919999999</c:v>
                </c:pt>
                <c:pt idx="537">
                  <c:v>5.333197792</c:v>
                </c:pt>
                <c:pt idx="538">
                  <c:v>5.3431287919999999</c:v>
                </c:pt>
                <c:pt idx="539">
                  <c:v>5.353060792</c:v>
                </c:pt>
                <c:pt idx="540">
                  <c:v>5.3629917919999999</c:v>
                </c:pt>
                <c:pt idx="541">
                  <c:v>5.3729237919999999</c:v>
                </c:pt>
                <c:pt idx="542">
                  <c:v>5.3828547919999998</c:v>
                </c:pt>
                <c:pt idx="543">
                  <c:v>5.3927867919999999</c:v>
                </c:pt>
                <c:pt idx="544">
                  <c:v>5.4027177919999998</c:v>
                </c:pt>
                <c:pt idx="545">
                  <c:v>5.4126497919999998</c:v>
                </c:pt>
                <c:pt idx="546">
                  <c:v>5.4225807919999998</c:v>
                </c:pt>
                <c:pt idx="547">
                  <c:v>5.4325127919999998</c:v>
                </c:pt>
                <c:pt idx="548">
                  <c:v>5.4424437919999997</c:v>
                </c:pt>
                <c:pt idx="549">
                  <c:v>5.4523757919999998</c:v>
                </c:pt>
                <c:pt idx="550">
                  <c:v>5.4623067919999997</c:v>
                </c:pt>
                <c:pt idx="551">
                  <c:v>5.4722394169999999</c:v>
                </c:pt>
                <c:pt idx="552">
                  <c:v>5.4821704169999999</c:v>
                </c:pt>
                <c:pt idx="553">
                  <c:v>5.4921024169999999</c:v>
                </c:pt>
                <c:pt idx="554">
                  <c:v>5.5020334169999998</c:v>
                </c:pt>
                <c:pt idx="555">
                  <c:v>5.5119654169999999</c:v>
                </c:pt>
                <c:pt idx="556">
                  <c:v>5.5218964169999998</c:v>
                </c:pt>
                <c:pt idx="557">
                  <c:v>5.5318284169999998</c:v>
                </c:pt>
                <c:pt idx="558">
                  <c:v>5.5417594169999997</c:v>
                </c:pt>
                <c:pt idx="559">
                  <c:v>5.5516914169999998</c:v>
                </c:pt>
                <c:pt idx="560">
                  <c:v>5.5616224169999997</c:v>
                </c:pt>
                <c:pt idx="561">
                  <c:v>5.5715544169999998</c:v>
                </c:pt>
                <c:pt idx="562">
                  <c:v>5.5814854169999997</c:v>
                </c:pt>
                <c:pt idx="563">
                  <c:v>5.5914174169999997</c:v>
                </c:pt>
                <c:pt idx="564">
                  <c:v>5.6013484169999996</c:v>
                </c:pt>
                <c:pt idx="565">
                  <c:v>5.6112804169999997</c:v>
                </c:pt>
                <c:pt idx="566">
                  <c:v>5.6212114169999996</c:v>
                </c:pt>
                <c:pt idx="567">
                  <c:v>5.6311434169999997</c:v>
                </c:pt>
                <c:pt idx="568">
                  <c:v>5.6410744169999996</c:v>
                </c:pt>
                <c:pt idx="569">
                  <c:v>5.6510064169999996</c:v>
                </c:pt>
                <c:pt idx="570">
                  <c:v>5.6609374170000004</c:v>
                </c:pt>
                <c:pt idx="571">
                  <c:v>5.6708694169999996</c:v>
                </c:pt>
                <c:pt idx="572">
                  <c:v>5.6808004170000004</c:v>
                </c:pt>
                <c:pt idx="573">
                  <c:v>5.6907324170000004</c:v>
                </c:pt>
                <c:pt idx="574">
                  <c:v>5.7006634170000003</c:v>
                </c:pt>
                <c:pt idx="575">
                  <c:v>5.7105954170000004</c:v>
                </c:pt>
                <c:pt idx="576">
                  <c:v>5.7205264170000003</c:v>
                </c:pt>
                <c:pt idx="577">
                  <c:v>5.7304584170000004</c:v>
                </c:pt>
                <c:pt idx="578">
                  <c:v>5.7403904170000004</c:v>
                </c:pt>
                <c:pt idx="579">
                  <c:v>5.7503214170000003</c:v>
                </c:pt>
                <c:pt idx="580">
                  <c:v>5.7602534170000004</c:v>
                </c:pt>
                <c:pt idx="581">
                  <c:v>5.7701844170000003</c:v>
                </c:pt>
                <c:pt idx="582">
                  <c:v>5.7801164170000003</c:v>
                </c:pt>
                <c:pt idx="583">
                  <c:v>5.7900474170000003</c:v>
                </c:pt>
                <c:pt idx="584">
                  <c:v>5.7999794170000003</c:v>
                </c:pt>
                <c:pt idx="585">
                  <c:v>5.8099104170000002</c:v>
                </c:pt>
                <c:pt idx="586">
                  <c:v>5.8198424170000003</c:v>
                </c:pt>
                <c:pt idx="587">
                  <c:v>5.8297734170000002</c:v>
                </c:pt>
                <c:pt idx="588">
                  <c:v>5.8397054170000002</c:v>
                </c:pt>
                <c:pt idx="589">
                  <c:v>5.8496364170000001</c:v>
                </c:pt>
                <c:pt idx="590">
                  <c:v>5.8595684170000002</c:v>
                </c:pt>
                <c:pt idx="591">
                  <c:v>5.8694994170000001</c:v>
                </c:pt>
                <c:pt idx="592">
                  <c:v>5.8794314170000002</c:v>
                </c:pt>
                <c:pt idx="593">
                  <c:v>5.8893624170000001</c:v>
                </c:pt>
                <c:pt idx="594">
                  <c:v>5.8992944170000001</c:v>
                </c:pt>
                <c:pt idx="595">
                  <c:v>5.909225417</c:v>
                </c:pt>
                <c:pt idx="596">
                  <c:v>5.9191574170000001</c:v>
                </c:pt>
                <c:pt idx="597">
                  <c:v>5.929088417</c:v>
                </c:pt>
                <c:pt idx="598">
                  <c:v>5.9390204170000001</c:v>
                </c:pt>
                <c:pt idx="599">
                  <c:v>5.948951417</c:v>
                </c:pt>
                <c:pt idx="600">
                  <c:v>5.958883417</c:v>
                </c:pt>
                <c:pt idx="601">
                  <c:v>5.9688144169999999</c:v>
                </c:pt>
                <c:pt idx="602">
                  <c:v>5.978746417</c:v>
                </c:pt>
                <c:pt idx="603">
                  <c:v>5.9886774169999999</c:v>
                </c:pt>
                <c:pt idx="604">
                  <c:v>5.9986094169999999</c:v>
                </c:pt>
                <c:pt idx="605">
                  <c:v>6.0085404169999999</c:v>
                </c:pt>
                <c:pt idx="606">
                  <c:v>6.0184724169999999</c:v>
                </c:pt>
                <c:pt idx="607">
                  <c:v>6.0284034169999998</c:v>
                </c:pt>
                <c:pt idx="608">
                  <c:v>6.0383354169999999</c:v>
                </c:pt>
                <c:pt idx="609">
                  <c:v>6.0482664169999998</c:v>
                </c:pt>
                <c:pt idx="610">
                  <c:v>6.0581984169999998</c:v>
                </c:pt>
                <c:pt idx="611">
                  <c:v>6.0681294169999997</c:v>
                </c:pt>
                <c:pt idx="612">
                  <c:v>6.0780614169999998</c:v>
                </c:pt>
                <c:pt idx="613">
                  <c:v>6.0879924169999997</c:v>
                </c:pt>
                <c:pt idx="614">
                  <c:v>6.0979244169999998</c:v>
                </c:pt>
                <c:pt idx="615">
                  <c:v>6.1078554169999997</c:v>
                </c:pt>
                <c:pt idx="616">
                  <c:v>6.1177874169999997</c:v>
                </c:pt>
                <c:pt idx="617">
                  <c:v>6.1277194169999998</c:v>
                </c:pt>
                <c:pt idx="618">
                  <c:v>6.1376504169999997</c:v>
                </c:pt>
                <c:pt idx="619">
                  <c:v>6.1475824169999997</c:v>
                </c:pt>
                <c:pt idx="620">
                  <c:v>6.1575134169999997</c:v>
                </c:pt>
                <c:pt idx="621">
                  <c:v>6.1674454169999997</c:v>
                </c:pt>
                <c:pt idx="622">
                  <c:v>6.1773764169999996</c:v>
                </c:pt>
                <c:pt idx="623">
                  <c:v>6.1873084169999997</c:v>
                </c:pt>
                <c:pt idx="624">
                  <c:v>6.1972394169999996</c:v>
                </c:pt>
                <c:pt idx="625">
                  <c:v>6.2071714169999996</c:v>
                </c:pt>
                <c:pt idx="626">
                  <c:v>6.2171024170000004</c:v>
                </c:pt>
                <c:pt idx="627">
                  <c:v>6.2270344169999996</c:v>
                </c:pt>
                <c:pt idx="628">
                  <c:v>6.2369654170000004</c:v>
                </c:pt>
                <c:pt idx="629">
                  <c:v>6.2468974169999996</c:v>
                </c:pt>
                <c:pt idx="630">
                  <c:v>6.2568284170000004</c:v>
                </c:pt>
                <c:pt idx="631">
                  <c:v>6.2667604170000004</c:v>
                </c:pt>
                <c:pt idx="632">
                  <c:v>6.2766914170000003</c:v>
                </c:pt>
                <c:pt idx="633">
                  <c:v>6.2866234170000004</c:v>
                </c:pt>
                <c:pt idx="634">
                  <c:v>6.2965544170000003</c:v>
                </c:pt>
                <c:pt idx="635">
                  <c:v>6.3064864170000003</c:v>
                </c:pt>
                <c:pt idx="636">
                  <c:v>6.3164174170000003</c:v>
                </c:pt>
                <c:pt idx="637">
                  <c:v>6.3263494170000003</c:v>
                </c:pt>
                <c:pt idx="638">
                  <c:v>6.3362804170000002</c:v>
                </c:pt>
                <c:pt idx="639">
                  <c:v>6.3462124170000003</c:v>
                </c:pt>
                <c:pt idx="640">
                  <c:v>6.3561434170000002</c:v>
                </c:pt>
                <c:pt idx="641">
                  <c:v>6.3660754170000002</c:v>
                </c:pt>
                <c:pt idx="642">
                  <c:v>6.3760064170000001</c:v>
                </c:pt>
                <c:pt idx="643">
                  <c:v>6.3859384170000002</c:v>
                </c:pt>
                <c:pt idx="644">
                  <c:v>6.3958694170000001</c:v>
                </c:pt>
                <c:pt idx="645">
                  <c:v>6.4058014170000002</c:v>
                </c:pt>
                <c:pt idx="646">
                  <c:v>6.4157324170000001</c:v>
                </c:pt>
                <c:pt idx="647">
                  <c:v>6.4256644170000001</c:v>
                </c:pt>
                <c:pt idx="648">
                  <c:v>6.4355964170000002</c:v>
                </c:pt>
                <c:pt idx="649">
                  <c:v>6.4455274170000001</c:v>
                </c:pt>
                <c:pt idx="650">
                  <c:v>6.4554594170000001</c:v>
                </c:pt>
                <c:pt idx="651">
                  <c:v>6.4653895419999996</c:v>
                </c:pt>
                <c:pt idx="652">
                  <c:v>6.4753215419999997</c:v>
                </c:pt>
                <c:pt idx="653">
                  <c:v>6.4852525419999996</c:v>
                </c:pt>
                <c:pt idx="654">
                  <c:v>6.4951845419999996</c:v>
                </c:pt>
                <c:pt idx="655">
                  <c:v>6.5051155420000004</c:v>
                </c:pt>
                <c:pt idx="656">
                  <c:v>6.5150475419999996</c:v>
                </c:pt>
                <c:pt idx="657">
                  <c:v>6.5249785420000004</c:v>
                </c:pt>
                <c:pt idx="658">
                  <c:v>6.5349105420000004</c:v>
                </c:pt>
                <c:pt idx="659">
                  <c:v>6.5448415420000003</c:v>
                </c:pt>
                <c:pt idx="660">
                  <c:v>6.5547735420000004</c:v>
                </c:pt>
                <c:pt idx="661">
                  <c:v>6.5647045420000003</c:v>
                </c:pt>
                <c:pt idx="662">
                  <c:v>6.5746365420000004</c:v>
                </c:pt>
                <c:pt idx="663">
                  <c:v>6.5845675420000003</c:v>
                </c:pt>
                <c:pt idx="664">
                  <c:v>6.5944995420000003</c:v>
                </c:pt>
                <c:pt idx="665">
                  <c:v>6.6044305420000002</c:v>
                </c:pt>
                <c:pt idx="666">
                  <c:v>6.6143625420000003</c:v>
                </c:pt>
                <c:pt idx="667">
                  <c:v>6.6242935420000002</c:v>
                </c:pt>
                <c:pt idx="668">
                  <c:v>6.6342255420000003</c:v>
                </c:pt>
                <c:pt idx="669">
                  <c:v>6.6441565420000002</c:v>
                </c:pt>
                <c:pt idx="670">
                  <c:v>6.6540885420000002</c:v>
                </c:pt>
                <c:pt idx="671">
                  <c:v>6.6640205420000003</c:v>
                </c:pt>
                <c:pt idx="672">
                  <c:v>6.6739515420000002</c:v>
                </c:pt>
                <c:pt idx="673">
                  <c:v>6.6838835420000002</c:v>
                </c:pt>
                <c:pt idx="674">
                  <c:v>6.6938145420000001</c:v>
                </c:pt>
                <c:pt idx="675">
                  <c:v>6.7037465420000002</c:v>
                </c:pt>
                <c:pt idx="676">
                  <c:v>6.7136775420000001</c:v>
                </c:pt>
                <c:pt idx="677">
                  <c:v>6.7236095420000002</c:v>
                </c:pt>
                <c:pt idx="678">
                  <c:v>6.7335405420000001</c:v>
                </c:pt>
                <c:pt idx="679">
                  <c:v>6.7434725420000001</c:v>
                </c:pt>
                <c:pt idx="680">
                  <c:v>6.753403542</c:v>
                </c:pt>
                <c:pt idx="681">
                  <c:v>6.7633355420000001</c:v>
                </c:pt>
                <c:pt idx="682">
                  <c:v>6.773266542</c:v>
                </c:pt>
                <c:pt idx="683">
                  <c:v>6.7831985420000001</c:v>
                </c:pt>
                <c:pt idx="684">
                  <c:v>6.793129542</c:v>
                </c:pt>
                <c:pt idx="685">
                  <c:v>6.803061542</c:v>
                </c:pt>
                <c:pt idx="686">
                  <c:v>6.8129925419999999</c:v>
                </c:pt>
                <c:pt idx="687">
                  <c:v>6.822924542</c:v>
                </c:pt>
                <c:pt idx="688">
                  <c:v>6.8328555419999999</c:v>
                </c:pt>
                <c:pt idx="689">
                  <c:v>6.8427875419999999</c:v>
                </c:pt>
                <c:pt idx="690">
                  <c:v>6.8527185419999999</c:v>
                </c:pt>
                <c:pt idx="691">
                  <c:v>6.8626505419999999</c:v>
                </c:pt>
                <c:pt idx="692">
                  <c:v>6.872582542</c:v>
                </c:pt>
                <c:pt idx="693">
                  <c:v>6.8825135419999999</c:v>
                </c:pt>
                <c:pt idx="694">
                  <c:v>6.8924455419999999</c:v>
                </c:pt>
                <c:pt idx="695">
                  <c:v>6.9023765419999998</c:v>
                </c:pt>
                <c:pt idx="696">
                  <c:v>6.9123085419999999</c:v>
                </c:pt>
                <c:pt idx="697">
                  <c:v>6.9222395419999998</c:v>
                </c:pt>
                <c:pt idx="698">
                  <c:v>6.9321715419999999</c:v>
                </c:pt>
                <c:pt idx="699">
                  <c:v>6.9421025419999998</c:v>
                </c:pt>
                <c:pt idx="700">
                  <c:v>6.9520345419999998</c:v>
                </c:pt>
                <c:pt idx="701">
                  <c:v>6.9619655419999997</c:v>
                </c:pt>
                <c:pt idx="702">
                  <c:v>6.9718975419999998</c:v>
                </c:pt>
                <c:pt idx="703">
                  <c:v>6.9818285419999997</c:v>
                </c:pt>
                <c:pt idx="704">
                  <c:v>6.9917605419999997</c:v>
                </c:pt>
                <c:pt idx="705">
                  <c:v>7.0016915419999997</c:v>
                </c:pt>
                <c:pt idx="706">
                  <c:v>7.0116235419999997</c:v>
                </c:pt>
                <c:pt idx="707">
                  <c:v>7.0215545419999996</c:v>
                </c:pt>
                <c:pt idx="708">
                  <c:v>7.0314865419999997</c:v>
                </c:pt>
                <c:pt idx="709">
                  <c:v>7.0414175419999996</c:v>
                </c:pt>
                <c:pt idx="710">
                  <c:v>7.0513495419999996</c:v>
                </c:pt>
                <c:pt idx="711">
                  <c:v>7.0612805420000004</c:v>
                </c:pt>
                <c:pt idx="712">
                  <c:v>7.0712125419999996</c:v>
                </c:pt>
                <c:pt idx="713">
                  <c:v>7.0811445419999997</c:v>
                </c:pt>
                <c:pt idx="714">
                  <c:v>7.0910755419999996</c:v>
                </c:pt>
                <c:pt idx="715">
                  <c:v>7.1010075419999996</c:v>
                </c:pt>
                <c:pt idx="716">
                  <c:v>7.1109385420000004</c:v>
                </c:pt>
                <c:pt idx="717">
                  <c:v>7.1208705419999996</c:v>
                </c:pt>
                <c:pt idx="718">
                  <c:v>7.1308015420000004</c:v>
                </c:pt>
                <c:pt idx="719">
                  <c:v>7.1407335420000004</c:v>
                </c:pt>
                <c:pt idx="720">
                  <c:v>7.1506645420000003</c:v>
                </c:pt>
                <c:pt idx="721">
                  <c:v>7.1605965420000004</c:v>
                </c:pt>
                <c:pt idx="722">
                  <c:v>7.1705275420000003</c:v>
                </c:pt>
                <c:pt idx="723">
                  <c:v>7.1804595420000004</c:v>
                </c:pt>
                <c:pt idx="724">
                  <c:v>7.1903905420000003</c:v>
                </c:pt>
                <c:pt idx="725">
                  <c:v>7.2003225420000003</c:v>
                </c:pt>
                <c:pt idx="726">
                  <c:v>7.2102535420000002</c:v>
                </c:pt>
                <c:pt idx="727">
                  <c:v>7.2201855420000003</c:v>
                </c:pt>
                <c:pt idx="728">
                  <c:v>7.2301165420000002</c:v>
                </c:pt>
                <c:pt idx="729">
                  <c:v>7.2400485420000003</c:v>
                </c:pt>
                <c:pt idx="730">
                  <c:v>7.2499805420000003</c:v>
                </c:pt>
                <c:pt idx="731">
                  <c:v>7.2599115420000002</c:v>
                </c:pt>
                <c:pt idx="732">
                  <c:v>7.2698435420000003</c:v>
                </c:pt>
                <c:pt idx="733">
                  <c:v>7.2797745420000002</c:v>
                </c:pt>
                <c:pt idx="734">
                  <c:v>7.2897065420000002</c:v>
                </c:pt>
                <c:pt idx="735">
                  <c:v>7.2996375420000001</c:v>
                </c:pt>
                <c:pt idx="736">
                  <c:v>7.3095695420000002</c:v>
                </c:pt>
                <c:pt idx="737">
                  <c:v>7.3195005420000001</c:v>
                </c:pt>
                <c:pt idx="738">
                  <c:v>7.3294325420000002</c:v>
                </c:pt>
                <c:pt idx="739">
                  <c:v>7.3393635420000001</c:v>
                </c:pt>
                <c:pt idx="740">
                  <c:v>7.3492955420000001</c:v>
                </c:pt>
                <c:pt idx="741">
                  <c:v>7.359226542</c:v>
                </c:pt>
                <c:pt idx="742">
                  <c:v>7.3691585420000001</c:v>
                </c:pt>
                <c:pt idx="743">
                  <c:v>7.379089542</c:v>
                </c:pt>
                <c:pt idx="744">
                  <c:v>7.3890215420000001</c:v>
                </c:pt>
                <c:pt idx="745">
                  <c:v>7.398952542</c:v>
                </c:pt>
                <c:pt idx="746">
                  <c:v>7.408884542</c:v>
                </c:pt>
                <c:pt idx="747">
                  <c:v>7.4188165420000001</c:v>
                </c:pt>
                <c:pt idx="748">
                  <c:v>7.428747542</c:v>
                </c:pt>
                <c:pt idx="749">
                  <c:v>7.438679542</c:v>
                </c:pt>
                <c:pt idx="750">
                  <c:v>7.4486105419999999</c:v>
                </c:pt>
                <c:pt idx="751">
                  <c:v>7.458542542</c:v>
                </c:pt>
                <c:pt idx="752">
                  <c:v>7.4684737920000002</c:v>
                </c:pt>
                <c:pt idx="753">
                  <c:v>7.4784057920000002</c:v>
                </c:pt>
                <c:pt idx="754">
                  <c:v>7.4883367920000001</c:v>
                </c:pt>
                <c:pt idx="755">
                  <c:v>7.4982687920000002</c:v>
                </c:pt>
                <c:pt idx="756">
                  <c:v>7.5081997920000001</c:v>
                </c:pt>
                <c:pt idx="757">
                  <c:v>7.5181317920000001</c:v>
                </c:pt>
                <c:pt idx="758">
                  <c:v>7.5280627920000001</c:v>
                </c:pt>
                <c:pt idx="759">
                  <c:v>7.5379947920000001</c:v>
                </c:pt>
                <c:pt idx="760">
                  <c:v>7.547925792</c:v>
                </c:pt>
                <c:pt idx="761">
                  <c:v>7.5578577920000001</c:v>
                </c:pt>
                <c:pt idx="762">
                  <c:v>7.5677897920000001</c:v>
                </c:pt>
                <c:pt idx="763">
                  <c:v>7.577720792</c:v>
                </c:pt>
                <c:pt idx="764">
                  <c:v>7.5876527920000001</c:v>
                </c:pt>
                <c:pt idx="765">
                  <c:v>7.597583792</c:v>
                </c:pt>
                <c:pt idx="766">
                  <c:v>7.6075157920000001</c:v>
                </c:pt>
                <c:pt idx="767">
                  <c:v>7.617446792</c:v>
                </c:pt>
                <c:pt idx="768">
                  <c:v>7.627378792</c:v>
                </c:pt>
                <c:pt idx="769">
                  <c:v>7.6373097919999999</c:v>
                </c:pt>
                <c:pt idx="770">
                  <c:v>7.647241792</c:v>
                </c:pt>
                <c:pt idx="771">
                  <c:v>7.6571727919999999</c:v>
                </c:pt>
                <c:pt idx="772">
                  <c:v>7.6671047919999999</c:v>
                </c:pt>
                <c:pt idx="773">
                  <c:v>7.6770357919999999</c:v>
                </c:pt>
                <c:pt idx="774">
                  <c:v>7.6869677919999999</c:v>
                </c:pt>
                <c:pt idx="775">
                  <c:v>7.6968987919999998</c:v>
                </c:pt>
                <c:pt idx="776">
                  <c:v>7.7068307919999999</c:v>
                </c:pt>
                <c:pt idx="777">
                  <c:v>7.7167617919999998</c:v>
                </c:pt>
                <c:pt idx="778">
                  <c:v>7.7266937919999998</c:v>
                </c:pt>
                <c:pt idx="779">
                  <c:v>7.7366257919999999</c:v>
                </c:pt>
                <c:pt idx="780">
                  <c:v>7.7465567919999998</c:v>
                </c:pt>
                <c:pt idx="781">
                  <c:v>7.7564887919999999</c:v>
                </c:pt>
                <c:pt idx="782">
                  <c:v>7.7664197919999998</c:v>
                </c:pt>
                <c:pt idx="783">
                  <c:v>7.7763517919999998</c:v>
                </c:pt>
                <c:pt idx="784">
                  <c:v>7.7862827919999997</c:v>
                </c:pt>
                <c:pt idx="785">
                  <c:v>7.7962147919999998</c:v>
                </c:pt>
                <c:pt idx="786">
                  <c:v>7.8061457919999997</c:v>
                </c:pt>
                <c:pt idx="787">
                  <c:v>7.8160777919999997</c:v>
                </c:pt>
                <c:pt idx="788">
                  <c:v>7.8260087919999997</c:v>
                </c:pt>
                <c:pt idx="789">
                  <c:v>7.8359407919999997</c:v>
                </c:pt>
                <c:pt idx="790">
                  <c:v>7.8458717919999996</c:v>
                </c:pt>
                <c:pt idx="791">
                  <c:v>7.8558037919999997</c:v>
                </c:pt>
                <c:pt idx="792">
                  <c:v>7.8657347919999996</c:v>
                </c:pt>
                <c:pt idx="793">
                  <c:v>7.8756667919999996</c:v>
                </c:pt>
                <c:pt idx="794">
                  <c:v>7.8855987919999997</c:v>
                </c:pt>
                <c:pt idx="795">
                  <c:v>7.8955297919999996</c:v>
                </c:pt>
                <c:pt idx="796">
                  <c:v>7.9054617919999997</c:v>
                </c:pt>
                <c:pt idx="797">
                  <c:v>7.9153927919999996</c:v>
                </c:pt>
                <c:pt idx="798">
                  <c:v>7.9253247919999996</c:v>
                </c:pt>
                <c:pt idx="799">
                  <c:v>7.9352557920000004</c:v>
                </c:pt>
                <c:pt idx="800">
                  <c:v>7.9451877919999996</c:v>
                </c:pt>
                <c:pt idx="801">
                  <c:v>7.9551187920000004</c:v>
                </c:pt>
                <c:pt idx="802">
                  <c:v>7.9650507920000004</c:v>
                </c:pt>
                <c:pt idx="803">
                  <c:v>7.9749817920000003</c:v>
                </c:pt>
                <c:pt idx="804">
                  <c:v>7.9849137920000004</c:v>
                </c:pt>
                <c:pt idx="805">
                  <c:v>7.9948447920000003</c:v>
                </c:pt>
                <c:pt idx="806">
                  <c:v>8.0047767919999995</c:v>
                </c:pt>
                <c:pt idx="807">
                  <c:v>8.0147087920000004</c:v>
                </c:pt>
                <c:pt idx="808">
                  <c:v>8.0246397920000003</c:v>
                </c:pt>
                <c:pt idx="809">
                  <c:v>8.0345717919999995</c:v>
                </c:pt>
                <c:pt idx="810">
                  <c:v>8.0445027919999994</c:v>
                </c:pt>
                <c:pt idx="811">
                  <c:v>8.0544347920000003</c:v>
                </c:pt>
                <c:pt idx="812">
                  <c:v>8.0643657920000003</c:v>
                </c:pt>
                <c:pt idx="813">
                  <c:v>8.0742977919999994</c:v>
                </c:pt>
                <c:pt idx="814">
                  <c:v>8.0842287919999993</c:v>
                </c:pt>
                <c:pt idx="815">
                  <c:v>8.0941607920000003</c:v>
                </c:pt>
                <c:pt idx="816">
                  <c:v>8.1040917920000002</c:v>
                </c:pt>
                <c:pt idx="817">
                  <c:v>8.1140237919999993</c:v>
                </c:pt>
                <c:pt idx="818">
                  <c:v>8.1239557920000003</c:v>
                </c:pt>
                <c:pt idx="819">
                  <c:v>8.1338867920000002</c:v>
                </c:pt>
                <c:pt idx="820">
                  <c:v>8.1438187919999994</c:v>
                </c:pt>
                <c:pt idx="821">
                  <c:v>8.1537497919999993</c:v>
                </c:pt>
                <c:pt idx="822">
                  <c:v>8.1636817920000002</c:v>
                </c:pt>
                <c:pt idx="823">
                  <c:v>8.1736127920000001</c:v>
                </c:pt>
                <c:pt idx="824">
                  <c:v>8.1835447919999993</c:v>
                </c:pt>
                <c:pt idx="825">
                  <c:v>8.1934757919999992</c:v>
                </c:pt>
                <c:pt idx="826">
                  <c:v>8.2034077920000001</c:v>
                </c:pt>
                <c:pt idx="827">
                  <c:v>8.2133387920000001</c:v>
                </c:pt>
                <c:pt idx="828">
                  <c:v>8.2232707919999992</c:v>
                </c:pt>
                <c:pt idx="829">
                  <c:v>8.2332017919999991</c:v>
                </c:pt>
                <c:pt idx="830">
                  <c:v>8.2431337920000001</c:v>
                </c:pt>
                <c:pt idx="831">
                  <c:v>8.2530657919999992</c:v>
                </c:pt>
                <c:pt idx="832">
                  <c:v>8.2629967919999991</c:v>
                </c:pt>
                <c:pt idx="833">
                  <c:v>8.2729287920000001</c:v>
                </c:pt>
                <c:pt idx="834">
                  <c:v>8.282859792</c:v>
                </c:pt>
                <c:pt idx="835">
                  <c:v>8.2927917919999992</c:v>
                </c:pt>
                <c:pt idx="836">
                  <c:v>8.3027227920000009</c:v>
                </c:pt>
                <c:pt idx="837">
                  <c:v>8.312654792</c:v>
                </c:pt>
                <c:pt idx="838">
                  <c:v>8.3225857919999999</c:v>
                </c:pt>
                <c:pt idx="839">
                  <c:v>8.3325177920000009</c:v>
                </c:pt>
                <c:pt idx="840">
                  <c:v>8.3424487920000008</c:v>
                </c:pt>
                <c:pt idx="841">
                  <c:v>8.3523807919999999</c:v>
                </c:pt>
                <c:pt idx="842">
                  <c:v>8.3623117919999999</c:v>
                </c:pt>
                <c:pt idx="843">
                  <c:v>8.3722437920000008</c:v>
                </c:pt>
                <c:pt idx="844">
                  <c:v>8.382175792</c:v>
                </c:pt>
                <c:pt idx="845">
                  <c:v>8.3921067919999999</c:v>
                </c:pt>
                <c:pt idx="846">
                  <c:v>8.4020387920000008</c:v>
                </c:pt>
                <c:pt idx="847">
                  <c:v>8.4119697920000007</c:v>
                </c:pt>
                <c:pt idx="848">
                  <c:v>8.4219017919999999</c:v>
                </c:pt>
                <c:pt idx="849">
                  <c:v>8.4318327919999998</c:v>
                </c:pt>
                <c:pt idx="850">
                  <c:v>8.4417647920000007</c:v>
                </c:pt>
                <c:pt idx="851">
                  <c:v>8.4516957920000007</c:v>
                </c:pt>
                <c:pt idx="852">
                  <c:v>8.4616277919999998</c:v>
                </c:pt>
                <c:pt idx="853">
                  <c:v>8.4715592920000002</c:v>
                </c:pt>
                <c:pt idx="854">
                  <c:v>8.4814912919999994</c:v>
                </c:pt>
                <c:pt idx="855">
                  <c:v>8.4914232920000003</c:v>
                </c:pt>
                <c:pt idx="856">
                  <c:v>8.5013542920000003</c:v>
                </c:pt>
                <c:pt idx="857">
                  <c:v>8.5112862919999994</c:v>
                </c:pt>
                <c:pt idx="858">
                  <c:v>8.5212172919999993</c:v>
                </c:pt>
                <c:pt idx="859">
                  <c:v>8.5311492920000003</c:v>
                </c:pt>
                <c:pt idx="860">
                  <c:v>8.5410802920000002</c:v>
                </c:pt>
                <c:pt idx="861">
                  <c:v>8.5510122919999993</c:v>
                </c:pt>
                <c:pt idx="862">
                  <c:v>8.5609432919999993</c:v>
                </c:pt>
                <c:pt idx="863">
                  <c:v>8.5708752920000002</c:v>
                </c:pt>
                <c:pt idx="864">
                  <c:v>8.5808062920000001</c:v>
                </c:pt>
                <c:pt idx="865">
                  <c:v>8.5907382919999993</c:v>
                </c:pt>
                <c:pt idx="866">
                  <c:v>8.6006702920000002</c:v>
                </c:pt>
                <c:pt idx="867">
                  <c:v>8.6106012920000001</c:v>
                </c:pt>
                <c:pt idx="868">
                  <c:v>8.6205332919999993</c:v>
                </c:pt>
                <c:pt idx="869">
                  <c:v>8.6304642919999992</c:v>
                </c:pt>
                <c:pt idx="870">
                  <c:v>8.6403962920000001</c:v>
                </c:pt>
                <c:pt idx="871">
                  <c:v>8.6503272920000001</c:v>
                </c:pt>
                <c:pt idx="872">
                  <c:v>8.6602592919999992</c:v>
                </c:pt>
                <c:pt idx="873">
                  <c:v>8.6701902919999991</c:v>
                </c:pt>
                <c:pt idx="874">
                  <c:v>8.6801222920000001</c:v>
                </c:pt>
                <c:pt idx="875">
                  <c:v>8.690053292</c:v>
                </c:pt>
                <c:pt idx="876">
                  <c:v>8.6999852919999991</c:v>
                </c:pt>
                <c:pt idx="877">
                  <c:v>8.7099172920000001</c:v>
                </c:pt>
                <c:pt idx="878">
                  <c:v>8.719848292</c:v>
                </c:pt>
                <c:pt idx="879">
                  <c:v>8.7297802919999992</c:v>
                </c:pt>
                <c:pt idx="880">
                  <c:v>8.7397112920000009</c:v>
                </c:pt>
                <c:pt idx="881">
                  <c:v>8.749643292</c:v>
                </c:pt>
                <c:pt idx="882">
                  <c:v>8.7595742919999999</c:v>
                </c:pt>
                <c:pt idx="883">
                  <c:v>8.7695062920000009</c:v>
                </c:pt>
                <c:pt idx="884">
                  <c:v>8.7794372920000008</c:v>
                </c:pt>
                <c:pt idx="885">
                  <c:v>8.7893692919999999</c:v>
                </c:pt>
                <c:pt idx="886">
                  <c:v>8.7993002919999999</c:v>
                </c:pt>
                <c:pt idx="887">
                  <c:v>8.8092322920000008</c:v>
                </c:pt>
                <c:pt idx="888">
                  <c:v>8.819164292</c:v>
                </c:pt>
                <c:pt idx="889">
                  <c:v>8.8290952919999999</c:v>
                </c:pt>
                <c:pt idx="890">
                  <c:v>8.8390272920000008</c:v>
                </c:pt>
                <c:pt idx="891">
                  <c:v>8.8489582920000007</c:v>
                </c:pt>
                <c:pt idx="892">
                  <c:v>8.8588902919999999</c:v>
                </c:pt>
                <c:pt idx="893">
                  <c:v>8.8688212919999998</c:v>
                </c:pt>
                <c:pt idx="894">
                  <c:v>8.8787532920000007</c:v>
                </c:pt>
                <c:pt idx="895">
                  <c:v>8.8886842920000007</c:v>
                </c:pt>
                <c:pt idx="896">
                  <c:v>8.8986162919999998</c:v>
                </c:pt>
                <c:pt idx="897">
                  <c:v>8.9085482920000008</c:v>
                </c:pt>
                <c:pt idx="898">
                  <c:v>8.9184792920000007</c:v>
                </c:pt>
                <c:pt idx="899">
                  <c:v>8.9284112919999998</c:v>
                </c:pt>
                <c:pt idx="900">
                  <c:v>8.9383422919999997</c:v>
                </c:pt>
                <c:pt idx="901">
                  <c:v>8.9482742920000007</c:v>
                </c:pt>
                <c:pt idx="902">
                  <c:v>8.9582052920000006</c:v>
                </c:pt>
                <c:pt idx="903">
                  <c:v>8.9681372919999998</c:v>
                </c:pt>
                <c:pt idx="904">
                  <c:v>8.9780682919999997</c:v>
                </c:pt>
                <c:pt idx="905">
                  <c:v>8.9880002920000006</c:v>
                </c:pt>
                <c:pt idx="906">
                  <c:v>8.9979312920000005</c:v>
                </c:pt>
                <c:pt idx="907">
                  <c:v>9.0078632919999997</c:v>
                </c:pt>
                <c:pt idx="908">
                  <c:v>9.0177952920000006</c:v>
                </c:pt>
                <c:pt idx="909">
                  <c:v>9.0277262920000005</c:v>
                </c:pt>
                <c:pt idx="910">
                  <c:v>9.0376582919999997</c:v>
                </c:pt>
                <c:pt idx="911">
                  <c:v>9.0475892919999996</c:v>
                </c:pt>
                <c:pt idx="912">
                  <c:v>9.0575212920000006</c:v>
                </c:pt>
                <c:pt idx="913">
                  <c:v>9.0674522920000005</c:v>
                </c:pt>
                <c:pt idx="914">
                  <c:v>9.0773842919999996</c:v>
                </c:pt>
                <c:pt idx="915">
                  <c:v>9.0873152919999995</c:v>
                </c:pt>
                <c:pt idx="916">
                  <c:v>9.0972472920000005</c:v>
                </c:pt>
                <c:pt idx="917">
                  <c:v>9.1071792919999996</c:v>
                </c:pt>
                <c:pt idx="918">
                  <c:v>9.1171102919999996</c:v>
                </c:pt>
                <c:pt idx="919">
                  <c:v>9.1270422920000005</c:v>
                </c:pt>
                <c:pt idx="920">
                  <c:v>9.1369732920000004</c:v>
                </c:pt>
                <c:pt idx="921">
                  <c:v>9.1469052919999996</c:v>
                </c:pt>
                <c:pt idx="922">
                  <c:v>9.1568362919999995</c:v>
                </c:pt>
                <c:pt idx="923">
                  <c:v>9.1667682920000004</c:v>
                </c:pt>
                <c:pt idx="924">
                  <c:v>9.1766992920000003</c:v>
                </c:pt>
                <c:pt idx="925">
                  <c:v>9.1866312919999995</c:v>
                </c:pt>
                <c:pt idx="926">
                  <c:v>9.1965632920000004</c:v>
                </c:pt>
                <c:pt idx="927">
                  <c:v>9.2064942920000004</c:v>
                </c:pt>
                <c:pt idx="928">
                  <c:v>9.2164262919999995</c:v>
                </c:pt>
                <c:pt idx="929">
                  <c:v>9.2263572919999994</c:v>
                </c:pt>
                <c:pt idx="930">
                  <c:v>9.2362892920000004</c:v>
                </c:pt>
                <c:pt idx="931">
                  <c:v>9.2462202920000003</c:v>
                </c:pt>
                <c:pt idx="932">
                  <c:v>9.2561522919999994</c:v>
                </c:pt>
                <c:pt idx="933">
                  <c:v>9.2660832919999994</c:v>
                </c:pt>
                <c:pt idx="934">
                  <c:v>9.2760152920000003</c:v>
                </c:pt>
                <c:pt idx="935">
                  <c:v>9.2859472919999995</c:v>
                </c:pt>
                <c:pt idx="936">
                  <c:v>9.2958782919999994</c:v>
                </c:pt>
                <c:pt idx="937">
                  <c:v>9.3058102920000003</c:v>
                </c:pt>
                <c:pt idx="938">
                  <c:v>9.3157412920000002</c:v>
                </c:pt>
                <c:pt idx="939">
                  <c:v>9.3256732919999994</c:v>
                </c:pt>
                <c:pt idx="940">
                  <c:v>9.3356042919999993</c:v>
                </c:pt>
                <c:pt idx="941">
                  <c:v>9.3455362920000002</c:v>
                </c:pt>
                <c:pt idx="942">
                  <c:v>9.3554672920000002</c:v>
                </c:pt>
                <c:pt idx="943">
                  <c:v>9.3653992919999993</c:v>
                </c:pt>
                <c:pt idx="944">
                  <c:v>9.3753312920000003</c:v>
                </c:pt>
                <c:pt idx="945">
                  <c:v>9.3852622920000002</c:v>
                </c:pt>
                <c:pt idx="946">
                  <c:v>9.3951942919999993</c:v>
                </c:pt>
                <c:pt idx="947">
                  <c:v>9.4051252919999992</c:v>
                </c:pt>
                <c:pt idx="948">
                  <c:v>9.4150572920000002</c:v>
                </c:pt>
                <c:pt idx="949">
                  <c:v>9.4249882920000001</c:v>
                </c:pt>
                <c:pt idx="950">
                  <c:v>9.4349202919999993</c:v>
                </c:pt>
                <c:pt idx="951">
                  <c:v>9.4448512919999992</c:v>
                </c:pt>
                <c:pt idx="952">
                  <c:v>9.4547832920000001</c:v>
                </c:pt>
                <c:pt idx="953">
                  <c:v>9.4647152919999993</c:v>
                </c:pt>
                <c:pt idx="954">
                  <c:v>9.4746465000000004</c:v>
                </c:pt>
                <c:pt idx="955">
                  <c:v>9.4845784999999996</c:v>
                </c:pt>
                <c:pt idx="956">
                  <c:v>9.4945094999999995</c:v>
                </c:pt>
                <c:pt idx="957">
                  <c:v>9.5044415000000004</c:v>
                </c:pt>
                <c:pt idx="958">
                  <c:v>9.5143725000000003</c:v>
                </c:pt>
                <c:pt idx="959">
                  <c:v>9.5243044999999995</c:v>
                </c:pt>
                <c:pt idx="960">
                  <c:v>9.5342354999999994</c:v>
                </c:pt>
                <c:pt idx="961">
                  <c:v>9.5441675000000004</c:v>
                </c:pt>
                <c:pt idx="962">
                  <c:v>9.5540994999999995</c:v>
                </c:pt>
                <c:pt idx="963">
                  <c:v>9.5640304999999994</c:v>
                </c:pt>
                <c:pt idx="964">
                  <c:v>9.5739625000000004</c:v>
                </c:pt>
                <c:pt idx="965">
                  <c:v>9.5838935000000003</c:v>
                </c:pt>
                <c:pt idx="966">
                  <c:v>9.5938254999999995</c:v>
                </c:pt>
                <c:pt idx="967">
                  <c:v>9.6037564999999994</c:v>
                </c:pt>
                <c:pt idx="968">
                  <c:v>9.6136885000000003</c:v>
                </c:pt>
                <c:pt idx="969">
                  <c:v>9.6236195000000002</c:v>
                </c:pt>
                <c:pt idx="970">
                  <c:v>9.6335514999999994</c:v>
                </c:pt>
                <c:pt idx="971">
                  <c:v>9.6434835000000003</c:v>
                </c:pt>
                <c:pt idx="972">
                  <c:v>9.6534145000000002</c:v>
                </c:pt>
                <c:pt idx="973">
                  <c:v>9.6633464999999994</c:v>
                </c:pt>
                <c:pt idx="974">
                  <c:v>9.6732774999999993</c:v>
                </c:pt>
                <c:pt idx="975">
                  <c:v>9.6832095000000002</c:v>
                </c:pt>
                <c:pt idx="976">
                  <c:v>9.6931405000000002</c:v>
                </c:pt>
                <c:pt idx="977">
                  <c:v>9.7030724999999993</c:v>
                </c:pt>
                <c:pt idx="978">
                  <c:v>9.7130045000000003</c:v>
                </c:pt>
                <c:pt idx="979">
                  <c:v>9.7229355000000002</c:v>
                </c:pt>
                <c:pt idx="980">
                  <c:v>9.7328674999999993</c:v>
                </c:pt>
                <c:pt idx="981">
                  <c:v>9.7427984999999993</c:v>
                </c:pt>
                <c:pt idx="982">
                  <c:v>9.7527305000000002</c:v>
                </c:pt>
                <c:pt idx="983">
                  <c:v>9.7626615000000001</c:v>
                </c:pt>
                <c:pt idx="984">
                  <c:v>9.7725934999999993</c:v>
                </c:pt>
                <c:pt idx="985">
                  <c:v>9.7825244999999992</c:v>
                </c:pt>
                <c:pt idx="986">
                  <c:v>9.7924565000000001</c:v>
                </c:pt>
                <c:pt idx="987">
                  <c:v>9.8023884999999993</c:v>
                </c:pt>
                <c:pt idx="988">
                  <c:v>9.8123194999999992</c:v>
                </c:pt>
                <c:pt idx="989">
                  <c:v>9.8222515000000001</c:v>
                </c:pt>
                <c:pt idx="990">
                  <c:v>9.8321825</c:v>
                </c:pt>
                <c:pt idx="991">
                  <c:v>9.8421144999999992</c:v>
                </c:pt>
                <c:pt idx="992">
                  <c:v>9.8520454999999991</c:v>
                </c:pt>
                <c:pt idx="993">
                  <c:v>9.8619775000000001</c:v>
                </c:pt>
                <c:pt idx="994">
                  <c:v>9.8719085</c:v>
                </c:pt>
                <c:pt idx="995">
                  <c:v>9.8818404999999991</c:v>
                </c:pt>
                <c:pt idx="996">
                  <c:v>9.8917725000000001</c:v>
                </c:pt>
                <c:pt idx="997">
                  <c:v>9.9017035</c:v>
                </c:pt>
                <c:pt idx="998">
                  <c:v>9.9116354999999992</c:v>
                </c:pt>
                <c:pt idx="999">
                  <c:v>9.9215665000000008</c:v>
                </c:pt>
                <c:pt idx="1000">
                  <c:v>9.9314985</c:v>
                </c:pt>
                <c:pt idx="1001">
                  <c:v>9.9414294999999999</c:v>
                </c:pt>
                <c:pt idx="1002">
                  <c:v>9.9513615000000009</c:v>
                </c:pt>
                <c:pt idx="1003">
                  <c:v>9.9612935</c:v>
                </c:pt>
                <c:pt idx="1004">
                  <c:v>9.9712244999999999</c:v>
                </c:pt>
                <c:pt idx="1005">
                  <c:v>9.9811565000000009</c:v>
                </c:pt>
                <c:pt idx="1006">
                  <c:v>9.9910875000000008</c:v>
                </c:pt>
                <c:pt idx="1007">
                  <c:v>10.0010195</c:v>
                </c:pt>
                <c:pt idx="1008">
                  <c:v>10.0109505</c:v>
                </c:pt>
                <c:pt idx="1009">
                  <c:v>10.020882500000001</c:v>
                </c:pt>
                <c:pt idx="1010">
                  <c:v>10.030813500000001</c:v>
                </c:pt>
                <c:pt idx="1011">
                  <c:v>10.0407455</c:v>
                </c:pt>
                <c:pt idx="1012">
                  <c:v>10.050677500000001</c:v>
                </c:pt>
                <c:pt idx="1013">
                  <c:v>10.060608500000001</c:v>
                </c:pt>
                <c:pt idx="1014">
                  <c:v>10.0705405</c:v>
                </c:pt>
                <c:pt idx="1015">
                  <c:v>10.0804715</c:v>
                </c:pt>
                <c:pt idx="1016">
                  <c:v>10.090403500000001</c:v>
                </c:pt>
                <c:pt idx="1017">
                  <c:v>10.100334500000001</c:v>
                </c:pt>
                <c:pt idx="1018">
                  <c:v>10.1102665</c:v>
                </c:pt>
                <c:pt idx="1019">
                  <c:v>10.120198500000001</c:v>
                </c:pt>
                <c:pt idx="1020">
                  <c:v>10.130129500000001</c:v>
                </c:pt>
                <c:pt idx="1021">
                  <c:v>10.1400615</c:v>
                </c:pt>
                <c:pt idx="1022">
                  <c:v>10.1499925</c:v>
                </c:pt>
                <c:pt idx="1023">
                  <c:v>10.159924500000001</c:v>
                </c:pt>
                <c:pt idx="1024">
                  <c:v>10.169855500000001</c:v>
                </c:pt>
                <c:pt idx="1025">
                  <c:v>10.1797875</c:v>
                </c:pt>
                <c:pt idx="1026">
                  <c:v>10.1897185</c:v>
                </c:pt>
                <c:pt idx="1027">
                  <c:v>10.199650500000001</c:v>
                </c:pt>
                <c:pt idx="1028">
                  <c:v>10.2095825</c:v>
                </c:pt>
                <c:pt idx="1029">
                  <c:v>10.2195135</c:v>
                </c:pt>
                <c:pt idx="1030">
                  <c:v>10.229445500000001</c:v>
                </c:pt>
                <c:pt idx="1031">
                  <c:v>10.239376500000001</c:v>
                </c:pt>
                <c:pt idx="1032">
                  <c:v>10.2493085</c:v>
                </c:pt>
                <c:pt idx="1033">
                  <c:v>10.2592395</c:v>
                </c:pt>
                <c:pt idx="1034">
                  <c:v>10.269171500000001</c:v>
                </c:pt>
                <c:pt idx="1035">
                  <c:v>10.2791035</c:v>
                </c:pt>
                <c:pt idx="1036">
                  <c:v>10.2890345</c:v>
                </c:pt>
                <c:pt idx="1037">
                  <c:v>10.298966500000001</c:v>
                </c:pt>
                <c:pt idx="1038">
                  <c:v>10.3088975</c:v>
                </c:pt>
                <c:pt idx="1039">
                  <c:v>10.3188295</c:v>
                </c:pt>
                <c:pt idx="1040">
                  <c:v>10.3287605</c:v>
                </c:pt>
                <c:pt idx="1041">
                  <c:v>10.338692500000001</c:v>
                </c:pt>
                <c:pt idx="1042">
                  <c:v>10.3486245</c:v>
                </c:pt>
                <c:pt idx="1043">
                  <c:v>10.3585555</c:v>
                </c:pt>
                <c:pt idx="1044">
                  <c:v>10.368487500000001</c:v>
                </c:pt>
                <c:pt idx="1045">
                  <c:v>10.3784185</c:v>
                </c:pt>
                <c:pt idx="1046">
                  <c:v>10.3883505</c:v>
                </c:pt>
                <c:pt idx="1047">
                  <c:v>10.3982815</c:v>
                </c:pt>
                <c:pt idx="1048">
                  <c:v>10.4082135</c:v>
                </c:pt>
                <c:pt idx="1049">
                  <c:v>10.4181455</c:v>
                </c:pt>
                <c:pt idx="1050">
                  <c:v>10.4280765</c:v>
                </c:pt>
                <c:pt idx="1051">
                  <c:v>10.4380085</c:v>
                </c:pt>
                <c:pt idx="1052">
                  <c:v>10.4479395</c:v>
                </c:pt>
                <c:pt idx="1053">
                  <c:v>10.4578715</c:v>
                </c:pt>
                <c:pt idx="1054">
                  <c:v>10.467802499999999</c:v>
                </c:pt>
                <c:pt idx="1055">
                  <c:v>10.477734379999999</c:v>
                </c:pt>
                <c:pt idx="1056">
                  <c:v>10.487665379999999</c:v>
                </c:pt>
                <c:pt idx="1057">
                  <c:v>10.49759738</c:v>
                </c:pt>
                <c:pt idx="1058">
                  <c:v>10.507529379999999</c:v>
                </c:pt>
                <c:pt idx="1059">
                  <c:v>10.517460379999999</c:v>
                </c:pt>
                <c:pt idx="1060">
                  <c:v>10.52739238</c:v>
                </c:pt>
                <c:pt idx="1061">
                  <c:v>10.537323369999999</c:v>
                </c:pt>
                <c:pt idx="1062">
                  <c:v>10.547255379999999</c:v>
                </c:pt>
                <c:pt idx="1063">
                  <c:v>10.557186379999999</c:v>
                </c:pt>
                <c:pt idx="1064">
                  <c:v>10.56711838</c:v>
                </c:pt>
                <c:pt idx="1065">
                  <c:v>10.577050379999999</c:v>
                </c:pt>
                <c:pt idx="1066">
                  <c:v>10.586981379999999</c:v>
                </c:pt>
                <c:pt idx="1067">
                  <c:v>10.59691338</c:v>
                </c:pt>
                <c:pt idx="1068">
                  <c:v>10.60684438</c:v>
                </c:pt>
                <c:pt idx="1069">
                  <c:v>10.616776379999999</c:v>
                </c:pt>
                <c:pt idx="1070">
                  <c:v>10.626707379999999</c:v>
                </c:pt>
                <c:pt idx="1071">
                  <c:v>10.63663938</c:v>
                </c:pt>
                <c:pt idx="1072">
                  <c:v>10.646571379999999</c:v>
                </c:pt>
                <c:pt idx="1073">
                  <c:v>10.656502379999999</c:v>
                </c:pt>
                <c:pt idx="1074">
                  <c:v>10.66643438</c:v>
                </c:pt>
                <c:pt idx="1075">
                  <c:v>10.67636538</c:v>
                </c:pt>
                <c:pt idx="1076">
                  <c:v>10.686297379999999</c:v>
                </c:pt>
                <c:pt idx="1077">
                  <c:v>10.696228380000001</c:v>
                </c:pt>
                <c:pt idx="1078">
                  <c:v>10.70616038</c:v>
                </c:pt>
                <c:pt idx="1079">
                  <c:v>10.716092379999999</c:v>
                </c:pt>
                <c:pt idx="1080">
                  <c:v>10.726023380000001</c:v>
                </c:pt>
                <c:pt idx="1081">
                  <c:v>10.73595538</c:v>
                </c:pt>
                <c:pt idx="1082">
                  <c:v>10.74588638</c:v>
                </c:pt>
                <c:pt idx="1083">
                  <c:v>10.755818379999999</c:v>
                </c:pt>
                <c:pt idx="1084">
                  <c:v>10.765749380000001</c:v>
                </c:pt>
                <c:pt idx="1085">
                  <c:v>10.77568138</c:v>
                </c:pt>
                <c:pt idx="1086">
                  <c:v>10.785613379999999</c:v>
                </c:pt>
                <c:pt idx="1087">
                  <c:v>10.795544380000001</c:v>
                </c:pt>
                <c:pt idx="1088">
                  <c:v>10.80547638</c:v>
                </c:pt>
                <c:pt idx="1089">
                  <c:v>10.81540738</c:v>
                </c:pt>
                <c:pt idx="1090">
                  <c:v>10.825339380000001</c:v>
                </c:pt>
                <c:pt idx="1091">
                  <c:v>10.835270380000001</c:v>
                </c:pt>
                <c:pt idx="1092">
                  <c:v>10.845202370000001</c:v>
                </c:pt>
                <c:pt idx="1093">
                  <c:v>10.855134380000001</c:v>
                </c:pt>
                <c:pt idx="1094">
                  <c:v>10.865065380000001</c:v>
                </c:pt>
                <c:pt idx="1095">
                  <c:v>10.87499738</c:v>
                </c:pt>
                <c:pt idx="1096">
                  <c:v>10.88492838</c:v>
                </c:pt>
                <c:pt idx="1097">
                  <c:v>10.894860380000001</c:v>
                </c:pt>
                <c:pt idx="1098">
                  <c:v>10.904791380000001</c:v>
                </c:pt>
                <c:pt idx="1099">
                  <c:v>10.91472338</c:v>
                </c:pt>
                <c:pt idx="1100">
                  <c:v>10.924655380000001</c:v>
                </c:pt>
                <c:pt idx="1101">
                  <c:v>10.934586380000001</c:v>
                </c:pt>
                <c:pt idx="1102">
                  <c:v>10.94451838</c:v>
                </c:pt>
                <c:pt idx="1103">
                  <c:v>10.95444938</c:v>
                </c:pt>
                <c:pt idx="1104">
                  <c:v>10.964381380000001</c:v>
                </c:pt>
                <c:pt idx="1105">
                  <c:v>10.97431338</c:v>
                </c:pt>
                <c:pt idx="1106">
                  <c:v>10.98424438</c:v>
                </c:pt>
                <c:pt idx="1107">
                  <c:v>10.994176380000001</c:v>
                </c:pt>
                <c:pt idx="1108">
                  <c:v>11.004107380000001</c:v>
                </c:pt>
                <c:pt idx="1109">
                  <c:v>11.01403938</c:v>
                </c:pt>
                <c:pt idx="1110">
                  <c:v>11.02397038</c:v>
                </c:pt>
                <c:pt idx="1111">
                  <c:v>11.033902380000001</c:v>
                </c:pt>
                <c:pt idx="1112">
                  <c:v>11.04383438</c:v>
                </c:pt>
                <c:pt idx="1113">
                  <c:v>11.05376538</c:v>
                </c:pt>
                <c:pt idx="1114">
                  <c:v>11.063697380000001</c:v>
                </c:pt>
                <c:pt idx="1115">
                  <c:v>11.073628380000001</c:v>
                </c:pt>
                <c:pt idx="1116">
                  <c:v>11.08356038</c:v>
                </c:pt>
                <c:pt idx="1117">
                  <c:v>11.09349138</c:v>
                </c:pt>
                <c:pt idx="1118">
                  <c:v>11.103423380000001</c:v>
                </c:pt>
                <c:pt idx="1119">
                  <c:v>11.11335538</c:v>
                </c:pt>
                <c:pt idx="1120">
                  <c:v>11.12328638</c:v>
                </c:pt>
                <c:pt idx="1121">
                  <c:v>11.133218380000001</c:v>
                </c:pt>
                <c:pt idx="1122">
                  <c:v>11.143149380000001</c:v>
                </c:pt>
                <c:pt idx="1123">
                  <c:v>11.153081370000001</c:v>
                </c:pt>
                <c:pt idx="1124">
                  <c:v>11.16301238</c:v>
                </c:pt>
                <c:pt idx="1125">
                  <c:v>11.172944380000001</c:v>
                </c:pt>
                <c:pt idx="1126">
                  <c:v>11.18287638</c:v>
                </c:pt>
                <c:pt idx="1127">
                  <c:v>11.19280738</c:v>
                </c:pt>
                <c:pt idx="1128">
                  <c:v>11.202739380000001</c:v>
                </c:pt>
                <c:pt idx="1129">
                  <c:v>11.21267038</c:v>
                </c:pt>
                <c:pt idx="1130">
                  <c:v>11.22260238</c:v>
                </c:pt>
                <c:pt idx="1131">
                  <c:v>11.232534380000001</c:v>
                </c:pt>
                <c:pt idx="1132">
                  <c:v>11.242465380000001</c:v>
                </c:pt>
                <c:pt idx="1133">
                  <c:v>11.25239738</c:v>
                </c:pt>
                <c:pt idx="1134">
                  <c:v>11.262328370000001</c:v>
                </c:pt>
                <c:pt idx="1135">
                  <c:v>11.272260380000001</c:v>
                </c:pt>
                <c:pt idx="1136">
                  <c:v>11.28219138</c:v>
                </c:pt>
                <c:pt idx="1137">
                  <c:v>11.29212338</c:v>
                </c:pt>
                <c:pt idx="1138">
                  <c:v>11.302055380000001</c:v>
                </c:pt>
                <c:pt idx="1139">
                  <c:v>11.31198638</c:v>
                </c:pt>
                <c:pt idx="1140">
                  <c:v>11.32191838</c:v>
                </c:pt>
                <c:pt idx="1141">
                  <c:v>11.33184938</c:v>
                </c:pt>
                <c:pt idx="1142">
                  <c:v>11.34178138</c:v>
                </c:pt>
                <c:pt idx="1143">
                  <c:v>11.35171238</c:v>
                </c:pt>
                <c:pt idx="1144">
                  <c:v>11.36164438</c:v>
                </c:pt>
                <c:pt idx="1145">
                  <c:v>11.37157638</c:v>
                </c:pt>
                <c:pt idx="1146">
                  <c:v>11.38150738</c:v>
                </c:pt>
                <c:pt idx="1147">
                  <c:v>11.39143938</c:v>
                </c:pt>
                <c:pt idx="1148">
                  <c:v>11.401370379999999</c:v>
                </c:pt>
                <c:pt idx="1149">
                  <c:v>11.41130238</c:v>
                </c:pt>
                <c:pt idx="1150">
                  <c:v>11.42123438</c:v>
                </c:pt>
                <c:pt idx="1151">
                  <c:v>11.431165379999999</c:v>
                </c:pt>
                <c:pt idx="1152">
                  <c:v>11.44109738</c:v>
                </c:pt>
                <c:pt idx="1153">
                  <c:v>11.45102838</c:v>
                </c:pt>
                <c:pt idx="1154">
                  <c:v>11.46096037</c:v>
                </c:pt>
                <c:pt idx="1155">
                  <c:v>11.47089063</c:v>
                </c:pt>
                <c:pt idx="1156">
                  <c:v>11.48082263</c:v>
                </c:pt>
                <c:pt idx="1157">
                  <c:v>11.49075463</c:v>
                </c:pt>
                <c:pt idx="1158">
                  <c:v>11.50068563</c:v>
                </c:pt>
                <c:pt idx="1159">
                  <c:v>11.51061763</c:v>
                </c:pt>
                <c:pt idx="1160">
                  <c:v>11.52054863</c:v>
                </c:pt>
                <c:pt idx="1161">
                  <c:v>11.53048063</c:v>
                </c:pt>
                <c:pt idx="1162">
                  <c:v>11.540411629999999</c:v>
                </c:pt>
                <c:pt idx="1163">
                  <c:v>11.55034363</c:v>
                </c:pt>
                <c:pt idx="1164">
                  <c:v>11.56027563</c:v>
                </c:pt>
                <c:pt idx="1165">
                  <c:v>11.570206629999999</c:v>
                </c:pt>
                <c:pt idx="1166">
                  <c:v>11.58013863</c:v>
                </c:pt>
                <c:pt idx="1167">
                  <c:v>11.59006963</c:v>
                </c:pt>
                <c:pt idx="1168">
                  <c:v>11.60000163</c:v>
                </c:pt>
                <c:pt idx="1169">
                  <c:v>11.60993363</c:v>
                </c:pt>
                <c:pt idx="1170">
                  <c:v>11.61986463</c:v>
                </c:pt>
                <c:pt idx="1171">
                  <c:v>11.62979663</c:v>
                </c:pt>
                <c:pt idx="1172">
                  <c:v>11.639727629999999</c:v>
                </c:pt>
                <c:pt idx="1173">
                  <c:v>11.64965963</c:v>
                </c:pt>
                <c:pt idx="1174">
                  <c:v>11.65959063</c:v>
                </c:pt>
                <c:pt idx="1175">
                  <c:v>11.669522629999999</c:v>
                </c:pt>
                <c:pt idx="1176">
                  <c:v>11.67945463</c:v>
                </c:pt>
                <c:pt idx="1177">
                  <c:v>11.68938563</c:v>
                </c:pt>
                <c:pt idx="1178">
                  <c:v>11.699317629999999</c:v>
                </c:pt>
                <c:pt idx="1179">
                  <c:v>11.709248629999999</c:v>
                </c:pt>
                <c:pt idx="1180">
                  <c:v>11.71918063</c:v>
                </c:pt>
                <c:pt idx="1181">
                  <c:v>11.729112629999999</c:v>
                </c:pt>
                <c:pt idx="1182">
                  <c:v>11.739043629999999</c:v>
                </c:pt>
                <c:pt idx="1183">
                  <c:v>11.74897562</c:v>
                </c:pt>
                <c:pt idx="1184">
                  <c:v>11.75890663</c:v>
                </c:pt>
                <c:pt idx="1185">
                  <c:v>11.768838629999999</c:v>
                </c:pt>
                <c:pt idx="1186">
                  <c:v>11.778769629999999</c:v>
                </c:pt>
                <c:pt idx="1187">
                  <c:v>11.78870163</c:v>
                </c:pt>
                <c:pt idx="1188">
                  <c:v>11.798633629999999</c:v>
                </c:pt>
                <c:pt idx="1189">
                  <c:v>11.808564629999999</c:v>
                </c:pt>
                <c:pt idx="1190">
                  <c:v>11.81849663</c:v>
                </c:pt>
                <c:pt idx="1191">
                  <c:v>11.82842763</c:v>
                </c:pt>
                <c:pt idx="1192">
                  <c:v>11.838359629999999</c:v>
                </c:pt>
                <c:pt idx="1193">
                  <c:v>11.84829163</c:v>
                </c:pt>
                <c:pt idx="1194">
                  <c:v>11.85822263</c:v>
                </c:pt>
                <c:pt idx="1195">
                  <c:v>11.868154629999999</c:v>
                </c:pt>
                <c:pt idx="1196">
                  <c:v>11.878085629999999</c:v>
                </c:pt>
                <c:pt idx="1197">
                  <c:v>11.88801763</c:v>
                </c:pt>
                <c:pt idx="1198">
                  <c:v>11.89794863</c:v>
                </c:pt>
                <c:pt idx="1199">
                  <c:v>11.907880629999999</c:v>
                </c:pt>
                <c:pt idx="1200">
                  <c:v>11.91781263</c:v>
                </c:pt>
                <c:pt idx="1201">
                  <c:v>11.92774363</c:v>
                </c:pt>
                <c:pt idx="1202">
                  <c:v>11.937675629999999</c:v>
                </c:pt>
                <c:pt idx="1203">
                  <c:v>11.947606629999999</c:v>
                </c:pt>
                <c:pt idx="1204">
                  <c:v>11.95753863</c:v>
                </c:pt>
                <c:pt idx="1205">
                  <c:v>11.967470629999999</c:v>
                </c:pt>
                <c:pt idx="1206">
                  <c:v>11.977401629999999</c:v>
                </c:pt>
                <c:pt idx="1207">
                  <c:v>11.98733363</c:v>
                </c:pt>
                <c:pt idx="1208">
                  <c:v>11.99726463</c:v>
                </c:pt>
                <c:pt idx="1209">
                  <c:v>12.007196629999999</c:v>
                </c:pt>
                <c:pt idx="1210">
                  <c:v>12.017127629999999</c:v>
                </c:pt>
                <c:pt idx="1211">
                  <c:v>12.02705963</c:v>
                </c:pt>
                <c:pt idx="1212">
                  <c:v>12.036991629999999</c:v>
                </c:pt>
                <c:pt idx="1213">
                  <c:v>12.046922629999999</c:v>
                </c:pt>
                <c:pt idx="1214">
                  <c:v>12.056854619999999</c:v>
                </c:pt>
                <c:pt idx="1215">
                  <c:v>12.06678563</c:v>
                </c:pt>
                <c:pt idx="1216">
                  <c:v>12.076717629999999</c:v>
                </c:pt>
                <c:pt idx="1217">
                  <c:v>12.08664963</c:v>
                </c:pt>
                <c:pt idx="1218">
                  <c:v>12.09658063</c:v>
                </c:pt>
                <c:pt idx="1219">
                  <c:v>12.106512629999999</c:v>
                </c:pt>
                <c:pt idx="1220">
                  <c:v>12.116443629999999</c:v>
                </c:pt>
                <c:pt idx="1221">
                  <c:v>12.12637563</c:v>
                </c:pt>
                <c:pt idx="1222">
                  <c:v>12.136307629999999</c:v>
                </c:pt>
                <c:pt idx="1223">
                  <c:v>12.146238629999999</c:v>
                </c:pt>
                <c:pt idx="1224">
                  <c:v>12.15617063</c:v>
                </c:pt>
                <c:pt idx="1225">
                  <c:v>12.16610163</c:v>
                </c:pt>
                <c:pt idx="1226">
                  <c:v>12.176033629999999</c:v>
                </c:pt>
                <c:pt idx="1227">
                  <c:v>12.185964630000001</c:v>
                </c:pt>
                <c:pt idx="1228">
                  <c:v>12.19589663</c:v>
                </c:pt>
                <c:pt idx="1229">
                  <c:v>12.205828629999999</c:v>
                </c:pt>
                <c:pt idx="1230">
                  <c:v>12.215759630000001</c:v>
                </c:pt>
                <c:pt idx="1231">
                  <c:v>12.22569163</c:v>
                </c:pt>
                <c:pt idx="1232">
                  <c:v>12.23562263</c:v>
                </c:pt>
                <c:pt idx="1233">
                  <c:v>12.245554630000001</c:v>
                </c:pt>
                <c:pt idx="1234">
                  <c:v>12.25548663</c:v>
                </c:pt>
                <c:pt idx="1235">
                  <c:v>12.26541763</c:v>
                </c:pt>
                <c:pt idx="1236">
                  <c:v>12.275349629999999</c:v>
                </c:pt>
                <c:pt idx="1237">
                  <c:v>12.285280630000001</c:v>
                </c:pt>
                <c:pt idx="1238">
                  <c:v>12.29521263</c:v>
                </c:pt>
                <c:pt idx="1239">
                  <c:v>12.305144629999999</c:v>
                </c:pt>
                <c:pt idx="1240">
                  <c:v>12.315075630000001</c:v>
                </c:pt>
                <c:pt idx="1241">
                  <c:v>12.32500763</c:v>
                </c:pt>
                <c:pt idx="1242">
                  <c:v>12.33493863</c:v>
                </c:pt>
                <c:pt idx="1243">
                  <c:v>12.344870630000001</c:v>
                </c:pt>
                <c:pt idx="1244">
                  <c:v>12.354801630000001</c:v>
                </c:pt>
                <c:pt idx="1245">
                  <c:v>12.364733620000001</c:v>
                </c:pt>
                <c:pt idx="1246">
                  <c:v>12.374665630000001</c:v>
                </c:pt>
                <c:pt idx="1247">
                  <c:v>12.384596630000001</c:v>
                </c:pt>
                <c:pt idx="1248">
                  <c:v>12.39452863</c:v>
                </c:pt>
                <c:pt idx="1249">
                  <c:v>12.40445963</c:v>
                </c:pt>
                <c:pt idx="1250">
                  <c:v>12.414391630000001</c:v>
                </c:pt>
                <c:pt idx="1251">
                  <c:v>12.42432363</c:v>
                </c:pt>
                <c:pt idx="1252">
                  <c:v>12.43425463</c:v>
                </c:pt>
                <c:pt idx="1253">
                  <c:v>12.444186630000001</c:v>
                </c:pt>
                <c:pt idx="1254">
                  <c:v>12.454117630000001</c:v>
                </c:pt>
                <c:pt idx="1255">
                  <c:v>12.46404963</c:v>
                </c:pt>
                <c:pt idx="1256">
                  <c:v>12.473981</c:v>
                </c:pt>
                <c:pt idx="1257">
                  <c:v>12.483912</c:v>
                </c:pt>
                <c:pt idx="1258">
                  <c:v>12.493843999999999</c:v>
                </c:pt>
                <c:pt idx="1259">
                  <c:v>12.503774999999999</c:v>
                </c:pt>
                <c:pt idx="1260">
                  <c:v>12.513707</c:v>
                </c:pt>
                <c:pt idx="1261">
                  <c:v>12.523638999999999</c:v>
                </c:pt>
                <c:pt idx="1262">
                  <c:v>12.533569999999999</c:v>
                </c:pt>
                <c:pt idx="1263">
                  <c:v>12.543502</c:v>
                </c:pt>
                <c:pt idx="1264">
                  <c:v>12.553433</c:v>
                </c:pt>
                <c:pt idx="1265">
                  <c:v>12.563364999999999</c:v>
                </c:pt>
                <c:pt idx="1266">
                  <c:v>12.573297</c:v>
                </c:pt>
                <c:pt idx="1267">
                  <c:v>12.583228</c:v>
                </c:pt>
                <c:pt idx="1268">
                  <c:v>12.593159999999999</c:v>
                </c:pt>
                <c:pt idx="1269">
                  <c:v>12.603090999999999</c:v>
                </c:pt>
                <c:pt idx="1270">
                  <c:v>12.613023</c:v>
                </c:pt>
                <c:pt idx="1271">
                  <c:v>12.622954999999999</c:v>
                </c:pt>
                <c:pt idx="1272">
                  <c:v>12.632885999999999</c:v>
                </c:pt>
                <c:pt idx="1273">
                  <c:v>12.642818</c:v>
                </c:pt>
                <c:pt idx="1274">
                  <c:v>12.652749</c:v>
                </c:pt>
                <c:pt idx="1275">
                  <c:v>12.662680999999999</c:v>
                </c:pt>
                <c:pt idx="1276">
                  <c:v>12.672613</c:v>
                </c:pt>
                <c:pt idx="1277">
                  <c:v>12.682544</c:v>
                </c:pt>
                <c:pt idx="1278">
                  <c:v>12.692475999999999</c:v>
                </c:pt>
                <c:pt idx="1279">
                  <c:v>12.702406999999999</c:v>
                </c:pt>
                <c:pt idx="1280">
                  <c:v>12.712339</c:v>
                </c:pt>
                <c:pt idx="1281">
                  <c:v>12.72227</c:v>
                </c:pt>
                <c:pt idx="1282">
                  <c:v>12.732201999999999</c:v>
                </c:pt>
                <c:pt idx="1283">
                  <c:v>12.742134</c:v>
                </c:pt>
                <c:pt idx="1284">
                  <c:v>12.752065</c:v>
                </c:pt>
                <c:pt idx="1285">
                  <c:v>12.761996999999999</c:v>
                </c:pt>
                <c:pt idx="1286">
                  <c:v>12.771929</c:v>
                </c:pt>
                <c:pt idx="1287">
                  <c:v>12.78186</c:v>
                </c:pt>
                <c:pt idx="1288">
                  <c:v>12.791791999999999</c:v>
                </c:pt>
                <c:pt idx="1289">
                  <c:v>12.801723000000001</c:v>
                </c:pt>
                <c:pt idx="1290">
                  <c:v>12.811655</c:v>
                </c:pt>
                <c:pt idx="1291">
                  <c:v>12.821586</c:v>
                </c:pt>
                <c:pt idx="1292">
                  <c:v>12.831518000000001</c:v>
                </c:pt>
                <c:pt idx="1293">
                  <c:v>12.84145</c:v>
                </c:pt>
                <c:pt idx="1294">
                  <c:v>12.851381</c:v>
                </c:pt>
                <c:pt idx="1295">
                  <c:v>12.861313000000001</c:v>
                </c:pt>
                <c:pt idx="1296">
                  <c:v>12.871244000000001</c:v>
                </c:pt>
                <c:pt idx="1297">
                  <c:v>12.881176</c:v>
                </c:pt>
                <c:pt idx="1298">
                  <c:v>12.891107999999999</c:v>
                </c:pt>
                <c:pt idx="1299">
                  <c:v>12.901039000000001</c:v>
                </c:pt>
                <c:pt idx="1300">
                  <c:v>12.910971</c:v>
                </c:pt>
                <c:pt idx="1301">
                  <c:v>12.920902</c:v>
                </c:pt>
                <c:pt idx="1302">
                  <c:v>12.930834000000001</c:v>
                </c:pt>
                <c:pt idx="1303">
                  <c:v>12.940766</c:v>
                </c:pt>
                <c:pt idx="1304">
                  <c:v>12.950697</c:v>
                </c:pt>
                <c:pt idx="1305">
                  <c:v>12.960629000000001</c:v>
                </c:pt>
                <c:pt idx="1306">
                  <c:v>12.970561</c:v>
                </c:pt>
                <c:pt idx="1307">
                  <c:v>12.980492</c:v>
                </c:pt>
                <c:pt idx="1308">
                  <c:v>12.990424000000001</c:v>
                </c:pt>
                <c:pt idx="1309">
                  <c:v>13.000355000000001</c:v>
                </c:pt>
                <c:pt idx="1310">
                  <c:v>13.010287</c:v>
                </c:pt>
                <c:pt idx="1311">
                  <c:v>13.020219000000001</c:v>
                </c:pt>
                <c:pt idx="1312">
                  <c:v>13.030150000000001</c:v>
                </c:pt>
                <c:pt idx="1313">
                  <c:v>13.040082</c:v>
                </c:pt>
                <c:pt idx="1314">
                  <c:v>13.050013</c:v>
                </c:pt>
                <c:pt idx="1315">
                  <c:v>13.059945000000001</c:v>
                </c:pt>
                <c:pt idx="1316">
                  <c:v>13.069877</c:v>
                </c:pt>
                <c:pt idx="1317">
                  <c:v>13.079808</c:v>
                </c:pt>
                <c:pt idx="1318">
                  <c:v>13.089740000000001</c:v>
                </c:pt>
                <c:pt idx="1319">
                  <c:v>13.099671000000001</c:v>
                </c:pt>
                <c:pt idx="1320">
                  <c:v>13.109603</c:v>
                </c:pt>
                <c:pt idx="1321">
                  <c:v>13.119535000000001</c:v>
                </c:pt>
                <c:pt idx="1322">
                  <c:v>13.129466000000001</c:v>
                </c:pt>
                <c:pt idx="1323">
                  <c:v>13.139398</c:v>
                </c:pt>
                <c:pt idx="1324">
                  <c:v>13.149329</c:v>
                </c:pt>
                <c:pt idx="1325">
                  <c:v>13.159261000000001</c:v>
                </c:pt>
                <c:pt idx="1326">
                  <c:v>13.169193</c:v>
                </c:pt>
                <c:pt idx="1327">
                  <c:v>13.179124</c:v>
                </c:pt>
                <c:pt idx="1328">
                  <c:v>13.189056000000001</c:v>
                </c:pt>
                <c:pt idx="1329">
                  <c:v>13.198987000000001</c:v>
                </c:pt>
                <c:pt idx="1330">
                  <c:v>13.208919</c:v>
                </c:pt>
                <c:pt idx="1331">
                  <c:v>13.218851000000001</c:v>
                </c:pt>
                <c:pt idx="1332">
                  <c:v>13.228782000000001</c:v>
                </c:pt>
                <c:pt idx="1333">
                  <c:v>13.238714</c:v>
                </c:pt>
                <c:pt idx="1334">
                  <c:v>13.248646000000001</c:v>
                </c:pt>
                <c:pt idx="1335">
                  <c:v>13.258577000000001</c:v>
                </c:pt>
                <c:pt idx="1336">
                  <c:v>13.268509</c:v>
                </c:pt>
                <c:pt idx="1337">
                  <c:v>13.27844</c:v>
                </c:pt>
                <c:pt idx="1338">
                  <c:v>13.288372000000001</c:v>
                </c:pt>
                <c:pt idx="1339">
                  <c:v>13.298304</c:v>
                </c:pt>
                <c:pt idx="1340">
                  <c:v>13.308235</c:v>
                </c:pt>
                <c:pt idx="1341">
                  <c:v>13.318167000000001</c:v>
                </c:pt>
                <c:pt idx="1342">
                  <c:v>13.328098000000001</c:v>
                </c:pt>
                <c:pt idx="1343">
                  <c:v>13.33803</c:v>
                </c:pt>
                <c:pt idx="1344">
                  <c:v>13.347962000000001</c:v>
                </c:pt>
                <c:pt idx="1345">
                  <c:v>13.357893000000001</c:v>
                </c:pt>
                <c:pt idx="1346">
                  <c:v>13.367825</c:v>
                </c:pt>
                <c:pt idx="1347">
                  <c:v>13.377756</c:v>
                </c:pt>
                <c:pt idx="1348">
                  <c:v>13.387688000000001</c:v>
                </c:pt>
                <c:pt idx="1349">
                  <c:v>13.39762</c:v>
                </c:pt>
                <c:pt idx="1350">
                  <c:v>13.407551</c:v>
                </c:pt>
                <c:pt idx="1351">
                  <c:v>13.417483000000001</c:v>
                </c:pt>
                <c:pt idx="1352">
                  <c:v>13.427415</c:v>
                </c:pt>
                <c:pt idx="1353">
                  <c:v>13.437346</c:v>
                </c:pt>
                <c:pt idx="1354">
                  <c:v>13.447278000000001</c:v>
                </c:pt>
                <c:pt idx="1355">
                  <c:v>13.457209000000001</c:v>
                </c:pt>
                <c:pt idx="1356">
                  <c:v>13.467141</c:v>
                </c:pt>
                <c:pt idx="1357">
                  <c:v>13.477073499999999</c:v>
                </c:pt>
                <c:pt idx="1358">
                  <c:v>13.487004499999999</c:v>
                </c:pt>
                <c:pt idx="1359">
                  <c:v>13.4969365</c:v>
                </c:pt>
                <c:pt idx="1360">
                  <c:v>13.5068675</c:v>
                </c:pt>
                <c:pt idx="1361">
                  <c:v>13.516799499999999</c:v>
                </c:pt>
                <c:pt idx="1362">
                  <c:v>13.5267315</c:v>
                </c:pt>
                <c:pt idx="1363">
                  <c:v>13.5366625</c:v>
                </c:pt>
                <c:pt idx="1364">
                  <c:v>13.546594499999999</c:v>
                </c:pt>
                <c:pt idx="1365">
                  <c:v>13.556525499999999</c:v>
                </c:pt>
                <c:pt idx="1366">
                  <c:v>13.5664575</c:v>
                </c:pt>
                <c:pt idx="1367">
                  <c:v>13.576389499999999</c:v>
                </c:pt>
                <c:pt idx="1368">
                  <c:v>13.586320499999999</c:v>
                </c:pt>
                <c:pt idx="1369">
                  <c:v>13.5962525</c:v>
                </c:pt>
                <c:pt idx="1370">
                  <c:v>13.606184499999999</c:v>
                </c:pt>
                <c:pt idx="1371">
                  <c:v>13.616115499999999</c:v>
                </c:pt>
                <c:pt idx="1372">
                  <c:v>13.6260475</c:v>
                </c:pt>
                <c:pt idx="1373">
                  <c:v>13.6359785</c:v>
                </c:pt>
                <c:pt idx="1374">
                  <c:v>13.645910499999999</c:v>
                </c:pt>
                <c:pt idx="1375">
                  <c:v>13.6558425</c:v>
                </c:pt>
                <c:pt idx="1376">
                  <c:v>13.6657735</c:v>
                </c:pt>
                <c:pt idx="1377">
                  <c:v>13.675705499999999</c:v>
                </c:pt>
                <c:pt idx="1378">
                  <c:v>13.685636499999999</c:v>
                </c:pt>
                <c:pt idx="1379">
                  <c:v>13.6955685</c:v>
                </c:pt>
                <c:pt idx="1380">
                  <c:v>13.705500499999999</c:v>
                </c:pt>
                <c:pt idx="1381">
                  <c:v>13.715431499999999</c:v>
                </c:pt>
                <c:pt idx="1382">
                  <c:v>13.7253635</c:v>
                </c:pt>
                <c:pt idx="1383">
                  <c:v>13.735295499999999</c:v>
                </c:pt>
                <c:pt idx="1384">
                  <c:v>13.745226499999999</c:v>
                </c:pt>
                <c:pt idx="1385">
                  <c:v>13.7551585</c:v>
                </c:pt>
                <c:pt idx="1386">
                  <c:v>13.7650895</c:v>
                </c:pt>
                <c:pt idx="1387">
                  <c:v>13.775021499999999</c:v>
                </c:pt>
                <c:pt idx="1388">
                  <c:v>13.7849535</c:v>
                </c:pt>
                <c:pt idx="1389">
                  <c:v>13.7948845</c:v>
                </c:pt>
                <c:pt idx="1390">
                  <c:v>13.804816499999999</c:v>
                </c:pt>
                <c:pt idx="1391">
                  <c:v>13.814747499999999</c:v>
                </c:pt>
                <c:pt idx="1392">
                  <c:v>13.8246795</c:v>
                </c:pt>
                <c:pt idx="1393">
                  <c:v>13.834611499999999</c:v>
                </c:pt>
                <c:pt idx="1394">
                  <c:v>13.844542499999999</c:v>
                </c:pt>
                <c:pt idx="1395">
                  <c:v>13.8544745</c:v>
                </c:pt>
                <c:pt idx="1396">
                  <c:v>13.864406499999999</c:v>
                </c:pt>
                <c:pt idx="1397">
                  <c:v>13.874337499999999</c:v>
                </c:pt>
                <c:pt idx="1398">
                  <c:v>13.8842695</c:v>
                </c:pt>
                <c:pt idx="1399">
                  <c:v>13.8942005</c:v>
                </c:pt>
                <c:pt idx="1400">
                  <c:v>13.904132499999999</c:v>
                </c:pt>
                <c:pt idx="1401">
                  <c:v>13.9140645</c:v>
                </c:pt>
                <c:pt idx="1402">
                  <c:v>13.9239955</c:v>
                </c:pt>
                <c:pt idx="1403">
                  <c:v>13.933927499999999</c:v>
                </c:pt>
                <c:pt idx="1404">
                  <c:v>13.943858499999999</c:v>
                </c:pt>
                <c:pt idx="1405">
                  <c:v>13.9537905</c:v>
                </c:pt>
                <c:pt idx="1406">
                  <c:v>13.963722499999999</c:v>
                </c:pt>
                <c:pt idx="1407">
                  <c:v>13.973653499999999</c:v>
                </c:pt>
                <c:pt idx="1408">
                  <c:v>13.9835855</c:v>
                </c:pt>
                <c:pt idx="1409">
                  <c:v>13.993517499999999</c:v>
                </c:pt>
                <c:pt idx="1410">
                  <c:v>14.003448499999999</c:v>
                </c:pt>
                <c:pt idx="1411">
                  <c:v>14.0133805</c:v>
                </c:pt>
                <c:pt idx="1412">
                  <c:v>14.0233115</c:v>
                </c:pt>
                <c:pt idx="1413">
                  <c:v>14.033243499999999</c:v>
                </c:pt>
                <c:pt idx="1414">
                  <c:v>14.0431755</c:v>
                </c:pt>
                <c:pt idx="1415">
                  <c:v>14.0531065</c:v>
                </c:pt>
                <c:pt idx="1416">
                  <c:v>14.063038499999999</c:v>
                </c:pt>
                <c:pt idx="1417">
                  <c:v>14.072969499999999</c:v>
                </c:pt>
                <c:pt idx="1418">
                  <c:v>14.0829015</c:v>
                </c:pt>
                <c:pt idx="1419">
                  <c:v>14.092833499999999</c:v>
                </c:pt>
                <c:pt idx="1420">
                  <c:v>14.102764499999999</c:v>
                </c:pt>
                <c:pt idx="1421">
                  <c:v>14.1126965</c:v>
                </c:pt>
                <c:pt idx="1422">
                  <c:v>14.122628499999999</c:v>
                </c:pt>
                <c:pt idx="1423">
                  <c:v>14.132559499999999</c:v>
                </c:pt>
                <c:pt idx="1424">
                  <c:v>14.1424915</c:v>
                </c:pt>
                <c:pt idx="1425">
                  <c:v>14.1524225</c:v>
                </c:pt>
                <c:pt idx="1426">
                  <c:v>14.162354499999999</c:v>
                </c:pt>
                <c:pt idx="1427">
                  <c:v>14.1722865</c:v>
                </c:pt>
                <c:pt idx="1428">
                  <c:v>14.1822175</c:v>
                </c:pt>
                <c:pt idx="1429">
                  <c:v>14.192149499999999</c:v>
                </c:pt>
                <c:pt idx="1430">
                  <c:v>14.2020815</c:v>
                </c:pt>
                <c:pt idx="1431">
                  <c:v>14.2120125</c:v>
                </c:pt>
                <c:pt idx="1432">
                  <c:v>14.221944499999999</c:v>
                </c:pt>
                <c:pt idx="1433">
                  <c:v>14.231875499999999</c:v>
                </c:pt>
                <c:pt idx="1434">
                  <c:v>14.2418075</c:v>
                </c:pt>
                <c:pt idx="1435">
                  <c:v>14.251739499999999</c:v>
                </c:pt>
                <c:pt idx="1436">
                  <c:v>14.261670499999999</c:v>
                </c:pt>
                <c:pt idx="1437">
                  <c:v>14.2716025</c:v>
                </c:pt>
                <c:pt idx="1438">
                  <c:v>14.281534499999999</c:v>
                </c:pt>
                <c:pt idx="1439">
                  <c:v>14.291465499999999</c:v>
                </c:pt>
                <c:pt idx="1440">
                  <c:v>14.3013975</c:v>
                </c:pt>
                <c:pt idx="1441">
                  <c:v>14.3113285</c:v>
                </c:pt>
                <c:pt idx="1442">
                  <c:v>14.321260499999999</c:v>
                </c:pt>
                <c:pt idx="1443">
                  <c:v>14.3311925</c:v>
                </c:pt>
                <c:pt idx="1444">
                  <c:v>14.3411235</c:v>
                </c:pt>
                <c:pt idx="1445">
                  <c:v>14.351055499999999</c:v>
                </c:pt>
                <c:pt idx="1446">
                  <c:v>14.3609875</c:v>
                </c:pt>
                <c:pt idx="1447">
                  <c:v>14.3709185</c:v>
                </c:pt>
                <c:pt idx="1448">
                  <c:v>14.380850499999999</c:v>
                </c:pt>
                <c:pt idx="1449">
                  <c:v>14.390781499999999</c:v>
                </c:pt>
                <c:pt idx="1450">
                  <c:v>14.4007135</c:v>
                </c:pt>
                <c:pt idx="1451">
                  <c:v>14.410645499999999</c:v>
                </c:pt>
                <c:pt idx="1452">
                  <c:v>14.420576499999999</c:v>
                </c:pt>
                <c:pt idx="1453">
                  <c:v>14.4305085</c:v>
                </c:pt>
                <c:pt idx="1454">
                  <c:v>14.4404395</c:v>
                </c:pt>
                <c:pt idx="1455">
                  <c:v>14.450371499999999</c:v>
                </c:pt>
                <c:pt idx="1456">
                  <c:v>14.4603035</c:v>
                </c:pt>
                <c:pt idx="1457">
                  <c:v>14.4702345</c:v>
                </c:pt>
                <c:pt idx="1458">
                  <c:v>14.480166669999999</c:v>
                </c:pt>
                <c:pt idx="1459">
                  <c:v>14.49009867</c:v>
                </c:pt>
                <c:pt idx="1460">
                  <c:v>14.50002967</c:v>
                </c:pt>
                <c:pt idx="1461">
                  <c:v>14.509961669999999</c:v>
                </c:pt>
                <c:pt idx="1462">
                  <c:v>14.519892670000001</c:v>
                </c:pt>
                <c:pt idx="1463">
                  <c:v>14.52982467</c:v>
                </c:pt>
                <c:pt idx="1464">
                  <c:v>14.539756669999999</c:v>
                </c:pt>
                <c:pt idx="1465">
                  <c:v>14.549687670000001</c:v>
                </c:pt>
                <c:pt idx="1466">
                  <c:v>14.55961967</c:v>
                </c:pt>
                <c:pt idx="1467">
                  <c:v>14.569551669999999</c:v>
                </c:pt>
                <c:pt idx="1468">
                  <c:v>14.579482670000001</c:v>
                </c:pt>
                <c:pt idx="1469">
                  <c:v>14.58941467</c:v>
                </c:pt>
                <c:pt idx="1470">
                  <c:v>14.59934567</c:v>
                </c:pt>
                <c:pt idx="1471">
                  <c:v>14.609277670000001</c:v>
                </c:pt>
                <c:pt idx="1472">
                  <c:v>14.61920967</c:v>
                </c:pt>
                <c:pt idx="1473">
                  <c:v>14.62914067</c:v>
                </c:pt>
                <c:pt idx="1474">
                  <c:v>14.639072669999999</c:v>
                </c:pt>
                <c:pt idx="1475">
                  <c:v>14.64900467</c:v>
                </c:pt>
                <c:pt idx="1476">
                  <c:v>14.65893567</c:v>
                </c:pt>
                <c:pt idx="1477">
                  <c:v>14.668867669999999</c:v>
                </c:pt>
                <c:pt idx="1478">
                  <c:v>14.678798670000001</c:v>
                </c:pt>
                <c:pt idx="1479">
                  <c:v>14.68873067</c:v>
                </c:pt>
                <c:pt idx="1480">
                  <c:v>14.698662669999999</c:v>
                </c:pt>
                <c:pt idx="1481">
                  <c:v>14.708593670000001</c:v>
                </c:pt>
                <c:pt idx="1482">
                  <c:v>14.71852567</c:v>
                </c:pt>
                <c:pt idx="1483">
                  <c:v>14.728457669999999</c:v>
                </c:pt>
                <c:pt idx="1484">
                  <c:v>14.738388670000001</c:v>
                </c:pt>
                <c:pt idx="1485">
                  <c:v>14.74832067</c:v>
                </c:pt>
                <c:pt idx="1486">
                  <c:v>14.758252669999999</c:v>
                </c:pt>
                <c:pt idx="1487">
                  <c:v>14.768183670000001</c:v>
                </c:pt>
                <c:pt idx="1488">
                  <c:v>14.77811567</c:v>
                </c:pt>
                <c:pt idx="1489">
                  <c:v>14.78804667</c:v>
                </c:pt>
                <c:pt idx="1490">
                  <c:v>14.797978669999999</c:v>
                </c:pt>
                <c:pt idx="1491">
                  <c:v>14.80791067</c:v>
                </c:pt>
                <c:pt idx="1492">
                  <c:v>14.81784167</c:v>
                </c:pt>
                <c:pt idx="1493">
                  <c:v>14.827773669999999</c:v>
                </c:pt>
                <c:pt idx="1494">
                  <c:v>14.837704670000001</c:v>
                </c:pt>
                <c:pt idx="1495">
                  <c:v>14.84763667</c:v>
                </c:pt>
                <c:pt idx="1496">
                  <c:v>14.857568669999999</c:v>
                </c:pt>
                <c:pt idx="1497">
                  <c:v>14.867499670000001</c:v>
                </c:pt>
                <c:pt idx="1498">
                  <c:v>14.87743167</c:v>
                </c:pt>
                <c:pt idx="1499">
                  <c:v>14.887363669999999</c:v>
                </c:pt>
                <c:pt idx="1500">
                  <c:v>14.897294670000001</c:v>
                </c:pt>
                <c:pt idx="1501">
                  <c:v>14.90722667</c:v>
                </c:pt>
                <c:pt idx="1502">
                  <c:v>14.91715767</c:v>
                </c:pt>
                <c:pt idx="1503">
                  <c:v>14.927089670000001</c:v>
                </c:pt>
                <c:pt idx="1504">
                  <c:v>14.93702167</c:v>
                </c:pt>
                <c:pt idx="1505">
                  <c:v>14.94695267</c:v>
                </c:pt>
                <c:pt idx="1506">
                  <c:v>14.956884670000001</c:v>
                </c:pt>
                <c:pt idx="1507">
                  <c:v>14.96681667</c:v>
                </c:pt>
                <c:pt idx="1508">
                  <c:v>14.97674767</c:v>
                </c:pt>
                <c:pt idx="1509">
                  <c:v>14.986679669999999</c:v>
                </c:pt>
                <c:pt idx="1510">
                  <c:v>14.99661167</c:v>
                </c:pt>
                <c:pt idx="1511">
                  <c:v>15.00654267</c:v>
                </c:pt>
                <c:pt idx="1512">
                  <c:v>15.016474669999999</c:v>
                </c:pt>
                <c:pt idx="1513">
                  <c:v>15.026405670000001</c:v>
                </c:pt>
                <c:pt idx="1514">
                  <c:v>15.03633767</c:v>
                </c:pt>
                <c:pt idx="1515">
                  <c:v>15.046269669999999</c:v>
                </c:pt>
                <c:pt idx="1516">
                  <c:v>15.056200670000001</c:v>
                </c:pt>
                <c:pt idx="1517">
                  <c:v>15.06613267</c:v>
                </c:pt>
                <c:pt idx="1518">
                  <c:v>15.076064669999999</c:v>
                </c:pt>
                <c:pt idx="1519">
                  <c:v>15.085995670000001</c:v>
                </c:pt>
                <c:pt idx="1520">
                  <c:v>15.09592767</c:v>
                </c:pt>
                <c:pt idx="1521">
                  <c:v>15.10585867</c:v>
                </c:pt>
                <c:pt idx="1522">
                  <c:v>15.115790670000001</c:v>
                </c:pt>
                <c:pt idx="1523">
                  <c:v>15.12572267</c:v>
                </c:pt>
                <c:pt idx="1524">
                  <c:v>15.13565367</c:v>
                </c:pt>
                <c:pt idx="1525">
                  <c:v>15.145585669999999</c:v>
                </c:pt>
                <c:pt idx="1526">
                  <c:v>15.15551767</c:v>
                </c:pt>
                <c:pt idx="1527">
                  <c:v>15.16544867</c:v>
                </c:pt>
                <c:pt idx="1528">
                  <c:v>15.175380669999999</c:v>
                </c:pt>
                <c:pt idx="1529">
                  <c:v>15.185311670000001</c:v>
                </c:pt>
                <c:pt idx="1530">
                  <c:v>15.19524367</c:v>
                </c:pt>
                <c:pt idx="1531">
                  <c:v>15.205175669999999</c:v>
                </c:pt>
                <c:pt idx="1532">
                  <c:v>15.215106670000001</c:v>
                </c:pt>
                <c:pt idx="1533">
                  <c:v>15.22503867</c:v>
                </c:pt>
                <c:pt idx="1534">
                  <c:v>15.234970669999999</c:v>
                </c:pt>
                <c:pt idx="1535">
                  <c:v>15.244901670000001</c:v>
                </c:pt>
                <c:pt idx="1536">
                  <c:v>15.25483367</c:v>
                </c:pt>
                <c:pt idx="1537">
                  <c:v>15.264765669999999</c:v>
                </c:pt>
                <c:pt idx="1538">
                  <c:v>15.274696670000001</c:v>
                </c:pt>
                <c:pt idx="1539">
                  <c:v>15.28462867</c:v>
                </c:pt>
                <c:pt idx="1540">
                  <c:v>15.29455967</c:v>
                </c:pt>
                <c:pt idx="1541">
                  <c:v>15.304491670000001</c:v>
                </c:pt>
                <c:pt idx="1542">
                  <c:v>15.31442367</c:v>
                </c:pt>
                <c:pt idx="1543">
                  <c:v>15.32435467</c:v>
                </c:pt>
                <c:pt idx="1544">
                  <c:v>15.334286669999999</c:v>
                </c:pt>
                <c:pt idx="1545">
                  <c:v>15.34421867</c:v>
                </c:pt>
                <c:pt idx="1546">
                  <c:v>15.35414967</c:v>
                </c:pt>
                <c:pt idx="1547">
                  <c:v>15.364081669999999</c:v>
                </c:pt>
                <c:pt idx="1548">
                  <c:v>15.374012670000001</c:v>
                </c:pt>
                <c:pt idx="1549">
                  <c:v>15.38394467</c:v>
                </c:pt>
                <c:pt idx="1550">
                  <c:v>15.393876669999999</c:v>
                </c:pt>
                <c:pt idx="1551">
                  <c:v>15.403807670000001</c:v>
                </c:pt>
                <c:pt idx="1552">
                  <c:v>15.41373967</c:v>
                </c:pt>
                <c:pt idx="1553">
                  <c:v>15.423671669999999</c:v>
                </c:pt>
                <c:pt idx="1554">
                  <c:v>15.433602670000001</c:v>
                </c:pt>
                <c:pt idx="1555">
                  <c:v>15.44353467</c:v>
                </c:pt>
                <c:pt idx="1556">
                  <c:v>15.453466669999999</c:v>
                </c:pt>
                <c:pt idx="1557">
                  <c:v>15.463397670000001</c:v>
                </c:pt>
                <c:pt idx="1558">
                  <c:v>15.47332967</c:v>
                </c:pt>
                <c:pt idx="1559">
                  <c:v>15.48326138</c:v>
                </c:pt>
                <c:pt idx="1560">
                  <c:v>15.493193379999999</c:v>
                </c:pt>
                <c:pt idx="1561">
                  <c:v>15.50312538</c:v>
                </c:pt>
                <c:pt idx="1562">
                  <c:v>15.51305638</c:v>
                </c:pt>
                <c:pt idx="1563">
                  <c:v>15.52298837</c:v>
                </c:pt>
                <c:pt idx="1564">
                  <c:v>15.53292038</c:v>
                </c:pt>
                <c:pt idx="1565">
                  <c:v>15.54285138</c:v>
                </c:pt>
                <c:pt idx="1566">
                  <c:v>15.552783379999999</c:v>
                </c:pt>
                <c:pt idx="1567">
                  <c:v>15.56271538</c:v>
                </c:pt>
                <c:pt idx="1568">
                  <c:v>15.57264638</c:v>
                </c:pt>
                <c:pt idx="1569">
                  <c:v>15.582578379999999</c:v>
                </c:pt>
                <c:pt idx="1570">
                  <c:v>15.592509379999999</c:v>
                </c:pt>
                <c:pt idx="1571">
                  <c:v>15.60244138</c:v>
                </c:pt>
                <c:pt idx="1572">
                  <c:v>15.612373379999999</c:v>
                </c:pt>
                <c:pt idx="1573">
                  <c:v>15.622304379999999</c:v>
                </c:pt>
                <c:pt idx="1574">
                  <c:v>15.63223638</c:v>
                </c:pt>
                <c:pt idx="1575">
                  <c:v>15.642168379999999</c:v>
                </c:pt>
                <c:pt idx="1576">
                  <c:v>15.652099379999999</c:v>
                </c:pt>
                <c:pt idx="1577">
                  <c:v>15.66203138</c:v>
                </c:pt>
                <c:pt idx="1578">
                  <c:v>15.67196238</c:v>
                </c:pt>
                <c:pt idx="1579">
                  <c:v>15.681894379999999</c:v>
                </c:pt>
                <c:pt idx="1580">
                  <c:v>15.69182638</c:v>
                </c:pt>
                <c:pt idx="1581">
                  <c:v>15.70175738</c:v>
                </c:pt>
                <c:pt idx="1582">
                  <c:v>15.711689379999999</c:v>
                </c:pt>
                <c:pt idx="1583">
                  <c:v>15.72162138</c:v>
                </c:pt>
                <c:pt idx="1584">
                  <c:v>15.73155238</c:v>
                </c:pt>
                <c:pt idx="1585">
                  <c:v>15.741484379999999</c:v>
                </c:pt>
                <c:pt idx="1586">
                  <c:v>15.75141638</c:v>
                </c:pt>
                <c:pt idx="1587">
                  <c:v>15.76134738</c:v>
                </c:pt>
                <c:pt idx="1588">
                  <c:v>15.771279379999999</c:v>
                </c:pt>
                <c:pt idx="1589">
                  <c:v>15.781210379999999</c:v>
                </c:pt>
                <c:pt idx="1590">
                  <c:v>15.79114238</c:v>
                </c:pt>
                <c:pt idx="1591">
                  <c:v>15.801074379999999</c:v>
                </c:pt>
                <c:pt idx="1592">
                  <c:v>15.811005379999999</c:v>
                </c:pt>
                <c:pt idx="1593">
                  <c:v>15.820937369999999</c:v>
                </c:pt>
                <c:pt idx="1594">
                  <c:v>15.830869379999999</c:v>
                </c:pt>
                <c:pt idx="1595">
                  <c:v>15.840800379999999</c:v>
                </c:pt>
                <c:pt idx="1596">
                  <c:v>15.85073238</c:v>
                </c:pt>
                <c:pt idx="1597">
                  <c:v>15.860664379999999</c:v>
                </c:pt>
                <c:pt idx="1598">
                  <c:v>15.870595379999999</c:v>
                </c:pt>
                <c:pt idx="1599">
                  <c:v>15.88052738</c:v>
                </c:pt>
                <c:pt idx="1600">
                  <c:v>15.89045838</c:v>
                </c:pt>
                <c:pt idx="1601">
                  <c:v>15.900390379999999</c:v>
                </c:pt>
                <c:pt idx="1602">
                  <c:v>15.91032238</c:v>
                </c:pt>
                <c:pt idx="1603">
                  <c:v>15.92025338</c:v>
                </c:pt>
                <c:pt idx="1604">
                  <c:v>15.930185379999999</c:v>
                </c:pt>
                <c:pt idx="1605">
                  <c:v>15.94011738</c:v>
                </c:pt>
                <c:pt idx="1606">
                  <c:v>15.95004838</c:v>
                </c:pt>
                <c:pt idx="1607">
                  <c:v>15.959980379999999</c:v>
                </c:pt>
                <c:pt idx="1608">
                  <c:v>15.96991238</c:v>
                </c:pt>
                <c:pt idx="1609">
                  <c:v>15.97984338</c:v>
                </c:pt>
                <c:pt idx="1610">
                  <c:v>15.989775379999999</c:v>
                </c:pt>
                <c:pt idx="1611">
                  <c:v>15.999706379999999</c:v>
                </c:pt>
                <c:pt idx="1612">
                  <c:v>16.009638379999998</c:v>
                </c:pt>
                <c:pt idx="1613">
                  <c:v>16.019570380000001</c:v>
                </c:pt>
                <c:pt idx="1614">
                  <c:v>16.029501379999999</c:v>
                </c:pt>
                <c:pt idx="1615">
                  <c:v>16.039433379999998</c:v>
                </c:pt>
                <c:pt idx="1616">
                  <c:v>16.049365380000001</c:v>
                </c:pt>
                <c:pt idx="1617">
                  <c:v>16.059296379999999</c:v>
                </c:pt>
                <c:pt idx="1618">
                  <c:v>16.069228379999998</c:v>
                </c:pt>
                <c:pt idx="1619">
                  <c:v>16.079160380000001</c:v>
                </c:pt>
                <c:pt idx="1620">
                  <c:v>16.089091379999999</c:v>
                </c:pt>
                <c:pt idx="1621">
                  <c:v>16.099023379999998</c:v>
                </c:pt>
                <c:pt idx="1622">
                  <c:v>16.108955380000001</c:v>
                </c:pt>
                <c:pt idx="1623">
                  <c:v>16.118886369999998</c:v>
                </c:pt>
                <c:pt idx="1624">
                  <c:v>16.128818379999998</c:v>
                </c:pt>
                <c:pt idx="1625">
                  <c:v>16.13874938</c:v>
                </c:pt>
                <c:pt idx="1626">
                  <c:v>16.148681379999999</c:v>
                </c:pt>
                <c:pt idx="1627">
                  <c:v>16.158613379999998</c:v>
                </c:pt>
                <c:pt idx="1628">
                  <c:v>16.16854438</c:v>
                </c:pt>
                <c:pt idx="1629">
                  <c:v>16.178476379999999</c:v>
                </c:pt>
                <c:pt idx="1630">
                  <c:v>16.188408379999998</c:v>
                </c:pt>
                <c:pt idx="1631">
                  <c:v>16.19833938</c:v>
                </c:pt>
                <c:pt idx="1632">
                  <c:v>16.208271379999999</c:v>
                </c:pt>
                <c:pt idx="1633">
                  <c:v>16.218203370000001</c:v>
                </c:pt>
                <c:pt idx="1634">
                  <c:v>16.22813438</c:v>
                </c:pt>
                <c:pt idx="1635">
                  <c:v>16.238066379999999</c:v>
                </c:pt>
                <c:pt idx="1636">
                  <c:v>16.247998379999999</c:v>
                </c:pt>
                <c:pt idx="1637">
                  <c:v>16.25792938</c:v>
                </c:pt>
                <c:pt idx="1638">
                  <c:v>16.267861379999999</c:v>
                </c:pt>
                <c:pt idx="1639">
                  <c:v>16.277792380000001</c:v>
                </c:pt>
                <c:pt idx="1640">
                  <c:v>16.28772438</c:v>
                </c:pt>
                <c:pt idx="1641">
                  <c:v>16.297656379999999</c:v>
                </c:pt>
                <c:pt idx="1642">
                  <c:v>16.307587380000001</c:v>
                </c:pt>
                <c:pt idx="1643">
                  <c:v>16.31751938</c:v>
                </c:pt>
                <c:pt idx="1644">
                  <c:v>16.327451379999999</c:v>
                </c:pt>
                <c:pt idx="1645">
                  <c:v>16.337382380000001</c:v>
                </c:pt>
                <c:pt idx="1646">
                  <c:v>16.34731438</c:v>
                </c:pt>
                <c:pt idx="1647">
                  <c:v>16.357246379999999</c:v>
                </c:pt>
                <c:pt idx="1648">
                  <c:v>16.367177380000001</c:v>
                </c:pt>
                <c:pt idx="1649">
                  <c:v>16.37710938</c:v>
                </c:pt>
                <c:pt idx="1650">
                  <c:v>16.387040379999998</c:v>
                </c:pt>
                <c:pt idx="1651">
                  <c:v>16.396972380000001</c:v>
                </c:pt>
                <c:pt idx="1652">
                  <c:v>16.40690438</c:v>
                </c:pt>
                <c:pt idx="1653">
                  <c:v>16.416835379999998</c:v>
                </c:pt>
                <c:pt idx="1654">
                  <c:v>16.426767380000001</c:v>
                </c:pt>
                <c:pt idx="1655">
                  <c:v>16.43669938</c:v>
                </c:pt>
                <c:pt idx="1656">
                  <c:v>16.446630379999998</c:v>
                </c:pt>
                <c:pt idx="1657">
                  <c:v>16.456562380000001</c:v>
                </c:pt>
                <c:pt idx="1658">
                  <c:v>16.46649438</c:v>
                </c:pt>
                <c:pt idx="1659">
                  <c:v>16.476424999999999</c:v>
                </c:pt>
                <c:pt idx="1660">
                  <c:v>16.486357000000002</c:v>
                </c:pt>
                <c:pt idx="1661">
                  <c:v>16.496289000000001</c:v>
                </c:pt>
                <c:pt idx="1662">
                  <c:v>16.506219999999999</c:v>
                </c:pt>
                <c:pt idx="1663">
                  <c:v>16.516152000000002</c:v>
                </c:pt>
                <c:pt idx="1664">
                  <c:v>16.526083</c:v>
                </c:pt>
                <c:pt idx="1665">
                  <c:v>16.536014999999999</c:v>
                </c:pt>
                <c:pt idx="1666">
                  <c:v>16.545947000000002</c:v>
                </c:pt>
                <c:pt idx="1667">
                  <c:v>16.555878</c:v>
                </c:pt>
                <c:pt idx="1668">
                  <c:v>16.565809999999999</c:v>
                </c:pt>
                <c:pt idx="1669">
                  <c:v>16.575742000000002</c:v>
                </c:pt>
                <c:pt idx="1670">
                  <c:v>16.585673</c:v>
                </c:pt>
                <c:pt idx="1671">
                  <c:v>16.595604999999999</c:v>
                </c:pt>
                <c:pt idx="1672">
                  <c:v>16.605537000000002</c:v>
                </c:pt>
                <c:pt idx="1673">
                  <c:v>16.615468</c:v>
                </c:pt>
                <c:pt idx="1674">
                  <c:v>16.625399999999999</c:v>
                </c:pt>
                <c:pt idx="1675">
                  <c:v>16.635331999999998</c:v>
                </c:pt>
                <c:pt idx="1676">
                  <c:v>16.645263</c:v>
                </c:pt>
                <c:pt idx="1677">
                  <c:v>16.655194999999999</c:v>
                </c:pt>
                <c:pt idx="1678">
                  <c:v>16.665126999999998</c:v>
                </c:pt>
                <c:pt idx="1679">
                  <c:v>16.675058</c:v>
                </c:pt>
                <c:pt idx="1680">
                  <c:v>16.684989999999999</c:v>
                </c:pt>
                <c:pt idx="1681">
                  <c:v>16.694921000000001</c:v>
                </c:pt>
                <c:pt idx="1682">
                  <c:v>16.704853</c:v>
                </c:pt>
                <c:pt idx="1683">
                  <c:v>16.714784999999999</c:v>
                </c:pt>
                <c:pt idx="1684">
                  <c:v>16.724716000000001</c:v>
                </c:pt>
                <c:pt idx="1685">
                  <c:v>16.734648</c:v>
                </c:pt>
                <c:pt idx="1686">
                  <c:v>16.744579999999999</c:v>
                </c:pt>
                <c:pt idx="1687">
                  <c:v>16.754511000000001</c:v>
                </c:pt>
                <c:pt idx="1688">
                  <c:v>16.764443</c:v>
                </c:pt>
                <c:pt idx="1689">
                  <c:v>16.774374999999999</c:v>
                </c:pt>
                <c:pt idx="1690">
                  <c:v>16.784306000000001</c:v>
                </c:pt>
                <c:pt idx="1691">
                  <c:v>16.794238</c:v>
                </c:pt>
                <c:pt idx="1692">
                  <c:v>16.804169999999999</c:v>
                </c:pt>
                <c:pt idx="1693">
                  <c:v>16.814101000000001</c:v>
                </c:pt>
                <c:pt idx="1694">
                  <c:v>16.824033</c:v>
                </c:pt>
                <c:pt idx="1695">
                  <c:v>16.833964999999999</c:v>
                </c:pt>
                <c:pt idx="1696">
                  <c:v>16.843896000000001</c:v>
                </c:pt>
                <c:pt idx="1697">
                  <c:v>16.853828</c:v>
                </c:pt>
                <c:pt idx="1698">
                  <c:v>16.863759000000002</c:v>
                </c:pt>
                <c:pt idx="1699">
                  <c:v>16.873691000000001</c:v>
                </c:pt>
                <c:pt idx="1700">
                  <c:v>16.883623</c:v>
                </c:pt>
                <c:pt idx="1701">
                  <c:v>16.893554000000002</c:v>
                </c:pt>
                <c:pt idx="1702">
                  <c:v>16.903486000000001</c:v>
                </c:pt>
                <c:pt idx="1703">
                  <c:v>16.913418</c:v>
                </c:pt>
                <c:pt idx="1704">
                  <c:v>16.923349000000002</c:v>
                </c:pt>
                <c:pt idx="1705">
                  <c:v>16.933281000000001</c:v>
                </c:pt>
                <c:pt idx="1706">
                  <c:v>16.943213</c:v>
                </c:pt>
                <c:pt idx="1707">
                  <c:v>16.953144000000002</c:v>
                </c:pt>
                <c:pt idx="1708">
                  <c:v>16.963076000000001</c:v>
                </c:pt>
                <c:pt idx="1709">
                  <c:v>16.973008</c:v>
                </c:pt>
                <c:pt idx="1710">
                  <c:v>16.982938999999998</c:v>
                </c:pt>
                <c:pt idx="1711">
                  <c:v>16.992871000000001</c:v>
                </c:pt>
                <c:pt idx="1712">
                  <c:v>17.002803</c:v>
                </c:pt>
                <c:pt idx="1713">
                  <c:v>17.012733999999998</c:v>
                </c:pt>
                <c:pt idx="1714">
                  <c:v>17.022666000000001</c:v>
                </c:pt>
                <c:pt idx="1715">
                  <c:v>17.032598</c:v>
                </c:pt>
                <c:pt idx="1716">
                  <c:v>17.042528999999998</c:v>
                </c:pt>
                <c:pt idx="1717">
                  <c:v>17.052461000000001</c:v>
                </c:pt>
                <c:pt idx="1718">
                  <c:v>17.062391999999999</c:v>
                </c:pt>
                <c:pt idx="1719">
                  <c:v>17.072323999999998</c:v>
                </c:pt>
                <c:pt idx="1720">
                  <c:v>17.082256000000001</c:v>
                </c:pt>
                <c:pt idx="1721">
                  <c:v>17.092186999999999</c:v>
                </c:pt>
                <c:pt idx="1722">
                  <c:v>17.102118999999998</c:v>
                </c:pt>
                <c:pt idx="1723">
                  <c:v>17.112051000000001</c:v>
                </c:pt>
                <c:pt idx="1724">
                  <c:v>17.121981999999999</c:v>
                </c:pt>
                <c:pt idx="1725">
                  <c:v>17.131913999999998</c:v>
                </c:pt>
                <c:pt idx="1726">
                  <c:v>17.141846000000001</c:v>
                </c:pt>
                <c:pt idx="1727">
                  <c:v>17.151776999999999</c:v>
                </c:pt>
                <c:pt idx="1728">
                  <c:v>17.161708999999998</c:v>
                </c:pt>
                <c:pt idx="1729">
                  <c:v>17.171641000000001</c:v>
                </c:pt>
                <c:pt idx="1730">
                  <c:v>17.181571999999999</c:v>
                </c:pt>
                <c:pt idx="1731">
                  <c:v>17.191503999999998</c:v>
                </c:pt>
                <c:pt idx="1732">
                  <c:v>17.201436000000001</c:v>
                </c:pt>
                <c:pt idx="1733">
                  <c:v>17.211366999999999</c:v>
                </c:pt>
                <c:pt idx="1734">
                  <c:v>17.221298999999998</c:v>
                </c:pt>
                <c:pt idx="1735">
                  <c:v>17.231231000000001</c:v>
                </c:pt>
                <c:pt idx="1736">
                  <c:v>17.241161999999999</c:v>
                </c:pt>
                <c:pt idx="1737">
                  <c:v>17.251093999999998</c:v>
                </c:pt>
                <c:pt idx="1738">
                  <c:v>17.261026000000001</c:v>
                </c:pt>
                <c:pt idx="1739">
                  <c:v>17.270956999999999</c:v>
                </c:pt>
                <c:pt idx="1740">
                  <c:v>17.280888999999998</c:v>
                </c:pt>
                <c:pt idx="1741">
                  <c:v>17.290821000000001</c:v>
                </c:pt>
                <c:pt idx="1742">
                  <c:v>17.300751999999999</c:v>
                </c:pt>
                <c:pt idx="1743">
                  <c:v>17.310683999999998</c:v>
                </c:pt>
                <c:pt idx="1744">
                  <c:v>17.320615</c:v>
                </c:pt>
                <c:pt idx="1745">
                  <c:v>17.330546999999999</c:v>
                </c:pt>
                <c:pt idx="1746">
                  <c:v>17.340478999999998</c:v>
                </c:pt>
                <c:pt idx="1747">
                  <c:v>17.35041</c:v>
                </c:pt>
                <c:pt idx="1748">
                  <c:v>17.360341999999999</c:v>
                </c:pt>
                <c:pt idx="1749">
                  <c:v>17.370273999999998</c:v>
                </c:pt>
                <c:pt idx="1750">
                  <c:v>17.380205</c:v>
                </c:pt>
                <c:pt idx="1751">
                  <c:v>17.390136999999999</c:v>
                </c:pt>
                <c:pt idx="1752">
                  <c:v>17.400068999999998</c:v>
                </c:pt>
                <c:pt idx="1753">
                  <c:v>17.41</c:v>
                </c:pt>
                <c:pt idx="1754">
                  <c:v>17.419931999999999</c:v>
                </c:pt>
                <c:pt idx="1755">
                  <c:v>17.429863999999998</c:v>
                </c:pt>
                <c:pt idx="1756">
                  <c:v>17.439795</c:v>
                </c:pt>
                <c:pt idx="1757">
                  <c:v>17.449726999999999</c:v>
                </c:pt>
                <c:pt idx="1758">
                  <c:v>17.459658999999998</c:v>
                </c:pt>
                <c:pt idx="1759">
                  <c:v>17.46959</c:v>
                </c:pt>
                <c:pt idx="1760">
                  <c:v>17.479521999999999</c:v>
                </c:pt>
                <c:pt idx="1761">
                  <c:v>17.489453999999999</c:v>
                </c:pt>
                <c:pt idx="1762">
                  <c:v>17.499385</c:v>
                </c:pt>
                <c:pt idx="1763">
                  <c:v>17.509316999999999</c:v>
                </c:pt>
                <c:pt idx="1764">
                  <c:v>17.519248000000001</c:v>
                </c:pt>
                <c:pt idx="1765">
                  <c:v>17.52918</c:v>
                </c:pt>
                <c:pt idx="1766">
                  <c:v>17.539111999999999</c:v>
                </c:pt>
                <c:pt idx="1767">
                  <c:v>17.549043999999999</c:v>
                </c:pt>
                <c:pt idx="1768">
                  <c:v>17.558975</c:v>
                </c:pt>
                <c:pt idx="1769">
                  <c:v>17.568906999999999</c:v>
                </c:pt>
                <c:pt idx="1770">
                  <c:v>17.578838000000001</c:v>
                </c:pt>
                <c:pt idx="1771">
                  <c:v>17.58877</c:v>
                </c:pt>
                <c:pt idx="1772">
                  <c:v>17.598701999999999</c:v>
                </c:pt>
                <c:pt idx="1773">
                  <c:v>17.608633000000001</c:v>
                </c:pt>
                <c:pt idx="1774">
                  <c:v>17.618565</c:v>
                </c:pt>
                <c:pt idx="1775">
                  <c:v>17.628496999999999</c:v>
                </c:pt>
                <c:pt idx="1776">
                  <c:v>17.638428000000001</c:v>
                </c:pt>
                <c:pt idx="1777">
                  <c:v>17.64836</c:v>
                </c:pt>
                <c:pt idx="1778">
                  <c:v>17.658291999999999</c:v>
                </c:pt>
                <c:pt idx="1779">
                  <c:v>17.668223000000001</c:v>
                </c:pt>
                <c:pt idx="1780">
                  <c:v>17.678155</c:v>
                </c:pt>
                <c:pt idx="1781">
                  <c:v>17.688086999999999</c:v>
                </c:pt>
                <c:pt idx="1782">
                  <c:v>17.698018000000001</c:v>
                </c:pt>
                <c:pt idx="1783">
                  <c:v>17.70795</c:v>
                </c:pt>
                <c:pt idx="1784">
                  <c:v>17.717881999999999</c:v>
                </c:pt>
                <c:pt idx="1785">
                  <c:v>17.727813000000001</c:v>
                </c:pt>
                <c:pt idx="1786">
                  <c:v>17.737745</c:v>
                </c:pt>
                <c:pt idx="1787">
                  <c:v>17.747676999999999</c:v>
                </c:pt>
                <c:pt idx="1788">
                  <c:v>17.757608000000001</c:v>
                </c:pt>
                <c:pt idx="1789">
                  <c:v>17.76754</c:v>
                </c:pt>
                <c:pt idx="1790">
                  <c:v>17.777471999999999</c:v>
                </c:pt>
                <c:pt idx="1791">
                  <c:v>17.787403000000001</c:v>
                </c:pt>
                <c:pt idx="1792">
                  <c:v>17.797335</c:v>
                </c:pt>
                <c:pt idx="1793">
                  <c:v>17.807267</c:v>
                </c:pt>
                <c:pt idx="1794">
                  <c:v>17.817198000000001</c:v>
                </c:pt>
                <c:pt idx="1795">
                  <c:v>17.82713</c:v>
                </c:pt>
                <c:pt idx="1796">
                  <c:v>17.837062</c:v>
                </c:pt>
                <c:pt idx="1797">
                  <c:v>17.846993000000001</c:v>
                </c:pt>
                <c:pt idx="1798">
                  <c:v>17.856925</c:v>
                </c:pt>
                <c:pt idx="1799">
                  <c:v>17.866857</c:v>
                </c:pt>
                <c:pt idx="1800">
                  <c:v>17.876788000000001</c:v>
                </c:pt>
                <c:pt idx="1801">
                  <c:v>17.88672</c:v>
                </c:pt>
                <c:pt idx="1802">
                  <c:v>17.896652</c:v>
                </c:pt>
                <c:pt idx="1803">
                  <c:v>17.906583000000001</c:v>
                </c:pt>
                <c:pt idx="1804">
                  <c:v>17.916515</c:v>
                </c:pt>
                <c:pt idx="1805">
                  <c:v>17.926445999999999</c:v>
                </c:pt>
                <c:pt idx="1806">
                  <c:v>17.936378000000001</c:v>
                </c:pt>
                <c:pt idx="1807">
                  <c:v>17.94631</c:v>
                </c:pt>
                <c:pt idx="1808">
                  <c:v>17.956240999999999</c:v>
                </c:pt>
                <c:pt idx="1809">
                  <c:v>17.966173000000001</c:v>
                </c:pt>
                <c:pt idx="1810">
                  <c:v>17.976105</c:v>
                </c:pt>
                <c:pt idx="1811">
                  <c:v>17.986035999999999</c:v>
                </c:pt>
                <c:pt idx="1812">
                  <c:v>17.995968000000001</c:v>
                </c:pt>
                <c:pt idx="1813">
                  <c:v>18.0059</c:v>
                </c:pt>
                <c:pt idx="1814">
                  <c:v>18.015830999999999</c:v>
                </c:pt>
                <c:pt idx="1815">
                  <c:v>18.025763000000001</c:v>
                </c:pt>
                <c:pt idx="1816">
                  <c:v>18.035695</c:v>
                </c:pt>
                <c:pt idx="1817">
                  <c:v>18.045625999999999</c:v>
                </c:pt>
                <c:pt idx="1818">
                  <c:v>18.055558000000001</c:v>
                </c:pt>
                <c:pt idx="1819">
                  <c:v>18.06549</c:v>
                </c:pt>
                <c:pt idx="1820">
                  <c:v>18.075420999999999</c:v>
                </c:pt>
                <c:pt idx="1821">
                  <c:v>18.085353000000001</c:v>
                </c:pt>
                <c:pt idx="1822">
                  <c:v>18.095285000000001</c:v>
                </c:pt>
                <c:pt idx="1823">
                  <c:v>18.105215999999999</c:v>
                </c:pt>
                <c:pt idx="1824">
                  <c:v>18.115148000000001</c:v>
                </c:pt>
                <c:pt idx="1825">
                  <c:v>18.125080000000001</c:v>
                </c:pt>
                <c:pt idx="1826">
                  <c:v>18.135010999999999</c:v>
                </c:pt>
                <c:pt idx="1827">
                  <c:v>18.144943000000001</c:v>
                </c:pt>
                <c:pt idx="1828">
                  <c:v>18.154875000000001</c:v>
                </c:pt>
                <c:pt idx="1829">
                  <c:v>18.164805999999999</c:v>
                </c:pt>
                <c:pt idx="1830">
                  <c:v>18.174738000000001</c:v>
                </c:pt>
                <c:pt idx="1831">
                  <c:v>18.184670000000001</c:v>
                </c:pt>
                <c:pt idx="1832">
                  <c:v>18.194600999999999</c:v>
                </c:pt>
                <c:pt idx="1833">
                  <c:v>18.204533000000001</c:v>
                </c:pt>
                <c:pt idx="1834">
                  <c:v>18.214465000000001</c:v>
                </c:pt>
                <c:pt idx="1835">
                  <c:v>18.224395999999999</c:v>
                </c:pt>
                <c:pt idx="1836">
                  <c:v>18.234328000000001</c:v>
                </c:pt>
                <c:pt idx="1837">
                  <c:v>18.244260000000001</c:v>
                </c:pt>
                <c:pt idx="1838">
                  <c:v>18.254190999999999</c:v>
                </c:pt>
                <c:pt idx="1839">
                  <c:v>18.264123000000001</c:v>
                </c:pt>
                <c:pt idx="1840">
                  <c:v>18.274055000000001</c:v>
                </c:pt>
                <c:pt idx="1841">
                  <c:v>18.283985999999999</c:v>
                </c:pt>
                <c:pt idx="1842">
                  <c:v>18.293918000000001</c:v>
                </c:pt>
                <c:pt idx="1843">
                  <c:v>18.303850000000001</c:v>
                </c:pt>
                <c:pt idx="1844">
                  <c:v>18.313780999999999</c:v>
                </c:pt>
                <c:pt idx="1845">
                  <c:v>18.323713000000001</c:v>
                </c:pt>
                <c:pt idx="1846">
                  <c:v>18.333645000000001</c:v>
                </c:pt>
                <c:pt idx="1847">
                  <c:v>18.343575999999999</c:v>
                </c:pt>
                <c:pt idx="1848">
                  <c:v>18.353508000000001</c:v>
                </c:pt>
                <c:pt idx="1849">
                  <c:v>18.363440000000001</c:v>
                </c:pt>
                <c:pt idx="1850">
                  <c:v>18.373370999999999</c:v>
                </c:pt>
                <c:pt idx="1851">
                  <c:v>18.383303000000002</c:v>
                </c:pt>
                <c:pt idx="1852">
                  <c:v>18.393235000000001</c:v>
                </c:pt>
                <c:pt idx="1853">
                  <c:v>18.403165999999999</c:v>
                </c:pt>
                <c:pt idx="1854">
                  <c:v>18.413098000000002</c:v>
                </c:pt>
                <c:pt idx="1855">
                  <c:v>18.423030000000001</c:v>
                </c:pt>
                <c:pt idx="1856">
                  <c:v>18.432960999999999</c:v>
                </c:pt>
                <c:pt idx="1857">
                  <c:v>18.442893000000002</c:v>
                </c:pt>
                <c:pt idx="1858">
                  <c:v>18.452825000000001</c:v>
                </c:pt>
                <c:pt idx="1859">
                  <c:v>18.462755999999999</c:v>
                </c:pt>
                <c:pt idx="1860">
                  <c:v>18.472688000000002</c:v>
                </c:pt>
                <c:pt idx="1861">
                  <c:v>18.48262004</c:v>
                </c:pt>
                <c:pt idx="1862">
                  <c:v>18.492551039999999</c:v>
                </c:pt>
                <c:pt idx="1863">
                  <c:v>18.502483040000001</c:v>
                </c:pt>
                <c:pt idx="1864">
                  <c:v>18.51241504</c:v>
                </c:pt>
                <c:pt idx="1865">
                  <c:v>18.522346039999999</c:v>
                </c:pt>
                <c:pt idx="1866">
                  <c:v>18.532278040000001</c:v>
                </c:pt>
                <c:pt idx="1867">
                  <c:v>18.542210040000001</c:v>
                </c:pt>
                <c:pt idx="1868">
                  <c:v>18.552141039999999</c:v>
                </c:pt>
                <c:pt idx="1869">
                  <c:v>18.562073040000001</c:v>
                </c:pt>
                <c:pt idx="1870">
                  <c:v>18.572005040000001</c:v>
                </c:pt>
                <c:pt idx="1871">
                  <c:v>18.581936039999999</c:v>
                </c:pt>
                <c:pt idx="1872">
                  <c:v>18.591868040000001</c:v>
                </c:pt>
                <c:pt idx="1873">
                  <c:v>18.601800040000001</c:v>
                </c:pt>
                <c:pt idx="1874">
                  <c:v>18.611731039999999</c:v>
                </c:pt>
                <c:pt idx="1875">
                  <c:v>18.621663040000001</c:v>
                </c:pt>
                <c:pt idx="1876">
                  <c:v>18.631595040000001</c:v>
                </c:pt>
                <c:pt idx="1877">
                  <c:v>18.641526039999999</c:v>
                </c:pt>
                <c:pt idx="1878">
                  <c:v>18.651458040000001</c:v>
                </c:pt>
                <c:pt idx="1879">
                  <c:v>18.661390040000001</c:v>
                </c:pt>
                <c:pt idx="1880">
                  <c:v>18.671321039999999</c:v>
                </c:pt>
                <c:pt idx="1881">
                  <c:v>18.681253040000001</c:v>
                </c:pt>
                <c:pt idx="1882">
                  <c:v>18.691185040000001</c:v>
                </c:pt>
                <c:pt idx="1883">
                  <c:v>18.701116039999999</c:v>
                </c:pt>
                <c:pt idx="1884">
                  <c:v>18.711048040000001</c:v>
                </c:pt>
                <c:pt idx="1885">
                  <c:v>18.720980040000001</c:v>
                </c:pt>
                <c:pt idx="1886">
                  <c:v>18.730911039999999</c:v>
                </c:pt>
                <c:pt idx="1887">
                  <c:v>18.740843040000001</c:v>
                </c:pt>
                <c:pt idx="1888">
                  <c:v>18.750775040000001</c:v>
                </c:pt>
                <c:pt idx="1889">
                  <c:v>18.760706039999999</c:v>
                </c:pt>
                <c:pt idx="1890">
                  <c:v>18.770638040000001</c:v>
                </c:pt>
                <c:pt idx="1891">
                  <c:v>18.780570040000001</c:v>
                </c:pt>
                <c:pt idx="1892">
                  <c:v>18.790501039999999</c:v>
                </c:pt>
                <c:pt idx="1893">
                  <c:v>18.800433040000001</c:v>
                </c:pt>
                <c:pt idx="1894">
                  <c:v>18.810365040000001</c:v>
                </c:pt>
                <c:pt idx="1895">
                  <c:v>18.820296039999999</c:v>
                </c:pt>
                <c:pt idx="1896">
                  <c:v>18.830228040000001</c:v>
                </c:pt>
                <c:pt idx="1897">
                  <c:v>18.840160040000001</c:v>
                </c:pt>
                <c:pt idx="1898">
                  <c:v>18.850091039999999</c:v>
                </c:pt>
                <c:pt idx="1899">
                  <c:v>18.860023040000002</c:v>
                </c:pt>
                <c:pt idx="1900">
                  <c:v>18.869955040000001</c:v>
                </c:pt>
                <c:pt idx="1901">
                  <c:v>18.879886039999999</c:v>
                </c:pt>
                <c:pt idx="1902">
                  <c:v>18.889818040000002</c:v>
                </c:pt>
                <c:pt idx="1903">
                  <c:v>18.899750040000001</c:v>
                </c:pt>
                <c:pt idx="1904">
                  <c:v>18.909681039999999</c:v>
                </c:pt>
                <c:pt idx="1905">
                  <c:v>18.919613040000002</c:v>
                </c:pt>
                <c:pt idx="1906">
                  <c:v>18.929545040000001</c:v>
                </c:pt>
                <c:pt idx="1907">
                  <c:v>18.939476039999999</c:v>
                </c:pt>
                <c:pt idx="1908">
                  <c:v>18.949408040000002</c:v>
                </c:pt>
                <c:pt idx="1909">
                  <c:v>18.959340040000001</c:v>
                </c:pt>
                <c:pt idx="1910">
                  <c:v>18.969271039999999</c:v>
                </c:pt>
                <c:pt idx="1911">
                  <c:v>18.979203040000002</c:v>
                </c:pt>
                <c:pt idx="1912">
                  <c:v>18.989135040000001</c:v>
                </c:pt>
                <c:pt idx="1913">
                  <c:v>18.999066039999999</c:v>
                </c:pt>
                <c:pt idx="1914">
                  <c:v>19.008998040000002</c:v>
                </c:pt>
                <c:pt idx="1915">
                  <c:v>19.018930040000001</c:v>
                </c:pt>
                <c:pt idx="1916">
                  <c:v>19.028861039999999</c:v>
                </c:pt>
                <c:pt idx="1917">
                  <c:v>19.038793040000002</c:v>
                </c:pt>
                <c:pt idx="1918">
                  <c:v>19.048725040000001</c:v>
                </c:pt>
                <c:pt idx="1919">
                  <c:v>19.058656039999999</c:v>
                </c:pt>
                <c:pt idx="1920">
                  <c:v>19.068588040000002</c:v>
                </c:pt>
                <c:pt idx="1921">
                  <c:v>19.078520040000001</c:v>
                </c:pt>
                <c:pt idx="1922">
                  <c:v>19.088451039999999</c:v>
                </c:pt>
                <c:pt idx="1923">
                  <c:v>19.098383040000002</c:v>
                </c:pt>
                <c:pt idx="1924">
                  <c:v>19.108315040000001</c:v>
                </c:pt>
                <c:pt idx="1925">
                  <c:v>19.118246039999999</c:v>
                </c:pt>
                <c:pt idx="1926">
                  <c:v>19.128178040000002</c:v>
                </c:pt>
                <c:pt idx="1927">
                  <c:v>19.138110040000001</c:v>
                </c:pt>
                <c:pt idx="1928">
                  <c:v>19.148041039999999</c:v>
                </c:pt>
                <c:pt idx="1929">
                  <c:v>19.157973040000002</c:v>
                </c:pt>
                <c:pt idx="1930">
                  <c:v>19.167905040000001</c:v>
                </c:pt>
                <c:pt idx="1931">
                  <c:v>19.17783704</c:v>
                </c:pt>
                <c:pt idx="1932">
                  <c:v>19.187768040000002</c:v>
                </c:pt>
                <c:pt idx="1933">
                  <c:v>19.197700040000001</c:v>
                </c:pt>
                <c:pt idx="1934">
                  <c:v>19.20763204</c:v>
                </c:pt>
                <c:pt idx="1935">
                  <c:v>19.217563040000002</c:v>
                </c:pt>
                <c:pt idx="1936">
                  <c:v>19.227495040000001</c:v>
                </c:pt>
                <c:pt idx="1937">
                  <c:v>19.23742704</c:v>
                </c:pt>
                <c:pt idx="1938">
                  <c:v>19.247358040000002</c:v>
                </c:pt>
                <c:pt idx="1939">
                  <c:v>19.257290040000001</c:v>
                </c:pt>
                <c:pt idx="1940">
                  <c:v>19.26722204</c:v>
                </c:pt>
                <c:pt idx="1941">
                  <c:v>19.277153040000002</c:v>
                </c:pt>
                <c:pt idx="1942">
                  <c:v>19.287085040000001</c:v>
                </c:pt>
                <c:pt idx="1943">
                  <c:v>19.29701704</c:v>
                </c:pt>
                <c:pt idx="1944">
                  <c:v>19.306948040000002</c:v>
                </c:pt>
                <c:pt idx="1945">
                  <c:v>19.316880040000001</c:v>
                </c:pt>
                <c:pt idx="1946">
                  <c:v>19.32681204</c:v>
                </c:pt>
                <c:pt idx="1947">
                  <c:v>19.336743040000002</c:v>
                </c:pt>
                <c:pt idx="1948">
                  <c:v>19.346675040000001</c:v>
                </c:pt>
                <c:pt idx="1949">
                  <c:v>19.35660704</c:v>
                </c:pt>
                <c:pt idx="1950">
                  <c:v>19.366538039999998</c:v>
                </c:pt>
                <c:pt idx="1951">
                  <c:v>19.376470040000001</c:v>
                </c:pt>
                <c:pt idx="1952">
                  <c:v>19.38640204</c:v>
                </c:pt>
                <c:pt idx="1953">
                  <c:v>19.396333039999998</c:v>
                </c:pt>
                <c:pt idx="1954">
                  <c:v>19.406265040000001</c:v>
                </c:pt>
                <c:pt idx="1955">
                  <c:v>19.41619704</c:v>
                </c:pt>
                <c:pt idx="1956">
                  <c:v>19.426128039999998</c:v>
                </c:pt>
                <c:pt idx="1957">
                  <c:v>19.436060040000001</c:v>
                </c:pt>
                <c:pt idx="1958">
                  <c:v>19.44599204</c:v>
                </c:pt>
                <c:pt idx="1959">
                  <c:v>19.455923039999998</c:v>
                </c:pt>
                <c:pt idx="1960">
                  <c:v>19.465855040000001</c:v>
                </c:pt>
                <c:pt idx="1961">
                  <c:v>19.47578704</c:v>
                </c:pt>
                <c:pt idx="1962">
                  <c:v>19.485717040000001</c:v>
                </c:pt>
                <c:pt idx="1963">
                  <c:v>19.49564904</c:v>
                </c:pt>
                <c:pt idx="1964">
                  <c:v>19.505581039999999</c:v>
                </c:pt>
                <c:pt idx="1965">
                  <c:v>19.515512040000001</c:v>
                </c:pt>
                <c:pt idx="1966">
                  <c:v>19.52544404</c:v>
                </c:pt>
                <c:pt idx="1967">
                  <c:v>19.535376039999999</c:v>
                </c:pt>
                <c:pt idx="1968">
                  <c:v>19.545307040000001</c:v>
                </c:pt>
                <c:pt idx="1969">
                  <c:v>19.55523904</c:v>
                </c:pt>
                <c:pt idx="1970">
                  <c:v>19.565171039999999</c:v>
                </c:pt>
                <c:pt idx="1971">
                  <c:v>19.575102040000001</c:v>
                </c:pt>
                <c:pt idx="1972">
                  <c:v>19.58503404</c:v>
                </c:pt>
                <c:pt idx="1973">
                  <c:v>19.594966039999999</c:v>
                </c:pt>
                <c:pt idx="1974">
                  <c:v>19.604898039999998</c:v>
                </c:pt>
                <c:pt idx="1975">
                  <c:v>19.61482904</c:v>
                </c:pt>
                <c:pt idx="1976">
                  <c:v>19.624761039999999</c:v>
                </c:pt>
                <c:pt idx="1977">
                  <c:v>19.634692040000001</c:v>
                </c:pt>
                <c:pt idx="1978">
                  <c:v>19.64462404</c:v>
                </c:pt>
                <c:pt idx="1979">
                  <c:v>19.654556039999999</c:v>
                </c:pt>
                <c:pt idx="1980">
                  <c:v>19.664488039999998</c:v>
                </c:pt>
                <c:pt idx="1981">
                  <c:v>19.67441904</c:v>
                </c:pt>
                <c:pt idx="1982">
                  <c:v>19.684351039999999</c:v>
                </c:pt>
                <c:pt idx="1983">
                  <c:v>19.694283039999998</c:v>
                </c:pt>
                <c:pt idx="1984">
                  <c:v>19.70421404</c:v>
                </c:pt>
                <c:pt idx="1985">
                  <c:v>19.714146039999999</c:v>
                </c:pt>
                <c:pt idx="1986">
                  <c:v>19.724078039999998</c:v>
                </c:pt>
                <c:pt idx="1987">
                  <c:v>19.73400904</c:v>
                </c:pt>
                <c:pt idx="1988">
                  <c:v>19.743941039999999</c:v>
                </c:pt>
                <c:pt idx="1989">
                  <c:v>19.753873039999998</c:v>
                </c:pt>
                <c:pt idx="1990">
                  <c:v>19.76380404</c:v>
                </c:pt>
                <c:pt idx="1991">
                  <c:v>19.773736039999999</c:v>
                </c:pt>
                <c:pt idx="1992">
                  <c:v>19.783668039999998</c:v>
                </c:pt>
                <c:pt idx="1993">
                  <c:v>19.79359904</c:v>
                </c:pt>
                <c:pt idx="1994">
                  <c:v>19.803531039999999</c:v>
                </c:pt>
                <c:pt idx="1995">
                  <c:v>19.813463039999998</c:v>
                </c:pt>
                <c:pt idx="1996">
                  <c:v>19.82339404</c:v>
                </c:pt>
                <c:pt idx="1997">
                  <c:v>19.833326039999999</c:v>
                </c:pt>
                <c:pt idx="1998">
                  <c:v>19.843258039999998</c:v>
                </c:pt>
                <c:pt idx="1999">
                  <c:v>19.85318904</c:v>
                </c:pt>
                <c:pt idx="2000">
                  <c:v>19.863121039999999</c:v>
                </c:pt>
                <c:pt idx="2001">
                  <c:v>19.873053039999999</c:v>
                </c:pt>
                <c:pt idx="2002">
                  <c:v>19.88298404</c:v>
                </c:pt>
                <c:pt idx="2003">
                  <c:v>19.892916039999999</c:v>
                </c:pt>
                <c:pt idx="2004">
                  <c:v>19.902848039999999</c:v>
                </c:pt>
                <c:pt idx="2005">
                  <c:v>19.91277904</c:v>
                </c:pt>
                <c:pt idx="2006">
                  <c:v>19.922711039999999</c:v>
                </c:pt>
                <c:pt idx="2007">
                  <c:v>19.932643039999999</c:v>
                </c:pt>
                <c:pt idx="2008">
                  <c:v>19.942575040000001</c:v>
                </c:pt>
                <c:pt idx="2009">
                  <c:v>19.952506039999999</c:v>
                </c:pt>
                <c:pt idx="2010">
                  <c:v>19.962438039999999</c:v>
                </c:pt>
                <c:pt idx="2011">
                  <c:v>19.972370040000001</c:v>
                </c:pt>
                <c:pt idx="2012">
                  <c:v>19.982301039999999</c:v>
                </c:pt>
                <c:pt idx="2013">
                  <c:v>19.992233039999999</c:v>
                </c:pt>
                <c:pt idx="2014">
                  <c:v>20.002165040000001</c:v>
                </c:pt>
                <c:pt idx="2015">
                  <c:v>20.012096039999999</c:v>
                </c:pt>
                <c:pt idx="2016">
                  <c:v>20.022028039999999</c:v>
                </c:pt>
                <c:pt idx="2017">
                  <c:v>20.031960040000001</c:v>
                </c:pt>
                <c:pt idx="2018">
                  <c:v>20.041891039999999</c:v>
                </c:pt>
                <c:pt idx="2019">
                  <c:v>20.051823039999999</c:v>
                </c:pt>
                <c:pt idx="2020">
                  <c:v>20.061755040000001</c:v>
                </c:pt>
                <c:pt idx="2021">
                  <c:v>20.071686039999999</c:v>
                </c:pt>
                <c:pt idx="2022">
                  <c:v>20.081618039999999</c:v>
                </c:pt>
                <c:pt idx="2023">
                  <c:v>20.091550040000001</c:v>
                </c:pt>
                <c:pt idx="2024">
                  <c:v>20.101481039999999</c:v>
                </c:pt>
                <c:pt idx="2025">
                  <c:v>20.111413039999999</c:v>
                </c:pt>
                <c:pt idx="2026">
                  <c:v>20.121345040000001</c:v>
                </c:pt>
                <c:pt idx="2027">
                  <c:v>20.131276039999999</c:v>
                </c:pt>
                <c:pt idx="2028">
                  <c:v>20.141208039999999</c:v>
                </c:pt>
                <c:pt idx="2029">
                  <c:v>20.151140040000001</c:v>
                </c:pt>
                <c:pt idx="2030">
                  <c:v>20.161071039999999</c:v>
                </c:pt>
                <c:pt idx="2031">
                  <c:v>20.171003039999999</c:v>
                </c:pt>
                <c:pt idx="2032">
                  <c:v>20.180935040000001</c:v>
                </c:pt>
                <c:pt idx="2033">
                  <c:v>20.190867040000001</c:v>
                </c:pt>
                <c:pt idx="2034">
                  <c:v>20.200798039999999</c:v>
                </c:pt>
                <c:pt idx="2035">
                  <c:v>20.210730040000001</c:v>
                </c:pt>
                <c:pt idx="2036">
                  <c:v>20.220662040000001</c:v>
                </c:pt>
                <c:pt idx="2037">
                  <c:v>20.230593039999999</c:v>
                </c:pt>
                <c:pt idx="2038">
                  <c:v>20.240525040000001</c:v>
                </c:pt>
                <c:pt idx="2039">
                  <c:v>20.250457040000001</c:v>
                </c:pt>
                <c:pt idx="2040">
                  <c:v>20.260388039999999</c:v>
                </c:pt>
                <c:pt idx="2041">
                  <c:v>20.270320040000001</c:v>
                </c:pt>
                <c:pt idx="2042">
                  <c:v>20.280252040000001</c:v>
                </c:pt>
                <c:pt idx="2043">
                  <c:v>20.290183039999999</c:v>
                </c:pt>
                <c:pt idx="2044">
                  <c:v>20.300115040000001</c:v>
                </c:pt>
                <c:pt idx="2045">
                  <c:v>20.310047040000001</c:v>
                </c:pt>
                <c:pt idx="2046">
                  <c:v>20.319978039999999</c:v>
                </c:pt>
                <c:pt idx="2047">
                  <c:v>20.329910040000001</c:v>
                </c:pt>
                <c:pt idx="2048">
                  <c:v>20.339842040000001</c:v>
                </c:pt>
                <c:pt idx="2049">
                  <c:v>20.349773039999999</c:v>
                </c:pt>
                <c:pt idx="2050">
                  <c:v>20.359705040000001</c:v>
                </c:pt>
                <c:pt idx="2051">
                  <c:v>20.369637040000001</c:v>
                </c:pt>
                <c:pt idx="2052">
                  <c:v>20.379568039999999</c:v>
                </c:pt>
                <c:pt idx="2053">
                  <c:v>20.389500040000001</c:v>
                </c:pt>
                <c:pt idx="2054">
                  <c:v>20.399432040000001</c:v>
                </c:pt>
                <c:pt idx="2055">
                  <c:v>20.40936404</c:v>
                </c:pt>
                <c:pt idx="2056">
                  <c:v>20.419295040000002</c:v>
                </c:pt>
                <c:pt idx="2057">
                  <c:v>20.429227040000001</c:v>
                </c:pt>
                <c:pt idx="2058">
                  <c:v>20.43915904</c:v>
                </c:pt>
                <c:pt idx="2059">
                  <c:v>20.449090040000002</c:v>
                </c:pt>
                <c:pt idx="2060">
                  <c:v>20.459022040000001</c:v>
                </c:pt>
                <c:pt idx="2061">
                  <c:v>20.46895404</c:v>
                </c:pt>
                <c:pt idx="2062">
                  <c:v>20.478885040000002</c:v>
                </c:pt>
                <c:pt idx="2063">
                  <c:v>20.488817789999999</c:v>
                </c:pt>
                <c:pt idx="2064">
                  <c:v>20.498749790000002</c:v>
                </c:pt>
                <c:pt idx="2065">
                  <c:v>20.50868079</c:v>
                </c:pt>
                <c:pt idx="2066">
                  <c:v>20.518612789999999</c:v>
                </c:pt>
                <c:pt idx="2067">
                  <c:v>20.528544790000002</c:v>
                </c:pt>
                <c:pt idx="2068">
                  <c:v>20.53847579</c:v>
                </c:pt>
                <c:pt idx="2069">
                  <c:v>20.548407789999999</c:v>
                </c:pt>
                <c:pt idx="2070">
                  <c:v>20.558339790000002</c:v>
                </c:pt>
                <c:pt idx="2071">
                  <c:v>20.568271790000001</c:v>
                </c:pt>
                <c:pt idx="2072">
                  <c:v>20.578202789999999</c:v>
                </c:pt>
                <c:pt idx="2073">
                  <c:v>20.588134790000002</c:v>
                </c:pt>
                <c:pt idx="2074">
                  <c:v>20.598066790000001</c:v>
                </c:pt>
                <c:pt idx="2075">
                  <c:v>20.607997789999999</c:v>
                </c:pt>
                <c:pt idx="2076">
                  <c:v>20.617929790000002</c:v>
                </c:pt>
                <c:pt idx="2077">
                  <c:v>20.627861790000001</c:v>
                </c:pt>
                <c:pt idx="2078">
                  <c:v>20.637792789999999</c:v>
                </c:pt>
                <c:pt idx="2079">
                  <c:v>20.647724790000002</c:v>
                </c:pt>
                <c:pt idx="2080">
                  <c:v>20.657656790000001</c:v>
                </c:pt>
                <c:pt idx="2081">
                  <c:v>20.667587789999999</c:v>
                </c:pt>
                <c:pt idx="2082">
                  <c:v>20.677519790000002</c:v>
                </c:pt>
                <c:pt idx="2083">
                  <c:v>20.687451790000001</c:v>
                </c:pt>
                <c:pt idx="2084">
                  <c:v>20.697382789999999</c:v>
                </c:pt>
                <c:pt idx="2085">
                  <c:v>20.707314790000002</c:v>
                </c:pt>
                <c:pt idx="2086">
                  <c:v>20.717246790000001</c:v>
                </c:pt>
                <c:pt idx="2087">
                  <c:v>20.727177789999999</c:v>
                </c:pt>
                <c:pt idx="2088">
                  <c:v>20.737109790000002</c:v>
                </c:pt>
                <c:pt idx="2089">
                  <c:v>20.747041790000001</c:v>
                </c:pt>
                <c:pt idx="2090">
                  <c:v>20.75697379</c:v>
                </c:pt>
                <c:pt idx="2091">
                  <c:v>20.766904790000002</c:v>
                </c:pt>
                <c:pt idx="2092">
                  <c:v>20.776836790000001</c:v>
                </c:pt>
                <c:pt idx="2093">
                  <c:v>20.78676879</c:v>
                </c:pt>
                <c:pt idx="2094">
                  <c:v>20.796699790000002</c:v>
                </c:pt>
                <c:pt idx="2095">
                  <c:v>20.806631790000001</c:v>
                </c:pt>
                <c:pt idx="2096">
                  <c:v>20.81656379</c:v>
                </c:pt>
                <c:pt idx="2097">
                  <c:v>20.826494790000002</c:v>
                </c:pt>
                <c:pt idx="2098">
                  <c:v>20.836426790000001</c:v>
                </c:pt>
                <c:pt idx="2099">
                  <c:v>20.84635879</c:v>
                </c:pt>
                <c:pt idx="2100">
                  <c:v>20.856289790000002</c:v>
                </c:pt>
                <c:pt idx="2101">
                  <c:v>20.866221790000001</c:v>
                </c:pt>
                <c:pt idx="2102">
                  <c:v>20.87615379</c:v>
                </c:pt>
                <c:pt idx="2103">
                  <c:v>20.886085789999999</c:v>
                </c:pt>
                <c:pt idx="2104">
                  <c:v>20.896016790000001</c:v>
                </c:pt>
                <c:pt idx="2105">
                  <c:v>20.90594879</c:v>
                </c:pt>
                <c:pt idx="2106">
                  <c:v>20.915880789999999</c:v>
                </c:pt>
                <c:pt idx="2107">
                  <c:v>20.925811790000001</c:v>
                </c:pt>
                <c:pt idx="2108">
                  <c:v>20.93574379</c:v>
                </c:pt>
                <c:pt idx="2109">
                  <c:v>20.945675789999999</c:v>
                </c:pt>
                <c:pt idx="2110">
                  <c:v>20.955606790000001</c:v>
                </c:pt>
                <c:pt idx="2111">
                  <c:v>20.96553879</c:v>
                </c:pt>
                <c:pt idx="2112">
                  <c:v>20.975470789999999</c:v>
                </c:pt>
                <c:pt idx="2113">
                  <c:v>20.985401790000001</c:v>
                </c:pt>
                <c:pt idx="2114">
                  <c:v>20.99533379</c:v>
                </c:pt>
                <c:pt idx="2115">
                  <c:v>21.005265789999999</c:v>
                </c:pt>
                <c:pt idx="2116">
                  <c:v>21.015197789999998</c:v>
                </c:pt>
                <c:pt idx="2117">
                  <c:v>21.02512879</c:v>
                </c:pt>
                <c:pt idx="2118">
                  <c:v>21.035060789999999</c:v>
                </c:pt>
                <c:pt idx="2119">
                  <c:v>21.044992789999998</c:v>
                </c:pt>
                <c:pt idx="2120">
                  <c:v>21.05492379</c:v>
                </c:pt>
                <c:pt idx="2121">
                  <c:v>21.064855789999999</c:v>
                </c:pt>
                <c:pt idx="2122">
                  <c:v>21.074787789999998</c:v>
                </c:pt>
                <c:pt idx="2123">
                  <c:v>21.08471879</c:v>
                </c:pt>
                <c:pt idx="2124">
                  <c:v>21.094650789999999</c:v>
                </c:pt>
                <c:pt idx="2125">
                  <c:v>21.104582789999998</c:v>
                </c:pt>
                <c:pt idx="2126">
                  <c:v>21.11451379</c:v>
                </c:pt>
                <c:pt idx="2127">
                  <c:v>21.124445789999999</c:v>
                </c:pt>
                <c:pt idx="2128">
                  <c:v>21.134377789999998</c:v>
                </c:pt>
                <c:pt idx="2129">
                  <c:v>21.144309790000001</c:v>
                </c:pt>
                <c:pt idx="2130">
                  <c:v>21.154240789999999</c:v>
                </c:pt>
                <c:pt idx="2131">
                  <c:v>21.164172789999999</c:v>
                </c:pt>
                <c:pt idx="2132">
                  <c:v>21.174104790000001</c:v>
                </c:pt>
                <c:pt idx="2133">
                  <c:v>21.184035789999999</c:v>
                </c:pt>
                <c:pt idx="2134">
                  <c:v>21.193967789999999</c:v>
                </c:pt>
                <c:pt idx="2135">
                  <c:v>21.203899790000001</c:v>
                </c:pt>
                <c:pt idx="2136">
                  <c:v>21.213830789999999</c:v>
                </c:pt>
                <c:pt idx="2137">
                  <c:v>21.223762789999999</c:v>
                </c:pt>
                <c:pt idx="2138">
                  <c:v>21.233694790000001</c:v>
                </c:pt>
                <c:pt idx="2139">
                  <c:v>21.243625789999999</c:v>
                </c:pt>
                <c:pt idx="2140">
                  <c:v>21.253557789999999</c:v>
                </c:pt>
                <c:pt idx="2141">
                  <c:v>21.263489790000001</c:v>
                </c:pt>
                <c:pt idx="2142">
                  <c:v>21.27342179</c:v>
                </c:pt>
                <c:pt idx="2143">
                  <c:v>21.283352789999999</c:v>
                </c:pt>
                <c:pt idx="2144">
                  <c:v>21.293284790000001</c:v>
                </c:pt>
                <c:pt idx="2145">
                  <c:v>21.30321679</c:v>
                </c:pt>
                <c:pt idx="2146">
                  <c:v>21.313147789999999</c:v>
                </c:pt>
                <c:pt idx="2147">
                  <c:v>21.323079790000001</c:v>
                </c:pt>
                <c:pt idx="2148">
                  <c:v>21.33301179</c:v>
                </c:pt>
                <c:pt idx="2149">
                  <c:v>21.342942789999999</c:v>
                </c:pt>
                <c:pt idx="2150">
                  <c:v>21.352874790000001</c:v>
                </c:pt>
                <c:pt idx="2151">
                  <c:v>21.36280679</c:v>
                </c:pt>
                <c:pt idx="2152">
                  <c:v>21.37273879</c:v>
                </c:pt>
                <c:pt idx="2153">
                  <c:v>21.382669790000001</c:v>
                </c:pt>
                <c:pt idx="2154">
                  <c:v>21.392601790000001</c:v>
                </c:pt>
                <c:pt idx="2155">
                  <c:v>21.40253379</c:v>
                </c:pt>
                <c:pt idx="2156">
                  <c:v>21.412464790000001</c:v>
                </c:pt>
                <c:pt idx="2157">
                  <c:v>21.422396790000001</c:v>
                </c:pt>
                <c:pt idx="2158">
                  <c:v>21.43232879</c:v>
                </c:pt>
                <c:pt idx="2159">
                  <c:v>21.442259790000001</c:v>
                </c:pt>
                <c:pt idx="2160">
                  <c:v>21.452191790000001</c:v>
                </c:pt>
                <c:pt idx="2161">
                  <c:v>21.46212379</c:v>
                </c:pt>
                <c:pt idx="2162">
                  <c:v>21.472054790000001</c:v>
                </c:pt>
                <c:pt idx="2163">
                  <c:v>21.48198713</c:v>
                </c:pt>
                <c:pt idx="2164">
                  <c:v>21.491919129999999</c:v>
                </c:pt>
                <c:pt idx="2165">
                  <c:v>21.501851129999999</c:v>
                </c:pt>
                <c:pt idx="2166">
                  <c:v>21.51178213</c:v>
                </c:pt>
                <c:pt idx="2167">
                  <c:v>21.521714129999999</c:v>
                </c:pt>
                <c:pt idx="2168">
                  <c:v>21.531646129999999</c:v>
                </c:pt>
                <c:pt idx="2169">
                  <c:v>21.54157713</c:v>
                </c:pt>
                <c:pt idx="2170">
                  <c:v>21.551509129999999</c:v>
                </c:pt>
                <c:pt idx="2171">
                  <c:v>21.561441129999999</c:v>
                </c:pt>
                <c:pt idx="2172">
                  <c:v>21.57137213</c:v>
                </c:pt>
                <c:pt idx="2173">
                  <c:v>21.581304129999999</c:v>
                </c:pt>
                <c:pt idx="2174">
                  <c:v>21.591236129999999</c:v>
                </c:pt>
                <c:pt idx="2175">
                  <c:v>21.601168130000001</c:v>
                </c:pt>
                <c:pt idx="2176">
                  <c:v>21.611099129999999</c:v>
                </c:pt>
                <c:pt idx="2177">
                  <c:v>21.621031129999999</c:v>
                </c:pt>
                <c:pt idx="2178">
                  <c:v>21.630963130000001</c:v>
                </c:pt>
                <c:pt idx="2179">
                  <c:v>21.64089413</c:v>
                </c:pt>
                <c:pt idx="2180">
                  <c:v>21.650826129999999</c:v>
                </c:pt>
                <c:pt idx="2181">
                  <c:v>21.660758130000001</c:v>
                </c:pt>
                <c:pt idx="2182">
                  <c:v>21.67068913</c:v>
                </c:pt>
                <c:pt idx="2183">
                  <c:v>21.680621129999999</c:v>
                </c:pt>
                <c:pt idx="2184">
                  <c:v>21.690553130000001</c:v>
                </c:pt>
                <c:pt idx="2185">
                  <c:v>21.700485130000001</c:v>
                </c:pt>
                <c:pt idx="2186">
                  <c:v>21.710416129999999</c:v>
                </c:pt>
                <c:pt idx="2187">
                  <c:v>21.720348130000001</c:v>
                </c:pt>
                <c:pt idx="2188">
                  <c:v>21.730280130000001</c:v>
                </c:pt>
                <c:pt idx="2189">
                  <c:v>21.740211129999999</c:v>
                </c:pt>
                <c:pt idx="2190">
                  <c:v>21.750143130000001</c:v>
                </c:pt>
                <c:pt idx="2191">
                  <c:v>21.760075130000001</c:v>
                </c:pt>
                <c:pt idx="2192">
                  <c:v>21.77000713</c:v>
                </c:pt>
                <c:pt idx="2193">
                  <c:v>21.779938130000001</c:v>
                </c:pt>
                <c:pt idx="2194">
                  <c:v>21.789870130000001</c:v>
                </c:pt>
                <c:pt idx="2195">
                  <c:v>21.79980213</c:v>
                </c:pt>
                <c:pt idx="2196">
                  <c:v>21.809733130000001</c:v>
                </c:pt>
                <c:pt idx="2197">
                  <c:v>21.819665130000001</c:v>
                </c:pt>
                <c:pt idx="2198">
                  <c:v>21.82959713</c:v>
                </c:pt>
                <c:pt idx="2199">
                  <c:v>21.839528130000001</c:v>
                </c:pt>
                <c:pt idx="2200">
                  <c:v>21.849460130000001</c:v>
                </c:pt>
                <c:pt idx="2201">
                  <c:v>21.859392119999999</c:v>
                </c:pt>
                <c:pt idx="2202">
                  <c:v>21.869324129999999</c:v>
                </c:pt>
                <c:pt idx="2203">
                  <c:v>21.879255130000001</c:v>
                </c:pt>
                <c:pt idx="2204">
                  <c:v>21.88918713</c:v>
                </c:pt>
                <c:pt idx="2205">
                  <c:v>21.899119129999999</c:v>
                </c:pt>
                <c:pt idx="2206">
                  <c:v>21.909050130000001</c:v>
                </c:pt>
                <c:pt idx="2207">
                  <c:v>21.91898213</c:v>
                </c:pt>
                <c:pt idx="2208">
                  <c:v>21.928914129999999</c:v>
                </c:pt>
                <c:pt idx="2209">
                  <c:v>21.938845130000001</c:v>
                </c:pt>
                <c:pt idx="2210">
                  <c:v>21.94877713</c:v>
                </c:pt>
                <c:pt idx="2211">
                  <c:v>21.958709120000002</c:v>
                </c:pt>
                <c:pt idx="2212">
                  <c:v>21.968641130000002</c:v>
                </c:pt>
                <c:pt idx="2213">
                  <c:v>21.97857213</c:v>
                </c:pt>
                <c:pt idx="2214">
                  <c:v>21.988504129999999</c:v>
                </c:pt>
                <c:pt idx="2215">
                  <c:v>21.998436130000002</c:v>
                </c:pt>
                <c:pt idx="2216">
                  <c:v>22.00836713</c:v>
                </c:pt>
                <c:pt idx="2217">
                  <c:v>22.018299129999999</c:v>
                </c:pt>
                <c:pt idx="2218">
                  <c:v>22.028231130000002</c:v>
                </c:pt>
                <c:pt idx="2219">
                  <c:v>22.038163130000001</c:v>
                </c:pt>
                <c:pt idx="2220">
                  <c:v>22.048094129999999</c:v>
                </c:pt>
                <c:pt idx="2221">
                  <c:v>22.058026120000001</c:v>
                </c:pt>
                <c:pt idx="2222">
                  <c:v>22.067958130000001</c:v>
                </c:pt>
                <c:pt idx="2223">
                  <c:v>22.077889129999999</c:v>
                </c:pt>
                <c:pt idx="2224">
                  <c:v>22.087821129999998</c:v>
                </c:pt>
                <c:pt idx="2225">
                  <c:v>22.097753130000001</c:v>
                </c:pt>
                <c:pt idx="2226">
                  <c:v>22.107684129999999</c:v>
                </c:pt>
                <c:pt idx="2227">
                  <c:v>22.117616129999998</c:v>
                </c:pt>
                <c:pt idx="2228">
                  <c:v>22.127548130000001</c:v>
                </c:pt>
                <c:pt idx="2229">
                  <c:v>22.13748013</c:v>
                </c:pt>
                <c:pt idx="2230">
                  <c:v>22.147411129999998</c:v>
                </c:pt>
                <c:pt idx="2231">
                  <c:v>22.15734312</c:v>
                </c:pt>
                <c:pt idx="2232">
                  <c:v>22.16727513</c:v>
                </c:pt>
                <c:pt idx="2233">
                  <c:v>22.177206129999998</c:v>
                </c:pt>
                <c:pt idx="2234">
                  <c:v>22.187138130000001</c:v>
                </c:pt>
                <c:pt idx="2235">
                  <c:v>22.19707013</c:v>
                </c:pt>
                <c:pt idx="2236">
                  <c:v>22.207002129999999</c:v>
                </c:pt>
                <c:pt idx="2237">
                  <c:v>22.216933130000001</c:v>
                </c:pt>
                <c:pt idx="2238">
                  <c:v>22.22686513</c:v>
                </c:pt>
                <c:pt idx="2239">
                  <c:v>22.236797129999999</c:v>
                </c:pt>
                <c:pt idx="2240">
                  <c:v>22.246728130000001</c:v>
                </c:pt>
                <c:pt idx="2241">
                  <c:v>22.25666013</c:v>
                </c:pt>
                <c:pt idx="2242">
                  <c:v>22.266592129999999</c:v>
                </c:pt>
                <c:pt idx="2243">
                  <c:v>22.276523130000001</c:v>
                </c:pt>
                <c:pt idx="2244">
                  <c:v>22.28645513</c:v>
                </c:pt>
                <c:pt idx="2245">
                  <c:v>22.296387129999999</c:v>
                </c:pt>
                <c:pt idx="2246">
                  <c:v>22.306319129999999</c:v>
                </c:pt>
                <c:pt idx="2247">
                  <c:v>22.31625013</c:v>
                </c:pt>
                <c:pt idx="2248">
                  <c:v>22.326182129999999</c:v>
                </c:pt>
                <c:pt idx="2249">
                  <c:v>22.336114129999999</c:v>
                </c:pt>
                <c:pt idx="2250">
                  <c:v>22.346045119999999</c:v>
                </c:pt>
                <c:pt idx="2251">
                  <c:v>22.355977129999999</c:v>
                </c:pt>
                <c:pt idx="2252">
                  <c:v>22.365909129999999</c:v>
                </c:pt>
                <c:pt idx="2253">
                  <c:v>22.375841130000001</c:v>
                </c:pt>
                <c:pt idx="2254">
                  <c:v>22.385772129999999</c:v>
                </c:pt>
                <c:pt idx="2255">
                  <c:v>22.395704129999999</c:v>
                </c:pt>
                <c:pt idx="2256">
                  <c:v>22.405636130000001</c:v>
                </c:pt>
                <c:pt idx="2257">
                  <c:v>22.415567129999999</c:v>
                </c:pt>
                <c:pt idx="2258">
                  <c:v>22.425499129999999</c:v>
                </c:pt>
                <c:pt idx="2259">
                  <c:v>22.435431130000001</c:v>
                </c:pt>
                <c:pt idx="2260">
                  <c:v>22.44536313</c:v>
                </c:pt>
                <c:pt idx="2261">
                  <c:v>22.455294129999999</c:v>
                </c:pt>
                <c:pt idx="2262">
                  <c:v>22.465226130000001</c:v>
                </c:pt>
                <c:pt idx="2263">
                  <c:v>22.475158130000001</c:v>
                </c:pt>
                <c:pt idx="2264">
                  <c:v>22.485088879999999</c:v>
                </c:pt>
                <c:pt idx="2265">
                  <c:v>22.495020879999998</c:v>
                </c:pt>
                <c:pt idx="2266">
                  <c:v>22.504952880000001</c:v>
                </c:pt>
                <c:pt idx="2267">
                  <c:v>22.51488488</c:v>
                </c:pt>
                <c:pt idx="2268">
                  <c:v>22.524815879999998</c:v>
                </c:pt>
                <c:pt idx="2269">
                  <c:v>22.534747880000001</c:v>
                </c:pt>
                <c:pt idx="2270">
                  <c:v>22.54467988</c:v>
                </c:pt>
                <c:pt idx="2271">
                  <c:v>22.554610879999998</c:v>
                </c:pt>
                <c:pt idx="2272">
                  <c:v>22.56454287</c:v>
                </c:pt>
                <c:pt idx="2273">
                  <c:v>22.57447488</c:v>
                </c:pt>
                <c:pt idx="2274">
                  <c:v>22.58440688</c:v>
                </c:pt>
                <c:pt idx="2275">
                  <c:v>22.594337880000001</c:v>
                </c:pt>
                <c:pt idx="2276">
                  <c:v>22.60426988</c:v>
                </c:pt>
                <c:pt idx="2277">
                  <c:v>22.61420188</c:v>
                </c:pt>
                <c:pt idx="2278">
                  <c:v>22.624132880000001</c:v>
                </c:pt>
                <c:pt idx="2279">
                  <c:v>22.63406488</c:v>
                </c:pt>
                <c:pt idx="2280">
                  <c:v>22.64399688</c:v>
                </c:pt>
                <c:pt idx="2281">
                  <c:v>22.653928879999999</c:v>
                </c:pt>
                <c:pt idx="2282">
                  <c:v>22.66385987</c:v>
                </c:pt>
                <c:pt idx="2283">
                  <c:v>22.67379188</c:v>
                </c:pt>
                <c:pt idx="2284">
                  <c:v>22.683723879999999</c:v>
                </c:pt>
                <c:pt idx="2285">
                  <c:v>22.69365488</c:v>
                </c:pt>
                <c:pt idx="2286">
                  <c:v>22.70358688</c:v>
                </c:pt>
                <c:pt idx="2287">
                  <c:v>22.713518879999999</c:v>
                </c:pt>
                <c:pt idx="2288">
                  <c:v>22.723450880000001</c:v>
                </c:pt>
                <c:pt idx="2289">
                  <c:v>22.73338188</c:v>
                </c:pt>
                <c:pt idx="2290">
                  <c:v>22.743313879999999</c:v>
                </c:pt>
                <c:pt idx="2291">
                  <c:v>22.753245880000001</c:v>
                </c:pt>
                <c:pt idx="2292">
                  <c:v>22.763177880000001</c:v>
                </c:pt>
                <c:pt idx="2293">
                  <c:v>22.773108879999999</c:v>
                </c:pt>
                <c:pt idx="2294">
                  <c:v>22.783040880000001</c:v>
                </c:pt>
                <c:pt idx="2295">
                  <c:v>22.792972880000001</c:v>
                </c:pt>
                <c:pt idx="2296">
                  <c:v>22.802903879999999</c:v>
                </c:pt>
                <c:pt idx="2297">
                  <c:v>22.812835880000002</c:v>
                </c:pt>
                <c:pt idx="2298">
                  <c:v>22.822767880000001</c:v>
                </c:pt>
                <c:pt idx="2299">
                  <c:v>22.83269988</c:v>
                </c:pt>
                <c:pt idx="2300">
                  <c:v>22.842630880000002</c:v>
                </c:pt>
                <c:pt idx="2301">
                  <c:v>22.852562880000001</c:v>
                </c:pt>
                <c:pt idx="2302">
                  <c:v>22.86249488</c:v>
                </c:pt>
                <c:pt idx="2303">
                  <c:v>22.872425880000002</c:v>
                </c:pt>
                <c:pt idx="2304">
                  <c:v>22.882357880000001</c:v>
                </c:pt>
                <c:pt idx="2305">
                  <c:v>22.89228988</c:v>
                </c:pt>
                <c:pt idx="2306">
                  <c:v>22.902221879999999</c:v>
                </c:pt>
                <c:pt idx="2307">
                  <c:v>22.912152880000001</c:v>
                </c:pt>
                <c:pt idx="2308">
                  <c:v>22.92208488</c:v>
                </c:pt>
                <c:pt idx="2309">
                  <c:v>22.932016879999999</c:v>
                </c:pt>
                <c:pt idx="2310">
                  <c:v>22.941947880000001</c:v>
                </c:pt>
                <c:pt idx="2311">
                  <c:v>22.95187988</c:v>
                </c:pt>
                <c:pt idx="2312">
                  <c:v>22.961811879999999</c:v>
                </c:pt>
                <c:pt idx="2313">
                  <c:v>22.971743879999998</c:v>
                </c:pt>
                <c:pt idx="2314">
                  <c:v>22.98167488</c:v>
                </c:pt>
                <c:pt idx="2315">
                  <c:v>22.991606879999999</c:v>
                </c:pt>
                <c:pt idx="2316">
                  <c:v>23.001538879999998</c:v>
                </c:pt>
                <c:pt idx="2317">
                  <c:v>23.011470880000001</c:v>
                </c:pt>
                <c:pt idx="2318">
                  <c:v>23.021401879999999</c:v>
                </c:pt>
                <c:pt idx="2319">
                  <c:v>23.031333879999998</c:v>
                </c:pt>
                <c:pt idx="2320">
                  <c:v>23.041265880000001</c:v>
                </c:pt>
                <c:pt idx="2321">
                  <c:v>23.051196879999999</c:v>
                </c:pt>
                <c:pt idx="2322">
                  <c:v>23.061128879999998</c:v>
                </c:pt>
                <c:pt idx="2323">
                  <c:v>23.071060880000001</c:v>
                </c:pt>
                <c:pt idx="2324">
                  <c:v>23.08099288</c:v>
                </c:pt>
                <c:pt idx="2325">
                  <c:v>23.090923879999998</c:v>
                </c:pt>
                <c:pt idx="2326">
                  <c:v>23.100855880000001</c:v>
                </c:pt>
                <c:pt idx="2327">
                  <c:v>23.11078788</c:v>
                </c:pt>
                <c:pt idx="2328">
                  <c:v>23.120719879999999</c:v>
                </c:pt>
                <c:pt idx="2329">
                  <c:v>23.130650880000001</c:v>
                </c:pt>
                <c:pt idx="2330">
                  <c:v>23.140582869999999</c:v>
                </c:pt>
                <c:pt idx="2331">
                  <c:v>23.150514879999999</c:v>
                </c:pt>
                <c:pt idx="2332">
                  <c:v>23.160445880000001</c:v>
                </c:pt>
                <c:pt idx="2333">
                  <c:v>23.17037788</c:v>
                </c:pt>
                <c:pt idx="2334">
                  <c:v>23.180309879999999</c:v>
                </c:pt>
                <c:pt idx="2335">
                  <c:v>23.190241879999999</c:v>
                </c:pt>
                <c:pt idx="2336">
                  <c:v>23.20017288</c:v>
                </c:pt>
                <c:pt idx="2337">
                  <c:v>23.210104879999999</c:v>
                </c:pt>
                <c:pt idx="2338">
                  <c:v>23.220036879999999</c:v>
                </c:pt>
                <c:pt idx="2339">
                  <c:v>23.22996788</c:v>
                </c:pt>
                <c:pt idx="2340">
                  <c:v>23.239899869999999</c:v>
                </c:pt>
                <c:pt idx="2341">
                  <c:v>23.249831879999999</c:v>
                </c:pt>
                <c:pt idx="2342">
                  <c:v>23.259763880000001</c:v>
                </c:pt>
                <c:pt idx="2343">
                  <c:v>23.269694879999999</c:v>
                </c:pt>
                <c:pt idx="2344">
                  <c:v>23.279626879999999</c:v>
                </c:pt>
                <c:pt idx="2345">
                  <c:v>23.289558880000001</c:v>
                </c:pt>
                <c:pt idx="2346">
                  <c:v>23.29949088</c:v>
                </c:pt>
                <c:pt idx="2347">
                  <c:v>23.309421879999999</c:v>
                </c:pt>
                <c:pt idx="2348">
                  <c:v>23.319353880000001</c:v>
                </c:pt>
                <c:pt idx="2349">
                  <c:v>23.32928588</c:v>
                </c:pt>
                <c:pt idx="2350">
                  <c:v>23.339216870000001</c:v>
                </c:pt>
                <c:pt idx="2351">
                  <c:v>23.349148880000001</c:v>
                </c:pt>
                <c:pt idx="2352">
                  <c:v>23.35908088</c:v>
                </c:pt>
                <c:pt idx="2353">
                  <c:v>23.36901288</c:v>
                </c:pt>
                <c:pt idx="2354">
                  <c:v>23.378943880000001</c:v>
                </c:pt>
                <c:pt idx="2355">
                  <c:v>23.388875880000001</c:v>
                </c:pt>
                <c:pt idx="2356">
                  <c:v>23.39880788</c:v>
                </c:pt>
                <c:pt idx="2357">
                  <c:v>23.408739879999999</c:v>
                </c:pt>
                <c:pt idx="2358">
                  <c:v>23.418670880000001</c:v>
                </c:pt>
                <c:pt idx="2359">
                  <c:v>23.42860288</c:v>
                </c:pt>
                <c:pt idx="2360">
                  <c:v>23.438534879999999</c:v>
                </c:pt>
                <c:pt idx="2361">
                  <c:v>23.448465880000001</c:v>
                </c:pt>
                <c:pt idx="2362">
                  <c:v>23.45839788</c:v>
                </c:pt>
                <c:pt idx="2363">
                  <c:v>23.468329879999999</c:v>
                </c:pt>
                <c:pt idx="2364">
                  <c:v>23.478261880000002</c:v>
                </c:pt>
                <c:pt idx="2365">
                  <c:v>23.4881925</c:v>
                </c:pt>
                <c:pt idx="2366">
                  <c:v>23.498124499999999</c:v>
                </c:pt>
                <c:pt idx="2367">
                  <c:v>23.508056499999999</c:v>
                </c:pt>
                <c:pt idx="2368">
                  <c:v>23.517988500000001</c:v>
                </c:pt>
                <c:pt idx="2369">
                  <c:v>23.527919499999999</c:v>
                </c:pt>
                <c:pt idx="2370">
                  <c:v>23.537851499999999</c:v>
                </c:pt>
                <c:pt idx="2371">
                  <c:v>23.547783500000001</c:v>
                </c:pt>
                <c:pt idx="2372">
                  <c:v>23.5577155</c:v>
                </c:pt>
                <c:pt idx="2373">
                  <c:v>23.567646499999999</c:v>
                </c:pt>
                <c:pt idx="2374">
                  <c:v>23.577578500000001</c:v>
                </c:pt>
                <c:pt idx="2375">
                  <c:v>23.5875105</c:v>
                </c:pt>
                <c:pt idx="2376">
                  <c:v>23.597441499999999</c:v>
                </c:pt>
                <c:pt idx="2377">
                  <c:v>23.607373500000001</c:v>
                </c:pt>
                <c:pt idx="2378">
                  <c:v>23.617305500000001</c:v>
                </c:pt>
                <c:pt idx="2379">
                  <c:v>23.6272375</c:v>
                </c:pt>
                <c:pt idx="2380">
                  <c:v>23.637168500000001</c:v>
                </c:pt>
                <c:pt idx="2381">
                  <c:v>23.647100500000001</c:v>
                </c:pt>
                <c:pt idx="2382">
                  <c:v>23.6570325</c:v>
                </c:pt>
                <c:pt idx="2383">
                  <c:v>23.666964499999999</c:v>
                </c:pt>
                <c:pt idx="2384">
                  <c:v>23.676895500000001</c:v>
                </c:pt>
                <c:pt idx="2385">
                  <c:v>23.6868275</c:v>
                </c:pt>
                <c:pt idx="2386">
                  <c:v>23.696759499999999</c:v>
                </c:pt>
                <c:pt idx="2387">
                  <c:v>23.706691500000002</c:v>
                </c:pt>
                <c:pt idx="2388">
                  <c:v>23.7166225</c:v>
                </c:pt>
                <c:pt idx="2389">
                  <c:v>23.726554499999999</c:v>
                </c:pt>
                <c:pt idx="2390">
                  <c:v>23.736486500000002</c:v>
                </c:pt>
                <c:pt idx="2391">
                  <c:v>23.7464175</c:v>
                </c:pt>
                <c:pt idx="2392">
                  <c:v>23.756349499999999</c:v>
                </c:pt>
                <c:pt idx="2393">
                  <c:v>23.766281500000002</c:v>
                </c:pt>
                <c:pt idx="2394">
                  <c:v>23.776213500000001</c:v>
                </c:pt>
                <c:pt idx="2395">
                  <c:v>23.786144499999999</c:v>
                </c:pt>
                <c:pt idx="2396">
                  <c:v>23.796076500000002</c:v>
                </c:pt>
                <c:pt idx="2397">
                  <c:v>23.806008500000001</c:v>
                </c:pt>
                <c:pt idx="2398">
                  <c:v>23.8159405</c:v>
                </c:pt>
                <c:pt idx="2399">
                  <c:v>23.825871500000002</c:v>
                </c:pt>
                <c:pt idx="2400">
                  <c:v>23.835803500000001</c:v>
                </c:pt>
                <c:pt idx="2401">
                  <c:v>23.8457355</c:v>
                </c:pt>
                <c:pt idx="2402">
                  <c:v>23.855667499999999</c:v>
                </c:pt>
                <c:pt idx="2403">
                  <c:v>23.865598500000001</c:v>
                </c:pt>
                <c:pt idx="2404">
                  <c:v>23.8755305</c:v>
                </c:pt>
                <c:pt idx="2405">
                  <c:v>23.885462499999999</c:v>
                </c:pt>
                <c:pt idx="2406">
                  <c:v>23.895393500000001</c:v>
                </c:pt>
                <c:pt idx="2407">
                  <c:v>23.9053255</c:v>
                </c:pt>
                <c:pt idx="2408">
                  <c:v>23.915257499999999</c:v>
                </c:pt>
                <c:pt idx="2409">
                  <c:v>23.925189499999998</c:v>
                </c:pt>
                <c:pt idx="2410">
                  <c:v>23.9351205</c:v>
                </c:pt>
                <c:pt idx="2411">
                  <c:v>23.945052499999999</c:v>
                </c:pt>
                <c:pt idx="2412">
                  <c:v>23.954984499999998</c:v>
                </c:pt>
                <c:pt idx="2413">
                  <c:v>23.964916500000001</c:v>
                </c:pt>
                <c:pt idx="2414">
                  <c:v>23.974847499999999</c:v>
                </c:pt>
                <c:pt idx="2415">
                  <c:v>23.984779499999998</c:v>
                </c:pt>
                <c:pt idx="2416">
                  <c:v>23.994711500000001</c:v>
                </c:pt>
                <c:pt idx="2417">
                  <c:v>24.0046435</c:v>
                </c:pt>
                <c:pt idx="2418">
                  <c:v>24.014574499999998</c:v>
                </c:pt>
                <c:pt idx="2419">
                  <c:v>24.024506500000001</c:v>
                </c:pt>
                <c:pt idx="2420">
                  <c:v>24.0344385</c:v>
                </c:pt>
                <c:pt idx="2421">
                  <c:v>24.044370499999999</c:v>
                </c:pt>
                <c:pt idx="2422">
                  <c:v>24.054301500000001</c:v>
                </c:pt>
                <c:pt idx="2423">
                  <c:v>24.0642335</c:v>
                </c:pt>
                <c:pt idx="2424">
                  <c:v>24.074165499999999</c:v>
                </c:pt>
                <c:pt idx="2425">
                  <c:v>24.084097499999999</c:v>
                </c:pt>
                <c:pt idx="2426">
                  <c:v>24.0940285</c:v>
                </c:pt>
                <c:pt idx="2427">
                  <c:v>24.103960499999999</c:v>
                </c:pt>
                <c:pt idx="2428">
                  <c:v>24.113892499999999</c:v>
                </c:pt>
                <c:pt idx="2429">
                  <c:v>24.1238235</c:v>
                </c:pt>
                <c:pt idx="2430">
                  <c:v>24.133755499999999</c:v>
                </c:pt>
                <c:pt idx="2431">
                  <c:v>24.143687499999999</c:v>
                </c:pt>
                <c:pt idx="2432">
                  <c:v>24.153619500000001</c:v>
                </c:pt>
                <c:pt idx="2433">
                  <c:v>24.163550499999999</c:v>
                </c:pt>
                <c:pt idx="2434">
                  <c:v>24.173482499999999</c:v>
                </c:pt>
                <c:pt idx="2435">
                  <c:v>24.183414500000001</c:v>
                </c:pt>
                <c:pt idx="2436">
                  <c:v>24.193346500000001</c:v>
                </c:pt>
                <c:pt idx="2437">
                  <c:v>24.203277499999999</c:v>
                </c:pt>
                <c:pt idx="2438">
                  <c:v>24.213209500000001</c:v>
                </c:pt>
                <c:pt idx="2439">
                  <c:v>24.223141500000001</c:v>
                </c:pt>
                <c:pt idx="2440">
                  <c:v>24.2330735</c:v>
                </c:pt>
                <c:pt idx="2441">
                  <c:v>24.243004500000001</c:v>
                </c:pt>
                <c:pt idx="2442">
                  <c:v>24.252936500000001</c:v>
                </c:pt>
                <c:pt idx="2443">
                  <c:v>24.2628685</c:v>
                </c:pt>
                <c:pt idx="2444">
                  <c:v>24.272800499999999</c:v>
                </c:pt>
                <c:pt idx="2445">
                  <c:v>24.282731500000001</c:v>
                </c:pt>
                <c:pt idx="2446">
                  <c:v>24.2926635</c:v>
                </c:pt>
                <c:pt idx="2447">
                  <c:v>24.302595499999999</c:v>
                </c:pt>
                <c:pt idx="2448">
                  <c:v>24.312527500000002</c:v>
                </c:pt>
                <c:pt idx="2449">
                  <c:v>24.3224585</c:v>
                </c:pt>
                <c:pt idx="2450">
                  <c:v>24.332390499999999</c:v>
                </c:pt>
                <c:pt idx="2451">
                  <c:v>24.342322500000002</c:v>
                </c:pt>
                <c:pt idx="2452">
                  <c:v>24.352254500000001</c:v>
                </c:pt>
                <c:pt idx="2453">
                  <c:v>24.362185499999999</c:v>
                </c:pt>
                <c:pt idx="2454">
                  <c:v>24.372117500000002</c:v>
                </c:pt>
                <c:pt idx="2455">
                  <c:v>24.382049500000001</c:v>
                </c:pt>
                <c:pt idx="2456">
                  <c:v>24.3919815</c:v>
                </c:pt>
                <c:pt idx="2457">
                  <c:v>24.401913499999999</c:v>
                </c:pt>
                <c:pt idx="2458">
                  <c:v>24.411844500000001</c:v>
                </c:pt>
                <c:pt idx="2459">
                  <c:v>24.4217765</c:v>
                </c:pt>
                <c:pt idx="2460">
                  <c:v>24.431708499999999</c:v>
                </c:pt>
                <c:pt idx="2461">
                  <c:v>24.441640499999998</c:v>
                </c:pt>
                <c:pt idx="2462">
                  <c:v>24.4515715</c:v>
                </c:pt>
                <c:pt idx="2463">
                  <c:v>24.461503499999999</c:v>
                </c:pt>
                <c:pt idx="2464">
                  <c:v>24.471435499999998</c:v>
                </c:pt>
                <c:pt idx="2465">
                  <c:v>24.481367500000001</c:v>
                </c:pt>
                <c:pt idx="2466">
                  <c:v>24.491299250000001</c:v>
                </c:pt>
                <c:pt idx="2467">
                  <c:v>24.50123125</c:v>
                </c:pt>
                <c:pt idx="2468">
                  <c:v>24.511163249999999</c:v>
                </c:pt>
                <c:pt idx="2469">
                  <c:v>24.521095249999998</c:v>
                </c:pt>
                <c:pt idx="2470">
                  <c:v>24.53102625</c:v>
                </c:pt>
                <c:pt idx="2471">
                  <c:v>24.540958249999999</c:v>
                </c:pt>
                <c:pt idx="2472">
                  <c:v>24.550890249999998</c:v>
                </c:pt>
                <c:pt idx="2473">
                  <c:v>24.560822250000001</c:v>
                </c:pt>
                <c:pt idx="2474">
                  <c:v>24.57075425</c:v>
                </c:pt>
                <c:pt idx="2475">
                  <c:v>24.580685249999998</c:v>
                </c:pt>
                <c:pt idx="2476">
                  <c:v>24.590617250000001</c:v>
                </c:pt>
                <c:pt idx="2477">
                  <c:v>24.60054925</c:v>
                </c:pt>
                <c:pt idx="2478">
                  <c:v>24.610481249999999</c:v>
                </c:pt>
                <c:pt idx="2479">
                  <c:v>24.620412250000001</c:v>
                </c:pt>
                <c:pt idx="2480">
                  <c:v>24.63034425</c:v>
                </c:pt>
                <c:pt idx="2481">
                  <c:v>24.640276249999999</c:v>
                </c:pt>
                <c:pt idx="2482">
                  <c:v>24.650208249999999</c:v>
                </c:pt>
                <c:pt idx="2483">
                  <c:v>24.66013925</c:v>
                </c:pt>
                <c:pt idx="2484">
                  <c:v>24.670071249999999</c:v>
                </c:pt>
                <c:pt idx="2485">
                  <c:v>24.680003249999999</c:v>
                </c:pt>
                <c:pt idx="2486">
                  <c:v>24.689935250000001</c:v>
                </c:pt>
                <c:pt idx="2487">
                  <c:v>24.69986725</c:v>
                </c:pt>
                <c:pt idx="2488">
                  <c:v>24.709798249999999</c:v>
                </c:pt>
                <c:pt idx="2489">
                  <c:v>24.719730250000001</c:v>
                </c:pt>
                <c:pt idx="2490">
                  <c:v>24.729662250000001</c:v>
                </c:pt>
                <c:pt idx="2491">
                  <c:v>24.73959425</c:v>
                </c:pt>
                <c:pt idx="2492">
                  <c:v>24.749525250000001</c:v>
                </c:pt>
                <c:pt idx="2493">
                  <c:v>24.759457250000001</c:v>
                </c:pt>
                <c:pt idx="2494">
                  <c:v>24.76938925</c:v>
                </c:pt>
                <c:pt idx="2495">
                  <c:v>24.779321249999999</c:v>
                </c:pt>
                <c:pt idx="2496">
                  <c:v>24.789253250000002</c:v>
                </c:pt>
                <c:pt idx="2497">
                  <c:v>24.79918425</c:v>
                </c:pt>
                <c:pt idx="2498">
                  <c:v>24.809116249999999</c:v>
                </c:pt>
                <c:pt idx="2499">
                  <c:v>24.819048250000002</c:v>
                </c:pt>
                <c:pt idx="2500">
                  <c:v>24.828980250000001</c:v>
                </c:pt>
                <c:pt idx="2501">
                  <c:v>24.838911249999999</c:v>
                </c:pt>
                <c:pt idx="2502">
                  <c:v>24.848843250000002</c:v>
                </c:pt>
                <c:pt idx="2503">
                  <c:v>24.858775250000001</c:v>
                </c:pt>
                <c:pt idx="2504">
                  <c:v>24.86870725</c:v>
                </c:pt>
                <c:pt idx="2505">
                  <c:v>24.878639249999999</c:v>
                </c:pt>
                <c:pt idx="2506">
                  <c:v>24.888570250000001</c:v>
                </c:pt>
                <c:pt idx="2507">
                  <c:v>24.89850225</c:v>
                </c:pt>
                <c:pt idx="2508">
                  <c:v>24.908434249999999</c:v>
                </c:pt>
                <c:pt idx="2509">
                  <c:v>24.918366249999998</c:v>
                </c:pt>
                <c:pt idx="2510">
                  <c:v>24.92829725</c:v>
                </c:pt>
                <c:pt idx="2511">
                  <c:v>24.938229249999999</c:v>
                </c:pt>
                <c:pt idx="2512">
                  <c:v>24.948161249999998</c:v>
                </c:pt>
                <c:pt idx="2513">
                  <c:v>24.958093250000001</c:v>
                </c:pt>
                <c:pt idx="2514">
                  <c:v>24.96802525</c:v>
                </c:pt>
                <c:pt idx="2515">
                  <c:v>24.977956249999998</c:v>
                </c:pt>
                <c:pt idx="2516">
                  <c:v>24.987888250000001</c:v>
                </c:pt>
                <c:pt idx="2517">
                  <c:v>24.99782025</c:v>
                </c:pt>
                <c:pt idx="2518">
                  <c:v>25.007752249999999</c:v>
                </c:pt>
                <c:pt idx="2519">
                  <c:v>25.017683250000001</c:v>
                </c:pt>
                <c:pt idx="2520">
                  <c:v>25.02761525</c:v>
                </c:pt>
                <c:pt idx="2521">
                  <c:v>25.037547249999999</c:v>
                </c:pt>
                <c:pt idx="2522">
                  <c:v>25.047479249999999</c:v>
                </c:pt>
                <c:pt idx="2523">
                  <c:v>25.057411250000001</c:v>
                </c:pt>
                <c:pt idx="2524">
                  <c:v>25.067342249999999</c:v>
                </c:pt>
                <c:pt idx="2525">
                  <c:v>25.077274249999999</c:v>
                </c:pt>
                <c:pt idx="2526">
                  <c:v>25.087206250000001</c:v>
                </c:pt>
                <c:pt idx="2527">
                  <c:v>25.09713825</c:v>
                </c:pt>
                <c:pt idx="2528">
                  <c:v>25.10707025</c:v>
                </c:pt>
                <c:pt idx="2529">
                  <c:v>25.117001250000001</c:v>
                </c:pt>
                <c:pt idx="2530">
                  <c:v>25.12693325</c:v>
                </c:pt>
                <c:pt idx="2531">
                  <c:v>25.13686525</c:v>
                </c:pt>
                <c:pt idx="2532">
                  <c:v>25.146797249999999</c:v>
                </c:pt>
                <c:pt idx="2533">
                  <c:v>25.15672825</c:v>
                </c:pt>
                <c:pt idx="2534">
                  <c:v>25.16666025</c:v>
                </c:pt>
                <c:pt idx="2535">
                  <c:v>25.176592249999999</c:v>
                </c:pt>
                <c:pt idx="2536">
                  <c:v>25.186524250000002</c:v>
                </c:pt>
                <c:pt idx="2537">
                  <c:v>25.196456250000001</c:v>
                </c:pt>
                <c:pt idx="2538">
                  <c:v>25.206387249999999</c:v>
                </c:pt>
                <c:pt idx="2539">
                  <c:v>25.216319250000002</c:v>
                </c:pt>
                <c:pt idx="2540">
                  <c:v>25.226251250000001</c:v>
                </c:pt>
                <c:pt idx="2541">
                  <c:v>25.23618325</c:v>
                </c:pt>
                <c:pt idx="2542">
                  <c:v>25.246115249999999</c:v>
                </c:pt>
                <c:pt idx="2543">
                  <c:v>25.256046250000001</c:v>
                </c:pt>
                <c:pt idx="2544">
                  <c:v>25.26597825</c:v>
                </c:pt>
                <c:pt idx="2545">
                  <c:v>25.275910249999999</c:v>
                </c:pt>
                <c:pt idx="2546">
                  <c:v>25.285842250000002</c:v>
                </c:pt>
                <c:pt idx="2547">
                  <c:v>25.295774250000001</c:v>
                </c:pt>
                <c:pt idx="2548">
                  <c:v>25.305705249999999</c:v>
                </c:pt>
                <c:pt idx="2549">
                  <c:v>25.315637250000002</c:v>
                </c:pt>
                <c:pt idx="2550">
                  <c:v>25.325569250000001</c:v>
                </c:pt>
                <c:pt idx="2551">
                  <c:v>25.33550125</c:v>
                </c:pt>
                <c:pt idx="2552">
                  <c:v>25.345432250000002</c:v>
                </c:pt>
                <c:pt idx="2553">
                  <c:v>25.355364250000001</c:v>
                </c:pt>
                <c:pt idx="2554">
                  <c:v>25.36529625</c:v>
                </c:pt>
                <c:pt idx="2555">
                  <c:v>25.375228249999999</c:v>
                </c:pt>
                <c:pt idx="2556">
                  <c:v>25.385160249999998</c:v>
                </c:pt>
                <c:pt idx="2557">
                  <c:v>25.39509125</c:v>
                </c:pt>
                <c:pt idx="2558">
                  <c:v>25.405023249999999</c:v>
                </c:pt>
                <c:pt idx="2559">
                  <c:v>25.414955249999998</c:v>
                </c:pt>
                <c:pt idx="2560">
                  <c:v>25.424887250000001</c:v>
                </c:pt>
                <c:pt idx="2561">
                  <c:v>25.43481925</c:v>
                </c:pt>
                <c:pt idx="2562">
                  <c:v>25.444750249999998</c:v>
                </c:pt>
                <c:pt idx="2563">
                  <c:v>25.454682250000001</c:v>
                </c:pt>
                <c:pt idx="2564">
                  <c:v>25.46461425</c:v>
                </c:pt>
                <c:pt idx="2565">
                  <c:v>25.47454625</c:v>
                </c:pt>
                <c:pt idx="2566">
                  <c:v>25.484477129999998</c:v>
                </c:pt>
                <c:pt idx="2567">
                  <c:v>25.494408119999999</c:v>
                </c:pt>
                <c:pt idx="2568">
                  <c:v>25.504340129999999</c:v>
                </c:pt>
                <c:pt idx="2569">
                  <c:v>25.514272129999998</c:v>
                </c:pt>
                <c:pt idx="2570">
                  <c:v>25.524204130000001</c:v>
                </c:pt>
                <c:pt idx="2571">
                  <c:v>25.53413613</c:v>
                </c:pt>
                <c:pt idx="2572">
                  <c:v>25.544067129999998</c:v>
                </c:pt>
                <c:pt idx="2573">
                  <c:v>25.553999130000001</c:v>
                </c:pt>
                <c:pt idx="2574">
                  <c:v>25.56393113</c:v>
                </c:pt>
                <c:pt idx="2575">
                  <c:v>25.573863129999999</c:v>
                </c:pt>
                <c:pt idx="2576">
                  <c:v>25.583795120000001</c:v>
                </c:pt>
                <c:pt idx="2577">
                  <c:v>25.59372613</c:v>
                </c:pt>
                <c:pt idx="2578">
                  <c:v>25.603658129999999</c:v>
                </c:pt>
                <c:pt idx="2579">
                  <c:v>25.613590129999999</c:v>
                </c:pt>
                <c:pt idx="2580">
                  <c:v>25.623522130000001</c:v>
                </c:pt>
                <c:pt idx="2581">
                  <c:v>25.633454130000001</c:v>
                </c:pt>
                <c:pt idx="2582">
                  <c:v>25.643385129999999</c:v>
                </c:pt>
                <c:pt idx="2583">
                  <c:v>25.653317130000001</c:v>
                </c:pt>
                <c:pt idx="2584">
                  <c:v>25.663249130000001</c:v>
                </c:pt>
                <c:pt idx="2585">
                  <c:v>25.67318113</c:v>
                </c:pt>
                <c:pt idx="2586">
                  <c:v>25.683113129999999</c:v>
                </c:pt>
                <c:pt idx="2587">
                  <c:v>25.693044130000001</c:v>
                </c:pt>
                <c:pt idx="2588">
                  <c:v>25.70297613</c:v>
                </c:pt>
                <c:pt idx="2589">
                  <c:v>25.712908129999999</c:v>
                </c:pt>
                <c:pt idx="2590">
                  <c:v>25.722840130000002</c:v>
                </c:pt>
                <c:pt idx="2591">
                  <c:v>25.732772130000001</c:v>
                </c:pt>
                <c:pt idx="2592">
                  <c:v>25.742703129999999</c:v>
                </c:pt>
                <c:pt idx="2593">
                  <c:v>25.752635130000002</c:v>
                </c:pt>
                <c:pt idx="2594">
                  <c:v>25.762567130000001</c:v>
                </c:pt>
                <c:pt idx="2595">
                  <c:v>25.772499119999999</c:v>
                </c:pt>
                <c:pt idx="2596">
                  <c:v>25.782431129999999</c:v>
                </c:pt>
                <c:pt idx="2597">
                  <c:v>25.792362130000001</c:v>
                </c:pt>
                <c:pt idx="2598">
                  <c:v>25.80229413</c:v>
                </c:pt>
                <c:pt idx="2599">
                  <c:v>25.812226129999999</c:v>
                </c:pt>
                <c:pt idx="2600">
                  <c:v>25.822158129999998</c:v>
                </c:pt>
                <c:pt idx="2601">
                  <c:v>25.832090130000001</c:v>
                </c:pt>
                <c:pt idx="2602">
                  <c:v>25.84202213</c:v>
                </c:pt>
                <c:pt idx="2603">
                  <c:v>25.851953129999998</c:v>
                </c:pt>
                <c:pt idx="2604">
                  <c:v>25.861885130000001</c:v>
                </c:pt>
                <c:pt idx="2605">
                  <c:v>25.87181713</c:v>
                </c:pt>
                <c:pt idx="2606">
                  <c:v>25.881749129999999</c:v>
                </c:pt>
                <c:pt idx="2607">
                  <c:v>25.891681129999998</c:v>
                </c:pt>
                <c:pt idx="2608">
                  <c:v>25.90161213</c:v>
                </c:pt>
                <c:pt idx="2609">
                  <c:v>25.911544129999999</c:v>
                </c:pt>
                <c:pt idx="2610">
                  <c:v>25.921476129999999</c:v>
                </c:pt>
                <c:pt idx="2611">
                  <c:v>25.931408130000001</c:v>
                </c:pt>
                <c:pt idx="2612">
                  <c:v>25.94134013</c:v>
                </c:pt>
                <c:pt idx="2613">
                  <c:v>25.95127213</c:v>
                </c:pt>
                <c:pt idx="2614">
                  <c:v>25.96120312</c:v>
                </c:pt>
                <c:pt idx="2615">
                  <c:v>25.97113513</c:v>
                </c:pt>
                <c:pt idx="2616">
                  <c:v>25.98106713</c:v>
                </c:pt>
                <c:pt idx="2617">
                  <c:v>25.990999129999999</c:v>
                </c:pt>
                <c:pt idx="2618">
                  <c:v>26.000931130000001</c:v>
                </c:pt>
                <c:pt idx="2619">
                  <c:v>26.01086213</c:v>
                </c:pt>
                <c:pt idx="2620">
                  <c:v>26.020794129999999</c:v>
                </c:pt>
                <c:pt idx="2621">
                  <c:v>26.030726130000001</c:v>
                </c:pt>
                <c:pt idx="2622">
                  <c:v>26.040658130000001</c:v>
                </c:pt>
                <c:pt idx="2623">
                  <c:v>26.050590119999999</c:v>
                </c:pt>
                <c:pt idx="2624">
                  <c:v>26.060522129999999</c:v>
                </c:pt>
                <c:pt idx="2625">
                  <c:v>26.070453130000001</c:v>
                </c:pt>
                <c:pt idx="2626">
                  <c:v>26.08038513</c:v>
                </c:pt>
                <c:pt idx="2627">
                  <c:v>26.090317129999999</c:v>
                </c:pt>
                <c:pt idx="2628">
                  <c:v>26.100249130000002</c:v>
                </c:pt>
                <c:pt idx="2629">
                  <c:v>26.110181130000001</c:v>
                </c:pt>
                <c:pt idx="2630">
                  <c:v>26.12011313</c:v>
                </c:pt>
                <c:pt idx="2631">
                  <c:v>26.130044130000002</c:v>
                </c:pt>
                <c:pt idx="2632">
                  <c:v>26.139976130000001</c:v>
                </c:pt>
                <c:pt idx="2633">
                  <c:v>26.14990813</c:v>
                </c:pt>
                <c:pt idx="2634">
                  <c:v>26.159840129999999</c:v>
                </c:pt>
                <c:pt idx="2635">
                  <c:v>26.169772129999998</c:v>
                </c:pt>
                <c:pt idx="2636">
                  <c:v>26.179704130000001</c:v>
                </c:pt>
                <c:pt idx="2637">
                  <c:v>26.189635129999999</c:v>
                </c:pt>
                <c:pt idx="2638">
                  <c:v>26.199567129999998</c:v>
                </c:pt>
                <c:pt idx="2639">
                  <c:v>26.209499130000001</c:v>
                </c:pt>
                <c:pt idx="2640">
                  <c:v>26.21943113</c:v>
                </c:pt>
                <c:pt idx="2641">
                  <c:v>26.229363129999999</c:v>
                </c:pt>
                <c:pt idx="2642">
                  <c:v>26.239295129999999</c:v>
                </c:pt>
                <c:pt idx="2643">
                  <c:v>26.249227130000001</c:v>
                </c:pt>
                <c:pt idx="2644">
                  <c:v>26.259158129999999</c:v>
                </c:pt>
                <c:pt idx="2645">
                  <c:v>26.269090129999999</c:v>
                </c:pt>
                <c:pt idx="2646">
                  <c:v>26.279022130000001</c:v>
                </c:pt>
                <c:pt idx="2647">
                  <c:v>26.28895413</c:v>
                </c:pt>
                <c:pt idx="2648">
                  <c:v>26.29888613</c:v>
                </c:pt>
                <c:pt idx="2649">
                  <c:v>26.308818129999999</c:v>
                </c:pt>
                <c:pt idx="2650">
                  <c:v>26.318750130000002</c:v>
                </c:pt>
                <c:pt idx="2651">
                  <c:v>26.32868113</c:v>
                </c:pt>
                <c:pt idx="2652">
                  <c:v>26.338613129999999</c:v>
                </c:pt>
                <c:pt idx="2653">
                  <c:v>26.348545130000002</c:v>
                </c:pt>
                <c:pt idx="2654">
                  <c:v>26.358477130000001</c:v>
                </c:pt>
                <c:pt idx="2655">
                  <c:v>26.36840913</c:v>
                </c:pt>
                <c:pt idx="2656">
                  <c:v>26.378341129999999</c:v>
                </c:pt>
                <c:pt idx="2657">
                  <c:v>26.388272130000001</c:v>
                </c:pt>
                <c:pt idx="2658">
                  <c:v>26.39820413</c:v>
                </c:pt>
                <c:pt idx="2659">
                  <c:v>26.408136129999999</c:v>
                </c:pt>
                <c:pt idx="2660">
                  <c:v>26.418068130000002</c:v>
                </c:pt>
                <c:pt idx="2661">
                  <c:v>26.428000130000001</c:v>
                </c:pt>
                <c:pt idx="2662">
                  <c:v>26.43793213</c:v>
                </c:pt>
                <c:pt idx="2663">
                  <c:v>26.447864129999999</c:v>
                </c:pt>
                <c:pt idx="2664">
                  <c:v>26.457796129999998</c:v>
                </c:pt>
                <c:pt idx="2665">
                  <c:v>26.46772713</c:v>
                </c:pt>
                <c:pt idx="2666">
                  <c:v>26.477659129999999</c:v>
                </c:pt>
                <c:pt idx="2667">
                  <c:v>26.487592500000002</c:v>
                </c:pt>
                <c:pt idx="2668">
                  <c:v>26.497524500000001</c:v>
                </c:pt>
                <c:pt idx="2669">
                  <c:v>26.5074565</c:v>
                </c:pt>
                <c:pt idx="2670">
                  <c:v>26.517388499999999</c:v>
                </c:pt>
                <c:pt idx="2671">
                  <c:v>26.527320499999998</c:v>
                </c:pt>
                <c:pt idx="2672">
                  <c:v>26.5372515</c:v>
                </c:pt>
                <c:pt idx="2673">
                  <c:v>26.547183499999999</c:v>
                </c:pt>
                <c:pt idx="2674">
                  <c:v>26.557115499999998</c:v>
                </c:pt>
                <c:pt idx="2675">
                  <c:v>26.567047500000001</c:v>
                </c:pt>
                <c:pt idx="2676">
                  <c:v>26.5769795</c:v>
                </c:pt>
                <c:pt idx="2677">
                  <c:v>26.586911499999999</c:v>
                </c:pt>
                <c:pt idx="2678">
                  <c:v>26.596843499999999</c:v>
                </c:pt>
                <c:pt idx="2679">
                  <c:v>26.6067745</c:v>
                </c:pt>
                <c:pt idx="2680">
                  <c:v>26.616706499999999</c:v>
                </c:pt>
                <c:pt idx="2681">
                  <c:v>26.626638499999999</c:v>
                </c:pt>
                <c:pt idx="2682">
                  <c:v>26.636570500000001</c:v>
                </c:pt>
                <c:pt idx="2683">
                  <c:v>26.6465025</c:v>
                </c:pt>
                <c:pt idx="2684">
                  <c:v>26.6564345</c:v>
                </c:pt>
                <c:pt idx="2685">
                  <c:v>26.666366499999999</c:v>
                </c:pt>
                <c:pt idx="2686">
                  <c:v>26.676298500000001</c:v>
                </c:pt>
                <c:pt idx="2687">
                  <c:v>26.6862295</c:v>
                </c:pt>
                <c:pt idx="2688">
                  <c:v>26.696161499999999</c:v>
                </c:pt>
                <c:pt idx="2689">
                  <c:v>26.706093500000001</c:v>
                </c:pt>
                <c:pt idx="2690">
                  <c:v>26.716025500000001</c:v>
                </c:pt>
                <c:pt idx="2691">
                  <c:v>26.7259575</c:v>
                </c:pt>
                <c:pt idx="2692">
                  <c:v>26.735889499999999</c:v>
                </c:pt>
                <c:pt idx="2693">
                  <c:v>26.745821500000002</c:v>
                </c:pt>
                <c:pt idx="2694">
                  <c:v>26.755753500000001</c:v>
                </c:pt>
                <c:pt idx="2695">
                  <c:v>26.765684499999999</c:v>
                </c:pt>
                <c:pt idx="2696">
                  <c:v>26.775616500000002</c:v>
                </c:pt>
                <c:pt idx="2697">
                  <c:v>26.785548500000001</c:v>
                </c:pt>
                <c:pt idx="2698">
                  <c:v>26.7954805</c:v>
                </c:pt>
                <c:pt idx="2699">
                  <c:v>26.805412499999999</c:v>
                </c:pt>
                <c:pt idx="2700">
                  <c:v>26.815344499999998</c:v>
                </c:pt>
                <c:pt idx="2701">
                  <c:v>26.825276500000001</c:v>
                </c:pt>
                <c:pt idx="2702">
                  <c:v>26.8352085</c:v>
                </c:pt>
                <c:pt idx="2703">
                  <c:v>26.845139499999998</c:v>
                </c:pt>
                <c:pt idx="2704">
                  <c:v>26.855071500000001</c:v>
                </c:pt>
                <c:pt idx="2705">
                  <c:v>26.8650035</c:v>
                </c:pt>
                <c:pt idx="2706">
                  <c:v>26.874935499999999</c:v>
                </c:pt>
                <c:pt idx="2707">
                  <c:v>26.884867499999999</c:v>
                </c:pt>
                <c:pt idx="2708">
                  <c:v>26.894799500000001</c:v>
                </c:pt>
                <c:pt idx="2709">
                  <c:v>26.9047315</c:v>
                </c:pt>
                <c:pt idx="2710">
                  <c:v>26.9146635</c:v>
                </c:pt>
                <c:pt idx="2711">
                  <c:v>26.924594500000001</c:v>
                </c:pt>
                <c:pt idx="2712">
                  <c:v>26.9345265</c:v>
                </c:pt>
                <c:pt idx="2713">
                  <c:v>26.9444585</c:v>
                </c:pt>
                <c:pt idx="2714">
                  <c:v>26.954390499999999</c:v>
                </c:pt>
                <c:pt idx="2715">
                  <c:v>26.964322500000002</c:v>
                </c:pt>
                <c:pt idx="2716">
                  <c:v>26.974254500000001</c:v>
                </c:pt>
                <c:pt idx="2717">
                  <c:v>26.9841865</c:v>
                </c:pt>
                <c:pt idx="2718">
                  <c:v>26.994118499999999</c:v>
                </c:pt>
                <c:pt idx="2719">
                  <c:v>27.004049500000001</c:v>
                </c:pt>
                <c:pt idx="2720">
                  <c:v>27.0139815</c:v>
                </c:pt>
                <c:pt idx="2721">
                  <c:v>27.023913499999999</c:v>
                </c:pt>
                <c:pt idx="2722">
                  <c:v>27.033845500000002</c:v>
                </c:pt>
                <c:pt idx="2723">
                  <c:v>27.043777500000001</c:v>
                </c:pt>
                <c:pt idx="2724">
                  <c:v>27.0537095</c:v>
                </c:pt>
                <c:pt idx="2725">
                  <c:v>27.063641499999999</c:v>
                </c:pt>
                <c:pt idx="2726">
                  <c:v>27.073573499999998</c:v>
                </c:pt>
                <c:pt idx="2727">
                  <c:v>27.083505500000001</c:v>
                </c:pt>
                <c:pt idx="2728">
                  <c:v>27.093436499999999</c:v>
                </c:pt>
                <c:pt idx="2729">
                  <c:v>27.103368499999998</c:v>
                </c:pt>
                <c:pt idx="2730">
                  <c:v>27.113300500000001</c:v>
                </c:pt>
                <c:pt idx="2731">
                  <c:v>27.1232325</c:v>
                </c:pt>
                <c:pt idx="2732">
                  <c:v>27.133164499999999</c:v>
                </c:pt>
                <c:pt idx="2733">
                  <c:v>27.143096499999999</c:v>
                </c:pt>
                <c:pt idx="2734">
                  <c:v>27.153028500000001</c:v>
                </c:pt>
                <c:pt idx="2735">
                  <c:v>27.162960500000001</c:v>
                </c:pt>
                <c:pt idx="2736">
                  <c:v>27.172891499999999</c:v>
                </c:pt>
                <c:pt idx="2737">
                  <c:v>27.182823500000001</c:v>
                </c:pt>
                <c:pt idx="2738">
                  <c:v>27.192755500000001</c:v>
                </c:pt>
                <c:pt idx="2739">
                  <c:v>27.2026875</c:v>
                </c:pt>
                <c:pt idx="2740">
                  <c:v>27.212619499999999</c:v>
                </c:pt>
                <c:pt idx="2741">
                  <c:v>27.222551500000002</c:v>
                </c:pt>
                <c:pt idx="2742">
                  <c:v>27.232483500000001</c:v>
                </c:pt>
                <c:pt idx="2743">
                  <c:v>27.2424155</c:v>
                </c:pt>
                <c:pt idx="2744">
                  <c:v>27.252347499999999</c:v>
                </c:pt>
                <c:pt idx="2745">
                  <c:v>27.262278500000001</c:v>
                </c:pt>
                <c:pt idx="2746">
                  <c:v>27.2722105</c:v>
                </c:pt>
                <c:pt idx="2747">
                  <c:v>27.282142499999999</c:v>
                </c:pt>
                <c:pt idx="2748">
                  <c:v>27.292074499999998</c:v>
                </c:pt>
                <c:pt idx="2749">
                  <c:v>27.302006500000001</c:v>
                </c:pt>
                <c:pt idx="2750">
                  <c:v>27.3119385</c:v>
                </c:pt>
                <c:pt idx="2751">
                  <c:v>27.321870499999999</c:v>
                </c:pt>
                <c:pt idx="2752">
                  <c:v>27.331802499999998</c:v>
                </c:pt>
                <c:pt idx="2753">
                  <c:v>27.341734500000001</c:v>
                </c:pt>
                <c:pt idx="2754">
                  <c:v>27.3516665</c:v>
                </c:pt>
                <c:pt idx="2755">
                  <c:v>27.361597499999998</c:v>
                </c:pt>
                <c:pt idx="2756">
                  <c:v>27.371529500000001</c:v>
                </c:pt>
                <c:pt idx="2757">
                  <c:v>27.3814615</c:v>
                </c:pt>
                <c:pt idx="2758">
                  <c:v>27.3913935</c:v>
                </c:pt>
                <c:pt idx="2759">
                  <c:v>27.401325499999999</c:v>
                </c:pt>
                <c:pt idx="2760">
                  <c:v>27.411257500000001</c:v>
                </c:pt>
                <c:pt idx="2761">
                  <c:v>27.421189500000001</c:v>
                </c:pt>
                <c:pt idx="2762">
                  <c:v>27.4311215</c:v>
                </c:pt>
                <c:pt idx="2763">
                  <c:v>27.441053499999999</c:v>
                </c:pt>
                <c:pt idx="2764">
                  <c:v>27.450984500000001</c:v>
                </c:pt>
                <c:pt idx="2765">
                  <c:v>27.4609165</c:v>
                </c:pt>
                <c:pt idx="2766">
                  <c:v>27.470848499999999</c:v>
                </c:pt>
                <c:pt idx="2767">
                  <c:v>27.480780500000002</c:v>
                </c:pt>
                <c:pt idx="2768">
                  <c:v>27.490712380000002</c:v>
                </c:pt>
                <c:pt idx="2769">
                  <c:v>27.500644380000001</c:v>
                </c:pt>
                <c:pt idx="2770">
                  <c:v>27.51057638</c:v>
                </c:pt>
                <c:pt idx="2771">
                  <c:v>27.520508379999999</c:v>
                </c:pt>
                <c:pt idx="2772">
                  <c:v>27.530440380000002</c:v>
                </c:pt>
                <c:pt idx="2773">
                  <c:v>27.540372380000001</c:v>
                </c:pt>
                <c:pt idx="2774">
                  <c:v>27.55030438</c:v>
                </c:pt>
                <c:pt idx="2775">
                  <c:v>27.560235380000002</c:v>
                </c:pt>
                <c:pt idx="2776">
                  <c:v>27.570167380000001</c:v>
                </c:pt>
                <c:pt idx="2777">
                  <c:v>27.58009938</c:v>
                </c:pt>
                <c:pt idx="2778">
                  <c:v>27.590031379999999</c:v>
                </c:pt>
                <c:pt idx="2779">
                  <c:v>27.599963379999998</c:v>
                </c:pt>
                <c:pt idx="2780">
                  <c:v>27.609895380000001</c:v>
                </c:pt>
                <c:pt idx="2781">
                  <c:v>27.61982738</c:v>
                </c:pt>
                <c:pt idx="2782">
                  <c:v>27.629759379999999</c:v>
                </c:pt>
                <c:pt idx="2783">
                  <c:v>27.639691379999999</c:v>
                </c:pt>
                <c:pt idx="2784">
                  <c:v>27.649623380000001</c:v>
                </c:pt>
                <c:pt idx="2785">
                  <c:v>27.65955538</c:v>
                </c:pt>
                <c:pt idx="2786">
                  <c:v>27.669486379999999</c:v>
                </c:pt>
                <c:pt idx="2787">
                  <c:v>27.679418380000001</c:v>
                </c:pt>
                <c:pt idx="2788">
                  <c:v>27.68935038</c:v>
                </c:pt>
                <c:pt idx="2789">
                  <c:v>27.69928238</c:v>
                </c:pt>
                <c:pt idx="2790">
                  <c:v>27.709214379999999</c:v>
                </c:pt>
                <c:pt idx="2791">
                  <c:v>27.719146380000002</c:v>
                </c:pt>
                <c:pt idx="2792">
                  <c:v>27.729078380000001</c:v>
                </c:pt>
                <c:pt idx="2793">
                  <c:v>27.73901038</c:v>
                </c:pt>
                <c:pt idx="2794">
                  <c:v>27.748942379999999</c:v>
                </c:pt>
                <c:pt idx="2795">
                  <c:v>27.758874380000002</c:v>
                </c:pt>
                <c:pt idx="2796">
                  <c:v>27.768806380000001</c:v>
                </c:pt>
                <c:pt idx="2797">
                  <c:v>27.77873838</c:v>
                </c:pt>
                <c:pt idx="2798">
                  <c:v>27.788669380000002</c:v>
                </c:pt>
                <c:pt idx="2799">
                  <c:v>27.798601380000001</c:v>
                </c:pt>
                <c:pt idx="2800">
                  <c:v>27.80853338</c:v>
                </c:pt>
                <c:pt idx="2801">
                  <c:v>27.818465379999999</c:v>
                </c:pt>
                <c:pt idx="2802">
                  <c:v>27.828397379999998</c:v>
                </c:pt>
                <c:pt idx="2803">
                  <c:v>27.838329380000001</c:v>
                </c:pt>
                <c:pt idx="2804">
                  <c:v>27.84826138</c:v>
                </c:pt>
                <c:pt idx="2805">
                  <c:v>27.858193379999999</c:v>
                </c:pt>
                <c:pt idx="2806">
                  <c:v>27.868125379999999</c:v>
                </c:pt>
                <c:pt idx="2807">
                  <c:v>27.878057380000001</c:v>
                </c:pt>
                <c:pt idx="2808">
                  <c:v>27.88798938</c:v>
                </c:pt>
                <c:pt idx="2809">
                  <c:v>27.897920379999999</c:v>
                </c:pt>
                <c:pt idx="2810">
                  <c:v>27.907852380000001</c:v>
                </c:pt>
                <c:pt idx="2811">
                  <c:v>27.917784380000001</c:v>
                </c:pt>
                <c:pt idx="2812">
                  <c:v>27.92771638</c:v>
                </c:pt>
                <c:pt idx="2813">
                  <c:v>27.937648379999999</c:v>
                </c:pt>
                <c:pt idx="2814">
                  <c:v>27.947580380000002</c:v>
                </c:pt>
                <c:pt idx="2815">
                  <c:v>27.957512380000001</c:v>
                </c:pt>
                <c:pt idx="2816">
                  <c:v>27.96744438</c:v>
                </c:pt>
                <c:pt idx="2817">
                  <c:v>27.977376379999999</c:v>
                </c:pt>
                <c:pt idx="2818">
                  <c:v>27.987308380000002</c:v>
                </c:pt>
                <c:pt idx="2819">
                  <c:v>27.99724037</c:v>
                </c:pt>
                <c:pt idx="2820">
                  <c:v>28.00717238</c:v>
                </c:pt>
                <c:pt idx="2821">
                  <c:v>28.017104379999999</c:v>
                </c:pt>
                <c:pt idx="2822">
                  <c:v>28.027036379999998</c:v>
                </c:pt>
                <c:pt idx="2823">
                  <c:v>28.03696738</c:v>
                </c:pt>
                <c:pt idx="2824">
                  <c:v>28.046899379999999</c:v>
                </c:pt>
                <c:pt idx="2825">
                  <c:v>28.056831379999998</c:v>
                </c:pt>
                <c:pt idx="2826">
                  <c:v>28.066763380000001</c:v>
                </c:pt>
                <c:pt idx="2827">
                  <c:v>28.07669538</c:v>
                </c:pt>
                <c:pt idx="2828">
                  <c:v>28.086627369999999</c:v>
                </c:pt>
                <c:pt idx="2829">
                  <c:v>28.096559379999999</c:v>
                </c:pt>
                <c:pt idx="2830">
                  <c:v>28.106491380000001</c:v>
                </c:pt>
                <c:pt idx="2831">
                  <c:v>28.116423380000001</c:v>
                </c:pt>
                <c:pt idx="2832">
                  <c:v>28.12635538</c:v>
                </c:pt>
                <c:pt idx="2833">
                  <c:v>28.136287379999999</c:v>
                </c:pt>
                <c:pt idx="2834">
                  <c:v>28.146219380000002</c:v>
                </c:pt>
                <c:pt idx="2835">
                  <c:v>28.15615038</c:v>
                </c:pt>
                <c:pt idx="2836">
                  <c:v>28.166082379999999</c:v>
                </c:pt>
                <c:pt idx="2837">
                  <c:v>28.176014370000001</c:v>
                </c:pt>
                <c:pt idx="2838">
                  <c:v>28.185946380000001</c:v>
                </c:pt>
                <c:pt idx="2839">
                  <c:v>28.19587838</c:v>
                </c:pt>
                <c:pt idx="2840">
                  <c:v>28.205810379999999</c:v>
                </c:pt>
                <c:pt idx="2841">
                  <c:v>28.215742379999998</c:v>
                </c:pt>
                <c:pt idx="2842">
                  <c:v>28.225674380000001</c:v>
                </c:pt>
                <c:pt idx="2843">
                  <c:v>28.23560638</c:v>
                </c:pt>
                <c:pt idx="2844">
                  <c:v>28.245538379999999</c:v>
                </c:pt>
                <c:pt idx="2845">
                  <c:v>28.255470379999998</c:v>
                </c:pt>
                <c:pt idx="2846">
                  <c:v>28.265402380000001</c:v>
                </c:pt>
                <c:pt idx="2847">
                  <c:v>28.27533438</c:v>
                </c:pt>
                <c:pt idx="2848">
                  <c:v>28.285265379999998</c:v>
                </c:pt>
                <c:pt idx="2849">
                  <c:v>28.295197380000001</c:v>
                </c:pt>
                <c:pt idx="2850">
                  <c:v>28.30512938</c:v>
                </c:pt>
                <c:pt idx="2851">
                  <c:v>28.31506138</c:v>
                </c:pt>
                <c:pt idx="2852">
                  <c:v>28.324993379999999</c:v>
                </c:pt>
                <c:pt idx="2853">
                  <c:v>28.334925380000001</c:v>
                </c:pt>
                <c:pt idx="2854">
                  <c:v>28.344857380000001</c:v>
                </c:pt>
                <c:pt idx="2855">
                  <c:v>28.35478938</c:v>
                </c:pt>
                <c:pt idx="2856">
                  <c:v>28.364721379999999</c:v>
                </c:pt>
                <c:pt idx="2857">
                  <c:v>28.374653380000002</c:v>
                </c:pt>
                <c:pt idx="2858">
                  <c:v>28.384585380000001</c:v>
                </c:pt>
                <c:pt idx="2859">
                  <c:v>28.39451738</c:v>
                </c:pt>
                <c:pt idx="2860">
                  <c:v>28.404449379999999</c:v>
                </c:pt>
                <c:pt idx="2861">
                  <c:v>28.414380380000001</c:v>
                </c:pt>
                <c:pt idx="2862">
                  <c:v>28.42431238</c:v>
                </c:pt>
                <c:pt idx="2863">
                  <c:v>28.434244379999999</c:v>
                </c:pt>
                <c:pt idx="2864">
                  <c:v>28.444176379999998</c:v>
                </c:pt>
                <c:pt idx="2865">
                  <c:v>28.454108380000001</c:v>
                </c:pt>
                <c:pt idx="2866">
                  <c:v>28.46404038</c:v>
                </c:pt>
                <c:pt idx="2867">
                  <c:v>28.473972379999999</c:v>
                </c:pt>
                <c:pt idx="2868">
                  <c:v>28.483904379999998</c:v>
                </c:pt>
                <c:pt idx="2869">
                  <c:v>28.493836380000001</c:v>
                </c:pt>
                <c:pt idx="2870">
                  <c:v>28.50376838</c:v>
                </c:pt>
                <c:pt idx="2871">
                  <c:v>28.51370038</c:v>
                </c:pt>
                <c:pt idx="2872">
                  <c:v>28.523632370000001</c:v>
                </c:pt>
                <c:pt idx="2873">
                  <c:v>28.533564380000001</c:v>
                </c:pt>
                <c:pt idx="2874">
                  <c:v>28.543496380000001</c:v>
                </c:pt>
                <c:pt idx="2875">
                  <c:v>28.553427379999999</c:v>
                </c:pt>
                <c:pt idx="2876">
                  <c:v>28.563359380000001</c:v>
                </c:pt>
                <c:pt idx="2877">
                  <c:v>28.573291380000001</c:v>
                </c:pt>
                <c:pt idx="2878">
                  <c:v>28.58322338</c:v>
                </c:pt>
                <c:pt idx="2879">
                  <c:v>28.593155379999999</c:v>
                </c:pt>
                <c:pt idx="2880">
                  <c:v>28.603087380000002</c:v>
                </c:pt>
                <c:pt idx="2881">
                  <c:v>28.61301937</c:v>
                </c:pt>
                <c:pt idx="2882">
                  <c:v>28.62295138</c:v>
                </c:pt>
                <c:pt idx="2883">
                  <c:v>28.632883379999999</c:v>
                </c:pt>
                <c:pt idx="2884">
                  <c:v>28.642815379999998</c:v>
                </c:pt>
                <c:pt idx="2885">
                  <c:v>28.652747380000001</c:v>
                </c:pt>
                <c:pt idx="2886">
                  <c:v>28.66267938</c:v>
                </c:pt>
                <c:pt idx="2887">
                  <c:v>28.672611379999999</c:v>
                </c:pt>
                <c:pt idx="2888">
                  <c:v>28.682542380000001</c:v>
                </c:pt>
                <c:pt idx="2889">
                  <c:v>28.69247438</c:v>
                </c:pt>
                <c:pt idx="2890">
                  <c:v>28.702406369999999</c:v>
                </c:pt>
                <c:pt idx="2891">
                  <c:v>28.712338379999998</c:v>
                </c:pt>
                <c:pt idx="2892">
                  <c:v>28.722270380000001</c:v>
                </c:pt>
                <c:pt idx="2893">
                  <c:v>28.73220238</c:v>
                </c:pt>
                <c:pt idx="2894">
                  <c:v>28.74213438</c:v>
                </c:pt>
                <c:pt idx="2895">
                  <c:v>28.752066379999999</c:v>
                </c:pt>
                <c:pt idx="2896">
                  <c:v>28.761998380000001</c:v>
                </c:pt>
                <c:pt idx="2897">
                  <c:v>28.771930380000001</c:v>
                </c:pt>
                <c:pt idx="2898">
                  <c:v>28.78186238</c:v>
                </c:pt>
                <c:pt idx="2899">
                  <c:v>28.791794379999999</c:v>
                </c:pt>
                <c:pt idx="2900">
                  <c:v>28.801726380000002</c:v>
                </c:pt>
                <c:pt idx="2901">
                  <c:v>28.81165738</c:v>
                </c:pt>
                <c:pt idx="2902">
                  <c:v>28.821589379999999</c:v>
                </c:pt>
                <c:pt idx="2903">
                  <c:v>28.831521380000002</c:v>
                </c:pt>
                <c:pt idx="2904">
                  <c:v>28.841453380000001</c:v>
                </c:pt>
                <c:pt idx="2905">
                  <c:v>28.85138538</c:v>
                </c:pt>
                <c:pt idx="2906">
                  <c:v>28.861317379999999</c:v>
                </c:pt>
                <c:pt idx="2907">
                  <c:v>28.871249379999998</c:v>
                </c:pt>
                <c:pt idx="2908">
                  <c:v>28.881181380000001</c:v>
                </c:pt>
                <c:pt idx="2909">
                  <c:v>28.89111338</c:v>
                </c:pt>
                <c:pt idx="2910">
                  <c:v>28.901045379999999</c:v>
                </c:pt>
                <c:pt idx="2911">
                  <c:v>28.910977379999999</c:v>
                </c:pt>
                <c:pt idx="2912">
                  <c:v>28.920909380000001</c:v>
                </c:pt>
                <c:pt idx="2913">
                  <c:v>28.93084138</c:v>
                </c:pt>
                <c:pt idx="2914">
                  <c:v>28.94077338</c:v>
                </c:pt>
                <c:pt idx="2915">
                  <c:v>28.950704380000001</c:v>
                </c:pt>
                <c:pt idx="2916">
                  <c:v>28.96063638</c:v>
                </c:pt>
                <c:pt idx="2917">
                  <c:v>28.97056838</c:v>
                </c:pt>
                <c:pt idx="2918">
                  <c:v>28.980500379999999</c:v>
                </c:pt>
                <c:pt idx="2919">
                  <c:v>28.990432380000001</c:v>
                </c:pt>
                <c:pt idx="2920">
                  <c:v>29.000364380000001</c:v>
                </c:pt>
                <c:pt idx="2921">
                  <c:v>29.01029638</c:v>
                </c:pt>
                <c:pt idx="2922">
                  <c:v>29.020228379999999</c:v>
                </c:pt>
                <c:pt idx="2923">
                  <c:v>29.030160380000002</c:v>
                </c:pt>
                <c:pt idx="2924">
                  <c:v>29.040092380000001</c:v>
                </c:pt>
                <c:pt idx="2925">
                  <c:v>29.05002438</c:v>
                </c:pt>
                <c:pt idx="2926">
                  <c:v>29.059956379999999</c:v>
                </c:pt>
                <c:pt idx="2927">
                  <c:v>29.069888379999998</c:v>
                </c:pt>
                <c:pt idx="2928">
                  <c:v>29.079820380000001</c:v>
                </c:pt>
                <c:pt idx="2929">
                  <c:v>29.089751379999999</c:v>
                </c:pt>
                <c:pt idx="2930">
                  <c:v>29.099683379999998</c:v>
                </c:pt>
                <c:pt idx="2931">
                  <c:v>29.109615380000001</c:v>
                </c:pt>
                <c:pt idx="2932">
                  <c:v>29.11954738</c:v>
                </c:pt>
                <c:pt idx="2933">
                  <c:v>29.129479379999999</c:v>
                </c:pt>
                <c:pt idx="2934">
                  <c:v>29.139411379999999</c:v>
                </c:pt>
                <c:pt idx="2935">
                  <c:v>29.149343380000001</c:v>
                </c:pt>
                <c:pt idx="2936">
                  <c:v>29.15927538</c:v>
                </c:pt>
                <c:pt idx="2937">
                  <c:v>29.16920738</c:v>
                </c:pt>
                <c:pt idx="2938">
                  <c:v>29.179139379999999</c:v>
                </c:pt>
                <c:pt idx="2939">
                  <c:v>29.189071380000001</c:v>
                </c:pt>
                <c:pt idx="2940">
                  <c:v>29.199003380000001</c:v>
                </c:pt>
                <c:pt idx="2941">
                  <c:v>29.20893538</c:v>
                </c:pt>
                <c:pt idx="2942">
                  <c:v>29.218866380000001</c:v>
                </c:pt>
                <c:pt idx="2943">
                  <c:v>29.228798380000001</c:v>
                </c:pt>
                <c:pt idx="2944">
                  <c:v>29.23873038</c:v>
                </c:pt>
                <c:pt idx="2945">
                  <c:v>29.248662379999999</c:v>
                </c:pt>
                <c:pt idx="2946">
                  <c:v>29.258594380000002</c:v>
                </c:pt>
                <c:pt idx="2947">
                  <c:v>29.268526380000001</c:v>
                </c:pt>
                <c:pt idx="2948">
                  <c:v>29.27845838</c:v>
                </c:pt>
                <c:pt idx="2949">
                  <c:v>29.288390379999999</c:v>
                </c:pt>
                <c:pt idx="2950">
                  <c:v>29.298322379999998</c:v>
                </c:pt>
                <c:pt idx="2951">
                  <c:v>29.308254380000001</c:v>
                </c:pt>
                <c:pt idx="2952">
                  <c:v>29.31818638</c:v>
                </c:pt>
                <c:pt idx="2953">
                  <c:v>29.328118379999999</c:v>
                </c:pt>
                <c:pt idx="2954">
                  <c:v>29.338050379999999</c:v>
                </c:pt>
                <c:pt idx="2955">
                  <c:v>29.347982380000001</c:v>
                </c:pt>
                <c:pt idx="2956">
                  <c:v>29.357913379999999</c:v>
                </c:pt>
                <c:pt idx="2957">
                  <c:v>29.367845379999999</c:v>
                </c:pt>
                <c:pt idx="2958">
                  <c:v>29.377777380000001</c:v>
                </c:pt>
                <c:pt idx="2959">
                  <c:v>29.38770938</c:v>
                </c:pt>
                <c:pt idx="2960">
                  <c:v>29.39764138</c:v>
                </c:pt>
                <c:pt idx="2961">
                  <c:v>29.407573379999999</c:v>
                </c:pt>
                <c:pt idx="2962">
                  <c:v>29.417505380000001</c:v>
                </c:pt>
                <c:pt idx="2963">
                  <c:v>29.427437380000001</c:v>
                </c:pt>
                <c:pt idx="2964">
                  <c:v>29.43736938</c:v>
                </c:pt>
                <c:pt idx="2965">
                  <c:v>29.447301379999999</c:v>
                </c:pt>
                <c:pt idx="2966">
                  <c:v>29.457233380000002</c:v>
                </c:pt>
                <c:pt idx="2967">
                  <c:v>29.467165380000001</c:v>
                </c:pt>
                <c:pt idx="2968">
                  <c:v>29.47709738</c:v>
                </c:pt>
                <c:pt idx="2969">
                  <c:v>29.487027999999999</c:v>
                </c:pt>
                <c:pt idx="2970">
                  <c:v>29.496959</c:v>
                </c:pt>
                <c:pt idx="2971">
                  <c:v>29.506891</c:v>
                </c:pt>
                <c:pt idx="2972">
                  <c:v>29.516822999999999</c:v>
                </c:pt>
                <c:pt idx="2973">
                  <c:v>29.526755000000001</c:v>
                </c:pt>
                <c:pt idx="2974">
                  <c:v>29.536687000000001</c:v>
                </c:pt>
                <c:pt idx="2975">
                  <c:v>29.546619</c:v>
                </c:pt>
                <c:pt idx="2976">
                  <c:v>29.556550999999999</c:v>
                </c:pt>
                <c:pt idx="2977">
                  <c:v>29.566483000000002</c:v>
                </c:pt>
                <c:pt idx="2978">
                  <c:v>29.576415000000001</c:v>
                </c:pt>
                <c:pt idx="2979">
                  <c:v>29.586347</c:v>
                </c:pt>
                <c:pt idx="2980">
                  <c:v>29.596278999999999</c:v>
                </c:pt>
                <c:pt idx="2981">
                  <c:v>29.606210999999998</c:v>
                </c:pt>
                <c:pt idx="2982">
                  <c:v>29.616143000000001</c:v>
                </c:pt>
                <c:pt idx="2983">
                  <c:v>29.626075</c:v>
                </c:pt>
                <c:pt idx="2984">
                  <c:v>29.636006999999999</c:v>
                </c:pt>
                <c:pt idx="2985">
                  <c:v>29.645938000000001</c:v>
                </c:pt>
                <c:pt idx="2986">
                  <c:v>29.65587</c:v>
                </c:pt>
                <c:pt idx="2987">
                  <c:v>29.665801999999999</c:v>
                </c:pt>
                <c:pt idx="2988">
                  <c:v>29.675733999999999</c:v>
                </c:pt>
                <c:pt idx="2989">
                  <c:v>29.685666000000001</c:v>
                </c:pt>
                <c:pt idx="2990">
                  <c:v>29.695598</c:v>
                </c:pt>
                <c:pt idx="2991">
                  <c:v>29.70553</c:v>
                </c:pt>
                <c:pt idx="2992">
                  <c:v>29.715461999999999</c:v>
                </c:pt>
                <c:pt idx="2993">
                  <c:v>29.725394000000001</c:v>
                </c:pt>
                <c:pt idx="2994">
                  <c:v>29.735326000000001</c:v>
                </c:pt>
                <c:pt idx="2995">
                  <c:v>29.745258</c:v>
                </c:pt>
                <c:pt idx="2996">
                  <c:v>29.755189999999999</c:v>
                </c:pt>
                <c:pt idx="2997">
                  <c:v>29.765122000000002</c:v>
                </c:pt>
                <c:pt idx="2998">
                  <c:v>29.775054000000001</c:v>
                </c:pt>
                <c:pt idx="2999">
                  <c:v>29.784986</c:v>
                </c:pt>
                <c:pt idx="3000">
                  <c:v>29.794917999999999</c:v>
                </c:pt>
                <c:pt idx="3001">
                  <c:v>29.804849999999998</c:v>
                </c:pt>
                <c:pt idx="3002">
                  <c:v>29.814781</c:v>
                </c:pt>
                <c:pt idx="3003">
                  <c:v>29.824712999999999</c:v>
                </c:pt>
                <c:pt idx="3004">
                  <c:v>29.834644999999998</c:v>
                </c:pt>
                <c:pt idx="3005">
                  <c:v>29.844577000000001</c:v>
                </c:pt>
                <c:pt idx="3006">
                  <c:v>29.854509</c:v>
                </c:pt>
                <c:pt idx="3007">
                  <c:v>29.864440999999999</c:v>
                </c:pt>
                <c:pt idx="3008">
                  <c:v>29.874372999999999</c:v>
                </c:pt>
                <c:pt idx="3009">
                  <c:v>29.884305000000001</c:v>
                </c:pt>
                <c:pt idx="3010">
                  <c:v>29.894237</c:v>
                </c:pt>
                <c:pt idx="3011">
                  <c:v>29.904169</c:v>
                </c:pt>
                <c:pt idx="3012">
                  <c:v>29.914100999999999</c:v>
                </c:pt>
                <c:pt idx="3013">
                  <c:v>29.924033000000001</c:v>
                </c:pt>
                <c:pt idx="3014">
                  <c:v>29.933965000000001</c:v>
                </c:pt>
                <c:pt idx="3015">
                  <c:v>29.943897</c:v>
                </c:pt>
                <c:pt idx="3016">
                  <c:v>29.953828999999999</c:v>
                </c:pt>
                <c:pt idx="3017">
                  <c:v>29.963761000000002</c:v>
                </c:pt>
                <c:pt idx="3018">
                  <c:v>29.973693000000001</c:v>
                </c:pt>
                <c:pt idx="3019">
                  <c:v>29.983625</c:v>
                </c:pt>
                <c:pt idx="3020">
                  <c:v>29.993556000000002</c:v>
                </c:pt>
                <c:pt idx="3021">
                  <c:v>30.003488000000001</c:v>
                </c:pt>
                <c:pt idx="3022">
                  <c:v>30.01342</c:v>
                </c:pt>
                <c:pt idx="3023">
                  <c:v>30.023351999999999</c:v>
                </c:pt>
                <c:pt idx="3024">
                  <c:v>30.033283999999998</c:v>
                </c:pt>
                <c:pt idx="3025">
                  <c:v>30.043216000000001</c:v>
                </c:pt>
                <c:pt idx="3026">
                  <c:v>30.053148</c:v>
                </c:pt>
                <c:pt idx="3027">
                  <c:v>30.063079999999999</c:v>
                </c:pt>
                <c:pt idx="3028">
                  <c:v>30.073011999999999</c:v>
                </c:pt>
                <c:pt idx="3029">
                  <c:v>30.082944000000001</c:v>
                </c:pt>
                <c:pt idx="3030">
                  <c:v>30.092876</c:v>
                </c:pt>
                <c:pt idx="3031">
                  <c:v>30.102808</c:v>
                </c:pt>
                <c:pt idx="3032">
                  <c:v>30.112739999999999</c:v>
                </c:pt>
                <c:pt idx="3033">
                  <c:v>30.122672000000001</c:v>
                </c:pt>
                <c:pt idx="3034">
                  <c:v>30.132604000000001</c:v>
                </c:pt>
                <c:pt idx="3035">
                  <c:v>30.142536</c:v>
                </c:pt>
                <c:pt idx="3036">
                  <c:v>30.152467999999999</c:v>
                </c:pt>
                <c:pt idx="3037">
                  <c:v>30.162400000000002</c:v>
                </c:pt>
                <c:pt idx="3038">
                  <c:v>30.172331</c:v>
                </c:pt>
                <c:pt idx="3039">
                  <c:v>30.182262999999999</c:v>
                </c:pt>
                <c:pt idx="3040">
                  <c:v>30.192195000000002</c:v>
                </c:pt>
                <c:pt idx="3041">
                  <c:v>30.202127000000001</c:v>
                </c:pt>
                <c:pt idx="3042">
                  <c:v>30.212059</c:v>
                </c:pt>
                <c:pt idx="3043">
                  <c:v>30.221990999999999</c:v>
                </c:pt>
                <c:pt idx="3044">
                  <c:v>30.231922999999998</c:v>
                </c:pt>
                <c:pt idx="3045">
                  <c:v>30.241855000000001</c:v>
                </c:pt>
                <c:pt idx="3046">
                  <c:v>30.251787</c:v>
                </c:pt>
                <c:pt idx="3047">
                  <c:v>30.261718999999999</c:v>
                </c:pt>
                <c:pt idx="3048">
                  <c:v>30.271650999999999</c:v>
                </c:pt>
                <c:pt idx="3049">
                  <c:v>30.281583000000001</c:v>
                </c:pt>
                <c:pt idx="3050">
                  <c:v>30.291515</c:v>
                </c:pt>
                <c:pt idx="3051">
                  <c:v>30.301447</c:v>
                </c:pt>
                <c:pt idx="3052">
                  <c:v>30.311378999999999</c:v>
                </c:pt>
                <c:pt idx="3053">
                  <c:v>30.321311000000001</c:v>
                </c:pt>
                <c:pt idx="3054">
                  <c:v>30.331243000000001</c:v>
                </c:pt>
                <c:pt idx="3055">
                  <c:v>30.341175</c:v>
                </c:pt>
                <c:pt idx="3056">
                  <c:v>30.351106999999999</c:v>
                </c:pt>
                <c:pt idx="3057">
                  <c:v>30.361038000000001</c:v>
                </c:pt>
                <c:pt idx="3058">
                  <c:v>30.37097</c:v>
                </c:pt>
                <c:pt idx="3059">
                  <c:v>30.380901999999999</c:v>
                </c:pt>
                <c:pt idx="3060">
                  <c:v>30.390834000000002</c:v>
                </c:pt>
                <c:pt idx="3061">
                  <c:v>30.400766000000001</c:v>
                </c:pt>
                <c:pt idx="3062">
                  <c:v>30.410698</c:v>
                </c:pt>
                <c:pt idx="3063">
                  <c:v>30.420629999999999</c:v>
                </c:pt>
                <c:pt idx="3064">
                  <c:v>30.430561999999998</c:v>
                </c:pt>
                <c:pt idx="3065">
                  <c:v>30.440494000000001</c:v>
                </c:pt>
                <c:pt idx="3066">
                  <c:v>30.450426</c:v>
                </c:pt>
                <c:pt idx="3067">
                  <c:v>30.460357999999999</c:v>
                </c:pt>
                <c:pt idx="3068">
                  <c:v>30.470289999999999</c:v>
                </c:pt>
                <c:pt idx="3069">
                  <c:v>30.480222000000001</c:v>
                </c:pt>
                <c:pt idx="3070">
                  <c:v>30.490155250000001</c:v>
                </c:pt>
                <c:pt idx="3071">
                  <c:v>30.50008725</c:v>
                </c:pt>
                <c:pt idx="3072">
                  <c:v>30.510019249999999</c:v>
                </c:pt>
                <c:pt idx="3073">
                  <c:v>30.519951249999998</c:v>
                </c:pt>
                <c:pt idx="3074">
                  <c:v>30.529883250000001</c:v>
                </c:pt>
                <c:pt idx="3075">
                  <c:v>30.53981525</c:v>
                </c:pt>
                <c:pt idx="3076">
                  <c:v>30.549746249999998</c:v>
                </c:pt>
                <c:pt idx="3077">
                  <c:v>30.559678250000001</c:v>
                </c:pt>
                <c:pt idx="3078">
                  <c:v>30.56961025</c:v>
                </c:pt>
                <c:pt idx="3079">
                  <c:v>30.579542249999999</c:v>
                </c:pt>
                <c:pt idx="3080">
                  <c:v>30.589474249999999</c:v>
                </c:pt>
                <c:pt idx="3081">
                  <c:v>30.599406250000001</c:v>
                </c:pt>
                <c:pt idx="3082">
                  <c:v>30.60933825</c:v>
                </c:pt>
                <c:pt idx="3083">
                  <c:v>30.61927025</c:v>
                </c:pt>
                <c:pt idx="3084">
                  <c:v>30.629202249999999</c:v>
                </c:pt>
                <c:pt idx="3085">
                  <c:v>30.639134250000001</c:v>
                </c:pt>
                <c:pt idx="3086">
                  <c:v>30.649066250000001</c:v>
                </c:pt>
                <c:pt idx="3087">
                  <c:v>30.65899825</c:v>
                </c:pt>
                <c:pt idx="3088">
                  <c:v>30.668930249999999</c:v>
                </c:pt>
                <c:pt idx="3089">
                  <c:v>30.678862250000002</c:v>
                </c:pt>
                <c:pt idx="3090">
                  <c:v>30.688794250000001</c:v>
                </c:pt>
                <c:pt idx="3091">
                  <c:v>30.69872625</c:v>
                </c:pt>
                <c:pt idx="3092">
                  <c:v>30.708658249999999</c:v>
                </c:pt>
                <c:pt idx="3093">
                  <c:v>30.718590249999998</c:v>
                </c:pt>
                <c:pt idx="3094">
                  <c:v>30.728522250000001</c:v>
                </c:pt>
                <c:pt idx="3095">
                  <c:v>30.73845425</c:v>
                </c:pt>
                <c:pt idx="3096">
                  <c:v>30.748385249999998</c:v>
                </c:pt>
                <c:pt idx="3097">
                  <c:v>30.758317250000001</c:v>
                </c:pt>
                <c:pt idx="3098">
                  <c:v>30.76824925</c:v>
                </c:pt>
                <c:pt idx="3099">
                  <c:v>30.778181249999999</c:v>
                </c:pt>
                <c:pt idx="3100">
                  <c:v>30.788113249999999</c:v>
                </c:pt>
                <c:pt idx="3101">
                  <c:v>30.798045250000001</c:v>
                </c:pt>
                <c:pt idx="3102">
                  <c:v>30.80797725</c:v>
                </c:pt>
                <c:pt idx="3103">
                  <c:v>30.81790925</c:v>
                </c:pt>
                <c:pt idx="3104">
                  <c:v>30.827841249999999</c:v>
                </c:pt>
                <c:pt idx="3105">
                  <c:v>30.837773250000001</c:v>
                </c:pt>
                <c:pt idx="3106">
                  <c:v>30.847705250000001</c:v>
                </c:pt>
                <c:pt idx="3107">
                  <c:v>30.85763725</c:v>
                </c:pt>
                <c:pt idx="3108">
                  <c:v>30.867569249999999</c:v>
                </c:pt>
                <c:pt idx="3109">
                  <c:v>30.877501250000002</c:v>
                </c:pt>
                <c:pt idx="3110">
                  <c:v>30.887433250000001</c:v>
                </c:pt>
                <c:pt idx="3111">
                  <c:v>30.89736525</c:v>
                </c:pt>
                <c:pt idx="3112">
                  <c:v>30.907297249999999</c:v>
                </c:pt>
                <c:pt idx="3113">
                  <c:v>30.917229249999998</c:v>
                </c:pt>
                <c:pt idx="3114">
                  <c:v>30.927161250000001</c:v>
                </c:pt>
                <c:pt idx="3115">
                  <c:v>30.93709325</c:v>
                </c:pt>
                <c:pt idx="3116">
                  <c:v>30.947024249999998</c:v>
                </c:pt>
                <c:pt idx="3117">
                  <c:v>30.956956250000001</c:v>
                </c:pt>
                <c:pt idx="3118">
                  <c:v>30.96688825</c:v>
                </c:pt>
                <c:pt idx="3119">
                  <c:v>30.976820249999999</c:v>
                </c:pt>
                <c:pt idx="3120">
                  <c:v>30.986752249999999</c:v>
                </c:pt>
                <c:pt idx="3121">
                  <c:v>30.996684250000001</c:v>
                </c:pt>
                <c:pt idx="3122">
                  <c:v>31.00661625</c:v>
                </c:pt>
                <c:pt idx="3123">
                  <c:v>31.01654825</c:v>
                </c:pt>
                <c:pt idx="3124">
                  <c:v>31.026480249999999</c:v>
                </c:pt>
                <c:pt idx="3125">
                  <c:v>31.036412250000001</c:v>
                </c:pt>
                <c:pt idx="3126">
                  <c:v>31.046344250000001</c:v>
                </c:pt>
                <c:pt idx="3127">
                  <c:v>31.05627625</c:v>
                </c:pt>
                <c:pt idx="3128">
                  <c:v>31.066208249999999</c:v>
                </c:pt>
                <c:pt idx="3129">
                  <c:v>31.076140250000002</c:v>
                </c:pt>
                <c:pt idx="3130">
                  <c:v>31.086072250000001</c:v>
                </c:pt>
                <c:pt idx="3131">
                  <c:v>31.09600425</c:v>
                </c:pt>
                <c:pt idx="3132">
                  <c:v>31.105936249999999</c:v>
                </c:pt>
                <c:pt idx="3133">
                  <c:v>31.115868249999998</c:v>
                </c:pt>
                <c:pt idx="3134">
                  <c:v>31.125800250000001</c:v>
                </c:pt>
                <c:pt idx="3135">
                  <c:v>31.13573225</c:v>
                </c:pt>
                <c:pt idx="3136">
                  <c:v>31.145664249999999</c:v>
                </c:pt>
                <c:pt idx="3137">
                  <c:v>31.155595250000001</c:v>
                </c:pt>
                <c:pt idx="3138">
                  <c:v>31.16552725</c:v>
                </c:pt>
                <c:pt idx="3139">
                  <c:v>31.175459249999999</c:v>
                </c:pt>
                <c:pt idx="3140">
                  <c:v>31.185391249999999</c:v>
                </c:pt>
                <c:pt idx="3141">
                  <c:v>31.195323250000001</c:v>
                </c:pt>
                <c:pt idx="3142">
                  <c:v>31.20525525</c:v>
                </c:pt>
                <c:pt idx="3143">
                  <c:v>31.21518725</c:v>
                </c:pt>
                <c:pt idx="3144">
                  <c:v>31.225119249999999</c:v>
                </c:pt>
                <c:pt idx="3145">
                  <c:v>31.235051250000001</c:v>
                </c:pt>
                <c:pt idx="3146">
                  <c:v>31.244983250000001</c:v>
                </c:pt>
                <c:pt idx="3147">
                  <c:v>31.25491525</c:v>
                </c:pt>
                <c:pt idx="3148">
                  <c:v>31.264847249999999</c:v>
                </c:pt>
                <c:pt idx="3149">
                  <c:v>31.274779250000002</c:v>
                </c:pt>
                <c:pt idx="3150">
                  <c:v>31.284711250000001</c:v>
                </c:pt>
                <c:pt idx="3151">
                  <c:v>31.29464325</c:v>
                </c:pt>
                <c:pt idx="3152">
                  <c:v>31.304575249999999</c:v>
                </c:pt>
                <c:pt idx="3153">
                  <c:v>31.314507249999998</c:v>
                </c:pt>
                <c:pt idx="3154">
                  <c:v>31.324439250000001</c:v>
                </c:pt>
                <c:pt idx="3155">
                  <c:v>31.33437125</c:v>
                </c:pt>
                <c:pt idx="3156">
                  <c:v>31.344302249999998</c:v>
                </c:pt>
                <c:pt idx="3157">
                  <c:v>31.354234250000001</c:v>
                </c:pt>
                <c:pt idx="3158">
                  <c:v>31.36416625</c:v>
                </c:pt>
                <c:pt idx="3159">
                  <c:v>31.374098249999999</c:v>
                </c:pt>
                <c:pt idx="3160">
                  <c:v>31.384030249999999</c:v>
                </c:pt>
                <c:pt idx="3161">
                  <c:v>31.393962250000001</c:v>
                </c:pt>
                <c:pt idx="3162">
                  <c:v>31.40389425</c:v>
                </c:pt>
                <c:pt idx="3163">
                  <c:v>31.41382625</c:v>
                </c:pt>
                <c:pt idx="3164">
                  <c:v>31.423758249999999</c:v>
                </c:pt>
                <c:pt idx="3165">
                  <c:v>31.433690250000001</c:v>
                </c:pt>
                <c:pt idx="3166">
                  <c:v>31.443622250000001</c:v>
                </c:pt>
                <c:pt idx="3167">
                  <c:v>31.45355425</c:v>
                </c:pt>
                <c:pt idx="3168">
                  <c:v>31.463486249999999</c:v>
                </c:pt>
                <c:pt idx="3169">
                  <c:v>31.473418250000002</c:v>
                </c:pt>
                <c:pt idx="3170">
                  <c:v>31.483350250000001</c:v>
                </c:pt>
                <c:pt idx="3171">
                  <c:v>31.493282499999999</c:v>
                </c:pt>
                <c:pt idx="3172">
                  <c:v>31.503214499999999</c:v>
                </c:pt>
                <c:pt idx="3173">
                  <c:v>31.513146500000001</c:v>
                </c:pt>
                <c:pt idx="3174">
                  <c:v>31.5230785</c:v>
                </c:pt>
                <c:pt idx="3175">
                  <c:v>31.5330105</c:v>
                </c:pt>
                <c:pt idx="3176">
                  <c:v>31.542942499999999</c:v>
                </c:pt>
                <c:pt idx="3177">
                  <c:v>31.5528735</c:v>
                </c:pt>
                <c:pt idx="3178">
                  <c:v>31.5628055</c:v>
                </c:pt>
                <c:pt idx="3179">
                  <c:v>31.572737499999999</c:v>
                </c:pt>
                <c:pt idx="3180">
                  <c:v>31.582669500000002</c:v>
                </c:pt>
                <c:pt idx="3181">
                  <c:v>31.592601500000001</c:v>
                </c:pt>
                <c:pt idx="3182">
                  <c:v>31.6025335</c:v>
                </c:pt>
                <c:pt idx="3183">
                  <c:v>31.612465499999999</c:v>
                </c:pt>
                <c:pt idx="3184">
                  <c:v>31.622397500000002</c:v>
                </c:pt>
                <c:pt idx="3185">
                  <c:v>31.632329500000001</c:v>
                </c:pt>
                <c:pt idx="3186">
                  <c:v>31.6422615</c:v>
                </c:pt>
                <c:pt idx="3187">
                  <c:v>31.652193499999999</c:v>
                </c:pt>
                <c:pt idx="3188">
                  <c:v>31.662125499999998</c:v>
                </c:pt>
                <c:pt idx="3189">
                  <c:v>31.672057500000001</c:v>
                </c:pt>
                <c:pt idx="3190">
                  <c:v>31.6819895</c:v>
                </c:pt>
                <c:pt idx="3191">
                  <c:v>31.691921499999999</c:v>
                </c:pt>
                <c:pt idx="3192">
                  <c:v>31.701853499999999</c:v>
                </c:pt>
                <c:pt idx="3193">
                  <c:v>31.711785500000001</c:v>
                </c:pt>
                <c:pt idx="3194">
                  <c:v>31.7217175</c:v>
                </c:pt>
                <c:pt idx="3195">
                  <c:v>31.7316495</c:v>
                </c:pt>
                <c:pt idx="3196">
                  <c:v>31.741581499999999</c:v>
                </c:pt>
                <c:pt idx="3197">
                  <c:v>31.7515125</c:v>
                </c:pt>
                <c:pt idx="3198">
                  <c:v>31.7614445</c:v>
                </c:pt>
                <c:pt idx="3199">
                  <c:v>31.771376499999999</c:v>
                </c:pt>
                <c:pt idx="3200">
                  <c:v>31.781308500000002</c:v>
                </c:pt>
                <c:pt idx="3201">
                  <c:v>31.791240500000001</c:v>
                </c:pt>
                <c:pt idx="3202">
                  <c:v>31.8011725</c:v>
                </c:pt>
                <c:pt idx="3203">
                  <c:v>31.811104499999999</c:v>
                </c:pt>
                <c:pt idx="3204">
                  <c:v>31.821036500000002</c:v>
                </c:pt>
                <c:pt idx="3205">
                  <c:v>31.830968500000001</c:v>
                </c:pt>
                <c:pt idx="3206">
                  <c:v>31.8409005</c:v>
                </c:pt>
                <c:pt idx="3207">
                  <c:v>31.850832499999999</c:v>
                </c:pt>
                <c:pt idx="3208">
                  <c:v>31.860764499999998</c:v>
                </c:pt>
                <c:pt idx="3209">
                  <c:v>31.870696500000001</c:v>
                </c:pt>
                <c:pt idx="3210">
                  <c:v>31.8806285</c:v>
                </c:pt>
                <c:pt idx="3211">
                  <c:v>31.890560499999999</c:v>
                </c:pt>
                <c:pt idx="3212">
                  <c:v>31.900492499999999</c:v>
                </c:pt>
                <c:pt idx="3213">
                  <c:v>31.910424500000001</c:v>
                </c:pt>
                <c:pt idx="3214">
                  <c:v>31.9203565</c:v>
                </c:pt>
                <c:pt idx="3215">
                  <c:v>31.9302885</c:v>
                </c:pt>
                <c:pt idx="3216">
                  <c:v>31.940220499999999</c:v>
                </c:pt>
                <c:pt idx="3217">
                  <c:v>31.9501515</c:v>
                </c:pt>
                <c:pt idx="3218">
                  <c:v>31.9600835</c:v>
                </c:pt>
                <c:pt idx="3219">
                  <c:v>31.970015499999999</c:v>
                </c:pt>
                <c:pt idx="3220">
                  <c:v>31.979947500000002</c:v>
                </c:pt>
                <c:pt idx="3221">
                  <c:v>31.989879500000001</c:v>
                </c:pt>
                <c:pt idx="3222">
                  <c:v>31.9998115</c:v>
                </c:pt>
                <c:pt idx="3223">
                  <c:v>32.009743499999999</c:v>
                </c:pt>
                <c:pt idx="3224">
                  <c:v>32.019675499999998</c:v>
                </c:pt>
                <c:pt idx="3225">
                  <c:v>32.029607499999997</c:v>
                </c:pt>
                <c:pt idx="3226">
                  <c:v>32.039539499999997</c:v>
                </c:pt>
                <c:pt idx="3227">
                  <c:v>32.049471500000003</c:v>
                </c:pt>
                <c:pt idx="3228">
                  <c:v>32.059403500000002</c:v>
                </c:pt>
                <c:pt idx="3229">
                  <c:v>32.069335500000001</c:v>
                </c:pt>
                <c:pt idx="3230">
                  <c:v>32.0792675</c:v>
                </c:pt>
                <c:pt idx="3231">
                  <c:v>32.089199499999999</c:v>
                </c:pt>
                <c:pt idx="3232">
                  <c:v>32.099131499999999</c:v>
                </c:pt>
                <c:pt idx="3233">
                  <c:v>32.109063499999998</c:v>
                </c:pt>
                <c:pt idx="3234">
                  <c:v>32.118995499999997</c:v>
                </c:pt>
                <c:pt idx="3235">
                  <c:v>32.128927500000003</c:v>
                </c:pt>
                <c:pt idx="3236">
                  <c:v>32.138859500000002</c:v>
                </c:pt>
                <c:pt idx="3237">
                  <c:v>32.148790499999997</c:v>
                </c:pt>
                <c:pt idx="3238">
                  <c:v>32.158722500000003</c:v>
                </c:pt>
                <c:pt idx="3239">
                  <c:v>32.168654500000002</c:v>
                </c:pt>
                <c:pt idx="3240">
                  <c:v>32.178586500000002</c:v>
                </c:pt>
                <c:pt idx="3241">
                  <c:v>32.188518500000001</c:v>
                </c:pt>
                <c:pt idx="3242">
                  <c:v>32.1984505</c:v>
                </c:pt>
                <c:pt idx="3243">
                  <c:v>32.208382499999999</c:v>
                </c:pt>
                <c:pt idx="3244">
                  <c:v>32.218314499999998</c:v>
                </c:pt>
                <c:pt idx="3245">
                  <c:v>32.228246499999997</c:v>
                </c:pt>
                <c:pt idx="3246">
                  <c:v>32.238178499999997</c:v>
                </c:pt>
                <c:pt idx="3247">
                  <c:v>32.248110500000003</c:v>
                </c:pt>
                <c:pt idx="3248">
                  <c:v>32.258042500000002</c:v>
                </c:pt>
                <c:pt idx="3249">
                  <c:v>32.267974500000001</c:v>
                </c:pt>
                <c:pt idx="3250">
                  <c:v>32.2779065</c:v>
                </c:pt>
                <c:pt idx="3251">
                  <c:v>32.287838499999999</c:v>
                </c:pt>
                <c:pt idx="3252">
                  <c:v>32.297770499999999</c:v>
                </c:pt>
                <c:pt idx="3253">
                  <c:v>32.307702499999998</c:v>
                </c:pt>
                <c:pt idx="3254">
                  <c:v>32.317634499999997</c:v>
                </c:pt>
                <c:pt idx="3255">
                  <c:v>32.327566500000003</c:v>
                </c:pt>
                <c:pt idx="3256">
                  <c:v>32.337498500000002</c:v>
                </c:pt>
                <c:pt idx="3257">
                  <c:v>32.347429499999997</c:v>
                </c:pt>
                <c:pt idx="3258">
                  <c:v>32.357361500000003</c:v>
                </c:pt>
                <c:pt idx="3259">
                  <c:v>32.367293500000002</c:v>
                </c:pt>
                <c:pt idx="3260">
                  <c:v>32.377225500000002</c:v>
                </c:pt>
                <c:pt idx="3261">
                  <c:v>32.387157500000001</c:v>
                </c:pt>
                <c:pt idx="3262">
                  <c:v>32.3970895</c:v>
                </c:pt>
                <c:pt idx="3263">
                  <c:v>32.407021499999999</c:v>
                </c:pt>
                <c:pt idx="3264">
                  <c:v>32.416953499999998</c:v>
                </c:pt>
                <c:pt idx="3265">
                  <c:v>32.426885499999997</c:v>
                </c:pt>
                <c:pt idx="3266">
                  <c:v>32.436817499999997</c:v>
                </c:pt>
                <c:pt idx="3267">
                  <c:v>32.446749500000003</c:v>
                </c:pt>
                <c:pt idx="3268">
                  <c:v>32.456681500000002</c:v>
                </c:pt>
                <c:pt idx="3269">
                  <c:v>32.466613500000001</c:v>
                </c:pt>
                <c:pt idx="3270">
                  <c:v>32.4765455</c:v>
                </c:pt>
                <c:pt idx="3271">
                  <c:v>32.486477499999999</c:v>
                </c:pt>
                <c:pt idx="3272">
                  <c:v>32.496409040000003</c:v>
                </c:pt>
                <c:pt idx="3273">
                  <c:v>32.506341040000002</c:v>
                </c:pt>
                <c:pt idx="3274">
                  <c:v>32.516273040000002</c:v>
                </c:pt>
                <c:pt idx="3275">
                  <c:v>32.526205040000001</c:v>
                </c:pt>
                <c:pt idx="3276">
                  <c:v>32.53613704</c:v>
                </c:pt>
                <c:pt idx="3277">
                  <c:v>32.546069039999999</c:v>
                </c:pt>
                <c:pt idx="3278">
                  <c:v>32.556001039999998</c:v>
                </c:pt>
                <c:pt idx="3279">
                  <c:v>32.56593204</c:v>
                </c:pt>
                <c:pt idx="3280">
                  <c:v>32.575864039999999</c:v>
                </c:pt>
                <c:pt idx="3281">
                  <c:v>32.585796039999998</c:v>
                </c:pt>
                <c:pt idx="3282">
                  <c:v>32.595728039999997</c:v>
                </c:pt>
                <c:pt idx="3283">
                  <c:v>32.605660039999997</c:v>
                </c:pt>
                <c:pt idx="3284">
                  <c:v>32.615592040000003</c:v>
                </c:pt>
                <c:pt idx="3285">
                  <c:v>32.625524040000002</c:v>
                </c:pt>
                <c:pt idx="3286">
                  <c:v>32.635456040000001</c:v>
                </c:pt>
                <c:pt idx="3287">
                  <c:v>32.64538804</c:v>
                </c:pt>
                <c:pt idx="3288">
                  <c:v>32.655320039999999</c:v>
                </c:pt>
                <c:pt idx="3289">
                  <c:v>32.665252039999999</c:v>
                </c:pt>
                <c:pt idx="3290">
                  <c:v>32.675184039999998</c:v>
                </c:pt>
                <c:pt idx="3291">
                  <c:v>32.685116039999997</c:v>
                </c:pt>
                <c:pt idx="3292">
                  <c:v>32.695048040000003</c:v>
                </c:pt>
                <c:pt idx="3293">
                  <c:v>32.704980040000002</c:v>
                </c:pt>
                <c:pt idx="3294">
                  <c:v>32.714912040000002</c:v>
                </c:pt>
                <c:pt idx="3295">
                  <c:v>32.724844040000001</c:v>
                </c:pt>
                <c:pt idx="3296">
                  <c:v>32.73477604</c:v>
                </c:pt>
                <c:pt idx="3297">
                  <c:v>32.744708039999999</c:v>
                </c:pt>
                <c:pt idx="3298">
                  <c:v>32.754640039999998</c:v>
                </c:pt>
                <c:pt idx="3299">
                  <c:v>32.764572039999997</c:v>
                </c:pt>
                <c:pt idx="3300">
                  <c:v>32.774504039999997</c:v>
                </c:pt>
                <c:pt idx="3301">
                  <c:v>32.784436040000003</c:v>
                </c:pt>
                <c:pt idx="3302">
                  <c:v>32.794368040000002</c:v>
                </c:pt>
                <c:pt idx="3303">
                  <c:v>32.804300040000001</c:v>
                </c:pt>
                <c:pt idx="3304">
                  <c:v>32.814231040000003</c:v>
                </c:pt>
                <c:pt idx="3305">
                  <c:v>32.824163040000002</c:v>
                </c:pt>
                <c:pt idx="3306">
                  <c:v>32.834095040000001</c:v>
                </c:pt>
                <c:pt idx="3307">
                  <c:v>32.84402704</c:v>
                </c:pt>
                <c:pt idx="3308">
                  <c:v>32.853959039999999</c:v>
                </c:pt>
                <c:pt idx="3309">
                  <c:v>32.863891039999999</c:v>
                </c:pt>
                <c:pt idx="3310">
                  <c:v>32.873823039999998</c:v>
                </c:pt>
                <c:pt idx="3311">
                  <c:v>32.883755039999997</c:v>
                </c:pt>
                <c:pt idx="3312">
                  <c:v>32.893687040000003</c:v>
                </c:pt>
                <c:pt idx="3313">
                  <c:v>32.903619040000002</c:v>
                </c:pt>
                <c:pt idx="3314">
                  <c:v>32.913551040000002</c:v>
                </c:pt>
                <c:pt idx="3315">
                  <c:v>32.923483040000001</c:v>
                </c:pt>
                <c:pt idx="3316">
                  <c:v>32.93341504</c:v>
                </c:pt>
                <c:pt idx="3317">
                  <c:v>32.943347039999999</c:v>
                </c:pt>
                <c:pt idx="3318">
                  <c:v>32.953279039999998</c:v>
                </c:pt>
                <c:pt idx="3319">
                  <c:v>32.963211039999997</c:v>
                </c:pt>
                <c:pt idx="3320">
                  <c:v>32.973143039999997</c:v>
                </c:pt>
                <c:pt idx="3321">
                  <c:v>32.983075040000003</c:v>
                </c:pt>
                <c:pt idx="3322">
                  <c:v>32.993007040000002</c:v>
                </c:pt>
                <c:pt idx="3323">
                  <c:v>33.002939040000001</c:v>
                </c:pt>
                <c:pt idx="3324">
                  <c:v>33.01287104</c:v>
                </c:pt>
                <c:pt idx="3325">
                  <c:v>33.022803039999999</c:v>
                </c:pt>
                <c:pt idx="3326">
                  <c:v>33.032735039999999</c:v>
                </c:pt>
                <c:pt idx="3327">
                  <c:v>33.042667039999998</c:v>
                </c:pt>
                <c:pt idx="3328">
                  <c:v>33.052599039999997</c:v>
                </c:pt>
                <c:pt idx="3329">
                  <c:v>33.062531040000003</c:v>
                </c:pt>
                <c:pt idx="3330">
                  <c:v>33.072463040000002</c:v>
                </c:pt>
                <c:pt idx="3331">
                  <c:v>33.082395040000002</c:v>
                </c:pt>
                <c:pt idx="3332">
                  <c:v>33.092327040000001</c:v>
                </c:pt>
                <c:pt idx="3333">
                  <c:v>33.10225904</c:v>
                </c:pt>
                <c:pt idx="3334">
                  <c:v>33.112191039999999</c:v>
                </c:pt>
                <c:pt idx="3335">
                  <c:v>33.122123039999998</c:v>
                </c:pt>
                <c:pt idx="3336">
                  <c:v>33.132055039999997</c:v>
                </c:pt>
                <c:pt idx="3337">
                  <c:v>33.141986039999999</c:v>
                </c:pt>
                <c:pt idx="3338">
                  <c:v>33.151918039999998</c:v>
                </c:pt>
                <c:pt idx="3339">
                  <c:v>33.161850039999997</c:v>
                </c:pt>
                <c:pt idx="3340">
                  <c:v>33.171782039999997</c:v>
                </c:pt>
                <c:pt idx="3341">
                  <c:v>33.181714040000003</c:v>
                </c:pt>
                <c:pt idx="3342">
                  <c:v>33.191646040000002</c:v>
                </c:pt>
                <c:pt idx="3343">
                  <c:v>33.201578040000001</c:v>
                </c:pt>
                <c:pt idx="3344">
                  <c:v>33.21151004</c:v>
                </c:pt>
                <c:pt idx="3345">
                  <c:v>33.221442039999999</c:v>
                </c:pt>
                <c:pt idx="3346">
                  <c:v>33.231374039999999</c:v>
                </c:pt>
                <c:pt idx="3347">
                  <c:v>33.241306039999998</c:v>
                </c:pt>
                <c:pt idx="3348">
                  <c:v>33.251238039999997</c:v>
                </c:pt>
                <c:pt idx="3349">
                  <c:v>33.261170040000003</c:v>
                </c:pt>
                <c:pt idx="3350">
                  <c:v>33.271102040000002</c:v>
                </c:pt>
                <c:pt idx="3351">
                  <c:v>33.281034040000002</c:v>
                </c:pt>
                <c:pt idx="3352">
                  <c:v>33.290966040000001</c:v>
                </c:pt>
                <c:pt idx="3353">
                  <c:v>33.30089804</c:v>
                </c:pt>
                <c:pt idx="3354">
                  <c:v>33.310830039999999</c:v>
                </c:pt>
                <c:pt idx="3355">
                  <c:v>33.320762039999998</c:v>
                </c:pt>
                <c:pt idx="3356">
                  <c:v>33.330694039999997</c:v>
                </c:pt>
                <c:pt idx="3357">
                  <c:v>33.340626039999997</c:v>
                </c:pt>
                <c:pt idx="3358">
                  <c:v>33.350558040000003</c:v>
                </c:pt>
                <c:pt idx="3359">
                  <c:v>33.360490040000002</c:v>
                </c:pt>
                <c:pt idx="3360">
                  <c:v>33.370422040000001</c:v>
                </c:pt>
                <c:pt idx="3361">
                  <c:v>33.38035404</c:v>
                </c:pt>
                <c:pt idx="3362">
                  <c:v>33.390286039999999</c:v>
                </c:pt>
                <c:pt idx="3363">
                  <c:v>33.400218039999999</c:v>
                </c:pt>
                <c:pt idx="3364">
                  <c:v>33.410150039999998</c:v>
                </c:pt>
                <c:pt idx="3365">
                  <c:v>33.420082039999997</c:v>
                </c:pt>
                <c:pt idx="3366">
                  <c:v>33.430014040000003</c:v>
                </c:pt>
                <c:pt idx="3367">
                  <c:v>33.439946040000002</c:v>
                </c:pt>
                <c:pt idx="3368">
                  <c:v>33.449878040000002</c:v>
                </c:pt>
                <c:pt idx="3369">
                  <c:v>33.459810040000001</c:v>
                </c:pt>
                <c:pt idx="3370">
                  <c:v>33.46974204</c:v>
                </c:pt>
                <c:pt idx="3371">
                  <c:v>33.479674039999999</c:v>
                </c:pt>
                <c:pt idx="3372">
                  <c:v>33.489606039999998</c:v>
                </c:pt>
                <c:pt idx="3373">
                  <c:v>33.49953738</c:v>
                </c:pt>
                <c:pt idx="3374">
                  <c:v>33.509469369999998</c:v>
                </c:pt>
                <c:pt idx="3375">
                  <c:v>33.519401379999998</c:v>
                </c:pt>
                <c:pt idx="3376">
                  <c:v>33.529333379999997</c:v>
                </c:pt>
                <c:pt idx="3377">
                  <c:v>33.539265380000003</c:v>
                </c:pt>
                <c:pt idx="3378">
                  <c:v>33.549196379999998</c:v>
                </c:pt>
                <c:pt idx="3379">
                  <c:v>33.559128379999997</c:v>
                </c:pt>
                <c:pt idx="3380">
                  <c:v>33.569060380000003</c:v>
                </c:pt>
                <c:pt idx="3381">
                  <c:v>33.578992380000003</c:v>
                </c:pt>
                <c:pt idx="3382">
                  <c:v>33.588924380000002</c:v>
                </c:pt>
                <c:pt idx="3383">
                  <c:v>33.59885637</c:v>
                </c:pt>
                <c:pt idx="3384">
                  <c:v>33.60878838</c:v>
                </c:pt>
                <c:pt idx="3385">
                  <c:v>33.618720379999999</c:v>
                </c:pt>
                <c:pt idx="3386">
                  <c:v>33.628652379999998</c:v>
                </c:pt>
                <c:pt idx="3387">
                  <c:v>33.638584379999998</c:v>
                </c:pt>
                <c:pt idx="3388">
                  <c:v>33.648516379999997</c:v>
                </c:pt>
                <c:pt idx="3389">
                  <c:v>33.658448380000003</c:v>
                </c:pt>
                <c:pt idx="3390">
                  <c:v>33.668380380000002</c:v>
                </c:pt>
                <c:pt idx="3391">
                  <c:v>33.678312380000001</c:v>
                </c:pt>
                <c:pt idx="3392">
                  <c:v>33.68824438</c:v>
                </c:pt>
                <c:pt idx="3393">
                  <c:v>33.69817638</c:v>
                </c:pt>
                <c:pt idx="3394">
                  <c:v>33.708108379999999</c:v>
                </c:pt>
                <c:pt idx="3395">
                  <c:v>33.718040379999998</c:v>
                </c:pt>
                <c:pt idx="3396">
                  <c:v>33.727972379999997</c:v>
                </c:pt>
                <c:pt idx="3397">
                  <c:v>33.737904380000003</c:v>
                </c:pt>
                <c:pt idx="3398">
                  <c:v>33.747836380000003</c:v>
                </c:pt>
                <c:pt idx="3399">
                  <c:v>33.757768380000002</c:v>
                </c:pt>
                <c:pt idx="3400">
                  <c:v>33.76770037</c:v>
                </c:pt>
                <c:pt idx="3401">
                  <c:v>33.77763238</c:v>
                </c:pt>
                <c:pt idx="3402">
                  <c:v>33.787564379999999</c:v>
                </c:pt>
                <c:pt idx="3403">
                  <c:v>33.797496379999998</c:v>
                </c:pt>
                <c:pt idx="3404">
                  <c:v>33.807428379999998</c:v>
                </c:pt>
                <c:pt idx="3405">
                  <c:v>33.817360379999997</c:v>
                </c:pt>
                <c:pt idx="3406">
                  <c:v>33.827292380000003</c:v>
                </c:pt>
                <c:pt idx="3407">
                  <c:v>33.837224380000002</c:v>
                </c:pt>
                <c:pt idx="3408">
                  <c:v>33.847156380000001</c:v>
                </c:pt>
                <c:pt idx="3409">
                  <c:v>33.85708838</c:v>
                </c:pt>
                <c:pt idx="3410">
                  <c:v>33.86702038</c:v>
                </c:pt>
                <c:pt idx="3411">
                  <c:v>33.876952379999999</c:v>
                </c:pt>
                <c:pt idx="3412">
                  <c:v>33.886884379999998</c:v>
                </c:pt>
                <c:pt idx="3413">
                  <c:v>33.896816379999997</c:v>
                </c:pt>
                <c:pt idx="3414">
                  <c:v>33.906748380000003</c:v>
                </c:pt>
                <c:pt idx="3415">
                  <c:v>33.916680380000003</c:v>
                </c:pt>
                <c:pt idx="3416">
                  <c:v>33.926612380000002</c:v>
                </c:pt>
                <c:pt idx="3417">
                  <c:v>33.93654437</c:v>
                </c:pt>
                <c:pt idx="3418">
                  <c:v>33.94647638</c:v>
                </c:pt>
                <c:pt idx="3419">
                  <c:v>33.956408379999999</c:v>
                </c:pt>
                <c:pt idx="3420">
                  <c:v>33.966339380000001</c:v>
                </c:pt>
                <c:pt idx="3421">
                  <c:v>33.97627138</c:v>
                </c:pt>
                <c:pt idx="3422">
                  <c:v>33.986203379999999</c:v>
                </c:pt>
                <c:pt idx="3423">
                  <c:v>33.996135379999998</c:v>
                </c:pt>
                <c:pt idx="3424">
                  <c:v>34.006067379999998</c:v>
                </c:pt>
                <c:pt idx="3425">
                  <c:v>34.015999379999997</c:v>
                </c:pt>
                <c:pt idx="3426">
                  <c:v>34.025931380000003</c:v>
                </c:pt>
                <c:pt idx="3427">
                  <c:v>34.035863380000002</c:v>
                </c:pt>
                <c:pt idx="3428">
                  <c:v>34.045795380000001</c:v>
                </c:pt>
                <c:pt idx="3429">
                  <c:v>34.05572738</c:v>
                </c:pt>
                <c:pt idx="3430">
                  <c:v>34.06565938</c:v>
                </c:pt>
                <c:pt idx="3431">
                  <c:v>34.075591379999999</c:v>
                </c:pt>
                <c:pt idx="3432">
                  <c:v>34.085523379999998</c:v>
                </c:pt>
                <c:pt idx="3433">
                  <c:v>34.095455379999997</c:v>
                </c:pt>
                <c:pt idx="3434">
                  <c:v>34.105387380000003</c:v>
                </c:pt>
                <c:pt idx="3435">
                  <c:v>34.115319380000003</c:v>
                </c:pt>
                <c:pt idx="3436">
                  <c:v>34.125251380000002</c:v>
                </c:pt>
                <c:pt idx="3437">
                  <c:v>34.135183380000001</c:v>
                </c:pt>
                <c:pt idx="3438">
                  <c:v>34.14511538</c:v>
                </c:pt>
                <c:pt idx="3439">
                  <c:v>34.155047379999999</c:v>
                </c:pt>
                <c:pt idx="3440">
                  <c:v>34.164979379999998</c:v>
                </c:pt>
                <c:pt idx="3441">
                  <c:v>34.174911379999998</c:v>
                </c:pt>
                <c:pt idx="3442">
                  <c:v>34.184843379999997</c:v>
                </c:pt>
                <c:pt idx="3443">
                  <c:v>34.194775380000003</c:v>
                </c:pt>
                <c:pt idx="3444">
                  <c:v>34.204707380000002</c:v>
                </c:pt>
                <c:pt idx="3445">
                  <c:v>34.214639380000001</c:v>
                </c:pt>
                <c:pt idx="3446">
                  <c:v>34.22457138</c:v>
                </c:pt>
                <c:pt idx="3447">
                  <c:v>34.23450338</c:v>
                </c:pt>
                <c:pt idx="3448">
                  <c:v>34.244435379999999</c:v>
                </c:pt>
                <c:pt idx="3449">
                  <c:v>34.254367379999998</c:v>
                </c:pt>
                <c:pt idx="3450">
                  <c:v>34.264299379999997</c:v>
                </c:pt>
                <c:pt idx="3451">
                  <c:v>34.274231380000003</c:v>
                </c:pt>
                <c:pt idx="3452">
                  <c:v>34.284163380000003</c:v>
                </c:pt>
                <c:pt idx="3453">
                  <c:v>34.294095380000002</c:v>
                </c:pt>
                <c:pt idx="3454">
                  <c:v>34.304027380000001</c:v>
                </c:pt>
                <c:pt idx="3455">
                  <c:v>34.31395938</c:v>
                </c:pt>
                <c:pt idx="3456">
                  <c:v>34.323891379999999</c:v>
                </c:pt>
                <c:pt idx="3457">
                  <c:v>34.333822380000001</c:v>
                </c:pt>
                <c:pt idx="3458">
                  <c:v>34.34375438</c:v>
                </c:pt>
                <c:pt idx="3459">
                  <c:v>34.353686379999999</c:v>
                </c:pt>
                <c:pt idx="3460">
                  <c:v>34.363618379999998</c:v>
                </c:pt>
                <c:pt idx="3461">
                  <c:v>34.373550379999998</c:v>
                </c:pt>
                <c:pt idx="3462">
                  <c:v>34.383482379999997</c:v>
                </c:pt>
                <c:pt idx="3463">
                  <c:v>34.393414380000003</c:v>
                </c:pt>
                <c:pt idx="3464">
                  <c:v>34.403346380000002</c:v>
                </c:pt>
                <c:pt idx="3465">
                  <c:v>34.413278380000001</c:v>
                </c:pt>
                <c:pt idx="3466">
                  <c:v>34.42321038</c:v>
                </c:pt>
                <c:pt idx="3467">
                  <c:v>34.43314238</c:v>
                </c:pt>
                <c:pt idx="3468">
                  <c:v>34.443074379999999</c:v>
                </c:pt>
                <c:pt idx="3469">
                  <c:v>34.453006379999998</c:v>
                </c:pt>
                <c:pt idx="3470">
                  <c:v>34.462938370000003</c:v>
                </c:pt>
                <c:pt idx="3471">
                  <c:v>34.472870380000003</c:v>
                </c:pt>
                <c:pt idx="3472">
                  <c:v>34.482802380000003</c:v>
                </c:pt>
                <c:pt idx="3473">
                  <c:v>34.492734540000001</c:v>
                </c:pt>
                <c:pt idx="3474">
                  <c:v>34.50266654</c:v>
                </c:pt>
                <c:pt idx="3475">
                  <c:v>34.512598539999999</c:v>
                </c:pt>
                <c:pt idx="3476">
                  <c:v>34.522530539999998</c:v>
                </c:pt>
                <c:pt idx="3477">
                  <c:v>34.532462539999997</c:v>
                </c:pt>
                <c:pt idx="3478">
                  <c:v>34.542394539999997</c:v>
                </c:pt>
                <c:pt idx="3479">
                  <c:v>34.552326540000003</c:v>
                </c:pt>
                <c:pt idx="3480">
                  <c:v>34.562258540000002</c:v>
                </c:pt>
                <c:pt idx="3481">
                  <c:v>34.572190540000001</c:v>
                </c:pt>
                <c:pt idx="3482">
                  <c:v>34.58212254</c:v>
                </c:pt>
                <c:pt idx="3483">
                  <c:v>34.592054539999999</c:v>
                </c:pt>
                <c:pt idx="3484">
                  <c:v>34.601986539999999</c:v>
                </c:pt>
                <c:pt idx="3485">
                  <c:v>34.611918539999998</c:v>
                </c:pt>
                <c:pt idx="3486">
                  <c:v>34.621850539999997</c:v>
                </c:pt>
                <c:pt idx="3487">
                  <c:v>34.631782540000003</c:v>
                </c:pt>
                <c:pt idx="3488">
                  <c:v>34.641714540000002</c:v>
                </c:pt>
                <c:pt idx="3489">
                  <c:v>34.651646540000002</c:v>
                </c:pt>
                <c:pt idx="3490">
                  <c:v>34.661578540000001</c:v>
                </c:pt>
                <c:pt idx="3491">
                  <c:v>34.67151054</c:v>
                </c:pt>
                <c:pt idx="3492">
                  <c:v>34.681442539999999</c:v>
                </c:pt>
                <c:pt idx="3493">
                  <c:v>34.691373540000001</c:v>
                </c:pt>
                <c:pt idx="3494">
                  <c:v>34.70130554</c:v>
                </c:pt>
                <c:pt idx="3495">
                  <c:v>34.711237539999999</c:v>
                </c:pt>
                <c:pt idx="3496">
                  <c:v>34.721169539999998</c:v>
                </c:pt>
                <c:pt idx="3497">
                  <c:v>34.731101539999997</c:v>
                </c:pt>
                <c:pt idx="3498">
                  <c:v>34.741033539999997</c:v>
                </c:pt>
                <c:pt idx="3499">
                  <c:v>34.750965540000003</c:v>
                </c:pt>
                <c:pt idx="3500">
                  <c:v>34.760897540000002</c:v>
                </c:pt>
                <c:pt idx="3501">
                  <c:v>34.770829540000001</c:v>
                </c:pt>
                <c:pt idx="3502">
                  <c:v>34.78076154</c:v>
                </c:pt>
                <c:pt idx="3503">
                  <c:v>34.790693539999999</c:v>
                </c:pt>
                <c:pt idx="3504">
                  <c:v>34.800625539999999</c:v>
                </c:pt>
                <c:pt idx="3505">
                  <c:v>34.810557539999998</c:v>
                </c:pt>
                <c:pt idx="3506">
                  <c:v>34.820489539999997</c:v>
                </c:pt>
                <c:pt idx="3507">
                  <c:v>34.830421540000003</c:v>
                </c:pt>
                <c:pt idx="3508">
                  <c:v>34.840353540000002</c:v>
                </c:pt>
                <c:pt idx="3509">
                  <c:v>34.850285540000002</c:v>
                </c:pt>
                <c:pt idx="3510">
                  <c:v>34.860217540000001</c:v>
                </c:pt>
                <c:pt idx="3511">
                  <c:v>34.87014954</c:v>
                </c:pt>
                <c:pt idx="3512">
                  <c:v>34.880081539999999</c:v>
                </c:pt>
                <c:pt idx="3513">
                  <c:v>34.890013539999998</c:v>
                </c:pt>
                <c:pt idx="3514">
                  <c:v>34.899945539999997</c:v>
                </c:pt>
                <c:pt idx="3515">
                  <c:v>34.909877539999997</c:v>
                </c:pt>
                <c:pt idx="3516">
                  <c:v>34.919809540000003</c:v>
                </c:pt>
                <c:pt idx="3517">
                  <c:v>34.929741540000002</c:v>
                </c:pt>
                <c:pt idx="3518">
                  <c:v>34.939673540000001</c:v>
                </c:pt>
                <c:pt idx="3519">
                  <c:v>34.94960554</c:v>
                </c:pt>
                <c:pt idx="3520">
                  <c:v>34.959537539999999</c:v>
                </c:pt>
                <c:pt idx="3521">
                  <c:v>34.969469539999999</c:v>
                </c:pt>
                <c:pt idx="3522">
                  <c:v>34.979401539999998</c:v>
                </c:pt>
                <c:pt idx="3523">
                  <c:v>34.989333539999997</c:v>
                </c:pt>
                <c:pt idx="3524">
                  <c:v>34.999265540000003</c:v>
                </c:pt>
                <c:pt idx="3525">
                  <c:v>35.009197540000002</c:v>
                </c:pt>
                <c:pt idx="3526">
                  <c:v>35.019129540000002</c:v>
                </c:pt>
                <c:pt idx="3527">
                  <c:v>35.029060540000003</c:v>
                </c:pt>
                <c:pt idx="3528">
                  <c:v>35.038992540000002</c:v>
                </c:pt>
                <c:pt idx="3529">
                  <c:v>35.048924540000002</c:v>
                </c:pt>
                <c:pt idx="3530">
                  <c:v>35.058856540000001</c:v>
                </c:pt>
                <c:pt idx="3531">
                  <c:v>35.06878854</c:v>
                </c:pt>
                <c:pt idx="3532">
                  <c:v>35.078720539999999</c:v>
                </c:pt>
                <c:pt idx="3533">
                  <c:v>35.088652539999998</c:v>
                </c:pt>
                <c:pt idx="3534">
                  <c:v>35.098584539999997</c:v>
                </c:pt>
                <c:pt idx="3535">
                  <c:v>35.108516539999997</c:v>
                </c:pt>
                <c:pt idx="3536">
                  <c:v>35.118448540000003</c:v>
                </c:pt>
                <c:pt idx="3537">
                  <c:v>35.128380540000002</c:v>
                </c:pt>
                <c:pt idx="3538">
                  <c:v>35.138312540000001</c:v>
                </c:pt>
                <c:pt idx="3539">
                  <c:v>35.14824454</c:v>
                </c:pt>
                <c:pt idx="3540">
                  <c:v>35.158176539999999</c:v>
                </c:pt>
                <c:pt idx="3541">
                  <c:v>35.168108539999999</c:v>
                </c:pt>
                <c:pt idx="3542">
                  <c:v>35.178040539999998</c:v>
                </c:pt>
                <c:pt idx="3543">
                  <c:v>35.187972539999997</c:v>
                </c:pt>
                <c:pt idx="3544">
                  <c:v>35.197904540000003</c:v>
                </c:pt>
                <c:pt idx="3545">
                  <c:v>35.207836540000002</c:v>
                </c:pt>
                <c:pt idx="3546">
                  <c:v>35.217768540000002</c:v>
                </c:pt>
                <c:pt idx="3547">
                  <c:v>35.227700540000001</c:v>
                </c:pt>
                <c:pt idx="3548">
                  <c:v>35.23763254</c:v>
                </c:pt>
                <c:pt idx="3549">
                  <c:v>35.247564539999999</c:v>
                </c:pt>
                <c:pt idx="3550">
                  <c:v>35.257496539999998</c:v>
                </c:pt>
                <c:pt idx="3551">
                  <c:v>35.267428539999997</c:v>
                </c:pt>
                <c:pt idx="3552">
                  <c:v>35.277360539999997</c:v>
                </c:pt>
                <c:pt idx="3553">
                  <c:v>35.287292540000003</c:v>
                </c:pt>
                <c:pt idx="3554">
                  <c:v>35.297224540000002</c:v>
                </c:pt>
                <c:pt idx="3555">
                  <c:v>35.307156540000001</c:v>
                </c:pt>
                <c:pt idx="3556">
                  <c:v>35.31708854</c:v>
                </c:pt>
                <c:pt idx="3557">
                  <c:v>35.327020539999999</c:v>
                </c:pt>
                <c:pt idx="3558">
                  <c:v>35.336952539999999</c:v>
                </c:pt>
                <c:pt idx="3559">
                  <c:v>35.346884539999998</c:v>
                </c:pt>
                <c:pt idx="3560">
                  <c:v>35.356816539999997</c:v>
                </c:pt>
                <c:pt idx="3561">
                  <c:v>35.366748540000003</c:v>
                </c:pt>
                <c:pt idx="3562">
                  <c:v>35.376680540000002</c:v>
                </c:pt>
                <c:pt idx="3563">
                  <c:v>35.386612540000002</c:v>
                </c:pt>
                <c:pt idx="3564">
                  <c:v>35.396544540000001</c:v>
                </c:pt>
                <c:pt idx="3565">
                  <c:v>35.40647654</c:v>
                </c:pt>
                <c:pt idx="3566">
                  <c:v>35.416408539999999</c:v>
                </c:pt>
                <c:pt idx="3567">
                  <c:v>35.426339540000001</c:v>
                </c:pt>
                <c:pt idx="3568">
                  <c:v>35.43627154</c:v>
                </c:pt>
                <c:pt idx="3569">
                  <c:v>35.446203539999999</c:v>
                </c:pt>
                <c:pt idx="3570">
                  <c:v>35.456135539999998</c:v>
                </c:pt>
                <c:pt idx="3571">
                  <c:v>35.466067539999997</c:v>
                </c:pt>
                <c:pt idx="3572">
                  <c:v>35.475999539999997</c:v>
                </c:pt>
                <c:pt idx="3573">
                  <c:v>35.485931540000003</c:v>
                </c:pt>
                <c:pt idx="3574">
                  <c:v>35.49586437</c:v>
                </c:pt>
                <c:pt idx="3575">
                  <c:v>35.50579638</c:v>
                </c:pt>
                <c:pt idx="3576">
                  <c:v>35.515728379999999</c:v>
                </c:pt>
                <c:pt idx="3577">
                  <c:v>35.525660379999998</c:v>
                </c:pt>
                <c:pt idx="3578">
                  <c:v>35.535592379999997</c:v>
                </c:pt>
                <c:pt idx="3579">
                  <c:v>35.545524380000003</c:v>
                </c:pt>
                <c:pt idx="3580">
                  <c:v>35.555456380000003</c:v>
                </c:pt>
                <c:pt idx="3581">
                  <c:v>35.565388380000002</c:v>
                </c:pt>
                <c:pt idx="3582">
                  <c:v>35.575320380000001</c:v>
                </c:pt>
                <c:pt idx="3583">
                  <c:v>35.58525238</c:v>
                </c:pt>
                <c:pt idx="3584">
                  <c:v>35.595184379999999</c:v>
                </c:pt>
                <c:pt idx="3585">
                  <c:v>35.605116379999998</c:v>
                </c:pt>
                <c:pt idx="3586">
                  <c:v>35.615048379999998</c:v>
                </c:pt>
                <c:pt idx="3587">
                  <c:v>35.624980379999997</c:v>
                </c:pt>
                <c:pt idx="3588">
                  <c:v>35.634912380000003</c:v>
                </c:pt>
                <c:pt idx="3589">
                  <c:v>35.644844380000002</c:v>
                </c:pt>
                <c:pt idx="3590">
                  <c:v>35.654776380000001</c:v>
                </c:pt>
                <c:pt idx="3591">
                  <c:v>35.66470837</c:v>
                </c:pt>
                <c:pt idx="3592">
                  <c:v>35.67464038</c:v>
                </c:pt>
                <c:pt idx="3593">
                  <c:v>35.684572379999999</c:v>
                </c:pt>
                <c:pt idx="3594">
                  <c:v>35.694504379999998</c:v>
                </c:pt>
                <c:pt idx="3595">
                  <c:v>35.704436379999997</c:v>
                </c:pt>
                <c:pt idx="3596">
                  <c:v>35.714368380000003</c:v>
                </c:pt>
                <c:pt idx="3597">
                  <c:v>35.724300380000003</c:v>
                </c:pt>
                <c:pt idx="3598">
                  <c:v>35.734232380000002</c:v>
                </c:pt>
                <c:pt idx="3599">
                  <c:v>35.744164380000001</c:v>
                </c:pt>
                <c:pt idx="3600">
                  <c:v>35.75409638</c:v>
                </c:pt>
                <c:pt idx="3601">
                  <c:v>35.764028379999999</c:v>
                </c:pt>
                <c:pt idx="3602">
                  <c:v>35.773960379999998</c:v>
                </c:pt>
                <c:pt idx="3603">
                  <c:v>35.783892379999998</c:v>
                </c:pt>
                <c:pt idx="3604">
                  <c:v>35.793824379999997</c:v>
                </c:pt>
                <c:pt idx="3605">
                  <c:v>35.803756380000003</c:v>
                </c:pt>
                <c:pt idx="3606">
                  <c:v>35.813688380000002</c:v>
                </c:pt>
                <c:pt idx="3607">
                  <c:v>35.823619379999997</c:v>
                </c:pt>
                <c:pt idx="3608">
                  <c:v>35.833551380000003</c:v>
                </c:pt>
                <c:pt idx="3609">
                  <c:v>35.843483380000002</c:v>
                </c:pt>
                <c:pt idx="3610">
                  <c:v>35.853415380000001</c:v>
                </c:pt>
                <c:pt idx="3611">
                  <c:v>35.86334738</c:v>
                </c:pt>
                <c:pt idx="3612">
                  <c:v>35.87327938</c:v>
                </c:pt>
                <c:pt idx="3613">
                  <c:v>35.883211379999999</c:v>
                </c:pt>
                <c:pt idx="3614">
                  <c:v>35.893143379999998</c:v>
                </c:pt>
                <c:pt idx="3615">
                  <c:v>35.903075379999997</c:v>
                </c:pt>
                <c:pt idx="3616">
                  <c:v>35.913007380000003</c:v>
                </c:pt>
                <c:pt idx="3617">
                  <c:v>35.922939380000003</c:v>
                </c:pt>
                <c:pt idx="3618">
                  <c:v>35.932871380000002</c:v>
                </c:pt>
                <c:pt idx="3619">
                  <c:v>35.942803380000001</c:v>
                </c:pt>
                <c:pt idx="3620">
                  <c:v>35.95273538</c:v>
                </c:pt>
                <c:pt idx="3621">
                  <c:v>35.962667379999999</c:v>
                </c:pt>
                <c:pt idx="3622">
                  <c:v>35.972599379999998</c:v>
                </c:pt>
                <c:pt idx="3623">
                  <c:v>35.982531379999998</c:v>
                </c:pt>
                <c:pt idx="3624">
                  <c:v>35.992463379999997</c:v>
                </c:pt>
                <c:pt idx="3625">
                  <c:v>36.002395380000003</c:v>
                </c:pt>
                <c:pt idx="3626">
                  <c:v>36.012327380000002</c:v>
                </c:pt>
                <c:pt idx="3627">
                  <c:v>36.022259380000001</c:v>
                </c:pt>
                <c:pt idx="3628">
                  <c:v>36.03219138</c:v>
                </c:pt>
                <c:pt idx="3629">
                  <c:v>36.04212338</c:v>
                </c:pt>
                <c:pt idx="3630">
                  <c:v>36.052055379999999</c:v>
                </c:pt>
                <c:pt idx="3631">
                  <c:v>36.061987379999998</c:v>
                </c:pt>
                <c:pt idx="3632">
                  <c:v>36.071919379999997</c:v>
                </c:pt>
                <c:pt idx="3633">
                  <c:v>36.081851380000003</c:v>
                </c:pt>
                <c:pt idx="3634">
                  <c:v>36.091783380000003</c:v>
                </c:pt>
                <c:pt idx="3635">
                  <c:v>36.101715370000001</c:v>
                </c:pt>
                <c:pt idx="3636">
                  <c:v>36.111647380000001</c:v>
                </c:pt>
                <c:pt idx="3637">
                  <c:v>36.12157938</c:v>
                </c:pt>
                <c:pt idx="3638">
                  <c:v>36.131511379999999</c:v>
                </c:pt>
                <c:pt idx="3639">
                  <c:v>36.141443379999998</c:v>
                </c:pt>
                <c:pt idx="3640">
                  <c:v>36.151375379999998</c:v>
                </c:pt>
                <c:pt idx="3641">
                  <c:v>36.161307379999997</c:v>
                </c:pt>
                <c:pt idx="3642">
                  <c:v>36.171239380000003</c:v>
                </c:pt>
                <c:pt idx="3643">
                  <c:v>36.181171380000002</c:v>
                </c:pt>
                <c:pt idx="3644">
                  <c:v>36.191103380000001</c:v>
                </c:pt>
                <c:pt idx="3645">
                  <c:v>36.20103538</c:v>
                </c:pt>
                <c:pt idx="3646">
                  <c:v>36.21096738</c:v>
                </c:pt>
                <c:pt idx="3647">
                  <c:v>36.220899379999999</c:v>
                </c:pt>
                <c:pt idx="3648">
                  <c:v>36.230831379999998</c:v>
                </c:pt>
                <c:pt idx="3649">
                  <c:v>36.240763379999997</c:v>
                </c:pt>
                <c:pt idx="3650">
                  <c:v>36.250694379999999</c:v>
                </c:pt>
                <c:pt idx="3651">
                  <c:v>36.260626379999998</c:v>
                </c:pt>
                <c:pt idx="3652">
                  <c:v>36.270558379999997</c:v>
                </c:pt>
                <c:pt idx="3653">
                  <c:v>36.280490380000003</c:v>
                </c:pt>
                <c:pt idx="3654">
                  <c:v>36.290422380000003</c:v>
                </c:pt>
                <c:pt idx="3655">
                  <c:v>36.300354380000002</c:v>
                </c:pt>
                <c:pt idx="3656">
                  <c:v>36.310286380000001</c:v>
                </c:pt>
                <c:pt idx="3657">
                  <c:v>36.32021838</c:v>
                </c:pt>
                <c:pt idx="3658">
                  <c:v>36.330150379999999</c:v>
                </c:pt>
                <c:pt idx="3659">
                  <c:v>36.340082379999998</c:v>
                </c:pt>
                <c:pt idx="3660">
                  <c:v>36.350014379999998</c:v>
                </c:pt>
                <c:pt idx="3661">
                  <c:v>36.359946370000003</c:v>
                </c:pt>
                <c:pt idx="3662">
                  <c:v>36.369878380000003</c:v>
                </c:pt>
                <c:pt idx="3663">
                  <c:v>36.379810380000002</c:v>
                </c:pt>
                <c:pt idx="3664">
                  <c:v>36.389742380000001</c:v>
                </c:pt>
                <c:pt idx="3665">
                  <c:v>36.39967438</c:v>
                </c:pt>
                <c:pt idx="3666">
                  <c:v>36.40960638</c:v>
                </c:pt>
                <c:pt idx="3667">
                  <c:v>36.419538379999999</c:v>
                </c:pt>
                <c:pt idx="3668">
                  <c:v>36.429470379999998</c:v>
                </c:pt>
                <c:pt idx="3669">
                  <c:v>36.439402379999997</c:v>
                </c:pt>
                <c:pt idx="3670">
                  <c:v>36.449334380000003</c:v>
                </c:pt>
                <c:pt idx="3671">
                  <c:v>36.459266380000003</c:v>
                </c:pt>
                <c:pt idx="3672">
                  <c:v>36.469198380000002</c:v>
                </c:pt>
                <c:pt idx="3673">
                  <c:v>36.479130380000001</c:v>
                </c:pt>
                <c:pt idx="3674">
                  <c:v>36.48906238</c:v>
                </c:pt>
                <c:pt idx="3675">
                  <c:v>36.498992880000003</c:v>
                </c:pt>
                <c:pt idx="3676">
                  <c:v>36.508924880000002</c:v>
                </c:pt>
                <c:pt idx="3677">
                  <c:v>36.518856880000001</c:v>
                </c:pt>
                <c:pt idx="3678">
                  <c:v>36.52878888</c:v>
                </c:pt>
                <c:pt idx="3679">
                  <c:v>36.53872088</c:v>
                </c:pt>
                <c:pt idx="3680">
                  <c:v>36.548652879999999</c:v>
                </c:pt>
                <c:pt idx="3681">
                  <c:v>36.558584879999998</c:v>
                </c:pt>
                <c:pt idx="3682">
                  <c:v>36.568516879999997</c:v>
                </c:pt>
                <c:pt idx="3683">
                  <c:v>36.578448880000003</c:v>
                </c:pt>
                <c:pt idx="3684">
                  <c:v>36.588380880000003</c:v>
                </c:pt>
                <c:pt idx="3685">
                  <c:v>36.598312880000002</c:v>
                </c:pt>
                <c:pt idx="3686">
                  <c:v>36.608244880000001</c:v>
                </c:pt>
                <c:pt idx="3687">
                  <c:v>36.61817688</c:v>
                </c:pt>
                <c:pt idx="3688">
                  <c:v>36.628108879999999</c:v>
                </c:pt>
                <c:pt idx="3689">
                  <c:v>36.638040879999998</c:v>
                </c:pt>
                <c:pt idx="3690">
                  <c:v>36.64797188</c:v>
                </c:pt>
                <c:pt idx="3691">
                  <c:v>36.657903879999999</c:v>
                </c:pt>
                <c:pt idx="3692">
                  <c:v>36.667835879999998</c:v>
                </c:pt>
                <c:pt idx="3693">
                  <c:v>36.677767879999998</c:v>
                </c:pt>
                <c:pt idx="3694">
                  <c:v>36.687699879999997</c:v>
                </c:pt>
                <c:pt idx="3695">
                  <c:v>36.697631880000003</c:v>
                </c:pt>
                <c:pt idx="3696">
                  <c:v>36.707563880000002</c:v>
                </c:pt>
                <c:pt idx="3697">
                  <c:v>36.717495880000001</c:v>
                </c:pt>
                <c:pt idx="3698">
                  <c:v>36.72742788</c:v>
                </c:pt>
                <c:pt idx="3699">
                  <c:v>36.73735988</c:v>
                </c:pt>
                <c:pt idx="3700">
                  <c:v>36.747291879999999</c:v>
                </c:pt>
                <c:pt idx="3701">
                  <c:v>36.757223869999997</c:v>
                </c:pt>
                <c:pt idx="3702">
                  <c:v>36.767155879999997</c:v>
                </c:pt>
                <c:pt idx="3703">
                  <c:v>36.777087880000003</c:v>
                </c:pt>
                <c:pt idx="3704">
                  <c:v>36.787019880000003</c:v>
                </c:pt>
                <c:pt idx="3705">
                  <c:v>36.796951880000002</c:v>
                </c:pt>
                <c:pt idx="3706">
                  <c:v>36.806883880000001</c:v>
                </c:pt>
                <c:pt idx="3707">
                  <c:v>36.81681588</c:v>
                </c:pt>
                <c:pt idx="3708">
                  <c:v>36.826747879999999</c:v>
                </c:pt>
                <c:pt idx="3709">
                  <c:v>36.836679879999998</c:v>
                </c:pt>
                <c:pt idx="3710">
                  <c:v>36.846611879999998</c:v>
                </c:pt>
                <c:pt idx="3711">
                  <c:v>36.856543879999997</c:v>
                </c:pt>
                <c:pt idx="3712">
                  <c:v>36.866475880000003</c:v>
                </c:pt>
                <c:pt idx="3713">
                  <c:v>36.876407880000002</c:v>
                </c:pt>
                <c:pt idx="3714">
                  <c:v>36.886339880000001</c:v>
                </c:pt>
                <c:pt idx="3715">
                  <c:v>36.89627188</c:v>
                </c:pt>
                <c:pt idx="3716">
                  <c:v>36.90620388</c:v>
                </c:pt>
                <c:pt idx="3717">
                  <c:v>36.916135879999999</c:v>
                </c:pt>
                <c:pt idx="3718">
                  <c:v>36.926067869999997</c:v>
                </c:pt>
                <c:pt idx="3719">
                  <c:v>36.935999879999997</c:v>
                </c:pt>
                <c:pt idx="3720">
                  <c:v>36.945931880000003</c:v>
                </c:pt>
                <c:pt idx="3721">
                  <c:v>36.955863880000003</c:v>
                </c:pt>
                <c:pt idx="3722">
                  <c:v>36.965795880000002</c:v>
                </c:pt>
                <c:pt idx="3723">
                  <c:v>36.975727880000001</c:v>
                </c:pt>
                <c:pt idx="3724">
                  <c:v>36.98565988</c:v>
                </c:pt>
                <c:pt idx="3725">
                  <c:v>36.995591879999999</c:v>
                </c:pt>
                <c:pt idx="3726">
                  <c:v>37.005523879999998</c:v>
                </c:pt>
                <c:pt idx="3727">
                  <c:v>37.015455879999998</c:v>
                </c:pt>
                <c:pt idx="3728">
                  <c:v>37.025387879999997</c:v>
                </c:pt>
                <c:pt idx="3729">
                  <c:v>37.035319880000003</c:v>
                </c:pt>
                <c:pt idx="3730">
                  <c:v>37.045250879999998</c:v>
                </c:pt>
                <c:pt idx="3731">
                  <c:v>37.055182879999997</c:v>
                </c:pt>
                <c:pt idx="3732">
                  <c:v>37.065114880000003</c:v>
                </c:pt>
                <c:pt idx="3733">
                  <c:v>37.075046880000002</c:v>
                </c:pt>
                <c:pt idx="3734">
                  <c:v>37.084978880000001</c:v>
                </c:pt>
                <c:pt idx="3735">
                  <c:v>37.09491088</c:v>
                </c:pt>
                <c:pt idx="3736">
                  <c:v>37.10484288</c:v>
                </c:pt>
                <c:pt idx="3737">
                  <c:v>37.114774879999999</c:v>
                </c:pt>
                <c:pt idx="3738">
                  <c:v>37.124706879999998</c:v>
                </c:pt>
                <c:pt idx="3739">
                  <c:v>37.134638879999997</c:v>
                </c:pt>
                <c:pt idx="3740">
                  <c:v>37.144570880000003</c:v>
                </c:pt>
                <c:pt idx="3741">
                  <c:v>37.154502880000003</c:v>
                </c:pt>
                <c:pt idx="3742">
                  <c:v>37.164434880000002</c:v>
                </c:pt>
                <c:pt idx="3743">
                  <c:v>37.174366880000001</c:v>
                </c:pt>
                <c:pt idx="3744">
                  <c:v>37.184298869999999</c:v>
                </c:pt>
                <c:pt idx="3745">
                  <c:v>37.194230879999999</c:v>
                </c:pt>
                <c:pt idx="3746">
                  <c:v>37.204162879999998</c:v>
                </c:pt>
                <c:pt idx="3747">
                  <c:v>37.214094879999998</c:v>
                </c:pt>
                <c:pt idx="3748">
                  <c:v>37.224026879999997</c:v>
                </c:pt>
                <c:pt idx="3749">
                  <c:v>37.233958880000003</c:v>
                </c:pt>
                <c:pt idx="3750">
                  <c:v>37.243890880000002</c:v>
                </c:pt>
                <c:pt idx="3751">
                  <c:v>37.253822880000001</c:v>
                </c:pt>
                <c:pt idx="3752">
                  <c:v>37.26375488</c:v>
                </c:pt>
                <c:pt idx="3753">
                  <c:v>37.27368688</c:v>
                </c:pt>
                <c:pt idx="3754">
                  <c:v>37.283618879999999</c:v>
                </c:pt>
                <c:pt idx="3755">
                  <c:v>37.293550879999998</c:v>
                </c:pt>
                <c:pt idx="3756">
                  <c:v>37.303482879999997</c:v>
                </c:pt>
                <c:pt idx="3757">
                  <c:v>37.313414880000003</c:v>
                </c:pt>
                <c:pt idx="3758">
                  <c:v>37.323346880000003</c:v>
                </c:pt>
                <c:pt idx="3759">
                  <c:v>37.333278880000002</c:v>
                </c:pt>
                <c:pt idx="3760">
                  <c:v>37.343210880000001</c:v>
                </c:pt>
                <c:pt idx="3761">
                  <c:v>37.35314288</c:v>
                </c:pt>
                <c:pt idx="3762">
                  <c:v>37.363074879999999</c:v>
                </c:pt>
                <c:pt idx="3763">
                  <c:v>37.373006879999998</c:v>
                </c:pt>
                <c:pt idx="3764">
                  <c:v>37.382938879999998</c:v>
                </c:pt>
                <c:pt idx="3765">
                  <c:v>37.392870879999997</c:v>
                </c:pt>
                <c:pt idx="3766">
                  <c:v>37.402802880000003</c:v>
                </c:pt>
                <c:pt idx="3767">
                  <c:v>37.412733879999998</c:v>
                </c:pt>
                <c:pt idx="3768">
                  <c:v>37.422665879999997</c:v>
                </c:pt>
                <c:pt idx="3769">
                  <c:v>37.432597880000003</c:v>
                </c:pt>
                <c:pt idx="3770">
                  <c:v>37.442529880000002</c:v>
                </c:pt>
                <c:pt idx="3771">
                  <c:v>37.452461880000001</c:v>
                </c:pt>
                <c:pt idx="3772">
                  <c:v>37.46239388</c:v>
                </c:pt>
                <c:pt idx="3773">
                  <c:v>37.47232588</c:v>
                </c:pt>
                <c:pt idx="3774">
                  <c:v>37.482257879999999</c:v>
                </c:pt>
                <c:pt idx="3775">
                  <c:v>37.492189879999998</c:v>
                </c:pt>
                <c:pt idx="3776">
                  <c:v>37.502122999999997</c:v>
                </c:pt>
                <c:pt idx="3777">
                  <c:v>37.512054999999997</c:v>
                </c:pt>
                <c:pt idx="3778">
                  <c:v>37.521987000000003</c:v>
                </c:pt>
                <c:pt idx="3779">
                  <c:v>37.531919000000002</c:v>
                </c:pt>
                <c:pt idx="3780">
                  <c:v>37.541851000000001</c:v>
                </c:pt>
                <c:pt idx="3781">
                  <c:v>37.551783</c:v>
                </c:pt>
                <c:pt idx="3782">
                  <c:v>37.561715</c:v>
                </c:pt>
                <c:pt idx="3783">
                  <c:v>37.571646999999999</c:v>
                </c:pt>
                <c:pt idx="3784">
                  <c:v>37.581578999999998</c:v>
                </c:pt>
                <c:pt idx="3785">
                  <c:v>37.591510999999997</c:v>
                </c:pt>
                <c:pt idx="3786">
                  <c:v>37.601443000000003</c:v>
                </c:pt>
                <c:pt idx="3787">
                  <c:v>37.611375000000002</c:v>
                </c:pt>
                <c:pt idx="3788">
                  <c:v>37.621307000000002</c:v>
                </c:pt>
                <c:pt idx="3789">
                  <c:v>37.631239000000001</c:v>
                </c:pt>
                <c:pt idx="3790">
                  <c:v>37.641171</c:v>
                </c:pt>
                <c:pt idx="3791">
                  <c:v>37.651102999999999</c:v>
                </c:pt>
                <c:pt idx="3792">
                  <c:v>37.661034999999998</c:v>
                </c:pt>
                <c:pt idx="3793">
                  <c:v>37.670966999999997</c:v>
                </c:pt>
                <c:pt idx="3794">
                  <c:v>37.680898999999997</c:v>
                </c:pt>
                <c:pt idx="3795">
                  <c:v>37.690831000000003</c:v>
                </c:pt>
                <c:pt idx="3796">
                  <c:v>37.700763000000002</c:v>
                </c:pt>
                <c:pt idx="3797">
                  <c:v>37.710695000000001</c:v>
                </c:pt>
                <c:pt idx="3798">
                  <c:v>37.720627</c:v>
                </c:pt>
                <c:pt idx="3799">
                  <c:v>37.730559</c:v>
                </c:pt>
                <c:pt idx="3800">
                  <c:v>37.740490999999999</c:v>
                </c:pt>
                <c:pt idx="3801">
                  <c:v>37.750422999999998</c:v>
                </c:pt>
                <c:pt idx="3802">
                  <c:v>37.760354999999997</c:v>
                </c:pt>
                <c:pt idx="3803">
                  <c:v>37.770287000000003</c:v>
                </c:pt>
                <c:pt idx="3804">
                  <c:v>37.780217999999998</c:v>
                </c:pt>
                <c:pt idx="3805">
                  <c:v>37.790149999999997</c:v>
                </c:pt>
                <c:pt idx="3806">
                  <c:v>37.800082000000003</c:v>
                </c:pt>
                <c:pt idx="3807">
                  <c:v>37.810014000000002</c:v>
                </c:pt>
                <c:pt idx="3808">
                  <c:v>37.819946000000002</c:v>
                </c:pt>
                <c:pt idx="3809">
                  <c:v>37.829878000000001</c:v>
                </c:pt>
                <c:pt idx="3810">
                  <c:v>37.83981</c:v>
                </c:pt>
                <c:pt idx="3811">
                  <c:v>37.849741999999999</c:v>
                </c:pt>
                <c:pt idx="3812">
                  <c:v>37.859673999999998</c:v>
                </c:pt>
                <c:pt idx="3813">
                  <c:v>37.869605999999997</c:v>
                </c:pt>
                <c:pt idx="3814">
                  <c:v>37.879537999999997</c:v>
                </c:pt>
                <c:pt idx="3815">
                  <c:v>37.889470000000003</c:v>
                </c:pt>
                <c:pt idx="3816">
                  <c:v>37.899402000000002</c:v>
                </c:pt>
                <c:pt idx="3817">
                  <c:v>37.909334000000001</c:v>
                </c:pt>
                <c:pt idx="3818">
                  <c:v>37.919266</c:v>
                </c:pt>
                <c:pt idx="3819">
                  <c:v>37.929198</c:v>
                </c:pt>
                <c:pt idx="3820">
                  <c:v>37.939129999999999</c:v>
                </c:pt>
                <c:pt idx="3821">
                  <c:v>37.949061999999998</c:v>
                </c:pt>
                <c:pt idx="3822">
                  <c:v>37.958993999999997</c:v>
                </c:pt>
                <c:pt idx="3823">
                  <c:v>37.968926000000003</c:v>
                </c:pt>
                <c:pt idx="3824">
                  <c:v>37.978858000000002</c:v>
                </c:pt>
                <c:pt idx="3825">
                  <c:v>37.988790000000002</c:v>
                </c:pt>
                <c:pt idx="3826">
                  <c:v>37.998722000000001</c:v>
                </c:pt>
                <c:pt idx="3827">
                  <c:v>38.008654</c:v>
                </c:pt>
                <c:pt idx="3828">
                  <c:v>38.018585999999999</c:v>
                </c:pt>
                <c:pt idx="3829">
                  <c:v>38.028517999999998</c:v>
                </c:pt>
                <c:pt idx="3830">
                  <c:v>38.038449999999997</c:v>
                </c:pt>
                <c:pt idx="3831">
                  <c:v>38.048381999999997</c:v>
                </c:pt>
                <c:pt idx="3832">
                  <c:v>38.058314000000003</c:v>
                </c:pt>
                <c:pt idx="3833">
                  <c:v>38.068246000000002</c:v>
                </c:pt>
                <c:pt idx="3834">
                  <c:v>38.078178000000001</c:v>
                </c:pt>
                <c:pt idx="3835">
                  <c:v>38.08811</c:v>
                </c:pt>
                <c:pt idx="3836">
                  <c:v>38.098042</c:v>
                </c:pt>
                <c:pt idx="3837">
                  <c:v>38.107973999999999</c:v>
                </c:pt>
                <c:pt idx="3838">
                  <c:v>38.117905999999998</c:v>
                </c:pt>
                <c:pt idx="3839">
                  <c:v>38.127837</c:v>
                </c:pt>
                <c:pt idx="3840">
                  <c:v>38.137768999999999</c:v>
                </c:pt>
                <c:pt idx="3841">
                  <c:v>38.147700999999998</c:v>
                </c:pt>
                <c:pt idx="3842">
                  <c:v>38.157632999999997</c:v>
                </c:pt>
                <c:pt idx="3843">
                  <c:v>38.167565000000003</c:v>
                </c:pt>
                <c:pt idx="3844">
                  <c:v>38.177497000000002</c:v>
                </c:pt>
                <c:pt idx="3845">
                  <c:v>38.187429000000002</c:v>
                </c:pt>
                <c:pt idx="3846">
                  <c:v>38.197361000000001</c:v>
                </c:pt>
                <c:pt idx="3847">
                  <c:v>38.207293</c:v>
                </c:pt>
                <c:pt idx="3848">
                  <c:v>38.217224999999999</c:v>
                </c:pt>
                <c:pt idx="3849">
                  <c:v>38.227156999999998</c:v>
                </c:pt>
                <c:pt idx="3850">
                  <c:v>38.237088999999997</c:v>
                </c:pt>
                <c:pt idx="3851">
                  <c:v>38.247020999999997</c:v>
                </c:pt>
                <c:pt idx="3852">
                  <c:v>38.256953000000003</c:v>
                </c:pt>
                <c:pt idx="3853">
                  <c:v>38.266885000000002</c:v>
                </c:pt>
                <c:pt idx="3854">
                  <c:v>38.276817000000001</c:v>
                </c:pt>
                <c:pt idx="3855">
                  <c:v>38.286749</c:v>
                </c:pt>
                <c:pt idx="3856">
                  <c:v>38.296681</c:v>
                </c:pt>
                <c:pt idx="3857">
                  <c:v>38.306612999999999</c:v>
                </c:pt>
                <c:pt idx="3858">
                  <c:v>38.316544999999998</c:v>
                </c:pt>
                <c:pt idx="3859">
                  <c:v>38.326476999999997</c:v>
                </c:pt>
                <c:pt idx="3860">
                  <c:v>38.336409000000003</c:v>
                </c:pt>
                <c:pt idx="3861">
                  <c:v>38.346341000000002</c:v>
                </c:pt>
                <c:pt idx="3862">
                  <c:v>38.356273000000002</c:v>
                </c:pt>
                <c:pt idx="3863">
                  <c:v>38.366205000000001</c:v>
                </c:pt>
                <c:pt idx="3864">
                  <c:v>38.376137</c:v>
                </c:pt>
                <c:pt idx="3865">
                  <c:v>38.386068999999999</c:v>
                </c:pt>
                <c:pt idx="3866">
                  <c:v>38.396000999999998</c:v>
                </c:pt>
                <c:pt idx="3867">
                  <c:v>38.405932999999997</c:v>
                </c:pt>
                <c:pt idx="3868">
                  <c:v>38.415864999999997</c:v>
                </c:pt>
                <c:pt idx="3869">
                  <c:v>38.425797000000003</c:v>
                </c:pt>
                <c:pt idx="3870">
                  <c:v>38.435729000000002</c:v>
                </c:pt>
                <c:pt idx="3871">
                  <c:v>38.445661000000001</c:v>
                </c:pt>
                <c:pt idx="3872">
                  <c:v>38.455593</c:v>
                </c:pt>
                <c:pt idx="3873">
                  <c:v>38.465525</c:v>
                </c:pt>
                <c:pt idx="3874">
                  <c:v>38.475456999999999</c:v>
                </c:pt>
                <c:pt idx="3875">
                  <c:v>38.485388999999998</c:v>
                </c:pt>
                <c:pt idx="3876">
                  <c:v>38.495319000000002</c:v>
                </c:pt>
                <c:pt idx="3877">
                  <c:v>38.505251000000001</c:v>
                </c:pt>
                <c:pt idx="3878">
                  <c:v>38.515183</c:v>
                </c:pt>
                <c:pt idx="3879">
                  <c:v>38.525115</c:v>
                </c:pt>
                <c:pt idx="3880">
                  <c:v>38.535046999999999</c:v>
                </c:pt>
                <c:pt idx="3881">
                  <c:v>38.544978999999998</c:v>
                </c:pt>
                <c:pt idx="3882">
                  <c:v>38.554910999999997</c:v>
                </c:pt>
                <c:pt idx="3883">
                  <c:v>38.564843000000003</c:v>
                </c:pt>
                <c:pt idx="3884">
                  <c:v>38.574775000000002</c:v>
                </c:pt>
                <c:pt idx="3885">
                  <c:v>38.584707000000002</c:v>
                </c:pt>
                <c:pt idx="3886">
                  <c:v>38.594639000000001</c:v>
                </c:pt>
                <c:pt idx="3887">
                  <c:v>38.604571</c:v>
                </c:pt>
                <c:pt idx="3888">
                  <c:v>38.614502999999999</c:v>
                </c:pt>
                <c:pt idx="3889">
                  <c:v>38.624434999999998</c:v>
                </c:pt>
                <c:pt idx="3890">
                  <c:v>38.634366999999997</c:v>
                </c:pt>
                <c:pt idx="3891">
                  <c:v>38.644298999999997</c:v>
                </c:pt>
                <c:pt idx="3892">
                  <c:v>38.654231000000003</c:v>
                </c:pt>
                <c:pt idx="3893">
                  <c:v>38.664163000000002</c:v>
                </c:pt>
                <c:pt idx="3894">
                  <c:v>38.674095000000001</c:v>
                </c:pt>
                <c:pt idx="3895">
                  <c:v>38.684027</c:v>
                </c:pt>
                <c:pt idx="3896">
                  <c:v>38.693959</c:v>
                </c:pt>
                <c:pt idx="3897">
                  <c:v>38.703890999999999</c:v>
                </c:pt>
                <c:pt idx="3898">
                  <c:v>38.713822999999998</c:v>
                </c:pt>
                <c:pt idx="3899">
                  <c:v>38.723754999999997</c:v>
                </c:pt>
                <c:pt idx="3900">
                  <c:v>38.733687000000003</c:v>
                </c:pt>
                <c:pt idx="3901">
                  <c:v>38.743619000000002</c:v>
                </c:pt>
                <c:pt idx="3902">
                  <c:v>38.753551000000002</c:v>
                </c:pt>
                <c:pt idx="3903">
                  <c:v>38.763483000000001</c:v>
                </c:pt>
                <c:pt idx="3904">
                  <c:v>38.773415</c:v>
                </c:pt>
                <c:pt idx="3905">
                  <c:v>38.783346999999999</c:v>
                </c:pt>
                <c:pt idx="3906">
                  <c:v>38.793278999999998</c:v>
                </c:pt>
                <c:pt idx="3907">
                  <c:v>38.803210999999997</c:v>
                </c:pt>
                <c:pt idx="3908">
                  <c:v>38.813142999999997</c:v>
                </c:pt>
                <c:pt idx="3909">
                  <c:v>38.823075000000003</c:v>
                </c:pt>
                <c:pt idx="3910">
                  <c:v>38.833007000000002</c:v>
                </c:pt>
                <c:pt idx="3911">
                  <c:v>38.842939000000001</c:v>
                </c:pt>
                <c:pt idx="3912">
                  <c:v>38.852871</c:v>
                </c:pt>
                <c:pt idx="3913">
                  <c:v>38.862803</c:v>
                </c:pt>
                <c:pt idx="3914">
                  <c:v>38.872734000000001</c:v>
                </c:pt>
                <c:pt idx="3915">
                  <c:v>38.882666</c:v>
                </c:pt>
                <c:pt idx="3916">
                  <c:v>38.892598</c:v>
                </c:pt>
                <c:pt idx="3917">
                  <c:v>38.902529999999999</c:v>
                </c:pt>
                <c:pt idx="3918">
                  <c:v>38.912461999999998</c:v>
                </c:pt>
                <c:pt idx="3919">
                  <c:v>38.922393999999997</c:v>
                </c:pt>
                <c:pt idx="3920">
                  <c:v>38.932326000000003</c:v>
                </c:pt>
                <c:pt idx="3921">
                  <c:v>38.942258000000002</c:v>
                </c:pt>
                <c:pt idx="3922">
                  <c:v>38.952190000000002</c:v>
                </c:pt>
                <c:pt idx="3923">
                  <c:v>38.962122000000001</c:v>
                </c:pt>
                <c:pt idx="3924">
                  <c:v>38.972054</c:v>
                </c:pt>
                <c:pt idx="3925">
                  <c:v>38.981985999999999</c:v>
                </c:pt>
                <c:pt idx="3926">
                  <c:v>38.991917999999998</c:v>
                </c:pt>
                <c:pt idx="3927">
                  <c:v>39.001849999999997</c:v>
                </c:pt>
                <c:pt idx="3928">
                  <c:v>39.011781999999997</c:v>
                </c:pt>
                <c:pt idx="3929">
                  <c:v>39.021714000000003</c:v>
                </c:pt>
                <c:pt idx="3930">
                  <c:v>39.031646000000002</c:v>
                </c:pt>
                <c:pt idx="3931">
                  <c:v>39.041578000000001</c:v>
                </c:pt>
                <c:pt idx="3932">
                  <c:v>39.05151</c:v>
                </c:pt>
                <c:pt idx="3933">
                  <c:v>39.061442</c:v>
                </c:pt>
                <c:pt idx="3934">
                  <c:v>39.071373999999999</c:v>
                </c:pt>
                <c:pt idx="3935">
                  <c:v>39.081305999999998</c:v>
                </c:pt>
                <c:pt idx="3936">
                  <c:v>39.091237999999997</c:v>
                </c:pt>
                <c:pt idx="3937">
                  <c:v>39.101170000000003</c:v>
                </c:pt>
                <c:pt idx="3938">
                  <c:v>39.111102000000002</c:v>
                </c:pt>
                <c:pt idx="3939">
                  <c:v>39.121034000000002</c:v>
                </c:pt>
                <c:pt idx="3940">
                  <c:v>39.130966000000001</c:v>
                </c:pt>
                <c:pt idx="3941">
                  <c:v>39.140898</c:v>
                </c:pt>
                <c:pt idx="3942">
                  <c:v>39.150829999999999</c:v>
                </c:pt>
                <c:pt idx="3943">
                  <c:v>39.160761999999998</c:v>
                </c:pt>
                <c:pt idx="3944">
                  <c:v>39.170693999999997</c:v>
                </c:pt>
                <c:pt idx="3945">
                  <c:v>39.180625999999997</c:v>
                </c:pt>
                <c:pt idx="3946">
                  <c:v>39.190558000000003</c:v>
                </c:pt>
                <c:pt idx="3947">
                  <c:v>39.200490000000002</c:v>
                </c:pt>
                <c:pt idx="3948">
                  <c:v>39.210422000000001</c:v>
                </c:pt>
                <c:pt idx="3949">
                  <c:v>39.220354</c:v>
                </c:pt>
                <c:pt idx="3950">
                  <c:v>39.230286</c:v>
                </c:pt>
                <c:pt idx="3951">
                  <c:v>39.240217999999999</c:v>
                </c:pt>
                <c:pt idx="3952">
                  <c:v>39.250149999999998</c:v>
                </c:pt>
                <c:pt idx="3953">
                  <c:v>39.260081</c:v>
                </c:pt>
                <c:pt idx="3954">
                  <c:v>39.270012999999999</c:v>
                </c:pt>
                <c:pt idx="3955">
                  <c:v>39.279944999999998</c:v>
                </c:pt>
                <c:pt idx="3956">
                  <c:v>39.289876999999997</c:v>
                </c:pt>
                <c:pt idx="3957">
                  <c:v>39.299809000000003</c:v>
                </c:pt>
                <c:pt idx="3958">
                  <c:v>39.309741000000002</c:v>
                </c:pt>
                <c:pt idx="3959">
                  <c:v>39.319673000000002</c:v>
                </c:pt>
                <c:pt idx="3960">
                  <c:v>39.329605000000001</c:v>
                </c:pt>
                <c:pt idx="3961">
                  <c:v>39.339537</c:v>
                </c:pt>
                <c:pt idx="3962">
                  <c:v>39.349468999999999</c:v>
                </c:pt>
                <c:pt idx="3963">
                  <c:v>39.359400999999998</c:v>
                </c:pt>
                <c:pt idx="3964">
                  <c:v>39.369332999999997</c:v>
                </c:pt>
                <c:pt idx="3965">
                  <c:v>39.379264999999997</c:v>
                </c:pt>
                <c:pt idx="3966">
                  <c:v>39.389197000000003</c:v>
                </c:pt>
                <c:pt idx="3967">
                  <c:v>39.399129000000002</c:v>
                </c:pt>
                <c:pt idx="3968">
                  <c:v>39.409061000000001</c:v>
                </c:pt>
                <c:pt idx="3969">
                  <c:v>39.418993</c:v>
                </c:pt>
                <c:pt idx="3970">
                  <c:v>39.428925</c:v>
                </c:pt>
                <c:pt idx="3971">
                  <c:v>39.438856999999999</c:v>
                </c:pt>
                <c:pt idx="3972">
                  <c:v>39.448788999999998</c:v>
                </c:pt>
                <c:pt idx="3973">
                  <c:v>39.458720999999997</c:v>
                </c:pt>
                <c:pt idx="3974">
                  <c:v>39.468653000000003</c:v>
                </c:pt>
                <c:pt idx="3975">
                  <c:v>39.478585000000002</c:v>
                </c:pt>
                <c:pt idx="3976">
                  <c:v>39.488517000000002</c:v>
                </c:pt>
                <c:pt idx="3977">
                  <c:v>39.498449630000003</c:v>
                </c:pt>
                <c:pt idx="3978">
                  <c:v>39.508381630000002</c:v>
                </c:pt>
                <c:pt idx="3979">
                  <c:v>39.518313630000002</c:v>
                </c:pt>
                <c:pt idx="3980">
                  <c:v>39.528245630000001</c:v>
                </c:pt>
                <c:pt idx="3981">
                  <c:v>39.538177619999999</c:v>
                </c:pt>
                <c:pt idx="3982">
                  <c:v>39.548109629999999</c:v>
                </c:pt>
                <c:pt idx="3983">
                  <c:v>39.558041629999998</c:v>
                </c:pt>
                <c:pt idx="3984">
                  <c:v>39.567973629999997</c:v>
                </c:pt>
                <c:pt idx="3985">
                  <c:v>39.577905629999997</c:v>
                </c:pt>
                <c:pt idx="3986">
                  <c:v>39.587837630000003</c:v>
                </c:pt>
                <c:pt idx="3987">
                  <c:v>39.597769630000002</c:v>
                </c:pt>
                <c:pt idx="3988">
                  <c:v>39.607700629999997</c:v>
                </c:pt>
                <c:pt idx="3989">
                  <c:v>39.61763363</c:v>
                </c:pt>
                <c:pt idx="3990">
                  <c:v>39.627564620000001</c:v>
                </c:pt>
                <c:pt idx="3991">
                  <c:v>39.637496630000001</c:v>
                </c:pt>
                <c:pt idx="3992">
                  <c:v>39.64742863</c:v>
                </c:pt>
                <c:pt idx="3993">
                  <c:v>39.657360629999999</c:v>
                </c:pt>
                <c:pt idx="3994">
                  <c:v>39.667292629999999</c:v>
                </c:pt>
                <c:pt idx="3995">
                  <c:v>39.677224629999998</c:v>
                </c:pt>
                <c:pt idx="3996">
                  <c:v>39.687156629999997</c:v>
                </c:pt>
                <c:pt idx="3997">
                  <c:v>39.697088630000003</c:v>
                </c:pt>
                <c:pt idx="3998">
                  <c:v>39.707020630000002</c:v>
                </c:pt>
                <c:pt idx="3999">
                  <c:v>39.716952630000002</c:v>
                </c:pt>
                <c:pt idx="4000">
                  <c:v>39.726884630000001</c:v>
                </c:pt>
                <c:pt idx="4001">
                  <c:v>39.73681663</c:v>
                </c:pt>
                <c:pt idx="4002">
                  <c:v>39.746748629999999</c:v>
                </c:pt>
                <c:pt idx="4003">
                  <c:v>39.756680629999998</c:v>
                </c:pt>
                <c:pt idx="4004">
                  <c:v>39.766612629999997</c:v>
                </c:pt>
                <c:pt idx="4005">
                  <c:v>39.776544629999997</c:v>
                </c:pt>
                <c:pt idx="4006">
                  <c:v>39.786476630000003</c:v>
                </c:pt>
                <c:pt idx="4007">
                  <c:v>39.796408620000001</c:v>
                </c:pt>
                <c:pt idx="4008">
                  <c:v>39.806340630000001</c:v>
                </c:pt>
                <c:pt idx="4009">
                  <c:v>39.81627263</c:v>
                </c:pt>
                <c:pt idx="4010">
                  <c:v>39.826204629999999</c:v>
                </c:pt>
                <c:pt idx="4011">
                  <c:v>39.836136629999999</c:v>
                </c:pt>
                <c:pt idx="4012">
                  <c:v>39.846068629999998</c:v>
                </c:pt>
                <c:pt idx="4013">
                  <c:v>39.856000629999997</c:v>
                </c:pt>
                <c:pt idx="4014">
                  <c:v>39.865932630000003</c:v>
                </c:pt>
                <c:pt idx="4015">
                  <c:v>39.875864630000002</c:v>
                </c:pt>
                <c:pt idx="4016">
                  <c:v>39.885796630000002</c:v>
                </c:pt>
                <c:pt idx="4017">
                  <c:v>39.895728630000001</c:v>
                </c:pt>
                <c:pt idx="4018">
                  <c:v>39.90566063</c:v>
                </c:pt>
                <c:pt idx="4019">
                  <c:v>39.915592629999999</c:v>
                </c:pt>
                <c:pt idx="4020">
                  <c:v>39.925524629999998</c:v>
                </c:pt>
                <c:pt idx="4021">
                  <c:v>39.935456629999997</c:v>
                </c:pt>
                <c:pt idx="4022">
                  <c:v>39.945388629999997</c:v>
                </c:pt>
                <c:pt idx="4023">
                  <c:v>39.955320630000003</c:v>
                </c:pt>
                <c:pt idx="4024">
                  <c:v>39.965252630000002</c:v>
                </c:pt>
                <c:pt idx="4025">
                  <c:v>39.975184630000001</c:v>
                </c:pt>
                <c:pt idx="4026">
                  <c:v>39.98511663</c:v>
                </c:pt>
                <c:pt idx="4027">
                  <c:v>39.995048629999999</c:v>
                </c:pt>
                <c:pt idx="4028">
                  <c:v>40.004980629999999</c:v>
                </c:pt>
                <c:pt idx="4029">
                  <c:v>40.01491163</c:v>
                </c:pt>
                <c:pt idx="4030">
                  <c:v>40.024843629999999</c:v>
                </c:pt>
                <c:pt idx="4031">
                  <c:v>40.034775629999999</c:v>
                </c:pt>
                <c:pt idx="4032">
                  <c:v>40.044707629999998</c:v>
                </c:pt>
                <c:pt idx="4033">
                  <c:v>40.054639629999997</c:v>
                </c:pt>
                <c:pt idx="4034">
                  <c:v>40.064571630000003</c:v>
                </c:pt>
                <c:pt idx="4035">
                  <c:v>40.074503630000002</c:v>
                </c:pt>
                <c:pt idx="4036">
                  <c:v>40.084435630000002</c:v>
                </c:pt>
                <c:pt idx="4037">
                  <c:v>40.094367630000001</c:v>
                </c:pt>
                <c:pt idx="4038">
                  <c:v>40.10429963</c:v>
                </c:pt>
                <c:pt idx="4039">
                  <c:v>40.114231629999999</c:v>
                </c:pt>
                <c:pt idx="4040">
                  <c:v>40.124163629999998</c:v>
                </c:pt>
                <c:pt idx="4041">
                  <c:v>40.134095629999997</c:v>
                </c:pt>
                <c:pt idx="4042">
                  <c:v>40.144027629999997</c:v>
                </c:pt>
                <c:pt idx="4043">
                  <c:v>40.153959630000003</c:v>
                </c:pt>
                <c:pt idx="4044">
                  <c:v>40.163891630000002</c:v>
                </c:pt>
                <c:pt idx="4045">
                  <c:v>40.173823630000001</c:v>
                </c:pt>
                <c:pt idx="4046">
                  <c:v>40.18375563</c:v>
                </c:pt>
                <c:pt idx="4047">
                  <c:v>40.193687629999999</c:v>
                </c:pt>
                <c:pt idx="4048">
                  <c:v>40.203619629999999</c:v>
                </c:pt>
                <c:pt idx="4049">
                  <c:v>40.213551629999998</c:v>
                </c:pt>
                <c:pt idx="4050">
                  <c:v>40.223483629999997</c:v>
                </c:pt>
                <c:pt idx="4051">
                  <c:v>40.233415620000002</c:v>
                </c:pt>
                <c:pt idx="4052">
                  <c:v>40.243347630000002</c:v>
                </c:pt>
                <c:pt idx="4053">
                  <c:v>40.253279630000002</c:v>
                </c:pt>
                <c:pt idx="4054">
                  <c:v>40.263211630000001</c:v>
                </c:pt>
                <c:pt idx="4055">
                  <c:v>40.27314363</c:v>
                </c:pt>
                <c:pt idx="4056">
                  <c:v>40.283075629999999</c:v>
                </c:pt>
                <c:pt idx="4057">
                  <c:v>40.293007629999998</c:v>
                </c:pt>
                <c:pt idx="4058">
                  <c:v>40.302939629999997</c:v>
                </c:pt>
                <c:pt idx="4059">
                  <c:v>40.312871629999997</c:v>
                </c:pt>
                <c:pt idx="4060">
                  <c:v>40.322803630000003</c:v>
                </c:pt>
                <c:pt idx="4061">
                  <c:v>40.332735630000002</c:v>
                </c:pt>
                <c:pt idx="4062">
                  <c:v>40.342667630000001</c:v>
                </c:pt>
                <c:pt idx="4063">
                  <c:v>40.35259963</c:v>
                </c:pt>
                <c:pt idx="4064">
                  <c:v>40.362531629999999</c:v>
                </c:pt>
                <c:pt idx="4065">
                  <c:v>40.372463629999999</c:v>
                </c:pt>
                <c:pt idx="4066">
                  <c:v>40.382395629999998</c:v>
                </c:pt>
                <c:pt idx="4067">
                  <c:v>40.392327629999997</c:v>
                </c:pt>
                <c:pt idx="4068">
                  <c:v>40.402258629999999</c:v>
                </c:pt>
                <c:pt idx="4069">
                  <c:v>40.412190629999998</c:v>
                </c:pt>
                <c:pt idx="4070">
                  <c:v>40.422122629999997</c:v>
                </c:pt>
                <c:pt idx="4071">
                  <c:v>40.432054630000003</c:v>
                </c:pt>
                <c:pt idx="4072">
                  <c:v>40.441986630000002</c:v>
                </c:pt>
                <c:pt idx="4073">
                  <c:v>40.451918630000002</c:v>
                </c:pt>
                <c:pt idx="4074">
                  <c:v>40.461850630000001</c:v>
                </c:pt>
                <c:pt idx="4075">
                  <c:v>40.47178263</c:v>
                </c:pt>
                <c:pt idx="4076">
                  <c:v>40.481714629999999</c:v>
                </c:pt>
                <c:pt idx="4077">
                  <c:v>40.491646619999997</c:v>
                </c:pt>
                <c:pt idx="4078">
                  <c:v>40.501578000000002</c:v>
                </c:pt>
                <c:pt idx="4079">
                  <c:v>40.511510000000001</c:v>
                </c:pt>
                <c:pt idx="4080">
                  <c:v>40.521442</c:v>
                </c:pt>
                <c:pt idx="4081">
                  <c:v>40.531374</c:v>
                </c:pt>
                <c:pt idx="4082">
                  <c:v>40.541305999999999</c:v>
                </c:pt>
                <c:pt idx="4083">
                  <c:v>40.551237999999998</c:v>
                </c:pt>
                <c:pt idx="4084">
                  <c:v>40.561169999999997</c:v>
                </c:pt>
                <c:pt idx="4085">
                  <c:v>40.571102000000003</c:v>
                </c:pt>
                <c:pt idx="4086">
                  <c:v>40.581034000000002</c:v>
                </c:pt>
                <c:pt idx="4087">
                  <c:v>40.590966000000002</c:v>
                </c:pt>
                <c:pt idx="4088">
                  <c:v>40.600898000000001</c:v>
                </c:pt>
                <c:pt idx="4089">
                  <c:v>40.61083</c:v>
                </c:pt>
                <c:pt idx="4090">
                  <c:v>40.620761999999999</c:v>
                </c:pt>
                <c:pt idx="4091">
                  <c:v>40.630693999999998</c:v>
                </c:pt>
                <c:pt idx="4092">
                  <c:v>40.640625999999997</c:v>
                </c:pt>
                <c:pt idx="4093">
                  <c:v>40.650557999999997</c:v>
                </c:pt>
                <c:pt idx="4094">
                  <c:v>40.660490000000003</c:v>
                </c:pt>
                <c:pt idx="4095">
                  <c:v>40.670422000000002</c:v>
                </c:pt>
                <c:pt idx="4096">
                  <c:v>40.680354000000001</c:v>
                </c:pt>
                <c:pt idx="4097">
                  <c:v>40.690286</c:v>
                </c:pt>
                <c:pt idx="4098">
                  <c:v>40.700218</c:v>
                </c:pt>
                <c:pt idx="4099">
                  <c:v>40.710149999999999</c:v>
                </c:pt>
                <c:pt idx="4100">
                  <c:v>40.720081999999998</c:v>
                </c:pt>
                <c:pt idx="4101">
                  <c:v>40.730013999999997</c:v>
                </c:pt>
                <c:pt idx="4102">
                  <c:v>40.739946000000003</c:v>
                </c:pt>
                <c:pt idx="4103">
                  <c:v>40.749878000000002</c:v>
                </c:pt>
                <c:pt idx="4104">
                  <c:v>40.759810000000002</c:v>
                </c:pt>
                <c:pt idx="4105">
                  <c:v>40.769742000000001</c:v>
                </c:pt>
                <c:pt idx="4106">
                  <c:v>40.779674</c:v>
                </c:pt>
                <c:pt idx="4107">
                  <c:v>40.789605999999999</c:v>
                </c:pt>
                <c:pt idx="4108">
                  <c:v>40.799537000000001</c:v>
                </c:pt>
                <c:pt idx="4109">
                  <c:v>40.809469</c:v>
                </c:pt>
                <c:pt idx="4110">
                  <c:v>40.819400999999999</c:v>
                </c:pt>
                <c:pt idx="4111">
                  <c:v>40.829332999999998</c:v>
                </c:pt>
                <c:pt idx="4112">
                  <c:v>40.839264999999997</c:v>
                </c:pt>
                <c:pt idx="4113">
                  <c:v>40.849196999999997</c:v>
                </c:pt>
                <c:pt idx="4114">
                  <c:v>40.859129000000003</c:v>
                </c:pt>
                <c:pt idx="4115">
                  <c:v>40.869061000000002</c:v>
                </c:pt>
                <c:pt idx="4116">
                  <c:v>40.878993000000001</c:v>
                </c:pt>
                <c:pt idx="4117">
                  <c:v>40.888925</c:v>
                </c:pt>
                <c:pt idx="4118">
                  <c:v>40.898857</c:v>
                </c:pt>
                <c:pt idx="4119">
                  <c:v>40.908788999999999</c:v>
                </c:pt>
                <c:pt idx="4120">
                  <c:v>40.918720999999998</c:v>
                </c:pt>
                <c:pt idx="4121">
                  <c:v>40.928652999999997</c:v>
                </c:pt>
                <c:pt idx="4122">
                  <c:v>40.938585000000003</c:v>
                </c:pt>
                <c:pt idx="4123">
                  <c:v>40.948517000000002</c:v>
                </c:pt>
                <c:pt idx="4124">
                  <c:v>40.958449000000002</c:v>
                </c:pt>
                <c:pt idx="4125">
                  <c:v>40.968381000000001</c:v>
                </c:pt>
                <c:pt idx="4126">
                  <c:v>40.978313</c:v>
                </c:pt>
                <c:pt idx="4127">
                  <c:v>40.988244999999999</c:v>
                </c:pt>
                <c:pt idx="4128">
                  <c:v>40.998176999999998</c:v>
                </c:pt>
                <c:pt idx="4129">
                  <c:v>41.008108999999997</c:v>
                </c:pt>
                <c:pt idx="4130">
                  <c:v>41.018040999999997</c:v>
                </c:pt>
                <c:pt idx="4131">
                  <c:v>41.027973000000003</c:v>
                </c:pt>
                <c:pt idx="4132">
                  <c:v>41.037905000000002</c:v>
                </c:pt>
                <c:pt idx="4133">
                  <c:v>41.047837000000001</c:v>
                </c:pt>
                <c:pt idx="4134">
                  <c:v>41.057769</c:v>
                </c:pt>
                <c:pt idx="4135">
                  <c:v>41.067701</c:v>
                </c:pt>
                <c:pt idx="4136">
                  <c:v>41.077632999999999</c:v>
                </c:pt>
                <c:pt idx="4137">
                  <c:v>41.087564999999998</c:v>
                </c:pt>
                <c:pt idx="4138">
                  <c:v>41.097496999999997</c:v>
                </c:pt>
                <c:pt idx="4139">
                  <c:v>41.107429000000003</c:v>
                </c:pt>
                <c:pt idx="4140">
                  <c:v>41.117361000000002</c:v>
                </c:pt>
                <c:pt idx="4141">
                  <c:v>41.127293000000002</c:v>
                </c:pt>
                <c:pt idx="4142">
                  <c:v>41.137225000000001</c:v>
                </c:pt>
                <c:pt idx="4143">
                  <c:v>41.147157</c:v>
                </c:pt>
                <c:pt idx="4144">
                  <c:v>41.157088999999999</c:v>
                </c:pt>
                <c:pt idx="4145">
                  <c:v>41.167020999999998</c:v>
                </c:pt>
                <c:pt idx="4146">
                  <c:v>41.176952999999997</c:v>
                </c:pt>
                <c:pt idx="4147">
                  <c:v>41.186883999999999</c:v>
                </c:pt>
                <c:pt idx="4148">
                  <c:v>41.196815999999998</c:v>
                </c:pt>
                <c:pt idx="4149">
                  <c:v>41.206747999999997</c:v>
                </c:pt>
                <c:pt idx="4150">
                  <c:v>41.216679999999997</c:v>
                </c:pt>
                <c:pt idx="4151">
                  <c:v>41.226612000000003</c:v>
                </c:pt>
                <c:pt idx="4152">
                  <c:v>41.236544000000002</c:v>
                </c:pt>
                <c:pt idx="4153">
                  <c:v>41.246476000000001</c:v>
                </c:pt>
                <c:pt idx="4154">
                  <c:v>41.256408</c:v>
                </c:pt>
                <c:pt idx="4155">
                  <c:v>41.26634</c:v>
                </c:pt>
                <c:pt idx="4156">
                  <c:v>41.276271999999999</c:v>
                </c:pt>
                <c:pt idx="4157">
                  <c:v>41.286203999999998</c:v>
                </c:pt>
                <c:pt idx="4158">
                  <c:v>41.296135999999997</c:v>
                </c:pt>
                <c:pt idx="4159">
                  <c:v>41.306068000000003</c:v>
                </c:pt>
                <c:pt idx="4160">
                  <c:v>41.316000000000003</c:v>
                </c:pt>
                <c:pt idx="4161">
                  <c:v>41.325932000000002</c:v>
                </c:pt>
                <c:pt idx="4162">
                  <c:v>41.335864000000001</c:v>
                </c:pt>
                <c:pt idx="4163">
                  <c:v>41.345796</c:v>
                </c:pt>
                <c:pt idx="4164">
                  <c:v>41.355727999999999</c:v>
                </c:pt>
                <c:pt idx="4165">
                  <c:v>41.365659999999998</c:v>
                </c:pt>
                <c:pt idx="4166">
                  <c:v>41.375591999999997</c:v>
                </c:pt>
                <c:pt idx="4167">
                  <c:v>41.385523999999997</c:v>
                </c:pt>
                <c:pt idx="4168">
                  <c:v>41.395456000000003</c:v>
                </c:pt>
                <c:pt idx="4169">
                  <c:v>41.405388000000002</c:v>
                </c:pt>
                <c:pt idx="4170">
                  <c:v>41.415320000000001</c:v>
                </c:pt>
                <c:pt idx="4171">
                  <c:v>41.425252</c:v>
                </c:pt>
                <c:pt idx="4172">
                  <c:v>41.435184</c:v>
                </c:pt>
                <c:pt idx="4173">
                  <c:v>41.445115999999999</c:v>
                </c:pt>
                <c:pt idx="4174">
                  <c:v>41.455047999999998</c:v>
                </c:pt>
                <c:pt idx="4175">
                  <c:v>41.464979999999997</c:v>
                </c:pt>
                <c:pt idx="4176">
                  <c:v>41.474912000000003</c:v>
                </c:pt>
                <c:pt idx="4177">
                  <c:v>41.484844000000002</c:v>
                </c:pt>
                <c:pt idx="4178">
                  <c:v>41.494776000000002</c:v>
                </c:pt>
                <c:pt idx="4179">
                  <c:v>41.504708000000001</c:v>
                </c:pt>
                <c:pt idx="4180">
                  <c:v>41.51464</c:v>
                </c:pt>
                <c:pt idx="4181">
                  <c:v>41.524571999999999</c:v>
                </c:pt>
                <c:pt idx="4182">
                  <c:v>41.534503999999998</c:v>
                </c:pt>
                <c:pt idx="4183">
                  <c:v>41.544435999999997</c:v>
                </c:pt>
                <c:pt idx="4184">
                  <c:v>41.554367999999997</c:v>
                </c:pt>
                <c:pt idx="4185">
                  <c:v>41.564300000000003</c:v>
                </c:pt>
                <c:pt idx="4186">
                  <c:v>41.574230999999997</c:v>
                </c:pt>
                <c:pt idx="4187">
                  <c:v>41.584162999999997</c:v>
                </c:pt>
                <c:pt idx="4188">
                  <c:v>41.594095000000003</c:v>
                </c:pt>
                <c:pt idx="4189">
                  <c:v>41.604027000000002</c:v>
                </c:pt>
                <c:pt idx="4190">
                  <c:v>41.613959000000001</c:v>
                </c:pt>
                <c:pt idx="4191">
                  <c:v>41.623891</c:v>
                </c:pt>
                <c:pt idx="4192">
                  <c:v>41.633823</c:v>
                </c:pt>
                <c:pt idx="4193">
                  <c:v>41.643754999999999</c:v>
                </c:pt>
                <c:pt idx="4194">
                  <c:v>41.653686999999998</c:v>
                </c:pt>
                <c:pt idx="4195">
                  <c:v>41.663618999999997</c:v>
                </c:pt>
                <c:pt idx="4196">
                  <c:v>41.673551000000003</c:v>
                </c:pt>
                <c:pt idx="4197">
                  <c:v>41.683483000000003</c:v>
                </c:pt>
                <c:pt idx="4198">
                  <c:v>41.693415000000002</c:v>
                </c:pt>
                <c:pt idx="4199">
                  <c:v>41.703347000000001</c:v>
                </c:pt>
                <c:pt idx="4200">
                  <c:v>41.713279</c:v>
                </c:pt>
                <c:pt idx="4201">
                  <c:v>41.723210999999999</c:v>
                </c:pt>
                <c:pt idx="4202">
                  <c:v>41.733142999999998</c:v>
                </c:pt>
                <c:pt idx="4203">
                  <c:v>41.743074999999997</c:v>
                </c:pt>
                <c:pt idx="4204">
                  <c:v>41.753006999999997</c:v>
                </c:pt>
                <c:pt idx="4205">
                  <c:v>41.762939000000003</c:v>
                </c:pt>
                <c:pt idx="4206">
                  <c:v>41.772871000000002</c:v>
                </c:pt>
                <c:pt idx="4207">
                  <c:v>41.782803000000001</c:v>
                </c:pt>
                <c:pt idx="4208">
                  <c:v>41.792735</c:v>
                </c:pt>
                <c:pt idx="4209">
                  <c:v>41.802667</c:v>
                </c:pt>
                <c:pt idx="4210">
                  <c:v>41.812598999999999</c:v>
                </c:pt>
                <c:pt idx="4211">
                  <c:v>41.822530999999998</c:v>
                </c:pt>
                <c:pt idx="4212">
                  <c:v>41.832462999999997</c:v>
                </c:pt>
                <c:pt idx="4213">
                  <c:v>41.842395000000003</c:v>
                </c:pt>
                <c:pt idx="4214">
                  <c:v>41.852327000000002</c:v>
                </c:pt>
                <c:pt idx="4215">
                  <c:v>41.862259000000002</c:v>
                </c:pt>
                <c:pt idx="4216">
                  <c:v>41.872191000000001</c:v>
                </c:pt>
                <c:pt idx="4217">
                  <c:v>41.882123</c:v>
                </c:pt>
                <c:pt idx="4218">
                  <c:v>41.892054999999999</c:v>
                </c:pt>
                <c:pt idx="4219">
                  <c:v>41.901986999999998</c:v>
                </c:pt>
                <c:pt idx="4220">
                  <c:v>41.911918999999997</c:v>
                </c:pt>
                <c:pt idx="4221">
                  <c:v>41.921850999999997</c:v>
                </c:pt>
                <c:pt idx="4222">
                  <c:v>41.931781999999998</c:v>
                </c:pt>
                <c:pt idx="4223">
                  <c:v>41.941713999999997</c:v>
                </c:pt>
                <c:pt idx="4224">
                  <c:v>41.951645999999997</c:v>
                </c:pt>
                <c:pt idx="4225">
                  <c:v>41.961578000000003</c:v>
                </c:pt>
                <c:pt idx="4226">
                  <c:v>41.971510000000002</c:v>
                </c:pt>
                <c:pt idx="4227">
                  <c:v>41.981442000000001</c:v>
                </c:pt>
                <c:pt idx="4228">
                  <c:v>41.991374</c:v>
                </c:pt>
                <c:pt idx="4229">
                  <c:v>42.001306</c:v>
                </c:pt>
                <c:pt idx="4230">
                  <c:v>42.011237999999999</c:v>
                </c:pt>
                <c:pt idx="4231">
                  <c:v>42.021169999999998</c:v>
                </c:pt>
                <c:pt idx="4232">
                  <c:v>42.031101999999997</c:v>
                </c:pt>
                <c:pt idx="4233">
                  <c:v>42.041034000000003</c:v>
                </c:pt>
                <c:pt idx="4234">
                  <c:v>42.050966000000003</c:v>
                </c:pt>
                <c:pt idx="4235">
                  <c:v>42.060898000000002</c:v>
                </c:pt>
                <c:pt idx="4236">
                  <c:v>42.070830000000001</c:v>
                </c:pt>
                <c:pt idx="4237">
                  <c:v>42.080762</c:v>
                </c:pt>
                <c:pt idx="4238">
                  <c:v>42.090693999999999</c:v>
                </c:pt>
                <c:pt idx="4239">
                  <c:v>42.100625999999998</c:v>
                </c:pt>
                <c:pt idx="4240">
                  <c:v>42.110557999999997</c:v>
                </c:pt>
                <c:pt idx="4241">
                  <c:v>42.120489999999997</c:v>
                </c:pt>
                <c:pt idx="4242">
                  <c:v>42.130422000000003</c:v>
                </c:pt>
                <c:pt idx="4243">
                  <c:v>42.140354000000002</c:v>
                </c:pt>
                <c:pt idx="4244">
                  <c:v>42.150286000000001</c:v>
                </c:pt>
                <c:pt idx="4245">
                  <c:v>42.160218</c:v>
                </c:pt>
                <c:pt idx="4246">
                  <c:v>42.17015</c:v>
                </c:pt>
                <c:pt idx="4247">
                  <c:v>42.180081999999999</c:v>
                </c:pt>
                <c:pt idx="4248">
                  <c:v>42.190013999999998</c:v>
                </c:pt>
                <c:pt idx="4249">
                  <c:v>42.199945999999997</c:v>
                </c:pt>
                <c:pt idx="4250">
                  <c:v>42.209878000000003</c:v>
                </c:pt>
                <c:pt idx="4251">
                  <c:v>42.219810000000003</c:v>
                </c:pt>
                <c:pt idx="4252">
                  <c:v>42.229742000000002</c:v>
                </c:pt>
                <c:pt idx="4253">
                  <c:v>42.239674000000001</c:v>
                </c:pt>
                <c:pt idx="4254">
                  <c:v>42.249606</c:v>
                </c:pt>
                <c:pt idx="4255">
                  <c:v>42.259537999999999</c:v>
                </c:pt>
                <c:pt idx="4256">
                  <c:v>42.269469999999998</c:v>
                </c:pt>
                <c:pt idx="4257">
                  <c:v>42.279401999999997</c:v>
                </c:pt>
                <c:pt idx="4258">
                  <c:v>42.289333999999997</c:v>
                </c:pt>
                <c:pt idx="4259">
                  <c:v>42.299266000000003</c:v>
                </c:pt>
                <c:pt idx="4260">
                  <c:v>42.309198000000002</c:v>
                </c:pt>
                <c:pt idx="4261">
                  <c:v>42.319130000000001</c:v>
                </c:pt>
                <c:pt idx="4262">
                  <c:v>42.329062</c:v>
                </c:pt>
                <c:pt idx="4263">
                  <c:v>42.338994</c:v>
                </c:pt>
                <c:pt idx="4264">
                  <c:v>42.348925000000001</c:v>
                </c:pt>
                <c:pt idx="4265">
                  <c:v>42.358857</c:v>
                </c:pt>
                <c:pt idx="4266">
                  <c:v>42.368789</c:v>
                </c:pt>
                <c:pt idx="4267">
                  <c:v>42.378720999999999</c:v>
                </c:pt>
                <c:pt idx="4268">
                  <c:v>42.388652999999998</c:v>
                </c:pt>
                <c:pt idx="4269">
                  <c:v>42.398584999999997</c:v>
                </c:pt>
                <c:pt idx="4270">
                  <c:v>42.408517000000003</c:v>
                </c:pt>
                <c:pt idx="4271">
                  <c:v>42.418449000000003</c:v>
                </c:pt>
                <c:pt idx="4272">
                  <c:v>42.428381000000002</c:v>
                </c:pt>
                <c:pt idx="4273">
                  <c:v>42.438313000000001</c:v>
                </c:pt>
                <c:pt idx="4274">
                  <c:v>42.448245</c:v>
                </c:pt>
                <c:pt idx="4275">
                  <c:v>42.458176999999999</c:v>
                </c:pt>
                <c:pt idx="4276">
                  <c:v>42.468108999999998</c:v>
                </c:pt>
                <c:pt idx="4277">
                  <c:v>42.478040999999997</c:v>
                </c:pt>
                <c:pt idx="4278">
                  <c:v>42.487972999999997</c:v>
                </c:pt>
                <c:pt idx="4279">
                  <c:v>42.497905000000003</c:v>
                </c:pt>
                <c:pt idx="4280">
                  <c:v>42.507837670000001</c:v>
                </c:pt>
                <c:pt idx="4281">
                  <c:v>42.51776967</c:v>
                </c:pt>
                <c:pt idx="4282">
                  <c:v>42.527701669999999</c:v>
                </c:pt>
                <c:pt idx="4283">
                  <c:v>42.537633669999998</c:v>
                </c:pt>
                <c:pt idx="4284">
                  <c:v>42.547565669999997</c:v>
                </c:pt>
                <c:pt idx="4285">
                  <c:v>42.557497669999997</c:v>
                </c:pt>
                <c:pt idx="4286">
                  <c:v>42.567429670000003</c:v>
                </c:pt>
                <c:pt idx="4287">
                  <c:v>42.577361670000002</c:v>
                </c:pt>
                <c:pt idx="4288">
                  <c:v>42.587293670000001</c:v>
                </c:pt>
                <c:pt idx="4289">
                  <c:v>42.59722567</c:v>
                </c:pt>
                <c:pt idx="4290">
                  <c:v>42.607157669999999</c:v>
                </c:pt>
                <c:pt idx="4291">
                  <c:v>42.617089669999999</c:v>
                </c:pt>
                <c:pt idx="4292">
                  <c:v>42.627021669999998</c:v>
                </c:pt>
                <c:pt idx="4293">
                  <c:v>42.636953669999997</c:v>
                </c:pt>
                <c:pt idx="4294">
                  <c:v>42.646885670000003</c:v>
                </c:pt>
                <c:pt idx="4295">
                  <c:v>42.656817670000002</c:v>
                </c:pt>
                <c:pt idx="4296">
                  <c:v>42.666749670000002</c:v>
                </c:pt>
                <c:pt idx="4297">
                  <c:v>42.676681670000001</c:v>
                </c:pt>
                <c:pt idx="4298">
                  <c:v>42.68661367</c:v>
                </c:pt>
                <c:pt idx="4299">
                  <c:v>42.696545669999999</c:v>
                </c:pt>
                <c:pt idx="4300">
                  <c:v>42.706477669999998</c:v>
                </c:pt>
                <c:pt idx="4301">
                  <c:v>42.716409669999997</c:v>
                </c:pt>
                <c:pt idx="4302">
                  <c:v>42.726341669999996</c:v>
                </c:pt>
                <c:pt idx="4303">
                  <c:v>42.736273670000003</c:v>
                </c:pt>
                <c:pt idx="4304">
                  <c:v>42.746205670000002</c:v>
                </c:pt>
                <c:pt idx="4305">
                  <c:v>42.756137670000001</c:v>
                </c:pt>
                <c:pt idx="4306">
                  <c:v>42.76606967</c:v>
                </c:pt>
                <c:pt idx="4307">
                  <c:v>42.776001669999999</c:v>
                </c:pt>
                <c:pt idx="4308">
                  <c:v>42.785933669999999</c:v>
                </c:pt>
                <c:pt idx="4309">
                  <c:v>42.795865669999998</c:v>
                </c:pt>
                <c:pt idx="4310">
                  <c:v>42.805797669999997</c:v>
                </c:pt>
                <c:pt idx="4311">
                  <c:v>42.815729670000003</c:v>
                </c:pt>
                <c:pt idx="4312">
                  <c:v>42.825661670000002</c:v>
                </c:pt>
                <c:pt idx="4313">
                  <c:v>42.835593670000002</c:v>
                </c:pt>
                <c:pt idx="4314">
                  <c:v>42.845525670000001</c:v>
                </c:pt>
                <c:pt idx="4315">
                  <c:v>42.85545767</c:v>
                </c:pt>
                <c:pt idx="4316">
                  <c:v>42.865388670000002</c:v>
                </c:pt>
                <c:pt idx="4317">
                  <c:v>42.875320670000001</c:v>
                </c:pt>
                <c:pt idx="4318">
                  <c:v>42.88525267</c:v>
                </c:pt>
                <c:pt idx="4319">
                  <c:v>42.895184669999999</c:v>
                </c:pt>
                <c:pt idx="4320">
                  <c:v>42.905116669999998</c:v>
                </c:pt>
                <c:pt idx="4321">
                  <c:v>42.915048669999997</c:v>
                </c:pt>
                <c:pt idx="4322">
                  <c:v>42.924980669999997</c:v>
                </c:pt>
                <c:pt idx="4323">
                  <c:v>42.934912670000003</c:v>
                </c:pt>
                <c:pt idx="4324">
                  <c:v>42.944844670000002</c:v>
                </c:pt>
                <c:pt idx="4325">
                  <c:v>42.954776670000001</c:v>
                </c:pt>
                <c:pt idx="4326">
                  <c:v>42.96470867</c:v>
                </c:pt>
                <c:pt idx="4327">
                  <c:v>42.974640669999999</c:v>
                </c:pt>
                <c:pt idx="4328">
                  <c:v>42.984572669999999</c:v>
                </c:pt>
                <c:pt idx="4329">
                  <c:v>42.994504669999998</c:v>
                </c:pt>
                <c:pt idx="4330">
                  <c:v>43.004436669999997</c:v>
                </c:pt>
                <c:pt idx="4331">
                  <c:v>43.014368670000003</c:v>
                </c:pt>
                <c:pt idx="4332">
                  <c:v>43.024300670000002</c:v>
                </c:pt>
                <c:pt idx="4333">
                  <c:v>43.034232670000002</c:v>
                </c:pt>
                <c:pt idx="4334">
                  <c:v>43.044164670000001</c:v>
                </c:pt>
                <c:pt idx="4335">
                  <c:v>43.05409667</c:v>
                </c:pt>
                <c:pt idx="4336">
                  <c:v>43.064028669999999</c:v>
                </c:pt>
                <c:pt idx="4337">
                  <c:v>43.073960669999998</c:v>
                </c:pt>
                <c:pt idx="4338">
                  <c:v>43.083892669999997</c:v>
                </c:pt>
                <c:pt idx="4339">
                  <c:v>43.093824669999997</c:v>
                </c:pt>
                <c:pt idx="4340">
                  <c:v>43.103756670000003</c:v>
                </c:pt>
                <c:pt idx="4341">
                  <c:v>43.113688670000002</c:v>
                </c:pt>
                <c:pt idx="4342">
                  <c:v>43.123620670000001</c:v>
                </c:pt>
                <c:pt idx="4343">
                  <c:v>43.13355267</c:v>
                </c:pt>
                <c:pt idx="4344">
                  <c:v>43.143484669999999</c:v>
                </c:pt>
                <c:pt idx="4345">
                  <c:v>43.153416669999999</c:v>
                </c:pt>
                <c:pt idx="4346">
                  <c:v>43.163348669999998</c:v>
                </c:pt>
                <c:pt idx="4347">
                  <c:v>43.173280669999997</c:v>
                </c:pt>
                <c:pt idx="4348">
                  <c:v>43.183212670000003</c:v>
                </c:pt>
                <c:pt idx="4349">
                  <c:v>43.193144670000002</c:v>
                </c:pt>
                <c:pt idx="4350">
                  <c:v>43.203076670000002</c:v>
                </c:pt>
                <c:pt idx="4351">
                  <c:v>43.213008670000001</c:v>
                </c:pt>
                <c:pt idx="4352">
                  <c:v>43.22294067</c:v>
                </c:pt>
                <c:pt idx="4353">
                  <c:v>43.232872669999999</c:v>
                </c:pt>
                <c:pt idx="4354">
                  <c:v>43.242804669999998</c:v>
                </c:pt>
                <c:pt idx="4355">
                  <c:v>43.252736669999997</c:v>
                </c:pt>
                <c:pt idx="4356">
                  <c:v>43.262668669999996</c:v>
                </c:pt>
                <c:pt idx="4357">
                  <c:v>43.272600670000003</c:v>
                </c:pt>
                <c:pt idx="4358">
                  <c:v>43.282532670000002</c:v>
                </c:pt>
                <c:pt idx="4359">
                  <c:v>43.292464670000001</c:v>
                </c:pt>
                <c:pt idx="4360">
                  <c:v>43.30239667</c:v>
                </c:pt>
                <c:pt idx="4361">
                  <c:v>43.312328669999999</c:v>
                </c:pt>
                <c:pt idx="4362">
                  <c:v>43.322260669999999</c:v>
                </c:pt>
                <c:pt idx="4363">
                  <c:v>43.332192669999998</c:v>
                </c:pt>
                <c:pt idx="4364">
                  <c:v>43.342124669999997</c:v>
                </c:pt>
                <c:pt idx="4365">
                  <c:v>43.352056670000003</c:v>
                </c:pt>
                <c:pt idx="4366">
                  <c:v>43.361988670000002</c:v>
                </c:pt>
                <c:pt idx="4367">
                  <c:v>43.371920670000002</c:v>
                </c:pt>
                <c:pt idx="4368">
                  <c:v>43.381851670000003</c:v>
                </c:pt>
                <c:pt idx="4369">
                  <c:v>43.391783670000002</c:v>
                </c:pt>
                <c:pt idx="4370">
                  <c:v>43.401715670000002</c:v>
                </c:pt>
                <c:pt idx="4371">
                  <c:v>43.411647670000001</c:v>
                </c:pt>
                <c:pt idx="4372">
                  <c:v>43.42157967</c:v>
                </c:pt>
                <c:pt idx="4373">
                  <c:v>43.431511669999999</c:v>
                </c:pt>
                <c:pt idx="4374">
                  <c:v>43.441443669999998</c:v>
                </c:pt>
                <c:pt idx="4375">
                  <c:v>43.451375669999997</c:v>
                </c:pt>
                <c:pt idx="4376">
                  <c:v>43.461307669999997</c:v>
                </c:pt>
                <c:pt idx="4377">
                  <c:v>43.471239670000003</c:v>
                </c:pt>
                <c:pt idx="4378">
                  <c:v>43.481171670000002</c:v>
                </c:pt>
                <c:pt idx="4379">
                  <c:v>43.491103670000001</c:v>
                </c:pt>
                <c:pt idx="4380">
                  <c:v>43.50103575</c:v>
                </c:pt>
                <c:pt idx="4381">
                  <c:v>43.510967749999999</c:v>
                </c:pt>
                <c:pt idx="4382">
                  <c:v>43.520899749999998</c:v>
                </c:pt>
                <c:pt idx="4383">
                  <c:v>43.530831749999997</c:v>
                </c:pt>
                <c:pt idx="4384">
                  <c:v>43.540763750000004</c:v>
                </c:pt>
                <c:pt idx="4385">
                  <c:v>43.550695750000003</c:v>
                </c:pt>
                <c:pt idx="4386">
                  <c:v>43.560627750000002</c:v>
                </c:pt>
                <c:pt idx="4387">
                  <c:v>43.570559750000001</c:v>
                </c:pt>
                <c:pt idx="4388">
                  <c:v>43.58049175</c:v>
                </c:pt>
                <c:pt idx="4389">
                  <c:v>43.590423749999999</c:v>
                </c:pt>
                <c:pt idx="4390">
                  <c:v>43.600355749999999</c:v>
                </c:pt>
                <c:pt idx="4391">
                  <c:v>43.610287749999998</c:v>
                </c:pt>
                <c:pt idx="4392">
                  <c:v>43.620219749999997</c:v>
                </c:pt>
                <c:pt idx="4393">
                  <c:v>43.630151750000003</c:v>
                </c:pt>
                <c:pt idx="4394">
                  <c:v>43.640083750000002</c:v>
                </c:pt>
                <c:pt idx="4395">
                  <c:v>43.650015750000001</c:v>
                </c:pt>
                <c:pt idx="4396">
                  <c:v>43.659947750000001</c:v>
                </c:pt>
                <c:pt idx="4397">
                  <c:v>43.66987975</c:v>
                </c:pt>
                <c:pt idx="4398">
                  <c:v>43.679811749999999</c:v>
                </c:pt>
                <c:pt idx="4399">
                  <c:v>43.689743749999998</c:v>
                </c:pt>
                <c:pt idx="4400">
                  <c:v>43.699675749999997</c:v>
                </c:pt>
                <c:pt idx="4401">
                  <c:v>43.709607750000004</c:v>
                </c:pt>
                <c:pt idx="4402">
                  <c:v>43.719539750000003</c:v>
                </c:pt>
                <c:pt idx="4403">
                  <c:v>43.729471750000002</c:v>
                </c:pt>
                <c:pt idx="4404">
                  <c:v>43.739403750000001</c:v>
                </c:pt>
                <c:pt idx="4405">
                  <c:v>43.74933575</c:v>
                </c:pt>
                <c:pt idx="4406">
                  <c:v>43.759267749999999</c:v>
                </c:pt>
                <c:pt idx="4407">
                  <c:v>43.769199749999999</c:v>
                </c:pt>
                <c:pt idx="4408">
                  <c:v>43.779131749999998</c:v>
                </c:pt>
                <c:pt idx="4409">
                  <c:v>43.789063749999997</c:v>
                </c:pt>
                <c:pt idx="4410">
                  <c:v>43.798995750000003</c:v>
                </c:pt>
                <c:pt idx="4411">
                  <c:v>43.808927750000002</c:v>
                </c:pt>
                <c:pt idx="4412">
                  <c:v>43.818859750000001</c:v>
                </c:pt>
                <c:pt idx="4413">
                  <c:v>43.828791750000001</c:v>
                </c:pt>
                <c:pt idx="4414">
                  <c:v>43.83872375</c:v>
                </c:pt>
                <c:pt idx="4415">
                  <c:v>43.848655749999999</c:v>
                </c:pt>
                <c:pt idx="4416">
                  <c:v>43.858587749999998</c:v>
                </c:pt>
                <c:pt idx="4417">
                  <c:v>43.868519749999997</c:v>
                </c:pt>
                <c:pt idx="4418">
                  <c:v>43.878451750000004</c:v>
                </c:pt>
                <c:pt idx="4419">
                  <c:v>43.888382749999998</c:v>
                </c:pt>
                <c:pt idx="4420">
                  <c:v>43.898314749999997</c:v>
                </c:pt>
                <c:pt idx="4421">
                  <c:v>43.908246750000004</c:v>
                </c:pt>
                <c:pt idx="4422">
                  <c:v>43.918178750000003</c:v>
                </c:pt>
                <c:pt idx="4423">
                  <c:v>43.928110750000002</c:v>
                </c:pt>
                <c:pt idx="4424">
                  <c:v>43.938042750000001</c:v>
                </c:pt>
                <c:pt idx="4425">
                  <c:v>43.94797475</c:v>
                </c:pt>
                <c:pt idx="4426">
                  <c:v>43.957906749999999</c:v>
                </c:pt>
                <c:pt idx="4427">
                  <c:v>43.967838749999999</c:v>
                </c:pt>
                <c:pt idx="4428">
                  <c:v>43.977770749999998</c:v>
                </c:pt>
                <c:pt idx="4429">
                  <c:v>43.987702749999997</c:v>
                </c:pt>
                <c:pt idx="4430">
                  <c:v>43.997634750000003</c:v>
                </c:pt>
                <c:pt idx="4431">
                  <c:v>44.007566750000002</c:v>
                </c:pt>
                <c:pt idx="4432">
                  <c:v>44.017498750000001</c:v>
                </c:pt>
                <c:pt idx="4433">
                  <c:v>44.027430750000001</c:v>
                </c:pt>
                <c:pt idx="4434">
                  <c:v>44.03736275</c:v>
                </c:pt>
                <c:pt idx="4435">
                  <c:v>44.047294749999999</c:v>
                </c:pt>
                <c:pt idx="4436">
                  <c:v>44.057226749999998</c:v>
                </c:pt>
                <c:pt idx="4437">
                  <c:v>44.067158749999997</c:v>
                </c:pt>
                <c:pt idx="4438">
                  <c:v>44.077090750000004</c:v>
                </c:pt>
                <c:pt idx="4439">
                  <c:v>44.087022750000003</c:v>
                </c:pt>
                <c:pt idx="4440">
                  <c:v>44.096954750000002</c:v>
                </c:pt>
                <c:pt idx="4441">
                  <c:v>44.106886750000001</c:v>
                </c:pt>
                <c:pt idx="4442">
                  <c:v>44.11681875</c:v>
                </c:pt>
                <c:pt idx="4443">
                  <c:v>44.126750749999999</c:v>
                </c:pt>
                <c:pt idx="4444">
                  <c:v>44.136682749999999</c:v>
                </c:pt>
                <c:pt idx="4445">
                  <c:v>44.146614749999998</c:v>
                </c:pt>
                <c:pt idx="4446">
                  <c:v>44.156546749999997</c:v>
                </c:pt>
                <c:pt idx="4447">
                  <c:v>44.166478750000003</c:v>
                </c:pt>
                <c:pt idx="4448">
                  <c:v>44.176410750000002</c:v>
                </c:pt>
                <c:pt idx="4449">
                  <c:v>44.186342750000001</c:v>
                </c:pt>
                <c:pt idx="4450">
                  <c:v>44.196274750000001</c:v>
                </c:pt>
                <c:pt idx="4451">
                  <c:v>44.20620675</c:v>
                </c:pt>
                <c:pt idx="4452">
                  <c:v>44.216138749999999</c:v>
                </c:pt>
                <c:pt idx="4453">
                  <c:v>44.226070749999998</c:v>
                </c:pt>
                <c:pt idx="4454">
                  <c:v>44.236002749999997</c:v>
                </c:pt>
                <c:pt idx="4455">
                  <c:v>44.245934750000004</c:v>
                </c:pt>
                <c:pt idx="4456">
                  <c:v>44.255866750000003</c:v>
                </c:pt>
                <c:pt idx="4457">
                  <c:v>44.265798750000002</c:v>
                </c:pt>
                <c:pt idx="4458">
                  <c:v>44.275730750000001</c:v>
                </c:pt>
                <c:pt idx="4459">
                  <c:v>44.28566275</c:v>
                </c:pt>
                <c:pt idx="4460">
                  <c:v>44.295594749999999</c:v>
                </c:pt>
                <c:pt idx="4461">
                  <c:v>44.305526749999999</c:v>
                </c:pt>
                <c:pt idx="4462">
                  <c:v>44.315458749999998</c:v>
                </c:pt>
                <c:pt idx="4463">
                  <c:v>44.325390749999997</c:v>
                </c:pt>
                <c:pt idx="4464">
                  <c:v>44.335322750000003</c:v>
                </c:pt>
                <c:pt idx="4465">
                  <c:v>44.345254750000002</c:v>
                </c:pt>
                <c:pt idx="4466">
                  <c:v>44.355185749999997</c:v>
                </c:pt>
                <c:pt idx="4467">
                  <c:v>44.365117750000003</c:v>
                </c:pt>
                <c:pt idx="4468">
                  <c:v>44.375049750000002</c:v>
                </c:pt>
                <c:pt idx="4469">
                  <c:v>44.384981750000001</c:v>
                </c:pt>
                <c:pt idx="4470">
                  <c:v>44.394913750000001</c:v>
                </c:pt>
                <c:pt idx="4471">
                  <c:v>44.40484575</c:v>
                </c:pt>
                <c:pt idx="4472">
                  <c:v>44.414777749999999</c:v>
                </c:pt>
                <c:pt idx="4473">
                  <c:v>44.424709749999998</c:v>
                </c:pt>
                <c:pt idx="4474">
                  <c:v>44.434641749999997</c:v>
                </c:pt>
                <c:pt idx="4475">
                  <c:v>44.444573750000004</c:v>
                </c:pt>
                <c:pt idx="4476">
                  <c:v>44.454505750000003</c:v>
                </c:pt>
                <c:pt idx="4477">
                  <c:v>44.464437750000002</c:v>
                </c:pt>
                <c:pt idx="4478">
                  <c:v>44.474369750000001</c:v>
                </c:pt>
                <c:pt idx="4479">
                  <c:v>44.48430175</c:v>
                </c:pt>
                <c:pt idx="4480">
                  <c:v>44.494233749999999</c:v>
                </c:pt>
                <c:pt idx="4481">
                  <c:v>44.504165630000003</c:v>
                </c:pt>
                <c:pt idx="4482">
                  <c:v>44.514097630000002</c:v>
                </c:pt>
                <c:pt idx="4483">
                  <c:v>44.524029630000001</c:v>
                </c:pt>
                <c:pt idx="4484">
                  <c:v>44.53396163</c:v>
                </c:pt>
                <c:pt idx="4485">
                  <c:v>44.543893629999999</c:v>
                </c:pt>
                <c:pt idx="4486">
                  <c:v>44.553825629999999</c:v>
                </c:pt>
                <c:pt idx="4487">
                  <c:v>44.563757629999998</c:v>
                </c:pt>
                <c:pt idx="4488">
                  <c:v>44.573689629999997</c:v>
                </c:pt>
                <c:pt idx="4489">
                  <c:v>44.583621630000003</c:v>
                </c:pt>
                <c:pt idx="4490">
                  <c:v>44.593553630000002</c:v>
                </c:pt>
                <c:pt idx="4491">
                  <c:v>44.603485630000002</c:v>
                </c:pt>
                <c:pt idx="4492">
                  <c:v>44.613417630000001</c:v>
                </c:pt>
                <c:pt idx="4493">
                  <c:v>44.62334963</c:v>
                </c:pt>
                <c:pt idx="4494">
                  <c:v>44.633281629999999</c:v>
                </c:pt>
                <c:pt idx="4495">
                  <c:v>44.643213629999998</c:v>
                </c:pt>
                <c:pt idx="4496">
                  <c:v>44.653145629999997</c:v>
                </c:pt>
                <c:pt idx="4497">
                  <c:v>44.663077629999997</c:v>
                </c:pt>
                <c:pt idx="4498">
                  <c:v>44.673009630000003</c:v>
                </c:pt>
                <c:pt idx="4499">
                  <c:v>44.682941630000002</c:v>
                </c:pt>
                <c:pt idx="4500">
                  <c:v>44.692873630000001</c:v>
                </c:pt>
                <c:pt idx="4501">
                  <c:v>44.70280563</c:v>
                </c:pt>
                <c:pt idx="4502">
                  <c:v>44.712737629999999</c:v>
                </c:pt>
                <c:pt idx="4503">
                  <c:v>44.722669629999999</c:v>
                </c:pt>
                <c:pt idx="4504">
                  <c:v>44.732601629999998</c:v>
                </c:pt>
                <c:pt idx="4505">
                  <c:v>44.742533629999997</c:v>
                </c:pt>
                <c:pt idx="4506">
                  <c:v>44.752465630000003</c:v>
                </c:pt>
                <c:pt idx="4507">
                  <c:v>44.762397630000002</c:v>
                </c:pt>
                <c:pt idx="4508">
                  <c:v>44.772329630000002</c:v>
                </c:pt>
                <c:pt idx="4509">
                  <c:v>44.782261630000001</c:v>
                </c:pt>
                <c:pt idx="4510">
                  <c:v>44.792192630000002</c:v>
                </c:pt>
                <c:pt idx="4511">
                  <c:v>44.802124630000002</c:v>
                </c:pt>
                <c:pt idx="4512">
                  <c:v>44.812056630000001</c:v>
                </c:pt>
                <c:pt idx="4513">
                  <c:v>44.82198863</c:v>
                </c:pt>
                <c:pt idx="4514">
                  <c:v>44.831920629999999</c:v>
                </c:pt>
                <c:pt idx="4515">
                  <c:v>44.841852629999998</c:v>
                </c:pt>
                <c:pt idx="4516">
                  <c:v>44.851784629999997</c:v>
                </c:pt>
                <c:pt idx="4517">
                  <c:v>44.861716629999997</c:v>
                </c:pt>
                <c:pt idx="4518">
                  <c:v>44.871648630000003</c:v>
                </c:pt>
                <c:pt idx="4519">
                  <c:v>44.881580630000002</c:v>
                </c:pt>
                <c:pt idx="4520">
                  <c:v>44.891512630000001</c:v>
                </c:pt>
                <c:pt idx="4521">
                  <c:v>44.90144463</c:v>
                </c:pt>
                <c:pt idx="4522">
                  <c:v>44.911376629999999</c:v>
                </c:pt>
                <c:pt idx="4523">
                  <c:v>44.921308629999999</c:v>
                </c:pt>
                <c:pt idx="4524">
                  <c:v>44.931240629999998</c:v>
                </c:pt>
                <c:pt idx="4525">
                  <c:v>44.941172629999997</c:v>
                </c:pt>
                <c:pt idx="4526">
                  <c:v>44.951104630000003</c:v>
                </c:pt>
                <c:pt idx="4527">
                  <c:v>44.961036630000002</c:v>
                </c:pt>
                <c:pt idx="4528">
                  <c:v>44.970968630000002</c:v>
                </c:pt>
                <c:pt idx="4529">
                  <c:v>44.98090062</c:v>
                </c:pt>
                <c:pt idx="4530">
                  <c:v>44.99083263</c:v>
                </c:pt>
                <c:pt idx="4531">
                  <c:v>45.000764629999999</c:v>
                </c:pt>
                <c:pt idx="4532">
                  <c:v>45.010696629999998</c:v>
                </c:pt>
                <c:pt idx="4533">
                  <c:v>45.020628629999997</c:v>
                </c:pt>
                <c:pt idx="4534">
                  <c:v>45.030560629999997</c:v>
                </c:pt>
                <c:pt idx="4535">
                  <c:v>45.040492630000003</c:v>
                </c:pt>
                <c:pt idx="4536">
                  <c:v>45.050424630000002</c:v>
                </c:pt>
                <c:pt idx="4537">
                  <c:v>45.060356630000001</c:v>
                </c:pt>
                <c:pt idx="4538">
                  <c:v>45.07028863</c:v>
                </c:pt>
                <c:pt idx="4539">
                  <c:v>45.080220629999999</c:v>
                </c:pt>
                <c:pt idx="4540">
                  <c:v>45.090152629999999</c:v>
                </c:pt>
                <c:pt idx="4541">
                  <c:v>45.100084629999998</c:v>
                </c:pt>
                <c:pt idx="4542">
                  <c:v>45.110016629999997</c:v>
                </c:pt>
                <c:pt idx="4543">
                  <c:v>45.119948630000003</c:v>
                </c:pt>
                <c:pt idx="4544">
                  <c:v>45.129880630000002</c:v>
                </c:pt>
                <c:pt idx="4545">
                  <c:v>45.139812630000002</c:v>
                </c:pt>
                <c:pt idx="4546">
                  <c:v>45.14974462</c:v>
                </c:pt>
                <c:pt idx="4547">
                  <c:v>45.15967663</c:v>
                </c:pt>
                <c:pt idx="4548">
                  <c:v>45.169608629999999</c:v>
                </c:pt>
                <c:pt idx="4549">
                  <c:v>45.179540629999998</c:v>
                </c:pt>
                <c:pt idx="4550">
                  <c:v>45.18947163</c:v>
                </c:pt>
                <c:pt idx="4551">
                  <c:v>45.199403629999999</c:v>
                </c:pt>
                <c:pt idx="4552">
                  <c:v>45.209335629999998</c:v>
                </c:pt>
                <c:pt idx="4553">
                  <c:v>45.219267629999997</c:v>
                </c:pt>
                <c:pt idx="4554">
                  <c:v>45.229199629999997</c:v>
                </c:pt>
                <c:pt idx="4555">
                  <c:v>45.239131620000002</c:v>
                </c:pt>
                <c:pt idx="4556">
                  <c:v>45.249063630000002</c:v>
                </c:pt>
                <c:pt idx="4557">
                  <c:v>45.258995630000001</c:v>
                </c:pt>
                <c:pt idx="4558">
                  <c:v>45.26892763</c:v>
                </c:pt>
                <c:pt idx="4559">
                  <c:v>45.278859629999999</c:v>
                </c:pt>
                <c:pt idx="4560">
                  <c:v>45.288791629999999</c:v>
                </c:pt>
                <c:pt idx="4561">
                  <c:v>45.298723629999998</c:v>
                </c:pt>
                <c:pt idx="4562">
                  <c:v>45.308655629999997</c:v>
                </c:pt>
                <c:pt idx="4563">
                  <c:v>45.318587630000003</c:v>
                </c:pt>
                <c:pt idx="4564">
                  <c:v>45.328519630000002</c:v>
                </c:pt>
                <c:pt idx="4565">
                  <c:v>45.338451630000002</c:v>
                </c:pt>
                <c:pt idx="4566">
                  <c:v>45.348383630000001</c:v>
                </c:pt>
                <c:pt idx="4567">
                  <c:v>45.35831563</c:v>
                </c:pt>
                <c:pt idx="4568">
                  <c:v>45.368247629999999</c:v>
                </c:pt>
                <c:pt idx="4569">
                  <c:v>45.378179629999998</c:v>
                </c:pt>
                <c:pt idx="4570">
                  <c:v>45.388111629999997</c:v>
                </c:pt>
                <c:pt idx="4571">
                  <c:v>45.398043629999997</c:v>
                </c:pt>
                <c:pt idx="4572">
                  <c:v>45.407975620000002</c:v>
                </c:pt>
                <c:pt idx="4573">
                  <c:v>45.417907630000002</c:v>
                </c:pt>
                <c:pt idx="4574">
                  <c:v>45.427839630000001</c:v>
                </c:pt>
                <c:pt idx="4575">
                  <c:v>45.43777163</c:v>
                </c:pt>
                <c:pt idx="4576">
                  <c:v>45.447703629999999</c:v>
                </c:pt>
                <c:pt idx="4577">
                  <c:v>45.457635629999999</c:v>
                </c:pt>
                <c:pt idx="4578">
                  <c:v>45.467567629999998</c:v>
                </c:pt>
                <c:pt idx="4579">
                  <c:v>45.477499629999997</c:v>
                </c:pt>
                <c:pt idx="4580">
                  <c:v>45.487431630000003</c:v>
                </c:pt>
                <c:pt idx="4581">
                  <c:v>45.497363630000002</c:v>
                </c:pt>
                <c:pt idx="4582">
                  <c:v>45.507295499999998</c:v>
                </c:pt>
                <c:pt idx="4583">
                  <c:v>45.517227499999997</c:v>
                </c:pt>
                <c:pt idx="4584">
                  <c:v>45.527159500000003</c:v>
                </c:pt>
                <c:pt idx="4585">
                  <c:v>45.537091500000002</c:v>
                </c:pt>
                <c:pt idx="4586">
                  <c:v>45.547023500000002</c:v>
                </c:pt>
                <c:pt idx="4587">
                  <c:v>45.556955500000001</c:v>
                </c:pt>
                <c:pt idx="4588">
                  <c:v>45.5668875</c:v>
                </c:pt>
                <c:pt idx="4589">
                  <c:v>45.576818500000002</c:v>
                </c:pt>
                <c:pt idx="4590">
                  <c:v>45.586750500000001</c:v>
                </c:pt>
                <c:pt idx="4591">
                  <c:v>45.5966825</c:v>
                </c:pt>
                <c:pt idx="4592">
                  <c:v>45.606614499999999</c:v>
                </c:pt>
                <c:pt idx="4593">
                  <c:v>45.616546499999998</c:v>
                </c:pt>
                <c:pt idx="4594">
                  <c:v>45.626478499999997</c:v>
                </c:pt>
                <c:pt idx="4595">
                  <c:v>45.636410499999997</c:v>
                </c:pt>
                <c:pt idx="4596">
                  <c:v>45.646342500000003</c:v>
                </c:pt>
                <c:pt idx="4597">
                  <c:v>45.656274500000002</c:v>
                </c:pt>
                <c:pt idx="4598">
                  <c:v>45.666206500000001</c:v>
                </c:pt>
                <c:pt idx="4599">
                  <c:v>45.6761385</c:v>
                </c:pt>
                <c:pt idx="4600">
                  <c:v>45.6860705</c:v>
                </c:pt>
                <c:pt idx="4601">
                  <c:v>45.696002499999999</c:v>
                </c:pt>
                <c:pt idx="4602">
                  <c:v>45.705934499999998</c:v>
                </c:pt>
                <c:pt idx="4603">
                  <c:v>45.715866499999997</c:v>
                </c:pt>
                <c:pt idx="4604">
                  <c:v>45.725798500000003</c:v>
                </c:pt>
                <c:pt idx="4605">
                  <c:v>45.735730500000003</c:v>
                </c:pt>
                <c:pt idx="4606">
                  <c:v>45.745662500000002</c:v>
                </c:pt>
                <c:pt idx="4607">
                  <c:v>45.755594500000001</c:v>
                </c:pt>
                <c:pt idx="4608">
                  <c:v>45.7655265</c:v>
                </c:pt>
                <c:pt idx="4609">
                  <c:v>45.775458499999999</c:v>
                </c:pt>
                <c:pt idx="4610">
                  <c:v>45.785390499999998</c:v>
                </c:pt>
                <c:pt idx="4611">
                  <c:v>45.795322499999997</c:v>
                </c:pt>
                <c:pt idx="4612">
                  <c:v>45.805254499999997</c:v>
                </c:pt>
                <c:pt idx="4613">
                  <c:v>45.815186500000003</c:v>
                </c:pt>
                <c:pt idx="4614">
                  <c:v>45.825118500000002</c:v>
                </c:pt>
                <c:pt idx="4615">
                  <c:v>45.835050500000001</c:v>
                </c:pt>
                <c:pt idx="4616">
                  <c:v>45.8449825</c:v>
                </c:pt>
                <c:pt idx="4617">
                  <c:v>45.8549145</c:v>
                </c:pt>
                <c:pt idx="4618">
                  <c:v>45.864846499999999</c:v>
                </c:pt>
                <c:pt idx="4619">
                  <c:v>45.874778499999998</c:v>
                </c:pt>
                <c:pt idx="4620">
                  <c:v>45.884710499999997</c:v>
                </c:pt>
                <c:pt idx="4621">
                  <c:v>45.894642500000003</c:v>
                </c:pt>
                <c:pt idx="4622">
                  <c:v>45.904574500000003</c:v>
                </c:pt>
                <c:pt idx="4623">
                  <c:v>45.914506500000002</c:v>
                </c:pt>
                <c:pt idx="4624">
                  <c:v>45.924438500000001</c:v>
                </c:pt>
                <c:pt idx="4625">
                  <c:v>45.9343705</c:v>
                </c:pt>
                <c:pt idx="4626">
                  <c:v>45.944301500000002</c:v>
                </c:pt>
                <c:pt idx="4627">
                  <c:v>45.954233500000001</c:v>
                </c:pt>
                <c:pt idx="4628">
                  <c:v>45.9641655</c:v>
                </c:pt>
                <c:pt idx="4629">
                  <c:v>45.974097499999999</c:v>
                </c:pt>
                <c:pt idx="4630">
                  <c:v>45.984029499999998</c:v>
                </c:pt>
                <c:pt idx="4631">
                  <c:v>45.993961499999997</c:v>
                </c:pt>
                <c:pt idx="4632">
                  <c:v>46.003893499999997</c:v>
                </c:pt>
                <c:pt idx="4633">
                  <c:v>46.013825500000003</c:v>
                </c:pt>
                <c:pt idx="4634">
                  <c:v>46.023757500000002</c:v>
                </c:pt>
                <c:pt idx="4635">
                  <c:v>46.033689500000001</c:v>
                </c:pt>
                <c:pt idx="4636">
                  <c:v>46.0436215</c:v>
                </c:pt>
                <c:pt idx="4637">
                  <c:v>46.0535535</c:v>
                </c:pt>
                <c:pt idx="4638">
                  <c:v>46.063485499999999</c:v>
                </c:pt>
                <c:pt idx="4639">
                  <c:v>46.073417499999998</c:v>
                </c:pt>
                <c:pt idx="4640">
                  <c:v>46.083349499999997</c:v>
                </c:pt>
                <c:pt idx="4641">
                  <c:v>46.093281500000003</c:v>
                </c:pt>
                <c:pt idx="4642">
                  <c:v>46.103213500000003</c:v>
                </c:pt>
                <c:pt idx="4643">
                  <c:v>46.113145500000002</c:v>
                </c:pt>
                <c:pt idx="4644">
                  <c:v>46.123077500000001</c:v>
                </c:pt>
                <c:pt idx="4645">
                  <c:v>46.1330095</c:v>
                </c:pt>
                <c:pt idx="4646">
                  <c:v>46.142941499999999</c:v>
                </c:pt>
                <c:pt idx="4647">
                  <c:v>46.152873499999998</c:v>
                </c:pt>
                <c:pt idx="4648">
                  <c:v>46.162805499999997</c:v>
                </c:pt>
                <c:pt idx="4649">
                  <c:v>46.172737499999997</c:v>
                </c:pt>
                <c:pt idx="4650">
                  <c:v>46.182669500000003</c:v>
                </c:pt>
                <c:pt idx="4651">
                  <c:v>46.192601500000002</c:v>
                </c:pt>
                <c:pt idx="4652">
                  <c:v>46.202533500000001</c:v>
                </c:pt>
                <c:pt idx="4653">
                  <c:v>46.2124655</c:v>
                </c:pt>
                <c:pt idx="4654">
                  <c:v>46.2223975</c:v>
                </c:pt>
                <c:pt idx="4655">
                  <c:v>46.232329499999999</c:v>
                </c:pt>
                <c:pt idx="4656">
                  <c:v>46.242261499999998</c:v>
                </c:pt>
                <c:pt idx="4657">
                  <c:v>46.252193499999997</c:v>
                </c:pt>
                <c:pt idx="4658">
                  <c:v>46.262125500000003</c:v>
                </c:pt>
                <c:pt idx="4659">
                  <c:v>46.272057500000003</c:v>
                </c:pt>
                <c:pt idx="4660">
                  <c:v>46.281989500000002</c:v>
                </c:pt>
                <c:pt idx="4661">
                  <c:v>46.291921500000001</c:v>
                </c:pt>
                <c:pt idx="4662">
                  <c:v>46.301852500000003</c:v>
                </c:pt>
                <c:pt idx="4663">
                  <c:v>46.311784500000002</c:v>
                </c:pt>
                <c:pt idx="4664">
                  <c:v>46.321716500000001</c:v>
                </c:pt>
                <c:pt idx="4665">
                  <c:v>46.3316485</c:v>
                </c:pt>
                <c:pt idx="4666">
                  <c:v>46.341580499999999</c:v>
                </c:pt>
                <c:pt idx="4667">
                  <c:v>46.351512499999998</c:v>
                </c:pt>
                <c:pt idx="4668">
                  <c:v>46.361444499999998</c:v>
                </c:pt>
                <c:pt idx="4669">
                  <c:v>46.371376499999997</c:v>
                </c:pt>
                <c:pt idx="4670">
                  <c:v>46.381308500000003</c:v>
                </c:pt>
                <c:pt idx="4671">
                  <c:v>46.391240500000002</c:v>
                </c:pt>
                <c:pt idx="4672">
                  <c:v>46.401172500000001</c:v>
                </c:pt>
                <c:pt idx="4673">
                  <c:v>46.4111045</c:v>
                </c:pt>
                <c:pt idx="4674">
                  <c:v>46.4210365</c:v>
                </c:pt>
                <c:pt idx="4675">
                  <c:v>46.430968499999999</c:v>
                </c:pt>
                <c:pt idx="4676">
                  <c:v>46.440900499999998</c:v>
                </c:pt>
                <c:pt idx="4677">
                  <c:v>46.450832499999997</c:v>
                </c:pt>
                <c:pt idx="4678">
                  <c:v>46.460764500000003</c:v>
                </c:pt>
                <c:pt idx="4679">
                  <c:v>46.470696500000003</c:v>
                </c:pt>
                <c:pt idx="4680">
                  <c:v>46.480628500000002</c:v>
                </c:pt>
                <c:pt idx="4681">
                  <c:v>46.490560500000001</c:v>
                </c:pt>
                <c:pt idx="4682">
                  <c:v>46.5004925</c:v>
                </c:pt>
                <c:pt idx="4683">
                  <c:v>46.510424630000003</c:v>
                </c:pt>
                <c:pt idx="4684">
                  <c:v>46.520356630000002</c:v>
                </c:pt>
                <c:pt idx="4685">
                  <c:v>46.530288630000001</c:v>
                </c:pt>
                <c:pt idx="4686">
                  <c:v>46.54022063</c:v>
                </c:pt>
                <c:pt idx="4687">
                  <c:v>46.550152629999999</c:v>
                </c:pt>
                <c:pt idx="4688">
                  <c:v>46.560084629999999</c:v>
                </c:pt>
                <c:pt idx="4689">
                  <c:v>46.570016629999998</c:v>
                </c:pt>
                <c:pt idx="4690">
                  <c:v>46.579948629999997</c:v>
                </c:pt>
                <c:pt idx="4691">
                  <c:v>46.589880630000003</c:v>
                </c:pt>
                <c:pt idx="4692">
                  <c:v>46.599812630000002</c:v>
                </c:pt>
                <c:pt idx="4693">
                  <c:v>46.609744630000002</c:v>
                </c:pt>
                <c:pt idx="4694">
                  <c:v>46.619676630000001</c:v>
                </c:pt>
                <c:pt idx="4695">
                  <c:v>46.62960863</c:v>
                </c:pt>
                <c:pt idx="4696">
                  <c:v>46.639540629999999</c:v>
                </c:pt>
                <c:pt idx="4697">
                  <c:v>46.649472629999998</c:v>
                </c:pt>
                <c:pt idx="4698">
                  <c:v>46.65940363</c:v>
                </c:pt>
                <c:pt idx="4699">
                  <c:v>46.669335629999999</c:v>
                </c:pt>
                <c:pt idx="4700">
                  <c:v>46.679267629999998</c:v>
                </c:pt>
                <c:pt idx="4701">
                  <c:v>46.689199629999997</c:v>
                </c:pt>
                <c:pt idx="4702">
                  <c:v>46.699131629999997</c:v>
                </c:pt>
                <c:pt idx="4703">
                  <c:v>46.709063630000003</c:v>
                </c:pt>
                <c:pt idx="4704">
                  <c:v>46.718995630000002</c:v>
                </c:pt>
                <c:pt idx="4705">
                  <c:v>46.728927630000001</c:v>
                </c:pt>
                <c:pt idx="4706">
                  <c:v>46.73885963</c:v>
                </c:pt>
                <c:pt idx="4707">
                  <c:v>46.748791629999999</c:v>
                </c:pt>
                <c:pt idx="4708">
                  <c:v>46.758723629999999</c:v>
                </c:pt>
                <c:pt idx="4709">
                  <c:v>46.768655629999998</c:v>
                </c:pt>
                <c:pt idx="4710">
                  <c:v>46.778587629999997</c:v>
                </c:pt>
                <c:pt idx="4711">
                  <c:v>46.788519630000003</c:v>
                </c:pt>
                <c:pt idx="4712">
                  <c:v>46.798451620000002</c:v>
                </c:pt>
                <c:pt idx="4713">
                  <c:v>46.808383630000002</c:v>
                </c:pt>
                <c:pt idx="4714">
                  <c:v>46.818315630000001</c:v>
                </c:pt>
                <c:pt idx="4715">
                  <c:v>46.82824763</c:v>
                </c:pt>
                <c:pt idx="4716">
                  <c:v>46.838179629999999</c:v>
                </c:pt>
                <c:pt idx="4717">
                  <c:v>46.848111629999998</c:v>
                </c:pt>
                <c:pt idx="4718">
                  <c:v>46.858043629999997</c:v>
                </c:pt>
                <c:pt idx="4719">
                  <c:v>46.867975629999997</c:v>
                </c:pt>
                <c:pt idx="4720">
                  <c:v>46.877907630000003</c:v>
                </c:pt>
                <c:pt idx="4721">
                  <c:v>46.887839630000002</c:v>
                </c:pt>
                <c:pt idx="4722">
                  <c:v>46.897771630000001</c:v>
                </c:pt>
                <c:pt idx="4723">
                  <c:v>46.90770363</c:v>
                </c:pt>
                <c:pt idx="4724">
                  <c:v>46.917635629999999</c:v>
                </c:pt>
                <c:pt idx="4725">
                  <c:v>46.927567629999999</c:v>
                </c:pt>
                <c:pt idx="4726">
                  <c:v>46.937499629999998</c:v>
                </c:pt>
                <c:pt idx="4727">
                  <c:v>46.947431629999997</c:v>
                </c:pt>
                <c:pt idx="4728">
                  <c:v>46.957363630000003</c:v>
                </c:pt>
                <c:pt idx="4729">
                  <c:v>46.967295620000002</c:v>
                </c:pt>
                <c:pt idx="4730">
                  <c:v>46.977227630000002</c:v>
                </c:pt>
                <c:pt idx="4731">
                  <c:v>46.987159630000001</c:v>
                </c:pt>
                <c:pt idx="4732">
                  <c:v>46.997090630000002</c:v>
                </c:pt>
                <c:pt idx="4733">
                  <c:v>47.007022630000002</c:v>
                </c:pt>
                <c:pt idx="4734">
                  <c:v>47.016954630000001</c:v>
                </c:pt>
                <c:pt idx="4735">
                  <c:v>47.02688663</c:v>
                </c:pt>
                <c:pt idx="4736">
                  <c:v>47.036818629999999</c:v>
                </c:pt>
                <c:pt idx="4737">
                  <c:v>47.046750629999998</c:v>
                </c:pt>
                <c:pt idx="4738">
                  <c:v>47.056682619999997</c:v>
                </c:pt>
                <c:pt idx="4739">
                  <c:v>47.066614629999997</c:v>
                </c:pt>
                <c:pt idx="4740">
                  <c:v>47.076546630000003</c:v>
                </c:pt>
                <c:pt idx="4741">
                  <c:v>47.086478630000002</c:v>
                </c:pt>
                <c:pt idx="4742">
                  <c:v>47.096410630000001</c:v>
                </c:pt>
                <c:pt idx="4743">
                  <c:v>47.10634263</c:v>
                </c:pt>
                <c:pt idx="4744">
                  <c:v>47.116274629999999</c:v>
                </c:pt>
                <c:pt idx="4745">
                  <c:v>47.126206629999999</c:v>
                </c:pt>
                <c:pt idx="4746">
                  <c:v>47.136138629999998</c:v>
                </c:pt>
                <c:pt idx="4747">
                  <c:v>47.146070629999997</c:v>
                </c:pt>
                <c:pt idx="4748">
                  <c:v>47.156002630000003</c:v>
                </c:pt>
                <c:pt idx="4749">
                  <c:v>47.165934630000002</c:v>
                </c:pt>
                <c:pt idx="4750">
                  <c:v>47.175866630000002</c:v>
                </c:pt>
                <c:pt idx="4751">
                  <c:v>47.185798630000001</c:v>
                </c:pt>
                <c:pt idx="4752">
                  <c:v>47.19573063</c:v>
                </c:pt>
                <c:pt idx="4753">
                  <c:v>47.205662629999999</c:v>
                </c:pt>
                <c:pt idx="4754">
                  <c:v>47.215594629999998</c:v>
                </c:pt>
                <c:pt idx="4755">
                  <c:v>47.225526619999997</c:v>
                </c:pt>
                <c:pt idx="4756">
                  <c:v>47.235458629999997</c:v>
                </c:pt>
                <c:pt idx="4757">
                  <c:v>47.245390630000003</c:v>
                </c:pt>
                <c:pt idx="4758">
                  <c:v>47.255322630000002</c:v>
                </c:pt>
                <c:pt idx="4759">
                  <c:v>47.265254630000001</c:v>
                </c:pt>
                <c:pt idx="4760">
                  <c:v>47.27518663</c:v>
                </c:pt>
                <c:pt idx="4761">
                  <c:v>47.285118629999999</c:v>
                </c:pt>
                <c:pt idx="4762">
                  <c:v>47.295050629999999</c:v>
                </c:pt>
                <c:pt idx="4763">
                  <c:v>47.304982629999998</c:v>
                </c:pt>
                <c:pt idx="4764">
                  <c:v>47.314914629999997</c:v>
                </c:pt>
                <c:pt idx="4765">
                  <c:v>47.324845629999999</c:v>
                </c:pt>
                <c:pt idx="4766">
                  <c:v>47.334777629999998</c:v>
                </c:pt>
                <c:pt idx="4767">
                  <c:v>47.344709629999997</c:v>
                </c:pt>
                <c:pt idx="4768">
                  <c:v>47.354641630000003</c:v>
                </c:pt>
                <c:pt idx="4769">
                  <c:v>47.364573630000002</c:v>
                </c:pt>
                <c:pt idx="4770">
                  <c:v>47.374505630000002</c:v>
                </c:pt>
                <c:pt idx="4771">
                  <c:v>47.384437630000001</c:v>
                </c:pt>
                <c:pt idx="4772">
                  <c:v>47.39436963</c:v>
                </c:pt>
                <c:pt idx="4773">
                  <c:v>47.404301629999999</c:v>
                </c:pt>
                <c:pt idx="4774">
                  <c:v>47.414233629999998</c:v>
                </c:pt>
                <c:pt idx="4775">
                  <c:v>47.424165629999997</c:v>
                </c:pt>
                <c:pt idx="4776">
                  <c:v>47.434097629999997</c:v>
                </c:pt>
                <c:pt idx="4777">
                  <c:v>47.444029630000003</c:v>
                </c:pt>
                <c:pt idx="4778">
                  <c:v>47.453961630000002</c:v>
                </c:pt>
                <c:pt idx="4779">
                  <c:v>47.463893630000001</c:v>
                </c:pt>
                <c:pt idx="4780">
                  <c:v>47.47382563</c:v>
                </c:pt>
                <c:pt idx="4781">
                  <c:v>47.483757629999999</c:v>
                </c:pt>
                <c:pt idx="4782">
                  <c:v>47.493689629999999</c:v>
                </c:pt>
                <c:pt idx="4783">
                  <c:v>47.503621129999999</c:v>
                </c:pt>
                <c:pt idx="4784">
                  <c:v>47.513553129999998</c:v>
                </c:pt>
                <c:pt idx="4785">
                  <c:v>47.523485129999997</c:v>
                </c:pt>
                <c:pt idx="4786">
                  <c:v>47.533417120000003</c:v>
                </c:pt>
                <c:pt idx="4787">
                  <c:v>47.543349130000003</c:v>
                </c:pt>
                <c:pt idx="4788">
                  <c:v>47.553281130000002</c:v>
                </c:pt>
                <c:pt idx="4789">
                  <c:v>47.563213130000001</c:v>
                </c:pt>
                <c:pt idx="4790">
                  <c:v>47.57314513</c:v>
                </c:pt>
                <c:pt idx="4791">
                  <c:v>47.583077129999999</c:v>
                </c:pt>
                <c:pt idx="4792">
                  <c:v>47.593009129999999</c:v>
                </c:pt>
                <c:pt idx="4793">
                  <c:v>47.602941129999998</c:v>
                </c:pt>
                <c:pt idx="4794">
                  <c:v>47.612873129999997</c:v>
                </c:pt>
                <c:pt idx="4795">
                  <c:v>47.622805130000003</c:v>
                </c:pt>
                <c:pt idx="4796">
                  <c:v>47.632737130000002</c:v>
                </c:pt>
                <c:pt idx="4797">
                  <c:v>47.642669130000002</c:v>
                </c:pt>
                <c:pt idx="4798">
                  <c:v>47.652601130000001</c:v>
                </c:pt>
                <c:pt idx="4799">
                  <c:v>47.66253313</c:v>
                </c:pt>
                <c:pt idx="4800">
                  <c:v>47.672465129999999</c:v>
                </c:pt>
                <c:pt idx="4801">
                  <c:v>47.682396130000001</c:v>
                </c:pt>
                <c:pt idx="4802">
                  <c:v>47.69232813</c:v>
                </c:pt>
                <c:pt idx="4803">
                  <c:v>47.702260129999999</c:v>
                </c:pt>
                <c:pt idx="4804">
                  <c:v>47.712192129999998</c:v>
                </c:pt>
                <c:pt idx="4805">
                  <c:v>47.722124129999997</c:v>
                </c:pt>
                <c:pt idx="4806">
                  <c:v>47.732056129999997</c:v>
                </c:pt>
                <c:pt idx="4807">
                  <c:v>47.741988130000003</c:v>
                </c:pt>
                <c:pt idx="4808">
                  <c:v>47.751920130000002</c:v>
                </c:pt>
                <c:pt idx="4809">
                  <c:v>47.761852130000001</c:v>
                </c:pt>
                <c:pt idx="4810">
                  <c:v>47.77178413</c:v>
                </c:pt>
                <c:pt idx="4811">
                  <c:v>47.78171613</c:v>
                </c:pt>
                <c:pt idx="4812">
                  <c:v>47.791648119999998</c:v>
                </c:pt>
                <c:pt idx="4813">
                  <c:v>47.801580129999998</c:v>
                </c:pt>
                <c:pt idx="4814">
                  <c:v>47.811512129999997</c:v>
                </c:pt>
                <c:pt idx="4815">
                  <c:v>47.821444130000003</c:v>
                </c:pt>
                <c:pt idx="4816">
                  <c:v>47.831376130000002</c:v>
                </c:pt>
                <c:pt idx="4817">
                  <c:v>47.841308130000002</c:v>
                </c:pt>
                <c:pt idx="4818">
                  <c:v>47.851240130000001</c:v>
                </c:pt>
                <c:pt idx="4819">
                  <c:v>47.86117213</c:v>
                </c:pt>
                <c:pt idx="4820">
                  <c:v>47.871104129999999</c:v>
                </c:pt>
                <c:pt idx="4821">
                  <c:v>47.881036129999998</c:v>
                </c:pt>
                <c:pt idx="4822">
                  <c:v>47.890968129999997</c:v>
                </c:pt>
                <c:pt idx="4823">
                  <c:v>47.900900129999997</c:v>
                </c:pt>
                <c:pt idx="4824">
                  <c:v>47.910832130000003</c:v>
                </c:pt>
                <c:pt idx="4825">
                  <c:v>47.920764130000002</c:v>
                </c:pt>
                <c:pt idx="4826">
                  <c:v>47.930696130000001</c:v>
                </c:pt>
                <c:pt idx="4827">
                  <c:v>47.94062813</c:v>
                </c:pt>
                <c:pt idx="4828">
                  <c:v>47.95056013</c:v>
                </c:pt>
                <c:pt idx="4829">
                  <c:v>47.960492129999999</c:v>
                </c:pt>
                <c:pt idx="4830">
                  <c:v>47.970424129999998</c:v>
                </c:pt>
                <c:pt idx="4831">
                  <c:v>47.980356129999997</c:v>
                </c:pt>
                <c:pt idx="4832">
                  <c:v>47.990288130000003</c:v>
                </c:pt>
                <c:pt idx="4833">
                  <c:v>48.000220130000002</c:v>
                </c:pt>
                <c:pt idx="4834">
                  <c:v>48.010151129999997</c:v>
                </c:pt>
                <c:pt idx="4835">
                  <c:v>48.020083130000003</c:v>
                </c:pt>
                <c:pt idx="4836">
                  <c:v>48.030015130000002</c:v>
                </c:pt>
                <c:pt idx="4837">
                  <c:v>48.039947130000002</c:v>
                </c:pt>
                <c:pt idx="4838">
                  <c:v>48.049879130000001</c:v>
                </c:pt>
                <c:pt idx="4839">
                  <c:v>48.05981113</c:v>
                </c:pt>
                <c:pt idx="4840">
                  <c:v>48.069743129999999</c:v>
                </c:pt>
                <c:pt idx="4841">
                  <c:v>48.079675129999998</c:v>
                </c:pt>
                <c:pt idx="4842">
                  <c:v>48.089607129999997</c:v>
                </c:pt>
                <c:pt idx="4843">
                  <c:v>48.099539129999997</c:v>
                </c:pt>
                <c:pt idx="4844">
                  <c:v>48.109471130000003</c:v>
                </c:pt>
                <c:pt idx="4845">
                  <c:v>48.119403130000002</c:v>
                </c:pt>
                <c:pt idx="4846">
                  <c:v>48.129335130000001</c:v>
                </c:pt>
                <c:pt idx="4847">
                  <c:v>48.13926713</c:v>
                </c:pt>
                <c:pt idx="4848">
                  <c:v>48.14919913</c:v>
                </c:pt>
                <c:pt idx="4849">
                  <c:v>48.159131129999999</c:v>
                </c:pt>
                <c:pt idx="4850">
                  <c:v>48.169063129999998</c:v>
                </c:pt>
                <c:pt idx="4851">
                  <c:v>48.178995129999997</c:v>
                </c:pt>
                <c:pt idx="4852">
                  <c:v>48.188927130000003</c:v>
                </c:pt>
                <c:pt idx="4853">
                  <c:v>48.198859130000002</c:v>
                </c:pt>
                <c:pt idx="4854">
                  <c:v>48.208791130000002</c:v>
                </c:pt>
                <c:pt idx="4855">
                  <c:v>48.218723130000001</c:v>
                </c:pt>
                <c:pt idx="4856">
                  <c:v>48.228655119999999</c:v>
                </c:pt>
                <c:pt idx="4857">
                  <c:v>48.238587129999999</c:v>
                </c:pt>
                <c:pt idx="4858">
                  <c:v>48.248519129999998</c:v>
                </c:pt>
                <c:pt idx="4859">
                  <c:v>48.258451129999997</c:v>
                </c:pt>
                <c:pt idx="4860">
                  <c:v>48.268383129999997</c:v>
                </c:pt>
                <c:pt idx="4861">
                  <c:v>48.278315130000003</c:v>
                </c:pt>
                <c:pt idx="4862">
                  <c:v>48.288247130000002</c:v>
                </c:pt>
                <c:pt idx="4863">
                  <c:v>48.298179130000001</c:v>
                </c:pt>
                <c:pt idx="4864">
                  <c:v>48.30811113</c:v>
                </c:pt>
                <c:pt idx="4865">
                  <c:v>48.31804313</c:v>
                </c:pt>
                <c:pt idx="4866">
                  <c:v>48.327975129999999</c:v>
                </c:pt>
                <c:pt idx="4867">
                  <c:v>48.337907129999998</c:v>
                </c:pt>
                <c:pt idx="4868">
                  <c:v>48.34783813</c:v>
                </c:pt>
                <c:pt idx="4869">
                  <c:v>48.357770129999999</c:v>
                </c:pt>
                <c:pt idx="4870">
                  <c:v>48.367702129999998</c:v>
                </c:pt>
                <c:pt idx="4871">
                  <c:v>48.377634129999997</c:v>
                </c:pt>
                <c:pt idx="4872">
                  <c:v>48.387566130000003</c:v>
                </c:pt>
                <c:pt idx="4873">
                  <c:v>48.397498130000002</c:v>
                </c:pt>
                <c:pt idx="4874">
                  <c:v>48.407430130000002</c:v>
                </c:pt>
                <c:pt idx="4875">
                  <c:v>48.417362130000001</c:v>
                </c:pt>
                <c:pt idx="4876">
                  <c:v>48.42729413</c:v>
                </c:pt>
                <c:pt idx="4877">
                  <c:v>48.437226129999999</c:v>
                </c:pt>
                <c:pt idx="4878">
                  <c:v>48.447158129999998</c:v>
                </c:pt>
                <c:pt idx="4879">
                  <c:v>48.457090129999997</c:v>
                </c:pt>
                <c:pt idx="4880">
                  <c:v>48.467022129999997</c:v>
                </c:pt>
                <c:pt idx="4881">
                  <c:v>48.476954130000003</c:v>
                </c:pt>
                <c:pt idx="4882">
                  <c:v>48.486886120000001</c:v>
                </c:pt>
                <c:pt idx="4883">
                  <c:v>48.496818130000001</c:v>
                </c:pt>
                <c:pt idx="4884">
                  <c:v>48.506751000000001</c:v>
                </c:pt>
                <c:pt idx="4885">
                  <c:v>48.516683</c:v>
                </c:pt>
                <c:pt idx="4886">
                  <c:v>48.526615</c:v>
                </c:pt>
                <c:pt idx="4887">
                  <c:v>48.536546999999999</c:v>
                </c:pt>
                <c:pt idx="4888">
                  <c:v>48.546478999999998</c:v>
                </c:pt>
                <c:pt idx="4889">
                  <c:v>48.556410999999997</c:v>
                </c:pt>
                <c:pt idx="4890">
                  <c:v>48.566343000000003</c:v>
                </c:pt>
                <c:pt idx="4891">
                  <c:v>48.576275000000003</c:v>
                </c:pt>
                <c:pt idx="4892">
                  <c:v>48.586207000000002</c:v>
                </c:pt>
                <c:pt idx="4893">
                  <c:v>48.596139000000001</c:v>
                </c:pt>
                <c:pt idx="4894">
                  <c:v>48.606071</c:v>
                </c:pt>
                <c:pt idx="4895">
                  <c:v>48.616002999999999</c:v>
                </c:pt>
                <c:pt idx="4896">
                  <c:v>48.625934999999998</c:v>
                </c:pt>
                <c:pt idx="4897">
                  <c:v>48.635866999999998</c:v>
                </c:pt>
                <c:pt idx="4898">
                  <c:v>48.645798999999997</c:v>
                </c:pt>
                <c:pt idx="4899">
                  <c:v>48.655731000000003</c:v>
                </c:pt>
                <c:pt idx="4900">
                  <c:v>48.665663000000002</c:v>
                </c:pt>
                <c:pt idx="4901">
                  <c:v>48.675595000000001</c:v>
                </c:pt>
                <c:pt idx="4902">
                  <c:v>48.685527</c:v>
                </c:pt>
                <c:pt idx="4903">
                  <c:v>48.695458000000002</c:v>
                </c:pt>
                <c:pt idx="4904">
                  <c:v>48.705390000000001</c:v>
                </c:pt>
                <c:pt idx="4905">
                  <c:v>48.715322</c:v>
                </c:pt>
                <c:pt idx="4906">
                  <c:v>48.725254</c:v>
                </c:pt>
                <c:pt idx="4907">
                  <c:v>48.735185999999999</c:v>
                </c:pt>
                <c:pt idx="4908">
                  <c:v>48.745117999999998</c:v>
                </c:pt>
                <c:pt idx="4909">
                  <c:v>48.755049999999997</c:v>
                </c:pt>
                <c:pt idx="4910">
                  <c:v>48.764982000000003</c:v>
                </c:pt>
                <c:pt idx="4911">
                  <c:v>48.774914000000003</c:v>
                </c:pt>
                <c:pt idx="4912">
                  <c:v>48.784846000000002</c:v>
                </c:pt>
                <c:pt idx="4913">
                  <c:v>48.794778000000001</c:v>
                </c:pt>
                <c:pt idx="4914">
                  <c:v>48.80471</c:v>
                </c:pt>
                <c:pt idx="4915">
                  <c:v>48.814641999999999</c:v>
                </c:pt>
                <c:pt idx="4916">
                  <c:v>48.824573999999998</c:v>
                </c:pt>
                <c:pt idx="4917">
                  <c:v>48.834505999999998</c:v>
                </c:pt>
                <c:pt idx="4918">
                  <c:v>48.844437999999997</c:v>
                </c:pt>
                <c:pt idx="4919">
                  <c:v>48.854370000000003</c:v>
                </c:pt>
                <c:pt idx="4920">
                  <c:v>48.864302000000002</c:v>
                </c:pt>
                <c:pt idx="4921">
                  <c:v>48.874234000000001</c:v>
                </c:pt>
                <c:pt idx="4922">
                  <c:v>48.884166</c:v>
                </c:pt>
                <c:pt idx="4923">
                  <c:v>48.894098</c:v>
                </c:pt>
                <c:pt idx="4924">
                  <c:v>48.904029999999999</c:v>
                </c:pt>
                <c:pt idx="4925">
                  <c:v>48.913961999999998</c:v>
                </c:pt>
                <c:pt idx="4926">
                  <c:v>48.923893999999997</c:v>
                </c:pt>
                <c:pt idx="4927">
                  <c:v>48.933826000000003</c:v>
                </c:pt>
                <c:pt idx="4928">
                  <c:v>48.943758000000003</c:v>
                </c:pt>
                <c:pt idx="4929">
                  <c:v>48.953690000000002</c:v>
                </c:pt>
                <c:pt idx="4930">
                  <c:v>48.963622000000001</c:v>
                </c:pt>
                <c:pt idx="4931">
                  <c:v>48.973554</c:v>
                </c:pt>
                <c:pt idx="4932">
                  <c:v>48.983485999999999</c:v>
                </c:pt>
                <c:pt idx="4933">
                  <c:v>48.993417999999998</c:v>
                </c:pt>
                <c:pt idx="4934">
                  <c:v>49.003349999999998</c:v>
                </c:pt>
                <c:pt idx="4935">
                  <c:v>49.013281999999997</c:v>
                </c:pt>
                <c:pt idx="4936">
                  <c:v>49.023214000000003</c:v>
                </c:pt>
                <c:pt idx="4937">
                  <c:v>49.033146000000002</c:v>
                </c:pt>
                <c:pt idx="4938">
                  <c:v>49.043078000000001</c:v>
                </c:pt>
                <c:pt idx="4939">
                  <c:v>49.053009000000003</c:v>
                </c:pt>
                <c:pt idx="4940">
                  <c:v>49.062941000000002</c:v>
                </c:pt>
                <c:pt idx="4941">
                  <c:v>49.072873000000001</c:v>
                </c:pt>
                <c:pt idx="4942">
                  <c:v>49.082805</c:v>
                </c:pt>
                <c:pt idx="4943">
                  <c:v>49.092737</c:v>
                </c:pt>
                <c:pt idx="4944">
                  <c:v>49.102668999999999</c:v>
                </c:pt>
                <c:pt idx="4945">
                  <c:v>49.112600999999998</c:v>
                </c:pt>
                <c:pt idx="4946">
                  <c:v>49.122532999999997</c:v>
                </c:pt>
                <c:pt idx="4947">
                  <c:v>49.132465000000003</c:v>
                </c:pt>
                <c:pt idx="4948">
                  <c:v>49.142397000000003</c:v>
                </c:pt>
                <c:pt idx="4949">
                  <c:v>49.152329000000002</c:v>
                </c:pt>
                <c:pt idx="4950">
                  <c:v>49.162261000000001</c:v>
                </c:pt>
                <c:pt idx="4951">
                  <c:v>49.172193</c:v>
                </c:pt>
                <c:pt idx="4952">
                  <c:v>49.182124999999999</c:v>
                </c:pt>
                <c:pt idx="4953">
                  <c:v>49.192056999999998</c:v>
                </c:pt>
                <c:pt idx="4954">
                  <c:v>49.201988999999998</c:v>
                </c:pt>
                <c:pt idx="4955">
                  <c:v>49.211920999999997</c:v>
                </c:pt>
                <c:pt idx="4956">
                  <c:v>49.221853000000003</c:v>
                </c:pt>
                <c:pt idx="4957">
                  <c:v>49.231785000000002</c:v>
                </c:pt>
                <c:pt idx="4958">
                  <c:v>49.241717000000001</c:v>
                </c:pt>
                <c:pt idx="4959">
                  <c:v>49.251649</c:v>
                </c:pt>
                <c:pt idx="4960">
                  <c:v>49.261581</c:v>
                </c:pt>
                <c:pt idx="4961">
                  <c:v>49.271512999999999</c:v>
                </c:pt>
                <c:pt idx="4962">
                  <c:v>49.281444999999998</c:v>
                </c:pt>
                <c:pt idx="4963">
                  <c:v>49.291376999999997</c:v>
                </c:pt>
                <c:pt idx="4964">
                  <c:v>49.301309000000003</c:v>
                </c:pt>
                <c:pt idx="4965">
                  <c:v>49.311241000000003</c:v>
                </c:pt>
                <c:pt idx="4966">
                  <c:v>49.321173000000002</c:v>
                </c:pt>
                <c:pt idx="4967">
                  <c:v>49.331105000000001</c:v>
                </c:pt>
                <c:pt idx="4968">
                  <c:v>49.341037</c:v>
                </c:pt>
                <c:pt idx="4969">
                  <c:v>49.350968999999999</c:v>
                </c:pt>
                <c:pt idx="4970">
                  <c:v>49.360900999999998</c:v>
                </c:pt>
                <c:pt idx="4971">
                  <c:v>49.370832999999998</c:v>
                </c:pt>
                <c:pt idx="4972">
                  <c:v>49.380764999999997</c:v>
                </c:pt>
                <c:pt idx="4973">
                  <c:v>49.390697000000003</c:v>
                </c:pt>
                <c:pt idx="4974">
                  <c:v>49.400629000000002</c:v>
                </c:pt>
                <c:pt idx="4975">
                  <c:v>49.410561000000001</c:v>
                </c:pt>
                <c:pt idx="4976">
                  <c:v>49.420492000000003</c:v>
                </c:pt>
                <c:pt idx="4977">
                  <c:v>49.430424000000002</c:v>
                </c:pt>
                <c:pt idx="4978">
                  <c:v>49.440356000000001</c:v>
                </c:pt>
                <c:pt idx="4979">
                  <c:v>49.450288</c:v>
                </c:pt>
                <c:pt idx="4980">
                  <c:v>49.46022</c:v>
                </c:pt>
                <c:pt idx="4981">
                  <c:v>49.470151999999999</c:v>
                </c:pt>
                <c:pt idx="4982">
                  <c:v>49.480083999999998</c:v>
                </c:pt>
                <c:pt idx="4983">
                  <c:v>49.490015999999997</c:v>
                </c:pt>
                <c:pt idx="4984">
                  <c:v>49.499948000000003</c:v>
                </c:pt>
                <c:pt idx="4985">
                  <c:v>49.509880170000002</c:v>
                </c:pt>
                <c:pt idx="4986">
                  <c:v>49.519812170000002</c:v>
                </c:pt>
                <c:pt idx="4987">
                  <c:v>49.529744170000001</c:v>
                </c:pt>
                <c:pt idx="4988">
                  <c:v>49.53967617</c:v>
                </c:pt>
                <c:pt idx="4989">
                  <c:v>49.549608169999999</c:v>
                </c:pt>
                <c:pt idx="4990">
                  <c:v>49.559540169999998</c:v>
                </c:pt>
                <c:pt idx="4991">
                  <c:v>49.569472169999997</c:v>
                </c:pt>
                <c:pt idx="4992">
                  <c:v>49.579404169999997</c:v>
                </c:pt>
                <c:pt idx="4993">
                  <c:v>49.589336170000003</c:v>
                </c:pt>
                <c:pt idx="4994">
                  <c:v>49.599268170000002</c:v>
                </c:pt>
                <c:pt idx="4995">
                  <c:v>49.609200170000001</c:v>
                </c:pt>
                <c:pt idx="4996">
                  <c:v>49.61913217</c:v>
                </c:pt>
                <c:pt idx="4997">
                  <c:v>49.629064169999999</c:v>
                </c:pt>
                <c:pt idx="4998">
                  <c:v>49.638996169999999</c:v>
                </c:pt>
                <c:pt idx="4999">
                  <c:v>49.648928169999998</c:v>
                </c:pt>
                <c:pt idx="5000">
                  <c:v>49.658860169999997</c:v>
                </c:pt>
                <c:pt idx="5001">
                  <c:v>49.668792170000003</c:v>
                </c:pt>
                <c:pt idx="5002">
                  <c:v>49.678724170000002</c:v>
                </c:pt>
                <c:pt idx="5003">
                  <c:v>49.688656170000002</c:v>
                </c:pt>
                <c:pt idx="5004">
                  <c:v>49.698588170000001</c:v>
                </c:pt>
                <c:pt idx="5005">
                  <c:v>49.70852017</c:v>
                </c:pt>
                <c:pt idx="5006">
                  <c:v>49.718452169999999</c:v>
                </c:pt>
                <c:pt idx="5007">
                  <c:v>49.728384169999998</c:v>
                </c:pt>
                <c:pt idx="5008">
                  <c:v>49.738316169999997</c:v>
                </c:pt>
                <c:pt idx="5009">
                  <c:v>49.748248169999997</c:v>
                </c:pt>
                <c:pt idx="5010">
                  <c:v>49.758180170000003</c:v>
                </c:pt>
                <c:pt idx="5011">
                  <c:v>49.768112170000002</c:v>
                </c:pt>
                <c:pt idx="5012">
                  <c:v>49.778044170000001</c:v>
                </c:pt>
                <c:pt idx="5013">
                  <c:v>49.787975170000003</c:v>
                </c:pt>
                <c:pt idx="5014">
                  <c:v>49.797908169999999</c:v>
                </c:pt>
                <c:pt idx="5015">
                  <c:v>49.807839170000001</c:v>
                </c:pt>
                <c:pt idx="5016">
                  <c:v>49.81777117</c:v>
                </c:pt>
                <c:pt idx="5017">
                  <c:v>49.827703169999999</c:v>
                </c:pt>
                <c:pt idx="5018">
                  <c:v>49.837635169999999</c:v>
                </c:pt>
                <c:pt idx="5019">
                  <c:v>49.847567169999998</c:v>
                </c:pt>
                <c:pt idx="5020">
                  <c:v>49.857499169999997</c:v>
                </c:pt>
                <c:pt idx="5021">
                  <c:v>49.867431170000003</c:v>
                </c:pt>
                <c:pt idx="5022">
                  <c:v>49.877363170000002</c:v>
                </c:pt>
                <c:pt idx="5023">
                  <c:v>49.887295170000002</c:v>
                </c:pt>
                <c:pt idx="5024">
                  <c:v>49.897227170000001</c:v>
                </c:pt>
                <c:pt idx="5025">
                  <c:v>49.90715917</c:v>
                </c:pt>
                <c:pt idx="5026">
                  <c:v>49.917091169999999</c:v>
                </c:pt>
                <c:pt idx="5027">
                  <c:v>49.927023169999998</c:v>
                </c:pt>
                <c:pt idx="5028">
                  <c:v>49.936955169999997</c:v>
                </c:pt>
                <c:pt idx="5029">
                  <c:v>49.946887169999997</c:v>
                </c:pt>
                <c:pt idx="5030">
                  <c:v>49.956819170000003</c:v>
                </c:pt>
                <c:pt idx="5031">
                  <c:v>49.966751170000002</c:v>
                </c:pt>
                <c:pt idx="5032">
                  <c:v>49.976683170000001</c:v>
                </c:pt>
                <c:pt idx="5033">
                  <c:v>49.98661517</c:v>
                </c:pt>
                <c:pt idx="5034">
                  <c:v>49.996547169999999</c:v>
                </c:pt>
                <c:pt idx="5035">
                  <c:v>50.006479169999999</c:v>
                </c:pt>
                <c:pt idx="5036">
                  <c:v>50.016411169999998</c:v>
                </c:pt>
                <c:pt idx="5037">
                  <c:v>50.026343169999997</c:v>
                </c:pt>
                <c:pt idx="5038">
                  <c:v>50.036275170000003</c:v>
                </c:pt>
                <c:pt idx="5039">
                  <c:v>50.046207170000002</c:v>
                </c:pt>
                <c:pt idx="5040">
                  <c:v>50.056139170000002</c:v>
                </c:pt>
                <c:pt idx="5041">
                  <c:v>50.066071170000001</c:v>
                </c:pt>
                <c:pt idx="5042">
                  <c:v>50.07600317</c:v>
                </c:pt>
                <c:pt idx="5043">
                  <c:v>50.085935169999999</c:v>
                </c:pt>
                <c:pt idx="5044">
                  <c:v>50.095867169999998</c:v>
                </c:pt>
                <c:pt idx="5045">
                  <c:v>50.105799169999997</c:v>
                </c:pt>
                <c:pt idx="5046">
                  <c:v>50.115731169999997</c:v>
                </c:pt>
                <c:pt idx="5047">
                  <c:v>50.125663170000003</c:v>
                </c:pt>
                <c:pt idx="5048">
                  <c:v>50.135595170000002</c:v>
                </c:pt>
                <c:pt idx="5049">
                  <c:v>50.145527170000001</c:v>
                </c:pt>
                <c:pt idx="5050">
                  <c:v>50.15545917</c:v>
                </c:pt>
                <c:pt idx="5051">
                  <c:v>50.165391169999999</c:v>
                </c:pt>
                <c:pt idx="5052">
                  <c:v>50.175323169999999</c:v>
                </c:pt>
                <c:pt idx="5053">
                  <c:v>50.185255169999998</c:v>
                </c:pt>
                <c:pt idx="5054">
                  <c:v>50.195187169999997</c:v>
                </c:pt>
                <c:pt idx="5055">
                  <c:v>50.205118169999999</c:v>
                </c:pt>
                <c:pt idx="5056">
                  <c:v>50.215050169999998</c:v>
                </c:pt>
                <c:pt idx="5057">
                  <c:v>50.224982169999997</c:v>
                </c:pt>
                <c:pt idx="5058">
                  <c:v>50.234914170000003</c:v>
                </c:pt>
                <c:pt idx="5059">
                  <c:v>50.244846170000002</c:v>
                </c:pt>
                <c:pt idx="5060">
                  <c:v>50.254778170000002</c:v>
                </c:pt>
                <c:pt idx="5061">
                  <c:v>50.264710170000001</c:v>
                </c:pt>
                <c:pt idx="5062">
                  <c:v>50.27464217</c:v>
                </c:pt>
                <c:pt idx="5063">
                  <c:v>50.284574169999999</c:v>
                </c:pt>
                <c:pt idx="5064">
                  <c:v>50.294506169999998</c:v>
                </c:pt>
                <c:pt idx="5065">
                  <c:v>50.304438169999997</c:v>
                </c:pt>
                <c:pt idx="5066">
                  <c:v>50.314370169999997</c:v>
                </c:pt>
                <c:pt idx="5067">
                  <c:v>50.324302170000003</c:v>
                </c:pt>
                <c:pt idx="5068">
                  <c:v>50.334234170000002</c:v>
                </c:pt>
                <c:pt idx="5069">
                  <c:v>50.344166170000001</c:v>
                </c:pt>
                <c:pt idx="5070">
                  <c:v>50.35409817</c:v>
                </c:pt>
                <c:pt idx="5071">
                  <c:v>50.364030169999999</c:v>
                </c:pt>
                <c:pt idx="5072">
                  <c:v>50.373962169999999</c:v>
                </c:pt>
                <c:pt idx="5073">
                  <c:v>50.383894169999998</c:v>
                </c:pt>
                <c:pt idx="5074">
                  <c:v>50.393826169999997</c:v>
                </c:pt>
                <c:pt idx="5075">
                  <c:v>50.403758170000003</c:v>
                </c:pt>
                <c:pt idx="5076">
                  <c:v>50.413690170000002</c:v>
                </c:pt>
                <c:pt idx="5077">
                  <c:v>50.423622170000002</c:v>
                </c:pt>
                <c:pt idx="5078">
                  <c:v>50.433554170000001</c:v>
                </c:pt>
                <c:pt idx="5079">
                  <c:v>50.44348617</c:v>
                </c:pt>
                <c:pt idx="5080">
                  <c:v>50.453418169999999</c:v>
                </c:pt>
                <c:pt idx="5081">
                  <c:v>50.463350169999998</c:v>
                </c:pt>
                <c:pt idx="5082">
                  <c:v>50.473282169999997</c:v>
                </c:pt>
                <c:pt idx="5083">
                  <c:v>50.483214169999997</c:v>
                </c:pt>
                <c:pt idx="5084">
                  <c:v>50.493146170000003</c:v>
                </c:pt>
                <c:pt idx="5085">
                  <c:v>50.503078170000002</c:v>
                </c:pt>
                <c:pt idx="5086">
                  <c:v>50.513008919999997</c:v>
                </c:pt>
                <c:pt idx="5087">
                  <c:v>50.522940920000003</c:v>
                </c:pt>
                <c:pt idx="5088">
                  <c:v>50.532872920000003</c:v>
                </c:pt>
                <c:pt idx="5089">
                  <c:v>50.542804920000002</c:v>
                </c:pt>
                <c:pt idx="5090">
                  <c:v>50.552736920000001</c:v>
                </c:pt>
                <c:pt idx="5091">
                  <c:v>50.56266892</c:v>
                </c:pt>
                <c:pt idx="5092">
                  <c:v>50.572600919999999</c:v>
                </c:pt>
                <c:pt idx="5093">
                  <c:v>50.582532919999998</c:v>
                </c:pt>
                <c:pt idx="5094">
                  <c:v>50.592464919999998</c:v>
                </c:pt>
                <c:pt idx="5095">
                  <c:v>50.602396919999997</c:v>
                </c:pt>
                <c:pt idx="5096">
                  <c:v>50.612328920000003</c:v>
                </c:pt>
                <c:pt idx="5097">
                  <c:v>50.622260920000002</c:v>
                </c:pt>
                <c:pt idx="5098">
                  <c:v>50.632192920000001</c:v>
                </c:pt>
                <c:pt idx="5099">
                  <c:v>50.642123920000003</c:v>
                </c:pt>
                <c:pt idx="5100">
                  <c:v>50.652055920000002</c:v>
                </c:pt>
                <c:pt idx="5101">
                  <c:v>50.661987920000001</c:v>
                </c:pt>
                <c:pt idx="5102">
                  <c:v>50.671919920000001</c:v>
                </c:pt>
                <c:pt idx="5103">
                  <c:v>50.68185192</c:v>
                </c:pt>
                <c:pt idx="5104">
                  <c:v>50.691783919999999</c:v>
                </c:pt>
                <c:pt idx="5105">
                  <c:v>50.701715919999998</c:v>
                </c:pt>
                <c:pt idx="5106">
                  <c:v>50.711647919999997</c:v>
                </c:pt>
                <c:pt idx="5107">
                  <c:v>50.721579920000003</c:v>
                </c:pt>
                <c:pt idx="5108">
                  <c:v>50.731511920000003</c:v>
                </c:pt>
                <c:pt idx="5109">
                  <c:v>50.741443920000002</c:v>
                </c:pt>
                <c:pt idx="5110">
                  <c:v>50.751375920000001</c:v>
                </c:pt>
                <c:pt idx="5111">
                  <c:v>50.76130792</c:v>
                </c:pt>
                <c:pt idx="5112">
                  <c:v>50.771239919999999</c:v>
                </c:pt>
                <c:pt idx="5113">
                  <c:v>50.781171919999998</c:v>
                </c:pt>
                <c:pt idx="5114">
                  <c:v>50.791103919999998</c:v>
                </c:pt>
                <c:pt idx="5115">
                  <c:v>50.801035919999997</c:v>
                </c:pt>
                <c:pt idx="5116">
                  <c:v>50.810967920000003</c:v>
                </c:pt>
                <c:pt idx="5117">
                  <c:v>50.820899920000002</c:v>
                </c:pt>
                <c:pt idx="5118">
                  <c:v>50.830831920000001</c:v>
                </c:pt>
                <c:pt idx="5119">
                  <c:v>50.840763920000001</c:v>
                </c:pt>
                <c:pt idx="5120">
                  <c:v>50.85069592</c:v>
                </c:pt>
                <c:pt idx="5121">
                  <c:v>50.860627919999999</c:v>
                </c:pt>
                <c:pt idx="5122">
                  <c:v>50.870559919999998</c:v>
                </c:pt>
                <c:pt idx="5123">
                  <c:v>50.880491919999997</c:v>
                </c:pt>
                <c:pt idx="5124">
                  <c:v>50.890423920000003</c:v>
                </c:pt>
                <c:pt idx="5125">
                  <c:v>50.900355920000003</c:v>
                </c:pt>
                <c:pt idx="5126">
                  <c:v>50.910287920000002</c:v>
                </c:pt>
                <c:pt idx="5127">
                  <c:v>50.920219920000001</c:v>
                </c:pt>
                <c:pt idx="5128">
                  <c:v>50.93015192</c:v>
                </c:pt>
                <c:pt idx="5129">
                  <c:v>50.940083919999999</c:v>
                </c:pt>
                <c:pt idx="5130">
                  <c:v>50.950015919999998</c:v>
                </c:pt>
                <c:pt idx="5131">
                  <c:v>50.959947919999998</c:v>
                </c:pt>
                <c:pt idx="5132">
                  <c:v>50.969879919999997</c:v>
                </c:pt>
                <c:pt idx="5133">
                  <c:v>50.979811920000003</c:v>
                </c:pt>
                <c:pt idx="5134">
                  <c:v>50.989743920000002</c:v>
                </c:pt>
                <c:pt idx="5135">
                  <c:v>50.999675920000001</c:v>
                </c:pt>
                <c:pt idx="5136">
                  <c:v>51.009607920000001</c:v>
                </c:pt>
                <c:pt idx="5137">
                  <c:v>51.01953992</c:v>
                </c:pt>
                <c:pt idx="5138">
                  <c:v>51.029471919999999</c:v>
                </c:pt>
                <c:pt idx="5139">
                  <c:v>51.039403919999998</c:v>
                </c:pt>
                <c:pt idx="5140">
                  <c:v>51.049335919999997</c:v>
                </c:pt>
                <c:pt idx="5141">
                  <c:v>51.059267920000003</c:v>
                </c:pt>
                <c:pt idx="5142">
                  <c:v>51.069199920000003</c:v>
                </c:pt>
                <c:pt idx="5143">
                  <c:v>51.079131920000002</c:v>
                </c:pt>
                <c:pt idx="5144">
                  <c:v>51.089063920000001</c:v>
                </c:pt>
                <c:pt idx="5145">
                  <c:v>51.09899592</c:v>
                </c:pt>
                <c:pt idx="5146">
                  <c:v>51.108927919999999</c:v>
                </c:pt>
                <c:pt idx="5147">
                  <c:v>51.118859919999998</c:v>
                </c:pt>
                <c:pt idx="5148">
                  <c:v>51.128791919999998</c:v>
                </c:pt>
                <c:pt idx="5149">
                  <c:v>51.138723919999997</c:v>
                </c:pt>
                <c:pt idx="5150">
                  <c:v>51.148655920000003</c:v>
                </c:pt>
                <c:pt idx="5151">
                  <c:v>51.158587920000002</c:v>
                </c:pt>
                <c:pt idx="5152">
                  <c:v>51.168519920000001</c:v>
                </c:pt>
                <c:pt idx="5153">
                  <c:v>51.178451920000001</c:v>
                </c:pt>
                <c:pt idx="5154">
                  <c:v>51.18838392</c:v>
                </c:pt>
                <c:pt idx="5155">
                  <c:v>51.198314920000001</c:v>
                </c:pt>
                <c:pt idx="5156">
                  <c:v>51.208246920000001</c:v>
                </c:pt>
                <c:pt idx="5157">
                  <c:v>51.218179919999997</c:v>
                </c:pt>
                <c:pt idx="5158">
                  <c:v>51.228110919999999</c:v>
                </c:pt>
                <c:pt idx="5159">
                  <c:v>51.238042919999998</c:v>
                </c:pt>
                <c:pt idx="5160">
                  <c:v>51.247974919999997</c:v>
                </c:pt>
                <c:pt idx="5161">
                  <c:v>51.257906920000003</c:v>
                </c:pt>
                <c:pt idx="5162">
                  <c:v>51.267838920000003</c:v>
                </c:pt>
                <c:pt idx="5163">
                  <c:v>51.277770920000002</c:v>
                </c:pt>
                <c:pt idx="5164">
                  <c:v>51.287702920000001</c:v>
                </c:pt>
                <c:pt idx="5165">
                  <c:v>51.29763492</c:v>
                </c:pt>
                <c:pt idx="5166">
                  <c:v>51.307566919999999</c:v>
                </c:pt>
                <c:pt idx="5167">
                  <c:v>51.317498919999998</c:v>
                </c:pt>
                <c:pt idx="5168">
                  <c:v>51.327430919999998</c:v>
                </c:pt>
                <c:pt idx="5169">
                  <c:v>51.337362919999997</c:v>
                </c:pt>
                <c:pt idx="5170">
                  <c:v>51.347294920000003</c:v>
                </c:pt>
                <c:pt idx="5171">
                  <c:v>51.357226920000002</c:v>
                </c:pt>
                <c:pt idx="5172">
                  <c:v>51.367158920000001</c:v>
                </c:pt>
                <c:pt idx="5173">
                  <c:v>51.377090920000001</c:v>
                </c:pt>
                <c:pt idx="5174">
                  <c:v>51.38702292</c:v>
                </c:pt>
                <c:pt idx="5175">
                  <c:v>51.396954919999999</c:v>
                </c:pt>
                <c:pt idx="5176">
                  <c:v>51.406886919999998</c:v>
                </c:pt>
                <c:pt idx="5177">
                  <c:v>51.416818919999997</c:v>
                </c:pt>
                <c:pt idx="5178">
                  <c:v>51.426750920000003</c:v>
                </c:pt>
                <c:pt idx="5179">
                  <c:v>51.436682920000003</c:v>
                </c:pt>
                <c:pt idx="5180">
                  <c:v>51.446614920000002</c:v>
                </c:pt>
                <c:pt idx="5181">
                  <c:v>51.456546920000001</c:v>
                </c:pt>
                <c:pt idx="5182">
                  <c:v>51.46647892</c:v>
                </c:pt>
                <c:pt idx="5183">
                  <c:v>51.476410919999999</c:v>
                </c:pt>
                <c:pt idx="5184">
                  <c:v>51.486342919999998</c:v>
                </c:pt>
                <c:pt idx="5185">
                  <c:v>51.496274919999998</c:v>
                </c:pt>
                <c:pt idx="5186">
                  <c:v>51.506206919999997</c:v>
                </c:pt>
                <c:pt idx="5187">
                  <c:v>51.516139170000002</c:v>
                </c:pt>
                <c:pt idx="5188">
                  <c:v>51.526071170000002</c:v>
                </c:pt>
                <c:pt idx="5189">
                  <c:v>51.536003170000001</c:v>
                </c:pt>
                <c:pt idx="5190">
                  <c:v>51.54593517</c:v>
                </c:pt>
                <c:pt idx="5191">
                  <c:v>51.555867169999999</c:v>
                </c:pt>
                <c:pt idx="5192">
                  <c:v>51.565799169999998</c:v>
                </c:pt>
                <c:pt idx="5193">
                  <c:v>51.575731169999997</c:v>
                </c:pt>
                <c:pt idx="5194">
                  <c:v>51.585663169999997</c:v>
                </c:pt>
                <c:pt idx="5195">
                  <c:v>51.595595170000003</c:v>
                </c:pt>
                <c:pt idx="5196">
                  <c:v>51.605527170000002</c:v>
                </c:pt>
                <c:pt idx="5197">
                  <c:v>51.615459170000001</c:v>
                </c:pt>
                <c:pt idx="5198">
                  <c:v>51.62539117</c:v>
                </c:pt>
                <c:pt idx="5199">
                  <c:v>51.635323169999999</c:v>
                </c:pt>
                <c:pt idx="5200">
                  <c:v>51.645255169999999</c:v>
                </c:pt>
                <c:pt idx="5201">
                  <c:v>51.655187169999998</c:v>
                </c:pt>
                <c:pt idx="5202">
                  <c:v>51.665119169999997</c:v>
                </c:pt>
                <c:pt idx="5203">
                  <c:v>51.675051170000003</c:v>
                </c:pt>
                <c:pt idx="5204">
                  <c:v>51.684983170000002</c:v>
                </c:pt>
                <c:pt idx="5205">
                  <c:v>51.694915170000002</c:v>
                </c:pt>
                <c:pt idx="5206">
                  <c:v>51.704847170000001</c:v>
                </c:pt>
                <c:pt idx="5207">
                  <c:v>51.71477917</c:v>
                </c:pt>
                <c:pt idx="5208">
                  <c:v>51.724711169999999</c:v>
                </c:pt>
                <c:pt idx="5209">
                  <c:v>51.734643169999998</c:v>
                </c:pt>
                <c:pt idx="5210">
                  <c:v>51.744575169999997</c:v>
                </c:pt>
                <c:pt idx="5211">
                  <c:v>51.754507169999997</c:v>
                </c:pt>
                <c:pt idx="5212">
                  <c:v>51.764439170000003</c:v>
                </c:pt>
                <c:pt idx="5213">
                  <c:v>51.774371170000002</c:v>
                </c:pt>
                <c:pt idx="5214">
                  <c:v>51.784303170000001</c:v>
                </c:pt>
                <c:pt idx="5215">
                  <c:v>51.79423517</c:v>
                </c:pt>
                <c:pt idx="5216">
                  <c:v>51.804167169999999</c:v>
                </c:pt>
                <c:pt idx="5217">
                  <c:v>51.814099169999999</c:v>
                </c:pt>
                <c:pt idx="5218">
                  <c:v>51.824031169999998</c:v>
                </c:pt>
                <c:pt idx="5219">
                  <c:v>51.833963169999997</c:v>
                </c:pt>
                <c:pt idx="5220">
                  <c:v>51.843895170000003</c:v>
                </c:pt>
                <c:pt idx="5221">
                  <c:v>51.853827170000002</c:v>
                </c:pt>
                <c:pt idx="5222">
                  <c:v>51.863759170000002</c:v>
                </c:pt>
                <c:pt idx="5223">
                  <c:v>51.873691170000001</c:v>
                </c:pt>
                <c:pt idx="5224">
                  <c:v>51.88362317</c:v>
                </c:pt>
                <c:pt idx="5225">
                  <c:v>51.893555169999999</c:v>
                </c:pt>
                <c:pt idx="5226">
                  <c:v>51.903487169999998</c:v>
                </c:pt>
                <c:pt idx="5227">
                  <c:v>51.913419169999997</c:v>
                </c:pt>
                <c:pt idx="5228">
                  <c:v>51.923351169999997</c:v>
                </c:pt>
                <c:pt idx="5229">
                  <c:v>51.933283170000003</c:v>
                </c:pt>
                <c:pt idx="5230">
                  <c:v>51.943215170000002</c:v>
                </c:pt>
                <c:pt idx="5231">
                  <c:v>51.953147170000001</c:v>
                </c:pt>
                <c:pt idx="5232">
                  <c:v>51.96307917</c:v>
                </c:pt>
                <c:pt idx="5233">
                  <c:v>51.973011169999999</c:v>
                </c:pt>
                <c:pt idx="5234">
                  <c:v>51.982943169999999</c:v>
                </c:pt>
                <c:pt idx="5235">
                  <c:v>51.992875169999998</c:v>
                </c:pt>
                <c:pt idx="5236">
                  <c:v>52.002807169999997</c:v>
                </c:pt>
                <c:pt idx="5237">
                  <c:v>52.012739170000003</c:v>
                </c:pt>
                <c:pt idx="5238">
                  <c:v>52.022671170000002</c:v>
                </c:pt>
                <c:pt idx="5239">
                  <c:v>52.032603170000002</c:v>
                </c:pt>
                <c:pt idx="5240">
                  <c:v>52.042535170000001</c:v>
                </c:pt>
                <c:pt idx="5241">
                  <c:v>52.05246717</c:v>
                </c:pt>
                <c:pt idx="5242">
                  <c:v>52.062399169999999</c:v>
                </c:pt>
                <c:pt idx="5243">
                  <c:v>52.072331169999998</c:v>
                </c:pt>
                <c:pt idx="5244">
                  <c:v>52.082263169999997</c:v>
                </c:pt>
                <c:pt idx="5245">
                  <c:v>52.092195169999997</c:v>
                </c:pt>
                <c:pt idx="5246">
                  <c:v>52.102127170000003</c:v>
                </c:pt>
                <c:pt idx="5247">
                  <c:v>52.112059170000002</c:v>
                </c:pt>
                <c:pt idx="5248">
                  <c:v>52.121991170000001</c:v>
                </c:pt>
                <c:pt idx="5249">
                  <c:v>52.13192317</c:v>
                </c:pt>
                <c:pt idx="5250">
                  <c:v>52.141855169999999</c:v>
                </c:pt>
                <c:pt idx="5251">
                  <c:v>52.151787169999999</c:v>
                </c:pt>
                <c:pt idx="5252">
                  <c:v>52.161719169999998</c:v>
                </c:pt>
                <c:pt idx="5253">
                  <c:v>52.171651169999997</c:v>
                </c:pt>
                <c:pt idx="5254">
                  <c:v>52.181583170000003</c:v>
                </c:pt>
                <c:pt idx="5255">
                  <c:v>52.191515170000002</c:v>
                </c:pt>
                <c:pt idx="5256">
                  <c:v>52.201447170000002</c:v>
                </c:pt>
                <c:pt idx="5257">
                  <c:v>52.211379170000001</c:v>
                </c:pt>
                <c:pt idx="5258">
                  <c:v>52.22131117</c:v>
                </c:pt>
                <c:pt idx="5259">
                  <c:v>52.231243169999999</c:v>
                </c:pt>
                <c:pt idx="5260">
                  <c:v>52.241175169999998</c:v>
                </c:pt>
                <c:pt idx="5261">
                  <c:v>52.251107169999997</c:v>
                </c:pt>
                <c:pt idx="5262">
                  <c:v>52.261039169999997</c:v>
                </c:pt>
                <c:pt idx="5263">
                  <c:v>52.270971170000003</c:v>
                </c:pt>
                <c:pt idx="5264">
                  <c:v>52.280903170000002</c:v>
                </c:pt>
                <c:pt idx="5265">
                  <c:v>52.290835170000001</c:v>
                </c:pt>
                <c:pt idx="5266">
                  <c:v>52.30076717</c:v>
                </c:pt>
                <c:pt idx="5267">
                  <c:v>52.310699169999999</c:v>
                </c:pt>
                <c:pt idx="5268">
                  <c:v>52.320631169999999</c:v>
                </c:pt>
                <c:pt idx="5269">
                  <c:v>52.330563169999998</c:v>
                </c:pt>
                <c:pt idx="5270">
                  <c:v>52.340495169999997</c:v>
                </c:pt>
                <c:pt idx="5271">
                  <c:v>52.350427170000003</c:v>
                </c:pt>
                <c:pt idx="5272">
                  <c:v>52.360359170000002</c:v>
                </c:pt>
                <c:pt idx="5273">
                  <c:v>52.370291170000002</c:v>
                </c:pt>
                <c:pt idx="5274">
                  <c:v>52.380223170000001</c:v>
                </c:pt>
                <c:pt idx="5275">
                  <c:v>52.39015517</c:v>
                </c:pt>
                <c:pt idx="5276">
                  <c:v>52.400087169999999</c:v>
                </c:pt>
                <c:pt idx="5277">
                  <c:v>52.410019169999998</c:v>
                </c:pt>
                <c:pt idx="5278">
                  <c:v>52.419951169999997</c:v>
                </c:pt>
                <c:pt idx="5279">
                  <c:v>52.429883169999997</c:v>
                </c:pt>
                <c:pt idx="5280">
                  <c:v>52.439815170000003</c:v>
                </c:pt>
                <c:pt idx="5281">
                  <c:v>52.449747170000002</c:v>
                </c:pt>
                <c:pt idx="5282">
                  <c:v>52.459679170000001</c:v>
                </c:pt>
                <c:pt idx="5283">
                  <c:v>52.46961117</c:v>
                </c:pt>
                <c:pt idx="5284">
                  <c:v>52.479543169999999</c:v>
                </c:pt>
                <c:pt idx="5285">
                  <c:v>52.489475169999999</c:v>
                </c:pt>
                <c:pt idx="5286">
                  <c:v>52.499407169999998</c:v>
                </c:pt>
                <c:pt idx="5287">
                  <c:v>52.509340039999998</c:v>
                </c:pt>
                <c:pt idx="5288">
                  <c:v>52.519272039999997</c:v>
                </c:pt>
                <c:pt idx="5289">
                  <c:v>52.529204040000003</c:v>
                </c:pt>
                <c:pt idx="5290">
                  <c:v>52.539136040000002</c:v>
                </c:pt>
                <c:pt idx="5291">
                  <c:v>52.549068040000002</c:v>
                </c:pt>
                <c:pt idx="5292">
                  <c:v>52.559000040000001</c:v>
                </c:pt>
                <c:pt idx="5293">
                  <c:v>52.56893204</c:v>
                </c:pt>
                <c:pt idx="5294">
                  <c:v>52.578864039999999</c:v>
                </c:pt>
                <c:pt idx="5295">
                  <c:v>52.588796039999998</c:v>
                </c:pt>
                <c:pt idx="5296">
                  <c:v>52.598728039999997</c:v>
                </c:pt>
                <c:pt idx="5297">
                  <c:v>52.608660039999997</c:v>
                </c:pt>
                <c:pt idx="5298">
                  <c:v>52.618592040000003</c:v>
                </c:pt>
                <c:pt idx="5299">
                  <c:v>52.628524040000002</c:v>
                </c:pt>
                <c:pt idx="5300">
                  <c:v>52.638456040000001</c:v>
                </c:pt>
                <c:pt idx="5301">
                  <c:v>52.64838804</c:v>
                </c:pt>
                <c:pt idx="5302">
                  <c:v>52.65832004</c:v>
                </c:pt>
                <c:pt idx="5303">
                  <c:v>52.668252039999999</c:v>
                </c:pt>
                <c:pt idx="5304">
                  <c:v>52.678184039999998</c:v>
                </c:pt>
                <c:pt idx="5305">
                  <c:v>52.688116039999997</c:v>
                </c:pt>
                <c:pt idx="5306">
                  <c:v>52.698048040000003</c:v>
                </c:pt>
                <c:pt idx="5307">
                  <c:v>52.707980040000002</c:v>
                </c:pt>
                <c:pt idx="5308">
                  <c:v>52.717912040000002</c:v>
                </c:pt>
                <c:pt idx="5309">
                  <c:v>52.727844040000001</c:v>
                </c:pt>
                <c:pt idx="5310">
                  <c:v>52.73777604</c:v>
                </c:pt>
                <c:pt idx="5311">
                  <c:v>52.747708039999999</c:v>
                </c:pt>
                <c:pt idx="5312">
                  <c:v>52.757640039999998</c:v>
                </c:pt>
                <c:pt idx="5313">
                  <c:v>52.767572039999997</c:v>
                </c:pt>
                <c:pt idx="5314">
                  <c:v>52.777504039999997</c:v>
                </c:pt>
                <c:pt idx="5315">
                  <c:v>52.787436040000003</c:v>
                </c:pt>
                <c:pt idx="5316">
                  <c:v>52.797368040000002</c:v>
                </c:pt>
                <c:pt idx="5317">
                  <c:v>52.807300040000001</c:v>
                </c:pt>
                <c:pt idx="5318">
                  <c:v>52.81723204</c:v>
                </c:pt>
                <c:pt idx="5319">
                  <c:v>52.82716404</c:v>
                </c:pt>
                <c:pt idx="5320">
                  <c:v>52.837096039999999</c:v>
                </c:pt>
                <c:pt idx="5321">
                  <c:v>52.847028039999998</c:v>
                </c:pt>
                <c:pt idx="5322">
                  <c:v>52.856960039999997</c:v>
                </c:pt>
                <c:pt idx="5323">
                  <c:v>52.866892040000003</c:v>
                </c:pt>
                <c:pt idx="5324">
                  <c:v>52.876824040000002</c:v>
                </c:pt>
                <c:pt idx="5325">
                  <c:v>52.886756040000002</c:v>
                </c:pt>
                <c:pt idx="5326">
                  <c:v>52.896688040000001</c:v>
                </c:pt>
                <c:pt idx="5327">
                  <c:v>52.90662004</c:v>
                </c:pt>
                <c:pt idx="5328">
                  <c:v>52.916552039999999</c:v>
                </c:pt>
                <c:pt idx="5329">
                  <c:v>52.926484039999998</c:v>
                </c:pt>
                <c:pt idx="5330">
                  <c:v>52.936416039999997</c:v>
                </c:pt>
                <c:pt idx="5331">
                  <c:v>52.946348039999997</c:v>
                </c:pt>
                <c:pt idx="5332">
                  <c:v>52.956280040000003</c:v>
                </c:pt>
                <c:pt idx="5333">
                  <c:v>52.966212040000002</c:v>
                </c:pt>
                <c:pt idx="5334">
                  <c:v>52.976144040000001</c:v>
                </c:pt>
                <c:pt idx="5335">
                  <c:v>52.98607604</c:v>
                </c:pt>
                <c:pt idx="5336">
                  <c:v>52.99600804</c:v>
                </c:pt>
                <c:pt idx="5337">
                  <c:v>53.005940039999999</c:v>
                </c:pt>
                <c:pt idx="5338">
                  <c:v>53.015872039999998</c:v>
                </c:pt>
                <c:pt idx="5339">
                  <c:v>53.025804039999997</c:v>
                </c:pt>
                <c:pt idx="5340">
                  <c:v>53.035736040000003</c:v>
                </c:pt>
                <c:pt idx="5341">
                  <c:v>53.045668040000002</c:v>
                </c:pt>
                <c:pt idx="5342">
                  <c:v>53.055600040000002</c:v>
                </c:pt>
                <c:pt idx="5343">
                  <c:v>53.065532040000001</c:v>
                </c:pt>
                <c:pt idx="5344">
                  <c:v>53.07546404</c:v>
                </c:pt>
                <c:pt idx="5345">
                  <c:v>53.085396039999999</c:v>
                </c:pt>
                <c:pt idx="5346">
                  <c:v>53.095328039999998</c:v>
                </c:pt>
                <c:pt idx="5347">
                  <c:v>53.105260039999997</c:v>
                </c:pt>
                <c:pt idx="5348">
                  <c:v>53.115192039999997</c:v>
                </c:pt>
                <c:pt idx="5349">
                  <c:v>53.125124040000003</c:v>
                </c:pt>
                <c:pt idx="5350">
                  <c:v>53.135056040000002</c:v>
                </c:pt>
                <c:pt idx="5351">
                  <c:v>53.144988040000001</c:v>
                </c:pt>
                <c:pt idx="5352">
                  <c:v>53.15492004</c:v>
                </c:pt>
                <c:pt idx="5353">
                  <c:v>53.16485204</c:v>
                </c:pt>
                <c:pt idx="5354">
                  <c:v>53.174784039999999</c:v>
                </c:pt>
                <c:pt idx="5355">
                  <c:v>53.184716039999998</c:v>
                </c:pt>
                <c:pt idx="5356">
                  <c:v>53.194648039999997</c:v>
                </c:pt>
                <c:pt idx="5357">
                  <c:v>53.204580040000003</c:v>
                </c:pt>
                <c:pt idx="5358">
                  <c:v>53.214512040000002</c:v>
                </c:pt>
                <c:pt idx="5359">
                  <c:v>53.224444040000002</c:v>
                </c:pt>
                <c:pt idx="5360">
                  <c:v>53.234376040000001</c:v>
                </c:pt>
                <c:pt idx="5361">
                  <c:v>53.24430804</c:v>
                </c:pt>
                <c:pt idx="5362">
                  <c:v>53.254240039999999</c:v>
                </c:pt>
                <c:pt idx="5363">
                  <c:v>53.264172039999998</c:v>
                </c:pt>
                <c:pt idx="5364">
                  <c:v>53.274104039999997</c:v>
                </c:pt>
                <c:pt idx="5365">
                  <c:v>53.284036039999997</c:v>
                </c:pt>
                <c:pt idx="5366">
                  <c:v>53.293968040000003</c:v>
                </c:pt>
                <c:pt idx="5367">
                  <c:v>53.303900040000002</c:v>
                </c:pt>
                <c:pt idx="5368">
                  <c:v>53.313832040000001</c:v>
                </c:pt>
                <c:pt idx="5369">
                  <c:v>53.32376404</c:v>
                </c:pt>
                <c:pt idx="5370">
                  <c:v>53.33369604</c:v>
                </c:pt>
                <c:pt idx="5371">
                  <c:v>53.343628039999999</c:v>
                </c:pt>
                <c:pt idx="5372">
                  <c:v>53.353560039999998</c:v>
                </c:pt>
                <c:pt idx="5373">
                  <c:v>53.363492039999997</c:v>
                </c:pt>
                <c:pt idx="5374">
                  <c:v>53.373424040000003</c:v>
                </c:pt>
                <c:pt idx="5375">
                  <c:v>53.383356040000002</c:v>
                </c:pt>
                <c:pt idx="5376">
                  <c:v>53.393288040000002</c:v>
                </c:pt>
                <c:pt idx="5377">
                  <c:v>53.403220040000001</c:v>
                </c:pt>
                <c:pt idx="5378">
                  <c:v>53.41315204</c:v>
                </c:pt>
                <c:pt idx="5379">
                  <c:v>53.423084039999999</c:v>
                </c:pt>
                <c:pt idx="5380">
                  <c:v>53.433016039999998</c:v>
                </c:pt>
                <c:pt idx="5381">
                  <c:v>53.442948039999997</c:v>
                </c:pt>
                <c:pt idx="5382">
                  <c:v>53.452880039999997</c:v>
                </c:pt>
                <c:pt idx="5383">
                  <c:v>53.462812040000003</c:v>
                </c:pt>
                <c:pt idx="5384">
                  <c:v>53.472744040000002</c:v>
                </c:pt>
                <c:pt idx="5385">
                  <c:v>53.482676040000001</c:v>
                </c:pt>
                <c:pt idx="5386">
                  <c:v>53.49260804</c:v>
                </c:pt>
                <c:pt idx="5387">
                  <c:v>53.50254004</c:v>
                </c:pt>
                <c:pt idx="5388">
                  <c:v>53.51247154</c:v>
                </c:pt>
                <c:pt idx="5389">
                  <c:v>53.522403539999999</c:v>
                </c:pt>
                <c:pt idx="5390">
                  <c:v>53.532335539999998</c:v>
                </c:pt>
                <c:pt idx="5391">
                  <c:v>53.542267539999997</c:v>
                </c:pt>
                <c:pt idx="5392">
                  <c:v>53.552199539999997</c:v>
                </c:pt>
                <c:pt idx="5393">
                  <c:v>53.562131540000003</c:v>
                </c:pt>
                <c:pt idx="5394">
                  <c:v>53.572063540000002</c:v>
                </c:pt>
                <c:pt idx="5395">
                  <c:v>53.581995540000001</c:v>
                </c:pt>
                <c:pt idx="5396">
                  <c:v>53.59192754</c:v>
                </c:pt>
                <c:pt idx="5397">
                  <c:v>53.60185954</c:v>
                </c:pt>
                <c:pt idx="5398">
                  <c:v>53.611791539999999</c:v>
                </c:pt>
                <c:pt idx="5399">
                  <c:v>53.621723539999998</c:v>
                </c:pt>
                <c:pt idx="5400">
                  <c:v>53.631655539999997</c:v>
                </c:pt>
                <c:pt idx="5401">
                  <c:v>53.641587540000003</c:v>
                </c:pt>
                <c:pt idx="5402">
                  <c:v>53.651519540000002</c:v>
                </c:pt>
                <c:pt idx="5403">
                  <c:v>53.661451540000002</c:v>
                </c:pt>
                <c:pt idx="5404">
                  <c:v>53.671383540000001</c:v>
                </c:pt>
                <c:pt idx="5405">
                  <c:v>53.68131554</c:v>
                </c:pt>
                <c:pt idx="5406">
                  <c:v>53.691247539999999</c:v>
                </c:pt>
                <c:pt idx="5407">
                  <c:v>53.701179539999998</c:v>
                </c:pt>
                <c:pt idx="5408">
                  <c:v>53.711111539999997</c:v>
                </c:pt>
                <c:pt idx="5409">
                  <c:v>53.721043539999997</c:v>
                </c:pt>
                <c:pt idx="5410">
                  <c:v>53.730975540000003</c:v>
                </c:pt>
                <c:pt idx="5411">
                  <c:v>53.740907540000002</c:v>
                </c:pt>
                <c:pt idx="5412">
                  <c:v>53.750839540000001</c:v>
                </c:pt>
                <c:pt idx="5413">
                  <c:v>53.760772539999998</c:v>
                </c:pt>
                <c:pt idx="5414">
                  <c:v>53.770704539999997</c:v>
                </c:pt>
                <c:pt idx="5415">
                  <c:v>53.780636540000003</c:v>
                </c:pt>
                <c:pt idx="5416">
                  <c:v>53.790568540000002</c:v>
                </c:pt>
                <c:pt idx="5417">
                  <c:v>53.800500540000002</c:v>
                </c:pt>
                <c:pt idx="5418">
                  <c:v>53.810432540000001</c:v>
                </c:pt>
                <c:pt idx="5419">
                  <c:v>53.82036454</c:v>
                </c:pt>
                <c:pt idx="5420">
                  <c:v>53.830296539999999</c:v>
                </c:pt>
                <c:pt idx="5421">
                  <c:v>53.840228539999998</c:v>
                </c:pt>
                <c:pt idx="5422">
                  <c:v>53.850160539999997</c:v>
                </c:pt>
                <c:pt idx="5423">
                  <c:v>53.860092539999997</c:v>
                </c:pt>
                <c:pt idx="5424">
                  <c:v>53.870024540000003</c:v>
                </c:pt>
                <c:pt idx="5425">
                  <c:v>53.879956540000002</c:v>
                </c:pt>
                <c:pt idx="5426">
                  <c:v>53.889888540000001</c:v>
                </c:pt>
                <c:pt idx="5427">
                  <c:v>53.89982054</c:v>
                </c:pt>
                <c:pt idx="5428">
                  <c:v>53.909752539999999</c:v>
                </c:pt>
                <c:pt idx="5429">
                  <c:v>53.919684539999999</c:v>
                </c:pt>
                <c:pt idx="5430">
                  <c:v>53.929616539999998</c:v>
                </c:pt>
                <c:pt idx="5431">
                  <c:v>53.939548539999997</c:v>
                </c:pt>
                <c:pt idx="5432">
                  <c:v>53.949480540000003</c:v>
                </c:pt>
                <c:pt idx="5433">
                  <c:v>53.959412540000002</c:v>
                </c:pt>
                <c:pt idx="5434">
                  <c:v>53.969344540000002</c:v>
                </c:pt>
                <c:pt idx="5435">
                  <c:v>53.979276540000001</c:v>
                </c:pt>
                <c:pt idx="5436">
                  <c:v>53.98920854</c:v>
                </c:pt>
                <c:pt idx="5437">
                  <c:v>53.999140539999999</c:v>
                </c:pt>
                <c:pt idx="5438">
                  <c:v>54.009072539999998</c:v>
                </c:pt>
                <c:pt idx="5439">
                  <c:v>54.019004539999997</c:v>
                </c:pt>
                <c:pt idx="5440">
                  <c:v>54.028936539999997</c:v>
                </c:pt>
                <c:pt idx="5441">
                  <c:v>54.038868540000003</c:v>
                </c:pt>
                <c:pt idx="5442">
                  <c:v>54.048800540000002</c:v>
                </c:pt>
                <c:pt idx="5443">
                  <c:v>54.058732540000001</c:v>
                </c:pt>
                <c:pt idx="5444">
                  <c:v>54.06866454</c:v>
                </c:pt>
                <c:pt idx="5445">
                  <c:v>54.078596539999999</c:v>
                </c:pt>
                <c:pt idx="5446">
                  <c:v>54.088528539999999</c:v>
                </c:pt>
                <c:pt idx="5447">
                  <c:v>54.098460539999998</c:v>
                </c:pt>
                <c:pt idx="5448">
                  <c:v>54.108392539999997</c:v>
                </c:pt>
                <c:pt idx="5449">
                  <c:v>54.118324540000003</c:v>
                </c:pt>
                <c:pt idx="5450">
                  <c:v>54.128256540000002</c:v>
                </c:pt>
                <c:pt idx="5451">
                  <c:v>54.138188540000002</c:v>
                </c:pt>
                <c:pt idx="5452">
                  <c:v>54.148120540000001</c:v>
                </c:pt>
                <c:pt idx="5453">
                  <c:v>54.15805254</c:v>
                </c:pt>
                <c:pt idx="5454">
                  <c:v>54.167984539999999</c:v>
                </c:pt>
                <c:pt idx="5455">
                  <c:v>54.177916539999998</c:v>
                </c:pt>
                <c:pt idx="5456">
                  <c:v>54.187848539999997</c:v>
                </c:pt>
                <c:pt idx="5457">
                  <c:v>54.197780539999997</c:v>
                </c:pt>
                <c:pt idx="5458">
                  <c:v>54.207712540000003</c:v>
                </c:pt>
                <c:pt idx="5459">
                  <c:v>54.217644540000002</c:v>
                </c:pt>
                <c:pt idx="5460">
                  <c:v>54.227576540000001</c:v>
                </c:pt>
                <c:pt idx="5461">
                  <c:v>54.23750854</c:v>
                </c:pt>
                <c:pt idx="5462">
                  <c:v>54.247440539999999</c:v>
                </c:pt>
                <c:pt idx="5463">
                  <c:v>54.257372539999999</c:v>
                </c:pt>
                <c:pt idx="5464">
                  <c:v>54.267304539999998</c:v>
                </c:pt>
                <c:pt idx="5465">
                  <c:v>54.277236539999997</c:v>
                </c:pt>
                <c:pt idx="5466">
                  <c:v>54.287168540000003</c:v>
                </c:pt>
                <c:pt idx="5467">
                  <c:v>54.297100540000002</c:v>
                </c:pt>
                <c:pt idx="5468">
                  <c:v>54.307032540000002</c:v>
                </c:pt>
                <c:pt idx="5469">
                  <c:v>54.316964540000001</c:v>
                </c:pt>
                <c:pt idx="5470">
                  <c:v>54.326897539999997</c:v>
                </c:pt>
                <c:pt idx="5471">
                  <c:v>54.336829539999997</c:v>
                </c:pt>
                <c:pt idx="5472">
                  <c:v>54.346761540000003</c:v>
                </c:pt>
                <c:pt idx="5473">
                  <c:v>54.356693540000002</c:v>
                </c:pt>
                <c:pt idx="5474">
                  <c:v>54.366625540000001</c:v>
                </c:pt>
                <c:pt idx="5475">
                  <c:v>54.37655754</c:v>
                </c:pt>
                <c:pt idx="5476">
                  <c:v>54.386489539999999</c:v>
                </c:pt>
                <c:pt idx="5477">
                  <c:v>54.396421539999999</c:v>
                </c:pt>
                <c:pt idx="5478">
                  <c:v>54.406353539999998</c:v>
                </c:pt>
                <c:pt idx="5479">
                  <c:v>54.416285539999997</c:v>
                </c:pt>
                <c:pt idx="5480">
                  <c:v>54.426217540000003</c:v>
                </c:pt>
                <c:pt idx="5481">
                  <c:v>54.436149540000002</c:v>
                </c:pt>
                <c:pt idx="5482">
                  <c:v>54.446081540000002</c:v>
                </c:pt>
                <c:pt idx="5483">
                  <c:v>54.456013540000001</c:v>
                </c:pt>
                <c:pt idx="5484">
                  <c:v>54.46594554</c:v>
                </c:pt>
                <c:pt idx="5485">
                  <c:v>54.475877539999999</c:v>
                </c:pt>
                <c:pt idx="5486">
                  <c:v>54.485809539999998</c:v>
                </c:pt>
                <c:pt idx="5487">
                  <c:v>54.495741539999997</c:v>
                </c:pt>
                <c:pt idx="5488">
                  <c:v>54.505673539999997</c:v>
                </c:pt>
                <c:pt idx="5489">
                  <c:v>54.515605749999999</c:v>
                </c:pt>
                <c:pt idx="5490">
                  <c:v>54.525537749999998</c:v>
                </c:pt>
                <c:pt idx="5491">
                  <c:v>54.535469749999997</c:v>
                </c:pt>
                <c:pt idx="5492">
                  <c:v>54.545401750000003</c:v>
                </c:pt>
                <c:pt idx="5493">
                  <c:v>54.555333750000003</c:v>
                </c:pt>
                <c:pt idx="5494">
                  <c:v>54.565265750000002</c:v>
                </c:pt>
                <c:pt idx="5495">
                  <c:v>54.575197750000001</c:v>
                </c:pt>
                <c:pt idx="5496">
                  <c:v>54.58512975</c:v>
                </c:pt>
                <c:pt idx="5497">
                  <c:v>54.595061749999999</c:v>
                </c:pt>
                <c:pt idx="5498">
                  <c:v>54.604993749999998</c:v>
                </c:pt>
                <c:pt idx="5499">
                  <c:v>54.614925749999998</c:v>
                </c:pt>
                <c:pt idx="5500">
                  <c:v>54.624857749999997</c:v>
                </c:pt>
                <c:pt idx="5501">
                  <c:v>54.634789750000003</c:v>
                </c:pt>
                <c:pt idx="5502">
                  <c:v>54.644721750000002</c:v>
                </c:pt>
                <c:pt idx="5503">
                  <c:v>54.654653750000001</c:v>
                </c:pt>
                <c:pt idx="5504">
                  <c:v>54.664585750000001</c:v>
                </c:pt>
                <c:pt idx="5505">
                  <c:v>54.67451775</c:v>
                </c:pt>
                <c:pt idx="5506">
                  <c:v>54.684449749999999</c:v>
                </c:pt>
                <c:pt idx="5507">
                  <c:v>54.694381749999998</c:v>
                </c:pt>
                <c:pt idx="5508">
                  <c:v>54.704313749999997</c:v>
                </c:pt>
                <c:pt idx="5509">
                  <c:v>54.714245750000003</c:v>
                </c:pt>
                <c:pt idx="5510">
                  <c:v>54.724177750000003</c:v>
                </c:pt>
                <c:pt idx="5511">
                  <c:v>54.734109750000002</c:v>
                </c:pt>
                <c:pt idx="5512">
                  <c:v>54.744041750000001</c:v>
                </c:pt>
                <c:pt idx="5513">
                  <c:v>54.75397375</c:v>
                </c:pt>
                <c:pt idx="5514">
                  <c:v>54.763905749999999</c:v>
                </c:pt>
                <c:pt idx="5515">
                  <c:v>54.773837749999998</c:v>
                </c:pt>
                <c:pt idx="5516">
                  <c:v>54.783770750000002</c:v>
                </c:pt>
                <c:pt idx="5517">
                  <c:v>54.793702750000001</c:v>
                </c:pt>
                <c:pt idx="5518">
                  <c:v>54.803634750000001</c:v>
                </c:pt>
                <c:pt idx="5519">
                  <c:v>54.81356675</c:v>
                </c:pt>
                <c:pt idx="5520">
                  <c:v>54.823498749999999</c:v>
                </c:pt>
                <c:pt idx="5521">
                  <c:v>54.833430749999998</c:v>
                </c:pt>
                <c:pt idx="5522">
                  <c:v>54.843362749999997</c:v>
                </c:pt>
                <c:pt idx="5523">
                  <c:v>54.853294750000003</c:v>
                </c:pt>
                <c:pt idx="5524">
                  <c:v>54.863226750000003</c:v>
                </c:pt>
                <c:pt idx="5525">
                  <c:v>54.873158750000002</c:v>
                </c:pt>
                <c:pt idx="5526">
                  <c:v>54.883090750000001</c:v>
                </c:pt>
                <c:pt idx="5527">
                  <c:v>54.89302275</c:v>
                </c:pt>
                <c:pt idx="5528">
                  <c:v>54.902954749999999</c:v>
                </c:pt>
                <c:pt idx="5529">
                  <c:v>54.912886749999998</c:v>
                </c:pt>
                <c:pt idx="5530">
                  <c:v>54.922818749999998</c:v>
                </c:pt>
                <c:pt idx="5531">
                  <c:v>54.932750749999997</c:v>
                </c:pt>
                <c:pt idx="5532">
                  <c:v>54.942682750000003</c:v>
                </c:pt>
                <c:pt idx="5533">
                  <c:v>54.952614750000002</c:v>
                </c:pt>
                <c:pt idx="5534">
                  <c:v>54.962546750000001</c:v>
                </c:pt>
                <c:pt idx="5535">
                  <c:v>54.972478750000001</c:v>
                </c:pt>
                <c:pt idx="5536">
                  <c:v>54.98241075</c:v>
                </c:pt>
                <c:pt idx="5537">
                  <c:v>54.992342749999999</c:v>
                </c:pt>
                <c:pt idx="5538">
                  <c:v>55.002274749999998</c:v>
                </c:pt>
                <c:pt idx="5539">
                  <c:v>55.012206749999997</c:v>
                </c:pt>
                <c:pt idx="5540">
                  <c:v>55.022138750000003</c:v>
                </c:pt>
                <c:pt idx="5541">
                  <c:v>55.032070750000003</c:v>
                </c:pt>
                <c:pt idx="5542">
                  <c:v>55.042002750000002</c:v>
                </c:pt>
                <c:pt idx="5543">
                  <c:v>55.051934750000001</c:v>
                </c:pt>
                <c:pt idx="5544">
                  <c:v>55.06186675</c:v>
                </c:pt>
                <c:pt idx="5545">
                  <c:v>55.071798749999999</c:v>
                </c:pt>
                <c:pt idx="5546">
                  <c:v>55.081730749999998</c:v>
                </c:pt>
                <c:pt idx="5547">
                  <c:v>55.091662749999998</c:v>
                </c:pt>
                <c:pt idx="5548">
                  <c:v>55.101594749999997</c:v>
                </c:pt>
                <c:pt idx="5549">
                  <c:v>55.111526750000003</c:v>
                </c:pt>
                <c:pt idx="5550">
                  <c:v>55.121458750000002</c:v>
                </c:pt>
                <c:pt idx="5551">
                  <c:v>55.131390750000001</c:v>
                </c:pt>
                <c:pt idx="5552">
                  <c:v>55.14132275</c:v>
                </c:pt>
                <c:pt idx="5553">
                  <c:v>55.15125475</c:v>
                </c:pt>
                <c:pt idx="5554">
                  <c:v>55.161186749999999</c:v>
                </c:pt>
                <c:pt idx="5555">
                  <c:v>55.171118749999998</c:v>
                </c:pt>
                <c:pt idx="5556">
                  <c:v>55.181050749999997</c:v>
                </c:pt>
                <c:pt idx="5557">
                  <c:v>55.190983750000001</c:v>
                </c:pt>
                <c:pt idx="5558">
                  <c:v>55.20091575</c:v>
                </c:pt>
                <c:pt idx="5559">
                  <c:v>55.210847749999999</c:v>
                </c:pt>
                <c:pt idx="5560">
                  <c:v>55.220779749999998</c:v>
                </c:pt>
                <c:pt idx="5561">
                  <c:v>55.230711749999998</c:v>
                </c:pt>
                <c:pt idx="5562">
                  <c:v>55.240643749999997</c:v>
                </c:pt>
                <c:pt idx="5563">
                  <c:v>55.250575750000003</c:v>
                </c:pt>
                <c:pt idx="5564">
                  <c:v>55.260507750000002</c:v>
                </c:pt>
                <c:pt idx="5565">
                  <c:v>55.270439750000001</c:v>
                </c:pt>
                <c:pt idx="5566">
                  <c:v>55.28037175</c:v>
                </c:pt>
                <c:pt idx="5567">
                  <c:v>55.29030375</c:v>
                </c:pt>
                <c:pt idx="5568">
                  <c:v>55.300235749999999</c:v>
                </c:pt>
                <c:pt idx="5569">
                  <c:v>55.310167749999998</c:v>
                </c:pt>
                <c:pt idx="5570">
                  <c:v>55.320099749999997</c:v>
                </c:pt>
                <c:pt idx="5571">
                  <c:v>55.330031750000003</c:v>
                </c:pt>
                <c:pt idx="5572">
                  <c:v>55.339963750000003</c:v>
                </c:pt>
                <c:pt idx="5573">
                  <c:v>55.349895750000002</c:v>
                </c:pt>
                <c:pt idx="5574">
                  <c:v>55.359827750000001</c:v>
                </c:pt>
                <c:pt idx="5575">
                  <c:v>55.36975975</c:v>
                </c:pt>
                <c:pt idx="5576">
                  <c:v>55.379691749999999</c:v>
                </c:pt>
                <c:pt idx="5577">
                  <c:v>55.389623749999998</c:v>
                </c:pt>
                <c:pt idx="5578">
                  <c:v>55.399555749999998</c:v>
                </c:pt>
                <c:pt idx="5579">
                  <c:v>55.409487749999997</c:v>
                </c:pt>
                <c:pt idx="5580">
                  <c:v>55.419419750000003</c:v>
                </c:pt>
                <c:pt idx="5581">
                  <c:v>55.429351750000002</c:v>
                </c:pt>
                <c:pt idx="5582">
                  <c:v>55.439283750000001</c:v>
                </c:pt>
                <c:pt idx="5583">
                  <c:v>55.44921575</c:v>
                </c:pt>
                <c:pt idx="5584">
                  <c:v>55.45914775</c:v>
                </c:pt>
                <c:pt idx="5585">
                  <c:v>55.469079749999999</c:v>
                </c:pt>
                <c:pt idx="5586">
                  <c:v>55.479011749999998</c:v>
                </c:pt>
                <c:pt idx="5587">
                  <c:v>55.488943749999997</c:v>
                </c:pt>
                <c:pt idx="5588">
                  <c:v>55.498875750000003</c:v>
                </c:pt>
                <c:pt idx="5589">
                  <c:v>55.508807750000003</c:v>
                </c:pt>
                <c:pt idx="5590">
                  <c:v>55.518740039999997</c:v>
                </c:pt>
                <c:pt idx="5591">
                  <c:v>55.528672039999996</c:v>
                </c:pt>
                <c:pt idx="5592">
                  <c:v>55.538604040000003</c:v>
                </c:pt>
                <c:pt idx="5593">
                  <c:v>55.548536040000002</c:v>
                </c:pt>
                <c:pt idx="5594">
                  <c:v>55.558469039999999</c:v>
                </c:pt>
                <c:pt idx="5595">
                  <c:v>55.568401039999998</c:v>
                </c:pt>
                <c:pt idx="5596">
                  <c:v>55.578333039999997</c:v>
                </c:pt>
                <c:pt idx="5597">
                  <c:v>55.588265040000003</c:v>
                </c:pt>
                <c:pt idx="5598">
                  <c:v>55.598197040000002</c:v>
                </c:pt>
                <c:pt idx="5599">
                  <c:v>55.608129040000001</c:v>
                </c:pt>
                <c:pt idx="5600">
                  <c:v>55.618061040000001</c:v>
                </c:pt>
                <c:pt idx="5601">
                  <c:v>55.62799304</c:v>
                </c:pt>
                <c:pt idx="5602">
                  <c:v>55.637925039999999</c:v>
                </c:pt>
                <c:pt idx="5603">
                  <c:v>55.647857039999998</c:v>
                </c:pt>
                <c:pt idx="5604">
                  <c:v>55.657789039999997</c:v>
                </c:pt>
                <c:pt idx="5605">
                  <c:v>55.667721040000004</c:v>
                </c:pt>
                <c:pt idx="5606">
                  <c:v>55.677653040000003</c:v>
                </c:pt>
                <c:pt idx="5607">
                  <c:v>55.687585040000002</c:v>
                </c:pt>
                <c:pt idx="5608">
                  <c:v>55.697517040000001</c:v>
                </c:pt>
                <c:pt idx="5609">
                  <c:v>55.70744904</c:v>
                </c:pt>
                <c:pt idx="5610">
                  <c:v>55.717381039999999</c:v>
                </c:pt>
                <c:pt idx="5611">
                  <c:v>55.727313039999999</c:v>
                </c:pt>
                <c:pt idx="5612">
                  <c:v>55.737245039999998</c:v>
                </c:pt>
                <c:pt idx="5613">
                  <c:v>55.747177039999997</c:v>
                </c:pt>
                <c:pt idx="5614">
                  <c:v>55.757109040000003</c:v>
                </c:pt>
                <c:pt idx="5615">
                  <c:v>55.767041040000002</c:v>
                </c:pt>
                <c:pt idx="5616">
                  <c:v>55.776973040000001</c:v>
                </c:pt>
                <c:pt idx="5617">
                  <c:v>55.786905040000001</c:v>
                </c:pt>
                <c:pt idx="5618">
                  <c:v>55.79683704</c:v>
                </c:pt>
                <c:pt idx="5619">
                  <c:v>55.806769039999999</c:v>
                </c:pt>
                <c:pt idx="5620">
                  <c:v>55.816701039999998</c:v>
                </c:pt>
                <c:pt idx="5621">
                  <c:v>55.826633039999997</c:v>
                </c:pt>
                <c:pt idx="5622">
                  <c:v>55.836565040000004</c:v>
                </c:pt>
                <c:pt idx="5623">
                  <c:v>55.846497040000003</c:v>
                </c:pt>
                <c:pt idx="5624">
                  <c:v>55.856429040000002</c:v>
                </c:pt>
                <c:pt idx="5625">
                  <c:v>55.866361040000001</c:v>
                </c:pt>
                <c:pt idx="5626">
                  <c:v>55.87629304</c:v>
                </c:pt>
                <c:pt idx="5627">
                  <c:v>55.886225039999999</c:v>
                </c:pt>
                <c:pt idx="5628">
                  <c:v>55.896157039999999</c:v>
                </c:pt>
                <c:pt idx="5629">
                  <c:v>55.906089039999998</c:v>
                </c:pt>
                <c:pt idx="5630">
                  <c:v>55.916021039999997</c:v>
                </c:pt>
                <c:pt idx="5631">
                  <c:v>55.925954040000001</c:v>
                </c:pt>
                <c:pt idx="5632">
                  <c:v>55.93588604</c:v>
                </c:pt>
                <c:pt idx="5633">
                  <c:v>55.945818039999999</c:v>
                </c:pt>
                <c:pt idx="5634">
                  <c:v>55.955750039999998</c:v>
                </c:pt>
                <c:pt idx="5635">
                  <c:v>55.965682039999997</c:v>
                </c:pt>
                <c:pt idx="5636">
                  <c:v>55.975614040000004</c:v>
                </c:pt>
                <c:pt idx="5637">
                  <c:v>55.985546040000003</c:v>
                </c:pt>
                <c:pt idx="5638">
                  <c:v>55.995478040000002</c:v>
                </c:pt>
                <c:pt idx="5639">
                  <c:v>56.005410040000001</c:v>
                </c:pt>
                <c:pt idx="5640">
                  <c:v>56.01534204</c:v>
                </c:pt>
                <c:pt idx="5641">
                  <c:v>56.025274039999999</c:v>
                </c:pt>
                <c:pt idx="5642">
                  <c:v>56.035206039999998</c:v>
                </c:pt>
                <c:pt idx="5643">
                  <c:v>56.045138039999998</c:v>
                </c:pt>
                <c:pt idx="5644">
                  <c:v>56.055070039999997</c:v>
                </c:pt>
                <c:pt idx="5645">
                  <c:v>56.065002040000003</c:v>
                </c:pt>
                <c:pt idx="5646">
                  <c:v>56.074934040000002</c:v>
                </c:pt>
                <c:pt idx="5647">
                  <c:v>56.084866040000001</c:v>
                </c:pt>
                <c:pt idx="5648">
                  <c:v>56.094798040000001</c:v>
                </c:pt>
                <c:pt idx="5649">
                  <c:v>56.10473004</c:v>
                </c:pt>
                <c:pt idx="5650">
                  <c:v>56.114662039999999</c:v>
                </c:pt>
                <c:pt idx="5651">
                  <c:v>56.124594039999998</c:v>
                </c:pt>
                <c:pt idx="5652">
                  <c:v>56.134526039999997</c:v>
                </c:pt>
                <c:pt idx="5653">
                  <c:v>56.144458040000004</c:v>
                </c:pt>
                <c:pt idx="5654">
                  <c:v>56.154390040000003</c:v>
                </c:pt>
                <c:pt idx="5655">
                  <c:v>56.164322040000002</c:v>
                </c:pt>
                <c:pt idx="5656">
                  <c:v>56.174254040000001</c:v>
                </c:pt>
                <c:pt idx="5657">
                  <c:v>56.18418604</c:v>
                </c:pt>
                <c:pt idx="5658">
                  <c:v>56.194118039999999</c:v>
                </c:pt>
                <c:pt idx="5659">
                  <c:v>56.204050039999998</c:v>
                </c:pt>
                <c:pt idx="5660">
                  <c:v>56.213982039999998</c:v>
                </c:pt>
                <c:pt idx="5661">
                  <c:v>56.223914039999997</c:v>
                </c:pt>
                <c:pt idx="5662">
                  <c:v>56.233846040000003</c:v>
                </c:pt>
                <c:pt idx="5663">
                  <c:v>56.243778040000002</c:v>
                </c:pt>
                <c:pt idx="5664">
                  <c:v>56.253710040000001</c:v>
                </c:pt>
                <c:pt idx="5665">
                  <c:v>56.263642040000001</c:v>
                </c:pt>
                <c:pt idx="5666">
                  <c:v>56.27357404</c:v>
                </c:pt>
                <c:pt idx="5667">
                  <c:v>56.283507040000003</c:v>
                </c:pt>
                <c:pt idx="5668">
                  <c:v>56.293439040000003</c:v>
                </c:pt>
                <c:pt idx="5669">
                  <c:v>56.303371040000002</c:v>
                </c:pt>
                <c:pt idx="5670">
                  <c:v>56.313303040000001</c:v>
                </c:pt>
                <c:pt idx="5671">
                  <c:v>56.32323504</c:v>
                </c:pt>
                <c:pt idx="5672">
                  <c:v>56.333167039999999</c:v>
                </c:pt>
                <c:pt idx="5673">
                  <c:v>56.343099039999998</c:v>
                </c:pt>
                <c:pt idx="5674">
                  <c:v>56.353031039999998</c:v>
                </c:pt>
                <c:pt idx="5675">
                  <c:v>56.362963039999997</c:v>
                </c:pt>
                <c:pt idx="5676">
                  <c:v>56.372895040000003</c:v>
                </c:pt>
                <c:pt idx="5677">
                  <c:v>56.382827040000002</c:v>
                </c:pt>
                <c:pt idx="5678">
                  <c:v>56.392759040000001</c:v>
                </c:pt>
                <c:pt idx="5679">
                  <c:v>56.402691040000001</c:v>
                </c:pt>
                <c:pt idx="5680">
                  <c:v>56.41262304</c:v>
                </c:pt>
                <c:pt idx="5681">
                  <c:v>56.422555039999999</c:v>
                </c:pt>
                <c:pt idx="5682">
                  <c:v>56.432487039999998</c:v>
                </c:pt>
                <c:pt idx="5683">
                  <c:v>56.442419039999997</c:v>
                </c:pt>
                <c:pt idx="5684">
                  <c:v>56.452351040000003</c:v>
                </c:pt>
                <c:pt idx="5685">
                  <c:v>56.462283040000003</c:v>
                </c:pt>
                <c:pt idx="5686">
                  <c:v>56.472215040000002</c:v>
                </c:pt>
                <c:pt idx="5687">
                  <c:v>56.482147040000001</c:v>
                </c:pt>
                <c:pt idx="5688">
                  <c:v>56.49207904</c:v>
                </c:pt>
                <c:pt idx="5689">
                  <c:v>56.502011039999999</c:v>
                </c:pt>
                <c:pt idx="5690">
                  <c:v>56.511943039999998</c:v>
                </c:pt>
                <c:pt idx="5691">
                  <c:v>56.521875289999997</c:v>
                </c:pt>
                <c:pt idx="5692">
                  <c:v>56.531807290000003</c:v>
                </c:pt>
                <c:pt idx="5693">
                  <c:v>56.541739290000002</c:v>
                </c:pt>
                <c:pt idx="5694">
                  <c:v>56.551671290000002</c:v>
                </c:pt>
                <c:pt idx="5695">
                  <c:v>56.561603290000001</c:v>
                </c:pt>
                <c:pt idx="5696">
                  <c:v>56.57153529</c:v>
                </c:pt>
                <c:pt idx="5697">
                  <c:v>56.581467289999999</c:v>
                </c:pt>
                <c:pt idx="5698">
                  <c:v>56.591399289999998</c:v>
                </c:pt>
                <c:pt idx="5699">
                  <c:v>56.601331289999997</c:v>
                </c:pt>
                <c:pt idx="5700">
                  <c:v>56.611263289999997</c:v>
                </c:pt>
                <c:pt idx="5701">
                  <c:v>56.62119629</c:v>
                </c:pt>
                <c:pt idx="5702">
                  <c:v>56.631128289999999</c:v>
                </c:pt>
                <c:pt idx="5703">
                  <c:v>56.641060289999999</c:v>
                </c:pt>
                <c:pt idx="5704">
                  <c:v>56.650992289999998</c:v>
                </c:pt>
                <c:pt idx="5705">
                  <c:v>56.660924289999997</c:v>
                </c:pt>
                <c:pt idx="5706">
                  <c:v>56.670856290000003</c:v>
                </c:pt>
                <c:pt idx="5707">
                  <c:v>56.680788290000002</c:v>
                </c:pt>
                <c:pt idx="5708">
                  <c:v>56.690720290000002</c:v>
                </c:pt>
                <c:pt idx="5709">
                  <c:v>56.700652290000001</c:v>
                </c:pt>
                <c:pt idx="5710">
                  <c:v>56.71058429</c:v>
                </c:pt>
                <c:pt idx="5711">
                  <c:v>56.720516289999999</c:v>
                </c:pt>
                <c:pt idx="5712">
                  <c:v>56.730448289999998</c:v>
                </c:pt>
                <c:pt idx="5713">
                  <c:v>56.740380289999997</c:v>
                </c:pt>
                <c:pt idx="5714">
                  <c:v>56.750312289999997</c:v>
                </c:pt>
                <c:pt idx="5715">
                  <c:v>56.760244290000003</c:v>
                </c:pt>
                <c:pt idx="5716">
                  <c:v>56.770176290000002</c:v>
                </c:pt>
                <c:pt idx="5717">
                  <c:v>56.780108290000001</c:v>
                </c:pt>
                <c:pt idx="5718">
                  <c:v>56.79004029</c:v>
                </c:pt>
                <c:pt idx="5719">
                  <c:v>56.799972289999999</c:v>
                </c:pt>
                <c:pt idx="5720">
                  <c:v>56.809904289999999</c:v>
                </c:pt>
                <c:pt idx="5721">
                  <c:v>56.819836289999998</c:v>
                </c:pt>
                <c:pt idx="5722">
                  <c:v>56.829768289999997</c:v>
                </c:pt>
                <c:pt idx="5723">
                  <c:v>56.839700290000003</c:v>
                </c:pt>
                <c:pt idx="5724">
                  <c:v>56.849632290000002</c:v>
                </c:pt>
                <c:pt idx="5725">
                  <c:v>56.859564290000002</c:v>
                </c:pt>
                <c:pt idx="5726">
                  <c:v>56.869496290000001</c:v>
                </c:pt>
                <c:pt idx="5727">
                  <c:v>56.87942829</c:v>
                </c:pt>
                <c:pt idx="5728">
                  <c:v>56.889360289999999</c:v>
                </c:pt>
                <c:pt idx="5729">
                  <c:v>56.899292289999998</c:v>
                </c:pt>
                <c:pt idx="5730">
                  <c:v>56.909224289999997</c:v>
                </c:pt>
                <c:pt idx="5731">
                  <c:v>56.919156289999997</c:v>
                </c:pt>
                <c:pt idx="5732">
                  <c:v>56.92908929</c:v>
                </c:pt>
                <c:pt idx="5733">
                  <c:v>56.939021289999999</c:v>
                </c:pt>
                <c:pt idx="5734">
                  <c:v>56.948953289999999</c:v>
                </c:pt>
                <c:pt idx="5735">
                  <c:v>56.958885289999998</c:v>
                </c:pt>
                <c:pt idx="5736">
                  <c:v>56.968817289999997</c:v>
                </c:pt>
                <c:pt idx="5737">
                  <c:v>56.978749290000003</c:v>
                </c:pt>
                <c:pt idx="5738">
                  <c:v>56.988681290000002</c:v>
                </c:pt>
                <c:pt idx="5739">
                  <c:v>56.998613290000002</c:v>
                </c:pt>
                <c:pt idx="5740">
                  <c:v>57.008545290000001</c:v>
                </c:pt>
                <c:pt idx="5741">
                  <c:v>57.01847729</c:v>
                </c:pt>
                <c:pt idx="5742">
                  <c:v>57.028409289999999</c:v>
                </c:pt>
                <c:pt idx="5743">
                  <c:v>57.038341289999998</c:v>
                </c:pt>
                <c:pt idx="5744">
                  <c:v>57.048273289999997</c:v>
                </c:pt>
                <c:pt idx="5745">
                  <c:v>57.058205289999997</c:v>
                </c:pt>
                <c:pt idx="5746">
                  <c:v>57.068137290000003</c:v>
                </c:pt>
                <c:pt idx="5747">
                  <c:v>57.078069290000002</c:v>
                </c:pt>
                <c:pt idx="5748">
                  <c:v>57.088001290000001</c:v>
                </c:pt>
                <c:pt idx="5749">
                  <c:v>57.09793329</c:v>
                </c:pt>
                <c:pt idx="5750">
                  <c:v>57.107865289999999</c:v>
                </c:pt>
                <c:pt idx="5751">
                  <c:v>57.117797289999999</c:v>
                </c:pt>
                <c:pt idx="5752">
                  <c:v>57.127729289999998</c:v>
                </c:pt>
                <c:pt idx="5753">
                  <c:v>57.137661289999997</c:v>
                </c:pt>
                <c:pt idx="5754">
                  <c:v>57.147593290000003</c:v>
                </c:pt>
                <c:pt idx="5755">
                  <c:v>57.157525290000002</c:v>
                </c:pt>
                <c:pt idx="5756">
                  <c:v>57.167457290000002</c:v>
                </c:pt>
                <c:pt idx="5757">
                  <c:v>57.177389290000001</c:v>
                </c:pt>
                <c:pt idx="5758">
                  <c:v>57.18732129</c:v>
                </c:pt>
                <c:pt idx="5759">
                  <c:v>57.197253289999999</c:v>
                </c:pt>
                <c:pt idx="5760">
                  <c:v>57.207185289999998</c:v>
                </c:pt>
                <c:pt idx="5761">
                  <c:v>57.217117289999997</c:v>
                </c:pt>
                <c:pt idx="5762">
                  <c:v>57.227049289999997</c:v>
                </c:pt>
                <c:pt idx="5763">
                  <c:v>57.23698229</c:v>
                </c:pt>
                <c:pt idx="5764">
                  <c:v>57.246914289999999</c:v>
                </c:pt>
                <c:pt idx="5765">
                  <c:v>57.256846289999999</c:v>
                </c:pt>
                <c:pt idx="5766">
                  <c:v>57.266778289999998</c:v>
                </c:pt>
                <c:pt idx="5767">
                  <c:v>57.276710289999997</c:v>
                </c:pt>
                <c:pt idx="5768">
                  <c:v>57.286642290000003</c:v>
                </c:pt>
                <c:pt idx="5769">
                  <c:v>57.296574290000002</c:v>
                </c:pt>
                <c:pt idx="5770">
                  <c:v>57.306506290000002</c:v>
                </c:pt>
                <c:pt idx="5771">
                  <c:v>57.316438290000001</c:v>
                </c:pt>
                <c:pt idx="5772">
                  <c:v>57.32637029</c:v>
                </c:pt>
                <c:pt idx="5773">
                  <c:v>57.336302289999999</c:v>
                </c:pt>
                <c:pt idx="5774">
                  <c:v>57.346234289999998</c:v>
                </c:pt>
                <c:pt idx="5775">
                  <c:v>57.356166289999997</c:v>
                </c:pt>
                <c:pt idx="5776">
                  <c:v>57.366098289999996</c:v>
                </c:pt>
                <c:pt idx="5777">
                  <c:v>57.376030290000003</c:v>
                </c:pt>
                <c:pt idx="5778">
                  <c:v>57.385962290000002</c:v>
                </c:pt>
                <c:pt idx="5779">
                  <c:v>57.395894290000001</c:v>
                </c:pt>
                <c:pt idx="5780">
                  <c:v>57.40582629</c:v>
                </c:pt>
                <c:pt idx="5781">
                  <c:v>57.415758289999999</c:v>
                </c:pt>
                <c:pt idx="5782">
                  <c:v>57.425690289999999</c:v>
                </c:pt>
                <c:pt idx="5783">
                  <c:v>57.435622289999998</c:v>
                </c:pt>
                <c:pt idx="5784">
                  <c:v>57.445554289999997</c:v>
                </c:pt>
                <c:pt idx="5785">
                  <c:v>57.455486290000003</c:v>
                </c:pt>
                <c:pt idx="5786">
                  <c:v>57.465418290000002</c:v>
                </c:pt>
                <c:pt idx="5787">
                  <c:v>57.475350290000002</c:v>
                </c:pt>
                <c:pt idx="5788">
                  <c:v>57.485282290000001</c:v>
                </c:pt>
                <c:pt idx="5789">
                  <c:v>57.49521429</c:v>
                </c:pt>
                <c:pt idx="5790">
                  <c:v>57.505146289999999</c:v>
                </c:pt>
                <c:pt idx="5791">
                  <c:v>57.515077750000003</c:v>
                </c:pt>
                <c:pt idx="5792">
                  <c:v>57.525009750000002</c:v>
                </c:pt>
                <c:pt idx="5793">
                  <c:v>57.534942749999999</c:v>
                </c:pt>
                <c:pt idx="5794">
                  <c:v>57.544874749999998</c:v>
                </c:pt>
                <c:pt idx="5795">
                  <c:v>57.554806749999997</c:v>
                </c:pt>
                <c:pt idx="5796">
                  <c:v>57.564738749999997</c:v>
                </c:pt>
                <c:pt idx="5797">
                  <c:v>57.574670750000003</c:v>
                </c:pt>
                <c:pt idx="5798">
                  <c:v>57.584602750000002</c:v>
                </c:pt>
                <c:pt idx="5799">
                  <c:v>57.594534750000001</c:v>
                </c:pt>
                <c:pt idx="5800">
                  <c:v>57.60446675</c:v>
                </c:pt>
                <c:pt idx="5801">
                  <c:v>57.614398749999999</c:v>
                </c:pt>
                <c:pt idx="5802">
                  <c:v>57.624330749999999</c:v>
                </c:pt>
                <c:pt idx="5803">
                  <c:v>57.634262749999998</c:v>
                </c:pt>
                <c:pt idx="5804">
                  <c:v>57.644194749999997</c:v>
                </c:pt>
                <c:pt idx="5805">
                  <c:v>57.654126750000003</c:v>
                </c:pt>
                <c:pt idx="5806">
                  <c:v>57.664058750000002</c:v>
                </c:pt>
                <c:pt idx="5807">
                  <c:v>57.673990750000002</c:v>
                </c:pt>
                <c:pt idx="5808">
                  <c:v>57.683922750000001</c:v>
                </c:pt>
                <c:pt idx="5809">
                  <c:v>57.69385475</c:v>
                </c:pt>
                <c:pt idx="5810">
                  <c:v>57.703786749999999</c:v>
                </c:pt>
                <c:pt idx="5811">
                  <c:v>57.713718749999998</c:v>
                </c:pt>
                <c:pt idx="5812">
                  <c:v>57.723650749999997</c:v>
                </c:pt>
                <c:pt idx="5813">
                  <c:v>57.733582749999997</c:v>
                </c:pt>
                <c:pt idx="5814">
                  <c:v>57.743514750000003</c:v>
                </c:pt>
                <c:pt idx="5815">
                  <c:v>57.753446750000002</c:v>
                </c:pt>
                <c:pt idx="5816">
                  <c:v>57.763378750000001</c:v>
                </c:pt>
                <c:pt idx="5817">
                  <c:v>57.77331075</c:v>
                </c:pt>
                <c:pt idx="5818">
                  <c:v>57.783242749999999</c:v>
                </c:pt>
                <c:pt idx="5819">
                  <c:v>57.793174749999999</c:v>
                </c:pt>
                <c:pt idx="5820">
                  <c:v>57.803106749999998</c:v>
                </c:pt>
                <c:pt idx="5821">
                  <c:v>57.813038749999997</c:v>
                </c:pt>
                <c:pt idx="5822">
                  <c:v>57.822970750000003</c:v>
                </c:pt>
                <c:pt idx="5823">
                  <c:v>57.83290375</c:v>
                </c:pt>
                <c:pt idx="5824">
                  <c:v>57.842835749999999</c:v>
                </c:pt>
                <c:pt idx="5825">
                  <c:v>57.852767749999998</c:v>
                </c:pt>
                <c:pt idx="5826">
                  <c:v>57.862699749999997</c:v>
                </c:pt>
                <c:pt idx="5827">
                  <c:v>57.872631749999996</c:v>
                </c:pt>
                <c:pt idx="5828">
                  <c:v>57.882563750000003</c:v>
                </c:pt>
                <c:pt idx="5829">
                  <c:v>57.892495750000002</c:v>
                </c:pt>
                <c:pt idx="5830">
                  <c:v>57.902427750000001</c:v>
                </c:pt>
                <c:pt idx="5831">
                  <c:v>57.91235975</c:v>
                </c:pt>
                <c:pt idx="5832">
                  <c:v>57.922291749999999</c:v>
                </c:pt>
                <c:pt idx="5833">
                  <c:v>57.932223749999999</c:v>
                </c:pt>
                <c:pt idx="5834">
                  <c:v>57.942155749999998</c:v>
                </c:pt>
                <c:pt idx="5835">
                  <c:v>57.952087749999997</c:v>
                </c:pt>
                <c:pt idx="5836">
                  <c:v>57.962019750000003</c:v>
                </c:pt>
                <c:pt idx="5837">
                  <c:v>57.971951750000002</c:v>
                </c:pt>
                <c:pt idx="5838">
                  <c:v>57.981883750000001</c:v>
                </c:pt>
                <c:pt idx="5839">
                  <c:v>57.991815750000001</c:v>
                </c:pt>
                <c:pt idx="5840">
                  <c:v>58.00174775</c:v>
                </c:pt>
                <c:pt idx="5841">
                  <c:v>58.011679749999999</c:v>
                </c:pt>
                <c:pt idx="5842">
                  <c:v>58.021611749999998</c:v>
                </c:pt>
                <c:pt idx="5843">
                  <c:v>58.031543749999997</c:v>
                </c:pt>
                <c:pt idx="5844">
                  <c:v>58.041475749999996</c:v>
                </c:pt>
                <c:pt idx="5845">
                  <c:v>58.051407750000003</c:v>
                </c:pt>
                <c:pt idx="5846">
                  <c:v>58.061339750000002</c:v>
                </c:pt>
                <c:pt idx="5847">
                  <c:v>58.071271750000001</c:v>
                </c:pt>
                <c:pt idx="5848">
                  <c:v>58.08120375</c:v>
                </c:pt>
                <c:pt idx="5849">
                  <c:v>58.091135749999999</c:v>
                </c:pt>
                <c:pt idx="5850">
                  <c:v>58.101067749999999</c:v>
                </c:pt>
                <c:pt idx="5851">
                  <c:v>58.111000750000002</c:v>
                </c:pt>
                <c:pt idx="5852">
                  <c:v>58.120932750000001</c:v>
                </c:pt>
                <c:pt idx="5853">
                  <c:v>58.130864750000001</c:v>
                </c:pt>
                <c:pt idx="5854">
                  <c:v>58.14079675</c:v>
                </c:pt>
                <c:pt idx="5855">
                  <c:v>58.150728749999999</c:v>
                </c:pt>
                <c:pt idx="5856">
                  <c:v>58.160660749999998</c:v>
                </c:pt>
                <c:pt idx="5857">
                  <c:v>58.170592749999997</c:v>
                </c:pt>
                <c:pt idx="5858">
                  <c:v>58.180524749999996</c:v>
                </c:pt>
                <c:pt idx="5859">
                  <c:v>58.190456750000003</c:v>
                </c:pt>
                <c:pt idx="5860">
                  <c:v>58.200388750000002</c:v>
                </c:pt>
                <c:pt idx="5861">
                  <c:v>58.210320750000001</c:v>
                </c:pt>
                <c:pt idx="5862">
                  <c:v>58.22025275</c:v>
                </c:pt>
                <c:pt idx="5863">
                  <c:v>58.230184749999999</c:v>
                </c:pt>
                <c:pt idx="5864">
                  <c:v>58.240116749999999</c:v>
                </c:pt>
                <c:pt idx="5865">
                  <c:v>58.250048749999998</c:v>
                </c:pt>
                <c:pt idx="5866">
                  <c:v>58.259980749999997</c:v>
                </c:pt>
                <c:pt idx="5867">
                  <c:v>58.269912750000003</c:v>
                </c:pt>
                <c:pt idx="5868">
                  <c:v>58.279844750000002</c:v>
                </c:pt>
                <c:pt idx="5869">
                  <c:v>58.289776750000001</c:v>
                </c:pt>
                <c:pt idx="5870">
                  <c:v>58.299708750000001</c:v>
                </c:pt>
                <c:pt idx="5871">
                  <c:v>58.30964075</c:v>
                </c:pt>
                <c:pt idx="5872">
                  <c:v>58.319572749999999</c:v>
                </c:pt>
                <c:pt idx="5873">
                  <c:v>58.329504749999998</c:v>
                </c:pt>
                <c:pt idx="5874">
                  <c:v>58.339436749999997</c:v>
                </c:pt>
                <c:pt idx="5875">
                  <c:v>58.349368749999996</c:v>
                </c:pt>
                <c:pt idx="5876">
                  <c:v>58.359300750000003</c:v>
                </c:pt>
                <c:pt idx="5877">
                  <c:v>58.369232750000002</c:v>
                </c:pt>
                <c:pt idx="5878">
                  <c:v>58.379164750000001</c:v>
                </c:pt>
                <c:pt idx="5879">
                  <c:v>58.38909675</c:v>
                </c:pt>
                <c:pt idx="5880">
                  <c:v>58.399029749999997</c:v>
                </c:pt>
                <c:pt idx="5881">
                  <c:v>58.408961750000003</c:v>
                </c:pt>
                <c:pt idx="5882">
                  <c:v>58.418893750000002</c:v>
                </c:pt>
                <c:pt idx="5883">
                  <c:v>58.428825750000001</c:v>
                </c:pt>
                <c:pt idx="5884">
                  <c:v>58.438757750000001</c:v>
                </c:pt>
                <c:pt idx="5885">
                  <c:v>58.44868975</c:v>
                </c:pt>
                <c:pt idx="5886">
                  <c:v>58.458621749999999</c:v>
                </c:pt>
                <c:pt idx="5887">
                  <c:v>58.468553749999998</c:v>
                </c:pt>
                <c:pt idx="5888">
                  <c:v>58.478485749999997</c:v>
                </c:pt>
                <c:pt idx="5889">
                  <c:v>58.488417750000004</c:v>
                </c:pt>
                <c:pt idx="5890">
                  <c:v>58.498349750000003</c:v>
                </c:pt>
                <c:pt idx="5891">
                  <c:v>58.508281750000002</c:v>
                </c:pt>
                <c:pt idx="5892">
                  <c:v>58.518213500000002</c:v>
                </c:pt>
                <c:pt idx="5893">
                  <c:v>58.528145500000001</c:v>
                </c:pt>
                <c:pt idx="5894">
                  <c:v>58.5380775</c:v>
                </c:pt>
                <c:pt idx="5895">
                  <c:v>58.548009499999999</c:v>
                </c:pt>
                <c:pt idx="5896">
                  <c:v>58.557941499999998</c:v>
                </c:pt>
                <c:pt idx="5897">
                  <c:v>58.567873499999997</c:v>
                </c:pt>
                <c:pt idx="5898">
                  <c:v>58.577805499999997</c:v>
                </c:pt>
                <c:pt idx="5899">
                  <c:v>58.587737500000003</c:v>
                </c:pt>
                <c:pt idx="5900">
                  <c:v>58.597669500000002</c:v>
                </c:pt>
                <c:pt idx="5901">
                  <c:v>58.607601500000001</c:v>
                </c:pt>
                <c:pt idx="5902">
                  <c:v>58.6175335</c:v>
                </c:pt>
                <c:pt idx="5903">
                  <c:v>58.6274655</c:v>
                </c:pt>
                <c:pt idx="5904">
                  <c:v>58.637397499999999</c:v>
                </c:pt>
                <c:pt idx="5905">
                  <c:v>58.647329499999998</c:v>
                </c:pt>
                <c:pt idx="5906">
                  <c:v>58.657261499999997</c:v>
                </c:pt>
                <c:pt idx="5907">
                  <c:v>58.667193500000003</c:v>
                </c:pt>
                <c:pt idx="5908">
                  <c:v>58.677125500000002</c:v>
                </c:pt>
                <c:pt idx="5909">
                  <c:v>58.687057500000002</c:v>
                </c:pt>
                <c:pt idx="5910">
                  <c:v>58.696990499999998</c:v>
                </c:pt>
                <c:pt idx="5911">
                  <c:v>58.706922499999997</c:v>
                </c:pt>
                <c:pt idx="5912">
                  <c:v>58.716854499999997</c:v>
                </c:pt>
                <c:pt idx="5913">
                  <c:v>58.726786500000003</c:v>
                </c:pt>
                <c:pt idx="5914">
                  <c:v>58.736718500000002</c:v>
                </c:pt>
                <c:pt idx="5915">
                  <c:v>58.746650500000001</c:v>
                </c:pt>
                <c:pt idx="5916">
                  <c:v>58.7565825</c:v>
                </c:pt>
                <c:pt idx="5917">
                  <c:v>58.7665145</c:v>
                </c:pt>
                <c:pt idx="5918">
                  <c:v>58.776446499999999</c:v>
                </c:pt>
                <c:pt idx="5919">
                  <c:v>58.786378499999998</c:v>
                </c:pt>
                <c:pt idx="5920">
                  <c:v>58.796310499999997</c:v>
                </c:pt>
                <c:pt idx="5921">
                  <c:v>58.806242500000003</c:v>
                </c:pt>
                <c:pt idx="5922">
                  <c:v>58.816174500000002</c:v>
                </c:pt>
                <c:pt idx="5923">
                  <c:v>58.826106500000002</c:v>
                </c:pt>
                <c:pt idx="5924">
                  <c:v>58.836038500000001</c:v>
                </c:pt>
                <c:pt idx="5925">
                  <c:v>58.8459705</c:v>
                </c:pt>
                <c:pt idx="5926">
                  <c:v>58.855902499999999</c:v>
                </c:pt>
                <c:pt idx="5927">
                  <c:v>58.865834499999998</c:v>
                </c:pt>
                <c:pt idx="5928">
                  <c:v>58.875766499999997</c:v>
                </c:pt>
                <c:pt idx="5929">
                  <c:v>58.885698499999997</c:v>
                </c:pt>
                <c:pt idx="5930">
                  <c:v>58.895630500000003</c:v>
                </c:pt>
                <c:pt idx="5931">
                  <c:v>58.905562500000002</c:v>
                </c:pt>
                <c:pt idx="5932">
                  <c:v>58.915494500000001</c:v>
                </c:pt>
                <c:pt idx="5933">
                  <c:v>58.9254265</c:v>
                </c:pt>
                <c:pt idx="5934">
                  <c:v>58.9353585</c:v>
                </c:pt>
                <c:pt idx="5935">
                  <c:v>58.945290499999999</c:v>
                </c:pt>
                <c:pt idx="5936">
                  <c:v>58.955222499999998</c:v>
                </c:pt>
                <c:pt idx="5937">
                  <c:v>58.965155500000002</c:v>
                </c:pt>
                <c:pt idx="5938">
                  <c:v>58.975087500000001</c:v>
                </c:pt>
                <c:pt idx="5939">
                  <c:v>58.9850195</c:v>
                </c:pt>
                <c:pt idx="5940">
                  <c:v>58.994951499999999</c:v>
                </c:pt>
                <c:pt idx="5941">
                  <c:v>59.004883499999998</c:v>
                </c:pt>
                <c:pt idx="5942">
                  <c:v>59.014815499999997</c:v>
                </c:pt>
                <c:pt idx="5943">
                  <c:v>59.024747499999997</c:v>
                </c:pt>
                <c:pt idx="5944">
                  <c:v>59.034679500000003</c:v>
                </c:pt>
                <c:pt idx="5945">
                  <c:v>59.044611500000002</c:v>
                </c:pt>
                <c:pt idx="5946">
                  <c:v>59.054543500000001</c:v>
                </c:pt>
                <c:pt idx="5947">
                  <c:v>59.0644755</c:v>
                </c:pt>
                <c:pt idx="5948">
                  <c:v>59.0744075</c:v>
                </c:pt>
                <c:pt idx="5949">
                  <c:v>59.084339499999999</c:v>
                </c:pt>
                <c:pt idx="5950">
                  <c:v>59.094271499999998</c:v>
                </c:pt>
                <c:pt idx="5951">
                  <c:v>59.104203499999997</c:v>
                </c:pt>
                <c:pt idx="5952">
                  <c:v>59.114135500000003</c:v>
                </c:pt>
                <c:pt idx="5953">
                  <c:v>59.124067500000002</c:v>
                </c:pt>
                <c:pt idx="5954">
                  <c:v>59.133999500000002</c:v>
                </c:pt>
                <c:pt idx="5955">
                  <c:v>59.143931500000001</c:v>
                </c:pt>
                <c:pt idx="5956">
                  <c:v>59.1538635</c:v>
                </c:pt>
                <c:pt idx="5957">
                  <c:v>59.163795499999999</c:v>
                </c:pt>
                <c:pt idx="5958">
                  <c:v>59.173727499999998</c:v>
                </c:pt>
                <c:pt idx="5959">
                  <c:v>59.183659499999997</c:v>
                </c:pt>
                <c:pt idx="5960">
                  <c:v>59.193591499999997</c:v>
                </c:pt>
                <c:pt idx="5961">
                  <c:v>59.203523500000003</c:v>
                </c:pt>
                <c:pt idx="5962">
                  <c:v>59.213456499999999</c:v>
                </c:pt>
                <c:pt idx="5963">
                  <c:v>59.223388499999999</c:v>
                </c:pt>
                <c:pt idx="5964">
                  <c:v>59.233320499999998</c:v>
                </c:pt>
                <c:pt idx="5965">
                  <c:v>59.243252499999997</c:v>
                </c:pt>
                <c:pt idx="5966">
                  <c:v>59.253184500000003</c:v>
                </c:pt>
                <c:pt idx="5967">
                  <c:v>59.263116500000002</c:v>
                </c:pt>
                <c:pt idx="5968">
                  <c:v>59.273048500000002</c:v>
                </c:pt>
                <c:pt idx="5969">
                  <c:v>59.282980500000001</c:v>
                </c:pt>
                <c:pt idx="5970">
                  <c:v>59.2929125</c:v>
                </c:pt>
                <c:pt idx="5971">
                  <c:v>59.302844499999999</c:v>
                </c:pt>
                <c:pt idx="5972">
                  <c:v>59.312776499999998</c:v>
                </c:pt>
                <c:pt idx="5973">
                  <c:v>59.322708499999997</c:v>
                </c:pt>
                <c:pt idx="5974">
                  <c:v>59.332640499999997</c:v>
                </c:pt>
                <c:pt idx="5975">
                  <c:v>59.342572500000003</c:v>
                </c:pt>
                <c:pt idx="5976">
                  <c:v>59.352504500000002</c:v>
                </c:pt>
                <c:pt idx="5977">
                  <c:v>59.362436500000001</c:v>
                </c:pt>
                <c:pt idx="5978">
                  <c:v>59.3723685</c:v>
                </c:pt>
                <c:pt idx="5979">
                  <c:v>59.382300499999999</c:v>
                </c:pt>
                <c:pt idx="5980">
                  <c:v>59.392232499999999</c:v>
                </c:pt>
                <c:pt idx="5981">
                  <c:v>59.402164499999998</c:v>
                </c:pt>
                <c:pt idx="5982">
                  <c:v>59.412096499999997</c:v>
                </c:pt>
                <c:pt idx="5983">
                  <c:v>59.422028500000003</c:v>
                </c:pt>
                <c:pt idx="5984">
                  <c:v>59.431960500000002</c:v>
                </c:pt>
                <c:pt idx="5985">
                  <c:v>59.441892500000002</c:v>
                </c:pt>
                <c:pt idx="5986">
                  <c:v>59.451824500000001</c:v>
                </c:pt>
                <c:pt idx="5987">
                  <c:v>59.461757499999997</c:v>
                </c:pt>
                <c:pt idx="5988">
                  <c:v>59.471689499999997</c:v>
                </c:pt>
                <c:pt idx="5989">
                  <c:v>59.481621500000003</c:v>
                </c:pt>
                <c:pt idx="5990">
                  <c:v>59.491553500000002</c:v>
                </c:pt>
                <c:pt idx="5991">
                  <c:v>59.501485500000001</c:v>
                </c:pt>
                <c:pt idx="5992">
                  <c:v>59.5114175</c:v>
                </c:pt>
                <c:pt idx="5993">
                  <c:v>59.521350130000002</c:v>
                </c:pt>
                <c:pt idx="5994">
                  <c:v>59.531282130000001</c:v>
                </c:pt>
                <c:pt idx="5995">
                  <c:v>59.54121413</c:v>
                </c:pt>
                <c:pt idx="5996">
                  <c:v>59.551146129999999</c:v>
                </c:pt>
                <c:pt idx="5997">
                  <c:v>59.561078119999998</c:v>
                </c:pt>
                <c:pt idx="5998">
                  <c:v>59.571010129999998</c:v>
                </c:pt>
                <c:pt idx="5999">
                  <c:v>59.580942129999997</c:v>
                </c:pt>
                <c:pt idx="6000">
                  <c:v>59.590874130000003</c:v>
                </c:pt>
                <c:pt idx="6001">
                  <c:v>59.600806130000002</c:v>
                </c:pt>
                <c:pt idx="6002">
                  <c:v>59.610738130000001</c:v>
                </c:pt>
                <c:pt idx="6003">
                  <c:v>59.620670130000001</c:v>
                </c:pt>
                <c:pt idx="6004">
                  <c:v>59.63060213</c:v>
                </c:pt>
                <c:pt idx="6005">
                  <c:v>59.640534129999999</c:v>
                </c:pt>
                <c:pt idx="6006">
                  <c:v>59.650466129999998</c:v>
                </c:pt>
                <c:pt idx="6007">
                  <c:v>59.660398129999997</c:v>
                </c:pt>
                <c:pt idx="6008">
                  <c:v>59.670330130000004</c:v>
                </c:pt>
                <c:pt idx="6009">
                  <c:v>59.680262130000003</c:v>
                </c:pt>
                <c:pt idx="6010">
                  <c:v>59.690194130000002</c:v>
                </c:pt>
                <c:pt idx="6011">
                  <c:v>59.700127129999998</c:v>
                </c:pt>
                <c:pt idx="6012">
                  <c:v>59.710059129999998</c:v>
                </c:pt>
                <c:pt idx="6013">
                  <c:v>59.719991129999997</c:v>
                </c:pt>
                <c:pt idx="6014">
                  <c:v>59.729923130000003</c:v>
                </c:pt>
                <c:pt idx="6015">
                  <c:v>59.739855130000002</c:v>
                </c:pt>
                <c:pt idx="6016">
                  <c:v>59.749787130000001</c:v>
                </c:pt>
                <c:pt idx="6017">
                  <c:v>59.759719130000001</c:v>
                </c:pt>
                <c:pt idx="6018">
                  <c:v>59.76965113</c:v>
                </c:pt>
                <c:pt idx="6019">
                  <c:v>59.779583129999999</c:v>
                </c:pt>
                <c:pt idx="6020">
                  <c:v>59.789515129999998</c:v>
                </c:pt>
                <c:pt idx="6021">
                  <c:v>59.799447129999997</c:v>
                </c:pt>
                <c:pt idx="6022">
                  <c:v>59.809379120000003</c:v>
                </c:pt>
                <c:pt idx="6023">
                  <c:v>59.819311130000003</c:v>
                </c:pt>
                <c:pt idx="6024">
                  <c:v>59.829243130000002</c:v>
                </c:pt>
                <c:pt idx="6025">
                  <c:v>59.839175130000001</c:v>
                </c:pt>
                <c:pt idx="6026">
                  <c:v>59.84910713</c:v>
                </c:pt>
                <c:pt idx="6027">
                  <c:v>59.859039129999999</c:v>
                </c:pt>
                <c:pt idx="6028">
                  <c:v>59.868971129999998</c:v>
                </c:pt>
                <c:pt idx="6029">
                  <c:v>59.878903129999998</c:v>
                </c:pt>
                <c:pt idx="6030">
                  <c:v>59.888835129999997</c:v>
                </c:pt>
                <c:pt idx="6031">
                  <c:v>59.898767130000003</c:v>
                </c:pt>
                <c:pt idx="6032">
                  <c:v>59.908699130000002</c:v>
                </c:pt>
                <c:pt idx="6033">
                  <c:v>59.918631130000001</c:v>
                </c:pt>
                <c:pt idx="6034">
                  <c:v>59.928563130000001</c:v>
                </c:pt>
                <c:pt idx="6035">
                  <c:v>59.938496129999997</c:v>
                </c:pt>
                <c:pt idx="6036">
                  <c:v>59.948428130000003</c:v>
                </c:pt>
                <c:pt idx="6037">
                  <c:v>59.958360130000003</c:v>
                </c:pt>
                <c:pt idx="6038">
                  <c:v>59.968292130000002</c:v>
                </c:pt>
                <c:pt idx="6039">
                  <c:v>59.978224130000001</c:v>
                </c:pt>
                <c:pt idx="6040">
                  <c:v>59.98815613</c:v>
                </c:pt>
                <c:pt idx="6041">
                  <c:v>59.998088129999999</c:v>
                </c:pt>
                <c:pt idx="6042">
                  <c:v>60.008020129999998</c:v>
                </c:pt>
                <c:pt idx="6043">
                  <c:v>60.017952129999998</c:v>
                </c:pt>
                <c:pt idx="6044">
                  <c:v>60.027884129999997</c:v>
                </c:pt>
                <c:pt idx="6045">
                  <c:v>60.037816130000003</c:v>
                </c:pt>
                <c:pt idx="6046">
                  <c:v>60.047748130000002</c:v>
                </c:pt>
                <c:pt idx="6047">
                  <c:v>60.057680130000001</c:v>
                </c:pt>
                <c:pt idx="6048">
                  <c:v>60.06761212</c:v>
                </c:pt>
                <c:pt idx="6049">
                  <c:v>60.07754413</c:v>
                </c:pt>
                <c:pt idx="6050">
                  <c:v>60.087476129999999</c:v>
                </c:pt>
                <c:pt idx="6051">
                  <c:v>60.097408129999998</c:v>
                </c:pt>
                <c:pt idx="6052">
                  <c:v>60.107340129999997</c:v>
                </c:pt>
                <c:pt idx="6053">
                  <c:v>60.117272130000003</c:v>
                </c:pt>
                <c:pt idx="6054">
                  <c:v>60.127204130000003</c:v>
                </c:pt>
                <c:pt idx="6055">
                  <c:v>60.137136130000002</c:v>
                </c:pt>
                <c:pt idx="6056">
                  <c:v>60.147068130000001</c:v>
                </c:pt>
                <c:pt idx="6057">
                  <c:v>60.15700013</c:v>
                </c:pt>
                <c:pt idx="6058">
                  <c:v>60.166932129999999</c:v>
                </c:pt>
                <c:pt idx="6059">
                  <c:v>60.176864129999998</c:v>
                </c:pt>
                <c:pt idx="6060">
                  <c:v>60.186797130000002</c:v>
                </c:pt>
                <c:pt idx="6061">
                  <c:v>60.196729130000001</c:v>
                </c:pt>
                <c:pt idx="6062">
                  <c:v>60.206661130000001</c:v>
                </c:pt>
                <c:pt idx="6063">
                  <c:v>60.21659313</c:v>
                </c:pt>
                <c:pt idx="6064">
                  <c:v>60.226525129999999</c:v>
                </c:pt>
                <c:pt idx="6065">
                  <c:v>60.236457129999998</c:v>
                </c:pt>
                <c:pt idx="6066">
                  <c:v>60.246389129999997</c:v>
                </c:pt>
                <c:pt idx="6067">
                  <c:v>60.256321130000003</c:v>
                </c:pt>
                <c:pt idx="6068">
                  <c:v>60.266253130000003</c:v>
                </c:pt>
                <c:pt idx="6069">
                  <c:v>60.276185130000002</c:v>
                </c:pt>
                <c:pt idx="6070">
                  <c:v>60.286117130000001</c:v>
                </c:pt>
                <c:pt idx="6071">
                  <c:v>60.29604913</c:v>
                </c:pt>
                <c:pt idx="6072">
                  <c:v>60.305981129999999</c:v>
                </c:pt>
                <c:pt idx="6073">
                  <c:v>60.315913119999998</c:v>
                </c:pt>
                <c:pt idx="6074">
                  <c:v>60.325845129999998</c:v>
                </c:pt>
                <c:pt idx="6075">
                  <c:v>60.335777129999997</c:v>
                </c:pt>
                <c:pt idx="6076">
                  <c:v>60.345709130000003</c:v>
                </c:pt>
                <c:pt idx="6077">
                  <c:v>60.355641130000002</c:v>
                </c:pt>
                <c:pt idx="6078">
                  <c:v>60.365573130000001</c:v>
                </c:pt>
                <c:pt idx="6079">
                  <c:v>60.375505130000001</c:v>
                </c:pt>
                <c:pt idx="6080">
                  <c:v>60.38543713</c:v>
                </c:pt>
                <c:pt idx="6081">
                  <c:v>60.395369129999999</c:v>
                </c:pt>
                <c:pt idx="6082">
                  <c:v>60.405301129999998</c:v>
                </c:pt>
                <c:pt idx="6083">
                  <c:v>60.415233129999997</c:v>
                </c:pt>
                <c:pt idx="6084">
                  <c:v>60.425166130000001</c:v>
                </c:pt>
                <c:pt idx="6085">
                  <c:v>60.43509813</c:v>
                </c:pt>
                <c:pt idx="6086">
                  <c:v>60.445030129999999</c:v>
                </c:pt>
                <c:pt idx="6087">
                  <c:v>60.454962129999998</c:v>
                </c:pt>
                <c:pt idx="6088">
                  <c:v>60.464894129999998</c:v>
                </c:pt>
                <c:pt idx="6089">
                  <c:v>60.474826129999997</c:v>
                </c:pt>
                <c:pt idx="6090">
                  <c:v>60.484758130000003</c:v>
                </c:pt>
                <c:pt idx="6091">
                  <c:v>60.494690130000002</c:v>
                </c:pt>
                <c:pt idx="6092">
                  <c:v>60.504622130000001</c:v>
                </c:pt>
                <c:pt idx="6093">
                  <c:v>60.51455413</c:v>
                </c:pt>
                <c:pt idx="6094">
                  <c:v>60.524485630000001</c:v>
                </c:pt>
                <c:pt idx="6095">
                  <c:v>60.53441763</c:v>
                </c:pt>
                <c:pt idx="6096">
                  <c:v>60.544349629999999</c:v>
                </c:pt>
                <c:pt idx="6097">
                  <c:v>60.554281629999998</c:v>
                </c:pt>
                <c:pt idx="6098">
                  <c:v>60.564213629999998</c:v>
                </c:pt>
                <c:pt idx="6099">
                  <c:v>60.574145629999997</c:v>
                </c:pt>
                <c:pt idx="6100">
                  <c:v>60.584077630000003</c:v>
                </c:pt>
                <c:pt idx="6101">
                  <c:v>60.594009630000002</c:v>
                </c:pt>
                <c:pt idx="6102">
                  <c:v>60.603941630000001</c:v>
                </c:pt>
                <c:pt idx="6103">
                  <c:v>60.61387362</c:v>
                </c:pt>
                <c:pt idx="6104">
                  <c:v>60.62380563</c:v>
                </c:pt>
                <c:pt idx="6105">
                  <c:v>60.633737629999999</c:v>
                </c:pt>
                <c:pt idx="6106">
                  <c:v>60.643669629999998</c:v>
                </c:pt>
                <c:pt idx="6107">
                  <c:v>60.653601629999997</c:v>
                </c:pt>
                <c:pt idx="6108">
                  <c:v>60.663533630000003</c:v>
                </c:pt>
                <c:pt idx="6109">
                  <c:v>60.673465630000003</c:v>
                </c:pt>
                <c:pt idx="6110">
                  <c:v>60.683398629999999</c:v>
                </c:pt>
                <c:pt idx="6111">
                  <c:v>60.693330619999998</c:v>
                </c:pt>
                <c:pt idx="6112">
                  <c:v>60.703262629999998</c:v>
                </c:pt>
                <c:pt idx="6113">
                  <c:v>60.713194629999997</c:v>
                </c:pt>
                <c:pt idx="6114">
                  <c:v>60.723126630000003</c:v>
                </c:pt>
                <c:pt idx="6115">
                  <c:v>60.733058630000002</c:v>
                </c:pt>
                <c:pt idx="6116">
                  <c:v>60.742990630000001</c:v>
                </c:pt>
                <c:pt idx="6117">
                  <c:v>60.75292263</c:v>
                </c:pt>
                <c:pt idx="6118">
                  <c:v>60.76285463</c:v>
                </c:pt>
                <c:pt idx="6119">
                  <c:v>60.772786629999999</c:v>
                </c:pt>
                <c:pt idx="6120">
                  <c:v>60.782718629999998</c:v>
                </c:pt>
                <c:pt idx="6121">
                  <c:v>60.792650629999997</c:v>
                </c:pt>
                <c:pt idx="6122">
                  <c:v>60.802582630000003</c:v>
                </c:pt>
                <c:pt idx="6123">
                  <c:v>60.812514630000003</c:v>
                </c:pt>
                <c:pt idx="6124">
                  <c:v>60.822446630000002</c:v>
                </c:pt>
                <c:pt idx="6125">
                  <c:v>60.832378630000001</c:v>
                </c:pt>
                <c:pt idx="6126">
                  <c:v>60.84231063</c:v>
                </c:pt>
                <c:pt idx="6127">
                  <c:v>60.852242629999999</c:v>
                </c:pt>
                <c:pt idx="6128">
                  <c:v>60.862174629999998</c:v>
                </c:pt>
                <c:pt idx="6129">
                  <c:v>60.872106629999998</c:v>
                </c:pt>
                <c:pt idx="6130">
                  <c:v>60.882038629999997</c:v>
                </c:pt>
                <c:pt idx="6131">
                  <c:v>60.891970630000003</c:v>
                </c:pt>
                <c:pt idx="6132">
                  <c:v>60.901902630000002</c:v>
                </c:pt>
                <c:pt idx="6133">
                  <c:v>60.911834630000001</c:v>
                </c:pt>
                <c:pt idx="6134">
                  <c:v>60.92176663</c:v>
                </c:pt>
                <c:pt idx="6135">
                  <c:v>60.93169863</c:v>
                </c:pt>
                <c:pt idx="6136">
                  <c:v>60.941631630000003</c:v>
                </c:pt>
                <c:pt idx="6137">
                  <c:v>60.951563620000002</c:v>
                </c:pt>
                <c:pt idx="6138">
                  <c:v>60.961495630000002</c:v>
                </c:pt>
                <c:pt idx="6139">
                  <c:v>60.971427630000001</c:v>
                </c:pt>
                <c:pt idx="6140">
                  <c:v>60.98135963</c:v>
                </c:pt>
                <c:pt idx="6141">
                  <c:v>60.991291629999999</c:v>
                </c:pt>
                <c:pt idx="6142">
                  <c:v>61.001223629999998</c:v>
                </c:pt>
                <c:pt idx="6143">
                  <c:v>61.011155629999998</c:v>
                </c:pt>
                <c:pt idx="6144">
                  <c:v>61.021087629999997</c:v>
                </c:pt>
                <c:pt idx="6145">
                  <c:v>61.031019630000003</c:v>
                </c:pt>
                <c:pt idx="6146">
                  <c:v>61.040951630000002</c:v>
                </c:pt>
                <c:pt idx="6147">
                  <c:v>61.050883630000001</c:v>
                </c:pt>
                <c:pt idx="6148">
                  <c:v>61.06081563</c:v>
                </c:pt>
                <c:pt idx="6149">
                  <c:v>61.07074763</c:v>
                </c:pt>
                <c:pt idx="6150">
                  <c:v>61.080679629999999</c:v>
                </c:pt>
                <c:pt idx="6151">
                  <c:v>61.090611629999998</c:v>
                </c:pt>
                <c:pt idx="6152">
                  <c:v>61.100543629999997</c:v>
                </c:pt>
                <c:pt idx="6153">
                  <c:v>61.110475630000003</c:v>
                </c:pt>
                <c:pt idx="6154">
                  <c:v>61.120407620000002</c:v>
                </c:pt>
                <c:pt idx="6155">
                  <c:v>61.130339630000002</c:v>
                </c:pt>
                <c:pt idx="6156">
                  <c:v>61.140271630000001</c:v>
                </c:pt>
                <c:pt idx="6157">
                  <c:v>61.15020363</c:v>
                </c:pt>
                <c:pt idx="6158">
                  <c:v>61.160135629999999</c:v>
                </c:pt>
                <c:pt idx="6159">
                  <c:v>61.170067629999998</c:v>
                </c:pt>
                <c:pt idx="6160">
                  <c:v>61.179999629999998</c:v>
                </c:pt>
                <c:pt idx="6161">
                  <c:v>61.189931629999997</c:v>
                </c:pt>
                <c:pt idx="6162">
                  <c:v>61.199863630000003</c:v>
                </c:pt>
                <c:pt idx="6163">
                  <c:v>61.20979663</c:v>
                </c:pt>
                <c:pt idx="6164">
                  <c:v>61.219728629999999</c:v>
                </c:pt>
                <c:pt idx="6165">
                  <c:v>61.229660629999998</c:v>
                </c:pt>
                <c:pt idx="6166">
                  <c:v>61.239592629999997</c:v>
                </c:pt>
                <c:pt idx="6167">
                  <c:v>61.249524630000003</c:v>
                </c:pt>
                <c:pt idx="6168">
                  <c:v>61.259456630000003</c:v>
                </c:pt>
                <c:pt idx="6169">
                  <c:v>61.269388630000002</c:v>
                </c:pt>
                <c:pt idx="6170">
                  <c:v>61.279320630000001</c:v>
                </c:pt>
                <c:pt idx="6171">
                  <c:v>61.28925263</c:v>
                </c:pt>
                <c:pt idx="6172">
                  <c:v>61.299184629999999</c:v>
                </c:pt>
                <c:pt idx="6173">
                  <c:v>61.309116629999998</c:v>
                </c:pt>
                <c:pt idx="6174">
                  <c:v>61.319048629999998</c:v>
                </c:pt>
                <c:pt idx="6175">
                  <c:v>61.328980629999997</c:v>
                </c:pt>
                <c:pt idx="6176">
                  <c:v>61.338912630000003</c:v>
                </c:pt>
                <c:pt idx="6177">
                  <c:v>61.348844630000002</c:v>
                </c:pt>
                <c:pt idx="6178">
                  <c:v>61.358776630000001</c:v>
                </c:pt>
                <c:pt idx="6179">
                  <c:v>61.36870863</c:v>
                </c:pt>
                <c:pt idx="6180">
                  <c:v>61.37864063</c:v>
                </c:pt>
                <c:pt idx="6181">
                  <c:v>61.388572629999999</c:v>
                </c:pt>
                <c:pt idx="6182">
                  <c:v>61.398504629999998</c:v>
                </c:pt>
                <c:pt idx="6183">
                  <c:v>61.408436629999997</c:v>
                </c:pt>
                <c:pt idx="6184">
                  <c:v>61.418368630000003</c:v>
                </c:pt>
                <c:pt idx="6185">
                  <c:v>61.428300630000003</c:v>
                </c:pt>
                <c:pt idx="6186">
                  <c:v>61.438232630000002</c:v>
                </c:pt>
                <c:pt idx="6187">
                  <c:v>61.448164630000001</c:v>
                </c:pt>
                <c:pt idx="6188">
                  <c:v>61.45809663</c:v>
                </c:pt>
                <c:pt idx="6189">
                  <c:v>61.468028629999999</c:v>
                </c:pt>
                <c:pt idx="6190">
                  <c:v>61.477961630000003</c:v>
                </c:pt>
                <c:pt idx="6191">
                  <c:v>61.487893630000002</c:v>
                </c:pt>
                <c:pt idx="6192">
                  <c:v>61.497825630000001</c:v>
                </c:pt>
                <c:pt idx="6193">
                  <c:v>61.50775763</c:v>
                </c:pt>
                <c:pt idx="6194">
                  <c:v>61.51768963</c:v>
                </c:pt>
                <c:pt idx="6195">
                  <c:v>61.527622129999997</c:v>
                </c:pt>
                <c:pt idx="6196">
                  <c:v>61.537554129999997</c:v>
                </c:pt>
                <c:pt idx="6197">
                  <c:v>61.547486130000003</c:v>
                </c:pt>
                <c:pt idx="6198">
                  <c:v>61.557418130000002</c:v>
                </c:pt>
                <c:pt idx="6199">
                  <c:v>61.567350130000001</c:v>
                </c:pt>
                <c:pt idx="6200">
                  <c:v>61.57728213</c:v>
                </c:pt>
                <c:pt idx="6201">
                  <c:v>61.58721413</c:v>
                </c:pt>
                <c:pt idx="6202">
                  <c:v>61.597146129999999</c:v>
                </c:pt>
                <c:pt idx="6203">
                  <c:v>61.607078129999998</c:v>
                </c:pt>
                <c:pt idx="6204">
                  <c:v>61.617010129999997</c:v>
                </c:pt>
                <c:pt idx="6205">
                  <c:v>61.626942130000003</c:v>
                </c:pt>
                <c:pt idx="6206">
                  <c:v>61.636874130000002</c:v>
                </c:pt>
                <c:pt idx="6207">
                  <c:v>61.646806130000002</c:v>
                </c:pt>
                <c:pt idx="6208">
                  <c:v>61.656738130000001</c:v>
                </c:pt>
                <c:pt idx="6209">
                  <c:v>61.66667013</c:v>
                </c:pt>
                <c:pt idx="6210">
                  <c:v>61.676602129999999</c:v>
                </c:pt>
                <c:pt idx="6211">
                  <c:v>61.686534129999998</c:v>
                </c:pt>
                <c:pt idx="6212">
                  <c:v>61.696466129999997</c:v>
                </c:pt>
                <c:pt idx="6213">
                  <c:v>61.706398129999997</c:v>
                </c:pt>
                <c:pt idx="6214">
                  <c:v>61.716330130000003</c:v>
                </c:pt>
                <c:pt idx="6215">
                  <c:v>61.726262130000002</c:v>
                </c:pt>
                <c:pt idx="6216">
                  <c:v>61.736194130000001</c:v>
                </c:pt>
                <c:pt idx="6217">
                  <c:v>61.74612613</c:v>
                </c:pt>
                <c:pt idx="6218">
                  <c:v>61.756059129999997</c:v>
                </c:pt>
                <c:pt idx="6219">
                  <c:v>61.765991130000003</c:v>
                </c:pt>
                <c:pt idx="6220">
                  <c:v>61.775923130000002</c:v>
                </c:pt>
                <c:pt idx="6221">
                  <c:v>61.785855130000002</c:v>
                </c:pt>
                <c:pt idx="6222">
                  <c:v>61.795787130000001</c:v>
                </c:pt>
                <c:pt idx="6223">
                  <c:v>61.80571913</c:v>
                </c:pt>
                <c:pt idx="6224">
                  <c:v>61.815651129999999</c:v>
                </c:pt>
                <c:pt idx="6225">
                  <c:v>61.825583129999998</c:v>
                </c:pt>
                <c:pt idx="6226">
                  <c:v>61.835515119999997</c:v>
                </c:pt>
                <c:pt idx="6227">
                  <c:v>61.845447129999997</c:v>
                </c:pt>
                <c:pt idx="6228">
                  <c:v>61.855379130000003</c:v>
                </c:pt>
                <c:pt idx="6229">
                  <c:v>61.865311130000002</c:v>
                </c:pt>
                <c:pt idx="6230">
                  <c:v>61.875243130000001</c:v>
                </c:pt>
                <c:pt idx="6231">
                  <c:v>61.88517513</c:v>
                </c:pt>
                <c:pt idx="6232">
                  <c:v>61.89510713</c:v>
                </c:pt>
                <c:pt idx="6233">
                  <c:v>61.905039129999999</c:v>
                </c:pt>
                <c:pt idx="6234">
                  <c:v>61.914971129999998</c:v>
                </c:pt>
                <c:pt idx="6235">
                  <c:v>61.924903129999997</c:v>
                </c:pt>
                <c:pt idx="6236">
                  <c:v>61.934835130000003</c:v>
                </c:pt>
                <c:pt idx="6237">
                  <c:v>61.944767130000002</c:v>
                </c:pt>
                <c:pt idx="6238">
                  <c:v>61.954699130000002</c:v>
                </c:pt>
                <c:pt idx="6239">
                  <c:v>61.964631130000001</c:v>
                </c:pt>
                <c:pt idx="6240">
                  <c:v>61.97456313</c:v>
                </c:pt>
                <c:pt idx="6241">
                  <c:v>61.984495129999999</c:v>
                </c:pt>
                <c:pt idx="6242">
                  <c:v>61.994427129999998</c:v>
                </c:pt>
                <c:pt idx="6243">
                  <c:v>62.004359119999997</c:v>
                </c:pt>
                <c:pt idx="6244">
                  <c:v>62.014291129999997</c:v>
                </c:pt>
                <c:pt idx="6245">
                  <c:v>62.024223130000003</c:v>
                </c:pt>
                <c:pt idx="6246">
                  <c:v>62.03415613</c:v>
                </c:pt>
                <c:pt idx="6247">
                  <c:v>62.044088129999999</c:v>
                </c:pt>
                <c:pt idx="6248">
                  <c:v>62.054020129999998</c:v>
                </c:pt>
                <c:pt idx="6249">
                  <c:v>62.063952129999997</c:v>
                </c:pt>
                <c:pt idx="6250">
                  <c:v>62.073884130000003</c:v>
                </c:pt>
                <c:pt idx="6251">
                  <c:v>62.083816120000002</c:v>
                </c:pt>
                <c:pt idx="6252">
                  <c:v>62.093748130000002</c:v>
                </c:pt>
                <c:pt idx="6253">
                  <c:v>62.103680130000001</c:v>
                </c:pt>
                <c:pt idx="6254">
                  <c:v>62.11361213</c:v>
                </c:pt>
                <c:pt idx="6255">
                  <c:v>62.123544129999999</c:v>
                </c:pt>
                <c:pt idx="6256">
                  <c:v>62.133476129999998</c:v>
                </c:pt>
                <c:pt idx="6257">
                  <c:v>62.143408129999997</c:v>
                </c:pt>
                <c:pt idx="6258">
                  <c:v>62.153340129999997</c:v>
                </c:pt>
                <c:pt idx="6259">
                  <c:v>62.163272130000003</c:v>
                </c:pt>
                <c:pt idx="6260">
                  <c:v>62.173204130000002</c:v>
                </c:pt>
                <c:pt idx="6261">
                  <c:v>62.183136130000001</c:v>
                </c:pt>
                <c:pt idx="6262">
                  <c:v>62.19306813</c:v>
                </c:pt>
                <c:pt idx="6263">
                  <c:v>62.20300013</c:v>
                </c:pt>
                <c:pt idx="6264">
                  <c:v>62.212932129999999</c:v>
                </c:pt>
                <c:pt idx="6265">
                  <c:v>62.222864129999998</c:v>
                </c:pt>
                <c:pt idx="6266">
                  <c:v>62.232796129999997</c:v>
                </c:pt>
                <c:pt idx="6267">
                  <c:v>62.242728130000003</c:v>
                </c:pt>
                <c:pt idx="6268">
                  <c:v>62.252660130000002</c:v>
                </c:pt>
                <c:pt idx="6269">
                  <c:v>62.262592130000002</c:v>
                </c:pt>
                <c:pt idx="6270">
                  <c:v>62.272524130000001</c:v>
                </c:pt>
                <c:pt idx="6271">
                  <c:v>62.28245613</c:v>
                </c:pt>
                <c:pt idx="6272">
                  <c:v>62.292388129999999</c:v>
                </c:pt>
                <c:pt idx="6273">
                  <c:v>62.302320129999998</c:v>
                </c:pt>
                <c:pt idx="6274">
                  <c:v>62.312252129999997</c:v>
                </c:pt>
                <c:pt idx="6275">
                  <c:v>62.322184129999997</c:v>
                </c:pt>
                <c:pt idx="6276">
                  <c:v>62.332116130000003</c:v>
                </c:pt>
                <c:pt idx="6277">
                  <c:v>62.342049119999999</c:v>
                </c:pt>
                <c:pt idx="6278">
                  <c:v>62.351981129999999</c:v>
                </c:pt>
                <c:pt idx="6279">
                  <c:v>62.361913129999998</c:v>
                </c:pt>
                <c:pt idx="6280">
                  <c:v>62.371845129999997</c:v>
                </c:pt>
                <c:pt idx="6281">
                  <c:v>62.381777130000003</c:v>
                </c:pt>
                <c:pt idx="6282">
                  <c:v>62.391709130000002</c:v>
                </c:pt>
                <c:pt idx="6283">
                  <c:v>62.401641130000002</c:v>
                </c:pt>
                <c:pt idx="6284">
                  <c:v>62.411573130000001</c:v>
                </c:pt>
                <c:pt idx="6285">
                  <c:v>62.42150513</c:v>
                </c:pt>
                <c:pt idx="6286">
                  <c:v>62.431437129999999</c:v>
                </c:pt>
                <c:pt idx="6287">
                  <c:v>62.441369129999998</c:v>
                </c:pt>
                <c:pt idx="6288">
                  <c:v>62.451301129999997</c:v>
                </c:pt>
                <c:pt idx="6289">
                  <c:v>62.461233129999997</c:v>
                </c:pt>
                <c:pt idx="6290">
                  <c:v>62.471165130000003</c:v>
                </c:pt>
                <c:pt idx="6291">
                  <c:v>62.481097130000002</c:v>
                </c:pt>
                <c:pt idx="6292">
                  <c:v>62.491029130000001</c:v>
                </c:pt>
                <c:pt idx="6293">
                  <c:v>62.50096113</c:v>
                </c:pt>
                <c:pt idx="6294">
                  <c:v>62.510893119999999</c:v>
                </c:pt>
                <c:pt idx="6295">
                  <c:v>62.520824920000003</c:v>
                </c:pt>
                <c:pt idx="6296">
                  <c:v>62.530756920000002</c:v>
                </c:pt>
                <c:pt idx="6297">
                  <c:v>62.540688920000001</c:v>
                </c:pt>
                <c:pt idx="6298">
                  <c:v>62.55062092</c:v>
                </c:pt>
                <c:pt idx="6299">
                  <c:v>62.560552919999999</c:v>
                </c:pt>
                <c:pt idx="6300">
                  <c:v>62.570484919999998</c:v>
                </c:pt>
                <c:pt idx="6301">
                  <c:v>62.580416919999998</c:v>
                </c:pt>
                <c:pt idx="6302">
                  <c:v>62.590348919999997</c:v>
                </c:pt>
                <c:pt idx="6303">
                  <c:v>62.600280920000003</c:v>
                </c:pt>
                <c:pt idx="6304">
                  <c:v>62.610212920000002</c:v>
                </c:pt>
                <c:pt idx="6305">
                  <c:v>62.620145919999999</c:v>
                </c:pt>
                <c:pt idx="6306">
                  <c:v>62.630077919999998</c:v>
                </c:pt>
                <c:pt idx="6307">
                  <c:v>62.640009919999997</c:v>
                </c:pt>
                <c:pt idx="6308">
                  <c:v>62.649941920000003</c:v>
                </c:pt>
                <c:pt idx="6309">
                  <c:v>62.659873920000003</c:v>
                </c:pt>
                <c:pt idx="6310">
                  <c:v>62.669805920000002</c:v>
                </c:pt>
                <c:pt idx="6311">
                  <c:v>62.679737920000001</c:v>
                </c:pt>
                <c:pt idx="6312">
                  <c:v>62.68966992</c:v>
                </c:pt>
                <c:pt idx="6313">
                  <c:v>62.699601919999999</c:v>
                </c:pt>
                <c:pt idx="6314">
                  <c:v>62.709533919999998</c:v>
                </c:pt>
                <c:pt idx="6315">
                  <c:v>62.719465919999998</c:v>
                </c:pt>
                <c:pt idx="6316">
                  <c:v>62.729397919999997</c:v>
                </c:pt>
                <c:pt idx="6317">
                  <c:v>62.739329920000003</c:v>
                </c:pt>
                <c:pt idx="6318">
                  <c:v>62.749261920000002</c:v>
                </c:pt>
                <c:pt idx="6319">
                  <c:v>62.759193920000001</c:v>
                </c:pt>
                <c:pt idx="6320">
                  <c:v>62.76912592</c:v>
                </c:pt>
                <c:pt idx="6321">
                  <c:v>62.77905792</c:v>
                </c:pt>
                <c:pt idx="6322">
                  <c:v>62.788989919999999</c:v>
                </c:pt>
                <c:pt idx="6323">
                  <c:v>62.798921919999998</c:v>
                </c:pt>
                <c:pt idx="6324">
                  <c:v>62.808853919999997</c:v>
                </c:pt>
                <c:pt idx="6325">
                  <c:v>62.818785920000003</c:v>
                </c:pt>
                <c:pt idx="6326">
                  <c:v>62.828717920000003</c:v>
                </c:pt>
                <c:pt idx="6327">
                  <c:v>62.838649920000002</c:v>
                </c:pt>
                <c:pt idx="6328">
                  <c:v>62.848581920000001</c:v>
                </c:pt>
                <c:pt idx="6329">
                  <c:v>62.85851392</c:v>
                </c:pt>
                <c:pt idx="6330">
                  <c:v>62.868445919999999</c:v>
                </c:pt>
                <c:pt idx="6331">
                  <c:v>62.878377919999998</c:v>
                </c:pt>
                <c:pt idx="6332">
                  <c:v>62.888309919999998</c:v>
                </c:pt>
                <c:pt idx="6333">
                  <c:v>62.898241919999997</c:v>
                </c:pt>
                <c:pt idx="6334">
                  <c:v>62.908173920000003</c:v>
                </c:pt>
                <c:pt idx="6335">
                  <c:v>62.918105920000002</c:v>
                </c:pt>
                <c:pt idx="6336">
                  <c:v>62.928038919999999</c:v>
                </c:pt>
                <c:pt idx="6337">
                  <c:v>62.937970919999998</c:v>
                </c:pt>
                <c:pt idx="6338">
                  <c:v>62.947902919999997</c:v>
                </c:pt>
                <c:pt idx="6339">
                  <c:v>62.957834920000003</c:v>
                </c:pt>
                <c:pt idx="6340">
                  <c:v>62.967766920000003</c:v>
                </c:pt>
                <c:pt idx="6341">
                  <c:v>62.977698920000002</c:v>
                </c:pt>
                <c:pt idx="6342">
                  <c:v>62.987630920000001</c:v>
                </c:pt>
                <c:pt idx="6343">
                  <c:v>62.99756292</c:v>
                </c:pt>
                <c:pt idx="6344">
                  <c:v>63.007494919999999</c:v>
                </c:pt>
                <c:pt idx="6345">
                  <c:v>63.017426919999998</c:v>
                </c:pt>
                <c:pt idx="6346">
                  <c:v>63.027358919999998</c:v>
                </c:pt>
                <c:pt idx="6347">
                  <c:v>63.037290919999997</c:v>
                </c:pt>
                <c:pt idx="6348">
                  <c:v>63.047222920000003</c:v>
                </c:pt>
                <c:pt idx="6349">
                  <c:v>63.057154920000002</c:v>
                </c:pt>
                <c:pt idx="6350">
                  <c:v>63.067086920000001</c:v>
                </c:pt>
                <c:pt idx="6351">
                  <c:v>63.07701892</c:v>
                </c:pt>
                <c:pt idx="6352">
                  <c:v>63.08695092</c:v>
                </c:pt>
                <c:pt idx="6353">
                  <c:v>63.096882919999999</c:v>
                </c:pt>
                <c:pt idx="6354">
                  <c:v>63.106814919999998</c:v>
                </c:pt>
                <c:pt idx="6355">
                  <c:v>63.116746919999997</c:v>
                </c:pt>
                <c:pt idx="6356">
                  <c:v>63.126678920000003</c:v>
                </c:pt>
                <c:pt idx="6357">
                  <c:v>63.136610920000003</c:v>
                </c:pt>
                <c:pt idx="6358">
                  <c:v>63.146542920000002</c:v>
                </c:pt>
                <c:pt idx="6359">
                  <c:v>63.156474920000001</c:v>
                </c:pt>
                <c:pt idx="6360">
                  <c:v>63.16640692</c:v>
                </c:pt>
                <c:pt idx="6361">
                  <c:v>63.176338919999999</c:v>
                </c:pt>
                <c:pt idx="6362">
                  <c:v>63.186270919999998</c:v>
                </c:pt>
                <c:pt idx="6363">
                  <c:v>63.196202919999998</c:v>
                </c:pt>
                <c:pt idx="6364">
                  <c:v>63.206134919999997</c:v>
                </c:pt>
                <c:pt idx="6365">
                  <c:v>63.216066920000003</c:v>
                </c:pt>
                <c:pt idx="6366">
                  <c:v>63.22599992</c:v>
                </c:pt>
                <c:pt idx="6367">
                  <c:v>63.235931919999999</c:v>
                </c:pt>
                <c:pt idx="6368">
                  <c:v>63.245863919999998</c:v>
                </c:pt>
                <c:pt idx="6369">
                  <c:v>63.255795919999997</c:v>
                </c:pt>
                <c:pt idx="6370">
                  <c:v>63.265727920000003</c:v>
                </c:pt>
                <c:pt idx="6371">
                  <c:v>63.275659920000003</c:v>
                </c:pt>
                <c:pt idx="6372">
                  <c:v>63.285591920000002</c:v>
                </c:pt>
                <c:pt idx="6373">
                  <c:v>63.295523920000001</c:v>
                </c:pt>
                <c:pt idx="6374">
                  <c:v>63.30545592</c:v>
                </c:pt>
                <c:pt idx="6375">
                  <c:v>63.315387919999999</c:v>
                </c:pt>
                <c:pt idx="6376">
                  <c:v>63.325319919999998</c:v>
                </c:pt>
                <c:pt idx="6377">
                  <c:v>63.335251919999997</c:v>
                </c:pt>
                <c:pt idx="6378">
                  <c:v>63.345183919999997</c:v>
                </c:pt>
                <c:pt idx="6379">
                  <c:v>63.355115920000003</c:v>
                </c:pt>
                <c:pt idx="6380">
                  <c:v>63.365047920000002</c:v>
                </c:pt>
                <c:pt idx="6381">
                  <c:v>63.374979920000001</c:v>
                </c:pt>
                <c:pt idx="6382">
                  <c:v>63.38491192</c:v>
                </c:pt>
                <c:pt idx="6383">
                  <c:v>63.39484392</c:v>
                </c:pt>
                <c:pt idx="6384">
                  <c:v>63.404775919999999</c:v>
                </c:pt>
                <c:pt idx="6385">
                  <c:v>63.414707919999998</c:v>
                </c:pt>
                <c:pt idx="6386">
                  <c:v>63.424639919999997</c:v>
                </c:pt>
                <c:pt idx="6387">
                  <c:v>63.434571920000003</c:v>
                </c:pt>
                <c:pt idx="6388">
                  <c:v>63.444503920000002</c:v>
                </c:pt>
                <c:pt idx="6389">
                  <c:v>63.454435920000002</c:v>
                </c:pt>
                <c:pt idx="6390">
                  <c:v>63.464367920000001</c:v>
                </c:pt>
                <c:pt idx="6391">
                  <c:v>63.47429992</c:v>
                </c:pt>
                <c:pt idx="6392">
                  <c:v>63.484231919999999</c:v>
                </c:pt>
                <c:pt idx="6393">
                  <c:v>63.494163919999998</c:v>
                </c:pt>
                <c:pt idx="6394">
                  <c:v>63.504095919999997</c:v>
                </c:pt>
                <c:pt idx="6395">
                  <c:v>63.514027919999997</c:v>
                </c:pt>
                <c:pt idx="6396">
                  <c:v>63.52395963</c:v>
                </c:pt>
                <c:pt idx="6397">
                  <c:v>63.533891629999999</c:v>
                </c:pt>
                <c:pt idx="6398">
                  <c:v>63.543823629999999</c:v>
                </c:pt>
                <c:pt idx="6399">
                  <c:v>63.553756630000002</c:v>
                </c:pt>
                <c:pt idx="6400">
                  <c:v>63.563688620000001</c:v>
                </c:pt>
                <c:pt idx="6401">
                  <c:v>63.573620630000001</c:v>
                </c:pt>
                <c:pt idx="6402">
                  <c:v>63.58355263</c:v>
                </c:pt>
                <c:pt idx="6403">
                  <c:v>63.593484629999999</c:v>
                </c:pt>
                <c:pt idx="6404">
                  <c:v>63.603416629999998</c:v>
                </c:pt>
                <c:pt idx="6405">
                  <c:v>63.613348629999997</c:v>
                </c:pt>
                <c:pt idx="6406">
                  <c:v>63.623280629999996</c:v>
                </c:pt>
                <c:pt idx="6407">
                  <c:v>63.633212630000003</c:v>
                </c:pt>
                <c:pt idx="6408">
                  <c:v>63.643144630000002</c:v>
                </c:pt>
                <c:pt idx="6409">
                  <c:v>63.653076630000001</c:v>
                </c:pt>
                <c:pt idx="6410">
                  <c:v>63.66300863</c:v>
                </c:pt>
                <c:pt idx="6411">
                  <c:v>63.672940629999999</c:v>
                </c:pt>
                <c:pt idx="6412">
                  <c:v>63.682872629999999</c:v>
                </c:pt>
                <c:pt idx="6413">
                  <c:v>63.692804629999998</c:v>
                </c:pt>
                <c:pt idx="6414">
                  <c:v>63.702736629999997</c:v>
                </c:pt>
                <c:pt idx="6415">
                  <c:v>63.712668630000003</c:v>
                </c:pt>
                <c:pt idx="6416">
                  <c:v>63.722600630000002</c:v>
                </c:pt>
                <c:pt idx="6417">
                  <c:v>63.732532630000001</c:v>
                </c:pt>
                <c:pt idx="6418">
                  <c:v>63.742464630000001</c:v>
                </c:pt>
                <c:pt idx="6419">
                  <c:v>63.75239663</c:v>
                </c:pt>
                <c:pt idx="6420">
                  <c:v>63.762328629999999</c:v>
                </c:pt>
                <c:pt idx="6421">
                  <c:v>63.772260629999998</c:v>
                </c:pt>
                <c:pt idx="6422">
                  <c:v>63.782192629999997</c:v>
                </c:pt>
                <c:pt idx="6423">
                  <c:v>63.792124630000004</c:v>
                </c:pt>
                <c:pt idx="6424">
                  <c:v>63.80205763</c:v>
                </c:pt>
                <c:pt idx="6425">
                  <c:v>63.811989629999999</c:v>
                </c:pt>
                <c:pt idx="6426">
                  <c:v>63.821921629999999</c:v>
                </c:pt>
                <c:pt idx="6427">
                  <c:v>63.831853629999998</c:v>
                </c:pt>
                <c:pt idx="6428">
                  <c:v>63.841785629999997</c:v>
                </c:pt>
                <c:pt idx="6429">
                  <c:v>63.851717630000003</c:v>
                </c:pt>
                <c:pt idx="6430">
                  <c:v>63.861649630000002</c:v>
                </c:pt>
                <c:pt idx="6431">
                  <c:v>63.871581630000001</c:v>
                </c:pt>
                <c:pt idx="6432">
                  <c:v>63.881513630000001</c:v>
                </c:pt>
                <c:pt idx="6433">
                  <c:v>63.89144563</c:v>
                </c:pt>
                <c:pt idx="6434">
                  <c:v>63.901377629999999</c:v>
                </c:pt>
                <c:pt idx="6435">
                  <c:v>63.911309629999998</c:v>
                </c:pt>
                <c:pt idx="6436">
                  <c:v>63.921241629999997</c:v>
                </c:pt>
                <c:pt idx="6437">
                  <c:v>63.931173630000004</c:v>
                </c:pt>
                <c:pt idx="6438">
                  <c:v>63.941105630000003</c:v>
                </c:pt>
                <c:pt idx="6439">
                  <c:v>63.951037630000002</c:v>
                </c:pt>
                <c:pt idx="6440">
                  <c:v>63.960969630000001</c:v>
                </c:pt>
                <c:pt idx="6441">
                  <c:v>63.97090163</c:v>
                </c:pt>
                <c:pt idx="6442">
                  <c:v>63.980833629999999</c:v>
                </c:pt>
                <c:pt idx="6443">
                  <c:v>63.990766630000003</c:v>
                </c:pt>
                <c:pt idx="6444">
                  <c:v>64.000698630000002</c:v>
                </c:pt>
                <c:pt idx="6445">
                  <c:v>64.010630629999994</c:v>
                </c:pt>
                <c:pt idx="6446">
                  <c:v>64.020562630000001</c:v>
                </c:pt>
                <c:pt idx="6447">
                  <c:v>64.030494630000007</c:v>
                </c:pt>
                <c:pt idx="6448">
                  <c:v>64.040426629999999</c:v>
                </c:pt>
                <c:pt idx="6449">
                  <c:v>64.050358630000005</c:v>
                </c:pt>
                <c:pt idx="6450">
                  <c:v>64.060290629999997</c:v>
                </c:pt>
                <c:pt idx="6451">
                  <c:v>64.070222619999996</c:v>
                </c:pt>
                <c:pt idx="6452">
                  <c:v>64.080154629999996</c:v>
                </c:pt>
                <c:pt idx="6453">
                  <c:v>64.090086630000002</c:v>
                </c:pt>
                <c:pt idx="6454">
                  <c:v>64.100018629999994</c:v>
                </c:pt>
                <c:pt idx="6455">
                  <c:v>64.10995063</c:v>
                </c:pt>
                <c:pt idx="6456">
                  <c:v>64.119882630000006</c:v>
                </c:pt>
                <c:pt idx="6457">
                  <c:v>64.129814629999998</c:v>
                </c:pt>
                <c:pt idx="6458">
                  <c:v>64.139746630000005</c:v>
                </c:pt>
                <c:pt idx="6459">
                  <c:v>64.149679620000001</c:v>
                </c:pt>
                <c:pt idx="6460">
                  <c:v>64.159611630000001</c:v>
                </c:pt>
                <c:pt idx="6461">
                  <c:v>64.169543630000007</c:v>
                </c:pt>
                <c:pt idx="6462">
                  <c:v>64.179475629999999</c:v>
                </c:pt>
                <c:pt idx="6463">
                  <c:v>64.189407630000005</c:v>
                </c:pt>
                <c:pt idx="6464">
                  <c:v>64.199339629999997</c:v>
                </c:pt>
                <c:pt idx="6465">
                  <c:v>64.209271630000003</c:v>
                </c:pt>
                <c:pt idx="6466">
                  <c:v>64.219203629999996</c:v>
                </c:pt>
                <c:pt idx="6467">
                  <c:v>64.229135630000002</c:v>
                </c:pt>
                <c:pt idx="6468">
                  <c:v>64.239067629999994</c:v>
                </c:pt>
                <c:pt idx="6469">
                  <c:v>64.24899963</c:v>
                </c:pt>
                <c:pt idx="6470">
                  <c:v>64.258931630000006</c:v>
                </c:pt>
                <c:pt idx="6471">
                  <c:v>64.268864629999996</c:v>
                </c:pt>
                <c:pt idx="6472">
                  <c:v>64.278796630000002</c:v>
                </c:pt>
                <c:pt idx="6473">
                  <c:v>64.288728629999994</c:v>
                </c:pt>
                <c:pt idx="6474">
                  <c:v>64.298660630000001</c:v>
                </c:pt>
                <c:pt idx="6475">
                  <c:v>64.308592630000007</c:v>
                </c:pt>
                <c:pt idx="6476">
                  <c:v>64.318524629999999</c:v>
                </c:pt>
                <c:pt idx="6477">
                  <c:v>64.328456630000005</c:v>
                </c:pt>
                <c:pt idx="6478">
                  <c:v>64.338388629999997</c:v>
                </c:pt>
                <c:pt idx="6479">
                  <c:v>64.348320630000003</c:v>
                </c:pt>
                <c:pt idx="6480">
                  <c:v>64.358252629999996</c:v>
                </c:pt>
                <c:pt idx="6481">
                  <c:v>64.368184630000002</c:v>
                </c:pt>
                <c:pt idx="6482">
                  <c:v>64.378117630000006</c:v>
                </c:pt>
                <c:pt idx="6483">
                  <c:v>64.388049629999998</c:v>
                </c:pt>
                <c:pt idx="6484">
                  <c:v>64.397981630000004</c:v>
                </c:pt>
                <c:pt idx="6485">
                  <c:v>64.407913629999996</c:v>
                </c:pt>
                <c:pt idx="6486">
                  <c:v>64.417845630000002</c:v>
                </c:pt>
                <c:pt idx="6487">
                  <c:v>64.427777629999994</c:v>
                </c:pt>
                <c:pt idx="6488">
                  <c:v>64.437709630000001</c:v>
                </c:pt>
                <c:pt idx="6489">
                  <c:v>64.447641630000007</c:v>
                </c:pt>
                <c:pt idx="6490">
                  <c:v>64.457573629999999</c:v>
                </c:pt>
                <c:pt idx="6491">
                  <c:v>64.467505630000005</c:v>
                </c:pt>
                <c:pt idx="6492">
                  <c:v>64.477437629999997</c:v>
                </c:pt>
                <c:pt idx="6493">
                  <c:v>64.487370630000001</c:v>
                </c:pt>
                <c:pt idx="6494">
                  <c:v>64.497302629999993</c:v>
                </c:pt>
                <c:pt idx="6495">
                  <c:v>64.507234629999999</c:v>
                </c:pt>
                <c:pt idx="6496">
                  <c:v>64.517166630000006</c:v>
                </c:pt>
                <c:pt idx="6497">
                  <c:v>64.527099250000006</c:v>
                </c:pt>
                <c:pt idx="6498">
                  <c:v>64.537031249999998</c:v>
                </c:pt>
                <c:pt idx="6499">
                  <c:v>64.546963250000005</c:v>
                </c:pt>
                <c:pt idx="6500">
                  <c:v>64.556895249999997</c:v>
                </c:pt>
                <c:pt idx="6501">
                  <c:v>64.566827250000003</c:v>
                </c:pt>
                <c:pt idx="6502">
                  <c:v>64.576760250000007</c:v>
                </c:pt>
                <c:pt idx="6503">
                  <c:v>64.586692249999999</c:v>
                </c:pt>
                <c:pt idx="6504">
                  <c:v>64.596624250000005</c:v>
                </c:pt>
                <c:pt idx="6505">
                  <c:v>64.606556249999997</c:v>
                </c:pt>
                <c:pt idx="6506">
                  <c:v>64.616488250000003</c:v>
                </c:pt>
                <c:pt idx="6507">
                  <c:v>64.626420249999995</c:v>
                </c:pt>
                <c:pt idx="6508">
                  <c:v>64.636352250000002</c:v>
                </c:pt>
                <c:pt idx="6509">
                  <c:v>64.646284249999994</c:v>
                </c:pt>
                <c:pt idx="6510">
                  <c:v>64.65621625</c:v>
                </c:pt>
                <c:pt idx="6511">
                  <c:v>64.666149250000004</c:v>
                </c:pt>
                <c:pt idx="6512">
                  <c:v>64.676081249999996</c:v>
                </c:pt>
                <c:pt idx="6513">
                  <c:v>64.686013250000002</c:v>
                </c:pt>
                <c:pt idx="6514">
                  <c:v>64.695945249999994</c:v>
                </c:pt>
                <c:pt idx="6515">
                  <c:v>64.70587725</c:v>
                </c:pt>
                <c:pt idx="6516">
                  <c:v>64.715809250000007</c:v>
                </c:pt>
                <c:pt idx="6517">
                  <c:v>64.725741249999999</c:v>
                </c:pt>
                <c:pt idx="6518">
                  <c:v>64.735673250000005</c:v>
                </c:pt>
                <c:pt idx="6519">
                  <c:v>64.745605249999997</c:v>
                </c:pt>
                <c:pt idx="6520">
                  <c:v>64.755538250000001</c:v>
                </c:pt>
                <c:pt idx="6521">
                  <c:v>64.765470250000007</c:v>
                </c:pt>
                <c:pt idx="6522">
                  <c:v>64.775402249999999</c:v>
                </c:pt>
                <c:pt idx="6523">
                  <c:v>64.785334250000005</c:v>
                </c:pt>
                <c:pt idx="6524">
                  <c:v>64.795266249999997</c:v>
                </c:pt>
                <c:pt idx="6525">
                  <c:v>64.805198250000004</c:v>
                </c:pt>
                <c:pt idx="6526">
                  <c:v>64.815130249999996</c:v>
                </c:pt>
                <c:pt idx="6527">
                  <c:v>64.825062250000002</c:v>
                </c:pt>
                <c:pt idx="6528">
                  <c:v>64.834994249999994</c:v>
                </c:pt>
                <c:pt idx="6529">
                  <c:v>64.844927249999998</c:v>
                </c:pt>
                <c:pt idx="6530">
                  <c:v>64.854859250000004</c:v>
                </c:pt>
                <c:pt idx="6531">
                  <c:v>64.864791249999996</c:v>
                </c:pt>
                <c:pt idx="6532">
                  <c:v>64.874723250000002</c:v>
                </c:pt>
                <c:pt idx="6533">
                  <c:v>64.884655249999994</c:v>
                </c:pt>
                <c:pt idx="6534">
                  <c:v>64.894587250000001</c:v>
                </c:pt>
                <c:pt idx="6535">
                  <c:v>64.904519250000007</c:v>
                </c:pt>
                <c:pt idx="6536">
                  <c:v>64.914451249999999</c:v>
                </c:pt>
                <c:pt idx="6537">
                  <c:v>64.924384250000003</c:v>
                </c:pt>
                <c:pt idx="6538">
                  <c:v>64.934316249999995</c:v>
                </c:pt>
                <c:pt idx="6539">
                  <c:v>64.944248250000001</c:v>
                </c:pt>
                <c:pt idx="6540">
                  <c:v>64.954180249999993</c:v>
                </c:pt>
                <c:pt idx="6541">
                  <c:v>64.964112249999999</c:v>
                </c:pt>
                <c:pt idx="6542">
                  <c:v>64.974044250000006</c:v>
                </c:pt>
                <c:pt idx="6543">
                  <c:v>64.983976249999998</c:v>
                </c:pt>
                <c:pt idx="6544">
                  <c:v>64.993908250000004</c:v>
                </c:pt>
                <c:pt idx="6545">
                  <c:v>65.003841249999994</c:v>
                </c:pt>
                <c:pt idx="6546">
                  <c:v>65.01377325</c:v>
                </c:pt>
                <c:pt idx="6547">
                  <c:v>65.023705250000006</c:v>
                </c:pt>
                <c:pt idx="6548">
                  <c:v>65.033637249999998</c:v>
                </c:pt>
                <c:pt idx="6549">
                  <c:v>65.043569250000004</c:v>
                </c:pt>
                <c:pt idx="6550">
                  <c:v>65.053501249999997</c:v>
                </c:pt>
                <c:pt idx="6551">
                  <c:v>65.063433250000003</c:v>
                </c:pt>
                <c:pt idx="6552">
                  <c:v>65.073365249999995</c:v>
                </c:pt>
                <c:pt idx="6553">
                  <c:v>65.083298249999999</c:v>
                </c:pt>
                <c:pt idx="6554">
                  <c:v>65.093230250000005</c:v>
                </c:pt>
                <c:pt idx="6555">
                  <c:v>65.103162249999997</c:v>
                </c:pt>
                <c:pt idx="6556">
                  <c:v>65.113094250000003</c:v>
                </c:pt>
                <c:pt idx="6557">
                  <c:v>65.123026249999995</c:v>
                </c:pt>
                <c:pt idx="6558">
                  <c:v>65.132958250000001</c:v>
                </c:pt>
                <c:pt idx="6559">
                  <c:v>65.142890249999994</c:v>
                </c:pt>
                <c:pt idx="6560">
                  <c:v>65.152823249999997</c:v>
                </c:pt>
                <c:pt idx="6561">
                  <c:v>65.162755250000004</c:v>
                </c:pt>
                <c:pt idx="6562">
                  <c:v>65.172687249999996</c:v>
                </c:pt>
                <c:pt idx="6563">
                  <c:v>65.182619250000002</c:v>
                </c:pt>
                <c:pt idx="6564">
                  <c:v>65.192551249999994</c:v>
                </c:pt>
                <c:pt idx="6565">
                  <c:v>65.20248325</c:v>
                </c:pt>
                <c:pt idx="6566">
                  <c:v>65.212415250000006</c:v>
                </c:pt>
                <c:pt idx="6567">
                  <c:v>65.222348249999996</c:v>
                </c:pt>
                <c:pt idx="6568">
                  <c:v>65.232280250000002</c:v>
                </c:pt>
                <c:pt idx="6569">
                  <c:v>65.242212249999994</c:v>
                </c:pt>
                <c:pt idx="6570">
                  <c:v>65.252144250000001</c:v>
                </c:pt>
                <c:pt idx="6571">
                  <c:v>65.262076250000007</c:v>
                </c:pt>
                <c:pt idx="6572">
                  <c:v>65.272008249999999</c:v>
                </c:pt>
                <c:pt idx="6573">
                  <c:v>65.281941250000003</c:v>
                </c:pt>
                <c:pt idx="6574">
                  <c:v>65.291873249999995</c:v>
                </c:pt>
                <c:pt idx="6575">
                  <c:v>65.301805250000001</c:v>
                </c:pt>
                <c:pt idx="6576">
                  <c:v>65.311737249999993</c:v>
                </c:pt>
                <c:pt idx="6577">
                  <c:v>65.321669249999999</c:v>
                </c:pt>
                <c:pt idx="6578">
                  <c:v>65.331601250000006</c:v>
                </c:pt>
                <c:pt idx="6579">
                  <c:v>65.341533249999998</c:v>
                </c:pt>
                <c:pt idx="6580">
                  <c:v>65.351466250000001</c:v>
                </c:pt>
                <c:pt idx="6581">
                  <c:v>65.361398249999993</c:v>
                </c:pt>
                <c:pt idx="6582">
                  <c:v>65.37133025</c:v>
                </c:pt>
                <c:pt idx="6583">
                  <c:v>65.381262250000006</c:v>
                </c:pt>
                <c:pt idx="6584">
                  <c:v>65.391194249999998</c:v>
                </c:pt>
                <c:pt idx="6585">
                  <c:v>65.401126250000004</c:v>
                </c:pt>
                <c:pt idx="6586">
                  <c:v>65.411059249999994</c:v>
                </c:pt>
                <c:pt idx="6587">
                  <c:v>65.42099125</c:v>
                </c:pt>
                <c:pt idx="6588">
                  <c:v>65.430923250000006</c:v>
                </c:pt>
                <c:pt idx="6589">
                  <c:v>65.440855249999998</c:v>
                </c:pt>
                <c:pt idx="6590">
                  <c:v>65.450787250000005</c:v>
                </c:pt>
                <c:pt idx="6591">
                  <c:v>65.460719249999997</c:v>
                </c:pt>
                <c:pt idx="6592">
                  <c:v>65.470651250000003</c:v>
                </c:pt>
                <c:pt idx="6593">
                  <c:v>65.480584250000007</c:v>
                </c:pt>
                <c:pt idx="6594">
                  <c:v>65.490516249999999</c:v>
                </c:pt>
                <c:pt idx="6595">
                  <c:v>65.500448250000005</c:v>
                </c:pt>
                <c:pt idx="6596">
                  <c:v>65.510380249999997</c:v>
                </c:pt>
                <c:pt idx="6597">
                  <c:v>65.520312250000003</c:v>
                </c:pt>
                <c:pt idx="6598">
                  <c:v>65.530244170000003</c:v>
                </c:pt>
                <c:pt idx="6599">
                  <c:v>65.540177170000007</c:v>
                </c:pt>
                <c:pt idx="6600">
                  <c:v>65.550109169999999</c:v>
                </c:pt>
                <c:pt idx="6601">
                  <c:v>65.560041170000005</c:v>
                </c:pt>
                <c:pt idx="6602">
                  <c:v>65.569973169999997</c:v>
                </c:pt>
                <c:pt idx="6603">
                  <c:v>65.579905170000004</c:v>
                </c:pt>
                <c:pt idx="6604">
                  <c:v>65.589837169999996</c:v>
                </c:pt>
                <c:pt idx="6605">
                  <c:v>65.599770169999999</c:v>
                </c:pt>
                <c:pt idx="6606">
                  <c:v>65.609702170000006</c:v>
                </c:pt>
                <c:pt idx="6607">
                  <c:v>65.619634169999998</c:v>
                </c:pt>
                <c:pt idx="6608">
                  <c:v>65.629566170000004</c:v>
                </c:pt>
                <c:pt idx="6609">
                  <c:v>65.639498169999996</c:v>
                </c:pt>
                <c:pt idx="6610">
                  <c:v>65.649430170000002</c:v>
                </c:pt>
                <c:pt idx="6611">
                  <c:v>65.659363170000006</c:v>
                </c:pt>
                <c:pt idx="6612">
                  <c:v>65.669295169999998</c:v>
                </c:pt>
                <c:pt idx="6613">
                  <c:v>65.679227170000004</c:v>
                </c:pt>
                <c:pt idx="6614">
                  <c:v>65.689159169999996</c:v>
                </c:pt>
                <c:pt idx="6615">
                  <c:v>65.699091170000003</c:v>
                </c:pt>
                <c:pt idx="6616">
                  <c:v>65.709024170000006</c:v>
                </c:pt>
                <c:pt idx="6617">
                  <c:v>65.718956169999998</c:v>
                </c:pt>
                <c:pt idx="6618">
                  <c:v>65.728888170000005</c:v>
                </c:pt>
                <c:pt idx="6619">
                  <c:v>65.738820169999997</c:v>
                </c:pt>
                <c:pt idx="6620">
                  <c:v>65.748752170000003</c:v>
                </c:pt>
                <c:pt idx="6621">
                  <c:v>65.758684169999995</c:v>
                </c:pt>
                <c:pt idx="6622">
                  <c:v>65.768617169999999</c:v>
                </c:pt>
                <c:pt idx="6623">
                  <c:v>65.778549170000005</c:v>
                </c:pt>
                <c:pt idx="6624">
                  <c:v>65.788481169999997</c:v>
                </c:pt>
                <c:pt idx="6625">
                  <c:v>65.798413170000003</c:v>
                </c:pt>
                <c:pt idx="6626">
                  <c:v>65.808345169999996</c:v>
                </c:pt>
                <c:pt idx="6627">
                  <c:v>65.818278169999999</c:v>
                </c:pt>
                <c:pt idx="6628">
                  <c:v>65.828210170000006</c:v>
                </c:pt>
                <c:pt idx="6629">
                  <c:v>65.838142169999998</c:v>
                </c:pt>
                <c:pt idx="6630">
                  <c:v>65.848074170000004</c:v>
                </c:pt>
                <c:pt idx="6631">
                  <c:v>65.858006169999996</c:v>
                </c:pt>
                <c:pt idx="6632">
                  <c:v>65.867938170000002</c:v>
                </c:pt>
                <c:pt idx="6633">
                  <c:v>65.877871170000006</c:v>
                </c:pt>
                <c:pt idx="6634">
                  <c:v>65.887803169999998</c:v>
                </c:pt>
                <c:pt idx="6635">
                  <c:v>65.897735170000004</c:v>
                </c:pt>
                <c:pt idx="6636">
                  <c:v>65.907667169999996</c:v>
                </c:pt>
                <c:pt idx="6637">
                  <c:v>65.917599170000003</c:v>
                </c:pt>
                <c:pt idx="6638">
                  <c:v>65.927532170000006</c:v>
                </c:pt>
                <c:pt idx="6639">
                  <c:v>65.937464169999998</c:v>
                </c:pt>
                <c:pt idx="6640">
                  <c:v>65.947396170000005</c:v>
                </c:pt>
                <c:pt idx="6641">
                  <c:v>65.957328169999997</c:v>
                </c:pt>
                <c:pt idx="6642">
                  <c:v>65.967260170000003</c:v>
                </c:pt>
                <c:pt idx="6643">
                  <c:v>65.977192169999995</c:v>
                </c:pt>
                <c:pt idx="6644">
                  <c:v>65.987125169999999</c:v>
                </c:pt>
                <c:pt idx="6645">
                  <c:v>65.997057170000005</c:v>
                </c:pt>
                <c:pt idx="6646">
                  <c:v>66.006989169999997</c:v>
                </c:pt>
                <c:pt idx="6647">
                  <c:v>66.016921170000003</c:v>
                </c:pt>
                <c:pt idx="6648">
                  <c:v>66.026853169999995</c:v>
                </c:pt>
                <c:pt idx="6649">
                  <c:v>66.036786169999999</c:v>
                </c:pt>
                <c:pt idx="6650">
                  <c:v>66.046718170000005</c:v>
                </c:pt>
                <c:pt idx="6651">
                  <c:v>66.056650169999998</c:v>
                </c:pt>
                <c:pt idx="6652">
                  <c:v>66.066582170000004</c:v>
                </c:pt>
                <c:pt idx="6653">
                  <c:v>66.076514169999996</c:v>
                </c:pt>
                <c:pt idx="6654">
                  <c:v>66.08644717</c:v>
                </c:pt>
                <c:pt idx="6655">
                  <c:v>66.096379170000006</c:v>
                </c:pt>
                <c:pt idx="6656">
                  <c:v>66.106311169999998</c:v>
                </c:pt>
                <c:pt idx="6657">
                  <c:v>66.116243170000004</c:v>
                </c:pt>
                <c:pt idx="6658">
                  <c:v>66.126175169999996</c:v>
                </c:pt>
                <c:pt idx="6659">
                  <c:v>66.13610817</c:v>
                </c:pt>
                <c:pt idx="6660">
                  <c:v>66.146040170000006</c:v>
                </c:pt>
                <c:pt idx="6661">
                  <c:v>66.155972169999998</c:v>
                </c:pt>
                <c:pt idx="6662">
                  <c:v>66.165904170000005</c:v>
                </c:pt>
                <c:pt idx="6663">
                  <c:v>66.175836169999997</c:v>
                </c:pt>
                <c:pt idx="6664">
                  <c:v>66.18576917</c:v>
                </c:pt>
                <c:pt idx="6665">
                  <c:v>66.195701170000007</c:v>
                </c:pt>
                <c:pt idx="6666">
                  <c:v>66.205633169999999</c:v>
                </c:pt>
                <c:pt idx="6667">
                  <c:v>66.215565170000005</c:v>
                </c:pt>
                <c:pt idx="6668">
                  <c:v>66.225497169999997</c:v>
                </c:pt>
                <c:pt idx="6669">
                  <c:v>66.235430170000001</c:v>
                </c:pt>
                <c:pt idx="6670">
                  <c:v>66.245362170000007</c:v>
                </c:pt>
                <c:pt idx="6671">
                  <c:v>66.255294169999999</c:v>
                </c:pt>
                <c:pt idx="6672">
                  <c:v>66.265226170000005</c:v>
                </c:pt>
                <c:pt idx="6673">
                  <c:v>66.275158169999997</c:v>
                </c:pt>
                <c:pt idx="6674">
                  <c:v>66.285091170000001</c:v>
                </c:pt>
                <c:pt idx="6675">
                  <c:v>66.295023169999993</c:v>
                </c:pt>
                <c:pt idx="6676">
                  <c:v>66.304955169999999</c:v>
                </c:pt>
                <c:pt idx="6677">
                  <c:v>66.314887170000006</c:v>
                </c:pt>
                <c:pt idx="6678">
                  <c:v>66.324819169999998</c:v>
                </c:pt>
                <c:pt idx="6679">
                  <c:v>66.334752170000002</c:v>
                </c:pt>
                <c:pt idx="6680">
                  <c:v>66.344684169999994</c:v>
                </c:pt>
                <c:pt idx="6681">
                  <c:v>66.35461617</c:v>
                </c:pt>
                <c:pt idx="6682">
                  <c:v>66.364548170000006</c:v>
                </c:pt>
                <c:pt idx="6683">
                  <c:v>66.374480169999998</c:v>
                </c:pt>
                <c:pt idx="6684">
                  <c:v>66.384413170000002</c:v>
                </c:pt>
                <c:pt idx="6685">
                  <c:v>66.394345169999994</c:v>
                </c:pt>
                <c:pt idx="6686">
                  <c:v>66.40427717</c:v>
                </c:pt>
                <c:pt idx="6687">
                  <c:v>66.414209170000007</c:v>
                </c:pt>
                <c:pt idx="6688">
                  <c:v>66.424141169999999</c:v>
                </c:pt>
                <c:pt idx="6689">
                  <c:v>66.434074170000002</c:v>
                </c:pt>
                <c:pt idx="6690">
                  <c:v>66.444006169999994</c:v>
                </c:pt>
                <c:pt idx="6691">
                  <c:v>66.453938170000001</c:v>
                </c:pt>
                <c:pt idx="6692">
                  <c:v>66.463870170000007</c:v>
                </c:pt>
                <c:pt idx="6693">
                  <c:v>66.473803169999996</c:v>
                </c:pt>
                <c:pt idx="6694">
                  <c:v>66.483735170000003</c:v>
                </c:pt>
                <c:pt idx="6695">
                  <c:v>66.493667169999995</c:v>
                </c:pt>
                <c:pt idx="6696">
                  <c:v>66.503599170000001</c:v>
                </c:pt>
                <c:pt idx="6697">
                  <c:v>66.513531169999993</c:v>
                </c:pt>
                <c:pt idx="6698">
                  <c:v>66.523463750000005</c:v>
                </c:pt>
                <c:pt idx="6699">
                  <c:v>66.533395749999997</c:v>
                </c:pt>
                <c:pt idx="6700">
                  <c:v>66.543327750000003</c:v>
                </c:pt>
                <c:pt idx="6701">
                  <c:v>66.553259749999995</c:v>
                </c:pt>
                <c:pt idx="6702">
                  <c:v>66.563191750000001</c:v>
                </c:pt>
                <c:pt idx="6703">
                  <c:v>66.573124750000005</c:v>
                </c:pt>
                <c:pt idx="6704">
                  <c:v>66.583056749999997</c:v>
                </c:pt>
                <c:pt idx="6705">
                  <c:v>66.592988750000004</c:v>
                </c:pt>
                <c:pt idx="6706">
                  <c:v>66.602920749999996</c:v>
                </c:pt>
                <c:pt idx="6707">
                  <c:v>66.612852750000002</c:v>
                </c:pt>
                <c:pt idx="6708">
                  <c:v>66.622785750000006</c:v>
                </c:pt>
                <c:pt idx="6709">
                  <c:v>66.632717749999998</c:v>
                </c:pt>
                <c:pt idx="6710">
                  <c:v>66.642649750000004</c:v>
                </c:pt>
                <c:pt idx="6711">
                  <c:v>66.652581749999996</c:v>
                </c:pt>
                <c:pt idx="6712">
                  <c:v>66.662513750000002</c:v>
                </c:pt>
                <c:pt idx="6713">
                  <c:v>66.672446750000006</c:v>
                </c:pt>
                <c:pt idx="6714">
                  <c:v>66.682378749999998</c:v>
                </c:pt>
                <c:pt idx="6715">
                  <c:v>66.692310750000004</c:v>
                </c:pt>
                <c:pt idx="6716">
                  <c:v>66.702242749999996</c:v>
                </c:pt>
                <c:pt idx="6717">
                  <c:v>66.712174750000003</c:v>
                </c:pt>
                <c:pt idx="6718">
                  <c:v>66.722107750000006</c:v>
                </c:pt>
                <c:pt idx="6719">
                  <c:v>66.732039749999998</c:v>
                </c:pt>
                <c:pt idx="6720">
                  <c:v>66.741971750000005</c:v>
                </c:pt>
                <c:pt idx="6721">
                  <c:v>66.751903749999997</c:v>
                </c:pt>
                <c:pt idx="6722">
                  <c:v>66.761835750000003</c:v>
                </c:pt>
                <c:pt idx="6723">
                  <c:v>66.771768750000007</c:v>
                </c:pt>
                <c:pt idx="6724">
                  <c:v>66.781700749999999</c:v>
                </c:pt>
                <c:pt idx="6725">
                  <c:v>66.791632750000005</c:v>
                </c:pt>
                <c:pt idx="6726">
                  <c:v>66.801564749999997</c:v>
                </c:pt>
                <c:pt idx="6727">
                  <c:v>66.811497750000001</c:v>
                </c:pt>
                <c:pt idx="6728">
                  <c:v>66.821429749999993</c:v>
                </c:pt>
                <c:pt idx="6729">
                  <c:v>66.831361749999999</c:v>
                </c:pt>
                <c:pt idx="6730">
                  <c:v>66.841293750000006</c:v>
                </c:pt>
                <c:pt idx="6731">
                  <c:v>66.851225749999998</c:v>
                </c:pt>
                <c:pt idx="6732">
                  <c:v>66.861158750000001</c:v>
                </c:pt>
                <c:pt idx="6733">
                  <c:v>66.871090749999993</c:v>
                </c:pt>
                <c:pt idx="6734">
                  <c:v>66.88102275</c:v>
                </c:pt>
                <c:pt idx="6735">
                  <c:v>66.890954750000006</c:v>
                </c:pt>
                <c:pt idx="6736">
                  <c:v>66.900886749999998</c:v>
                </c:pt>
                <c:pt idx="6737">
                  <c:v>66.910819750000002</c:v>
                </c:pt>
                <c:pt idx="6738">
                  <c:v>66.920751749999994</c:v>
                </c:pt>
                <c:pt idx="6739">
                  <c:v>66.93068375</c:v>
                </c:pt>
                <c:pt idx="6740">
                  <c:v>66.940615750000006</c:v>
                </c:pt>
                <c:pt idx="6741">
                  <c:v>66.950547749999998</c:v>
                </c:pt>
                <c:pt idx="6742">
                  <c:v>66.960480750000002</c:v>
                </c:pt>
                <c:pt idx="6743">
                  <c:v>66.970412749999994</c:v>
                </c:pt>
                <c:pt idx="6744">
                  <c:v>66.98034475</c:v>
                </c:pt>
                <c:pt idx="6745">
                  <c:v>66.990276750000007</c:v>
                </c:pt>
                <c:pt idx="6746">
                  <c:v>67.000208749999999</c:v>
                </c:pt>
                <c:pt idx="6747">
                  <c:v>67.010141750000003</c:v>
                </c:pt>
                <c:pt idx="6748">
                  <c:v>67.020073749999995</c:v>
                </c:pt>
                <c:pt idx="6749">
                  <c:v>67.030005750000001</c:v>
                </c:pt>
                <c:pt idx="6750">
                  <c:v>67.039937750000007</c:v>
                </c:pt>
                <c:pt idx="6751">
                  <c:v>67.049869749999999</c:v>
                </c:pt>
                <c:pt idx="6752">
                  <c:v>67.059802750000003</c:v>
                </c:pt>
                <c:pt idx="6753">
                  <c:v>67.069734749999995</c:v>
                </c:pt>
                <c:pt idx="6754">
                  <c:v>67.079666750000001</c:v>
                </c:pt>
                <c:pt idx="6755">
                  <c:v>67.089598749999993</c:v>
                </c:pt>
                <c:pt idx="6756">
                  <c:v>67.09953075</c:v>
                </c:pt>
                <c:pt idx="6757">
                  <c:v>67.109463750000003</c:v>
                </c:pt>
                <c:pt idx="6758">
                  <c:v>67.119395749999995</c:v>
                </c:pt>
                <c:pt idx="6759">
                  <c:v>67.129327750000002</c:v>
                </c:pt>
                <c:pt idx="6760">
                  <c:v>67.139259749999994</c:v>
                </c:pt>
                <c:pt idx="6761">
                  <c:v>67.149192749999997</c:v>
                </c:pt>
                <c:pt idx="6762">
                  <c:v>67.159124750000004</c:v>
                </c:pt>
                <c:pt idx="6763">
                  <c:v>67.169056749999996</c:v>
                </c:pt>
                <c:pt idx="6764">
                  <c:v>67.178988750000002</c:v>
                </c:pt>
                <c:pt idx="6765">
                  <c:v>67.188920749999994</c:v>
                </c:pt>
                <c:pt idx="6766">
                  <c:v>67.198853749999998</c:v>
                </c:pt>
                <c:pt idx="6767">
                  <c:v>67.208785750000004</c:v>
                </c:pt>
                <c:pt idx="6768">
                  <c:v>67.218717749999996</c:v>
                </c:pt>
                <c:pt idx="6769">
                  <c:v>67.228649750000002</c:v>
                </c:pt>
                <c:pt idx="6770">
                  <c:v>67.238581749999994</c:v>
                </c:pt>
                <c:pt idx="6771">
                  <c:v>67.248514749999998</c:v>
                </c:pt>
                <c:pt idx="6772">
                  <c:v>67.258446750000004</c:v>
                </c:pt>
                <c:pt idx="6773">
                  <c:v>67.268378749999997</c:v>
                </c:pt>
                <c:pt idx="6774">
                  <c:v>67.278310750000003</c:v>
                </c:pt>
                <c:pt idx="6775">
                  <c:v>67.288243750000007</c:v>
                </c:pt>
                <c:pt idx="6776">
                  <c:v>67.298175749999999</c:v>
                </c:pt>
                <c:pt idx="6777">
                  <c:v>67.308107750000005</c:v>
                </c:pt>
                <c:pt idx="6778">
                  <c:v>67.318039749999997</c:v>
                </c:pt>
                <c:pt idx="6779">
                  <c:v>67.327971750000003</c:v>
                </c:pt>
                <c:pt idx="6780">
                  <c:v>67.337904750000007</c:v>
                </c:pt>
                <c:pt idx="6781">
                  <c:v>67.347836749999999</c:v>
                </c:pt>
                <c:pt idx="6782">
                  <c:v>67.357768750000005</c:v>
                </c:pt>
                <c:pt idx="6783">
                  <c:v>67.367700749999997</c:v>
                </c:pt>
                <c:pt idx="6784">
                  <c:v>67.377632750000004</c:v>
                </c:pt>
                <c:pt idx="6785">
                  <c:v>67.387565749999993</c:v>
                </c:pt>
                <c:pt idx="6786">
                  <c:v>67.397497749999999</c:v>
                </c:pt>
                <c:pt idx="6787">
                  <c:v>67.407429750000006</c:v>
                </c:pt>
                <c:pt idx="6788">
                  <c:v>67.417361749999998</c:v>
                </c:pt>
                <c:pt idx="6789">
                  <c:v>67.427294750000001</c:v>
                </c:pt>
                <c:pt idx="6790">
                  <c:v>67.437226749999994</c:v>
                </c:pt>
                <c:pt idx="6791">
                  <c:v>67.44715875</c:v>
                </c:pt>
                <c:pt idx="6792">
                  <c:v>67.457090750000006</c:v>
                </c:pt>
                <c:pt idx="6793">
                  <c:v>67.467023749999996</c:v>
                </c:pt>
                <c:pt idx="6794">
                  <c:v>67.476955750000002</c:v>
                </c:pt>
                <c:pt idx="6795">
                  <c:v>67.486887749999994</c:v>
                </c:pt>
                <c:pt idx="6796">
                  <c:v>67.49681975</c:v>
                </c:pt>
                <c:pt idx="6797">
                  <c:v>67.506751750000006</c:v>
                </c:pt>
                <c:pt idx="6798">
                  <c:v>67.516684749999996</c:v>
                </c:pt>
                <c:pt idx="6799">
                  <c:v>67.526616000000004</c:v>
                </c:pt>
                <c:pt idx="6800">
                  <c:v>67.536547999999996</c:v>
                </c:pt>
                <c:pt idx="6801">
                  <c:v>67.546480000000003</c:v>
                </c:pt>
                <c:pt idx="6802">
                  <c:v>67.556411999999995</c:v>
                </c:pt>
                <c:pt idx="6803">
                  <c:v>67.566344999999998</c:v>
                </c:pt>
                <c:pt idx="6804">
                  <c:v>67.576277000000005</c:v>
                </c:pt>
                <c:pt idx="6805">
                  <c:v>67.586208999999997</c:v>
                </c:pt>
                <c:pt idx="6806">
                  <c:v>67.596141000000003</c:v>
                </c:pt>
                <c:pt idx="6807">
                  <c:v>67.606074000000007</c:v>
                </c:pt>
                <c:pt idx="6808">
                  <c:v>67.616005999999999</c:v>
                </c:pt>
                <c:pt idx="6809">
                  <c:v>67.625938000000005</c:v>
                </c:pt>
                <c:pt idx="6810">
                  <c:v>67.635869999999997</c:v>
                </c:pt>
                <c:pt idx="6811">
                  <c:v>67.645803000000001</c:v>
                </c:pt>
                <c:pt idx="6812">
                  <c:v>67.655735000000007</c:v>
                </c:pt>
                <c:pt idx="6813">
                  <c:v>67.665666999999999</c:v>
                </c:pt>
                <c:pt idx="6814">
                  <c:v>67.675599000000005</c:v>
                </c:pt>
                <c:pt idx="6815">
                  <c:v>67.685531999999995</c:v>
                </c:pt>
                <c:pt idx="6816">
                  <c:v>67.695464000000001</c:v>
                </c:pt>
                <c:pt idx="6817">
                  <c:v>67.705395999999993</c:v>
                </c:pt>
                <c:pt idx="6818">
                  <c:v>67.715328</c:v>
                </c:pt>
                <c:pt idx="6819">
                  <c:v>67.725261000000003</c:v>
                </c:pt>
                <c:pt idx="6820">
                  <c:v>67.735192999999995</c:v>
                </c:pt>
                <c:pt idx="6821">
                  <c:v>67.745125000000002</c:v>
                </c:pt>
                <c:pt idx="6822">
                  <c:v>67.755056999999994</c:v>
                </c:pt>
                <c:pt idx="6823">
                  <c:v>67.764989999999997</c:v>
                </c:pt>
                <c:pt idx="6824">
                  <c:v>67.774922000000004</c:v>
                </c:pt>
                <c:pt idx="6825">
                  <c:v>67.784853999999996</c:v>
                </c:pt>
                <c:pt idx="6826">
                  <c:v>67.794786000000002</c:v>
                </c:pt>
                <c:pt idx="6827">
                  <c:v>67.804717999999994</c:v>
                </c:pt>
                <c:pt idx="6828">
                  <c:v>67.814650999999998</c:v>
                </c:pt>
                <c:pt idx="6829">
                  <c:v>67.824583000000004</c:v>
                </c:pt>
                <c:pt idx="6830">
                  <c:v>67.834514999999996</c:v>
                </c:pt>
                <c:pt idx="6831">
                  <c:v>67.844447000000002</c:v>
                </c:pt>
                <c:pt idx="6832">
                  <c:v>67.854380000000006</c:v>
                </c:pt>
                <c:pt idx="6833">
                  <c:v>67.864311999999998</c:v>
                </c:pt>
                <c:pt idx="6834">
                  <c:v>67.874244000000004</c:v>
                </c:pt>
                <c:pt idx="6835">
                  <c:v>67.884175999999997</c:v>
                </c:pt>
                <c:pt idx="6836">
                  <c:v>67.894109</c:v>
                </c:pt>
                <c:pt idx="6837">
                  <c:v>67.904041000000007</c:v>
                </c:pt>
                <c:pt idx="6838">
                  <c:v>67.913972999999999</c:v>
                </c:pt>
                <c:pt idx="6839">
                  <c:v>67.923905000000005</c:v>
                </c:pt>
                <c:pt idx="6840">
                  <c:v>67.933837999999994</c:v>
                </c:pt>
                <c:pt idx="6841">
                  <c:v>67.943770000000001</c:v>
                </c:pt>
                <c:pt idx="6842">
                  <c:v>67.953702000000007</c:v>
                </c:pt>
                <c:pt idx="6843">
                  <c:v>67.963633999999999</c:v>
                </c:pt>
                <c:pt idx="6844">
                  <c:v>67.973567000000003</c:v>
                </c:pt>
                <c:pt idx="6845">
                  <c:v>67.983498999999995</c:v>
                </c:pt>
                <c:pt idx="6846">
                  <c:v>67.993431000000001</c:v>
                </c:pt>
                <c:pt idx="6847">
                  <c:v>68.003362999999993</c:v>
                </c:pt>
                <c:pt idx="6848">
                  <c:v>68.013295999999997</c:v>
                </c:pt>
                <c:pt idx="6849">
                  <c:v>68.023228000000003</c:v>
                </c:pt>
                <c:pt idx="6850">
                  <c:v>68.033159999999995</c:v>
                </c:pt>
                <c:pt idx="6851">
                  <c:v>68.043092000000001</c:v>
                </c:pt>
                <c:pt idx="6852">
                  <c:v>68.053025000000005</c:v>
                </c:pt>
                <c:pt idx="6853">
                  <c:v>68.062956999999997</c:v>
                </c:pt>
                <c:pt idx="6854">
                  <c:v>68.072889000000004</c:v>
                </c:pt>
                <c:pt idx="6855">
                  <c:v>68.082820999999996</c:v>
                </c:pt>
                <c:pt idx="6856">
                  <c:v>68.092753999999999</c:v>
                </c:pt>
                <c:pt idx="6857">
                  <c:v>68.102686000000006</c:v>
                </c:pt>
                <c:pt idx="6858">
                  <c:v>68.112617999999998</c:v>
                </c:pt>
                <c:pt idx="6859">
                  <c:v>68.122550000000004</c:v>
                </c:pt>
                <c:pt idx="6860">
                  <c:v>68.132482999999993</c:v>
                </c:pt>
                <c:pt idx="6861">
                  <c:v>68.142415</c:v>
                </c:pt>
                <c:pt idx="6862">
                  <c:v>68.152347000000006</c:v>
                </c:pt>
                <c:pt idx="6863">
                  <c:v>68.162278999999998</c:v>
                </c:pt>
                <c:pt idx="6864">
                  <c:v>68.172212000000002</c:v>
                </c:pt>
                <c:pt idx="6865">
                  <c:v>68.182143999999994</c:v>
                </c:pt>
                <c:pt idx="6866">
                  <c:v>68.192076</c:v>
                </c:pt>
                <c:pt idx="6867">
                  <c:v>68.202008000000006</c:v>
                </c:pt>
                <c:pt idx="6868">
                  <c:v>68.211940999999996</c:v>
                </c:pt>
                <c:pt idx="6869">
                  <c:v>68.221873000000002</c:v>
                </c:pt>
                <c:pt idx="6870">
                  <c:v>68.231804999999994</c:v>
                </c:pt>
                <c:pt idx="6871">
                  <c:v>68.241737000000001</c:v>
                </c:pt>
                <c:pt idx="6872">
                  <c:v>68.251670000000004</c:v>
                </c:pt>
                <c:pt idx="6873">
                  <c:v>68.261601999999996</c:v>
                </c:pt>
                <c:pt idx="6874">
                  <c:v>68.271534000000003</c:v>
                </c:pt>
                <c:pt idx="6875">
                  <c:v>68.281465999999995</c:v>
                </c:pt>
                <c:pt idx="6876">
                  <c:v>68.291398999999998</c:v>
                </c:pt>
                <c:pt idx="6877">
                  <c:v>68.301331000000005</c:v>
                </c:pt>
                <c:pt idx="6878">
                  <c:v>68.311262999999997</c:v>
                </c:pt>
                <c:pt idx="6879">
                  <c:v>68.321195000000003</c:v>
                </c:pt>
                <c:pt idx="6880">
                  <c:v>68.331128000000007</c:v>
                </c:pt>
                <c:pt idx="6881">
                  <c:v>68.341059999999999</c:v>
                </c:pt>
                <c:pt idx="6882">
                  <c:v>68.350992000000005</c:v>
                </c:pt>
                <c:pt idx="6883">
                  <c:v>68.360923999999997</c:v>
                </c:pt>
                <c:pt idx="6884">
                  <c:v>68.370857000000001</c:v>
                </c:pt>
                <c:pt idx="6885">
                  <c:v>68.380788999999993</c:v>
                </c:pt>
                <c:pt idx="6886">
                  <c:v>68.390720999999999</c:v>
                </c:pt>
                <c:pt idx="6887">
                  <c:v>68.400653000000005</c:v>
                </c:pt>
                <c:pt idx="6888">
                  <c:v>68.410585999999995</c:v>
                </c:pt>
                <c:pt idx="6889">
                  <c:v>68.420518000000001</c:v>
                </c:pt>
                <c:pt idx="6890">
                  <c:v>68.430449999999993</c:v>
                </c:pt>
                <c:pt idx="6891">
                  <c:v>68.440382</c:v>
                </c:pt>
                <c:pt idx="6892">
                  <c:v>68.450315000000003</c:v>
                </c:pt>
                <c:pt idx="6893">
                  <c:v>68.460246999999995</c:v>
                </c:pt>
                <c:pt idx="6894">
                  <c:v>68.470179000000002</c:v>
                </c:pt>
                <c:pt idx="6895">
                  <c:v>68.480110999999994</c:v>
                </c:pt>
                <c:pt idx="6896">
                  <c:v>68.490043999999997</c:v>
                </c:pt>
                <c:pt idx="6897">
                  <c:v>68.499976000000004</c:v>
                </c:pt>
                <c:pt idx="6898">
                  <c:v>68.509907999999996</c:v>
                </c:pt>
                <c:pt idx="6899">
                  <c:v>68.519840000000002</c:v>
                </c:pt>
                <c:pt idx="6900">
                  <c:v>68.529774169999996</c:v>
                </c:pt>
                <c:pt idx="6901">
                  <c:v>68.539706170000002</c:v>
                </c:pt>
                <c:pt idx="6902">
                  <c:v>68.549638169999994</c:v>
                </c:pt>
                <c:pt idx="6903">
                  <c:v>68.559570170000001</c:v>
                </c:pt>
                <c:pt idx="6904">
                  <c:v>68.569503170000004</c:v>
                </c:pt>
                <c:pt idx="6905">
                  <c:v>68.579435169999996</c:v>
                </c:pt>
                <c:pt idx="6906">
                  <c:v>68.589367170000003</c:v>
                </c:pt>
                <c:pt idx="6907">
                  <c:v>68.599300170000006</c:v>
                </c:pt>
                <c:pt idx="6908">
                  <c:v>68.609232169999999</c:v>
                </c:pt>
                <c:pt idx="6909">
                  <c:v>68.619164170000005</c:v>
                </c:pt>
                <c:pt idx="6910">
                  <c:v>68.629096169999997</c:v>
                </c:pt>
                <c:pt idx="6911">
                  <c:v>68.639029170000001</c:v>
                </c:pt>
                <c:pt idx="6912">
                  <c:v>68.648961170000007</c:v>
                </c:pt>
                <c:pt idx="6913">
                  <c:v>68.658893169999999</c:v>
                </c:pt>
                <c:pt idx="6914">
                  <c:v>68.668825170000005</c:v>
                </c:pt>
                <c:pt idx="6915">
                  <c:v>68.678758169999995</c:v>
                </c:pt>
                <c:pt idx="6916">
                  <c:v>68.688690170000001</c:v>
                </c:pt>
                <c:pt idx="6917">
                  <c:v>68.698622169999993</c:v>
                </c:pt>
                <c:pt idx="6918">
                  <c:v>68.708554169999999</c:v>
                </c:pt>
                <c:pt idx="6919">
                  <c:v>68.718487170000003</c:v>
                </c:pt>
                <c:pt idx="6920">
                  <c:v>68.728419169999995</c:v>
                </c:pt>
                <c:pt idx="6921">
                  <c:v>68.738351170000001</c:v>
                </c:pt>
                <c:pt idx="6922">
                  <c:v>68.748283169999993</c:v>
                </c:pt>
                <c:pt idx="6923">
                  <c:v>68.758216169999997</c:v>
                </c:pt>
                <c:pt idx="6924">
                  <c:v>68.768148170000003</c:v>
                </c:pt>
                <c:pt idx="6925">
                  <c:v>68.778080169999996</c:v>
                </c:pt>
                <c:pt idx="6926">
                  <c:v>68.788012170000002</c:v>
                </c:pt>
                <c:pt idx="6927">
                  <c:v>68.797945170000006</c:v>
                </c:pt>
                <c:pt idx="6928">
                  <c:v>68.807877169999998</c:v>
                </c:pt>
                <c:pt idx="6929">
                  <c:v>68.817809170000004</c:v>
                </c:pt>
                <c:pt idx="6930">
                  <c:v>68.827741169999996</c:v>
                </c:pt>
                <c:pt idx="6931">
                  <c:v>68.83767417</c:v>
                </c:pt>
                <c:pt idx="6932">
                  <c:v>68.847606170000006</c:v>
                </c:pt>
                <c:pt idx="6933">
                  <c:v>68.857538169999998</c:v>
                </c:pt>
                <c:pt idx="6934">
                  <c:v>68.867470170000004</c:v>
                </c:pt>
                <c:pt idx="6935">
                  <c:v>68.877403169999994</c:v>
                </c:pt>
                <c:pt idx="6936">
                  <c:v>68.88733517</c:v>
                </c:pt>
                <c:pt idx="6937">
                  <c:v>68.897267170000006</c:v>
                </c:pt>
                <c:pt idx="6938">
                  <c:v>68.907199169999998</c:v>
                </c:pt>
                <c:pt idx="6939">
                  <c:v>68.917132170000002</c:v>
                </c:pt>
                <c:pt idx="6940">
                  <c:v>68.927064169999994</c:v>
                </c:pt>
                <c:pt idx="6941">
                  <c:v>68.93699617</c:v>
                </c:pt>
                <c:pt idx="6942">
                  <c:v>68.946929170000004</c:v>
                </c:pt>
                <c:pt idx="6943">
                  <c:v>68.956861169999996</c:v>
                </c:pt>
                <c:pt idx="6944">
                  <c:v>68.966793170000003</c:v>
                </c:pt>
                <c:pt idx="6945">
                  <c:v>68.976725169999995</c:v>
                </c:pt>
                <c:pt idx="6946">
                  <c:v>68.986658169999998</c:v>
                </c:pt>
                <c:pt idx="6947">
                  <c:v>68.996590170000005</c:v>
                </c:pt>
                <c:pt idx="6948">
                  <c:v>69.006522169999997</c:v>
                </c:pt>
                <c:pt idx="6949">
                  <c:v>69.016454170000003</c:v>
                </c:pt>
                <c:pt idx="6950">
                  <c:v>69.026387170000007</c:v>
                </c:pt>
                <c:pt idx="6951">
                  <c:v>69.036319169999999</c:v>
                </c:pt>
                <c:pt idx="6952">
                  <c:v>69.046251170000005</c:v>
                </c:pt>
                <c:pt idx="6953">
                  <c:v>69.056183169999997</c:v>
                </c:pt>
                <c:pt idx="6954">
                  <c:v>69.066116170000001</c:v>
                </c:pt>
                <c:pt idx="6955">
                  <c:v>69.076048170000007</c:v>
                </c:pt>
                <c:pt idx="6956">
                  <c:v>69.085980169999999</c:v>
                </c:pt>
                <c:pt idx="6957">
                  <c:v>69.095912170000005</c:v>
                </c:pt>
                <c:pt idx="6958">
                  <c:v>69.105845169999995</c:v>
                </c:pt>
                <c:pt idx="6959">
                  <c:v>69.115777170000001</c:v>
                </c:pt>
                <c:pt idx="6960">
                  <c:v>69.125709169999993</c:v>
                </c:pt>
                <c:pt idx="6961">
                  <c:v>69.135642169999997</c:v>
                </c:pt>
                <c:pt idx="6962">
                  <c:v>69.145574170000003</c:v>
                </c:pt>
                <c:pt idx="6963">
                  <c:v>69.155506169999995</c:v>
                </c:pt>
                <c:pt idx="6964">
                  <c:v>69.165438170000002</c:v>
                </c:pt>
                <c:pt idx="6965">
                  <c:v>69.175371170000005</c:v>
                </c:pt>
                <c:pt idx="6966">
                  <c:v>69.185303169999997</c:v>
                </c:pt>
                <c:pt idx="6967">
                  <c:v>69.195235170000004</c:v>
                </c:pt>
                <c:pt idx="6968">
                  <c:v>69.205167169999996</c:v>
                </c:pt>
                <c:pt idx="6969">
                  <c:v>69.215100169999999</c:v>
                </c:pt>
                <c:pt idx="6970">
                  <c:v>69.225032170000006</c:v>
                </c:pt>
                <c:pt idx="6971">
                  <c:v>69.234964169999998</c:v>
                </c:pt>
                <c:pt idx="6972">
                  <c:v>69.244896170000004</c:v>
                </c:pt>
                <c:pt idx="6973">
                  <c:v>69.254829169999994</c:v>
                </c:pt>
                <c:pt idx="6974">
                  <c:v>69.26476117</c:v>
                </c:pt>
                <c:pt idx="6975">
                  <c:v>69.274693170000006</c:v>
                </c:pt>
                <c:pt idx="6976">
                  <c:v>69.284626169999996</c:v>
                </c:pt>
                <c:pt idx="6977">
                  <c:v>69.294558170000002</c:v>
                </c:pt>
                <c:pt idx="6978">
                  <c:v>69.304490169999994</c:v>
                </c:pt>
                <c:pt idx="6979">
                  <c:v>69.31442217</c:v>
                </c:pt>
                <c:pt idx="6980">
                  <c:v>69.324355170000004</c:v>
                </c:pt>
                <c:pt idx="6981">
                  <c:v>69.334287169999996</c:v>
                </c:pt>
                <c:pt idx="6982">
                  <c:v>69.344219170000002</c:v>
                </c:pt>
                <c:pt idx="6983">
                  <c:v>69.354151169999994</c:v>
                </c:pt>
                <c:pt idx="6984">
                  <c:v>69.364084169999998</c:v>
                </c:pt>
                <c:pt idx="6985">
                  <c:v>69.374016170000004</c:v>
                </c:pt>
                <c:pt idx="6986">
                  <c:v>69.383948169999996</c:v>
                </c:pt>
                <c:pt idx="6987">
                  <c:v>69.393880170000003</c:v>
                </c:pt>
                <c:pt idx="6988">
                  <c:v>69.403813170000006</c:v>
                </c:pt>
                <c:pt idx="6989">
                  <c:v>69.413745169999999</c:v>
                </c:pt>
                <c:pt idx="6990">
                  <c:v>69.423677170000005</c:v>
                </c:pt>
                <c:pt idx="6991">
                  <c:v>69.433609169999997</c:v>
                </c:pt>
                <c:pt idx="6992">
                  <c:v>69.443542170000001</c:v>
                </c:pt>
                <c:pt idx="6993">
                  <c:v>69.453474170000007</c:v>
                </c:pt>
                <c:pt idx="6994">
                  <c:v>69.463406169999999</c:v>
                </c:pt>
                <c:pt idx="6995">
                  <c:v>69.473339170000003</c:v>
                </c:pt>
                <c:pt idx="6996">
                  <c:v>69.483271169999995</c:v>
                </c:pt>
                <c:pt idx="6997">
                  <c:v>69.493203170000001</c:v>
                </c:pt>
                <c:pt idx="6998">
                  <c:v>69.503135169999993</c:v>
                </c:pt>
                <c:pt idx="6999">
                  <c:v>69.513068169999997</c:v>
                </c:pt>
                <c:pt idx="7000">
                  <c:v>69.523000170000003</c:v>
                </c:pt>
                <c:pt idx="7001">
                  <c:v>69.532931629999993</c:v>
                </c:pt>
                <c:pt idx="7002">
                  <c:v>69.542863620000006</c:v>
                </c:pt>
                <c:pt idx="7003">
                  <c:v>69.552796630000003</c:v>
                </c:pt>
                <c:pt idx="7004">
                  <c:v>69.562728629999995</c:v>
                </c:pt>
                <c:pt idx="7005">
                  <c:v>69.572660630000001</c:v>
                </c:pt>
                <c:pt idx="7006">
                  <c:v>69.582592629999994</c:v>
                </c:pt>
                <c:pt idx="7007">
                  <c:v>69.592525629999997</c:v>
                </c:pt>
                <c:pt idx="7008">
                  <c:v>69.602457630000004</c:v>
                </c:pt>
                <c:pt idx="7009">
                  <c:v>69.612389629999996</c:v>
                </c:pt>
                <c:pt idx="7010">
                  <c:v>69.622321630000002</c:v>
                </c:pt>
                <c:pt idx="7011">
                  <c:v>69.632254630000006</c:v>
                </c:pt>
                <c:pt idx="7012">
                  <c:v>69.642186629999998</c:v>
                </c:pt>
                <c:pt idx="7013">
                  <c:v>69.652118630000004</c:v>
                </c:pt>
                <c:pt idx="7014">
                  <c:v>69.662051629999993</c:v>
                </c:pt>
                <c:pt idx="7015">
                  <c:v>69.67198363</c:v>
                </c:pt>
                <c:pt idx="7016">
                  <c:v>69.681915630000006</c:v>
                </c:pt>
                <c:pt idx="7017">
                  <c:v>69.691847620000004</c:v>
                </c:pt>
                <c:pt idx="7018">
                  <c:v>69.701780630000002</c:v>
                </c:pt>
                <c:pt idx="7019">
                  <c:v>69.711712629999994</c:v>
                </c:pt>
                <c:pt idx="7020">
                  <c:v>69.72164463</c:v>
                </c:pt>
                <c:pt idx="7021">
                  <c:v>69.731577630000004</c:v>
                </c:pt>
                <c:pt idx="7022">
                  <c:v>69.741509629999996</c:v>
                </c:pt>
                <c:pt idx="7023">
                  <c:v>69.751441630000002</c:v>
                </c:pt>
                <c:pt idx="7024">
                  <c:v>69.761373629999994</c:v>
                </c:pt>
                <c:pt idx="7025">
                  <c:v>69.771306620000004</c:v>
                </c:pt>
                <c:pt idx="7026">
                  <c:v>69.781238630000004</c:v>
                </c:pt>
                <c:pt idx="7027">
                  <c:v>69.791170629999996</c:v>
                </c:pt>
                <c:pt idx="7028">
                  <c:v>69.801102630000003</c:v>
                </c:pt>
                <c:pt idx="7029">
                  <c:v>69.811035630000006</c:v>
                </c:pt>
                <c:pt idx="7030">
                  <c:v>69.820967629999998</c:v>
                </c:pt>
                <c:pt idx="7031">
                  <c:v>69.830899630000005</c:v>
                </c:pt>
                <c:pt idx="7032">
                  <c:v>69.840831629999997</c:v>
                </c:pt>
                <c:pt idx="7033">
                  <c:v>69.85076463</c:v>
                </c:pt>
                <c:pt idx="7034">
                  <c:v>69.860696630000007</c:v>
                </c:pt>
                <c:pt idx="7035">
                  <c:v>69.870628629999999</c:v>
                </c:pt>
                <c:pt idx="7036">
                  <c:v>69.880561630000003</c:v>
                </c:pt>
                <c:pt idx="7037">
                  <c:v>69.890493629999995</c:v>
                </c:pt>
                <c:pt idx="7038">
                  <c:v>69.900425630000001</c:v>
                </c:pt>
                <c:pt idx="7039">
                  <c:v>69.910357629999993</c:v>
                </c:pt>
                <c:pt idx="7040">
                  <c:v>69.920290629999997</c:v>
                </c:pt>
                <c:pt idx="7041">
                  <c:v>69.930222630000003</c:v>
                </c:pt>
                <c:pt idx="7042">
                  <c:v>69.940154629999995</c:v>
                </c:pt>
                <c:pt idx="7043">
                  <c:v>69.950086630000001</c:v>
                </c:pt>
                <c:pt idx="7044">
                  <c:v>69.960019630000005</c:v>
                </c:pt>
                <c:pt idx="7045">
                  <c:v>69.969951629999997</c:v>
                </c:pt>
                <c:pt idx="7046">
                  <c:v>69.979883630000003</c:v>
                </c:pt>
                <c:pt idx="7047">
                  <c:v>69.989816630000007</c:v>
                </c:pt>
                <c:pt idx="7048">
                  <c:v>69.999748629999999</c:v>
                </c:pt>
                <c:pt idx="7049">
                  <c:v>70.009680630000005</c:v>
                </c:pt>
                <c:pt idx="7050">
                  <c:v>70.019612629999997</c:v>
                </c:pt>
                <c:pt idx="7051">
                  <c:v>70.029545630000001</c:v>
                </c:pt>
                <c:pt idx="7052">
                  <c:v>70.039477629999993</c:v>
                </c:pt>
                <c:pt idx="7053">
                  <c:v>70.04940963</c:v>
                </c:pt>
                <c:pt idx="7054">
                  <c:v>70.059342630000003</c:v>
                </c:pt>
                <c:pt idx="7055">
                  <c:v>70.069274629999995</c:v>
                </c:pt>
                <c:pt idx="7056">
                  <c:v>70.079206619999994</c:v>
                </c:pt>
                <c:pt idx="7057">
                  <c:v>70.089138629999994</c:v>
                </c:pt>
                <c:pt idx="7058">
                  <c:v>70.099071629999997</c:v>
                </c:pt>
                <c:pt idx="7059">
                  <c:v>70.109003630000004</c:v>
                </c:pt>
                <c:pt idx="7060">
                  <c:v>70.118935629999996</c:v>
                </c:pt>
                <c:pt idx="7061">
                  <c:v>70.128868629999999</c:v>
                </c:pt>
                <c:pt idx="7062">
                  <c:v>70.138800630000006</c:v>
                </c:pt>
                <c:pt idx="7063">
                  <c:v>70.148732629999998</c:v>
                </c:pt>
                <c:pt idx="7064">
                  <c:v>70.158664630000004</c:v>
                </c:pt>
                <c:pt idx="7065">
                  <c:v>70.168597629999994</c:v>
                </c:pt>
                <c:pt idx="7066">
                  <c:v>70.17852963</c:v>
                </c:pt>
                <c:pt idx="7067">
                  <c:v>70.188461630000006</c:v>
                </c:pt>
                <c:pt idx="7068">
                  <c:v>70.198394629999996</c:v>
                </c:pt>
                <c:pt idx="7069">
                  <c:v>70.208326630000002</c:v>
                </c:pt>
                <c:pt idx="7070">
                  <c:v>70.218258629999994</c:v>
                </c:pt>
                <c:pt idx="7071">
                  <c:v>70.22819063</c:v>
                </c:pt>
                <c:pt idx="7072">
                  <c:v>70.238123630000004</c:v>
                </c:pt>
                <c:pt idx="7073">
                  <c:v>70.248055629999996</c:v>
                </c:pt>
                <c:pt idx="7074">
                  <c:v>70.257987630000002</c:v>
                </c:pt>
                <c:pt idx="7075">
                  <c:v>70.267920630000006</c:v>
                </c:pt>
                <c:pt idx="7076">
                  <c:v>70.277852629999998</c:v>
                </c:pt>
                <c:pt idx="7077">
                  <c:v>70.287784630000004</c:v>
                </c:pt>
                <c:pt idx="7078">
                  <c:v>70.297716629999996</c:v>
                </c:pt>
                <c:pt idx="7079">
                  <c:v>70.307649620000007</c:v>
                </c:pt>
                <c:pt idx="7080">
                  <c:v>70.317581630000006</c:v>
                </c:pt>
                <c:pt idx="7081">
                  <c:v>70.327513629999999</c:v>
                </c:pt>
                <c:pt idx="7082">
                  <c:v>70.337446630000002</c:v>
                </c:pt>
                <c:pt idx="7083">
                  <c:v>70.347378629999994</c:v>
                </c:pt>
                <c:pt idx="7084">
                  <c:v>70.357310630000001</c:v>
                </c:pt>
                <c:pt idx="7085">
                  <c:v>70.367243630000004</c:v>
                </c:pt>
                <c:pt idx="7086">
                  <c:v>70.377175629999996</c:v>
                </c:pt>
                <c:pt idx="7087">
                  <c:v>70.387107630000003</c:v>
                </c:pt>
                <c:pt idx="7088">
                  <c:v>70.397039629999995</c:v>
                </c:pt>
                <c:pt idx="7089">
                  <c:v>70.406972629999999</c:v>
                </c:pt>
                <c:pt idx="7090">
                  <c:v>70.416904630000005</c:v>
                </c:pt>
                <c:pt idx="7091">
                  <c:v>70.426836629999997</c:v>
                </c:pt>
                <c:pt idx="7092">
                  <c:v>70.436769630000001</c:v>
                </c:pt>
                <c:pt idx="7093">
                  <c:v>70.446701630000007</c:v>
                </c:pt>
                <c:pt idx="7094">
                  <c:v>70.456633629999999</c:v>
                </c:pt>
                <c:pt idx="7095">
                  <c:v>70.466566630000003</c:v>
                </c:pt>
                <c:pt idx="7096">
                  <c:v>70.476498629999995</c:v>
                </c:pt>
                <c:pt idx="7097">
                  <c:v>70.486430630000001</c:v>
                </c:pt>
                <c:pt idx="7098">
                  <c:v>70.496363630000005</c:v>
                </c:pt>
                <c:pt idx="7099">
                  <c:v>70.506295629999997</c:v>
                </c:pt>
                <c:pt idx="7100">
                  <c:v>70.516227630000003</c:v>
                </c:pt>
                <c:pt idx="7101">
                  <c:v>70.526159539999995</c:v>
                </c:pt>
                <c:pt idx="7102">
                  <c:v>70.536092539999999</c:v>
                </c:pt>
                <c:pt idx="7103">
                  <c:v>70.546024540000005</c:v>
                </c:pt>
                <c:pt idx="7104">
                  <c:v>70.555956539999997</c:v>
                </c:pt>
                <c:pt idx="7105">
                  <c:v>70.565889540000001</c:v>
                </c:pt>
                <c:pt idx="7106">
                  <c:v>70.575821540000007</c:v>
                </c:pt>
                <c:pt idx="7107">
                  <c:v>70.585753539999999</c:v>
                </c:pt>
                <c:pt idx="7108">
                  <c:v>70.595686540000003</c:v>
                </c:pt>
                <c:pt idx="7109">
                  <c:v>70.605618539999995</c:v>
                </c:pt>
                <c:pt idx="7110">
                  <c:v>70.615550540000001</c:v>
                </c:pt>
                <c:pt idx="7111">
                  <c:v>70.625483540000005</c:v>
                </c:pt>
                <c:pt idx="7112">
                  <c:v>70.635415539999997</c:v>
                </c:pt>
                <c:pt idx="7113">
                  <c:v>70.645347540000003</c:v>
                </c:pt>
                <c:pt idx="7114">
                  <c:v>70.655279539999995</c:v>
                </c:pt>
                <c:pt idx="7115">
                  <c:v>70.665212539999999</c:v>
                </c:pt>
                <c:pt idx="7116">
                  <c:v>70.675144540000005</c:v>
                </c:pt>
                <c:pt idx="7117">
                  <c:v>70.685076539999997</c:v>
                </c:pt>
                <c:pt idx="7118">
                  <c:v>70.695009540000001</c:v>
                </c:pt>
                <c:pt idx="7119">
                  <c:v>70.704941539999993</c:v>
                </c:pt>
                <c:pt idx="7120">
                  <c:v>70.714873539999999</c:v>
                </c:pt>
                <c:pt idx="7121">
                  <c:v>70.724806540000003</c:v>
                </c:pt>
                <c:pt idx="7122">
                  <c:v>70.734738539999995</c:v>
                </c:pt>
                <c:pt idx="7123">
                  <c:v>70.744670540000001</c:v>
                </c:pt>
                <c:pt idx="7124">
                  <c:v>70.754603540000005</c:v>
                </c:pt>
                <c:pt idx="7125">
                  <c:v>70.764535539999997</c:v>
                </c:pt>
                <c:pt idx="7126">
                  <c:v>70.774467540000003</c:v>
                </c:pt>
                <c:pt idx="7127">
                  <c:v>70.784400539999993</c:v>
                </c:pt>
                <c:pt idx="7128">
                  <c:v>70.794332539999999</c:v>
                </c:pt>
                <c:pt idx="7129">
                  <c:v>70.804264540000005</c:v>
                </c:pt>
                <c:pt idx="7130">
                  <c:v>70.814197539999995</c:v>
                </c:pt>
                <c:pt idx="7131">
                  <c:v>70.824129540000001</c:v>
                </c:pt>
                <c:pt idx="7132">
                  <c:v>70.834061539999993</c:v>
                </c:pt>
                <c:pt idx="7133">
                  <c:v>70.843994539999997</c:v>
                </c:pt>
                <c:pt idx="7134">
                  <c:v>70.853926540000003</c:v>
                </c:pt>
                <c:pt idx="7135">
                  <c:v>70.863858539999995</c:v>
                </c:pt>
                <c:pt idx="7136">
                  <c:v>70.873791539999999</c:v>
                </c:pt>
                <c:pt idx="7137">
                  <c:v>70.883723540000005</c:v>
                </c:pt>
                <c:pt idx="7138">
                  <c:v>70.893655539999997</c:v>
                </c:pt>
                <c:pt idx="7139">
                  <c:v>70.903588540000001</c:v>
                </c:pt>
                <c:pt idx="7140">
                  <c:v>70.913520539999993</c:v>
                </c:pt>
                <c:pt idx="7141">
                  <c:v>70.92345254</c:v>
                </c:pt>
                <c:pt idx="7142">
                  <c:v>70.933385540000003</c:v>
                </c:pt>
                <c:pt idx="7143">
                  <c:v>70.943317539999995</c:v>
                </c:pt>
                <c:pt idx="7144">
                  <c:v>70.953249540000002</c:v>
                </c:pt>
                <c:pt idx="7145">
                  <c:v>70.963181539999994</c:v>
                </c:pt>
                <c:pt idx="7146">
                  <c:v>70.973114539999997</c:v>
                </c:pt>
                <c:pt idx="7147">
                  <c:v>70.983046540000004</c:v>
                </c:pt>
                <c:pt idx="7148">
                  <c:v>70.992978539999996</c:v>
                </c:pt>
                <c:pt idx="7149">
                  <c:v>71.002911539999999</c:v>
                </c:pt>
                <c:pt idx="7150">
                  <c:v>71.012843540000006</c:v>
                </c:pt>
                <c:pt idx="7151">
                  <c:v>71.022775539999998</c:v>
                </c:pt>
                <c:pt idx="7152">
                  <c:v>71.032708540000002</c:v>
                </c:pt>
                <c:pt idx="7153">
                  <c:v>71.042640539999994</c:v>
                </c:pt>
                <c:pt idx="7154">
                  <c:v>71.052573539999997</c:v>
                </c:pt>
                <c:pt idx="7155">
                  <c:v>71.062505540000004</c:v>
                </c:pt>
                <c:pt idx="7156">
                  <c:v>71.072437539999996</c:v>
                </c:pt>
                <c:pt idx="7157">
                  <c:v>71.082370539999999</c:v>
                </c:pt>
                <c:pt idx="7158">
                  <c:v>71.092302540000006</c:v>
                </c:pt>
                <c:pt idx="7159">
                  <c:v>71.102234539999998</c:v>
                </c:pt>
                <c:pt idx="7160">
                  <c:v>71.112167540000002</c:v>
                </c:pt>
                <c:pt idx="7161">
                  <c:v>71.122099539999994</c:v>
                </c:pt>
                <c:pt idx="7162">
                  <c:v>71.13203154</c:v>
                </c:pt>
                <c:pt idx="7163">
                  <c:v>71.141964540000004</c:v>
                </c:pt>
                <c:pt idx="7164">
                  <c:v>71.151896539999996</c:v>
                </c:pt>
                <c:pt idx="7165">
                  <c:v>71.161828540000002</c:v>
                </c:pt>
                <c:pt idx="7166">
                  <c:v>71.171761540000006</c:v>
                </c:pt>
                <c:pt idx="7167">
                  <c:v>71.181693539999998</c:v>
                </c:pt>
                <c:pt idx="7168">
                  <c:v>71.191625540000004</c:v>
                </c:pt>
                <c:pt idx="7169">
                  <c:v>71.201558539999994</c:v>
                </c:pt>
                <c:pt idx="7170">
                  <c:v>71.21149054</c:v>
                </c:pt>
                <c:pt idx="7171">
                  <c:v>71.221422540000006</c:v>
                </c:pt>
                <c:pt idx="7172">
                  <c:v>71.231355539999996</c:v>
                </c:pt>
                <c:pt idx="7173">
                  <c:v>71.241287540000002</c:v>
                </c:pt>
                <c:pt idx="7174">
                  <c:v>71.251219539999994</c:v>
                </c:pt>
                <c:pt idx="7175">
                  <c:v>71.261152539999998</c:v>
                </c:pt>
                <c:pt idx="7176">
                  <c:v>71.271084540000004</c:v>
                </c:pt>
                <c:pt idx="7177">
                  <c:v>71.281016539999996</c:v>
                </c:pt>
                <c:pt idx="7178">
                  <c:v>71.29094954</c:v>
                </c:pt>
                <c:pt idx="7179">
                  <c:v>71.300881540000006</c:v>
                </c:pt>
                <c:pt idx="7180">
                  <c:v>71.310813539999998</c:v>
                </c:pt>
                <c:pt idx="7181">
                  <c:v>71.320746540000002</c:v>
                </c:pt>
                <c:pt idx="7182">
                  <c:v>71.330678539999994</c:v>
                </c:pt>
                <c:pt idx="7183">
                  <c:v>71.340611539999998</c:v>
                </c:pt>
                <c:pt idx="7184">
                  <c:v>71.350543540000004</c:v>
                </c:pt>
                <c:pt idx="7185">
                  <c:v>71.360475539999996</c:v>
                </c:pt>
                <c:pt idx="7186">
                  <c:v>71.37040854</c:v>
                </c:pt>
                <c:pt idx="7187">
                  <c:v>71.380340540000006</c:v>
                </c:pt>
                <c:pt idx="7188">
                  <c:v>71.390272539999998</c:v>
                </c:pt>
                <c:pt idx="7189">
                  <c:v>71.400205540000002</c:v>
                </c:pt>
                <c:pt idx="7190">
                  <c:v>71.410137539999994</c:v>
                </c:pt>
                <c:pt idx="7191">
                  <c:v>71.42006954</c:v>
                </c:pt>
                <c:pt idx="7192">
                  <c:v>71.430002540000004</c:v>
                </c:pt>
                <c:pt idx="7193">
                  <c:v>71.439934539999996</c:v>
                </c:pt>
                <c:pt idx="7194">
                  <c:v>71.449866540000002</c:v>
                </c:pt>
                <c:pt idx="7195">
                  <c:v>71.459799540000006</c:v>
                </c:pt>
                <c:pt idx="7196">
                  <c:v>71.469731539999998</c:v>
                </c:pt>
                <c:pt idx="7197">
                  <c:v>71.479664540000002</c:v>
                </c:pt>
                <c:pt idx="7198">
                  <c:v>71.489596539999994</c:v>
                </c:pt>
                <c:pt idx="7199">
                  <c:v>71.49952854</c:v>
                </c:pt>
                <c:pt idx="7200">
                  <c:v>71.509461540000004</c:v>
                </c:pt>
                <c:pt idx="7201">
                  <c:v>71.519393539999996</c:v>
                </c:pt>
                <c:pt idx="7202">
                  <c:v>71.529325249999999</c:v>
                </c:pt>
                <c:pt idx="7203">
                  <c:v>71.539258250000003</c:v>
                </c:pt>
                <c:pt idx="7204">
                  <c:v>71.549190249999995</c:v>
                </c:pt>
                <c:pt idx="7205">
                  <c:v>71.559122250000001</c:v>
                </c:pt>
                <c:pt idx="7206">
                  <c:v>71.569055250000005</c:v>
                </c:pt>
                <c:pt idx="7207">
                  <c:v>71.578987249999997</c:v>
                </c:pt>
                <c:pt idx="7208">
                  <c:v>71.588919250000004</c:v>
                </c:pt>
                <c:pt idx="7209">
                  <c:v>71.598852249999993</c:v>
                </c:pt>
                <c:pt idx="7210">
                  <c:v>71.608784249999999</c:v>
                </c:pt>
                <c:pt idx="7211">
                  <c:v>71.618717250000003</c:v>
                </c:pt>
                <c:pt idx="7212">
                  <c:v>71.628649249999995</c:v>
                </c:pt>
                <c:pt idx="7213">
                  <c:v>71.638581250000001</c:v>
                </c:pt>
                <c:pt idx="7214">
                  <c:v>71.648514250000005</c:v>
                </c:pt>
                <c:pt idx="7215">
                  <c:v>71.658446249999997</c:v>
                </c:pt>
                <c:pt idx="7216">
                  <c:v>71.668378250000004</c:v>
                </c:pt>
                <c:pt idx="7217">
                  <c:v>71.678311249999993</c:v>
                </c:pt>
                <c:pt idx="7218">
                  <c:v>71.688243249999999</c:v>
                </c:pt>
                <c:pt idx="7219">
                  <c:v>71.698175250000006</c:v>
                </c:pt>
                <c:pt idx="7220">
                  <c:v>71.708108249999995</c:v>
                </c:pt>
                <c:pt idx="7221">
                  <c:v>71.718040250000001</c:v>
                </c:pt>
                <c:pt idx="7222">
                  <c:v>71.727973250000005</c:v>
                </c:pt>
                <c:pt idx="7223">
                  <c:v>71.737905249999997</c:v>
                </c:pt>
                <c:pt idx="7224">
                  <c:v>71.747837250000003</c:v>
                </c:pt>
                <c:pt idx="7225">
                  <c:v>71.757770249999993</c:v>
                </c:pt>
                <c:pt idx="7226">
                  <c:v>71.767702249999999</c:v>
                </c:pt>
                <c:pt idx="7227">
                  <c:v>71.777634250000006</c:v>
                </c:pt>
                <c:pt idx="7228">
                  <c:v>71.787567249999995</c:v>
                </c:pt>
                <c:pt idx="7229">
                  <c:v>71.797499250000001</c:v>
                </c:pt>
                <c:pt idx="7230">
                  <c:v>71.807431249999993</c:v>
                </c:pt>
                <c:pt idx="7231">
                  <c:v>71.817364249999997</c:v>
                </c:pt>
                <c:pt idx="7232">
                  <c:v>71.827296250000003</c:v>
                </c:pt>
                <c:pt idx="7233">
                  <c:v>71.837229249999993</c:v>
                </c:pt>
                <c:pt idx="7234">
                  <c:v>71.847161249999999</c:v>
                </c:pt>
                <c:pt idx="7235">
                  <c:v>71.857093250000005</c:v>
                </c:pt>
                <c:pt idx="7236">
                  <c:v>71.867026249999995</c:v>
                </c:pt>
                <c:pt idx="7237">
                  <c:v>71.876958250000001</c:v>
                </c:pt>
                <c:pt idx="7238">
                  <c:v>71.886890249999993</c:v>
                </c:pt>
                <c:pt idx="7239">
                  <c:v>71.896823249999997</c:v>
                </c:pt>
                <c:pt idx="7240">
                  <c:v>71.906755250000003</c:v>
                </c:pt>
                <c:pt idx="7241">
                  <c:v>71.916687249999995</c:v>
                </c:pt>
                <c:pt idx="7242">
                  <c:v>71.926620249999999</c:v>
                </c:pt>
                <c:pt idx="7243">
                  <c:v>71.936552250000005</c:v>
                </c:pt>
                <c:pt idx="7244">
                  <c:v>71.946485249999995</c:v>
                </c:pt>
                <c:pt idx="7245">
                  <c:v>71.956417250000001</c:v>
                </c:pt>
                <c:pt idx="7246">
                  <c:v>71.966349249999993</c:v>
                </c:pt>
                <c:pt idx="7247">
                  <c:v>71.976282249999997</c:v>
                </c:pt>
                <c:pt idx="7248">
                  <c:v>71.986214250000003</c:v>
                </c:pt>
                <c:pt idx="7249">
                  <c:v>71.996146249999995</c:v>
                </c:pt>
                <c:pt idx="7250">
                  <c:v>72.006079249999999</c:v>
                </c:pt>
                <c:pt idx="7251">
                  <c:v>72.016011250000005</c:v>
                </c:pt>
                <c:pt idx="7252">
                  <c:v>72.025943249999997</c:v>
                </c:pt>
                <c:pt idx="7253">
                  <c:v>72.035876250000001</c:v>
                </c:pt>
                <c:pt idx="7254">
                  <c:v>72.045808249999993</c:v>
                </c:pt>
                <c:pt idx="7255">
                  <c:v>72.055740249999999</c:v>
                </c:pt>
                <c:pt idx="7256">
                  <c:v>72.065673250000003</c:v>
                </c:pt>
                <c:pt idx="7257">
                  <c:v>72.075605249999995</c:v>
                </c:pt>
                <c:pt idx="7258">
                  <c:v>72.085537250000002</c:v>
                </c:pt>
                <c:pt idx="7259">
                  <c:v>72.095470250000005</c:v>
                </c:pt>
                <c:pt idx="7260">
                  <c:v>72.105402249999997</c:v>
                </c:pt>
                <c:pt idx="7261">
                  <c:v>72.115335250000001</c:v>
                </c:pt>
                <c:pt idx="7262">
                  <c:v>72.125267249999993</c:v>
                </c:pt>
                <c:pt idx="7263">
                  <c:v>72.135199249999999</c:v>
                </c:pt>
                <c:pt idx="7264">
                  <c:v>72.145132250000003</c:v>
                </c:pt>
                <c:pt idx="7265">
                  <c:v>72.155064249999995</c:v>
                </c:pt>
                <c:pt idx="7266">
                  <c:v>72.164996250000002</c:v>
                </c:pt>
                <c:pt idx="7267">
                  <c:v>72.174929250000005</c:v>
                </c:pt>
                <c:pt idx="7268">
                  <c:v>72.184861249999997</c:v>
                </c:pt>
                <c:pt idx="7269">
                  <c:v>72.194793250000004</c:v>
                </c:pt>
                <c:pt idx="7270">
                  <c:v>72.204726249999993</c:v>
                </c:pt>
                <c:pt idx="7271">
                  <c:v>72.214658249999999</c:v>
                </c:pt>
                <c:pt idx="7272">
                  <c:v>72.224590250000006</c:v>
                </c:pt>
                <c:pt idx="7273">
                  <c:v>72.234523249999995</c:v>
                </c:pt>
                <c:pt idx="7274">
                  <c:v>72.244455250000001</c:v>
                </c:pt>
                <c:pt idx="7275">
                  <c:v>72.254388250000005</c:v>
                </c:pt>
                <c:pt idx="7276">
                  <c:v>72.264320249999997</c:v>
                </c:pt>
                <c:pt idx="7277">
                  <c:v>72.274252250000004</c:v>
                </c:pt>
                <c:pt idx="7278">
                  <c:v>72.284185249999993</c:v>
                </c:pt>
                <c:pt idx="7279">
                  <c:v>72.294117249999999</c:v>
                </c:pt>
                <c:pt idx="7280">
                  <c:v>72.304049250000006</c:v>
                </c:pt>
                <c:pt idx="7281">
                  <c:v>72.313982249999995</c:v>
                </c:pt>
                <c:pt idx="7282">
                  <c:v>72.323914250000001</c:v>
                </c:pt>
                <c:pt idx="7283">
                  <c:v>72.333847250000005</c:v>
                </c:pt>
                <c:pt idx="7284">
                  <c:v>72.343779249999997</c:v>
                </c:pt>
                <c:pt idx="7285">
                  <c:v>72.353711250000003</c:v>
                </c:pt>
                <c:pt idx="7286">
                  <c:v>72.363644249999993</c:v>
                </c:pt>
                <c:pt idx="7287">
                  <c:v>72.373576249999999</c:v>
                </c:pt>
                <c:pt idx="7288">
                  <c:v>72.383508250000006</c:v>
                </c:pt>
                <c:pt idx="7289">
                  <c:v>72.393441249999995</c:v>
                </c:pt>
                <c:pt idx="7290">
                  <c:v>72.403373250000001</c:v>
                </c:pt>
                <c:pt idx="7291">
                  <c:v>72.413305249999993</c:v>
                </c:pt>
                <c:pt idx="7292">
                  <c:v>72.423238249999997</c:v>
                </c:pt>
                <c:pt idx="7293">
                  <c:v>72.433170250000003</c:v>
                </c:pt>
                <c:pt idx="7294">
                  <c:v>72.443102249999995</c:v>
                </c:pt>
                <c:pt idx="7295">
                  <c:v>72.453035249999999</c:v>
                </c:pt>
                <c:pt idx="7296">
                  <c:v>72.462967250000005</c:v>
                </c:pt>
                <c:pt idx="7297">
                  <c:v>72.472899249999998</c:v>
                </c:pt>
                <c:pt idx="7298">
                  <c:v>72.482832250000001</c:v>
                </c:pt>
                <c:pt idx="7299">
                  <c:v>72.492764249999993</c:v>
                </c:pt>
                <c:pt idx="7300">
                  <c:v>72.502697249999997</c:v>
                </c:pt>
                <c:pt idx="7301">
                  <c:v>72.512629250000003</c:v>
                </c:pt>
                <c:pt idx="7302">
                  <c:v>72.522561249999995</c:v>
                </c:pt>
                <c:pt idx="7303">
                  <c:v>72.532494749999998</c:v>
                </c:pt>
                <c:pt idx="7304">
                  <c:v>72.542426750000004</c:v>
                </c:pt>
                <c:pt idx="7305">
                  <c:v>72.552358749999996</c:v>
                </c:pt>
                <c:pt idx="7306">
                  <c:v>72.56229175</c:v>
                </c:pt>
                <c:pt idx="7307">
                  <c:v>72.572223750000006</c:v>
                </c:pt>
                <c:pt idx="7308">
                  <c:v>72.582155749999998</c:v>
                </c:pt>
                <c:pt idx="7309">
                  <c:v>72.592088750000002</c:v>
                </c:pt>
                <c:pt idx="7310">
                  <c:v>72.602020749999994</c:v>
                </c:pt>
                <c:pt idx="7311">
                  <c:v>72.611953749999998</c:v>
                </c:pt>
                <c:pt idx="7312">
                  <c:v>72.621885750000004</c:v>
                </c:pt>
                <c:pt idx="7313">
                  <c:v>72.631817749999996</c:v>
                </c:pt>
                <c:pt idx="7314">
                  <c:v>72.64175075</c:v>
                </c:pt>
                <c:pt idx="7315">
                  <c:v>72.651682750000006</c:v>
                </c:pt>
                <c:pt idx="7316">
                  <c:v>72.661614749999998</c:v>
                </c:pt>
                <c:pt idx="7317">
                  <c:v>72.671547750000002</c:v>
                </c:pt>
                <c:pt idx="7318">
                  <c:v>72.681479749999994</c:v>
                </c:pt>
                <c:pt idx="7319">
                  <c:v>72.69141175</c:v>
                </c:pt>
                <c:pt idx="7320">
                  <c:v>72.701344750000004</c:v>
                </c:pt>
                <c:pt idx="7321">
                  <c:v>72.711276749999996</c:v>
                </c:pt>
                <c:pt idx="7322">
                  <c:v>72.721208750000002</c:v>
                </c:pt>
                <c:pt idx="7323">
                  <c:v>72.731141750000006</c:v>
                </c:pt>
                <c:pt idx="7324">
                  <c:v>72.741073749999998</c:v>
                </c:pt>
                <c:pt idx="7325">
                  <c:v>72.751006750000002</c:v>
                </c:pt>
                <c:pt idx="7326">
                  <c:v>72.760938749999994</c:v>
                </c:pt>
                <c:pt idx="7327">
                  <c:v>72.77087075</c:v>
                </c:pt>
                <c:pt idx="7328">
                  <c:v>72.780803750000004</c:v>
                </c:pt>
                <c:pt idx="7329">
                  <c:v>72.790735749999996</c:v>
                </c:pt>
                <c:pt idx="7330">
                  <c:v>72.800667750000002</c:v>
                </c:pt>
                <c:pt idx="7331">
                  <c:v>72.810600750000006</c:v>
                </c:pt>
                <c:pt idx="7332">
                  <c:v>72.820532749999998</c:v>
                </c:pt>
                <c:pt idx="7333">
                  <c:v>72.830464750000004</c:v>
                </c:pt>
                <c:pt idx="7334">
                  <c:v>72.840397749999994</c:v>
                </c:pt>
                <c:pt idx="7335">
                  <c:v>72.85032975</c:v>
                </c:pt>
                <c:pt idx="7336">
                  <c:v>72.860261750000006</c:v>
                </c:pt>
                <c:pt idx="7337">
                  <c:v>72.870194749999996</c:v>
                </c:pt>
                <c:pt idx="7338">
                  <c:v>72.880126750000002</c:v>
                </c:pt>
                <c:pt idx="7339">
                  <c:v>72.890059750000006</c:v>
                </c:pt>
                <c:pt idx="7340">
                  <c:v>72.899991749999998</c:v>
                </c:pt>
                <c:pt idx="7341">
                  <c:v>72.909923750000004</c:v>
                </c:pt>
                <c:pt idx="7342">
                  <c:v>72.919856749999994</c:v>
                </c:pt>
                <c:pt idx="7343">
                  <c:v>72.92978875</c:v>
                </c:pt>
                <c:pt idx="7344">
                  <c:v>72.939720750000006</c:v>
                </c:pt>
                <c:pt idx="7345">
                  <c:v>72.949653749999996</c:v>
                </c:pt>
                <c:pt idx="7346">
                  <c:v>72.959585750000002</c:v>
                </c:pt>
                <c:pt idx="7347">
                  <c:v>72.969517749999994</c:v>
                </c:pt>
                <c:pt idx="7348">
                  <c:v>72.979450749999998</c:v>
                </c:pt>
                <c:pt idx="7349">
                  <c:v>72.989382750000004</c:v>
                </c:pt>
                <c:pt idx="7350">
                  <c:v>72.999314749999996</c:v>
                </c:pt>
                <c:pt idx="7351">
                  <c:v>73.00924775</c:v>
                </c:pt>
                <c:pt idx="7352">
                  <c:v>73.019179750000006</c:v>
                </c:pt>
                <c:pt idx="7353">
                  <c:v>73.029111749999998</c:v>
                </c:pt>
                <c:pt idx="7354">
                  <c:v>73.039044750000002</c:v>
                </c:pt>
                <c:pt idx="7355">
                  <c:v>73.048976749999994</c:v>
                </c:pt>
                <c:pt idx="7356">
                  <c:v>73.058908750000001</c:v>
                </c:pt>
                <c:pt idx="7357">
                  <c:v>73.068841750000004</c:v>
                </c:pt>
                <c:pt idx="7358">
                  <c:v>73.078773749999996</c:v>
                </c:pt>
                <c:pt idx="7359">
                  <c:v>73.088705750000003</c:v>
                </c:pt>
                <c:pt idx="7360">
                  <c:v>73.098638750000006</c:v>
                </c:pt>
                <c:pt idx="7361">
                  <c:v>73.108570749999998</c:v>
                </c:pt>
                <c:pt idx="7362">
                  <c:v>73.118503750000002</c:v>
                </c:pt>
                <c:pt idx="7363">
                  <c:v>73.128435749999994</c:v>
                </c:pt>
                <c:pt idx="7364">
                  <c:v>73.13836775</c:v>
                </c:pt>
                <c:pt idx="7365">
                  <c:v>73.148300750000004</c:v>
                </c:pt>
                <c:pt idx="7366">
                  <c:v>73.158232749999996</c:v>
                </c:pt>
                <c:pt idx="7367">
                  <c:v>73.168164750000003</c:v>
                </c:pt>
                <c:pt idx="7368">
                  <c:v>73.178097750000006</c:v>
                </c:pt>
                <c:pt idx="7369">
                  <c:v>73.188029749999998</c:v>
                </c:pt>
                <c:pt idx="7370">
                  <c:v>73.197961750000005</c:v>
                </c:pt>
                <c:pt idx="7371">
                  <c:v>73.207894749999994</c:v>
                </c:pt>
                <c:pt idx="7372">
                  <c:v>73.21782675</c:v>
                </c:pt>
                <c:pt idx="7373">
                  <c:v>73.227758750000007</c:v>
                </c:pt>
                <c:pt idx="7374">
                  <c:v>73.237691749999996</c:v>
                </c:pt>
                <c:pt idx="7375">
                  <c:v>73.247623750000002</c:v>
                </c:pt>
                <c:pt idx="7376">
                  <c:v>73.257555749999995</c:v>
                </c:pt>
                <c:pt idx="7377">
                  <c:v>73.267488749999998</c:v>
                </c:pt>
                <c:pt idx="7378">
                  <c:v>73.277420750000005</c:v>
                </c:pt>
                <c:pt idx="7379">
                  <c:v>73.287352749999997</c:v>
                </c:pt>
                <c:pt idx="7380">
                  <c:v>73.29728575</c:v>
                </c:pt>
                <c:pt idx="7381">
                  <c:v>73.307217750000007</c:v>
                </c:pt>
                <c:pt idx="7382">
                  <c:v>73.317149749999999</c:v>
                </c:pt>
                <c:pt idx="7383">
                  <c:v>73.327082750000002</c:v>
                </c:pt>
                <c:pt idx="7384">
                  <c:v>73.337014749999994</c:v>
                </c:pt>
                <c:pt idx="7385">
                  <c:v>73.346946750000001</c:v>
                </c:pt>
                <c:pt idx="7386">
                  <c:v>73.356879750000004</c:v>
                </c:pt>
                <c:pt idx="7387">
                  <c:v>73.366811749999997</c:v>
                </c:pt>
                <c:pt idx="7388">
                  <c:v>73.376743750000003</c:v>
                </c:pt>
                <c:pt idx="7389">
                  <c:v>73.386676750000007</c:v>
                </c:pt>
                <c:pt idx="7390">
                  <c:v>73.396608749999999</c:v>
                </c:pt>
                <c:pt idx="7391">
                  <c:v>73.406540750000005</c:v>
                </c:pt>
                <c:pt idx="7392">
                  <c:v>73.416473749999994</c:v>
                </c:pt>
                <c:pt idx="7393">
                  <c:v>73.426405750000001</c:v>
                </c:pt>
                <c:pt idx="7394">
                  <c:v>73.436337750000007</c:v>
                </c:pt>
                <c:pt idx="7395">
                  <c:v>73.446270749999996</c:v>
                </c:pt>
                <c:pt idx="7396">
                  <c:v>73.456202750000003</c:v>
                </c:pt>
                <c:pt idx="7397">
                  <c:v>73.466134749999995</c:v>
                </c:pt>
                <c:pt idx="7398">
                  <c:v>73.476067749999999</c:v>
                </c:pt>
                <c:pt idx="7399">
                  <c:v>73.485999750000005</c:v>
                </c:pt>
                <c:pt idx="7400">
                  <c:v>73.495931749999997</c:v>
                </c:pt>
                <c:pt idx="7401">
                  <c:v>73.505864750000001</c:v>
                </c:pt>
                <c:pt idx="7402">
                  <c:v>73.515796750000007</c:v>
                </c:pt>
                <c:pt idx="7403">
                  <c:v>73.525728749999999</c:v>
                </c:pt>
                <c:pt idx="7404">
                  <c:v>73.535661669999996</c:v>
                </c:pt>
                <c:pt idx="7405">
                  <c:v>73.545593670000002</c:v>
                </c:pt>
                <c:pt idx="7406">
                  <c:v>73.555525669999994</c:v>
                </c:pt>
                <c:pt idx="7407">
                  <c:v>73.565458669999998</c:v>
                </c:pt>
                <c:pt idx="7408">
                  <c:v>73.575390670000004</c:v>
                </c:pt>
                <c:pt idx="7409">
                  <c:v>73.585322669999996</c:v>
                </c:pt>
                <c:pt idx="7410">
                  <c:v>73.59525567</c:v>
                </c:pt>
                <c:pt idx="7411">
                  <c:v>73.605187670000007</c:v>
                </c:pt>
                <c:pt idx="7412">
                  <c:v>73.615119669999999</c:v>
                </c:pt>
                <c:pt idx="7413">
                  <c:v>73.625052670000002</c:v>
                </c:pt>
                <c:pt idx="7414">
                  <c:v>73.634984669999994</c:v>
                </c:pt>
                <c:pt idx="7415">
                  <c:v>73.644916670000001</c:v>
                </c:pt>
                <c:pt idx="7416">
                  <c:v>73.654849670000004</c:v>
                </c:pt>
                <c:pt idx="7417">
                  <c:v>73.664781669999996</c:v>
                </c:pt>
                <c:pt idx="7418">
                  <c:v>73.674713670000003</c:v>
                </c:pt>
                <c:pt idx="7419">
                  <c:v>73.684646670000006</c:v>
                </c:pt>
                <c:pt idx="7420">
                  <c:v>73.694578669999999</c:v>
                </c:pt>
                <c:pt idx="7421">
                  <c:v>73.704510670000005</c:v>
                </c:pt>
                <c:pt idx="7422">
                  <c:v>73.714443669999994</c:v>
                </c:pt>
                <c:pt idx="7423">
                  <c:v>73.724375670000001</c:v>
                </c:pt>
                <c:pt idx="7424">
                  <c:v>73.734307670000007</c:v>
                </c:pt>
                <c:pt idx="7425">
                  <c:v>73.744240669999996</c:v>
                </c:pt>
                <c:pt idx="7426">
                  <c:v>73.754172670000003</c:v>
                </c:pt>
                <c:pt idx="7427">
                  <c:v>73.764104669999995</c:v>
                </c:pt>
                <c:pt idx="7428">
                  <c:v>73.774037669999998</c:v>
                </c:pt>
                <c:pt idx="7429">
                  <c:v>73.783969670000005</c:v>
                </c:pt>
                <c:pt idx="7430">
                  <c:v>73.793901669999997</c:v>
                </c:pt>
                <c:pt idx="7431">
                  <c:v>73.803834670000001</c:v>
                </c:pt>
                <c:pt idx="7432">
                  <c:v>73.813766670000007</c:v>
                </c:pt>
                <c:pt idx="7433">
                  <c:v>73.823698669999999</c:v>
                </c:pt>
                <c:pt idx="7434">
                  <c:v>73.833631670000003</c:v>
                </c:pt>
                <c:pt idx="7435">
                  <c:v>73.843563669999995</c:v>
                </c:pt>
                <c:pt idx="7436">
                  <c:v>73.853495670000001</c:v>
                </c:pt>
                <c:pt idx="7437">
                  <c:v>73.863428670000005</c:v>
                </c:pt>
                <c:pt idx="7438">
                  <c:v>73.873360669999997</c:v>
                </c:pt>
                <c:pt idx="7439">
                  <c:v>73.883292670000003</c:v>
                </c:pt>
                <c:pt idx="7440">
                  <c:v>73.893224669999995</c:v>
                </c:pt>
                <c:pt idx="7441">
                  <c:v>73.903157669999999</c:v>
                </c:pt>
                <c:pt idx="7442">
                  <c:v>73.913089670000005</c:v>
                </c:pt>
                <c:pt idx="7443">
                  <c:v>73.923021669999997</c:v>
                </c:pt>
                <c:pt idx="7444">
                  <c:v>73.932954670000001</c:v>
                </c:pt>
                <c:pt idx="7445">
                  <c:v>73.942886669999993</c:v>
                </c:pt>
                <c:pt idx="7446">
                  <c:v>73.952818669999999</c:v>
                </c:pt>
                <c:pt idx="7447">
                  <c:v>73.962751670000003</c:v>
                </c:pt>
                <c:pt idx="7448">
                  <c:v>73.972683669999995</c:v>
                </c:pt>
                <c:pt idx="7449">
                  <c:v>73.982615670000001</c:v>
                </c:pt>
                <c:pt idx="7450">
                  <c:v>73.992548670000005</c:v>
                </c:pt>
                <c:pt idx="7451">
                  <c:v>74.002480669999997</c:v>
                </c:pt>
                <c:pt idx="7452">
                  <c:v>74.012412670000003</c:v>
                </c:pt>
                <c:pt idx="7453">
                  <c:v>74.022345670000007</c:v>
                </c:pt>
                <c:pt idx="7454">
                  <c:v>74.032277669999999</c:v>
                </c:pt>
                <c:pt idx="7455">
                  <c:v>74.042209670000005</c:v>
                </c:pt>
                <c:pt idx="7456">
                  <c:v>74.052142669999995</c:v>
                </c:pt>
                <c:pt idx="7457">
                  <c:v>74.062074670000001</c:v>
                </c:pt>
                <c:pt idx="7458">
                  <c:v>74.072006669999993</c:v>
                </c:pt>
                <c:pt idx="7459">
                  <c:v>74.081939669999997</c:v>
                </c:pt>
                <c:pt idx="7460">
                  <c:v>74.091871670000003</c:v>
                </c:pt>
                <c:pt idx="7461">
                  <c:v>74.101803669999995</c:v>
                </c:pt>
                <c:pt idx="7462">
                  <c:v>74.111735670000002</c:v>
                </c:pt>
                <c:pt idx="7463">
                  <c:v>74.121668670000005</c:v>
                </c:pt>
                <c:pt idx="7464">
                  <c:v>74.131600669999997</c:v>
                </c:pt>
                <c:pt idx="7465">
                  <c:v>74.141532670000004</c:v>
                </c:pt>
                <c:pt idx="7466">
                  <c:v>74.151465669999993</c:v>
                </c:pt>
                <c:pt idx="7467">
                  <c:v>74.161397669999999</c:v>
                </c:pt>
                <c:pt idx="7468">
                  <c:v>74.171329670000006</c:v>
                </c:pt>
                <c:pt idx="7469">
                  <c:v>74.181262669999995</c:v>
                </c:pt>
                <c:pt idx="7470">
                  <c:v>74.191194670000002</c:v>
                </c:pt>
                <c:pt idx="7471">
                  <c:v>74.201126669999994</c:v>
                </c:pt>
                <c:pt idx="7472">
                  <c:v>74.211059669999997</c:v>
                </c:pt>
                <c:pt idx="7473">
                  <c:v>74.220991670000004</c:v>
                </c:pt>
                <c:pt idx="7474">
                  <c:v>74.230923669999996</c:v>
                </c:pt>
                <c:pt idx="7475">
                  <c:v>74.240856669999999</c:v>
                </c:pt>
                <c:pt idx="7476">
                  <c:v>74.250788670000006</c:v>
                </c:pt>
                <c:pt idx="7477">
                  <c:v>74.260720669999998</c:v>
                </c:pt>
                <c:pt idx="7478">
                  <c:v>74.270652670000004</c:v>
                </c:pt>
                <c:pt idx="7479">
                  <c:v>74.280585669999994</c:v>
                </c:pt>
                <c:pt idx="7480">
                  <c:v>74.29051767</c:v>
                </c:pt>
                <c:pt idx="7481">
                  <c:v>74.300449670000006</c:v>
                </c:pt>
                <c:pt idx="7482">
                  <c:v>74.310382669999996</c:v>
                </c:pt>
                <c:pt idx="7483">
                  <c:v>74.320314670000002</c:v>
                </c:pt>
                <c:pt idx="7484">
                  <c:v>74.330246669999994</c:v>
                </c:pt>
                <c:pt idx="7485">
                  <c:v>74.340179669999998</c:v>
                </c:pt>
                <c:pt idx="7486">
                  <c:v>74.350111670000004</c:v>
                </c:pt>
                <c:pt idx="7487">
                  <c:v>74.360043669999996</c:v>
                </c:pt>
                <c:pt idx="7488">
                  <c:v>74.36997667</c:v>
                </c:pt>
                <c:pt idx="7489">
                  <c:v>74.379908670000006</c:v>
                </c:pt>
                <c:pt idx="7490">
                  <c:v>74.389840669999998</c:v>
                </c:pt>
                <c:pt idx="7491">
                  <c:v>74.399772670000004</c:v>
                </c:pt>
                <c:pt idx="7492">
                  <c:v>74.409705669999994</c:v>
                </c:pt>
                <c:pt idx="7493">
                  <c:v>74.41963767</c:v>
                </c:pt>
                <c:pt idx="7494">
                  <c:v>74.429569670000006</c:v>
                </c:pt>
                <c:pt idx="7495">
                  <c:v>74.439502669999996</c:v>
                </c:pt>
                <c:pt idx="7496">
                  <c:v>74.449434670000002</c:v>
                </c:pt>
                <c:pt idx="7497">
                  <c:v>74.459366669999994</c:v>
                </c:pt>
                <c:pt idx="7498">
                  <c:v>74.469299669999998</c:v>
                </c:pt>
                <c:pt idx="7499">
                  <c:v>74.479231670000004</c:v>
                </c:pt>
                <c:pt idx="7500">
                  <c:v>74.489163669999996</c:v>
                </c:pt>
                <c:pt idx="7501">
                  <c:v>74.49909667</c:v>
                </c:pt>
                <c:pt idx="7502">
                  <c:v>74.509028670000006</c:v>
                </c:pt>
                <c:pt idx="7503">
                  <c:v>74.518960669999998</c:v>
                </c:pt>
                <c:pt idx="7504">
                  <c:v>74.528892670000005</c:v>
                </c:pt>
                <c:pt idx="7505">
                  <c:v>74.538826380000003</c:v>
                </c:pt>
                <c:pt idx="7506">
                  <c:v>74.548758379999995</c:v>
                </c:pt>
                <c:pt idx="7507">
                  <c:v>74.558690380000002</c:v>
                </c:pt>
                <c:pt idx="7508">
                  <c:v>74.568623380000005</c:v>
                </c:pt>
                <c:pt idx="7509">
                  <c:v>74.578555379999997</c:v>
                </c:pt>
                <c:pt idx="7510">
                  <c:v>74.588487380000004</c:v>
                </c:pt>
                <c:pt idx="7511">
                  <c:v>74.598420379999993</c:v>
                </c:pt>
                <c:pt idx="7512">
                  <c:v>74.608352379999999</c:v>
                </c:pt>
                <c:pt idx="7513">
                  <c:v>74.618284380000006</c:v>
                </c:pt>
                <c:pt idx="7514">
                  <c:v>74.628217379999995</c:v>
                </c:pt>
                <c:pt idx="7515">
                  <c:v>74.638149380000002</c:v>
                </c:pt>
                <c:pt idx="7516">
                  <c:v>74.648081379999994</c:v>
                </c:pt>
                <c:pt idx="7517">
                  <c:v>74.65801338</c:v>
                </c:pt>
                <c:pt idx="7518">
                  <c:v>74.667946380000004</c:v>
                </c:pt>
                <c:pt idx="7519">
                  <c:v>74.677878379999996</c:v>
                </c:pt>
                <c:pt idx="7520">
                  <c:v>74.687810380000002</c:v>
                </c:pt>
                <c:pt idx="7521">
                  <c:v>74.697743369999998</c:v>
                </c:pt>
                <c:pt idx="7522">
                  <c:v>74.707675379999998</c:v>
                </c:pt>
                <c:pt idx="7523">
                  <c:v>74.717607380000004</c:v>
                </c:pt>
                <c:pt idx="7524">
                  <c:v>74.727540379999994</c:v>
                </c:pt>
                <c:pt idx="7525">
                  <c:v>74.73747238</c:v>
                </c:pt>
                <c:pt idx="7526">
                  <c:v>74.747404380000006</c:v>
                </c:pt>
                <c:pt idx="7527">
                  <c:v>74.757336379999998</c:v>
                </c:pt>
                <c:pt idx="7528">
                  <c:v>74.767269380000002</c:v>
                </c:pt>
                <c:pt idx="7529">
                  <c:v>74.777201379999994</c:v>
                </c:pt>
                <c:pt idx="7530">
                  <c:v>74.78713338</c:v>
                </c:pt>
                <c:pt idx="7531">
                  <c:v>74.797066380000004</c:v>
                </c:pt>
                <c:pt idx="7532">
                  <c:v>74.806998379999996</c:v>
                </c:pt>
                <c:pt idx="7533">
                  <c:v>74.816930380000002</c:v>
                </c:pt>
                <c:pt idx="7534">
                  <c:v>74.826863380000006</c:v>
                </c:pt>
                <c:pt idx="7535">
                  <c:v>74.836795379999998</c:v>
                </c:pt>
                <c:pt idx="7536">
                  <c:v>74.846727380000004</c:v>
                </c:pt>
                <c:pt idx="7537">
                  <c:v>74.856660379999994</c:v>
                </c:pt>
                <c:pt idx="7538">
                  <c:v>74.86659238</c:v>
                </c:pt>
                <c:pt idx="7539">
                  <c:v>74.876524380000006</c:v>
                </c:pt>
                <c:pt idx="7540">
                  <c:v>74.886456379999998</c:v>
                </c:pt>
                <c:pt idx="7541">
                  <c:v>74.896389380000002</c:v>
                </c:pt>
                <c:pt idx="7542">
                  <c:v>74.906321379999994</c:v>
                </c:pt>
                <c:pt idx="7543">
                  <c:v>74.916253380000001</c:v>
                </c:pt>
                <c:pt idx="7544">
                  <c:v>74.926186369999996</c:v>
                </c:pt>
                <c:pt idx="7545">
                  <c:v>74.936118379999996</c:v>
                </c:pt>
                <c:pt idx="7546">
                  <c:v>74.946050380000003</c:v>
                </c:pt>
                <c:pt idx="7547">
                  <c:v>74.955983380000006</c:v>
                </c:pt>
                <c:pt idx="7548">
                  <c:v>74.965915379999998</c:v>
                </c:pt>
                <c:pt idx="7549">
                  <c:v>74.975847380000005</c:v>
                </c:pt>
                <c:pt idx="7550">
                  <c:v>74.985780379999994</c:v>
                </c:pt>
                <c:pt idx="7551">
                  <c:v>74.995712380000001</c:v>
                </c:pt>
                <c:pt idx="7552">
                  <c:v>75.005644380000007</c:v>
                </c:pt>
                <c:pt idx="7553">
                  <c:v>75.015576379999999</c:v>
                </c:pt>
                <c:pt idx="7554">
                  <c:v>75.025509380000003</c:v>
                </c:pt>
                <c:pt idx="7555">
                  <c:v>75.035441379999995</c:v>
                </c:pt>
                <c:pt idx="7556">
                  <c:v>75.045373380000001</c:v>
                </c:pt>
                <c:pt idx="7557">
                  <c:v>75.055306380000005</c:v>
                </c:pt>
                <c:pt idx="7558">
                  <c:v>75.065238379999997</c:v>
                </c:pt>
                <c:pt idx="7559">
                  <c:v>75.075170380000003</c:v>
                </c:pt>
                <c:pt idx="7560">
                  <c:v>75.085103380000007</c:v>
                </c:pt>
                <c:pt idx="7561">
                  <c:v>75.095035379999999</c:v>
                </c:pt>
                <c:pt idx="7562">
                  <c:v>75.104967380000005</c:v>
                </c:pt>
                <c:pt idx="7563">
                  <c:v>75.114900379999995</c:v>
                </c:pt>
                <c:pt idx="7564">
                  <c:v>75.124832380000001</c:v>
                </c:pt>
                <c:pt idx="7565">
                  <c:v>75.134764379999993</c:v>
                </c:pt>
                <c:pt idx="7566">
                  <c:v>75.144696379999999</c:v>
                </c:pt>
                <c:pt idx="7567">
                  <c:v>75.154629369999995</c:v>
                </c:pt>
                <c:pt idx="7568">
                  <c:v>75.164561379999995</c:v>
                </c:pt>
                <c:pt idx="7569">
                  <c:v>75.174493380000001</c:v>
                </c:pt>
                <c:pt idx="7570">
                  <c:v>75.184426380000005</c:v>
                </c:pt>
                <c:pt idx="7571">
                  <c:v>75.194358379999997</c:v>
                </c:pt>
                <c:pt idx="7572">
                  <c:v>75.204290380000003</c:v>
                </c:pt>
                <c:pt idx="7573">
                  <c:v>75.214223380000007</c:v>
                </c:pt>
                <c:pt idx="7574">
                  <c:v>75.224155379999999</c:v>
                </c:pt>
                <c:pt idx="7575">
                  <c:v>75.234087380000005</c:v>
                </c:pt>
                <c:pt idx="7576">
                  <c:v>75.244020379999995</c:v>
                </c:pt>
                <c:pt idx="7577">
                  <c:v>75.253952380000001</c:v>
                </c:pt>
                <c:pt idx="7578">
                  <c:v>75.263884379999993</c:v>
                </c:pt>
                <c:pt idx="7579">
                  <c:v>75.273817379999997</c:v>
                </c:pt>
                <c:pt idx="7580">
                  <c:v>75.283749380000003</c:v>
                </c:pt>
                <c:pt idx="7581">
                  <c:v>75.293681379999995</c:v>
                </c:pt>
                <c:pt idx="7582">
                  <c:v>75.303613380000002</c:v>
                </c:pt>
                <c:pt idx="7583">
                  <c:v>75.313546380000005</c:v>
                </c:pt>
                <c:pt idx="7584">
                  <c:v>75.323478379999997</c:v>
                </c:pt>
                <c:pt idx="7585">
                  <c:v>75.333410380000004</c:v>
                </c:pt>
                <c:pt idx="7586">
                  <c:v>75.343343379999993</c:v>
                </c:pt>
                <c:pt idx="7587">
                  <c:v>75.353275379999999</c:v>
                </c:pt>
                <c:pt idx="7588">
                  <c:v>75.363207380000006</c:v>
                </c:pt>
                <c:pt idx="7589">
                  <c:v>75.373140379999995</c:v>
                </c:pt>
                <c:pt idx="7590">
                  <c:v>75.383072369999994</c:v>
                </c:pt>
                <c:pt idx="7591">
                  <c:v>75.393004379999994</c:v>
                </c:pt>
                <c:pt idx="7592">
                  <c:v>75.402937379999997</c:v>
                </c:pt>
                <c:pt idx="7593">
                  <c:v>75.412869380000004</c:v>
                </c:pt>
                <c:pt idx="7594">
                  <c:v>75.422801379999996</c:v>
                </c:pt>
                <c:pt idx="7595">
                  <c:v>75.432734379999999</c:v>
                </c:pt>
                <c:pt idx="7596">
                  <c:v>75.442666380000006</c:v>
                </c:pt>
                <c:pt idx="7597">
                  <c:v>75.452598379999998</c:v>
                </c:pt>
                <c:pt idx="7598">
                  <c:v>75.462531380000001</c:v>
                </c:pt>
                <c:pt idx="7599">
                  <c:v>75.472463379999994</c:v>
                </c:pt>
                <c:pt idx="7600">
                  <c:v>75.48239538</c:v>
                </c:pt>
                <c:pt idx="7601">
                  <c:v>75.492327380000006</c:v>
                </c:pt>
                <c:pt idx="7602">
                  <c:v>75.502260379999996</c:v>
                </c:pt>
                <c:pt idx="7603">
                  <c:v>75.512192380000002</c:v>
                </c:pt>
                <c:pt idx="7604">
                  <c:v>75.522124379999994</c:v>
                </c:pt>
                <c:pt idx="7605">
                  <c:v>75.532056879999999</c:v>
                </c:pt>
                <c:pt idx="7606">
                  <c:v>75.541988880000005</c:v>
                </c:pt>
                <c:pt idx="7607">
                  <c:v>75.551920879999997</c:v>
                </c:pt>
                <c:pt idx="7608">
                  <c:v>75.561853880000001</c:v>
                </c:pt>
                <c:pt idx="7609">
                  <c:v>75.571785869999999</c:v>
                </c:pt>
                <c:pt idx="7610">
                  <c:v>75.581717879999999</c:v>
                </c:pt>
                <c:pt idx="7611">
                  <c:v>75.591650880000003</c:v>
                </c:pt>
                <c:pt idx="7612">
                  <c:v>75.601582879999995</c:v>
                </c:pt>
                <c:pt idx="7613">
                  <c:v>75.611514880000001</c:v>
                </c:pt>
                <c:pt idx="7614">
                  <c:v>75.621447880000005</c:v>
                </c:pt>
                <c:pt idx="7615">
                  <c:v>75.631379879999997</c:v>
                </c:pt>
                <c:pt idx="7616">
                  <c:v>75.641311880000003</c:v>
                </c:pt>
                <c:pt idx="7617">
                  <c:v>75.651243879999996</c:v>
                </c:pt>
                <c:pt idx="7618">
                  <c:v>75.661176879999999</c:v>
                </c:pt>
                <c:pt idx="7619">
                  <c:v>75.671108880000006</c:v>
                </c:pt>
                <c:pt idx="7620">
                  <c:v>75.681040879999998</c:v>
                </c:pt>
                <c:pt idx="7621">
                  <c:v>75.690973880000001</c:v>
                </c:pt>
                <c:pt idx="7622">
                  <c:v>75.700905879999993</c:v>
                </c:pt>
                <c:pt idx="7623">
                  <c:v>75.71083788</c:v>
                </c:pt>
                <c:pt idx="7624">
                  <c:v>75.720770880000003</c:v>
                </c:pt>
                <c:pt idx="7625">
                  <c:v>75.730702879999996</c:v>
                </c:pt>
                <c:pt idx="7626">
                  <c:v>75.740634880000002</c:v>
                </c:pt>
                <c:pt idx="7627">
                  <c:v>75.750567880000006</c:v>
                </c:pt>
                <c:pt idx="7628">
                  <c:v>75.760499879999998</c:v>
                </c:pt>
                <c:pt idx="7629">
                  <c:v>75.770431880000004</c:v>
                </c:pt>
                <c:pt idx="7630">
                  <c:v>75.780364879999993</c:v>
                </c:pt>
                <c:pt idx="7631">
                  <c:v>75.79029688</c:v>
                </c:pt>
                <c:pt idx="7632">
                  <c:v>75.800228869999998</c:v>
                </c:pt>
                <c:pt idx="7633">
                  <c:v>75.810160879999998</c:v>
                </c:pt>
                <c:pt idx="7634">
                  <c:v>75.820093880000002</c:v>
                </c:pt>
                <c:pt idx="7635">
                  <c:v>75.830025879999994</c:v>
                </c:pt>
                <c:pt idx="7636">
                  <c:v>75.83995788</c:v>
                </c:pt>
                <c:pt idx="7637">
                  <c:v>75.849890880000004</c:v>
                </c:pt>
                <c:pt idx="7638">
                  <c:v>75.859822879999996</c:v>
                </c:pt>
                <c:pt idx="7639">
                  <c:v>75.869754880000002</c:v>
                </c:pt>
                <c:pt idx="7640">
                  <c:v>75.879687869999998</c:v>
                </c:pt>
                <c:pt idx="7641">
                  <c:v>75.889619879999998</c:v>
                </c:pt>
                <c:pt idx="7642">
                  <c:v>75.899551880000004</c:v>
                </c:pt>
                <c:pt idx="7643">
                  <c:v>75.909484879999994</c:v>
                </c:pt>
                <c:pt idx="7644">
                  <c:v>75.91941688</c:v>
                </c:pt>
                <c:pt idx="7645">
                  <c:v>75.929348880000006</c:v>
                </c:pt>
                <c:pt idx="7646">
                  <c:v>75.939280879999998</c:v>
                </c:pt>
                <c:pt idx="7647">
                  <c:v>75.949213880000002</c:v>
                </c:pt>
                <c:pt idx="7648">
                  <c:v>75.959145879999994</c:v>
                </c:pt>
                <c:pt idx="7649">
                  <c:v>75.96907788</c:v>
                </c:pt>
                <c:pt idx="7650">
                  <c:v>75.979010880000004</c:v>
                </c:pt>
                <c:pt idx="7651">
                  <c:v>75.988942879999996</c:v>
                </c:pt>
                <c:pt idx="7652">
                  <c:v>75.998874880000002</c:v>
                </c:pt>
                <c:pt idx="7653">
                  <c:v>76.008807880000006</c:v>
                </c:pt>
                <c:pt idx="7654">
                  <c:v>76.018739879999998</c:v>
                </c:pt>
                <c:pt idx="7655">
                  <c:v>76.028671869999997</c:v>
                </c:pt>
                <c:pt idx="7656">
                  <c:v>76.038604879999994</c:v>
                </c:pt>
                <c:pt idx="7657">
                  <c:v>76.04853688</c:v>
                </c:pt>
                <c:pt idx="7658">
                  <c:v>76.058468880000007</c:v>
                </c:pt>
                <c:pt idx="7659">
                  <c:v>76.068400879999999</c:v>
                </c:pt>
                <c:pt idx="7660">
                  <c:v>76.078333880000002</c:v>
                </c:pt>
                <c:pt idx="7661">
                  <c:v>76.088265879999994</c:v>
                </c:pt>
                <c:pt idx="7662">
                  <c:v>76.098197880000001</c:v>
                </c:pt>
                <c:pt idx="7663">
                  <c:v>76.108130869999997</c:v>
                </c:pt>
                <c:pt idx="7664">
                  <c:v>76.118062879999997</c:v>
                </c:pt>
                <c:pt idx="7665">
                  <c:v>76.127994880000003</c:v>
                </c:pt>
                <c:pt idx="7666">
                  <c:v>76.137927880000007</c:v>
                </c:pt>
                <c:pt idx="7667">
                  <c:v>76.147859879999999</c:v>
                </c:pt>
                <c:pt idx="7668">
                  <c:v>76.157791880000005</c:v>
                </c:pt>
                <c:pt idx="7669">
                  <c:v>76.167723879999997</c:v>
                </c:pt>
                <c:pt idx="7670">
                  <c:v>76.177656880000001</c:v>
                </c:pt>
                <c:pt idx="7671">
                  <c:v>76.187588880000007</c:v>
                </c:pt>
                <c:pt idx="7672">
                  <c:v>76.197520879999999</c:v>
                </c:pt>
                <c:pt idx="7673">
                  <c:v>76.207453880000003</c:v>
                </c:pt>
                <c:pt idx="7674">
                  <c:v>76.217385879999995</c:v>
                </c:pt>
                <c:pt idx="7675">
                  <c:v>76.227317880000001</c:v>
                </c:pt>
                <c:pt idx="7676">
                  <c:v>76.237250880000005</c:v>
                </c:pt>
                <c:pt idx="7677">
                  <c:v>76.247182879999997</c:v>
                </c:pt>
                <c:pt idx="7678">
                  <c:v>76.257114869999995</c:v>
                </c:pt>
                <c:pt idx="7679">
                  <c:v>76.267046879999995</c:v>
                </c:pt>
                <c:pt idx="7680">
                  <c:v>76.276979879999999</c:v>
                </c:pt>
                <c:pt idx="7681">
                  <c:v>76.286911880000005</c:v>
                </c:pt>
                <c:pt idx="7682">
                  <c:v>76.296843879999997</c:v>
                </c:pt>
                <c:pt idx="7683">
                  <c:v>76.306776880000001</c:v>
                </c:pt>
                <c:pt idx="7684">
                  <c:v>76.316708879999993</c:v>
                </c:pt>
                <c:pt idx="7685">
                  <c:v>76.326640879999999</c:v>
                </c:pt>
                <c:pt idx="7686">
                  <c:v>76.336573869999995</c:v>
                </c:pt>
                <c:pt idx="7687">
                  <c:v>76.346505879999995</c:v>
                </c:pt>
                <c:pt idx="7688">
                  <c:v>76.356437880000001</c:v>
                </c:pt>
                <c:pt idx="7689">
                  <c:v>76.366369879999993</c:v>
                </c:pt>
                <c:pt idx="7690">
                  <c:v>76.376302879999997</c:v>
                </c:pt>
                <c:pt idx="7691">
                  <c:v>76.386234880000003</c:v>
                </c:pt>
                <c:pt idx="7692">
                  <c:v>76.396166879999996</c:v>
                </c:pt>
                <c:pt idx="7693">
                  <c:v>76.406099879999999</c:v>
                </c:pt>
                <c:pt idx="7694">
                  <c:v>76.416031880000006</c:v>
                </c:pt>
                <c:pt idx="7695">
                  <c:v>76.425963879999998</c:v>
                </c:pt>
                <c:pt idx="7696">
                  <c:v>76.435896880000001</c:v>
                </c:pt>
                <c:pt idx="7697">
                  <c:v>76.445828879999993</c:v>
                </c:pt>
                <c:pt idx="7698">
                  <c:v>76.45576088</c:v>
                </c:pt>
                <c:pt idx="7699">
                  <c:v>76.465692880000006</c:v>
                </c:pt>
                <c:pt idx="7700">
                  <c:v>76.475625879999996</c:v>
                </c:pt>
                <c:pt idx="7701">
                  <c:v>76.485557869999994</c:v>
                </c:pt>
                <c:pt idx="7702">
                  <c:v>76.495489879999994</c:v>
                </c:pt>
                <c:pt idx="7703">
                  <c:v>76.505422879999998</c:v>
                </c:pt>
                <c:pt idx="7704">
                  <c:v>76.515354880000004</c:v>
                </c:pt>
                <c:pt idx="7705">
                  <c:v>76.525286879999996</c:v>
                </c:pt>
                <c:pt idx="7706">
                  <c:v>76.53521963</c:v>
                </c:pt>
                <c:pt idx="7707">
                  <c:v>76.545151630000007</c:v>
                </c:pt>
                <c:pt idx="7708">
                  <c:v>76.555083629999999</c:v>
                </c:pt>
                <c:pt idx="7709">
                  <c:v>76.565015630000005</c:v>
                </c:pt>
                <c:pt idx="7710">
                  <c:v>76.574948629999994</c:v>
                </c:pt>
                <c:pt idx="7711">
                  <c:v>76.584880620000007</c:v>
                </c:pt>
                <c:pt idx="7712">
                  <c:v>76.594812630000007</c:v>
                </c:pt>
                <c:pt idx="7713">
                  <c:v>76.604745629999996</c:v>
                </c:pt>
                <c:pt idx="7714">
                  <c:v>76.614677630000003</c:v>
                </c:pt>
                <c:pt idx="7715">
                  <c:v>76.624609629999995</c:v>
                </c:pt>
                <c:pt idx="7716">
                  <c:v>76.634541630000001</c:v>
                </c:pt>
                <c:pt idx="7717">
                  <c:v>76.644474630000005</c:v>
                </c:pt>
                <c:pt idx="7718">
                  <c:v>76.654406629999997</c:v>
                </c:pt>
                <c:pt idx="7719">
                  <c:v>76.664338630000003</c:v>
                </c:pt>
                <c:pt idx="7720">
                  <c:v>76.674271630000007</c:v>
                </c:pt>
                <c:pt idx="7721">
                  <c:v>76.684203629999999</c:v>
                </c:pt>
                <c:pt idx="7722">
                  <c:v>76.694135630000005</c:v>
                </c:pt>
                <c:pt idx="7723">
                  <c:v>76.704067629999997</c:v>
                </c:pt>
                <c:pt idx="7724">
                  <c:v>76.714000630000001</c:v>
                </c:pt>
                <c:pt idx="7725">
                  <c:v>76.723932629999993</c:v>
                </c:pt>
                <c:pt idx="7726">
                  <c:v>76.733864629999999</c:v>
                </c:pt>
                <c:pt idx="7727">
                  <c:v>76.743797630000003</c:v>
                </c:pt>
                <c:pt idx="7728">
                  <c:v>76.753729629999995</c:v>
                </c:pt>
                <c:pt idx="7729">
                  <c:v>76.763661630000001</c:v>
                </c:pt>
                <c:pt idx="7730">
                  <c:v>76.773594630000005</c:v>
                </c:pt>
                <c:pt idx="7731">
                  <c:v>76.783526629999997</c:v>
                </c:pt>
                <c:pt idx="7732">
                  <c:v>76.793458630000003</c:v>
                </c:pt>
                <c:pt idx="7733">
                  <c:v>76.803390629999996</c:v>
                </c:pt>
                <c:pt idx="7734">
                  <c:v>76.813323620000006</c:v>
                </c:pt>
                <c:pt idx="7735">
                  <c:v>76.823255630000006</c:v>
                </c:pt>
                <c:pt idx="7736">
                  <c:v>76.833187629999998</c:v>
                </c:pt>
                <c:pt idx="7737">
                  <c:v>76.843120630000001</c:v>
                </c:pt>
                <c:pt idx="7738">
                  <c:v>76.853052629999993</c:v>
                </c:pt>
                <c:pt idx="7739">
                  <c:v>76.86298463</c:v>
                </c:pt>
                <c:pt idx="7740">
                  <c:v>76.872916630000006</c:v>
                </c:pt>
                <c:pt idx="7741">
                  <c:v>76.882849629999995</c:v>
                </c:pt>
                <c:pt idx="7742">
                  <c:v>76.892781630000002</c:v>
                </c:pt>
                <c:pt idx="7743">
                  <c:v>76.902713629999994</c:v>
                </c:pt>
                <c:pt idx="7744">
                  <c:v>76.912646629999998</c:v>
                </c:pt>
                <c:pt idx="7745">
                  <c:v>76.922578630000004</c:v>
                </c:pt>
                <c:pt idx="7746">
                  <c:v>76.932510629999996</c:v>
                </c:pt>
                <c:pt idx="7747">
                  <c:v>76.942442630000002</c:v>
                </c:pt>
                <c:pt idx="7748">
                  <c:v>76.952375630000006</c:v>
                </c:pt>
                <c:pt idx="7749">
                  <c:v>76.962307629999998</c:v>
                </c:pt>
                <c:pt idx="7750">
                  <c:v>76.972239619999996</c:v>
                </c:pt>
                <c:pt idx="7751">
                  <c:v>76.982172629999994</c:v>
                </c:pt>
                <c:pt idx="7752">
                  <c:v>76.99210463</c:v>
                </c:pt>
                <c:pt idx="7753">
                  <c:v>77.002036630000006</c:v>
                </c:pt>
                <c:pt idx="7754">
                  <c:v>77.011968629999998</c:v>
                </c:pt>
                <c:pt idx="7755">
                  <c:v>77.021901630000002</c:v>
                </c:pt>
                <c:pt idx="7756">
                  <c:v>77.031833629999994</c:v>
                </c:pt>
                <c:pt idx="7757">
                  <c:v>77.04176563</c:v>
                </c:pt>
                <c:pt idx="7758">
                  <c:v>77.051698630000004</c:v>
                </c:pt>
                <c:pt idx="7759">
                  <c:v>77.061630629999996</c:v>
                </c:pt>
                <c:pt idx="7760">
                  <c:v>77.071562630000003</c:v>
                </c:pt>
                <c:pt idx="7761">
                  <c:v>77.081494629999995</c:v>
                </c:pt>
                <c:pt idx="7762">
                  <c:v>77.091427629999998</c:v>
                </c:pt>
                <c:pt idx="7763">
                  <c:v>77.101359630000005</c:v>
                </c:pt>
                <c:pt idx="7764">
                  <c:v>77.111291629999997</c:v>
                </c:pt>
                <c:pt idx="7765">
                  <c:v>77.12122463</c:v>
                </c:pt>
                <c:pt idx="7766">
                  <c:v>77.131156630000007</c:v>
                </c:pt>
                <c:pt idx="7767">
                  <c:v>77.141088629999999</c:v>
                </c:pt>
                <c:pt idx="7768">
                  <c:v>77.151020630000005</c:v>
                </c:pt>
                <c:pt idx="7769">
                  <c:v>77.160953629999995</c:v>
                </c:pt>
                <c:pt idx="7770">
                  <c:v>77.170885630000001</c:v>
                </c:pt>
                <c:pt idx="7771">
                  <c:v>77.180817630000007</c:v>
                </c:pt>
                <c:pt idx="7772">
                  <c:v>77.190750629999997</c:v>
                </c:pt>
                <c:pt idx="7773">
                  <c:v>77.200682619999995</c:v>
                </c:pt>
                <c:pt idx="7774">
                  <c:v>77.210614629999995</c:v>
                </c:pt>
                <c:pt idx="7775">
                  <c:v>77.220546630000001</c:v>
                </c:pt>
                <c:pt idx="7776">
                  <c:v>77.230479630000005</c:v>
                </c:pt>
                <c:pt idx="7777">
                  <c:v>77.240411629999997</c:v>
                </c:pt>
                <c:pt idx="7778">
                  <c:v>77.250343630000003</c:v>
                </c:pt>
                <c:pt idx="7779">
                  <c:v>77.260276630000007</c:v>
                </c:pt>
                <c:pt idx="7780">
                  <c:v>77.270208629999999</c:v>
                </c:pt>
                <c:pt idx="7781">
                  <c:v>77.280140630000005</c:v>
                </c:pt>
                <c:pt idx="7782">
                  <c:v>77.290072629999997</c:v>
                </c:pt>
                <c:pt idx="7783">
                  <c:v>77.300005630000001</c:v>
                </c:pt>
                <c:pt idx="7784">
                  <c:v>77.309937629999993</c:v>
                </c:pt>
                <c:pt idx="7785">
                  <c:v>77.319869629999999</c:v>
                </c:pt>
                <c:pt idx="7786">
                  <c:v>77.329802630000003</c:v>
                </c:pt>
                <c:pt idx="7787">
                  <c:v>77.339734629999995</c:v>
                </c:pt>
                <c:pt idx="7788">
                  <c:v>77.349666619999994</c:v>
                </c:pt>
                <c:pt idx="7789">
                  <c:v>77.359598629999994</c:v>
                </c:pt>
                <c:pt idx="7790">
                  <c:v>77.369531629999997</c:v>
                </c:pt>
                <c:pt idx="7791">
                  <c:v>77.379463630000004</c:v>
                </c:pt>
                <c:pt idx="7792">
                  <c:v>77.389395629999996</c:v>
                </c:pt>
                <c:pt idx="7793">
                  <c:v>77.399327630000002</c:v>
                </c:pt>
                <c:pt idx="7794">
                  <c:v>77.409260630000006</c:v>
                </c:pt>
                <c:pt idx="7795">
                  <c:v>77.419192629999998</c:v>
                </c:pt>
                <c:pt idx="7796">
                  <c:v>77.429124630000004</c:v>
                </c:pt>
                <c:pt idx="7797">
                  <c:v>77.439057629999994</c:v>
                </c:pt>
                <c:pt idx="7798">
                  <c:v>77.44898963</c:v>
                </c:pt>
                <c:pt idx="7799">
                  <c:v>77.458921630000006</c:v>
                </c:pt>
                <c:pt idx="7800">
                  <c:v>77.468853629999998</c:v>
                </c:pt>
                <c:pt idx="7801">
                  <c:v>77.478786630000002</c:v>
                </c:pt>
                <c:pt idx="7802">
                  <c:v>77.488718629999994</c:v>
                </c:pt>
                <c:pt idx="7803">
                  <c:v>77.49865063</c:v>
                </c:pt>
                <c:pt idx="7804">
                  <c:v>77.508583630000004</c:v>
                </c:pt>
                <c:pt idx="7805">
                  <c:v>77.518515629999996</c:v>
                </c:pt>
                <c:pt idx="7806">
                  <c:v>77.528447630000002</c:v>
                </c:pt>
                <c:pt idx="7807">
                  <c:v>77.538379879999994</c:v>
                </c:pt>
                <c:pt idx="7808">
                  <c:v>77.548312879999997</c:v>
                </c:pt>
                <c:pt idx="7809">
                  <c:v>77.558244880000004</c:v>
                </c:pt>
                <c:pt idx="7810">
                  <c:v>77.568176879999996</c:v>
                </c:pt>
                <c:pt idx="7811">
                  <c:v>77.578108880000002</c:v>
                </c:pt>
                <c:pt idx="7812">
                  <c:v>77.588041880000006</c:v>
                </c:pt>
                <c:pt idx="7813">
                  <c:v>77.597973879999998</c:v>
                </c:pt>
                <c:pt idx="7814">
                  <c:v>77.607905880000004</c:v>
                </c:pt>
                <c:pt idx="7815">
                  <c:v>77.617838879999994</c:v>
                </c:pt>
                <c:pt idx="7816">
                  <c:v>77.62777088</c:v>
                </c:pt>
                <c:pt idx="7817">
                  <c:v>77.637702869999998</c:v>
                </c:pt>
                <c:pt idx="7818">
                  <c:v>77.647634879999998</c:v>
                </c:pt>
                <c:pt idx="7819">
                  <c:v>77.657567880000002</c:v>
                </c:pt>
                <c:pt idx="7820">
                  <c:v>77.667499879999994</c:v>
                </c:pt>
                <c:pt idx="7821">
                  <c:v>77.67743188</c:v>
                </c:pt>
                <c:pt idx="7822">
                  <c:v>77.687364880000004</c:v>
                </c:pt>
                <c:pt idx="7823">
                  <c:v>77.697296879999996</c:v>
                </c:pt>
                <c:pt idx="7824">
                  <c:v>77.707228880000002</c:v>
                </c:pt>
                <c:pt idx="7825">
                  <c:v>77.717160879999994</c:v>
                </c:pt>
                <c:pt idx="7826">
                  <c:v>77.727093879999998</c:v>
                </c:pt>
                <c:pt idx="7827">
                  <c:v>77.737025880000004</c:v>
                </c:pt>
                <c:pt idx="7828">
                  <c:v>77.746957879999997</c:v>
                </c:pt>
                <c:pt idx="7829">
                  <c:v>77.756889880000003</c:v>
                </c:pt>
                <c:pt idx="7830">
                  <c:v>77.766822880000007</c:v>
                </c:pt>
                <c:pt idx="7831">
                  <c:v>77.776754879999999</c:v>
                </c:pt>
                <c:pt idx="7832">
                  <c:v>77.786686880000005</c:v>
                </c:pt>
                <c:pt idx="7833">
                  <c:v>77.796619879999994</c:v>
                </c:pt>
                <c:pt idx="7834">
                  <c:v>77.806551880000001</c:v>
                </c:pt>
                <c:pt idx="7835">
                  <c:v>77.816483880000007</c:v>
                </c:pt>
                <c:pt idx="7836">
                  <c:v>77.826415879999999</c:v>
                </c:pt>
                <c:pt idx="7837">
                  <c:v>77.836348880000003</c:v>
                </c:pt>
                <c:pt idx="7838">
                  <c:v>77.846280879999995</c:v>
                </c:pt>
                <c:pt idx="7839">
                  <c:v>77.856212880000001</c:v>
                </c:pt>
                <c:pt idx="7840">
                  <c:v>77.866144879999993</c:v>
                </c:pt>
                <c:pt idx="7841">
                  <c:v>77.876077879999997</c:v>
                </c:pt>
                <c:pt idx="7842">
                  <c:v>77.886009880000003</c:v>
                </c:pt>
                <c:pt idx="7843">
                  <c:v>77.895941879999995</c:v>
                </c:pt>
                <c:pt idx="7844">
                  <c:v>77.905874879999999</c:v>
                </c:pt>
                <c:pt idx="7845">
                  <c:v>77.915806880000005</c:v>
                </c:pt>
                <c:pt idx="7846">
                  <c:v>77.925738879999997</c:v>
                </c:pt>
                <c:pt idx="7847">
                  <c:v>77.935670880000004</c:v>
                </c:pt>
                <c:pt idx="7848">
                  <c:v>77.945603879999993</c:v>
                </c:pt>
                <c:pt idx="7849">
                  <c:v>77.955535879999999</c:v>
                </c:pt>
                <c:pt idx="7850">
                  <c:v>77.965467880000006</c:v>
                </c:pt>
                <c:pt idx="7851">
                  <c:v>77.975399879999998</c:v>
                </c:pt>
                <c:pt idx="7852">
                  <c:v>77.985332880000001</c:v>
                </c:pt>
                <c:pt idx="7853">
                  <c:v>77.995264879999993</c:v>
                </c:pt>
                <c:pt idx="7854">
                  <c:v>78.00519688</c:v>
                </c:pt>
                <c:pt idx="7855">
                  <c:v>78.015129880000003</c:v>
                </c:pt>
                <c:pt idx="7856">
                  <c:v>78.025061870000002</c:v>
                </c:pt>
                <c:pt idx="7857">
                  <c:v>78.034993880000002</c:v>
                </c:pt>
                <c:pt idx="7858">
                  <c:v>78.044925879999994</c:v>
                </c:pt>
                <c:pt idx="7859">
                  <c:v>78.054858879999998</c:v>
                </c:pt>
                <c:pt idx="7860">
                  <c:v>78.064790880000004</c:v>
                </c:pt>
                <c:pt idx="7861">
                  <c:v>78.074722879999996</c:v>
                </c:pt>
                <c:pt idx="7862">
                  <c:v>78.084654880000002</c:v>
                </c:pt>
                <c:pt idx="7863">
                  <c:v>78.094587880000006</c:v>
                </c:pt>
                <c:pt idx="7864">
                  <c:v>78.104519879999998</c:v>
                </c:pt>
                <c:pt idx="7865">
                  <c:v>78.114451880000004</c:v>
                </c:pt>
                <c:pt idx="7866">
                  <c:v>78.124384879999994</c:v>
                </c:pt>
                <c:pt idx="7867">
                  <c:v>78.13431688</c:v>
                </c:pt>
                <c:pt idx="7868">
                  <c:v>78.144248880000006</c:v>
                </c:pt>
                <c:pt idx="7869">
                  <c:v>78.154180879999998</c:v>
                </c:pt>
                <c:pt idx="7870">
                  <c:v>78.164113880000002</c:v>
                </c:pt>
                <c:pt idx="7871">
                  <c:v>78.174045879999994</c:v>
                </c:pt>
                <c:pt idx="7872">
                  <c:v>78.18397788</c:v>
                </c:pt>
                <c:pt idx="7873">
                  <c:v>78.193909880000007</c:v>
                </c:pt>
                <c:pt idx="7874">
                  <c:v>78.203842879999996</c:v>
                </c:pt>
                <c:pt idx="7875">
                  <c:v>78.213774880000003</c:v>
                </c:pt>
                <c:pt idx="7876">
                  <c:v>78.223706879999995</c:v>
                </c:pt>
                <c:pt idx="7877">
                  <c:v>78.233638880000001</c:v>
                </c:pt>
                <c:pt idx="7878">
                  <c:v>78.243571880000005</c:v>
                </c:pt>
                <c:pt idx="7879">
                  <c:v>78.253503879999997</c:v>
                </c:pt>
                <c:pt idx="7880">
                  <c:v>78.263435880000003</c:v>
                </c:pt>
                <c:pt idx="7881">
                  <c:v>78.273368880000007</c:v>
                </c:pt>
                <c:pt idx="7882">
                  <c:v>78.283300879999999</c:v>
                </c:pt>
                <c:pt idx="7883">
                  <c:v>78.293232880000005</c:v>
                </c:pt>
                <c:pt idx="7884">
                  <c:v>78.303164879999997</c:v>
                </c:pt>
                <c:pt idx="7885">
                  <c:v>78.313097880000001</c:v>
                </c:pt>
                <c:pt idx="7886">
                  <c:v>78.323029880000007</c:v>
                </c:pt>
                <c:pt idx="7887">
                  <c:v>78.332961870000005</c:v>
                </c:pt>
                <c:pt idx="7888">
                  <c:v>78.342893880000005</c:v>
                </c:pt>
                <c:pt idx="7889">
                  <c:v>78.352826879999995</c:v>
                </c:pt>
                <c:pt idx="7890">
                  <c:v>78.362758880000001</c:v>
                </c:pt>
                <c:pt idx="7891">
                  <c:v>78.372690879999993</c:v>
                </c:pt>
                <c:pt idx="7892">
                  <c:v>78.38262288</c:v>
                </c:pt>
                <c:pt idx="7893">
                  <c:v>78.392555880000003</c:v>
                </c:pt>
                <c:pt idx="7894">
                  <c:v>78.402487879999995</c:v>
                </c:pt>
                <c:pt idx="7895">
                  <c:v>78.412419880000002</c:v>
                </c:pt>
                <c:pt idx="7896">
                  <c:v>78.422352880000005</c:v>
                </c:pt>
                <c:pt idx="7897">
                  <c:v>78.432284879999997</c:v>
                </c:pt>
                <c:pt idx="7898">
                  <c:v>78.442216880000004</c:v>
                </c:pt>
                <c:pt idx="7899">
                  <c:v>78.452148879999996</c:v>
                </c:pt>
                <c:pt idx="7900">
                  <c:v>78.46208188</c:v>
                </c:pt>
                <c:pt idx="7901">
                  <c:v>78.472013880000006</c:v>
                </c:pt>
                <c:pt idx="7902">
                  <c:v>78.481945879999998</c:v>
                </c:pt>
                <c:pt idx="7903">
                  <c:v>78.491877869999996</c:v>
                </c:pt>
                <c:pt idx="7904">
                  <c:v>78.501810879999994</c:v>
                </c:pt>
                <c:pt idx="7905">
                  <c:v>78.51174288</c:v>
                </c:pt>
                <c:pt idx="7906">
                  <c:v>78.521674880000006</c:v>
                </c:pt>
                <c:pt idx="7907">
                  <c:v>78.531606879999998</c:v>
                </c:pt>
                <c:pt idx="7908">
                  <c:v>78.541539880000002</c:v>
                </c:pt>
                <c:pt idx="7909">
                  <c:v>78.551471879999994</c:v>
                </c:pt>
                <c:pt idx="7910">
                  <c:v>78.56140388</c:v>
                </c:pt>
                <c:pt idx="7911">
                  <c:v>78.571336880000004</c:v>
                </c:pt>
                <c:pt idx="7912">
                  <c:v>78.581268879999996</c:v>
                </c:pt>
                <c:pt idx="7913">
                  <c:v>78.591200880000002</c:v>
                </c:pt>
                <c:pt idx="7914">
                  <c:v>78.601132879999994</c:v>
                </c:pt>
                <c:pt idx="7915">
                  <c:v>78.611065879999998</c:v>
                </c:pt>
                <c:pt idx="7916">
                  <c:v>78.620997880000004</c:v>
                </c:pt>
                <c:pt idx="7917">
                  <c:v>78.630929879999997</c:v>
                </c:pt>
                <c:pt idx="7918">
                  <c:v>78.640861880000003</c:v>
                </c:pt>
                <c:pt idx="7919">
                  <c:v>78.650794880000007</c:v>
                </c:pt>
                <c:pt idx="7920">
                  <c:v>78.660726879999999</c:v>
                </c:pt>
                <c:pt idx="7921">
                  <c:v>78.670658880000005</c:v>
                </c:pt>
                <c:pt idx="7922">
                  <c:v>78.680591879999994</c:v>
                </c:pt>
                <c:pt idx="7923">
                  <c:v>78.690523880000001</c:v>
                </c:pt>
                <c:pt idx="7924">
                  <c:v>78.700455880000007</c:v>
                </c:pt>
                <c:pt idx="7925">
                  <c:v>78.710387879999999</c:v>
                </c:pt>
                <c:pt idx="7926">
                  <c:v>78.720320869999995</c:v>
                </c:pt>
                <c:pt idx="7927">
                  <c:v>78.730252879999995</c:v>
                </c:pt>
                <c:pt idx="7928">
                  <c:v>78.740184880000001</c:v>
                </c:pt>
                <c:pt idx="7929">
                  <c:v>78.750116879999993</c:v>
                </c:pt>
                <c:pt idx="7930">
                  <c:v>78.760049879999997</c:v>
                </c:pt>
                <c:pt idx="7931">
                  <c:v>78.769981880000003</c:v>
                </c:pt>
                <c:pt idx="7932">
                  <c:v>78.779913879999995</c:v>
                </c:pt>
                <c:pt idx="7933">
                  <c:v>78.789846879999999</c:v>
                </c:pt>
                <c:pt idx="7934">
                  <c:v>78.799778880000005</c:v>
                </c:pt>
                <c:pt idx="7935">
                  <c:v>78.809710879999997</c:v>
                </c:pt>
                <c:pt idx="7936">
                  <c:v>78.819642880000004</c:v>
                </c:pt>
                <c:pt idx="7937">
                  <c:v>78.829575879999993</c:v>
                </c:pt>
                <c:pt idx="7938">
                  <c:v>78.839507879999999</c:v>
                </c:pt>
                <c:pt idx="7939">
                  <c:v>78.849439880000006</c:v>
                </c:pt>
                <c:pt idx="7940">
                  <c:v>78.859371879999998</c:v>
                </c:pt>
                <c:pt idx="7941">
                  <c:v>78.869304880000001</c:v>
                </c:pt>
                <c:pt idx="7942">
                  <c:v>78.879236879999993</c:v>
                </c:pt>
                <c:pt idx="7943">
                  <c:v>78.88916888</c:v>
                </c:pt>
                <c:pt idx="7944">
                  <c:v>78.899101880000003</c:v>
                </c:pt>
                <c:pt idx="7945">
                  <c:v>78.909033879999996</c:v>
                </c:pt>
                <c:pt idx="7946">
                  <c:v>78.918965880000002</c:v>
                </c:pt>
                <c:pt idx="7947">
                  <c:v>78.928897879999994</c:v>
                </c:pt>
                <c:pt idx="7948">
                  <c:v>78.938830879999998</c:v>
                </c:pt>
                <c:pt idx="7949">
                  <c:v>78.948762880000004</c:v>
                </c:pt>
                <c:pt idx="7950">
                  <c:v>78.958694879999996</c:v>
                </c:pt>
                <c:pt idx="7951">
                  <c:v>78.968626880000002</c:v>
                </c:pt>
                <c:pt idx="7952">
                  <c:v>78.978559880000006</c:v>
                </c:pt>
                <c:pt idx="7953">
                  <c:v>78.988491879999998</c:v>
                </c:pt>
                <c:pt idx="7954">
                  <c:v>78.998423880000004</c:v>
                </c:pt>
                <c:pt idx="7955">
                  <c:v>79.008356879999994</c:v>
                </c:pt>
                <c:pt idx="7956">
                  <c:v>79.01828888</c:v>
                </c:pt>
                <c:pt idx="7957">
                  <c:v>79.028220869999998</c:v>
                </c:pt>
                <c:pt idx="7958">
                  <c:v>79.038152879999998</c:v>
                </c:pt>
                <c:pt idx="7959">
                  <c:v>79.048085880000002</c:v>
                </c:pt>
                <c:pt idx="7960">
                  <c:v>79.058017879999994</c:v>
                </c:pt>
                <c:pt idx="7961">
                  <c:v>79.06794988</c:v>
                </c:pt>
                <c:pt idx="7962">
                  <c:v>79.077881880000007</c:v>
                </c:pt>
                <c:pt idx="7963">
                  <c:v>79.087814879999996</c:v>
                </c:pt>
                <c:pt idx="7964">
                  <c:v>79.097746880000003</c:v>
                </c:pt>
                <c:pt idx="7965">
                  <c:v>79.107678879999995</c:v>
                </c:pt>
                <c:pt idx="7966">
                  <c:v>79.117611879999998</c:v>
                </c:pt>
                <c:pt idx="7967">
                  <c:v>79.127543880000005</c:v>
                </c:pt>
                <c:pt idx="7968">
                  <c:v>79.137475879999997</c:v>
                </c:pt>
                <c:pt idx="7969">
                  <c:v>79.147407880000003</c:v>
                </c:pt>
                <c:pt idx="7970">
                  <c:v>79.157340880000007</c:v>
                </c:pt>
                <c:pt idx="7971">
                  <c:v>79.167272879999999</c:v>
                </c:pt>
                <c:pt idx="7972">
                  <c:v>79.177204880000005</c:v>
                </c:pt>
                <c:pt idx="7973">
                  <c:v>79.187137879999995</c:v>
                </c:pt>
                <c:pt idx="7974">
                  <c:v>79.197069880000001</c:v>
                </c:pt>
                <c:pt idx="7975">
                  <c:v>79.207001880000007</c:v>
                </c:pt>
                <c:pt idx="7976">
                  <c:v>79.216933879999999</c:v>
                </c:pt>
                <c:pt idx="7977">
                  <c:v>79.226866880000003</c:v>
                </c:pt>
                <c:pt idx="7978">
                  <c:v>79.236798879999995</c:v>
                </c:pt>
                <c:pt idx="7979">
                  <c:v>79.246730880000001</c:v>
                </c:pt>
                <c:pt idx="7980">
                  <c:v>79.256662879999993</c:v>
                </c:pt>
                <c:pt idx="7981">
                  <c:v>79.266595879999997</c:v>
                </c:pt>
                <c:pt idx="7982">
                  <c:v>79.276527880000003</c:v>
                </c:pt>
                <c:pt idx="7983">
                  <c:v>79.286459879999995</c:v>
                </c:pt>
                <c:pt idx="7984">
                  <c:v>79.296392879999999</c:v>
                </c:pt>
                <c:pt idx="7985">
                  <c:v>79.306324880000005</c:v>
                </c:pt>
                <c:pt idx="7986">
                  <c:v>79.316256879999997</c:v>
                </c:pt>
                <c:pt idx="7987">
                  <c:v>79.326188880000004</c:v>
                </c:pt>
                <c:pt idx="7988">
                  <c:v>79.336121879999993</c:v>
                </c:pt>
                <c:pt idx="7989">
                  <c:v>79.346053879999999</c:v>
                </c:pt>
                <c:pt idx="7990">
                  <c:v>79.355985880000006</c:v>
                </c:pt>
                <c:pt idx="7991">
                  <c:v>79.365917879999998</c:v>
                </c:pt>
                <c:pt idx="7992">
                  <c:v>79.375850880000002</c:v>
                </c:pt>
                <c:pt idx="7993">
                  <c:v>79.385782879999994</c:v>
                </c:pt>
                <c:pt idx="7994">
                  <c:v>79.39571488</c:v>
                </c:pt>
                <c:pt idx="7995">
                  <c:v>79.405646880000006</c:v>
                </c:pt>
                <c:pt idx="7996">
                  <c:v>79.415579870000002</c:v>
                </c:pt>
                <c:pt idx="7997">
                  <c:v>79.425511880000002</c:v>
                </c:pt>
                <c:pt idx="7998">
                  <c:v>79.435443879999994</c:v>
                </c:pt>
                <c:pt idx="7999">
                  <c:v>79.445376879999998</c:v>
                </c:pt>
                <c:pt idx="8000">
                  <c:v>79.455308880000004</c:v>
                </c:pt>
                <c:pt idx="8001">
                  <c:v>79.465240879999996</c:v>
                </c:pt>
                <c:pt idx="8002">
                  <c:v>79.475172880000002</c:v>
                </c:pt>
                <c:pt idx="8003">
                  <c:v>79.485105880000006</c:v>
                </c:pt>
                <c:pt idx="8004">
                  <c:v>79.495037879999998</c:v>
                </c:pt>
                <c:pt idx="8005">
                  <c:v>79.504969880000004</c:v>
                </c:pt>
                <c:pt idx="8006">
                  <c:v>79.514901879999996</c:v>
                </c:pt>
                <c:pt idx="8007">
                  <c:v>79.52483488</c:v>
                </c:pt>
                <c:pt idx="8008">
                  <c:v>79.534766880000006</c:v>
                </c:pt>
                <c:pt idx="8009">
                  <c:v>79.544697920000004</c:v>
                </c:pt>
                <c:pt idx="8010">
                  <c:v>79.554630919999994</c:v>
                </c:pt>
                <c:pt idx="8011">
                  <c:v>79.56456292</c:v>
                </c:pt>
                <c:pt idx="8012">
                  <c:v>79.574494920000006</c:v>
                </c:pt>
                <c:pt idx="8013">
                  <c:v>79.584426919999999</c:v>
                </c:pt>
                <c:pt idx="8014">
                  <c:v>79.594359920000002</c:v>
                </c:pt>
                <c:pt idx="8015">
                  <c:v>79.604291919999994</c:v>
                </c:pt>
                <c:pt idx="8016">
                  <c:v>79.614223920000001</c:v>
                </c:pt>
                <c:pt idx="8017">
                  <c:v>79.624155920000007</c:v>
                </c:pt>
                <c:pt idx="8018">
                  <c:v>79.634088919999996</c:v>
                </c:pt>
                <c:pt idx="8019">
                  <c:v>79.644020920000003</c:v>
                </c:pt>
                <c:pt idx="8020">
                  <c:v>79.653952919999995</c:v>
                </c:pt>
                <c:pt idx="8021">
                  <c:v>79.663885919999998</c:v>
                </c:pt>
                <c:pt idx="8022">
                  <c:v>79.673817920000005</c:v>
                </c:pt>
                <c:pt idx="8023">
                  <c:v>79.683749919999997</c:v>
                </c:pt>
                <c:pt idx="8024">
                  <c:v>79.693681920000003</c:v>
                </c:pt>
                <c:pt idx="8025">
                  <c:v>79.703614920000007</c:v>
                </c:pt>
                <c:pt idx="8026">
                  <c:v>79.713546919999999</c:v>
                </c:pt>
                <c:pt idx="8027">
                  <c:v>79.723478920000005</c:v>
                </c:pt>
                <c:pt idx="8028">
                  <c:v>79.733410919999997</c:v>
                </c:pt>
                <c:pt idx="8029">
                  <c:v>79.743343920000001</c:v>
                </c:pt>
                <c:pt idx="8030">
                  <c:v>79.753275919999993</c:v>
                </c:pt>
                <c:pt idx="8031">
                  <c:v>79.763207919999999</c:v>
                </c:pt>
                <c:pt idx="8032">
                  <c:v>79.773139920000006</c:v>
                </c:pt>
                <c:pt idx="8033">
                  <c:v>79.783072919999995</c:v>
                </c:pt>
                <c:pt idx="8034">
                  <c:v>79.793004920000001</c:v>
                </c:pt>
                <c:pt idx="8035">
                  <c:v>79.802936919999993</c:v>
                </c:pt>
                <c:pt idx="8036">
                  <c:v>79.812869919999997</c:v>
                </c:pt>
                <c:pt idx="8037">
                  <c:v>79.822801920000003</c:v>
                </c:pt>
                <c:pt idx="8038">
                  <c:v>79.832733919999995</c:v>
                </c:pt>
                <c:pt idx="8039">
                  <c:v>79.842665920000002</c:v>
                </c:pt>
                <c:pt idx="8040">
                  <c:v>79.852598920000005</c:v>
                </c:pt>
                <c:pt idx="8041">
                  <c:v>79.862530919999998</c:v>
                </c:pt>
                <c:pt idx="8042">
                  <c:v>79.872462920000004</c:v>
                </c:pt>
                <c:pt idx="8043">
                  <c:v>79.882394919999996</c:v>
                </c:pt>
                <c:pt idx="8044">
                  <c:v>79.89232792</c:v>
                </c:pt>
                <c:pt idx="8045">
                  <c:v>79.902259920000006</c:v>
                </c:pt>
                <c:pt idx="8046">
                  <c:v>79.912191919999998</c:v>
                </c:pt>
                <c:pt idx="8047">
                  <c:v>79.922124920000002</c:v>
                </c:pt>
                <c:pt idx="8048">
                  <c:v>79.932056919999994</c:v>
                </c:pt>
                <c:pt idx="8049">
                  <c:v>79.94198892</c:v>
                </c:pt>
                <c:pt idx="8050">
                  <c:v>79.951920920000006</c:v>
                </c:pt>
                <c:pt idx="8051">
                  <c:v>79.961853919999996</c:v>
                </c:pt>
                <c:pt idx="8052">
                  <c:v>79.971785920000002</c:v>
                </c:pt>
                <c:pt idx="8053">
                  <c:v>79.981717919999994</c:v>
                </c:pt>
                <c:pt idx="8054">
                  <c:v>79.99164992</c:v>
                </c:pt>
                <c:pt idx="8055">
                  <c:v>80.001582920000004</c:v>
                </c:pt>
                <c:pt idx="8056">
                  <c:v>80.011514919999996</c:v>
                </c:pt>
                <c:pt idx="8057">
                  <c:v>80.021446920000002</c:v>
                </c:pt>
                <c:pt idx="8058">
                  <c:v>80.031379920000006</c:v>
                </c:pt>
                <c:pt idx="8059">
                  <c:v>80.041311919999998</c:v>
                </c:pt>
                <c:pt idx="8060">
                  <c:v>80.051243920000005</c:v>
                </c:pt>
                <c:pt idx="8061">
                  <c:v>80.061175919999997</c:v>
                </c:pt>
                <c:pt idx="8062">
                  <c:v>80.07110892</c:v>
                </c:pt>
                <c:pt idx="8063">
                  <c:v>80.081040920000007</c:v>
                </c:pt>
                <c:pt idx="8064">
                  <c:v>80.090972919999999</c:v>
                </c:pt>
                <c:pt idx="8065">
                  <c:v>80.100905920000002</c:v>
                </c:pt>
                <c:pt idx="8066">
                  <c:v>80.110837919999994</c:v>
                </c:pt>
                <c:pt idx="8067">
                  <c:v>80.120769920000001</c:v>
                </c:pt>
                <c:pt idx="8068">
                  <c:v>80.130701920000007</c:v>
                </c:pt>
                <c:pt idx="8069">
                  <c:v>80.140634919999997</c:v>
                </c:pt>
                <c:pt idx="8070">
                  <c:v>80.150566920000003</c:v>
                </c:pt>
                <c:pt idx="8071">
                  <c:v>80.160498919999995</c:v>
                </c:pt>
                <c:pt idx="8072">
                  <c:v>80.170431919999999</c:v>
                </c:pt>
                <c:pt idx="8073">
                  <c:v>80.180363920000005</c:v>
                </c:pt>
                <c:pt idx="8074">
                  <c:v>80.190295919999997</c:v>
                </c:pt>
                <c:pt idx="8075">
                  <c:v>80.200227920000003</c:v>
                </c:pt>
                <c:pt idx="8076">
                  <c:v>80.210160920000007</c:v>
                </c:pt>
                <c:pt idx="8077">
                  <c:v>80.220092919999999</c:v>
                </c:pt>
                <c:pt idx="8078">
                  <c:v>80.230024920000005</c:v>
                </c:pt>
                <c:pt idx="8079">
                  <c:v>80.239957919999995</c:v>
                </c:pt>
                <c:pt idx="8080">
                  <c:v>80.249889920000001</c:v>
                </c:pt>
                <c:pt idx="8081">
                  <c:v>80.259821919999993</c:v>
                </c:pt>
                <c:pt idx="8082">
                  <c:v>80.269753919999999</c:v>
                </c:pt>
                <c:pt idx="8083">
                  <c:v>80.279686920000003</c:v>
                </c:pt>
                <c:pt idx="8084">
                  <c:v>80.289618919999995</c:v>
                </c:pt>
                <c:pt idx="8085">
                  <c:v>80.299550920000001</c:v>
                </c:pt>
                <c:pt idx="8086">
                  <c:v>80.309483920000005</c:v>
                </c:pt>
                <c:pt idx="8087">
                  <c:v>80.319415919999997</c:v>
                </c:pt>
                <c:pt idx="8088">
                  <c:v>80.329347920000004</c:v>
                </c:pt>
                <c:pt idx="8089">
                  <c:v>80.339279919999996</c:v>
                </c:pt>
                <c:pt idx="8090">
                  <c:v>80.349212919999999</c:v>
                </c:pt>
                <c:pt idx="8091">
                  <c:v>80.359144920000006</c:v>
                </c:pt>
                <c:pt idx="8092">
                  <c:v>80.369076919999998</c:v>
                </c:pt>
                <c:pt idx="8093">
                  <c:v>80.379009920000001</c:v>
                </c:pt>
                <c:pt idx="8094">
                  <c:v>80.388941919999994</c:v>
                </c:pt>
                <c:pt idx="8095">
                  <c:v>80.39887392</c:v>
                </c:pt>
                <c:pt idx="8096">
                  <c:v>80.408805920000006</c:v>
                </c:pt>
                <c:pt idx="8097">
                  <c:v>80.418738919999996</c:v>
                </c:pt>
                <c:pt idx="8098">
                  <c:v>80.428670920000002</c:v>
                </c:pt>
                <c:pt idx="8099">
                  <c:v>80.438602919999994</c:v>
                </c:pt>
                <c:pt idx="8100">
                  <c:v>80.448535919999998</c:v>
                </c:pt>
                <c:pt idx="8101">
                  <c:v>80.458467920000004</c:v>
                </c:pt>
                <c:pt idx="8102">
                  <c:v>80.468399919999996</c:v>
                </c:pt>
                <c:pt idx="8103">
                  <c:v>80.478331920000002</c:v>
                </c:pt>
                <c:pt idx="8104">
                  <c:v>80.488264920000006</c:v>
                </c:pt>
                <c:pt idx="8105">
                  <c:v>80.498196919999998</c:v>
                </c:pt>
                <c:pt idx="8106">
                  <c:v>80.508128920000004</c:v>
                </c:pt>
                <c:pt idx="8107">
                  <c:v>80.518061919999994</c:v>
                </c:pt>
                <c:pt idx="8108">
                  <c:v>80.52799392</c:v>
                </c:pt>
                <c:pt idx="8109">
                  <c:v>80.537926499999998</c:v>
                </c:pt>
                <c:pt idx="8110">
                  <c:v>80.547858500000004</c:v>
                </c:pt>
                <c:pt idx="8111">
                  <c:v>80.557791499999993</c:v>
                </c:pt>
                <c:pt idx="8112">
                  <c:v>80.5677235</c:v>
                </c:pt>
                <c:pt idx="8113">
                  <c:v>80.577655500000006</c:v>
                </c:pt>
                <c:pt idx="8114">
                  <c:v>80.587588499999995</c:v>
                </c:pt>
                <c:pt idx="8115">
                  <c:v>80.597520500000002</c:v>
                </c:pt>
                <c:pt idx="8116">
                  <c:v>80.607452499999994</c:v>
                </c:pt>
                <c:pt idx="8117">
                  <c:v>80.6173845</c:v>
                </c:pt>
                <c:pt idx="8118">
                  <c:v>80.627317500000004</c:v>
                </c:pt>
                <c:pt idx="8119">
                  <c:v>80.637249499999996</c:v>
                </c:pt>
                <c:pt idx="8120">
                  <c:v>80.647181500000002</c:v>
                </c:pt>
                <c:pt idx="8121">
                  <c:v>80.657114500000006</c:v>
                </c:pt>
                <c:pt idx="8122">
                  <c:v>80.667046499999998</c:v>
                </c:pt>
                <c:pt idx="8123">
                  <c:v>80.676978500000004</c:v>
                </c:pt>
                <c:pt idx="8124">
                  <c:v>80.686910499999996</c:v>
                </c:pt>
                <c:pt idx="8125">
                  <c:v>80.6968435</c:v>
                </c:pt>
                <c:pt idx="8126">
                  <c:v>80.706775500000006</c:v>
                </c:pt>
                <c:pt idx="8127">
                  <c:v>80.716707499999998</c:v>
                </c:pt>
                <c:pt idx="8128">
                  <c:v>80.726640500000002</c:v>
                </c:pt>
                <c:pt idx="8129">
                  <c:v>80.736572499999994</c:v>
                </c:pt>
                <c:pt idx="8130">
                  <c:v>80.7465045</c:v>
                </c:pt>
                <c:pt idx="8131">
                  <c:v>80.756436500000007</c:v>
                </c:pt>
                <c:pt idx="8132">
                  <c:v>80.766369499999996</c:v>
                </c:pt>
                <c:pt idx="8133">
                  <c:v>80.776301500000002</c:v>
                </c:pt>
                <c:pt idx="8134">
                  <c:v>80.786233499999994</c:v>
                </c:pt>
                <c:pt idx="8135">
                  <c:v>80.796166499999998</c:v>
                </c:pt>
                <c:pt idx="8136">
                  <c:v>80.806098500000004</c:v>
                </c:pt>
                <c:pt idx="8137">
                  <c:v>80.816030499999997</c:v>
                </c:pt>
                <c:pt idx="8138">
                  <c:v>80.825962500000003</c:v>
                </c:pt>
                <c:pt idx="8139">
                  <c:v>80.835895500000007</c:v>
                </c:pt>
                <c:pt idx="8140">
                  <c:v>80.845827499999999</c:v>
                </c:pt>
                <c:pt idx="8141">
                  <c:v>80.855759500000005</c:v>
                </c:pt>
                <c:pt idx="8142">
                  <c:v>80.865692499999994</c:v>
                </c:pt>
                <c:pt idx="8143">
                  <c:v>80.875624500000001</c:v>
                </c:pt>
                <c:pt idx="8144">
                  <c:v>80.885556500000007</c:v>
                </c:pt>
                <c:pt idx="8145">
                  <c:v>80.895489499999996</c:v>
                </c:pt>
                <c:pt idx="8146">
                  <c:v>80.905421500000003</c:v>
                </c:pt>
                <c:pt idx="8147">
                  <c:v>80.915353499999995</c:v>
                </c:pt>
                <c:pt idx="8148">
                  <c:v>80.925285500000001</c:v>
                </c:pt>
                <c:pt idx="8149">
                  <c:v>80.935218500000005</c:v>
                </c:pt>
                <c:pt idx="8150">
                  <c:v>80.945150499999997</c:v>
                </c:pt>
                <c:pt idx="8151">
                  <c:v>80.955082500000003</c:v>
                </c:pt>
                <c:pt idx="8152">
                  <c:v>80.965014499999995</c:v>
                </c:pt>
                <c:pt idx="8153">
                  <c:v>80.974947499999999</c:v>
                </c:pt>
                <c:pt idx="8154">
                  <c:v>80.984879500000005</c:v>
                </c:pt>
                <c:pt idx="8155">
                  <c:v>80.994811499999997</c:v>
                </c:pt>
                <c:pt idx="8156">
                  <c:v>81.004744500000001</c:v>
                </c:pt>
                <c:pt idx="8157">
                  <c:v>81.014676499999993</c:v>
                </c:pt>
                <c:pt idx="8158">
                  <c:v>81.024608499999999</c:v>
                </c:pt>
                <c:pt idx="8159">
                  <c:v>81.034540500000006</c:v>
                </c:pt>
                <c:pt idx="8160">
                  <c:v>81.044473499999995</c:v>
                </c:pt>
                <c:pt idx="8161">
                  <c:v>81.054405500000001</c:v>
                </c:pt>
                <c:pt idx="8162">
                  <c:v>81.064337499999993</c:v>
                </c:pt>
                <c:pt idx="8163">
                  <c:v>81.074270499999997</c:v>
                </c:pt>
                <c:pt idx="8164">
                  <c:v>81.084202500000004</c:v>
                </c:pt>
                <c:pt idx="8165">
                  <c:v>81.094134499999996</c:v>
                </c:pt>
                <c:pt idx="8166">
                  <c:v>81.104066500000002</c:v>
                </c:pt>
                <c:pt idx="8167">
                  <c:v>81.113999500000006</c:v>
                </c:pt>
                <c:pt idx="8168">
                  <c:v>81.123931499999998</c:v>
                </c:pt>
                <c:pt idx="8169">
                  <c:v>81.133863500000004</c:v>
                </c:pt>
                <c:pt idx="8170">
                  <c:v>81.143796499999993</c:v>
                </c:pt>
                <c:pt idx="8171">
                  <c:v>81.1537285</c:v>
                </c:pt>
                <c:pt idx="8172">
                  <c:v>81.163660500000006</c:v>
                </c:pt>
                <c:pt idx="8173">
                  <c:v>81.173592499999998</c:v>
                </c:pt>
                <c:pt idx="8174">
                  <c:v>81.183525500000002</c:v>
                </c:pt>
                <c:pt idx="8175">
                  <c:v>81.193457499999994</c:v>
                </c:pt>
                <c:pt idx="8176">
                  <c:v>81.2033895</c:v>
                </c:pt>
                <c:pt idx="8177">
                  <c:v>81.213322500000004</c:v>
                </c:pt>
                <c:pt idx="8178">
                  <c:v>81.223254499999996</c:v>
                </c:pt>
                <c:pt idx="8179">
                  <c:v>81.233186500000002</c:v>
                </c:pt>
                <c:pt idx="8180">
                  <c:v>81.243118499999994</c:v>
                </c:pt>
                <c:pt idx="8181">
                  <c:v>81.253051499999998</c:v>
                </c:pt>
                <c:pt idx="8182">
                  <c:v>81.262983500000004</c:v>
                </c:pt>
                <c:pt idx="8183">
                  <c:v>81.272915499999996</c:v>
                </c:pt>
                <c:pt idx="8184">
                  <c:v>81.2828485</c:v>
                </c:pt>
                <c:pt idx="8185">
                  <c:v>81.292780500000006</c:v>
                </c:pt>
                <c:pt idx="8186">
                  <c:v>81.302712499999998</c:v>
                </c:pt>
                <c:pt idx="8187">
                  <c:v>81.312644500000005</c:v>
                </c:pt>
                <c:pt idx="8188">
                  <c:v>81.322577499999994</c:v>
                </c:pt>
                <c:pt idx="8189">
                  <c:v>81.3325095</c:v>
                </c:pt>
                <c:pt idx="8190">
                  <c:v>81.342441500000007</c:v>
                </c:pt>
                <c:pt idx="8191">
                  <c:v>81.352374499999996</c:v>
                </c:pt>
                <c:pt idx="8192">
                  <c:v>81.362306500000003</c:v>
                </c:pt>
                <c:pt idx="8193">
                  <c:v>81.372238499999995</c:v>
                </c:pt>
                <c:pt idx="8194">
                  <c:v>81.382170500000001</c:v>
                </c:pt>
                <c:pt idx="8195">
                  <c:v>81.392103500000005</c:v>
                </c:pt>
                <c:pt idx="8196">
                  <c:v>81.402035499999997</c:v>
                </c:pt>
                <c:pt idx="8197">
                  <c:v>81.411967500000003</c:v>
                </c:pt>
                <c:pt idx="8198">
                  <c:v>81.421899499999995</c:v>
                </c:pt>
                <c:pt idx="8199">
                  <c:v>81.431832499999999</c:v>
                </c:pt>
                <c:pt idx="8200">
                  <c:v>81.441764500000005</c:v>
                </c:pt>
                <c:pt idx="8201">
                  <c:v>81.451696499999997</c:v>
                </c:pt>
                <c:pt idx="8202">
                  <c:v>81.461629500000001</c:v>
                </c:pt>
                <c:pt idx="8203">
                  <c:v>81.471561500000007</c:v>
                </c:pt>
                <c:pt idx="8204">
                  <c:v>81.481493499999999</c:v>
                </c:pt>
                <c:pt idx="8205">
                  <c:v>81.491425500000005</c:v>
                </c:pt>
                <c:pt idx="8206">
                  <c:v>81.501358499999995</c:v>
                </c:pt>
                <c:pt idx="8207">
                  <c:v>81.511290500000001</c:v>
                </c:pt>
                <c:pt idx="8208">
                  <c:v>81.521222499999993</c:v>
                </c:pt>
                <c:pt idx="8209">
                  <c:v>81.531155499999997</c:v>
                </c:pt>
                <c:pt idx="8210">
                  <c:v>81.541087750000003</c:v>
                </c:pt>
                <c:pt idx="8211">
                  <c:v>81.551019749999995</c:v>
                </c:pt>
                <c:pt idx="8212">
                  <c:v>81.560951750000001</c:v>
                </c:pt>
                <c:pt idx="8213">
                  <c:v>81.570884750000005</c:v>
                </c:pt>
                <c:pt idx="8214">
                  <c:v>81.580816749999997</c:v>
                </c:pt>
                <c:pt idx="8215">
                  <c:v>81.590748750000003</c:v>
                </c:pt>
                <c:pt idx="8216">
                  <c:v>81.600681750000007</c:v>
                </c:pt>
                <c:pt idx="8217">
                  <c:v>81.610613749999999</c:v>
                </c:pt>
                <c:pt idx="8218">
                  <c:v>81.620545750000005</c:v>
                </c:pt>
                <c:pt idx="8219">
                  <c:v>81.630477749999997</c:v>
                </c:pt>
                <c:pt idx="8220">
                  <c:v>81.640410750000001</c:v>
                </c:pt>
                <c:pt idx="8221">
                  <c:v>81.650342749999993</c:v>
                </c:pt>
                <c:pt idx="8222">
                  <c:v>81.660274749999999</c:v>
                </c:pt>
                <c:pt idx="8223">
                  <c:v>81.670207750000003</c:v>
                </c:pt>
                <c:pt idx="8224">
                  <c:v>81.680139749999995</c:v>
                </c:pt>
                <c:pt idx="8225">
                  <c:v>81.690071750000001</c:v>
                </c:pt>
                <c:pt idx="8226">
                  <c:v>81.700003749999993</c:v>
                </c:pt>
                <c:pt idx="8227">
                  <c:v>81.709936749999997</c:v>
                </c:pt>
                <c:pt idx="8228">
                  <c:v>81.719868750000003</c:v>
                </c:pt>
                <c:pt idx="8229">
                  <c:v>81.729800749999995</c:v>
                </c:pt>
                <c:pt idx="8230">
                  <c:v>81.739732750000002</c:v>
                </c:pt>
                <c:pt idx="8231">
                  <c:v>81.749665750000005</c:v>
                </c:pt>
                <c:pt idx="8232">
                  <c:v>81.759597749999998</c:v>
                </c:pt>
                <c:pt idx="8233">
                  <c:v>81.769529750000004</c:v>
                </c:pt>
                <c:pt idx="8234">
                  <c:v>81.779462749999993</c:v>
                </c:pt>
                <c:pt idx="8235">
                  <c:v>81.78939475</c:v>
                </c:pt>
                <c:pt idx="8236">
                  <c:v>81.799326750000006</c:v>
                </c:pt>
                <c:pt idx="8237">
                  <c:v>81.809258749999998</c:v>
                </c:pt>
                <c:pt idx="8238">
                  <c:v>81.819191750000002</c:v>
                </c:pt>
                <c:pt idx="8239">
                  <c:v>81.829123749999994</c:v>
                </c:pt>
                <c:pt idx="8240">
                  <c:v>81.83905575</c:v>
                </c:pt>
                <c:pt idx="8241">
                  <c:v>81.848988750000004</c:v>
                </c:pt>
                <c:pt idx="8242">
                  <c:v>81.858920749999996</c:v>
                </c:pt>
                <c:pt idx="8243">
                  <c:v>81.868852750000002</c:v>
                </c:pt>
                <c:pt idx="8244">
                  <c:v>81.878784749999994</c:v>
                </c:pt>
                <c:pt idx="8245">
                  <c:v>81.888717749999998</c:v>
                </c:pt>
                <c:pt idx="8246">
                  <c:v>81.898649750000004</c:v>
                </c:pt>
                <c:pt idx="8247">
                  <c:v>81.908581749999996</c:v>
                </c:pt>
                <c:pt idx="8248">
                  <c:v>81.918513750000002</c:v>
                </c:pt>
                <c:pt idx="8249">
                  <c:v>81.928446750000006</c:v>
                </c:pt>
                <c:pt idx="8250">
                  <c:v>81.938378749999998</c:v>
                </c:pt>
                <c:pt idx="8251">
                  <c:v>81.948310750000005</c:v>
                </c:pt>
                <c:pt idx="8252">
                  <c:v>81.958243749999994</c:v>
                </c:pt>
                <c:pt idx="8253">
                  <c:v>81.96817575</c:v>
                </c:pt>
                <c:pt idx="8254">
                  <c:v>81.978107750000007</c:v>
                </c:pt>
                <c:pt idx="8255">
                  <c:v>81.988039749999999</c:v>
                </c:pt>
                <c:pt idx="8256">
                  <c:v>81.997972750000002</c:v>
                </c:pt>
                <c:pt idx="8257">
                  <c:v>82.007904749999994</c:v>
                </c:pt>
                <c:pt idx="8258">
                  <c:v>82.017836750000001</c:v>
                </c:pt>
                <c:pt idx="8259">
                  <c:v>82.027769750000004</c:v>
                </c:pt>
                <c:pt idx="8260">
                  <c:v>82.037701749999997</c:v>
                </c:pt>
                <c:pt idx="8261">
                  <c:v>82.047633750000003</c:v>
                </c:pt>
                <c:pt idx="8262">
                  <c:v>82.057565749999995</c:v>
                </c:pt>
                <c:pt idx="8263">
                  <c:v>82.067498749999999</c:v>
                </c:pt>
                <c:pt idx="8264">
                  <c:v>82.077430750000005</c:v>
                </c:pt>
                <c:pt idx="8265">
                  <c:v>82.087362749999997</c:v>
                </c:pt>
                <c:pt idx="8266">
                  <c:v>82.097294750000003</c:v>
                </c:pt>
                <c:pt idx="8267">
                  <c:v>82.107227750000007</c:v>
                </c:pt>
                <c:pt idx="8268">
                  <c:v>82.117159749999999</c:v>
                </c:pt>
                <c:pt idx="8269">
                  <c:v>82.127091750000005</c:v>
                </c:pt>
                <c:pt idx="8270">
                  <c:v>82.137024749999995</c:v>
                </c:pt>
                <c:pt idx="8271">
                  <c:v>82.146956750000001</c:v>
                </c:pt>
                <c:pt idx="8272">
                  <c:v>82.156888749999993</c:v>
                </c:pt>
                <c:pt idx="8273">
                  <c:v>82.166820749999999</c:v>
                </c:pt>
                <c:pt idx="8274">
                  <c:v>82.176753750000003</c:v>
                </c:pt>
                <c:pt idx="8275">
                  <c:v>82.186685749999995</c:v>
                </c:pt>
                <c:pt idx="8276">
                  <c:v>82.196617750000001</c:v>
                </c:pt>
                <c:pt idx="8277">
                  <c:v>82.206550750000005</c:v>
                </c:pt>
                <c:pt idx="8278">
                  <c:v>82.216482749999997</c:v>
                </c:pt>
                <c:pt idx="8279">
                  <c:v>82.226414750000004</c:v>
                </c:pt>
                <c:pt idx="8280">
                  <c:v>82.236346749999996</c:v>
                </c:pt>
                <c:pt idx="8281">
                  <c:v>82.246279749999999</c:v>
                </c:pt>
                <c:pt idx="8282">
                  <c:v>82.256211750000006</c:v>
                </c:pt>
                <c:pt idx="8283">
                  <c:v>82.266143749999998</c:v>
                </c:pt>
                <c:pt idx="8284">
                  <c:v>82.276075750000004</c:v>
                </c:pt>
                <c:pt idx="8285">
                  <c:v>82.286008749999993</c:v>
                </c:pt>
                <c:pt idx="8286">
                  <c:v>82.29594075</c:v>
                </c:pt>
                <c:pt idx="8287">
                  <c:v>82.305872750000006</c:v>
                </c:pt>
                <c:pt idx="8288">
                  <c:v>82.315805749999996</c:v>
                </c:pt>
                <c:pt idx="8289">
                  <c:v>82.325737750000002</c:v>
                </c:pt>
                <c:pt idx="8290">
                  <c:v>82.335669749999994</c:v>
                </c:pt>
                <c:pt idx="8291">
                  <c:v>82.34560175</c:v>
                </c:pt>
                <c:pt idx="8292">
                  <c:v>82.355534750000004</c:v>
                </c:pt>
                <c:pt idx="8293">
                  <c:v>82.365466749999996</c:v>
                </c:pt>
                <c:pt idx="8294">
                  <c:v>82.375398750000002</c:v>
                </c:pt>
                <c:pt idx="8295">
                  <c:v>82.385330749999994</c:v>
                </c:pt>
                <c:pt idx="8296">
                  <c:v>82.395263749999998</c:v>
                </c:pt>
                <c:pt idx="8297">
                  <c:v>82.405195750000004</c:v>
                </c:pt>
                <c:pt idx="8298">
                  <c:v>82.415127749999996</c:v>
                </c:pt>
                <c:pt idx="8299">
                  <c:v>82.425059750000003</c:v>
                </c:pt>
                <c:pt idx="8300">
                  <c:v>82.434992750000006</c:v>
                </c:pt>
                <c:pt idx="8301">
                  <c:v>82.444924749999998</c:v>
                </c:pt>
                <c:pt idx="8302">
                  <c:v>82.454856750000005</c:v>
                </c:pt>
                <c:pt idx="8303">
                  <c:v>82.464789749999994</c:v>
                </c:pt>
                <c:pt idx="8304">
                  <c:v>82.47472175</c:v>
                </c:pt>
                <c:pt idx="8305">
                  <c:v>82.484653750000007</c:v>
                </c:pt>
                <c:pt idx="8306">
                  <c:v>82.494585749999999</c:v>
                </c:pt>
                <c:pt idx="8307">
                  <c:v>82.504518750000003</c:v>
                </c:pt>
                <c:pt idx="8308">
                  <c:v>82.514450749999995</c:v>
                </c:pt>
                <c:pt idx="8309">
                  <c:v>82.524382750000001</c:v>
                </c:pt>
                <c:pt idx="8310">
                  <c:v>82.534314749999993</c:v>
                </c:pt>
                <c:pt idx="8311">
                  <c:v>82.544247749999997</c:v>
                </c:pt>
                <c:pt idx="8312">
                  <c:v>82.554179750000003</c:v>
                </c:pt>
                <c:pt idx="8313">
                  <c:v>82.564111749999995</c:v>
                </c:pt>
                <c:pt idx="8314">
                  <c:v>82.574044749999999</c:v>
                </c:pt>
                <c:pt idx="8315">
                  <c:v>82.583976750000005</c:v>
                </c:pt>
                <c:pt idx="8316">
                  <c:v>82.593908749999997</c:v>
                </c:pt>
                <c:pt idx="8317">
                  <c:v>82.603840750000003</c:v>
                </c:pt>
                <c:pt idx="8318">
                  <c:v>82.613773749999993</c:v>
                </c:pt>
                <c:pt idx="8319">
                  <c:v>82.623705749999999</c:v>
                </c:pt>
                <c:pt idx="8320">
                  <c:v>82.633637750000005</c:v>
                </c:pt>
                <c:pt idx="8321">
                  <c:v>82.643569749999997</c:v>
                </c:pt>
                <c:pt idx="8322">
                  <c:v>82.653502750000001</c:v>
                </c:pt>
                <c:pt idx="8323">
                  <c:v>82.663434749999993</c:v>
                </c:pt>
                <c:pt idx="8324">
                  <c:v>82.67336675</c:v>
                </c:pt>
                <c:pt idx="8325">
                  <c:v>82.683298750000006</c:v>
                </c:pt>
                <c:pt idx="8326">
                  <c:v>82.693231749999995</c:v>
                </c:pt>
                <c:pt idx="8327">
                  <c:v>82.703163750000002</c:v>
                </c:pt>
                <c:pt idx="8328">
                  <c:v>82.713095749999994</c:v>
                </c:pt>
                <c:pt idx="8329">
                  <c:v>82.723028749999997</c:v>
                </c:pt>
                <c:pt idx="8330">
                  <c:v>82.732960750000004</c:v>
                </c:pt>
                <c:pt idx="8331">
                  <c:v>82.742892749999996</c:v>
                </c:pt>
                <c:pt idx="8332">
                  <c:v>82.752824750000002</c:v>
                </c:pt>
                <c:pt idx="8333">
                  <c:v>82.762757750000006</c:v>
                </c:pt>
                <c:pt idx="8334">
                  <c:v>82.772689749999998</c:v>
                </c:pt>
                <c:pt idx="8335">
                  <c:v>82.782621750000004</c:v>
                </c:pt>
                <c:pt idx="8336">
                  <c:v>82.792553749999996</c:v>
                </c:pt>
                <c:pt idx="8337">
                  <c:v>82.80248675</c:v>
                </c:pt>
                <c:pt idx="8338">
                  <c:v>82.812418750000006</c:v>
                </c:pt>
                <c:pt idx="8339">
                  <c:v>82.822350749999998</c:v>
                </c:pt>
                <c:pt idx="8340">
                  <c:v>82.832282750000005</c:v>
                </c:pt>
                <c:pt idx="8341">
                  <c:v>82.842215749999994</c:v>
                </c:pt>
                <c:pt idx="8342">
                  <c:v>82.85214775</c:v>
                </c:pt>
                <c:pt idx="8343">
                  <c:v>82.862079750000007</c:v>
                </c:pt>
                <c:pt idx="8344">
                  <c:v>82.872012749999996</c:v>
                </c:pt>
                <c:pt idx="8345">
                  <c:v>82.881944750000002</c:v>
                </c:pt>
                <c:pt idx="8346">
                  <c:v>82.891876749999994</c:v>
                </c:pt>
                <c:pt idx="8347">
                  <c:v>82.901808750000001</c:v>
                </c:pt>
                <c:pt idx="8348">
                  <c:v>82.911741750000004</c:v>
                </c:pt>
                <c:pt idx="8349">
                  <c:v>82.921673749999997</c:v>
                </c:pt>
                <c:pt idx="8350">
                  <c:v>82.931605750000003</c:v>
                </c:pt>
                <c:pt idx="8351">
                  <c:v>82.941537749999995</c:v>
                </c:pt>
                <c:pt idx="8352">
                  <c:v>82.951470749999999</c:v>
                </c:pt>
                <c:pt idx="8353">
                  <c:v>82.961402750000005</c:v>
                </c:pt>
                <c:pt idx="8354">
                  <c:v>82.971334749999997</c:v>
                </c:pt>
                <c:pt idx="8355">
                  <c:v>82.981266750000003</c:v>
                </c:pt>
                <c:pt idx="8356">
                  <c:v>82.991199750000007</c:v>
                </c:pt>
                <c:pt idx="8357">
                  <c:v>83.001131749999999</c:v>
                </c:pt>
                <c:pt idx="8358">
                  <c:v>83.011063750000005</c:v>
                </c:pt>
                <c:pt idx="8359">
                  <c:v>83.020996749999995</c:v>
                </c:pt>
                <c:pt idx="8360">
                  <c:v>83.030928750000001</c:v>
                </c:pt>
                <c:pt idx="8361">
                  <c:v>83.040860749999993</c:v>
                </c:pt>
                <c:pt idx="8362">
                  <c:v>83.050792749999999</c:v>
                </c:pt>
                <c:pt idx="8363">
                  <c:v>83.060725750000003</c:v>
                </c:pt>
                <c:pt idx="8364">
                  <c:v>83.070657749999995</c:v>
                </c:pt>
                <c:pt idx="8365">
                  <c:v>83.080589750000001</c:v>
                </c:pt>
                <c:pt idx="8366">
                  <c:v>83.090521749999994</c:v>
                </c:pt>
                <c:pt idx="8367">
                  <c:v>83.100454749999997</c:v>
                </c:pt>
                <c:pt idx="8368">
                  <c:v>83.110386750000004</c:v>
                </c:pt>
                <c:pt idx="8369">
                  <c:v>83.120318749999996</c:v>
                </c:pt>
                <c:pt idx="8370">
                  <c:v>83.130250750000002</c:v>
                </c:pt>
                <c:pt idx="8371">
                  <c:v>83.140183750000006</c:v>
                </c:pt>
                <c:pt idx="8372">
                  <c:v>83.150115749999998</c:v>
                </c:pt>
                <c:pt idx="8373">
                  <c:v>83.160047750000004</c:v>
                </c:pt>
                <c:pt idx="8374">
                  <c:v>83.169979749999996</c:v>
                </c:pt>
                <c:pt idx="8375">
                  <c:v>83.17991275</c:v>
                </c:pt>
                <c:pt idx="8376">
                  <c:v>83.189844750000006</c:v>
                </c:pt>
                <c:pt idx="8377">
                  <c:v>83.199776749999998</c:v>
                </c:pt>
                <c:pt idx="8378">
                  <c:v>83.209709750000002</c:v>
                </c:pt>
                <c:pt idx="8379">
                  <c:v>83.219641749999994</c:v>
                </c:pt>
                <c:pt idx="8380">
                  <c:v>83.22957375</c:v>
                </c:pt>
                <c:pt idx="8381">
                  <c:v>83.239505750000006</c:v>
                </c:pt>
                <c:pt idx="8382">
                  <c:v>83.249438749999996</c:v>
                </c:pt>
                <c:pt idx="8383">
                  <c:v>83.259370750000002</c:v>
                </c:pt>
                <c:pt idx="8384">
                  <c:v>83.269302749999994</c:v>
                </c:pt>
                <c:pt idx="8385">
                  <c:v>83.279234750000001</c:v>
                </c:pt>
                <c:pt idx="8386">
                  <c:v>83.289167750000004</c:v>
                </c:pt>
                <c:pt idx="8387">
                  <c:v>83.299099749999996</c:v>
                </c:pt>
                <c:pt idx="8388">
                  <c:v>83.309031750000003</c:v>
                </c:pt>
                <c:pt idx="8389">
                  <c:v>83.318963749999995</c:v>
                </c:pt>
                <c:pt idx="8390">
                  <c:v>83.328896749999998</c:v>
                </c:pt>
                <c:pt idx="8391">
                  <c:v>83.338828750000005</c:v>
                </c:pt>
                <c:pt idx="8392">
                  <c:v>83.348760749999997</c:v>
                </c:pt>
                <c:pt idx="8393">
                  <c:v>83.358692750000003</c:v>
                </c:pt>
                <c:pt idx="8394">
                  <c:v>83.368625750000007</c:v>
                </c:pt>
                <c:pt idx="8395">
                  <c:v>83.378557749999999</c:v>
                </c:pt>
                <c:pt idx="8396">
                  <c:v>83.388489750000005</c:v>
                </c:pt>
                <c:pt idx="8397">
                  <c:v>83.398421749999997</c:v>
                </c:pt>
                <c:pt idx="8398">
                  <c:v>83.408354750000001</c:v>
                </c:pt>
                <c:pt idx="8399">
                  <c:v>83.418286749999993</c:v>
                </c:pt>
                <c:pt idx="8400">
                  <c:v>83.428218749999999</c:v>
                </c:pt>
                <c:pt idx="8401">
                  <c:v>83.438150750000005</c:v>
                </c:pt>
                <c:pt idx="8402">
                  <c:v>83.448083749999995</c:v>
                </c:pt>
                <c:pt idx="8403">
                  <c:v>83.458015750000001</c:v>
                </c:pt>
                <c:pt idx="8404">
                  <c:v>83.467947749999993</c:v>
                </c:pt>
                <c:pt idx="8405">
                  <c:v>83.477880749999997</c:v>
                </c:pt>
                <c:pt idx="8406">
                  <c:v>83.487812750000003</c:v>
                </c:pt>
                <c:pt idx="8407">
                  <c:v>83.497744749999995</c:v>
                </c:pt>
                <c:pt idx="8408">
                  <c:v>83.507676750000002</c:v>
                </c:pt>
                <c:pt idx="8409">
                  <c:v>83.517609750000005</c:v>
                </c:pt>
                <c:pt idx="8410">
                  <c:v>83.527541749999997</c:v>
                </c:pt>
                <c:pt idx="8411">
                  <c:v>83.537473750000004</c:v>
                </c:pt>
                <c:pt idx="8412">
                  <c:v>83.547405879999999</c:v>
                </c:pt>
                <c:pt idx="8413">
                  <c:v>83.557338880000003</c:v>
                </c:pt>
                <c:pt idx="8414">
                  <c:v>83.567270879999995</c:v>
                </c:pt>
                <c:pt idx="8415">
                  <c:v>83.577202880000002</c:v>
                </c:pt>
                <c:pt idx="8416">
                  <c:v>83.587134879999994</c:v>
                </c:pt>
                <c:pt idx="8417">
                  <c:v>83.597067879999997</c:v>
                </c:pt>
                <c:pt idx="8418">
                  <c:v>83.606999880000004</c:v>
                </c:pt>
                <c:pt idx="8419">
                  <c:v>83.616931879999996</c:v>
                </c:pt>
                <c:pt idx="8420">
                  <c:v>83.626863880000002</c:v>
                </c:pt>
                <c:pt idx="8421">
                  <c:v>83.636796880000006</c:v>
                </c:pt>
                <c:pt idx="8422">
                  <c:v>83.646728879999998</c:v>
                </c:pt>
                <c:pt idx="8423">
                  <c:v>83.656660869999996</c:v>
                </c:pt>
                <c:pt idx="8424">
                  <c:v>83.666592879999996</c:v>
                </c:pt>
                <c:pt idx="8425">
                  <c:v>83.67652588</c:v>
                </c:pt>
                <c:pt idx="8426">
                  <c:v>83.686457880000006</c:v>
                </c:pt>
                <c:pt idx="8427">
                  <c:v>83.696389879999998</c:v>
                </c:pt>
                <c:pt idx="8428">
                  <c:v>83.706321880000004</c:v>
                </c:pt>
                <c:pt idx="8429">
                  <c:v>83.716254879999994</c:v>
                </c:pt>
                <c:pt idx="8430">
                  <c:v>83.72618688</c:v>
                </c:pt>
                <c:pt idx="8431">
                  <c:v>83.736118880000006</c:v>
                </c:pt>
                <c:pt idx="8432">
                  <c:v>83.746051879999996</c:v>
                </c:pt>
                <c:pt idx="8433">
                  <c:v>83.755983880000002</c:v>
                </c:pt>
                <c:pt idx="8434">
                  <c:v>83.765915879999994</c:v>
                </c:pt>
                <c:pt idx="8435">
                  <c:v>83.775847880000001</c:v>
                </c:pt>
                <c:pt idx="8436">
                  <c:v>83.785779880000007</c:v>
                </c:pt>
                <c:pt idx="8437">
                  <c:v>83.795712879999996</c:v>
                </c:pt>
                <c:pt idx="8438">
                  <c:v>83.805644869999995</c:v>
                </c:pt>
                <c:pt idx="8439">
                  <c:v>83.815576879999995</c:v>
                </c:pt>
                <c:pt idx="8440">
                  <c:v>83.825508880000001</c:v>
                </c:pt>
                <c:pt idx="8441">
                  <c:v>83.835441880000005</c:v>
                </c:pt>
                <c:pt idx="8442">
                  <c:v>83.845373879999997</c:v>
                </c:pt>
                <c:pt idx="8443">
                  <c:v>83.855305880000003</c:v>
                </c:pt>
                <c:pt idx="8444">
                  <c:v>83.865238880000007</c:v>
                </c:pt>
                <c:pt idx="8445">
                  <c:v>83.875170879999999</c:v>
                </c:pt>
                <c:pt idx="8446">
                  <c:v>83.885102880000005</c:v>
                </c:pt>
                <c:pt idx="8447">
                  <c:v>83.895034879999997</c:v>
                </c:pt>
                <c:pt idx="8448">
                  <c:v>83.904967880000001</c:v>
                </c:pt>
                <c:pt idx="8449">
                  <c:v>83.914899879999993</c:v>
                </c:pt>
                <c:pt idx="8450">
                  <c:v>83.924831879999999</c:v>
                </c:pt>
                <c:pt idx="8451">
                  <c:v>83.934763880000006</c:v>
                </c:pt>
                <c:pt idx="8452">
                  <c:v>83.944696879999995</c:v>
                </c:pt>
                <c:pt idx="8453">
                  <c:v>83.954628880000001</c:v>
                </c:pt>
                <c:pt idx="8454">
                  <c:v>83.96456087</c:v>
                </c:pt>
                <c:pt idx="8455">
                  <c:v>83.97449288</c:v>
                </c:pt>
                <c:pt idx="8456">
                  <c:v>83.984425880000003</c:v>
                </c:pt>
                <c:pt idx="8457">
                  <c:v>83.994357879999995</c:v>
                </c:pt>
                <c:pt idx="8458">
                  <c:v>84.004289880000002</c:v>
                </c:pt>
                <c:pt idx="8459">
                  <c:v>84.014221879999994</c:v>
                </c:pt>
                <c:pt idx="8460">
                  <c:v>84.024154879999998</c:v>
                </c:pt>
                <c:pt idx="8461">
                  <c:v>84.034086880000004</c:v>
                </c:pt>
                <c:pt idx="8462">
                  <c:v>84.044018879999996</c:v>
                </c:pt>
                <c:pt idx="8463">
                  <c:v>84.053950880000002</c:v>
                </c:pt>
                <c:pt idx="8464">
                  <c:v>84.063883880000006</c:v>
                </c:pt>
                <c:pt idx="8465">
                  <c:v>84.073815879999998</c:v>
                </c:pt>
                <c:pt idx="8466">
                  <c:v>84.083747880000004</c:v>
                </c:pt>
                <c:pt idx="8467">
                  <c:v>84.093679879999996</c:v>
                </c:pt>
                <c:pt idx="8468">
                  <c:v>84.10361288</c:v>
                </c:pt>
                <c:pt idx="8469">
                  <c:v>84.113544880000006</c:v>
                </c:pt>
                <c:pt idx="8470">
                  <c:v>84.123476879999998</c:v>
                </c:pt>
                <c:pt idx="8471">
                  <c:v>84.133408880000005</c:v>
                </c:pt>
                <c:pt idx="8472">
                  <c:v>84.143341879999994</c:v>
                </c:pt>
                <c:pt idx="8473">
                  <c:v>84.15327388</c:v>
                </c:pt>
                <c:pt idx="8474">
                  <c:v>84.163205880000007</c:v>
                </c:pt>
                <c:pt idx="8475">
                  <c:v>84.173137879999999</c:v>
                </c:pt>
                <c:pt idx="8476">
                  <c:v>84.183070880000002</c:v>
                </c:pt>
                <c:pt idx="8477">
                  <c:v>84.193002879999995</c:v>
                </c:pt>
                <c:pt idx="8478">
                  <c:v>84.202934880000001</c:v>
                </c:pt>
                <c:pt idx="8479">
                  <c:v>84.212866880000007</c:v>
                </c:pt>
                <c:pt idx="8480">
                  <c:v>84.222799879999997</c:v>
                </c:pt>
                <c:pt idx="8481">
                  <c:v>84.232731880000003</c:v>
                </c:pt>
                <c:pt idx="8482">
                  <c:v>84.242663879999995</c:v>
                </c:pt>
                <c:pt idx="8483">
                  <c:v>84.252595880000001</c:v>
                </c:pt>
                <c:pt idx="8484">
                  <c:v>84.262528880000005</c:v>
                </c:pt>
                <c:pt idx="8485">
                  <c:v>84.272460870000003</c:v>
                </c:pt>
                <c:pt idx="8486">
                  <c:v>84.282392880000003</c:v>
                </c:pt>
                <c:pt idx="8487">
                  <c:v>84.292324879999995</c:v>
                </c:pt>
                <c:pt idx="8488">
                  <c:v>84.302257879999999</c:v>
                </c:pt>
                <c:pt idx="8489">
                  <c:v>84.312189880000005</c:v>
                </c:pt>
                <c:pt idx="8490">
                  <c:v>84.322121879999997</c:v>
                </c:pt>
                <c:pt idx="8491">
                  <c:v>84.332053880000004</c:v>
                </c:pt>
                <c:pt idx="8492">
                  <c:v>84.341986879999993</c:v>
                </c:pt>
                <c:pt idx="8493">
                  <c:v>84.351918879999999</c:v>
                </c:pt>
                <c:pt idx="8494">
                  <c:v>84.361850880000006</c:v>
                </c:pt>
                <c:pt idx="8495">
                  <c:v>84.371782879999998</c:v>
                </c:pt>
                <c:pt idx="8496">
                  <c:v>84.381715880000002</c:v>
                </c:pt>
                <c:pt idx="8497">
                  <c:v>84.391647879999994</c:v>
                </c:pt>
                <c:pt idx="8498">
                  <c:v>84.40157988</c:v>
                </c:pt>
                <c:pt idx="8499">
                  <c:v>84.411511880000006</c:v>
                </c:pt>
                <c:pt idx="8500">
                  <c:v>84.421444879999996</c:v>
                </c:pt>
                <c:pt idx="8501">
                  <c:v>84.431376869999994</c:v>
                </c:pt>
                <c:pt idx="8502">
                  <c:v>84.441308879999994</c:v>
                </c:pt>
                <c:pt idx="8503">
                  <c:v>84.45124088</c:v>
                </c:pt>
                <c:pt idx="8504">
                  <c:v>84.461173880000004</c:v>
                </c:pt>
                <c:pt idx="8505">
                  <c:v>84.471105879999996</c:v>
                </c:pt>
                <c:pt idx="8506">
                  <c:v>84.481037880000002</c:v>
                </c:pt>
                <c:pt idx="8507">
                  <c:v>84.490970880000006</c:v>
                </c:pt>
                <c:pt idx="8508">
                  <c:v>84.500902879999998</c:v>
                </c:pt>
                <c:pt idx="8509">
                  <c:v>84.510834880000004</c:v>
                </c:pt>
                <c:pt idx="8510">
                  <c:v>84.520766879999996</c:v>
                </c:pt>
                <c:pt idx="8511">
                  <c:v>84.530698880000003</c:v>
                </c:pt>
                <c:pt idx="8512">
                  <c:v>84.540632169999995</c:v>
                </c:pt>
                <c:pt idx="8513">
                  <c:v>84.550564170000001</c:v>
                </c:pt>
                <c:pt idx="8514">
                  <c:v>84.560496169999993</c:v>
                </c:pt>
                <c:pt idx="8515">
                  <c:v>84.570429169999997</c:v>
                </c:pt>
                <c:pt idx="8516">
                  <c:v>84.580361170000003</c:v>
                </c:pt>
                <c:pt idx="8517">
                  <c:v>84.590293169999995</c:v>
                </c:pt>
                <c:pt idx="8518">
                  <c:v>84.600225170000002</c:v>
                </c:pt>
                <c:pt idx="8519">
                  <c:v>84.610158170000005</c:v>
                </c:pt>
                <c:pt idx="8520">
                  <c:v>84.620090169999997</c:v>
                </c:pt>
                <c:pt idx="8521">
                  <c:v>84.630022170000004</c:v>
                </c:pt>
                <c:pt idx="8522">
                  <c:v>84.639954169999996</c:v>
                </c:pt>
                <c:pt idx="8523">
                  <c:v>84.64988717</c:v>
                </c:pt>
                <c:pt idx="8524">
                  <c:v>84.659819170000006</c:v>
                </c:pt>
                <c:pt idx="8525">
                  <c:v>84.669751169999998</c:v>
                </c:pt>
                <c:pt idx="8526">
                  <c:v>84.679683170000004</c:v>
                </c:pt>
                <c:pt idx="8527">
                  <c:v>84.689616169999994</c:v>
                </c:pt>
                <c:pt idx="8528">
                  <c:v>84.69954817</c:v>
                </c:pt>
                <c:pt idx="8529">
                  <c:v>84.709480170000006</c:v>
                </c:pt>
                <c:pt idx="8530">
                  <c:v>84.719412169999998</c:v>
                </c:pt>
                <c:pt idx="8531">
                  <c:v>84.729345170000002</c:v>
                </c:pt>
                <c:pt idx="8532">
                  <c:v>84.739277169999994</c:v>
                </c:pt>
                <c:pt idx="8533">
                  <c:v>84.74920917</c:v>
                </c:pt>
                <c:pt idx="8534">
                  <c:v>84.759141170000007</c:v>
                </c:pt>
                <c:pt idx="8535">
                  <c:v>84.769073169999999</c:v>
                </c:pt>
                <c:pt idx="8536">
                  <c:v>84.779006170000002</c:v>
                </c:pt>
                <c:pt idx="8537">
                  <c:v>84.788938169999994</c:v>
                </c:pt>
                <c:pt idx="8538">
                  <c:v>84.798870170000001</c:v>
                </c:pt>
                <c:pt idx="8539">
                  <c:v>84.808803170000004</c:v>
                </c:pt>
                <c:pt idx="8540">
                  <c:v>84.818735169999997</c:v>
                </c:pt>
                <c:pt idx="8541">
                  <c:v>84.828667170000003</c:v>
                </c:pt>
                <c:pt idx="8542">
                  <c:v>84.838599169999995</c:v>
                </c:pt>
                <c:pt idx="8543">
                  <c:v>84.848531170000001</c:v>
                </c:pt>
                <c:pt idx="8544">
                  <c:v>84.858464170000005</c:v>
                </c:pt>
                <c:pt idx="8545">
                  <c:v>84.868396169999997</c:v>
                </c:pt>
                <c:pt idx="8546">
                  <c:v>84.878328170000003</c:v>
                </c:pt>
                <c:pt idx="8547">
                  <c:v>84.888261170000007</c:v>
                </c:pt>
                <c:pt idx="8548">
                  <c:v>84.898193169999999</c:v>
                </c:pt>
                <c:pt idx="8549">
                  <c:v>84.908125170000005</c:v>
                </c:pt>
                <c:pt idx="8550">
                  <c:v>84.918057169999997</c:v>
                </c:pt>
                <c:pt idx="8551">
                  <c:v>84.927990170000001</c:v>
                </c:pt>
                <c:pt idx="8552">
                  <c:v>84.937922169999993</c:v>
                </c:pt>
                <c:pt idx="8553">
                  <c:v>84.947854169999999</c:v>
                </c:pt>
                <c:pt idx="8554">
                  <c:v>84.957786170000006</c:v>
                </c:pt>
                <c:pt idx="8555">
                  <c:v>84.967718169999998</c:v>
                </c:pt>
                <c:pt idx="8556">
                  <c:v>84.977651170000001</c:v>
                </c:pt>
                <c:pt idx="8557">
                  <c:v>84.987583169999994</c:v>
                </c:pt>
                <c:pt idx="8558">
                  <c:v>84.99751517</c:v>
                </c:pt>
                <c:pt idx="8559">
                  <c:v>85.007448170000004</c:v>
                </c:pt>
                <c:pt idx="8560">
                  <c:v>85.017380169999996</c:v>
                </c:pt>
                <c:pt idx="8561">
                  <c:v>85.027312170000002</c:v>
                </c:pt>
                <c:pt idx="8562">
                  <c:v>85.037244169999994</c:v>
                </c:pt>
                <c:pt idx="8563">
                  <c:v>85.04717617</c:v>
                </c:pt>
                <c:pt idx="8564">
                  <c:v>85.057109170000004</c:v>
                </c:pt>
                <c:pt idx="8565">
                  <c:v>85.067041169999996</c:v>
                </c:pt>
                <c:pt idx="8566">
                  <c:v>85.076973170000002</c:v>
                </c:pt>
                <c:pt idx="8567">
                  <c:v>85.086906170000006</c:v>
                </c:pt>
                <c:pt idx="8568">
                  <c:v>85.096838169999998</c:v>
                </c:pt>
                <c:pt idx="8569">
                  <c:v>85.106770170000004</c:v>
                </c:pt>
                <c:pt idx="8570">
                  <c:v>85.116702169999996</c:v>
                </c:pt>
                <c:pt idx="8571">
                  <c:v>85.126634170000003</c:v>
                </c:pt>
                <c:pt idx="8572">
                  <c:v>85.136567170000006</c:v>
                </c:pt>
                <c:pt idx="8573">
                  <c:v>85.146499169999998</c:v>
                </c:pt>
                <c:pt idx="8574">
                  <c:v>85.156431170000005</c:v>
                </c:pt>
                <c:pt idx="8575">
                  <c:v>85.166363169999997</c:v>
                </c:pt>
                <c:pt idx="8576">
                  <c:v>85.176296170000001</c:v>
                </c:pt>
                <c:pt idx="8577">
                  <c:v>85.186228170000007</c:v>
                </c:pt>
                <c:pt idx="8578">
                  <c:v>85.196160169999999</c:v>
                </c:pt>
                <c:pt idx="8579">
                  <c:v>85.206092170000005</c:v>
                </c:pt>
                <c:pt idx="8580">
                  <c:v>85.216025169999995</c:v>
                </c:pt>
                <c:pt idx="8581">
                  <c:v>85.225957170000001</c:v>
                </c:pt>
                <c:pt idx="8582">
                  <c:v>85.235889169999993</c:v>
                </c:pt>
                <c:pt idx="8583">
                  <c:v>85.245821169999999</c:v>
                </c:pt>
                <c:pt idx="8584">
                  <c:v>85.255754170000003</c:v>
                </c:pt>
                <c:pt idx="8585">
                  <c:v>85.265686169999995</c:v>
                </c:pt>
                <c:pt idx="8586">
                  <c:v>85.275618170000001</c:v>
                </c:pt>
                <c:pt idx="8587">
                  <c:v>85.285550169999993</c:v>
                </c:pt>
                <c:pt idx="8588">
                  <c:v>85.295483169999997</c:v>
                </c:pt>
                <c:pt idx="8589">
                  <c:v>85.305415170000003</c:v>
                </c:pt>
                <c:pt idx="8590">
                  <c:v>85.315347169999995</c:v>
                </c:pt>
                <c:pt idx="8591">
                  <c:v>85.325279170000002</c:v>
                </c:pt>
                <c:pt idx="8592">
                  <c:v>85.335212170000005</c:v>
                </c:pt>
                <c:pt idx="8593">
                  <c:v>85.345144169999998</c:v>
                </c:pt>
                <c:pt idx="8594">
                  <c:v>85.355076170000004</c:v>
                </c:pt>
                <c:pt idx="8595">
                  <c:v>85.365008169999996</c:v>
                </c:pt>
                <c:pt idx="8596">
                  <c:v>85.37494117</c:v>
                </c:pt>
                <c:pt idx="8597">
                  <c:v>85.384873170000006</c:v>
                </c:pt>
                <c:pt idx="8598">
                  <c:v>85.394805169999998</c:v>
                </c:pt>
                <c:pt idx="8599">
                  <c:v>85.404737170000004</c:v>
                </c:pt>
                <c:pt idx="8600">
                  <c:v>85.414670169999994</c:v>
                </c:pt>
                <c:pt idx="8601">
                  <c:v>85.42460217</c:v>
                </c:pt>
                <c:pt idx="8602">
                  <c:v>85.434534170000006</c:v>
                </c:pt>
                <c:pt idx="8603">
                  <c:v>85.444466169999998</c:v>
                </c:pt>
                <c:pt idx="8604">
                  <c:v>85.454399170000002</c:v>
                </c:pt>
                <c:pt idx="8605">
                  <c:v>85.464331169999994</c:v>
                </c:pt>
                <c:pt idx="8606">
                  <c:v>85.47426317</c:v>
                </c:pt>
                <c:pt idx="8607">
                  <c:v>85.484195170000007</c:v>
                </c:pt>
                <c:pt idx="8608">
                  <c:v>85.494128169999996</c:v>
                </c:pt>
                <c:pt idx="8609">
                  <c:v>85.504060170000002</c:v>
                </c:pt>
                <c:pt idx="8610">
                  <c:v>85.513992169999995</c:v>
                </c:pt>
                <c:pt idx="8611">
                  <c:v>85.523924170000001</c:v>
                </c:pt>
                <c:pt idx="8612">
                  <c:v>85.533857170000005</c:v>
                </c:pt>
                <c:pt idx="8613">
                  <c:v>85.543788629999995</c:v>
                </c:pt>
                <c:pt idx="8614">
                  <c:v>85.553720630000001</c:v>
                </c:pt>
                <c:pt idx="8615">
                  <c:v>85.563652630000007</c:v>
                </c:pt>
                <c:pt idx="8616">
                  <c:v>85.573585629999997</c:v>
                </c:pt>
                <c:pt idx="8617">
                  <c:v>85.583517630000003</c:v>
                </c:pt>
                <c:pt idx="8618">
                  <c:v>85.593449629999995</c:v>
                </c:pt>
                <c:pt idx="8619">
                  <c:v>85.603381630000001</c:v>
                </c:pt>
                <c:pt idx="8620">
                  <c:v>85.613314630000005</c:v>
                </c:pt>
                <c:pt idx="8621">
                  <c:v>85.623246629999997</c:v>
                </c:pt>
                <c:pt idx="8622">
                  <c:v>85.633178630000003</c:v>
                </c:pt>
                <c:pt idx="8623">
                  <c:v>85.643110629999995</c:v>
                </c:pt>
                <c:pt idx="8624">
                  <c:v>85.653043629999999</c:v>
                </c:pt>
                <c:pt idx="8625">
                  <c:v>85.662975630000005</c:v>
                </c:pt>
                <c:pt idx="8626">
                  <c:v>85.672907629999997</c:v>
                </c:pt>
                <c:pt idx="8627">
                  <c:v>85.682839630000004</c:v>
                </c:pt>
                <c:pt idx="8628">
                  <c:v>85.69277262</c:v>
                </c:pt>
                <c:pt idx="8629">
                  <c:v>85.702704629999999</c:v>
                </c:pt>
                <c:pt idx="8630">
                  <c:v>85.712636630000006</c:v>
                </c:pt>
                <c:pt idx="8631">
                  <c:v>85.722568629999998</c:v>
                </c:pt>
                <c:pt idx="8632">
                  <c:v>85.732500630000004</c:v>
                </c:pt>
                <c:pt idx="8633">
                  <c:v>85.742433629999994</c:v>
                </c:pt>
                <c:pt idx="8634">
                  <c:v>85.75236563</c:v>
                </c:pt>
                <c:pt idx="8635">
                  <c:v>85.762297630000006</c:v>
                </c:pt>
                <c:pt idx="8636">
                  <c:v>85.772229620000005</c:v>
                </c:pt>
                <c:pt idx="8637">
                  <c:v>85.782162630000002</c:v>
                </c:pt>
                <c:pt idx="8638">
                  <c:v>85.792094629999994</c:v>
                </c:pt>
                <c:pt idx="8639">
                  <c:v>85.80202663</c:v>
                </c:pt>
                <c:pt idx="8640">
                  <c:v>85.811958630000007</c:v>
                </c:pt>
                <c:pt idx="8641">
                  <c:v>85.821891629999996</c:v>
                </c:pt>
                <c:pt idx="8642">
                  <c:v>85.831823630000002</c:v>
                </c:pt>
                <c:pt idx="8643">
                  <c:v>85.841755629999994</c:v>
                </c:pt>
                <c:pt idx="8644">
                  <c:v>85.851687630000001</c:v>
                </c:pt>
                <c:pt idx="8645">
                  <c:v>85.861620630000004</c:v>
                </c:pt>
                <c:pt idx="8646">
                  <c:v>85.871552629999996</c:v>
                </c:pt>
                <c:pt idx="8647">
                  <c:v>85.881484630000003</c:v>
                </c:pt>
                <c:pt idx="8648">
                  <c:v>85.891416629999995</c:v>
                </c:pt>
                <c:pt idx="8649">
                  <c:v>85.901349629999999</c:v>
                </c:pt>
                <c:pt idx="8650">
                  <c:v>85.911281630000005</c:v>
                </c:pt>
                <c:pt idx="8651">
                  <c:v>85.921213629999997</c:v>
                </c:pt>
                <c:pt idx="8652">
                  <c:v>85.931145619999995</c:v>
                </c:pt>
                <c:pt idx="8653">
                  <c:v>85.941078630000007</c:v>
                </c:pt>
                <c:pt idx="8654">
                  <c:v>85.951010629999999</c:v>
                </c:pt>
                <c:pt idx="8655">
                  <c:v>85.960942630000005</c:v>
                </c:pt>
                <c:pt idx="8656">
                  <c:v>85.970874629999997</c:v>
                </c:pt>
                <c:pt idx="8657">
                  <c:v>85.980807630000001</c:v>
                </c:pt>
                <c:pt idx="8658">
                  <c:v>85.990739629999993</c:v>
                </c:pt>
                <c:pt idx="8659">
                  <c:v>86.000671629999999</c:v>
                </c:pt>
                <c:pt idx="8660">
                  <c:v>86.010603630000006</c:v>
                </c:pt>
                <c:pt idx="8661">
                  <c:v>86.020536629999995</c:v>
                </c:pt>
                <c:pt idx="8662">
                  <c:v>86.030468630000001</c:v>
                </c:pt>
                <c:pt idx="8663">
                  <c:v>86.040400629999993</c:v>
                </c:pt>
                <c:pt idx="8664">
                  <c:v>86.05033263</c:v>
                </c:pt>
                <c:pt idx="8665">
                  <c:v>86.060265630000004</c:v>
                </c:pt>
                <c:pt idx="8666">
                  <c:v>86.070197629999996</c:v>
                </c:pt>
                <c:pt idx="8667">
                  <c:v>86.080129630000002</c:v>
                </c:pt>
                <c:pt idx="8668">
                  <c:v>86.090061629999994</c:v>
                </c:pt>
                <c:pt idx="8669">
                  <c:v>86.099994629999998</c:v>
                </c:pt>
                <c:pt idx="8670">
                  <c:v>86.109926630000004</c:v>
                </c:pt>
                <c:pt idx="8671">
                  <c:v>86.119858629999996</c:v>
                </c:pt>
                <c:pt idx="8672">
                  <c:v>86.129790630000002</c:v>
                </c:pt>
                <c:pt idx="8673">
                  <c:v>86.139723630000006</c:v>
                </c:pt>
                <c:pt idx="8674">
                  <c:v>86.149655629999998</c:v>
                </c:pt>
                <c:pt idx="8675">
                  <c:v>86.159587630000004</c:v>
                </c:pt>
                <c:pt idx="8676">
                  <c:v>86.169519629999996</c:v>
                </c:pt>
                <c:pt idx="8677">
                  <c:v>86.179451630000003</c:v>
                </c:pt>
                <c:pt idx="8678">
                  <c:v>86.189384630000006</c:v>
                </c:pt>
                <c:pt idx="8679">
                  <c:v>86.199316629999998</c:v>
                </c:pt>
                <c:pt idx="8680">
                  <c:v>86.209248630000005</c:v>
                </c:pt>
                <c:pt idx="8681">
                  <c:v>86.219180629999997</c:v>
                </c:pt>
                <c:pt idx="8682">
                  <c:v>86.229113630000001</c:v>
                </c:pt>
                <c:pt idx="8683">
                  <c:v>86.239045619999999</c:v>
                </c:pt>
                <c:pt idx="8684">
                  <c:v>86.248977629999999</c:v>
                </c:pt>
                <c:pt idx="8685">
                  <c:v>86.258909630000005</c:v>
                </c:pt>
                <c:pt idx="8686">
                  <c:v>86.268842629999995</c:v>
                </c:pt>
                <c:pt idx="8687">
                  <c:v>86.278774630000001</c:v>
                </c:pt>
                <c:pt idx="8688">
                  <c:v>86.288706629999993</c:v>
                </c:pt>
                <c:pt idx="8689">
                  <c:v>86.298638629999999</c:v>
                </c:pt>
                <c:pt idx="8690">
                  <c:v>86.308571630000003</c:v>
                </c:pt>
                <c:pt idx="8691">
                  <c:v>86.318503629999995</c:v>
                </c:pt>
                <c:pt idx="8692">
                  <c:v>86.328435630000001</c:v>
                </c:pt>
                <c:pt idx="8693">
                  <c:v>86.338367629999993</c:v>
                </c:pt>
                <c:pt idx="8694">
                  <c:v>86.348300629999997</c:v>
                </c:pt>
                <c:pt idx="8695">
                  <c:v>86.358232630000003</c:v>
                </c:pt>
                <c:pt idx="8696">
                  <c:v>86.368164629999995</c:v>
                </c:pt>
                <c:pt idx="8697">
                  <c:v>86.378096630000002</c:v>
                </c:pt>
                <c:pt idx="8698">
                  <c:v>86.388029630000005</c:v>
                </c:pt>
                <c:pt idx="8699">
                  <c:v>86.397961620000004</c:v>
                </c:pt>
                <c:pt idx="8700">
                  <c:v>86.407893630000004</c:v>
                </c:pt>
                <c:pt idx="8701">
                  <c:v>86.417825629999996</c:v>
                </c:pt>
                <c:pt idx="8702">
                  <c:v>86.42775863</c:v>
                </c:pt>
                <c:pt idx="8703">
                  <c:v>86.437690630000006</c:v>
                </c:pt>
                <c:pt idx="8704">
                  <c:v>86.447622629999998</c:v>
                </c:pt>
                <c:pt idx="8705">
                  <c:v>86.457554630000004</c:v>
                </c:pt>
                <c:pt idx="8706">
                  <c:v>86.467487629999994</c:v>
                </c:pt>
                <c:pt idx="8707">
                  <c:v>86.47741963</c:v>
                </c:pt>
                <c:pt idx="8708">
                  <c:v>86.487351630000006</c:v>
                </c:pt>
                <c:pt idx="8709">
                  <c:v>86.497283629999998</c:v>
                </c:pt>
                <c:pt idx="8710">
                  <c:v>86.507216630000002</c:v>
                </c:pt>
                <c:pt idx="8711">
                  <c:v>86.517148629999994</c:v>
                </c:pt>
                <c:pt idx="8712">
                  <c:v>86.52708063</c:v>
                </c:pt>
                <c:pt idx="8713">
                  <c:v>86.537012630000007</c:v>
                </c:pt>
                <c:pt idx="8714">
                  <c:v>86.546944999999994</c:v>
                </c:pt>
                <c:pt idx="8715">
                  <c:v>86.556877999999998</c:v>
                </c:pt>
                <c:pt idx="8716">
                  <c:v>86.566810000000004</c:v>
                </c:pt>
                <c:pt idx="8717">
                  <c:v>86.576741999999996</c:v>
                </c:pt>
                <c:pt idx="8718">
                  <c:v>86.586674000000002</c:v>
                </c:pt>
                <c:pt idx="8719">
                  <c:v>86.596607000000006</c:v>
                </c:pt>
                <c:pt idx="8720">
                  <c:v>86.606538999999998</c:v>
                </c:pt>
                <c:pt idx="8721">
                  <c:v>86.616471000000004</c:v>
                </c:pt>
                <c:pt idx="8722">
                  <c:v>86.626402999999996</c:v>
                </c:pt>
                <c:pt idx="8723">
                  <c:v>86.636336</c:v>
                </c:pt>
                <c:pt idx="8724">
                  <c:v>86.646268000000006</c:v>
                </c:pt>
                <c:pt idx="8725">
                  <c:v>86.656199999999998</c:v>
                </c:pt>
                <c:pt idx="8726">
                  <c:v>86.666132000000005</c:v>
                </c:pt>
                <c:pt idx="8727">
                  <c:v>86.676064999999994</c:v>
                </c:pt>
                <c:pt idx="8728">
                  <c:v>86.685997</c:v>
                </c:pt>
                <c:pt idx="8729">
                  <c:v>86.695929000000007</c:v>
                </c:pt>
                <c:pt idx="8730">
                  <c:v>86.705860999999999</c:v>
                </c:pt>
                <c:pt idx="8731">
                  <c:v>86.715794000000002</c:v>
                </c:pt>
                <c:pt idx="8732">
                  <c:v>86.725725999999995</c:v>
                </c:pt>
                <c:pt idx="8733">
                  <c:v>86.735658000000001</c:v>
                </c:pt>
                <c:pt idx="8734">
                  <c:v>86.745590000000007</c:v>
                </c:pt>
                <c:pt idx="8735">
                  <c:v>86.755522999999997</c:v>
                </c:pt>
                <c:pt idx="8736">
                  <c:v>86.765455000000003</c:v>
                </c:pt>
                <c:pt idx="8737">
                  <c:v>86.775386999999995</c:v>
                </c:pt>
                <c:pt idx="8738">
                  <c:v>86.785319000000001</c:v>
                </c:pt>
                <c:pt idx="8739">
                  <c:v>86.795252000000005</c:v>
                </c:pt>
                <c:pt idx="8740">
                  <c:v>86.805183999999997</c:v>
                </c:pt>
                <c:pt idx="8741">
                  <c:v>86.815116000000003</c:v>
                </c:pt>
                <c:pt idx="8742">
                  <c:v>86.825047999999995</c:v>
                </c:pt>
                <c:pt idx="8743">
                  <c:v>86.834980999999999</c:v>
                </c:pt>
                <c:pt idx="8744">
                  <c:v>86.844913000000005</c:v>
                </c:pt>
                <c:pt idx="8745">
                  <c:v>86.854844999999997</c:v>
                </c:pt>
                <c:pt idx="8746">
                  <c:v>86.864777000000004</c:v>
                </c:pt>
                <c:pt idx="8747">
                  <c:v>86.874708999999996</c:v>
                </c:pt>
                <c:pt idx="8748">
                  <c:v>86.884641999999999</c:v>
                </c:pt>
                <c:pt idx="8749">
                  <c:v>86.894574000000006</c:v>
                </c:pt>
                <c:pt idx="8750">
                  <c:v>86.904505999999998</c:v>
                </c:pt>
                <c:pt idx="8751">
                  <c:v>86.914439000000002</c:v>
                </c:pt>
                <c:pt idx="8752">
                  <c:v>86.924370999999994</c:v>
                </c:pt>
                <c:pt idx="8753">
                  <c:v>86.934303</c:v>
                </c:pt>
                <c:pt idx="8754">
                  <c:v>86.944235000000006</c:v>
                </c:pt>
                <c:pt idx="8755">
                  <c:v>86.954166999999998</c:v>
                </c:pt>
                <c:pt idx="8756">
                  <c:v>86.964100000000002</c:v>
                </c:pt>
                <c:pt idx="8757">
                  <c:v>86.974031999999994</c:v>
                </c:pt>
                <c:pt idx="8758">
                  <c:v>86.983964</c:v>
                </c:pt>
                <c:pt idx="8759">
                  <c:v>86.993896000000007</c:v>
                </c:pt>
                <c:pt idx="8760">
                  <c:v>87.003828999999996</c:v>
                </c:pt>
                <c:pt idx="8761">
                  <c:v>87.013761000000002</c:v>
                </c:pt>
                <c:pt idx="8762">
                  <c:v>87.023692999999994</c:v>
                </c:pt>
                <c:pt idx="8763">
                  <c:v>87.033625000000001</c:v>
                </c:pt>
                <c:pt idx="8764">
                  <c:v>87.043558000000004</c:v>
                </c:pt>
                <c:pt idx="8765">
                  <c:v>87.053489999999996</c:v>
                </c:pt>
                <c:pt idx="8766">
                  <c:v>87.063422000000003</c:v>
                </c:pt>
                <c:pt idx="8767">
                  <c:v>87.073353999999995</c:v>
                </c:pt>
                <c:pt idx="8768">
                  <c:v>87.083286999999999</c:v>
                </c:pt>
                <c:pt idx="8769">
                  <c:v>87.093219000000005</c:v>
                </c:pt>
                <c:pt idx="8770">
                  <c:v>87.103150999999997</c:v>
                </c:pt>
                <c:pt idx="8771">
                  <c:v>87.113083000000003</c:v>
                </c:pt>
                <c:pt idx="8772">
                  <c:v>87.123016000000007</c:v>
                </c:pt>
                <c:pt idx="8773">
                  <c:v>87.132947999999999</c:v>
                </c:pt>
                <c:pt idx="8774">
                  <c:v>87.142880000000005</c:v>
                </c:pt>
                <c:pt idx="8775">
                  <c:v>87.152811999999997</c:v>
                </c:pt>
                <c:pt idx="8776">
                  <c:v>87.162745000000001</c:v>
                </c:pt>
                <c:pt idx="8777">
                  <c:v>87.172676999999993</c:v>
                </c:pt>
                <c:pt idx="8778">
                  <c:v>87.182608999999999</c:v>
                </c:pt>
                <c:pt idx="8779">
                  <c:v>87.192541000000006</c:v>
                </c:pt>
                <c:pt idx="8780">
                  <c:v>87.202472999999998</c:v>
                </c:pt>
                <c:pt idx="8781">
                  <c:v>87.212406000000001</c:v>
                </c:pt>
                <c:pt idx="8782">
                  <c:v>87.222337999999993</c:v>
                </c:pt>
                <c:pt idx="8783">
                  <c:v>87.23227</c:v>
                </c:pt>
                <c:pt idx="8784">
                  <c:v>87.242203000000003</c:v>
                </c:pt>
                <c:pt idx="8785">
                  <c:v>87.252134999999996</c:v>
                </c:pt>
                <c:pt idx="8786">
                  <c:v>87.262067000000002</c:v>
                </c:pt>
                <c:pt idx="8787">
                  <c:v>87.271998999999994</c:v>
                </c:pt>
                <c:pt idx="8788">
                  <c:v>87.281931</c:v>
                </c:pt>
                <c:pt idx="8789">
                  <c:v>87.291864000000004</c:v>
                </c:pt>
                <c:pt idx="8790">
                  <c:v>87.301795999999996</c:v>
                </c:pt>
                <c:pt idx="8791">
                  <c:v>87.311728000000002</c:v>
                </c:pt>
                <c:pt idx="8792">
                  <c:v>87.321659999999994</c:v>
                </c:pt>
                <c:pt idx="8793">
                  <c:v>87.331592999999998</c:v>
                </c:pt>
                <c:pt idx="8794">
                  <c:v>87.341525000000004</c:v>
                </c:pt>
                <c:pt idx="8795">
                  <c:v>87.351456999999996</c:v>
                </c:pt>
                <c:pt idx="8796">
                  <c:v>87.361389000000003</c:v>
                </c:pt>
                <c:pt idx="8797">
                  <c:v>87.371322000000006</c:v>
                </c:pt>
                <c:pt idx="8798">
                  <c:v>87.381253999999998</c:v>
                </c:pt>
                <c:pt idx="8799">
                  <c:v>87.391186000000005</c:v>
                </c:pt>
                <c:pt idx="8800">
                  <c:v>87.401117999999997</c:v>
                </c:pt>
                <c:pt idx="8801">
                  <c:v>87.411051</c:v>
                </c:pt>
                <c:pt idx="8802">
                  <c:v>87.420983000000007</c:v>
                </c:pt>
                <c:pt idx="8803">
                  <c:v>87.430914999999999</c:v>
                </c:pt>
                <c:pt idx="8804">
                  <c:v>87.440847000000005</c:v>
                </c:pt>
                <c:pt idx="8805">
                  <c:v>87.450779999999995</c:v>
                </c:pt>
                <c:pt idx="8806">
                  <c:v>87.460712000000001</c:v>
                </c:pt>
                <c:pt idx="8807">
                  <c:v>87.470643999999993</c:v>
                </c:pt>
                <c:pt idx="8808">
                  <c:v>87.480575999999999</c:v>
                </c:pt>
                <c:pt idx="8809">
                  <c:v>87.490509000000003</c:v>
                </c:pt>
                <c:pt idx="8810">
                  <c:v>87.500440999999995</c:v>
                </c:pt>
                <c:pt idx="8811">
                  <c:v>87.510373000000001</c:v>
                </c:pt>
                <c:pt idx="8812">
                  <c:v>87.520304999999993</c:v>
                </c:pt>
                <c:pt idx="8813">
                  <c:v>87.530237</c:v>
                </c:pt>
                <c:pt idx="8814">
                  <c:v>87.540170000000003</c:v>
                </c:pt>
                <c:pt idx="8815">
                  <c:v>87.550102129999999</c:v>
                </c:pt>
                <c:pt idx="8816">
                  <c:v>87.560034130000005</c:v>
                </c:pt>
                <c:pt idx="8817">
                  <c:v>87.569966129999997</c:v>
                </c:pt>
                <c:pt idx="8818">
                  <c:v>87.579899130000001</c:v>
                </c:pt>
                <c:pt idx="8819">
                  <c:v>87.589831129999993</c:v>
                </c:pt>
                <c:pt idx="8820">
                  <c:v>87.599763129999999</c:v>
                </c:pt>
                <c:pt idx="8821">
                  <c:v>87.609695130000006</c:v>
                </c:pt>
                <c:pt idx="8822">
                  <c:v>87.619628129999995</c:v>
                </c:pt>
                <c:pt idx="8823">
                  <c:v>87.629560130000002</c:v>
                </c:pt>
                <c:pt idx="8824">
                  <c:v>87.639492129999994</c:v>
                </c:pt>
                <c:pt idx="8825">
                  <c:v>87.64942413</c:v>
                </c:pt>
                <c:pt idx="8826">
                  <c:v>87.659357130000004</c:v>
                </c:pt>
                <c:pt idx="8827">
                  <c:v>87.669289129999996</c:v>
                </c:pt>
                <c:pt idx="8828">
                  <c:v>87.679221119999994</c:v>
                </c:pt>
                <c:pt idx="8829">
                  <c:v>87.689153129999994</c:v>
                </c:pt>
                <c:pt idx="8830">
                  <c:v>87.699086129999998</c:v>
                </c:pt>
                <c:pt idx="8831">
                  <c:v>87.709018130000004</c:v>
                </c:pt>
                <c:pt idx="8832">
                  <c:v>87.718950129999996</c:v>
                </c:pt>
                <c:pt idx="8833">
                  <c:v>87.728882130000002</c:v>
                </c:pt>
                <c:pt idx="8834">
                  <c:v>87.738815130000006</c:v>
                </c:pt>
                <c:pt idx="8835">
                  <c:v>87.748747129999998</c:v>
                </c:pt>
                <c:pt idx="8836">
                  <c:v>87.758679130000004</c:v>
                </c:pt>
                <c:pt idx="8837">
                  <c:v>87.768611129999996</c:v>
                </c:pt>
                <c:pt idx="8838">
                  <c:v>87.77854413</c:v>
                </c:pt>
                <c:pt idx="8839">
                  <c:v>87.788476130000006</c:v>
                </c:pt>
                <c:pt idx="8840">
                  <c:v>87.798408129999999</c:v>
                </c:pt>
                <c:pt idx="8841">
                  <c:v>87.808340130000005</c:v>
                </c:pt>
                <c:pt idx="8842">
                  <c:v>87.818273129999994</c:v>
                </c:pt>
                <c:pt idx="8843">
                  <c:v>87.828205130000001</c:v>
                </c:pt>
                <c:pt idx="8844">
                  <c:v>87.838137119999999</c:v>
                </c:pt>
                <c:pt idx="8845">
                  <c:v>87.848069129999999</c:v>
                </c:pt>
                <c:pt idx="8846">
                  <c:v>87.858001130000005</c:v>
                </c:pt>
                <c:pt idx="8847">
                  <c:v>87.867934129999995</c:v>
                </c:pt>
                <c:pt idx="8848">
                  <c:v>87.877866130000001</c:v>
                </c:pt>
                <c:pt idx="8849">
                  <c:v>87.887798129999993</c:v>
                </c:pt>
                <c:pt idx="8850">
                  <c:v>87.897730129999999</c:v>
                </c:pt>
                <c:pt idx="8851">
                  <c:v>87.907663130000003</c:v>
                </c:pt>
                <c:pt idx="8852">
                  <c:v>87.917595129999995</c:v>
                </c:pt>
                <c:pt idx="8853">
                  <c:v>87.927527130000001</c:v>
                </c:pt>
                <c:pt idx="8854">
                  <c:v>87.937459129999993</c:v>
                </c:pt>
                <c:pt idx="8855">
                  <c:v>87.947392129999997</c:v>
                </c:pt>
                <c:pt idx="8856">
                  <c:v>87.957324130000003</c:v>
                </c:pt>
                <c:pt idx="8857">
                  <c:v>87.967256129999996</c:v>
                </c:pt>
                <c:pt idx="8858">
                  <c:v>87.977188130000002</c:v>
                </c:pt>
                <c:pt idx="8859">
                  <c:v>87.987121130000006</c:v>
                </c:pt>
                <c:pt idx="8860">
                  <c:v>87.997053129999998</c:v>
                </c:pt>
                <c:pt idx="8861">
                  <c:v>88.006985130000004</c:v>
                </c:pt>
                <c:pt idx="8862">
                  <c:v>88.016917129999996</c:v>
                </c:pt>
                <c:pt idx="8863">
                  <c:v>88.02685013</c:v>
                </c:pt>
                <c:pt idx="8864">
                  <c:v>88.036782130000006</c:v>
                </c:pt>
                <c:pt idx="8865">
                  <c:v>88.046714129999998</c:v>
                </c:pt>
                <c:pt idx="8866">
                  <c:v>88.056646130000004</c:v>
                </c:pt>
                <c:pt idx="8867">
                  <c:v>88.066579129999994</c:v>
                </c:pt>
                <c:pt idx="8868">
                  <c:v>88.07651113</c:v>
                </c:pt>
                <c:pt idx="8869">
                  <c:v>88.086443130000006</c:v>
                </c:pt>
                <c:pt idx="8870">
                  <c:v>88.096375129999998</c:v>
                </c:pt>
                <c:pt idx="8871">
                  <c:v>88.106307130000005</c:v>
                </c:pt>
                <c:pt idx="8872">
                  <c:v>88.116240129999994</c:v>
                </c:pt>
                <c:pt idx="8873">
                  <c:v>88.12617213</c:v>
                </c:pt>
                <c:pt idx="8874">
                  <c:v>88.136104130000007</c:v>
                </c:pt>
                <c:pt idx="8875">
                  <c:v>88.146036129999999</c:v>
                </c:pt>
                <c:pt idx="8876">
                  <c:v>88.155969130000003</c:v>
                </c:pt>
                <c:pt idx="8877">
                  <c:v>88.165901129999995</c:v>
                </c:pt>
                <c:pt idx="8878">
                  <c:v>88.175833130000001</c:v>
                </c:pt>
                <c:pt idx="8879">
                  <c:v>88.185765129999993</c:v>
                </c:pt>
                <c:pt idx="8880">
                  <c:v>88.195698129999997</c:v>
                </c:pt>
                <c:pt idx="8881">
                  <c:v>88.205630130000003</c:v>
                </c:pt>
                <c:pt idx="8882">
                  <c:v>88.215562129999995</c:v>
                </c:pt>
                <c:pt idx="8883">
                  <c:v>88.225494119999993</c:v>
                </c:pt>
                <c:pt idx="8884">
                  <c:v>88.235427130000005</c:v>
                </c:pt>
                <c:pt idx="8885">
                  <c:v>88.245359129999997</c:v>
                </c:pt>
                <c:pt idx="8886">
                  <c:v>88.255291130000003</c:v>
                </c:pt>
                <c:pt idx="8887">
                  <c:v>88.265223129999995</c:v>
                </c:pt>
                <c:pt idx="8888">
                  <c:v>88.275156129999999</c:v>
                </c:pt>
                <c:pt idx="8889">
                  <c:v>88.285088130000005</c:v>
                </c:pt>
                <c:pt idx="8890">
                  <c:v>88.295020129999997</c:v>
                </c:pt>
                <c:pt idx="8891">
                  <c:v>88.304952130000004</c:v>
                </c:pt>
                <c:pt idx="8892">
                  <c:v>88.314885129999993</c:v>
                </c:pt>
                <c:pt idx="8893">
                  <c:v>88.32481713</c:v>
                </c:pt>
                <c:pt idx="8894">
                  <c:v>88.334749130000006</c:v>
                </c:pt>
                <c:pt idx="8895">
                  <c:v>88.344681129999998</c:v>
                </c:pt>
                <c:pt idx="8896">
                  <c:v>88.354614130000002</c:v>
                </c:pt>
                <c:pt idx="8897">
                  <c:v>88.364546129999994</c:v>
                </c:pt>
                <c:pt idx="8898">
                  <c:v>88.37447813</c:v>
                </c:pt>
                <c:pt idx="8899">
                  <c:v>88.384410119999998</c:v>
                </c:pt>
                <c:pt idx="8900">
                  <c:v>88.394342129999998</c:v>
                </c:pt>
                <c:pt idx="8901">
                  <c:v>88.404275130000002</c:v>
                </c:pt>
                <c:pt idx="8902">
                  <c:v>88.414207129999994</c:v>
                </c:pt>
                <c:pt idx="8903">
                  <c:v>88.42413913</c:v>
                </c:pt>
                <c:pt idx="8904">
                  <c:v>88.434071130000007</c:v>
                </c:pt>
                <c:pt idx="8905">
                  <c:v>88.444004129999996</c:v>
                </c:pt>
                <c:pt idx="8906">
                  <c:v>88.453936130000002</c:v>
                </c:pt>
                <c:pt idx="8907">
                  <c:v>88.463868129999994</c:v>
                </c:pt>
                <c:pt idx="8908">
                  <c:v>88.473800130000001</c:v>
                </c:pt>
                <c:pt idx="8909">
                  <c:v>88.483733130000005</c:v>
                </c:pt>
                <c:pt idx="8910">
                  <c:v>88.493665129999997</c:v>
                </c:pt>
                <c:pt idx="8911">
                  <c:v>88.503597130000003</c:v>
                </c:pt>
                <c:pt idx="8912">
                  <c:v>88.513529129999995</c:v>
                </c:pt>
                <c:pt idx="8913">
                  <c:v>88.523462129999999</c:v>
                </c:pt>
                <c:pt idx="8914">
                  <c:v>88.533394130000005</c:v>
                </c:pt>
                <c:pt idx="8915">
                  <c:v>88.543325629999998</c:v>
                </c:pt>
                <c:pt idx="8916">
                  <c:v>88.553257630000004</c:v>
                </c:pt>
                <c:pt idx="8917">
                  <c:v>88.563190629999994</c:v>
                </c:pt>
                <c:pt idx="8918">
                  <c:v>88.57312263</c:v>
                </c:pt>
                <c:pt idx="8919">
                  <c:v>88.583054630000007</c:v>
                </c:pt>
                <c:pt idx="8920">
                  <c:v>88.592986629999999</c:v>
                </c:pt>
                <c:pt idx="8921">
                  <c:v>88.602918630000005</c:v>
                </c:pt>
                <c:pt idx="8922">
                  <c:v>88.612851629999994</c:v>
                </c:pt>
                <c:pt idx="8923">
                  <c:v>88.622783630000001</c:v>
                </c:pt>
                <c:pt idx="8924">
                  <c:v>88.632715630000007</c:v>
                </c:pt>
                <c:pt idx="8925">
                  <c:v>88.642647629999999</c:v>
                </c:pt>
                <c:pt idx="8926">
                  <c:v>88.652580630000003</c:v>
                </c:pt>
                <c:pt idx="8927">
                  <c:v>88.662512629999995</c:v>
                </c:pt>
                <c:pt idx="8928">
                  <c:v>88.672444630000001</c:v>
                </c:pt>
                <c:pt idx="8929">
                  <c:v>88.682376629999993</c:v>
                </c:pt>
                <c:pt idx="8930">
                  <c:v>88.692309629999997</c:v>
                </c:pt>
                <c:pt idx="8931">
                  <c:v>88.702241630000003</c:v>
                </c:pt>
                <c:pt idx="8932">
                  <c:v>88.712173629999995</c:v>
                </c:pt>
                <c:pt idx="8933">
                  <c:v>88.722105630000001</c:v>
                </c:pt>
                <c:pt idx="8934">
                  <c:v>88.732038630000005</c:v>
                </c:pt>
                <c:pt idx="8935">
                  <c:v>88.741970629999997</c:v>
                </c:pt>
                <c:pt idx="8936">
                  <c:v>88.751902630000004</c:v>
                </c:pt>
                <c:pt idx="8937">
                  <c:v>88.761834629999996</c:v>
                </c:pt>
                <c:pt idx="8938">
                  <c:v>88.771767629999999</c:v>
                </c:pt>
                <c:pt idx="8939">
                  <c:v>88.781699630000006</c:v>
                </c:pt>
                <c:pt idx="8940">
                  <c:v>88.791631629999998</c:v>
                </c:pt>
                <c:pt idx="8941">
                  <c:v>88.801563630000004</c:v>
                </c:pt>
                <c:pt idx="8942">
                  <c:v>88.81149662</c:v>
                </c:pt>
                <c:pt idx="8943">
                  <c:v>88.82142863</c:v>
                </c:pt>
                <c:pt idx="8944">
                  <c:v>88.831360630000006</c:v>
                </c:pt>
                <c:pt idx="8945">
                  <c:v>88.841292629999998</c:v>
                </c:pt>
                <c:pt idx="8946">
                  <c:v>88.851225630000002</c:v>
                </c:pt>
                <c:pt idx="8947">
                  <c:v>88.861157629999994</c:v>
                </c:pt>
                <c:pt idx="8948">
                  <c:v>88.87108963</c:v>
                </c:pt>
                <c:pt idx="8949">
                  <c:v>88.881021630000006</c:v>
                </c:pt>
                <c:pt idx="8950">
                  <c:v>88.890953620000005</c:v>
                </c:pt>
                <c:pt idx="8951">
                  <c:v>88.900886630000002</c:v>
                </c:pt>
                <c:pt idx="8952">
                  <c:v>88.910818629999994</c:v>
                </c:pt>
                <c:pt idx="8953">
                  <c:v>88.920750630000001</c:v>
                </c:pt>
                <c:pt idx="8954">
                  <c:v>88.930682630000007</c:v>
                </c:pt>
                <c:pt idx="8955">
                  <c:v>88.940615629999996</c:v>
                </c:pt>
                <c:pt idx="8956">
                  <c:v>88.950547630000003</c:v>
                </c:pt>
                <c:pt idx="8957">
                  <c:v>88.960479629999995</c:v>
                </c:pt>
                <c:pt idx="8958">
                  <c:v>88.970411630000001</c:v>
                </c:pt>
                <c:pt idx="8959">
                  <c:v>88.980344630000005</c:v>
                </c:pt>
                <c:pt idx="8960">
                  <c:v>88.990276629999997</c:v>
                </c:pt>
                <c:pt idx="8961">
                  <c:v>89.000208630000003</c:v>
                </c:pt>
                <c:pt idx="8962">
                  <c:v>89.010140629999995</c:v>
                </c:pt>
                <c:pt idx="8963">
                  <c:v>89.020073629999999</c:v>
                </c:pt>
                <c:pt idx="8964">
                  <c:v>89.030005630000005</c:v>
                </c:pt>
                <c:pt idx="8965">
                  <c:v>89.039937629999997</c:v>
                </c:pt>
                <c:pt idx="8966">
                  <c:v>89.049869619999996</c:v>
                </c:pt>
                <c:pt idx="8967">
                  <c:v>89.059802629999993</c:v>
                </c:pt>
                <c:pt idx="8968">
                  <c:v>89.069734629999999</c:v>
                </c:pt>
                <c:pt idx="8969">
                  <c:v>89.079666630000006</c:v>
                </c:pt>
                <c:pt idx="8970">
                  <c:v>89.089598629999998</c:v>
                </c:pt>
                <c:pt idx="8971">
                  <c:v>89.099531630000001</c:v>
                </c:pt>
                <c:pt idx="8972">
                  <c:v>89.109463629999993</c:v>
                </c:pt>
                <c:pt idx="8973">
                  <c:v>89.11939563</c:v>
                </c:pt>
                <c:pt idx="8974">
                  <c:v>89.129327630000006</c:v>
                </c:pt>
                <c:pt idx="8975">
                  <c:v>89.139260629999995</c:v>
                </c:pt>
                <c:pt idx="8976">
                  <c:v>89.149192630000002</c:v>
                </c:pt>
                <c:pt idx="8977">
                  <c:v>89.159124629999994</c:v>
                </c:pt>
                <c:pt idx="8978">
                  <c:v>89.16905663</c:v>
                </c:pt>
                <c:pt idx="8979">
                  <c:v>89.178988630000006</c:v>
                </c:pt>
                <c:pt idx="8980">
                  <c:v>89.188921629999996</c:v>
                </c:pt>
                <c:pt idx="8981">
                  <c:v>89.198853630000002</c:v>
                </c:pt>
                <c:pt idx="8982">
                  <c:v>89.208785629999994</c:v>
                </c:pt>
                <c:pt idx="8983">
                  <c:v>89.21871763</c:v>
                </c:pt>
                <c:pt idx="8984">
                  <c:v>89.228650630000004</c:v>
                </c:pt>
                <c:pt idx="8985">
                  <c:v>89.238582629999996</c:v>
                </c:pt>
                <c:pt idx="8986">
                  <c:v>89.248514630000003</c:v>
                </c:pt>
                <c:pt idx="8987">
                  <c:v>89.258446629999995</c:v>
                </c:pt>
                <c:pt idx="8988">
                  <c:v>89.268379629999998</c:v>
                </c:pt>
                <c:pt idx="8989">
                  <c:v>89.278311630000005</c:v>
                </c:pt>
                <c:pt idx="8990">
                  <c:v>89.288243629999997</c:v>
                </c:pt>
                <c:pt idx="8991">
                  <c:v>89.298175630000003</c:v>
                </c:pt>
                <c:pt idx="8992">
                  <c:v>89.308108630000007</c:v>
                </c:pt>
                <c:pt idx="8993">
                  <c:v>89.318040629999999</c:v>
                </c:pt>
                <c:pt idx="8994">
                  <c:v>89.327972630000005</c:v>
                </c:pt>
                <c:pt idx="8995">
                  <c:v>89.337904629999997</c:v>
                </c:pt>
                <c:pt idx="8996">
                  <c:v>89.347836630000003</c:v>
                </c:pt>
                <c:pt idx="8997">
                  <c:v>89.357769619999999</c:v>
                </c:pt>
                <c:pt idx="8998">
                  <c:v>89.367701629999999</c:v>
                </c:pt>
                <c:pt idx="8999">
                  <c:v>89.377633630000005</c:v>
                </c:pt>
                <c:pt idx="9000">
                  <c:v>89.387565629999997</c:v>
                </c:pt>
                <c:pt idx="9001">
                  <c:v>89.397498630000001</c:v>
                </c:pt>
                <c:pt idx="9002">
                  <c:v>89.407430629999993</c:v>
                </c:pt>
                <c:pt idx="9003">
                  <c:v>89.41736263</c:v>
                </c:pt>
                <c:pt idx="9004">
                  <c:v>89.427294630000006</c:v>
                </c:pt>
                <c:pt idx="9005">
                  <c:v>89.437227629999995</c:v>
                </c:pt>
                <c:pt idx="9006">
                  <c:v>89.447159630000002</c:v>
                </c:pt>
                <c:pt idx="9007">
                  <c:v>89.457091629999994</c:v>
                </c:pt>
                <c:pt idx="9008">
                  <c:v>89.46702363</c:v>
                </c:pt>
                <c:pt idx="9009">
                  <c:v>89.476956630000004</c:v>
                </c:pt>
                <c:pt idx="9010">
                  <c:v>89.486888629999996</c:v>
                </c:pt>
                <c:pt idx="9011">
                  <c:v>89.496820630000002</c:v>
                </c:pt>
                <c:pt idx="9012">
                  <c:v>89.506752629999994</c:v>
                </c:pt>
                <c:pt idx="9013">
                  <c:v>89.516685620000004</c:v>
                </c:pt>
                <c:pt idx="9014">
                  <c:v>89.526617630000004</c:v>
                </c:pt>
                <c:pt idx="9015">
                  <c:v>89.536549629999996</c:v>
                </c:pt>
                <c:pt idx="9016">
                  <c:v>89.546481749999998</c:v>
                </c:pt>
                <c:pt idx="9017">
                  <c:v>89.556414750000002</c:v>
                </c:pt>
                <c:pt idx="9018">
                  <c:v>89.566346749999994</c:v>
                </c:pt>
                <c:pt idx="9019">
                  <c:v>89.57627875</c:v>
                </c:pt>
                <c:pt idx="9020">
                  <c:v>89.586210750000006</c:v>
                </c:pt>
                <c:pt idx="9021">
                  <c:v>89.596143749999996</c:v>
                </c:pt>
                <c:pt idx="9022">
                  <c:v>89.606075750000002</c:v>
                </c:pt>
                <c:pt idx="9023">
                  <c:v>89.616007749999994</c:v>
                </c:pt>
                <c:pt idx="9024">
                  <c:v>89.625939750000001</c:v>
                </c:pt>
                <c:pt idx="9025">
                  <c:v>89.635871750000007</c:v>
                </c:pt>
                <c:pt idx="9026">
                  <c:v>89.645804749999996</c:v>
                </c:pt>
                <c:pt idx="9027">
                  <c:v>89.655736750000003</c:v>
                </c:pt>
                <c:pt idx="9028">
                  <c:v>89.665668749999995</c:v>
                </c:pt>
                <c:pt idx="9029">
                  <c:v>89.675600750000001</c:v>
                </c:pt>
                <c:pt idx="9030">
                  <c:v>89.685533750000005</c:v>
                </c:pt>
                <c:pt idx="9031">
                  <c:v>89.695465749999997</c:v>
                </c:pt>
                <c:pt idx="9032">
                  <c:v>89.705397750000003</c:v>
                </c:pt>
                <c:pt idx="9033">
                  <c:v>89.715329749999995</c:v>
                </c:pt>
                <c:pt idx="9034">
                  <c:v>89.725262749999999</c:v>
                </c:pt>
                <c:pt idx="9035">
                  <c:v>89.735194750000005</c:v>
                </c:pt>
                <c:pt idx="9036">
                  <c:v>89.745126749999997</c:v>
                </c:pt>
                <c:pt idx="9037">
                  <c:v>89.755058750000003</c:v>
                </c:pt>
                <c:pt idx="9038">
                  <c:v>89.764991749999993</c:v>
                </c:pt>
                <c:pt idx="9039">
                  <c:v>89.774923749999999</c:v>
                </c:pt>
                <c:pt idx="9040">
                  <c:v>89.784855750000006</c:v>
                </c:pt>
                <c:pt idx="9041">
                  <c:v>89.794787749999998</c:v>
                </c:pt>
                <c:pt idx="9042">
                  <c:v>89.804720750000001</c:v>
                </c:pt>
                <c:pt idx="9043">
                  <c:v>89.814652749999993</c:v>
                </c:pt>
                <c:pt idx="9044">
                  <c:v>89.82458475</c:v>
                </c:pt>
                <c:pt idx="9045">
                  <c:v>89.834516750000006</c:v>
                </c:pt>
                <c:pt idx="9046">
                  <c:v>89.844448749999998</c:v>
                </c:pt>
                <c:pt idx="9047">
                  <c:v>89.854381750000002</c:v>
                </c:pt>
                <c:pt idx="9048">
                  <c:v>89.864313749999994</c:v>
                </c:pt>
                <c:pt idx="9049">
                  <c:v>89.87424575</c:v>
                </c:pt>
                <c:pt idx="9050">
                  <c:v>89.884177750000006</c:v>
                </c:pt>
                <c:pt idx="9051">
                  <c:v>89.894110749999996</c:v>
                </c:pt>
                <c:pt idx="9052">
                  <c:v>89.904042750000002</c:v>
                </c:pt>
                <c:pt idx="9053">
                  <c:v>89.913974749999994</c:v>
                </c:pt>
                <c:pt idx="9054">
                  <c:v>89.92390675</c:v>
                </c:pt>
                <c:pt idx="9055">
                  <c:v>89.933839750000004</c:v>
                </c:pt>
                <c:pt idx="9056">
                  <c:v>89.943771749999996</c:v>
                </c:pt>
                <c:pt idx="9057">
                  <c:v>89.953703750000003</c:v>
                </c:pt>
                <c:pt idx="9058">
                  <c:v>89.963635749999995</c:v>
                </c:pt>
                <c:pt idx="9059">
                  <c:v>89.973568749999998</c:v>
                </c:pt>
                <c:pt idx="9060">
                  <c:v>89.983500750000005</c:v>
                </c:pt>
                <c:pt idx="9061">
                  <c:v>89.993432749999997</c:v>
                </c:pt>
                <c:pt idx="9062">
                  <c:v>90.003364750000003</c:v>
                </c:pt>
                <c:pt idx="9063">
                  <c:v>90.013297750000007</c:v>
                </c:pt>
                <c:pt idx="9064">
                  <c:v>90.023229749999999</c:v>
                </c:pt>
                <c:pt idx="9065">
                  <c:v>90.033161750000005</c:v>
                </c:pt>
                <c:pt idx="9066">
                  <c:v>90.043093749999997</c:v>
                </c:pt>
                <c:pt idx="9067">
                  <c:v>90.053025750000003</c:v>
                </c:pt>
                <c:pt idx="9068">
                  <c:v>90.062958750000007</c:v>
                </c:pt>
                <c:pt idx="9069">
                  <c:v>90.072890749999999</c:v>
                </c:pt>
                <c:pt idx="9070">
                  <c:v>90.082822750000005</c:v>
                </c:pt>
                <c:pt idx="9071">
                  <c:v>90.092754749999997</c:v>
                </c:pt>
                <c:pt idx="9072">
                  <c:v>90.102687750000001</c:v>
                </c:pt>
                <c:pt idx="9073">
                  <c:v>90.112619749999993</c:v>
                </c:pt>
                <c:pt idx="9074">
                  <c:v>90.12255175</c:v>
                </c:pt>
                <c:pt idx="9075">
                  <c:v>90.132483750000006</c:v>
                </c:pt>
                <c:pt idx="9076">
                  <c:v>90.142416749999995</c:v>
                </c:pt>
                <c:pt idx="9077">
                  <c:v>90.152348750000002</c:v>
                </c:pt>
                <c:pt idx="9078">
                  <c:v>90.162280749999994</c:v>
                </c:pt>
                <c:pt idx="9079">
                  <c:v>90.17221275</c:v>
                </c:pt>
                <c:pt idx="9080">
                  <c:v>90.182145750000004</c:v>
                </c:pt>
                <c:pt idx="9081">
                  <c:v>90.192077749999996</c:v>
                </c:pt>
                <c:pt idx="9082">
                  <c:v>90.202009750000002</c:v>
                </c:pt>
                <c:pt idx="9083">
                  <c:v>90.211941749999994</c:v>
                </c:pt>
                <c:pt idx="9084">
                  <c:v>90.221874749999998</c:v>
                </c:pt>
                <c:pt idx="9085">
                  <c:v>90.231806750000004</c:v>
                </c:pt>
                <c:pt idx="9086">
                  <c:v>90.241738749999996</c:v>
                </c:pt>
                <c:pt idx="9087">
                  <c:v>90.251670750000002</c:v>
                </c:pt>
                <c:pt idx="9088">
                  <c:v>90.261603750000006</c:v>
                </c:pt>
                <c:pt idx="9089">
                  <c:v>90.271535749999998</c:v>
                </c:pt>
                <c:pt idx="9090">
                  <c:v>90.281467750000004</c:v>
                </c:pt>
                <c:pt idx="9091">
                  <c:v>90.291399749999997</c:v>
                </c:pt>
                <c:pt idx="9092">
                  <c:v>90.30133275</c:v>
                </c:pt>
                <c:pt idx="9093">
                  <c:v>90.311264750000007</c:v>
                </c:pt>
                <c:pt idx="9094">
                  <c:v>90.321196749999999</c:v>
                </c:pt>
                <c:pt idx="9095">
                  <c:v>90.331128750000005</c:v>
                </c:pt>
                <c:pt idx="9096">
                  <c:v>90.341060749999997</c:v>
                </c:pt>
                <c:pt idx="9097">
                  <c:v>90.350993750000001</c:v>
                </c:pt>
                <c:pt idx="9098">
                  <c:v>90.360925750000007</c:v>
                </c:pt>
                <c:pt idx="9099">
                  <c:v>90.370857749999999</c:v>
                </c:pt>
                <c:pt idx="9100">
                  <c:v>90.380789750000005</c:v>
                </c:pt>
                <c:pt idx="9101">
                  <c:v>90.390722749999995</c:v>
                </c:pt>
                <c:pt idx="9102">
                  <c:v>90.400654750000001</c:v>
                </c:pt>
                <c:pt idx="9103">
                  <c:v>90.410586749999993</c:v>
                </c:pt>
                <c:pt idx="9104">
                  <c:v>90.420518749999999</c:v>
                </c:pt>
                <c:pt idx="9105">
                  <c:v>90.430451750000003</c:v>
                </c:pt>
                <c:pt idx="9106">
                  <c:v>90.440383749999995</c:v>
                </c:pt>
                <c:pt idx="9107">
                  <c:v>90.450315750000001</c:v>
                </c:pt>
                <c:pt idx="9108">
                  <c:v>90.460247749999994</c:v>
                </c:pt>
                <c:pt idx="9109">
                  <c:v>90.470180749999997</c:v>
                </c:pt>
                <c:pt idx="9110">
                  <c:v>90.480112750000004</c:v>
                </c:pt>
                <c:pt idx="9111">
                  <c:v>90.490044749999996</c:v>
                </c:pt>
                <c:pt idx="9112">
                  <c:v>90.499976750000002</c:v>
                </c:pt>
                <c:pt idx="9113">
                  <c:v>90.509909750000006</c:v>
                </c:pt>
                <c:pt idx="9114">
                  <c:v>90.519841749999998</c:v>
                </c:pt>
                <c:pt idx="9115">
                  <c:v>90.529773750000004</c:v>
                </c:pt>
                <c:pt idx="9116">
                  <c:v>90.539705749999996</c:v>
                </c:pt>
                <c:pt idx="9117">
                  <c:v>90.549637000000004</c:v>
                </c:pt>
                <c:pt idx="9118">
                  <c:v>90.559569999999994</c:v>
                </c:pt>
                <c:pt idx="9119">
                  <c:v>90.569502</c:v>
                </c:pt>
                <c:pt idx="9120">
                  <c:v>90.579434000000006</c:v>
                </c:pt>
                <c:pt idx="9121">
                  <c:v>90.589365999999998</c:v>
                </c:pt>
                <c:pt idx="9122">
                  <c:v>90.599299000000002</c:v>
                </c:pt>
                <c:pt idx="9123">
                  <c:v>90.609230999999994</c:v>
                </c:pt>
                <c:pt idx="9124">
                  <c:v>90.619163</c:v>
                </c:pt>
                <c:pt idx="9125">
                  <c:v>90.629095000000007</c:v>
                </c:pt>
                <c:pt idx="9126">
                  <c:v>90.639027999999996</c:v>
                </c:pt>
                <c:pt idx="9127">
                  <c:v>90.648960000000002</c:v>
                </c:pt>
                <c:pt idx="9128">
                  <c:v>90.658891999999994</c:v>
                </c:pt>
                <c:pt idx="9129">
                  <c:v>90.668824000000001</c:v>
                </c:pt>
                <c:pt idx="9130">
                  <c:v>90.678757000000004</c:v>
                </c:pt>
                <c:pt idx="9131">
                  <c:v>90.688688999999997</c:v>
                </c:pt>
                <c:pt idx="9132">
                  <c:v>90.698621000000003</c:v>
                </c:pt>
                <c:pt idx="9133">
                  <c:v>90.708552999999995</c:v>
                </c:pt>
                <c:pt idx="9134">
                  <c:v>90.718485999999999</c:v>
                </c:pt>
                <c:pt idx="9135">
                  <c:v>90.728418000000005</c:v>
                </c:pt>
                <c:pt idx="9136">
                  <c:v>90.738349999999997</c:v>
                </c:pt>
                <c:pt idx="9137">
                  <c:v>90.748282000000003</c:v>
                </c:pt>
                <c:pt idx="9138">
                  <c:v>90.758215000000007</c:v>
                </c:pt>
                <c:pt idx="9139">
                  <c:v>90.768146999999999</c:v>
                </c:pt>
                <c:pt idx="9140">
                  <c:v>90.778079000000005</c:v>
                </c:pt>
                <c:pt idx="9141">
                  <c:v>90.788010999999997</c:v>
                </c:pt>
                <c:pt idx="9142">
                  <c:v>90.797943000000004</c:v>
                </c:pt>
                <c:pt idx="9143">
                  <c:v>90.807875999999993</c:v>
                </c:pt>
                <c:pt idx="9144">
                  <c:v>90.817807999999999</c:v>
                </c:pt>
                <c:pt idx="9145">
                  <c:v>90.827740000000006</c:v>
                </c:pt>
                <c:pt idx="9146">
                  <c:v>90.837671999999998</c:v>
                </c:pt>
                <c:pt idx="9147">
                  <c:v>90.847605000000001</c:v>
                </c:pt>
                <c:pt idx="9148">
                  <c:v>90.857536999999994</c:v>
                </c:pt>
                <c:pt idx="9149">
                  <c:v>90.867469</c:v>
                </c:pt>
                <c:pt idx="9150">
                  <c:v>90.877401000000006</c:v>
                </c:pt>
                <c:pt idx="9151">
                  <c:v>90.887333999999996</c:v>
                </c:pt>
                <c:pt idx="9152">
                  <c:v>90.897266000000002</c:v>
                </c:pt>
                <c:pt idx="9153">
                  <c:v>90.907197999999994</c:v>
                </c:pt>
                <c:pt idx="9154">
                  <c:v>90.91713</c:v>
                </c:pt>
                <c:pt idx="9155">
                  <c:v>90.927063000000004</c:v>
                </c:pt>
                <c:pt idx="9156">
                  <c:v>90.936994999999996</c:v>
                </c:pt>
                <c:pt idx="9157">
                  <c:v>90.946927000000002</c:v>
                </c:pt>
                <c:pt idx="9158">
                  <c:v>90.956858999999994</c:v>
                </c:pt>
                <c:pt idx="9159">
                  <c:v>90.966791999999998</c:v>
                </c:pt>
                <c:pt idx="9160">
                  <c:v>90.976724000000004</c:v>
                </c:pt>
                <c:pt idx="9161">
                  <c:v>90.986655999999996</c:v>
                </c:pt>
                <c:pt idx="9162">
                  <c:v>90.996588000000003</c:v>
                </c:pt>
                <c:pt idx="9163">
                  <c:v>91.006519999999995</c:v>
                </c:pt>
                <c:pt idx="9164">
                  <c:v>91.016452999999998</c:v>
                </c:pt>
                <c:pt idx="9165">
                  <c:v>91.026385000000005</c:v>
                </c:pt>
                <c:pt idx="9166">
                  <c:v>91.036316999999997</c:v>
                </c:pt>
                <c:pt idx="9167">
                  <c:v>91.046249000000003</c:v>
                </c:pt>
                <c:pt idx="9168">
                  <c:v>91.056182000000007</c:v>
                </c:pt>
                <c:pt idx="9169">
                  <c:v>91.066113999999999</c:v>
                </c:pt>
                <c:pt idx="9170">
                  <c:v>91.076046000000005</c:v>
                </c:pt>
                <c:pt idx="9171">
                  <c:v>91.085977999999997</c:v>
                </c:pt>
                <c:pt idx="9172">
                  <c:v>91.095911000000001</c:v>
                </c:pt>
                <c:pt idx="9173">
                  <c:v>91.105842999999993</c:v>
                </c:pt>
                <c:pt idx="9174">
                  <c:v>91.115774999999999</c:v>
                </c:pt>
                <c:pt idx="9175">
                  <c:v>91.125707000000006</c:v>
                </c:pt>
                <c:pt idx="9176">
                  <c:v>91.135639999999995</c:v>
                </c:pt>
                <c:pt idx="9177">
                  <c:v>91.145572000000001</c:v>
                </c:pt>
                <c:pt idx="9178">
                  <c:v>91.155503999999993</c:v>
                </c:pt>
                <c:pt idx="9179">
                  <c:v>91.165436</c:v>
                </c:pt>
                <c:pt idx="9180">
                  <c:v>91.175369000000003</c:v>
                </c:pt>
                <c:pt idx="9181">
                  <c:v>91.185300999999995</c:v>
                </c:pt>
                <c:pt idx="9182">
                  <c:v>91.195233000000002</c:v>
                </c:pt>
                <c:pt idx="9183">
                  <c:v>91.205164999999994</c:v>
                </c:pt>
                <c:pt idx="9184">
                  <c:v>91.215097999999998</c:v>
                </c:pt>
                <c:pt idx="9185">
                  <c:v>91.225030000000004</c:v>
                </c:pt>
                <c:pt idx="9186">
                  <c:v>91.234961999999996</c:v>
                </c:pt>
                <c:pt idx="9187">
                  <c:v>91.244894000000002</c:v>
                </c:pt>
                <c:pt idx="9188">
                  <c:v>91.254825999999994</c:v>
                </c:pt>
                <c:pt idx="9189">
                  <c:v>91.264758999999998</c:v>
                </c:pt>
                <c:pt idx="9190">
                  <c:v>91.274691000000004</c:v>
                </c:pt>
                <c:pt idx="9191">
                  <c:v>91.284622999999996</c:v>
                </c:pt>
                <c:pt idx="9192">
                  <c:v>91.294555000000003</c:v>
                </c:pt>
                <c:pt idx="9193">
                  <c:v>91.304488000000006</c:v>
                </c:pt>
                <c:pt idx="9194">
                  <c:v>91.314419999999998</c:v>
                </c:pt>
                <c:pt idx="9195">
                  <c:v>91.324352000000005</c:v>
                </c:pt>
                <c:pt idx="9196">
                  <c:v>91.334283999999997</c:v>
                </c:pt>
                <c:pt idx="9197">
                  <c:v>91.344217</c:v>
                </c:pt>
                <c:pt idx="9198">
                  <c:v>91.354149000000007</c:v>
                </c:pt>
                <c:pt idx="9199">
                  <c:v>91.364080999999999</c:v>
                </c:pt>
                <c:pt idx="9200">
                  <c:v>91.374013000000005</c:v>
                </c:pt>
                <c:pt idx="9201">
                  <c:v>91.383945999999995</c:v>
                </c:pt>
                <c:pt idx="9202">
                  <c:v>91.393878000000001</c:v>
                </c:pt>
                <c:pt idx="9203">
                  <c:v>91.403809999999993</c:v>
                </c:pt>
                <c:pt idx="9204">
                  <c:v>91.413741999999999</c:v>
                </c:pt>
                <c:pt idx="9205">
                  <c:v>91.423675000000003</c:v>
                </c:pt>
                <c:pt idx="9206">
                  <c:v>91.433606999999995</c:v>
                </c:pt>
                <c:pt idx="9207">
                  <c:v>91.443539000000001</c:v>
                </c:pt>
                <c:pt idx="9208">
                  <c:v>91.453470999999993</c:v>
                </c:pt>
                <c:pt idx="9209">
                  <c:v>91.463403</c:v>
                </c:pt>
                <c:pt idx="9210">
                  <c:v>91.473336000000003</c:v>
                </c:pt>
                <c:pt idx="9211">
                  <c:v>91.483267999999995</c:v>
                </c:pt>
                <c:pt idx="9212">
                  <c:v>91.493200000000002</c:v>
                </c:pt>
                <c:pt idx="9213">
                  <c:v>91.503131999999994</c:v>
                </c:pt>
                <c:pt idx="9214">
                  <c:v>91.513064999999997</c:v>
                </c:pt>
                <c:pt idx="9215">
                  <c:v>91.522997000000004</c:v>
                </c:pt>
                <c:pt idx="9216">
                  <c:v>91.532928999999996</c:v>
                </c:pt>
                <c:pt idx="9217">
                  <c:v>91.542861000000002</c:v>
                </c:pt>
                <c:pt idx="9218">
                  <c:v>91.552795250000003</c:v>
                </c:pt>
                <c:pt idx="9219">
                  <c:v>91.562727249999995</c:v>
                </c:pt>
                <c:pt idx="9220">
                  <c:v>91.572659250000001</c:v>
                </c:pt>
                <c:pt idx="9221">
                  <c:v>91.582591249999993</c:v>
                </c:pt>
                <c:pt idx="9222">
                  <c:v>91.592524249999997</c:v>
                </c:pt>
                <c:pt idx="9223">
                  <c:v>91.602456250000003</c:v>
                </c:pt>
                <c:pt idx="9224">
                  <c:v>91.612388249999995</c:v>
                </c:pt>
                <c:pt idx="9225">
                  <c:v>91.622320250000001</c:v>
                </c:pt>
                <c:pt idx="9226">
                  <c:v>91.632253250000005</c:v>
                </c:pt>
                <c:pt idx="9227">
                  <c:v>91.642185249999997</c:v>
                </c:pt>
                <c:pt idx="9228">
                  <c:v>91.652117250000003</c:v>
                </c:pt>
                <c:pt idx="9229">
                  <c:v>91.662049249999995</c:v>
                </c:pt>
                <c:pt idx="9230">
                  <c:v>91.671981250000002</c:v>
                </c:pt>
                <c:pt idx="9231">
                  <c:v>91.681914250000005</c:v>
                </c:pt>
                <c:pt idx="9232">
                  <c:v>91.691846249999998</c:v>
                </c:pt>
                <c:pt idx="9233">
                  <c:v>91.701778250000004</c:v>
                </c:pt>
                <c:pt idx="9234">
                  <c:v>91.711710249999996</c:v>
                </c:pt>
                <c:pt idx="9235">
                  <c:v>91.72164325</c:v>
                </c:pt>
                <c:pt idx="9236">
                  <c:v>91.731575250000006</c:v>
                </c:pt>
                <c:pt idx="9237">
                  <c:v>91.741507249999998</c:v>
                </c:pt>
                <c:pt idx="9238">
                  <c:v>91.751439250000004</c:v>
                </c:pt>
                <c:pt idx="9239">
                  <c:v>91.761372249999994</c:v>
                </c:pt>
                <c:pt idx="9240">
                  <c:v>91.77130425</c:v>
                </c:pt>
                <c:pt idx="9241">
                  <c:v>91.781236250000006</c:v>
                </c:pt>
                <c:pt idx="9242">
                  <c:v>91.791168249999998</c:v>
                </c:pt>
                <c:pt idx="9243">
                  <c:v>91.801101250000002</c:v>
                </c:pt>
                <c:pt idx="9244">
                  <c:v>91.811033249999994</c:v>
                </c:pt>
                <c:pt idx="9245">
                  <c:v>91.82096525</c:v>
                </c:pt>
                <c:pt idx="9246">
                  <c:v>91.830897250000007</c:v>
                </c:pt>
                <c:pt idx="9247">
                  <c:v>91.840829249999999</c:v>
                </c:pt>
                <c:pt idx="9248">
                  <c:v>91.850762250000002</c:v>
                </c:pt>
                <c:pt idx="9249">
                  <c:v>91.860694249999995</c:v>
                </c:pt>
                <c:pt idx="9250">
                  <c:v>91.870626250000001</c:v>
                </c:pt>
                <c:pt idx="9251">
                  <c:v>91.880558250000007</c:v>
                </c:pt>
                <c:pt idx="9252">
                  <c:v>91.890491249999997</c:v>
                </c:pt>
                <c:pt idx="9253">
                  <c:v>91.900423250000003</c:v>
                </c:pt>
                <c:pt idx="9254">
                  <c:v>91.910355249999995</c:v>
                </c:pt>
                <c:pt idx="9255">
                  <c:v>91.920287250000001</c:v>
                </c:pt>
                <c:pt idx="9256">
                  <c:v>91.930220250000005</c:v>
                </c:pt>
                <c:pt idx="9257">
                  <c:v>91.940152249999997</c:v>
                </c:pt>
                <c:pt idx="9258">
                  <c:v>91.950084250000003</c:v>
                </c:pt>
                <c:pt idx="9259">
                  <c:v>91.960016249999995</c:v>
                </c:pt>
                <c:pt idx="9260">
                  <c:v>91.969949249999999</c:v>
                </c:pt>
                <c:pt idx="9261">
                  <c:v>91.979881250000005</c:v>
                </c:pt>
                <c:pt idx="9262">
                  <c:v>91.989813249999997</c:v>
                </c:pt>
                <c:pt idx="9263">
                  <c:v>91.999745250000004</c:v>
                </c:pt>
                <c:pt idx="9264">
                  <c:v>92.009678249999993</c:v>
                </c:pt>
                <c:pt idx="9265">
                  <c:v>92.019610249999999</c:v>
                </c:pt>
                <c:pt idx="9266">
                  <c:v>92.029542250000006</c:v>
                </c:pt>
                <c:pt idx="9267">
                  <c:v>92.039474249999998</c:v>
                </c:pt>
                <c:pt idx="9268">
                  <c:v>92.049407250000002</c:v>
                </c:pt>
                <c:pt idx="9269">
                  <c:v>92.059339249999994</c:v>
                </c:pt>
                <c:pt idx="9270">
                  <c:v>92.06927125</c:v>
                </c:pt>
                <c:pt idx="9271">
                  <c:v>92.079203250000006</c:v>
                </c:pt>
                <c:pt idx="9272">
                  <c:v>92.089135249999998</c:v>
                </c:pt>
                <c:pt idx="9273">
                  <c:v>92.099068250000002</c:v>
                </c:pt>
                <c:pt idx="9274">
                  <c:v>92.109000249999994</c:v>
                </c:pt>
                <c:pt idx="9275">
                  <c:v>92.11893225</c:v>
                </c:pt>
                <c:pt idx="9276">
                  <c:v>92.128864250000007</c:v>
                </c:pt>
                <c:pt idx="9277">
                  <c:v>92.138797249999996</c:v>
                </c:pt>
                <c:pt idx="9278">
                  <c:v>92.148729250000002</c:v>
                </c:pt>
                <c:pt idx="9279">
                  <c:v>92.158661249999994</c:v>
                </c:pt>
                <c:pt idx="9280">
                  <c:v>92.168593250000001</c:v>
                </c:pt>
                <c:pt idx="9281">
                  <c:v>92.178526250000004</c:v>
                </c:pt>
                <c:pt idx="9282">
                  <c:v>92.188458249999996</c:v>
                </c:pt>
                <c:pt idx="9283">
                  <c:v>92.198390250000003</c:v>
                </c:pt>
                <c:pt idx="9284">
                  <c:v>92.208322249999995</c:v>
                </c:pt>
                <c:pt idx="9285">
                  <c:v>92.218255249999999</c:v>
                </c:pt>
                <c:pt idx="9286">
                  <c:v>92.228187250000005</c:v>
                </c:pt>
                <c:pt idx="9287">
                  <c:v>92.238119249999997</c:v>
                </c:pt>
                <c:pt idx="9288">
                  <c:v>92.248051250000003</c:v>
                </c:pt>
                <c:pt idx="9289">
                  <c:v>92.257984250000007</c:v>
                </c:pt>
                <c:pt idx="9290">
                  <c:v>92.267916249999999</c:v>
                </c:pt>
                <c:pt idx="9291">
                  <c:v>92.277848250000005</c:v>
                </c:pt>
                <c:pt idx="9292">
                  <c:v>92.287780249999997</c:v>
                </c:pt>
                <c:pt idx="9293">
                  <c:v>92.297712250000004</c:v>
                </c:pt>
                <c:pt idx="9294">
                  <c:v>92.307645249999993</c:v>
                </c:pt>
                <c:pt idx="9295">
                  <c:v>92.317577249999999</c:v>
                </c:pt>
                <c:pt idx="9296">
                  <c:v>92.327509250000006</c:v>
                </c:pt>
                <c:pt idx="9297">
                  <c:v>92.337441249999998</c:v>
                </c:pt>
                <c:pt idx="9298">
                  <c:v>92.347374250000001</c:v>
                </c:pt>
                <c:pt idx="9299">
                  <c:v>92.357306249999993</c:v>
                </c:pt>
                <c:pt idx="9300">
                  <c:v>92.36723825</c:v>
                </c:pt>
                <c:pt idx="9301">
                  <c:v>92.377170250000006</c:v>
                </c:pt>
                <c:pt idx="9302">
                  <c:v>92.387103249999996</c:v>
                </c:pt>
                <c:pt idx="9303">
                  <c:v>92.397035250000002</c:v>
                </c:pt>
                <c:pt idx="9304">
                  <c:v>92.406967249999994</c:v>
                </c:pt>
                <c:pt idx="9305">
                  <c:v>92.41689925</c:v>
                </c:pt>
                <c:pt idx="9306">
                  <c:v>92.426832250000004</c:v>
                </c:pt>
                <c:pt idx="9307">
                  <c:v>92.436764249999996</c:v>
                </c:pt>
                <c:pt idx="9308">
                  <c:v>92.446696250000002</c:v>
                </c:pt>
                <c:pt idx="9309">
                  <c:v>92.456628249999994</c:v>
                </c:pt>
                <c:pt idx="9310">
                  <c:v>92.466560250000001</c:v>
                </c:pt>
                <c:pt idx="9311">
                  <c:v>92.476493250000004</c:v>
                </c:pt>
                <c:pt idx="9312">
                  <c:v>92.486425249999996</c:v>
                </c:pt>
                <c:pt idx="9313">
                  <c:v>92.496357250000003</c:v>
                </c:pt>
                <c:pt idx="9314">
                  <c:v>92.506289249999995</c:v>
                </c:pt>
                <c:pt idx="9315">
                  <c:v>92.516222249999998</c:v>
                </c:pt>
                <c:pt idx="9316">
                  <c:v>92.526154250000005</c:v>
                </c:pt>
                <c:pt idx="9317">
                  <c:v>92.536086249999997</c:v>
                </c:pt>
                <c:pt idx="9318">
                  <c:v>92.546018500000002</c:v>
                </c:pt>
                <c:pt idx="9319">
                  <c:v>92.555951500000006</c:v>
                </c:pt>
                <c:pt idx="9320">
                  <c:v>92.565883499999998</c:v>
                </c:pt>
                <c:pt idx="9321">
                  <c:v>92.575815500000004</c:v>
                </c:pt>
                <c:pt idx="9322">
                  <c:v>92.585747499999997</c:v>
                </c:pt>
                <c:pt idx="9323">
                  <c:v>92.5956805</c:v>
                </c:pt>
                <c:pt idx="9324">
                  <c:v>92.605612500000007</c:v>
                </c:pt>
                <c:pt idx="9325">
                  <c:v>92.615544499999999</c:v>
                </c:pt>
                <c:pt idx="9326">
                  <c:v>92.625476500000005</c:v>
                </c:pt>
                <c:pt idx="9327">
                  <c:v>92.635409499999994</c:v>
                </c:pt>
                <c:pt idx="9328">
                  <c:v>92.645341500000001</c:v>
                </c:pt>
                <c:pt idx="9329">
                  <c:v>92.655273500000007</c:v>
                </c:pt>
                <c:pt idx="9330">
                  <c:v>92.665205499999999</c:v>
                </c:pt>
                <c:pt idx="9331">
                  <c:v>92.675137500000005</c:v>
                </c:pt>
                <c:pt idx="9332">
                  <c:v>92.685070499999995</c:v>
                </c:pt>
                <c:pt idx="9333">
                  <c:v>92.695002500000001</c:v>
                </c:pt>
                <c:pt idx="9334">
                  <c:v>92.704934499999993</c:v>
                </c:pt>
                <c:pt idx="9335">
                  <c:v>92.714866499999999</c:v>
                </c:pt>
                <c:pt idx="9336">
                  <c:v>92.724799500000003</c:v>
                </c:pt>
                <c:pt idx="9337">
                  <c:v>92.734731499999995</c:v>
                </c:pt>
                <c:pt idx="9338">
                  <c:v>92.744663500000001</c:v>
                </c:pt>
                <c:pt idx="9339">
                  <c:v>92.754595499999994</c:v>
                </c:pt>
                <c:pt idx="9340">
                  <c:v>92.764528499999997</c:v>
                </c:pt>
                <c:pt idx="9341">
                  <c:v>92.774460500000004</c:v>
                </c:pt>
                <c:pt idx="9342">
                  <c:v>92.784392499999996</c:v>
                </c:pt>
                <c:pt idx="9343">
                  <c:v>92.794324500000002</c:v>
                </c:pt>
                <c:pt idx="9344">
                  <c:v>92.804257500000006</c:v>
                </c:pt>
                <c:pt idx="9345">
                  <c:v>92.814189499999998</c:v>
                </c:pt>
                <c:pt idx="9346">
                  <c:v>92.824121500000004</c:v>
                </c:pt>
                <c:pt idx="9347">
                  <c:v>92.834053499999996</c:v>
                </c:pt>
                <c:pt idx="9348">
                  <c:v>92.8439865</c:v>
                </c:pt>
                <c:pt idx="9349">
                  <c:v>92.853918500000006</c:v>
                </c:pt>
                <c:pt idx="9350">
                  <c:v>92.863850499999998</c:v>
                </c:pt>
                <c:pt idx="9351">
                  <c:v>92.873782500000004</c:v>
                </c:pt>
                <c:pt idx="9352">
                  <c:v>92.883714499999996</c:v>
                </c:pt>
                <c:pt idx="9353">
                  <c:v>92.8936475</c:v>
                </c:pt>
                <c:pt idx="9354">
                  <c:v>92.903579500000006</c:v>
                </c:pt>
                <c:pt idx="9355">
                  <c:v>92.913511499999998</c:v>
                </c:pt>
                <c:pt idx="9356">
                  <c:v>92.923443500000005</c:v>
                </c:pt>
                <c:pt idx="9357">
                  <c:v>92.933376499999994</c:v>
                </c:pt>
                <c:pt idx="9358">
                  <c:v>92.943308500000001</c:v>
                </c:pt>
                <c:pt idx="9359">
                  <c:v>92.953240500000007</c:v>
                </c:pt>
                <c:pt idx="9360">
                  <c:v>92.963172499999999</c:v>
                </c:pt>
                <c:pt idx="9361">
                  <c:v>92.973105500000003</c:v>
                </c:pt>
                <c:pt idx="9362">
                  <c:v>92.983037499999995</c:v>
                </c:pt>
                <c:pt idx="9363">
                  <c:v>92.992969500000001</c:v>
                </c:pt>
                <c:pt idx="9364">
                  <c:v>93.002901499999993</c:v>
                </c:pt>
                <c:pt idx="9365">
                  <c:v>93.012834499999997</c:v>
                </c:pt>
                <c:pt idx="9366">
                  <c:v>93.022766500000003</c:v>
                </c:pt>
                <c:pt idx="9367">
                  <c:v>93.032698499999995</c:v>
                </c:pt>
                <c:pt idx="9368">
                  <c:v>93.042630500000001</c:v>
                </c:pt>
                <c:pt idx="9369">
                  <c:v>93.052562499999993</c:v>
                </c:pt>
                <c:pt idx="9370">
                  <c:v>93.062495499999997</c:v>
                </c:pt>
                <c:pt idx="9371">
                  <c:v>93.072427500000003</c:v>
                </c:pt>
                <c:pt idx="9372">
                  <c:v>93.082359499999995</c:v>
                </c:pt>
                <c:pt idx="9373">
                  <c:v>93.092291500000002</c:v>
                </c:pt>
                <c:pt idx="9374">
                  <c:v>93.102224500000005</c:v>
                </c:pt>
                <c:pt idx="9375">
                  <c:v>93.112156499999998</c:v>
                </c:pt>
                <c:pt idx="9376">
                  <c:v>93.122088500000004</c:v>
                </c:pt>
                <c:pt idx="9377">
                  <c:v>93.132020499999996</c:v>
                </c:pt>
                <c:pt idx="9378">
                  <c:v>93.1419535</c:v>
                </c:pt>
                <c:pt idx="9379">
                  <c:v>93.151885500000006</c:v>
                </c:pt>
                <c:pt idx="9380">
                  <c:v>93.161817499999998</c:v>
                </c:pt>
                <c:pt idx="9381">
                  <c:v>93.171749500000004</c:v>
                </c:pt>
                <c:pt idx="9382">
                  <c:v>93.181682499999994</c:v>
                </c:pt>
                <c:pt idx="9383">
                  <c:v>93.1916145</c:v>
                </c:pt>
                <c:pt idx="9384">
                  <c:v>93.201546500000006</c:v>
                </c:pt>
                <c:pt idx="9385">
                  <c:v>93.211478499999998</c:v>
                </c:pt>
                <c:pt idx="9386">
                  <c:v>93.221411500000002</c:v>
                </c:pt>
                <c:pt idx="9387">
                  <c:v>93.231343499999994</c:v>
                </c:pt>
                <c:pt idx="9388">
                  <c:v>93.2412755</c:v>
                </c:pt>
                <c:pt idx="9389">
                  <c:v>93.251207500000007</c:v>
                </c:pt>
                <c:pt idx="9390">
                  <c:v>93.261139499999999</c:v>
                </c:pt>
                <c:pt idx="9391">
                  <c:v>93.271072500000002</c:v>
                </c:pt>
                <c:pt idx="9392">
                  <c:v>93.281004499999995</c:v>
                </c:pt>
                <c:pt idx="9393">
                  <c:v>93.290936500000001</c:v>
                </c:pt>
                <c:pt idx="9394">
                  <c:v>93.300868500000007</c:v>
                </c:pt>
                <c:pt idx="9395">
                  <c:v>93.310801499999997</c:v>
                </c:pt>
                <c:pt idx="9396">
                  <c:v>93.320733500000003</c:v>
                </c:pt>
                <c:pt idx="9397">
                  <c:v>93.330665499999995</c:v>
                </c:pt>
                <c:pt idx="9398">
                  <c:v>93.340597500000001</c:v>
                </c:pt>
                <c:pt idx="9399">
                  <c:v>93.350530500000005</c:v>
                </c:pt>
                <c:pt idx="9400">
                  <c:v>93.360462499999997</c:v>
                </c:pt>
                <c:pt idx="9401">
                  <c:v>93.370394500000003</c:v>
                </c:pt>
                <c:pt idx="9402">
                  <c:v>93.380326499999995</c:v>
                </c:pt>
                <c:pt idx="9403">
                  <c:v>93.390259499999999</c:v>
                </c:pt>
                <c:pt idx="9404">
                  <c:v>93.400191500000005</c:v>
                </c:pt>
                <c:pt idx="9405">
                  <c:v>93.410123499999997</c:v>
                </c:pt>
                <c:pt idx="9406">
                  <c:v>93.420055500000004</c:v>
                </c:pt>
                <c:pt idx="9407">
                  <c:v>93.429987499999996</c:v>
                </c:pt>
                <c:pt idx="9408">
                  <c:v>93.439920499999999</c:v>
                </c:pt>
                <c:pt idx="9409">
                  <c:v>93.449852500000006</c:v>
                </c:pt>
                <c:pt idx="9410">
                  <c:v>93.459784499999998</c:v>
                </c:pt>
                <c:pt idx="9411">
                  <c:v>93.469716500000004</c:v>
                </c:pt>
                <c:pt idx="9412">
                  <c:v>93.479649499999994</c:v>
                </c:pt>
                <c:pt idx="9413">
                  <c:v>93.4895815</c:v>
                </c:pt>
                <c:pt idx="9414">
                  <c:v>93.499513500000006</c:v>
                </c:pt>
                <c:pt idx="9415">
                  <c:v>93.509445499999998</c:v>
                </c:pt>
                <c:pt idx="9416">
                  <c:v>93.519378500000002</c:v>
                </c:pt>
                <c:pt idx="9417">
                  <c:v>93.529310499999994</c:v>
                </c:pt>
                <c:pt idx="9418">
                  <c:v>93.5392425</c:v>
                </c:pt>
                <c:pt idx="9419">
                  <c:v>93.549173249999996</c:v>
                </c:pt>
                <c:pt idx="9420">
                  <c:v>93.559106249999999</c:v>
                </c:pt>
                <c:pt idx="9421">
                  <c:v>93.569038250000006</c:v>
                </c:pt>
                <c:pt idx="9422">
                  <c:v>93.578970249999998</c:v>
                </c:pt>
                <c:pt idx="9423">
                  <c:v>93.588902250000004</c:v>
                </c:pt>
                <c:pt idx="9424">
                  <c:v>93.598835249999993</c:v>
                </c:pt>
                <c:pt idx="9425">
                  <c:v>93.60876725</c:v>
                </c:pt>
                <c:pt idx="9426">
                  <c:v>93.618699250000006</c:v>
                </c:pt>
                <c:pt idx="9427">
                  <c:v>93.628631249999998</c:v>
                </c:pt>
                <c:pt idx="9428">
                  <c:v>93.638563250000004</c:v>
                </c:pt>
                <c:pt idx="9429">
                  <c:v>93.648496249999994</c:v>
                </c:pt>
                <c:pt idx="9430">
                  <c:v>93.65842825</c:v>
                </c:pt>
                <c:pt idx="9431">
                  <c:v>93.668360250000006</c:v>
                </c:pt>
                <c:pt idx="9432">
                  <c:v>93.678292249999998</c:v>
                </c:pt>
                <c:pt idx="9433">
                  <c:v>93.688225250000002</c:v>
                </c:pt>
                <c:pt idx="9434">
                  <c:v>93.698157249999994</c:v>
                </c:pt>
                <c:pt idx="9435">
                  <c:v>93.70808925</c:v>
                </c:pt>
                <c:pt idx="9436">
                  <c:v>93.718021250000007</c:v>
                </c:pt>
                <c:pt idx="9437">
                  <c:v>93.727954249999996</c:v>
                </c:pt>
                <c:pt idx="9438">
                  <c:v>93.737886250000003</c:v>
                </c:pt>
                <c:pt idx="9439">
                  <c:v>93.747818249999995</c:v>
                </c:pt>
                <c:pt idx="9440">
                  <c:v>93.757750250000001</c:v>
                </c:pt>
                <c:pt idx="9441">
                  <c:v>93.767683250000005</c:v>
                </c:pt>
                <c:pt idx="9442">
                  <c:v>93.777615249999997</c:v>
                </c:pt>
                <c:pt idx="9443">
                  <c:v>93.787547250000003</c:v>
                </c:pt>
                <c:pt idx="9444">
                  <c:v>93.797479249999995</c:v>
                </c:pt>
                <c:pt idx="9445">
                  <c:v>93.807411250000001</c:v>
                </c:pt>
                <c:pt idx="9446">
                  <c:v>93.817344250000005</c:v>
                </c:pt>
                <c:pt idx="9447">
                  <c:v>93.827276249999997</c:v>
                </c:pt>
                <c:pt idx="9448">
                  <c:v>93.837208250000003</c:v>
                </c:pt>
                <c:pt idx="9449">
                  <c:v>93.847140249999995</c:v>
                </c:pt>
                <c:pt idx="9450">
                  <c:v>93.857073249999999</c:v>
                </c:pt>
                <c:pt idx="9451">
                  <c:v>93.867005250000005</c:v>
                </c:pt>
                <c:pt idx="9452">
                  <c:v>93.876937249999997</c:v>
                </c:pt>
                <c:pt idx="9453">
                  <c:v>93.886869250000004</c:v>
                </c:pt>
                <c:pt idx="9454">
                  <c:v>93.896802249999993</c:v>
                </c:pt>
                <c:pt idx="9455">
                  <c:v>93.90673425</c:v>
                </c:pt>
                <c:pt idx="9456">
                  <c:v>93.916666250000006</c:v>
                </c:pt>
                <c:pt idx="9457">
                  <c:v>93.926598249999998</c:v>
                </c:pt>
                <c:pt idx="9458">
                  <c:v>93.936531250000002</c:v>
                </c:pt>
                <c:pt idx="9459">
                  <c:v>93.946463249999994</c:v>
                </c:pt>
                <c:pt idx="9460">
                  <c:v>93.95639525</c:v>
                </c:pt>
                <c:pt idx="9461">
                  <c:v>93.966327250000006</c:v>
                </c:pt>
                <c:pt idx="9462">
                  <c:v>93.976259249999998</c:v>
                </c:pt>
                <c:pt idx="9463">
                  <c:v>93.986192250000002</c:v>
                </c:pt>
                <c:pt idx="9464">
                  <c:v>93.996124249999994</c:v>
                </c:pt>
                <c:pt idx="9465">
                  <c:v>94.00605625</c:v>
                </c:pt>
                <c:pt idx="9466">
                  <c:v>94.015988250000007</c:v>
                </c:pt>
                <c:pt idx="9467">
                  <c:v>94.025921249999996</c:v>
                </c:pt>
                <c:pt idx="9468">
                  <c:v>94.035853250000002</c:v>
                </c:pt>
                <c:pt idx="9469">
                  <c:v>94.045785249999994</c:v>
                </c:pt>
                <c:pt idx="9470">
                  <c:v>94.055717250000001</c:v>
                </c:pt>
                <c:pt idx="9471">
                  <c:v>94.065650250000004</c:v>
                </c:pt>
                <c:pt idx="9472">
                  <c:v>94.075582249999997</c:v>
                </c:pt>
                <c:pt idx="9473">
                  <c:v>94.085514250000003</c:v>
                </c:pt>
                <c:pt idx="9474">
                  <c:v>94.095446249999995</c:v>
                </c:pt>
                <c:pt idx="9475">
                  <c:v>94.105379249999999</c:v>
                </c:pt>
                <c:pt idx="9476">
                  <c:v>94.115311250000005</c:v>
                </c:pt>
                <c:pt idx="9477">
                  <c:v>94.125243249999997</c:v>
                </c:pt>
                <c:pt idx="9478">
                  <c:v>94.135175250000003</c:v>
                </c:pt>
                <c:pt idx="9479">
                  <c:v>94.145108250000007</c:v>
                </c:pt>
                <c:pt idx="9480">
                  <c:v>94.155040249999999</c:v>
                </c:pt>
                <c:pt idx="9481">
                  <c:v>94.164972250000005</c:v>
                </c:pt>
                <c:pt idx="9482">
                  <c:v>94.174904249999997</c:v>
                </c:pt>
                <c:pt idx="9483">
                  <c:v>94.184836250000004</c:v>
                </c:pt>
                <c:pt idx="9484">
                  <c:v>94.194769249999993</c:v>
                </c:pt>
                <c:pt idx="9485">
                  <c:v>94.204701249999999</c:v>
                </c:pt>
                <c:pt idx="9486">
                  <c:v>94.214633250000006</c:v>
                </c:pt>
                <c:pt idx="9487">
                  <c:v>94.224565249999998</c:v>
                </c:pt>
                <c:pt idx="9488">
                  <c:v>94.234498250000001</c:v>
                </c:pt>
                <c:pt idx="9489">
                  <c:v>94.244430249999994</c:v>
                </c:pt>
                <c:pt idx="9490">
                  <c:v>94.25436225</c:v>
                </c:pt>
                <c:pt idx="9491">
                  <c:v>94.264294250000006</c:v>
                </c:pt>
                <c:pt idx="9492">
                  <c:v>94.274227249999996</c:v>
                </c:pt>
                <c:pt idx="9493">
                  <c:v>94.284159250000002</c:v>
                </c:pt>
                <c:pt idx="9494">
                  <c:v>94.294091249999994</c:v>
                </c:pt>
                <c:pt idx="9495">
                  <c:v>94.30402325</c:v>
                </c:pt>
                <c:pt idx="9496">
                  <c:v>94.313956250000004</c:v>
                </c:pt>
                <c:pt idx="9497">
                  <c:v>94.323888249999996</c:v>
                </c:pt>
                <c:pt idx="9498">
                  <c:v>94.333820250000002</c:v>
                </c:pt>
                <c:pt idx="9499">
                  <c:v>94.343752249999994</c:v>
                </c:pt>
                <c:pt idx="9500">
                  <c:v>94.353685249999998</c:v>
                </c:pt>
                <c:pt idx="9501">
                  <c:v>94.363617250000004</c:v>
                </c:pt>
                <c:pt idx="9502">
                  <c:v>94.373549249999996</c:v>
                </c:pt>
                <c:pt idx="9503">
                  <c:v>94.383481250000003</c:v>
                </c:pt>
                <c:pt idx="9504">
                  <c:v>94.393413249999995</c:v>
                </c:pt>
                <c:pt idx="9505">
                  <c:v>94.403346249999998</c:v>
                </c:pt>
                <c:pt idx="9506">
                  <c:v>94.413278250000005</c:v>
                </c:pt>
                <c:pt idx="9507">
                  <c:v>94.423210249999997</c:v>
                </c:pt>
                <c:pt idx="9508">
                  <c:v>94.433142250000003</c:v>
                </c:pt>
                <c:pt idx="9509">
                  <c:v>94.443075250000007</c:v>
                </c:pt>
                <c:pt idx="9510">
                  <c:v>94.453007249999999</c:v>
                </c:pt>
                <c:pt idx="9511">
                  <c:v>94.462939250000005</c:v>
                </c:pt>
                <c:pt idx="9512">
                  <c:v>94.472871249999997</c:v>
                </c:pt>
                <c:pt idx="9513">
                  <c:v>94.482804250000001</c:v>
                </c:pt>
                <c:pt idx="9514">
                  <c:v>94.492736249999993</c:v>
                </c:pt>
                <c:pt idx="9515">
                  <c:v>94.502668249999999</c:v>
                </c:pt>
                <c:pt idx="9516">
                  <c:v>94.512600250000006</c:v>
                </c:pt>
                <c:pt idx="9517">
                  <c:v>94.522533249999995</c:v>
                </c:pt>
                <c:pt idx="9518">
                  <c:v>94.532465250000001</c:v>
                </c:pt>
                <c:pt idx="9519">
                  <c:v>94.542397249999993</c:v>
                </c:pt>
                <c:pt idx="9520">
                  <c:v>94.552330420000004</c:v>
                </c:pt>
                <c:pt idx="9521">
                  <c:v>94.562262419999996</c:v>
                </c:pt>
                <c:pt idx="9522">
                  <c:v>94.57219542</c:v>
                </c:pt>
                <c:pt idx="9523">
                  <c:v>94.582127420000006</c:v>
                </c:pt>
                <c:pt idx="9524">
                  <c:v>94.592059419999998</c:v>
                </c:pt>
                <c:pt idx="9525">
                  <c:v>94.601991420000004</c:v>
                </c:pt>
                <c:pt idx="9526">
                  <c:v>94.611924419999994</c:v>
                </c:pt>
                <c:pt idx="9527">
                  <c:v>94.62185642</c:v>
                </c:pt>
                <c:pt idx="9528">
                  <c:v>94.631788420000007</c:v>
                </c:pt>
                <c:pt idx="9529">
                  <c:v>94.641720419999999</c:v>
                </c:pt>
                <c:pt idx="9530">
                  <c:v>94.651653420000002</c:v>
                </c:pt>
                <c:pt idx="9531">
                  <c:v>94.661585419999994</c:v>
                </c:pt>
                <c:pt idx="9532">
                  <c:v>94.671517420000001</c:v>
                </c:pt>
                <c:pt idx="9533">
                  <c:v>94.681449420000007</c:v>
                </c:pt>
                <c:pt idx="9534">
                  <c:v>94.691382419999997</c:v>
                </c:pt>
                <c:pt idx="9535">
                  <c:v>94.701314420000003</c:v>
                </c:pt>
                <c:pt idx="9536">
                  <c:v>94.711246419999995</c:v>
                </c:pt>
                <c:pt idx="9537">
                  <c:v>94.721178420000001</c:v>
                </c:pt>
                <c:pt idx="9538">
                  <c:v>94.731110419999993</c:v>
                </c:pt>
                <c:pt idx="9539">
                  <c:v>94.741043419999997</c:v>
                </c:pt>
                <c:pt idx="9540">
                  <c:v>94.750975420000003</c:v>
                </c:pt>
                <c:pt idx="9541">
                  <c:v>94.760907419999995</c:v>
                </c:pt>
                <c:pt idx="9542">
                  <c:v>94.770839420000001</c:v>
                </c:pt>
                <c:pt idx="9543">
                  <c:v>94.780772420000005</c:v>
                </c:pt>
                <c:pt idx="9544">
                  <c:v>94.790704419999997</c:v>
                </c:pt>
                <c:pt idx="9545">
                  <c:v>94.800636420000004</c:v>
                </c:pt>
                <c:pt idx="9546">
                  <c:v>94.810568419999996</c:v>
                </c:pt>
                <c:pt idx="9547">
                  <c:v>94.820501419999999</c:v>
                </c:pt>
                <c:pt idx="9548">
                  <c:v>94.830433420000006</c:v>
                </c:pt>
                <c:pt idx="9549">
                  <c:v>94.840365419999998</c:v>
                </c:pt>
                <c:pt idx="9550">
                  <c:v>94.850297420000004</c:v>
                </c:pt>
                <c:pt idx="9551">
                  <c:v>94.860230419999994</c:v>
                </c:pt>
                <c:pt idx="9552">
                  <c:v>94.87016242</c:v>
                </c:pt>
                <c:pt idx="9553">
                  <c:v>94.880094420000006</c:v>
                </c:pt>
                <c:pt idx="9554">
                  <c:v>94.890026419999998</c:v>
                </c:pt>
                <c:pt idx="9555">
                  <c:v>94.899958420000004</c:v>
                </c:pt>
                <c:pt idx="9556">
                  <c:v>94.909891419999994</c:v>
                </c:pt>
                <c:pt idx="9557">
                  <c:v>94.91982342</c:v>
                </c:pt>
                <c:pt idx="9558">
                  <c:v>94.929755420000006</c:v>
                </c:pt>
                <c:pt idx="9559">
                  <c:v>94.939687419999998</c:v>
                </c:pt>
                <c:pt idx="9560">
                  <c:v>94.949620420000002</c:v>
                </c:pt>
                <c:pt idx="9561">
                  <c:v>94.959552419999994</c:v>
                </c:pt>
                <c:pt idx="9562">
                  <c:v>94.969484420000001</c:v>
                </c:pt>
                <c:pt idx="9563">
                  <c:v>94.979416420000007</c:v>
                </c:pt>
                <c:pt idx="9564">
                  <c:v>94.989349419999996</c:v>
                </c:pt>
                <c:pt idx="9565">
                  <c:v>94.999281420000003</c:v>
                </c:pt>
                <c:pt idx="9566">
                  <c:v>95.009213419999995</c:v>
                </c:pt>
                <c:pt idx="9567">
                  <c:v>95.019145420000001</c:v>
                </c:pt>
                <c:pt idx="9568">
                  <c:v>95.029078420000005</c:v>
                </c:pt>
                <c:pt idx="9569">
                  <c:v>95.039010419999997</c:v>
                </c:pt>
                <c:pt idx="9570">
                  <c:v>95.048942420000003</c:v>
                </c:pt>
                <c:pt idx="9571">
                  <c:v>95.058874419999995</c:v>
                </c:pt>
                <c:pt idx="9572">
                  <c:v>95.068807419999999</c:v>
                </c:pt>
                <c:pt idx="9573">
                  <c:v>95.078739420000005</c:v>
                </c:pt>
                <c:pt idx="9574">
                  <c:v>95.088671419999997</c:v>
                </c:pt>
                <c:pt idx="9575">
                  <c:v>95.098603420000003</c:v>
                </c:pt>
                <c:pt idx="9576">
                  <c:v>95.108535419999995</c:v>
                </c:pt>
                <c:pt idx="9577">
                  <c:v>95.118468419999999</c:v>
                </c:pt>
                <c:pt idx="9578">
                  <c:v>95.128400420000006</c:v>
                </c:pt>
                <c:pt idx="9579">
                  <c:v>95.138332419999998</c:v>
                </c:pt>
                <c:pt idx="9580">
                  <c:v>95.148264420000004</c:v>
                </c:pt>
                <c:pt idx="9581">
                  <c:v>95.158197419999993</c:v>
                </c:pt>
                <c:pt idx="9582">
                  <c:v>95.16812942</c:v>
                </c:pt>
                <c:pt idx="9583">
                  <c:v>95.178061420000006</c:v>
                </c:pt>
                <c:pt idx="9584">
                  <c:v>95.187993419999998</c:v>
                </c:pt>
                <c:pt idx="9585">
                  <c:v>95.197926420000002</c:v>
                </c:pt>
                <c:pt idx="9586">
                  <c:v>95.207858419999994</c:v>
                </c:pt>
                <c:pt idx="9587">
                  <c:v>95.21779042</c:v>
                </c:pt>
                <c:pt idx="9588">
                  <c:v>95.227722420000006</c:v>
                </c:pt>
                <c:pt idx="9589">
                  <c:v>95.237655419999996</c:v>
                </c:pt>
                <c:pt idx="9590">
                  <c:v>95.247587420000002</c:v>
                </c:pt>
                <c:pt idx="9591">
                  <c:v>95.257519419999994</c:v>
                </c:pt>
                <c:pt idx="9592">
                  <c:v>95.26745142</c:v>
                </c:pt>
                <c:pt idx="9593">
                  <c:v>95.277383420000007</c:v>
                </c:pt>
                <c:pt idx="9594">
                  <c:v>95.287316419999996</c:v>
                </c:pt>
                <c:pt idx="9595">
                  <c:v>95.297248420000003</c:v>
                </c:pt>
                <c:pt idx="9596">
                  <c:v>95.307180419999995</c:v>
                </c:pt>
                <c:pt idx="9597">
                  <c:v>95.317112420000001</c:v>
                </c:pt>
                <c:pt idx="9598">
                  <c:v>95.327045420000005</c:v>
                </c:pt>
                <c:pt idx="9599">
                  <c:v>95.336977419999997</c:v>
                </c:pt>
                <c:pt idx="9600">
                  <c:v>95.346909420000003</c:v>
                </c:pt>
                <c:pt idx="9601">
                  <c:v>95.356841419999995</c:v>
                </c:pt>
                <c:pt idx="9602">
                  <c:v>95.366774419999999</c:v>
                </c:pt>
                <c:pt idx="9603">
                  <c:v>95.376706420000005</c:v>
                </c:pt>
                <c:pt idx="9604">
                  <c:v>95.386638419999997</c:v>
                </c:pt>
                <c:pt idx="9605">
                  <c:v>95.396570420000003</c:v>
                </c:pt>
                <c:pt idx="9606">
                  <c:v>95.406503420000007</c:v>
                </c:pt>
                <c:pt idx="9607">
                  <c:v>95.416435419999999</c:v>
                </c:pt>
                <c:pt idx="9608">
                  <c:v>95.426367420000005</c:v>
                </c:pt>
                <c:pt idx="9609">
                  <c:v>95.436299419999997</c:v>
                </c:pt>
                <c:pt idx="9610">
                  <c:v>95.446231420000004</c:v>
                </c:pt>
                <c:pt idx="9611">
                  <c:v>95.456164419999993</c:v>
                </c:pt>
                <c:pt idx="9612">
                  <c:v>95.46609642</c:v>
                </c:pt>
                <c:pt idx="9613">
                  <c:v>95.476028420000006</c:v>
                </c:pt>
                <c:pt idx="9614">
                  <c:v>95.485960419999998</c:v>
                </c:pt>
                <c:pt idx="9615">
                  <c:v>95.495893420000002</c:v>
                </c:pt>
                <c:pt idx="9616">
                  <c:v>95.505825419999994</c:v>
                </c:pt>
                <c:pt idx="9617">
                  <c:v>95.51575742</c:v>
                </c:pt>
                <c:pt idx="9618">
                  <c:v>95.525689420000006</c:v>
                </c:pt>
                <c:pt idx="9619">
                  <c:v>95.535622419999996</c:v>
                </c:pt>
                <c:pt idx="9620">
                  <c:v>95.545554420000002</c:v>
                </c:pt>
                <c:pt idx="9621">
                  <c:v>95.555485750000003</c:v>
                </c:pt>
                <c:pt idx="9622">
                  <c:v>95.565417749999995</c:v>
                </c:pt>
                <c:pt idx="9623">
                  <c:v>95.575350749999998</c:v>
                </c:pt>
                <c:pt idx="9624">
                  <c:v>95.585282750000005</c:v>
                </c:pt>
                <c:pt idx="9625">
                  <c:v>95.595214749999997</c:v>
                </c:pt>
                <c:pt idx="9626">
                  <c:v>95.605146750000003</c:v>
                </c:pt>
                <c:pt idx="9627">
                  <c:v>95.615079750000007</c:v>
                </c:pt>
                <c:pt idx="9628">
                  <c:v>95.625011749999999</c:v>
                </c:pt>
                <c:pt idx="9629">
                  <c:v>95.634943750000005</c:v>
                </c:pt>
                <c:pt idx="9630">
                  <c:v>95.644875749999997</c:v>
                </c:pt>
                <c:pt idx="9631">
                  <c:v>95.654807750000003</c:v>
                </c:pt>
                <c:pt idx="9632">
                  <c:v>95.664740750000007</c:v>
                </c:pt>
                <c:pt idx="9633">
                  <c:v>95.674672749999999</c:v>
                </c:pt>
                <c:pt idx="9634">
                  <c:v>95.684604750000005</c:v>
                </c:pt>
                <c:pt idx="9635">
                  <c:v>95.694536749999997</c:v>
                </c:pt>
                <c:pt idx="9636">
                  <c:v>95.704469750000001</c:v>
                </c:pt>
                <c:pt idx="9637">
                  <c:v>95.714401749999993</c:v>
                </c:pt>
                <c:pt idx="9638">
                  <c:v>95.72433375</c:v>
                </c:pt>
                <c:pt idx="9639">
                  <c:v>95.734265750000006</c:v>
                </c:pt>
                <c:pt idx="9640">
                  <c:v>95.744198749999995</c:v>
                </c:pt>
                <c:pt idx="9641">
                  <c:v>95.754130750000002</c:v>
                </c:pt>
                <c:pt idx="9642">
                  <c:v>95.764062749999994</c:v>
                </c:pt>
                <c:pt idx="9643">
                  <c:v>95.77399475</c:v>
                </c:pt>
                <c:pt idx="9644">
                  <c:v>95.783926750000006</c:v>
                </c:pt>
                <c:pt idx="9645">
                  <c:v>95.793859749999996</c:v>
                </c:pt>
                <c:pt idx="9646">
                  <c:v>95.803791750000002</c:v>
                </c:pt>
                <c:pt idx="9647">
                  <c:v>95.813723749999994</c:v>
                </c:pt>
                <c:pt idx="9648">
                  <c:v>95.82365575</c:v>
                </c:pt>
                <c:pt idx="9649">
                  <c:v>95.833588750000004</c:v>
                </c:pt>
                <c:pt idx="9650">
                  <c:v>95.843520749999996</c:v>
                </c:pt>
                <c:pt idx="9651">
                  <c:v>95.853452750000002</c:v>
                </c:pt>
                <c:pt idx="9652">
                  <c:v>95.863384749999994</c:v>
                </c:pt>
                <c:pt idx="9653">
                  <c:v>95.873317749999998</c:v>
                </c:pt>
                <c:pt idx="9654">
                  <c:v>95.883249750000004</c:v>
                </c:pt>
                <c:pt idx="9655">
                  <c:v>95.893181749999997</c:v>
                </c:pt>
                <c:pt idx="9656">
                  <c:v>95.903113750000003</c:v>
                </c:pt>
                <c:pt idx="9657">
                  <c:v>95.913046750000007</c:v>
                </c:pt>
                <c:pt idx="9658">
                  <c:v>95.922978749999999</c:v>
                </c:pt>
                <c:pt idx="9659">
                  <c:v>95.932910750000005</c:v>
                </c:pt>
                <c:pt idx="9660">
                  <c:v>95.942842749999997</c:v>
                </c:pt>
                <c:pt idx="9661">
                  <c:v>95.952775750000001</c:v>
                </c:pt>
                <c:pt idx="9662">
                  <c:v>95.962707750000007</c:v>
                </c:pt>
                <c:pt idx="9663">
                  <c:v>95.972639749999999</c:v>
                </c:pt>
                <c:pt idx="9664">
                  <c:v>95.982571750000005</c:v>
                </c:pt>
                <c:pt idx="9665">
                  <c:v>95.992503749999997</c:v>
                </c:pt>
                <c:pt idx="9666">
                  <c:v>96.002436750000001</c:v>
                </c:pt>
                <c:pt idx="9667">
                  <c:v>96.012368749999993</c:v>
                </c:pt>
                <c:pt idx="9668">
                  <c:v>96.022300749999999</c:v>
                </c:pt>
                <c:pt idx="9669">
                  <c:v>96.032232750000006</c:v>
                </c:pt>
                <c:pt idx="9670">
                  <c:v>96.042165749999995</c:v>
                </c:pt>
                <c:pt idx="9671">
                  <c:v>96.052097750000001</c:v>
                </c:pt>
                <c:pt idx="9672">
                  <c:v>96.062029749999994</c:v>
                </c:pt>
                <c:pt idx="9673">
                  <c:v>96.07196175</c:v>
                </c:pt>
                <c:pt idx="9674">
                  <c:v>96.081894750000004</c:v>
                </c:pt>
                <c:pt idx="9675">
                  <c:v>96.091826749999996</c:v>
                </c:pt>
                <c:pt idx="9676">
                  <c:v>96.101758750000002</c:v>
                </c:pt>
                <c:pt idx="9677">
                  <c:v>96.111690749999994</c:v>
                </c:pt>
                <c:pt idx="9678">
                  <c:v>96.121623749999998</c:v>
                </c:pt>
                <c:pt idx="9679">
                  <c:v>96.131555750000004</c:v>
                </c:pt>
                <c:pt idx="9680">
                  <c:v>96.141487749999996</c:v>
                </c:pt>
                <c:pt idx="9681">
                  <c:v>96.151419750000002</c:v>
                </c:pt>
                <c:pt idx="9682">
                  <c:v>96.161351749999994</c:v>
                </c:pt>
                <c:pt idx="9683">
                  <c:v>96.171284749999998</c:v>
                </c:pt>
                <c:pt idx="9684">
                  <c:v>96.181216750000004</c:v>
                </c:pt>
                <c:pt idx="9685">
                  <c:v>96.191148749999996</c:v>
                </c:pt>
                <c:pt idx="9686">
                  <c:v>96.201080750000003</c:v>
                </c:pt>
                <c:pt idx="9687">
                  <c:v>96.211013750000006</c:v>
                </c:pt>
                <c:pt idx="9688">
                  <c:v>96.220945749999998</c:v>
                </c:pt>
                <c:pt idx="9689">
                  <c:v>96.230877750000005</c:v>
                </c:pt>
                <c:pt idx="9690">
                  <c:v>96.240809749999997</c:v>
                </c:pt>
                <c:pt idx="9691">
                  <c:v>96.250742750000001</c:v>
                </c:pt>
                <c:pt idx="9692">
                  <c:v>96.260674750000007</c:v>
                </c:pt>
                <c:pt idx="9693">
                  <c:v>96.270606749999999</c:v>
                </c:pt>
                <c:pt idx="9694">
                  <c:v>96.280538750000005</c:v>
                </c:pt>
                <c:pt idx="9695">
                  <c:v>96.290471749999995</c:v>
                </c:pt>
                <c:pt idx="9696">
                  <c:v>96.300403750000001</c:v>
                </c:pt>
                <c:pt idx="9697">
                  <c:v>96.310335749999993</c:v>
                </c:pt>
                <c:pt idx="9698">
                  <c:v>96.320267749999999</c:v>
                </c:pt>
                <c:pt idx="9699">
                  <c:v>96.330200750000003</c:v>
                </c:pt>
                <c:pt idx="9700">
                  <c:v>96.340132749999995</c:v>
                </c:pt>
                <c:pt idx="9701">
                  <c:v>96.350064750000001</c:v>
                </c:pt>
                <c:pt idx="9702">
                  <c:v>96.359996749999993</c:v>
                </c:pt>
                <c:pt idx="9703">
                  <c:v>96.36992875</c:v>
                </c:pt>
                <c:pt idx="9704">
                  <c:v>96.379861750000003</c:v>
                </c:pt>
                <c:pt idx="9705">
                  <c:v>96.389793749999995</c:v>
                </c:pt>
                <c:pt idx="9706">
                  <c:v>96.399725750000002</c:v>
                </c:pt>
                <c:pt idx="9707">
                  <c:v>96.409657749999994</c:v>
                </c:pt>
                <c:pt idx="9708">
                  <c:v>96.419590749999998</c:v>
                </c:pt>
                <c:pt idx="9709">
                  <c:v>96.429522750000004</c:v>
                </c:pt>
                <c:pt idx="9710">
                  <c:v>96.439454749999996</c:v>
                </c:pt>
                <c:pt idx="9711">
                  <c:v>96.449386750000002</c:v>
                </c:pt>
                <c:pt idx="9712">
                  <c:v>96.459319750000006</c:v>
                </c:pt>
                <c:pt idx="9713">
                  <c:v>96.469251749999998</c:v>
                </c:pt>
                <c:pt idx="9714">
                  <c:v>96.479183750000004</c:v>
                </c:pt>
                <c:pt idx="9715">
                  <c:v>96.489115749999996</c:v>
                </c:pt>
                <c:pt idx="9716">
                  <c:v>96.49904875</c:v>
                </c:pt>
                <c:pt idx="9717">
                  <c:v>96.508980750000006</c:v>
                </c:pt>
                <c:pt idx="9718">
                  <c:v>96.518912749999998</c:v>
                </c:pt>
                <c:pt idx="9719">
                  <c:v>96.528844750000005</c:v>
                </c:pt>
                <c:pt idx="9720">
                  <c:v>96.538776749999997</c:v>
                </c:pt>
                <c:pt idx="9721">
                  <c:v>96.54870975</c:v>
                </c:pt>
                <c:pt idx="9722">
                  <c:v>96.558642289999995</c:v>
                </c:pt>
                <c:pt idx="9723">
                  <c:v>96.568574290000001</c:v>
                </c:pt>
                <c:pt idx="9724">
                  <c:v>96.578506290000007</c:v>
                </c:pt>
                <c:pt idx="9725">
                  <c:v>96.588439289999997</c:v>
                </c:pt>
                <c:pt idx="9726">
                  <c:v>96.598371290000003</c:v>
                </c:pt>
                <c:pt idx="9727">
                  <c:v>96.608303289999995</c:v>
                </c:pt>
                <c:pt idx="9728">
                  <c:v>96.618235290000001</c:v>
                </c:pt>
                <c:pt idx="9729">
                  <c:v>96.628168290000005</c:v>
                </c:pt>
                <c:pt idx="9730">
                  <c:v>96.638100289999997</c:v>
                </c:pt>
                <c:pt idx="9731">
                  <c:v>96.648032290000003</c:v>
                </c:pt>
                <c:pt idx="9732">
                  <c:v>96.657964289999995</c:v>
                </c:pt>
                <c:pt idx="9733">
                  <c:v>96.667897289999999</c:v>
                </c:pt>
                <c:pt idx="9734">
                  <c:v>96.677829290000005</c:v>
                </c:pt>
                <c:pt idx="9735">
                  <c:v>96.687761289999997</c:v>
                </c:pt>
                <c:pt idx="9736">
                  <c:v>96.697693290000004</c:v>
                </c:pt>
                <c:pt idx="9737">
                  <c:v>96.707625289999996</c:v>
                </c:pt>
                <c:pt idx="9738">
                  <c:v>96.717558289999999</c:v>
                </c:pt>
                <c:pt idx="9739">
                  <c:v>96.727490290000006</c:v>
                </c:pt>
                <c:pt idx="9740">
                  <c:v>96.737422289999998</c:v>
                </c:pt>
                <c:pt idx="9741">
                  <c:v>96.747354290000004</c:v>
                </c:pt>
                <c:pt idx="9742">
                  <c:v>96.757287289999994</c:v>
                </c:pt>
                <c:pt idx="9743">
                  <c:v>96.76721929</c:v>
                </c:pt>
                <c:pt idx="9744">
                  <c:v>96.777151290000006</c:v>
                </c:pt>
                <c:pt idx="9745">
                  <c:v>96.787083289999998</c:v>
                </c:pt>
                <c:pt idx="9746">
                  <c:v>96.797016290000002</c:v>
                </c:pt>
                <c:pt idx="9747">
                  <c:v>96.806948289999994</c:v>
                </c:pt>
                <c:pt idx="9748">
                  <c:v>96.81688029</c:v>
                </c:pt>
                <c:pt idx="9749">
                  <c:v>96.826812290000007</c:v>
                </c:pt>
                <c:pt idx="9750">
                  <c:v>96.836745289999996</c:v>
                </c:pt>
                <c:pt idx="9751">
                  <c:v>96.846677290000002</c:v>
                </c:pt>
                <c:pt idx="9752">
                  <c:v>96.856609289999994</c:v>
                </c:pt>
                <c:pt idx="9753">
                  <c:v>96.866541290000001</c:v>
                </c:pt>
                <c:pt idx="9754">
                  <c:v>96.876474290000004</c:v>
                </c:pt>
                <c:pt idx="9755">
                  <c:v>96.886406289999996</c:v>
                </c:pt>
                <c:pt idx="9756">
                  <c:v>96.896338290000003</c:v>
                </c:pt>
                <c:pt idx="9757">
                  <c:v>96.906270289999995</c:v>
                </c:pt>
                <c:pt idx="9758">
                  <c:v>96.916202290000001</c:v>
                </c:pt>
                <c:pt idx="9759">
                  <c:v>96.926135290000005</c:v>
                </c:pt>
                <c:pt idx="9760">
                  <c:v>96.936067289999997</c:v>
                </c:pt>
                <c:pt idx="9761">
                  <c:v>96.945999290000003</c:v>
                </c:pt>
                <c:pt idx="9762">
                  <c:v>96.955931289999995</c:v>
                </c:pt>
                <c:pt idx="9763">
                  <c:v>96.965864289999999</c:v>
                </c:pt>
                <c:pt idx="9764">
                  <c:v>96.975796290000005</c:v>
                </c:pt>
                <c:pt idx="9765">
                  <c:v>96.985728289999997</c:v>
                </c:pt>
                <c:pt idx="9766">
                  <c:v>96.995660290000004</c:v>
                </c:pt>
                <c:pt idx="9767">
                  <c:v>97.005593289999993</c:v>
                </c:pt>
                <c:pt idx="9768">
                  <c:v>97.015525289999999</c:v>
                </c:pt>
                <c:pt idx="9769">
                  <c:v>97.025457290000006</c:v>
                </c:pt>
                <c:pt idx="9770">
                  <c:v>97.035389289999998</c:v>
                </c:pt>
                <c:pt idx="9771">
                  <c:v>97.045322290000001</c:v>
                </c:pt>
                <c:pt idx="9772">
                  <c:v>97.055254289999993</c:v>
                </c:pt>
                <c:pt idx="9773">
                  <c:v>97.06518629</c:v>
                </c:pt>
                <c:pt idx="9774">
                  <c:v>97.075118290000006</c:v>
                </c:pt>
                <c:pt idx="9775">
                  <c:v>97.085050289999998</c:v>
                </c:pt>
                <c:pt idx="9776">
                  <c:v>97.094983290000002</c:v>
                </c:pt>
                <c:pt idx="9777">
                  <c:v>97.104915289999994</c:v>
                </c:pt>
                <c:pt idx="9778">
                  <c:v>97.11484729</c:v>
                </c:pt>
                <c:pt idx="9779">
                  <c:v>97.124779290000006</c:v>
                </c:pt>
                <c:pt idx="9780">
                  <c:v>97.134712289999996</c:v>
                </c:pt>
                <c:pt idx="9781">
                  <c:v>97.144644290000002</c:v>
                </c:pt>
                <c:pt idx="9782">
                  <c:v>97.154576289999994</c:v>
                </c:pt>
                <c:pt idx="9783">
                  <c:v>97.164508290000001</c:v>
                </c:pt>
                <c:pt idx="9784">
                  <c:v>97.174441290000004</c:v>
                </c:pt>
                <c:pt idx="9785">
                  <c:v>97.184373289999996</c:v>
                </c:pt>
                <c:pt idx="9786">
                  <c:v>97.194305290000003</c:v>
                </c:pt>
                <c:pt idx="9787">
                  <c:v>97.204237289999995</c:v>
                </c:pt>
                <c:pt idx="9788">
                  <c:v>97.214170289999998</c:v>
                </c:pt>
                <c:pt idx="9789">
                  <c:v>97.224102290000005</c:v>
                </c:pt>
                <c:pt idx="9790">
                  <c:v>97.234034289999997</c:v>
                </c:pt>
                <c:pt idx="9791">
                  <c:v>97.243966290000003</c:v>
                </c:pt>
                <c:pt idx="9792">
                  <c:v>97.253899290000007</c:v>
                </c:pt>
                <c:pt idx="9793">
                  <c:v>97.263831289999999</c:v>
                </c:pt>
                <c:pt idx="9794">
                  <c:v>97.273763290000005</c:v>
                </c:pt>
                <c:pt idx="9795">
                  <c:v>97.283695289999997</c:v>
                </c:pt>
                <c:pt idx="9796">
                  <c:v>97.293627290000003</c:v>
                </c:pt>
                <c:pt idx="9797">
                  <c:v>97.303560289999993</c:v>
                </c:pt>
                <c:pt idx="9798">
                  <c:v>97.313492289999999</c:v>
                </c:pt>
                <c:pt idx="9799">
                  <c:v>97.323424290000005</c:v>
                </c:pt>
                <c:pt idx="9800">
                  <c:v>97.333356289999998</c:v>
                </c:pt>
                <c:pt idx="9801">
                  <c:v>97.343289290000001</c:v>
                </c:pt>
                <c:pt idx="9802">
                  <c:v>97.353221289999993</c:v>
                </c:pt>
                <c:pt idx="9803">
                  <c:v>97.36315329</c:v>
                </c:pt>
                <c:pt idx="9804">
                  <c:v>97.373085290000006</c:v>
                </c:pt>
                <c:pt idx="9805">
                  <c:v>97.383018289999995</c:v>
                </c:pt>
                <c:pt idx="9806">
                  <c:v>97.392950290000002</c:v>
                </c:pt>
                <c:pt idx="9807">
                  <c:v>97.402882289999994</c:v>
                </c:pt>
                <c:pt idx="9808">
                  <c:v>97.41281429</c:v>
                </c:pt>
                <c:pt idx="9809">
                  <c:v>97.422747290000004</c:v>
                </c:pt>
                <c:pt idx="9810">
                  <c:v>97.432679289999996</c:v>
                </c:pt>
                <c:pt idx="9811">
                  <c:v>97.442611290000002</c:v>
                </c:pt>
                <c:pt idx="9812">
                  <c:v>97.452543289999994</c:v>
                </c:pt>
                <c:pt idx="9813">
                  <c:v>97.462476289999998</c:v>
                </c:pt>
                <c:pt idx="9814">
                  <c:v>97.472408290000004</c:v>
                </c:pt>
                <c:pt idx="9815">
                  <c:v>97.482340289999996</c:v>
                </c:pt>
                <c:pt idx="9816">
                  <c:v>97.492272290000002</c:v>
                </c:pt>
                <c:pt idx="9817">
                  <c:v>97.502204289999995</c:v>
                </c:pt>
                <c:pt idx="9818">
                  <c:v>97.512137289999998</c:v>
                </c:pt>
                <c:pt idx="9819">
                  <c:v>97.522069290000005</c:v>
                </c:pt>
                <c:pt idx="9820">
                  <c:v>97.532001289999997</c:v>
                </c:pt>
                <c:pt idx="9821">
                  <c:v>97.541933290000003</c:v>
                </c:pt>
                <c:pt idx="9822">
                  <c:v>97.551866500000003</c:v>
                </c:pt>
                <c:pt idx="9823">
                  <c:v>97.561798499999995</c:v>
                </c:pt>
                <c:pt idx="9824">
                  <c:v>97.571730500000001</c:v>
                </c:pt>
                <c:pt idx="9825">
                  <c:v>97.581662499999993</c:v>
                </c:pt>
                <c:pt idx="9826">
                  <c:v>97.591595499999997</c:v>
                </c:pt>
                <c:pt idx="9827">
                  <c:v>97.601527500000003</c:v>
                </c:pt>
                <c:pt idx="9828">
                  <c:v>97.611459499999995</c:v>
                </c:pt>
                <c:pt idx="9829">
                  <c:v>97.621391500000001</c:v>
                </c:pt>
                <c:pt idx="9830">
                  <c:v>97.631324500000005</c:v>
                </c:pt>
                <c:pt idx="9831">
                  <c:v>97.641256499999997</c:v>
                </c:pt>
                <c:pt idx="9832">
                  <c:v>97.651188500000004</c:v>
                </c:pt>
                <c:pt idx="9833">
                  <c:v>97.661120499999996</c:v>
                </c:pt>
                <c:pt idx="9834">
                  <c:v>97.671053499999999</c:v>
                </c:pt>
                <c:pt idx="9835">
                  <c:v>97.680985500000006</c:v>
                </c:pt>
                <c:pt idx="9836">
                  <c:v>97.690917499999998</c:v>
                </c:pt>
                <c:pt idx="9837">
                  <c:v>97.700849500000004</c:v>
                </c:pt>
                <c:pt idx="9838">
                  <c:v>97.710781499999996</c:v>
                </c:pt>
                <c:pt idx="9839">
                  <c:v>97.7207145</c:v>
                </c:pt>
                <c:pt idx="9840">
                  <c:v>97.730646500000006</c:v>
                </c:pt>
                <c:pt idx="9841">
                  <c:v>97.740578499999998</c:v>
                </c:pt>
                <c:pt idx="9842">
                  <c:v>97.750510500000004</c:v>
                </c:pt>
                <c:pt idx="9843">
                  <c:v>97.760443499999994</c:v>
                </c:pt>
                <c:pt idx="9844">
                  <c:v>97.7703755</c:v>
                </c:pt>
                <c:pt idx="9845">
                  <c:v>97.780307500000006</c:v>
                </c:pt>
                <c:pt idx="9846">
                  <c:v>97.790239499999998</c:v>
                </c:pt>
                <c:pt idx="9847">
                  <c:v>97.800172500000002</c:v>
                </c:pt>
                <c:pt idx="9848">
                  <c:v>97.810104499999994</c:v>
                </c:pt>
                <c:pt idx="9849">
                  <c:v>97.820036500000001</c:v>
                </c:pt>
                <c:pt idx="9850">
                  <c:v>97.829968500000007</c:v>
                </c:pt>
                <c:pt idx="9851">
                  <c:v>97.839901499999996</c:v>
                </c:pt>
                <c:pt idx="9852">
                  <c:v>97.849833500000003</c:v>
                </c:pt>
                <c:pt idx="9853">
                  <c:v>97.859765499999995</c:v>
                </c:pt>
                <c:pt idx="9854">
                  <c:v>97.869697500000001</c:v>
                </c:pt>
                <c:pt idx="9855">
                  <c:v>97.879630500000005</c:v>
                </c:pt>
                <c:pt idx="9856">
                  <c:v>97.889562499999997</c:v>
                </c:pt>
                <c:pt idx="9857">
                  <c:v>97.899494500000003</c:v>
                </c:pt>
                <c:pt idx="9858">
                  <c:v>97.909426499999995</c:v>
                </c:pt>
                <c:pt idx="9859">
                  <c:v>97.919359499999999</c:v>
                </c:pt>
                <c:pt idx="9860">
                  <c:v>97.929291500000005</c:v>
                </c:pt>
                <c:pt idx="9861">
                  <c:v>97.939223499999997</c:v>
                </c:pt>
                <c:pt idx="9862">
                  <c:v>97.949155500000003</c:v>
                </c:pt>
                <c:pt idx="9863">
                  <c:v>97.959088499999993</c:v>
                </c:pt>
                <c:pt idx="9864">
                  <c:v>97.969020499999999</c:v>
                </c:pt>
                <c:pt idx="9865">
                  <c:v>97.978952500000005</c:v>
                </c:pt>
                <c:pt idx="9866">
                  <c:v>97.988884499999998</c:v>
                </c:pt>
                <c:pt idx="9867">
                  <c:v>97.998816500000004</c:v>
                </c:pt>
                <c:pt idx="9868">
                  <c:v>98.008749499999993</c:v>
                </c:pt>
                <c:pt idx="9869">
                  <c:v>98.0186815</c:v>
                </c:pt>
                <c:pt idx="9870">
                  <c:v>98.028613500000006</c:v>
                </c:pt>
                <c:pt idx="9871">
                  <c:v>98.038545499999998</c:v>
                </c:pt>
                <c:pt idx="9872">
                  <c:v>98.048478500000002</c:v>
                </c:pt>
                <c:pt idx="9873">
                  <c:v>98.058410499999994</c:v>
                </c:pt>
                <c:pt idx="9874">
                  <c:v>98.0683425</c:v>
                </c:pt>
                <c:pt idx="9875">
                  <c:v>98.078274500000006</c:v>
                </c:pt>
                <c:pt idx="9876">
                  <c:v>98.088207499999996</c:v>
                </c:pt>
                <c:pt idx="9877">
                  <c:v>98.098139500000002</c:v>
                </c:pt>
                <c:pt idx="9878">
                  <c:v>98.108071499999994</c:v>
                </c:pt>
                <c:pt idx="9879">
                  <c:v>98.1180035</c:v>
                </c:pt>
                <c:pt idx="9880">
                  <c:v>98.127936500000004</c:v>
                </c:pt>
                <c:pt idx="9881">
                  <c:v>98.137868499999996</c:v>
                </c:pt>
                <c:pt idx="9882">
                  <c:v>98.147800500000002</c:v>
                </c:pt>
                <c:pt idx="9883">
                  <c:v>98.157732499999995</c:v>
                </c:pt>
                <c:pt idx="9884">
                  <c:v>98.167665499999998</c:v>
                </c:pt>
                <c:pt idx="9885">
                  <c:v>98.177597500000005</c:v>
                </c:pt>
                <c:pt idx="9886">
                  <c:v>98.187529499999997</c:v>
                </c:pt>
                <c:pt idx="9887">
                  <c:v>98.197461500000003</c:v>
                </c:pt>
                <c:pt idx="9888">
                  <c:v>98.207393499999995</c:v>
                </c:pt>
                <c:pt idx="9889">
                  <c:v>98.217326499999999</c:v>
                </c:pt>
                <c:pt idx="9890">
                  <c:v>98.227258500000005</c:v>
                </c:pt>
                <c:pt idx="9891">
                  <c:v>98.237190499999997</c:v>
                </c:pt>
                <c:pt idx="9892">
                  <c:v>98.247122500000003</c:v>
                </c:pt>
                <c:pt idx="9893">
                  <c:v>98.257055500000007</c:v>
                </c:pt>
                <c:pt idx="9894">
                  <c:v>98.266987499999999</c:v>
                </c:pt>
                <c:pt idx="9895">
                  <c:v>98.276919500000005</c:v>
                </c:pt>
                <c:pt idx="9896">
                  <c:v>98.286851499999997</c:v>
                </c:pt>
                <c:pt idx="9897">
                  <c:v>98.296784500000001</c:v>
                </c:pt>
                <c:pt idx="9898">
                  <c:v>98.306716499999993</c:v>
                </c:pt>
                <c:pt idx="9899">
                  <c:v>98.316648499999999</c:v>
                </c:pt>
                <c:pt idx="9900">
                  <c:v>98.326580500000006</c:v>
                </c:pt>
                <c:pt idx="9901">
                  <c:v>98.336513499999995</c:v>
                </c:pt>
                <c:pt idx="9902">
                  <c:v>98.346445500000002</c:v>
                </c:pt>
                <c:pt idx="9903">
                  <c:v>98.356377499999994</c:v>
                </c:pt>
                <c:pt idx="9904">
                  <c:v>98.3663095</c:v>
                </c:pt>
                <c:pt idx="9905">
                  <c:v>98.376242500000004</c:v>
                </c:pt>
                <c:pt idx="9906">
                  <c:v>98.386174499999996</c:v>
                </c:pt>
                <c:pt idx="9907">
                  <c:v>98.396106500000002</c:v>
                </c:pt>
                <c:pt idx="9908">
                  <c:v>98.406038499999994</c:v>
                </c:pt>
                <c:pt idx="9909">
                  <c:v>98.415971499999998</c:v>
                </c:pt>
                <c:pt idx="9910">
                  <c:v>98.425903500000004</c:v>
                </c:pt>
                <c:pt idx="9911">
                  <c:v>98.435835499999996</c:v>
                </c:pt>
                <c:pt idx="9912">
                  <c:v>98.445767500000002</c:v>
                </c:pt>
                <c:pt idx="9913">
                  <c:v>98.455699499999994</c:v>
                </c:pt>
                <c:pt idx="9914">
                  <c:v>98.465632499999998</c:v>
                </c:pt>
                <c:pt idx="9915">
                  <c:v>98.475564500000004</c:v>
                </c:pt>
                <c:pt idx="9916">
                  <c:v>98.485496499999996</c:v>
                </c:pt>
                <c:pt idx="9917">
                  <c:v>98.495428500000003</c:v>
                </c:pt>
                <c:pt idx="9918">
                  <c:v>98.505361500000006</c:v>
                </c:pt>
                <c:pt idx="9919">
                  <c:v>98.515293499999999</c:v>
                </c:pt>
                <c:pt idx="9920">
                  <c:v>98.525225500000005</c:v>
                </c:pt>
                <c:pt idx="9921">
                  <c:v>98.535157499999997</c:v>
                </c:pt>
                <c:pt idx="9922">
                  <c:v>98.545090500000001</c:v>
                </c:pt>
                <c:pt idx="9923">
                  <c:v>98.555021999999994</c:v>
                </c:pt>
                <c:pt idx="9924">
                  <c:v>98.564954</c:v>
                </c:pt>
                <c:pt idx="9925">
                  <c:v>98.574886000000006</c:v>
                </c:pt>
                <c:pt idx="9926">
                  <c:v>98.584818999999996</c:v>
                </c:pt>
                <c:pt idx="9927">
                  <c:v>98.594751000000002</c:v>
                </c:pt>
                <c:pt idx="9928">
                  <c:v>98.604682999999994</c:v>
                </c:pt>
                <c:pt idx="9929">
                  <c:v>98.614615000000001</c:v>
                </c:pt>
                <c:pt idx="9930">
                  <c:v>98.624548000000004</c:v>
                </c:pt>
                <c:pt idx="9931">
                  <c:v>98.634479999999996</c:v>
                </c:pt>
                <c:pt idx="9932">
                  <c:v>98.644412000000003</c:v>
                </c:pt>
                <c:pt idx="9933">
                  <c:v>98.654343999999995</c:v>
                </c:pt>
                <c:pt idx="9934">
                  <c:v>98.664276999999998</c:v>
                </c:pt>
                <c:pt idx="9935">
                  <c:v>98.674209000000005</c:v>
                </c:pt>
                <c:pt idx="9936">
                  <c:v>98.684140999999997</c:v>
                </c:pt>
                <c:pt idx="9937">
                  <c:v>98.694073000000003</c:v>
                </c:pt>
                <c:pt idx="9938">
                  <c:v>98.704006000000007</c:v>
                </c:pt>
                <c:pt idx="9939">
                  <c:v>98.713937999999999</c:v>
                </c:pt>
                <c:pt idx="9940">
                  <c:v>98.723870000000005</c:v>
                </c:pt>
                <c:pt idx="9941">
                  <c:v>98.733801999999997</c:v>
                </c:pt>
                <c:pt idx="9942">
                  <c:v>98.743735000000001</c:v>
                </c:pt>
                <c:pt idx="9943">
                  <c:v>98.753666999999993</c:v>
                </c:pt>
                <c:pt idx="9944">
                  <c:v>98.763598999999999</c:v>
                </c:pt>
                <c:pt idx="9945">
                  <c:v>98.773531000000006</c:v>
                </c:pt>
                <c:pt idx="9946">
                  <c:v>98.783462999999998</c:v>
                </c:pt>
                <c:pt idx="9947">
                  <c:v>98.793396000000001</c:v>
                </c:pt>
                <c:pt idx="9948">
                  <c:v>98.803327999999993</c:v>
                </c:pt>
                <c:pt idx="9949">
                  <c:v>98.81326</c:v>
                </c:pt>
                <c:pt idx="9950">
                  <c:v>98.823192000000006</c:v>
                </c:pt>
                <c:pt idx="9951">
                  <c:v>98.833124999999995</c:v>
                </c:pt>
                <c:pt idx="9952">
                  <c:v>98.843057000000002</c:v>
                </c:pt>
                <c:pt idx="9953">
                  <c:v>98.852988999999994</c:v>
                </c:pt>
                <c:pt idx="9954">
                  <c:v>98.862921</c:v>
                </c:pt>
                <c:pt idx="9955">
                  <c:v>98.872854000000004</c:v>
                </c:pt>
                <c:pt idx="9956">
                  <c:v>98.882785999999996</c:v>
                </c:pt>
                <c:pt idx="9957">
                  <c:v>98.892718000000002</c:v>
                </c:pt>
                <c:pt idx="9958">
                  <c:v>98.902649999999994</c:v>
                </c:pt>
                <c:pt idx="9959">
                  <c:v>98.912582999999998</c:v>
                </c:pt>
                <c:pt idx="9960">
                  <c:v>98.922515000000004</c:v>
                </c:pt>
                <c:pt idx="9961">
                  <c:v>98.932446999999996</c:v>
                </c:pt>
                <c:pt idx="9962">
                  <c:v>98.942379000000003</c:v>
                </c:pt>
                <c:pt idx="9963">
                  <c:v>98.952312000000006</c:v>
                </c:pt>
                <c:pt idx="9964">
                  <c:v>98.962243999999998</c:v>
                </c:pt>
                <c:pt idx="9965">
                  <c:v>98.972176000000005</c:v>
                </c:pt>
                <c:pt idx="9966">
                  <c:v>98.982107999999997</c:v>
                </c:pt>
                <c:pt idx="9967">
                  <c:v>98.992041</c:v>
                </c:pt>
                <c:pt idx="9968">
                  <c:v>99.001973000000007</c:v>
                </c:pt>
                <c:pt idx="9969">
                  <c:v>99.011904999999999</c:v>
                </c:pt>
                <c:pt idx="9970">
                  <c:v>99.021837000000005</c:v>
                </c:pt>
                <c:pt idx="9971">
                  <c:v>99.031769999999995</c:v>
                </c:pt>
                <c:pt idx="9972">
                  <c:v>99.041702000000001</c:v>
                </c:pt>
                <c:pt idx="9973">
                  <c:v>99.051634000000007</c:v>
                </c:pt>
                <c:pt idx="9974">
                  <c:v>99.061565999999999</c:v>
                </c:pt>
                <c:pt idx="9975">
                  <c:v>99.071499000000003</c:v>
                </c:pt>
                <c:pt idx="9976">
                  <c:v>99.081430999999995</c:v>
                </c:pt>
                <c:pt idx="9977">
                  <c:v>99.091363000000001</c:v>
                </c:pt>
                <c:pt idx="9978">
                  <c:v>99.101294999999993</c:v>
                </c:pt>
                <c:pt idx="9979">
                  <c:v>99.111227</c:v>
                </c:pt>
                <c:pt idx="9980">
                  <c:v>99.121160000000003</c:v>
                </c:pt>
                <c:pt idx="9981">
                  <c:v>99.131091999999995</c:v>
                </c:pt>
                <c:pt idx="9982">
                  <c:v>99.141024000000002</c:v>
                </c:pt>
                <c:pt idx="9983">
                  <c:v>99.150955999999994</c:v>
                </c:pt>
                <c:pt idx="9984">
                  <c:v>99.160888999999997</c:v>
                </c:pt>
                <c:pt idx="9985">
                  <c:v>99.170821000000004</c:v>
                </c:pt>
                <c:pt idx="9986">
                  <c:v>99.180752999999996</c:v>
                </c:pt>
                <c:pt idx="9987">
                  <c:v>99.190685000000002</c:v>
                </c:pt>
                <c:pt idx="9988">
                  <c:v>99.200618000000006</c:v>
                </c:pt>
                <c:pt idx="9989">
                  <c:v>99.210549999999998</c:v>
                </c:pt>
                <c:pt idx="9990">
                  <c:v>99.220482000000004</c:v>
                </c:pt>
                <c:pt idx="9991">
                  <c:v>99.230413999999996</c:v>
                </c:pt>
                <c:pt idx="9992">
                  <c:v>99.240347</c:v>
                </c:pt>
                <c:pt idx="9993">
                  <c:v>99.250279000000006</c:v>
                </c:pt>
                <c:pt idx="9994">
                  <c:v>99.260210999999998</c:v>
                </c:pt>
                <c:pt idx="9995">
                  <c:v>99.270143000000004</c:v>
                </c:pt>
                <c:pt idx="9996">
                  <c:v>99.280075999999994</c:v>
                </c:pt>
                <c:pt idx="9997">
                  <c:v>99.290008</c:v>
                </c:pt>
                <c:pt idx="9998">
                  <c:v>99.299940000000007</c:v>
                </c:pt>
                <c:pt idx="9999">
                  <c:v>99.309871999999999</c:v>
                </c:pt>
                <c:pt idx="10000">
                  <c:v>99.319805000000002</c:v>
                </c:pt>
                <c:pt idx="10001">
                  <c:v>99.329736999999994</c:v>
                </c:pt>
                <c:pt idx="10002">
                  <c:v>99.339669000000001</c:v>
                </c:pt>
                <c:pt idx="10003">
                  <c:v>99.349601000000007</c:v>
                </c:pt>
                <c:pt idx="10004">
                  <c:v>99.359533999999996</c:v>
                </c:pt>
                <c:pt idx="10005">
                  <c:v>99.369466000000003</c:v>
                </c:pt>
                <c:pt idx="10006">
                  <c:v>99.379397999999995</c:v>
                </c:pt>
                <c:pt idx="10007">
                  <c:v>99.389330000000001</c:v>
                </c:pt>
                <c:pt idx="10008">
                  <c:v>99.399263000000005</c:v>
                </c:pt>
                <c:pt idx="10009">
                  <c:v>99.409194999999997</c:v>
                </c:pt>
                <c:pt idx="10010">
                  <c:v>99.419127000000003</c:v>
                </c:pt>
                <c:pt idx="10011">
                  <c:v>99.429058999999995</c:v>
                </c:pt>
                <c:pt idx="10012">
                  <c:v>99.438991999999999</c:v>
                </c:pt>
                <c:pt idx="10013">
                  <c:v>99.448924000000005</c:v>
                </c:pt>
                <c:pt idx="10014">
                  <c:v>99.458855999999997</c:v>
                </c:pt>
                <c:pt idx="10015">
                  <c:v>99.468788000000004</c:v>
                </c:pt>
                <c:pt idx="10016">
                  <c:v>99.478719999999996</c:v>
                </c:pt>
                <c:pt idx="10017">
                  <c:v>99.488652999999999</c:v>
                </c:pt>
                <c:pt idx="10018">
                  <c:v>99.498585000000006</c:v>
                </c:pt>
                <c:pt idx="10019">
                  <c:v>99.508516999999998</c:v>
                </c:pt>
                <c:pt idx="10020">
                  <c:v>99.518449000000004</c:v>
                </c:pt>
                <c:pt idx="10021">
                  <c:v>99.528381999999993</c:v>
                </c:pt>
                <c:pt idx="10022">
                  <c:v>99.538314</c:v>
                </c:pt>
                <c:pt idx="10023">
                  <c:v>99.548246000000006</c:v>
                </c:pt>
                <c:pt idx="10024">
                  <c:v>99.558177880000002</c:v>
                </c:pt>
                <c:pt idx="10025">
                  <c:v>99.568110869999998</c:v>
                </c:pt>
                <c:pt idx="10026">
                  <c:v>99.578042879999998</c:v>
                </c:pt>
                <c:pt idx="10027">
                  <c:v>99.587974880000004</c:v>
                </c:pt>
                <c:pt idx="10028">
                  <c:v>99.597906879999996</c:v>
                </c:pt>
                <c:pt idx="10029">
                  <c:v>99.60783988</c:v>
                </c:pt>
                <c:pt idx="10030">
                  <c:v>99.617771880000006</c:v>
                </c:pt>
                <c:pt idx="10031">
                  <c:v>99.627703879999999</c:v>
                </c:pt>
                <c:pt idx="10032">
                  <c:v>99.637635880000005</c:v>
                </c:pt>
                <c:pt idx="10033">
                  <c:v>99.647568879999994</c:v>
                </c:pt>
                <c:pt idx="10034">
                  <c:v>99.657500880000001</c:v>
                </c:pt>
                <c:pt idx="10035">
                  <c:v>99.667432880000007</c:v>
                </c:pt>
                <c:pt idx="10036">
                  <c:v>99.677364879999999</c:v>
                </c:pt>
                <c:pt idx="10037">
                  <c:v>99.687297880000003</c:v>
                </c:pt>
                <c:pt idx="10038">
                  <c:v>99.697229879999995</c:v>
                </c:pt>
                <c:pt idx="10039">
                  <c:v>99.707161880000001</c:v>
                </c:pt>
                <c:pt idx="10040">
                  <c:v>99.717093879999993</c:v>
                </c:pt>
                <c:pt idx="10041">
                  <c:v>99.727026870000003</c:v>
                </c:pt>
                <c:pt idx="10042">
                  <c:v>99.736958880000003</c:v>
                </c:pt>
                <c:pt idx="10043">
                  <c:v>99.746890879999995</c:v>
                </c:pt>
                <c:pt idx="10044">
                  <c:v>99.756822880000001</c:v>
                </c:pt>
                <c:pt idx="10045">
                  <c:v>99.766755880000005</c:v>
                </c:pt>
                <c:pt idx="10046">
                  <c:v>99.776687879999997</c:v>
                </c:pt>
                <c:pt idx="10047">
                  <c:v>99.786619880000003</c:v>
                </c:pt>
                <c:pt idx="10048">
                  <c:v>99.796551879999996</c:v>
                </c:pt>
                <c:pt idx="10049">
                  <c:v>99.806484879999999</c:v>
                </c:pt>
                <c:pt idx="10050">
                  <c:v>99.816416880000006</c:v>
                </c:pt>
                <c:pt idx="10051">
                  <c:v>99.826348879999998</c:v>
                </c:pt>
                <c:pt idx="10052">
                  <c:v>99.836280880000004</c:v>
                </c:pt>
                <c:pt idx="10053">
                  <c:v>99.846212879999996</c:v>
                </c:pt>
                <c:pt idx="10054">
                  <c:v>99.85614588</c:v>
                </c:pt>
                <c:pt idx="10055">
                  <c:v>99.866077880000006</c:v>
                </c:pt>
                <c:pt idx="10056">
                  <c:v>99.876009879999998</c:v>
                </c:pt>
                <c:pt idx="10057">
                  <c:v>99.885941880000004</c:v>
                </c:pt>
                <c:pt idx="10058">
                  <c:v>99.895874879999994</c:v>
                </c:pt>
                <c:pt idx="10059">
                  <c:v>99.90580688</c:v>
                </c:pt>
                <c:pt idx="10060">
                  <c:v>99.915738880000006</c:v>
                </c:pt>
                <c:pt idx="10061">
                  <c:v>99.925670879999998</c:v>
                </c:pt>
                <c:pt idx="10062">
                  <c:v>99.935603880000002</c:v>
                </c:pt>
                <c:pt idx="10063">
                  <c:v>99.945535879999994</c:v>
                </c:pt>
                <c:pt idx="10064">
                  <c:v>99.95546788</c:v>
                </c:pt>
                <c:pt idx="10065">
                  <c:v>99.965399880000007</c:v>
                </c:pt>
                <c:pt idx="10066">
                  <c:v>99.975332879999996</c:v>
                </c:pt>
                <c:pt idx="10067">
                  <c:v>99.985264880000003</c:v>
                </c:pt>
                <c:pt idx="10068">
                  <c:v>99.995196879999995</c:v>
                </c:pt>
                <c:pt idx="10069">
                  <c:v>100.0051289</c:v>
                </c:pt>
                <c:pt idx="10070">
                  <c:v>100.01506190000001</c:v>
                </c:pt>
                <c:pt idx="10071">
                  <c:v>100.0249939</c:v>
                </c:pt>
                <c:pt idx="10072">
                  <c:v>100.0349259</c:v>
                </c:pt>
                <c:pt idx="10073">
                  <c:v>100.0448579</c:v>
                </c:pt>
                <c:pt idx="10074">
                  <c:v>100.0547909</c:v>
                </c:pt>
                <c:pt idx="10075">
                  <c:v>100.06472290000001</c:v>
                </c:pt>
                <c:pt idx="10076">
                  <c:v>100.0746549</c:v>
                </c:pt>
                <c:pt idx="10077">
                  <c:v>100.08458690000001</c:v>
                </c:pt>
                <c:pt idx="10078">
                  <c:v>100.09451989999999</c:v>
                </c:pt>
                <c:pt idx="10079">
                  <c:v>100.1044519</c:v>
                </c:pt>
                <c:pt idx="10080">
                  <c:v>100.11438390000001</c:v>
                </c:pt>
                <c:pt idx="10081">
                  <c:v>100.1243159</c:v>
                </c:pt>
                <c:pt idx="10082">
                  <c:v>100.1342489</c:v>
                </c:pt>
                <c:pt idx="10083">
                  <c:v>100.14418089999999</c:v>
                </c:pt>
                <c:pt idx="10084">
                  <c:v>100.1541129</c:v>
                </c:pt>
                <c:pt idx="10085">
                  <c:v>100.16404489999999</c:v>
                </c:pt>
                <c:pt idx="10086">
                  <c:v>100.1739779</c:v>
                </c:pt>
                <c:pt idx="10087">
                  <c:v>100.1839099</c:v>
                </c:pt>
                <c:pt idx="10088">
                  <c:v>100.1938419</c:v>
                </c:pt>
                <c:pt idx="10089">
                  <c:v>100.2037739</c:v>
                </c:pt>
                <c:pt idx="10090">
                  <c:v>100.21370690000001</c:v>
                </c:pt>
                <c:pt idx="10091">
                  <c:v>100.2236389</c:v>
                </c:pt>
                <c:pt idx="10092">
                  <c:v>100.2335709</c:v>
                </c:pt>
                <c:pt idx="10093">
                  <c:v>100.2435029</c:v>
                </c:pt>
                <c:pt idx="10094">
                  <c:v>100.2534359</c:v>
                </c:pt>
                <c:pt idx="10095">
                  <c:v>100.26336790000001</c:v>
                </c:pt>
                <c:pt idx="10096">
                  <c:v>100.2732999</c:v>
                </c:pt>
                <c:pt idx="10097">
                  <c:v>100.2832319</c:v>
                </c:pt>
                <c:pt idx="10098">
                  <c:v>100.29316489999999</c:v>
                </c:pt>
                <c:pt idx="10099">
                  <c:v>100.3030969</c:v>
                </c:pt>
                <c:pt idx="10100">
                  <c:v>100.31302890000001</c:v>
                </c:pt>
                <c:pt idx="10101">
                  <c:v>100.3229609</c:v>
                </c:pt>
                <c:pt idx="10102">
                  <c:v>100.3328939</c:v>
                </c:pt>
                <c:pt idx="10103">
                  <c:v>100.34282589999999</c:v>
                </c:pt>
                <c:pt idx="10104">
                  <c:v>100.3527579</c:v>
                </c:pt>
                <c:pt idx="10105">
                  <c:v>100.36268990000001</c:v>
                </c:pt>
                <c:pt idx="10106">
                  <c:v>100.3726229</c:v>
                </c:pt>
                <c:pt idx="10107">
                  <c:v>100.3825549</c:v>
                </c:pt>
                <c:pt idx="10108">
                  <c:v>100.39248689999999</c:v>
                </c:pt>
                <c:pt idx="10109">
                  <c:v>100.4024189</c:v>
                </c:pt>
                <c:pt idx="10110">
                  <c:v>100.4123519</c:v>
                </c:pt>
                <c:pt idx="10111">
                  <c:v>100.4222839</c:v>
                </c:pt>
                <c:pt idx="10112">
                  <c:v>100.4322159</c:v>
                </c:pt>
                <c:pt idx="10113">
                  <c:v>100.44214789999999</c:v>
                </c:pt>
                <c:pt idx="10114">
                  <c:v>100.4520809</c:v>
                </c:pt>
                <c:pt idx="10115">
                  <c:v>100.4620129</c:v>
                </c:pt>
                <c:pt idx="10116">
                  <c:v>100.4719449</c:v>
                </c:pt>
                <c:pt idx="10117">
                  <c:v>100.4818769</c:v>
                </c:pt>
                <c:pt idx="10118">
                  <c:v>100.49180990000001</c:v>
                </c:pt>
                <c:pt idx="10119">
                  <c:v>100.5017419</c:v>
                </c:pt>
                <c:pt idx="10120">
                  <c:v>100.51167390000001</c:v>
                </c:pt>
                <c:pt idx="10121">
                  <c:v>100.5216059</c:v>
                </c:pt>
                <c:pt idx="10122">
                  <c:v>100.5315389</c:v>
                </c:pt>
                <c:pt idx="10123">
                  <c:v>100.54147089999999</c:v>
                </c:pt>
                <c:pt idx="10124">
                  <c:v>100.5514029</c:v>
                </c:pt>
                <c:pt idx="10125">
                  <c:v>100.56133509999999</c:v>
                </c:pt>
                <c:pt idx="10126">
                  <c:v>100.5712681</c:v>
                </c:pt>
                <c:pt idx="10127">
                  <c:v>100.5812001</c:v>
                </c:pt>
                <c:pt idx="10128">
                  <c:v>100.5911321</c:v>
                </c:pt>
                <c:pt idx="10129">
                  <c:v>100.6010641</c:v>
                </c:pt>
                <c:pt idx="10130">
                  <c:v>100.61099710000001</c:v>
                </c:pt>
                <c:pt idx="10131">
                  <c:v>100.6209291</c:v>
                </c:pt>
                <c:pt idx="10132">
                  <c:v>100.6308611</c:v>
                </c:pt>
                <c:pt idx="10133">
                  <c:v>100.6407931</c:v>
                </c:pt>
                <c:pt idx="10134">
                  <c:v>100.6507261</c:v>
                </c:pt>
                <c:pt idx="10135">
                  <c:v>100.66065810000001</c:v>
                </c:pt>
                <c:pt idx="10136">
                  <c:v>100.6705901</c:v>
                </c:pt>
                <c:pt idx="10137">
                  <c:v>100.6805221</c:v>
                </c:pt>
                <c:pt idx="10138">
                  <c:v>100.69045509999999</c:v>
                </c:pt>
                <c:pt idx="10139">
                  <c:v>100.7003871</c:v>
                </c:pt>
                <c:pt idx="10140">
                  <c:v>100.71031910000001</c:v>
                </c:pt>
                <c:pt idx="10141">
                  <c:v>100.7202511</c:v>
                </c:pt>
                <c:pt idx="10142">
                  <c:v>100.7301841</c:v>
                </c:pt>
                <c:pt idx="10143">
                  <c:v>100.74011609999999</c:v>
                </c:pt>
                <c:pt idx="10144">
                  <c:v>100.7500481</c:v>
                </c:pt>
                <c:pt idx="10145">
                  <c:v>100.75998010000001</c:v>
                </c:pt>
                <c:pt idx="10146">
                  <c:v>100.7699131</c:v>
                </c:pt>
                <c:pt idx="10147">
                  <c:v>100.7798451</c:v>
                </c:pt>
                <c:pt idx="10148">
                  <c:v>100.78977709999999</c:v>
                </c:pt>
                <c:pt idx="10149">
                  <c:v>100.7997091</c:v>
                </c:pt>
                <c:pt idx="10150">
                  <c:v>100.8096421</c:v>
                </c:pt>
                <c:pt idx="10151">
                  <c:v>100.8195741</c:v>
                </c:pt>
                <c:pt idx="10152">
                  <c:v>100.8295061</c:v>
                </c:pt>
                <c:pt idx="10153">
                  <c:v>100.8394381</c:v>
                </c:pt>
                <c:pt idx="10154">
                  <c:v>100.8493711</c:v>
                </c:pt>
                <c:pt idx="10155">
                  <c:v>100.85930310000001</c:v>
                </c:pt>
                <c:pt idx="10156">
                  <c:v>100.8692351</c:v>
                </c:pt>
                <c:pt idx="10157">
                  <c:v>100.8791671</c:v>
                </c:pt>
                <c:pt idx="10158">
                  <c:v>100.88910009999999</c:v>
                </c:pt>
                <c:pt idx="10159">
                  <c:v>100.8990321</c:v>
                </c:pt>
                <c:pt idx="10160">
                  <c:v>100.90896410000001</c:v>
                </c:pt>
                <c:pt idx="10161">
                  <c:v>100.9188961</c:v>
                </c:pt>
                <c:pt idx="10162">
                  <c:v>100.9288291</c:v>
                </c:pt>
                <c:pt idx="10163">
                  <c:v>100.93876109999999</c:v>
                </c:pt>
                <c:pt idx="10164">
                  <c:v>100.9486931</c:v>
                </c:pt>
                <c:pt idx="10165">
                  <c:v>100.95862510000001</c:v>
                </c:pt>
                <c:pt idx="10166">
                  <c:v>100.9685581</c:v>
                </c:pt>
                <c:pt idx="10167">
                  <c:v>100.9784901</c:v>
                </c:pt>
                <c:pt idx="10168">
                  <c:v>100.98842209999999</c:v>
                </c:pt>
                <c:pt idx="10169">
                  <c:v>100.9983541</c:v>
                </c:pt>
                <c:pt idx="10170">
                  <c:v>101.0082871</c:v>
                </c:pt>
                <c:pt idx="10171">
                  <c:v>101.0182191</c:v>
                </c:pt>
                <c:pt idx="10172">
                  <c:v>101.0281511</c:v>
                </c:pt>
                <c:pt idx="10173">
                  <c:v>101.03808309999999</c:v>
                </c:pt>
                <c:pt idx="10174">
                  <c:v>101.0480161</c:v>
                </c:pt>
                <c:pt idx="10175">
                  <c:v>101.0579481</c:v>
                </c:pt>
                <c:pt idx="10176">
                  <c:v>101.0678801</c:v>
                </c:pt>
                <c:pt idx="10177">
                  <c:v>101.0778121</c:v>
                </c:pt>
                <c:pt idx="10178">
                  <c:v>101.08774510000001</c:v>
                </c:pt>
                <c:pt idx="10179">
                  <c:v>101.0976771</c:v>
                </c:pt>
                <c:pt idx="10180">
                  <c:v>101.1076091</c:v>
                </c:pt>
                <c:pt idx="10181">
                  <c:v>101.1175411</c:v>
                </c:pt>
                <c:pt idx="10182">
                  <c:v>101.1274741</c:v>
                </c:pt>
                <c:pt idx="10183">
                  <c:v>101.13740610000001</c:v>
                </c:pt>
                <c:pt idx="10184">
                  <c:v>101.1473381</c:v>
                </c:pt>
                <c:pt idx="10185">
                  <c:v>101.1572711</c:v>
                </c:pt>
                <c:pt idx="10186">
                  <c:v>101.16720309999999</c:v>
                </c:pt>
                <c:pt idx="10187">
                  <c:v>101.1771351</c:v>
                </c:pt>
                <c:pt idx="10188">
                  <c:v>101.18706709999999</c:v>
                </c:pt>
                <c:pt idx="10189">
                  <c:v>101.1970001</c:v>
                </c:pt>
                <c:pt idx="10190">
                  <c:v>101.2069321</c:v>
                </c:pt>
                <c:pt idx="10191">
                  <c:v>101.2168641</c:v>
                </c:pt>
                <c:pt idx="10192">
                  <c:v>101.2267961</c:v>
                </c:pt>
                <c:pt idx="10193">
                  <c:v>101.23672910000001</c:v>
                </c:pt>
                <c:pt idx="10194">
                  <c:v>101.2466611</c:v>
                </c:pt>
                <c:pt idx="10195">
                  <c:v>101.2565931</c:v>
                </c:pt>
                <c:pt idx="10196">
                  <c:v>101.2665251</c:v>
                </c:pt>
                <c:pt idx="10197">
                  <c:v>101.2764581</c:v>
                </c:pt>
                <c:pt idx="10198">
                  <c:v>101.28639010000001</c:v>
                </c:pt>
                <c:pt idx="10199">
                  <c:v>101.2963221</c:v>
                </c:pt>
                <c:pt idx="10200">
                  <c:v>101.3062541</c:v>
                </c:pt>
                <c:pt idx="10201">
                  <c:v>101.31618709999999</c:v>
                </c:pt>
                <c:pt idx="10202">
                  <c:v>101.3261191</c:v>
                </c:pt>
                <c:pt idx="10203">
                  <c:v>101.33605110000001</c:v>
                </c:pt>
                <c:pt idx="10204">
                  <c:v>101.3459831</c:v>
                </c:pt>
                <c:pt idx="10205">
                  <c:v>101.3559161</c:v>
                </c:pt>
                <c:pt idx="10206">
                  <c:v>101.36584809999999</c:v>
                </c:pt>
                <c:pt idx="10207">
                  <c:v>101.3757801</c:v>
                </c:pt>
                <c:pt idx="10208">
                  <c:v>101.3857131</c:v>
                </c:pt>
                <c:pt idx="10209">
                  <c:v>101.3956451</c:v>
                </c:pt>
                <c:pt idx="10210">
                  <c:v>101.4055771</c:v>
                </c:pt>
                <c:pt idx="10211">
                  <c:v>101.41550909999999</c:v>
                </c:pt>
                <c:pt idx="10212">
                  <c:v>101.4254421</c:v>
                </c:pt>
                <c:pt idx="10213">
                  <c:v>101.4353741</c:v>
                </c:pt>
                <c:pt idx="10214">
                  <c:v>101.4453061</c:v>
                </c:pt>
                <c:pt idx="10215">
                  <c:v>101.4552381</c:v>
                </c:pt>
                <c:pt idx="10216">
                  <c:v>101.46517110000001</c:v>
                </c:pt>
                <c:pt idx="10217">
                  <c:v>101.4751031</c:v>
                </c:pt>
                <c:pt idx="10218">
                  <c:v>101.4850351</c:v>
                </c:pt>
                <c:pt idx="10219">
                  <c:v>101.4949671</c:v>
                </c:pt>
                <c:pt idx="10220">
                  <c:v>101.5049001</c:v>
                </c:pt>
                <c:pt idx="10221">
                  <c:v>101.51483210000001</c:v>
                </c:pt>
                <c:pt idx="10222">
                  <c:v>101.5247641</c:v>
                </c:pt>
                <c:pt idx="10223">
                  <c:v>101.53469610000001</c:v>
                </c:pt>
                <c:pt idx="10224">
                  <c:v>101.54462909999999</c:v>
                </c:pt>
                <c:pt idx="10225">
                  <c:v>101.5545611</c:v>
                </c:pt>
                <c:pt idx="10226">
                  <c:v>101.564492</c:v>
                </c:pt>
                <c:pt idx="10227">
                  <c:v>101.57442399999999</c:v>
                </c:pt>
                <c:pt idx="10228">
                  <c:v>101.584357</c:v>
                </c:pt>
                <c:pt idx="10229">
                  <c:v>101.594289</c:v>
                </c:pt>
                <c:pt idx="10230">
                  <c:v>101.604221</c:v>
                </c:pt>
                <c:pt idx="10231">
                  <c:v>101.614154</c:v>
                </c:pt>
                <c:pt idx="10232">
                  <c:v>101.62408600000001</c:v>
                </c:pt>
                <c:pt idx="10233">
                  <c:v>101.634018</c:v>
                </c:pt>
                <c:pt idx="10234">
                  <c:v>101.64395</c:v>
                </c:pt>
                <c:pt idx="10235">
                  <c:v>101.65388299999999</c:v>
                </c:pt>
                <c:pt idx="10236">
                  <c:v>101.663815</c:v>
                </c:pt>
                <c:pt idx="10237">
                  <c:v>101.67374700000001</c:v>
                </c:pt>
                <c:pt idx="10238">
                  <c:v>101.683679</c:v>
                </c:pt>
                <c:pt idx="10239">
                  <c:v>101.693612</c:v>
                </c:pt>
                <c:pt idx="10240">
                  <c:v>101.70354399999999</c:v>
                </c:pt>
                <c:pt idx="10241">
                  <c:v>101.713476</c:v>
                </c:pt>
                <c:pt idx="10242">
                  <c:v>101.72340800000001</c:v>
                </c:pt>
                <c:pt idx="10243">
                  <c:v>101.733341</c:v>
                </c:pt>
                <c:pt idx="10244">
                  <c:v>101.743273</c:v>
                </c:pt>
                <c:pt idx="10245">
                  <c:v>101.75320499999999</c:v>
                </c:pt>
                <c:pt idx="10246">
                  <c:v>101.763137</c:v>
                </c:pt>
                <c:pt idx="10247">
                  <c:v>101.77307</c:v>
                </c:pt>
                <c:pt idx="10248">
                  <c:v>101.783002</c:v>
                </c:pt>
                <c:pt idx="10249">
                  <c:v>101.792934</c:v>
                </c:pt>
                <c:pt idx="10250">
                  <c:v>101.80286700000001</c:v>
                </c:pt>
                <c:pt idx="10251">
                  <c:v>101.812799</c:v>
                </c:pt>
                <c:pt idx="10252">
                  <c:v>101.822731</c:v>
                </c:pt>
                <c:pt idx="10253">
                  <c:v>101.832663</c:v>
                </c:pt>
                <c:pt idx="10254">
                  <c:v>101.842596</c:v>
                </c:pt>
                <c:pt idx="10255">
                  <c:v>101.85252800000001</c:v>
                </c:pt>
                <c:pt idx="10256">
                  <c:v>101.86246</c:v>
                </c:pt>
                <c:pt idx="10257">
                  <c:v>101.872392</c:v>
                </c:pt>
                <c:pt idx="10258">
                  <c:v>101.88232499999999</c:v>
                </c:pt>
                <c:pt idx="10259">
                  <c:v>101.892257</c:v>
                </c:pt>
                <c:pt idx="10260">
                  <c:v>101.90218900000001</c:v>
                </c:pt>
                <c:pt idx="10261">
                  <c:v>101.912122</c:v>
                </c:pt>
                <c:pt idx="10262">
                  <c:v>101.922054</c:v>
                </c:pt>
                <c:pt idx="10263">
                  <c:v>101.93198599999999</c:v>
                </c:pt>
                <c:pt idx="10264">
                  <c:v>101.941918</c:v>
                </c:pt>
                <c:pt idx="10265">
                  <c:v>101.951851</c:v>
                </c:pt>
                <c:pt idx="10266">
                  <c:v>101.961783</c:v>
                </c:pt>
                <c:pt idx="10267">
                  <c:v>101.971715</c:v>
                </c:pt>
                <c:pt idx="10268">
                  <c:v>101.981647</c:v>
                </c:pt>
                <c:pt idx="10269">
                  <c:v>101.99158</c:v>
                </c:pt>
                <c:pt idx="10270">
                  <c:v>102.00151200000001</c:v>
                </c:pt>
                <c:pt idx="10271">
                  <c:v>102.011444</c:v>
                </c:pt>
                <c:pt idx="10272">
                  <c:v>102.021376</c:v>
                </c:pt>
                <c:pt idx="10273">
                  <c:v>102.03130899999999</c:v>
                </c:pt>
                <c:pt idx="10274">
                  <c:v>102.041241</c:v>
                </c:pt>
                <c:pt idx="10275">
                  <c:v>102.05117300000001</c:v>
                </c:pt>
                <c:pt idx="10276">
                  <c:v>102.061106</c:v>
                </c:pt>
                <c:pt idx="10277">
                  <c:v>102.071038</c:v>
                </c:pt>
                <c:pt idx="10278">
                  <c:v>102.08096999999999</c:v>
                </c:pt>
                <c:pt idx="10279">
                  <c:v>102.090902</c:v>
                </c:pt>
                <c:pt idx="10280">
                  <c:v>102.100835</c:v>
                </c:pt>
                <c:pt idx="10281">
                  <c:v>102.110767</c:v>
                </c:pt>
                <c:pt idx="10282">
                  <c:v>102.120699</c:v>
                </c:pt>
                <c:pt idx="10283">
                  <c:v>102.13063099999999</c:v>
                </c:pt>
                <c:pt idx="10284">
                  <c:v>102.140564</c:v>
                </c:pt>
                <c:pt idx="10285">
                  <c:v>102.150496</c:v>
                </c:pt>
                <c:pt idx="10286">
                  <c:v>102.160428</c:v>
                </c:pt>
                <c:pt idx="10287">
                  <c:v>102.170361</c:v>
                </c:pt>
                <c:pt idx="10288">
                  <c:v>102.18029300000001</c:v>
                </c:pt>
                <c:pt idx="10289">
                  <c:v>102.190225</c:v>
                </c:pt>
                <c:pt idx="10290">
                  <c:v>102.200157</c:v>
                </c:pt>
                <c:pt idx="10291">
                  <c:v>102.21008999999999</c:v>
                </c:pt>
                <c:pt idx="10292">
                  <c:v>102.220022</c:v>
                </c:pt>
                <c:pt idx="10293">
                  <c:v>102.22995400000001</c:v>
                </c:pt>
                <c:pt idx="10294">
                  <c:v>102.239886</c:v>
                </c:pt>
                <c:pt idx="10295">
                  <c:v>102.249819</c:v>
                </c:pt>
                <c:pt idx="10296">
                  <c:v>102.25975099999999</c:v>
                </c:pt>
                <c:pt idx="10297">
                  <c:v>102.269683</c:v>
                </c:pt>
                <c:pt idx="10298">
                  <c:v>102.279616</c:v>
                </c:pt>
                <c:pt idx="10299">
                  <c:v>102.289548</c:v>
                </c:pt>
                <c:pt idx="10300">
                  <c:v>102.29948</c:v>
                </c:pt>
                <c:pt idx="10301">
                  <c:v>102.30941199999999</c:v>
                </c:pt>
                <c:pt idx="10302">
                  <c:v>102.319345</c:v>
                </c:pt>
                <c:pt idx="10303">
                  <c:v>102.329277</c:v>
                </c:pt>
                <c:pt idx="10304">
                  <c:v>102.339209</c:v>
                </c:pt>
                <c:pt idx="10305">
                  <c:v>102.349141</c:v>
                </c:pt>
                <c:pt idx="10306">
                  <c:v>102.35907400000001</c:v>
                </c:pt>
                <c:pt idx="10307">
                  <c:v>102.369006</c:v>
                </c:pt>
                <c:pt idx="10308">
                  <c:v>102.37893800000001</c:v>
                </c:pt>
                <c:pt idx="10309">
                  <c:v>102.38887099999999</c:v>
                </c:pt>
                <c:pt idx="10310">
                  <c:v>102.398803</c:v>
                </c:pt>
                <c:pt idx="10311">
                  <c:v>102.40873499999999</c:v>
                </c:pt>
                <c:pt idx="10312">
                  <c:v>102.418667</c:v>
                </c:pt>
                <c:pt idx="10313">
                  <c:v>102.4286</c:v>
                </c:pt>
                <c:pt idx="10314">
                  <c:v>102.438532</c:v>
                </c:pt>
                <c:pt idx="10315">
                  <c:v>102.448464</c:v>
                </c:pt>
                <c:pt idx="10316">
                  <c:v>102.45839599999999</c:v>
                </c:pt>
                <c:pt idx="10317">
                  <c:v>102.468329</c:v>
                </c:pt>
                <c:pt idx="10318">
                  <c:v>102.478261</c:v>
                </c:pt>
                <c:pt idx="10319">
                  <c:v>102.488193</c:v>
                </c:pt>
                <c:pt idx="10320">
                  <c:v>102.498126</c:v>
                </c:pt>
                <c:pt idx="10321">
                  <c:v>102.50805800000001</c:v>
                </c:pt>
                <c:pt idx="10322">
                  <c:v>102.51799</c:v>
                </c:pt>
                <c:pt idx="10323">
                  <c:v>102.527922</c:v>
                </c:pt>
                <c:pt idx="10324">
                  <c:v>102.53785499999999</c:v>
                </c:pt>
                <c:pt idx="10325">
                  <c:v>102.547787</c:v>
                </c:pt>
                <c:pt idx="10326">
                  <c:v>102.55772039999999</c:v>
                </c:pt>
                <c:pt idx="10327">
                  <c:v>102.5676534</c:v>
                </c:pt>
                <c:pt idx="10328">
                  <c:v>102.5775854</c:v>
                </c:pt>
                <c:pt idx="10329">
                  <c:v>102.5875174</c:v>
                </c:pt>
                <c:pt idx="10330">
                  <c:v>102.5974494</c:v>
                </c:pt>
                <c:pt idx="10331">
                  <c:v>102.60738240000001</c:v>
                </c:pt>
                <c:pt idx="10332">
                  <c:v>102.6173144</c:v>
                </c:pt>
                <c:pt idx="10333">
                  <c:v>102.6272464</c:v>
                </c:pt>
                <c:pt idx="10334">
                  <c:v>102.6371784</c:v>
                </c:pt>
                <c:pt idx="10335">
                  <c:v>102.6471114</c:v>
                </c:pt>
                <c:pt idx="10336">
                  <c:v>102.65704340000001</c:v>
                </c:pt>
                <c:pt idx="10337">
                  <c:v>102.6669754</c:v>
                </c:pt>
                <c:pt idx="10338">
                  <c:v>102.6769084</c:v>
                </c:pt>
                <c:pt idx="10339">
                  <c:v>102.68684039999999</c:v>
                </c:pt>
                <c:pt idx="10340">
                  <c:v>102.6967724</c:v>
                </c:pt>
                <c:pt idx="10341">
                  <c:v>102.70670440000001</c:v>
                </c:pt>
                <c:pt idx="10342">
                  <c:v>102.7166374</c:v>
                </c:pt>
                <c:pt idx="10343">
                  <c:v>102.7265694</c:v>
                </c:pt>
                <c:pt idx="10344">
                  <c:v>102.73650139999999</c:v>
                </c:pt>
                <c:pt idx="10345">
                  <c:v>102.7464344</c:v>
                </c:pt>
                <c:pt idx="10346">
                  <c:v>102.7563664</c:v>
                </c:pt>
                <c:pt idx="10347">
                  <c:v>102.7662984</c:v>
                </c:pt>
                <c:pt idx="10348">
                  <c:v>102.7762304</c:v>
                </c:pt>
                <c:pt idx="10349">
                  <c:v>102.78616340000001</c:v>
                </c:pt>
                <c:pt idx="10350">
                  <c:v>102.7960954</c:v>
                </c:pt>
                <c:pt idx="10351">
                  <c:v>102.8060274</c:v>
                </c:pt>
                <c:pt idx="10352">
                  <c:v>102.8159594</c:v>
                </c:pt>
                <c:pt idx="10353">
                  <c:v>102.8258924</c:v>
                </c:pt>
                <c:pt idx="10354">
                  <c:v>102.83582440000001</c:v>
                </c:pt>
                <c:pt idx="10355">
                  <c:v>102.8457564</c:v>
                </c:pt>
                <c:pt idx="10356">
                  <c:v>102.8556894</c:v>
                </c:pt>
                <c:pt idx="10357">
                  <c:v>102.86562139999999</c:v>
                </c:pt>
                <c:pt idx="10358">
                  <c:v>102.8755534</c:v>
                </c:pt>
                <c:pt idx="10359">
                  <c:v>102.88548539999999</c:v>
                </c:pt>
                <c:pt idx="10360">
                  <c:v>102.8954184</c:v>
                </c:pt>
                <c:pt idx="10361">
                  <c:v>102.9053504</c:v>
                </c:pt>
                <c:pt idx="10362">
                  <c:v>102.9152824</c:v>
                </c:pt>
                <c:pt idx="10363">
                  <c:v>102.9252154</c:v>
                </c:pt>
                <c:pt idx="10364">
                  <c:v>102.93514740000001</c:v>
                </c:pt>
                <c:pt idx="10365">
                  <c:v>102.9450794</c:v>
                </c:pt>
                <c:pt idx="10366">
                  <c:v>102.9550114</c:v>
                </c:pt>
                <c:pt idx="10367">
                  <c:v>102.96494439999999</c:v>
                </c:pt>
                <c:pt idx="10368">
                  <c:v>102.9748764</c:v>
                </c:pt>
                <c:pt idx="10369">
                  <c:v>102.98480840000001</c:v>
                </c:pt>
                <c:pt idx="10370">
                  <c:v>102.9947414</c:v>
                </c:pt>
                <c:pt idx="10371">
                  <c:v>103.0046734</c:v>
                </c:pt>
                <c:pt idx="10372">
                  <c:v>103.01460539999999</c:v>
                </c:pt>
                <c:pt idx="10373">
                  <c:v>103.0245374</c:v>
                </c:pt>
                <c:pt idx="10374">
                  <c:v>103.0344704</c:v>
                </c:pt>
                <c:pt idx="10375">
                  <c:v>103.0444024</c:v>
                </c:pt>
                <c:pt idx="10376">
                  <c:v>103.0543344</c:v>
                </c:pt>
                <c:pt idx="10377">
                  <c:v>103.06426740000001</c:v>
                </c:pt>
                <c:pt idx="10378">
                  <c:v>103.0741994</c:v>
                </c:pt>
                <c:pt idx="10379">
                  <c:v>103.0841314</c:v>
                </c:pt>
                <c:pt idx="10380">
                  <c:v>103.0940634</c:v>
                </c:pt>
                <c:pt idx="10381">
                  <c:v>103.1039964</c:v>
                </c:pt>
                <c:pt idx="10382">
                  <c:v>103.11392840000001</c:v>
                </c:pt>
                <c:pt idx="10383">
                  <c:v>103.1238604</c:v>
                </c:pt>
                <c:pt idx="10384">
                  <c:v>103.1337934</c:v>
                </c:pt>
                <c:pt idx="10385">
                  <c:v>103.14372539999999</c:v>
                </c:pt>
                <c:pt idx="10386">
                  <c:v>103.1536574</c:v>
                </c:pt>
                <c:pt idx="10387">
                  <c:v>103.16358940000001</c:v>
                </c:pt>
                <c:pt idx="10388">
                  <c:v>103.1735224</c:v>
                </c:pt>
                <c:pt idx="10389">
                  <c:v>103.1834544</c:v>
                </c:pt>
                <c:pt idx="10390">
                  <c:v>103.19338639999999</c:v>
                </c:pt>
                <c:pt idx="10391">
                  <c:v>103.2033194</c:v>
                </c:pt>
                <c:pt idx="10392">
                  <c:v>103.2132514</c:v>
                </c:pt>
                <c:pt idx="10393">
                  <c:v>103.2231834</c:v>
                </c:pt>
                <c:pt idx="10394">
                  <c:v>103.2331154</c:v>
                </c:pt>
                <c:pt idx="10395">
                  <c:v>103.24304840000001</c:v>
                </c:pt>
                <c:pt idx="10396">
                  <c:v>103.2529804</c:v>
                </c:pt>
                <c:pt idx="10397">
                  <c:v>103.2629124</c:v>
                </c:pt>
                <c:pt idx="10398">
                  <c:v>103.27284539999999</c:v>
                </c:pt>
                <c:pt idx="10399">
                  <c:v>103.2827774</c:v>
                </c:pt>
                <c:pt idx="10400">
                  <c:v>103.29270940000001</c:v>
                </c:pt>
                <c:pt idx="10401">
                  <c:v>103.3026414</c:v>
                </c:pt>
                <c:pt idx="10402">
                  <c:v>103.3125744</c:v>
                </c:pt>
                <c:pt idx="10403">
                  <c:v>103.32250639999999</c:v>
                </c:pt>
                <c:pt idx="10404">
                  <c:v>103.3324384</c:v>
                </c:pt>
                <c:pt idx="10405">
                  <c:v>103.3423714</c:v>
                </c:pt>
                <c:pt idx="10406">
                  <c:v>103.3523034</c:v>
                </c:pt>
                <c:pt idx="10407">
                  <c:v>103.3622354</c:v>
                </c:pt>
                <c:pt idx="10408">
                  <c:v>103.3721674</c:v>
                </c:pt>
                <c:pt idx="10409">
                  <c:v>103.3821004</c:v>
                </c:pt>
                <c:pt idx="10410">
                  <c:v>103.39203240000001</c:v>
                </c:pt>
                <c:pt idx="10411">
                  <c:v>103.4019644</c:v>
                </c:pt>
                <c:pt idx="10412">
                  <c:v>103.4118974</c:v>
                </c:pt>
                <c:pt idx="10413">
                  <c:v>103.42182939999999</c:v>
                </c:pt>
                <c:pt idx="10414">
                  <c:v>103.4317614</c:v>
                </c:pt>
                <c:pt idx="10415">
                  <c:v>103.44169340000001</c:v>
                </c:pt>
                <c:pt idx="10416">
                  <c:v>103.45162639999999</c:v>
                </c:pt>
                <c:pt idx="10417">
                  <c:v>103.4615584</c:v>
                </c:pt>
                <c:pt idx="10418">
                  <c:v>103.47149039999999</c:v>
                </c:pt>
                <c:pt idx="10419">
                  <c:v>103.4814234</c:v>
                </c:pt>
                <c:pt idx="10420">
                  <c:v>103.4913554</c:v>
                </c:pt>
                <c:pt idx="10421">
                  <c:v>103.5012874</c:v>
                </c:pt>
                <c:pt idx="10422">
                  <c:v>103.5112194</c:v>
                </c:pt>
                <c:pt idx="10423">
                  <c:v>103.52115240000001</c:v>
                </c:pt>
                <c:pt idx="10424">
                  <c:v>103.5310844</c:v>
                </c:pt>
                <c:pt idx="10425">
                  <c:v>103.5410164</c:v>
                </c:pt>
                <c:pt idx="10426">
                  <c:v>103.55094939999999</c:v>
                </c:pt>
                <c:pt idx="10427">
                  <c:v>103.56088080000001</c:v>
                </c:pt>
                <c:pt idx="10428">
                  <c:v>103.5708128</c:v>
                </c:pt>
                <c:pt idx="10429">
                  <c:v>103.58074480000001</c:v>
                </c:pt>
                <c:pt idx="10430">
                  <c:v>103.59067779999999</c:v>
                </c:pt>
                <c:pt idx="10431">
                  <c:v>103.6006098</c:v>
                </c:pt>
                <c:pt idx="10432">
                  <c:v>103.61054179999999</c:v>
                </c:pt>
                <c:pt idx="10433">
                  <c:v>103.6204748</c:v>
                </c:pt>
                <c:pt idx="10434">
                  <c:v>103.6304068</c:v>
                </c:pt>
                <c:pt idx="10435">
                  <c:v>103.64033879999999</c:v>
                </c:pt>
                <c:pt idx="10436">
                  <c:v>103.6502708</c:v>
                </c:pt>
                <c:pt idx="10437">
                  <c:v>103.66020380000001</c:v>
                </c:pt>
                <c:pt idx="10438">
                  <c:v>103.6701358</c:v>
                </c:pt>
                <c:pt idx="10439">
                  <c:v>103.6800678</c:v>
                </c:pt>
                <c:pt idx="10440">
                  <c:v>103.69000080000001</c:v>
                </c:pt>
                <c:pt idx="10441">
                  <c:v>103.6999328</c:v>
                </c:pt>
                <c:pt idx="10442">
                  <c:v>103.70986480000001</c:v>
                </c:pt>
                <c:pt idx="10443">
                  <c:v>103.7197968</c:v>
                </c:pt>
                <c:pt idx="10444">
                  <c:v>103.7297298</c:v>
                </c:pt>
                <c:pt idx="10445">
                  <c:v>103.73966179999999</c:v>
                </c:pt>
                <c:pt idx="10446">
                  <c:v>103.7495938</c:v>
                </c:pt>
                <c:pt idx="10447">
                  <c:v>103.7595268</c:v>
                </c:pt>
                <c:pt idx="10448">
                  <c:v>103.7694588</c:v>
                </c:pt>
                <c:pt idx="10449">
                  <c:v>103.7793908</c:v>
                </c:pt>
                <c:pt idx="10450">
                  <c:v>103.78932380000001</c:v>
                </c:pt>
                <c:pt idx="10451">
                  <c:v>103.7992558</c:v>
                </c:pt>
                <c:pt idx="10452">
                  <c:v>103.8091878</c:v>
                </c:pt>
                <c:pt idx="10453">
                  <c:v>103.8191198</c:v>
                </c:pt>
                <c:pt idx="10454">
                  <c:v>103.8290528</c:v>
                </c:pt>
                <c:pt idx="10455">
                  <c:v>103.83898480000001</c:v>
                </c:pt>
                <c:pt idx="10456">
                  <c:v>103.8489168</c:v>
                </c:pt>
                <c:pt idx="10457">
                  <c:v>103.8588498</c:v>
                </c:pt>
                <c:pt idx="10458">
                  <c:v>103.86878179999999</c:v>
                </c:pt>
                <c:pt idx="10459">
                  <c:v>103.8787138</c:v>
                </c:pt>
                <c:pt idx="10460">
                  <c:v>103.88864580000001</c:v>
                </c:pt>
                <c:pt idx="10461">
                  <c:v>103.8985788</c:v>
                </c:pt>
                <c:pt idx="10462">
                  <c:v>103.9085108</c:v>
                </c:pt>
                <c:pt idx="10463">
                  <c:v>103.91844279999999</c:v>
                </c:pt>
                <c:pt idx="10464">
                  <c:v>103.9283758</c:v>
                </c:pt>
                <c:pt idx="10465">
                  <c:v>103.9383078</c:v>
                </c:pt>
                <c:pt idx="10466">
                  <c:v>103.9482398</c:v>
                </c:pt>
                <c:pt idx="10467">
                  <c:v>103.9581718</c:v>
                </c:pt>
                <c:pt idx="10468">
                  <c:v>103.96810480000001</c:v>
                </c:pt>
                <c:pt idx="10469">
                  <c:v>103.9780368</c:v>
                </c:pt>
                <c:pt idx="10470">
                  <c:v>103.9879688</c:v>
                </c:pt>
                <c:pt idx="10471">
                  <c:v>103.99790179999999</c:v>
                </c:pt>
                <c:pt idx="10472">
                  <c:v>104.0078338</c:v>
                </c:pt>
                <c:pt idx="10473">
                  <c:v>104.01776580000001</c:v>
                </c:pt>
                <c:pt idx="10474">
                  <c:v>104.0276978</c:v>
                </c:pt>
                <c:pt idx="10475">
                  <c:v>104.0376308</c:v>
                </c:pt>
                <c:pt idx="10476">
                  <c:v>104.04756279999999</c:v>
                </c:pt>
                <c:pt idx="10477">
                  <c:v>104.0574948</c:v>
                </c:pt>
                <c:pt idx="10478">
                  <c:v>104.0674278</c:v>
                </c:pt>
                <c:pt idx="10479">
                  <c:v>104.0773598</c:v>
                </c:pt>
                <c:pt idx="10480">
                  <c:v>104.0872918</c:v>
                </c:pt>
                <c:pt idx="10481">
                  <c:v>104.09722480000001</c:v>
                </c:pt>
                <c:pt idx="10482">
                  <c:v>104.1071568</c:v>
                </c:pt>
                <c:pt idx="10483">
                  <c:v>104.1170888</c:v>
                </c:pt>
                <c:pt idx="10484">
                  <c:v>104.1270208</c:v>
                </c:pt>
                <c:pt idx="10485">
                  <c:v>104.1369538</c:v>
                </c:pt>
                <c:pt idx="10486">
                  <c:v>104.14688580000001</c:v>
                </c:pt>
                <c:pt idx="10487">
                  <c:v>104.1568178</c:v>
                </c:pt>
                <c:pt idx="10488">
                  <c:v>104.1667508</c:v>
                </c:pt>
                <c:pt idx="10489">
                  <c:v>104.17668279999999</c:v>
                </c:pt>
                <c:pt idx="10490">
                  <c:v>104.1866148</c:v>
                </c:pt>
                <c:pt idx="10491">
                  <c:v>104.19654679999999</c:v>
                </c:pt>
                <c:pt idx="10492">
                  <c:v>104.2064798</c:v>
                </c:pt>
                <c:pt idx="10493">
                  <c:v>104.2164118</c:v>
                </c:pt>
                <c:pt idx="10494">
                  <c:v>104.2263438</c:v>
                </c:pt>
                <c:pt idx="10495">
                  <c:v>104.2362768</c:v>
                </c:pt>
                <c:pt idx="10496">
                  <c:v>104.24620880000001</c:v>
                </c:pt>
                <c:pt idx="10497">
                  <c:v>104.2561408</c:v>
                </c:pt>
                <c:pt idx="10498">
                  <c:v>104.2660728</c:v>
                </c:pt>
                <c:pt idx="10499">
                  <c:v>104.27600579999999</c:v>
                </c:pt>
                <c:pt idx="10500">
                  <c:v>104.2859378</c:v>
                </c:pt>
                <c:pt idx="10501">
                  <c:v>104.29586980000001</c:v>
                </c:pt>
                <c:pt idx="10502">
                  <c:v>104.3058028</c:v>
                </c:pt>
                <c:pt idx="10503">
                  <c:v>104.3157348</c:v>
                </c:pt>
                <c:pt idx="10504">
                  <c:v>104.32566679999999</c:v>
                </c:pt>
                <c:pt idx="10505">
                  <c:v>104.3355998</c:v>
                </c:pt>
                <c:pt idx="10506">
                  <c:v>104.3455318</c:v>
                </c:pt>
                <c:pt idx="10507">
                  <c:v>104.3554638</c:v>
                </c:pt>
                <c:pt idx="10508">
                  <c:v>104.3653958</c:v>
                </c:pt>
                <c:pt idx="10509">
                  <c:v>104.37532880000001</c:v>
                </c:pt>
                <c:pt idx="10510">
                  <c:v>104.3852608</c:v>
                </c:pt>
                <c:pt idx="10511">
                  <c:v>104.3951928</c:v>
                </c:pt>
                <c:pt idx="10512">
                  <c:v>104.40512579999999</c:v>
                </c:pt>
                <c:pt idx="10513">
                  <c:v>104.4150578</c:v>
                </c:pt>
                <c:pt idx="10514">
                  <c:v>104.42498980000001</c:v>
                </c:pt>
                <c:pt idx="10515">
                  <c:v>104.4349218</c:v>
                </c:pt>
                <c:pt idx="10516">
                  <c:v>104.4448548</c:v>
                </c:pt>
                <c:pt idx="10517">
                  <c:v>104.45478679999999</c:v>
                </c:pt>
                <c:pt idx="10518">
                  <c:v>104.4647188</c:v>
                </c:pt>
                <c:pt idx="10519">
                  <c:v>104.4746518</c:v>
                </c:pt>
                <c:pt idx="10520">
                  <c:v>104.4845838</c:v>
                </c:pt>
                <c:pt idx="10521">
                  <c:v>104.4945158</c:v>
                </c:pt>
                <c:pt idx="10522">
                  <c:v>104.50444880000001</c:v>
                </c:pt>
                <c:pt idx="10523">
                  <c:v>104.5143808</c:v>
                </c:pt>
                <c:pt idx="10524">
                  <c:v>104.5243128</c:v>
                </c:pt>
                <c:pt idx="10525">
                  <c:v>104.5342448</c:v>
                </c:pt>
                <c:pt idx="10526">
                  <c:v>104.5441778</c:v>
                </c:pt>
                <c:pt idx="10527">
                  <c:v>104.55410980000001</c:v>
                </c:pt>
                <c:pt idx="10528">
                  <c:v>104.5640415</c:v>
                </c:pt>
                <c:pt idx="10529">
                  <c:v>104.57397450000001</c:v>
                </c:pt>
                <c:pt idx="10530">
                  <c:v>104.5839065</c:v>
                </c:pt>
                <c:pt idx="10531">
                  <c:v>104.5938385</c:v>
                </c:pt>
                <c:pt idx="10532">
                  <c:v>104.6037705</c:v>
                </c:pt>
                <c:pt idx="10533">
                  <c:v>104.6137035</c:v>
                </c:pt>
                <c:pt idx="10534">
                  <c:v>104.62363550000001</c:v>
                </c:pt>
                <c:pt idx="10535">
                  <c:v>104.6335675</c:v>
                </c:pt>
                <c:pt idx="10536">
                  <c:v>104.6435005</c:v>
                </c:pt>
                <c:pt idx="10537">
                  <c:v>104.65343249999999</c:v>
                </c:pt>
                <c:pt idx="10538">
                  <c:v>104.6633645</c:v>
                </c:pt>
                <c:pt idx="10539">
                  <c:v>104.6732975</c:v>
                </c:pt>
                <c:pt idx="10540">
                  <c:v>104.6832295</c:v>
                </c:pt>
                <c:pt idx="10541">
                  <c:v>104.6931615</c:v>
                </c:pt>
                <c:pt idx="10542">
                  <c:v>104.70309349999999</c:v>
                </c:pt>
                <c:pt idx="10543">
                  <c:v>104.7130265</c:v>
                </c:pt>
                <c:pt idx="10544">
                  <c:v>104.7229585</c:v>
                </c:pt>
                <c:pt idx="10545">
                  <c:v>104.7328905</c:v>
                </c:pt>
                <c:pt idx="10546">
                  <c:v>104.7428235</c:v>
                </c:pt>
                <c:pt idx="10547">
                  <c:v>104.75275550000001</c:v>
                </c:pt>
                <c:pt idx="10548">
                  <c:v>104.7626875</c:v>
                </c:pt>
                <c:pt idx="10549">
                  <c:v>104.7726205</c:v>
                </c:pt>
                <c:pt idx="10550">
                  <c:v>104.78255249999999</c:v>
                </c:pt>
                <c:pt idx="10551">
                  <c:v>104.7924845</c:v>
                </c:pt>
                <c:pt idx="10552">
                  <c:v>104.80241650000001</c:v>
                </c:pt>
                <c:pt idx="10553">
                  <c:v>104.8123495</c:v>
                </c:pt>
                <c:pt idx="10554">
                  <c:v>104.8222815</c:v>
                </c:pt>
                <c:pt idx="10555">
                  <c:v>104.83221349999999</c:v>
                </c:pt>
                <c:pt idx="10556">
                  <c:v>104.8421465</c:v>
                </c:pt>
                <c:pt idx="10557">
                  <c:v>104.8520785</c:v>
                </c:pt>
                <c:pt idx="10558">
                  <c:v>104.8620105</c:v>
                </c:pt>
                <c:pt idx="10559">
                  <c:v>104.8719425</c:v>
                </c:pt>
                <c:pt idx="10560">
                  <c:v>104.88187550000001</c:v>
                </c:pt>
                <c:pt idx="10561">
                  <c:v>104.8918075</c:v>
                </c:pt>
                <c:pt idx="10562">
                  <c:v>104.90173950000001</c:v>
                </c:pt>
                <c:pt idx="10563">
                  <c:v>104.91167249999999</c:v>
                </c:pt>
                <c:pt idx="10564">
                  <c:v>104.9216045</c:v>
                </c:pt>
                <c:pt idx="10565">
                  <c:v>104.93153650000001</c:v>
                </c:pt>
                <c:pt idx="10566">
                  <c:v>104.9414695</c:v>
                </c:pt>
                <c:pt idx="10567">
                  <c:v>104.9514015</c:v>
                </c:pt>
                <c:pt idx="10568">
                  <c:v>104.96133349999999</c:v>
                </c:pt>
                <c:pt idx="10569">
                  <c:v>104.9712655</c:v>
                </c:pt>
                <c:pt idx="10570">
                  <c:v>104.9811985</c:v>
                </c:pt>
                <c:pt idx="10571">
                  <c:v>104.9911305</c:v>
                </c:pt>
                <c:pt idx="10572">
                  <c:v>105.0010625</c:v>
                </c:pt>
                <c:pt idx="10573">
                  <c:v>105.01099550000001</c:v>
                </c:pt>
                <c:pt idx="10574">
                  <c:v>105.0209275</c:v>
                </c:pt>
                <c:pt idx="10575">
                  <c:v>105.03085950000001</c:v>
                </c:pt>
                <c:pt idx="10576">
                  <c:v>105.04079249999999</c:v>
                </c:pt>
                <c:pt idx="10577">
                  <c:v>105.0507245</c:v>
                </c:pt>
                <c:pt idx="10578">
                  <c:v>105.06065649999999</c:v>
                </c:pt>
                <c:pt idx="10579">
                  <c:v>105.0705885</c:v>
                </c:pt>
                <c:pt idx="10580">
                  <c:v>105.0805215</c:v>
                </c:pt>
                <c:pt idx="10581">
                  <c:v>105.0904535</c:v>
                </c:pt>
                <c:pt idx="10582">
                  <c:v>105.1003855</c:v>
                </c:pt>
                <c:pt idx="10583">
                  <c:v>105.11031850000001</c:v>
                </c:pt>
                <c:pt idx="10584">
                  <c:v>105.1202505</c:v>
                </c:pt>
                <c:pt idx="10585">
                  <c:v>105.1301825</c:v>
                </c:pt>
                <c:pt idx="10586">
                  <c:v>105.1401145</c:v>
                </c:pt>
                <c:pt idx="10587">
                  <c:v>105.1500475</c:v>
                </c:pt>
                <c:pt idx="10588">
                  <c:v>105.15997950000001</c:v>
                </c:pt>
                <c:pt idx="10589">
                  <c:v>105.1699115</c:v>
                </c:pt>
                <c:pt idx="10590">
                  <c:v>105.1798445</c:v>
                </c:pt>
                <c:pt idx="10591">
                  <c:v>105.18977649999999</c:v>
                </c:pt>
                <c:pt idx="10592">
                  <c:v>105.1997085</c:v>
                </c:pt>
                <c:pt idx="10593">
                  <c:v>105.2096415</c:v>
                </c:pt>
                <c:pt idx="10594">
                  <c:v>105.2195735</c:v>
                </c:pt>
                <c:pt idx="10595">
                  <c:v>105.2295055</c:v>
                </c:pt>
                <c:pt idx="10596">
                  <c:v>105.23943749999999</c:v>
                </c:pt>
                <c:pt idx="10597">
                  <c:v>105.2493705</c:v>
                </c:pt>
                <c:pt idx="10598">
                  <c:v>105.2593025</c:v>
                </c:pt>
                <c:pt idx="10599">
                  <c:v>105.2692345</c:v>
                </c:pt>
                <c:pt idx="10600">
                  <c:v>105.2791675</c:v>
                </c:pt>
                <c:pt idx="10601">
                  <c:v>105.28909950000001</c:v>
                </c:pt>
                <c:pt idx="10602">
                  <c:v>105.2990315</c:v>
                </c:pt>
                <c:pt idx="10603">
                  <c:v>105.3089645</c:v>
                </c:pt>
                <c:pt idx="10604">
                  <c:v>105.31889649999999</c:v>
                </c:pt>
                <c:pt idx="10605">
                  <c:v>105.3288285</c:v>
                </c:pt>
                <c:pt idx="10606">
                  <c:v>105.33876050000001</c:v>
                </c:pt>
                <c:pt idx="10607">
                  <c:v>105.3486935</c:v>
                </c:pt>
                <c:pt idx="10608">
                  <c:v>105.3586255</c:v>
                </c:pt>
                <c:pt idx="10609">
                  <c:v>105.36855749999999</c:v>
                </c:pt>
                <c:pt idx="10610">
                  <c:v>105.3784905</c:v>
                </c:pt>
                <c:pt idx="10611">
                  <c:v>105.3884225</c:v>
                </c:pt>
                <c:pt idx="10612">
                  <c:v>105.3983545</c:v>
                </c:pt>
                <c:pt idx="10613">
                  <c:v>105.4082875</c:v>
                </c:pt>
                <c:pt idx="10614">
                  <c:v>105.41821950000001</c:v>
                </c:pt>
                <c:pt idx="10615">
                  <c:v>105.4281515</c:v>
                </c:pt>
                <c:pt idx="10616">
                  <c:v>105.4380845</c:v>
                </c:pt>
                <c:pt idx="10617">
                  <c:v>105.44801649999999</c:v>
                </c:pt>
                <c:pt idx="10618">
                  <c:v>105.4579485</c:v>
                </c:pt>
                <c:pt idx="10619">
                  <c:v>105.46788050000001</c:v>
                </c:pt>
                <c:pt idx="10620">
                  <c:v>105.4778135</c:v>
                </c:pt>
                <c:pt idx="10621">
                  <c:v>105.4877455</c:v>
                </c:pt>
                <c:pt idx="10622">
                  <c:v>105.49767749999999</c:v>
                </c:pt>
                <c:pt idx="10623">
                  <c:v>105.5076105</c:v>
                </c:pt>
                <c:pt idx="10624">
                  <c:v>105.5175425</c:v>
                </c:pt>
                <c:pt idx="10625">
                  <c:v>105.5274745</c:v>
                </c:pt>
                <c:pt idx="10626">
                  <c:v>105.5374065</c:v>
                </c:pt>
                <c:pt idx="10627">
                  <c:v>105.54733950000001</c:v>
                </c:pt>
                <c:pt idx="10628">
                  <c:v>105.5572715</c:v>
                </c:pt>
                <c:pt idx="10629">
                  <c:v>105.56720439999999</c:v>
                </c:pt>
                <c:pt idx="10630">
                  <c:v>105.5771374</c:v>
                </c:pt>
                <c:pt idx="10631">
                  <c:v>105.5870694</c:v>
                </c:pt>
                <c:pt idx="10632">
                  <c:v>105.5970014</c:v>
                </c:pt>
                <c:pt idx="10633">
                  <c:v>105.6069344</c:v>
                </c:pt>
                <c:pt idx="10634">
                  <c:v>105.61686640000001</c:v>
                </c:pt>
                <c:pt idx="10635">
                  <c:v>105.6267984</c:v>
                </c:pt>
                <c:pt idx="10636">
                  <c:v>105.6367304</c:v>
                </c:pt>
                <c:pt idx="10637">
                  <c:v>105.64666339999999</c:v>
                </c:pt>
                <c:pt idx="10638">
                  <c:v>105.6565954</c:v>
                </c:pt>
                <c:pt idx="10639">
                  <c:v>105.66652740000001</c:v>
                </c:pt>
                <c:pt idx="10640">
                  <c:v>105.6764604</c:v>
                </c:pt>
                <c:pt idx="10641">
                  <c:v>105.6863924</c:v>
                </c:pt>
                <c:pt idx="10642">
                  <c:v>105.69632439999999</c:v>
                </c:pt>
                <c:pt idx="10643">
                  <c:v>105.7062574</c:v>
                </c:pt>
                <c:pt idx="10644">
                  <c:v>105.7161894</c:v>
                </c:pt>
                <c:pt idx="10645">
                  <c:v>105.7261214</c:v>
                </c:pt>
                <c:pt idx="10646">
                  <c:v>105.7360534</c:v>
                </c:pt>
                <c:pt idx="10647">
                  <c:v>105.74598640000001</c:v>
                </c:pt>
                <c:pt idx="10648">
                  <c:v>105.7559184</c:v>
                </c:pt>
                <c:pt idx="10649">
                  <c:v>105.76585040000001</c:v>
                </c:pt>
                <c:pt idx="10650">
                  <c:v>105.77578339999999</c:v>
                </c:pt>
                <c:pt idx="10651">
                  <c:v>105.7857154</c:v>
                </c:pt>
                <c:pt idx="10652">
                  <c:v>105.79564739999999</c:v>
                </c:pt>
                <c:pt idx="10653">
                  <c:v>105.8055804</c:v>
                </c:pt>
                <c:pt idx="10654">
                  <c:v>105.8155124</c:v>
                </c:pt>
                <c:pt idx="10655">
                  <c:v>105.82544439999999</c:v>
                </c:pt>
                <c:pt idx="10656">
                  <c:v>105.8353774</c:v>
                </c:pt>
                <c:pt idx="10657">
                  <c:v>105.8453094</c:v>
                </c:pt>
                <c:pt idx="10658">
                  <c:v>105.8552414</c:v>
                </c:pt>
                <c:pt idx="10659">
                  <c:v>105.8651734</c:v>
                </c:pt>
                <c:pt idx="10660">
                  <c:v>105.87510640000001</c:v>
                </c:pt>
                <c:pt idx="10661">
                  <c:v>105.8850384</c:v>
                </c:pt>
                <c:pt idx="10662">
                  <c:v>105.89497040000001</c:v>
                </c:pt>
                <c:pt idx="10663">
                  <c:v>105.90490339999999</c:v>
                </c:pt>
                <c:pt idx="10664">
                  <c:v>105.9148354</c:v>
                </c:pt>
                <c:pt idx="10665">
                  <c:v>105.92476739999999</c:v>
                </c:pt>
                <c:pt idx="10666">
                  <c:v>105.9346994</c:v>
                </c:pt>
                <c:pt idx="10667">
                  <c:v>105.9446324</c:v>
                </c:pt>
                <c:pt idx="10668">
                  <c:v>105.9545644</c:v>
                </c:pt>
                <c:pt idx="10669">
                  <c:v>105.9644964</c:v>
                </c:pt>
                <c:pt idx="10670">
                  <c:v>105.97442940000001</c:v>
                </c:pt>
                <c:pt idx="10671">
                  <c:v>105.9843614</c:v>
                </c:pt>
                <c:pt idx="10672">
                  <c:v>105.9942934</c:v>
                </c:pt>
                <c:pt idx="10673">
                  <c:v>106.00422639999999</c:v>
                </c:pt>
                <c:pt idx="10674">
                  <c:v>106.0141584</c:v>
                </c:pt>
                <c:pt idx="10675">
                  <c:v>106.02409040000001</c:v>
                </c:pt>
                <c:pt idx="10676">
                  <c:v>106.0340234</c:v>
                </c:pt>
                <c:pt idx="10677">
                  <c:v>106.0439554</c:v>
                </c:pt>
                <c:pt idx="10678">
                  <c:v>106.05388739999999</c:v>
                </c:pt>
                <c:pt idx="10679">
                  <c:v>106.0638194</c:v>
                </c:pt>
                <c:pt idx="10680">
                  <c:v>106.0737524</c:v>
                </c:pt>
                <c:pt idx="10681">
                  <c:v>106.0836844</c:v>
                </c:pt>
                <c:pt idx="10682">
                  <c:v>106.0936164</c:v>
                </c:pt>
                <c:pt idx="10683">
                  <c:v>106.10354940000001</c:v>
                </c:pt>
                <c:pt idx="10684">
                  <c:v>106.1134814</c:v>
                </c:pt>
                <c:pt idx="10685">
                  <c:v>106.1234134</c:v>
                </c:pt>
                <c:pt idx="10686">
                  <c:v>106.13334639999999</c:v>
                </c:pt>
                <c:pt idx="10687">
                  <c:v>106.1432784</c:v>
                </c:pt>
                <c:pt idx="10688">
                  <c:v>106.15321040000001</c:v>
                </c:pt>
                <c:pt idx="10689">
                  <c:v>106.1631424</c:v>
                </c:pt>
                <c:pt idx="10690">
                  <c:v>106.1730754</c:v>
                </c:pt>
                <c:pt idx="10691">
                  <c:v>106.18300739999999</c:v>
                </c:pt>
                <c:pt idx="10692">
                  <c:v>106.1929394</c:v>
                </c:pt>
                <c:pt idx="10693">
                  <c:v>106.2028724</c:v>
                </c:pt>
                <c:pt idx="10694">
                  <c:v>106.2128044</c:v>
                </c:pt>
                <c:pt idx="10695">
                  <c:v>106.2227364</c:v>
                </c:pt>
                <c:pt idx="10696">
                  <c:v>106.23266940000001</c:v>
                </c:pt>
                <c:pt idx="10697">
                  <c:v>106.2426014</c:v>
                </c:pt>
                <c:pt idx="10698">
                  <c:v>106.2525334</c:v>
                </c:pt>
                <c:pt idx="10699">
                  <c:v>106.2624654</c:v>
                </c:pt>
                <c:pt idx="10700">
                  <c:v>106.2723984</c:v>
                </c:pt>
                <c:pt idx="10701">
                  <c:v>106.28233040000001</c:v>
                </c:pt>
                <c:pt idx="10702">
                  <c:v>106.2922624</c:v>
                </c:pt>
                <c:pt idx="10703">
                  <c:v>106.3021954</c:v>
                </c:pt>
                <c:pt idx="10704">
                  <c:v>106.31212739999999</c:v>
                </c:pt>
                <c:pt idx="10705">
                  <c:v>106.3220594</c:v>
                </c:pt>
                <c:pt idx="10706">
                  <c:v>106.3319924</c:v>
                </c:pt>
                <c:pt idx="10707">
                  <c:v>106.3419244</c:v>
                </c:pt>
                <c:pt idx="10708">
                  <c:v>106.3518564</c:v>
                </c:pt>
                <c:pt idx="10709">
                  <c:v>106.36178940000001</c:v>
                </c:pt>
                <c:pt idx="10710">
                  <c:v>106.3717214</c:v>
                </c:pt>
                <c:pt idx="10711">
                  <c:v>106.3816534</c:v>
                </c:pt>
                <c:pt idx="10712">
                  <c:v>106.3915854</c:v>
                </c:pt>
                <c:pt idx="10713">
                  <c:v>106.4015184</c:v>
                </c:pt>
                <c:pt idx="10714">
                  <c:v>106.41145040000001</c:v>
                </c:pt>
                <c:pt idx="10715">
                  <c:v>106.4213824</c:v>
                </c:pt>
                <c:pt idx="10716">
                  <c:v>106.4313154</c:v>
                </c:pt>
                <c:pt idx="10717">
                  <c:v>106.44124739999999</c:v>
                </c:pt>
                <c:pt idx="10718">
                  <c:v>106.4511794</c:v>
                </c:pt>
                <c:pt idx="10719">
                  <c:v>106.4611124</c:v>
                </c:pt>
                <c:pt idx="10720">
                  <c:v>106.4710444</c:v>
                </c:pt>
                <c:pt idx="10721">
                  <c:v>106.4809764</c:v>
                </c:pt>
                <c:pt idx="10722">
                  <c:v>106.4909084</c:v>
                </c:pt>
                <c:pt idx="10723">
                  <c:v>106.5008414</c:v>
                </c:pt>
                <c:pt idx="10724">
                  <c:v>106.51077340000001</c:v>
                </c:pt>
                <c:pt idx="10725">
                  <c:v>106.5207054</c:v>
                </c:pt>
                <c:pt idx="10726">
                  <c:v>106.5306384</c:v>
                </c:pt>
                <c:pt idx="10727">
                  <c:v>106.54057039999999</c:v>
                </c:pt>
                <c:pt idx="10728">
                  <c:v>106.5505024</c:v>
                </c:pt>
                <c:pt idx="10729">
                  <c:v>106.5604345</c:v>
                </c:pt>
                <c:pt idx="10730">
                  <c:v>106.57036650000001</c:v>
                </c:pt>
                <c:pt idx="10731">
                  <c:v>106.5802985</c:v>
                </c:pt>
                <c:pt idx="10732">
                  <c:v>106.5902305</c:v>
                </c:pt>
                <c:pt idx="10733">
                  <c:v>106.60016349999999</c:v>
                </c:pt>
                <c:pt idx="10734">
                  <c:v>106.6100955</c:v>
                </c:pt>
                <c:pt idx="10735">
                  <c:v>106.62002750000001</c:v>
                </c:pt>
                <c:pt idx="10736">
                  <c:v>106.6299605</c:v>
                </c:pt>
                <c:pt idx="10737">
                  <c:v>106.6398925</c:v>
                </c:pt>
                <c:pt idx="10738">
                  <c:v>106.64982449999999</c:v>
                </c:pt>
                <c:pt idx="10739">
                  <c:v>106.6597575</c:v>
                </c:pt>
                <c:pt idx="10740">
                  <c:v>106.6696895</c:v>
                </c:pt>
                <c:pt idx="10741">
                  <c:v>106.6796215</c:v>
                </c:pt>
                <c:pt idx="10742">
                  <c:v>106.6895545</c:v>
                </c:pt>
                <c:pt idx="10743">
                  <c:v>106.69948650000001</c:v>
                </c:pt>
                <c:pt idx="10744">
                  <c:v>106.7094185</c:v>
                </c:pt>
                <c:pt idx="10745">
                  <c:v>106.7193505</c:v>
                </c:pt>
                <c:pt idx="10746">
                  <c:v>106.72928349999999</c:v>
                </c:pt>
                <c:pt idx="10747">
                  <c:v>106.7392155</c:v>
                </c:pt>
                <c:pt idx="10748">
                  <c:v>106.74914750000001</c:v>
                </c:pt>
                <c:pt idx="10749">
                  <c:v>106.7590805</c:v>
                </c:pt>
                <c:pt idx="10750">
                  <c:v>106.7690125</c:v>
                </c:pt>
                <c:pt idx="10751">
                  <c:v>106.77894449999999</c:v>
                </c:pt>
                <c:pt idx="10752">
                  <c:v>106.7888775</c:v>
                </c:pt>
                <c:pt idx="10753">
                  <c:v>106.7988095</c:v>
                </c:pt>
                <c:pt idx="10754">
                  <c:v>106.8087415</c:v>
                </c:pt>
                <c:pt idx="10755">
                  <c:v>106.8186735</c:v>
                </c:pt>
                <c:pt idx="10756">
                  <c:v>106.82860650000001</c:v>
                </c:pt>
                <c:pt idx="10757">
                  <c:v>106.8385385</c:v>
                </c:pt>
                <c:pt idx="10758">
                  <c:v>106.8484705</c:v>
                </c:pt>
                <c:pt idx="10759">
                  <c:v>106.85840349999999</c:v>
                </c:pt>
                <c:pt idx="10760">
                  <c:v>106.8683355</c:v>
                </c:pt>
                <c:pt idx="10761">
                  <c:v>106.87826750000001</c:v>
                </c:pt>
                <c:pt idx="10762">
                  <c:v>106.8882005</c:v>
                </c:pt>
                <c:pt idx="10763">
                  <c:v>106.8981325</c:v>
                </c:pt>
                <c:pt idx="10764">
                  <c:v>106.90806449999999</c:v>
                </c:pt>
                <c:pt idx="10765">
                  <c:v>106.9179965</c:v>
                </c:pt>
                <c:pt idx="10766">
                  <c:v>106.9279295</c:v>
                </c:pt>
                <c:pt idx="10767">
                  <c:v>106.9378615</c:v>
                </c:pt>
                <c:pt idx="10768">
                  <c:v>106.9477935</c:v>
                </c:pt>
                <c:pt idx="10769">
                  <c:v>106.95772650000001</c:v>
                </c:pt>
                <c:pt idx="10770">
                  <c:v>106.9676585</c:v>
                </c:pt>
                <c:pt idx="10771">
                  <c:v>106.97759050000001</c:v>
                </c:pt>
                <c:pt idx="10772">
                  <c:v>106.98752349999999</c:v>
                </c:pt>
                <c:pt idx="10773">
                  <c:v>106.9974555</c:v>
                </c:pt>
                <c:pt idx="10774">
                  <c:v>107.00738749999999</c:v>
                </c:pt>
                <c:pt idx="10775">
                  <c:v>107.0173205</c:v>
                </c:pt>
                <c:pt idx="10776">
                  <c:v>107.0272525</c:v>
                </c:pt>
                <c:pt idx="10777">
                  <c:v>107.0371845</c:v>
                </c:pt>
                <c:pt idx="10778">
                  <c:v>107.0471165</c:v>
                </c:pt>
                <c:pt idx="10779">
                  <c:v>107.05704950000001</c:v>
                </c:pt>
                <c:pt idx="10780">
                  <c:v>107.0669815</c:v>
                </c:pt>
                <c:pt idx="10781">
                  <c:v>107.0769135</c:v>
                </c:pt>
                <c:pt idx="10782">
                  <c:v>107.08684649999999</c:v>
                </c:pt>
                <c:pt idx="10783">
                  <c:v>107.0967785</c:v>
                </c:pt>
                <c:pt idx="10784">
                  <c:v>107.10671050000001</c:v>
                </c:pt>
                <c:pt idx="10785">
                  <c:v>107.1166435</c:v>
                </c:pt>
                <c:pt idx="10786">
                  <c:v>107.1265755</c:v>
                </c:pt>
                <c:pt idx="10787">
                  <c:v>107.13650749999999</c:v>
                </c:pt>
                <c:pt idx="10788">
                  <c:v>107.1464395</c:v>
                </c:pt>
                <c:pt idx="10789">
                  <c:v>107.1563725</c:v>
                </c:pt>
                <c:pt idx="10790">
                  <c:v>107.1663045</c:v>
                </c:pt>
                <c:pt idx="10791">
                  <c:v>107.1762365</c:v>
                </c:pt>
                <c:pt idx="10792">
                  <c:v>107.18616950000001</c:v>
                </c:pt>
                <c:pt idx="10793">
                  <c:v>107.1961015</c:v>
                </c:pt>
                <c:pt idx="10794">
                  <c:v>107.2060335</c:v>
                </c:pt>
                <c:pt idx="10795">
                  <c:v>107.21596649999999</c:v>
                </c:pt>
                <c:pt idx="10796">
                  <c:v>107.2258985</c:v>
                </c:pt>
                <c:pt idx="10797">
                  <c:v>107.23583050000001</c:v>
                </c:pt>
                <c:pt idx="10798">
                  <c:v>107.2457635</c:v>
                </c:pt>
                <c:pt idx="10799">
                  <c:v>107.2556955</c:v>
                </c:pt>
                <c:pt idx="10800">
                  <c:v>107.26562749999999</c:v>
                </c:pt>
                <c:pt idx="10801">
                  <c:v>107.2755595</c:v>
                </c:pt>
                <c:pt idx="10802">
                  <c:v>107.2854925</c:v>
                </c:pt>
                <c:pt idx="10803">
                  <c:v>107.2954245</c:v>
                </c:pt>
                <c:pt idx="10804">
                  <c:v>107.3053565</c:v>
                </c:pt>
                <c:pt idx="10805">
                  <c:v>107.31528950000001</c:v>
                </c:pt>
                <c:pt idx="10806">
                  <c:v>107.3252215</c:v>
                </c:pt>
                <c:pt idx="10807">
                  <c:v>107.3351535</c:v>
                </c:pt>
                <c:pt idx="10808">
                  <c:v>107.34508649999999</c:v>
                </c:pt>
                <c:pt idx="10809">
                  <c:v>107.3550185</c:v>
                </c:pt>
                <c:pt idx="10810">
                  <c:v>107.36495050000001</c:v>
                </c:pt>
                <c:pt idx="10811">
                  <c:v>107.3748835</c:v>
                </c:pt>
                <c:pt idx="10812">
                  <c:v>107.3848155</c:v>
                </c:pt>
                <c:pt idx="10813">
                  <c:v>107.39474749999999</c:v>
                </c:pt>
                <c:pt idx="10814">
                  <c:v>107.4046795</c:v>
                </c:pt>
                <c:pt idx="10815">
                  <c:v>107.4146125</c:v>
                </c:pt>
                <c:pt idx="10816">
                  <c:v>107.4245445</c:v>
                </c:pt>
                <c:pt idx="10817">
                  <c:v>107.4344765</c:v>
                </c:pt>
                <c:pt idx="10818">
                  <c:v>107.44440950000001</c:v>
                </c:pt>
                <c:pt idx="10819">
                  <c:v>107.4543415</c:v>
                </c:pt>
                <c:pt idx="10820">
                  <c:v>107.4642735</c:v>
                </c:pt>
                <c:pt idx="10821">
                  <c:v>107.47420649999999</c:v>
                </c:pt>
                <c:pt idx="10822">
                  <c:v>107.4841385</c:v>
                </c:pt>
                <c:pt idx="10823">
                  <c:v>107.49407050000001</c:v>
                </c:pt>
                <c:pt idx="10824">
                  <c:v>107.5040035</c:v>
                </c:pt>
                <c:pt idx="10825">
                  <c:v>107.5139355</c:v>
                </c:pt>
                <c:pt idx="10826">
                  <c:v>107.52386749999999</c:v>
                </c:pt>
                <c:pt idx="10827">
                  <c:v>107.5337995</c:v>
                </c:pt>
                <c:pt idx="10828">
                  <c:v>107.5437325</c:v>
                </c:pt>
                <c:pt idx="10829">
                  <c:v>107.5536645</c:v>
                </c:pt>
                <c:pt idx="10830">
                  <c:v>107.5635965</c:v>
                </c:pt>
                <c:pt idx="10831">
                  <c:v>107.57352950000001</c:v>
                </c:pt>
                <c:pt idx="10832">
                  <c:v>107.5834615</c:v>
                </c:pt>
                <c:pt idx="10833">
                  <c:v>107.5933935</c:v>
                </c:pt>
                <c:pt idx="10834">
                  <c:v>107.60332649999999</c:v>
                </c:pt>
                <c:pt idx="10835">
                  <c:v>107.6132585</c:v>
                </c:pt>
                <c:pt idx="10836">
                  <c:v>107.62319050000001</c:v>
                </c:pt>
                <c:pt idx="10837">
                  <c:v>107.6331225</c:v>
                </c:pt>
                <c:pt idx="10838">
                  <c:v>107.6430555</c:v>
                </c:pt>
                <c:pt idx="10839">
                  <c:v>107.65298749999999</c:v>
                </c:pt>
                <c:pt idx="10840">
                  <c:v>107.6629195</c:v>
                </c:pt>
                <c:pt idx="10841">
                  <c:v>107.6728525</c:v>
                </c:pt>
                <c:pt idx="10842">
                  <c:v>107.6827845</c:v>
                </c:pt>
                <c:pt idx="10843">
                  <c:v>107.6927165</c:v>
                </c:pt>
                <c:pt idx="10844">
                  <c:v>107.70264950000001</c:v>
                </c:pt>
                <c:pt idx="10845">
                  <c:v>107.7125815</c:v>
                </c:pt>
                <c:pt idx="10846">
                  <c:v>107.72251350000001</c:v>
                </c:pt>
                <c:pt idx="10847">
                  <c:v>107.73244649999999</c:v>
                </c:pt>
                <c:pt idx="10848">
                  <c:v>107.7423785</c:v>
                </c:pt>
                <c:pt idx="10849">
                  <c:v>107.75231049999999</c:v>
                </c:pt>
                <c:pt idx="10850">
                  <c:v>107.7622435</c:v>
                </c:pt>
                <c:pt idx="10851">
                  <c:v>107.7721755</c:v>
                </c:pt>
                <c:pt idx="10852">
                  <c:v>107.7821075</c:v>
                </c:pt>
                <c:pt idx="10853">
                  <c:v>107.7920395</c:v>
                </c:pt>
                <c:pt idx="10854">
                  <c:v>107.80197250000001</c:v>
                </c:pt>
                <c:pt idx="10855">
                  <c:v>107.8119045</c:v>
                </c:pt>
                <c:pt idx="10856">
                  <c:v>107.8218365</c:v>
                </c:pt>
                <c:pt idx="10857">
                  <c:v>107.83176949999999</c:v>
                </c:pt>
                <c:pt idx="10858">
                  <c:v>107.8417015</c:v>
                </c:pt>
                <c:pt idx="10859">
                  <c:v>107.85163350000001</c:v>
                </c:pt>
                <c:pt idx="10860">
                  <c:v>107.8615665</c:v>
                </c:pt>
                <c:pt idx="10861">
                  <c:v>107.8714985</c:v>
                </c:pt>
                <c:pt idx="10862">
                  <c:v>107.88143049999999</c:v>
                </c:pt>
                <c:pt idx="10863">
                  <c:v>107.8913625</c:v>
                </c:pt>
                <c:pt idx="10864">
                  <c:v>107.9012955</c:v>
                </c:pt>
                <c:pt idx="10865">
                  <c:v>107.9112275</c:v>
                </c:pt>
                <c:pt idx="10866">
                  <c:v>107.9211595</c:v>
                </c:pt>
                <c:pt idx="10867">
                  <c:v>107.93109250000001</c:v>
                </c:pt>
                <c:pt idx="10868">
                  <c:v>107.9410245</c:v>
                </c:pt>
                <c:pt idx="10869">
                  <c:v>107.9509565</c:v>
                </c:pt>
                <c:pt idx="10870">
                  <c:v>107.96088949999999</c:v>
                </c:pt>
                <c:pt idx="10871">
                  <c:v>107.9708215</c:v>
                </c:pt>
                <c:pt idx="10872">
                  <c:v>107.98075350000001</c:v>
                </c:pt>
                <c:pt idx="10873">
                  <c:v>107.9906865</c:v>
                </c:pt>
                <c:pt idx="10874">
                  <c:v>108.0006185</c:v>
                </c:pt>
                <c:pt idx="10875">
                  <c:v>108.01055049999999</c:v>
                </c:pt>
                <c:pt idx="10876">
                  <c:v>108.0204825</c:v>
                </c:pt>
                <c:pt idx="10877">
                  <c:v>108.0304155</c:v>
                </c:pt>
                <c:pt idx="10878">
                  <c:v>108.0403475</c:v>
                </c:pt>
                <c:pt idx="10879">
                  <c:v>108.0502795</c:v>
                </c:pt>
                <c:pt idx="10880">
                  <c:v>108.06021250000001</c:v>
                </c:pt>
                <c:pt idx="10881">
                  <c:v>108.0701445</c:v>
                </c:pt>
                <c:pt idx="10882">
                  <c:v>108.0800765</c:v>
                </c:pt>
                <c:pt idx="10883">
                  <c:v>108.09000949999999</c:v>
                </c:pt>
                <c:pt idx="10884">
                  <c:v>108.0999415</c:v>
                </c:pt>
                <c:pt idx="10885">
                  <c:v>108.10987350000001</c:v>
                </c:pt>
                <c:pt idx="10886">
                  <c:v>108.1198065</c:v>
                </c:pt>
                <c:pt idx="10887">
                  <c:v>108.1297385</c:v>
                </c:pt>
                <c:pt idx="10888">
                  <c:v>108.13967049999999</c:v>
                </c:pt>
                <c:pt idx="10889">
                  <c:v>108.1496025</c:v>
                </c:pt>
                <c:pt idx="10890">
                  <c:v>108.1595355</c:v>
                </c:pt>
                <c:pt idx="10891">
                  <c:v>108.1694675</c:v>
                </c:pt>
                <c:pt idx="10892">
                  <c:v>108.1793995</c:v>
                </c:pt>
                <c:pt idx="10893">
                  <c:v>108.18933250000001</c:v>
                </c:pt>
                <c:pt idx="10894">
                  <c:v>108.1992645</c:v>
                </c:pt>
                <c:pt idx="10895">
                  <c:v>108.2091965</c:v>
                </c:pt>
                <c:pt idx="10896">
                  <c:v>108.21912949999999</c:v>
                </c:pt>
                <c:pt idx="10897">
                  <c:v>108.2290615</c:v>
                </c:pt>
                <c:pt idx="10898">
                  <c:v>108.23899350000001</c:v>
                </c:pt>
                <c:pt idx="10899">
                  <c:v>108.2489265</c:v>
                </c:pt>
                <c:pt idx="10900">
                  <c:v>108.2588585</c:v>
                </c:pt>
                <c:pt idx="10901">
                  <c:v>108.26879049999999</c:v>
                </c:pt>
                <c:pt idx="10902">
                  <c:v>108.2787235</c:v>
                </c:pt>
                <c:pt idx="10903">
                  <c:v>108.2886555</c:v>
                </c:pt>
                <c:pt idx="10904">
                  <c:v>108.2985875</c:v>
                </c:pt>
                <c:pt idx="10905">
                  <c:v>108.3085195</c:v>
                </c:pt>
                <c:pt idx="10906">
                  <c:v>108.31845250000001</c:v>
                </c:pt>
                <c:pt idx="10907">
                  <c:v>108.3283845</c:v>
                </c:pt>
                <c:pt idx="10908">
                  <c:v>108.3383165</c:v>
                </c:pt>
                <c:pt idx="10909">
                  <c:v>108.34824949999999</c:v>
                </c:pt>
                <c:pt idx="10910">
                  <c:v>108.3581815</c:v>
                </c:pt>
                <c:pt idx="10911">
                  <c:v>108.36811350000001</c:v>
                </c:pt>
                <c:pt idx="10912">
                  <c:v>108.3780465</c:v>
                </c:pt>
                <c:pt idx="10913">
                  <c:v>108.3879785</c:v>
                </c:pt>
                <c:pt idx="10914">
                  <c:v>108.39791049999999</c:v>
                </c:pt>
                <c:pt idx="10915">
                  <c:v>108.4078435</c:v>
                </c:pt>
                <c:pt idx="10916">
                  <c:v>108.4177755</c:v>
                </c:pt>
                <c:pt idx="10917">
                  <c:v>108.4277075</c:v>
                </c:pt>
                <c:pt idx="10918">
                  <c:v>108.4376395</c:v>
                </c:pt>
                <c:pt idx="10919">
                  <c:v>108.44757250000001</c:v>
                </c:pt>
                <c:pt idx="10920">
                  <c:v>108.4575045</c:v>
                </c:pt>
                <c:pt idx="10921">
                  <c:v>108.46743650000001</c:v>
                </c:pt>
                <c:pt idx="10922">
                  <c:v>108.47736949999999</c:v>
                </c:pt>
                <c:pt idx="10923">
                  <c:v>108.4873015</c:v>
                </c:pt>
                <c:pt idx="10924">
                  <c:v>108.49723349999999</c:v>
                </c:pt>
                <c:pt idx="10925">
                  <c:v>108.5071665</c:v>
                </c:pt>
                <c:pt idx="10926">
                  <c:v>108.5170985</c:v>
                </c:pt>
                <c:pt idx="10927">
                  <c:v>108.5270305</c:v>
                </c:pt>
                <c:pt idx="10928">
                  <c:v>108.5369635</c:v>
                </c:pt>
                <c:pt idx="10929">
                  <c:v>108.54689550000001</c:v>
                </c:pt>
                <c:pt idx="10930">
                  <c:v>108.5568275</c:v>
                </c:pt>
                <c:pt idx="10931">
                  <c:v>108.5667601</c:v>
                </c:pt>
                <c:pt idx="10932">
                  <c:v>108.5766931</c:v>
                </c:pt>
                <c:pt idx="10933">
                  <c:v>108.58662510000001</c:v>
                </c:pt>
                <c:pt idx="10934">
                  <c:v>108.5965571</c:v>
                </c:pt>
                <c:pt idx="10935">
                  <c:v>108.6064901</c:v>
                </c:pt>
                <c:pt idx="10936">
                  <c:v>108.61642209999999</c:v>
                </c:pt>
                <c:pt idx="10937">
                  <c:v>108.6263541</c:v>
                </c:pt>
                <c:pt idx="10938">
                  <c:v>108.6362871</c:v>
                </c:pt>
                <c:pt idx="10939">
                  <c:v>108.6462191</c:v>
                </c:pt>
                <c:pt idx="10940">
                  <c:v>108.6561511</c:v>
                </c:pt>
                <c:pt idx="10941">
                  <c:v>108.66608410000001</c:v>
                </c:pt>
                <c:pt idx="10942">
                  <c:v>108.6760161</c:v>
                </c:pt>
                <c:pt idx="10943">
                  <c:v>108.6859481</c:v>
                </c:pt>
                <c:pt idx="10944">
                  <c:v>108.6958801</c:v>
                </c:pt>
                <c:pt idx="10945">
                  <c:v>108.7058131</c:v>
                </c:pt>
                <c:pt idx="10946">
                  <c:v>108.71574510000001</c:v>
                </c:pt>
                <c:pt idx="10947">
                  <c:v>108.7256771</c:v>
                </c:pt>
                <c:pt idx="10948">
                  <c:v>108.7356101</c:v>
                </c:pt>
                <c:pt idx="10949">
                  <c:v>108.74554209999999</c:v>
                </c:pt>
                <c:pt idx="10950">
                  <c:v>108.7554741</c:v>
                </c:pt>
                <c:pt idx="10951">
                  <c:v>108.7654071</c:v>
                </c:pt>
                <c:pt idx="10952">
                  <c:v>108.7753391</c:v>
                </c:pt>
                <c:pt idx="10953">
                  <c:v>108.7852711</c:v>
                </c:pt>
                <c:pt idx="10954">
                  <c:v>108.79520410000001</c:v>
                </c:pt>
                <c:pt idx="10955">
                  <c:v>108.8051361</c:v>
                </c:pt>
                <c:pt idx="10956">
                  <c:v>108.8150681</c:v>
                </c:pt>
                <c:pt idx="10957">
                  <c:v>108.82500109999999</c:v>
                </c:pt>
                <c:pt idx="10958">
                  <c:v>108.8349331</c:v>
                </c:pt>
                <c:pt idx="10959">
                  <c:v>108.84486510000001</c:v>
                </c:pt>
                <c:pt idx="10960">
                  <c:v>108.8547971</c:v>
                </c:pt>
                <c:pt idx="10961">
                  <c:v>108.8647301</c:v>
                </c:pt>
                <c:pt idx="10962">
                  <c:v>108.87466209999999</c:v>
                </c:pt>
                <c:pt idx="10963">
                  <c:v>108.8845941</c:v>
                </c:pt>
                <c:pt idx="10964">
                  <c:v>108.8945271</c:v>
                </c:pt>
                <c:pt idx="10965">
                  <c:v>108.9044591</c:v>
                </c:pt>
                <c:pt idx="10966">
                  <c:v>108.9143911</c:v>
                </c:pt>
                <c:pt idx="10967">
                  <c:v>108.92432410000001</c:v>
                </c:pt>
                <c:pt idx="10968">
                  <c:v>108.9342561</c:v>
                </c:pt>
                <c:pt idx="10969">
                  <c:v>108.94418810000001</c:v>
                </c:pt>
                <c:pt idx="10970">
                  <c:v>108.95412109999999</c:v>
                </c:pt>
                <c:pt idx="10971">
                  <c:v>108.9640531</c:v>
                </c:pt>
                <c:pt idx="10972">
                  <c:v>108.97398509999999</c:v>
                </c:pt>
                <c:pt idx="10973">
                  <c:v>108.9839181</c:v>
                </c:pt>
                <c:pt idx="10974">
                  <c:v>108.9938501</c:v>
                </c:pt>
                <c:pt idx="10975">
                  <c:v>109.0037821</c:v>
                </c:pt>
                <c:pt idx="10976">
                  <c:v>109.0137141</c:v>
                </c:pt>
                <c:pt idx="10977">
                  <c:v>109.02364710000001</c:v>
                </c:pt>
                <c:pt idx="10978">
                  <c:v>109.0335791</c:v>
                </c:pt>
                <c:pt idx="10979">
                  <c:v>109.0435111</c:v>
                </c:pt>
                <c:pt idx="10980">
                  <c:v>109.05344409999999</c:v>
                </c:pt>
                <c:pt idx="10981">
                  <c:v>109.0633761</c:v>
                </c:pt>
                <c:pt idx="10982">
                  <c:v>109.07330810000001</c:v>
                </c:pt>
                <c:pt idx="10983">
                  <c:v>109.0832411</c:v>
                </c:pt>
                <c:pt idx="10984">
                  <c:v>109.0931731</c:v>
                </c:pt>
                <c:pt idx="10985">
                  <c:v>109.10310509999999</c:v>
                </c:pt>
                <c:pt idx="10986">
                  <c:v>109.1130381</c:v>
                </c:pt>
                <c:pt idx="10987">
                  <c:v>109.1229701</c:v>
                </c:pt>
                <c:pt idx="10988">
                  <c:v>109.1329021</c:v>
                </c:pt>
                <c:pt idx="10989">
                  <c:v>109.1428351</c:v>
                </c:pt>
                <c:pt idx="10990">
                  <c:v>109.15276710000001</c:v>
                </c:pt>
                <c:pt idx="10991">
                  <c:v>109.1626991</c:v>
                </c:pt>
                <c:pt idx="10992">
                  <c:v>109.1726311</c:v>
                </c:pt>
                <c:pt idx="10993">
                  <c:v>109.18256409999999</c:v>
                </c:pt>
                <c:pt idx="10994">
                  <c:v>109.1924961</c:v>
                </c:pt>
                <c:pt idx="10995">
                  <c:v>109.20242810000001</c:v>
                </c:pt>
                <c:pt idx="10996">
                  <c:v>109.2123611</c:v>
                </c:pt>
                <c:pt idx="10997">
                  <c:v>109.2222931</c:v>
                </c:pt>
                <c:pt idx="10998">
                  <c:v>109.23222509999999</c:v>
                </c:pt>
                <c:pt idx="10999">
                  <c:v>109.2421581</c:v>
                </c:pt>
                <c:pt idx="11000">
                  <c:v>109.2520901</c:v>
                </c:pt>
                <c:pt idx="11001">
                  <c:v>109.2620221</c:v>
                </c:pt>
                <c:pt idx="11002">
                  <c:v>109.2719551</c:v>
                </c:pt>
                <c:pt idx="11003">
                  <c:v>109.28188710000001</c:v>
                </c:pt>
                <c:pt idx="11004">
                  <c:v>109.2918191</c:v>
                </c:pt>
                <c:pt idx="11005">
                  <c:v>109.3017521</c:v>
                </c:pt>
                <c:pt idx="11006">
                  <c:v>109.31168409999999</c:v>
                </c:pt>
                <c:pt idx="11007">
                  <c:v>109.3216161</c:v>
                </c:pt>
                <c:pt idx="11008">
                  <c:v>109.3315491</c:v>
                </c:pt>
                <c:pt idx="11009">
                  <c:v>109.3414811</c:v>
                </c:pt>
                <c:pt idx="11010">
                  <c:v>109.3514131</c:v>
                </c:pt>
                <c:pt idx="11011">
                  <c:v>109.36134509999999</c:v>
                </c:pt>
                <c:pt idx="11012">
                  <c:v>109.3712781</c:v>
                </c:pt>
                <c:pt idx="11013">
                  <c:v>109.3812101</c:v>
                </c:pt>
                <c:pt idx="11014">
                  <c:v>109.3911421</c:v>
                </c:pt>
                <c:pt idx="11015">
                  <c:v>109.4010751</c:v>
                </c:pt>
                <c:pt idx="11016">
                  <c:v>109.41100710000001</c:v>
                </c:pt>
                <c:pt idx="11017">
                  <c:v>109.4209391</c:v>
                </c:pt>
                <c:pt idx="11018">
                  <c:v>109.4308721</c:v>
                </c:pt>
                <c:pt idx="11019">
                  <c:v>109.44080409999999</c:v>
                </c:pt>
                <c:pt idx="11020">
                  <c:v>109.4507361</c:v>
                </c:pt>
                <c:pt idx="11021">
                  <c:v>109.4606691</c:v>
                </c:pt>
                <c:pt idx="11022">
                  <c:v>109.4706011</c:v>
                </c:pt>
                <c:pt idx="11023">
                  <c:v>109.4805331</c:v>
                </c:pt>
                <c:pt idx="11024">
                  <c:v>109.49046610000001</c:v>
                </c:pt>
                <c:pt idx="11025">
                  <c:v>109.5003981</c:v>
                </c:pt>
                <c:pt idx="11026">
                  <c:v>109.5103301</c:v>
                </c:pt>
                <c:pt idx="11027">
                  <c:v>109.52026309999999</c:v>
                </c:pt>
                <c:pt idx="11028">
                  <c:v>109.5301951</c:v>
                </c:pt>
                <c:pt idx="11029">
                  <c:v>109.54012710000001</c:v>
                </c:pt>
                <c:pt idx="11030">
                  <c:v>109.5500591</c:v>
                </c:pt>
                <c:pt idx="11031">
                  <c:v>109.5599921</c:v>
                </c:pt>
                <c:pt idx="11032">
                  <c:v>109.5699243</c:v>
                </c:pt>
                <c:pt idx="11033">
                  <c:v>109.5798563</c:v>
                </c:pt>
                <c:pt idx="11034">
                  <c:v>109.58978930000001</c:v>
                </c:pt>
                <c:pt idx="11035">
                  <c:v>109.5997213</c:v>
                </c:pt>
                <c:pt idx="11036">
                  <c:v>109.60965330000001</c:v>
                </c:pt>
                <c:pt idx="11037">
                  <c:v>109.61958629999999</c:v>
                </c:pt>
                <c:pt idx="11038">
                  <c:v>109.6295183</c:v>
                </c:pt>
                <c:pt idx="11039">
                  <c:v>109.63945029999999</c:v>
                </c:pt>
                <c:pt idx="11040">
                  <c:v>109.6493833</c:v>
                </c:pt>
                <c:pt idx="11041">
                  <c:v>109.6593153</c:v>
                </c:pt>
                <c:pt idx="11042">
                  <c:v>109.66924729999999</c:v>
                </c:pt>
                <c:pt idx="11043">
                  <c:v>109.6791803</c:v>
                </c:pt>
                <c:pt idx="11044">
                  <c:v>109.68911230000001</c:v>
                </c:pt>
                <c:pt idx="11045">
                  <c:v>109.6990443</c:v>
                </c:pt>
                <c:pt idx="11046">
                  <c:v>109.7089773</c:v>
                </c:pt>
                <c:pt idx="11047">
                  <c:v>109.71890930000001</c:v>
                </c:pt>
                <c:pt idx="11048">
                  <c:v>109.7288413</c:v>
                </c:pt>
                <c:pt idx="11049">
                  <c:v>109.73877330000001</c:v>
                </c:pt>
                <c:pt idx="11050">
                  <c:v>109.74870629999999</c:v>
                </c:pt>
                <c:pt idx="11051">
                  <c:v>109.7586383</c:v>
                </c:pt>
                <c:pt idx="11052">
                  <c:v>109.76857029999999</c:v>
                </c:pt>
                <c:pt idx="11053">
                  <c:v>109.7785033</c:v>
                </c:pt>
                <c:pt idx="11054">
                  <c:v>109.7884353</c:v>
                </c:pt>
                <c:pt idx="11055">
                  <c:v>109.7983673</c:v>
                </c:pt>
                <c:pt idx="11056">
                  <c:v>109.8083003</c:v>
                </c:pt>
                <c:pt idx="11057">
                  <c:v>109.81823230000001</c:v>
                </c:pt>
                <c:pt idx="11058">
                  <c:v>109.8281643</c:v>
                </c:pt>
                <c:pt idx="11059">
                  <c:v>109.8380973</c:v>
                </c:pt>
                <c:pt idx="11060">
                  <c:v>109.84802929999999</c:v>
                </c:pt>
                <c:pt idx="11061">
                  <c:v>109.8579613</c:v>
                </c:pt>
                <c:pt idx="11062">
                  <c:v>109.8678943</c:v>
                </c:pt>
                <c:pt idx="11063">
                  <c:v>109.8778263</c:v>
                </c:pt>
                <c:pt idx="11064">
                  <c:v>109.8877583</c:v>
                </c:pt>
                <c:pt idx="11065">
                  <c:v>109.89769130000001</c:v>
                </c:pt>
                <c:pt idx="11066">
                  <c:v>109.9076233</c:v>
                </c:pt>
                <c:pt idx="11067">
                  <c:v>109.9175553</c:v>
                </c:pt>
                <c:pt idx="11068">
                  <c:v>109.92748829999999</c:v>
                </c:pt>
                <c:pt idx="11069">
                  <c:v>109.9374203</c:v>
                </c:pt>
                <c:pt idx="11070">
                  <c:v>109.94735230000001</c:v>
                </c:pt>
                <c:pt idx="11071">
                  <c:v>109.9572843</c:v>
                </c:pt>
                <c:pt idx="11072">
                  <c:v>109.9672173</c:v>
                </c:pt>
                <c:pt idx="11073">
                  <c:v>109.97714929999999</c:v>
                </c:pt>
                <c:pt idx="11074">
                  <c:v>109.9870813</c:v>
                </c:pt>
                <c:pt idx="11075">
                  <c:v>109.9970143</c:v>
                </c:pt>
                <c:pt idx="11076">
                  <c:v>110.0069463</c:v>
                </c:pt>
                <c:pt idx="11077">
                  <c:v>110.0168783</c:v>
                </c:pt>
                <c:pt idx="11078">
                  <c:v>110.02681130000001</c:v>
                </c:pt>
                <c:pt idx="11079">
                  <c:v>110.0367433</c:v>
                </c:pt>
                <c:pt idx="11080">
                  <c:v>110.0466753</c:v>
                </c:pt>
                <c:pt idx="11081">
                  <c:v>110.05660829999999</c:v>
                </c:pt>
                <c:pt idx="11082">
                  <c:v>110.0665403</c:v>
                </c:pt>
                <c:pt idx="11083">
                  <c:v>110.07647230000001</c:v>
                </c:pt>
                <c:pt idx="11084">
                  <c:v>110.0864053</c:v>
                </c:pt>
                <c:pt idx="11085">
                  <c:v>110.0963373</c:v>
                </c:pt>
                <c:pt idx="11086">
                  <c:v>110.10626929999999</c:v>
                </c:pt>
                <c:pt idx="11087">
                  <c:v>110.1162023</c:v>
                </c:pt>
                <c:pt idx="11088">
                  <c:v>110.1261343</c:v>
                </c:pt>
                <c:pt idx="11089">
                  <c:v>110.1360663</c:v>
                </c:pt>
                <c:pt idx="11090">
                  <c:v>110.1459983</c:v>
                </c:pt>
                <c:pt idx="11091">
                  <c:v>110.15593130000001</c:v>
                </c:pt>
                <c:pt idx="11092">
                  <c:v>110.1658633</c:v>
                </c:pt>
                <c:pt idx="11093">
                  <c:v>110.1757953</c:v>
                </c:pt>
                <c:pt idx="11094">
                  <c:v>110.18572829999999</c:v>
                </c:pt>
                <c:pt idx="11095">
                  <c:v>110.19566020000001</c:v>
                </c:pt>
                <c:pt idx="11096">
                  <c:v>110.20559230000001</c:v>
                </c:pt>
                <c:pt idx="11097">
                  <c:v>110.2155253</c:v>
                </c:pt>
                <c:pt idx="11098">
                  <c:v>110.2254573</c:v>
                </c:pt>
                <c:pt idx="11099">
                  <c:v>110.23538929999999</c:v>
                </c:pt>
                <c:pt idx="11100">
                  <c:v>110.2453223</c:v>
                </c:pt>
                <c:pt idx="11101">
                  <c:v>110.2552543</c:v>
                </c:pt>
                <c:pt idx="11102">
                  <c:v>110.2651863</c:v>
                </c:pt>
                <c:pt idx="11103">
                  <c:v>110.2751193</c:v>
                </c:pt>
                <c:pt idx="11104">
                  <c:v>110.28505130000001</c:v>
                </c:pt>
                <c:pt idx="11105">
                  <c:v>110.2949833</c:v>
                </c:pt>
                <c:pt idx="11106">
                  <c:v>110.3049163</c:v>
                </c:pt>
                <c:pt idx="11107">
                  <c:v>110.31484829999999</c:v>
                </c:pt>
                <c:pt idx="11108">
                  <c:v>110.3247803</c:v>
                </c:pt>
                <c:pt idx="11109">
                  <c:v>110.3347133</c:v>
                </c:pt>
                <c:pt idx="11110">
                  <c:v>110.3446453</c:v>
                </c:pt>
                <c:pt idx="11111">
                  <c:v>110.3545773</c:v>
                </c:pt>
                <c:pt idx="11112">
                  <c:v>110.36451030000001</c:v>
                </c:pt>
                <c:pt idx="11113">
                  <c:v>110.3744423</c:v>
                </c:pt>
                <c:pt idx="11114">
                  <c:v>110.3843743</c:v>
                </c:pt>
                <c:pt idx="11115">
                  <c:v>110.3943063</c:v>
                </c:pt>
                <c:pt idx="11116">
                  <c:v>110.4042393</c:v>
                </c:pt>
                <c:pt idx="11117">
                  <c:v>110.41417130000001</c:v>
                </c:pt>
                <c:pt idx="11118">
                  <c:v>110.4241032</c:v>
                </c:pt>
                <c:pt idx="11119">
                  <c:v>110.4340363</c:v>
                </c:pt>
                <c:pt idx="11120">
                  <c:v>110.44396829999999</c:v>
                </c:pt>
                <c:pt idx="11121">
                  <c:v>110.4539003</c:v>
                </c:pt>
                <c:pt idx="11122">
                  <c:v>110.4638333</c:v>
                </c:pt>
                <c:pt idx="11123">
                  <c:v>110.4737653</c:v>
                </c:pt>
                <c:pt idx="11124">
                  <c:v>110.4836973</c:v>
                </c:pt>
                <c:pt idx="11125">
                  <c:v>110.49363030000001</c:v>
                </c:pt>
                <c:pt idx="11126">
                  <c:v>110.5035623</c:v>
                </c:pt>
                <c:pt idx="11127">
                  <c:v>110.5134943</c:v>
                </c:pt>
                <c:pt idx="11128">
                  <c:v>110.52342729999999</c:v>
                </c:pt>
                <c:pt idx="11129">
                  <c:v>110.5333593</c:v>
                </c:pt>
                <c:pt idx="11130">
                  <c:v>110.54329130000001</c:v>
                </c:pt>
                <c:pt idx="11131">
                  <c:v>110.5532243</c:v>
                </c:pt>
                <c:pt idx="11132">
                  <c:v>110.5631563</c:v>
                </c:pt>
                <c:pt idx="11133">
                  <c:v>110.573087</c:v>
                </c:pt>
                <c:pt idx="11134">
                  <c:v>110.58302</c:v>
                </c:pt>
                <c:pt idx="11135">
                  <c:v>110.592952</c:v>
                </c:pt>
                <c:pt idx="11136">
                  <c:v>110.602884</c:v>
                </c:pt>
                <c:pt idx="11137">
                  <c:v>110.61281700000001</c:v>
                </c:pt>
                <c:pt idx="11138">
                  <c:v>110.622749</c:v>
                </c:pt>
                <c:pt idx="11139">
                  <c:v>110.63268100000001</c:v>
                </c:pt>
                <c:pt idx="11140">
                  <c:v>110.64261399999999</c:v>
                </c:pt>
                <c:pt idx="11141">
                  <c:v>110.652546</c:v>
                </c:pt>
                <c:pt idx="11142">
                  <c:v>110.66247799999999</c:v>
                </c:pt>
                <c:pt idx="11143">
                  <c:v>110.672411</c:v>
                </c:pt>
                <c:pt idx="11144">
                  <c:v>110.682343</c:v>
                </c:pt>
                <c:pt idx="11145">
                  <c:v>110.692275</c:v>
                </c:pt>
                <c:pt idx="11146">
                  <c:v>110.702207</c:v>
                </c:pt>
                <c:pt idx="11147">
                  <c:v>110.71214000000001</c:v>
                </c:pt>
                <c:pt idx="11148">
                  <c:v>110.722072</c:v>
                </c:pt>
                <c:pt idx="11149">
                  <c:v>110.732004</c:v>
                </c:pt>
                <c:pt idx="11150">
                  <c:v>110.74193699999999</c:v>
                </c:pt>
                <c:pt idx="11151">
                  <c:v>110.751869</c:v>
                </c:pt>
                <c:pt idx="11152">
                  <c:v>110.76180100000001</c:v>
                </c:pt>
                <c:pt idx="11153">
                  <c:v>110.771734</c:v>
                </c:pt>
                <c:pt idx="11154">
                  <c:v>110.781666</c:v>
                </c:pt>
                <c:pt idx="11155">
                  <c:v>110.79159799999999</c:v>
                </c:pt>
                <c:pt idx="11156">
                  <c:v>110.801531</c:v>
                </c:pt>
                <c:pt idx="11157">
                  <c:v>110.811463</c:v>
                </c:pt>
                <c:pt idx="11158">
                  <c:v>110.821395</c:v>
                </c:pt>
                <c:pt idx="11159">
                  <c:v>110.831328</c:v>
                </c:pt>
                <c:pt idx="11160">
                  <c:v>110.84126000000001</c:v>
                </c:pt>
                <c:pt idx="11161">
                  <c:v>110.851192</c:v>
                </c:pt>
                <c:pt idx="11162">
                  <c:v>110.861125</c:v>
                </c:pt>
                <c:pt idx="11163">
                  <c:v>110.87105699999999</c:v>
                </c:pt>
                <c:pt idx="11164">
                  <c:v>110.880989</c:v>
                </c:pt>
                <c:pt idx="11165">
                  <c:v>110.890922</c:v>
                </c:pt>
                <c:pt idx="11166">
                  <c:v>110.900854</c:v>
                </c:pt>
                <c:pt idx="11167">
                  <c:v>110.910786</c:v>
                </c:pt>
                <c:pt idx="11168">
                  <c:v>110.92071900000001</c:v>
                </c:pt>
                <c:pt idx="11169">
                  <c:v>110.930651</c:v>
                </c:pt>
                <c:pt idx="11170">
                  <c:v>110.940583</c:v>
                </c:pt>
                <c:pt idx="11171">
                  <c:v>110.950515</c:v>
                </c:pt>
                <c:pt idx="11172">
                  <c:v>110.960448</c:v>
                </c:pt>
                <c:pt idx="11173">
                  <c:v>110.97038000000001</c:v>
                </c:pt>
                <c:pt idx="11174">
                  <c:v>110.980312</c:v>
                </c:pt>
                <c:pt idx="11175">
                  <c:v>110.990245</c:v>
                </c:pt>
                <c:pt idx="11176">
                  <c:v>111.00017699999999</c:v>
                </c:pt>
                <c:pt idx="11177">
                  <c:v>111.010109</c:v>
                </c:pt>
                <c:pt idx="11178">
                  <c:v>111.020042</c:v>
                </c:pt>
                <c:pt idx="11179">
                  <c:v>111.029974</c:v>
                </c:pt>
                <c:pt idx="11180">
                  <c:v>111.039906</c:v>
                </c:pt>
                <c:pt idx="11181">
                  <c:v>111.04983900000001</c:v>
                </c:pt>
                <c:pt idx="11182">
                  <c:v>111.059771</c:v>
                </c:pt>
                <c:pt idx="11183">
                  <c:v>111.069703</c:v>
                </c:pt>
                <c:pt idx="11184">
                  <c:v>111.07963599999999</c:v>
                </c:pt>
                <c:pt idx="11185">
                  <c:v>111.089568</c:v>
                </c:pt>
                <c:pt idx="11186">
                  <c:v>111.09950000000001</c:v>
                </c:pt>
                <c:pt idx="11187">
                  <c:v>111.109433</c:v>
                </c:pt>
                <c:pt idx="11188">
                  <c:v>111.119365</c:v>
                </c:pt>
                <c:pt idx="11189">
                  <c:v>111.12929699999999</c:v>
                </c:pt>
                <c:pt idx="11190">
                  <c:v>111.13923</c:v>
                </c:pt>
                <c:pt idx="11191">
                  <c:v>111.149162</c:v>
                </c:pt>
                <c:pt idx="11192">
                  <c:v>111.159094</c:v>
                </c:pt>
                <c:pt idx="11193">
                  <c:v>111.169027</c:v>
                </c:pt>
                <c:pt idx="11194">
                  <c:v>111.17895900000001</c:v>
                </c:pt>
                <c:pt idx="11195">
                  <c:v>111.188891</c:v>
                </c:pt>
                <c:pt idx="11196">
                  <c:v>111.198824</c:v>
                </c:pt>
                <c:pt idx="11197">
                  <c:v>111.20875599999999</c:v>
                </c:pt>
                <c:pt idx="11198">
                  <c:v>111.218688</c:v>
                </c:pt>
                <c:pt idx="11199">
                  <c:v>111.228621</c:v>
                </c:pt>
                <c:pt idx="11200">
                  <c:v>111.238553</c:v>
                </c:pt>
                <c:pt idx="11201">
                  <c:v>111.248485</c:v>
                </c:pt>
                <c:pt idx="11202">
                  <c:v>111.25841800000001</c:v>
                </c:pt>
                <c:pt idx="11203">
                  <c:v>111.26835</c:v>
                </c:pt>
                <c:pt idx="11204">
                  <c:v>111.278282</c:v>
                </c:pt>
                <c:pt idx="11205">
                  <c:v>111.28821499999999</c:v>
                </c:pt>
                <c:pt idx="11206">
                  <c:v>111.298147</c:v>
                </c:pt>
                <c:pt idx="11207">
                  <c:v>111.30807900000001</c:v>
                </c:pt>
                <c:pt idx="11208">
                  <c:v>111.318012</c:v>
                </c:pt>
                <c:pt idx="11209">
                  <c:v>111.327944</c:v>
                </c:pt>
                <c:pt idx="11210">
                  <c:v>111.33787599999999</c:v>
                </c:pt>
                <c:pt idx="11211">
                  <c:v>111.347809</c:v>
                </c:pt>
                <c:pt idx="11212">
                  <c:v>111.357741</c:v>
                </c:pt>
                <c:pt idx="11213">
                  <c:v>111.367673</c:v>
                </c:pt>
                <c:pt idx="11214">
                  <c:v>111.377605</c:v>
                </c:pt>
                <c:pt idx="11215">
                  <c:v>111.38753800000001</c:v>
                </c:pt>
                <c:pt idx="11216">
                  <c:v>111.39747</c:v>
                </c:pt>
                <c:pt idx="11217">
                  <c:v>111.407402</c:v>
                </c:pt>
                <c:pt idx="11218">
                  <c:v>111.41733499999999</c:v>
                </c:pt>
                <c:pt idx="11219">
                  <c:v>111.427267</c:v>
                </c:pt>
                <c:pt idx="11220">
                  <c:v>111.43719900000001</c:v>
                </c:pt>
                <c:pt idx="11221">
                  <c:v>111.447132</c:v>
                </c:pt>
                <c:pt idx="11222">
                  <c:v>111.457064</c:v>
                </c:pt>
                <c:pt idx="11223">
                  <c:v>111.46699599999999</c:v>
                </c:pt>
                <c:pt idx="11224">
                  <c:v>111.476929</c:v>
                </c:pt>
                <c:pt idx="11225">
                  <c:v>111.486861</c:v>
                </c:pt>
                <c:pt idx="11226">
                  <c:v>111.496793</c:v>
                </c:pt>
                <c:pt idx="11227">
                  <c:v>111.506726</c:v>
                </c:pt>
                <c:pt idx="11228">
                  <c:v>111.51665800000001</c:v>
                </c:pt>
                <c:pt idx="11229">
                  <c:v>111.52659</c:v>
                </c:pt>
                <c:pt idx="11230">
                  <c:v>111.536523</c:v>
                </c:pt>
                <c:pt idx="11231">
                  <c:v>111.54645499999999</c:v>
                </c:pt>
                <c:pt idx="11232">
                  <c:v>111.556387</c:v>
                </c:pt>
                <c:pt idx="11233">
                  <c:v>111.5663205</c:v>
                </c:pt>
                <c:pt idx="11234">
                  <c:v>111.5762525</c:v>
                </c:pt>
                <c:pt idx="11235">
                  <c:v>111.5861845</c:v>
                </c:pt>
                <c:pt idx="11236">
                  <c:v>111.59611750000001</c:v>
                </c:pt>
                <c:pt idx="11237">
                  <c:v>111.6060495</c:v>
                </c:pt>
                <c:pt idx="11238">
                  <c:v>111.6159815</c:v>
                </c:pt>
                <c:pt idx="11239">
                  <c:v>111.62591449999999</c:v>
                </c:pt>
                <c:pt idx="11240">
                  <c:v>111.6358465</c:v>
                </c:pt>
                <c:pt idx="11241">
                  <c:v>111.64577850000001</c:v>
                </c:pt>
                <c:pt idx="11242">
                  <c:v>111.6557115</c:v>
                </c:pt>
                <c:pt idx="11243">
                  <c:v>111.6656435</c:v>
                </c:pt>
                <c:pt idx="11244">
                  <c:v>111.67557549999999</c:v>
                </c:pt>
                <c:pt idx="11245">
                  <c:v>111.6855085</c:v>
                </c:pt>
                <c:pt idx="11246">
                  <c:v>111.6954405</c:v>
                </c:pt>
                <c:pt idx="11247">
                  <c:v>111.7053725</c:v>
                </c:pt>
                <c:pt idx="11248">
                  <c:v>111.7153055</c:v>
                </c:pt>
                <c:pt idx="11249">
                  <c:v>111.72523750000001</c:v>
                </c:pt>
                <c:pt idx="11250">
                  <c:v>111.7351695</c:v>
                </c:pt>
                <c:pt idx="11251">
                  <c:v>111.7451025</c:v>
                </c:pt>
                <c:pt idx="11252">
                  <c:v>111.75503449999999</c:v>
                </c:pt>
                <c:pt idx="11253">
                  <c:v>111.7649665</c:v>
                </c:pt>
                <c:pt idx="11254">
                  <c:v>111.7748995</c:v>
                </c:pt>
                <c:pt idx="11255">
                  <c:v>111.7848315</c:v>
                </c:pt>
                <c:pt idx="11256">
                  <c:v>111.7947635</c:v>
                </c:pt>
                <c:pt idx="11257">
                  <c:v>111.80469650000001</c:v>
                </c:pt>
                <c:pt idx="11258">
                  <c:v>111.8146285</c:v>
                </c:pt>
                <c:pt idx="11259">
                  <c:v>111.8245605</c:v>
                </c:pt>
                <c:pt idx="11260">
                  <c:v>111.8344925</c:v>
                </c:pt>
                <c:pt idx="11261">
                  <c:v>111.8444255</c:v>
                </c:pt>
                <c:pt idx="11262">
                  <c:v>111.85435750000001</c:v>
                </c:pt>
                <c:pt idx="11263">
                  <c:v>111.8642905</c:v>
                </c:pt>
                <c:pt idx="11264">
                  <c:v>111.8742225</c:v>
                </c:pt>
                <c:pt idx="11265">
                  <c:v>111.88415449999999</c:v>
                </c:pt>
                <c:pt idx="11266">
                  <c:v>111.8940865</c:v>
                </c:pt>
                <c:pt idx="11267">
                  <c:v>111.9040195</c:v>
                </c:pt>
                <c:pt idx="11268">
                  <c:v>111.9139515</c:v>
                </c:pt>
                <c:pt idx="11269">
                  <c:v>111.9238835</c:v>
                </c:pt>
                <c:pt idx="11270">
                  <c:v>111.93381650000001</c:v>
                </c:pt>
                <c:pt idx="11271">
                  <c:v>111.9437485</c:v>
                </c:pt>
                <c:pt idx="11272">
                  <c:v>111.9536805</c:v>
                </c:pt>
                <c:pt idx="11273">
                  <c:v>111.96361349999999</c:v>
                </c:pt>
                <c:pt idx="11274">
                  <c:v>111.9735455</c:v>
                </c:pt>
                <c:pt idx="11275">
                  <c:v>111.98347750000001</c:v>
                </c:pt>
                <c:pt idx="11276">
                  <c:v>111.9934105</c:v>
                </c:pt>
                <c:pt idx="11277">
                  <c:v>112.0033425</c:v>
                </c:pt>
                <c:pt idx="11278">
                  <c:v>112.01327449999999</c:v>
                </c:pt>
                <c:pt idx="11279">
                  <c:v>112.0232075</c:v>
                </c:pt>
                <c:pt idx="11280">
                  <c:v>112.0331395</c:v>
                </c:pt>
                <c:pt idx="11281">
                  <c:v>112.0430715</c:v>
                </c:pt>
                <c:pt idx="11282">
                  <c:v>112.0530045</c:v>
                </c:pt>
                <c:pt idx="11283">
                  <c:v>112.06293650000001</c:v>
                </c:pt>
                <c:pt idx="11284">
                  <c:v>112.0728685</c:v>
                </c:pt>
                <c:pt idx="11285">
                  <c:v>112.0828015</c:v>
                </c:pt>
                <c:pt idx="11286">
                  <c:v>112.09273349999999</c:v>
                </c:pt>
                <c:pt idx="11287">
                  <c:v>112.1026655</c:v>
                </c:pt>
                <c:pt idx="11288">
                  <c:v>112.1125985</c:v>
                </c:pt>
                <c:pt idx="11289">
                  <c:v>112.1225305</c:v>
                </c:pt>
                <c:pt idx="11290">
                  <c:v>112.1324625</c:v>
                </c:pt>
                <c:pt idx="11291">
                  <c:v>112.14239550000001</c:v>
                </c:pt>
                <c:pt idx="11292">
                  <c:v>112.1523275</c:v>
                </c:pt>
                <c:pt idx="11293">
                  <c:v>112.1622595</c:v>
                </c:pt>
                <c:pt idx="11294">
                  <c:v>112.17219249999999</c:v>
                </c:pt>
                <c:pt idx="11295">
                  <c:v>112.1821245</c:v>
                </c:pt>
                <c:pt idx="11296">
                  <c:v>112.19205650000001</c:v>
                </c:pt>
                <c:pt idx="11297">
                  <c:v>112.2019895</c:v>
                </c:pt>
                <c:pt idx="11298">
                  <c:v>112.2119215</c:v>
                </c:pt>
                <c:pt idx="11299">
                  <c:v>112.22185349999999</c:v>
                </c:pt>
                <c:pt idx="11300">
                  <c:v>112.2317865</c:v>
                </c:pt>
                <c:pt idx="11301">
                  <c:v>112.2417185</c:v>
                </c:pt>
                <c:pt idx="11302">
                  <c:v>112.2516505</c:v>
                </c:pt>
                <c:pt idx="11303">
                  <c:v>112.2615835</c:v>
                </c:pt>
                <c:pt idx="11304">
                  <c:v>112.27151550000001</c:v>
                </c:pt>
                <c:pt idx="11305">
                  <c:v>112.2814475</c:v>
                </c:pt>
                <c:pt idx="11306">
                  <c:v>112.2913805</c:v>
                </c:pt>
                <c:pt idx="11307">
                  <c:v>112.30131249999999</c:v>
                </c:pt>
                <c:pt idx="11308">
                  <c:v>112.3112445</c:v>
                </c:pt>
                <c:pt idx="11309">
                  <c:v>112.3211775</c:v>
                </c:pt>
                <c:pt idx="11310">
                  <c:v>112.3311095</c:v>
                </c:pt>
                <c:pt idx="11311">
                  <c:v>112.3410415</c:v>
                </c:pt>
                <c:pt idx="11312">
                  <c:v>112.35097450000001</c:v>
                </c:pt>
                <c:pt idx="11313">
                  <c:v>112.3609065</c:v>
                </c:pt>
                <c:pt idx="11314">
                  <c:v>112.3708385</c:v>
                </c:pt>
                <c:pt idx="11315">
                  <c:v>112.38077149999999</c:v>
                </c:pt>
                <c:pt idx="11316">
                  <c:v>112.3907035</c:v>
                </c:pt>
                <c:pt idx="11317">
                  <c:v>112.40063550000001</c:v>
                </c:pt>
                <c:pt idx="11318">
                  <c:v>112.4105685</c:v>
                </c:pt>
                <c:pt idx="11319">
                  <c:v>112.4205005</c:v>
                </c:pt>
                <c:pt idx="11320">
                  <c:v>112.43043249999999</c:v>
                </c:pt>
                <c:pt idx="11321">
                  <c:v>112.4403655</c:v>
                </c:pt>
                <c:pt idx="11322">
                  <c:v>112.4502975</c:v>
                </c:pt>
                <c:pt idx="11323">
                  <c:v>112.4602295</c:v>
                </c:pt>
                <c:pt idx="11324">
                  <c:v>112.4701625</c:v>
                </c:pt>
                <c:pt idx="11325">
                  <c:v>112.48009450000001</c:v>
                </c:pt>
                <c:pt idx="11326">
                  <c:v>112.4900265</c:v>
                </c:pt>
                <c:pt idx="11327">
                  <c:v>112.4999595</c:v>
                </c:pt>
                <c:pt idx="11328">
                  <c:v>112.50989149999999</c:v>
                </c:pt>
                <c:pt idx="11329">
                  <c:v>112.5198235</c:v>
                </c:pt>
                <c:pt idx="11330">
                  <c:v>112.5297565</c:v>
                </c:pt>
                <c:pt idx="11331">
                  <c:v>112.5396885</c:v>
                </c:pt>
                <c:pt idx="11332">
                  <c:v>112.5496205</c:v>
                </c:pt>
                <c:pt idx="11333">
                  <c:v>112.55955350000001</c:v>
                </c:pt>
                <c:pt idx="11334">
                  <c:v>112.56948629999999</c:v>
                </c:pt>
                <c:pt idx="11335">
                  <c:v>112.5794183</c:v>
                </c:pt>
                <c:pt idx="11336">
                  <c:v>112.5893513</c:v>
                </c:pt>
                <c:pt idx="11337">
                  <c:v>112.5992833</c:v>
                </c:pt>
                <c:pt idx="11338">
                  <c:v>112.6092153</c:v>
                </c:pt>
                <c:pt idx="11339">
                  <c:v>112.61914830000001</c:v>
                </c:pt>
                <c:pt idx="11340">
                  <c:v>112.6290803</c:v>
                </c:pt>
                <c:pt idx="11341">
                  <c:v>112.6390123</c:v>
                </c:pt>
                <c:pt idx="11342">
                  <c:v>112.64894529999999</c:v>
                </c:pt>
                <c:pt idx="11343">
                  <c:v>112.6588773</c:v>
                </c:pt>
                <c:pt idx="11344">
                  <c:v>112.66880930000001</c:v>
                </c:pt>
                <c:pt idx="11345">
                  <c:v>112.6787423</c:v>
                </c:pt>
                <c:pt idx="11346">
                  <c:v>112.6886743</c:v>
                </c:pt>
                <c:pt idx="11347">
                  <c:v>112.69860629999999</c:v>
                </c:pt>
                <c:pt idx="11348">
                  <c:v>112.7085393</c:v>
                </c:pt>
                <c:pt idx="11349">
                  <c:v>112.7184713</c:v>
                </c:pt>
                <c:pt idx="11350">
                  <c:v>112.7284033</c:v>
                </c:pt>
                <c:pt idx="11351">
                  <c:v>112.7383363</c:v>
                </c:pt>
                <c:pt idx="11352">
                  <c:v>112.74826830000001</c:v>
                </c:pt>
                <c:pt idx="11353">
                  <c:v>112.7582003</c:v>
                </c:pt>
                <c:pt idx="11354">
                  <c:v>112.7681333</c:v>
                </c:pt>
                <c:pt idx="11355">
                  <c:v>112.77806529999999</c:v>
                </c:pt>
                <c:pt idx="11356">
                  <c:v>112.7879973</c:v>
                </c:pt>
                <c:pt idx="11357">
                  <c:v>112.7979303</c:v>
                </c:pt>
                <c:pt idx="11358">
                  <c:v>112.8078623</c:v>
                </c:pt>
                <c:pt idx="11359">
                  <c:v>112.8177943</c:v>
                </c:pt>
                <c:pt idx="11360">
                  <c:v>112.82772730000001</c:v>
                </c:pt>
                <c:pt idx="11361">
                  <c:v>112.8376593</c:v>
                </c:pt>
                <c:pt idx="11362">
                  <c:v>112.8475913</c:v>
                </c:pt>
                <c:pt idx="11363">
                  <c:v>112.85752429999999</c:v>
                </c:pt>
                <c:pt idx="11364">
                  <c:v>112.8674563</c:v>
                </c:pt>
                <c:pt idx="11365">
                  <c:v>112.87738830000001</c:v>
                </c:pt>
                <c:pt idx="11366">
                  <c:v>112.8873213</c:v>
                </c:pt>
                <c:pt idx="11367">
                  <c:v>112.8972533</c:v>
                </c:pt>
                <c:pt idx="11368">
                  <c:v>112.90718529999999</c:v>
                </c:pt>
                <c:pt idx="11369">
                  <c:v>112.9171183</c:v>
                </c:pt>
                <c:pt idx="11370">
                  <c:v>112.9270503</c:v>
                </c:pt>
                <c:pt idx="11371">
                  <c:v>112.9369823</c:v>
                </c:pt>
                <c:pt idx="11372">
                  <c:v>112.9469153</c:v>
                </c:pt>
                <c:pt idx="11373">
                  <c:v>112.95684730000001</c:v>
                </c:pt>
                <c:pt idx="11374">
                  <c:v>112.9667793</c:v>
                </c:pt>
                <c:pt idx="11375">
                  <c:v>112.9767123</c:v>
                </c:pt>
                <c:pt idx="11376">
                  <c:v>112.98664429999999</c:v>
                </c:pt>
                <c:pt idx="11377">
                  <c:v>112.9965763</c:v>
                </c:pt>
                <c:pt idx="11378">
                  <c:v>113.0065093</c:v>
                </c:pt>
                <c:pt idx="11379">
                  <c:v>113.0164413</c:v>
                </c:pt>
                <c:pt idx="11380">
                  <c:v>113.0263733</c:v>
                </c:pt>
                <c:pt idx="11381">
                  <c:v>113.03630630000001</c:v>
                </c:pt>
                <c:pt idx="11382">
                  <c:v>113.0462383</c:v>
                </c:pt>
                <c:pt idx="11383">
                  <c:v>113.05617030000001</c:v>
                </c:pt>
                <c:pt idx="11384">
                  <c:v>113.06610329999999</c:v>
                </c:pt>
                <c:pt idx="11385">
                  <c:v>113.0760353</c:v>
                </c:pt>
                <c:pt idx="11386">
                  <c:v>113.08596729999999</c:v>
                </c:pt>
                <c:pt idx="11387">
                  <c:v>113.0959003</c:v>
                </c:pt>
                <c:pt idx="11388">
                  <c:v>113.1058323</c:v>
                </c:pt>
                <c:pt idx="11389">
                  <c:v>113.1157643</c:v>
                </c:pt>
                <c:pt idx="11390">
                  <c:v>113.1256973</c:v>
                </c:pt>
                <c:pt idx="11391">
                  <c:v>113.13562930000001</c:v>
                </c:pt>
                <c:pt idx="11392">
                  <c:v>113.1455613</c:v>
                </c:pt>
                <c:pt idx="11393">
                  <c:v>113.1554943</c:v>
                </c:pt>
                <c:pt idx="11394">
                  <c:v>113.16542629999999</c:v>
                </c:pt>
                <c:pt idx="11395">
                  <c:v>113.1753583</c:v>
                </c:pt>
                <c:pt idx="11396">
                  <c:v>113.1852913</c:v>
                </c:pt>
                <c:pt idx="11397">
                  <c:v>113.19522329999999</c:v>
                </c:pt>
                <c:pt idx="11398">
                  <c:v>113.2051553</c:v>
                </c:pt>
                <c:pt idx="11399">
                  <c:v>113.21508830000001</c:v>
                </c:pt>
                <c:pt idx="11400">
                  <c:v>113.2250203</c:v>
                </c:pt>
                <c:pt idx="11401">
                  <c:v>113.2349523</c:v>
                </c:pt>
                <c:pt idx="11402">
                  <c:v>113.24488530000001</c:v>
                </c:pt>
                <c:pt idx="11403">
                  <c:v>113.2548173</c:v>
                </c:pt>
                <c:pt idx="11404">
                  <c:v>113.26474930000001</c:v>
                </c:pt>
                <c:pt idx="11405">
                  <c:v>113.27468229999999</c:v>
                </c:pt>
                <c:pt idx="11406">
                  <c:v>113.2846143</c:v>
                </c:pt>
                <c:pt idx="11407">
                  <c:v>113.29454629999999</c:v>
                </c:pt>
                <c:pt idx="11408">
                  <c:v>113.3044793</c:v>
                </c:pt>
                <c:pt idx="11409">
                  <c:v>113.3144113</c:v>
                </c:pt>
                <c:pt idx="11410">
                  <c:v>113.3243433</c:v>
                </c:pt>
                <c:pt idx="11411">
                  <c:v>113.3342763</c:v>
                </c:pt>
                <c:pt idx="11412">
                  <c:v>113.34420830000001</c:v>
                </c:pt>
                <c:pt idx="11413">
                  <c:v>113.3541403</c:v>
                </c:pt>
                <c:pt idx="11414">
                  <c:v>113.3640733</c:v>
                </c:pt>
                <c:pt idx="11415">
                  <c:v>113.37400529999999</c:v>
                </c:pt>
                <c:pt idx="11416">
                  <c:v>113.3839373</c:v>
                </c:pt>
                <c:pt idx="11417">
                  <c:v>113.3938703</c:v>
                </c:pt>
                <c:pt idx="11418">
                  <c:v>113.4038023</c:v>
                </c:pt>
                <c:pt idx="11419">
                  <c:v>113.4137343</c:v>
                </c:pt>
                <c:pt idx="11420">
                  <c:v>113.42366730000001</c:v>
                </c:pt>
                <c:pt idx="11421">
                  <c:v>113.4335993</c:v>
                </c:pt>
                <c:pt idx="11422">
                  <c:v>113.4435313</c:v>
                </c:pt>
                <c:pt idx="11423">
                  <c:v>113.45346429999999</c:v>
                </c:pt>
                <c:pt idx="11424">
                  <c:v>113.4633963</c:v>
                </c:pt>
                <c:pt idx="11425">
                  <c:v>113.47332830000001</c:v>
                </c:pt>
                <c:pt idx="11426">
                  <c:v>113.4832613</c:v>
                </c:pt>
                <c:pt idx="11427">
                  <c:v>113.4931933</c:v>
                </c:pt>
                <c:pt idx="11428">
                  <c:v>113.50312630000001</c:v>
                </c:pt>
                <c:pt idx="11429">
                  <c:v>113.5130583</c:v>
                </c:pt>
                <c:pt idx="11430">
                  <c:v>113.5229903</c:v>
                </c:pt>
                <c:pt idx="11431">
                  <c:v>113.5329223</c:v>
                </c:pt>
                <c:pt idx="11432">
                  <c:v>113.5428553</c:v>
                </c:pt>
                <c:pt idx="11433">
                  <c:v>113.55278730000001</c:v>
                </c:pt>
                <c:pt idx="11434">
                  <c:v>113.5627203</c:v>
                </c:pt>
                <c:pt idx="11435">
                  <c:v>113.57265150000001</c:v>
                </c:pt>
                <c:pt idx="11436">
                  <c:v>113.5825835</c:v>
                </c:pt>
                <c:pt idx="11437">
                  <c:v>113.5925165</c:v>
                </c:pt>
                <c:pt idx="11438">
                  <c:v>113.60244849999999</c:v>
                </c:pt>
                <c:pt idx="11439">
                  <c:v>113.6123805</c:v>
                </c:pt>
                <c:pt idx="11440">
                  <c:v>113.6223135</c:v>
                </c:pt>
                <c:pt idx="11441">
                  <c:v>113.6322455</c:v>
                </c:pt>
                <c:pt idx="11442">
                  <c:v>113.6421775</c:v>
                </c:pt>
                <c:pt idx="11443">
                  <c:v>113.65211050000001</c:v>
                </c:pt>
                <c:pt idx="11444">
                  <c:v>113.6620425</c:v>
                </c:pt>
                <c:pt idx="11445">
                  <c:v>113.6719745</c:v>
                </c:pt>
                <c:pt idx="11446">
                  <c:v>113.68190749999999</c:v>
                </c:pt>
                <c:pt idx="11447">
                  <c:v>113.6918395</c:v>
                </c:pt>
                <c:pt idx="11448">
                  <c:v>113.70177150000001</c:v>
                </c:pt>
                <c:pt idx="11449">
                  <c:v>113.7117045</c:v>
                </c:pt>
                <c:pt idx="11450">
                  <c:v>113.7216365</c:v>
                </c:pt>
                <c:pt idx="11451">
                  <c:v>113.73156849999999</c:v>
                </c:pt>
                <c:pt idx="11452">
                  <c:v>113.7415015</c:v>
                </c:pt>
                <c:pt idx="11453">
                  <c:v>113.7514335</c:v>
                </c:pt>
                <c:pt idx="11454">
                  <c:v>113.7613655</c:v>
                </c:pt>
                <c:pt idx="11455">
                  <c:v>113.7712985</c:v>
                </c:pt>
                <c:pt idx="11456">
                  <c:v>113.78123050000001</c:v>
                </c:pt>
                <c:pt idx="11457">
                  <c:v>113.7911625</c:v>
                </c:pt>
                <c:pt idx="11458">
                  <c:v>113.8010955</c:v>
                </c:pt>
                <c:pt idx="11459">
                  <c:v>113.81102749999999</c:v>
                </c:pt>
                <c:pt idx="11460">
                  <c:v>113.8209595</c:v>
                </c:pt>
                <c:pt idx="11461">
                  <c:v>113.8308925</c:v>
                </c:pt>
                <c:pt idx="11462">
                  <c:v>113.8408245</c:v>
                </c:pt>
                <c:pt idx="11463">
                  <c:v>113.8507565</c:v>
                </c:pt>
                <c:pt idx="11464">
                  <c:v>113.86068950000001</c:v>
                </c:pt>
                <c:pt idx="11465">
                  <c:v>113.8706215</c:v>
                </c:pt>
                <c:pt idx="11466">
                  <c:v>113.8805535</c:v>
                </c:pt>
                <c:pt idx="11467">
                  <c:v>113.89048649999999</c:v>
                </c:pt>
                <c:pt idx="11468">
                  <c:v>113.9004185</c:v>
                </c:pt>
                <c:pt idx="11469">
                  <c:v>113.91035050000001</c:v>
                </c:pt>
                <c:pt idx="11470">
                  <c:v>113.9202835</c:v>
                </c:pt>
                <c:pt idx="11471">
                  <c:v>113.9302155</c:v>
                </c:pt>
                <c:pt idx="11472">
                  <c:v>113.94014749999999</c:v>
                </c:pt>
                <c:pt idx="11473">
                  <c:v>113.9500805</c:v>
                </c:pt>
                <c:pt idx="11474">
                  <c:v>113.9600125</c:v>
                </c:pt>
                <c:pt idx="11475">
                  <c:v>113.9699445</c:v>
                </c:pt>
                <c:pt idx="11476">
                  <c:v>113.9798775</c:v>
                </c:pt>
                <c:pt idx="11477">
                  <c:v>113.98980950000001</c:v>
                </c:pt>
                <c:pt idx="11478">
                  <c:v>113.9997415</c:v>
                </c:pt>
                <c:pt idx="11479">
                  <c:v>114.0096745</c:v>
                </c:pt>
                <c:pt idx="11480">
                  <c:v>114.01960649999999</c:v>
                </c:pt>
                <c:pt idx="11481">
                  <c:v>114.0295385</c:v>
                </c:pt>
                <c:pt idx="11482">
                  <c:v>114.0394715</c:v>
                </c:pt>
                <c:pt idx="11483">
                  <c:v>114.0494035</c:v>
                </c:pt>
                <c:pt idx="11484">
                  <c:v>114.0593355</c:v>
                </c:pt>
                <c:pt idx="11485">
                  <c:v>114.06926850000001</c:v>
                </c:pt>
                <c:pt idx="11486">
                  <c:v>114.0792005</c:v>
                </c:pt>
                <c:pt idx="11487">
                  <c:v>114.08913250000001</c:v>
                </c:pt>
                <c:pt idx="11488">
                  <c:v>114.09906549999999</c:v>
                </c:pt>
                <c:pt idx="11489">
                  <c:v>114.1089975</c:v>
                </c:pt>
                <c:pt idx="11490">
                  <c:v>114.1189305</c:v>
                </c:pt>
                <c:pt idx="11491">
                  <c:v>114.1288625</c:v>
                </c:pt>
                <c:pt idx="11492">
                  <c:v>114.1387945</c:v>
                </c:pt>
                <c:pt idx="11493">
                  <c:v>114.14872750000001</c:v>
                </c:pt>
                <c:pt idx="11494">
                  <c:v>114.1586595</c:v>
                </c:pt>
                <c:pt idx="11495">
                  <c:v>114.16859150000001</c:v>
                </c:pt>
                <c:pt idx="11496">
                  <c:v>114.17852449999999</c:v>
                </c:pt>
                <c:pt idx="11497">
                  <c:v>114.1884565</c:v>
                </c:pt>
                <c:pt idx="11498">
                  <c:v>114.19838849999999</c:v>
                </c:pt>
                <c:pt idx="11499">
                  <c:v>114.2083215</c:v>
                </c:pt>
                <c:pt idx="11500">
                  <c:v>114.2182535</c:v>
                </c:pt>
                <c:pt idx="11501">
                  <c:v>114.2281855</c:v>
                </c:pt>
                <c:pt idx="11502">
                  <c:v>114.2381185</c:v>
                </c:pt>
                <c:pt idx="11503">
                  <c:v>114.24805050000001</c:v>
                </c:pt>
                <c:pt idx="11504">
                  <c:v>114.2579825</c:v>
                </c:pt>
                <c:pt idx="11505">
                  <c:v>114.2679155</c:v>
                </c:pt>
                <c:pt idx="11506">
                  <c:v>114.27784749999999</c:v>
                </c:pt>
                <c:pt idx="11507">
                  <c:v>114.2877795</c:v>
                </c:pt>
                <c:pt idx="11508">
                  <c:v>114.2977125</c:v>
                </c:pt>
                <c:pt idx="11509">
                  <c:v>114.30764449999999</c:v>
                </c:pt>
                <c:pt idx="11510">
                  <c:v>114.3175765</c:v>
                </c:pt>
                <c:pt idx="11511">
                  <c:v>114.32750950000001</c:v>
                </c:pt>
                <c:pt idx="11512">
                  <c:v>114.3374415</c:v>
                </c:pt>
                <c:pt idx="11513">
                  <c:v>114.3473735</c:v>
                </c:pt>
                <c:pt idx="11514">
                  <c:v>114.35730650000001</c:v>
                </c:pt>
                <c:pt idx="11515">
                  <c:v>114.3672385</c:v>
                </c:pt>
                <c:pt idx="11516">
                  <c:v>114.37717050000001</c:v>
                </c:pt>
                <c:pt idx="11517">
                  <c:v>114.38710349999999</c:v>
                </c:pt>
                <c:pt idx="11518">
                  <c:v>114.3970355</c:v>
                </c:pt>
                <c:pt idx="11519">
                  <c:v>114.40696749999999</c:v>
                </c:pt>
                <c:pt idx="11520">
                  <c:v>114.4169005</c:v>
                </c:pt>
                <c:pt idx="11521">
                  <c:v>114.4268325</c:v>
                </c:pt>
                <c:pt idx="11522">
                  <c:v>114.4367645</c:v>
                </c:pt>
                <c:pt idx="11523">
                  <c:v>114.4466975</c:v>
                </c:pt>
                <c:pt idx="11524">
                  <c:v>114.45662950000001</c:v>
                </c:pt>
                <c:pt idx="11525">
                  <c:v>114.4665615</c:v>
                </c:pt>
                <c:pt idx="11526">
                  <c:v>114.4764945</c:v>
                </c:pt>
                <c:pt idx="11527">
                  <c:v>114.48642649999999</c:v>
                </c:pt>
                <c:pt idx="11528">
                  <c:v>114.4963595</c:v>
                </c:pt>
                <c:pt idx="11529">
                  <c:v>114.5062915</c:v>
                </c:pt>
                <c:pt idx="11530">
                  <c:v>114.5162235</c:v>
                </c:pt>
                <c:pt idx="11531">
                  <c:v>114.5261565</c:v>
                </c:pt>
                <c:pt idx="11532">
                  <c:v>114.53608850000001</c:v>
                </c:pt>
                <c:pt idx="11533">
                  <c:v>114.5460205</c:v>
                </c:pt>
                <c:pt idx="11534">
                  <c:v>114.5559535</c:v>
                </c:pt>
                <c:pt idx="11535">
                  <c:v>114.56588549999999</c:v>
                </c:pt>
                <c:pt idx="11536">
                  <c:v>114.57581759999999</c:v>
                </c:pt>
                <c:pt idx="11537">
                  <c:v>114.5857506</c:v>
                </c:pt>
                <c:pt idx="11538">
                  <c:v>114.5956826</c:v>
                </c:pt>
                <c:pt idx="11539">
                  <c:v>114.6056146</c:v>
                </c:pt>
                <c:pt idx="11540">
                  <c:v>114.6155476</c:v>
                </c:pt>
                <c:pt idx="11541">
                  <c:v>114.62547960000001</c:v>
                </c:pt>
                <c:pt idx="11542">
                  <c:v>114.6354116</c:v>
                </c:pt>
                <c:pt idx="11543">
                  <c:v>114.6453446</c:v>
                </c:pt>
                <c:pt idx="11544">
                  <c:v>114.65527659999999</c:v>
                </c:pt>
                <c:pt idx="11545">
                  <c:v>114.6652086</c:v>
                </c:pt>
                <c:pt idx="11546">
                  <c:v>114.6751416</c:v>
                </c:pt>
                <c:pt idx="11547">
                  <c:v>114.6850736</c:v>
                </c:pt>
                <c:pt idx="11548">
                  <c:v>114.6950056</c:v>
                </c:pt>
                <c:pt idx="11549">
                  <c:v>114.70493860000001</c:v>
                </c:pt>
                <c:pt idx="11550">
                  <c:v>114.7148706</c:v>
                </c:pt>
                <c:pt idx="11551">
                  <c:v>114.7248026</c:v>
                </c:pt>
                <c:pt idx="11552">
                  <c:v>114.73473559999999</c:v>
                </c:pt>
                <c:pt idx="11553">
                  <c:v>114.7446676</c:v>
                </c:pt>
                <c:pt idx="11554">
                  <c:v>114.75459960000001</c:v>
                </c:pt>
                <c:pt idx="11555">
                  <c:v>114.7645326</c:v>
                </c:pt>
                <c:pt idx="11556">
                  <c:v>114.7744646</c:v>
                </c:pt>
                <c:pt idx="11557">
                  <c:v>114.78439760000001</c:v>
                </c:pt>
                <c:pt idx="11558">
                  <c:v>114.7943296</c:v>
                </c:pt>
                <c:pt idx="11559">
                  <c:v>114.8042616</c:v>
                </c:pt>
                <c:pt idx="11560">
                  <c:v>114.81419459999999</c:v>
                </c:pt>
                <c:pt idx="11561">
                  <c:v>114.8241266</c:v>
                </c:pt>
                <c:pt idx="11562">
                  <c:v>114.83405860000001</c:v>
                </c:pt>
                <c:pt idx="11563">
                  <c:v>114.8439916</c:v>
                </c:pt>
                <c:pt idx="11564">
                  <c:v>114.8539236</c:v>
                </c:pt>
                <c:pt idx="11565">
                  <c:v>114.86385559999999</c:v>
                </c:pt>
                <c:pt idx="11566">
                  <c:v>114.8737886</c:v>
                </c:pt>
                <c:pt idx="11567">
                  <c:v>114.8837206</c:v>
                </c:pt>
                <c:pt idx="11568">
                  <c:v>114.8936526</c:v>
                </c:pt>
                <c:pt idx="11569">
                  <c:v>114.9035856</c:v>
                </c:pt>
                <c:pt idx="11570">
                  <c:v>114.91351760000001</c:v>
                </c:pt>
                <c:pt idx="11571">
                  <c:v>114.9234496</c:v>
                </c:pt>
                <c:pt idx="11572">
                  <c:v>114.9333826</c:v>
                </c:pt>
                <c:pt idx="11573">
                  <c:v>114.94331459999999</c:v>
                </c:pt>
                <c:pt idx="11574">
                  <c:v>114.9532466</c:v>
                </c:pt>
                <c:pt idx="11575">
                  <c:v>114.9631796</c:v>
                </c:pt>
                <c:pt idx="11576">
                  <c:v>114.9731116</c:v>
                </c:pt>
                <c:pt idx="11577">
                  <c:v>114.9830436</c:v>
                </c:pt>
                <c:pt idx="11578">
                  <c:v>114.99297660000001</c:v>
                </c:pt>
                <c:pt idx="11579">
                  <c:v>115.0029086</c:v>
                </c:pt>
                <c:pt idx="11580">
                  <c:v>115.0128406</c:v>
                </c:pt>
                <c:pt idx="11581">
                  <c:v>115.02277359999999</c:v>
                </c:pt>
                <c:pt idx="11582">
                  <c:v>115.0327056</c:v>
                </c:pt>
                <c:pt idx="11583">
                  <c:v>115.04263760000001</c:v>
                </c:pt>
                <c:pt idx="11584">
                  <c:v>115.0525706</c:v>
                </c:pt>
                <c:pt idx="11585">
                  <c:v>115.0625026</c:v>
                </c:pt>
                <c:pt idx="11586">
                  <c:v>115.07243560000001</c:v>
                </c:pt>
                <c:pt idx="11587">
                  <c:v>115.0823676</c:v>
                </c:pt>
                <c:pt idx="11588">
                  <c:v>115.0922996</c:v>
                </c:pt>
                <c:pt idx="11589">
                  <c:v>115.10223259999999</c:v>
                </c:pt>
                <c:pt idx="11590">
                  <c:v>115.1121646</c:v>
                </c:pt>
                <c:pt idx="11591">
                  <c:v>115.12209660000001</c:v>
                </c:pt>
                <c:pt idx="11592">
                  <c:v>115.1320296</c:v>
                </c:pt>
                <c:pt idx="11593">
                  <c:v>115.1419616</c:v>
                </c:pt>
                <c:pt idx="11594">
                  <c:v>115.15189359999999</c:v>
                </c:pt>
                <c:pt idx="11595">
                  <c:v>115.1618266</c:v>
                </c:pt>
                <c:pt idx="11596">
                  <c:v>115.1717586</c:v>
                </c:pt>
                <c:pt idx="11597">
                  <c:v>115.1816906</c:v>
                </c:pt>
                <c:pt idx="11598">
                  <c:v>115.1916236</c:v>
                </c:pt>
                <c:pt idx="11599">
                  <c:v>115.20155560000001</c:v>
                </c:pt>
                <c:pt idx="11600">
                  <c:v>115.2114876</c:v>
                </c:pt>
                <c:pt idx="11601">
                  <c:v>115.2214206</c:v>
                </c:pt>
                <c:pt idx="11602">
                  <c:v>115.23135259999999</c:v>
                </c:pt>
                <c:pt idx="11603">
                  <c:v>115.2412846</c:v>
                </c:pt>
                <c:pt idx="11604">
                  <c:v>115.2512176</c:v>
                </c:pt>
                <c:pt idx="11605">
                  <c:v>115.2611496</c:v>
                </c:pt>
                <c:pt idx="11606">
                  <c:v>115.2710816</c:v>
                </c:pt>
                <c:pt idx="11607">
                  <c:v>115.28101460000001</c:v>
                </c:pt>
                <c:pt idx="11608">
                  <c:v>115.2909466</c:v>
                </c:pt>
                <c:pt idx="11609">
                  <c:v>115.3008796</c:v>
                </c:pt>
                <c:pt idx="11610">
                  <c:v>115.31081159999999</c:v>
                </c:pt>
                <c:pt idx="11611">
                  <c:v>115.3207436</c:v>
                </c:pt>
                <c:pt idx="11612">
                  <c:v>115.3306766</c:v>
                </c:pt>
                <c:pt idx="11613">
                  <c:v>115.3406086</c:v>
                </c:pt>
                <c:pt idx="11614">
                  <c:v>115.3505406</c:v>
                </c:pt>
                <c:pt idx="11615">
                  <c:v>115.36047360000001</c:v>
                </c:pt>
                <c:pt idx="11616">
                  <c:v>115.3704056</c:v>
                </c:pt>
                <c:pt idx="11617">
                  <c:v>115.3803376</c:v>
                </c:pt>
                <c:pt idx="11618">
                  <c:v>115.39027059999999</c:v>
                </c:pt>
                <c:pt idx="11619">
                  <c:v>115.4002026</c:v>
                </c:pt>
                <c:pt idx="11620">
                  <c:v>115.41013460000001</c:v>
                </c:pt>
                <c:pt idx="11621">
                  <c:v>115.4200676</c:v>
                </c:pt>
                <c:pt idx="11622">
                  <c:v>115.4299996</c:v>
                </c:pt>
                <c:pt idx="11623">
                  <c:v>115.43993159999999</c:v>
                </c:pt>
                <c:pt idx="11624">
                  <c:v>115.4498646</c:v>
                </c:pt>
                <c:pt idx="11625">
                  <c:v>115.4597966</c:v>
                </c:pt>
                <c:pt idx="11626">
                  <c:v>115.4697286</c:v>
                </c:pt>
                <c:pt idx="11627">
                  <c:v>115.4796616</c:v>
                </c:pt>
                <c:pt idx="11628">
                  <c:v>115.48959360000001</c:v>
                </c:pt>
                <c:pt idx="11629">
                  <c:v>115.4995256</c:v>
                </c:pt>
                <c:pt idx="11630">
                  <c:v>115.5094586</c:v>
                </c:pt>
                <c:pt idx="11631">
                  <c:v>115.51939059999999</c:v>
                </c:pt>
                <c:pt idx="11632">
                  <c:v>115.5293236</c:v>
                </c:pt>
                <c:pt idx="11633">
                  <c:v>115.5392556</c:v>
                </c:pt>
                <c:pt idx="11634">
                  <c:v>115.5491876</c:v>
                </c:pt>
                <c:pt idx="11635">
                  <c:v>115.5591206</c:v>
                </c:pt>
                <c:pt idx="11636">
                  <c:v>115.5690518</c:v>
                </c:pt>
                <c:pt idx="11637">
                  <c:v>115.5789838</c:v>
                </c:pt>
                <c:pt idx="11638">
                  <c:v>115.58891680000001</c:v>
                </c:pt>
                <c:pt idx="11639">
                  <c:v>115.5988488</c:v>
                </c:pt>
                <c:pt idx="11640">
                  <c:v>115.60878080000001</c:v>
                </c:pt>
                <c:pt idx="11641">
                  <c:v>115.61871379999999</c:v>
                </c:pt>
                <c:pt idx="11642">
                  <c:v>115.6286458</c:v>
                </c:pt>
                <c:pt idx="11643">
                  <c:v>115.63857779999999</c:v>
                </c:pt>
                <c:pt idx="11644">
                  <c:v>115.6485108</c:v>
                </c:pt>
                <c:pt idx="11645">
                  <c:v>115.6584428</c:v>
                </c:pt>
                <c:pt idx="11646">
                  <c:v>115.6683748</c:v>
                </c:pt>
                <c:pt idx="11647">
                  <c:v>115.6783078</c:v>
                </c:pt>
                <c:pt idx="11648">
                  <c:v>115.68823980000001</c:v>
                </c:pt>
                <c:pt idx="11649">
                  <c:v>115.6981718</c:v>
                </c:pt>
                <c:pt idx="11650">
                  <c:v>115.7081048</c:v>
                </c:pt>
                <c:pt idx="11651">
                  <c:v>115.71803679999999</c:v>
                </c:pt>
                <c:pt idx="11652">
                  <c:v>115.7279698</c:v>
                </c:pt>
                <c:pt idx="11653">
                  <c:v>115.7379018</c:v>
                </c:pt>
                <c:pt idx="11654">
                  <c:v>115.7478338</c:v>
                </c:pt>
                <c:pt idx="11655">
                  <c:v>115.7577668</c:v>
                </c:pt>
                <c:pt idx="11656">
                  <c:v>115.76769880000001</c:v>
                </c:pt>
                <c:pt idx="11657">
                  <c:v>115.7776308</c:v>
                </c:pt>
                <c:pt idx="11658">
                  <c:v>115.7875638</c:v>
                </c:pt>
                <c:pt idx="11659">
                  <c:v>115.79749579999999</c:v>
                </c:pt>
                <c:pt idx="11660">
                  <c:v>115.8074278</c:v>
                </c:pt>
                <c:pt idx="11661">
                  <c:v>115.8173608</c:v>
                </c:pt>
                <c:pt idx="11662">
                  <c:v>115.8272928</c:v>
                </c:pt>
                <c:pt idx="11663">
                  <c:v>115.8372248</c:v>
                </c:pt>
                <c:pt idx="11664">
                  <c:v>115.84715780000001</c:v>
                </c:pt>
                <c:pt idx="11665">
                  <c:v>115.8570898</c:v>
                </c:pt>
                <c:pt idx="11666">
                  <c:v>115.8670218</c:v>
                </c:pt>
                <c:pt idx="11667">
                  <c:v>115.87695479999999</c:v>
                </c:pt>
                <c:pt idx="11668">
                  <c:v>115.8868868</c:v>
                </c:pt>
                <c:pt idx="11669">
                  <c:v>115.89681880000001</c:v>
                </c:pt>
                <c:pt idx="11670">
                  <c:v>115.9067518</c:v>
                </c:pt>
                <c:pt idx="11671">
                  <c:v>115.9166838</c:v>
                </c:pt>
                <c:pt idx="11672">
                  <c:v>115.92661680000001</c:v>
                </c:pt>
                <c:pt idx="11673">
                  <c:v>115.9365488</c:v>
                </c:pt>
                <c:pt idx="11674">
                  <c:v>115.9464808</c:v>
                </c:pt>
                <c:pt idx="11675">
                  <c:v>115.95641380000001</c:v>
                </c:pt>
                <c:pt idx="11676">
                  <c:v>115.9663458</c:v>
                </c:pt>
                <c:pt idx="11677">
                  <c:v>115.97627780000001</c:v>
                </c:pt>
                <c:pt idx="11678">
                  <c:v>115.98621079999999</c:v>
                </c:pt>
                <c:pt idx="11679">
                  <c:v>115.9961428</c:v>
                </c:pt>
                <c:pt idx="11680">
                  <c:v>116.00607479999999</c:v>
                </c:pt>
                <c:pt idx="11681">
                  <c:v>116.0160078</c:v>
                </c:pt>
                <c:pt idx="11682">
                  <c:v>116.0259398</c:v>
                </c:pt>
                <c:pt idx="11683">
                  <c:v>116.0358718</c:v>
                </c:pt>
                <c:pt idx="11684">
                  <c:v>116.0458048</c:v>
                </c:pt>
                <c:pt idx="11685">
                  <c:v>116.05573680000001</c:v>
                </c:pt>
                <c:pt idx="11686">
                  <c:v>116.0656688</c:v>
                </c:pt>
                <c:pt idx="11687">
                  <c:v>116.0756018</c:v>
                </c:pt>
                <c:pt idx="11688">
                  <c:v>116.08553379999999</c:v>
                </c:pt>
                <c:pt idx="11689">
                  <c:v>116.0954668</c:v>
                </c:pt>
                <c:pt idx="11690">
                  <c:v>116.1053988</c:v>
                </c:pt>
                <c:pt idx="11691">
                  <c:v>116.1153308</c:v>
                </c:pt>
                <c:pt idx="11692">
                  <c:v>116.1252638</c:v>
                </c:pt>
                <c:pt idx="11693">
                  <c:v>116.13519580000001</c:v>
                </c:pt>
                <c:pt idx="11694">
                  <c:v>116.1451278</c:v>
                </c:pt>
                <c:pt idx="11695">
                  <c:v>116.1550608</c:v>
                </c:pt>
                <c:pt idx="11696">
                  <c:v>116.16499279999999</c:v>
                </c:pt>
                <c:pt idx="11697">
                  <c:v>116.1749248</c:v>
                </c:pt>
                <c:pt idx="11698">
                  <c:v>116.1848578</c:v>
                </c:pt>
                <c:pt idx="11699">
                  <c:v>116.1947898</c:v>
                </c:pt>
                <c:pt idx="11700">
                  <c:v>116.2047218</c:v>
                </c:pt>
                <c:pt idx="11701">
                  <c:v>116.21465480000001</c:v>
                </c:pt>
                <c:pt idx="11702">
                  <c:v>116.2245868</c:v>
                </c:pt>
                <c:pt idx="11703">
                  <c:v>116.2345188</c:v>
                </c:pt>
                <c:pt idx="11704">
                  <c:v>116.24445179999999</c:v>
                </c:pt>
                <c:pt idx="11705">
                  <c:v>116.2543838</c:v>
                </c:pt>
                <c:pt idx="11706">
                  <c:v>116.2643168</c:v>
                </c:pt>
                <c:pt idx="11707">
                  <c:v>116.2742488</c:v>
                </c:pt>
                <c:pt idx="11708">
                  <c:v>116.2841808</c:v>
                </c:pt>
                <c:pt idx="11709">
                  <c:v>116.29411380000001</c:v>
                </c:pt>
                <c:pt idx="11710">
                  <c:v>116.3040458</c:v>
                </c:pt>
                <c:pt idx="11711">
                  <c:v>116.3139778</c:v>
                </c:pt>
                <c:pt idx="11712">
                  <c:v>116.32391079999999</c:v>
                </c:pt>
                <c:pt idx="11713">
                  <c:v>116.3338428</c:v>
                </c:pt>
                <c:pt idx="11714">
                  <c:v>116.34377480000001</c:v>
                </c:pt>
                <c:pt idx="11715">
                  <c:v>116.3537078</c:v>
                </c:pt>
                <c:pt idx="11716">
                  <c:v>116.3636398</c:v>
                </c:pt>
                <c:pt idx="11717">
                  <c:v>116.37357179999999</c:v>
                </c:pt>
                <c:pt idx="11718">
                  <c:v>116.3835048</c:v>
                </c:pt>
                <c:pt idx="11719">
                  <c:v>116.3934368</c:v>
                </c:pt>
                <c:pt idx="11720">
                  <c:v>116.40336979999999</c:v>
                </c:pt>
                <c:pt idx="11721">
                  <c:v>116.4133018</c:v>
                </c:pt>
                <c:pt idx="11722">
                  <c:v>116.42323380000001</c:v>
                </c:pt>
                <c:pt idx="11723">
                  <c:v>116.4331668</c:v>
                </c:pt>
                <c:pt idx="11724">
                  <c:v>116.4430988</c:v>
                </c:pt>
                <c:pt idx="11725">
                  <c:v>116.45303079999999</c:v>
                </c:pt>
                <c:pt idx="11726">
                  <c:v>116.4629638</c:v>
                </c:pt>
                <c:pt idx="11727">
                  <c:v>116.4728958</c:v>
                </c:pt>
                <c:pt idx="11728">
                  <c:v>116.4828278</c:v>
                </c:pt>
                <c:pt idx="11729">
                  <c:v>116.49276070000001</c:v>
                </c:pt>
                <c:pt idx="11730">
                  <c:v>116.50269280000001</c:v>
                </c:pt>
                <c:pt idx="11731">
                  <c:v>116.5126248</c:v>
                </c:pt>
                <c:pt idx="11732">
                  <c:v>116.5225578</c:v>
                </c:pt>
                <c:pt idx="11733">
                  <c:v>116.53248979999999</c:v>
                </c:pt>
                <c:pt idx="11734">
                  <c:v>116.5424228</c:v>
                </c:pt>
                <c:pt idx="11735">
                  <c:v>116.5523548</c:v>
                </c:pt>
                <c:pt idx="11736">
                  <c:v>116.5622868</c:v>
                </c:pt>
                <c:pt idx="11737">
                  <c:v>116.5722208</c:v>
                </c:pt>
                <c:pt idx="11738">
                  <c:v>116.5821528</c:v>
                </c:pt>
                <c:pt idx="11739">
                  <c:v>116.59208479999999</c:v>
                </c:pt>
                <c:pt idx="11740">
                  <c:v>116.6020178</c:v>
                </c:pt>
                <c:pt idx="11741">
                  <c:v>116.6119498</c:v>
                </c:pt>
                <c:pt idx="11742">
                  <c:v>116.6218818</c:v>
                </c:pt>
                <c:pt idx="11743">
                  <c:v>116.6318148</c:v>
                </c:pt>
                <c:pt idx="11744">
                  <c:v>116.64174680000001</c:v>
                </c:pt>
                <c:pt idx="11745">
                  <c:v>116.6516788</c:v>
                </c:pt>
                <c:pt idx="11746">
                  <c:v>116.6616118</c:v>
                </c:pt>
                <c:pt idx="11747">
                  <c:v>116.67154379999999</c:v>
                </c:pt>
                <c:pt idx="11748">
                  <c:v>116.6814768</c:v>
                </c:pt>
                <c:pt idx="11749">
                  <c:v>116.6914088</c:v>
                </c:pt>
                <c:pt idx="11750">
                  <c:v>116.7013408</c:v>
                </c:pt>
                <c:pt idx="11751">
                  <c:v>116.7112738</c:v>
                </c:pt>
                <c:pt idx="11752">
                  <c:v>116.72120580000001</c:v>
                </c:pt>
                <c:pt idx="11753">
                  <c:v>116.7311378</c:v>
                </c:pt>
                <c:pt idx="11754">
                  <c:v>116.7410708</c:v>
                </c:pt>
                <c:pt idx="11755">
                  <c:v>116.75100279999999</c:v>
                </c:pt>
                <c:pt idx="11756">
                  <c:v>116.7609348</c:v>
                </c:pt>
                <c:pt idx="11757">
                  <c:v>116.7708678</c:v>
                </c:pt>
                <c:pt idx="11758">
                  <c:v>116.7807998</c:v>
                </c:pt>
                <c:pt idx="11759">
                  <c:v>116.7907318</c:v>
                </c:pt>
                <c:pt idx="11760">
                  <c:v>116.80066480000001</c:v>
                </c:pt>
                <c:pt idx="11761">
                  <c:v>116.8105968</c:v>
                </c:pt>
                <c:pt idx="11762">
                  <c:v>116.8205298</c:v>
                </c:pt>
                <c:pt idx="11763">
                  <c:v>116.83046179999999</c:v>
                </c:pt>
                <c:pt idx="11764">
                  <c:v>116.8403938</c:v>
                </c:pt>
                <c:pt idx="11765">
                  <c:v>116.8503268</c:v>
                </c:pt>
                <c:pt idx="11766">
                  <c:v>116.8602588</c:v>
                </c:pt>
                <c:pt idx="11767">
                  <c:v>116.8701908</c:v>
                </c:pt>
                <c:pt idx="11768">
                  <c:v>116.88012380000001</c:v>
                </c:pt>
                <c:pt idx="11769">
                  <c:v>116.8900558</c:v>
                </c:pt>
                <c:pt idx="11770">
                  <c:v>116.89998780000001</c:v>
                </c:pt>
                <c:pt idx="11771">
                  <c:v>116.90992079999999</c:v>
                </c:pt>
                <c:pt idx="11772">
                  <c:v>116.9198528</c:v>
                </c:pt>
                <c:pt idx="11773">
                  <c:v>116.9297858</c:v>
                </c:pt>
                <c:pt idx="11774">
                  <c:v>116.9397178</c:v>
                </c:pt>
                <c:pt idx="11775">
                  <c:v>116.9496498</c:v>
                </c:pt>
                <c:pt idx="11776">
                  <c:v>116.95958280000001</c:v>
                </c:pt>
                <c:pt idx="11777">
                  <c:v>116.9695148</c:v>
                </c:pt>
                <c:pt idx="11778">
                  <c:v>116.97944680000001</c:v>
                </c:pt>
                <c:pt idx="11779">
                  <c:v>116.98937979999999</c:v>
                </c:pt>
                <c:pt idx="11780">
                  <c:v>116.9993118</c:v>
                </c:pt>
                <c:pt idx="11781">
                  <c:v>117.00924379999999</c:v>
                </c:pt>
                <c:pt idx="11782">
                  <c:v>117.0191768</c:v>
                </c:pt>
                <c:pt idx="11783">
                  <c:v>117.0291088</c:v>
                </c:pt>
                <c:pt idx="11784">
                  <c:v>117.0390408</c:v>
                </c:pt>
                <c:pt idx="11785">
                  <c:v>117.0489738</c:v>
                </c:pt>
                <c:pt idx="11786">
                  <c:v>117.05890580000001</c:v>
                </c:pt>
                <c:pt idx="11787">
                  <c:v>117.06883879999999</c:v>
                </c:pt>
                <c:pt idx="11788">
                  <c:v>117.0787708</c:v>
                </c:pt>
                <c:pt idx="11789">
                  <c:v>117.08870279999999</c:v>
                </c:pt>
                <c:pt idx="11790">
                  <c:v>117.0986358</c:v>
                </c:pt>
                <c:pt idx="11791">
                  <c:v>117.1085678</c:v>
                </c:pt>
                <c:pt idx="11792">
                  <c:v>117.1184998</c:v>
                </c:pt>
                <c:pt idx="11793">
                  <c:v>117.1284328</c:v>
                </c:pt>
                <c:pt idx="11794">
                  <c:v>117.13836480000001</c:v>
                </c:pt>
                <c:pt idx="11795">
                  <c:v>117.1482968</c:v>
                </c:pt>
                <c:pt idx="11796">
                  <c:v>117.1582298</c:v>
                </c:pt>
                <c:pt idx="11797">
                  <c:v>117.16816179999999</c:v>
                </c:pt>
                <c:pt idx="11798">
                  <c:v>117.1780948</c:v>
                </c:pt>
                <c:pt idx="11799">
                  <c:v>117.1880268</c:v>
                </c:pt>
                <c:pt idx="11800">
                  <c:v>117.19795879999999</c:v>
                </c:pt>
                <c:pt idx="11801">
                  <c:v>117.2078918</c:v>
                </c:pt>
                <c:pt idx="11802">
                  <c:v>117.21782380000001</c:v>
                </c:pt>
                <c:pt idx="11803">
                  <c:v>117.2277558</c:v>
                </c:pt>
                <c:pt idx="11804">
                  <c:v>117.2376888</c:v>
                </c:pt>
                <c:pt idx="11805">
                  <c:v>117.24762080000001</c:v>
                </c:pt>
                <c:pt idx="11806">
                  <c:v>117.2575528</c:v>
                </c:pt>
                <c:pt idx="11807">
                  <c:v>117.2674858</c:v>
                </c:pt>
                <c:pt idx="11808">
                  <c:v>117.27741779999999</c:v>
                </c:pt>
                <c:pt idx="11809">
                  <c:v>117.2873508</c:v>
                </c:pt>
                <c:pt idx="11810">
                  <c:v>117.2972828</c:v>
                </c:pt>
                <c:pt idx="11811">
                  <c:v>117.3072148</c:v>
                </c:pt>
                <c:pt idx="11812">
                  <c:v>117.3171478</c:v>
                </c:pt>
                <c:pt idx="11813">
                  <c:v>117.32707980000001</c:v>
                </c:pt>
                <c:pt idx="11814">
                  <c:v>117.3370118</c:v>
                </c:pt>
                <c:pt idx="11815">
                  <c:v>117.3469448</c:v>
                </c:pt>
                <c:pt idx="11816">
                  <c:v>117.35687679999999</c:v>
                </c:pt>
                <c:pt idx="11817">
                  <c:v>117.3668088</c:v>
                </c:pt>
                <c:pt idx="11818">
                  <c:v>117.3767418</c:v>
                </c:pt>
                <c:pt idx="11819">
                  <c:v>117.3866738</c:v>
                </c:pt>
                <c:pt idx="11820">
                  <c:v>117.3966058</c:v>
                </c:pt>
                <c:pt idx="11821">
                  <c:v>117.40653880000001</c:v>
                </c:pt>
                <c:pt idx="11822">
                  <c:v>117.4164708</c:v>
                </c:pt>
                <c:pt idx="11823">
                  <c:v>117.4264038</c:v>
                </c:pt>
                <c:pt idx="11824">
                  <c:v>117.43633579999999</c:v>
                </c:pt>
                <c:pt idx="11825">
                  <c:v>117.4462678</c:v>
                </c:pt>
                <c:pt idx="11826">
                  <c:v>117.4562008</c:v>
                </c:pt>
                <c:pt idx="11827">
                  <c:v>117.4661328</c:v>
                </c:pt>
                <c:pt idx="11828">
                  <c:v>117.4760648</c:v>
                </c:pt>
                <c:pt idx="11829">
                  <c:v>117.48599780000001</c:v>
                </c:pt>
                <c:pt idx="11830">
                  <c:v>117.4959298</c:v>
                </c:pt>
                <c:pt idx="11831">
                  <c:v>117.5058628</c:v>
                </c:pt>
                <c:pt idx="11832">
                  <c:v>117.51579479999999</c:v>
                </c:pt>
                <c:pt idx="11833">
                  <c:v>117.5257268</c:v>
                </c:pt>
                <c:pt idx="11834">
                  <c:v>117.5356598</c:v>
                </c:pt>
                <c:pt idx="11835">
                  <c:v>117.5455918</c:v>
                </c:pt>
                <c:pt idx="11836">
                  <c:v>117.5555238</c:v>
                </c:pt>
                <c:pt idx="11837">
                  <c:v>117.56545680000001</c:v>
                </c:pt>
                <c:pt idx="11838">
                  <c:v>117.5753887</c:v>
                </c:pt>
                <c:pt idx="11839">
                  <c:v>117.5853207</c:v>
                </c:pt>
                <c:pt idx="11840">
                  <c:v>117.5952537</c:v>
                </c:pt>
                <c:pt idx="11841">
                  <c:v>117.60518570000001</c:v>
                </c:pt>
                <c:pt idx="11842">
                  <c:v>117.6151187</c:v>
                </c:pt>
                <c:pt idx="11843">
                  <c:v>117.6250507</c:v>
                </c:pt>
                <c:pt idx="11844">
                  <c:v>117.63498269999999</c:v>
                </c:pt>
                <c:pt idx="11845">
                  <c:v>117.6449157</c:v>
                </c:pt>
                <c:pt idx="11846">
                  <c:v>117.6548477</c:v>
                </c:pt>
                <c:pt idx="11847">
                  <c:v>117.6647797</c:v>
                </c:pt>
                <c:pt idx="11848">
                  <c:v>117.6747127</c:v>
                </c:pt>
                <c:pt idx="11849">
                  <c:v>117.68464470000001</c:v>
                </c:pt>
                <c:pt idx="11850">
                  <c:v>117.6945767</c:v>
                </c:pt>
                <c:pt idx="11851">
                  <c:v>117.7045097</c:v>
                </c:pt>
                <c:pt idx="11852">
                  <c:v>117.71444169999999</c:v>
                </c:pt>
                <c:pt idx="11853">
                  <c:v>117.7243747</c:v>
                </c:pt>
                <c:pt idx="11854">
                  <c:v>117.7343067</c:v>
                </c:pt>
                <c:pt idx="11855">
                  <c:v>117.7442387</c:v>
                </c:pt>
                <c:pt idx="11856">
                  <c:v>117.7541717</c:v>
                </c:pt>
                <c:pt idx="11857">
                  <c:v>117.76410370000001</c:v>
                </c:pt>
                <c:pt idx="11858">
                  <c:v>117.7740357</c:v>
                </c:pt>
                <c:pt idx="11859">
                  <c:v>117.7839687</c:v>
                </c:pt>
                <c:pt idx="11860">
                  <c:v>117.79390069999999</c:v>
                </c:pt>
                <c:pt idx="11861">
                  <c:v>117.8038327</c:v>
                </c:pt>
                <c:pt idx="11862">
                  <c:v>117.8137657</c:v>
                </c:pt>
                <c:pt idx="11863">
                  <c:v>117.8236977</c:v>
                </c:pt>
                <c:pt idx="11864">
                  <c:v>117.8336307</c:v>
                </c:pt>
                <c:pt idx="11865">
                  <c:v>117.84356270000001</c:v>
                </c:pt>
                <c:pt idx="11866">
                  <c:v>117.8534947</c:v>
                </c:pt>
                <c:pt idx="11867">
                  <c:v>117.8634277</c:v>
                </c:pt>
                <c:pt idx="11868">
                  <c:v>117.87335969999999</c:v>
                </c:pt>
                <c:pt idx="11869">
                  <c:v>117.8832917</c:v>
                </c:pt>
                <c:pt idx="11870">
                  <c:v>117.8932247</c:v>
                </c:pt>
                <c:pt idx="11871">
                  <c:v>117.9031567</c:v>
                </c:pt>
                <c:pt idx="11872">
                  <c:v>117.9130897</c:v>
                </c:pt>
                <c:pt idx="11873">
                  <c:v>117.92302170000001</c:v>
                </c:pt>
                <c:pt idx="11874">
                  <c:v>117.9329537</c:v>
                </c:pt>
                <c:pt idx="11875">
                  <c:v>117.9428867</c:v>
                </c:pt>
                <c:pt idx="11876">
                  <c:v>117.95281869999999</c:v>
                </c:pt>
                <c:pt idx="11877">
                  <c:v>117.9627507</c:v>
                </c:pt>
                <c:pt idx="11878">
                  <c:v>117.9726837</c:v>
                </c:pt>
                <c:pt idx="11879">
                  <c:v>117.9826157</c:v>
                </c:pt>
                <c:pt idx="11880">
                  <c:v>117.9925477</c:v>
                </c:pt>
                <c:pt idx="11881">
                  <c:v>118.00248070000001</c:v>
                </c:pt>
                <c:pt idx="11882">
                  <c:v>118.0124127</c:v>
                </c:pt>
                <c:pt idx="11883">
                  <c:v>118.0223457</c:v>
                </c:pt>
                <c:pt idx="11884">
                  <c:v>118.03227769999999</c:v>
                </c:pt>
                <c:pt idx="11885">
                  <c:v>118.0422097</c:v>
                </c:pt>
                <c:pt idx="11886">
                  <c:v>118.0521427</c:v>
                </c:pt>
                <c:pt idx="11887">
                  <c:v>118.0620747</c:v>
                </c:pt>
                <c:pt idx="11888">
                  <c:v>118.0720067</c:v>
                </c:pt>
                <c:pt idx="11889">
                  <c:v>118.08193970000001</c:v>
                </c:pt>
                <c:pt idx="11890">
                  <c:v>118.0918717</c:v>
                </c:pt>
                <c:pt idx="11891">
                  <c:v>118.1018047</c:v>
                </c:pt>
                <c:pt idx="11892">
                  <c:v>118.11173669999999</c:v>
                </c:pt>
                <c:pt idx="11893">
                  <c:v>118.1216687</c:v>
                </c:pt>
                <c:pt idx="11894">
                  <c:v>118.1316017</c:v>
                </c:pt>
                <c:pt idx="11895">
                  <c:v>118.1415337</c:v>
                </c:pt>
                <c:pt idx="11896">
                  <c:v>118.1514657</c:v>
                </c:pt>
                <c:pt idx="11897">
                  <c:v>118.16139870000001</c:v>
                </c:pt>
                <c:pt idx="11898">
                  <c:v>118.1713307</c:v>
                </c:pt>
                <c:pt idx="11899">
                  <c:v>118.1812627</c:v>
                </c:pt>
                <c:pt idx="11900">
                  <c:v>118.19119569999999</c:v>
                </c:pt>
                <c:pt idx="11901">
                  <c:v>118.2011277</c:v>
                </c:pt>
                <c:pt idx="11902">
                  <c:v>118.2110607</c:v>
                </c:pt>
                <c:pt idx="11903">
                  <c:v>118.2209927</c:v>
                </c:pt>
                <c:pt idx="11904">
                  <c:v>118.2309247</c:v>
                </c:pt>
                <c:pt idx="11905">
                  <c:v>118.24085770000001</c:v>
                </c:pt>
                <c:pt idx="11906">
                  <c:v>118.2507897</c:v>
                </c:pt>
                <c:pt idx="11907">
                  <c:v>118.2607217</c:v>
                </c:pt>
                <c:pt idx="11908">
                  <c:v>118.27065469999999</c:v>
                </c:pt>
                <c:pt idx="11909">
                  <c:v>118.2805867</c:v>
                </c:pt>
                <c:pt idx="11910">
                  <c:v>118.2905197</c:v>
                </c:pt>
                <c:pt idx="11911">
                  <c:v>118.3004517</c:v>
                </c:pt>
                <c:pt idx="11912">
                  <c:v>118.3103837</c:v>
                </c:pt>
                <c:pt idx="11913">
                  <c:v>118.32031670000001</c:v>
                </c:pt>
                <c:pt idx="11914">
                  <c:v>118.3302487</c:v>
                </c:pt>
                <c:pt idx="11915">
                  <c:v>118.3401807</c:v>
                </c:pt>
                <c:pt idx="11916">
                  <c:v>118.35011369999999</c:v>
                </c:pt>
                <c:pt idx="11917">
                  <c:v>118.3600457</c:v>
                </c:pt>
                <c:pt idx="11918">
                  <c:v>118.36997770000001</c:v>
                </c:pt>
                <c:pt idx="11919">
                  <c:v>118.3799107</c:v>
                </c:pt>
                <c:pt idx="11920">
                  <c:v>118.3898427</c:v>
                </c:pt>
                <c:pt idx="11921">
                  <c:v>118.39977570000001</c:v>
                </c:pt>
                <c:pt idx="11922">
                  <c:v>118.4097077</c:v>
                </c:pt>
                <c:pt idx="11923">
                  <c:v>118.4196397</c:v>
                </c:pt>
                <c:pt idx="11924">
                  <c:v>118.42957269999999</c:v>
                </c:pt>
                <c:pt idx="11925">
                  <c:v>118.4395047</c:v>
                </c:pt>
                <c:pt idx="11926">
                  <c:v>118.4494377</c:v>
                </c:pt>
                <c:pt idx="11927">
                  <c:v>118.4593697</c:v>
                </c:pt>
                <c:pt idx="11928">
                  <c:v>118.4693017</c:v>
                </c:pt>
                <c:pt idx="11929">
                  <c:v>118.47923470000001</c:v>
                </c:pt>
                <c:pt idx="11930">
                  <c:v>118.4891667</c:v>
                </c:pt>
                <c:pt idx="11931">
                  <c:v>118.4990987</c:v>
                </c:pt>
                <c:pt idx="11932">
                  <c:v>118.50903169999999</c:v>
                </c:pt>
                <c:pt idx="11933">
                  <c:v>118.5189637</c:v>
                </c:pt>
                <c:pt idx="11934">
                  <c:v>118.52889570000001</c:v>
                </c:pt>
                <c:pt idx="11935">
                  <c:v>118.5388287</c:v>
                </c:pt>
                <c:pt idx="11936">
                  <c:v>118.5487607</c:v>
                </c:pt>
                <c:pt idx="11937">
                  <c:v>118.55869370000001</c:v>
                </c:pt>
                <c:pt idx="11938">
                  <c:v>118.5686257</c:v>
                </c:pt>
                <c:pt idx="11939">
                  <c:v>118.5785576</c:v>
                </c:pt>
                <c:pt idx="11940">
                  <c:v>118.5884906</c:v>
                </c:pt>
                <c:pt idx="11941">
                  <c:v>118.59842260000001</c:v>
                </c:pt>
                <c:pt idx="11942">
                  <c:v>118.6083546</c:v>
                </c:pt>
                <c:pt idx="11943">
                  <c:v>118.6182876</c:v>
                </c:pt>
                <c:pt idx="11944">
                  <c:v>118.62821959999999</c:v>
                </c:pt>
                <c:pt idx="11945">
                  <c:v>118.6381526</c:v>
                </c:pt>
                <c:pt idx="11946">
                  <c:v>118.6480846</c:v>
                </c:pt>
                <c:pt idx="11947">
                  <c:v>118.6580166</c:v>
                </c:pt>
                <c:pt idx="11948">
                  <c:v>118.6679496</c:v>
                </c:pt>
                <c:pt idx="11949">
                  <c:v>118.67788160000001</c:v>
                </c:pt>
                <c:pt idx="11950">
                  <c:v>118.6878136</c:v>
                </c:pt>
                <c:pt idx="11951">
                  <c:v>118.6977466</c:v>
                </c:pt>
                <c:pt idx="11952">
                  <c:v>118.70767859999999</c:v>
                </c:pt>
                <c:pt idx="11953">
                  <c:v>118.7176116</c:v>
                </c:pt>
                <c:pt idx="11954">
                  <c:v>118.7275436</c:v>
                </c:pt>
                <c:pt idx="11955">
                  <c:v>118.7374756</c:v>
                </c:pt>
                <c:pt idx="11956">
                  <c:v>118.7474086</c:v>
                </c:pt>
                <c:pt idx="11957">
                  <c:v>118.75734060000001</c:v>
                </c:pt>
                <c:pt idx="11958">
                  <c:v>118.7672726</c:v>
                </c:pt>
                <c:pt idx="11959">
                  <c:v>118.7772056</c:v>
                </c:pt>
                <c:pt idx="11960">
                  <c:v>118.78713759999999</c:v>
                </c:pt>
                <c:pt idx="11961">
                  <c:v>118.7970706</c:v>
                </c:pt>
                <c:pt idx="11962">
                  <c:v>118.8070026</c:v>
                </c:pt>
                <c:pt idx="11963">
                  <c:v>118.8169346</c:v>
                </c:pt>
                <c:pt idx="11964">
                  <c:v>118.8268676</c:v>
                </c:pt>
                <c:pt idx="11965">
                  <c:v>118.83679960000001</c:v>
                </c:pt>
                <c:pt idx="11966">
                  <c:v>118.8467316</c:v>
                </c:pt>
                <c:pt idx="11967">
                  <c:v>118.8566646</c:v>
                </c:pt>
                <c:pt idx="11968">
                  <c:v>118.86659659999999</c:v>
                </c:pt>
                <c:pt idx="11969">
                  <c:v>118.8765296</c:v>
                </c:pt>
                <c:pt idx="11970">
                  <c:v>118.8864616</c:v>
                </c:pt>
                <c:pt idx="11971">
                  <c:v>118.8963936</c:v>
                </c:pt>
                <c:pt idx="11972">
                  <c:v>118.9063266</c:v>
                </c:pt>
                <c:pt idx="11973">
                  <c:v>118.91625860000001</c:v>
                </c:pt>
                <c:pt idx="11974">
                  <c:v>118.9261906</c:v>
                </c:pt>
                <c:pt idx="11975">
                  <c:v>118.9361236</c:v>
                </c:pt>
                <c:pt idx="11976">
                  <c:v>118.94605559999999</c:v>
                </c:pt>
                <c:pt idx="11977">
                  <c:v>118.9559886</c:v>
                </c:pt>
                <c:pt idx="11978">
                  <c:v>118.9659206</c:v>
                </c:pt>
                <c:pt idx="11979">
                  <c:v>118.9758526</c:v>
                </c:pt>
                <c:pt idx="11980">
                  <c:v>118.9857856</c:v>
                </c:pt>
                <c:pt idx="11981">
                  <c:v>118.99571760000001</c:v>
                </c:pt>
                <c:pt idx="11982">
                  <c:v>119.0056496</c:v>
                </c:pt>
                <c:pt idx="11983">
                  <c:v>119.0155826</c:v>
                </c:pt>
                <c:pt idx="11984">
                  <c:v>119.02551459999999</c:v>
                </c:pt>
                <c:pt idx="11985">
                  <c:v>119.0354476</c:v>
                </c:pt>
                <c:pt idx="11986">
                  <c:v>119.0453796</c:v>
                </c:pt>
                <c:pt idx="11987">
                  <c:v>119.0553116</c:v>
                </c:pt>
                <c:pt idx="11988">
                  <c:v>119.0652446</c:v>
                </c:pt>
                <c:pt idx="11989">
                  <c:v>119.07517660000001</c:v>
                </c:pt>
                <c:pt idx="11990">
                  <c:v>119.0851086</c:v>
                </c:pt>
                <c:pt idx="11991">
                  <c:v>119.0950416</c:v>
                </c:pt>
                <c:pt idx="11992">
                  <c:v>119.10497359999999</c:v>
                </c:pt>
                <c:pt idx="11993">
                  <c:v>119.1149066</c:v>
                </c:pt>
                <c:pt idx="11994">
                  <c:v>119.1248386</c:v>
                </c:pt>
                <c:pt idx="11995">
                  <c:v>119.1347706</c:v>
                </c:pt>
                <c:pt idx="11996">
                  <c:v>119.1447036</c:v>
                </c:pt>
                <c:pt idx="11997">
                  <c:v>119.15463560000001</c:v>
                </c:pt>
                <c:pt idx="11998">
                  <c:v>119.1645676</c:v>
                </c:pt>
                <c:pt idx="11999">
                  <c:v>119.1745006</c:v>
                </c:pt>
                <c:pt idx="12000">
                  <c:v>119.18443259999999</c:v>
                </c:pt>
                <c:pt idx="12001">
                  <c:v>119.1943656</c:v>
                </c:pt>
                <c:pt idx="12002">
                  <c:v>119.2042976</c:v>
                </c:pt>
                <c:pt idx="12003">
                  <c:v>119.2142296</c:v>
                </c:pt>
                <c:pt idx="12004">
                  <c:v>119.2241626</c:v>
                </c:pt>
                <c:pt idx="12005">
                  <c:v>119.23409460000001</c:v>
                </c:pt>
                <c:pt idx="12006">
                  <c:v>119.2440266</c:v>
                </c:pt>
                <c:pt idx="12007">
                  <c:v>119.2539596</c:v>
                </c:pt>
                <c:pt idx="12008">
                  <c:v>119.26389159999999</c:v>
                </c:pt>
                <c:pt idx="12009">
                  <c:v>119.2738246</c:v>
                </c:pt>
                <c:pt idx="12010">
                  <c:v>119.2837566</c:v>
                </c:pt>
                <c:pt idx="12011">
                  <c:v>119.2936886</c:v>
                </c:pt>
                <c:pt idx="12012">
                  <c:v>119.3036216</c:v>
                </c:pt>
                <c:pt idx="12013">
                  <c:v>119.31355360000001</c:v>
                </c:pt>
                <c:pt idx="12014">
                  <c:v>119.3234856</c:v>
                </c:pt>
                <c:pt idx="12015">
                  <c:v>119.3334186</c:v>
                </c:pt>
                <c:pt idx="12016">
                  <c:v>119.34335059999999</c:v>
                </c:pt>
                <c:pt idx="12017">
                  <c:v>119.3532836</c:v>
                </c:pt>
                <c:pt idx="12018">
                  <c:v>119.3632156</c:v>
                </c:pt>
                <c:pt idx="12019">
                  <c:v>119.3731476</c:v>
                </c:pt>
                <c:pt idx="12020">
                  <c:v>119.3830806</c:v>
                </c:pt>
                <c:pt idx="12021">
                  <c:v>119.39301260000001</c:v>
                </c:pt>
                <c:pt idx="12022">
                  <c:v>119.4029456</c:v>
                </c:pt>
                <c:pt idx="12023">
                  <c:v>119.4128776</c:v>
                </c:pt>
                <c:pt idx="12024">
                  <c:v>119.42280959999999</c:v>
                </c:pt>
                <c:pt idx="12025">
                  <c:v>119.4327426</c:v>
                </c:pt>
                <c:pt idx="12026">
                  <c:v>119.4426746</c:v>
                </c:pt>
                <c:pt idx="12027">
                  <c:v>119.4526066</c:v>
                </c:pt>
                <c:pt idx="12028">
                  <c:v>119.4625396</c:v>
                </c:pt>
                <c:pt idx="12029">
                  <c:v>119.47247160000001</c:v>
                </c:pt>
                <c:pt idx="12030">
                  <c:v>119.4824046</c:v>
                </c:pt>
                <c:pt idx="12031">
                  <c:v>119.4923366</c:v>
                </c:pt>
                <c:pt idx="12032">
                  <c:v>119.50226859999999</c:v>
                </c:pt>
                <c:pt idx="12033">
                  <c:v>119.5122016</c:v>
                </c:pt>
                <c:pt idx="12034">
                  <c:v>119.5221336</c:v>
                </c:pt>
                <c:pt idx="12035">
                  <c:v>119.5320656</c:v>
                </c:pt>
                <c:pt idx="12036">
                  <c:v>119.5419986</c:v>
                </c:pt>
                <c:pt idx="12037">
                  <c:v>119.55193060000001</c:v>
                </c:pt>
                <c:pt idx="12038">
                  <c:v>119.5618636</c:v>
                </c:pt>
                <c:pt idx="12039">
                  <c:v>119.5717956</c:v>
                </c:pt>
                <c:pt idx="12040">
                  <c:v>119.5817275</c:v>
                </c:pt>
                <c:pt idx="12041">
                  <c:v>119.5916605</c:v>
                </c:pt>
                <c:pt idx="12042">
                  <c:v>119.6015925</c:v>
                </c:pt>
                <c:pt idx="12043">
                  <c:v>119.6115245</c:v>
                </c:pt>
                <c:pt idx="12044">
                  <c:v>119.62145750000001</c:v>
                </c:pt>
                <c:pt idx="12045">
                  <c:v>119.6313895</c:v>
                </c:pt>
                <c:pt idx="12046">
                  <c:v>119.6413225</c:v>
                </c:pt>
                <c:pt idx="12047">
                  <c:v>119.65125449999999</c:v>
                </c:pt>
                <c:pt idx="12048">
                  <c:v>119.6611865</c:v>
                </c:pt>
                <c:pt idx="12049">
                  <c:v>119.6711195</c:v>
                </c:pt>
                <c:pt idx="12050">
                  <c:v>119.6810515</c:v>
                </c:pt>
                <c:pt idx="12051">
                  <c:v>119.6909845</c:v>
                </c:pt>
                <c:pt idx="12052">
                  <c:v>119.70091650000001</c:v>
                </c:pt>
                <c:pt idx="12053">
                  <c:v>119.7108485</c:v>
                </c:pt>
                <c:pt idx="12054">
                  <c:v>119.7207815</c:v>
                </c:pt>
                <c:pt idx="12055">
                  <c:v>119.73071349999999</c:v>
                </c:pt>
                <c:pt idx="12056">
                  <c:v>119.7406455</c:v>
                </c:pt>
                <c:pt idx="12057">
                  <c:v>119.7505785</c:v>
                </c:pt>
                <c:pt idx="12058">
                  <c:v>119.7605105</c:v>
                </c:pt>
                <c:pt idx="12059">
                  <c:v>119.7704435</c:v>
                </c:pt>
                <c:pt idx="12060">
                  <c:v>119.78037550000001</c:v>
                </c:pt>
                <c:pt idx="12061">
                  <c:v>119.7903075</c:v>
                </c:pt>
                <c:pt idx="12062">
                  <c:v>119.8002405</c:v>
                </c:pt>
                <c:pt idx="12063">
                  <c:v>119.81017249999999</c:v>
                </c:pt>
                <c:pt idx="12064">
                  <c:v>119.8201055</c:v>
                </c:pt>
                <c:pt idx="12065">
                  <c:v>119.8300375</c:v>
                </c:pt>
                <c:pt idx="12066">
                  <c:v>119.8399695</c:v>
                </c:pt>
                <c:pt idx="12067">
                  <c:v>119.8499025</c:v>
                </c:pt>
                <c:pt idx="12068">
                  <c:v>119.85983450000001</c:v>
                </c:pt>
                <c:pt idx="12069">
                  <c:v>119.8697665</c:v>
                </c:pt>
                <c:pt idx="12070">
                  <c:v>119.8796995</c:v>
                </c:pt>
                <c:pt idx="12071">
                  <c:v>119.88963149999999</c:v>
                </c:pt>
                <c:pt idx="12072">
                  <c:v>119.8995645</c:v>
                </c:pt>
                <c:pt idx="12073">
                  <c:v>119.9094965</c:v>
                </c:pt>
                <c:pt idx="12074">
                  <c:v>119.9194285</c:v>
                </c:pt>
                <c:pt idx="12075">
                  <c:v>119.9293615</c:v>
                </c:pt>
                <c:pt idx="12076">
                  <c:v>119.93929350000001</c:v>
                </c:pt>
                <c:pt idx="12077">
                  <c:v>119.9492255</c:v>
                </c:pt>
                <c:pt idx="12078">
                  <c:v>119.9591585</c:v>
                </c:pt>
                <c:pt idx="12079">
                  <c:v>119.96909049999999</c:v>
                </c:pt>
                <c:pt idx="12080">
                  <c:v>119.9790235</c:v>
                </c:pt>
                <c:pt idx="12081">
                  <c:v>119.9889555</c:v>
                </c:pt>
                <c:pt idx="12082">
                  <c:v>119.9988875</c:v>
                </c:pt>
                <c:pt idx="12083">
                  <c:v>120.0088205</c:v>
                </c:pt>
                <c:pt idx="12084">
                  <c:v>120.01875250000001</c:v>
                </c:pt>
                <c:pt idx="12085">
                  <c:v>120.0286845</c:v>
                </c:pt>
                <c:pt idx="12086">
                  <c:v>120.0386175</c:v>
                </c:pt>
                <c:pt idx="12087">
                  <c:v>120.04854949999999</c:v>
                </c:pt>
                <c:pt idx="12088">
                  <c:v>120.0584825</c:v>
                </c:pt>
                <c:pt idx="12089">
                  <c:v>120.0684145</c:v>
                </c:pt>
                <c:pt idx="12090">
                  <c:v>120.07834649999999</c:v>
                </c:pt>
                <c:pt idx="12091">
                  <c:v>120.0882795</c:v>
                </c:pt>
                <c:pt idx="12092">
                  <c:v>120.09821150000001</c:v>
                </c:pt>
                <c:pt idx="12093">
                  <c:v>120.10814449999999</c:v>
                </c:pt>
                <c:pt idx="12094">
                  <c:v>120.1180765</c:v>
                </c:pt>
                <c:pt idx="12095">
                  <c:v>120.12800850000001</c:v>
                </c:pt>
                <c:pt idx="12096">
                  <c:v>120.1379415</c:v>
                </c:pt>
                <c:pt idx="12097">
                  <c:v>120.1478735</c:v>
                </c:pt>
                <c:pt idx="12098">
                  <c:v>120.15780650000001</c:v>
                </c:pt>
                <c:pt idx="12099">
                  <c:v>120.1677385</c:v>
                </c:pt>
                <c:pt idx="12100">
                  <c:v>120.1776705</c:v>
                </c:pt>
                <c:pt idx="12101">
                  <c:v>120.18760349999999</c:v>
                </c:pt>
                <c:pt idx="12102">
                  <c:v>120.1975355</c:v>
                </c:pt>
                <c:pt idx="12103">
                  <c:v>120.20746750000001</c:v>
                </c:pt>
                <c:pt idx="12104">
                  <c:v>120.2174005</c:v>
                </c:pt>
                <c:pt idx="12105">
                  <c:v>120.2273325</c:v>
                </c:pt>
                <c:pt idx="12106">
                  <c:v>120.23726550000001</c:v>
                </c:pt>
                <c:pt idx="12107">
                  <c:v>120.2471975</c:v>
                </c:pt>
                <c:pt idx="12108">
                  <c:v>120.2571295</c:v>
                </c:pt>
                <c:pt idx="12109">
                  <c:v>120.26706249999999</c:v>
                </c:pt>
                <c:pt idx="12110">
                  <c:v>120.2769945</c:v>
                </c:pt>
                <c:pt idx="12111">
                  <c:v>120.28692650000001</c:v>
                </c:pt>
                <c:pt idx="12112">
                  <c:v>120.2968595</c:v>
                </c:pt>
                <c:pt idx="12113">
                  <c:v>120.3067915</c:v>
                </c:pt>
                <c:pt idx="12114">
                  <c:v>120.31672450000001</c:v>
                </c:pt>
                <c:pt idx="12115">
                  <c:v>120.3266565</c:v>
                </c:pt>
                <c:pt idx="12116">
                  <c:v>120.3365885</c:v>
                </c:pt>
                <c:pt idx="12117">
                  <c:v>120.34652149999999</c:v>
                </c:pt>
                <c:pt idx="12118">
                  <c:v>120.3564535</c:v>
                </c:pt>
                <c:pt idx="12119">
                  <c:v>120.3663865</c:v>
                </c:pt>
                <c:pt idx="12120">
                  <c:v>120.3763185</c:v>
                </c:pt>
                <c:pt idx="12121">
                  <c:v>120.3862505</c:v>
                </c:pt>
                <c:pt idx="12122">
                  <c:v>120.39618350000001</c:v>
                </c:pt>
                <c:pt idx="12123">
                  <c:v>120.4061155</c:v>
                </c:pt>
                <c:pt idx="12124">
                  <c:v>120.4160485</c:v>
                </c:pt>
                <c:pt idx="12125">
                  <c:v>120.42598049999999</c:v>
                </c:pt>
                <c:pt idx="12126">
                  <c:v>120.4359125</c:v>
                </c:pt>
                <c:pt idx="12127">
                  <c:v>120.4458455</c:v>
                </c:pt>
                <c:pt idx="12128">
                  <c:v>120.4557775</c:v>
                </c:pt>
                <c:pt idx="12129">
                  <c:v>120.4657095</c:v>
                </c:pt>
                <c:pt idx="12130">
                  <c:v>120.47564250000001</c:v>
                </c:pt>
                <c:pt idx="12131">
                  <c:v>120.4855745</c:v>
                </c:pt>
                <c:pt idx="12132">
                  <c:v>120.4955075</c:v>
                </c:pt>
                <c:pt idx="12133">
                  <c:v>120.50543949999999</c:v>
                </c:pt>
                <c:pt idx="12134">
                  <c:v>120.5153715</c:v>
                </c:pt>
                <c:pt idx="12135">
                  <c:v>120.5253045</c:v>
                </c:pt>
                <c:pt idx="12136">
                  <c:v>120.5352365</c:v>
                </c:pt>
                <c:pt idx="12137">
                  <c:v>120.5451695</c:v>
                </c:pt>
                <c:pt idx="12138">
                  <c:v>120.55510150000001</c:v>
                </c:pt>
                <c:pt idx="12139">
                  <c:v>120.5650335</c:v>
                </c:pt>
                <c:pt idx="12140">
                  <c:v>120.5749672</c:v>
                </c:pt>
                <c:pt idx="12141">
                  <c:v>120.5848992</c:v>
                </c:pt>
                <c:pt idx="12142">
                  <c:v>120.5948312</c:v>
                </c:pt>
                <c:pt idx="12143">
                  <c:v>120.60476420000001</c:v>
                </c:pt>
                <c:pt idx="12144">
                  <c:v>120.6146962</c:v>
                </c:pt>
                <c:pt idx="12145">
                  <c:v>120.6246292</c:v>
                </c:pt>
                <c:pt idx="12146">
                  <c:v>120.63456119999999</c:v>
                </c:pt>
                <c:pt idx="12147">
                  <c:v>120.6444932</c:v>
                </c:pt>
                <c:pt idx="12148">
                  <c:v>120.6544262</c:v>
                </c:pt>
                <c:pt idx="12149">
                  <c:v>120.6643582</c:v>
                </c:pt>
                <c:pt idx="12150">
                  <c:v>120.6742912</c:v>
                </c:pt>
                <c:pt idx="12151">
                  <c:v>120.68422320000001</c:v>
                </c:pt>
                <c:pt idx="12152">
                  <c:v>120.6941552</c:v>
                </c:pt>
                <c:pt idx="12153">
                  <c:v>120.7040882</c:v>
                </c:pt>
                <c:pt idx="12154">
                  <c:v>120.71402019999999</c:v>
                </c:pt>
                <c:pt idx="12155">
                  <c:v>120.7239522</c:v>
                </c:pt>
                <c:pt idx="12156">
                  <c:v>120.7338852</c:v>
                </c:pt>
                <c:pt idx="12157">
                  <c:v>120.7438172</c:v>
                </c:pt>
                <c:pt idx="12158">
                  <c:v>120.7537502</c:v>
                </c:pt>
                <c:pt idx="12159">
                  <c:v>120.76368220000001</c:v>
                </c:pt>
                <c:pt idx="12160">
                  <c:v>120.7736142</c:v>
                </c:pt>
                <c:pt idx="12161">
                  <c:v>120.7835472</c:v>
                </c:pt>
                <c:pt idx="12162">
                  <c:v>120.79347919999999</c:v>
                </c:pt>
                <c:pt idx="12163">
                  <c:v>120.8034122</c:v>
                </c:pt>
                <c:pt idx="12164">
                  <c:v>120.8133442</c:v>
                </c:pt>
                <c:pt idx="12165">
                  <c:v>120.8232762</c:v>
                </c:pt>
                <c:pt idx="12166">
                  <c:v>120.8332092</c:v>
                </c:pt>
                <c:pt idx="12167">
                  <c:v>120.84314120000001</c:v>
                </c:pt>
                <c:pt idx="12168">
                  <c:v>120.8530732</c:v>
                </c:pt>
                <c:pt idx="12169">
                  <c:v>120.8630062</c:v>
                </c:pt>
                <c:pt idx="12170">
                  <c:v>120.87293819999999</c:v>
                </c:pt>
                <c:pt idx="12171">
                  <c:v>120.8828712</c:v>
                </c:pt>
                <c:pt idx="12172">
                  <c:v>120.8928032</c:v>
                </c:pt>
                <c:pt idx="12173">
                  <c:v>120.9027352</c:v>
                </c:pt>
                <c:pt idx="12174">
                  <c:v>120.9126682</c:v>
                </c:pt>
                <c:pt idx="12175">
                  <c:v>120.92260020000001</c:v>
                </c:pt>
                <c:pt idx="12176">
                  <c:v>120.93253319999999</c:v>
                </c:pt>
                <c:pt idx="12177">
                  <c:v>120.9424652</c:v>
                </c:pt>
                <c:pt idx="12178">
                  <c:v>120.95239719999999</c:v>
                </c:pt>
                <c:pt idx="12179">
                  <c:v>120.9623302</c:v>
                </c:pt>
                <c:pt idx="12180">
                  <c:v>120.9722622</c:v>
                </c:pt>
                <c:pt idx="12181">
                  <c:v>120.98219520000001</c:v>
                </c:pt>
                <c:pt idx="12182">
                  <c:v>120.9921272</c:v>
                </c:pt>
                <c:pt idx="12183">
                  <c:v>121.00205920000001</c:v>
                </c:pt>
                <c:pt idx="12184">
                  <c:v>121.01199219999999</c:v>
                </c:pt>
                <c:pt idx="12185">
                  <c:v>121.0219242</c:v>
                </c:pt>
                <c:pt idx="12186">
                  <c:v>121.03185619999999</c:v>
                </c:pt>
                <c:pt idx="12187">
                  <c:v>121.0417892</c:v>
                </c:pt>
                <c:pt idx="12188">
                  <c:v>121.0517212</c:v>
                </c:pt>
                <c:pt idx="12189">
                  <c:v>121.06165420000001</c:v>
                </c:pt>
                <c:pt idx="12190">
                  <c:v>121.0715862</c:v>
                </c:pt>
                <c:pt idx="12191">
                  <c:v>121.0815182</c:v>
                </c:pt>
                <c:pt idx="12192">
                  <c:v>121.09145119999999</c:v>
                </c:pt>
                <c:pt idx="12193">
                  <c:v>121.1013832</c:v>
                </c:pt>
                <c:pt idx="12194">
                  <c:v>121.1113162</c:v>
                </c:pt>
                <c:pt idx="12195">
                  <c:v>121.1212482</c:v>
                </c:pt>
                <c:pt idx="12196">
                  <c:v>121.1311802</c:v>
                </c:pt>
                <c:pt idx="12197">
                  <c:v>121.14111320000001</c:v>
                </c:pt>
                <c:pt idx="12198">
                  <c:v>121.1510452</c:v>
                </c:pt>
                <c:pt idx="12199">
                  <c:v>121.1609782</c:v>
                </c:pt>
                <c:pt idx="12200">
                  <c:v>121.17091019999999</c:v>
                </c:pt>
                <c:pt idx="12201">
                  <c:v>121.1808422</c:v>
                </c:pt>
                <c:pt idx="12202">
                  <c:v>121.1907752</c:v>
                </c:pt>
                <c:pt idx="12203">
                  <c:v>121.2007072</c:v>
                </c:pt>
                <c:pt idx="12204">
                  <c:v>121.2106392</c:v>
                </c:pt>
                <c:pt idx="12205">
                  <c:v>121.22057220000001</c:v>
                </c:pt>
                <c:pt idx="12206">
                  <c:v>121.2305042</c:v>
                </c:pt>
                <c:pt idx="12207">
                  <c:v>121.2404372</c:v>
                </c:pt>
                <c:pt idx="12208">
                  <c:v>121.25036919999999</c:v>
                </c:pt>
                <c:pt idx="12209">
                  <c:v>121.2603012</c:v>
                </c:pt>
                <c:pt idx="12210">
                  <c:v>121.2702342</c:v>
                </c:pt>
                <c:pt idx="12211">
                  <c:v>121.2801662</c:v>
                </c:pt>
                <c:pt idx="12212">
                  <c:v>121.2900992</c:v>
                </c:pt>
                <c:pt idx="12213">
                  <c:v>121.30003120000001</c:v>
                </c:pt>
                <c:pt idx="12214">
                  <c:v>121.3099632</c:v>
                </c:pt>
                <c:pt idx="12215">
                  <c:v>121.3198962</c:v>
                </c:pt>
                <c:pt idx="12216">
                  <c:v>121.32982819999999</c:v>
                </c:pt>
                <c:pt idx="12217">
                  <c:v>121.3397612</c:v>
                </c:pt>
                <c:pt idx="12218">
                  <c:v>121.3496932</c:v>
                </c:pt>
                <c:pt idx="12219">
                  <c:v>121.3596252</c:v>
                </c:pt>
                <c:pt idx="12220">
                  <c:v>121.3695582</c:v>
                </c:pt>
                <c:pt idx="12221">
                  <c:v>121.37949020000001</c:v>
                </c:pt>
                <c:pt idx="12222">
                  <c:v>121.3894222</c:v>
                </c:pt>
                <c:pt idx="12223">
                  <c:v>121.3993552</c:v>
                </c:pt>
                <c:pt idx="12224">
                  <c:v>121.40928719999999</c:v>
                </c:pt>
                <c:pt idx="12225">
                  <c:v>121.4192202</c:v>
                </c:pt>
                <c:pt idx="12226">
                  <c:v>121.4291522</c:v>
                </c:pt>
                <c:pt idx="12227">
                  <c:v>121.4390842</c:v>
                </c:pt>
                <c:pt idx="12228">
                  <c:v>121.4490172</c:v>
                </c:pt>
                <c:pt idx="12229">
                  <c:v>121.45894920000001</c:v>
                </c:pt>
                <c:pt idx="12230">
                  <c:v>121.4688822</c:v>
                </c:pt>
                <c:pt idx="12231">
                  <c:v>121.4788142</c:v>
                </c:pt>
                <c:pt idx="12232">
                  <c:v>121.48874619999999</c:v>
                </c:pt>
                <c:pt idx="12233">
                  <c:v>121.4986792</c:v>
                </c:pt>
                <c:pt idx="12234">
                  <c:v>121.5086112</c:v>
                </c:pt>
                <c:pt idx="12235">
                  <c:v>121.51854419999999</c:v>
                </c:pt>
                <c:pt idx="12236">
                  <c:v>121.5284762</c:v>
                </c:pt>
                <c:pt idx="12237">
                  <c:v>121.53840820000001</c:v>
                </c:pt>
                <c:pt idx="12238">
                  <c:v>121.5483412</c:v>
                </c:pt>
                <c:pt idx="12239">
                  <c:v>121.5582732</c:v>
                </c:pt>
                <c:pt idx="12240">
                  <c:v>121.56820620000001</c:v>
                </c:pt>
                <c:pt idx="12241">
                  <c:v>121.5781381</c:v>
                </c:pt>
                <c:pt idx="12242">
                  <c:v>121.5880701</c:v>
                </c:pt>
                <c:pt idx="12243">
                  <c:v>121.5980031</c:v>
                </c:pt>
                <c:pt idx="12244">
                  <c:v>121.60793510000001</c:v>
                </c:pt>
                <c:pt idx="12245">
                  <c:v>121.6178671</c:v>
                </c:pt>
                <c:pt idx="12246">
                  <c:v>121.6278001</c:v>
                </c:pt>
                <c:pt idx="12247">
                  <c:v>121.63773209999999</c:v>
                </c:pt>
                <c:pt idx="12248">
                  <c:v>121.6476651</c:v>
                </c:pt>
                <c:pt idx="12249">
                  <c:v>121.6575971</c:v>
                </c:pt>
                <c:pt idx="12250">
                  <c:v>121.6675291</c:v>
                </c:pt>
                <c:pt idx="12251">
                  <c:v>121.6774621</c:v>
                </c:pt>
                <c:pt idx="12252">
                  <c:v>121.68739410000001</c:v>
                </c:pt>
                <c:pt idx="12253">
                  <c:v>121.6973271</c:v>
                </c:pt>
                <c:pt idx="12254">
                  <c:v>121.7072591</c:v>
                </c:pt>
                <c:pt idx="12255">
                  <c:v>121.71719109999999</c:v>
                </c:pt>
                <c:pt idx="12256">
                  <c:v>121.7271241</c:v>
                </c:pt>
                <c:pt idx="12257">
                  <c:v>121.7370561</c:v>
                </c:pt>
                <c:pt idx="12258">
                  <c:v>121.74698909999999</c:v>
                </c:pt>
                <c:pt idx="12259">
                  <c:v>121.7569211</c:v>
                </c:pt>
                <c:pt idx="12260">
                  <c:v>121.76685310000001</c:v>
                </c:pt>
                <c:pt idx="12261">
                  <c:v>121.7767861</c:v>
                </c:pt>
                <c:pt idx="12262">
                  <c:v>121.7867181</c:v>
                </c:pt>
                <c:pt idx="12263">
                  <c:v>121.79665009999999</c:v>
                </c:pt>
                <c:pt idx="12264">
                  <c:v>121.8065831</c:v>
                </c:pt>
                <c:pt idx="12265">
                  <c:v>121.8165151</c:v>
                </c:pt>
                <c:pt idx="12266">
                  <c:v>121.82644809999999</c:v>
                </c:pt>
                <c:pt idx="12267">
                  <c:v>121.8363801</c:v>
                </c:pt>
                <c:pt idx="12268">
                  <c:v>121.84631210000001</c:v>
                </c:pt>
                <c:pt idx="12269">
                  <c:v>121.8562451</c:v>
                </c:pt>
                <c:pt idx="12270">
                  <c:v>121.8661771</c:v>
                </c:pt>
                <c:pt idx="12271">
                  <c:v>121.87611010000001</c:v>
                </c:pt>
                <c:pt idx="12272">
                  <c:v>121.8860421</c:v>
                </c:pt>
                <c:pt idx="12273">
                  <c:v>121.8959741</c:v>
                </c:pt>
                <c:pt idx="12274">
                  <c:v>121.90590709999999</c:v>
                </c:pt>
                <c:pt idx="12275">
                  <c:v>121.9158391</c:v>
                </c:pt>
                <c:pt idx="12276">
                  <c:v>121.9257721</c:v>
                </c:pt>
                <c:pt idx="12277">
                  <c:v>121.9357041</c:v>
                </c:pt>
                <c:pt idx="12278">
                  <c:v>121.9456361</c:v>
                </c:pt>
                <c:pt idx="12279">
                  <c:v>121.95556910000001</c:v>
                </c:pt>
                <c:pt idx="12280">
                  <c:v>121.9655011</c:v>
                </c:pt>
                <c:pt idx="12281">
                  <c:v>121.9754341</c:v>
                </c:pt>
                <c:pt idx="12282">
                  <c:v>121.98536609999999</c:v>
                </c:pt>
                <c:pt idx="12283">
                  <c:v>121.9952981</c:v>
                </c:pt>
                <c:pt idx="12284">
                  <c:v>122.0052311</c:v>
                </c:pt>
                <c:pt idx="12285">
                  <c:v>122.0151631</c:v>
                </c:pt>
                <c:pt idx="12286">
                  <c:v>122.0250951</c:v>
                </c:pt>
                <c:pt idx="12287">
                  <c:v>122.03502810000001</c:v>
                </c:pt>
                <c:pt idx="12288">
                  <c:v>122.0449601</c:v>
                </c:pt>
                <c:pt idx="12289">
                  <c:v>122.0548931</c:v>
                </c:pt>
                <c:pt idx="12290">
                  <c:v>122.06482509999999</c:v>
                </c:pt>
                <c:pt idx="12291">
                  <c:v>122.0747571</c:v>
                </c:pt>
                <c:pt idx="12292">
                  <c:v>122.0846901</c:v>
                </c:pt>
                <c:pt idx="12293">
                  <c:v>122.0946221</c:v>
                </c:pt>
                <c:pt idx="12294">
                  <c:v>122.1045551</c:v>
                </c:pt>
                <c:pt idx="12295">
                  <c:v>122.11448710000001</c:v>
                </c:pt>
                <c:pt idx="12296">
                  <c:v>122.1244191</c:v>
                </c:pt>
                <c:pt idx="12297">
                  <c:v>122.1343521</c:v>
                </c:pt>
                <c:pt idx="12298">
                  <c:v>122.14428409999999</c:v>
                </c:pt>
                <c:pt idx="12299">
                  <c:v>122.1542171</c:v>
                </c:pt>
                <c:pt idx="12300">
                  <c:v>122.1641491</c:v>
                </c:pt>
                <c:pt idx="12301">
                  <c:v>122.1740811</c:v>
                </c:pt>
                <c:pt idx="12302">
                  <c:v>122.1840141</c:v>
                </c:pt>
                <c:pt idx="12303">
                  <c:v>122.19394610000001</c:v>
                </c:pt>
                <c:pt idx="12304">
                  <c:v>122.20387909999999</c:v>
                </c:pt>
                <c:pt idx="12305">
                  <c:v>122.2138111</c:v>
                </c:pt>
                <c:pt idx="12306">
                  <c:v>122.22374309999999</c:v>
                </c:pt>
                <c:pt idx="12307">
                  <c:v>122.2336761</c:v>
                </c:pt>
                <c:pt idx="12308">
                  <c:v>122.2436081</c:v>
                </c:pt>
                <c:pt idx="12309">
                  <c:v>122.2535401</c:v>
                </c:pt>
                <c:pt idx="12310">
                  <c:v>122.2634731</c:v>
                </c:pt>
                <c:pt idx="12311">
                  <c:v>122.27340510000001</c:v>
                </c:pt>
                <c:pt idx="12312">
                  <c:v>122.28333809999999</c:v>
                </c:pt>
                <c:pt idx="12313">
                  <c:v>122.2932701</c:v>
                </c:pt>
                <c:pt idx="12314">
                  <c:v>122.30320209999999</c:v>
                </c:pt>
                <c:pt idx="12315">
                  <c:v>122.3131351</c:v>
                </c:pt>
                <c:pt idx="12316">
                  <c:v>122.3230671</c:v>
                </c:pt>
                <c:pt idx="12317">
                  <c:v>122.33300010000001</c:v>
                </c:pt>
                <c:pt idx="12318">
                  <c:v>122.3429321</c:v>
                </c:pt>
                <c:pt idx="12319">
                  <c:v>122.35286410000001</c:v>
                </c:pt>
                <c:pt idx="12320">
                  <c:v>122.36279709999999</c:v>
                </c:pt>
                <c:pt idx="12321">
                  <c:v>122.3727291</c:v>
                </c:pt>
                <c:pt idx="12322">
                  <c:v>122.3826621</c:v>
                </c:pt>
                <c:pt idx="12323">
                  <c:v>122.3925941</c:v>
                </c:pt>
                <c:pt idx="12324">
                  <c:v>122.4025261</c:v>
                </c:pt>
                <c:pt idx="12325">
                  <c:v>122.41245910000001</c:v>
                </c:pt>
                <c:pt idx="12326">
                  <c:v>122.4223911</c:v>
                </c:pt>
                <c:pt idx="12327">
                  <c:v>122.4323241</c:v>
                </c:pt>
                <c:pt idx="12328">
                  <c:v>122.44225609999999</c:v>
                </c:pt>
                <c:pt idx="12329">
                  <c:v>122.4521881</c:v>
                </c:pt>
                <c:pt idx="12330">
                  <c:v>122.4621211</c:v>
                </c:pt>
                <c:pt idx="12331">
                  <c:v>122.4720531</c:v>
                </c:pt>
                <c:pt idx="12332">
                  <c:v>122.4819851</c:v>
                </c:pt>
                <c:pt idx="12333">
                  <c:v>122.49191810000001</c:v>
                </c:pt>
                <c:pt idx="12334">
                  <c:v>122.5018501</c:v>
                </c:pt>
                <c:pt idx="12335">
                  <c:v>122.5117831</c:v>
                </c:pt>
                <c:pt idx="12336">
                  <c:v>122.52171509999999</c:v>
                </c:pt>
                <c:pt idx="12337">
                  <c:v>122.5316471</c:v>
                </c:pt>
                <c:pt idx="12338">
                  <c:v>122.5415801</c:v>
                </c:pt>
                <c:pt idx="12339">
                  <c:v>122.5515121</c:v>
                </c:pt>
                <c:pt idx="12340">
                  <c:v>122.5614451</c:v>
                </c:pt>
                <c:pt idx="12341">
                  <c:v>122.57137710000001</c:v>
                </c:pt>
                <c:pt idx="12342">
                  <c:v>122.5813088</c:v>
                </c:pt>
                <c:pt idx="12343">
                  <c:v>122.59124180000001</c:v>
                </c:pt>
                <c:pt idx="12344">
                  <c:v>122.6011738</c:v>
                </c:pt>
                <c:pt idx="12345">
                  <c:v>122.6111068</c:v>
                </c:pt>
                <c:pt idx="12346">
                  <c:v>122.62103879999999</c:v>
                </c:pt>
                <c:pt idx="12347">
                  <c:v>122.6309708</c:v>
                </c:pt>
                <c:pt idx="12348">
                  <c:v>122.6409038</c:v>
                </c:pt>
                <c:pt idx="12349">
                  <c:v>122.6508358</c:v>
                </c:pt>
                <c:pt idx="12350">
                  <c:v>122.6607688</c:v>
                </c:pt>
                <c:pt idx="12351">
                  <c:v>122.67070080000001</c:v>
                </c:pt>
                <c:pt idx="12352">
                  <c:v>122.6806328</c:v>
                </c:pt>
                <c:pt idx="12353">
                  <c:v>122.6905658</c:v>
                </c:pt>
                <c:pt idx="12354">
                  <c:v>122.70049779999999</c:v>
                </c:pt>
                <c:pt idx="12355">
                  <c:v>122.7104308</c:v>
                </c:pt>
                <c:pt idx="12356">
                  <c:v>122.7203628</c:v>
                </c:pt>
                <c:pt idx="12357">
                  <c:v>122.7302948</c:v>
                </c:pt>
                <c:pt idx="12358">
                  <c:v>122.7402278</c:v>
                </c:pt>
                <c:pt idx="12359">
                  <c:v>122.75015980000001</c:v>
                </c:pt>
                <c:pt idx="12360">
                  <c:v>122.7600918</c:v>
                </c:pt>
                <c:pt idx="12361">
                  <c:v>122.7700248</c:v>
                </c:pt>
                <c:pt idx="12362">
                  <c:v>122.77995679999999</c:v>
                </c:pt>
                <c:pt idx="12363">
                  <c:v>122.7898898</c:v>
                </c:pt>
                <c:pt idx="12364">
                  <c:v>122.7998218</c:v>
                </c:pt>
                <c:pt idx="12365">
                  <c:v>122.8097538</c:v>
                </c:pt>
                <c:pt idx="12366">
                  <c:v>122.8196868</c:v>
                </c:pt>
                <c:pt idx="12367">
                  <c:v>122.82961880000001</c:v>
                </c:pt>
                <c:pt idx="12368">
                  <c:v>122.8395518</c:v>
                </c:pt>
                <c:pt idx="12369">
                  <c:v>122.8494838</c:v>
                </c:pt>
                <c:pt idx="12370">
                  <c:v>122.85941579999999</c:v>
                </c:pt>
                <c:pt idx="12371">
                  <c:v>122.8693488</c:v>
                </c:pt>
                <c:pt idx="12372">
                  <c:v>122.8792807</c:v>
                </c:pt>
                <c:pt idx="12373">
                  <c:v>122.88921379999999</c:v>
                </c:pt>
                <c:pt idx="12374">
                  <c:v>122.8991458</c:v>
                </c:pt>
                <c:pt idx="12375">
                  <c:v>122.90907780000001</c:v>
                </c:pt>
                <c:pt idx="12376">
                  <c:v>122.9190108</c:v>
                </c:pt>
                <c:pt idx="12377">
                  <c:v>122.9289428</c:v>
                </c:pt>
                <c:pt idx="12378">
                  <c:v>122.93887580000001</c:v>
                </c:pt>
                <c:pt idx="12379">
                  <c:v>122.9488078</c:v>
                </c:pt>
                <c:pt idx="12380">
                  <c:v>122.9587398</c:v>
                </c:pt>
                <c:pt idx="12381">
                  <c:v>122.96867279999999</c:v>
                </c:pt>
                <c:pt idx="12382">
                  <c:v>122.9786048</c:v>
                </c:pt>
                <c:pt idx="12383">
                  <c:v>122.9885378</c:v>
                </c:pt>
                <c:pt idx="12384">
                  <c:v>122.9984698</c:v>
                </c:pt>
                <c:pt idx="12385">
                  <c:v>123.0084018</c:v>
                </c:pt>
                <c:pt idx="12386">
                  <c:v>123.01833480000001</c:v>
                </c:pt>
                <c:pt idx="12387">
                  <c:v>123.0282668</c:v>
                </c:pt>
                <c:pt idx="12388">
                  <c:v>123.0381998</c:v>
                </c:pt>
                <c:pt idx="12389">
                  <c:v>123.04813179999999</c:v>
                </c:pt>
                <c:pt idx="12390">
                  <c:v>123.0580638</c:v>
                </c:pt>
                <c:pt idx="12391">
                  <c:v>123.0679968</c:v>
                </c:pt>
                <c:pt idx="12392">
                  <c:v>123.0779288</c:v>
                </c:pt>
                <c:pt idx="12393">
                  <c:v>123.0878618</c:v>
                </c:pt>
                <c:pt idx="12394">
                  <c:v>123.09779380000001</c:v>
                </c:pt>
                <c:pt idx="12395">
                  <c:v>123.1077258</c:v>
                </c:pt>
                <c:pt idx="12396">
                  <c:v>123.1176588</c:v>
                </c:pt>
                <c:pt idx="12397">
                  <c:v>123.12759079999999</c:v>
                </c:pt>
                <c:pt idx="12398">
                  <c:v>123.1375228</c:v>
                </c:pt>
                <c:pt idx="12399">
                  <c:v>123.1474558</c:v>
                </c:pt>
                <c:pt idx="12400">
                  <c:v>123.1573878</c:v>
                </c:pt>
                <c:pt idx="12401">
                  <c:v>123.1673208</c:v>
                </c:pt>
                <c:pt idx="12402">
                  <c:v>123.17725280000001</c:v>
                </c:pt>
                <c:pt idx="12403">
                  <c:v>123.1871848</c:v>
                </c:pt>
                <c:pt idx="12404">
                  <c:v>123.1971178</c:v>
                </c:pt>
                <c:pt idx="12405">
                  <c:v>123.20704979999999</c:v>
                </c:pt>
                <c:pt idx="12406">
                  <c:v>123.2169828</c:v>
                </c:pt>
                <c:pt idx="12407">
                  <c:v>123.2269148</c:v>
                </c:pt>
                <c:pt idx="12408">
                  <c:v>123.2368468</c:v>
                </c:pt>
                <c:pt idx="12409">
                  <c:v>123.2467797</c:v>
                </c:pt>
                <c:pt idx="12410">
                  <c:v>123.25671180000001</c:v>
                </c:pt>
                <c:pt idx="12411">
                  <c:v>123.26664479999999</c:v>
                </c:pt>
                <c:pt idx="12412">
                  <c:v>123.2765768</c:v>
                </c:pt>
                <c:pt idx="12413">
                  <c:v>123.28650879999999</c:v>
                </c:pt>
                <c:pt idx="12414">
                  <c:v>123.2964418</c:v>
                </c:pt>
                <c:pt idx="12415">
                  <c:v>123.3063738</c:v>
                </c:pt>
                <c:pt idx="12416">
                  <c:v>123.31630680000001</c:v>
                </c:pt>
                <c:pt idx="12417">
                  <c:v>123.3262388</c:v>
                </c:pt>
                <c:pt idx="12418">
                  <c:v>123.3361708</c:v>
                </c:pt>
                <c:pt idx="12419">
                  <c:v>123.34610379999999</c:v>
                </c:pt>
                <c:pt idx="12420">
                  <c:v>123.3560358</c:v>
                </c:pt>
                <c:pt idx="12421">
                  <c:v>123.3659688</c:v>
                </c:pt>
                <c:pt idx="12422">
                  <c:v>123.3759008</c:v>
                </c:pt>
                <c:pt idx="12423">
                  <c:v>123.3858328</c:v>
                </c:pt>
                <c:pt idx="12424">
                  <c:v>123.39576580000001</c:v>
                </c:pt>
                <c:pt idx="12425">
                  <c:v>123.4056978</c:v>
                </c:pt>
                <c:pt idx="12426">
                  <c:v>123.4156308</c:v>
                </c:pt>
                <c:pt idx="12427">
                  <c:v>123.42556279999999</c:v>
                </c:pt>
                <c:pt idx="12428">
                  <c:v>123.4354948</c:v>
                </c:pt>
                <c:pt idx="12429">
                  <c:v>123.4454278</c:v>
                </c:pt>
                <c:pt idx="12430">
                  <c:v>123.4553598</c:v>
                </c:pt>
                <c:pt idx="12431">
                  <c:v>123.4652928</c:v>
                </c:pt>
                <c:pt idx="12432">
                  <c:v>123.47522480000001</c:v>
                </c:pt>
                <c:pt idx="12433">
                  <c:v>123.4851568</c:v>
                </c:pt>
                <c:pt idx="12434">
                  <c:v>123.4950898</c:v>
                </c:pt>
                <c:pt idx="12435">
                  <c:v>123.50502179999999</c:v>
                </c:pt>
                <c:pt idx="12436">
                  <c:v>123.5149538</c:v>
                </c:pt>
                <c:pt idx="12437">
                  <c:v>123.5248868</c:v>
                </c:pt>
                <c:pt idx="12438">
                  <c:v>123.5348188</c:v>
                </c:pt>
                <c:pt idx="12439">
                  <c:v>123.5447518</c:v>
                </c:pt>
                <c:pt idx="12440">
                  <c:v>123.55468380000001</c:v>
                </c:pt>
                <c:pt idx="12441">
                  <c:v>123.5646158</c:v>
                </c:pt>
                <c:pt idx="12442">
                  <c:v>123.5745488</c:v>
                </c:pt>
                <c:pt idx="12443">
                  <c:v>123.58448129999999</c:v>
                </c:pt>
                <c:pt idx="12444">
                  <c:v>123.5944143</c:v>
                </c:pt>
                <c:pt idx="12445">
                  <c:v>123.6043463</c:v>
                </c:pt>
                <c:pt idx="12446">
                  <c:v>123.6142783</c:v>
                </c:pt>
                <c:pt idx="12447">
                  <c:v>123.6242113</c:v>
                </c:pt>
                <c:pt idx="12448">
                  <c:v>123.63414330000001</c:v>
                </c:pt>
                <c:pt idx="12449">
                  <c:v>123.64407629999999</c:v>
                </c:pt>
                <c:pt idx="12450">
                  <c:v>123.6540083</c:v>
                </c:pt>
                <c:pt idx="12451">
                  <c:v>123.66394029999999</c:v>
                </c:pt>
                <c:pt idx="12452">
                  <c:v>123.6738733</c:v>
                </c:pt>
                <c:pt idx="12453">
                  <c:v>123.6838053</c:v>
                </c:pt>
                <c:pt idx="12454">
                  <c:v>123.69373830000001</c:v>
                </c:pt>
                <c:pt idx="12455">
                  <c:v>123.7036703</c:v>
                </c:pt>
                <c:pt idx="12456">
                  <c:v>123.71360230000001</c:v>
                </c:pt>
                <c:pt idx="12457">
                  <c:v>123.72353529999999</c:v>
                </c:pt>
                <c:pt idx="12458">
                  <c:v>123.7334673</c:v>
                </c:pt>
                <c:pt idx="12459">
                  <c:v>123.7434003</c:v>
                </c:pt>
                <c:pt idx="12460">
                  <c:v>123.7533323</c:v>
                </c:pt>
                <c:pt idx="12461">
                  <c:v>123.7632643</c:v>
                </c:pt>
                <c:pt idx="12462">
                  <c:v>123.77319730000001</c:v>
                </c:pt>
                <c:pt idx="12463">
                  <c:v>123.7831293</c:v>
                </c:pt>
                <c:pt idx="12464">
                  <c:v>123.7930623</c:v>
                </c:pt>
                <c:pt idx="12465">
                  <c:v>123.80299429999999</c:v>
                </c:pt>
                <c:pt idx="12466">
                  <c:v>123.8129263</c:v>
                </c:pt>
                <c:pt idx="12467">
                  <c:v>123.8228593</c:v>
                </c:pt>
                <c:pt idx="12468">
                  <c:v>123.8327913</c:v>
                </c:pt>
                <c:pt idx="12469">
                  <c:v>123.8427243</c:v>
                </c:pt>
                <c:pt idx="12470">
                  <c:v>123.85265630000001</c:v>
                </c:pt>
                <c:pt idx="12471">
                  <c:v>123.8625883</c:v>
                </c:pt>
                <c:pt idx="12472">
                  <c:v>123.87252119999999</c:v>
                </c:pt>
                <c:pt idx="12473">
                  <c:v>123.88245329999999</c:v>
                </c:pt>
                <c:pt idx="12474">
                  <c:v>123.8923863</c:v>
                </c:pt>
                <c:pt idx="12475">
                  <c:v>123.9023183</c:v>
                </c:pt>
                <c:pt idx="12476">
                  <c:v>123.9122503</c:v>
                </c:pt>
                <c:pt idx="12477">
                  <c:v>123.9221833</c:v>
                </c:pt>
                <c:pt idx="12478">
                  <c:v>123.93211530000001</c:v>
                </c:pt>
                <c:pt idx="12479">
                  <c:v>123.9420483</c:v>
                </c:pt>
                <c:pt idx="12480">
                  <c:v>123.9519803</c:v>
                </c:pt>
                <c:pt idx="12481">
                  <c:v>123.96191229999999</c:v>
                </c:pt>
                <c:pt idx="12482">
                  <c:v>123.9718453</c:v>
                </c:pt>
                <c:pt idx="12483">
                  <c:v>123.9817773</c:v>
                </c:pt>
                <c:pt idx="12484">
                  <c:v>123.99171029999999</c:v>
                </c:pt>
                <c:pt idx="12485">
                  <c:v>124.0016423</c:v>
                </c:pt>
                <c:pt idx="12486">
                  <c:v>124.01157430000001</c:v>
                </c:pt>
                <c:pt idx="12487">
                  <c:v>124.0215073</c:v>
                </c:pt>
                <c:pt idx="12488">
                  <c:v>124.0314393</c:v>
                </c:pt>
                <c:pt idx="12489">
                  <c:v>124.04137129999999</c:v>
                </c:pt>
                <c:pt idx="12490">
                  <c:v>124.0513043</c:v>
                </c:pt>
                <c:pt idx="12491">
                  <c:v>124.0612363</c:v>
                </c:pt>
                <c:pt idx="12492">
                  <c:v>124.07116929999999</c:v>
                </c:pt>
                <c:pt idx="12493">
                  <c:v>124.0811013</c:v>
                </c:pt>
                <c:pt idx="12494">
                  <c:v>124.0910343</c:v>
                </c:pt>
                <c:pt idx="12495">
                  <c:v>124.1009663</c:v>
                </c:pt>
                <c:pt idx="12496">
                  <c:v>124.1108983</c:v>
                </c:pt>
                <c:pt idx="12497">
                  <c:v>124.12083130000001</c:v>
                </c:pt>
                <c:pt idx="12498">
                  <c:v>124.1307633</c:v>
                </c:pt>
                <c:pt idx="12499">
                  <c:v>124.1406953</c:v>
                </c:pt>
                <c:pt idx="12500">
                  <c:v>124.15062829999999</c:v>
                </c:pt>
                <c:pt idx="12501">
                  <c:v>124.1605603</c:v>
                </c:pt>
                <c:pt idx="12502">
                  <c:v>124.1704933</c:v>
                </c:pt>
                <c:pt idx="12503">
                  <c:v>124.1804253</c:v>
                </c:pt>
                <c:pt idx="12504">
                  <c:v>124.1903583</c:v>
                </c:pt>
                <c:pt idx="12505">
                  <c:v>124.20029030000001</c:v>
                </c:pt>
                <c:pt idx="12506">
                  <c:v>124.2102223</c:v>
                </c:pt>
                <c:pt idx="12507">
                  <c:v>124.2201553</c:v>
                </c:pt>
                <c:pt idx="12508">
                  <c:v>124.23008729999999</c:v>
                </c:pt>
                <c:pt idx="12509">
                  <c:v>124.2400193</c:v>
                </c:pt>
                <c:pt idx="12510">
                  <c:v>124.2499523</c:v>
                </c:pt>
                <c:pt idx="12511">
                  <c:v>124.2598843</c:v>
                </c:pt>
                <c:pt idx="12512">
                  <c:v>124.2698173</c:v>
                </c:pt>
                <c:pt idx="12513">
                  <c:v>124.27974930000001</c:v>
                </c:pt>
                <c:pt idx="12514">
                  <c:v>124.2896813</c:v>
                </c:pt>
                <c:pt idx="12515">
                  <c:v>124.2996143</c:v>
                </c:pt>
                <c:pt idx="12516">
                  <c:v>124.30954629999999</c:v>
                </c:pt>
                <c:pt idx="12517">
                  <c:v>124.3194793</c:v>
                </c:pt>
                <c:pt idx="12518">
                  <c:v>124.3294113</c:v>
                </c:pt>
                <c:pt idx="12519">
                  <c:v>124.3393433</c:v>
                </c:pt>
                <c:pt idx="12520">
                  <c:v>124.3492763</c:v>
                </c:pt>
                <c:pt idx="12521">
                  <c:v>124.35920830000001</c:v>
                </c:pt>
                <c:pt idx="12522">
                  <c:v>124.3691413</c:v>
                </c:pt>
                <c:pt idx="12523">
                  <c:v>124.3790733</c:v>
                </c:pt>
                <c:pt idx="12524">
                  <c:v>124.38900529999999</c:v>
                </c:pt>
                <c:pt idx="12525">
                  <c:v>124.3989383</c:v>
                </c:pt>
                <c:pt idx="12526">
                  <c:v>124.4088703</c:v>
                </c:pt>
                <c:pt idx="12527">
                  <c:v>124.41880329999999</c:v>
                </c:pt>
                <c:pt idx="12528">
                  <c:v>124.4287353</c:v>
                </c:pt>
                <c:pt idx="12529">
                  <c:v>124.43866730000001</c:v>
                </c:pt>
                <c:pt idx="12530">
                  <c:v>124.4486003</c:v>
                </c:pt>
                <c:pt idx="12531">
                  <c:v>124.4585323</c:v>
                </c:pt>
                <c:pt idx="12532">
                  <c:v>124.46846530000001</c:v>
                </c:pt>
                <c:pt idx="12533">
                  <c:v>124.4783973</c:v>
                </c:pt>
                <c:pt idx="12534">
                  <c:v>124.4883293</c:v>
                </c:pt>
                <c:pt idx="12535">
                  <c:v>124.49826229999999</c:v>
                </c:pt>
                <c:pt idx="12536">
                  <c:v>124.5081943</c:v>
                </c:pt>
                <c:pt idx="12537">
                  <c:v>124.5181273</c:v>
                </c:pt>
                <c:pt idx="12538">
                  <c:v>124.5280593</c:v>
                </c:pt>
                <c:pt idx="12539">
                  <c:v>124.5379913</c:v>
                </c:pt>
                <c:pt idx="12540">
                  <c:v>124.54792430000001</c:v>
                </c:pt>
                <c:pt idx="12541">
                  <c:v>124.5578563</c:v>
                </c:pt>
                <c:pt idx="12542">
                  <c:v>124.5677893</c:v>
                </c:pt>
                <c:pt idx="12543">
                  <c:v>124.5777214</c:v>
                </c:pt>
                <c:pt idx="12544">
                  <c:v>124.58765339999999</c:v>
                </c:pt>
                <c:pt idx="12545">
                  <c:v>124.5975864</c:v>
                </c:pt>
                <c:pt idx="12546">
                  <c:v>124.6075184</c:v>
                </c:pt>
                <c:pt idx="12547">
                  <c:v>124.61745139999999</c:v>
                </c:pt>
                <c:pt idx="12548">
                  <c:v>124.6273834</c:v>
                </c:pt>
                <c:pt idx="12549">
                  <c:v>124.63731540000001</c:v>
                </c:pt>
                <c:pt idx="12550">
                  <c:v>124.6472484</c:v>
                </c:pt>
                <c:pt idx="12551">
                  <c:v>124.6571804</c:v>
                </c:pt>
                <c:pt idx="12552">
                  <c:v>124.66711340000001</c:v>
                </c:pt>
                <c:pt idx="12553">
                  <c:v>124.6770454</c:v>
                </c:pt>
                <c:pt idx="12554">
                  <c:v>124.6869774</c:v>
                </c:pt>
                <c:pt idx="12555">
                  <c:v>124.69691039999999</c:v>
                </c:pt>
                <c:pt idx="12556">
                  <c:v>124.7068424</c:v>
                </c:pt>
                <c:pt idx="12557">
                  <c:v>124.7167754</c:v>
                </c:pt>
                <c:pt idx="12558">
                  <c:v>124.7267074</c:v>
                </c:pt>
                <c:pt idx="12559">
                  <c:v>124.7366394</c:v>
                </c:pt>
                <c:pt idx="12560">
                  <c:v>124.74657240000001</c:v>
                </c:pt>
                <c:pt idx="12561">
                  <c:v>124.7565044</c:v>
                </c:pt>
                <c:pt idx="12562">
                  <c:v>124.7664374</c:v>
                </c:pt>
                <c:pt idx="12563">
                  <c:v>124.77636939999999</c:v>
                </c:pt>
                <c:pt idx="12564">
                  <c:v>124.7863014</c:v>
                </c:pt>
                <c:pt idx="12565">
                  <c:v>124.7962344</c:v>
                </c:pt>
                <c:pt idx="12566">
                  <c:v>124.8061664</c:v>
                </c:pt>
                <c:pt idx="12567">
                  <c:v>124.8160994</c:v>
                </c:pt>
                <c:pt idx="12568">
                  <c:v>124.82603140000001</c:v>
                </c:pt>
                <c:pt idx="12569">
                  <c:v>124.8359634</c:v>
                </c:pt>
                <c:pt idx="12570">
                  <c:v>124.8458964</c:v>
                </c:pt>
                <c:pt idx="12571">
                  <c:v>124.85582839999999</c:v>
                </c:pt>
                <c:pt idx="12572">
                  <c:v>124.8657614</c:v>
                </c:pt>
                <c:pt idx="12573">
                  <c:v>124.8756934</c:v>
                </c:pt>
                <c:pt idx="12574">
                  <c:v>124.8856254</c:v>
                </c:pt>
                <c:pt idx="12575">
                  <c:v>124.8955584</c:v>
                </c:pt>
                <c:pt idx="12576">
                  <c:v>124.90549040000001</c:v>
                </c:pt>
                <c:pt idx="12577">
                  <c:v>124.91542339999999</c:v>
                </c:pt>
                <c:pt idx="12578">
                  <c:v>124.9253554</c:v>
                </c:pt>
                <c:pt idx="12579">
                  <c:v>124.93528740000001</c:v>
                </c:pt>
                <c:pt idx="12580">
                  <c:v>124.9452204</c:v>
                </c:pt>
                <c:pt idx="12581">
                  <c:v>124.9551524</c:v>
                </c:pt>
                <c:pt idx="12582">
                  <c:v>124.96508540000001</c:v>
                </c:pt>
                <c:pt idx="12583">
                  <c:v>124.9750174</c:v>
                </c:pt>
                <c:pt idx="12584">
                  <c:v>124.9849494</c:v>
                </c:pt>
                <c:pt idx="12585">
                  <c:v>124.99488239999999</c:v>
                </c:pt>
                <c:pt idx="12586">
                  <c:v>125.0048144</c:v>
                </c:pt>
                <c:pt idx="12587">
                  <c:v>125.0147474</c:v>
                </c:pt>
                <c:pt idx="12588">
                  <c:v>125.0246794</c:v>
                </c:pt>
                <c:pt idx="12589">
                  <c:v>125.0346114</c:v>
                </c:pt>
                <c:pt idx="12590">
                  <c:v>125.04454440000001</c:v>
                </c:pt>
                <c:pt idx="12591">
                  <c:v>125.0544764</c:v>
                </c:pt>
                <c:pt idx="12592">
                  <c:v>125.0644094</c:v>
                </c:pt>
                <c:pt idx="12593">
                  <c:v>125.07434139999999</c:v>
                </c:pt>
                <c:pt idx="12594">
                  <c:v>125.0842734</c:v>
                </c:pt>
                <c:pt idx="12595">
                  <c:v>125.0942064</c:v>
                </c:pt>
                <c:pt idx="12596">
                  <c:v>125.1041384</c:v>
                </c:pt>
                <c:pt idx="12597">
                  <c:v>125.1140714</c:v>
                </c:pt>
                <c:pt idx="12598">
                  <c:v>125.12400340000001</c:v>
                </c:pt>
                <c:pt idx="12599">
                  <c:v>125.1339354</c:v>
                </c:pt>
                <c:pt idx="12600">
                  <c:v>125.1438684</c:v>
                </c:pt>
                <c:pt idx="12601">
                  <c:v>125.15380039999999</c:v>
                </c:pt>
                <c:pt idx="12602">
                  <c:v>125.1637334</c:v>
                </c:pt>
                <c:pt idx="12603">
                  <c:v>125.1736654</c:v>
                </c:pt>
                <c:pt idx="12604">
                  <c:v>125.1835974</c:v>
                </c:pt>
                <c:pt idx="12605">
                  <c:v>125.1935304</c:v>
                </c:pt>
                <c:pt idx="12606">
                  <c:v>125.20346240000001</c:v>
                </c:pt>
                <c:pt idx="12607">
                  <c:v>125.2133954</c:v>
                </c:pt>
                <c:pt idx="12608">
                  <c:v>125.2233274</c:v>
                </c:pt>
                <c:pt idx="12609">
                  <c:v>125.23325939999999</c:v>
                </c:pt>
                <c:pt idx="12610">
                  <c:v>125.2431924</c:v>
                </c:pt>
                <c:pt idx="12611">
                  <c:v>125.2531244</c:v>
                </c:pt>
                <c:pt idx="12612">
                  <c:v>125.26305739999999</c:v>
                </c:pt>
                <c:pt idx="12613">
                  <c:v>125.2729894</c:v>
                </c:pt>
                <c:pt idx="12614">
                  <c:v>125.28292140000001</c:v>
                </c:pt>
                <c:pt idx="12615">
                  <c:v>125.2928544</c:v>
                </c:pt>
                <c:pt idx="12616">
                  <c:v>125.3027864</c:v>
                </c:pt>
                <c:pt idx="12617">
                  <c:v>125.31271940000001</c:v>
                </c:pt>
                <c:pt idx="12618">
                  <c:v>125.3226514</c:v>
                </c:pt>
                <c:pt idx="12619">
                  <c:v>125.3325834</c:v>
                </c:pt>
                <c:pt idx="12620">
                  <c:v>125.34251639999999</c:v>
                </c:pt>
                <c:pt idx="12621">
                  <c:v>125.3524484</c:v>
                </c:pt>
                <c:pt idx="12622">
                  <c:v>125.3623814</c:v>
                </c:pt>
                <c:pt idx="12623">
                  <c:v>125.3723134</c:v>
                </c:pt>
                <c:pt idx="12624">
                  <c:v>125.3822454</c:v>
                </c:pt>
                <c:pt idx="12625">
                  <c:v>125.39217840000001</c:v>
                </c:pt>
                <c:pt idx="12626">
                  <c:v>125.4021104</c:v>
                </c:pt>
                <c:pt idx="12627">
                  <c:v>125.4120434</c:v>
                </c:pt>
                <c:pt idx="12628">
                  <c:v>125.42197539999999</c:v>
                </c:pt>
                <c:pt idx="12629">
                  <c:v>125.4319074</c:v>
                </c:pt>
                <c:pt idx="12630">
                  <c:v>125.4418404</c:v>
                </c:pt>
                <c:pt idx="12631">
                  <c:v>125.4517724</c:v>
                </c:pt>
                <c:pt idx="12632">
                  <c:v>125.4617054</c:v>
                </c:pt>
                <c:pt idx="12633">
                  <c:v>125.47163740000001</c:v>
                </c:pt>
                <c:pt idx="12634">
                  <c:v>125.4815694</c:v>
                </c:pt>
                <c:pt idx="12635">
                  <c:v>125.4915024</c:v>
                </c:pt>
                <c:pt idx="12636">
                  <c:v>125.50143439999999</c:v>
                </c:pt>
                <c:pt idx="12637">
                  <c:v>125.5113674</c:v>
                </c:pt>
                <c:pt idx="12638">
                  <c:v>125.5212994</c:v>
                </c:pt>
                <c:pt idx="12639">
                  <c:v>125.5312314</c:v>
                </c:pt>
                <c:pt idx="12640">
                  <c:v>125.5411644</c:v>
                </c:pt>
                <c:pt idx="12641">
                  <c:v>125.55109640000001</c:v>
                </c:pt>
                <c:pt idx="12642">
                  <c:v>125.5610294</c:v>
                </c:pt>
                <c:pt idx="12643">
                  <c:v>125.5709614</c:v>
                </c:pt>
                <c:pt idx="12644">
                  <c:v>125.58089289999999</c:v>
                </c:pt>
                <c:pt idx="12645">
                  <c:v>125.5908259</c:v>
                </c:pt>
                <c:pt idx="12646">
                  <c:v>125.6007579</c:v>
                </c:pt>
                <c:pt idx="12647">
                  <c:v>125.61069089999999</c:v>
                </c:pt>
                <c:pt idx="12648">
                  <c:v>125.6206229</c:v>
                </c:pt>
                <c:pt idx="12649">
                  <c:v>125.63055490000001</c:v>
                </c:pt>
                <c:pt idx="12650">
                  <c:v>125.6404879</c:v>
                </c:pt>
                <c:pt idx="12651">
                  <c:v>125.6504199</c:v>
                </c:pt>
                <c:pt idx="12652">
                  <c:v>125.66035290000001</c:v>
                </c:pt>
                <c:pt idx="12653">
                  <c:v>125.6702849</c:v>
                </c:pt>
                <c:pt idx="12654">
                  <c:v>125.6802169</c:v>
                </c:pt>
                <c:pt idx="12655">
                  <c:v>125.69014989999999</c:v>
                </c:pt>
                <c:pt idx="12656">
                  <c:v>125.7000819</c:v>
                </c:pt>
                <c:pt idx="12657">
                  <c:v>125.7100149</c:v>
                </c:pt>
                <c:pt idx="12658">
                  <c:v>125.7199469</c:v>
                </c:pt>
                <c:pt idx="12659">
                  <c:v>125.7298789</c:v>
                </c:pt>
                <c:pt idx="12660">
                  <c:v>125.73981190000001</c:v>
                </c:pt>
                <c:pt idx="12661">
                  <c:v>125.7497439</c:v>
                </c:pt>
                <c:pt idx="12662">
                  <c:v>125.7596769</c:v>
                </c:pt>
                <c:pt idx="12663">
                  <c:v>125.76960889999999</c:v>
                </c:pt>
                <c:pt idx="12664">
                  <c:v>125.7795409</c:v>
                </c:pt>
                <c:pt idx="12665">
                  <c:v>125.7894739</c:v>
                </c:pt>
                <c:pt idx="12666">
                  <c:v>125.7994059</c:v>
                </c:pt>
                <c:pt idx="12667">
                  <c:v>125.8093389</c:v>
                </c:pt>
                <c:pt idx="12668">
                  <c:v>125.81927090000001</c:v>
                </c:pt>
                <c:pt idx="12669">
                  <c:v>125.8292039</c:v>
                </c:pt>
                <c:pt idx="12670">
                  <c:v>125.8465849</c:v>
                </c:pt>
                <c:pt idx="12671">
                  <c:v>125.8565179</c:v>
                </c:pt>
                <c:pt idx="12672">
                  <c:v>125.86644990000001</c:v>
                </c:pt>
                <c:pt idx="12673">
                  <c:v>125.8763819</c:v>
                </c:pt>
                <c:pt idx="12674">
                  <c:v>125.8863149</c:v>
                </c:pt>
                <c:pt idx="12675">
                  <c:v>125.89624689999999</c:v>
                </c:pt>
                <c:pt idx="12676">
                  <c:v>125.9061799</c:v>
                </c:pt>
                <c:pt idx="12677">
                  <c:v>125.9161119</c:v>
                </c:pt>
                <c:pt idx="12678">
                  <c:v>125.9260439</c:v>
                </c:pt>
                <c:pt idx="12679">
                  <c:v>125.9359769</c:v>
                </c:pt>
                <c:pt idx="12680">
                  <c:v>125.94590890000001</c:v>
                </c:pt>
                <c:pt idx="12681">
                  <c:v>125.9558419</c:v>
                </c:pt>
                <c:pt idx="12682">
                  <c:v>125.9657739</c:v>
                </c:pt>
                <c:pt idx="12683">
                  <c:v>125.97570589999999</c:v>
                </c:pt>
                <c:pt idx="12684">
                  <c:v>125.9856389</c:v>
                </c:pt>
                <c:pt idx="12685">
                  <c:v>125.9955709</c:v>
                </c:pt>
                <c:pt idx="12686">
                  <c:v>126.00550389999999</c:v>
                </c:pt>
                <c:pt idx="12687">
                  <c:v>126.0154359</c:v>
                </c:pt>
                <c:pt idx="12688">
                  <c:v>126.0253689</c:v>
                </c:pt>
                <c:pt idx="12689">
                  <c:v>126.0353009</c:v>
                </c:pt>
                <c:pt idx="12690">
                  <c:v>126.0452329</c:v>
                </c:pt>
                <c:pt idx="12691">
                  <c:v>126.05516590000001</c:v>
                </c:pt>
                <c:pt idx="12692">
                  <c:v>126.0650979</c:v>
                </c:pt>
                <c:pt idx="12693">
                  <c:v>126.0750309</c:v>
                </c:pt>
                <c:pt idx="12694">
                  <c:v>126.08496289999999</c:v>
                </c:pt>
                <c:pt idx="12695">
                  <c:v>126.0948949</c:v>
                </c:pt>
                <c:pt idx="12696">
                  <c:v>126.1048279</c:v>
                </c:pt>
                <c:pt idx="12697">
                  <c:v>126.1147599</c:v>
                </c:pt>
                <c:pt idx="12698">
                  <c:v>126.1246929</c:v>
                </c:pt>
                <c:pt idx="12699">
                  <c:v>126.13462490000001</c:v>
                </c:pt>
                <c:pt idx="12700">
                  <c:v>126.1445569</c:v>
                </c:pt>
                <c:pt idx="12701">
                  <c:v>126.1544899</c:v>
                </c:pt>
                <c:pt idx="12702">
                  <c:v>126.16442189999999</c:v>
                </c:pt>
                <c:pt idx="12703">
                  <c:v>126.1743549</c:v>
                </c:pt>
                <c:pt idx="12704">
                  <c:v>126.1842869</c:v>
                </c:pt>
                <c:pt idx="12705">
                  <c:v>126.1942189</c:v>
                </c:pt>
                <c:pt idx="12706">
                  <c:v>126.2041519</c:v>
                </c:pt>
                <c:pt idx="12707">
                  <c:v>126.21408390000001</c:v>
                </c:pt>
                <c:pt idx="12708">
                  <c:v>126.2240169</c:v>
                </c:pt>
                <c:pt idx="12709">
                  <c:v>126.2339489</c:v>
                </c:pt>
                <c:pt idx="12710">
                  <c:v>126.24388089999999</c:v>
                </c:pt>
                <c:pt idx="12711">
                  <c:v>126.2538139</c:v>
                </c:pt>
                <c:pt idx="12712">
                  <c:v>126.2637459</c:v>
                </c:pt>
                <c:pt idx="12713">
                  <c:v>126.27367889999999</c:v>
                </c:pt>
                <c:pt idx="12714">
                  <c:v>126.2836109</c:v>
                </c:pt>
                <c:pt idx="12715">
                  <c:v>126.29354290000001</c:v>
                </c:pt>
                <c:pt idx="12716">
                  <c:v>126.3034759</c:v>
                </c:pt>
                <c:pt idx="12717">
                  <c:v>126.3134079</c:v>
                </c:pt>
                <c:pt idx="12718">
                  <c:v>126.32334090000001</c:v>
                </c:pt>
                <c:pt idx="12719">
                  <c:v>126.3332729</c:v>
                </c:pt>
                <c:pt idx="12720">
                  <c:v>126.3432049</c:v>
                </c:pt>
                <c:pt idx="12721">
                  <c:v>126.35313789999999</c:v>
                </c:pt>
                <c:pt idx="12722">
                  <c:v>126.3630699</c:v>
                </c:pt>
                <c:pt idx="12723">
                  <c:v>126.3730029</c:v>
                </c:pt>
                <c:pt idx="12724">
                  <c:v>126.3829349</c:v>
                </c:pt>
                <c:pt idx="12725">
                  <c:v>126.3928669</c:v>
                </c:pt>
                <c:pt idx="12726">
                  <c:v>126.40279990000001</c:v>
                </c:pt>
                <c:pt idx="12727">
                  <c:v>126.4127319</c:v>
                </c:pt>
                <c:pt idx="12728">
                  <c:v>126.4226649</c:v>
                </c:pt>
                <c:pt idx="12729">
                  <c:v>126.43259689999999</c:v>
                </c:pt>
                <c:pt idx="12730">
                  <c:v>126.4425299</c:v>
                </c:pt>
                <c:pt idx="12731">
                  <c:v>126.4524619</c:v>
                </c:pt>
                <c:pt idx="12732">
                  <c:v>126.4623939</c:v>
                </c:pt>
                <c:pt idx="12733">
                  <c:v>126.4723269</c:v>
                </c:pt>
                <c:pt idx="12734">
                  <c:v>126.48225890000001</c:v>
                </c:pt>
                <c:pt idx="12735">
                  <c:v>126.49219189999999</c:v>
                </c:pt>
                <c:pt idx="12736">
                  <c:v>126.5021239</c:v>
                </c:pt>
                <c:pt idx="12737">
                  <c:v>126.51205589999999</c:v>
                </c:pt>
                <c:pt idx="12738">
                  <c:v>126.5219889</c:v>
                </c:pt>
                <c:pt idx="12739">
                  <c:v>126.5319209</c:v>
                </c:pt>
                <c:pt idx="12740">
                  <c:v>126.54185390000001</c:v>
                </c:pt>
                <c:pt idx="12741">
                  <c:v>126.5517859</c:v>
                </c:pt>
                <c:pt idx="12742">
                  <c:v>126.5617179</c:v>
                </c:pt>
                <c:pt idx="12743">
                  <c:v>126.57165089999999</c:v>
                </c:pt>
                <c:pt idx="12744">
                  <c:v>126.5815834</c:v>
                </c:pt>
                <c:pt idx="12745">
                  <c:v>126.5915164</c:v>
                </c:pt>
                <c:pt idx="12746">
                  <c:v>126.6014484</c:v>
                </c:pt>
                <c:pt idx="12747">
                  <c:v>126.6113804</c:v>
                </c:pt>
                <c:pt idx="12748">
                  <c:v>126.62131340000001</c:v>
                </c:pt>
                <c:pt idx="12749">
                  <c:v>126.6312454</c:v>
                </c:pt>
                <c:pt idx="12750">
                  <c:v>126.6411784</c:v>
                </c:pt>
                <c:pt idx="12751">
                  <c:v>126.65111039999999</c:v>
                </c:pt>
                <c:pt idx="12752">
                  <c:v>126.6610424</c:v>
                </c:pt>
                <c:pt idx="12753">
                  <c:v>126.6709754</c:v>
                </c:pt>
                <c:pt idx="12754">
                  <c:v>126.6809074</c:v>
                </c:pt>
                <c:pt idx="12755">
                  <c:v>126.6908404</c:v>
                </c:pt>
                <c:pt idx="12756">
                  <c:v>126.70077240000001</c:v>
                </c:pt>
                <c:pt idx="12757">
                  <c:v>126.7107044</c:v>
                </c:pt>
                <c:pt idx="12758">
                  <c:v>126.7206374</c:v>
                </c:pt>
                <c:pt idx="12759">
                  <c:v>126.73056939999999</c:v>
                </c:pt>
                <c:pt idx="12760">
                  <c:v>126.7405024</c:v>
                </c:pt>
                <c:pt idx="12761">
                  <c:v>126.7504344</c:v>
                </c:pt>
                <c:pt idx="12762">
                  <c:v>126.76036740000001</c:v>
                </c:pt>
                <c:pt idx="12763">
                  <c:v>126.7702994</c:v>
                </c:pt>
                <c:pt idx="12764">
                  <c:v>126.78023140000001</c:v>
                </c:pt>
                <c:pt idx="12765">
                  <c:v>126.79016439999999</c:v>
                </c:pt>
                <c:pt idx="12766">
                  <c:v>126.8000964</c:v>
                </c:pt>
                <c:pt idx="12767">
                  <c:v>126.8100294</c:v>
                </c:pt>
                <c:pt idx="12768">
                  <c:v>126.8199614</c:v>
                </c:pt>
                <c:pt idx="12769">
                  <c:v>126.8298934</c:v>
                </c:pt>
                <c:pt idx="12770">
                  <c:v>126.83982640000001</c:v>
                </c:pt>
                <c:pt idx="12771">
                  <c:v>126.8497584</c:v>
                </c:pt>
                <c:pt idx="12772">
                  <c:v>126.8596914</c:v>
                </c:pt>
                <c:pt idx="12773">
                  <c:v>126.86962339999999</c:v>
                </c:pt>
                <c:pt idx="12774">
                  <c:v>126.8795554</c:v>
                </c:pt>
                <c:pt idx="12775">
                  <c:v>126.8894884</c:v>
                </c:pt>
                <c:pt idx="12776">
                  <c:v>126.8994204</c:v>
                </c:pt>
                <c:pt idx="12777">
                  <c:v>126.9093534</c:v>
                </c:pt>
                <c:pt idx="12778">
                  <c:v>126.91928540000001</c:v>
                </c:pt>
                <c:pt idx="12779">
                  <c:v>126.9292174</c:v>
                </c:pt>
                <c:pt idx="12780">
                  <c:v>126.9391504</c:v>
                </c:pt>
                <c:pt idx="12781">
                  <c:v>126.94908239999999</c:v>
                </c:pt>
                <c:pt idx="12782">
                  <c:v>126.9590154</c:v>
                </c:pt>
                <c:pt idx="12783">
                  <c:v>126.9689474</c:v>
                </c:pt>
                <c:pt idx="12784">
                  <c:v>126.97888039999999</c:v>
                </c:pt>
                <c:pt idx="12785">
                  <c:v>126.9888124</c:v>
                </c:pt>
                <c:pt idx="12786">
                  <c:v>126.99874440000001</c:v>
                </c:pt>
                <c:pt idx="12787">
                  <c:v>127.0086774</c:v>
                </c:pt>
                <c:pt idx="12788">
                  <c:v>127.0186094</c:v>
                </c:pt>
                <c:pt idx="12789">
                  <c:v>127.02854240000001</c:v>
                </c:pt>
                <c:pt idx="12790">
                  <c:v>127.0384744</c:v>
                </c:pt>
                <c:pt idx="12791">
                  <c:v>127.0484064</c:v>
                </c:pt>
                <c:pt idx="12792">
                  <c:v>127.05833939999999</c:v>
                </c:pt>
                <c:pt idx="12793">
                  <c:v>127.0682714</c:v>
                </c:pt>
                <c:pt idx="12794">
                  <c:v>127.0782044</c:v>
                </c:pt>
                <c:pt idx="12795">
                  <c:v>127.0881364</c:v>
                </c:pt>
                <c:pt idx="12796">
                  <c:v>127.0980684</c:v>
                </c:pt>
                <c:pt idx="12797">
                  <c:v>127.10800140000001</c:v>
                </c:pt>
                <c:pt idx="12798">
                  <c:v>127.1179334</c:v>
                </c:pt>
                <c:pt idx="12799">
                  <c:v>127.1278664</c:v>
                </c:pt>
                <c:pt idx="12800">
                  <c:v>127.13779839999999</c:v>
                </c:pt>
                <c:pt idx="12801">
                  <c:v>127.1477304</c:v>
                </c:pt>
                <c:pt idx="12802">
                  <c:v>127.1576634</c:v>
                </c:pt>
                <c:pt idx="12803">
                  <c:v>127.1675954</c:v>
                </c:pt>
                <c:pt idx="12804">
                  <c:v>127.1775284</c:v>
                </c:pt>
                <c:pt idx="12805">
                  <c:v>127.18746040000001</c:v>
                </c:pt>
                <c:pt idx="12806">
                  <c:v>127.1973934</c:v>
                </c:pt>
                <c:pt idx="12807">
                  <c:v>127.2073254</c:v>
                </c:pt>
                <c:pt idx="12808">
                  <c:v>127.21725739999999</c:v>
                </c:pt>
                <c:pt idx="12809">
                  <c:v>127.2271904</c:v>
                </c:pt>
                <c:pt idx="12810">
                  <c:v>127.2371224</c:v>
                </c:pt>
                <c:pt idx="12811">
                  <c:v>127.24705539999999</c:v>
                </c:pt>
                <c:pt idx="12812">
                  <c:v>127.2569874</c:v>
                </c:pt>
                <c:pt idx="12813">
                  <c:v>127.26691940000001</c:v>
                </c:pt>
                <c:pt idx="12814">
                  <c:v>127.2768524</c:v>
                </c:pt>
                <c:pt idx="12815">
                  <c:v>127.2867844</c:v>
                </c:pt>
                <c:pt idx="12816">
                  <c:v>127.29671740000001</c:v>
                </c:pt>
                <c:pt idx="12817">
                  <c:v>127.3066494</c:v>
                </c:pt>
                <c:pt idx="12818">
                  <c:v>127.3165814</c:v>
                </c:pt>
                <c:pt idx="12819">
                  <c:v>127.32651439999999</c:v>
                </c:pt>
                <c:pt idx="12820">
                  <c:v>127.3364464</c:v>
                </c:pt>
                <c:pt idx="12821">
                  <c:v>127.3463794</c:v>
                </c:pt>
                <c:pt idx="12822">
                  <c:v>127.3563114</c:v>
                </c:pt>
                <c:pt idx="12823">
                  <c:v>127.3662444</c:v>
                </c:pt>
                <c:pt idx="12824">
                  <c:v>127.37617640000001</c:v>
                </c:pt>
                <c:pt idx="12825">
                  <c:v>127.3861084</c:v>
                </c:pt>
                <c:pt idx="12826">
                  <c:v>127.3960414</c:v>
                </c:pt>
                <c:pt idx="12827">
                  <c:v>127.40597339999999</c:v>
                </c:pt>
                <c:pt idx="12828">
                  <c:v>127.4159064</c:v>
                </c:pt>
                <c:pt idx="12829">
                  <c:v>127.4258384</c:v>
                </c:pt>
                <c:pt idx="12830">
                  <c:v>127.4357704</c:v>
                </c:pt>
                <c:pt idx="12831">
                  <c:v>127.4457034</c:v>
                </c:pt>
                <c:pt idx="12832">
                  <c:v>127.45563540000001</c:v>
                </c:pt>
                <c:pt idx="12833">
                  <c:v>127.4655684</c:v>
                </c:pt>
                <c:pt idx="12834">
                  <c:v>127.4755004</c:v>
                </c:pt>
                <c:pt idx="12835">
                  <c:v>127.48543239999999</c:v>
                </c:pt>
                <c:pt idx="12836">
                  <c:v>127.4953654</c:v>
                </c:pt>
                <c:pt idx="12837">
                  <c:v>127.5052974</c:v>
                </c:pt>
                <c:pt idx="12838">
                  <c:v>127.51523039999999</c:v>
                </c:pt>
                <c:pt idx="12839">
                  <c:v>127.5251624</c:v>
                </c:pt>
                <c:pt idx="12840">
                  <c:v>127.5350954</c:v>
                </c:pt>
                <c:pt idx="12841">
                  <c:v>127.5450274</c:v>
                </c:pt>
                <c:pt idx="12842">
                  <c:v>127.5549594</c:v>
                </c:pt>
                <c:pt idx="12843">
                  <c:v>127.56489240000001</c:v>
                </c:pt>
                <c:pt idx="12844">
                  <c:v>127.5748244</c:v>
                </c:pt>
                <c:pt idx="12845">
                  <c:v>127.5847565</c:v>
                </c:pt>
                <c:pt idx="12846">
                  <c:v>127.5946885</c:v>
                </c:pt>
                <c:pt idx="12847">
                  <c:v>127.6046205</c:v>
                </c:pt>
                <c:pt idx="12848">
                  <c:v>127.6145535</c:v>
                </c:pt>
                <c:pt idx="12849">
                  <c:v>127.62448550000001</c:v>
                </c:pt>
                <c:pt idx="12850">
                  <c:v>127.6344185</c:v>
                </c:pt>
                <c:pt idx="12851">
                  <c:v>127.6443505</c:v>
                </c:pt>
                <c:pt idx="12852">
                  <c:v>127.65428249999999</c:v>
                </c:pt>
                <c:pt idx="12853">
                  <c:v>127.6642155</c:v>
                </c:pt>
                <c:pt idx="12854">
                  <c:v>127.6741475</c:v>
                </c:pt>
                <c:pt idx="12855">
                  <c:v>127.68408049999999</c:v>
                </c:pt>
                <c:pt idx="12856">
                  <c:v>127.6940125</c:v>
                </c:pt>
                <c:pt idx="12857">
                  <c:v>127.7039455</c:v>
                </c:pt>
                <c:pt idx="12858">
                  <c:v>127.7138775</c:v>
                </c:pt>
                <c:pt idx="12859">
                  <c:v>127.7238095</c:v>
                </c:pt>
                <c:pt idx="12860">
                  <c:v>127.73374250000001</c:v>
                </c:pt>
                <c:pt idx="12861">
                  <c:v>127.7436745</c:v>
                </c:pt>
                <c:pt idx="12862">
                  <c:v>127.7536075</c:v>
                </c:pt>
                <c:pt idx="12863">
                  <c:v>127.76353949999999</c:v>
                </c:pt>
                <c:pt idx="12864">
                  <c:v>127.7734715</c:v>
                </c:pt>
                <c:pt idx="12865">
                  <c:v>127.7834045</c:v>
                </c:pt>
                <c:pt idx="12866">
                  <c:v>127.7933365</c:v>
                </c:pt>
                <c:pt idx="12867">
                  <c:v>127.8032695</c:v>
                </c:pt>
                <c:pt idx="12868">
                  <c:v>127.81320150000001</c:v>
                </c:pt>
                <c:pt idx="12869">
                  <c:v>127.8231335</c:v>
                </c:pt>
                <c:pt idx="12870">
                  <c:v>127.8330665</c:v>
                </c:pt>
                <c:pt idx="12871">
                  <c:v>127.84299849999999</c:v>
                </c:pt>
                <c:pt idx="12872">
                  <c:v>127.8529315</c:v>
                </c:pt>
                <c:pt idx="12873">
                  <c:v>127.8628635</c:v>
                </c:pt>
                <c:pt idx="12874">
                  <c:v>127.87279650000001</c:v>
                </c:pt>
                <c:pt idx="12875">
                  <c:v>127.8827285</c:v>
                </c:pt>
                <c:pt idx="12876">
                  <c:v>127.89266050000001</c:v>
                </c:pt>
                <c:pt idx="12877">
                  <c:v>127.90259349999999</c:v>
                </c:pt>
                <c:pt idx="12878">
                  <c:v>127.9125255</c:v>
                </c:pt>
                <c:pt idx="12879">
                  <c:v>127.9224585</c:v>
                </c:pt>
                <c:pt idx="12880">
                  <c:v>127.9323905</c:v>
                </c:pt>
                <c:pt idx="12881">
                  <c:v>127.9423225</c:v>
                </c:pt>
                <c:pt idx="12882">
                  <c:v>127.95225550000001</c:v>
                </c:pt>
                <c:pt idx="12883">
                  <c:v>127.9621875</c:v>
                </c:pt>
                <c:pt idx="12884">
                  <c:v>127.9721205</c:v>
                </c:pt>
                <c:pt idx="12885">
                  <c:v>127.98205249999999</c:v>
                </c:pt>
                <c:pt idx="12886">
                  <c:v>127.9919855</c:v>
                </c:pt>
                <c:pt idx="12887">
                  <c:v>128.00191749999999</c:v>
                </c:pt>
                <c:pt idx="12888">
                  <c:v>128.01184950000001</c:v>
                </c:pt>
                <c:pt idx="12889">
                  <c:v>128.0217825</c:v>
                </c:pt>
                <c:pt idx="12890">
                  <c:v>128.03171449999999</c:v>
                </c:pt>
                <c:pt idx="12891">
                  <c:v>128.04164750000001</c:v>
                </c:pt>
                <c:pt idx="12892">
                  <c:v>128.0515795</c:v>
                </c:pt>
                <c:pt idx="12893">
                  <c:v>128.06151149999999</c:v>
                </c:pt>
                <c:pt idx="12894">
                  <c:v>128.07144450000001</c:v>
                </c:pt>
                <c:pt idx="12895">
                  <c:v>128.0813765</c:v>
                </c:pt>
                <c:pt idx="12896">
                  <c:v>128.09130949999999</c:v>
                </c:pt>
                <c:pt idx="12897">
                  <c:v>128.10124149999999</c:v>
                </c:pt>
                <c:pt idx="12898">
                  <c:v>128.11117350000001</c:v>
                </c:pt>
                <c:pt idx="12899">
                  <c:v>128.1211065</c:v>
                </c:pt>
                <c:pt idx="12900">
                  <c:v>128.13103849999999</c:v>
                </c:pt>
                <c:pt idx="12901">
                  <c:v>128.14097150000001</c:v>
                </c:pt>
                <c:pt idx="12902">
                  <c:v>128.1509035</c:v>
                </c:pt>
                <c:pt idx="12903">
                  <c:v>128.16083649999999</c:v>
                </c:pt>
                <c:pt idx="12904">
                  <c:v>128.17076850000001</c:v>
                </c:pt>
                <c:pt idx="12905">
                  <c:v>128.1807005</c:v>
                </c:pt>
                <c:pt idx="12906">
                  <c:v>128.19063349999999</c:v>
                </c:pt>
                <c:pt idx="12907">
                  <c:v>128.20056550000001</c:v>
                </c:pt>
                <c:pt idx="12908">
                  <c:v>128.2104985</c:v>
                </c:pt>
                <c:pt idx="12909">
                  <c:v>128.22043049999999</c:v>
                </c:pt>
                <c:pt idx="12910">
                  <c:v>128.23036250000001</c:v>
                </c:pt>
                <c:pt idx="12911">
                  <c:v>128.2402955</c:v>
                </c:pt>
                <c:pt idx="12912">
                  <c:v>128.25022749999999</c:v>
                </c:pt>
                <c:pt idx="12913">
                  <c:v>128.26016050000001</c:v>
                </c:pt>
                <c:pt idx="12914">
                  <c:v>128.2700925</c:v>
                </c:pt>
                <c:pt idx="12915">
                  <c:v>128.2800245</c:v>
                </c:pt>
                <c:pt idx="12916">
                  <c:v>128.28995750000001</c:v>
                </c:pt>
                <c:pt idx="12917">
                  <c:v>128.29988950000001</c:v>
                </c:pt>
                <c:pt idx="12918">
                  <c:v>128.3098225</c:v>
                </c:pt>
                <c:pt idx="12919">
                  <c:v>128.31975449999999</c:v>
                </c:pt>
                <c:pt idx="12920">
                  <c:v>128.32968750000001</c:v>
                </c:pt>
                <c:pt idx="12921">
                  <c:v>128.3396195</c:v>
                </c:pt>
                <c:pt idx="12922">
                  <c:v>128.34955149999999</c:v>
                </c:pt>
                <c:pt idx="12923">
                  <c:v>128.35948450000001</c:v>
                </c:pt>
                <c:pt idx="12924">
                  <c:v>128.3694165</c:v>
                </c:pt>
                <c:pt idx="12925">
                  <c:v>128.37934949999999</c:v>
                </c:pt>
                <c:pt idx="12926">
                  <c:v>128.38928150000001</c:v>
                </c:pt>
                <c:pt idx="12927">
                  <c:v>128.3992135</c:v>
                </c:pt>
                <c:pt idx="12928">
                  <c:v>128.40914649999999</c:v>
                </c:pt>
                <c:pt idx="12929">
                  <c:v>128.41907850000001</c:v>
                </c:pt>
                <c:pt idx="12930">
                  <c:v>128.4290115</c:v>
                </c:pt>
                <c:pt idx="12931">
                  <c:v>128.43894349999999</c:v>
                </c:pt>
                <c:pt idx="12932">
                  <c:v>128.44887650000001</c:v>
                </c:pt>
                <c:pt idx="12933">
                  <c:v>128.4588085</c:v>
                </c:pt>
                <c:pt idx="12934">
                  <c:v>128.4687405</c:v>
                </c:pt>
                <c:pt idx="12935">
                  <c:v>128.47867350000001</c:v>
                </c:pt>
                <c:pt idx="12936">
                  <c:v>128.48860550000001</c:v>
                </c:pt>
                <c:pt idx="12937">
                  <c:v>128.4985385</c:v>
                </c:pt>
                <c:pt idx="12938">
                  <c:v>128.50847049999999</c:v>
                </c:pt>
                <c:pt idx="12939">
                  <c:v>128.51840250000001</c:v>
                </c:pt>
                <c:pt idx="12940">
                  <c:v>128.5283355</c:v>
                </c:pt>
                <c:pt idx="12941">
                  <c:v>128.53826749999999</c:v>
                </c:pt>
                <c:pt idx="12942">
                  <c:v>128.54820050000001</c:v>
                </c:pt>
                <c:pt idx="12943">
                  <c:v>128.5581325</c:v>
                </c:pt>
                <c:pt idx="12944">
                  <c:v>128.56806449999999</c:v>
                </c:pt>
                <c:pt idx="12945">
                  <c:v>128.57799750000001</c:v>
                </c:pt>
                <c:pt idx="12946">
                  <c:v>128.58793009999999</c:v>
                </c:pt>
                <c:pt idx="12947">
                  <c:v>128.59786310000001</c:v>
                </c:pt>
                <c:pt idx="12948">
                  <c:v>128.6077951</c:v>
                </c:pt>
                <c:pt idx="12949">
                  <c:v>128.61772809999999</c:v>
                </c:pt>
                <c:pt idx="12950">
                  <c:v>128.62766010000001</c:v>
                </c:pt>
                <c:pt idx="12951">
                  <c:v>128.63759210000001</c:v>
                </c:pt>
                <c:pt idx="12952">
                  <c:v>128.6475251</c:v>
                </c:pt>
                <c:pt idx="12953">
                  <c:v>128.65745709999999</c:v>
                </c:pt>
                <c:pt idx="12954">
                  <c:v>128.66739010000001</c:v>
                </c:pt>
                <c:pt idx="12955">
                  <c:v>128.6773221</c:v>
                </c:pt>
                <c:pt idx="12956">
                  <c:v>128.68725509999999</c:v>
                </c:pt>
                <c:pt idx="12957">
                  <c:v>128.69718710000001</c:v>
                </c:pt>
                <c:pt idx="12958">
                  <c:v>128.7071191</c:v>
                </c:pt>
                <c:pt idx="12959">
                  <c:v>128.71705209999999</c:v>
                </c:pt>
                <c:pt idx="12960">
                  <c:v>128.72698410000001</c:v>
                </c:pt>
                <c:pt idx="12961">
                  <c:v>128.7369171</c:v>
                </c:pt>
                <c:pt idx="12962">
                  <c:v>128.74684909999999</c:v>
                </c:pt>
                <c:pt idx="12963">
                  <c:v>128.75678110000001</c:v>
                </c:pt>
                <c:pt idx="12964">
                  <c:v>128.7667141</c:v>
                </c:pt>
                <c:pt idx="12965">
                  <c:v>128.77664609999999</c:v>
                </c:pt>
                <c:pt idx="12966">
                  <c:v>128.78657910000001</c:v>
                </c:pt>
                <c:pt idx="12967">
                  <c:v>128.7965111</c:v>
                </c:pt>
                <c:pt idx="12968">
                  <c:v>128.80644409999999</c:v>
                </c:pt>
                <c:pt idx="12969">
                  <c:v>128.81637610000001</c:v>
                </c:pt>
                <c:pt idx="12970">
                  <c:v>128.82630810000001</c:v>
                </c:pt>
                <c:pt idx="12971">
                  <c:v>128.8362411</c:v>
                </c:pt>
                <c:pt idx="12972">
                  <c:v>128.84617309999999</c:v>
                </c:pt>
                <c:pt idx="12973">
                  <c:v>128.85610610000001</c:v>
                </c:pt>
                <c:pt idx="12974">
                  <c:v>128.8660381</c:v>
                </c:pt>
                <c:pt idx="12975">
                  <c:v>128.87597009999999</c:v>
                </c:pt>
                <c:pt idx="12976">
                  <c:v>128.88590310000001</c:v>
                </c:pt>
                <c:pt idx="12977">
                  <c:v>128.8958351</c:v>
                </c:pt>
                <c:pt idx="12978">
                  <c:v>128.90576809999999</c:v>
                </c:pt>
                <c:pt idx="12979">
                  <c:v>128.91570010000001</c:v>
                </c:pt>
                <c:pt idx="12980">
                  <c:v>128.9256331</c:v>
                </c:pt>
                <c:pt idx="12981">
                  <c:v>128.93556509999999</c:v>
                </c:pt>
                <c:pt idx="12982">
                  <c:v>128.94549710000001</c:v>
                </c:pt>
                <c:pt idx="12983">
                  <c:v>128.9554301</c:v>
                </c:pt>
                <c:pt idx="12984">
                  <c:v>128.96536209999999</c:v>
                </c:pt>
                <c:pt idx="12985">
                  <c:v>128.97529510000001</c:v>
                </c:pt>
                <c:pt idx="12986">
                  <c:v>128.9852271</c:v>
                </c:pt>
                <c:pt idx="12987">
                  <c:v>128.9951591</c:v>
                </c:pt>
                <c:pt idx="12988">
                  <c:v>129.00509210000001</c:v>
                </c:pt>
                <c:pt idx="12989">
                  <c:v>129.01502410000001</c:v>
                </c:pt>
                <c:pt idx="12990">
                  <c:v>129.02495709999999</c:v>
                </c:pt>
                <c:pt idx="12991">
                  <c:v>129.03488909999999</c:v>
                </c:pt>
                <c:pt idx="12992">
                  <c:v>129.0448221</c:v>
                </c:pt>
                <c:pt idx="12993">
                  <c:v>129.0547541</c:v>
                </c:pt>
                <c:pt idx="12994">
                  <c:v>129.06468609999999</c:v>
                </c:pt>
                <c:pt idx="12995">
                  <c:v>129.07461910000001</c:v>
                </c:pt>
                <c:pt idx="12996">
                  <c:v>129.0845511</c:v>
                </c:pt>
                <c:pt idx="12997">
                  <c:v>129.09448409999999</c:v>
                </c:pt>
                <c:pt idx="12998">
                  <c:v>129.10441610000001</c:v>
                </c:pt>
                <c:pt idx="12999">
                  <c:v>129.1143481</c:v>
                </c:pt>
                <c:pt idx="13000">
                  <c:v>129.12428109999999</c:v>
                </c:pt>
                <c:pt idx="13001">
                  <c:v>129.13421310000001</c:v>
                </c:pt>
                <c:pt idx="13002">
                  <c:v>129.1441461</c:v>
                </c:pt>
                <c:pt idx="13003">
                  <c:v>129.15407809999999</c:v>
                </c:pt>
                <c:pt idx="13004">
                  <c:v>129.16401110000001</c:v>
                </c:pt>
                <c:pt idx="13005">
                  <c:v>129.1739431</c:v>
                </c:pt>
                <c:pt idx="13006">
                  <c:v>129.18387509999999</c:v>
                </c:pt>
                <c:pt idx="13007">
                  <c:v>129.19380810000001</c:v>
                </c:pt>
                <c:pt idx="13008">
                  <c:v>129.2037401</c:v>
                </c:pt>
                <c:pt idx="13009">
                  <c:v>129.21367309999999</c:v>
                </c:pt>
                <c:pt idx="13010">
                  <c:v>129.22360509999999</c:v>
                </c:pt>
                <c:pt idx="13011">
                  <c:v>129.23353710000001</c:v>
                </c:pt>
                <c:pt idx="13012">
                  <c:v>129.2434701</c:v>
                </c:pt>
                <c:pt idx="13013">
                  <c:v>129.25340209999999</c:v>
                </c:pt>
                <c:pt idx="13014">
                  <c:v>129.26333510000001</c:v>
                </c:pt>
                <c:pt idx="13015">
                  <c:v>129.2732671</c:v>
                </c:pt>
                <c:pt idx="13016">
                  <c:v>129.28320009999999</c:v>
                </c:pt>
                <c:pt idx="13017">
                  <c:v>129.29313210000001</c:v>
                </c:pt>
                <c:pt idx="13018">
                  <c:v>129.3030641</c:v>
                </c:pt>
                <c:pt idx="13019">
                  <c:v>129.31299709999999</c:v>
                </c:pt>
                <c:pt idx="13020">
                  <c:v>129.32292910000001</c:v>
                </c:pt>
                <c:pt idx="13021">
                  <c:v>129.3328621</c:v>
                </c:pt>
                <c:pt idx="13022">
                  <c:v>129.34279409999999</c:v>
                </c:pt>
                <c:pt idx="13023">
                  <c:v>129.35272710000001</c:v>
                </c:pt>
                <c:pt idx="13024">
                  <c:v>129.3626591</c:v>
                </c:pt>
                <c:pt idx="13025">
                  <c:v>129.37259109999999</c:v>
                </c:pt>
                <c:pt idx="13026">
                  <c:v>129.38252410000001</c:v>
                </c:pt>
                <c:pt idx="13027">
                  <c:v>129.3924561</c:v>
                </c:pt>
                <c:pt idx="13028">
                  <c:v>129.40238909999999</c:v>
                </c:pt>
                <c:pt idx="13029">
                  <c:v>129.41232110000001</c:v>
                </c:pt>
                <c:pt idx="13030">
                  <c:v>129.42225310000001</c:v>
                </c:pt>
                <c:pt idx="13031">
                  <c:v>129.4321861</c:v>
                </c:pt>
                <c:pt idx="13032">
                  <c:v>129.44211809999999</c:v>
                </c:pt>
                <c:pt idx="13033">
                  <c:v>129.45205110000001</c:v>
                </c:pt>
                <c:pt idx="13034">
                  <c:v>129.4619831</c:v>
                </c:pt>
                <c:pt idx="13035">
                  <c:v>129.47191609999999</c:v>
                </c:pt>
                <c:pt idx="13036">
                  <c:v>129.48184810000001</c:v>
                </c:pt>
                <c:pt idx="13037">
                  <c:v>129.4917801</c:v>
                </c:pt>
                <c:pt idx="13038">
                  <c:v>129.50171309999999</c:v>
                </c:pt>
                <c:pt idx="13039">
                  <c:v>129.51164510000001</c:v>
                </c:pt>
                <c:pt idx="13040">
                  <c:v>129.5215781</c:v>
                </c:pt>
                <c:pt idx="13041">
                  <c:v>129.53151009999999</c:v>
                </c:pt>
                <c:pt idx="13042">
                  <c:v>129.54144210000001</c:v>
                </c:pt>
                <c:pt idx="13043">
                  <c:v>129.5513751</c:v>
                </c:pt>
                <c:pt idx="13044">
                  <c:v>129.56130709999999</c:v>
                </c:pt>
                <c:pt idx="13045">
                  <c:v>129.57124010000001</c:v>
                </c:pt>
                <c:pt idx="13046">
                  <c:v>129.5811721</c:v>
                </c:pt>
                <c:pt idx="13047">
                  <c:v>129.5911045</c:v>
                </c:pt>
                <c:pt idx="13048">
                  <c:v>129.60103649999999</c:v>
                </c:pt>
                <c:pt idx="13049">
                  <c:v>129.61096850000001</c:v>
                </c:pt>
                <c:pt idx="13050">
                  <c:v>129.6209015</c:v>
                </c:pt>
                <c:pt idx="13051">
                  <c:v>129.63083349999999</c:v>
                </c:pt>
                <c:pt idx="13052">
                  <c:v>129.64076650000001</c:v>
                </c:pt>
                <c:pt idx="13053">
                  <c:v>129.6506985</c:v>
                </c:pt>
                <c:pt idx="13054">
                  <c:v>129.66063149999999</c:v>
                </c:pt>
                <c:pt idx="13055">
                  <c:v>129.67056349999999</c:v>
                </c:pt>
                <c:pt idx="13056">
                  <c:v>129.68049550000001</c:v>
                </c:pt>
                <c:pt idx="13057">
                  <c:v>129.6904285</c:v>
                </c:pt>
                <c:pt idx="13058">
                  <c:v>129.70036049999999</c:v>
                </c:pt>
                <c:pt idx="13059">
                  <c:v>129.71029350000001</c:v>
                </c:pt>
                <c:pt idx="13060">
                  <c:v>129.7202255</c:v>
                </c:pt>
                <c:pt idx="13061">
                  <c:v>129.73015749999999</c:v>
                </c:pt>
                <c:pt idx="13062">
                  <c:v>129.74009050000001</c:v>
                </c:pt>
                <c:pt idx="13063">
                  <c:v>129.7500225</c:v>
                </c:pt>
                <c:pt idx="13064">
                  <c:v>129.75995549999999</c:v>
                </c:pt>
                <c:pt idx="13065">
                  <c:v>129.76988750000001</c:v>
                </c:pt>
                <c:pt idx="13066">
                  <c:v>129.7798205</c:v>
                </c:pt>
                <c:pt idx="13067">
                  <c:v>129.78975249999999</c:v>
                </c:pt>
                <c:pt idx="13068">
                  <c:v>129.79968450000001</c:v>
                </c:pt>
                <c:pt idx="13069">
                  <c:v>129.8096175</c:v>
                </c:pt>
                <c:pt idx="13070">
                  <c:v>129.81954949999999</c:v>
                </c:pt>
                <c:pt idx="13071">
                  <c:v>129.82948250000001</c:v>
                </c:pt>
                <c:pt idx="13072">
                  <c:v>129.8394145</c:v>
                </c:pt>
                <c:pt idx="13073">
                  <c:v>129.84934749999999</c:v>
                </c:pt>
                <c:pt idx="13074">
                  <c:v>129.85927950000001</c:v>
                </c:pt>
                <c:pt idx="13075">
                  <c:v>129.86921150000001</c:v>
                </c:pt>
                <c:pt idx="13076">
                  <c:v>129.8791445</c:v>
                </c:pt>
                <c:pt idx="13077">
                  <c:v>129.88907649999999</c:v>
                </c:pt>
                <c:pt idx="13078">
                  <c:v>129.89900950000001</c:v>
                </c:pt>
                <c:pt idx="13079">
                  <c:v>129.9089415</c:v>
                </c:pt>
                <c:pt idx="13080">
                  <c:v>129.91887349999999</c:v>
                </c:pt>
                <c:pt idx="13081">
                  <c:v>129.92880650000001</c:v>
                </c:pt>
                <c:pt idx="13082">
                  <c:v>129.9387385</c:v>
                </c:pt>
                <c:pt idx="13083">
                  <c:v>129.94867149999999</c:v>
                </c:pt>
                <c:pt idx="13084">
                  <c:v>129.95860350000001</c:v>
                </c:pt>
                <c:pt idx="13085">
                  <c:v>129.9685365</c:v>
                </c:pt>
                <c:pt idx="13086">
                  <c:v>129.97846849999999</c:v>
                </c:pt>
                <c:pt idx="13087">
                  <c:v>129.98840050000001</c:v>
                </c:pt>
                <c:pt idx="13088">
                  <c:v>129.9983335</c:v>
                </c:pt>
                <c:pt idx="13089">
                  <c:v>130.00826549999999</c:v>
                </c:pt>
                <c:pt idx="13090">
                  <c:v>130.01819850000001</c:v>
                </c:pt>
                <c:pt idx="13091">
                  <c:v>130.0281305</c:v>
                </c:pt>
                <c:pt idx="13092">
                  <c:v>130.03806349999999</c:v>
                </c:pt>
                <c:pt idx="13093">
                  <c:v>130.04799550000001</c:v>
                </c:pt>
                <c:pt idx="13094">
                  <c:v>130.05792750000001</c:v>
                </c:pt>
                <c:pt idx="13095">
                  <c:v>130.06786049999999</c:v>
                </c:pt>
                <c:pt idx="13096">
                  <c:v>130.07779249999999</c:v>
                </c:pt>
                <c:pt idx="13097">
                  <c:v>130.0877255</c:v>
                </c:pt>
                <c:pt idx="13098">
                  <c:v>130.0976575</c:v>
                </c:pt>
                <c:pt idx="13099">
                  <c:v>130.10759049999999</c:v>
                </c:pt>
                <c:pt idx="13100">
                  <c:v>130.11752250000001</c:v>
                </c:pt>
                <c:pt idx="13101">
                  <c:v>130.1274545</c:v>
                </c:pt>
                <c:pt idx="13102">
                  <c:v>130.13738749999999</c:v>
                </c:pt>
                <c:pt idx="13103">
                  <c:v>130.14731950000001</c:v>
                </c:pt>
                <c:pt idx="13104">
                  <c:v>130.1572525</c:v>
                </c:pt>
                <c:pt idx="13105">
                  <c:v>130.16718449999999</c:v>
                </c:pt>
                <c:pt idx="13106">
                  <c:v>130.17711750000001</c:v>
                </c:pt>
                <c:pt idx="13107">
                  <c:v>130.1870495</c:v>
                </c:pt>
                <c:pt idx="13108">
                  <c:v>130.19698149999999</c:v>
                </c:pt>
                <c:pt idx="13109">
                  <c:v>130.20691450000001</c:v>
                </c:pt>
                <c:pt idx="13110">
                  <c:v>130.2168465</c:v>
                </c:pt>
                <c:pt idx="13111">
                  <c:v>130.22677949999999</c:v>
                </c:pt>
                <c:pt idx="13112">
                  <c:v>130.23671150000001</c:v>
                </c:pt>
                <c:pt idx="13113">
                  <c:v>130.2466435</c:v>
                </c:pt>
                <c:pt idx="13114">
                  <c:v>130.25657649999999</c:v>
                </c:pt>
                <c:pt idx="13115">
                  <c:v>130.26650849999999</c:v>
                </c:pt>
                <c:pt idx="13116">
                  <c:v>130.2764415</c:v>
                </c:pt>
                <c:pt idx="13117">
                  <c:v>130.2863735</c:v>
                </c:pt>
                <c:pt idx="13118">
                  <c:v>130.29630649999999</c:v>
                </c:pt>
                <c:pt idx="13119">
                  <c:v>130.30623850000001</c:v>
                </c:pt>
                <c:pt idx="13120">
                  <c:v>130.3161715</c:v>
                </c:pt>
                <c:pt idx="13121">
                  <c:v>130.32610349999999</c:v>
                </c:pt>
                <c:pt idx="13122">
                  <c:v>130.33603550000001</c:v>
                </c:pt>
                <c:pt idx="13123">
                  <c:v>130.3459685</c:v>
                </c:pt>
                <c:pt idx="13124">
                  <c:v>130.35590049999999</c:v>
                </c:pt>
                <c:pt idx="13125">
                  <c:v>130.36583350000001</c:v>
                </c:pt>
                <c:pt idx="13126">
                  <c:v>130.3757655</c:v>
                </c:pt>
                <c:pt idx="13127">
                  <c:v>130.38569849999999</c:v>
                </c:pt>
                <c:pt idx="13128">
                  <c:v>130.39563050000001</c:v>
                </c:pt>
                <c:pt idx="13129">
                  <c:v>130.4055635</c:v>
                </c:pt>
                <c:pt idx="13130">
                  <c:v>130.41549549999999</c:v>
                </c:pt>
                <c:pt idx="13131">
                  <c:v>130.42542750000001</c:v>
                </c:pt>
                <c:pt idx="13132">
                  <c:v>130.4353605</c:v>
                </c:pt>
                <c:pt idx="13133">
                  <c:v>130.44529249999999</c:v>
                </c:pt>
                <c:pt idx="13134">
                  <c:v>130.45522550000001</c:v>
                </c:pt>
                <c:pt idx="13135">
                  <c:v>130.4651575</c:v>
                </c:pt>
                <c:pt idx="13136">
                  <c:v>130.47509049999999</c:v>
                </c:pt>
                <c:pt idx="13137">
                  <c:v>130.48502250000001</c:v>
                </c:pt>
                <c:pt idx="13138">
                  <c:v>130.4949555</c:v>
                </c:pt>
                <c:pt idx="13139">
                  <c:v>130.5048875</c:v>
                </c:pt>
                <c:pt idx="13140">
                  <c:v>130.51481949999999</c:v>
                </c:pt>
                <c:pt idx="13141">
                  <c:v>130.52475250000001</c:v>
                </c:pt>
                <c:pt idx="13142">
                  <c:v>130.5346845</c:v>
                </c:pt>
                <c:pt idx="13143">
                  <c:v>130.54461749999999</c:v>
                </c:pt>
                <c:pt idx="13144">
                  <c:v>130.55454950000001</c:v>
                </c:pt>
                <c:pt idx="13145">
                  <c:v>130.5644825</c:v>
                </c:pt>
                <c:pt idx="13146">
                  <c:v>130.57441449999999</c:v>
                </c:pt>
                <c:pt idx="13147">
                  <c:v>130.58434700000001</c:v>
                </c:pt>
                <c:pt idx="13148">
                  <c:v>130.594279</c:v>
                </c:pt>
                <c:pt idx="13149">
                  <c:v>130.60421199999999</c:v>
                </c:pt>
                <c:pt idx="13150">
                  <c:v>130.61414400000001</c:v>
                </c:pt>
                <c:pt idx="13151">
                  <c:v>130.624076</c:v>
                </c:pt>
                <c:pt idx="13152">
                  <c:v>130.63400899999999</c:v>
                </c:pt>
                <c:pt idx="13153">
                  <c:v>130.64394100000001</c:v>
                </c:pt>
                <c:pt idx="13154">
                  <c:v>130.653874</c:v>
                </c:pt>
                <c:pt idx="13155">
                  <c:v>130.66380599999999</c:v>
                </c:pt>
                <c:pt idx="13156">
                  <c:v>130.67373900000001</c:v>
                </c:pt>
                <c:pt idx="13157">
                  <c:v>130.683671</c:v>
                </c:pt>
                <c:pt idx="13158">
                  <c:v>130.69360399999999</c:v>
                </c:pt>
                <c:pt idx="13159">
                  <c:v>130.70353600000001</c:v>
                </c:pt>
                <c:pt idx="13160">
                  <c:v>130.713469</c:v>
                </c:pt>
                <c:pt idx="13161">
                  <c:v>130.723401</c:v>
                </c:pt>
                <c:pt idx="13162">
                  <c:v>130.73333400000001</c:v>
                </c:pt>
                <c:pt idx="13163">
                  <c:v>130.74326600000001</c:v>
                </c:pt>
                <c:pt idx="13164">
                  <c:v>130.753198</c:v>
                </c:pt>
                <c:pt idx="13165">
                  <c:v>130.76313099999999</c:v>
                </c:pt>
                <c:pt idx="13166">
                  <c:v>130.77306300000001</c:v>
                </c:pt>
                <c:pt idx="13167">
                  <c:v>130.782996</c:v>
                </c:pt>
                <c:pt idx="13168">
                  <c:v>130.79292799999999</c:v>
                </c:pt>
                <c:pt idx="13169">
                  <c:v>130.80286100000001</c:v>
                </c:pt>
                <c:pt idx="13170">
                  <c:v>130.812793</c:v>
                </c:pt>
                <c:pt idx="13171">
                  <c:v>130.82272599999999</c:v>
                </c:pt>
                <c:pt idx="13172">
                  <c:v>130.83265800000001</c:v>
                </c:pt>
                <c:pt idx="13173">
                  <c:v>130.842591</c:v>
                </c:pt>
                <c:pt idx="13174">
                  <c:v>130.85252299999999</c:v>
                </c:pt>
                <c:pt idx="13175">
                  <c:v>130.86245600000001</c:v>
                </c:pt>
                <c:pt idx="13176">
                  <c:v>130.872388</c:v>
                </c:pt>
                <c:pt idx="13177">
                  <c:v>130.88232099999999</c:v>
                </c:pt>
                <c:pt idx="13178">
                  <c:v>130.89225300000001</c:v>
                </c:pt>
                <c:pt idx="13179">
                  <c:v>130.902186</c:v>
                </c:pt>
                <c:pt idx="13180">
                  <c:v>130.91211799999999</c:v>
                </c:pt>
                <c:pt idx="13181">
                  <c:v>130.92205000000001</c:v>
                </c:pt>
                <c:pt idx="13182">
                  <c:v>130.931983</c:v>
                </c:pt>
                <c:pt idx="13183">
                  <c:v>130.94191499999999</c:v>
                </c:pt>
                <c:pt idx="13184">
                  <c:v>130.95184800000001</c:v>
                </c:pt>
                <c:pt idx="13185">
                  <c:v>130.96178</c:v>
                </c:pt>
                <c:pt idx="13186">
                  <c:v>130.97171299999999</c:v>
                </c:pt>
                <c:pt idx="13187">
                  <c:v>130.98164499999999</c:v>
                </c:pt>
                <c:pt idx="13188">
                  <c:v>130.991578</c:v>
                </c:pt>
                <c:pt idx="13189">
                  <c:v>131.00151</c:v>
                </c:pt>
                <c:pt idx="13190">
                  <c:v>131.01144300000001</c:v>
                </c:pt>
                <c:pt idx="13191">
                  <c:v>131.02137500000001</c:v>
                </c:pt>
                <c:pt idx="13192">
                  <c:v>131.031308</c:v>
                </c:pt>
                <c:pt idx="13193">
                  <c:v>131.04123999999999</c:v>
                </c:pt>
                <c:pt idx="13194">
                  <c:v>131.05117300000001</c:v>
                </c:pt>
                <c:pt idx="13195">
                  <c:v>131.061105</c:v>
                </c:pt>
                <c:pt idx="13196">
                  <c:v>131.07103799999999</c:v>
                </c:pt>
                <c:pt idx="13197">
                  <c:v>131.08097000000001</c:v>
                </c:pt>
                <c:pt idx="13198">
                  <c:v>131.090903</c:v>
                </c:pt>
                <c:pt idx="13199">
                  <c:v>131.10083499999999</c:v>
                </c:pt>
                <c:pt idx="13200">
                  <c:v>131.11076800000001</c:v>
                </c:pt>
                <c:pt idx="13201">
                  <c:v>131.1207</c:v>
                </c:pt>
                <c:pt idx="13202">
                  <c:v>131.13063299999999</c:v>
                </c:pt>
                <c:pt idx="13203">
                  <c:v>131.14056500000001</c:v>
                </c:pt>
                <c:pt idx="13204">
                  <c:v>131.150498</c:v>
                </c:pt>
                <c:pt idx="13205">
                  <c:v>131.16042999999999</c:v>
                </c:pt>
                <c:pt idx="13206">
                  <c:v>131.17036300000001</c:v>
                </c:pt>
                <c:pt idx="13207">
                  <c:v>131.180295</c:v>
                </c:pt>
                <c:pt idx="13208">
                  <c:v>131.19022799999999</c:v>
                </c:pt>
                <c:pt idx="13209">
                  <c:v>131.20016000000001</c:v>
                </c:pt>
                <c:pt idx="13210">
                  <c:v>131.210093</c:v>
                </c:pt>
                <c:pt idx="13211">
                  <c:v>131.22002499999999</c:v>
                </c:pt>
                <c:pt idx="13212">
                  <c:v>131.22995800000001</c:v>
                </c:pt>
                <c:pt idx="13213">
                  <c:v>131.23989</c:v>
                </c:pt>
                <c:pt idx="13214">
                  <c:v>131.24982299999999</c:v>
                </c:pt>
                <c:pt idx="13215">
                  <c:v>131.25975500000001</c:v>
                </c:pt>
                <c:pt idx="13216">
                  <c:v>131.269688</c:v>
                </c:pt>
                <c:pt idx="13217">
                  <c:v>131.27961999999999</c:v>
                </c:pt>
                <c:pt idx="13218">
                  <c:v>131.28955300000001</c:v>
                </c:pt>
                <c:pt idx="13219">
                  <c:v>131.299485</c:v>
                </c:pt>
                <c:pt idx="13220">
                  <c:v>131.30941799999999</c:v>
                </c:pt>
                <c:pt idx="13221">
                  <c:v>131.31934999999999</c:v>
                </c:pt>
                <c:pt idx="13222">
                  <c:v>131.329283</c:v>
                </c:pt>
                <c:pt idx="13223">
                  <c:v>131.339215</c:v>
                </c:pt>
                <c:pt idx="13224">
                  <c:v>131.34914800000001</c:v>
                </c:pt>
                <c:pt idx="13225">
                  <c:v>131.35908000000001</c:v>
                </c:pt>
                <c:pt idx="13226">
                  <c:v>131.369013</c:v>
                </c:pt>
                <c:pt idx="13227">
                  <c:v>131.37894499999999</c:v>
                </c:pt>
                <c:pt idx="13228">
                  <c:v>131.38887800000001</c:v>
                </c:pt>
                <c:pt idx="13229">
                  <c:v>131.39881</c:v>
                </c:pt>
                <c:pt idx="13230">
                  <c:v>131.40874299999999</c:v>
                </c:pt>
                <c:pt idx="13231">
                  <c:v>131.41867500000001</c:v>
                </c:pt>
                <c:pt idx="13232">
                  <c:v>131.428608</c:v>
                </c:pt>
                <c:pt idx="13233">
                  <c:v>131.43853999999999</c:v>
                </c:pt>
                <c:pt idx="13234">
                  <c:v>131.44847300000001</c:v>
                </c:pt>
                <c:pt idx="13235">
                  <c:v>131.458405</c:v>
                </c:pt>
                <c:pt idx="13236">
                  <c:v>131.46833799999999</c:v>
                </c:pt>
                <c:pt idx="13237">
                  <c:v>131.47827000000001</c:v>
                </c:pt>
                <c:pt idx="13238">
                  <c:v>131.488203</c:v>
                </c:pt>
                <c:pt idx="13239">
                  <c:v>131.49813599999999</c:v>
                </c:pt>
                <c:pt idx="13240">
                  <c:v>131.50806800000001</c:v>
                </c:pt>
                <c:pt idx="13241">
                  <c:v>131.518001</c:v>
                </c:pt>
                <c:pt idx="13242">
                  <c:v>131.52793299999999</c:v>
                </c:pt>
                <c:pt idx="13243">
                  <c:v>131.53786600000001</c:v>
                </c:pt>
                <c:pt idx="13244">
                  <c:v>131.547798</c:v>
                </c:pt>
                <c:pt idx="13245">
                  <c:v>131.55773099999999</c:v>
                </c:pt>
                <c:pt idx="13246">
                  <c:v>131.56766300000001</c:v>
                </c:pt>
                <c:pt idx="13247">
                  <c:v>131.577596</c:v>
                </c:pt>
                <c:pt idx="13248">
                  <c:v>131.58752939999999</c:v>
                </c:pt>
                <c:pt idx="13249">
                  <c:v>131.59746240000001</c:v>
                </c:pt>
                <c:pt idx="13250">
                  <c:v>131.6073944</c:v>
                </c:pt>
                <c:pt idx="13251">
                  <c:v>131.61732739999999</c:v>
                </c:pt>
                <c:pt idx="13252">
                  <c:v>131.62725940000001</c:v>
                </c:pt>
                <c:pt idx="13253">
                  <c:v>131.6371924</c:v>
                </c:pt>
                <c:pt idx="13254">
                  <c:v>131.64712539999999</c:v>
                </c:pt>
                <c:pt idx="13255">
                  <c:v>131.65705740000001</c:v>
                </c:pt>
                <c:pt idx="13256">
                  <c:v>131.6669904</c:v>
                </c:pt>
                <c:pt idx="13257">
                  <c:v>131.6769224</c:v>
                </c:pt>
                <c:pt idx="13258">
                  <c:v>131.68685540000001</c:v>
                </c:pt>
                <c:pt idx="13259">
                  <c:v>131.69678740000001</c:v>
                </c:pt>
                <c:pt idx="13260">
                  <c:v>131.70672039999999</c:v>
                </c:pt>
                <c:pt idx="13261">
                  <c:v>131.71665239999999</c:v>
                </c:pt>
                <c:pt idx="13262">
                  <c:v>131.7265854</c:v>
                </c:pt>
                <c:pt idx="13263">
                  <c:v>131.7365174</c:v>
                </c:pt>
                <c:pt idx="13264">
                  <c:v>131.74645039999999</c:v>
                </c:pt>
                <c:pt idx="13265">
                  <c:v>131.7563834</c:v>
                </c:pt>
                <c:pt idx="13266">
                  <c:v>131.7663154</c:v>
                </c:pt>
                <c:pt idx="13267">
                  <c:v>131.77624839999999</c:v>
                </c:pt>
                <c:pt idx="13268">
                  <c:v>131.78618040000001</c:v>
                </c:pt>
                <c:pt idx="13269">
                  <c:v>131.7961134</c:v>
                </c:pt>
                <c:pt idx="13270">
                  <c:v>131.80604539999999</c:v>
                </c:pt>
                <c:pt idx="13271">
                  <c:v>131.81597840000001</c:v>
                </c:pt>
                <c:pt idx="13272">
                  <c:v>131.8259104</c:v>
                </c:pt>
                <c:pt idx="13273">
                  <c:v>131.83584339999999</c:v>
                </c:pt>
                <c:pt idx="13274">
                  <c:v>131.84577640000001</c:v>
                </c:pt>
                <c:pt idx="13275">
                  <c:v>131.8557084</c:v>
                </c:pt>
                <c:pt idx="13276">
                  <c:v>131.86564139999999</c:v>
                </c:pt>
                <c:pt idx="13277">
                  <c:v>131.87557340000001</c:v>
                </c:pt>
                <c:pt idx="13278">
                  <c:v>131.8855064</c:v>
                </c:pt>
                <c:pt idx="13279">
                  <c:v>131.89543839999999</c:v>
                </c:pt>
                <c:pt idx="13280">
                  <c:v>131.90537140000001</c:v>
                </c:pt>
                <c:pt idx="13281">
                  <c:v>131.9153034</c:v>
                </c:pt>
                <c:pt idx="13282">
                  <c:v>131.92523639999999</c:v>
                </c:pt>
                <c:pt idx="13283">
                  <c:v>131.93516940000001</c:v>
                </c:pt>
                <c:pt idx="13284">
                  <c:v>131.9451014</c:v>
                </c:pt>
                <c:pt idx="13285">
                  <c:v>131.95503439999999</c:v>
                </c:pt>
                <c:pt idx="13286">
                  <c:v>131.96496640000001</c:v>
                </c:pt>
                <c:pt idx="13287">
                  <c:v>131.9748994</c:v>
                </c:pt>
                <c:pt idx="13288">
                  <c:v>131.98483139999999</c:v>
                </c:pt>
                <c:pt idx="13289">
                  <c:v>131.99476440000001</c:v>
                </c:pt>
                <c:pt idx="13290">
                  <c:v>132.0046974</c:v>
                </c:pt>
                <c:pt idx="13291">
                  <c:v>132.01462939999999</c:v>
                </c:pt>
                <c:pt idx="13292">
                  <c:v>132.02456240000001</c:v>
                </c:pt>
                <c:pt idx="13293">
                  <c:v>132.0344944</c:v>
                </c:pt>
                <c:pt idx="13294">
                  <c:v>132.04442739999999</c:v>
                </c:pt>
                <c:pt idx="13295">
                  <c:v>132.05436040000001</c:v>
                </c:pt>
                <c:pt idx="13296">
                  <c:v>132.0642924</c:v>
                </c:pt>
                <c:pt idx="13297">
                  <c:v>132.07422539999999</c:v>
                </c:pt>
                <c:pt idx="13298">
                  <c:v>132.08415740000001</c:v>
                </c:pt>
                <c:pt idx="13299">
                  <c:v>132.0940904</c:v>
                </c:pt>
                <c:pt idx="13300">
                  <c:v>132.10402239999999</c:v>
                </c:pt>
                <c:pt idx="13301">
                  <c:v>132.11395540000001</c:v>
                </c:pt>
                <c:pt idx="13302">
                  <c:v>132.1238884</c:v>
                </c:pt>
                <c:pt idx="13303">
                  <c:v>132.13382039999999</c:v>
                </c:pt>
                <c:pt idx="13304">
                  <c:v>132.14375340000001</c:v>
                </c:pt>
                <c:pt idx="13305">
                  <c:v>132.1536854</c:v>
                </c:pt>
                <c:pt idx="13306">
                  <c:v>132.16361839999999</c:v>
                </c:pt>
                <c:pt idx="13307">
                  <c:v>132.17355040000001</c:v>
                </c:pt>
                <c:pt idx="13308">
                  <c:v>132.1834834</c:v>
                </c:pt>
                <c:pt idx="13309">
                  <c:v>132.19341639999999</c:v>
                </c:pt>
                <c:pt idx="13310">
                  <c:v>132.20334840000001</c:v>
                </c:pt>
                <c:pt idx="13311">
                  <c:v>132.2132814</c:v>
                </c:pt>
                <c:pt idx="13312">
                  <c:v>132.22321339999999</c:v>
                </c:pt>
                <c:pt idx="13313">
                  <c:v>132.23314640000001</c:v>
                </c:pt>
                <c:pt idx="13314">
                  <c:v>132.2430794</c:v>
                </c:pt>
                <c:pt idx="13315">
                  <c:v>132.25301139999999</c:v>
                </c:pt>
                <c:pt idx="13316">
                  <c:v>132.26294440000001</c:v>
                </c:pt>
                <c:pt idx="13317">
                  <c:v>132.2728764</c:v>
                </c:pt>
                <c:pt idx="13318">
                  <c:v>132.28280939999999</c:v>
                </c:pt>
                <c:pt idx="13319">
                  <c:v>132.29274240000001</c:v>
                </c:pt>
                <c:pt idx="13320">
                  <c:v>132.3026744</c:v>
                </c:pt>
                <c:pt idx="13321">
                  <c:v>132.31260739999999</c:v>
                </c:pt>
                <c:pt idx="13322">
                  <c:v>132.32253940000001</c:v>
                </c:pt>
                <c:pt idx="13323">
                  <c:v>132.3324724</c:v>
                </c:pt>
                <c:pt idx="13324">
                  <c:v>132.34240539999999</c:v>
                </c:pt>
                <c:pt idx="13325">
                  <c:v>132.35233740000001</c:v>
                </c:pt>
                <c:pt idx="13326">
                  <c:v>132.3622704</c:v>
                </c:pt>
                <c:pt idx="13327">
                  <c:v>132.37220239999999</c:v>
                </c:pt>
                <c:pt idx="13328">
                  <c:v>132.38213540000001</c:v>
                </c:pt>
                <c:pt idx="13329">
                  <c:v>132.3920674</c:v>
                </c:pt>
                <c:pt idx="13330">
                  <c:v>132.40200039999999</c:v>
                </c:pt>
                <c:pt idx="13331">
                  <c:v>132.41193340000001</c:v>
                </c:pt>
                <c:pt idx="13332">
                  <c:v>132.4218654</c:v>
                </c:pt>
                <c:pt idx="13333">
                  <c:v>132.43179839999999</c:v>
                </c:pt>
                <c:pt idx="13334">
                  <c:v>132.44173040000001</c:v>
                </c:pt>
                <c:pt idx="13335">
                  <c:v>132.4516634</c:v>
                </c:pt>
                <c:pt idx="13336">
                  <c:v>132.46159639999999</c:v>
                </c:pt>
                <c:pt idx="13337">
                  <c:v>132.47152840000001</c:v>
                </c:pt>
                <c:pt idx="13338">
                  <c:v>132.4814614</c:v>
                </c:pt>
                <c:pt idx="13339">
                  <c:v>132.49139339999999</c:v>
                </c:pt>
                <c:pt idx="13340">
                  <c:v>132.50132640000001</c:v>
                </c:pt>
                <c:pt idx="13341">
                  <c:v>132.5112594</c:v>
                </c:pt>
                <c:pt idx="13342">
                  <c:v>132.52119139999999</c:v>
                </c:pt>
                <c:pt idx="13343">
                  <c:v>132.53112440000001</c:v>
                </c:pt>
                <c:pt idx="13344">
                  <c:v>132.5410564</c:v>
                </c:pt>
                <c:pt idx="13345">
                  <c:v>132.55098939999999</c:v>
                </c:pt>
                <c:pt idx="13346">
                  <c:v>132.56092240000001</c:v>
                </c:pt>
                <c:pt idx="13347">
                  <c:v>132.5708544</c:v>
                </c:pt>
                <c:pt idx="13348">
                  <c:v>132.58078739999999</c:v>
                </c:pt>
                <c:pt idx="13349">
                  <c:v>132.59071850000001</c:v>
                </c:pt>
                <c:pt idx="13350">
                  <c:v>132.6006515</c:v>
                </c:pt>
                <c:pt idx="13351">
                  <c:v>132.61058449999999</c:v>
                </c:pt>
                <c:pt idx="13352">
                  <c:v>132.62051650000001</c:v>
                </c:pt>
                <c:pt idx="13353">
                  <c:v>132.6304495</c:v>
                </c:pt>
                <c:pt idx="13354">
                  <c:v>132.64038149999999</c:v>
                </c:pt>
                <c:pt idx="13355">
                  <c:v>132.65031450000001</c:v>
                </c:pt>
                <c:pt idx="13356">
                  <c:v>132.6602475</c:v>
                </c:pt>
                <c:pt idx="13357">
                  <c:v>132.67017949999999</c:v>
                </c:pt>
                <c:pt idx="13358">
                  <c:v>132.68011250000001</c:v>
                </c:pt>
                <c:pt idx="13359">
                  <c:v>132.6900445</c:v>
                </c:pt>
                <c:pt idx="13360">
                  <c:v>132.69997749999999</c:v>
                </c:pt>
                <c:pt idx="13361">
                  <c:v>132.70990950000001</c:v>
                </c:pt>
                <c:pt idx="13362">
                  <c:v>132.7198425</c:v>
                </c:pt>
                <c:pt idx="13363">
                  <c:v>132.72977549999999</c:v>
                </c:pt>
                <c:pt idx="13364">
                  <c:v>132.73970750000001</c:v>
                </c:pt>
                <c:pt idx="13365">
                  <c:v>132.7496405</c:v>
                </c:pt>
                <c:pt idx="13366">
                  <c:v>132.75957349999999</c:v>
                </c:pt>
                <c:pt idx="13367">
                  <c:v>132.76950550000001</c:v>
                </c:pt>
                <c:pt idx="13368">
                  <c:v>132.7794385</c:v>
                </c:pt>
                <c:pt idx="13369">
                  <c:v>132.78937049999999</c:v>
                </c:pt>
                <c:pt idx="13370">
                  <c:v>132.79930350000001</c:v>
                </c:pt>
                <c:pt idx="13371">
                  <c:v>132.8092355</c:v>
                </c:pt>
                <c:pt idx="13372">
                  <c:v>132.81916849999999</c:v>
                </c:pt>
                <c:pt idx="13373">
                  <c:v>132.82910150000001</c:v>
                </c:pt>
                <c:pt idx="13374">
                  <c:v>132.8390335</c:v>
                </c:pt>
                <c:pt idx="13375">
                  <c:v>132.84896649999999</c:v>
                </c:pt>
                <c:pt idx="13376">
                  <c:v>132.85889850000001</c:v>
                </c:pt>
                <c:pt idx="13377">
                  <c:v>132.8688315</c:v>
                </c:pt>
                <c:pt idx="13378">
                  <c:v>132.87876449999999</c:v>
                </c:pt>
                <c:pt idx="13379">
                  <c:v>132.88869650000001</c:v>
                </c:pt>
                <c:pt idx="13380">
                  <c:v>132.8986295</c:v>
                </c:pt>
                <c:pt idx="13381">
                  <c:v>132.90856149999999</c:v>
                </c:pt>
                <c:pt idx="13382">
                  <c:v>132.91849450000001</c:v>
                </c:pt>
                <c:pt idx="13383">
                  <c:v>132.9284275</c:v>
                </c:pt>
                <c:pt idx="13384">
                  <c:v>132.93835949999999</c:v>
                </c:pt>
                <c:pt idx="13385">
                  <c:v>132.94829250000001</c:v>
                </c:pt>
                <c:pt idx="13386">
                  <c:v>132.9582245</c:v>
                </c:pt>
                <c:pt idx="13387">
                  <c:v>132.96815749999999</c:v>
                </c:pt>
                <c:pt idx="13388">
                  <c:v>132.97809050000001</c:v>
                </c:pt>
                <c:pt idx="13389">
                  <c:v>132.9880225</c:v>
                </c:pt>
                <c:pt idx="13390">
                  <c:v>132.99795549999999</c:v>
                </c:pt>
                <c:pt idx="13391">
                  <c:v>133.00788750000001</c:v>
                </c:pt>
                <c:pt idx="13392">
                  <c:v>133.0178205</c:v>
                </c:pt>
                <c:pt idx="13393">
                  <c:v>133.02775349999999</c:v>
                </c:pt>
                <c:pt idx="13394">
                  <c:v>133.03768550000001</c:v>
                </c:pt>
                <c:pt idx="13395">
                  <c:v>133.0476185</c:v>
                </c:pt>
                <c:pt idx="13396">
                  <c:v>133.05755049999999</c:v>
                </c:pt>
                <c:pt idx="13397">
                  <c:v>133.06748350000001</c:v>
                </c:pt>
                <c:pt idx="13398">
                  <c:v>133.0774165</c:v>
                </c:pt>
                <c:pt idx="13399">
                  <c:v>133.08734849999999</c:v>
                </c:pt>
                <c:pt idx="13400">
                  <c:v>133.09728150000001</c:v>
                </c:pt>
                <c:pt idx="13401">
                  <c:v>133.1072135</c:v>
                </c:pt>
                <c:pt idx="13402">
                  <c:v>133.11714649999999</c:v>
                </c:pt>
                <c:pt idx="13403">
                  <c:v>133.12707950000001</c:v>
                </c:pt>
                <c:pt idx="13404">
                  <c:v>133.1370115</c:v>
                </c:pt>
                <c:pt idx="13405">
                  <c:v>133.14694449999999</c:v>
                </c:pt>
                <c:pt idx="13406">
                  <c:v>133.15687650000001</c:v>
                </c:pt>
                <c:pt idx="13407">
                  <c:v>133.1668095</c:v>
                </c:pt>
                <c:pt idx="13408">
                  <c:v>133.17674249999999</c:v>
                </c:pt>
                <c:pt idx="13409">
                  <c:v>133.18667450000001</c:v>
                </c:pt>
                <c:pt idx="13410">
                  <c:v>133.1966075</c:v>
                </c:pt>
                <c:pt idx="13411">
                  <c:v>133.20653949999999</c:v>
                </c:pt>
                <c:pt idx="13412">
                  <c:v>133.21647250000001</c:v>
                </c:pt>
                <c:pt idx="13413">
                  <c:v>133.2264045</c:v>
                </c:pt>
                <c:pt idx="13414">
                  <c:v>133.23633749999999</c:v>
                </c:pt>
                <c:pt idx="13415">
                  <c:v>133.24627050000001</c:v>
                </c:pt>
                <c:pt idx="13416">
                  <c:v>133.2562025</c:v>
                </c:pt>
                <c:pt idx="13417">
                  <c:v>133.26613549999999</c:v>
                </c:pt>
                <c:pt idx="13418">
                  <c:v>133.27606750000001</c:v>
                </c:pt>
                <c:pt idx="13419">
                  <c:v>133.2860005</c:v>
                </c:pt>
                <c:pt idx="13420">
                  <c:v>133.29593349999999</c:v>
                </c:pt>
                <c:pt idx="13421">
                  <c:v>133.30586550000001</c:v>
                </c:pt>
                <c:pt idx="13422">
                  <c:v>133.3157985</c:v>
                </c:pt>
                <c:pt idx="13423">
                  <c:v>133.32573049999999</c:v>
                </c:pt>
                <c:pt idx="13424">
                  <c:v>133.33566350000001</c:v>
                </c:pt>
                <c:pt idx="13425">
                  <c:v>133.3455965</c:v>
                </c:pt>
                <c:pt idx="13426">
                  <c:v>133.35552849999999</c:v>
                </c:pt>
                <c:pt idx="13427">
                  <c:v>133.36546150000001</c:v>
                </c:pt>
                <c:pt idx="13428">
                  <c:v>133.3753935</c:v>
                </c:pt>
                <c:pt idx="13429">
                  <c:v>133.38532649999999</c:v>
                </c:pt>
                <c:pt idx="13430">
                  <c:v>133.39525950000001</c:v>
                </c:pt>
                <c:pt idx="13431">
                  <c:v>133.4051915</c:v>
                </c:pt>
                <c:pt idx="13432">
                  <c:v>133.41512449999999</c:v>
                </c:pt>
                <c:pt idx="13433">
                  <c:v>133.42505650000001</c:v>
                </c:pt>
                <c:pt idx="13434">
                  <c:v>133.4349895</c:v>
                </c:pt>
                <c:pt idx="13435">
                  <c:v>133.44492249999999</c:v>
                </c:pt>
                <c:pt idx="13436">
                  <c:v>133.45485450000001</c:v>
                </c:pt>
                <c:pt idx="13437">
                  <c:v>133.4647875</c:v>
                </c:pt>
                <c:pt idx="13438">
                  <c:v>133.47471949999999</c:v>
                </c:pt>
                <c:pt idx="13439">
                  <c:v>133.48465250000001</c:v>
                </c:pt>
                <c:pt idx="13440">
                  <c:v>133.4945855</c:v>
                </c:pt>
                <c:pt idx="13441">
                  <c:v>133.50451749999999</c:v>
                </c:pt>
                <c:pt idx="13442">
                  <c:v>133.51445050000001</c:v>
                </c:pt>
                <c:pt idx="13443">
                  <c:v>133.5243825</c:v>
                </c:pt>
                <c:pt idx="13444">
                  <c:v>133.53431549999999</c:v>
                </c:pt>
                <c:pt idx="13445">
                  <c:v>133.54424750000001</c:v>
                </c:pt>
                <c:pt idx="13446">
                  <c:v>133.5541805</c:v>
                </c:pt>
                <c:pt idx="13447">
                  <c:v>133.56411349999999</c:v>
                </c:pt>
                <c:pt idx="13448">
                  <c:v>133.57404550000001</c:v>
                </c:pt>
                <c:pt idx="13449">
                  <c:v>133.5839785</c:v>
                </c:pt>
                <c:pt idx="13450">
                  <c:v>133.5939114</c:v>
                </c:pt>
                <c:pt idx="13451">
                  <c:v>133.60384440000001</c:v>
                </c:pt>
                <c:pt idx="13452">
                  <c:v>133.6137774</c:v>
                </c:pt>
                <c:pt idx="13453">
                  <c:v>133.6237094</c:v>
                </c:pt>
                <c:pt idx="13454">
                  <c:v>133.63364240000001</c:v>
                </c:pt>
                <c:pt idx="13455">
                  <c:v>133.64357440000001</c:v>
                </c:pt>
                <c:pt idx="13456">
                  <c:v>133.6535074</c:v>
                </c:pt>
                <c:pt idx="13457">
                  <c:v>133.66344040000001</c:v>
                </c:pt>
                <c:pt idx="13458">
                  <c:v>133.67337240000001</c:v>
                </c:pt>
                <c:pt idx="13459">
                  <c:v>133.68330539999999</c:v>
                </c:pt>
                <c:pt idx="13460">
                  <c:v>133.69323739999999</c:v>
                </c:pt>
                <c:pt idx="13461">
                  <c:v>133.7031704</c:v>
                </c:pt>
                <c:pt idx="13462">
                  <c:v>133.71310339999999</c:v>
                </c:pt>
                <c:pt idx="13463">
                  <c:v>133.72303539999999</c:v>
                </c:pt>
                <c:pt idx="13464">
                  <c:v>133.7329684</c:v>
                </c:pt>
                <c:pt idx="13465">
                  <c:v>133.7429004</c:v>
                </c:pt>
                <c:pt idx="13466">
                  <c:v>133.75283339999999</c:v>
                </c:pt>
                <c:pt idx="13467">
                  <c:v>133.76276540000001</c:v>
                </c:pt>
                <c:pt idx="13468">
                  <c:v>133.7726984</c:v>
                </c:pt>
                <c:pt idx="13469">
                  <c:v>133.78263140000001</c:v>
                </c:pt>
                <c:pt idx="13470">
                  <c:v>133.79256340000001</c:v>
                </c:pt>
                <c:pt idx="13471">
                  <c:v>133.8024964</c:v>
                </c:pt>
                <c:pt idx="13472">
                  <c:v>133.81242839999999</c:v>
                </c:pt>
                <c:pt idx="13473">
                  <c:v>133.82236140000001</c:v>
                </c:pt>
                <c:pt idx="13474">
                  <c:v>133.83229439999999</c:v>
                </c:pt>
                <c:pt idx="13475">
                  <c:v>133.84222639999999</c:v>
                </c:pt>
                <c:pt idx="13476">
                  <c:v>133.85215940000001</c:v>
                </c:pt>
                <c:pt idx="13477">
                  <c:v>133.8620914</c:v>
                </c:pt>
                <c:pt idx="13478">
                  <c:v>133.87202439999999</c:v>
                </c:pt>
                <c:pt idx="13479">
                  <c:v>133.8819574</c:v>
                </c:pt>
                <c:pt idx="13480">
                  <c:v>133.8918894</c:v>
                </c:pt>
                <c:pt idx="13481">
                  <c:v>133.90182239999999</c:v>
                </c:pt>
                <c:pt idx="13482">
                  <c:v>133.91175440000001</c:v>
                </c:pt>
                <c:pt idx="13483">
                  <c:v>133.9216874</c:v>
                </c:pt>
                <c:pt idx="13484">
                  <c:v>133.93162040000001</c:v>
                </c:pt>
                <c:pt idx="13485">
                  <c:v>133.94155240000001</c:v>
                </c:pt>
                <c:pt idx="13486">
                  <c:v>133.9514854</c:v>
                </c:pt>
                <c:pt idx="13487">
                  <c:v>133.96141739999999</c:v>
                </c:pt>
                <c:pt idx="13488">
                  <c:v>133.97135040000001</c:v>
                </c:pt>
                <c:pt idx="13489">
                  <c:v>133.9812834</c:v>
                </c:pt>
                <c:pt idx="13490">
                  <c:v>133.99121539999999</c:v>
                </c:pt>
                <c:pt idx="13491">
                  <c:v>134.00114840000001</c:v>
                </c:pt>
                <c:pt idx="13492">
                  <c:v>134.0110804</c:v>
                </c:pt>
                <c:pt idx="13493">
                  <c:v>134.02101339999999</c:v>
                </c:pt>
                <c:pt idx="13494">
                  <c:v>134.0309464</c:v>
                </c:pt>
                <c:pt idx="13495">
                  <c:v>134.0408784</c:v>
                </c:pt>
                <c:pt idx="13496">
                  <c:v>134.05081139999999</c:v>
                </c:pt>
                <c:pt idx="13497">
                  <c:v>134.06074340000001</c:v>
                </c:pt>
                <c:pt idx="13498">
                  <c:v>134.0706764</c:v>
                </c:pt>
                <c:pt idx="13499">
                  <c:v>134.08060939999999</c:v>
                </c:pt>
                <c:pt idx="13500">
                  <c:v>134.09054140000001</c:v>
                </c:pt>
                <c:pt idx="13501">
                  <c:v>134.1004744</c:v>
                </c:pt>
                <c:pt idx="13502">
                  <c:v>134.11040639999999</c:v>
                </c:pt>
                <c:pt idx="13503">
                  <c:v>134.12033940000001</c:v>
                </c:pt>
                <c:pt idx="13504">
                  <c:v>134.1302724</c:v>
                </c:pt>
                <c:pt idx="13505">
                  <c:v>134.14020439999999</c:v>
                </c:pt>
                <c:pt idx="13506">
                  <c:v>134.15013740000001</c:v>
                </c:pt>
                <c:pt idx="13507">
                  <c:v>134.1600694</c:v>
                </c:pt>
                <c:pt idx="13508">
                  <c:v>134.17000239999999</c:v>
                </c:pt>
                <c:pt idx="13509">
                  <c:v>134.17993540000001</c:v>
                </c:pt>
                <c:pt idx="13510">
                  <c:v>134.1898674</c:v>
                </c:pt>
                <c:pt idx="13511">
                  <c:v>134.19980039999999</c:v>
                </c:pt>
                <c:pt idx="13512">
                  <c:v>134.20973240000001</c:v>
                </c:pt>
                <c:pt idx="13513">
                  <c:v>134.2196654</c:v>
                </c:pt>
                <c:pt idx="13514">
                  <c:v>134.22959839999999</c:v>
                </c:pt>
                <c:pt idx="13515">
                  <c:v>134.23953040000001</c:v>
                </c:pt>
                <c:pt idx="13516">
                  <c:v>134.2494634</c:v>
                </c:pt>
                <c:pt idx="13517">
                  <c:v>134.25939539999999</c:v>
                </c:pt>
                <c:pt idx="13518">
                  <c:v>134.26932840000001</c:v>
                </c:pt>
                <c:pt idx="13519">
                  <c:v>134.2792614</c:v>
                </c:pt>
                <c:pt idx="13520">
                  <c:v>134.28919339999999</c:v>
                </c:pt>
                <c:pt idx="13521">
                  <c:v>134.29912640000001</c:v>
                </c:pt>
                <c:pt idx="13522">
                  <c:v>134.3090584</c:v>
                </c:pt>
                <c:pt idx="13523">
                  <c:v>134.31899139999999</c:v>
                </c:pt>
                <c:pt idx="13524">
                  <c:v>134.32892440000001</c:v>
                </c:pt>
                <c:pt idx="13525">
                  <c:v>134.3388564</c:v>
                </c:pt>
                <c:pt idx="13526">
                  <c:v>134.34878939999999</c:v>
                </c:pt>
                <c:pt idx="13527">
                  <c:v>134.35872140000001</c:v>
                </c:pt>
                <c:pt idx="13528">
                  <c:v>134.3686544</c:v>
                </c:pt>
                <c:pt idx="13529">
                  <c:v>134.37858739999999</c:v>
                </c:pt>
                <c:pt idx="13530">
                  <c:v>134.38851940000001</c:v>
                </c:pt>
                <c:pt idx="13531">
                  <c:v>134.3984524</c:v>
                </c:pt>
                <c:pt idx="13532">
                  <c:v>134.40838439999999</c:v>
                </c:pt>
                <c:pt idx="13533">
                  <c:v>134.41831740000001</c:v>
                </c:pt>
                <c:pt idx="13534">
                  <c:v>134.4282494</c:v>
                </c:pt>
                <c:pt idx="13535">
                  <c:v>134.43818239999999</c:v>
                </c:pt>
                <c:pt idx="13536">
                  <c:v>134.44811540000001</c:v>
                </c:pt>
                <c:pt idx="13537">
                  <c:v>134.4580474</c:v>
                </c:pt>
                <c:pt idx="13538">
                  <c:v>134.46798039999999</c:v>
                </c:pt>
                <c:pt idx="13539">
                  <c:v>134.47791340000001</c:v>
                </c:pt>
                <c:pt idx="13540">
                  <c:v>134.4878454</c:v>
                </c:pt>
                <c:pt idx="13541">
                  <c:v>134.49777839999999</c:v>
                </c:pt>
                <c:pt idx="13542">
                  <c:v>134.50771040000001</c:v>
                </c:pt>
                <c:pt idx="13543">
                  <c:v>134.5176434</c:v>
                </c:pt>
                <c:pt idx="13544">
                  <c:v>134.52757639999999</c:v>
                </c:pt>
                <c:pt idx="13545">
                  <c:v>134.53750840000001</c:v>
                </c:pt>
                <c:pt idx="13546">
                  <c:v>134.5474414</c:v>
                </c:pt>
                <c:pt idx="13547">
                  <c:v>134.55737339999999</c:v>
                </c:pt>
                <c:pt idx="13548">
                  <c:v>134.56730640000001</c:v>
                </c:pt>
                <c:pt idx="13549">
                  <c:v>134.5772394</c:v>
                </c:pt>
                <c:pt idx="13550">
                  <c:v>134.58717139999999</c:v>
                </c:pt>
                <c:pt idx="13551">
                  <c:v>134.59710380000001</c:v>
                </c:pt>
                <c:pt idx="13552">
                  <c:v>134.60703580000001</c:v>
                </c:pt>
                <c:pt idx="13553">
                  <c:v>134.6169688</c:v>
                </c:pt>
                <c:pt idx="13554">
                  <c:v>134.62690180000001</c:v>
                </c:pt>
                <c:pt idx="13555">
                  <c:v>134.63683380000001</c:v>
                </c:pt>
                <c:pt idx="13556">
                  <c:v>134.64676679999999</c:v>
                </c:pt>
                <c:pt idx="13557">
                  <c:v>134.65669879999999</c:v>
                </c:pt>
                <c:pt idx="13558">
                  <c:v>134.6666318</c:v>
                </c:pt>
                <c:pt idx="13559">
                  <c:v>134.67656479999999</c:v>
                </c:pt>
                <c:pt idx="13560">
                  <c:v>134.68649679999999</c:v>
                </c:pt>
                <c:pt idx="13561">
                  <c:v>134.6964298</c:v>
                </c:pt>
                <c:pt idx="13562">
                  <c:v>134.7063618</c:v>
                </c:pt>
                <c:pt idx="13563">
                  <c:v>134.71629479999999</c:v>
                </c:pt>
                <c:pt idx="13564">
                  <c:v>134.72622680000001</c:v>
                </c:pt>
                <c:pt idx="13565">
                  <c:v>134.7361598</c:v>
                </c:pt>
                <c:pt idx="13566">
                  <c:v>134.74609280000001</c:v>
                </c:pt>
                <c:pt idx="13567">
                  <c:v>134.75602480000001</c:v>
                </c:pt>
                <c:pt idx="13568">
                  <c:v>134.7659578</c:v>
                </c:pt>
                <c:pt idx="13569">
                  <c:v>134.77588979999999</c:v>
                </c:pt>
                <c:pt idx="13570">
                  <c:v>134.78582280000001</c:v>
                </c:pt>
                <c:pt idx="13571">
                  <c:v>134.79575579999999</c:v>
                </c:pt>
                <c:pt idx="13572">
                  <c:v>134.80568779999999</c:v>
                </c:pt>
                <c:pt idx="13573">
                  <c:v>134.8156208</c:v>
                </c:pt>
                <c:pt idx="13574">
                  <c:v>134.82555379999999</c:v>
                </c:pt>
                <c:pt idx="13575">
                  <c:v>134.83548579999999</c:v>
                </c:pt>
                <c:pt idx="13576">
                  <c:v>134.8454188</c:v>
                </c:pt>
                <c:pt idx="13577">
                  <c:v>134.8553508</c:v>
                </c:pt>
                <c:pt idx="13578">
                  <c:v>134.86528379999999</c:v>
                </c:pt>
                <c:pt idx="13579">
                  <c:v>134.8752168</c:v>
                </c:pt>
                <c:pt idx="13580">
                  <c:v>134.8851488</c:v>
                </c:pt>
                <c:pt idx="13581">
                  <c:v>134.89508180000001</c:v>
                </c:pt>
                <c:pt idx="13582">
                  <c:v>134.90501380000001</c:v>
                </c:pt>
                <c:pt idx="13583">
                  <c:v>134.9149468</c:v>
                </c:pt>
                <c:pt idx="13584">
                  <c:v>134.92487879999999</c:v>
                </c:pt>
                <c:pt idx="13585">
                  <c:v>134.93481180000001</c:v>
                </c:pt>
                <c:pt idx="13586">
                  <c:v>134.9447448</c:v>
                </c:pt>
                <c:pt idx="13587">
                  <c:v>134.95467679999999</c:v>
                </c:pt>
                <c:pt idx="13588">
                  <c:v>134.96460980000001</c:v>
                </c:pt>
                <c:pt idx="13589">
                  <c:v>134.9745418</c:v>
                </c:pt>
                <c:pt idx="13590">
                  <c:v>134.98447479999999</c:v>
                </c:pt>
                <c:pt idx="13591">
                  <c:v>134.9944078</c:v>
                </c:pt>
                <c:pt idx="13592">
                  <c:v>135.0043398</c:v>
                </c:pt>
                <c:pt idx="13593">
                  <c:v>135.01427279999999</c:v>
                </c:pt>
                <c:pt idx="13594">
                  <c:v>135.02420480000001</c:v>
                </c:pt>
                <c:pt idx="13595">
                  <c:v>135.0341378</c:v>
                </c:pt>
                <c:pt idx="13596">
                  <c:v>135.04407079999999</c:v>
                </c:pt>
                <c:pt idx="13597">
                  <c:v>135.05400280000001</c:v>
                </c:pt>
                <c:pt idx="13598">
                  <c:v>135.0639358</c:v>
                </c:pt>
                <c:pt idx="13599">
                  <c:v>135.07386779999999</c:v>
                </c:pt>
                <c:pt idx="13600">
                  <c:v>135.08380080000001</c:v>
                </c:pt>
                <c:pt idx="13601">
                  <c:v>135.0937338</c:v>
                </c:pt>
                <c:pt idx="13602">
                  <c:v>135.10366579999999</c:v>
                </c:pt>
                <c:pt idx="13603">
                  <c:v>135.11359880000001</c:v>
                </c:pt>
                <c:pt idx="13604">
                  <c:v>135.1235308</c:v>
                </c:pt>
                <c:pt idx="13605">
                  <c:v>135.13346379999999</c:v>
                </c:pt>
                <c:pt idx="13606">
                  <c:v>135.1433968</c:v>
                </c:pt>
                <c:pt idx="13607">
                  <c:v>135.1533288</c:v>
                </c:pt>
                <c:pt idx="13608">
                  <c:v>135.16326179999999</c:v>
                </c:pt>
                <c:pt idx="13609">
                  <c:v>135.17319380000001</c:v>
                </c:pt>
                <c:pt idx="13610">
                  <c:v>135.1831268</c:v>
                </c:pt>
                <c:pt idx="13611">
                  <c:v>135.19305979999999</c:v>
                </c:pt>
                <c:pt idx="13612">
                  <c:v>135.20299180000001</c:v>
                </c:pt>
                <c:pt idx="13613">
                  <c:v>135.2129248</c:v>
                </c:pt>
                <c:pt idx="13614">
                  <c:v>135.22285679999999</c:v>
                </c:pt>
                <c:pt idx="13615">
                  <c:v>135.23278980000001</c:v>
                </c:pt>
                <c:pt idx="13616">
                  <c:v>135.2427228</c:v>
                </c:pt>
                <c:pt idx="13617">
                  <c:v>135.25265479999999</c:v>
                </c:pt>
                <c:pt idx="13618">
                  <c:v>135.26258780000001</c:v>
                </c:pt>
                <c:pt idx="13619">
                  <c:v>135.2725198</c:v>
                </c:pt>
                <c:pt idx="13620">
                  <c:v>135.28245279999999</c:v>
                </c:pt>
                <c:pt idx="13621">
                  <c:v>135.29238480000001</c:v>
                </c:pt>
                <c:pt idx="13622">
                  <c:v>135.3023178</c:v>
                </c:pt>
                <c:pt idx="13623">
                  <c:v>135.31225079999999</c:v>
                </c:pt>
                <c:pt idx="13624">
                  <c:v>135.32218280000001</c:v>
                </c:pt>
                <c:pt idx="13625">
                  <c:v>135.3321158</c:v>
                </c:pt>
                <c:pt idx="13626">
                  <c:v>135.34204779999999</c:v>
                </c:pt>
                <c:pt idx="13627">
                  <c:v>135.35198080000001</c:v>
                </c:pt>
                <c:pt idx="13628">
                  <c:v>135.3619138</c:v>
                </c:pt>
                <c:pt idx="13629">
                  <c:v>135.37184579999999</c:v>
                </c:pt>
                <c:pt idx="13630">
                  <c:v>135.38177880000001</c:v>
                </c:pt>
                <c:pt idx="13631">
                  <c:v>135.3917108</c:v>
                </c:pt>
                <c:pt idx="13632">
                  <c:v>135.40164379999999</c:v>
                </c:pt>
                <c:pt idx="13633">
                  <c:v>135.41157680000001</c:v>
                </c:pt>
                <c:pt idx="13634">
                  <c:v>135.4215088</c:v>
                </c:pt>
                <c:pt idx="13635">
                  <c:v>135.43144179999999</c:v>
                </c:pt>
                <c:pt idx="13636">
                  <c:v>135.44137380000001</c:v>
                </c:pt>
                <c:pt idx="13637">
                  <c:v>135.4513068</c:v>
                </c:pt>
                <c:pt idx="13638">
                  <c:v>135.46123979999999</c:v>
                </c:pt>
                <c:pt idx="13639">
                  <c:v>135.47117180000001</c:v>
                </c:pt>
                <c:pt idx="13640">
                  <c:v>135.4811048</c:v>
                </c:pt>
                <c:pt idx="13641">
                  <c:v>135.49103679999999</c:v>
                </c:pt>
                <c:pt idx="13642">
                  <c:v>135.50096980000001</c:v>
                </c:pt>
                <c:pt idx="13643">
                  <c:v>135.5109028</c:v>
                </c:pt>
                <c:pt idx="13644">
                  <c:v>135.52083479999999</c:v>
                </c:pt>
                <c:pt idx="13645">
                  <c:v>135.53076780000001</c:v>
                </c:pt>
                <c:pt idx="13646">
                  <c:v>135.5406998</c:v>
                </c:pt>
                <c:pt idx="13647">
                  <c:v>135.55063279999999</c:v>
                </c:pt>
                <c:pt idx="13648">
                  <c:v>135.56056580000001</c:v>
                </c:pt>
                <c:pt idx="13649">
                  <c:v>135.5704978</c:v>
                </c:pt>
                <c:pt idx="13650">
                  <c:v>135.58043079999999</c:v>
                </c:pt>
                <c:pt idx="13651">
                  <c:v>135.5903629</c:v>
                </c:pt>
                <c:pt idx="13652">
                  <c:v>135.60029589999999</c:v>
                </c:pt>
                <c:pt idx="13653">
                  <c:v>135.61022890000001</c:v>
                </c:pt>
                <c:pt idx="13654">
                  <c:v>135.6201609</c:v>
                </c:pt>
                <c:pt idx="13655">
                  <c:v>135.63009389999999</c:v>
                </c:pt>
                <c:pt idx="13656">
                  <c:v>135.64002590000001</c:v>
                </c:pt>
                <c:pt idx="13657">
                  <c:v>135.6499589</c:v>
                </c:pt>
                <c:pt idx="13658">
                  <c:v>135.65989189999999</c:v>
                </c:pt>
                <c:pt idx="13659">
                  <c:v>135.66982390000001</c:v>
                </c:pt>
                <c:pt idx="13660">
                  <c:v>135.6797569</c:v>
                </c:pt>
                <c:pt idx="13661">
                  <c:v>135.68968889999999</c:v>
                </c:pt>
                <c:pt idx="13662">
                  <c:v>135.69962190000001</c:v>
                </c:pt>
                <c:pt idx="13663">
                  <c:v>135.7095549</c:v>
                </c:pt>
                <c:pt idx="13664">
                  <c:v>135.71948689999999</c:v>
                </c:pt>
                <c:pt idx="13665">
                  <c:v>135.72941990000001</c:v>
                </c:pt>
                <c:pt idx="13666">
                  <c:v>135.7393519</c:v>
                </c:pt>
                <c:pt idx="13667">
                  <c:v>135.74928489999999</c:v>
                </c:pt>
                <c:pt idx="13668">
                  <c:v>135.75921790000001</c:v>
                </c:pt>
                <c:pt idx="13669">
                  <c:v>135.7691499</c:v>
                </c:pt>
                <c:pt idx="13670">
                  <c:v>135.77908289999999</c:v>
                </c:pt>
                <c:pt idx="13671">
                  <c:v>135.78901490000001</c:v>
                </c:pt>
                <c:pt idx="13672">
                  <c:v>135.7989479</c:v>
                </c:pt>
                <c:pt idx="13673">
                  <c:v>135.80888089999999</c:v>
                </c:pt>
                <c:pt idx="13674">
                  <c:v>135.81881290000001</c:v>
                </c:pt>
                <c:pt idx="13675">
                  <c:v>135.8287459</c:v>
                </c:pt>
                <c:pt idx="13676">
                  <c:v>135.83867889999999</c:v>
                </c:pt>
                <c:pt idx="13677">
                  <c:v>135.84861090000001</c:v>
                </c:pt>
                <c:pt idx="13678">
                  <c:v>135.8585439</c:v>
                </c:pt>
                <c:pt idx="13679">
                  <c:v>135.86847589999999</c:v>
                </c:pt>
                <c:pt idx="13680">
                  <c:v>135.87840890000001</c:v>
                </c:pt>
                <c:pt idx="13681">
                  <c:v>135.8883419</c:v>
                </c:pt>
                <c:pt idx="13682">
                  <c:v>135.89827389999999</c:v>
                </c:pt>
                <c:pt idx="13683">
                  <c:v>135.90820690000001</c:v>
                </c:pt>
                <c:pt idx="13684">
                  <c:v>135.9181389</c:v>
                </c:pt>
                <c:pt idx="13685">
                  <c:v>135.92807189999999</c:v>
                </c:pt>
                <c:pt idx="13686">
                  <c:v>135.93800490000001</c:v>
                </c:pt>
                <c:pt idx="13687">
                  <c:v>135.9479369</c:v>
                </c:pt>
                <c:pt idx="13688">
                  <c:v>135.95786989999999</c:v>
                </c:pt>
                <c:pt idx="13689">
                  <c:v>135.96780190000001</c:v>
                </c:pt>
                <c:pt idx="13690">
                  <c:v>135.9777349</c:v>
                </c:pt>
                <c:pt idx="13691">
                  <c:v>135.98766789999999</c:v>
                </c:pt>
                <c:pt idx="13692">
                  <c:v>135.99759990000001</c:v>
                </c:pt>
                <c:pt idx="13693">
                  <c:v>136.0075329</c:v>
                </c:pt>
                <c:pt idx="13694">
                  <c:v>136.01746489999999</c:v>
                </c:pt>
                <c:pt idx="13695">
                  <c:v>136.02739790000001</c:v>
                </c:pt>
                <c:pt idx="13696">
                  <c:v>136.0373309</c:v>
                </c:pt>
                <c:pt idx="13697">
                  <c:v>136.04726289999999</c:v>
                </c:pt>
                <c:pt idx="13698">
                  <c:v>136.05719590000001</c:v>
                </c:pt>
                <c:pt idx="13699">
                  <c:v>136.0671279</c:v>
                </c:pt>
                <c:pt idx="13700">
                  <c:v>136.07706089999999</c:v>
                </c:pt>
                <c:pt idx="13701">
                  <c:v>136.08699390000001</c:v>
                </c:pt>
                <c:pt idx="13702">
                  <c:v>136.0969259</c:v>
                </c:pt>
                <c:pt idx="13703">
                  <c:v>136.10685889999999</c:v>
                </c:pt>
                <c:pt idx="13704">
                  <c:v>136.11679090000001</c:v>
                </c:pt>
                <c:pt idx="13705">
                  <c:v>136.1267239</c:v>
                </c:pt>
                <c:pt idx="13706">
                  <c:v>136.13665689999999</c:v>
                </c:pt>
                <c:pt idx="13707">
                  <c:v>136.14658890000001</c:v>
                </c:pt>
                <c:pt idx="13708">
                  <c:v>136.1565219</c:v>
                </c:pt>
                <c:pt idx="13709">
                  <c:v>136.16645389999999</c:v>
                </c:pt>
                <c:pt idx="13710">
                  <c:v>136.17638690000001</c:v>
                </c:pt>
                <c:pt idx="13711">
                  <c:v>136.1863199</c:v>
                </c:pt>
                <c:pt idx="13712">
                  <c:v>136.19625189999999</c:v>
                </c:pt>
                <c:pt idx="13713">
                  <c:v>136.20618490000001</c:v>
                </c:pt>
                <c:pt idx="13714">
                  <c:v>136.2161179</c:v>
                </c:pt>
                <c:pt idx="13715">
                  <c:v>136.22604989999999</c:v>
                </c:pt>
                <c:pt idx="13716">
                  <c:v>136.23598290000001</c:v>
                </c:pt>
                <c:pt idx="13717">
                  <c:v>136.2459149</c:v>
                </c:pt>
                <c:pt idx="13718">
                  <c:v>136.25584789999999</c:v>
                </c:pt>
                <c:pt idx="13719">
                  <c:v>136.26578090000001</c:v>
                </c:pt>
                <c:pt idx="13720">
                  <c:v>136.2757129</c:v>
                </c:pt>
                <c:pt idx="13721">
                  <c:v>136.28564589999999</c:v>
                </c:pt>
                <c:pt idx="13722">
                  <c:v>136.29557790000001</c:v>
                </c:pt>
                <c:pt idx="13723">
                  <c:v>136.3055109</c:v>
                </c:pt>
                <c:pt idx="13724">
                  <c:v>136.31544389999999</c:v>
                </c:pt>
                <c:pt idx="13725">
                  <c:v>136.32537590000001</c:v>
                </c:pt>
                <c:pt idx="13726">
                  <c:v>136.3353089</c:v>
                </c:pt>
                <c:pt idx="13727">
                  <c:v>136.34524089999999</c:v>
                </c:pt>
                <c:pt idx="13728">
                  <c:v>136.35517390000001</c:v>
                </c:pt>
                <c:pt idx="13729">
                  <c:v>136.3651069</c:v>
                </c:pt>
                <c:pt idx="13730">
                  <c:v>136.37503889999999</c:v>
                </c:pt>
                <c:pt idx="13731">
                  <c:v>136.38497190000001</c:v>
                </c:pt>
                <c:pt idx="13732">
                  <c:v>136.3949039</c:v>
                </c:pt>
                <c:pt idx="13733">
                  <c:v>136.40483689999999</c:v>
                </c:pt>
                <c:pt idx="13734">
                  <c:v>136.41476990000001</c:v>
                </c:pt>
                <c:pt idx="13735">
                  <c:v>136.4247019</c:v>
                </c:pt>
                <c:pt idx="13736">
                  <c:v>136.43463489999999</c:v>
                </c:pt>
                <c:pt idx="13737">
                  <c:v>136.44456690000001</c:v>
                </c:pt>
                <c:pt idx="13738">
                  <c:v>136.4544999</c:v>
                </c:pt>
                <c:pt idx="13739">
                  <c:v>136.46443289999999</c:v>
                </c:pt>
                <c:pt idx="13740">
                  <c:v>136.47436490000001</c:v>
                </c:pt>
                <c:pt idx="13741">
                  <c:v>136.4842979</c:v>
                </c:pt>
                <c:pt idx="13742">
                  <c:v>136.49422989999999</c:v>
                </c:pt>
                <c:pt idx="13743">
                  <c:v>136.50416290000001</c:v>
                </c:pt>
                <c:pt idx="13744">
                  <c:v>136.5140959</c:v>
                </c:pt>
                <c:pt idx="13745">
                  <c:v>136.52402789999999</c:v>
                </c:pt>
                <c:pt idx="13746">
                  <c:v>136.53396090000001</c:v>
                </c:pt>
                <c:pt idx="13747">
                  <c:v>136.5438929</c:v>
                </c:pt>
                <c:pt idx="13748">
                  <c:v>136.55382589999999</c:v>
                </c:pt>
                <c:pt idx="13749">
                  <c:v>136.56375890000001</c:v>
                </c:pt>
                <c:pt idx="13750">
                  <c:v>136.5736909</c:v>
                </c:pt>
                <c:pt idx="13751">
                  <c:v>136.58362389999999</c:v>
                </c:pt>
                <c:pt idx="13752">
                  <c:v>136.593557</c:v>
                </c:pt>
                <c:pt idx="13753">
                  <c:v>136.603489</c:v>
                </c:pt>
                <c:pt idx="13754">
                  <c:v>136.61342200000001</c:v>
                </c:pt>
                <c:pt idx="13755">
                  <c:v>136.62335400000001</c:v>
                </c:pt>
                <c:pt idx="13756">
                  <c:v>136.633287</c:v>
                </c:pt>
                <c:pt idx="13757">
                  <c:v>136.64322000000001</c:v>
                </c:pt>
                <c:pt idx="13758">
                  <c:v>136.65315200000001</c:v>
                </c:pt>
                <c:pt idx="13759">
                  <c:v>136.663085</c:v>
                </c:pt>
                <c:pt idx="13760">
                  <c:v>136.67301699999999</c:v>
                </c:pt>
                <c:pt idx="13761">
                  <c:v>136.68295000000001</c:v>
                </c:pt>
                <c:pt idx="13762">
                  <c:v>136.69288299999999</c:v>
                </c:pt>
                <c:pt idx="13763">
                  <c:v>136.70281499999999</c:v>
                </c:pt>
                <c:pt idx="13764">
                  <c:v>136.712748</c:v>
                </c:pt>
                <c:pt idx="13765">
                  <c:v>136.72268099999999</c:v>
                </c:pt>
                <c:pt idx="13766">
                  <c:v>136.73261299999999</c:v>
                </c:pt>
                <c:pt idx="13767">
                  <c:v>136.742546</c:v>
                </c:pt>
                <c:pt idx="13768">
                  <c:v>136.752478</c:v>
                </c:pt>
                <c:pt idx="13769">
                  <c:v>136.76241099999999</c:v>
                </c:pt>
                <c:pt idx="13770">
                  <c:v>136.772344</c:v>
                </c:pt>
                <c:pt idx="13771">
                  <c:v>136.782276</c:v>
                </c:pt>
                <c:pt idx="13772">
                  <c:v>136.79220900000001</c:v>
                </c:pt>
                <c:pt idx="13773">
                  <c:v>136.802142</c:v>
                </c:pt>
                <c:pt idx="13774">
                  <c:v>136.812074</c:v>
                </c:pt>
                <c:pt idx="13775">
                  <c:v>136.82200700000001</c:v>
                </c:pt>
                <c:pt idx="13776">
                  <c:v>136.83193900000001</c:v>
                </c:pt>
                <c:pt idx="13777">
                  <c:v>136.841872</c:v>
                </c:pt>
                <c:pt idx="13778">
                  <c:v>136.85180500000001</c:v>
                </c:pt>
                <c:pt idx="13779">
                  <c:v>136.86173700000001</c:v>
                </c:pt>
                <c:pt idx="13780">
                  <c:v>136.87166999999999</c:v>
                </c:pt>
                <c:pt idx="13781">
                  <c:v>136.88160300000001</c:v>
                </c:pt>
                <c:pt idx="13782">
                  <c:v>136.891535</c:v>
                </c:pt>
                <c:pt idx="13783">
                  <c:v>136.90146799999999</c:v>
                </c:pt>
                <c:pt idx="13784">
                  <c:v>136.91139999999999</c:v>
                </c:pt>
                <c:pt idx="13785">
                  <c:v>136.921333</c:v>
                </c:pt>
                <c:pt idx="13786">
                  <c:v>136.93126599999999</c:v>
                </c:pt>
                <c:pt idx="13787">
                  <c:v>136.94119800000001</c:v>
                </c:pt>
                <c:pt idx="13788">
                  <c:v>136.951131</c:v>
                </c:pt>
                <c:pt idx="13789">
                  <c:v>136.96106399999999</c:v>
                </c:pt>
                <c:pt idx="13790">
                  <c:v>136.97099600000001</c:v>
                </c:pt>
                <c:pt idx="13791">
                  <c:v>136.980929</c:v>
                </c:pt>
                <c:pt idx="13792">
                  <c:v>136.990861</c:v>
                </c:pt>
                <c:pt idx="13793">
                  <c:v>137.00079400000001</c:v>
                </c:pt>
                <c:pt idx="13794">
                  <c:v>137.010727</c:v>
                </c:pt>
                <c:pt idx="13795">
                  <c:v>137.02065899999999</c:v>
                </c:pt>
                <c:pt idx="13796">
                  <c:v>137.03059200000001</c:v>
                </c:pt>
                <c:pt idx="13797">
                  <c:v>137.040525</c:v>
                </c:pt>
                <c:pt idx="13798">
                  <c:v>137.05045699999999</c:v>
                </c:pt>
                <c:pt idx="13799">
                  <c:v>137.06039000000001</c:v>
                </c:pt>
                <c:pt idx="13800">
                  <c:v>137.070323</c:v>
                </c:pt>
                <c:pt idx="13801">
                  <c:v>137.08025499999999</c:v>
                </c:pt>
                <c:pt idx="13802">
                  <c:v>137.09018800000001</c:v>
                </c:pt>
                <c:pt idx="13803">
                  <c:v>137.10012</c:v>
                </c:pt>
                <c:pt idx="13804">
                  <c:v>137.11005299999999</c:v>
                </c:pt>
                <c:pt idx="13805">
                  <c:v>137.11998600000001</c:v>
                </c:pt>
                <c:pt idx="13806">
                  <c:v>137.129918</c:v>
                </c:pt>
                <c:pt idx="13807">
                  <c:v>137.13985099999999</c:v>
                </c:pt>
                <c:pt idx="13808">
                  <c:v>137.14978400000001</c:v>
                </c:pt>
                <c:pt idx="13809">
                  <c:v>137.159716</c:v>
                </c:pt>
                <c:pt idx="13810">
                  <c:v>137.16964899999999</c:v>
                </c:pt>
                <c:pt idx="13811">
                  <c:v>137.17958100000001</c:v>
                </c:pt>
                <c:pt idx="13812">
                  <c:v>137.189514</c:v>
                </c:pt>
                <c:pt idx="13813">
                  <c:v>137.19944699999999</c:v>
                </c:pt>
                <c:pt idx="13814">
                  <c:v>137.20937900000001</c:v>
                </c:pt>
                <c:pt idx="13815">
                  <c:v>137.219312</c:v>
                </c:pt>
                <c:pt idx="13816">
                  <c:v>137.22924499999999</c:v>
                </c:pt>
                <c:pt idx="13817">
                  <c:v>137.23917700000001</c:v>
                </c:pt>
                <c:pt idx="13818">
                  <c:v>137.24911</c:v>
                </c:pt>
                <c:pt idx="13819">
                  <c:v>137.25904199999999</c:v>
                </c:pt>
                <c:pt idx="13820">
                  <c:v>137.26897500000001</c:v>
                </c:pt>
                <c:pt idx="13821">
                  <c:v>137.278908</c:v>
                </c:pt>
                <c:pt idx="13822">
                  <c:v>137.28883999999999</c:v>
                </c:pt>
                <c:pt idx="13823">
                  <c:v>137.29877300000001</c:v>
                </c:pt>
                <c:pt idx="13824">
                  <c:v>137.308706</c:v>
                </c:pt>
                <c:pt idx="13825">
                  <c:v>137.31863799999999</c:v>
                </c:pt>
                <c:pt idx="13826">
                  <c:v>137.32857100000001</c:v>
                </c:pt>
                <c:pt idx="13827">
                  <c:v>137.338504</c:v>
                </c:pt>
                <c:pt idx="13828">
                  <c:v>137.34843599999999</c:v>
                </c:pt>
                <c:pt idx="13829">
                  <c:v>137.35836900000001</c:v>
                </c:pt>
                <c:pt idx="13830">
                  <c:v>137.368301</c:v>
                </c:pt>
                <c:pt idx="13831">
                  <c:v>137.37823399999999</c:v>
                </c:pt>
                <c:pt idx="13832">
                  <c:v>137.38816700000001</c:v>
                </c:pt>
                <c:pt idx="13833">
                  <c:v>137.398099</c:v>
                </c:pt>
                <c:pt idx="13834">
                  <c:v>137.40803199999999</c:v>
                </c:pt>
                <c:pt idx="13835">
                  <c:v>137.41796500000001</c:v>
                </c:pt>
                <c:pt idx="13836">
                  <c:v>137.427897</c:v>
                </c:pt>
                <c:pt idx="13837">
                  <c:v>137.43782999999999</c:v>
                </c:pt>
                <c:pt idx="13838">
                  <c:v>137.44776200000001</c:v>
                </c:pt>
                <c:pt idx="13839">
                  <c:v>137.457695</c:v>
                </c:pt>
                <c:pt idx="13840">
                  <c:v>137.46762799999999</c:v>
                </c:pt>
                <c:pt idx="13841">
                  <c:v>137.47756000000001</c:v>
                </c:pt>
                <c:pt idx="13842">
                  <c:v>137.487493</c:v>
                </c:pt>
                <c:pt idx="13843">
                  <c:v>137.49742599999999</c:v>
                </c:pt>
                <c:pt idx="13844">
                  <c:v>137.50735800000001</c:v>
                </c:pt>
                <c:pt idx="13845">
                  <c:v>137.517291</c:v>
                </c:pt>
                <c:pt idx="13846">
                  <c:v>137.52722399999999</c:v>
                </c:pt>
                <c:pt idx="13847">
                  <c:v>137.53715600000001</c:v>
                </c:pt>
                <c:pt idx="13848">
                  <c:v>137.547089</c:v>
                </c:pt>
                <c:pt idx="13849">
                  <c:v>137.55702099999999</c:v>
                </c:pt>
                <c:pt idx="13850">
                  <c:v>137.56695400000001</c:v>
                </c:pt>
                <c:pt idx="13851">
                  <c:v>137.576887</c:v>
                </c:pt>
                <c:pt idx="13852">
                  <c:v>137.58681899999999</c:v>
                </c:pt>
                <c:pt idx="13853">
                  <c:v>137.59675129999999</c:v>
                </c:pt>
                <c:pt idx="13854">
                  <c:v>137.60668430000001</c:v>
                </c:pt>
                <c:pt idx="13855">
                  <c:v>137.6166163</c:v>
                </c:pt>
                <c:pt idx="13856">
                  <c:v>137.62654929999999</c:v>
                </c:pt>
                <c:pt idx="13857">
                  <c:v>137.63648130000001</c:v>
                </c:pt>
                <c:pt idx="13858">
                  <c:v>137.6464143</c:v>
                </c:pt>
                <c:pt idx="13859">
                  <c:v>137.65634729999999</c:v>
                </c:pt>
                <c:pt idx="13860">
                  <c:v>137.66627930000001</c:v>
                </c:pt>
                <c:pt idx="13861">
                  <c:v>137.6762123</c:v>
                </c:pt>
                <c:pt idx="13862">
                  <c:v>137.68614529999999</c:v>
                </c:pt>
                <c:pt idx="13863">
                  <c:v>137.69607730000001</c:v>
                </c:pt>
                <c:pt idx="13864">
                  <c:v>137.7060103</c:v>
                </c:pt>
                <c:pt idx="13865">
                  <c:v>137.71594329999999</c:v>
                </c:pt>
                <c:pt idx="13866">
                  <c:v>137.72587530000001</c:v>
                </c:pt>
                <c:pt idx="13867">
                  <c:v>137.7358083</c:v>
                </c:pt>
                <c:pt idx="13868">
                  <c:v>137.74574029999999</c:v>
                </c:pt>
                <c:pt idx="13869">
                  <c:v>137.75567330000001</c:v>
                </c:pt>
                <c:pt idx="13870">
                  <c:v>137.7656063</c:v>
                </c:pt>
                <c:pt idx="13871">
                  <c:v>137.77553829999999</c:v>
                </c:pt>
                <c:pt idx="13872">
                  <c:v>137.78547130000001</c:v>
                </c:pt>
                <c:pt idx="13873">
                  <c:v>137.7954043</c:v>
                </c:pt>
                <c:pt idx="13874">
                  <c:v>137.80533629999999</c:v>
                </c:pt>
                <c:pt idx="13875">
                  <c:v>137.81526930000001</c:v>
                </c:pt>
                <c:pt idx="13876">
                  <c:v>137.8252013</c:v>
                </c:pt>
                <c:pt idx="13877">
                  <c:v>137.83513429999999</c:v>
                </c:pt>
                <c:pt idx="13878">
                  <c:v>137.84506730000001</c:v>
                </c:pt>
                <c:pt idx="13879">
                  <c:v>137.8549993</c:v>
                </c:pt>
                <c:pt idx="13880">
                  <c:v>137.86493229999999</c:v>
                </c:pt>
                <c:pt idx="13881">
                  <c:v>137.87486530000001</c:v>
                </c:pt>
                <c:pt idx="13882">
                  <c:v>137.8847973</c:v>
                </c:pt>
                <c:pt idx="13883">
                  <c:v>137.89473029999999</c:v>
                </c:pt>
                <c:pt idx="13884">
                  <c:v>137.90466330000001</c:v>
                </c:pt>
                <c:pt idx="13885">
                  <c:v>137.9145953</c:v>
                </c:pt>
                <c:pt idx="13886">
                  <c:v>137.92452829999999</c:v>
                </c:pt>
                <c:pt idx="13887">
                  <c:v>137.93446030000001</c:v>
                </c:pt>
                <c:pt idx="13888">
                  <c:v>137.9443933</c:v>
                </c:pt>
                <c:pt idx="13889">
                  <c:v>137.95432629999999</c:v>
                </c:pt>
                <c:pt idx="13890">
                  <c:v>137.96425830000001</c:v>
                </c:pt>
                <c:pt idx="13891">
                  <c:v>137.9741913</c:v>
                </c:pt>
                <c:pt idx="13892">
                  <c:v>137.98412429999999</c:v>
                </c:pt>
                <c:pt idx="13893">
                  <c:v>137.99405630000001</c:v>
                </c:pt>
                <c:pt idx="13894">
                  <c:v>138.0039893</c:v>
                </c:pt>
                <c:pt idx="13895">
                  <c:v>138.01392229999999</c:v>
                </c:pt>
                <c:pt idx="13896">
                  <c:v>138.02385430000001</c:v>
                </c:pt>
                <c:pt idx="13897">
                  <c:v>138.0337873</c:v>
                </c:pt>
                <c:pt idx="13898">
                  <c:v>138.04371929999999</c:v>
                </c:pt>
                <c:pt idx="13899">
                  <c:v>138.05365230000001</c:v>
                </c:pt>
                <c:pt idx="13900">
                  <c:v>138.0635853</c:v>
                </c:pt>
                <c:pt idx="13901">
                  <c:v>138.07351729999999</c:v>
                </c:pt>
                <c:pt idx="13902">
                  <c:v>138.08345030000001</c:v>
                </c:pt>
                <c:pt idx="13903">
                  <c:v>138.0933833</c:v>
                </c:pt>
                <c:pt idx="13904">
                  <c:v>138.10331529999999</c:v>
                </c:pt>
                <c:pt idx="13905">
                  <c:v>138.11324830000001</c:v>
                </c:pt>
                <c:pt idx="13906">
                  <c:v>138.1231813</c:v>
                </c:pt>
                <c:pt idx="13907">
                  <c:v>138.13311329999999</c:v>
                </c:pt>
                <c:pt idx="13908">
                  <c:v>138.14304630000001</c:v>
                </c:pt>
                <c:pt idx="13909">
                  <c:v>138.1529783</c:v>
                </c:pt>
                <c:pt idx="13910">
                  <c:v>138.16291129999999</c:v>
                </c:pt>
                <c:pt idx="13911">
                  <c:v>138.17284430000001</c:v>
                </c:pt>
                <c:pt idx="13912">
                  <c:v>138.1827763</c:v>
                </c:pt>
                <c:pt idx="13913">
                  <c:v>138.19270929999999</c:v>
                </c:pt>
                <c:pt idx="13914">
                  <c:v>138.20264230000001</c:v>
                </c:pt>
                <c:pt idx="13915">
                  <c:v>138.2125743</c:v>
                </c:pt>
                <c:pt idx="13916">
                  <c:v>138.22250729999999</c:v>
                </c:pt>
                <c:pt idx="13917">
                  <c:v>138.23244030000001</c:v>
                </c:pt>
                <c:pt idx="13918">
                  <c:v>138.2423723</c:v>
                </c:pt>
                <c:pt idx="13919">
                  <c:v>138.25230529999999</c:v>
                </c:pt>
                <c:pt idx="13920">
                  <c:v>138.26223730000001</c:v>
                </c:pt>
                <c:pt idx="13921">
                  <c:v>138.2721703</c:v>
                </c:pt>
                <c:pt idx="13922">
                  <c:v>138.28210329999999</c:v>
                </c:pt>
                <c:pt idx="13923">
                  <c:v>138.29203530000001</c:v>
                </c:pt>
                <c:pt idx="13924">
                  <c:v>138.3019683</c:v>
                </c:pt>
                <c:pt idx="13925">
                  <c:v>138.31190129999999</c:v>
                </c:pt>
                <c:pt idx="13926">
                  <c:v>138.32183330000001</c:v>
                </c:pt>
                <c:pt idx="13927">
                  <c:v>138.3317663</c:v>
                </c:pt>
                <c:pt idx="13928">
                  <c:v>138.34169929999999</c:v>
                </c:pt>
                <c:pt idx="13929">
                  <c:v>138.35163130000001</c:v>
                </c:pt>
                <c:pt idx="13930">
                  <c:v>138.3615643</c:v>
                </c:pt>
                <c:pt idx="13931">
                  <c:v>138.37149629999999</c:v>
                </c:pt>
                <c:pt idx="13932">
                  <c:v>138.38142930000001</c:v>
                </c:pt>
                <c:pt idx="13933">
                  <c:v>138.3913623</c:v>
                </c:pt>
                <c:pt idx="13934">
                  <c:v>138.40129429999999</c:v>
                </c:pt>
                <c:pt idx="13935">
                  <c:v>138.41122730000001</c:v>
                </c:pt>
                <c:pt idx="13936">
                  <c:v>138.4211603</c:v>
                </c:pt>
                <c:pt idx="13937">
                  <c:v>138.43109229999999</c:v>
                </c:pt>
                <c:pt idx="13938">
                  <c:v>138.44102530000001</c:v>
                </c:pt>
                <c:pt idx="13939">
                  <c:v>138.4509583</c:v>
                </c:pt>
                <c:pt idx="13940">
                  <c:v>138.46089029999999</c:v>
                </c:pt>
                <c:pt idx="13941">
                  <c:v>138.47082330000001</c:v>
                </c:pt>
                <c:pt idx="13942">
                  <c:v>138.4807553</c:v>
                </c:pt>
                <c:pt idx="13943">
                  <c:v>138.49068829999999</c:v>
                </c:pt>
                <c:pt idx="13944">
                  <c:v>138.50062130000001</c:v>
                </c:pt>
                <c:pt idx="13945">
                  <c:v>138.5105533</c:v>
                </c:pt>
                <c:pt idx="13946">
                  <c:v>138.52048629999999</c:v>
                </c:pt>
                <c:pt idx="13947">
                  <c:v>138.53041930000001</c:v>
                </c:pt>
                <c:pt idx="13948">
                  <c:v>138.5403513</c:v>
                </c:pt>
                <c:pt idx="13949">
                  <c:v>138.55028429999999</c:v>
                </c:pt>
                <c:pt idx="13950">
                  <c:v>138.56021630000001</c:v>
                </c:pt>
                <c:pt idx="13951">
                  <c:v>138.5701493</c:v>
                </c:pt>
                <c:pt idx="13952">
                  <c:v>138.58008229999999</c:v>
                </c:pt>
                <c:pt idx="13953">
                  <c:v>138.59001430000001</c:v>
                </c:pt>
                <c:pt idx="13954">
                  <c:v>138.59994760000001</c:v>
                </c:pt>
                <c:pt idx="13955">
                  <c:v>138.6098806</c:v>
                </c:pt>
                <c:pt idx="13956">
                  <c:v>138.61981259999999</c:v>
                </c:pt>
                <c:pt idx="13957">
                  <c:v>138.62974560000001</c:v>
                </c:pt>
                <c:pt idx="13958">
                  <c:v>138.6396786</c:v>
                </c:pt>
                <c:pt idx="13959">
                  <c:v>138.64961059999999</c:v>
                </c:pt>
                <c:pt idx="13960">
                  <c:v>138.65954360000001</c:v>
                </c:pt>
                <c:pt idx="13961">
                  <c:v>138.6694756</c:v>
                </c:pt>
                <c:pt idx="13962">
                  <c:v>138.67940859999999</c:v>
                </c:pt>
                <c:pt idx="13963">
                  <c:v>138.68934160000001</c:v>
                </c:pt>
                <c:pt idx="13964">
                  <c:v>138.6992736</c:v>
                </c:pt>
                <c:pt idx="13965">
                  <c:v>138.70920659999999</c:v>
                </c:pt>
                <c:pt idx="13966">
                  <c:v>138.71913960000001</c:v>
                </c:pt>
                <c:pt idx="13967">
                  <c:v>138.7290716</c:v>
                </c:pt>
                <c:pt idx="13968">
                  <c:v>138.73900459999999</c:v>
                </c:pt>
                <c:pt idx="13969">
                  <c:v>138.7489376</c:v>
                </c:pt>
                <c:pt idx="13970">
                  <c:v>138.7588696</c:v>
                </c:pt>
                <c:pt idx="13971">
                  <c:v>138.76880259999999</c:v>
                </c:pt>
                <c:pt idx="13972">
                  <c:v>138.77873460000001</c:v>
                </c:pt>
                <c:pt idx="13973">
                  <c:v>138.7886676</c:v>
                </c:pt>
                <c:pt idx="13974">
                  <c:v>138.79860059999999</c:v>
                </c:pt>
                <c:pt idx="13975">
                  <c:v>138.80853260000001</c:v>
                </c:pt>
                <c:pt idx="13976">
                  <c:v>138.8184656</c:v>
                </c:pt>
                <c:pt idx="13977">
                  <c:v>138.82839860000001</c:v>
                </c:pt>
                <c:pt idx="13978">
                  <c:v>138.83833060000001</c:v>
                </c:pt>
                <c:pt idx="13979">
                  <c:v>138.8482636</c:v>
                </c:pt>
                <c:pt idx="13980">
                  <c:v>138.85819559999999</c:v>
                </c:pt>
                <c:pt idx="13981">
                  <c:v>138.86812860000001</c:v>
                </c:pt>
                <c:pt idx="13982">
                  <c:v>138.8780616</c:v>
                </c:pt>
                <c:pt idx="13983">
                  <c:v>138.88799359999999</c:v>
                </c:pt>
                <c:pt idx="13984">
                  <c:v>138.89792660000001</c:v>
                </c:pt>
                <c:pt idx="13985">
                  <c:v>138.90785959999999</c:v>
                </c:pt>
                <c:pt idx="13986">
                  <c:v>138.91779159999999</c:v>
                </c:pt>
                <c:pt idx="13987">
                  <c:v>138.9277246</c:v>
                </c:pt>
                <c:pt idx="13988">
                  <c:v>138.9376566</c:v>
                </c:pt>
                <c:pt idx="13989">
                  <c:v>138.94758959999999</c:v>
                </c:pt>
                <c:pt idx="13990">
                  <c:v>138.9575226</c:v>
                </c:pt>
                <c:pt idx="13991">
                  <c:v>138.9674546</c:v>
                </c:pt>
                <c:pt idx="13992">
                  <c:v>138.97738759999999</c:v>
                </c:pt>
                <c:pt idx="13993">
                  <c:v>138.9873206</c:v>
                </c:pt>
                <c:pt idx="13994">
                  <c:v>138.9972526</c:v>
                </c:pt>
                <c:pt idx="13995">
                  <c:v>139.00718560000001</c:v>
                </c:pt>
                <c:pt idx="13996">
                  <c:v>139.01711760000001</c:v>
                </c:pt>
                <c:pt idx="13997">
                  <c:v>139.0270506</c:v>
                </c:pt>
                <c:pt idx="13998">
                  <c:v>139.03698360000001</c:v>
                </c:pt>
                <c:pt idx="13999">
                  <c:v>139.04691560000001</c:v>
                </c:pt>
                <c:pt idx="14000">
                  <c:v>139.0568486</c:v>
                </c:pt>
                <c:pt idx="14001">
                  <c:v>139.06678160000001</c:v>
                </c:pt>
                <c:pt idx="14002">
                  <c:v>139.07671360000001</c:v>
                </c:pt>
                <c:pt idx="14003">
                  <c:v>139.08664659999999</c:v>
                </c:pt>
                <c:pt idx="14004">
                  <c:v>139.09657859999999</c:v>
                </c:pt>
                <c:pt idx="14005">
                  <c:v>139.1065116</c:v>
                </c:pt>
                <c:pt idx="14006">
                  <c:v>139.11644459999999</c:v>
                </c:pt>
                <c:pt idx="14007">
                  <c:v>139.12637659999999</c:v>
                </c:pt>
                <c:pt idx="14008">
                  <c:v>139.1363096</c:v>
                </c:pt>
                <c:pt idx="14009">
                  <c:v>139.14624259999999</c:v>
                </c:pt>
                <c:pt idx="14010">
                  <c:v>139.15617460000001</c:v>
                </c:pt>
                <c:pt idx="14011">
                  <c:v>139.1661076</c:v>
                </c:pt>
                <c:pt idx="14012">
                  <c:v>139.1760396</c:v>
                </c:pt>
                <c:pt idx="14013">
                  <c:v>139.18597260000001</c:v>
                </c:pt>
                <c:pt idx="14014">
                  <c:v>139.1959056</c:v>
                </c:pt>
                <c:pt idx="14015">
                  <c:v>139.2058376</c:v>
                </c:pt>
                <c:pt idx="14016">
                  <c:v>139.21577060000001</c:v>
                </c:pt>
                <c:pt idx="14017">
                  <c:v>139.2257036</c:v>
                </c:pt>
                <c:pt idx="14018">
                  <c:v>139.23563559999999</c:v>
                </c:pt>
                <c:pt idx="14019">
                  <c:v>139.24556860000001</c:v>
                </c:pt>
                <c:pt idx="14020">
                  <c:v>139.2555006</c:v>
                </c:pt>
                <c:pt idx="14021">
                  <c:v>139.26543359999999</c:v>
                </c:pt>
                <c:pt idx="14022">
                  <c:v>139.27536660000001</c:v>
                </c:pt>
                <c:pt idx="14023">
                  <c:v>139.2852986</c:v>
                </c:pt>
                <c:pt idx="14024">
                  <c:v>139.29523159999999</c:v>
                </c:pt>
                <c:pt idx="14025">
                  <c:v>139.30516460000001</c:v>
                </c:pt>
                <c:pt idx="14026">
                  <c:v>139.3150966</c:v>
                </c:pt>
                <c:pt idx="14027">
                  <c:v>139.32502959999999</c:v>
                </c:pt>
                <c:pt idx="14028">
                  <c:v>139.33496160000001</c:v>
                </c:pt>
                <c:pt idx="14029">
                  <c:v>139.3448946</c:v>
                </c:pt>
                <c:pt idx="14030">
                  <c:v>139.35482759999999</c:v>
                </c:pt>
                <c:pt idx="14031">
                  <c:v>139.36475960000001</c:v>
                </c:pt>
                <c:pt idx="14032">
                  <c:v>139.3746926</c:v>
                </c:pt>
                <c:pt idx="14033">
                  <c:v>139.38462559999999</c:v>
                </c:pt>
                <c:pt idx="14034">
                  <c:v>139.39455760000001</c:v>
                </c:pt>
                <c:pt idx="14035">
                  <c:v>139.4044906</c:v>
                </c:pt>
                <c:pt idx="14036">
                  <c:v>139.41442259999999</c:v>
                </c:pt>
                <c:pt idx="14037">
                  <c:v>139.42435560000001</c:v>
                </c:pt>
                <c:pt idx="14038">
                  <c:v>139.4342886</c:v>
                </c:pt>
                <c:pt idx="14039">
                  <c:v>139.44422059999999</c:v>
                </c:pt>
                <c:pt idx="14040">
                  <c:v>139.45415360000001</c:v>
                </c:pt>
                <c:pt idx="14041">
                  <c:v>139.4640866</c:v>
                </c:pt>
                <c:pt idx="14042">
                  <c:v>139.47401859999999</c:v>
                </c:pt>
                <c:pt idx="14043">
                  <c:v>139.48395160000001</c:v>
                </c:pt>
                <c:pt idx="14044">
                  <c:v>139.4938836</c:v>
                </c:pt>
                <c:pt idx="14045">
                  <c:v>139.50381659999999</c:v>
                </c:pt>
                <c:pt idx="14046">
                  <c:v>139.51374960000001</c:v>
                </c:pt>
                <c:pt idx="14047">
                  <c:v>139.5236816</c:v>
                </c:pt>
                <c:pt idx="14048">
                  <c:v>139.53361459999999</c:v>
                </c:pt>
                <c:pt idx="14049">
                  <c:v>139.54354760000001</c:v>
                </c:pt>
                <c:pt idx="14050">
                  <c:v>139.5534796</c:v>
                </c:pt>
                <c:pt idx="14051">
                  <c:v>139.56341259999999</c:v>
                </c:pt>
                <c:pt idx="14052">
                  <c:v>139.57334460000001</c:v>
                </c:pt>
                <c:pt idx="14053">
                  <c:v>139.5832776</c:v>
                </c:pt>
                <c:pt idx="14054">
                  <c:v>139.59321059999999</c:v>
                </c:pt>
                <c:pt idx="14055">
                  <c:v>139.60314260000001</c:v>
                </c:pt>
                <c:pt idx="14056">
                  <c:v>139.6130756</c:v>
                </c:pt>
                <c:pt idx="14057">
                  <c:v>139.62300759999999</c:v>
                </c:pt>
                <c:pt idx="14058">
                  <c:v>139.63294060000001</c:v>
                </c:pt>
                <c:pt idx="14059">
                  <c:v>139.6428736</c:v>
                </c:pt>
                <c:pt idx="14060">
                  <c:v>139.65280559999999</c:v>
                </c:pt>
                <c:pt idx="14061">
                  <c:v>139.66273860000001</c:v>
                </c:pt>
                <c:pt idx="14062">
                  <c:v>139.6726716</c:v>
                </c:pt>
                <c:pt idx="14063">
                  <c:v>139.68260359999999</c:v>
                </c:pt>
                <c:pt idx="14064">
                  <c:v>139.69253660000001</c:v>
                </c:pt>
                <c:pt idx="14065">
                  <c:v>139.7024686</c:v>
                </c:pt>
                <c:pt idx="14066">
                  <c:v>139.71240159999999</c:v>
                </c:pt>
                <c:pt idx="14067">
                  <c:v>139.72233460000001</c:v>
                </c:pt>
                <c:pt idx="14068">
                  <c:v>139.7322666</c:v>
                </c:pt>
                <c:pt idx="14069">
                  <c:v>139.74219959999999</c:v>
                </c:pt>
                <c:pt idx="14070">
                  <c:v>139.75213260000001</c:v>
                </c:pt>
                <c:pt idx="14071">
                  <c:v>139.7620646</c:v>
                </c:pt>
                <c:pt idx="14072">
                  <c:v>139.77199759999999</c:v>
                </c:pt>
                <c:pt idx="14073">
                  <c:v>139.78192960000001</c:v>
                </c:pt>
                <c:pt idx="14074">
                  <c:v>139.7918626</c:v>
                </c:pt>
                <c:pt idx="14075">
                  <c:v>139.80179559999999</c:v>
                </c:pt>
                <c:pt idx="14076">
                  <c:v>139.81172760000001</c:v>
                </c:pt>
                <c:pt idx="14077">
                  <c:v>139.8216606</c:v>
                </c:pt>
                <c:pt idx="14078">
                  <c:v>139.83159259999999</c:v>
                </c:pt>
                <c:pt idx="14079">
                  <c:v>139.84152560000001</c:v>
                </c:pt>
                <c:pt idx="14080">
                  <c:v>139.8514586</c:v>
                </c:pt>
                <c:pt idx="14081">
                  <c:v>139.86139059999999</c:v>
                </c:pt>
                <c:pt idx="14082">
                  <c:v>139.87132360000001</c:v>
                </c:pt>
                <c:pt idx="14083">
                  <c:v>139.8812566</c:v>
                </c:pt>
                <c:pt idx="14084">
                  <c:v>139.89118859999999</c:v>
                </c:pt>
                <c:pt idx="14085">
                  <c:v>139.90112160000001</c:v>
                </c:pt>
                <c:pt idx="14086">
                  <c:v>139.9110536</c:v>
                </c:pt>
                <c:pt idx="14087">
                  <c:v>139.92098659999999</c:v>
                </c:pt>
                <c:pt idx="14088">
                  <c:v>139.93091960000001</c:v>
                </c:pt>
                <c:pt idx="14089">
                  <c:v>139.9408516</c:v>
                </c:pt>
                <c:pt idx="14090">
                  <c:v>139.95078459999999</c:v>
                </c:pt>
                <c:pt idx="14091">
                  <c:v>139.96071660000001</c:v>
                </c:pt>
                <c:pt idx="14092">
                  <c:v>139.9706496</c:v>
                </c:pt>
                <c:pt idx="14093">
                  <c:v>139.98058259999999</c:v>
                </c:pt>
                <c:pt idx="14094">
                  <c:v>139.99051460000001</c:v>
                </c:pt>
                <c:pt idx="14095">
                  <c:v>140.0004476</c:v>
                </c:pt>
                <c:pt idx="14096">
                  <c:v>140.01038059999999</c:v>
                </c:pt>
                <c:pt idx="14097">
                  <c:v>140.02031260000001</c:v>
                </c:pt>
                <c:pt idx="14098">
                  <c:v>140.0302456</c:v>
                </c:pt>
                <c:pt idx="14099">
                  <c:v>140.04017759999999</c:v>
                </c:pt>
                <c:pt idx="14100">
                  <c:v>140.05011060000001</c:v>
                </c:pt>
                <c:pt idx="14101">
                  <c:v>140.0600436</c:v>
                </c:pt>
                <c:pt idx="14102">
                  <c:v>140.06997559999999</c:v>
                </c:pt>
                <c:pt idx="14103">
                  <c:v>140.07990860000001</c:v>
                </c:pt>
                <c:pt idx="14104">
                  <c:v>140.0898406</c:v>
                </c:pt>
                <c:pt idx="14105">
                  <c:v>140.09977359999999</c:v>
                </c:pt>
                <c:pt idx="14106">
                  <c:v>140.10970660000001</c:v>
                </c:pt>
                <c:pt idx="14107">
                  <c:v>140.1196386</c:v>
                </c:pt>
                <c:pt idx="14108">
                  <c:v>140.12957159999999</c:v>
                </c:pt>
                <c:pt idx="14109">
                  <c:v>140.13950460000001</c:v>
                </c:pt>
                <c:pt idx="14110">
                  <c:v>140.1494366</c:v>
                </c:pt>
                <c:pt idx="14111">
                  <c:v>140.15936959999999</c:v>
                </c:pt>
                <c:pt idx="14112">
                  <c:v>140.16930160000001</c:v>
                </c:pt>
                <c:pt idx="14113">
                  <c:v>140.1792346</c:v>
                </c:pt>
                <c:pt idx="14114">
                  <c:v>140.18916759999999</c:v>
                </c:pt>
                <c:pt idx="14115">
                  <c:v>140.19909960000001</c:v>
                </c:pt>
                <c:pt idx="14116">
                  <c:v>140.2090326</c:v>
                </c:pt>
                <c:pt idx="14117">
                  <c:v>140.21896459999999</c:v>
                </c:pt>
                <c:pt idx="14118">
                  <c:v>140.22889760000001</c:v>
                </c:pt>
                <c:pt idx="14119">
                  <c:v>140.2388306</c:v>
                </c:pt>
                <c:pt idx="14120">
                  <c:v>140.24876259999999</c:v>
                </c:pt>
                <c:pt idx="14121">
                  <c:v>140.25869560000001</c:v>
                </c:pt>
                <c:pt idx="14122">
                  <c:v>140.2686286</c:v>
                </c:pt>
                <c:pt idx="14123">
                  <c:v>140.27856059999999</c:v>
                </c:pt>
                <c:pt idx="14124">
                  <c:v>140.28849360000001</c:v>
                </c:pt>
                <c:pt idx="14125">
                  <c:v>140.2984256</c:v>
                </c:pt>
                <c:pt idx="14126">
                  <c:v>140.30835859999999</c:v>
                </c:pt>
                <c:pt idx="14127">
                  <c:v>140.31829160000001</c:v>
                </c:pt>
                <c:pt idx="14128">
                  <c:v>140.3282236</c:v>
                </c:pt>
                <c:pt idx="14129">
                  <c:v>140.33815659999999</c:v>
                </c:pt>
                <c:pt idx="14130">
                  <c:v>140.34808960000001</c:v>
                </c:pt>
                <c:pt idx="14131">
                  <c:v>140.3580216</c:v>
                </c:pt>
                <c:pt idx="14132">
                  <c:v>140.36795459999999</c:v>
                </c:pt>
                <c:pt idx="14133">
                  <c:v>140.37788660000001</c:v>
                </c:pt>
                <c:pt idx="14134">
                  <c:v>140.3878196</c:v>
                </c:pt>
                <c:pt idx="14135">
                  <c:v>140.39775259999999</c:v>
                </c:pt>
                <c:pt idx="14136">
                  <c:v>140.40768460000001</c:v>
                </c:pt>
                <c:pt idx="14137">
                  <c:v>140.4176176</c:v>
                </c:pt>
                <c:pt idx="14138">
                  <c:v>140.42754959999999</c:v>
                </c:pt>
                <c:pt idx="14139">
                  <c:v>140.43748260000001</c:v>
                </c:pt>
                <c:pt idx="14140">
                  <c:v>140.4474156</c:v>
                </c:pt>
                <c:pt idx="14141">
                  <c:v>140.45734759999999</c:v>
                </c:pt>
                <c:pt idx="14142">
                  <c:v>140.46728060000001</c:v>
                </c:pt>
                <c:pt idx="14143">
                  <c:v>140.4772136</c:v>
                </c:pt>
                <c:pt idx="14144">
                  <c:v>140.48714559999999</c:v>
                </c:pt>
                <c:pt idx="14145">
                  <c:v>140.49707860000001</c:v>
                </c:pt>
                <c:pt idx="14146">
                  <c:v>140.5070106</c:v>
                </c:pt>
                <c:pt idx="14147">
                  <c:v>140.51694359999999</c:v>
                </c:pt>
                <c:pt idx="14148">
                  <c:v>140.52687660000001</c:v>
                </c:pt>
                <c:pt idx="14149">
                  <c:v>140.5368086</c:v>
                </c:pt>
                <c:pt idx="14150">
                  <c:v>140.54674159999999</c:v>
                </c:pt>
                <c:pt idx="14151">
                  <c:v>140.55667460000001</c:v>
                </c:pt>
                <c:pt idx="14152">
                  <c:v>140.5666066</c:v>
                </c:pt>
                <c:pt idx="14153">
                  <c:v>140.57653959999999</c:v>
                </c:pt>
                <c:pt idx="14154">
                  <c:v>140.58647160000001</c:v>
                </c:pt>
                <c:pt idx="14155">
                  <c:v>140.59640519999999</c:v>
                </c:pt>
                <c:pt idx="14156">
                  <c:v>140.60633820000001</c:v>
                </c:pt>
                <c:pt idx="14157">
                  <c:v>140.6162702</c:v>
                </c:pt>
                <c:pt idx="14158">
                  <c:v>140.62620319999999</c:v>
                </c:pt>
                <c:pt idx="14159">
                  <c:v>140.63613620000001</c:v>
                </c:pt>
                <c:pt idx="14160">
                  <c:v>140.6460682</c:v>
                </c:pt>
                <c:pt idx="14161">
                  <c:v>140.65600119999999</c:v>
                </c:pt>
                <c:pt idx="14162">
                  <c:v>140.66593320000001</c:v>
                </c:pt>
                <c:pt idx="14163">
                  <c:v>140.6758662</c:v>
                </c:pt>
                <c:pt idx="14164">
                  <c:v>140.68579919999999</c:v>
                </c:pt>
                <c:pt idx="14165">
                  <c:v>140.69573120000001</c:v>
                </c:pt>
                <c:pt idx="14166">
                  <c:v>140.7056642</c:v>
                </c:pt>
                <c:pt idx="14167">
                  <c:v>140.71559719999999</c:v>
                </c:pt>
                <c:pt idx="14168">
                  <c:v>140.72552920000001</c:v>
                </c:pt>
                <c:pt idx="14169">
                  <c:v>140.7354622</c:v>
                </c:pt>
                <c:pt idx="14170">
                  <c:v>140.74539419999999</c:v>
                </c:pt>
                <c:pt idx="14171">
                  <c:v>140.75532720000001</c:v>
                </c:pt>
                <c:pt idx="14172">
                  <c:v>140.7652602</c:v>
                </c:pt>
                <c:pt idx="14173">
                  <c:v>140.77519219999999</c:v>
                </c:pt>
                <c:pt idx="14174">
                  <c:v>140.78512520000001</c:v>
                </c:pt>
                <c:pt idx="14175">
                  <c:v>140.7950572</c:v>
                </c:pt>
                <c:pt idx="14176">
                  <c:v>140.80499019999999</c:v>
                </c:pt>
                <c:pt idx="14177">
                  <c:v>140.81492320000001</c:v>
                </c:pt>
                <c:pt idx="14178">
                  <c:v>140.8248552</c:v>
                </c:pt>
                <c:pt idx="14179">
                  <c:v>140.83478819999999</c:v>
                </c:pt>
                <c:pt idx="14180">
                  <c:v>140.84472120000001</c:v>
                </c:pt>
                <c:pt idx="14181">
                  <c:v>140.8546532</c:v>
                </c:pt>
                <c:pt idx="14182">
                  <c:v>140.86458619999999</c:v>
                </c:pt>
                <c:pt idx="14183">
                  <c:v>140.87451820000001</c:v>
                </c:pt>
                <c:pt idx="14184">
                  <c:v>140.8844512</c:v>
                </c:pt>
                <c:pt idx="14185">
                  <c:v>140.89438419999999</c:v>
                </c:pt>
                <c:pt idx="14186">
                  <c:v>140.90431620000001</c:v>
                </c:pt>
                <c:pt idx="14187">
                  <c:v>140.9142492</c:v>
                </c:pt>
                <c:pt idx="14188">
                  <c:v>140.92418219999999</c:v>
                </c:pt>
                <c:pt idx="14189">
                  <c:v>140.93411420000001</c:v>
                </c:pt>
                <c:pt idx="14190">
                  <c:v>140.9440472</c:v>
                </c:pt>
                <c:pt idx="14191">
                  <c:v>140.95397919999999</c:v>
                </c:pt>
                <c:pt idx="14192">
                  <c:v>140.96391220000001</c:v>
                </c:pt>
                <c:pt idx="14193">
                  <c:v>140.9738452</c:v>
                </c:pt>
                <c:pt idx="14194">
                  <c:v>140.98377719999999</c:v>
                </c:pt>
                <c:pt idx="14195">
                  <c:v>140.99371020000001</c:v>
                </c:pt>
                <c:pt idx="14196">
                  <c:v>141.0036432</c:v>
                </c:pt>
                <c:pt idx="14197">
                  <c:v>141.01357519999999</c:v>
                </c:pt>
                <c:pt idx="14198">
                  <c:v>141.02350820000001</c:v>
                </c:pt>
                <c:pt idx="14199">
                  <c:v>141.0334402</c:v>
                </c:pt>
                <c:pt idx="14200">
                  <c:v>141.04337319999999</c:v>
                </c:pt>
                <c:pt idx="14201">
                  <c:v>141.05330620000001</c:v>
                </c:pt>
                <c:pt idx="14202">
                  <c:v>141.0632382</c:v>
                </c:pt>
                <c:pt idx="14203">
                  <c:v>141.07317119999999</c:v>
                </c:pt>
                <c:pt idx="14204">
                  <c:v>141.08310420000001</c:v>
                </c:pt>
                <c:pt idx="14205">
                  <c:v>141.0930362</c:v>
                </c:pt>
                <c:pt idx="14206">
                  <c:v>141.10296919999999</c:v>
                </c:pt>
                <c:pt idx="14207">
                  <c:v>141.11290120000001</c:v>
                </c:pt>
                <c:pt idx="14208">
                  <c:v>141.1228342</c:v>
                </c:pt>
                <c:pt idx="14209">
                  <c:v>141.13276719999999</c:v>
                </c:pt>
                <c:pt idx="14210">
                  <c:v>141.14269920000001</c:v>
                </c:pt>
                <c:pt idx="14211">
                  <c:v>141.1526322</c:v>
                </c:pt>
                <c:pt idx="14212">
                  <c:v>141.16256519999999</c:v>
                </c:pt>
                <c:pt idx="14213">
                  <c:v>141.17249720000001</c:v>
                </c:pt>
                <c:pt idx="14214">
                  <c:v>141.1824302</c:v>
                </c:pt>
                <c:pt idx="14215">
                  <c:v>141.19236219999999</c:v>
                </c:pt>
                <c:pt idx="14216">
                  <c:v>141.20229520000001</c:v>
                </c:pt>
                <c:pt idx="14217">
                  <c:v>141.2122282</c:v>
                </c:pt>
                <c:pt idx="14218">
                  <c:v>141.22216019999999</c:v>
                </c:pt>
                <c:pt idx="14219">
                  <c:v>141.23209320000001</c:v>
                </c:pt>
                <c:pt idx="14220">
                  <c:v>141.2420262</c:v>
                </c:pt>
                <c:pt idx="14221">
                  <c:v>141.25195819999999</c:v>
                </c:pt>
                <c:pt idx="14222">
                  <c:v>141.26189120000001</c:v>
                </c:pt>
                <c:pt idx="14223">
                  <c:v>141.2718232</c:v>
                </c:pt>
                <c:pt idx="14224">
                  <c:v>141.28175619999999</c:v>
                </c:pt>
                <c:pt idx="14225">
                  <c:v>141.29168920000001</c:v>
                </c:pt>
                <c:pt idx="14226">
                  <c:v>141.3016212</c:v>
                </c:pt>
                <c:pt idx="14227">
                  <c:v>141.31155419999999</c:v>
                </c:pt>
                <c:pt idx="14228">
                  <c:v>141.32148720000001</c:v>
                </c:pt>
                <c:pt idx="14229">
                  <c:v>141.3314192</c:v>
                </c:pt>
                <c:pt idx="14230">
                  <c:v>141.34135219999999</c:v>
                </c:pt>
                <c:pt idx="14231">
                  <c:v>141.35128420000001</c:v>
                </c:pt>
                <c:pt idx="14232">
                  <c:v>141.3612172</c:v>
                </c:pt>
                <c:pt idx="14233">
                  <c:v>141.37115019999999</c:v>
                </c:pt>
                <c:pt idx="14234">
                  <c:v>141.38108220000001</c:v>
                </c:pt>
                <c:pt idx="14235">
                  <c:v>141.3910152</c:v>
                </c:pt>
                <c:pt idx="14236">
                  <c:v>141.40094719999999</c:v>
                </c:pt>
                <c:pt idx="14237">
                  <c:v>141.41088020000001</c:v>
                </c:pt>
                <c:pt idx="14238">
                  <c:v>141.4208132</c:v>
                </c:pt>
                <c:pt idx="14239">
                  <c:v>141.43074519999999</c:v>
                </c:pt>
                <c:pt idx="14240">
                  <c:v>141.44067820000001</c:v>
                </c:pt>
                <c:pt idx="14241">
                  <c:v>141.4506112</c:v>
                </c:pt>
                <c:pt idx="14242">
                  <c:v>141.46054319999999</c:v>
                </c:pt>
                <c:pt idx="14243">
                  <c:v>141.47047620000001</c:v>
                </c:pt>
                <c:pt idx="14244">
                  <c:v>141.4804082</c:v>
                </c:pt>
                <c:pt idx="14245">
                  <c:v>141.49034119999999</c:v>
                </c:pt>
                <c:pt idx="14246">
                  <c:v>141.50027420000001</c:v>
                </c:pt>
                <c:pt idx="14247">
                  <c:v>141.5102062</c:v>
                </c:pt>
                <c:pt idx="14248">
                  <c:v>141.52013919999999</c:v>
                </c:pt>
                <c:pt idx="14249">
                  <c:v>141.53007220000001</c:v>
                </c:pt>
                <c:pt idx="14250">
                  <c:v>141.5400042</c:v>
                </c:pt>
                <c:pt idx="14251">
                  <c:v>141.54993719999999</c:v>
                </c:pt>
                <c:pt idx="14252">
                  <c:v>141.55986920000001</c:v>
                </c:pt>
                <c:pt idx="14253">
                  <c:v>141.5698022</c:v>
                </c:pt>
                <c:pt idx="14254">
                  <c:v>141.57973519999999</c:v>
                </c:pt>
                <c:pt idx="14255">
                  <c:v>141.58966720000001</c:v>
                </c:pt>
                <c:pt idx="14256">
                  <c:v>141.59959950000001</c:v>
                </c:pt>
                <c:pt idx="14257">
                  <c:v>141.6095325</c:v>
                </c:pt>
                <c:pt idx="14258">
                  <c:v>141.61946449999999</c:v>
                </c:pt>
                <c:pt idx="14259">
                  <c:v>141.62939750000001</c:v>
                </c:pt>
                <c:pt idx="14260">
                  <c:v>141.6393295</c:v>
                </c:pt>
                <c:pt idx="14261">
                  <c:v>141.64926249999999</c:v>
                </c:pt>
                <c:pt idx="14262">
                  <c:v>141.65919550000001</c:v>
                </c:pt>
                <c:pt idx="14263">
                  <c:v>141.6691275</c:v>
                </c:pt>
                <c:pt idx="14264">
                  <c:v>141.67906049999999</c:v>
                </c:pt>
                <c:pt idx="14265">
                  <c:v>141.68899350000001</c:v>
                </c:pt>
                <c:pt idx="14266">
                  <c:v>141.6989255</c:v>
                </c:pt>
                <c:pt idx="14267">
                  <c:v>141.70885849999999</c:v>
                </c:pt>
                <c:pt idx="14268">
                  <c:v>141.71879050000001</c:v>
                </c:pt>
                <c:pt idx="14269">
                  <c:v>141.7287235</c:v>
                </c:pt>
                <c:pt idx="14270">
                  <c:v>141.73865649999999</c:v>
                </c:pt>
                <c:pt idx="14271">
                  <c:v>141.74858850000001</c:v>
                </c:pt>
                <c:pt idx="14272">
                  <c:v>141.7585215</c:v>
                </c:pt>
                <c:pt idx="14273">
                  <c:v>141.76845449999999</c:v>
                </c:pt>
                <c:pt idx="14274">
                  <c:v>141.77838650000001</c:v>
                </c:pt>
                <c:pt idx="14275">
                  <c:v>141.7883195</c:v>
                </c:pt>
                <c:pt idx="14276">
                  <c:v>141.79825249999999</c:v>
                </c:pt>
                <c:pt idx="14277">
                  <c:v>141.80818450000001</c:v>
                </c:pt>
                <c:pt idx="14278">
                  <c:v>141.8181175</c:v>
                </c:pt>
                <c:pt idx="14279">
                  <c:v>141.82804949999999</c:v>
                </c:pt>
                <c:pt idx="14280">
                  <c:v>141.83798250000001</c:v>
                </c:pt>
                <c:pt idx="14281">
                  <c:v>141.8479155</c:v>
                </c:pt>
                <c:pt idx="14282">
                  <c:v>141.85784749999999</c:v>
                </c:pt>
                <c:pt idx="14283">
                  <c:v>141.86778050000001</c:v>
                </c:pt>
                <c:pt idx="14284">
                  <c:v>141.8777135</c:v>
                </c:pt>
                <c:pt idx="14285">
                  <c:v>141.88764549999999</c:v>
                </c:pt>
                <c:pt idx="14286">
                  <c:v>141.89757850000001</c:v>
                </c:pt>
                <c:pt idx="14287">
                  <c:v>141.9075105</c:v>
                </c:pt>
                <c:pt idx="14288">
                  <c:v>141.91744349999999</c:v>
                </c:pt>
                <c:pt idx="14289">
                  <c:v>141.92737650000001</c:v>
                </c:pt>
                <c:pt idx="14290">
                  <c:v>141.9373085</c:v>
                </c:pt>
                <c:pt idx="14291">
                  <c:v>141.94724149999999</c:v>
                </c:pt>
                <c:pt idx="14292">
                  <c:v>141.95717450000001</c:v>
                </c:pt>
                <c:pt idx="14293">
                  <c:v>141.9671065</c:v>
                </c:pt>
                <c:pt idx="14294">
                  <c:v>141.97703949999999</c:v>
                </c:pt>
                <c:pt idx="14295">
                  <c:v>141.98697250000001</c:v>
                </c:pt>
                <c:pt idx="14296">
                  <c:v>141.9969045</c:v>
                </c:pt>
                <c:pt idx="14297">
                  <c:v>142.00683749999999</c:v>
                </c:pt>
                <c:pt idx="14298">
                  <c:v>142.01676950000001</c:v>
                </c:pt>
                <c:pt idx="14299">
                  <c:v>142.0267025</c:v>
                </c:pt>
                <c:pt idx="14300">
                  <c:v>142.03663549999999</c:v>
                </c:pt>
                <c:pt idx="14301">
                  <c:v>142.04656750000001</c:v>
                </c:pt>
                <c:pt idx="14302">
                  <c:v>142.0565005</c:v>
                </c:pt>
                <c:pt idx="14303">
                  <c:v>142.06643349999999</c:v>
                </c:pt>
                <c:pt idx="14304">
                  <c:v>142.07636550000001</c:v>
                </c:pt>
                <c:pt idx="14305">
                  <c:v>142.0862985</c:v>
                </c:pt>
                <c:pt idx="14306">
                  <c:v>142.09623149999999</c:v>
                </c:pt>
                <c:pt idx="14307">
                  <c:v>142.10616350000001</c:v>
                </c:pt>
                <c:pt idx="14308">
                  <c:v>142.1160965</c:v>
                </c:pt>
                <c:pt idx="14309">
                  <c:v>142.12602949999999</c:v>
                </c:pt>
                <c:pt idx="14310">
                  <c:v>142.13596150000001</c:v>
                </c:pt>
                <c:pt idx="14311">
                  <c:v>142.1458945</c:v>
                </c:pt>
                <c:pt idx="14312">
                  <c:v>142.15582749999999</c:v>
                </c:pt>
                <c:pt idx="14313">
                  <c:v>142.16575950000001</c:v>
                </c:pt>
                <c:pt idx="14314">
                  <c:v>142.1756925</c:v>
                </c:pt>
                <c:pt idx="14315">
                  <c:v>142.18562449999999</c:v>
                </c:pt>
                <c:pt idx="14316">
                  <c:v>142.19555750000001</c:v>
                </c:pt>
                <c:pt idx="14317">
                  <c:v>142.2054905</c:v>
                </c:pt>
                <c:pt idx="14318">
                  <c:v>142.21542249999999</c:v>
                </c:pt>
                <c:pt idx="14319">
                  <c:v>142.22535550000001</c:v>
                </c:pt>
                <c:pt idx="14320">
                  <c:v>142.2352885</c:v>
                </c:pt>
                <c:pt idx="14321">
                  <c:v>142.24522049999999</c:v>
                </c:pt>
                <c:pt idx="14322">
                  <c:v>142.25515350000001</c:v>
                </c:pt>
                <c:pt idx="14323">
                  <c:v>142.2650865</c:v>
                </c:pt>
                <c:pt idx="14324">
                  <c:v>142.27501849999999</c:v>
                </c:pt>
                <c:pt idx="14325">
                  <c:v>142.28495150000001</c:v>
                </c:pt>
                <c:pt idx="14326">
                  <c:v>142.29488449999999</c:v>
                </c:pt>
                <c:pt idx="14327">
                  <c:v>142.30481649999999</c:v>
                </c:pt>
                <c:pt idx="14328">
                  <c:v>142.3147495</c:v>
                </c:pt>
                <c:pt idx="14329">
                  <c:v>142.3246815</c:v>
                </c:pt>
                <c:pt idx="14330">
                  <c:v>142.33461449999999</c:v>
                </c:pt>
                <c:pt idx="14331">
                  <c:v>142.3445475</c:v>
                </c:pt>
                <c:pt idx="14332">
                  <c:v>142.3544795</c:v>
                </c:pt>
                <c:pt idx="14333">
                  <c:v>142.36441249999999</c:v>
                </c:pt>
                <c:pt idx="14334">
                  <c:v>142.3743455</c:v>
                </c:pt>
                <c:pt idx="14335">
                  <c:v>142.3842775</c:v>
                </c:pt>
                <c:pt idx="14336">
                  <c:v>142.39421050000001</c:v>
                </c:pt>
                <c:pt idx="14337">
                  <c:v>142.4041435</c:v>
                </c:pt>
                <c:pt idx="14338">
                  <c:v>142.4140755</c:v>
                </c:pt>
                <c:pt idx="14339">
                  <c:v>142.42400850000001</c:v>
                </c:pt>
                <c:pt idx="14340">
                  <c:v>142.4339415</c:v>
                </c:pt>
                <c:pt idx="14341">
                  <c:v>142.4438735</c:v>
                </c:pt>
                <c:pt idx="14342">
                  <c:v>142.45380650000001</c:v>
                </c:pt>
                <c:pt idx="14343">
                  <c:v>142.4637395</c:v>
                </c:pt>
                <c:pt idx="14344">
                  <c:v>142.47367149999999</c:v>
                </c:pt>
                <c:pt idx="14345">
                  <c:v>142.48360450000001</c:v>
                </c:pt>
                <c:pt idx="14346">
                  <c:v>142.4935365</c:v>
                </c:pt>
                <c:pt idx="14347">
                  <c:v>142.50346949999999</c:v>
                </c:pt>
                <c:pt idx="14348">
                  <c:v>142.51340250000001</c:v>
                </c:pt>
                <c:pt idx="14349">
                  <c:v>142.5233345</c:v>
                </c:pt>
                <c:pt idx="14350">
                  <c:v>142.53326749999999</c:v>
                </c:pt>
                <c:pt idx="14351">
                  <c:v>142.54320050000001</c:v>
                </c:pt>
                <c:pt idx="14352">
                  <c:v>142.5531325</c:v>
                </c:pt>
                <c:pt idx="14353">
                  <c:v>142.56306549999999</c:v>
                </c:pt>
                <c:pt idx="14354">
                  <c:v>142.57299850000001</c:v>
                </c:pt>
                <c:pt idx="14355">
                  <c:v>142.5829305</c:v>
                </c:pt>
                <c:pt idx="14356">
                  <c:v>142.59286349999999</c:v>
                </c:pt>
                <c:pt idx="14357">
                  <c:v>142.60279739999999</c:v>
                </c:pt>
                <c:pt idx="14358">
                  <c:v>142.61272940000001</c:v>
                </c:pt>
                <c:pt idx="14359">
                  <c:v>142.6226624</c:v>
                </c:pt>
                <c:pt idx="14360">
                  <c:v>142.63259540000001</c:v>
                </c:pt>
                <c:pt idx="14361">
                  <c:v>142.64252740000001</c:v>
                </c:pt>
                <c:pt idx="14362">
                  <c:v>142.6524604</c:v>
                </c:pt>
                <c:pt idx="14363">
                  <c:v>142.66239239999999</c:v>
                </c:pt>
                <c:pt idx="14364">
                  <c:v>142.67232540000001</c:v>
                </c:pt>
                <c:pt idx="14365">
                  <c:v>142.68225839999999</c:v>
                </c:pt>
                <c:pt idx="14366">
                  <c:v>142.69219039999999</c:v>
                </c:pt>
                <c:pt idx="14367">
                  <c:v>142.7021234</c:v>
                </c:pt>
                <c:pt idx="14368">
                  <c:v>142.71205639999999</c:v>
                </c:pt>
                <c:pt idx="14369">
                  <c:v>142.72198839999999</c:v>
                </c:pt>
                <c:pt idx="14370">
                  <c:v>142.7319214</c:v>
                </c:pt>
                <c:pt idx="14371">
                  <c:v>142.74185439999999</c:v>
                </c:pt>
                <c:pt idx="14372">
                  <c:v>142.75178639999999</c:v>
                </c:pt>
                <c:pt idx="14373">
                  <c:v>142.7617194</c:v>
                </c:pt>
                <c:pt idx="14374">
                  <c:v>142.77165239999999</c:v>
                </c:pt>
                <c:pt idx="14375">
                  <c:v>142.78158440000001</c:v>
                </c:pt>
                <c:pt idx="14376">
                  <c:v>142.7915174</c:v>
                </c:pt>
                <c:pt idx="14377">
                  <c:v>142.8014494</c:v>
                </c:pt>
                <c:pt idx="14378">
                  <c:v>142.81138240000001</c:v>
                </c:pt>
                <c:pt idx="14379">
                  <c:v>142.8213154</c:v>
                </c:pt>
                <c:pt idx="14380">
                  <c:v>142.8312474</c:v>
                </c:pt>
                <c:pt idx="14381">
                  <c:v>142.84118040000001</c:v>
                </c:pt>
                <c:pt idx="14382">
                  <c:v>142.8511134</c:v>
                </c:pt>
                <c:pt idx="14383">
                  <c:v>142.86104539999999</c:v>
                </c:pt>
                <c:pt idx="14384">
                  <c:v>142.87097840000001</c:v>
                </c:pt>
                <c:pt idx="14385">
                  <c:v>142.8809114</c:v>
                </c:pt>
                <c:pt idx="14386">
                  <c:v>142.89084339999999</c:v>
                </c:pt>
                <c:pt idx="14387">
                  <c:v>142.90077640000001</c:v>
                </c:pt>
                <c:pt idx="14388">
                  <c:v>142.9107094</c:v>
                </c:pt>
                <c:pt idx="14389">
                  <c:v>142.92064139999999</c:v>
                </c:pt>
                <c:pt idx="14390">
                  <c:v>142.93057440000001</c:v>
                </c:pt>
                <c:pt idx="14391">
                  <c:v>142.9405074</c:v>
                </c:pt>
                <c:pt idx="14392">
                  <c:v>142.95043939999999</c:v>
                </c:pt>
                <c:pt idx="14393">
                  <c:v>142.96037240000001</c:v>
                </c:pt>
                <c:pt idx="14394">
                  <c:v>142.9703044</c:v>
                </c:pt>
                <c:pt idx="14395">
                  <c:v>142.98023739999999</c:v>
                </c:pt>
                <c:pt idx="14396">
                  <c:v>142.99017040000001</c:v>
                </c:pt>
                <c:pt idx="14397">
                  <c:v>143.0001024</c:v>
                </c:pt>
                <c:pt idx="14398">
                  <c:v>143.01003539999999</c:v>
                </c:pt>
                <c:pt idx="14399">
                  <c:v>143.01996840000001</c:v>
                </c:pt>
                <c:pt idx="14400">
                  <c:v>143.0299004</c:v>
                </c:pt>
                <c:pt idx="14401">
                  <c:v>143.03983339999999</c:v>
                </c:pt>
                <c:pt idx="14402">
                  <c:v>143.04976640000001</c:v>
                </c:pt>
                <c:pt idx="14403">
                  <c:v>143.0596984</c:v>
                </c:pt>
                <c:pt idx="14404">
                  <c:v>143.06963139999999</c:v>
                </c:pt>
                <c:pt idx="14405">
                  <c:v>143.07956340000001</c:v>
                </c:pt>
                <c:pt idx="14406">
                  <c:v>143.0894964</c:v>
                </c:pt>
                <c:pt idx="14407">
                  <c:v>143.09942939999999</c:v>
                </c:pt>
                <c:pt idx="14408">
                  <c:v>143.10936140000001</c:v>
                </c:pt>
                <c:pt idx="14409">
                  <c:v>143.1192944</c:v>
                </c:pt>
                <c:pt idx="14410">
                  <c:v>143.12922739999999</c:v>
                </c:pt>
                <c:pt idx="14411">
                  <c:v>143.13915940000001</c:v>
                </c:pt>
                <c:pt idx="14412">
                  <c:v>143.1490924</c:v>
                </c:pt>
                <c:pt idx="14413">
                  <c:v>143.15902539999999</c:v>
                </c:pt>
                <c:pt idx="14414">
                  <c:v>143.16895740000001</c:v>
                </c:pt>
                <c:pt idx="14415">
                  <c:v>143.1788904</c:v>
                </c:pt>
                <c:pt idx="14416">
                  <c:v>143.18882339999999</c:v>
                </c:pt>
                <c:pt idx="14417">
                  <c:v>143.19875540000001</c:v>
                </c:pt>
                <c:pt idx="14418">
                  <c:v>143.2086884</c:v>
                </c:pt>
                <c:pt idx="14419">
                  <c:v>143.21862139999999</c:v>
                </c:pt>
                <c:pt idx="14420">
                  <c:v>143.22855340000001</c:v>
                </c:pt>
                <c:pt idx="14421">
                  <c:v>143.2384864</c:v>
                </c:pt>
                <c:pt idx="14422">
                  <c:v>143.24841839999999</c:v>
                </c:pt>
                <c:pt idx="14423">
                  <c:v>143.25835140000001</c:v>
                </c:pt>
                <c:pt idx="14424">
                  <c:v>143.2682844</c:v>
                </c:pt>
                <c:pt idx="14425">
                  <c:v>143.27821639999999</c:v>
                </c:pt>
                <c:pt idx="14426">
                  <c:v>143.28814940000001</c:v>
                </c:pt>
                <c:pt idx="14427">
                  <c:v>143.2980824</c:v>
                </c:pt>
                <c:pt idx="14428">
                  <c:v>143.30801439999999</c:v>
                </c:pt>
                <c:pt idx="14429">
                  <c:v>143.31794740000001</c:v>
                </c:pt>
                <c:pt idx="14430">
                  <c:v>143.3278804</c:v>
                </c:pt>
                <c:pt idx="14431">
                  <c:v>143.33781239999999</c:v>
                </c:pt>
                <c:pt idx="14432">
                  <c:v>143.34774540000001</c:v>
                </c:pt>
                <c:pt idx="14433">
                  <c:v>143.3576774</c:v>
                </c:pt>
                <c:pt idx="14434">
                  <c:v>143.36761039999999</c:v>
                </c:pt>
                <c:pt idx="14435">
                  <c:v>143.37754340000001</c:v>
                </c:pt>
                <c:pt idx="14436">
                  <c:v>143.3874754</c:v>
                </c:pt>
                <c:pt idx="14437">
                  <c:v>143.39740839999999</c:v>
                </c:pt>
                <c:pt idx="14438">
                  <c:v>143.40734140000001</c:v>
                </c:pt>
                <c:pt idx="14439">
                  <c:v>143.4172734</c:v>
                </c:pt>
                <c:pt idx="14440">
                  <c:v>143.42720639999999</c:v>
                </c:pt>
                <c:pt idx="14441">
                  <c:v>143.43713940000001</c:v>
                </c:pt>
                <c:pt idx="14442">
                  <c:v>143.4470714</c:v>
                </c:pt>
                <c:pt idx="14443">
                  <c:v>143.45700439999999</c:v>
                </c:pt>
                <c:pt idx="14444">
                  <c:v>143.46693640000001</c:v>
                </c:pt>
                <c:pt idx="14445">
                  <c:v>143.4768694</c:v>
                </c:pt>
                <c:pt idx="14446">
                  <c:v>143.48680239999999</c:v>
                </c:pt>
                <c:pt idx="14447">
                  <c:v>143.49673440000001</c:v>
                </c:pt>
                <c:pt idx="14448">
                  <c:v>143.5066674</c:v>
                </c:pt>
                <c:pt idx="14449">
                  <c:v>143.51660039999999</c:v>
                </c:pt>
                <c:pt idx="14450">
                  <c:v>143.52653240000001</c:v>
                </c:pt>
                <c:pt idx="14451">
                  <c:v>143.5364654</c:v>
                </c:pt>
                <c:pt idx="14452">
                  <c:v>143.54639839999999</c:v>
                </c:pt>
                <c:pt idx="14453">
                  <c:v>143.55633040000001</c:v>
                </c:pt>
                <c:pt idx="14454">
                  <c:v>143.5662634</c:v>
                </c:pt>
                <c:pt idx="14455">
                  <c:v>143.57619539999999</c:v>
                </c:pt>
                <c:pt idx="14456">
                  <c:v>143.58612840000001</c:v>
                </c:pt>
                <c:pt idx="14457">
                  <c:v>143.5960614</c:v>
                </c:pt>
                <c:pt idx="14458">
                  <c:v>143.6059928</c:v>
                </c:pt>
                <c:pt idx="14459">
                  <c:v>143.61592580000001</c:v>
                </c:pt>
                <c:pt idx="14460">
                  <c:v>143.6258588</c:v>
                </c:pt>
                <c:pt idx="14461">
                  <c:v>143.6357908</c:v>
                </c:pt>
                <c:pt idx="14462">
                  <c:v>143.64572380000001</c:v>
                </c:pt>
                <c:pt idx="14463">
                  <c:v>143.6556568</c:v>
                </c:pt>
                <c:pt idx="14464">
                  <c:v>143.66558879999999</c:v>
                </c:pt>
                <c:pt idx="14465">
                  <c:v>143.67552180000001</c:v>
                </c:pt>
                <c:pt idx="14466">
                  <c:v>143.6854538</c:v>
                </c:pt>
                <c:pt idx="14467">
                  <c:v>143.69538679999999</c:v>
                </c:pt>
                <c:pt idx="14468">
                  <c:v>143.70531980000001</c:v>
                </c:pt>
                <c:pt idx="14469">
                  <c:v>143.7152518</c:v>
                </c:pt>
                <c:pt idx="14470">
                  <c:v>143.72518479999999</c:v>
                </c:pt>
                <c:pt idx="14471">
                  <c:v>143.73511780000001</c:v>
                </c:pt>
                <c:pt idx="14472">
                  <c:v>143.7450498</c:v>
                </c:pt>
                <c:pt idx="14473">
                  <c:v>143.75498279999999</c:v>
                </c:pt>
                <c:pt idx="14474">
                  <c:v>143.76491580000001</c:v>
                </c:pt>
                <c:pt idx="14475">
                  <c:v>143.7748478</c:v>
                </c:pt>
                <c:pt idx="14476">
                  <c:v>143.78478079999999</c:v>
                </c:pt>
                <c:pt idx="14477">
                  <c:v>143.79471280000001</c:v>
                </c:pt>
                <c:pt idx="14478">
                  <c:v>143.8046458</c:v>
                </c:pt>
                <c:pt idx="14479">
                  <c:v>143.81457879999999</c:v>
                </c:pt>
                <c:pt idx="14480">
                  <c:v>143.82451080000001</c:v>
                </c:pt>
                <c:pt idx="14481">
                  <c:v>143.8344438</c:v>
                </c:pt>
                <c:pt idx="14482">
                  <c:v>143.8443767</c:v>
                </c:pt>
                <c:pt idx="14483">
                  <c:v>143.85430880000001</c:v>
                </c:pt>
                <c:pt idx="14484">
                  <c:v>143.8642418</c:v>
                </c:pt>
                <c:pt idx="14485">
                  <c:v>143.87417479999999</c:v>
                </c:pt>
                <c:pt idx="14486">
                  <c:v>143.88410680000001</c:v>
                </c:pt>
                <c:pt idx="14487">
                  <c:v>143.8940398</c:v>
                </c:pt>
                <c:pt idx="14488">
                  <c:v>143.90397179999999</c:v>
                </c:pt>
                <c:pt idx="14489">
                  <c:v>143.91390480000001</c:v>
                </c:pt>
                <c:pt idx="14490">
                  <c:v>143.9238378</c:v>
                </c:pt>
                <c:pt idx="14491">
                  <c:v>143.93376979999999</c:v>
                </c:pt>
                <c:pt idx="14492">
                  <c:v>143.94370280000001</c:v>
                </c:pt>
                <c:pt idx="14493">
                  <c:v>143.9536358</c:v>
                </c:pt>
                <c:pt idx="14494">
                  <c:v>143.96356779999999</c:v>
                </c:pt>
                <c:pt idx="14495">
                  <c:v>143.97350080000001</c:v>
                </c:pt>
                <c:pt idx="14496">
                  <c:v>143.9834338</c:v>
                </c:pt>
                <c:pt idx="14497">
                  <c:v>143.99336579999999</c:v>
                </c:pt>
                <c:pt idx="14498">
                  <c:v>144.00329880000001</c:v>
                </c:pt>
                <c:pt idx="14499">
                  <c:v>144.0132308</c:v>
                </c:pt>
                <c:pt idx="14500">
                  <c:v>144.02316379999999</c:v>
                </c:pt>
                <c:pt idx="14501">
                  <c:v>144.03309680000001</c:v>
                </c:pt>
                <c:pt idx="14502">
                  <c:v>144.0430288</c:v>
                </c:pt>
                <c:pt idx="14503">
                  <c:v>144.05296179999999</c:v>
                </c:pt>
                <c:pt idx="14504">
                  <c:v>144.06289480000001</c:v>
                </c:pt>
                <c:pt idx="14505">
                  <c:v>144.0728268</c:v>
                </c:pt>
                <c:pt idx="14506">
                  <c:v>144.08275979999999</c:v>
                </c:pt>
                <c:pt idx="14507">
                  <c:v>144.09269180000001</c:v>
                </c:pt>
                <c:pt idx="14508">
                  <c:v>144.1026248</c:v>
                </c:pt>
                <c:pt idx="14509">
                  <c:v>144.11255779999999</c:v>
                </c:pt>
                <c:pt idx="14510">
                  <c:v>144.12248980000001</c:v>
                </c:pt>
                <c:pt idx="14511">
                  <c:v>144.1324228</c:v>
                </c:pt>
                <c:pt idx="14512">
                  <c:v>144.14235579999999</c:v>
                </c:pt>
                <c:pt idx="14513">
                  <c:v>144.15228780000001</c:v>
                </c:pt>
                <c:pt idx="14514">
                  <c:v>144.1622208</c:v>
                </c:pt>
                <c:pt idx="14515">
                  <c:v>144.17215379999999</c:v>
                </c:pt>
                <c:pt idx="14516">
                  <c:v>144.18208580000001</c:v>
                </c:pt>
                <c:pt idx="14517">
                  <c:v>144.1920188</c:v>
                </c:pt>
                <c:pt idx="14518">
                  <c:v>144.20195079999999</c:v>
                </c:pt>
                <c:pt idx="14519">
                  <c:v>144.21188380000001</c:v>
                </c:pt>
                <c:pt idx="14520">
                  <c:v>144.2218168</c:v>
                </c:pt>
                <c:pt idx="14521">
                  <c:v>144.23174879999999</c:v>
                </c:pt>
                <c:pt idx="14522">
                  <c:v>144.24168180000001</c:v>
                </c:pt>
                <c:pt idx="14523">
                  <c:v>144.2516148</c:v>
                </c:pt>
                <c:pt idx="14524">
                  <c:v>144.26154679999999</c:v>
                </c:pt>
                <c:pt idx="14525">
                  <c:v>144.27147980000001</c:v>
                </c:pt>
                <c:pt idx="14526">
                  <c:v>144.2814128</c:v>
                </c:pt>
                <c:pt idx="14527">
                  <c:v>144.29134479999999</c:v>
                </c:pt>
                <c:pt idx="14528">
                  <c:v>144.30127780000001</c:v>
                </c:pt>
                <c:pt idx="14529">
                  <c:v>144.3112108</c:v>
                </c:pt>
                <c:pt idx="14530">
                  <c:v>144.32114279999999</c:v>
                </c:pt>
                <c:pt idx="14531">
                  <c:v>144.33107580000001</c:v>
                </c:pt>
                <c:pt idx="14532">
                  <c:v>144.3410078</c:v>
                </c:pt>
                <c:pt idx="14533">
                  <c:v>144.35094079999999</c:v>
                </c:pt>
                <c:pt idx="14534">
                  <c:v>144.36087380000001</c:v>
                </c:pt>
                <c:pt idx="14535">
                  <c:v>144.3708058</c:v>
                </c:pt>
                <c:pt idx="14536">
                  <c:v>144.38073879999999</c:v>
                </c:pt>
                <c:pt idx="14537">
                  <c:v>144.39067180000001</c:v>
                </c:pt>
                <c:pt idx="14538">
                  <c:v>144.4006038</c:v>
                </c:pt>
                <c:pt idx="14539">
                  <c:v>144.41053679999999</c:v>
                </c:pt>
                <c:pt idx="14540">
                  <c:v>144.42046980000001</c:v>
                </c:pt>
                <c:pt idx="14541">
                  <c:v>144.4304018</c:v>
                </c:pt>
                <c:pt idx="14542">
                  <c:v>144.44033479999999</c:v>
                </c:pt>
                <c:pt idx="14543">
                  <c:v>144.45026680000001</c:v>
                </c:pt>
                <c:pt idx="14544">
                  <c:v>144.4601997</c:v>
                </c:pt>
                <c:pt idx="14545">
                  <c:v>144.47013279999999</c:v>
                </c:pt>
                <c:pt idx="14546">
                  <c:v>144.48006480000001</c:v>
                </c:pt>
                <c:pt idx="14547">
                  <c:v>144.4899978</c:v>
                </c:pt>
                <c:pt idx="14548">
                  <c:v>144.49993079999999</c:v>
                </c:pt>
                <c:pt idx="14549">
                  <c:v>144.50986280000001</c:v>
                </c:pt>
                <c:pt idx="14550">
                  <c:v>144.5197958</c:v>
                </c:pt>
                <c:pt idx="14551">
                  <c:v>144.52972869999999</c:v>
                </c:pt>
                <c:pt idx="14552">
                  <c:v>144.53966080000001</c:v>
                </c:pt>
                <c:pt idx="14553">
                  <c:v>144.5495938</c:v>
                </c:pt>
                <c:pt idx="14554">
                  <c:v>144.55952679999999</c:v>
                </c:pt>
                <c:pt idx="14555">
                  <c:v>144.56945880000001</c:v>
                </c:pt>
                <c:pt idx="14556">
                  <c:v>144.5793918</c:v>
                </c:pt>
                <c:pt idx="14557">
                  <c:v>144.58932379999999</c:v>
                </c:pt>
                <c:pt idx="14558">
                  <c:v>144.5992565</c:v>
                </c:pt>
                <c:pt idx="14559">
                  <c:v>144.60918950000001</c:v>
                </c:pt>
                <c:pt idx="14560">
                  <c:v>144.61912150000001</c:v>
                </c:pt>
                <c:pt idx="14561">
                  <c:v>144.6290545</c:v>
                </c:pt>
                <c:pt idx="14562">
                  <c:v>144.63898750000001</c:v>
                </c:pt>
                <c:pt idx="14563">
                  <c:v>144.64891950000001</c:v>
                </c:pt>
                <c:pt idx="14564">
                  <c:v>144.65885249999999</c:v>
                </c:pt>
                <c:pt idx="14565">
                  <c:v>144.66878550000001</c:v>
                </c:pt>
                <c:pt idx="14566">
                  <c:v>144.6787175</c:v>
                </c:pt>
                <c:pt idx="14567">
                  <c:v>144.68865049999999</c:v>
                </c:pt>
                <c:pt idx="14568">
                  <c:v>144.69858350000001</c:v>
                </c:pt>
                <c:pt idx="14569">
                  <c:v>144.7085155</c:v>
                </c:pt>
                <c:pt idx="14570">
                  <c:v>144.71844849999999</c:v>
                </c:pt>
                <c:pt idx="14571">
                  <c:v>144.72838049999999</c:v>
                </c:pt>
                <c:pt idx="14572">
                  <c:v>144.7383135</c:v>
                </c:pt>
                <c:pt idx="14573">
                  <c:v>144.74824649999999</c:v>
                </c:pt>
                <c:pt idx="14574">
                  <c:v>144.75817850000001</c:v>
                </c:pt>
                <c:pt idx="14575">
                  <c:v>144.7681115</c:v>
                </c:pt>
                <c:pt idx="14576">
                  <c:v>144.77804449999999</c:v>
                </c:pt>
                <c:pt idx="14577">
                  <c:v>144.78797650000001</c:v>
                </c:pt>
                <c:pt idx="14578">
                  <c:v>144.7979095</c:v>
                </c:pt>
                <c:pt idx="14579">
                  <c:v>144.80784249999999</c:v>
                </c:pt>
                <c:pt idx="14580">
                  <c:v>144.81777450000001</c:v>
                </c:pt>
                <c:pt idx="14581">
                  <c:v>144.8277075</c:v>
                </c:pt>
                <c:pt idx="14582">
                  <c:v>144.83764049999999</c:v>
                </c:pt>
                <c:pt idx="14583">
                  <c:v>144.84757250000001</c:v>
                </c:pt>
                <c:pt idx="14584">
                  <c:v>144.8575055</c:v>
                </c:pt>
                <c:pt idx="14585">
                  <c:v>144.86743749999999</c:v>
                </c:pt>
                <c:pt idx="14586">
                  <c:v>144.87737050000001</c:v>
                </c:pt>
                <c:pt idx="14587">
                  <c:v>144.8873035</c:v>
                </c:pt>
                <c:pt idx="14588">
                  <c:v>144.89723549999999</c:v>
                </c:pt>
                <c:pt idx="14589">
                  <c:v>144.90716850000001</c:v>
                </c:pt>
                <c:pt idx="14590">
                  <c:v>144.9171015</c:v>
                </c:pt>
                <c:pt idx="14591">
                  <c:v>144.92703349999999</c:v>
                </c:pt>
                <c:pt idx="14592">
                  <c:v>144.93696650000001</c:v>
                </c:pt>
                <c:pt idx="14593">
                  <c:v>144.9468995</c:v>
                </c:pt>
                <c:pt idx="14594">
                  <c:v>144.95683149999999</c:v>
                </c:pt>
                <c:pt idx="14595">
                  <c:v>144.96676450000001</c:v>
                </c:pt>
                <c:pt idx="14596">
                  <c:v>144.9766965</c:v>
                </c:pt>
                <c:pt idx="14597">
                  <c:v>144.98662949999999</c:v>
                </c:pt>
                <c:pt idx="14598">
                  <c:v>144.99656250000001</c:v>
                </c:pt>
                <c:pt idx="14599">
                  <c:v>145.0064945</c:v>
                </c:pt>
                <c:pt idx="14600">
                  <c:v>145.01642749999999</c:v>
                </c:pt>
                <c:pt idx="14601">
                  <c:v>145.02636050000001</c:v>
                </c:pt>
                <c:pt idx="14602">
                  <c:v>145.0362925</c:v>
                </c:pt>
                <c:pt idx="14603">
                  <c:v>145.04622549999999</c:v>
                </c:pt>
                <c:pt idx="14604">
                  <c:v>145.05615850000001</c:v>
                </c:pt>
                <c:pt idx="14605">
                  <c:v>145.0660905</c:v>
                </c:pt>
                <c:pt idx="14606">
                  <c:v>145.07602349999999</c:v>
                </c:pt>
                <c:pt idx="14607">
                  <c:v>145.08595650000001</c:v>
                </c:pt>
                <c:pt idx="14608">
                  <c:v>145.0958885</c:v>
                </c:pt>
                <c:pt idx="14609">
                  <c:v>145.10582149999999</c:v>
                </c:pt>
                <c:pt idx="14610">
                  <c:v>145.11575450000001</c:v>
                </c:pt>
                <c:pt idx="14611">
                  <c:v>145.1256865</c:v>
                </c:pt>
                <c:pt idx="14612">
                  <c:v>145.13561949999999</c:v>
                </c:pt>
                <c:pt idx="14613">
                  <c:v>145.14555150000001</c:v>
                </c:pt>
                <c:pt idx="14614">
                  <c:v>145.1554845</c:v>
                </c:pt>
                <c:pt idx="14615">
                  <c:v>145.16541749999999</c:v>
                </c:pt>
                <c:pt idx="14616">
                  <c:v>145.17534950000001</c:v>
                </c:pt>
                <c:pt idx="14617">
                  <c:v>145.1852825</c:v>
                </c:pt>
                <c:pt idx="14618">
                  <c:v>145.19521549999999</c:v>
                </c:pt>
                <c:pt idx="14619">
                  <c:v>145.20514750000001</c:v>
                </c:pt>
                <c:pt idx="14620">
                  <c:v>145.2150805</c:v>
                </c:pt>
                <c:pt idx="14621">
                  <c:v>145.22501349999999</c:v>
                </c:pt>
                <c:pt idx="14622">
                  <c:v>145.23494550000001</c:v>
                </c:pt>
                <c:pt idx="14623">
                  <c:v>145.2448785</c:v>
                </c:pt>
                <c:pt idx="14624">
                  <c:v>145.25481049999999</c:v>
                </c:pt>
                <c:pt idx="14625">
                  <c:v>145.26474350000001</c:v>
                </c:pt>
                <c:pt idx="14626">
                  <c:v>145.2746765</c:v>
                </c:pt>
                <c:pt idx="14627">
                  <c:v>145.28460849999999</c:v>
                </c:pt>
                <c:pt idx="14628">
                  <c:v>145.29454150000001</c:v>
                </c:pt>
                <c:pt idx="14629">
                  <c:v>145.3044745</c:v>
                </c:pt>
                <c:pt idx="14630">
                  <c:v>145.31440649999999</c:v>
                </c:pt>
                <c:pt idx="14631">
                  <c:v>145.32433950000001</c:v>
                </c:pt>
                <c:pt idx="14632">
                  <c:v>145.3342725</c:v>
                </c:pt>
                <c:pt idx="14633">
                  <c:v>145.34420449999999</c:v>
                </c:pt>
                <c:pt idx="14634">
                  <c:v>145.35413750000001</c:v>
                </c:pt>
                <c:pt idx="14635">
                  <c:v>145.3640705</c:v>
                </c:pt>
                <c:pt idx="14636">
                  <c:v>145.37400249999999</c:v>
                </c:pt>
                <c:pt idx="14637">
                  <c:v>145.38393550000001</c:v>
                </c:pt>
                <c:pt idx="14638">
                  <c:v>145.3938675</c:v>
                </c:pt>
                <c:pt idx="14639">
                  <c:v>145.40380049999999</c:v>
                </c:pt>
                <c:pt idx="14640">
                  <c:v>145.41373350000001</c:v>
                </c:pt>
                <c:pt idx="14641">
                  <c:v>145.4236655</c:v>
                </c:pt>
                <c:pt idx="14642">
                  <c:v>145.43359849999999</c:v>
                </c:pt>
                <c:pt idx="14643">
                  <c:v>145.44353150000001</c:v>
                </c:pt>
                <c:pt idx="14644">
                  <c:v>145.4534635</c:v>
                </c:pt>
                <c:pt idx="14645">
                  <c:v>145.46339649999999</c:v>
                </c:pt>
                <c:pt idx="14646">
                  <c:v>145.47332950000001</c:v>
                </c:pt>
                <c:pt idx="14647">
                  <c:v>145.4832615</c:v>
                </c:pt>
                <c:pt idx="14648">
                  <c:v>145.49319449999999</c:v>
                </c:pt>
                <c:pt idx="14649">
                  <c:v>145.50312650000001</c:v>
                </c:pt>
                <c:pt idx="14650">
                  <c:v>145.5130595</c:v>
                </c:pt>
                <c:pt idx="14651">
                  <c:v>145.52299249999999</c:v>
                </c:pt>
                <c:pt idx="14652">
                  <c:v>145.53292450000001</c:v>
                </c:pt>
                <c:pt idx="14653">
                  <c:v>145.5428575</c:v>
                </c:pt>
                <c:pt idx="14654">
                  <c:v>145.55279049999999</c:v>
                </c:pt>
                <c:pt idx="14655">
                  <c:v>145.56272250000001</c:v>
                </c:pt>
                <c:pt idx="14656">
                  <c:v>145.5726555</c:v>
                </c:pt>
                <c:pt idx="14657">
                  <c:v>145.58258850000001</c:v>
                </c:pt>
                <c:pt idx="14658">
                  <c:v>145.59252050000001</c:v>
                </c:pt>
                <c:pt idx="14659">
                  <c:v>145.60245409999999</c:v>
                </c:pt>
                <c:pt idx="14660">
                  <c:v>145.61238610000001</c:v>
                </c:pt>
                <c:pt idx="14661">
                  <c:v>145.6223191</c:v>
                </c:pt>
                <c:pt idx="14662">
                  <c:v>145.63225209999999</c:v>
                </c:pt>
                <c:pt idx="14663">
                  <c:v>145.64218410000001</c:v>
                </c:pt>
                <c:pt idx="14664">
                  <c:v>145.6521171</c:v>
                </c:pt>
                <c:pt idx="14665">
                  <c:v>145.66205009999999</c:v>
                </c:pt>
                <c:pt idx="14666">
                  <c:v>145.67198210000001</c:v>
                </c:pt>
                <c:pt idx="14667">
                  <c:v>145.6819151</c:v>
                </c:pt>
                <c:pt idx="14668">
                  <c:v>145.69184809999999</c:v>
                </c:pt>
                <c:pt idx="14669">
                  <c:v>145.70178010000001</c:v>
                </c:pt>
                <c:pt idx="14670">
                  <c:v>145.7117131</c:v>
                </c:pt>
                <c:pt idx="14671">
                  <c:v>145.72164509999999</c:v>
                </c:pt>
                <c:pt idx="14672">
                  <c:v>145.73157810000001</c:v>
                </c:pt>
                <c:pt idx="14673">
                  <c:v>145.7415111</c:v>
                </c:pt>
                <c:pt idx="14674">
                  <c:v>145.75144309999999</c:v>
                </c:pt>
                <c:pt idx="14675">
                  <c:v>145.76137610000001</c:v>
                </c:pt>
                <c:pt idx="14676">
                  <c:v>145.7713091</c:v>
                </c:pt>
                <c:pt idx="14677">
                  <c:v>145.78124109999999</c:v>
                </c:pt>
                <c:pt idx="14678">
                  <c:v>145.79117410000001</c:v>
                </c:pt>
                <c:pt idx="14679">
                  <c:v>145.8011071</c:v>
                </c:pt>
                <c:pt idx="14680">
                  <c:v>145.81103909999999</c:v>
                </c:pt>
                <c:pt idx="14681">
                  <c:v>145.82097210000001</c:v>
                </c:pt>
                <c:pt idx="14682">
                  <c:v>145.8309041</c:v>
                </c:pt>
                <c:pt idx="14683">
                  <c:v>145.84083709999999</c:v>
                </c:pt>
                <c:pt idx="14684">
                  <c:v>145.85077010000001</c:v>
                </c:pt>
                <c:pt idx="14685">
                  <c:v>145.8607021</c:v>
                </c:pt>
                <c:pt idx="14686">
                  <c:v>145.87063509999999</c:v>
                </c:pt>
                <c:pt idx="14687">
                  <c:v>145.8805681</c:v>
                </c:pt>
                <c:pt idx="14688">
                  <c:v>145.8905001</c:v>
                </c:pt>
                <c:pt idx="14689">
                  <c:v>145.90043309999999</c:v>
                </c:pt>
                <c:pt idx="14690">
                  <c:v>145.9103661</c:v>
                </c:pt>
                <c:pt idx="14691">
                  <c:v>145.9202981</c:v>
                </c:pt>
                <c:pt idx="14692">
                  <c:v>145.93023109999999</c:v>
                </c:pt>
                <c:pt idx="14693">
                  <c:v>145.94016310000001</c:v>
                </c:pt>
                <c:pt idx="14694">
                  <c:v>145.9500961</c:v>
                </c:pt>
                <c:pt idx="14695">
                  <c:v>145.96002910000001</c:v>
                </c:pt>
                <c:pt idx="14696">
                  <c:v>145.96996110000001</c:v>
                </c:pt>
                <c:pt idx="14697">
                  <c:v>145.9798941</c:v>
                </c:pt>
                <c:pt idx="14698">
                  <c:v>145.98982710000001</c:v>
                </c:pt>
                <c:pt idx="14699">
                  <c:v>145.99975910000001</c:v>
                </c:pt>
                <c:pt idx="14700">
                  <c:v>146.0096921</c:v>
                </c:pt>
                <c:pt idx="14701">
                  <c:v>146.01962510000001</c:v>
                </c:pt>
                <c:pt idx="14702">
                  <c:v>146.02955710000001</c:v>
                </c:pt>
                <c:pt idx="14703">
                  <c:v>146.03949009999999</c:v>
                </c:pt>
                <c:pt idx="14704">
                  <c:v>146.04942209999999</c:v>
                </c:pt>
                <c:pt idx="14705">
                  <c:v>146.0593551</c:v>
                </c:pt>
                <c:pt idx="14706">
                  <c:v>146.06928809999999</c:v>
                </c:pt>
                <c:pt idx="14707">
                  <c:v>146.07922009999999</c:v>
                </c:pt>
                <c:pt idx="14708">
                  <c:v>146.0891531</c:v>
                </c:pt>
                <c:pt idx="14709">
                  <c:v>146.09908609999999</c:v>
                </c:pt>
                <c:pt idx="14710">
                  <c:v>146.10901809999999</c:v>
                </c:pt>
                <c:pt idx="14711">
                  <c:v>146.1189511</c:v>
                </c:pt>
                <c:pt idx="14712">
                  <c:v>146.1288831</c:v>
                </c:pt>
                <c:pt idx="14713">
                  <c:v>146.13881610000001</c:v>
                </c:pt>
                <c:pt idx="14714">
                  <c:v>146.1487491</c:v>
                </c:pt>
                <c:pt idx="14715">
                  <c:v>146.1586811</c:v>
                </c:pt>
                <c:pt idx="14716">
                  <c:v>146.16861410000001</c:v>
                </c:pt>
                <c:pt idx="14717">
                  <c:v>146.1785471</c:v>
                </c:pt>
                <c:pt idx="14718">
                  <c:v>146.1884791</c:v>
                </c:pt>
                <c:pt idx="14719">
                  <c:v>146.19841210000001</c:v>
                </c:pt>
                <c:pt idx="14720">
                  <c:v>146.2083451</c:v>
                </c:pt>
                <c:pt idx="14721">
                  <c:v>146.21827709999999</c:v>
                </c:pt>
                <c:pt idx="14722">
                  <c:v>146.22821010000001</c:v>
                </c:pt>
                <c:pt idx="14723">
                  <c:v>146.2381421</c:v>
                </c:pt>
                <c:pt idx="14724">
                  <c:v>146.24807509999999</c:v>
                </c:pt>
                <c:pt idx="14725">
                  <c:v>146.25800810000001</c:v>
                </c:pt>
                <c:pt idx="14726">
                  <c:v>146.2679401</c:v>
                </c:pt>
                <c:pt idx="14727">
                  <c:v>146.27787309999999</c:v>
                </c:pt>
                <c:pt idx="14728">
                  <c:v>146.28780610000001</c:v>
                </c:pt>
                <c:pt idx="14729">
                  <c:v>146.2977381</c:v>
                </c:pt>
                <c:pt idx="14730">
                  <c:v>146.30767109999999</c:v>
                </c:pt>
                <c:pt idx="14731">
                  <c:v>146.31760410000001</c:v>
                </c:pt>
                <c:pt idx="14732">
                  <c:v>146.3275361</c:v>
                </c:pt>
                <c:pt idx="14733">
                  <c:v>146.33746909999999</c:v>
                </c:pt>
                <c:pt idx="14734">
                  <c:v>146.34740110000001</c:v>
                </c:pt>
                <c:pt idx="14735">
                  <c:v>146.3573341</c:v>
                </c:pt>
                <c:pt idx="14736">
                  <c:v>146.36726709999999</c:v>
                </c:pt>
                <c:pt idx="14737">
                  <c:v>146.37719910000001</c:v>
                </c:pt>
                <c:pt idx="14738">
                  <c:v>146.3871321</c:v>
                </c:pt>
                <c:pt idx="14739">
                  <c:v>146.39706509999999</c:v>
                </c:pt>
                <c:pt idx="14740">
                  <c:v>146.40699710000001</c:v>
                </c:pt>
                <c:pt idx="14741">
                  <c:v>146.4169301</c:v>
                </c:pt>
                <c:pt idx="14742">
                  <c:v>146.42686209999999</c:v>
                </c:pt>
                <c:pt idx="14743">
                  <c:v>146.43679510000001</c:v>
                </c:pt>
                <c:pt idx="14744">
                  <c:v>146.4467281</c:v>
                </c:pt>
                <c:pt idx="14745">
                  <c:v>146.45666009999999</c:v>
                </c:pt>
                <c:pt idx="14746">
                  <c:v>146.46659310000001</c:v>
                </c:pt>
                <c:pt idx="14747">
                  <c:v>146.4765261</c:v>
                </c:pt>
                <c:pt idx="14748">
                  <c:v>146.48645809999999</c:v>
                </c:pt>
                <c:pt idx="14749">
                  <c:v>146.49639110000001</c:v>
                </c:pt>
                <c:pt idx="14750">
                  <c:v>146.5063241</c:v>
                </c:pt>
                <c:pt idx="14751">
                  <c:v>146.51625609999999</c:v>
                </c:pt>
                <c:pt idx="14752">
                  <c:v>146.52618910000001</c:v>
                </c:pt>
                <c:pt idx="14753">
                  <c:v>146.5361211</c:v>
                </c:pt>
                <c:pt idx="14754">
                  <c:v>146.54605409999999</c:v>
                </c:pt>
                <c:pt idx="14755">
                  <c:v>146.55598710000001</c:v>
                </c:pt>
                <c:pt idx="14756">
                  <c:v>146.5659191</c:v>
                </c:pt>
                <c:pt idx="14757">
                  <c:v>146.57585209999999</c:v>
                </c:pt>
                <c:pt idx="14758">
                  <c:v>146.58578510000001</c:v>
                </c:pt>
                <c:pt idx="14759">
                  <c:v>146.5957171</c:v>
                </c:pt>
                <c:pt idx="14760">
                  <c:v>146.6056504</c:v>
                </c:pt>
                <c:pt idx="14761">
                  <c:v>146.61558239999999</c:v>
                </c:pt>
                <c:pt idx="14762">
                  <c:v>146.62551540000001</c:v>
                </c:pt>
                <c:pt idx="14763">
                  <c:v>146.6354484</c:v>
                </c:pt>
                <c:pt idx="14764">
                  <c:v>146.64538039999999</c:v>
                </c:pt>
                <c:pt idx="14765">
                  <c:v>146.65531340000001</c:v>
                </c:pt>
                <c:pt idx="14766">
                  <c:v>146.6652464</c:v>
                </c:pt>
                <c:pt idx="14767">
                  <c:v>146.67517839999999</c:v>
                </c:pt>
                <c:pt idx="14768">
                  <c:v>146.68511140000001</c:v>
                </c:pt>
                <c:pt idx="14769">
                  <c:v>146.6950444</c:v>
                </c:pt>
                <c:pt idx="14770">
                  <c:v>146.70497639999999</c:v>
                </c:pt>
                <c:pt idx="14771">
                  <c:v>146.71490940000001</c:v>
                </c:pt>
                <c:pt idx="14772">
                  <c:v>146.7248414</c:v>
                </c:pt>
                <c:pt idx="14773">
                  <c:v>146.73477439999999</c:v>
                </c:pt>
                <c:pt idx="14774">
                  <c:v>146.74470740000001</c:v>
                </c:pt>
                <c:pt idx="14775">
                  <c:v>146.7546394</c:v>
                </c:pt>
                <c:pt idx="14776">
                  <c:v>146.76457239999999</c:v>
                </c:pt>
                <c:pt idx="14777">
                  <c:v>146.77450540000001</c:v>
                </c:pt>
                <c:pt idx="14778">
                  <c:v>146.7844374</c:v>
                </c:pt>
                <c:pt idx="14779">
                  <c:v>146.79437039999999</c:v>
                </c:pt>
                <c:pt idx="14780">
                  <c:v>146.80430340000001</c:v>
                </c:pt>
                <c:pt idx="14781">
                  <c:v>146.8142354</c:v>
                </c:pt>
                <c:pt idx="14782">
                  <c:v>146.82416839999999</c:v>
                </c:pt>
                <c:pt idx="14783">
                  <c:v>146.83410040000001</c:v>
                </c:pt>
                <c:pt idx="14784">
                  <c:v>146.8440334</c:v>
                </c:pt>
                <c:pt idx="14785">
                  <c:v>146.85396639999999</c:v>
                </c:pt>
                <c:pt idx="14786">
                  <c:v>146.86389840000001</c:v>
                </c:pt>
                <c:pt idx="14787">
                  <c:v>146.8738314</c:v>
                </c:pt>
                <c:pt idx="14788">
                  <c:v>146.88376439999999</c:v>
                </c:pt>
                <c:pt idx="14789">
                  <c:v>146.89369640000001</c:v>
                </c:pt>
                <c:pt idx="14790">
                  <c:v>146.9036294</c:v>
                </c:pt>
                <c:pt idx="14791">
                  <c:v>146.91356239999999</c:v>
                </c:pt>
                <c:pt idx="14792">
                  <c:v>146.92349440000001</c:v>
                </c:pt>
                <c:pt idx="14793">
                  <c:v>146.9334274</c:v>
                </c:pt>
                <c:pt idx="14794">
                  <c:v>146.94335939999999</c:v>
                </c:pt>
                <c:pt idx="14795">
                  <c:v>146.95329240000001</c:v>
                </c:pt>
                <c:pt idx="14796">
                  <c:v>146.9632254</c:v>
                </c:pt>
                <c:pt idx="14797">
                  <c:v>146.97315739999999</c:v>
                </c:pt>
                <c:pt idx="14798">
                  <c:v>146.98309040000001</c:v>
                </c:pt>
                <c:pt idx="14799">
                  <c:v>146.9930234</c:v>
                </c:pt>
                <c:pt idx="14800">
                  <c:v>147.00295539999999</c:v>
                </c:pt>
                <c:pt idx="14801">
                  <c:v>147.01288840000001</c:v>
                </c:pt>
                <c:pt idx="14802">
                  <c:v>147.0228214</c:v>
                </c:pt>
                <c:pt idx="14803">
                  <c:v>147.03275339999999</c:v>
                </c:pt>
                <c:pt idx="14804">
                  <c:v>147.04268640000001</c:v>
                </c:pt>
                <c:pt idx="14805">
                  <c:v>147.0526184</c:v>
                </c:pt>
                <c:pt idx="14806">
                  <c:v>147.06255139999999</c:v>
                </c:pt>
                <c:pt idx="14807">
                  <c:v>147.07248440000001</c:v>
                </c:pt>
                <c:pt idx="14808">
                  <c:v>147.0824164</c:v>
                </c:pt>
                <c:pt idx="14809">
                  <c:v>147.09234939999999</c:v>
                </c:pt>
                <c:pt idx="14810">
                  <c:v>147.10228240000001</c:v>
                </c:pt>
                <c:pt idx="14811">
                  <c:v>147.1122144</c:v>
                </c:pt>
                <c:pt idx="14812">
                  <c:v>147.12214739999999</c:v>
                </c:pt>
                <c:pt idx="14813">
                  <c:v>147.13208040000001</c:v>
                </c:pt>
                <c:pt idx="14814">
                  <c:v>147.1420124</c:v>
                </c:pt>
                <c:pt idx="14815">
                  <c:v>147.15194539999999</c:v>
                </c:pt>
                <c:pt idx="14816">
                  <c:v>147.16187740000001</c:v>
                </c:pt>
                <c:pt idx="14817">
                  <c:v>147.1718104</c:v>
                </c:pt>
                <c:pt idx="14818">
                  <c:v>147.18174339999999</c:v>
                </c:pt>
                <c:pt idx="14819">
                  <c:v>147.19167540000001</c:v>
                </c:pt>
                <c:pt idx="14820">
                  <c:v>147.2016084</c:v>
                </c:pt>
                <c:pt idx="14821">
                  <c:v>147.21154139999999</c:v>
                </c:pt>
                <c:pt idx="14822">
                  <c:v>147.22147340000001</c:v>
                </c:pt>
                <c:pt idx="14823">
                  <c:v>147.2314064</c:v>
                </c:pt>
                <c:pt idx="14824">
                  <c:v>147.24133939999999</c:v>
                </c:pt>
                <c:pt idx="14825">
                  <c:v>147.25127140000001</c:v>
                </c:pt>
                <c:pt idx="14826">
                  <c:v>147.2612044</c:v>
                </c:pt>
                <c:pt idx="14827">
                  <c:v>147.27113639999999</c:v>
                </c:pt>
                <c:pt idx="14828">
                  <c:v>147.28106940000001</c:v>
                </c:pt>
                <c:pt idx="14829">
                  <c:v>147.2910024</c:v>
                </c:pt>
                <c:pt idx="14830">
                  <c:v>147.30093439999999</c:v>
                </c:pt>
                <c:pt idx="14831">
                  <c:v>147.31086740000001</c:v>
                </c:pt>
                <c:pt idx="14832">
                  <c:v>147.3208004</c:v>
                </c:pt>
                <c:pt idx="14833">
                  <c:v>147.33073239999999</c:v>
                </c:pt>
                <c:pt idx="14834">
                  <c:v>147.34066540000001</c:v>
                </c:pt>
                <c:pt idx="14835">
                  <c:v>147.3505984</c:v>
                </c:pt>
                <c:pt idx="14836">
                  <c:v>147.36053039999999</c:v>
                </c:pt>
                <c:pt idx="14837">
                  <c:v>147.37046340000001</c:v>
                </c:pt>
                <c:pt idx="14838">
                  <c:v>147.3803964</c:v>
                </c:pt>
                <c:pt idx="14839">
                  <c:v>147.39032839999999</c:v>
                </c:pt>
                <c:pt idx="14840">
                  <c:v>147.40026140000001</c:v>
                </c:pt>
                <c:pt idx="14841">
                  <c:v>147.4101934</c:v>
                </c:pt>
                <c:pt idx="14842">
                  <c:v>147.42012639999999</c:v>
                </c:pt>
                <c:pt idx="14843">
                  <c:v>147.4300594</c:v>
                </c:pt>
                <c:pt idx="14844">
                  <c:v>147.4399914</c:v>
                </c:pt>
                <c:pt idx="14845">
                  <c:v>147.44992439999999</c:v>
                </c:pt>
                <c:pt idx="14846">
                  <c:v>147.4598574</c:v>
                </c:pt>
                <c:pt idx="14847">
                  <c:v>147.4697894</c:v>
                </c:pt>
                <c:pt idx="14848">
                  <c:v>147.47972240000001</c:v>
                </c:pt>
                <c:pt idx="14849">
                  <c:v>147.4896554</c:v>
                </c:pt>
                <c:pt idx="14850">
                  <c:v>147.4995874</c:v>
                </c:pt>
                <c:pt idx="14851">
                  <c:v>147.50952040000001</c:v>
                </c:pt>
                <c:pt idx="14852">
                  <c:v>147.51945240000001</c:v>
                </c:pt>
                <c:pt idx="14853">
                  <c:v>147.5293854</c:v>
                </c:pt>
                <c:pt idx="14854">
                  <c:v>147.53931840000001</c:v>
                </c:pt>
                <c:pt idx="14855">
                  <c:v>147.54925040000001</c:v>
                </c:pt>
                <c:pt idx="14856">
                  <c:v>147.55918339999999</c:v>
                </c:pt>
                <c:pt idx="14857">
                  <c:v>147.56911640000001</c:v>
                </c:pt>
                <c:pt idx="14858">
                  <c:v>147.5790484</c:v>
                </c:pt>
                <c:pt idx="14859">
                  <c:v>147.58898139999999</c:v>
                </c:pt>
                <c:pt idx="14860">
                  <c:v>147.59891440000001</c:v>
                </c:pt>
                <c:pt idx="14861">
                  <c:v>147.60884540000001</c:v>
                </c:pt>
                <c:pt idx="14862">
                  <c:v>147.6187784</c:v>
                </c:pt>
                <c:pt idx="14863">
                  <c:v>147.62871039999999</c:v>
                </c:pt>
                <c:pt idx="14864">
                  <c:v>147.63864340000001</c:v>
                </c:pt>
                <c:pt idx="14865">
                  <c:v>147.6485764</c:v>
                </c:pt>
                <c:pt idx="14866">
                  <c:v>147.65850839999999</c:v>
                </c:pt>
                <c:pt idx="14867">
                  <c:v>147.66844140000001</c:v>
                </c:pt>
                <c:pt idx="14868">
                  <c:v>147.6783744</c:v>
                </c:pt>
                <c:pt idx="14869">
                  <c:v>147.68830639999999</c:v>
                </c:pt>
                <c:pt idx="14870">
                  <c:v>147.69823940000001</c:v>
                </c:pt>
                <c:pt idx="14871">
                  <c:v>147.7081724</c:v>
                </c:pt>
                <c:pt idx="14872">
                  <c:v>147.71810439999999</c:v>
                </c:pt>
                <c:pt idx="14873">
                  <c:v>147.72803740000001</c:v>
                </c:pt>
                <c:pt idx="14874">
                  <c:v>147.7379694</c:v>
                </c:pt>
                <c:pt idx="14875">
                  <c:v>147.74790239999999</c:v>
                </c:pt>
                <c:pt idx="14876">
                  <c:v>147.7578354</c:v>
                </c:pt>
                <c:pt idx="14877">
                  <c:v>147.7677674</c:v>
                </c:pt>
                <c:pt idx="14878">
                  <c:v>147.77770039999999</c:v>
                </c:pt>
                <c:pt idx="14879">
                  <c:v>147.7876334</c:v>
                </c:pt>
                <c:pt idx="14880">
                  <c:v>147.7975654</c:v>
                </c:pt>
                <c:pt idx="14881">
                  <c:v>147.80749839999999</c:v>
                </c:pt>
                <c:pt idx="14882">
                  <c:v>147.8174314</c:v>
                </c:pt>
                <c:pt idx="14883">
                  <c:v>147.8273634</c:v>
                </c:pt>
                <c:pt idx="14884">
                  <c:v>147.83729640000001</c:v>
                </c:pt>
                <c:pt idx="14885">
                  <c:v>147.84722840000001</c:v>
                </c:pt>
                <c:pt idx="14886">
                  <c:v>147.8571614</c:v>
                </c:pt>
                <c:pt idx="14887">
                  <c:v>147.86709440000001</c:v>
                </c:pt>
                <c:pt idx="14888">
                  <c:v>147.87702640000001</c:v>
                </c:pt>
                <c:pt idx="14889">
                  <c:v>147.88695939999999</c:v>
                </c:pt>
                <c:pt idx="14890">
                  <c:v>147.89689240000001</c:v>
                </c:pt>
                <c:pt idx="14891">
                  <c:v>147.9068244</c:v>
                </c:pt>
                <c:pt idx="14892">
                  <c:v>147.91675739999999</c:v>
                </c:pt>
                <c:pt idx="14893">
                  <c:v>147.92669040000001</c:v>
                </c:pt>
                <c:pt idx="14894">
                  <c:v>147.9366224</c:v>
                </c:pt>
                <c:pt idx="14895">
                  <c:v>147.94655539999999</c:v>
                </c:pt>
                <c:pt idx="14896">
                  <c:v>147.95648739999999</c:v>
                </c:pt>
                <c:pt idx="14897">
                  <c:v>147.9664204</c:v>
                </c:pt>
                <c:pt idx="14898">
                  <c:v>147.97635339999999</c:v>
                </c:pt>
                <c:pt idx="14899">
                  <c:v>147.98628540000001</c:v>
                </c:pt>
                <c:pt idx="14900">
                  <c:v>147.9962184</c:v>
                </c:pt>
                <c:pt idx="14901">
                  <c:v>148.00615139999999</c:v>
                </c:pt>
                <c:pt idx="14902">
                  <c:v>148.01608340000001</c:v>
                </c:pt>
                <c:pt idx="14903">
                  <c:v>148.0260164</c:v>
                </c:pt>
                <c:pt idx="14904">
                  <c:v>148.03594939999999</c:v>
                </c:pt>
                <c:pt idx="14905">
                  <c:v>148.04588140000001</c:v>
                </c:pt>
                <c:pt idx="14906">
                  <c:v>148.0558144</c:v>
                </c:pt>
                <c:pt idx="14907">
                  <c:v>148.06574639999999</c:v>
                </c:pt>
                <c:pt idx="14908">
                  <c:v>148.07567940000001</c:v>
                </c:pt>
                <c:pt idx="14909">
                  <c:v>148.0856124</c:v>
                </c:pt>
                <c:pt idx="14910">
                  <c:v>148.09554439999999</c:v>
                </c:pt>
                <c:pt idx="14911">
                  <c:v>148.10547740000001</c:v>
                </c:pt>
                <c:pt idx="14912">
                  <c:v>148.1154104</c:v>
                </c:pt>
                <c:pt idx="14913">
                  <c:v>148.12534239999999</c:v>
                </c:pt>
                <c:pt idx="14914">
                  <c:v>148.13527540000001</c:v>
                </c:pt>
                <c:pt idx="14915">
                  <c:v>148.1452084</c:v>
                </c:pt>
                <c:pt idx="14916">
                  <c:v>148.15514039999999</c:v>
                </c:pt>
                <c:pt idx="14917">
                  <c:v>148.16507340000001</c:v>
                </c:pt>
                <c:pt idx="14918">
                  <c:v>148.1750054</c:v>
                </c:pt>
                <c:pt idx="14919">
                  <c:v>148.18493839999999</c:v>
                </c:pt>
                <c:pt idx="14920">
                  <c:v>148.19487140000001</c:v>
                </c:pt>
                <c:pt idx="14921">
                  <c:v>148.2048034</c:v>
                </c:pt>
                <c:pt idx="14922">
                  <c:v>148.21473639999999</c:v>
                </c:pt>
                <c:pt idx="14923">
                  <c:v>148.22466940000001</c:v>
                </c:pt>
                <c:pt idx="14924">
                  <c:v>148.2346014</c:v>
                </c:pt>
                <c:pt idx="14925">
                  <c:v>148.24453439999999</c:v>
                </c:pt>
                <c:pt idx="14926">
                  <c:v>148.25446640000001</c:v>
                </c:pt>
                <c:pt idx="14927">
                  <c:v>148.2643994</c:v>
                </c:pt>
                <c:pt idx="14928">
                  <c:v>148.27433239999999</c:v>
                </c:pt>
                <c:pt idx="14929">
                  <c:v>148.28426440000001</c:v>
                </c:pt>
                <c:pt idx="14930">
                  <c:v>148.2941974</c:v>
                </c:pt>
                <c:pt idx="14931">
                  <c:v>148.30413039999999</c:v>
                </c:pt>
                <c:pt idx="14932">
                  <c:v>148.31406240000001</c:v>
                </c:pt>
                <c:pt idx="14933">
                  <c:v>148.3239954</c:v>
                </c:pt>
                <c:pt idx="14934">
                  <c:v>148.33392839999999</c:v>
                </c:pt>
                <c:pt idx="14935">
                  <c:v>148.34386040000001</c:v>
                </c:pt>
                <c:pt idx="14936">
                  <c:v>148.3537934</c:v>
                </c:pt>
                <c:pt idx="14937">
                  <c:v>148.36372539999999</c:v>
                </c:pt>
                <c:pt idx="14938">
                  <c:v>148.37365840000001</c:v>
                </c:pt>
                <c:pt idx="14939">
                  <c:v>148.3835914</c:v>
                </c:pt>
                <c:pt idx="14940">
                  <c:v>148.39352339999999</c:v>
                </c:pt>
                <c:pt idx="14941">
                  <c:v>148.40345640000001</c:v>
                </c:pt>
                <c:pt idx="14942">
                  <c:v>148.4133894</c:v>
                </c:pt>
                <c:pt idx="14943">
                  <c:v>148.42332139999999</c:v>
                </c:pt>
                <c:pt idx="14944">
                  <c:v>148.43325440000001</c:v>
                </c:pt>
                <c:pt idx="14945">
                  <c:v>148.4431874</c:v>
                </c:pt>
                <c:pt idx="14946">
                  <c:v>148.45311939999999</c:v>
                </c:pt>
                <c:pt idx="14947">
                  <c:v>148.46305240000001</c:v>
                </c:pt>
                <c:pt idx="14948">
                  <c:v>148.4729844</c:v>
                </c:pt>
                <c:pt idx="14949">
                  <c:v>148.48291739999999</c:v>
                </c:pt>
                <c:pt idx="14950">
                  <c:v>148.49285040000001</c:v>
                </c:pt>
                <c:pt idx="14951">
                  <c:v>148.5027824</c:v>
                </c:pt>
                <c:pt idx="14952">
                  <c:v>148.51271539999999</c:v>
                </c:pt>
                <c:pt idx="14953">
                  <c:v>148.52264840000001</c:v>
                </c:pt>
                <c:pt idx="14954">
                  <c:v>148.5325804</c:v>
                </c:pt>
                <c:pt idx="14955">
                  <c:v>148.54251339999999</c:v>
                </c:pt>
                <c:pt idx="14956">
                  <c:v>148.55244540000001</c:v>
                </c:pt>
                <c:pt idx="14957">
                  <c:v>148.5623784</c:v>
                </c:pt>
                <c:pt idx="14958">
                  <c:v>148.57231139999999</c:v>
                </c:pt>
                <c:pt idx="14959">
                  <c:v>148.58224340000001</c:v>
                </c:pt>
                <c:pt idx="14960">
                  <c:v>148.5921764</c:v>
                </c:pt>
                <c:pt idx="14961">
                  <c:v>148.60210939999999</c:v>
                </c:pt>
                <c:pt idx="14962">
                  <c:v>148.61204240000001</c:v>
                </c:pt>
                <c:pt idx="14963">
                  <c:v>148.6219754</c:v>
                </c:pt>
                <c:pt idx="14964">
                  <c:v>148.63190839999999</c:v>
                </c:pt>
                <c:pt idx="14965">
                  <c:v>148.64184040000001</c:v>
                </c:pt>
                <c:pt idx="14966">
                  <c:v>148.6517734</c:v>
                </c:pt>
                <c:pt idx="14967">
                  <c:v>148.66170539999999</c:v>
                </c:pt>
                <c:pt idx="14968">
                  <c:v>148.67163840000001</c:v>
                </c:pt>
                <c:pt idx="14969">
                  <c:v>148.6815714</c:v>
                </c:pt>
                <c:pt idx="14970">
                  <c:v>148.69150339999999</c:v>
                </c:pt>
                <c:pt idx="14971">
                  <c:v>148.70143640000001</c:v>
                </c:pt>
                <c:pt idx="14972">
                  <c:v>148.7113694</c:v>
                </c:pt>
                <c:pt idx="14973">
                  <c:v>148.72130139999999</c:v>
                </c:pt>
                <c:pt idx="14974">
                  <c:v>148.73123440000001</c:v>
                </c:pt>
                <c:pt idx="14975">
                  <c:v>148.74116739999999</c:v>
                </c:pt>
                <c:pt idx="14976">
                  <c:v>148.75109939999999</c:v>
                </c:pt>
                <c:pt idx="14977">
                  <c:v>148.7610324</c:v>
                </c:pt>
                <c:pt idx="14978">
                  <c:v>148.7709644</c:v>
                </c:pt>
                <c:pt idx="14979">
                  <c:v>148.78089739999999</c:v>
                </c:pt>
                <c:pt idx="14980">
                  <c:v>148.7908304</c:v>
                </c:pt>
                <c:pt idx="14981">
                  <c:v>148.8007624</c:v>
                </c:pt>
                <c:pt idx="14982">
                  <c:v>148.81069539999999</c:v>
                </c:pt>
                <c:pt idx="14983">
                  <c:v>148.8206284</c:v>
                </c:pt>
                <c:pt idx="14984">
                  <c:v>148.8305604</c:v>
                </c:pt>
                <c:pt idx="14985">
                  <c:v>148.84049340000001</c:v>
                </c:pt>
                <c:pt idx="14986">
                  <c:v>148.8504264</c:v>
                </c:pt>
                <c:pt idx="14987">
                  <c:v>148.8603584</c:v>
                </c:pt>
                <c:pt idx="14988">
                  <c:v>148.87029140000001</c:v>
                </c:pt>
                <c:pt idx="14989">
                  <c:v>148.88022340000001</c:v>
                </c:pt>
                <c:pt idx="14990">
                  <c:v>148.8901564</c:v>
                </c:pt>
                <c:pt idx="14991">
                  <c:v>148.90008940000001</c:v>
                </c:pt>
                <c:pt idx="14992">
                  <c:v>148.91002140000001</c:v>
                </c:pt>
                <c:pt idx="14993">
                  <c:v>148.91995439999999</c:v>
                </c:pt>
                <c:pt idx="14994">
                  <c:v>148.92988740000001</c:v>
                </c:pt>
                <c:pt idx="14995">
                  <c:v>148.9398194</c:v>
                </c:pt>
                <c:pt idx="14996">
                  <c:v>148.94975239999999</c:v>
                </c:pt>
                <c:pt idx="14997">
                  <c:v>148.95968439999999</c:v>
                </c:pt>
                <c:pt idx="14998">
                  <c:v>148.9696174</c:v>
                </c:pt>
                <c:pt idx="14999">
                  <c:v>148.97955039999999</c:v>
                </c:pt>
                <c:pt idx="15000">
                  <c:v>148.98948240000001</c:v>
                </c:pt>
                <c:pt idx="15001">
                  <c:v>148.9994154</c:v>
                </c:pt>
                <c:pt idx="15002">
                  <c:v>149.00934839999999</c:v>
                </c:pt>
                <c:pt idx="15003">
                  <c:v>149.01928040000001</c:v>
                </c:pt>
                <c:pt idx="15004">
                  <c:v>149.0292134</c:v>
                </c:pt>
                <c:pt idx="15005">
                  <c:v>149.0391454</c:v>
                </c:pt>
                <c:pt idx="15006">
                  <c:v>149.04907840000001</c:v>
                </c:pt>
                <c:pt idx="15007">
                  <c:v>149.0590114</c:v>
                </c:pt>
                <c:pt idx="15008">
                  <c:v>149.06894339999999</c:v>
                </c:pt>
                <c:pt idx="15009">
                  <c:v>149.07887640000001</c:v>
                </c:pt>
                <c:pt idx="15010">
                  <c:v>149.0888094</c:v>
                </c:pt>
                <c:pt idx="15011">
                  <c:v>149.09874139999999</c:v>
                </c:pt>
                <c:pt idx="15012">
                  <c:v>149.10867440000001</c:v>
                </c:pt>
                <c:pt idx="15013">
                  <c:v>149.1186074</c:v>
                </c:pt>
                <c:pt idx="15014">
                  <c:v>149.12853939999999</c:v>
                </c:pt>
                <c:pt idx="15015">
                  <c:v>149.13847240000001</c:v>
                </c:pt>
                <c:pt idx="15016">
                  <c:v>149.1484044</c:v>
                </c:pt>
                <c:pt idx="15017">
                  <c:v>149.15833739999999</c:v>
                </c:pt>
                <c:pt idx="15018">
                  <c:v>149.16827040000001</c:v>
                </c:pt>
                <c:pt idx="15019">
                  <c:v>149.1782024</c:v>
                </c:pt>
                <c:pt idx="15020">
                  <c:v>149.18813539999999</c:v>
                </c:pt>
                <c:pt idx="15021">
                  <c:v>149.19806840000001</c:v>
                </c:pt>
                <c:pt idx="15022">
                  <c:v>149.2080004</c:v>
                </c:pt>
                <c:pt idx="15023">
                  <c:v>149.21793339999999</c:v>
                </c:pt>
                <c:pt idx="15024">
                  <c:v>149.22786640000001</c:v>
                </c:pt>
                <c:pt idx="15025">
                  <c:v>149.2377984</c:v>
                </c:pt>
                <c:pt idx="15026">
                  <c:v>149.24773139999999</c:v>
                </c:pt>
                <c:pt idx="15027">
                  <c:v>149.25766340000001</c:v>
                </c:pt>
                <c:pt idx="15028">
                  <c:v>149.2675964</c:v>
                </c:pt>
                <c:pt idx="15029">
                  <c:v>149.27752939999999</c:v>
                </c:pt>
                <c:pt idx="15030">
                  <c:v>149.28746140000001</c:v>
                </c:pt>
                <c:pt idx="15031">
                  <c:v>149.2973944</c:v>
                </c:pt>
                <c:pt idx="15032">
                  <c:v>149.30732739999999</c:v>
                </c:pt>
                <c:pt idx="15033">
                  <c:v>149.31725940000001</c:v>
                </c:pt>
                <c:pt idx="15034">
                  <c:v>149.3271924</c:v>
                </c:pt>
                <c:pt idx="15035">
                  <c:v>149.33712439999999</c:v>
                </c:pt>
                <c:pt idx="15036">
                  <c:v>149.34705740000001</c:v>
                </c:pt>
                <c:pt idx="15037">
                  <c:v>149.3569904</c:v>
                </c:pt>
                <c:pt idx="15038">
                  <c:v>149.36692239999999</c:v>
                </c:pt>
                <c:pt idx="15039">
                  <c:v>149.37685540000001</c:v>
                </c:pt>
                <c:pt idx="15040">
                  <c:v>149.3867884</c:v>
                </c:pt>
                <c:pt idx="15041">
                  <c:v>149.39672039999999</c:v>
                </c:pt>
                <c:pt idx="15042">
                  <c:v>149.40665340000001</c:v>
                </c:pt>
                <c:pt idx="15043">
                  <c:v>149.4165864</c:v>
                </c:pt>
                <c:pt idx="15044">
                  <c:v>149.42651839999999</c:v>
                </c:pt>
                <c:pt idx="15045">
                  <c:v>149.43645140000001</c:v>
                </c:pt>
                <c:pt idx="15046">
                  <c:v>149.4463834</c:v>
                </c:pt>
                <c:pt idx="15047">
                  <c:v>149.45631639999999</c:v>
                </c:pt>
                <c:pt idx="15048">
                  <c:v>149.46624940000001</c:v>
                </c:pt>
                <c:pt idx="15049">
                  <c:v>149.4761814</c:v>
                </c:pt>
                <c:pt idx="15050">
                  <c:v>149.48611439999999</c:v>
                </c:pt>
                <c:pt idx="15051">
                  <c:v>149.49604740000001</c:v>
                </c:pt>
                <c:pt idx="15052">
                  <c:v>149.5059794</c:v>
                </c:pt>
                <c:pt idx="15053">
                  <c:v>149.51591239999999</c:v>
                </c:pt>
                <c:pt idx="15054">
                  <c:v>149.52584440000001</c:v>
                </c:pt>
                <c:pt idx="15055">
                  <c:v>149.5357774</c:v>
                </c:pt>
                <c:pt idx="15056">
                  <c:v>149.54571039999999</c:v>
                </c:pt>
                <c:pt idx="15057">
                  <c:v>149.55564240000001</c:v>
                </c:pt>
                <c:pt idx="15058">
                  <c:v>149.5655754</c:v>
                </c:pt>
                <c:pt idx="15059">
                  <c:v>149.57550839999999</c:v>
                </c:pt>
                <c:pt idx="15060">
                  <c:v>149.58544040000001</c:v>
                </c:pt>
                <c:pt idx="15061">
                  <c:v>149.5953734</c:v>
                </c:pt>
                <c:pt idx="15062">
                  <c:v>149.6053057</c:v>
                </c:pt>
                <c:pt idx="15063">
                  <c:v>149.61523769999999</c:v>
                </c:pt>
                <c:pt idx="15064">
                  <c:v>149.62517070000001</c:v>
                </c:pt>
                <c:pt idx="15065">
                  <c:v>149.6351027</c:v>
                </c:pt>
                <c:pt idx="15066">
                  <c:v>149.64503569999999</c:v>
                </c:pt>
                <c:pt idx="15067">
                  <c:v>149.65496870000001</c:v>
                </c:pt>
                <c:pt idx="15068">
                  <c:v>149.6649007</c:v>
                </c:pt>
                <c:pt idx="15069">
                  <c:v>149.67483369999999</c:v>
                </c:pt>
                <c:pt idx="15070">
                  <c:v>149.68476670000001</c:v>
                </c:pt>
                <c:pt idx="15071">
                  <c:v>149.6946987</c:v>
                </c:pt>
                <c:pt idx="15072">
                  <c:v>149.70463169999999</c:v>
                </c:pt>
                <c:pt idx="15073">
                  <c:v>149.71456370000001</c:v>
                </c:pt>
                <c:pt idx="15074">
                  <c:v>149.7244967</c:v>
                </c:pt>
                <c:pt idx="15075">
                  <c:v>149.73442969999999</c:v>
                </c:pt>
                <c:pt idx="15076">
                  <c:v>149.74436170000001</c:v>
                </c:pt>
                <c:pt idx="15077">
                  <c:v>149.7542947</c:v>
                </c:pt>
                <c:pt idx="15078">
                  <c:v>149.76422769999999</c:v>
                </c:pt>
                <c:pt idx="15079">
                  <c:v>149.77415970000001</c:v>
                </c:pt>
                <c:pt idx="15080">
                  <c:v>149.7840927</c:v>
                </c:pt>
                <c:pt idx="15081">
                  <c:v>149.79402569999999</c:v>
                </c:pt>
                <c:pt idx="15082">
                  <c:v>149.80395770000001</c:v>
                </c:pt>
                <c:pt idx="15083">
                  <c:v>149.8138907</c:v>
                </c:pt>
                <c:pt idx="15084">
                  <c:v>149.82382269999999</c:v>
                </c:pt>
                <c:pt idx="15085">
                  <c:v>149.83375570000001</c:v>
                </c:pt>
                <c:pt idx="15086">
                  <c:v>149.8436887</c:v>
                </c:pt>
                <c:pt idx="15087">
                  <c:v>149.85362069999999</c:v>
                </c:pt>
                <c:pt idx="15088">
                  <c:v>149.86355370000001</c:v>
                </c:pt>
                <c:pt idx="15089">
                  <c:v>149.8734867</c:v>
                </c:pt>
                <c:pt idx="15090">
                  <c:v>149.88341869999999</c:v>
                </c:pt>
                <c:pt idx="15091">
                  <c:v>149.89335170000001</c:v>
                </c:pt>
                <c:pt idx="15092">
                  <c:v>149.9032837</c:v>
                </c:pt>
                <c:pt idx="15093">
                  <c:v>149.91321669999999</c:v>
                </c:pt>
                <c:pt idx="15094">
                  <c:v>149.92314970000001</c:v>
                </c:pt>
                <c:pt idx="15095">
                  <c:v>149.9330817</c:v>
                </c:pt>
                <c:pt idx="15096">
                  <c:v>149.94301469999999</c:v>
                </c:pt>
                <c:pt idx="15097">
                  <c:v>149.95294770000001</c:v>
                </c:pt>
                <c:pt idx="15098">
                  <c:v>149.9628797</c:v>
                </c:pt>
                <c:pt idx="15099">
                  <c:v>149.97281269999999</c:v>
                </c:pt>
                <c:pt idx="15100">
                  <c:v>149.98274570000001</c:v>
                </c:pt>
                <c:pt idx="15101">
                  <c:v>149.9926777</c:v>
                </c:pt>
                <c:pt idx="15102">
                  <c:v>150.00261069999999</c:v>
                </c:pt>
                <c:pt idx="15103">
                  <c:v>150.01254270000001</c:v>
                </c:pt>
                <c:pt idx="15104">
                  <c:v>150.0224757</c:v>
                </c:pt>
                <c:pt idx="15105">
                  <c:v>150.03240869999999</c:v>
                </c:pt>
                <c:pt idx="15106">
                  <c:v>150.04234070000001</c:v>
                </c:pt>
                <c:pt idx="15107">
                  <c:v>150.0522737</c:v>
                </c:pt>
                <c:pt idx="15108">
                  <c:v>150.06220669999999</c:v>
                </c:pt>
                <c:pt idx="15109">
                  <c:v>150.07213870000001</c:v>
                </c:pt>
                <c:pt idx="15110">
                  <c:v>150.0820717</c:v>
                </c:pt>
                <c:pt idx="15111">
                  <c:v>150.09200369999999</c:v>
                </c:pt>
                <c:pt idx="15112">
                  <c:v>150.10193670000001</c:v>
                </c:pt>
                <c:pt idx="15113">
                  <c:v>150.1118697</c:v>
                </c:pt>
                <c:pt idx="15114">
                  <c:v>150.12180169999999</c:v>
                </c:pt>
                <c:pt idx="15115">
                  <c:v>150.13173470000001</c:v>
                </c:pt>
                <c:pt idx="15116">
                  <c:v>150.1416677</c:v>
                </c:pt>
                <c:pt idx="15117">
                  <c:v>150.15159969999999</c:v>
                </c:pt>
                <c:pt idx="15118">
                  <c:v>150.16153270000001</c:v>
                </c:pt>
                <c:pt idx="15119">
                  <c:v>150.1714657</c:v>
                </c:pt>
                <c:pt idx="15120">
                  <c:v>150.18139769999999</c:v>
                </c:pt>
                <c:pt idx="15121">
                  <c:v>150.19133070000001</c:v>
                </c:pt>
                <c:pt idx="15122">
                  <c:v>150.2012627</c:v>
                </c:pt>
                <c:pt idx="15123">
                  <c:v>150.21119569999999</c:v>
                </c:pt>
                <c:pt idx="15124">
                  <c:v>150.22112870000001</c:v>
                </c:pt>
                <c:pt idx="15125">
                  <c:v>150.2310607</c:v>
                </c:pt>
                <c:pt idx="15126">
                  <c:v>150.24099369999999</c:v>
                </c:pt>
                <c:pt idx="15127">
                  <c:v>150.25092670000001</c:v>
                </c:pt>
                <c:pt idx="15128">
                  <c:v>150.2608587</c:v>
                </c:pt>
                <c:pt idx="15129">
                  <c:v>150.27079169999999</c:v>
                </c:pt>
                <c:pt idx="15130">
                  <c:v>150.28072470000001</c:v>
                </c:pt>
                <c:pt idx="15131">
                  <c:v>150.2906567</c:v>
                </c:pt>
                <c:pt idx="15132">
                  <c:v>150.30058969999999</c:v>
                </c:pt>
                <c:pt idx="15133">
                  <c:v>150.31052170000001</c:v>
                </c:pt>
                <c:pt idx="15134">
                  <c:v>150.3204547</c:v>
                </c:pt>
                <c:pt idx="15135">
                  <c:v>150.33038769999999</c:v>
                </c:pt>
                <c:pt idx="15136">
                  <c:v>150.34031970000001</c:v>
                </c:pt>
                <c:pt idx="15137">
                  <c:v>150.3502527</c:v>
                </c:pt>
                <c:pt idx="15138">
                  <c:v>150.36018569999999</c:v>
                </c:pt>
                <c:pt idx="15139">
                  <c:v>150.37011770000001</c:v>
                </c:pt>
                <c:pt idx="15140">
                  <c:v>150.3800507</c:v>
                </c:pt>
                <c:pt idx="15141">
                  <c:v>150.38998269999999</c:v>
                </c:pt>
                <c:pt idx="15142">
                  <c:v>150.39991570000001</c:v>
                </c:pt>
                <c:pt idx="15143">
                  <c:v>150.4098487</c:v>
                </c:pt>
                <c:pt idx="15144">
                  <c:v>150.41978069999999</c:v>
                </c:pt>
                <c:pt idx="15145">
                  <c:v>150.42971370000001</c:v>
                </c:pt>
                <c:pt idx="15146">
                  <c:v>150.4396467</c:v>
                </c:pt>
                <c:pt idx="15147">
                  <c:v>150.44957869999999</c:v>
                </c:pt>
                <c:pt idx="15148">
                  <c:v>150.45951170000001</c:v>
                </c:pt>
                <c:pt idx="15149">
                  <c:v>150.4694447</c:v>
                </c:pt>
                <c:pt idx="15150">
                  <c:v>150.47937669999999</c:v>
                </c:pt>
                <c:pt idx="15151">
                  <c:v>150.48930970000001</c:v>
                </c:pt>
                <c:pt idx="15152">
                  <c:v>150.4992417</c:v>
                </c:pt>
                <c:pt idx="15153">
                  <c:v>150.50917469999999</c:v>
                </c:pt>
                <c:pt idx="15154">
                  <c:v>150.51910770000001</c:v>
                </c:pt>
                <c:pt idx="15155">
                  <c:v>150.5290397</c:v>
                </c:pt>
                <c:pt idx="15156">
                  <c:v>150.53897269999999</c:v>
                </c:pt>
                <c:pt idx="15157">
                  <c:v>150.54890570000001</c:v>
                </c:pt>
                <c:pt idx="15158">
                  <c:v>150.5588377</c:v>
                </c:pt>
                <c:pt idx="15159">
                  <c:v>150.56877069999999</c:v>
                </c:pt>
                <c:pt idx="15160">
                  <c:v>150.57870270000001</c:v>
                </c:pt>
                <c:pt idx="15161">
                  <c:v>150.5886357</c:v>
                </c:pt>
                <c:pt idx="15162">
                  <c:v>150.59856869999999</c:v>
                </c:pt>
                <c:pt idx="15163">
                  <c:v>150.60850110000001</c:v>
                </c:pt>
                <c:pt idx="15164">
                  <c:v>150.6184341</c:v>
                </c:pt>
                <c:pt idx="15165">
                  <c:v>150.62836709999999</c:v>
                </c:pt>
                <c:pt idx="15166">
                  <c:v>150.63829910000001</c:v>
                </c:pt>
                <c:pt idx="15167">
                  <c:v>150.6482321</c:v>
                </c:pt>
                <c:pt idx="15168">
                  <c:v>150.65816409999999</c:v>
                </c:pt>
                <c:pt idx="15169">
                  <c:v>150.66809710000001</c:v>
                </c:pt>
                <c:pt idx="15170">
                  <c:v>150.6780301</c:v>
                </c:pt>
                <c:pt idx="15171">
                  <c:v>150.68796209999999</c:v>
                </c:pt>
                <c:pt idx="15172">
                  <c:v>150.69789510000001</c:v>
                </c:pt>
                <c:pt idx="15173">
                  <c:v>150.7078281</c:v>
                </c:pt>
                <c:pt idx="15174">
                  <c:v>150.71776009999999</c:v>
                </c:pt>
                <c:pt idx="15175">
                  <c:v>150.72769310000001</c:v>
                </c:pt>
                <c:pt idx="15176">
                  <c:v>150.7376261</c:v>
                </c:pt>
                <c:pt idx="15177">
                  <c:v>150.74755809999999</c:v>
                </c:pt>
                <c:pt idx="15178">
                  <c:v>150.75749110000001</c:v>
                </c:pt>
                <c:pt idx="15179">
                  <c:v>150.7674231</c:v>
                </c:pt>
                <c:pt idx="15180">
                  <c:v>150.77735609999999</c:v>
                </c:pt>
                <c:pt idx="15181">
                  <c:v>150.78728910000001</c:v>
                </c:pt>
                <c:pt idx="15182">
                  <c:v>150.7972211</c:v>
                </c:pt>
                <c:pt idx="15183">
                  <c:v>150.80715409999999</c:v>
                </c:pt>
                <c:pt idx="15184">
                  <c:v>150.81708710000001</c:v>
                </c:pt>
                <c:pt idx="15185">
                  <c:v>150.8270191</c:v>
                </c:pt>
                <c:pt idx="15186">
                  <c:v>150.83695209999999</c:v>
                </c:pt>
                <c:pt idx="15187">
                  <c:v>150.84688510000001</c:v>
                </c:pt>
                <c:pt idx="15188">
                  <c:v>150.8568171</c:v>
                </c:pt>
                <c:pt idx="15189">
                  <c:v>150.86675009999999</c:v>
                </c:pt>
                <c:pt idx="15190">
                  <c:v>150.87668210000001</c:v>
                </c:pt>
                <c:pt idx="15191">
                  <c:v>150.8866151</c:v>
                </c:pt>
                <c:pt idx="15192">
                  <c:v>150.89654809999999</c:v>
                </c:pt>
                <c:pt idx="15193">
                  <c:v>150.90648010000001</c:v>
                </c:pt>
                <c:pt idx="15194">
                  <c:v>150.9164131</c:v>
                </c:pt>
                <c:pt idx="15195">
                  <c:v>150.92634609999999</c:v>
                </c:pt>
                <c:pt idx="15196">
                  <c:v>150.93627810000001</c:v>
                </c:pt>
                <c:pt idx="15197">
                  <c:v>150.9462111</c:v>
                </c:pt>
                <c:pt idx="15198">
                  <c:v>150.95614309999999</c:v>
                </c:pt>
                <c:pt idx="15199">
                  <c:v>150.96607610000001</c:v>
                </c:pt>
                <c:pt idx="15200">
                  <c:v>150.9760091</c:v>
                </c:pt>
                <c:pt idx="15201">
                  <c:v>150.98594109999999</c:v>
                </c:pt>
                <c:pt idx="15202">
                  <c:v>150.99587410000001</c:v>
                </c:pt>
                <c:pt idx="15203">
                  <c:v>151.0058071</c:v>
                </c:pt>
                <c:pt idx="15204">
                  <c:v>151.01573909999999</c:v>
                </c:pt>
                <c:pt idx="15205">
                  <c:v>151.02567210000001</c:v>
                </c:pt>
                <c:pt idx="15206">
                  <c:v>151.0356051</c:v>
                </c:pt>
                <c:pt idx="15207">
                  <c:v>151.04553709999999</c:v>
                </c:pt>
                <c:pt idx="15208">
                  <c:v>151.05547010000001</c:v>
                </c:pt>
                <c:pt idx="15209">
                  <c:v>151.0654021</c:v>
                </c:pt>
                <c:pt idx="15210">
                  <c:v>151.07533509999999</c:v>
                </c:pt>
                <c:pt idx="15211">
                  <c:v>151.08526810000001</c:v>
                </c:pt>
                <c:pt idx="15212">
                  <c:v>151.0952001</c:v>
                </c:pt>
                <c:pt idx="15213">
                  <c:v>151.10513309999999</c:v>
                </c:pt>
                <c:pt idx="15214">
                  <c:v>151.11506610000001</c:v>
                </c:pt>
                <c:pt idx="15215">
                  <c:v>151.1249981</c:v>
                </c:pt>
                <c:pt idx="15216">
                  <c:v>151.13493109999999</c:v>
                </c:pt>
                <c:pt idx="15217">
                  <c:v>151.14486310000001</c:v>
                </c:pt>
                <c:pt idx="15218">
                  <c:v>151.1547961</c:v>
                </c:pt>
                <c:pt idx="15219">
                  <c:v>151.16472909999999</c:v>
                </c:pt>
                <c:pt idx="15220">
                  <c:v>151.17466110000001</c:v>
                </c:pt>
                <c:pt idx="15221">
                  <c:v>151.1845941</c:v>
                </c:pt>
                <c:pt idx="15222">
                  <c:v>151.19452709999999</c:v>
                </c:pt>
                <c:pt idx="15223">
                  <c:v>151.20445910000001</c:v>
                </c:pt>
                <c:pt idx="15224">
                  <c:v>151.2143921</c:v>
                </c:pt>
                <c:pt idx="15225">
                  <c:v>151.22432409999999</c:v>
                </c:pt>
                <c:pt idx="15226">
                  <c:v>151.23425710000001</c:v>
                </c:pt>
                <c:pt idx="15227">
                  <c:v>151.2441901</c:v>
                </c:pt>
                <c:pt idx="15228">
                  <c:v>151.25412209999999</c:v>
                </c:pt>
                <c:pt idx="15229">
                  <c:v>151.26405510000001</c:v>
                </c:pt>
                <c:pt idx="15230">
                  <c:v>151.2739881</c:v>
                </c:pt>
                <c:pt idx="15231">
                  <c:v>151.28392009999999</c:v>
                </c:pt>
                <c:pt idx="15232">
                  <c:v>151.29385310000001</c:v>
                </c:pt>
                <c:pt idx="15233">
                  <c:v>151.3037861</c:v>
                </c:pt>
                <c:pt idx="15234">
                  <c:v>151.31371809999999</c:v>
                </c:pt>
                <c:pt idx="15235">
                  <c:v>151.32365110000001</c:v>
                </c:pt>
                <c:pt idx="15236">
                  <c:v>151.3335841</c:v>
                </c:pt>
                <c:pt idx="15237">
                  <c:v>151.34351609999999</c:v>
                </c:pt>
                <c:pt idx="15238">
                  <c:v>151.35344910000001</c:v>
                </c:pt>
                <c:pt idx="15239">
                  <c:v>151.3633811</c:v>
                </c:pt>
                <c:pt idx="15240">
                  <c:v>151.37331409999999</c:v>
                </c:pt>
                <c:pt idx="15241">
                  <c:v>151.38324710000001</c:v>
                </c:pt>
                <c:pt idx="15242">
                  <c:v>151.3931791</c:v>
                </c:pt>
                <c:pt idx="15243">
                  <c:v>151.40311209999999</c:v>
                </c:pt>
                <c:pt idx="15244">
                  <c:v>151.41304510000001</c:v>
                </c:pt>
                <c:pt idx="15245">
                  <c:v>151.4229771</c:v>
                </c:pt>
                <c:pt idx="15246">
                  <c:v>151.43291009999999</c:v>
                </c:pt>
                <c:pt idx="15247">
                  <c:v>151.44284210000001</c:v>
                </c:pt>
                <c:pt idx="15248">
                  <c:v>151.4527751</c:v>
                </c:pt>
                <c:pt idx="15249">
                  <c:v>151.46270809999999</c:v>
                </c:pt>
                <c:pt idx="15250">
                  <c:v>151.47264010000001</c:v>
                </c:pt>
                <c:pt idx="15251">
                  <c:v>151.4825731</c:v>
                </c:pt>
                <c:pt idx="15252">
                  <c:v>151.49250610000001</c:v>
                </c:pt>
                <c:pt idx="15253">
                  <c:v>151.50243810000001</c:v>
                </c:pt>
                <c:pt idx="15254">
                  <c:v>151.5123711</c:v>
                </c:pt>
                <c:pt idx="15255">
                  <c:v>151.52230410000001</c:v>
                </c:pt>
                <c:pt idx="15256">
                  <c:v>151.53223610000001</c:v>
                </c:pt>
                <c:pt idx="15257">
                  <c:v>151.5421691</c:v>
                </c:pt>
                <c:pt idx="15258">
                  <c:v>151.55210109999999</c:v>
                </c:pt>
                <c:pt idx="15259">
                  <c:v>151.56203410000001</c:v>
                </c:pt>
                <c:pt idx="15260">
                  <c:v>151.57196709999999</c:v>
                </c:pt>
                <c:pt idx="15261">
                  <c:v>151.58189909999999</c:v>
                </c:pt>
                <c:pt idx="15262">
                  <c:v>151.5918321</c:v>
                </c:pt>
                <c:pt idx="15263">
                  <c:v>151.60176509999999</c:v>
                </c:pt>
                <c:pt idx="15264">
                  <c:v>151.61169599999999</c:v>
                </c:pt>
                <c:pt idx="15265">
                  <c:v>151.62162900000001</c:v>
                </c:pt>
                <c:pt idx="15266">
                  <c:v>151.631561</c:v>
                </c:pt>
                <c:pt idx="15267">
                  <c:v>151.64149399999999</c:v>
                </c:pt>
                <c:pt idx="15268">
                  <c:v>151.65142700000001</c:v>
                </c:pt>
                <c:pt idx="15269">
                  <c:v>151.661359</c:v>
                </c:pt>
                <c:pt idx="15270">
                  <c:v>151.67129199999999</c:v>
                </c:pt>
                <c:pt idx="15271">
                  <c:v>151.68122500000001</c:v>
                </c:pt>
                <c:pt idx="15272">
                  <c:v>151.691157</c:v>
                </c:pt>
                <c:pt idx="15273">
                  <c:v>151.70108999999999</c:v>
                </c:pt>
                <c:pt idx="15274">
                  <c:v>151.71102200000001</c:v>
                </c:pt>
                <c:pt idx="15275">
                  <c:v>151.720955</c:v>
                </c:pt>
                <c:pt idx="15276">
                  <c:v>151.73088799999999</c:v>
                </c:pt>
                <c:pt idx="15277">
                  <c:v>151.74082000000001</c:v>
                </c:pt>
                <c:pt idx="15278">
                  <c:v>151.750753</c:v>
                </c:pt>
                <c:pt idx="15279">
                  <c:v>151.76068599999999</c:v>
                </c:pt>
                <c:pt idx="15280">
                  <c:v>151.77061800000001</c:v>
                </c:pt>
                <c:pt idx="15281">
                  <c:v>151.780551</c:v>
                </c:pt>
                <c:pt idx="15282">
                  <c:v>151.79048399999999</c:v>
                </c:pt>
                <c:pt idx="15283">
                  <c:v>151.80041600000001</c:v>
                </c:pt>
                <c:pt idx="15284">
                  <c:v>151.810349</c:v>
                </c:pt>
                <c:pt idx="15285">
                  <c:v>151.82028099999999</c:v>
                </c:pt>
                <c:pt idx="15286">
                  <c:v>151.83021400000001</c:v>
                </c:pt>
                <c:pt idx="15287">
                  <c:v>151.840147</c:v>
                </c:pt>
                <c:pt idx="15288">
                  <c:v>151.85007899999999</c:v>
                </c:pt>
                <c:pt idx="15289">
                  <c:v>151.86001200000001</c:v>
                </c:pt>
                <c:pt idx="15290">
                  <c:v>151.869945</c:v>
                </c:pt>
                <c:pt idx="15291">
                  <c:v>151.87987699999999</c:v>
                </c:pt>
                <c:pt idx="15292">
                  <c:v>151.88981000000001</c:v>
                </c:pt>
                <c:pt idx="15293">
                  <c:v>151.899742</c:v>
                </c:pt>
                <c:pt idx="15294">
                  <c:v>151.90967499999999</c:v>
                </c:pt>
                <c:pt idx="15295">
                  <c:v>151.91960800000001</c:v>
                </c:pt>
                <c:pt idx="15296">
                  <c:v>151.92954</c:v>
                </c:pt>
                <c:pt idx="15297">
                  <c:v>151.93947299999999</c:v>
                </c:pt>
                <c:pt idx="15298">
                  <c:v>151.94940600000001</c:v>
                </c:pt>
                <c:pt idx="15299">
                  <c:v>151.959338</c:v>
                </c:pt>
                <c:pt idx="15300">
                  <c:v>151.96927099999999</c:v>
                </c:pt>
                <c:pt idx="15301">
                  <c:v>151.97920400000001</c:v>
                </c:pt>
                <c:pt idx="15302">
                  <c:v>151.989136</c:v>
                </c:pt>
                <c:pt idx="15303">
                  <c:v>151.99906899999999</c:v>
                </c:pt>
                <c:pt idx="15304">
                  <c:v>152.00900100000001</c:v>
                </c:pt>
                <c:pt idx="15305">
                  <c:v>152.018934</c:v>
                </c:pt>
                <c:pt idx="15306">
                  <c:v>152.02886699999999</c:v>
                </c:pt>
                <c:pt idx="15307">
                  <c:v>152.03879900000001</c:v>
                </c:pt>
                <c:pt idx="15308">
                  <c:v>152.048732</c:v>
                </c:pt>
                <c:pt idx="15309">
                  <c:v>152.05866499999999</c:v>
                </c:pt>
                <c:pt idx="15310">
                  <c:v>152.06859700000001</c:v>
                </c:pt>
                <c:pt idx="15311">
                  <c:v>152.07853</c:v>
                </c:pt>
                <c:pt idx="15312">
                  <c:v>152.08846299999999</c:v>
                </c:pt>
                <c:pt idx="15313">
                  <c:v>152.09839500000001</c:v>
                </c:pt>
                <c:pt idx="15314">
                  <c:v>152.108328</c:v>
                </c:pt>
                <c:pt idx="15315">
                  <c:v>152.11825999999999</c:v>
                </c:pt>
                <c:pt idx="15316">
                  <c:v>152.12819300000001</c:v>
                </c:pt>
                <c:pt idx="15317">
                  <c:v>152.138126</c:v>
                </c:pt>
                <c:pt idx="15318">
                  <c:v>152.14805799999999</c:v>
                </c:pt>
                <c:pt idx="15319">
                  <c:v>152.15799100000001</c:v>
                </c:pt>
                <c:pt idx="15320">
                  <c:v>152.167924</c:v>
                </c:pt>
                <c:pt idx="15321">
                  <c:v>152.17785599999999</c:v>
                </c:pt>
                <c:pt idx="15322">
                  <c:v>152.18778900000001</c:v>
                </c:pt>
                <c:pt idx="15323">
                  <c:v>152.197722</c:v>
                </c:pt>
                <c:pt idx="15324">
                  <c:v>152.20765399999999</c:v>
                </c:pt>
                <c:pt idx="15325">
                  <c:v>152.21758700000001</c:v>
                </c:pt>
                <c:pt idx="15326">
                  <c:v>152.227519</c:v>
                </c:pt>
                <c:pt idx="15327">
                  <c:v>152.23745199999999</c:v>
                </c:pt>
                <c:pt idx="15328">
                  <c:v>152.24738500000001</c:v>
                </c:pt>
                <c:pt idx="15329">
                  <c:v>152.257317</c:v>
                </c:pt>
                <c:pt idx="15330">
                  <c:v>152.26724999999999</c:v>
                </c:pt>
                <c:pt idx="15331">
                  <c:v>152.27718300000001</c:v>
                </c:pt>
                <c:pt idx="15332">
                  <c:v>152.287115</c:v>
                </c:pt>
                <c:pt idx="15333">
                  <c:v>152.29704799999999</c:v>
                </c:pt>
                <c:pt idx="15334">
                  <c:v>152.30698000000001</c:v>
                </c:pt>
                <c:pt idx="15335">
                  <c:v>152.316913</c:v>
                </c:pt>
                <c:pt idx="15336">
                  <c:v>152.32684599999999</c:v>
                </c:pt>
                <c:pt idx="15337">
                  <c:v>152.33677800000001</c:v>
                </c:pt>
                <c:pt idx="15338">
                  <c:v>152.346711</c:v>
                </c:pt>
                <c:pt idx="15339">
                  <c:v>152.35664399999999</c:v>
                </c:pt>
                <c:pt idx="15340">
                  <c:v>152.36657600000001</c:v>
                </c:pt>
                <c:pt idx="15341">
                  <c:v>152.376509</c:v>
                </c:pt>
                <c:pt idx="15342">
                  <c:v>152.38644199999999</c:v>
                </c:pt>
                <c:pt idx="15343">
                  <c:v>152.39637400000001</c:v>
                </c:pt>
                <c:pt idx="15344">
                  <c:v>152.406307</c:v>
                </c:pt>
                <c:pt idx="15345">
                  <c:v>152.41623899999999</c:v>
                </c:pt>
                <c:pt idx="15346">
                  <c:v>152.42617200000001</c:v>
                </c:pt>
                <c:pt idx="15347">
                  <c:v>152.436105</c:v>
                </c:pt>
                <c:pt idx="15348">
                  <c:v>152.44603699999999</c:v>
                </c:pt>
                <c:pt idx="15349">
                  <c:v>152.45597000000001</c:v>
                </c:pt>
                <c:pt idx="15350">
                  <c:v>152.465903</c:v>
                </c:pt>
                <c:pt idx="15351">
                  <c:v>152.47583499999999</c:v>
                </c:pt>
                <c:pt idx="15352">
                  <c:v>152.48576800000001</c:v>
                </c:pt>
                <c:pt idx="15353">
                  <c:v>152.495701</c:v>
                </c:pt>
                <c:pt idx="15354">
                  <c:v>152.50563299999999</c:v>
                </c:pt>
                <c:pt idx="15355">
                  <c:v>152.51556600000001</c:v>
                </c:pt>
                <c:pt idx="15356">
                  <c:v>152.525498</c:v>
                </c:pt>
                <c:pt idx="15357">
                  <c:v>152.53543099999999</c:v>
                </c:pt>
                <c:pt idx="15358">
                  <c:v>152.54536400000001</c:v>
                </c:pt>
                <c:pt idx="15359">
                  <c:v>152.555296</c:v>
                </c:pt>
                <c:pt idx="15360">
                  <c:v>152.56522899999999</c:v>
                </c:pt>
                <c:pt idx="15361">
                  <c:v>152.57516200000001</c:v>
                </c:pt>
                <c:pt idx="15362">
                  <c:v>152.585094</c:v>
                </c:pt>
                <c:pt idx="15363">
                  <c:v>152.59502699999999</c:v>
                </c:pt>
                <c:pt idx="15364">
                  <c:v>152.60495900000001</c:v>
                </c:pt>
                <c:pt idx="15365">
                  <c:v>152.6148924</c:v>
                </c:pt>
                <c:pt idx="15366">
                  <c:v>152.62482539999999</c:v>
                </c:pt>
                <c:pt idx="15367">
                  <c:v>152.63475740000001</c:v>
                </c:pt>
                <c:pt idx="15368">
                  <c:v>152.6446904</c:v>
                </c:pt>
                <c:pt idx="15369">
                  <c:v>152.65462339999999</c:v>
                </c:pt>
                <c:pt idx="15370">
                  <c:v>152.66455540000001</c:v>
                </c:pt>
                <c:pt idx="15371">
                  <c:v>152.6744884</c:v>
                </c:pt>
                <c:pt idx="15372">
                  <c:v>152.68442139999999</c:v>
                </c:pt>
                <c:pt idx="15373">
                  <c:v>152.69435340000001</c:v>
                </c:pt>
                <c:pt idx="15374">
                  <c:v>152.7042864</c:v>
                </c:pt>
                <c:pt idx="15375">
                  <c:v>152.71421839999999</c:v>
                </c:pt>
                <c:pt idx="15376">
                  <c:v>152.72415140000001</c:v>
                </c:pt>
                <c:pt idx="15377">
                  <c:v>152.7340844</c:v>
                </c:pt>
                <c:pt idx="15378">
                  <c:v>152.74401639999999</c:v>
                </c:pt>
                <c:pt idx="15379">
                  <c:v>152.75394940000001</c:v>
                </c:pt>
                <c:pt idx="15380">
                  <c:v>152.7638824</c:v>
                </c:pt>
                <c:pt idx="15381">
                  <c:v>152.77381439999999</c:v>
                </c:pt>
                <c:pt idx="15382">
                  <c:v>152.78374740000001</c:v>
                </c:pt>
                <c:pt idx="15383">
                  <c:v>152.7936804</c:v>
                </c:pt>
                <c:pt idx="15384">
                  <c:v>152.80361239999999</c:v>
                </c:pt>
                <c:pt idx="15385">
                  <c:v>152.81354540000001</c:v>
                </c:pt>
                <c:pt idx="15386">
                  <c:v>152.8234774</c:v>
                </c:pt>
                <c:pt idx="15387">
                  <c:v>152.83341039999999</c:v>
                </c:pt>
                <c:pt idx="15388">
                  <c:v>152.84334340000001</c:v>
                </c:pt>
                <c:pt idx="15389">
                  <c:v>152.8532754</c:v>
                </c:pt>
                <c:pt idx="15390">
                  <c:v>152.86320839999999</c:v>
                </c:pt>
                <c:pt idx="15391">
                  <c:v>152.87314140000001</c:v>
                </c:pt>
                <c:pt idx="15392">
                  <c:v>152.8830734</c:v>
                </c:pt>
                <c:pt idx="15393">
                  <c:v>152.89300639999999</c:v>
                </c:pt>
                <c:pt idx="15394">
                  <c:v>152.90293940000001</c:v>
                </c:pt>
                <c:pt idx="15395">
                  <c:v>152.9128714</c:v>
                </c:pt>
                <c:pt idx="15396">
                  <c:v>152.92280439999999</c:v>
                </c:pt>
                <c:pt idx="15397">
                  <c:v>152.93273640000001</c:v>
                </c:pt>
                <c:pt idx="15398">
                  <c:v>152.9426694</c:v>
                </c:pt>
                <c:pt idx="15399">
                  <c:v>152.95260239999999</c:v>
                </c:pt>
                <c:pt idx="15400">
                  <c:v>152.96253440000001</c:v>
                </c:pt>
                <c:pt idx="15401">
                  <c:v>152.9724674</c:v>
                </c:pt>
                <c:pt idx="15402">
                  <c:v>152.98240039999999</c:v>
                </c:pt>
                <c:pt idx="15403">
                  <c:v>152.99233240000001</c:v>
                </c:pt>
                <c:pt idx="15404">
                  <c:v>153.0022654</c:v>
                </c:pt>
                <c:pt idx="15405">
                  <c:v>153.01219839999999</c:v>
                </c:pt>
                <c:pt idx="15406">
                  <c:v>153.02213040000001</c:v>
                </c:pt>
                <c:pt idx="15407">
                  <c:v>153.0320634</c:v>
                </c:pt>
                <c:pt idx="15408">
                  <c:v>153.04199539999999</c:v>
                </c:pt>
                <c:pt idx="15409">
                  <c:v>153.05192840000001</c:v>
                </c:pt>
                <c:pt idx="15410">
                  <c:v>153.0618614</c:v>
                </c:pt>
                <c:pt idx="15411">
                  <c:v>153.07179339999999</c:v>
                </c:pt>
                <c:pt idx="15412">
                  <c:v>153.08172640000001</c:v>
                </c:pt>
                <c:pt idx="15413">
                  <c:v>153.0916594</c:v>
                </c:pt>
                <c:pt idx="15414">
                  <c:v>153.10159139999999</c:v>
                </c:pt>
                <c:pt idx="15415">
                  <c:v>153.11152440000001</c:v>
                </c:pt>
                <c:pt idx="15416">
                  <c:v>153.1214564</c:v>
                </c:pt>
                <c:pt idx="15417">
                  <c:v>153.13138939999999</c:v>
                </c:pt>
                <c:pt idx="15418">
                  <c:v>153.14132240000001</c:v>
                </c:pt>
                <c:pt idx="15419">
                  <c:v>153.1512544</c:v>
                </c:pt>
                <c:pt idx="15420">
                  <c:v>153.16118739999999</c:v>
                </c:pt>
                <c:pt idx="15421">
                  <c:v>153.17112040000001</c:v>
                </c:pt>
                <c:pt idx="15422">
                  <c:v>153.1810524</c:v>
                </c:pt>
                <c:pt idx="15423">
                  <c:v>153.19098539999999</c:v>
                </c:pt>
                <c:pt idx="15424">
                  <c:v>153.20091840000001</c:v>
                </c:pt>
                <c:pt idx="15425">
                  <c:v>153.2108504</c:v>
                </c:pt>
                <c:pt idx="15426">
                  <c:v>153.22078339999999</c:v>
                </c:pt>
                <c:pt idx="15427">
                  <c:v>153.23071540000001</c:v>
                </c:pt>
                <c:pt idx="15428">
                  <c:v>153.2406484</c:v>
                </c:pt>
                <c:pt idx="15429">
                  <c:v>153.25058139999999</c:v>
                </c:pt>
                <c:pt idx="15430">
                  <c:v>153.26051340000001</c:v>
                </c:pt>
                <c:pt idx="15431">
                  <c:v>153.2704464</c:v>
                </c:pt>
                <c:pt idx="15432">
                  <c:v>153.28037939999999</c:v>
                </c:pt>
                <c:pt idx="15433">
                  <c:v>153.29031140000001</c:v>
                </c:pt>
                <c:pt idx="15434">
                  <c:v>153.3002444</c:v>
                </c:pt>
                <c:pt idx="15435">
                  <c:v>153.31017739999999</c:v>
                </c:pt>
                <c:pt idx="15436">
                  <c:v>153.32010940000001</c:v>
                </c:pt>
                <c:pt idx="15437">
                  <c:v>153.3300424</c:v>
                </c:pt>
                <c:pt idx="15438">
                  <c:v>153.33997439999999</c:v>
                </c:pt>
                <c:pt idx="15439">
                  <c:v>153.34990740000001</c:v>
                </c:pt>
                <c:pt idx="15440">
                  <c:v>153.3598404</c:v>
                </c:pt>
                <c:pt idx="15441">
                  <c:v>153.36977239999999</c:v>
                </c:pt>
                <c:pt idx="15442">
                  <c:v>153.37970540000001</c:v>
                </c:pt>
                <c:pt idx="15443">
                  <c:v>153.3896384</c:v>
                </c:pt>
                <c:pt idx="15444">
                  <c:v>153.39957039999999</c:v>
                </c:pt>
                <c:pt idx="15445">
                  <c:v>153.40950340000001</c:v>
                </c:pt>
                <c:pt idx="15446">
                  <c:v>153.4194364</c:v>
                </c:pt>
                <c:pt idx="15447">
                  <c:v>153.42936839999999</c:v>
                </c:pt>
                <c:pt idx="15448">
                  <c:v>153.43930140000001</c:v>
                </c:pt>
                <c:pt idx="15449">
                  <c:v>153.4492334</c:v>
                </c:pt>
                <c:pt idx="15450">
                  <c:v>153.45916639999999</c:v>
                </c:pt>
                <c:pt idx="15451">
                  <c:v>153.4690994</c:v>
                </c:pt>
                <c:pt idx="15452">
                  <c:v>153.4790314</c:v>
                </c:pt>
                <c:pt idx="15453">
                  <c:v>153.48896439999999</c:v>
                </c:pt>
                <c:pt idx="15454">
                  <c:v>153.4988974</c:v>
                </c:pt>
                <c:pt idx="15455">
                  <c:v>153.5088294</c:v>
                </c:pt>
                <c:pt idx="15456">
                  <c:v>153.51876240000001</c:v>
                </c:pt>
                <c:pt idx="15457">
                  <c:v>153.5286954</c:v>
                </c:pt>
                <c:pt idx="15458">
                  <c:v>153.5386274</c:v>
                </c:pt>
                <c:pt idx="15459">
                  <c:v>153.54856040000001</c:v>
                </c:pt>
                <c:pt idx="15460">
                  <c:v>153.55849240000001</c:v>
                </c:pt>
                <c:pt idx="15461">
                  <c:v>153.5684254</c:v>
                </c:pt>
                <c:pt idx="15462">
                  <c:v>153.57835840000001</c:v>
                </c:pt>
                <c:pt idx="15463">
                  <c:v>153.58829040000001</c:v>
                </c:pt>
                <c:pt idx="15464">
                  <c:v>153.59822339999999</c:v>
                </c:pt>
                <c:pt idx="15465">
                  <c:v>153.60815629999999</c:v>
                </c:pt>
                <c:pt idx="15466">
                  <c:v>153.61808830000001</c:v>
                </c:pt>
                <c:pt idx="15467">
                  <c:v>153.6280213</c:v>
                </c:pt>
                <c:pt idx="15468">
                  <c:v>153.63795429999999</c:v>
                </c:pt>
                <c:pt idx="15469">
                  <c:v>153.64788630000001</c:v>
                </c:pt>
                <c:pt idx="15470">
                  <c:v>153.6578193</c:v>
                </c:pt>
                <c:pt idx="15471">
                  <c:v>153.66775129999999</c:v>
                </c:pt>
                <c:pt idx="15472">
                  <c:v>153.67768430000001</c:v>
                </c:pt>
                <c:pt idx="15473">
                  <c:v>153.6876173</c:v>
                </c:pt>
                <c:pt idx="15474">
                  <c:v>153.69754929999999</c:v>
                </c:pt>
                <c:pt idx="15475">
                  <c:v>153.70748230000001</c:v>
                </c:pt>
                <c:pt idx="15476">
                  <c:v>153.7174153</c:v>
                </c:pt>
                <c:pt idx="15477">
                  <c:v>153.72734729999999</c:v>
                </c:pt>
                <c:pt idx="15478">
                  <c:v>153.73728030000001</c:v>
                </c:pt>
                <c:pt idx="15479">
                  <c:v>153.7472133</c:v>
                </c:pt>
                <c:pt idx="15480">
                  <c:v>153.75714529999999</c:v>
                </c:pt>
                <c:pt idx="15481">
                  <c:v>153.76707830000001</c:v>
                </c:pt>
                <c:pt idx="15482">
                  <c:v>153.7770103</c:v>
                </c:pt>
                <c:pt idx="15483">
                  <c:v>153.78694329999999</c:v>
                </c:pt>
                <c:pt idx="15484">
                  <c:v>153.79687630000001</c:v>
                </c:pt>
                <c:pt idx="15485">
                  <c:v>153.8068083</c:v>
                </c:pt>
                <c:pt idx="15486">
                  <c:v>153.81674129999999</c:v>
                </c:pt>
                <c:pt idx="15487">
                  <c:v>153.82667430000001</c:v>
                </c:pt>
                <c:pt idx="15488">
                  <c:v>153.8366063</c:v>
                </c:pt>
                <c:pt idx="15489">
                  <c:v>153.84653929999999</c:v>
                </c:pt>
                <c:pt idx="15490">
                  <c:v>153.85647230000001</c:v>
                </c:pt>
                <c:pt idx="15491">
                  <c:v>153.8664043</c:v>
                </c:pt>
                <c:pt idx="15492">
                  <c:v>153.87633729999999</c:v>
                </c:pt>
                <c:pt idx="15493">
                  <c:v>153.88626930000001</c:v>
                </c:pt>
                <c:pt idx="15494">
                  <c:v>153.8962023</c:v>
                </c:pt>
                <c:pt idx="15495">
                  <c:v>153.90613529999999</c:v>
                </c:pt>
                <c:pt idx="15496">
                  <c:v>153.91606730000001</c:v>
                </c:pt>
                <c:pt idx="15497">
                  <c:v>153.9260003</c:v>
                </c:pt>
                <c:pt idx="15498">
                  <c:v>153.93593329999999</c:v>
                </c:pt>
                <c:pt idx="15499">
                  <c:v>153.94586530000001</c:v>
                </c:pt>
                <c:pt idx="15500">
                  <c:v>153.9557983</c:v>
                </c:pt>
                <c:pt idx="15501">
                  <c:v>153.96573129999999</c:v>
                </c:pt>
                <c:pt idx="15502">
                  <c:v>153.97566330000001</c:v>
                </c:pt>
                <c:pt idx="15503">
                  <c:v>153.9855963</c:v>
                </c:pt>
                <c:pt idx="15504">
                  <c:v>153.99552829999999</c:v>
                </c:pt>
                <c:pt idx="15505">
                  <c:v>154.00546130000001</c:v>
                </c:pt>
                <c:pt idx="15506">
                  <c:v>154.0153943</c:v>
                </c:pt>
                <c:pt idx="15507">
                  <c:v>154.02532629999999</c:v>
                </c:pt>
                <c:pt idx="15508">
                  <c:v>154.03525930000001</c:v>
                </c:pt>
                <c:pt idx="15509">
                  <c:v>154.0451923</c:v>
                </c:pt>
                <c:pt idx="15510">
                  <c:v>154.05512429999999</c:v>
                </c:pt>
                <c:pt idx="15511">
                  <c:v>154.06505730000001</c:v>
                </c:pt>
                <c:pt idx="15512">
                  <c:v>154.0749903</c:v>
                </c:pt>
                <c:pt idx="15513">
                  <c:v>154.08492229999999</c:v>
                </c:pt>
                <c:pt idx="15514">
                  <c:v>154.09485530000001</c:v>
                </c:pt>
                <c:pt idx="15515">
                  <c:v>154.1047873</c:v>
                </c:pt>
                <c:pt idx="15516">
                  <c:v>154.11472029999999</c:v>
                </c:pt>
                <c:pt idx="15517">
                  <c:v>154.12465330000001</c:v>
                </c:pt>
                <c:pt idx="15518">
                  <c:v>154.1345853</c:v>
                </c:pt>
                <c:pt idx="15519">
                  <c:v>154.14451829999999</c:v>
                </c:pt>
                <c:pt idx="15520">
                  <c:v>154.15445130000001</c:v>
                </c:pt>
                <c:pt idx="15521">
                  <c:v>154.1643833</c:v>
                </c:pt>
                <c:pt idx="15522">
                  <c:v>154.17431629999999</c:v>
                </c:pt>
                <c:pt idx="15523">
                  <c:v>154.1842493</c:v>
                </c:pt>
                <c:pt idx="15524">
                  <c:v>154.1941813</c:v>
                </c:pt>
                <c:pt idx="15525">
                  <c:v>154.20411429999999</c:v>
                </c:pt>
                <c:pt idx="15526">
                  <c:v>154.21404630000001</c:v>
                </c:pt>
                <c:pt idx="15527">
                  <c:v>154.2239793</c:v>
                </c:pt>
                <c:pt idx="15528">
                  <c:v>154.23391229999999</c:v>
                </c:pt>
                <c:pt idx="15529">
                  <c:v>154.24384430000001</c:v>
                </c:pt>
                <c:pt idx="15530">
                  <c:v>154.2537773</c:v>
                </c:pt>
                <c:pt idx="15531">
                  <c:v>154.26371030000001</c:v>
                </c:pt>
                <c:pt idx="15532">
                  <c:v>154.27364230000001</c:v>
                </c:pt>
                <c:pt idx="15533">
                  <c:v>154.2835753</c:v>
                </c:pt>
                <c:pt idx="15534">
                  <c:v>154.29350830000001</c:v>
                </c:pt>
                <c:pt idx="15535">
                  <c:v>154.30344030000001</c:v>
                </c:pt>
                <c:pt idx="15536">
                  <c:v>154.31337329999999</c:v>
                </c:pt>
                <c:pt idx="15537">
                  <c:v>154.32330529999999</c:v>
                </c:pt>
                <c:pt idx="15538">
                  <c:v>154.3332383</c:v>
                </c:pt>
                <c:pt idx="15539">
                  <c:v>154.34317129999999</c:v>
                </c:pt>
                <c:pt idx="15540">
                  <c:v>154.35310329999999</c:v>
                </c:pt>
                <c:pt idx="15541">
                  <c:v>154.3630363</c:v>
                </c:pt>
                <c:pt idx="15542">
                  <c:v>154.37296929999999</c:v>
                </c:pt>
                <c:pt idx="15543">
                  <c:v>154.38290129999999</c:v>
                </c:pt>
                <c:pt idx="15544">
                  <c:v>154.3928343</c:v>
                </c:pt>
                <c:pt idx="15545">
                  <c:v>154.40276729999999</c:v>
                </c:pt>
                <c:pt idx="15546">
                  <c:v>154.41269930000001</c:v>
                </c:pt>
                <c:pt idx="15547">
                  <c:v>154.4226323</c:v>
                </c:pt>
                <c:pt idx="15548">
                  <c:v>154.43256529999999</c:v>
                </c:pt>
                <c:pt idx="15549">
                  <c:v>154.44249730000001</c:v>
                </c:pt>
                <c:pt idx="15550">
                  <c:v>154.4524303</c:v>
                </c:pt>
                <c:pt idx="15551">
                  <c:v>154.4623623</c:v>
                </c:pt>
                <c:pt idx="15552">
                  <c:v>154.47229530000001</c:v>
                </c:pt>
                <c:pt idx="15553">
                  <c:v>154.4822283</c:v>
                </c:pt>
                <c:pt idx="15554">
                  <c:v>154.49216029999999</c:v>
                </c:pt>
                <c:pt idx="15555">
                  <c:v>154.50209330000001</c:v>
                </c:pt>
                <c:pt idx="15556">
                  <c:v>154.5120263</c:v>
                </c:pt>
                <c:pt idx="15557">
                  <c:v>154.5219582</c:v>
                </c:pt>
                <c:pt idx="15558">
                  <c:v>154.53189130000001</c:v>
                </c:pt>
                <c:pt idx="15559">
                  <c:v>154.5418243</c:v>
                </c:pt>
                <c:pt idx="15560">
                  <c:v>154.55175629999999</c:v>
                </c:pt>
                <c:pt idx="15561">
                  <c:v>154.56168930000001</c:v>
                </c:pt>
                <c:pt idx="15562">
                  <c:v>154.5716213</c:v>
                </c:pt>
                <c:pt idx="15563">
                  <c:v>154.58155429999999</c:v>
                </c:pt>
                <c:pt idx="15564">
                  <c:v>154.59148730000001</c:v>
                </c:pt>
                <c:pt idx="15565">
                  <c:v>154.6014193</c:v>
                </c:pt>
                <c:pt idx="15566">
                  <c:v>154.61135229999999</c:v>
                </c:pt>
                <c:pt idx="15567">
                  <c:v>154.62128530000001</c:v>
                </c:pt>
                <c:pt idx="15568">
                  <c:v>154.6312173</c:v>
                </c:pt>
                <c:pt idx="15569">
                  <c:v>154.64115029999999</c:v>
                </c:pt>
                <c:pt idx="15570">
                  <c:v>154.65108330000001</c:v>
                </c:pt>
                <c:pt idx="15571">
                  <c:v>154.6610153</c:v>
                </c:pt>
                <c:pt idx="15572">
                  <c:v>154.67094829999999</c:v>
                </c:pt>
                <c:pt idx="15573">
                  <c:v>154.68088130000001</c:v>
                </c:pt>
                <c:pt idx="15574">
                  <c:v>154.6908133</c:v>
                </c:pt>
                <c:pt idx="15575">
                  <c:v>154.70074629999999</c:v>
                </c:pt>
                <c:pt idx="15576">
                  <c:v>154.71067830000001</c:v>
                </c:pt>
                <c:pt idx="15577">
                  <c:v>154.7206113</c:v>
                </c:pt>
                <c:pt idx="15578">
                  <c:v>154.73054429999999</c:v>
                </c:pt>
                <c:pt idx="15579">
                  <c:v>154.74047630000001</c:v>
                </c:pt>
                <c:pt idx="15580">
                  <c:v>154.7504093</c:v>
                </c:pt>
                <c:pt idx="15581">
                  <c:v>154.76034229999999</c:v>
                </c:pt>
                <c:pt idx="15582">
                  <c:v>154.77027430000001</c:v>
                </c:pt>
                <c:pt idx="15583">
                  <c:v>154.7802073</c:v>
                </c:pt>
                <c:pt idx="15584">
                  <c:v>154.79014029999999</c:v>
                </c:pt>
                <c:pt idx="15585">
                  <c:v>154.80007230000001</c:v>
                </c:pt>
                <c:pt idx="15586">
                  <c:v>154.8100053</c:v>
                </c:pt>
                <c:pt idx="15587">
                  <c:v>154.81993729999999</c:v>
                </c:pt>
                <c:pt idx="15588">
                  <c:v>154.82987030000001</c:v>
                </c:pt>
                <c:pt idx="15589">
                  <c:v>154.8398033</c:v>
                </c:pt>
                <c:pt idx="15590">
                  <c:v>154.84973529999999</c:v>
                </c:pt>
                <c:pt idx="15591">
                  <c:v>154.85966830000001</c:v>
                </c:pt>
                <c:pt idx="15592">
                  <c:v>154.8696013</c:v>
                </c:pt>
                <c:pt idx="15593">
                  <c:v>154.87953329999999</c:v>
                </c:pt>
                <c:pt idx="15594">
                  <c:v>154.88946630000001</c:v>
                </c:pt>
                <c:pt idx="15595">
                  <c:v>154.8993993</c:v>
                </c:pt>
                <c:pt idx="15596">
                  <c:v>154.90933129999999</c:v>
                </c:pt>
                <c:pt idx="15597">
                  <c:v>154.91926430000001</c:v>
                </c:pt>
                <c:pt idx="15598">
                  <c:v>154.9291963</c:v>
                </c:pt>
                <c:pt idx="15599">
                  <c:v>154.93912929999999</c:v>
                </c:pt>
                <c:pt idx="15600">
                  <c:v>154.94906230000001</c:v>
                </c:pt>
                <c:pt idx="15601">
                  <c:v>154.9589943</c:v>
                </c:pt>
                <c:pt idx="15602">
                  <c:v>154.96892729999999</c:v>
                </c:pt>
                <c:pt idx="15603">
                  <c:v>154.97886030000001</c:v>
                </c:pt>
                <c:pt idx="15604">
                  <c:v>154.9887923</c:v>
                </c:pt>
                <c:pt idx="15605">
                  <c:v>154.99872529999999</c:v>
                </c:pt>
                <c:pt idx="15606">
                  <c:v>155.00865830000001</c:v>
                </c:pt>
                <c:pt idx="15607">
                  <c:v>155.0185903</c:v>
                </c:pt>
                <c:pt idx="15608">
                  <c:v>155.02852329999999</c:v>
                </c:pt>
                <c:pt idx="15609">
                  <c:v>155.03845630000001</c:v>
                </c:pt>
                <c:pt idx="15610">
                  <c:v>155.0483883</c:v>
                </c:pt>
                <c:pt idx="15611">
                  <c:v>155.05832129999999</c:v>
                </c:pt>
                <c:pt idx="15612">
                  <c:v>155.06825330000001</c:v>
                </c:pt>
                <c:pt idx="15613">
                  <c:v>155.0781863</c:v>
                </c:pt>
                <c:pt idx="15614">
                  <c:v>155.08811929999999</c:v>
                </c:pt>
                <c:pt idx="15615">
                  <c:v>155.09805130000001</c:v>
                </c:pt>
                <c:pt idx="15616">
                  <c:v>155.1079843</c:v>
                </c:pt>
                <c:pt idx="15617">
                  <c:v>155.11791729999999</c:v>
                </c:pt>
                <c:pt idx="15618">
                  <c:v>155.12784930000001</c:v>
                </c:pt>
                <c:pt idx="15619">
                  <c:v>155.1377823</c:v>
                </c:pt>
                <c:pt idx="15620">
                  <c:v>155.14771529999999</c:v>
                </c:pt>
                <c:pt idx="15621">
                  <c:v>155.15764730000001</c:v>
                </c:pt>
                <c:pt idx="15622">
                  <c:v>155.1675803</c:v>
                </c:pt>
                <c:pt idx="15623">
                  <c:v>155.17751229999999</c:v>
                </c:pt>
                <c:pt idx="15624">
                  <c:v>155.18744530000001</c:v>
                </c:pt>
                <c:pt idx="15625">
                  <c:v>155.1973783</c:v>
                </c:pt>
                <c:pt idx="15626">
                  <c:v>155.20731029999999</c:v>
                </c:pt>
                <c:pt idx="15627">
                  <c:v>155.21724330000001</c:v>
                </c:pt>
                <c:pt idx="15628">
                  <c:v>155.2271763</c:v>
                </c:pt>
                <c:pt idx="15629">
                  <c:v>155.23710829999999</c:v>
                </c:pt>
                <c:pt idx="15630">
                  <c:v>155.24704130000001</c:v>
                </c:pt>
                <c:pt idx="15631">
                  <c:v>155.2569743</c:v>
                </c:pt>
                <c:pt idx="15632">
                  <c:v>155.26690629999999</c:v>
                </c:pt>
                <c:pt idx="15633">
                  <c:v>155.27683930000001</c:v>
                </c:pt>
                <c:pt idx="15634">
                  <c:v>155.2867723</c:v>
                </c:pt>
                <c:pt idx="15635">
                  <c:v>155.29670429999999</c:v>
                </c:pt>
                <c:pt idx="15636">
                  <c:v>155.30663730000001</c:v>
                </c:pt>
                <c:pt idx="15637">
                  <c:v>155.3165693</c:v>
                </c:pt>
                <c:pt idx="15638">
                  <c:v>155.32650229999999</c:v>
                </c:pt>
                <c:pt idx="15639">
                  <c:v>155.33643530000001</c:v>
                </c:pt>
                <c:pt idx="15640">
                  <c:v>155.3463673</c:v>
                </c:pt>
                <c:pt idx="15641">
                  <c:v>155.35630029999999</c:v>
                </c:pt>
                <c:pt idx="15642">
                  <c:v>155.3662333</c:v>
                </c:pt>
                <c:pt idx="15643">
                  <c:v>155.3761653</c:v>
                </c:pt>
                <c:pt idx="15644">
                  <c:v>155.38609829999999</c:v>
                </c:pt>
                <c:pt idx="15645">
                  <c:v>155.3960313</c:v>
                </c:pt>
                <c:pt idx="15646">
                  <c:v>155.4059633</c:v>
                </c:pt>
                <c:pt idx="15647">
                  <c:v>155.41589629999999</c:v>
                </c:pt>
                <c:pt idx="15648">
                  <c:v>155.4258293</c:v>
                </c:pt>
                <c:pt idx="15649">
                  <c:v>155.4357613</c:v>
                </c:pt>
                <c:pt idx="15650">
                  <c:v>155.44569430000001</c:v>
                </c:pt>
                <c:pt idx="15651">
                  <c:v>155.45562630000001</c:v>
                </c:pt>
                <c:pt idx="15652">
                  <c:v>155.4655593</c:v>
                </c:pt>
                <c:pt idx="15653">
                  <c:v>155.47549230000001</c:v>
                </c:pt>
                <c:pt idx="15654">
                  <c:v>155.48542430000001</c:v>
                </c:pt>
                <c:pt idx="15655">
                  <c:v>155.49535729999999</c:v>
                </c:pt>
                <c:pt idx="15656">
                  <c:v>155.50529030000001</c:v>
                </c:pt>
                <c:pt idx="15657">
                  <c:v>155.5152223</c:v>
                </c:pt>
                <c:pt idx="15658">
                  <c:v>155.52515529999999</c:v>
                </c:pt>
                <c:pt idx="15659">
                  <c:v>155.53508830000001</c:v>
                </c:pt>
                <c:pt idx="15660">
                  <c:v>155.5450203</c:v>
                </c:pt>
                <c:pt idx="15661">
                  <c:v>155.55495329999999</c:v>
                </c:pt>
                <c:pt idx="15662">
                  <c:v>155.56488529999999</c:v>
                </c:pt>
                <c:pt idx="15663">
                  <c:v>155.5748183</c:v>
                </c:pt>
                <c:pt idx="15664">
                  <c:v>155.58475129999999</c:v>
                </c:pt>
                <c:pt idx="15665">
                  <c:v>155.59468330000001</c:v>
                </c:pt>
                <c:pt idx="15666">
                  <c:v>155.6046163</c:v>
                </c:pt>
                <c:pt idx="15667">
                  <c:v>155.6145491</c:v>
                </c:pt>
                <c:pt idx="15668">
                  <c:v>155.6244811</c:v>
                </c:pt>
                <c:pt idx="15669">
                  <c:v>155.63441409999999</c:v>
                </c:pt>
                <c:pt idx="15670">
                  <c:v>155.6443471</c:v>
                </c:pt>
                <c:pt idx="15671">
                  <c:v>155.6542791</c:v>
                </c:pt>
                <c:pt idx="15672">
                  <c:v>155.66421209999999</c:v>
                </c:pt>
                <c:pt idx="15673">
                  <c:v>155.6741451</c:v>
                </c:pt>
                <c:pt idx="15674">
                  <c:v>155.6840771</c:v>
                </c:pt>
                <c:pt idx="15675">
                  <c:v>155.69401010000001</c:v>
                </c:pt>
                <c:pt idx="15676">
                  <c:v>155.70394210000001</c:v>
                </c:pt>
                <c:pt idx="15677">
                  <c:v>155.7138751</c:v>
                </c:pt>
                <c:pt idx="15678">
                  <c:v>155.72380810000001</c:v>
                </c:pt>
                <c:pt idx="15679">
                  <c:v>155.73374010000001</c:v>
                </c:pt>
                <c:pt idx="15680">
                  <c:v>155.7436731</c:v>
                </c:pt>
                <c:pt idx="15681">
                  <c:v>155.75360610000001</c:v>
                </c:pt>
                <c:pt idx="15682">
                  <c:v>155.76353810000001</c:v>
                </c:pt>
                <c:pt idx="15683">
                  <c:v>155.77347109999999</c:v>
                </c:pt>
                <c:pt idx="15684">
                  <c:v>155.78340410000001</c:v>
                </c:pt>
                <c:pt idx="15685">
                  <c:v>155.7933361</c:v>
                </c:pt>
                <c:pt idx="15686">
                  <c:v>155.80326909999999</c:v>
                </c:pt>
                <c:pt idx="15687">
                  <c:v>155.81320210000001</c:v>
                </c:pt>
                <c:pt idx="15688">
                  <c:v>155.8231341</c:v>
                </c:pt>
                <c:pt idx="15689">
                  <c:v>155.83306709999999</c:v>
                </c:pt>
                <c:pt idx="15690">
                  <c:v>155.84299909999999</c:v>
                </c:pt>
                <c:pt idx="15691">
                  <c:v>155.8529321</c:v>
                </c:pt>
                <c:pt idx="15692">
                  <c:v>155.86286509999999</c:v>
                </c:pt>
                <c:pt idx="15693">
                  <c:v>155.87279710000001</c:v>
                </c:pt>
                <c:pt idx="15694">
                  <c:v>155.8827301</c:v>
                </c:pt>
                <c:pt idx="15695">
                  <c:v>155.89266309999999</c:v>
                </c:pt>
                <c:pt idx="15696">
                  <c:v>155.90259510000001</c:v>
                </c:pt>
                <c:pt idx="15697">
                  <c:v>155.9125281</c:v>
                </c:pt>
                <c:pt idx="15698">
                  <c:v>155.92246109999999</c:v>
                </c:pt>
                <c:pt idx="15699">
                  <c:v>155.93239310000001</c:v>
                </c:pt>
                <c:pt idx="15700">
                  <c:v>155.9423261</c:v>
                </c:pt>
                <c:pt idx="15701">
                  <c:v>155.95225909999999</c:v>
                </c:pt>
                <c:pt idx="15702">
                  <c:v>155.96219110000001</c:v>
                </c:pt>
                <c:pt idx="15703">
                  <c:v>155.9721241</c:v>
                </c:pt>
                <c:pt idx="15704">
                  <c:v>155.98205609999999</c:v>
                </c:pt>
                <c:pt idx="15705">
                  <c:v>155.99198910000001</c:v>
                </c:pt>
                <c:pt idx="15706">
                  <c:v>156.0019221</c:v>
                </c:pt>
                <c:pt idx="15707">
                  <c:v>156.01185409999999</c:v>
                </c:pt>
                <c:pt idx="15708">
                  <c:v>156.02178710000001</c:v>
                </c:pt>
                <c:pt idx="15709">
                  <c:v>156.0317201</c:v>
                </c:pt>
                <c:pt idx="15710">
                  <c:v>156.04165209999999</c:v>
                </c:pt>
                <c:pt idx="15711">
                  <c:v>156.05158510000001</c:v>
                </c:pt>
                <c:pt idx="15712">
                  <c:v>156.0615181</c:v>
                </c:pt>
                <c:pt idx="15713">
                  <c:v>156.07145009999999</c:v>
                </c:pt>
                <c:pt idx="15714">
                  <c:v>156.08138310000001</c:v>
                </c:pt>
                <c:pt idx="15715">
                  <c:v>156.0913161</c:v>
                </c:pt>
                <c:pt idx="15716">
                  <c:v>156.10124809999999</c:v>
                </c:pt>
                <c:pt idx="15717">
                  <c:v>156.11118110000001</c:v>
                </c:pt>
                <c:pt idx="15718">
                  <c:v>156.1211131</c:v>
                </c:pt>
                <c:pt idx="15719">
                  <c:v>156.13104609999999</c:v>
                </c:pt>
                <c:pt idx="15720">
                  <c:v>156.14097910000001</c:v>
                </c:pt>
                <c:pt idx="15721">
                  <c:v>156.1509111</c:v>
                </c:pt>
                <c:pt idx="15722">
                  <c:v>156.16084409999999</c:v>
                </c:pt>
                <c:pt idx="15723">
                  <c:v>156.17077710000001</c:v>
                </c:pt>
                <c:pt idx="15724">
                  <c:v>156.1807091</c:v>
                </c:pt>
                <c:pt idx="15725">
                  <c:v>156.19064209999999</c:v>
                </c:pt>
                <c:pt idx="15726">
                  <c:v>156.20057510000001</c:v>
                </c:pt>
                <c:pt idx="15727">
                  <c:v>156.2105071</c:v>
                </c:pt>
                <c:pt idx="15728">
                  <c:v>156.22044009999999</c:v>
                </c:pt>
                <c:pt idx="15729">
                  <c:v>156.23037310000001</c:v>
                </c:pt>
                <c:pt idx="15730">
                  <c:v>156.2403051</c:v>
                </c:pt>
                <c:pt idx="15731">
                  <c:v>156.25023809999999</c:v>
                </c:pt>
                <c:pt idx="15732">
                  <c:v>156.26017010000001</c:v>
                </c:pt>
                <c:pt idx="15733">
                  <c:v>156.2701031</c:v>
                </c:pt>
                <c:pt idx="15734">
                  <c:v>156.28003609999999</c:v>
                </c:pt>
                <c:pt idx="15735">
                  <c:v>156.28996810000001</c:v>
                </c:pt>
                <c:pt idx="15736">
                  <c:v>156.2999011</c:v>
                </c:pt>
                <c:pt idx="15737">
                  <c:v>156.30983409999999</c:v>
                </c:pt>
                <c:pt idx="15738">
                  <c:v>156.31976610000001</c:v>
                </c:pt>
                <c:pt idx="15739">
                  <c:v>156.3296991</c:v>
                </c:pt>
                <c:pt idx="15740">
                  <c:v>156.33963209999999</c:v>
                </c:pt>
                <c:pt idx="15741">
                  <c:v>156.34956410000001</c:v>
                </c:pt>
                <c:pt idx="15742">
                  <c:v>156.3594971</c:v>
                </c:pt>
                <c:pt idx="15743">
                  <c:v>156.36943009999999</c:v>
                </c:pt>
                <c:pt idx="15744">
                  <c:v>156.37936210000001</c:v>
                </c:pt>
                <c:pt idx="15745">
                  <c:v>156.3892951</c:v>
                </c:pt>
                <c:pt idx="15746">
                  <c:v>156.39922709999999</c:v>
                </c:pt>
                <c:pt idx="15747">
                  <c:v>156.40916010000001</c:v>
                </c:pt>
                <c:pt idx="15748">
                  <c:v>156.4190931</c:v>
                </c:pt>
                <c:pt idx="15749">
                  <c:v>156.42902509999999</c:v>
                </c:pt>
                <c:pt idx="15750">
                  <c:v>156.43895810000001</c:v>
                </c:pt>
                <c:pt idx="15751">
                  <c:v>156.4488911</c:v>
                </c:pt>
                <c:pt idx="15752">
                  <c:v>156.45882309999999</c:v>
                </c:pt>
                <c:pt idx="15753">
                  <c:v>156.46875610000001</c:v>
                </c:pt>
                <c:pt idx="15754">
                  <c:v>156.4786891</c:v>
                </c:pt>
                <c:pt idx="15755">
                  <c:v>156.48862109999999</c:v>
                </c:pt>
                <c:pt idx="15756">
                  <c:v>156.49855410000001</c:v>
                </c:pt>
                <c:pt idx="15757">
                  <c:v>156.5084871</c:v>
                </c:pt>
                <c:pt idx="15758">
                  <c:v>156.51841909999999</c:v>
                </c:pt>
                <c:pt idx="15759">
                  <c:v>156.52835210000001</c:v>
                </c:pt>
                <c:pt idx="15760">
                  <c:v>156.5382841</c:v>
                </c:pt>
                <c:pt idx="15761">
                  <c:v>156.54821709999999</c:v>
                </c:pt>
                <c:pt idx="15762">
                  <c:v>156.55815010000001</c:v>
                </c:pt>
                <c:pt idx="15763">
                  <c:v>156.5680821</c:v>
                </c:pt>
                <c:pt idx="15764">
                  <c:v>156.57801509999999</c:v>
                </c:pt>
                <c:pt idx="15765">
                  <c:v>156.58794810000001</c:v>
                </c:pt>
                <c:pt idx="15766">
                  <c:v>156.5978801</c:v>
                </c:pt>
                <c:pt idx="15767">
                  <c:v>156.60781309999999</c:v>
                </c:pt>
                <c:pt idx="15768">
                  <c:v>156.61774689999999</c:v>
                </c:pt>
                <c:pt idx="15769">
                  <c:v>156.62767890000001</c:v>
                </c:pt>
                <c:pt idx="15770">
                  <c:v>156.6376119</c:v>
                </c:pt>
                <c:pt idx="15771">
                  <c:v>156.64754490000001</c:v>
                </c:pt>
                <c:pt idx="15772">
                  <c:v>156.65747690000001</c:v>
                </c:pt>
                <c:pt idx="15773">
                  <c:v>156.6674099</c:v>
                </c:pt>
                <c:pt idx="15774">
                  <c:v>156.67734189999999</c:v>
                </c:pt>
                <c:pt idx="15775">
                  <c:v>156.68727490000001</c:v>
                </c:pt>
                <c:pt idx="15776">
                  <c:v>156.6972079</c:v>
                </c:pt>
                <c:pt idx="15777">
                  <c:v>156.70713989999999</c:v>
                </c:pt>
                <c:pt idx="15778">
                  <c:v>156.71707290000001</c:v>
                </c:pt>
                <c:pt idx="15779">
                  <c:v>156.72700589999999</c:v>
                </c:pt>
                <c:pt idx="15780">
                  <c:v>156.73693789999999</c:v>
                </c:pt>
                <c:pt idx="15781">
                  <c:v>156.7468709</c:v>
                </c:pt>
                <c:pt idx="15782">
                  <c:v>156.75680389999999</c:v>
                </c:pt>
                <c:pt idx="15783">
                  <c:v>156.76673589999999</c:v>
                </c:pt>
                <c:pt idx="15784">
                  <c:v>156.7766689</c:v>
                </c:pt>
                <c:pt idx="15785">
                  <c:v>156.78660189999999</c:v>
                </c:pt>
                <c:pt idx="15786">
                  <c:v>156.79653389999999</c:v>
                </c:pt>
                <c:pt idx="15787">
                  <c:v>156.8064669</c:v>
                </c:pt>
                <c:pt idx="15788">
                  <c:v>156.8163989</c:v>
                </c:pt>
                <c:pt idx="15789">
                  <c:v>156.82633190000001</c:v>
                </c:pt>
                <c:pt idx="15790">
                  <c:v>156.8362649</c:v>
                </c:pt>
                <c:pt idx="15791">
                  <c:v>156.8461969</c:v>
                </c:pt>
                <c:pt idx="15792">
                  <c:v>156.85612990000001</c:v>
                </c:pt>
                <c:pt idx="15793">
                  <c:v>156.8660629</c:v>
                </c:pt>
                <c:pt idx="15794">
                  <c:v>156.87599489999999</c:v>
                </c:pt>
                <c:pt idx="15795">
                  <c:v>156.88592790000001</c:v>
                </c:pt>
                <c:pt idx="15796">
                  <c:v>156.8958609</c:v>
                </c:pt>
                <c:pt idx="15797">
                  <c:v>156.90579289999999</c:v>
                </c:pt>
                <c:pt idx="15798">
                  <c:v>156.91572590000001</c:v>
                </c:pt>
                <c:pt idx="15799">
                  <c:v>156.9256589</c:v>
                </c:pt>
                <c:pt idx="15800">
                  <c:v>156.93559089999999</c:v>
                </c:pt>
                <c:pt idx="15801">
                  <c:v>156.94552390000001</c:v>
                </c:pt>
                <c:pt idx="15802">
                  <c:v>156.9554569</c:v>
                </c:pt>
                <c:pt idx="15803">
                  <c:v>156.96538889999999</c:v>
                </c:pt>
                <c:pt idx="15804">
                  <c:v>156.97532190000001</c:v>
                </c:pt>
                <c:pt idx="15805">
                  <c:v>156.9852539</c:v>
                </c:pt>
                <c:pt idx="15806">
                  <c:v>156.99518689999999</c:v>
                </c:pt>
                <c:pt idx="15807">
                  <c:v>157.00511990000001</c:v>
                </c:pt>
                <c:pt idx="15808">
                  <c:v>157.0150519</c:v>
                </c:pt>
                <c:pt idx="15809">
                  <c:v>157.02498489999999</c:v>
                </c:pt>
                <c:pt idx="15810">
                  <c:v>157.03491790000001</c:v>
                </c:pt>
                <c:pt idx="15811">
                  <c:v>157.0448499</c:v>
                </c:pt>
                <c:pt idx="15812">
                  <c:v>157.05478289999999</c:v>
                </c:pt>
                <c:pt idx="15813">
                  <c:v>157.06471590000001</c:v>
                </c:pt>
                <c:pt idx="15814">
                  <c:v>157.0746479</c:v>
                </c:pt>
                <c:pt idx="15815">
                  <c:v>157.08458089999999</c:v>
                </c:pt>
                <c:pt idx="15816">
                  <c:v>157.09451390000001</c:v>
                </c:pt>
                <c:pt idx="15817">
                  <c:v>157.1044459</c:v>
                </c:pt>
                <c:pt idx="15818">
                  <c:v>157.11437889999999</c:v>
                </c:pt>
                <c:pt idx="15819">
                  <c:v>157.12431190000001</c:v>
                </c:pt>
                <c:pt idx="15820">
                  <c:v>157.1342439</c:v>
                </c:pt>
                <c:pt idx="15821">
                  <c:v>157.14417689999999</c:v>
                </c:pt>
                <c:pt idx="15822">
                  <c:v>157.15410890000001</c:v>
                </c:pt>
                <c:pt idx="15823">
                  <c:v>157.1640419</c:v>
                </c:pt>
                <c:pt idx="15824">
                  <c:v>157.17397489999999</c:v>
                </c:pt>
                <c:pt idx="15825">
                  <c:v>157.18390690000001</c:v>
                </c:pt>
                <c:pt idx="15826">
                  <c:v>157.1938399</c:v>
                </c:pt>
                <c:pt idx="15827">
                  <c:v>157.20377289999999</c:v>
                </c:pt>
                <c:pt idx="15828">
                  <c:v>157.21370490000001</c:v>
                </c:pt>
                <c:pt idx="15829">
                  <c:v>157.2236379</c:v>
                </c:pt>
                <c:pt idx="15830">
                  <c:v>157.23357089999999</c:v>
                </c:pt>
                <c:pt idx="15831">
                  <c:v>157.24350290000001</c:v>
                </c:pt>
                <c:pt idx="15832">
                  <c:v>157.2534359</c:v>
                </c:pt>
                <c:pt idx="15833">
                  <c:v>157.26336889999999</c:v>
                </c:pt>
                <c:pt idx="15834">
                  <c:v>157.27330090000001</c:v>
                </c:pt>
                <c:pt idx="15835">
                  <c:v>157.2832339</c:v>
                </c:pt>
                <c:pt idx="15836">
                  <c:v>157.29316589999999</c:v>
                </c:pt>
                <c:pt idx="15837">
                  <c:v>157.30309890000001</c:v>
                </c:pt>
                <c:pt idx="15838">
                  <c:v>157.3130319</c:v>
                </c:pt>
                <c:pt idx="15839">
                  <c:v>157.32296389999999</c:v>
                </c:pt>
                <c:pt idx="15840">
                  <c:v>157.33289690000001</c:v>
                </c:pt>
                <c:pt idx="15841">
                  <c:v>157.3428299</c:v>
                </c:pt>
                <c:pt idx="15842">
                  <c:v>157.35276189999999</c:v>
                </c:pt>
                <c:pt idx="15843">
                  <c:v>157.36269490000001</c:v>
                </c:pt>
                <c:pt idx="15844">
                  <c:v>157.3726279</c:v>
                </c:pt>
                <c:pt idx="15845">
                  <c:v>157.38255989999999</c:v>
                </c:pt>
                <c:pt idx="15846">
                  <c:v>157.39249290000001</c:v>
                </c:pt>
                <c:pt idx="15847">
                  <c:v>157.4024259</c:v>
                </c:pt>
                <c:pt idx="15848">
                  <c:v>157.41235789999999</c:v>
                </c:pt>
                <c:pt idx="15849">
                  <c:v>157.42229090000001</c:v>
                </c:pt>
                <c:pt idx="15850">
                  <c:v>157.4322239</c:v>
                </c:pt>
                <c:pt idx="15851">
                  <c:v>157.44215589999999</c:v>
                </c:pt>
                <c:pt idx="15852">
                  <c:v>157.45208890000001</c:v>
                </c:pt>
                <c:pt idx="15853">
                  <c:v>157.4620209</c:v>
                </c:pt>
                <c:pt idx="15854">
                  <c:v>157.47195389999999</c:v>
                </c:pt>
                <c:pt idx="15855">
                  <c:v>157.48188690000001</c:v>
                </c:pt>
                <c:pt idx="15856">
                  <c:v>157.4918189</c:v>
                </c:pt>
                <c:pt idx="15857">
                  <c:v>157.50175189999999</c:v>
                </c:pt>
                <c:pt idx="15858">
                  <c:v>157.51168490000001</c:v>
                </c:pt>
                <c:pt idx="15859">
                  <c:v>157.5216169</c:v>
                </c:pt>
                <c:pt idx="15860">
                  <c:v>157.53154989999999</c:v>
                </c:pt>
                <c:pt idx="15861">
                  <c:v>157.54148290000001</c:v>
                </c:pt>
                <c:pt idx="15862">
                  <c:v>157.5514149</c:v>
                </c:pt>
                <c:pt idx="15863">
                  <c:v>157.56134789999999</c:v>
                </c:pt>
                <c:pt idx="15864">
                  <c:v>157.5712809</c:v>
                </c:pt>
                <c:pt idx="15865">
                  <c:v>157.5812129</c:v>
                </c:pt>
                <c:pt idx="15866">
                  <c:v>157.59114589999999</c:v>
                </c:pt>
                <c:pt idx="15867">
                  <c:v>157.6010789</c:v>
                </c:pt>
                <c:pt idx="15868">
                  <c:v>157.61101099999999</c:v>
                </c:pt>
                <c:pt idx="15869">
                  <c:v>157.62094400000001</c:v>
                </c:pt>
                <c:pt idx="15870">
                  <c:v>157.630876</c:v>
                </c:pt>
                <c:pt idx="15871">
                  <c:v>157.64080899999999</c:v>
                </c:pt>
                <c:pt idx="15872">
                  <c:v>157.65074200000001</c:v>
                </c:pt>
                <c:pt idx="15873">
                  <c:v>157.660674</c:v>
                </c:pt>
                <c:pt idx="15874">
                  <c:v>157.67060699999999</c:v>
                </c:pt>
                <c:pt idx="15875">
                  <c:v>157.68054000000001</c:v>
                </c:pt>
                <c:pt idx="15876">
                  <c:v>157.690472</c:v>
                </c:pt>
                <c:pt idx="15877">
                  <c:v>157.70040499999999</c:v>
                </c:pt>
                <c:pt idx="15878">
                  <c:v>157.71033800000001</c:v>
                </c:pt>
                <c:pt idx="15879">
                  <c:v>157.72027</c:v>
                </c:pt>
                <c:pt idx="15880">
                  <c:v>157.73020299999999</c:v>
                </c:pt>
                <c:pt idx="15881">
                  <c:v>157.74013600000001</c:v>
                </c:pt>
                <c:pt idx="15882">
                  <c:v>157.750068</c:v>
                </c:pt>
                <c:pt idx="15883">
                  <c:v>157.76000099999999</c:v>
                </c:pt>
                <c:pt idx="15884">
                  <c:v>157.76993400000001</c:v>
                </c:pt>
                <c:pt idx="15885">
                  <c:v>157.779866</c:v>
                </c:pt>
                <c:pt idx="15886">
                  <c:v>157.78979899999999</c:v>
                </c:pt>
                <c:pt idx="15887">
                  <c:v>157.79973200000001</c:v>
                </c:pt>
                <c:pt idx="15888">
                  <c:v>157.809664</c:v>
                </c:pt>
                <c:pt idx="15889">
                  <c:v>157.81959699999999</c:v>
                </c:pt>
                <c:pt idx="15890">
                  <c:v>157.82952900000001</c:v>
                </c:pt>
                <c:pt idx="15891">
                  <c:v>157.839462</c:v>
                </c:pt>
                <c:pt idx="15892">
                  <c:v>157.84939499999999</c:v>
                </c:pt>
                <c:pt idx="15893">
                  <c:v>157.85932700000001</c:v>
                </c:pt>
                <c:pt idx="15894">
                  <c:v>157.86926</c:v>
                </c:pt>
                <c:pt idx="15895">
                  <c:v>157.87919299999999</c:v>
                </c:pt>
                <c:pt idx="15896">
                  <c:v>157.88912500000001</c:v>
                </c:pt>
                <c:pt idx="15897">
                  <c:v>157.899058</c:v>
                </c:pt>
                <c:pt idx="15898">
                  <c:v>157.90899099999999</c:v>
                </c:pt>
                <c:pt idx="15899">
                  <c:v>157.91892300000001</c:v>
                </c:pt>
                <c:pt idx="15900">
                  <c:v>157.928856</c:v>
                </c:pt>
                <c:pt idx="15901">
                  <c:v>157.93878900000001</c:v>
                </c:pt>
                <c:pt idx="15902">
                  <c:v>157.94872100000001</c:v>
                </c:pt>
                <c:pt idx="15903">
                  <c:v>157.958654</c:v>
                </c:pt>
                <c:pt idx="15904">
                  <c:v>157.96858700000001</c:v>
                </c:pt>
                <c:pt idx="15905">
                  <c:v>157.97851900000001</c:v>
                </c:pt>
                <c:pt idx="15906">
                  <c:v>157.988452</c:v>
                </c:pt>
                <c:pt idx="15907">
                  <c:v>157.99838399999999</c:v>
                </c:pt>
                <c:pt idx="15908">
                  <c:v>158.00831700000001</c:v>
                </c:pt>
                <c:pt idx="15909">
                  <c:v>158.01824999999999</c:v>
                </c:pt>
                <c:pt idx="15910">
                  <c:v>158.02818199999999</c:v>
                </c:pt>
                <c:pt idx="15911">
                  <c:v>158.038115</c:v>
                </c:pt>
                <c:pt idx="15912">
                  <c:v>158.04804799999999</c:v>
                </c:pt>
                <c:pt idx="15913">
                  <c:v>158.05797999999999</c:v>
                </c:pt>
                <c:pt idx="15914">
                  <c:v>158.067913</c:v>
                </c:pt>
                <c:pt idx="15915">
                  <c:v>158.07784599999999</c:v>
                </c:pt>
                <c:pt idx="15916">
                  <c:v>158.08777799999999</c:v>
                </c:pt>
                <c:pt idx="15917">
                  <c:v>158.097711</c:v>
                </c:pt>
                <c:pt idx="15918">
                  <c:v>158.10764399999999</c:v>
                </c:pt>
                <c:pt idx="15919">
                  <c:v>158.11757600000001</c:v>
                </c:pt>
                <c:pt idx="15920">
                  <c:v>158.127509</c:v>
                </c:pt>
                <c:pt idx="15921">
                  <c:v>158.13744199999999</c:v>
                </c:pt>
                <c:pt idx="15922">
                  <c:v>158.14737400000001</c:v>
                </c:pt>
                <c:pt idx="15923">
                  <c:v>158.157307</c:v>
                </c:pt>
                <c:pt idx="15924">
                  <c:v>158.167239</c:v>
                </c:pt>
                <c:pt idx="15925">
                  <c:v>158.17717200000001</c:v>
                </c:pt>
                <c:pt idx="15926">
                  <c:v>158.187105</c:v>
                </c:pt>
                <c:pt idx="15927">
                  <c:v>158.19703699999999</c:v>
                </c:pt>
                <c:pt idx="15928">
                  <c:v>158.20697000000001</c:v>
                </c:pt>
                <c:pt idx="15929">
                  <c:v>158.216903</c:v>
                </c:pt>
                <c:pt idx="15930">
                  <c:v>158.22683499999999</c:v>
                </c:pt>
                <c:pt idx="15931">
                  <c:v>158.23676800000001</c:v>
                </c:pt>
                <c:pt idx="15932">
                  <c:v>158.246701</c:v>
                </c:pt>
                <c:pt idx="15933">
                  <c:v>158.25663299999999</c:v>
                </c:pt>
                <c:pt idx="15934">
                  <c:v>158.26656600000001</c:v>
                </c:pt>
                <c:pt idx="15935">
                  <c:v>158.276499</c:v>
                </c:pt>
                <c:pt idx="15936">
                  <c:v>158.28643099999999</c:v>
                </c:pt>
                <c:pt idx="15937">
                  <c:v>158.29636400000001</c:v>
                </c:pt>
                <c:pt idx="15938">
                  <c:v>158.306297</c:v>
                </c:pt>
                <c:pt idx="15939">
                  <c:v>158.31622899999999</c:v>
                </c:pt>
                <c:pt idx="15940">
                  <c:v>158.32616200000001</c:v>
                </c:pt>
                <c:pt idx="15941">
                  <c:v>158.336095</c:v>
                </c:pt>
                <c:pt idx="15942">
                  <c:v>158.34602699999999</c:v>
                </c:pt>
                <c:pt idx="15943">
                  <c:v>158.35596000000001</c:v>
                </c:pt>
                <c:pt idx="15944">
                  <c:v>158.365893</c:v>
                </c:pt>
                <c:pt idx="15945">
                  <c:v>158.37582499999999</c:v>
                </c:pt>
                <c:pt idx="15946">
                  <c:v>158.38575800000001</c:v>
                </c:pt>
                <c:pt idx="15947">
                  <c:v>158.39569</c:v>
                </c:pt>
                <c:pt idx="15948">
                  <c:v>158.40562299999999</c:v>
                </c:pt>
                <c:pt idx="15949">
                  <c:v>158.41555600000001</c:v>
                </c:pt>
                <c:pt idx="15950">
                  <c:v>158.425488</c:v>
                </c:pt>
                <c:pt idx="15951">
                  <c:v>158.43542099999999</c:v>
                </c:pt>
                <c:pt idx="15952">
                  <c:v>158.44535400000001</c:v>
                </c:pt>
                <c:pt idx="15953">
                  <c:v>158.455286</c:v>
                </c:pt>
                <c:pt idx="15954">
                  <c:v>158.46521899999999</c:v>
                </c:pt>
                <c:pt idx="15955">
                  <c:v>158.47515200000001</c:v>
                </c:pt>
                <c:pt idx="15956">
                  <c:v>158.485084</c:v>
                </c:pt>
                <c:pt idx="15957">
                  <c:v>158.49501699999999</c:v>
                </c:pt>
                <c:pt idx="15958">
                  <c:v>158.50495000000001</c:v>
                </c:pt>
                <c:pt idx="15959">
                  <c:v>158.514882</c:v>
                </c:pt>
                <c:pt idx="15960">
                  <c:v>158.52481499999999</c:v>
                </c:pt>
                <c:pt idx="15961">
                  <c:v>158.53474800000001</c:v>
                </c:pt>
                <c:pt idx="15962">
                  <c:v>158.54468</c:v>
                </c:pt>
                <c:pt idx="15963">
                  <c:v>158.55461299999999</c:v>
                </c:pt>
                <c:pt idx="15964">
                  <c:v>158.56454600000001</c:v>
                </c:pt>
                <c:pt idx="15965">
                  <c:v>158.574478</c:v>
                </c:pt>
                <c:pt idx="15966">
                  <c:v>158.58441099999999</c:v>
                </c:pt>
                <c:pt idx="15967">
                  <c:v>158.59434400000001</c:v>
                </c:pt>
                <c:pt idx="15968">
                  <c:v>158.604276</c:v>
                </c:pt>
                <c:pt idx="15969">
                  <c:v>158.61420820000001</c:v>
                </c:pt>
                <c:pt idx="15970">
                  <c:v>158.6241402</c:v>
                </c:pt>
                <c:pt idx="15971">
                  <c:v>158.63407319999999</c:v>
                </c:pt>
                <c:pt idx="15972">
                  <c:v>158.64400620000001</c:v>
                </c:pt>
                <c:pt idx="15973">
                  <c:v>158.6539382</c:v>
                </c:pt>
                <c:pt idx="15974">
                  <c:v>158.66387119999999</c:v>
                </c:pt>
                <c:pt idx="15975">
                  <c:v>158.67380420000001</c:v>
                </c:pt>
                <c:pt idx="15976">
                  <c:v>158.6837362</c:v>
                </c:pt>
                <c:pt idx="15977">
                  <c:v>158.69366919999999</c:v>
                </c:pt>
                <c:pt idx="15978">
                  <c:v>158.70360220000001</c:v>
                </c:pt>
                <c:pt idx="15979">
                  <c:v>158.7135342</c:v>
                </c:pt>
                <c:pt idx="15980">
                  <c:v>158.72346719999999</c:v>
                </c:pt>
                <c:pt idx="15981">
                  <c:v>158.73340020000001</c:v>
                </c:pt>
                <c:pt idx="15982">
                  <c:v>158.7433322</c:v>
                </c:pt>
                <c:pt idx="15983">
                  <c:v>158.75326519999999</c:v>
                </c:pt>
                <c:pt idx="15984">
                  <c:v>158.76319820000001</c:v>
                </c:pt>
                <c:pt idx="15985">
                  <c:v>158.7731302</c:v>
                </c:pt>
                <c:pt idx="15986">
                  <c:v>158.78306319999999</c:v>
                </c:pt>
                <c:pt idx="15987">
                  <c:v>158.7929962</c:v>
                </c:pt>
                <c:pt idx="15988">
                  <c:v>158.8029282</c:v>
                </c:pt>
                <c:pt idx="15989">
                  <c:v>158.81286119999999</c:v>
                </c:pt>
                <c:pt idx="15990">
                  <c:v>158.8227942</c:v>
                </c:pt>
                <c:pt idx="15991">
                  <c:v>158.8327262</c:v>
                </c:pt>
                <c:pt idx="15992">
                  <c:v>158.84265920000001</c:v>
                </c:pt>
                <c:pt idx="15993">
                  <c:v>158.8525922</c:v>
                </c:pt>
                <c:pt idx="15994">
                  <c:v>158.8625242</c:v>
                </c:pt>
                <c:pt idx="15995">
                  <c:v>158.87245720000001</c:v>
                </c:pt>
                <c:pt idx="15996">
                  <c:v>158.88238920000001</c:v>
                </c:pt>
                <c:pt idx="15997">
                  <c:v>158.8923222</c:v>
                </c:pt>
                <c:pt idx="15998">
                  <c:v>158.90225520000001</c:v>
                </c:pt>
                <c:pt idx="15999">
                  <c:v>158.91218720000001</c:v>
                </c:pt>
                <c:pt idx="16000">
                  <c:v>158.92212019999999</c:v>
                </c:pt>
                <c:pt idx="16001">
                  <c:v>158.93205320000001</c:v>
                </c:pt>
                <c:pt idx="16002">
                  <c:v>158.9419852</c:v>
                </c:pt>
                <c:pt idx="16003">
                  <c:v>158.95191819999999</c:v>
                </c:pt>
                <c:pt idx="16004">
                  <c:v>158.96185120000001</c:v>
                </c:pt>
                <c:pt idx="16005">
                  <c:v>158.9717832</c:v>
                </c:pt>
                <c:pt idx="16006">
                  <c:v>158.98171619999999</c:v>
                </c:pt>
                <c:pt idx="16007">
                  <c:v>158.99164920000001</c:v>
                </c:pt>
                <c:pt idx="16008">
                  <c:v>159.0015812</c:v>
                </c:pt>
                <c:pt idx="16009">
                  <c:v>159.01151419999999</c:v>
                </c:pt>
                <c:pt idx="16010">
                  <c:v>159.02144720000001</c:v>
                </c:pt>
                <c:pt idx="16011">
                  <c:v>159.0313792</c:v>
                </c:pt>
                <c:pt idx="16012">
                  <c:v>159.04131219999999</c:v>
                </c:pt>
                <c:pt idx="16013">
                  <c:v>159.05124520000001</c:v>
                </c:pt>
                <c:pt idx="16014">
                  <c:v>159.0611772</c:v>
                </c:pt>
                <c:pt idx="16015">
                  <c:v>159.07111019999999</c:v>
                </c:pt>
                <c:pt idx="16016">
                  <c:v>159.08104320000001</c:v>
                </c:pt>
                <c:pt idx="16017">
                  <c:v>159.0909752</c:v>
                </c:pt>
                <c:pt idx="16018">
                  <c:v>159.10090819999999</c:v>
                </c:pt>
                <c:pt idx="16019">
                  <c:v>159.11084020000001</c:v>
                </c:pt>
                <c:pt idx="16020">
                  <c:v>159.1207732</c:v>
                </c:pt>
                <c:pt idx="16021">
                  <c:v>159.13070619999999</c:v>
                </c:pt>
                <c:pt idx="16022">
                  <c:v>159.14063820000001</c:v>
                </c:pt>
                <c:pt idx="16023">
                  <c:v>159.1505712</c:v>
                </c:pt>
                <c:pt idx="16024">
                  <c:v>159.16050419999999</c:v>
                </c:pt>
                <c:pt idx="16025">
                  <c:v>159.17043620000001</c:v>
                </c:pt>
                <c:pt idx="16026">
                  <c:v>159.1803692</c:v>
                </c:pt>
                <c:pt idx="16027">
                  <c:v>159.19030219999999</c:v>
                </c:pt>
                <c:pt idx="16028">
                  <c:v>159.20023420000001</c:v>
                </c:pt>
                <c:pt idx="16029">
                  <c:v>159.2101672</c:v>
                </c:pt>
                <c:pt idx="16030">
                  <c:v>159.22010019999999</c:v>
                </c:pt>
                <c:pt idx="16031">
                  <c:v>159.23003220000001</c:v>
                </c:pt>
                <c:pt idx="16032">
                  <c:v>159.2399652</c:v>
                </c:pt>
                <c:pt idx="16033">
                  <c:v>159.24989819999999</c:v>
                </c:pt>
                <c:pt idx="16034">
                  <c:v>159.25983020000001</c:v>
                </c:pt>
                <c:pt idx="16035">
                  <c:v>159.2697632</c:v>
                </c:pt>
                <c:pt idx="16036">
                  <c:v>159.27969619999999</c:v>
                </c:pt>
                <c:pt idx="16037">
                  <c:v>159.28962820000001</c:v>
                </c:pt>
                <c:pt idx="16038">
                  <c:v>159.2995612</c:v>
                </c:pt>
                <c:pt idx="16039">
                  <c:v>159.30949419999999</c:v>
                </c:pt>
                <c:pt idx="16040">
                  <c:v>159.31942620000001</c:v>
                </c:pt>
                <c:pt idx="16041">
                  <c:v>159.3293592</c:v>
                </c:pt>
                <c:pt idx="16042">
                  <c:v>159.33929119999999</c:v>
                </c:pt>
                <c:pt idx="16043">
                  <c:v>159.34922420000001</c:v>
                </c:pt>
                <c:pt idx="16044">
                  <c:v>159.3591572</c:v>
                </c:pt>
                <c:pt idx="16045">
                  <c:v>159.36908919999999</c:v>
                </c:pt>
                <c:pt idx="16046">
                  <c:v>159.37902220000001</c:v>
                </c:pt>
                <c:pt idx="16047">
                  <c:v>159.3889552</c:v>
                </c:pt>
                <c:pt idx="16048">
                  <c:v>159.39888719999999</c:v>
                </c:pt>
                <c:pt idx="16049">
                  <c:v>159.40882020000001</c:v>
                </c:pt>
                <c:pt idx="16050">
                  <c:v>159.4187532</c:v>
                </c:pt>
                <c:pt idx="16051">
                  <c:v>159.42868519999999</c:v>
                </c:pt>
                <c:pt idx="16052">
                  <c:v>159.43861820000001</c:v>
                </c:pt>
                <c:pt idx="16053">
                  <c:v>159.4485512</c:v>
                </c:pt>
                <c:pt idx="16054">
                  <c:v>159.45848319999999</c:v>
                </c:pt>
                <c:pt idx="16055">
                  <c:v>159.46841620000001</c:v>
                </c:pt>
                <c:pt idx="16056">
                  <c:v>159.4783492</c:v>
                </c:pt>
                <c:pt idx="16057">
                  <c:v>159.48828119999999</c:v>
                </c:pt>
                <c:pt idx="16058">
                  <c:v>159.49821420000001</c:v>
                </c:pt>
                <c:pt idx="16059">
                  <c:v>159.5081472</c:v>
                </c:pt>
                <c:pt idx="16060">
                  <c:v>159.51807919999999</c:v>
                </c:pt>
                <c:pt idx="16061">
                  <c:v>159.52801220000001</c:v>
                </c:pt>
                <c:pt idx="16062">
                  <c:v>159.5379452</c:v>
                </c:pt>
                <c:pt idx="16063">
                  <c:v>159.54787719999999</c:v>
                </c:pt>
                <c:pt idx="16064">
                  <c:v>159.55781020000001</c:v>
                </c:pt>
                <c:pt idx="16065">
                  <c:v>159.5677432</c:v>
                </c:pt>
                <c:pt idx="16066">
                  <c:v>159.57767519999999</c:v>
                </c:pt>
                <c:pt idx="16067">
                  <c:v>159.58760820000001</c:v>
                </c:pt>
                <c:pt idx="16068">
                  <c:v>159.59754119999999</c:v>
                </c:pt>
                <c:pt idx="16069">
                  <c:v>159.60747319999999</c:v>
                </c:pt>
                <c:pt idx="16070">
                  <c:v>159.61740710000001</c:v>
                </c:pt>
                <c:pt idx="16071">
                  <c:v>159.6273391</c:v>
                </c:pt>
                <c:pt idx="16072">
                  <c:v>159.63727209999999</c:v>
                </c:pt>
                <c:pt idx="16073">
                  <c:v>159.64720510000001</c:v>
                </c:pt>
                <c:pt idx="16074">
                  <c:v>159.6571371</c:v>
                </c:pt>
                <c:pt idx="16075">
                  <c:v>159.66707009999999</c:v>
                </c:pt>
                <c:pt idx="16076">
                  <c:v>159.67700310000001</c:v>
                </c:pt>
                <c:pt idx="16077">
                  <c:v>159.6869351</c:v>
                </c:pt>
                <c:pt idx="16078">
                  <c:v>159.69686809999999</c:v>
                </c:pt>
                <c:pt idx="16079">
                  <c:v>159.70680110000001</c:v>
                </c:pt>
                <c:pt idx="16080">
                  <c:v>159.7167331</c:v>
                </c:pt>
                <c:pt idx="16081">
                  <c:v>159.72666609999999</c:v>
                </c:pt>
                <c:pt idx="16082">
                  <c:v>159.73659910000001</c:v>
                </c:pt>
                <c:pt idx="16083">
                  <c:v>159.7465311</c:v>
                </c:pt>
                <c:pt idx="16084">
                  <c:v>159.75646409999999</c:v>
                </c:pt>
                <c:pt idx="16085">
                  <c:v>159.76639710000001</c:v>
                </c:pt>
                <c:pt idx="16086">
                  <c:v>159.7763291</c:v>
                </c:pt>
                <c:pt idx="16087">
                  <c:v>159.78626209999999</c:v>
                </c:pt>
                <c:pt idx="16088">
                  <c:v>159.79619510000001</c:v>
                </c:pt>
                <c:pt idx="16089">
                  <c:v>159.8061271</c:v>
                </c:pt>
                <c:pt idx="16090">
                  <c:v>159.81606009999999</c:v>
                </c:pt>
                <c:pt idx="16091">
                  <c:v>159.82599310000001</c:v>
                </c:pt>
                <c:pt idx="16092">
                  <c:v>159.8359251</c:v>
                </c:pt>
                <c:pt idx="16093">
                  <c:v>159.84585809999999</c:v>
                </c:pt>
                <c:pt idx="16094">
                  <c:v>159.8557911</c:v>
                </c:pt>
                <c:pt idx="16095">
                  <c:v>159.8657231</c:v>
                </c:pt>
                <c:pt idx="16096">
                  <c:v>159.87565609999999</c:v>
                </c:pt>
                <c:pt idx="16097">
                  <c:v>159.8855891</c:v>
                </c:pt>
                <c:pt idx="16098">
                  <c:v>159.8955211</c:v>
                </c:pt>
                <c:pt idx="16099">
                  <c:v>159.90545409999999</c:v>
                </c:pt>
                <c:pt idx="16100">
                  <c:v>159.91538610000001</c:v>
                </c:pt>
                <c:pt idx="16101">
                  <c:v>159.9253191</c:v>
                </c:pt>
                <c:pt idx="16102">
                  <c:v>159.93525210000001</c:v>
                </c:pt>
                <c:pt idx="16103">
                  <c:v>159.94518410000001</c:v>
                </c:pt>
                <c:pt idx="16104">
                  <c:v>159.9551171</c:v>
                </c:pt>
                <c:pt idx="16105">
                  <c:v>159.96505010000001</c:v>
                </c:pt>
                <c:pt idx="16106">
                  <c:v>159.97498210000001</c:v>
                </c:pt>
                <c:pt idx="16107">
                  <c:v>159.98491509999999</c:v>
                </c:pt>
                <c:pt idx="16108">
                  <c:v>159.99484810000001</c:v>
                </c:pt>
                <c:pt idx="16109">
                  <c:v>160.0047801</c:v>
                </c:pt>
                <c:pt idx="16110">
                  <c:v>160.01471309999999</c:v>
                </c:pt>
                <c:pt idx="16111">
                  <c:v>160.02464610000001</c:v>
                </c:pt>
                <c:pt idx="16112">
                  <c:v>160.0345781</c:v>
                </c:pt>
                <c:pt idx="16113">
                  <c:v>160.04451109999999</c:v>
                </c:pt>
                <c:pt idx="16114">
                  <c:v>160.05444410000001</c:v>
                </c:pt>
                <c:pt idx="16115">
                  <c:v>160.0643761</c:v>
                </c:pt>
                <c:pt idx="16116">
                  <c:v>160.07430909999999</c:v>
                </c:pt>
                <c:pt idx="16117">
                  <c:v>160.08424210000001</c:v>
                </c:pt>
                <c:pt idx="16118">
                  <c:v>160.0941741</c:v>
                </c:pt>
                <c:pt idx="16119">
                  <c:v>160.10410709999999</c:v>
                </c:pt>
                <c:pt idx="16120">
                  <c:v>160.11404010000001</c:v>
                </c:pt>
                <c:pt idx="16121">
                  <c:v>160.1239721</c:v>
                </c:pt>
                <c:pt idx="16122">
                  <c:v>160.13390509999999</c:v>
                </c:pt>
                <c:pt idx="16123">
                  <c:v>160.14383810000001</c:v>
                </c:pt>
                <c:pt idx="16124">
                  <c:v>160.1537701</c:v>
                </c:pt>
                <c:pt idx="16125">
                  <c:v>160.16370309999999</c:v>
                </c:pt>
                <c:pt idx="16126">
                  <c:v>160.17363610000001</c:v>
                </c:pt>
                <c:pt idx="16127">
                  <c:v>160.1835681</c:v>
                </c:pt>
                <c:pt idx="16128">
                  <c:v>160.19350109999999</c:v>
                </c:pt>
                <c:pt idx="16129">
                  <c:v>160.20343310000001</c:v>
                </c:pt>
                <c:pt idx="16130">
                  <c:v>160.2133661</c:v>
                </c:pt>
                <c:pt idx="16131">
                  <c:v>160.22329909999999</c:v>
                </c:pt>
                <c:pt idx="16132">
                  <c:v>160.23323110000001</c:v>
                </c:pt>
                <c:pt idx="16133">
                  <c:v>160.2431641</c:v>
                </c:pt>
                <c:pt idx="16134">
                  <c:v>160.25309709999999</c:v>
                </c:pt>
                <c:pt idx="16135">
                  <c:v>160.26302910000001</c:v>
                </c:pt>
                <c:pt idx="16136">
                  <c:v>160.2729621</c:v>
                </c:pt>
                <c:pt idx="16137">
                  <c:v>160.28289509999999</c:v>
                </c:pt>
                <c:pt idx="16138">
                  <c:v>160.29282710000001</c:v>
                </c:pt>
                <c:pt idx="16139">
                  <c:v>160.3027601</c:v>
                </c:pt>
                <c:pt idx="16140">
                  <c:v>160.31269309999999</c:v>
                </c:pt>
                <c:pt idx="16141">
                  <c:v>160.32262510000001</c:v>
                </c:pt>
                <c:pt idx="16142">
                  <c:v>160.3325581</c:v>
                </c:pt>
                <c:pt idx="16143">
                  <c:v>160.34249109999999</c:v>
                </c:pt>
                <c:pt idx="16144">
                  <c:v>160.35242310000001</c:v>
                </c:pt>
                <c:pt idx="16145">
                  <c:v>160.3623561</c:v>
                </c:pt>
                <c:pt idx="16146">
                  <c:v>160.37228909999999</c:v>
                </c:pt>
                <c:pt idx="16147">
                  <c:v>160.38222110000001</c:v>
                </c:pt>
                <c:pt idx="16148">
                  <c:v>160.3921541</c:v>
                </c:pt>
                <c:pt idx="16149">
                  <c:v>160.40208709999999</c:v>
                </c:pt>
                <c:pt idx="16150">
                  <c:v>160.41201910000001</c:v>
                </c:pt>
                <c:pt idx="16151">
                  <c:v>160.4219521</c:v>
                </c:pt>
                <c:pt idx="16152">
                  <c:v>160.43188509999999</c:v>
                </c:pt>
                <c:pt idx="16153">
                  <c:v>160.44181710000001</c:v>
                </c:pt>
                <c:pt idx="16154">
                  <c:v>160.4517501</c:v>
                </c:pt>
                <c:pt idx="16155">
                  <c:v>160.46168309999999</c:v>
                </c:pt>
                <c:pt idx="16156">
                  <c:v>160.47161510000001</c:v>
                </c:pt>
                <c:pt idx="16157">
                  <c:v>160.4815481</c:v>
                </c:pt>
                <c:pt idx="16158">
                  <c:v>160.49148109999999</c:v>
                </c:pt>
                <c:pt idx="16159">
                  <c:v>160.50141310000001</c:v>
                </c:pt>
                <c:pt idx="16160">
                  <c:v>160.5113461</c:v>
                </c:pt>
                <c:pt idx="16161">
                  <c:v>160.52127909999999</c:v>
                </c:pt>
                <c:pt idx="16162">
                  <c:v>160.53121110000001</c:v>
                </c:pt>
                <c:pt idx="16163">
                  <c:v>160.5411441</c:v>
                </c:pt>
                <c:pt idx="16164">
                  <c:v>160.55107609999999</c:v>
                </c:pt>
                <c:pt idx="16165">
                  <c:v>160.56100910000001</c:v>
                </c:pt>
                <c:pt idx="16166">
                  <c:v>160.5709421</c:v>
                </c:pt>
                <c:pt idx="16167">
                  <c:v>160.58087409999999</c:v>
                </c:pt>
                <c:pt idx="16168">
                  <c:v>160.59080710000001</c:v>
                </c:pt>
                <c:pt idx="16169">
                  <c:v>160.6007401</c:v>
                </c:pt>
                <c:pt idx="16170">
                  <c:v>160.61067209999999</c:v>
                </c:pt>
                <c:pt idx="16171">
                  <c:v>160.6206043</c:v>
                </c:pt>
                <c:pt idx="16172">
                  <c:v>160.63053729999999</c:v>
                </c:pt>
                <c:pt idx="16173">
                  <c:v>160.64046930000001</c:v>
                </c:pt>
                <c:pt idx="16174">
                  <c:v>160.6504023</c:v>
                </c:pt>
                <c:pt idx="16175">
                  <c:v>160.66033530000001</c:v>
                </c:pt>
                <c:pt idx="16176">
                  <c:v>160.67026730000001</c:v>
                </c:pt>
                <c:pt idx="16177">
                  <c:v>160.6802003</c:v>
                </c:pt>
                <c:pt idx="16178">
                  <c:v>160.69013330000001</c:v>
                </c:pt>
                <c:pt idx="16179">
                  <c:v>160.70006530000001</c:v>
                </c:pt>
                <c:pt idx="16180">
                  <c:v>160.7099983</c:v>
                </c:pt>
                <c:pt idx="16181">
                  <c:v>160.71993130000001</c:v>
                </c:pt>
                <c:pt idx="16182">
                  <c:v>160.72986330000001</c:v>
                </c:pt>
                <c:pt idx="16183">
                  <c:v>160.73979629999999</c:v>
                </c:pt>
                <c:pt idx="16184">
                  <c:v>160.74972930000001</c:v>
                </c:pt>
                <c:pt idx="16185">
                  <c:v>160.7596613</c:v>
                </c:pt>
                <c:pt idx="16186">
                  <c:v>160.76959429999999</c:v>
                </c:pt>
                <c:pt idx="16187">
                  <c:v>160.77952730000001</c:v>
                </c:pt>
                <c:pt idx="16188">
                  <c:v>160.7894593</c:v>
                </c:pt>
                <c:pt idx="16189">
                  <c:v>160.79939229999999</c:v>
                </c:pt>
                <c:pt idx="16190">
                  <c:v>160.80932530000001</c:v>
                </c:pt>
                <c:pt idx="16191">
                  <c:v>160.8192573</c:v>
                </c:pt>
                <c:pt idx="16192">
                  <c:v>160.82919029999999</c:v>
                </c:pt>
                <c:pt idx="16193">
                  <c:v>160.83912330000001</c:v>
                </c:pt>
                <c:pt idx="16194">
                  <c:v>160.8490553</c:v>
                </c:pt>
                <c:pt idx="16195">
                  <c:v>160.85898829999999</c:v>
                </c:pt>
                <c:pt idx="16196">
                  <c:v>160.86892130000001</c:v>
                </c:pt>
                <c:pt idx="16197">
                  <c:v>160.8788533</c:v>
                </c:pt>
                <c:pt idx="16198">
                  <c:v>160.88878629999999</c:v>
                </c:pt>
                <c:pt idx="16199">
                  <c:v>160.89871930000001</c:v>
                </c:pt>
                <c:pt idx="16200">
                  <c:v>160.9086513</c:v>
                </c:pt>
                <c:pt idx="16201">
                  <c:v>160.91858429999999</c:v>
                </c:pt>
                <c:pt idx="16202">
                  <c:v>160.92851630000001</c:v>
                </c:pt>
                <c:pt idx="16203">
                  <c:v>160.9384493</c:v>
                </c:pt>
                <c:pt idx="16204">
                  <c:v>160.94838229999999</c:v>
                </c:pt>
                <c:pt idx="16205">
                  <c:v>160.95831430000001</c:v>
                </c:pt>
                <c:pt idx="16206">
                  <c:v>160.9682473</c:v>
                </c:pt>
                <c:pt idx="16207">
                  <c:v>160.97818029999999</c:v>
                </c:pt>
                <c:pt idx="16208">
                  <c:v>160.98811230000001</c:v>
                </c:pt>
                <c:pt idx="16209">
                  <c:v>160.9980453</c:v>
                </c:pt>
                <c:pt idx="16210">
                  <c:v>161.00797829999999</c:v>
                </c:pt>
                <c:pt idx="16211">
                  <c:v>161.01791030000001</c:v>
                </c:pt>
                <c:pt idx="16212">
                  <c:v>161.0278433</c:v>
                </c:pt>
                <c:pt idx="16213">
                  <c:v>161.03777629999999</c:v>
                </c:pt>
                <c:pt idx="16214">
                  <c:v>161.04770830000001</c:v>
                </c:pt>
                <c:pt idx="16215">
                  <c:v>161.0576413</c:v>
                </c:pt>
                <c:pt idx="16216">
                  <c:v>161.06757429999999</c:v>
                </c:pt>
                <c:pt idx="16217">
                  <c:v>161.07750630000001</c:v>
                </c:pt>
                <c:pt idx="16218">
                  <c:v>161.0874393</c:v>
                </c:pt>
                <c:pt idx="16219">
                  <c:v>161.09737229999999</c:v>
                </c:pt>
                <c:pt idx="16220">
                  <c:v>161.10730430000001</c:v>
                </c:pt>
                <c:pt idx="16221">
                  <c:v>161.1172373</c:v>
                </c:pt>
                <c:pt idx="16222">
                  <c:v>161.12717029999999</c:v>
                </c:pt>
                <c:pt idx="16223">
                  <c:v>161.13710230000001</c:v>
                </c:pt>
                <c:pt idx="16224">
                  <c:v>161.1470353</c:v>
                </c:pt>
                <c:pt idx="16225">
                  <c:v>161.15696829999999</c:v>
                </c:pt>
                <c:pt idx="16226">
                  <c:v>161.16690030000001</c:v>
                </c:pt>
                <c:pt idx="16227">
                  <c:v>161.1768333</c:v>
                </c:pt>
                <c:pt idx="16228">
                  <c:v>161.18676629999999</c:v>
                </c:pt>
                <c:pt idx="16229">
                  <c:v>161.19669830000001</c:v>
                </c:pt>
                <c:pt idx="16230">
                  <c:v>161.2066313</c:v>
                </c:pt>
                <c:pt idx="16231">
                  <c:v>161.21656429999999</c:v>
                </c:pt>
                <c:pt idx="16232">
                  <c:v>161.22649630000001</c:v>
                </c:pt>
                <c:pt idx="16233">
                  <c:v>161.2364293</c:v>
                </c:pt>
                <c:pt idx="16234">
                  <c:v>161.24636229999999</c:v>
                </c:pt>
                <c:pt idx="16235">
                  <c:v>161.25629430000001</c:v>
                </c:pt>
                <c:pt idx="16236">
                  <c:v>161.2662273</c:v>
                </c:pt>
                <c:pt idx="16237">
                  <c:v>161.27616029999999</c:v>
                </c:pt>
                <c:pt idx="16238">
                  <c:v>161.28609230000001</c:v>
                </c:pt>
                <c:pt idx="16239">
                  <c:v>161.2960253</c:v>
                </c:pt>
                <c:pt idx="16240">
                  <c:v>161.30595829999999</c:v>
                </c:pt>
                <c:pt idx="16241">
                  <c:v>161.31589030000001</c:v>
                </c:pt>
                <c:pt idx="16242">
                  <c:v>161.3258233</c:v>
                </c:pt>
                <c:pt idx="16243">
                  <c:v>161.33575529999999</c:v>
                </c:pt>
                <c:pt idx="16244">
                  <c:v>161.34568830000001</c:v>
                </c:pt>
                <c:pt idx="16245">
                  <c:v>161.3556213</c:v>
                </c:pt>
                <c:pt idx="16246">
                  <c:v>161.36555329999999</c:v>
                </c:pt>
                <c:pt idx="16247">
                  <c:v>161.37548630000001</c:v>
                </c:pt>
                <c:pt idx="16248">
                  <c:v>161.3854193</c:v>
                </c:pt>
                <c:pt idx="16249">
                  <c:v>161.39535129999999</c:v>
                </c:pt>
                <c:pt idx="16250">
                  <c:v>161.40528430000001</c:v>
                </c:pt>
                <c:pt idx="16251">
                  <c:v>161.41521729999999</c:v>
                </c:pt>
                <c:pt idx="16252">
                  <c:v>161.42514929999999</c:v>
                </c:pt>
                <c:pt idx="16253">
                  <c:v>161.4350823</c:v>
                </c:pt>
                <c:pt idx="16254">
                  <c:v>161.44501529999999</c:v>
                </c:pt>
                <c:pt idx="16255">
                  <c:v>161.45494729999999</c:v>
                </c:pt>
                <c:pt idx="16256">
                  <c:v>161.4648803</c:v>
                </c:pt>
                <c:pt idx="16257">
                  <c:v>161.47481329999999</c:v>
                </c:pt>
                <c:pt idx="16258">
                  <c:v>161.48474529999999</c:v>
                </c:pt>
                <c:pt idx="16259">
                  <c:v>161.4946783</c:v>
                </c:pt>
                <c:pt idx="16260">
                  <c:v>161.50461129999999</c:v>
                </c:pt>
                <c:pt idx="16261">
                  <c:v>161.51454330000001</c:v>
                </c:pt>
                <c:pt idx="16262">
                  <c:v>161.5244763</c:v>
                </c:pt>
                <c:pt idx="16263">
                  <c:v>161.53440929999999</c:v>
                </c:pt>
                <c:pt idx="16264">
                  <c:v>161.54434130000001</c:v>
                </c:pt>
                <c:pt idx="16265">
                  <c:v>161.5542743</c:v>
                </c:pt>
                <c:pt idx="16266">
                  <c:v>161.56420729999999</c:v>
                </c:pt>
                <c:pt idx="16267">
                  <c:v>161.57413930000001</c:v>
                </c:pt>
                <c:pt idx="16268">
                  <c:v>161.5840723</c:v>
                </c:pt>
                <c:pt idx="16269">
                  <c:v>161.59400529999999</c:v>
                </c:pt>
                <c:pt idx="16270">
                  <c:v>161.60393730000001</c:v>
                </c:pt>
                <c:pt idx="16271">
                  <c:v>161.6138703</c:v>
                </c:pt>
                <c:pt idx="16272">
                  <c:v>161.62380390000001</c:v>
                </c:pt>
                <c:pt idx="16273">
                  <c:v>161.6337359</c:v>
                </c:pt>
                <c:pt idx="16274">
                  <c:v>161.64366889999999</c:v>
                </c:pt>
                <c:pt idx="16275">
                  <c:v>161.65360190000001</c:v>
                </c:pt>
                <c:pt idx="16276">
                  <c:v>161.6635339</c:v>
                </c:pt>
                <c:pt idx="16277">
                  <c:v>161.67346689999999</c:v>
                </c:pt>
                <c:pt idx="16278">
                  <c:v>161.68339990000001</c:v>
                </c:pt>
                <c:pt idx="16279">
                  <c:v>161.6933319</c:v>
                </c:pt>
                <c:pt idx="16280">
                  <c:v>161.70326489999999</c:v>
                </c:pt>
                <c:pt idx="16281">
                  <c:v>161.71319790000001</c:v>
                </c:pt>
                <c:pt idx="16282">
                  <c:v>161.7231299</c:v>
                </c:pt>
                <c:pt idx="16283">
                  <c:v>161.73306289999999</c:v>
                </c:pt>
                <c:pt idx="16284">
                  <c:v>161.74299590000001</c:v>
                </c:pt>
                <c:pt idx="16285">
                  <c:v>161.7529279</c:v>
                </c:pt>
                <c:pt idx="16286">
                  <c:v>161.76286089999999</c:v>
                </c:pt>
                <c:pt idx="16287">
                  <c:v>161.77279390000001</c:v>
                </c:pt>
                <c:pt idx="16288">
                  <c:v>161.7827259</c:v>
                </c:pt>
                <c:pt idx="16289">
                  <c:v>161.79265889999999</c:v>
                </c:pt>
                <c:pt idx="16290">
                  <c:v>161.80259190000001</c:v>
                </c:pt>
                <c:pt idx="16291">
                  <c:v>161.8125239</c:v>
                </c:pt>
                <c:pt idx="16292">
                  <c:v>161.82245689999999</c:v>
                </c:pt>
                <c:pt idx="16293">
                  <c:v>161.83238990000001</c:v>
                </c:pt>
                <c:pt idx="16294">
                  <c:v>161.8423219</c:v>
                </c:pt>
                <c:pt idx="16295">
                  <c:v>161.85225489999999</c:v>
                </c:pt>
                <c:pt idx="16296">
                  <c:v>161.86218690000001</c:v>
                </c:pt>
                <c:pt idx="16297">
                  <c:v>161.8721199</c:v>
                </c:pt>
                <c:pt idx="16298">
                  <c:v>161.88205289999999</c:v>
                </c:pt>
                <c:pt idx="16299">
                  <c:v>161.89198490000001</c:v>
                </c:pt>
                <c:pt idx="16300">
                  <c:v>161.9019179</c:v>
                </c:pt>
                <c:pt idx="16301">
                  <c:v>161.91185089999999</c:v>
                </c:pt>
                <c:pt idx="16302">
                  <c:v>161.92178290000001</c:v>
                </c:pt>
                <c:pt idx="16303">
                  <c:v>161.9317159</c:v>
                </c:pt>
                <c:pt idx="16304">
                  <c:v>161.94164889999999</c:v>
                </c:pt>
                <c:pt idx="16305">
                  <c:v>161.95158090000001</c:v>
                </c:pt>
                <c:pt idx="16306">
                  <c:v>161.9615139</c:v>
                </c:pt>
                <c:pt idx="16307">
                  <c:v>161.97144689999999</c:v>
                </c:pt>
                <c:pt idx="16308">
                  <c:v>161.98137890000001</c:v>
                </c:pt>
                <c:pt idx="16309">
                  <c:v>161.9913119</c:v>
                </c:pt>
                <c:pt idx="16310">
                  <c:v>162.00124489999999</c:v>
                </c:pt>
                <c:pt idx="16311">
                  <c:v>162.01117690000001</c:v>
                </c:pt>
                <c:pt idx="16312">
                  <c:v>162.0211099</c:v>
                </c:pt>
                <c:pt idx="16313">
                  <c:v>162.03104289999999</c:v>
                </c:pt>
                <c:pt idx="16314">
                  <c:v>162.04097490000001</c:v>
                </c:pt>
                <c:pt idx="16315">
                  <c:v>162.0509079</c:v>
                </c:pt>
                <c:pt idx="16316">
                  <c:v>162.06084089999999</c:v>
                </c:pt>
                <c:pt idx="16317">
                  <c:v>162.07077290000001</c:v>
                </c:pt>
                <c:pt idx="16318">
                  <c:v>162.0807059</c:v>
                </c:pt>
                <c:pt idx="16319">
                  <c:v>162.09063889999999</c:v>
                </c:pt>
                <c:pt idx="16320">
                  <c:v>162.10057090000001</c:v>
                </c:pt>
                <c:pt idx="16321">
                  <c:v>162.1105039</c:v>
                </c:pt>
                <c:pt idx="16322">
                  <c:v>162.12043689999999</c:v>
                </c:pt>
                <c:pt idx="16323">
                  <c:v>162.13036890000001</c:v>
                </c:pt>
                <c:pt idx="16324">
                  <c:v>162.1403019</c:v>
                </c:pt>
                <c:pt idx="16325">
                  <c:v>162.15023489999999</c:v>
                </c:pt>
                <c:pt idx="16326">
                  <c:v>162.16016690000001</c:v>
                </c:pt>
                <c:pt idx="16327">
                  <c:v>162.1700999</c:v>
                </c:pt>
                <c:pt idx="16328">
                  <c:v>162.18003289999999</c:v>
                </c:pt>
                <c:pt idx="16329">
                  <c:v>162.18996490000001</c:v>
                </c:pt>
                <c:pt idx="16330">
                  <c:v>162.1998979</c:v>
                </c:pt>
                <c:pt idx="16331">
                  <c:v>162.20983089999999</c:v>
                </c:pt>
                <c:pt idx="16332">
                  <c:v>162.21976290000001</c:v>
                </c:pt>
                <c:pt idx="16333">
                  <c:v>162.2296959</c:v>
                </c:pt>
                <c:pt idx="16334">
                  <c:v>162.23962890000001</c:v>
                </c:pt>
                <c:pt idx="16335">
                  <c:v>162.24956090000001</c:v>
                </c:pt>
                <c:pt idx="16336">
                  <c:v>162.2594939</c:v>
                </c:pt>
                <c:pt idx="16337">
                  <c:v>162.26942690000001</c:v>
                </c:pt>
                <c:pt idx="16338">
                  <c:v>162.27935890000001</c:v>
                </c:pt>
                <c:pt idx="16339">
                  <c:v>162.28929189999999</c:v>
                </c:pt>
                <c:pt idx="16340">
                  <c:v>162.29922490000001</c:v>
                </c:pt>
                <c:pt idx="16341">
                  <c:v>162.3091569</c:v>
                </c:pt>
                <c:pt idx="16342">
                  <c:v>162.31908989999999</c:v>
                </c:pt>
                <c:pt idx="16343">
                  <c:v>162.32902290000001</c:v>
                </c:pt>
                <c:pt idx="16344">
                  <c:v>162.3389549</c:v>
                </c:pt>
                <c:pt idx="16345">
                  <c:v>162.34888789999999</c:v>
                </c:pt>
                <c:pt idx="16346">
                  <c:v>162.35882090000001</c:v>
                </c:pt>
                <c:pt idx="16347">
                  <c:v>162.3687529</c:v>
                </c:pt>
                <c:pt idx="16348">
                  <c:v>162.37868589999999</c:v>
                </c:pt>
                <c:pt idx="16349">
                  <c:v>162.38861890000001</c:v>
                </c:pt>
                <c:pt idx="16350">
                  <c:v>162.3985509</c:v>
                </c:pt>
                <c:pt idx="16351">
                  <c:v>162.40848389999999</c:v>
                </c:pt>
                <c:pt idx="16352">
                  <c:v>162.41841690000001</c:v>
                </c:pt>
                <c:pt idx="16353">
                  <c:v>162.4283489</c:v>
                </c:pt>
                <c:pt idx="16354">
                  <c:v>162.43828189999999</c:v>
                </c:pt>
                <c:pt idx="16355">
                  <c:v>162.44821490000001</c:v>
                </c:pt>
                <c:pt idx="16356">
                  <c:v>162.4581469</c:v>
                </c:pt>
                <c:pt idx="16357">
                  <c:v>162.46807989999999</c:v>
                </c:pt>
                <c:pt idx="16358">
                  <c:v>162.47801290000001</c:v>
                </c:pt>
                <c:pt idx="16359">
                  <c:v>162.4879449</c:v>
                </c:pt>
                <c:pt idx="16360">
                  <c:v>162.49787789999999</c:v>
                </c:pt>
                <c:pt idx="16361">
                  <c:v>162.50781090000001</c:v>
                </c:pt>
                <c:pt idx="16362">
                  <c:v>162.5177429</c:v>
                </c:pt>
                <c:pt idx="16363">
                  <c:v>162.52767589999999</c:v>
                </c:pt>
                <c:pt idx="16364">
                  <c:v>162.53760790000001</c:v>
                </c:pt>
                <c:pt idx="16365">
                  <c:v>162.5475409</c:v>
                </c:pt>
                <c:pt idx="16366">
                  <c:v>162.55747389999999</c:v>
                </c:pt>
                <c:pt idx="16367">
                  <c:v>162.56740590000001</c:v>
                </c:pt>
                <c:pt idx="16368">
                  <c:v>162.5773389</c:v>
                </c:pt>
                <c:pt idx="16369">
                  <c:v>162.58727189999999</c:v>
                </c:pt>
                <c:pt idx="16370">
                  <c:v>162.59720390000001</c:v>
                </c:pt>
                <c:pt idx="16371">
                  <c:v>162.6071369</c:v>
                </c:pt>
                <c:pt idx="16372">
                  <c:v>162.61706960000001</c:v>
                </c:pt>
                <c:pt idx="16373">
                  <c:v>162.6270016</c:v>
                </c:pt>
                <c:pt idx="16374">
                  <c:v>162.63693459999999</c:v>
                </c:pt>
                <c:pt idx="16375">
                  <c:v>162.64686760000001</c:v>
                </c:pt>
                <c:pt idx="16376">
                  <c:v>162.6567996</c:v>
                </c:pt>
                <c:pt idx="16377">
                  <c:v>162.66673259999999</c:v>
                </c:pt>
                <c:pt idx="16378">
                  <c:v>162.67666560000001</c:v>
                </c:pt>
                <c:pt idx="16379">
                  <c:v>162.6865976</c:v>
                </c:pt>
                <c:pt idx="16380">
                  <c:v>162.69653059999999</c:v>
                </c:pt>
                <c:pt idx="16381">
                  <c:v>162.70646360000001</c:v>
                </c:pt>
                <c:pt idx="16382">
                  <c:v>162.7163956</c:v>
                </c:pt>
                <c:pt idx="16383">
                  <c:v>162.72632859999999</c:v>
                </c:pt>
                <c:pt idx="16384">
                  <c:v>162.73626160000001</c:v>
                </c:pt>
                <c:pt idx="16385">
                  <c:v>162.7461936</c:v>
                </c:pt>
                <c:pt idx="16386">
                  <c:v>162.75612659999999</c:v>
                </c:pt>
                <c:pt idx="16387">
                  <c:v>162.76605960000001</c:v>
                </c:pt>
                <c:pt idx="16388">
                  <c:v>162.7759916</c:v>
                </c:pt>
                <c:pt idx="16389">
                  <c:v>162.78592459999999</c:v>
                </c:pt>
                <c:pt idx="16390">
                  <c:v>162.79585760000001</c:v>
                </c:pt>
                <c:pt idx="16391">
                  <c:v>162.8057896</c:v>
                </c:pt>
                <c:pt idx="16392">
                  <c:v>162.81572259999999</c:v>
                </c:pt>
                <c:pt idx="16393">
                  <c:v>162.8256556</c:v>
                </c:pt>
                <c:pt idx="16394">
                  <c:v>162.8355876</c:v>
                </c:pt>
                <c:pt idx="16395">
                  <c:v>162.84552059999999</c:v>
                </c:pt>
                <c:pt idx="16396">
                  <c:v>162.8554536</c:v>
                </c:pt>
                <c:pt idx="16397">
                  <c:v>162.8653856</c:v>
                </c:pt>
                <c:pt idx="16398">
                  <c:v>162.87531860000001</c:v>
                </c:pt>
                <c:pt idx="16399">
                  <c:v>162.8852516</c:v>
                </c:pt>
                <c:pt idx="16400">
                  <c:v>162.8951836</c:v>
                </c:pt>
                <c:pt idx="16401">
                  <c:v>162.90511660000001</c:v>
                </c:pt>
                <c:pt idx="16402">
                  <c:v>162.9150496</c:v>
                </c:pt>
                <c:pt idx="16403">
                  <c:v>162.9249816</c:v>
                </c:pt>
                <c:pt idx="16404">
                  <c:v>162.93491460000001</c:v>
                </c:pt>
                <c:pt idx="16405">
                  <c:v>162.9448476</c:v>
                </c:pt>
                <c:pt idx="16406">
                  <c:v>162.95477959999999</c:v>
                </c:pt>
                <c:pt idx="16407">
                  <c:v>162.96471260000001</c:v>
                </c:pt>
                <c:pt idx="16408">
                  <c:v>162.9746456</c:v>
                </c:pt>
                <c:pt idx="16409">
                  <c:v>162.98457759999999</c:v>
                </c:pt>
                <c:pt idx="16410">
                  <c:v>162.99451060000001</c:v>
                </c:pt>
                <c:pt idx="16411">
                  <c:v>163.0044436</c:v>
                </c:pt>
                <c:pt idx="16412">
                  <c:v>163.01437559999999</c:v>
                </c:pt>
                <c:pt idx="16413">
                  <c:v>163.02430860000001</c:v>
                </c:pt>
                <c:pt idx="16414">
                  <c:v>163.0342416</c:v>
                </c:pt>
                <c:pt idx="16415">
                  <c:v>163.04417359999999</c:v>
                </c:pt>
                <c:pt idx="16416">
                  <c:v>163.05410660000001</c:v>
                </c:pt>
                <c:pt idx="16417">
                  <c:v>163.0640396</c:v>
                </c:pt>
                <c:pt idx="16418">
                  <c:v>163.07397159999999</c:v>
                </c:pt>
                <c:pt idx="16419">
                  <c:v>163.08390460000001</c:v>
                </c:pt>
                <c:pt idx="16420">
                  <c:v>163.0938376</c:v>
                </c:pt>
                <c:pt idx="16421">
                  <c:v>163.10376959999999</c:v>
                </c:pt>
                <c:pt idx="16422">
                  <c:v>163.11370260000001</c:v>
                </c:pt>
                <c:pt idx="16423">
                  <c:v>163.1236356</c:v>
                </c:pt>
                <c:pt idx="16424">
                  <c:v>163.13356759999999</c:v>
                </c:pt>
                <c:pt idx="16425">
                  <c:v>163.14350060000001</c:v>
                </c:pt>
                <c:pt idx="16426">
                  <c:v>163.1534336</c:v>
                </c:pt>
                <c:pt idx="16427">
                  <c:v>163.16336559999999</c:v>
                </c:pt>
                <c:pt idx="16428">
                  <c:v>163.17329860000001</c:v>
                </c:pt>
                <c:pt idx="16429">
                  <c:v>163.1832316</c:v>
                </c:pt>
                <c:pt idx="16430">
                  <c:v>163.19316359999999</c:v>
                </c:pt>
                <c:pt idx="16431">
                  <c:v>163.20309660000001</c:v>
                </c:pt>
                <c:pt idx="16432">
                  <c:v>163.2130296</c:v>
                </c:pt>
                <c:pt idx="16433">
                  <c:v>163.22296159999999</c:v>
                </c:pt>
                <c:pt idx="16434">
                  <c:v>163.23289460000001</c:v>
                </c:pt>
                <c:pt idx="16435">
                  <c:v>163.2428276</c:v>
                </c:pt>
                <c:pt idx="16436">
                  <c:v>163.25275959999999</c:v>
                </c:pt>
                <c:pt idx="16437">
                  <c:v>163.26269260000001</c:v>
                </c:pt>
                <c:pt idx="16438">
                  <c:v>163.2726256</c:v>
                </c:pt>
                <c:pt idx="16439">
                  <c:v>163.28255759999999</c:v>
                </c:pt>
                <c:pt idx="16440">
                  <c:v>163.29249060000001</c:v>
                </c:pt>
                <c:pt idx="16441">
                  <c:v>163.3024236</c:v>
                </c:pt>
                <c:pt idx="16442">
                  <c:v>163.31235559999999</c:v>
                </c:pt>
                <c:pt idx="16443">
                  <c:v>163.32228860000001</c:v>
                </c:pt>
                <c:pt idx="16444">
                  <c:v>163.3322216</c:v>
                </c:pt>
                <c:pt idx="16445">
                  <c:v>163.34215359999999</c:v>
                </c:pt>
                <c:pt idx="16446">
                  <c:v>163.35208660000001</c:v>
                </c:pt>
                <c:pt idx="16447">
                  <c:v>163.3620196</c:v>
                </c:pt>
                <c:pt idx="16448">
                  <c:v>163.37195159999999</c:v>
                </c:pt>
                <c:pt idx="16449">
                  <c:v>163.38188460000001</c:v>
                </c:pt>
                <c:pt idx="16450">
                  <c:v>163.3918176</c:v>
                </c:pt>
                <c:pt idx="16451">
                  <c:v>163.40174959999999</c:v>
                </c:pt>
                <c:pt idx="16452">
                  <c:v>163.41168260000001</c:v>
                </c:pt>
                <c:pt idx="16453">
                  <c:v>163.4216156</c:v>
                </c:pt>
                <c:pt idx="16454">
                  <c:v>163.43154759999999</c:v>
                </c:pt>
                <c:pt idx="16455">
                  <c:v>163.44148060000001</c:v>
                </c:pt>
                <c:pt idx="16456">
                  <c:v>163.4514136</c:v>
                </c:pt>
                <c:pt idx="16457">
                  <c:v>163.46134559999999</c:v>
                </c:pt>
                <c:pt idx="16458">
                  <c:v>163.47127860000001</c:v>
                </c:pt>
                <c:pt idx="16459">
                  <c:v>163.48121159999999</c:v>
                </c:pt>
                <c:pt idx="16460">
                  <c:v>163.49114359999999</c:v>
                </c:pt>
                <c:pt idx="16461">
                  <c:v>163.5010766</c:v>
                </c:pt>
                <c:pt idx="16462">
                  <c:v>163.51100959999999</c:v>
                </c:pt>
                <c:pt idx="16463">
                  <c:v>163.52094159999999</c:v>
                </c:pt>
                <c:pt idx="16464">
                  <c:v>163.5308746</c:v>
                </c:pt>
                <c:pt idx="16465">
                  <c:v>163.54080759999999</c:v>
                </c:pt>
                <c:pt idx="16466">
                  <c:v>163.55073959999999</c:v>
                </c:pt>
                <c:pt idx="16467">
                  <c:v>163.5606726</c:v>
                </c:pt>
                <c:pt idx="16468">
                  <c:v>163.57060559999999</c:v>
                </c:pt>
                <c:pt idx="16469">
                  <c:v>163.58053760000001</c:v>
                </c:pt>
                <c:pt idx="16470">
                  <c:v>163.5904706</c:v>
                </c:pt>
                <c:pt idx="16471">
                  <c:v>163.60040359999999</c:v>
                </c:pt>
                <c:pt idx="16472">
                  <c:v>163.61033560000001</c:v>
                </c:pt>
                <c:pt idx="16473">
                  <c:v>163.6202691</c:v>
                </c:pt>
                <c:pt idx="16474">
                  <c:v>163.63020209999999</c:v>
                </c:pt>
                <c:pt idx="16475">
                  <c:v>163.64013410000001</c:v>
                </c:pt>
                <c:pt idx="16476">
                  <c:v>163.6500671</c:v>
                </c:pt>
                <c:pt idx="16477">
                  <c:v>163.66000009999999</c:v>
                </c:pt>
                <c:pt idx="16478">
                  <c:v>163.66993210000001</c:v>
                </c:pt>
                <c:pt idx="16479">
                  <c:v>163.6798651</c:v>
                </c:pt>
                <c:pt idx="16480">
                  <c:v>163.68979809999999</c:v>
                </c:pt>
                <c:pt idx="16481">
                  <c:v>163.69973010000001</c:v>
                </c:pt>
                <c:pt idx="16482">
                  <c:v>163.7096631</c:v>
                </c:pt>
                <c:pt idx="16483">
                  <c:v>163.71959609999999</c:v>
                </c:pt>
                <c:pt idx="16484">
                  <c:v>163.72952810000001</c:v>
                </c:pt>
                <c:pt idx="16485">
                  <c:v>163.7394611</c:v>
                </c:pt>
                <c:pt idx="16486">
                  <c:v>163.74939409999999</c:v>
                </c:pt>
                <c:pt idx="16487">
                  <c:v>163.75932610000001</c:v>
                </c:pt>
                <c:pt idx="16488">
                  <c:v>163.7692591</c:v>
                </c:pt>
                <c:pt idx="16489">
                  <c:v>163.77919209999999</c:v>
                </c:pt>
                <c:pt idx="16490">
                  <c:v>163.78912410000001</c:v>
                </c:pt>
                <c:pt idx="16491">
                  <c:v>163.7990571</c:v>
                </c:pt>
                <c:pt idx="16492">
                  <c:v>163.80899009999999</c:v>
                </c:pt>
                <c:pt idx="16493">
                  <c:v>163.81892210000001</c:v>
                </c:pt>
                <c:pt idx="16494">
                  <c:v>163.8288551</c:v>
                </c:pt>
                <c:pt idx="16495">
                  <c:v>163.83878809999999</c:v>
                </c:pt>
                <c:pt idx="16496">
                  <c:v>163.84872010000001</c:v>
                </c:pt>
                <c:pt idx="16497">
                  <c:v>163.8586531</c:v>
                </c:pt>
                <c:pt idx="16498">
                  <c:v>163.86858609999999</c:v>
                </c:pt>
                <c:pt idx="16499">
                  <c:v>163.87851810000001</c:v>
                </c:pt>
                <c:pt idx="16500">
                  <c:v>163.8884511</c:v>
                </c:pt>
                <c:pt idx="16501">
                  <c:v>163.89838409999999</c:v>
                </c:pt>
                <c:pt idx="16502">
                  <c:v>163.90831610000001</c:v>
                </c:pt>
                <c:pt idx="16503">
                  <c:v>163.9182491</c:v>
                </c:pt>
                <c:pt idx="16504">
                  <c:v>163.92818209999999</c:v>
                </c:pt>
                <c:pt idx="16505">
                  <c:v>163.93811410000001</c:v>
                </c:pt>
                <c:pt idx="16506">
                  <c:v>163.9480471</c:v>
                </c:pt>
                <c:pt idx="16507">
                  <c:v>163.95798009999999</c:v>
                </c:pt>
                <c:pt idx="16508">
                  <c:v>163.96791210000001</c:v>
                </c:pt>
                <c:pt idx="16509">
                  <c:v>163.9778451</c:v>
                </c:pt>
                <c:pt idx="16510">
                  <c:v>163.98777810000001</c:v>
                </c:pt>
                <c:pt idx="16511">
                  <c:v>163.99771010000001</c:v>
                </c:pt>
                <c:pt idx="16512">
                  <c:v>164.0076431</c:v>
                </c:pt>
                <c:pt idx="16513">
                  <c:v>164.01757610000001</c:v>
                </c:pt>
                <c:pt idx="16514">
                  <c:v>164.02750810000001</c:v>
                </c:pt>
                <c:pt idx="16515">
                  <c:v>164.0374411</c:v>
                </c:pt>
                <c:pt idx="16516">
                  <c:v>164.04737309999999</c:v>
                </c:pt>
                <c:pt idx="16517">
                  <c:v>164.05730610000001</c:v>
                </c:pt>
                <c:pt idx="16518">
                  <c:v>164.06723909999999</c:v>
                </c:pt>
                <c:pt idx="16519">
                  <c:v>164.07717109999999</c:v>
                </c:pt>
                <c:pt idx="16520">
                  <c:v>164.0871041</c:v>
                </c:pt>
                <c:pt idx="16521">
                  <c:v>164.09703709999999</c:v>
                </c:pt>
                <c:pt idx="16522">
                  <c:v>164.10697010000001</c:v>
                </c:pt>
                <c:pt idx="16523">
                  <c:v>164.1169021</c:v>
                </c:pt>
                <c:pt idx="16524">
                  <c:v>164.12683509999999</c:v>
                </c:pt>
                <c:pt idx="16525">
                  <c:v>164.13676810000001</c:v>
                </c:pt>
                <c:pt idx="16526">
                  <c:v>164.1467001</c:v>
                </c:pt>
                <c:pt idx="16527">
                  <c:v>164.15663309999999</c:v>
                </c:pt>
                <c:pt idx="16528">
                  <c:v>164.16656510000001</c:v>
                </c:pt>
                <c:pt idx="16529">
                  <c:v>164.1764981</c:v>
                </c:pt>
                <c:pt idx="16530">
                  <c:v>164.18643109999999</c:v>
                </c:pt>
                <c:pt idx="16531">
                  <c:v>164.19636410000001</c:v>
                </c:pt>
                <c:pt idx="16532">
                  <c:v>164.2062961</c:v>
                </c:pt>
                <c:pt idx="16533">
                  <c:v>164.21622909999999</c:v>
                </c:pt>
                <c:pt idx="16534">
                  <c:v>164.22616210000001</c:v>
                </c:pt>
                <c:pt idx="16535">
                  <c:v>164.2360941</c:v>
                </c:pt>
                <c:pt idx="16536">
                  <c:v>164.24602709999999</c:v>
                </c:pt>
                <c:pt idx="16537">
                  <c:v>164.25596010000001</c:v>
                </c:pt>
                <c:pt idx="16538">
                  <c:v>164.2658921</c:v>
                </c:pt>
                <c:pt idx="16539">
                  <c:v>164.27582509999999</c:v>
                </c:pt>
                <c:pt idx="16540">
                  <c:v>164.28575810000001</c:v>
                </c:pt>
                <c:pt idx="16541">
                  <c:v>164.2956901</c:v>
                </c:pt>
                <c:pt idx="16542">
                  <c:v>164.30562309999999</c:v>
                </c:pt>
                <c:pt idx="16543">
                  <c:v>164.31555610000001</c:v>
                </c:pt>
                <c:pt idx="16544">
                  <c:v>164.3254881</c:v>
                </c:pt>
                <c:pt idx="16545">
                  <c:v>164.33542109999999</c:v>
                </c:pt>
                <c:pt idx="16546">
                  <c:v>164.34535410000001</c:v>
                </c:pt>
                <c:pt idx="16547">
                  <c:v>164.3552861</c:v>
                </c:pt>
                <c:pt idx="16548">
                  <c:v>164.36521909999999</c:v>
                </c:pt>
                <c:pt idx="16549">
                  <c:v>164.37515210000001</c:v>
                </c:pt>
                <c:pt idx="16550">
                  <c:v>164.3850841</c:v>
                </c:pt>
                <c:pt idx="16551">
                  <c:v>164.39501709999999</c:v>
                </c:pt>
                <c:pt idx="16552">
                  <c:v>164.40494910000001</c:v>
                </c:pt>
                <c:pt idx="16553">
                  <c:v>164.4148821</c:v>
                </c:pt>
                <c:pt idx="16554">
                  <c:v>164.42481509999999</c:v>
                </c:pt>
                <c:pt idx="16555">
                  <c:v>164.43474810000001</c:v>
                </c:pt>
                <c:pt idx="16556">
                  <c:v>164.4446801</c:v>
                </c:pt>
                <c:pt idx="16557">
                  <c:v>164.45461309999999</c:v>
                </c:pt>
                <c:pt idx="16558">
                  <c:v>164.46454510000001</c:v>
                </c:pt>
                <c:pt idx="16559">
                  <c:v>164.4744781</c:v>
                </c:pt>
                <c:pt idx="16560">
                  <c:v>164.48441109999999</c:v>
                </c:pt>
                <c:pt idx="16561">
                  <c:v>164.49434410000001</c:v>
                </c:pt>
                <c:pt idx="16562">
                  <c:v>164.5042761</c:v>
                </c:pt>
                <c:pt idx="16563">
                  <c:v>164.51420909999999</c:v>
                </c:pt>
                <c:pt idx="16564">
                  <c:v>164.52414210000001</c:v>
                </c:pt>
                <c:pt idx="16565">
                  <c:v>164.5340741</c:v>
                </c:pt>
                <c:pt idx="16566">
                  <c:v>164.54400709999999</c:v>
                </c:pt>
                <c:pt idx="16567">
                  <c:v>164.55393910000001</c:v>
                </c:pt>
                <c:pt idx="16568">
                  <c:v>164.5638721</c:v>
                </c:pt>
                <c:pt idx="16569">
                  <c:v>164.57380509999999</c:v>
                </c:pt>
                <c:pt idx="16570">
                  <c:v>164.58373810000001</c:v>
                </c:pt>
                <c:pt idx="16571">
                  <c:v>164.5936701</c:v>
                </c:pt>
                <c:pt idx="16572">
                  <c:v>164.60360309999999</c:v>
                </c:pt>
                <c:pt idx="16573">
                  <c:v>164.6135361</c:v>
                </c:pt>
                <c:pt idx="16574">
                  <c:v>164.62346779999999</c:v>
                </c:pt>
                <c:pt idx="16575">
                  <c:v>164.6334008</c:v>
                </c:pt>
                <c:pt idx="16576">
                  <c:v>164.64333379999999</c:v>
                </c:pt>
                <c:pt idx="16577">
                  <c:v>164.65326580000001</c:v>
                </c:pt>
                <c:pt idx="16578">
                  <c:v>164.6631988</c:v>
                </c:pt>
                <c:pt idx="16579">
                  <c:v>164.67313179999999</c:v>
                </c:pt>
                <c:pt idx="16580">
                  <c:v>164.68306380000001</c:v>
                </c:pt>
                <c:pt idx="16581">
                  <c:v>164.6929968</c:v>
                </c:pt>
                <c:pt idx="16582">
                  <c:v>164.70292979999999</c:v>
                </c:pt>
                <c:pt idx="16583">
                  <c:v>164.71286180000001</c:v>
                </c:pt>
                <c:pt idx="16584">
                  <c:v>164.7227948</c:v>
                </c:pt>
                <c:pt idx="16585">
                  <c:v>164.73272779999999</c:v>
                </c:pt>
                <c:pt idx="16586">
                  <c:v>164.74265980000001</c:v>
                </c:pt>
                <c:pt idx="16587">
                  <c:v>164.7525928</c:v>
                </c:pt>
                <c:pt idx="16588">
                  <c:v>164.76252579999999</c:v>
                </c:pt>
                <c:pt idx="16589">
                  <c:v>164.77245780000001</c:v>
                </c:pt>
                <c:pt idx="16590">
                  <c:v>164.7823908</c:v>
                </c:pt>
                <c:pt idx="16591">
                  <c:v>164.79232379999999</c:v>
                </c:pt>
                <c:pt idx="16592">
                  <c:v>164.80225580000001</c:v>
                </c:pt>
                <c:pt idx="16593">
                  <c:v>164.8121888</c:v>
                </c:pt>
                <c:pt idx="16594">
                  <c:v>164.82212179999999</c:v>
                </c:pt>
                <c:pt idx="16595">
                  <c:v>164.83205380000001</c:v>
                </c:pt>
                <c:pt idx="16596">
                  <c:v>164.8419868</c:v>
                </c:pt>
                <c:pt idx="16597">
                  <c:v>164.85191979999999</c:v>
                </c:pt>
                <c:pt idx="16598">
                  <c:v>164.86185180000001</c:v>
                </c:pt>
                <c:pt idx="16599">
                  <c:v>164.8717848</c:v>
                </c:pt>
                <c:pt idx="16600">
                  <c:v>164.88171779999999</c:v>
                </c:pt>
                <c:pt idx="16601">
                  <c:v>164.89164980000001</c:v>
                </c:pt>
                <c:pt idx="16602">
                  <c:v>164.9015828</c:v>
                </c:pt>
                <c:pt idx="16603">
                  <c:v>164.91151579999999</c:v>
                </c:pt>
                <c:pt idx="16604">
                  <c:v>164.92144780000001</c:v>
                </c:pt>
                <c:pt idx="16605">
                  <c:v>164.9313808</c:v>
                </c:pt>
                <c:pt idx="16606">
                  <c:v>164.94131379999999</c:v>
                </c:pt>
                <c:pt idx="16607">
                  <c:v>164.95124580000001</c:v>
                </c:pt>
                <c:pt idx="16608">
                  <c:v>164.9611788</c:v>
                </c:pt>
                <c:pt idx="16609">
                  <c:v>164.97111179999999</c:v>
                </c:pt>
                <c:pt idx="16610">
                  <c:v>164.98104380000001</c:v>
                </c:pt>
                <c:pt idx="16611">
                  <c:v>164.9909768</c:v>
                </c:pt>
                <c:pt idx="16612">
                  <c:v>165.00090979999999</c:v>
                </c:pt>
                <c:pt idx="16613">
                  <c:v>165.01084180000001</c:v>
                </c:pt>
                <c:pt idx="16614">
                  <c:v>165.0207748</c:v>
                </c:pt>
                <c:pt idx="16615">
                  <c:v>165.03070779999999</c:v>
                </c:pt>
                <c:pt idx="16616">
                  <c:v>165.04063980000001</c:v>
                </c:pt>
                <c:pt idx="16617">
                  <c:v>165.0505728</c:v>
                </c:pt>
                <c:pt idx="16618">
                  <c:v>165.06050579999999</c:v>
                </c:pt>
                <c:pt idx="16619">
                  <c:v>165.07043780000001</c:v>
                </c:pt>
                <c:pt idx="16620">
                  <c:v>165.0803708</c:v>
                </c:pt>
                <c:pt idx="16621">
                  <c:v>165.09030379999999</c:v>
                </c:pt>
                <c:pt idx="16622">
                  <c:v>165.10023580000001</c:v>
                </c:pt>
                <c:pt idx="16623">
                  <c:v>165.1101688</c:v>
                </c:pt>
                <c:pt idx="16624">
                  <c:v>165.12010179999999</c:v>
                </c:pt>
                <c:pt idx="16625">
                  <c:v>165.13003380000001</c:v>
                </c:pt>
                <c:pt idx="16626">
                  <c:v>165.1399668</c:v>
                </c:pt>
                <c:pt idx="16627">
                  <c:v>165.14989979999999</c:v>
                </c:pt>
                <c:pt idx="16628">
                  <c:v>165.15983180000001</c:v>
                </c:pt>
                <c:pt idx="16629">
                  <c:v>165.1697648</c:v>
                </c:pt>
                <c:pt idx="16630">
                  <c:v>165.17969780000001</c:v>
                </c:pt>
                <c:pt idx="16631">
                  <c:v>165.18962980000001</c:v>
                </c:pt>
                <c:pt idx="16632">
                  <c:v>165.1995628</c:v>
                </c:pt>
                <c:pt idx="16633">
                  <c:v>165.20949580000001</c:v>
                </c:pt>
                <c:pt idx="16634">
                  <c:v>165.21942780000001</c:v>
                </c:pt>
                <c:pt idx="16635">
                  <c:v>165.22936079999999</c:v>
                </c:pt>
                <c:pt idx="16636">
                  <c:v>165.23929380000001</c:v>
                </c:pt>
                <c:pt idx="16637">
                  <c:v>165.2492258</c:v>
                </c:pt>
                <c:pt idx="16638">
                  <c:v>165.25915879999999</c:v>
                </c:pt>
                <c:pt idx="16639">
                  <c:v>165.26909180000001</c:v>
                </c:pt>
                <c:pt idx="16640">
                  <c:v>165.2790238</c:v>
                </c:pt>
                <c:pt idx="16641">
                  <c:v>165.28895679999999</c:v>
                </c:pt>
                <c:pt idx="16642">
                  <c:v>165.29888980000001</c:v>
                </c:pt>
                <c:pt idx="16643">
                  <c:v>165.3088218</c:v>
                </c:pt>
                <c:pt idx="16644">
                  <c:v>165.31875479999999</c:v>
                </c:pt>
                <c:pt idx="16645">
                  <c:v>165.32868780000001</c:v>
                </c:pt>
                <c:pt idx="16646">
                  <c:v>165.3386198</c:v>
                </c:pt>
                <c:pt idx="16647">
                  <c:v>165.34855279999999</c:v>
                </c:pt>
                <c:pt idx="16648">
                  <c:v>165.35848580000001</c:v>
                </c:pt>
                <c:pt idx="16649">
                  <c:v>165.3684178</c:v>
                </c:pt>
                <c:pt idx="16650">
                  <c:v>165.37835079999999</c:v>
                </c:pt>
                <c:pt idx="16651">
                  <c:v>165.38828380000001</c:v>
                </c:pt>
                <c:pt idx="16652">
                  <c:v>165.3982158</c:v>
                </c:pt>
                <c:pt idx="16653">
                  <c:v>165.40814879999999</c:v>
                </c:pt>
                <c:pt idx="16654">
                  <c:v>165.41808180000001</c:v>
                </c:pt>
                <c:pt idx="16655">
                  <c:v>165.4280138</c:v>
                </c:pt>
                <c:pt idx="16656">
                  <c:v>165.43794679999999</c:v>
                </c:pt>
                <c:pt idx="16657">
                  <c:v>165.44787980000001</c:v>
                </c:pt>
                <c:pt idx="16658">
                  <c:v>165.4578118</c:v>
                </c:pt>
                <c:pt idx="16659">
                  <c:v>165.46774479999999</c:v>
                </c:pt>
                <c:pt idx="16660">
                  <c:v>165.47767780000001</c:v>
                </c:pt>
                <c:pt idx="16661">
                  <c:v>165.4876098</c:v>
                </c:pt>
                <c:pt idx="16662">
                  <c:v>165.49754279999999</c:v>
                </c:pt>
                <c:pt idx="16663">
                  <c:v>165.50747580000001</c:v>
                </c:pt>
                <c:pt idx="16664">
                  <c:v>165.5174078</c:v>
                </c:pt>
                <c:pt idx="16665">
                  <c:v>165.52734079999999</c:v>
                </c:pt>
                <c:pt idx="16666">
                  <c:v>165.53727380000001</c:v>
                </c:pt>
                <c:pt idx="16667">
                  <c:v>165.5472058</c:v>
                </c:pt>
                <c:pt idx="16668">
                  <c:v>165.55713879999999</c:v>
                </c:pt>
                <c:pt idx="16669">
                  <c:v>165.56707180000001</c:v>
                </c:pt>
                <c:pt idx="16670">
                  <c:v>165.5770038</c:v>
                </c:pt>
                <c:pt idx="16671">
                  <c:v>165.58693679999999</c:v>
                </c:pt>
                <c:pt idx="16672">
                  <c:v>165.59686980000001</c:v>
                </c:pt>
                <c:pt idx="16673">
                  <c:v>165.6068018</c:v>
                </c:pt>
                <c:pt idx="16674">
                  <c:v>165.61673479999999</c:v>
                </c:pt>
                <c:pt idx="16675">
                  <c:v>165.6266684</c:v>
                </c:pt>
                <c:pt idx="16676">
                  <c:v>165.63660039999999</c:v>
                </c:pt>
                <c:pt idx="16677">
                  <c:v>165.64653340000001</c:v>
                </c:pt>
                <c:pt idx="16678">
                  <c:v>165.6564664</c:v>
                </c:pt>
                <c:pt idx="16679">
                  <c:v>165.66639839999999</c:v>
                </c:pt>
                <c:pt idx="16680">
                  <c:v>165.67633140000001</c:v>
                </c:pt>
                <c:pt idx="16681">
                  <c:v>165.6862644</c:v>
                </c:pt>
                <c:pt idx="16682">
                  <c:v>165.69619639999999</c:v>
                </c:pt>
                <c:pt idx="16683">
                  <c:v>165.70612940000001</c:v>
                </c:pt>
                <c:pt idx="16684">
                  <c:v>165.7160624</c:v>
                </c:pt>
                <c:pt idx="16685">
                  <c:v>165.72599539999999</c:v>
                </c:pt>
                <c:pt idx="16686">
                  <c:v>165.73592740000001</c:v>
                </c:pt>
                <c:pt idx="16687">
                  <c:v>165.7458604</c:v>
                </c:pt>
                <c:pt idx="16688">
                  <c:v>165.75579239999999</c:v>
                </c:pt>
                <c:pt idx="16689">
                  <c:v>165.76572540000001</c:v>
                </c:pt>
                <c:pt idx="16690">
                  <c:v>165.7756584</c:v>
                </c:pt>
                <c:pt idx="16691">
                  <c:v>165.78559139999999</c:v>
                </c:pt>
                <c:pt idx="16692">
                  <c:v>165.79552340000001</c:v>
                </c:pt>
                <c:pt idx="16693">
                  <c:v>165.8054564</c:v>
                </c:pt>
                <c:pt idx="16694">
                  <c:v>165.81538839999999</c:v>
                </c:pt>
                <c:pt idx="16695">
                  <c:v>165.82532140000001</c:v>
                </c:pt>
                <c:pt idx="16696">
                  <c:v>165.8352544</c:v>
                </c:pt>
                <c:pt idx="16697">
                  <c:v>165.84518739999999</c:v>
                </c:pt>
                <c:pt idx="16698">
                  <c:v>165.85511940000001</c:v>
                </c:pt>
                <c:pt idx="16699">
                  <c:v>165.8650524</c:v>
                </c:pt>
                <c:pt idx="16700">
                  <c:v>165.87498540000001</c:v>
                </c:pt>
                <c:pt idx="16701">
                  <c:v>165.88491740000001</c:v>
                </c:pt>
                <c:pt idx="16702">
                  <c:v>165.8948504</c:v>
                </c:pt>
                <c:pt idx="16703">
                  <c:v>165.90478340000001</c:v>
                </c:pt>
                <c:pt idx="16704">
                  <c:v>165.91471540000001</c:v>
                </c:pt>
                <c:pt idx="16705">
                  <c:v>165.9246484</c:v>
                </c:pt>
                <c:pt idx="16706">
                  <c:v>165.93458140000001</c:v>
                </c:pt>
                <c:pt idx="16707">
                  <c:v>165.94451340000001</c:v>
                </c:pt>
                <c:pt idx="16708">
                  <c:v>165.95444639999999</c:v>
                </c:pt>
                <c:pt idx="16709">
                  <c:v>165.96437940000001</c:v>
                </c:pt>
                <c:pt idx="16710">
                  <c:v>165.9743114</c:v>
                </c:pt>
                <c:pt idx="16711">
                  <c:v>165.98424439999999</c:v>
                </c:pt>
                <c:pt idx="16712">
                  <c:v>165.99417740000001</c:v>
                </c:pt>
                <c:pt idx="16713">
                  <c:v>166.0041094</c:v>
                </c:pt>
                <c:pt idx="16714">
                  <c:v>166.01404239999999</c:v>
                </c:pt>
                <c:pt idx="16715">
                  <c:v>166.02397540000001</c:v>
                </c:pt>
                <c:pt idx="16716">
                  <c:v>166.0339074</c:v>
                </c:pt>
                <c:pt idx="16717">
                  <c:v>166.04384039999999</c:v>
                </c:pt>
                <c:pt idx="16718">
                  <c:v>166.05377340000001</c:v>
                </c:pt>
                <c:pt idx="16719">
                  <c:v>166.0637054</c:v>
                </c:pt>
                <c:pt idx="16720">
                  <c:v>166.07363839999999</c:v>
                </c:pt>
                <c:pt idx="16721">
                  <c:v>166.08357140000001</c:v>
                </c:pt>
                <c:pt idx="16722">
                  <c:v>166.0935034</c:v>
                </c:pt>
                <c:pt idx="16723">
                  <c:v>166.10343639999999</c:v>
                </c:pt>
                <c:pt idx="16724">
                  <c:v>166.11336940000001</c:v>
                </c:pt>
                <c:pt idx="16725">
                  <c:v>166.1233014</c:v>
                </c:pt>
                <c:pt idx="16726">
                  <c:v>166.13323439999999</c:v>
                </c:pt>
                <c:pt idx="16727">
                  <c:v>166.14316740000001</c:v>
                </c:pt>
                <c:pt idx="16728">
                  <c:v>166.1530994</c:v>
                </c:pt>
                <c:pt idx="16729">
                  <c:v>166.16303239999999</c:v>
                </c:pt>
                <c:pt idx="16730">
                  <c:v>166.17296540000001</c:v>
                </c:pt>
                <c:pt idx="16731">
                  <c:v>166.1828974</c:v>
                </c:pt>
                <c:pt idx="16732">
                  <c:v>166.19283039999999</c:v>
                </c:pt>
                <c:pt idx="16733">
                  <c:v>166.20276340000001</c:v>
                </c:pt>
                <c:pt idx="16734">
                  <c:v>166.2126954</c:v>
                </c:pt>
                <c:pt idx="16735">
                  <c:v>166.22262839999999</c:v>
                </c:pt>
                <c:pt idx="16736">
                  <c:v>166.23256140000001</c:v>
                </c:pt>
                <c:pt idx="16737">
                  <c:v>166.2424934</c:v>
                </c:pt>
                <c:pt idx="16738">
                  <c:v>166.25242639999999</c:v>
                </c:pt>
                <c:pt idx="16739">
                  <c:v>166.26235940000001</c:v>
                </c:pt>
                <c:pt idx="16740">
                  <c:v>166.2722914</c:v>
                </c:pt>
                <c:pt idx="16741">
                  <c:v>166.28222439999999</c:v>
                </c:pt>
                <c:pt idx="16742">
                  <c:v>166.29215740000001</c:v>
                </c:pt>
                <c:pt idx="16743">
                  <c:v>166.3020894</c:v>
                </c:pt>
                <c:pt idx="16744">
                  <c:v>166.31202239999999</c:v>
                </c:pt>
                <c:pt idx="16745">
                  <c:v>166.32195540000001</c:v>
                </c:pt>
                <c:pt idx="16746">
                  <c:v>166.3318884</c:v>
                </c:pt>
                <c:pt idx="16747">
                  <c:v>166.34182039999999</c:v>
                </c:pt>
                <c:pt idx="16748">
                  <c:v>166.35175340000001</c:v>
                </c:pt>
                <c:pt idx="16749">
                  <c:v>166.3616854</c:v>
                </c:pt>
                <c:pt idx="16750">
                  <c:v>166.37161839999999</c:v>
                </c:pt>
                <c:pt idx="16751">
                  <c:v>166.38155140000001</c:v>
                </c:pt>
                <c:pt idx="16752">
                  <c:v>166.3914844</c:v>
                </c:pt>
                <c:pt idx="16753">
                  <c:v>166.40141639999999</c:v>
                </c:pt>
                <c:pt idx="16754">
                  <c:v>166.41134940000001</c:v>
                </c:pt>
                <c:pt idx="16755">
                  <c:v>166.4212824</c:v>
                </c:pt>
                <c:pt idx="16756">
                  <c:v>166.43121439999999</c:v>
                </c:pt>
                <c:pt idx="16757">
                  <c:v>166.44114740000001</c:v>
                </c:pt>
                <c:pt idx="16758">
                  <c:v>166.4510804</c:v>
                </c:pt>
                <c:pt idx="16759">
                  <c:v>166.46101239999999</c:v>
                </c:pt>
                <c:pt idx="16760">
                  <c:v>166.47094540000001</c:v>
                </c:pt>
                <c:pt idx="16761">
                  <c:v>166.48087839999999</c:v>
                </c:pt>
                <c:pt idx="16762">
                  <c:v>166.49081039999999</c:v>
                </c:pt>
                <c:pt idx="16763">
                  <c:v>166.5007434</c:v>
                </c:pt>
                <c:pt idx="16764">
                  <c:v>166.51067639999999</c:v>
                </c:pt>
                <c:pt idx="16765">
                  <c:v>166.52060839999999</c:v>
                </c:pt>
                <c:pt idx="16766">
                  <c:v>166.5305414</c:v>
                </c:pt>
                <c:pt idx="16767">
                  <c:v>166.54047439999999</c:v>
                </c:pt>
                <c:pt idx="16768">
                  <c:v>166.55040640000001</c:v>
                </c:pt>
                <c:pt idx="16769">
                  <c:v>166.5603394</c:v>
                </c:pt>
                <c:pt idx="16770">
                  <c:v>166.57027239999999</c:v>
                </c:pt>
                <c:pt idx="16771">
                  <c:v>166.58020440000001</c:v>
                </c:pt>
                <c:pt idx="16772">
                  <c:v>166.5901374</c:v>
                </c:pt>
                <c:pt idx="16773">
                  <c:v>166.60007039999999</c:v>
                </c:pt>
                <c:pt idx="16774">
                  <c:v>166.61000240000001</c:v>
                </c:pt>
                <c:pt idx="16775">
                  <c:v>166.619935</c:v>
                </c:pt>
                <c:pt idx="16776">
                  <c:v>166.62986799999999</c:v>
                </c:pt>
                <c:pt idx="16777">
                  <c:v>166.63980000000001</c:v>
                </c:pt>
                <c:pt idx="16778">
                  <c:v>166.649733</c:v>
                </c:pt>
                <c:pt idx="16779">
                  <c:v>166.65966599999999</c:v>
                </c:pt>
                <c:pt idx="16780">
                  <c:v>166.66959800000001</c:v>
                </c:pt>
                <c:pt idx="16781">
                  <c:v>166.679531</c:v>
                </c:pt>
                <c:pt idx="16782">
                  <c:v>166.68946399999999</c:v>
                </c:pt>
                <c:pt idx="16783">
                  <c:v>166.69939600000001</c:v>
                </c:pt>
                <c:pt idx="16784">
                  <c:v>166.709329</c:v>
                </c:pt>
                <c:pt idx="16785">
                  <c:v>166.71926199999999</c:v>
                </c:pt>
                <c:pt idx="16786">
                  <c:v>166.72919400000001</c:v>
                </c:pt>
                <c:pt idx="16787">
                  <c:v>166.739127</c:v>
                </c:pt>
                <c:pt idx="16788">
                  <c:v>166.74905999999999</c:v>
                </c:pt>
                <c:pt idx="16789">
                  <c:v>166.75899200000001</c:v>
                </c:pt>
                <c:pt idx="16790">
                  <c:v>166.768925</c:v>
                </c:pt>
                <c:pt idx="16791">
                  <c:v>166.77885800000001</c:v>
                </c:pt>
                <c:pt idx="16792">
                  <c:v>166.78879000000001</c:v>
                </c:pt>
                <c:pt idx="16793">
                  <c:v>166.798723</c:v>
                </c:pt>
                <c:pt idx="16794">
                  <c:v>166.80865600000001</c:v>
                </c:pt>
                <c:pt idx="16795">
                  <c:v>166.818589</c:v>
                </c:pt>
                <c:pt idx="16796">
                  <c:v>166.82852099999999</c:v>
                </c:pt>
                <c:pt idx="16797">
                  <c:v>166.83845400000001</c:v>
                </c:pt>
                <c:pt idx="16798">
                  <c:v>166.848387</c:v>
                </c:pt>
                <c:pt idx="16799">
                  <c:v>166.85831899999999</c:v>
                </c:pt>
                <c:pt idx="16800">
                  <c:v>166.86825200000001</c:v>
                </c:pt>
                <c:pt idx="16801">
                  <c:v>166.878185</c:v>
                </c:pt>
                <c:pt idx="16802">
                  <c:v>166.88811699999999</c:v>
                </c:pt>
                <c:pt idx="16803">
                  <c:v>166.89805000000001</c:v>
                </c:pt>
                <c:pt idx="16804">
                  <c:v>166.907983</c:v>
                </c:pt>
                <c:pt idx="16805">
                  <c:v>166.91791499999999</c:v>
                </c:pt>
                <c:pt idx="16806">
                  <c:v>166.92784800000001</c:v>
                </c:pt>
                <c:pt idx="16807">
                  <c:v>166.937781</c:v>
                </c:pt>
                <c:pt idx="16808">
                  <c:v>166.94771299999999</c:v>
                </c:pt>
                <c:pt idx="16809">
                  <c:v>166.95764600000001</c:v>
                </c:pt>
                <c:pt idx="16810">
                  <c:v>166.967579</c:v>
                </c:pt>
                <c:pt idx="16811">
                  <c:v>166.97751099999999</c:v>
                </c:pt>
                <c:pt idx="16812">
                  <c:v>166.98744400000001</c:v>
                </c:pt>
                <c:pt idx="16813">
                  <c:v>166.997377</c:v>
                </c:pt>
                <c:pt idx="16814">
                  <c:v>167.00730899999999</c:v>
                </c:pt>
                <c:pt idx="16815">
                  <c:v>167.01724200000001</c:v>
                </c:pt>
                <c:pt idx="16816">
                  <c:v>167.027175</c:v>
                </c:pt>
                <c:pt idx="16817">
                  <c:v>167.03710699999999</c:v>
                </c:pt>
                <c:pt idx="16818">
                  <c:v>167.04704000000001</c:v>
                </c:pt>
                <c:pt idx="16819">
                  <c:v>167.056973</c:v>
                </c:pt>
                <c:pt idx="16820">
                  <c:v>167.06690499999999</c:v>
                </c:pt>
                <c:pt idx="16821">
                  <c:v>167.07683800000001</c:v>
                </c:pt>
                <c:pt idx="16822">
                  <c:v>167.086771</c:v>
                </c:pt>
                <c:pt idx="16823">
                  <c:v>167.09670299999999</c:v>
                </c:pt>
                <c:pt idx="16824">
                  <c:v>167.10663600000001</c:v>
                </c:pt>
                <c:pt idx="16825">
                  <c:v>167.116569</c:v>
                </c:pt>
                <c:pt idx="16826">
                  <c:v>167.12650099999999</c:v>
                </c:pt>
                <c:pt idx="16827">
                  <c:v>167.13643400000001</c:v>
                </c:pt>
                <c:pt idx="16828">
                  <c:v>167.146367</c:v>
                </c:pt>
                <c:pt idx="16829">
                  <c:v>167.15629999999999</c:v>
                </c:pt>
                <c:pt idx="16830">
                  <c:v>167.16623200000001</c:v>
                </c:pt>
                <c:pt idx="16831">
                  <c:v>167.176165</c:v>
                </c:pt>
                <c:pt idx="16832">
                  <c:v>167.18609799999999</c:v>
                </c:pt>
                <c:pt idx="16833">
                  <c:v>167.19603000000001</c:v>
                </c:pt>
                <c:pt idx="16834">
                  <c:v>167.205963</c:v>
                </c:pt>
                <c:pt idx="16835">
                  <c:v>167.21589599999999</c:v>
                </c:pt>
                <c:pt idx="16836">
                  <c:v>167.22582800000001</c:v>
                </c:pt>
                <c:pt idx="16837">
                  <c:v>167.235761</c:v>
                </c:pt>
                <c:pt idx="16838">
                  <c:v>167.24569399999999</c:v>
                </c:pt>
                <c:pt idx="16839">
                  <c:v>167.25562600000001</c:v>
                </c:pt>
                <c:pt idx="16840">
                  <c:v>167.265559</c:v>
                </c:pt>
                <c:pt idx="16841">
                  <c:v>167.27549200000001</c:v>
                </c:pt>
                <c:pt idx="16842">
                  <c:v>167.28542400000001</c:v>
                </c:pt>
                <c:pt idx="16843">
                  <c:v>167.295357</c:v>
                </c:pt>
                <c:pt idx="16844">
                  <c:v>167.30529000000001</c:v>
                </c:pt>
                <c:pt idx="16845">
                  <c:v>167.31522200000001</c:v>
                </c:pt>
                <c:pt idx="16846">
                  <c:v>167.325155</c:v>
                </c:pt>
                <c:pt idx="16847">
                  <c:v>167.33508800000001</c:v>
                </c:pt>
                <c:pt idx="16848">
                  <c:v>167.34502000000001</c:v>
                </c:pt>
                <c:pt idx="16849">
                  <c:v>167.35495299999999</c:v>
                </c:pt>
                <c:pt idx="16850">
                  <c:v>167.36488600000001</c:v>
                </c:pt>
                <c:pt idx="16851">
                  <c:v>167.374818</c:v>
                </c:pt>
                <c:pt idx="16852">
                  <c:v>167.38475099999999</c:v>
                </c:pt>
                <c:pt idx="16853">
                  <c:v>167.39468400000001</c:v>
                </c:pt>
                <c:pt idx="16854">
                  <c:v>167.404616</c:v>
                </c:pt>
                <c:pt idx="16855">
                  <c:v>167.41454899999999</c:v>
                </c:pt>
                <c:pt idx="16856">
                  <c:v>167.42448200000001</c:v>
                </c:pt>
                <c:pt idx="16857">
                  <c:v>167.434414</c:v>
                </c:pt>
                <c:pt idx="16858">
                  <c:v>167.44434699999999</c:v>
                </c:pt>
                <c:pt idx="16859">
                  <c:v>167.45428000000001</c:v>
                </c:pt>
                <c:pt idx="16860">
                  <c:v>167.464213</c:v>
                </c:pt>
                <c:pt idx="16861">
                  <c:v>167.47414499999999</c:v>
                </c:pt>
                <c:pt idx="16862">
                  <c:v>167.48407800000001</c:v>
                </c:pt>
                <c:pt idx="16863">
                  <c:v>167.494011</c:v>
                </c:pt>
                <c:pt idx="16864">
                  <c:v>167.50394299999999</c:v>
                </c:pt>
                <c:pt idx="16865">
                  <c:v>167.51387600000001</c:v>
                </c:pt>
                <c:pt idx="16866">
                  <c:v>167.523809</c:v>
                </c:pt>
                <c:pt idx="16867">
                  <c:v>167.53374099999999</c:v>
                </c:pt>
                <c:pt idx="16868">
                  <c:v>167.54367400000001</c:v>
                </c:pt>
                <c:pt idx="16869">
                  <c:v>167.553607</c:v>
                </c:pt>
                <c:pt idx="16870">
                  <c:v>167.56353899999999</c:v>
                </c:pt>
                <c:pt idx="16871">
                  <c:v>167.57347200000001</c:v>
                </c:pt>
                <c:pt idx="16872">
                  <c:v>167.583405</c:v>
                </c:pt>
                <c:pt idx="16873">
                  <c:v>167.59333699999999</c:v>
                </c:pt>
                <c:pt idx="16874">
                  <c:v>167.60327000000001</c:v>
                </c:pt>
                <c:pt idx="16875">
                  <c:v>167.613203</c:v>
                </c:pt>
                <c:pt idx="16876">
                  <c:v>167.62313520000001</c:v>
                </c:pt>
                <c:pt idx="16877">
                  <c:v>167.6330682</c:v>
                </c:pt>
                <c:pt idx="16878">
                  <c:v>167.64300119999999</c:v>
                </c:pt>
                <c:pt idx="16879">
                  <c:v>167.65293320000001</c:v>
                </c:pt>
                <c:pt idx="16880">
                  <c:v>167.6628662</c:v>
                </c:pt>
                <c:pt idx="16881">
                  <c:v>167.67279919999999</c:v>
                </c:pt>
                <c:pt idx="16882">
                  <c:v>167.68273120000001</c:v>
                </c:pt>
                <c:pt idx="16883">
                  <c:v>167.6926642</c:v>
                </c:pt>
                <c:pt idx="16884">
                  <c:v>167.70259720000001</c:v>
                </c:pt>
                <c:pt idx="16885">
                  <c:v>167.71252920000001</c:v>
                </c:pt>
                <c:pt idx="16886">
                  <c:v>167.7224622</c:v>
                </c:pt>
                <c:pt idx="16887">
                  <c:v>167.73239520000001</c:v>
                </c:pt>
                <c:pt idx="16888">
                  <c:v>167.74232720000001</c:v>
                </c:pt>
                <c:pt idx="16889">
                  <c:v>167.75226019999999</c:v>
                </c:pt>
                <c:pt idx="16890">
                  <c:v>167.76219320000001</c:v>
                </c:pt>
                <c:pt idx="16891">
                  <c:v>167.7721262</c:v>
                </c:pt>
                <c:pt idx="16892">
                  <c:v>167.78205819999999</c:v>
                </c:pt>
                <c:pt idx="16893">
                  <c:v>167.79199120000001</c:v>
                </c:pt>
                <c:pt idx="16894">
                  <c:v>167.8019242</c:v>
                </c:pt>
                <c:pt idx="16895">
                  <c:v>167.81185619999999</c:v>
                </c:pt>
                <c:pt idx="16896">
                  <c:v>167.82178920000001</c:v>
                </c:pt>
                <c:pt idx="16897">
                  <c:v>167.8317222</c:v>
                </c:pt>
                <c:pt idx="16898">
                  <c:v>167.84165419999999</c:v>
                </c:pt>
                <c:pt idx="16899">
                  <c:v>167.85158720000001</c:v>
                </c:pt>
                <c:pt idx="16900">
                  <c:v>167.8615202</c:v>
                </c:pt>
                <c:pt idx="16901">
                  <c:v>167.87145219999999</c:v>
                </c:pt>
                <c:pt idx="16902">
                  <c:v>167.88138520000001</c:v>
                </c:pt>
                <c:pt idx="16903">
                  <c:v>167.8913182</c:v>
                </c:pt>
                <c:pt idx="16904">
                  <c:v>167.90125019999999</c:v>
                </c:pt>
                <c:pt idx="16905">
                  <c:v>167.91118320000001</c:v>
                </c:pt>
                <c:pt idx="16906">
                  <c:v>167.9211162</c:v>
                </c:pt>
                <c:pt idx="16907">
                  <c:v>167.93104819999999</c:v>
                </c:pt>
                <c:pt idx="16908">
                  <c:v>167.94098120000001</c:v>
                </c:pt>
                <c:pt idx="16909">
                  <c:v>167.9509142</c:v>
                </c:pt>
                <c:pt idx="16910">
                  <c:v>167.96084619999999</c:v>
                </c:pt>
                <c:pt idx="16911">
                  <c:v>167.97077920000001</c:v>
                </c:pt>
                <c:pt idx="16912">
                  <c:v>167.9807122</c:v>
                </c:pt>
                <c:pt idx="16913">
                  <c:v>167.99064419999999</c:v>
                </c:pt>
                <c:pt idx="16914">
                  <c:v>168.00057720000001</c:v>
                </c:pt>
                <c:pt idx="16915">
                  <c:v>168.0105102</c:v>
                </c:pt>
                <c:pt idx="16916">
                  <c:v>168.02044319999999</c:v>
                </c:pt>
                <c:pt idx="16917">
                  <c:v>168.03037520000001</c:v>
                </c:pt>
                <c:pt idx="16918">
                  <c:v>168.0403082</c:v>
                </c:pt>
                <c:pt idx="16919">
                  <c:v>168.05024119999999</c:v>
                </c:pt>
                <c:pt idx="16920">
                  <c:v>168.06017320000001</c:v>
                </c:pt>
                <c:pt idx="16921">
                  <c:v>168.0701062</c:v>
                </c:pt>
                <c:pt idx="16922">
                  <c:v>168.08003919999999</c:v>
                </c:pt>
                <c:pt idx="16923">
                  <c:v>168.08997120000001</c:v>
                </c:pt>
                <c:pt idx="16924">
                  <c:v>168.0999042</c:v>
                </c:pt>
                <c:pt idx="16925">
                  <c:v>168.10983719999999</c:v>
                </c:pt>
                <c:pt idx="16926">
                  <c:v>168.11976920000001</c:v>
                </c:pt>
                <c:pt idx="16927">
                  <c:v>168.1297022</c:v>
                </c:pt>
                <c:pt idx="16928">
                  <c:v>168.13963519999999</c:v>
                </c:pt>
                <c:pt idx="16929">
                  <c:v>168.14956720000001</c:v>
                </c:pt>
                <c:pt idx="16930">
                  <c:v>168.1595002</c:v>
                </c:pt>
                <c:pt idx="16931">
                  <c:v>168.16943319999999</c:v>
                </c:pt>
                <c:pt idx="16932">
                  <c:v>168.17936520000001</c:v>
                </c:pt>
                <c:pt idx="16933">
                  <c:v>168.1892982</c:v>
                </c:pt>
                <c:pt idx="16934">
                  <c:v>168.19923120000001</c:v>
                </c:pt>
                <c:pt idx="16935">
                  <c:v>168.2091642</c:v>
                </c:pt>
                <c:pt idx="16936">
                  <c:v>168.2190962</c:v>
                </c:pt>
                <c:pt idx="16937">
                  <c:v>168.22902920000001</c:v>
                </c:pt>
                <c:pt idx="16938">
                  <c:v>168.2389622</c:v>
                </c:pt>
                <c:pt idx="16939">
                  <c:v>168.2488942</c:v>
                </c:pt>
                <c:pt idx="16940">
                  <c:v>168.25882720000001</c:v>
                </c:pt>
                <c:pt idx="16941">
                  <c:v>168.2687602</c:v>
                </c:pt>
                <c:pt idx="16942">
                  <c:v>168.27869219999999</c:v>
                </c:pt>
                <c:pt idx="16943">
                  <c:v>168.28862520000001</c:v>
                </c:pt>
                <c:pt idx="16944">
                  <c:v>168.2985582</c:v>
                </c:pt>
                <c:pt idx="16945">
                  <c:v>168.30849019999999</c:v>
                </c:pt>
                <c:pt idx="16946">
                  <c:v>168.31842320000001</c:v>
                </c:pt>
                <c:pt idx="16947">
                  <c:v>168.3283562</c:v>
                </c:pt>
                <c:pt idx="16948">
                  <c:v>168.33828819999999</c:v>
                </c:pt>
                <c:pt idx="16949">
                  <c:v>168.34822120000001</c:v>
                </c:pt>
                <c:pt idx="16950">
                  <c:v>168.3581542</c:v>
                </c:pt>
                <c:pt idx="16951">
                  <c:v>168.36808619999999</c:v>
                </c:pt>
                <c:pt idx="16952">
                  <c:v>168.37801920000001</c:v>
                </c:pt>
                <c:pt idx="16953">
                  <c:v>168.3879522</c:v>
                </c:pt>
                <c:pt idx="16954">
                  <c:v>168.39788419999999</c:v>
                </c:pt>
                <c:pt idx="16955">
                  <c:v>168.40781720000001</c:v>
                </c:pt>
                <c:pt idx="16956">
                  <c:v>168.4177502</c:v>
                </c:pt>
                <c:pt idx="16957">
                  <c:v>168.42768219999999</c:v>
                </c:pt>
                <c:pt idx="16958">
                  <c:v>168.43761520000001</c:v>
                </c:pt>
                <c:pt idx="16959">
                  <c:v>168.4475482</c:v>
                </c:pt>
                <c:pt idx="16960">
                  <c:v>168.45748119999999</c:v>
                </c:pt>
                <c:pt idx="16961">
                  <c:v>168.46741320000001</c:v>
                </c:pt>
                <c:pt idx="16962">
                  <c:v>168.4773462</c:v>
                </c:pt>
                <c:pt idx="16963">
                  <c:v>168.48727919999999</c:v>
                </c:pt>
                <c:pt idx="16964">
                  <c:v>168.49721120000001</c:v>
                </c:pt>
                <c:pt idx="16965">
                  <c:v>168.5071442</c:v>
                </c:pt>
                <c:pt idx="16966">
                  <c:v>168.51707719999999</c:v>
                </c:pt>
                <c:pt idx="16967">
                  <c:v>168.52700920000001</c:v>
                </c:pt>
                <c:pt idx="16968">
                  <c:v>168.5369422</c:v>
                </c:pt>
                <c:pt idx="16969">
                  <c:v>168.54687519999999</c:v>
                </c:pt>
                <c:pt idx="16970">
                  <c:v>168.55680720000001</c:v>
                </c:pt>
                <c:pt idx="16971">
                  <c:v>168.5667402</c:v>
                </c:pt>
                <c:pt idx="16972">
                  <c:v>168.57667319999999</c:v>
                </c:pt>
                <c:pt idx="16973">
                  <c:v>168.58660520000001</c:v>
                </c:pt>
                <c:pt idx="16974">
                  <c:v>168.5965382</c:v>
                </c:pt>
                <c:pt idx="16975">
                  <c:v>168.60647119999999</c:v>
                </c:pt>
                <c:pt idx="16976">
                  <c:v>168.61640320000001</c:v>
                </c:pt>
                <c:pt idx="16977">
                  <c:v>168.62633489999999</c:v>
                </c:pt>
                <c:pt idx="16978">
                  <c:v>168.63626790000001</c:v>
                </c:pt>
                <c:pt idx="16979">
                  <c:v>168.6461999</c:v>
                </c:pt>
                <c:pt idx="16980">
                  <c:v>168.65613289999999</c:v>
                </c:pt>
                <c:pt idx="16981">
                  <c:v>168.66606590000001</c:v>
                </c:pt>
                <c:pt idx="16982">
                  <c:v>168.6759989</c:v>
                </c:pt>
                <c:pt idx="16983">
                  <c:v>168.68593089999999</c:v>
                </c:pt>
                <c:pt idx="16984">
                  <c:v>168.69586390000001</c:v>
                </c:pt>
                <c:pt idx="16985">
                  <c:v>168.7057969</c:v>
                </c:pt>
                <c:pt idx="16986">
                  <c:v>168.71572889999999</c:v>
                </c:pt>
                <c:pt idx="16987">
                  <c:v>168.72566190000001</c:v>
                </c:pt>
                <c:pt idx="16988">
                  <c:v>168.7355949</c:v>
                </c:pt>
                <c:pt idx="16989">
                  <c:v>168.74552689999999</c:v>
                </c:pt>
                <c:pt idx="16990">
                  <c:v>168.75545990000001</c:v>
                </c:pt>
                <c:pt idx="16991">
                  <c:v>168.76539289999999</c:v>
                </c:pt>
                <c:pt idx="16992">
                  <c:v>168.77532489999999</c:v>
                </c:pt>
                <c:pt idx="16993">
                  <c:v>168.7852579</c:v>
                </c:pt>
                <c:pt idx="16994">
                  <c:v>168.79519089999999</c:v>
                </c:pt>
                <c:pt idx="16995">
                  <c:v>168.80512289999999</c:v>
                </c:pt>
                <c:pt idx="16996">
                  <c:v>168.8150559</c:v>
                </c:pt>
                <c:pt idx="16997">
                  <c:v>168.82498889999999</c:v>
                </c:pt>
                <c:pt idx="16998">
                  <c:v>168.83492089999999</c:v>
                </c:pt>
                <c:pt idx="16999">
                  <c:v>168.8448539</c:v>
                </c:pt>
                <c:pt idx="17000">
                  <c:v>168.85478689999999</c:v>
                </c:pt>
                <c:pt idx="17001">
                  <c:v>168.86471890000001</c:v>
                </c:pt>
                <c:pt idx="17002">
                  <c:v>168.8746519</c:v>
                </c:pt>
                <c:pt idx="17003">
                  <c:v>168.88458489999999</c:v>
                </c:pt>
                <c:pt idx="17004">
                  <c:v>168.89451790000001</c:v>
                </c:pt>
                <c:pt idx="17005">
                  <c:v>168.9044499</c:v>
                </c:pt>
                <c:pt idx="17006">
                  <c:v>168.91438289999999</c:v>
                </c:pt>
                <c:pt idx="17007">
                  <c:v>168.92431590000001</c:v>
                </c:pt>
                <c:pt idx="17008">
                  <c:v>168.9342479</c:v>
                </c:pt>
                <c:pt idx="17009">
                  <c:v>168.94418089999999</c:v>
                </c:pt>
                <c:pt idx="17010">
                  <c:v>168.95411390000001</c:v>
                </c:pt>
                <c:pt idx="17011">
                  <c:v>168.9640459</c:v>
                </c:pt>
                <c:pt idx="17012">
                  <c:v>168.97397889999999</c:v>
                </c:pt>
                <c:pt idx="17013">
                  <c:v>168.98391190000001</c:v>
                </c:pt>
                <c:pt idx="17014">
                  <c:v>168.9938439</c:v>
                </c:pt>
                <c:pt idx="17015">
                  <c:v>169.00377689999999</c:v>
                </c:pt>
                <c:pt idx="17016">
                  <c:v>169.01370990000001</c:v>
                </c:pt>
                <c:pt idx="17017">
                  <c:v>169.0236419</c:v>
                </c:pt>
                <c:pt idx="17018">
                  <c:v>169.03357489999999</c:v>
                </c:pt>
                <c:pt idx="17019">
                  <c:v>169.04350790000001</c:v>
                </c:pt>
                <c:pt idx="17020">
                  <c:v>169.0534409</c:v>
                </c:pt>
                <c:pt idx="17021">
                  <c:v>169.06337289999999</c:v>
                </c:pt>
                <c:pt idx="17022">
                  <c:v>169.07330590000001</c:v>
                </c:pt>
                <c:pt idx="17023">
                  <c:v>169.0832389</c:v>
                </c:pt>
                <c:pt idx="17024">
                  <c:v>169.09317089999999</c:v>
                </c:pt>
                <c:pt idx="17025">
                  <c:v>169.10310390000001</c:v>
                </c:pt>
                <c:pt idx="17026">
                  <c:v>169.1130369</c:v>
                </c:pt>
                <c:pt idx="17027">
                  <c:v>169.12296889999999</c:v>
                </c:pt>
                <c:pt idx="17028">
                  <c:v>169.13290190000001</c:v>
                </c:pt>
                <c:pt idx="17029">
                  <c:v>169.1428349</c:v>
                </c:pt>
                <c:pt idx="17030">
                  <c:v>169.15276689999999</c:v>
                </c:pt>
                <c:pt idx="17031">
                  <c:v>169.16269990000001</c:v>
                </c:pt>
                <c:pt idx="17032">
                  <c:v>169.1726329</c:v>
                </c:pt>
                <c:pt idx="17033">
                  <c:v>169.18256489999999</c:v>
                </c:pt>
                <c:pt idx="17034">
                  <c:v>169.19249790000001</c:v>
                </c:pt>
                <c:pt idx="17035">
                  <c:v>169.2024309</c:v>
                </c:pt>
                <c:pt idx="17036">
                  <c:v>169.21236289999999</c:v>
                </c:pt>
                <c:pt idx="17037">
                  <c:v>169.22229590000001</c:v>
                </c:pt>
                <c:pt idx="17038">
                  <c:v>169.2322289</c:v>
                </c:pt>
                <c:pt idx="17039">
                  <c:v>169.24216190000001</c:v>
                </c:pt>
                <c:pt idx="17040">
                  <c:v>169.25209390000001</c:v>
                </c:pt>
                <c:pt idx="17041">
                  <c:v>169.2620269</c:v>
                </c:pt>
                <c:pt idx="17042">
                  <c:v>169.27195990000001</c:v>
                </c:pt>
                <c:pt idx="17043">
                  <c:v>169.28189190000001</c:v>
                </c:pt>
                <c:pt idx="17044">
                  <c:v>169.29182489999999</c:v>
                </c:pt>
                <c:pt idx="17045">
                  <c:v>169.30175790000001</c:v>
                </c:pt>
                <c:pt idx="17046">
                  <c:v>169.3116899</c:v>
                </c:pt>
                <c:pt idx="17047">
                  <c:v>169.32162289999999</c:v>
                </c:pt>
                <c:pt idx="17048">
                  <c:v>169.33155590000001</c:v>
                </c:pt>
                <c:pt idx="17049">
                  <c:v>169.3414879</c:v>
                </c:pt>
                <c:pt idx="17050">
                  <c:v>169.35142089999999</c:v>
                </c:pt>
                <c:pt idx="17051">
                  <c:v>169.36135390000001</c:v>
                </c:pt>
                <c:pt idx="17052">
                  <c:v>169.3712859</c:v>
                </c:pt>
                <c:pt idx="17053">
                  <c:v>169.38121889999999</c:v>
                </c:pt>
                <c:pt idx="17054">
                  <c:v>169.39115190000001</c:v>
                </c:pt>
                <c:pt idx="17055">
                  <c:v>169.4010849</c:v>
                </c:pt>
                <c:pt idx="17056">
                  <c:v>169.41101689999999</c:v>
                </c:pt>
                <c:pt idx="17057">
                  <c:v>169.42094990000001</c:v>
                </c:pt>
                <c:pt idx="17058">
                  <c:v>169.4308829</c:v>
                </c:pt>
                <c:pt idx="17059">
                  <c:v>169.44081489999999</c:v>
                </c:pt>
                <c:pt idx="17060">
                  <c:v>169.45074790000001</c:v>
                </c:pt>
                <c:pt idx="17061">
                  <c:v>169.4606809</c:v>
                </c:pt>
                <c:pt idx="17062">
                  <c:v>169.47061289999999</c:v>
                </c:pt>
                <c:pt idx="17063">
                  <c:v>169.48054590000001</c:v>
                </c:pt>
                <c:pt idx="17064">
                  <c:v>169.4904789</c:v>
                </c:pt>
                <c:pt idx="17065">
                  <c:v>169.50041089999999</c:v>
                </c:pt>
                <c:pt idx="17066">
                  <c:v>169.51034390000001</c:v>
                </c:pt>
                <c:pt idx="17067">
                  <c:v>169.5202769</c:v>
                </c:pt>
                <c:pt idx="17068">
                  <c:v>169.53020889999999</c:v>
                </c:pt>
                <c:pt idx="17069">
                  <c:v>169.54014190000001</c:v>
                </c:pt>
                <c:pt idx="17070">
                  <c:v>169.5500749</c:v>
                </c:pt>
                <c:pt idx="17071">
                  <c:v>169.56000789999999</c:v>
                </c:pt>
                <c:pt idx="17072">
                  <c:v>169.56993990000001</c:v>
                </c:pt>
                <c:pt idx="17073">
                  <c:v>169.5798729</c:v>
                </c:pt>
                <c:pt idx="17074">
                  <c:v>169.58980589999999</c:v>
                </c:pt>
                <c:pt idx="17075">
                  <c:v>169.59973790000001</c:v>
                </c:pt>
                <c:pt idx="17076">
                  <c:v>169.6096709</c:v>
                </c:pt>
                <c:pt idx="17077">
                  <c:v>169.61960389999999</c:v>
                </c:pt>
                <c:pt idx="17078">
                  <c:v>169.629537</c:v>
                </c:pt>
                <c:pt idx="17079">
                  <c:v>169.63946999999999</c:v>
                </c:pt>
                <c:pt idx="17080">
                  <c:v>169.64940300000001</c:v>
                </c:pt>
                <c:pt idx="17081">
                  <c:v>169.659335</c:v>
                </c:pt>
                <c:pt idx="17082">
                  <c:v>169.66926799999999</c:v>
                </c:pt>
                <c:pt idx="17083">
                  <c:v>169.67920100000001</c:v>
                </c:pt>
                <c:pt idx="17084">
                  <c:v>169.689133</c:v>
                </c:pt>
                <c:pt idx="17085">
                  <c:v>169.69906599999999</c:v>
                </c:pt>
                <c:pt idx="17086">
                  <c:v>169.70899900000001</c:v>
                </c:pt>
                <c:pt idx="17087">
                  <c:v>169.718932</c:v>
                </c:pt>
                <c:pt idx="17088">
                  <c:v>169.72886399999999</c:v>
                </c:pt>
                <c:pt idx="17089">
                  <c:v>169.73879700000001</c:v>
                </c:pt>
                <c:pt idx="17090">
                  <c:v>169.74872999999999</c:v>
                </c:pt>
                <c:pt idx="17091">
                  <c:v>169.75866199999999</c:v>
                </c:pt>
                <c:pt idx="17092">
                  <c:v>169.768595</c:v>
                </c:pt>
                <c:pt idx="17093">
                  <c:v>169.77852799999999</c:v>
                </c:pt>
                <c:pt idx="17094">
                  <c:v>169.78845999999999</c:v>
                </c:pt>
                <c:pt idx="17095">
                  <c:v>169.798393</c:v>
                </c:pt>
                <c:pt idx="17096">
                  <c:v>169.80832599999999</c:v>
                </c:pt>
                <c:pt idx="17097">
                  <c:v>169.81825799999999</c:v>
                </c:pt>
                <c:pt idx="17098">
                  <c:v>169.828191</c:v>
                </c:pt>
                <c:pt idx="17099">
                  <c:v>169.83812399999999</c:v>
                </c:pt>
                <c:pt idx="17100">
                  <c:v>169.84805700000001</c:v>
                </c:pt>
                <c:pt idx="17101">
                  <c:v>169.857989</c:v>
                </c:pt>
                <c:pt idx="17102">
                  <c:v>169.86792199999999</c:v>
                </c:pt>
                <c:pt idx="17103">
                  <c:v>169.87785500000001</c:v>
                </c:pt>
                <c:pt idx="17104">
                  <c:v>169.887787</c:v>
                </c:pt>
                <c:pt idx="17105">
                  <c:v>169.89771999999999</c:v>
                </c:pt>
                <c:pt idx="17106">
                  <c:v>169.90765300000001</c:v>
                </c:pt>
                <c:pt idx="17107">
                  <c:v>169.917585</c:v>
                </c:pt>
                <c:pt idx="17108">
                  <c:v>169.92751799999999</c:v>
                </c:pt>
                <c:pt idx="17109">
                  <c:v>169.93745100000001</c:v>
                </c:pt>
                <c:pt idx="17110">
                  <c:v>169.947383</c:v>
                </c:pt>
                <c:pt idx="17111">
                  <c:v>169.95731599999999</c:v>
                </c:pt>
                <c:pt idx="17112">
                  <c:v>169.96724900000001</c:v>
                </c:pt>
                <c:pt idx="17113">
                  <c:v>169.977181</c:v>
                </c:pt>
                <c:pt idx="17114">
                  <c:v>169.98711399999999</c:v>
                </c:pt>
                <c:pt idx="17115">
                  <c:v>169.99704700000001</c:v>
                </c:pt>
                <c:pt idx="17116">
                  <c:v>170.00698</c:v>
                </c:pt>
                <c:pt idx="17117">
                  <c:v>170.01691199999999</c:v>
                </c:pt>
                <c:pt idx="17118">
                  <c:v>170.02684500000001</c:v>
                </c:pt>
                <c:pt idx="17119">
                  <c:v>170.036778</c:v>
                </c:pt>
                <c:pt idx="17120">
                  <c:v>170.04670999999999</c:v>
                </c:pt>
                <c:pt idx="17121">
                  <c:v>170.05664300000001</c:v>
                </c:pt>
                <c:pt idx="17122">
                  <c:v>170.066576</c:v>
                </c:pt>
                <c:pt idx="17123">
                  <c:v>170.07650799999999</c:v>
                </c:pt>
                <c:pt idx="17124">
                  <c:v>170.08644100000001</c:v>
                </c:pt>
                <c:pt idx="17125">
                  <c:v>170.096374</c:v>
                </c:pt>
                <c:pt idx="17126">
                  <c:v>170.10630599999999</c:v>
                </c:pt>
                <c:pt idx="17127">
                  <c:v>170.11623900000001</c:v>
                </c:pt>
                <c:pt idx="17128">
                  <c:v>170.126172</c:v>
                </c:pt>
                <c:pt idx="17129">
                  <c:v>170.13610499999999</c:v>
                </c:pt>
                <c:pt idx="17130">
                  <c:v>170.14603700000001</c:v>
                </c:pt>
                <c:pt idx="17131">
                  <c:v>170.15597</c:v>
                </c:pt>
                <c:pt idx="17132">
                  <c:v>170.16590299999999</c:v>
                </c:pt>
                <c:pt idx="17133">
                  <c:v>170.17583500000001</c:v>
                </c:pt>
                <c:pt idx="17134">
                  <c:v>170.185768</c:v>
                </c:pt>
                <c:pt idx="17135">
                  <c:v>170.19570100000001</c:v>
                </c:pt>
                <c:pt idx="17136">
                  <c:v>170.20563300000001</c:v>
                </c:pt>
                <c:pt idx="17137">
                  <c:v>170.215566</c:v>
                </c:pt>
                <c:pt idx="17138">
                  <c:v>170.22549900000001</c:v>
                </c:pt>
                <c:pt idx="17139">
                  <c:v>170.23543100000001</c:v>
                </c:pt>
                <c:pt idx="17140">
                  <c:v>170.245364</c:v>
                </c:pt>
                <c:pt idx="17141">
                  <c:v>170.25529700000001</c:v>
                </c:pt>
                <c:pt idx="17142">
                  <c:v>170.26523</c:v>
                </c:pt>
                <c:pt idx="17143">
                  <c:v>170.27516199999999</c:v>
                </c:pt>
                <c:pt idx="17144">
                  <c:v>170.28509500000001</c:v>
                </c:pt>
                <c:pt idx="17145">
                  <c:v>170.295028</c:v>
                </c:pt>
                <c:pt idx="17146">
                  <c:v>170.30495999999999</c:v>
                </c:pt>
                <c:pt idx="17147">
                  <c:v>170.31489300000001</c:v>
                </c:pt>
                <c:pt idx="17148">
                  <c:v>170.324826</c:v>
                </c:pt>
                <c:pt idx="17149">
                  <c:v>170.33475799999999</c:v>
                </c:pt>
                <c:pt idx="17150">
                  <c:v>170.34469100000001</c:v>
                </c:pt>
                <c:pt idx="17151">
                  <c:v>170.354624</c:v>
                </c:pt>
                <c:pt idx="17152">
                  <c:v>170.36455599999999</c:v>
                </c:pt>
                <c:pt idx="17153">
                  <c:v>170.37448900000001</c:v>
                </c:pt>
                <c:pt idx="17154">
                  <c:v>170.384422</c:v>
                </c:pt>
                <c:pt idx="17155">
                  <c:v>170.39435499999999</c:v>
                </c:pt>
                <c:pt idx="17156">
                  <c:v>170.40428700000001</c:v>
                </c:pt>
                <c:pt idx="17157">
                  <c:v>170.41422</c:v>
                </c:pt>
                <c:pt idx="17158">
                  <c:v>170.42415299999999</c:v>
                </c:pt>
                <c:pt idx="17159">
                  <c:v>170.43408500000001</c:v>
                </c:pt>
                <c:pt idx="17160">
                  <c:v>170.444018</c:v>
                </c:pt>
                <c:pt idx="17161">
                  <c:v>170.45395099999999</c:v>
                </c:pt>
                <c:pt idx="17162">
                  <c:v>170.46388300000001</c:v>
                </c:pt>
                <c:pt idx="17163">
                  <c:v>170.473816</c:v>
                </c:pt>
                <c:pt idx="17164">
                  <c:v>170.48374899999999</c:v>
                </c:pt>
                <c:pt idx="17165">
                  <c:v>170.49368100000001</c:v>
                </c:pt>
                <c:pt idx="17166">
                  <c:v>170.503614</c:v>
                </c:pt>
                <c:pt idx="17167">
                  <c:v>170.51354699999999</c:v>
                </c:pt>
                <c:pt idx="17168">
                  <c:v>170.52348000000001</c:v>
                </c:pt>
                <c:pt idx="17169">
                  <c:v>170.533412</c:v>
                </c:pt>
                <c:pt idx="17170">
                  <c:v>170.54334499999999</c:v>
                </c:pt>
                <c:pt idx="17171">
                  <c:v>170.55327800000001</c:v>
                </c:pt>
                <c:pt idx="17172">
                  <c:v>170.56321</c:v>
                </c:pt>
                <c:pt idx="17173">
                  <c:v>170.57314299999999</c:v>
                </c:pt>
                <c:pt idx="17174">
                  <c:v>170.58307600000001</c:v>
                </c:pt>
                <c:pt idx="17175">
                  <c:v>170.593008</c:v>
                </c:pt>
                <c:pt idx="17176">
                  <c:v>170.60294099999999</c:v>
                </c:pt>
                <c:pt idx="17177">
                  <c:v>170.61287400000001</c:v>
                </c:pt>
                <c:pt idx="17178">
                  <c:v>170.622806</c:v>
                </c:pt>
                <c:pt idx="17179">
                  <c:v>170.63273899999999</c:v>
                </c:pt>
                <c:pt idx="17180">
                  <c:v>170.642672</c:v>
                </c:pt>
                <c:pt idx="17181">
                  <c:v>170.65260499999999</c:v>
                </c:pt>
                <c:pt idx="17182">
                  <c:v>170.66253699999999</c:v>
                </c:pt>
                <c:pt idx="17183">
                  <c:v>170.67247</c:v>
                </c:pt>
                <c:pt idx="17184">
                  <c:v>170.68240299999999</c:v>
                </c:pt>
                <c:pt idx="17185">
                  <c:v>170.69233500000001</c:v>
                </c:pt>
                <c:pt idx="17186">
                  <c:v>170.702268</c:v>
                </c:pt>
                <c:pt idx="17187">
                  <c:v>170.71220099999999</c:v>
                </c:pt>
                <c:pt idx="17188">
                  <c:v>170.72213300000001</c:v>
                </c:pt>
                <c:pt idx="17189">
                  <c:v>170.732066</c:v>
                </c:pt>
                <c:pt idx="17190">
                  <c:v>170.74199899999999</c:v>
                </c:pt>
                <c:pt idx="17191">
                  <c:v>170.75193100000001</c:v>
                </c:pt>
                <c:pt idx="17192">
                  <c:v>170.761864</c:v>
                </c:pt>
                <c:pt idx="17193">
                  <c:v>170.77179699999999</c:v>
                </c:pt>
                <c:pt idx="17194">
                  <c:v>170.78173000000001</c:v>
                </c:pt>
                <c:pt idx="17195">
                  <c:v>170.791662</c:v>
                </c:pt>
                <c:pt idx="17196">
                  <c:v>170.80159499999999</c:v>
                </c:pt>
                <c:pt idx="17197">
                  <c:v>170.81152800000001</c:v>
                </c:pt>
                <c:pt idx="17198">
                  <c:v>170.82146</c:v>
                </c:pt>
                <c:pt idx="17199">
                  <c:v>170.83139299999999</c:v>
                </c:pt>
                <c:pt idx="17200">
                  <c:v>170.84132600000001</c:v>
                </c:pt>
                <c:pt idx="17201">
                  <c:v>170.851258</c:v>
                </c:pt>
                <c:pt idx="17202">
                  <c:v>170.86119099999999</c:v>
                </c:pt>
                <c:pt idx="17203">
                  <c:v>170.87112400000001</c:v>
                </c:pt>
                <c:pt idx="17204">
                  <c:v>170.881057</c:v>
                </c:pt>
                <c:pt idx="17205">
                  <c:v>170.89098899999999</c:v>
                </c:pt>
                <c:pt idx="17206">
                  <c:v>170.90092200000001</c:v>
                </c:pt>
                <c:pt idx="17207">
                  <c:v>170.910855</c:v>
                </c:pt>
                <c:pt idx="17208">
                  <c:v>170.92078699999999</c:v>
                </c:pt>
                <c:pt idx="17209">
                  <c:v>170.93072000000001</c:v>
                </c:pt>
                <c:pt idx="17210">
                  <c:v>170.940653</c:v>
                </c:pt>
                <c:pt idx="17211">
                  <c:v>170.95058499999999</c:v>
                </c:pt>
                <c:pt idx="17212">
                  <c:v>170.96051800000001</c:v>
                </c:pt>
                <c:pt idx="17213">
                  <c:v>170.970451</c:v>
                </c:pt>
                <c:pt idx="17214">
                  <c:v>170.98038299999999</c:v>
                </c:pt>
                <c:pt idx="17215">
                  <c:v>170.99031600000001</c:v>
                </c:pt>
                <c:pt idx="17216">
                  <c:v>171.000249</c:v>
                </c:pt>
                <c:pt idx="17217">
                  <c:v>171.01018199999999</c:v>
                </c:pt>
                <c:pt idx="17218">
                  <c:v>171.02011400000001</c:v>
                </c:pt>
                <c:pt idx="17219">
                  <c:v>171.030047</c:v>
                </c:pt>
                <c:pt idx="17220">
                  <c:v>171.03998000000001</c:v>
                </c:pt>
                <c:pt idx="17221">
                  <c:v>171.04991200000001</c:v>
                </c:pt>
                <c:pt idx="17222">
                  <c:v>171.059845</c:v>
                </c:pt>
                <c:pt idx="17223">
                  <c:v>171.06977800000001</c:v>
                </c:pt>
                <c:pt idx="17224">
                  <c:v>171.07971000000001</c:v>
                </c:pt>
                <c:pt idx="17225">
                  <c:v>171.089643</c:v>
                </c:pt>
                <c:pt idx="17226">
                  <c:v>171.09957600000001</c:v>
                </c:pt>
                <c:pt idx="17227">
                  <c:v>171.109509</c:v>
                </c:pt>
                <c:pt idx="17228">
                  <c:v>171.11944099999999</c:v>
                </c:pt>
                <c:pt idx="17229">
                  <c:v>171.12937400000001</c:v>
                </c:pt>
                <c:pt idx="17230">
                  <c:v>171.139307</c:v>
                </c:pt>
                <c:pt idx="17231">
                  <c:v>171.14923899999999</c:v>
                </c:pt>
                <c:pt idx="17232">
                  <c:v>171.15917200000001</c:v>
                </c:pt>
                <c:pt idx="17233">
                  <c:v>171.169105</c:v>
                </c:pt>
                <c:pt idx="17234">
                  <c:v>171.17903699999999</c:v>
                </c:pt>
                <c:pt idx="17235">
                  <c:v>171.18897000000001</c:v>
                </c:pt>
                <c:pt idx="17236">
                  <c:v>171.198903</c:v>
                </c:pt>
                <c:pt idx="17237">
                  <c:v>171.20883499999999</c:v>
                </c:pt>
                <c:pt idx="17238">
                  <c:v>171.21876800000001</c:v>
                </c:pt>
                <c:pt idx="17239">
                  <c:v>171.228701</c:v>
                </c:pt>
                <c:pt idx="17240">
                  <c:v>171.23863399999999</c:v>
                </c:pt>
                <c:pt idx="17241">
                  <c:v>171.24856600000001</c:v>
                </c:pt>
                <c:pt idx="17242">
                  <c:v>171.258499</c:v>
                </c:pt>
                <c:pt idx="17243">
                  <c:v>171.26843199999999</c:v>
                </c:pt>
                <c:pt idx="17244">
                  <c:v>171.27836400000001</c:v>
                </c:pt>
                <c:pt idx="17245">
                  <c:v>171.288297</c:v>
                </c:pt>
                <c:pt idx="17246">
                  <c:v>171.29822999999999</c:v>
                </c:pt>
                <c:pt idx="17247">
                  <c:v>171.30816200000001</c:v>
                </c:pt>
                <c:pt idx="17248">
                  <c:v>171.318095</c:v>
                </c:pt>
                <c:pt idx="17249">
                  <c:v>171.32802799999999</c:v>
                </c:pt>
                <c:pt idx="17250">
                  <c:v>171.33796100000001</c:v>
                </c:pt>
                <c:pt idx="17251">
                  <c:v>171.347893</c:v>
                </c:pt>
                <c:pt idx="17252">
                  <c:v>171.35782599999999</c:v>
                </c:pt>
                <c:pt idx="17253">
                  <c:v>171.36775900000001</c:v>
                </c:pt>
                <c:pt idx="17254">
                  <c:v>171.377691</c:v>
                </c:pt>
                <c:pt idx="17255">
                  <c:v>171.38762399999999</c:v>
                </c:pt>
                <c:pt idx="17256">
                  <c:v>171.39755700000001</c:v>
                </c:pt>
                <c:pt idx="17257">
                  <c:v>171.407489</c:v>
                </c:pt>
                <c:pt idx="17258">
                  <c:v>171.41742199999999</c:v>
                </c:pt>
                <c:pt idx="17259">
                  <c:v>171.42735500000001</c:v>
                </c:pt>
                <c:pt idx="17260">
                  <c:v>171.437288</c:v>
                </c:pt>
                <c:pt idx="17261">
                  <c:v>171.44721999999999</c:v>
                </c:pt>
                <c:pt idx="17262">
                  <c:v>171.45715300000001</c:v>
                </c:pt>
                <c:pt idx="17263">
                  <c:v>171.46708599999999</c:v>
                </c:pt>
                <c:pt idx="17264">
                  <c:v>171.47701799999999</c:v>
                </c:pt>
                <c:pt idx="17265">
                  <c:v>171.486951</c:v>
                </c:pt>
                <c:pt idx="17266">
                  <c:v>171.49688399999999</c:v>
                </c:pt>
                <c:pt idx="17267">
                  <c:v>171.50681599999999</c:v>
                </c:pt>
                <c:pt idx="17268">
                  <c:v>171.516749</c:v>
                </c:pt>
                <c:pt idx="17269">
                  <c:v>171.52668199999999</c:v>
                </c:pt>
                <c:pt idx="17270">
                  <c:v>171.53661500000001</c:v>
                </c:pt>
                <c:pt idx="17271">
                  <c:v>171.546547</c:v>
                </c:pt>
                <c:pt idx="17272">
                  <c:v>171.55647999999999</c:v>
                </c:pt>
                <c:pt idx="17273">
                  <c:v>171.56641300000001</c:v>
                </c:pt>
                <c:pt idx="17274">
                  <c:v>171.576345</c:v>
                </c:pt>
                <c:pt idx="17275">
                  <c:v>171.58627799999999</c:v>
                </c:pt>
                <c:pt idx="17276">
                  <c:v>171.59621100000001</c:v>
                </c:pt>
                <c:pt idx="17277">
                  <c:v>171.606143</c:v>
                </c:pt>
                <c:pt idx="17278">
                  <c:v>171.61607599999999</c:v>
                </c:pt>
                <c:pt idx="17279">
                  <c:v>171.62600889999999</c:v>
                </c:pt>
                <c:pt idx="17280">
                  <c:v>171.63594190000001</c:v>
                </c:pt>
                <c:pt idx="17281">
                  <c:v>171.6458739</c:v>
                </c:pt>
                <c:pt idx="17282">
                  <c:v>171.65580689999999</c:v>
                </c:pt>
                <c:pt idx="17283">
                  <c:v>171.66573990000001</c:v>
                </c:pt>
                <c:pt idx="17284">
                  <c:v>171.6756719</c:v>
                </c:pt>
                <c:pt idx="17285">
                  <c:v>171.68560489999999</c:v>
                </c:pt>
                <c:pt idx="17286">
                  <c:v>171.69553790000001</c:v>
                </c:pt>
                <c:pt idx="17287">
                  <c:v>171.70547089999999</c:v>
                </c:pt>
                <c:pt idx="17288">
                  <c:v>171.71540289999999</c:v>
                </c:pt>
                <c:pt idx="17289">
                  <c:v>171.7253359</c:v>
                </c:pt>
                <c:pt idx="17290">
                  <c:v>171.73526889999999</c:v>
                </c:pt>
                <c:pt idx="17291">
                  <c:v>171.74520089999999</c:v>
                </c:pt>
                <c:pt idx="17292">
                  <c:v>171.7551339</c:v>
                </c:pt>
                <c:pt idx="17293">
                  <c:v>171.76506689999999</c:v>
                </c:pt>
                <c:pt idx="17294">
                  <c:v>171.77499990000001</c:v>
                </c:pt>
                <c:pt idx="17295">
                  <c:v>171.7849319</c:v>
                </c:pt>
                <c:pt idx="17296">
                  <c:v>171.79486489999999</c:v>
                </c:pt>
                <c:pt idx="17297">
                  <c:v>171.80479790000001</c:v>
                </c:pt>
                <c:pt idx="17298">
                  <c:v>171.8147299</c:v>
                </c:pt>
                <c:pt idx="17299">
                  <c:v>171.82466289999999</c:v>
                </c:pt>
                <c:pt idx="17300">
                  <c:v>171.83459590000001</c:v>
                </c:pt>
                <c:pt idx="17301">
                  <c:v>171.8445289</c:v>
                </c:pt>
                <c:pt idx="17302">
                  <c:v>171.85446089999999</c:v>
                </c:pt>
                <c:pt idx="17303">
                  <c:v>171.86439390000001</c:v>
                </c:pt>
                <c:pt idx="17304">
                  <c:v>171.8743269</c:v>
                </c:pt>
                <c:pt idx="17305">
                  <c:v>171.88425989999999</c:v>
                </c:pt>
                <c:pt idx="17306">
                  <c:v>171.89419190000001</c:v>
                </c:pt>
                <c:pt idx="17307">
                  <c:v>171.9041249</c:v>
                </c:pt>
                <c:pt idx="17308">
                  <c:v>171.91405789999999</c:v>
                </c:pt>
                <c:pt idx="17309">
                  <c:v>171.92398990000001</c:v>
                </c:pt>
                <c:pt idx="17310">
                  <c:v>171.9339229</c:v>
                </c:pt>
                <c:pt idx="17311">
                  <c:v>171.94385589999999</c:v>
                </c:pt>
                <c:pt idx="17312">
                  <c:v>171.95378890000001</c:v>
                </c:pt>
                <c:pt idx="17313">
                  <c:v>171.9637209</c:v>
                </c:pt>
                <c:pt idx="17314">
                  <c:v>171.97365389999999</c:v>
                </c:pt>
                <c:pt idx="17315">
                  <c:v>171.98358690000001</c:v>
                </c:pt>
                <c:pt idx="17316">
                  <c:v>171.9935199</c:v>
                </c:pt>
                <c:pt idx="17317">
                  <c:v>172.00345189999999</c:v>
                </c:pt>
                <c:pt idx="17318">
                  <c:v>172.01338490000001</c:v>
                </c:pt>
                <c:pt idx="17319">
                  <c:v>172.0233179</c:v>
                </c:pt>
                <c:pt idx="17320">
                  <c:v>172.03325090000001</c:v>
                </c:pt>
                <c:pt idx="17321">
                  <c:v>172.04318290000001</c:v>
                </c:pt>
                <c:pt idx="17322">
                  <c:v>172.05311589999999</c:v>
                </c:pt>
                <c:pt idx="17323">
                  <c:v>172.06304890000001</c:v>
                </c:pt>
                <c:pt idx="17324">
                  <c:v>172.0729809</c:v>
                </c:pt>
                <c:pt idx="17325">
                  <c:v>172.08291389999999</c:v>
                </c:pt>
                <c:pt idx="17326">
                  <c:v>172.09284690000001</c:v>
                </c:pt>
                <c:pt idx="17327">
                  <c:v>172.1027799</c:v>
                </c:pt>
                <c:pt idx="17328">
                  <c:v>172.11271189999999</c:v>
                </c:pt>
                <c:pt idx="17329">
                  <c:v>172.12264490000001</c:v>
                </c:pt>
                <c:pt idx="17330">
                  <c:v>172.1325779</c:v>
                </c:pt>
                <c:pt idx="17331">
                  <c:v>172.14251089999999</c:v>
                </c:pt>
                <c:pt idx="17332">
                  <c:v>172.15244290000001</c:v>
                </c:pt>
                <c:pt idx="17333">
                  <c:v>172.1623759</c:v>
                </c:pt>
                <c:pt idx="17334">
                  <c:v>172.17230889999999</c:v>
                </c:pt>
                <c:pt idx="17335">
                  <c:v>172.18224190000001</c:v>
                </c:pt>
                <c:pt idx="17336">
                  <c:v>172.1921739</c:v>
                </c:pt>
                <c:pt idx="17337">
                  <c:v>172.20210689999999</c:v>
                </c:pt>
                <c:pt idx="17338">
                  <c:v>172.21203990000001</c:v>
                </c:pt>
                <c:pt idx="17339">
                  <c:v>172.2219729</c:v>
                </c:pt>
                <c:pt idx="17340">
                  <c:v>172.23190489999999</c:v>
                </c:pt>
                <c:pt idx="17341">
                  <c:v>172.24183790000001</c:v>
                </c:pt>
                <c:pt idx="17342">
                  <c:v>172.2517709</c:v>
                </c:pt>
                <c:pt idx="17343">
                  <c:v>172.26170389999999</c:v>
                </c:pt>
                <c:pt idx="17344">
                  <c:v>172.27163590000001</c:v>
                </c:pt>
                <c:pt idx="17345">
                  <c:v>172.2815689</c:v>
                </c:pt>
                <c:pt idx="17346">
                  <c:v>172.29150189999999</c:v>
                </c:pt>
                <c:pt idx="17347">
                  <c:v>172.3014349</c:v>
                </c:pt>
                <c:pt idx="17348">
                  <c:v>172.3113669</c:v>
                </c:pt>
                <c:pt idx="17349">
                  <c:v>172.32129990000001</c:v>
                </c:pt>
                <c:pt idx="17350">
                  <c:v>172.3312329</c:v>
                </c:pt>
                <c:pt idx="17351">
                  <c:v>172.34116589999999</c:v>
                </c:pt>
                <c:pt idx="17352">
                  <c:v>172.35109890000001</c:v>
                </c:pt>
                <c:pt idx="17353">
                  <c:v>172.3610309</c:v>
                </c:pt>
                <c:pt idx="17354">
                  <c:v>172.37096389999999</c:v>
                </c:pt>
                <c:pt idx="17355">
                  <c:v>172.38089690000001</c:v>
                </c:pt>
                <c:pt idx="17356">
                  <c:v>172.3908299</c:v>
                </c:pt>
                <c:pt idx="17357">
                  <c:v>172.40076189999999</c:v>
                </c:pt>
                <c:pt idx="17358">
                  <c:v>172.41069490000001</c:v>
                </c:pt>
                <c:pt idx="17359">
                  <c:v>172.4206279</c:v>
                </c:pt>
                <c:pt idx="17360">
                  <c:v>172.43056089999999</c:v>
                </c:pt>
                <c:pt idx="17361">
                  <c:v>172.44049290000001</c:v>
                </c:pt>
                <c:pt idx="17362">
                  <c:v>172.4504259</c:v>
                </c:pt>
                <c:pt idx="17363">
                  <c:v>172.46035889999999</c:v>
                </c:pt>
                <c:pt idx="17364">
                  <c:v>172.47029190000001</c:v>
                </c:pt>
                <c:pt idx="17365">
                  <c:v>172.4802249</c:v>
                </c:pt>
                <c:pt idx="17366">
                  <c:v>172.49015689999999</c:v>
                </c:pt>
                <c:pt idx="17367">
                  <c:v>172.50008990000001</c:v>
                </c:pt>
                <c:pt idx="17368">
                  <c:v>172.5100229</c:v>
                </c:pt>
                <c:pt idx="17369">
                  <c:v>172.51995590000001</c:v>
                </c:pt>
                <c:pt idx="17370">
                  <c:v>172.52988790000001</c:v>
                </c:pt>
                <c:pt idx="17371">
                  <c:v>172.5398209</c:v>
                </c:pt>
                <c:pt idx="17372">
                  <c:v>172.54975390000001</c:v>
                </c:pt>
                <c:pt idx="17373">
                  <c:v>172.5596869</c:v>
                </c:pt>
                <c:pt idx="17374">
                  <c:v>172.56961989999999</c:v>
                </c:pt>
                <c:pt idx="17375">
                  <c:v>172.57955190000001</c:v>
                </c:pt>
                <c:pt idx="17376">
                  <c:v>172.5894849</c:v>
                </c:pt>
                <c:pt idx="17377">
                  <c:v>172.59941789999999</c:v>
                </c:pt>
                <c:pt idx="17378">
                  <c:v>172.60935090000001</c:v>
                </c:pt>
                <c:pt idx="17379">
                  <c:v>172.6192829</c:v>
                </c:pt>
                <c:pt idx="17380">
                  <c:v>172.62921589999999</c:v>
                </c:pt>
                <c:pt idx="17381">
                  <c:v>172.63914890000001</c:v>
                </c:pt>
                <c:pt idx="17382">
                  <c:v>172.6490819</c:v>
                </c:pt>
                <c:pt idx="17383">
                  <c:v>172.65901489999999</c:v>
                </c:pt>
                <c:pt idx="17384">
                  <c:v>172.66894690000001</c:v>
                </c:pt>
                <c:pt idx="17385">
                  <c:v>172.6788799</c:v>
                </c:pt>
                <c:pt idx="17386">
                  <c:v>172.68881289999999</c:v>
                </c:pt>
                <c:pt idx="17387">
                  <c:v>172.69874590000001</c:v>
                </c:pt>
                <c:pt idx="17388">
                  <c:v>172.7086789</c:v>
                </c:pt>
                <c:pt idx="17389">
                  <c:v>172.71861089999999</c:v>
                </c:pt>
                <c:pt idx="17390">
                  <c:v>172.72854390000001</c:v>
                </c:pt>
                <c:pt idx="17391">
                  <c:v>172.73847689999999</c:v>
                </c:pt>
                <c:pt idx="17392">
                  <c:v>172.74840990000001</c:v>
                </c:pt>
                <c:pt idx="17393">
                  <c:v>172.7583429</c:v>
                </c:pt>
                <c:pt idx="17394">
                  <c:v>172.76827489999999</c:v>
                </c:pt>
                <c:pt idx="17395">
                  <c:v>172.77820790000001</c:v>
                </c:pt>
                <c:pt idx="17396">
                  <c:v>172.7881409</c:v>
                </c:pt>
                <c:pt idx="17397">
                  <c:v>172.79807389999999</c:v>
                </c:pt>
                <c:pt idx="17398">
                  <c:v>172.80800690000001</c:v>
                </c:pt>
                <c:pt idx="17399">
                  <c:v>172.8179389</c:v>
                </c:pt>
                <c:pt idx="17400">
                  <c:v>172.82787189999999</c:v>
                </c:pt>
                <c:pt idx="17401">
                  <c:v>172.83780490000001</c:v>
                </c:pt>
                <c:pt idx="17402">
                  <c:v>172.8477379</c:v>
                </c:pt>
                <c:pt idx="17403">
                  <c:v>172.85767089999999</c:v>
                </c:pt>
                <c:pt idx="17404">
                  <c:v>172.86760290000001</c:v>
                </c:pt>
                <c:pt idx="17405">
                  <c:v>172.8775359</c:v>
                </c:pt>
                <c:pt idx="17406">
                  <c:v>172.88746889999999</c:v>
                </c:pt>
                <c:pt idx="17407">
                  <c:v>172.89740190000001</c:v>
                </c:pt>
                <c:pt idx="17408">
                  <c:v>172.9073349</c:v>
                </c:pt>
                <c:pt idx="17409">
                  <c:v>172.91726790000001</c:v>
                </c:pt>
                <c:pt idx="17410">
                  <c:v>172.92719990000001</c:v>
                </c:pt>
                <c:pt idx="17411">
                  <c:v>172.93713289999999</c:v>
                </c:pt>
                <c:pt idx="17412">
                  <c:v>172.94706590000001</c:v>
                </c:pt>
                <c:pt idx="17413">
                  <c:v>172.9569989</c:v>
                </c:pt>
                <c:pt idx="17414">
                  <c:v>172.96693189999999</c:v>
                </c:pt>
                <c:pt idx="17415">
                  <c:v>172.97686390000001</c:v>
                </c:pt>
                <c:pt idx="17416">
                  <c:v>172.9867969</c:v>
                </c:pt>
                <c:pt idx="17417">
                  <c:v>172.99672989999999</c:v>
                </c:pt>
                <c:pt idx="17418">
                  <c:v>173.00666290000001</c:v>
                </c:pt>
                <c:pt idx="17419">
                  <c:v>173.0165959</c:v>
                </c:pt>
                <c:pt idx="17420">
                  <c:v>173.02652889999999</c:v>
                </c:pt>
                <c:pt idx="17421">
                  <c:v>173.03646090000001</c:v>
                </c:pt>
                <c:pt idx="17422">
                  <c:v>173.0463939</c:v>
                </c:pt>
                <c:pt idx="17423">
                  <c:v>173.05632689999999</c:v>
                </c:pt>
                <c:pt idx="17424">
                  <c:v>173.06625990000001</c:v>
                </c:pt>
                <c:pt idx="17425">
                  <c:v>173.0761929</c:v>
                </c:pt>
                <c:pt idx="17426">
                  <c:v>173.08612489999999</c:v>
                </c:pt>
                <c:pt idx="17427">
                  <c:v>173.09605790000001</c:v>
                </c:pt>
                <c:pt idx="17428">
                  <c:v>173.10599089999999</c:v>
                </c:pt>
                <c:pt idx="17429">
                  <c:v>173.11592390000001</c:v>
                </c:pt>
                <c:pt idx="17430">
                  <c:v>173.1258569</c:v>
                </c:pt>
                <c:pt idx="17431">
                  <c:v>173.13578989999999</c:v>
                </c:pt>
                <c:pt idx="17432">
                  <c:v>173.14572190000001</c:v>
                </c:pt>
                <c:pt idx="17433">
                  <c:v>173.1556549</c:v>
                </c:pt>
                <c:pt idx="17434">
                  <c:v>173.16558789999999</c:v>
                </c:pt>
                <c:pt idx="17435">
                  <c:v>173.17552090000001</c:v>
                </c:pt>
                <c:pt idx="17436">
                  <c:v>173.1854539</c:v>
                </c:pt>
                <c:pt idx="17437">
                  <c:v>173.19538689999999</c:v>
                </c:pt>
                <c:pt idx="17438">
                  <c:v>173.20531890000001</c:v>
                </c:pt>
                <c:pt idx="17439">
                  <c:v>173.2152519</c:v>
                </c:pt>
                <c:pt idx="17440">
                  <c:v>173.22518489999999</c:v>
                </c:pt>
                <c:pt idx="17441">
                  <c:v>173.23511790000001</c:v>
                </c:pt>
                <c:pt idx="17442">
                  <c:v>173.2450509</c:v>
                </c:pt>
                <c:pt idx="17443">
                  <c:v>173.25498390000001</c:v>
                </c:pt>
                <c:pt idx="17444">
                  <c:v>173.26491590000001</c:v>
                </c:pt>
                <c:pt idx="17445">
                  <c:v>173.27484889999999</c:v>
                </c:pt>
                <c:pt idx="17446">
                  <c:v>173.28478190000001</c:v>
                </c:pt>
                <c:pt idx="17447">
                  <c:v>173.2947149</c:v>
                </c:pt>
                <c:pt idx="17448">
                  <c:v>173.30464789999999</c:v>
                </c:pt>
                <c:pt idx="17449">
                  <c:v>173.31458090000001</c:v>
                </c:pt>
                <c:pt idx="17450">
                  <c:v>173.3245129</c:v>
                </c:pt>
                <c:pt idx="17451">
                  <c:v>173.33444589999999</c:v>
                </c:pt>
                <c:pt idx="17452">
                  <c:v>173.34437890000001</c:v>
                </c:pt>
                <c:pt idx="17453">
                  <c:v>173.3543119</c:v>
                </c:pt>
                <c:pt idx="17454">
                  <c:v>173.36424489999999</c:v>
                </c:pt>
                <c:pt idx="17455">
                  <c:v>173.37417790000001</c:v>
                </c:pt>
                <c:pt idx="17456">
                  <c:v>173.3841099</c:v>
                </c:pt>
                <c:pt idx="17457">
                  <c:v>173.39404289999999</c:v>
                </c:pt>
                <c:pt idx="17458">
                  <c:v>173.40397590000001</c:v>
                </c:pt>
                <c:pt idx="17459">
                  <c:v>173.4139089</c:v>
                </c:pt>
                <c:pt idx="17460">
                  <c:v>173.42384190000001</c:v>
                </c:pt>
                <c:pt idx="17461">
                  <c:v>173.4337749</c:v>
                </c:pt>
                <c:pt idx="17462">
                  <c:v>173.44370789999999</c:v>
                </c:pt>
                <c:pt idx="17463">
                  <c:v>173.45363990000001</c:v>
                </c:pt>
                <c:pt idx="17464">
                  <c:v>173.4635729</c:v>
                </c:pt>
                <c:pt idx="17465">
                  <c:v>173.47350589999999</c:v>
                </c:pt>
                <c:pt idx="17466">
                  <c:v>173.48343890000001</c:v>
                </c:pt>
                <c:pt idx="17467">
                  <c:v>173.4933719</c:v>
                </c:pt>
                <c:pt idx="17468">
                  <c:v>173.50330489999999</c:v>
                </c:pt>
                <c:pt idx="17469">
                  <c:v>173.51323790000001</c:v>
                </c:pt>
                <c:pt idx="17470">
                  <c:v>173.5231699</c:v>
                </c:pt>
                <c:pt idx="17471">
                  <c:v>173.53310289999999</c:v>
                </c:pt>
                <c:pt idx="17472">
                  <c:v>173.54303590000001</c:v>
                </c:pt>
                <c:pt idx="17473">
                  <c:v>173.5529689</c:v>
                </c:pt>
                <c:pt idx="17474">
                  <c:v>173.56290190000001</c:v>
                </c:pt>
                <c:pt idx="17475">
                  <c:v>173.5728349</c:v>
                </c:pt>
                <c:pt idx="17476">
                  <c:v>173.58276789999999</c:v>
                </c:pt>
                <c:pt idx="17477">
                  <c:v>173.59269990000001</c:v>
                </c:pt>
                <c:pt idx="17478">
                  <c:v>173.6026329</c:v>
                </c:pt>
                <c:pt idx="17479">
                  <c:v>173.61256589999999</c:v>
                </c:pt>
                <c:pt idx="17480">
                  <c:v>173.62249890000001</c:v>
                </c:pt>
                <c:pt idx="17481">
                  <c:v>173.6324324</c:v>
                </c:pt>
                <c:pt idx="17482">
                  <c:v>173.64236539999999</c:v>
                </c:pt>
                <c:pt idx="17483">
                  <c:v>173.65229840000001</c:v>
                </c:pt>
                <c:pt idx="17484">
                  <c:v>173.6622304</c:v>
                </c:pt>
                <c:pt idx="17485">
                  <c:v>173.67216339999999</c:v>
                </c:pt>
                <c:pt idx="17486">
                  <c:v>173.68209640000001</c:v>
                </c:pt>
                <c:pt idx="17487">
                  <c:v>173.6920294</c:v>
                </c:pt>
                <c:pt idx="17488">
                  <c:v>173.70196240000001</c:v>
                </c:pt>
                <c:pt idx="17489">
                  <c:v>173.7118954</c:v>
                </c:pt>
                <c:pt idx="17490">
                  <c:v>173.72182839999999</c:v>
                </c:pt>
                <c:pt idx="17491">
                  <c:v>173.73176040000001</c:v>
                </c:pt>
                <c:pt idx="17492">
                  <c:v>173.7416934</c:v>
                </c:pt>
                <c:pt idx="17493">
                  <c:v>173.75162639999999</c:v>
                </c:pt>
                <c:pt idx="17494">
                  <c:v>173.76155940000001</c:v>
                </c:pt>
                <c:pt idx="17495">
                  <c:v>173.7714924</c:v>
                </c:pt>
                <c:pt idx="17496">
                  <c:v>173.78142539999999</c:v>
                </c:pt>
                <c:pt idx="17497">
                  <c:v>173.79135840000001</c:v>
                </c:pt>
                <c:pt idx="17498">
                  <c:v>173.8012914</c:v>
                </c:pt>
                <c:pt idx="17499">
                  <c:v>173.81122339999999</c:v>
                </c:pt>
                <c:pt idx="17500">
                  <c:v>173.82115640000001</c:v>
                </c:pt>
                <c:pt idx="17501">
                  <c:v>173.8310894</c:v>
                </c:pt>
                <c:pt idx="17502">
                  <c:v>173.84102240000001</c:v>
                </c:pt>
                <c:pt idx="17503">
                  <c:v>173.8509554</c:v>
                </c:pt>
                <c:pt idx="17504">
                  <c:v>173.86088839999999</c:v>
                </c:pt>
                <c:pt idx="17505">
                  <c:v>173.87082140000001</c:v>
                </c:pt>
                <c:pt idx="17506">
                  <c:v>173.8807544</c:v>
                </c:pt>
                <c:pt idx="17507">
                  <c:v>173.89068639999999</c:v>
                </c:pt>
                <c:pt idx="17508">
                  <c:v>173.90061940000001</c:v>
                </c:pt>
                <c:pt idx="17509">
                  <c:v>173.9105524</c:v>
                </c:pt>
                <c:pt idx="17510">
                  <c:v>173.92048539999999</c:v>
                </c:pt>
                <c:pt idx="17511">
                  <c:v>173.93041840000001</c:v>
                </c:pt>
                <c:pt idx="17512">
                  <c:v>173.9403514</c:v>
                </c:pt>
                <c:pt idx="17513">
                  <c:v>173.95028439999999</c:v>
                </c:pt>
                <c:pt idx="17514">
                  <c:v>173.9602174</c:v>
                </c:pt>
                <c:pt idx="17515">
                  <c:v>173.9701494</c:v>
                </c:pt>
                <c:pt idx="17516">
                  <c:v>173.98008239999999</c:v>
                </c:pt>
                <c:pt idx="17517">
                  <c:v>173.9900154</c:v>
                </c:pt>
                <c:pt idx="17518">
                  <c:v>173.99994839999999</c:v>
                </c:pt>
                <c:pt idx="17519">
                  <c:v>174.00988140000001</c:v>
                </c:pt>
                <c:pt idx="17520">
                  <c:v>174.0198144</c:v>
                </c:pt>
                <c:pt idx="17521">
                  <c:v>174.02974739999999</c:v>
                </c:pt>
                <c:pt idx="17522">
                  <c:v>174.03968040000001</c:v>
                </c:pt>
                <c:pt idx="17523">
                  <c:v>174.0496124</c:v>
                </c:pt>
                <c:pt idx="17524">
                  <c:v>174.05954539999999</c:v>
                </c:pt>
                <c:pt idx="17525">
                  <c:v>174.06947840000001</c:v>
                </c:pt>
                <c:pt idx="17526">
                  <c:v>174.0794114</c:v>
                </c:pt>
                <c:pt idx="17527">
                  <c:v>174.08934439999999</c:v>
                </c:pt>
                <c:pt idx="17528">
                  <c:v>174.09927740000001</c:v>
                </c:pt>
                <c:pt idx="17529">
                  <c:v>174.10921039999999</c:v>
                </c:pt>
                <c:pt idx="17530">
                  <c:v>174.11914340000001</c:v>
                </c:pt>
                <c:pt idx="17531">
                  <c:v>174.1290764</c:v>
                </c:pt>
                <c:pt idx="17532">
                  <c:v>174.13900839999999</c:v>
                </c:pt>
                <c:pt idx="17533">
                  <c:v>174.14894140000001</c:v>
                </c:pt>
                <c:pt idx="17534">
                  <c:v>174.1588744</c:v>
                </c:pt>
                <c:pt idx="17535">
                  <c:v>174.16880739999999</c:v>
                </c:pt>
                <c:pt idx="17536">
                  <c:v>174.17874040000001</c:v>
                </c:pt>
                <c:pt idx="17537">
                  <c:v>174.1886734</c:v>
                </c:pt>
                <c:pt idx="17538">
                  <c:v>174.19860639999999</c:v>
                </c:pt>
                <c:pt idx="17539">
                  <c:v>174.20853940000001</c:v>
                </c:pt>
                <c:pt idx="17540">
                  <c:v>174.2184724</c:v>
                </c:pt>
                <c:pt idx="17541">
                  <c:v>174.22840540000001</c:v>
                </c:pt>
                <c:pt idx="17542">
                  <c:v>174.23833740000001</c:v>
                </c:pt>
                <c:pt idx="17543">
                  <c:v>174.2482704</c:v>
                </c:pt>
                <c:pt idx="17544">
                  <c:v>174.25820340000001</c:v>
                </c:pt>
                <c:pt idx="17545">
                  <c:v>174.2681364</c:v>
                </c:pt>
                <c:pt idx="17546">
                  <c:v>174.27806939999999</c:v>
                </c:pt>
                <c:pt idx="17547">
                  <c:v>174.28800240000001</c:v>
                </c:pt>
                <c:pt idx="17548">
                  <c:v>174.2979354</c:v>
                </c:pt>
                <c:pt idx="17549">
                  <c:v>174.30786839999999</c:v>
                </c:pt>
                <c:pt idx="17550">
                  <c:v>174.31780140000001</c:v>
                </c:pt>
                <c:pt idx="17551">
                  <c:v>174.3277334</c:v>
                </c:pt>
                <c:pt idx="17552">
                  <c:v>174.33766639999999</c:v>
                </c:pt>
                <c:pt idx="17553">
                  <c:v>174.34759940000001</c:v>
                </c:pt>
                <c:pt idx="17554">
                  <c:v>174.3575324</c:v>
                </c:pt>
                <c:pt idx="17555">
                  <c:v>174.36746539999999</c:v>
                </c:pt>
                <c:pt idx="17556">
                  <c:v>174.3773984</c:v>
                </c:pt>
                <c:pt idx="17557">
                  <c:v>174.38733139999999</c:v>
                </c:pt>
                <c:pt idx="17558">
                  <c:v>174.39726440000001</c:v>
                </c:pt>
                <c:pt idx="17559">
                  <c:v>174.4071974</c:v>
                </c:pt>
                <c:pt idx="17560">
                  <c:v>174.41713039999999</c:v>
                </c:pt>
                <c:pt idx="17561">
                  <c:v>174.42706240000001</c:v>
                </c:pt>
                <c:pt idx="17562">
                  <c:v>174.4369954</c:v>
                </c:pt>
                <c:pt idx="17563">
                  <c:v>174.44692839999999</c:v>
                </c:pt>
                <c:pt idx="17564">
                  <c:v>174.45686140000001</c:v>
                </c:pt>
                <c:pt idx="17565">
                  <c:v>174.4667944</c:v>
                </c:pt>
                <c:pt idx="17566">
                  <c:v>174.47672739999999</c:v>
                </c:pt>
                <c:pt idx="17567">
                  <c:v>174.48666040000001</c:v>
                </c:pt>
                <c:pt idx="17568">
                  <c:v>174.49659339999999</c:v>
                </c:pt>
                <c:pt idx="17569">
                  <c:v>174.50652640000001</c:v>
                </c:pt>
                <c:pt idx="17570">
                  <c:v>174.5164594</c:v>
                </c:pt>
                <c:pt idx="17571">
                  <c:v>174.52639239999999</c:v>
                </c:pt>
                <c:pt idx="17572">
                  <c:v>174.53632440000001</c:v>
                </c:pt>
                <c:pt idx="17573">
                  <c:v>174.5462574</c:v>
                </c:pt>
                <c:pt idx="17574">
                  <c:v>174.55619039999999</c:v>
                </c:pt>
                <c:pt idx="17575">
                  <c:v>174.56612340000001</c:v>
                </c:pt>
                <c:pt idx="17576">
                  <c:v>174.5760564</c:v>
                </c:pt>
                <c:pt idx="17577">
                  <c:v>174.58598939999999</c:v>
                </c:pt>
                <c:pt idx="17578">
                  <c:v>174.59592240000001</c:v>
                </c:pt>
                <c:pt idx="17579">
                  <c:v>174.6058554</c:v>
                </c:pt>
                <c:pt idx="17580">
                  <c:v>174.61578840000001</c:v>
                </c:pt>
                <c:pt idx="17581">
                  <c:v>174.6257214</c:v>
                </c:pt>
                <c:pt idx="17582">
                  <c:v>174.63565439999999</c:v>
                </c:pt>
                <c:pt idx="17583">
                  <c:v>174.64558640000001</c:v>
                </c:pt>
                <c:pt idx="17584">
                  <c:v>174.6555194</c:v>
                </c:pt>
                <c:pt idx="17585">
                  <c:v>174.66545239999999</c:v>
                </c:pt>
                <c:pt idx="17586">
                  <c:v>174.67538540000001</c:v>
                </c:pt>
                <c:pt idx="17587">
                  <c:v>174.6853184</c:v>
                </c:pt>
                <c:pt idx="17588">
                  <c:v>174.69525139999999</c:v>
                </c:pt>
                <c:pt idx="17589">
                  <c:v>174.70518440000001</c:v>
                </c:pt>
                <c:pt idx="17590">
                  <c:v>174.7151174</c:v>
                </c:pt>
                <c:pt idx="17591">
                  <c:v>174.72505039999999</c:v>
                </c:pt>
                <c:pt idx="17592">
                  <c:v>174.7349834</c:v>
                </c:pt>
                <c:pt idx="17593">
                  <c:v>174.74491639999999</c:v>
                </c:pt>
                <c:pt idx="17594">
                  <c:v>174.75484940000001</c:v>
                </c:pt>
                <c:pt idx="17595">
                  <c:v>174.7647814</c:v>
                </c:pt>
                <c:pt idx="17596">
                  <c:v>174.77471439999999</c:v>
                </c:pt>
                <c:pt idx="17597">
                  <c:v>174.78464740000001</c:v>
                </c:pt>
                <c:pt idx="17598">
                  <c:v>174.7945804</c:v>
                </c:pt>
                <c:pt idx="17599">
                  <c:v>174.80451339999999</c:v>
                </c:pt>
                <c:pt idx="17600">
                  <c:v>174.81444640000001</c:v>
                </c:pt>
                <c:pt idx="17601">
                  <c:v>174.8243794</c:v>
                </c:pt>
                <c:pt idx="17602">
                  <c:v>174.83431239999999</c:v>
                </c:pt>
                <c:pt idx="17603">
                  <c:v>174.84424540000001</c:v>
                </c:pt>
                <c:pt idx="17604">
                  <c:v>174.8541784</c:v>
                </c:pt>
                <c:pt idx="17605">
                  <c:v>174.86411140000001</c:v>
                </c:pt>
                <c:pt idx="17606">
                  <c:v>174.8740444</c:v>
                </c:pt>
                <c:pt idx="17607">
                  <c:v>174.88397739999999</c:v>
                </c:pt>
                <c:pt idx="17608">
                  <c:v>174.89391040000001</c:v>
                </c:pt>
                <c:pt idx="17609">
                  <c:v>174.9038424</c:v>
                </c:pt>
                <c:pt idx="17610">
                  <c:v>174.91377539999999</c:v>
                </c:pt>
                <c:pt idx="17611">
                  <c:v>174.92370840000001</c:v>
                </c:pt>
                <c:pt idx="17612">
                  <c:v>174.9336414</c:v>
                </c:pt>
                <c:pt idx="17613">
                  <c:v>174.94357439999999</c:v>
                </c:pt>
                <c:pt idx="17614">
                  <c:v>174.95350740000001</c:v>
                </c:pt>
                <c:pt idx="17615">
                  <c:v>174.9634404</c:v>
                </c:pt>
                <c:pt idx="17616">
                  <c:v>174.97337340000001</c:v>
                </c:pt>
                <c:pt idx="17617">
                  <c:v>174.9833064</c:v>
                </c:pt>
                <c:pt idx="17618">
                  <c:v>174.99323939999999</c:v>
                </c:pt>
                <c:pt idx="17619">
                  <c:v>175.00317240000001</c:v>
                </c:pt>
                <c:pt idx="17620">
                  <c:v>175.0131054</c:v>
                </c:pt>
                <c:pt idx="17621">
                  <c:v>175.02303839999999</c:v>
                </c:pt>
                <c:pt idx="17622">
                  <c:v>175.03297140000001</c:v>
                </c:pt>
                <c:pt idx="17623">
                  <c:v>175.0429034</c:v>
                </c:pt>
                <c:pt idx="17624">
                  <c:v>175.05283639999999</c:v>
                </c:pt>
                <c:pt idx="17625">
                  <c:v>175.06276940000001</c:v>
                </c:pt>
                <c:pt idx="17626">
                  <c:v>175.0727024</c:v>
                </c:pt>
                <c:pt idx="17627">
                  <c:v>175.08263539999999</c:v>
                </c:pt>
                <c:pt idx="17628">
                  <c:v>175.0925684</c:v>
                </c:pt>
                <c:pt idx="17629">
                  <c:v>175.10250139999999</c:v>
                </c:pt>
                <c:pt idx="17630">
                  <c:v>175.11243440000001</c:v>
                </c:pt>
                <c:pt idx="17631">
                  <c:v>175.1223674</c:v>
                </c:pt>
                <c:pt idx="17632">
                  <c:v>175.13230039999999</c:v>
                </c:pt>
                <c:pt idx="17633">
                  <c:v>175.14223340000001</c:v>
                </c:pt>
                <c:pt idx="17634">
                  <c:v>175.1521664</c:v>
                </c:pt>
                <c:pt idx="17635">
                  <c:v>175.16209939999999</c:v>
                </c:pt>
                <c:pt idx="17636">
                  <c:v>175.17203240000001</c:v>
                </c:pt>
                <c:pt idx="17637">
                  <c:v>175.1819654</c:v>
                </c:pt>
                <c:pt idx="17638">
                  <c:v>175.19189840000001</c:v>
                </c:pt>
                <c:pt idx="17639">
                  <c:v>175.20183040000001</c:v>
                </c:pt>
                <c:pt idx="17640">
                  <c:v>175.2117634</c:v>
                </c:pt>
                <c:pt idx="17641">
                  <c:v>175.22169640000001</c:v>
                </c:pt>
                <c:pt idx="17642">
                  <c:v>175.2316294</c:v>
                </c:pt>
                <c:pt idx="17643">
                  <c:v>175.24156239999999</c:v>
                </c:pt>
                <c:pt idx="17644">
                  <c:v>175.25149540000001</c:v>
                </c:pt>
                <c:pt idx="17645">
                  <c:v>175.2614284</c:v>
                </c:pt>
                <c:pt idx="17646">
                  <c:v>175.27136139999999</c:v>
                </c:pt>
                <c:pt idx="17647">
                  <c:v>175.28129440000001</c:v>
                </c:pt>
                <c:pt idx="17648">
                  <c:v>175.2912274</c:v>
                </c:pt>
                <c:pt idx="17649">
                  <c:v>175.30116039999999</c:v>
                </c:pt>
                <c:pt idx="17650">
                  <c:v>175.3110934</c:v>
                </c:pt>
                <c:pt idx="17651">
                  <c:v>175.32102639999999</c:v>
                </c:pt>
                <c:pt idx="17652">
                  <c:v>175.33095940000001</c:v>
                </c:pt>
                <c:pt idx="17653">
                  <c:v>175.3408924</c:v>
                </c:pt>
                <c:pt idx="17654">
                  <c:v>175.35082539999999</c:v>
                </c:pt>
                <c:pt idx="17655">
                  <c:v>175.36075840000001</c:v>
                </c:pt>
                <c:pt idx="17656">
                  <c:v>175.3706914</c:v>
                </c:pt>
                <c:pt idx="17657">
                  <c:v>175.38062439999999</c:v>
                </c:pt>
                <c:pt idx="17658">
                  <c:v>175.39055640000001</c:v>
                </c:pt>
                <c:pt idx="17659">
                  <c:v>175.4004894</c:v>
                </c:pt>
                <c:pt idx="17660">
                  <c:v>175.41042239999999</c:v>
                </c:pt>
                <c:pt idx="17661">
                  <c:v>175.42035540000001</c:v>
                </c:pt>
                <c:pt idx="17662">
                  <c:v>175.43028839999999</c:v>
                </c:pt>
                <c:pt idx="17663">
                  <c:v>175.44022140000001</c:v>
                </c:pt>
                <c:pt idx="17664">
                  <c:v>175.4501544</c:v>
                </c:pt>
                <c:pt idx="17665">
                  <c:v>175.46008739999999</c:v>
                </c:pt>
                <c:pt idx="17666">
                  <c:v>175.47002040000001</c:v>
                </c:pt>
                <c:pt idx="17667">
                  <c:v>175.4799534</c:v>
                </c:pt>
                <c:pt idx="17668">
                  <c:v>175.48988639999999</c:v>
                </c:pt>
                <c:pt idx="17669">
                  <c:v>175.49981940000001</c:v>
                </c:pt>
                <c:pt idx="17670">
                  <c:v>175.5097524</c:v>
                </c:pt>
                <c:pt idx="17671">
                  <c:v>175.51968539999999</c:v>
                </c:pt>
                <c:pt idx="17672">
                  <c:v>175.5296184</c:v>
                </c:pt>
                <c:pt idx="17673">
                  <c:v>175.53955139999999</c:v>
                </c:pt>
                <c:pt idx="17674">
                  <c:v>175.54948440000001</c:v>
                </c:pt>
                <c:pt idx="17675">
                  <c:v>175.5594174</c:v>
                </c:pt>
                <c:pt idx="17676">
                  <c:v>175.56935039999999</c:v>
                </c:pt>
                <c:pt idx="17677">
                  <c:v>175.57928340000001</c:v>
                </c:pt>
                <c:pt idx="17678">
                  <c:v>175.5892164</c:v>
                </c:pt>
                <c:pt idx="17679">
                  <c:v>175.59914839999999</c:v>
                </c:pt>
                <c:pt idx="17680">
                  <c:v>175.60908140000001</c:v>
                </c:pt>
                <c:pt idx="17681">
                  <c:v>175.6190144</c:v>
                </c:pt>
                <c:pt idx="17682">
                  <c:v>175.62894739999999</c:v>
                </c:pt>
                <c:pt idx="17683">
                  <c:v>175.63888040000001</c:v>
                </c:pt>
                <c:pt idx="17684">
                  <c:v>175.64881339999999</c:v>
                </c:pt>
                <c:pt idx="17685">
                  <c:v>175.65874640000001</c:v>
                </c:pt>
                <c:pt idx="17686">
                  <c:v>175.6686794</c:v>
                </c:pt>
                <c:pt idx="17687">
                  <c:v>175.67861239999999</c:v>
                </c:pt>
                <c:pt idx="17688">
                  <c:v>175.68854540000001</c:v>
                </c:pt>
                <c:pt idx="17689">
                  <c:v>175.6984784</c:v>
                </c:pt>
                <c:pt idx="17690">
                  <c:v>175.70841139999999</c:v>
                </c:pt>
                <c:pt idx="17691">
                  <c:v>175.71834440000001</c:v>
                </c:pt>
                <c:pt idx="17692">
                  <c:v>175.7282774</c:v>
                </c:pt>
                <c:pt idx="17693">
                  <c:v>175.73821040000001</c:v>
                </c:pt>
                <c:pt idx="17694">
                  <c:v>175.7481434</c:v>
                </c:pt>
                <c:pt idx="17695">
                  <c:v>175.75807639999999</c:v>
                </c:pt>
                <c:pt idx="17696">
                  <c:v>175.76800940000001</c:v>
                </c:pt>
                <c:pt idx="17697">
                  <c:v>175.7779424</c:v>
                </c:pt>
                <c:pt idx="17698">
                  <c:v>175.78787539999999</c:v>
                </c:pt>
                <c:pt idx="17699">
                  <c:v>175.79780840000001</c:v>
                </c:pt>
                <c:pt idx="17700">
                  <c:v>175.8077414</c:v>
                </c:pt>
                <c:pt idx="17701">
                  <c:v>175.81767439999999</c:v>
                </c:pt>
                <c:pt idx="17702">
                  <c:v>175.82760740000001</c:v>
                </c:pt>
                <c:pt idx="17703">
                  <c:v>175.83754039999999</c:v>
                </c:pt>
                <c:pt idx="17704">
                  <c:v>175.84747239999999</c:v>
                </c:pt>
                <c:pt idx="17705">
                  <c:v>175.8574054</c:v>
                </c:pt>
                <c:pt idx="17706">
                  <c:v>175.86733839999999</c:v>
                </c:pt>
                <c:pt idx="17707">
                  <c:v>175.87727140000001</c:v>
                </c:pt>
                <c:pt idx="17708">
                  <c:v>175.8872044</c:v>
                </c:pt>
                <c:pt idx="17709">
                  <c:v>175.89713739999999</c:v>
                </c:pt>
                <c:pt idx="17710">
                  <c:v>175.90707040000001</c:v>
                </c:pt>
                <c:pt idx="17711">
                  <c:v>175.9170034</c:v>
                </c:pt>
                <c:pt idx="17712">
                  <c:v>175.92693639999999</c:v>
                </c:pt>
                <c:pt idx="17713">
                  <c:v>175.93686940000001</c:v>
                </c:pt>
                <c:pt idx="17714">
                  <c:v>175.9468024</c:v>
                </c:pt>
                <c:pt idx="17715">
                  <c:v>175.95673540000001</c:v>
                </c:pt>
                <c:pt idx="17716">
                  <c:v>175.9666684</c:v>
                </c:pt>
                <c:pt idx="17717">
                  <c:v>175.97660139999999</c:v>
                </c:pt>
                <c:pt idx="17718">
                  <c:v>175.98653440000001</c:v>
                </c:pt>
                <c:pt idx="17719">
                  <c:v>175.9964674</c:v>
                </c:pt>
                <c:pt idx="17720">
                  <c:v>176.00640039999999</c:v>
                </c:pt>
                <c:pt idx="17721">
                  <c:v>176.01633340000001</c:v>
                </c:pt>
                <c:pt idx="17722">
                  <c:v>176.0262664</c:v>
                </c:pt>
                <c:pt idx="17723">
                  <c:v>176.03619939999999</c:v>
                </c:pt>
                <c:pt idx="17724">
                  <c:v>176.0461324</c:v>
                </c:pt>
                <c:pt idx="17725">
                  <c:v>176.05606539999999</c:v>
                </c:pt>
                <c:pt idx="17726">
                  <c:v>176.06599840000001</c:v>
                </c:pt>
                <c:pt idx="17727">
                  <c:v>176.0759314</c:v>
                </c:pt>
                <c:pt idx="17728">
                  <c:v>176.08586439999999</c:v>
                </c:pt>
                <c:pt idx="17729">
                  <c:v>176.09579740000001</c:v>
                </c:pt>
                <c:pt idx="17730">
                  <c:v>176.1057294</c:v>
                </c:pt>
                <c:pt idx="17731">
                  <c:v>176.11566239999999</c:v>
                </c:pt>
                <c:pt idx="17732">
                  <c:v>176.12559540000001</c:v>
                </c:pt>
                <c:pt idx="17733">
                  <c:v>176.1355284</c:v>
                </c:pt>
                <c:pt idx="17734">
                  <c:v>176.14546139999999</c:v>
                </c:pt>
                <c:pt idx="17735">
                  <c:v>176.15539440000001</c:v>
                </c:pt>
                <c:pt idx="17736">
                  <c:v>176.1653274</c:v>
                </c:pt>
                <c:pt idx="17737">
                  <c:v>176.17526040000001</c:v>
                </c:pt>
                <c:pt idx="17738">
                  <c:v>176.1851934</c:v>
                </c:pt>
                <c:pt idx="17739">
                  <c:v>176.19512639999999</c:v>
                </c:pt>
                <c:pt idx="17740">
                  <c:v>176.20505940000001</c:v>
                </c:pt>
                <c:pt idx="17741">
                  <c:v>176.2149924</c:v>
                </c:pt>
                <c:pt idx="17742">
                  <c:v>176.22492539999999</c:v>
                </c:pt>
                <c:pt idx="17743">
                  <c:v>176.23485840000001</c:v>
                </c:pt>
                <c:pt idx="17744">
                  <c:v>176.2447914</c:v>
                </c:pt>
                <c:pt idx="17745">
                  <c:v>176.25472439999999</c:v>
                </c:pt>
                <c:pt idx="17746">
                  <c:v>176.2646574</c:v>
                </c:pt>
                <c:pt idx="17747">
                  <c:v>176.27459039999999</c:v>
                </c:pt>
                <c:pt idx="17748">
                  <c:v>176.28452340000001</c:v>
                </c:pt>
                <c:pt idx="17749">
                  <c:v>176.2944564</c:v>
                </c:pt>
                <c:pt idx="17750">
                  <c:v>176.30438939999999</c:v>
                </c:pt>
                <c:pt idx="17751">
                  <c:v>176.31432240000001</c:v>
                </c:pt>
                <c:pt idx="17752">
                  <c:v>176.3242554</c:v>
                </c:pt>
                <c:pt idx="17753">
                  <c:v>176.33418839999999</c:v>
                </c:pt>
                <c:pt idx="17754">
                  <c:v>176.34412140000001</c:v>
                </c:pt>
                <c:pt idx="17755">
                  <c:v>176.3540534</c:v>
                </c:pt>
                <c:pt idx="17756">
                  <c:v>176.36398639999999</c:v>
                </c:pt>
                <c:pt idx="17757">
                  <c:v>176.37391940000001</c:v>
                </c:pt>
                <c:pt idx="17758">
                  <c:v>176.38385239999999</c:v>
                </c:pt>
                <c:pt idx="17759">
                  <c:v>176.39378540000001</c:v>
                </c:pt>
                <c:pt idx="17760">
                  <c:v>176.4037184</c:v>
                </c:pt>
                <c:pt idx="17761">
                  <c:v>176.41365139999999</c:v>
                </c:pt>
                <c:pt idx="17762">
                  <c:v>176.42358440000001</c:v>
                </c:pt>
                <c:pt idx="17763">
                  <c:v>176.4335174</c:v>
                </c:pt>
                <c:pt idx="17764">
                  <c:v>176.44345039999999</c:v>
                </c:pt>
                <c:pt idx="17765">
                  <c:v>176.45338340000001</c:v>
                </c:pt>
                <c:pt idx="17766">
                  <c:v>176.4633164</c:v>
                </c:pt>
                <c:pt idx="17767">
                  <c:v>176.47324939999999</c:v>
                </c:pt>
                <c:pt idx="17768">
                  <c:v>176.4831824</c:v>
                </c:pt>
                <c:pt idx="17769">
                  <c:v>176.49311539999999</c:v>
                </c:pt>
                <c:pt idx="17770">
                  <c:v>176.50304840000001</c:v>
                </c:pt>
                <c:pt idx="17771">
                  <c:v>176.5129814</c:v>
                </c:pt>
                <c:pt idx="17772">
                  <c:v>176.52291439999999</c:v>
                </c:pt>
                <c:pt idx="17773">
                  <c:v>176.53284740000001</c:v>
                </c:pt>
                <c:pt idx="17774">
                  <c:v>176.5427804</c:v>
                </c:pt>
                <c:pt idx="17775">
                  <c:v>176.55271339999999</c:v>
                </c:pt>
                <c:pt idx="17776">
                  <c:v>176.56264540000001</c:v>
                </c:pt>
                <c:pt idx="17777">
                  <c:v>176.5725784</c:v>
                </c:pt>
                <c:pt idx="17778">
                  <c:v>176.58251139999999</c:v>
                </c:pt>
                <c:pt idx="17779">
                  <c:v>176.59244440000001</c:v>
                </c:pt>
                <c:pt idx="17780">
                  <c:v>176.60237739999999</c:v>
                </c:pt>
                <c:pt idx="17781">
                  <c:v>176.61231040000001</c:v>
                </c:pt>
                <c:pt idx="17782">
                  <c:v>176.6222434</c:v>
                </c:pt>
                <c:pt idx="17783">
                  <c:v>176.63217599999999</c:v>
                </c:pt>
                <c:pt idx="17784">
                  <c:v>176.642109</c:v>
                </c:pt>
                <c:pt idx="17785">
                  <c:v>176.65204199999999</c:v>
                </c:pt>
                <c:pt idx="17786">
                  <c:v>176.66197500000001</c:v>
                </c:pt>
                <c:pt idx="17787">
                  <c:v>176.671908</c:v>
                </c:pt>
                <c:pt idx="17788">
                  <c:v>176.68184099999999</c:v>
                </c:pt>
                <c:pt idx="17789">
                  <c:v>176.69177400000001</c:v>
                </c:pt>
                <c:pt idx="17790">
                  <c:v>176.701707</c:v>
                </c:pt>
                <c:pt idx="17791">
                  <c:v>176.71163999999999</c:v>
                </c:pt>
                <c:pt idx="17792">
                  <c:v>176.72157300000001</c:v>
                </c:pt>
                <c:pt idx="17793">
                  <c:v>176.731506</c:v>
                </c:pt>
                <c:pt idx="17794">
                  <c:v>176.74143900000001</c:v>
                </c:pt>
                <c:pt idx="17795">
                  <c:v>176.751372</c:v>
                </c:pt>
                <c:pt idx="17796">
                  <c:v>176.76130499999999</c:v>
                </c:pt>
                <c:pt idx="17797">
                  <c:v>176.77123800000001</c:v>
                </c:pt>
                <c:pt idx="17798">
                  <c:v>176.78117</c:v>
                </c:pt>
                <c:pt idx="17799">
                  <c:v>176.79110299999999</c:v>
                </c:pt>
                <c:pt idx="17800">
                  <c:v>176.80103600000001</c:v>
                </c:pt>
                <c:pt idx="17801">
                  <c:v>176.810969</c:v>
                </c:pt>
                <c:pt idx="17802">
                  <c:v>176.82090199999999</c:v>
                </c:pt>
                <c:pt idx="17803">
                  <c:v>176.83083500000001</c:v>
                </c:pt>
                <c:pt idx="17804">
                  <c:v>176.840768</c:v>
                </c:pt>
                <c:pt idx="17805">
                  <c:v>176.85070099999999</c:v>
                </c:pt>
                <c:pt idx="17806">
                  <c:v>176.860634</c:v>
                </c:pt>
                <c:pt idx="17807">
                  <c:v>176.87056699999999</c:v>
                </c:pt>
                <c:pt idx="17808">
                  <c:v>176.88050000000001</c:v>
                </c:pt>
                <c:pt idx="17809">
                  <c:v>176.890433</c:v>
                </c:pt>
                <c:pt idx="17810">
                  <c:v>176.90036599999999</c:v>
                </c:pt>
                <c:pt idx="17811">
                  <c:v>176.91029900000001</c:v>
                </c:pt>
                <c:pt idx="17812">
                  <c:v>176.920232</c:v>
                </c:pt>
                <c:pt idx="17813">
                  <c:v>176.93016499999999</c:v>
                </c:pt>
                <c:pt idx="17814">
                  <c:v>176.94009800000001</c:v>
                </c:pt>
                <c:pt idx="17815">
                  <c:v>176.950031</c:v>
                </c:pt>
                <c:pt idx="17816">
                  <c:v>176.95996400000001</c:v>
                </c:pt>
                <c:pt idx="17817">
                  <c:v>176.969897</c:v>
                </c:pt>
                <c:pt idx="17818">
                  <c:v>176.97982999999999</c:v>
                </c:pt>
                <c:pt idx="17819">
                  <c:v>176.98976300000001</c:v>
                </c:pt>
                <c:pt idx="17820">
                  <c:v>176.999696</c:v>
                </c:pt>
                <c:pt idx="17821">
                  <c:v>177.00962899999999</c:v>
                </c:pt>
                <c:pt idx="17822">
                  <c:v>177.01956200000001</c:v>
                </c:pt>
                <c:pt idx="17823">
                  <c:v>177.029495</c:v>
                </c:pt>
                <c:pt idx="17824">
                  <c:v>177.03942799999999</c:v>
                </c:pt>
                <c:pt idx="17825">
                  <c:v>177.049361</c:v>
                </c:pt>
                <c:pt idx="17826">
                  <c:v>177.05929399999999</c:v>
                </c:pt>
                <c:pt idx="17827">
                  <c:v>177.06922599999999</c:v>
                </c:pt>
                <c:pt idx="17828">
                  <c:v>177.079159</c:v>
                </c:pt>
                <c:pt idx="17829">
                  <c:v>177.08909199999999</c:v>
                </c:pt>
                <c:pt idx="17830">
                  <c:v>177.09902500000001</c:v>
                </c:pt>
                <c:pt idx="17831">
                  <c:v>177.108958</c:v>
                </c:pt>
                <c:pt idx="17832">
                  <c:v>177.11889099999999</c:v>
                </c:pt>
                <c:pt idx="17833">
                  <c:v>177.12882400000001</c:v>
                </c:pt>
                <c:pt idx="17834">
                  <c:v>177.138757</c:v>
                </c:pt>
                <c:pt idx="17835">
                  <c:v>177.14868999999999</c:v>
                </c:pt>
                <c:pt idx="17836">
                  <c:v>177.15862300000001</c:v>
                </c:pt>
                <c:pt idx="17837">
                  <c:v>177.168556</c:v>
                </c:pt>
                <c:pt idx="17838">
                  <c:v>177.17848900000001</c:v>
                </c:pt>
                <c:pt idx="17839">
                  <c:v>177.188422</c:v>
                </c:pt>
                <c:pt idx="17840">
                  <c:v>177.19835499999999</c:v>
                </c:pt>
                <c:pt idx="17841">
                  <c:v>177.20828800000001</c:v>
                </c:pt>
                <c:pt idx="17842">
                  <c:v>177.218221</c:v>
                </c:pt>
                <c:pt idx="17843">
                  <c:v>177.22815399999999</c:v>
                </c:pt>
                <c:pt idx="17844">
                  <c:v>177.23808700000001</c:v>
                </c:pt>
                <c:pt idx="17845">
                  <c:v>177.24802</c:v>
                </c:pt>
                <c:pt idx="17846">
                  <c:v>177.25795299999999</c:v>
                </c:pt>
                <c:pt idx="17847">
                  <c:v>177.267886</c:v>
                </c:pt>
                <c:pt idx="17848">
                  <c:v>177.27781899999999</c:v>
                </c:pt>
                <c:pt idx="17849">
                  <c:v>177.28775200000001</c:v>
                </c:pt>
                <c:pt idx="17850">
                  <c:v>177.297685</c:v>
                </c:pt>
                <c:pt idx="17851">
                  <c:v>177.30761799999999</c:v>
                </c:pt>
                <c:pt idx="17852">
                  <c:v>177.31755100000001</c:v>
                </c:pt>
                <c:pt idx="17853">
                  <c:v>177.327484</c:v>
                </c:pt>
                <c:pt idx="17854">
                  <c:v>177.33741699999999</c:v>
                </c:pt>
                <c:pt idx="17855">
                  <c:v>177.34735000000001</c:v>
                </c:pt>
                <c:pt idx="17856">
                  <c:v>177.357283</c:v>
                </c:pt>
                <c:pt idx="17857">
                  <c:v>177.36721600000001</c:v>
                </c:pt>
                <c:pt idx="17858">
                  <c:v>177.377149</c:v>
                </c:pt>
                <c:pt idx="17859">
                  <c:v>177.38708199999999</c:v>
                </c:pt>
                <c:pt idx="17860">
                  <c:v>177.39701500000001</c:v>
                </c:pt>
                <c:pt idx="17861">
                  <c:v>177.406948</c:v>
                </c:pt>
                <c:pt idx="17862">
                  <c:v>177.41688099999999</c:v>
                </c:pt>
                <c:pt idx="17863">
                  <c:v>177.42681400000001</c:v>
                </c:pt>
                <c:pt idx="17864">
                  <c:v>177.436747</c:v>
                </c:pt>
                <c:pt idx="17865">
                  <c:v>177.44667999999999</c:v>
                </c:pt>
                <c:pt idx="17866">
                  <c:v>177.456613</c:v>
                </c:pt>
                <c:pt idx="17867">
                  <c:v>177.46654599999999</c:v>
                </c:pt>
                <c:pt idx="17868">
                  <c:v>177.47647900000001</c:v>
                </c:pt>
                <c:pt idx="17869">
                  <c:v>177.486412</c:v>
                </c:pt>
                <c:pt idx="17870">
                  <c:v>177.49634499999999</c:v>
                </c:pt>
                <c:pt idx="17871">
                  <c:v>177.50627800000001</c:v>
                </c:pt>
                <c:pt idx="17872">
                  <c:v>177.516211</c:v>
                </c:pt>
                <c:pt idx="17873">
                  <c:v>177.52614399999999</c:v>
                </c:pt>
                <c:pt idx="17874">
                  <c:v>177.53607600000001</c:v>
                </c:pt>
                <c:pt idx="17875">
                  <c:v>177.546009</c:v>
                </c:pt>
                <c:pt idx="17876">
                  <c:v>177.55594199999999</c:v>
                </c:pt>
                <c:pt idx="17877">
                  <c:v>177.56587500000001</c:v>
                </c:pt>
                <c:pt idx="17878">
                  <c:v>177.57580799999999</c:v>
                </c:pt>
                <c:pt idx="17879">
                  <c:v>177.58574100000001</c:v>
                </c:pt>
                <c:pt idx="17880">
                  <c:v>177.595674</c:v>
                </c:pt>
                <c:pt idx="17881">
                  <c:v>177.60560699999999</c:v>
                </c:pt>
                <c:pt idx="17882">
                  <c:v>177.61554000000001</c:v>
                </c:pt>
                <c:pt idx="17883">
                  <c:v>177.625473</c:v>
                </c:pt>
                <c:pt idx="17884">
                  <c:v>177.63540589999999</c:v>
                </c:pt>
                <c:pt idx="17885">
                  <c:v>177.64533890000001</c:v>
                </c:pt>
                <c:pt idx="17886">
                  <c:v>177.6552719</c:v>
                </c:pt>
                <c:pt idx="17887">
                  <c:v>177.66520489999999</c:v>
                </c:pt>
                <c:pt idx="17888">
                  <c:v>177.67513790000001</c:v>
                </c:pt>
                <c:pt idx="17889">
                  <c:v>177.6850709</c:v>
                </c:pt>
                <c:pt idx="17890">
                  <c:v>177.69500389999999</c:v>
                </c:pt>
                <c:pt idx="17891">
                  <c:v>177.70493690000001</c:v>
                </c:pt>
                <c:pt idx="17892">
                  <c:v>177.7148699</c:v>
                </c:pt>
                <c:pt idx="17893">
                  <c:v>177.72480289999999</c:v>
                </c:pt>
                <c:pt idx="17894">
                  <c:v>177.7347359</c:v>
                </c:pt>
                <c:pt idx="17895">
                  <c:v>177.74466889999999</c:v>
                </c:pt>
                <c:pt idx="17896">
                  <c:v>177.75460190000001</c:v>
                </c:pt>
                <c:pt idx="17897">
                  <c:v>177.7645349</c:v>
                </c:pt>
                <c:pt idx="17898">
                  <c:v>177.77446789999999</c:v>
                </c:pt>
                <c:pt idx="17899">
                  <c:v>177.78440090000001</c:v>
                </c:pt>
                <c:pt idx="17900">
                  <c:v>177.7943339</c:v>
                </c:pt>
                <c:pt idx="17901">
                  <c:v>177.80426689999999</c:v>
                </c:pt>
                <c:pt idx="17902">
                  <c:v>177.81419990000001</c:v>
                </c:pt>
                <c:pt idx="17903">
                  <c:v>177.8241329</c:v>
                </c:pt>
                <c:pt idx="17904">
                  <c:v>177.83406590000001</c:v>
                </c:pt>
                <c:pt idx="17905">
                  <c:v>177.8439989</c:v>
                </c:pt>
                <c:pt idx="17906">
                  <c:v>177.85393189999999</c:v>
                </c:pt>
                <c:pt idx="17907">
                  <c:v>177.86386490000001</c:v>
                </c:pt>
                <c:pt idx="17908">
                  <c:v>177.8737979</c:v>
                </c:pt>
                <c:pt idx="17909">
                  <c:v>177.88373089999999</c:v>
                </c:pt>
                <c:pt idx="17910">
                  <c:v>177.89366390000001</c:v>
                </c:pt>
                <c:pt idx="17911">
                  <c:v>177.9035969</c:v>
                </c:pt>
                <c:pt idx="17912">
                  <c:v>177.91352989999999</c:v>
                </c:pt>
                <c:pt idx="17913">
                  <c:v>177.9234629</c:v>
                </c:pt>
                <c:pt idx="17914">
                  <c:v>177.93339589999999</c:v>
                </c:pt>
                <c:pt idx="17915">
                  <c:v>177.94332890000001</c:v>
                </c:pt>
                <c:pt idx="17916">
                  <c:v>177.9532619</c:v>
                </c:pt>
                <c:pt idx="17917">
                  <c:v>177.96319489999999</c:v>
                </c:pt>
                <c:pt idx="17918">
                  <c:v>177.97312790000001</c:v>
                </c:pt>
                <c:pt idx="17919">
                  <c:v>177.9830609</c:v>
                </c:pt>
                <c:pt idx="17920">
                  <c:v>177.99299389999999</c:v>
                </c:pt>
                <c:pt idx="17921">
                  <c:v>178.00292690000001</c:v>
                </c:pt>
                <c:pt idx="17922">
                  <c:v>178.0128599</c:v>
                </c:pt>
                <c:pt idx="17923">
                  <c:v>178.02279290000001</c:v>
                </c:pt>
                <c:pt idx="17924">
                  <c:v>178.0327259</c:v>
                </c:pt>
                <c:pt idx="17925">
                  <c:v>178.04265889999999</c:v>
                </c:pt>
                <c:pt idx="17926">
                  <c:v>178.05259190000001</c:v>
                </c:pt>
                <c:pt idx="17927">
                  <c:v>178.0625249</c:v>
                </c:pt>
                <c:pt idx="17928">
                  <c:v>178.07245789999999</c:v>
                </c:pt>
                <c:pt idx="17929">
                  <c:v>178.08239090000001</c:v>
                </c:pt>
                <c:pt idx="17930">
                  <c:v>178.0923239</c:v>
                </c:pt>
                <c:pt idx="17931">
                  <c:v>178.10225689999999</c:v>
                </c:pt>
                <c:pt idx="17932">
                  <c:v>178.1121899</c:v>
                </c:pt>
                <c:pt idx="17933">
                  <c:v>178.12212289999999</c:v>
                </c:pt>
                <c:pt idx="17934">
                  <c:v>178.13205590000001</c:v>
                </c:pt>
                <c:pt idx="17935">
                  <c:v>178.1419889</c:v>
                </c:pt>
                <c:pt idx="17936">
                  <c:v>178.15192189999999</c:v>
                </c:pt>
                <c:pt idx="17937">
                  <c:v>178.16185490000001</c:v>
                </c:pt>
                <c:pt idx="17938">
                  <c:v>178.1717879</c:v>
                </c:pt>
                <c:pt idx="17939">
                  <c:v>178.18172089999999</c:v>
                </c:pt>
                <c:pt idx="17940">
                  <c:v>178.19165390000001</c:v>
                </c:pt>
                <c:pt idx="17941">
                  <c:v>178.2015869</c:v>
                </c:pt>
                <c:pt idx="17942">
                  <c:v>178.21151990000001</c:v>
                </c:pt>
                <c:pt idx="17943">
                  <c:v>178.2214529</c:v>
                </c:pt>
                <c:pt idx="17944">
                  <c:v>178.23138589999999</c:v>
                </c:pt>
                <c:pt idx="17945">
                  <c:v>178.24131890000001</c:v>
                </c:pt>
                <c:pt idx="17946">
                  <c:v>178.2512519</c:v>
                </c:pt>
                <c:pt idx="17947">
                  <c:v>178.26118489999999</c:v>
                </c:pt>
                <c:pt idx="17948">
                  <c:v>178.27111790000001</c:v>
                </c:pt>
                <c:pt idx="17949">
                  <c:v>178.2810509</c:v>
                </c:pt>
                <c:pt idx="17950">
                  <c:v>178.29098389999999</c:v>
                </c:pt>
                <c:pt idx="17951">
                  <c:v>178.3009169</c:v>
                </c:pt>
                <c:pt idx="17952">
                  <c:v>178.31084989999999</c:v>
                </c:pt>
                <c:pt idx="17953">
                  <c:v>178.32078290000001</c:v>
                </c:pt>
                <c:pt idx="17954">
                  <c:v>178.3307159</c:v>
                </c:pt>
                <c:pt idx="17955">
                  <c:v>178.34064889999999</c:v>
                </c:pt>
                <c:pt idx="17956">
                  <c:v>178.35058190000001</c:v>
                </c:pt>
                <c:pt idx="17957">
                  <c:v>178.3605149</c:v>
                </c:pt>
                <c:pt idx="17958">
                  <c:v>178.37044789999999</c:v>
                </c:pt>
                <c:pt idx="17959">
                  <c:v>178.38038090000001</c:v>
                </c:pt>
                <c:pt idx="17960">
                  <c:v>178.3903139</c:v>
                </c:pt>
                <c:pt idx="17961">
                  <c:v>178.40024690000001</c:v>
                </c:pt>
                <c:pt idx="17962">
                  <c:v>178.4101799</c:v>
                </c:pt>
                <c:pt idx="17963">
                  <c:v>178.42011289999999</c:v>
                </c:pt>
                <c:pt idx="17964">
                  <c:v>178.43004590000001</c:v>
                </c:pt>
                <c:pt idx="17965">
                  <c:v>178.4399789</c:v>
                </c:pt>
                <c:pt idx="17966">
                  <c:v>178.44991189999999</c:v>
                </c:pt>
                <c:pt idx="17967">
                  <c:v>178.45984490000001</c:v>
                </c:pt>
                <c:pt idx="17968">
                  <c:v>178.4697779</c:v>
                </c:pt>
                <c:pt idx="17969">
                  <c:v>178.47971089999999</c:v>
                </c:pt>
                <c:pt idx="17970">
                  <c:v>178.4896439</c:v>
                </c:pt>
                <c:pt idx="17971">
                  <c:v>178.49957689999999</c:v>
                </c:pt>
                <c:pt idx="17972">
                  <c:v>178.50950990000001</c:v>
                </c:pt>
                <c:pt idx="17973">
                  <c:v>178.5194429</c:v>
                </c:pt>
                <c:pt idx="17974">
                  <c:v>178.52937589999999</c:v>
                </c:pt>
                <c:pt idx="17975">
                  <c:v>178.53930890000001</c:v>
                </c:pt>
                <c:pt idx="17976">
                  <c:v>178.5492419</c:v>
                </c:pt>
                <c:pt idx="17977">
                  <c:v>178.55917489999999</c:v>
                </c:pt>
                <c:pt idx="17978">
                  <c:v>178.56910790000001</c:v>
                </c:pt>
                <c:pt idx="17979">
                  <c:v>178.5790409</c:v>
                </c:pt>
                <c:pt idx="17980">
                  <c:v>178.58897390000001</c:v>
                </c:pt>
                <c:pt idx="17981">
                  <c:v>178.5989069</c:v>
                </c:pt>
                <c:pt idx="17982">
                  <c:v>178.60883989999999</c:v>
                </c:pt>
                <c:pt idx="17983">
                  <c:v>178.61877290000001</c:v>
                </c:pt>
                <c:pt idx="17984">
                  <c:v>178.6287059</c:v>
                </c:pt>
                <c:pt idx="17985">
                  <c:v>178.63863860000001</c:v>
                </c:pt>
                <c:pt idx="17986">
                  <c:v>178.6485716</c:v>
                </c:pt>
                <c:pt idx="17987">
                  <c:v>178.65850459999999</c:v>
                </c:pt>
                <c:pt idx="17988">
                  <c:v>178.6684376</c:v>
                </c:pt>
                <c:pt idx="17989">
                  <c:v>178.67837059999999</c:v>
                </c:pt>
                <c:pt idx="17990">
                  <c:v>178.68830360000001</c:v>
                </c:pt>
                <c:pt idx="17991">
                  <c:v>178.6982366</c:v>
                </c:pt>
                <c:pt idx="17992">
                  <c:v>178.70816859999999</c:v>
                </c:pt>
                <c:pt idx="17993">
                  <c:v>178.71810160000001</c:v>
                </c:pt>
                <c:pt idx="17994">
                  <c:v>178.7280346</c:v>
                </c:pt>
                <c:pt idx="17995">
                  <c:v>178.73796759999999</c:v>
                </c:pt>
                <c:pt idx="17996">
                  <c:v>178.74790060000001</c:v>
                </c:pt>
                <c:pt idx="17997">
                  <c:v>178.7578336</c:v>
                </c:pt>
                <c:pt idx="17998">
                  <c:v>178.76776659999999</c:v>
                </c:pt>
                <c:pt idx="17999">
                  <c:v>178.77769960000001</c:v>
                </c:pt>
                <c:pt idx="18000">
                  <c:v>178.78763259999999</c:v>
                </c:pt>
                <c:pt idx="18001">
                  <c:v>178.79756560000001</c:v>
                </c:pt>
                <c:pt idx="18002">
                  <c:v>178.8074986</c:v>
                </c:pt>
                <c:pt idx="18003">
                  <c:v>178.81743159999999</c:v>
                </c:pt>
                <c:pt idx="18004">
                  <c:v>178.82736460000001</c:v>
                </c:pt>
                <c:pt idx="18005">
                  <c:v>178.8372976</c:v>
                </c:pt>
                <c:pt idx="18006">
                  <c:v>178.84723059999999</c:v>
                </c:pt>
                <c:pt idx="18007">
                  <c:v>178.85716360000001</c:v>
                </c:pt>
                <c:pt idx="18008">
                  <c:v>178.8670966</c:v>
                </c:pt>
                <c:pt idx="18009">
                  <c:v>178.87702959999999</c:v>
                </c:pt>
                <c:pt idx="18010">
                  <c:v>178.8869626</c:v>
                </c:pt>
                <c:pt idx="18011">
                  <c:v>178.89689559999999</c:v>
                </c:pt>
                <c:pt idx="18012">
                  <c:v>178.90682860000001</c:v>
                </c:pt>
                <c:pt idx="18013">
                  <c:v>178.9167616</c:v>
                </c:pt>
                <c:pt idx="18014">
                  <c:v>178.92669459999999</c:v>
                </c:pt>
                <c:pt idx="18015">
                  <c:v>178.93662760000001</c:v>
                </c:pt>
                <c:pt idx="18016">
                  <c:v>178.9465606</c:v>
                </c:pt>
                <c:pt idx="18017">
                  <c:v>178.95649359999999</c:v>
                </c:pt>
                <c:pt idx="18018">
                  <c:v>178.96642660000001</c:v>
                </c:pt>
                <c:pt idx="18019">
                  <c:v>178.97635959999999</c:v>
                </c:pt>
                <c:pt idx="18020">
                  <c:v>178.98629260000001</c:v>
                </c:pt>
                <c:pt idx="18021">
                  <c:v>178.9962256</c:v>
                </c:pt>
                <c:pt idx="18022">
                  <c:v>179.00615859999999</c:v>
                </c:pt>
                <c:pt idx="18023">
                  <c:v>179.01609160000001</c:v>
                </c:pt>
                <c:pt idx="18024">
                  <c:v>179.0260246</c:v>
                </c:pt>
                <c:pt idx="18025">
                  <c:v>179.03595759999999</c:v>
                </c:pt>
                <c:pt idx="18026">
                  <c:v>179.04589060000001</c:v>
                </c:pt>
                <c:pt idx="18027">
                  <c:v>179.0558236</c:v>
                </c:pt>
                <c:pt idx="18028">
                  <c:v>179.06575659999999</c:v>
                </c:pt>
                <c:pt idx="18029">
                  <c:v>179.0756896</c:v>
                </c:pt>
                <c:pt idx="18030">
                  <c:v>179.08562259999999</c:v>
                </c:pt>
                <c:pt idx="18031">
                  <c:v>179.09555560000001</c:v>
                </c:pt>
                <c:pt idx="18032">
                  <c:v>179.1054886</c:v>
                </c:pt>
                <c:pt idx="18033">
                  <c:v>179.11542059999999</c:v>
                </c:pt>
                <c:pt idx="18034">
                  <c:v>179.12535360000001</c:v>
                </c:pt>
                <c:pt idx="18035">
                  <c:v>179.1352866</c:v>
                </c:pt>
                <c:pt idx="18036">
                  <c:v>179.14521959999999</c:v>
                </c:pt>
                <c:pt idx="18037">
                  <c:v>179.15515260000001</c:v>
                </c:pt>
                <c:pt idx="18038">
                  <c:v>179.1650856</c:v>
                </c:pt>
                <c:pt idx="18039">
                  <c:v>179.17501859999999</c:v>
                </c:pt>
                <c:pt idx="18040">
                  <c:v>179.18495160000001</c:v>
                </c:pt>
                <c:pt idx="18041">
                  <c:v>179.19488459999999</c:v>
                </c:pt>
                <c:pt idx="18042">
                  <c:v>179.20481760000001</c:v>
                </c:pt>
                <c:pt idx="18043">
                  <c:v>179.2147506</c:v>
                </c:pt>
                <c:pt idx="18044">
                  <c:v>179.22468359999999</c:v>
                </c:pt>
                <c:pt idx="18045">
                  <c:v>179.23461660000001</c:v>
                </c:pt>
                <c:pt idx="18046">
                  <c:v>179.2445496</c:v>
                </c:pt>
                <c:pt idx="18047">
                  <c:v>179.25448259999999</c:v>
                </c:pt>
                <c:pt idx="18048">
                  <c:v>179.26441560000001</c:v>
                </c:pt>
                <c:pt idx="18049">
                  <c:v>179.2743486</c:v>
                </c:pt>
                <c:pt idx="18050">
                  <c:v>179.28428160000001</c:v>
                </c:pt>
                <c:pt idx="18051">
                  <c:v>179.2942146</c:v>
                </c:pt>
                <c:pt idx="18052">
                  <c:v>179.30414759999999</c:v>
                </c:pt>
                <c:pt idx="18053">
                  <c:v>179.31408060000001</c:v>
                </c:pt>
                <c:pt idx="18054">
                  <c:v>179.3240136</c:v>
                </c:pt>
                <c:pt idx="18055">
                  <c:v>179.33394659999999</c:v>
                </c:pt>
                <c:pt idx="18056">
                  <c:v>179.34387960000001</c:v>
                </c:pt>
                <c:pt idx="18057">
                  <c:v>179.3538126</c:v>
                </c:pt>
                <c:pt idx="18058">
                  <c:v>179.36374559999999</c:v>
                </c:pt>
                <c:pt idx="18059">
                  <c:v>179.37367860000001</c:v>
                </c:pt>
                <c:pt idx="18060">
                  <c:v>179.38361159999999</c:v>
                </c:pt>
                <c:pt idx="18061">
                  <c:v>179.39354460000001</c:v>
                </c:pt>
                <c:pt idx="18062">
                  <c:v>179.4034776</c:v>
                </c:pt>
                <c:pt idx="18063">
                  <c:v>179.41341059999999</c:v>
                </c:pt>
                <c:pt idx="18064">
                  <c:v>179.42334360000001</c:v>
                </c:pt>
                <c:pt idx="18065">
                  <c:v>179.4332756</c:v>
                </c:pt>
                <c:pt idx="18066">
                  <c:v>179.44320859999999</c:v>
                </c:pt>
                <c:pt idx="18067">
                  <c:v>179.45314160000001</c:v>
                </c:pt>
                <c:pt idx="18068">
                  <c:v>179.4630746</c:v>
                </c:pt>
                <c:pt idx="18069">
                  <c:v>179.47300759999999</c:v>
                </c:pt>
                <c:pt idx="18070">
                  <c:v>179.48294060000001</c:v>
                </c:pt>
                <c:pt idx="18071">
                  <c:v>179.4928736</c:v>
                </c:pt>
                <c:pt idx="18072">
                  <c:v>179.50280660000001</c:v>
                </c:pt>
                <c:pt idx="18073">
                  <c:v>179.5127396</c:v>
                </c:pt>
                <c:pt idx="18074">
                  <c:v>179.52267259999999</c:v>
                </c:pt>
                <c:pt idx="18075">
                  <c:v>179.53260560000001</c:v>
                </c:pt>
                <c:pt idx="18076">
                  <c:v>179.5425386</c:v>
                </c:pt>
                <c:pt idx="18077">
                  <c:v>179.55247159999999</c:v>
                </c:pt>
                <c:pt idx="18078">
                  <c:v>179.56240460000001</c:v>
                </c:pt>
                <c:pt idx="18079">
                  <c:v>179.5723376</c:v>
                </c:pt>
                <c:pt idx="18080">
                  <c:v>179.58227059999999</c:v>
                </c:pt>
                <c:pt idx="18081">
                  <c:v>179.5922036</c:v>
                </c:pt>
                <c:pt idx="18082">
                  <c:v>179.60213659999999</c:v>
                </c:pt>
                <c:pt idx="18083">
                  <c:v>179.61206960000001</c:v>
                </c:pt>
                <c:pt idx="18084">
                  <c:v>179.6220026</c:v>
                </c:pt>
                <c:pt idx="18085">
                  <c:v>179.6319364</c:v>
                </c:pt>
                <c:pt idx="18086">
                  <c:v>179.64186939999999</c:v>
                </c:pt>
                <c:pt idx="18087">
                  <c:v>179.65180240000001</c:v>
                </c:pt>
                <c:pt idx="18088">
                  <c:v>179.6617354</c:v>
                </c:pt>
                <c:pt idx="18089">
                  <c:v>179.67166839999999</c:v>
                </c:pt>
                <c:pt idx="18090">
                  <c:v>179.68160140000001</c:v>
                </c:pt>
                <c:pt idx="18091">
                  <c:v>179.6915334</c:v>
                </c:pt>
                <c:pt idx="18092">
                  <c:v>179.70146639999999</c:v>
                </c:pt>
                <c:pt idx="18093">
                  <c:v>179.7113994</c:v>
                </c:pt>
                <c:pt idx="18094">
                  <c:v>179.72133239999999</c:v>
                </c:pt>
                <c:pt idx="18095">
                  <c:v>179.73126540000001</c:v>
                </c:pt>
                <c:pt idx="18096">
                  <c:v>179.7411984</c:v>
                </c:pt>
                <c:pt idx="18097">
                  <c:v>179.75113139999999</c:v>
                </c:pt>
                <c:pt idx="18098">
                  <c:v>179.76106440000001</c:v>
                </c:pt>
                <c:pt idx="18099">
                  <c:v>179.7709974</c:v>
                </c:pt>
                <c:pt idx="18100">
                  <c:v>179.78093039999999</c:v>
                </c:pt>
                <c:pt idx="18101">
                  <c:v>179.79086340000001</c:v>
                </c:pt>
                <c:pt idx="18102">
                  <c:v>179.8007964</c:v>
                </c:pt>
                <c:pt idx="18103">
                  <c:v>179.81072940000001</c:v>
                </c:pt>
                <c:pt idx="18104">
                  <c:v>179.8206624</c:v>
                </c:pt>
                <c:pt idx="18105">
                  <c:v>179.83059539999999</c:v>
                </c:pt>
                <c:pt idx="18106">
                  <c:v>179.84052840000001</c:v>
                </c:pt>
                <c:pt idx="18107">
                  <c:v>179.8504614</c:v>
                </c:pt>
                <c:pt idx="18108">
                  <c:v>179.86039439999999</c:v>
                </c:pt>
                <c:pt idx="18109">
                  <c:v>179.87032740000001</c:v>
                </c:pt>
                <c:pt idx="18110">
                  <c:v>179.8802604</c:v>
                </c:pt>
                <c:pt idx="18111">
                  <c:v>179.89019339999999</c:v>
                </c:pt>
                <c:pt idx="18112">
                  <c:v>179.9001264</c:v>
                </c:pt>
                <c:pt idx="18113">
                  <c:v>179.91005939999999</c:v>
                </c:pt>
                <c:pt idx="18114">
                  <c:v>179.91999139999999</c:v>
                </c:pt>
                <c:pt idx="18115">
                  <c:v>179.9299244</c:v>
                </c:pt>
                <c:pt idx="18116">
                  <c:v>179.93985739999999</c:v>
                </c:pt>
                <c:pt idx="18117">
                  <c:v>179.94979040000001</c:v>
                </c:pt>
                <c:pt idx="18118">
                  <c:v>179.9597234</c:v>
                </c:pt>
                <c:pt idx="18119">
                  <c:v>179.96965639999999</c:v>
                </c:pt>
                <c:pt idx="18120">
                  <c:v>179.97958940000001</c:v>
                </c:pt>
                <c:pt idx="18121">
                  <c:v>179.9895224</c:v>
                </c:pt>
                <c:pt idx="18122">
                  <c:v>179.99945539999999</c:v>
                </c:pt>
                <c:pt idx="18123">
                  <c:v>180.00938840000001</c:v>
                </c:pt>
                <c:pt idx="18124">
                  <c:v>180.0193214</c:v>
                </c:pt>
                <c:pt idx="18125">
                  <c:v>180.02925440000001</c:v>
                </c:pt>
                <c:pt idx="18126">
                  <c:v>180.0391874</c:v>
                </c:pt>
                <c:pt idx="18127">
                  <c:v>180.04912039999999</c:v>
                </c:pt>
                <c:pt idx="18128">
                  <c:v>180.05905340000001</c:v>
                </c:pt>
                <c:pt idx="18129">
                  <c:v>180.0689864</c:v>
                </c:pt>
                <c:pt idx="18130">
                  <c:v>180.07891939999999</c:v>
                </c:pt>
                <c:pt idx="18131">
                  <c:v>180.08885240000001</c:v>
                </c:pt>
                <c:pt idx="18132">
                  <c:v>180.0987854</c:v>
                </c:pt>
                <c:pt idx="18133">
                  <c:v>180.10871839999999</c:v>
                </c:pt>
                <c:pt idx="18134">
                  <c:v>180.1186514</c:v>
                </c:pt>
                <c:pt idx="18135">
                  <c:v>180.12858439999999</c:v>
                </c:pt>
                <c:pt idx="18136">
                  <c:v>180.13851639999999</c:v>
                </c:pt>
                <c:pt idx="18137">
                  <c:v>180.1484494</c:v>
                </c:pt>
                <c:pt idx="18138">
                  <c:v>180.15838239999999</c:v>
                </c:pt>
                <c:pt idx="18139">
                  <c:v>180.16831540000001</c:v>
                </c:pt>
                <c:pt idx="18140">
                  <c:v>180.1782484</c:v>
                </c:pt>
                <c:pt idx="18141">
                  <c:v>180.18818139999999</c:v>
                </c:pt>
                <c:pt idx="18142">
                  <c:v>180.19811440000001</c:v>
                </c:pt>
                <c:pt idx="18143">
                  <c:v>180.2080474</c:v>
                </c:pt>
                <c:pt idx="18144">
                  <c:v>180.21798039999999</c:v>
                </c:pt>
                <c:pt idx="18145">
                  <c:v>180.22791340000001</c:v>
                </c:pt>
                <c:pt idx="18146">
                  <c:v>180.2378464</c:v>
                </c:pt>
                <c:pt idx="18147">
                  <c:v>180.24777940000001</c:v>
                </c:pt>
                <c:pt idx="18148">
                  <c:v>180.2577124</c:v>
                </c:pt>
                <c:pt idx="18149">
                  <c:v>180.26764539999999</c:v>
                </c:pt>
                <c:pt idx="18150">
                  <c:v>180.27757840000001</c:v>
                </c:pt>
                <c:pt idx="18151">
                  <c:v>180.2875114</c:v>
                </c:pt>
                <c:pt idx="18152">
                  <c:v>180.29744439999999</c:v>
                </c:pt>
                <c:pt idx="18153">
                  <c:v>180.30737740000001</c:v>
                </c:pt>
                <c:pt idx="18154">
                  <c:v>180.3173104</c:v>
                </c:pt>
                <c:pt idx="18155">
                  <c:v>180.32724339999999</c:v>
                </c:pt>
                <c:pt idx="18156">
                  <c:v>180.3371764</c:v>
                </c:pt>
                <c:pt idx="18157">
                  <c:v>180.34710939999999</c:v>
                </c:pt>
                <c:pt idx="18158">
                  <c:v>180.35704240000001</c:v>
                </c:pt>
                <c:pt idx="18159">
                  <c:v>180.3669754</c:v>
                </c:pt>
                <c:pt idx="18160">
                  <c:v>180.37690739999999</c:v>
                </c:pt>
                <c:pt idx="18161">
                  <c:v>180.38684040000001</c:v>
                </c:pt>
                <c:pt idx="18162">
                  <c:v>180.3967734</c:v>
                </c:pt>
                <c:pt idx="18163">
                  <c:v>180.40670639999999</c:v>
                </c:pt>
                <c:pt idx="18164">
                  <c:v>180.41663940000001</c:v>
                </c:pt>
                <c:pt idx="18165">
                  <c:v>180.4265724</c:v>
                </c:pt>
                <c:pt idx="18166">
                  <c:v>180.43650539999999</c:v>
                </c:pt>
                <c:pt idx="18167">
                  <c:v>180.44643840000001</c:v>
                </c:pt>
                <c:pt idx="18168">
                  <c:v>180.45637139999999</c:v>
                </c:pt>
                <c:pt idx="18169">
                  <c:v>180.46630440000001</c:v>
                </c:pt>
                <c:pt idx="18170">
                  <c:v>180.4762374</c:v>
                </c:pt>
                <c:pt idx="18171">
                  <c:v>180.48617039999999</c:v>
                </c:pt>
                <c:pt idx="18172">
                  <c:v>180.49610340000001</c:v>
                </c:pt>
                <c:pt idx="18173">
                  <c:v>180.5060364</c:v>
                </c:pt>
                <c:pt idx="18174">
                  <c:v>180.51596939999999</c:v>
                </c:pt>
                <c:pt idx="18175">
                  <c:v>180.52590240000001</c:v>
                </c:pt>
                <c:pt idx="18176">
                  <c:v>180.5358354</c:v>
                </c:pt>
                <c:pt idx="18177">
                  <c:v>180.54576839999999</c:v>
                </c:pt>
                <c:pt idx="18178">
                  <c:v>180.5557014</c:v>
                </c:pt>
                <c:pt idx="18179">
                  <c:v>180.56563439999999</c:v>
                </c:pt>
                <c:pt idx="18180">
                  <c:v>180.57556740000001</c:v>
                </c:pt>
                <c:pt idx="18181">
                  <c:v>180.5855004</c:v>
                </c:pt>
                <c:pt idx="18182">
                  <c:v>180.59543339999999</c:v>
                </c:pt>
                <c:pt idx="18183">
                  <c:v>180.60536640000001</c:v>
                </c:pt>
                <c:pt idx="18184">
                  <c:v>180.6152994</c:v>
                </c:pt>
                <c:pt idx="18185">
                  <c:v>180.62523239999999</c:v>
                </c:pt>
                <c:pt idx="18186">
                  <c:v>180.63516419999999</c:v>
                </c:pt>
                <c:pt idx="18187">
                  <c:v>180.64509720000001</c:v>
                </c:pt>
                <c:pt idx="18188">
                  <c:v>180.6550302</c:v>
                </c:pt>
                <c:pt idx="18189">
                  <c:v>180.66496319999999</c:v>
                </c:pt>
                <c:pt idx="18190">
                  <c:v>180.67489620000001</c:v>
                </c:pt>
                <c:pt idx="18191">
                  <c:v>180.6848282</c:v>
                </c:pt>
                <c:pt idx="18192">
                  <c:v>180.69476119999999</c:v>
                </c:pt>
                <c:pt idx="18193">
                  <c:v>180.70469420000001</c:v>
                </c:pt>
                <c:pt idx="18194">
                  <c:v>180.7146272</c:v>
                </c:pt>
                <c:pt idx="18195">
                  <c:v>180.72456020000001</c:v>
                </c:pt>
                <c:pt idx="18196">
                  <c:v>180.7344932</c:v>
                </c:pt>
                <c:pt idx="18197">
                  <c:v>180.74442619999999</c:v>
                </c:pt>
                <c:pt idx="18198">
                  <c:v>180.75435920000001</c:v>
                </c:pt>
                <c:pt idx="18199">
                  <c:v>180.7642922</c:v>
                </c:pt>
                <c:pt idx="18200">
                  <c:v>180.77422519999999</c:v>
                </c:pt>
                <c:pt idx="18201">
                  <c:v>180.78415820000001</c:v>
                </c:pt>
                <c:pt idx="18202">
                  <c:v>180.7940912</c:v>
                </c:pt>
                <c:pt idx="18203">
                  <c:v>180.80402419999999</c:v>
                </c:pt>
                <c:pt idx="18204">
                  <c:v>180.8139572</c:v>
                </c:pt>
                <c:pt idx="18205">
                  <c:v>180.82389019999999</c:v>
                </c:pt>
                <c:pt idx="18206">
                  <c:v>180.83382320000001</c:v>
                </c:pt>
                <c:pt idx="18207">
                  <c:v>180.8437562</c:v>
                </c:pt>
                <c:pt idx="18208">
                  <c:v>180.85368919999999</c:v>
                </c:pt>
                <c:pt idx="18209">
                  <c:v>180.86362220000001</c:v>
                </c:pt>
                <c:pt idx="18210">
                  <c:v>180.8735552</c:v>
                </c:pt>
                <c:pt idx="18211">
                  <c:v>180.88348819999999</c:v>
                </c:pt>
                <c:pt idx="18212">
                  <c:v>180.89342120000001</c:v>
                </c:pt>
                <c:pt idx="18213">
                  <c:v>180.9033542</c:v>
                </c:pt>
                <c:pt idx="18214">
                  <c:v>180.91328720000001</c:v>
                </c:pt>
                <c:pt idx="18215">
                  <c:v>180.9232202</c:v>
                </c:pt>
                <c:pt idx="18216">
                  <c:v>180.93315319999999</c:v>
                </c:pt>
                <c:pt idx="18217">
                  <c:v>180.94308620000001</c:v>
                </c:pt>
                <c:pt idx="18218">
                  <c:v>180.9530192</c:v>
                </c:pt>
                <c:pt idx="18219">
                  <c:v>180.96295219999999</c:v>
                </c:pt>
                <c:pt idx="18220">
                  <c:v>180.97288520000001</c:v>
                </c:pt>
                <c:pt idx="18221">
                  <c:v>180.9828182</c:v>
                </c:pt>
                <c:pt idx="18222">
                  <c:v>180.99275119999999</c:v>
                </c:pt>
                <c:pt idx="18223">
                  <c:v>181.0026842</c:v>
                </c:pt>
                <c:pt idx="18224">
                  <c:v>181.01261719999999</c:v>
                </c:pt>
                <c:pt idx="18225">
                  <c:v>181.02255020000001</c:v>
                </c:pt>
                <c:pt idx="18226">
                  <c:v>181.0324832</c:v>
                </c:pt>
                <c:pt idx="18227">
                  <c:v>181.04241619999999</c:v>
                </c:pt>
                <c:pt idx="18228">
                  <c:v>181.05234920000001</c:v>
                </c:pt>
                <c:pt idx="18229">
                  <c:v>181.0622822</c:v>
                </c:pt>
                <c:pt idx="18230">
                  <c:v>181.07221519999999</c:v>
                </c:pt>
                <c:pt idx="18231">
                  <c:v>181.08214820000001</c:v>
                </c:pt>
                <c:pt idx="18232">
                  <c:v>181.0920812</c:v>
                </c:pt>
                <c:pt idx="18233">
                  <c:v>181.10201420000001</c:v>
                </c:pt>
                <c:pt idx="18234">
                  <c:v>181.1119472</c:v>
                </c:pt>
                <c:pt idx="18235">
                  <c:v>181.12188019999999</c:v>
                </c:pt>
                <c:pt idx="18236">
                  <c:v>181.13181320000001</c:v>
                </c:pt>
                <c:pt idx="18237">
                  <c:v>181.1417462</c:v>
                </c:pt>
                <c:pt idx="18238">
                  <c:v>181.15167919999999</c:v>
                </c:pt>
                <c:pt idx="18239">
                  <c:v>181.16161220000001</c:v>
                </c:pt>
                <c:pt idx="18240">
                  <c:v>181.1715452</c:v>
                </c:pt>
                <c:pt idx="18241">
                  <c:v>181.18147819999999</c:v>
                </c:pt>
                <c:pt idx="18242">
                  <c:v>181.1914112</c:v>
                </c:pt>
                <c:pt idx="18243">
                  <c:v>181.20134419999999</c:v>
                </c:pt>
                <c:pt idx="18244">
                  <c:v>181.21127720000001</c:v>
                </c:pt>
                <c:pt idx="18245">
                  <c:v>181.2212102</c:v>
                </c:pt>
                <c:pt idx="18246">
                  <c:v>181.23114319999999</c:v>
                </c:pt>
                <c:pt idx="18247">
                  <c:v>181.24107620000001</c:v>
                </c:pt>
                <c:pt idx="18248">
                  <c:v>181.2510092</c:v>
                </c:pt>
                <c:pt idx="18249">
                  <c:v>181.26094219999999</c:v>
                </c:pt>
                <c:pt idx="18250">
                  <c:v>181.27087520000001</c:v>
                </c:pt>
                <c:pt idx="18251">
                  <c:v>181.2808082</c:v>
                </c:pt>
                <c:pt idx="18252">
                  <c:v>181.29074120000001</c:v>
                </c:pt>
                <c:pt idx="18253">
                  <c:v>181.3006742</c:v>
                </c:pt>
                <c:pt idx="18254">
                  <c:v>181.31060719999999</c:v>
                </c:pt>
                <c:pt idx="18255">
                  <c:v>181.32054020000001</c:v>
                </c:pt>
                <c:pt idx="18256">
                  <c:v>181.3304732</c:v>
                </c:pt>
                <c:pt idx="18257">
                  <c:v>181.34040619999999</c:v>
                </c:pt>
                <c:pt idx="18258">
                  <c:v>181.35033920000001</c:v>
                </c:pt>
                <c:pt idx="18259">
                  <c:v>181.3602722</c:v>
                </c:pt>
                <c:pt idx="18260">
                  <c:v>181.37020519999999</c:v>
                </c:pt>
                <c:pt idx="18261">
                  <c:v>181.3801382</c:v>
                </c:pt>
                <c:pt idx="18262">
                  <c:v>181.39007119999999</c:v>
                </c:pt>
                <c:pt idx="18263">
                  <c:v>181.40000420000001</c:v>
                </c:pt>
                <c:pt idx="18264">
                  <c:v>181.4099372</c:v>
                </c:pt>
                <c:pt idx="18265">
                  <c:v>181.41987019999999</c:v>
                </c:pt>
                <c:pt idx="18266">
                  <c:v>181.42980320000001</c:v>
                </c:pt>
                <c:pt idx="18267">
                  <c:v>181.4397362</c:v>
                </c:pt>
                <c:pt idx="18268">
                  <c:v>181.44966919999999</c:v>
                </c:pt>
                <c:pt idx="18269">
                  <c:v>181.45960220000001</c:v>
                </c:pt>
                <c:pt idx="18270">
                  <c:v>181.4695352</c:v>
                </c:pt>
                <c:pt idx="18271">
                  <c:v>181.47946820000001</c:v>
                </c:pt>
                <c:pt idx="18272">
                  <c:v>181.4894012</c:v>
                </c:pt>
                <c:pt idx="18273">
                  <c:v>181.49933419999999</c:v>
                </c:pt>
                <c:pt idx="18274">
                  <c:v>181.50926720000001</c:v>
                </c:pt>
                <c:pt idx="18275">
                  <c:v>181.5192002</c:v>
                </c:pt>
                <c:pt idx="18276">
                  <c:v>181.52913319999999</c:v>
                </c:pt>
                <c:pt idx="18277">
                  <c:v>181.53906620000001</c:v>
                </c:pt>
                <c:pt idx="18278">
                  <c:v>181.5489992</c:v>
                </c:pt>
                <c:pt idx="18279">
                  <c:v>181.55893219999999</c:v>
                </c:pt>
                <c:pt idx="18280">
                  <c:v>181.5688652</c:v>
                </c:pt>
                <c:pt idx="18281">
                  <c:v>181.57879819999999</c:v>
                </c:pt>
                <c:pt idx="18282">
                  <c:v>181.58873120000001</c:v>
                </c:pt>
                <c:pt idx="18283">
                  <c:v>181.5986642</c:v>
                </c:pt>
                <c:pt idx="18284">
                  <c:v>181.60859719999999</c:v>
                </c:pt>
                <c:pt idx="18285">
                  <c:v>181.61853020000001</c:v>
                </c:pt>
                <c:pt idx="18286">
                  <c:v>181.6284632</c:v>
                </c:pt>
                <c:pt idx="18287">
                  <c:v>181.63839590000001</c:v>
                </c:pt>
                <c:pt idx="18288">
                  <c:v>181.6483289</c:v>
                </c:pt>
                <c:pt idx="18289">
                  <c:v>181.65826190000001</c:v>
                </c:pt>
                <c:pt idx="18290">
                  <c:v>181.6681949</c:v>
                </c:pt>
                <c:pt idx="18291">
                  <c:v>181.67812789999999</c:v>
                </c:pt>
                <c:pt idx="18292">
                  <c:v>181.68806090000001</c:v>
                </c:pt>
                <c:pt idx="18293">
                  <c:v>181.6979939</c:v>
                </c:pt>
                <c:pt idx="18294">
                  <c:v>181.70792689999999</c:v>
                </c:pt>
                <c:pt idx="18295">
                  <c:v>181.71785990000001</c:v>
                </c:pt>
                <c:pt idx="18296">
                  <c:v>181.7277929</c:v>
                </c:pt>
                <c:pt idx="18297">
                  <c:v>181.73772589999999</c:v>
                </c:pt>
                <c:pt idx="18298">
                  <c:v>181.7476589</c:v>
                </c:pt>
                <c:pt idx="18299">
                  <c:v>181.75759189999999</c:v>
                </c:pt>
                <c:pt idx="18300">
                  <c:v>181.76752490000001</c:v>
                </c:pt>
                <c:pt idx="18301">
                  <c:v>181.7774579</c:v>
                </c:pt>
                <c:pt idx="18302">
                  <c:v>181.78739089999999</c:v>
                </c:pt>
                <c:pt idx="18303">
                  <c:v>181.79732390000001</c:v>
                </c:pt>
                <c:pt idx="18304">
                  <c:v>181.8072569</c:v>
                </c:pt>
                <c:pt idx="18305">
                  <c:v>181.81718989999999</c:v>
                </c:pt>
                <c:pt idx="18306">
                  <c:v>181.82712290000001</c:v>
                </c:pt>
                <c:pt idx="18307">
                  <c:v>181.8370559</c:v>
                </c:pt>
                <c:pt idx="18308">
                  <c:v>181.84698890000001</c:v>
                </c:pt>
                <c:pt idx="18309">
                  <c:v>181.8569219</c:v>
                </c:pt>
                <c:pt idx="18310">
                  <c:v>181.86685489999999</c:v>
                </c:pt>
                <c:pt idx="18311">
                  <c:v>181.87678790000001</c:v>
                </c:pt>
                <c:pt idx="18312">
                  <c:v>181.8867209</c:v>
                </c:pt>
                <c:pt idx="18313">
                  <c:v>181.89665389999999</c:v>
                </c:pt>
                <c:pt idx="18314">
                  <c:v>181.90658690000001</c:v>
                </c:pt>
                <c:pt idx="18315">
                  <c:v>181.9165199</c:v>
                </c:pt>
                <c:pt idx="18316">
                  <c:v>181.92645289999999</c:v>
                </c:pt>
                <c:pt idx="18317">
                  <c:v>181.9363859</c:v>
                </c:pt>
                <c:pt idx="18318">
                  <c:v>181.94631889999999</c:v>
                </c:pt>
                <c:pt idx="18319">
                  <c:v>181.95625190000001</c:v>
                </c:pt>
                <c:pt idx="18320">
                  <c:v>181.9661849</c:v>
                </c:pt>
                <c:pt idx="18321">
                  <c:v>181.97611789999999</c:v>
                </c:pt>
                <c:pt idx="18322">
                  <c:v>181.98605090000001</c:v>
                </c:pt>
                <c:pt idx="18323">
                  <c:v>181.9959839</c:v>
                </c:pt>
                <c:pt idx="18324">
                  <c:v>182.00591689999999</c:v>
                </c:pt>
                <c:pt idx="18325">
                  <c:v>182.01584990000001</c:v>
                </c:pt>
                <c:pt idx="18326">
                  <c:v>182.0257829</c:v>
                </c:pt>
                <c:pt idx="18327">
                  <c:v>182.03571590000001</c:v>
                </c:pt>
                <c:pt idx="18328">
                  <c:v>182.0456489</c:v>
                </c:pt>
                <c:pt idx="18329">
                  <c:v>182.05558189999999</c:v>
                </c:pt>
                <c:pt idx="18330">
                  <c:v>182.06551490000001</c:v>
                </c:pt>
                <c:pt idx="18331">
                  <c:v>182.0754479</c:v>
                </c:pt>
                <c:pt idx="18332">
                  <c:v>182.08538089999999</c:v>
                </c:pt>
                <c:pt idx="18333">
                  <c:v>182.09531390000001</c:v>
                </c:pt>
                <c:pt idx="18334">
                  <c:v>182.1052469</c:v>
                </c:pt>
                <c:pt idx="18335">
                  <c:v>182.11517989999999</c:v>
                </c:pt>
                <c:pt idx="18336">
                  <c:v>182.1251129</c:v>
                </c:pt>
                <c:pt idx="18337">
                  <c:v>182.13504589999999</c:v>
                </c:pt>
                <c:pt idx="18338">
                  <c:v>182.14497890000001</c:v>
                </c:pt>
                <c:pt idx="18339">
                  <c:v>182.1549119</c:v>
                </c:pt>
                <c:pt idx="18340">
                  <c:v>182.16484489999999</c:v>
                </c:pt>
                <c:pt idx="18341">
                  <c:v>182.17477790000001</c:v>
                </c:pt>
                <c:pt idx="18342">
                  <c:v>182.1847109</c:v>
                </c:pt>
                <c:pt idx="18343">
                  <c:v>182.19464389999999</c:v>
                </c:pt>
                <c:pt idx="18344">
                  <c:v>182.20457690000001</c:v>
                </c:pt>
                <c:pt idx="18345">
                  <c:v>182.2145099</c:v>
                </c:pt>
                <c:pt idx="18346">
                  <c:v>182.22444290000001</c:v>
                </c:pt>
                <c:pt idx="18347">
                  <c:v>182.2343759</c:v>
                </c:pt>
                <c:pt idx="18348">
                  <c:v>182.24430889999999</c:v>
                </c:pt>
                <c:pt idx="18349">
                  <c:v>182.25424190000001</c:v>
                </c:pt>
                <c:pt idx="18350">
                  <c:v>182.2641749</c:v>
                </c:pt>
                <c:pt idx="18351">
                  <c:v>182.27410789999999</c:v>
                </c:pt>
                <c:pt idx="18352">
                  <c:v>182.28404090000001</c:v>
                </c:pt>
                <c:pt idx="18353">
                  <c:v>182.2939739</c:v>
                </c:pt>
                <c:pt idx="18354">
                  <c:v>182.30390689999999</c:v>
                </c:pt>
                <c:pt idx="18355">
                  <c:v>182.3138399</c:v>
                </c:pt>
                <c:pt idx="18356">
                  <c:v>182.32377289999999</c:v>
                </c:pt>
                <c:pt idx="18357">
                  <c:v>182.33370590000001</c:v>
                </c:pt>
                <c:pt idx="18358">
                  <c:v>182.3436389</c:v>
                </c:pt>
                <c:pt idx="18359">
                  <c:v>182.35357189999999</c:v>
                </c:pt>
                <c:pt idx="18360">
                  <c:v>182.36350490000001</c:v>
                </c:pt>
                <c:pt idx="18361">
                  <c:v>182.3734379</c:v>
                </c:pt>
                <c:pt idx="18362">
                  <c:v>182.38337089999999</c:v>
                </c:pt>
                <c:pt idx="18363">
                  <c:v>182.39330390000001</c:v>
                </c:pt>
                <c:pt idx="18364">
                  <c:v>182.4032369</c:v>
                </c:pt>
                <c:pt idx="18365">
                  <c:v>182.41316990000001</c:v>
                </c:pt>
                <c:pt idx="18366">
                  <c:v>182.4231029</c:v>
                </c:pt>
                <c:pt idx="18367">
                  <c:v>182.43303589999999</c:v>
                </c:pt>
                <c:pt idx="18368">
                  <c:v>182.44296890000001</c:v>
                </c:pt>
                <c:pt idx="18369">
                  <c:v>182.4529019</c:v>
                </c:pt>
                <c:pt idx="18370">
                  <c:v>182.46283489999999</c:v>
                </c:pt>
                <c:pt idx="18371">
                  <c:v>182.47276790000001</c:v>
                </c:pt>
                <c:pt idx="18372">
                  <c:v>182.4827009</c:v>
                </c:pt>
                <c:pt idx="18373">
                  <c:v>182.49263389999999</c:v>
                </c:pt>
                <c:pt idx="18374">
                  <c:v>182.50256690000001</c:v>
                </c:pt>
                <c:pt idx="18375">
                  <c:v>182.51249989999999</c:v>
                </c:pt>
                <c:pt idx="18376">
                  <c:v>182.52243290000001</c:v>
                </c:pt>
                <c:pt idx="18377">
                  <c:v>182.5323659</c:v>
                </c:pt>
                <c:pt idx="18378">
                  <c:v>182.54229889999999</c:v>
                </c:pt>
                <c:pt idx="18379">
                  <c:v>182.55223190000001</c:v>
                </c:pt>
                <c:pt idx="18380">
                  <c:v>182.5621649</c:v>
                </c:pt>
                <c:pt idx="18381">
                  <c:v>182.57209789999999</c:v>
                </c:pt>
                <c:pt idx="18382">
                  <c:v>182.58203090000001</c:v>
                </c:pt>
                <c:pt idx="18383">
                  <c:v>182.5919639</c:v>
                </c:pt>
                <c:pt idx="18384">
                  <c:v>182.60189690000001</c:v>
                </c:pt>
                <c:pt idx="18385">
                  <c:v>182.6118299</c:v>
                </c:pt>
                <c:pt idx="18386">
                  <c:v>182.62176289999999</c:v>
                </c:pt>
                <c:pt idx="18387">
                  <c:v>182.63169590000001</c:v>
                </c:pt>
                <c:pt idx="18388">
                  <c:v>182.6416303</c:v>
                </c:pt>
                <c:pt idx="18389">
                  <c:v>182.65156329999999</c:v>
                </c:pt>
                <c:pt idx="18390">
                  <c:v>182.66149630000001</c:v>
                </c:pt>
                <c:pt idx="18391">
                  <c:v>182.6714293</c:v>
                </c:pt>
                <c:pt idx="18392">
                  <c:v>182.68136229999999</c:v>
                </c:pt>
                <c:pt idx="18393">
                  <c:v>182.69129530000001</c:v>
                </c:pt>
                <c:pt idx="18394">
                  <c:v>182.7012283</c:v>
                </c:pt>
                <c:pt idx="18395">
                  <c:v>182.71116129999999</c:v>
                </c:pt>
                <c:pt idx="18396">
                  <c:v>182.7210943</c:v>
                </c:pt>
                <c:pt idx="18397">
                  <c:v>182.73102729999999</c:v>
                </c:pt>
                <c:pt idx="18398">
                  <c:v>182.74096030000001</c:v>
                </c:pt>
                <c:pt idx="18399">
                  <c:v>182.7508933</c:v>
                </c:pt>
                <c:pt idx="18400">
                  <c:v>182.76082629999999</c:v>
                </c:pt>
                <c:pt idx="18401">
                  <c:v>182.77075930000001</c:v>
                </c:pt>
                <c:pt idx="18402">
                  <c:v>182.7806923</c:v>
                </c:pt>
                <c:pt idx="18403">
                  <c:v>182.79062529999999</c:v>
                </c:pt>
                <c:pt idx="18404">
                  <c:v>182.80055830000001</c:v>
                </c:pt>
                <c:pt idx="18405">
                  <c:v>182.8104913</c:v>
                </c:pt>
                <c:pt idx="18406">
                  <c:v>182.82042430000001</c:v>
                </c:pt>
                <c:pt idx="18407">
                  <c:v>182.8303573</c:v>
                </c:pt>
                <c:pt idx="18408">
                  <c:v>182.84029029999999</c:v>
                </c:pt>
                <c:pt idx="18409">
                  <c:v>182.85022330000001</c:v>
                </c:pt>
                <c:pt idx="18410">
                  <c:v>182.8601563</c:v>
                </c:pt>
                <c:pt idx="18411">
                  <c:v>182.87008929999999</c:v>
                </c:pt>
                <c:pt idx="18412">
                  <c:v>182.88002230000001</c:v>
                </c:pt>
                <c:pt idx="18413">
                  <c:v>182.8899553</c:v>
                </c:pt>
                <c:pt idx="18414">
                  <c:v>182.89988829999999</c:v>
                </c:pt>
                <c:pt idx="18415">
                  <c:v>182.9098213</c:v>
                </c:pt>
                <c:pt idx="18416">
                  <c:v>182.91975429999999</c:v>
                </c:pt>
                <c:pt idx="18417">
                  <c:v>182.92968730000001</c:v>
                </c:pt>
                <c:pt idx="18418">
                  <c:v>182.9396203</c:v>
                </c:pt>
                <c:pt idx="18419">
                  <c:v>182.94955329999999</c:v>
                </c:pt>
                <c:pt idx="18420">
                  <c:v>182.95948630000001</c:v>
                </c:pt>
                <c:pt idx="18421">
                  <c:v>182.9694193</c:v>
                </c:pt>
                <c:pt idx="18422">
                  <c:v>182.97935229999999</c:v>
                </c:pt>
                <c:pt idx="18423">
                  <c:v>182.98928530000001</c:v>
                </c:pt>
                <c:pt idx="18424">
                  <c:v>182.9992183</c:v>
                </c:pt>
                <c:pt idx="18425">
                  <c:v>183.00915130000001</c:v>
                </c:pt>
                <c:pt idx="18426">
                  <c:v>183.0190843</c:v>
                </c:pt>
                <c:pt idx="18427">
                  <c:v>183.02901729999999</c:v>
                </c:pt>
                <c:pt idx="18428">
                  <c:v>183.03895030000001</c:v>
                </c:pt>
                <c:pt idx="18429">
                  <c:v>183.0488833</c:v>
                </c:pt>
                <c:pt idx="18430">
                  <c:v>183.05881629999999</c:v>
                </c:pt>
                <c:pt idx="18431">
                  <c:v>183.06874930000001</c:v>
                </c:pt>
                <c:pt idx="18432">
                  <c:v>183.0786823</c:v>
                </c:pt>
                <c:pt idx="18433">
                  <c:v>183.08861529999999</c:v>
                </c:pt>
                <c:pt idx="18434">
                  <c:v>183.0985483</c:v>
                </c:pt>
                <c:pt idx="18435">
                  <c:v>183.10848129999999</c:v>
                </c:pt>
                <c:pt idx="18436">
                  <c:v>183.11841430000001</c:v>
                </c:pt>
                <c:pt idx="18437">
                  <c:v>183.1283473</c:v>
                </c:pt>
                <c:pt idx="18438">
                  <c:v>183.13828029999999</c:v>
                </c:pt>
                <c:pt idx="18439">
                  <c:v>183.14821330000001</c:v>
                </c:pt>
                <c:pt idx="18440">
                  <c:v>183.1581463</c:v>
                </c:pt>
                <c:pt idx="18441">
                  <c:v>183.16807929999999</c:v>
                </c:pt>
                <c:pt idx="18442">
                  <c:v>183.17801230000001</c:v>
                </c:pt>
                <c:pt idx="18443">
                  <c:v>183.1879453</c:v>
                </c:pt>
                <c:pt idx="18444">
                  <c:v>183.19787830000001</c:v>
                </c:pt>
                <c:pt idx="18445">
                  <c:v>183.2078113</c:v>
                </c:pt>
                <c:pt idx="18446">
                  <c:v>183.21774429999999</c:v>
                </c:pt>
                <c:pt idx="18447">
                  <c:v>183.22767730000001</c:v>
                </c:pt>
                <c:pt idx="18448">
                  <c:v>183.2376103</c:v>
                </c:pt>
                <c:pt idx="18449">
                  <c:v>183.24754329999999</c:v>
                </c:pt>
                <c:pt idx="18450">
                  <c:v>183.25747630000001</c:v>
                </c:pt>
                <c:pt idx="18451">
                  <c:v>183.2674093</c:v>
                </c:pt>
                <c:pt idx="18452">
                  <c:v>183.27734229999999</c:v>
                </c:pt>
                <c:pt idx="18453">
                  <c:v>183.2872753</c:v>
                </c:pt>
                <c:pt idx="18454">
                  <c:v>183.29720829999999</c:v>
                </c:pt>
                <c:pt idx="18455">
                  <c:v>183.30714130000001</c:v>
                </c:pt>
                <c:pt idx="18456">
                  <c:v>183.3170743</c:v>
                </c:pt>
                <c:pt idx="18457">
                  <c:v>183.32700729999999</c:v>
                </c:pt>
                <c:pt idx="18458">
                  <c:v>183.33694030000001</c:v>
                </c:pt>
                <c:pt idx="18459">
                  <c:v>183.3468733</c:v>
                </c:pt>
                <c:pt idx="18460">
                  <c:v>183.35680629999999</c:v>
                </c:pt>
                <c:pt idx="18461">
                  <c:v>183.36673930000001</c:v>
                </c:pt>
                <c:pt idx="18462">
                  <c:v>183.3766723</c:v>
                </c:pt>
                <c:pt idx="18463">
                  <c:v>183.38660530000001</c:v>
                </c:pt>
                <c:pt idx="18464">
                  <c:v>183.3965383</c:v>
                </c:pt>
                <c:pt idx="18465">
                  <c:v>183.40647129999999</c:v>
                </c:pt>
                <c:pt idx="18466">
                  <c:v>183.41640430000001</c:v>
                </c:pt>
                <c:pt idx="18467">
                  <c:v>183.4263373</c:v>
                </c:pt>
                <c:pt idx="18468">
                  <c:v>183.43627029999999</c:v>
                </c:pt>
                <c:pt idx="18469">
                  <c:v>183.44620330000001</c:v>
                </c:pt>
                <c:pt idx="18470">
                  <c:v>183.4561363</c:v>
                </c:pt>
                <c:pt idx="18471">
                  <c:v>183.46606929999999</c:v>
                </c:pt>
                <c:pt idx="18472">
                  <c:v>183.4760023</c:v>
                </c:pt>
                <c:pt idx="18473">
                  <c:v>183.48593529999999</c:v>
                </c:pt>
                <c:pt idx="18474">
                  <c:v>183.49586830000001</c:v>
                </c:pt>
                <c:pt idx="18475">
                  <c:v>183.5058013</c:v>
                </c:pt>
                <c:pt idx="18476">
                  <c:v>183.51573429999999</c:v>
                </c:pt>
                <c:pt idx="18477">
                  <c:v>183.52566730000001</c:v>
                </c:pt>
                <c:pt idx="18478">
                  <c:v>183.5356003</c:v>
                </c:pt>
                <c:pt idx="18479">
                  <c:v>183.54553329999999</c:v>
                </c:pt>
                <c:pt idx="18480">
                  <c:v>183.55546630000001</c:v>
                </c:pt>
                <c:pt idx="18481">
                  <c:v>183.5653993</c:v>
                </c:pt>
                <c:pt idx="18482">
                  <c:v>183.57533230000001</c:v>
                </c:pt>
                <c:pt idx="18483">
                  <c:v>183.5852653</c:v>
                </c:pt>
                <c:pt idx="18484">
                  <c:v>183.59519829999999</c:v>
                </c:pt>
                <c:pt idx="18485">
                  <c:v>183.60513130000001</c:v>
                </c:pt>
                <c:pt idx="18486">
                  <c:v>183.6150643</c:v>
                </c:pt>
                <c:pt idx="18487">
                  <c:v>183.62499729999999</c:v>
                </c:pt>
                <c:pt idx="18488">
                  <c:v>183.63493030000001</c:v>
                </c:pt>
                <c:pt idx="18489">
                  <c:v>183.6448632</c:v>
                </c:pt>
                <c:pt idx="18490">
                  <c:v>183.65479619999999</c:v>
                </c:pt>
                <c:pt idx="18491">
                  <c:v>183.66472920000001</c:v>
                </c:pt>
                <c:pt idx="18492">
                  <c:v>183.6746622</c:v>
                </c:pt>
                <c:pt idx="18493">
                  <c:v>183.68459519999999</c:v>
                </c:pt>
                <c:pt idx="18494">
                  <c:v>183.69452820000001</c:v>
                </c:pt>
                <c:pt idx="18495">
                  <c:v>183.7044612</c:v>
                </c:pt>
                <c:pt idx="18496">
                  <c:v>183.71439419999999</c:v>
                </c:pt>
                <c:pt idx="18497">
                  <c:v>183.7243272</c:v>
                </c:pt>
                <c:pt idx="18498">
                  <c:v>183.73426019999999</c:v>
                </c:pt>
                <c:pt idx="18499">
                  <c:v>183.74419320000001</c:v>
                </c:pt>
                <c:pt idx="18500">
                  <c:v>183.7541262</c:v>
                </c:pt>
                <c:pt idx="18501">
                  <c:v>183.76405919999999</c:v>
                </c:pt>
                <c:pt idx="18502">
                  <c:v>183.77399220000001</c:v>
                </c:pt>
                <c:pt idx="18503">
                  <c:v>183.7839252</c:v>
                </c:pt>
                <c:pt idx="18504">
                  <c:v>183.79385819999999</c:v>
                </c:pt>
                <c:pt idx="18505">
                  <c:v>183.80379120000001</c:v>
                </c:pt>
                <c:pt idx="18506">
                  <c:v>183.8137242</c:v>
                </c:pt>
                <c:pt idx="18507">
                  <c:v>183.82365720000001</c:v>
                </c:pt>
                <c:pt idx="18508">
                  <c:v>183.8335902</c:v>
                </c:pt>
                <c:pt idx="18509">
                  <c:v>183.84352319999999</c:v>
                </c:pt>
                <c:pt idx="18510">
                  <c:v>183.85345620000001</c:v>
                </c:pt>
                <c:pt idx="18511">
                  <c:v>183.8633892</c:v>
                </c:pt>
                <c:pt idx="18512">
                  <c:v>183.87332219999999</c:v>
                </c:pt>
                <c:pt idx="18513">
                  <c:v>183.88325520000001</c:v>
                </c:pt>
                <c:pt idx="18514">
                  <c:v>183.8931882</c:v>
                </c:pt>
                <c:pt idx="18515">
                  <c:v>183.90312119999999</c:v>
                </c:pt>
                <c:pt idx="18516">
                  <c:v>183.9130542</c:v>
                </c:pt>
                <c:pt idx="18517">
                  <c:v>183.92298719999999</c:v>
                </c:pt>
                <c:pt idx="18518">
                  <c:v>183.93292020000001</c:v>
                </c:pt>
                <c:pt idx="18519">
                  <c:v>183.9428532</c:v>
                </c:pt>
                <c:pt idx="18520">
                  <c:v>183.95278619999999</c:v>
                </c:pt>
                <c:pt idx="18521">
                  <c:v>183.96271920000001</c:v>
                </c:pt>
                <c:pt idx="18522">
                  <c:v>183.9726522</c:v>
                </c:pt>
                <c:pt idx="18523">
                  <c:v>183.98258519999999</c:v>
                </c:pt>
                <c:pt idx="18524">
                  <c:v>183.99251820000001</c:v>
                </c:pt>
                <c:pt idx="18525">
                  <c:v>184.0024512</c:v>
                </c:pt>
                <c:pt idx="18526">
                  <c:v>184.01238420000001</c:v>
                </c:pt>
                <c:pt idx="18527">
                  <c:v>184.0223172</c:v>
                </c:pt>
                <c:pt idx="18528">
                  <c:v>184.03225019999999</c:v>
                </c:pt>
                <c:pt idx="18529">
                  <c:v>184.04218320000001</c:v>
                </c:pt>
                <c:pt idx="18530">
                  <c:v>184.0521162</c:v>
                </c:pt>
                <c:pt idx="18531">
                  <c:v>184.06204919999999</c:v>
                </c:pt>
                <c:pt idx="18532">
                  <c:v>184.07198220000001</c:v>
                </c:pt>
                <c:pt idx="18533">
                  <c:v>184.0819152</c:v>
                </c:pt>
                <c:pt idx="18534">
                  <c:v>184.09184819999999</c:v>
                </c:pt>
                <c:pt idx="18535">
                  <c:v>184.1017812</c:v>
                </c:pt>
                <c:pt idx="18536">
                  <c:v>184.11171419999999</c:v>
                </c:pt>
                <c:pt idx="18537">
                  <c:v>184.12164720000001</c:v>
                </c:pt>
                <c:pt idx="18538">
                  <c:v>184.1315802</c:v>
                </c:pt>
                <c:pt idx="18539">
                  <c:v>184.14151319999999</c:v>
                </c:pt>
                <c:pt idx="18540">
                  <c:v>184.15144620000001</c:v>
                </c:pt>
                <c:pt idx="18541">
                  <c:v>184.1613792</c:v>
                </c:pt>
                <c:pt idx="18542">
                  <c:v>184.17131219999999</c:v>
                </c:pt>
                <c:pt idx="18543">
                  <c:v>184.18124520000001</c:v>
                </c:pt>
                <c:pt idx="18544">
                  <c:v>184.1911782</c:v>
                </c:pt>
                <c:pt idx="18545">
                  <c:v>184.20111120000001</c:v>
                </c:pt>
                <c:pt idx="18546">
                  <c:v>184.2110442</c:v>
                </c:pt>
                <c:pt idx="18547">
                  <c:v>184.22097719999999</c:v>
                </c:pt>
                <c:pt idx="18548">
                  <c:v>184.23091020000001</c:v>
                </c:pt>
                <c:pt idx="18549">
                  <c:v>184.2408432</c:v>
                </c:pt>
                <c:pt idx="18550">
                  <c:v>184.25077619999999</c:v>
                </c:pt>
                <c:pt idx="18551">
                  <c:v>184.26070920000001</c:v>
                </c:pt>
                <c:pt idx="18552">
                  <c:v>184.2706422</c:v>
                </c:pt>
                <c:pt idx="18553">
                  <c:v>184.28057519999999</c:v>
                </c:pt>
                <c:pt idx="18554">
                  <c:v>184.2905082</c:v>
                </c:pt>
                <c:pt idx="18555">
                  <c:v>184.30044119999999</c:v>
                </c:pt>
                <c:pt idx="18556">
                  <c:v>184.31037420000001</c:v>
                </c:pt>
                <c:pt idx="18557">
                  <c:v>184.3203072</c:v>
                </c:pt>
                <c:pt idx="18558">
                  <c:v>184.33024019999999</c:v>
                </c:pt>
                <c:pt idx="18559">
                  <c:v>184.34017320000001</c:v>
                </c:pt>
                <c:pt idx="18560">
                  <c:v>184.3501062</c:v>
                </c:pt>
                <c:pt idx="18561">
                  <c:v>184.36003919999999</c:v>
                </c:pt>
                <c:pt idx="18562">
                  <c:v>184.36997220000001</c:v>
                </c:pt>
                <c:pt idx="18563">
                  <c:v>184.3799052</c:v>
                </c:pt>
                <c:pt idx="18564">
                  <c:v>184.38983820000001</c:v>
                </c:pt>
                <c:pt idx="18565">
                  <c:v>184.3997712</c:v>
                </c:pt>
                <c:pt idx="18566">
                  <c:v>184.40970419999999</c:v>
                </c:pt>
                <c:pt idx="18567">
                  <c:v>184.41963720000001</c:v>
                </c:pt>
                <c:pt idx="18568">
                  <c:v>184.4295702</c:v>
                </c:pt>
                <c:pt idx="18569">
                  <c:v>184.43950319999999</c:v>
                </c:pt>
                <c:pt idx="18570">
                  <c:v>184.44943620000001</c:v>
                </c:pt>
                <c:pt idx="18571">
                  <c:v>184.4593692</c:v>
                </c:pt>
                <c:pt idx="18572">
                  <c:v>184.46930219999999</c:v>
                </c:pt>
                <c:pt idx="18573">
                  <c:v>184.47923520000001</c:v>
                </c:pt>
                <c:pt idx="18574">
                  <c:v>184.48916819999999</c:v>
                </c:pt>
                <c:pt idx="18575">
                  <c:v>184.49910120000001</c:v>
                </c:pt>
                <c:pt idx="18576">
                  <c:v>184.5090342</c:v>
                </c:pt>
                <c:pt idx="18577">
                  <c:v>184.51896719999999</c:v>
                </c:pt>
                <c:pt idx="18578">
                  <c:v>184.52890020000001</c:v>
                </c:pt>
                <c:pt idx="18579">
                  <c:v>184.5388332</c:v>
                </c:pt>
                <c:pt idx="18580">
                  <c:v>184.54876619999999</c:v>
                </c:pt>
                <c:pt idx="18581">
                  <c:v>184.55869920000001</c:v>
                </c:pt>
                <c:pt idx="18582">
                  <c:v>184.5686322</c:v>
                </c:pt>
                <c:pt idx="18583">
                  <c:v>184.57856520000001</c:v>
                </c:pt>
                <c:pt idx="18584">
                  <c:v>184.5884982</c:v>
                </c:pt>
                <c:pt idx="18585">
                  <c:v>184.59843119999999</c:v>
                </c:pt>
                <c:pt idx="18586">
                  <c:v>184.60836420000001</c:v>
                </c:pt>
                <c:pt idx="18587">
                  <c:v>184.6182962</c:v>
                </c:pt>
                <c:pt idx="18588">
                  <c:v>184.62823019999999</c:v>
                </c:pt>
                <c:pt idx="18589">
                  <c:v>184.63816199999999</c:v>
                </c:pt>
                <c:pt idx="18590">
                  <c:v>184.64809500000001</c:v>
                </c:pt>
                <c:pt idx="18591">
                  <c:v>184.658028</c:v>
                </c:pt>
                <c:pt idx="18592">
                  <c:v>184.66796099999999</c:v>
                </c:pt>
                <c:pt idx="18593">
                  <c:v>184.67789400000001</c:v>
                </c:pt>
                <c:pt idx="18594">
                  <c:v>184.687827</c:v>
                </c:pt>
                <c:pt idx="18595">
                  <c:v>184.69775999999999</c:v>
                </c:pt>
                <c:pt idx="18596">
                  <c:v>184.70769300000001</c:v>
                </c:pt>
                <c:pt idx="18597">
                  <c:v>184.717626</c:v>
                </c:pt>
                <c:pt idx="18598">
                  <c:v>184.72755900000001</c:v>
                </c:pt>
                <c:pt idx="18599">
                  <c:v>184.737492</c:v>
                </c:pt>
                <c:pt idx="18600">
                  <c:v>184.74742499999999</c:v>
                </c:pt>
                <c:pt idx="18601">
                  <c:v>184.75735800000001</c:v>
                </c:pt>
                <c:pt idx="18602">
                  <c:v>184.767291</c:v>
                </c:pt>
                <c:pt idx="18603">
                  <c:v>184.77722399999999</c:v>
                </c:pt>
                <c:pt idx="18604">
                  <c:v>184.78715700000001</c:v>
                </c:pt>
                <c:pt idx="18605">
                  <c:v>184.79709</c:v>
                </c:pt>
                <c:pt idx="18606">
                  <c:v>184.80702299999999</c:v>
                </c:pt>
                <c:pt idx="18607">
                  <c:v>184.816956</c:v>
                </c:pt>
                <c:pt idx="18608">
                  <c:v>184.82688899999999</c:v>
                </c:pt>
                <c:pt idx="18609">
                  <c:v>184.83682200000001</c:v>
                </c:pt>
                <c:pt idx="18610">
                  <c:v>184.846755</c:v>
                </c:pt>
                <c:pt idx="18611">
                  <c:v>184.85668799999999</c:v>
                </c:pt>
                <c:pt idx="18612">
                  <c:v>184.86662100000001</c:v>
                </c:pt>
                <c:pt idx="18613">
                  <c:v>184.876554</c:v>
                </c:pt>
                <c:pt idx="18614">
                  <c:v>184.88648699999999</c:v>
                </c:pt>
                <c:pt idx="18615">
                  <c:v>184.89642000000001</c:v>
                </c:pt>
                <c:pt idx="18616">
                  <c:v>184.906353</c:v>
                </c:pt>
                <c:pt idx="18617">
                  <c:v>184.91628600000001</c:v>
                </c:pt>
                <c:pt idx="18618">
                  <c:v>184.926219</c:v>
                </c:pt>
                <c:pt idx="18619">
                  <c:v>184.93615199999999</c:v>
                </c:pt>
                <c:pt idx="18620">
                  <c:v>184.94608500000001</c:v>
                </c:pt>
                <c:pt idx="18621">
                  <c:v>184.956018</c:v>
                </c:pt>
                <c:pt idx="18622">
                  <c:v>184.96595099999999</c:v>
                </c:pt>
                <c:pt idx="18623">
                  <c:v>184.97588400000001</c:v>
                </c:pt>
                <c:pt idx="18624">
                  <c:v>184.985817</c:v>
                </c:pt>
                <c:pt idx="18625">
                  <c:v>184.99574999999999</c:v>
                </c:pt>
                <c:pt idx="18626">
                  <c:v>185.005683</c:v>
                </c:pt>
                <c:pt idx="18627">
                  <c:v>185.01561599999999</c:v>
                </c:pt>
                <c:pt idx="18628">
                  <c:v>185.02554900000001</c:v>
                </c:pt>
                <c:pt idx="18629">
                  <c:v>185.035482</c:v>
                </c:pt>
                <c:pt idx="18630">
                  <c:v>185.04541499999999</c:v>
                </c:pt>
                <c:pt idx="18631">
                  <c:v>185.05534800000001</c:v>
                </c:pt>
                <c:pt idx="18632">
                  <c:v>185.065281</c:v>
                </c:pt>
                <c:pt idx="18633">
                  <c:v>185.07521399999999</c:v>
                </c:pt>
                <c:pt idx="18634">
                  <c:v>185.08514700000001</c:v>
                </c:pt>
                <c:pt idx="18635">
                  <c:v>185.09508</c:v>
                </c:pt>
                <c:pt idx="18636">
                  <c:v>185.10501300000001</c:v>
                </c:pt>
                <c:pt idx="18637">
                  <c:v>185.114946</c:v>
                </c:pt>
                <c:pt idx="18638">
                  <c:v>185.12487899999999</c:v>
                </c:pt>
                <c:pt idx="18639">
                  <c:v>185.13481200000001</c:v>
                </c:pt>
                <c:pt idx="18640">
                  <c:v>185.144745</c:v>
                </c:pt>
                <c:pt idx="18641">
                  <c:v>185.15467799999999</c:v>
                </c:pt>
                <c:pt idx="18642">
                  <c:v>185.16461100000001</c:v>
                </c:pt>
                <c:pt idx="18643">
                  <c:v>185.174544</c:v>
                </c:pt>
                <c:pt idx="18644">
                  <c:v>185.18447699999999</c:v>
                </c:pt>
                <c:pt idx="18645">
                  <c:v>185.19441</c:v>
                </c:pt>
                <c:pt idx="18646">
                  <c:v>185.20434299999999</c:v>
                </c:pt>
                <c:pt idx="18647">
                  <c:v>185.21427600000001</c:v>
                </c:pt>
                <c:pt idx="18648">
                  <c:v>185.224209</c:v>
                </c:pt>
                <c:pt idx="18649">
                  <c:v>185.23414199999999</c:v>
                </c:pt>
                <c:pt idx="18650">
                  <c:v>185.24407500000001</c:v>
                </c:pt>
                <c:pt idx="18651">
                  <c:v>185.254008</c:v>
                </c:pt>
                <c:pt idx="18652">
                  <c:v>185.26394099999999</c:v>
                </c:pt>
                <c:pt idx="18653">
                  <c:v>185.27387400000001</c:v>
                </c:pt>
                <c:pt idx="18654">
                  <c:v>185.283807</c:v>
                </c:pt>
                <c:pt idx="18655">
                  <c:v>185.29374000000001</c:v>
                </c:pt>
                <c:pt idx="18656">
                  <c:v>185.303673</c:v>
                </c:pt>
                <c:pt idx="18657">
                  <c:v>185.31360599999999</c:v>
                </c:pt>
                <c:pt idx="18658">
                  <c:v>185.32353900000001</c:v>
                </c:pt>
                <c:pt idx="18659">
                  <c:v>185.333472</c:v>
                </c:pt>
                <c:pt idx="18660">
                  <c:v>185.34340499999999</c:v>
                </c:pt>
                <c:pt idx="18661">
                  <c:v>185.35333800000001</c:v>
                </c:pt>
                <c:pt idx="18662">
                  <c:v>185.363271</c:v>
                </c:pt>
                <c:pt idx="18663">
                  <c:v>185.37320399999999</c:v>
                </c:pt>
                <c:pt idx="18664">
                  <c:v>185.383137</c:v>
                </c:pt>
                <c:pt idx="18665">
                  <c:v>185.39306999999999</c:v>
                </c:pt>
                <c:pt idx="18666">
                  <c:v>185.40300300000001</c:v>
                </c:pt>
                <c:pt idx="18667">
                  <c:v>185.412936</c:v>
                </c:pt>
                <c:pt idx="18668">
                  <c:v>185.42286899999999</c:v>
                </c:pt>
                <c:pt idx="18669">
                  <c:v>185.43280200000001</c:v>
                </c:pt>
                <c:pt idx="18670">
                  <c:v>185.442735</c:v>
                </c:pt>
                <c:pt idx="18671">
                  <c:v>185.45266699999999</c:v>
                </c:pt>
                <c:pt idx="18672">
                  <c:v>185.46260000000001</c:v>
                </c:pt>
                <c:pt idx="18673">
                  <c:v>185.472533</c:v>
                </c:pt>
                <c:pt idx="18674">
                  <c:v>185.48246599999999</c:v>
                </c:pt>
                <c:pt idx="18675">
                  <c:v>185.49239900000001</c:v>
                </c:pt>
                <c:pt idx="18676">
                  <c:v>185.502332</c:v>
                </c:pt>
                <c:pt idx="18677">
                  <c:v>185.51226500000001</c:v>
                </c:pt>
                <c:pt idx="18678">
                  <c:v>185.522198</c:v>
                </c:pt>
                <c:pt idx="18679">
                  <c:v>185.53213099999999</c:v>
                </c:pt>
                <c:pt idx="18680">
                  <c:v>185.54206400000001</c:v>
                </c:pt>
                <c:pt idx="18681">
                  <c:v>185.551997</c:v>
                </c:pt>
                <c:pt idx="18682">
                  <c:v>185.56192999999999</c:v>
                </c:pt>
                <c:pt idx="18683">
                  <c:v>185.57186300000001</c:v>
                </c:pt>
                <c:pt idx="18684">
                  <c:v>185.581796</c:v>
                </c:pt>
                <c:pt idx="18685">
                  <c:v>185.59172899999999</c:v>
                </c:pt>
                <c:pt idx="18686">
                  <c:v>185.601662</c:v>
                </c:pt>
                <c:pt idx="18687">
                  <c:v>185.61159499999999</c:v>
                </c:pt>
                <c:pt idx="18688">
                  <c:v>185.62152800000001</c:v>
                </c:pt>
                <c:pt idx="18689">
                  <c:v>185.631461</c:v>
                </c:pt>
                <c:pt idx="18690">
                  <c:v>185.64139349999999</c:v>
                </c:pt>
                <c:pt idx="18691">
                  <c:v>185.65132650000001</c:v>
                </c:pt>
                <c:pt idx="18692">
                  <c:v>185.6612595</c:v>
                </c:pt>
                <c:pt idx="18693">
                  <c:v>185.67119249999999</c:v>
                </c:pt>
                <c:pt idx="18694">
                  <c:v>185.68112550000001</c:v>
                </c:pt>
                <c:pt idx="18695">
                  <c:v>185.6910585</c:v>
                </c:pt>
                <c:pt idx="18696">
                  <c:v>185.70099149999999</c:v>
                </c:pt>
                <c:pt idx="18697">
                  <c:v>185.7109245</c:v>
                </c:pt>
                <c:pt idx="18698">
                  <c:v>185.72085749999999</c:v>
                </c:pt>
                <c:pt idx="18699">
                  <c:v>185.73079050000001</c:v>
                </c:pt>
                <c:pt idx="18700">
                  <c:v>185.7407235</c:v>
                </c:pt>
                <c:pt idx="18701">
                  <c:v>185.75065649999999</c:v>
                </c:pt>
                <c:pt idx="18702">
                  <c:v>185.76058950000001</c:v>
                </c:pt>
                <c:pt idx="18703">
                  <c:v>185.7705225</c:v>
                </c:pt>
                <c:pt idx="18704">
                  <c:v>185.78045549999999</c:v>
                </c:pt>
                <c:pt idx="18705">
                  <c:v>185.79038850000001</c:v>
                </c:pt>
                <c:pt idx="18706">
                  <c:v>185.8003215</c:v>
                </c:pt>
                <c:pt idx="18707">
                  <c:v>185.81025450000001</c:v>
                </c:pt>
                <c:pt idx="18708">
                  <c:v>185.8201875</c:v>
                </c:pt>
                <c:pt idx="18709">
                  <c:v>185.83012049999999</c:v>
                </c:pt>
                <c:pt idx="18710">
                  <c:v>185.84005350000001</c:v>
                </c:pt>
                <c:pt idx="18711">
                  <c:v>185.8499865</c:v>
                </c:pt>
                <c:pt idx="18712">
                  <c:v>185.85991949999999</c:v>
                </c:pt>
                <c:pt idx="18713">
                  <c:v>185.86985250000001</c:v>
                </c:pt>
                <c:pt idx="18714">
                  <c:v>185.8797855</c:v>
                </c:pt>
                <c:pt idx="18715">
                  <c:v>185.88971849999999</c:v>
                </c:pt>
                <c:pt idx="18716">
                  <c:v>185.8996515</c:v>
                </c:pt>
                <c:pt idx="18717">
                  <c:v>185.90958449999999</c:v>
                </c:pt>
                <c:pt idx="18718">
                  <c:v>185.91951750000001</c:v>
                </c:pt>
                <c:pt idx="18719">
                  <c:v>185.9294505</c:v>
                </c:pt>
                <c:pt idx="18720">
                  <c:v>185.93938349999999</c:v>
                </c:pt>
                <c:pt idx="18721">
                  <c:v>185.94931650000001</c:v>
                </c:pt>
                <c:pt idx="18722">
                  <c:v>185.9592495</c:v>
                </c:pt>
                <c:pt idx="18723">
                  <c:v>185.96918149999999</c:v>
                </c:pt>
                <c:pt idx="18724">
                  <c:v>185.97911450000001</c:v>
                </c:pt>
                <c:pt idx="18725">
                  <c:v>185.9890475</c:v>
                </c:pt>
                <c:pt idx="18726">
                  <c:v>185.99898049999999</c:v>
                </c:pt>
                <c:pt idx="18727">
                  <c:v>186.00891350000001</c:v>
                </c:pt>
                <c:pt idx="18728">
                  <c:v>186.0188465</c:v>
                </c:pt>
                <c:pt idx="18729">
                  <c:v>186.02877950000001</c:v>
                </c:pt>
                <c:pt idx="18730">
                  <c:v>186.0387125</c:v>
                </c:pt>
                <c:pt idx="18731">
                  <c:v>186.04864549999999</c:v>
                </c:pt>
                <c:pt idx="18732">
                  <c:v>186.05857850000001</c:v>
                </c:pt>
                <c:pt idx="18733">
                  <c:v>186.0685115</c:v>
                </c:pt>
                <c:pt idx="18734">
                  <c:v>186.07844449999999</c:v>
                </c:pt>
                <c:pt idx="18735">
                  <c:v>186.08837750000001</c:v>
                </c:pt>
                <c:pt idx="18736">
                  <c:v>186.0983105</c:v>
                </c:pt>
                <c:pt idx="18737">
                  <c:v>186.10824349999999</c:v>
                </c:pt>
                <c:pt idx="18738">
                  <c:v>186.1181765</c:v>
                </c:pt>
                <c:pt idx="18739">
                  <c:v>186.12810949999999</c:v>
                </c:pt>
                <c:pt idx="18740">
                  <c:v>186.13804250000001</c:v>
                </c:pt>
                <c:pt idx="18741">
                  <c:v>186.1479755</c:v>
                </c:pt>
                <c:pt idx="18742">
                  <c:v>186.15790849999999</c:v>
                </c:pt>
                <c:pt idx="18743">
                  <c:v>186.16784150000001</c:v>
                </c:pt>
                <c:pt idx="18744">
                  <c:v>186.1777745</c:v>
                </c:pt>
                <c:pt idx="18745">
                  <c:v>186.18770749999999</c:v>
                </c:pt>
                <c:pt idx="18746">
                  <c:v>186.19764050000001</c:v>
                </c:pt>
                <c:pt idx="18747">
                  <c:v>186.2075735</c:v>
                </c:pt>
                <c:pt idx="18748">
                  <c:v>186.21750650000001</c:v>
                </c:pt>
                <c:pt idx="18749">
                  <c:v>186.2274395</c:v>
                </c:pt>
                <c:pt idx="18750">
                  <c:v>186.23737249999999</c:v>
                </c:pt>
                <c:pt idx="18751">
                  <c:v>186.24730550000001</c:v>
                </c:pt>
                <c:pt idx="18752">
                  <c:v>186.2572385</c:v>
                </c:pt>
                <c:pt idx="18753">
                  <c:v>186.26717149999999</c:v>
                </c:pt>
                <c:pt idx="18754">
                  <c:v>186.27710450000001</c:v>
                </c:pt>
                <c:pt idx="18755">
                  <c:v>186.2870375</c:v>
                </c:pt>
                <c:pt idx="18756">
                  <c:v>186.29697049999999</c:v>
                </c:pt>
                <c:pt idx="18757">
                  <c:v>186.3069035</c:v>
                </c:pt>
                <c:pt idx="18758">
                  <c:v>186.31683649999999</c:v>
                </c:pt>
                <c:pt idx="18759">
                  <c:v>186.32676950000001</c:v>
                </c:pt>
                <c:pt idx="18760">
                  <c:v>186.3367025</c:v>
                </c:pt>
                <c:pt idx="18761">
                  <c:v>186.34663549999999</c:v>
                </c:pt>
                <c:pt idx="18762">
                  <c:v>186.35656850000001</c:v>
                </c:pt>
                <c:pt idx="18763">
                  <c:v>186.3665015</c:v>
                </c:pt>
                <c:pt idx="18764">
                  <c:v>186.37643349999999</c:v>
                </c:pt>
                <c:pt idx="18765">
                  <c:v>186.38636650000001</c:v>
                </c:pt>
                <c:pt idx="18766">
                  <c:v>186.3962995</c:v>
                </c:pt>
                <c:pt idx="18767">
                  <c:v>186.40623249999999</c:v>
                </c:pt>
                <c:pt idx="18768">
                  <c:v>186.41616550000001</c:v>
                </c:pt>
                <c:pt idx="18769">
                  <c:v>186.42609849999999</c:v>
                </c:pt>
                <c:pt idx="18770">
                  <c:v>186.43603150000001</c:v>
                </c:pt>
                <c:pt idx="18771">
                  <c:v>186.4459645</c:v>
                </c:pt>
                <c:pt idx="18772">
                  <c:v>186.45589749999999</c:v>
                </c:pt>
                <c:pt idx="18773">
                  <c:v>186.46583050000001</c:v>
                </c:pt>
                <c:pt idx="18774">
                  <c:v>186.4757635</c:v>
                </c:pt>
                <c:pt idx="18775">
                  <c:v>186.48569649999999</c:v>
                </c:pt>
                <c:pt idx="18776">
                  <c:v>186.49562950000001</c:v>
                </c:pt>
                <c:pt idx="18777">
                  <c:v>186.5055625</c:v>
                </c:pt>
                <c:pt idx="18778">
                  <c:v>186.51549549999999</c:v>
                </c:pt>
                <c:pt idx="18779">
                  <c:v>186.5254285</c:v>
                </c:pt>
                <c:pt idx="18780">
                  <c:v>186.53536149999999</c:v>
                </c:pt>
                <c:pt idx="18781">
                  <c:v>186.54529450000001</c:v>
                </c:pt>
                <c:pt idx="18782">
                  <c:v>186.5552275</c:v>
                </c:pt>
                <c:pt idx="18783">
                  <c:v>186.56516049999999</c:v>
                </c:pt>
                <c:pt idx="18784">
                  <c:v>186.57509350000001</c:v>
                </c:pt>
                <c:pt idx="18785">
                  <c:v>186.5850265</c:v>
                </c:pt>
                <c:pt idx="18786">
                  <c:v>186.59495949999999</c:v>
                </c:pt>
                <c:pt idx="18787">
                  <c:v>186.60489250000001</c:v>
                </c:pt>
                <c:pt idx="18788">
                  <c:v>186.61482549999999</c:v>
                </c:pt>
                <c:pt idx="18789">
                  <c:v>186.62475850000001</c:v>
                </c:pt>
                <c:pt idx="18790">
                  <c:v>186.6346915</c:v>
                </c:pt>
                <c:pt idx="18791">
                  <c:v>186.6446254</c:v>
                </c:pt>
                <c:pt idx="18792">
                  <c:v>186.65455840000001</c:v>
                </c:pt>
                <c:pt idx="18793">
                  <c:v>186.6644914</c:v>
                </c:pt>
                <c:pt idx="18794">
                  <c:v>186.67442439999999</c:v>
                </c:pt>
                <c:pt idx="18795">
                  <c:v>186.68435740000001</c:v>
                </c:pt>
                <c:pt idx="18796">
                  <c:v>186.6942904</c:v>
                </c:pt>
                <c:pt idx="18797">
                  <c:v>186.70422339999999</c:v>
                </c:pt>
                <c:pt idx="18798">
                  <c:v>186.71415640000001</c:v>
                </c:pt>
                <c:pt idx="18799">
                  <c:v>186.7240884</c:v>
                </c:pt>
                <c:pt idx="18800">
                  <c:v>186.73402239999999</c:v>
                </c:pt>
                <c:pt idx="18801">
                  <c:v>186.7439554</c:v>
                </c:pt>
                <c:pt idx="18802">
                  <c:v>186.7538874</c:v>
                </c:pt>
                <c:pt idx="18803">
                  <c:v>186.76382039999999</c:v>
                </c:pt>
                <c:pt idx="18804">
                  <c:v>186.7737534</c:v>
                </c:pt>
                <c:pt idx="18805">
                  <c:v>186.78368639999999</c:v>
                </c:pt>
                <c:pt idx="18806">
                  <c:v>186.79361940000001</c:v>
                </c:pt>
                <c:pt idx="18807">
                  <c:v>186.8035524</c:v>
                </c:pt>
                <c:pt idx="18808">
                  <c:v>186.81348539999999</c:v>
                </c:pt>
                <c:pt idx="18809">
                  <c:v>186.82341840000001</c:v>
                </c:pt>
                <c:pt idx="18810">
                  <c:v>186.8333514</c:v>
                </c:pt>
                <c:pt idx="18811">
                  <c:v>186.84328439999999</c:v>
                </c:pt>
                <c:pt idx="18812">
                  <c:v>186.85321740000001</c:v>
                </c:pt>
                <c:pt idx="18813">
                  <c:v>186.86315039999999</c:v>
                </c:pt>
                <c:pt idx="18814">
                  <c:v>186.87308340000001</c:v>
                </c:pt>
                <c:pt idx="18815">
                  <c:v>186.8830164</c:v>
                </c:pt>
                <c:pt idx="18816">
                  <c:v>186.89294939999999</c:v>
                </c:pt>
                <c:pt idx="18817">
                  <c:v>186.90288240000001</c:v>
                </c:pt>
                <c:pt idx="18818">
                  <c:v>186.9128154</c:v>
                </c:pt>
                <c:pt idx="18819">
                  <c:v>186.92274839999999</c:v>
                </c:pt>
                <c:pt idx="18820">
                  <c:v>186.93268140000001</c:v>
                </c:pt>
                <c:pt idx="18821">
                  <c:v>186.9426144</c:v>
                </c:pt>
                <c:pt idx="18822">
                  <c:v>186.95254739999999</c:v>
                </c:pt>
                <c:pt idx="18823">
                  <c:v>186.9624804</c:v>
                </c:pt>
                <c:pt idx="18824">
                  <c:v>186.97241339999999</c:v>
                </c:pt>
                <c:pt idx="18825">
                  <c:v>186.98234640000001</c:v>
                </c:pt>
                <c:pt idx="18826">
                  <c:v>186.9922794</c:v>
                </c:pt>
                <c:pt idx="18827">
                  <c:v>187.00221239999999</c:v>
                </c:pt>
                <c:pt idx="18828">
                  <c:v>187.01214540000001</c:v>
                </c:pt>
                <c:pt idx="18829">
                  <c:v>187.0220784</c:v>
                </c:pt>
                <c:pt idx="18830">
                  <c:v>187.03201139999999</c:v>
                </c:pt>
                <c:pt idx="18831">
                  <c:v>187.04194440000001</c:v>
                </c:pt>
                <c:pt idx="18832">
                  <c:v>187.0518774</c:v>
                </c:pt>
                <c:pt idx="18833">
                  <c:v>187.06181040000001</c:v>
                </c:pt>
                <c:pt idx="18834">
                  <c:v>187.0717434</c:v>
                </c:pt>
                <c:pt idx="18835">
                  <c:v>187.08167639999999</c:v>
                </c:pt>
                <c:pt idx="18836">
                  <c:v>187.09160940000001</c:v>
                </c:pt>
                <c:pt idx="18837">
                  <c:v>187.1015424</c:v>
                </c:pt>
                <c:pt idx="18838">
                  <c:v>187.11147539999999</c:v>
                </c:pt>
                <c:pt idx="18839">
                  <c:v>187.12140840000001</c:v>
                </c:pt>
                <c:pt idx="18840">
                  <c:v>187.1313414</c:v>
                </c:pt>
                <c:pt idx="18841">
                  <c:v>187.14127439999999</c:v>
                </c:pt>
                <c:pt idx="18842">
                  <c:v>187.1512074</c:v>
                </c:pt>
                <c:pt idx="18843">
                  <c:v>187.16114039999999</c:v>
                </c:pt>
                <c:pt idx="18844">
                  <c:v>187.17107240000001</c:v>
                </c:pt>
                <c:pt idx="18845">
                  <c:v>187.1810064</c:v>
                </c:pt>
                <c:pt idx="18846">
                  <c:v>187.19093839999999</c:v>
                </c:pt>
                <c:pt idx="18847">
                  <c:v>187.20087140000001</c:v>
                </c:pt>
                <c:pt idx="18848">
                  <c:v>187.2108044</c:v>
                </c:pt>
                <c:pt idx="18849">
                  <c:v>187.22073739999999</c:v>
                </c:pt>
                <c:pt idx="18850">
                  <c:v>187.23067040000001</c:v>
                </c:pt>
                <c:pt idx="18851">
                  <c:v>187.2406034</c:v>
                </c:pt>
                <c:pt idx="18852">
                  <c:v>187.25053639999999</c:v>
                </c:pt>
                <c:pt idx="18853">
                  <c:v>187.26046940000001</c:v>
                </c:pt>
                <c:pt idx="18854">
                  <c:v>187.27040239999999</c:v>
                </c:pt>
                <c:pt idx="18855">
                  <c:v>187.28033540000001</c:v>
                </c:pt>
                <c:pt idx="18856">
                  <c:v>187.2902684</c:v>
                </c:pt>
                <c:pt idx="18857">
                  <c:v>187.30020139999999</c:v>
                </c:pt>
                <c:pt idx="18858">
                  <c:v>187.31013440000001</c:v>
                </c:pt>
                <c:pt idx="18859">
                  <c:v>187.3200674</c:v>
                </c:pt>
                <c:pt idx="18860">
                  <c:v>187.33000039999999</c:v>
                </c:pt>
                <c:pt idx="18861">
                  <c:v>187.33993340000001</c:v>
                </c:pt>
                <c:pt idx="18862">
                  <c:v>187.3498664</c:v>
                </c:pt>
                <c:pt idx="18863">
                  <c:v>187.35979939999999</c:v>
                </c:pt>
                <c:pt idx="18864">
                  <c:v>187.3697324</c:v>
                </c:pt>
                <c:pt idx="18865">
                  <c:v>187.37966539999999</c:v>
                </c:pt>
                <c:pt idx="18866">
                  <c:v>187.38959840000001</c:v>
                </c:pt>
                <c:pt idx="18867">
                  <c:v>187.3995314</c:v>
                </c:pt>
                <c:pt idx="18868">
                  <c:v>187.40946439999999</c:v>
                </c:pt>
                <c:pt idx="18869">
                  <c:v>187.41939740000001</c:v>
                </c:pt>
                <c:pt idx="18870">
                  <c:v>187.4293304</c:v>
                </c:pt>
                <c:pt idx="18871">
                  <c:v>187.43926339999999</c:v>
                </c:pt>
                <c:pt idx="18872">
                  <c:v>187.44919640000001</c:v>
                </c:pt>
                <c:pt idx="18873">
                  <c:v>187.45912939999999</c:v>
                </c:pt>
                <c:pt idx="18874">
                  <c:v>187.46906240000001</c:v>
                </c:pt>
                <c:pt idx="18875">
                  <c:v>187.4789954</c:v>
                </c:pt>
                <c:pt idx="18876">
                  <c:v>187.48892839999999</c:v>
                </c:pt>
                <c:pt idx="18877">
                  <c:v>187.49886140000001</c:v>
                </c:pt>
                <c:pt idx="18878">
                  <c:v>187.5087944</c:v>
                </c:pt>
                <c:pt idx="18879">
                  <c:v>187.51872739999999</c:v>
                </c:pt>
                <c:pt idx="18880">
                  <c:v>187.5286614</c:v>
                </c:pt>
                <c:pt idx="18881">
                  <c:v>187.5385934</c:v>
                </c:pt>
                <c:pt idx="18882">
                  <c:v>187.54852639999999</c:v>
                </c:pt>
                <c:pt idx="18883">
                  <c:v>187.5584604</c:v>
                </c:pt>
                <c:pt idx="18884">
                  <c:v>187.56839339999999</c:v>
                </c:pt>
                <c:pt idx="18885">
                  <c:v>187.57832640000001</c:v>
                </c:pt>
                <c:pt idx="18886">
                  <c:v>187.5882594</c:v>
                </c:pt>
                <c:pt idx="18887">
                  <c:v>187.59819239999999</c:v>
                </c:pt>
                <c:pt idx="18888">
                  <c:v>187.60812540000001</c:v>
                </c:pt>
                <c:pt idx="18889">
                  <c:v>187.6180584</c:v>
                </c:pt>
                <c:pt idx="18890">
                  <c:v>187.62799140000001</c:v>
                </c:pt>
                <c:pt idx="18891">
                  <c:v>187.6379244</c:v>
                </c:pt>
                <c:pt idx="18892">
                  <c:v>187.64785710000001</c:v>
                </c:pt>
                <c:pt idx="18893">
                  <c:v>187.6577901</c:v>
                </c:pt>
                <c:pt idx="18894">
                  <c:v>187.66772309999999</c:v>
                </c:pt>
                <c:pt idx="18895">
                  <c:v>187.67765610000001</c:v>
                </c:pt>
                <c:pt idx="18896">
                  <c:v>187.6875891</c:v>
                </c:pt>
                <c:pt idx="18897">
                  <c:v>187.69752209999999</c:v>
                </c:pt>
                <c:pt idx="18898">
                  <c:v>187.7074551</c:v>
                </c:pt>
                <c:pt idx="18899">
                  <c:v>187.71738809999999</c:v>
                </c:pt>
                <c:pt idx="18900">
                  <c:v>187.72732110000001</c:v>
                </c:pt>
                <c:pt idx="18901">
                  <c:v>187.7372541</c:v>
                </c:pt>
                <c:pt idx="18902">
                  <c:v>187.74718709999999</c:v>
                </c:pt>
                <c:pt idx="18903">
                  <c:v>187.75712010000001</c:v>
                </c:pt>
                <c:pt idx="18904">
                  <c:v>187.7670531</c:v>
                </c:pt>
                <c:pt idx="18905">
                  <c:v>187.77698609999999</c:v>
                </c:pt>
                <c:pt idx="18906">
                  <c:v>187.78691910000001</c:v>
                </c:pt>
                <c:pt idx="18907">
                  <c:v>187.7968521</c:v>
                </c:pt>
                <c:pt idx="18908">
                  <c:v>187.80678510000001</c:v>
                </c:pt>
                <c:pt idx="18909">
                  <c:v>187.8167181</c:v>
                </c:pt>
                <c:pt idx="18910">
                  <c:v>187.82665109999999</c:v>
                </c:pt>
                <c:pt idx="18911">
                  <c:v>187.83658410000001</c:v>
                </c:pt>
                <c:pt idx="18912">
                  <c:v>187.8465171</c:v>
                </c:pt>
                <c:pt idx="18913">
                  <c:v>187.85645009999999</c:v>
                </c:pt>
                <c:pt idx="18914">
                  <c:v>187.86638310000001</c:v>
                </c:pt>
                <c:pt idx="18915">
                  <c:v>187.8763161</c:v>
                </c:pt>
                <c:pt idx="18916">
                  <c:v>187.88624909999999</c:v>
                </c:pt>
                <c:pt idx="18917">
                  <c:v>187.8961821</c:v>
                </c:pt>
                <c:pt idx="18918">
                  <c:v>187.90611509999999</c:v>
                </c:pt>
                <c:pt idx="18919">
                  <c:v>187.91604810000001</c:v>
                </c:pt>
                <c:pt idx="18920">
                  <c:v>187.9259811</c:v>
                </c:pt>
                <c:pt idx="18921">
                  <c:v>187.93591409999999</c:v>
                </c:pt>
                <c:pt idx="18922">
                  <c:v>187.94584710000001</c:v>
                </c:pt>
                <c:pt idx="18923">
                  <c:v>187.9557811</c:v>
                </c:pt>
                <c:pt idx="18924">
                  <c:v>187.96571410000001</c:v>
                </c:pt>
                <c:pt idx="18925">
                  <c:v>187.9756471</c:v>
                </c:pt>
                <c:pt idx="18926">
                  <c:v>187.98558009999999</c:v>
                </c:pt>
                <c:pt idx="18927">
                  <c:v>187.99551310000001</c:v>
                </c:pt>
                <c:pt idx="18928">
                  <c:v>188.0054461</c:v>
                </c:pt>
                <c:pt idx="18929">
                  <c:v>188.01537909999999</c:v>
                </c:pt>
                <c:pt idx="18930">
                  <c:v>188.02531210000001</c:v>
                </c:pt>
                <c:pt idx="18931">
                  <c:v>188.0352451</c:v>
                </c:pt>
                <c:pt idx="18932">
                  <c:v>188.04517809999999</c:v>
                </c:pt>
                <c:pt idx="18933">
                  <c:v>188.0551111</c:v>
                </c:pt>
                <c:pt idx="18934">
                  <c:v>188.06504409999999</c:v>
                </c:pt>
                <c:pt idx="18935">
                  <c:v>188.07497710000001</c:v>
                </c:pt>
                <c:pt idx="18936">
                  <c:v>188.0849101</c:v>
                </c:pt>
                <c:pt idx="18937">
                  <c:v>188.09484309999999</c:v>
                </c:pt>
                <c:pt idx="18938">
                  <c:v>188.10477610000001</c:v>
                </c:pt>
                <c:pt idx="18939">
                  <c:v>188.1147091</c:v>
                </c:pt>
                <c:pt idx="18940">
                  <c:v>188.12464209999999</c:v>
                </c:pt>
                <c:pt idx="18941">
                  <c:v>188.13457510000001</c:v>
                </c:pt>
                <c:pt idx="18942">
                  <c:v>188.1445081</c:v>
                </c:pt>
                <c:pt idx="18943">
                  <c:v>188.15444110000001</c:v>
                </c:pt>
                <c:pt idx="18944">
                  <c:v>188.1643741</c:v>
                </c:pt>
                <c:pt idx="18945">
                  <c:v>188.17430709999999</c:v>
                </c:pt>
                <c:pt idx="18946">
                  <c:v>188.18424110000001</c:v>
                </c:pt>
                <c:pt idx="18947">
                  <c:v>188.1941741</c:v>
                </c:pt>
                <c:pt idx="18948">
                  <c:v>188.20410709999999</c:v>
                </c:pt>
                <c:pt idx="18949">
                  <c:v>188.21404010000001</c:v>
                </c:pt>
                <c:pt idx="18950">
                  <c:v>188.22397309999999</c:v>
                </c:pt>
                <c:pt idx="18951">
                  <c:v>188.23390610000001</c:v>
                </c:pt>
                <c:pt idx="18952">
                  <c:v>188.2438391</c:v>
                </c:pt>
                <c:pt idx="18953">
                  <c:v>188.25377209999999</c:v>
                </c:pt>
                <c:pt idx="18954">
                  <c:v>188.26370510000001</c:v>
                </c:pt>
                <c:pt idx="18955">
                  <c:v>188.2736381</c:v>
                </c:pt>
                <c:pt idx="18956">
                  <c:v>188.28357109999999</c:v>
                </c:pt>
                <c:pt idx="18957">
                  <c:v>188.29350410000001</c:v>
                </c:pt>
                <c:pt idx="18958">
                  <c:v>188.3034371</c:v>
                </c:pt>
                <c:pt idx="18959">
                  <c:v>188.31337009999999</c:v>
                </c:pt>
                <c:pt idx="18960">
                  <c:v>188.3233031</c:v>
                </c:pt>
                <c:pt idx="18961">
                  <c:v>188.33323609999999</c:v>
                </c:pt>
                <c:pt idx="18962">
                  <c:v>188.34316910000001</c:v>
                </c:pt>
                <c:pt idx="18963">
                  <c:v>188.3531021</c:v>
                </c:pt>
                <c:pt idx="18964">
                  <c:v>188.36303509999999</c:v>
                </c:pt>
                <c:pt idx="18965">
                  <c:v>188.37296910000001</c:v>
                </c:pt>
                <c:pt idx="18966">
                  <c:v>188.3829021</c:v>
                </c:pt>
                <c:pt idx="18967">
                  <c:v>188.39283510000001</c:v>
                </c:pt>
                <c:pt idx="18968">
                  <c:v>188.4027681</c:v>
                </c:pt>
                <c:pt idx="18969">
                  <c:v>188.41270109999999</c:v>
                </c:pt>
                <c:pt idx="18970">
                  <c:v>188.42263410000001</c:v>
                </c:pt>
                <c:pt idx="18971">
                  <c:v>188.4325671</c:v>
                </c:pt>
                <c:pt idx="18972">
                  <c:v>188.44250009999999</c:v>
                </c:pt>
                <c:pt idx="18973">
                  <c:v>188.45243310000001</c:v>
                </c:pt>
                <c:pt idx="18974">
                  <c:v>188.4623661</c:v>
                </c:pt>
                <c:pt idx="18975">
                  <c:v>188.47229909999999</c:v>
                </c:pt>
                <c:pt idx="18976">
                  <c:v>188.4822321</c:v>
                </c:pt>
                <c:pt idx="18977">
                  <c:v>188.49216509999999</c:v>
                </c:pt>
                <c:pt idx="18978">
                  <c:v>188.50209810000001</c:v>
                </c:pt>
                <c:pt idx="18979">
                  <c:v>188.5120311</c:v>
                </c:pt>
                <c:pt idx="18980">
                  <c:v>188.52196409999999</c:v>
                </c:pt>
                <c:pt idx="18981">
                  <c:v>188.53189810000001</c:v>
                </c:pt>
                <c:pt idx="18982">
                  <c:v>188.5418311</c:v>
                </c:pt>
                <c:pt idx="18983">
                  <c:v>188.55176410000001</c:v>
                </c:pt>
                <c:pt idx="18984">
                  <c:v>188.5616971</c:v>
                </c:pt>
                <c:pt idx="18985">
                  <c:v>188.57163009999999</c:v>
                </c:pt>
                <c:pt idx="18986">
                  <c:v>188.58156310000001</c:v>
                </c:pt>
                <c:pt idx="18987">
                  <c:v>188.5914961</c:v>
                </c:pt>
                <c:pt idx="18988">
                  <c:v>188.60142909999999</c:v>
                </c:pt>
                <c:pt idx="18989">
                  <c:v>188.61136210000001</c:v>
                </c:pt>
                <c:pt idx="18990">
                  <c:v>188.6212951</c:v>
                </c:pt>
                <c:pt idx="18991">
                  <c:v>188.63122809999999</c:v>
                </c:pt>
                <c:pt idx="18992">
                  <c:v>188.64116039999999</c:v>
                </c:pt>
                <c:pt idx="18993">
                  <c:v>188.65109340000001</c:v>
                </c:pt>
                <c:pt idx="18994">
                  <c:v>188.6610264</c:v>
                </c:pt>
                <c:pt idx="18995">
                  <c:v>188.67095939999999</c:v>
                </c:pt>
                <c:pt idx="18996">
                  <c:v>188.6808934</c:v>
                </c:pt>
                <c:pt idx="18997">
                  <c:v>188.69082639999999</c:v>
                </c:pt>
                <c:pt idx="18998">
                  <c:v>188.70075940000001</c:v>
                </c:pt>
                <c:pt idx="18999">
                  <c:v>188.7106924</c:v>
                </c:pt>
                <c:pt idx="19000">
                  <c:v>188.72062539999999</c:v>
                </c:pt>
                <c:pt idx="19001">
                  <c:v>188.73055840000001</c:v>
                </c:pt>
                <c:pt idx="19002">
                  <c:v>188.7404914</c:v>
                </c:pt>
                <c:pt idx="19003">
                  <c:v>188.75042439999999</c:v>
                </c:pt>
                <c:pt idx="19004">
                  <c:v>188.7603574</c:v>
                </c:pt>
                <c:pt idx="19005">
                  <c:v>188.77029039999999</c:v>
                </c:pt>
                <c:pt idx="19006">
                  <c:v>188.78022340000001</c:v>
                </c:pt>
                <c:pt idx="19007">
                  <c:v>188.7901564</c:v>
                </c:pt>
                <c:pt idx="19008">
                  <c:v>188.80008939999999</c:v>
                </c:pt>
                <c:pt idx="19009">
                  <c:v>188.81002240000001</c:v>
                </c:pt>
                <c:pt idx="19010">
                  <c:v>188.8199564</c:v>
                </c:pt>
                <c:pt idx="19011">
                  <c:v>188.82988940000001</c:v>
                </c:pt>
                <c:pt idx="19012">
                  <c:v>188.8398224</c:v>
                </c:pt>
                <c:pt idx="19013">
                  <c:v>188.84975539999999</c:v>
                </c:pt>
                <c:pt idx="19014">
                  <c:v>188.85968840000001</c:v>
                </c:pt>
                <c:pt idx="19015">
                  <c:v>188.8696214</c:v>
                </c:pt>
                <c:pt idx="19016">
                  <c:v>188.87955439999999</c:v>
                </c:pt>
                <c:pt idx="19017">
                  <c:v>188.88948740000001</c:v>
                </c:pt>
                <c:pt idx="19018">
                  <c:v>188.8994204</c:v>
                </c:pt>
                <c:pt idx="19019">
                  <c:v>188.90935339999999</c:v>
                </c:pt>
                <c:pt idx="19020">
                  <c:v>188.9192864</c:v>
                </c:pt>
                <c:pt idx="19021">
                  <c:v>188.92921939999999</c:v>
                </c:pt>
                <c:pt idx="19022">
                  <c:v>188.93915240000001</c:v>
                </c:pt>
                <c:pt idx="19023">
                  <c:v>188.9490854</c:v>
                </c:pt>
                <c:pt idx="19024">
                  <c:v>188.95901839999999</c:v>
                </c:pt>
                <c:pt idx="19025">
                  <c:v>188.96895240000001</c:v>
                </c:pt>
                <c:pt idx="19026">
                  <c:v>188.9788854</c:v>
                </c:pt>
                <c:pt idx="19027">
                  <c:v>188.98881840000001</c:v>
                </c:pt>
                <c:pt idx="19028">
                  <c:v>188.9987514</c:v>
                </c:pt>
                <c:pt idx="19029">
                  <c:v>189.00868439999999</c:v>
                </c:pt>
                <c:pt idx="19030">
                  <c:v>189.01861740000001</c:v>
                </c:pt>
                <c:pt idx="19031">
                  <c:v>189.0285504</c:v>
                </c:pt>
                <c:pt idx="19032">
                  <c:v>189.03848339999999</c:v>
                </c:pt>
                <c:pt idx="19033">
                  <c:v>189.04841640000001</c:v>
                </c:pt>
                <c:pt idx="19034">
                  <c:v>189.0583494</c:v>
                </c:pt>
                <c:pt idx="19035">
                  <c:v>189.06828239999999</c:v>
                </c:pt>
                <c:pt idx="19036">
                  <c:v>189.0782154</c:v>
                </c:pt>
                <c:pt idx="19037">
                  <c:v>189.08814839999999</c:v>
                </c:pt>
                <c:pt idx="19038">
                  <c:v>189.09808140000001</c:v>
                </c:pt>
                <c:pt idx="19039">
                  <c:v>189.1080144</c:v>
                </c:pt>
                <c:pt idx="19040">
                  <c:v>189.11794839999999</c:v>
                </c:pt>
                <c:pt idx="19041">
                  <c:v>189.12788140000001</c:v>
                </c:pt>
                <c:pt idx="19042">
                  <c:v>189.1378144</c:v>
                </c:pt>
                <c:pt idx="19043">
                  <c:v>189.14774739999999</c:v>
                </c:pt>
                <c:pt idx="19044">
                  <c:v>189.1576804</c:v>
                </c:pt>
                <c:pt idx="19045">
                  <c:v>189.16761339999999</c:v>
                </c:pt>
                <c:pt idx="19046">
                  <c:v>189.17754640000001</c:v>
                </c:pt>
                <c:pt idx="19047">
                  <c:v>189.1874794</c:v>
                </c:pt>
                <c:pt idx="19048">
                  <c:v>189.19741239999999</c:v>
                </c:pt>
                <c:pt idx="19049">
                  <c:v>189.20734540000001</c:v>
                </c:pt>
                <c:pt idx="19050">
                  <c:v>189.2172784</c:v>
                </c:pt>
                <c:pt idx="19051">
                  <c:v>189.22721139999999</c:v>
                </c:pt>
                <c:pt idx="19052">
                  <c:v>189.23714440000001</c:v>
                </c:pt>
                <c:pt idx="19053">
                  <c:v>189.24707739999999</c:v>
                </c:pt>
                <c:pt idx="19054">
                  <c:v>189.25701040000001</c:v>
                </c:pt>
                <c:pt idx="19055">
                  <c:v>189.2669444</c:v>
                </c:pt>
                <c:pt idx="19056">
                  <c:v>189.27687739999999</c:v>
                </c:pt>
                <c:pt idx="19057">
                  <c:v>189.28681040000001</c:v>
                </c:pt>
                <c:pt idx="19058">
                  <c:v>189.2967434</c:v>
                </c:pt>
                <c:pt idx="19059">
                  <c:v>189.30667639999999</c:v>
                </c:pt>
                <c:pt idx="19060">
                  <c:v>189.3166094</c:v>
                </c:pt>
                <c:pt idx="19061">
                  <c:v>189.32654239999999</c:v>
                </c:pt>
                <c:pt idx="19062">
                  <c:v>189.33647540000001</c:v>
                </c:pt>
                <c:pt idx="19063">
                  <c:v>189.3464084</c:v>
                </c:pt>
                <c:pt idx="19064">
                  <c:v>189.35634139999999</c:v>
                </c:pt>
                <c:pt idx="19065">
                  <c:v>189.36627440000001</c:v>
                </c:pt>
                <c:pt idx="19066">
                  <c:v>189.3762074</c:v>
                </c:pt>
                <c:pt idx="19067">
                  <c:v>189.38614039999999</c:v>
                </c:pt>
                <c:pt idx="19068">
                  <c:v>189.39607340000001</c:v>
                </c:pt>
                <c:pt idx="19069">
                  <c:v>189.4060064</c:v>
                </c:pt>
                <c:pt idx="19070">
                  <c:v>189.41593940000001</c:v>
                </c:pt>
                <c:pt idx="19071">
                  <c:v>189.4258724</c:v>
                </c:pt>
                <c:pt idx="19072">
                  <c:v>189.43580539999999</c:v>
                </c:pt>
                <c:pt idx="19073">
                  <c:v>189.44573940000001</c:v>
                </c:pt>
                <c:pt idx="19074">
                  <c:v>189.4556724</c:v>
                </c:pt>
                <c:pt idx="19075">
                  <c:v>189.46560539999999</c:v>
                </c:pt>
                <c:pt idx="19076">
                  <c:v>189.4755384</c:v>
                </c:pt>
                <c:pt idx="19077">
                  <c:v>189.48547139999999</c:v>
                </c:pt>
                <c:pt idx="19078">
                  <c:v>189.49540440000001</c:v>
                </c:pt>
                <c:pt idx="19079">
                  <c:v>189.5053374</c:v>
                </c:pt>
                <c:pt idx="19080">
                  <c:v>189.51527039999999</c:v>
                </c:pt>
                <c:pt idx="19081">
                  <c:v>189.52520340000001</c:v>
                </c:pt>
                <c:pt idx="19082">
                  <c:v>189.5351364</c:v>
                </c:pt>
                <c:pt idx="19083">
                  <c:v>189.54506939999999</c:v>
                </c:pt>
                <c:pt idx="19084">
                  <c:v>189.55500240000001</c:v>
                </c:pt>
                <c:pt idx="19085">
                  <c:v>189.5649354</c:v>
                </c:pt>
                <c:pt idx="19086">
                  <c:v>189.57486840000001</c:v>
                </c:pt>
                <c:pt idx="19087">
                  <c:v>189.5848014</c:v>
                </c:pt>
                <c:pt idx="19088">
                  <c:v>189.59473439999999</c:v>
                </c:pt>
                <c:pt idx="19089">
                  <c:v>189.60466740000001</c:v>
                </c:pt>
                <c:pt idx="19090">
                  <c:v>189.6146004</c:v>
                </c:pt>
                <c:pt idx="19091">
                  <c:v>189.62453439999999</c:v>
                </c:pt>
                <c:pt idx="19092">
                  <c:v>189.63446740000001</c:v>
                </c:pt>
                <c:pt idx="19093">
                  <c:v>189.6444003</c:v>
                </c:pt>
                <c:pt idx="19094">
                  <c:v>189.65433329999999</c:v>
                </c:pt>
                <c:pt idx="19095">
                  <c:v>189.66426630000001</c:v>
                </c:pt>
                <c:pt idx="19096">
                  <c:v>189.6741993</c:v>
                </c:pt>
                <c:pt idx="19097">
                  <c:v>189.68413229999999</c:v>
                </c:pt>
                <c:pt idx="19098">
                  <c:v>189.69406530000001</c:v>
                </c:pt>
                <c:pt idx="19099">
                  <c:v>189.70399829999999</c:v>
                </c:pt>
                <c:pt idx="19100">
                  <c:v>189.71393130000001</c:v>
                </c:pt>
                <c:pt idx="19101">
                  <c:v>189.7238643</c:v>
                </c:pt>
                <c:pt idx="19102">
                  <c:v>189.73379729999999</c:v>
                </c:pt>
                <c:pt idx="19103">
                  <c:v>189.74373030000001</c:v>
                </c:pt>
                <c:pt idx="19104">
                  <c:v>189.7536633</c:v>
                </c:pt>
                <c:pt idx="19105">
                  <c:v>189.76359629999999</c:v>
                </c:pt>
                <c:pt idx="19106">
                  <c:v>189.77352930000001</c:v>
                </c:pt>
                <c:pt idx="19107">
                  <c:v>189.7834623</c:v>
                </c:pt>
                <c:pt idx="19108">
                  <c:v>189.79339529999999</c:v>
                </c:pt>
                <c:pt idx="19109">
                  <c:v>189.8033283</c:v>
                </c:pt>
                <c:pt idx="19110">
                  <c:v>189.81326129999999</c:v>
                </c:pt>
                <c:pt idx="19111">
                  <c:v>189.82319530000001</c:v>
                </c:pt>
                <c:pt idx="19112">
                  <c:v>189.8331283</c:v>
                </c:pt>
                <c:pt idx="19113">
                  <c:v>189.84306129999999</c:v>
                </c:pt>
                <c:pt idx="19114">
                  <c:v>189.85299430000001</c:v>
                </c:pt>
                <c:pt idx="19115">
                  <c:v>189.8629273</c:v>
                </c:pt>
                <c:pt idx="19116">
                  <c:v>189.87286030000001</c:v>
                </c:pt>
                <c:pt idx="19117">
                  <c:v>189.8827933</c:v>
                </c:pt>
                <c:pt idx="19118">
                  <c:v>189.89272629999999</c:v>
                </c:pt>
                <c:pt idx="19119">
                  <c:v>189.90265930000001</c:v>
                </c:pt>
                <c:pt idx="19120">
                  <c:v>189.9125923</c:v>
                </c:pt>
                <c:pt idx="19121">
                  <c:v>189.92252529999999</c:v>
                </c:pt>
                <c:pt idx="19122">
                  <c:v>189.93245830000001</c:v>
                </c:pt>
                <c:pt idx="19123">
                  <c:v>189.9423913</c:v>
                </c:pt>
                <c:pt idx="19124">
                  <c:v>189.95232429999999</c:v>
                </c:pt>
                <c:pt idx="19125">
                  <c:v>189.9622573</c:v>
                </c:pt>
                <c:pt idx="19126">
                  <c:v>189.97219029999999</c:v>
                </c:pt>
                <c:pt idx="19127">
                  <c:v>189.98212330000001</c:v>
                </c:pt>
                <c:pt idx="19128">
                  <c:v>189.9920563</c:v>
                </c:pt>
                <c:pt idx="19129">
                  <c:v>190.00198929999999</c:v>
                </c:pt>
                <c:pt idx="19130">
                  <c:v>190.01192230000001</c:v>
                </c:pt>
                <c:pt idx="19131">
                  <c:v>190.0218553</c:v>
                </c:pt>
                <c:pt idx="19132">
                  <c:v>190.03178930000001</c:v>
                </c:pt>
                <c:pt idx="19133">
                  <c:v>190.0417223</c:v>
                </c:pt>
                <c:pt idx="19134">
                  <c:v>190.05165529999999</c:v>
                </c:pt>
                <c:pt idx="19135">
                  <c:v>190.06158830000001</c:v>
                </c:pt>
                <c:pt idx="19136">
                  <c:v>190.0715213</c:v>
                </c:pt>
                <c:pt idx="19137">
                  <c:v>190.08145429999999</c:v>
                </c:pt>
                <c:pt idx="19138">
                  <c:v>190.09138730000001</c:v>
                </c:pt>
                <c:pt idx="19139">
                  <c:v>190.1013203</c:v>
                </c:pt>
                <c:pt idx="19140">
                  <c:v>190.11125329999999</c:v>
                </c:pt>
                <c:pt idx="19141">
                  <c:v>190.12118630000001</c:v>
                </c:pt>
                <c:pt idx="19142">
                  <c:v>190.13111929999999</c:v>
                </c:pt>
                <c:pt idx="19143">
                  <c:v>190.14105230000001</c:v>
                </c:pt>
                <c:pt idx="19144">
                  <c:v>190.1509853</c:v>
                </c:pt>
                <c:pt idx="19145">
                  <c:v>190.16091829999999</c:v>
                </c:pt>
                <c:pt idx="19146">
                  <c:v>190.17085130000001</c:v>
                </c:pt>
                <c:pt idx="19147">
                  <c:v>190.1807843</c:v>
                </c:pt>
                <c:pt idx="19148">
                  <c:v>190.19071729999999</c:v>
                </c:pt>
                <c:pt idx="19149">
                  <c:v>190.20065030000001</c:v>
                </c:pt>
                <c:pt idx="19150">
                  <c:v>190.2105833</c:v>
                </c:pt>
                <c:pt idx="19151">
                  <c:v>190.22051630000001</c:v>
                </c:pt>
                <c:pt idx="19152">
                  <c:v>190.2304493</c:v>
                </c:pt>
                <c:pt idx="19153">
                  <c:v>190.24038229999999</c:v>
                </c:pt>
                <c:pt idx="19154">
                  <c:v>190.25031519999999</c:v>
                </c:pt>
                <c:pt idx="19155">
                  <c:v>190.2602483</c:v>
                </c:pt>
                <c:pt idx="19156">
                  <c:v>190.27018129999999</c:v>
                </c:pt>
                <c:pt idx="19157">
                  <c:v>190.28011530000001</c:v>
                </c:pt>
                <c:pt idx="19158">
                  <c:v>190.2900483</c:v>
                </c:pt>
                <c:pt idx="19159">
                  <c:v>190.29998130000001</c:v>
                </c:pt>
                <c:pt idx="19160">
                  <c:v>190.3099143</c:v>
                </c:pt>
                <c:pt idx="19161">
                  <c:v>190.31984729999999</c:v>
                </c:pt>
                <c:pt idx="19162">
                  <c:v>190.32978030000001</c:v>
                </c:pt>
                <c:pt idx="19163">
                  <c:v>190.3397133</c:v>
                </c:pt>
                <c:pt idx="19164">
                  <c:v>190.34964629999999</c:v>
                </c:pt>
                <c:pt idx="19165">
                  <c:v>190.35957930000001</c:v>
                </c:pt>
                <c:pt idx="19166">
                  <c:v>190.3695123</c:v>
                </c:pt>
                <c:pt idx="19167">
                  <c:v>190.37944529999999</c:v>
                </c:pt>
                <c:pt idx="19168">
                  <c:v>190.3893783</c:v>
                </c:pt>
                <c:pt idx="19169">
                  <c:v>190.39931129999999</c:v>
                </c:pt>
                <c:pt idx="19170">
                  <c:v>190.40924430000001</c:v>
                </c:pt>
                <c:pt idx="19171">
                  <c:v>190.4191773</c:v>
                </c:pt>
                <c:pt idx="19172">
                  <c:v>190.42911029999999</c:v>
                </c:pt>
                <c:pt idx="19173">
                  <c:v>190.43904330000001</c:v>
                </c:pt>
                <c:pt idx="19174">
                  <c:v>190.4489763</c:v>
                </c:pt>
                <c:pt idx="19175">
                  <c:v>190.45890929999999</c:v>
                </c:pt>
                <c:pt idx="19176">
                  <c:v>190.46884230000001</c:v>
                </c:pt>
                <c:pt idx="19177">
                  <c:v>190.4787753</c:v>
                </c:pt>
                <c:pt idx="19178">
                  <c:v>190.48870830000001</c:v>
                </c:pt>
                <c:pt idx="19179">
                  <c:v>190.4986413</c:v>
                </c:pt>
                <c:pt idx="19180">
                  <c:v>190.50857429999999</c:v>
                </c:pt>
                <c:pt idx="19181">
                  <c:v>190.51850730000001</c:v>
                </c:pt>
                <c:pt idx="19182">
                  <c:v>190.5284403</c:v>
                </c:pt>
                <c:pt idx="19183">
                  <c:v>190.53837329999999</c:v>
                </c:pt>
                <c:pt idx="19184">
                  <c:v>190.54830630000001</c:v>
                </c:pt>
                <c:pt idx="19185">
                  <c:v>190.55824029999999</c:v>
                </c:pt>
                <c:pt idx="19186">
                  <c:v>190.56817330000001</c:v>
                </c:pt>
                <c:pt idx="19187">
                  <c:v>190.5781063</c:v>
                </c:pt>
                <c:pt idx="19188">
                  <c:v>190.58803929999999</c:v>
                </c:pt>
                <c:pt idx="19189">
                  <c:v>190.59797230000001</c:v>
                </c:pt>
                <c:pt idx="19190">
                  <c:v>190.6079053</c:v>
                </c:pt>
                <c:pt idx="19191">
                  <c:v>190.61783829999999</c:v>
                </c:pt>
                <c:pt idx="19192">
                  <c:v>190.62777130000001</c:v>
                </c:pt>
                <c:pt idx="19193">
                  <c:v>190.6377043</c:v>
                </c:pt>
                <c:pt idx="19194">
                  <c:v>190.64763690000001</c:v>
                </c:pt>
                <c:pt idx="19195">
                  <c:v>190.6575699</c:v>
                </c:pt>
                <c:pt idx="19196">
                  <c:v>190.66750289999999</c:v>
                </c:pt>
                <c:pt idx="19197">
                  <c:v>190.67743590000001</c:v>
                </c:pt>
                <c:pt idx="19198">
                  <c:v>190.6873689</c:v>
                </c:pt>
                <c:pt idx="19199">
                  <c:v>190.69730190000001</c:v>
                </c:pt>
                <c:pt idx="19200">
                  <c:v>190.7072349</c:v>
                </c:pt>
                <c:pt idx="19201">
                  <c:v>190.71716789999999</c:v>
                </c:pt>
                <c:pt idx="19202">
                  <c:v>190.72710090000001</c:v>
                </c:pt>
                <c:pt idx="19203">
                  <c:v>190.7370339</c:v>
                </c:pt>
                <c:pt idx="19204">
                  <c:v>190.74696689999999</c:v>
                </c:pt>
                <c:pt idx="19205">
                  <c:v>190.75689990000001</c:v>
                </c:pt>
                <c:pt idx="19206">
                  <c:v>190.7668329</c:v>
                </c:pt>
                <c:pt idx="19207">
                  <c:v>190.77676589999999</c:v>
                </c:pt>
                <c:pt idx="19208">
                  <c:v>190.7866989</c:v>
                </c:pt>
                <c:pt idx="19209">
                  <c:v>190.79663189999999</c:v>
                </c:pt>
                <c:pt idx="19210">
                  <c:v>190.80656490000001</c:v>
                </c:pt>
                <c:pt idx="19211">
                  <c:v>190.8164979</c:v>
                </c:pt>
                <c:pt idx="19212">
                  <c:v>190.82643089999999</c:v>
                </c:pt>
                <c:pt idx="19213">
                  <c:v>190.83636390000001</c:v>
                </c:pt>
                <c:pt idx="19214">
                  <c:v>190.8462979</c:v>
                </c:pt>
                <c:pt idx="19215">
                  <c:v>190.85622989999999</c:v>
                </c:pt>
                <c:pt idx="19216">
                  <c:v>190.8661639</c:v>
                </c:pt>
                <c:pt idx="19217">
                  <c:v>190.87609689999999</c:v>
                </c:pt>
                <c:pt idx="19218">
                  <c:v>190.88602990000001</c:v>
                </c:pt>
                <c:pt idx="19219">
                  <c:v>190.8959629</c:v>
                </c:pt>
                <c:pt idx="19220">
                  <c:v>190.90589589999999</c:v>
                </c:pt>
                <c:pt idx="19221">
                  <c:v>190.91582890000001</c:v>
                </c:pt>
                <c:pt idx="19222">
                  <c:v>190.9257619</c:v>
                </c:pt>
                <c:pt idx="19223">
                  <c:v>190.93569489999999</c:v>
                </c:pt>
                <c:pt idx="19224">
                  <c:v>190.94562790000001</c:v>
                </c:pt>
                <c:pt idx="19225">
                  <c:v>190.95556089999999</c:v>
                </c:pt>
                <c:pt idx="19226">
                  <c:v>190.96549390000001</c:v>
                </c:pt>
                <c:pt idx="19227">
                  <c:v>190.9754269</c:v>
                </c:pt>
                <c:pt idx="19228">
                  <c:v>190.98535989999999</c:v>
                </c:pt>
                <c:pt idx="19229">
                  <c:v>190.99529290000001</c:v>
                </c:pt>
                <c:pt idx="19230">
                  <c:v>191.0052259</c:v>
                </c:pt>
                <c:pt idx="19231">
                  <c:v>191.01515889999999</c:v>
                </c:pt>
                <c:pt idx="19232">
                  <c:v>191.02509190000001</c:v>
                </c:pt>
                <c:pt idx="19233">
                  <c:v>191.0350249</c:v>
                </c:pt>
                <c:pt idx="19234">
                  <c:v>191.04495789999999</c:v>
                </c:pt>
                <c:pt idx="19235">
                  <c:v>191.0548909</c:v>
                </c:pt>
                <c:pt idx="19236">
                  <c:v>191.06482389999999</c:v>
                </c:pt>
                <c:pt idx="19237">
                  <c:v>191.07475690000001</c:v>
                </c:pt>
                <c:pt idx="19238">
                  <c:v>191.0846899</c:v>
                </c:pt>
                <c:pt idx="19239">
                  <c:v>191.09462289999999</c:v>
                </c:pt>
                <c:pt idx="19240">
                  <c:v>191.10455590000001</c:v>
                </c:pt>
                <c:pt idx="19241">
                  <c:v>191.1144889</c:v>
                </c:pt>
                <c:pt idx="19242">
                  <c:v>191.12442290000001</c:v>
                </c:pt>
                <c:pt idx="19243">
                  <c:v>191.1343559</c:v>
                </c:pt>
                <c:pt idx="19244">
                  <c:v>191.14428889999999</c:v>
                </c:pt>
                <c:pt idx="19245">
                  <c:v>191.15422190000001</c:v>
                </c:pt>
                <c:pt idx="19246">
                  <c:v>191.1641549</c:v>
                </c:pt>
                <c:pt idx="19247">
                  <c:v>191.17408789999999</c:v>
                </c:pt>
                <c:pt idx="19248">
                  <c:v>191.18402090000001</c:v>
                </c:pt>
                <c:pt idx="19249">
                  <c:v>191.1939539</c:v>
                </c:pt>
                <c:pt idx="19250">
                  <c:v>191.20388689999999</c:v>
                </c:pt>
                <c:pt idx="19251">
                  <c:v>191.2138199</c:v>
                </c:pt>
                <c:pt idx="19252">
                  <c:v>191.22375289999999</c:v>
                </c:pt>
                <c:pt idx="19253">
                  <c:v>191.23368590000001</c:v>
                </c:pt>
                <c:pt idx="19254">
                  <c:v>191.2436189</c:v>
                </c:pt>
                <c:pt idx="19255">
                  <c:v>191.25355189999999</c:v>
                </c:pt>
                <c:pt idx="19256">
                  <c:v>191.26348490000001</c:v>
                </c:pt>
                <c:pt idx="19257">
                  <c:v>191.2734179</c:v>
                </c:pt>
                <c:pt idx="19258">
                  <c:v>191.28335089999999</c:v>
                </c:pt>
                <c:pt idx="19259">
                  <c:v>191.29328390000001</c:v>
                </c:pt>
                <c:pt idx="19260">
                  <c:v>191.3032169</c:v>
                </c:pt>
                <c:pt idx="19261">
                  <c:v>191.31314990000001</c:v>
                </c:pt>
                <c:pt idx="19262">
                  <c:v>191.3230829</c:v>
                </c:pt>
                <c:pt idx="19263">
                  <c:v>191.33301589999999</c:v>
                </c:pt>
                <c:pt idx="19264">
                  <c:v>191.34294890000001</c:v>
                </c:pt>
                <c:pt idx="19265">
                  <c:v>191.3528819</c:v>
                </c:pt>
                <c:pt idx="19266">
                  <c:v>191.36281489999999</c:v>
                </c:pt>
                <c:pt idx="19267">
                  <c:v>191.37274790000001</c:v>
                </c:pt>
                <c:pt idx="19268">
                  <c:v>191.38268189999999</c:v>
                </c:pt>
                <c:pt idx="19269">
                  <c:v>191.39261490000001</c:v>
                </c:pt>
                <c:pt idx="19270">
                  <c:v>191.4025479</c:v>
                </c:pt>
                <c:pt idx="19271">
                  <c:v>191.41248089999999</c:v>
                </c:pt>
                <c:pt idx="19272">
                  <c:v>191.42241390000001</c:v>
                </c:pt>
                <c:pt idx="19273">
                  <c:v>191.4323469</c:v>
                </c:pt>
                <c:pt idx="19274">
                  <c:v>191.44227989999999</c:v>
                </c:pt>
                <c:pt idx="19275">
                  <c:v>191.45221290000001</c:v>
                </c:pt>
                <c:pt idx="19276">
                  <c:v>191.4621459</c:v>
                </c:pt>
                <c:pt idx="19277">
                  <c:v>191.47207890000001</c:v>
                </c:pt>
                <c:pt idx="19278">
                  <c:v>191.4820119</c:v>
                </c:pt>
                <c:pt idx="19279">
                  <c:v>191.49194489999999</c:v>
                </c:pt>
                <c:pt idx="19280">
                  <c:v>191.50187790000001</c:v>
                </c:pt>
                <c:pt idx="19281">
                  <c:v>191.5118109</c:v>
                </c:pt>
                <c:pt idx="19282">
                  <c:v>191.52174389999999</c:v>
                </c:pt>
                <c:pt idx="19283">
                  <c:v>191.53167690000001</c:v>
                </c:pt>
                <c:pt idx="19284">
                  <c:v>191.5416099</c:v>
                </c:pt>
                <c:pt idx="19285">
                  <c:v>191.55154289999999</c:v>
                </c:pt>
                <c:pt idx="19286">
                  <c:v>191.5614759</c:v>
                </c:pt>
                <c:pt idx="19287">
                  <c:v>191.57140889999999</c:v>
                </c:pt>
                <c:pt idx="19288">
                  <c:v>191.58134190000001</c:v>
                </c:pt>
                <c:pt idx="19289">
                  <c:v>191.5912749</c:v>
                </c:pt>
                <c:pt idx="19290">
                  <c:v>191.60120789999999</c:v>
                </c:pt>
                <c:pt idx="19291">
                  <c:v>191.61114090000001</c:v>
                </c:pt>
                <c:pt idx="19292">
                  <c:v>191.6210739</c:v>
                </c:pt>
                <c:pt idx="19293">
                  <c:v>191.63100689999999</c:v>
                </c:pt>
                <c:pt idx="19294">
                  <c:v>191.64093990000001</c:v>
                </c:pt>
                <c:pt idx="19295">
                  <c:v>191.65087399999999</c:v>
                </c:pt>
                <c:pt idx="19296">
                  <c:v>191.66080700000001</c:v>
                </c:pt>
                <c:pt idx="19297">
                  <c:v>191.67074099999999</c:v>
                </c:pt>
                <c:pt idx="19298">
                  <c:v>191.68067400000001</c:v>
                </c:pt>
                <c:pt idx="19299">
                  <c:v>191.690607</c:v>
                </c:pt>
                <c:pt idx="19300">
                  <c:v>191.70053999999999</c:v>
                </c:pt>
                <c:pt idx="19301">
                  <c:v>191.71047300000001</c:v>
                </c:pt>
                <c:pt idx="19302">
                  <c:v>191.720406</c:v>
                </c:pt>
                <c:pt idx="19303">
                  <c:v>191.73033899999999</c:v>
                </c:pt>
                <c:pt idx="19304">
                  <c:v>191.740272</c:v>
                </c:pt>
                <c:pt idx="19305">
                  <c:v>191.75020499999999</c:v>
                </c:pt>
                <c:pt idx="19306">
                  <c:v>191.76013800000001</c:v>
                </c:pt>
                <c:pt idx="19307">
                  <c:v>191.770071</c:v>
                </c:pt>
                <c:pt idx="19308">
                  <c:v>191.78000399999999</c:v>
                </c:pt>
                <c:pt idx="19309">
                  <c:v>191.78993700000001</c:v>
                </c:pt>
                <c:pt idx="19310">
                  <c:v>191.79987</c:v>
                </c:pt>
                <c:pt idx="19311">
                  <c:v>191.80980299999999</c:v>
                </c:pt>
                <c:pt idx="19312">
                  <c:v>191.81973600000001</c:v>
                </c:pt>
                <c:pt idx="19313">
                  <c:v>191.829669</c:v>
                </c:pt>
                <c:pt idx="19314">
                  <c:v>191.83960200000001</c:v>
                </c:pt>
                <c:pt idx="19315">
                  <c:v>191.849535</c:v>
                </c:pt>
                <c:pt idx="19316">
                  <c:v>191.85946799999999</c:v>
                </c:pt>
                <c:pt idx="19317">
                  <c:v>191.86940100000001</c:v>
                </c:pt>
                <c:pt idx="19318">
                  <c:v>191.879334</c:v>
                </c:pt>
                <c:pt idx="19319">
                  <c:v>191.88926699999999</c:v>
                </c:pt>
                <c:pt idx="19320">
                  <c:v>191.89920000000001</c:v>
                </c:pt>
                <c:pt idx="19321">
                  <c:v>191.909133</c:v>
                </c:pt>
                <c:pt idx="19322">
                  <c:v>191.91906599999999</c:v>
                </c:pt>
                <c:pt idx="19323">
                  <c:v>191.928999</c:v>
                </c:pt>
                <c:pt idx="19324">
                  <c:v>191.93893199999999</c:v>
                </c:pt>
                <c:pt idx="19325">
                  <c:v>191.94886500000001</c:v>
                </c:pt>
                <c:pt idx="19326">
                  <c:v>191.958798</c:v>
                </c:pt>
                <c:pt idx="19327">
                  <c:v>191.96873099999999</c:v>
                </c:pt>
                <c:pt idx="19328">
                  <c:v>191.97866400000001</c:v>
                </c:pt>
                <c:pt idx="19329">
                  <c:v>191.988598</c:v>
                </c:pt>
                <c:pt idx="19330">
                  <c:v>191.99853100000001</c:v>
                </c:pt>
                <c:pt idx="19331">
                  <c:v>192.008464</c:v>
                </c:pt>
                <c:pt idx="19332">
                  <c:v>192.01839699999999</c:v>
                </c:pt>
                <c:pt idx="19333">
                  <c:v>192.02833000000001</c:v>
                </c:pt>
                <c:pt idx="19334">
                  <c:v>192.038263</c:v>
                </c:pt>
                <c:pt idx="19335">
                  <c:v>192.04819599999999</c:v>
                </c:pt>
                <c:pt idx="19336">
                  <c:v>192.05812900000001</c:v>
                </c:pt>
                <c:pt idx="19337">
                  <c:v>192.068062</c:v>
                </c:pt>
                <c:pt idx="19338">
                  <c:v>192.07799499999999</c:v>
                </c:pt>
                <c:pt idx="19339">
                  <c:v>192.08792800000001</c:v>
                </c:pt>
                <c:pt idx="19340">
                  <c:v>192.09786099999999</c:v>
                </c:pt>
                <c:pt idx="19341">
                  <c:v>192.10779400000001</c:v>
                </c:pt>
                <c:pt idx="19342">
                  <c:v>192.117727</c:v>
                </c:pt>
                <c:pt idx="19343">
                  <c:v>192.12765999999999</c:v>
                </c:pt>
                <c:pt idx="19344">
                  <c:v>192.13759300000001</c:v>
                </c:pt>
                <c:pt idx="19345">
                  <c:v>192.147526</c:v>
                </c:pt>
                <c:pt idx="19346">
                  <c:v>192.15745899999999</c:v>
                </c:pt>
                <c:pt idx="19347">
                  <c:v>192.16739200000001</c:v>
                </c:pt>
                <c:pt idx="19348">
                  <c:v>192.177325</c:v>
                </c:pt>
                <c:pt idx="19349">
                  <c:v>192.18725800000001</c:v>
                </c:pt>
                <c:pt idx="19350">
                  <c:v>192.197191</c:v>
                </c:pt>
                <c:pt idx="19351">
                  <c:v>192.20712399999999</c:v>
                </c:pt>
                <c:pt idx="19352">
                  <c:v>192.21705700000001</c:v>
                </c:pt>
                <c:pt idx="19353">
                  <c:v>192.22699</c:v>
                </c:pt>
                <c:pt idx="19354">
                  <c:v>192.23692299999999</c:v>
                </c:pt>
                <c:pt idx="19355">
                  <c:v>192.24685600000001</c:v>
                </c:pt>
                <c:pt idx="19356">
                  <c:v>192.256789</c:v>
                </c:pt>
                <c:pt idx="19357">
                  <c:v>192.26672199999999</c:v>
                </c:pt>
                <c:pt idx="19358">
                  <c:v>192.27665500000001</c:v>
                </c:pt>
                <c:pt idx="19359">
                  <c:v>192.28658799999999</c:v>
                </c:pt>
                <c:pt idx="19360">
                  <c:v>192.29652100000001</c:v>
                </c:pt>
                <c:pt idx="19361">
                  <c:v>192.306454</c:v>
                </c:pt>
                <c:pt idx="19362">
                  <c:v>192.31638699999999</c:v>
                </c:pt>
                <c:pt idx="19363">
                  <c:v>192.32632000000001</c:v>
                </c:pt>
                <c:pt idx="19364">
                  <c:v>192.336254</c:v>
                </c:pt>
                <c:pt idx="19365">
                  <c:v>192.34618699999999</c:v>
                </c:pt>
                <c:pt idx="19366">
                  <c:v>192.35612</c:v>
                </c:pt>
                <c:pt idx="19367">
                  <c:v>192.36605299999999</c:v>
                </c:pt>
                <c:pt idx="19368">
                  <c:v>192.37598600000001</c:v>
                </c:pt>
                <c:pt idx="19369">
                  <c:v>192.385919</c:v>
                </c:pt>
                <c:pt idx="19370">
                  <c:v>192.39585199999999</c:v>
                </c:pt>
                <c:pt idx="19371">
                  <c:v>192.40578500000001</c:v>
                </c:pt>
                <c:pt idx="19372">
                  <c:v>192.415718</c:v>
                </c:pt>
                <c:pt idx="19373">
                  <c:v>192.42565099999999</c:v>
                </c:pt>
                <c:pt idx="19374">
                  <c:v>192.43558400000001</c:v>
                </c:pt>
                <c:pt idx="19375">
                  <c:v>192.445517</c:v>
                </c:pt>
                <c:pt idx="19376">
                  <c:v>192.45545000000001</c:v>
                </c:pt>
                <c:pt idx="19377">
                  <c:v>192.465383</c:v>
                </c:pt>
                <c:pt idx="19378">
                  <c:v>192.47531599999999</c:v>
                </c:pt>
                <c:pt idx="19379">
                  <c:v>192.48524900000001</c:v>
                </c:pt>
                <c:pt idx="19380">
                  <c:v>192.495182</c:v>
                </c:pt>
                <c:pt idx="19381">
                  <c:v>192.50511499999999</c:v>
                </c:pt>
                <c:pt idx="19382">
                  <c:v>192.51504800000001</c:v>
                </c:pt>
                <c:pt idx="19383">
                  <c:v>192.524981</c:v>
                </c:pt>
                <c:pt idx="19384">
                  <c:v>192.53491399999999</c:v>
                </c:pt>
                <c:pt idx="19385">
                  <c:v>192.544847</c:v>
                </c:pt>
                <c:pt idx="19386">
                  <c:v>192.55477999999999</c:v>
                </c:pt>
                <c:pt idx="19387">
                  <c:v>192.56471300000001</c:v>
                </c:pt>
                <c:pt idx="19388">
                  <c:v>192.574646</c:v>
                </c:pt>
                <c:pt idx="19389">
                  <c:v>192.58457899999999</c:v>
                </c:pt>
                <c:pt idx="19390">
                  <c:v>192.59451200000001</c:v>
                </c:pt>
                <c:pt idx="19391">
                  <c:v>192.604445</c:v>
                </c:pt>
                <c:pt idx="19392">
                  <c:v>192.61437799999999</c:v>
                </c:pt>
                <c:pt idx="19393">
                  <c:v>192.624312</c:v>
                </c:pt>
                <c:pt idx="19394">
                  <c:v>192.63424499999999</c:v>
                </c:pt>
                <c:pt idx="19395">
                  <c:v>192.64417800000001</c:v>
                </c:pt>
                <c:pt idx="19396">
                  <c:v>192.65411130000001</c:v>
                </c:pt>
                <c:pt idx="19397">
                  <c:v>192.6640443</c:v>
                </c:pt>
                <c:pt idx="19398">
                  <c:v>192.67397729999999</c:v>
                </c:pt>
                <c:pt idx="19399">
                  <c:v>192.68391030000001</c:v>
                </c:pt>
                <c:pt idx="19400">
                  <c:v>192.6938433</c:v>
                </c:pt>
                <c:pt idx="19401">
                  <c:v>192.70377629999999</c:v>
                </c:pt>
                <c:pt idx="19402">
                  <c:v>192.7137093</c:v>
                </c:pt>
                <c:pt idx="19403">
                  <c:v>192.72364229999999</c:v>
                </c:pt>
                <c:pt idx="19404">
                  <c:v>192.73357530000001</c:v>
                </c:pt>
                <c:pt idx="19405">
                  <c:v>192.7435083</c:v>
                </c:pt>
                <c:pt idx="19406">
                  <c:v>192.75344129999999</c:v>
                </c:pt>
                <c:pt idx="19407">
                  <c:v>192.76337430000001</c:v>
                </c:pt>
                <c:pt idx="19408">
                  <c:v>192.7733073</c:v>
                </c:pt>
                <c:pt idx="19409">
                  <c:v>192.78324029999999</c:v>
                </c:pt>
                <c:pt idx="19410">
                  <c:v>192.79317330000001</c:v>
                </c:pt>
                <c:pt idx="19411">
                  <c:v>192.8031063</c:v>
                </c:pt>
                <c:pt idx="19412">
                  <c:v>192.81303930000001</c:v>
                </c:pt>
                <c:pt idx="19413">
                  <c:v>192.8229723</c:v>
                </c:pt>
                <c:pt idx="19414">
                  <c:v>192.83290529999999</c:v>
                </c:pt>
                <c:pt idx="19415">
                  <c:v>192.84283830000001</c:v>
                </c:pt>
                <c:pt idx="19416">
                  <c:v>192.8527713</c:v>
                </c:pt>
                <c:pt idx="19417">
                  <c:v>192.86270529999999</c:v>
                </c:pt>
                <c:pt idx="19418">
                  <c:v>192.87263830000001</c:v>
                </c:pt>
                <c:pt idx="19419">
                  <c:v>192.8825713</c:v>
                </c:pt>
                <c:pt idx="19420">
                  <c:v>192.89250430000001</c:v>
                </c:pt>
                <c:pt idx="19421">
                  <c:v>192.9024373</c:v>
                </c:pt>
                <c:pt idx="19422">
                  <c:v>192.91237029999999</c:v>
                </c:pt>
                <c:pt idx="19423">
                  <c:v>192.92230330000001</c:v>
                </c:pt>
                <c:pt idx="19424">
                  <c:v>192.9322363</c:v>
                </c:pt>
                <c:pt idx="19425">
                  <c:v>192.94216929999999</c:v>
                </c:pt>
                <c:pt idx="19426">
                  <c:v>192.95210230000001</c:v>
                </c:pt>
                <c:pt idx="19427">
                  <c:v>192.9620353</c:v>
                </c:pt>
                <c:pt idx="19428">
                  <c:v>192.97196829999999</c:v>
                </c:pt>
                <c:pt idx="19429">
                  <c:v>192.9819013</c:v>
                </c:pt>
                <c:pt idx="19430">
                  <c:v>192.99183429999999</c:v>
                </c:pt>
                <c:pt idx="19431">
                  <c:v>193.00176730000001</c:v>
                </c:pt>
                <c:pt idx="19432">
                  <c:v>193.0117003</c:v>
                </c:pt>
                <c:pt idx="19433">
                  <c:v>193.02163329999999</c:v>
                </c:pt>
                <c:pt idx="19434">
                  <c:v>193.03156630000001</c:v>
                </c:pt>
                <c:pt idx="19435">
                  <c:v>193.0414993</c:v>
                </c:pt>
                <c:pt idx="19436">
                  <c:v>193.05143229999999</c:v>
                </c:pt>
                <c:pt idx="19437">
                  <c:v>193.0613663</c:v>
                </c:pt>
                <c:pt idx="19438">
                  <c:v>193.07129929999999</c:v>
                </c:pt>
                <c:pt idx="19439">
                  <c:v>193.08123230000001</c:v>
                </c:pt>
                <c:pt idx="19440">
                  <c:v>193.0911653</c:v>
                </c:pt>
                <c:pt idx="19441">
                  <c:v>193.10109829999999</c:v>
                </c:pt>
                <c:pt idx="19442">
                  <c:v>193.11103130000001</c:v>
                </c:pt>
                <c:pt idx="19443">
                  <c:v>193.1209643</c:v>
                </c:pt>
                <c:pt idx="19444">
                  <c:v>193.13089729999999</c:v>
                </c:pt>
                <c:pt idx="19445">
                  <c:v>193.1408303</c:v>
                </c:pt>
                <c:pt idx="19446">
                  <c:v>193.15076329999999</c:v>
                </c:pt>
                <c:pt idx="19447">
                  <c:v>193.16069630000001</c:v>
                </c:pt>
                <c:pt idx="19448">
                  <c:v>193.1706293</c:v>
                </c:pt>
                <c:pt idx="19449">
                  <c:v>193.18056229999999</c:v>
                </c:pt>
                <c:pt idx="19450">
                  <c:v>193.19049530000001</c:v>
                </c:pt>
                <c:pt idx="19451">
                  <c:v>193.2004283</c:v>
                </c:pt>
                <c:pt idx="19452">
                  <c:v>193.21036129999999</c:v>
                </c:pt>
                <c:pt idx="19453">
                  <c:v>193.22029430000001</c:v>
                </c:pt>
                <c:pt idx="19454">
                  <c:v>193.2302273</c:v>
                </c:pt>
                <c:pt idx="19455">
                  <c:v>193.24016030000001</c:v>
                </c:pt>
                <c:pt idx="19456">
                  <c:v>193.2500943</c:v>
                </c:pt>
                <c:pt idx="19457">
                  <c:v>193.26002729999999</c:v>
                </c:pt>
                <c:pt idx="19458">
                  <c:v>193.26996030000001</c:v>
                </c:pt>
                <c:pt idx="19459">
                  <c:v>193.2798933</c:v>
                </c:pt>
                <c:pt idx="19460">
                  <c:v>193.28982629999999</c:v>
                </c:pt>
                <c:pt idx="19461">
                  <c:v>193.29975930000001</c:v>
                </c:pt>
                <c:pt idx="19462">
                  <c:v>193.30969229999999</c:v>
                </c:pt>
                <c:pt idx="19463">
                  <c:v>193.31962530000001</c:v>
                </c:pt>
                <c:pt idx="19464">
                  <c:v>193.3295583</c:v>
                </c:pt>
                <c:pt idx="19465">
                  <c:v>193.33949129999999</c:v>
                </c:pt>
                <c:pt idx="19466">
                  <c:v>193.34942430000001</c:v>
                </c:pt>
                <c:pt idx="19467">
                  <c:v>193.3593573</c:v>
                </c:pt>
                <c:pt idx="19468">
                  <c:v>193.36929029999999</c:v>
                </c:pt>
                <c:pt idx="19469">
                  <c:v>193.37922330000001</c:v>
                </c:pt>
                <c:pt idx="19470">
                  <c:v>193.3891563</c:v>
                </c:pt>
                <c:pt idx="19471">
                  <c:v>193.39908930000001</c:v>
                </c:pt>
                <c:pt idx="19472">
                  <c:v>193.4090223</c:v>
                </c:pt>
                <c:pt idx="19473">
                  <c:v>193.41895529999999</c:v>
                </c:pt>
                <c:pt idx="19474">
                  <c:v>193.42888830000001</c:v>
                </c:pt>
                <c:pt idx="19475">
                  <c:v>193.4388223</c:v>
                </c:pt>
                <c:pt idx="19476">
                  <c:v>193.44875529999999</c:v>
                </c:pt>
                <c:pt idx="19477">
                  <c:v>193.45868830000001</c:v>
                </c:pt>
                <c:pt idx="19478">
                  <c:v>193.4686213</c:v>
                </c:pt>
                <c:pt idx="19479">
                  <c:v>193.47855430000001</c:v>
                </c:pt>
                <c:pt idx="19480">
                  <c:v>193.4884873</c:v>
                </c:pt>
                <c:pt idx="19481">
                  <c:v>193.49842029999999</c:v>
                </c:pt>
                <c:pt idx="19482">
                  <c:v>193.50835330000001</c:v>
                </c:pt>
                <c:pt idx="19483">
                  <c:v>193.5182863</c:v>
                </c:pt>
                <c:pt idx="19484">
                  <c:v>193.52821929999999</c:v>
                </c:pt>
                <c:pt idx="19485">
                  <c:v>193.53815230000001</c:v>
                </c:pt>
                <c:pt idx="19486">
                  <c:v>193.5480853</c:v>
                </c:pt>
                <c:pt idx="19487">
                  <c:v>193.55801829999999</c:v>
                </c:pt>
                <c:pt idx="19488">
                  <c:v>193.5679513</c:v>
                </c:pt>
                <c:pt idx="19489">
                  <c:v>193.57788429999999</c:v>
                </c:pt>
                <c:pt idx="19490">
                  <c:v>193.58781730000001</c:v>
                </c:pt>
                <c:pt idx="19491">
                  <c:v>193.5977503</c:v>
                </c:pt>
                <c:pt idx="19492">
                  <c:v>193.60768329999999</c:v>
                </c:pt>
                <c:pt idx="19493">
                  <c:v>193.61761630000001</c:v>
                </c:pt>
                <c:pt idx="19494">
                  <c:v>193.6275503</c:v>
                </c:pt>
                <c:pt idx="19495">
                  <c:v>193.63748330000001</c:v>
                </c:pt>
                <c:pt idx="19496">
                  <c:v>193.6474159</c:v>
                </c:pt>
                <c:pt idx="19497">
                  <c:v>193.65734889999999</c:v>
                </c:pt>
                <c:pt idx="19498">
                  <c:v>193.66728190000001</c:v>
                </c:pt>
                <c:pt idx="19499">
                  <c:v>193.6772149</c:v>
                </c:pt>
                <c:pt idx="19500">
                  <c:v>193.68714790000001</c:v>
                </c:pt>
                <c:pt idx="19501">
                  <c:v>193.6970809</c:v>
                </c:pt>
                <c:pt idx="19502">
                  <c:v>193.70701389999999</c:v>
                </c:pt>
                <c:pt idx="19503">
                  <c:v>193.71694690000001</c:v>
                </c:pt>
                <c:pt idx="19504">
                  <c:v>193.7268799</c:v>
                </c:pt>
                <c:pt idx="19505">
                  <c:v>193.73681289999999</c:v>
                </c:pt>
                <c:pt idx="19506">
                  <c:v>193.74674590000001</c:v>
                </c:pt>
                <c:pt idx="19507">
                  <c:v>193.7566789</c:v>
                </c:pt>
                <c:pt idx="19508">
                  <c:v>193.76661189999999</c:v>
                </c:pt>
                <c:pt idx="19509">
                  <c:v>193.7765449</c:v>
                </c:pt>
                <c:pt idx="19510">
                  <c:v>193.78647789999999</c:v>
                </c:pt>
                <c:pt idx="19511">
                  <c:v>193.79641090000001</c:v>
                </c:pt>
                <c:pt idx="19512">
                  <c:v>193.8063439</c:v>
                </c:pt>
                <c:pt idx="19513">
                  <c:v>193.81627689999999</c:v>
                </c:pt>
                <c:pt idx="19514">
                  <c:v>193.82620990000001</c:v>
                </c:pt>
                <c:pt idx="19515">
                  <c:v>193.8361439</c:v>
                </c:pt>
                <c:pt idx="19516">
                  <c:v>193.84607690000001</c:v>
                </c:pt>
                <c:pt idx="19517">
                  <c:v>193.8560099</c:v>
                </c:pt>
                <c:pt idx="19518">
                  <c:v>193.86594289999999</c:v>
                </c:pt>
                <c:pt idx="19519">
                  <c:v>193.87587590000001</c:v>
                </c:pt>
                <c:pt idx="19520">
                  <c:v>193.8858089</c:v>
                </c:pt>
                <c:pt idx="19521">
                  <c:v>193.89574189999999</c:v>
                </c:pt>
                <c:pt idx="19522">
                  <c:v>193.90567490000001</c:v>
                </c:pt>
                <c:pt idx="19523">
                  <c:v>193.9156079</c:v>
                </c:pt>
                <c:pt idx="19524">
                  <c:v>193.92554089999999</c:v>
                </c:pt>
                <c:pt idx="19525">
                  <c:v>193.93547390000001</c:v>
                </c:pt>
                <c:pt idx="19526">
                  <c:v>193.94540689999999</c:v>
                </c:pt>
                <c:pt idx="19527">
                  <c:v>193.95533990000001</c:v>
                </c:pt>
                <c:pt idx="19528">
                  <c:v>193.9652729</c:v>
                </c:pt>
                <c:pt idx="19529">
                  <c:v>193.97520589999999</c:v>
                </c:pt>
                <c:pt idx="19530">
                  <c:v>193.98513890000001</c:v>
                </c:pt>
                <c:pt idx="19531">
                  <c:v>193.9950719</c:v>
                </c:pt>
                <c:pt idx="19532">
                  <c:v>194.00500489999999</c:v>
                </c:pt>
                <c:pt idx="19533">
                  <c:v>194.01493790000001</c:v>
                </c:pt>
                <c:pt idx="19534">
                  <c:v>194.0248709</c:v>
                </c:pt>
                <c:pt idx="19535">
                  <c:v>194.03480389999999</c:v>
                </c:pt>
                <c:pt idx="19536">
                  <c:v>194.0447379</c:v>
                </c:pt>
                <c:pt idx="19537">
                  <c:v>194.05467089999999</c:v>
                </c:pt>
                <c:pt idx="19538">
                  <c:v>194.06460390000001</c:v>
                </c:pt>
                <c:pt idx="19539">
                  <c:v>194.0745369</c:v>
                </c:pt>
                <c:pt idx="19540">
                  <c:v>194.08446989999999</c:v>
                </c:pt>
                <c:pt idx="19541">
                  <c:v>194.09440290000001</c:v>
                </c:pt>
                <c:pt idx="19542">
                  <c:v>194.1043359</c:v>
                </c:pt>
                <c:pt idx="19543">
                  <c:v>194.11426890000001</c:v>
                </c:pt>
                <c:pt idx="19544">
                  <c:v>194.1242019</c:v>
                </c:pt>
                <c:pt idx="19545">
                  <c:v>194.13413489999999</c:v>
                </c:pt>
                <c:pt idx="19546">
                  <c:v>194.14406790000001</c:v>
                </c:pt>
                <c:pt idx="19547">
                  <c:v>194.1540009</c:v>
                </c:pt>
                <c:pt idx="19548">
                  <c:v>194.16393389999999</c:v>
                </c:pt>
                <c:pt idx="19549">
                  <c:v>194.17386690000001</c:v>
                </c:pt>
                <c:pt idx="19550">
                  <c:v>194.1837999</c:v>
                </c:pt>
                <c:pt idx="19551">
                  <c:v>194.19373289999999</c:v>
                </c:pt>
                <c:pt idx="19552">
                  <c:v>194.2036659</c:v>
                </c:pt>
                <c:pt idx="19553">
                  <c:v>194.21359889999999</c:v>
                </c:pt>
                <c:pt idx="19554">
                  <c:v>194.22353190000001</c:v>
                </c:pt>
                <c:pt idx="19555">
                  <c:v>194.2334649</c:v>
                </c:pt>
                <c:pt idx="19556">
                  <c:v>194.24339789999999</c:v>
                </c:pt>
                <c:pt idx="19557">
                  <c:v>194.25333090000001</c:v>
                </c:pt>
                <c:pt idx="19558">
                  <c:v>194.2632649</c:v>
                </c:pt>
                <c:pt idx="19559">
                  <c:v>194.27319790000001</c:v>
                </c:pt>
                <c:pt idx="19560">
                  <c:v>194.2831309</c:v>
                </c:pt>
                <c:pt idx="19561">
                  <c:v>194.29306389999999</c:v>
                </c:pt>
                <c:pt idx="19562">
                  <c:v>194.30299690000001</c:v>
                </c:pt>
                <c:pt idx="19563">
                  <c:v>194.3129299</c:v>
                </c:pt>
                <c:pt idx="19564">
                  <c:v>194.32286289999999</c:v>
                </c:pt>
                <c:pt idx="19565">
                  <c:v>194.33279590000001</c:v>
                </c:pt>
                <c:pt idx="19566">
                  <c:v>194.3427289</c:v>
                </c:pt>
                <c:pt idx="19567">
                  <c:v>194.35266189999999</c:v>
                </c:pt>
                <c:pt idx="19568">
                  <c:v>194.3625949</c:v>
                </c:pt>
                <c:pt idx="19569">
                  <c:v>194.37252789999999</c:v>
                </c:pt>
                <c:pt idx="19570">
                  <c:v>194.38246090000001</c:v>
                </c:pt>
                <c:pt idx="19571">
                  <c:v>194.3923939</c:v>
                </c:pt>
                <c:pt idx="19572">
                  <c:v>194.40232689999999</c:v>
                </c:pt>
                <c:pt idx="19573">
                  <c:v>194.41225990000001</c:v>
                </c:pt>
                <c:pt idx="19574">
                  <c:v>194.4221929</c:v>
                </c:pt>
                <c:pt idx="19575">
                  <c:v>194.43212589999999</c:v>
                </c:pt>
                <c:pt idx="19576">
                  <c:v>194.44205890000001</c:v>
                </c:pt>
                <c:pt idx="19577">
                  <c:v>194.4519919</c:v>
                </c:pt>
                <c:pt idx="19578">
                  <c:v>194.46192490000001</c:v>
                </c:pt>
                <c:pt idx="19579">
                  <c:v>194.4718579</c:v>
                </c:pt>
                <c:pt idx="19580">
                  <c:v>194.48179089999999</c:v>
                </c:pt>
                <c:pt idx="19581">
                  <c:v>194.49172390000001</c:v>
                </c:pt>
                <c:pt idx="19582">
                  <c:v>194.5016579</c:v>
                </c:pt>
                <c:pt idx="19583">
                  <c:v>194.51159089999999</c:v>
                </c:pt>
                <c:pt idx="19584">
                  <c:v>194.52152390000001</c:v>
                </c:pt>
                <c:pt idx="19585">
                  <c:v>194.53145689999999</c:v>
                </c:pt>
                <c:pt idx="19586">
                  <c:v>194.54138990000001</c:v>
                </c:pt>
                <c:pt idx="19587">
                  <c:v>194.5513229</c:v>
                </c:pt>
                <c:pt idx="19588">
                  <c:v>194.56125589999999</c:v>
                </c:pt>
                <c:pt idx="19589">
                  <c:v>194.57118890000001</c:v>
                </c:pt>
                <c:pt idx="19590">
                  <c:v>194.5811219</c:v>
                </c:pt>
                <c:pt idx="19591">
                  <c:v>194.59105489999999</c:v>
                </c:pt>
                <c:pt idx="19592">
                  <c:v>194.60098790000001</c:v>
                </c:pt>
                <c:pt idx="19593">
                  <c:v>194.6109209</c:v>
                </c:pt>
                <c:pt idx="19594">
                  <c:v>194.62085389999999</c:v>
                </c:pt>
                <c:pt idx="19595">
                  <c:v>194.6307869</c:v>
                </c:pt>
                <c:pt idx="19596">
                  <c:v>194.64071989999999</c:v>
                </c:pt>
                <c:pt idx="19597">
                  <c:v>194.6506521</c:v>
                </c:pt>
                <c:pt idx="19598">
                  <c:v>194.66058509999999</c:v>
                </c:pt>
                <c:pt idx="19599">
                  <c:v>194.67051810000001</c:v>
                </c:pt>
                <c:pt idx="19600">
                  <c:v>194.6804511</c:v>
                </c:pt>
                <c:pt idx="19601">
                  <c:v>194.69038409999999</c:v>
                </c:pt>
                <c:pt idx="19602">
                  <c:v>194.70031710000001</c:v>
                </c:pt>
                <c:pt idx="19603">
                  <c:v>194.7102501</c:v>
                </c:pt>
                <c:pt idx="19604">
                  <c:v>194.72018410000001</c:v>
                </c:pt>
                <c:pt idx="19605">
                  <c:v>194.7301171</c:v>
                </c:pt>
                <c:pt idx="19606">
                  <c:v>194.74005009999999</c:v>
                </c:pt>
                <c:pt idx="19607">
                  <c:v>194.74998310000001</c:v>
                </c:pt>
                <c:pt idx="19608">
                  <c:v>194.7599161</c:v>
                </c:pt>
                <c:pt idx="19609">
                  <c:v>194.76984909999999</c:v>
                </c:pt>
                <c:pt idx="19610">
                  <c:v>194.77978210000001</c:v>
                </c:pt>
                <c:pt idx="19611">
                  <c:v>194.7897151</c:v>
                </c:pt>
                <c:pt idx="19612">
                  <c:v>194.79964810000001</c:v>
                </c:pt>
                <c:pt idx="19613">
                  <c:v>194.8095811</c:v>
                </c:pt>
                <c:pt idx="19614">
                  <c:v>194.81951409999999</c:v>
                </c:pt>
                <c:pt idx="19615">
                  <c:v>194.82944710000001</c:v>
                </c:pt>
                <c:pt idx="19616">
                  <c:v>194.8393801</c:v>
                </c:pt>
                <c:pt idx="19617">
                  <c:v>194.84931309999999</c:v>
                </c:pt>
                <c:pt idx="19618">
                  <c:v>194.85924610000001</c:v>
                </c:pt>
                <c:pt idx="19619">
                  <c:v>194.8691791</c:v>
                </c:pt>
                <c:pt idx="19620">
                  <c:v>194.87911209999999</c:v>
                </c:pt>
                <c:pt idx="19621">
                  <c:v>194.8890451</c:v>
                </c:pt>
                <c:pt idx="19622">
                  <c:v>194.89897809999999</c:v>
                </c:pt>
                <c:pt idx="19623">
                  <c:v>194.90891110000001</c:v>
                </c:pt>
                <c:pt idx="19624">
                  <c:v>194.9188441</c:v>
                </c:pt>
                <c:pt idx="19625">
                  <c:v>194.92877809999999</c:v>
                </c:pt>
                <c:pt idx="19626">
                  <c:v>194.93871110000001</c:v>
                </c:pt>
                <c:pt idx="19627">
                  <c:v>194.9486441</c:v>
                </c:pt>
                <c:pt idx="19628">
                  <c:v>194.95857710000001</c:v>
                </c:pt>
                <c:pt idx="19629">
                  <c:v>194.9685101</c:v>
                </c:pt>
                <c:pt idx="19630">
                  <c:v>194.97844309999999</c:v>
                </c:pt>
                <c:pt idx="19631">
                  <c:v>194.98837610000001</c:v>
                </c:pt>
                <c:pt idx="19632">
                  <c:v>194.9983091</c:v>
                </c:pt>
                <c:pt idx="19633">
                  <c:v>195.00824209999999</c:v>
                </c:pt>
                <c:pt idx="19634">
                  <c:v>195.01817510000001</c:v>
                </c:pt>
                <c:pt idx="19635">
                  <c:v>195.0281081</c:v>
                </c:pt>
                <c:pt idx="19636">
                  <c:v>195.03804109999999</c:v>
                </c:pt>
                <c:pt idx="19637">
                  <c:v>195.0479741</c:v>
                </c:pt>
                <c:pt idx="19638">
                  <c:v>195.05790709999999</c:v>
                </c:pt>
                <c:pt idx="19639">
                  <c:v>195.06784010000001</c:v>
                </c:pt>
                <c:pt idx="19640">
                  <c:v>195.0777731</c:v>
                </c:pt>
                <c:pt idx="19641">
                  <c:v>195.08770609999999</c:v>
                </c:pt>
                <c:pt idx="19642">
                  <c:v>195.09763910000001</c:v>
                </c:pt>
                <c:pt idx="19643">
                  <c:v>195.1075731</c:v>
                </c:pt>
                <c:pt idx="19644">
                  <c:v>195.11750610000001</c:v>
                </c:pt>
                <c:pt idx="19645">
                  <c:v>195.1274391</c:v>
                </c:pt>
                <c:pt idx="19646">
                  <c:v>195.13737209999999</c:v>
                </c:pt>
                <c:pt idx="19647">
                  <c:v>195.14730510000001</c:v>
                </c:pt>
                <c:pt idx="19648">
                  <c:v>195.1572381</c:v>
                </c:pt>
                <c:pt idx="19649">
                  <c:v>195.16717109999999</c:v>
                </c:pt>
                <c:pt idx="19650">
                  <c:v>195.17710410000001</c:v>
                </c:pt>
                <c:pt idx="19651">
                  <c:v>195.1870371</c:v>
                </c:pt>
                <c:pt idx="19652">
                  <c:v>195.19697009999999</c:v>
                </c:pt>
                <c:pt idx="19653">
                  <c:v>195.20690310000001</c:v>
                </c:pt>
                <c:pt idx="19654">
                  <c:v>195.21683609999999</c:v>
                </c:pt>
                <c:pt idx="19655">
                  <c:v>195.22676910000001</c:v>
                </c:pt>
                <c:pt idx="19656">
                  <c:v>195.2367021</c:v>
                </c:pt>
                <c:pt idx="19657">
                  <c:v>195.24663509999999</c:v>
                </c:pt>
                <c:pt idx="19658">
                  <c:v>195.25656810000001</c:v>
                </c:pt>
                <c:pt idx="19659">
                  <c:v>195.2665011</c:v>
                </c:pt>
                <c:pt idx="19660">
                  <c:v>195.27643409999999</c:v>
                </c:pt>
                <c:pt idx="19661">
                  <c:v>195.28636710000001</c:v>
                </c:pt>
                <c:pt idx="19662">
                  <c:v>195.2963001</c:v>
                </c:pt>
                <c:pt idx="19663">
                  <c:v>195.30623410000001</c:v>
                </c:pt>
                <c:pt idx="19664">
                  <c:v>195.3161671</c:v>
                </c:pt>
                <c:pt idx="19665">
                  <c:v>195.32610009999999</c:v>
                </c:pt>
                <c:pt idx="19666">
                  <c:v>195.33603310000001</c:v>
                </c:pt>
                <c:pt idx="19667">
                  <c:v>195.3459661</c:v>
                </c:pt>
                <c:pt idx="19668">
                  <c:v>195.35589909999999</c:v>
                </c:pt>
                <c:pt idx="19669">
                  <c:v>195.36583210000001</c:v>
                </c:pt>
                <c:pt idx="19670">
                  <c:v>195.3757651</c:v>
                </c:pt>
                <c:pt idx="19671">
                  <c:v>195.38569810000001</c:v>
                </c:pt>
                <c:pt idx="19672">
                  <c:v>195.3956311</c:v>
                </c:pt>
                <c:pt idx="19673">
                  <c:v>195.40556409999999</c:v>
                </c:pt>
                <c:pt idx="19674">
                  <c:v>195.41549710000001</c:v>
                </c:pt>
                <c:pt idx="19675">
                  <c:v>195.4254301</c:v>
                </c:pt>
                <c:pt idx="19676">
                  <c:v>195.43536309999999</c:v>
                </c:pt>
                <c:pt idx="19677">
                  <c:v>195.44529610000001</c:v>
                </c:pt>
                <c:pt idx="19678">
                  <c:v>195.4552291</c:v>
                </c:pt>
                <c:pt idx="19679">
                  <c:v>195.46516209999999</c:v>
                </c:pt>
                <c:pt idx="19680">
                  <c:v>195.4750951</c:v>
                </c:pt>
                <c:pt idx="19681">
                  <c:v>195.48502809999999</c:v>
                </c:pt>
                <c:pt idx="19682">
                  <c:v>195.49496110000001</c:v>
                </c:pt>
                <c:pt idx="19683">
                  <c:v>195.5048941</c:v>
                </c:pt>
                <c:pt idx="19684">
                  <c:v>195.51482809999999</c:v>
                </c:pt>
                <c:pt idx="19685">
                  <c:v>195.52476110000001</c:v>
                </c:pt>
                <c:pt idx="19686">
                  <c:v>195.5346941</c:v>
                </c:pt>
                <c:pt idx="19687">
                  <c:v>195.54462710000001</c:v>
                </c:pt>
                <c:pt idx="19688">
                  <c:v>195.5545601</c:v>
                </c:pt>
                <c:pt idx="19689">
                  <c:v>195.56449309999999</c:v>
                </c:pt>
                <c:pt idx="19690">
                  <c:v>195.57442610000001</c:v>
                </c:pt>
                <c:pt idx="19691">
                  <c:v>195.5843591</c:v>
                </c:pt>
                <c:pt idx="19692">
                  <c:v>195.59429209999999</c:v>
                </c:pt>
                <c:pt idx="19693">
                  <c:v>195.60422510000001</c:v>
                </c:pt>
                <c:pt idx="19694">
                  <c:v>195.6141581</c:v>
                </c:pt>
                <c:pt idx="19695">
                  <c:v>195.62409109999999</c:v>
                </c:pt>
                <c:pt idx="19696">
                  <c:v>195.6340241</c:v>
                </c:pt>
                <c:pt idx="19697">
                  <c:v>195.64395709999999</c:v>
                </c:pt>
                <c:pt idx="19698">
                  <c:v>195.65389099999999</c:v>
                </c:pt>
                <c:pt idx="19699">
                  <c:v>195.66382400000001</c:v>
                </c:pt>
                <c:pt idx="19700">
                  <c:v>195.67375699999999</c:v>
                </c:pt>
                <c:pt idx="19701">
                  <c:v>195.68369000000001</c:v>
                </c:pt>
                <c:pt idx="19702">
                  <c:v>195.693623</c:v>
                </c:pt>
                <c:pt idx="19703">
                  <c:v>195.70355699999999</c:v>
                </c:pt>
                <c:pt idx="19704">
                  <c:v>195.71349000000001</c:v>
                </c:pt>
                <c:pt idx="19705">
                  <c:v>195.723423</c:v>
                </c:pt>
                <c:pt idx="19706">
                  <c:v>195.73335599999999</c:v>
                </c:pt>
                <c:pt idx="19707">
                  <c:v>195.743289</c:v>
                </c:pt>
                <c:pt idx="19708">
                  <c:v>195.75322199999999</c:v>
                </c:pt>
                <c:pt idx="19709">
                  <c:v>195.76315500000001</c:v>
                </c:pt>
                <c:pt idx="19710">
                  <c:v>195.773088</c:v>
                </c:pt>
                <c:pt idx="19711">
                  <c:v>195.78302099999999</c:v>
                </c:pt>
                <c:pt idx="19712">
                  <c:v>195.79295400000001</c:v>
                </c:pt>
                <c:pt idx="19713">
                  <c:v>195.802887</c:v>
                </c:pt>
                <c:pt idx="19714">
                  <c:v>195.81281999999999</c:v>
                </c:pt>
                <c:pt idx="19715">
                  <c:v>195.82275300000001</c:v>
                </c:pt>
                <c:pt idx="19716">
                  <c:v>195.832686</c:v>
                </c:pt>
                <c:pt idx="19717">
                  <c:v>195.84261900000001</c:v>
                </c:pt>
                <c:pt idx="19718">
                  <c:v>195.852552</c:v>
                </c:pt>
                <c:pt idx="19719">
                  <c:v>195.86248499999999</c:v>
                </c:pt>
                <c:pt idx="19720">
                  <c:v>195.87241800000001</c:v>
                </c:pt>
                <c:pt idx="19721">
                  <c:v>195.882351</c:v>
                </c:pt>
                <c:pt idx="19722">
                  <c:v>195.89228399999999</c:v>
                </c:pt>
                <c:pt idx="19723">
                  <c:v>195.902218</c:v>
                </c:pt>
                <c:pt idx="19724">
                  <c:v>195.91215099999999</c:v>
                </c:pt>
                <c:pt idx="19725">
                  <c:v>195.92208400000001</c:v>
                </c:pt>
                <c:pt idx="19726">
                  <c:v>195.932017</c:v>
                </c:pt>
                <c:pt idx="19727">
                  <c:v>195.94194999999999</c:v>
                </c:pt>
                <c:pt idx="19728">
                  <c:v>195.95188300000001</c:v>
                </c:pt>
                <c:pt idx="19729">
                  <c:v>195.961816</c:v>
                </c:pt>
                <c:pt idx="19730">
                  <c:v>195.97174899999999</c:v>
                </c:pt>
                <c:pt idx="19731">
                  <c:v>195.98168200000001</c:v>
                </c:pt>
                <c:pt idx="19732">
                  <c:v>195.991615</c:v>
                </c:pt>
                <c:pt idx="19733">
                  <c:v>196.00154800000001</c:v>
                </c:pt>
                <c:pt idx="19734">
                  <c:v>196.011481</c:v>
                </c:pt>
                <c:pt idx="19735">
                  <c:v>196.02141399999999</c:v>
                </c:pt>
                <c:pt idx="19736">
                  <c:v>196.03134700000001</c:v>
                </c:pt>
                <c:pt idx="19737">
                  <c:v>196.04128</c:v>
                </c:pt>
                <c:pt idx="19738">
                  <c:v>196.05121299999999</c:v>
                </c:pt>
                <c:pt idx="19739">
                  <c:v>196.06114600000001</c:v>
                </c:pt>
                <c:pt idx="19740">
                  <c:v>196.071079</c:v>
                </c:pt>
                <c:pt idx="19741">
                  <c:v>196.08101199999999</c:v>
                </c:pt>
                <c:pt idx="19742">
                  <c:v>196.090945</c:v>
                </c:pt>
                <c:pt idx="19743">
                  <c:v>196.10087799999999</c:v>
                </c:pt>
                <c:pt idx="19744">
                  <c:v>196.11081100000001</c:v>
                </c:pt>
                <c:pt idx="19745">
                  <c:v>196.120745</c:v>
                </c:pt>
                <c:pt idx="19746">
                  <c:v>196.13067799999999</c:v>
                </c:pt>
                <c:pt idx="19747">
                  <c:v>196.14061100000001</c:v>
                </c:pt>
                <c:pt idx="19748">
                  <c:v>196.150544</c:v>
                </c:pt>
                <c:pt idx="19749">
                  <c:v>196.16047699999999</c:v>
                </c:pt>
                <c:pt idx="19750">
                  <c:v>196.17041</c:v>
                </c:pt>
                <c:pt idx="19751">
                  <c:v>196.18034299999999</c:v>
                </c:pt>
                <c:pt idx="19752">
                  <c:v>196.19027600000001</c:v>
                </c:pt>
                <c:pt idx="19753">
                  <c:v>196.200209</c:v>
                </c:pt>
                <c:pt idx="19754">
                  <c:v>196.21014199999999</c:v>
                </c:pt>
                <c:pt idx="19755">
                  <c:v>196.22007500000001</c:v>
                </c:pt>
                <c:pt idx="19756">
                  <c:v>196.230008</c:v>
                </c:pt>
                <c:pt idx="19757">
                  <c:v>196.23994099999999</c:v>
                </c:pt>
                <c:pt idx="19758">
                  <c:v>196.24987400000001</c:v>
                </c:pt>
                <c:pt idx="19759">
                  <c:v>196.259807</c:v>
                </c:pt>
                <c:pt idx="19760">
                  <c:v>196.26974000000001</c:v>
                </c:pt>
                <c:pt idx="19761">
                  <c:v>196.279673</c:v>
                </c:pt>
                <c:pt idx="19762">
                  <c:v>196.28960599999999</c:v>
                </c:pt>
                <c:pt idx="19763">
                  <c:v>196.29953900000001</c:v>
                </c:pt>
                <c:pt idx="19764">
                  <c:v>196.309472</c:v>
                </c:pt>
                <c:pt idx="19765">
                  <c:v>196.31940499999999</c:v>
                </c:pt>
                <c:pt idx="19766">
                  <c:v>196.329339</c:v>
                </c:pt>
                <c:pt idx="19767">
                  <c:v>196.33927199999999</c:v>
                </c:pt>
                <c:pt idx="19768">
                  <c:v>196.34920500000001</c:v>
                </c:pt>
                <c:pt idx="19769">
                  <c:v>196.359138</c:v>
                </c:pt>
                <c:pt idx="19770">
                  <c:v>196.36907099999999</c:v>
                </c:pt>
                <c:pt idx="19771">
                  <c:v>196.37900400000001</c:v>
                </c:pt>
                <c:pt idx="19772">
                  <c:v>196.388937</c:v>
                </c:pt>
                <c:pt idx="19773">
                  <c:v>196.39886999999999</c:v>
                </c:pt>
                <c:pt idx="19774">
                  <c:v>196.40880300000001</c:v>
                </c:pt>
                <c:pt idx="19775">
                  <c:v>196.418736</c:v>
                </c:pt>
                <c:pt idx="19776">
                  <c:v>196.42866900000001</c:v>
                </c:pt>
                <c:pt idx="19777">
                  <c:v>196.438602</c:v>
                </c:pt>
                <c:pt idx="19778">
                  <c:v>196.44853499999999</c:v>
                </c:pt>
                <c:pt idx="19779">
                  <c:v>196.45846800000001</c:v>
                </c:pt>
                <c:pt idx="19780">
                  <c:v>196.468401</c:v>
                </c:pt>
                <c:pt idx="19781">
                  <c:v>196.47833399999999</c:v>
                </c:pt>
                <c:pt idx="19782">
                  <c:v>196.48826700000001</c:v>
                </c:pt>
                <c:pt idx="19783">
                  <c:v>196.4982</c:v>
                </c:pt>
                <c:pt idx="19784">
                  <c:v>196.50813400000001</c:v>
                </c:pt>
                <c:pt idx="19785">
                  <c:v>196.518067</c:v>
                </c:pt>
                <c:pt idx="19786">
                  <c:v>196.52799999999999</c:v>
                </c:pt>
                <c:pt idx="19787">
                  <c:v>196.53793300000001</c:v>
                </c:pt>
                <c:pt idx="19788">
                  <c:v>196.547866</c:v>
                </c:pt>
                <c:pt idx="19789">
                  <c:v>196.55779899999999</c:v>
                </c:pt>
                <c:pt idx="19790">
                  <c:v>196.56773200000001</c:v>
                </c:pt>
                <c:pt idx="19791">
                  <c:v>196.577665</c:v>
                </c:pt>
                <c:pt idx="19792">
                  <c:v>196.58759800000001</c:v>
                </c:pt>
                <c:pt idx="19793">
                  <c:v>196.597531</c:v>
                </c:pt>
                <c:pt idx="19794">
                  <c:v>196.60746399999999</c:v>
                </c:pt>
                <c:pt idx="19795">
                  <c:v>196.61739700000001</c:v>
                </c:pt>
                <c:pt idx="19796">
                  <c:v>196.62733</c:v>
                </c:pt>
                <c:pt idx="19797">
                  <c:v>196.63726299999999</c:v>
                </c:pt>
                <c:pt idx="19798">
                  <c:v>196.64719600000001</c:v>
                </c:pt>
                <c:pt idx="19799">
                  <c:v>196.657129</c:v>
                </c:pt>
                <c:pt idx="19800">
                  <c:v>196.66706300000001</c:v>
                </c:pt>
                <c:pt idx="19801">
                  <c:v>196.676996</c:v>
                </c:pt>
                <c:pt idx="19802">
                  <c:v>196.68692899999999</c:v>
                </c:pt>
                <c:pt idx="19803">
                  <c:v>196.69686200000001</c:v>
                </c:pt>
                <c:pt idx="19804">
                  <c:v>196.706795</c:v>
                </c:pt>
                <c:pt idx="19805">
                  <c:v>196.71672799999999</c:v>
                </c:pt>
                <c:pt idx="19806">
                  <c:v>196.72666100000001</c:v>
                </c:pt>
                <c:pt idx="19807">
                  <c:v>196.736594</c:v>
                </c:pt>
                <c:pt idx="19808">
                  <c:v>196.74652699999999</c:v>
                </c:pt>
                <c:pt idx="19809">
                  <c:v>196.75646</c:v>
                </c:pt>
                <c:pt idx="19810">
                  <c:v>196.76639299999999</c:v>
                </c:pt>
                <c:pt idx="19811">
                  <c:v>196.77632600000001</c:v>
                </c:pt>
                <c:pt idx="19812">
                  <c:v>196.786259</c:v>
                </c:pt>
                <c:pt idx="19813">
                  <c:v>196.79619199999999</c:v>
                </c:pt>
                <c:pt idx="19814">
                  <c:v>196.80612600000001</c:v>
                </c:pt>
                <c:pt idx="19815">
                  <c:v>196.816059</c:v>
                </c:pt>
                <c:pt idx="19816">
                  <c:v>196.82599200000001</c:v>
                </c:pt>
                <c:pt idx="19817">
                  <c:v>196.835925</c:v>
                </c:pt>
                <c:pt idx="19818">
                  <c:v>196.84585799999999</c:v>
                </c:pt>
                <c:pt idx="19819">
                  <c:v>196.85579100000001</c:v>
                </c:pt>
                <c:pt idx="19820">
                  <c:v>196.865724</c:v>
                </c:pt>
                <c:pt idx="19821">
                  <c:v>196.87565699999999</c:v>
                </c:pt>
                <c:pt idx="19822">
                  <c:v>196.88559000000001</c:v>
                </c:pt>
                <c:pt idx="19823">
                  <c:v>196.895523</c:v>
                </c:pt>
                <c:pt idx="19824">
                  <c:v>196.90545599999999</c:v>
                </c:pt>
                <c:pt idx="19825">
                  <c:v>196.915389</c:v>
                </c:pt>
                <c:pt idx="19826">
                  <c:v>196.92532199999999</c:v>
                </c:pt>
                <c:pt idx="19827">
                  <c:v>196.93525500000001</c:v>
                </c:pt>
                <c:pt idx="19828">
                  <c:v>196.945188</c:v>
                </c:pt>
                <c:pt idx="19829">
                  <c:v>196.95512199999999</c:v>
                </c:pt>
                <c:pt idx="19830">
                  <c:v>196.96505500000001</c:v>
                </c:pt>
                <c:pt idx="19831">
                  <c:v>196.974988</c:v>
                </c:pt>
                <c:pt idx="19832">
                  <c:v>196.98492100000001</c:v>
                </c:pt>
                <c:pt idx="19833">
                  <c:v>196.994854</c:v>
                </c:pt>
                <c:pt idx="19834">
                  <c:v>197.00478699999999</c:v>
                </c:pt>
                <c:pt idx="19835">
                  <c:v>197.01472000000001</c:v>
                </c:pt>
                <c:pt idx="19836">
                  <c:v>197.024653</c:v>
                </c:pt>
                <c:pt idx="19837">
                  <c:v>197.03458599999999</c:v>
                </c:pt>
                <c:pt idx="19838">
                  <c:v>197.04451900000001</c:v>
                </c:pt>
                <c:pt idx="19839">
                  <c:v>197.054452</c:v>
                </c:pt>
                <c:pt idx="19840">
                  <c:v>197.06438499999999</c:v>
                </c:pt>
                <c:pt idx="19841">
                  <c:v>197.07431800000001</c:v>
                </c:pt>
                <c:pt idx="19842">
                  <c:v>197.08425199999999</c:v>
                </c:pt>
                <c:pt idx="19843">
                  <c:v>197.09418500000001</c:v>
                </c:pt>
                <c:pt idx="19844">
                  <c:v>197.104118</c:v>
                </c:pt>
                <c:pt idx="19845">
                  <c:v>197.11405099999999</c:v>
                </c:pt>
                <c:pt idx="19846">
                  <c:v>197.12398400000001</c:v>
                </c:pt>
                <c:pt idx="19847">
                  <c:v>197.133917</c:v>
                </c:pt>
                <c:pt idx="19848">
                  <c:v>197.14384999999999</c:v>
                </c:pt>
                <c:pt idx="19849">
                  <c:v>197.153783</c:v>
                </c:pt>
                <c:pt idx="19850">
                  <c:v>197.16371599999999</c:v>
                </c:pt>
                <c:pt idx="19851">
                  <c:v>197.17364900000001</c:v>
                </c:pt>
                <c:pt idx="19852">
                  <c:v>197.183582</c:v>
                </c:pt>
                <c:pt idx="19853">
                  <c:v>197.19351499999999</c:v>
                </c:pt>
                <c:pt idx="19854">
                  <c:v>197.20344800000001</c:v>
                </c:pt>
                <c:pt idx="19855">
                  <c:v>197.213381</c:v>
                </c:pt>
                <c:pt idx="19856">
                  <c:v>197.22331500000001</c:v>
                </c:pt>
                <c:pt idx="19857">
                  <c:v>197.233248</c:v>
                </c:pt>
                <c:pt idx="19858">
                  <c:v>197.24318099999999</c:v>
                </c:pt>
                <c:pt idx="19859">
                  <c:v>197.25311400000001</c:v>
                </c:pt>
                <c:pt idx="19860">
                  <c:v>197.263047</c:v>
                </c:pt>
                <c:pt idx="19861">
                  <c:v>197.27297999999999</c:v>
                </c:pt>
                <c:pt idx="19862">
                  <c:v>197.28291300000001</c:v>
                </c:pt>
                <c:pt idx="19863">
                  <c:v>197.292846</c:v>
                </c:pt>
                <c:pt idx="19864">
                  <c:v>197.30277899999999</c:v>
                </c:pt>
                <c:pt idx="19865">
                  <c:v>197.312712</c:v>
                </c:pt>
                <c:pt idx="19866">
                  <c:v>197.32264499999999</c:v>
                </c:pt>
                <c:pt idx="19867">
                  <c:v>197.33257800000001</c:v>
                </c:pt>
                <c:pt idx="19868">
                  <c:v>197.342512</c:v>
                </c:pt>
                <c:pt idx="19869">
                  <c:v>197.35244499999999</c:v>
                </c:pt>
                <c:pt idx="19870">
                  <c:v>197.36237800000001</c:v>
                </c:pt>
                <c:pt idx="19871">
                  <c:v>197.372311</c:v>
                </c:pt>
                <c:pt idx="19872">
                  <c:v>197.38224399999999</c:v>
                </c:pt>
                <c:pt idx="19873">
                  <c:v>197.392177</c:v>
                </c:pt>
                <c:pt idx="19874">
                  <c:v>197.40210999999999</c:v>
                </c:pt>
                <c:pt idx="19875">
                  <c:v>197.41204300000001</c:v>
                </c:pt>
                <c:pt idx="19876">
                  <c:v>197.421976</c:v>
                </c:pt>
                <c:pt idx="19877">
                  <c:v>197.43190899999999</c:v>
                </c:pt>
                <c:pt idx="19878">
                  <c:v>197.44184200000001</c:v>
                </c:pt>
                <c:pt idx="19879">
                  <c:v>197.451776</c:v>
                </c:pt>
                <c:pt idx="19880">
                  <c:v>197.46170900000001</c:v>
                </c:pt>
                <c:pt idx="19881">
                  <c:v>197.471642</c:v>
                </c:pt>
                <c:pt idx="19882">
                  <c:v>197.48157499999999</c:v>
                </c:pt>
                <c:pt idx="19883">
                  <c:v>197.49150800000001</c:v>
                </c:pt>
                <c:pt idx="19884">
                  <c:v>197.501441</c:v>
                </c:pt>
                <c:pt idx="19885">
                  <c:v>197.51137399999999</c:v>
                </c:pt>
                <c:pt idx="19886">
                  <c:v>197.52130700000001</c:v>
                </c:pt>
                <c:pt idx="19887">
                  <c:v>197.53124</c:v>
                </c:pt>
                <c:pt idx="19888">
                  <c:v>197.54117299999999</c:v>
                </c:pt>
                <c:pt idx="19889">
                  <c:v>197.551106</c:v>
                </c:pt>
                <c:pt idx="19890">
                  <c:v>197.56103999999999</c:v>
                </c:pt>
                <c:pt idx="19891">
                  <c:v>197.57097300000001</c:v>
                </c:pt>
                <c:pt idx="19892">
                  <c:v>197.580906</c:v>
                </c:pt>
                <c:pt idx="19893">
                  <c:v>197.59083899999999</c:v>
                </c:pt>
                <c:pt idx="19894">
                  <c:v>197.60077200000001</c:v>
                </c:pt>
                <c:pt idx="19895">
                  <c:v>197.610705</c:v>
                </c:pt>
                <c:pt idx="19896">
                  <c:v>197.62063800000001</c:v>
                </c:pt>
                <c:pt idx="19897">
                  <c:v>197.630571</c:v>
                </c:pt>
                <c:pt idx="19898">
                  <c:v>197.64050399999999</c:v>
                </c:pt>
                <c:pt idx="19899">
                  <c:v>197.65043739999999</c:v>
                </c:pt>
                <c:pt idx="19900">
                  <c:v>197.6603714</c:v>
                </c:pt>
                <c:pt idx="19901">
                  <c:v>197.67030439999999</c:v>
                </c:pt>
                <c:pt idx="19902">
                  <c:v>197.68023740000001</c:v>
                </c:pt>
                <c:pt idx="19903">
                  <c:v>197.6901704</c:v>
                </c:pt>
                <c:pt idx="19904">
                  <c:v>197.70010339999999</c:v>
                </c:pt>
                <c:pt idx="19905">
                  <c:v>197.71003640000001</c:v>
                </c:pt>
                <c:pt idx="19906">
                  <c:v>197.7199694</c:v>
                </c:pt>
                <c:pt idx="19907">
                  <c:v>197.72990239999999</c:v>
                </c:pt>
                <c:pt idx="19908">
                  <c:v>197.7398354</c:v>
                </c:pt>
                <c:pt idx="19909">
                  <c:v>197.74976939999999</c:v>
                </c:pt>
                <c:pt idx="19910">
                  <c:v>197.75970240000001</c:v>
                </c:pt>
                <c:pt idx="19911">
                  <c:v>197.7696354</c:v>
                </c:pt>
                <c:pt idx="19912">
                  <c:v>197.77956839999999</c:v>
                </c:pt>
                <c:pt idx="19913">
                  <c:v>197.78950140000001</c:v>
                </c:pt>
                <c:pt idx="19914">
                  <c:v>197.7994344</c:v>
                </c:pt>
                <c:pt idx="19915">
                  <c:v>197.80936740000001</c:v>
                </c:pt>
                <c:pt idx="19916">
                  <c:v>197.8193004</c:v>
                </c:pt>
                <c:pt idx="19917">
                  <c:v>197.82923339999999</c:v>
                </c:pt>
                <c:pt idx="19918">
                  <c:v>197.83916740000001</c:v>
                </c:pt>
                <c:pt idx="19919">
                  <c:v>197.8491004</c:v>
                </c:pt>
                <c:pt idx="19920">
                  <c:v>197.85903339999999</c:v>
                </c:pt>
                <c:pt idx="19921">
                  <c:v>197.86896640000001</c:v>
                </c:pt>
                <c:pt idx="19922">
                  <c:v>197.87889939999999</c:v>
                </c:pt>
                <c:pt idx="19923">
                  <c:v>197.88883240000001</c:v>
                </c:pt>
                <c:pt idx="19924">
                  <c:v>197.8987654</c:v>
                </c:pt>
                <c:pt idx="19925">
                  <c:v>197.90869839999999</c:v>
                </c:pt>
                <c:pt idx="19926">
                  <c:v>197.91863140000001</c:v>
                </c:pt>
                <c:pt idx="19927">
                  <c:v>197.9285654</c:v>
                </c:pt>
                <c:pt idx="19928">
                  <c:v>197.93849839999999</c:v>
                </c:pt>
                <c:pt idx="19929">
                  <c:v>197.9484314</c:v>
                </c:pt>
                <c:pt idx="19930">
                  <c:v>197.95836439999999</c:v>
                </c:pt>
                <c:pt idx="19931">
                  <c:v>197.96829740000001</c:v>
                </c:pt>
                <c:pt idx="19932">
                  <c:v>197.9782304</c:v>
                </c:pt>
                <c:pt idx="19933">
                  <c:v>197.98816339999999</c:v>
                </c:pt>
                <c:pt idx="19934">
                  <c:v>197.99809640000001</c:v>
                </c:pt>
                <c:pt idx="19935">
                  <c:v>198.0080304</c:v>
                </c:pt>
                <c:pt idx="19936">
                  <c:v>198.01796340000001</c:v>
                </c:pt>
                <c:pt idx="19937">
                  <c:v>198.0278964</c:v>
                </c:pt>
                <c:pt idx="19938">
                  <c:v>198.03782939999999</c:v>
                </c:pt>
                <c:pt idx="19939">
                  <c:v>198.04776240000001</c:v>
                </c:pt>
                <c:pt idx="19940">
                  <c:v>198.0576954</c:v>
                </c:pt>
                <c:pt idx="19941">
                  <c:v>198.06762839999999</c:v>
                </c:pt>
                <c:pt idx="19942">
                  <c:v>198.07756140000001</c:v>
                </c:pt>
                <c:pt idx="19943">
                  <c:v>198.08749539999999</c:v>
                </c:pt>
                <c:pt idx="19944">
                  <c:v>198.09742840000001</c:v>
                </c:pt>
                <c:pt idx="19945">
                  <c:v>198.1073614</c:v>
                </c:pt>
                <c:pt idx="19946">
                  <c:v>198.11729439999999</c:v>
                </c:pt>
                <c:pt idx="19947">
                  <c:v>198.12722740000001</c:v>
                </c:pt>
                <c:pt idx="19948">
                  <c:v>198.1371604</c:v>
                </c:pt>
                <c:pt idx="19949">
                  <c:v>198.14709339999999</c:v>
                </c:pt>
                <c:pt idx="19950">
                  <c:v>198.15702640000001</c:v>
                </c:pt>
                <c:pt idx="19951">
                  <c:v>198.16696039999999</c:v>
                </c:pt>
                <c:pt idx="19952">
                  <c:v>198.17689340000001</c:v>
                </c:pt>
                <c:pt idx="19953">
                  <c:v>198.1868264</c:v>
                </c:pt>
                <c:pt idx="19954">
                  <c:v>198.19675939999999</c:v>
                </c:pt>
                <c:pt idx="19955">
                  <c:v>198.20669240000001</c:v>
                </c:pt>
                <c:pt idx="19956">
                  <c:v>198.2166254</c:v>
                </c:pt>
                <c:pt idx="19957">
                  <c:v>198.22655839999999</c:v>
                </c:pt>
                <c:pt idx="19958">
                  <c:v>198.23649140000001</c:v>
                </c:pt>
                <c:pt idx="19959">
                  <c:v>198.2464244</c:v>
                </c:pt>
                <c:pt idx="19960">
                  <c:v>198.25635840000001</c:v>
                </c:pt>
                <c:pt idx="19961">
                  <c:v>198.2662914</c:v>
                </c:pt>
                <c:pt idx="19962">
                  <c:v>198.27622439999999</c:v>
                </c:pt>
                <c:pt idx="19963">
                  <c:v>198.28615740000001</c:v>
                </c:pt>
                <c:pt idx="19964">
                  <c:v>198.2960904</c:v>
                </c:pt>
                <c:pt idx="19965">
                  <c:v>198.30602339999999</c:v>
                </c:pt>
                <c:pt idx="19966">
                  <c:v>198.3159564</c:v>
                </c:pt>
                <c:pt idx="19967">
                  <c:v>198.32588939999999</c:v>
                </c:pt>
                <c:pt idx="19968">
                  <c:v>198.33582340000001</c:v>
                </c:pt>
                <c:pt idx="19969">
                  <c:v>198.3457564</c:v>
                </c:pt>
                <c:pt idx="19970">
                  <c:v>198.35568939999999</c:v>
                </c:pt>
                <c:pt idx="19971">
                  <c:v>198.36562240000001</c:v>
                </c:pt>
                <c:pt idx="19972">
                  <c:v>198.3755554</c:v>
                </c:pt>
                <c:pt idx="19973">
                  <c:v>198.38548840000001</c:v>
                </c:pt>
                <c:pt idx="19974">
                  <c:v>198.3954214</c:v>
                </c:pt>
                <c:pt idx="19975">
                  <c:v>198.40535539999999</c:v>
                </c:pt>
                <c:pt idx="19976">
                  <c:v>198.41528840000001</c:v>
                </c:pt>
                <c:pt idx="19977">
                  <c:v>198.4252214</c:v>
                </c:pt>
                <c:pt idx="19978">
                  <c:v>198.43515439999999</c:v>
                </c:pt>
                <c:pt idx="19979">
                  <c:v>198.44508740000001</c:v>
                </c:pt>
                <c:pt idx="19980">
                  <c:v>198.4550204</c:v>
                </c:pt>
                <c:pt idx="19981">
                  <c:v>198.46495340000001</c:v>
                </c:pt>
                <c:pt idx="19982">
                  <c:v>198.4748864</c:v>
                </c:pt>
                <c:pt idx="19983">
                  <c:v>198.48482039999999</c:v>
                </c:pt>
                <c:pt idx="19984">
                  <c:v>198.49475340000001</c:v>
                </c:pt>
                <c:pt idx="19985">
                  <c:v>198.5046864</c:v>
                </c:pt>
                <c:pt idx="19986">
                  <c:v>198.51461939999999</c:v>
                </c:pt>
                <c:pt idx="19987">
                  <c:v>198.5245524</c:v>
                </c:pt>
                <c:pt idx="19988">
                  <c:v>198.53448539999999</c:v>
                </c:pt>
                <c:pt idx="19989">
                  <c:v>198.54441840000001</c:v>
                </c:pt>
                <c:pt idx="19990">
                  <c:v>198.5543514</c:v>
                </c:pt>
                <c:pt idx="19991">
                  <c:v>198.56428539999999</c:v>
                </c:pt>
                <c:pt idx="19992">
                  <c:v>198.57421840000001</c:v>
                </c:pt>
                <c:pt idx="19993">
                  <c:v>198.5841514</c:v>
                </c:pt>
                <c:pt idx="19994">
                  <c:v>198.59408440000001</c:v>
                </c:pt>
                <c:pt idx="19995">
                  <c:v>198.6040174</c:v>
                </c:pt>
                <c:pt idx="19996">
                  <c:v>198.61395039999999</c:v>
                </c:pt>
                <c:pt idx="19997">
                  <c:v>198.62388340000001</c:v>
                </c:pt>
                <c:pt idx="19998">
                  <c:v>198.6338164</c:v>
                </c:pt>
                <c:pt idx="19999">
                  <c:v>198.64375039999999</c:v>
                </c:pt>
                <c:pt idx="20000">
                  <c:v>198.65368269999999</c:v>
                </c:pt>
                <c:pt idx="20001">
                  <c:v>198.66361570000001</c:v>
                </c:pt>
                <c:pt idx="20002">
                  <c:v>198.6735487</c:v>
                </c:pt>
                <c:pt idx="20003">
                  <c:v>198.68348169999999</c:v>
                </c:pt>
                <c:pt idx="20004">
                  <c:v>198.69341470000001</c:v>
                </c:pt>
                <c:pt idx="20005">
                  <c:v>198.70334769999999</c:v>
                </c:pt>
                <c:pt idx="20006">
                  <c:v>198.71328170000001</c:v>
                </c:pt>
                <c:pt idx="20007">
                  <c:v>198.7232147</c:v>
                </c:pt>
                <c:pt idx="20008">
                  <c:v>198.73314769999999</c:v>
                </c:pt>
                <c:pt idx="20009">
                  <c:v>198.74308070000001</c:v>
                </c:pt>
                <c:pt idx="20010">
                  <c:v>198.7530137</c:v>
                </c:pt>
                <c:pt idx="20011">
                  <c:v>198.76294669999999</c:v>
                </c:pt>
                <c:pt idx="20012">
                  <c:v>198.7728797</c:v>
                </c:pt>
                <c:pt idx="20013">
                  <c:v>198.78281269999999</c:v>
                </c:pt>
                <c:pt idx="20014">
                  <c:v>198.79274670000001</c:v>
                </c:pt>
                <c:pt idx="20015">
                  <c:v>198.8026797</c:v>
                </c:pt>
                <c:pt idx="20016">
                  <c:v>198.81261269999999</c:v>
                </c:pt>
                <c:pt idx="20017">
                  <c:v>198.82254570000001</c:v>
                </c:pt>
                <c:pt idx="20018">
                  <c:v>198.8324787</c:v>
                </c:pt>
                <c:pt idx="20019">
                  <c:v>198.84241170000001</c:v>
                </c:pt>
                <c:pt idx="20020">
                  <c:v>198.8523447</c:v>
                </c:pt>
                <c:pt idx="20021">
                  <c:v>198.86227769999999</c:v>
                </c:pt>
                <c:pt idx="20022">
                  <c:v>198.87221170000001</c:v>
                </c:pt>
                <c:pt idx="20023">
                  <c:v>198.8821447</c:v>
                </c:pt>
                <c:pt idx="20024">
                  <c:v>198.89207769999999</c:v>
                </c:pt>
                <c:pt idx="20025">
                  <c:v>198.90201070000001</c:v>
                </c:pt>
                <c:pt idx="20026">
                  <c:v>198.91194369999999</c:v>
                </c:pt>
                <c:pt idx="20027">
                  <c:v>198.92187670000001</c:v>
                </c:pt>
                <c:pt idx="20028">
                  <c:v>198.9318097</c:v>
                </c:pt>
                <c:pt idx="20029">
                  <c:v>198.94174269999999</c:v>
                </c:pt>
                <c:pt idx="20030">
                  <c:v>198.95167670000001</c:v>
                </c:pt>
                <c:pt idx="20031">
                  <c:v>198.9616097</c:v>
                </c:pt>
                <c:pt idx="20032">
                  <c:v>198.97154269999999</c:v>
                </c:pt>
                <c:pt idx="20033">
                  <c:v>198.9814757</c:v>
                </c:pt>
                <c:pt idx="20034">
                  <c:v>198.99140869999999</c:v>
                </c:pt>
                <c:pt idx="20035">
                  <c:v>199.00134170000001</c:v>
                </c:pt>
                <c:pt idx="20036">
                  <c:v>199.0112747</c:v>
                </c:pt>
                <c:pt idx="20037">
                  <c:v>199.02120869999999</c:v>
                </c:pt>
                <c:pt idx="20038">
                  <c:v>199.03114170000001</c:v>
                </c:pt>
                <c:pt idx="20039">
                  <c:v>199.0410747</c:v>
                </c:pt>
                <c:pt idx="20040">
                  <c:v>199.05100770000001</c:v>
                </c:pt>
                <c:pt idx="20041">
                  <c:v>199.0609407</c:v>
                </c:pt>
                <c:pt idx="20042">
                  <c:v>199.07087369999999</c:v>
                </c:pt>
                <c:pt idx="20043">
                  <c:v>199.08080670000001</c:v>
                </c:pt>
                <c:pt idx="20044">
                  <c:v>199.0907407</c:v>
                </c:pt>
                <c:pt idx="20045">
                  <c:v>199.10067369999999</c:v>
                </c:pt>
                <c:pt idx="20046">
                  <c:v>199.11060670000001</c:v>
                </c:pt>
                <c:pt idx="20047">
                  <c:v>199.12053969999999</c:v>
                </c:pt>
                <c:pt idx="20048">
                  <c:v>199.13047270000001</c:v>
                </c:pt>
                <c:pt idx="20049">
                  <c:v>199.1404057</c:v>
                </c:pt>
                <c:pt idx="20050">
                  <c:v>199.15033869999999</c:v>
                </c:pt>
                <c:pt idx="20051">
                  <c:v>199.16027170000001</c:v>
                </c:pt>
                <c:pt idx="20052">
                  <c:v>199.1702057</c:v>
                </c:pt>
                <c:pt idx="20053">
                  <c:v>199.18013869999999</c:v>
                </c:pt>
                <c:pt idx="20054">
                  <c:v>199.1900717</c:v>
                </c:pt>
                <c:pt idx="20055">
                  <c:v>199.20000469999999</c:v>
                </c:pt>
                <c:pt idx="20056">
                  <c:v>199.20993770000001</c:v>
                </c:pt>
                <c:pt idx="20057">
                  <c:v>199.2198707</c:v>
                </c:pt>
                <c:pt idx="20058">
                  <c:v>199.22980369999999</c:v>
                </c:pt>
                <c:pt idx="20059">
                  <c:v>199.23973770000001</c:v>
                </c:pt>
                <c:pt idx="20060">
                  <c:v>199.2496707</c:v>
                </c:pt>
                <c:pt idx="20061">
                  <c:v>199.25960370000001</c:v>
                </c:pt>
                <c:pt idx="20062">
                  <c:v>199.2695367</c:v>
                </c:pt>
                <c:pt idx="20063">
                  <c:v>199.27946969999999</c:v>
                </c:pt>
                <c:pt idx="20064">
                  <c:v>199.28940270000001</c:v>
                </c:pt>
                <c:pt idx="20065">
                  <c:v>199.2993357</c:v>
                </c:pt>
                <c:pt idx="20066">
                  <c:v>199.30926869999999</c:v>
                </c:pt>
                <c:pt idx="20067">
                  <c:v>199.31920270000001</c:v>
                </c:pt>
                <c:pt idx="20068">
                  <c:v>199.32913569999999</c:v>
                </c:pt>
                <c:pt idx="20069">
                  <c:v>199.33906870000001</c:v>
                </c:pt>
                <c:pt idx="20070">
                  <c:v>199.3490017</c:v>
                </c:pt>
                <c:pt idx="20071">
                  <c:v>199.35893469999999</c:v>
                </c:pt>
                <c:pt idx="20072">
                  <c:v>199.36886770000001</c:v>
                </c:pt>
                <c:pt idx="20073">
                  <c:v>199.3788007</c:v>
                </c:pt>
                <c:pt idx="20074">
                  <c:v>199.38873369999999</c:v>
                </c:pt>
                <c:pt idx="20075">
                  <c:v>199.3986677</c:v>
                </c:pt>
                <c:pt idx="20076">
                  <c:v>199.40860069999999</c:v>
                </c:pt>
                <c:pt idx="20077">
                  <c:v>199.41853370000001</c:v>
                </c:pt>
                <c:pt idx="20078">
                  <c:v>199.4284667</c:v>
                </c:pt>
                <c:pt idx="20079">
                  <c:v>199.43839969999999</c:v>
                </c:pt>
                <c:pt idx="20080">
                  <c:v>199.44833270000001</c:v>
                </c:pt>
                <c:pt idx="20081">
                  <c:v>199.4582657</c:v>
                </c:pt>
                <c:pt idx="20082">
                  <c:v>199.46819970000001</c:v>
                </c:pt>
                <c:pt idx="20083">
                  <c:v>199.4781327</c:v>
                </c:pt>
                <c:pt idx="20084">
                  <c:v>199.48806569999999</c:v>
                </c:pt>
                <c:pt idx="20085">
                  <c:v>199.49799870000001</c:v>
                </c:pt>
                <c:pt idx="20086">
                  <c:v>199.5079317</c:v>
                </c:pt>
                <c:pt idx="20087">
                  <c:v>199.51786469999999</c:v>
                </c:pt>
                <c:pt idx="20088">
                  <c:v>199.52779770000001</c:v>
                </c:pt>
                <c:pt idx="20089">
                  <c:v>199.53773169999999</c:v>
                </c:pt>
                <c:pt idx="20090">
                  <c:v>199.54766470000001</c:v>
                </c:pt>
                <c:pt idx="20091">
                  <c:v>199.5575977</c:v>
                </c:pt>
                <c:pt idx="20092">
                  <c:v>199.56753069999999</c:v>
                </c:pt>
                <c:pt idx="20093">
                  <c:v>199.57746370000001</c:v>
                </c:pt>
                <c:pt idx="20094">
                  <c:v>199.5873967</c:v>
                </c:pt>
                <c:pt idx="20095">
                  <c:v>199.59732969999999</c:v>
                </c:pt>
                <c:pt idx="20096">
                  <c:v>199.60726270000001</c:v>
                </c:pt>
                <c:pt idx="20097">
                  <c:v>199.61719669999999</c:v>
                </c:pt>
                <c:pt idx="20098">
                  <c:v>199.62712970000001</c:v>
                </c:pt>
                <c:pt idx="20099">
                  <c:v>199.6370627</c:v>
                </c:pt>
                <c:pt idx="20100">
                  <c:v>199.64699569999999</c:v>
                </c:pt>
                <c:pt idx="20101">
                  <c:v>199.6569284</c:v>
                </c:pt>
                <c:pt idx="20102">
                  <c:v>199.66686139999999</c:v>
                </c:pt>
                <c:pt idx="20103">
                  <c:v>199.67679440000001</c:v>
                </c:pt>
                <c:pt idx="20104">
                  <c:v>199.68672839999999</c:v>
                </c:pt>
                <c:pt idx="20105">
                  <c:v>199.69666140000001</c:v>
                </c:pt>
                <c:pt idx="20106">
                  <c:v>199.7065944</c:v>
                </c:pt>
                <c:pt idx="20107">
                  <c:v>199.71652739999999</c:v>
                </c:pt>
                <c:pt idx="20108">
                  <c:v>199.72646040000001</c:v>
                </c:pt>
                <c:pt idx="20109">
                  <c:v>199.7363934</c:v>
                </c:pt>
                <c:pt idx="20110">
                  <c:v>199.74632639999999</c:v>
                </c:pt>
                <c:pt idx="20111">
                  <c:v>199.7562594</c:v>
                </c:pt>
                <c:pt idx="20112">
                  <c:v>199.76619339999999</c:v>
                </c:pt>
                <c:pt idx="20113">
                  <c:v>199.77612640000001</c:v>
                </c:pt>
                <c:pt idx="20114">
                  <c:v>199.7860594</c:v>
                </c:pt>
                <c:pt idx="20115">
                  <c:v>199.79599239999999</c:v>
                </c:pt>
                <c:pt idx="20116">
                  <c:v>199.80592540000001</c:v>
                </c:pt>
                <c:pt idx="20117">
                  <c:v>199.8158584</c:v>
                </c:pt>
                <c:pt idx="20118">
                  <c:v>199.82579140000001</c:v>
                </c:pt>
                <c:pt idx="20119">
                  <c:v>199.8357254</c:v>
                </c:pt>
                <c:pt idx="20120">
                  <c:v>199.84565839999999</c:v>
                </c:pt>
                <c:pt idx="20121">
                  <c:v>199.85559140000001</c:v>
                </c:pt>
                <c:pt idx="20122">
                  <c:v>199.8655244</c:v>
                </c:pt>
                <c:pt idx="20123">
                  <c:v>199.87545739999999</c:v>
                </c:pt>
                <c:pt idx="20124">
                  <c:v>199.88539040000001</c:v>
                </c:pt>
                <c:pt idx="20125">
                  <c:v>199.8953234</c:v>
                </c:pt>
                <c:pt idx="20126">
                  <c:v>199.90525740000001</c:v>
                </c:pt>
                <c:pt idx="20127">
                  <c:v>199.9151904</c:v>
                </c:pt>
                <c:pt idx="20128">
                  <c:v>199.92512339999999</c:v>
                </c:pt>
                <c:pt idx="20129">
                  <c:v>199.93505640000001</c:v>
                </c:pt>
                <c:pt idx="20130">
                  <c:v>199.9449894</c:v>
                </c:pt>
                <c:pt idx="20131">
                  <c:v>199.95492239999999</c:v>
                </c:pt>
                <c:pt idx="20132">
                  <c:v>199.9648554</c:v>
                </c:pt>
                <c:pt idx="20133">
                  <c:v>199.97478839999999</c:v>
                </c:pt>
                <c:pt idx="20134">
                  <c:v>199.98472240000001</c:v>
                </c:pt>
                <c:pt idx="20135">
                  <c:v>199.9946554</c:v>
                </c:pt>
                <c:pt idx="20136">
                  <c:v>200.00458839999999</c:v>
                </c:pt>
                <c:pt idx="20137">
                  <c:v>200.01452140000001</c:v>
                </c:pt>
                <c:pt idx="20138">
                  <c:v>200.0244544</c:v>
                </c:pt>
                <c:pt idx="20139">
                  <c:v>200.03438740000001</c:v>
                </c:pt>
                <c:pt idx="20140">
                  <c:v>200.0443204</c:v>
                </c:pt>
                <c:pt idx="20141">
                  <c:v>200.05425439999999</c:v>
                </c:pt>
                <c:pt idx="20142">
                  <c:v>200.06418740000001</c:v>
                </c:pt>
                <c:pt idx="20143">
                  <c:v>200.0741204</c:v>
                </c:pt>
                <c:pt idx="20144">
                  <c:v>200.08405339999999</c:v>
                </c:pt>
                <c:pt idx="20145">
                  <c:v>200.09398640000001</c:v>
                </c:pt>
                <c:pt idx="20146">
                  <c:v>200.1039194</c:v>
                </c:pt>
                <c:pt idx="20147">
                  <c:v>200.11385240000001</c:v>
                </c:pt>
                <c:pt idx="20148">
                  <c:v>200.1237864</c:v>
                </c:pt>
                <c:pt idx="20149">
                  <c:v>200.13371939999999</c:v>
                </c:pt>
                <c:pt idx="20150">
                  <c:v>200.14365240000001</c:v>
                </c:pt>
                <c:pt idx="20151">
                  <c:v>200.1535854</c:v>
                </c:pt>
                <c:pt idx="20152">
                  <c:v>200.16351839999999</c:v>
                </c:pt>
                <c:pt idx="20153">
                  <c:v>200.1734514</c:v>
                </c:pt>
                <c:pt idx="20154">
                  <c:v>200.18338539999999</c:v>
                </c:pt>
                <c:pt idx="20155">
                  <c:v>200.19331840000001</c:v>
                </c:pt>
                <c:pt idx="20156">
                  <c:v>200.2032514</c:v>
                </c:pt>
                <c:pt idx="20157">
                  <c:v>200.21318439999999</c:v>
                </c:pt>
                <c:pt idx="20158">
                  <c:v>200.22311740000001</c:v>
                </c:pt>
                <c:pt idx="20159">
                  <c:v>200.2330504</c:v>
                </c:pt>
                <c:pt idx="20160">
                  <c:v>200.24298340000001</c:v>
                </c:pt>
                <c:pt idx="20161">
                  <c:v>200.2529174</c:v>
                </c:pt>
                <c:pt idx="20162">
                  <c:v>200.26285039999999</c:v>
                </c:pt>
                <c:pt idx="20163">
                  <c:v>200.27278340000001</c:v>
                </c:pt>
                <c:pt idx="20164">
                  <c:v>200.2827164</c:v>
                </c:pt>
                <c:pt idx="20165">
                  <c:v>200.29264939999999</c:v>
                </c:pt>
                <c:pt idx="20166">
                  <c:v>200.30258240000001</c:v>
                </c:pt>
                <c:pt idx="20167">
                  <c:v>200.3125154</c:v>
                </c:pt>
                <c:pt idx="20168">
                  <c:v>200.32244940000001</c:v>
                </c:pt>
                <c:pt idx="20169">
                  <c:v>200.3323824</c:v>
                </c:pt>
                <c:pt idx="20170">
                  <c:v>200.34231539999999</c:v>
                </c:pt>
                <c:pt idx="20171">
                  <c:v>200.35224840000001</c:v>
                </c:pt>
                <c:pt idx="20172">
                  <c:v>200.3621814</c:v>
                </c:pt>
                <c:pt idx="20173">
                  <c:v>200.37211439999999</c:v>
                </c:pt>
                <c:pt idx="20174">
                  <c:v>200.3820484</c:v>
                </c:pt>
                <c:pt idx="20175">
                  <c:v>200.39198139999999</c:v>
                </c:pt>
                <c:pt idx="20176">
                  <c:v>200.40191440000001</c:v>
                </c:pt>
                <c:pt idx="20177">
                  <c:v>200.4118474</c:v>
                </c:pt>
                <c:pt idx="20178">
                  <c:v>200.42178039999999</c:v>
                </c:pt>
                <c:pt idx="20179">
                  <c:v>200.43171340000001</c:v>
                </c:pt>
                <c:pt idx="20180">
                  <c:v>200.44164739999999</c:v>
                </c:pt>
                <c:pt idx="20181">
                  <c:v>200.45158040000001</c:v>
                </c:pt>
                <c:pt idx="20182">
                  <c:v>200.4615134</c:v>
                </c:pt>
                <c:pt idx="20183">
                  <c:v>200.47144639999999</c:v>
                </c:pt>
                <c:pt idx="20184">
                  <c:v>200.48137940000001</c:v>
                </c:pt>
                <c:pt idx="20185">
                  <c:v>200.4913124</c:v>
                </c:pt>
                <c:pt idx="20186">
                  <c:v>200.50124640000001</c:v>
                </c:pt>
                <c:pt idx="20187">
                  <c:v>200.5111794</c:v>
                </c:pt>
                <c:pt idx="20188">
                  <c:v>200.52111239999999</c:v>
                </c:pt>
                <c:pt idx="20189">
                  <c:v>200.53104540000001</c:v>
                </c:pt>
                <c:pt idx="20190">
                  <c:v>200.5409784</c:v>
                </c:pt>
                <c:pt idx="20191">
                  <c:v>200.55091139999999</c:v>
                </c:pt>
                <c:pt idx="20192">
                  <c:v>200.56084540000001</c:v>
                </c:pt>
                <c:pt idx="20193">
                  <c:v>200.57077839999999</c:v>
                </c:pt>
                <c:pt idx="20194">
                  <c:v>200.58071140000001</c:v>
                </c:pt>
                <c:pt idx="20195">
                  <c:v>200.5906444</c:v>
                </c:pt>
                <c:pt idx="20196">
                  <c:v>200.60057739999999</c:v>
                </c:pt>
                <c:pt idx="20197">
                  <c:v>200.61051040000001</c:v>
                </c:pt>
                <c:pt idx="20198">
                  <c:v>200.6204444</c:v>
                </c:pt>
                <c:pt idx="20199">
                  <c:v>200.63037739999999</c:v>
                </c:pt>
                <c:pt idx="20200">
                  <c:v>200.6403104</c:v>
                </c:pt>
                <c:pt idx="20201">
                  <c:v>200.65024339999999</c:v>
                </c:pt>
                <c:pt idx="20202">
                  <c:v>200.660177</c:v>
                </c:pt>
                <c:pt idx="20203">
                  <c:v>200.67011099999999</c:v>
                </c:pt>
                <c:pt idx="20204">
                  <c:v>200.68004400000001</c:v>
                </c:pt>
                <c:pt idx="20205">
                  <c:v>200.689977</c:v>
                </c:pt>
                <c:pt idx="20206">
                  <c:v>200.69990999999999</c:v>
                </c:pt>
                <c:pt idx="20207">
                  <c:v>200.70984300000001</c:v>
                </c:pt>
                <c:pt idx="20208">
                  <c:v>200.719776</c:v>
                </c:pt>
                <c:pt idx="20209">
                  <c:v>200.72971000000001</c:v>
                </c:pt>
                <c:pt idx="20210">
                  <c:v>200.739643</c:v>
                </c:pt>
                <c:pt idx="20211">
                  <c:v>200.74957599999999</c:v>
                </c:pt>
                <c:pt idx="20212">
                  <c:v>200.75950900000001</c:v>
                </c:pt>
                <c:pt idx="20213">
                  <c:v>200.769442</c:v>
                </c:pt>
                <c:pt idx="20214">
                  <c:v>200.77937499999999</c:v>
                </c:pt>
                <c:pt idx="20215">
                  <c:v>200.789309</c:v>
                </c:pt>
                <c:pt idx="20216">
                  <c:v>200.79924199999999</c:v>
                </c:pt>
                <c:pt idx="20217">
                  <c:v>200.80917500000001</c:v>
                </c:pt>
                <c:pt idx="20218">
                  <c:v>200.819108</c:v>
                </c:pt>
                <c:pt idx="20219">
                  <c:v>200.82904099999999</c:v>
                </c:pt>
                <c:pt idx="20220">
                  <c:v>200.838975</c:v>
                </c:pt>
                <c:pt idx="20221">
                  <c:v>200.84890799999999</c:v>
                </c:pt>
                <c:pt idx="20222">
                  <c:v>200.85884100000001</c:v>
                </c:pt>
                <c:pt idx="20223">
                  <c:v>200.868774</c:v>
                </c:pt>
                <c:pt idx="20224">
                  <c:v>200.87870699999999</c:v>
                </c:pt>
                <c:pt idx="20225">
                  <c:v>200.88864100000001</c:v>
                </c:pt>
                <c:pt idx="20226">
                  <c:v>200.898574</c:v>
                </c:pt>
                <c:pt idx="20227">
                  <c:v>200.90850699999999</c:v>
                </c:pt>
                <c:pt idx="20228">
                  <c:v>200.91844</c:v>
                </c:pt>
                <c:pt idx="20229">
                  <c:v>200.92837299999999</c:v>
                </c:pt>
                <c:pt idx="20230">
                  <c:v>200.93830700000001</c:v>
                </c:pt>
                <c:pt idx="20231">
                  <c:v>200.94824</c:v>
                </c:pt>
                <c:pt idx="20232">
                  <c:v>200.95817299999999</c:v>
                </c:pt>
                <c:pt idx="20233">
                  <c:v>200.96810600000001</c:v>
                </c:pt>
                <c:pt idx="20234">
                  <c:v>200.978039</c:v>
                </c:pt>
                <c:pt idx="20235">
                  <c:v>200.98797300000001</c:v>
                </c:pt>
                <c:pt idx="20236">
                  <c:v>200.997906</c:v>
                </c:pt>
                <c:pt idx="20237">
                  <c:v>201.00783899999999</c:v>
                </c:pt>
                <c:pt idx="20238">
                  <c:v>201.01777200000001</c:v>
                </c:pt>
                <c:pt idx="20239">
                  <c:v>201.027705</c:v>
                </c:pt>
                <c:pt idx="20240">
                  <c:v>201.03763900000001</c:v>
                </c:pt>
                <c:pt idx="20241">
                  <c:v>201.047572</c:v>
                </c:pt>
                <c:pt idx="20242">
                  <c:v>201.05750499999999</c:v>
                </c:pt>
                <c:pt idx="20243">
                  <c:v>201.06743800000001</c:v>
                </c:pt>
                <c:pt idx="20244">
                  <c:v>201.077371</c:v>
                </c:pt>
                <c:pt idx="20245">
                  <c:v>201.08730499999999</c:v>
                </c:pt>
                <c:pt idx="20246">
                  <c:v>201.097238</c:v>
                </c:pt>
                <c:pt idx="20247">
                  <c:v>201.10717099999999</c:v>
                </c:pt>
                <c:pt idx="20248">
                  <c:v>201.11710400000001</c:v>
                </c:pt>
                <c:pt idx="20249">
                  <c:v>201.127037</c:v>
                </c:pt>
                <c:pt idx="20250">
                  <c:v>201.13697099999999</c:v>
                </c:pt>
                <c:pt idx="20251">
                  <c:v>201.14690400000001</c:v>
                </c:pt>
                <c:pt idx="20252">
                  <c:v>201.156837</c:v>
                </c:pt>
                <c:pt idx="20253">
                  <c:v>201.16677000000001</c:v>
                </c:pt>
                <c:pt idx="20254">
                  <c:v>201.176703</c:v>
                </c:pt>
                <c:pt idx="20255">
                  <c:v>201.18663699999999</c:v>
                </c:pt>
                <c:pt idx="20256">
                  <c:v>201.19657000000001</c:v>
                </c:pt>
                <c:pt idx="20257">
                  <c:v>201.206503</c:v>
                </c:pt>
                <c:pt idx="20258">
                  <c:v>201.21643599999999</c:v>
                </c:pt>
                <c:pt idx="20259">
                  <c:v>201.22636900000001</c:v>
                </c:pt>
                <c:pt idx="20260">
                  <c:v>201.23630299999999</c:v>
                </c:pt>
                <c:pt idx="20261">
                  <c:v>201.24623600000001</c:v>
                </c:pt>
                <c:pt idx="20262">
                  <c:v>201.256169</c:v>
                </c:pt>
                <c:pt idx="20263">
                  <c:v>201.26610199999999</c:v>
                </c:pt>
                <c:pt idx="20264">
                  <c:v>201.27603500000001</c:v>
                </c:pt>
                <c:pt idx="20265">
                  <c:v>201.28596899999999</c:v>
                </c:pt>
                <c:pt idx="20266">
                  <c:v>201.29590200000001</c:v>
                </c:pt>
                <c:pt idx="20267">
                  <c:v>201.305835</c:v>
                </c:pt>
                <c:pt idx="20268">
                  <c:v>201.31576799999999</c:v>
                </c:pt>
                <c:pt idx="20269">
                  <c:v>201.32570200000001</c:v>
                </c:pt>
                <c:pt idx="20270">
                  <c:v>201.335635</c:v>
                </c:pt>
                <c:pt idx="20271">
                  <c:v>201.34556799999999</c:v>
                </c:pt>
                <c:pt idx="20272">
                  <c:v>201.355501</c:v>
                </c:pt>
                <c:pt idx="20273">
                  <c:v>201.36543399999999</c:v>
                </c:pt>
                <c:pt idx="20274">
                  <c:v>201.37536800000001</c:v>
                </c:pt>
                <c:pt idx="20275">
                  <c:v>201.385301</c:v>
                </c:pt>
                <c:pt idx="20276">
                  <c:v>201.39523399999999</c:v>
                </c:pt>
                <c:pt idx="20277">
                  <c:v>201.40516700000001</c:v>
                </c:pt>
                <c:pt idx="20278">
                  <c:v>201.4151</c:v>
                </c:pt>
                <c:pt idx="20279">
                  <c:v>201.42503400000001</c:v>
                </c:pt>
                <c:pt idx="20280">
                  <c:v>201.434967</c:v>
                </c:pt>
                <c:pt idx="20281">
                  <c:v>201.44489999999999</c:v>
                </c:pt>
                <c:pt idx="20282">
                  <c:v>201.45483300000001</c:v>
                </c:pt>
                <c:pt idx="20283">
                  <c:v>201.46476699999999</c:v>
                </c:pt>
                <c:pt idx="20284">
                  <c:v>201.47470000000001</c:v>
                </c:pt>
                <c:pt idx="20285">
                  <c:v>201.484633</c:v>
                </c:pt>
                <c:pt idx="20286">
                  <c:v>201.49456599999999</c:v>
                </c:pt>
                <c:pt idx="20287">
                  <c:v>201.50449900000001</c:v>
                </c:pt>
                <c:pt idx="20288">
                  <c:v>201.514433</c:v>
                </c:pt>
                <c:pt idx="20289">
                  <c:v>201.52436599999999</c:v>
                </c:pt>
                <c:pt idx="20290">
                  <c:v>201.534299</c:v>
                </c:pt>
                <c:pt idx="20291">
                  <c:v>201.54423199999999</c:v>
                </c:pt>
                <c:pt idx="20292">
                  <c:v>201.55416500000001</c:v>
                </c:pt>
                <c:pt idx="20293">
                  <c:v>201.564099</c:v>
                </c:pt>
                <c:pt idx="20294">
                  <c:v>201.57403199999999</c:v>
                </c:pt>
                <c:pt idx="20295">
                  <c:v>201.58396500000001</c:v>
                </c:pt>
                <c:pt idx="20296">
                  <c:v>201.593898</c:v>
                </c:pt>
                <c:pt idx="20297">
                  <c:v>201.60383200000001</c:v>
                </c:pt>
                <c:pt idx="20298">
                  <c:v>201.613765</c:v>
                </c:pt>
                <c:pt idx="20299">
                  <c:v>201.62369799999999</c:v>
                </c:pt>
                <c:pt idx="20300">
                  <c:v>201.63363100000001</c:v>
                </c:pt>
                <c:pt idx="20301">
                  <c:v>201.643564</c:v>
                </c:pt>
                <c:pt idx="20302">
                  <c:v>201.65349800000001</c:v>
                </c:pt>
                <c:pt idx="20303">
                  <c:v>201.6634305</c:v>
                </c:pt>
                <c:pt idx="20304">
                  <c:v>201.67336349999999</c:v>
                </c:pt>
                <c:pt idx="20305">
                  <c:v>201.68329650000001</c:v>
                </c:pt>
                <c:pt idx="20306">
                  <c:v>201.6932295</c:v>
                </c:pt>
                <c:pt idx="20307">
                  <c:v>201.70316349999999</c:v>
                </c:pt>
                <c:pt idx="20308">
                  <c:v>201.71309650000001</c:v>
                </c:pt>
                <c:pt idx="20309">
                  <c:v>201.7230295</c:v>
                </c:pt>
                <c:pt idx="20310">
                  <c:v>201.73296250000001</c:v>
                </c:pt>
                <c:pt idx="20311">
                  <c:v>201.7428955</c:v>
                </c:pt>
                <c:pt idx="20312">
                  <c:v>201.75282949999999</c:v>
                </c:pt>
                <c:pt idx="20313">
                  <c:v>201.76276250000001</c:v>
                </c:pt>
                <c:pt idx="20314">
                  <c:v>201.7726955</c:v>
                </c:pt>
                <c:pt idx="20315">
                  <c:v>201.78262849999999</c:v>
                </c:pt>
                <c:pt idx="20316">
                  <c:v>201.7925625</c:v>
                </c:pt>
                <c:pt idx="20317">
                  <c:v>201.80249549999999</c:v>
                </c:pt>
                <c:pt idx="20318">
                  <c:v>201.81242850000001</c:v>
                </c:pt>
                <c:pt idx="20319">
                  <c:v>201.8223615</c:v>
                </c:pt>
                <c:pt idx="20320">
                  <c:v>201.83229449999999</c:v>
                </c:pt>
                <c:pt idx="20321">
                  <c:v>201.8422285</c:v>
                </c:pt>
                <c:pt idx="20322">
                  <c:v>201.85216149999999</c:v>
                </c:pt>
                <c:pt idx="20323">
                  <c:v>201.86209450000001</c:v>
                </c:pt>
                <c:pt idx="20324">
                  <c:v>201.8720275</c:v>
                </c:pt>
                <c:pt idx="20325">
                  <c:v>201.88196049999999</c:v>
                </c:pt>
                <c:pt idx="20326">
                  <c:v>201.89189450000001</c:v>
                </c:pt>
                <c:pt idx="20327">
                  <c:v>201.9018275</c:v>
                </c:pt>
                <c:pt idx="20328">
                  <c:v>201.91176050000001</c:v>
                </c:pt>
                <c:pt idx="20329">
                  <c:v>201.9216935</c:v>
                </c:pt>
                <c:pt idx="20330">
                  <c:v>201.93162749999999</c:v>
                </c:pt>
                <c:pt idx="20331">
                  <c:v>201.94156050000001</c:v>
                </c:pt>
                <c:pt idx="20332">
                  <c:v>201.9514935</c:v>
                </c:pt>
                <c:pt idx="20333">
                  <c:v>201.96142649999999</c:v>
                </c:pt>
                <c:pt idx="20334">
                  <c:v>201.97135950000001</c:v>
                </c:pt>
                <c:pt idx="20335">
                  <c:v>201.98129349999999</c:v>
                </c:pt>
                <c:pt idx="20336">
                  <c:v>201.99122650000001</c:v>
                </c:pt>
                <c:pt idx="20337">
                  <c:v>202.0011595</c:v>
                </c:pt>
                <c:pt idx="20338">
                  <c:v>202.01109249999999</c:v>
                </c:pt>
                <c:pt idx="20339">
                  <c:v>202.02102550000001</c:v>
                </c:pt>
                <c:pt idx="20340">
                  <c:v>202.03095949999999</c:v>
                </c:pt>
                <c:pt idx="20341">
                  <c:v>202.04089250000001</c:v>
                </c:pt>
                <c:pt idx="20342">
                  <c:v>202.0508255</c:v>
                </c:pt>
                <c:pt idx="20343">
                  <c:v>202.06075849999999</c:v>
                </c:pt>
                <c:pt idx="20344">
                  <c:v>202.07069150000001</c:v>
                </c:pt>
                <c:pt idx="20345">
                  <c:v>202.0806255</c:v>
                </c:pt>
                <c:pt idx="20346">
                  <c:v>202.09055849999999</c:v>
                </c:pt>
                <c:pt idx="20347">
                  <c:v>202.1004915</c:v>
                </c:pt>
                <c:pt idx="20348">
                  <c:v>202.11042449999999</c:v>
                </c:pt>
                <c:pt idx="20349">
                  <c:v>202.12035750000001</c:v>
                </c:pt>
                <c:pt idx="20350">
                  <c:v>202.1302915</c:v>
                </c:pt>
                <c:pt idx="20351">
                  <c:v>202.14022449999999</c:v>
                </c:pt>
                <c:pt idx="20352">
                  <c:v>202.15015750000001</c:v>
                </c:pt>
                <c:pt idx="20353">
                  <c:v>202.1600905</c:v>
                </c:pt>
                <c:pt idx="20354">
                  <c:v>202.17002450000001</c:v>
                </c:pt>
                <c:pt idx="20355">
                  <c:v>202.1799575</c:v>
                </c:pt>
                <c:pt idx="20356">
                  <c:v>202.18989049999999</c:v>
                </c:pt>
                <c:pt idx="20357">
                  <c:v>202.19982350000001</c:v>
                </c:pt>
                <c:pt idx="20358">
                  <c:v>202.2097565</c:v>
                </c:pt>
                <c:pt idx="20359">
                  <c:v>202.21969050000001</c:v>
                </c:pt>
                <c:pt idx="20360">
                  <c:v>202.2296235</c:v>
                </c:pt>
                <c:pt idx="20361">
                  <c:v>202.23955649999999</c:v>
                </c:pt>
                <c:pt idx="20362">
                  <c:v>202.24948950000001</c:v>
                </c:pt>
                <c:pt idx="20363">
                  <c:v>202.2594225</c:v>
                </c:pt>
                <c:pt idx="20364">
                  <c:v>202.26935649999999</c:v>
                </c:pt>
                <c:pt idx="20365">
                  <c:v>202.2792895</c:v>
                </c:pt>
                <c:pt idx="20366">
                  <c:v>202.28922249999999</c:v>
                </c:pt>
                <c:pt idx="20367">
                  <c:v>202.29915550000001</c:v>
                </c:pt>
                <c:pt idx="20368">
                  <c:v>202.3090885</c:v>
                </c:pt>
                <c:pt idx="20369">
                  <c:v>202.31902249999999</c:v>
                </c:pt>
                <c:pt idx="20370">
                  <c:v>202.32895550000001</c:v>
                </c:pt>
                <c:pt idx="20371">
                  <c:v>202.3388885</c:v>
                </c:pt>
                <c:pt idx="20372">
                  <c:v>202.34882150000001</c:v>
                </c:pt>
                <c:pt idx="20373">
                  <c:v>202.3587545</c:v>
                </c:pt>
                <c:pt idx="20374">
                  <c:v>202.36868849999999</c:v>
                </c:pt>
                <c:pt idx="20375">
                  <c:v>202.37862150000001</c:v>
                </c:pt>
                <c:pt idx="20376">
                  <c:v>202.3885545</c:v>
                </c:pt>
                <c:pt idx="20377">
                  <c:v>202.39848749999999</c:v>
                </c:pt>
                <c:pt idx="20378">
                  <c:v>202.40842050000001</c:v>
                </c:pt>
                <c:pt idx="20379">
                  <c:v>202.41835449999999</c:v>
                </c:pt>
                <c:pt idx="20380">
                  <c:v>202.42828750000001</c:v>
                </c:pt>
                <c:pt idx="20381">
                  <c:v>202.4382205</c:v>
                </c:pt>
                <c:pt idx="20382">
                  <c:v>202.44815349999999</c:v>
                </c:pt>
                <c:pt idx="20383">
                  <c:v>202.45808650000001</c:v>
                </c:pt>
                <c:pt idx="20384">
                  <c:v>202.46802049999999</c:v>
                </c:pt>
                <c:pt idx="20385">
                  <c:v>202.47795350000001</c:v>
                </c:pt>
                <c:pt idx="20386">
                  <c:v>202.4878865</c:v>
                </c:pt>
                <c:pt idx="20387">
                  <c:v>202.49781949999999</c:v>
                </c:pt>
                <c:pt idx="20388">
                  <c:v>202.50775250000001</c:v>
                </c:pt>
                <c:pt idx="20389">
                  <c:v>202.5176865</c:v>
                </c:pt>
                <c:pt idx="20390">
                  <c:v>202.52761949999999</c:v>
                </c:pt>
                <c:pt idx="20391">
                  <c:v>202.5375525</c:v>
                </c:pt>
                <c:pt idx="20392">
                  <c:v>202.54748549999999</c:v>
                </c:pt>
                <c:pt idx="20393">
                  <c:v>202.55741850000001</c:v>
                </c:pt>
                <c:pt idx="20394">
                  <c:v>202.5673525</c:v>
                </c:pt>
                <c:pt idx="20395">
                  <c:v>202.57728549999999</c:v>
                </c:pt>
                <c:pt idx="20396">
                  <c:v>202.58721850000001</c:v>
                </c:pt>
                <c:pt idx="20397">
                  <c:v>202.5971515</c:v>
                </c:pt>
                <c:pt idx="20398">
                  <c:v>202.60708450000001</c:v>
                </c:pt>
                <c:pt idx="20399">
                  <c:v>202.6170185</c:v>
                </c:pt>
                <c:pt idx="20400">
                  <c:v>202.62695149999999</c:v>
                </c:pt>
                <c:pt idx="20401">
                  <c:v>202.63688450000001</c:v>
                </c:pt>
                <c:pt idx="20402">
                  <c:v>202.6468175</c:v>
                </c:pt>
                <c:pt idx="20403">
                  <c:v>202.65675089999999</c:v>
                </c:pt>
                <c:pt idx="20404">
                  <c:v>202.66668490000001</c:v>
                </c:pt>
                <c:pt idx="20405">
                  <c:v>202.6766179</c:v>
                </c:pt>
                <c:pt idx="20406">
                  <c:v>202.68655089999999</c:v>
                </c:pt>
                <c:pt idx="20407">
                  <c:v>202.6964839</c:v>
                </c:pt>
                <c:pt idx="20408">
                  <c:v>202.70641789999999</c:v>
                </c:pt>
                <c:pt idx="20409">
                  <c:v>202.71635090000001</c:v>
                </c:pt>
                <c:pt idx="20410">
                  <c:v>202.7262839</c:v>
                </c:pt>
                <c:pt idx="20411">
                  <c:v>202.73621689999999</c:v>
                </c:pt>
                <c:pt idx="20412">
                  <c:v>202.74614990000001</c:v>
                </c:pt>
                <c:pt idx="20413">
                  <c:v>202.75608389999999</c:v>
                </c:pt>
                <c:pt idx="20414">
                  <c:v>202.76601690000001</c:v>
                </c:pt>
                <c:pt idx="20415">
                  <c:v>202.7759499</c:v>
                </c:pt>
                <c:pt idx="20416">
                  <c:v>202.78588289999999</c:v>
                </c:pt>
                <c:pt idx="20417">
                  <c:v>202.79581590000001</c:v>
                </c:pt>
                <c:pt idx="20418">
                  <c:v>202.8057499</c:v>
                </c:pt>
                <c:pt idx="20419">
                  <c:v>202.81568290000001</c:v>
                </c:pt>
                <c:pt idx="20420">
                  <c:v>202.8256159</c:v>
                </c:pt>
                <c:pt idx="20421">
                  <c:v>202.83554889999999</c:v>
                </c:pt>
                <c:pt idx="20422">
                  <c:v>202.84548190000001</c:v>
                </c:pt>
                <c:pt idx="20423">
                  <c:v>202.8554159</c:v>
                </c:pt>
                <c:pt idx="20424">
                  <c:v>202.86534889999999</c:v>
                </c:pt>
                <c:pt idx="20425">
                  <c:v>202.8752819</c:v>
                </c:pt>
                <c:pt idx="20426">
                  <c:v>202.88521489999999</c:v>
                </c:pt>
                <c:pt idx="20427">
                  <c:v>202.89514790000001</c:v>
                </c:pt>
                <c:pt idx="20428">
                  <c:v>202.9050819</c:v>
                </c:pt>
                <c:pt idx="20429">
                  <c:v>202.91501489999999</c:v>
                </c:pt>
                <c:pt idx="20430">
                  <c:v>202.92494790000001</c:v>
                </c:pt>
                <c:pt idx="20431">
                  <c:v>202.9348809</c:v>
                </c:pt>
                <c:pt idx="20432">
                  <c:v>202.94481390000001</c:v>
                </c:pt>
                <c:pt idx="20433">
                  <c:v>202.9547479</c:v>
                </c:pt>
                <c:pt idx="20434">
                  <c:v>202.96468089999999</c:v>
                </c:pt>
                <c:pt idx="20435">
                  <c:v>202.97461390000001</c:v>
                </c:pt>
                <c:pt idx="20436">
                  <c:v>202.9845469</c:v>
                </c:pt>
                <c:pt idx="20437">
                  <c:v>202.99448090000001</c:v>
                </c:pt>
                <c:pt idx="20438">
                  <c:v>203.0044139</c:v>
                </c:pt>
                <c:pt idx="20439">
                  <c:v>203.01434689999999</c:v>
                </c:pt>
                <c:pt idx="20440">
                  <c:v>203.02427990000001</c:v>
                </c:pt>
                <c:pt idx="20441">
                  <c:v>203.0342129</c:v>
                </c:pt>
                <c:pt idx="20442">
                  <c:v>203.04414689999999</c:v>
                </c:pt>
                <c:pt idx="20443">
                  <c:v>203.0540799</c:v>
                </c:pt>
                <c:pt idx="20444">
                  <c:v>203.06401289999999</c:v>
                </c:pt>
                <c:pt idx="20445">
                  <c:v>203.07394590000001</c:v>
                </c:pt>
                <c:pt idx="20446">
                  <c:v>203.0838789</c:v>
                </c:pt>
                <c:pt idx="20447">
                  <c:v>203.09381289999999</c:v>
                </c:pt>
                <c:pt idx="20448">
                  <c:v>203.10374590000001</c:v>
                </c:pt>
                <c:pt idx="20449">
                  <c:v>203.1136789</c:v>
                </c:pt>
                <c:pt idx="20450">
                  <c:v>203.12361189999999</c:v>
                </c:pt>
                <c:pt idx="20451">
                  <c:v>203.1335459</c:v>
                </c:pt>
                <c:pt idx="20452">
                  <c:v>203.14347889999999</c:v>
                </c:pt>
                <c:pt idx="20453">
                  <c:v>203.15341190000001</c:v>
                </c:pt>
                <c:pt idx="20454">
                  <c:v>203.1633449</c:v>
                </c:pt>
                <c:pt idx="20455">
                  <c:v>203.17327789999999</c:v>
                </c:pt>
                <c:pt idx="20456">
                  <c:v>203.1832119</c:v>
                </c:pt>
                <c:pt idx="20457">
                  <c:v>203.19314489999999</c:v>
                </c:pt>
                <c:pt idx="20458">
                  <c:v>203.20307790000001</c:v>
                </c:pt>
                <c:pt idx="20459">
                  <c:v>203.2130109</c:v>
                </c:pt>
                <c:pt idx="20460">
                  <c:v>203.22294389999999</c:v>
                </c:pt>
                <c:pt idx="20461">
                  <c:v>203.23287790000001</c:v>
                </c:pt>
                <c:pt idx="20462">
                  <c:v>203.24281089999999</c:v>
                </c:pt>
                <c:pt idx="20463">
                  <c:v>203.25274390000001</c:v>
                </c:pt>
                <c:pt idx="20464">
                  <c:v>203.2626769</c:v>
                </c:pt>
                <c:pt idx="20465">
                  <c:v>203.27261089999999</c:v>
                </c:pt>
                <c:pt idx="20466">
                  <c:v>203.28254390000001</c:v>
                </c:pt>
                <c:pt idx="20467">
                  <c:v>203.2924769</c:v>
                </c:pt>
                <c:pt idx="20468">
                  <c:v>203.30240989999999</c:v>
                </c:pt>
                <c:pt idx="20469">
                  <c:v>203.3123429</c:v>
                </c:pt>
                <c:pt idx="20470">
                  <c:v>203.32227689999999</c:v>
                </c:pt>
                <c:pt idx="20471">
                  <c:v>203.33220990000001</c:v>
                </c:pt>
                <c:pt idx="20472">
                  <c:v>203.3421429</c:v>
                </c:pt>
                <c:pt idx="20473">
                  <c:v>203.35207589999999</c:v>
                </c:pt>
                <c:pt idx="20474">
                  <c:v>203.36200890000001</c:v>
                </c:pt>
                <c:pt idx="20475">
                  <c:v>203.37194289999999</c:v>
                </c:pt>
                <c:pt idx="20476">
                  <c:v>203.38187590000001</c:v>
                </c:pt>
                <c:pt idx="20477">
                  <c:v>203.3918089</c:v>
                </c:pt>
                <c:pt idx="20478">
                  <c:v>203.40174189999999</c:v>
                </c:pt>
                <c:pt idx="20479">
                  <c:v>203.41167590000001</c:v>
                </c:pt>
                <c:pt idx="20480">
                  <c:v>203.4216089</c:v>
                </c:pt>
                <c:pt idx="20481">
                  <c:v>203.43154190000001</c:v>
                </c:pt>
                <c:pt idx="20482">
                  <c:v>203.4414749</c:v>
                </c:pt>
                <c:pt idx="20483">
                  <c:v>203.45140789999999</c:v>
                </c:pt>
                <c:pt idx="20484">
                  <c:v>203.46134190000001</c:v>
                </c:pt>
                <c:pt idx="20485">
                  <c:v>203.4712749</c:v>
                </c:pt>
                <c:pt idx="20486">
                  <c:v>203.48120789999999</c:v>
                </c:pt>
                <c:pt idx="20487">
                  <c:v>203.4911409</c:v>
                </c:pt>
                <c:pt idx="20488">
                  <c:v>203.50107489999999</c:v>
                </c:pt>
                <c:pt idx="20489">
                  <c:v>203.51100790000001</c:v>
                </c:pt>
                <c:pt idx="20490">
                  <c:v>203.5209409</c:v>
                </c:pt>
                <c:pt idx="20491">
                  <c:v>203.53087389999999</c:v>
                </c:pt>
                <c:pt idx="20492">
                  <c:v>203.54080690000001</c:v>
                </c:pt>
                <c:pt idx="20493">
                  <c:v>203.55074089999999</c:v>
                </c:pt>
                <c:pt idx="20494">
                  <c:v>203.56067390000001</c:v>
                </c:pt>
                <c:pt idx="20495">
                  <c:v>203.5706069</c:v>
                </c:pt>
                <c:pt idx="20496">
                  <c:v>203.58053989999999</c:v>
                </c:pt>
                <c:pt idx="20497">
                  <c:v>203.59047290000001</c:v>
                </c:pt>
                <c:pt idx="20498">
                  <c:v>203.6004069</c:v>
                </c:pt>
                <c:pt idx="20499">
                  <c:v>203.61033990000001</c:v>
                </c:pt>
                <c:pt idx="20500">
                  <c:v>203.6202729</c:v>
                </c:pt>
                <c:pt idx="20501">
                  <c:v>203.63020589999999</c:v>
                </c:pt>
                <c:pt idx="20502">
                  <c:v>203.64013990000001</c:v>
                </c:pt>
                <c:pt idx="20503">
                  <c:v>203.6500729</c:v>
                </c:pt>
                <c:pt idx="20504">
                  <c:v>203.6600057</c:v>
                </c:pt>
                <c:pt idx="20505">
                  <c:v>203.66993869999999</c:v>
                </c:pt>
                <c:pt idx="20506">
                  <c:v>203.67987170000001</c:v>
                </c:pt>
                <c:pt idx="20507">
                  <c:v>203.68980569999999</c:v>
                </c:pt>
                <c:pt idx="20508">
                  <c:v>203.69973870000001</c:v>
                </c:pt>
                <c:pt idx="20509">
                  <c:v>203.7096717</c:v>
                </c:pt>
                <c:pt idx="20510">
                  <c:v>203.71960469999999</c:v>
                </c:pt>
                <c:pt idx="20511">
                  <c:v>203.72953770000001</c:v>
                </c:pt>
                <c:pt idx="20512">
                  <c:v>203.7394717</c:v>
                </c:pt>
                <c:pt idx="20513">
                  <c:v>203.74940470000001</c:v>
                </c:pt>
                <c:pt idx="20514">
                  <c:v>203.7593377</c:v>
                </c:pt>
                <c:pt idx="20515">
                  <c:v>203.76927069999999</c:v>
                </c:pt>
                <c:pt idx="20516">
                  <c:v>203.77920370000001</c:v>
                </c:pt>
                <c:pt idx="20517">
                  <c:v>203.7891377</c:v>
                </c:pt>
                <c:pt idx="20518">
                  <c:v>203.79907069999999</c:v>
                </c:pt>
                <c:pt idx="20519">
                  <c:v>203.80900370000001</c:v>
                </c:pt>
                <c:pt idx="20520">
                  <c:v>203.81893669999999</c:v>
                </c:pt>
                <c:pt idx="20521">
                  <c:v>203.82887070000001</c:v>
                </c:pt>
                <c:pt idx="20522">
                  <c:v>203.8388037</c:v>
                </c:pt>
                <c:pt idx="20523">
                  <c:v>203.84873669999999</c:v>
                </c:pt>
                <c:pt idx="20524">
                  <c:v>203.85866970000001</c:v>
                </c:pt>
                <c:pt idx="20525">
                  <c:v>203.8686027</c:v>
                </c:pt>
                <c:pt idx="20526">
                  <c:v>203.87853670000001</c:v>
                </c:pt>
                <c:pt idx="20527">
                  <c:v>203.8884697</c:v>
                </c:pt>
                <c:pt idx="20528">
                  <c:v>203.89840269999999</c:v>
                </c:pt>
                <c:pt idx="20529">
                  <c:v>203.90833570000001</c:v>
                </c:pt>
                <c:pt idx="20530">
                  <c:v>203.9182687</c:v>
                </c:pt>
                <c:pt idx="20531">
                  <c:v>203.92820270000001</c:v>
                </c:pt>
                <c:pt idx="20532">
                  <c:v>203.9381357</c:v>
                </c:pt>
                <c:pt idx="20533">
                  <c:v>203.94806869999999</c:v>
                </c:pt>
                <c:pt idx="20534">
                  <c:v>203.95800170000001</c:v>
                </c:pt>
                <c:pt idx="20535">
                  <c:v>203.9679347</c:v>
                </c:pt>
                <c:pt idx="20536">
                  <c:v>203.97786869999999</c:v>
                </c:pt>
                <c:pt idx="20537">
                  <c:v>203.98780170000001</c:v>
                </c:pt>
                <c:pt idx="20538">
                  <c:v>203.9977347</c:v>
                </c:pt>
                <c:pt idx="20539">
                  <c:v>204.00766770000001</c:v>
                </c:pt>
                <c:pt idx="20540">
                  <c:v>204.0176017</c:v>
                </c:pt>
                <c:pt idx="20541">
                  <c:v>204.02753469999999</c:v>
                </c:pt>
                <c:pt idx="20542">
                  <c:v>204.03746770000001</c:v>
                </c:pt>
                <c:pt idx="20543">
                  <c:v>204.0474007</c:v>
                </c:pt>
                <c:pt idx="20544">
                  <c:v>204.05733369999999</c:v>
                </c:pt>
                <c:pt idx="20545">
                  <c:v>204.0672677</c:v>
                </c:pt>
                <c:pt idx="20546">
                  <c:v>204.07720069999999</c:v>
                </c:pt>
                <c:pt idx="20547">
                  <c:v>204.08713370000001</c:v>
                </c:pt>
                <c:pt idx="20548">
                  <c:v>204.0970667</c:v>
                </c:pt>
                <c:pt idx="20549">
                  <c:v>204.10699969999999</c:v>
                </c:pt>
                <c:pt idx="20550">
                  <c:v>204.1169337</c:v>
                </c:pt>
                <c:pt idx="20551">
                  <c:v>204.12686669999999</c:v>
                </c:pt>
                <c:pt idx="20552">
                  <c:v>204.13679970000001</c:v>
                </c:pt>
                <c:pt idx="20553">
                  <c:v>204.1467327</c:v>
                </c:pt>
                <c:pt idx="20554">
                  <c:v>204.15666569999999</c:v>
                </c:pt>
                <c:pt idx="20555">
                  <c:v>204.16659970000001</c:v>
                </c:pt>
                <c:pt idx="20556">
                  <c:v>204.1765327</c:v>
                </c:pt>
                <c:pt idx="20557">
                  <c:v>204.18646570000001</c:v>
                </c:pt>
                <c:pt idx="20558">
                  <c:v>204.1963987</c:v>
                </c:pt>
                <c:pt idx="20559">
                  <c:v>204.20633169999999</c:v>
                </c:pt>
                <c:pt idx="20560">
                  <c:v>204.21626570000001</c:v>
                </c:pt>
                <c:pt idx="20561">
                  <c:v>204.2261987</c:v>
                </c:pt>
                <c:pt idx="20562">
                  <c:v>204.23613169999999</c:v>
                </c:pt>
                <c:pt idx="20563">
                  <c:v>204.24606470000001</c:v>
                </c:pt>
                <c:pt idx="20564">
                  <c:v>204.25599769999999</c:v>
                </c:pt>
                <c:pt idx="20565">
                  <c:v>204.26593170000001</c:v>
                </c:pt>
                <c:pt idx="20566">
                  <c:v>204.2758647</c:v>
                </c:pt>
                <c:pt idx="20567">
                  <c:v>204.28579769999999</c:v>
                </c:pt>
                <c:pt idx="20568">
                  <c:v>204.29573070000001</c:v>
                </c:pt>
                <c:pt idx="20569">
                  <c:v>204.3056637</c:v>
                </c:pt>
                <c:pt idx="20570">
                  <c:v>204.31559770000001</c:v>
                </c:pt>
                <c:pt idx="20571">
                  <c:v>204.3255307</c:v>
                </c:pt>
                <c:pt idx="20572">
                  <c:v>204.33546369999999</c:v>
                </c:pt>
                <c:pt idx="20573">
                  <c:v>204.34539670000001</c:v>
                </c:pt>
                <c:pt idx="20574">
                  <c:v>204.3553307</c:v>
                </c:pt>
                <c:pt idx="20575">
                  <c:v>204.36526370000001</c:v>
                </c:pt>
                <c:pt idx="20576">
                  <c:v>204.3751967</c:v>
                </c:pt>
                <c:pt idx="20577">
                  <c:v>204.38512969999999</c:v>
                </c:pt>
                <c:pt idx="20578">
                  <c:v>204.39506270000001</c:v>
                </c:pt>
                <c:pt idx="20579">
                  <c:v>204.4049957</c:v>
                </c:pt>
                <c:pt idx="20580">
                  <c:v>204.41492969999999</c:v>
                </c:pt>
                <c:pt idx="20581">
                  <c:v>204.42486270000001</c:v>
                </c:pt>
                <c:pt idx="20582">
                  <c:v>204.4347957</c:v>
                </c:pt>
                <c:pt idx="20583">
                  <c:v>204.44472870000001</c:v>
                </c:pt>
                <c:pt idx="20584">
                  <c:v>204.4546627</c:v>
                </c:pt>
                <c:pt idx="20585">
                  <c:v>204.46459569999999</c:v>
                </c:pt>
                <c:pt idx="20586">
                  <c:v>204.47452870000001</c:v>
                </c:pt>
                <c:pt idx="20587">
                  <c:v>204.4844617</c:v>
                </c:pt>
                <c:pt idx="20588">
                  <c:v>204.49439469999999</c:v>
                </c:pt>
                <c:pt idx="20589">
                  <c:v>204.5043287</c:v>
                </c:pt>
                <c:pt idx="20590">
                  <c:v>204.51426169999999</c:v>
                </c:pt>
                <c:pt idx="20591">
                  <c:v>204.52419470000001</c:v>
                </c:pt>
                <c:pt idx="20592">
                  <c:v>204.5341277</c:v>
                </c:pt>
                <c:pt idx="20593">
                  <c:v>204.54406069999999</c:v>
                </c:pt>
                <c:pt idx="20594">
                  <c:v>204.5539947</c:v>
                </c:pt>
                <c:pt idx="20595">
                  <c:v>204.56392769999999</c:v>
                </c:pt>
                <c:pt idx="20596">
                  <c:v>204.57386070000001</c:v>
                </c:pt>
                <c:pt idx="20597">
                  <c:v>204.5837937</c:v>
                </c:pt>
                <c:pt idx="20598">
                  <c:v>204.59372669999999</c:v>
                </c:pt>
                <c:pt idx="20599">
                  <c:v>204.60365970000001</c:v>
                </c:pt>
                <c:pt idx="20600">
                  <c:v>204.6135937</c:v>
                </c:pt>
                <c:pt idx="20601">
                  <c:v>204.62352670000001</c:v>
                </c:pt>
                <c:pt idx="20602">
                  <c:v>204.6334597</c:v>
                </c:pt>
                <c:pt idx="20603">
                  <c:v>204.64339269999999</c:v>
                </c:pt>
                <c:pt idx="20604">
                  <c:v>204.65332570000001</c:v>
                </c:pt>
                <c:pt idx="20605">
                  <c:v>204.6632597</c:v>
                </c:pt>
                <c:pt idx="20606">
                  <c:v>204.67319269999999</c:v>
                </c:pt>
                <c:pt idx="20607">
                  <c:v>204.68312570000001</c:v>
                </c:pt>
                <c:pt idx="20608">
                  <c:v>204.69305869999999</c:v>
                </c:pt>
                <c:pt idx="20609">
                  <c:v>204.70299170000001</c:v>
                </c:pt>
                <c:pt idx="20610">
                  <c:v>204.7129257</c:v>
                </c:pt>
                <c:pt idx="20611">
                  <c:v>204.72285869999999</c:v>
                </c:pt>
                <c:pt idx="20612">
                  <c:v>204.73279170000001</c:v>
                </c:pt>
                <c:pt idx="20613">
                  <c:v>204.7427247</c:v>
                </c:pt>
                <c:pt idx="20614">
                  <c:v>204.75265769999999</c:v>
                </c:pt>
                <c:pt idx="20615">
                  <c:v>204.7625917</c:v>
                </c:pt>
                <c:pt idx="20616">
                  <c:v>204.77252469999999</c:v>
                </c:pt>
                <c:pt idx="20617">
                  <c:v>204.78245770000001</c:v>
                </c:pt>
                <c:pt idx="20618">
                  <c:v>204.7923907</c:v>
                </c:pt>
                <c:pt idx="20619">
                  <c:v>204.80232369999999</c:v>
                </c:pt>
                <c:pt idx="20620">
                  <c:v>204.8122577</c:v>
                </c:pt>
                <c:pt idx="20621">
                  <c:v>204.82219069999999</c:v>
                </c:pt>
                <c:pt idx="20622">
                  <c:v>204.83212370000001</c:v>
                </c:pt>
                <c:pt idx="20623">
                  <c:v>204.8420567</c:v>
                </c:pt>
                <c:pt idx="20624">
                  <c:v>204.85198969999999</c:v>
                </c:pt>
                <c:pt idx="20625">
                  <c:v>204.86192370000001</c:v>
                </c:pt>
                <c:pt idx="20626">
                  <c:v>204.8718567</c:v>
                </c:pt>
                <c:pt idx="20627">
                  <c:v>204.88178970000001</c:v>
                </c:pt>
                <c:pt idx="20628">
                  <c:v>204.8917227</c:v>
                </c:pt>
                <c:pt idx="20629">
                  <c:v>204.90165569999999</c:v>
                </c:pt>
                <c:pt idx="20630">
                  <c:v>204.91158970000001</c:v>
                </c:pt>
                <c:pt idx="20631">
                  <c:v>204.9215227</c:v>
                </c:pt>
                <c:pt idx="20632">
                  <c:v>204.93145569999999</c:v>
                </c:pt>
                <c:pt idx="20633">
                  <c:v>204.9413887</c:v>
                </c:pt>
                <c:pt idx="20634">
                  <c:v>204.95132169999999</c:v>
                </c:pt>
                <c:pt idx="20635">
                  <c:v>204.96125570000001</c:v>
                </c:pt>
                <c:pt idx="20636">
                  <c:v>204.9711887</c:v>
                </c:pt>
                <c:pt idx="20637">
                  <c:v>204.98112169999999</c:v>
                </c:pt>
                <c:pt idx="20638">
                  <c:v>204.99105470000001</c:v>
                </c:pt>
                <c:pt idx="20639">
                  <c:v>205.0009877</c:v>
                </c:pt>
                <c:pt idx="20640">
                  <c:v>205.01092070000001</c:v>
                </c:pt>
                <c:pt idx="20641">
                  <c:v>205.0208547</c:v>
                </c:pt>
                <c:pt idx="20642">
                  <c:v>205.03078769999999</c:v>
                </c:pt>
                <c:pt idx="20643">
                  <c:v>205.04072070000001</c:v>
                </c:pt>
                <c:pt idx="20644">
                  <c:v>205.0506537</c:v>
                </c:pt>
                <c:pt idx="20645">
                  <c:v>205.06058669999999</c:v>
                </c:pt>
                <c:pt idx="20646">
                  <c:v>205.0705207</c:v>
                </c:pt>
                <c:pt idx="20647">
                  <c:v>205.08045369999999</c:v>
                </c:pt>
                <c:pt idx="20648">
                  <c:v>205.09038670000001</c:v>
                </c:pt>
                <c:pt idx="20649">
                  <c:v>205.1003197</c:v>
                </c:pt>
                <c:pt idx="20650">
                  <c:v>205.11025269999999</c:v>
                </c:pt>
                <c:pt idx="20651">
                  <c:v>205.1201867</c:v>
                </c:pt>
                <c:pt idx="20652">
                  <c:v>205.13011969999999</c:v>
                </c:pt>
                <c:pt idx="20653">
                  <c:v>205.14005270000001</c:v>
                </c:pt>
                <c:pt idx="20654">
                  <c:v>205.1499857</c:v>
                </c:pt>
                <c:pt idx="20655">
                  <c:v>205.15991869999999</c:v>
                </c:pt>
                <c:pt idx="20656">
                  <c:v>205.16985270000001</c:v>
                </c:pt>
                <c:pt idx="20657">
                  <c:v>205.1797857</c:v>
                </c:pt>
                <c:pt idx="20658">
                  <c:v>205.18971869999999</c:v>
                </c:pt>
                <c:pt idx="20659">
                  <c:v>205.1996517</c:v>
                </c:pt>
                <c:pt idx="20660">
                  <c:v>205.20958469999999</c:v>
                </c:pt>
                <c:pt idx="20661">
                  <c:v>205.21951770000001</c:v>
                </c:pt>
                <c:pt idx="20662">
                  <c:v>205.2294517</c:v>
                </c:pt>
                <c:pt idx="20663">
                  <c:v>205.23938469999999</c:v>
                </c:pt>
                <c:pt idx="20664">
                  <c:v>205.24931770000001</c:v>
                </c:pt>
                <c:pt idx="20665">
                  <c:v>205.2592507</c:v>
                </c:pt>
                <c:pt idx="20666">
                  <c:v>205.26918370000001</c:v>
                </c:pt>
                <c:pt idx="20667">
                  <c:v>205.2791177</c:v>
                </c:pt>
                <c:pt idx="20668">
                  <c:v>205.28905069999999</c:v>
                </c:pt>
                <c:pt idx="20669">
                  <c:v>205.29898370000001</c:v>
                </c:pt>
                <c:pt idx="20670">
                  <c:v>205.3089167</c:v>
                </c:pt>
                <c:pt idx="20671">
                  <c:v>205.31884969999999</c:v>
                </c:pt>
                <c:pt idx="20672">
                  <c:v>205.3287837</c:v>
                </c:pt>
                <c:pt idx="20673">
                  <c:v>205.33871669999999</c:v>
                </c:pt>
                <c:pt idx="20674">
                  <c:v>205.34864970000001</c:v>
                </c:pt>
                <c:pt idx="20675">
                  <c:v>205.3585827</c:v>
                </c:pt>
                <c:pt idx="20676">
                  <c:v>205.36851569999999</c:v>
                </c:pt>
                <c:pt idx="20677">
                  <c:v>205.37844870000001</c:v>
                </c:pt>
                <c:pt idx="20678">
                  <c:v>205.38838269999999</c:v>
                </c:pt>
                <c:pt idx="20679">
                  <c:v>205.39831570000001</c:v>
                </c:pt>
                <c:pt idx="20680">
                  <c:v>205.4082487</c:v>
                </c:pt>
                <c:pt idx="20681">
                  <c:v>205.41818169999999</c:v>
                </c:pt>
                <c:pt idx="20682">
                  <c:v>205.42811470000001</c:v>
                </c:pt>
                <c:pt idx="20683">
                  <c:v>205.4380487</c:v>
                </c:pt>
                <c:pt idx="20684">
                  <c:v>205.44798170000001</c:v>
                </c:pt>
                <c:pt idx="20685">
                  <c:v>205.4579147</c:v>
                </c:pt>
                <c:pt idx="20686">
                  <c:v>205.46784769999999</c:v>
                </c:pt>
                <c:pt idx="20687">
                  <c:v>205.47778070000001</c:v>
                </c:pt>
                <c:pt idx="20688">
                  <c:v>205.4877147</c:v>
                </c:pt>
                <c:pt idx="20689">
                  <c:v>205.49764769999999</c:v>
                </c:pt>
                <c:pt idx="20690">
                  <c:v>205.50758070000001</c:v>
                </c:pt>
                <c:pt idx="20691">
                  <c:v>205.51751369999999</c:v>
                </c:pt>
                <c:pt idx="20692">
                  <c:v>205.52744670000001</c:v>
                </c:pt>
                <c:pt idx="20693">
                  <c:v>205.5373797</c:v>
                </c:pt>
                <c:pt idx="20694">
                  <c:v>205.54731369999999</c:v>
                </c:pt>
                <c:pt idx="20695">
                  <c:v>205.55724670000001</c:v>
                </c:pt>
                <c:pt idx="20696">
                  <c:v>205.5671797</c:v>
                </c:pt>
                <c:pt idx="20697">
                  <c:v>205.57711269999999</c:v>
                </c:pt>
                <c:pt idx="20698">
                  <c:v>205.5870457</c:v>
                </c:pt>
                <c:pt idx="20699">
                  <c:v>205.59697969999999</c:v>
                </c:pt>
                <c:pt idx="20700">
                  <c:v>205.60691270000001</c:v>
                </c:pt>
                <c:pt idx="20701">
                  <c:v>205.6168457</c:v>
                </c:pt>
                <c:pt idx="20702">
                  <c:v>205.62677869999999</c:v>
                </c:pt>
                <c:pt idx="20703">
                  <c:v>205.63671170000001</c:v>
                </c:pt>
                <c:pt idx="20704">
                  <c:v>205.64664569999999</c:v>
                </c:pt>
                <c:pt idx="20705">
                  <c:v>205.65657870000001</c:v>
                </c:pt>
                <c:pt idx="20706">
                  <c:v>205.66651150000001</c:v>
                </c:pt>
                <c:pt idx="20707">
                  <c:v>205.6764445</c:v>
                </c:pt>
                <c:pt idx="20708">
                  <c:v>205.68637749999999</c:v>
                </c:pt>
                <c:pt idx="20709">
                  <c:v>205.69631050000001</c:v>
                </c:pt>
                <c:pt idx="20710">
                  <c:v>205.7062445</c:v>
                </c:pt>
                <c:pt idx="20711">
                  <c:v>205.71617749999999</c:v>
                </c:pt>
                <c:pt idx="20712">
                  <c:v>205.7261105</c:v>
                </c:pt>
                <c:pt idx="20713">
                  <c:v>205.73604349999999</c:v>
                </c:pt>
                <c:pt idx="20714">
                  <c:v>205.74597650000001</c:v>
                </c:pt>
                <c:pt idx="20715">
                  <c:v>205.7559105</c:v>
                </c:pt>
                <c:pt idx="20716">
                  <c:v>205.76584349999999</c:v>
                </c:pt>
                <c:pt idx="20717">
                  <c:v>205.77577650000001</c:v>
                </c:pt>
                <c:pt idx="20718">
                  <c:v>205.7857095</c:v>
                </c:pt>
                <c:pt idx="20719">
                  <c:v>205.79564250000001</c:v>
                </c:pt>
                <c:pt idx="20720">
                  <c:v>205.8055755</c:v>
                </c:pt>
                <c:pt idx="20721">
                  <c:v>205.81550949999999</c:v>
                </c:pt>
                <c:pt idx="20722">
                  <c:v>205.82544250000001</c:v>
                </c:pt>
                <c:pt idx="20723">
                  <c:v>205.8353755</c:v>
                </c:pt>
                <c:pt idx="20724">
                  <c:v>205.84530849999999</c:v>
                </c:pt>
                <c:pt idx="20725">
                  <c:v>205.85524150000001</c:v>
                </c:pt>
                <c:pt idx="20726">
                  <c:v>205.86517549999999</c:v>
                </c:pt>
                <c:pt idx="20727">
                  <c:v>205.87510850000001</c:v>
                </c:pt>
                <c:pt idx="20728">
                  <c:v>205.8850415</c:v>
                </c:pt>
                <c:pt idx="20729">
                  <c:v>205.89497449999999</c:v>
                </c:pt>
                <c:pt idx="20730">
                  <c:v>205.90490750000001</c:v>
                </c:pt>
                <c:pt idx="20731">
                  <c:v>205.9148405</c:v>
                </c:pt>
                <c:pt idx="20732">
                  <c:v>205.92477450000001</c:v>
                </c:pt>
                <c:pt idx="20733">
                  <c:v>205.9347075</c:v>
                </c:pt>
                <c:pt idx="20734">
                  <c:v>205.94464049999999</c:v>
                </c:pt>
                <c:pt idx="20735">
                  <c:v>205.95457350000001</c:v>
                </c:pt>
                <c:pt idx="20736">
                  <c:v>205.9645065</c:v>
                </c:pt>
                <c:pt idx="20737">
                  <c:v>205.97444049999999</c:v>
                </c:pt>
                <c:pt idx="20738">
                  <c:v>205.9843735</c:v>
                </c:pt>
                <c:pt idx="20739">
                  <c:v>205.99430649999999</c:v>
                </c:pt>
                <c:pt idx="20740">
                  <c:v>206.00423950000001</c:v>
                </c:pt>
                <c:pt idx="20741">
                  <c:v>206.0141725</c:v>
                </c:pt>
                <c:pt idx="20742">
                  <c:v>206.02410549999999</c:v>
                </c:pt>
                <c:pt idx="20743">
                  <c:v>206.03403950000001</c:v>
                </c:pt>
                <c:pt idx="20744">
                  <c:v>206.0439725</c:v>
                </c:pt>
                <c:pt idx="20745">
                  <c:v>206.05390550000001</c:v>
                </c:pt>
                <c:pt idx="20746">
                  <c:v>206.0638385</c:v>
                </c:pt>
                <c:pt idx="20747">
                  <c:v>206.07377149999999</c:v>
                </c:pt>
                <c:pt idx="20748">
                  <c:v>206.08370550000001</c:v>
                </c:pt>
                <c:pt idx="20749">
                  <c:v>206.0936385</c:v>
                </c:pt>
                <c:pt idx="20750">
                  <c:v>206.10357149999999</c:v>
                </c:pt>
                <c:pt idx="20751">
                  <c:v>206.1135045</c:v>
                </c:pt>
                <c:pt idx="20752">
                  <c:v>206.12343749999999</c:v>
                </c:pt>
                <c:pt idx="20753">
                  <c:v>206.13337050000001</c:v>
                </c:pt>
                <c:pt idx="20754">
                  <c:v>206.1433045</c:v>
                </c:pt>
                <c:pt idx="20755">
                  <c:v>206.15323749999999</c:v>
                </c:pt>
                <c:pt idx="20756">
                  <c:v>206.16317050000001</c:v>
                </c:pt>
                <c:pt idx="20757">
                  <c:v>206.1731035</c:v>
                </c:pt>
                <c:pt idx="20758">
                  <c:v>206.18303649999999</c:v>
                </c:pt>
                <c:pt idx="20759">
                  <c:v>206.1929705</c:v>
                </c:pt>
                <c:pt idx="20760">
                  <c:v>206.20290349999999</c:v>
                </c:pt>
                <c:pt idx="20761">
                  <c:v>206.21283650000001</c:v>
                </c:pt>
                <c:pt idx="20762">
                  <c:v>206.2227695</c:v>
                </c:pt>
                <c:pt idx="20763">
                  <c:v>206.23270249999999</c:v>
                </c:pt>
                <c:pt idx="20764">
                  <c:v>206.2426365</c:v>
                </c:pt>
                <c:pt idx="20765">
                  <c:v>206.25256949999999</c:v>
                </c:pt>
                <c:pt idx="20766">
                  <c:v>206.26250250000001</c:v>
                </c:pt>
                <c:pt idx="20767">
                  <c:v>206.2724355</c:v>
                </c:pt>
                <c:pt idx="20768">
                  <c:v>206.28236849999999</c:v>
                </c:pt>
                <c:pt idx="20769">
                  <c:v>206.29230150000001</c:v>
                </c:pt>
                <c:pt idx="20770">
                  <c:v>206.30223549999999</c:v>
                </c:pt>
                <c:pt idx="20771">
                  <c:v>206.31216850000001</c:v>
                </c:pt>
                <c:pt idx="20772">
                  <c:v>206.3221015</c:v>
                </c:pt>
                <c:pt idx="20773">
                  <c:v>206.33203449999999</c:v>
                </c:pt>
                <c:pt idx="20774">
                  <c:v>206.34196750000001</c:v>
                </c:pt>
                <c:pt idx="20775">
                  <c:v>206.3519015</c:v>
                </c:pt>
                <c:pt idx="20776">
                  <c:v>206.36183449999999</c:v>
                </c:pt>
                <c:pt idx="20777">
                  <c:v>206.3717675</c:v>
                </c:pt>
                <c:pt idx="20778">
                  <c:v>206.38170049999999</c:v>
                </c:pt>
                <c:pt idx="20779">
                  <c:v>206.39163350000001</c:v>
                </c:pt>
                <c:pt idx="20780">
                  <c:v>206.4015665</c:v>
                </c:pt>
                <c:pt idx="20781">
                  <c:v>206.41150049999999</c:v>
                </c:pt>
                <c:pt idx="20782">
                  <c:v>206.42143350000001</c:v>
                </c:pt>
                <c:pt idx="20783">
                  <c:v>206.4313665</c:v>
                </c:pt>
                <c:pt idx="20784">
                  <c:v>206.44129950000001</c:v>
                </c:pt>
                <c:pt idx="20785">
                  <c:v>206.4512325</c:v>
                </c:pt>
                <c:pt idx="20786">
                  <c:v>206.46116649999999</c:v>
                </c:pt>
                <c:pt idx="20787">
                  <c:v>206.47109950000001</c:v>
                </c:pt>
                <c:pt idx="20788">
                  <c:v>206.4810325</c:v>
                </c:pt>
                <c:pt idx="20789">
                  <c:v>206.49096549999999</c:v>
                </c:pt>
                <c:pt idx="20790">
                  <c:v>206.50089850000001</c:v>
                </c:pt>
                <c:pt idx="20791">
                  <c:v>206.51083249999999</c:v>
                </c:pt>
                <c:pt idx="20792">
                  <c:v>206.52076550000001</c:v>
                </c:pt>
                <c:pt idx="20793">
                  <c:v>206.5306985</c:v>
                </c:pt>
                <c:pt idx="20794">
                  <c:v>206.54063149999999</c:v>
                </c:pt>
                <c:pt idx="20795">
                  <c:v>206.55056450000001</c:v>
                </c:pt>
                <c:pt idx="20796">
                  <c:v>206.56049849999999</c:v>
                </c:pt>
                <c:pt idx="20797">
                  <c:v>206.57043150000001</c:v>
                </c:pt>
                <c:pt idx="20798">
                  <c:v>206.5803645</c:v>
                </c:pt>
                <c:pt idx="20799">
                  <c:v>206.59029749999999</c:v>
                </c:pt>
                <c:pt idx="20800">
                  <c:v>206.60023050000001</c:v>
                </c:pt>
                <c:pt idx="20801">
                  <c:v>206.6101645</c:v>
                </c:pt>
                <c:pt idx="20802">
                  <c:v>206.62009750000001</c:v>
                </c:pt>
                <c:pt idx="20803">
                  <c:v>206.6300305</c:v>
                </c:pt>
                <c:pt idx="20804">
                  <c:v>206.63996349999999</c:v>
                </c:pt>
                <c:pt idx="20805">
                  <c:v>206.64989650000001</c:v>
                </c:pt>
                <c:pt idx="20806">
                  <c:v>206.65983080000001</c:v>
                </c:pt>
                <c:pt idx="20807">
                  <c:v>206.6697638</c:v>
                </c:pt>
                <c:pt idx="20808">
                  <c:v>206.67969679999999</c:v>
                </c:pt>
                <c:pt idx="20809">
                  <c:v>206.68962980000001</c:v>
                </c:pt>
                <c:pt idx="20810">
                  <c:v>206.6995628</c:v>
                </c:pt>
                <c:pt idx="20811">
                  <c:v>206.70949580000001</c:v>
                </c:pt>
                <c:pt idx="20812">
                  <c:v>206.7194298</c:v>
                </c:pt>
                <c:pt idx="20813">
                  <c:v>206.72936279999999</c:v>
                </c:pt>
                <c:pt idx="20814">
                  <c:v>206.73929580000001</c:v>
                </c:pt>
                <c:pt idx="20815">
                  <c:v>206.7492288</c:v>
                </c:pt>
                <c:pt idx="20816">
                  <c:v>206.75916179999999</c:v>
                </c:pt>
                <c:pt idx="20817">
                  <c:v>206.7690958</c:v>
                </c:pt>
                <c:pt idx="20818">
                  <c:v>206.77902879999999</c:v>
                </c:pt>
                <c:pt idx="20819">
                  <c:v>206.78896180000001</c:v>
                </c:pt>
                <c:pt idx="20820">
                  <c:v>206.7988948</c:v>
                </c:pt>
                <c:pt idx="20821">
                  <c:v>206.80882779999999</c:v>
                </c:pt>
                <c:pt idx="20822">
                  <c:v>206.8187618</c:v>
                </c:pt>
                <c:pt idx="20823">
                  <c:v>206.82869479999999</c:v>
                </c:pt>
                <c:pt idx="20824">
                  <c:v>206.83862780000001</c:v>
                </c:pt>
                <c:pt idx="20825">
                  <c:v>206.8485608</c:v>
                </c:pt>
                <c:pt idx="20826">
                  <c:v>206.85849379999999</c:v>
                </c:pt>
                <c:pt idx="20827">
                  <c:v>206.86842780000001</c:v>
                </c:pt>
                <c:pt idx="20828">
                  <c:v>206.8783608</c:v>
                </c:pt>
                <c:pt idx="20829">
                  <c:v>206.88829380000001</c:v>
                </c:pt>
                <c:pt idx="20830">
                  <c:v>206.8982268</c:v>
                </c:pt>
                <c:pt idx="20831">
                  <c:v>206.90815979999999</c:v>
                </c:pt>
                <c:pt idx="20832">
                  <c:v>206.91809380000001</c:v>
                </c:pt>
                <c:pt idx="20833">
                  <c:v>206.9280268</c:v>
                </c:pt>
                <c:pt idx="20834">
                  <c:v>206.93795979999999</c:v>
                </c:pt>
                <c:pt idx="20835">
                  <c:v>206.94789280000001</c:v>
                </c:pt>
                <c:pt idx="20836">
                  <c:v>206.95782579999999</c:v>
                </c:pt>
                <c:pt idx="20837">
                  <c:v>206.96775980000001</c:v>
                </c:pt>
                <c:pt idx="20838">
                  <c:v>206.9776928</c:v>
                </c:pt>
                <c:pt idx="20839">
                  <c:v>206.98762579999999</c:v>
                </c:pt>
                <c:pt idx="20840">
                  <c:v>206.99755880000001</c:v>
                </c:pt>
                <c:pt idx="20841">
                  <c:v>207.0074918</c:v>
                </c:pt>
                <c:pt idx="20842">
                  <c:v>207.01742580000001</c:v>
                </c:pt>
                <c:pt idx="20843">
                  <c:v>207.0273588</c:v>
                </c:pt>
                <c:pt idx="20844">
                  <c:v>207.03729179999999</c:v>
                </c:pt>
                <c:pt idx="20845">
                  <c:v>207.04722480000001</c:v>
                </c:pt>
                <c:pt idx="20846">
                  <c:v>207.0571578</c:v>
                </c:pt>
                <c:pt idx="20847">
                  <c:v>207.06709179999999</c:v>
                </c:pt>
                <c:pt idx="20848">
                  <c:v>207.0770248</c:v>
                </c:pt>
                <c:pt idx="20849">
                  <c:v>207.08695779999999</c:v>
                </c:pt>
                <c:pt idx="20850">
                  <c:v>207.09689080000001</c:v>
                </c:pt>
                <c:pt idx="20851">
                  <c:v>207.1068238</c:v>
                </c:pt>
                <c:pt idx="20852">
                  <c:v>207.11675779999999</c:v>
                </c:pt>
                <c:pt idx="20853">
                  <c:v>207.12669080000001</c:v>
                </c:pt>
                <c:pt idx="20854">
                  <c:v>207.1366238</c:v>
                </c:pt>
                <c:pt idx="20855">
                  <c:v>207.14655680000001</c:v>
                </c:pt>
                <c:pt idx="20856">
                  <c:v>207.1564898</c:v>
                </c:pt>
                <c:pt idx="20857">
                  <c:v>207.16642279999999</c:v>
                </c:pt>
                <c:pt idx="20858">
                  <c:v>207.17635680000001</c:v>
                </c:pt>
                <c:pt idx="20859">
                  <c:v>207.1862898</c:v>
                </c:pt>
                <c:pt idx="20860">
                  <c:v>207.19622279999999</c:v>
                </c:pt>
                <c:pt idx="20861">
                  <c:v>207.2061558</c:v>
                </c:pt>
                <c:pt idx="20862">
                  <c:v>207.21608879999999</c:v>
                </c:pt>
                <c:pt idx="20863">
                  <c:v>207.22602280000001</c:v>
                </c:pt>
                <c:pt idx="20864">
                  <c:v>207.2359558</c:v>
                </c:pt>
                <c:pt idx="20865">
                  <c:v>207.24588879999999</c:v>
                </c:pt>
                <c:pt idx="20866">
                  <c:v>207.25582180000001</c:v>
                </c:pt>
                <c:pt idx="20867">
                  <c:v>207.2657548</c:v>
                </c:pt>
                <c:pt idx="20868">
                  <c:v>207.27568880000001</c:v>
                </c:pt>
                <c:pt idx="20869">
                  <c:v>207.2856218</c:v>
                </c:pt>
                <c:pt idx="20870">
                  <c:v>207.29555479999999</c:v>
                </c:pt>
                <c:pt idx="20871">
                  <c:v>207.30548780000001</c:v>
                </c:pt>
                <c:pt idx="20872">
                  <c:v>207.3154208</c:v>
                </c:pt>
                <c:pt idx="20873">
                  <c:v>207.32535480000001</c:v>
                </c:pt>
                <c:pt idx="20874">
                  <c:v>207.3352878</c:v>
                </c:pt>
                <c:pt idx="20875">
                  <c:v>207.34522079999999</c:v>
                </c:pt>
                <c:pt idx="20876">
                  <c:v>207.35515380000001</c:v>
                </c:pt>
                <c:pt idx="20877">
                  <c:v>207.3650868</c:v>
                </c:pt>
                <c:pt idx="20878">
                  <c:v>207.37502079999999</c:v>
                </c:pt>
                <c:pt idx="20879">
                  <c:v>207.38495380000001</c:v>
                </c:pt>
                <c:pt idx="20880">
                  <c:v>207.39488679999999</c:v>
                </c:pt>
                <c:pt idx="20881">
                  <c:v>207.40481980000001</c:v>
                </c:pt>
                <c:pt idx="20882">
                  <c:v>207.4147528</c:v>
                </c:pt>
                <c:pt idx="20883">
                  <c:v>207.42468679999999</c:v>
                </c:pt>
                <c:pt idx="20884">
                  <c:v>207.43461980000001</c:v>
                </c:pt>
                <c:pt idx="20885">
                  <c:v>207.4445528</c:v>
                </c:pt>
                <c:pt idx="20886">
                  <c:v>207.45448579999999</c:v>
                </c:pt>
                <c:pt idx="20887">
                  <c:v>207.4644188</c:v>
                </c:pt>
                <c:pt idx="20888">
                  <c:v>207.47435279999999</c:v>
                </c:pt>
                <c:pt idx="20889">
                  <c:v>207.48428580000001</c:v>
                </c:pt>
                <c:pt idx="20890">
                  <c:v>207.4942188</c:v>
                </c:pt>
                <c:pt idx="20891">
                  <c:v>207.50415179999999</c:v>
                </c:pt>
                <c:pt idx="20892">
                  <c:v>207.51408480000001</c:v>
                </c:pt>
                <c:pt idx="20893">
                  <c:v>207.52401879999999</c:v>
                </c:pt>
                <c:pt idx="20894">
                  <c:v>207.53395180000001</c:v>
                </c:pt>
                <c:pt idx="20895">
                  <c:v>207.5438848</c:v>
                </c:pt>
                <c:pt idx="20896">
                  <c:v>207.55381779999999</c:v>
                </c:pt>
                <c:pt idx="20897">
                  <c:v>207.56375080000001</c:v>
                </c:pt>
                <c:pt idx="20898">
                  <c:v>207.5736838</c:v>
                </c:pt>
                <c:pt idx="20899">
                  <c:v>207.58361780000001</c:v>
                </c:pt>
                <c:pt idx="20900">
                  <c:v>207.5935508</c:v>
                </c:pt>
                <c:pt idx="20901">
                  <c:v>207.60348379999999</c:v>
                </c:pt>
                <c:pt idx="20902">
                  <c:v>207.61341680000001</c:v>
                </c:pt>
                <c:pt idx="20903">
                  <c:v>207.6233498</c:v>
                </c:pt>
                <c:pt idx="20904">
                  <c:v>207.63328379999999</c:v>
                </c:pt>
                <c:pt idx="20905">
                  <c:v>207.6432168</c:v>
                </c:pt>
                <c:pt idx="20906">
                  <c:v>207.65314979999999</c:v>
                </c:pt>
                <c:pt idx="20907">
                  <c:v>207.66308290000001</c:v>
                </c:pt>
                <c:pt idx="20908">
                  <c:v>207.6730159</c:v>
                </c:pt>
                <c:pt idx="20909">
                  <c:v>207.68294990000001</c:v>
                </c:pt>
                <c:pt idx="20910">
                  <c:v>207.6928829</c:v>
                </c:pt>
                <c:pt idx="20911">
                  <c:v>207.70281589999999</c:v>
                </c:pt>
                <c:pt idx="20912">
                  <c:v>207.71274890000001</c:v>
                </c:pt>
                <c:pt idx="20913">
                  <c:v>207.7226819</c:v>
                </c:pt>
                <c:pt idx="20914">
                  <c:v>207.73261590000001</c:v>
                </c:pt>
                <c:pt idx="20915">
                  <c:v>207.7425489</c:v>
                </c:pt>
                <c:pt idx="20916">
                  <c:v>207.75248189999999</c:v>
                </c:pt>
                <c:pt idx="20917">
                  <c:v>207.76241490000001</c:v>
                </c:pt>
                <c:pt idx="20918">
                  <c:v>207.7723479</c:v>
                </c:pt>
                <c:pt idx="20919">
                  <c:v>207.78228189999999</c:v>
                </c:pt>
                <c:pt idx="20920">
                  <c:v>207.7922149</c:v>
                </c:pt>
                <c:pt idx="20921">
                  <c:v>207.80214789999999</c:v>
                </c:pt>
                <c:pt idx="20922">
                  <c:v>207.81208090000001</c:v>
                </c:pt>
                <c:pt idx="20923">
                  <c:v>207.8220139</c:v>
                </c:pt>
                <c:pt idx="20924">
                  <c:v>207.83194789999999</c:v>
                </c:pt>
                <c:pt idx="20925">
                  <c:v>207.84188090000001</c:v>
                </c:pt>
                <c:pt idx="20926">
                  <c:v>207.8518139</c:v>
                </c:pt>
                <c:pt idx="20927">
                  <c:v>207.86174690000001</c:v>
                </c:pt>
                <c:pt idx="20928">
                  <c:v>207.8716799</c:v>
                </c:pt>
                <c:pt idx="20929">
                  <c:v>207.88161389999999</c:v>
                </c:pt>
                <c:pt idx="20930">
                  <c:v>207.89154690000001</c:v>
                </c:pt>
                <c:pt idx="20931">
                  <c:v>207.9014799</c:v>
                </c:pt>
                <c:pt idx="20932">
                  <c:v>207.91141289999999</c:v>
                </c:pt>
                <c:pt idx="20933">
                  <c:v>207.92134590000001</c:v>
                </c:pt>
                <c:pt idx="20934">
                  <c:v>207.93127989999999</c:v>
                </c:pt>
                <c:pt idx="20935">
                  <c:v>207.94121290000001</c:v>
                </c:pt>
                <c:pt idx="20936">
                  <c:v>207.9511459</c:v>
                </c:pt>
                <c:pt idx="20937">
                  <c:v>207.96107889999999</c:v>
                </c:pt>
                <c:pt idx="20938">
                  <c:v>207.97101190000001</c:v>
                </c:pt>
                <c:pt idx="20939">
                  <c:v>207.98094589999999</c:v>
                </c:pt>
                <c:pt idx="20940">
                  <c:v>207.99087890000001</c:v>
                </c:pt>
                <c:pt idx="20941">
                  <c:v>208.0008119</c:v>
                </c:pt>
                <c:pt idx="20942">
                  <c:v>208.01074489999999</c:v>
                </c:pt>
                <c:pt idx="20943">
                  <c:v>208.02067790000001</c:v>
                </c:pt>
                <c:pt idx="20944">
                  <c:v>208.0306119</c:v>
                </c:pt>
                <c:pt idx="20945">
                  <c:v>208.04054489999999</c:v>
                </c:pt>
                <c:pt idx="20946">
                  <c:v>208.0504779</c:v>
                </c:pt>
                <c:pt idx="20947">
                  <c:v>208.06041089999999</c:v>
                </c:pt>
                <c:pt idx="20948">
                  <c:v>208.07034390000001</c:v>
                </c:pt>
                <c:pt idx="20949">
                  <c:v>208.0802779</c:v>
                </c:pt>
                <c:pt idx="20950">
                  <c:v>208.09021089999999</c:v>
                </c:pt>
                <c:pt idx="20951">
                  <c:v>208.10014390000001</c:v>
                </c:pt>
                <c:pt idx="20952">
                  <c:v>208.1100769</c:v>
                </c:pt>
                <c:pt idx="20953">
                  <c:v>208.12000990000001</c:v>
                </c:pt>
                <c:pt idx="20954">
                  <c:v>208.1299439</c:v>
                </c:pt>
                <c:pt idx="20955">
                  <c:v>208.13987689999999</c:v>
                </c:pt>
                <c:pt idx="20956">
                  <c:v>208.14980990000001</c:v>
                </c:pt>
                <c:pt idx="20957">
                  <c:v>208.1597429</c:v>
                </c:pt>
                <c:pt idx="20958">
                  <c:v>208.16967589999999</c:v>
                </c:pt>
                <c:pt idx="20959">
                  <c:v>208.1796099</c:v>
                </c:pt>
                <c:pt idx="20960">
                  <c:v>208.18954289999999</c:v>
                </c:pt>
                <c:pt idx="20961">
                  <c:v>208.19947590000001</c:v>
                </c:pt>
                <c:pt idx="20962">
                  <c:v>208.2094089</c:v>
                </c:pt>
                <c:pt idx="20963">
                  <c:v>208.21934289999999</c:v>
                </c:pt>
                <c:pt idx="20964">
                  <c:v>208.2292759</c:v>
                </c:pt>
                <c:pt idx="20965">
                  <c:v>208.23920889999999</c:v>
                </c:pt>
                <c:pt idx="20966">
                  <c:v>208.24914190000001</c:v>
                </c:pt>
                <c:pt idx="20967">
                  <c:v>208.2590749</c:v>
                </c:pt>
                <c:pt idx="20968">
                  <c:v>208.26900889999999</c:v>
                </c:pt>
                <c:pt idx="20969">
                  <c:v>208.27894190000001</c:v>
                </c:pt>
                <c:pt idx="20970">
                  <c:v>208.2888749</c:v>
                </c:pt>
                <c:pt idx="20971">
                  <c:v>208.29880790000001</c:v>
                </c:pt>
                <c:pt idx="20972">
                  <c:v>208.3087419</c:v>
                </c:pt>
                <c:pt idx="20973">
                  <c:v>208.31867489999999</c:v>
                </c:pt>
                <c:pt idx="20974">
                  <c:v>208.32860790000001</c:v>
                </c:pt>
                <c:pt idx="20975">
                  <c:v>208.3385409</c:v>
                </c:pt>
                <c:pt idx="20976">
                  <c:v>208.34847389999999</c:v>
                </c:pt>
                <c:pt idx="20977">
                  <c:v>208.3584079</c:v>
                </c:pt>
                <c:pt idx="20978">
                  <c:v>208.36834089999999</c:v>
                </c:pt>
                <c:pt idx="20979">
                  <c:v>208.37827390000001</c:v>
                </c:pt>
                <c:pt idx="20980">
                  <c:v>208.3882069</c:v>
                </c:pt>
                <c:pt idx="20981">
                  <c:v>208.39814089999999</c:v>
                </c:pt>
                <c:pt idx="20982">
                  <c:v>208.40807390000001</c:v>
                </c:pt>
                <c:pt idx="20983">
                  <c:v>208.41800689999999</c:v>
                </c:pt>
                <c:pt idx="20984">
                  <c:v>208.42793990000001</c:v>
                </c:pt>
                <c:pt idx="20985">
                  <c:v>208.4378729</c:v>
                </c:pt>
                <c:pt idx="20986">
                  <c:v>208.44780689999999</c:v>
                </c:pt>
                <c:pt idx="20987">
                  <c:v>208.45773990000001</c:v>
                </c:pt>
                <c:pt idx="20988">
                  <c:v>208.4676729</c:v>
                </c:pt>
                <c:pt idx="20989">
                  <c:v>208.47760589999999</c:v>
                </c:pt>
                <c:pt idx="20990">
                  <c:v>208.4875399</c:v>
                </c:pt>
                <c:pt idx="20991">
                  <c:v>208.49747289999999</c:v>
                </c:pt>
                <c:pt idx="20992">
                  <c:v>208.50740590000001</c:v>
                </c:pt>
                <c:pt idx="20993">
                  <c:v>208.5173389</c:v>
                </c:pt>
                <c:pt idx="20994">
                  <c:v>208.52727189999999</c:v>
                </c:pt>
                <c:pt idx="20995">
                  <c:v>208.5372059</c:v>
                </c:pt>
                <c:pt idx="20996">
                  <c:v>208.54713889999999</c:v>
                </c:pt>
                <c:pt idx="20997">
                  <c:v>208.55707190000001</c:v>
                </c:pt>
                <c:pt idx="20998">
                  <c:v>208.5670049</c:v>
                </c:pt>
                <c:pt idx="20999">
                  <c:v>208.57693889999999</c:v>
                </c:pt>
                <c:pt idx="21000">
                  <c:v>208.58687190000001</c:v>
                </c:pt>
                <c:pt idx="21001">
                  <c:v>208.5968049</c:v>
                </c:pt>
                <c:pt idx="21002">
                  <c:v>208.60673790000001</c:v>
                </c:pt>
                <c:pt idx="21003">
                  <c:v>208.6166709</c:v>
                </c:pt>
                <c:pt idx="21004">
                  <c:v>208.62660489999999</c:v>
                </c:pt>
                <c:pt idx="21005">
                  <c:v>208.63653790000001</c:v>
                </c:pt>
                <c:pt idx="21006">
                  <c:v>208.6464709</c:v>
                </c:pt>
                <c:pt idx="21007">
                  <c:v>208.65640389999999</c:v>
                </c:pt>
                <c:pt idx="21008">
                  <c:v>208.6663374</c:v>
                </c:pt>
                <c:pt idx="21009">
                  <c:v>208.67627039999999</c:v>
                </c:pt>
                <c:pt idx="21010">
                  <c:v>208.68620340000001</c:v>
                </c:pt>
                <c:pt idx="21011">
                  <c:v>208.6961364</c:v>
                </c:pt>
                <c:pt idx="21012">
                  <c:v>208.70606939999999</c:v>
                </c:pt>
                <c:pt idx="21013">
                  <c:v>208.71600340000001</c:v>
                </c:pt>
                <c:pt idx="21014">
                  <c:v>208.72593639999999</c:v>
                </c:pt>
                <c:pt idx="21015">
                  <c:v>208.73586940000001</c:v>
                </c:pt>
                <c:pt idx="21016">
                  <c:v>208.7458024</c:v>
                </c:pt>
                <c:pt idx="21017">
                  <c:v>208.75573639999999</c:v>
                </c:pt>
                <c:pt idx="21018">
                  <c:v>208.76566940000001</c:v>
                </c:pt>
                <c:pt idx="21019">
                  <c:v>208.7756024</c:v>
                </c:pt>
                <c:pt idx="21020">
                  <c:v>208.78553539999999</c:v>
                </c:pt>
                <c:pt idx="21021">
                  <c:v>208.7954684</c:v>
                </c:pt>
                <c:pt idx="21022">
                  <c:v>208.80540239999999</c:v>
                </c:pt>
                <c:pt idx="21023">
                  <c:v>208.81533540000001</c:v>
                </c:pt>
                <c:pt idx="21024">
                  <c:v>208.8252684</c:v>
                </c:pt>
                <c:pt idx="21025">
                  <c:v>208.83520139999999</c:v>
                </c:pt>
                <c:pt idx="21026">
                  <c:v>208.8451354</c:v>
                </c:pt>
                <c:pt idx="21027">
                  <c:v>208.85506839999999</c:v>
                </c:pt>
                <c:pt idx="21028">
                  <c:v>208.86500140000001</c:v>
                </c:pt>
                <c:pt idx="21029">
                  <c:v>208.8749344</c:v>
                </c:pt>
                <c:pt idx="21030">
                  <c:v>208.88486839999999</c:v>
                </c:pt>
                <c:pt idx="21031">
                  <c:v>208.89480140000001</c:v>
                </c:pt>
                <c:pt idx="21032">
                  <c:v>208.9047344</c:v>
                </c:pt>
                <c:pt idx="21033">
                  <c:v>208.91466740000001</c:v>
                </c:pt>
                <c:pt idx="21034">
                  <c:v>208.9246004</c:v>
                </c:pt>
                <c:pt idx="21035">
                  <c:v>208.93453439999999</c:v>
                </c:pt>
                <c:pt idx="21036">
                  <c:v>208.94446740000001</c:v>
                </c:pt>
                <c:pt idx="21037">
                  <c:v>208.9544004</c:v>
                </c:pt>
                <c:pt idx="21038">
                  <c:v>208.96433339999999</c:v>
                </c:pt>
                <c:pt idx="21039">
                  <c:v>208.9742674</c:v>
                </c:pt>
                <c:pt idx="21040">
                  <c:v>208.98420039999999</c:v>
                </c:pt>
                <c:pt idx="21041">
                  <c:v>208.99413340000001</c:v>
                </c:pt>
                <c:pt idx="21042">
                  <c:v>209.0040664</c:v>
                </c:pt>
                <c:pt idx="21043">
                  <c:v>209.01399939999999</c:v>
                </c:pt>
                <c:pt idx="21044">
                  <c:v>209.0239334</c:v>
                </c:pt>
                <c:pt idx="21045">
                  <c:v>209.03386639999999</c:v>
                </c:pt>
                <c:pt idx="21046">
                  <c:v>209.04379940000001</c:v>
                </c:pt>
                <c:pt idx="21047">
                  <c:v>209.0537324</c:v>
                </c:pt>
                <c:pt idx="21048">
                  <c:v>209.06366639999999</c:v>
                </c:pt>
                <c:pt idx="21049">
                  <c:v>209.07359940000001</c:v>
                </c:pt>
                <c:pt idx="21050">
                  <c:v>209.0835324</c:v>
                </c:pt>
                <c:pt idx="21051">
                  <c:v>209.09346540000001</c:v>
                </c:pt>
                <c:pt idx="21052">
                  <c:v>209.1033984</c:v>
                </c:pt>
                <c:pt idx="21053">
                  <c:v>209.11333239999999</c:v>
                </c:pt>
                <c:pt idx="21054">
                  <c:v>209.12326540000001</c:v>
                </c:pt>
                <c:pt idx="21055">
                  <c:v>209.1331984</c:v>
                </c:pt>
                <c:pt idx="21056">
                  <c:v>209.14313139999999</c:v>
                </c:pt>
                <c:pt idx="21057">
                  <c:v>209.1530654</c:v>
                </c:pt>
                <c:pt idx="21058">
                  <c:v>209.16299839999999</c:v>
                </c:pt>
                <c:pt idx="21059">
                  <c:v>209.17293140000001</c:v>
                </c:pt>
                <c:pt idx="21060">
                  <c:v>209.1828644</c:v>
                </c:pt>
                <c:pt idx="21061">
                  <c:v>209.19279739999999</c:v>
                </c:pt>
                <c:pt idx="21062">
                  <c:v>209.2027314</c:v>
                </c:pt>
                <c:pt idx="21063">
                  <c:v>209.21266439999999</c:v>
                </c:pt>
                <c:pt idx="21064">
                  <c:v>209.22259740000001</c:v>
                </c:pt>
                <c:pt idx="21065">
                  <c:v>209.2325304</c:v>
                </c:pt>
                <c:pt idx="21066">
                  <c:v>209.24246439999999</c:v>
                </c:pt>
                <c:pt idx="21067">
                  <c:v>209.25239740000001</c:v>
                </c:pt>
                <c:pt idx="21068">
                  <c:v>209.2623304</c:v>
                </c:pt>
                <c:pt idx="21069">
                  <c:v>209.27226340000001</c:v>
                </c:pt>
                <c:pt idx="21070">
                  <c:v>209.2821964</c:v>
                </c:pt>
                <c:pt idx="21071">
                  <c:v>209.29213039999999</c:v>
                </c:pt>
                <c:pt idx="21072">
                  <c:v>209.30206340000001</c:v>
                </c:pt>
                <c:pt idx="21073">
                  <c:v>209.3119964</c:v>
                </c:pt>
                <c:pt idx="21074">
                  <c:v>209.32192939999999</c:v>
                </c:pt>
                <c:pt idx="21075">
                  <c:v>209.3318634</c:v>
                </c:pt>
                <c:pt idx="21076">
                  <c:v>209.34179639999999</c:v>
                </c:pt>
                <c:pt idx="21077">
                  <c:v>209.35172940000001</c:v>
                </c:pt>
                <c:pt idx="21078">
                  <c:v>209.3616624</c:v>
                </c:pt>
                <c:pt idx="21079">
                  <c:v>209.37159539999999</c:v>
                </c:pt>
                <c:pt idx="21080">
                  <c:v>209.38152940000001</c:v>
                </c:pt>
                <c:pt idx="21081">
                  <c:v>209.39146239999999</c:v>
                </c:pt>
                <c:pt idx="21082">
                  <c:v>209.40139540000001</c:v>
                </c:pt>
                <c:pt idx="21083">
                  <c:v>209.4113284</c:v>
                </c:pt>
                <c:pt idx="21084">
                  <c:v>209.42126239999999</c:v>
                </c:pt>
                <c:pt idx="21085">
                  <c:v>209.43119540000001</c:v>
                </c:pt>
                <c:pt idx="21086">
                  <c:v>209.4411284</c:v>
                </c:pt>
                <c:pt idx="21087">
                  <c:v>209.45106139999999</c:v>
                </c:pt>
                <c:pt idx="21088">
                  <c:v>209.4609944</c:v>
                </c:pt>
                <c:pt idx="21089">
                  <c:v>209.47092839999999</c:v>
                </c:pt>
                <c:pt idx="21090">
                  <c:v>209.48086140000001</c:v>
                </c:pt>
                <c:pt idx="21091">
                  <c:v>209.4907944</c:v>
                </c:pt>
                <c:pt idx="21092">
                  <c:v>209.50072739999999</c:v>
                </c:pt>
                <c:pt idx="21093">
                  <c:v>209.5106614</c:v>
                </c:pt>
                <c:pt idx="21094">
                  <c:v>209.52059439999999</c:v>
                </c:pt>
                <c:pt idx="21095">
                  <c:v>209.53052740000001</c:v>
                </c:pt>
                <c:pt idx="21096">
                  <c:v>209.5404604</c:v>
                </c:pt>
                <c:pt idx="21097">
                  <c:v>209.55039339999999</c:v>
                </c:pt>
                <c:pt idx="21098">
                  <c:v>209.56032740000001</c:v>
                </c:pt>
                <c:pt idx="21099">
                  <c:v>209.5702604</c:v>
                </c:pt>
                <c:pt idx="21100">
                  <c:v>209.58019340000001</c:v>
                </c:pt>
                <c:pt idx="21101">
                  <c:v>209.5901264</c:v>
                </c:pt>
                <c:pt idx="21102">
                  <c:v>209.60006039999999</c:v>
                </c:pt>
                <c:pt idx="21103">
                  <c:v>209.60999340000001</c:v>
                </c:pt>
                <c:pt idx="21104">
                  <c:v>209.6199264</c:v>
                </c:pt>
                <c:pt idx="21105">
                  <c:v>209.62985939999999</c:v>
                </c:pt>
                <c:pt idx="21106">
                  <c:v>209.6397924</c:v>
                </c:pt>
                <c:pt idx="21107">
                  <c:v>209.64972639999999</c:v>
                </c:pt>
                <c:pt idx="21108">
                  <c:v>209.65965940000001</c:v>
                </c:pt>
                <c:pt idx="21109">
                  <c:v>209.6695924</c:v>
                </c:pt>
                <c:pt idx="21110">
                  <c:v>209.67952539999999</c:v>
                </c:pt>
                <c:pt idx="21111">
                  <c:v>209.68945840000001</c:v>
                </c:pt>
                <c:pt idx="21112">
                  <c:v>209.69939239999999</c:v>
                </c:pt>
                <c:pt idx="21113">
                  <c:v>209.70932540000001</c:v>
                </c:pt>
                <c:pt idx="21114">
                  <c:v>209.7192584</c:v>
                </c:pt>
                <c:pt idx="21115">
                  <c:v>209.72919139999999</c:v>
                </c:pt>
                <c:pt idx="21116">
                  <c:v>209.73912540000001</c:v>
                </c:pt>
                <c:pt idx="21117">
                  <c:v>209.7490584</c:v>
                </c:pt>
                <c:pt idx="21118">
                  <c:v>209.75899140000001</c:v>
                </c:pt>
                <c:pt idx="21119">
                  <c:v>209.7689244</c:v>
                </c:pt>
                <c:pt idx="21120">
                  <c:v>209.77885739999999</c:v>
                </c:pt>
                <c:pt idx="21121">
                  <c:v>209.78879140000001</c:v>
                </c:pt>
                <c:pt idx="21122">
                  <c:v>209.7987244</c:v>
                </c:pt>
                <c:pt idx="21123">
                  <c:v>209.80865739999999</c:v>
                </c:pt>
                <c:pt idx="21124">
                  <c:v>209.81859040000001</c:v>
                </c:pt>
                <c:pt idx="21125">
                  <c:v>209.82852439999999</c:v>
                </c:pt>
                <c:pt idx="21126">
                  <c:v>209.83845740000001</c:v>
                </c:pt>
                <c:pt idx="21127">
                  <c:v>209.8483904</c:v>
                </c:pt>
                <c:pt idx="21128">
                  <c:v>209.85832339999999</c:v>
                </c:pt>
                <c:pt idx="21129">
                  <c:v>209.86825640000001</c:v>
                </c:pt>
                <c:pt idx="21130">
                  <c:v>209.87819039999999</c:v>
                </c:pt>
                <c:pt idx="21131">
                  <c:v>209.88812340000001</c:v>
                </c:pt>
                <c:pt idx="21132">
                  <c:v>209.8980564</c:v>
                </c:pt>
                <c:pt idx="21133">
                  <c:v>209.90798939999999</c:v>
                </c:pt>
                <c:pt idx="21134">
                  <c:v>209.91792240000001</c:v>
                </c:pt>
                <c:pt idx="21135">
                  <c:v>209.9278564</c:v>
                </c:pt>
                <c:pt idx="21136">
                  <c:v>209.93778940000001</c:v>
                </c:pt>
                <c:pt idx="21137">
                  <c:v>209.9477224</c:v>
                </c:pt>
                <c:pt idx="21138">
                  <c:v>209.95765539999999</c:v>
                </c:pt>
                <c:pt idx="21139">
                  <c:v>209.96758940000001</c:v>
                </c:pt>
                <c:pt idx="21140">
                  <c:v>209.9775224</c:v>
                </c:pt>
                <c:pt idx="21141">
                  <c:v>209.98745539999999</c:v>
                </c:pt>
                <c:pt idx="21142">
                  <c:v>209.99738840000001</c:v>
                </c:pt>
                <c:pt idx="21143">
                  <c:v>210.0073214</c:v>
                </c:pt>
                <c:pt idx="21144">
                  <c:v>210.01725540000001</c:v>
                </c:pt>
                <c:pt idx="21145">
                  <c:v>210.0271884</c:v>
                </c:pt>
                <c:pt idx="21146">
                  <c:v>210.03712139999999</c:v>
                </c:pt>
                <c:pt idx="21147">
                  <c:v>210.04705440000001</c:v>
                </c:pt>
                <c:pt idx="21148">
                  <c:v>210.05698839999999</c:v>
                </c:pt>
                <c:pt idx="21149">
                  <c:v>210.06692140000001</c:v>
                </c:pt>
                <c:pt idx="21150">
                  <c:v>210.0768544</c:v>
                </c:pt>
                <c:pt idx="21151">
                  <c:v>210.08678739999999</c:v>
                </c:pt>
                <c:pt idx="21152">
                  <c:v>210.09672040000001</c:v>
                </c:pt>
                <c:pt idx="21153">
                  <c:v>210.1066544</c:v>
                </c:pt>
                <c:pt idx="21154">
                  <c:v>210.11658739999999</c:v>
                </c:pt>
                <c:pt idx="21155">
                  <c:v>210.1265204</c:v>
                </c:pt>
                <c:pt idx="21156">
                  <c:v>210.13645339999999</c:v>
                </c:pt>
                <c:pt idx="21157">
                  <c:v>210.14638740000001</c:v>
                </c:pt>
                <c:pt idx="21158">
                  <c:v>210.1563204</c:v>
                </c:pt>
                <c:pt idx="21159">
                  <c:v>210.16625339999999</c:v>
                </c:pt>
                <c:pt idx="21160">
                  <c:v>210.17618640000001</c:v>
                </c:pt>
                <c:pt idx="21161">
                  <c:v>210.18612039999999</c:v>
                </c:pt>
                <c:pt idx="21162">
                  <c:v>210.19605340000001</c:v>
                </c:pt>
                <c:pt idx="21163">
                  <c:v>210.2059864</c:v>
                </c:pt>
                <c:pt idx="21164">
                  <c:v>210.21591939999999</c:v>
                </c:pt>
                <c:pt idx="21165">
                  <c:v>210.22585240000001</c:v>
                </c:pt>
                <c:pt idx="21166">
                  <c:v>210.23578639999999</c:v>
                </c:pt>
                <c:pt idx="21167">
                  <c:v>210.24571940000001</c:v>
                </c:pt>
                <c:pt idx="21168">
                  <c:v>210.2556524</c:v>
                </c:pt>
                <c:pt idx="21169">
                  <c:v>210.26558539999999</c:v>
                </c:pt>
                <c:pt idx="21170">
                  <c:v>210.27551940000001</c:v>
                </c:pt>
                <c:pt idx="21171">
                  <c:v>210.2854524</c:v>
                </c:pt>
                <c:pt idx="21172">
                  <c:v>210.29538539999999</c:v>
                </c:pt>
                <c:pt idx="21173">
                  <c:v>210.3053184</c:v>
                </c:pt>
                <c:pt idx="21174">
                  <c:v>210.31525239999999</c:v>
                </c:pt>
                <c:pt idx="21175">
                  <c:v>210.32518540000001</c:v>
                </c:pt>
                <c:pt idx="21176">
                  <c:v>210.3351184</c:v>
                </c:pt>
                <c:pt idx="21177">
                  <c:v>210.34505139999999</c:v>
                </c:pt>
                <c:pt idx="21178">
                  <c:v>210.35498440000001</c:v>
                </c:pt>
                <c:pt idx="21179">
                  <c:v>210.36491839999999</c:v>
                </c:pt>
                <c:pt idx="21180">
                  <c:v>210.37485140000001</c:v>
                </c:pt>
                <c:pt idx="21181">
                  <c:v>210.3847844</c:v>
                </c:pt>
                <c:pt idx="21182">
                  <c:v>210.39471739999999</c:v>
                </c:pt>
                <c:pt idx="21183">
                  <c:v>210.40465140000001</c:v>
                </c:pt>
                <c:pt idx="21184">
                  <c:v>210.4145844</c:v>
                </c:pt>
                <c:pt idx="21185">
                  <c:v>210.42451740000001</c:v>
                </c:pt>
                <c:pt idx="21186">
                  <c:v>210.4344504</c:v>
                </c:pt>
                <c:pt idx="21187">
                  <c:v>210.44438439999999</c:v>
                </c:pt>
                <c:pt idx="21188">
                  <c:v>210.45431740000001</c:v>
                </c:pt>
                <c:pt idx="21189">
                  <c:v>210.4642504</c:v>
                </c:pt>
                <c:pt idx="21190">
                  <c:v>210.47418339999999</c:v>
                </c:pt>
                <c:pt idx="21191">
                  <c:v>210.4841174</c:v>
                </c:pt>
                <c:pt idx="21192">
                  <c:v>210.49405039999999</c:v>
                </c:pt>
                <c:pt idx="21193">
                  <c:v>210.50398340000001</c:v>
                </c:pt>
                <c:pt idx="21194">
                  <c:v>210.5139164</c:v>
                </c:pt>
                <c:pt idx="21195">
                  <c:v>210.52384939999999</c:v>
                </c:pt>
                <c:pt idx="21196">
                  <c:v>210.5337834</c:v>
                </c:pt>
                <c:pt idx="21197">
                  <c:v>210.54371639999999</c:v>
                </c:pt>
                <c:pt idx="21198">
                  <c:v>210.55364940000001</c:v>
                </c:pt>
                <c:pt idx="21199">
                  <c:v>210.5635824</c:v>
                </c:pt>
                <c:pt idx="21200">
                  <c:v>210.57351639999999</c:v>
                </c:pt>
                <c:pt idx="21201">
                  <c:v>210.58344940000001</c:v>
                </c:pt>
                <c:pt idx="21202">
                  <c:v>210.5933824</c:v>
                </c:pt>
                <c:pt idx="21203">
                  <c:v>210.60331540000001</c:v>
                </c:pt>
                <c:pt idx="21204">
                  <c:v>210.6132494</c:v>
                </c:pt>
                <c:pt idx="21205">
                  <c:v>210.62318239999999</c:v>
                </c:pt>
                <c:pt idx="21206">
                  <c:v>210.63311540000001</c:v>
                </c:pt>
                <c:pt idx="21207">
                  <c:v>210.6430484</c:v>
                </c:pt>
                <c:pt idx="21208">
                  <c:v>210.65298240000001</c:v>
                </c:pt>
                <c:pt idx="21209">
                  <c:v>210.66291509999999</c:v>
                </c:pt>
                <c:pt idx="21210">
                  <c:v>210.67284810000001</c:v>
                </c:pt>
                <c:pt idx="21211">
                  <c:v>210.6827811</c:v>
                </c:pt>
                <c:pt idx="21212">
                  <c:v>210.69271509999999</c:v>
                </c:pt>
                <c:pt idx="21213">
                  <c:v>210.7026481</c:v>
                </c:pt>
                <c:pt idx="21214">
                  <c:v>210.71258109999999</c:v>
                </c:pt>
                <c:pt idx="21215">
                  <c:v>210.72251410000001</c:v>
                </c:pt>
                <c:pt idx="21216">
                  <c:v>210.7324481</c:v>
                </c:pt>
                <c:pt idx="21217">
                  <c:v>210.74238109999999</c:v>
                </c:pt>
                <c:pt idx="21218">
                  <c:v>210.75231410000001</c:v>
                </c:pt>
                <c:pt idx="21219">
                  <c:v>210.7622471</c:v>
                </c:pt>
                <c:pt idx="21220">
                  <c:v>210.77218110000001</c:v>
                </c:pt>
                <c:pt idx="21221">
                  <c:v>210.7821141</c:v>
                </c:pt>
                <c:pt idx="21222">
                  <c:v>210.79204709999999</c:v>
                </c:pt>
                <c:pt idx="21223">
                  <c:v>210.80198010000001</c:v>
                </c:pt>
                <c:pt idx="21224">
                  <c:v>210.8119141</c:v>
                </c:pt>
                <c:pt idx="21225">
                  <c:v>210.82184710000001</c:v>
                </c:pt>
                <c:pt idx="21226">
                  <c:v>210.8317801</c:v>
                </c:pt>
                <c:pt idx="21227">
                  <c:v>210.84171309999999</c:v>
                </c:pt>
                <c:pt idx="21228">
                  <c:v>210.85164710000001</c:v>
                </c:pt>
                <c:pt idx="21229">
                  <c:v>210.8615801</c:v>
                </c:pt>
                <c:pt idx="21230">
                  <c:v>210.87151309999999</c:v>
                </c:pt>
                <c:pt idx="21231">
                  <c:v>210.8814471</c:v>
                </c:pt>
                <c:pt idx="21232">
                  <c:v>210.89138009999999</c:v>
                </c:pt>
                <c:pt idx="21233">
                  <c:v>210.90131310000001</c:v>
                </c:pt>
                <c:pt idx="21234">
                  <c:v>210.9112461</c:v>
                </c:pt>
                <c:pt idx="21235">
                  <c:v>210.92118009999999</c:v>
                </c:pt>
                <c:pt idx="21236">
                  <c:v>210.9311131</c:v>
                </c:pt>
                <c:pt idx="21237">
                  <c:v>210.94104609999999</c:v>
                </c:pt>
                <c:pt idx="21238">
                  <c:v>210.95097910000001</c:v>
                </c:pt>
                <c:pt idx="21239">
                  <c:v>210.9609131</c:v>
                </c:pt>
                <c:pt idx="21240">
                  <c:v>210.97084609999999</c:v>
                </c:pt>
                <c:pt idx="21241">
                  <c:v>210.98077910000001</c:v>
                </c:pt>
                <c:pt idx="21242">
                  <c:v>210.9907121</c:v>
                </c:pt>
                <c:pt idx="21243">
                  <c:v>211.00064610000001</c:v>
                </c:pt>
                <c:pt idx="21244">
                  <c:v>211.0105791</c:v>
                </c:pt>
                <c:pt idx="21245">
                  <c:v>211.02051209999999</c:v>
                </c:pt>
                <c:pt idx="21246">
                  <c:v>211.03044510000001</c:v>
                </c:pt>
                <c:pt idx="21247">
                  <c:v>211.0403791</c:v>
                </c:pt>
                <c:pt idx="21248">
                  <c:v>211.05031210000001</c:v>
                </c:pt>
                <c:pt idx="21249">
                  <c:v>211.0602451</c:v>
                </c:pt>
                <c:pt idx="21250">
                  <c:v>211.07017909999999</c:v>
                </c:pt>
                <c:pt idx="21251">
                  <c:v>211.08011210000001</c:v>
                </c:pt>
                <c:pt idx="21252">
                  <c:v>211.0900451</c:v>
                </c:pt>
                <c:pt idx="21253">
                  <c:v>211.09997809999999</c:v>
                </c:pt>
                <c:pt idx="21254">
                  <c:v>211.1099121</c:v>
                </c:pt>
                <c:pt idx="21255">
                  <c:v>211.11984509999999</c:v>
                </c:pt>
                <c:pt idx="21256">
                  <c:v>211.12977810000001</c:v>
                </c:pt>
                <c:pt idx="21257">
                  <c:v>211.1397111</c:v>
                </c:pt>
                <c:pt idx="21258">
                  <c:v>211.14964509999999</c:v>
                </c:pt>
                <c:pt idx="21259">
                  <c:v>211.1595781</c:v>
                </c:pt>
                <c:pt idx="21260">
                  <c:v>211.16951109999999</c:v>
                </c:pt>
                <c:pt idx="21261">
                  <c:v>211.17944410000001</c:v>
                </c:pt>
                <c:pt idx="21262">
                  <c:v>211.1893781</c:v>
                </c:pt>
                <c:pt idx="21263">
                  <c:v>211.19931109999999</c:v>
                </c:pt>
                <c:pt idx="21264">
                  <c:v>211.20924410000001</c:v>
                </c:pt>
                <c:pt idx="21265">
                  <c:v>211.2191771</c:v>
                </c:pt>
                <c:pt idx="21266">
                  <c:v>211.22911110000001</c:v>
                </c:pt>
                <c:pt idx="21267">
                  <c:v>211.2390441</c:v>
                </c:pt>
                <c:pt idx="21268">
                  <c:v>211.24897709999999</c:v>
                </c:pt>
                <c:pt idx="21269">
                  <c:v>211.25891110000001</c:v>
                </c:pt>
                <c:pt idx="21270">
                  <c:v>211.2688441</c:v>
                </c:pt>
                <c:pt idx="21271">
                  <c:v>211.27877710000001</c:v>
                </c:pt>
                <c:pt idx="21272">
                  <c:v>211.2887101</c:v>
                </c:pt>
                <c:pt idx="21273">
                  <c:v>211.29864409999999</c:v>
                </c:pt>
                <c:pt idx="21274">
                  <c:v>211.30857710000001</c:v>
                </c:pt>
                <c:pt idx="21275">
                  <c:v>211.3185101</c:v>
                </c:pt>
                <c:pt idx="21276">
                  <c:v>211.32844309999999</c:v>
                </c:pt>
                <c:pt idx="21277">
                  <c:v>211.3383771</c:v>
                </c:pt>
                <c:pt idx="21278">
                  <c:v>211.34831009999999</c:v>
                </c:pt>
                <c:pt idx="21279">
                  <c:v>211.35824310000001</c:v>
                </c:pt>
                <c:pt idx="21280">
                  <c:v>211.3681771</c:v>
                </c:pt>
                <c:pt idx="21281">
                  <c:v>211.37811009999999</c:v>
                </c:pt>
                <c:pt idx="21282">
                  <c:v>211.3880431</c:v>
                </c:pt>
                <c:pt idx="21283">
                  <c:v>211.39797609999999</c:v>
                </c:pt>
                <c:pt idx="21284">
                  <c:v>211.40791010000001</c:v>
                </c:pt>
                <c:pt idx="21285">
                  <c:v>211.4178431</c:v>
                </c:pt>
                <c:pt idx="21286">
                  <c:v>211.42777609999999</c:v>
                </c:pt>
                <c:pt idx="21287">
                  <c:v>211.43770910000001</c:v>
                </c:pt>
                <c:pt idx="21288">
                  <c:v>211.44764309999999</c:v>
                </c:pt>
                <c:pt idx="21289">
                  <c:v>211.45757610000001</c:v>
                </c:pt>
                <c:pt idx="21290">
                  <c:v>211.4675091</c:v>
                </c:pt>
                <c:pt idx="21291">
                  <c:v>211.47744209999999</c:v>
                </c:pt>
                <c:pt idx="21292">
                  <c:v>211.48737610000001</c:v>
                </c:pt>
                <c:pt idx="21293">
                  <c:v>211.4973091</c:v>
                </c:pt>
                <c:pt idx="21294">
                  <c:v>211.50724210000001</c:v>
                </c:pt>
                <c:pt idx="21295">
                  <c:v>211.5171761</c:v>
                </c:pt>
                <c:pt idx="21296">
                  <c:v>211.52710909999999</c:v>
                </c:pt>
                <c:pt idx="21297">
                  <c:v>211.53704210000001</c:v>
                </c:pt>
                <c:pt idx="21298">
                  <c:v>211.5469751</c:v>
                </c:pt>
                <c:pt idx="21299">
                  <c:v>211.55690910000001</c:v>
                </c:pt>
                <c:pt idx="21300">
                  <c:v>211.5668421</c:v>
                </c:pt>
                <c:pt idx="21301">
                  <c:v>211.57677509999999</c:v>
                </c:pt>
                <c:pt idx="21302">
                  <c:v>211.58670810000001</c:v>
                </c:pt>
                <c:pt idx="21303">
                  <c:v>211.5966421</c:v>
                </c:pt>
                <c:pt idx="21304">
                  <c:v>211.60657509999999</c:v>
                </c:pt>
                <c:pt idx="21305">
                  <c:v>211.6165081</c:v>
                </c:pt>
                <c:pt idx="21306">
                  <c:v>211.62644209999999</c:v>
                </c:pt>
                <c:pt idx="21307">
                  <c:v>211.63637510000001</c:v>
                </c:pt>
                <c:pt idx="21308">
                  <c:v>211.6463081</c:v>
                </c:pt>
                <c:pt idx="21309">
                  <c:v>211.65624109999999</c:v>
                </c:pt>
                <c:pt idx="21310">
                  <c:v>211.66617550000001</c:v>
                </c:pt>
                <c:pt idx="21311">
                  <c:v>211.6761085</c:v>
                </c:pt>
                <c:pt idx="21312">
                  <c:v>211.68604149999999</c:v>
                </c:pt>
                <c:pt idx="21313">
                  <c:v>211.69597450000001</c:v>
                </c:pt>
                <c:pt idx="21314">
                  <c:v>211.70590849999999</c:v>
                </c:pt>
                <c:pt idx="21315">
                  <c:v>211.71584150000001</c:v>
                </c:pt>
                <c:pt idx="21316">
                  <c:v>211.7257745</c:v>
                </c:pt>
                <c:pt idx="21317">
                  <c:v>211.73570849999999</c:v>
                </c:pt>
                <c:pt idx="21318">
                  <c:v>211.7456415</c:v>
                </c:pt>
                <c:pt idx="21319">
                  <c:v>211.75557449999999</c:v>
                </c:pt>
                <c:pt idx="21320">
                  <c:v>211.76550750000001</c:v>
                </c:pt>
                <c:pt idx="21321">
                  <c:v>211.7754415</c:v>
                </c:pt>
                <c:pt idx="21322">
                  <c:v>211.78537449999999</c:v>
                </c:pt>
                <c:pt idx="21323">
                  <c:v>211.79530750000001</c:v>
                </c:pt>
                <c:pt idx="21324">
                  <c:v>211.8052405</c:v>
                </c:pt>
                <c:pt idx="21325">
                  <c:v>211.81517450000001</c:v>
                </c:pt>
                <c:pt idx="21326">
                  <c:v>211.8251075</c:v>
                </c:pt>
                <c:pt idx="21327">
                  <c:v>211.83504049999999</c:v>
                </c:pt>
                <c:pt idx="21328">
                  <c:v>211.84497350000001</c:v>
                </c:pt>
                <c:pt idx="21329">
                  <c:v>211.8549075</c:v>
                </c:pt>
                <c:pt idx="21330">
                  <c:v>211.86484050000001</c:v>
                </c:pt>
                <c:pt idx="21331">
                  <c:v>211.8747735</c:v>
                </c:pt>
                <c:pt idx="21332">
                  <c:v>211.88470649999999</c:v>
                </c:pt>
                <c:pt idx="21333">
                  <c:v>211.89464050000001</c:v>
                </c:pt>
                <c:pt idx="21334">
                  <c:v>211.9045735</c:v>
                </c:pt>
                <c:pt idx="21335">
                  <c:v>211.91450649999999</c:v>
                </c:pt>
                <c:pt idx="21336">
                  <c:v>211.9244405</c:v>
                </c:pt>
                <c:pt idx="21337">
                  <c:v>211.93437349999999</c:v>
                </c:pt>
                <c:pt idx="21338">
                  <c:v>211.94430650000001</c:v>
                </c:pt>
                <c:pt idx="21339">
                  <c:v>211.9542395</c:v>
                </c:pt>
                <c:pt idx="21340">
                  <c:v>211.96417349999999</c:v>
                </c:pt>
                <c:pt idx="21341">
                  <c:v>211.9741065</c:v>
                </c:pt>
                <c:pt idx="21342">
                  <c:v>211.98403949999999</c:v>
                </c:pt>
                <c:pt idx="21343">
                  <c:v>211.99397250000001</c:v>
                </c:pt>
                <c:pt idx="21344">
                  <c:v>212.0039065</c:v>
                </c:pt>
                <c:pt idx="21345">
                  <c:v>212.01383949999999</c:v>
                </c:pt>
                <c:pt idx="21346">
                  <c:v>212.02377250000001</c:v>
                </c:pt>
                <c:pt idx="21347">
                  <c:v>212.0337055</c:v>
                </c:pt>
                <c:pt idx="21348">
                  <c:v>212.04363950000001</c:v>
                </c:pt>
                <c:pt idx="21349">
                  <c:v>212.0535725</c:v>
                </c:pt>
                <c:pt idx="21350">
                  <c:v>212.06350549999999</c:v>
                </c:pt>
                <c:pt idx="21351">
                  <c:v>212.07343950000001</c:v>
                </c:pt>
                <c:pt idx="21352">
                  <c:v>212.0833725</c:v>
                </c:pt>
                <c:pt idx="21353">
                  <c:v>212.09330550000001</c:v>
                </c:pt>
                <c:pt idx="21354">
                  <c:v>212.1032385</c:v>
                </c:pt>
                <c:pt idx="21355">
                  <c:v>212.11317249999999</c:v>
                </c:pt>
                <c:pt idx="21356">
                  <c:v>212.12310550000001</c:v>
                </c:pt>
                <c:pt idx="21357">
                  <c:v>212.1330385</c:v>
                </c:pt>
                <c:pt idx="21358">
                  <c:v>212.14297149999999</c:v>
                </c:pt>
                <c:pt idx="21359">
                  <c:v>212.1529055</c:v>
                </c:pt>
                <c:pt idx="21360">
                  <c:v>212.16283849999999</c:v>
                </c:pt>
                <c:pt idx="21361">
                  <c:v>212.17277150000001</c:v>
                </c:pt>
                <c:pt idx="21362">
                  <c:v>212.1827045</c:v>
                </c:pt>
                <c:pt idx="21363">
                  <c:v>212.19263849999999</c:v>
                </c:pt>
                <c:pt idx="21364">
                  <c:v>212.2025715</c:v>
                </c:pt>
                <c:pt idx="21365">
                  <c:v>212.21250449999999</c:v>
                </c:pt>
                <c:pt idx="21366">
                  <c:v>212.22243750000001</c:v>
                </c:pt>
                <c:pt idx="21367">
                  <c:v>212.2323715</c:v>
                </c:pt>
                <c:pt idx="21368">
                  <c:v>212.24230449999999</c:v>
                </c:pt>
                <c:pt idx="21369">
                  <c:v>212.25223750000001</c:v>
                </c:pt>
                <c:pt idx="21370">
                  <c:v>212.26217149999999</c:v>
                </c:pt>
                <c:pt idx="21371">
                  <c:v>212.27210450000001</c:v>
                </c:pt>
                <c:pt idx="21372">
                  <c:v>212.2820375</c:v>
                </c:pt>
                <c:pt idx="21373">
                  <c:v>212.29197049999999</c:v>
                </c:pt>
                <c:pt idx="21374">
                  <c:v>212.30190450000001</c:v>
                </c:pt>
                <c:pt idx="21375">
                  <c:v>212.3118375</c:v>
                </c:pt>
                <c:pt idx="21376">
                  <c:v>212.32177050000001</c:v>
                </c:pt>
                <c:pt idx="21377">
                  <c:v>212.3317035</c:v>
                </c:pt>
                <c:pt idx="21378">
                  <c:v>212.34163749999999</c:v>
                </c:pt>
                <c:pt idx="21379">
                  <c:v>212.35157050000001</c:v>
                </c:pt>
                <c:pt idx="21380">
                  <c:v>212.3615035</c:v>
                </c:pt>
                <c:pt idx="21381">
                  <c:v>212.37143649999999</c:v>
                </c:pt>
                <c:pt idx="21382">
                  <c:v>212.3813705</c:v>
                </c:pt>
                <c:pt idx="21383">
                  <c:v>212.39130349999999</c:v>
                </c:pt>
                <c:pt idx="21384">
                  <c:v>212.40123650000001</c:v>
                </c:pt>
                <c:pt idx="21385">
                  <c:v>212.4111695</c:v>
                </c:pt>
                <c:pt idx="21386">
                  <c:v>212.42110349999999</c:v>
                </c:pt>
                <c:pt idx="21387">
                  <c:v>212.4310365</c:v>
                </c:pt>
                <c:pt idx="21388">
                  <c:v>212.44096949999999</c:v>
                </c:pt>
                <c:pt idx="21389">
                  <c:v>212.45090250000001</c:v>
                </c:pt>
                <c:pt idx="21390">
                  <c:v>212.4608365</c:v>
                </c:pt>
                <c:pt idx="21391">
                  <c:v>212.47076949999999</c:v>
                </c:pt>
                <c:pt idx="21392">
                  <c:v>212.48070250000001</c:v>
                </c:pt>
                <c:pt idx="21393">
                  <c:v>212.4906355</c:v>
                </c:pt>
                <c:pt idx="21394">
                  <c:v>212.50056950000001</c:v>
                </c:pt>
                <c:pt idx="21395">
                  <c:v>212.5105025</c:v>
                </c:pt>
                <c:pt idx="21396">
                  <c:v>212.52043549999999</c:v>
                </c:pt>
                <c:pt idx="21397">
                  <c:v>212.53036850000001</c:v>
                </c:pt>
                <c:pt idx="21398">
                  <c:v>212.5403025</c:v>
                </c:pt>
                <c:pt idx="21399">
                  <c:v>212.55023550000001</c:v>
                </c:pt>
                <c:pt idx="21400">
                  <c:v>212.5601685</c:v>
                </c:pt>
                <c:pt idx="21401">
                  <c:v>212.57010249999999</c:v>
                </c:pt>
                <c:pt idx="21402">
                  <c:v>212.58003550000001</c:v>
                </c:pt>
                <c:pt idx="21403">
                  <c:v>212.5899685</c:v>
                </c:pt>
                <c:pt idx="21404">
                  <c:v>212.59990149999999</c:v>
                </c:pt>
                <c:pt idx="21405">
                  <c:v>212.6098355</c:v>
                </c:pt>
                <c:pt idx="21406">
                  <c:v>212.61976849999999</c:v>
                </c:pt>
                <c:pt idx="21407">
                  <c:v>212.62970150000001</c:v>
                </c:pt>
                <c:pt idx="21408">
                  <c:v>212.6396345</c:v>
                </c:pt>
                <c:pt idx="21409">
                  <c:v>212.64956849999999</c:v>
                </c:pt>
                <c:pt idx="21410">
                  <c:v>212.6595015</c:v>
                </c:pt>
                <c:pt idx="21411">
                  <c:v>212.6694348</c:v>
                </c:pt>
                <c:pt idx="21412">
                  <c:v>212.67936779999999</c:v>
                </c:pt>
                <c:pt idx="21413">
                  <c:v>212.68930180000001</c:v>
                </c:pt>
                <c:pt idx="21414">
                  <c:v>212.6992348</c:v>
                </c:pt>
                <c:pt idx="21415">
                  <c:v>212.70916779999999</c:v>
                </c:pt>
                <c:pt idx="21416">
                  <c:v>212.71910080000001</c:v>
                </c:pt>
                <c:pt idx="21417">
                  <c:v>212.72903479999999</c:v>
                </c:pt>
                <c:pt idx="21418">
                  <c:v>212.73896780000001</c:v>
                </c:pt>
                <c:pt idx="21419">
                  <c:v>212.7489008</c:v>
                </c:pt>
                <c:pt idx="21420">
                  <c:v>212.75883379999999</c:v>
                </c:pt>
                <c:pt idx="21421">
                  <c:v>212.76876780000001</c:v>
                </c:pt>
                <c:pt idx="21422">
                  <c:v>212.7787008</c:v>
                </c:pt>
                <c:pt idx="21423">
                  <c:v>212.78863380000001</c:v>
                </c:pt>
                <c:pt idx="21424">
                  <c:v>212.7985668</c:v>
                </c:pt>
                <c:pt idx="21425">
                  <c:v>212.80850079999999</c:v>
                </c:pt>
                <c:pt idx="21426">
                  <c:v>212.81843380000001</c:v>
                </c:pt>
                <c:pt idx="21427">
                  <c:v>212.8283668</c:v>
                </c:pt>
                <c:pt idx="21428">
                  <c:v>212.83829979999999</c:v>
                </c:pt>
                <c:pt idx="21429">
                  <c:v>212.8482338</c:v>
                </c:pt>
                <c:pt idx="21430">
                  <c:v>212.85816679999999</c:v>
                </c:pt>
                <c:pt idx="21431">
                  <c:v>212.86809980000001</c:v>
                </c:pt>
                <c:pt idx="21432">
                  <c:v>212.8780328</c:v>
                </c:pt>
                <c:pt idx="21433">
                  <c:v>212.88796679999999</c:v>
                </c:pt>
                <c:pt idx="21434">
                  <c:v>212.8978998</c:v>
                </c:pt>
                <c:pt idx="21435">
                  <c:v>212.90783279999999</c:v>
                </c:pt>
                <c:pt idx="21436">
                  <c:v>212.91776580000001</c:v>
                </c:pt>
                <c:pt idx="21437">
                  <c:v>212.9276998</c:v>
                </c:pt>
                <c:pt idx="21438">
                  <c:v>212.93763279999999</c:v>
                </c:pt>
                <c:pt idx="21439">
                  <c:v>212.94756580000001</c:v>
                </c:pt>
                <c:pt idx="21440">
                  <c:v>212.9574988</c:v>
                </c:pt>
                <c:pt idx="21441">
                  <c:v>212.96743280000001</c:v>
                </c:pt>
                <c:pt idx="21442">
                  <c:v>212.9773658</c:v>
                </c:pt>
                <c:pt idx="21443">
                  <c:v>212.98729879999999</c:v>
                </c:pt>
                <c:pt idx="21444">
                  <c:v>212.99723180000001</c:v>
                </c:pt>
                <c:pt idx="21445">
                  <c:v>213.0071658</c:v>
                </c:pt>
                <c:pt idx="21446">
                  <c:v>213.01709880000001</c:v>
                </c:pt>
                <c:pt idx="21447">
                  <c:v>213.0270318</c:v>
                </c:pt>
                <c:pt idx="21448">
                  <c:v>213.03696479999999</c:v>
                </c:pt>
                <c:pt idx="21449">
                  <c:v>213.04689880000001</c:v>
                </c:pt>
                <c:pt idx="21450">
                  <c:v>213.0568318</c:v>
                </c:pt>
                <c:pt idx="21451">
                  <c:v>213.06676479999999</c:v>
                </c:pt>
                <c:pt idx="21452">
                  <c:v>213.07669780000001</c:v>
                </c:pt>
                <c:pt idx="21453">
                  <c:v>213.08663179999999</c:v>
                </c:pt>
                <c:pt idx="21454">
                  <c:v>213.09656480000001</c:v>
                </c:pt>
                <c:pt idx="21455">
                  <c:v>213.1064978</c:v>
                </c:pt>
                <c:pt idx="21456">
                  <c:v>213.11643079999999</c:v>
                </c:pt>
                <c:pt idx="21457">
                  <c:v>213.1263648</c:v>
                </c:pt>
                <c:pt idx="21458">
                  <c:v>213.13629779999999</c:v>
                </c:pt>
                <c:pt idx="21459">
                  <c:v>213.14623080000001</c:v>
                </c:pt>
                <c:pt idx="21460">
                  <c:v>213.1561638</c:v>
                </c:pt>
                <c:pt idx="21461">
                  <c:v>213.16609779999999</c:v>
                </c:pt>
                <c:pt idx="21462">
                  <c:v>213.17603080000001</c:v>
                </c:pt>
                <c:pt idx="21463">
                  <c:v>213.1859638</c:v>
                </c:pt>
                <c:pt idx="21464">
                  <c:v>213.19589680000001</c:v>
                </c:pt>
                <c:pt idx="21465">
                  <c:v>213.2058308</c:v>
                </c:pt>
                <c:pt idx="21466">
                  <c:v>213.21576379999999</c:v>
                </c:pt>
                <c:pt idx="21467">
                  <c:v>213.22569680000001</c:v>
                </c:pt>
                <c:pt idx="21468">
                  <c:v>213.2356298</c:v>
                </c:pt>
                <c:pt idx="21469">
                  <c:v>213.24556380000001</c:v>
                </c:pt>
                <c:pt idx="21470">
                  <c:v>213.2554968</c:v>
                </c:pt>
                <c:pt idx="21471">
                  <c:v>213.26542979999999</c:v>
                </c:pt>
                <c:pt idx="21472">
                  <c:v>213.27536280000001</c:v>
                </c:pt>
                <c:pt idx="21473">
                  <c:v>213.2852968</c:v>
                </c:pt>
                <c:pt idx="21474">
                  <c:v>213.29522979999999</c:v>
                </c:pt>
                <c:pt idx="21475">
                  <c:v>213.30516280000001</c:v>
                </c:pt>
                <c:pt idx="21476">
                  <c:v>213.31509579999999</c:v>
                </c:pt>
                <c:pt idx="21477">
                  <c:v>213.32502980000001</c:v>
                </c:pt>
                <c:pt idx="21478">
                  <c:v>213.3349628</c:v>
                </c:pt>
                <c:pt idx="21479">
                  <c:v>213.34489579999999</c:v>
                </c:pt>
                <c:pt idx="21480">
                  <c:v>213.35482880000001</c:v>
                </c:pt>
                <c:pt idx="21481">
                  <c:v>213.36476279999999</c:v>
                </c:pt>
                <c:pt idx="21482">
                  <c:v>213.37469580000001</c:v>
                </c:pt>
                <c:pt idx="21483">
                  <c:v>213.3846288</c:v>
                </c:pt>
                <c:pt idx="21484">
                  <c:v>213.3945617</c:v>
                </c:pt>
                <c:pt idx="21485">
                  <c:v>213.40449580000001</c:v>
                </c:pt>
                <c:pt idx="21486">
                  <c:v>213.4144288</c:v>
                </c:pt>
                <c:pt idx="21487">
                  <c:v>213.42436180000001</c:v>
                </c:pt>
                <c:pt idx="21488">
                  <c:v>213.4342948</c:v>
                </c:pt>
                <c:pt idx="21489">
                  <c:v>213.44422879999999</c:v>
                </c:pt>
                <c:pt idx="21490">
                  <c:v>213.45416180000001</c:v>
                </c:pt>
                <c:pt idx="21491">
                  <c:v>213.4640948</c:v>
                </c:pt>
                <c:pt idx="21492">
                  <c:v>213.47402779999999</c:v>
                </c:pt>
                <c:pt idx="21493">
                  <c:v>213.4839618</c:v>
                </c:pt>
                <c:pt idx="21494">
                  <c:v>213.49389479999999</c:v>
                </c:pt>
                <c:pt idx="21495">
                  <c:v>213.50382780000001</c:v>
                </c:pt>
                <c:pt idx="21496">
                  <c:v>213.5137608</c:v>
                </c:pt>
                <c:pt idx="21497">
                  <c:v>213.52369479999999</c:v>
                </c:pt>
                <c:pt idx="21498">
                  <c:v>213.5336278</c:v>
                </c:pt>
                <c:pt idx="21499">
                  <c:v>213.54356079999999</c:v>
                </c:pt>
                <c:pt idx="21500">
                  <c:v>213.55349380000001</c:v>
                </c:pt>
                <c:pt idx="21501">
                  <c:v>213.5634268</c:v>
                </c:pt>
                <c:pt idx="21502">
                  <c:v>213.57336079999999</c:v>
                </c:pt>
                <c:pt idx="21503">
                  <c:v>213.58329380000001</c:v>
                </c:pt>
                <c:pt idx="21504">
                  <c:v>213.5932268</c:v>
                </c:pt>
                <c:pt idx="21505">
                  <c:v>213.60315979999999</c:v>
                </c:pt>
                <c:pt idx="21506">
                  <c:v>213.6130938</c:v>
                </c:pt>
                <c:pt idx="21507">
                  <c:v>213.62302679999999</c:v>
                </c:pt>
                <c:pt idx="21508">
                  <c:v>213.63295980000001</c:v>
                </c:pt>
                <c:pt idx="21509">
                  <c:v>213.6428928</c:v>
                </c:pt>
                <c:pt idx="21510">
                  <c:v>213.65282680000001</c:v>
                </c:pt>
                <c:pt idx="21511">
                  <c:v>213.6627598</c:v>
                </c:pt>
                <c:pt idx="21512">
                  <c:v>213.67269340000001</c:v>
                </c:pt>
                <c:pt idx="21513">
                  <c:v>213.6826264</c:v>
                </c:pt>
                <c:pt idx="21514">
                  <c:v>213.69256039999999</c:v>
                </c:pt>
                <c:pt idx="21515">
                  <c:v>213.70249340000001</c:v>
                </c:pt>
                <c:pt idx="21516">
                  <c:v>213.7124264</c:v>
                </c:pt>
                <c:pt idx="21517">
                  <c:v>213.72235939999999</c:v>
                </c:pt>
                <c:pt idx="21518">
                  <c:v>213.7322934</c:v>
                </c:pt>
                <c:pt idx="21519">
                  <c:v>213.74222639999999</c:v>
                </c:pt>
                <c:pt idx="21520">
                  <c:v>213.75215940000001</c:v>
                </c:pt>
                <c:pt idx="21521">
                  <c:v>213.7620924</c:v>
                </c:pt>
                <c:pt idx="21522">
                  <c:v>213.77202639999999</c:v>
                </c:pt>
                <c:pt idx="21523">
                  <c:v>213.78195940000001</c:v>
                </c:pt>
                <c:pt idx="21524">
                  <c:v>213.79189239999999</c:v>
                </c:pt>
                <c:pt idx="21525">
                  <c:v>213.80182540000001</c:v>
                </c:pt>
                <c:pt idx="21526">
                  <c:v>213.8117594</c:v>
                </c:pt>
                <c:pt idx="21527">
                  <c:v>213.82169239999999</c:v>
                </c:pt>
                <c:pt idx="21528">
                  <c:v>213.83162540000001</c:v>
                </c:pt>
                <c:pt idx="21529">
                  <c:v>213.8415584</c:v>
                </c:pt>
                <c:pt idx="21530">
                  <c:v>213.85149240000001</c:v>
                </c:pt>
                <c:pt idx="21531">
                  <c:v>213.8614254</c:v>
                </c:pt>
                <c:pt idx="21532">
                  <c:v>213.87135839999999</c:v>
                </c:pt>
                <c:pt idx="21533">
                  <c:v>213.88129140000001</c:v>
                </c:pt>
                <c:pt idx="21534">
                  <c:v>213.8912254</c:v>
                </c:pt>
                <c:pt idx="21535">
                  <c:v>213.90115840000001</c:v>
                </c:pt>
                <c:pt idx="21536">
                  <c:v>213.9110914</c:v>
                </c:pt>
                <c:pt idx="21537">
                  <c:v>213.92102439999999</c:v>
                </c:pt>
                <c:pt idx="21538">
                  <c:v>213.93095740000001</c:v>
                </c:pt>
                <c:pt idx="21539">
                  <c:v>213.9408914</c:v>
                </c:pt>
                <c:pt idx="21540">
                  <c:v>213.95082439999999</c:v>
                </c:pt>
                <c:pt idx="21541">
                  <c:v>213.96075740000001</c:v>
                </c:pt>
                <c:pt idx="21542">
                  <c:v>213.9706904</c:v>
                </c:pt>
                <c:pt idx="21543">
                  <c:v>213.98062440000001</c:v>
                </c:pt>
                <c:pt idx="21544">
                  <c:v>213.9905574</c:v>
                </c:pt>
                <c:pt idx="21545">
                  <c:v>214.00049039999999</c:v>
                </c:pt>
                <c:pt idx="21546">
                  <c:v>214.01042340000001</c:v>
                </c:pt>
                <c:pt idx="21547">
                  <c:v>214.02035739999999</c:v>
                </c:pt>
                <c:pt idx="21548">
                  <c:v>214.03029040000001</c:v>
                </c:pt>
                <c:pt idx="21549">
                  <c:v>214.0402234</c:v>
                </c:pt>
                <c:pt idx="21550">
                  <c:v>214.05015639999999</c:v>
                </c:pt>
                <c:pt idx="21551">
                  <c:v>214.06009040000001</c:v>
                </c:pt>
                <c:pt idx="21552">
                  <c:v>214.0700234</c:v>
                </c:pt>
                <c:pt idx="21553">
                  <c:v>214.07995639999999</c:v>
                </c:pt>
                <c:pt idx="21554">
                  <c:v>214.0898894</c:v>
                </c:pt>
                <c:pt idx="21555">
                  <c:v>214.09982339999999</c:v>
                </c:pt>
                <c:pt idx="21556">
                  <c:v>214.10975640000001</c:v>
                </c:pt>
                <c:pt idx="21557">
                  <c:v>214.1196894</c:v>
                </c:pt>
                <c:pt idx="21558">
                  <c:v>214.12962239999999</c:v>
                </c:pt>
                <c:pt idx="21559">
                  <c:v>214.1395564</c:v>
                </c:pt>
                <c:pt idx="21560">
                  <c:v>214.14948939999999</c:v>
                </c:pt>
                <c:pt idx="21561">
                  <c:v>214.15942240000001</c:v>
                </c:pt>
                <c:pt idx="21562">
                  <c:v>214.1693554</c:v>
                </c:pt>
                <c:pt idx="21563">
                  <c:v>214.17928839999999</c:v>
                </c:pt>
                <c:pt idx="21564">
                  <c:v>214.18922240000001</c:v>
                </c:pt>
                <c:pt idx="21565">
                  <c:v>214.1991554</c:v>
                </c:pt>
                <c:pt idx="21566">
                  <c:v>214.20908840000001</c:v>
                </c:pt>
                <c:pt idx="21567">
                  <c:v>214.2190214</c:v>
                </c:pt>
                <c:pt idx="21568">
                  <c:v>214.22895539999999</c:v>
                </c:pt>
                <c:pt idx="21569">
                  <c:v>214.23888840000001</c:v>
                </c:pt>
                <c:pt idx="21570">
                  <c:v>214.2488214</c:v>
                </c:pt>
                <c:pt idx="21571">
                  <c:v>214.25875439999999</c:v>
                </c:pt>
                <c:pt idx="21572">
                  <c:v>214.2686884</c:v>
                </c:pt>
                <c:pt idx="21573">
                  <c:v>214.27862139999999</c:v>
                </c:pt>
                <c:pt idx="21574">
                  <c:v>214.28855440000001</c:v>
                </c:pt>
                <c:pt idx="21575">
                  <c:v>214.2984874</c:v>
                </c:pt>
                <c:pt idx="21576">
                  <c:v>214.30842139999999</c:v>
                </c:pt>
                <c:pt idx="21577">
                  <c:v>214.3183544</c:v>
                </c:pt>
                <c:pt idx="21578">
                  <c:v>214.32828739999999</c:v>
                </c:pt>
                <c:pt idx="21579">
                  <c:v>214.33822040000001</c:v>
                </c:pt>
                <c:pt idx="21580">
                  <c:v>214.3481534</c:v>
                </c:pt>
                <c:pt idx="21581">
                  <c:v>214.35808739999999</c:v>
                </c:pt>
                <c:pt idx="21582">
                  <c:v>214.36802040000001</c:v>
                </c:pt>
                <c:pt idx="21583">
                  <c:v>214.3779534</c:v>
                </c:pt>
                <c:pt idx="21584">
                  <c:v>214.38788640000001</c:v>
                </c:pt>
                <c:pt idx="21585">
                  <c:v>214.3978204</c:v>
                </c:pt>
                <c:pt idx="21586">
                  <c:v>214.40775339999999</c:v>
                </c:pt>
                <c:pt idx="21587">
                  <c:v>214.41768640000001</c:v>
                </c:pt>
                <c:pt idx="21588">
                  <c:v>214.4276194</c:v>
                </c:pt>
                <c:pt idx="21589">
                  <c:v>214.43755340000001</c:v>
                </c:pt>
                <c:pt idx="21590">
                  <c:v>214.4474864</c:v>
                </c:pt>
                <c:pt idx="21591">
                  <c:v>214.45741939999999</c:v>
                </c:pt>
                <c:pt idx="21592">
                  <c:v>214.46735240000001</c:v>
                </c:pt>
                <c:pt idx="21593">
                  <c:v>214.4772864</c:v>
                </c:pt>
                <c:pt idx="21594">
                  <c:v>214.48721939999999</c:v>
                </c:pt>
                <c:pt idx="21595">
                  <c:v>214.4971524</c:v>
                </c:pt>
                <c:pt idx="21596">
                  <c:v>214.50708539999999</c:v>
                </c:pt>
                <c:pt idx="21597">
                  <c:v>214.51701940000001</c:v>
                </c:pt>
                <c:pt idx="21598">
                  <c:v>214.5269524</c:v>
                </c:pt>
                <c:pt idx="21599">
                  <c:v>214.53688539999999</c:v>
                </c:pt>
                <c:pt idx="21600">
                  <c:v>214.54681840000001</c:v>
                </c:pt>
                <c:pt idx="21601">
                  <c:v>214.55675239999999</c:v>
                </c:pt>
                <c:pt idx="21602">
                  <c:v>214.56668540000001</c:v>
                </c:pt>
                <c:pt idx="21603">
                  <c:v>214.5766184</c:v>
                </c:pt>
                <c:pt idx="21604">
                  <c:v>214.58655139999999</c:v>
                </c:pt>
                <c:pt idx="21605">
                  <c:v>214.59648440000001</c:v>
                </c:pt>
                <c:pt idx="21606">
                  <c:v>214.6064184</c:v>
                </c:pt>
                <c:pt idx="21607">
                  <c:v>214.61635140000001</c:v>
                </c:pt>
                <c:pt idx="21608">
                  <c:v>214.6262844</c:v>
                </c:pt>
                <c:pt idx="21609">
                  <c:v>214.63621739999999</c:v>
                </c:pt>
                <c:pt idx="21610">
                  <c:v>214.64615140000001</c:v>
                </c:pt>
                <c:pt idx="21611">
                  <c:v>214.6560844</c:v>
                </c:pt>
                <c:pt idx="21612">
                  <c:v>214.66601739999999</c:v>
                </c:pt>
                <c:pt idx="21613">
                  <c:v>214.67595030000001</c:v>
                </c:pt>
                <c:pt idx="21614">
                  <c:v>214.6858843</c:v>
                </c:pt>
                <c:pt idx="21615">
                  <c:v>214.69581729999999</c:v>
                </c:pt>
                <c:pt idx="21616">
                  <c:v>214.70575030000001</c:v>
                </c:pt>
                <c:pt idx="21617">
                  <c:v>214.71568329999999</c:v>
                </c:pt>
                <c:pt idx="21618">
                  <c:v>214.72561730000001</c:v>
                </c:pt>
                <c:pt idx="21619">
                  <c:v>214.7355503</c:v>
                </c:pt>
                <c:pt idx="21620">
                  <c:v>214.74548329999999</c:v>
                </c:pt>
                <c:pt idx="21621">
                  <c:v>214.75541630000001</c:v>
                </c:pt>
                <c:pt idx="21622">
                  <c:v>214.7653493</c:v>
                </c:pt>
                <c:pt idx="21623">
                  <c:v>214.77528330000001</c:v>
                </c:pt>
                <c:pt idx="21624">
                  <c:v>214.7852163</c:v>
                </c:pt>
                <c:pt idx="21625">
                  <c:v>214.79514929999999</c:v>
                </c:pt>
                <c:pt idx="21626">
                  <c:v>214.80508230000001</c:v>
                </c:pt>
                <c:pt idx="21627">
                  <c:v>214.8150163</c:v>
                </c:pt>
                <c:pt idx="21628">
                  <c:v>214.82494929999999</c:v>
                </c:pt>
                <c:pt idx="21629">
                  <c:v>214.8348823</c:v>
                </c:pt>
                <c:pt idx="21630">
                  <c:v>214.84481529999999</c:v>
                </c:pt>
                <c:pt idx="21631">
                  <c:v>214.85474930000001</c:v>
                </c:pt>
                <c:pt idx="21632">
                  <c:v>214.8646823</c:v>
                </c:pt>
                <c:pt idx="21633">
                  <c:v>214.87461529999999</c:v>
                </c:pt>
                <c:pt idx="21634">
                  <c:v>214.88454830000001</c:v>
                </c:pt>
                <c:pt idx="21635">
                  <c:v>214.89448229999999</c:v>
                </c:pt>
                <c:pt idx="21636">
                  <c:v>214.90441530000001</c:v>
                </c:pt>
                <c:pt idx="21637">
                  <c:v>214.9143483</c:v>
                </c:pt>
                <c:pt idx="21638">
                  <c:v>214.92428129999999</c:v>
                </c:pt>
                <c:pt idx="21639">
                  <c:v>214.93421430000001</c:v>
                </c:pt>
                <c:pt idx="21640">
                  <c:v>214.94414829999999</c:v>
                </c:pt>
                <c:pt idx="21641">
                  <c:v>214.95408130000001</c:v>
                </c:pt>
                <c:pt idx="21642">
                  <c:v>214.9640143</c:v>
                </c:pt>
                <c:pt idx="21643">
                  <c:v>214.97394729999999</c:v>
                </c:pt>
                <c:pt idx="21644">
                  <c:v>214.98388130000001</c:v>
                </c:pt>
                <c:pt idx="21645">
                  <c:v>214.9938143</c:v>
                </c:pt>
                <c:pt idx="21646">
                  <c:v>215.00374729999999</c:v>
                </c:pt>
                <c:pt idx="21647">
                  <c:v>215.0136803</c:v>
                </c:pt>
                <c:pt idx="21648">
                  <c:v>215.02361429999999</c:v>
                </c:pt>
                <c:pt idx="21649">
                  <c:v>215.03354730000001</c:v>
                </c:pt>
                <c:pt idx="21650">
                  <c:v>215.0434803</c:v>
                </c:pt>
                <c:pt idx="21651">
                  <c:v>215.05341329999999</c:v>
                </c:pt>
                <c:pt idx="21652">
                  <c:v>215.0633473</c:v>
                </c:pt>
                <c:pt idx="21653">
                  <c:v>215.07328029999999</c:v>
                </c:pt>
                <c:pt idx="21654">
                  <c:v>215.08321330000001</c:v>
                </c:pt>
                <c:pt idx="21655">
                  <c:v>215.0931463</c:v>
                </c:pt>
                <c:pt idx="21656">
                  <c:v>215.10307929999999</c:v>
                </c:pt>
                <c:pt idx="21657">
                  <c:v>215.11301330000001</c:v>
                </c:pt>
                <c:pt idx="21658">
                  <c:v>215.1229463</c:v>
                </c:pt>
                <c:pt idx="21659">
                  <c:v>215.13287930000001</c:v>
                </c:pt>
                <c:pt idx="21660">
                  <c:v>215.1428123</c:v>
                </c:pt>
                <c:pt idx="21661">
                  <c:v>215.15274629999999</c:v>
                </c:pt>
                <c:pt idx="21662">
                  <c:v>215.16267930000001</c:v>
                </c:pt>
                <c:pt idx="21663">
                  <c:v>215.1726123</c:v>
                </c:pt>
                <c:pt idx="21664">
                  <c:v>215.18254529999999</c:v>
                </c:pt>
                <c:pt idx="21665">
                  <c:v>215.1924793</c:v>
                </c:pt>
                <c:pt idx="21666">
                  <c:v>215.20241229999999</c:v>
                </c:pt>
                <c:pt idx="21667">
                  <c:v>215.21234530000001</c:v>
                </c:pt>
                <c:pt idx="21668">
                  <c:v>215.2222783</c:v>
                </c:pt>
                <c:pt idx="21669">
                  <c:v>215.23221229999999</c:v>
                </c:pt>
                <c:pt idx="21670">
                  <c:v>215.2421453</c:v>
                </c:pt>
                <c:pt idx="21671">
                  <c:v>215.25207829999999</c:v>
                </c:pt>
                <c:pt idx="21672">
                  <c:v>215.26201130000001</c:v>
                </c:pt>
                <c:pt idx="21673">
                  <c:v>215.2719443</c:v>
                </c:pt>
                <c:pt idx="21674">
                  <c:v>215.28187829999999</c:v>
                </c:pt>
                <c:pt idx="21675">
                  <c:v>215.29181130000001</c:v>
                </c:pt>
                <c:pt idx="21676">
                  <c:v>215.3017443</c:v>
                </c:pt>
                <c:pt idx="21677">
                  <c:v>215.31167730000001</c:v>
                </c:pt>
                <c:pt idx="21678">
                  <c:v>215.3216113</c:v>
                </c:pt>
                <c:pt idx="21679">
                  <c:v>215.33154429999999</c:v>
                </c:pt>
                <c:pt idx="21680">
                  <c:v>215.34147730000001</c:v>
                </c:pt>
                <c:pt idx="21681">
                  <c:v>215.3514103</c:v>
                </c:pt>
                <c:pt idx="21682">
                  <c:v>215.36134430000001</c:v>
                </c:pt>
                <c:pt idx="21683">
                  <c:v>215.3712773</c:v>
                </c:pt>
                <c:pt idx="21684">
                  <c:v>215.38121029999999</c:v>
                </c:pt>
                <c:pt idx="21685">
                  <c:v>215.39114330000001</c:v>
                </c:pt>
                <c:pt idx="21686">
                  <c:v>215.4010763</c:v>
                </c:pt>
                <c:pt idx="21687">
                  <c:v>215.41101029999999</c:v>
                </c:pt>
                <c:pt idx="21688">
                  <c:v>215.4209433</c:v>
                </c:pt>
                <c:pt idx="21689">
                  <c:v>215.43087629999999</c:v>
                </c:pt>
                <c:pt idx="21690">
                  <c:v>215.44080930000001</c:v>
                </c:pt>
                <c:pt idx="21691">
                  <c:v>215.4507433</c:v>
                </c:pt>
                <c:pt idx="21692">
                  <c:v>215.46067629999999</c:v>
                </c:pt>
                <c:pt idx="21693">
                  <c:v>215.47060930000001</c:v>
                </c:pt>
                <c:pt idx="21694">
                  <c:v>215.4805423</c:v>
                </c:pt>
                <c:pt idx="21695">
                  <c:v>215.49047630000001</c:v>
                </c:pt>
                <c:pt idx="21696">
                  <c:v>215.5004093</c:v>
                </c:pt>
                <c:pt idx="21697">
                  <c:v>215.51034229999999</c:v>
                </c:pt>
                <c:pt idx="21698">
                  <c:v>215.52027530000001</c:v>
                </c:pt>
                <c:pt idx="21699">
                  <c:v>215.5302093</c:v>
                </c:pt>
                <c:pt idx="21700">
                  <c:v>215.54014230000001</c:v>
                </c:pt>
                <c:pt idx="21701">
                  <c:v>215.5500753</c:v>
                </c:pt>
                <c:pt idx="21702">
                  <c:v>215.56000829999999</c:v>
                </c:pt>
                <c:pt idx="21703">
                  <c:v>215.56994130000001</c:v>
                </c:pt>
                <c:pt idx="21704">
                  <c:v>215.5798753</c:v>
                </c:pt>
                <c:pt idx="21705">
                  <c:v>215.58980829999999</c:v>
                </c:pt>
                <c:pt idx="21706">
                  <c:v>215.59974130000001</c:v>
                </c:pt>
                <c:pt idx="21707">
                  <c:v>215.60967429999999</c:v>
                </c:pt>
                <c:pt idx="21708">
                  <c:v>215.61960830000001</c:v>
                </c:pt>
                <c:pt idx="21709">
                  <c:v>215.6295413</c:v>
                </c:pt>
                <c:pt idx="21710">
                  <c:v>215.63947429999999</c:v>
                </c:pt>
                <c:pt idx="21711">
                  <c:v>215.64940730000001</c:v>
                </c:pt>
                <c:pt idx="21712">
                  <c:v>215.65934129999999</c:v>
                </c:pt>
                <c:pt idx="21713">
                  <c:v>215.6692736</c:v>
                </c:pt>
                <c:pt idx="21714">
                  <c:v>215.67920659999999</c:v>
                </c:pt>
                <c:pt idx="21715">
                  <c:v>215.6891396</c:v>
                </c:pt>
                <c:pt idx="21716">
                  <c:v>215.69907259999999</c:v>
                </c:pt>
                <c:pt idx="21717">
                  <c:v>215.70900660000001</c:v>
                </c:pt>
                <c:pt idx="21718">
                  <c:v>215.7189396</c:v>
                </c:pt>
                <c:pt idx="21719">
                  <c:v>215.72887259999999</c:v>
                </c:pt>
                <c:pt idx="21720">
                  <c:v>215.73880560000001</c:v>
                </c:pt>
                <c:pt idx="21721">
                  <c:v>215.74873959999999</c:v>
                </c:pt>
                <c:pt idx="21722">
                  <c:v>215.75867260000001</c:v>
                </c:pt>
                <c:pt idx="21723">
                  <c:v>215.7686056</c:v>
                </c:pt>
                <c:pt idx="21724">
                  <c:v>215.77853859999999</c:v>
                </c:pt>
                <c:pt idx="21725">
                  <c:v>215.78847260000001</c:v>
                </c:pt>
                <c:pt idx="21726">
                  <c:v>215.7984056</c:v>
                </c:pt>
                <c:pt idx="21727">
                  <c:v>215.80833860000001</c:v>
                </c:pt>
                <c:pt idx="21728">
                  <c:v>215.8182716</c:v>
                </c:pt>
                <c:pt idx="21729">
                  <c:v>215.82820459999999</c:v>
                </c:pt>
                <c:pt idx="21730">
                  <c:v>215.83813860000001</c:v>
                </c:pt>
                <c:pt idx="21731">
                  <c:v>215.8480716</c:v>
                </c:pt>
                <c:pt idx="21732">
                  <c:v>215.85800459999999</c:v>
                </c:pt>
                <c:pt idx="21733">
                  <c:v>215.8679376</c:v>
                </c:pt>
                <c:pt idx="21734">
                  <c:v>215.87787159999999</c:v>
                </c:pt>
                <c:pt idx="21735">
                  <c:v>215.88780460000001</c:v>
                </c:pt>
                <c:pt idx="21736">
                  <c:v>215.8977376</c:v>
                </c:pt>
                <c:pt idx="21737">
                  <c:v>215.90767059999999</c:v>
                </c:pt>
                <c:pt idx="21738">
                  <c:v>215.9176046</c:v>
                </c:pt>
                <c:pt idx="21739">
                  <c:v>215.92753759999999</c:v>
                </c:pt>
                <c:pt idx="21740">
                  <c:v>215.93747060000001</c:v>
                </c:pt>
                <c:pt idx="21741">
                  <c:v>215.9474036</c:v>
                </c:pt>
                <c:pt idx="21742">
                  <c:v>215.95733659999999</c:v>
                </c:pt>
                <c:pt idx="21743">
                  <c:v>215.96727060000001</c:v>
                </c:pt>
                <c:pt idx="21744">
                  <c:v>215.9772036</c:v>
                </c:pt>
                <c:pt idx="21745">
                  <c:v>215.98713660000001</c:v>
                </c:pt>
                <c:pt idx="21746">
                  <c:v>215.9970696</c:v>
                </c:pt>
                <c:pt idx="21747">
                  <c:v>216.00700359999999</c:v>
                </c:pt>
                <c:pt idx="21748">
                  <c:v>216.01693660000001</c:v>
                </c:pt>
                <c:pt idx="21749">
                  <c:v>216.0268696</c:v>
                </c:pt>
                <c:pt idx="21750">
                  <c:v>216.03680259999999</c:v>
                </c:pt>
                <c:pt idx="21751">
                  <c:v>216.0467366</c:v>
                </c:pt>
                <c:pt idx="21752">
                  <c:v>216.05666959999999</c:v>
                </c:pt>
                <c:pt idx="21753">
                  <c:v>216.06660260000001</c:v>
                </c:pt>
                <c:pt idx="21754">
                  <c:v>216.0765356</c:v>
                </c:pt>
                <c:pt idx="21755">
                  <c:v>216.08646959999999</c:v>
                </c:pt>
                <c:pt idx="21756">
                  <c:v>216.0964026</c:v>
                </c:pt>
                <c:pt idx="21757">
                  <c:v>216.10633559999999</c:v>
                </c:pt>
                <c:pt idx="21758">
                  <c:v>216.11626860000001</c:v>
                </c:pt>
                <c:pt idx="21759">
                  <c:v>216.1262016</c:v>
                </c:pt>
                <c:pt idx="21760">
                  <c:v>216.13613559999999</c:v>
                </c:pt>
                <c:pt idx="21761">
                  <c:v>216.14606860000001</c:v>
                </c:pt>
                <c:pt idx="21762">
                  <c:v>216.1560016</c:v>
                </c:pt>
                <c:pt idx="21763">
                  <c:v>216.16593460000001</c:v>
                </c:pt>
                <c:pt idx="21764">
                  <c:v>216.1758686</c:v>
                </c:pt>
                <c:pt idx="21765">
                  <c:v>216.18580159999999</c:v>
                </c:pt>
                <c:pt idx="21766">
                  <c:v>216.19573460000001</c:v>
                </c:pt>
                <c:pt idx="21767">
                  <c:v>216.2056676</c:v>
                </c:pt>
                <c:pt idx="21768">
                  <c:v>216.21560059999999</c:v>
                </c:pt>
                <c:pt idx="21769">
                  <c:v>216.2255346</c:v>
                </c:pt>
                <c:pt idx="21770">
                  <c:v>216.23546759999999</c:v>
                </c:pt>
                <c:pt idx="21771">
                  <c:v>216.24540060000001</c:v>
                </c:pt>
                <c:pt idx="21772">
                  <c:v>216.2553336</c:v>
                </c:pt>
                <c:pt idx="21773">
                  <c:v>216.26526759999999</c:v>
                </c:pt>
                <c:pt idx="21774">
                  <c:v>216.27520060000001</c:v>
                </c:pt>
                <c:pt idx="21775">
                  <c:v>216.28513359999999</c:v>
                </c:pt>
                <c:pt idx="21776">
                  <c:v>216.29506660000001</c:v>
                </c:pt>
                <c:pt idx="21777">
                  <c:v>216.3050006</c:v>
                </c:pt>
                <c:pt idx="21778">
                  <c:v>216.31493359999999</c:v>
                </c:pt>
                <c:pt idx="21779">
                  <c:v>216.32486660000001</c:v>
                </c:pt>
                <c:pt idx="21780">
                  <c:v>216.3347996</c:v>
                </c:pt>
                <c:pt idx="21781">
                  <c:v>216.34473259999999</c:v>
                </c:pt>
                <c:pt idx="21782">
                  <c:v>216.3546666</c:v>
                </c:pt>
                <c:pt idx="21783">
                  <c:v>216.36459959999999</c:v>
                </c:pt>
                <c:pt idx="21784">
                  <c:v>216.37453260000001</c:v>
                </c:pt>
                <c:pt idx="21785">
                  <c:v>216.3844656</c:v>
                </c:pt>
                <c:pt idx="21786">
                  <c:v>216.39439960000001</c:v>
                </c:pt>
                <c:pt idx="21787">
                  <c:v>216.4043326</c:v>
                </c:pt>
                <c:pt idx="21788">
                  <c:v>216.41426559999999</c:v>
                </c:pt>
                <c:pt idx="21789">
                  <c:v>216.42419860000001</c:v>
                </c:pt>
                <c:pt idx="21790">
                  <c:v>216.4341326</c:v>
                </c:pt>
                <c:pt idx="21791">
                  <c:v>216.44406559999999</c:v>
                </c:pt>
                <c:pt idx="21792">
                  <c:v>216.45399860000001</c:v>
                </c:pt>
                <c:pt idx="21793">
                  <c:v>216.4639316</c:v>
                </c:pt>
                <c:pt idx="21794">
                  <c:v>216.47386460000001</c:v>
                </c:pt>
                <c:pt idx="21795">
                  <c:v>216.4837986</c:v>
                </c:pt>
                <c:pt idx="21796">
                  <c:v>216.49373159999999</c:v>
                </c:pt>
                <c:pt idx="21797">
                  <c:v>216.50366460000001</c:v>
                </c:pt>
                <c:pt idx="21798">
                  <c:v>216.5135976</c:v>
                </c:pt>
                <c:pt idx="21799">
                  <c:v>216.52353160000001</c:v>
                </c:pt>
                <c:pt idx="21800">
                  <c:v>216.5334646</c:v>
                </c:pt>
                <c:pt idx="21801">
                  <c:v>216.54339759999999</c:v>
                </c:pt>
                <c:pt idx="21802">
                  <c:v>216.55333060000001</c:v>
                </c:pt>
                <c:pt idx="21803">
                  <c:v>216.5632646</c:v>
                </c:pt>
                <c:pt idx="21804">
                  <c:v>216.57319759999999</c:v>
                </c:pt>
                <c:pt idx="21805">
                  <c:v>216.5831306</c:v>
                </c:pt>
                <c:pt idx="21806">
                  <c:v>216.59306359999999</c:v>
                </c:pt>
                <c:pt idx="21807">
                  <c:v>216.60299660000001</c:v>
                </c:pt>
                <c:pt idx="21808">
                  <c:v>216.6129306</c:v>
                </c:pt>
                <c:pt idx="21809">
                  <c:v>216.62286359999999</c:v>
                </c:pt>
                <c:pt idx="21810">
                  <c:v>216.63279660000001</c:v>
                </c:pt>
                <c:pt idx="21811">
                  <c:v>216.6427296</c:v>
                </c:pt>
                <c:pt idx="21812">
                  <c:v>216.65266360000001</c:v>
                </c:pt>
                <c:pt idx="21813">
                  <c:v>216.6625966</c:v>
                </c:pt>
                <c:pt idx="21814">
                  <c:v>216.67252959999999</c:v>
                </c:pt>
                <c:pt idx="21815">
                  <c:v>216.68246260000001</c:v>
                </c:pt>
                <c:pt idx="21816">
                  <c:v>216.6923966</c:v>
                </c:pt>
                <c:pt idx="21817">
                  <c:v>216.70232960000001</c:v>
                </c:pt>
                <c:pt idx="21818">
                  <c:v>216.7122626</c:v>
                </c:pt>
                <c:pt idx="21819">
                  <c:v>216.72219559999999</c:v>
                </c:pt>
                <c:pt idx="21820">
                  <c:v>216.73212860000001</c:v>
                </c:pt>
                <c:pt idx="21821">
                  <c:v>216.7420626</c:v>
                </c:pt>
                <c:pt idx="21822">
                  <c:v>216.75199559999999</c:v>
                </c:pt>
                <c:pt idx="21823">
                  <c:v>216.7619286</c:v>
                </c:pt>
                <c:pt idx="21824">
                  <c:v>216.77186159999999</c:v>
                </c:pt>
                <c:pt idx="21825">
                  <c:v>216.78179560000001</c:v>
                </c:pt>
                <c:pt idx="21826">
                  <c:v>216.7917286</c:v>
                </c:pt>
                <c:pt idx="21827">
                  <c:v>216.80166159999999</c:v>
                </c:pt>
                <c:pt idx="21828">
                  <c:v>216.81159460000001</c:v>
                </c:pt>
                <c:pt idx="21829">
                  <c:v>216.8215276</c:v>
                </c:pt>
                <c:pt idx="21830">
                  <c:v>216.83146160000001</c:v>
                </c:pt>
                <c:pt idx="21831">
                  <c:v>216.8413946</c:v>
                </c:pt>
                <c:pt idx="21832">
                  <c:v>216.85132759999999</c:v>
                </c:pt>
                <c:pt idx="21833">
                  <c:v>216.86126060000001</c:v>
                </c:pt>
                <c:pt idx="21834">
                  <c:v>216.8711946</c:v>
                </c:pt>
                <c:pt idx="21835">
                  <c:v>216.88112760000001</c:v>
                </c:pt>
                <c:pt idx="21836">
                  <c:v>216.8910606</c:v>
                </c:pt>
                <c:pt idx="21837">
                  <c:v>216.90099359999999</c:v>
                </c:pt>
                <c:pt idx="21838">
                  <c:v>216.91092760000001</c:v>
                </c:pt>
                <c:pt idx="21839">
                  <c:v>216.9208606</c:v>
                </c:pt>
                <c:pt idx="21840">
                  <c:v>216.93079359999999</c:v>
                </c:pt>
                <c:pt idx="21841">
                  <c:v>216.9407266</c:v>
                </c:pt>
                <c:pt idx="21842">
                  <c:v>216.95065959999999</c:v>
                </c:pt>
                <c:pt idx="21843">
                  <c:v>216.96059360000001</c:v>
                </c:pt>
                <c:pt idx="21844">
                  <c:v>216.9705266</c:v>
                </c:pt>
                <c:pt idx="21845">
                  <c:v>216.98045959999999</c:v>
                </c:pt>
                <c:pt idx="21846">
                  <c:v>216.99039260000001</c:v>
                </c:pt>
                <c:pt idx="21847">
                  <c:v>217.00032659999999</c:v>
                </c:pt>
                <c:pt idx="21848">
                  <c:v>217.01025960000001</c:v>
                </c:pt>
                <c:pt idx="21849">
                  <c:v>217.0201926</c:v>
                </c:pt>
                <c:pt idx="21850">
                  <c:v>217.03012559999999</c:v>
                </c:pt>
                <c:pt idx="21851">
                  <c:v>217.04005960000001</c:v>
                </c:pt>
                <c:pt idx="21852">
                  <c:v>217.0499926</c:v>
                </c:pt>
                <c:pt idx="21853">
                  <c:v>217.05992560000001</c:v>
                </c:pt>
                <c:pt idx="21854">
                  <c:v>217.0698586</c:v>
                </c:pt>
                <c:pt idx="21855">
                  <c:v>217.07979159999999</c:v>
                </c:pt>
                <c:pt idx="21856">
                  <c:v>217.08972560000001</c:v>
                </c:pt>
                <c:pt idx="21857">
                  <c:v>217.0996586</c:v>
                </c:pt>
                <c:pt idx="21858">
                  <c:v>217.10959159999999</c:v>
                </c:pt>
                <c:pt idx="21859">
                  <c:v>217.11952460000001</c:v>
                </c:pt>
                <c:pt idx="21860">
                  <c:v>217.12945859999999</c:v>
                </c:pt>
                <c:pt idx="21861">
                  <c:v>217.13939160000001</c:v>
                </c:pt>
                <c:pt idx="21862">
                  <c:v>217.1493246</c:v>
                </c:pt>
                <c:pt idx="21863">
                  <c:v>217.15925759999999</c:v>
                </c:pt>
                <c:pt idx="21864">
                  <c:v>217.16919060000001</c:v>
                </c:pt>
                <c:pt idx="21865">
                  <c:v>217.17912459999999</c:v>
                </c:pt>
                <c:pt idx="21866">
                  <c:v>217.18905760000001</c:v>
                </c:pt>
                <c:pt idx="21867">
                  <c:v>217.1989906</c:v>
                </c:pt>
                <c:pt idx="21868">
                  <c:v>217.20892359999999</c:v>
                </c:pt>
                <c:pt idx="21869">
                  <c:v>217.21885760000001</c:v>
                </c:pt>
                <c:pt idx="21870">
                  <c:v>217.2287906</c:v>
                </c:pt>
                <c:pt idx="21871">
                  <c:v>217.23872359999999</c:v>
                </c:pt>
                <c:pt idx="21872">
                  <c:v>217.2486566</c:v>
                </c:pt>
                <c:pt idx="21873">
                  <c:v>217.25859059999999</c:v>
                </c:pt>
                <c:pt idx="21874">
                  <c:v>217.26852360000001</c:v>
                </c:pt>
                <c:pt idx="21875">
                  <c:v>217.2784566</c:v>
                </c:pt>
                <c:pt idx="21876">
                  <c:v>217.28838959999999</c:v>
                </c:pt>
                <c:pt idx="21877">
                  <c:v>217.29832260000001</c:v>
                </c:pt>
                <c:pt idx="21878">
                  <c:v>217.30825659999999</c:v>
                </c:pt>
                <c:pt idx="21879">
                  <c:v>217.31818960000001</c:v>
                </c:pt>
                <c:pt idx="21880">
                  <c:v>217.3281226</c:v>
                </c:pt>
                <c:pt idx="21881">
                  <c:v>217.33805559999999</c:v>
                </c:pt>
                <c:pt idx="21882">
                  <c:v>217.34798960000001</c:v>
                </c:pt>
                <c:pt idx="21883">
                  <c:v>217.35792259999999</c:v>
                </c:pt>
                <c:pt idx="21884">
                  <c:v>217.36785560000001</c:v>
                </c:pt>
                <c:pt idx="21885">
                  <c:v>217.3777886</c:v>
                </c:pt>
                <c:pt idx="21886">
                  <c:v>217.38772159999999</c:v>
                </c:pt>
                <c:pt idx="21887">
                  <c:v>217.39765560000001</c:v>
                </c:pt>
                <c:pt idx="21888">
                  <c:v>217.4075886</c:v>
                </c:pt>
                <c:pt idx="21889">
                  <c:v>217.41752159999999</c:v>
                </c:pt>
                <c:pt idx="21890">
                  <c:v>217.4274546</c:v>
                </c:pt>
                <c:pt idx="21891">
                  <c:v>217.43738859999999</c:v>
                </c:pt>
                <c:pt idx="21892">
                  <c:v>217.44732160000001</c:v>
                </c:pt>
                <c:pt idx="21893">
                  <c:v>217.4572546</c:v>
                </c:pt>
                <c:pt idx="21894">
                  <c:v>217.46718759999999</c:v>
                </c:pt>
                <c:pt idx="21895">
                  <c:v>217.4771216</c:v>
                </c:pt>
                <c:pt idx="21896">
                  <c:v>217.48705459999999</c:v>
                </c:pt>
                <c:pt idx="21897">
                  <c:v>217.49698760000001</c:v>
                </c:pt>
                <c:pt idx="21898">
                  <c:v>217.5069206</c:v>
                </c:pt>
                <c:pt idx="21899">
                  <c:v>217.51685359999999</c:v>
                </c:pt>
                <c:pt idx="21900">
                  <c:v>217.52678760000001</c:v>
                </c:pt>
                <c:pt idx="21901">
                  <c:v>217.5367206</c:v>
                </c:pt>
                <c:pt idx="21902">
                  <c:v>217.54665360000001</c:v>
                </c:pt>
                <c:pt idx="21903">
                  <c:v>217.5565866</c:v>
                </c:pt>
                <c:pt idx="21904">
                  <c:v>217.56652059999999</c:v>
                </c:pt>
                <c:pt idx="21905">
                  <c:v>217.57645360000001</c:v>
                </c:pt>
                <c:pt idx="21906">
                  <c:v>217.5863866</c:v>
                </c:pt>
                <c:pt idx="21907">
                  <c:v>217.59631959999999</c:v>
                </c:pt>
                <c:pt idx="21908">
                  <c:v>217.6062536</c:v>
                </c:pt>
                <c:pt idx="21909">
                  <c:v>217.61618659999999</c:v>
                </c:pt>
                <c:pt idx="21910">
                  <c:v>217.62611960000001</c:v>
                </c:pt>
                <c:pt idx="21911">
                  <c:v>217.6360526</c:v>
                </c:pt>
                <c:pt idx="21912">
                  <c:v>217.64598559999999</c:v>
                </c:pt>
                <c:pt idx="21913">
                  <c:v>217.6559196</c:v>
                </c:pt>
                <c:pt idx="21914">
                  <c:v>217.66585259999999</c:v>
                </c:pt>
                <c:pt idx="21915">
                  <c:v>217.67578639999999</c:v>
                </c:pt>
                <c:pt idx="21916">
                  <c:v>217.68571940000001</c:v>
                </c:pt>
                <c:pt idx="21917">
                  <c:v>217.6956534</c:v>
                </c:pt>
                <c:pt idx="21918">
                  <c:v>217.70558639999999</c:v>
                </c:pt>
                <c:pt idx="21919">
                  <c:v>217.71551940000001</c:v>
                </c:pt>
                <c:pt idx="21920">
                  <c:v>217.72545239999999</c:v>
                </c:pt>
                <c:pt idx="21921">
                  <c:v>217.73538540000001</c:v>
                </c:pt>
                <c:pt idx="21922">
                  <c:v>217.7453194</c:v>
                </c:pt>
                <c:pt idx="21923">
                  <c:v>217.75525239999999</c:v>
                </c:pt>
                <c:pt idx="21924">
                  <c:v>217.76518540000001</c:v>
                </c:pt>
                <c:pt idx="21925">
                  <c:v>217.7751184</c:v>
                </c:pt>
                <c:pt idx="21926">
                  <c:v>217.78505240000001</c:v>
                </c:pt>
                <c:pt idx="21927">
                  <c:v>217.7949854</c:v>
                </c:pt>
                <c:pt idx="21928">
                  <c:v>217.80491839999999</c:v>
                </c:pt>
                <c:pt idx="21929">
                  <c:v>217.81485140000001</c:v>
                </c:pt>
                <c:pt idx="21930">
                  <c:v>217.8247854</c:v>
                </c:pt>
                <c:pt idx="21931">
                  <c:v>217.83471840000001</c:v>
                </c:pt>
                <c:pt idx="21932">
                  <c:v>217.8446514</c:v>
                </c:pt>
                <c:pt idx="21933">
                  <c:v>217.85458439999999</c:v>
                </c:pt>
                <c:pt idx="21934">
                  <c:v>217.86451740000001</c:v>
                </c:pt>
                <c:pt idx="21935">
                  <c:v>217.8744514</c:v>
                </c:pt>
                <c:pt idx="21936">
                  <c:v>217.88438439999999</c:v>
                </c:pt>
                <c:pt idx="21937">
                  <c:v>217.89431740000001</c:v>
                </c:pt>
                <c:pt idx="21938">
                  <c:v>217.9042504</c:v>
                </c:pt>
                <c:pt idx="21939">
                  <c:v>217.91418440000001</c:v>
                </c:pt>
                <c:pt idx="21940">
                  <c:v>217.9241174</c:v>
                </c:pt>
                <c:pt idx="21941">
                  <c:v>217.93405039999999</c:v>
                </c:pt>
                <c:pt idx="21942">
                  <c:v>217.94398340000001</c:v>
                </c:pt>
                <c:pt idx="21943">
                  <c:v>217.9539164</c:v>
                </c:pt>
                <c:pt idx="21944">
                  <c:v>217.96385040000001</c:v>
                </c:pt>
                <c:pt idx="21945">
                  <c:v>217.9737834</c:v>
                </c:pt>
                <c:pt idx="21946">
                  <c:v>217.98371639999999</c:v>
                </c:pt>
                <c:pt idx="21947">
                  <c:v>217.99364940000001</c:v>
                </c:pt>
                <c:pt idx="21948">
                  <c:v>218.0035834</c:v>
                </c:pt>
                <c:pt idx="21949">
                  <c:v>218.01351639999999</c:v>
                </c:pt>
                <c:pt idx="21950">
                  <c:v>218.0234494</c:v>
                </c:pt>
                <c:pt idx="21951">
                  <c:v>218.03338239999999</c:v>
                </c:pt>
                <c:pt idx="21952">
                  <c:v>218.04331640000001</c:v>
                </c:pt>
                <c:pt idx="21953">
                  <c:v>218.0532494</c:v>
                </c:pt>
                <c:pt idx="21954">
                  <c:v>218.06318239999999</c:v>
                </c:pt>
                <c:pt idx="21955">
                  <c:v>218.07311540000001</c:v>
                </c:pt>
                <c:pt idx="21956">
                  <c:v>218.0830484</c:v>
                </c:pt>
                <c:pt idx="21957">
                  <c:v>218.09298240000001</c:v>
                </c:pt>
                <c:pt idx="21958">
                  <c:v>218.1029154</c:v>
                </c:pt>
                <c:pt idx="21959">
                  <c:v>218.11284839999999</c:v>
                </c:pt>
                <c:pt idx="21960">
                  <c:v>218.12278140000001</c:v>
                </c:pt>
                <c:pt idx="21961">
                  <c:v>218.1327154</c:v>
                </c:pt>
                <c:pt idx="21962">
                  <c:v>218.14264840000001</c:v>
                </c:pt>
                <c:pt idx="21963">
                  <c:v>218.1525814</c:v>
                </c:pt>
                <c:pt idx="21964">
                  <c:v>218.16251439999999</c:v>
                </c:pt>
                <c:pt idx="21965">
                  <c:v>218.17244740000001</c:v>
                </c:pt>
                <c:pt idx="21966">
                  <c:v>218.1823814</c:v>
                </c:pt>
                <c:pt idx="21967">
                  <c:v>218.19231439999999</c:v>
                </c:pt>
                <c:pt idx="21968">
                  <c:v>218.2022474</c:v>
                </c:pt>
                <c:pt idx="21969">
                  <c:v>218.21218039999999</c:v>
                </c:pt>
                <c:pt idx="21970">
                  <c:v>218.22211440000001</c:v>
                </c:pt>
                <c:pt idx="21971">
                  <c:v>218.2320474</c:v>
                </c:pt>
                <c:pt idx="21972">
                  <c:v>218.24198039999999</c:v>
                </c:pt>
                <c:pt idx="21973">
                  <c:v>218.25191340000001</c:v>
                </c:pt>
                <c:pt idx="21974">
                  <c:v>218.2618464</c:v>
                </c:pt>
                <c:pt idx="21975">
                  <c:v>218.27178040000001</c:v>
                </c:pt>
                <c:pt idx="21976">
                  <c:v>218.2817134</c:v>
                </c:pt>
                <c:pt idx="21977">
                  <c:v>218.29164639999999</c:v>
                </c:pt>
                <c:pt idx="21978">
                  <c:v>218.30157940000001</c:v>
                </c:pt>
                <c:pt idx="21979">
                  <c:v>218.3115134</c:v>
                </c:pt>
                <c:pt idx="21980">
                  <c:v>218.32144640000001</c:v>
                </c:pt>
                <c:pt idx="21981">
                  <c:v>218.3313794</c:v>
                </c:pt>
                <c:pt idx="21982">
                  <c:v>218.34131239999999</c:v>
                </c:pt>
                <c:pt idx="21983">
                  <c:v>218.35124640000001</c:v>
                </c:pt>
                <c:pt idx="21984">
                  <c:v>218.3611794</c:v>
                </c:pt>
                <c:pt idx="21985">
                  <c:v>218.37111239999999</c:v>
                </c:pt>
                <c:pt idx="21986">
                  <c:v>218.3810454</c:v>
                </c:pt>
                <c:pt idx="21987">
                  <c:v>218.39097839999999</c:v>
                </c:pt>
                <c:pt idx="21988">
                  <c:v>218.40091240000001</c:v>
                </c:pt>
                <c:pt idx="21989">
                  <c:v>218.4108454</c:v>
                </c:pt>
                <c:pt idx="21990">
                  <c:v>218.42077839999999</c:v>
                </c:pt>
                <c:pt idx="21991">
                  <c:v>218.43071140000001</c:v>
                </c:pt>
                <c:pt idx="21992">
                  <c:v>218.44064539999999</c:v>
                </c:pt>
                <c:pt idx="21993">
                  <c:v>218.45057840000001</c:v>
                </c:pt>
                <c:pt idx="21994">
                  <c:v>218.4605114</c:v>
                </c:pt>
                <c:pt idx="21995">
                  <c:v>218.47044439999999</c:v>
                </c:pt>
                <c:pt idx="21996">
                  <c:v>218.48037740000001</c:v>
                </c:pt>
                <c:pt idx="21997">
                  <c:v>218.4903114</c:v>
                </c:pt>
                <c:pt idx="21998">
                  <c:v>218.50024440000001</c:v>
                </c:pt>
                <c:pt idx="21999">
                  <c:v>218.5101774</c:v>
                </c:pt>
                <c:pt idx="22000">
                  <c:v>218.52011039999999</c:v>
                </c:pt>
                <c:pt idx="22001">
                  <c:v>218.53004440000001</c:v>
                </c:pt>
                <c:pt idx="22002">
                  <c:v>218.5399774</c:v>
                </c:pt>
                <c:pt idx="22003">
                  <c:v>218.54991039999999</c:v>
                </c:pt>
                <c:pt idx="22004">
                  <c:v>218.55984340000001</c:v>
                </c:pt>
                <c:pt idx="22005">
                  <c:v>218.56977639999999</c:v>
                </c:pt>
                <c:pt idx="22006">
                  <c:v>218.57971040000001</c:v>
                </c:pt>
                <c:pt idx="22007">
                  <c:v>218.5896434</c:v>
                </c:pt>
                <c:pt idx="22008">
                  <c:v>218.59957639999999</c:v>
                </c:pt>
                <c:pt idx="22009">
                  <c:v>218.60950940000001</c:v>
                </c:pt>
                <c:pt idx="22010">
                  <c:v>218.61944339999999</c:v>
                </c:pt>
                <c:pt idx="22011">
                  <c:v>218.62937640000001</c:v>
                </c:pt>
                <c:pt idx="22012">
                  <c:v>218.6393094</c:v>
                </c:pt>
                <c:pt idx="22013">
                  <c:v>218.64924239999999</c:v>
                </c:pt>
                <c:pt idx="22014">
                  <c:v>218.65917640000001</c:v>
                </c:pt>
                <c:pt idx="22015">
                  <c:v>218.6691094</c:v>
                </c:pt>
                <c:pt idx="22016">
                  <c:v>218.67904189999999</c:v>
                </c:pt>
                <c:pt idx="22017">
                  <c:v>218.68897490000001</c:v>
                </c:pt>
                <c:pt idx="22018">
                  <c:v>218.69890789999999</c:v>
                </c:pt>
                <c:pt idx="22019">
                  <c:v>218.70884190000001</c:v>
                </c:pt>
                <c:pt idx="22020">
                  <c:v>218.7187749</c:v>
                </c:pt>
                <c:pt idx="22021">
                  <c:v>218.72870789999999</c:v>
                </c:pt>
                <c:pt idx="22022">
                  <c:v>218.73864090000001</c:v>
                </c:pt>
                <c:pt idx="22023">
                  <c:v>218.74857489999999</c:v>
                </c:pt>
                <c:pt idx="22024">
                  <c:v>218.75850790000001</c:v>
                </c:pt>
                <c:pt idx="22025">
                  <c:v>218.7684409</c:v>
                </c:pt>
                <c:pt idx="22026">
                  <c:v>218.77837389999999</c:v>
                </c:pt>
                <c:pt idx="22027">
                  <c:v>218.78830690000001</c:v>
                </c:pt>
                <c:pt idx="22028">
                  <c:v>218.7982409</c:v>
                </c:pt>
                <c:pt idx="22029">
                  <c:v>218.80817390000001</c:v>
                </c:pt>
                <c:pt idx="22030">
                  <c:v>218.8181069</c:v>
                </c:pt>
                <c:pt idx="22031">
                  <c:v>218.82803989999999</c:v>
                </c:pt>
                <c:pt idx="22032">
                  <c:v>218.83797390000001</c:v>
                </c:pt>
                <c:pt idx="22033">
                  <c:v>218.8479069</c:v>
                </c:pt>
                <c:pt idx="22034">
                  <c:v>218.85783989999999</c:v>
                </c:pt>
                <c:pt idx="22035">
                  <c:v>218.86777290000001</c:v>
                </c:pt>
                <c:pt idx="22036">
                  <c:v>218.87770689999999</c:v>
                </c:pt>
                <c:pt idx="22037">
                  <c:v>218.88763990000001</c:v>
                </c:pt>
                <c:pt idx="22038">
                  <c:v>218.8975729</c:v>
                </c:pt>
                <c:pt idx="22039">
                  <c:v>218.90750589999999</c:v>
                </c:pt>
                <c:pt idx="22040">
                  <c:v>218.91743890000001</c:v>
                </c:pt>
                <c:pt idx="22041">
                  <c:v>218.92737289999999</c:v>
                </c:pt>
                <c:pt idx="22042">
                  <c:v>218.93730590000001</c:v>
                </c:pt>
                <c:pt idx="22043">
                  <c:v>218.9472389</c:v>
                </c:pt>
                <c:pt idx="22044">
                  <c:v>218.95717189999999</c:v>
                </c:pt>
                <c:pt idx="22045">
                  <c:v>218.96710590000001</c:v>
                </c:pt>
                <c:pt idx="22046">
                  <c:v>218.9770389</c:v>
                </c:pt>
                <c:pt idx="22047">
                  <c:v>218.98697189999999</c:v>
                </c:pt>
                <c:pt idx="22048">
                  <c:v>218.9969049</c:v>
                </c:pt>
                <c:pt idx="22049">
                  <c:v>219.00683789999999</c:v>
                </c:pt>
                <c:pt idx="22050">
                  <c:v>219.01677190000001</c:v>
                </c:pt>
                <c:pt idx="22051">
                  <c:v>219.0267049</c:v>
                </c:pt>
                <c:pt idx="22052">
                  <c:v>219.03663789999999</c:v>
                </c:pt>
                <c:pt idx="22053">
                  <c:v>219.04657090000001</c:v>
                </c:pt>
                <c:pt idx="22054">
                  <c:v>219.05650489999999</c:v>
                </c:pt>
                <c:pt idx="22055">
                  <c:v>219.06643790000001</c:v>
                </c:pt>
                <c:pt idx="22056">
                  <c:v>219.0763709</c:v>
                </c:pt>
                <c:pt idx="22057">
                  <c:v>219.08630389999999</c:v>
                </c:pt>
                <c:pt idx="22058">
                  <c:v>219.09623790000001</c:v>
                </c:pt>
                <c:pt idx="22059">
                  <c:v>219.1061709</c:v>
                </c:pt>
                <c:pt idx="22060">
                  <c:v>219.11610390000001</c:v>
                </c:pt>
                <c:pt idx="22061">
                  <c:v>219.1260369</c:v>
                </c:pt>
                <c:pt idx="22062">
                  <c:v>219.13596989999999</c:v>
                </c:pt>
                <c:pt idx="22063">
                  <c:v>219.14590390000001</c:v>
                </c:pt>
                <c:pt idx="22064">
                  <c:v>219.1558369</c:v>
                </c:pt>
                <c:pt idx="22065">
                  <c:v>219.16576989999999</c:v>
                </c:pt>
                <c:pt idx="22066">
                  <c:v>219.1757029</c:v>
                </c:pt>
                <c:pt idx="22067">
                  <c:v>219.18563689999999</c:v>
                </c:pt>
                <c:pt idx="22068">
                  <c:v>219.19556990000001</c:v>
                </c:pt>
                <c:pt idx="22069">
                  <c:v>219.2055029</c:v>
                </c:pt>
                <c:pt idx="22070">
                  <c:v>219.21543589999999</c:v>
                </c:pt>
                <c:pt idx="22071">
                  <c:v>219.22536890000001</c:v>
                </c:pt>
                <c:pt idx="22072">
                  <c:v>219.23530289999999</c:v>
                </c:pt>
                <c:pt idx="22073">
                  <c:v>219.24523590000001</c:v>
                </c:pt>
                <c:pt idx="22074">
                  <c:v>219.2551689</c:v>
                </c:pt>
                <c:pt idx="22075">
                  <c:v>219.26510189999999</c:v>
                </c:pt>
                <c:pt idx="22076">
                  <c:v>219.27503590000001</c:v>
                </c:pt>
                <c:pt idx="22077">
                  <c:v>219.2849689</c:v>
                </c:pt>
                <c:pt idx="22078">
                  <c:v>219.29490190000001</c:v>
                </c:pt>
                <c:pt idx="22079">
                  <c:v>219.3048349</c:v>
                </c:pt>
                <c:pt idx="22080">
                  <c:v>219.31476889999999</c:v>
                </c:pt>
                <c:pt idx="22081">
                  <c:v>219.32470190000001</c:v>
                </c:pt>
                <c:pt idx="22082">
                  <c:v>219.3346349</c:v>
                </c:pt>
                <c:pt idx="22083">
                  <c:v>219.34456789999999</c:v>
                </c:pt>
                <c:pt idx="22084">
                  <c:v>219.35450090000001</c:v>
                </c:pt>
                <c:pt idx="22085">
                  <c:v>219.36443489999999</c:v>
                </c:pt>
                <c:pt idx="22086">
                  <c:v>219.37436790000001</c:v>
                </c:pt>
                <c:pt idx="22087">
                  <c:v>219.3843009</c:v>
                </c:pt>
                <c:pt idx="22088">
                  <c:v>219.39423389999999</c:v>
                </c:pt>
                <c:pt idx="22089">
                  <c:v>219.4041679</c:v>
                </c:pt>
                <c:pt idx="22090">
                  <c:v>219.41410089999999</c:v>
                </c:pt>
                <c:pt idx="22091">
                  <c:v>219.42403390000001</c:v>
                </c:pt>
                <c:pt idx="22092">
                  <c:v>219.4339669</c:v>
                </c:pt>
                <c:pt idx="22093">
                  <c:v>219.44389989999999</c:v>
                </c:pt>
                <c:pt idx="22094">
                  <c:v>219.45383390000001</c:v>
                </c:pt>
                <c:pt idx="22095">
                  <c:v>219.4637669</c:v>
                </c:pt>
                <c:pt idx="22096">
                  <c:v>219.47369990000001</c:v>
                </c:pt>
                <c:pt idx="22097">
                  <c:v>219.4836329</c:v>
                </c:pt>
                <c:pt idx="22098">
                  <c:v>219.49356689999999</c:v>
                </c:pt>
                <c:pt idx="22099">
                  <c:v>219.50349990000001</c:v>
                </c:pt>
                <c:pt idx="22100">
                  <c:v>219.5134329</c:v>
                </c:pt>
                <c:pt idx="22101">
                  <c:v>219.52336589999999</c:v>
                </c:pt>
                <c:pt idx="22102">
                  <c:v>219.5332999</c:v>
                </c:pt>
                <c:pt idx="22103">
                  <c:v>219.54323289999999</c:v>
                </c:pt>
                <c:pt idx="22104">
                  <c:v>219.55316590000001</c:v>
                </c:pt>
                <c:pt idx="22105">
                  <c:v>219.5630989</c:v>
                </c:pt>
                <c:pt idx="22106">
                  <c:v>219.57303189999999</c:v>
                </c:pt>
                <c:pt idx="22107">
                  <c:v>219.5829659</c:v>
                </c:pt>
                <c:pt idx="22108">
                  <c:v>219.59289889999999</c:v>
                </c:pt>
                <c:pt idx="22109">
                  <c:v>219.60283190000001</c:v>
                </c:pt>
                <c:pt idx="22110">
                  <c:v>219.6127649</c:v>
                </c:pt>
                <c:pt idx="22111">
                  <c:v>219.62269889999999</c:v>
                </c:pt>
                <c:pt idx="22112">
                  <c:v>219.63263190000001</c:v>
                </c:pt>
                <c:pt idx="22113">
                  <c:v>219.6425649</c:v>
                </c:pt>
                <c:pt idx="22114">
                  <c:v>219.65249789999999</c:v>
                </c:pt>
                <c:pt idx="22115">
                  <c:v>219.6624309</c:v>
                </c:pt>
                <c:pt idx="22116">
                  <c:v>219.67236449999999</c:v>
                </c:pt>
                <c:pt idx="22117">
                  <c:v>219.6822975</c:v>
                </c:pt>
                <c:pt idx="22118">
                  <c:v>219.69223049999999</c:v>
                </c:pt>
                <c:pt idx="22119">
                  <c:v>219.70216350000001</c:v>
                </c:pt>
                <c:pt idx="22120">
                  <c:v>219.7120975</c:v>
                </c:pt>
                <c:pt idx="22121">
                  <c:v>219.72203049999999</c:v>
                </c:pt>
                <c:pt idx="22122">
                  <c:v>219.73196350000001</c:v>
                </c:pt>
                <c:pt idx="22123">
                  <c:v>219.7418965</c:v>
                </c:pt>
                <c:pt idx="22124">
                  <c:v>219.75182950000001</c:v>
                </c:pt>
                <c:pt idx="22125">
                  <c:v>219.7617635</c:v>
                </c:pt>
                <c:pt idx="22126">
                  <c:v>219.77169649999999</c:v>
                </c:pt>
                <c:pt idx="22127">
                  <c:v>219.78162950000001</c:v>
                </c:pt>
                <c:pt idx="22128">
                  <c:v>219.7915625</c:v>
                </c:pt>
                <c:pt idx="22129">
                  <c:v>219.80149650000001</c:v>
                </c:pt>
                <c:pt idx="22130">
                  <c:v>219.8114295</c:v>
                </c:pt>
                <c:pt idx="22131">
                  <c:v>219.82136249999999</c:v>
                </c:pt>
                <c:pt idx="22132">
                  <c:v>219.83129550000001</c:v>
                </c:pt>
                <c:pt idx="22133">
                  <c:v>219.8412295</c:v>
                </c:pt>
                <c:pt idx="22134">
                  <c:v>219.85116249999999</c:v>
                </c:pt>
                <c:pt idx="22135">
                  <c:v>219.8610955</c:v>
                </c:pt>
                <c:pt idx="22136">
                  <c:v>219.87102849999999</c:v>
                </c:pt>
                <c:pt idx="22137">
                  <c:v>219.88096150000001</c:v>
                </c:pt>
                <c:pt idx="22138">
                  <c:v>219.8908955</c:v>
                </c:pt>
                <c:pt idx="22139">
                  <c:v>219.90082849999999</c:v>
                </c:pt>
                <c:pt idx="22140">
                  <c:v>219.91076150000001</c:v>
                </c:pt>
                <c:pt idx="22141">
                  <c:v>219.9206945</c:v>
                </c:pt>
                <c:pt idx="22142">
                  <c:v>219.93062850000001</c:v>
                </c:pt>
                <c:pt idx="22143">
                  <c:v>219.9405615</c:v>
                </c:pt>
                <c:pt idx="22144">
                  <c:v>219.95049449999999</c:v>
                </c:pt>
                <c:pt idx="22145">
                  <c:v>219.96042750000001</c:v>
                </c:pt>
                <c:pt idx="22146">
                  <c:v>219.9703615</c:v>
                </c:pt>
                <c:pt idx="22147">
                  <c:v>219.98029450000001</c:v>
                </c:pt>
                <c:pt idx="22148">
                  <c:v>219.9902275</c:v>
                </c:pt>
                <c:pt idx="22149">
                  <c:v>220.00016049999999</c:v>
                </c:pt>
                <c:pt idx="22150">
                  <c:v>220.01009350000001</c:v>
                </c:pt>
                <c:pt idx="22151">
                  <c:v>220.0200275</c:v>
                </c:pt>
                <c:pt idx="22152">
                  <c:v>220.02996049999999</c:v>
                </c:pt>
                <c:pt idx="22153">
                  <c:v>220.03989350000001</c:v>
                </c:pt>
                <c:pt idx="22154">
                  <c:v>220.04982649999999</c:v>
                </c:pt>
                <c:pt idx="22155">
                  <c:v>220.05976050000001</c:v>
                </c:pt>
                <c:pt idx="22156">
                  <c:v>220.0696935</c:v>
                </c:pt>
                <c:pt idx="22157">
                  <c:v>220.07962649999999</c:v>
                </c:pt>
                <c:pt idx="22158">
                  <c:v>220.08955950000001</c:v>
                </c:pt>
                <c:pt idx="22159">
                  <c:v>220.0994925</c:v>
                </c:pt>
                <c:pt idx="22160">
                  <c:v>220.10942650000001</c:v>
                </c:pt>
                <c:pt idx="22161">
                  <c:v>220.1193595</c:v>
                </c:pt>
                <c:pt idx="22162">
                  <c:v>220.12929249999999</c:v>
                </c:pt>
                <c:pt idx="22163">
                  <c:v>220.13922550000001</c:v>
                </c:pt>
                <c:pt idx="22164">
                  <c:v>220.1491595</c:v>
                </c:pt>
                <c:pt idx="22165">
                  <c:v>220.15909250000001</c:v>
                </c:pt>
                <c:pt idx="22166">
                  <c:v>220.1690255</c:v>
                </c:pt>
                <c:pt idx="22167">
                  <c:v>220.17895849999999</c:v>
                </c:pt>
                <c:pt idx="22168">
                  <c:v>220.18889250000001</c:v>
                </c:pt>
                <c:pt idx="22169">
                  <c:v>220.1988255</c:v>
                </c:pt>
                <c:pt idx="22170">
                  <c:v>220.20875849999999</c:v>
                </c:pt>
                <c:pt idx="22171">
                  <c:v>220.21869150000001</c:v>
                </c:pt>
                <c:pt idx="22172">
                  <c:v>220.2286245</c:v>
                </c:pt>
                <c:pt idx="22173">
                  <c:v>220.23855850000001</c:v>
                </c:pt>
                <c:pt idx="22174">
                  <c:v>220.2484915</c:v>
                </c:pt>
                <c:pt idx="22175">
                  <c:v>220.25842449999999</c:v>
                </c:pt>
                <c:pt idx="22176">
                  <c:v>220.26835750000001</c:v>
                </c:pt>
                <c:pt idx="22177">
                  <c:v>220.27829149999999</c:v>
                </c:pt>
                <c:pt idx="22178">
                  <c:v>220.28822450000001</c:v>
                </c:pt>
                <c:pt idx="22179">
                  <c:v>220.2981575</c:v>
                </c:pt>
                <c:pt idx="22180">
                  <c:v>220.30809049999999</c:v>
                </c:pt>
                <c:pt idx="22181">
                  <c:v>220.31802450000001</c:v>
                </c:pt>
                <c:pt idx="22182">
                  <c:v>220.3279575</c:v>
                </c:pt>
                <c:pt idx="22183">
                  <c:v>220.33789049999999</c:v>
                </c:pt>
                <c:pt idx="22184">
                  <c:v>220.3478235</c:v>
                </c:pt>
                <c:pt idx="22185">
                  <c:v>220.35775649999999</c:v>
                </c:pt>
                <c:pt idx="22186">
                  <c:v>220.36769050000001</c:v>
                </c:pt>
                <c:pt idx="22187">
                  <c:v>220.3776235</c:v>
                </c:pt>
                <c:pt idx="22188">
                  <c:v>220.38755649999999</c:v>
                </c:pt>
                <c:pt idx="22189">
                  <c:v>220.39748950000001</c:v>
                </c:pt>
                <c:pt idx="22190">
                  <c:v>220.40742349999999</c:v>
                </c:pt>
                <c:pt idx="22191">
                  <c:v>220.41735650000001</c:v>
                </c:pt>
                <c:pt idx="22192">
                  <c:v>220.4272895</c:v>
                </c:pt>
                <c:pt idx="22193">
                  <c:v>220.43722249999999</c:v>
                </c:pt>
                <c:pt idx="22194">
                  <c:v>220.44715550000001</c:v>
                </c:pt>
                <c:pt idx="22195">
                  <c:v>220.4570895</c:v>
                </c:pt>
                <c:pt idx="22196">
                  <c:v>220.46702250000001</c:v>
                </c:pt>
                <c:pt idx="22197">
                  <c:v>220.4769555</c:v>
                </c:pt>
                <c:pt idx="22198">
                  <c:v>220.48688849999999</c:v>
                </c:pt>
                <c:pt idx="22199">
                  <c:v>220.49682250000001</c:v>
                </c:pt>
                <c:pt idx="22200">
                  <c:v>220.5067555</c:v>
                </c:pt>
                <c:pt idx="22201">
                  <c:v>220.51668849999999</c:v>
                </c:pt>
                <c:pt idx="22202">
                  <c:v>220.5266215</c:v>
                </c:pt>
                <c:pt idx="22203">
                  <c:v>220.53655549999999</c:v>
                </c:pt>
                <c:pt idx="22204">
                  <c:v>220.54648850000001</c:v>
                </c:pt>
                <c:pt idx="22205">
                  <c:v>220.5564215</c:v>
                </c:pt>
                <c:pt idx="22206">
                  <c:v>220.56635449999999</c:v>
                </c:pt>
                <c:pt idx="22207">
                  <c:v>220.57628750000001</c:v>
                </c:pt>
                <c:pt idx="22208">
                  <c:v>220.58622149999999</c:v>
                </c:pt>
                <c:pt idx="22209">
                  <c:v>220.59615450000001</c:v>
                </c:pt>
                <c:pt idx="22210">
                  <c:v>220.6060875</c:v>
                </c:pt>
                <c:pt idx="22211">
                  <c:v>220.61602049999999</c:v>
                </c:pt>
                <c:pt idx="22212">
                  <c:v>220.62595450000001</c:v>
                </c:pt>
                <c:pt idx="22213">
                  <c:v>220.6358875</c:v>
                </c:pt>
                <c:pt idx="22214">
                  <c:v>220.64582050000001</c:v>
                </c:pt>
                <c:pt idx="22215">
                  <c:v>220.6557535</c:v>
                </c:pt>
                <c:pt idx="22216">
                  <c:v>220.66568749999999</c:v>
                </c:pt>
                <c:pt idx="22217">
                  <c:v>220.67561989999999</c:v>
                </c:pt>
                <c:pt idx="22218">
                  <c:v>220.6855529</c:v>
                </c:pt>
                <c:pt idx="22219">
                  <c:v>220.69548589999999</c:v>
                </c:pt>
                <c:pt idx="22220">
                  <c:v>220.70541890000001</c:v>
                </c:pt>
                <c:pt idx="22221">
                  <c:v>220.7153529</c:v>
                </c:pt>
                <c:pt idx="22222">
                  <c:v>220.72528589999999</c:v>
                </c:pt>
                <c:pt idx="22223">
                  <c:v>220.73521890000001</c:v>
                </c:pt>
                <c:pt idx="22224">
                  <c:v>220.7451519</c:v>
                </c:pt>
                <c:pt idx="22225">
                  <c:v>220.75508590000001</c:v>
                </c:pt>
                <c:pt idx="22226">
                  <c:v>220.7650189</c:v>
                </c:pt>
                <c:pt idx="22227">
                  <c:v>220.77495189999999</c:v>
                </c:pt>
                <c:pt idx="22228">
                  <c:v>220.78488490000001</c:v>
                </c:pt>
                <c:pt idx="22229">
                  <c:v>220.7948189</c:v>
                </c:pt>
                <c:pt idx="22230">
                  <c:v>220.80475190000001</c:v>
                </c:pt>
                <c:pt idx="22231">
                  <c:v>220.8146849</c:v>
                </c:pt>
                <c:pt idx="22232">
                  <c:v>220.82461789999999</c:v>
                </c:pt>
                <c:pt idx="22233">
                  <c:v>220.83455090000001</c:v>
                </c:pt>
                <c:pt idx="22234">
                  <c:v>220.8444849</c:v>
                </c:pt>
                <c:pt idx="22235">
                  <c:v>220.85441789999999</c:v>
                </c:pt>
                <c:pt idx="22236">
                  <c:v>220.86435090000001</c:v>
                </c:pt>
                <c:pt idx="22237">
                  <c:v>220.87428389999999</c:v>
                </c:pt>
                <c:pt idx="22238">
                  <c:v>220.88421790000001</c:v>
                </c:pt>
                <c:pt idx="22239">
                  <c:v>220.8941509</c:v>
                </c:pt>
                <c:pt idx="22240">
                  <c:v>220.90408389999999</c:v>
                </c:pt>
                <c:pt idx="22241">
                  <c:v>220.91401690000001</c:v>
                </c:pt>
                <c:pt idx="22242">
                  <c:v>220.9239499</c:v>
                </c:pt>
                <c:pt idx="22243">
                  <c:v>220.93388390000001</c:v>
                </c:pt>
                <c:pt idx="22244">
                  <c:v>220.9438169</c:v>
                </c:pt>
                <c:pt idx="22245">
                  <c:v>220.95374989999999</c:v>
                </c:pt>
                <c:pt idx="22246">
                  <c:v>220.96368290000001</c:v>
                </c:pt>
                <c:pt idx="22247">
                  <c:v>220.9736169</c:v>
                </c:pt>
                <c:pt idx="22248">
                  <c:v>220.98354990000001</c:v>
                </c:pt>
                <c:pt idx="22249">
                  <c:v>220.9934829</c:v>
                </c:pt>
                <c:pt idx="22250">
                  <c:v>221.00341589999999</c:v>
                </c:pt>
                <c:pt idx="22251">
                  <c:v>221.01334990000001</c:v>
                </c:pt>
                <c:pt idx="22252">
                  <c:v>221.0232829</c:v>
                </c:pt>
                <c:pt idx="22253">
                  <c:v>221.03321589999999</c:v>
                </c:pt>
                <c:pt idx="22254">
                  <c:v>221.04314890000001</c:v>
                </c:pt>
                <c:pt idx="22255">
                  <c:v>221.05308289999999</c:v>
                </c:pt>
                <c:pt idx="22256">
                  <c:v>221.06301590000001</c:v>
                </c:pt>
                <c:pt idx="22257">
                  <c:v>221.0729489</c:v>
                </c:pt>
                <c:pt idx="22258">
                  <c:v>221.08288189999999</c:v>
                </c:pt>
                <c:pt idx="22259">
                  <c:v>221.09281490000001</c:v>
                </c:pt>
                <c:pt idx="22260">
                  <c:v>221.10274889999999</c:v>
                </c:pt>
                <c:pt idx="22261">
                  <c:v>221.11268190000001</c:v>
                </c:pt>
                <c:pt idx="22262">
                  <c:v>221.1226149</c:v>
                </c:pt>
                <c:pt idx="22263">
                  <c:v>221.13254789999999</c:v>
                </c:pt>
                <c:pt idx="22264">
                  <c:v>221.14248190000001</c:v>
                </c:pt>
                <c:pt idx="22265">
                  <c:v>221.1524149</c:v>
                </c:pt>
                <c:pt idx="22266">
                  <c:v>221.16234789999999</c:v>
                </c:pt>
                <c:pt idx="22267">
                  <c:v>221.1722809</c:v>
                </c:pt>
                <c:pt idx="22268">
                  <c:v>221.18221389999999</c:v>
                </c:pt>
                <c:pt idx="22269">
                  <c:v>221.19214790000001</c:v>
                </c:pt>
                <c:pt idx="22270">
                  <c:v>221.2020809</c:v>
                </c:pt>
                <c:pt idx="22271">
                  <c:v>221.21201389999999</c:v>
                </c:pt>
                <c:pt idx="22272">
                  <c:v>221.22194690000001</c:v>
                </c:pt>
                <c:pt idx="22273">
                  <c:v>221.23188089999999</c:v>
                </c:pt>
                <c:pt idx="22274">
                  <c:v>221.24181390000001</c:v>
                </c:pt>
                <c:pt idx="22275">
                  <c:v>221.2517469</c:v>
                </c:pt>
                <c:pt idx="22276">
                  <c:v>221.26167989999999</c:v>
                </c:pt>
                <c:pt idx="22277">
                  <c:v>221.27161390000001</c:v>
                </c:pt>
                <c:pt idx="22278">
                  <c:v>221.2815469</c:v>
                </c:pt>
                <c:pt idx="22279">
                  <c:v>221.29147990000001</c:v>
                </c:pt>
                <c:pt idx="22280">
                  <c:v>221.3014129</c:v>
                </c:pt>
                <c:pt idx="22281">
                  <c:v>221.31134689999999</c:v>
                </c:pt>
                <c:pt idx="22282">
                  <c:v>221.32127990000001</c:v>
                </c:pt>
                <c:pt idx="22283">
                  <c:v>221.3312129</c:v>
                </c:pt>
                <c:pt idx="22284">
                  <c:v>221.34114589999999</c:v>
                </c:pt>
                <c:pt idx="22285">
                  <c:v>221.3510789</c:v>
                </c:pt>
                <c:pt idx="22286">
                  <c:v>221.36101289999999</c:v>
                </c:pt>
                <c:pt idx="22287">
                  <c:v>221.37094590000001</c:v>
                </c:pt>
                <c:pt idx="22288">
                  <c:v>221.3808789</c:v>
                </c:pt>
                <c:pt idx="22289">
                  <c:v>221.39081189999999</c:v>
                </c:pt>
                <c:pt idx="22290">
                  <c:v>221.4007459</c:v>
                </c:pt>
                <c:pt idx="22291">
                  <c:v>221.41067889999999</c:v>
                </c:pt>
                <c:pt idx="22292">
                  <c:v>221.42061190000001</c:v>
                </c:pt>
                <c:pt idx="22293">
                  <c:v>221.4305449</c:v>
                </c:pt>
                <c:pt idx="22294">
                  <c:v>221.44047889999999</c:v>
                </c:pt>
                <c:pt idx="22295">
                  <c:v>221.45041190000001</c:v>
                </c:pt>
                <c:pt idx="22296">
                  <c:v>221.4603449</c:v>
                </c:pt>
                <c:pt idx="22297">
                  <c:v>221.47027790000001</c:v>
                </c:pt>
                <c:pt idx="22298">
                  <c:v>221.4802109</c:v>
                </c:pt>
                <c:pt idx="22299">
                  <c:v>221.49014489999999</c:v>
                </c:pt>
                <c:pt idx="22300">
                  <c:v>221.50007790000001</c:v>
                </c:pt>
                <c:pt idx="22301">
                  <c:v>221.5100109</c:v>
                </c:pt>
                <c:pt idx="22302">
                  <c:v>221.51994389999999</c:v>
                </c:pt>
                <c:pt idx="22303">
                  <c:v>221.5298779</c:v>
                </c:pt>
                <c:pt idx="22304">
                  <c:v>221.53981089999999</c:v>
                </c:pt>
                <c:pt idx="22305">
                  <c:v>221.54974390000001</c:v>
                </c:pt>
                <c:pt idx="22306">
                  <c:v>221.5596769</c:v>
                </c:pt>
                <c:pt idx="22307">
                  <c:v>221.56961089999999</c:v>
                </c:pt>
                <c:pt idx="22308">
                  <c:v>221.5795439</c:v>
                </c:pt>
                <c:pt idx="22309">
                  <c:v>221.58947689999999</c:v>
                </c:pt>
                <c:pt idx="22310">
                  <c:v>221.59940990000001</c:v>
                </c:pt>
                <c:pt idx="22311">
                  <c:v>221.6093429</c:v>
                </c:pt>
                <c:pt idx="22312">
                  <c:v>221.61927689999999</c:v>
                </c:pt>
                <c:pt idx="22313">
                  <c:v>221.62920990000001</c:v>
                </c:pt>
                <c:pt idx="22314">
                  <c:v>221.6391429</c:v>
                </c:pt>
                <c:pt idx="22315">
                  <c:v>221.64907590000001</c:v>
                </c:pt>
                <c:pt idx="22316">
                  <c:v>221.6590099</c:v>
                </c:pt>
                <c:pt idx="22317">
                  <c:v>221.66894289999999</c:v>
                </c:pt>
                <c:pt idx="22318">
                  <c:v>221.67887709999999</c:v>
                </c:pt>
                <c:pt idx="22319">
                  <c:v>221.68881010000001</c:v>
                </c:pt>
                <c:pt idx="22320">
                  <c:v>221.6987441</c:v>
                </c:pt>
                <c:pt idx="22321">
                  <c:v>221.70867709999999</c:v>
                </c:pt>
                <c:pt idx="22322">
                  <c:v>221.71861010000001</c:v>
                </c:pt>
                <c:pt idx="22323">
                  <c:v>221.7285431</c:v>
                </c:pt>
                <c:pt idx="22324">
                  <c:v>221.73847610000001</c:v>
                </c:pt>
                <c:pt idx="22325">
                  <c:v>221.7484101</c:v>
                </c:pt>
                <c:pt idx="22326">
                  <c:v>221.75834309999999</c:v>
                </c:pt>
                <c:pt idx="22327">
                  <c:v>221.76827610000001</c:v>
                </c:pt>
                <c:pt idx="22328">
                  <c:v>221.7782091</c:v>
                </c:pt>
                <c:pt idx="22329">
                  <c:v>221.78814310000001</c:v>
                </c:pt>
                <c:pt idx="22330">
                  <c:v>221.7980761</c:v>
                </c:pt>
                <c:pt idx="22331">
                  <c:v>221.80800909999999</c:v>
                </c:pt>
                <c:pt idx="22332">
                  <c:v>221.81794210000001</c:v>
                </c:pt>
                <c:pt idx="22333">
                  <c:v>221.8278761</c:v>
                </c:pt>
                <c:pt idx="22334">
                  <c:v>221.83780909999999</c:v>
                </c:pt>
                <c:pt idx="22335">
                  <c:v>221.8477421</c:v>
                </c:pt>
                <c:pt idx="22336">
                  <c:v>221.85767509999999</c:v>
                </c:pt>
                <c:pt idx="22337">
                  <c:v>221.86760910000001</c:v>
                </c:pt>
                <c:pt idx="22338">
                  <c:v>221.8775421</c:v>
                </c:pt>
                <c:pt idx="22339">
                  <c:v>221.88747509999999</c:v>
                </c:pt>
                <c:pt idx="22340">
                  <c:v>221.89740810000001</c:v>
                </c:pt>
                <c:pt idx="22341">
                  <c:v>221.9073411</c:v>
                </c:pt>
                <c:pt idx="22342">
                  <c:v>221.91727510000001</c:v>
                </c:pt>
                <c:pt idx="22343">
                  <c:v>221.9272081</c:v>
                </c:pt>
                <c:pt idx="22344">
                  <c:v>221.93714109999999</c:v>
                </c:pt>
                <c:pt idx="22345">
                  <c:v>221.94707410000001</c:v>
                </c:pt>
                <c:pt idx="22346">
                  <c:v>221.9570081</c:v>
                </c:pt>
                <c:pt idx="22347">
                  <c:v>221.96694110000001</c:v>
                </c:pt>
                <c:pt idx="22348">
                  <c:v>221.9768741</c:v>
                </c:pt>
                <c:pt idx="22349">
                  <c:v>221.98680709999999</c:v>
                </c:pt>
                <c:pt idx="22350">
                  <c:v>221.99674110000001</c:v>
                </c:pt>
                <c:pt idx="22351">
                  <c:v>222.0066741</c:v>
                </c:pt>
                <c:pt idx="22352">
                  <c:v>222.01660709999999</c:v>
                </c:pt>
                <c:pt idx="22353">
                  <c:v>222.02654010000001</c:v>
                </c:pt>
                <c:pt idx="22354">
                  <c:v>222.03647409999999</c:v>
                </c:pt>
                <c:pt idx="22355">
                  <c:v>222.04640710000001</c:v>
                </c:pt>
                <c:pt idx="22356">
                  <c:v>222.0563401</c:v>
                </c:pt>
                <c:pt idx="22357">
                  <c:v>222.06627309999999</c:v>
                </c:pt>
                <c:pt idx="22358">
                  <c:v>222.07620610000001</c:v>
                </c:pt>
                <c:pt idx="22359">
                  <c:v>222.08614009999999</c:v>
                </c:pt>
                <c:pt idx="22360">
                  <c:v>222.09607310000001</c:v>
                </c:pt>
                <c:pt idx="22361">
                  <c:v>222.1060061</c:v>
                </c:pt>
                <c:pt idx="22362">
                  <c:v>222.11593909999999</c:v>
                </c:pt>
                <c:pt idx="22363">
                  <c:v>222.12587310000001</c:v>
                </c:pt>
                <c:pt idx="22364">
                  <c:v>222.1358061</c:v>
                </c:pt>
                <c:pt idx="22365">
                  <c:v>222.14573909999999</c:v>
                </c:pt>
                <c:pt idx="22366">
                  <c:v>222.1556721</c:v>
                </c:pt>
                <c:pt idx="22367">
                  <c:v>222.16560609999999</c:v>
                </c:pt>
                <c:pt idx="22368">
                  <c:v>222.17553910000001</c:v>
                </c:pt>
                <c:pt idx="22369">
                  <c:v>222.1854721</c:v>
                </c:pt>
                <c:pt idx="22370">
                  <c:v>222.19540509999999</c:v>
                </c:pt>
                <c:pt idx="22371">
                  <c:v>222.20533810000001</c:v>
                </c:pt>
                <c:pt idx="22372">
                  <c:v>222.21527209999999</c:v>
                </c:pt>
                <c:pt idx="22373">
                  <c:v>222.22520510000001</c:v>
                </c:pt>
                <c:pt idx="22374">
                  <c:v>222.2351381</c:v>
                </c:pt>
                <c:pt idx="22375">
                  <c:v>222.24507109999999</c:v>
                </c:pt>
                <c:pt idx="22376">
                  <c:v>222.25500510000001</c:v>
                </c:pt>
                <c:pt idx="22377">
                  <c:v>222.26493809999999</c:v>
                </c:pt>
                <c:pt idx="22378">
                  <c:v>222.27487110000001</c:v>
                </c:pt>
                <c:pt idx="22379">
                  <c:v>222.2848041</c:v>
                </c:pt>
                <c:pt idx="22380">
                  <c:v>222.29473809999999</c:v>
                </c:pt>
                <c:pt idx="22381">
                  <c:v>222.30467110000001</c:v>
                </c:pt>
                <c:pt idx="22382">
                  <c:v>222.3146041</c:v>
                </c:pt>
                <c:pt idx="22383">
                  <c:v>222.32453709999999</c:v>
                </c:pt>
                <c:pt idx="22384">
                  <c:v>222.3344711</c:v>
                </c:pt>
                <c:pt idx="22385">
                  <c:v>222.34440409999999</c:v>
                </c:pt>
                <c:pt idx="22386">
                  <c:v>222.35433710000001</c:v>
                </c:pt>
                <c:pt idx="22387">
                  <c:v>222.3642701</c:v>
                </c:pt>
                <c:pt idx="22388">
                  <c:v>222.37420309999999</c:v>
                </c:pt>
                <c:pt idx="22389">
                  <c:v>222.3841371</c:v>
                </c:pt>
                <c:pt idx="22390">
                  <c:v>222.39407009999999</c:v>
                </c:pt>
                <c:pt idx="22391">
                  <c:v>222.40400310000001</c:v>
                </c:pt>
                <c:pt idx="22392">
                  <c:v>222.4139361</c:v>
                </c:pt>
                <c:pt idx="22393">
                  <c:v>222.42387009999999</c:v>
                </c:pt>
                <c:pt idx="22394">
                  <c:v>222.43380310000001</c:v>
                </c:pt>
                <c:pt idx="22395">
                  <c:v>222.4437361</c:v>
                </c:pt>
                <c:pt idx="22396">
                  <c:v>222.45366910000001</c:v>
                </c:pt>
                <c:pt idx="22397">
                  <c:v>222.4636031</c:v>
                </c:pt>
                <c:pt idx="22398">
                  <c:v>222.47353609999999</c:v>
                </c:pt>
                <c:pt idx="22399">
                  <c:v>222.48346910000001</c:v>
                </c:pt>
                <c:pt idx="22400">
                  <c:v>222.4934021</c:v>
                </c:pt>
                <c:pt idx="22401">
                  <c:v>222.50333610000001</c:v>
                </c:pt>
                <c:pt idx="22402">
                  <c:v>222.5132691</c:v>
                </c:pt>
                <c:pt idx="22403">
                  <c:v>222.52320209999999</c:v>
                </c:pt>
                <c:pt idx="22404">
                  <c:v>222.53313510000001</c:v>
                </c:pt>
                <c:pt idx="22405">
                  <c:v>222.5430691</c:v>
                </c:pt>
                <c:pt idx="22406">
                  <c:v>222.55300209999999</c:v>
                </c:pt>
                <c:pt idx="22407">
                  <c:v>222.5629351</c:v>
                </c:pt>
                <c:pt idx="22408">
                  <c:v>222.57286809999999</c:v>
                </c:pt>
                <c:pt idx="22409">
                  <c:v>222.58280110000001</c:v>
                </c:pt>
                <c:pt idx="22410">
                  <c:v>222.5927351</c:v>
                </c:pt>
                <c:pt idx="22411">
                  <c:v>222.60266809999999</c:v>
                </c:pt>
                <c:pt idx="22412">
                  <c:v>222.61260110000001</c:v>
                </c:pt>
                <c:pt idx="22413">
                  <c:v>222.6225341</c:v>
                </c:pt>
                <c:pt idx="22414">
                  <c:v>222.63246810000001</c:v>
                </c:pt>
                <c:pt idx="22415">
                  <c:v>222.6424011</c:v>
                </c:pt>
                <c:pt idx="22416">
                  <c:v>222.65233409999999</c:v>
                </c:pt>
                <c:pt idx="22417">
                  <c:v>222.66226710000001</c:v>
                </c:pt>
                <c:pt idx="22418">
                  <c:v>222.6722011</c:v>
                </c:pt>
                <c:pt idx="22419">
                  <c:v>222.6821339</c:v>
                </c:pt>
                <c:pt idx="22420">
                  <c:v>222.69206689999999</c:v>
                </c:pt>
                <c:pt idx="22421">
                  <c:v>222.7019999</c:v>
                </c:pt>
                <c:pt idx="22422">
                  <c:v>222.71193289999999</c:v>
                </c:pt>
                <c:pt idx="22423">
                  <c:v>222.72186690000001</c:v>
                </c:pt>
                <c:pt idx="22424">
                  <c:v>222.7317999</c:v>
                </c:pt>
                <c:pt idx="22425">
                  <c:v>222.74173289999999</c:v>
                </c:pt>
                <c:pt idx="22426">
                  <c:v>222.75166590000001</c:v>
                </c:pt>
                <c:pt idx="22427">
                  <c:v>222.76159989999999</c:v>
                </c:pt>
                <c:pt idx="22428">
                  <c:v>222.77153290000001</c:v>
                </c:pt>
                <c:pt idx="22429">
                  <c:v>222.7814659</c:v>
                </c:pt>
                <c:pt idx="22430">
                  <c:v>222.79139889999999</c:v>
                </c:pt>
                <c:pt idx="22431">
                  <c:v>222.80133290000001</c:v>
                </c:pt>
                <c:pt idx="22432">
                  <c:v>222.8112659</c:v>
                </c:pt>
                <c:pt idx="22433">
                  <c:v>222.82119890000001</c:v>
                </c:pt>
                <c:pt idx="22434">
                  <c:v>222.8311319</c:v>
                </c:pt>
                <c:pt idx="22435">
                  <c:v>222.84106589999999</c:v>
                </c:pt>
                <c:pt idx="22436">
                  <c:v>222.85099890000001</c:v>
                </c:pt>
                <c:pt idx="22437">
                  <c:v>222.8609319</c:v>
                </c:pt>
                <c:pt idx="22438">
                  <c:v>222.87086489999999</c:v>
                </c:pt>
                <c:pt idx="22439">
                  <c:v>222.8807989</c:v>
                </c:pt>
                <c:pt idx="22440">
                  <c:v>222.89073189999999</c:v>
                </c:pt>
                <c:pt idx="22441">
                  <c:v>222.90066490000001</c:v>
                </c:pt>
                <c:pt idx="22442">
                  <c:v>222.9105979</c:v>
                </c:pt>
                <c:pt idx="22443">
                  <c:v>222.92053089999999</c:v>
                </c:pt>
                <c:pt idx="22444">
                  <c:v>222.9304649</c:v>
                </c:pt>
                <c:pt idx="22445">
                  <c:v>222.94039789999999</c:v>
                </c:pt>
                <c:pt idx="22446">
                  <c:v>222.95033090000001</c:v>
                </c:pt>
                <c:pt idx="22447">
                  <c:v>222.9602639</c:v>
                </c:pt>
                <c:pt idx="22448">
                  <c:v>222.97019789999999</c:v>
                </c:pt>
                <c:pt idx="22449">
                  <c:v>222.98013090000001</c:v>
                </c:pt>
                <c:pt idx="22450">
                  <c:v>222.9900639</c:v>
                </c:pt>
                <c:pt idx="22451">
                  <c:v>222.99999690000001</c:v>
                </c:pt>
                <c:pt idx="22452">
                  <c:v>223.0099309</c:v>
                </c:pt>
                <c:pt idx="22453">
                  <c:v>223.01986389999999</c:v>
                </c:pt>
                <c:pt idx="22454">
                  <c:v>223.02979690000001</c:v>
                </c:pt>
                <c:pt idx="22455">
                  <c:v>223.0397299</c:v>
                </c:pt>
                <c:pt idx="22456">
                  <c:v>223.04966390000001</c:v>
                </c:pt>
                <c:pt idx="22457">
                  <c:v>223.0595969</c:v>
                </c:pt>
                <c:pt idx="22458">
                  <c:v>223.06952989999999</c:v>
                </c:pt>
                <c:pt idx="22459">
                  <c:v>223.07946290000001</c:v>
                </c:pt>
                <c:pt idx="22460">
                  <c:v>223.0893959</c:v>
                </c:pt>
                <c:pt idx="22461">
                  <c:v>223.09932989999999</c:v>
                </c:pt>
                <c:pt idx="22462">
                  <c:v>223.1092629</c:v>
                </c:pt>
                <c:pt idx="22463">
                  <c:v>223.11919589999999</c:v>
                </c:pt>
                <c:pt idx="22464">
                  <c:v>223.12912890000001</c:v>
                </c:pt>
                <c:pt idx="22465">
                  <c:v>223.1390629</c:v>
                </c:pt>
                <c:pt idx="22466">
                  <c:v>223.14899589999999</c:v>
                </c:pt>
                <c:pt idx="22467">
                  <c:v>223.15892890000001</c:v>
                </c:pt>
                <c:pt idx="22468">
                  <c:v>223.1688619</c:v>
                </c:pt>
                <c:pt idx="22469">
                  <c:v>223.17879590000001</c:v>
                </c:pt>
                <c:pt idx="22470">
                  <c:v>223.1887289</c:v>
                </c:pt>
                <c:pt idx="22471">
                  <c:v>223.19866189999999</c:v>
                </c:pt>
                <c:pt idx="22472">
                  <c:v>223.20859490000001</c:v>
                </c:pt>
                <c:pt idx="22473">
                  <c:v>223.2185289</c:v>
                </c:pt>
                <c:pt idx="22474">
                  <c:v>223.22846190000001</c:v>
                </c:pt>
                <c:pt idx="22475">
                  <c:v>223.2383949</c:v>
                </c:pt>
                <c:pt idx="22476">
                  <c:v>223.24832789999999</c:v>
                </c:pt>
                <c:pt idx="22477">
                  <c:v>223.25826190000001</c:v>
                </c:pt>
                <c:pt idx="22478">
                  <c:v>223.2681949</c:v>
                </c:pt>
                <c:pt idx="22479">
                  <c:v>223.27812789999999</c:v>
                </c:pt>
                <c:pt idx="22480">
                  <c:v>223.2880609</c:v>
                </c:pt>
                <c:pt idx="22481">
                  <c:v>223.29799489999999</c:v>
                </c:pt>
                <c:pt idx="22482">
                  <c:v>223.30792790000001</c:v>
                </c:pt>
                <c:pt idx="22483">
                  <c:v>223.3178609</c:v>
                </c:pt>
                <c:pt idx="22484">
                  <c:v>223.32779389999999</c:v>
                </c:pt>
                <c:pt idx="22485">
                  <c:v>223.33772690000001</c:v>
                </c:pt>
                <c:pt idx="22486">
                  <c:v>223.34766089999999</c:v>
                </c:pt>
                <c:pt idx="22487">
                  <c:v>223.35759390000001</c:v>
                </c:pt>
                <c:pt idx="22488">
                  <c:v>223.3675269</c:v>
                </c:pt>
                <c:pt idx="22489">
                  <c:v>223.37745989999999</c:v>
                </c:pt>
                <c:pt idx="22490">
                  <c:v>223.38739390000001</c:v>
                </c:pt>
                <c:pt idx="22491">
                  <c:v>223.3973269</c:v>
                </c:pt>
                <c:pt idx="22492">
                  <c:v>223.40725990000001</c:v>
                </c:pt>
                <c:pt idx="22493">
                  <c:v>223.4171929</c:v>
                </c:pt>
                <c:pt idx="22494">
                  <c:v>223.42712689999999</c:v>
                </c:pt>
                <c:pt idx="22495">
                  <c:v>223.43705990000001</c:v>
                </c:pt>
                <c:pt idx="22496">
                  <c:v>223.4469929</c:v>
                </c:pt>
                <c:pt idx="22497">
                  <c:v>223.45692589999999</c:v>
                </c:pt>
                <c:pt idx="22498">
                  <c:v>223.4668599</c:v>
                </c:pt>
                <c:pt idx="22499">
                  <c:v>223.47679289999999</c:v>
                </c:pt>
                <c:pt idx="22500">
                  <c:v>223.48672590000001</c:v>
                </c:pt>
                <c:pt idx="22501">
                  <c:v>223.4966589</c:v>
                </c:pt>
                <c:pt idx="22502">
                  <c:v>223.50659289999999</c:v>
                </c:pt>
                <c:pt idx="22503">
                  <c:v>223.5165259</c:v>
                </c:pt>
                <c:pt idx="22504">
                  <c:v>223.52645889999999</c:v>
                </c:pt>
                <c:pt idx="22505">
                  <c:v>223.53639190000001</c:v>
                </c:pt>
                <c:pt idx="22506">
                  <c:v>223.5463249</c:v>
                </c:pt>
                <c:pt idx="22507">
                  <c:v>223.55625889999999</c:v>
                </c:pt>
                <c:pt idx="22508">
                  <c:v>223.56619190000001</c:v>
                </c:pt>
                <c:pt idx="22509">
                  <c:v>223.5761249</c:v>
                </c:pt>
                <c:pt idx="22510">
                  <c:v>223.58605789999999</c:v>
                </c:pt>
                <c:pt idx="22511">
                  <c:v>223.5959919</c:v>
                </c:pt>
                <c:pt idx="22512">
                  <c:v>223.60592489999999</c:v>
                </c:pt>
                <c:pt idx="22513">
                  <c:v>223.61585790000001</c:v>
                </c:pt>
                <c:pt idx="22514">
                  <c:v>223.6257909</c:v>
                </c:pt>
                <c:pt idx="22515">
                  <c:v>223.63572490000001</c:v>
                </c:pt>
                <c:pt idx="22516">
                  <c:v>223.6456579</c:v>
                </c:pt>
                <c:pt idx="22517">
                  <c:v>223.65559089999999</c:v>
                </c:pt>
                <c:pt idx="22518">
                  <c:v>223.66552390000001</c:v>
                </c:pt>
                <c:pt idx="22519">
                  <c:v>223.6754579</c:v>
                </c:pt>
                <c:pt idx="22520">
                  <c:v>223.6853907</c:v>
                </c:pt>
                <c:pt idx="22521">
                  <c:v>223.69532369999999</c:v>
                </c:pt>
                <c:pt idx="22522">
                  <c:v>223.70525670000001</c:v>
                </c:pt>
                <c:pt idx="22523">
                  <c:v>223.71519069999999</c:v>
                </c:pt>
                <c:pt idx="22524">
                  <c:v>223.72512370000001</c:v>
                </c:pt>
                <c:pt idx="22525">
                  <c:v>223.7350567</c:v>
                </c:pt>
                <c:pt idx="22526">
                  <c:v>223.74498969999999</c:v>
                </c:pt>
                <c:pt idx="22527">
                  <c:v>223.75492370000001</c:v>
                </c:pt>
                <c:pt idx="22528">
                  <c:v>223.7648567</c:v>
                </c:pt>
                <c:pt idx="22529">
                  <c:v>223.77478970000001</c:v>
                </c:pt>
                <c:pt idx="22530">
                  <c:v>223.7847227</c:v>
                </c:pt>
                <c:pt idx="22531">
                  <c:v>223.79465569999999</c:v>
                </c:pt>
                <c:pt idx="22532">
                  <c:v>223.80458970000001</c:v>
                </c:pt>
                <c:pt idx="22533">
                  <c:v>223.8145227</c:v>
                </c:pt>
                <c:pt idx="22534">
                  <c:v>223.82445569999999</c:v>
                </c:pt>
                <c:pt idx="22535">
                  <c:v>223.83438870000001</c:v>
                </c:pt>
                <c:pt idx="22536">
                  <c:v>223.84432269999999</c:v>
                </c:pt>
                <c:pt idx="22537">
                  <c:v>223.85425570000001</c:v>
                </c:pt>
                <c:pt idx="22538">
                  <c:v>223.8641887</c:v>
                </c:pt>
                <c:pt idx="22539">
                  <c:v>223.87412169999999</c:v>
                </c:pt>
                <c:pt idx="22540">
                  <c:v>223.8840557</c:v>
                </c:pt>
                <c:pt idx="22541">
                  <c:v>223.89398869999999</c:v>
                </c:pt>
                <c:pt idx="22542">
                  <c:v>223.90392170000001</c:v>
                </c:pt>
                <c:pt idx="22543">
                  <c:v>223.9138547</c:v>
                </c:pt>
                <c:pt idx="22544">
                  <c:v>223.92378869999999</c:v>
                </c:pt>
                <c:pt idx="22545">
                  <c:v>223.93372170000001</c:v>
                </c:pt>
                <c:pt idx="22546">
                  <c:v>223.9436547</c:v>
                </c:pt>
                <c:pt idx="22547">
                  <c:v>223.95358770000001</c:v>
                </c:pt>
                <c:pt idx="22548">
                  <c:v>223.9635217</c:v>
                </c:pt>
                <c:pt idx="22549">
                  <c:v>223.97345469999999</c:v>
                </c:pt>
                <c:pt idx="22550">
                  <c:v>223.98338770000001</c:v>
                </c:pt>
                <c:pt idx="22551">
                  <c:v>223.9933207</c:v>
                </c:pt>
                <c:pt idx="22552">
                  <c:v>224.00325369999999</c:v>
                </c:pt>
                <c:pt idx="22553">
                  <c:v>224.0131877</c:v>
                </c:pt>
                <c:pt idx="22554">
                  <c:v>224.02312069999999</c:v>
                </c:pt>
                <c:pt idx="22555">
                  <c:v>224.03305370000001</c:v>
                </c:pt>
                <c:pt idx="22556">
                  <c:v>224.0429867</c:v>
                </c:pt>
                <c:pt idx="22557">
                  <c:v>224.05292069999999</c:v>
                </c:pt>
                <c:pt idx="22558">
                  <c:v>224.06285370000001</c:v>
                </c:pt>
                <c:pt idx="22559">
                  <c:v>224.07278669999999</c:v>
                </c:pt>
                <c:pt idx="22560">
                  <c:v>224.08271970000001</c:v>
                </c:pt>
                <c:pt idx="22561">
                  <c:v>224.0926537</c:v>
                </c:pt>
                <c:pt idx="22562">
                  <c:v>224.10258669999999</c:v>
                </c:pt>
                <c:pt idx="22563">
                  <c:v>224.11251970000001</c:v>
                </c:pt>
                <c:pt idx="22564">
                  <c:v>224.1224527</c:v>
                </c:pt>
                <c:pt idx="22565">
                  <c:v>224.13238670000001</c:v>
                </c:pt>
                <c:pt idx="22566">
                  <c:v>224.1423197</c:v>
                </c:pt>
                <c:pt idx="22567">
                  <c:v>224.15225269999999</c:v>
                </c:pt>
                <c:pt idx="22568">
                  <c:v>224.16218570000001</c:v>
                </c:pt>
                <c:pt idx="22569">
                  <c:v>224.1721197</c:v>
                </c:pt>
                <c:pt idx="22570">
                  <c:v>224.18205270000001</c:v>
                </c:pt>
                <c:pt idx="22571">
                  <c:v>224.1919857</c:v>
                </c:pt>
                <c:pt idx="22572">
                  <c:v>224.20191869999999</c:v>
                </c:pt>
                <c:pt idx="22573">
                  <c:v>224.21185270000001</c:v>
                </c:pt>
                <c:pt idx="22574">
                  <c:v>224.2217857</c:v>
                </c:pt>
                <c:pt idx="22575">
                  <c:v>224.23171869999999</c:v>
                </c:pt>
                <c:pt idx="22576">
                  <c:v>224.24165170000001</c:v>
                </c:pt>
                <c:pt idx="22577">
                  <c:v>224.25158569999999</c:v>
                </c:pt>
                <c:pt idx="22578">
                  <c:v>224.26151870000001</c:v>
                </c:pt>
                <c:pt idx="22579">
                  <c:v>224.2714517</c:v>
                </c:pt>
                <c:pt idx="22580">
                  <c:v>224.28138469999999</c:v>
                </c:pt>
                <c:pt idx="22581">
                  <c:v>224.29131870000001</c:v>
                </c:pt>
                <c:pt idx="22582">
                  <c:v>224.30125169999999</c:v>
                </c:pt>
                <c:pt idx="22583">
                  <c:v>224.31118470000001</c:v>
                </c:pt>
                <c:pt idx="22584">
                  <c:v>224.3211177</c:v>
                </c:pt>
                <c:pt idx="22585">
                  <c:v>224.33105169999999</c:v>
                </c:pt>
                <c:pt idx="22586">
                  <c:v>224.34098470000001</c:v>
                </c:pt>
                <c:pt idx="22587">
                  <c:v>224.3509177</c:v>
                </c:pt>
                <c:pt idx="22588">
                  <c:v>224.36085069999999</c:v>
                </c:pt>
                <c:pt idx="22589">
                  <c:v>224.3707837</c:v>
                </c:pt>
                <c:pt idx="22590">
                  <c:v>224.38071769999999</c:v>
                </c:pt>
                <c:pt idx="22591">
                  <c:v>224.39065070000001</c:v>
                </c:pt>
                <c:pt idx="22592">
                  <c:v>224.4005837</c:v>
                </c:pt>
                <c:pt idx="22593">
                  <c:v>224.41051669999999</c:v>
                </c:pt>
                <c:pt idx="22594">
                  <c:v>224.4204507</c:v>
                </c:pt>
                <c:pt idx="22595">
                  <c:v>224.43038369999999</c:v>
                </c:pt>
                <c:pt idx="22596">
                  <c:v>224.44031670000001</c:v>
                </c:pt>
                <c:pt idx="22597">
                  <c:v>224.4502497</c:v>
                </c:pt>
                <c:pt idx="22598">
                  <c:v>224.46018369999999</c:v>
                </c:pt>
                <c:pt idx="22599">
                  <c:v>224.47011670000001</c:v>
                </c:pt>
                <c:pt idx="22600">
                  <c:v>224.4800497</c:v>
                </c:pt>
                <c:pt idx="22601">
                  <c:v>224.48998270000001</c:v>
                </c:pt>
                <c:pt idx="22602">
                  <c:v>224.4999167</c:v>
                </c:pt>
                <c:pt idx="22603">
                  <c:v>224.50984969999999</c:v>
                </c:pt>
                <c:pt idx="22604">
                  <c:v>224.51978270000001</c:v>
                </c:pt>
                <c:pt idx="22605">
                  <c:v>224.5297157</c:v>
                </c:pt>
                <c:pt idx="22606">
                  <c:v>224.53964970000001</c:v>
                </c:pt>
                <c:pt idx="22607">
                  <c:v>224.5495827</c:v>
                </c:pt>
                <c:pt idx="22608">
                  <c:v>224.55951569999999</c:v>
                </c:pt>
                <c:pt idx="22609">
                  <c:v>224.56944870000001</c:v>
                </c:pt>
                <c:pt idx="22610">
                  <c:v>224.5793827</c:v>
                </c:pt>
                <c:pt idx="22611">
                  <c:v>224.58931569999999</c:v>
                </c:pt>
                <c:pt idx="22612">
                  <c:v>224.5992487</c:v>
                </c:pt>
                <c:pt idx="22613">
                  <c:v>224.60918169999999</c:v>
                </c:pt>
                <c:pt idx="22614">
                  <c:v>224.61911570000001</c:v>
                </c:pt>
                <c:pt idx="22615">
                  <c:v>224.6290487</c:v>
                </c:pt>
                <c:pt idx="22616">
                  <c:v>224.63898169999999</c:v>
                </c:pt>
                <c:pt idx="22617">
                  <c:v>224.64891470000001</c:v>
                </c:pt>
                <c:pt idx="22618">
                  <c:v>224.65884869999999</c:v>
                </c:pt>
                <c:pt idx="22619">
                  <c:v>224.66878170000001</c:v>
                </c:pt>
                <c:pt idx="22620">
                  <c:v>224.6787147</c:v>
                </c:pt>
                <c:pt idx="22621">
                  <c:v>224.68864769999999</c:v>
                </c:pt>
                <c:pt idx="22622">
                  <c:v>224.69858070000001</c:v>
                </c:pt>
                <c:pt idx="22623">
                  <c:v>224.70851469999999</c:v>
                </c:pt>
                <c:pt idx="22624">
                  <c:v>224.71844770000001</c:v>
                </c:pt>
                <c:pt idx="22625">
                  <c:v>224.7283807</c:v>
                </c:pt>
                <c:pt idx="22626">
                  <c:v>224.73831369999999</c:v>
                </c:pt>
                <c:pt idx="22627">
                  <c:v>224.74824770000001</c:v>
                </c:pt>
                <c:pt idx="22628">
                  <c:v>224.7581807</c:v>
                </c:pt>
                <c:pt idx="22629">
                  <c:v>224.76811369999999</c:v>
                </c:pt>
                <c:pt idx="22630">
                  <c:v>224.7780467</c:v>
                </c:pt>
                <c:pt idx="22631">
                  <c:v>224.78798069999999</c:v>
                </c:pt>
                <c:pt idx="22632">
                  <c:v>224.79791370000001</c:v>
                </c:pt>
                <c:pt idx="22633">
                  <c:v>224.8078467</c:v>
                </c:pt>
                <c:pt idx="22634">
                  <c:v>224.81777969999999</c:v>
                </c:pt>
                <c:pt idx="22635">
                  <c:v>224.8277137</c:v>
                </c:pt>
                <c:pt idx="22636">
                  <c:v>224.83764669999999</c:v>
                </c:pt>
                <c:pt idx="22637">
                  <c:v>224.84757970000001</c:v>
                </c:pt>
                <c:pt idx="22638">
                  <c:v>224.8575127</c:v>
                </c:pt>
                <c:pt idx="22639">
                  <c:v>224.86744669999999</c:v>
                </c:pt>
                <c:pt idx="22640">
                  <c:v>224.87737970000001</c:v>
                </c:pt>
                <c:pt idx="22641">
                  <c:v>224.8873127</c:v>
                </c:pt>
                <c:pt idx="22642">
                  <c:v>224.89724570000001</c:v>
                </c:pt>
                <c:pt idx="22643">
                  <c:v>224.9071797</c:v>
                </c:pt>
                <c:pt idx="22644">
                  <c:v>224.91711269999999</c:v>
                </c:pt>
                <c:pt idx="22645">
                  <c:v>224.92704570000001</c:v>
                </c:pt>
                <c:pt idx="22646">
                  <c:v>224.9369787</c:v>
                </c:pt>
                <c:pt idx="22647">
                  <c:v>224.94691270000001</c:v>
                </c:pt>
                <c:pt idx="22648">
                  <c:v>224.9568457</c:v>
                </c:pt>
                <c:pt idx="22649">
                  <c:v>224.96677869999999</c:v>
                </c:pt>
                <c:pt idx="22650">
                  <c:v>224.97671170000001</c:v>
                </c:pt>
                <c:pt idx="22651">
                  <c:v>224.9866457</c:v>
                </c:pt>
                <c:pt idx="22652">
                  <c:v>224.99657869999999</c:v>
                </c:pt>
                <c:pt idx="22653">
                  <c:v>225.0065117</c:v>
                </c:pt>
                <c:pt idx="22654">
                  <c:v>225.01644469999999</c:v>
                </c:pt>
                <c:pt idx="22655">
                  <c:v>225.02637870000001</c:v>
                </c:pt>
                <c:pt idx="22656">
                  <c:v>225.0363117</c:v>
                </c:pt>
                <c:pt idx="22657">
                  <c:v>225.04624469999999</c:v>
                </c:pt>
                <c:pt idx="22658">
                  <c:v>225.05617770000001</c:v>
                </c:pt>
                <c:pt idx="22659">
                  <c:v>225.06611169999999</c:v>
                </c:pt>
                <c:pt idx="22660">
                  <c:v>225.07604470000001</c:v>
                </c:pt>
                <c:pt idx="22661">
                  <c:v>225.0859777</c:v>
                </c:pt>
                <c:pt idx="22662">
                  <c:v>225.09591069999999</c:v>
                </c:pt>
                <c:pt idx="22663">
                  <c:v>225.10584470000001</c:v>
                </c:pt>
                <c:pt idx="22664">
                  <c:v>225.1157777</c:v>
                </c:pt>
                <c:pt idx="22665">
                  <c:v>225.12571070000001</c:v>
                </c:pt>
                <c:pt idx="22666">
                  <c:v>225.1356437</c:v>
                </c:pt>
                <c:pt idx="22667">
                  <c:v>225.14557769999999</c:v>
                </c:pt>
                <c:pt idx="22668">
                  <c:v>225.15551070000001</c:v>
                </c:pt>
                <c:pt idx="22669">
                  <c:v>225.1654437</c:v>
                </c:pt>
                <c:pt idx="22670">
                  <c:v>225.17537669999999</c:v>
                </c:pt>
                <c:pt idx="22671">
                  <c:v>225.1853097</c:v>
                </c:pt>
                <c:pt idx="22672">
                  <c:v>225.19524369999999</c:v>
                </c:pt>
                <c:pt idx="22673">
                  <c:v>225.20517670000001</c:v>
                </c:pt>
                <c:pt idx="22674">
                  <c:v>225.2151097</c:v>
                </c:pt>
                <c:pt idx="22675">
                  <c:v>225.22504369999999</c:v>
                </c:pt>
                <c:pt idx="22676">
                  <c:v>225.2349767</c:v>
                </c:pt>
                <c:pt idx="22677">
                  <c:v>225.24490969999999</c:v>
                </c:pt>
                <c:pt idx="22678">
                  <c:v>225.25484270000001</c:v>
                </c:pt>
                <c:pt idx="22679">
                  <c:v>225.2647757</c:v>
                </c:pt>
                <c:pt idx="22680">
                  <c:v>225.27470969999999</c:v>
                </c:pt>
                <c:pt idx="22681">
                  <c:v>225.28464270000001</c:v>
                </c:pt>
                <c:pt idx="22682">
                  <c:v>225.2945757</c:v>
                </c:pt>
                <c:pt idx="22683">
                  <c:v>225.30450870000001</c:v>
                </c:pt>
                <c:pt idx="22684">
                  <c:v>225.3144427</c:v>
                </c:pt>
                <c:pt idx="22685">
                  <c:v>225.32437569999999</c:v>
                </c:pt>
                <c:pt idx="22686">
                  <c:v>225.33430870000001</c:v>
                </c:pt>
                <c:pt idx="22687">
                  <c:v>225.3442417</c:v>
                </c:pt>
                <c:pt idx="22688">
                  <c:v>225.35417570000001</c:v>
                </c:pt>
                <c:pt idx="22689">
                  <c:v>225.3641087</c:v>
                </c:pt>
                <c:pt idx="22690">
                  <c:v>225.37404169999999</c:v>
                </c:pt>
                <c:pt idx="22691">
                  <c:v>225.38397470000001</c:v>
                </c:pt>
                <c:pt idx="22692">
                  <c:v>225.3939087</c:v>
                </c:pt>
                <c:pt idx="22693">
                  <c:v>225.40384169999999</c:v>
                </c:pt>
                <c:pt idx="22694">
                  <c:v>225.4137747</c:v>
                </c:pt>
                <c:pt idx="22695">
                  <c:v>225.42370769999999</c:v>
                </c:pt>
                <c:pt idx="22696">
                  <c:v>225.43364170000001</c:v>
                </c:pt>
                <c:pt idx="22697">
                  <c:v>225.4435747</c:v>
                </c:pt>
                <c:pt idx="22698">
                  <c:v>225.45350769999999</c:v>
                </c:pt>
                <c:pt idx="22699">
                  <c:v>225.46344070000001</c:v>
                </c:pt>
                <c:pt idx="22700">
                  <c:v>225.47337469999999</c:v>
                </c:pt>
                <c:pt idx="22701">
                  <c:v>225.48330770000001</c:v>
                </c:pt>
                <c:pt idx="22702">
                  <c:v>225.4932407</c:v>
                </c:pt>
                <c:pt idx="22703">
                  <c:v>225.50317369999999</c:v>
                </c:pt>
                <c:pt idx="22704">
                  <c:v>225.51310770000001</c:v>
                </c:pt>
                <c:pt idx="22705">
                  <c:v>225.5230407</c:v>
                </c:pt>
                <c:pt idx="22706">
                  <c:v>225.53297370000001</c:v>
                </c:pt>
                <c:pt idx="22707">
                  <c:v>225.5429067</c:v>
                </c:pt>
                <c:pt idx="22708">
                  <c:v>225.55284069999999</c:v>
                </c:pt>
                <c:pt idx="22709">
                  <c:v>225.56277370000001</c:v>
                </c:pt>
                <c:pt idx="22710">
                  <c:v>225.5727067</c:v>
                </c:pt>
                <c:pt idx="22711">
                  <c:v>225.58263969999999</c:v>
                </c:pt>
                <c:pt idx="22712">
                  <c:v>225.5925737</c:v>
                </c:pt>
                <c:pt idx="22713">
                  <c:v>225.60250669999999</c:v>
                </c:pt>
                <c:pt idx="22714">
                  <c:v>225.61243970000001</c:v>
                </c:pt>
                <c:pt idx="22715">
                  <c:v>225.6223727</c:v>
                </c:pt>
                <c:pt idx="22716">
                  <c:v>225.63230669999999</c:v>
                </c:pt>
                <c:pt idx="22717">
                  <c:v>225.6422397</c:v>
                </c:pt>
                <c:pt idx="22718">
                  <c:v>225.65217269999999</c:v>
                </c:pt>
                <c:pt idx="22719">
                  <c:v>225.66210570000001</c:v>
                </c:pt>
                <c:pt idx="22720">
                  <c:v>225.6720397</c:v>
                </c:pt>
                <c:pt idx="22721">
                  <c:v>225.68197240000001</c:v>
                </c:pt>
                <c:pt idx="22722">
                  <c:v>225.6919054</c:v>
                </c:pt>
                <c:pt idx="22723">
                  <c:v>225.70183840000001</c:v>
                </c:pt>
                <c:pt idx="22724">
                  <c:v>225.7117724</c:v>
                </c:pt>
                <c:pt idx="22725">
                  <c:v>225.72170539999999</c:v>
                </c:pt>
                <c:pt idx="22726">
                  <c:v>225.73163840000001</c:v>
                </c:pt>
                <c:pt idx="22727">
                  <c:v>225.7415714</c:v>
                </c:pt>
                <c:pt idx="22728">
                  <c:v>225.75150540000001</c:v>
                </c:pt>
                <c:pt idx="22729">
                  <c:v>225.7614384</c:v>
                </c:pt>
                <c:pt idx="22730">
                  <c:v>225.77137139999999</c:v>
                </c:pt>
                <c:pt idx="22731">
                  <c:v>225.78130440000001</c:v>
                </c:pt>
                <c:pt idx="22732">
                  <c:v>225.7912384</c:v>
                </c:pt>
                <c:pt idx="22733">
                  <c:v>225.80117139999999</c:v>
                </c:pt>
                <c:pt idx="22734">
                  <c:v>225.8111044</c:v>
                </c:pt>
                <c:pt idx="22735">
                  <c:v>225.82103739999999</c:v>
                </c:pt>
                <c:pt idx="22736">
                  <c:v>225.83097140000001</c:v>
                </c:pt>
                <c:pt idx="22737">
                  <c:v>225.8409044</c:v>
                </c:pt>
                <c:pt idx="22738">
                  <c:v>225.85083739999999</c:v>
                </c:pt>
                <c:pt idx="22739">
                  <c:v>225.86077040000001</c:v>
                </c:pt>
                <c:pt idx="22740">
                  <c:v>225.87070439999999</c:v>
                </c:pt>
                <c:pt idx="22741">
                  <c:v>225.88063740000001</c:v>
                </c:pt>
                <c:pt idx="22742">
                  <c:v>225.8905704</c:v>
                </c:pt>
                <c:pt idx="22743">
                  <c:v>225.90050339999999</c:v>
                </c:pt>
                <c:pt idx="22744">
                  <c:v>225.91043740000001</c:v>
                </c:pt>
                <c:pt idx="22745">
                  <c:v>225.9203704</c:v>
                </c:pt>
                <c:pt idx="22746">
                  <c:v>225.93030340000001</c:v>
                </c:pt>
                <c:pt idx="22747">
                  <c:v>225.9402364</c:v>
                </c:pt>
                <c:pt idx="22748">
                  <c:v>225.95017039999999</c:v>
                </c:pt>
                <c:pt idx="22749">
                  <c:v>225.96010340000001</c:v>
                </c:pt>
                <c:pt idx="22750">
                  <c:v>225.9700364</c:v>
                </c:pt>
                <c:pt idx="22751">
                  <c:v>225.97996939999999</c:v>
                </c:pt>
                <c:pt idx="22752">
                  <c:v>225.9899034</c:v>
                </c:pt>
                <c:pt idx="22753">
                  <c:v>225.99983639999999</c:v>
                </c:pt>
                <c:pt idx="22754">
                  <c:v>226.00976940000001</c:v>
                </c:pt>
                <c:pt idx="22755">
                  <c:v>226.0197024</c:v>
                </c:pt>
                <c:pt idx="22756">
                  <c:v>226.02963639999999</c:v>
                </c:pt>
                <c:pt idx="22757">
                  <c:v>226.0395694</c:v>
                </c:pt>
                <c:pt idx="22758">
                  <c:v>226.04950239999999</c:v>
                </c:pt>
                <c:pt idx="22759">
                  <c:v>226.05943640000001</c:v>
                </c:pt>
                <c:pt idx="22760">
                  <c:v>226.0693694</c:v>
                </c:pt>
                <c:pt idx="22761">
                  <c:v>226.07930239999999</c:v>
                </c:pt>
                <c:pt idx="22762">
                  <c:v>226.08923540000001</c:v>
                </c:pt>
                <c:pt idx="22763">
                  <c:v>226.09916939999999</c:v>
                </c:pt>
                <c:pt idx="22764">
                  <c:v>226.10910240000001</c:v>
                </c:pt>
                <c:pt idx="22765">
                  <c:v>226.1190354</c:v>
                </c:pt>
                <c:pt idx="22766">
                  <c:v>226.12896839999999</c:v>
                </c:pt>
                <c:pt idx="22767">
                  <c:v>226.13890240000001</c:v>
                </c:pt>
                <c:pt idx="22768">
                  <c:v>226.1488354</c:v>
                </c:pt>
                <c:pt idx="22769">
                  <c:v>226.15876840000001</c:v>
                </c:pt>
                <c:pt idx="22770">
                  <c:v>226.1687014</c:v>
                </c:pt>
                <c:pt idx="22771">
                  <c:v>226.17863539999999</c:v>
                </c:pt>
                <c:pt idx="22772">
                  <c:v>226.18856840000001</c:v>
                </c:pt>
                <c:pt idx="22773">
                  <c:v>226.1985014</c:v>
                </c:pt>
                <c:pt idx="22774">
                  <c:v>226.20843439999999</c:v>
                </c:pt>
                <c:pt idx="22775">
                  <c:v>226.2183684</c:v>
                </c:pt>
                <c:pt idx="22776">
                  <c:v>226.22830139999999</c:v>
                </c:pt>
                <c:pt idx="22777">
                  <c:v>226.23823440000001</c:v>
                </c:pt>
                <c:pt idx="22778">
                  <c:v>226.2481684</c:v>
                </c:pt>
                <c:pt idx="22779">
                  <c:v>226.25810139999999</c:v>
                </c:pt>
                <c:pt idx="22780">
                  <c:v>226.2680344</c:v>
                </c:pt>
                <c:pt idx="22781">
                  <c:v>226.27796739999999</c:v>
                </c:pt>
                <c:pt idx="22782">
                  <c:v>226.28790140000001</c:v>
                </c:pt>
                <c:pt idx="22783">
                  <c:v>226.2978344</c:v>
                </c:pt>
                <c:pt idx="22784">
                  <c:v>226.30776739999999</c:v>
                </c:pt>
                <c:pt idx="22785">
                  <c:v>226.3177014</c:v>
                </c:pt>
                <c:pt idx="22786">
                  <c:v>226.32763439999999</c:v>
                </c:pt>
                <c:pt idx="22787">
                  <c:v>226.33756740000001</c:v>
                </c:pt>
                <c:pt idx="22788">
                  <c:v>226.3475004</c:v>
                </c:pt>
                <c:pt idx="22789">
                  <c:v>226.35743439999999</c:v>
                </c:pt>
                <c:pt idx="22790">
                  <c:v>226.36736740000001</c:v>
                </c:pt>
                <c:pt idx="22791">
                  <c:v>226.3773004</c:v>
                </c:pt>
                <c:pt idx="22792">
                  <c:v>226.38723440000001</c:v>
                </c:pt>
                <c:pt idx="22793">
                  <c:v>226.3971674</c:v>
                </c:pt>
                <c:pt idx="22794">
                  <c:v>226.40710039999999</c:v>
                </c:pt>
                <c:pt idx="22795">
                  <c:v>226.41703340000001</c:v>
                </c:pt>
                <c:pt idx="22796">
                  <c:v>226.4269674</c:v>
                </c:pt>
                <c:pt idx="22797">
                  <c:v>226.43690040000001</c:v>
                </c:pt>
                <c:pt idx="22798">
                  <c:v>226.4468334</c:v>
                </c:pt>
                <c:pt idx="22799">
                  <c:v>226.45676739999999</c:v>
                </c:pt>
                <c:pt idx="22800">
                  <c:v>226.46670040000001</c:v>
                </c:pt>
                <c:pt idx="22801">
                  <c:v>226.4766334</c:v>
                </c:pt>
                <c:pt idx="22802">
                  <c:v>226.48656639999999</c:v>
                </c:pt>
                <c:pt idx="22803">
                  <c:v>226.4965004</c:v>
                </c:pt>
                <c:pt idx="22804">
                  <c:v>226.50643339999999</c:v>
                </c:pt>
                <c:pt idx="22805">
                  <c:v>226.51636640000001</c:v>
                </c:pt>
                <c:pt idx="22806">
                  <c:v>226.5263004</c:v>
                </c:pt>
                <c:pt idx="22807">
                  <c:v>226.53623339999999</c:v>
                </c:pt>
                <c:pt idx="22808">
                  <c:v>226.5461664</c:v>
                </c:pt>
                <c:pt idx="22809">
                  <c:v>226.55610039999999</c:v>
                </c:pt>
                <c:pt idx="22810">
                  <c:v>226.56603340000001</c:v>
                </c:pt>
                <c:pt idx="22811">
                  <c:v>226.5759664</c:v>
                </c:pt>
                <c:pt idx="22812">
                  <c:v>226.58589939999999</c:v>
                </c:pt>
                <c:pt idx="22813">
                  <c:v>226.5958334</c:v>
                </c:pt>
                <c:pt idx="22814">
                  <c:v>226.60576639999999</c:v>
                </c:pt>
                <c:pt idx="22815">
                  <c:v>226.61569940000001</c:v>
                </c:pt>
                <c:pt idx="22816">
                  <c:v>226.6256334</c:v>
                </c:pt>
                <c:pt idx="22817">
                  <c:v>226.63556639999999</c:v>
                </c:pt>
                <c:pt idx="22818">
                  <c:v>226.64549940000001</c:v>
                </c:pt>
                <c:pt idx="22819">
                  <c:v>226.65543339999999</c:v>
                </c:pt>
                <c:pt idx="22820">
                  <c:v>226.66536640000001</c:v>
                </c:pt>
                <c:pt idx="22821">
                  <c:v>226.6752994</c:v>
                </c:pt>
                <c:pt idx="22822">
                  <c:v>226.6852327</c:v>
                </c:pt>
                <c:pt idx="22823">
                  <c:v>226.69516669999999</c:v>
                </c:pt>
                <c:pt idx="22824">
                  <c:v>226.70509970000001</c:v>
                </c:pt>
                <c:pt idx="22825">
                  <c:v>226.71503269999999</c:v>
                </c:pt>
                <c:pt idx="22826">
                  <c:v>226.72496670000001</c:v>
                </c:pt>
                <c:pt idx="22827">
                  <c:v>226.7348997</c:v>
                </c:pt>
                <c:pt idx="22828">
                  <c:v>226.74483269999999</c:v>
                </c:pt>
                <c:pt idx="22829">
                  <c:v>226.7547667</c:v>
                </c:pt>
                <c:pt idx="22830">
                  <c:v>226.76469969999999</c:v>
                </c:pt>
                <c:pt idx="22831">
                  <c:v>226.77463270000001</c:v>
                </c:pt>
                <c:pt idx="22832">
                  <c:v>226.7845667</c:v>
                </c:pt>
                <c:pt idx="22833">
                  <c:v>226.79449969999999</c:v>
                </c:pt>
                <c:pt idx="22834">
                  <c:v>226.80443270000001</c:v>
                </c:pt>
                <c:pt idx="22835">
                  <c:v>226.81436669999999</c:v>
                </c:pt>
                <c:pt idx="22836">
                  <c:v>226.82429970000001</c:v>
                </c:pt>
                <c:pt idx="22837">
                  <c:v>226.8342327</c:v>
                </c:pt>
                <c:pt idx="22838">
                  <c:v>226.84416669999999</c:v>
                </c:pt>
                <c:pt idx="22839">
                  <c:v>226.85409970000001</c:v>
                </c:pt>
                <c:pt idx="22840">
                  <c:v>226.8640327</c:v>
                </c:pt>
                <c:pt idx="22841">
                  <c:v>226.87396670000001</c:v>
                </c:pt>
                <c:pt idx="22842">
                  <c:v>226.8838997</c:v>
                </c:pt>
                <c:pt idx="22843">
                  <c:v>226.89383269999999</c:v>
                </c:pt>
                <c:pt idx="22844">
                  <c:v>226.90376570000001</c:v>
                </c:pt>
                <c:pt idx="22845">
                  <c:v>226.9136997</c:v>
                </c:pt>
                <c:pt idx="22846">
                  <c:v>226.92363270000001</c:v>
                </c:pt>
                <c:pt idx="22847">
                  <c:v>226.9335657</c:v>
                </c:pt>
                <c:pt idx="22848">
                  <c:v>226.94349969999999</c:v>
                </c:pt>
                <c:pt idx="22849">
                  <c:v>226.95343270000001</c:v>
                </c:pt>
                <c:pt idx="22850">
                  <c:v>226.9633657</c:v>
                </c:pt>
                <c:pt idx="22851">
                  <c:v>226.97329970000001</c:v>
                </c:pt>
                <c:pt idx="22852">
                  <c:v>226.9832327</c:v>
                </c:pt>
                <c:pt idx="22853">
                  <c:v>226.99316569999999</c:v>
                </c:pt>
                <c:pt idx="22854">
                  <c:v>227.00309970000001</c:v>
                </c:pt>
                <c:pt idx="22855">
                  <c:v>227.0130327</c:v>
                </c:pt>
                <c:pt idx="22856">
                  <c:v>227.02296569999999</c:v>
                </c:pt>
                <c:pt idx="22857">
                  <c:v>227.0328997</c:v>
                </c:pt>
                <c:pt idx="22858">
                  <c:v>227.04283269999999</c:v>
                </c:pt>
                <c:pt idx="22859">
                  <c:v>227.05276570000001</c:v>
                </c:pt>
                <c:pt idx="22860">
                  <c:v>227.0626997</c:v>
                </c:pt>
                <c:pt idx="22861">
                  <c:v>227.07263270000001</c:v>
                </c:pt>
                <c:pt idx="22862">
                  <c:v>227.0825657</c:v>
                </c:pt>
                <c:pt idx="22863">
                  <c:v>227.09249969999999</c:v>
                </c:pt>
                <c:pt idx="22864">
                  <c:v>227.10243270000001</c:v>
                </c:pt>
                <c:pt idx="22865">
                  <c:v>227.1123657</c:v>
                </c:pt>
                <c:pt idx="22866">
                  <c:v>227.12229970000001</c:v>
                </c:pt>
                <c:pt idx="22867">
                  <c:v>227.1322327</c:v>
                </c:pt>
                <c:pt idx="22868">
                  <c:v>227.14216569999999</c:v>
                </c:pt>
                <c:pt idx="22869">
                  <c:v>227.15209970000001</c:v>
                </c:pt>
                <c:pt idx="22870">
                  <c:v>227.1620327</c:v>
                </c:pt>
                <c:pt idx="22871">
                  <c:v>227.17196670000001</c:v>
                </c:pt>
                <c:pt idx="22872">
                  <c:v>227.1818997</c:v>
                </c:pt>
                <c:pt idx="22873">
                  <c:v>227.19183269999999</c:v>
                </c:pt>
                <c:pt idx="22874">
                  <c:v>227.20176670000001</c:v>
                </c:pt>
                <c:pt idx="22875">
                  <c:v>227.2116997</c:v>
                </c:pt>
                <c:pt idx="22876">
                  <c:v>227.22163269999999</c:v>
                </c:pt>
                <c:pt idx="22877">
                  <c:v>227.2315667</c:v>
                </c:pt>
                <c:pt idx="22878">
                  <c:v>227.24149969999999</c:v>
                </c:pt>
                <c:pt idx="22879">
                  <c:v>227.25143270000001</c:v>
                </c:pt>
                <c:pt idx="22880">
                  <c:v>227.2613667</c:v>
                </c:pt>
                <c:pt idx="22881">
                  <c:v>227.27129969999999</c:v>
                </c:pt>
                <c:pt idx="22882">
                  <c:v>227.2812327</c:v>
                </c:pt>
                <c:pt idx="22883">
                  <c:v>227.29116669999999</c:v>
                </c:pt>
                <c:pt idx="22884">
                  <c:v>227.30109970000001</c:v>
                </c:pt>
                <c:pt idx="22885">
                  <c:v>227.3110327</c:v>
                </c:pt>
                <c:pt idx="22886">
                  <c:v>227.32096670000001</c:v>
                </c:pt>
                <c:pt idx="22887">
                  <c:v>227.3308997</c:v>
                </c:pt>
                <c:pt idx="22888">
                  <c:v>227.34083269999999</c:v>
                </c:pt>
                <c:pt idx="22889">
                  <c:v>227.35076670000001</c:v>
                </c:pt>
                <c:pt idx="22890">
                  <c:v>227.3606997</c:v>
                </c:pt>
                <c:pt idx="22891">
                  <c:v>227.37063370000001</c:v>
                </c:pt>
                <c:pt idx="22892">
                  <c:v>227.3805667</c:v>
                </c:pt>
                <c:pt idx="22893">
                  <c:v>227.39049969999999</c:v>
                </c:pt>
                <c:pt idx="22894">
                  <c:v>227.40043370000001</c:v>
                </c:pt>
                <c:pt idx="22895">
                  <c:v>227.4103667</c:v>
                </c:pt>
                <c:pt idx="22896">
                  <c:v>227.42029969999999</c:v>
                </c:pt>
                <c:pt idx="22897">
                  <c:v>227.4302337</c:v>
                </c:pt>
                <c:pt idx="22898">
                  <c:v>227.44016669999999</c:v>
                </c:pt>
                <c:pt idx="22899">
                  <c:v>227.45009970000001</c:v>
                </c:pt>
                <c:pt idx="22900">
                  <c:v>227.4600337</c:v>
                </c:pt>
                <c:pt idx="22901">
                  <c:v>227.46996669999999</c:v>
                </c:pt>
                <c:pt idx="22902">
                  <c:v>227.4799007</c:v>
                </c:pt>
                <c:pt idx="22903">
                  <c:v>227.48983369999999</c:v>
                </c:pt>
                <c:pt idx="22904">
                  <c:v>227.49976670000001</c:v>
                </c:pt>
                <c:pt idx="22905">
                  <c:v>227.5097007</c:v>
                </c:pt>
                <c:pt idx="22906">
                  <c:v>227.51963370000001</c:v>
                </c:pt>
                <c:pt idx="22907">
                  <c:v>227.5295667</c:v>
                </c:pt>
                <c:pt idx="22908">
                  <c:v>227.53950069999999</c:v>
                </c:pt>
                <c:pt idx="22909">
                  <c:v>227.54943370000001</c:v>
                </c:pt>
                <c:pt idx="22910">
                  <c:v>227.5593667</c:v>
                </c:pt>
                <c:pt idx="22911">
                  <c:v>227.56930070000001</c:v>
                </c:pt>
                <c:pt idx="22912">
                  <c:v>227.5792337</c:v>
                </c:pt>
                <c:pt idx="22913">
                  <c:v>227.58916769999999</c:v>
                </c:pt>
                <c:pt idx="22914">
                  <c:v>227.59910070000001</c:v>
                </c:pt>
                <c:pt idx="22915">
                  <c:v>227.6090337</c:v>
                </c:pt>
                <c:pt idx="22916">
                  <c:v>227.61896770000001</c:v>
                </c:pt>
                <c:pt idx="22917">
                  <c:v>227.6289007</c:v>
                </c:pt>
                <c:pt idx="22918">
                  <c:v>227.63883369999999</c:v>
                </c:pt>
                <c:pt idx="22919">
                  <c:v>227.64876770000001</c:v>
                </c:pt>
                <c:pt idx="22920">
                  <c:v>227.6587007</c:v>
                </c:pt>
                <c:pt idx="22921">
                  <c:v>227.66863470000001</c:v>
                </c:pt>
                <c:pt idx="22922">
                  <c:v>227.6785677</c:v>
                </c:pt>
                <c:pt idx="22923">
                  <c:v>227.6885006</c:v>
                </c:pt>
                <c:pt idx="22924">
                  <c:v>227.69843460000001</c:v>
                </c:pt>
                <c:pt idx="22925">
                  <c:v>227.7083676</c:v>
                </c:pt>
                <c:pt idx="22926">
                  <c:v>227.71830059999999</c:v>
                </c:pt>
                <c:pt idx="22927">
                  <c:v>227.72823460000001</c:v>
                </c:pt>
                <c:pt idx="22928">
                  <c:v>227.7381676</c:v>
                </c:pt>
                <c:pt idx="22929">
                  <c:v>227.74810160000001</c:v>
                </c:pt>
                <c:pt idx="22930">
                  <c:v>227.7580346</c:v>
                </c:pt>
                <c:pt idx="22931">
                  <c:v>227.76796759999999</c:v>
                </c:pt>
                <c:pt idx="22932">
                  <c:v>227.77790160000001</c:v>
                </c:pt>
                <c:pt idx="22933">
                  <c:v>227.7878346</c:v>
                </c:pt>
                <c:pt idx="22934">
                  <c:v>227.79776759999999</c:v>
                </c:pt>
                <c:pt idx="22935">
                  <c:v>227.8077016</c:v>
                </c:pt>
                <c:pt idx="22936">
                  <c:v>227.81763459999999</c:v>
                </c:pt>
                <c:pt idx="22937">
                  <c:v>227.82756860000001</c:v>
                </c:pt>
                <c:pt idx="22938">
                  <c:v>227.8375016</c:v>
                </c:pt>
                <c:pt idx="22939">
                  <c:v>227.84743460000001</c:v>
                </c:pt>
                <c:pt idx="22940">
                  <c:v>227.8573686</c:v>
                </c:pt>
                <c:pt idx="22941">
                  <c:v>227.86730159999999</c:v>
                </c:pt>
                <c:pt idx="22942">
                  <c:v>227.87723460000001</c:v>
                </c:pt>
                <c:pt idx="22943">
                  <c:v>227.8871686</c:v>
                </c:pt>
                <c:pt idx="22944">
                  <c:v>227.89710160000001</c:v>
                </c:pt>
                <c:pt idx="22945">
                  <c:v>227.9070356</c:v>
                </c:pt>
                <c:pt idx="22946">
                  <c:v>227.91696859999999</c:v>
                </c:pt>
                <c:pt idx="22947">
                  <c:v>227.92690160000001</c:v>
                </c:pt>
                <c:pt idx="22948">
                  <c:v>227.93683559999999</c:v>
                </c:pt>
                <c:pt idx="22949">
                  <c:v>227.94676860000001</c:v>
                </c:pt>
                <c:pt idx="22950">
                  <c:v>227.9567026</c:v>
                </c:pt>
                <c:pt idx="22951">
                  <c:v>227.96663559999999</c:v>
                </c:pt>
                <c:pt idx="22952">
                  <c:v>227.97656860000001</c:v>
                </c:pt>
                <c:pt idx="22953">
                  <c:v>227.98650259999999</c:v>
                </c:pt>
                <c:pt idx="22954">
                  <c:v>227.99643560000001</c:v>
                </c:pt>
                <c:pt idx="22955">
                  <c:v>228.0063686</c:v>
                </c:pt>
                <c:pt idx="22956">
                  <c:v>228.01630259999999</c:v>
                </c:pt>
                <c:pt idx="22957">
                  <c:v>228.02623560000001</c:v>
                </c:pt>
                <c:pt idx="22958">
                  <c:v>228.03616959999999</c:v>
                </c:pt>
                <c:pt idx="22959">
                  <c:v>228.04610260000001</c:v>
                </c:pt>
                <c:pt idx="22960">
                  <c:v>228.0560356</c:v>
                </c:pt>
                <c:pt idx="22961">
                  <c:v>228.06596959999999</c:v>
                </c:pt>
                <c:pt idx="22962">
                  <c:v>228.07590260000001</c:v>
                </c:pt>
                <c:pt idx="22963">
                  <c:v>228.08583659999999</c:v>
                </c:pt>
                <c:pt idx="22964">
                  <c:v>228.09576960000001</c:v>
                </c:pt>
                <c:pt idx="22965">
                  <c:v>228.1057026</c:v>
                </c:pt>
                <c:pt idx="22966">
                  <c:v>228.11563659999999</c:v>
                </c:pt>
                <c:pt idx="22967">
                  <c:v>228.12556960000001</c:v>
                </c:pt>
                <c:pt idx="22968">
                  <c:v>228.13550359999999</c:v>
                </c:pt>
                <c:pt idx="22969">
                  <c:v>228.14543660000001</c:v>
                </c:pt>
                <c:pt idx="22970">
                  <c:v>228.1553696</c:v>
                </c:pt>
                <c:pt idx="22971">
                  <c:v>228.16530359999999</c:v>
                </c:pt>
                <c:pt idx="22972">
                  <c:v>228.17523660000001</c:v>
                </c:pt>
                <c:pt idx="22973">
                  <c:v>228.18516959999999</c:v>
                </c:pt>
                <c:pt idx="22974">
                  <c:v>228.19510360000001</c:v>
                </c:pt>
                <c:pt idx="22975">
                  <c:v>228.2050366</c:v>
                </c:pt>
                <c:pt idx="22976">
                  <c:v>228.21497059999999</c:v>
                </c:pt>
                <c:pt idx="22977">
                  <c:v>228.2249036</c:v>
                </c:pt>
                <c:pt idx="22978">
                  <c:v>228.23483659999999</c:v>
                </c:pt>
                <c:pt idx="22979">
                  <c:v>228.24477060000001</c:v>
                </c:pt>
                <c:pt idx="22980">
                  <c:v>228.2547036</c:v>
                </c:pt>
                <c:pt idx="22981">
                  <c:v>228.26463759999999</c:v>
                </c:pt>
                <c:pt idx="22982">
                  <c:v>228.2745706</c:v>
                </c:pt>
                <c:pt idx="22983">
                  <c:v>228.28450359999999</c:v>
                </c:pt>
                <c:pt idx="22984">
                  <c:v>228.29443760000001</c:v>
                </c:pt>
                <c:pt idx="22985">
                  <c:v>228.3043706</c:v>
                </c:pt>
                <c:pt idx="22986">
                  <c:v>228.31430460000001</c:v>
                </c:pt>
                <c:pt idx="22987">
                  <c:v>228.3242376</c:v>
                </c:pt>
                <c:pt idx="22988">
                  <c:v>228.33417059999999</c:v>
                </c:pt>
                <c:pt idx="22989">
                  <c:v>228.34410460000001</c:v>
                </c:pt>
                <c:pt idx="22990">
                  <c:v>228.3540376</c:v>
                </c:pt>
                <c:pt idx="22991">
                  <c:v>228.36397160000001</c:v>
                </c:pt>
                <c:pt idx="22992">
                  <c:v>228.3739046</c:v>
                </c:pt>
                <c:pt idx="22993">
                  <c:v>228.38383759999999</c:v>
                </c:pt>
                <c:pt idx="22994">
                  <c:v>228.39377160000001</c:v>
                </c:pt>
                <c:pt idx="22995">
                  <c:v>228.4037046</c:v>
                </c:pt>
                <c:pt idx="22996">
                  <c:v>228.41363860000001</c:v>
                </c:pt>
                <c:pt idx="22997">
                  <c:v>228.4235716</c:v>
                </c:pt>
                <c:pt idx="22998">
                  <c:v>228.43350459999999</c:v>
                </c:pt>
                <c:pt idx="22999">
                  <c:v>228.44343860000001</c:v>
                </c:pt>
                <c:pt idx="23000">
                  <c:v>228.4533716</c:v>
                </c:pt>
                <c:pt idx="23001">
                  <c:v>228.46330560000001</c:v>
                </c:pt>
                <c:pt idx="23002">
                  <c:v>228.4732386</c:v>
                </c:pt>
                <c:pt idx="23003">
                  <c:v>228.48317159999999</c:v>
                </c:pt>
                <c:pt idx="23004">
                  <c:v>228.49310560000001</c:v>
                </c:pt>
                <c:pt idx="23005">
                  <c:v>228.5030386</c:v>
                </c:pt>
                <c:pt idx="23006">
                  <c:v>228.51297260000001</c:v>
                </c:pt>
                <c:pt idx="23007">
                  <c:v>228.5229056</c:v>
                </c:pt>
                <c:pt idx="23008">
                  <c:v>228.53283859999999</c:v>
                </c:pt>
                <c:pt idx="23009">
                  <c:v>228.54277260000001</c:v>
                </c:pt>
                <c:pt idx="23010">
                  <c:v>228.5527056</c:v>
                </c:pt>
                <c:pt idx="23011">
                  <c:v>228.56263960000001</c:v>
                </c:pt>
                <c:pt idx="23012">
                  <c:v>228.5725726</c:v>
                </c:pt>
                <c:pt idx="23013">
                  <c:v>228.58250559999999</c:v>
                </c:pt>
                <c:pt idx="23014">
                  <c:v>228.59243960000001</c:v>
                </c:pt>
                <c:pt idx="23015">
                  <c:v>228.6023726</c:v>
                </c:pt>
                <c:pt idx="23016">
                  <c:v>228.61230660000001</c:v>
                </c:pt>
                <c:pt idx="23017">
                  <c:v>228.6222396</c:v>
                </c:pt>
                <c:pt idx="23018">
                  <c:v>228.63217359999999</c:v>
                </c:pt>
                <c:pt idx="23019">
                  <c:v>228.64210660000001</c:v>
                </c:pt>
                <c:pt idx="23020">
                  <c:v>228.65203959999999</c:v>
                </c:pt>
                <c:pt idx="23021">
                  <c:v>228.66197360000001</c:v>
                </c:pt>
                <c:pt idx="23022">
                  <c:v>228.6719066</c:v>
                </c:pt>
                <c:pt idx="23023">
                  <c:v>228.68184049999999</c:v>
                </c:pt>
                <c:pt idx="23024">
                  <c:v>228.69177350000001</c:v>
                </c:pt>
                <c:pt idx="23025">
                  <c:v>228.7017065</c:v>
                </c:pt>
                <c:pt idx="23026">
                  <c:v>228.71164049999999</c:v>
                </c:pt>
                <c:pt idx="23027">
                  <c:v>228.72157350000001</c:v>
                </c:pt>
                <c:pt idx="23028">
                  <c:v>228.73150749999999</c:v>
                </c:pt>
                <c:pt idx="23029">
                  <c:v>228.74144050000001</c:v>
                </c:pt>
                <c:pt idx="23030">
                  <c:v>228.7513735</c:v>
                </c:pt>
                <c:pt idx="23031">
                  <c:v>228.76130749999999</c:v>
                </c:pt>
                <c:pt idx="23032">
                  <c:v>228.7712405</c:v>
                </c:pt>
                <c:pt idx="23033">
                  <c:v>228.78117449999999</c:v>
                </c:pt>
                <c:pt idx="23034">
                  <c:v>228.79110750000001</c:v>
                </c:pt>
                <c:pt idx="23035">
                  <c:v>228.8010405</c:v>
                </c:pt>
                <c:pt idx="23036">
                  <c:v>228.81097449999999</c:v>
                </c:pt>
                <c:pt idx="23037">
                  <c:v>228.8209075</c:v>
                </c:pt>
                <c:pt idx="23038">
                  <c:v>228.83084149999999</c:v>
                </c:pt>
                <c:pt idx="23039">
                  <c:v>228.84077450000001</c:v>
                </c:pt>
                <c:pt idx="23040">
                  <c:v>228.8507085</c:v>
                </c:pt>
                <c:pt idx="23041">
                  <c:v>228.86064150000001</c:v>
                </c:pt>
                <c:pt idx="23042">
                  <c:v>228.8705745</c:v>
                </c:pt>
                <c:pt idx="23043">
                  <c:v>228.88050849999999</c:v>
                </c:pt>
                <c:pt idx="23044">
                  <c:v>228.89044150000001</c:v>
                </c:pt>
                <c:pt idx="23045">
                  <c:v>228.9003755</c:v>
                </c:pt>
                <c:pt idx="23046">
                  <c:v>228.91030850000001</c:v>
                </c:pt>
                <c:pt idx="23047">
                  <c:v>228.9202415</c:v>
                </c:pt>
                <c:pt idx="23048">
                  <c:v>228.93017549999999</c:v>
                </c:pt>
                <c:pt idx="23049">
                  <c:v>228.94010850000001</c:v>
                </c:pt>
                <c:pt idx="23050">
                  <c:v>228.9500425</c:v>
                </c:pt>
                <c:pt idx="23051">
                  <c:v>228.95997550000001</c:v>
                </c:pt>
                <c:pt idx="23052">
                  <c:v>228.9699085</c:v>
                </c:pt>
                <c:pt idx="23053">
                  <c:v>228.97984249999999</c:v>
                </c:pt>
                <c:pt idx="23054">
                  <c:v>228.98977550000001</c:v>
                </c:pt>
                <c:pt idx="23055">
                  <c:v>228.99970949999999</c:v>
                </c:pt>
                <c:pt idx="23056">
                  <c:v>229.00964250000001</c:v>
                </c:pt>
                <c:pt idx="23057">
                  <c:v>229.0195765</c:v>
                </c:pt>
                <c:pt idx="23058">
                  <c:v>229.02950949999999</c:v>
                </c:pt>
                <c:pt idx="23059">
                  <c:v>229.03944250000001</c:v>
                </c:pt>
                <c:pt idx="23060">
                  <c:v>229.04937649999999</c:v>
                </c:pt>
                <c:pt idx="23061">
                  <c:v>229.05930950000001</c:v>
                </c:pt>
                <c:pt idx="23062">
                  <c:v>229.0692435</c:v>
                </c:pt>
                <c:pt idx="23063">
                  <c:v>229.07917649999999</c:v>
                </c:pt>
                <c:pt idx="23064">
                  <c:v>229.08910950000001</c:v>
                </c:pt>
                <c:pt idx="23065">
                  <c:v>229.09904349999999</c:v>
                </c:pt>
                <c:pt idx="23066">
                  <c:v>229.10897650000001</c:v>
                </c:pt>
                <c:pt idx="23067">
                  <c:v>229.1189105</c:v>
                </c:pt>
                <c:pt idx="23068">
                  <c:v>229.12884349999999</c:v>
                </c:pt>
                <c:pt idx="23069">
                  <c:v>229.13877650000001</c:v>
                </c:pt>
                <c:pt idx="23070">
                  <c:v>229.14871049999999</c:v>
                </c:pt>
                <c:pt idx="23071">
                  <c:v>229.15864350000001</c:v>
                </c:pt>
                <c:pt idx="23072">
                  <c:v>229.1685775</c:v>
                </c:pt>
                <c:pt idx="23073">
                  <c:v>229.17851049999999</c:v>
                </c:pt>
                <c:pt idx="23074">
                  <c:v>229.18844350000001</c:v>
                </c:pt>
                <c:pt idx="23075">
                  <c:v>229.19837749999999</c:v>
                </c:pt>
                <c:pt idx="23076">
                  <c:v>229.20831050000001</c:v>
                </c:pt>
                <c:pt idx="23077">
                  <c:v>229.2182445</c:v>
                </c:pt>
                <c:pt idx="23078">
                  <c:v>229.22817749999999</c:v>
                </c:pt>
                <c:pt idx="23079">
                  <c:v>229.2381105</c:v>
                </c:pt>
                <c:pt idx="23080">
                  <c:v>229.24804449999999</c:v>
                </c:pt>
                <c:pt idx="23081">
                  <c:v>229.25797750000001</c:v>
                </c:pt>
                <c:pt idx="23082">
                  <c:v>229.2679115</c:v>
                </c:pt>
                <c:pt idx="23083">
                  <c:v>229.27784449999999</c:v>
                </c:pt>
                <c:pt idx="23084">
                  <c:v>229.2877785</c:v>
                </c:pt>
                <c:pt idx="23085">
                  <c:v>229.29771149999999</c:v>
                </c:pt>
                <c:pt idx="23086">
                  <c:v>229.30764450000001</c:v>
                </c:pt>
                <c:pt idx="23087">
                  <c:v>229.3175785</c:v>
                </c:pt>
                <c:pt idx="23088">
                  <c:v>229.32751150000001</c:v>
                </c:pt>
                <c:pt idx="23089">
                  <c:v>229.3374455</c:v>
                </c:pt>
                <c:pt idx="23090">
                  <c:v>229.34737849999999</c:v>
                </c:pt>
                <c:pt idx="23091">
                  <c:v>229.35731150000001</c:v>
                </c:pt>
                <c:pt idx="23092">
                  <c:v>229.3672455</c:v>
                </c:pt>
                <c:pt idx="23093">
                  <c:v>229.37717850000001</c:v>
                </c:pt>
                <c:pt idx="23094">
                  <c:v>229.3871125</c:v>
                </c:pt>
                <c:pt idx="23095">
                  <c:v>229.39704549999999</c:v>
                </c:pt>
                <c:pt idx="23096">
                  <c:v>229.40697850000001</c:v>
                </c:pt>
                <c:pt idx="23097">
                  <c:v>229.4169125</c:v>
                </c:pt>
                <c:pt idx="23098">
                  <c:v>229.42684550000001</c:v>
                </c:pt>
                <c:pt idx="23099">
                  <c:v>229.4367795</c:v>
                </c:pt>
                <c:pt idx="23100">
                  <c:v>229.44671249999999</c:v>
                </c:pt>
                <c:pt idx="23101">
                  <c:v>229.45664550000001</c:v>
                </c:pt>
                <c:pt idx="23102">
                  <c:v>229.46657949999999</c:v>
                </c:pt>
                <c:pt idx="23103">
                  <c:v>229.47651250000001</c:v>
                </c:pt>
                <c:pt idx="23104">
                  <c:v>229.4864465</c:v>
                </c:pt>
                <c:pt idx="23105">
                  <c:v>229.49637949999999</c:v>
                </c:pt>
                <c:pt idx="23106">
                  <c:v>229.5063135</c:v>
                </c:pt>
                <c:pt idx="23107">
                  <c:v>229.51624649999999</c:v>
                </c:pt>
                <c:pt idx="23108">
                  <c:v>229.52617950000001</c:v>
                </c:pt>
                <c:pt idx="23109">
                  <c:v>229.5361135</c:v>
                </c:pt>
                <c:pt idx="23110">
                  <c:v>229.54604649999999</c:v>
                </c:pt>
                <c:pt idx="23111">
                  <c:v>229.55597950000001</c:v>
                </c:pt>
                <c:pt idx="23112">
                  <c:v>229.56591349999999</c:v>
                </c:pt>
                <c:pt idx="23113">
                  <c:v>229.57584650000001</c:v>
                </c:pt>
                <c:pt idx="23114">
                  <c:v>229.5857805</c:v>
                </c:pt>
                <c:pt idx="23115">
                  <c:v>229.59571349999999</c:v>
                </c:pt>
                <c:pt idx="23116">
                  <c:v>229.6056475</c:v>
                </c:pt>
                <c:pt idx="23117">
                  <c:v>229.61558049999999</c:v>
                </c:pt>
                <c:pt idx="23118">
                  <c:v>229.62551350000001</c:v>
                </c:pt>
                <c:pt idx="23119">
                  <c:v>229.6354475</c:v>
                </c:pt>
                <c:pt idx="23120">
                  <c:v>229.64538049999999</c:v>
                </c:pt>
                <c:pt idx="23121">
                  <c:v>229.6553145</c:v>
                </c:pt>
                <c:pt idx="23122">
                  <c:v>229.66524749999999</c:v>
                </c:pt>
                <c:pt idx="23123">
                  <c:v>229.67518050000001</c:v>
                </c:pt>
                <c:pt idx="23124">
                  <c:v>229.685115</c:v>
                </c:pt>
                <c:pt idx="23125">
                  <c:v>229.69504800000001</c:v>
                </c:pt>
                <c:pt idx="23126">
                  <c:v>229.704982</c:v>
                </c:pt>
                <c:pt idx="23127">
                  <c:v>229.71491499999999</c:v>
                </c:pt>
                <c:pt idx="23128">
                  <c:v>229.72484800000001</c:v>
                </c:pt>
                <c:pt idx="23129">
                  <c:v>229.734782</c:v>
                </c:pt>
                <c:pt idx="23130">
                  <c:v>229.74471500000001</c:v>
                </c:pt>
                <c:pt idx="23131">
                  <c:v>229.754649</c:v>
                </c:pt>
                <c:pt idx="23132">
                  <c:v>229.76458199999999</c:v>
                </c:pt>
                <c:pt idx="23133">
                  <c:v>229.77451500000001</c:v>
                </c:pt>
                <c:pt idx="23134">
                  <c:v>229.784449</c:v>
                </c:pt>
                <c:pt idx="23135">
                  <c:v>229.79438200000001</c:v>
                </c:pt>
                <c:pt idx="23136">
                  <c:v>229.804316</c:v>
                </c:pt>
                <c:pt idx="23137">
                  <c:v>229.81424899999999</c:v>
                </c:pt>
                <c:pt idx="23138">
                  <c:v>229.82418200000001</c:v>
                </c:pt>
                <c:pt idx="23139">
                  <c:v>229.83411599999999</c:v>
                </c:pt>
                <c:pt idx="23140">
                  <c:v>229.84404900000001</c:v>
                </c:pt>
                <c:pt idx="23141">
                  <c:v>229.853983</c:v>
                </c:pt>
                <c:pt idx="23142">
                  <c:v>229.86391599999999</c:v>
                </c:pt>
                <c:pt idx="23143">
                  <c:v>229.87384900000001</c:v>
                </c:pt>
                <c:pt idx="23144">
                  <c:v>229.88378299999999</c:v>
                </c:pt>
                <c:pt idx="23145">
                  <c:v>229.89371600000001</c:v>
                </c:pt>
                <c:pt idx="23146">
                  <c:v>229.90365</c:v>
                </c:pt>
                <c:pt idx="23147">
                  <c:v>229.91358299999999</c:v>
                </c:pt>
                <c:pt idx="23148">
                  <c:v>229.92351600000001</c:v>
                </c:pt>
                <c:pt idx="23149">
                  <c:v>229.93344999999999</c:v>
                </c:pt>
                <c:pt idx="23150">
                  <c:v>229.94338300000001</c:v>
                </c:pt>
                <c:pt idx="23151">
                  <c:v>229.953317</c:v>
                </c:pt>
                <c:pt idx="23152">
                  <c:v>229.96324999999999</c:v>
                </c:pt>
                <c:pt idx="23153">
                  <c:v>229.97318300000001</c:v>
                </c:pt>
                <c:pt idx="23154">
                  <c:v>229.98311699999999</c:v>
                </c:pt>
                <c:pt idx="23155">
                  <c:v>229.99305000000001</c:v>
                </c:pt>
                <c:pt idx="23156">
                  <c:v>230.002984</c:v>
                </c:pt>
                <c:pt idx="23157">
                  <c:v>230.01291699999999</c:v>
                </c:pt>
                <c:pt idx="23158">
                  <c:v>230.02285000000001</c:v>
                </c:pt>
                <c:pt idx="23159">
                  <c:v>230.03278399999999</c:v>
                </c:pt>
                <c:pt idx="23160">
                  <c:v>230.04271700000001</c:v>
                </c:pt>
                <c:pt idx="23161">
                  <c:v>230.052651</c:v>
                </c:pt>
                <c:pt idx="23162">
                  <c:v>230.06258399999999</c:v>
                </c:pt>
                <c:pt idx="23163">
                  <c:v>230.072517</c:v>
                </c:pt>
                <c:pt idx="23164">
                  <c:v>230.08245099999999</c:v>
                </c:pt>
                <c:pt idx="23165">
                  <c:v>230.09238400000001</c:v>
                </c:pt>
                <c:pt idx="23166">
                  <c:v>230.102318</c:v>
                </c:pt>
                <c:pt idx="23167">
                  <c:v>230.11225099999999</c:v>
                </c:pt>
                <c:pt idx="23168">
                  <c:v>230.122184</c:v>
                </c:pt>
                <c:pt idx="23169">
                  <c:v>230.13211799999999</c:v>
                </c:pt>
                <c:pt idx="23170">
                  <c:v>230.14205100000001</c:v>
                </c:pt>
                <c:pt idx="23171">
                  <c:v>230.151985</c:v>
                </c:pt>
                <c:pt idx="23172">
                  <c:v>230.16191800000001</c:v>
                </c:pt>
                <c:pt idx="23173">
                  <c:v>230.171851</c:v>
                </c:pt>
                <c:pt idx="23174">
                  <c:v>230.18178499999999</c:v>
                </c:pt>
                <c:pt idx="23175">
                  <c:v>230.19171800000001</c:v>
                </c:pt>
                <c:pt idx="23176">
                  <c:v>230.201651</c:v>
                </c:pt>
                <c:pt idx="23177">
                  <c:v>230.21158500000001</c:v>
                </c:pt>
                <c:pt idx="23178">
                  <c:v>230.221518</c:v>
                </c:pt>
                <c:pt idx="23179">
                  <c:v>230.23145199999999</c:v>
                </c:pt>
                <c:pt idx="23180">
                  <c:v>230.24138500000001</c:v>
                </c:pt>
                <c:pt idx="23181">
                  <c:v>230.251318</c:v>
                </c:pt>
                <c:pt idx="23182">
                  <c:v>230.26125200000001</c:v>
                </c:pt>
                <c:pt idx="23183">
                  <c:v>230.271185</c:v>
                </c:pt>
                <c:pt idx="23184">
                  <c:v>230.28111899999999</c:v>
                </c:pt>
                <c:pt idx="23185">
                  <c:v>230.29105200000001</c:v>
                </c:pt>
                <c:pt idx="23186">
                  <c:v>230.300985</c:v>
                </c:pt>
                <c:pt idx="23187">
                  <c:v>230.31091900000001</c:v>
                </c:pt>
                <c:pt idx="23188">
                  <c:v>230.320852</c:v>
                </c:pt>
                <c:pt idx="23189">
                  <c:v>230.33078599999999</c:v>
                </c:pt>
                <c:pt idx="23190">
                  <c:v>230.34071900000001</c:v>
                </c:pt>
                <c:pt idx="23191">
                  <c:v>230.350652</c:v>
                </c:pt>
                <c:pt idx="23192">
                  <c:v>230.36058600000001</c:v>
                </c:pt>
                <c:pt idx="23193">
                  <c:v>230.370519</c:v>
                </c:pt>
                <c:pt idx="23194">
                  <c:v>230.38045299999999</c:v>
                </c:pt>
                <c:pt idx="23195">
                  <c:v>230.39038600000001</c:v>
                </c:pt>
                <c:pt idx="23196">
                  <c:v>230.400319</c:v>
                </c:pt>
                <c:pt idx="23197">
                  <c:v>230.41025300000001</c:v>
                </c:pt>
                <c:pt idx="23198">
                  <c:v>230.420186</c:v>
                </c:pt>
                <c:pt idx="23199">
                  <c:v>230.43011999999999</c:v>
                </c:pt>
                <c:pt idx="23200">
                  <c:v>230.44005300000001</c:v>
                </c:pt>
                <c:pt idx="23201">
                  <c:v>230.449986</c:v>
                </c:pt>
                <c:pt idx="23202">
                  <c:v>230.45992000000001</c:v>
                </c:pt>
                <c:pt idx="23203">
                  <c:v>230.469853</c:v>
                </c:pt>
                <c:pt idx="23204">
                  <c:v>230.47978699999999</c:v>
                </c:pt>
                <c:pt idx="23205">
                  <c:v>230.48972000000001</c:v>
                </c:pt>
                <c:pt idx="23206">
                  <c:v>230.499653</c:v>
                </c:pt>
                <c:pt idx="23207">
                  <c:v>230.50958700000001</c:v>
                </c:pt>
                <c:pt idx="23208">
                  <c:v>230.51952</c:v>
                </c:pt>
                <c:pt idx="23209">
                  <c:v>230.52945399999999</c:v>
                </c:pt>
                <c:pt idx="23210">
                  <c:v>230.539387</c:v>
                </c:pt>
                <c:pt idx="23211">
                  <c:v>230.54931999999999</c:v>
                </c:pt>
                <c:pt idx="23212">
                  <c:v>230.55925400000001</c:v>
                </c:pt>
                <c:pt idx="23213">
                  <c:v>230.569187</c:v>
                </c:pt>
                <c:pt idx="23214">
                  <c:v>230.57912099999999</c:v>
                </c:pt>
                <c:pt idx="23215">
                  <c:v>230.589054</c:v>
                </c:pt>
                <c:pt idx="23216">
                  <c:v>230.59898699999999</c:v>
                </c:pt>
                <c:pt idx="23217">
                  <c:v>230.60892100000001</c:v>
                </c:pt>
                <c:pt idx="23218">
                  <c:v>230.618854</c:v>
                </c:pt>
                <c:pt idx="23219">
                  <c:v>230.62878799999999</c:v>
                </c:pt>
                <c:pt idx="23220">
                  <c:v>230.638721</c:v>
                </c:pt>
                <c:pt idx="23221">
                  <c:v>230.64865399999999</c:v>
                </c:pt>
                <c:pt idx="23222">
                  <c:v>230.65858800000001</c:v>
                </c:pt>
                <c:pt idx="23223">
                  <c:v>230.668521</c:v>
                </c:pt>
                <c:pt idx="23224">
                  <c:v>230.67845500000001</c:v>
                </c:pt>
                <c:pt idx="23225">
                  <c:v>230.68838740000001</c:v>
                </c:pt>
                <c:pt idx="23226">
                  <c:v>230.6983204</c:v>
                </c:pt>
                <c:pt idx="23227">
                  <c:v>230.70825439999999</c:v>
                </c:pt>
                <c:pt idx="23228">
                  <c:v>230.71818740000001</c:v>
                </c:pt>
                <c:pt idx="23229">
                  <c:v>230.72812039999999</c:v>
                </c:pt>
                <c:pt idx="23230">
                  <c:v>230.73805440000001</c:v>
                </c:pt>
                <c:pt idx="23231">
                  <c:v>230.7479874</c:v>
                </c:pt>
                <c:pt idx="23232">
                  <c:v>230.75792139999999</c:v>
                </c:pt>
                <c:pt idx="23233">
                  <c:v>230.7678544</c:v>
                </c:pt>
                <c:pt idx="23234">
                  <c:v>230.77778739999999</c:v>
                </c:pt>
                <c:pt idx="23235">
                  <c:v>230.78772140000001</c:v>
                </c:pt>
                <c:pt idx="23236">
                  <c:v>230.7976544</c:v>
                </c:pt>
                <c:pt idx="23237">
                  <c:v>230.80758839999999</c:v>
                </c:pt>
                <c:pt idx="23238">
                  <c:v>230.8175214</c:v>
                </c:pt>
                <c:pt idx="23239">
                  <c:v>230.82745439999999</c:v>
                </c:pt>
                <c:pt idx="23240">
                  <c:v>230.83738840000001</c:v>
                </c:pt>
                <c:pt idx="23241">
                  <c:v>230.8473214</c:v>
                </c:pt>
                <c:pt idx="23242">
                  <c:v>230.85725540000001</c:v>
                </c:pt>
                <c:pt idx="23243">
                  <c:v>230.8671884</c:v>
                </c:pt>
                <c:pt idx="23244">
                  <c:v>230.87712139999999</c:v>
                </c:pt>
                <c:pt idx="23245">
                  <c:v>230.88705540000001</c:v>
                </c:pt>
                <c:pt idx="23246">
                  <c:v>230.8969884</c:v>
                </c:pt>
                <c:pt idx="23247">
                  <c:v>230.90692240000001</c:v>
                </c:pt>
                <c:pt idx="23248">
                  <c:v>230.9168554</c:v>
                </c:pt>
                <c:pt idx="23249">
                  <c:v>230.92678839999999</c:v>
                </c:pt>
                <c:pt idx="23250">
                  <c:v>230.93672240000001</c:v>
                </c:pt>
                <c:pt idx="23251">
                  <c:v>230.9466554</c:v>
                </c:pt>
                <c:pt idx="23252">
                  <c:v>230.95658940000001</c:v>
                </c:pt>
                <c:pt idx="23253">
                  <c:v>230.9665224</c:v>
                </c:pt>
                <c:pt idx="23254">
                  <c:v>230.97645539999999</c:v>
                </c:pt>
                <c:pt idx="23255">
                  <c:v>230.98638940000001</c:v>
                </c:pt>
                <c:pt idx="23256">
                  <c:v>230.9963224</c:v>
                </c:pt>
                <c:pt idx="23257">
                  <c:v>231.00625640000001</c:v>
                </c:pt>
                <c:pt idx="23258">
                  <c:v>231.0161894</c:v>
                </c:pt>
                <c:pt idx="23259">
                  <c:v>231.02612239999999</c:v>
                </c:pt>
                <c:pt idx="23260">
                  <c:v>231.03605640000001</c:v>
                </c:pt>
                <c:pt idx="23261">
                  <c:v>231.0459894</c:v>
                </c:pt>
                <c:pt idx="23262">
                  <c:v>231.05592239999999</c:v>
                </c:pt>
                <c:pt idx="23263">
                  <c:v>231.0658564</c:v>
                </c:pt>
                <c:pt idx="23264">
                  <c:v>231.07578939999999</c:v>
                </c:pt>
                <c:pt idx="23265">
                  <c:v>231.08572340000001</c:v>
                </c:pt>
                <c:pt idx="23266">
                  <c:v>231.0956564</c:v>
                </c:pt>
                <c:pt idx="23267">
                  <c:v>231.10558940000001</c:v>
                </c:pt>
                <c:pt idx="23268">
                  <c:v>231.1155234</c:v>
                </c:pt>
                <c:pt idx="23269">
                  <c:v>231.12545639999999</c:v>
                </c:pt>
                <c:pt idx="23270">
                  <c:v>231.13539040000001</c:v>
                </c:pt>
                <c:pt idx="23271">
                  <c:v>231.1453234</c:v>
                </c:pt>
                <c:pt idx="23272">
                  <c:v>231.15525640000001</c:v>
                </c:pt>
                <c:pt idx="23273">
                  <c:v>231.1651904</c:v>
                </c:pt>
                <c:pt idx="23274">
                  <c:v>231.17512339999999</c:v>
                </c:pt>
                <c:pt idx="23275">
                  <c:v>231.18505740000001</c:v>
                </c:pt>
                <c:pt idx="23276">
                  <c:v>231.19499039999999</c:v>
                </c:pt>
                <c:pt idx="23277">
                  <c:v>231.20492340000001</c:v>
                </c:pt>
                <c:pt idx="23278">
                  <c:v>231.2148574</c:v>
                </c:pt>
                <c:pt idx="23279">
                  <c:v>231.22479039999999</c:v>
                </c:pt>
                <c:pt idx="23280">
                  <c:v>231.2347244</c:v>
                </c:pt>
                <c:pt idx="23281">
                  <c:v>231.24465739999999</c:v>
                </c:pt>
                <c:pt idx="23282">
                  <c:v>231.25459040000001</c:v>
                </c:pt>
                <c:pt idx="23283">
                  <c:v>231.2645244</c:v>
                </c:pt>
                <c:pt idx="23284">
                  <c:v>231.27445739999999</c:v>
                </c:pt>
                <c:pt idx="23285">
                  <c:v>231.2843914</c:v>
                </c:pt>
                <c:pt idx="23286">
                  <c:v>231.29432439999999</c:v>
                </c:pt>
                <c:pt idx="23287">
                  <c:v>231.30425740000001</c:v>
                </c:pt>
                <c:pt idx="23288">
                  <c:v>231.3141914</c:v>
                </c:pt>
                <c:pt idx="23289">
                  <c:v>231.32412439999999</c:v>
                </c:pt>
                <c:pt idx="23290">
                  <c:v>231.3340584</c:v>
                </c:pt>
                <c:pt idx="23291">
                  <c:v>231.34399139999999</c:v>
                </c:pt>
                <c:pt idx="23292">
                  <c:v>231.35392440000001</c:v>
                </c:pt>
                <c:pt idx="23293">
                  <c:v>231.3638584</c:v>
                </c:pt>
                <c:pt idx="23294">
                  <c:v>231.37379139999999</c:v>
                </c:pt>
                <c:pt idx="23295">
                  <c:v>231.3837254</c:v>
                </c:pt>
                <c:pt idx="23296">
                  <c:v>231.39365839999999</c:v>
                </c:pt>
                <c:pt idx="23297">
                  <c:v>231.40359140000001</c:v>
                </c:pt>
                <c:pt idx="23298">
                  <c:v>231.4135254</c:v>
                </c:pt>
                <c:pt idx="23299">
                  <c:v>231.42345839999999</c:v>
                </c:pt>
                <c:pt idx="23300">
                  <c:v>231.4333914</c:v>
                </c:pt>
                <c:pt idx="23301">
                  <c:v>231.44332539999999</c:v>
                </c:pt>
                <c:pt idx="23302">
                  <c:v>231.45325840000001</c:v>
                </c:pt>
                <c:pt idx="23303">
                  <c:v>231.4631924</c:v>
                </c:pt>
                <c:pt idx="23304">
                  <c:v>231.47312539999999</c:v>
                </c:pt>
                <c:pt idx="23305">
                  <c:v>231.4830584</c:v>
                </c:pt>
                <c:pt idx="23306">
                  <c:v>231.49299239999999</c:v>
                </c:pt>
                <c:pt idx="23307">
                  <c:v>231.50292540000001</c:v>
                </c:pt>
                <c:pt idx="23308">
                  <c:v>231.5128594</c:v>
                </c:pt>
                <c:pt idx="23309">
                  <c:v>231.52279239999999</c:v>
                </c:pt>
                <c:pt idx="23310">
                  <c:v>231.5327254</c:v>
                </c:pt>
                <c:pt idx="23311">
                  <c:v>231.54265939999999</c:v>
                </c:pt>
                <c:pt idx="23312">
                  <c:v>231.55259240000001</c:v>
                </c:pt>
                <c:pt idx="23313">
                  <c:v>231.5625264</c:v>
                </c:pt>
                <c:pt idx="23314">
                  <c:v>231.57245940000001</c:v>
                </c:pt>
                <c:pt idx="23315">
                  <c:v>231.5823924</c:v>
                </c:pt>
                <c:pt idx="23316">
                  <c:v>231.59232639999999</c:v>
                </c:pt>
                <c:pt idx="23317">
                  <c:v>231.60225940000001</c:v>
                </c:pt>
                <c:pt idx="23318">
                  <c:v>231.6121934</c:v>
                </c:pt>
                <c:pt idx="23319">
                  <c:v>231.62212640000001</c:v>
                </c:pt>
                <c:pt idx="23320">
                  <c:v>231.6320594</c:v>
                </c:pt>
                <c:pt idx="23321">
                  <c:v>231.64199339999999</c:v>
                </c:pt>
                <c:pt idx="23322">
                  <c:v>231.65192640000001</c:v>
                </c:pt>
                <c:pt idx="23323">
                  <c:v>231.66186039999999</c:v>
                </c:pt>
                <c:pt idx="23324">
                  <c:v>231.67179340000001</c:v>
                </c:pt>
                <c:pt idx="23325">
                  <c:v>231.6817264</c:v>
                </c:pt>
                <c:pt idx="23326">
                  <c:v>231.6916603</c:v>
                </c:pt>
                <c:pt idx="23327">
                  <c:v>231.70159330000001</c:v>
                </c:pt>
                <c:pt idx="23328">
                  <c:v>231.7115263</c:v>
                </c:pt>
                <c:pt idx="23329">
                  <c:v>231.72146029999999</c:v>
                </c:pt>
                <c:pt idx="23330">
                  <c:v>231.73139330000001</c:v>
                </c:pt>
                <c:pt idx="23331">
                  <c:v>231.74132729999999</c:v>
                </c:pt>
                <c:pt idx="23332">
                  <c:v>231.75126030000001</c:v>
                </c:pt>
                <c:pt idx="23333">
                  <c:v>231.7611933</c:v>
                </c:pt>
                <c:pt idx="23334">
                  <c:v>231.77112729999999</c:v>
                </c:pt>
                <c:pt idx="23335">
                  <c:v>231.78106030000001</c:v>
                </c:pt>
                <c:pt idx="23336">
                  <c:v>231.79099429999999</c:v>
                </c:pt>
                <c:pt idx="23337">
                  <c:v>231.80092730000001</c:v>
                </c:pt>
                <c:pt idx="23338">
                  <c:v>231.8108603</c:v>
                </c:pt>
                <c:pt idx="23339">
                  <c:v>231.82079429999999</c:v>
                </c:pt>
                <c:pt idx="23340">
                  <c:v>231.83072730000001</c:v>
                </c:pt>
                <c:pt idx="23341">
                  <c:v>231.84066129999999</c:v>
                </c:pt>
                <c:pt idx="23342">
                  <c:v>231.85059430000001</c:v>
                </c:pt>
                <c:pt idx="23343">
                  <c:v>231.8605273</c:v>
                </c:pt>
                <c:pt idx="23344">
                  <c:v>231.87046129999999</c:v>
                </c:pt>
                <c:pt idx="23345">
                  <c:v>231.88039430000001</c:v>
                </c:pt>
                <c:pt idx="23346">
                  <c:v>231.89032829999999</c:v>
                </c:pt>
                <c:pt idx="23347">
                  <c:v>231.90026130000001</c:v>
                </c:pt>
                <c:pt idx="23348">
                  <c:v>231.9101943</c:v>
                </c:pt>
                <c:pt idx="23349">
                  <c:v>231.92012829999999</c:v>
                </c:pt>
                <c:pt idx="23350">
                  <c:v>231.93006130000001</c:v>
                </c:pt>
                <c:pt idx="23351">
                  <c:v>231.93999529999999</c:v>
                </c:pt>
                <c:pt idx="23352">
                  <c:v>231.94992830000001</c:v>
                </c:pt>
                <c:pt idx="23353">
                  <c:v>231.9598613</c:v>
                </c:pt>
                <c:pt idx="23354">
                  <c:v>231.96979529999999</c:v>
                </c:pt>
                <c:pt idx="23355">
                  <c:v>231.9797283</c:v>
                </c:pt>
                <c:pt idx="23356">
                  <c:v>231.98966229999999</c:v>
                </c:pt>
                <c:pt idx="23357">
                  <c:v>231.99959530000001</c:v>
                </c:pt>
                <c:pt idx="23358">
                  <c:v>232.0095283</c:v>
                </c:pt>
                <c:pt idx="23359">
                  <c:v>232.01946229999999</c:v>
                </c:pt>
                <c:pt idx="23360">
                  <c:v>232.0293953</c:v>
                </c:pt>
                <c:pt idx="23361">
                  <c:v>232.03932829999999</c:v>
                </c:pt>
                <c:pt idx="23362">
                  <c:v>232.04926230000001</c:v>
                </c:pt>
                <c:pt idx="23363">
                  <c:v>232.0591953</c:v>
                </c:pt>
                <c:pt idx="23364">
                  <c:v>232.06912929999999</c:v>
                </c:pt>
                <c:pt idx="23365">
                  <c:v>232.0790623</c:v>
                </c:pt>
                <c:pt idx="23366">
                  <c:v>232.08899529999999</c:v>
                </c:pt>
                <c:pt idx="23367">
                  <c:v>232.09892930000001</c:v>
                </c:pt>
                <c:pt idx="23368">
                  <c:v>232.1088623</c:v>
                </c:pt>
                <c:pt idx="23369">
                  <c:v>232.11879630000001</c:v>
                </c:pt>
                <c:pt idx="23370">
                  <c:v>232.1287293</c:v>
                </c:pt>
                <c:pt idx="23371">
                  <c:v>232.1386622</c:v>
                </c:pt>
                <c:pt idx="23372">
                  <c:v>232.14859630000001</c:v>
                </c:pt>
                <c:pt idx="23373">
                  <c:v>232.1585293</c:v>
                </c:pt>
                <c:pt idx="23374">
                  <c:v>232.16846330000001</c:v>
                </c:pt>
                <c:pt idx="23375">
                  <c:v>232.1783963</c:v>
                </c:pt>
                <c:pt idx="23376">
                  <c:v>232.18833029999999</c:v>
                </c:pt>
                <c:pt idx="23377">
                  <c:v>232.19826330000001</c:v>
                </c:pt>
                <c:pt idx="23378">
                  <c:v>232.2081963</c:v>
                </c:pt>
                <c:pt idx="23379">
                  <c:v>232.21813030000001</c:v>
                </c:pt>
                <c:pt idx="23380">
                  <c:v>232.2280633</c:v>
                </c:pt>
                <c:pt idx="23381">
                  <c:v>232.23799629999999</c:v>
                </c:pt>
                <c:pt idx="23382">
                  <c:v>232.24793030000001</c:v>
                </c:pt>
                <c:pt idx="23383">
                  <c:v>232.2578633</c:v>
                </c:pt>
                <c:pt idx="23384">
                  <c:v>232.26779730000001</c:v>
                </c:pt>
                <c:pt idx="23385">
                  <c:v>232.2777303</c:v>
                </c:pt>
                <c:pt idx="23386">
                  <c:v>232.28766429999999</c:v>
                </c:pt>
                <c:pt idx="23387">
                  <c:v>232.29759730000001</c:v>
                </c:pt>
                <c:pt idx="23388">
                  <c:v>232.3075303</c:v>
                </c:pt>
                <c:pt idx="23389">
                  <c:v>232.31746430000001</c:v>
                </c:pt>
                <c:pt idx="23390">
                  <c:v>232.3273973</c:v>
                </c:pt>
                <c:pt idx="23391">
                  <c:v>232.33733129999999</c:v>
                </c:pt>
                <c:pt idx="23392">
                  <c:v>232.34726430000001</c:v>
                </c:pt>
                <c:pt idx="23393">
                  <c:v>232.3571973</c:v>
                </c:pt>
                <c:pt idx="23394">
                  <c:v>232.36713130000001</c:v>
                </c:pt>
                <c:pt idx="23395">
                  <c:v>232.3770643</c:v>
                </c:pt>
                <c:pt idx="23396">
                  <c:v>232.38699829999999</c:v>
                </c:pt>
                <c:pt idx="23397">
                  <c:v>232.39693130000001</c:v>
                </c:pt>
                <c:pt idx="23398">
                  <c:v>232.4068643</c:v>
                </c:pt>
                <c:pt idx="23399">
                  <c:v>232.41679830000001</c:v>
                </c:pt>
                <c:pt idx="23400">
                  <c:v>232.4267313</c:v>
                </c:pt>
                <c:pt idx="23401">
                  <c:v>232.43666529999999</c:v>
                </c:pt>
                <c:pt idx="23402">
                  <c:v>232.44659830000001</c:v>
                </c:pt>
                <c:pt idx="23403">
                  <c:v>232.45653129999999</c:v>
                </c:pt>
                <c:pt idx="23404">
                  <c:v>232.46646530000001</c:v>
                </c:pt>
                <c:pt idx="23405">
                  <c:v>232.4763983</c:v>
                </c:pt>
                <c:pt idx="23406">
                  <c:v>232.48633229999999</c:v>
                </c:pt>
                <c:pt idx="23407">
                  <c:v>232.4962653</c:v>
                </c:pt>
                <c:pt idx="23408">
                  <c:v>232.50619829999999</c:v>
                </c:pt>
                <c:pt idx="23409">
                  <c:v>232.51613230000001</c:v>
                </c:pt>
                <c:pt idx="23410">
                  <c:v>232.5260653</c:v>
                </c:pt>
                <c:pt idx="23411">
                  <c:v>232.53599929999999</c:v>
                </c:pt>
                <c:pt idx="23412">
                  <c:v>232.5459323</c:v>
                </c:pt>
                <c:pt idx="23413">
                  <c:v>232.55586529999999</c:v>
                </c:pt>
                <c:pt idx="23414">
                  <c:v>232.56579930000001</c:v>
                </c:pt>
                <c:pt idx="23415">
                  <c:v>232.5757322</c:v>
                </c:pt>
                <c:pt idx="23416">
                  <c:v>232.58566630000001</c:v>
                </c:pt>
                <c:pt idx="23417">
                  <c:v>232.5955993</c:v>
                </c:pt>
                <c:pt idx="23418">
                  <c:v>232.60553229999999</c:v>
                </c:pt>
                <c:pt idx="23419">
                  <c:v>232.61546630000001</c:v>
                </c:pt>
                <c:pt idx="23420">
                  <c:v>232.6253993</c:v>
                </c:pt>
                <c:pt idx="23421">
                  <c:v>232.63533330000001</c:v>
                </c:pt>
                <c:pt idx="23422">
                  <c:v>232.6452663</c:v>
                </c:pt>
                <c:pt idx="23423">
                  <c:v>232.65520029999999</c:v>
                </c:pt>
                <c:pt idx="23424">
                  <c:v>232.66513330000001</c:v>
                </c:pt>
                <c:pt idx="23425">
                  <c:v>232.6750663</c:v>
                </c:pt>
                <c:pt idx="23426">
                  <c:v>232.68500030000001</c:v>
                </c:pt>
                <c:pt idx="23427">
                  <c:v>232.69493349999999</c:v>
                </c:pt>
                <c:pt idx="23428">
                  <c:v>232.70486750000001</c:v>
                </c:pt>
                <c:pt idx="23429">
                  <c:v>232.7148005</c:v>
                </c:pt>
                <c:pt idx="23430">
                  <c:v>232.72473350000001</c:v>
                </c:pt>
                <c:pt idx="23431">
                  <c:v>232.7346675</c:v>
                </c:pt>
                <c:pt idx="23432">
                  <c:v>232.74460049999999</c:v>
                </c:pt>
                <c:pt idx="23433">
                  <c:v>232.75453450000001</c:v>
                </c:pt>
                <c:pt idx="23434">
                  <c:v>232.76446749999999</c:v>
                </c:pt>
                <c:pt idx="23435">
                  <c:v>232.77440150000001</c:v>
                </c:pt>
                <c:pt idx="23436">
                  <c:v>232.7843345</c:v>
                </c:pt>
                <c:pt idx="23437">
                  <c:v>232.79426749999999</c:v>
                </c:pt>
                <c:pt idx="23438">
                  <c:v>232.8042015</c:v>
                </c:pt>
                <c:pt idx="23439">
                  <c:v>232.81413449999999</c:v>
                </c:pt>
                <c:pt idx="23440">
                  <c:v>232.82406850000001</c:v>
                </c:pt>
                <c:pt idx="23441">
                  <c:v>232.8340015</c:v>
                </c:pt>
                <c:pt idx="23442">
                  <c:v>232.84393449999999</c:v>
                </c:pt>
                <c:pt idx="23443">
                  <c:v>232.8538685</c:v>
                </c:pt>
                <c:pt idx="23444">
                  <c:v>232.86380149999999</c:v>
                </c:pt>
                <c:pt idx="23445">
                  <c:v>232.87373550000001</c:v>
                </c:pt>
                <c:pt idx="23446">
                  <c:v>232.8836685</c:v>
                </c:pt>
                <c:pt idx="23447">
                  <c:v>232.89360249999999</c:v>
                </c:pt>
                <c:pt idx="23448">
                  <c:v>232.9035355</c:v>
                </c:pt>
                <c:pt idx="23449">
                  <c:v>232.91346849999999</c:v>
                </c:pt>
                <c:pt idx="23450">
                  <c:v>232.92340250000001</c:v>
                </c:pt>
                <c:pt idx="23451">
                  <c:v>232.9333355</c:v>
                </c:pt>
                <c:pt idx="23452">
                  <c:v>232.94326950000001</c:v>
                </c:pt>
                <c:pt idx="23453">
                  <c:v>232.9532025</c:v>
                </c:pt>
                <c:pt idx="23454">
                  <c:v>232.96313649999999</c:v>
                </c:pt>
                <c:pt idx="23455">
                  <c:v>232.97306950000001</c:v>
                </c:pt>
                <c:pt idx="23456">
                  <c:v>232.9830025</c:v>
                </c:pt>
                <c:pt idx="23457">
                  <c:v>232.99293650000001</c:v>
                </c:pt>
                <c:pt idx="23458">
                  <c:v>233.0028695</c:v>
                </c:pt>
                <c:pt idx="23459">
                  <c:v>233.01280349999999</c:v>
                </c:pt>
                <c:pt idx="23460">
                  <c:v>233.02273650000001</c:v>
                </c:pt>
                <c:pt idx="23461">
                  <c:v>233.03267049999999</c:v>
                </c:pt>
                <c:pt idx="23462">
                  <c:v>233.04260350000001</c:v>
                </c:pt>
                <c:pt idx="23463">
                  <c:v>233.0525365</c:v>
                </c:pt>
                <c:pt idx="23464">
                  <c:v>233.06247049999999</c:v>
                </c:pt>
                <c:pt idx="23465">
                  <c:v>233.07240350000001</c:v>
                </c:pt>
                <c:pt idx="23466">
                  <c:v>233.08233749999999</c:v>
                </c:pt>
                <c:pt idx="23467">
                  <c:v>233.09227050000001</c:v>
                </c:pt>
                <c:pt idx="23468">
                  <c:v>233.1022045</c:v>
                </c:pt>
                <c:pt idx="23469">
                  <c:v>233.11213749999999</c:v>
                </c:pt>
                <c:pt idx="23470">
                  <c:v>233.12207050000001</c:v>
                </c:pt>
                <c:pt idx="23471">
                  <c:v>233.13200449999999</c:v>
                </c:pt>
                <c:pt idx="23472">
                  <c:v>233.14193750000001</c:v>
                </c:pt>
                <c:pt idx="23473">
                  <c:v>233.1518715</c:v>
                </c:pt>
                <c:pt idx="23474">
                  <c:v>233.16180449999999</c:v>
                </c:pt>
                <c:pt idx="23475">
                  <c:v>233.1717385</c:v>
                </c:pt>
                <c:pt idx="23476">
                  <c:v>233.18167149999999</c:v>
                </c:pt>
                <c:pt idx="23477">
                  <c:v>233.19160450000001</c:v>
                </c:pt>
                <c:pt idx="23478">
                  <c:v>233.2015385</c:v>
                </c:pt>
                <c:pt idx="23479">
                  <c:v>233.21147149999999</c:v>
                </c:pt>
                <c:pt idx="23480">
                  <c:v>233.2214055</c:v>
                </c:pt>
                <c:pt idx="23481">
                  <c:v>233.23133849999999</c:v>
                </c:pt>
                <c:pt idx="23482">
                  <c:v>233.24127250000001</c:v>
                </c:pt>
                <c:pt idx="23483">
                  <c:v>233.2512055</c:v>
                </c:pt>
                <c:pt idx="23484">
                  <c:v>233.26113950000001</c:v>
                </c:pt>
                <c:pt idx="23485">
                  <c:v>233.2710725</c:v>
                </c:pt>
                <c:pt idx="23486">
                  <c:v>233.28100549999999</c:v>
                </c:pt>
                <c:pt idx="23487">
                  <c:v>233.29093950000001</c:v>
                </c:pt>
                <c:pt idx="23488">
                  <c:v>233.3008725</c:v>
                </c:pt>
                <c:pt idx="23489">
                  <c:v>233.31080650000001</c:v>
                </c:pt>
                <c:pt idx="23490">
                  <c:v>233.3207395</c:v>
                </c:pt>
                <c:pt idx="23491">
                  <c:v>233.33067349999999</c:v>
                </c:pt>
                <c:pt idx="23492">
                  <c:v>233.34060650000001</c:v>
                </c:pt>
                <c:pt idx="23493">
                  <c:v>233.3505395</c:v>
                </c:pt>
                <c:pt idx="23494">
                  <c:v>233.36047350000001</c:v>
                </c:pt>
                <c:pt idx="23495">
                  <c:v>233.3704065</c:v>
                </c:pt>
                <c:pt idx="23496">
                  <c:v>233.38034049999999</c:v>
                </c:pt>
                <c:pt idx="23497">
                  <c:v>233.39027350000001</c:v>
                </c:pt>
                <c:pt idx="23498">
                  <c:v>233.40020749999999</c:v>
                </c:pt>
                <c:pt idx="23499">
                  <c:v>233.41014050000001</c:v>
                </c:pt>
                <c:pt idx="23500">
                  <c:v>233.4200745</c:v>
                </c:pt>
                <c:pt idx="23501">
                  <c:v>233.43000749999999</c:v>
                </c:pt>
                <c:pt idx="23502">
                  <c:v>233.43994050000001</c:v>
                </c:pt>
                <c:pt idx="23503">
                  <c:v>233.44987449999999</c:v>
                </c:pt>
                <c:pt idx="23504">
                  <c:v>233.45980750000001</c:v>
                </c:pt>
                <c:pt idx="23505">
                  <c:v>233.4697415</c:v>
                </c:pt>
                <c:pt idx="23506">
                  <c:v>233.47967449999999</c:v>
                </c:pt>
                <c:pt idx="23507">
                  <c:v>233.4896085</c:v>
                </c:pt>
                <c:pt idx="23508">
                  <c:v>233.49954149999999</c:v>
                </c:pt>
                <c:pt idx="23509">
                  <c:v>233.50947550000001</c:v>
                </c:pt>
                <c:pt idx="23510">
                  <c:v>233.5194085</c:v>
                </c:pt>
                <c:pt idx="23511">
                  <c:v>233.52934149999999</c:v>
                </c:pt>
                <c:pt idx="23512">
                  <c:v>233.5392755</c:v>
                </c:pt>
                <c:pt idx="23513">
                  <c:v>233.54920849999999</c:v>
                </c:pt>
                <c:pt idx="23514">
                  <c:v>233.55914250000001</c:v>
                </c:pt>
                <c:pt idx="23515">
                  <c:v>233.5690755</c:v>
                </c:pt>
                <c:pt idx="23516">
                  <c:v>233.57900950000001</c:v>
                </c:pt>
                <c:pt idx="23517">
                  <c:v>233.5889425</c:v>
                </c:pt>
                <c:pt idx="23518">
                  <c:v>233.59887549999999</c:v>
                </c:pt>
                <c:pt idx="23519">
                  <c:v>233.60880950000001</c:v>
                </c:pt>
                <c:pt idx="23520">
                  <c:v>233.6187425</c:v>
                </c:pt>
                <c:pt idx="23521">
                  <c:v>233.62867650000001</c:v>
                </c:pt>
                <c:pt idx="23522">
                  <c:v>233.6386095</c:v>
                </c:pt>
                <c:pt idx="23523">
                  <c:v>233.64854349999999</c:v>
                </c:pt>
                <c:pt idx="23524">
                  <c:v>233.65847650000001</c:v>
                </c:pt>
                <c:pt idx="23525">
                  <c:v>233.66841049999999</c:v>
                </c:pt>
                <c:pt idx="23526">
                  <c:v>233.67834350000001</c:v>
                </c:pt>
                <c:pt idx="23527">
                  <c:v>233.68827680000001</c:v>
                </c:pt>
                <c:pt idx="23528">
                  <c:v>233.6982108</c:v>
                </c:pt>
                <c:pt idx="23529">
                  <c:v>233.70814379999999</c:v>
                </c:pt>
                <c:pt idx="23530">
                  <c:v>233.7180778</c:v>
                </c:pt>
                <c:pt idx="23531">
                  <c:v>233.72801079999999</c:v>
                </c:pt>
                <c:pt idx="23532">
                  <c:v>233.73794480000001</c:v>
                </c:pt>
                <c:pt idx="23533">
                  <c:v>233.7478778</c:v>
                </c:pt>
                <c:pt idx="23534">
                  <c:v>233.75781180000001</c:v>
                </c:pt>
                <c:pt idx="23535">
                  <c:v>233.7677448</c:v>
                </c:pt>
                <c:pt idx="23536">
                  <c:v>233.77767779999999</c:v>
                </c:pt>
                <c:pt idx="23537">
                  <c:v>233.78761180000001</c:v>
                </c:pt>
                <c:pt idx="23538">
                  <c:v>233.7975448</c:v>
                </c:pt>
                <c:pt idx="23539">
                  <c:v>233.80747880000001</c:v>
                </c:pt>
                <c:pt idx="23540">
                  <c:v>233.8174118</c:v>
                </c:pt>
                <c:pt idx="23541">
                  <c:v>233.82734579999999</c:v>
                </c:pt>
                <c:pt idx="23542">
                  <c:v>233.83727880000001</c:v>
                </c:pt>
                <c:pt idx="23543">
                  <c:v>233.84721279999999</c:v>
                </c:pt>
                <c:pt idx="23544">
                  <c:v>233.85714580000001</c:v>
                </c:pt>
                <c:pt idx="23545">
                  <c:v>233.8670788</c:v>
                </c:pt>
                <c:pt idx="23546">
                  <c:v>233.87701279999999</c:v>
                </c:pt>
                <c:pt idx="23547">
                  <c:v>233.88694580000001</c:v>
                </c:pt>
                <c:pt idx="23548">
                  <c:v>233.89687979999999</c:v>
                </c:pt>
                <c:pt idx="23549">
                  <c:v>233.90681280000001</c:v>
                </c:pt>
                <c:pt idx="23550">
                  <c:v>233.9167468</c:v>
                </c:pt>
                <c:pt idx="23551">
                  <c:v>233.92667979999999</c:v>
                </c:pt>
                <c:pt idx="23552">
                  <c:v>233.93661280000001</c:v>
                </c:pt>
                <c:pt idx="23553">
                  <c:v>233.94654679999999</c:v>
                </c:pt>
                <c:pt idx="23554">
                  <c:v>233.95647980000001</c:v>
                </c:pt>
                <c:pt idx="23555">
                  <c:v>233.9664138</c:v>
                </c:pt>
                <c:pt idx="23556">
                  <c:v>233.97634679999999</c:v>
                </c:pt>
                <c:pt idx="23557">
                  <c:v>233.9862808</c:v>
                </c:pt>
                <c:pt idx="23558">
                  <c:v>233.99621379999999</c:v>
                </c:pt>
                <c:pt idx="23559">
                  <c:v>234.00614780000001</c:v>
                </c:pt>
                <c:pt idx="23560">
                  <c:v>234.0160808</c:v>
                </c:pt>
                <c:pt idx="23561">
                  <c:v>234.02601379999999</c:v>
                </c:pt>
                <c:pt idx="23562">
                  <c:v>234.0359478</c:v>
                </c:pt>
                <c:pt idx="23563">
                  <c:v>234.04588079999999</c:v>
                </c:pt>
                <c:pt idx="23564">
                  <c:v>234.05581480000001</c:v>
                </c:pt>
                <c:pt idx="23565">
                  <c:v>234.0657478</c:v>
                </c:pt>
                <c:pt idx="23566">
                  <c:v>234.07568180000001</c:v>
                </c:pt>
                <c:pt idx="23567">
                  <c:v>234.0856148</c:v>
                </c:pt>
                <c:pt idx="23568">
                  <c:v>234.09554879999999</c:v>
                </c:pt>
                <c:pt idx="23569">
                  <c:v>234.10548180000001</c:v>
                </c:pt>
                <c:pt idx="23570">
                  <c:v>234.1154148</c:v>
                </c:pt>
                <c:pt idx="23571">
                  <c:v>234.12534880000001</c:v>
                </c:pt>
                <c:pt idx="23572">
                  <c:v>234.1352818</c:v>
                </c:pt>
                <c:pt idx="23573">
                  <c:v>234.14521579999999</c:v>
                </c:pt>
                <c:pt idx="23574">
                  <c:v>234.15514880000001</c:v>
                </c:pt>
                <c:pt idx="23575">
                  <c:v>234.16508279999999</c:v>
                </c:pt>
                <c:pt idx="23576">
                  <c:v>234.17501580000001</c:v>
                </c:pt>
                <c:pt idx="23577">
                  <c:v>234.1849488</c:v>
                </c:pt>
                <c:pt idx="23578">
                  <c:v>234.19488279999999</c:v>
                </c:pt>
                <c:pt idx="23579">
                  <c:v>234.20481580000001</c:v>
                </c:pt>
                <c:pt idx="23580">
                  <c:v>234.21474979999999</c:v>
                </c:pt>
                <c:pt idx="23581">
                  <c:v>234.22468280000001</c:v>
                </c:pt>
                <c:pt idx="23582">
                  <c:v>234.2346168</c:v>
                </c:pt>
                <c:pt idx="23583">
                  <c:v>234.24454979999999</c:v>
                </c:pt>
                <c:pt idx="23584">
                  <c:v>234.25448280000001</c:v>
                </c:pt>
                <c:pt idx="23585">
                  <c:v>234.26441679999999</c:v>
                </c:pt>
                <c:pt idx="23586">
                  <c:v>234.27434980000001</c:v>
                </c:pt>
                <c:pt idx="23587">
                  <c:v>234.2842838</c:v>
                </c:pt>
                <c:pt idx="23588">
                  <c:v>234.29421679999999</c:v>
                </c:pt>
                <c:pt idx="23589">
                  <c:v>234.3041508</c:v>
                </c:pt>
                <c:pt idx="23590">
                  <c:v>234.31408379999999</c:v>
                </c:pt>
                <c:pt idx="23591">
                  <c:v>234.32401780000001</c:v>
                </c:pt>
                <c:pt idx="23592">
                  <c:v>234.3339508</c:v>
                </c:pt>
                <c:pt idx="23593">
                  <c:v>234.34388379999999</c:v>
                </c:pt>
                <c:pt idx="23594">
                  <c:v>234.3538178</c:v>
                </c:pt>
                <c:pt idx="23595">
                  <c:v>234.36375079999999</c:v>
                </c:pt>
                <c:pt idx="23596">
                  <c:v>234.37368480000001</c:v>
                </c:pt>
                <c:pt idx="23597">
                  <c:v>234.3836178</c:v>
                </c:pt>
                <c:pt idx="23598">
                  <c:v>234.39355180000001</c:v>
                </c:pt>
                <c:pt idx="23599">
                  <c:v>234.4034848</c:v>
                </c:pt>
                <c:pt idx="23600">
                  <c:v>234.41341779999999</c:v>
                </c:pt>
                <c:pt idx="23601">
                  <c:v>234.42335180000001</c:v>
                </c:pt>
                <c:pt idx="23602">
                  <c:v>234.4332848</c:v>
                </c:pt>
                <c:pt idx="23603">
                  <c:v>234.44321880000001</c:v>
                </c:pt>
                <c:pt idx="23604">
                  <c:v>234.4531518</c:v>
                </c:pt>
                <c:pt idx="23605">
                  <c:v>234.46308579999999</c:v>
                </c:pt>
                <c:pt idx="23606">
                  <c:v>234.47301880000001</c:v>
                </c:pt>
                <c:pt idx="23607">
                  <c:v>234.4829518</c:v>
                </c:pt>
                <c:pt idx="23608">
                  <c:v>234.49288580000001</c:v>
                </c:pt>
                <c:pt idx="23609">
                  <c:v>234.5028188</c:v>
                </c:pt>
                <c:pt idx="23610">
                  <c:v>234.51275279999999</c:v>
                </c:pt>
                <c:pt idx="23611">
                  <c:v>234.5226858</c:v>
                </c:pt>
                <c:pt idx="23612">
                  <c:v>234.53261979999999</c:v>
                </c:pt>
                <c:pt idx="23613">
                  <c:v>234.54255280000001</c:v>
                </c:pt>
                <c:pt idx="23614">
                  <c:v>234.5524858</c:v>
                </c:pt>
                <c:pt idx="23615">
                  <c:v>234.56241979999999</c:v>
                </c:pt>
                <c:pt idx="23616">
                  <c:v>234.5723528</c:v>
                </c:pt>
                <c:pt idx="23617">
                  <c:v>234.58228679999999</c:v>
                </c:pt>
                <c:pt idx="23618">
                  <c:v>234.59221980000001</c:v>
                </c:pt>
                <c:pt idx="23619">
                  <c:v>234.6021538</c:v>
                </c:pt>
                <c:pt idx="23620">
                  <c:v>234.61208669999999</c:v>
                </c:pt>
                <c:pt idx="23621">
                  <c:v>234.6220198</c:v>
                </c:pt>
                <c:pt idx="23622">
                  <c:v>234.63195379999999</c:v>
                </c:pt>
                <c:pt idx="23623">
                  <c:v>234.64188680000001</c:v>
                </c:pt>
                <c:pt idx="23624">
                  <c:v>234.6518208</c:v>
                </c:pt>
                <c:pt idx="23625">
                  <c:v>234.66175380000001</c:v>
                </c:pt>
                <c:pt idx="23626">
                  <c:v>234.6716878</c:v>
                </c:pt>
                <c:pt idx="23627">
                  <c:v>234.68162079999999</c:v>
                </c:pt>
                <c:pt idx="23628">
                  <c:v>234.69155430000001</c:v>
                </c:pt>
                <c:pt idx="23629">
                  <c:v>234.70148829999999</c:v>
                </c:pt>
                <c:pt idx="23630">
                  <c:v>234.71142130000001</c:v>
                </c:pt>
                <c:pt idx="23631">
                  <c:v>234.7213553</c:v>
                </c:pt>
                <c:pt idx="23632">
                  <c:v>234.73128829999999</c:v>
                </c:pt>
                <c:pt idx="23633">
                  <c:v>234.7412223</c:v>
                </c:pt>
                <c:pt idx="23634">
                  <c:v>234.75115529999999</c:v>
                </c:pt>
                <c:pt idx="23635">
                  <c:v>234.76108930000001</c:v>
                </c:pt>
                <c:pt idx="23636">
                  <c:v>234.7710223</c:v>
                </c:pt>
                <c:pt idx="23637">
                  <c:v>234.78095529999999</c:v>
                </c:pt>
                <c:pt idx="23638">
                  <c:v>234.7908893</c:v>
                </c:pt>
                <c:pt idx="23639">
                  <c:v>234.80082229999999</c:v>
                </c:pt>
                <c:pt idx="23640">
                  <c:v>234.81075630000001</c:v>
                </c:pt>
                <c:pt idx="23641">
                  <c:v>234.8206893</c:v>
                </c:pt>
                <c:pt idx="23642">
                  <c:v>234.83062330000001</c:v>
                </c:pt>
                <c:pt idx="23643">
                  <c:v>234.8405563</c:v>
                </c:pt>
                <c:pt idx="23644">
                  <c:v>234.85048929999999</c:v>
                </c:pt>
                <c:pt idx="23645">
                  <c:v>234.86042330000001</c:v>
                </c:pt>
                <c:pt idx="23646">
                  <c:v>234.8703563</c:v>
                </c:pt>
                <c:pt idx="23647">
                  <c:v>234.88029030000001</c:v>
                </c:pt>
                <c:pt idx="23648">
                  <c:v>234.8902233</c:v>
                </c:pt>
                <c:pt idx="23649">
                  <c:v>234.90015729999999</c:v>
                </c:pt>
                <c:pt idx="23650">
                  <c:v>234.91009030000001</c:v>
                </c:pt>
                <c:pt idx="23651">
                  <c:v>234.9200233</c:v>
                </c:pt>
                <c:pt idx="23652">
                  <c:v>234.92995730000001</c:v>
                </c:pt>
                <c:pt idx="23653">
                  <c:v>234.9398903</c:v>
                </c:pt>
                <c:pt idx="23654">
                  <c:v>234.94982429999999</c:v>
                </c:pt>
                <c:pt idx="23655">
                  <c:v>234.95975730000001</c:v>
                </c:pt>
                <c:pt idx="23656">
                  <c:v>234.96969129999999</c:v>
                </c:pt>
                <c:pt idx="23657">
                  <c:v>234.97962430000001</c:v>
                </c:pt>
                <c:pt idx="23658">
                  <c:v>234.9895573</c:v>
                </c:pt>
                <c:pt idx="23659">
                  <c:v>234.99949129999999</c:v>
                </c:pt>
                <c:pt idx="23660">
                  <c:v>235.00942430000001</c:v>
                </c:pt>
                <c:pt idx="23661">
                  <c:v>235.01935829999999</c:v>
                </c:pt>
                <c:pt idx="23662">
                  <c:v>235.02929130000001</c:v>
                </c:pt>
                <c:pt idx="23663">
                  <c:v>235.0392253</c:v>
                </c:pt>
                <c:pt idx="23664">
                  <c:v>235.04915829999999</c:v>
                </c:pt>
                <c:pt idx="23665">
                  <c:v>235.05909130000001</c:v>
                </c:pt>
                <c:pt idx="23666">
                  <c:v>235.06902529999999</c:v>
                </c:pt>
                <c:pt idx="23667">
                  <c:v>235.07895830000001</c:v>
                </c:pt>
                <c:pt idx="23668">
                  <c:v>235.0888923</c:v>
                </c:pt>
                <c:pt idx="23669">
                  <c:v>235.09882529999999</c:v>
                </c:pt>
                <c:pt idx="23670">
                  <c:v>235.1087593</c:v>
                </c:pt>
                <c:pt idx="23671">
                  <c:v>235.11869229999999</c:v>
                </c:pt>
                <c:pt idx="23672">
                  <c:v>235.12862519999999</c:v>
                </c:pt>
                <c:pt idx="23673">
                  <c:v>235.1385593</c:v>
                </c:pt>
                <c:pt idx="23674">
                  <c:v>235.14849229999999</c:v>
                </c:pt>
                <c:pt idx="23675">
                  <c:v>235.1584263</c:v>
                </c:pt>
                <c:pt idx="23676">
                  <c:v>235.16835929999999</c:v>
                </c:pt>
                <c:pt idx="23677">
                  <c:v>235.17829230000001</c:v>
                </c:pt>
                <c:pt idx="23678">
                  <c:v>235.1882263</c:v>
                </c:pt>
                <c:pt idx="23679">
                  <c:v>235.19815929999999</c:v>
                </c:pt>
                <c:pt idx="23680">
                  <c:v>235.2080933</c:v>
                </c:pt>
                <c:pt idx="23681">
                  <c:v>235.21802629999999</c:v>
                </c:pt>
                <c:pt idx="23682">
                  <c:v>235.22796030000001</c:v>
                </c:pt>
                <c:pt idx="23683">
                  <c:v>235.2378933</c:v>
                </c:pt>
                <c:pt idx="23684">
                  <c:v>235.24782630000001</c:v>
                </c:pt>
                <c:pt idx="23685">
                  <c:v>235.2577603</c:v>
                </c:pt>
                <c:pt idx="23686">
                  <c:v>235.26769329999999</c:v>
                </c:pt>
                <c:pt idx="23687">
                  <c:v>235.27762730000001</c:v>
                </c:pt>
                <c:pt idx="23688">
                  <c:v>235.2875603</c:v>
                </c:pt>
                <c:pt idx="23689">
                  <c:v>235.29749430000001</c:v>
                </c:pt>
                <c:pt idx="23690">
                  <c:v>235.3074273</c:v>
                </c:pt>
                <c:pt idx="23691">
                  <c:v>235.31736029999999</c:v>
                </c:pt>
                <c:pt idx="23692">
                  <c:v>235.32729430000001</c:v>
                </c:pt>
                <c:pt idx="23693">
                  <c:v>235.3372273</c:v>
                </c:pt>
                <c:pt idx="23694">
                  <c:v>235.34716130000001</c:v>
                </c:pt>
                <c:pt idx="23695">
                  <c:v>235.3570943</c:v>
                </c:pt>
                <c:pt idx="23696">
                  <c:v>235.36702829999999</c:v>
                </c:pt>
                <c:pt idx="23697">
                  <c:v>235.3769613</c:v>
                </c:pt>
                <c:pt idx="23698">
                  <c:v>235.38689429999999</c:v>
                </c:pt>
                <c:pt idx="23699">
                  <c:v>235.39682830000001</c:v>
                </c:pt>
                <c:pt idx="23700">
                  <c:v>235.4067613</c:v>
                </c:pt>
                <c:pt idx="23701">
                  <c:v>235.41669529999999</c:v>
                </c:pt>
                <c:pt idx="23702">
                  <c:v>235.4266283</c:v>
                </c:pt>
                <c:pt idx="23703">
                  <c:v>235.43656229999999</c:v>
                </c:pt>
                <c:pt idx="23704">
                  <c:v>235.44649530000001</c:v>
                </c:pt>
                <c:pt idx="23705">
                  <c:v>235.4564283</c:v>
                </c:pt>
                <c:pt idx="23706">
                  <c:v>235.46636229999999</c:v>
                </c:pt>
                <c:pt idx="23707">
                  <c:v>235.4762953</c:v>
                </c:pt>
                <c:pt idx="23708">
                  <c:v>235.48622929999999</c:v>
                </c:pt>
                <c:pt idx="23709">
                  <c:v>235.49616230000001</c:v>
                </c:pt>
                <c:pt idx="23710">
                  <c:v>235.5060963</c:v>
                </c:pt>
                <c:pt idx="23711">
                  <c:v>235.51602930000001</c:v>
                </c:pt>
                <c:pt idx="23712">
                  <c:v>235.5259623</c:v>
                </c:pt>
                <c:pt idx="23713">
                  <c:v>235.53589629999999</c:v>
                </c:pt>
                <c:pt idx="23714">
                  <c:v>235.54582930000001</c:v>
                </c:pt>
                <c:pt idx="23715">
                  <c:v>235.5557633</c:v>
                </c:pt>
                <c:pt idx="23716">
                  <c:v>235.56569630000001</c:v>
                </c:pt>
                <c:pt idx="23717">
                  <c:v>235.5756293</c:v>
                </c:pt>
                <c:pt idx="23718">
                  <c:v>235.58556329999999</c:v>
                </c:pt>
                <c:pt idx="23719">
                  <c:v>235.59549630000001</c:v>
                </c:pt>
                <c:pt idx="23720">
                  <c:v>235.60543029999999</c:v>
                </c:pt>
                <c:pt idx="23721">
                  <c:v>235.61536330000001</c:v>
                </c:pt>
                <c:pt idx="23722">
                  <c:v>235.6252973</c:v>
                </c:pt>
                <c:pt idx="23723">
                  <c:v>235.63523029999999</c:v>
                </c:pt>
                <c:pt idx="23724">
                  <c:v>235.64516330000001</c:v>
                </c:pt>
                <c:pt idx="23725">
                  <c:v>235.65509729999999</c:v>
                </c:pt>
                <c:pt idx="23726">
                  <c:v>235.66503030000001</c:v>
                </c:pt>
                <c:pt idx="23727">
                  <c:v>235.6749643</c:v>
                </c:pt>
                <c:pt idx="23728">
                  <c:v>235.68489729999999</c:v>
                </c:pt>
                <c:pt idx="23729">
                  <c:v>235.69483080000001</c:v>
                </c:pt>
                <c:pt idx="23730">
                  <c:v>235.70476379999999</c:v>
                </c:pt>
                <c:pt idx="23731">
                  <c:v>235.71469680000001</c:v>
                </c:pt>
                <c:pt idx="23732">
                  <c:v>235.7246308</c:v>
                </c:pt>
                <c:pt idx="23733">
                  <c:v>235.73456379999999</c:v>
                </c:pt>
                <c:pt idx="23734">
                  <c:v>235.7444978</c:v>
                </c:pt>
                <c:pt idx="23735">
                  <c:v>235.75443079999999</c:v>
                </c:pt>
                <c:pt idx="23736">
                  <c:v>235.76436480000001</c:v>
                </c:pt>
                <c:pt idx="23737">
                  <c:v>235.7742978</c:v>
                </c:pt>
                <c:pt idx="23738">
                  <c:v>235.78423079999999</c:v>
                </c:pt>
                <c:pt idx="23739">
                  <c:v>235.7941648</c:v>
                </c:pt>
                <c:pt idx="23740">
                  <c:v>235.80409779999999</c:v>
                </c:pt>
                <c:pt idx="23741">
                  <c:v>235.81403180000001</c:v>
                </c:pt>
                <c:pt idx="23742">
                  <c:v>235.8239648</c:v>
                </c:pt>
                <c:pt idx="23743">
                  <c:v>235.83389879999999</c:v>
                </c:pt>
                <c:pt idx="23744">
                  <c:v>235.8438318</c:v>
                </c:pt>
                <c:pt idx="23745">
                  <c:v>235.85376479999999</c:v>
                </c:pt>
                <c:pt idx="23746">
                  <c:v>235.86369880000001</c:v>
                </c:pt>
                <c:pt idx="23747">
                  <c:v>235.8736318</c:v>
                </c:pt>
                <c:pt idx="23748">
                  <c:v>235.88356580000001</c:v>
                </c:pt>
                <c:pt idx="23749">
                  <c:v>235.8934988</c:v>
                </c:pt>
                <c:pt idx="23750">
                  <c:v>235.90343279999999</c:v>
                </c:pt>
                <c:pt idx="23751">
                  <c:v>235.91336580000001</c:v>
                </c:pt>
                <c:pt idx="23752">
                  <c:v>235.9232988</c:v>
                </c:pt>
                <c:pt idx="23753">
                  <c:v>235.93323280000001</c:v>
                </c:pt>
                <c:pt idx="23754">
                  <c:v>235.9431658</c:v>
                </c:pt>
                <c:pt idx="23755">
                  <c:v>235.95309979999999</c:v>
                </c:pt>
                <c:pt idx="23756">
                  <c:v>235.96303280000001</c:v>
                </c:pt>
                <c:pt idx="23757">
                  <c:v>235.97296679999999</c:v>
                </c:pt>
                <c:pt idx="23758">
                  <c:v>235.98289980000001</c:v>
                </c:pt>
                <c:pt idx="23759">
                  <c:v>235.9928328</c:v>
                </c:pt>
                <c:pt idx="23760">
                  <c:v>236.00276679999999</c:v>
                </c:pt>
                <c:pt idx="23761">
                  <c:v>236.01269980000001</c:v>
                </c:pt>
                <c:pt idx="23762">
                  <c:v>236.02263379999999</c:v>
                </c:pt>
                <c:pt idx="23763">
                  <c:v>236.03256680000001</c:v>
                </c:pt>
                <c:pt idx="23764">
                  <c:v>236.0425008</c:v>
                </c:pt>
                <c:pt idx="23765">
                  <c:v>236.05243379999999</c:v>
                </c:pt>
                <c:pt idx="23766">
                  <c:v>236.06236680000001</c:v>
                </c:pt>
                <c:pt idx="23767">
                  <c:v>236.07230079999999</c:v>
                </c:pt>
                <c:pt idx="23768">
                  <c:v>236.08223369999999</c:v>
                </c:pt>
                <c:pt idx="23769">
                  <c:v>236.0921678</c:v>
                </c:pt>
                <c:pt idx="23770">
                  <c:v>236.10210079999999</c:v>
                </c:pt>
                <c:pt idx="23771">
                  <c:v>236.1120348</c:v>
                </c:pt>
                <c:pt idx="23772">
                  <c:v>236.12196779999999</c:v>
                </c:pt>
                <c:pt idx="23773">
                  <c:v>236.13190080000001</c:v>
                </c:pt>
                <c:pt idx="23774">
                  <c:v>236.1418348</c:v>
                </c:pt>
                <c:pt idx="23775">
                  <c:v>236.15176779999999</c:v>
                </c:pt>
                <c:pt idx="23776">
                  <c:v>236.1617018</c:v>
                </c:pt>
                <c:pt idx="23777">
                  <c:v>236.17163479999999</c:v>
                </c:pt>
                <c:pt idx="23778">
                  <c:v>236.18156880000001</c:v>
                </c:pt>
                <c:pt idx="23779">
                  <c:v>236.1915018</c:v>
                </c:pt>
                <c:pt idx="23780">
                  <c:v>236.20143479999999</c:v>
                </c:pt>
                <c:pt idx="23781">
                  <c:v>236.2113688</c:v>
                </c:pt>
                <c:pt idx="23782">
                  <c:v>236.22130179999999</c:v>
                </c:pt>
                <c:pt idx="23783">
                  <c:v>236.23123580000001</c:v>
                </c:pt>
                <c:pt idx="23784">
                  <c:v>236.2411688</c:v>
                </c:pt>
                <c:pt idx="23785">
                  <c:v>236.25110280000001</c:v>
                </c:pt>
                <c:pt idx="23786">
                  <c:v>236.2610358</c:v>
                </c:pt>
                <c:pt idx="23787">
                  <c:v>236.27096979999999</c:v>
                </c:pt>
                <c:pt idx="23788">
                  <c:v>236.28090280000001</c:v>
                </c:pt>
                <c:pt idx="23789">
                  <c:v>236.2908358</c:v>
                </c:pt>
                <c:pt idx="23790">
                  <c:v>236.30076980000001</c:v>
                </c:pt>
                <c:pt idx="23791">
                  <c:v>236.3107028</c:v>
                </c:pt>
                <c:pt idx="23792">
                  <c:v>236.32063679999999</c:v>
                </c:pt>
                <c:pt idx="23793">
                  <c:v>236.33056980000001</c:v>
                </c:pt>
                <c:pt idx="23794">
                  <c:v>236.34050379999999</c:v>
                </c:pt>
                <c:pt idx="23795">
                  <c:v>236.35043680000001</c:v>
                </c:pt>
                <c:pt idx="23796">
                  <c:v>236.3603698</c:v>
                </c:pt>
                <c:pt idx="23797">
                  <c:v>236.37030379999999</c:v>
                </c:pt>
                <c:pt idx="23798">
                  <c:v>236.38023680000001</c:v>
                </c:pt>
                <c:pt idx="23799">
                  <c:v>236.39017079999999</c:v>
                </c:pt>
                <c:pt idx="23800">
                  <c:v>236.40010380000001</c:v>
                </c:pt>
                <c:pt idx="23801">
                  <c:v>236.4100378</c:v>
                </c:pt>
                <c:pt idx="23802">
                  <c:v>236.41997079999999</c:v>
                </c:pt>
                <c:pt idx="23803">
                  <c:v>236.42990380000001</c:v>
                </c:pt>
                <c:pt idx="23804">
                  <c:v>236.43983779999999</c:v>
                </c:pt>
                <c:pt idx="23805">
                  <c:v>236.44977080000001</c:v>
                </c:pt>
                <c:pt idx="23806">
                  <c:v>236.4597048</c:v>
                </c:pt>
                <c:pt idx="23807">
                  <c:v>236.46963779999999</c:v>
                </c:pt>
                <c:pt idx="23808">
                  <c:v>236.4795718</c:v>
                </c:pt>
                <c:pt idx="23809">
                  <c:v>236.48950479999999</c:v>
                </c:pt>
                <c:pt idx="23810">
                  <c:v>236.49943880000001</c:v>
                </c:pt>
                <c:pt idx="23811">
                  <c:v>236.5093718</c:v>
                </c:pt>
                <c:pt idx="23812">
                  <c:v>236.51930479999999</c:v>
                </c:pt>
                <c:pt idx="23813">
                  <c:v>236.5292388</c:v>
                </c:pt>
                <c:pt idx="23814">
                  <c:v>236.53917179999999</c:v>
                </c:pt>
                <c:pt idx="23815">
                  <c:v>236.54910580000001</c:v>
                </c:pt>
                <c:pt idx="23816">
                  <c:v>236.5590388</c:v>
                </c:pt>
                <c:pt idx="23817">
                  <c:v>236.56897269999999</c:v>
                </c:pt>
                <c:pt idx="23818">
                  <c:v>236.5789058</c:v>
                </c:pt>
                <c:pt idx="23819">
                  <c:v>236.58883879999999</c:v>
                </c:pt>
                <c:pt idx="23820">
                  <c:v>236.59877280000001</c:v>
                </c:pt>
                <c:pt idx="23821">
                  <c:v>236.6087058</c:v>
                </c:pt>
                <c:pt idx="23822">
                  <c:v>236.61863980000001</c:v>
                </c:pt>
                <c:pt idx="23823">
                  <c:v>236.6285728</c:v>
                </c:pt>
                <c:pt idx="23824">
                  <c:v>236.63850679999999</c:v>
                </c:pt>
                <c:pt idx="23825">
                  <c:v>236.64843980000001</c:v>
                </c:pt>
                <c:pt idx="23826">
                  <c:v>236.6583728</c:v>
                </c:pt>
                <c:pt idx="23827">
                  <c:v>236.66830680000001</c:v>
                </c:pt>
                <c:pt idx="23828">
                  <c:v>236.6782398</c:v>
                </c:pt>
                <c:pt idx="23829">
                  <c:v>236.68817379999999</c:v>
                </c:pt>
                <c:pt idx="23830">
                  <c:v>236.69810699999999</c:v>
                </c:pt>
                <c:pt idx="23831">
                  <c:v>236.70804100000001</c:v>
                </c:pt>
                <c:pt idx="23832">
                  <c:v>236.717974</c:v>
                </c:pt>
                <c:pt idx="23833">
                  <c:v>236.72790699999999</c:v>
                </c:pt>
                <c:pt idx="23834">
                  <c:v>236.737841</c:v>
                </c:pt>
                <c:pt idx="23835">
                  <c:v>236.74777399999999</c:v>
                </c:pt>
                <c:pt idx="23836">
                  <c:v>236.75770800000001</c:v>
                </c:pt>
                <c:pt idx="23837">
                  <c:v>236.767641</c:v>
                </c:pt>
                <c:pt idx="23838">
                  <c:v>236.77757500000001</c:v>
                </c:pt>
                <c:pt idx="23839">
                  <c:v>236.787508</c:v>
                </c:pt>
                <c:pt idx="23840">
                  <c:v>236.79744199999999</c:v>
                </c:pt>
                <c:pt idx="23841">
                  <c:v>236.80737500000001</c:v>
                </c:pt>
                <c:pt idx="23842">
                  <c:v>236.817308</c:v>
                </c:pt>
                <c:pt idx="23843">
                  <c:v>236.82724200000001</c:v>
                </c:pt>
                <c:pt idx="23844">
                  <c:v>236.837175</c:v>
                </c:pt>
                <c:pt idx="23845">
                  <c:v>236.84710899999999</c:v>
                </c:pt>
                <c:pt idx="23846">
                  <c:v>236.85704200000001</c:v>
                </c:pt>
                <c:pt idx="23847">
                  <c:v>236.86697599999999</c:v>
                </c:pt>
                <c:pt idx="23848">
                  <c:v>236.87690900000001</c:v>
                </c:pt>
                <c:pt idx="23849">
                  <c:v>236.886842</c:v>
                </c:pt>
                <c:pt idx="23850">
                  <c:v>236.89677599999999</c:v>
                </c:pt>
                <c:pt idx="23851">
                  <c:v>236.90670900000001</c:v>
                </c:pt>
                <c:pt idx="23852">
                  <c:v>236.91664299999999</c:v>
                </c:pt>
                <c:pt idx="23853">
                  <c:v>236.92657600000001</c:v>
                </c:pt>
                <c:pt idx="23854">
                  <c:v>236.93651</c:v>
                </c:pt>
                <c:pt idx="23855">
                  <c:v>236.94644299999999</c:v>
                </c:pt>
                <c:pt idx="23856">
                  <c:v>236.95637600000001</c:v>
                </c:pt>
                <c:pt idx="23857">
                  <c:v>236.96630999999999</c:v>
                </c:pt>
                <c:pt idx="23858">
                  <c:v>236.97624300000001</c:v>
                </c:pt>
                <c:pt idx="23859">
                  <c:v>236.986177</c:v>
                </c:pt>
                <c:pt idx="23860">
                  <c:v>236.99610999999999</c:v>
                </c:pt>
                <c:pt idx="23861">
                  <c:v>237.006044</c:v>
                </c:pt>
                <c:pt idx="23862">
                  <c:v>237.01597699999999</c:v>
                </c:pt>
                <c:pt idx="23863">
                  <c:v>237.02591100000001</c:v>
                </c:pt>
                <c:pt idx="23864">
                  <c:v>237.035844</c:v>
                </c:pt>
                <c:pt idx="23865">
                  <c:v>237.04577699999999</c:v>
                </c:pt>
                <c:pt idx="23866">
                  <c:v>237.055711</c:v>
                </c:pt>
                <c:pt idx="23867">
                  <c:v>237.06564399999999</c:v>
                </c:pt>
                <c:pt idx="23868">
                  <c:v>237.07557800000001</c:v>
                </c:pt>
                <c:pt idx="23869">
                  <c:v>237.085511</c:v>
                </c:pt>
                <c:pt idx="23870">
                  <c:v>237.09544500000001</c:v>
                </c:pt>
                <c:pt idx="23871">
                  <c:v>237.105378</c:v>
                </c:pt>
                <c:pt idx="23872">
                  <c:v>237.11531099999999</c:v>
                </c:pt>
                <c:pt idx="23873">
                  <c:v>237.12524500000001</c:v>
                </c:pt>
                <c:pt idx="23874">
                  <c:v>237.135178</c:v>
                </c:pt>
                <c:pt idx="23875">
                  <c:v>237.14511200000001</c:v>
                </c:pt>
                <c:pt idx="23876">
                  <c:v>237.155045</c:v>
                </c:pt>
                <c:pt idx="23877">
                  <c:v>237.16497899999999</c:v>
                </c:pt>
                <c:pt idx="23878">
                  <c:v>237.17491200000001</c:v>
                </c:pt>
                <c:pt idx="23879">
                  <c:v>237.184845</c:v>
                </c:pt>
                <c:pt idx="23880">
                  <c:v>237.19477900000001</c:v>
                </c:pt>
                <c:pt idx="23881">
                  <c:v>237.204712</c:v>
                </c:pt>
                <c:pt idx="23882">
                  <c:v>237.21464599999999</c:v>
                </c:pt>
                <c:pt idx="23883">
                  <c:v>237.22457900000001</c:v>
                </c:pt>
                <c:pt idx="23884">
                  <c:v>237.23451299999999</c:v>
                </c:pt>
                <c:pt idx="23885">
                  <c:v>237.24444600000001</c:v>
                </c:pt>
                <c:pt idx="23886">
                  <c:v>237.254379</c:v>
                </c:pt>
                <c:pt idx="23887">
                  <c:v>237.26431299999999</c:v>
                </c:pt>
                <c:pt idx="23888">
                  <c:v>237.27424600000001</c:v>
                </c:pt>
                <c:pt idx="23889">
                  <c:v>237.28417999999999</c:v>
                </c:pt>
                <c:pt idx="23890">
                  <c:v>237.29411300000001</c:v>
                </c:pt>
                <c:pt idx="23891">
                  <c:v>237.304047</c:v>
                </c:pt>
                <c:pt idx="23892">
                  <c:v>237.31397999999999</c:v>
                </c:pt>
                <c:pt idx="23893">
                  <c:v>237.323913</c:v>
                </c:pt>
                <c:pt idx="23894">
                  <c:v>237.33384699999999</c:v>
                </c:pt>
                <c:pt idx="23895">
                  <c:v>237.34378000000001</c:v>
                </c:pt>
                <c:pt idx="23896">
                  <c:v>237.353714</c:v>
                </c:pt>
                <c:pt idx="23897">
                  <c:v>237.36364699999999</c:v>
                </c:pt>
                <c:pt idx="23898">
                  <c:v>237.373581</c:v>
                </c:pt>
                <c:pt idx="23899">
                  <c:v>237.38351399999999</c:v>
                </c:pt>
                <c:pt idx="23900">
                  <c:v>237.39344700000001</c:v>
                </c:pt>
                <c:pt idx="23901">
                  <c:v>237.403381</c:v>
                </c:pt>
                <c:pt idx="23902">
                  <c:v>237.41331400000001</c:v>
                </c:pt>
                <c:pt idx="23903">
                  <c:v>237.423248</c:v>
                </c:pt>
                <c:pt idx="23904">
                  <c:v>237.43318099999999</c:v>
                </c:pt>
                <c:pt idx="23905">
                  <c:v>237.44311500000001</c:v>
                </c:pt>
                <c:pt idx="23906">
                  <c:v>237.453048</c:v>
                </c:pt>
                <c:pt idx="23907">
                  <c:v>237.46298200000001</c:v>
                </c:pt>
                <c:pt idx="23908">
                  <c:v>237.472915</c:v>
                </c:pt>
                <c:pt idx="23909">
                  <c:v>237.48284799999999</c:v>
                </c:pt>
                <c:pt idx="23910">
                  <c:v>237.49278200000001</c:v>
                </c:pt>
                <c:pt idx="23911">
                  <c:v>237.50271499999999</c:v>
                </c:pt>
                <c:pt idx="23912">
                  <c:v>237.51264900000001</c:v>
                </c:pt>
                <c:pt idx="23913">
                  <c:v>237.522582</c:v>
                </c:pt>
                <c:pt idx="23914">
                  <c:v>237.53251599999999</c:v>
                </c:pt>
                <c:pt idx="23915">
                  <c:v>237.542449</c:v>
                </c:pt>
                <c:pt idx="23916">
                  <c:v>237.55238199999999</c:v>
                </c:pt>
                <c:pt idx="23917">
                  <c:v>237.56231600000001</c:v>
                </c:pt>
                <c:pt idx="23918">
                  <c:v>237.572249</c:v>
                </c:pt>
                <c:pt idx="23919">
                  <c:v>237.58218299999999</c:v>
                </c:pt>
                <c:pt idx="23920">
                  <c:v>237.592116</c:v>
                </c:pt>
                <c:pt idx="23921">
                  <c:v>237.60204899999999</c:v>
                </c:pt>
                <c:pt idx="23922">
                  <c:v>237.61198300000001</c:v>
                </c:pt>
                <c:pt idx="23923">
                  <c:v>237.621916</c:v>
                </c:pt>
                <c:pt idx="23924">
                  <c:v>237.63184999999999</c:v>
                </c:pt>
                <c:pt idx="23925">
                  <c:v>237.641783</c:v>
                </c:pt>
                <c:pt idx="23926">
                  <c:v>237.65171699999999</c:v>
                </c:pt>
                <c:pt idx="23927">
                  <c:v>237.66165000000001</c:v>
                </c:pt>
                <c:pt idx="23928">
                  <c:v>237.671583</c:v>
                </c:pt>
                <c:pt idx="23929">
                  <c:v>237.68151700000001</c:v>
                </c:pt>
                <c:pt idx="23930">
                  <c:v>237.69145</c:v>
                </c:pt>
                <c:pt idx="23931">
                  <c:v>237.70138399999999</c:v>
                </c:pt>
                <c:pt idx="23932">
                  <c:v>237.71131700000001</c:v>
                </c:pt>
                <c:pt idx="23933">
                  <c:v>237.721251</c:v>
                </c:pt>
                <c:pt idx="23934">
                  <c:v>237.73118400000001</c:v>
                </c:pt>
                <c:pt idx="23935">
                  <c:v>237.741118</c:v>
                </c:pt>
                <c:pt idx="23936">
                  <c:v>237.75105099999999</c:v>
                </c:pt>
                <c:pt idx="23937">
                  <c:v>237.76098400000001</c:v>
                </c:pt>
                <c:pt idx="23938">
                  <c:v>237.77091799999999</c:v>
                </c:pt>
                <c:pt idx="23939">
                  <c:v>237.78085100000001</c:v>
                </c:pt>
                <c:pt idx="23940">
                  <c:v>237.790785</c:v>
                </c:pt>
                <c:pt idx="23941">
                  <c:v>237.80071799999999</c:v>
                </c:pt>
                <c:pt idx="23942">
                  <c:v>237.810652</c:v>
                </c:pt>
                <c:pt idx="23943">
                  <c:v>237.82058499999999</c:v>
                </c:pt>
                <c:pt idx="23944">
                  <c:v>237.83051800000001</c:v>
                </c:pt>
                <c:pt idx="23945">
                  <c:v>237.840452</c:v>
                </c:pt>
                <c:pt idx="23946">
                  <c:v>237.85038499999999</c:v>
                </c:pt>
                <c:pt idx="23947">
                  <c:v>237.860319</c:v>
                </c:pt>
                <c:pt idx="23948">
                  <c:v>237.87025199999999</c:v>
                </c:pt>
                <c:pt idx="23949">
                  <c:v>237.88018500000001</c:v>
                </c:pt>
                <c:pt idx="23950">
                  <c:v>237.890119</c:v>
                </c:pt>
                <c:pt idx="23951">
                  <c:v>237.90005199999999</c:v>
                </c:pt>
                <c:pt idx="23952">
                  <c:v>237.909986</c:v>
                </c:pt>
                <c:pt idx="23953">
                  <c:v>237.91991899999999</c:v>
                </c:pt>
                <c:pt idx="23954">
                  <c:v>237.92985300000001</c:v>
                </c:pt>
                <c:pt idx="23955">
                  <c:v>237.939786</c:v>
                </c:pt>
                <c:pt idx="23956">
                  <c:v>237.94971899999999</c:v>
                </c:pt>
                <c:pt idx="23957">
                  <c:v>237.959653</c:v>
                </c:pt>
                <c:pt idx="23958">
                  <c:v>237.96958599999999</c:v>
                </c:pt>
                <c:pt idx="23959">
                  <c:v>237.97952000000001</c:v>
                </c:pt>
                <c:pt idx="23960">
                  <c:v>237.989453</c:v>
                </c:pt>
                <c:pt idx="23961">
                  <c:v>237.99938700000001</c:v>
                </c:pt>
                <c:pt idx="23962">
                  <c:v>238.00932</c:v>
                </c:pt>
                <c:pt idx="23963">
                  <c:v>238.01925299999999</c:v>
                </c:pt>
                <c:pt idx="23964">
                  <c:v>238.02918700000001</c:v>
                </c:pt>
                <c:pt idx="23965">
                  <c:v>238.03912</c:v>
                </c:pt>
                <c:pt idx="23966">
                  <c:v>238.04905400000001</c:v>
                </c:pt>
                <c:pt idx="23967">
                  <c:v>238.058987</c:v>
                </c:pt>
                <c:pt idx="23968">
                  <c:v>238.06892099999999</c:v>
                </c:pt>
                <c:pt idx="23969">
                  <c:v>238.07885400000001</c:v>
                </c:pt>
                <c:pt idx="23970">
                  <c:v>238.08878799999999</c:v>
                </c:pt>
                <c:pt idx="23971">
                  <c:v>238.09872100000001</c:v>
                </c:pt>
                <c:pt idx="23972">
                  <c:v>238.108654</c:v>
                </c:pt>
                <c:pt idx="23973">
                  <c:v>238.11858799999999</c:v>
                </c:pt>
                <c:pt idx="23974">
                  <c:v>238.12852100000001</c:v>
                </c:pt>
                <c:pt idx="23975">
                  <c:v>238.13845499999999</c:v>
                </c:pt>
                <c:pt idx="23976">
                  <c:v>238.14838800000001</c:v>
                </c:pt>
                <c:pt idx="23977">
                  <c:v>238.158322</c:v>
                </c:pt>
                <c:pt idx="23978">
                  <c:v>238.16825499999999</c:v>
                </c:pt>
                <c:pt idx="23979">
                  <c:v>238.17818800000001</c:v>
                </c:pt>
                <c:pt idx="23980">
                  <c:v>238.18812199999999</c:v>
                </c:pt>
                <c:pt idx="23981">
                  <c:v>238.19805500000001</c:v>
                </c:pt>
                <c:pt idx="23982">
                  <c:v>238.207989</c:v>
                </c:pt>
                <c:pt idx="23983">
                  <c:v>238.21792199999999</c:v>
                </c:pt>
                <c:pt idx="23984">
                  <c:v>238.227856</c:v>
                </c:pt>
                <c:pt idx="23985">
                  <c:v>238.23778899999999</c:v>
                </c:pt>
                <c:pt idx="23986">
                  <c:v>238.24772200000001</c:v>
                </c:pt>
                <c:pt idx="23987">
                  <c:v>238.257656</c:v>
                </c:pt>
                <c:pt idx="23988">
                  <c:v>238.26758899999999</c:v>
                </c:pt>
                <c:pt idx="23989">
                  <c:v>238.277523</c:v>
                </c:pt>
                <c:pt idx="23990">
                  <c:v>238.28745599999999</c:v>
                </c:pt>
                <c:pt idx="23991">
                  <c:v>238.29739000000001</c:v>
                </c:pt>
                <c:pt idx="23992">
                  <c:v>238.307323</c:v>
                </c:pt>
                <c:pt idx="23993">
                  <c:v>238.31725700000001</c:v>
                </c:pt>
                <c:pt idx="23994">
                  <c:v>238.32719</c:v>
                </c:pt>
                <c:pt idx="23995">
                  <c:v>238.33712299999999</c:v>
                </c:pt>
                <c:pt idx="23996">
                  <c:v>238.34705700000001</c:v>
                </c:pt>
                <c:pt idx="23997">
                  <c:v>238.35699</c:v>
                </c:pt>
                <c:pt idx="23998">
                  <c:v>238.36692400000001</c:v>
                </c:pt>
                <c:pt idx="23999">
                  <c:v>238.376857</c:v>
                </c:pt>
                <c:pt idx="24000">
                  <c:v>238.38679099999999</c:v>
                </c:pt>
                <c:pt idx="24001">
                  <c:v>238.39672400000001</c:v>
                </c:pt>
                <c:pt idx="24002">
                  <c:v>238.40665799999999</c:v>
                </c:pt>
                <c:pt idx="24003">
                  <c:v>238.41659100000001</c:v>
                </c:pt>
                <c:pt idx="24004">
                  <c:v>238.426524</c:v>
                </c:pt>
                <c:pt idx="24005">
                  <c:v>238.43645799999999</c:v>
                </c:pt>
                <c:pt idx="24006">
                  <c:v>238.44639100000001</c:v>
                </c:pt>
                <c:pt idx="24007">
                  <c:v>238.45632499999999</c:v>
                </c:pt>
                <c:pt idx="24008">
                  <c:v>238.46625800000001</c:v>
                </c:pt>
                <c:pt idx="24009">
                  <c:v>238.476192</c:v>
                </c:pt>
                <c:pt idx="24010">
                  <c:v>238.48612499999999</c:v>
                </c:pt>
                <c:pt idx="24011">
                  <c:v>238.496059</c:v>
                </c:pt>
                <c:pt idx="24012">
                  <c:v>238.50599199999999</c:v>
                </c:pt>
                <c:pt idx="24013">
                  <c:v>238.51592500000001</c:v>
                </c:pt>
                <c:pt idx="24014">
                  <c:v>238.525859</c:v>
                </c:pt>
                <c:pt idx="24015">
                  <c:v>238.53579199999999</c:v>
                </c:pt>
                <c:pt idx="24016">
                  <c:v>238.545726</c:v>
                </c:pt>
                <c:pt idx="24017">
                  <c:v>238.55565899999999</c:v>
                </c:pt>
                <c:pt idx="24018">
                  <c:v>238.56559300000001</c:v>
                </c:pt>
                <c:pt idx="24019">
                  <c:v>238.575526</c:v>
                </c:pt>
                <c:pt idx="24020">
                  <c:v>238.58546000000001</c:v>
                </c:pt>
                <c:pt idx="24021">
                  <c:v>238.595393</c:v>
                </c:pt>
                <c:pt idx="24022">
                  <c:v>238.60532699999999</c:v>
                </c:pt>
                <c:pt idx="24023">
                  <c:v>238.61526000000001</c:v>
                </c:pt>
                <c:pt idx="24024">
                  <c:v>238.625193</c:v>
                </c:pt>
                <c:pt idx="24025">
                  <c:v>238.63512700000001</c:v>
                </c:pt>
                <c:pt idx="24026">
                  <c:v>238.64506</c:v>
                </c:pt>
                <c:pt idx="24027">
                  <c:v>238.65499399999999</c:v>
                </c:pt>
                <c:pt idx="24028">
                  <c:v>238.66492700000001</c:v>
                </c:pt>
                <c:pt idx="24029">
                  <c:v>238.67486099999999</c:v>
                </c:pt>
                <c:pt idx="24030">
                  <c:v>238.68479400000001</c:v>
                </c:pt>
                <c:pt idx="24031">
                  <c:v>238.69472780000001</c:v>
                </c:pt>
                <c:pt idx="24032">
                  <c:v>238.7046608</c:v>
                </c:pt>
                <c:pt idx="24033">
                  <c:v>238.71459479999999</c:v>
                </c:pt>
                <c:pt idx="24034">
                  <c:v>238.7245278</c:v>
                </c:pt>
                <c:pt idx="24035">
                  <c:v>238.73446079999999</c:v>
                </c:pt>
                <c:pt idx="24036">
                  <c:v>238.74439480000001</c:v>
                </c:pt>
                <c:pt idx="24037">
                  <c:v>238.7543278</c:v>
                </c:pt>
                <c:pt idx="24038">
                  <c:v>238.76426180000001</c:v>
                </c:pt>
                <c:pt idx="24039">
                  <c:v>238.7741948</c:v>
                </c:pt>
                <c:pt idx="24040">
                  <c:v>238.78412879999999</c:v>
                </c:pt>
                <c:pt idx="24041">
                  <c:v>238.79406180000001</c:v>
                </c:pt>
                <c:pt idx="24042">
                  <c:v>238.8039958</c:v>
                </c:pt>
                <c:pt idx="24043">
                  <c:v>238.81392880000001</c:v>
                </c:pt>
                <c:pt idx="24044">
                  <c:v>238.8238628</c:v>
                </c:pt>
                <c:pt idx="24045">
                  <c:v>238.83379579999999</c:v>
                </c:pt>
                <c:pt idx="24046">
                  <c:v>238.84372980000001</c:v>
                </c:pt>
                <c:pt idx="24047">
                  <c:v>238.8536628</c:v>
                </c:pt>
                <c:pt idx="24048">
                  <c:v>238.86359580000001</c:v>
                </c:pt>
                <c:pt idx="24049">
                  <c:v>238.8735298</c:v>
                </c:pt>
                <c:pt idx="24050">
                  <c:v>238.88346279999999</c:v>
                </c:pt>
                <c:pt idx="24051">
                  <c:v>238.8933968</c:v>
                </c:pt>
                <c:pt idx="24052">
                  <c:v>238.90332979999999</c:v>
                </c:pt>
                <c:pt idx="24053">
                  <c:v>238.91326380000001</c:v>
                </c:pt>
                <c:pt idx="24054">
                  <c:v>238.9231968</c:v>
                </c:pt>
                <c:pt idx="24055">
                  <c:v>238.93313079999999</c:v>
                </c:pt>
                <c:pt idx="24056">
                  <c:v>238.9430638</c:v>
                </c:pt>
                <c:pt idx="24057">
                  <c:v>238.95299779999999</c:v>
                </c:pt>
                <c:pt idx="24058">
                  <c:v>238.96293080000001</c:v>
                </c:pt>
                <c:pt idx="24059">
                  <c:v>238.9728648</c:v>
                </c:pt>
                <c:pt idx="24060">
                  <c:v>238.98279779999999</c:v>
                </c:pt>
                <c:pt idx="24061">
                  <c:v>238.9927308</c:v>
                </c:pt>
                <c:pt idx="24062">
                  <c:v>239.00266479999999</c:v>
                </c:pt>
                <c:pt idx="24063">
                  <c:v>239.01259780000001</c:v>
                </c:pt>
                <c:pt idx="24064">
                  <c:v>239.0225318</c:v>
                </c:pt>
                <c:pt idx="24065">
                  <c:v>239.03246480000001</c:v>
                </c:pt>
                <c:pt idx="24066">
                  <c:v>239.0423988</c:v>
                </c:pt>
                <c:pt idx="24067">
                  <c:v>239.05233179999999</c:v>
                </c:pt>
                <c:pt idx="24068">
                  <c:v>239.06226580000001</c:v>
                </c:pt>
                <c:pt idx="24069">
                  <c:v>239.0721988</c:v>
                </c:pt>
                <c:pt idx="24070">
                  <c:v>239.08213280000001</c:v>
                </c:pt>
                <c:pt idx="24071">
                  <c:v>239.0920658</c:v>
                </c:pt>
                <c:pt idx="24072">
                  <c:v>239.10199979999999</c:v>
                </c:pt>
                <c:pt idx="24073">
                  <c:v>239.11193280000001</c:v>
                </c:pt>
                <c:pt idx="24074">
                  <c:v>239.12186579999999</c:v>
                </c:pt>
                <c:pt idx="24075">
                  <c:v>239.13179980000001</c:v>
                </c:pt>
                <c:pt idx="24076">
                  <c:v>239.1417328</c:v>
                </c:pt>
                <c:pt idx="24077">
                  <c:v>239.15166679999999</c:v>
                </c:pt>
                <c:pt idx="24078">
                  <c:v>239.1615998</c:v>
                </c:pt>
                <c:pt idx="24079">
                  <c:v>239.17153379999999</c:v>
                </c:pt>
                <c:pt idx="24080">
                  <c:v>239.18146680000001</c:v>
                </c:pt>
                <c:pt idx="24081">
                  <c:v>239.1914008</c:v>
                </c:pt>
                <c:pt idx="24082">
                  <c:v>239.20133379999999</c:v>
                </c:pt>
                <c:pt idx="24083">
                  <c:v>239.2112678</c:v>
                </c:pt>
                <c:pt idx="24084">
                  <c:v>239.22120079999999</c:v>
                </c:pt>
                <c:pt idx="24085">
                  <c:v>239.23113480000001</c:v>
                </c:pt>
                <c:pt idx="24086">
                  <c:v>239.2410678</c:v>
                </c:pt>
                <c:pt idx="24087">
                  <c:v>239.25100180000001</c:v>
                </c:pt>
                <c:pt idx="24088">
                  <c:v>239.2609348</c:v>
                </c:pt>
                <c:pt idx="24089">
                  <c:v>239.27086779999999</c:v>
                </c:pt>
                <c:pt idx="24090">
                  <c:v>239.28080180000001</c:v>
                </c:pt>
                <c:pt idx="24091">
                  <c:v>239.2907348</c:v>
                </c:pt>
                <c:pt idx="24092">
                  <c:v>239.30066880000001</c:v>
                </c:pt>
                <c:pt idx="24093">
                  <c:v>239.3106018</c:v>
                </c:pt>
                <c:pt idx="24094">
                  <c:v>239.32053579999999</c:v>
                </c:pt>
                <c:pt idx="24095">
                  <c:v>239.33046880000001</c:v>
                </c:pt>
                <c:pt idx="24096">
                  <c:v>239.34040279999999</c:v>
                </c:pt>
                <c:pt idx="24097">
                  <c:v>239.35033580000001</c:v>
                </c:pt>
                <c:pt idx="24098">
                  <c:v>239.3602698</c:v>
                </c:pt>
                <c:pt idx="24099">
                  <c:v>239.37020279999999</c:v>
                </c:pt>
                <c:pt idx="24100">
                  <c:v>239.3801368</c:v>
                </c:pt>
                <c:pt idx="24101">
                  <c:v>239.39006979999999</c:v>
                </c:pt>
                <c:pt idx="24102">
                  <c:v>239.40000280000001</c:v>
                </c:pt>
                <c:pt idx="24103">
                  <c:v>239.4099368</c:v>
                </c:pt>
                <c:pt idx="24104">
                  <c:v>239.41986979999999</c:v>
                </c:pt>
                <c:pt idx="24105">
                  <c:v>239.4298038</c:v>
                </c:pt>
                <c:pt idx="24106">
                  <c:v>239.43973679999999</c:v>
                </c:pt>
                <c:pt idx="24107">
                  <c:v>239.44967080000001</c:v>
                </c:pt>
                <c:pt idx="24108">
                  <c:v>239.4596038</c:v>
                </c:pt>
                <c:pt idx="24109">
                  <c:v>239.46953780000001</c:v>
                </c:pt>
                <c:pt idx="24110">
                  <c:v>239.4794708</c:v>
                </c:pt>
                <c:pt idx="24111">
                  <c:v>239.48940479999999</c:v>
                </c:pt>
                <c:pt idx="24112">
                  <c:v>239.49933780000001</c:v>
                </c:pt>
                <c:pt idx="24113">
                  <c:v>239.50927179999999</c:v>
                </c:pt>
                <c:pt idx="24114">
                  <c:v>239.51920480000001</c:v>
                </c:pt>
                <c:pt idx="24115">
                  <c:v>239.5291378</c:v>
                </c:pt>
                <c:pt idx="24116">
                  <c:v>239.53907179999999</c:v>
                </c:pt>
                <c:pt idx="24117">
                  <c:v>239.54900480000001</c:v>
                </c:pt>
                <c:pt idx="24118">
                  <c:v>239.55893879999999</c:v>
                </c:pt>
                <c:pt idx="24119">
                  <c:v>239.56887180000001</c:v>
                </c:pt>
                <c:pt idx="24120">
                  <c:v>239.5788058</c:v>
                </c:pt>
                <c:pt idx="24121">
                  <c:v>239.58873879999999</c:v>
                </c:pt>
                <c:pt idx="24122">
                  <c:v>239.5986728</c:v>
                </c:pt>
                <c:pt idx="24123">
                  <c:v>239.60860579999999</c:v>
                </c:pt>
                <c:pt idx="24124">
                  <c:v>239.61853980000001</c:v>
                </c:pt>
                <c:pt idx="24125">
                  <c:v>239.6284728</c:v>
                </c:pt>
                <c:pt idx="24126">
                  <c:v>239.63840680000001</c:v>
                </c:pt>
                <c:pt idx="24127">
                  <c:v>239.6483398</c:v>
                </c:pt>
                <c:pt idx="24128">
                  <c:v>239.65827379999999</c:v>
                </c:pt>
                <c:pt idx="24129">
                  <c:v>239.66820680000001</c:v>
                </c:pt>
                <c:pt idx="24130">
                  <c:v>239.6781398</c:v>
                </c:pt>
                <c:pt idx="24131">
                  <c:v>239.68807380000001</c:v>
                </c:pt>
                <c:pt idx="24132">
                  <c:v>239.69800660000001</c:v>
                </c:pt>
                <c:pt idx="24133">
                  <c:v>239.7079406</c:v>
                </c:pt>
                <c:pt idx="24134">
                  <c:v>239.71787359999999</c:v>
                </c:pt>
                <c:pt idx="24135">
                  <c:v>239.72780760000001</c:v>
                </c:pt>
                <c:pt idx="24136">
                  <c:v>239.7377406</c:v>
                </c:pt>
                <c:pt idx="24137">
                  <c:v>239.74767460000001</c:v>
                </c:pt>
                <c:pt idx="24138">
                  <c:v>239.7576076</c:v>
                </c:pt>
                <c:pt idx="24139">
                  <c:v>239.76754159999999</c:v>
                </c:pt>
                <c:pt idx="24140">
                  <c:v>239.77747460000001</c:v>
                </c:pt>
                <c:pt idx="24141">
                  <c:v>239.78740859999999</c:v>
                </c:pt>
                <c:pt idx="24142">
                  <c:v>239.79734160000001</c:v>
                </c:pt>
                <c:pt idx="24143">
                  <c:v>239.8072746</c:v>
                </c:pt>
                <c:pt idx="24144">
                  <c:v>239.81720859999999</c:v>
                </c:pt>
                <c:pt idx="24145">
                  <c:v>239.8271416</c:v>
                </c:pt>
                <c:pt idx="24146">
                  <c:v>239.83707559999999</c:v>
                </c:pt>
                <c:pt idx="24147">
                  <c:v>239.84700860000001</c:v>
                </c:pt>
                <c:pt idx="24148">
                  <c:v>239.8569426</c:v>
                </c:pt>
                <c:pt idx="24149">
                  <c:v>239.86687559999999</c:v>
                </c:pt>
                <c:pt idx="24150">
                  <c:v>239.8768096</c:v>
                </c:pt>
                <c:pt idx="24151">
                  <c:v>239.88674259999999</c:v>
                </c:pt>
                <c:pt idx="24152">
                  <c:v>239.89667660000001</c:v>
                </c:pt>
                <c:pt idx="24153">
                  <c:v>239.9066096</c:v>
                </c:pt>
                <c:pt idx="24154">
                  <c:v>239.91654360000001</c:v>
                </c:pt>
                <c:pt idx="24155">
                  <c:v>239.9264766</c:v>
                </c:pt>
                <c:pt idx="24156">
                  <c:v>239.93640959999999</c:v>
                </c:pt>
                <c:pt idx="24157">
                  <c:v>239.94634360000001</c:v>
                </c:pt>
                <c:pt idx="24158">
                  <c:v>239.9562766</c:v>
                </c:pt>
                <c:pt idx="24159">
                  <c:v>239.96621060000001</c:v>
                </c:pt>
                <c:pt idx="24160">
                  <c:v>239.9761436</c:v>
                </c:pt>
                <c:pt idx="24161">
                  <c:v>239.98607759999999</c:v>
                </c:pt>
                <c:pt idx="24162">
                  <c:v>239.99601060000001</c:v>
                </c:pt>
                <c:pt idx="24163">
                  <c:v>240.00594459999999</c:v>
                </c:pt>
                <c:pt idx="24164">
                  <c:v>240.01587760000001</c:v>
                </c:pt>
                <c:pt idx="24165">
                  <c:v>240.0258116</c:v>
                </c:pt>
                <c:pt idx="24166">
                  <c:v>240.03574459999999</c:v>
                </c:pt>
                <c:pt idx="24167">
                  <c:v>240.0456776</c:v>
                </c:pt>
                <c:pt idx="24168">
                  <c:v>240.05561159999999</c:v>
                </c:pt>
                <c:pt idx="24169">
                  <c:v>240.06554460000001</c:v>
                </c:pt>
                <c:pt idx="24170">
                  <c:v>240.0754786</c:v>
                </c:pt>
                <c:pt idx="24171">
                  <c:v>240.08541159999999</c:v>
                </c:pt>
                <c:pt idx="24172">
                  <c:v>240.0953456</c:v>
                </c:pt>
                <c:pt idx="24173">
                  <c:v>240.10527859999999</c:v>
                </c:pt>
                <c:pt idx="24174">
                  <c:v>240.11521260000001</c:v>
                </c:pt>
                <c:pt idx="24175">
                  <c:v>240.1251456</c:v>
                </c:pt>
                <c:pt idx="24176">
                  <c:v>240.13507960000001</c:v>
                </c:pt>
                <c:pt idx="24177">
                  <c:v>240.1450126</c:v>
                </c:pt>
                <c:pt idx="24178">
                  <c:v>240.15494559999999</c:v>
                </c:pt>
                <c:pt idx="24179">
                  <c:v>240.16487960000001</c:v>
                </c:pt>
                <c:pt idx="24180">
                  <c:v>240.1748126</c:v>
                </c:pt>
                <c:pt idx="24181">
                  <c:v>240.18474660000001</c:v>
                </c:pt>
                <c:pt idx="24182">
                  <c:v>240.1946796</c:v>
                </c:pt>
                <c:pt idx="24183">
                  <c:v>240.20461359999999</c:v>
                </c:pt>
                <c:pt idx="24184">
                  <c:v>240.21454660000001</c:v>
                </c:pt>
                <c:pt idx="24185">
                  <c:v>240.22448059999999</c:v>
                </c:pt>
                <c:pt idx="24186">
                  <c:v>240.23441360000001</c:v>
                </c:pt>
                <c:pt idx="24187">
                  <c:v>240.2443476</c:v>
                </c:pt>
                <c:pt idx="24188">
                  <c:v>240.25428059999999</c:v>
                </c:pt>
                <c:pt idx="24189">
                  <c:v>240.26421360000001</c:v>
                </c:pt>
                <c:pt idx="24190">
                  <c:v>240.27414759999999</c:v>
                </c:pt>
                <c:pt idx="24191">
                  <c:v>240.28408060000001</c:v>
                </c:pt>
                <c:pt idx="24192">
                  <c:v>240.2940146</c:v>
                </c:pt>
                <c:pt idx="24193">
                  <c:v>240.30394759999999</c:v>
                </c:pt>
                <c:pt idx="24194">
                  <c:v>240.3138816</c:v>
                </c:pt>
                <c:pt idx="24195">
                  <c:v>240.32381459999999</c:v>
                </c:pt>
                <c:pt idx="24196">
                  <c:v>240.33374860000001</c:v>
                </c:pt>
                <c:pt idx="24197">
                  <c:v>240.3436816</c:v>
                </c:pt>
                <c:pt idx="24198">
                  <c:v>240.35361560000001</c:v>
                </c:pt>
                <c:pt idx="24199">
                  <c:v>240.3635486</c:v>
                </c:pt>
                <c:pt idx="24200">
                  <c:v>240.37348159999999</c:v>
                </c:pt>
                <c:pt idx="24201">
                  <c:v>240.38341560000001</c:v>
                </c:pt>
                <c:pt idx="24202">
                  <c:v>240.3933486</c:v>
                </c:pt>
                <c:pt idx="24203">
                  <c:v>240.40328260000001</c:v>
                </c:pt>
                <c:pt idx="24204">
                  <c:v>240.4132156</c:v>
                </c:pt>
                <c:pt idx="24205">
                  <c:v>240.42314959999999</c:v>
                </c:pt>
                <c:pt idx="24206">
                  <c:v>240.43308260000001</c:v>
                </c:pt>
                <c:pt idx="24207">
                  <c:v>240.44301659999999</c:v>
                </c:pt>
                <c:pt idx="24208">
                  <c:v>240.45294960000001</c:v>
                </c:pt>
                <c:pt idx="24209">
                  <c:v>240.4628836</c:v>
                </c:pt>
                <c:pt idx="24210">
                  <c:v>240.47281659999999</c:v>
                </c:pt>
                <c:pt idx="24211">
                  <c:v>240.48274960000001</c:v>
                </c:pt>
                <c:pt idx="24212">
                  <c:v>240.49268359999999</c:v>
                </c:pt>
                <c:pt idx="24213">
                  <c:v>240.50261660000001</c:v>
                </c:pt>
                <c:pt idx="24214">
                  <c:v>240.5125506</c:v>
                </c:pt>
                <c:pt idx="24215">
                  <c:v>240.52248359999999</c:v>
                </c:pt>
                <c:pt idx="24216">
                  <c:v>240.5324176</c:v>
                </c:pt>
                <c:pt idx="24217">
                  <c:v>240.54235059999999</c:v>
                </c:pt>
                <c:pt idx="24218">
                  <c:v>240.55228460000001</c:v>
                </c:pt>
                <c:pt idx="24219">
                  <c:v>240.5622176</c:v>
                </c:pt>
                <c:pt idx="24220">
                  <c:v>240.57215160000001</c:v>
                </c:pt>
                <c:pt idx="24221">
                  <c:v>240.5820846</c:v>
                </c:pt>
                <c:pt idx="24222">
                  <c:v>240.59201759999999</c:v>
                </c:pt>
                <c:pt idx="24223">
                  <c:v>240.60195160000001</c:v>
                </c:pt>
                <c:pt idx="24224">
                  <c:v>240.6118846</c:v>
                </c:pt>
                <c:pt idx="24225">
                  <c:v>240.62181860000001</c:v>
                </c:pt>
                <c:pt idx="24226">
                  <c:v>240.6317516</c:v>
                </c:pt>
                <c:pt idx="24227">
                  <c:v>240.64168559999999</c:v>
                </c:pt>
                <c:pt idx="24228">
                  <c:v>240.65161860000001</c:v>
                </c:pt>
                <c:pt idx="24229">
                  <c:v>240.66155259999999</c:v>
                </c:pt>
                <c:pt idx="24230">
                  <c:v>240.67148560000001</c:v>
                </c:pt>
                <c:pt idx="24231">
                  <c:v>240.6814186</c:v>
                </c:pt>
                <c:pt idx="24232">
                  <c:v>240.69135259999999</c:v>
                </c:pt>
                <c:pt idx="24233">
                  <c:v>240.70128600000001</c:v>
                </c:pt>
                <c:pt idx="24234">
                  <c:v>240.71122</c:v>
                </c:pt>
                <c:pt idx="24235">
                  <c:v>240.72115299999999</c:v>
                </c:pt>
                <c:pt idx="24236">
                  <c:v>240.731087</c:v>
                </c:pt>
                <c:pt idx="24237">
                  <c:v>240.74101999999999</c:v>
                </c:pt>
                <c:pt idx="24238">
                  <c:v>240.75095400000001</c:v>
                </c:pt>
                <c:pt idx="24239">
                  <c:v>240.760887</c:v>
                </c:pt>
                <c:pt idx="24240">
                  <c:v>240.77082100000001</c:v>
                </c:pt>
                <c:pt idx="24241">
                  <c:v>240.780754</c:v>
                </c:pt>
                <c:pt idx="24242">
                  <c:v>240.79068699999999</c:v>
                </c:pt>
                <c:pt idx="24243">
                  <c:v>240.80062100000001</c:v>
                </c:pt>
                <c:pt idx="24244">
                  <c:v>240.810554</c:v>
                </c:pt>
                <c:pt idx="24245">
                  <c:v>240.82048800000001</c:v>
                </c:pt>
                <c:pt idx="24246">
                  <c:v>240.830421</c:v>
                </c:pt>
                <c:pt idx="24247">
                  <c:v>240.84035499999999</c:v>
                </c:pt>
                <c:pt idx="24248">
                  <c:v>240.85028800000001</c:v>
                </c:pt>
                <c:pt idx="24249">
                  <c:v>240.86022199999999</c:v>
                </c:pt>
                <c:pt idx="24250">
                  <c:v>240.87015500000001</c:v>
                </c:pt>
                <c:pt idx="24251">
                  <c:v>240.880088</c:v>
                </c:pt>
                <c:pt idx="24252">
                  <c:v>240.89002199999999</c:v>
                </c:pt>
                <c:pt idx="24253">
                  <c:v>240.89995500000001</c:v>
                </c:pt>
                <c:pt idx="24254">
                  <c:v>240.90988899999999</c:v>
                </c:pt>
                <c:pt idx="24255">
                  <c:v>240.91982200000001</c:v>
                </c:pt>
                <c:pt idx="24256">
                  <c:v>240.929756</c:v>
                </c:pt>
                <c:pt idx="24257">
                  <c:v>240.93968899999999</c:v>
                </c:pt>
                <c:pt idx="24258">
                  <c:v>240.949623</c:v>
                </c:pt>
                <c:pt idx="24259">
                  <c:v>240.95955599999999</c:v>
                </c:pt>
                <c:pt idx="24260">
                  <c:v>240.96949000000001</c:v>
                </c:pt>
                <c:pt idx="24261">
                  <c:v>240.979423</c:v>
                </c:pt>
                <c:pt idx="24262">
                  <c:v>240.98935599999999</c:v>
                </c:pt>
                <c:pt idx="24263">
                  <c:v>240.99929</c:v>
                </c:pt>
                <c:pt idx="24264">
                  <c:v>241.00922299999999</c:v>
                </c:pt>
                <c:pt idx="24265">
                  <c:v>241.01915700000001</c:v>
                </c:pt>
                <c:pt idx="24266">
                  <c:v>241.02909</c:v>
                </c:pt>
                <c:pt idx="24267">
                  <c:v>241.03902400000001</c:v>
                </c:pt>
                <c:pt idx="24268">
                  <c:v>241.048957</c:v>
                </c:pt>
                <c:pt idx="24269">
                  <c:v>241.05888999999999</c:v>
                </c:pt>
                <c:pt idx="24270">
                  <c:v>241.06882400000001</c:v>
                </c:pt>
                <c:pt idx="24271">
                  <c:v>241.078757</c:v>
                </c:pt>
                <c:pt idx="24272">
                  <c:v>241.08869100000001</c:v>
                </c:pt>
                <c:pt idx="24273">
                  <c:v>241.098624</c:v>
                </c:pt>
                <c:pt idx="24274">
                  <c:v>241.10855799999999</c:v>
                </c:pt>
                <c:pt idx="24275">
                  <c:v>241.11849100000001</c:v>
                </c:pt>
                <c:pt idx="24276">
                  <c:v>241.12842499999999</c:v>
                </c:pt>
                <c:pt idx="24277">
                  <c:v>241.13835800000001</c:v>
                </c:pt>
                <c:pt idx="24278">
                  <c:v>241.148292</c:v>
                </c:pt>
                <c:pt idx="24279">
                  <c:v>241.15822499999999</c:v>
                </c:pt>
                <c:pt idx="24280">
                  <c:v>241.16815800000001</c:v>
                </c:pt>
                <c:pt idx="24281">
                  <c:v>241.17809199999999</c:v>
                </c:pt>
                <c:pt idx="24282">
                  <c:v>241.18802500000001</c:v>
                </c:pt>
                <c:pt idx="24283">
                  <c:v>241.197959</c:v>
                </c:pt>
                <c:pt idx="24284">
                  <c:v>241.20789199999999</c:v>
                </c:pt>
                <c:pt idx="24285">
                  <c:v>241.217826</c:v>
                </c:pt>
                <c:pt idx="24286">
                  <c:v>241.22775899999999</c:v>
                </c:pt>
                <c:pt idx="24287">
                  <c:v>241.23769300000001</c:v>
                </c:pt>
                <c:pt idx="24288">
                  <c:v>241.247626</c:v>
                </c:pt>
                <c:pt idx="24289">
                  <c:v>241.25755899999999</c:v>
                </c:pt>
                <c:pt idx="24290">
                  <c:v>241.267493</c:v>
                </c:pt>
                <c:pt idx="24291">
                  <c:v>241.27742599999999</c:v>
                </c:pt>
                <c:pt idx="24292">
                  <c:v>241.28736000000001</c:v>
                </c:pt>
                <c:pt idx="24293">
                  <c:v>241.297293</c:v>
                </c:pt>
                <c:pt idx="24294">
                  <c:v>241.30722700000001</c:v>
                </c:pt>
                <c:pt idx="24295">
                  <c:v>241.31716</c:v>
                </c:pt>
                <c:pt idx="24296">
                  <c:v>241.32709299999999</c:v>
                </c:pt>
                <c:pt idx="24297">
                  <c:v>241.33702700000001</c:v>
                </c:pt>
                <c:pt idx="24298">
                  <c:v>241.34696</c:v>
                </c:pt>
                <c:pt idx="24299">
                  <c:v>241.35689400000001</c:v>
                </c:pt>
                <c:pt idx="24300">
                  <c:v>241.366827</c:v>
                </c:pt>
                <c:pt idx="24301">
                  <c:v>241.37676099999999</c:v>
                </c:pt>
                <c:pt idx="24302">
                  <c:v>241.38669400000001</c:v>
                </c:pt>
                <c:pt idx="24303">
                  <c:v>241.39662799999999</c:v>
                </c:pt>
                <c:pt idx="24304">
                  <c:v>241.40656100000001</c:v>
                </c:pt>
                <c:pt idx="24305">
                  <c:v>241.416495</c:v>
                </c:pt>
                <c:pt idx="24306">
                  <c:v>241.42642799999999</c:v>
                </c:pt>
                <c:pt idx="24307">
                  <c:v>241.43636100000001</c:v>
                </c:pt>
                <c:pt idx="24308">
                  <c:v>241.44629499999999</c:v>
                </c:pt>
                <c:pt idx="24309">
                  <c:v>241.45622800000001</c:v>
                </c:pt>
                <c:pt idx="24310">
                  <c:v>241.466162</c:v>
                </c:pt>
                <c:pt idx="24311">
                  <c:v>241.47609499999999</c:v>
                </c:pt>
                <c:pt idx="24312">
                  <c:v>241.486029</c:v>
                </c:pt>
                <c:pt idx="24313">
                  <c:v>241.49596199999999</c:v>
                </c:pt>
                <c:pt idx="24314">
                  <c:v>241.50589600000001</c:v>
                </c:pt>
                <c:pt idx="24315">
                  <c:v>241.515829</c:v>
                </c:pt>
                <c:pt idx="24316">
                  <c:v>241.52576199999999</c:v>
                </c:pt>
                <c:pt idx="24317">
                  <c:v>241.535696</c:v>
                </c:pt>
                <c:pt idx="24318">
                  <c:v>241.54562899999999</c:v>
                </c:pt>
                <c:pt idx="24319">
                  <c:v>241.55556300000001</c:v>
                </c:pt>
                <c:pt idx="24320">
                  <c:v>241.565496</c:v>
                </c:pt>
                <c:pt idx="24321">
                  <c:v>241.57543000000001</c:v>
                </c:pt>
                <c:pt idx="24322">
                  <c:v>241.585363</c:v>
                </c:pt>
                <c:pt idx="24323">
                  <c:v>241.59529599999999</c:v>
                </c:pt>
                <c:pt idx="24324">
                  <c:v>241.60523000000001</c:v>
                </c:pt>
                <c:pt idx="24325">
                  <c:v>241.615163</c:v>
                </c:pt>
                <c:pt idx="24326">
                  <c:v>241.62509700000001</c:v>
                </c:pt>
                <c:pt idx="24327">
                  <c:v>241.63503</c:v>
                </c:pt>
                <c:pt idx="24328">
                  <c:v>241.64496399999999</c:v>
                </c:pt>
                <c:pt idx="24329">
                  <c:v>241.65489700000001</c:v>
                </c:pt>
                <c:pt idx="24330">
                  <c:v>241.66483099999999</c:v>
                </c:pt>
                <c:pt idx="24331">
                  <c:v>241.67476400000001</c:v>
                </c:pt>
                <c:pt idx="24332">
                  <c:v>241.684697</c:v>
                </c:pt>
                <c:pt idx="24333">
                  <c:v>241.6946299</c:v>
                </c:pt>
                <c:pt idx="24334">
                  <c:v>241.70456290000001</c:v>
                </c:pt>
                <c:pt idx="24335">
                  <c:v>241.7144969</c:v>
                </c:pt>
                <c:pt idx="24336">
                  <c:v>241.72442989999999</c:v>
                </c:pt>
                <c:pt idx="24337">
                  <c:v>241.73436390000001</c:v>
                </c:pt>
                <c:pt idx="24338">
                  <c:v>241.74429689999999</c:v>
                </c:pt>
                <c:pt idx="24339">
                  <c:v>241.75423090000001</c:v>
                </c:pt>
                <c:pt idx="24340">
                  <c:v>241.7641639</c:v>
                </c:pt>
                <c:pt idx="24341">
                  <c:v>241.77409689999999</c:v>
                </c:pt>
                <c:pt idx="24342">
                  <c:v>241.7840309</c:v>
                </c:pt>
                <c:pt idx="24343">
                  <c:v>241.79396389999999</c:v>
                </c:pt>
                <c:pt idx="24344">
                  <c:v>241.80389790000001</c:v>
                </c:pt>
                <c:pt idx="24345">
                  <c:v>241.8138309</c:v>
                </c:pt>
                <c:pt idx="24346">
                  <c:v>241.82376489999999</c:v>
                </c:pt>
                <c:pt idx="24347">
                  <c:v>241.8336979</c:v>
                </c:pt>
                <c:pt idx="24348">
                  <c:v>241.84363189999999</c:v>
                </c:pt>
                <c:pt idx="24349">
                  <c:v>241.85356490000001</c:v>
                </c:pt>
                <c:pt idx="24350">
                  <c:v>241.8634979</c:v>
                </c:pt>
                <c:pt idx="24351">
                  <c:v>241.87343190000001</c:v>
                </c:pt>
                <c:pt idx="24352">
                  <c:v>241.8833649</c:v>
                </c:pt>
                <c:pt idx="24353">
                  <c:v>241.89329889999999</c:v>
                </c:pt>
                <c:pt idx="24354">
                  <c:v>241.90323190000001</c:v>
                </c:pt>
                <c:pt idx="24355">
                  <c:v>241.9131659</c:v>
                </c:pt>
                <c:pt idx="24356">
                  <c:v>241.92309890000001</c:v>
                </c:pt>
                <c:pt idx="24357">
                  <c:v>241.9330319</c:v>
                </c:pt>
                <c:pt idx="24358">
                  <c:v>241.94296589999999</c:v>
                </c:pt>
                <c:pt idx="24359">
                  <c:v>241.95289890000001</c:v>
                </c:pt>
                <c:pt idx="24360">
                  <c:v>241.9628329</c:v>
                </c:pt>
                <c:pt idx="24361">
                  <c:v>241.97276590000001</c:v>
                </c:pt>
                <c:pt idx="24362">
                  <c:v>241.9826999</c:v>
                </c:pt>
                <c:pt idx="24363">
                  <c:v>241.99263289999999</c:v>
                </c:pt>
                <c:pt idx="24364">
                  <c:v>242.00256690000001</c:v>
                </c:pt>
                <c:pt idx="24365">
                  <c:v>242.01249989999999</c:v>
                </c:pt>
                <c:pt idx="24366">
                  <c:v>242.02243290000001</c:v>
                </c:pt>
                <c:pt idx="24367">
                  <c:v>242.0323669</c:v>
                </c:pt>
                <c:pt idx="24368">
                  <c:v>242.04229989999999</c:v>
                </c:pt>
                <c:pt idx="24369">
                  <c:v>242.0522339</c:v>
                </c:pt>
                <c:pt idx="24370">
                  <c:v>242.06216689999999</c:v>
                </c:pt>
                <c:pt idx="24371">
                  <c:v>242.07210090000001</c:v>
                </c:pt>
                <c:pt idx="24372">
                  <c:v>242.0820339</c:v>
                </c:pt>
                <c:pt idx="24373">
                  <c:v>242.09196789999999</c:v>
                </c:pt>
                <c:pt idx="24374">
                  <c:v>242.1019009</c:v>
                </c:pt>
                <c:pt idx="24375">
                  <c:v>242.11183389999999</c:v>
                </c:pt>
                <c:pt idx="24376">
                  <c:v>242.12176790000001</c:v>
                </c:pt>
                <c:pt idx="24377">
                  <c:v>242.1317009</c:v>
                </c:pt>
                <c:pt idx="24378">
                  <c:v>242.14163490000001</c:v>
                </c:pt>
                <c:pt idx="24379">
                  <c:v>242.1515679</c:v>
                </c:pt>
                <c:pt idx="24380">
                  <c:v>242.16150189999999</c:v>
                </c:pt>
                <c:pt idx="24381">
                  <c:v>242.17143490000001</c:v>
                </c:pt>
                <c:pt idx="24382">
                  <c:v>242.1813689</c:v>
                </c:pt>
                <c:pt idx="24383">
                  <c:v>242.19130190000001</c:v>
                </c:pt>
                <c:pt idx="24384">
                  <c:v>242.2012349</c:v>
                </c:pt>
                <c:pt idx="24385">
                  <c:v>242.21116889999999</c:v>
                </c:pt>
                <c:pt idx="24386">
                  <c:v>242.22110190000001</c:v>
                </c:pt>
                <c:pt idx="24387">
                  <c:v>242.23103589999999</c:v>
                </c:pt>
                <c:pt idx="24388">
                  <c:v>242.24096890000001</c:v>
                </c:pt>
                <c:pt idx="24389">
                  <c:v>242.2509029</c:v>
                </c:pt>
                <c:pt idx="24390">
                  <c:v>242.26083589999999</c:v>
                </c:pt>
                <c:pt idx="24391">
                  <c:v>242.27076890000001</c:v>
                </c:pt>
                <c:pt idx="24392">
                  <c:v>242.28070289999999</c:v>
                </c:pt>
                <c:pt idx="24393">
                  <c:v>242.29063590000001</c:v>
                </c:pt>
                <c:pt idx="24394">
                  <c:v>242.3005699</c:v>
                </c:pt>
                <c:pt idx="24395">
                  <c:v>242.31050289999999</c:v>
                </c:pt>
                <c:pt idx="24396">
                  <c:v>242.3204369</c:v>
                </c:pt>
                <c:pt idx="24397">
                  <c:v>242.33036989999999</c:v>
                </c:pt>
                <c:pt idx="24398">
                  <c:v>242.34030390000001</c:v>
                </c:pt>
                <c:pt idx="24399">
                  <c:v>242.3502369</c:v>
                </c:pt>
                <c:pt idx="24400">
                  <c:v>242.36016989999999</c:v>
                </c:pt>
                <c:pt idx="24401">
                  <c:v>242.3701039</c:v>
                </c:pt>
                <c:pt idx="24402">
                  <c:v>242.38003689999999</c:v>
                </c:pt>
                <c:pt idx="24403">
                  <c:v>242.38997090000001</c:v>
                </c:pt>
                <c:pt idx="24404">
                  <c:v>242.3999039</c:v>
                </c:pt>
                <c:pt idx="24405">
                  <c:v>242.40983790000001</c:v>
                </c:pt>
                <c:pt idx="24406">
                  <c:v>242.4197709</c:v>
                </c:pt>
                <c:pt idx="24407">
                  <c:v>242.42970389999999</c:v>
                </c:pt>
                <c:pt idx="24408">
                  <c:v>242.43963790000001</c:v>
                </c:pt>
                <c:pt idx="24409">
                  <c:v>242.4495709</c:v>
                </c:pt>
                <c:pt idx="24410">
                  <c:v>242.45950490000001</c:v>
                </c:pt>
                <c:pt idx="24411">
                  <c:v>242.4694379</c:v>
                </c:pt>
                <c:pt idx="24412">
                  <c:v>242.47937189999999</c:v>
                </c:pt>
                <c:pt idx="24413">
                  <c:v>242.48930490000001</c:v>
                </c:pt>
                <c:pt idx="24414">
                  <c:v>242.4992379</c:v>
                </c:pt>
                <c:pt idx="24415">
                  <c:v>242.50917190000001</c:v>
                </c:pt>
                <c:pt idx="24416">
                  <c:v>242.5191049</c:v>
                </c:pt>
                <c:pt idx="24417">
                  <c:v>242.52903889999999</c:v>
                </c:pt>
                <c:pt idx="24418">
                  <c:v>242.53897190000001</c:v>
                </c:pt>
                <c:pt idx="24419">
                  <c:v>242.54890589999999</c:v>
                </c:pt>
                <c:pt idx="24420">
                  <c:v>242.55883890000001</c:v>
                </c:pt>
                <c:pt idx="24421">
                  <c:v>242.5687729</c:v>
                </c:pt>
                <c:pt idx="24422">
                  <c:v>242.57870589999999</c:v>
                </c:pt>
                <c:pt idx="24423">
                  <c:v>242.58863890000001</c:v>
                </c:pt>
                <c:pt idx="24424">
                  <c:v>242.59857289999999</c:v>
                </c:pt>
                <c:pt idx="24425">
                  <c:v>242.60850590000001</c:v>
                </c:pt>
                <c:pt idx="24426">
                  <c:v>242.6184399</c:v>
                </c:pt>
                <c:pt idx="24427">
                  <c:v>242.62837289999999</c:v>
                </c:pt>
                <c:pt idx="24428">
                  <c:v>242.6383069</c:v>
                </c:pt>
                <c:pt idx="24429">
                  <c:v>242.64823989999999</c:v>
                </c:pt>
                <c:pt idx="24430">
                  <c:v>242.65817390000001</c:v>
                </c:pt>
                <c:pt idx="24431">
                  <c:v>242.6681069</c:v>
                </c:pt>
                <c:pt idx="24432">
                  <c:v>242.67803989999999</c:v>
                </c:pt>
                <c:pt idx="24433">
                  <c:v>242.6879739</c:v>
                </c:pt>
                <c:pt idx="24434">
                  <c:v>242.6979068</c:v>
                </c:pt>
                <c:pt idx="24435">
                  <c:v>242.70784080000001</c:v>
                </c:pt>
                <c:pt idx="24436">
                  <c:v>242.7177738</c:v>
                </c:pt>
                <c:pt idx="24437">
                  <c:v>242.72770779999999</c:v>
                </c:pt>
                <c:pt idx="24438">
                  <c:v>242.73764080000001</c:v>
                </c:pt>
                <c:pt idx="24439">
                  <c:v>242.7475738</c:v>
                </c:pt>
                <c:pt idx="24440">
                  <c:v>242.75750780000001</c:v>
                </c:pt>
                <c:pt idx="24441">
                  <c:v>242.7674408</c:v>
                </c:pt>
                <c:pt idx="24442">
                  <c:v>242.77737479999999</c:v>
                </c:pt>
                <c:pt idx="24443">
                  <c:v>242.78730780000001</c:v>
                </c:pt>
                <c:pt idx="24444">
                  <c:v>242.79724179999999</c:v>
                </c:pt>
                <c:pt idx="24445">
                  <c:v>242.80717480000001</c:v>
                </c:pt>
                <c:pt idx="24446">
                  <c:v>242.8171088</c:v>
                </c:pt>
                <c:pt idx="24447">
                  <c:v>242.82704179999999</c:v>
                </c:pt>
                <c:pt idx="24448">
                  <c:v>242.83697480000001</c:v>
                </c:pt>
                <c:pt idx="24449">
                  <c:v>242.84690879999999</c:v>
                </c:pt>
                <c:pt idx="24450">
                  <c:v>242.85684180000001</c:v>
                </c:pt>
                <c:pt idx="24451">
                  <c:v>242.8667758</c:v>
                </c:pt>
                <c:pt idx="24452">
                  <c:v>242.87670879999999</c:v>
                </c:pt>
                <c:pt idx="24453">
                  <c:v>242.8866428</c:v>
                </c:pt>
                <c:pt idx="24454">
                  <c:v>242.89657579999999</c:v>
                </c:pt>
                <c:pt idx="24455">
                  <c:v>242.90650880000001</c:v>
                </c:pt>
                <c:pt idx="24456">
                  <c:v>242.9164428</c:v>
                </c:pt>
                <c:pt idx="24457">
                  <c:v>242.92637579999999</c:v>
                </c:pt>
                <c:pt idx="24458">
                  <c:v>242.9363098</c:v>
                </c:pt>
                <c:pt idx="24459">
                  <c:v>242.94624279999999</c:v>
                </c:pt>
                <c:pt idx="24460">
                  <c:v>242.95617680000001</c:v>
                </c:pt>
                <c:pt idx="24461">
                  <c:v>242.9661098</c:v>
                </c:pt>
                <c:pt idx="24462">
                  <c:v>242.97604279999999</c:v>
                </c:pt>
                <c:pt idx="24463">
                  <c:v>242.9859768</c:v>
                </c:pt>
                <c:pt idx="24464">
                  <c:v>242.99590979999999</c:v>
                </c:pt>
                <c:pt idx="24465">
                  <c:v>243.00584380000001</c:v>
                </c:pt>
                <c:pt idx="24466">
                  <c:v>243.0157768</c:v>
                </c:pt>
                <c:pt idx="24467">
                  <c:v>243.02571080000001</c:v>
                </c:pt>
                <c:pt idx="24468">
                  <c:v>243.0356438</c:v>
                </c:pt>
                <c:pt idx="24469">
                  <c:v>243.04557679999999</c:v>
                </c:pt>
                <c:pt idx="24470">
                  <c:v>243.05551080000001</c:v>
                </c:pt>
                <c:pt idx="24471">
                  <c:v>243.0654438</c:v>
                </c:pt>
                <c:pt idx="24472">
                  <c:v>243.07537780000001</c:v>
                </c:pt>
                <c:pt idx="24473">
                  <c:v>243.0853108</c:v>
                </c:pt>
                <c:pt idx="24474">
                  <c:v>243.09524479999999</c:v>
                </c:pt>
                <c:pt idx="24475">
                  <c:v>243.10517780000001</c:v>
                </c:pt>
                <c:pt idx="24476">
                  <c:v>243.11511179999999</c:v>
                </c:pt>
                <c:pt idx="24477">
                  <c:v>243.12504480000001</c:v>
                </c:pt>
                <c:pt idx="24478">
                  <c:v>243.1349778</c:v>
                </c:pt>
                <c:pt idx="24479">
                  <c:v>243.14491179999999</c:v>
                </c:pt>
                <c:pt idx="24480">
                  <c:v>243.15484480000001</c:v>
                </c:pt>
                <c:pt idx="24481">
                  <c:v>243.16477879999999</c:v>
                </c:pt>
                <c:pt idx="24482">
                  <c:v>243.17471180000001</c:v>
                </c:pt>
                <c:pt idx="24483">
                  <c:v>243.1846458</c:v>
                </c:pt>
                <c:pt idx="24484">
                  <c:v>243.19457879999999</c:v>
                </c:pt>
                <c:pt idx="24485">
                  <c:v>243.2045128</c:v>
                </c:pt>
                <c:pt idx="24486">
                  <c:v>243.21444579999999</c:v>
                </c:pt>
                <c:pt idx="24487">
                  <c:v>243.22437880000001</c:v>
                </c:pt>
                <c:pt idx="24488">
                  <c:v>243.2343128</c:v>
                </c:pt>
                <c:pt idx="24489">
                  <c:v>243.24424579999999</c:v>
                </c:pt>
                <c:pt idx="24490">
                  <c:v>243.2541798</c:v>
                </c:pt>
                <c:pt idx="24491">
                  <c:v>243.26411279999999</c:v>
                </c:pt>
                <c:pt idx="24492">
                  <c:v>243.27404680000001</c:v>
                </c:pt>
                <c:pt idx="24493">
                  <c:v>243.2839798</c:v>
                </c:pt>
                <c:pt idx="24494">
                  <c:v>243.29391269999999</c:v>
                </c:pt>
                <c:pt idx="24495">
                  <c:v>243.3038468</c:v>
                </c:pt>
                <c:pt idx="24496">
                  <c:v>243.31377979999999</c:v>
                </c:pt>
                <c:pt idx="24497">
                  <c:v>243.32371380000001</c:v>
                </c:pt>
                <c:pt idx="24498">
                  <c:v>243.3336468</c:v>
                </c:pt>
                <c:pt idx="24499">
                  <c:v>243.34358080000001</c:v>
                </c:pt>
                <c:pt idx="24500">
                  <c:v>243.3535138</c:v>
                </c:pt>
                <c:pt idx="24501">
                  <c:v>243.36344779999999</c:v>
                </c:pt>
                <c:pt idx="24502">
                  <c:v>243.37338080000001</c:v>
                </c:pt>
                <c:pt idx="24503">
                  <c:v>243.3833138</c:v>
                </c:pt>
                <c:pt idx="24504">
                  <c:v>243.39324780000001</c:v>
                </c:pt>
                <c:pt idx="24505">
                  <c:v>243.4031808</c:v>
                </c:pt>
                <c:pt idx="24506">
                  <c:v>243.41311479999999</c:v>
                </c:pt>
                <c:pt idx="24507">
                  <c:v>243.42304780000001</c:v>
                </c:pt>
                <c:pt idx="24508">
                  <c:v>243.43298179999999</c:v>
                </c:pt>
                <c:pt idx="24509">
                  <c:v>243.44291480000001</c:v>
                </c:pt>
                <c:pt idx="24510">
                  <c:v>243.4528478</c:v>
                </c:pt>
                <c:pt idx="24511">
                  <c:v>243.46278179999999</c:v>
                </c:pt>
                <c:pt idx="24512">
                  <c:v>243.47271480000001</c:v>
                </c:pt>
                <c:pt idx="24513">
                  <c:v>243.48264879999999</c:v>
                </c:pt>
                <c:pt idx="24514">
                  <c:v>243.49258180000001</c:v>
                </c:pt>
                <c:pt idx="24515">
                  <c:v>243.5025158</c:v>
                </c:pt>
                <c:pt idx="24516">
                  <c:v>243.51244879999999</c:v>
                </c:pt>
                <c:pt idx="24517">
                  <c:v>243.52238180000001</c:v>
                </c:pt>
                <c:pt idx="24518">
                  <c:v>243.53231579999999</c:v>
                </c:pt>
                <c:pt idx="24519">
                  <c:v>243.54224880000001</c:v>
                </c:pt>
                <c:pt idx="24520">
                  <c:v>243.5521828</c:v>
                </c:pt>
                <c:pt idx="24521">
                  <c:v>243.56211579999999</c:v>
                </c:pt>
                <c:pt idx="24522">
                  <c:v>243.5720498</c:v>
                </c:pt>
                <c:pt idx="24523">
                  <c:v>243.58198279999999</c:v>
                </c:pt>
                <c:pt idx="24524">
                  <c:v>243.59191580000001</c:v>
                </c:pt>
                <c:pt idx="24525">
                  <c:v>243.6018498</c:v>
                </c:pt>
                <c:pt idx="24526">
                  <c:v>243.61178279999999</c:v>
                </c:pt>
                <c:pt idx="24527">
                  <c:v>243.6217168</c:v>
                </c:pt>
                <c:pt idx="24528">
                  <c:v>243.63164979999999</c:v>
                </c:pt>
                <c:pt idx="24529">
                  <c:v>243.64158380000001</c:v>
                </c:pt>
                <c:pt idx="24530">
                  <c:v>243.6515168</c:v>
                </c:pt>
                <c:pt idx="24531">
                  <c:v>243.66145080000001</c:v>
                </c:pt>
                <c:pt idx="24532">
                  <c:v>243.6713838</c:v>
                </c:pt>
                <c:pt idx="24533">
                  <c:v>243.68131679999999</c:v>
                </c:pt>
                <c:pt idx="24534">
                  <c:v>243.69125080000001</c:v>
                </c:pt>
                <c:pt idx="24535">
                  <c:v>243.7011846</c:v>
                </c:pt>
                <c:pt idx="24536">
                  <c:v>243.71111859999999</c:v>
                </c:pt>
                <c:pt idx="24537">
                  <c:v>243.72105160000001</c:v>
                </c:pt>
                <c:pt idx="24538">
                  <c:v>243.7309856</c:v>
                </c:pt>
                <c:pt idx="24539">
                  <c:v>243.74091859999999</c:v>
                </c:pt>
                <c:pt idx="24540">
                  <c:v>243.7508516</c:v>
                </c:pt>
                <c:pt idx="24541">
                  <c:v>243.76078559999999</c:v>
                </c:pt>
                <c:pt idx="24542">
                  <c:v>243.77071860000001</c:v>
                </c:pt>
                <c:pt idx="24543">
                  <c:v>243.7806526</c:v>
                </c:pt>
                <c:pt idx="24544">
                  <c:v>243.79058559999999</c:v>
                </c:pt>
                <c:pt idx="24545">
                  <c:v>243.8005196</c:v>
                </c:pt>
                <c:pt idx="24546">
                  <c:v>243.81045259999999</c:v>
                </c:pt>
                <c:pt idx="24547">
                  <c:v>243.82038560000001</c:v>
                </c:pt>
                <c:pt idx="24548">
                  <c:v>243.8303196</c:v>
                </c:pt>
                <c:pt idx="24549">
                  <c:v>243.84025260000001</c:v>
                </c:pt>
                <c:pt idx="24550">
                  <c:v>243.8501866</c:v>
                </c:pt>
                <c:pt idx="24551">
                  <c:v>243.86011959999999</c:v>
                </c:pt>
                <c:pt idx="24552">
                  <c:v>243.87005360000001</c:v>
                </c:pt>
                <c:pt idx="24553">
                  <c:v>243.8799866</c:v>
                </c:pt>
                <c:pt idx="24554">
                  <c:v>243.88992060000001</c:v>
                </c:pt>
                <c:pt idx="24555">
                  <c:v>243.8998536</c:v>
                </c:pt>
                <c:pt idx="24556">
                  <c:v>243.90978659999999</c:v>
                </c:pt>
                <c:pt idx="24557">
                  <c:v>243.91972060000001</c:v>
                </c:pt>
                <c:pt idx="24558">
                  <c:v>243.92965359999999</c:v>
                </c:pt>
                <c:pt idx="24559">
                  <c:v>243.93958760000001</c:v>
                </c:pt>
                <c:pt idx="24560">
                  <c:v>243.9495206</c:v>
                </c:pt>
                <c:pt idx="24561">
                  <c:v>243.95945459999999</c:v>
                </c:pt>
                <c:pt idx="24562">
                  <c:v>243.9693876</c:v>
                </c:pt>
                <c:pt idx="24563">
                  <c:v>243.97932059999999</c:v>
                </c:pt>
                <c:pt idx="24564">
                  <c:v>243.98925460000001</c:v>
                </c:pt>
                <c:pt idx="24565">
                  <c:v>243.9991876</c:v>
                </c:pt>
                <c:pt idx="24566">
                  <c:v>244.00912159999999</c:v>
                </c:pt>
                <c:pt idx="24567">
                  <c:v>244.0190546</c:v>
                </c:pt>
                <c:pt idx="24568">
                  <c:v>244.02898859999999</c:v>
                </c:pt>
                <c:pt idx="24569">
                  <c:v>244.03892160000001</c:v>
                </c:pt>
                <c:pt idx="24570">
                  <c:v>244.0488546</c:v>
                </c:pt>
                <c:pt idx="24571">
                  <c:v>244.05878860000001</c:v>
                </c:pt>
                <c:pt idx="24572">
                  <c:v>244.0687216</c:v>
                </c:pt>
                <c:pt idx="24573">
                  <c:v>244.07865559999999</c:v>
                </c:pt>
                <c:pt idx="24574">
                  <c:v>244.08858860000001</c:v>
                </c:pt>
                <c:pt idx="24575">
                  <c:v>244.0985226</c:v>
                </c:pt>
                <c:pt idx="24576">
                  <c:v>244.10845560000001</c:v>
                </c:pt>
                <c:pt idx="24577">
                  <c:v>244.1183886</c:v>
                </c:pt>
                <c:pt idx="24578">
                  <c:v>244.12832259999999</c:v>
                </c:pt>
                <c:pt idx="24579">
                  <c:v>244.13825560000001</c:v>
                </c:pt>
                <c:pt idx="24580">
                  <c:v>244.14818959999999</c:v>
                </c:pt>
                <c:pt idx="24581">
                  <c:v>244.15812260000001</c:v>
                </c:pt>
                <c:pt idx="24582">
                  <c:v>244.1680566</c:v>
                </c:pt>
                <c:pt idx="24583">
                  <c:v>244.17798959999999</c:v>
                </c:pt>
                <c:pt idx="24584">
                  <c:v>244.1879236</c:v>
                </c:pt>
                <c:pt idx="24585">
                  <c:v>244.19785659999999</c:v>
                </c:pt>
                <c:pt idx="24586">
                  <c:v>244.20778960000001</c:v>
                </c:pt>
                <c:pt idx="24587">
                  <c:v>244.2177236</c:v>
                </c:pt>
                <c:pt idx="24588">
                  <c:v>244.22765659999999</c:v>
                </c:pt>
                <c:pt idx="24589">
                  <c:v>244.2375906</c:v>
                </c:pt>
                <c:pt idx="24590">
                  <c:v>244.24752359999999</c:v>
                </c:pt>
                <c:pt idx="24591">
                  <c:v>244.25745760000001</c:v>
                </c:pt>
                <c:pt idx="24592">
                  <c:v>244.2673906</c:v>
                </c:pt>
                <c:pt idx="24593">
                  <c:v>244.27732359999999</c:v>
                </c:pt>
                <c:pt idx="24594">
                  <c:v>244.2872576</c:v>
                </c:pt>
                <c:pt idx="24595">
                  <c:v>244.29719059999999</c:v>
                </c:pt>
                <c:pt idx="24596">
                  <c:v>244.30712460000001</c:v>
                </c:pt>
                <c:pt idx="24597">
                  <c:v>244.3170576</c:v>
                </c:pt>
                <c:pt idx="24598">
                  <c:v>244.32699160000001</c:v>
                </c:pt>
                <c:pt idx="24599">
                  <c:v>244.3369246</c:v>
                </c:pt>
                <c:pt idx="24600">
                  <c:v>244.34685859999999</c:v>
                </c:pt>
                <c:pt idx="24601">
                  <c:v>244.35679160000001</c:v>
                </c:pt>
                <c:pt idx="24602">
                  <c:v>244.3667246</c:v>
                </c:pt>
                <c:pt idx="24603">
                  <c:v>244.37665860000001</c:v>
                </c:pt>
                <c:pt idx="24604">
                  <c:v>244.3865916</c:v>
                </c:pt>
                <c:pt idx="24605">
                  <c:v>244.39652559999999</c:v>
                </c:pt>
                <c:pt idx="24606">
                  <c:v>244.40645860000001</c:v>
                </c:pt>
                <c:pt idx="24607">
                  <c:v>244.41639259999999</c:v>
                </c:pt>
                <c:pt idx="24608">
                  <c:v>244.42632560000001</c:v>
                </c:pt>
                <c:pt idx="24609">
                  <c:v>244.4362586</c:v>
                </c:pt>
                <c:pt idx="24610">
                  <c:v>244.44619259999999</c:v>
                </c:pt>
                <c:pt idx="24611">
                  <c:v>244.45612560000001</c:v>
                </c:pt>
                <c:pt idx="24612">
                  <c:v>244.46605959999999</c:v>
                </c:pt>
                <c:pt idx="24613">
                  <c:v>244.47599260000001</c:v>
                </c:pt>
                <c:pt idx="24614">
                  <c:v>244.4859266</c:v>
                </c:pt>
                <c:pt idx="24615">
                  <c:v>244.49585959999999</c:v>
                </c:pt>
                <c:pt idx="24616">
                  <c:v>244.50579260000001</c:v>
                </c:pt>
                <c:pt idx="24617">
                  <c:v>244.51572659999999</c:v>
                </c:pt>
                <c:pt idx="24618">
                  <c:v>244.52565960000001</c:v>
                </c:pt>
                <c:pt idx="24619">
                  <c:v>244.5355936</c:v>
                </c:pt>
                <c:pt idx="24620">
                  <c:v>244.54552659999999</c:v>
                </c:pt>
                <c:pt idx="24621">
                  <c:v>244.5554606</c:v>
                </c:pt>
                <c:pt idx="24622">
                  <c:v>244.56539359999999</c:v>
                </c:pt>
                <c:pt idx="24623">
                  <c:v>244.57532660000001</c:v>
                </c:pt>
                <c:pt idx="24624">
                  <c:v>244.5852606</c:v>
                </c:pt>
                <c:pt idx="24625">
                  <c:v>244.59519359999999</c:v>
                </c:pt>
                <c:pt idx="24626">
                  <c:v>244.6051276</c:v>
                </c:pt>
                <c:pt idx="24627">
                  <c:v>244.61506059999999</c:v>
                </c:pt>
                <c:pt idx="24628">
                  <c:v>244.62499460000001</c:v>
                </c:pt>
                <c:pt idx="24629">
                  <c:v>244.6349276</c:v>
                </c:pt>
                <c:pt idx="24630">
                  <c:v>244.64486160000001</c:v>
                </c:pt>
                <c:pt idx="24631">
                  <c:v>244.6547946</c:v>
                </c:pt>
                <c:pt idx="24632">
                  <c:v>244.66472759999999</c:v>
                </c:pt>
                <c:pt idx="24633">
                  <c:v>244.67466160000001</c:v>
                </c:pt>
                <c:pt idx="24634">
                  <c:v>244.6845946</c:v>
                </c:pt>
                <c:pt idx="24635">
                  <c:v>244.69452860000001</c:v>
                </c:pt>
                <c:pt idx="24636">
                  <c:v>244.70446100000001</c:v>
                </c:pt>
                <c:pt idx="24637">
                  <c:v>244.714395</c:v>
                </c:pt>
                <c:pt idx="24638">
                  <c:v>244.72432800000001</c:v>
                </c:pt>
                <c:pt idx="24639">
                  <c:v>244.734261</c:v>
                </c:pt>
                <c:pt idx="24640">
                  <c:v>244.74419499999999</c:v>
                </c:pt>
                <c:pt idx="24641">
                  <c:v>244.75412800000001</c:v>
                </c:pt>
                <c:pt idx="24642">
                  <c:v>244.764062</c:v>
                </c:pt>
                <c:pt idx="24643">
                  <c:v>244.77399500000001</c:v>
                </c:pt>
                <c:pt idx="24644">
                  <c:v>244.783929</c:v>
                </c:pt>
                <c:pt idx="24645">
                  <c:v>244.79386199999999</c:v>
                </c:pt>
                <c:pt idx="24646">
                  <c:v>244.80379500000001</c:v>
                </c:pt>
                <c:pt idx="24647">
                  <c:v>244.813729</c:v>
                </c:pt>
                <c:pt idx="24648">
                  <c:v>244.82366200000001</c:v>
                </c:pt>
                <c:pt idx="24649">
                  <c:v>244.833596</c:v>
                </c:pt>
                <c:pt idx="24650">
                  <c:v>244.84352899999999</c:v>
                </c:pt>
                <c:pt idx="24651">
                  <c:v>244.853463</c:v>
                </c:pt>
                <c:pt idx="24652">
                  <c:v>244.86339599999999</c:v>
                </c:pt>
                <c:pt idx="24653">
                  <c:v>244.87332900000001</c:v>
                </c:pt>
                <c:pt idx="24654">
                  <c:v>244.883263</c:v>
                </c:pt>
                <c:pt idx="24655">
                  <c:v>244.89319599999999</c:v>
                </c:pt>
                <c:pt idx="24656">
                  <c:v>244.90313</c:v>
                </c:pt>
                <c:pt idx="24657">
                  <c:v>244.91306299999999</c:v>
                </c:pt>
                <c:pt idx="24658">
                  <c:v>244.92299700000001</c:v>
                </c:pt>
                <c:pt idx="24659">
                  <c:v>244.93293</c:v>
                </c:pt>
                <c:pt idx="24660">
                  <c:v>244.94286399999999</c:v>
                </c:pt>
                <c:pt idx="24661">
                  <c:v>244.952797</c:v>
                </c:pt>
                <c:pt idx="24662">
                  <c:v>244.96272999999999</c:v>
                </c:pt>
                <c:pt idx="24663">
                  <c:v>244.97266400000001</c:v>
                </c:pt>
                <c:pt idx="24664">
                  <c:v>244.982597</c:v>
                </c:pt>
                <c:pt idx="24665">
                  <c:v>244.99253100000001</c:v>
                </c:pt>
                <c:pt idx="24666">
                  <c:v>245.002464</c:v>
                </c:pt>
                <c:pt idx="24667">
                  <c:v>245.01239799999999</c:v>
                </c:pt>
                <c:pt idx="24668">
                  <c:v>245.02233100000001</c:v>
                </c:pt>
                <c:pt idx="24669">
                  <c:v>245.032264</c:v>
                </c:pt>
                <c:pt idx="24670">
                  <c:v>245.04219800000001</c:v>
                </c:pt>
                <c:pt idx="24671">
                  <c:v>245.052131</c:v>
                </c:pt>
                <c:pt idx="24672">
                  <c:v>245.06206499999999</c:v>
                </c:pt>
                <c:pt idx="24673">
                  <c:v>245.07199800000001</c:v>
                </c:pt>
                <c:pt idx="24674">
                  <c:v>245.08193199999999</c:v>
                </c:pt>
                <c:pt idx="24675">
                  <c:v>245.09186500000001</c:v>
                </c:pt>
                <c:pt idx="24676">
                  <c:v>245.101799</c:v>
                </c:pt>
                <c:pt idx="24677">
                  <c:v>245.11173199999999</c:v>
                </c:pt>
                <c:pt idx="24678">
                  <c:v>245.12166500000001</c:v>
                </c:pt>
                <c:pt idx="24679">
                  <c:v>245.13159899999999</c:v>
                </c:pt>
                <c:pt idx="24680">
                  <c:v>245.14153200000001</c:v>
                </c:pt>
                <c:pt idx="24681">
                  <c:v>245.151466</c:v>
                </c:pt>
                <c:pt idx="24682">
                  <c:v>245.16139899999999</c:v>
                </c:pt>
                <c:pt idx="24683">
                  <c:v>245.171333</c:v>
                </c:pt>
                <c:pt idx="24684">
                  <c:v>245.18126599999999</c:v>
                </c:pt>
                <c:pt idx="24685">
                  <c:v>245.19119900000001</c:v>
                </c:pt>
                <c:pt idx="24686">
                  <c:v>245.201133</c:v>
                </c:pt>
                <c:pt idx="24687">
                  <c:v>245.21106599999999</c:v>
                </c:pt>
                <c:pt idx="24688">
                  <c:v>245.221</c:v>
                </c:pt>
                <c:pt idx="24689">
                  <c:v>245.23093299999999</c:v>
                </c:pt>
                <c:pt idx="24690">
                  <c:v>245.24086700000001</c:v>
                </c:pt>
                <c:pt idx="24691">
                  <c:v>245.2508</c:v>
                </c:pt>
                <c:pt idx="24692">
                  <c:v>245.26073299999999</c:v>
                </c:pt>
                <c:pt idx="24693">
                  <c:v>245.270667</c:v>
                </c:pt>
                <c:pt idx="24694">
                  <c:v>245.28059999999999</c:v>
                </c:pt>
                <c:pt idx="24695">
                  <c:v>245.29053400000001</c:v>
                </c:pt>
                <c:pt idx="24696">
                  <c:v>245.300467</c:v>
                </c:pt>
                <c:pt idx="24697">
                  <c:v>245.31040100000001</c:v>
                </c:pt>
                <c:pt idx="24698">
                  <c:v>245.320334</c:v>
                </c:pt>
                <c:pt idx="24699">
                  <c:v>245.33026699999999</c:v>
                </c:pt>
                <c:pt idx="24700">
                  <c:v>245.34020100000001</c:v>
                </c:pt>
                <c:pt idx="24701">
                  <c:v>245.350134</c:v>
                </c:pt>
                <c:pt idx="24702">
                  <c:v>245.36006800000001</c:v>
                </c:pt>
                <c:pt idx="24703">
                  <c:v>245.370001</c:v>
                </c:pt>
                <c:pt idx="24704">
                  <c:v>245.37993499999999</c:v>
                </c:pt>
                <c:pt idx="24705">
                  <c:v>245.38986800000001</c:v>
                </c:pt>
                <c:pt idx="24706">
                  <c:v>245.39980199999999</c:v>
                </c:pt>
                <c:pt idx="24707">
                  <c:v>245.40973500000001</c:v>
                </c:pt>
                <c:pt idx="24708">
                  <c:v>245.419668</c:v>
                </c:pt>
                <c:pt idx="24709">
                  <c:v>245.42960199999999</c:v>
                </c:pt>
                <c:pt idx="24710">
                  <c:v>245.43953500000001</c:v>
                </c:pt>
                <c:pt idx="24711">
                  <c:v>245.44946899999999</c:v>
                </c:pt>
                <c:pt idx="24712">
                  <c:v>245.45940200000001</c:v>
                </c:pt>
                <c:pt idx="24713">
                  <c:v>245.469336</c:v>
                </c:pt>
                <c:pt idx="24714">
                  <c:v>245.47926899999999</c:v>
                </c:pt>
                <c:pt idx="24715">
                  <c:v>245.48920200000001</c:v>
                </c:pt>
                <c:pt idx="24716">
                  <c:v>245.49913599999999</c:v>
                </c:pt>
                <c:pt idx="24717">
                  <c:v>245.50906900000001</c:v>
                </c:pt>
                <c:pt idx="24718">
                  <c:v>245.519003</c:v>
                </c:pt>
                <c:pt idx="24719">
                  <c:v>245.52893599999999</c:v>
                </c:pt>
                <c:pt idx="24720">
                  <c:v>245.53887</c:v>
                </c:pt>
                <c:pt idx="24721">
                  <c:v>245.54880299999999</c:v>
                </c:pt>
                <c:pt idx="24722">
                  <c:v>245.55873600000001</c:v>
                </c:pt>
                <c:pt idx="24723">
                  <c:v>245.56867</c:v>
                </c:pt>
                <c:pt idx="24724">
                  <c:v>245.57860299999999</c:v>
                </c:pt>
                <c:pt idx="24725">
                  <c:v>245.588537</c:v>
                </c:pt>
                <c:pt idx="24726">
                  <c:v>245.59846999999999</c:v>
                </c:pt>
                <c:pt idx="24727">
                  <c:v>245.60840400000001</c:v>
                </c:pt>
                <c:pt idx="24728">
                  <c:v>245.618337</c:v>
                </c:pt>
                <c:pt idx="24729">
                  <c:v>245.62827100000001</c:v>
                </c:pt>
                <c:pt idx="24730">
                  <c:v>245.638204</c:v>
                </c:pt>
                <c:pt idx="24731">
                  <c:v>245.64813699999999</c:v>
                </c:pt>
                <c:pt idx="24732">
                  <c:v>245.65807100000001</c:v>
                </c:pt>
                <c:pt idx="24733">
                  <c:v>245.668004</c:v>
                </c:pt>
                <c:pt idx="24734">
                  <c:v>245.67793800000001</c:v>
                </c:pt>
                <c:pt idx="24735">
                  <c:v>245.687871</c:v>
                </c:pt>
                <c:pt idx="24736">
                  <c:v>245.69780499999999</c:v>
                </c:pt>
                <c:pt idx="24737">
                  <c:v>245.7077396</c:v>
                </c:pt>
                <c:pt idx="24738">
                  <c:v>245.71767259999999</c:v>
                </c:pt>
                <c:pt idx="24739">
                  <c:v>245.7276066</c:v>
                </c:pt>
                <c:pt idx="24740">
                  <c:v>245.73753959999999</c:v>
                </c:pt>
                <c:pt idx="24741">
                  <c:v>245.74747360000001</c:v>
                </c:pt>
                <c:pt idx="24742">
                  <c:v>245.7574066</c:v>
                </c:pt>
                <c:pt idx="24743">
                  <c:v>245.76734060000001</c:v>
                </c:pt>
                <c:pt idx="24744">
                  <c:v>245.7772736</c:v>
                </c:pt>
                <c:pt idx="24745">
                  <c:v>245.78720759999999</c:v>
                </c:pt>
                <c:pt idx="24746">
                  <c:v>245.79714060000001</c:v>
                </c:pt>
                <c:pt idx="24747">
                  <c:v>245.8070736</c:v>
                </c:pt>
                <c:pt idx="24748">
                  <c:v>245.81700760000001</c:v>
                </c:pt>
                <c:pt idx="24749">
                  <c:v>245.8269406</c:v>
                </c:pt>
                <c:pt idx="24750">
                  <c:v>245.83687459999999</c:v>
                </c:pt>
                <c:pt idx="24751">
                  <c:v>245.84680760000001</c:v>
                </c:pt>
                <c:pt idx="24752">
                  <c:v>245.85674159999999</c:v>
                </c:pt>
                <c:pt idx="24753">
                  <c:v>245.86667460000001</c:v>
                </c:pt>
                <c:pt idx="24754">
                  <c:v>245.8766076</c:v>
                </c:pt>
                <c:pt idx="24755">
                  <c:v>245.88654159999999</c:v>
                </c:pt>
                <c:pt idx="24756">
                  <c:v>245.8964746</c:v>
                </c:pt>
                <c:pt idx="24757">
                  <c:v>245.90640859999999</c:v>
                </c:pt>
                <c:pt idx="24758">
                  <c:v>245.91634160000001</c:v>
                </c:pt>
                <c:pt idx="24759">
                  <c:v>245.9262756</c:v>
                </c:pt>
                <c:pt idx="24760">
                  <c:v>245.93620859999999</c:v>
                </c:pt>
                <c:pt idx="24761">
                  <c:v>245.9461426</c:v>
                </c:pt>
                <c:pt idx="24762">
                  <c:v>245.95607559999999</c:v>
                </c:pt>
                <c:pt idx="24763">
                  <c:v>245.96600860000001</c:v>
                </c:pt>
                <c:pt idx="24764">
                  <c:v>245.9759426</c:v>
                </c:pt>
                <c:pt idx="24765">
                  <c:v>245.98587560000001</c:v>
                </c:pt>
                <c:pt idx="24766">
                  <c:v>245.9958096</c:v>
                </c:pt>
                <c:pt idx="24767">
                  <c:v>246.00574259999999</c:v>
                </c:pt>
                <c:pt idx="24768">
                  <c:v>246.01567660000001</c:v>
                </c:pt>
                <c:pt idx="24769">
                  <c:v>246.0256096</c:v>
                </c:pt>
                <c:pt idx="24770">
                  <c:v>246.03554260000001</c:v>
                </c:pt>
                <c:pt idx="24771">
                  <c:v>246.0454766</c:v>
                </c:pt>
                <c:pt idx="24772">
                  <c:v>246.05540959999999</c:v>
                </c:pt>
                <c:pt idx="24773">
                  <c:v>246.06534360000001</c:v>
                </c:pt>
                <c:pt idx="24774">
                  <c:v>246.0752766</c:v>
                </c:pt>
                <c:pt idx="24775">
                  <c:v>246.08521060000001</c:v>
                </c:pt>
                <c:pt idx="24776">
                  <c:v>246.0951436</c:v>
                </c:pt>
                <c:pt idx="24777">
                  <c:v>246.10507759999999</c:v>
                </c:pt>
                <c:pt idx="24778">
                  <c:v>246.11501060000001</c:v>
                </c:pt>
                <c:pt idx="24779">
                  <c:v>246.12494359999999</c:v>
                </c:pt>
                <c:pt idx="24780">
                  <c:v>246.13487760000001</c:v>
                </c:pt>
                <c:pt idx="24781">
                  <c:v>246.1448106</c:v>
                </c:pt>
                <c:pt idx="24782">
                  <c:v>246.15474459999999</c:v>
                </c:pt>
                <c:pt idx="24783">
                  <c:v>246.1646776</c:v>
                </c:pt>
                <c:pt idx="24784">
                  <c:v>246.17461159999999</c:v>
                </c:pt>
                <c:pt idx="24785">
                  <c:v>246.18454460000001</c:v>
                </c:pt>
                <c:pt idx="24786">
                  <c:v>246.1944786</c:v>
                </c:pt>
                <c:pt idx="24787">
                  <c:v>246.20441159999999</c:v>
                </c:pt>
                <c:pt idx="24788">
                  <c:v>246.2143446</c:v>
                </c:pt>
                <c:pt idx="24789">
                  <c:v>246.22427859999999</c:v>
                </c:pt>
                <c:pt idx="24790">
                  <c:v>246.23421160000001</c:v>
                </c:pt>
                <c:pt idx="24791">
                  <c:v>246.2441456</c:v>
                </c:pt>
                <c:pt idx="24792">
                  <c:v>246.25407860000001</c:v>
                </c:pt>
                <c:pt idx="24793">
                  <c:v>246.2640126</c:v>
                </c:pt>
                <c:pt idx="24794">
                  <c:v>246.27394559999999</c:v>
                </c:pt>
                <c:pt idx="24795">
                  <c:v>246.28387860000001</c:v>
                </c:pt>
                <c:pt idx="24796">
                  <c:v>246.2938126</c:v>
                </c:pt>
                <c:pt idx="24797">
                  <c:v>246.30374560000001</c:v>
                </c:pt>
                <c:pt idx="24798">
                  <c:v>246.3136796</c:v>
                </c:pt>
                <c:pt idx="24799">
                  <c:v>246.32361259999999</c:v>
                </c:pt>
                <c:pt idx="24800">
                  <c:v>246.33354660000001</c:v>
                </c:pt>
                <c:pt idx="24801">
                  <c:v>246.34347959999999</c:v>
                </c:pt>
                <c:pt idx="24802">
                  <c:v>246.35341360000001</c:v>
                </c:pt>
                <c:pt idx="24803">
                  <c:v>246.3633466</c:v>
                </c:pt>
                <c:pt idx="24804">
                  <c:v>246.37328059999999</c:v>
                </c:pt>
                <c:pt idx="24805">
                  <c:v>246.3832136</c:v>
                </c:pt>
                <c:pt idx="24806">
                  <c:v>246.39314659999999</c:v>
                </c:pt>
                <c:pt idx="24807">
                  <c:v>246.40308060000001</c:v>
                </c:pt>
                <c:pt idx="24808">
                  <c:v>246.4130136</c:v>
                </c:pt>
                <c:pt idx="24809">
                  <c:v>246.42294759999999</c:v>
                </c:pt>
                <c:pt idx="24810">
                  <c:v>246.4328806</c:v>
                </c:pt>
                <c:pt idx="24811">
                  <c:v>246.44281459999999</c:v>
                </c:pt>
                <c:pt idx="24812">
                  <c:v>246.45274760000001</c:v>
                </c:pt>
                <c:pt idx="24813">
                  <c:v>246.4626806</c:v>
                </c:pt>
                <c:pt idx="24814">
                  <c:v>246.47261459999999</c:v>
                </c:pt>
                <c:pt idx="24815">
                  <c:v>246.4825476</c:v>
                </c:pt>
                <c:pt idx="24816">
                  <c:v>246.49248159999999</c:v>
                </c:pt>
                <c:pt idx="24817">
                  <c:v>246.50241460000001</c:v>
                </c:pt>
                <c:pt idx="24818">
                  <c:v>246.5123486</c:v>
                </c:pt>
                <c:pt idx="24819">
                  <c:v>246.52228160000001</c:v>
                </c:pt>
                <c:pt idx="24820">
                  <c:v>246.5322156</c:v>
                </c:pt>
                <c:pt idx="24821">
                  <c:v>246.54214859999999</c:v>
                </c:pt>
                <c:pt idx="24822">
                  <c:v>246.55208160000001</c:v>
                </c:pt>
                <c:pt idx="24823">
                  <c:v>246.5620156</c:v>
                </c:pt>
                <c:pt idx="24824">
                  <c:v>246.57194860000001</c:v>
                </c:pt>
                <c:pt idx="24825">
                  <c:v>246.5818826</c:v>
                </c:pt>
                <c:pt idx="24826">
                  <c:v>246.59181559999999</c:v>
                </c:pt>
                <c:pt idx="24827">
                  <c:v>246.60174960000001</c:v>
                </c:pt>
                <c:pt idx="24828">
                  <c:v>246.61168259999999</c:v>
                </c:pt>
                <c:pt idx="24829">
                  <c:v>246.62161660000001</c:v>
                </c:pt>
                <c:pt idx="24830">
                  <c:v>246.6315496</c:v>
                </c:pt>
                <c:pt idx="24831">
                  <c:v>246.64148259999999</c:v>
                </c:pt>
                <c:pt idx="24832">
                  <c:v>246.6514166</c:v>
                </c:pt>
                <c:pt idx="24833">
                  <c:v>246.66134959999999</c:v>
                </c:pt>
                <c:pt idx="24834">
                  <c:v>246.67128360000001</c:v>
                </c:pt>
                <c:pt idx="24835">
                  <c:v>246.6812166</c:v>
                </c:pt>
                <c:pt idx="24836">
                  <c:v>246.69115059999999</c:v>
                </c:pt>
                <c:pt idx="24837">
                  <c:v>246.70108310000001</c:v>
                </c:pt>
                <c:pt idx="24838">
                  <c:v>246.71101609999999</c:v>
                </c:pt>
                <c:pt idx="24839">
                  <c:v>246.72095010000001</c:v>
                </c:pt>
                <c:pt idx="24840">
                  <c:v>246.7308831</c:v>
                </c:pt>
                <c:pt idx="24841">
                  <c:v>246.74081709999999</c:v>
                </c:pt>
                <c:pt idx="24842">
                  <c:v>246.7507501</c:v>
                </c:pt>
                <c:pt idx="24843">
                  <c:v>246.76068409999999</c:v>
                </c:pt>
                <c:pt idx="24844">
                  <c:v>246.77061710000001</c:v>
                </c:pt>
                <c:pt idx="24845">
                  <c:v>246.7805511</c:v>
                </c:pt>
                <c:pt idx="24846">
                  <c:v>246.79048409999999</c:v>
                </c:pt>
                <c:pt idx="24847">
                  <c:v>246.8004171</c:v>
                </c:pt>
                <c:pt idx="24848">
                  <c:v>246.81035109999999</c:v>
                </c:pt>
                <c:pt idx="24849">
                  <c:v>246.82028410000001</c:v>
                </c:pt>
                <c:pt idx="24850">
                  <c:v>246.8302181</c:v>
                </c:pt>
                <c:pt idx="24851">
                  <c:v>246.84015110000001</c:v>
                </c:pt>
                <c:pt idx="24852">
                  <c:v>246.8500851</c:v>
                </c:pt>
                <c:pt idx="24853">
                  <c:v>246.86001809999999</c:v>
                </c:pt>
                <c:pt idx="24854">
                  <c:v>246.86995210000001</c:v>
                </c:pt>
                <c:pt idx="24855">
                  <c:v>246.8798851</c:v>
                </c:pt>
                <c:pt idx="24856">
                  <c:v>246.88981810000001</c:v>
                </c:pt>
                <c:pt idx="24857">
                  <c:v>246.8997521</c:v>
                </c:pt>
                <c:pt idx="24858">
                  <c:v>246.90968509999999</c:v>
                </c:pt>
                <c:pt idx="24859">
                  <c:v>246.91961910000001</c:v>
                </c:pt>
                <c:pt idx="24860">
                  <c:v>246.9295521</c:v>
                </c:pt>
                <c:pt idx="24861">
                  <c:v>246.93948610000001</c:v>
                </c:pt>
                <c:pt idx="24862">
                  <c:v>246.9494191</c:v>
                </c:pt>
                <c:pt idx="24863">
                  <c:v>246.95935309999999</c:v>
                </c:pt>
                <c:pt idx="24864">
                  <c:v>246.96928610000001</c:v>
                </c:pt>
                <c:pt idx="24865">
                  <c:v>246.97921909999999</c:v>
                </c:pt>
                <c:pt idx="24866">
                  <c:v>246.98915310000001</c:v>
                </c:pt>
                <c:pt idx="24867">
                  <c:v>246.9990861</c:v>
                </c:pt>
                <c:pt idx="24868">
                  <c:v>247.00902009999999</c:v>
                </c:pt>
                <c:pt idx="24869">
                  <c:v>247.0189531</c:v>
                </c:pt>
                <c:pt idx="24870">
                  <c:v>247.02888709999999</c:v>
                </c:pt>
                <c:pt idx="24871">
                  <c:v>247.03882010000001</c:v>
                </c:pt>
                <c:pt idx="24872">
                  <c:v>247.0487541</c:v>
                </c:pt>
                <c:pt idx="24873">
                  <c:v>247.05868709999999</c:v>
                </c:pt>
                <c:pt idx="24874">
                  <c:v>247.0686201</c:v>
                </c:pt>
                <c:pt idx="24875">
                  <c:v>247.07855409999999</c:v>
                </c:pt>
                <c:pt idx="24876">
                  <c:v>247.08848710000001</c:v>
                </c:pt>
                <c:pt idx="24877">
                  <c:v>247.0984211</c:v>
                </c:pt>
                <c:pt idx="24878">
                  <c:v>247.10835410000001</c:v>
                </c:pt>
                <c:pt idx="24879">
                  <c:v>247.1182881</c:v>
                </c:pt>
                <c:pt idx="24880">
                  <c:v>247.12822109999999</c:v>
                </c:pt>
                <c:pt idx="24881">
                  <c:v>247.13815510000001</c:v>
                </c:pt>
                <c:pt idx="24882">
                  <c:v>247.1480881</c:v>
                </c:pt>
                <c:pt idx="24883">
                  <c:v>247.15802110000001</c:v>
                </c:pt>
                <c:pt idx="24884">
                  <c:v>247.1679551</c:v>
                </c:pt>
                <c:pt idx="24885">
                  <c:v>247.17788809999999</c:v>
                </c:pt>
                <c:pt idx="24886">
                  <c:v>247.18782210000001</c:v>
                </c:pt>
                <c:pt idx="24887">
                  <c:v>247.19775509999999</c:v>
                </c:pt>
                <c:pt idx="24888">
                  <c:v>247.20768910000001</c:v>
                </c:pt>
                <c:pt idx="24889">
                  <c:v>247.2176221</c:v>
                </c:pt>
                <c:pt idx="24890">
                  <c:v>247.22755509999999</c:v>
                </c:pt>
                <c:pt idx="24891">
                  <c:v>247.2374891</c:v>
                </c:pt>
                <c:pt idx="24892">
                  <c:v>247.24742209999999</c:v>
                </c:pt>
                <c:pt idx="24893">
                  <c:v>247.25735610000001</c:v>
                </c:pt>
                <c:pt idx="24894">
                  <c:v>247.2672891</c:v>
                </c:pt>
                <c:pt idx="24895">
                  <c:v>247.27722309999999</c:v>
                </c:pt>
                <c:pt idx="24896">
                  <c:v>247.2871561</c:v>
                </c:pt>
                <c:pt idx="24897">
                  <c:v>247.29709009999999</c:v>
                </c:pt>
                <c:pt idx="24898">
                  <c:v>247.30702310000001</c:v>
                </c:pt>
                <c:pt idx="24899">
                  <c:v>247.3169561</c:v>
                </c:pt>
                <c:pt idx="24900">
                  <c:v>247.32689010000001</c:v>
                </c:pt>
                <c:pt idx="24901">
                  <c:v>247.3368231</c:v>
                </c:pt>
                <c:pt idx="24902">
                  <c:v>247.34675709999999</c:v>
                </c:pt>
                <c:pt idx="24903">
                  <c:v>247.35669010000001</c:v>
                </c:pt>
                <c:pt idx="24904">
                  <c:v>247.3666241</c:v>
                </c:pt>
                <c:pt idx="24905">
                  <c:v>247.37655710000001</c:v>
                </c:pt>
                <c:pt idx="24906">
                  <c:v>247.3864911</c:v>
                </c:pt>
                <c:pt idx="24907">
                  <c:v>247.39642409999999</c:v>
                </c:pt>
                <c:pt idx="24908">
                  <c:v>247.40635710000001</c:v>
                </c:pt>
                <c:pt idx="24909">
                  <c:v>247.4162911</c:v>
                </c:pt>
                <c:pt idx="24910">
                  <c:v>247.42622410000001</c:v>
                </c:pt>
                <c:pt idx="24911">
                  <c:v>247.4361581</c:v>
                </c:pt>
                <c:pt idx="24912">
                  <c:v>247.44609109999999</c:v>
                </c:pt>
                <c:pt idx="24913">
                  <c:v>247.45602510000001</c:v>
                </c:pt>
                <c:pt idx="24914">
                  <c:v>247.46595809999999</c:v>
                </c:pt>
                <c:pt idx="24915">
                  <c:v>247.47589210000001</c:v>
                </c:pt>
                <c:pt idx="24916">
                  <c:v>247.4858251</c:v>
                </c:pt>
                <c:pt idx="24917">
                  <c:v>247.49575809999999</c:v>
                </c:pt>
                <c:pt idx="24918">
                  <c:v>247.5056921</c:v>
                </c:pt>
                <c:pt idx="24919">
                  <c:v>247.51562509999999</c:v>
                </c:pt>
                <c:pt idx="24920">
                  <c:v>247.52555910000001</c:v>
                </c:pt>
                <c:pt idx="24921">
                  <c:v>247.5354921</c:v>
                </c:pt>
                <c:pt idx="24922">
                  <c:v>247.54542609999999</c:v>
                </c:pt>
                <c:pt idx="24923">
                  <c:v>247.5553591</c:v>
                </c:pt>
                <c:pt idx="24924">
                  <c:v>247.56529309999999</c:v>
                </c:pt>
                <c:pt idx="24925">
                  <c:v>247.57522610000001</c:v>
                </c:pt>
                <c:pt idx="24926">
                  <c:v>247.5851591</c:v>
                </c:pt>
                <c:pt idx="24927">
                  <c:v>247.59509310000001</c:v>
                </c:pt>
                <c:pt idx="24928">
                  <c:v>247.6050261</c:v>
                </c:pt>
                <c:pt idx="24929">
                  <c:v>247.61496009999999</c:v>
                </c:pt>
                <c:pt idx="24930">
                  <c:v>247.62489310000001</c:v>
                </c:pt>
                <c:pt idx="24931">
                  <c:v>247.6348271</c:v>
                </c:pt>
                <c:pt idx="24932">
                  <c:v>247.64476010000001</c:v>
                </c:pt>
                <c:pt idx="24933">
                  <c:v>247.6546941</c:v>
                </c:pt>
                <c:pt idx="24934">
                  <c:v>247.66462709999999</c:v>
                </c:pt>
                <c:pt idx="24935">
                  <c:v>247.67456010000001</c:v>
                </c:pt>
                <c:pt idx="24936">
                  <c:v>247.68449409999999</c:v>
                </c:pt>
                <c:pt idx="24937">
                  <c:v>247.69442710000001</c:v>
                </c:pt>
                <c:pt idx="24938">
                  <c:v>247.70436079999999</c:v>
                </c:pt>
                <c:pt idx="24939">
                  <c:v>247.71429380000001</c:v>
                </c:pt>
                <c:pt idx="24940">
                  <c:v>247.72422779999999</c:v>
                </c:pt>
                <c:pt idx="24941">
                  <c:v>247.73416080000001</c:v>
                </c:pt>
                <c:pt idx="24942">
                  <c:v>247.7440948</c:v>
                </c:pt>
                <c:pt idx="24943">
                  <c:v>247.75402779999999</c:v>
                </c:pt>
                <c:pt idx="24944">
                  <c:v>247.76396080000001</c:v>
                </c:pt>
                <c:pt idx="24945">
                  <c:v>247.77389479999999</c:v>
                </c:pt>
                <c:pt idx="24946">
                  <c:v>247.78382780000001</c:v>
                </c:pt>
                <c:pt idx="24947">
                  <c:v>247.7937618</c:v>
                </c:pt>
                <c:pt idx="24948">
                  <c:v>247.80369479999999</c:v>
                </c:pt>
                <c:pt idx="24949">
                  <c:v>247.8136288</c:v>
                </c:pt>
                <c:pt idx="24950">
                  <c:v>247.82356179999999</c:v>
                </c:pt>
                <c:pt idx="24951">
                  <c:v>247.83349580000001</c:v>
                </c:pt>
                <c:pt idx="24952">
                  <c:v>247.8434288</c:v>
                </c:pt>
                <c:pt idx="24953">
                  <c:v>247.85336280000001</c:v>
                </c:pt>
                <c:pt idx="24954">
                  <c:v>247.8632958</c:v>
                </c:pt>
                <c:pt idx="24955">
                  <c:v>247.87322879999999</c:v>
                </c:pt>
                <c:pt idx="24956">
                  <c:v>247.88316280000001</c:v>
                </c:pt>
                <c:pt idx="24957">
                  <c:v>247.8930958</c:v>
                </c:pt>
                <c:pt idx="24958">
                  <c:v>247.90302969999999</c:v>
                </c:pt>
                <c:pt idx="24959">
                  <c:v>247.9129628</c:v>
                </c:pt>
                <c:pt idx="24960">
                  <c:v>247.92289679999999</c:v>
                </c:pt>
                <c:pt idx="24961">
                  <c:v>247.93282980000001</c:v>
                </c:pt>
                <c:pt idx="24962">
                  <c:v>247.9427628</c:v>
                </c:pt>
                <c:pt idx="24963">
                  <c:v>247.95269680000001</c:v>
                </c:pt>
                <c:pt idx="24964">
                  <c:v>247.9626298</c:v>
                </c:pt>
                <c:pt idx="24965">
                  <c:v>247.97256379999999</c:v>
                </c:pt>
                <c:pt idx="24966">
                  <c:v>247.98249680000001</c:v>
                </c:pt>
                <c:pt idx="24967">
                  <c:v>247.99243079999999</c:v>
                </c:pt>
                <c:pt idx="24968">
                  <c:v>248.00236380000001</c:v>
                </c:pt>
                <c:pt idx="24969">
                  <c:v>248.0122978</c:v>
                </c:pt>
                <c:pt idx="24970">
                  <c:v>248.02223079999999</c:v>
                </c:pt>
                <c:pt idx="24971">
                  <c:v>248.03216380000001</c:v>
                </c:pt>
                <c:pt idx="24972">
                  <c:v>248.04209779999999</c:v>
                </c:pt>
                <c:pt idx="24973">
                  <c:v>248.05203080000001</c:v>
                </c:pt>
                <c:pt idx="24974">
                  <c:v>248.0619648</c:v>
                </c:pt>
                <c:pt idx="24975">
                  <c:v>248.07189779999999</c:v>
                </c:pt>
                <c:pt idx="24976">
                  <c:v>248.0818318</c:v>
                </c:pt>
                <c:pt idx="24977">
                  <c:v>248.09176479999999</c:v>
                </c:pt>
                <c:pt idx="24978">
                  <c:v>248.10169880000001</c:v>
                </c:pt>
                <c:pt idx="24979">
                  <c:v>248.1116318</c:v>
                </c:pt>
                <c:pt idx="24980">
                  <c:v>248.12156580000001</c:v>
                </c:pt>
                <c:pt idx="24981">
                  <c:v>248.1314988</c:v>
                </c:pt>
                <c:pt idx="24982">
                  <c:v>248.14143179999999</c:v>
                </c:pt>
                <c:pt idx="24983">
                  <c:v>248.15136580000001</c:v>
                </c:pt>
                <c:pt idx="24984">
                  <c:v>248.1612988</c:v>
                </c:pt>
                <c:pt idx="24985">
                  <c:v>248.17123280000001</c:v>
                </c:pt>
                <c:pt idx="24986">
                  <c:v>248.1811658</c:v>
                </c:pt>
                <c:pt idx="24987">
                  <c:v>248.19109979999999</c:v>
                </c:pt>
                <c:pt idx="24988">
                  <c:v>248.20103280000001</c:v>
                </c:pt>
                <c:pt idx="24989">
                  <c:v>248.21096679999999</c:v>
                </c:pt>
                <c:pt idx="24990">
                  <c:v>248.22089980000001</c:v>
                </c:pt>
                <c:pt idx="24991">
                  <c:v>248.2308328</c:v>
                </c:pt>
                <c:pt idx="24992">
                  <c:v>248.24076679999999</c:v>
                </c:pt>
                <c:pt idx="24993">
                  <c:v>248.25069980000001</c:v>
                </c:pt>
                <c:pt idx="24994">
                  <c:v>248.26063379999999</c:v>
                </c:pt>
                <c:pt idx="24995">
                  <c:v>248.27056680000001</c:v>
                </c:pt>
                <c:pt idx="24996">
                  <c:v>248.2805008</c:v>
                </c:pt>
                <c:pt idx="24997">
                  <c:v>248.29043379999999</c:v>
                </c:pt>
                <c:pt idx="24998">
                  <c:v>248.3003678</c:v>
                </c:pt>
                <c:pt idx="24999">
                  <c:v>248.31030079999999</c:v>
                </c:pt>
                <c:pt idx="25000">
                  <c:v>248.32023380000001</c:v>
                </c:pt>
                <c:pt idx="25001">
                  <c:v>248.3301678</c:v>
                </c:pt>
                <c:pt idx="25002">
                  <c:v>248.34010079999999</c:v>
                </c:pt>
                <c:pt idx="25003">
                  <c:v>248.3500348</c:v>
                </c:pt>
                <c:pt idx="25004">
                  <c:v>248.35996779999999</c:v>
                </c:pt>
                <c:pt idx="25005">
                  <c:v>248.36990180000001</c:v>
                </c:pt>
                <c:pt idx="25006">
                  <c:v>248.3798348</c:v>
                </c:pt>
                <c:pt idx="25007">
                  <c:v>248.38976880000001</c:v>
                </c:pt>
                <c:pt idx="25008">
                  <c:v>248.3997018</c:v>
                </c:pt>
                <c:pt idx="25009">
                  <c:v>248.40963479999999</c:v>
                </c:pt>
                <c:pt idx="25010">
                  <c:v>248.41956880000001</c:v>
                </c:pt>
                <c:pt idx="25011">
                  <c:v>248.4295018</c:v>
                </c:pt>
                <c:pt idx="25012">
                  <c:v>248.43943580000001</c:v>
                </c:pt>
                <c:pt idx="25013">
                  <c:v>248.4493688</c:v>
                </c:pt>
                <c:pt idx="25014">
                  <c:v>248.45930279999999</c:v>
                </c:pt>
                <c:pt idx="25015">
                  <c:v>248.46923580000001</c:v>
                </c:pt>
                <c:pt idx="25016">
                  <c:v>248.47916979999999</c:v>
                </c:pt>
                <c:pt idx="25017">
                  <c:v>248.48910280000001</c:v>
                </c:pt>
                <c:pt idx="25018">
                  <c:v>248.4990368</c:v>
                </c:pt>
                <c:pt idx="25019">
                  <c:v>248.50896979999999</c:v>
                </c:pt>
                <c:pt idx="25020">
                  <c:v>248.51890280000001</c:v>
                </c:pt>
                <c:pt idx="25021">
                  <c:v>248.52883679999999</c:v>
                </c:pt>
                <c:pt idx="25022">
                  <c:v>248.53876980000001</c:v>
                </c:pt>
                <c:pt idx="25023">
                  <c:v>248.5487038</c:v>
                </c:pt>
                <c:pt idx="25024">
                  <c:v>248.55863679999999</c:v>
                </c:pt>
                <c:pt idx="25025">
                  <c:v>248.5685708</c:v>
                </c:pt>
                <c:pt idx="25026">
                  <c:v>248.57850379999999</c:v>
                </c:pt>
                <c:pt idx="25027">
                  <c:v>248.58843780000001</c:v>
                </c:pt>
                <c:pt idx="25028">
                  <c:v>248.5983708</c:v>
                </c:pt>
                <c:pt idx="25029">
                  <c:v>248.60830379999999</c:v>
                </c:pt>
                <c:pt idx="25030">
                  <c:v>248.6182378</c:v>
                </c:pt>
                <c:pt idx="25031">
                  <c:v>248.62817079999999</c:v>
                </c:pt>
                <c:pt idx="25032">
                  <c:v>248.63810480000001</c:v>
                </c:pt>
                <c:pt idx="25033">
                  <c:v>248.6480378</c:v>
                </c:pt>
                <c:pt idx="25034">
                  <c:v>248.65797180000001</c:v>
                </c:pt>
                <c:pt idx="25035">
                  <c:v>248.6679048</c:v>
                </c:pt>
                <c:pt idx="25036">
                  <c:v>248.67783879999999</c:v>
                </c:pt>
                <c:pt idx="25037">
                  <c:v>248.68777180000001</c:v>
                </c:pt>
                <c:pt idx="25038">
                  <c:v>248.6977048</c:v>
                </c:pt>
                <c:pt idx="25039">
                  <c:v>248.70763840000001</c:v>
                </c:pt>
                <c:pt idx="25040">
                  <c:v>248.7175714</c:v>
                </c:pt>
                <c:pt idx="25041">
                  <c:v>248.72750540000001</c:v>
                </c:pt>
                <c:pt idx="25042">
                  <c:v>248.7374384</c:v>
                </c:pt>
                <c:pt idx="25043">
                  <c:v>248.74737239999999</c:v>
                </c:pt>
                <c:pt idx="25044">
                  <c:v>248.75730540000001</c:v>
                </c:pt>
                <c:pt idx="25045">
                  <c:v>248.76723939999999</c:v>
                </c:pt>
                <c:pt idx="25046">
                  <c:v>248.77717240000001</c:v>
                </c:pt>
                <c:pt idx="25047">
                  <c:v>248.7871064</c:v>
                </c:pt>
                <c:pt idx="25048">
                  <c:v>248.79703939999999</c:v>
                </c:pt>
                <c:pt idx="25049">
                  <c:v>248.80697240000001</c:v>
                </c:pt>
                <c:pt idx="25050">
                  <c:v>248.81690639999999</c:v>
                </c:pt>
                <c:pt idx="25051">
                  <c:v>248.82683940000001</c:v>
                </c:pt>
                <c:pt idx="25052">
                  <c:v>248.8367734</c:v>
                </c:pt>
                <c:pt idx="25053">
                  <c:v>248.84670639999999</c:v>
                </c:pt>
                <c:pt idx="25054">
                  <c:v>248.8566404</c:v>
                </c:pt>
                <c:pt idx="25055">
                  <c:v>248.86657339999999</c:v>
                </c:pt>
                <c:pt idx="25056">
                  <c:v>248.87650740000001</c:v>
                </c:pt>
                <c:pt idx="25057">
                  <c:v>248.8864404</c:v>
                </c:pt>
                <c:pt idx="25058">
                  <c:v>248.89637339999999</c:v>
                </c:pt>
                <c:pt idx="25059">
                  <c:v>248.9063074</c:v>
                </c:pt>
                <c:pt idx="25060">
                  <c:v>248.91624039999999</c:v>
                </c:pt>
                <c:pt idx="25061">
                  <c:v>248.92617440000001</c:v>
                </c:pt>
                <c:pt idx="25062">
                  <c:v>248.9361074</c:v>
                </c:pt>
                <c:pt idx="25063">
                  <c:v>248.94604140000001</c:v>
                </c:pt>
                <c:pt idx="25064">
                  <c:v>248.9559744</c:v>
                </c:pt>
                <c:pt idx="25065">
                  <c:v>248.96590839999999</c:v>
                </c:pt>
                <c:pt idx="25066">
                  <c:v>248.97584140000001</c:v>
                </c:pt>
                <c:pt idx="25067">
                  <c:v>248.98577539999999</c:v>
                </c:pt>
                <c:pt idx="25068">
                  <c:v>248.99570840000001</c:v>
                </c:pt>
                <c:pt idx="25069">
                  <c:v>249.0056414</c:v>
                </c:pt>
                <c:pt idx="25070">
                  <c:v>249.01557539999999</c:v>
                </c:pt>
                <c:pt idx="25071">
                  <c:v>249.02550840000001</c:v>
                </c:pt>
                <c:pt idx="25072">
                  <c:v>249.03544239999999</c:v>
                </c:pt>
                <c:pt idx="25073">
                  <c:v>249.04537540000001</c:v>
                </c:pt>
                <c:pt idx="25074">
                  <c:v>249.0553094</c:v>
                </c:pt>
                <c:pt idx="25075">
                  <c:v>249.06524239999999</c:v>
                </c:pt>
                <c:pt idx="25076">
                  <c:v>249.0751764</c:v>
                </c:pt>
                <c:pt idx="25077">
                  <c:v>249.08510939999999</c:v>
                </c:pt>
                <c:pt idx="25078">
                  <c:v>249.09504240000001</c:v>
                </c:pt>
                <c:pt idx="25079">
                  <c:v>249.1049764</c:v>
                </c:pt>
                <c:pt idx="25080">
                  <c:v>249.11490939999999</c:v>
                </c:pt>
                <c:pt idx="25081">
                  <c:v>249.1248434</c:v>
                </c:pt>
                <c:pt idx="25082">
                  <c:v>249.13477639999999</c:v>
                </c:pt>
                <c:pt idx="25083">
                  <c:v>249.14471040000001</c:v>
                </c:pt>
                <c:pt idx="25084">
                  <c:v>249.1546434</c:v>
                </c:pt>
                <c:pt idx="25085">
                  <c:v>249.16457740000001</c:v>
                </c:pt>
                <c:pt idx="25086">
                  <c:v>249.1745104</c:v>
                </c:pt>
                <c:pt idx="25087">
                  <c:v>249.18444439999999</c:v>
                </c:pt>
                <c:pt idx="25088">
                  <c:v>249.19437740000001</c:v>
                </c:pt>
                <c:pt idx="25089">
                  <c:v>249.2043104</c:v>
                </c:pt>
                <c:pt idx="25090">
                  <c:v>249.21424440000001</c:v>
                </c:pt>
                <c:pt idx="25091">
                  <c:v>249.2241774</c:v>
                </c:pt>
                <c:pt idx="25092">
                  <c:v>249.23411139999999</c:v>
                </c:pt>
                <c:pt idx="25093">
                  <c:v>249.24404440000001</c:v>
                </c:pt>
                <c:pt idx="25094">
                  <c:v>249.25397839999999</c:v>
                </c:pt>
                <c:pt idx="25095">
                  <c:v>249.26391140000001</c:v>
                </c:pt>
                <c:pt idx="25096">
                  <c:v>249.2738454</c:v>
                </c:pt>
                <c:pt idx="25097">
                  <c:v>249.28377839999999</c:v>
                </c:pt>
                <c:pt idx="25098">
                  <c:v>249.2937124</c:v>
                </c:pt>
                <c:pt idx="25099">
                  <c:v>249.30364539999999</c:v>
                </c:pt>
                <c:pt idx="25100">
                  <c:v>249.31357840000001</c:v>
                </c:pt>
                <c:pt idx="25101">
                  <c:v>249.3235124</c:v>
                </c:pt>
                <c:pt idx="25102">
                  <c:v>249.33344539999999</c:v>
                </c:pt>
                <c:pt idx="25103">
                  <c:v>249.3433794</c:v>
                </c:pt>
                <c:pt idx="25104">
                  <c:v>249.35331239999999</c:v>
                </c:pt>
                <c:pt idx="25105">
                  <c:v>249.36324640000001</c:v>
                </c:pt>
                <c:pt idx="25106">
                  <c:v>249.3731794</c:v>
                </c:pt>
                <c:pt idx="25107">
                  <c:v>249.38311340000001</c:v>
                </c:pt>
                <c:pt idx="25108">
                  <c:v>249.3930464</c:v>
                </c:pt>
                <c:pt idx="25109">
                  <c:v>249.40298039999999</c:v>
                </c:pt>
                <c:pt idx="25110">
                  <c:v>249.41291340000001</c:v>
                </c:pt>
                <c:pt idx="25111">
                  <c:v>249.4228464</c:v>
                </c:pt>
                <c:pt idx="25112">
                  <c:v>249.43278040000001</c:v>
                </c:pt>
                <c:pt idx="25113">
                  <c:v>249.4427134</c:v>
                </c:pt>
                <c:pt idx="25114">
                  <c:v>249.45264739999999</c:v>
                </c:pt>
                <c:pt idx="25115">
                  <c:v>249.46258040000001</c:v>
                </c:pt>
                <c:pt idx="25116">
                  <c:v>249.47251439999999</c:v>
                </c:pt>
                <c:pt idx="25117">
                  <c:v>249.48244740000001</c:v>
                </c:pt>
                <c:pt idx="25118">
                  <c:v>249.4923814</c:v>
                </c:pt>
                <c:pt idx="25119">
                  <c:v>249.50231439999999</c:v>
                </c:pt>
                <c:pt idx="25120">
                  <c:v>249.5122484</c:v>
                </c:pt>
                <c:pt idx="25121">
                  <c:v>249.52218139999999</c:v>
                </c:pt>
                <c:pt idx="25122">
                  <c:v>249.53211440000001</c:v>
                </c:pt>
                <c:pt idx="25123">
                  <c:v>249.5420484</c:v>
                </c:pt>
                <c:pt idx="25124">
                  <c:v>249.55198139999999</c:v>
                </c:pt>
                <c:pt idx="25125">
                  <c:v>249.5619154</c:v>
                </c:pt>
                <c:pt idx="25126">
                  <c:v>249.57184839999999</c:v>
                </c:pt>
                <c:pt idx="25127">
                  <c:v>249.58178240000001</c:v>
                </c:pt>
                <c:pt idx="25128">
                  <c:v>249.5917154</c:v>
                </c:pt>
                <c:pt idx="25129">
                  <c:v>249.60164940000001</c:v>
                </c:pt>
                <c:pt idx="25130">
                  <c:v>249.6115824</c:v>
                </c:pt>
                <c:pt idx="25131">
                  <c:v>249.62151639999999</c:v>
                </c:pt>
                <c:pt idx="25132">
                  <c:v>249.63144940000001</c:v>
                </c:pt>
                <c:pt idx="25133">
                  <c:v>249.6413824</c:v>
                </c:pt>
                <c:pt idx="25134">
                  <c:v>249.65131640000001</c:v>
                </c:pt>
                <c:pt idx="25135">
                  <c:v>249.6612494</c:v>
                </c:pt>
                <c:pt idx="25136">
                  <c:v>249.67118339999999</c:v>
                </c:pt>
                <c:pt idx="25137">
                  <c:v>249.68111640000001</c:v>
                </c:pt>
                <c:pt idx="25138">
                  <c:v>249.69105039999999</c:v>
                </c:pt>
                <c:pt idx="25139">
                  <c:v>249.70098340000001</c:v>
                </c:pt>
                <c:pt idx="25140">
                  <c:v>249.7109178</c:v>
                </c:pt>
                <c:pt idx="25141">
                  <c:v>249.72085079999999</c:v>
                </c:pt>
                <c:pt idx="25142">
                  <c:v>249.73078480000001</c:v>
                </c:pt>
                <c:pt idx="25143">
                  <c:v>249.7407178</c:v>
                </c:pt>
                <c:pt idx="25144">
                  <c:v>249.75065079999999</c:v>
                </c:pt>
                <c:pt idx="25145">
                  <c:v>249.7605848</c:v>
                </c:pt>
                <c:pt idx="25146">
                  <c:v>249.77051779999999</c:v>
                </c:pt>
                <c:pt idx="25147">
                  <c:v>249.78045180000001</c:v>
                </c:pt>
                <c:pt idx="25148">
                  <c:v>249.7903848</c:v>
                </c:pt>
                <c:pt idx="25149">
                  <c:v>249.80031880000001</c:v>
                </c:pt>
                <c:pt idx="25150">
                  <c:v>249.8102518</c:v>
                </c:pt>
                <c:pt idx="25151">
                  <c:v>249.82018579999999</c:v>
                </c:pt>
                <c:pt idx="25152">
                  <c:v>249.83011880000001</c:v>
                </c:pt>
                <c:pt idx="25153">
                  <c:v>249.8400528</c:v>
                </c:pt>
                <c:pt idx="25154">
                  <c:v>249.84998580000001</c:v>
                </c:pt>
                <c:pt idx="25155">
                  <c:v>249.8599188</c:v>
                </c:pt>
                <c:pt idx="25156">
                  <c:v>249.86985279999999</c:v>
                </c:pt>
                <c:pt idx="25157">
                  <c:v>249.87978580000001</c:v>
                </c:pt>
                <c:pt idx="25158">
                  <c:v>249.88971979999999</c:v>
                </c:pt>
                <c:pt idx="25159">
                  <c:v>249.89965280000001</c:v>
                </c:pt>
                <c:pt idx="25160">
                  <c:v>249.9095868</c:v>
                </c:pt>
                <c:pt idx="25161">
                  <c:v>249.91951979999999</c:v>
                </c:pt>
                <c:pt idx="25162">
                  <c:v>249.9294538</c:v>
                </c:pt>
                <c:pt idx="25163">
                  <c:v>249.93938679999999</c:v>
                </c:pt>
                <c:pt idx="25164">
                  <c:v>249.94932080000001</c:v>
                </c:pt>
                <c:pt idx="25165">
                  <c:v>249.9592538</c:v>
                </c:pt>
                <c:pt idx="25166">
                  <c:v>249.96918779999999</c:v>
                </c:pt>
                <c:pt idx="25167">
                  <c:v>249.9791208</c:v>
                </c:pt>
                <c:pt idx="25168">
                  <c:v>249.98905379999999</c:v>
                </c:pt>
                <c:pt idx="25169">
                  <c:v>249.99898780000001</c:v>
                </c:pt>
                <c:pt idx="25170">
                  <c:v>250.0089208</c:v>
                </c:pt>
                <c:pt idx="25171">
                  <c:v>250.01885480000001</c:v>
                </c:pt>
                <c:pt idx="25172">
                  <c:v>250.0287878</c:v>
                </c:pt>
                <c:pt idx="25173">
                  <c:v>250.03872179999999</c:v>
                </c:pt>
                <c:pt idx="25174">
                  <c:v>250.04865480000001</c:v>
                </c:pt>
                <c:pt idx="25175">
                  <c:v>250.0585888</c:v>
                </c:pt>
                <c:pt idx="25176">
                  <c:v>250.06852180000001</c:v>
                </c:pt>
                <c:pt idx="25177">
                  <c:v>250.0784558</c:v>
                </c:pt>
                <c:pt idx="25178">
                  <c:v>250.08838879999999</c:v>
                </c:pt>
                <c:pt idx="25179">
                  <c:v>250.09832180000001</c:v>
                </c:pt>
                <c:pt idx="25180">
                  <c:v>250.10825579999999</c:v>
                </c:pt>
                <c:pt idx="25181">
                  <c:v>250.11818880000001</c:v>
                </c:pt>
                <c:pt idx="25182">
                  <c:v>250.1281228</c:v>
                </c:pt>
                <c:pt idx="25183">
                  <c:v>250.13805579999999</c:v>
                </c:pt>
                <c:pt idx="25184">
                  <c:v>250.1479898</c:v>
                </c:pt>
                <c:pt idx="25185">
                  <c:v>250.15792279999999</c:v>
                </c:pt>
                <c:pt idx="25186">
                  <c:v>250.16785680000001</c:v>
                </c:pt>
                <c:pt idx="25187">
                  <c:v>250.1777898</c:v>
                </c:pt>
                <c:pt idx="25188">
                  <c:v>250.18772379999999</c:v>
                </c:pt>
                <c:pt idx="25189">
                  <c:v>250.1976568</c:v>
                </c:pt>
                <c:pt idx="25190">
                  <c:v>250.20759079999999</c:v>
                </c:pt>
                <c:pt idx="25191">
                  <c:v>250.21752380000001</c:v>
                </c:pt>
                <c:pt idx="25192">
                  <c:v>250.2274568</c:v>
                </c:pt>
                <c:pt idx="25193">
                  <c:v>250.23739079999999</c:v>
                </c:pt>
                <c:pt idx="25194">
                  <c:v>250.2473238</c:v>
                </c:pt>
                <c:pt idx="25195">
                  <c:v>250.25725779999999</c:v>
                </c:pt>
                <c:pt idx="25196">
                  <c:v>250.26719080000001</c:v>
                </c:pt>
                <c:pt idx="25197">
                  <c:v>250.2771248</c:v>
                </c:pt>
                <c:pt idx="25198">
                  <c:v>250.28705780000001</c:v>
                </c:pt>
                <c:pt idx="25199">
                  <c:v>250.2969918</c:v>
                </c:pt>
                <c:pt idx="25200">
                  <c:v>250.30692479999999</c:v>
                </c:pt>
                <c:pt idx="25201">
                  <c:v>250.31685880000001</c:v>
                </c:pt>
                <c:pt idx="25202">
                  <c:v>250.3267918</c:v>
                </c:pt>
                <c:pt idx="25203">
                  <c:v>250.33672580000001</c:v>
                </c:pt>
                <c:pt idx="25204">
                  <c:v>250.3466588</c:v>
                </c:pt>
                <c:pt idx="25205">
                  <c:v>250.35659179999999</c:v>
                </c:pt>
                <c:pt idx="25206">
                  <c:v>250.36652580000001</c:v>
                </c:pt>
                <c:pt idx="25207">
                  <c:v>250.37645879999999</c:v>
                </c:pt>
                <c:pt idx="25208">
                  <c:v>250.38639280000001</c:v>
                </c:pt>
                <c:pt idx="25209">
                  <c:v>250.3963258</c:v>
                </c:pt>
                <c:pt idx="25210">
                  <c:v>250.40625979999999</c:v>
                </c:pt>
                <c:pt idx="25211">
                  <c:v>250.4161928</c:v>
                </c:pt>
                <c:pt idx="25212">
                  <c:v>250.42612679999999</c:v>
                </c:pt>
                <c:pt idx="25213">
                  <c:v>250.43605980000001</c:v>
                </c:pt>
                <c:pt idx="25214">
                  <c:v>250.4459938</c:v>
                </c:pt>
                <c:pt idx="25215">
                  <c:v>250.45592679999999</c:v>
                </c:pt>
                <c:pt idx="25216">
                  <c:v>250.4658608</c:v>
                </c:pt>
                <c:pt idx="25217">
                  <c:v>250.47579379999999</c:v>
                </c:pt>
                <c:pt idx="25218">
                  <c:v>250.48572680000001</c:v>
                </c:pt>
                <c:pt idx="25219">
                  <c:v>250.4956608</c:v>
                </c:pt>
                <c:pt idx="25220">
                  <c:v>250.50559380000001</c:v>
                </c:pt>
                <c:pt idx="25221">
                  <c:v>250.5155278</c:v>
                </c:pt>
                <c:pt idx="25222">
                  <c:v>250.52546079999999</c:v>
                </c:pt>
                <c:pt idx="25223">
                  <c:v>250.53539480000001</c:v>
                </c:pt>
                <c:pt idx="25224">
                  <c:v>250.5453278</c:v>
                </c:pt>
                <c:pt idx="25225">
                  <c:v>250.55526180000001</c:v>
                </c:pt>
                <c:pt idx="25226">
                  <c:v>250.5651948</c:v>
                </c:pt>
                <c:pt idx="25227">
                  <c:v>250.57512879999999</c:v>
                </c:pt>
                <c:pt idx="25228">
                  <c:v>250.58506180000001</c:v>
                </c:pt>
                <c:pt idx="25229">
                  <c:v>250.59499579999999</c:v>
                </c:pt>
                <c:pt idx="25230">
                  <c:v>250.60492880000001</c:v>
                </c:pt>
                <c:pt idx="25231">
                  <c:v>250.6148618</c:v>
                </c:pt>
                <c:pt idx="25232">
                  <c:v>250.62479579999999</c:v>
                </c:pt>
                <c:pt idx="25233">
                  <c:v>250.6347288</c:v>
                </c:pt>
                <c:pt idx="25234">
                  <c:v>250.64466279999999</c:v>
                </c:pt>
                <c:pt idx="25235">
                  <c:v>250.65459580000001</c:v>
                </c:pt>
                <c:pt idx="25236">
                  <c:v>250.6645298</c:v>
                </c:pt>
                <c:pt idx="25237">
                  <c:v>250.67446279999999</c:v>
                </c:pt>
                <c:pt idx="25238">
                  <c:v>250.6843968</c:v>
                </c:pt>
                <c:pt idx="25239">
                  <c:v>250.69432979999999</c:v>
                </c:pt>
                <c:pt idx="25240">
                  <c:v>250.70426359999999</c:v>
                </c:pt>
                <c:pt idx="25241">
                  <c:v>250.71419660000001</c:v>
                </c:pt>
                <c:pt idx="25242">
                  <c:v>250.7241306</c:v>
                </c:pt>
                <c:pt idx="25243">
                  <c:v>250.73406360000001</c:v>
                </c:pt>
                <c:pt idx="25244">
                  <c:v>250.7439976</c:v>
                </c:pt>
                <c:pt idx="25245">
                  <c:v>250.75393059999999</c:v>
                </c:pt>
                <c:pt idx="25246">
                  <c:v>250.76386360000001</c:v>
                </c:pt>
                <c:pt idx="25247">
                  <c:v>250.77379759999999</c:v>
                </c:pt>
                <c:pt idx="25248">
                  <c:v>250.78373060000001</c:v>
                </c:pt>
                <c:pt idx="25249">
                  <c:v>250.7936646</c:v>
                </c:pt>
                <c:pt idx="25250">
                  <c:v>250.80359759999999</c:v>
                </c:pt>
                <c:pt idx="25251">
                  <c:v>250.8135316</c:v>
                </c:pt>
                <c:pt idx="25252">
                  <c:v>250.82346459999999</c:v>
                </c:pt>
                <c:pt idx="25253">
                  <c:v>250.83339860000001</c:v>
                </c:pt>
                <c:pt idx="25254">
                  <c:v>250.8433316</c:v>
                </c:pt>
                <c:pt idx="25255">
                  <c:v>250.85326559999999</c:v>
                </c:pt>
                <c:pt idx="25256">
                  <c:v>250.8631986</c:v>
                </c:pt>
                <c:pt idx="25257">
                  <c:v>250.87313159999999</c:v>
                </c:pt>
                <c:pt idx="25258">
                  <c:v>250.88306560000001</c:v>
                </c:pt>
                <c:pt idx="25259">
                  <c:v>250.8929986</c:v>
                </c:pt>
                <c:pt idx="25260">
                  <c:v>250.90293260000001</c:v>
                </c:pt>
                <c:pt idx="25261">
                  <c:v>250.9128656</c:v>
                </c:pt>
                <c:pt idx="25262">
                  <c:v>250.92279959999999</c:v>
                </c:pt>
                <c:pt idx="25263">
                  <c:v>250.93273260000001</c:v>
                </c:pt>
                <c:pt idx="25264">
                  <c:v>250.9426666</c:v>
                </c:pt>
                <c:pt idx="25265">
                  <c:v>250.95259960000001</c:v>
                </c:pt>
                <c:pt idx="25266">
                  <c:v>250.9625336</c:v>
                </c:pt>
                <c:pt idx="25267">
                  <c:v>250.97246659999999</c:v>
                </c:pt>
                <c:pt idx="25268">
                  <c:v>250.98240060000001</c:v>
                </c:pt>
                <c:pt idx="25269">
                  <c:v>250.99233359999999</c:v>
                </c:pt>
                <c:pt idx="25270">
                  <c:v>251.00226760000001</c:v>
                </c:pt>
                <c:pt idx="25271">
                  <c:v>251.0122006</c:v>
                </c:pt>
                <c:pt idx="25272">
                  <c:v>251.02213359999999</c:v>
                </c:pt>
                <c:pt idx="25273">
                  <c:v>251.0320676</c:v>
                </c:pt>
                <c:pt idx="25274">
                  <c:v>251.04200059999999</c:v>
                </c:pt>
                <c:pt idx="25275">
                  <c:v>251.05193460000001</c:v>
                </c:pt>
                <c:pt idx="25276">
                  <c:v>251.0618676</c:v>
                </c:pt>
                <c:pt idx="25277">
                  <c:v>251.07180159999999</c:v>
                </c:pt>
                <c:pt idx="25278">
                  <c:v>251.0817346</c:v>
                </c:pt>
                <c:pt idx="25279">
                  <c:v>251.09166859999999</c:v>
                </c:pt>
                <c:pt idx="25280">
                  <c:v>251.10160160000001</c:v>
                </c:pt>
                <c:pt idx="25281">
                  <c:v>251.1115356</c:v>
                </c:pt>
                <c:pt idx="25282">
                  <c:v>251.12146859999999</c:v>
                </c:pt>
                <c:pt idx="25283">
                  <c:v>251.1314026</c:v>
                </c:pt>
                <c:pt idx="25284">
                  <c:v>251.14133559999999</c:v>
                </c:pt>
                <c:pt idx="25285">
                  <c:v>251.15126960000001</c:v>
                </c:pt>
                <c:pt idx="25286">
                  <c:v>251.1612026</c:v>
                </c:pt>
                <c:pt idx="25287">
                  <c:v>251.17113560000001</c:v>
                </c:pt>
                <c:pt idx="25288">
                  <c:v>251.1810696</c:v>
                </c:pt>
                <c:pt idx="25289">
                  <c:v>251.19100259999999</c:v>
                </c:pt>
                <c:pt idx="25290">
                  <c:v>251.20093660000001</c:v>
                </c:pt>
                <c:pt idx="25291">
                  <c:v>251.2108696</c:v>
                </c:pt>
                <c:pt idx="25292">
                  <c:v>251.22080360000001</c:v>
                </c:pt>
                <c:pt idx="25293">
                  <c:v>251.2307366</c:v>
                </c:pt>
                <c:pt idx="25294">
                  <c:v>251.24067059999999</c:v>
                </c:pt>
                <c:pt idx="25295">
                  <c:v>251.25060360000001</c:v>
                </c:pt>
                <c:pt idx="25296">
                  <c:v>251.26053759999999</c:v>
                </c:pt>
                <c:pt idx="25297">
                  <c:v>251.27047060000001</c:v>
                </c:pt>
                <c:pt idx="25298">
                  <c:v>251.2804046</c:v>
                </c:pt>
                <c:pt idx="25299">
                  <c:v>251.29033759999999</c:v>
                </c:pt>
                <c:pt idx="25300">
                  <c:v>251.3002716</c:v>
                </c:pt>
                <c:pt idx="25301">
                  <c:v>251.31020459999999</c:v>
                </c:pt>
                <c:pt idx="25302">
                  <c:v>251.32013860000001</c:v>
                </c:pt>
                <c:pt idx="25303">
                  <c:v>251.3300716</c:v>
                </c:pt>
                <c:pt idx="25304">
                  <c:v>251.34000560000001</c:v>
                </c:pt>
                <c:pt idx="25305">
                  <c:v>251.3499386</c:v>
                </c:pt>
                <c:pt idx="25306">
                  <c:v>251.35987159999999</c:v>
                </c:pt>
                <c:pt idx="25307">
                  <c:v>251.36980560000001</c:v>
                </c:pt>
                <c:pt idx="25308">
                  <c:v>251.3797386</c:v>
                </c:pt>
                <c:pt idx="25309">
                  <c:v>251.38967260000001</c:v>
                </c:pt>
                <c:pt idx="25310">
                  <c:v>251.3996056</c:v>
                </c:pt>
                <c:pt idx="25311">
                  <c:v>251.40953959999999</c:v>
                </c:pt>
                <c:pt idx="25312">
                  <c:v>251.41947260000001</c:v>
                </c:pt>
                <c:pt idx="25313">
                  <c:v>251.42940659999999</c:v>
                </c:pt>
                <c:pt idx="25314">
                  <c:v>251.43933960000001</c:v>
                </c:pt>
                <c:pt idx="25315">
                  <c:v>251.4492736</c:v>
                </c:pt>
                <c:pt idx="25316">
                  <c:v>251.45920659999999</c:v>
                </c:pt>
                <c:pt idx="25317">
                  <c:v>251.4691406</c:v>
                </c:pt>
                <c:pt idx="25318">
                  <c:v>251.47907359999999</c:v>
                </c:pt>
                <c:pt idx="25319">
                  <c:v>251.48900760000001</c:v>
                </c:pt>
                <c:pt idx="25320">
                  <c:v>251.4989406</c:v>
                </c:pt>
                <c:pt idx="25321">
                  <c:v>251.50887359999999</c:v>
                </c:pt>
                <c:pt idx="25322">
                  <c:v>251.5188076</c:v>
                </c:pt>
                <c:pt idx="25323">
                  <c:v>251.52874059999999</c:v>
                </c:pt>
                <c:pt idx="25324">
                  <c:v>251.53867460000001</c:v>
                </c:pt>
                <c:pt idx="25325">
                  <c:v>251.5486076</c:v>
                </c:pt>
                <c:pt idx="25326">
                  <c:v>251.55854160000001</c:v>
                </c:pt>
                <c:pt idx="25327">
                  <c:v>251.5684746</c:v>
                </c:pt>
                <c:pt idx="25328">
                  <c:v>251.57840859999999</c:v>
                </c:pt>
                <c:pt idx="25329">
                  <c:v>251.58834160000001</c:v>
                </c:pt>
                <c:pt idx="25330">
                  <c:v>251.59827559999999</c:v>
                </c:pt>
                <c:pt idx="25331">
                  <c:v>251.60820860000001</c:v>
                </c:pt>
                <c:pt idx="25332">
                  <c:v>251.6181426</c:v>
                </c:pt>
                <c:pt idx="25333">
                  <c:v>251.62807559999999</c:v>
                </c:pt>
                <c:pt idx="25334">
                  <c:v>251.6380096</c:v>
                </c:pt>
                <c:pt idx="25335">
                  <c:v>251.64794259999999</c:v>
                </c:pt>
                <c:pt idx="25336">
                  <c:v>251.65787660000001</c:v>
                </c:pt>
                <c:pt idx="25337">
                  <c:v>251.6678096</c:v>
                </c:pt>
                <c:pt idx="25338">
                  <c:v>251.67774360000001</c:v>
                </c:pt>
                <c:pt idx="25339">
                  <c:v>251.6876766</c:v>
                </c:pt>
                <c:pt idx="25340">
                  <c:v>251.69760959999999</c:v>
                </c:pt>
                <c:pt idx="25341">
                  <c:v>251.70754400000001</c:v>
                </c:pt>
                <c:pt idx="25342">
                  <c:v>251.717477</c:v>
                </c:pt>
                <c:pt idx="25343">
                  <c:v>251.72741099999999</c:v>
                </c:pt>
                <c:pt idx="25344">
                  <c:v>251.73734400000001</c:v>
                </c:pt>
                <c:pt idx="25345">
                  <c:v>251.74727799999999</c:v>
                </c:pt>
                <c:pt idx="25346">
                  <c:v>251.75721100000001</c:v>
                </c:pt>
                <c:pt idx="25347">
                  <c:v>251.767145</c:v>
                </c:pt>
                <c:pt idx="25348">
                  <c:v>251.77707799999999</c:v>
                </c:pt>
                <c:pt idx="25349">
                  <c:v>251.787012</c:v>
                </c:pt>
                <c:pt idx="25350">
                  <c:v>251.79694499999999</c:v>
                </c:pt>
                <c:pt idx="25351">
                  <c:v>251.80687900000001</c:v>
                </c:pt>
                <c:pt idx="25352">
                  <c:v>251.816812</c:v>
                </c:pt>
                <c:pt idx="25353">
                  <c:v>251.82674600000001</c:v>
                </c:pt>
                <c:pt idx="25354">
                  <c:v>251.836679</c:v>
                </c:pt>
                <c:pt idx="25355">
                  <c:v>251.84661299999999</c:v>
                </c:pt>
                <c:pt idx="25356">
                  <c:v>251.85654600000001</c:v>
                </c:pt>
                <c:pt idx="25357">
                  <c:v>251.866479</c:v>
                </c:pt>
                <c:pt idx="25358">
                  <c:v>251.87641300000001</c:v>
                </c:pt>
                <c:pt idx="25359">
                  <c:v>251.886346</c:v>
                </c:pt>
                <c:pt idx="25360">
                  <c:v>251.89627999999999</c:v>
                </c:pt>
                <c:pt idx="25361">
                  <c:v>251.90621300000001</c:v>
                </c:pt>
                <c:pt idx="25362">
                  <c:v>251.916147</c:v>
                </c:pt>
                <c:pt idx="25363">
                  <c:v>251.92608000000001</c:v>
                </c:pt>
                <c:pt idx="25364">
                  <c:v>251.936014</c:v>
                </c:pt>
                <c:pt idx="25365">
                  <c:v>251.94594699999999</c:v>
                </c:pt>
                <c:pt idx="25366">
                  <c:v>251.95588100000001</c:v>
                </c:pt>
                <c:pt idx="25367">
                  <c:v>251.96581399999999</c:v>
                </c:pt>
                <c:pt idx="25368">
                  <c:v>251.97574800000001</c:v>
                </c:pt>
                <c:pt idx="25369">
                  <c:v>251.985681</c:v>
                </c:pt>
                <c:pt idx="25370">
                  <c:v>251.99561499999999</c:v>
                </c:pt>
                <c:pt idx="25371">
                  <c:v>252.005548</c:v>
                </c:pt>
                <c:pt idx="25372">
                  <c:v>252.01548199999999</c:v>
                </c:pt>
                <c:pt idx="25373">
                  <c:v>252.02541500000001</c:v>
                </c:pt>
                <c:pt idx="25374">
                  <c:v>252.035349</c:v>
                </c:pt>
                <c:pt idx="25375">
                  <c:v>252.04528199999999</c:v>
                </c:pt>
                <c:pt idx="25376">
                  <c:v>252.055216</c:v>
                </c:pt>
                <c:pt idx="25377">
                  <c:v>252.06514899999999</c:v>
                </c:pt>
                <c:pt idx="25378">
                  <c:v>252.07508200000001</c:v>
                </c:pt>
                <c:pt idx="25379">
                  <c:v>252.085016</c:v>
                </c:pt>
                <c:pt idx="25380">
                  <c:v>252.09494900000001</c:v>
                </c:pt>
                <c:pt idx="25381">
                  <c:v>252.104883</c:v>
                </c:pt>
                <c:pt idx="25382">
                  <c:v>252.11481599999999</c:v>
                </c:pt>
                <c:pt idx="25383">
                  <c:v>252.12475000000001</c:v>
                </c:pt>
                <c:pt idx="25384">
                  <c:v>252.134683</c:v>
                </c:pt>
                <c:pt idx="25385">
                  <c:v>252.14461700000001</c:v>
                </c:pt>
                <c:pt idx="25386">
                  <c:v>252.15455</c:v>
                </c:pt>
                <c:pt idx="25387">
                  <c:v>252.16448399999999</c:v>
                </c:pt>
                <c:pt idx="25388">
                  <c:v>252.17441700000001</c:v>
                </c:pt>
                <c:pt idx="25389">
                  <c:v>252.18435099999999</c:v>
                </c:pt>
                <c:pt idx="25390">
                  <c:v>252.19428400000001</c:v>
                </c:pt>
                <c:pt idx="25391">
                  <c:v>252.204218</c:v>
                </c:pt>
                <c:pt idx="25392">
                  <c:v>252.21415099999999</c:v>
                </c:pt>
                <c:pt idx="25393">
                  <c:v>252.224085</c:v>
                </c:pt>
                <c:pt idx="25394">
                  <c:v>252.23401799999999</c:v>
                </c:pt>
                <c:pt idx="25395">
                  <c:v>252.24395200000001</c:v>
                </c:pt>
                <c:pt idx="25396">
                  <c:v>252.253885</c:v>
                </c:pt>
                <c:pt idx="25397">
                  <c:v>252.26381900000001</c:v>
                </c:pt>
                <c:pt idx="25398">
                  <c:v>252.273752</c:v>
                </c:pt>
                <c:pt idx="25399">
                  <c:v>252.28368599999999</c:v>
                </c:pt>
                <c:pt idx="25400">
                  <c:v>252.29361900000001</c:v>
                </c:pt>
                <c:pt idx="25401">
                  <c:v>252.30355299999999</c:v>
                </c:pt>
                <c:pt idx="25402">
                  <c:v>252.31348600000001</c:v>
                </c:pt>
                <c:pt idx="25403">
                  <c:v>252.323419</c:v>
                </c:pt>
                <c:pt idx="25404">
                  <c:v>252.33335299999999</c:v>
                </c:pt>
                <c:pt idx="25405">
                  <c:v>252.34328600000001</c:v>
                </c:pt>
                <c:pt idx="25406">
                  <c:v>252.35321999999999</c:v>
                </c:pt>
                <c:pt idx="25407">
                  <c:v>252.36315300000001</c:v>
                </c:pt>
                <c:pt idx="25408">
                  <c:v>252.373087</c:v>
                </c:pt>
                <c:pt idx="25409">
                  <c:v>252.38301999999999</c:v>
                </c:pt>
                <c:pt idx="25410">
                  <c:v>252.392954</c:v>
                </c:pt>
                <c:pt idx="25411">
                  <c:v>252.40288699999999</c:v>
                </c:pt>
                <c:pt idx="25412">
                  <c:v>252.41282100000001</c:v>
                </c:pt>
                <c:pt idx="25413">
                  <c:v>252.422754</c:v>
                </c:pt>
                <c:pt idx="25414">
                  <c:v>252.43268800000001</c:v>
                </c:pt>
                <c:pt idx="25415">
                  <c:v>252.442621</c:v>
                </c:pt>
                <c:pt idx="25416">
                  <c:v>252.45255499999999</c:v>
                </c:pt>
                <c:pt idx="25417">
                  <c:v>252.46248800000001</c:v>
                </c:pt>
                <c:pt idx="25418">
                  <c:v>252.47242199999999</c:v>
                </c:pt>
                <c:pt idx="25419">
                  <c:v>252.48235500000001</c:v>
                </c:pt>
                <c:pt idx="25420">
                  <c:v>252.492289</c:v>
                </c:pt>
                <c:pt idx="25421">
                  <c:v>252.50222199999999</c:v>
                </c:pt>
                <c:pt idx="25422">
                  <c:v>252.512156</c:v>
                </c:pt>
                <c:pt idx="25423">
                  <c:v>252.52208899999999</c:v>
                </c:pt>
                <c:pt idx="25424">
                  <c:v>252.53202300000001</c:v>
                </c:pt>
                <c:pt idx="25425">
                  <c:v>252.541956</c:v>
                </c:pt>
                <c:pt idx="25426">
                  <c:v>252.55188999999999</c:v>
                </c:pt>
                <c:pt idx="25427">
                  <c:v>252.561823</c:v>
                </c:pt>
                <c:pt idx="25428">
                  <c:v>252.57175699999999</c:v>
                </c:pt>
                <c:pt idx="25429">
                  <c:v>252.58169000000001</c:v>
                </c:pt>
                <c:pt idx="25430">
                  <c:v>252.591624</c:v>
                </c:pt>
                <c:pt idx="25431">
                  <c:v>252.60155700000001</c:v>
                </c:pt>
                <c:pt idx="25432">
                  <c:v>252.611491</c:v>
                </c:pt>
                <c:pt idx="25433">
                  <c:v>252.62142399999999</c:v>
                </c:pt>
                <c:pt idx="25434">
                  <c:v>252.63135800000001</c:v>
                </c:pt>
                <c:pt idx="25435">
                  <c:v>252.641291</c:v>
                </c:pt>
                <c:pt idx="25436">
                  <c:v>252.65122500000001</c:v>
                </c:pt>
                <c:pt idx="25437">
                  <c:v>252.661158</c:v>
                </c:pt>
                <c:pt idx="25438">
                  <c:v>252.67109199999999</c:v>
                </c:pt>
                <c:pt idx="25439">
                  <c:v>252.68102500000001</c:v>
                </c:pt>
                <c:pt idx="25440">
                  <c:v>252.69095799999999</c:v>
                </c:pt>
                <c:pt idx="25441">
                  <c:v>252.70089200000001</c:v>
                </c:pt>
                <c:pt idx="25442">
                  <c:v>252.710825</c:v>
                </c:pt>
                <c:pt idx="25443">
                  <c:v>252.72075899999999</c:v>
                </c:pt>
                <c:pt idx="25444">
                  <c:v>252.730692</c:v>
                </c:pt>
                <c:pt idx="25445">
                  <c:v>252.74062599999999</c:v>
                </c:pt>
                <c:pt idx="25446">
                  <c:v>252.75055900000001</c:v>
                </c:pt>
                <c:pt idx="25447">
                  <c:v>252.760493</c:v>
                </c:pt>
                <c:pt idx="25448">
                  <c:v>252.77042599999999</c:v>
                </c:pt>
                <c:pt idx="25449">
                  <c:v>252.78036</c:v>
                </c:pt>
                <c:pt idx="25450">
                  <c:v>252.79029299999999</c:v>
                </c:pt>
                <c:pt idx="25451">
                  <c:v>252.80022700000001</c:v>
                </c:pt>
                <c:pt idx="25452">
                  <c:v>252.81016</c:v>
                </c:pt>
                <c:pt idx="25453">
                  <c:v>252.82009400000001</c:v>
                </c:pt>
                <c:pt idx="25454">
                  <c:v>252.830027</c:v>
                </c:pt>
                <c:pt idx="25455">
                  <c:v>252.83996099999999</c:v>
                </c:pt>
                <c:pt idx="25456">
                  <c:v>252.84989400000001</c:v>
                </c:pt>
                <c:pt idx="25457">
                  <c:v>252.85982799999999</c:v>
                </c:pt>
                <c:pt idx="25458">
                  <c:v>252.86976100000001</c:v>
                </c:pt>
                <c:pt idx="25459">
                  <c:v>252.879695</c:v>
                </c:pt>
                <c:pt idx="25460">
                  <c:v>252.88962799999999</c:v>
                </c:pt>
                <c:pt idx="25461">
                  <c:v>252.899562</c:v>
                </c:pt>
                <c:pt idx="25462">
                  <c:v>252.90949499999999</c:v>
                </c:pt>
                <c:pt idx="25463">
                  <c:v>252.91942900000001</c:v>
                </c:pt>
                <c:pt idx="25464">
                  <c:v>252.929362</c:v>
                </c:pt>
                <c:pt idx="25465">
                  <c:v>252.93929600000001</c:v>
                </c:pt>
                <c:pt idx="25466">
                  <c:v>252.949229</c:v>
                </c:pt>
                <c:pt idx="25467">
                  <c:v>252.95916299999999</c:v>
                </c:pt>
                <c:pt idx="25468">
                  <c:v>252.96909600000001</c:v>
                </c:pt>
                <c:pt idx="25469">
                  <c:v>252.97902999999999</c:v>
                </c:pt>
                <c:pt idx="25470">
                  <c:v>252.98896300000001</c:v>
                </c:pt>
                <c:pt idx="25471">
                  <c:v>252.998897</c:v>
                </c:pt>
                <c:pt idx="25472">
                  <c:v>253.00882999999999</c:v>
                </c:pt>
                <c:pt idx="25473">
                  <c:v>253.018764</c:v>
                </c:pt>
                <c:pt idx="25474">
                  <c:v>253.02869699999999</c:v>
                </c:pt>
                <c:pt idx="25475">
                  <c:v>253.03863100000001</c:v>
                </c:pt>
                <c:pt idx="25476">
                  <c:v>253.048564</c:v>
                </c:pt>
                <c:pt idx="25477">
                  <c:v>253.05849799999999</c:v>
                </c:pt>
                <c:pt idx="25478">
                  <c:v>253.068431</c:v>
                </c:pt>
                <c:pt idx="25479">
                  <c:v>253.07836499999999</c:v>
                </c:pt>
                <c:pt idx="25480">
                  <c:v>253.08829800000001</c:v>
                </c:pt>
                <c:pt idx="25481">
                  <c:v>253.098232</c:v>
                </c:pt>
                <c:pt idx="25482">
                  <c:v>253.10816500000001</c:v>
                </c:pt>
                <c:pt idx="25483">
                  <c:v>253.118099</c:v>
                </c:pt>
                <c:pt idx="25484">
                  <c:v>253.12803199999999</c:v>
                </c:pt>
                <c:pt idx="25485">
                  <c:v>253.13796600000001</c:v>
                </c:pt>
                <c:pt idx="25486">
                  <c:v>253.147899</c:v>
                </c:pt>
                <c:pt idx="25487">
                  <c:v>253.15783300000001</c:v>
                </c:pt>
                <c:pt idx="25488">
                  <c:v>253.167766</c:v>
                </c:pt>
                <c:pt idx="25489">
                  <c:v>253.17769999999999</c:v>
                </c:pt>
                <c:pt idx="25490">
                  <c:v>253.18763300000001</c:v>
                </c:pt>
                <c:pt idx="25491">
                  <c:v>253.19756699999999</c:v>
                </c:pt>
                <c:pt idx="25492">
                  <c:v>253.20750000000001</c:v>
                </c:pt>
                <c:pt idx="25493">
                  <c:v>253.217433</c:v>
                </c:pt>
                <c:pt idx="25494">
                  <c:v>253.22736699999999</c:v>
                </c:pt>
                <c:pt idx="25495">
                  <c:v>253.2373</c:v>
                </c:pt>
                <c:pt idx="25496">
                  <c:v>253.24723399999999</c:v>
                </c:pt>
                <c:pt idx="25497">
                  <c:v>253.25716700000001</c:v>
                </c:pt>
                <c:pt idx="25498">
                  <c:v>253.267101</c:v>
                </c:pt>
                <c:pt idx="25499">
                  <c:v>253.27703399999999</c:v>
                </c:pt>
                <c:pt idx="25500">
                  <c:v>253.286968</c:v>
                </c:pt>
                <c:pt idx="25501">
                  <c:v>253.29690099999999</c:v>
                </c:pt>
                <c:pt idx="25502">
                  <c:v>253.30683500000001</c:v>
                </c:pt>
                <c:pt idx="25503">
                  <c:v>253.316768</c:v>
                </c:pt>
                <c:pt idx="25504">
                  <c:v>253.32670200000001</c:v>
                </c:pt>
                <c:pt idx="25505">
                  <c:v>253.336635</c:v>
                </c:pt>
                <c:pt idx="25506">
                  <c:v>253.34656899999999</c:v>
                </c:pt>
                <c:pt idx="25507">
                  <c:v>253.35650200000001</c:v>
                </c:pt>
                <c:pt idx="25508">
                  <c:v>253.36643599999999</c:v>
                </c:pt>
                <c:pt idx="25509">
                  <c:v>253.37636900000001</c:v>
                </c:pt>
                <c:pt idx="25510">
                  <c:v>253.386303</c:v>
                </c:pt>
                <c:pt idx="25511">
                  <c:v>253.39623599999999</c:v>
                </c:pt>
                <c:pt idx="25512">
                  <c:v>253.40617</c:v>
                </c:pt>
                <c:pt idx="25513">
                  <c:v>253.41610299999999</c:v>
                </c:pt>
                <c:pt idx="25514">
                  <c:v>253.42603700000001</c:v>
                </c:pt>
                <c:pt idx="25515">
                  <c:v>253.43597</c:v>
                </c:pt>
                <c:pt idx="25516">
                  <c:v>253.44590400000001</c:v>
                </c:pt>
                <c:pt idx="25517">
                  <c:v>253.455837</c:v>
                </c:pt>
                <c:pt idx="25518">
                  <c:v>253.46577099999999</c:v>
                </c:pt>
                <c:pt idx="25519">
                  <c:v>253.47570400000001</c:v>
                </c:pt>
                <c:pt idx="25520">
                  <c:v>253.48563799999999</c:v>
                </c:pt>
                <c:pt idx="25521">
                  <c:v>253.49557100000001</c:v>
                </c:pt>
                <c:pt idx="25522">
                  <c:v>253.505505</c:v>
                </c:pt>
                <c:pt idx="25523">
                  <c:v>253.51543799999999</c:v>
                </c:pt>
                <c:pt idx="25524">
                  <c:v>253.525372</c:v>
                </c:pt>
                <c:pt idx="25525">
                  <c:v>253.53530499999999</c:v>
                </c:pt>
                <c:pt idx="25526">
                  <c:v>253.54523900000001</c:v>
                </c:pt>
                <c:pt idx="25527">
                  <c:v>253.555172</c:v>
                </c:pt>
                <c:pt idx="25528">
                  <c:v>253.56510599999999</c:v>
                </c:pt>
                <c:pt idx="25529">
                  <c:v>253.575039</c:v>
                </c:pt>
                <c:pt idx="25530">
                  <c:v>253.58497299999999</c:v>
                </c:pt>
                <c:pt idx="25531">
                  <c:v>253.59490600000001</c:v>
                </c:pt>
                <c:pt idx="25532">
                  <c:v>253.60484</c:v>
                </c:pt>
                <c:pt idx="25533">
                  <c:v>253.61477300000001</c:v>
                </c:pt>
                <c:pt idx="25534">
                  <c:v>253.624707</c:v>
                </c:pt>
                <c:pt idx="25535">
                  <c:v>253.63463999999999</c:v>
                </c:pt>
                <c:pt idx="25536">
                  <c:v>253.64457400000001</c:v>
                </c:pt>
                <c:pt idx="25537">
                  <c:v>253.654507</c:v>
                </c:pt>
                <c:pt idx="25538">
                  <c:v>253.66444100000001</c:v>
                </c:pt>
                <c:pt idx="25539">
                  <c:v>253.674374</c:v>
                </c:pt>
                <c:pt idx="25540">
                  <c:v>253.68430799999999</c:v>
                </c:pt>
                <c:pt idx="25541">
                  <c:v>253.69424100000001</c:v>
                </c:pt>
                <c:pt idx="25542">
                  <c:v>253.70417499999999</c:v>
                </c:pt>
                <c:pt idx="25543">
                  <c:v>253.71410829999999</c:v>
                </c:pt>
                <c:pt idx="25544">
                  <c:v>253.72404230000001</c:v>
                </c:pt>
                <c:pt idx="25545">
                  <c:v>253.7339753</c:v>
                </c:pt>
                <c:pt idx="25546">
                  <c:v>253.74390930000001</c:v>
                </c:pt>
                <c:pt idx="25547">
                  <c:v>253.7538423</c:v>
                </c:pt>
                <c:pt idx="25548">
                  <c:v>253.76377629999999</c:v>
                </c:pt>
                <c:pt idx="25549">
                  <c:v>253.77370930000001</c:v>
                </c:pt>
                <c:pt idx="25550">
                  <c:v>253.78364329999999</c:v>
                </c:pt>
                <c:pt idx="25551">
                  <c:v>253.79357630000001</c:v>
                </c:pt>
                <c:pt idx="25552">
                  <c:v>253.8035103</c:v>
                </c:pt>
                <c:pt idx="25553">
                  <c:v>253.81344329999999</c:v>
                </c:pt>
                <c:pt idx="25554">
                  <c:v>253.8233773</c:v>
                </c:pt>
                <c:pt idx="25555">
                  <c:v>253.83331029999999</c:v>
                </c:pt>
                <c:pt idx="25556">
                  <c:v>253.84324430000001</c:v>
                </c:pt>
                <c:pt idx="25557">
                  <c:v>253.8531773</c:v>
                </c:pt>
                <c:pt idx="25558">
                  <c:v>253.86311130000001</c:v>
                </c:pt>
                <c:pt idx="25559">
                  <c:v>253.8730443</c:v>
                </c:pt>
                <c:pt idx="25560">
                  <c:v>253.88297829999999</c:v>
                </c:pt>
                <c:pt idx="25561">
                  <c:v>253.89291130000001</c:v>
                </c:pt>
                <c:pt idx="25562">
                  <c:v>253.9028453</c:v>
                </c:pt>
                <c:pt idx="25563">
                  <c:v>253.91277830000001</c:v>
                </c:pt>
                <c:pt idx="25564">
                  <c:v>253.9227123</c:v>
                </c:pt>
                <c:pt idx="25565">
                  <c:v>253.93264529999999</c:v>
                </c:pt>
                <c:pt idx="25566">
                  <c:v>253.94257930000001</c:v>
                </c:pt>
                <c:pt idx="25567">
                  <c:v>253.9525123</c:v>
                </c:pt>
                <c:pt idx="25568">
                  <c:v>253.96244630000001</c:v>
                </c:pt>
                <c:pt idx="25569">
                  <c:v>253.9723793</c:v>
                </c:pt>
                <c:pt idx="25570">
                  <c:v>253.98231329999999</c:v>
                </c:pt>
                <c:pt idx="25571">
                  <c:v>253.99224630000001</c:v>
                </c:pt>
                <c:pt idx="25572">
                  <c:v>254.00218029999999</c:v>
                </c:pt>
                <c:pt idx="25573">
                  <c:v>254.01211330000001</c:v>
                </c:pt>
                <c:pt idx="25574">
                  <c:v>254.0220473</c:v>
                </c:pt>
                <c:pt idx="25575">
                  <c:v>254.03198029999999</c:v>
                </c:pt>
                <c:pt idx="25576">
                  <c:v>254.0419143</c:v>
                </c:pt>
                <c:pt idx="25577">
                  <c:v>254.05184729999999</c:v>
                </c:pt>
                <c:pt idx="25578">
                  <c:v>254.06178130000001</c:v>
                </c:pt>
                <c:pt idx="25579">
                  <c:v>254.0717143</c:v>
                </c:pt>
                <c:pt idx="25580">
                  <c:v>254.08164830000001</c:v>
                </c:pt>
                <c:pt idx="25581">
                  <c:v>254.0915813</c:v>
                </c:pt>
                <c:pt idx="25582">
                  <c:v>254.10151529999999</c:v>
                </c:pt>
                <c:pt idx="25583">
                  <c:v>254.11144830000001</c:v>
                </c:pt>
                <c:pt idx="25584">
                  <c:v>254.12138229999999</c:v>
                </c:pt>
                <c:pt idx="25585">
                  <c:v>254.13131530000001</c:v>
                </c:pt>
                <c:pt idx="25586">
                  <c:v>254.1412493</c:v>
                </c:pt>
                <c:pt idx="25587">
                  <c:v>254.15118229999999</c:v>
                </c:pt>
                <c:pt idx="25588">
                  <c:v>254.1611163</c:v>
                </c:pt>
                <c:pt idx="25589">
                  <c:v>254.17104929999999</c:v>
                </c:pt>
                <c:pt idx="25590">
                  <c:v>254.18098330000001</c:v>
                </c:pt>
                <c:pt idx="25591">
                  <c:v>254.1909163</c:v>
                </c:pt>
                <c:pt idx="25592">
                  <c:v>254.20085030000001</c:v>
                </c:pt>
                <c:pt idx="25593">
                  <c:v>254.2107833</c:v>
                </c:pt>
                <c:pt idx="25594">
                  <c:v>254.22071729999999</c:v>
                </c:pt>
                <c:pt idx="25595">
                  <c:v>254.23065030000001</c:v>
                </c:pt>
                <c:pt idx="25596">
                  <c:v>254.24058429999999</c:v>
                </c:pt>
                <c:pt idx="25597">
                  <c:v>254.25051730000001</c:v>
                </c:pt>
                <c:pt idx="25598">
                  <c:v>254.2604513</c:v>
                </c:pt>
                <c:pt idx="25599">
                  <c:v>254.27038429999999</c:v>
                </c:pt>
                <c:pt idx="25600">
                  <c:v>254.2803183</c:v>
                </c:pt>
                <c:pt idx="25601">
                  <c:v>254.29025129999999</c:v>
                </c:pt>
                <c:pt idx="25602">
                  <c:v>254.30018530000001</c:v>
                </c:pt>
                <c:pt idx="25603">
                  <c:v>254.3101183</c:v>
                </c:pt>
                <c:pt idx="25604">
                  <c:v>254.32005229999999</c:v>
                </c:pt>
                <c:pt idx="25605">
                  <c:v>254.3299853</c:v>
                </c:pt>
                <c:pt idx="25606">
                  <c:v>254.33991929999999</c:v>
                </c:pt>
                <c:pt idx="25607">
                  <c:v>254.34985230000001</c:v>
                </c:pt>
                <c:pt idx="25608">
                  <c:v>254.3597863</c:v>
                </c:pt>
                <c:pt idx="25609">
                  <c:v>254.36971930000001</c:v>
                </c:pt>
                <c:pt idx="25610">
                  <c:v>254.3796533</c:v>
                </c:pt>
                <c:pt idx="25611">
                  <c:v>254.38958629999999</c:v>
                </c:pt>
                <c:pt idx="25612">
                  <c:v>254.39952030000001</c:v>
                </c:pt>
                <c:pt idx="25613">
                  <c:v>254.4094533</c:v>
                </c:pt>
                <c:pt idx="25614">
                  <c:v>254.41938730000001</c:v>
                </c:pt>
                <c:pt idx="25615">
                  <c:v>254.4293203</c:v>
                </c:pt>
                <c:pt idx="25616">
                  <c:v>254.43925429999999</c:v>
                </c:pt>
                <c:pt idx="25617">
                  <c:v>254.44918730000001</c:v>
                </c:pt>
                <c:pt idx="25618">
                  <c:v>254.45912129999999</c:v>
                </c:pt>
                <c:pt idx="25619">
                  <c:v>254.46905430000001</c:v>
                </c:pt>
                <c:pt idx="25620">
                  <c:v>254.4789883</c:v>
                </c:pt>
                <c:pt idx="25621">
                  <c:v>254.48892129999999</c:v>
                </c:pt>
                <c:pt idx="25622">
                  <c:v>254.4988553</c:v>
                </c:pt>
                <c:pt idx="25623">
                  <c:v>254.50878829999999</c:v>
                </c:pt>
                <c:pt idx="25624">
                  <c:v>254.51872230000001</c:v>
                </c:pt>
                <c:pt idx="25625">
                  <c:v>254.5286553</c:v>
                </c:pt>
                <c:pt idx="25626">
                  <c:v>254.53858930000001</c:v>
                </c:pt>
                <c:pt idx="25627">
                  <c:v>254.5485223</c:v>
                </c:pt>
                <c:pt idx="25628">
                  <c:v>254.55845629999999</c:v>
                </c:pt>
                <c:pt idx="25629">
                  <c:v>254.56838930000001</c:v>
                </c:pt>
                <c:pt idx="25630">
                  <c:v>254.57832329999999</c:v>
                </c:pt>
                <c:pt idx="25631">
                  <c:v>254.58825630000001</c:v>
                </c:pt>
                <c:pt idx="25632">
                  <c:v>254.5981903</c:v>
                </c:pt>
                <c:pt idx="25633">
                  <c:v>254.60812329999999</c:v>
                </c:pt>
                <c:pt idx="25634">
                  <c:v>254.6180573</c:v>
                </c:pt>
                <c:pt idx="25635">
                  <c:v>254.62799029999999</c:v>
                </c:pt>
                <c:pt idx="25636">
                  <c:v>254.63792430000001</c:v>
                </c:pt>
                <c:pt idx="25637">
                  <c:v>254.6478573</c:v>
                </c:pt>
                <c:pt idx="25638">
                  <c:v>254.65779130000001</c:v>
                </c:pt>
                <c:pt idx="25639">
                  <c:v>254.6677243</c:v>
                </c:pt>
                <c:pt idx="25640">
                  <c:v>254.67765829999999</c:v>
                </c:pt>
                <c:pt idx="25641">
                  <c:v>254.68759130000001</c:v>
                </c:pt>
                <c:pt idx="25642">
                  <c:v>254.6975253</c:v>
                </c:pt>
                <c:pt idx="25643">
                  <c:v>254.70745740000001</c:v>
                </c:pt>
                <c:pt idx="25644">
                  <c:v>254.7173914</c:v>
                </c:pt>
                <c:pt idx="25645">
                  <c:v>254.72732439999999</c:v>
                </c:pt>
                <c:pt idx="25646">
                  <c:v>254.7372584</c:v>
                </c:pt>
                <c:pt idx="25647">
                  <c:v>254.74719139999999</c:v>
                </c:pt>
                <c:pt idx="25648">
                  <c:v>254.75712540000001</c:v>
                </c:pt>
                <c:pt idx="25649">
                  <c:v>254.7670584</c:v>
                </c:pt>
                <c:pt idx="25650">
                  <c:v>254.77699240000001</c:v>
                </c:pt>
                <c:pt idx="25651">
                  <c:v>254.7869254</c:v>
                </c:pt>
                <c:pt idx="25652">
                  <c:v>254.79685939999999</c:v>
                </c:pt>
                <c:pt idx="25653">
                  <c:v>254.8067934</c:v>
                </c:pt>
                <c:pt idx="25654">
                  <c:v>254.81672639999999</c:v>
                </c:pt>
                <c:pt idx="25655">
                  <c:v>254.82666040000001</c:v>
                </c:pt>
                <c:pt idx="25656">
                  <c:v>254.8365934</c:v>
                </c:pt>
                <c:pt idx="25657">
                  <c:v>254.84652740000001</c:v>
                </c:pt>
                <c:pt idx="25658">
                  <c:v>254.8564604</c:v>
                </c:pt>
                <c:pt idx="25659">
                  <c:v>254.86639439999999</c:v>
                </c:pt>
                <c:pt idx="25660">
                  <c:v>254.87632740000001</c:v>
                </c:pt>
                <c:pt idx="25661">
                  <c:v>254.8862614</c:v>
                </c:pt>
                <c:pt idx="25662">
                  <c:v>254.89619440000001</c:v>
                </c:pt>
                <c:pt idx="25663">
                  <c:v>254.9061284</c:v>
                </c:pt>
                <c:pt idx="25664">
                  <c:v>254.91606139999999</c:v>
                </c:pt>
                <c:pt idx="25665">
                  <c:v>254.92599540000001</c:v>
                </c:pt>
                <c:pt idx="25666">
                  <c:v>254.93592839999999</c:v>
                </c:pt>
                <c:pt idx="25667">
                  <c:v>254.94586240000001</c:v>
                </c:pt>
                <c:pt idx="25668">
                  <c:v>254.9557954</c:v>
                </c:pt>
                <c:pt idx="25669">
                  <c:v>254.96572939999999</c:v>
                </c:pt>
                <c:pt idx="25670">
                  <c:v>254.9756624</c:v>
                </c:pt>
                <c:pt idx="25671">
                  <c:v>254.98559639999999</c:v>
                </c:pt>
                <c:pt idx="25672">
                  <c:v>254.99552940000001</c:v>
                </c:pt>
                <c:pt idx="25673">
                  <c:v>255.0054634</c:v>
                </c:pt>
                <c:pt idx="25674">
                  <c:v>255.01539639999999</c:v>
                </c:pt>
                <c:pt idx="25675">
                  <c:v>255.0253304</c:v>
                </c:pt>
                <c:pt idx="25676">
                  <c:v>255.03526339999999</c:v>
                </c:pt>
                <c:pt idx="25677">
                  <c:v>255.04519740000001</c:v>
                </c:pt>
                <c:pt idx="25678">
                  <c:v>255.0551304</c:v>
                </c:pt>
                <c:pt idx="25679">
                  <c:v>255.06506440000001</c:v>
                </c:pt>
                <c:pt idx="25680">
                  <c:v>255.0749974</c:v>
                </c:pt>
                <c:pt idx="25681">
                  <c:v>255.08493139999999</c:v>
                </c:pt>
                <c:pt idx="25682">
                  <c:v>255.09486440000001</c:v>
                </c:pt>
                <c:pt idx="25683">
                  <c:v>255.10479839999999</c:v>
                </c:pt>
                <c:pt idx="25684">
                  <c:v>255.11473140000001</c:v>
                </c:pt>
                <c:pt idx="25685">
                  <c:v>255.1246654</c:v>
                </c:pt>
                <c:pt idx="25686">
                  <c:v>255.13459839999999</c:v>
                </c:pt>
                <c:pt idx="25687">
                  <c:v>255.1445324</c:v>
                </c:pt>
                <c:pt idx="25688">
                  <c:v>255.15446539999999</c:v>
                </c:pt>
                <c:pt idx="25689">
                  <c:v>255.16439940000001</c:v>
                </c:pt>
                <c:pt idx="25690">
                  <c:v>255.1743324</c:v>
                </c:pt>
                <c:pt idx="25691">
                  <c:v>255.18426640000001</c:v>
                </c:pt>
                <c:pt idx="25692">
                  <c:v>255.1941994</c:v>
                </c:pt>
                <c:pt idx="25693">
                  <c:v>255.20413339999999</c:v>
                </c:pt>
                <c:pt idx="25694">
                  <c:v>255.21406640000001</c:v>
                </c:pt>
                <c:pt idx="25695">
                  <c:v>255.22400039999999</c:v>
                </c:pt>
                <c:pt idx="25696">
                  <c:v>255.23393340000001</c:v>
                </c:pt>
                <c:pt idx="25697">
                  <c:v>255.2438674</c:v>
                </c:pt>
                <c:pt idx="25698">
                  <c:v>255.25380039999999</c:v>
                </c:pt>
                <c:pt idx="25699">
                  <c:v>255.2637344</c:v>
                </c:pt>
                <c:pt idx="25700">
                  <c:v>255.27366739999999</c:v>
                </c:pt>
                <c:pt idx="25701">
                  <c:v>255.28360140000001</c:v>
                </c:pt>
                <c:pt idx="25702">
                  <c:v>255.2935344</c:v>
                </c:pt>
                <c:pt idx="25703">
                  <c:v>255.30346840000001</c:v>
                </c:pt>
                <c:pt idx="25704">
                  <c:v>255.3134014</c:v>
                </c:pt>
                <c:pt idx="25705">
                  <c:v>255.32333539999999</c:v>
                </c:pt>
                <c:pt idx="25706">
                  <c:v>255.33326840000001</c:v>
                </c:pt>
                <c:pt idx="25707">
                  <c:v>255.3432024</c:v>
                </c:pt>
                <c:pt idx="25708">
                  <c:v>255.35313540000001</c:v>
                </c:pt>
                <c:pt idx="25709">
                  <c:v>255.3630694</c:v>
                </c:pt>
                <c:pt idx="25710">
                  <c:v>255.37300239999999</c:v>
                </c:pt>
                <c:pt idx="25711">
                  <c:v>255.38293640000001</c:v>
                </c:pt>
                <c:pt idx="25712">
                  <c:v>255.39287039999999</c:v>
                </c:pt>
                <c:pt idx="25713">
                  <c:v>255.40280340000001</c:v>
                </c:pt>
                <c:pt idx="25714">
                  <c:v>255.4127374</c:v>
                </c:pt>
                <c:pt idx="25715">
                  <c:v>255.42267039999999</c:v>
                </c:pt>
                <c:pt idx="25716">
                  <c:v>255.4326044</c:v>
                </c:pt>
                <c:pt idx="25717">
                  <c:v>255.44253739999999</c:v>
                </c:pt>
                <c:pt idx="25718">
                  <c:v>255.45247140000001</c:v>
                </c:pt>
                <c:pt idx="25719">
                  <c:v>255.4624044</c:v>
                </c:pt>
                <c:pt idx="25720">
                  <c:v>255.47233840000001</c:v>
                </c:pt>
                <c:pt idx="25721">
                  <c:v>255.4822714</c:v>
                </c:pt>
                <c:pt idx="25722">
                  <c:v>255.49220539999999</c:v>
                </c:pt>
                <c:pt idx="25723">
                  <c:v>255.50213840000001</c:v>
                </c:pt>
                <c:pt idx="25724">
                  <c:v>255.51207239999999</c:v>
                </c:pt>
                <c:pt idx="25725">
                  <c:v>255.52200540000001</c:v>
                </c:pt>
                <c:pt idx="25726">
                  <c:v>255.5319394</c:v>
                </c:pt>
                <c:pt idx="25727">
                  <c:v>255.54187239999999</c:v>
                </c:pt>
                <c:pt idx="25728">
                  <c:v>255.5518064</c:v>
                </c:pt>
                <c:pt idx="25729">
                  <c:v>255.56173939999999</c:v>
                </c:pt>
                <c:pt idx="25730">
                  <c:v>255.57167340000001</c:v>
                </c:pt>
                <c:pt idx="25731">
                  <c:v>255.5816064</c:v>
                </c:pt>
                <c:pt idx="25732">
                  <c:v>255.59154040000001</c:v>
                </c:pt>
                <c:pt idx="25733">
                  <c:v>255.6014734</c:v>
                </c:pt>
                <c:pt idx="25734">
                  <c:v>255.61140739999999</c:v>
                </c:pt>
                <c:pt idx="25735">
                  <c:v>255.62134040000001</c:v>
                </c:pt>
                <c:pt idx="25736">
                  <c:v>255.6312744</c:v>
                </c:pt>
                <c:pt idx="25737">
                  <c:v>255.64120740000001</c:v>
                </c:pt>
                <c:pt idx="25738">
                  <c:v>255.6511414</c:v>
                </c:pt>
                <c:pt idx="25739">
                  <c:v>255.66107439999999</c:v>
                </c:pt>
                <c:pt idx="25740">
                  <c:v>255.67100840000001</c:v>
                </c:pt>
                <c:pt idx="25741">
                  <c:v>255.68094139999999</c:v>
                </c:pt>
                <c:pt idx="25742">
                  <c:v>255.69087540000001</c:v>
                </c:pt>
                <c:pt idx="25743">
                  <c:v>255.7008084</c:v>
                </c:pt>
                <c:pt idx="25744">
                  <c:v>255.71074279999999</c:v>
                </c:pt>
                <c:pt idx="25745">
                  <c:v>255.72067580000001</c:v>
                </c:pt>
                <c:pt idx="25746">
                  <c:v>255.7306098</c:v>
                </c:pt>
                <c:pt idx="25747">
                  <c:v>255.74054279999999</c:v>
                </c:pt>
                <c:pt idx="25748">
                  <c:v>255.7504768</c:v>
                </c:pt>
                <c:pt idx="25749">
                  <c:v>255.76040979999999</c:v>
                </c:pt>
                <c:pt idx="25750">
                  <c:v>255.77034380000001</c:v>
                </c:pt>
                <c:pt idx="25751">
                  <c:v>255.7802768</c:v>
                </c:pt>
                <c:pt idx="25752">
                  <c:v>255.79021080000001</c:v>
                </c:pt>
                <c:pt idx="25753">
                  <c:v>255.8001448</c:v>
                </c:pt>
                <c:pt idx="25754">
                  <c:v>255.81007779999999</c:v>
                </c:pt>
                <c:pt idx="25755">
                  <c:v>255.82001080000001</c:v>
                </c:pt>
                <c:pt idx="25756">
                  <c:v>255.82994479999999</c:v>
                </c:pt>
                <c:pt idx="25757">
                  <c:v>255.83987880000001</c:v>
                </c:pt>
                <c:pt idx="25758">
                  <c:v>255.8498118</c:v>
                </c:pt>
                <c:pt idx="25759">
                  <c:v>255.85974580000001</c:v>
                </c:pt>
                <c:pt idx="25760">
                  <c:v>255.8696788</c:v>
                </c:pt>
                <c:pt idx="25761">
                  <c:v>255.87961279999999</c:v>
                </c:pt>
                <c:pt idx="25762">
                  <c:v>255.88954580000001</c:v>
                </c:pt>
                <c:pt idx="25763">
                  <c:v>255.89947979999999</c:v>
                </c:pt>
                <c:pt idx="25764">
                  <c:v>255.90941280000001</c:v>
                </c:pt>
                <c:pt idx="25765">
                  <c:v>255.9193468</c:v>
                </c:pt>
                <c:pt idx="25766">
                  <c:v>255.92927979999999</c:v>
                </c:pt>
                <c:pt idx="25767">
                  <c:v>255.9392138</c:v>
                </c:pt>
                <c:pt idx="25768">
                  <c:v>255.94914679999999</c:v>
                </c:pt>
                <c:pt idx="25769">
                  <c:v>255.95908080000001</c:v>
                </c:pt>
                <c:pt idx="25770">
                  <c:v>255.9690138</c:v>
                </c:pt>
                <c:pt idx="25771">
                  <c:v>255.97894779999999</c:v>
                </c:pt>
                <c:pt idx="25772">
                  <c:v>255.9888808</c:v>
                </c:pt>
                <c:pt idx="25773">
                  <c:v>255.99881479999999</c:v>
                </c:pt>
                <c:pt idx="25774">
                  <c:v>256.00874779999998</c:v>
                </c:pt>
                <c:pt idx="25775">
                  <c:v>256.01868180000002</c:v>
                </c:pt>
                <c:pt idx="25776">
                  <c:v>256.02861480000001</c:v>
                </c:pt>
                <c:pt idx="25777">
                  <c:v>256.0385488</c:v>
                </c:pt>
                <c:pt idx="25778">
                  <c:v>256.04848179999999</c:v>
                </c:pt>
                <c:pt idx="25779">
                  <c:v>256.05841579999998</c:v>
                </c:pt>
                <c:pt idx="25780">
                  <c:v>256.06834880000002</c:v>
                </c:pt>
                <c:pt idx="25781">
                  <c:v>256.07828280000001</c:v>
                </c:pt>
                <c:pt idx="25782">
                  <c:v>256.0882158</c:v>
                </c:pt>
                <c:pt idx="25783">
                  <c:v>256.09814979999999</c:v>
                </c:pt>
                <c:pt idx="25784">
                  <c:v>256.10808279999998</c:v>
                </c:pt>
                <c:pt idx="25785">
                  <c:v>256.11801680000002</c:v>
                </c:pt>
                <c:pt idx="25786">
                  <c:v>256.12794980000001</c:v>
                </c:pt>
                <c:pt idx="25787">
                  <c:v>256.1378838</c:v>
                </c:pt>
                <c:pt idx="25788">
                  <c:v>256.14781779999998</c:v>
                </c:pt>
                <c:pt idx="25789">
                  <c:v>256.15775079999997</c:v>
                </c:pt>
                <c:pt idx="25790">
                  <c:v>256.16768380000002</c:v>
                </c:pt>
                <c:pt idx="25791">
                  <c:v>256.17761780000001</c:v>
                </c:pt>
                <c:pt idx="25792">
                  <c:v>256.18755179999999</c:v>
                </c:pt>
                <c:pt idx="25793">
                  <c:v>256.19748479999998</c:v>
                </c:pt>
                <c:pt idx="25794">
                  <c:v>256.20741880000003</c:v>
                </c:pt>
                <c:pt idx="25795">
                  <c:v>256.21735180000002</c:v>
                </c:pt>
                <c:pt idx="25796">
                  <c:v>256.2272858</c:v>
                </c:pt>
                <c:pt idx="25797">
                  <c:v>256.23721879999999</c:v>
                </c:pt>
                <c:pt idx="25798">
                  <c:v>256.24715279999998</c:v>
                </c:pt>
                <c:pt idx="25799">
                  <c:v>256.25708580000003</c:v>
                </c:pt>
                <c:pt idx="25800">
                  <c:v>256.26701980000001</c:v>
                </c:pt>
                <c:pt idx="25801">
                  <c:v>256.2769528</c:v>
                </c:pt>
                <c:pt idx="25802">
                  <c:v>256.28688679999999</c:v>
                </c:pt>
                <c:pt idx="25803">
                  <c:v>256.29681979999998</c:v>
                </c:pt>
                <c:pt idx="25804">
                  <c:v>256.30675380000002</c:v>
                </c:pt>
                <c:pt idx="25805">
                  <c:v>256.31668680000001</c:v>
                </c:pt>
                <c:pt idx="25806">
                  <c:v>256.3266208</c:v>
                </c:pt>
                <c:pt idx="25807">
                  <c:v>256.33655379999999</c:v>
                </c:pt>
                <c:pt idx="25808">
                  <c:v>256.34648779999998</c:v>
                </c:pt>
                <c:pt idx="25809">
                  <c:v>256.35642080000002</c:v>
                </c:pt>
                <c:pt idx="25810">
                  <c:v>256.36635480000001</c:v>
                </c:pt>
                <c:pt idx="25811">
                  <c:v>256.3762878</c:v>
                </c:pt>
                <c:pt idx="25812">
                  <c:v>256.38622179999999</c:v>
                </c:pt>
                <c:pt idx="25813">
                  <c:v>256.39615479999998</c:v>
                </c:pt>
                <c:pt idx="25814">
                  <c:v>256.40608880000002</c:v>
                </c:pt>
                <c:pt idx="25815">
                  <c:v>256.41602180000001</c:v>
                </c:pt>
                <c:pt idx="25816">
                  <c:v>256.4259558</c:v>
                </c:pt>
                <c:pt idx="25817">
                  <c:v>256.43588879999999</c:v>
                </c:pt>
                <c:pt idx="25818">
                  <c:v>256.44582279999997</c:v>
                </c:pt>
                <c:pt idx="25819">
                  <c:v>256.45575580000002</c:v>
                </c:pt>
                <c:pt idx="25820">
                  <c:v>256.46568980000001</c:v>
                </c:pt>
                <c:pt idx="25821">
                  <c:v>256.47562379999999</c:v>
                </c:pt>
                <c:pt idx="25822">
                  <c:v>256.48555679999998</c:v>
                </c:pt>
                <c:pt idx="25823">
                  <c:v>256.49549080000003</c:v>
                </c:pt>
                <c:pt idx="25824">
                  <c:v>256.50542380000002</c:v>
                </c:pt>
                <c:pt idx="25825">
                  <c:v>256.5153578</c:v>
                </c:pt>
                <c:pt idx="25826">
                  <c:v>256.52529079999999</c:v>
                </c:pt>
                <c:pt idx="25827">
                  <c:v>256.53522479999998</c:v>
                </c:pt>
                <c:pt idx="25828">
                  <c:v>256.54515780000003</c:v>
                </c:pt>
                <c:pt idx="25829">
                  <c:v>256.55509180000001</c:v>
                </c:pt>
                <c:pt idx="25830">
                  <c:v>256.5650248</c:v>
                </c:pt>
                <c:pt idx="25831">
                  <c:v>256.57495879999999</c:v>
                </c:pt>
                <c:pt idx="25832">
                  <c:v>256.58489179999998</c:v>
                </c:pt>
                <c:pt idx="25833">
                  <c:v>256.59482580000002</c:v>
                </c:pt>
                <c:pt idx="25834">
                  <c:v>256.60475880000001</c:v>
                </c:pt>
                <c:pt idx="25835">
                  <c:v>256.6146928</c:v>
                </c:pt>
                <c:pt idx="25836">
                  <c:v>256.62462579999999</c:v>
                </c:pt>
                <c:pt idx="25837">
                  <c:v>256.63455979999998</c:v>
                </c:pt>
                <c:pt idx="25838">
                  <c:v>256.64449280000002</c:v>
                </c:pt>
                <c:pt idx="25839">
                  <c:v>256.65442669999999</c:v>
                </c:pt>
                <c:pt idx="25840">
                  <c:v>256.6643598</c:v>
                </c:pt>
                <c:pt idx="25841">
                  <c:v>256.67429379999999</c:v>
                </c:pt>
                <c:pt idx="25842">
                  <c:v>256.68422679999998</c:v>
                </c:pt>
                <c:pt idx="25843">
                  <c:v>256.69416080000002</c:v>
                </c:pt>
                <c:pt idx="25844">
                  <c:v>256.70409380000001</c:v>
                </c:pt>
                <c:pt idx="25845">
                  <c:v>256.71402819999997</c:v>
                </c:pt>
                <c:pt idx="25846">
                  <c:v>256.72396120000002</c:v>
                </c:pt>
                <c:pt idx="25847">
                  <c:v>256.73389520000001</c:v>
                </c:pt>
                <c:pt idx="25848">
                  <c:v>256.7438282</c:v>
                </c:pt>
                <c:pt idx="25849">
                  <c:v>256.75376219999998</c:v>
                </c:pt>
                <c:pt idx="25850">
                  <c:v>256.76369620000003</c:v>
                </c:pt>
                <c:pt idx="25851">
                  <c:v>256.77362920000002</c:v>
                </c:pt>
                <c:pt idx="25852">
                  <c:v>256.7835632</c:v>
                </c:pt>
                <c:pt idx="25853">
                  <c:v>256.79349619999999</c:v>
                </c:pt>
                <c:pt idx="25854">
                  <c:v>256.80343019999998</c:v>
                </c:pt>
                <c:pt idx="25855">
                  <c:v>256.81336320000003</c:v>
                </c:pt>
                <c:pt idx="25856">
                  <c:v>256.82329720000001</c:v>
                </c:pt>
                <c:pt idx="25857">
                  <c:v>256.8332302</c:v>
                </c:pt>
                <c:pt idx="25858">
                  <c:v>256.84316419999999</c:v>
                </c:pt>
                <c:pt idx="25859">
                  <c:v>256.85309719999998</c:v>
                </c:pt>
                <c:pt idx="25860">
                  <c:v>256.86303120000002</c:v>
                </c:pt>
                <c:pt idx="25861">
                  <c:v>256.87296420000001</c:v>
                </c:pt>
                <c:pt idx="25862">
                  <c:v>256.8828982</c:v>
                </c:pt>
                <c:pt idx="25863">
                  <c:v>256.89283119999999</c:v>
                </c:pt>
                <c:pt idx="25864">
                  <c:v>256.90276519999998</c:v>
                </c:pt>
                <c:pt idx="25865">
                  <c:v>256.91269820000002</c:v>
                </c:pt>
                <c:pt idx="25866">
                  <c:v>256.92263220000001</c:v>
                </c:pt>
                <c:pt idx="25867">
                  <c:v>256.9325652</c:v>
                </c:pt>
                <c:pt idx="25868">
                  <c:v>256.94249919999999</c:v>
                </c:pt>
                <c:pt idx="25869">
                  <c:v>256.95243219999998</c:v>
                </c:pt>
                <c:pt idx="25870">
                  <c:v>256.96236620000002</c:v>
                </c:pt>
                <c:pt idx="25871">
                  <c:v>256.97229920000001</c:v>
                </c:pt>
                <c:pt idx="25872">
                  <c:v>256.9822332</c:v>
                </c:pt>
                <c:pt idx="25873">
                  <c:v>256.99216619999999</c:v>
                </c:pt>
                <c:pt idx="25874">
                  <c:v>257.00210019999997</c:v>
                </c:pt>
                <c:pt idx="25875">
                  <c:v>257.01203420000002</c:v>
                </c:pt>
                <c:pt idx="25876">
                  <c:v>257.02196720000001</c:v>
                </c:pt>
                <c:pt idx="25877">
                  <c:v>257.03190119999999</c:v>
                </c:pt>
                <c:pt idx="25878">
                  <c:v>257.04183419999998</c:v>
                </c:pt>
                <c:pt idx="25879">
                  <c:v>257.05176820000003</c:v>
                </c:pt>
                <c:pt idx="25880">
                  <c:v>257.06170120000002</c:v>
                </c:pt>
                <c:pt idx="25881">
                  <c:v>257.0716352</c:v>
                </c:pt>
                <c:pt idx="25882">
                  <c:v>257.08156819999999</c:v>
                </c:pt>
                <c:pt idx="25883">
                  <c:v>257.09150219999998</c:v>
                </c:pt>
                <c:pt idx="25884">
                  <c:v>257.10143520000003</c:v>
                </c:pt>
                <c:pt idx="25885">
                  <c:v>257.11136920000001</c:v>
                </c:pt>
                <c:pt idx="25886">
                  <c:v>257.1213022</c:v>
                </c:pt>
                <c:pt idx="25887">
                  <c:v>257.13123619999999</c:v>
                </c:pt>
                <c:pt idx="25888">
                  <c:v>257.14116919999998</c:v>
                </c:pt>
                <c:pt idx="25889">
                  <c:v>257.15110320000002</c:v>
                </c:pt>
                <c:pt idx="25890">
                  <c:v>257.16103620000001</c:v>
                </c:pt>
                <c:pt idx="25891">
                  <c:v>257.1709702</c:v>
                </c:pt>
                <c:pt idx="25892">
                  <c:v>257.18090319999999</c:v>
                </c:pt>
                <c:pt idx="25893">
                  <c:v>257.19083719999998</c:v>
                </c:pt>
                <c:pt idx="25894">
                  <c:v>257.20077020000002</c:v>
                </c:pt>
                <c:pt idx="25895">
                  <c:v>257.21070420000001</c:v>
                </c:pt>
                <c:pt idx="25896">
                  <c:v>257.2206372</c:v>
                </c:pt>
                <c:pt idx="25897">
                  <c:v>257.23057119999999</c:v>
                </c:pt>
                <c:pt idx="25898">
                  <c:v>257.24050519999997</c:v>
                </c:pt>
                <c:pt idx="25899">
                  <c:v>257.25043820000002</c:v>
                </c:pt>
                <c:pt idx="25900">
                  <c:v>257.26037220000001</c:v>
                </c:pt>
                <c:pt idx="25901">
                  <c:v>257.2703052</c:v>
                </c:pt>
                <c:pt idx="25902">
                  <c:v>257.28023919999998</c:v>
                </c:pt>
                <c:pt idx="25903">
                  <c:v>257.29017219999997</c:v>
                </c:pt>
                <c:pt idx="25904">
                  <c:v>257.30010620000002</c:v>
                </c:pt>
                <c:pt idx="25905">
                  <c:v>257.31003920000001</c:v>
                </c:pt>
                <c:pt idx="25906">
                  <c:v>257.31997319999999</c:v>
                </c:pt>
                <c:pt idx="25907">
                  <c:v>257.32990619999998</c:v>
                </c:pt>
                <c:pt idx="25908">
                  <c:v>257.33984020000003</c:v>
                </c:pt>
                <c:pt idx="25909">
                  <c:v>257.34977320000002</c:v>
                </c:pt>
                <c:pt idx="25910">
                  <c:v>257.3597072</c:v>
                </c:pt>
                <c:pt idx="25911">
                  <c:v>257.36964019999999</c:v>
                </c:pt>
                <c:pt idx="25912">
                  <c:v>257.37957419999998</c:v>
                </c:pt>
                <c:pt idx="25913">
                  <c:v>257.38950720000003</c:v>
                </c:pt>
                <c:pt idx="25914">
                  <c:v>257.39944120000001</c:v>
                </c:pt>
                <c:pt idx="25915">
                  <c:v>257.4093742</c:v>
                </c:pt>
                <c:pt idx="25916">
                  <c:v>257.41930819999999</c:v>
                </c:pt>
                <c:pt idx="25917">
                  <c:v>257.42924119999998</c:v>
                </c:pt>
                <c:pt idx="25918">
                  <c:v>257.43917520000002</c:v>
                </c:pt>
                <c:pt idx="25919">
                  <c:v>257.44910820000001</c:v>
                </c:pt>
                <c:pt idx="25920">
                  <c:v>257.4590422</c:v>
                </c:pt>
                <c:pt idx="25921">
                  <c:v>257.46897619999999</c:v>
                </c:pt>
                <c:pt idx="25922">
                  <c:v>257.47890919999998</c:v>
                </c:pt>
                <c:pt idx="25923">
                  <c:v>257.48884320000002</c:v>
                </c:pt>
                <c:pt idx="25924">
                  <c:v>257.49877620000001</c:v>
                </c:pt>
                <c:pt idx="25925">
                  <c:v>257.5087102</c:v>
                </c:pt>
                <c:pt idx="25926">
                  <c:v>257.51864319999999</c:v>
                </c:pt>
                <c:pt idx="25927">
                  <c:v>257.52857719999997</c:v>
                </c:pt>
                <c:pt idx="25928">
                  <c:v>257.53851020000002</c:v>
                </c:pt>
                <c:pt idx="25929">
                  <c:v>257.54844420000001</c:v>
                </c:pt>
                <c:pt idx="25930">
                  <c:v>257.5583772</c:v>
                </c:pt>
                <c:pt idx="25931">
                  <c:v>257.56831119999998</c:v>
                </c:pt>
                <c:pt idx="25932">
                  <c:v>257.57824419999997</c:v>
                </c:pt>
                <c:pt idx="25933">
                  <c:v>257.58817820000002</c:v>
                </c:pt>
                <c:pt idx="25934">
                  <c:v>257.59811120000001</c:v>
                </c:pt>
                <c:pt idx="25935">
                  <c:v>257.60804519999999</c:v>
                </c:pt>
                <c:pt idx="25936">
                  <c:v>257.61797819999998</c:v>
                </c:pt>
                <c:pt idx="25937">
                  <c:v>257.62791220000003</c:v>
                </c:pt>
                <c:pt idx="25938">
                  <c:v>257.63784520000002</c:v>
                </c:pt>
                <c:pt idx="25939">
                  <c:v>257.6477792</c:v>
                </c:pt>
                <c:pt idx="25940">
                  <c:v>257.65771319999999</c:v>
                </c:pt>
                <c:pt idx="25941">
                  <c:v>257.66764619999998</c:v>
                </c:pt>
                <c:pt idx="25942">
                  <c:v>257.67758020000002</c:v>
                </c:pt>
                <c:pt idx="25943">
                  <c:v>257.68751320000001</c:v>
                </c:pt>
                <c:pt idx="25944">
                  <c:v>257.6974472</c:v>
                </c:pt>
                <c:pt idx="25945">
                  <c:v>257.70738019999999</c:v>
                </c:pt>
                <c:pt idx="25946">
                  <c:v>257.71731390000002</c:v>
                </c:pt>
                <c:pt idx="25947">
                  <c:v>257.72724690000001</c:v>
                </c:pt>
                <c:pt idx="25948">
                  <c:v>257.7371809</c:v>
                </c:pt>
                <c:pt idx="25949">
                  <c:v>257.74711389999999</c:v>
                </c:pt>
                <c:pt idx="25950">
                  <c:v>257.75704789999998</c:v>
                </c:pt>
                <c:pt idx="25951">
                  <c:v>257.76698090000002</c:v>
                </c:pt>
                <c:pt idx="25952">
                  <c:v>257.77691490000001</c:v>
                </c:pt>
                <c:pt idx="25953">
                  <c:v>257.7868479</c:v>
                </c:pt>
                <c:pt idx="25954">
                  <c:v>257.79678189999998</c:v>
                </c:pt>
                <c:pt idx="25955">
                  <c:v>257.80671489999997</c:v>
                </c:pt>
                <c:pt idx="25956">
                  <c:v>257.81664890000002</c:v>
                </c:pt>
                <c:pt idx="25957">
                  <c:v>257.82658190000001</c:v>
                </c:pt>
                <c:pt idx="25958">
                  <c:v>257.83651589999999</c:v>
                </c:pt>
                <c:pt idx="25959">
                  <c:v>257.84644989999998</c:v>
                </c:pt>
                <c:pt idx="25960">
                  <c:v>257.85638290000003</c:v>
                </c:pt>
                <c:pt idx="25961">
                  <c:v>257.86631690000002</c:v>
                </c:pt>
                <c:pt idx="25962">
                  <c:v>257.8762499</c:v>
                </c:pt>
                <c:pt idx="25963">
                  <c:v>257.88618389999999</c:v>
                </c:pt>
                <c:pt idx="25964">
                  <c:v>257.89611689999998</c:v>
                </c:pt>
                <c:pt idx="25965">
                  <c:v>257.90605090000003</c:v>
                </c:pt>
                <c:pt idx="25966">
                  <c:v>257.91598390000001</c:v>
                </c:pt>
                <c:pt idx="25967">
                  <c:v>257.9259179</c:v>
                </c:pt>
                <c:pt idx="25968">
                  <c:v>257.93585089999999</c:v>
                </c:pt>
                <c:pt idx="25969">
                  <c:v>257.94578489999998</c:v>
                </c:pt>
                <c:pt idx="25970">
                  <c:v>257.95571790000002</c:v>
                </c:pt>
                <c:pt idx="25971">
                  <c:v>257.96565190000001</c:v>
                </c:pt>
                <c:pt idx="25972">
                  <c:v>257.9755849</c:v>
                </c:pt>
                <c:pt idx="25973">
                  <c:v>257.98551889999999</c:v>
                </c:pt>
                <c:pt idx="25974">
                  <c:v>257.99545189999998</c:v>
                </c:pt>
                <c:pt idx="25975">
                  <c:v>258.00538590000002</c:v>
                </c:pt>
                <c:pt idx="25976">
                  <c:v>258.01531890000001</c:v>
                </c:pt>
                <c:pt idx="25977">
                  <c:v>258.0252529</c:v>
                </c:pt>
                <c:pt idx="25978">
                  <c:v>258.03518689999999</c:v>
                </c:pt>
                <c:pt idx="25979">
                  <c:v>258.04511989999997</c:v>
                </c:pt>
                <c:pt idx="25980">
                  <c:v>258.05505390000002</c:v>
                </c:pt>
                <c:pt idx="25981">
                  <c:v>258.06498690000001</c:v>
                </c:pt>
                <c:pt idx="25982">
                  <c:v>258.0749209</c:v>
                </c:pt>
                <c:pt idx="25983">
                  <c:v>258.08485389999998</c:v>
                </c:pt>
                <c:pt idx="25984">
                  <c:v>258.09478789999997</c:v>
                </c:pt>
                <c:pt idx="25985">
                  <c:v>258.10472090000002</c:v>
                </c:pt>
                <c:pt idx="25986">
                  <c:v>258.11465490000001</c:v>
                </c:pt>
                <c:pt idx="25987">
                  <c:v>258.12458789999999</c:v>
                </c:pt>
                <c:pt idx="25988">
                  <c:v>258.13452189999998</c:v>
                </c:pt>
                <c:pt idx="25989">
                  <c:v>258.14445490000003</c:v>
                </c:pt>
                <c:pt idx="25990">
                  <c:v>258.15438890000001</c:v>
                </c:pt>
                <c:pt idx="25991">
                  <c:v>258.1643219</c:v>
                </c:pt>
                <c:pt idx="25992">
                  <c:v>258.17425589999999</c:v>
                </c:pt>
                <c:pt idx="25993">
                  <c:v>258.18418989999998</c:v>
                </c:pt>
                <c:pt idx="25994">
                  <c:v>258.19412290000002</c:v>
                </c:pt>
                <c:pt idx="25995">
                  <c:v>258.20405690000001</c:v>
                </c:pt>
                <c:pt idx="25996">
                  <c:v>258.2139899</c:v>
                </c:pt>
                <c:pt idx="25997">
                  <c:v>258.22392389999999</c:v>
                </c:pt>
                <c:pt idx="25998">
                  <c:v>258.23385689999998</c:v>
                </c:pt>
                <c:pt idx="25999">
                  <c:v>258.24379090000002</c:v>
                </c:pt>
                <c:pt idx="26000">
                  <c:v>258.25372390000001</c:v>
                </c:pt>
                <c:pt idx="26001">
                  <c:v>258.2636579</c:v>
                </c:pt>
                <c:pt idx="26002">
                  <c:v>258.27359089999999</c:v>
                </c:pt>
                <c:pt idx="26003">
                  <c:v>258.28352489999997</c:v>
                </c:pt>
                <c:pt idx="26004">
                  <c:v>258.29345790000002</c:v>
                </c:pt>
                <c:pt idx="26005">
                  <c:v>258.30339190000001</c:v>
                </c:pt>
                <c:pt idx="26006">
                  <c:v>258.3133249</c:v>
                </c:pt>
                <c:pt idx="26007">
                  <c:v>258.32325889999998</c:v>
                </c:pt>
                <c:pt idx="26008">
                  <c:v>258.33319189999997</c:v>
                </c:pt>
                <c:pt idx="26009">
                  <c:v>258.34312590000002</c:v>
                </c:pt>
                <c:pt idx="26010">
                  <c:v>258.35305890000001</c:v>
                </c:pt>
                <c:pt idx="26011">
                  <c:v>258.36299289999999</c:v>
                </c:pt>
                <c:pt idx="26012">
                  <c:v>258.37292689999998</c:v>
                </c:pt>
                <c:pt idx="26013">
                  <c:v>258.38285990000003</c:v>
                </c:pt>
                <c:pt idx="26014">
                  <c:v>258.39279390000002</c:v>
                </c:pt>
                <c:pt idx="26015">
                  <c:v>258.4027269</c:v>
                </c:pt>
                <c:pt idx="26016">
                  <c:v>258.41266089999999</c:v>
                </c:pt>
                <c:pt idx="26017">
                  <c:v>258.42259389999998</c:v>
                </c:pt>
                <c:pt idx="26018">
                  <c:v>258.43252790000003</c:v>
                </c:pt>
                <c:pt idx="26019">
                  <c:v>258.44246090000001</c:v>
                </c:pt>
                <c:pt idx="26020">
                  <c:v>258.4523949</c:v>
                </c:pt>
                <c:pt idx="26021">
                  <c:v>258.46232789999999</c:v>
                </c:pt>
                <c:pt idx="26022">
                  <c:v>258.47226189999998</c:v>
                </c:pt>
                <c:pt idx="26023">
                  <c:v>258.48219490000002</c:v>
                </c:pt>
                <c:pt idx="26024">
                  <c:v>258.49212890000001</c:v>
                </c:pt>
                <c:pt idx="26025">
                  <c:v>258.5020619</c:v>
                </c:pt>
                <c:pt idx="26026">
                  <c:v>258.51199589999999</c:v>
                </c:pt>
                <c:pt idx="26027">
                  <c:v>258.52192989999998</c:v>
                </c:pt>
                <c:pt idx="26028">
                  <c:v>258.53186290000002</c:v>
                </c:pt>
                <c:pt idx="26029">
                  <c:v>258.54179690000001</c:v>
                </c:pt>
                <c:pt idx="26030">
                  <c:v>258.5517299</c:v>
                </c:pt>
                <c:pt idx="26031">
                  <c:v>258.56166389999999</c:v>
                </c:pt>
                <c:pt idx="26032">
                  <c:v>258.57159689999997</c:v>
                </c:pt>
                <c:pt idx="26033">
                  <c:v>258.58153090000002</c:v>
                </c:pt>
                <c:pt idx="26034">
                  <c:v>258.59146390000001</c:v>
                </c:pt>
                <c:pt idx="26035">
                  <c:v>258.60139789999999</c:v>
                </c:pt>
                <c:pt idx="26036">
                  <c:v>258.61133089999998</c:v>
                </c:pt>
                <c:pt idx="26037">
                  <c:v>258.62126490000003</c:v>
                </c:pt>
                <c:pt idx="26038">
                  <c:v>258.63119790000002</c:v>
                </c:pt>
                <c:pt idx="26039">
                  <c:v>258.6411319</c:v>
                </c:pt>
                <c:pt idx="26040">
                  <c:v>258.65106489999999</c:v>
                </c:pt>
                <c:pt idx="26041">
                  <c:v>258.66099889999998</c:v>
                </c:pt>
                <c:pt idx="26042">
                  <c:v>258.67093190000003</c:v>
                </c:pt>
                <c:pt idx="26043">
                  <c:v>258.68086590000001</c:v>
                </c:pt>
                <c:pt idx="26044">
                  <c:v>258.6907999</c:v>
                </c:pt>
                <c:pt idx="26045">
                  <c:v>258.70073289999999</c:v>
                </c:pt>
                <c:pt idx="26046">
                  <c:v>258.71066660000002</c:v>
                </c:pt>
                <c:pt idx="26047">
                  <c:v>258.72059960000001</c:v>
                </c:pt>
                <c:pt idx="26048">
                  <c:v>258.7305336</c:v>
                </c:pt>
                <c:pt idx="26049">
                  <c:v>258.74046659999999</c:v>
                </c:pt>
                <c:pt idx="26050">
                  <c:v>258.75040059999998</c:v>
                </c:pt>
                <c:pt idx="26051">
                  <c:v>258.76033360000002</c:v>
                </c:pt>
                <c:pt idx="26052">
                  <c:v>258.77026760000001</c:v>
                </c:pt>
                <c:pt idx="26053">
                  <c:v>258.7802006</c:v>
                </c:pt>
                <c:pt idx="26054">
                  <c:v>258.79013459999999</c:v>
                </c:pt>
                <c:pt idx="26055">
                  <c:v>258.80006759999998</c:v>
                </c:pt>
                <c:pt idx="26056">
                  <c:v>258.81000160000002</c:v>
                </c:pt>
                <c:pt idx="26057">
                  <c:v>258.81993460000001</c:v>
                </c:pt>
                <c:pt idx="26058">
                  <c:v>258.8298686</c:v>
                </c:pt>
                <c:pt idx="26059">
                  <c:v>258.83980259999998</c:v>
                </c:pt>
                <c:pt idx="26060">
                  <c:v>258.84973559999997</c:v>
                </c:pt>
                <c:pt idx="26061">
                  <c:v>258.85966960000002</c:v>
                </c:pt>
                <c:pt idx="26062">
                  <c:v>258.86960260000001</c:v>
                </c:pt>
                <c:pt idx="26063">
                  <c:v>258.87953659999999</c:v>
                </c:pt>
                <c:pt idx="26064">
                  <c:v>258.88946959999998</c:v>
                </c:pt>
                <c:pt idx="26065">
                  <c:v>258.89940360000003</c:v>
                </c:pt>
                <c:pt idx="26066">
                  <c:v>258.90933660000002</c:v>
                </c:pt>
                <c:pt idx="26067">
                  <c:v>258.9192706</c:v>
                </c:pt>
                <c:pt idx="26068">
                  <c:v>258.92920359999999</c:v>
                </c:pt>
                <c:pt idx="26069">
                  <c:v>258.93913759999998</c:v>
                </c:pt>
                <c:pt idx="26070">
                  <c:v>258.94907060000003</c:v>
                </c:pt>
                <c:pt idx="26071">
                  <c:v>258.95900460000001</c:v>
                </c:pt>
                <c:pt idx="26072">
                  <c:v>258.9689376</c:v>
                </c:pt>
                <c:pt idx="26073">
                  <c:v>258.97887159999999</c:v>
                </c:pt>
                <c:pt idx="26074">
                  <c:v>258.98880559999998</c:v>
                </c:pt>
                <c:pt idx="26075">
                  <c:v>258.99873860000002</c:v>
                </c:pt>
                <c:pt idx="26076">
                  <c:v>259.00867260000001</c:v>
                </c:pt>
                <c:pt idx="26077">
                  <c:v>259.0186056</c:v>
                </c:pt>
                <c:pt idx="26078">
                  <c:v>259.02853959999999</c:v>
                </c:pt>
                <c:pt idx="26079">
                  <c:v>259.03847259999998</c:v>
                </c:pt>
                <c:pt idx="26080">
                  <c:v>259.04840660000002</c:v>
                </c:pt>
                <c:pt idx="26081">
                  <c:v>259.05833960000001</c:v>
                </c:pt>
                <c:pt idx="26082">
                  <c:v>259.0682736</c:v>
                </c:pt>
                <c:pt idx="26083">
                  <c:v>259.07820659999999</c:v>
                </c:pt>
                <c:pt idx="26084">
                  <c:v>259.08814059999997</c:v>
                </c:pt>
                <c:pt idx="26085">
                  <c:v>259.09807360000002</c:v>
                </c:pt>
                <c:pt idx="26086">
                  <c:v>259.10800760000001</c:v>
                </c:pt>
                <c:pt idx="26087">
                  <c:v>259.11794159999999</c:v>
                </c:pt>
                <c:pt idx="26088">
                  <c:v>259.12787459999998</c:v>
                </c:pt>
                <c:pt idx="26089">
                  <c:v>259.13780860000003</c:v>
                </c:pt>
                <c:pt idx="26090">
                  <c:v>259.14774160000002</c:v>
                </c:pt>
                <c:pt idx="26091">
                  <c:v>259.1576756</c:v>
                </c:pt>
                <c:pt idx="26092">
                  <c:v>259.16760859999999</c:v>
                </c:pt>
                <c:pt idx="26093">
                  <c:v>259.17754259999998</c:v>
                </c:pt>
                <c:pt idx="26094">
                  <c:v>259.18747560000003</c:v>
                </c:pt>
                <c:pt idx="26095">
                  <c:v>259.19740960000001</c:v>
                </c:pt>
                <c:pt idx="26096">
                  <c:v>259.2073426</c:v>
                </c:pt>
                <c:pt idx="26097">
                  <c:v>259.21727659999999</c:v>
                </c:pt>
                <c:pt idx="26098">
                  <c:v>259.22720959999998</c:v>
                </c:pt>
                <c:pt idx="26099">
                  <c:v>259.23714360000002</c:v>
                </c:pt>
                <c:pt idx="26100">
                  <c:v>259.24707660000001</c:v>
                </c:pt>
                <c:pt idx="26101">
                  <c:v>259.2570106</c:v>
                </c:pt>
                <c:pt idx="26102">
                  <c:v>259.26694459999999</c:v>
                </c:pt>
                <c:pt idx="26103">
                  <c:v>259.27687759999998</c:v>
                </c:pt>
                <c:pt idx="26104">
                  <c:v>259.28681160000002</c:v>
                </c:pt>
                <c:pt idx="26105">
                  <c:v>259.29674460000001</c:v>
                </c:pt>
                <c:pt idx="26106">
                  <c:v>259.3066786</c:v>
                </c:pt>
                <c:pt idx="26107">
                  <c:v>259.31661159999999</c:v>
                </c:pt>
                <c:pt idx="26108">
                  <c:v>259.32654559999997</c:v>
                </c:pt>
                <c:pt idx="26109">
                  <c:v>259.33647860000002</c:v>
                </c:pt>
                <c:pt idx="26110">
                  <c:v>259.34641260000001</c:v>
                </c:pt>
                <c:pt idx="26111">
                  <c:v>259.3563456</c:v>
                </c:pt>
                <c:pt idx="26112">
                  <c:v>259.36627959999998</c:v>
                </c:pt>
                <c:pt idx="26113">
                  <c:v>259.37621259999997</c:v>
                </c:pt>
                <c:pt idx="26114">
                  <c:v>259.38614660000002</c:v>
                </c:pt>
                <c:pt idx="26115">
                  <c:v>259.3960806</c:v>
                </c:pt>
                <c:pt idx="26116">
                  <c:v>259.40601359999999</c:v>
                </c:pt>
                <c:pt idx="26117">
                  <c:v>259.41594759999998</c:v>
                </c:pt>
                <c:pt idx="26118">
                  <c:v>259.42588060000003</c:v>
                </c:pt>
                <c:pt idx="26119">
                  <c:v>259.43581460000001</c:v>
                </c:pt>
                <c:pt idx="26120">
                  <c:v>259.4457476</c:v>
                </c:pt>
                <c:pt idx="26121">
                  <c:v>259.45568159999999</c:v>
                </c:pt>
                <c:pt idx="26122">
                  <c:v>259.46561459999998</c:v>
                </c:pt>
                <c:pt idx="26123">
                  <c:v>259.47554860000002</c:v>
                </c:pt>
                <c:pt idx="26124">
                  <c:v>259.48548160000001</c:v>
                </c:pt>
                <c:pt idx="26125">
                  <c:v>259.4954156</c:v>
                </c:pt>
                <c:pt idx="26126">
                  <c:v>259.50534859999999</c:v>
                </c:pt>
                <c:pt idx="26127">
                  <c:v>259.51528259999998</c:v>
                </c:pt>
                <c:pt idx="26128">
                  <c:v>259.52521560000002</c:v>
                </c:pt>
                <c:pt idx="26129">
                  <c:v>259.53514960000001</c:v>
                </c:pt>
                <c:pt idx="26130">
                  <c:v>259.5450836</c:v>
                </c:pt>
                <c:pt idx="26131">
                  <c:v>259.55501659999999</c:v>
                </c:pt>
                <c:pt idx="26132">
                  <c:v>259.56495059999997</c:v>
                </c:pt>
                <c:pt idx="26133">
                  <c:v>259.57488360000002</c:v>
                </c:pt>
                <c:pt idx="26134">
                  <c:v>259.58481760000001</c:v>
                </c:pt>
                <c:pt idx="26135">
                  <c:v>259.5947506</c:v>
                </c:pt>
                <c:pt idx="26136">
                  <c:v>259.60468459999998</c:v>
                </c:pt>
                <c:pt idx="26137">
                  <c:v>259.61461759999997</c:v>
                </c:pt>
                <c:pt idx="26138">
                  <c:v>259.62455160000002</c:v>
                </c:pt>
                <c:pt idx="26139">
                  <c:v>259.63448460000001</c:v>
                </c:pt>
                <c:pt idx="26140">
                  <c:v>259.64441859999999</c:v>
                </c:pt>
                <c:pt idx="26141">
                  <c:v>259.65435159999998</c:v>
                </c:pt>
                <c:pt idx="26142">
                  <c:v>259.66428560000003</c:v>
                </c:pt>
                <c:pt idx="26143">
                  <c:v>259.67421960000001</c:v>
                </c:pt>
                <c:pt idx="26144">
                  <c:v>259.6841526</c:v>
                </c:pt>
                <c:pt idx="26145">
                  <c:v>259.69408659999999</c:v>
                </c:pt>
                <c:pt idx="26146">
                  <c:v>259.70401959999998</c:v>
                </c:pt>
                <c:pt idx="26147">
                  <c:v>259.713953</c:v>
                </c:pt>
                <c:pt idx="26148">
                  <c:v>259.72388599999999</c:v>
                </c:pt>
                <c:pt idx="26149">
                  <c:v>259.73381999999998</c:v>
                </c:pt>
                <c:pt idx="26150">
                  <c:v>259.74375300000003</c:v>
                </c:pt>
                <c:pt idx="26151">
                  <c:v>259.75368700000001</c:v>
                </c:pt>
                <c:pt idx="26152">
                  <c:v>259.76362</c:v>
                </c:pt>
                <c:pt idx="26153">
                  <c:v>259.77355399999999</c:v>
                </c:pt>
                <c:pt idx="26154">
                  <c:v>259.78348699999998</c:v>
                </c:pt>
                <c:pt idx="26155">
                  <c:v>259.79342100000002</c:v>
                </c:pt>
                <c:pt idx="26156">
                  <c:v>259.80335500000001</c:v>
                </c:pt>
                <c:pt idx="26157">
                  <c:v>259.813288</c:v>
                </c:pt>
                <c:pt idx="26158">
                  <c:v>259.82322199999999</c:v>
                </c:pt>
                <c:pt idx="26159">
                  <c:v>259.83315499999998</c:v>
                </c:pt>
                <c:pt idx="26160">
                  <c:v>259.84308900000002</c:v>
                </c:pt>
                <c:pt idx="26161">
                  <c:v>259.85302200000001</c:v>
                </c:pt>
                <c:pt idx="26162">
                  <c:v>259.862956</c:v>
                </c:pt>
                <c:pt idx="26163">
                  <c:v>259.87288899999999</c:v>
                </c:pt>
                <c:pt idx="26164">
                  <c:v>259.88282299999997</c:v>
                </c:pt>
                <c:pt idx="26165">
                  <c:v>259.89275600000002</c:v>
                </c:pt>
                <c:pt idx="26166">
                  <c:v>259.90269000000001</c:v>
                </c:pt>
                <c:pt idx="26167">
                  <c:v>259.912623</c:v>
                </c:pt>
                <c:pt idx="26168">
                  <c:v>259.92255699999998</c:v>
                </c:pt>
                <c:pt idx="26169">
                  <c:v>259.93249100000003</c:v>
                </c:pt>
                <c:pt idx="26170">
                  <c:v>259.94242400000002</c:v>
                </c:pt>
                <c:pt idx="26171">
                  <c:v>259.952358</c:v>
                </c:pt>
                <c:pt idx="26172">
                  <c:v>259.96229099999999</c:v>
                </c:pt>
                <c:pt idx="26173">
                  <c:v>259.97222499999998</c:v>
                </c:pt>
                <c:pt idx="26174">
                  <c:v>259.98215800000003</c:v>
                </c:pt>
                <c:pt idx="26175">
                  <c:v>259.99209200000001</c:v>
                </c:pt>
                <c:pt idx="26176">
                  <c:v>260.002025</c:v>
                </c:pt>
                <c:pt idx="26177">
                  <c:v>260.01195899999999</c:v>
                </c:pt>
                <c:pt idx="26178">
                  <c:v>260.02189199999998</c:v>
                </c:pt>
                <c:pt idx="26179">
                  <c:v>260.03182600000002</c:v>
                </c:pt>
                <c:pt idx="26180">
                  <c:v>260.04175900000001</c:v>
                </c:pt>
                <c:pt idx="26181">
                  <c:v>260.051693</c:v>
                </c:pt>
                <c:pt idx="26182">
                  <c:v>260.06162699999999</c:v>
                </c:pt>
                <c:pt idx="26183">
                  <c:v>260.07155999999998</c:v>
                </c:pt>
                <c:pt idx="26184">
                  <c:v>260.08149400000002</c:v>
                </c:pt>
                <c:pt idx="26185">
                  <c:v>260.09142700000001</c:v>
                </c:pt>
                <c:pt idx="26186">
                  <c:v>260.101361</c:v>
                </c:pt>
                <c:pt idx="26187">
                  <c:v>260.11129399999999</c:v>
                </c:pt>
                <c:pt idx="26188">
                  <c:v>260.12122799999997</c:v>
                </c:pt>
                <c:pt idx="26189">
                  <c:v>260.13116100000002</c:v>
                </c:pt>
                <c:pt idx="26190">
                  <c:v>260.14109500000001</c:v>
                </c:pt>
                <c:pt idx="26191">
                  <c:v>260.151028</c:v>
                </c:pt>
                <c:pt idx="26192">
                  <c:v>260.16096199999998</c:v>
                </c:pt>
                <c:pt idx="26193">
                  <c:v>260.17089499999997</c:v>
                </c:pt>
                <c:pt idx="26194">
                  <c:v>260.18082900000002</c:v>
                </c:pt>
                <c:pt idx="26195">
                  <c:v>260.190763</c:v>
                </c:pt>
                <c:pt idx="26196">
                  <c:v>260.20069599999999</c:v>
                </c:pt>
                <c:pt idx="26197">
                  <c:v>260.21062999999998</c:v>
                </c:pt>
                <c:pt idx="26198">
                  <c:v>260.22056300000003</c:v>
                </c:pt>
                <c:pt idx="26199">
                  <c:v>260.23049700000001</c:v>
                </c:pt>
                <c:pt idx="26200">
                  <c:v>260.24043</c:v>
                </c:pt>
                <c:pt idx="26201">
                  <c:v>260.25036399999999</c:v>
                </c:pt>
                <c:pt idx="26202">
                  <c:v>260.26029699999998</c:v>
                </c:pt>
                <c:pt idx="26203">
                  <c:v>260.27023100000002</c:v>
                </c:pt>
                <c:pt idx="26204">
                  <c:v>260.28016400000001</c:v>
                </c:pt>
                <c:pt idx="26205">
                  <c:v>260.290098</c:v>
                </c:pt>
                <c:pt idx="26206">
                  <c:v>260.30003099999999</c:v>
                </c:pt>
                <c:pt idx="26207">
                  <c:v>260.30996499999998</c:v>
                </c:pt>
                <c:pt idx="26208">
                  <c:v>260.31989900000002</c:v>
                </c:pt>
                <c:pt idx="26209">
                  <c:v>260.32983200000001</c:v>
                </c:pt>
                <c:pt idx="26210">
                  <c:v>260.339766</c:v>
                </c:pt>
                <c:pt idx="26211">
                  <c:v>260.34969899999999</c:v>
                </c:pt>
                <c:pt idx="26212">
                  <c:v>260.35963299999997</c:v>
                </c:pt>
                <c:pt idx="26213">
                  <c:v>260.36956600000002</c:v>
                </c:pt>
                <c:pt idx="26214">
                  <c:v>260.37950000000001</c:v>
                </c:pt>
                <c:pt idx="26215">
                  <c:v>260.389433</c:v>
                </c:pt>
                <c:pt idx="26216">
                  <c:v>260.39936699999998</c:v>
                </c:pt>
                <c:pt idx="26217">
                  <c:v>260.40929999999997</c:v>
                </c:pt>
                <c:pt idx="26218">
                  <c:v>260.41923400000002</c:v>
                </c:pt>
                <c:pt idx="26219">
                  <c:v>260.42916700000001</c:v>
                </c:pt>
                <c:pt idx="26220">
                  <c:v>260.43910099999999</c:v>
                </c:pt>
                <c:pt idx="26221">
                  <c:v>260.44903499999998</c:v>
                </c:pt>
                <c:pt idx="26222">
                  <c:v>260.45896800000003</c:v>
                </c:pt>
                <c:pt idx="26223">
                  <c:v>260.46890200000001</c:v>
                </c:pt>
                <c:pt idx="26224">
                  <c:v>260.478835</c:v>
                </c:pt>
                <c:pt idx="26225">
                  <c:v>260.48876899999999</c:v>
                </c:pt>
                <c:pt idx="26226">
                  <c:v>260.49870199999998</c:v>
                </c:pt>
                <c:pt idx="26227">
                  <c:v>260.50863600000002</c:v>
                </c:pt>
                <c:pt idx="26228">
                  <c:v>260.51856900000001</c:v>
                </c:pt>
                <c:pt idx="26229">
                  <c:v>260.528503</c:v>
                </c:pt>
                <c:pt idx="26230">
                  <c:v>260.53843599999999</c:v>
                </c:pt>
                <c:pt idx="26231">
                  <c:v>260.54836999999998</c:v>
                </c:pt>
                <c:pt idx="26232">
                  <c:v>260.55830400000002</c:v>
                </c:pt>
                <c:pt idx="26233">
                  <c:v>260.56823700000001</c:v>
                </c:pt>
                <c:pt idx="26234">
                  <c:v>260.578171</c:v>
                </c:pt>
                <c:pt idx="26235">
                  <c:v>260.58810399999999</c:v>
                </c:pt>
                <c:pt idx="26236">
                  <c:v>260.59803799999997</c:v>
                </c:pt>
                <c:pt idx="26237">
                  <c:v>260.60797100000002</c:v>
                </c:pt>
                <c:pt idx="26238">
                  <c:v>260.61790500000001</c:v>
                </c:pt>
                <c:pt idx="26239">
                  <c:v>260.627838</c:v>
                </c:pt>
                <c:pt idx="26240">
                  <c:v>260.63777199999998</c:v>
                </c:pt>
                <c:pt idx="26241">
                  <c:v>260.64770499999997</c:v>
                </c:pt>
                <c:pt idx="26242">
                  <c:v>260.65763900000002</c:v>
                </c:pt>
                <c:pt idx="26243">
                  <c:v>260.66757200000001</c:v>
                </c:pt>
                <c:pt idx="26244">
                  <c:v>260.67750599999999</c:v>
                </c:pt>
                <c:pt idx="26245">
                  <c:v>260.68743999999998</c:v>
                </c:pt>
                <c:pt idx="26246">
                  <c:v>260.69737300000003</c:v>
                </c:pt>
                <c:pt idx="26247">
                  <c:v>260.70730700000001</c:v>
                </c:pt>
                <c:pt idx="26248">
                  <c:v>260.71724130000001</c:v>
                </c:pt>
                <c:pt idx="26249">
                  <c:v>260.7271753</c:v>
                </c:pt>
                <c:pt idx="26250">
                  <c:v>260.73710829999999</c:v>
                </c:pt>
                <c:pt idx="26251">
                  <c:v>260.74704229999998</c:v>
                </c:pt>
                <c:pt idx="26252">
                  <c:v>260.75697530000002</c:v>
                </c:pt>
                <c:pt idx="26253">
                  <c:v>260.76690930000001</c:v>
                </c:pt>
                <c:pt idx="26254">
                  <c:v>260.7768423</c:v>
                </c:pt>
                <c:pt idx="26255">
                  <c:v>260.78677629999999</c:v>
                </c:pt>
                <c:pt idx="26256">
                  <c:v>260.79671029999997</c:v>
                </c:pt>
                <c:pt idx="26257">
                  <c:v>260.80664330000002</c:v>
                </c:pt>
                <c:pt idx="26258">
                  <c:v>260.81657730000001</c:v>
                </c:pt>
                <c:pt idx="26259">
                  <c:v>260.8265103</c:v>
                </c:pt>
                <c:pt idx="26260">
                  <c:v>260.83644429999998</c:v>
                </c:pt>
                <c:pt idx="26261">
                  <c:v>260.84637729999997</c:v>
                </c:pt>
                <c:pt idx="26262">
                  <c:v>260.85631130000002</c:v>
                </c:pt>
                <c:pt idx="26263">
                  <c:v>260.86624430000001</c:v>
                </c:pt>
                <c:pt idx="26264">
                  <c:v>260.87617829999999</c:v>
                </c:pt>
                <c:pt idx="26265">
                  <c:v>260.88611129999998</c:v>
                </c:pt>
                <c:pt idx="26266">
                  <c:v>260.89604530000003</c:v>
                </c:pt>
                <c:pt idx="26267">
                  <c:v>260.90597930000001</c:v>
                </c:pt>
                <c:pt idx="26268">
                  <c:v>260.9159123</c:v>
                </c:pt>
                <c:pt idx="26269">
                  <c:v>260.92584629999999</c:v>
                </c:pt>
                <c:pt idx="26270">
                  <c:v>260.93577929999998</c:v>
                </c:pt>
                <c:pt idx="26271">
                  <c:v>260.94571330000002</c:v>
                </c:pt>
                <c:pt idx="26272">
                  <c:v>260.95564630000001</c:v>
                </c:pt>
                <c:pt idx="26273">
                  <c:v>260.9655803</c:v>
                </c:pt>
                <c:pt idx="26274">
                  <c:v>260.97551320000002</c:v>
                </c:pt>
                <c:pt idx="26275">
                  <c:v>260.98544729999998</c:v>
                </c:pt>
                <c:pt idx="26276">
                  <c:v>260.99538030000002</c:v>
                </c:pt>
                <c:pt idx="26277">
                  <c:v>261.00531430000001</c:v>
                </c:pt>
                <c:pt idx="26278">
                  <c:v>261.0152483</c:v>
                </c:pt>
                <c:pt idx="26279">
                  <c:v>261.02518129999999</c:v>
                </c:pt>
                <c:pt idx="26280">
                  <c:v>261.03511529999997</c:v>
                </c:pt>
                <c:pt idx="26281">
                  <c:v>261.04504830000002</c:v>
                </c:pt>
                <c:pt idx="26282">
                  <c:v>261.05498230000001</c:v>
                </c:pt>
                <c:pt idx="26283">
                  <c:v>261.0649153</c:v>
                </c:pt>
                <c:pt idx="26284">
                  <c:v>261.07484929999998</c:v>
                </c:pt>
                <c:pt idx="26285">
                  <c:v>261.08478229999997</c:v>
                </c:pt>
                <c:pt idx="26286">
                  <c:v>261.09471630000002</c:v>
                </c:pt>
                <c:pt idx="26287">
                  <c:v>261.10464930000001</c:v>
                </c:pt>
                <c:pt idx="26288">
                  <c:v>261.11458329999999</c:v>
                </c:pt>
                <c:pt idx="26289">
                  <c:v>261.12451729999998</c:v>
                </c:pt>
                <c:pt idx="26290">
                  <c:v>261.13445030000003</c:v>
                </c:pt>
                <c:pt idx="26291">
                  <c:v>261.14438430000001</c:v>
                </c:pt>
                <c:pt idx="26292">
                  <c:v>261.1543173</c:v>
                </c:pt>
                <c:pt idx="26293">
                  <c:v>261.16425129999999</c:v>
                </c:pt>
                <c:pt idx="26294">
                  <c:v>261.17418429999998</c:v>
                </c:pt>
                <c:pt idx="26295">
                  <c:v>261.18411830000002</c:v>
                </c:pt>
                <c:pt idx="26296">
                  <c:v>261.19405130000001</c:v>
                </c:pt>
                <c:pt idx="26297">
                  <c:v>261.2039853</c:v>
                </c:pt>
                <c:pt idx="26298">
                  <c:v>261.21391829999999</c:v>
                </c:pt>
                <c:pt idx="26299">
                  <c:v>261.22385229999998</c:v>
                </c:pt>
                <c:pt idx="26300">
                  <c:v>261.23378530000002</c:v>
                </c:pt>
                <c:pt idx="26301">
                  <c:v>261.24371930000001</c:v>
                </c:pt>
                <c:pt idx="26302">
                  <c:v>261.2536533</c:v>
                </c:pt>
                <c:pt idx="26303">
                  <c:v>261.26358629999999</c:v>
                </c:pt>
                <c:pt idx="26304">
                  <c:v>261.27352029999997</c:v>
                </c:pt>
                <c:pt idx="26305">
                  <c:v>261.28345330000002</c:v>
                </c:pt>
                <c:pt idx="26306">
                  <c:v>261.29338730000001</c:v>
                </c:pt>
                <c:pt idx="26307">
                  <c:v>261.3033203</c:v>
                </c:pt>
                <c:pt idx="26308">
                  <c:v>261.31325429999998</c:v>
                </c:pt>
                <c:pt idx="26309">
                  <c:v>261.32318729999997</c:v>
                </c:pt>
                <c:pt idx="26310">
                  <c:v>261.33312130000002</c:v>
                </c:pt>
                <c:pt idx="26311">
                  <c:v>261.34305430000001</c:v>
                </c:pt>
                <c:pt idx="26312">
                  <c:v>261.35298829999999</c:v>
                </c:pt>
                <c:pt idx="26313">
                  <c:v>261.36292229999998</c:v>
                </c:pt>
                <c:pt idx="26314">
                  <c:v>261.37285530000003</c:v>
                </c:pt>
                <c:pt idx="26315">
                  <c:v>261.38278930000001</c:v>
                </c:pt>
                <c:pt idx="26316">
                  <c:v>261.3927223</c:v>
                </c:pt>
                <c:pt idx="26317">
                  <c:v>261.40265629999999</c:v>
                </c:pt>
                <c:pt idx="26318">
                  <c:v>261.41258929999998</c:v>
                </c:pt>
                <c:pt idx="26319">
                  <c:v>261.42252330000002</c:v>
                </c:pt>
                <c:pt idx="26320">
                  <c:v>261.43245630000001</c:v>
                </c:pt>
                <c:pt idx="26321">
                  <c:v>261.4423903</c:v>
                </c:pt>
                <c:pt idx="26322">
                  <c:v>261.45232329999999</c:v>
                </c:pt>
                <c:pt idx="26323">
                  <c:v>261.46225729999998</c:v>
                </c:pt>
                <c:pt idx="26324">
                  <c:v>261.47219130000002</c:v>
                </c:pt>
                <c:pt idx="26325">
                  <c:v>261.48212430000001</c:v>
                </c:pt>
                <c:pt idx="26326">
                  <c:v>261.4920583</c:v>
                </c:pt>
                <c:pt idx="26327">
                  <c:v>261.50199129999999</c:v>
                </c:pt>
                <c:pt idx="26328">
                  <c:v>261.51192529999997</c:v>
                </c:pt>
                <c:pt idx="26329">
                  <c:v>261.52185830000002</c:v>
                </c:pt>
                <c:pt idx="26330">
                  <c:v>261.53179230000001</c:v>
                </c:pt>
                <c:pt idx="26331">
                  <c:v>261.5417253</c:v>
                </c:pt>
                <c:pt idx="26332">
                  <c:v>261.55165929999998</c:v>
                </c:pt>
                <c:pt idx="26333">
                  <c:v>261.56159229999997</c:v>
                </c:pt>
                <c:pt idx="26334">
                  <c:v>261.57152630000002</c:v>
                </c:pt>
                <c:pt idx="26335">
                  <c:v>261.5814603</c:v>
                </c:pt>
                <c:pt idx="26336">
                  <c:v>261.59139329999999</c:v>
                </c:pt>
                <c:pt idx="26337">
                  <c:v>261.60132729999998</c:v>
                </c:pt>
                <c:pt idx="26338">
                  <c:v>261.61126030000003</c:v>
                </c:pt>
                <c:pt idx="26339">
                  <c:v>261.62119430000001</c:v>
                </c:pt>
                <c:pt idx="26340">
                  <c:v>261.6311273</c:v>
                </c:pt>
                <c:pt idx="26341">
                  <c:v>261.64106129999999</c:v>
                </c:pt>
                <c:pt idx="26342">
                  <c:v>261.65099429999998</c:v>
                </c:pt>
                <c:pt idx="26343">
                  <c:v>261.6609282</c:v>
                </c:pt>
                <c:pt idx="26344">
                  <c:v>261.67086130000001</c:v>
                </c:pt>
                <c:pt idx="26345">
                  <c:v>261.6807953</c:v>
                </c:pt>
                <c:pt idx="26346">
                  <c:v>261.69072929999999</c:v>
                </c:pt>
                <c:pt idx="26347">
                  <c:v>261.70066229999998</c:v>
                </c:pt>
                <c:pt idx="26348">
                  <c:v>261.71059630000002</c:v>
                </c:pt>
                <c:pt idx="26349">
                  <c:v>261.7205285</c:v>
                </c:pt>
                <c:pt idx="26350">
                  <c:v>261.73046249999999</c:v>
                </c:pt>
                <c:pt idx="26351">
                  <c:v>261.74039549999998</c:v>
                </c:pt>
                <c:pt idx="26352">
                  <c:v>261.75032950000002</c:v>
                </c:pt>
                <c:pt idx="26353">
                  <c:v>261.76026250000001</c:v>
                </c:pt>
                <c:pt idx="26354">
                  <c:v>261.7701965</c:v>
                </c:pt>
                <c:pt idx="26355">
                  <c:v>261.78013049999998</c:v>
                </c:pt>
                <c:pt idx="26356">
                  <c:v>261.79006349999997</c:v>
                </c:pt>
                <c:pt idx="26357">
                  <c:v>261.79999750000002</c:v>
                </c:pt>
                <c:pt idx="26358">
                  <c:v>261.80993050000001</c:v>
                </c:pt>
                <c:pt idx="26359">
                  <c:v>261.81986449999999</c:v>
                </c:pt>
                <c:pt idx="26360">
                  <c:v>261.82979749999998</c:v>
                </c:pt>
                <c:pt idx="26361">
                  <c:v>261.83973150000003</c:v>
                </c:pt>
                <c:pt idx="26362">
                  <c:v>261.84966450000002</c:v>
                </c:pt>
                <c:pt idx="26363">
                  <c:v>261.8595985</c:v>
                </c:pt>
                <c:pt idx="26364">
                  <c:v>261.86953149999999</c:v>
                </c:pt>
                <c:pt idx="26365">
                  <c:v>261.87946549999998</c:v>
                </c:pt>
                <c:pt idx="26366">
                  <c:v>261.88939850000003</c:v>
                </c:pt>
                <c:pt idx="26367">
                  <c:v>261.89933250000001</c:v>
                </c:pt>
                <c:pt idx="26368">
                  <c:v>261.9092665</c:v>
                </c:pt>
                <c:pt idx="26369">
                  <c:v>261.91919949999999</c:v>
                </c:pt>
                <c:pt idx="26370">
                  <c:v>261.92913349999998</c:v>
                </c:pt>
                <c:pt idx="26371">
                  <c:v>261.93906650000002</c:v>
                </c:pt>
                <c:pt idx="26372">
                  <c:v>261.94900050000001</c:v>
                </c:pt>
                <c:pt idx="26373">
                  <c:v>261.9589335</c:v>
                </c:pt>
                <c:pt idx="26374">
                  <c:v>261.96886749999999</c:v>
                </c:pt>
                <c:pt idx="26375">
                  <c:v>261.97880049999998</c:v>
                </c:pt>
                <c:pt idx="26376">
                  <c:v>261.98873450000002</c:v>
                </c:pt>
                <c:pt idx="26377">
                  <c:v>261.99866850000001</c:v>
                </c:pt>
                <c:pt idx="26378">
                  <c:v>262.0086015</c:v>
                </c:pt>
                <c:pt idx="26379">
                  <c:v>262.01853549999998</c:v>
                </c:pt>
                <c:pt idx="26380">
                  <c:v>262.02846849999997</c:v>
                </c:pt>
                <c:pt idx="26381">
                  <c:v>262.03840250000002</c:v>
                </c:pt>
                <c:pt idx="26382">
                  <c:v>262.04833550000001</c:v>
                </c:pt>
                <c:pt idx="26383">
                  <c:v>262.05826949999999</c:v>
                </c:pt>
                <c:pt idx="26384">
                  <c:v>262.06820249999998</c:v>
                </c:pt>
                <c:pt idx="26385">
                  <c:v>262.07813650000003</c:v>
                </c:pt>
                <c:pt idx="26386">
                  <c:v>262.08807050000001</c:v>
                </c:pt>
                <c:pt idx="26387">
                  <c:v>262.0980035</c:v>
                </c:pt>
                <c:pt idx="26388">
                  <c:v>262.10793749999999</c:v>
                </c:pt>
                <c:pt idx="26389">
                  <c:v>262.11787049999998</c:v>
                </c:pt>
                <c:pt idx="26390">
                  <c:v>262.12780450000002</c:v>
                </c:pt>
                <c:pt idx="26391">
                  <c:v>262.13773750000001</c:v>
                </c:pt>
                <c:pt idx="26392">
                  <c:v>262.1476715</c:v>
                </c:pt>
                <c:pt idx="26393">
                  <c:v>262.15760449999999</c:v>
                </c:pt>
                <c:pt idx="26394">
                  <c:v>262.16753849999998</c:v>
                </c:pt>
                <c:pt idx="26395">
                  <c:v>262.17747150000002</c:v>
                </c:pt>
                <c:pt idx="26396">
                  <c:v>262.18740550000001</c:v>
                </c:pt>
                <c:pt idx="26397">
                  <c:v>262.1973395</c:v>
                </c:pt>
                <c:pt idx="26398">
                  <c:v>262.20727249999999</c:v>
                </c:pt>
                <c:pt idx="26399">
                  <c:v>262.21720649999997</c:v>
                </c:pt>
                <c:pt idx="26400">
                  <c:v>262.22713950000002</c:v>
                </c:pt>
                <c:pt idx="26401">
                  <c:v>262.23707350000001</c:v>
                </c:pt>
                <c:pt idx="26402">
                  <c:v>262.2470065</c:v>
                </c:pt>
                <c:pt idx="26403">
                  <c:v>262.25694049999998</c:v>
                </c:pt>
                <c:pt idx="26404">
                  <c:v>262.26687349999997</c:v>
                </c:pt>
                <c:pt idx="26405">
                  <c:v>262.27680750000002</c:v>
                </c:pt>
                <c:pt idx="26406">
                  <c:v>262.28674150000001</c:v>
                </c:pt>
                <c:pt idx="26407">
                  <c:v>262.29667449999999</c:v>
                </c:pt>
                <c:pt idx="26408">
                  <c:v>262.30660849999998</c:v>
                </c:pt>
                <c:pt idx="26409">
                  <c:v>262.31654150000003</c:v>
                </c:pt>
                <c:pt idx="26410">
                  <c:v>262.32647550000002</c:v>
                </c:pt>
                <c:pt idx="26411">
                  <c:v>262.3364085</c:v>
                </c:pt>
                <c:pt idx="26412">
                  <c:v>262.34634249999999</c:v>
                </c:pt>
                <c:pt idx="26413">
                  <c:v>262.35627549999998</c:v>
                </c:pt>
                <c:pt idx="26414">
                  <c:v>262.36620950000002</c:v>
                </c:pt>
                <c:pt idx="26415">
                  <c:v>262.37614250000001</c:v>
                </c:pt>
                <c:pt idx="26416">
                  <c:v>262.3860765</c:v>
                </c:pt>
                <c:pt idx="26417">
                  <c:v>262.39601049999999</c:v>
                </c:pt>
                <c:pt idx="26418">
                  <c:v>262.40594349999998</c:v>
                </c:pt>
                <c:pt idx="26419">
                  <c:v>262.41587750000002</c:v>
                </c:pt>
                <c:pt idx="26420">
                  <c:v>262.42581050000001</c:v>
                </c:pt>
                <c:pt idx="26421">
                  <c:v>262.4357445</c:v>
                </c:pt>
                <c:pt idx="26422">
                  <c:v>262.44567749999999</c:v>
                </c:pt>
                <c:pt idx="26423">
                  <c:v>262.45561149999997</c:v>
                </c:pt>
                <c:pt idx="26424">
                  <c:v>262.46554450000002</c:v>
                </c:pt>
                <c:pt idx="26425">
                  <c:v>262.47547850000001</c:v>
                </c:pt>
                <c:pt idx="26426">
                  <c:v>262.4854125</c:v>
                </c:pt>
                <c:pt idx="26427">
                  <c:v>262.49534549999998</c:v>
                </c:pt>
                <c:pt idx="26428">
                  <c:v>262.50527949999997</c:v>
                </c:pt>
                <c:pt idx="26429">
                  <c:v>262.51521250000002</c:v>
                </c:pt>
                <c:pt idx="26430">
                  <c:v>262.52514650000001</c:v>
                </c:pt>
                <c:pt idx="26431">
                  <c:v>262.53507949999999</c:v>
                </c:pt>
                <c:pt idx="26432">
                  <c:v>262.54501349999998</c:v>
                </c:pt>
                <c:pt idx="26433">
                  <c:v>262.55494650000003</c:v>
                </c:pt>
                <c:pt idx="26434">
                  <c:v>262.56488050000002</c:v>
                </c:pt>
                <c:pt idx="26435">
                  <c:v>262.5748145</c:v>
                </c:pt>
                <c:pt idx="26436">
                  <c:v>262.58474749999999</c:v>
                </c:pt>
                <c:pt idx="26437">
                  <c:v>262.59468149999998</c:v>
                </c:pt>
                <c:pt idx="26438">
                  <c:v>262.60461450000003</c:v>
                </c:pt>
                <c:pt idx="26439">
                  <c:v>262.61454850000001</c:v>
                </c:pt>
                <c:pt idx="26440">
                  <c:v>262.6244815</c:v>
                </c:pt>
                <c:pt idx="26441">
                  <c:v>262.63441549999999</c:v>
                </c:pt>
                <c:pt idx="26442">
                  <c:v>262.64434849999998</c:v>
                </c:pt>
                <c:pt idx="26443">
                  <c:v>262.65428250000002</c:v>
                </c:pt>
                <c:pt idx="26444">
                  <c:v>262.66421650000001</c:v>
                </c:pt>
                <c:pt idx="26445">
                  <c:v>262.6741495</c:v>
                </c:pt>
                <c:pt idx="26446">
                  <c:v>262.68408349999999</c:v>
                </c:pt>
                <c:pt idx="26447">
                  <c:v>262.69401649999998</c:v>
                </c:pt>
                <c:pt idx="26448">
                  <c:v>262.70395050000002</c:v>
                </c:pt>
                <c:pt idx="26449">
                  <c:v>262.71388309999998</c:v>
                </c:pt>
                <c:pt idx="26450">
                  <c:v>262.72381710000002</c:v>
                </c:pt>
                <c:pt idx="26451">
                  <c:v>262.73375010000001</c:v>
                </c:pt>
                <c:pt idx="26452">
                  <c:v>262.7436841</c:v>
                </c:pt>
                <c:pt idx="26453">
                  <c:v>262.75361809999998</c:v>
                </c:pt>
                <c:pt idx="26454">
                  <c:v>262.76355109999997</c:v>
                </c:pt>
                <c:pt idx="26455">
                  <c:v>262.77348510000002</c:v>
                </c:pt>
                <c:pt idx="26456">
                  <c:v>262.78341810000001</c:v>
                </c:pt>
                <c:pt idx="26457">
                  <c:v>262.79335209999999</c:v>
                </c:pt>
                <c:pt idx="26458">
                  <c:v>262.80328509999998</c:v>
                </c:pt>
                <c:pt idx="26459">
                  <c:v>262.81321910000003</c:v>
                </c:pt>
                <c:pt idx="26460">
                  <c:v>262.82315310000001</c:v>
                </c:pt>
                <c:pt idx="26461">
                  <c:v>262.8330861</c:v>
                </c:pt>
                <c:pt idx="26462">
                  <c:v>262.84302009999999</c:v>
                </c:pt>
                <c:pt idx="26463">
                  <c:v>262.85295309999998</c:v>
                </c:pt>
                <c:pt idx="26464">
                  <c:v>262.86288710000002</c:v>
                </c:pt>
                <c:pt idx="26465">
                  <c:v>262.87282010000001</c:v>
                </c:pt>
                <c:pt idx="26466">
                  <c:v>262.8827541</c:v>
                </c:pt>
                <c:pt idx="26467">
                  <c:v>262.89268709999999</c:v>
                </c:pt>
                <c:pt idx="26468">
                  <c:v>262.90262109999998</c:v>
                </c:pt>
                <c:pt idx="26469">
                  <c:v>262.91255510000002</c:v>
                </c:pt>
                <c:pt idx="26470">
                  <c:v>262.92248810000001</c:v>
                </c:pt>
                <c:pt idx="26471">
                  <c:v>262.9324221</c:v>
                </c:pt>
                <c:pt idx="26472">
                  <c:v>262.94235509999999</c:v>
                </c:pt>
                <c:pt idx="26473">
                  <c:v>262.95228909999997</c:v>
                </c:pt>
                <c:pt idx="26474">
                  <c:v>262.96222210000002</c:v>
                </c:pt>
                <c:pt idx="26475">
                  <c:v>262.97215610000001</c:v>
                </c:pt>
                <c:pt idx="26476">
                  <c:v>262.98209009999999</c:v>
                </c:pt>
                <c:pt idx="26477">
                  <c:v>262.99202309999998</c:v>
                </c:pt>
                <c:pt idx="26478">
                  <c:v>263.00195710000003</c:v>
                </c:pt>
                <c:pt idx="26479">
                  <c:v>263.01189010000002</c:v>
                </c:pt>
                <c:pt idx="26480">
                  <c:v>263.0218241</c:v>
                </c:pt>
                <c:pt idx="26481">
                  <c:v>263.03175709999999</c:v>
                </c:pt>
                <c:pt idx="26482">
                  <c:v>263.04169109999998</c:v>
                </c:pt>
                <c:pt idx="26483">
                  <c:v>263.05162410000003</c:v>
                </c:pt>
                <c:pt idx="26484">
                  <c:v>263.06155810000001</c:v>
                </c:pt>
                <c:pt idx="26485">
                  <c:v>263.0714921</c:v>
                </c:pt>
                <c:pt idx="26486">
                  <c:v>263.08142509999999</c:v>
                </c:pt>
                <c:pt idx="26487">
                  <c:v>263.09135909999998</c:v>
                </c:pt>
                <c:pt idx="26488">
                  <c:v>263.10129210000002</c:v>
                </c:pt>
                <c:pt idx="26489">
                  <c:v>263.11122610000001</c:v>
                </c:pt>
                <c:pt idx="26490">
                  <c:v>263.1211591</c:v>
                </c:pt>
                <c:pt idx="26491">
                  <c:v>263.13109309999999</c:v>
                </c:pt>
                <c:pt idx="26492">
                  <c:v>263.14102709999997</c:v>
                </c:pt>
                <c:pt idx="26493">
                  <c:v>263.15096010000002</c:v>
                </c:pt>
                <c:pt idx="26494">
                  <c:v>263.16089410000001</c:v>
                </c:pt>
                <c:pt idx="26495">
                  <c:v>263.1708271</c:v>
                </c:pt>
                <c:pt idx="26496">
                  <c:v>263.18076109999998</c:v>
                </c:pt>
                <c:pt idx="26497">
                  <c:v>263.19069409999997</c:v>
                </c:pt>
                <c:pt idx="26498">
                  <c:v>263.20062810000002</c:v>
                </c:pt>
                <c:pt idx="26499">
                  <c:v>263.21056110000001</c:v>
                </c:pt>
                <c:pt idx="26500">
                  <c:v>263.22049509999999</c:v>
                </c:pt>
                <c:pt idx="26501">
                  <c:v>263.23042909999998</c:v>
                </c:pt>
                <c:pt idx="26502">
                  <c:v>263.24036210000003</c:v>
                </c:pt>
                <c:pt idx="26503">
                  <c:v>263.25029610000001</c:v>
                </c:pt>
                <c:pt idx="26504">
                  <c:v>263.2602291</c:v>
                </c:pt>
                <c:pt idx="26505">
                  <c:v>263.27016309999999</c:v>
                </c:pt>
                <c:pt idx="26506">
                  <c:v>263.28009609999998</c:v>
                </c:pt>
                <c:pt idx="26507">
                  <c:v>263.29003010000002</c:v>
                </c:pt>
                <c:pt idx="26508">
                  <c:v>263.29996410000001</c:v>
                </c:pt>
                <c:pt idx="26509">
                  <c:v>263.3098971</c:v>
                </c:pt>
                <c:pt idx="26510">
                  <c:v>263.31983109999999</c:v>
                </c:pt>
                <c:pt idx="26511">
                  <c:v>263.32976409999998</c:v>
                </c:pt>
                <c:pt idx="26512">
                  <c:v>263.33969810000002</c:v>
                </c:pt>
                <c:pt idx="26513">
                  <c:v>263.34963110000001</c:v>
                </c:pt>
                <c:pt idx="26514">
                  <c:v>263.3595651</c:v>
                </c:pt>
                <c:pt idx="26515">
                  <c:v>263.36949909999998</c:v>
                </c:pt>
                <c:pt idx="26516">
                  <c:v>263.37943209999997</c:v>
                </c:pt>
                <c:pt idx="26517">
                  <c:v>263.38936610000002</c:v>
                </c:pt>
                <c:pt idx="26518">
                  <c:v>263.39929910000001</c:v>
                </c:pt>
                <c:pt idx="26519">
                  <c:v>263.40923309999999</c:v>
                </c:pt>
                <c:pt idx="26520">
                  <c:v>263.41916609999998</c:v>
                </c:pt>
                <c:pt idx="26521">
                  <c:v>263.42910010000003</c:v>
                </c:pt>
                <c:pt idx="26522">
                  <c:v>263.43903410000001</c:v>
                </c:pt>
                <c:pt idx="26523">
                  <c:v>263.4489671</c:v>
                </c:pt>
                <c:pt idx="26524">
                  <c:v>263.45890109999999</c:v>
                </c:pt>
                <c:pt idx="26525">
                  <c:v>263.46883409999998</c:v>
                </c:pt>
                <c:pt idx="26526">
                  <c:v>263.47876810000002</c:v>
                </c:pt>
                <c:pt idx="26527">
                  <c:v>263.48870110000001</c:v>
                </c:pt>
                <c:pt idx="26528">
                  <c:v>263.4986351</c:v>
                </c:pt>
                <c:pt idx="26529">
                  <c:v>263.50856909999999</c:v>
                </c:pt>
                <c:pt idx="26530">
                  <c:v>263.51850209999998</c:v>
                </c:pt>
                <c:pt idx="26531">
                  <c:v>263.52843610000002</c:v>
                </c:pt>
                <c:pt idx="26532">
                  <c:v>263.53836910000001</c:v>
                </c:pt>
                <c:pt idx="26533">
                  <c:v>263.5483031</c:v>
                </c:pt>
                <c:pt idx="26534">
                  <c:v>263.55823709999999</c:v>
                </c:pt>
                <c:pt idx="26535">
                  <c:v>263.56817009999997</c:v>
                </c:pt>
                <c:pt idx="26536">
                  <c:v>263.57810410000002</c:v>
                </c:pt>
                <c:pt idx="26537">
                  <c:v>263.58803710000001</c:v>
                </c:pt>
                <c:pt idx="26538">
                  <c:v>263.5979711</c:v>
                </c:pt>
                <c:pt idx="26539">
                  <c:v>263.60790509999998</c:v>
                </c:pt>
                <c:pt idx="26540">
                  <c:v>263.61783809999997</c:v>
                </c:pt>
                <c:pt idx="26541">
                  <c:v>263.62777210000002</c:v>
                </c:pt>
                <c:pt idx="26542">
                  <c:v>263.63770510000001</c:v>
                </c:pt>
                <c:pt idx="26543">
                  <c:v>263.64763909999999</c:v>
                </c:pt>
                <c:pt idx="26544">
                  <c:v>263.65757209999998</c:v>
                </c:pt>
                <c:pt idx="26545">
                  <c:v>263.66750610000003</c:v>
                </c:pt>
                <c:pt idx="26546">
                  <c:v>263.67744010000001</c:v>
                </c:pt>
                <c:pt idx="26547">
                  <c:v>263.6873731</c:v>
                </c:pt>
                <c:pt idx="26548">
                  <c:v>263.69730709999999</c:v>
                </c:pt>
                <c:pt idx="26549">
                  <c:v>263.70724009999998</c:v>
                </c:pt>
                <c:pt idx="26550">
                  <c:v>263.71717430000001</c:v>
                </c:pt>
                <c:pt idx="26551">
                  <c:v>263.7271083</c:v>
                </c:pt>
                <c:pt idx="26552">
                  <c:v>263.73704129999999</c:v>
                </c:pt>
                <c:pt idx="26553">
                  <c:v>263.74697529999997</c:v>
                </c:pt>
                <c:pt idx="26554">
                  <c:v>263.75690830000002</c:v>
                </c:pt>
                <c:pt idx="26555">
                  <c:v>263.76684230000001</c:v>
                </c:pt>
                <c:pt idx="26556">
                  <c:v>263.77677629999999</c:v>
                </c:pt>
                <c:pt idx="26557">
                  <c:v>263.78670929999998</c:v>
                </c:pt>
                <c:pt idx="26558">
                  <c:v>263.79664330000003</c:v>
                </c:pt>
                <c:pt idx="26559">
                  <c:v>263.80657630000002</c:v>
                </c:pt>
                <c:pt idx="26560">
                  <c:v>263.8165103</c:v>
                </c:pt>
                <c:pt idx="26561">
                  <c:v>263.82644429999999</c:v>
                </c:pt>
                <c:pt idx="26562">
                  <c:v>263.83637729999998</c:v>
                </c:pt>
                <c:pt idx="26563">
                  <c:v>263.84631130000002</c:v>
                </c:pt>
                <c:pt idx="26564">
                  <c:v>263.85624430000001</c:v>
                </c:pt>
                <c:pt idx="26565">
                  <c:v>263.8661783</c:v>
                </c:pt>
                <c:pt idx="26566">
                  <c:v>263.87611229999999</c:v>
                </c:pt>
                <c:pt idx="26567">
                  <c:v>263.88604529999998</c:v>
                </c:pt>
                <c:pt idx="26568">
                  <c:v>263.89597930000002</c:v>
                </c:pt>
                <c:pt idx="26569">
                  <c:v>263.90591330000001</c:v>
                </c:pt>
                <c:pt idx="26570">
                  <c:v>263.9158463</c:v>
                </c:pt>
                <c:pt idx="26571">
                  <c:v>263.92578029999999</c:v>
                </c:pt>
                <c:pt idx="26572">
                  <c:v>263.93571329999997</c:v>
                </c:pt>
                <c:pt idx="26573">
                  <c:v>263.94564730000002</c:v>
                </c:pt>
                <c:pt idx="26574">
                  <c:v>263.95558130000001</c:v>
                </c:pt>
                <c:pt idx="26575">
                  <c:v>263.9655143</c:v>
                </c:pt>
                <c:pt idx="26576">
                  <c:v>263.97544829999998</c:v>
                </c:pt>
                <c:pt idx="26577">
                  <c:v>263.98538129999997</c:v>
                </c:pt>
                <c:pt idx="26578">
                  <c:v>263.99531530000002</c:v>
                </c:pt>
                <c:pt idx="26579">
                  <c:v>264.0052493</c:v>
                </c:pt>
                <c:pt idx="26580">
                  <c:v>264.01518229999999</c:v>
                </c:pt>
                <c:pt idx="26581">
                  <c:v>264.02511629999998</c:v>
                </c:pt>
                <c:pt idx="26582">
                  <c:v>264.03505030000002</c:v>
                </c:pt>
                <c:pt idx="26583">
                  <c:v>264.04498330000001</c:v>
                </c:pt>
                <c:pt idx="26584">
                  <c:v>264.0549173</c:v>
                </c:pt>
                <c:pt idx="26585">
                  <c:v>264.06485029999999</c:v>
                </c:pt>
                <c:pt idx="26586">
                  <c:v>264.07478429999998</c:v>
                </c:pt>
                <c:pt idx="26587">
                  <c:v>264.08471830000002</c:v>
                </c:pt>
                <c:pt idx="26588">
                  <c:v>264.09465130000001</c:v>
                </c:pt>
                <c:pt idx="26589">
                  <c:v>264.1045853</c:v>
                </c:pt>
                <c:pt idx="26590">
                  <c:v>264.11451929999998</c:v>
                </c:pt>
                <c:pt idx="26591">
                  <c:v>264.12445229999997</c:v>
                </c:pt>
                <c:pt idx="26592">
                  <c:v>264.13438630000002</c:v>
                </c:pt>
                <c:pt idx="26593">
                  <c:v>264.1443203</c:v>
                </c:pt>
                <c:pt idx="26594">
                  <c:v>264.15425329999999</c:v>
                </c:pt>
                <c:pt idx="26595">
                  <c:v>264.16418729999998</c:v>
                </c:pt>
                <c:pt idx="26596">
                  <c:v>264.17412030000003</c:v>
                </c:pt>
                <c:pt idx="26597">
                  <c:v>264.18405419999999</c:v>
                </c:pt>
                <c:pt idx="26598">
                  <c:v>264.1939883</c:v>
                </c:pt>
                <c:pt idx="26599">
                  <c:v>264.20392129999999</c:v>
                </c:pt>
                <c:pt idx="26600">
                  <c:v>264.21385529999998</c:v>
                </c:pt>
                <c:pt idx="26601">
                  <c:v>264.22378930000002</c:v>
                </c:pt>
                <c:pt idx="26602">
                  <c:v>264.23372230000001</c:v>
                </c:pt>
                <c:pt idx="26603">
                  <c:v>264.2436563</c:v>
                </c:pt>
                <c:pt idx="26604">
                  <c:v>264.25359029999998</c:v>
                </c:pt>
                <c:pt idx="26605">
                  <c:v>264.26352329999997</c:v>
                </c:pt>
                <c:pt idx="26606">
                  <c:v>264.27345730000002</c:v>
                </c:pt>
                <c:pt idx="26607">
                  <c:v>264.28339130000001</c:v>
                </c:pt>
                <c:pt idx="26608">
                  <c:v>264.29332429999999</c:v>
                </c:pt>
                <c:pt idx="26609">
                  <c:v>264.30325829999998</c:v>
                </c:pt>
                <c:pt idx="26610">
                  <c:v>264.31319230000003</c:v>
                </c:pt>
                <c:pt idx="26611">
                  <c:v>264.32312530000002</c:v>
                </c:pt>
                <c:pt idx="26612">
                  <c:v>264.3330593</c:v>
                </c:pt>
                <c:pt idx="26613">
                  <c:v>264.34299329999999</c:v>
                </c:pt>
                <c:pt idx="26614">
                  <c:v>264.35292629999998</c:v>
                </c:pt>
                <c:pt idx="26615">
                  <c:v>264.36286030000002</c:v>
                </c:pt>
                <c:pt idx="26616">
                  <c:v>264.37279330000001</c:v>
                </c:pt>
                <c:pt idx="26617">
                  <c:v>264.3827273</c:v>
                </c:pt>
                <c:pt idx="26618">
                  <c:v>264.39266129999999</c:v>
                </c:pt>
                <c:pt idx="26619">
                  <c:v>264.40259429999998</c:v>
                </c:pt>
                <c:pt idx="26620">
                  <c:v>264.41252830000002</c:v>
                </c:pt>
                <c:pt idx="26621">
                  <c:v>264.42246230000001</c:v>
                </c:pt>
                <c:pt idx="26622">
                  <c:v>264.4323953</c:v>
                </c:pt>
                <c:pt idx="26623">
                  <c:v>264.44232929999998</c:v>
                </c:pt>
                <c:pt idx="26624">
                  <c:v>264.45226330000003</c:v>
                </c:pt>
                <c:pt idx="26625">
                  <c:v>264.46219630000002</c:v>
                </c:pt>
                <c:pt idx="26626">
                  <c:v>264.4721303</c:v>
                </c:pt>
                <c:pt idx="26627">
                  <c:v>264.48206429999999</c:v>
                </c:pt>
                <c:pt idx="26628">
                  <c:v>264.49199729999998</c:v>
                </c:pt>
                <c:pt idx="26629">
                  <c:v>264.50193130000002</c:v>
                </c:pt>
                <c:pt idx="26630">
                  <c:v>264.51186530000001</c:v>
                </c:pt>
                <c:pt idx="26631">
                  <c:v>264.5217983</c:v>
                </c:pt>
                <c:pt idx="26632">
                  <c:v>264.53173229999999</c:v>
                </c:pt>
                <c:pt idx="26633">
                  <c:v>264.54166629999997</c:v>
                </c:pt>
                <c:pt idx="26634">
                  <c:v>264.55159930000002</c:v>
                </c:pt>
                <c:pt idx="26635">
                  <c:v>264.56153330000001</c:v>
                </c:pt>
                <c:pt idx="26636">
                  <c:v>264.57146729999999</c:v>
                </c:pt>
                <c:pt idx="26637">
                  <c:v>264.58140029999998</c:v>
                </c:pt>
                <c:pt idx="26638">
                  <c:v>264.59133430000003</c:v>
                </c:pt>
                <c:pt idx="26639">
                  <c:v>264.60126830000002</c:v>
                </c:pt>
                <c:pt idx="26640">
                  <c:v>264.6112013</c:v>
                </c:pt>
                <c:pt idx="26641">
                  <c:v>264.62113529999999</c:v>
                </c:pt>
                <c:pt idx="26642">
                  <c:v>264.63106929999998</c:v>
                </c:pt>
                <c:pt idx="26643">
                  <c:v>264.64100230000003</c:v>
                </c:pt>
                <c:pt idx="26644">
                  <c:v>264.65093630000001</c:v>
                </c:pt>
                <c:pt idx="26645">
                  <c:v>264.6608703</c:v>
                </c:pt>
                <c:pt idx="26646">
                  <c:v>264.67080329999999</c:v>
                </c:pt>
                <c:pt idx="26647">
                  <c:v>264.68073729999998</c:v>
                </c:pt>
                <c:pt idx="26648">
                  <c:v>264.69067130000002</c:v>
                </c:pt>
                <c:pt idx="26649">
                  <c:v>264.70060430000001</c:v>
                </c:pt>
                <c:pt idx="26650">
                  <c:v>264.7105383</c:v>
                </c:pt>
                <c:pt idx="26651">
                  <c:v>264.72047250000003</c:v>
                </c:pt>
                <c:pt idx="26652">
                  <c:v>264.73040550000002</c:v>
                </c:pt>
                <c:pt idx="26653">
                  <c:v>264.7403395</c:v>
                </c:pt>
                <c:pt idx="26654">
                  <c:v>264.75027349999999</c:v>
                </c:pt>
                <c:pt idx="26655">
                  <c:v>264.76020649999998</c:v>
                </c:pt>
                <c:pt idx="26656">
                  <c:v>264.77014050000002</c:v>
                </c:pt>
                <c:pt idx="26657">
                  <c:v>264.78007450000001</c:v>
                </c:pt>
                <c:pt idx="26658">
                  <c:v>264.7900075</c:v>
                </c:pt>
                <c:pt idx="26659">
                  <c:v>264.79994149999999</c:v>
                </c:pt>
                <c:pt idx="26660">
                  <c:v>264.80987549999998</c:v>
                </c:pt>
                <c:pt idx="26661">
                  <c:v>264.81980850000002</c:v>
                </c:pt>
                <c:pt idx="26662">
                  <c:v>264.82974250000001</c:v>
                </c:pt>
                <c:pt idx="26663">
                  <c:v>264.8396765</c:v>
                </c:pt>
                <c:pt idx="26664">
                  <c:v>264.84960949999999</c:v>
                </c:pt>
                <c:pt idx="26665">
                  <c:v>264.85954349999997</c:v>
                </c:pt>
                <c:pt idx="26666">
                  <c:v>264.86947750000002</c:v>
                </c:pt>
                <c:pt idx="26667">
                  <c:v>264.87941050000001</c:v>
                </c:pt>
                <c:pt idx="26668">
                  <c:v>264.88934449999999</c:v>
                </c:pt>
                <c:pt idx="26669">
                  <c:v>264.89927849999998</c:v>
                </c:pt>
                <c:pt idx="26670">
                  <c:v>264.90921250000002</c:v>
                </c:pt>
                <c:pt idx="26671">
                  <c:v>264.91914550000001</c:v>
                </c:pt>
                <c:pt idx="26672">
                  <c:v>264.9290795</c:v>
                </c:pt>
                <c:pt idx="26673">
                  <c:v>264.93901349999999</c:v>
                </c:pt>
                <c:pt idx="26674">
                  <c:v>264.94894649999998</c:v>
                </c:pt>
                <c:pt idx="26675">
                  <c:v>264.95888050000002</c:v>
                </c:pt>
                <c:pt idx="26676">
                  <c:v>264.96881450000001</c:v>
                </c:pt>
                <c:pt idx="26677">
                  <c:v>264.9787475</c:v>
                </c:pt>
                <c:pt idx="26678">
                  <c:v>264.98868149999998</c:v>
                </c:pt>
                <c:pt idx="26679">
                  <c:v>264.99861550000003</c:v>
                </c:pt>
                <c:pt idx="26680">
                  <c:v>265.00854850000002</c:v>
                </c:pt>
                <c:pt idx="26681">
                  <c:v>265.0184825</c:v>
                </c:pt>
                <c:pt idx="26682">
                  <c:v>265.02841649999999</c:v>
                </c:pt>
                <c:pt idx="26683">
                  <c:v>265.03834949999998</c:v>
                </c:pt>
                <c:pt idx="26684">
                  <c:v>265.04828350000003</c:v>
                </c:pt>
                <c:pt idx="26685">
                  <c:v>265.05821750000001</c:v>
                </c:pt>
                <c:pt idx="26686">
                  <c:v>265.0681515</c:v>
                </c:pt>
                <c:pt idx="26687">
                  <c:v>265.07808449999999</c:v>
                </c:pt>
                <c:pt idx="26688">
                  <c:v>265.08801849999998</c:v>
                </c:pt>
                <c:pt idx="26689">
                  <c:v>265.09795250000002</c:v>
                </c:pt>
                <c:pt idx="26690">
                  <c:v>265.10788550000001</c:v>
                </c:pt>
                <c:pt idx="26691">
                  <c:v>265.1178195</c:v>
                </c:pt>
                <c:pt idx="26692">
                  <c:v>265.12775349999998</c:v>
                </c:pt>
                <c:pt idx="26693">
                  <c:v>265.13768649999997</c:v>
                </c:pt>
                <c:pt idx="26694">
                  <c:v>265.14762050000002</c:v>
                </c:pt>
                <c:pt idx="26695">
                  <c:v>265.1575545</c:v>
                </c:pt>
                <c:pt idx="26696">
                  <c:v>265.16748849999999</c:v>
                </c:pt>
                <c:pt idx="26697">
                  <c:v>265.17742149999998</c:v>
                </c:pt>
                <c:pt idx="26698">
                  <c:v>265.18735550000002</c:v>
                </c:pt>
                <c:pt idx="26699">
                  <c:v>265.19728950000001</c:v>
                </c:pt>
                <c:pt idx="26700">
                  <c:v>265.2072225</c:v>
                </c:pt>
                <c:pt idx="26701">
                  <c:v>265.21715649999999</c:v>
                </c:pt>
                <c:pt idx="26702">
                  <c:v>265.22709049999997</c:v>
                </c:pt>
                <c:pt idx="26703">
                  <c:v>265.23702350000002</c:v>
                </c:pt>
                <c:pt idx="26704">
                  <c:v>265.24695750000001</c:v>
                </c:pt>
                <c:pt idx="26705">
                  <c:v>265.25689149999999</c:v>
                </c:pt>
                <c:pt idx="26706">
                  <c:v>265.26682549999998</c:v>
                </c:pt>
                <c:pt idx="26707">
                  <c:v>265.27675850000003</c:v>
                </c:pt>
                <c:pt idx="26708">
                  <c:v>265.28669250000002</c:v>
                </c:pt>
                <c:pt idx="26709">
                  <c:v>265.2966265</c:v>
                </c:pt>
                <c:pt idx="26710">
                  <c:v>265.30655949999999</c:v>
                </c:pt>
                <c:pt idx="26711">
                  <c:v>265.31649349999998</c:v>
                </c:pt>
                <c:pt idx="26712">
                  <c:v>265.32642750000002</c:v>
                </c:pt>
                <c:pt idx="26713">
                  <c:v>265.33636150000001</c:v>
                </c:pt>
                <c:pt idx="26714">
                  <c:v>265.3462945</c:v>
                </c:pt>
                <c:pt idx="26715">
                  <c:v>265.35622849999999</c:v>
                </c:pt>
                <c:pt idx="26716">
                  <c:v>265.36616249999997</c:v>
                </c:pt>
                <c:pt idx="26717">
                  <c:v>265.37609550000002</c:v>
                </c:pt>
                <c:pt idx="26718">
                  <c:v>265.38602950000001</c:v>
                </c:pt>
                <c:pt idx="26719">
                  <c:v>265.39596349999999</c:v>
                </c:pt>
                <c:pt idx="26720">
                  <c:v>265.40589749999998</c:v>
                </c:pt>
                <c:pt idx="26721">
                  <c:v>265.41583050000003</c:v>
                </c:pt>
                <c:pt idx="26722">
                  <c:v>265.42576450000001</c:v>
                </c:pt>
                <c:pt idx="26723">
                  <c:v>265.4356985</c:v>
                </c:pt>
                <c:pt idx="26724">
                  <c:v>265.44563149999999</c:v>
                </c:pt>
                <c:pt idx="26725">
                  <c:v>265.45556549999998</c:v>
                </c:pt>
                <c:pt idx="26726">
                  <c:v>265.46549950000002</c:v>
                </c:pt>
                <c:pt idx="26727">
                  <c:v>265.47543350000001</c:v>
                </c:pt>
                <c:pt idx="26728">
                  <c:v>265.4853665</c:v>
                </c:pt>
                <c:pt idx="26729">
                  <c:v>265.49530049999998</c:v>
                </c:pt>
                <c:pt idx="26730">
                  <c:v>265.50523449999997</c:v>
                </c:pt>
                <c:pt idx="26731">
                  <c:v>265.51516750000002</c:v>
                </c:pt>
                <c:pt idx="26732">
                  <c:v>265.52510150000001</c:v>
                </c:pt>
                <c:pt idx="26733">
                  <c:v>265.53503549999999</c:v>
                </c:pt>
                <c:pt idx="26734">
                  <c:v>265.54496949999998</c:v>
                </c:pt>
                <c:pt idx="26735">
                  <c:v>265.55490250000003</c:v>
                </c:pt>
                <c:pt idx="26736">
                  <c:v>265.56483650000001</c:v>
                </c:pt>
                <c:pt idx="26737">
                  <c:v>265.5747705</c:v>
                </c:pt>
                <c:pt idx="26738">
                  <c:v>265.58470349999999</c:v>
                </c:pt>
                <c:pt idx="26739">
                  <c:v>265.59463749999998</c:v>
                </c:pt>
                <c:pt idx="26740">
                  <c:v>265.60457150000002</c:v>
                </c:pt>
                <c:pt idx="26741">
                  <c:v>265.61450550000001</c:v>
                </c:pt>
                <c:pt idx="26742">
                  <c:v>265.6244385</c:v>
                </c:pt>
                <c:pt idx="26743">
                  <c:v>265.63437249999998</c:v>
                </c:pt>
                <c:pt idx="26744">
                  <c:v>265.64430650000003</c:v>
                </c:pt>
                <c:pt idx="26745">
                  <c:v>265.65423950000002</c:v>
                </c:pt>
                <c:pt idx="26746">
                  <c:v>265.6641735</c:v>
                </c:pt>
                <c:pt idx="26747">
                  <c:v>265.67410749999999</c:v>
                </c:pt>
                <c:pt idx="26748">
                  <c:v>265.68404149999998</c:v>
                </c:pt>
                <c:pt idx="26749">
                  <c:v>265.69397450000002</c:v>
                </c:pt>
                <c:pt idx="26750">
                  <c:v>265.70390850000001</c:v>
                </c:pt>
                <c:pt idx="26751">
                  <c:v>265.7138425</c:v>
                </c:pt>
                <c:pt idx="26752">
                  <c:v>265.7237758</c:v>
                </c:pt>
                <c:pt idx="26753">
                  <c:v>265.73370979999999</c:v>
                </c:pt>
                <c:pt idx="26754">
                  <c:v>265.74364379999997</c:v>
                </c:pt>
                <c:pt idx="26755">
                  <c:v>265.75357780000002</c:v>
                </c:pt>
                <c:pt idx="26756">
                  <c:v>265.76351080000001</c:v>
                </c:pt>
                <c:pt idx="26757">
                  <c:v>265.77344479999999</c:v>
                </c:pt>
                <c:pt idx="26758">
                  <c:v>265.78337879999998</c:v>
                </c:pt>
                <c:pt idx="26759">
                  <c:v>265.79331280000002</c:v>
                </c:pt>
                <c:pt idx="26760">
                  <c:v>265.80324580000001</c:v>
                </c:pt>
                <c:pt idx="26761">
                  <c:v>265.8131798</c:v>
                </c:pt>
                <c:pt idx="26762">
                  <c:v>265.82311379999999</c:v>
                </c:pt>
                <c:pt idx="26763">
                  <c:v>265.83304679999998</c:v>
                </c:pt>
                <c:pt idx="26764">
                  <c:v>265.84298080000002</c:v>
                </c:pt>
                <c:pt idx="26765">
                  <c:v>265.85291480000001</c:v>
                </c:pt>
                <c:pt idx="26766">
                  <c:v>265.86284879999999</c:v>
                </c:pt>
                <c:pt idx="26767">
                  <c:v>265.87278179999998</c:v>
                </c:pt>
                <c:pt idx="26768">
                  <c:v>265.88271580000003</c:v>
                </c:pt>
                <c:pt idx="26769">
                  <c:v>265.89264980000002</c:v>
                </c:pt>
                <c:pt idx="26770">
                  <c:v>265.9025838</c:v>
                </c:pt>
                <c:pt idx="26771">
                  <c:v>265.91251679999999</c:v>
                </c:pt>
                <c:pt idx="26772">
                  <c:v>265.92245079999998</c:v>
                </c:pt>
                <c:pt idx="26773">
                  <c:v>265.93238480000002</c:v>
                </c:pt>
                <c:pt idx="26774">
                  <c:v>265.94231880000001</c:v>
                </c:pt>
                <c:pt idx="26775">
                  <c:v>265.9522518</c:v>
                </c:pt>
                <c:pt idx="26776">
                  <c:v>265.96218579999999</c:v>
                </c:pt>
                <c:pt idx="26777">
                  <c:v>265.97211979999997</c:v>
                </c:pt>
                <c:pt idx="26778">
                  <c:v>265.98205280000002</c:v>
                </c:pt>
                <c:pt idx="26779">
                  <c:v>265.99198680000001</c:v>
                </c:pt>
                <c:pt idx="26780">
                  <c:v>266.00192079999999</c:v>
                </c:pt>
                <c:pt idx="26781">
                  <c:v>266.01185479999998</c:v>
                </c:pt>
                <c:pt idx="26782">
                  <c:v>266.02178780000003</c:v>
                </c:pt>
                <c:pt idx="26783">
                  <c:v>266.03172180000001</c:v>
                </c:pt>
                <c:pt idx="26784">
                  <c:v>266.0416558</c:v>
                </c:pt>
                <c:pt idx="26785">
                  <c:v>266.05158979999999</c:v>
                </c:pt>
                <c:pt idx="26786">
                  <c:v>266.06152279999998</c:v>
                </c:pt>
                <c:pt idx="26787">
                  <c:v>266.07145680000002</c:v>
                </c:pt>
                <c:pt idx="26788">
                  <c:v>266.08139080000001</c:v>
                </c:pt>
                <c:pt idx="26789">
                  <c:v>266.0913238</c:v>
                </c:pt>
                <c:pt idx="26790">
                  <c:v>266.10125779999998</c:v>
                </c:pt>
                <c:pt idx="26791">
                  <c:v>266.11119179999997</c:v>
                </c:pt>
                <c:pt idx="26792">
                  <c:v>266.12112580000002</c:v>
                </c:pt>
                <c:pt idx="26793">
                  <c:v>266.13105880000001</c:v>
                </c:pt>
                <c:pt idx="26794">
                  <c:v>266.14099279999999</c:v>
                </c:pt>
                <c:pt idx="26795">
                  <c:v>266.15092679999998</c:v>
                </c:pt>
                <c:pt idx="26796">
                  <c:v>266.16086080000002</c:v>
                </c:pt>
                <c:pt idx="26797">
                  <c:v>266.17079380000001</c:v>
                </c:pt>
                <c:pt idx="26798">
                  <c:v>266.1807278</c:v>
                </c:pt>
                <c:pt idx="26799">
                  <c:v>266.19066179999999</c:v>
                </c:pt>
                <c:pt idx="26800">
                  <c:v>266.20059579999997</c:v>
                </c:pt>
                <c:pt idx="26801">
                  <c:v>266.21052880000002</c:v>
                </c:pt>
                <c:pt idx="26802">
                  <c:v>266.22046280000001</c:v>
                </c:pt>
                <c:pt idx="26803">
                  <c:v>266.23039679999999</c:v>
                </c:pt>
                <c:pt idx="26804">
                  <c:v>266.24032979999998</c:v>
                </c:pt>
                <c:pt idx="26805">
                  <c:v>266.25026380000003</c:v>
                </c:pt>
                <c:pt idx="26806">
                  <c:v>266.26019780000001</c:v>
                </c:pt>
                <c:pt idx="26807">
                  <c:v>266.2701318</c:v>
                </c:pt>
                <c:pt idx="26808">
                  <c:v>266.28006479999999</c:v>
                </c:pt>
                <c:pt idx="26809">
                  <c:v>266.28999879999998</c:v>
                </c:pt>
                <c:pt idx="26810">
                  <c:v>266.29993280000002</c:v>
                </c:pt>
                <c:pt idx="26811">
                  <c:v>266.30986680000001</c:v>
                </c:pt>
                <c:pt idx="26812">
                  <c:v>266.3197998</c:v>
                </c:pt>
                <c:pt idx="26813">
                  <c:v>266.32973379999999</c:v>
                </c:pt>
                <c:pt idx="26814">
                  <c:v>266.33966779999997</c:v>
                </c:pt>
                <c:pt idx="26815">
                  <c:v>266.34960180000002</c:v>
                </c:pt>
                <c:pt idx="26816">
                  <c:v>266.35953480000001</c:v>
                </c:pt>
                <c:pt idx="26817">
                  <c:v>266.36946879999999</c:v>
                </c:pt>
                <c:pt idx="26818">
                  <c:v>266.37940279999998</c:v>
                </c:pt>
                <c:pt idx="26819">
                  <c:v>266.38933680000002</c:v>
                </c:pt>
                <c:pt idx="26820">
                  <c:v>266.39926980000001</c:v>
                </c:pt>
                <c:pt idx="26821">
                  <c:v>266.4092038</c:v>
                </c:pt>
                <c:pt idx="26822">
                  <c:v>266.41913779999999</c:v>
                </c:pt>
                <c:pt idx="26823">
                  <c:v>266.42907179999997</c:v>
                </c:pt>
                <c:pt idx="26824">
                  <c:v>266.43900480000002</c:v>
                </c:pt>
                <c:pt idx="26825">
                  <c:v>266.44893880000001</c:v>
                </c:pt>
                <c:pt idx="26826">
                  <c:v>266.45887279999999</c:v>
                </c:pt>
                <c:pt idx="26827">
                  <c:v>266.46880579999998</c:v>
                </c:pt>
                <c:pt idx="26828">
                  <c:v>266.47873980000003</c:v>
                </c:pt>
                <c:pt idx="26829">
                  <c:v>266.48867380000002</c:v>
                </c:pt>
                <c:pt idx="26830">
                  <c:v>266.4986078</c:v>
                </c:pt>
                <c:pt idx="26831">
                  <c:v>266.50854079999999</c:v>
                </c:pt>
                <c:pt idx="26832">
                  <c:v>266.51847479999998</c:v>
                </c:pt>
                <c:pt idx="26833">
                  <c:v>266.52840880000002</c:v>
                </c:pt>
                <c:pt idx="26834">
                  <c:v>266.53834280000001</c:v>
                </c:pt>
                <c:pt idx="26835">
                  <c:v>266.54827569999998</c:v>
                </c:pt>
                <c:pt idx="26836">
                  <c:v>266.55820979999999</c:v>
                </c:pt>
                <c:pt idx="26837">
                  <c:v>266.56814379999997</c:v>
                </c:pt>
                <c:pt idx="26838">
                  <c:v>266.57807780000002</c:v>
                </c:pt>
                <c:pt idx="26839">
                  <c:v>266.58801080000001</c:v>
                </c:pt>
                <c:pt idx="26840">
                  <c:v>266.59794470000003</c:v>
                </c:pt>
                <c:pt idx="26841">
                  <c:v>266.60787879999998</c:v>
                </c:pt>
                <c:pt idx="26842">
                  <c:v>266.61781280000002</c:v>
                </c:pt>
                <c:pt idx="26843">
                  <c:v>266.62774580000001</c:v>
                </c:pt>
                <c:pt idx="26844">
                  <c:v>266.6376798</c:v>
                </c:pt>
                <c:pt idx="26845">
                  <c:v>266.64761370000002</c:v>
                </c:pt>
                <c:pt idx="26846">
                  <c:v>266.65754779999997</c:v>
                </c:pt>
                <c:pt idx="26847">
                  <c:v>266.66748080000002</c:v>
                </c:pt>
                <c:pt idx="26848">
                  <c:v>266.67741480000001</c:v>
                </c:pt>
                <c:pt idx="26849">
                  <c:v>266.6873488</c:v>
                </c:pt>
                <c:pt idx="26850">
                  <c:v>266.69728270000002</c:v>
                </c:pt>
                <c:pt idx="26851">
                  <c:v>266.70721579999997</c:v>
                </c:pt>
                <c:pt idx="26852">
                  <c:v>266.71714889999998</c:v>
                </c:pt>
                <c:pt idx="26853">
                  <c:v>266.72708290000003</c:v>
                </c:pt>
                <c:pt idx="26854">
                  <c:v>266.73701690000001</c:v>
                </c:pt>
                <c:pt idx="26855">
                  <c:v>266.7469499</c:v>
                </c:pt>
                <c:pt idx="26856">
                  <c:v>266.75688389999999</c:v>
                </c:pt>
                <c:pt idx="26857">
                  <c:v>266.76681789999998</c:v>
                </c:pt>
                <c:pt idx="26858">
                  <c:v>266.77675190000002</c:v>
                </c:pt>
                <c:pt idx="26859">
                  <c:v>266.78668490000001</c:v>
                </c:pt>
                <c:pt idx="26860">
                  <c:v>266.7966189</c:v>
                </c:pt>
                <c:pt idx="26861">
                  <c:v>266.80655289999999</c:v>
                </c:pt>
                <c:pt idx="26862">
                  <c:v>266.81648689999997</c:v>
                </c:pt>
                <c:pt idx="26863">
                  <c:v>266.82641990000002</c:v>
                </c:pt>
                <c:pt idx="26864">
                  <c:v>266.83635390000001</c:v>
                </c:pt>
                <c:pt idx="26865">
                  <c:v>266.84628789999999</c:v>
                </c:pt>
                <c:pt idx="26866">
                  <c:v>266.85622189999998</c:v>
                </c:pt>
                <c:pt idx="26867">
                  <c:v>266.86615490000003</c:v>
                </c:pt>
                <c:pt idx="26868">
                  <c:v>266.87608890000001</c:v>
                </c:pt>
                <c:pt idx="26869">
                  <c:v>266.8860229</c:v>
                </c:pt>
                <c:pt idx="26870">
                  <c:v>266.89595689999999</c:v>
                </c:pt>
                <c:pt idx="26871">
                  <c:v>266.90589089999997</c:v>
                </c:pt>
                <c:pt idx="26872">
                  <c:v>266.91582390000002</c:v>
                </c:pt>
                <c:pt idx="26873">
                  <c:v>266.92575790000001</c:v>
                </c:pt>
                <c:pt idx="26874">
                  <c:v>266.93569189999999</c:v>
                </c:pt>
                <c:pt idx="26875">
                  <c:v>266.94562589999998</c:v>
                </c:pt>
                <c:pt idx="26876">
                  <c:v>266.95555890000003</c:v>
                </c:pt>
                <c:pt idx="26877">
                  <c:v>266.96549290000002</c:v>
                </c:pt>
                <c:pt idx="26878">
                  <c:v>266.9754269</c:v>
                </c:pt>
                <c:pt idx="26879">
                  <c:v>266.98536089999999</c:v>
                </c:pt>
                <c:pt idx="26880">
                  <c:v>266.99529389999998</c:v>
                </c:pt>
                <c:pt idx="26881">
                  <c:v>267.00522790000002</c:v>
                </c:pt>
                <c:pt idx="26882">
                  <c:v>267.01516190000001</c:v>
                </c:pt>
                <c:pt idx="26883">
                  <c:v>267.0250959</c:v>
                </c:pt>
                <c:pt idx="26884">
                  <c:v>267.03502889999999</c:v>
                </c:pt>
                <c:pt idx="26885">
                  <c:v>267.04496289999997</c:v>
                </c:pt>
                <c:pt idx="26886">
                  <c:v>267.05489690000002</c:v>
                </c:pt>
                <c:pt idx="26887">
                  <c:v>267.0648309</c:v>
                </c:pt>
                <c:pt idx="26888">
                  <c:v>267.07476389999999</c:v>
                </c:pt>
                <c:pt idx="26889">
                  <c:v>267.08469789999998</c:v>
                </c:pt>
                <c:pt idx="26890">
                  <c:v>267.09463190000002</c:v>
                </c:pt>
                <c:pt idx="26891">
                  <c:v>267.10456590000001</c:v>
                </c:pt>
                <c:pt idx="26892">
                  <c:v>267.1144989</c:v>
                </c:pt>
                <c:pt idx="26893">
                  <c:v>267.12443289999999</c:v>
                </c:pt>
                <c:pt idx="26894">
                  <c:v>267.13436689999997</c:v>
                </c:pt>
                <c:pt idx="26895">
                  <c:v>267.14430090000002</c:v>
                </c:pt>
                <c:pt idx="26896">
                  <c:v>267.15423490000001</c:v>
                </c:pt>
                <c:pt idx="26897">
                  <c:v>267.1641679</c:v>
                </c:pt>
                <c:pt idx="26898">
                  <c:v>267.17410189999998</c:v>
                </c:pt>
                <c:pt idx="26899">
                  <c:v>267.18403590000003</c:v>
                </c:pt>
                <c:pt idx="26900">
                  <c:v>267.19396990000001</c:v>
                </c:pt>
                <c:pt idx="26901">
                  <c:v>267.2039029</c:v>
                </c:pt>
                <c:pt idx="26902">
                  <c:v>267.21383689999999</c:v>
                </c:pt>
                <c:pt idx="26903">
                  <c:v>267.22377089999998</c:v>
                </c:pt>
                <c:pt idx="26904">
                  <c:v>267.23370490000002</c:v>
                </c:pt>
                <c:pt idx="26905">
                  <c:v>267.24363790000001</c:v>
                </c:pt>
                <c:pt idx="26906">
                  <c:v>267.2535719</c:v>
                </c:pt>
                <c:pt idx="26907">
                  <c:v>267.26350589999998</c:v>
                </c:pt>
                <c:pt idx="26908">
                  <c:v>267.27343990000003</c:v>
                </c:pt>
                <c:pt idx="26909">
                  <c:v>267.28337290000002</c:v>
                </c:pt>
                <c:pt idx="26910">
                  <c:v>267.2933069</c:v>
                </c:pt>
                <c:pt idx="26911">
                  <c:v>267.30324089999999</c:v>
                </c:pt>
                <c:pt idx="26912">
                  <c:v>267.31317489999998</c:v>
                </c:pt>
                <c:pt idx="26913">
                  <c:v>267.32310890000002</c:v>
                </c:pt>
                <c:pt idx="26914">
                  <c:v>267.33304190000001</c:v>
                </c:pt>
                <c:pt idx="26915">
                  <c:v>267.3429759</c:v>
                </c:pt>
                <c:pt idx="26916">
                  <c:v>267.35290989999999</c:v>
                </c:pt>
                <c:pt idx="26917">
                  <c:v>267.36284389999997</c:v>
                </c:pt>
                <c:pt idx="26918">
                  <c:v>267.37277690000002</c:v>
                </c:pt>
                <c:pt idx="26919">
                  <c:v>267.38271090000001</c:v>
                </c:pt>
                <c:pt idx="26920">
                  <c:v>267.39264489999999</c:v>
                </c:pt>
                <c:pt idx="26921">
                  <c:v>267.40257889999998</c:v>
                </c:pt>
                <c:pt idx="26922">
                  <c:v>267.41251190000003</c:v>
                </c:pt>
                <c:pt idx="26923">
                  <c:v>267.42244590000001</c:v>
                </c:pt>
                <c:pt idx="26924">
                  <c:v>267.4323799</c:v>
                </c:pt>
                <c:pt idx="26925">
                  <c:v>267.44231389999999</c:v>
                </c:pt>
                <c:pt idx="26926">
                  <c:v>267.45224689999998</c:v>
                </c:pt>
                <c:pt idx="26927">
                  <c:v>267.46218090000002</c:v>
                </c:pt>
                <c:pt idx="26928">
                  <c:v>267.47211490000001</c:v>
                </c:pt>
                <c:pt idx="26929">
                  <c:v>267.4820489</c:v>
                </c:pt>
                <c:pt idx="26930">
                  <c:v>267.49198289999998</c:v>
                </c:pt>
                <c:pt idx="26931">
                  <c:v>267.50191589999997</c:v>
                </c:pt>
                <c:pt idx="26932">
                  <c:v>267.51184990000002</c:v>
                </c:pt>
                <c:pt idx="26933">
                  <c:v>267.5217839</c:v>
                </c:pt>
                <c:pt idx="26934">
                  <c:v>267.53171789999999</c:v>
                </c:pt>
                <c:pt idx="26935">
                  <c:v>267.54165089999998</c:v>
                </c:pt>
                <c:pt idx="26936">
                  <c:v>267.55158490000002</c:v>
                </c:pt>
                <c:pt idx="26937">
                  <c:v>267.56151890000001</c:v>
                </c:pt>
                <c:pt idx="26938">
                  <c:v>267.5714529</c:v>
                </c:pt>
                <c:pt idx="26939">
                  <c:v>267.58138589999999</c:v>
                </c:pt>
                <c:pt idx="26940">
                  <c:v>267.59131989999997</c:v>
                </c:pt>
                <c:pt idx="26941">
                  <c:v>267.60125390000002</c:v>
                </c:pt>
                <c:pt idx="26942">
                  <c:v>267.6111879</c:v>
                </c:pt>
                <c:pt idx="26943">
                  <c:v>267.62112089999999</c:v>
                </c:pt>
                <c:pt idx="26944">
                  <c:v>267.63105489999998</c:v>
                </c:pt>
                <c:pt idx="26945">
                  <c:v>267.64098890000002</c:v>
                </c:pt>
                <c:pt idx="26946">
                  <c:v>267.65092290000001</c:v>
                </c:pt>
                <c:pt idx="26947">
                  <c:v>267.6608569</c:v>
                </c:pt>
                <c:pt idx="26948">
                  <c:v>267.67078989999999</c:v>
                </c:pt>
                <c:pt idx="26949">
                  <c:v>267.68072389999998</c:v>
                </c:pt>
                <c:pt idx="26950">
                  <c:v>267.69065790000002</c:v>
                </c:pt>
                <c:pt idx="26951">
                  <c:v>267.70059190000001</c:v>
                </c:pt>
                <c:pt idx="26952">
                  <c:v>267.7105249</c:v>
                </c:pt>
                <c:pt idx="26953">
                  <c:v>267.72045939999998</c:v>
                </c:pt>
                <c:pt idx="26954">
                  <c:v>267.73039340000003</c:v>
                </c:pt>
                <c:pt idx="26955">
                  <c:v>267.74032740000001</c:v>
                </c:pt>
                <c:pt idx="26956">
                  <c:v>267.7502604</c:v>
                </c:pt>
                <c:pt idx="26957">
                  <c:v>267.76019439999999</c:v>
                </c:pt>
                <c:pt idx="26958">
                  <c:v>267.77012839999998</c:v>
                </c:pt>
                <c:pt idx="26959">
                  <c:v>267.78006240000002</c:v>
                </c:pt>
                <c:pt idx="26960">
                  <c:v>267.78999540000001</c:v>
                </c:pt>
                <c:pt idx="26961">
                  <c:v>267.7999294</c:v>
                </c:pt>
                <c:pt idx="26962">
                  <c:v>267.80986339999998</c:v>
                </c:pt>
                <c:pt idx="26963">
                  <c:v>267.81979740000003</c:v>
                </c:pt>
                <c:pt idx="26964">
                  <c:v>267.82973040000002</c:v>
                </c:pt>
                <c:pt idx="26965">
                  <c:v>267.8396644</c:v>
                </c:pt>
                <c:pt idx="26966">
                  <c:v>267.84959839999999</c:v>
                </c:pt>
                <c:pt idx="26967">
                  <c:v>267.85953239999998</c:v>
                </c:pt>
                <c:pt idx="26968">
                  <c:v>267.86946640000002</c:v>
                </c:pt>
                <c:pt idx="26969">
                  <c:v>267.87939940000001</c:v>
                </c:pt>
                <c:pt idx="26970">
                  <c:v>267.8893334</c:v>
                </c:pt>
                <c:pt idx="26971">
                  <c:v>267.89926739999999</c:v>
                </c:pt>
                <c:pt idx="26972">
                  <c:v>267.90920139999997</c:v>
                </c:pt>
                <c:pt idx="26973">
                  <c:v>267.91913440000002</c:v>
                </c:pt>
                <c:pt idx="26974">
                  <c:v>267.92906840000001</c:v>
                </c:pt>
                <c:pt idx="26975">
                  <c:v>267.93900239999999</c:v>
                </c:pt>
                <c:pt idx="26976">
                  <c:v>267.94893639999998</c:v>
                </c:pt>
                <c:pt idx="26977">
                  <c:v>267.95886940000003</c:v>
                </c:pt>
                <c:pt idx="26978">
                  <c:v>267.96880340000001</c:v>
                </c:pt>
                <c:pt idx="26979">
                  <c:v>267.9787374</c:v>
                </c:pt>
                <c:pt idx="26980">
                  <c:v>267.98867139999999</c:v>
                </c:pt>
                <c:pt idx="26981">
                  <c:v>267.99860439999998</c:v>
                </c:pt>
                <c:pt idx="26982">
                  <c:v>268.00853840000002</c:v>
                </c:pt>
                <c:pt idx="26983">
                  <c:v>268.01847240000001</c:v>
                </c:pt>
                <c:pt idx="26984">
                  <c:v>268.02840639999999</c:v>
                </c:pt>
                <c:pt idx="26985">
                  <c:v>268.03833939999998</c:v>
                </c:pt>
                <c:pt idx="26986">
                  <c:v>268.04827340000003</c:v>
                </c:pt>
                <c:pt idx="26987">
                  <c:v>268.05820740000001</c:v>
                </c:pt>
                <c:pt idx="26988">
                  <c:v>268.0681414</c:v>
                </c:pt>
                <c:pt idx="26989">
                  <c:v>268.07807539999999</c:v>
                </c:pt>
                <c:pt idx="26990">
                  <c:v>268.08800839999998</c:v>
                </c:pt>
                <c:pt idx="26991">
                  <c:v>268.09794240000002</c:v>
                </c:pt>
                <c:pt idx="26992">
                  <c:v>268.10787640000001</c:v>
                </c:pt>
                <c:pt idx="26993">
                  <c:v>268.1178104</c:v>
                </c:pt>
                <c:pt idx="26994">
                  <c:v>268.12774339999999</c:v>
                </c:pt>
                <c:pt idx="26995">
                  <c:v>268.13767739999997</c:v>
                </c:pt>
                <c:pt idx="26996">
                  <c:v>268.14761140000002</c:v>
                </c:pt>
                <c:pt idx="26997">
                  <c:v>268.1575454</c:v>
                </c:pt>
                <c:pt idx="26998">
                  <c:v>268.16747839999999</c:v>
                </c:pt>
                <c:pt idx="26999">
                  <c:v>268.17741239999998</c:v>
                </c:pt>
                <c:pt idx="27000">
                  <c:v>268.18734640000002</c:v>
                </c:pt>
                <c:pt idx="27001">
                  <c:v>268.19728040000001</c:v>
                </c:pt>
                <c:pt idx="27002">
                  <c:v>268.2072134</c:v>
                </c:pt>
                <c:pt idx="27003">
                  <c:v>268.21714739999999</c:v>
                </c:pt>
                <c:pt idx="27004">
                  <c:v>268.22708139999997</c:v>
                </c:pt>
                <c:pt idx="27005">
                  <c:v>268.23701540000002</c:v>
                </c:pt>
                <c:pt idx="27006">
                  <c:v>268.24694840000001</c:v>
                </c:pt>
                <c:pt idx="27007">
                  <c:v>268.25688239999999</c:v>
                </c:pt>
                <c:pt idx="27008">
                  <c:v>268.26681639999998</c:v>
                </c:pt>
                <c:pt idx="27009">
                  <c:v>268.27675040000003</c:v>
                </c:pt>
                <c:pt idx="27010">
                  <c:v>268.28668440000001</c:v>
                </c:pt>
                <c:pt idx="27011">
                  <c:v>268.2966174</c:v>
                </c:pt>
                <c:pt idx="27012">
                  <c:v>268.30655139999999</c:v>
                </c:pt>
                <c:pt idx="27013">
                  <c:v>268.31648539999998</c:v>
                </c:pt>
                <c:pt idx="27014">
                  <c:v>268.32641940000002</c:v>
                </c:pt>
                <c:pt idx="27015">
                  <c:v>268.33635240000001</c:v>
                </c:pt>
                <c:pt idx="27016">
                  <c:v>268.3462864</c:v>
                </c:pt>
                <c:pt idx="27017">
                  <c:v>268.35622039999998</c:v>
                </c:pt>
                <c:pt idx="27018">
                  <c:v>268.36615440000003</c:v>
                </c:pt>
                <c:pt idx="27019">
                  <c:v>268.37608740000002</c:v>
                </c:pt>
                <c:pt idx="27020">
                  <c:v>268.3860214</c:v>
                </c:pt>
                <c:pt idx="27021">
                  <c:v>268.39595539999999</c:v>
                </c:pt>
                <c:pt idx="27022">
                  <c:v>268.40588939999998</c:v>
                </c:pt>
                <c:pt idx="27023">
                  <c:v>268.41582340000002</c:v>
                </c:pt>
                <c:pt idx="27024">
                  <c:v>268.42575640000001</c:v>
                </c:pt>
                <c:pt idx="27025">
                  <c:v>268.4356904</c:v>
                </c:pt>
                <c:pt idx="27026">
                  <c:v>268.44562439999999</c:v>
                </c:pt>
                <c:pt idx="27027">
                  <c:v>268.45555839999997</c:v>
                </c:pt>
                <c:pt idx="27028">
                  <c:v>268.46549140000002</c:v>
                </c:pt>
                <c:pt idx="27029">
                  <c:v>268.47542540000001</c:v>
                </c:pt>
                <c:pt idx="27030">
                  <c:v>268.48535939999999</c:v>
                </c:pt>
                <c:pt idx="27031">
                  <c:v>268.49529339999998</c:v>
                </c:pt>
                <c:pt idx="27032">
                  <c:v>268.50522640000003</c:v>
                </c:pt>
                <c:pt idx="27033">
                  <c:v>268.51516040000001</c:v>
                </c:pt>
                <c:pt idx="27034">
                  <c:v>268.5250944</c:v>
                </c:pt>
                <c:pt idx="27035">
                  <c:v>268.53502839999999</c:v>
                </c:pt>
                <c:pt idx="27036">
                  <c:v>268.54496139999998</c:v>
                </c:pt>
                <c:pt idx="27037">
                  <c:v>268.55489540000002</c:v>
                </c:pt>
                <c:pt idx="27038">
                  <c:v>268.56482940000001</c:v>
                </c:pt>
                <c:pt idx="27039">
                  <c:v>268.57476339999999</c:v>
                </c:pt>
                <c:pt idx="27040">
                  <c:v>268.58469739999998</c:v>
                </c:pt>
                <c:pt idx="27041">
                  <c:v>268.59463040000003</c:v>
                </c:pt>
                <c:pt idx="27042">
                  <c:v>268.60456440000002</c:v>
                </c:pt>
                <c:pt idx="27043">
                  <c:v>268.6144984</c:v>
                </c:pt>
                <c:pt idx="27044">
                  <c:v>268.62443239999999</c:v>
                </c:pt>
                <c:pt idx="27045">
                  <c:v>268.63436539999998</c:v>
                </c:pt>
                <c:pt idx="27046">
                  <c:v>268.64429940000002</c:v>
                </c:pt>
                <c:pt idx="27047">
                  <c:v>268.65423340000001</c:v>
                </c:pt>
                <c:pt idx="27048">
                  <c:v>268.6641674</c:v>
                </c:pt>
                <c:pt idx="27049">
                  <c:v>268.67410039999999</c:v>
                </c:pt>
                <c:pt idx="27050">
                  <c:v>268.68403439999997</c:v>
                </c:pt>
                <c:pt idx="27051">
                  <c:v>268.69396840000002</c:v>
                </c:pt>
                <c:pt idx="27052">
                  <c:v>268.7039024</c:v>
                </c:pt>
                <c:pt idx="27053">
                  <c:v>268.71383639999999</c:v>
                </c:pt>
                <c:pt idx="27054">
                  <c:v>268.72377</c:v>
                </c:pt>
                <c:pt idx="27055">
                  <c:v>268.73370399999999</c:v>
                </c:pt>
                <c:pt idx="27056">
                  <c:v>268.74363799999998</c:v>
                </c:pt>
                <c:pt idx="27057">
                  <c:v>268.75357200000002</c:v>
                </c:pt>
                <c:pt idx="27058">
                  <c:v>268.76350500000001</c:v>
                </c:pt>
                <c:pt idx="27059">
                  <c:v>268.773439</c:v>
                </c:pt>
                <c:pt idx="27060">
                  <c:v>268.78337299999998</c:v>
                </c:pt>
                <c:pt idx="27061">
                  <c:v>268.79330700000003</c:v>
                </c:pt>
                <c:pt idx="27062">
                  <c:v>268.80324000000002</c:v>
                </c:pt>
                <c:pt idx="27063">
                  <c:v>268.813174</c:v>
                </c:pt>
                <c:pt idx="27064">
                  <c:v>268.82310799999999</c:v>
                </c:pt>
                <c:pt idx="27065">
                  <c:v>268.83304199999998</c:v>
                </c:pt>
                <c:pt idx="27066">
                  <c:v>268.84297500000002</c:v>
                </c:pt>
                <c:pt idx="27067">
                  <c:v>268.85290900000001</c:v>
                </c:pt>
                <c:pt idx="27068">
                  <c:v>268.862843</c:v>
                </c:pt>
                <c:pt idx="27069">
                  <c:v>268.87277699999999</c:v>
                </c:pt>
                <c:pt idx="27070">
                  <c:v>268.88271099999997</c:v>
                </c:pt>
                <c:pt idx="27071">
                  <c:v>268.89264400000002</c:v>
                </c:pt>
                <c:pt idx="27072">
                  <c:v>268.90257800000001</c:v>
                </c:pt>
                <c:pt idx="27073">
                  <c:v>268.91251199999999</c:v>
                </c:pt>
                <c:pt idx="27074">
                  <c:v>268.92244599999998</c:v>
                </c:pt>
                <c:pt idx="27075">
                  <c:v>268.93237900000003</c:v>
                </c:pt>
                <c:pt idx="27076">
                  <c:v>268.94231300000001</c:v>
                </c:pt>
                <c:pt idx="27077">
                  <c:v>268.952247</c:v>
                </c:pt>
                <c:pt idx="27078">
                  <c:v>268.96218099999999</c:v>
                </c:pt>
                <c:pt idx="27079">
                  <c:v>268.97211399999998</c:v>
                </c:pt>
                <c:pt idx="27080">
                  <c:v>268.98204800000002</c:v>
                </c:pt>
                <c:pt idx="27081">
                  <c:v>268.99198200000001</c:v>
                </c:pt>
                <c:pt idx="27082">
                  <c:v>269.00191599999999</c:v>
                </c:pt>
                <c:pt idx="27083">
                  <c:v>269.01184899999998</c:v>
                </c:pt>
                <c:pt idx="27084">
                  <c:v>269.02178300000003</c:v>
                </c:pt>
                <c:pt idx="27085">
                  <c:v>269.03171700000001</c:v>
                </c:pt>
                <c:pt idx="27086">
                  <c:v>269.041651</c:v>
                </c:pt>
                <c:pt idx="27087">
                  <c:v>269.05158499999999</c:v>
                </c:pt>
                <c:pt idx="27088">
                  <c:v>269.06151799999998</c:v>
                </c:pt>
                <c:pt idx="27089">
                  <c:v>269.07145200000002</c:v>
                </c:pt>
                <c:pt idx="27090">
                  <c:v>269.08138600000001</c:v>
                </c:pt>
                <c:pt idx="27091">
                  <c:v>269.09132</c:v>
                </c:pt>
                <c:pt idx="27092">
                  <c:v>269.10125299999999</c:v>
                </c:pt>
                <c:pt idx="27093">
                  <c:v>269.11118699999997</c:v>
                </c:pt>
                <c:pt idx="27094">
                  <c:v>269.12112100000002</c:v>
                </c:pt>
                <c:pt idx="27095">
                  <c:v>269.131055</c:v>
                </c:pt>
                <c:pt idx="27096">
                  <c:v>269.14098799999999</c:v>
                </c:pt>
                <c:pt idx="27097">
                  <c:v>269.15092199999998</c:v>
                </c:pt>
                <c:pt idx="27098">
                  <c:v>269.16085600000002</c:v>
                </c:pt>
                <c:pt idx="27099">
                  <c:v>269.17079000000001</c:v>
                </c:pt>
                <c:pt idx="27100">
                  <c:v>269.180723</c:v>
                </c:pt>
                <c:pt idx="27101">
                  <c:v>269.19065699999999</c:v>
                </c:pt>
                <c:pt idx="27102">
                  <c:v>269.20059099999997</c:v>
                </c:pt>
                <c:pt idx="27103">
                  <c:v>269.21052500000002</c:v>
                </c:pt>
                <c:pt idx="27104">
                  <c:v>269.22045900000001</c:v>
                </c:pt>
                <c:pt idx="27105">
                  <c:v>269.23039199999999</c:v>
                </c:pt>
                <c:pt idx="27106">
                  <c:v>269.24032599999998</c:v>
                </c:pt>
                <c:pt idx="27107">
                  <c:v>269.25026000000003</c:v>
                </c:pt>
                <c:pt idx="27108">
                  <c:v>269.26019400000001</c:v>
                </c:pt>
                <c:pt idx="27109">
                  <c:v>269.270127</c:v>
                </c:pt>
                <c:pt idx="27110">
                  <c:v>269.28006099999999</c:v>
                </c:pt>
                <c:pt idx="27111">
                  <c:v>269.28999499999998</c:v>
                </c:pt>
                <c:pt idx="27112">
                  <c:v>269.29992900000002</c:v>
                </c:pt>
                <c:pt idx="27113">
                  <c:v>269.30986300000001</c:v>
                </c:pt>
                <c:pt idx="27114">
                  <c:v>269.319796</c:v>
                </c:pt>
                <c:pt idx="27115">
                  <c:v>269.32972999999998</c:v>
                </c:pt>
                <c:pt idx="27116">
                  <c:v>269.33966400000003</c:v>
                </c:pt>
                <c:pt idx="27117">
                  <c:v>269.34959800000001</c:v>
                </c:pt>
                <c:pt idx="27118">
                  <c:v>269.359531</c:v>
                </c:pt>
                <c:pt idx="27119">
                  <c:v>269.36946499999999</c:v>
                </c:pt>
                <c:pt idx="27120">
                  <c:v>269.37939899999998</c:v>
                </c:pt>
                <c:pt idx="27121">
                  <c:v>269.38933300000002</c:v>
                </c:pt>
                <c:pt idx="27122">
                  <c:v>269.39926600000001</c:v>
                </c:pt>
                <c:pt idx="27123">
                  <c:v>269.4092</c:v>
                </c:pt>
                <c:pt idx="27124">
                  <c:v>269.41913399999999</c:v>
                </c:pt>
                <c:pt idx="27125">
                  <c:v>269.42906799999997</c:v>
                </c:pt>
                <c:pt idx="27126">
                  <c:v>269.43900200000002</c:v>
                </c:pt>
                <c:pt idx="27127">
                  <c:v>269.44893500000001</c:v>
                </c:pt>
                <c:pt idx="27128">
                  <c:v>269.45886899999999</c:v>
                </c:pt>
                <c:pt idx="27129">
                  <c:v>269.46880299999998</c:v>
                </c:pt>
                <c:pt idx="27130">
                  <c:v>269.47873700000002</c:v>
                </c:pt>
                <c:pt idx="27131">
                  <c:v>269.48867000000001</c:v>
                </c:pt>
                <c:pt idx="27132">
                  <c:v>269.498604</c:v>
                </c:pt>
                <c:pt idx="27133">
                  <c:v>269.50853799999999</c:v>
                </c:pt>
                <c:pt idx="27134">
                  <c:v>269.51847199999997</c:v>
                </c:pt>
                <c:pt idx="27135">
                  <c:v>269.52840600000002</c:v>
                </c:pt>
                <c:pt idx="27136">
                  <c:v>269.53833900000001</c:v>
                </c:pt>
                <c:pt idx="27137">
                  <c:v>269.54827299999999</c:v>
                </c:pt>
                <c:pt idx="27138">
                  <c:v>269.55820699999998</c:v>
                </c:pt>
                <c:pt idx="27139">
                  <c:v>269.56814100000003</c:v>
                </c:pt>
                <c:pt idx="27140">
                  <c:v>269.57807400000002</c:v>
                </c:pt>
                <c:pt idx="27141">
                  <c:v>269.588008</c:v>
                </c:pt>
                <c:pt idx="27142">
                  <c:v>269.59794199999999</c:v>
                </c:pt>
                <c:pt idx="27143">
                  <c:v>269.60787599999998</c:v>
                </c:pt>
                <c:pt idx="27144">
                  <c:v>269.61781000000002</c:v>
                </c:pt>
                <c:pt idx="27145">
                  <c:v>269.62774300000001</c:v>
                </c:pt>
                <c:pt idx="27146">
                  <c:v>269.637677</c:v>
                </c:pt>
                <c:pt idx="27147">
                  <c:v>269.64761099999998</c:v>
                </c:pt>
                <c:pt idx="27148">
                  <c:v>269.65754500000003</c:v>
                </c:pt>
                <c:pt idx="27149">
                  <c:v>269.66747800000002</c:v>
                </c:pt>
                <c:pt idx="27150">
                  <c:v>269.677412</c:v>
                </c:pt>
                <c:pt idx="27151">
                  <c:v>269.68734599999999</c:v>
                </c:pt>
                <c:pt idx="27152">
                  <c:v>269.69727999999998</c:v>
                </c:pt>
                <c:pt idx="27153">
                  <c:v>269.70721400000002</c:v>
                </c:pt>
                <c:pt idx="27154">
                  <c:v>269.71714700000001</c:v>
                </c:pt>
                <c:pt idx="27155">
                  <c:v>269.72708039999998</c:v>
                </c:pt>
                <c:pt idx="27156">
                  <c:v>269.73701440000002</c:v>
                </c:pt>
                <c:pt idx="27157">
                  <c:v>269.74694840000001</c:v>
                </c:pt>
                <c:pt idx="27158">
                  <c:v>269.7568814</c:v>
                </c:pt>
                <c:pt idx="27159">
                  <c:v>269.76681539999998</c:v>
                </c:pt>
                <c:pt idx="27160">
                  <c:v>269.77674940000003</c:v>
                </c:pt>
                <c:pt idx="27161">
                  <c:v>269.78668340000002</c:v>
                </c:pt>
                <c:pt idx="27162">
                  <c:v>269.7966174</c:v>
                </c:pt>
                <c:pt idx="27163">
                  <c:v>269.80655039999999</c:v>
                </c:pt>
                <c:pt idx="27164">
                  <c:v>269.81648439999998</c:v>
                </c:pt>
                <c:pt idx="27165">
                  <c:v>269.82641840000002</c:v>
                </c:pt>
                <c:pt idx="27166">
                  <c:v>269.83635240000001</c:v>
                </c:pt>
                <c:pt idx="27167">
                  <c:v>269.8462854</c:v>
                </c:pt>
                <c:pt idx="27168">
                  <c:v>269.85621939999999</c:v>
                </c:pt>
                <c:pt idx="27169">
                  <c:v>269.86615339999997</c:v>
                </c:pt>
                <c:pt idx="27170">
                  <c:v>269.87608740000002</c:v>
                </c:pt>
                <c:pt idx="27171">
                  <c:v>269.8860214</c:v>
                </c:pt>
                <c:pt idx="27172">
                  <c:v>269.89595439999999</c:v>
                </c:pt>
                <c:pt idx="27173">
                  <c:v>269.90588839999998</c:v>
                </c:pt>
                <c:pt idx="27174">
                  <c:v>269.91582240000002</c:v>
                </c:pt>
                <c:pt idx="27175">
                  <c:v>269.92575640000001</c:v>
                </c:pt>
                <c:pt idx="27176">
                  <c:v>269.9356894</c:v>
                </c:pt>
                <c:pt idx="27177">
                  <c:v>269.94562339999999</c:v>
                </c:pt>
                <c:pt idx="27178">
                  <c:v>269.95555739999998</c:v>
                </c:pt>
                <c:pt idx="27179">
                  <c:v>269.96549140000002</c:v>
                </c:pt>
                <c:pt idx="27180">
                  <c:v>269.97542440000001</c:v>
                </c:pt>
                <c:pt idx="27181">
                  <c:v>269.9853584</c:v>
                </c:pt>
                <c:pt idx="27182">
                  <c:v>269.99529239999998</c:v>
                </c:pt>
                <c:pt idx="27183">
                  <c:v>270.00522640000003</c:v>
                </c:pt>
                <c:pt idx="27184">
                  <c:v>270.01516040000001</c:v>
                </c:pt>
                <c:pt idx="27185">
                  <c:v>270.0250934</c:v>
                </c:pt>
                <c:pt idx="27186">
                  <c:v>270.03502739999999</c:v>
                </c:pt>
                <c:pt idx="27187">
                  <c:v>270.04496139999998</c:v>
                </c:pt>
                <c:pt idx="27188">
                  <c:v>270.05489540000002</c:v>
                </c:pt>
                <c:pt idx="27189">
                  <c:v>270.06482840000001</c:v>
                </c:pt>
                <c:pt idx="27190">
                  <c:v>270.0747624</c:v>
                </c:pt>
                <c:pt idx="27191">
                  <c:v>270.08469639999998</c:v>
                </c:pt>
                <c:pt idx="27192">
                  <c:v>270.09463040000003</c:v>
                </c:pt>
                <c:pt idx="27193">
                  <c:v>270.10456440000002</c:v>
                </c:pt>
                <c:pt idx="27194">
                  <c:v>270.1144974</c:v>
                </c:pt>
                <c:pt idx="27195">
                  <c:v>270.12443139999999</c:v>
                </c:pt>
                <c:pt idx="27196">
                  <c:v>270.13436539999998</c:v>
                </c:pt>
                <c:pt idx="27197">
                  <c:v>270.14429940000002</c:v>
                </c:pt>
                <c:pt idx="27198">
                  <c:v>270.15423240000001</c:v>
                </c:pt>
                <c:pt idx="27199">
                  <c:v>270.1641664</c:v>
                </c:pt>
                <c:pt idx="27200">
                  <c:v>270.17410039999999</c:v>
                </c:pt>
                <c:pt idx="27201">
                  <c:v>270.18403439999997</c:v>
                </c:pt>
                <c:pt idx="27202">
                  <c:v>270.19396840000002</c:v>
                </c:pt>
                <c:pt idx="27203">
                  <c:v>270.20390140000001</c:v>
                </c:pt>
                <c:pt idx="27204">
                  <c:v>270.21383539999999</c:v>
                </c:pt>
                <c:pt idx="27205">
                  <c:v>270.22376939999998</c:v>
                </c:pt>
                <c:pt idx="27206">
                  <c:v>270.23370340000002</c:v>
                </c:pt>
                <c:pt idx="27207">
                  <c:v>270.24363640000001</c:v>
                </c:pt>
                <c:pt idx="27208">
                  <c:v>270.2535704</c:v>
                </c:pt>
                <c:pt idx="27209">
                  <c:v>270.26350439999999</c:v>
                </c:pt>
                <c:pt idx="27210">
                  <c:v>270.27343839999997</c:v>
                </c:pt>
                <c:pt idx="27211">
                  <c:v>270.28337240000002</c:v>
                </c:pt>
                <c:pt idx="27212">
                  <c:v>270.29330540000001</c:v>
                </c:pt>
                <c:pt idx="27213">
                  <c:v>270.3032394</c:v>
                </c:pt>
                <c:pt idx="27214">
                  <c:v>270.31317339999998</c:v>
                </c:pt>
                <c:pt idx="27215">
                  <c:v>270.32310740000003</c:v>
                </c:pt>
                <c:pt idx="27216">
                  <c:v>270.33304040000002</c:v>
                </c:pt>
                <c:pt idx="27217">
                  <c:v>270.3429744</c:v>
                </c:pt>
                <c:pt idx="27218">
                  <c:v>270.35290839999999</c:v>
                </c:pt>
                <c:pt idx="27219">
                  <c:v>270.36284239999998</c:v>
                </c:pt>
                <c:pt idx="27220">
                  <c:v>270.37277540000002</c:v>
                </c:pt>
                <c:pt idx="27221">
                  <c:v>270.38270940000001</c:v>
                </c:pt>
                <c:pt idx="27222">
                  <c:v>270.3926434</c:v>
                </c:pt>
                <c:pt idx="27223">
                  <c:v>270.40257739999998</c:v>
                </c:pt>
                <c:pt idx="27224">
                  <c:v>270.41251140000003</c:v>
                </c:pt>
                <c:pt idx="27225">
                  <c:v>270.42244440000002</c:v>
                </c:pt>
                <c:pt idx="27226">
                  <c:v>270.4323784</c:v>
                </c:pt>
                <c:pt idx="27227">
                  <c:v>270.44231239999999</c:v>
                </c:pt>
                <c:pt idx="27228">
                  <c:v>270.45224639999998</c:v>
                </c:pt>
                <c:pt idx="27229">
                  <c:v>270.46217940000002</c:v>
                </c:pt>
                <c:pt idx="27230">
                  <c:v>270.47211340000001</c:v>
                </c:pt>
                <c:pt idx="27231">
                  <c:v>270.4820474</c:v>
                </c:pt>
                <c:pt idx="27232">
                  <c:v>270.49198139999999</c:v>
                </c:pt>
                <c:pt idx="27233">
                  <c:v>270.50191539999997</c:v>
                </c:pt>
                <c:pt idx="27234">
                  <c:v>270.51184840000002</c:v>
                </c:pt>
                <c:pt idx="27235">
                  <c:v>270.52178240000001</c:v>
                </c:pt>
                <c:pt idx="27236">
                  <c:v>270.53171639999999</c:v>
                </c:pt>
                <c:pt idx="27237">
                  <c:v>270.54165039999998</c:v>
                </c:pt>
                <c:pt idx="27238">
                  <c:v>270.55158340000003</c:v>
                </c:pt>
                <c:pt idx="27239">
                  <c:v>270.56151740000001</c:v>
                </c:pt>
                <c:pt idx="27240">
                  <c:v>270.5714514</c:v>
                </c:pt>
                <c:pt idx="27241">
                  <c:v>270.58138539999999</c:v>
                </c:pt>
                <c:pt idx="27242">
                  <c:v>270.59131939999997</c:v>
                </c:pt>
                <c:pt idx="27243">
                  <c:v>270.60125240000002</c:v>
                </c:pt>
                <c:pt idx="27244">
                  <c:v>270.61118640000001</c:v>
                </c:pt>
                <c:pt idx="27245">
                  <c:v>270.6211204</c:v>
                </c:pt>
                <c:pt idx="27246">
                  <c:v>270.63105439999998</c:v>
                </c:pt>
                <c:pt idx="27247">
                  <c:v>270.64098739999997</c:v>
                </c:pt>
                <c:pt idx="27248">
                  <c:v>270.65092140000002</c:v>
                </c:pt>
                <c:pt idx="27249">
                  <c:v>270.6608554</c:v>
                </c:pt>
                <c:pt idx="27250">
                  <c:v>270.67078939999999</c:v>
                </c:pt>
                <c:pt idx="27251">
                  <c:v>270.68072339999998</c:v>
                </c:pt>
                <c:pt idx="27252">
                  <c:v>270.69065640000002</c:v>
                </c:pt>
                <c:pt idx="27253">
                  <c:v>270.70059040000001</c:v>
                </c:pt>
                <c:pt idx="27254">
                  <c:v>270.7105244</c:v>
                </c:pt>
                <c:pt idx="27255">
                  <c:v>270.72045839999998</c:v>
                </c:pt>
                <c:pt idx="27256">
                  <c:v>270.73039310000001</c:v>
                </c:pt>
                <c:pt idx="27257">
                  <c:v>270.7403261</c:v>
                </c:pt>
                <c:pt idx="27258">
                  <c:v>270.75026009999999</c:v>
                </c:pt>
                <c:pt idx="27259">
                  <c:v>270.76019409999998</c:v>
                </c:pt>
                <c:pt idx="27260">
                  <c:v>270.77012810000002</c:v>
                </c:pt>
                <c:pt idx="27261">
                  <c:v>270.78006110000001</c:v>
                </c:pt>
                <c:pt idx="27262">
                  <c:v>270.7899951</c:v>
                </c:pt>
                <c:pt idx="27263">
                  <c:v>270.79992909999999</c:v>
                </c:pt>
                <c:pt idx="27264">
                  <c:v>270.80986309999997</c:v>
                </c:pt>
                <c:pt idx="27265">
                  <c:v>270.81979710000002</c:v>
                </c:pt>
                <c:pt idx="27266">
                  <c:v>270.82973010000001</c:v>
                </c:pt>
                <c:pt idx="27267">
                  <c:v>270.83966409999999</c:v>
                </c:pt>
                <c:pt idx="27268">
                  <c:v>270.84959809999998</c:v>
                </c:pt>
                <c:pt idx="27269">
                  <c:v>270.85953210000002</c:v>
                </c:pt>
                <c:pt idx="27270">
                  <c:v>270.86946510000001</c:v>
                </c:pt>
                <c:pt idx="27271">
                  <c:v>270.8793991</c:v>
                </c:pt>
                <c:pt idx="27272">
                  <c:v>270.88933309999999</c:v>
                </c:pt>
                <c:pt idx="27273">
                  <c:v>270.89926709999997</c:v>
                </c:pt>
                <c:pt idx="27274">
                  <c:v>270.90920110000002</c:v>
                </c:pt>
                <c:pt idx="27275">
                  <c:v>270.91913410000001</c:v>
                </c:pt>
                <c:pt idx="27276">
                  <c:v>270.92906809999999</c:v>
                </c:pt>
                <c:pt idx="27277">
                  <c:v>270.93900209999998</c:v>
                </c:pt>
                <c:pt idx="27278">
                  <c:v>270.94893610000003</c:v>
                </c:pt>
                <c:pt idx="27279">
                  <c:v>270.95887010000001</c:v>
                </c:pt>
                <c:pt idx="27280">
                  <c:v>270.9688031</c:v>
                </c:pt>
                <c:pt idx="27281">
                  <c:v>270.97873709999999</c:v>
                </c:pt>
                <c:pt idx="27282">
                  <c:v>270.98867109999998</c:v>
                </c:pt>
                <c:pt idx="27283">
                  <c:v>270.99860510000002</c:v>
                </c:pt>
                <c:pt idx="27284">
                  <c:v>271.00853810000001</c:v>
                </c:pt>
                <c:pt idx="27285">
                  <c:v>271.0184721</c:v>
                </c:pt>
                <c:pt idx="27286">
                  <c:v>271.02840609999998</c:v>
                </c:pt>
                <c:pt idx="27287">
                  <c:v>271.03834010000003</c:v>
                </c:pt>
                <c:pt idx="27288">
                  <c:v>271.04827410000001</c:v>
                </c:pt>
                <c:pt idx="27289">
                  <c:v>271.0582071</c:v>
                </c:pt>
                <c:pt idx="27290">
                  <c:v>271.06814109999999</c:v>
                </c:pt>
                <c:pt idx="27291">
                  <c:v>271.07807509999998</c:v>
                </c:pt>
                <c:pt idx="27292">
                  <c:v>271.08800910000002</c:v>
                </c:pt>
                <c:pt idx="27293">
                  <c:v>271.09794310000001</c:v>
                </c:pt>
                <c:pt idx="27294">
                  <c:v>271.1078761</c:v>
                </c:pt>
                <c:pt idx="27295">
                  <c:v>271.11781009999999</c:v>
                </c:pt>
                <c:pt idx="27296">
                  <c:v>271.12774409999997</c:v>
                </c:pt>
                <c:pt idx="27297">
                  <c:v>271.13767810000002</c:v>
                </c:pt>
                <c:pt idx="27298">
                  <c:v>271.14761110000001</c:v>
                </c:pt>
                <c:pt idx="27299">
                  <c:v>271.15754509999999</c:v>
                </c:pt>
                <c:pt idx="27300">
                  <c:v>271.16747909999998</c:v>
                </c:pt>
                <c:pt idx="27301">
                  <c:v>271.17741310000002</c:v>
                </c:pt>
                <c:pt idx="27302">
                  <c:v>271.18734710000001</c:v>
                </c:pt>
                <c:pt idx="27303">
                  <c:v>271.1972801</c:v>
                </c:pt>
                <c:pt idx="27304">
                  <c:v>271.20721409999999</c:v>
                </c:pt>
                <c:pt idx="27305">
                  <c:v>271.21714809999997</c:v>
                </c:pt>
                <c:pt idx="27306">
                  <c:v>271.22708210000002</c:v>
                </c:pt>
                <c:pt idx="27307">
                  <c:v>271.23701610000001</c:v>
                </c:pt>
                <c:pt idx="27308">
                  <c:v>271.24694909999999</c:v>
                </c:pt>
                <c:pt idx="27309">
                  <c:v>271.25688309999998</c:v>
                </c:pt>
                <c:pt idx="27310">
                  <c:v>271.26681710000003</c:v>
                </c:pt>
                <c:pt idx="27311">
                  <c:v>271.27675110000001</c:v>
                </c:pt>
                <c:pt idx="27312">
                  <c:v>271.2866851</c:v>
                </c:pt>
                <c:pt idx="27313">
                  <c:v>271.29661809999999</c:v>
                </c:pt>
                <c:pt idx="27314">
                  <c:v>271.30655209999998</c:v>
                </c:pt>
                <c:pt idx="27315">
                  <c:v>271.31648610000002</c:v>
                </c:pt>
                <c:pt idx="27316">
                  <c:v>271.32642010000001</c:v>
                </c:pt>
                <c:pt idx="27317">
                  <c:v>271.33635409999999</c:v>
                </c:pt>
                <c:pt idx="27318">
                  <c:v>271.34628709999998</c:v>
                </c:pt>
                <c:pt idx="27319">
                  <c:v>271.35622110000003</c:v>
                </c:pt>
                <c:pt idx="27320">
                  <c:v>271.36615510000001</c:v>
                </c:pt>
                <c:pt idx="27321">
                  <c:v>271.3760891</c:v>
                </c:pt>
                <c:pt idx="27322">
                  <c:v>271.38602209999999</c:v>
                </c:pt>
                <c:pt idx="27323">
                  <c:v>271.39595609999998</c:v>
                </c:pt>
                <c:pt idx="27324">
                  <c:v>271.40589010000002</c:v>
                </c:pt>
                <c:pt idx="27325">
                  <c:v>271.41582410000001</c:v>
                </c:pt>
                <c:pt idx="27326">
                  <c:v>271.4257581</c:v>
                </c:pt>
                <c:pt idx="27327">
                  <c:v>271.43569109999999</c:v>
                </c:pt>
                <c:pt idx="27328">
                  <c:v>271.44562509999997</c:v>
                </c:pt>
                <c:pt idx="27329">
                  <c:v>271.45555910000002</c:v>
                </c:pt>
                <c:pt idx="27330">
                  <c:v>271.4654931</c:v>
                </c:pt>
                <c:pt idx="27331">
                  <c:v>271.47542709999999</c:v>
                </c:pt>
                <c:pt idx="27332">
                  <c:v>271.48536009999998</c:v>
                </c:pt>
                <c:pt idx="27333">
                  <c:v>271.49529410000002</c:v>
                </c:pt>
                <c:pt idx="27334">
                  <c:v>271.50522810000001</c:v>
                </c:pt>
                <c:pt idx="27335">
                  <c:v>271.5151621</c:v>
                </c:pt>
                <c:pt idx="27336">
                  <c:v>271.52509609999998</c:v>
                </c:pt>
                <c:pt idx="27337">
                  <c:v>271.53502909999997</c:v>
                </c:pt>
                <c:pt idx="27338">
                  <c:v>271.54496310000002</c:v>
                </c:pt>
                <c:pt idx="27339">
                  <c:v>271.55489710000001</c:v>
                </c:pt>
                <c:pt idx="27340">
                  <c:v>271.56483109999999</c:v>
                </c:pt>
                <c:pt idx="27341">
                  <c:v>271.57476509999998</c:v>
                </c:pt>
                <c:pt idx="27342">
                  <c:v>271.58469810000003</c:v>
                </c:pt>
                <c:pt idx="27343">
                  <c:v>271.59463210000001</c:v>
                </c:pt>
                <c:pt idx="27344">
                  <c:v>271.6045661</c:v>
                </c:pt>
                <c:pt idx="27345">
                  <c:v>271.61450009999999</c:v>
                </c:pt>
                <c:pt idx="27346">
                  <c:v>271.62443409999997</c:v>
                </c:pt>
                <c:pt idx="27347">
                  <c:v>271.63436710000002</c:v>
                </c:pt>
                <c:pt idx="27348">
                  <c:v>271.64430110000001</c:v>
                </c:pt>
                <c:pt idx="27349">
                  <c:v>271.65423509999999</c:v>
                </c:pt>
                <c:pt idx="27350">
                  <c:v>271.66416909999998</c:v>
                </c:pt>
                <c:pt idx="27351">
                  <c:v>271.67410310000002</c:v>
                </c:pt>
                <c:pt idx="27352">
                  <c:v>271.68403610000001</c:v>
                </c:pt>
                <c:pt idx="27353">
                  <c:v>271.6939701</c:v>
                </c:pt>
                <c:pt idx="27354">
                  <c:v>271.70390409999999</c:v>
                </c:pt>
                <c:pt idx="27355">
                  <c:v>271.71383809999998</c:v>
                </c:pt>
                <c:pt idx="27356">
                  <c:v>271.723772</c:v>
                </c:pt>
                <c:pt idx="27357">
                  <c:v>271.73370499999999</c:v>
                </c:pt>
                <c:pt idx="27358">
                  <c:v>271.74363899999997</c:v>
                </c:pt>
                <c:pt idx="27359">
                  <c:v>271.75357300000002</c:v>
                </c:pt>
                <c:pt idx="27360">
                  <c:v>271.763507</c:v>
                </c:pt>
                <c:pt idx="27361">
                  <c:v>271.77343999999999</c:v>
                </c:pt>
                <c:pt idx="27362">
                  <c:v>271.78337399999998</c:v>
                </c:pt>
                <c:pt idx="27363">
                  <c:v>271.79330800000002</c:v>
                </c:pt>
                <c:pt idx="27364">
                  <c:v>271.80324200000001</c:v>
                </c:pt>
                <c:pt idx="27365">
                  <c:v>271.813176</c:v>
                </c:pt>
                <c:pt idx="27366">
                  <c:v>271.82310899999999</c:v>
                </c:pt>
                <c:pt idx="27367">
                  <c:v>271.83304299999998</c:v>
                </c:pt>
                <c:pt idx="27368">
                  <c:v>271.84297700000002</c:v>
                </c:pt>
                <c:pt idx="27369">
                  <c:v>271.85291100000001</c:v>
                </c:pt>
                <c:pt idx="27370">
                  <c:v>271.86284499999999</c:v>
                </c:pt>
                <c:pt idx="27371">
                  <c:v>271.87277799999998</c:v>
                </c:pt>
                <c:pt idx="27372">
                  <c:v>271.88271200000003</c:v>
                </c:pt>
                <c:pt idx="27373">
                  <c:v>271.89264600000001</c:v>
                </c:pt>
                <c:pt idx="27374">
                  <c:v>271.90258</c:v>
                </c:pt>
                <c:pt idx="27375">
                  <c:v>271.91251399999999</c:v>
                </c:pt>
                <c:pt idx="27376">
                  <c:v>271.92244699999998</c:v>
                </c:pt>
                <c:pt idx="27377">
                  <c:v>271.93238100000002</c:v>
                </c:pt>
                <c:pt idx="27378">
                  <c:v>271.94231500000001</c:v>
                </c:pt>
                <c:pt idx="27379">
                  <c:v>271.95224899999999</c:v>
                </c:pt>
                <c:pt idx="27380">
                  <c:v>271.96218299999998</c:v>
                </c:pt>
                <c:pt idx="27381">
                  <c:v>271.97211600000003</c:v>
                </c:pt>
                <c:pt idx="27382">
                  <c:v>271.98205000000002</c:v>
                </c:pt>
                <c:pt idx="27383">
                  <c:v>271.991984</c:v>
                </c:pt>
                <c:pt idx="27384">
                  <c:v>272.00191799999999</c:v>
                </c:pt>
                <c:pt idx="27385">
                  <c:v>272.01185199999998</c:v>
                </c:pt>
                <c:pt idx="27386">
                  <c:v>272.02178500000002</c:v>
                </c:pt>
                <c:pt idx="27387">
                  <c:v>272.03171900000001</c:v>
                </c:pt>
                <c:pt idx="27388">
                  <c:v>272.041653</c:v>
                </c:pt>
                <c:pt idx="27389">
                  <c:v>272.05158699999998</c:v>
                </c:pt>
                <c:pt idx="27390">
                  <c:v>272.06151999999997</c:v>
                </c:pt>
                <c:pt idx="27391">
                  <c:v>272.07145400000002</c:v>
                </c:pt>
                <c:pt idx="27392">
                  <c:v>272.081388</c:v>
                </c:pt>
                <c:pt idx="27393">
                  <c:v>272.09132199999999</c:v>
                </c:pt>
                <c:pt idx="27394">
                  <c:v>272.10125599999998</c:v>
                </c:pt>
                <c:pt idx="27395">
                  <c:v>272.11118900000002</c:v>
                </c:pt>
                <c:pt idx="27396">
                  <c:v>272.12112300000001</c:v>
                </c:pt>
                <c:pt idx="27397">
                  <c:v>272.131057</c:v>
                </c:pt>
                <c:pt idx="27398">
                  <c:v>272.14099099999999</c:v>
                </c:pt>
                <c:pt idx="27399">
                  <c:v>272.15092499999997</c:v>
                </c:pt>
                <c:pt idx="27400">
                  <c:v>272.16085800000002</c:v>
                </c:pt>
                <c:pt idx="27401">
                  <c:v>272.17079200000001</c:v>
                </c:pt>
                <c:pt idx="27402">
                  <c:v>272.18072599999999</c:v>
                </c:pt>
                <c:pt idx="27403">
                  <c:v>272.19065999999998</c:v>
                </c:pt>
                <c:pt idx="27404">
                  <c:v>272.20059400000002</c:v>
                </c:pt>
                <c:pt idx="27405">
                  <c:v>272.21052700000001</c:v>
                </c:pt>
                <c:pt idx="27406">
                  <c:v>272.220461</c:v>
                </c:pt>
                <c:pt idx="27407">
                  <c:v>272.23039499999999</c:v>
                </c:pt>
                <c:pt idx="27408">
                  <c:v>272.24032899999997</c:v>
                </c:pt>
                <c:pt idx="27409">
                  <c:v>272.25026300000002</c:v>
                </c:pt>
                <c:pt idx="27410">
                  <c:v>272.26019600000001</c:v>
                </c:pt>
                <c:pt idx="27411">
                  <c:v>272.27012999999999</c:v>
                </c:pt>
                <c:pt idx="27412">
                  <c:v>272.28006399999998</c:v>
                </c:pt>
                <c:pt idx="27413">
                  <c:v>272.28999800000003</c:v>
                </c:pt>
                <c:pt idx="27414">
                  <c:v>272.29993100000002</c:v>
                </c:pt>
                <c:pt idx="27415">
                  <c:v>272.309865</c:v>
                </c:pt>
                <c:pt idx="27416">
                  <c:v>272.31979899999999</c:v>
                </c:pt>
                <c:pt idx="27417">
                  <c:v>272.32973299999998</c:v>
                </c:pt>
                <c:pt idx="27418">
                  <c:v>272.33966700000002</c:v>
                </c:pt>
                <c:pt idx="27419">
                  <c:v>272.34960000000001</c:v>
                </c:pt>
                <c:pt idx="27420">
                  <c:v>272.359534</c:v>
                </c:pt>
                <c:pt idx="27421">
                  <c:v>272.36946799999998</c:v>
                </c:pt>
                <c:pt idx="27422">
                  <c:v>272.37940200000003</c:v>
                </c:pt>
                <c:pt idx="27423">
                  <c:v>272.38933600000001</c:v>
                </c:pt>
                <c:pt idx="27424">
                  <c:v>272.399269</c:v>
                </c:pt>
                <c:pt idx="27425">
                  <c:v>272.40920299999999</c:v>
                </c:pt>
                <c:pt idx="27426">
                  <c:v>272.41913699999998</c:v>
                </c:pt>
                <c:pt idx="27427">
                  <c:v>272.42907100000002</c:v>
                </c:pt>
                <c:pt idx="27428">
                  <c:v>272.43900500000001</c:v>
                </c:pt>
                <c:pt idx="27429">
                  <c:v>272.448938</c:v>
                </c:pt>
                <c:pt idx="27430">
                  <c:v>272.45887199999999</c:v>
                </c:pt>
                <c:pt idx="27431">
                  <c:v>272.46880599999997</c:v>
                </c:pt>
                <c:pt idx="27432">
                  <c:v>272.47874000000002</c:v>
                </c:pt>
                <c:pt idx="27433">
                  <c:v>272.48867300000001</c:v>
                </c:pt>
                <c:pt idx="27434">
                  <c:v>272.49860699999999</c:v>
                </c:pt>
                <c:pt idx="27435">
                  <c:v>272.50854099999998</c:v>
                </c:pt>
                <c:pt idx="27436">
                  <c:v>272.51847500000002</c:v>
                </c:pt>
                <c:pt idx="27437">
                  <c:v>272.52840900000001</c:v>
                </c:pt>
                <c:pt idx="27438">
                  <c:v>272.538342</c:v>
                </c:pt>
                <c:pt idx="27439">
                  <c:v>272.54827599999999</c:v>
                </c:pt>
                <c:pt idx="27440">
                  <c:v>272.55820999999997</c:v>
                </c:pt>
                <c:pt idx="27441">
                  <c:v>272.56814400000002</c:v>
                </c:pt>
                <c:pt idx="27442">
                  <c:v>272.578078</c:v>
                </c:pt>
                <c:pt idx="27443">
                  <c:v>272.58801099999999</c:v>
                </c:pt>
                <c:pt idx="27444">
                  <c:v>272.59794499999998</c:v>
                </c:pt>
                <c:pt idx="27445">
                  <c:v>272.60787900000003</c:v>
                </c:pt>
                <c:pt idx="27446">
                  <c:v>272.61781300000001</c:v>
                </c:pt>
                <c:pt idx="27447">
                  <c:v>272.627747</c:v>
                </c:pt>
                <c:pt idx="27448">
                  <c:v>272.63767999999999</c:v>
                </c:pt>
                <c:pt idx="27449">
                  <c:v>272.64761399999998</c:v>
                </c:pt>
                <c:pt idx="27450">
                  <c:v>272.65754800000002</c:v>
                </c:pt>
                <c:pt idx="27451">
                  <c:v>272.66748200000001</c:v>
                </c:pt>
                <c:pt idx="27452">
                  <c:v>272.677415</c:v>
                </c:pt>
                <c:pt idx="27453">
                  <c:v>272.68734899999998</c:v>
                </c:pt>
                <c:pt idx="27454">
                  <c:v>272.69728300000003</c:v>
                </c:pt>
                <c:pt idx="27455">
                  <c:v>272.70721700000001</c:v>
                </c:pt>
                <c:pt idx="27456">
                  <c:v>272.717151</c:v>
                </c:pt>
                <c:pt idx="27457">
                  <c:v>272.7270838</c:v>
                </c:pt>
                <c:pt idx="27458">
                  <c:v>272.73701779999999</c:v>
                </c:pt>
                <c:pt idx="27459">
                  <c:v>272.74695179999998</c:v>
                </c:pt>
                <c:pt idx="27460">
                  <c:v>272.75688580000002</c:v>
                </c:pt>
                <c:pt idx="27461">
                  <c:v>272.76681980000001</c:v>
                </c:pt>
                <c:pt idx="27462">
                  <c:v>272.7767528</c:v>
                </c:pt>
                <c:pt idx="27463">
                  <c:v>272.78668679999998</c:v>
                </c:pt>
                <c:pt idx="27464">
                  <c:v>272.79662080000003</c:v>
                </c:pt>
                <c:pt idx="27465">
                  <c:v>272.80655480000001</c:v>
                </c:pt>
                <c:pt idx="27466">
                  <c:v>272.8164878</c:v>
                </c:pt>
                <c:pt idx="27467">
                  <c:v>272.82642179999999</c:v>
                </c:pt>
                <c:pt idx="27468">
                  <c:v>272.83635579999998</c:v>
                </c:pt>
                <c:pt idx="27469">
                  <c:v>272.84628980000002</c:v>
                </c:pt>
                <c:pt idx="27470">
                  <c:v>272.85622380000001</c:v>
                </c:pt>
                <c:pt idx="27471">
                  <c:v>272.8661568</c:v>
                </c:pt>
                <c:pt idx="27472">
                  <c:v>272.87609079999999</c:v>
                </c:pt>
                <c:pt idx="27473">
                  <c:v>272.88602479999997</c:v>
                </c:pt>
                <c:pt idx="27474">
                  <c:v>272.89595880000002</c:v>
                </c:pt>
                <c:pt idx="27475">
                  <c:v>272.9058928</c:v>
                </c:pt>
                <c:pt idx="27476">
                  <c:v>272.91582579999999</c:v>
                </c:pt>
                <c:pt idx="27477">
                  <c:v>272.92575979999998</c:v>
                </c:pt>
                <c:pt idx="27478">
                  <c:v>272.93569380000002</c:v>
                </c:pt>
                <c:pt idx="27479">
                  <c:v>272.94562780000001</c:v>
                </c:pt>
                <c:pt idx="27480">
                  <c:v>272.9555618</c:v>
                </c:pt>
                <c:pt idx="27481">
                  <c:v>272.96549479999999</c:v>
                </c:pt>
                <c:pt idx="27482">
                  <c:v>272.97542879999997</c:v>
                </c:pt>
                <c:pt idx="27483">
                  <c:v>272.98536280000002</c:v>
                </c:pt>
                <c:pt idx="27484">
                  <c:v>272.99529680000001</c:v>
                </c:pt>
                <c:pt idx="27485">
                  <c:v>273.0052298</c:v>
                </c:pt>
                <c:pt idx="27486">
                  <c:v>273.01516379999998</c:v>
                </c:pt>
                <c:pt idx="27487">
                  <c:v>273.02509780000003</c:v>
                </c:pt>
                <c:pt idx="27488">
                  <c:v>273.03503180000001</c:v>
                </c:pt>
                <c:pt idx="27489">
                  <c:v>273.0449658</c:v>
                </c:pt>
                <c:pt idx="27490">
                  <c:v>273.05489879999999</c:v>
                </c:pt>
                <c:pt idx="27491">
                  <c:v>273.06483279999998</c:v>
                </c:pt>
                <c:pt idx="27492">
                  <c:v>273.07476680000002</c:v>
                </c:pt>
                <c:pt idx="27493">
                  <c:v>273.08470080000001</c:v>
                </c:pt>
                <c:pt idx="27494">
                  <c:v>273.09463479999999</c:v>
                </c:pt>
                <c:pt idx="27495">
                  <c:v>273.10456779999998</c:v>
                </c:pt>
                <c:pt idx="27496">
                  <c:v>273.11450180000003</c:v>
                </c:pt>
                <c:pt idx="27497">
                  <c:v>273.12443580000001</c:v>
                </c:pt>
                <c:pt idx="27498">
                  <c:v>273.1343698</c:v>
                </c:pt>
                <c:pt idx="27499">
                  <c:v>273.14430279999999</c:v>
                </c:pt>
                <c:pt idx="27500">
                  <c:v>273.15423679999998</c:v>
                </c:pt>
                <c:pt idx="27501">
                  <c:v>273.16417080000002</c:v>
                </c:pt>
                <c:pt idx="27502">
                  <c:v>273.17410480000001</c:v>
                </c:pt>
                <c:pt idx="27503">
                  <c:v>273.1840388</c:v>
                </c:pt>
                <c:pt idx="27504">
                  <c:v>273.19397179999999</c:v>
                </c:pt>
                <c:pt idx="27505">
                  <c:v>273.20390579999997</c:v>
                </c:pt>
                <c:pt idx="27506">
                  <c:v>273.21383980000002</c:v>
                </c:pt>
                <c:pt idx="27507">
                  <c:v>273.2237738</c:v>
                </c:pt>
                <c:pt idx="27508">
                  <c:v>273.23370779999999</c:v>
                </c:pt>
                <c:pt idx="27509">
                  <c:v>273.24364079999998</c:v>
                </c:pt>
                <c:pt idx="27510">
                  <c:v>273.25357480000002</c:v>
                </c:pt>
                <c:pt idx="27511">
                  <c:v>273.26350880000001</c:v>
                </c:pt>
                <c:pt idx="27512">
                  <c:v>273.2734428</c:v>
                </c:pt>
                <c:pt idx="27513">
                  <c:v>273.28337679999998</c:v>
                </c:pt>
                <c:pt idx="27514">
                  <c:v>273.29330979999997</c:v>
                </c:pt>
                <c:pt idx="27515">
                  <c:v>273.30324380000002</c:v>
                </c:pt>
                <c:pt idx="27516">
                  <c:v>273.31317780000001</c:v>
                </c:pt>
                <c:pt idx="27517">
                  <c:v>273.32311179999999</c:v>
                </c:pt>
                <c:pt idx="27518">
                  <c:v>273.33304579999998</c:v>
                </c:pt>
                <c:pt idx="27519">
                  <c:v>273.34297880000003</c:v>
                </c:pt>
                <c:pt idx="27520">
                  <c:v>273.35291280000001</c:v>
                </c:pt>
                <c:pt idx="27521">
                  <c:v>273.3628468</c:v>
                </c:pt>
                <c:pt idx="27522">
                  <c:v>273.37278079999999</c:v>
                </c:pt>
                <c:pt idx="27523">
                  <c:v>273.38271379999998</c:v>
                </c:pt>
                <c:pt idx="27524">
                  <c:v>273.39264780000002</c:v>
                </c:pt>
                <c:pt idx="27525">
                  <c:v>273.40258180000001</c:v>
                </c:pt>
                <c:pt idx="27526">
                  <c:v>273.41251579999999</c:v>
                </c:pt>
                <c:pt idx="27527">
                  <c:v>273.42244979999998</c:v>
                </c:pt>
                <c:pt idx="27528">
                  <c:v>273.43238280000003</c:v>
                </c:pt>
                <c:pt idx="27529">
                  <c:v>273.44231680000001</c:v>
                </c:pt>
                <c:pt idx="27530">
                  <c:v>273.4522508</c:v>
                </c:pt>
                <c:pt idx="27531">
                  <c:v>273.46218479999999</c:v>
                </c:pt>
                <c:pt idx="27532">
                  <c:v>273.47211779999998</c:v>
                </c:pt>
                <c:pt idx="27533">
                  <c:v>273.48205180000002</c:v>
                </c:pt>
                <c:pt idx="27534">
                  <c:v>273.49198580000001</c:v>
                </c:pt>
                <c:pt idx="27535">
                  <c:v>273.5019198</c:v>
                </c:pt>
                <c:pt idx="27536">
                  <c:v>273.51185379999998</c:v>
                </c:pt>
                <c:pt idx="27537">
                  <c:v>273.52178679999997</c:v>
                </c:pt>
                <c:pt idx="27538">
                  <c:v>273.53172080000002</c:v>
                </c:pt>
                <c:pt idx="27539">
                  <c:v>273.5416548</c:v>
                </c:pt>
                <c:pt idx="27540">
                  <c:v>273.55158879999999</c:v>
                </c:pt>
                <c:pt idx="27541">
                  <c:v>273.56152279999998</c:v>
                </c:pt>
                <c:pt idx="27542">
                  <c:v>273.57145580000002</c:v>
                </c:pt>
                <c:pt idx="27543">
                  <c:v>273.58138980000001</c:v>
                </c:pt>
                <c:pt idx="27544">
                  <c:v>273.5913238</c:v>
                </c:pt>
                <c:pt idx="27545">
                  <c:v>273.60125779999998</c:v>
                </c:pt>
                <c:pt idx="27546">
                  <c:v>273.61119179999997</c:v>
                </c:pt>
                <c:pt idx="27547">
                  <c:v>273.62112480000002</c:v>
                </c:pt>
                <c:pt idx="27548">
                  <c:v>273.63105880000001</c:v>
                </c:pt>
                <c:pt idx="27549">
                  <c:v>273.64099279999999</c:v>
                </c:pt>
                <c:pt idx="27550">
                  <c:v>273.65092679999998</c:v>
                </c:pt>
                <c:pt idx="27551">
                  <c:v>273.66085980000003</c:v>
                </c:pt>
                <c:pt idx="27552">
                  <c:v>273.67079380000001</c:v>
                </c:pt>
                <c:pt idx="27553">
                  <c:v>273.6807278</c:v>
                </c:pt>
                <c:pt idx="27554">
                  <c:v>273.69066179999999</c:v>
                </c:pt>
                <c:pt idx="27555">
                  <c:v>273.70059579999997</c:v>
                </c:pt>
                <c:pt idx="27556">
                  <c:v>273.71052880000002</c:v>
                </c:pt>
                <c:pt idx="27557">
                  <c:v>273.72046280000001</c:v>
                </c:pt>
                <c:pt idx="27558">
                  <c:v>273.73039649999998</c:v>
                </c:pt>
                <c:pt idx="27559">
                  <c:v>273.74033050000003</c:v>
                </c:pt>
                <c:pt idx="27560">
                  <c:v>273.75026450000001</c:v>
                </c:pt>
                <c:pt idx="27561">
                  <c:v>273.7601975</c:v>
                </c:pt>
                <c:pt idx="27562">
                  <c:v>273.77013149999999</c:v>
                </c:pt>
                <c:pt idx="27563">
                  <c:v>273.78006549999998</c:v>
                </c:pt>
                <c:pt idx="27564">
                  <c:v>273.78999950000002</c:v>
                </c:pt>
                <c:pt idx="27565">
                  <c:v>273.79993250000001</c:v>
                </c:pt>
                <c:pt idx="27566">
                  <c:v>273.8098665</c:v>
                </c:pt>
                <c:pt idx="27567">
                  <c:v>273.81980049999999</c:v>
                </c:pt>
                <c:pt idx="27568">
                  <c:v>273.82973449999997</c:v>
                </c:pt>
                <c:pt idx="27569">
                  <c:v>273.83966850000002</c:v>
                </c:pt>
                <c:pt idx="27570">
                  <c:v>273.84960150000001</c:v>
                </c:pt>
                <c:pt idx="27571">
                  <c:v>273.85953549999999</c:v>
                </c:pt>
                <c:pt idx="27572">
                  <c:v>273.86946949999998</c:v>
                </c:pt>
                <c:pt idx="27573">
                  <c:v>273.87940350000002</c:v>
                </c:pt>
                <c:pt idx="27574">
                  <c:v>273.88933750000001</c:v>
                </c:pt>
                <c:pt idx="27575">
                  <c:v>273.8992705</c:v>
                </c:pt>
                <c:pt idx="27576">
                  <c:v>273.90920449999999</c:v>
                </c:pt>
                <c:pt idx="27577">
                  <c:v>273.91913849999997</c:v>
                </c:pt>
                <c:pt idx="27578">
                  <c:v>273.92907250000002</c:v>
                </c:pt>
                <c:pt idx="27579">
                  <c:v>273.93900550000001</c:v>
                </c:pt>
                <c:pt idx="27580">
                  <c:v>273.94893949999999</c:v>
                </c:pt>
                <c:pt idx="27581">
                  <c:v>273.95887349999998</c:v>
                </c:pt>
                <c:pt idx="27582">
                  <c:v>273.96880750000003</c:v>
                </c:pt>
                <c:pt idx="27583">
                  <c:v>273.97874150000001</c:v>
                </c:pt>
                <c:pt idx="27584">
                  <c:v>273.9886745</c:v>
                </c:pt>
                <c:pt idx="27585">
                  <c:v>273.99860849999999</c:v>
                </c:pt>
                <c:pt idx="27586">
                  <c:v>274.00854249999998</c:v>
                </c:pt>
                <c:pt idx="27587">
                  <c:v>274.01847650000002</c:v>
                </c:pt>
                <c:pt idx="27588">
                  <c:v>274.02840950000001</c:v>
                </c:pt>
                <c:pt idx="27589">
                  <c:v>274.0383435</c:v>
                </c:pt>
                <c:pt idx="27590">
                  <c:v>274.04827749999998</c:v>
                </c:pt>
                <c:pt idx="27591">
                  <c:v>274.05821150000003</c:v>
                </c:pt>
                <c:pt idx="27592">
                  <c:v>274.06814550000001</c:v>
                </c:pt>
                <c:pt idx="27593">
                  <c:v>274.0780785</c:v>
                </c:pt>
                <c:pt idx="27594">
                  <c:v>274.08801249999999</c:v>
                </c:pt>
                <c:pt idx="27595">
                  <c:v>274.09794649999998</c:v>
                </c:pt>
                <c:pt idx="27596">
                  <c:v>274.10788050000002</c:v>
                </c:pt>
                <c:pt idx="27597">
                  <c:v>274.11781450000001</c:v>
                </c:pt>
                <c:pt idx="27598">
                  <c:v>274.1277475</c:v>
                </c:pt>
                <c:pt idx="27599">
                  <c:v>274.13768149999999</c:v>
                </c:pt>
                <c:pt idx="27600">
                  <c:v>274.14761549999997</c:v>
                </c:pt>
                <c:pt idx="27601">
                  <c:v>274.15754950000002</c:v>
                </c:pt>
                <c:pt idx="27602">
                  <c:v>274.16748250000001</c:v>
                </c:pt>
                <c:pt idx="27603">
                  <c:v>274.17741649999999</c:v>
                </c:pt>
                <c:pt idx="27604">
                  <c:v>274.18735049999998</c:v>
                </c:pt>
                <c:pt idx="27605">
                  <c:v>274.19728450000002</c:v>
                </c:pt>
                <c:pt idx="27606">
                  <c:v>274.20721850000001</c:v>
                </c:pt>
                <c:pt idx="27607">
                  <c:v>274.2171515</c:v>
                </c:pt>
                <c:pt idx="27608">
                  <c:v>274.22708549999999</c:v>
                </c:pt>
                <c:pt idx="27609">
                  <c:v>274.23701949999997</c:v>
                </c:pt>
                <c:pt idx="27610">
                  <c:v>274.24695350000002</c:v>
                </c:pt>
                <c:pt idx="27611">
                  <c:v>274.2568875</c:v>
                </c:pt>
                <c:pt idx="27612">
                  <c:v>274.26682049999999</c:v>
                </c:pt>
                <c:pt idx="27613">
                  <c:v>274.27675449999998</c:v>
                </c:pt>
                <c:pt idx="27614">
                  <c:v>274.28668850000003</c:v>
                </c:pt>
                <c:pt idx="27615">
                  <c:v>274.29662250000001</c:v>
                </c:pt>
                <c:pt idx="27616">
                  <c:v>274.3065565</c:v>
                </c:pt>
                <c:pt idx="27617">
                  <c:v>274.31648949999999</c:v>
                </c:pt>
                <c:pt idx="27618">
                  <c:v>274.32642349999998</c:v>
                </c:pt>
                <c:pt idx="27619">
                  <c:v>274.33635750000002</c:v>
                </c:pt>
                <c:pt idx="27620">
                  <c:v>274.34629150000001</c:v>
                </c:pt>
                <c:pt idx="27621">
                  <c:v>274.3562245</c:v>
                </c:pt>
                <c:pt idx="27622">
                  <c:v>274.36615849999998</c:v>
                </c:pt>
                <c:pt idx="27623">
                  <c:v>274.37609250000003</c:v>
                </c:pt>
                <c:pt idx="27624">
                  <c:v>274.38602650000001</c:v>
                </c:pt>
                <c:pt idx="27625">
                  <c:v>274.3959605</c:v>
                </c:pt>
                <c:pt idx="27626">
                  <c:v>274.40589349999999</c:v>
                </c:pt>
                <c:pt idx="27627">
                  <c:v>274.41582749999998</c:v>
                </c:pt>
                <c:pt idx="27628">
                  <c:v>274.42576150000002</c:v>
                </c:pt>
                <c:pt idx="27629">
                  <c:v>274.43569550000001</c:v>
                </c:pt>
                <c:pt idx="27630">
                  <c:v>274.4456295</c:v>
                </c:pt>
                <c:pt idx="27631">
                  <c:v>274.45556249999998</c:v>
                </c:pt>
                <c:pt idx="27632">
                  <c:v>274.46549649999997</c:v>
                </c:pt>
                <c:pt idx="27633">
                  <c:v>274.47543050000002</c:v>
                </c:pt>
                <c:pt idx="27634">
                  <c:v>274.4853645</c:v>
                </c:pt>
                <c:pt idx="27635">
                  <c:v>274.49529849999999</c:v>
                </c:pt>
                <c:pt idx="27636">
                  <c:v>274.50523149999998</c:v>
                </c:pt>
                <c:pt idx="27637">
                  <c:v>274.51516550000002</c:v>
                </c:pt>
                <c:pt idx="27638">
                  <c:v>274.52509950000001</c:v>
                </c:pt>
                <c:pt idx="27639">
                  <c:v>274.5350335</c:v>
                </c:pt>
                <c:pt idx="27640">
                  <c:v>274.54496749999998</c:v>
                </c:pt>
                <c:pt idx="27641">
                  <c:v>274.55490049999997</c:v>
                </c:pt>
                <c:pt idx="27642">
                  <c:v>274.56483450000002</c:v>
                </c:pt>
                <c:pt idx="27643">
                  <c:v>274.5747685</c:v>
                </c:pt>
                <c:pt idx="27644">
                  <c:v>274.58470249999999</c:v>
                </c:pt>
                <c:pt idx="27645">
                  <c:v>274.59463549999998</c:v>
                </c:pt>
                <c:pt idx="27646">
                  <c:v>274.60456950000003</c:v>
                </c:pt>
                <c:pt idx="27647">
                  <c:v>274.61450350000001</c:v>
                </c:pt>
                <c:pt idx="27648">
                  <c:v>274.6244375</c:v>
                </c:pt>
                <c:pt idx="27649">
                  <c:v>274.63437149999999</c:v>
                </c:pt>
                <c:pt idx="27650">
                  <c:v>274.64430449999998</c:v>
                </c:pt>
                <c:pt idx="27651">
                  <c:v>274.65423850000002</c:v>
                </c:pt>
                <c:pt idx="27652">
                  <c:v>274.66417250000001</c:v>
                </c:pt>
                <c:pt idx="27653">
                  <c:v>274.67410649999999</c:v>
                </c:pt>
                <c:pt idx="27654">
                  <c:v>274.68404049999998</c:v>
                </c:pt>
                <c:pt idx="27655">
                  <c:v>274.69397350000003</c:v>
                </c:pt>
                <c:pt idx="27656">
                  <c:v>274.70390750000001</c:v>
                </c:pt>
                <c:pt idx="27657">
                  <c:v>274.7138415</c:v>
                </c:pt>
                <c:pt idx="27658">
                  <c:v>274.72377549999999</c:v>
                </c:pt>
                <c:pt idx="27659">
                  <c:v>274.73371020000002</c:v>
                </c:pt>
                <c:pt idx="27660">
                  <c:v>274.74364320000001</c:v>
                </c:pt>
                <c:pt idx="27661">
                  <c:v>274.7535772</c:v>
                </c:pt>
                <c:pt idx="27662">
                  <c:v>274.76351119999998</c:v>
                </c:pt>
                <c:pt idx="27663">
                  <c:v>274.77344520000003</c:v>
                </c:pt>
                <c:pt idx="27664">
                  <c:v>274.78337920000001</c:v>
                </c:pt>
                <c:pt idx="27665">
                  <c:v>274.7933122</c:v>
                </c:pt>
                <c:pt idx="27666">
                  <c:v>274.80324619999999</c:v>
                </c:pt>
                <c:pt idx="27667">
                  <c:v>274.81318019999998</c:v>
                </c:pt>
                <c:pt idx="27668">
                  <c:v>274.82311420000002</c:v>
                </c:pt>
                <c:pt idx="27669">
                  <c:v>274.83304820000001</c:v>
                </c:pt>
                <c:pt idx="27670">
                  <c:v>274.8429812</c:v>
                </c:pt>
                <c:pt idx="27671">
                  <c:v>274.85291519999998</c:v>
                </c:pt>
                <c:pt idx="27672">
                  <c:v>274.86284920000003</c:v>
                </c:pt>
                <c:pt idx="27673">
                  <c:v>274.87278320000001</c:v>
                </c:pt>
                <c:pt idx="27674">
                  <c:v>274.8827172</c:v>
                </c:pt>
                <c:pt idx="27675">
                  <c:v>274.89265019999999</c:v>
                </c:pt>
                <c:pt idx="27676">
                  <c:v>274.90258419999998</c:v>
                </c:pt>
                <c:pt idx="27677">
                  <c:v>274.91251820000002</c:v>
                </c:pt>
                <c:pt idx="27678">
                  <c:v>274.92245220000001</c:v>
                </c:pt>
                <c:pt idx="27679">
                  <c:v>274.9323862</c:v>
                </c:pt>
                <c:pt idx="27680">
                  <c:v>274.94231919999999</c:v>
                </c:pt>
                <c:pt idx="27681">
                  <c:v>274.95225319999997</c:v>
                </c:pt>
                <c:pt idx="27682">
                  <c:v>274.96218720000002</c:v>
                </c:pt>
                <c:pt idx="27683">
                  <c:v>274.9721212</c:v>
                </c:pt>
                <c:pt idx="27684">
                  <c:v>274.98205519999999</c:v>
                </c:pt>
                <c:pt idx="27685">
                  <c:v>274.99198819999998</c:v>
                </c:pt>
                <c:pt idx="27686">
                  <c:v>275.00192220000002</c:v>
                </c:pt>
                <c:pt idx="27687">
                  <c:v>275.01185620000001</c:v>
                </c:pt>
                <c:pt idx="27688">
                  <c:v>275.0217902</c:v>
                </c:pt>
                <c:pt idx="27689">
                  <c:v>275.03172419999999</c:v>
                </c:pt>
                <c:pt idx="27690">
                  <c:v>275.04165719999997</c:v>
                </c:pt>
                <c:pt idx="27691">
                  <c:v>275.05159120000002</c:v>
                </c:pt>
                <c:pt idx="27692">
                  <c:v>275.06152520000001</c:v>
                </c:pt>
                <c:pt idx="27693">
                  <c:v>275.07145919999999</c:v>
                </c:pt>
                <c:pt idx="27694">
                  <c:v>275.08139319999998</c:v>
                </c:pt>
                <c:pt idx="27695">
                  <c:v>275.09132620000003</c:v>
                </c:pt>
                <c:pt idx="27696">
                  <c:v>275.10126020000001</c:v>
                </c:pt>
                <c:pt idx="27697">
                  <c:v>275.1111942</c:v>
                </c:pt>
                <c:pt idx="27698">
                  <c:v>275.12112819999999</c:v>
                </c:pt>
                <c:pt idx="27699">
                  <c:v>275.13106219999997</c:v>
                </c:pt>
                <c:pt idx="27700">
                  <c:v>275.14099520000002</c:v>
                </c:pt>
                <c:pt idx="27701">
                  <c:v>275.15092920000001</c:v>
                </c:pt>
                <c:pt idx="27702">
                  <c:v>275.16086319999999</c:v>
                </c:pt>
                <c:pt idx="27703">
                  <c:v>275.17079719999998</c:v>
                </c:pt>
                <c:pt idx="27704">
                  <c:v>275.18073120000003</c:v>
                </c:pt>
                <c:pt idx="27705">
                  <c:v>275.19066420000001</c:v>
                </c:pt>
                <c:pt idx="27706">
                  <c:v>275.2005982</c:v>
                </c:pt>
                <c:pt idx="27707">
                  <c:v>275.21053219999999</c:v>
                </c:pt>
                <c:pt idx="27708">
                  <c:v>275.22046619999998</c:v>
                </c:pt>
                <c:pt idx="27709">
                  <c:v>275.23040020000002</c:v>
                </c:pt>
                <c:pt idx="27710">
                  <c:v>275.24033320000001</c:v>
                </c:pt>
                <c:pt idx="27711">
                  <c:v>275.2502672</c:v>
                </c:pt>
                <c:pt idx="27712">
                  <c:v>275.26020119999998</c:v>
                </c:pt>
                <c:pt idx="27713">
                  <c:v>275.27013520000003</c:v>
                </c:pt>
                <c:pt idx="27714">
                  <c:v>275.28006920000001</c:v>
                </c:pt>
                <c:pt idx="27715">
                  <c:v>275.2900022</c:v>
                </c:pt>
                <c:pt idx="27716">
                  <c:v>275.29993619999999</c:v>
                </c:pt>
                <c:pt idx="27717">
                  <c:v>275.30987019999998</c:v>
                </c:pt>
                <c:pt idx="27718">
                  <c:v>275.31980420000002</c:v>
                </c:pt>
                <c:pt idx="27719">
                  <c:v>275.32973820000001</c:v>
                </c:pt>
                <c:pt idx="27720">
                  <c:v>275.3396712</c:v>
                </c:pt>
                <c:pt idx="27721">
                  <c:v>275.34960519999998</c:v>
                </c:pt>
                <c:pt idx="27722">
                  <c:v>275.35953919999997</c:v>
                </c:pt>
                <c:pt idx="27723">
                  <c:v>275.36947320000002</c:v>
                </c:pt>
                <c:pt idx="27724">
                  <c:v>275.37940620000001</c:v>
                </c:pt>
                <c:pt idx="27725">
                  <c:v>275.38934019999999</c:v>
                </c:pt>
                <c:pt idx="27726">
                  <c:v>275.39927419999998</c:v>
                </c:pt>
                <c:pt idx="27727">
                  <c:v>275.40920820000002</c:v>
                </c:pt>
                <c:pt idx="27728">
                  <c:v>275.41914220000001</c:v>
                </c:pt>
                <c:pt idx="27729">
                  <c:v>275.4290752</c:v>
                </c:pt>
                <c:pt idx="27730">
                  <c:v>275.43900919999999</c:v>
                </c:pt>
                <c:pt idx="27731">
                  <c:v>275.44894319999997</c:v>
                </c:pt>
                <c:pt idx="27732">
                  <c:v>275.45887720000002</c:v>
                </c:pt>
                <c:pt idx="27733">
                  <c:v>275.4688112</c:v>
                </c:pt>
                <c:pt idx="27734">
                  <c:v>275.47874419999999</c:v>
                </c:pt>
                <c:pt idx="27735">
                  <c:v>275.48867819999998</c:v>
                </c:pt>
                <c:pt idx="27736">
                  <c:v>275.49861220000003</c:v>
                </c:pt>
                <c:pt idx="27737">
                  <c:v>275.50854620000001</c:v>
                </c:pt>
                <c:pt idx="27738">
                  <c:v>275.5184802</c:v>
                </c:pt>
                <c:pt idx="27739">
                  <c:v>275.52841319999999</c:v>
                </c:pt>
                <c:pt idx="27740">
                  <c:v>275.53834719999998</c:v>
                </c:pt>
                <c:pt idx="27741">
                  <c:v>275.54828120000002</c:v>
                </c:pt>
                <c:pt idx="27742">
                  <c:v>275.55821520000001</c:v>
                </c:pt>
                <c:pt idx="27743">
                  <c:v>275.56814919999999</c:v>
                </c:pt>
                <c:pt idx="27744">
                  <c:v>275.57808219999998</c:v>
                </c:pt>
                <c:pt idx="27745">
                  <c:v>275.58801620000003</c:v>
                </c:pt>
                <c:pt idx="27746">
                  <c:v>275.59795020000001</c:v>
                </c:pt>
                <c:pt idx="27747">
                  <c:v>275.6078842</c:v>
                </c:pt>
                <c:pt idx="27748">
                  <c:v>275.61781819999999</c:v>
                </c:pt>
                <c:pt idx="27749">
                  <c:v>275.62775119999998</c:v>
                </c:pt>
                <c:pt idx="27750">
                  <c:v>275.63768520000002</c:v>
                </c:pt>
                <c:pt idx="27751">
                  <c:v>275.64761920000001</c:v>
                </c:pt>
                <c:pt idx="27752">
                  <c:v>275.6575532</c:v>
                </c:pt>
                <c:pt idx="27753">
                  <c:v>275.66748719999998</c:v>
                </c:pt>
                <c:pt idx="27754">
                  <c:v>275.67742019999997</c:v>
                </c:pt>
                <c:pt idx="27755">
                  <c:v>275.68735420000002</c:v>
                </c:pt>
                <c:pt idx="27756">
                  <c:v>275.6972882</c:v>
                </c:pt>
                <c:pt idx="27757">
                  <c:v>275.70722219999999</c:v>
                </c:pt>
                <c:pt idx="27758">
                  <c:v>275.71715619999998</c:v>
                </c:pt>
                <c:pt idx="27759">
                  <c:v>275.72708829999999</c:v>
                </c:pt>
                <c:pt idx="27760">
                  <c:v>275.73702229999998</c:v>
                </c:pt>
                <c:pt idx="27761">
                  <c:v>275.74695630000002</c:v>
                </c:pt>
                <c:pt idx="27762">
                  <c:v>275.75689030000001</c:v>
                </c:pt>
                <c:pt idx="27763">
                  <c:v>275.7668243</c:v>
                </c:pt>
                <c:pt idx="27764">
                  <c:v>275.77675729999999</c:v>
                </c:pt>
                <c:pt idx="27765">
                  <c:v>275.78669129999997</c:v>
                </c:pt>
                <c:pt idx="27766">
                  <c:v>275.79662530000002</c:v>
                </c:pt>
                <c:pt idx="27767">
                  <c:v>275.8065593</c:v>
                </c:pt>
                <c:pt idx="27768">
                  <c:v>275.81649329999999</c:v>
                </c:pt>
                <c:pt idx="27769">
                  <c:v>275.82642629999998</c:v>
                </c:pt>
                <c:pt idx="27770">
                  <c:v>275.83636030000002</c:v>
                </c:pt>
                <c:pt idx="27771">
                  <c:v>275.84629430000001</c:v>
                </c:pt>
                <c:pt idx="27772">
                  <c:v>275.8562283</c:v>
                </c:pt>
                <c:pt idx="27773">
                  <c:v>275.86616229999998</c:v>
                </c:pt>
                <c:pt idx="27774">
                  <c:v>275.87609529999997</c:v>
                </c:pt>
                <c:pt idx="27775">
                  <c:v>275.88602930000002</c:v>
                </c:pt>
                <c:pt idx="27776">
                  <c:v>275.89596330000001</c:v>
                </c:pt>
                <c:pt idx="27777">
                  <c:v>275.90589729999999</c:v>
                </c:pt>
                <c:pt idx="27778">
                  <c:v>275.91583129999998</c:v>
                </c:pt>
                <c:pt idx="27779">
                  <c:v>275.92576430000003</c:v>
                </c:pt>
                <c:pt idx="27780">
                  <c:v>275.93569830000001</c:v>
                </c:pt>
                <c:pt idx="27781">
                  <c:v>275.9456323</c:v>
                </c:pt>
                <c:pt idx="27782">
                  <c:v>275.95556629999999</c:v>
                </c:pt>
                <c:pt idx="27783">
                  <c:v>275.96550029999997</c:v>
                </c:pt>
                <c:pt idx="27784">
                  <c:v>275.97543330000002</c:v>
                </c:pt>
                <c:pt idx="27785">
                  <c:v>275.98536730000001</c:v>
                </c:pt>
                <c:pt idx="27786">
                  <c:v>275.99530129999999</c:v>
                </c:pt>
                <c:pt idx="27787">
                  <c:v>276.00523529999998</c:v>
                </c:pt>
                <c:pt idx="27788">
                  <c:v>276.01516930000003</c:v>
                </c:pt>
                <c:pt idx="27789">
                  <c:v>276.02510230000001</c:v>
                </c:pt>
                <c:pt idx="27790">
                  <c:v>276.0350363</c:v>
                </c:pt>
                <c:pt idx="27791">
                  <c:v>276.04497029999999</c:v>
                </c:pt>
                <c:pt idx="27792">
                  <c:v>276.05490429999998</c:v>
                </c:pt>
                <c:pt idx="27793">
                  <c:v>276.06483830000002</c:v>
                </c:pt>
                <c:pt idx="27794">
                  <c:v>276.07477230000001</c:v>
                </c:pt>
                <c:pt idx="27795">
                  <c:v>276.0847053</c:v>
                </c:pt>
                <c:pt idx="27796">
                  <c:v>276.09463929999998</c:v>
                </c:pt>
                <c:pt idx="27797">
                  <c:v>276.10457330000003</c:v>
                </c:pt>
                <c:pt idx="27798">
                  <c:v>276.11450730000001</c:v>
                </c:pt>
                <c:pt idx="27799">
                  <c:v>276.1244413</c:v>
                </c:pt>
                <c:pt idx="27800">
                  <c:v>276.13437429999999</c:v>
                </c:pt>
                <c:pt idx="27801">
                  <c:v>276.14430829999998</c:v>
                </c:pt>
                <c:pt idx="27802">
                  <c:v>276.15424230000002</c:v>
                </c:pt>
                <c:pt idx="27803">
                  <c:v>276.16417630000001</c:v>
                </c:pt>
                <c:pt idx="27804">
                  <c:v>276.1741103</c:v>
                </c:pt>
                <c:pt idx="27805">
                  <c:v>276.18404329999998</c:v>
                </c:pt>
                <c:pt idx="27806">
                  <c:v>276.19397729999997</c:v>
                </c:pt>
                <c:pt idx="27807">
                  <c:v>276.20391130000002</c:v>
                </c:pt>
                <c:pt idx="27808">
                  <c:v>276.2138453</c:v>
                </c:pt>
                <c:pt idx="27809">
                  <c:v>276.22377929999999</c:v>
                </c:pt>
                <c:pt idx="27810">
                  <c:v>276.23371329999998</c:v>
                </c:pt>
                <c:pt idx="27811">
                  <c:v>276.24364630000002</c:v>
                </c:pt>
                <c:pt idx="27812">
                  <c:v>276.25358030000001</c:v>
                </c:pt>
                <c:pt idx="27813">
                  <c:v>276.2635143</c:v>
                </c:pt>
                <c:pt idx="27814">
                  <c:v>276.27344829999998</c:v>
                </c:pt>
                <c:pt idx="27815">
                  <c:v>276.28338230000003</c:v>
                </c:pt>
                <c:pt idx="27816">
                  <c:v>276.29331530000002</c:v>
                </c:pt>
                <c:pt idx="27817">
                  <c:v>276.3032493</c:v>
                </c:pt>
                <c:pt idx="27818">
                  <c:v>276.31318329999999</c:v>
                </c:pt>
                <c:pt idx="27819">
                  <c:v>276.32311729999998</c:v>
                </c:pt>
                <c:pt idx="27820">
                  <c:v>276.33305130000002</c:v>
                </c:pt>
                <c:pt idx="27821">
                  <c:v>276.34298530000001</c:v>
                </c:pt>
                <c:pt idx="27822">
                  <c:v>276.3529183</c:v>
                </c:pt>
                <c:pt idx="27823">
                  <c:v>276.36285229999999</c:v>
                </c:pt>
                <c:pt idx="27824">
                  <c:v>276.37278629999997</c:v>
                </c:pt>
                <c:pt idx="27825">
                  <c:v>276.38272030000002</c:v>
                </c:pt>
                <c:pt idx="27826">
                  <c:v>276.3926543</c:v>
                </c:pt>
                <c:pt idx="27827">
                  <c:v>276.40258729999999</c:v>
                </c:pt>
                <c:pt idx="27828">
                  <c:v>276.41252129999998</c:v>
                </c:pt>
                <c:pt idx="27829">
                  <c:v>276.42245530000002</c:v>
                </c:pt>
                <c:pt idx="27830">
                  <c:v>276.43238930000001</c:v>
                </c:pt>
                <c:pt idx="27831">
                  <c:v>276.4423233</c:v>
                </c:pt>
                <c:pt idx="27832">
                  <c:v>276.45225729999999</c:v>
                </c:pt>
                <c:pt idx="27833">
                  <c:v>276.46219029999997</c:v>
                </c:pt>
                <c:pt idx="27834">
                  <c:v>276.47212430000002</c:v>
                </c:pt>
                <c:pt idx="27835">
                  <c:v>276.48205830000001</c:v>
                </c:pt>
                <c:pt idx="27836">
                  <c:v>276.49199229999999</c:v>
                </c:pt>
                <c:pt idx="27837">
                  <c:v>276.50192629999998</c:v>
                </c:pt>
                <c:pt idx="27838">
                  <c:v>276.51185930000003</c:v>
                </c:pt>
                <c:pt idx="27839">
                  <c:v>276.52179330000001</c:v>
                </c:pt>
                <c:pt idx="27840">
                  <c:v>276.5317273</c:v>
                </c:pt>
                <c:pt idx="27841">
                  <c:v>276.54166129999999</c:v>
                </c:pt>
                <c:pt idx="27842">
                  <c:v>276.55159529999997</c:v>
                </c:pt>
                <c:pt idx="27843">
                  <c:v>276.56152930000002</c:v>
                </c:pt>
                <c:pt idx="27844">
                  <c:v>276.57146230000001</c:v>
                </c:pt>
                <c:pt idx="27845">
                  <c:v>276.58139629999999</c:v>
                </c:pt>
                <c:pt idx="27846">
                  <c:v>276.59133029999998</c:v>
                </c:pt>
                <c:pt idx="27847">
                  <c:v>276.60126430000003</c:v>
                </c:pt>
                <c:pt idx="27848">
                  <c:v>276.61119830000001</c:v>
                </c:pt>
                <c:pt idx="27849">
                  <c:v>276.6211323</c:v>
                </c:pt>
                <c:pt idx="27850">
                  <c:v>276.63106529999999</c:v>
                </c:pt>
                <c:pt idx="27851">
                  <c:v>276.64099929999998</c:v>
                </c:pt>
                <c:pt idx="27852">
                  <c:v>276.65093330000002</c:v>
                </c:pt>
                <c:pt idx="27853">
                  <c:v>276.66086730000001</c:v>
                </c:pt>
                <c:pt idx="27854">
                  <c:v>276.67080129999999</c:v>
                </c:pt>
                <c:pt idx="27855">
                  <c:v>276.68073429999998</c:v>
                </c:pt>
                <c:pt idx="27856">
                  <c:v>276.69066830000003</c:v>
                </c:pt>
                <c:pt idx="27857">
                  <c:v>276.70060230000001</c:v>
                </c:pt>
                <c:pt idx="27858">
                  <c:v>276.7105363</c:v>
                </c:pt>
                <c:pt idx="27859">
                  <c:v>276.72047029999999</c:v>
                </c:pt>
                <c:pt idx="27860">
                  <c:v>276.73040450000002</c:v>
                </c:pt>
                <c:pt idx="27861">
                  <c:v>276.74033750000001</c:v>
                </c:pt>
                <c:pt idx="27862">
                  <c:v>276.7502715</c:v>
                </c:pt>
                <c:pt idx="27863">
                  <c:v>276.76020549999998</c:v>
                </c:pt>
                <c:pt idx="27864">
                  <c:v>276.77013950000003</c:v>
                </c:pt>
                <c:pt idx="27865">
                  <c:v>276.78007350000001</c:v>
                </c:pt>
                <c:pt idx="27866">
                  <c:v>276.7900075</c:v>
                </c:pt>
                <c:pt idx="27867">
                  <c:v>276.79994049999999</c:v>
                </c:pt>
                <c:pt idx="27868">
                  <c:v>276.80987449999998</c:v>
                </c:pt>
                <c:pt idx="27869">
                  <c:v>276.81980850000002</c:v>
                </c:pt>
                <c:pt idx="27870">
                  <c:v>276.82974250000001</c:v>
                </c:pt>
                <c:pt idx="27871">
                  <c:v>276.8396765</c:v>
                </c:pt>
                <c:pt idx="27872">
                  <c:v>276.84960949999999</c:v>
                </c:pt>
                <c:pt idx="27873">
                  <c:v>276.85954349999997</c:v>
                </c:pt>
                <c:pt idx="27874">
                  <c:v>276.86947750000002</c:v>
                </c:pt>
                <c:pt idx="27875">
                  <c:v>276.8794115</c:v>
                </c:pt>
                <c:pt idx="27876">
                  <c:v>276.88934549999999</c:v>
                </c:pt>
                <c:pt idx="27877">
                  <c:v>276.89927949999998</c:v>
                </c:pt>
                <c:pt idx="27878">
                  <c:v>276.90921250000002</c:v>
                </c:pt>
                <c:pt idx="27879">
                  <c:v>276.91914650000001</c:v>
                </c:pt>
                <c:pt idx="27880">
                  <c:v>276.9290805</c:v>
                </c:pt>
                <c:pt idx="27881">
                  <c:v>276.93901449999998</c:v>
                </c:pt>
                <c:pt idx="27882">
                  <c:v>276.94894849999997</c:v>
                </c:pt>
                <c:pt idx="27883">
                  <c:v>276.95888150000002</c:v>
                </c:pt>
                <c:pt idx="27884">
                  <c:v>276.96881550000001</c:v>
                </c:pt>
                <c:pt idx="27885">
                  <c:v>276.97874949999999</c:v>
                </c:pt>
                <c:pt idx="27886">
                  <c:v>276.98868349999998</c:v>
                </c:pt>
                <c:pt idx="27887">
                  <c:v>276.99861750000002</c:v>
                </c:pt>
                <c:pt idx="27888">
                  <c:v>277.00855150000001</c:v>
                </c:pt>
                <c:pt idx="27889">
                  <c:v>277.0184845</c:v>
                </c:pt>
                <c:pt idx="27890">
                  <c:v>277.02841849999999</c:v>
                </c:pt>
                <c:pt idx="27891">
                  <c:v>277.03835249999997</c:v>
                </c:pt>
                <c:pt idx="27892">
                  <c:v>277.04828650000002</c:v>
                </c:pt>
                <c:pt idx="27893">
                  <c:v>277.0582205</c:v>
                </c:pt>
                <c:pt idx="27894">
                  <c:v>277.06815449999999</c:v>
                </c:pt>
                <c:pt idx="27895">
                  <c:v>277.07808749999998</c:v>
                </c:pt>
                <c:pt idx="27896">
                  <c:v>277.08802150000002</c:v>
                </c:pt>
                <c:pt idx="27897">
                  <c:v>277.09795550000001</c:v>
                </c:pt>
                <c:pt idx="27898">
                  <c:v>277.1078895</c:v>
                </c:pt>
                <c:pt idx="27899">
                  <c:v>277.11782349999999</c:v>
                </c:pt>
                <c:pt idx="27900">
                  <c:v>277.12775649999998</c:v>
                </c:pt>
                <c:pt idx="27901">
                  <c:v>277.13769050000002</c:v>
                </c:pt>
                <c:pt idx="27902">
                  <c:v>277.14762450000001</c:v>
                </c:pt>
                <c:pt idx="27903">
                  <c:v>277.15755849999999</c:v>
                </c:pt>
                <c:pt idx="27904">
                  <c:v>277.16749249999998</c:v>
                </c:pt>
                <c:pt idx="27905">
                  <c:v>277.17742650000002</c:v>
                </c:pt>
                <c:pt idx="27906">
                  <c:v>277.18735950000001</c:v>
                </c:pt>
                <c:pt idx="27907">
                  <c:v>277.1972935</c:v>
                </c:pt>
                <c:pt idx="27908">
                  <c:v>277.20722749999999</c:v>
                </c:pt>
                <c:pt idx="27909">
                  <c:v>277.21716149999997</c:v>
                </c:pt>
                <c:pt idx="27910">
                  <c:v>277.22709550000002</c:v>
                </c:pt>
                <c:pt idx="27911">
                  <c:v>277.23702950000001</c:v>
                </c:pt>
                <c:pt idx="27912">
                  <c:v>277.2469625</c:v>
                </c:pt>
                <c:pt idx="27913">
                  <c:v>277.25689649999998</c:v>
                </c:pt>
                <c:pt idx="27914">
                  <c:v>277.26683050000003</c:v>
                </c:pt>
                <c:pt idx="27915">
                  <c:v>277.27676450000001</c:v>
                </c:pt>
                <c:pt idx="27916">
                  <c:v>277.2866985</c:v>
                </c:pt>
                <c:pt idx="27917">
                  <c:v>277.29663249999999</c:v>
                </c:pt>
                <c:pt idx="27918">
                  <c:v>277.30656549999998</c:v>
                </c:pt>
                <c:pt idx="27919">
                  <c:v>277.31649950000002</c:v>
                </c:pt>
                <c:pt idx="27920">
                  <c:v>277.32643350000001</c:v>
                </c:pt>
                <c:pt idx="27921">
                  <c:v>277.33636749999999</c:v>
                </c:pt>
                <c:pt idx="27922">
                  <c:v>277.34630149999998</c:v>
                </c:pt>
                <c:pt idx="27923">
                  <c:v>277.35623550000003</c:v>
                </c:pt>
                <c:pt idx="27924">
                  <c:v>277.36616850000001</c:v>
                </c:pt>
                <c:pt idx="27925">
                  <c:v>277.3761025</c:v>
                </c:pt>
                <c:pt idx="27926">
                  <c:v>277.38603649999999</c:v>
                </c:pt>
                <c:pt idx="27927">
                  <c:v>277.39597049999998</c:v>
                </c:pt>
                <c:pt idx="27928">
                  <c:v>277.40590450000002</c:v>
                </c:pt>
                <c:pt idx="27929">
                  <c:v>277.41583850000001</c:v>
                </c:pt>
                <c:pt idx="27930">
                  <c:v>277.4257715</c:v>
                </c:pt>
                <c:pt idx="27931">
                  <c:v>277.43570549999998</c:v>
                </c:pt>
                <c:pt idx="27932">
                  <c:v>277.44563950000003</c:v>
                </c:pt>
                <c:pt idx="27933">
                  <c:v>277.45557350000001</c:v>
                </c:pt>
                <c:pt idx="27934">
                  <c:v>277.4655075</c:v>
                </c:pt>
                <c:pt idx="27935">
                  <c:v>277.47544149999999</c:v>
                </c:pt>
                <c:pt idx="27936">
                  <c:v>277.48537449999998</c:v>
                </c:pt>
                <c:pt idx="27937">
                  <c:v>277.49530850000002</c:v>
                </c:pt>
                <c:pt idx="27938">
                  <c:v>277.50524250000001</c:v>
                </c:pt>
                <c:pt idx="27939">
                  <c:v>277.5151765</c:v>
                </c:pt>
                <c:pt idx="27940">
                  <c:v>277.52511049999998</c:v>
                </c:pt>
                <c:pt idx="27941">
                  <c:v>277.53504450000003</c:v>
                </c:pt>
                <c:pt idx="27942">
                  <c:v>277.54497750000002</c:v>
                </c:pt>
                <c:pt idx="27943">
                  <c:v>277.5549115</c:v>
                </c:pt>
                <c:pt idx="27944">
                  <c:v>277.56484549999999</c:v>
                </c:pt>
                <c:pt idx="27945">
                  <c:v>277.57477949999998</c:v>
                </c:pt>
                <c:pt idx="27946">
                  <c:v>277.58471350000002</c:v>
                </c:pt>
                <c:pt idx="27947">
                  <c:v>277.59464750000001</c:v>
                </c:pt>
                <c:pt idx="27948">
                  <c:v>277.6045805</c:v>
                </c:pt>
                <c:pt idx="27949">
                  <c:v>277.61451449999998</c:v>
                </c:pt>
                <c:pt idx="27950">
                  <c:v>277.62444850000003</c:v>
                </c:pt>
                <c:pt idx="27951">
                  <c:v>277.63438250000002</c:v>
                </c:pt>
                <c:pt idx="27952">
                  <c:v>277.6443165</c:v>
                </c:pt>
                <c:pt idx="27953">
                  <c:v>277.65425049999999</c:v>
                </c:pt>
                <c:pt idx="27954">
                  <c:v>277.66418449999998</c:v>
                </c:pt>
                <c:pt idx="27955">
                  <c:v>277.67411750000002</c:v>
                </c:pt>
                <c:pt idx="27956">
                  <c:v>277.68405150000001</c:v>
                </c:pt>
                <c:pt idx="27957">
                  <c:v>277.6939855</c:v>
                </c:pt>
                <c:pt idx="27958">
                  <c:v>277.70391949999998</c:v>
                </c:pt>
                <c:pt idx="27959">
                  <c:v>277.71385350000003</c:v>
                </c:pt>
                <c:pt idx="27960">
                  <c:v>277.72378750000001</c:v>
                </c:pt>
                <c:pt idx="27961">
                  <c:v>277.73372010000003</c:v>
                </c:pt>
                <c:pt idx="27962">
                  <c:v>277.74365410000001</c:v>
                </c:pt>
                <c:pt idx="27963">
                  <c:v>277.7535881</c:v>
                </c:pt>
                <c:pt idx="27964">
                  <c:v>277.76352209999999</c:v>
                </c:pt>
                <c:pt idx="27965">
                  <c:v>277.77345609999998</c:v>
                </c:pt>
                <c:pt idx="27966">
                  <c:v>277.78339010000002</c:v>
                </c:pt>
                <c:pt idx="27967">
                  <c:v>277.79332410000001</c:v>
                </c:pt>
                <c:pt idx="27968">
                  <c:v>277.8032571</c:v>
                </c:pt>
                <c:pt idx="27969">
                  <c:v>277.81319109999998</c:v>
                </c:pt>
                <c:pt idx="27970">
                  <c:v>277.82312510000003</c:v>
                </c:pt>
                <c:pt idx="27971">
                  <c:v>277.83305910000001</c:v>
                </c:pt>
                <c:pt idx="27972">
                  <c:v>277.8429931</c:v>
                </c:pt>
                <c:pt idx="27973">
                  <c:v>277.85292709999999</c:v>
                </c:pt>
                <c:pt idx="27974">
                  <c:v>277.86286109999998</c:v>
                </c:pt>
                <c:pt idx="27975">
                  <c:v>277.87279410000002</c:v>
                </c:pt>
                <c:pt idx="27976">
                  <c:v>277.88272810000001</c:v>
                </c:pt>
                <c:pt idx="27977">
                  <c:v>277.8926621</c:v>
                </c:pt>
                <c:pt idx="27978">
                  <c:v>277.90259609999998</c:v>
                </c:pt>
                <c:pt idx="27979">
                  <c:v>277.91253010000003</c:v>
                </c:pt>
                <c:pt idx="27980">
                  <c:v>277.92246410000001</c:v>
                </c:pt>
                <c:pt idx="27981">
                  <c:v>277.9323981</c:v>
                </c:pt>
                <c:pt idx="27982">
                  <c:v>277.94233109999999</c:v>
                </c:pt>
                <c:pt idx="27983">
                  <c:v>277.95226509999998</c:v>
                </c:pt>
                <c:pt idx="27984">
                  <c:v>277.96219910000002</c:v>
                </c:pt>
                <c:pt idx="27985">
                  <c:v>277.97213310000001</c:v>
                </c:pt>
                <c:pt idx="27986">
                  <c:v>277.98206709999999</c:v>
                </c:pt>
                <c:pt idx="27987">
                  <c:v>277.99200109999998</c:v>
                </c:pt>
                <c:pt idx="27988">
                  <c:v>278.00193510000003</c:v>
                </c:pt>
                <c:pt idx="27989">
                  <c:v>278.01186910000001</c:v>
                </c:pt>
                <c:pt idx="27990">
                  <c:v>278.0218021</c:v>
                </c:pt>
                <c:pt idx="27991">
                  <c:v>278.03173609999999</c:v>
                </c:pt>
                <c:pt idx="27992">
                  <c:v>278.04167009999998</c:v>
                </c:pt>
                <c:pt idx="27993">
                  <c:v>278.05160410000002</c:v>
                </c:pt>
                <c:pt idx="27994">
                  <c:v>278.06153810000001</c:v>
                </c:pt>
                <c:pt idx="27995">
                  <c:v>278.07147209999999</c:v>
                </c:pt>
                <c:pt idx="27996">
                  <c:v>278.08140609999998</c:v>
                </c:pt>
                <c:pt idx="27997">
                  <c:v>278.09133910000003</c:v>
                </c:pt>
                <c:pt idx="27998">
                  <c:v>278.10127310000001</c:v>
                </c:pt>
                <c:pt idx="27999">
                  <c:v>278.1112071</c:v>
                </c:pt>
                <c:pt idx="28000">
                  <c:v>278.12114109999999</c:v>
                </c:pt>
                <c:pt idx="28001">
                  <c:v>278.13107509999998</c:v>
                </c:pt>
                <c:pt idx="28002">
                  <c:v>278.14100910000002</c:v>
                </c:pt>
                <c:pt idx="28003">
                  <c:v>278.15094310000001</c:v>
                </c:pt>
                <c:pt idx="28004">
                  <c:v>278.1608761</c:v>
                </c:pt>
                <c:pt idx="28005">
                  <c:v>278.17081009999998</c:v>
                </c:pt>
                <c:pt idx="28006">
                  <c:v>278.18074410000003</c:v>
                </c:pt>
                <c:pt idx="28007">
                  <c:v>278.19067810000001</c:v>
                </c:pt>
                <c:pt idx="28008">
                  <c:v>278.2006121</c:v>
                </c:pt>
                <c:pt idx="28009">
                  <c:v>278.21054609999999</c:v>
                </c:pt>
                <c:pt idx="28010">
                  <c:v>278.22048009999997</c:v>
                </c:pt>
                <c:pt idx="28011">
                  <c:v>278.23041310000002</c:v>
                </c:pt>
                <c:pt idx="28012">
                  <c:v>278.24034710000001</c:v>
                </c:pt>
                <c:pt idx="28013">
                  <c:v>278.2502811</c:v>
                </c:pt>
                <c:pt idx="28014">
                  <c:v>278.26021509999998</c:v>
                </c:pt>
                <c:pt idx="28015">
                  <c:v>278.27014910000003</c:v>
                </c:pt>
                <c:pt idx="28016">
                  <c:v>278.28008310000001</c:v>
                </c:pt>
                <c:pt idx="28017">
                  <c:v>278.2900171</c:v>
                </c:pt>
                <c:pt idx="28018">
                  <c:v>278.29995109999999</c:v>
                </c:pt>
                <c:pt idx="28019">
                  <c:v>278.30988409999998</c:v>
                </c:pt>
                <c:pt idx="28020">
                  <c:v>278.31981810000002</c:v>
                </c:pt>
                <c:pt idx="28021">
                  <c:v>278.32975210000001</c:v>
                </c:pt>
                <c:pt idx="28022">
                  <c:v>278.33968609999999</c:v>
                </c:pt>
                <c:pt idx="28023">
                  <c:v>278.34962009999998</c:v>
                </c:pt>
                <c:pt idx="28024">
                  <c:v>278.35955410000003</c:v>
                </c:pt>
                <c:pt idx="28025">
                  <c:v>278.36948810000001</c:v>
                </c:pt>
                <c:pt idx="28026">
                  <c:v>278.3794211</c:v>
                </c:pt>
                <c:pt idx="28027">
                  <c:v>278.38935509999999</c:v>
                </c:pt>
                <c:pt idx="28028">
                  <c:v>278.39928909999998</c:v>
                </c:pt>
                <c:pt idx="28029">
                  <c:v>278.40922310000002</c:v>
                </c:pt>
                <c:pt idx="28030">
                  <c:v>278.41915710000001</c:v>
                </c:pt>
                <c:pt idx="28031">
                  <c:v>278.42909109999999</c:v>
                </c:pt>
                <c:pt idx="28032">
                  <c:v>278.43902509999998</c:v>
                </c:pt>
                <c:pt idx="28033">
                  <c:v>278.44895910000002</c:v>
                </c:pt>
                <c:pt idx="28034">
                  <c:v>278.45889210000001</c:v>
                </c:pt>
                <c:pt idx="28035">
                  <c:v>278.4688261</c:v>
                </c:pt>
                <c:pt idx="28036">
                  <c:v>278.47876009999999</c:v>
                </c:pt>
                <c:pt idx="28037">
                  <c:v>278.48869409999998</c:v>
                </c:pt>
                <c:pt idx="28038">
                  <c:v>278.49862810000002</c:v>
                </c:pt>
                <c:pt idx="28039">
                  <c:v>278.50856210000001</c:v>
                </c:pt>
                <c:pt idx="28040">
                  <c:v>278.51849609999999</c:v>
                </c:pt>
                <c:pt idx="28041">
                  <c:v>278.52842909999998</c:v>
                </c:pt>
                <c:pt idx="28042">
                  <c:v>278.53836310000003</c:v>
                </c:pt>
                <c:pt idx="28043">
                  <c:v>278.54829710000001</c:v>
                </c:pt>
                <c:pt idx="28044">
                  <c:v>278.5582311</c:v>
                </c:pt>
                <c:pt idx="28045">
                  <c:v>278.56816509999999</c:v>
                </c:pt>
                <c:pt idx="28046">
                  <c:v>278.57809909999997</c:v>
                </c:pt>
                <c:pt idx="28047">
                  <c:v>278.58803310000002</c:v>
                </c:pt>
                <c:pt idx="28048">
                  <c:v>278.59796710000001</c:v>
                </c:pt>
                <c:pt idx="28049">
                  <c:v>278.60790009999999</c:v>
                </c:pt>
                <c:pt idx="28050">
                  <c:v>278.61783409999998</c:v>
                </c:pt>
                <c:pt idx="28051">
                  <c:v>278.62776810000003</c:v>
                </c:pt>
                <c:pt idx="28052">
                  <c:v>278.63770210000001</c:v>
                </c:pt>
                <c:pt idx="28053">
                  <c:v>278.6476361</c:v>
                </c:pt>
                <c:pt idx="28054">
                  <c:v>278.65757009999999</c:v>
                </c:pt>
                <c:pt idx="28055">
                  <c:v>278.66750409999997</c:v>
                </c:pt>
                <c:pt idx="28056">
                  <c:v>278.67743810000002</c:v>
                </c:pt>
                <c:pt idx="28057">
                  <c:v>278.68737110000001</c:v>
                </c:pt>
                <c:pt idx="28058">
                  <c:v>278.69730509999999</c:v>
                </c:pt>
                <c:pt idx="28059">
                  <c:v>278.70723909999998</c:v>
                </c:pt>
                <c:pt idx="28060">
                  <c:v>278.71717310000002</c:v>
                </c:pt>
                <c:pt idx="28061">
                  <c:v>278.72710710000001</c:v>
                </c:pt>
                <c:pt idx="28062">
                  <c:v>278.7370421</c:v>
                </c:pt>
                <c:pt idx="28063">
                  <c:v>278.74697609999998</c:v>
                </c:pt>
                <c:pt idx="28064">
                  <c:v>278.75691010000003</c:v>
                </c:pt>
                <c:pt idx="28065">
                  <c:v>278.76684310000002</c:v>
                </c:pt>
                <c:pt idx="28066">
                  <c:v>278.7767771</c:v>
                </c:pt>
                <c:pt idx="28067">
                  <c:v>278.78671109999999</c:v>
                </c:pt>
                <c:pt idx="28068">
                  <c:v>278.79664509999998</c:v>
                </c:pt>
                <c:pt idx="28069">
                  <c:v>278.80657910000002</c:v>
                </c:pt>
                <c:pt idx="28070">
                  <c:v>278.81651310000001</c:v>
                </c:pt>
                <c:pt idx="28071">
                  <c:v>278.8264471</c:v>
                </c:pt>
                <c:pt idx="28072">
                  <c:v>278.83638109999998</c:v>
                </c:pt>
                <c:pt idx="28073">
                  <c:v>278.84631409999997</c:v>
                </c:pt>
                <c:pt idx="28074">
                  <c:v>278.85624810000002</c:v>
                </c:pt>
                <c:pt idx="28075">
                  <c:v>278.8661821</c:v>
                </c:pt>
                <c:pt idx="28076">
                  <c:v>278.87611609999999</c:v>
                </c:pt>
                <c:pt idx="28077">
                  <c:v>278.88605009999998</c:v>
                </c:pt>
                <c:pt idx="28078">
                  <c:v>278.89598410000002</c:v>
                </c:pt>
                <c:pt idx="28079">
                  <c:v>278.90591810000001</c:v>
                </c:pt>
                <c:pt idx="28080">
                  <c:v>278.9158521</c:v>
                </c:pt>
                <c:pt idx="28081">
                  <c:v>278.92578609999998</c:v>
                </c:pt>
                <c:pt idx="28082">
                  <c:v>278.93571909999997</c:v>
                </c:pt>
                <c:pt idx="28083">
                  <c:v>278.94565310000002</c:v>
                </c:pt>
                <c:pt idx="28084">
                  <c:v>278.9555871</c:v>
                </c:pt>
                <c:pt idx="28085">
                  <c:v>278.96552109999999</c:v>
                </c:pt>
                <c:pt idx="28086">
                  <c:v>278.97545509999998</c:v>
                </c:pt>
                <c:pt idx="28087">
                  <c:v>278.98538910000002</c:v>
                </c:pt>
                <c:pt idx="28088">
                  <c:v>278.99532310000001</c:v>
                </c:pt>
                <c:pt idx="28089">
                  <c:v>279.00525709999999</c:v>
                </c:pt>
                <c:pt idx="28090">
                  <c:v>279.01519009999998</c:v>
                </c:pt>
                <c:pt idx="28091">
                  <c:v>279.02512410000003</c:v>
                </c:pt>
                <c:pt idx="28092">
                  <c:v>279.03505810000001</c:v>
                </c:pt>
                <c:pt idx="28093">
                  <c:v>279.0449921</c:v>
                </c:pt>
                <c:pt idx="28094">
                  <c:v>279.05492609999999</c:v>
                </c:pt>
                <c:pt idx="28095">
                  <c:v>279.06486009999998</c:v>
                </c:pt>
                <c:pt idx="28096">
                  <c:v>279.07479410000002</c:v>
                </c:pt>
                <c:pt idx="28097">
                  <c:v>279.08472810000001</c:v>
                </c:pt>
                <c:pt idx="28098">
                  <c:v>279.09466209999999</c:v>
                </c:pt>
                <c:pt idx="28099">
                  <c:v>279.10459509999998</c:v>
                </c:pt>
                <c:pt idx="28100">
                  <c:v>279.11452910000003</c:v>
                </c:pt>
                <c:pt idx="28101">
                  <c:v>279.12446310000001</c:v>
                </c:pt>
                <c:pt idx="28102">
                  <c:v>279.1343971</c:v>
                </c:pt>
                <c:pt idx="28103">
                  <c:v>279.14433109999999</c:v>
                </c:pt>
                <c:pt idx="28104">
                  <c:v>279.15426509999998</c:v>
                </c:pt>
                <c:pt idx="28105">
                  <c:v>279.16419910000002</c:v>
                </c:pt>
                <c:pt idx="28106">
                  <c:v>279.17413310000001</c:v>
                </c:pt>
                <c:pt idx="28107">
                  <c:v>279.18406709999999</c:v>
                </c:pt>
                <c:pt idx="28108">
                  <c:v>279.19400009999998</c:v>
                </c:pt>
                <c:pt idx="28109">
                  <c:v>279.20393410000003</c:v>
                </c:pt>
                <c:pt idx="28110">
                  <c:v>279.21386810000001</c:v>
                </c:pt>
                <c:pt idx="28111">
                  <c:v>279.2238021</c:v>
                </c:pt>
                <c:pt idx="28112">
                  <c:v>279.23373609999999</c:v>
                </c:pt>
                <c:pt idx="28113">
                  <c:v>279.24367009999997</c:v>
                </c:pt>
                <c:pt idx="28114">
                  <c:v>279.25360410000002</c:v>
                </c:pt>
                <c:pt idx="28115">
                  <c:v>279.26353810000001</c:v>
                </c:pt>
                <c:pt idx="28116">
                  <c:v>279.27347209999999</c:v>
                </c:pt>
                <c:pt idx="28117">
                  <c:v>279.28340509999998</c:v>
                </c:pt>
                <c:pt idx="28118">
                  <c:v>279.29333910000003</c:v>
                </c:pt>
                <c:pt idx="28119">
                  <c:v>279.30327310000001</c:v>
                </c:pt>
                <c:pt idx="28120">
                  <c:v>279.3132071</c:v>
                </c:pt>
                <c:pt idx="28121">
                  <c:v>279.32314109999999</c:v>
                </c:pt>
                <c:pt idx="28122">
                  <c:v>279.33307509999997</c:v>
                </c:pt>
                <c:pt idx="28123">
                  <c:v>279.34300910000002</c:v>
                </c:pt>
                <c:pt idx="28124">
                  <c:v>279.3529431</c:v>
                </c:pt>
                <c:pt idx="28125">
                  <c:v>279.36287609999999</c:v>
                </c:pt>
                <c:pt idx="28126">
                  <c:v>279.37281009999998</c:v>
                </c:pt>
                <c:pt idx="28127">
                  <c:v>279.38274410000002</c:v>
                </c:pt>
                <c:pt idx="28128">
                  <c:v>279.39267810000001</c:v>
                </c:pt>
                <c:pt idx="28129">
                  <c:v>279.4026121</c:v>
                </c:pt>
                <c:pt idx="28130">
                  <c:v>279.41254609999999</c:v>
                </c:pt>
                <c:pt idx="28131">
                  <c:v>279.42248009999997</c:v>
                </c:pt>
                <c:pt idx="28132">
                  <c:v>279.43241410000002</c:v>
                </c:pt>
                <c:pt idx="28133">
                  <c:v>279.4423481</c:v>
                </c:pt>
                <c:pt idx="28134">
                  <c:v>279.45228109999999</c:v>
                </c:pt>
                <c:pt idx="28135">
                  <c:v>279.46221509999998</c:v>
                </c:pt>
                <c:pt idx="28136">
                  <c:v>279.47214910000002</c:v>
                </c:pt>
                <c:pt idx="28137">
                  <c:v>279.48208310000001</c:v>
                </c:pt>
                <c:pt idx="28138">
                  <c:v>279.4920171</c:v>
                </c:pt>
                <c:pt idx="28139">
                  <c:v>279.50195109999999</c:v>
                </c:pt>
                <c:pt idx="28140">
                  <c:v>279.51188509999997</c:v>
                </c:pt>
                <c:pt idx="28141">
                  <c:v>279.52181910000002</c:v>
                </c:pt>
                <c:pt idx="28142">
                  <c:v>279.5317531</c:v>
                </c:pt>
                <c:pt idx="28143">
                  <c:v>279.54168609999999</c:v>
                </c:pt>
                <c:pt idx="28144">
                  <c:v>279.55162009999998</c:v>
                </c:pt>
                <c:pt idx="28145">
                  <c:v>279.56155410000002</c:v>
                </c:pt>
                <c:pt idx="28146">
                  <c:v>279.57148810000001</c:v>
                </c:pt>
                <c:pt idx="28147">
                  <c:v>279.5814221</c:v>
                </c:pt>
                <c:pt idx="28148">
                  <c:v>279.59135609999998</c:v>
                </c:pt>
                <c:pt idx="28149">
                  <c:v>279.60129010000003</c:v>
                </c:pt>
                <c:pt idx="28150">
                  <c:v>279.61122410000002</c:v>
                </c:pt>
                <c:pt idx="28151">
                  <c:v>279.6211581</c:v>
                </c:pt>
                <c:pt idx="28152">
                  <c:v>279.63109109999999</c:v>
                </c:pt>
                <c:pt idx="28153">
                  <c:v>279.64102509999998</c:v>
                </c:pt>
                <c:pt idx="28154">
                  <c:v>279.65095910000002</c:v>
                </c:pt>
                <c:pt idx="28155">
                  <c:v>279.66089310000001</c:v>
                </c:pt>
                <c:pt idx="28156">
                  <c:v>279.6708271</c:v>
                </c:pt>
                <c:pt idx="28157">
                  <c:v>279.68076109999998</c:v>
                </c:pt>
                <c:pt idx="28158">
                  <c:v>279.69069510000003</c:v>
                </c:pt>
                <c:pt idx="28159">
                  <c:v>279.70062910000001</c:v>
                </c:pt>
                <c:pt idx="28160">
                  <c:v>279.7105631</c:v>
                </c:pt>
                <c:pt idx="28161">
                  <c:v>279.72049609999999</c:v>
                </c:pt>
                <c:pt idx="28162">
                  <c:v>279.73043030000002</c:v>
                </c:pt>
                <c:pt idx="28163">
                  <c:v>279.74036419999999</c:v>
                </c:pt>
                <c:pt idx="28164">
                  <c:v>279.7502983</c:v>
                </c:pt>
                <c:pt idx="28165">
                  <c:v>279.76023229999998</c:v>
                </c:pt>
                <c:pt idx="28166">
                  <c:v>279.77016630000003</c:v>
                </c:pt>
                <c:pt idx="28167">
                  <c:v>279.78010030000002</c:v>
                </c:pt>
                <c:pt idx="28168">
                  <c:v>279.7900343</c:v>
                </c:pt>
                <c:pt idx="28169">
                  <c:v>279.79996829999999</c:v>
                </c:pt>
                <c:pt idx="28170">
                  <c:v>279.80990129999998</c:v>
                </c:pt>
                <c:pt idx="28171">
                  <c:v>279.81983530000002</c:v>
                </c:pt>
                <c:pt idx="28172">
                  <c:v>279.82976930000001</c:v>
                </c:pt>
                <c:pt idx="28173">
                  <c:v>279.8397033</c:v>
                </c:pt>
                <c:pt idx="28174">
                  <c:v>279.84963729999998</c:v>
                </c:pt>
                <c:pt idx="28175">
                  <c:v>279.85957130000003</c:v>
                </c:pt>
                <c:pt idx="28176">
                  <c:v>279.86950530000001</c:v>
                </c:pt>
                <c:pt idx="28177">
                  <c:v>279.8794393</c:v>
                </c:pt>
                <c:pt idx="28178">
                  <c:v>279.88937329999999</c:v>
                </c:pt>
                <c:pt idx="28179">
                  <c:v>279.89930629999998</c:v>
                </c:pt>
                <c:pt idx="28180">
                  <c:v>279.90924030000002</c:v>
                </c:pt>
                <c:pt idx="28181">
                  <c:v>279.91917430000001</c:v>
                </c:pt>
                <c:pt idx="28182">
                  <c:v>279.9291083</c:v>
                </c:pt>
                <c:pt idx="28183">
                  <c:v>279.93904229999998</c:v>
                </c:pt>
                <c:pt idx="28184">
                  <c:v>279.94897630000003</c:v>
                </c:pt>
                <c:pt idx="28185">
                  <c:v>279.95891030000001</c:v>
                </c:pt>
                <c:pt idx="28186">
                  <c:v>279.9688443</c:v>
                </c:pt>
                <c:pt idx="28187">
                  <c:v>279.97877829999999</c:v>
                </c:pt>
                <c:pt idx="28188">
                  <c:v>279.98871229999997</c:v>
                </c:pt>
                <c:pt idx="28189">
                  <c:v>279.99864530000002</c:v>
                </c:pt>
                <c:pt idx="28190">
                  <c:v>280.00857930000001</c:v>
                </c:pt>
                <c:pt idx="28191">
                  <c:v>280.0185133</c:v>
                </c:pt>
                <c:pt idx="28192">
                  <c:v>280.02844729999998</c:v>
                </c:pt>
                <c:pt idx="28193">
                  <c:v>280.03838130000003</c:v>
                </c:pt>
                <c:pt idx="28194">
                  <c:v>280.04831530000001</c:v>
                </c:pt>
                <c:pt idx="28195">
                  <c:v>280.0582493</c:v>
                </c:pt>
                <c:pt idx="28196">
                  <c:v>280.06818329999999</c:v>
                </c:pt>
                <c:pt idx="28197">
                  <c:v>280.07811729999997</c:v>
                </c:pt>
                <c:pt idx="28198">
                  <c:v>280.08805130000002</c:v>
                </c:pt>
                <c:pt idx="28199">
                  <c:v>280.09798430000001</c:v>
                </c:pt>
                <c:pt idx="28200">
                  <c:v>280.10791829999999</c:v>
                </c:pt>
                <c:pt idx="28201">
                  <c:v>280.11785229999998</c:v>
                </c:pt>
                <c:pt idx="28202">
                  <c:v>280.12778630000003</c:v>
                </c:pt>
                <c:pt idx="28203">
                  <c:v>280.13772030000001</c:v>
                </c:pt>
                <c:pt idx="28204">
                  <c:v>280.1476543</c:v>
                </c:pt>
                <c:pt idx="28205">
                  <c:v>280.15758829999999</c:v>
                </c:pt>
                <c:pt idx="28206">
                  <c:v>280.16752229999997</c:v>
                </c:pt>
                <c:pt idx="28207">
                  <c:v>280.17745630000002</c:v>
                </c:pt>
                <c:pt idx="28208">
                  <c:v>280.1873903</c:v>
                </c:pt>
                <c:pt idx="28209">
                  <c:v>280.19732429999999</c:v>
                </c:pt>
                <c:pt idx="28210">
                  <c:v>280.20725729999998</c:v>
                </c:pt>
                <c:pt idx="28211">
                  <c:v>280.21719130000002</c:v>
                </c:pt>
                <c:pt idx="28212">
                  <c:v>280.22712530000001</c:v>
                </c:pt>
                <c:pt idx="28213">
                  <c:v>280.2370593</c:v>
                </c:pt>
                <c:pt idx="28214">
                  <c:v>280.24699329999999</c:v>
                </c:pt>
                <c:pt idx="28215">
                  <c:v>280.25692729999997</c:v>
                </c:pt>
                <c:pt idx="28216">
                  <c:v>280.26686130000002</c:v>
                </c:pt>
                <c:pt idx="28217">
                  <c:v>280.2767953</c:v>
                </c:pt>
                <c:pt idx="28218">
                  <c:v>280.28672929999999</c:v>
                </c:pt>
                <c:pt idx="28219">
                  <c:v>280.29666329999998</c:v>
                </c:pt>
                <c:pt idx="28220">
                  <c:v>280.30659630000002</c:v>
                </c:pt>
                <c:pt idx="28221">
                  <c:v>280.31653030000001</c:v>
                </c:pt>
                <c:pt idx="28222">
                  <c:v>280.3264643</c:v>
                </c:pt>
                <c:pt idx="28223">
                  <c:v>280.33639829999998</c:v>
                </c:pt>
                <c:pt idx="28224">
                  <c:v>280.34633229999997</c:v>
                </c:pt>
                <c:pt idx="28225">
                  <c:v>280.35626630000002</c:v>
                </c:pt>
                <c:pt idx="28226">
                  <c:v>280.3662003</c:v>
                </c:pt>
                <c:pt idx="28227">
                  <c:v>280.37613429999999</c:v>
                </c:pt>
                <c:pt idx="28228">
                  <c:v>280.38606829999998</c:v>
                </c:pt>
                <c:pt idx="28229">
                  <c:v>280.39600230000002</c:v>
                </c:pt>
                <c:pt idx="28230">
                  <c:v>280.40593630000001</c:v>
                </c:pt>
                <c:pt idx="28231">
                  <c:v>280.4158693</c:v>
                </c:pt>
                <c:pt idx="28232">
                  <c:v>280.42580329999998</c:v>
                </c:pt>
                <c:pt idx="28233">
                  <c:v>280.43573730000003</c:v>
                </c:pt>
                <c:pt idx="28234">
                  <c:v>280.44567130000001</c:v>
                </c:pt>
                <c:pt idx="28235">
                  <c:v>280.4556053</c:v>
                </c:pt>
                <c:pt idx="28236">
                  <c:v>280.46553929999999</c:v>
                </c:pt>
                <c:pt idx="28237">
                  <c:v>280.47547329999998</c:v>
                </c:pt>
                <c:pt idx="28238">
                  <c:v>280.48540730000002</c:v>
                </c:pt>
                <c:pt idx="28239">
                  <c:v>280.49534130000001</c:v>
                </c:pt>
                <c:pt idx="28240">
                  <c:v>280.50527529999999</c:v>
                </c:pt>
                <c:pt idx="28241">
                  <c:v>280.51520929999998</c:v>
                </c:pt>
                <c:pt idx="28242">
                  <c:v>280.52514330000002</c:v>
                </c:pt>
                <c:pt idx="28243">
                  <c:v>280.53507630000001</c:v>
                </c:pt>
                <c:pt idx="28244">
                  <c:v>280.5450103</c:v>
                </c:pt>
                <c:pt idx="28245">
                  <c:v>280.55494429999999</c:v>
                </c:pt>
                <c:pt idx="28246">
                  <c:v>280.56487829999998</c:v>
                </c:pt>
                <c:pt idx="28247">
                  <c:v>280.57481230000002</c:v>
                </c:pt>
                <c:pt idx="28248">
                  <c:v>280.58474630000001</c:v>
                </c:pt>
                <c:pt idx="28249">
                  <c:v>280.59468029999999</c:v>
                </c:pt>
                <c:pt idx="28250">
                  <c:v>280.60461429999998</c:v>
                </c:pt>
                <c:pt idx="28251">
                  <c:v>280.61454830000002</c:v>
                </c:pt>
                <c:pt idx="28252">
                  <c:v>280.62448230000001</c:v>
                </c:pt>
                <c:pt idx="28253">
                  <c:v>280.6344163</c:v>
                </c:pt>
                <c:pt idx="28254">
                  <c:v>280.64434929999999</c:v>
                </c:pt>
                <c:pt idx="28255">
                  <c:v>280.65428329999997</c:v>
                </c:pt>
                <c:pt idx="28256">
                  <c:v>280.66421730000002</c:v>
                </c:pt>
                <c:pt idx="28257">
                  <c:v>280.67415130000001</c:v>
                </c:pt>
                <c:pt idx="28258">
                  <c:v>280.68408529999999</c:v>
                </c:pt>
                <c:pt idx="28259">
                  <c:v>280.69401929999998</c:v>
                </c:pt>
                <c:pt idx="28260">
                  <c:v>280.70395330000002</c:v>
                </c:pt>
                <c:pt idx="28261">
                  <c:v>280.71388730000001</c:v>
                </c:pt>
                <c:pt idx="28262">
                  <c:v>280.7238213</c:v>
                </c:pt>
                <c:pt idx="28263">
                  <c:v>280.73375529999998</c:v>
                </c:pt>
                <c:pt idx="28264">
                  <c:v>280.74368930000003</c:v>
                </c:pt>
                <c:pt idx="28265">
                  <c:v>280.75362330000002</c:v>
                </c:pt>
                <c:pt idx="28266">
                  <c:v>280.7635563</c:v>
                </c:pt>
                <c:pt idx="28267">
                  <c:v>280.77349029999999</c:v>
                </c:pt>
                <c:pt idx="28268">
                  <c:v>280.78342429999998</c:v>
                </c:pt>
                <c:pt idx="28269">
                  <c:v>280.79335830000002</c:v>
                </c:pt>
                <c:pt idx="28270">
                  <c:v>280.80329230000001</c:v>
                </c:pt>
                <c:pt idx="28271">
                  <c:v>280.8132263</c:v>
                </c:pt>
                <c:pt idx="28272">
                  <c:v>280.82316029999998</c:v>
                </c:pt>
                <c:pt idx="28273">
                  <c:v>280.83309430000003</c:v>
                </c:pt>
                <c:pt idx="28274">
                  <c:v>280.84302830000001</c:v>
                </c:pt>
                <c:pt idx="28275">
                  <c:v>280.8529623</c:v>
                </c:pt>
                <c:pt idx="28276">
                  <c:v>280.86289629999999</c:v>
                </c:pt>
                <c:pt idx="28277">
                  <c:v>280.87283029999998</c:v>
                </c:pt>
                <c:pt idx="28278">
                  <c:v>280.88276330000002</c:v>
                </c:pt>
                <c:pt idx="28279">
                  <c:v>280.89269730000001</c:v>
                </c:pt>
                <c:pt idx="28280">
                  <c:v>280.9026313</c:v>
                </c:pt>
                <c:pt idx="28281">
                  <c:v>280.91256529999998</c:v>
                </c:pt>
                <c:pt idx="28282">
                  <c:v>280.92249930000003</c:v>
                </c:pt>
                <c:pt idx="28283">
                  <c:v>280.93243330000001</c:v>
                </c:pt>
                <c:pt idx="28284">
                  <c:v>280.9423673</c:v>
                </c:pt>
                <c:pt idx="28285">
                  <c:v>280.95230120000002</c:v>
                </c:pt>
                <c:pt idx="28286">
                  <c:v>280.96223529999997</c:v>
                </c:pt>
                <c:pt idx="28287">
                  <c:v>280.97216930000002</c:v>
                </c:pt>
                <c:pt idx="28288">
                  <c:v>280.98210330000001</c:v>
                </c:pt>
                <c:pt idx="28289">
                  <c:v>280.99203729999999</c:v>
                </c:pt>
                <c:pt idx="28290">
                  <c:v>281.00197020000002</c:v>
                </c:pt>
                <c:pt idx="28291">
                  <c:v>281.01190430000003</c:v>
                </c:pt>
                <c:pt idx="28292">
                  <c:v>281.02183830000001</c:v>
                </c:pt>
                <c:pt idx="28293">
                  <c:v>281.0317723</c:v>
                </c:pt>
                <c:pt idx="28294">
                  <c:v>281.04170629999999</c:v>
                </c:pt>
                <c:pt idx="28295">
                  <c:v>281.05164029999997</c:v>
                </c:pt>
                <c:pt idx="28296">
                  <c:v>281.06157430000002</c:v>
                </c:pt>
                <c:pt idx="28297">
                  <c:v>281.0715083</c:v>
                </c:pt>
                <c:pt idx="28298">
                  <c:v>281.08144229999999</c:v>
                </c:pt>
                <c:pt idx="28299">
                  <c:v>281.09137629999998</c:v>
                </c:pt>
                <c:pt idx="28300">
                  <c:v>281.10131030000002</c:v>
                </c:pt>
                <c:pt idx="28301">
                  <c:v>281.11124330000001</c:v>
                </c:pt>
                <c:pt idx="28302">
                  <c:v>281.1211773</c:v>
                </c:pt>
                <c:pt idx="28303">
                  <c:v>281.13111129999999</c:v>
                </c:pt>
                <c:pt idx="28304">
                  <c:v>281.14104529999997</c:v>
                </c:pt>
                <c:pt idx="28305">
                  <c:v>281.15097930000002</c:v>
                </c:pt>
                <c:pt idx="28306">
                  <c:v>281.1609133</c:v>
                </c:pt>
                <c:pt idx="28307">
                  <c:v>281.17084729999999</c:v>
                </c:pt>
                <c:pt idx="28308">
                  <c:v>281.18078129999998</c:v>
                </c:pt>
                <c:pt idx="28309">
                  <c:v>281.19071530000002</c:v>
                </c:pt>
                <c:pt idx="28310">
                  <c:v>281.20064930000001</c:v>
                </c:pt>
                <c:pt idx="28311">
                  <c:v>281.2105833</c:v>
                </c:pt>
                <c:pt idx="28312">
                  <c:v>281.22051729999998</c:v>
                </c:pt>
                <c:pt idx="28313">
                  <c:v>281.23045029999997</c:v>
                </c:pt>
                <c:pt idx="28314">
                  <c:v>281.24038430000002</c:v>
                </c:pt>
                <c:pt idx="28315">
                  <c:v>281.2503183</c:v>
                </c:pt>
                <c:pt idx="28316">
                  <c:v>281.26025229999999</c:v>
                </c:pt>
                <c:pt idx="28317">
                  <c:v>281.27018629999998</c:v>
                </c:pt>
                <c:pt idx="28318">
                  <c:v>281.28012030000002</c:v>
                </c:pt>
                <c:pt idx="28319">
                  <c:v>281.29005430000001</c:v>
                </c:pt>
                <c:pt idx="28320">
                  <c:v>281.2999883</c:v>
                </c:pt>
                <c:pt idx="28321">
                  <c:v>281.30992229999998</c:v>
                </c:pt>
                <c:pt idx="28322">
                  <c:v>281.31985630000003</c:v>
                </c:pt>
                <c:pt idx="28323">
                  <c:v>281.32978930000002</c:v>
                </c:pt>
                <c:pt idx="28324">
                  <c:v>281.3397233</c:v>
                </c:pt>
                <c:pt idx="28325">
                  <c:v>281.34965729999999</c:v>
                </c:pt>
                <c:pt idx="28326">
                  <c:v>281.35959129999998</c:v>
                </c:pt>
                <c:pt idx="28327">
                  <c:v>281.36952530000002</c:v>
                </c:pt>
                <c:pt idx="28328">
                  <c:v>281.37945930000001</c:v>
                </c:pt>
                <c:pt idx="28329">
                  <c:v>281.38939329999999</c:v>
                </c:pt>
                <c:pt idx="28330">
                  <c:v>281.39932729999998</c:v>
                </c:pt>
                <c:pt idx="28331">
                  <c:v>281.40926130000003</c:v>
                </c:pt>
                <c:pt idx="28332">
                  <c:v>281.41919530000001</c:v>
                </c:pt>
                <c:pt idx="28333">
                  <c:v>281.4291293</c:v>
                </c:pt>
                <c:pt idx="28334">
                  <c:v>281.43906229999999</c:v>
                </c:pt>
                <c:pt idx="28335">
                  <c:v>281.44899629999998</c:v>
                </c:pt>
                <c:pt idx="28336">
                  <c:v>281.45893030000002</c:v>
                </c:pt>
                <c:pt idx="28337">
                  <c:v>281.46886430000001</c:v>
                </c:pt>
                <c:pt idx="28338">
                  <c:v>281.47879829999999</c:v>
                </c:pt>
                <c:pt idx="28339">
                  <c:v>281.48873229999998</c:v>
                </c:pt>
                <c:pt idx="28340">
                  <c:v>281.49866630000002</c:v>
                </c:pt>
                <c:pt idx="28341">
                  <c:v>281.50860030000001</c:v>
                </c:pt>
                <c:pt idx="28342">
                  <c:v>281.5185343</c:v>
                </c:pt>
                <c:pt idx="28343">
                  <c:v>281.52846829999999</c:v>
                </c:pt>
                <c:pt idx="28344">
                  <c:v>281.53840229999997</c:v>
                </c:pt>
                <c:pt idx="28345">
                  <c:v>281.54833530000002</c:v>
                </c:pt>
                <c:pt idx="28346">
                  <c:v>281.55826930000001</c:v>
                </c:pt>
                <c:pt idx="28347">
                  <c:v>281.56820329999999</c:v>
                </c:pt>
                <c:pt idx="28348">
                  <c:v>281.57813729999998</c:v>
                </c:pt>
                <c:pt idx="28349">
                  <c:v>281.58807130000002</c:v>
                </c:pt>
                <c:pt idx="28350">
                  <c:v>281.59800530000001</c:v>
                </c:pt>
                <c:pt idx="28351">
                  <c:v>281.6079393</c:v>
                </c:pt>
                <c:pt idx="28352">
                  <c:v>281.61787329999999</c:v>
                </c:pt>
                <c:pt idx="28353">
                  <c:v>281.62780729999997</c:v>
                </c:pt>
                <c:pt idx="28354">
                  <c:v>281.63774130000002</c:v>
                </c:pt>
                <c:pt idx="28355">
                  <c:v>281.6476753</c:v>
                </c:pt>
                <c:pt idx="28356">
                  <c:v>281.65760829999999</c:v>
                </c:pt>
                <c:pt idx="28357">
                  <c:v>281.66754229999998</c:v>
                </c:pt>
                <c:pt idx="28358">
                  <c:v>281.67747630000002</c:v>
                </c:pt>
                <c:pt idx="28359">
                  <c:v>281.68741030000001</c:v>
                </c:pt>
                <c:pt idx="28360">
                  <c:v>281.6973443</c:v>
                </c:pt>
                <c:pt idx="28361">
                  <c:v>281.70727829999998</c:v>
                </c:pt>
                <c:pt idx="28362">
                  <c:v>281.71721230000003</c:v>
                </c:pt>
                <c:pt idx="28363">
                  <c:v>281.72714630000002</c:v>
                </c:pt>
                <c:pt idx="28364">
                  <c:v>281.7370803</c:v>
                </c:pt>
                <c:pt idx="28365">
                  <c:v>281.74701429999999</c:v>
                </c:pt>
                <c:pt idx="28366">
                  <c:v>281.75694829999998</c:v>
                </c:pt>
                <c:pt idx="28367">
                  <c:v>281.76688130000002</c:v>
                </c:pt>
                <c:pt idx="28368">
                  <c:v>281.77681530000001</c:v>
                </c:pt>
                <c:pt idx="28369">
                  <c:v>281.7867493</c:v>
                </c:pt>
                <c:pt idx="28370">
                  <c:v>281.79668329999998</c:v>
                </c:pt>
                <c:pt idx="28371">
                  <c:v>281.80661730000003</c:v>
                </c:pt>
                <c:pt idx="28372">
                  <c:v>281.81655130000001</c:v>
                </c:pt>
                <c:pt idx="28373">
                  <c:v>281.8264853</c:v>
                </c:pt>
                <c:pt idx="28374">
                  <c:v>281.83641929999999</c:v>
                </c:pt>
                <c:pt idx="28375">
                  <c:v>281.84635329999998</c:v>
                </c:pt>
                <c:pt idx="28376">
                  <c:v>281.85628730000002</c:v>
                </c:pt>
                <c:pt idx="28377">
                  <c:v>281.86622030000001</c:v>
                </c:pt>
                <c:pt idx="28378">
                  <c:v>281.8761543</c:v>
                </c:pt>
                <c:pt idx="28379">
                  <c:v>281.88608829999998</c:v>
                </c:pt>
                <c:pt idx="28380">
                  <c:v>281.89602230000003</c:v>
                </c:pt>
                <c:pt idx="28381">
                  <c:v>281.90595630000001</c:v>
                </c:pt>
                <c:pt idx="28382">
                  <c:v>281.9158903</c:v>
                </c:pt>
                <c:pt idx="28383">
                  <c:v>281.92582429999999</c:v>
                </c:pt>
                <c:pt idx="28384">
                  <c:v>281.93575829999997</c:v>
                </c:pt>
                <c:pt idx="28385">
                  <c:v>281.94569230000002</c:v>
                </c:pt>
                <c:pt idx="28386">
                  <c:v>281.95562630000001</c:v>
                </c:pt>
                <c:pt idx="28387">
                  <c:v>281.96556029999999</c:v>
                </c:pt>
                <c:pt idx="28388">
                  <c:v>281.97549329999998</c:v>
                </c:pt>
                <c:pt idx="28389">
                  <c:v>281.98542730000003</c:v>
                </c:pt>
                <c:pt idx="28390">
                  <c:v>281.99536130000001</c:v>
                </c:pt>
                <c:pt idx="28391">
                  <c:v>282.0052953</c:v>
                </c:pt>
                <c:pt idx="28392">
                  <c:v>282.01522929999999</c:v>
                </c:pt>
                <c:pt idx="28393">
                  <c:v>282.02516329999997</c:v>
                </c:pt>
                <c:pt idx="28394">
                  <c:v>282.03509730000002</c:v>
                </c:pt>
                <c:pt idx="28395">
                  <c:v>282.04503130000001</c:v>
                </c:pt>
                <c:pt idx="28396">
                  <c:v>282.05496529999999</c:v>
                </c:pt>
                <c:pt idx="28397">
                  <c:v>282.06489929999998</c:v>
                </c:pt>
                <c:pt idx="28398">
                  <c:v>282.07483230000003</c:v>
                </c:pt>
                <c:pt idx="28399">
                  <c:v>282.08476630000001</c:v>
                </c:pt>
                <c:pt idx="28400">
                  <c:v>282.0947003</c:v>
                </c:pt>
                <c:pt idx="28401">
                  <c:v>282.10463429999999</c:v>
                </c:pt>
                <c:pt idx="28402">
                  <c:v>282.11456829999997</c:v>
                </c:pt>
                <c:pt idx="28403">
                  <c:v>282.12450230000002</c:v>
                </c:pt>
                <c:pt idx="28404">
                  <c:v>282.1344363</c:v>
                </c:pt>
                <c:pt idx="28405">
                  <c:v>282.14437029999999</c:v>
                </c:pt>
                <c:pt idx="28406">
                  <c:v>282.15430429999998</c:v>
                </c:pt>
                <c:pt idx="28407">
                  <c:v>282.16423830000002</c:v>
                </c:pt>
                <c:pt idx="28408">
                  <c:v>282.17417230000001</c:v>
                </c:pt>
                <c:pt idx="28409">
                  <c:v>282.1841053</c:v>
                </c:pt>
                <c:pt idx="28410">
                  <c:v>282.19403929999999</c:v>
                </c:pt>
                <c:pt idx="28411">
                  <c:v>282.20397329999997</c:v>
                </c:pt>
                <c:pt idx="28412">
                  <c:v>282.21390730000002</c:v>
                </c:pt>
                <c:pt idx="28413">
                  <c:v>282.2238413</c:v>
                </c:pt>
                <c:pt idx="28414">
                  <c:v>282.23377529999999</c:v>
                </c:pt>
                <c:pt idx="28415">
                  <c:v>282.24370929999998</c:v>
                </c:pt>
                <c:pt idx="28416">
                  <c:v>282.25364330000002</c:v>
                </c:pt>
                <c:pt idx="28417">
                  <c:v>282.26357730000001</c:v>
                </c:pt>
                <c:pt idx="28418">
                  <c:v>282.2735113</c:v>
                </c:pt>
                <c:pt idx="28419">
                  <c:v>282.28344529999998</c:v>
                </c:pt>
                <c:pt idx="28420">
                  <c:v>282.29337829999997</c:v>
                </c:pt>
                <c:pt idx="28421">
                  <c:v>282.30331230000002</c:v>
                </c:pt>
                <c:pt idx="28422">
                  <c:v>282.3132463</c:v>
                </c:pt>
                <c:pt idx="28423">
                  <c:v>282.32318029999999</c:v>
                </c:pt>
                <c:pt idx="28424">
                  <c:v>282.33311429999998</c:v>
                </c:pt>
                <c:pt idx="28425">
                  <c:v>282.34304830000002</c:v>
                </c:pt>
                <c:pt idx="28426">
                  <c:v>282.35298230000001</c:v>
                </c:pt>
                <c:pt idx="28427">
                  <c:v>282.36291629999999</c:v>
                </c:pt>
                <c:pt idx="28428">
                  <c:v>282.37285029999998</c:v>
                </c:pt>
                <c:pt idx="28429">
                  <c:v>282.38278430000003</c:v>
                </c:pt>
                <c:pt idx="28430">
                  <c:v>282.39271730000002</c:v>
                </c:pt>
                <c:pt idx="28431">
                  <c:v>282.4026513</c:v>
                </c:pt>
                <c:pt idx="28432">
                  <c:v>282.41258529999999</c:v>
                </c:pt>
                <c:pt idx="28433">
                  <c:v>282.42251929999998</c:v>
                </c:pt>
                <c:pt idx="28434">
                  <c:v>282.43245330000002</c:v>
                </c:pt>
                <c:pt idx="28435">
                  <c:v>282.44238730000001</c:v>
                </c:pt>
                <c:pt idx="28436">
                  <c:v>282.45232129999999</c:v>
                </c:pt>
                <c:pt idx="28437">
                  <c:v>282.46225529999998</c:v>
                </c:pt>
                <c:pt idx="28438">
                  <c:v>282.47218930000003</c:v>
                </c:pt>
                <c:pt idx="28439">
                  <c:v>282.48212330000001</c:v>
                </c:pt>
                <c:pt idx="28440">
                  <c:v>282.4920573</c:v>
                </c:pt>
                <c:pt idx="28441">
                  <c:v>282.50199029999999</c:v>
                </c:pt>
                <c:pt idx="28442">
                  <c:v>282.51192429999998</c:v>
                </c:pt>
                <c:pt idx="28443">
                  <c:v>282.52185830000002</c:v>
                </c:pt>
                <c:pt idx="28444">
                  <c:v>282.53179230000001</c:v>
                </c:pt>
                <c:pt idx="28445">
                  <c:v>282.54172629999999</c:v>
                </c:pt>
                <c:pt idx="28446">
                  <c:v>282.55166029999998</c:v>
                </c:pt>
                <c:pt idx="28447">
                  <c:v>282.56159430000002</c:v>
                </c:pt>
                <c:pt idx="28448">
                  <c:v>282.57152830000001</c:v>
                </c:pt>
                <c:pt idx="28449">
                  <c:v>282.5814623</c:v>
                </c:pt>
                <c:pt idx="28450">
                  <c:v>282.59139629999999</c:v>
                </c:pt>
                <c:pt idx="28451">
                  <c:v>282.60133029999997</c:v>
                </c:pt>
                <c:pt idx="28452">
                  <c:v>282.61126330000002</c:v>
                </c:pt>
                <c:pt idx="28453">
                  <c:v>282.62119730000001</c:v>
                </c:pt>
                <c:pt idx="28454">
                  <c:v>282.63113129999999</c:v>
                </c:pt>
                <c:pt idx="28455">
                  <c:v>282.64106529999998</c:v>
                </c:pt>
                <c:pt idx="28456">
                  <c:v>282.65099930000002</c:v>
                </c:pt>
                <c:pt idx="28457">
                  <c:v>282.66093330000001</c:v>
                </c:pt>
                <c:pt idx="28458">
                  <c:v>282.6708673</c:v>
                </c:pt>
                <c:pt idx="28459">
                  <c:v>282.68080129999998</c:v>
                </c:pt>
                <c:pt idx="28460">
                  <c:v>282.69073529999997</c:v>
                </c:pt>
                <c:pt idx="28461">
                  <c:v>282.70066930000002</c:v>
                </c:pt>
                <c:pt idx="28462">
                  <c:v>282.7106033</c:v>
                </c:pt>
                <c:pt idx="28463">
                  <c:v>282.72053729999999</c:v>
                </c:pt>
                <c:pt idx="28464">
                  <c:v>282.73047029999998</c:v>
                </c:pt>
                <c:pt idx="28465">
                  <c:v>282.74040409999998</c:v>
                </c:pt>
                <c:pt idx="28466">
                  <c:v>282.75033810000002</c:v>
                </c:pt>
                <c:pt idx="28467">
                  <c:v>282.76027210000001</c:v>
                </c:pt>
                <c:pt idx="28468">
                  <c:v>282.7702061</c:v>
                </c:pt>
                <c:pt idx="28469">
                  <c:v>282.78014009999998</c:v>
                </c:pt>
                <c:pt idx="28470">
                  <c:v>282.79007410000003</c:v>
                </c:pt>
                <c:pt idx="28471">
                  <c:v>282.80000810000001</c:v>
                </c:pt>
                <c:pt idx="28472">
                  <c:v>282.8099421</c:v>
                </c:pt>
                <c:pt idx="28473">
                  <c:v>282.81987609999999</c:v>
                </c:pt>
                <c:pt idx="28474">
                  <c:v>282.82981009999997</c:v>
                </c:pt>
                <c:pt idx="28475">
                  <c:v>282.83974410000002</c:v>
                </c:pt>
                <c:pt idx="28476">
                  <c:v>282.84967710000001</c:v>
                </c:pt>
                <c:pt idx="28477">
                  <c:v>282.8596111</c:v>
                </c:pt>
                <c:pt idx="28478">
                  <c:v>282.86954509999998</c:v>
                </c:pt>
                <c:pt idx="28479">
                  <c:v>282.87947910000003</c:v>
                </c:pt>
                <c:pt idx="28480">
                  <c:v>282.88941310000001</c:v>
                </c:pt>
                <c:pt idx="28481">
                  <c:v>282.8993471</c:v>
                </c:pt>
                <c:pt idx="28482">
                  <c:v>282.90928109999999</c:v>
                </c:pt>
                <c:pt idx="28483">
                  <c:v>282.91921509999997</c:v>
                </c:pt>
                <c:pt idx="28484">
                  <c:v>282.92914910000002</c:v>
                </c:pt>
                <c:pt idx="28485">
                  <c:v>282.9390831</c:v>
                </c:pt>
                <c:pt idx="28486">
                  <c:v>282.94901709999999</c:v>
                </c:pt>
                <c:pt idx="28487">
                  <c:v>282.95895109999998</c:v>
                </c:pt>
                <c:pt idx="28488">
                  <c:v>282.96888410000003</c:v>
                </c:pt>
                <c:pt idx="28489">
                  <c:v>282.97881810000001</c:v>
                </c:pt>
                <c:pt idx="28490">
                  <c:v>282.9887521</c:v>
                </c:pt>
                <c:pt idx="28491">
                  <c:v>282.99868609999999</c:v>
                </c:pt>
                <c:pt idx="28492">
                  <c:v>283.00862009999997</c:v>
                </c:pt>
                <c:pt idx="28493">
                  <c:v>283.01855410000002</c:v>
                </c:pt>
                <c:pt idx="28494">
                  <c:v>283.0284881</c:v>
                </c:pt>
                <c:pt idx="28495">
                  <c:v>283.03842209999999</c:v>
                </c:pt>
                <c:pt idx="28496">
                  <c:v>283.04835609999998</c:v>
                </c:pt>
                <c:pt idx="28497">
                  <c:v>283.05829010000002</c:v>
                </c:pt>
                <c:pt idx="28498">
                  <c:v>283.06822410000001</c:v>
                </c:pt>
                <c:pt idx="28499">
                  <c:v>283.0781571</c:v>
                </c:pt>
                <c:pt idx="28500">
                  <c:v>283.08809109999999</c:v>
                </c:pt>
                <c:pt idx="28501">
                  <c:v>283.09802509999997</c:v>
                </c:pt>
                <c:pt idx="28502">
                  <c:v>283.10795910000002</c:v>
                </c:pt>
                <c:pt idx="28503">
                  <c:v>283.1178931</c:v>
                </c:pt>
                <c:pt idx="28504">
                  <c:v>283.12782709999999</c:v>
                </c:pt>
                <c:pt idx="28505">
                  <c:v>283.13776109999998</c:v>
                </c:pt>
                <c:pt idx="28506">
                  <c:v>283.14769510000002</c:v>
                </c:pt>
                <c:pt idx="28507">
                  <c:v>283.15762910000001</c:v>
                </c:pt>
                <c:pt idx="28508">
                  <c:v>283.1675631</c:v>
                </c:pt>
                <c:pt idx="28509">
                  <c:v>283.17749709999998</c:v>
                </c:pt>
                <c:pt idx="28510">
                  <c:v>283.18743110000003</c:v>
                </c:pt>
                <c:pt idx="28511">
                  <c:v>283.19736410000002</c:v>
                </c:pt>
                <c:pt idx="28512">
                  <c:v>283.2072981</c:v>
                </c:pt>
                <c:pt idx="28513">
                  <c:v>283.21723209999999</c:v>
                </c:pt>
                <c:pt idx="28514">
                  <c:v>283.22716609999998</c:v>
                </c:pt>
                <c:pt idx="28515">
                  <c:v>283.23710010000002</c:v>
                </c:pt>
                <c:pt idx="28516">
                  <c:v>283.24703410000001</c:v>
                </c:pt>
                <c:pt idx="28517">
                  <c:v>283.25696809999999</c:v>
                </c:pt>
                <c:pt idx="28518">
                  <c:v>283.26690209999998</c:v>
                </c:pt>
                <c:pt idx="28519">
                  <c:v>283.27683610000003</c:v>
                </c:pt>
                <c:pt idx="28520">
                  <c:v>283.28677010000001</c:v>
                </c:pt>
                <c:pt idx="28521">
                  <c:v>283.2967041</c:v>
                </c:pt>
                <c:pt idx="28522">
                  <c:v>283.30663809999999</c:v>
                </c:pt>
                <c:pt idx="28523">
                  <c:v>283.31657209999997</c:v>
                </c:pt>
                <c:pt idx="28524">
                  <c:v>283.32650510000002</c:v>
                </c:pt>
                <c:pt idx="28525">
                  <c:v>283.33643910000001</c:v>
                </c:pt>
                <c:pt idx="28526">
                  <c:v>283.34637309999999</c:v>
                </c:pt>
                <c:pt idx="28527">
                  <c:v>283.35630709999998</c:v>
                </c:pt>
                <c:pt idx="28528">
                  <c:v>283.36624110000002</c:v>
                </c:pt>
                <c:pt idx="28529">
                  <c:v>283.37617510000001</c:v>
                </c:pt>
                <c:pt idx="28530">
                  <c:v>283.3861091</c:v>
                </c:pt>
                <c:pt idx="28531">
                  <c:v>283.39604309999999</c:v>
                </c:pt>
                <c:pt idx="28532">
                  <c:v>283.40597709999997</c:v>
                </c:pt>
                <c:pt idx="28533">
                  <c:v>283.41591110000002</c:v>
                </c:pt>
                <c:pt idx="28534">
                  <c:v>283.4258451</c:v>
                </c:pt>
                <c:pt idx="28535">
                  <c:v>283.43577809999999</c:v>
                </c:pt>
                <c:pt idx="28536">
                  <c:v>283.44571209999998</c:v>
                </c:pt>
                <c:pt idx="28537">
                  <c:v>283.45564610000002</c:v>
                </c:pt>
                <c:pt idx="28538">
                  <c:v>283.46558010000001</c:v>
                </c:pt>
                <c:pt idx="28539">
                  <c:v>283.4755141</c:v>
                </c:pt>
                <c:pt idx="28540">
                  <c:v>283.48544809999999</c:v>
                </c:pt>
                <c:pt idx="28541">
                  <c:v>283.49538209999997</c:v>
                </c:pt>
                <c:pt idx="28542">
                  <c:v>283.50531610000002</c:v>
                </c:pt>
                <c:pt idx="28543">
                  <c:v>283.5152501</c:v>
                </c:pt>
                <c:pt idx="28544">
                  <c:v>283.52518409999999</c:v>
                </c:pt>
                <c:pt idx="28545">
                  <c:v>283.53511809999998</c:v>
                </c:pt>
                <c:pt idx="28546">
                  <c:v>283.54505110000002</c:v>
                </c:pt>
                <c:pt idx="28547">
                  <c:v>283.55498510000001</c:v>
                </c:pt>
                <c:pt idx="28548">
                  <c:v>283.5649191</c:v>
                </c:pt>
                <c:pt idx="28549">
                  <c:v>283.57485309999998</c:v>
                </c:pt>
                <c:pt idx="28550">
                  <c:v>283.58478710000003</c:v>
                </c:pt>
                <c:pt idx="28551">
                  <c:v>283.59472110000002</c:v>
                </c:pt>
                <c:pt idx="28552">
                  <c:v>283.6046551</c:v>
                </c:pt>
                <c:pt idx="28553">
                  <c:v>283.61458909999999</c:v>
                </c:pt>
                <c:pt idx="28554">
                  <c:v>283.62452309999998</c:v>
                </c:pt>
                <c:pt idx="28555">
                  <c:v>283.63445710000002</c:v>
                </c:pt>
                <c:pt idx="28556">
                  <c:v>283.64439110000001</c:v>
                </c:pt>
                <c:pt idx="28557">
                  <c:v>283.65432509999999</c:v>
                </c:pt>
                <c:pt idx="28558">
                  <c:v>283.66425809999998</c:v>
                </c:pt>
                <c:pt idx="28559">
                  <c:v>283.67419210000003</c:v>
                </c:pt>
                <c:pt idx="28560">
                  <c:v>283.68412610000001</c:v>
                </c:pt>
                <c:pt idx="28561">
                  <c:v>283.6940601</c:v>
                </c:pt>
                <c:pt idx="28562">
                  <c:v>283.70399409999999</c:v>
                </c:pt>
                <c:pt idx="28563">
                  <c:v>283.71392809999998</c:v>
                </c:pt>
                <c:pt idx="28564">
                  <c:v>283.72386210000002</c:v>
                </c:pt>
                <c:pt idx="28565">
                  <c:v>283.73379599999998</c:v>
                </c:pt>
                <c:pt idx="28566">
                  <c:v>283.74373000000003</c:v>
                </c:pt>
                <c:pt idx="28567">
                  <c:v>283.75366400000001</c:v>
                </c:pt>
                <c:pt idx="28568">
                  <c:v>283.763598</c:v>
                </c:pt>
                <c:pt idx="28569">
                  <c:v>283.77353099999999</c:v>
                </c:pt>
                <c:pt idx="28570">
                  <c:v>283.78346499999998</c:v>
                </c:pt>
                <c:pt idx="28571">
                  <c:v>283.79339900000002</c:v>
                </c:pt>
                <c:pt idx="28572">
                  <c:v>283.80333300000001</c:v>
                </c:pt>
                <c:pt idx="28573">
                  <c:v>283.813267</c:v>
                </c:pt>
                <c:pt idx="28574">
                  <c:v>283.82320099999998</c:v>
                </c:pt>
                <c:pt idx="28575">
                  <c:v>283.83313500000003</c:v>
                </c:pt>
                <c:pt idx="28576">
                  <c:v>283.84306900000001</c:v>
                </c:pt>
                <c:pt idx="28577">
                  <c:v>283.853003</c:v>
                </c:pt>
                <c:pt idx="28578">
                  <c:v>283.86293699999999</c:v>
                </c:pt>
                <c:pt idx="28579">
                  <c:v>283.87287099999998</c:v>
                </c:pt>
                <c:pt idx="28580">
                  <c:v>283.88280400000002</c:v>
                </c:pt>
                <c:pt idx="28581">
                  <c:v>283.89273800000001</c:v>
                </c:pt>
                <c:pt idx="28582">
                  <c:v>283.902672</c:v>
                </c:pt>
                <c:pt idx="28583">
                  <c:v>283.91260599999998</c:v>
                </c:pt>
                <c:pt idx="28584">
                  <c:v>283.92254000000003</c:v>
                </c:pt>
                <c:pt idx="28585">
                  <c:v>283.93247400000001</c:v>
                </c:pt>
                <c:pt idx="28586">
                  <c:v>283.942408</c:v>
                </c:pt>
                <c:pt idx="28587">
                  <c:v>283.95234199999999</c:v>
                </c:pt>
                <c:pt idx="28588">
                  <c:v>283.96227599999997</c:v>
                </c:pt>
                <c:pt idx="28589">
                  <c:v>283.97221000000002</c:v>
                </c:pt>
                <c:pt idx="28590">
                  <c:v>283.98214400000001</c:v>
                </c:pt>
                <c:pt idx="28591">
                  <c:v>283.99207699999999</c:v>
                </c:pt>
                <c:pt idx="28592">
                  <c:v>284.00201099999998</c:v>
                </c:pt>
                <c:pt idx="28593">
                  <c:v>284.01194500000003</c:v>
                </c:pt>
                <c:pt idx="28594">
                  <c:v>284.02187900000001</c:v>
                </c:pt>
                <c:pt idx="28595">
                  <c:v>284.031813</c:v>
                </c:pt>
                <c:pt idx="28596">
                  <c:v>284.04174699999999</c:v>
                </c:pt>
                <c:pt idx="28597">
                  <c:v>284.05168099999997</c:v>
                </c:pt>
                <c:pt idx="28598">
                  <c:v>284.06161500000002</c:v>
                </c:pt>
                <c:pt idx="28599">
                  <c:v>284.071549</c:v>
                </c:pt>
                <c:pt idx="28600">
                  <c:v>284.08148299999999</c:v>
                </c:pt>
                <c:pt idx="28601">
                  <c:v>284.09141699999998</c:v>
                </c:pt>
                <c:pt idx="28602">
                  <c:v>284.10135000000002</c:v>
                </c:pt>
                <c:pt idx="28603">
                  <c:v>284.11128400000001</c:v>
                </c:pt>
                <c:pt idx="28604">
                  <c:v>284.121218</c:v>
                </c:pt>
                <c:pt idx="28605">
                  <c:v>284.13115199999999</c:v>
                </c:pt>
                <c:pt idx="28606">
                  <c:v>284.14108599999997</c:v>
                </c:pt>
                <c:pt idx="28607">
                  <c:v>284.15102000000002</c:v>
                </c:pt>
                <c:pt idx="28608">
                  <c:v>284.160954</c:v>
                </c:pt>
                <c:pt idx="28609">
                  <c:v>284.17088799999999</c:v>
                </c:pt>
                <c:pt idx="28610">
                  <c:v>284.18082199999998</c:v>
                </c:pt>
                <c:pt idx="28611">
                  <c:v>284.19075600000002</c:v>
                </c:pt>
                <c:pt idx="28612">
                  <c:v>284.20069000000001</c:v>
                </c:pt>
                <c:pt idx="28613">
                  <c:v>284.210623</c:v>
                </c:pt>
                <c:pt idx="28614">
                  <c:v>284.22055699999999</c:v>
                </c:pt>
                <c:pt idx="28615">
                  <c:v>284.23049099999997</c:v>
                </c:pt>
                <c:pt idx="28616">
                  <c:v>284.24042500000002</c:v>
                </c:pt>
                <c:pt idx="28617">
                  <c:v>284.250359</c:v>
                </c:pt>
                <c:pt idx="28618">
                  <c:v>284.26029299999999</c:v>
                </c:pt>
                <c:pt idx="28619">
                  <c:v>284.27022699999998</c:v>
                </c:pt>
                <c:pt idx="28620">
                  <c:v>284.28016100000002</c:v>
                </c:pt>
                <c:pt idx="28621">
                  <c:v>284.29009500000001</c:v>
                </c:pt>
                <c:pt idx="28622">
                  <c:v>284.30002899999999</c:v>
                </c:pt>
                <c:pt idx="28623">
                  <c:v>284.30996199999998</c:v>
                </c:pt>
                <c:pt idx="28624">
                  <c:v>284.31989600000003</c:v>
                </c:pt>
                <c:pt idx="28625">
                  <c:v>284.32983000000002</c:v>
                </c:pt>
                <c:pt idx="28626">
                  <c:v>284.339764</c:v>
                </c:pt>
                <c:pt idx="28627">
                  <c:v>284.34969799999999</c:v>
                </c:pt>
                <c:pt idx="28628">
                  <c:v>284.35963199999998</c:v>
                </c:pt>
                <c:pt idx="28629">
                  <c:v>284.36956600000002</c:v>
                </c:pt>
                <c:pt idx="28630">
                  <c:v>284.37950000000001</c:v>
                </c:pt>
                <c:pt idx="28631">
                  <c:v>284.38943399999999</c:v>
                </c:pt>
                <c:pt idx="28632">
                  <c:v>284.39936799999998</c:v>
                </c:pt>
                <c:pt idx="28633">
                  <c:v>284.40930100000003</c:v>
                </c:pt>
                <c:pt idx="28634">
                  <c:v>284.41923500000001</c:v>
                </c:pt>
                <c:pt idx="28635">
                  <c:v>284.429169</c:v>
                </c:pt>
                <c:pt idx="28636">
                  <c:v>284.43910299999999</c:v>
                </c:pt>
                <c:pt idx="28637">
                  <c:v>284.44903699999998</c:v>
                </c:pt>
                <c:pt idx="28638">
                  <c:v>284.45897100000002</c:v>
                </c:pt>
                <c:pt idx="28639">
                  <c:v>284.46890500000001</c:v>
                </c:pt>
                <c:pt idx="28640">
                  <c:v>284.47883899999999</c:v>
                </c:pt>
                <c:pt idx="28641">
                  <c:v>284.48877299999998</c:v>
                </c:pt>
                <c:pt idx="28642">
                  <c:v>284.49870700000002</c:v>
                </c:pt>
                <c:pt idx="28643">
                  <c:v>284.50864100000001</c:v>
                </c:pt>
                <c:pt idx="28644">
                  <c:v>284.518574</c:v>
                </c:pt>
                <c:pt idx="28645">
                  <c:v>284.52850799999999</c:v>
                </c:pt>
                <c:pt idx="28646">
                  <c:v>284.53844199999997</c:v>
                </c:pt>
                <c:pt idx="28647">
                  <c:v>284.54837600000002</c:v>
                </c:pt>
                <c:pt idx="28648">
                  <c:v>284.55831000000001</c:v>
                </c:pt>
                <c:pt idx="28649">
                  <c:v>284.56824399999999</c:v>
                </c:pt>
                <c:pt idx="28650">
                  <c:v>284.57817799999998</c:v>
                </c:pt>
                <c:pt idx="28651">
                  <c:v>284.58811200000002</c:v>
                </c:pt>
                <c:pt idx="28652">
                  <c:v>284.59804600000001</c:v>
                </c:pt>
                <c:pt idx="28653">
                  <c:v>284.607979</c:v>
                </c:pt>
                <c:pt idx="28654">
                  <c:v>284.61791299999999</c:v>
                </c:pt>
                <c:pt idx="28655">
                  <c:v>284.62784699999997</c:v>
                </c:pt>
                <c:pt idx="28656">
                  <c:v>284.63778100000002</c:v>
                </c:pt>
                <c:pt idx="28657">
                  <c:v>284.64771500000001</c:v>
                </c:pt>
                <c:pt idx="28658">
                  <c:v>284.65764899999999</c:v>
                </c:pt>
                <c:pt idx="28659">
                  <c:v>284.66758299999998</c:v>
                </c:pt>
                <c:pt idx="28660">
                  <c:v>284.67751700000002</c:v>
                </c:pt>
                <c:pt idx="28661">
                  <c:v>284.68745100000001</c:v>
                </c:pt>
                <c:pt idx="28662">
                  <c:v>284.697385</c:v>
                </c:pt>
                <c:pt idx="28663">
                  <c:v>284.70731799999999</c:v>
                </c:pt>
                <c:pt idx="28664">
                  <c:v>284.71725199999997</c:v>
                </c:pt>
                <c:pt idx="28665">
                  <c:v>284.72718600000002</c:v>
                </c:pt>
                <c:pt idx="28666">
                  <c:v>284.73712</c:v>
                </c:pt>
                <c:pt idx="28667">
                  <c:v>284.74705399999999</c:v>
                </c:pt>
                <c:pt idx="28668">
                  <c:v>284.75698799999998</c:v>
                </c:pt>
                <c:pt idx="28669">
                  <c:v>284.76692200000002</c:v>
                </c:pt>
                <c:pt idx="28670">
                  <c:v>284.77685600000001</c:v>
                </c:pt>
                <c:pt idx="28671">
                  <c:v>284.78679</c:v>
                </c:pt>
                <c:pt idx="28672">
                  <c:v>284.79672399999998</c:v>
                </c:pt>
                <c:pt idx="28673">
                  <c:v>284.80665800000003</c:v>
                </c:pt>
                <c:pt idx="28674">
                  <c:v>284.81659100000002</c:v>
                </c:pt>
                <c:pt idx="28675">
                  <c:v>284.826525</c:v>
                </c:pt>
                <c:pt idx="28676">
                  <c:v>284.83645899999999</c:v>
                </c:pt>
                <c:pt idx="28677">
                  <c:v>284.84639299999998</c:v>
                </c:pt>
                <c:pt idx="28678">
                  <c:v>284.85632700000002</c:v>
                </c:pt>
                <c:pt idx="28679">
                  <c:v>284.86626100000001</c:v>
                </c:pt>
                <c:pt idx="28680">
                  <c:v>284.876195</c:v>
                </c:pt>
                <c:pt idx="28681">
                  <c:v>284.88612899999998</c:v>
                </c:pt>
                <c:pt idx="28682">
                  <c:v>284.89606300000003</c:v>
                </c:pt>
                <c:pt idx="28683">
                  <c:v>284.90599600000002</c:v>
                </c:pt>
                <c:pt idx="28684">
                  <c:v>284.91593</c:v>
                </c:pt>
                <c:pt idx="28685">
                  <c:v>284.92586399999999</c:v>
                </c:pt>
                <c:pt idx="28686">
                  <c:v>284.93579799999998</c:v>
                </c:pt>
                <c:pt idx="28687">
                  <c:v>284.94573200000002</c:v>
                </c:pt>
                <c:pt idx="28688">
                  <c:v>284.95566600000001</c:v>
                </c:pt>
                <c:pt idx="28689">
                  <c:v>284.96559999999999</c:v>
                </c:pt>
                <c:pt idx="28690">
                  <c:v>284.97553399999998</c:v>
                </c:pt>
                <c:pt idx="28691">
                  <c:v>284.98546800000003</c:v>
                </c:pt>
                <c:pt idx="28692">
                  <c:v>284.99540200000001</c:v>
                </c:pt>
                <c:pt idx="28693">
                  <c:v>285.005336</c:v>
                </c:pt>
                <c:pt idx="28694">
                  <c:v>285.01526899999999</c:v>
                </c:pt>
                <c:pt idx="28695">
                  <c:v>285.02520299999998</c:v>
                </c:pt>
                <c:pt idx="28696">
                  <c:v>285.03513700000002</c:v>
                </c:pt>
                <c:pt idx="28697">
                  <c:v>285.04507100000001</c:v>
                </c:pt>
                <c:pt idx="28698">
                  <c:v>285.05500499999999</c:v>
                </c:pt>
                <c:pt idx="28699">
                  <c:v>285.06493899999998</c:v>
                </c:pt>
                <c:pt idx="28700">
                  <c:v>285.07487300000003</c:v>
                </c:pt>
                <c:pt idx="28701">
                  <c:v>285.08480700000001</c:v>
                </c:pt>
                <c:pt idx="28702">
                  <c:v>285.094741</c:v>
                </c:pt>
                <c:pt idx="28703">
                  <c:v>285.10467499999999</c:v>
                </c:pt>
                <c:pt idx="28704">
                  <c:v>285.11460899999997</c:v>
                </c:pt>
                <c:pt idx="28705">
                  <c:v>285.12454200000002</c:v>
                </c:pt>
                <c:pt idx="28706">
                  <c:v>285.13447600000001</c:v>
                </c:pt>
                <c:pt idx="28707">
                  <c:v>285.14440999999999</c:v>
                </c:pt>
                <c:pt idx="28708">
                  <c:v>285.15434399999998</c:v>
                </c:pt>
                <c:pt idx="28709">
                  <c:v>285.16427800000002</c:v>
                </c:pt>
                <c:pt idx="28710">
                  <c:v>285.17421200000001</c:v>
                </c:pt>
                <c:pt idx="28711">
                  <c:v>285.184146</c:v>
                </c:pt>
                <c:pt idx="28712">
                  <c:v>285.19407999999999</c:v>
                </c:pt>
                <c:pt idx="28713">
                  <c:v>285.20401399999997</c:v>
                </c:pt>
                <c:pt idx="28714">
                  <c:v>285.21394800000002</c:v>
                </c:pt>
                <c:pt idx="28715">
                  <c:v>285.22388100000001</c:v>
                </c:pt>
                <c:pt idx="28716">
                  <c:v>285.23381499999999</c:v>
                </c:pt>
                <c:pt idx="28717">
                  <c:v>285.24374899999998</c:v>
                </c:pt>
                <c:pt idx="28718">
                  <c:v>285.25368300000002</c:v>
                </c:pt>
                <c:pt idx="28719">
                  <c:v>285.26361700000001</c:v>
                </c:pt>
                <c:pt idx="28720">
                  <c:v>285.273551</c:v>
                </c:pt>
                <c:pt idx="28721">
                  <c:v>285.28348499999998</c:v>
                </c:pt>
                <c:pt idx="28722">
                  <c:v>285.29341899999997</c:v>
                </c:pt>
                <c:pt idx="28723">
                  <c:v>285.30335300000002</c:v>
                </c:pt>
                <c:pt idx="28724">
                  <c:v>285.313287</c:v>
                </c:pt>
                <c:pt idx="28725">
                  <c:v>285.32322099999999</c:v>
                </c:pt>
                <c:pt idx="28726">
                  <c:v>285.33315399999998</c:v>
                </c:pt>
                <c:pt idx="28727">
                  <c:v>285.34308800000002</c:v>
                </c:pt>
                <c:pt idx="28728">
                  <c:v>285.35302200000001</c:v>
                </c:pt>
                <c:pt idx="28729">
                  <c:v>285.362956</c:v>
                </c:pt>
                <c:pt idx="28730">
                  <c:v>285.37288999999998</c:v>
                </c:pt>
                <c:pt idx="28731">
                  <c:v>285.38282400000003</c:v>
                </c:pt>
                <c:pt idx="28732">
                  <c:v>285.39275800000001</c:v>
                </c:pt>
                <c:pt idx="28733">
                  <c:v>285.402692</c:v>
                </c:pt>
                <c:pt idx="28734">
                  <c:v>285.41262599999999</c:v>
                </c:pt>
                <c:pt idx="28735">
                  <c:v>285.42255999999998</c:v>
                </c:pt>
                <c:pt idx="28736">
                  <c:v>285.43249400000002</c:v>
                </c:pt>
                <c:pt idx="28737">
                  <c:v>285.44242800000001</c:v>
                </c:pt>
                <c:pt idx="28738">
                  <c:v>285.452361</c:v>
                </c:pt>
                <c:pt idx="28739">
                  <c:v>285.46229499999998</c:v>
                </c:pt>
                <c:pt idx="28740">
                  <c:v>285.47222900000003</c:v>
                </c:pt>
                <c:pt idx="28741">
                  <c:v>285.48216300000001</c:v>
                </c:pt>
                <c:pt idx="28742">
                  <c:v>285.492097</c:v>
                </c:pt>
                <c:pt idx="28743">
                  <c:v>285.50203099999999</c:v>
                </c:pt>
                <c:pt idx="28744">
                  <c:v>285.51196499999998</c:v>
                </c:pt>
                <c:pt idx="28745">
                  <c:v>285.52189900000002</c:v>
                </c:pt>
                <c:pt idx="28746">
                  <c:v>285.53183300000001</c:v>
                </c:pt>
                <c:pt idx="28747">
                  <c:v>285.54176699999999</c:v>
                </c:pt>
                <c:pt idx="28748">
                  <c:v>285.55170099999998</c:v>
                </c:pt>
                <c:pt idx="28749">
                  <c:v>285.56163400000003</c:v>
                </c:pt>
                <c:pt idx="28750">
                  <c:v>285.57156800000001</c:v>
                </c:pt>
                <c:pt idx="28751">
                  <c:v>285.581502</c:v>
                </c:pt>
                <c:pt idx="28752">
                  <c:v>285.59143599999999</c:v>
                </c:pt>
                <c:pt idx="28753">
                  <c:v>285.60136999999997</c:v>
                </c:pt>
                <c:pt idx="28754">
                  <c:v>285.61130400000002</c:v>
                </c:pt>
                <c:pt idx="28755">
                  <c:v>285.62123800000001</c:v>
                </c:pt>
                <c:pt idx="28756">
                  <c:v>285.63117199999999</c:v>
                </c:pt>
                <c:pt idx="28757">
                  <c:v>285.64110599999998</c:v>
                </c:pt>
                <c:pt idx="28758">
                  <c:v>285.65104000000002</c:v>
                </c:pt>
                <c:pt idx="28759">
                  <c:v>285.66097400000001</c:v>
                </c:pt>
                <c:pt idx="28760">
                  <c:v>285.670907</c:v>
                </c:pt>
                <c:pt idx="28761">
                  <c:v>285.68084099999999</c:v>
                </c:pt>
                <c:pt idx="28762">
                  <c:v>285.69077499999997</c:v>
                </c:pt>
                <c:pt idx="28763">
                  <c:v>285.70070900000002</c:v>
                </c:pt>
                <c:pt idx="28764">
                  <c:v>285.710643</c:v>
                </c:pt>
                <c:pt idx="28765">
                  <c:v>285.72057699999999</c:v>
                </c:pt>
                <c:pt idx="28766">
                  <c:v>285.73051099999998</c:v>
                </c:pt>
                <c:pt idx="28767">
                  <c:v>285.74044509999999</c:v>
                </c:pt>
                <c:pt idx="28768">
                  <c:v>285.75037909999998</c:v>
                </c:pt>
                <c:pt idx="28769">
                  <c:v>285.76031310000002</c:v>
                </c:pt>
                <c:pt idx="28770">
                  <c:v>285.77024710000001</c:v>
                </c:pt>
                <c:pt idx="28771">
                  <c:v>285.7801801</c:v>
                </c:pt>
                <c:pt idx="28772">
                  <c:v>285.79011409999998</c:v>
                </c:pt>
                <c:pt idx="28773">
                  <c:v>285.80004810000003</c:v>
                </c:pt>
                <c:pt idx="28774">
                  <c:v>285.80998210000001</c:v>
                </c:pt>
                <c:pt idx="28775">
                  <c:v>285.8199161</c:v>
                </c:pt>
                <c:pt idx="28776">
                  <c:v>285.82985009999999</c:v>
                </c:pt>
                <c:pt idx="28777">
                  <c:v>285.83978409999997</c:v>
                </c:pt>
                <c:pt idx="28778">
                  <c:v>285.84971810000002</c:v>
                </c:pt>
                <c:pt idx="28779">
                  <c:v>285.85965210000001</c:v>
                </c:pt>
                <c:pt idx="28780">
                  <c:v>285.86958609999999</c:v>
                </c:pt>
                <c:pt idx="28781">
                  <c:v>285.87952009999998</c:v>
                </c:pt>
                <c:pt idx="28782">
                  <c:v>285.88945410000002</c:v>
                </c:pt>
                <c:pt idx="28783">
                  <c:v>285.89938710000001</c:v>
                </c:pt>
                <c:pt idx="28784">
                  <c:v>285.9093211</c:v>
                </c:pt>
                <c:pt idx="28785">
                  <c:v>285.91925509999999</c:v>
                </c:pt>
                <c:pt idx="28786">
                  <c:v>285.92918909999997</c:v>
                </c:pt>
                <c:pt idx="28787">
                  <c:v>285.93912310000002</c:v>
                </c:pt>
                <c:pt idx="28788">
                  <c:v>285.9490571</c:v>
                </c:pt>
                <c:pt idx="28789">
                  <c:v>285.95899109999999</c:v>
                </c:pt>
                <c:pt idx="28790">
                  <c:v>285.96892509999998</c:v>
                </c:pt>
                <c:pt idx="28791">
                  <c:v>285.97885910000002</c:v>
                </c:pt>
                <c:pt idx="28792">
                  <c:v>285.98879310000001</c:v>
                </c:pt>
                <c:pt idx="28793">
                  <c:v>285.9987271</c:v>
                </c:pt>
                <c:pt idx="28794">
                  <c:v>286.00866109999998</c:v>
                </c:pt>
                <c:pt idx="28795">
                  <c:v>286.01859409999997</c:v>
                </c:pt>
                <c:pt idx="28796">
                  <c:v>286.02852810000002</c:v>
                </c:pt>
                <c:pt idx="28797">
                  <c:v>286.0384621</c:v>
                </c:pt>
                <c:pt idx="28798">
                  <c:v>286.04839609999999</c:v>
                </c:pt>
                <c:pt idx="28799">
                  <c:v>286.05833009999998</c:v>
                </c:pt>
                <c:pt idx="28800">
                  <c:v>286.06826410000002</c:v>
                </c:pt>
                <c:pt idx="28801">
                  <c:v>286.07819810000001</c:v>
                </c:pt>
                <c:pt idx="28802">
                  <c:v>286.0881321</c:v>
                </c:pt>
                <c:pt idx="28803">
                  <c:v>286.09806609999998</c:v>
                </c:pt>
                <c:pt idx="28804">
                  <c:v>286.10800010000003</c:v>
                </c:pt>
                <c:pt idx="28805">
                  <c:v>286.11793410000001</c:v>
                </c:pt>
                <c:pt idx="28806">
                  <c:v>286.1278681</c:v>
                </c:pt>
                <c:pt idx="28807">
                  <c:v>286.13780109999999</c:v>
                </c:pt>
                <c:pt idx="28808">
                  <c:v>286.14773509999998</c:v>
                </c:pt>
                <c:pt idx="28809">
                  <c:v>286.15766910000002</c:v>
                </c:pt>
                <c:pt idx="28810">
                  <c:v>286.16760310000001</c:v>
                </c:pt>
                <c:pt idx="28811">
                  <c:v>286.1775371</c:v>
                </c:pt>
                <c:pt idx="28812">
                  <c:v>286.18747109999998</c:v>
                </c:pt>
                <c:pt idx="28813">
                  <c:v>286.19740510000003</c:v>
                </c:pt>
                <c:pt idx="28814">
                  <c:v>286.20733910000001</c:v>
                </c:pt>
                <c:pt idx="28815">
                  <c:v>286.2172731</c:v>
                </c:pt>
                <c:pt idx="28816">
                  <c:v>286.22720709999999</c:v>
                </c:pt>
                <c:pt idx="28817">
                  <c:v>286.23714109999997</c:v>
                </c:pt>
                <c:pt idx="28818">
                  <c:v>286.24707510000002</c:v>
                </c:pt>
                <c:pt idx="28819">
                  <c:v>286.25700810000001</c:v>
                </c:pt>
                <c:pt idx="28820">
                  <c:v>286.26694209999999</c:v>
                </c:pt>
                <c:pt idx="28821">
                  <c:v>286.27687609999998</c:v>
                </c:pt>
                <c:pt idx="28822">
                  <c:v>286.28681010000003</c:v>
                </c:pt>
                <c:pt idx="28823">
                  <c:v>286.29674410000001</c:v>
                </c:pt>
                <c:pt idx="28824">
                  <c:v>286.3066781</c:v>
                </c:pt>
                <c:pt idx="28825">
                  <c:v>286.31661209999999</c:v>
                </c:pt>
                <c:pt idx="28826">
                  <c:v>286.32654609999997</c:v>
                </c:pt>
                <c:pt idx="28827">
                  <c:v>286.33648010000002</c:v>
                </c:pt>
                <c:pt idx="28828">
                  <c:v>286.3464141</c:v>
                </c:pt>
                <c:pt idx="28829">
                  <c:v>286.35634809999999</c:v>
                </c:pt>
                <c:pt idx="28830">
                  <c:v>286.36628209999998</c:v>
                </c:pt>
                <c:pt idx="28831">
                  <c:v>286.37621510000002</c:v>
                </c:pt>
                <c:pt idx="28832">
                  <c:v>286.38614910000001</c:v>
                </c:pt>
                <c:pt idx="28833">
                  <c:v>286.3960831</c:v>
                </c:pt>
                <c:pt idx="28834">
                  <c:v>286.40601709999999</c:v>
                </c:pt>
                <c:pt idx="28835">
                  <c:v>286.41595109999997</c:v>
                </c:pt>
                <c:pt idx="28836">
                  <c:v>286.42588510000002</c:v>
                </c:pt>
                <c:pt idx="28837">
                  <c:v>286.4358191</c:v>
                </c:pt>
                <c:pt idx="28838">
                  <c:v>286.44575309999999</c:v>
                </c:pt>
                <c:pt idx="28839">
                  <c:v>286.45568709999998</c:v>
                </c:pt>
                <c:pt idx="28840">
                  <c:v>286.46562110000002</c:v>
                </c:pt>
                <c:pt idx="28841">
                  <c:v>286.47555510000001</c:v>
                </c:pt>
                <c:pt idx="28842">
                  <c:v>286.4854891</c:v>
                </c:pt>
                <c:pt idx="28843">
                  <c:v>286.49542209999998</c:v>
                </c:pt>
                <c:pt idx="28844">
                  <c:v>286.50535609999997</c:v>
                </c:pt>
                <c:pt idx="28845">
                  <c:v>286.51529010000002</c:v>
                </c:pt>
                <c:pt idx="28846">
                  <c:v>286.5252241</c:v>
                </c:pt>
                <c:pt idx="28847">
                  <c:v>286.53515809999999</c:v>
                </c:pt>
                <c:pt idx="28848">
                  <c:v>286.54509209999998</c:v>
                </c:pt>
                <c:pt idx="28849">
                  <c:v>286.55502610000002</c:v>
                </c:pt>
                <c:pt idx="28850">
                  <c:v>286.56496010000001</c:v>
                </c:pt>
                <c:pt idx="28851">
                  <c:v>286.57489409999999</c:v>
                </c:pt>
                <c:pt idx="28852">
                  <c:v>286.58482809999998</c:v>
                </c:pt>
                <c:pt idx="28853">
                  <c:v>286.59476210000003</c:v>
                </c:pt>
                <c:pt idx="28854">
                  <c:v>286.60469610000001</c:v>
                </c:pt>
                <c:pt idx="28855">
                  <c:v>286.6146291</c:v>
                </c:pt>
                <c:pt idx="28856">
                  <c:v>286.62456309999999</c:v>
                </c:pt>
                <c:pt idx="28857">
                  <c:v>286.63449709999998</c:v>
                </c:pt>
                <c:pt idx="28858">
                  <c:v>286.64443110000002</c:v>
                </c:pt>
                <c:pt idx="28859">
                  <c:v>286.65436510000001</c:v>
                </c:pt>
                <c:pt idx="28860">
                  <c:v>286.66429909999999</c:v>
                </c:pt>
                <c:pt idx="28861">
                  <c:v>286.67423309999998</c:v>
                </c:pt>
                <c:pt idx="28862">
                  <c:v>286.68416710000002</c:v>
                </c:pt>
                <c:pt idx="28863">
                  <c:v>286.69410110000001</c:v>
                </c:pt>
                <c:pt idx="28864">
                  <c:v>286.7040351</c:v>
                </c:pt>
                <c:pt idx="28865">
                  <c:v>286.71396909999999</c:v>
                </c:pt>
                <c:pt idx="28866">
                  <c:v>286.72390209999998</c:v>
                </c:pt>
                <c:pt idx="28867">
                  <c:v>286.73383610000002</c:v>
                </c:pt>
                <c:pt idx="28868">
                  <c:v>286.7437698</c:v>
                </c:pt>
                <c:pt idx="28869">
                  <c:v>286.75370379999998</c:v>
                </c:pt>
                <c:pt idx="28870">
                  <c:v>286.76363780000003</c:v>
                </c:pt>
                <c:pt idx="28871">
                  <c:v>286.77357180000001</c:v>
                </c:pt>
                <c:pt idx="28872">
                  <c:v>286.7835058</c:v>
                </c:pt>
                <c:pt idx="28873">
                  <c:v>286.79343979999999</c:v>
                </c:pt>
                <c:pt idx="28874">
                  <c:v>286.80337379999997</c:v>
                </c:pt>
                <c:pt idx="28875">
                  <c:v>286.81330780000002</c:v>
                </c:pt>
                <c:pt idx="28876">
                  <c:v>286.82324180000001</c:v>
                </c:pt>
                <c:pt idx="28877">
                  <c:v>286.83317579999999</c:v>
                </c:pt>
                <c:pt idx="28878">
                  <c:v>286.84310879999998</c:v>
                </c:pt>
                <c:pt idx="28879">
                  <c:v>286.85304280000003</c:v>
                </c:pt>
                <c:pt idx="28880">
                  <c:v>286.86297680000001</c:v>
                </c:pt>
                <c:pt idx="28881">
                  <c:v>286.8729108</c:v>
                </c:pt>
                <c:pt idx="28882">
                  <c:v>286.88284479999999</c:v>
                </c:pt>
                <c:pt idx="28883">
                  <c:v>286.89277879999997</c:v>
                </c:pt>
                <c:pt idx="28884">
                  <c:v>286.90271280000002</c:v>
                </c:pt>
                <c:pt idx="28885">
                  <c:v>286.9126468</c:v>
                </c:pt>
                <c:pt idx="28886">
                  <c:v>286.92258079999999</c:v>
                </c:pt>
                <c:pt idx="28887">
                  <c:v>286.93251479999998</c:v>
                </c:pt>
                <c:pt idx="28888">
                  <c:v>286.94244880000002</c:v>
                </c:pt>
                <c:pt idx="28889">
                  <c:v>286.95238180000001</c:v>
                </c:pt>
                <c:pt idx="28890">
                  <c:v>286.9623158</c:v>
                </c:pt>
                <c:pt idx="28891">
                  <c:v>286.97224979999999</c:v>
                </c:pt>
                <c:pt idx="28892">
                  <c:v>286.98218379999997</c:v>
                </c:pt>
                <c:pt idx="28893">
                  <c:v>286.99211780000002</c:v>
                </c:pt>
                <c:pt idx="28894">
                  <c:v>287.0020518</c:v>
                </c:pt>
                <c:pt idx="28895">
                  <c:v>287.01198579999999</c:v>
                </c:pt>
                <c:pt idx="28896">
                  <c:v>287.02191979999998</c:v>
                </c:pt>
                <c:pt idx="28897">
                  <c:v>287.03185380000002</c:v>
                </c:pt>
                <c:pt idx="28898">
                  <c:v>287.04178780000001</c:v>
                </c:pt>
                <c:pt idx="28899">
                  <c:v>287.0517218</c:v>
                </c:pt>
                <c:pt idx="28900">
                  <c:v>287.06165479999999</c:v>
                </c:pt>
                <c:pt idx="28901">
                  <c:v>287.07158879999997</c:v>
                </c:pt>
                <c:pt idx="28902">
                  <c:v>287.08152280000002</c:v>
                </c:pt>
                <c:pt idx="28903">
                  <c:v>287.0914568</c:v>
                </c:pt>
                <c:pt idx="28904">
                  <c:v>287.10139079999999</c:v>
                </c:pt>
                <c:pt idx="28905">
                  <c:v>287.11132479999998</c:v>
                </c:pt>
                <c:pt idx="28906">
                  <c:v>287.12125880000002</c:v>
                </c:pt>
                <c:pt idx="28907">
                  <c:v>287.13119280000001</c:v>
                </c:pt>
                <c:pt idx="28908">
                  <c:v>287.1411268</c:v>
                </c:pt>
                <c:pt idx="28909">
                  <c:v>287.15106079999998</c:v>
                </c:pt>
                <c:pt idx="28910">
                  <c:v>287.16099480000003</c:v>
                </c:pt>
                <c:pt idx="28911">
                  <c:v>287.17092780000002</c:v>
                </c:pt>
                <c:pt idx="28912">
                  <c:v>287.1808618</c:v>
                </c:pt>
                <c:pt idx="28913">
                  <c:v>287.19079579999999</c:v>
                </c:pt>
                <c:pt idx="28914">
                  <c:v>287.20072979999998</c:v>
                </c:pt>
                <c:pt idx="28915">
                  <c:v>287.21066380000002</c:v>
                </c:pt>
                <c:pt idx="28916">
                  <c:v>287.22059780000001</c:v>
                </c:pt>
                <c:pt idx="28917">
                  <c:v>287.23053169999997</c:v>
                </c:pt>
                <c:pt idx="28918">
                  <c:v>287.24046579999998</c:v>
                </c:pt>
                <c:pt idx="28919">
                  <c:v>287.25039980000003</c:v>
                </c:pt>
                <c:pt idx="28920">
                  <c:v>287.26033380000001</c:v>
                </c:pt>
                <c:pt idx="28921">
                  <c:v>287.2702678</c:v>
                </c:pt>
                <c:pt idx="28922">
                  <c:v>287.28020070000002</c:v>
                </c:pt>
                <c:pt idx="28923">
                  <c:v>287.29013479999998</c:v>
                </c:pt>
                <c:pt idx="28924">
                  <c:v>287.30006880000002</c:v>
                </c:pt>
                <c:pt idx="28925">
                  <c:v>287.31000280000001</c:v>
                </c:pt>
                <c:pt idx="28926">
                  <c:v>287.31993679999999</c:v>
                </c:pt>
                <c:pt idx="28927">
                  <c:v>287.32987079999998</c:v>
                </c:pt>
                <c:pt idx="28928">
                  <c:v>287.33980480000002</c:v>
                </c:pt>
                <c:pt idx="28929">
                  <c:v>287.34973880000001</c:v>
                </c:pt>
                <c:pt idx="28930">
                  <c:v>287.3596728</c:v>
                </c:pt>
                <c:pt idx="28931">
                  <c:v>287.36960679999999</c:v>
                </c:pt>
                <c:pt idx="28932">
                  <c:v>287.37954079999997</c:v>
                </c:pt>
                <c:pt idx="28933">
                  <c:v>287.38947380000002</c:v>
                </c:pt>
                <c:pt idx="28934">
                  <c:v>287.39940780000001</c:v>
                </c:pt>
                <c:pt idx="28935">
                  <c:v>287.40934179999999</c:v>
                </c:pt>
                <c:pt idx="28936">
                  <c:v>287.41927579999998</c:v>
                </c:pt>
                <c:pt idx="28937">
                  <c:v>287.42920980000002</c:v>
                </c:pt>
                <c:pt idx="28938">
                  <c:v>287.43914380000001</c:v>
                </c:pt>
                <c:pt idx="28939">
                  <c:v>287.4490778</c:v>
                </c:pt>
                <c:pt idx="28940">
                  <c:v>287.45901179999998</c:v>
                </c:pt>
                <c:pt idx="28941">
                  <c:v>287.46894579999997</c:v>
                </c:pt>
                <c:pt idx="28942">
                  <c:v>287.47887980000002</c:v>
                </c:pt>
                <c:pt idx="28943">
                  <c:v>287.4888138</c:v>
                </c:pt>
                <c:pt idx="28944">
                  <c:v>287.49874779999999</c:v>
                </c:pt>
                <c:pt idx="28945">
                  <c:v>287.50868079999998</c:v>
                </c:pt>
                <c:pt idx="28946">
                  <c:v>287.51861480000002</c:v>
                </c:pt>
                <c:pt idx="28947">
                  <c:v>287.52854880000001</c:v>
                </c:pt>
                <c:pt idx="28948">
                  <c:v>287.5384828</c:v>
                </c:pt>
                <c:pt idx="28949">
                  <c:v>287.54841679999998</c:v>
                </c:pt>
                <c:pt idx="28950">
                  <c:v>287.55835080000003</c:v>
                </c:pt>
                <c:pt idx="28951">
                  <c:v>287.56828480000001</c:v>
                </c:pt>
                <c:pt idx="28952">
                  <c:v>287.5782188</c:v>
                </c:pt>
                <c:pt idx="28953">
                  <c:v>287.58815279999999</c:v>
                </c:pt>
                <c:pt idx="28954">
                  <c:v>287.59808679999998</c:v>
                </c:pt>
                <c:pt idx="28955">
                  <c:v>287.60802080000002</c:v>
                </c:pt>
                <c:pt idx="28956">
                  <c:v>287.61795480000001</c:v>
                </c:pt>
                <c:pt idx="28957">
                  <c:v>287.6278878</c:v>
                </c:pt>
                <c:pt idx="28958">
                  <c:v>287.63782179999998</c:v>
                </c:pt>
                <c:pt idx="28959">
                  <c:v>287.64775580000003</c:v>
                </c:pt>
                <c:pt idx="28960">
                  <c:v>287.65768980000001</c:v>
                </c:pt>
                <c:pt idx="28961">
                  <c:v>287.6676238</c:v>
                </c:pt>
                <c:pt idx="28962">
                  <c:v>287.67755779999999</c:v>
                </c:pt>
                <c:pt idx="28963">
                  <c:v>287.68749179999998</c:v>
                </c:pt>
                <c:pt idx="28964">
                  <c:v>287.69742580000002</c:v>
                </c:pt>
                <c:pt idx="28965">
                  <c:v>287.70735980000001</c:v>
                </c:pt>
                <c:pt idx="28966">
                  <c:v>287.71729379999999</c:v>
                </c:pt>
                <c:pt idx="28967">
                  <c:v>287.72722779999998</c:v>
                </c:pt>
                <c:pt idx="28968">
                  <c:v>287.7371622</c:v>
                </c:pt>
                <c:pt idx="28969">
                  <c:v>287.74709519999999</c:v>
                </c:pt>
                <c:pt idx="28970">
                  <c:v>287.75702919999998</c:v>
                </c:pt>
                <c:pt idx="28971">
                  <c:v>287.76696320000002</c:v>
                </c:pt>
                <c:pt idx="28972">
                  <c:v>287.77689720000001</c:v>
                </c:pt>
                <c:pt idx="28973">
                  <c:v>287.78683119999999</c:v>
                </c:pt>
                <c:pt idx="28974">
                  <c:v>287.79676519999998</c:v>
                </c:pt>
                <c:pt idx="28975">
                  <c:v>287.80669920000003</c:v>
                </c:pt>
                <c:pt idx="28976">
                  <c:v>287.81663320000001</c:v>
                </c:pt>
                <c:pt idx="28977">
                  <c:v>287.8265672</c:v>
                </c:pt>
                <c:pt idx="28978">
                  <c:v>287.83650119999999</c:v>
                </c:pt>
                <c:pt idx="28979">
                  <c:v>287.84643519999997</c:v>
                </c:pt>
                <c:pt idx="28980">
                  <c:v>287.85636920000002</c:v>
                </c:pt>
                <c:pt idx="28981">
                  <c:v>287.86630220000001</c:v>
                </c:pt>
                <c:pt idx="28982">
                  <c:v>287.87623619999999</c:v>
                </c:pt>
                <c:pt idx="28983">
                  <c:v>287.88617019999998</c:v>
                </c:pt>
                <c:pt idx="28984">
                  <c:v>287.89610420000002</c:v>
                </c:pt>
                <c:pt idx="28985">
                  <c:v>287.90603820000001</c:v>
                </c:pt>
                <c:pt idx="28986">
                  <c:v>287.9159722</c:v>
                </c:pt>
                <c:pt idx="28987">
                  <c:v>287.92590619999999</c:v>
                </c:pt>
                <c:pt idx="28988">
                  <c:v>287.93584019999997</c:v>
                </c:pt>
                <c:pt idx="28989">
                  <c:v>287.94577420000002</c:v>
                </c:pt>
                <c:pt idx="28990">
                  <c:v>287.9557082</c:v>
                </c:pt>
                <c:pt idx="28991">
                  <c:v>287.96564219999999</c:v>
                </c:pt>
                <c:pt idx="28992">
                  <c:v>287.97557619999998</c:v>
                </c:pt>
                <c:pt idx="28993">
                  <c:v>287.98550920000002</c:v>
                </c:pt>
                <c:pt idx="28994">
                  <c:v>287.99544320000001</c:v>
                </c:pt>
                <c:pt idx="28995">
                  <c:v>288.0053772</c:v>
                </c:pt>
                <c:pt idx="28996">
                  <c:v>288.01531119999999</c:v>
                </c:pt>
                <c:pt idx="28997">
                  <c:v>288.02524519999997</c:v>
                </c:pt>
                <c:pt idx="28998">
                  <c:v>288.03517920000002</c:v>
                </c:pt>
                <c:pt idx="28999">
                  <c:v>288.0451132</c:v>
                </c:pt>
                <c:pt idx="29000">
                  <c:v>288.05504719999999</c:v>
                </c:pt>
                <c:pt idx="29001">
                  <c:v>288.06498119999998</c:v>
                </c:pt>
                <c:pt idx="29002">
                  <c:v>288.07491520000002</c:v>
                </c:pt>
                <c:pt idx="29003">
                  <c:v>288.08484920000001</c:v>
                </c:pt>
                <c:pt idx="29004">
                  <c:v>288.09478319999999</c:v>
                </c:pt>
                <c:pt idx="29005">
                  <c:v>288.10471719999998</c:v>
                </c:pt>
                <c:pt idx="29006">
                  <c:v>288.11465020000003</c:v>
                </c:pt>
                <c:pt idx="29007">
                  <c:v>288.12458420000002</c:v>
                </c:pt>
                <c:pt idx="29008">
                  <c:v>288.1345182</c:v>
                </c:pt>
                <c:pt idx="29009">
                  <c:v>288.14445219999999</c:v>
                </c:pt>
                <c:pt idx="29010">
                  <c:v>288.15438619999998</c:v>
                </c:pt>
                <c:pt idx="29011">
                  <c:v>288.16432020000002</c:v>
                </c:pt>
                <c:pt idx="29012">
                  <c:v>288.17425420000001</c:v>
                </c:pt>
                <c:pt idx="29013">
                  <c:v>288.18418819999999</c:v>
                </c:pt>
                <c:pt idx="29014">
                  <c:v>288.19412219999998</c:v>
                </c:pt>
                <c:pt idx="29015">
                  <c:v>288.20405620000003</c:v>
                </c:pt>
                <c:pt idx="29016">
                  <c:v>288.21399020000001</c:v>
                </c:pt>
                <c:pt idx="29017">
                  <c:v>288.2239242</c:v>
                </c:pt>
                <c:pt idx="29018">
                  <c:v>288.23385819999999</c:v>
                </c:pt>
                <c:pt idx="29019">
                  <c:v>288.24379119999998</c:v>
                </c:pt>
                <c:pt idx="29020">
                  <c:v>288.25372520000002</c:v>
                </c:pt>
                <c:pt idx="29021">
                  <c:v>288.26365920000001</c:v>
                </c:pt>
                <c:pt idx="29022">
                  <c:v>288.27359319999999</c:v>
                </c:pt>
                <c:pt idx="29023">
                  <c:v>288.28352719999998</c:v>
                </c:pt>
                <c:pt idx="29024">
                  <c:v>288.29346120000002</c:v>
                </c:pt>
                <c:pt idx="29025">
                  <c:v>288.30339520000001</c:v>
                </c:pt>
                <c:pt idx="29026">
                  <c:v>288.3133292</c:v>
                </c:pt>
                <c:pt idx="29027">
                  <c:v>288.32326319999999</c:v>
                </c:pt>
                <c:pt idx="29028">
                  <c:v>288.33319719999997</c:v>
                </c:pt>
                <c:pt idx="29029">
                  <c:v>288.34313120000002</c:v>
                </c:pt>
                <c:pt idx="29030">
                  <c:v>288.3530652</c:v>
                </c:pt>
                <c:pt idx="29031">
                  <c:v>288.36299919999999</c:v>
                </c:pt>
                <c:pt idx="29032">
                  <c:v>288.37293219999998</c:v>
                </c:pt>
                <c:pt idx="29033">
                  <c:v>288.38286620000002</c:v>
                </c:pt>
                <c:pt idx="29034">
                  <c:v>288.39280020000001</c:v>
                </c:pt>
                <c:pt idx="29035">
                  <c:v>288.4027342</c:v>
                </c:pt>
                <c:pt idx="29036">
                  <c:v>288.41266819999998</c:v>
                </c:pt>
                <c:pt idx="29037">
                  <c:v>288.42260219999997</c:v>
                </c:pt>
                <c:pt idx="29038">
                  <c:v>288.43253620000002</c:v>
                </c:pt>
                <c:pt idx="29039">
                  <c:v>288.4424702</c:v>
                </c:pt>
                <c:pt idx="29040">
                  <c:v>288.45240419999999</c:v>
                </c:pt>
                <c:pt idx="29041">
                  <c:v>288.46233819999998</c:v>
                </c:pt>
                <c:pt idx="29042">
                  <c:v>288.47227220000002</c:v>
                </c:pt>
                <c:pt idx="29043">
                  <c:v>288.48220620000001</c:v>
                </c:pt>
                <c:pt idx="29044">
                  <c:v>288.49214019999999</c:v>
                </c:pt>
                <c:pt idx="29045">
                  <c:v>288.50207319999998</c:v>
                </c:pt>
                <c:pt idx="29046">
                  <c:v>288.51200720000003</c:v>
                </c:pt>
                <c:pt idx="29047">
                  <c:v>288.52194120000001</c:v>
                </c:pt>
                <c:pt idx="29048">
                  <c:v>288.5318752</c:v>
                </c:pt>
                <c:pt idx="29049">
                  <c:v>288.54180919999999</c:v>
                </c:pt>
                <c:pt idx="29050">
                  <c:v>288.55174319999998</c:v>
                </c:pt>
                <c:pt idx="29051">
                  <c:v>288.56167720000002</c:v>
                </c:pt>
                <c:pt idx="29052">
                  <c:v>288.57161120000001</c:v>
                </c:pt>
                <c:pt idx="29053">
                  <c:v>288.58154519999999</c:v>
                </c:pt>
                <c:pt idx="29054">
                  <c:v>288.59147919999998</c:v>
                </c:pt>
                <c:pt idx="29055">
                  <c:v>288.60141320000002</c:v>
                </c:pt>
                <c:pt idx="29056">
                  <c:v>288.61134720000001</c:v>
                </c:pt>
                <c:pt idx="29057">
                  <c:v>288.6212812</c:v>
                </c:pt>
                <c:pt idx="29058">
                  <c:v>288.63121419999999</c:v>
                </c:pt>
                <c:pt idx="29059">
                  <c:v>288.64114819999998</c:v>
                </c:pt>
                <c:pt idx="29060">
                  <c:v>288.65108220000002</c:v>
                </c:pt>
                <c:pt idx="29061">
                  <c:v>288.66101620000001</c:v>
                </c:pt>
                <c:pt idx="29062">
                  <c:v>288.67095019999999</c:v>
                </c:pt>
                <c:pt idx="29063">
                  <c:v>288.68088419999998</c:v>
                </c:pt>
                <c:pt idx="29064">
                  <c:v>288.69081820000002</c:v>
                </c:pt>
                <c:pt idx="29065">
                  <c:v>288.70075220000001</c:v>
                </c:pt>
                <c:pt idx="29066">
                  <c:v>288.7106862</c:v>
                </c:pt>
                <c:pt idx="29067">
                  <c:v>288.72062019999998</c:v>
                </c:pt>
                <c:pt idx="29068">
                  <c:v>288.73055419999997</c:v>
                </c:pt>
                <c:pt idx="29069">
                  <c:v>288.7404884</c:v>
                </c:pt>
                <c:pt idx="29070">
                  <c:v>288.75042239999999</c:v>
                </c:pt>
                <c:pt idx="29071">
                  <c:v>288.76035539999998</c:v>
                </c:pt>
                <c:pt idx="29072">
                  <c:v>288.77028940000002</c:v>
                </c:pt>
                <c:pt idx="29073">
                  <c:v>288.78022340000001</c:v>
                </c:pt>
                <c:pt idx="29074">
                  <c:v>288.7901574</c:v>
                </c:pt>
                <c:pt idx="29075">
                  <c:v>288.80009139999999</c:v>
                </c:pt>
                <c:pt idx="29076">
                  <c:v>288.81002539999997</c:v>
                </c:pt>
                <c:pt idx="29077">
                  <c:v>288.81995940000002</c:v>
                </c:pt>
                <c:pt idx="29078">
                  <c:v>288.8298934</c:v>
                </c:pt>
                <c:pt idx="29079">
                  <c:v>288.83982739999999</c:v>
                </c:pt>
                <c:pt idx="29080">
                  <c:v>288.84976139999998</c:v>
                </c:pt>
                <c:pt idx="29081">
                  <c:v>288.85969540000002</c:v>
                </c:pt>
                <c:pt idx="29082">
                  <c:v>288.86962940000001</c:v>
                </c:pt>
                <c:pt idx="29083">
                  <c:v>288.8795624</c:v>
                </c:pt>
                <c:pt idx="29084">
                  <c:v>288.88949639999998</c:v>
                </c:pt>
                <c:pt idx="29085">
                  <c:v>288.89943040000003</c:v>
                </c:pt>
                <c:pt idx="29086">
                  <c:v>288.90936440000002</c:v>
                </c:pt>
                <c:pt idx="29087">
                  <c:v>288.9192984</c:v>
                </c:pt>
                <c:pt idx="29088">
                  <c:v>288.92923239999999</c:v>
                </c:pt>
                <c:pt idx="29089">
                  <c:v>288.93916639999998</c:v>
                </c:pt>
                <c:pt idx="29090">
                  <c:v>288.94910040000002</c:v>
                </c:pt>
                <c:pt idx="29091">
                  <c:v>288.95903440000001</c:v>
                </c:pt>
                <c:pt idx="29092">
                  <c:v>288.96896839999999</c:v>
                </c:pt>
                <c:pt idx="29093">
                  <c:v>288.97890239999998</c:v>
                </c:pt>
                <c:pt idx="29094">
                  <c:v>288.98883640000003</c:v>
                </c:pt>
                <c:pt idx="29095">
                  <c:v>288.99877040000001</c:v>
                </c:pt>
                <c:pt idx="29096">
                  <c:v>289.0087034</c:v>
                </c:pt>
                <c:pt idx="29097">
                  <c:v>289.01863739999999</c:v>
                </c:pt>
                <c:pt idx="29098">
                  <c:v>289.02857139999998</c:v>
                </c:pt>
                <c:pt idx="29099">
                  <c:v>289.03850540000002</c:v>
                </c:pt>
                <c:pt idx="29100">
                  <c:v>289.04843940000001</c:v>
                </c:pt>
                <c:pt idx="29101">
                  <c:v>289.05837339999999</c:v>
                </c:pt>
                <c:pt idx="29102">
                  <c:v>289.06830739999998</c:v>
                </c:pt>
                <c:pt idx="29103">
                  <c:v>289.07824140000002</c:v>
                </c:pt>
                <c:pt idx="29104">
                  <c:v>289.08817540000001</c:v>
                </c:pt>
                <c:pt idx="29105">
                  <c:v>289.0981094</c:v>
                </c:pt>
                <c:pt idx="29106">
                  <c:v>289.10804339999999</c:v>
                </c:pt>
                <c:pt idx="29107">
                  <c:v>289.11797739999997</c:v>
                </c:pt>
                <c:pt idx="29108">
                  <c:v>289.12791140000002</c:v>
                </c:pt>
                <c:pt idx="29109">
                  <c:v>289.13784440000001</c:v>
                </c:pt>
                <c:pt idx="29110">
                  <c:v>289.14777839999999</c:v>
                </c:pt>
                <c:pt idx="29111">
                  <c:v>289.15771239999998</c:v>
                </c:pt>
                <c:pt idx="29112">
                  <c:v>289.16764640000002</c:v>
                </c:pt>
                <c:pt idx="29113">
                  <c:v>289.17758040000001</c:v>
                </c:pt>
                <c:pt idx="29114">
                  <c:v>289.1875144</c:v>
                </c:pt>
                <c:pt idx="29115">
                  <c:v>289.19744839999998</c:v>
                </c:pt>
                <c:pt idx="29116">
                  <c:v>289.20738239999997</c:v>
                </c:pt>
                <c:pt idx="29117">
                  <c:v>289.21731640000002</c:v>
                </c:pt>
                <c:pt idx="29118">
                  <c:v>289.2272504</c:v>
                </c:pt>
                <c:pt idx="29119">
                  <c:v>289.23718439999999</c:v>
                </c:pt>
                <c:pt idx="29120">
                  <c:v>289.24711839999998</c:v>
                </c:pt>
                <c:pt idx="29121">
                  <c:v>289.25705140000002</c:v>
                </c:pt>
                <c:pt idx="29122">
                  <c:v>289.26698540000001</c:v>
                </c:pt>
                <c:pt idx="29123">
                  <c:v>289.2769194</c:v>
                </c:pt>
                <c:pt idx="29124">
                  <c:v>289.28685339999998</c:v>
                </c:pt>
                <c:pt idx="29125">
                  <c:v>289.29678740000003</c:v>
                </c:pt>
                <c:pt idx="29126">
                  <c:v>289.30672140000001</c:v>
                </c:pt>
                <c:pt idx="29127">
                  <c:v>289.3166554</c:v>
                </c:pt>
                <c:pt idx="29128">
                  <c:v>289.32658939999999</c:v>
                </c:pt>
                <c:pt idx="29129">
                  <c:v>289.33652339999998</c:v>
                </c:pt>
                <c:pt idx="29130">
                  <c:v>289.34645740000002</c:v>
                </c:pt>
                <c:pt idx="29131">
                  <c:v>289.35639140000001</c:v>
                </c:pt>
                <c:pt idx="29132">
                  <c:v>289.36632539999999</c:v>
                </c:pt>
                <c:pt idx="29133">
                  <c:v>289.37625839999998</c:v>
                </c:pt>
                <c:pt idx="29134">
                  <c:v>289.38619240000003</c:v>
                </c:pt>
                <c:pt idx="29135">
                  <c:v>289.39612640000001</c:v>
                </c:pt>
                <c:pt idx="29136">
                  <c:v>289.4060604</c:v>
                </c:pt>
                <c:pt idx="29137">
                  <c:v>289.41599439999999</c:v>
                </c:pt>
                <c:pt idx="29138">
                  <c:v>289.42592839999998</c:v>
                </c:pt>
                <c:pt idx="29139">
                  <c:v>289.43586240000002</c:v>
                </c:pt>
                <c:pt idx="29140">
                  <c:v>289.44579640000001</c:v>
                </c:pt>
                <c:pt idx="29141">
                  <c:v>289.45573039999999</c:v>
                </c:pt>
                <c:pt idx="29142">
                  <c:v>289.46566439999998</c:v>
                </c:pt>
                <c:pt idx="29143">
                  <c:v>289.47559840000002</c:v>
                </c:pt>
                <c:pt idx="29144">
                  <c:v>289.48553240000001</c:v>
                </c:pt>
                <c:pt idx="29145">
                  <c:v>289.4954654</c:v>
                </c:pt>
                <c:pt idx="29146">
                  <c:v>289.50539939999999</c:v>
                </c:pt>
                <c:pt idx="29147">
                  <c:v>289.51533339999997</c:v>
                </c:pt>
                <c:pt idx="29148">
                  <c:v>289.52526740000002</c:v>
                </c:pt>
                <c:pt idx="29149">
                  <c:v>289.53520140000001</c:v>
                </c:pt>
                <c:pt idx="29150">
                  <c:v>289.54513539999999</c:v>
                </c:pt>
                <c:pt idx="29151">
                  <c:v>289.55506939999998</c:v>
                </c:pt>
                <c:pt idx="29152">
                  <c:v>289.56500340000002</c:v>
                </c:pt>
                <c:pt idx="29153">
                  <c:v>289.57493740000001</c:v>
                </c:pt>
                <c:pt idx="29154">
                  <c:v>289.5848714</c:v>
                </c:pt>
                <c:pt idx="29155">
                  <c:v>289.59480539999998</c:v>
                </c:pt>
                <c:pt idx="29156">
                  <c:v>289.60473940000003</c:v>
                </c:pt>
                <c:pt idx="29157">
                  <c:v>289.61467240000002</c:v>
                </c:pt>
                <c:pt idx="29158">
                  <c:v>289.6246064</c:v>
                </c:pt>
                <c:pt idx="29159">
                  <c:v>289.63454039999999</c:v>
                </c:pt>
                <c:pt idx="29160">
                  <c:v>289.64447439999998</c:v>
                </c:pt>
                <c:pt idx="29161">
                  <c:v>289.65440840000002</c:v>
                </c:pt>
                <c:pt idx="29162">
                  <c:v>289.66434240000001</c:v>
                </c:pt>
                <c:pt idx="29163">
                  <c:v>289.6742764</c:v>
                </c:pt>
                <c:pt idx="29164">
                  <c:v>289.68421039999998</c:v>
                </c:pt>
                <c:pt idx="29165">
                  <c:v>289.69414440000003</c:v>
                </c:pt>
                <c:pt idx="29166">
                  <c:v>289.70407840000001</c:v>
                </c:pt>
                <c:pt idx="29167">
                  <c:v>289.7140124</c:v>
                </c:pt>
                <c:pt idx="29168">
                  <c:v>289.72394639999999</c:v>
                </c:pt>
                <c:pt idx="29169">
                  <c:v>289.73387939999998</c:v>
                </c:pt>
                <c:pt idx="29170">
                  <c:v>289.74381299999999</c:v>
                </c:pt>
                <c:pt idx="29171">
                  <c:v>289.75374699999998</c:v>
                </c:pt>
                <c:pt idx="29172">
                  <c:v>289.76368100000002</c:v>
                </c:pt>
                <c:pt idx="29173">
                  <c:v>289.77361500000001</c:v>
                </c:pt>
                <c:pt idx="29174">
                  <c:v>289.78354899999999</c:v>
                </c:pt>
                <c:pt idx="29175">
                  <c:v>289.79348299999998</c:v>
                </c:pt>
                <c:pt idx="29176">
                  <c:v>289.80341700000002</c:v>
                </c:pt>
                <c:pt idx="29177">
                  <c:v>289.81335100000001</c:v>
                </c:pt>
                <c:pt idx="29178">
                  <c:v>289.823285</c:v>
                </c:pt>
                <c:pt idx="29179">
                  <c:v>289.83321899999999</c:v>
                </c:pt>
                <c:pt idx="29180">
                  <c:v>289.84315199999998</c:v>
                </c:pt>
                <c:pt idx="29181">
                  <c:v>289.85308600000002</c:v>
                </c:pt>
                <c:pt idx="29182">
                  <c:v>289.86302000000001</c:v>
                </c:pt>
                <c:pt idx="29183">
                  <c:v>289.87295399999999</c:v>
                </c:pt>
                <c:pt idx="29184">
                  <c:v>289.88288799999998</c:v>
                </c:pt>
                <c:pt idx="29185">
                  <c:v>289.89282200000002</c:v>
                </c:pt>
                <c:pt idx="29186">
                  <c:v>289.90275600000001</c:v>
                </c:pt>
                <c:pt idx="29187">
                  <c:v>289.91269</c:v>
                </c:pt>
                <c:pt idx="29188">
                  <c:v>289.92262399999998</c:v>
                </c:pt>
                <c:pt idx="29189">
                  <c:v>289.93255799999997</c:v>
                </c:pt>
                <c:pt idx="29190">
                  <c:v>289.94249200000002</c:v>
                </c:pt>
                <c:pt idx="29191">
                  <c:v>289.952426</c:v>
                </c:pt>
                <c:pt idx="29192">
                  <c:v>289.96235899999999</c:v>
                </c:pt>
                <c:pt idx="29193">
                  <c:v>289.97229299999998</c:v>
                </c:pt>
                <c:pt idx="29194">
                  <c:v>289.98222700000002</c:v>
                </c:pt>
                <c:pt idx="29195">
                  <c:v>289.99216100000001</c:v>
                </c:pt>
                <c:pt idx="29196">
                  <c:v>290.002095</c:v>
                </c:pt>
                <c:pt idx="29197">
                  <c:v>290.01202899999998</c:v>
                </c:pt>
                <c:pt idx="29198">
                  <c:v>290.02196300000003</c:v>
                </c:pt>
                <c:pt idx="29199">
                  <c:v>290.03189700000001</c:v>
                </c:pt>
                <c:pt idx="29200">
                  <c:v>290.041831</c:v>
                </c:pt>
                <c:pt idx="29201">
                  <c:v>290.05176499999999</c:v>
                </c:pt>
                <c:pt idx="29202">
                  <c:v>290.06169899999998</c:v>
                </c:pt>
                <c:pt idx="29203">
                  <c:v>290.07163200000002</c:v>
                </c:pt>
                <c:pt idx="29204">
                  <c:v>290.08156600000001</c:v>
                </c:pt>
                <c:pt idx="29205">
                  <c:v>290.0915</c:v>
                </c:pt>
                <c:pt idx="29206">
                  <c:v>290.10143399999998</c:v>
                </c:pt>
                <c:pt idx="29207">
                  <c:v>290.11136800000003</c:v>
                </c:pt>
                <c:pt idx="29208">
                  <c:v>290.12130200000001</c:v>
                </c:pt>
                <c:pt idx="29209">
                  <c:v>290.131236</c:v>
                </c:pt>
                <c:pt idx="29210">
                  <c:v>290.14116999999999</c:v>
                </c:pt>
                <c:pt idx="29211">
                  <c:v>290.15110399999998</c:v>
                </c:pt>
                <c:pt idx="29212">
                  <c:v>290.16103800000002</c:v>
                </c:pt>
                <c:pt idx="29213">
                  <c:v>290.17097200000001</c:v>
                </c:pt>
                <c:pt idx="29214">
                  <c:v>290.18090599999999</c:v>
                </c:pt>
                <c:pt idx="29215">
                  <c:v>290.19083899999998</c:v>
                </c:pt>
                <c:pt idx="29216">
                  <c:v>290.20077300000003</c:v>
                </c:pt>
                <c:pt idx="29217">
                  <c:v>290.21070700000001</c:v>
                </c:pt>
                <c:pt idx="29218">
                  <c:v>290.220641</c:v>
                </c:pt>
                <c:pt idx="29219">
                  <c:v>290.23057499999999</c:v>
                </c:pt>
                <c:pt idx="29220">
                  <c:v>290.24050899999997</c:v>
                </c:pt>
                <c:pt idx="29221">
                  <c:v>290.25044300000002</c:v>
                </c:pt>
                <c:pt idx="29222">
                  <c:v>290.26037700000001</c:v>
                </c:pt>
                <c:pt idx="29223">
                  <c:v>290.27031099999999</c:v>
                </c:pt>
                <c:pt idx="29224">
                  <c:v>290.28024499999998</c:v>
                </c:pt>
                <c:pt idx="29225">
                  <c:v>290.29017900000002</c:v>
                </c:pt>
                <c:pt idx="29226">
                  <c:v>290.30011200000001</c:v>
                </c:pt>
                <c:pt idx="29227">
                  <c:v>290.310046</c:v>
                </c:pt>
                <c:pt idx="29228">
                  <c:v>290.31997999999999</c:v>
                </c:pt>
                <c:pt idx="29229">
                  <c:v>290.32991399999997</c:v>
                </c:pt>
                <c:pt idx="29230">
                  <c:v>290.33984800000002</c:v>
                </c:pt>
                <c:pt idx="29231">
                  <c:v>290.349782</c:v>
                </c:pt>
                <c:pt idx="29232">
                  <c:v>290.35971599999999</c:v>
                </c:pt>
                <c:pt idx="29233">
                  <c:v>290.36964999999998</c:v>
                </c:pt>
                <c:pt idx="29234">
                  <c:v>290.37958400000002</c:v>
                </c:pt>
                <c:pt idx="29235">
                  <c:v>290.38951800000001</c:v>
                </c:pt>
                <c:pt idx="29236">
                  <c:v>290.399452</c:v>
                </c:pt>
                <c:pt idx="29237">
                  <c:v>290.40938499999999</c:v>
                </c:pt>
                <c:pt idx="29238">
                  <c:v>290.41931899999997</c:v>
                </c:pt>
                <c:pt idx="29239">
                  <c:v>290.42925300000002</c:v>
                </c:pt>
                <c:pt idx="29240">
                  <c:v>290.439187</c:v>
                </c:pt>
                <c:pt idx="29241">
                  <c:v>290.44912099999999</c:v>
                </c:pt>
                <c:pt idx="29242">
                  <c:v>290.45905499999998</c:v>
                </c:pt>
                <c:pt idx="29243">
                  <c:v>290.46898900000002</c:v>
                </c:pt>
                <c:pt idx="29244">
                  <c:v>290.47892300000001</c:v>
                </c:pt>
                <c:pt idx="29245">
                  <c:v>290.488857</c:v>
                </c:pt>
                <c:pt idx="29246">
                  <c:v>290.49879099999998</c:v>
                </c:pt>
                <c:pt idx="29247">
                  <c:v>290.50872500000003</c:v>
                </c:pt>
                <c:pt idx="29248">
                  <c:v>290.51865800000002</c:v>
                </c:pt>
                <c:pt idx="29249">
                  <c:v>290.528592</c:v>
                </c:pt>
                <c:pt idx="29250">
                  <c:v>290.53852599999999</c:v>
                </c:pt>
                <c:pt idx="29251">
                  <c:v>290.54845999999998</c:v>
                </c:pt>
                <c:pt idx="29252">
                  <c:v>290.55839400000002</c:v>
                </c:pt>
                <c:pt idx="29253">
                  <c:v>290.56832800000001</c:v>
                </c:pt>
                <c:pt idx="29254">
                  <c:v>290.578262</c:v>
                </c:pt>
                <c:pt idx="29255">
                  <c:v>290.58819599999998</c:v>
                </c:pt>
                <c:pt idx="29256">
                  <c:v>290.59813000000003</c:v>
                </c:pt>
                <c:pt idx="29257">
                  <c:v>290.60806400000001</c:v>
                </c:pt>
                <c:pt idx="29258">
                  <c:v>290.617998</c:v>
                </c:pt>
                <c:pt idx="29259">
                  <c:v>290.62793099999999</c:v>
                </c:pt>
                <c:pt idx="29260">
                  <c:v>290.63786499999998</c:v>
                </c:pt>
                <c:pt idx="29261">
                  <c:v>290.64779900000002</c:v>
                </c:pt>
                <c:pt idx="29262">
                  <c:v>290.65773300000001</c:v>
                </c:pt>
                <c:pt idx="29263">
                  <c:v>290.66766699999999</c:v>
                </c:pt>
                <c:pt idx="29264">
                  <c:v>290.67760099999998</c:v>
                </c:pt>
                <c:pt idx="29265">
                  <c:v>290.68753500000003</c:v>
                </c:pt>
                <c:pt idx="29266">
                  <c:v>290.69746900000001</c:v>
                </c:pt>
                <c:pt idx="29267">
                  <c:v>290.707403</c:v>
                </c:pt>
                <c:pt idx="29268">
                  <c:v>290.71733699999999</c:v>
                </c:pt>
                <c:pt idx="29269">
                  <c:v>290.72727099999997</c:v>
                </c:pt>
                <c:pt idx="29270">
                  <c:v>290.73720400000002</c:v>
                </c:pt>
                <c:pt idx="29271">
                  <c:v>290.74713780000002</c:v>
                </c:pt>
                <c:pt idx="29272">
                  <c:v>290.75707180000001</c:v>
                </c:pt>
                <c:pt idx="29273">
                  <c:v>290.76700579999999</c:v>
                </c:pt>
                <c:pt idx="29274">
                  <c:v>290.77693979999998</c:v>
                </c:pt>
                <c:pt idx="29275">
                  <c:v>290.78687380000002</c:v>
                </c:pt>
                <c:pt idx="29276">
                  <c:v>290.79680780000001</c:v>
                </c:pt>
                <c:pt idx="29277">
                  <c:v>290.8067418</c:v>
                </c:pt>
                <c:pt idx="29278">
                  <c:v>290.81667579999998</c:v>
                </c:pt>
                <c:pt idx="29279">
                  <c:v>290.82660980000003</c:v>
                </c:pt>
                <c:pt idx="29280">
                  <c:v>290.83654380000002</c:v>
                </c:pt>
                <c:pt idx="29281">
                  <c:v>290.8464768</c:v>
                </c:pt>
                <c:pt idx="29282">
                  <c:v>290.85641079999999</c:v>
                </c:pt>
                <c:pt idx="29283">
                  <c:v>290.86634479999998</c:v>
                </c:pt>
                <c:pt idx="29284">
                  <c:v>290.87627880000002</c:v>
                </c:pt>
                <c:pt idx="29285">
                  <c:v>290.88621280000001</c:v>
                </c:pt>
                <c:pt idx="29286">
                  <c:v>290.8961468</c:v>
                </c:pt>
                <c:pt idx="29287">
                  <c:v>290.90608079999998</c:v>
                </c:pt>
                <c:pt idx="29288">
                  <c:v>290.91601480000003</c:v>
                </c:pt>
                <c:pt idx="29289">
                  <c:v>290.92594880000001</c:v>
                </c:pt>
                <c:pt idx="29290">
                  <c:v>290.9358828</c:v>
                </c:pt>
                <c:pt idx="29291">
                  <c:v>290.94581579999999</c:v>
                </c:pt>
                <c:pt idx="29292">
                  <c:v>290.95574979999998</c:v>
                </c:pt>
                <c:pt idx="29293">
                  <c:v>290.96568380000002</c:v>
                </c:pt>
                <c:pt idx="29294">
                  <c:v>290.97561780000001</c:v>
                </c:pt>
                <c:pt idx="29295">
                  <c:v>290.9855518</c:v>
                </c:pt>
                <c:pt idx="29296">
                  <c:v>290.99548579999998</c:v>
                </c:pt>
                <c:pt idx="29297">
                  <c:v>291.0054197</c:v>
                </c:pt>
                <c:pt idx="29298">
                  <c:v>291.01535380000001</c:v>
                </c:pt>
                <c:pt idx="29299">
                  <c:v>291.0252878</c:v>
                </c:pt>
                <c:pt idx="29300">
                  <c:v>291.03522179999999</c:v>
                </c:pt>
                <c:pt idx="29301">
                  <c:v>291.04515579999997</c:v>
                </c:pt>
                <c:pt idx="29302">
                  <c:v>291.0550887</c:v>
                </c:pt>
                <c:pt idx="29303">
                  <c:v>291.06502280000001</c:v>
                </c:pt>
                <c:pt idx="29304">
                  <c:v>291.0749568</c:v>
                </c:pt>
                <c:pt idx="29305">
                  <c:v>291.08489079999998</c:v>
                </c:pt>
                <c:pt idx="29306">
                  <c:v>291.09482480000003</c:v>
                </c:pt>
                <c:pt idx="29307">
                  <c:v>291.10475880000001</c:v>
                </c:pt>
                <c:pt idx="29308">
                  <c:v>291.1146928</c:v>
                </c:pt>
                <c:pt idx="29309">
                  <c:v>291.12462679999999</c:v>
                </c:pt>
                <c:pt idx="29310">
                  <c:v>291.13456079999997</c:v>
                </c:pt>
                <c:pt idx="29311">
                  <c:v>291.14449480000002</c:v>
                </c:pt>
                <c:pt idx="29312">
                  <c:v>291.15442780000001</c:v>
                </c:pt>
                <c:pt idx="29313">
                  <c:v>291.16436179999999</c:v>
                </c:pt>
                <c:pt idx="29314">
                  <c:v>291.17429579999998</c:v>
                </c:pt>
                <c:pt idx="29315">
                  <c:v>291.18422980000003</c:v>
                </c:pt>
                <c:pt idx="29316">
                  <c:v>291.19416380000001</c:v>
                </c:pt>
                <c:pt idx="29317">
                  <c:v>291.2040978</c:v>
                </c:pt>
                <c:pt idx="29318">
                  <c:v>291.21403179999999</c:v>
                </c:pt>
                <c:pt idx="29319">
                  <c:v>291.22396579999997</c:v>
                </c:pt>
                <c:pt idx="29320">
                  <c:v>291.23389980000002</c:v>
                </c:pt>
                <c:pt idx="29321">
                  <c:v>291.2438338</c:v>
                </c:pt>
                <c:pt idx="29322">
                  <c:v>291.25376779999999</c:v>
                </c:pt>
                <c:pt idx="29323">
                  <c:v>291.26370079999998</c:v>
                </c:pt>
                <c:pt idx="29324">
                  <c:v>291.27363480000002</c:v>
                </c:pt>
                <c:pt idx="29325">
                  <c:v>291.28356880000001</c:v>
                </c:pt>
                <c:pt idx="29326">
                  <c:v>291.2935028</c:v>
                </c:pt>
                <c:pt idx="29327">
                  <c:v>291.30343679999999</c:v>
                </c:pt>
                <c:pt idx="29328">
                  <c:v>291.31337079999997</c:v>
                </c:pt>
                <c:pt idx="29329">
                  <c:v>291.32330480000002</c:v>
                </c:pt>
                <c:pt idx="29330">
                  <c:v>291.3332388</c:v>
                </c:pt>
                <c:pt idx="29331">
                  <c:v>291.34317279999999</c:v>
                </c:pt>
                <c:pt idx="29332">
                  <c:v>291.35310679999998</c:v>
                </c:pt>
                <c:pt idx="29333">
                  <c:v>291.36303980000002</c:v>
                </c:pt>
                <c:pt idx="29334">
                  <c:v>291.37297380000001</c:v>
                </c:pt>
                <c:pt idx="29335">
                  <c:v>291.3829078</c:v>
                </c:pt>
                <c:pt idx="29336">
                  <c:v>291.39284179999999</c:v>
                </c:pt>
                <c:pt idx="29337">
                  <c:v>291.40277579999997</c:v>
                </c:pt>
                <c:pt idx="29338">
                  <c:v>291.41270980000002</c:v>
                </c:pt>
                <c:pt idx="29339">
                  <c:v>291.4226438</c:v>
                </c:pt>
                <c:pt idx="29340">
                  <c:v>291.43257779999999</c:v>
                </c:pt>
                <c:pt idx="29341">
                  <c:v>291.44251179999998</c:v>
                </c:pt>
                <c:pt idx="29342">
                  <c:v>291.45244580000002</c:v>
                </c:pt>
                <c:pt idx="29343">
                  <c:v>291.46237980000001</c:v>
                </c:pt>
                <c:pt idx="29344">
                  <c:v>291.4723128</c:v>
                </c:pt>
                <c:pt idx="29345">
                  <c:v>291.48224679999998</c:v>
                </c:pt>
                <c:pt idx="29346">
                  <c:v>291.49218080000003</c:v>
                </c:pt>
                <c:pt idx="29347">
                  <c:v>291.50211480000002</c:v>
                </c:pt>
                <c:pt idx="29348">
                  <c:v>291.5120488</c:v>
                </c:pt>
                <c:pt idx="29349">
                  <c:v>291.52198279999999</c:v>
                </c:pt>
                <c:pt idx="29350">
                  <c:v>291.53191679999998</c:v>
                </c:pt>
                <c:pt idx="29351">
                  <c:v>291.54185080000002</c:v>
                </c:pt>
                <c:pt idx="29352">
                  <c:v>291.55178480000001</c:v>
                </c:pt>
                <c:pt idx="29353">
                  <c:v>291.56171879999999</c:v>
                </c:pt>
                <c:pt idx="29354">
                  <c:v>291.57165179999998</c:v>
                </c:pt>
                <c:pt idx="29355">
                  <c:v>291.58158580000003</c:v>
                </c:pt>
                <c:pt idx="29356">
                  <c:v>291.59151980000001</c:v>
                </c:pt>
                <c:pt idx="29357">
                  <c:v>291.6014538</c:v>
                </c:pt>
                <c:pt idx="29358">
                  <c:v>291.61138779999999</c:v>
                </c:pt>
                <c:pt idx="29359">
                  <c:v>291.62132179999998</c:v>
                </c:pt>
                <c:pt idx="29360">
                  <c:v>291.63125580000002</c:v>
                </c:pt>
                <c:pt idx="29361">
                  <c:v>291.64118980000001</c:v>
                </c:pt>
                <c:pt idx="29362">
                  <c:v>291.65112379999999</c:v>
                </c:pt>
                <c:pt idx="29363">
                  <c:v>291.66105779999998</c:v>
                </c:pt>
                <c:pt idx="29364">
                  <c:v>291.67099080000003</c:v>
                </c:pt>
                <c:pt idx="29365">
                  <c:v>291.68092480000001</c:v>
                </c:pt>
                <c:pt idx="29366">
                  <c:v>291.6908588</c:v>
                </c:pt>
                <c:pt idx="29367">
                  <c:v>291.70079279999999</c:v>
                </c:pt>
                <c:pt idx="29368">
                  <c:v>291.71072679999997</c:v>
                </c:pt>
                <c:pt idx="29369">
                  <c:v>291.72066080000002</c:v>
                </c:pt>
                <c:pt idx="29370">
                  <c:v>291.73059480000001</c:v>
                </c:pt>
                <c:pt idx="29371">
                  <c:v>291.74052879999999</c:v>
                </c:pt>
                <c:pt idx="29372">
                  <c:v>291.75046279999998</c:v>
                </c:pt>
                <c:pt idx="29373">
                  <c:v>291.76039680000002</c:v>
                </c:pt>
                <c:pt idx="29374">
                  <c:v>291.77033080000001</c:v>
                </c:pt>
                <c:pt idx="29375">
                  <c:v>291.7802638</c:v>
                </c:pt>
                <c:pt idx="29376">
                  <c:v>291.79019779999999</c:v>
                </c:pt>
                <c:pt idx="29377">
                  <c:v>291.80013179999997</c:v>
                </c:pt>
                <c:pt idx="29378">
                  <c:v>291.81006580000002</c:v>
                </c:pt>
                <c:pt idx="29379">
                  <c:v>291.81999980000001</c:v>
                </c:pt>
                <c:pt idx="29380">
                  <c:v>291.82993379999999</c:v>
                </c:pt>
                <c:pt idx="29381">
                  <c:v>291.83986779999998</c:v>
                </c:pt>
                <c:pt idx="29382">
                  <c:v>291.84980180000002</c:v>
                </c:pt>
                <c:pt idx="29383">
                  <c:v>291.85973580000001</c:v>
                </c:pt>
                <c:pt idx="29384">
                  <c:v>291.8696698</c:v>
                </c:pt>
                <c:pt idx="29385">
                  <c:v>291.87960279999999</c:v>
                </c:pt>
                <c:pt idx="29386">
                  <c:v>291.88953679999997</c:v>
                </c:pt>
                <c:pt idx="29387">
                  <c:v>291.89947080000002</c:v>
                </c:pt>
                <c:pt idx="29388">
                  <c:v>291.9094048</c:v>
                </c:pt>
                <c:pt idx="29389">
                  <c:v>291.91933879999999</c:v>
                </c:pt>
                <c:pt idx="29390">
                  <c:v>291.92927279999998</c:v>
                </c:pt>
                <c:pt idx="29391">
                  <c:v>291.93920680000002</c:v>
                </c:pt>
                <c:pt idx="29392">
                  <c:v>291.94914080000001</c:v>
                </c:pt>
                <c:pt idx="29393">
                  <c:v>291.9590748</c:v>
                </c:pt>
                <c:pt idx="29394">
                  <c:v>291.96900879999998</c:v>
                </c:pt>
                <c:pt idx="29395">
                  <c:v>291.97894179999997</c:v>
                </c:pt>
                <c:pt idx="29396">
                  <c:v>291.98887580000002</c:v>
                </c:pt>
                <c:pt idx="29397">
                  <c:v>291.9988098</c:v>
                </c:pt>
                <c:pt idx="29398">
                  <c:v>292.00874379999999</c:v>
                </c:pt>
                <c:pt idx="29399">
                  <c:v>292.01867779999998</c:v>
                </c:pt>
                <c:pt idx="29400">
                  <c:v>292.02861180000002</c:v>
                </c:pt>
                <c:pt idx="29401">
                  <c:v>292.03854580000001</c:v>
                </c:pt>
                <c:pt idx="29402">
                  <c:v>292.0484798</c:v>
                </c:pt>
                <c:pt idx="29403">
                  <c:v>292.05841379999998</c:v>
                </c:pt>
                <c:pt idx="29404">
                  <c:v>292.06834780000003</c:v>
                </c:pt>
                <c:pt idx="29405">
                  <c:v>292.07828180000001</c:v>
                </c:pt>
                <c:pt idx="29406">
                  <c:v>292.0882148</c:v>
                </c:pt>
                <c:pt idx="29407">
                  <c:v>292.09814879999999</c:v>
                </c:pt>
                <c:pt idx="29408">
                  <c:v>292.10808279999998</c:v>
                </c:pt>
                <c:pt idx="29409">
                  <c:v>292.11801680000002</c:v>
                </c:pt>
                <c:pt idx="29410">
                  <c:v>292.12795080000001</c:v>
                </c:pt>
                <c:pt idx="29411">
                  <c:v>292.13788479999999</c:v>
                </c:pt>
                <c:pt idx="29412">
                  <c:v>292.14781879999998</c:v>
                </c:pt>
                <c:pt idx="29413">
                  <c:v>292.15775280000003</c:v>
                </c:pt>
                <c:pt idx="29414">
                  <c:v>292.16768680000001</c:v>
                </c:pt>
                <c:pt idx="29415">
                  <c:v>292.1776208</c:v>
                </c:pt>
                <c:pt idx="29416">
                  <c:v>292.18755379999999</c:v>
                </c:pt>
                <c:pt idx="29417">
                  <c:v>292.19748779999998</c:v>
                </c:pt>
                <c:pt idx="29418">
                  <c:v>292.20742180000002</c:v>
                </c:pt>
                <c:pt idx="29419">
                  <c:v>292.21735580000001</c:v>
                </c:pt>
                <c:pt idx="29420">
                  <c:v>292.22728979999999</c:v>
                </c:pt>
                <c:pt idx="29421">
                  <c:v>292.23722379999998</c:v>
                </c:pt>
                <c:pt idx="29422">
                  <c:v>292.24715780000002</c:v>
                </c:pt>
                <c:pt idx="29423">
                  <c:v>292.25709180000001</c:v>
                </c:pt>
                <c:pt idx="29424">
                  <c:v>292.2670258</c:v>
                </c:pt>
                <c:pt idx="29425">
                  <c:v>292.27695979999999</c:v>
                </c:pt>
                <c:pt idx="29426">
                  <c:v>292.28689279999998</c:v>
                </c:pt>
                <c:pt idx="29427">
                  <c:v>292.29682680000002</c:v>
                </c:pt>
                <c:pt idx="29428">
                  <c:v>292.30676080000001</c:v>
                </c:pt>
                <c:pt idx="29429">
                  <c:v>292.31669479999999</c:v>
                </c:pt>
                <c:pt idx="29430">
                  <c:v>292.32662879999998</c:v>
                </c:pt>
                <c:pt idx="29431">
                  <c:v>292.33656280000002</c:v>
                </c:pt>
                <c:pt idx="29432">
                  <c:v>292.34649680000001</c:v>
                </c:pt>
                <c:pt idx="29433">
                  <c:v>292.3564308</c:v>
                </c:pt>
                <c:pt idx="29434">
                  <c:v>292.36636479999999</c:v>
                </c:pt>
                <c:pt idx="29435">
                  <c:v>292.37629879999997</c:v>
                </c:pt>
                <c:pt idx="29436">
                  <c:v>292.38623180000002</c:v>
                </c:pt>
                <c:pt idx="29437">
                  <c:v>292.39616580000001</c:v>
                </c:pt>
                <c:pt idx="29438">
                  <c:v>292.40609979999999</c:v>
                </c:pt>
                <c:pt idx="29439">
                  <c:v>292.41603379999998</c:v>
                </c:pt>
                <c:pt idx="29440">
                  <c:v>292.42596780000002</c:v>
                </c:pt>
                <c:pt idx="29441">
                  <c:v>292.43590180000001</c:v>
                </c:pt>
                <c:pt idx="29442">
                  <c:v>292.4458358</c:v>
                </c:pt>
                <c:pt idx="29443">
                  <c:v>292.45576979999998</c:v>
                </c:pt>
                <c:pt idx="29444">
                  <c:v>292.46570380000003</c:v>
                </c:pt>
                <c:pt idx="29445">
                  <c:v>292.47563780000002</c:v>
                </c:pt>
                <c:pt idx="29446">
                  <c:v>292.4855708</c:v>
                </c:pt>
                <c:pt idx="29447">
                  <c:v>292.49550479999999</c:v>
                </c:pt>
                <c:pt idx="29448">
                  <c:v>292.50543879999998</c:v>
                </c:pt>
                <c:pt idx="29449">
                  <c:v>292.51537280000002</c:v>
                </c:pt>
                <c:pt idx="29450">
                  <c:v>292.52530680000001</c:v>
                </c:pt>
                <c:pt idx="29451">
                  <c:v>292.5352408</c:v>
                </c:pt>
                <c:pt idx="29452">
                  <c:v>292.54517479999998</c:v>
                </c:pt>
                <c:pt idx="29453">
                  <c:v>292.55510880000003</c:v>
                </c:pt>
                <c:pt idx="29454">
                  <c:v>292.56504280000001</c:v>
                </c:pt>
                <c:pt idx="29455">
                  <c:v>292.5749768</c:v>
                </c:pt>
                <c:pt idx="29456">
                  <c:v>292.58490979999999</c:v>
                </c:pt>
                <c:pt idx="29457">
                  <c:v>292.59484379999998</c:v>
                </c:pt>
                <c:pt idx="29458">
                  <c:v>292.60477780000002</c:v>
                </c:pt>
                <c:pt idx="29459">
                  <c:v>292.61471180000001</c:v>
                </c:pt>
                <c:pt idx="29460">
                  <c:v>292.6246458</c:v>
                </c:pt>
                <c:pt idx="29461">
                  <c:v>292.63457979999998</c:v>
                </c:pt>
                <c:pt idx="29462">
                  <c:v>292.64451380000003</c:v>
                </c:pt>
                <c:pt idx="29463">
                  <c:v>292.65444780000001</c:v>
                </c:pt>
                <c:pt idx="29464">
                  <c:v>292.6643818</c:v>
                </c:pt>
                <c:pt idx="29465">
                  <c:v>292.67431579999999</c:v>
                </c:pt>
                <c:pt idx="29466">
                  <c:v>292.68424879999998</c:v>
                </c:pt>
                <c:pt idx="29467">
                  <c:v>292.69418280000002</c:v>
                </c:pt>
                <c:pt idx="29468">
                  <c:v>292.70411680000001</c:v>
                </c:pt>
                <c:pt idx="29469">
                  <c:v>292.7140508</c:v>
                </c:pt>
                <c:pt idx="29470">
                  <c:v>292.72398479999998</c:v>
                </c:pt>
                <c:pt idx="29471">
                  <c:v>292.73391880000003</c:v>
                </c:pt>
                <c:pt idx="29472">
                  <c:v>292.74385289999998</c:v>
                </c:pt>
                <c:pt idx="29473">
                  <c:v>292.75378690000002</c:v>
                </c:pt>
                <c:pt idx="29474">
                  <c:v>292.76372090000001</c:v>
                </c:pt>
                <c:pt idx="29475">
                  <c:v>292.7736549</c:v>
                </c:pt>
                <c:pt idx="29476">
                  <c:v>292.78358789999999</c:v>
                </c:pt>
                <c:pt idx="29477">
                  <c:v>292.79352189999997</c:v>
                </c:pt>
                <c:pt idx="29478">
                  <c:v>292.80345590000002</c:v>
                </c:pt>
                <c:pt idx="29479">
                  <c:v>292.8133899</c:v>
                </c:pt>
                <c:pt idx="29480">
                  <c:v>292.82332389999999</c:v>
                </c:pt>
                <c:pt idx="29481">
                  <c:v>292.83325789999998</c:v>
                </c:pt>
                <c:pt idx="29482">
                  <c:v>292.84319190000002</c:v>
                </c:pt>
                <c:pt idx="29483">
                  <c:v>292.85312590000001</c:v>
                </c:pt>
                <c:pt idx="29484">
                  <c:v>292.8630599</c:v>
                </c:pt>
                <c:pt idx="29485">
                  <c:v>292.87299389999998</c:v>
                </c:pt>
                <c:pt idx="29486">
                  <c:v>292.88292689999997</c:v>
                </c:pt>
                <c:pt idx="29487">
                  <c:v>292.89286090000002</c:v>
                </c:pt>
                <c:pt idx="29488">
                  <c:v>292.9027949</c:v>
                </c:pt>
                <c:pt idx="29489">
                  <c:v>292.91272889999999</c:v>
                </c:pt>
                <c:pt idx="29490">
                  <c:v>292.92266289999998</c:v>
                </c:pt>
                <c:pt idx="29491">
                  <c:v>292.93259690000002</c:v>
                </c:pt>
                <c:pt idx="29492">
                  <c:v>292.94253090000001</c:v>
                </c:pt>
                <c:pt idx="29493">
                  <c:v>292.9524649</c:v>
                </c:pt>
                <c:pt idx="29494">
                  <c:v>292.96239889999998</c:v>
                </c:pt>
                <c:pt idx="29495">
                  <c:v>292.97233290000003</c:v>
                </c:pt>
                <c:pt idx="29496">
                  <c:v>292.98226590000002</c:v>
                </c:pt>
                <c:pt idx="29497">
                  <c:v>292.9921999</c:v>
                </c:pt>
                <c:pt idx="29498">
                  <c:v>293.00213389999999</c:v>
                </c:pt>
                <c:pt idx="29499">
                  <c:v>293.01206789999998</c:v>
                </c:pt>
                <c:pt idx="29500">
                  <c:v>293.02200190000002</c:v>
                </c:pt>
                <c:pt idx="29501">
                  <c:v>293.03193590000001</c:v>
                </c:pt>
                <c:pt idx="29502">
                  <c:v>293.04186989999999</c:v>
                </c:pt>
                <c:pt idx="29503">
                  <c:v>293.05180389999998</c:v>
                </c:pt>
                <c:pt idx="29504">
                  <c:v>293.06173790000003</c:v>
                </c:pt>
                <c:pt idx="29505">
                  <c:v>293.07167190000001</c:v>
                </c:pt>
                <c:pt idx="29506">
                  <c:v>293.0816049</c:v>
                </c:pt>
                <c:pt idx="29507">
                  <c:v>293.09153889999999</c:v>
                </c:pt>
                <c:pt idx="29508">
                  <c:v>293.10147289999998</c:v>
                </c:pt>
                <c:pt idx="29509">
                  <c:v>293.11140690000002</c:v>
                </c:pt>
                <c:pt idx="29510">
                  <c:v>293.12134090000001</c:v>
                </c:pt>
                <c:pt idx="29511">
                  <c:v>293.13127489999999</c:v>
                </c:pt>
                <c:pt idx="29512">
                  <c:v>293.14120889999998</c:v>
                </c:pt>
                <c:pt idx="29513">
                  <c:v>293.15114290000002</c:v>
                </c:pt>
                <c:pt idx="29514">
                  <c:v>293.16107690000001</c:v>
                </c:pt>
                <c:pt idx="29515">
                  <c:v>293.1710099</c:v>
                </c:pt>
                <c:pt idx="29516">
                  <c:v>293.18094389999999</c:v>
                </c:pt>
                <c:pt idx="29517">
                  <c:v>293.19087789999998</c:v>
                </c:pt>
                <c:pt idx="29518">
                  <c:v>293.20081190000002</c:v>
                </c:pt>
                <c:pt idx="29519">
                  <c:v>293.21074590000001</c:v>
                </c:pt>
                <c:pt idx="29520">
                  <c:v>293.22067989999999</c:v>
                </c:pt>
                <c:pt idx="29521">
                  <c:v>293.23061389999998</c:v>
                </c:pt>
                <c:pt idx="29522">
                  <c:v>293.24054790000002</c:v>
                </c:pt>
                <c:pt idx="29523">
                  <c:v>293.25048190000001</c:v>
                </c:pt>
                <c:pt idx="29524">
                  <c:v>293.2604159</c:v>
                </c:pt>
                <c:pt idx="29525">
                  <c:v>293.27034889999999</c:v>
                </c:pt>
                <c:pt idx="29526">
                  <c:v>293.28028289999997</c:v>
                </c:pt>
                <c:pt idx="29527">
                  <c:v>293.29021690000002</c:v>
                </c:pt>
                <c:pt idx="29528">
                  <c:v>293.30015090000001</c:v>
                </c:pt>
                <c:pt idx="29529">
                  <c:v>293.31008489999999</c:v>
                </c:pt>
                <c:pt idx="29530">
                  <c:v>293.32001889999998</c:v>
                </c:pt>
                <c:pt idx="29531">
                  <c:v>293.32995290000002</c:v>
                </c:pt>
                <c:pt idx="29532">
                  <c:v>293.33988690000001</c:v>
                </c:pt>
                <c:pt idx="29533">
                  <c:v>293.3498209</c:v>
                </c:pt>
                <c:pt idx="29534">
                  <c:v>293.35975489999998</c:v>
                </c:pt>
                <c:pt idx="29535">
                  <c:v>293.36968789999997</c:v>
                </c:pt>
                <c:pt idx="29536">
                  <c:v>293.37962190000002</c:v>
                </c:pt>
                <c:pt idx="29537">
                  <c:v>293.3895559</c:v>
                </c:pt>
                <c:pt idx="29538">
                  <c:v>293.39948989999999</c:v>
                </c:pt>
                <c:pt idx="29539">
                  <c:v>293.40942389999998</c:v>
                </c:pt>
                <c:pt idx="29540">
                  <c:v>293.41935790000002</c:v>
                </c:pt>
                <c:pt idx="29541">
                  <c:v>293.42929190000001</c:v>
                </c:pt>
                <c:pt idx="29542">
                  <c:v>293.4392259</c:v>
                </c:pt>
                <c:pt idx="29543">
                  <c:v>293.44915989999998</c:v>
                </c:pt>
                <c:pt idx="29544">
                  <c:v>293.45909390000003</c:v>
                </c:pt>
                <c:pt idx="29545">
                  <c:v>293.46902690000002</c:v>
                </c:pt>
                <c:pt idx="29546">
                  <c:v>293.4789609</c:v>
                </c:pt>
                <c:pt idx="29547">
                  <c:v>293.48889489999999</c:v>
                </c:pt>
                <c:pt idx="29548">
                  <c:v>293.49882889999998</c:v>
                </c:pt>
                <c:pt idx="29549">
                  <c:v>293.50876290000002</c:v>
                </c:pt>
                <c:pt idx="29550">
                  <c:v>293.51869690000001</c:v>
                </c:pt>
                <c:pt idx="29551">
                  <c:v>293.5286309</c:v>
                </c:pt>
                <c:pt idx="29552">
                  <c:v>293.53856489999998</c:v>
                </c:pt>
                <c:pt idx="29553">
                  <c:v>293.54849890000003</c:v>
                </c:pt>
                <c:pt idx="29554">
                  <c:v>293.55843290000001</c:v>
                </c:pt>
                <c:pt idx="29555">
                  <c:v>293.5683659</c:v>
                </c:pt>
                <c:pt idx="29556">
                  <c:v>293.57829989999999</c:v>
                </c:pt>
                <c:pt idx="29557">
                  <c:v>293.58823389999998</c:v>
                </c:pt>
                <c:pt idx="29558">
                  <c:v>293.59816790000002</c:v>
                </c:pt>
                <c:pt idx="29559">
                  <c:v>293.60810190000001</c:v>
                </c:pt>
                <c:pt idx="29560">
                  <c:v>293.6180359</c:v>
                </c:pt>
                <c:pt idx="29561">
                  <c:v>293.62796989999998</c:v>
                </c:pt>
                <c:pt idx="29562">
                  <c:v>293.63790390000003</c:v>
                </c:pt>
                <c:pt idx="29563">
                  <c:v>293.64783790000001</c:v>
                </c:pt>
                <c:pt idx="29564">
                  <c:v>293.6577719</c:v>
                </c:pt>
                <c:pt idx="29565">
                  <c:v>293.66770489999999</c:v>
                </c:pt>
                <c:pt idx="29566">
                  <c:v>293.67763889999998</c:v>
                </c:pt>
                <c:pt idx="29567">
                  <c:v>293.68757290000002</c:v>
                </c:pt>
                <c:pt idx="29568">
                  <c:v>293.69750690000001</c:v>
                </c:pt>
                <c:pt idx="29569">
                  <c:v>293.70744089999999</c:v>
                </c:pt>
                <c:pt idx="29570">
                  <c:v>293.71737489999998</c:v>
                </c:pt>
                <c:pt idx="29571">
                  <c:v>293.72730890000003</c:v>
                </c:pt>
                <c:pt idx="29572">
                  <c:v>293.73724290000001</c:v>
                </c:pt>
                <c:pt idx="29573">
                  <c:v>293.74717720000001</c:v>
                </c:pt>
                <c:pt idx="29574">
                  <c:v>293.7571112</c:v>
                </c:pt>
                <c:pt idx="29575">
                  <c:v>293.76704419999999</c:v>
                </c:pt>
                <c:pt idx="29576">
                  <c:v>293.77697819999997</c:v>
                </c:pt>
                <c:pt idx="29577">
                  <c:v>293.78691220000002</c:v>
                </c:pt>
                <c:pt idx="29578">
                  <c:v>293.7968462</c:v>
                </c:pt>
                <c:pt idx="29579">
                  <c:v>293.80678019999999</c:v>
                </c:pt>
                <c:pt idx="29580">
                  <c:v>293.81671419999998</c:v>
                </c:pt>
                <c:pt idx="29581">
                  <c:v>293.82664820000002</c:v>
                </c:pt>
                <c:pt idx="29582">
                  <c:v>293.83658220000001</c:v>
                </c:pt>
                <c:pt idx="29583">
                  <c:v>293.8465162</c:v>
                </c:pt>
                <c:pt idx="29584">
                  <c:v>293.85644919999999</c:v>
                </c:pt>
                <c:pt idx="29585">
                  <c:v>293.86638319999997</c:v>
                </c:pt>
                <c:pt idx="29586">
                  <c:v>293.87631720000002</c:v>
                </c:pt>
                <c:pt idx="29587">
                  <c:v>293.8862512</c:v>
                </c:pt>
                <c:pt idx="29588">
                  <c:v>293.89618519999999</c:v>
                </c:pt>
                <c:pt idx="29589">
                  <c:v>293.90611919999998</c:v>
                </c:pt>
                <c:pt idx="29590">
                  <c:v>293.91605320000002</c:v>
                </c:pt>
                <c:pt idx="29591">
                  <c:v>293.92598720000001</c:v>
                </c:pt>
                <c:pt idx="29592">
                  <c:v>293.9359212</c:v>
                </c:pt>
                <c:pt idx="29593">
                  <c:v>293.94585519999998</c:v>
                </c:pt>
                <c:pt idx="29594">
                  <c:v>293.95578819999997</c:v>
                </c:pt>
                <c:pt idx="29595">
                  <c:v>293.96572220000002</c:v>
                </c:pt>
                <c:pt idx="29596">
                  <c:v>293.9756562</c:v>
                </c:pt>
                <c:pt idx="29597">
                  <c:v>293.98559019999999</c:v>
                </c:pt>
                <c:pt idx="29598">
                  <c:v>293.99552419999998</c:v>
                </c:pt>
                <c:pt idx="29599">
                  <c:v>294.00545820000002</c:v>
                </c:pt>
                <c:pt idx="29600">
                  <c:v>294.01539220000001</c:v>
                </c:pt>
                <c:pt idx="29601">
                  <c:v>294.02532619999999</c:v>
                </c:pt>
                <c:pt idx="29602">
                  <c:v>294.03526019999998</c:v>
                </c:pt>
                <c:pt idx="29603">
                  <c:v>294.04519420000003</c:v>
                </c:pt>
                <c:pt idx="29604">
                  <c:v>294.05512720000002</c:v>
                </c:pt>
                <c:pt idx="29605">
                  <c:v>294.0650612</c:v>
                </c:pt>
                <c:pt idx="29606">
                  <c:v>294.07499519999999</c:v>
                </c:pt>
                <c:pt idx="29607">
                  <c:v>294.08492919999998</c:v>
                </c:pt>
                <c:pt idx="29608">
                  <c:v>294.09486320000002</c:v>
                </c:pt>
                <c:pt idx="29609">
                  <c:v>294.10479720000001</c:v>
                </c:pt>
                <c:pt idx="29610">
                  <c:v>294.11473119999999</c:v>
                </c:pt>
                <c:pt idx="29611">
                  <c:v>294.12466519999998</c:v>
                </c:pt>
                <c:pt idx="29612">
                  <c:v>294.13459920000003</c:v>
                </c:pt>
                <c:pt idx="29613">
                  <c:v>294.14453320000001</c:v>
                </c:pt>
                <c:pt idx="29614">
                  <c:v>294.1544662</c:v>
                </c:pt>
                <c:pt idx="29615">
                  <c:v>294.16440019999999</c:v>
                </c:pt>
                <c:pt idx="29616">
                  <c:v>294.17433419999998</c:v>
                </c:pt>
                <c:pt idx="29617">
                  <c:v>294.18426820000002</c:v>
                </c:pt>
                <c:pt idx="29618">
                  <c:v>294.19420220000001</c:v>
                </c:pt>
                <c:pt idx="29619">
                  <c:v>294.20413619999999</c:v>
                </c:pt>
                <c:pt idx="29620">
                  <c:v>294.21407019999998</c:v>
                </c:pt>
                <c:pt idx="29621">
                  <c:v>294.22400420000002</c:v>
                </c:pt>
                <c:pt idx="29622">
                  <c:v>294.23393820000001</c:v>
                </c:pt>
                <c:pt idx="29623">
                  <c:v>294.2438722</c:v>
                </c:pt>
                <c:pt idx="29624">
                  <c:v>294.25380519999999</c:v>
                </c:pt>
                <c:pt idx="29625">
                  <c:v>294.26373919999997</c:v>
                </c:pt>
                <c:pt idx="29626">
                  <c:v>294.27367320000002</c:v>
                </c:pt>
                <c:pt idx="29627">
                  <c:v>294.28360720000001</c:v>
                </c:pt>
                <c:pt idx="29628">
                  <c:v>294.29354119999999</c:v>
                </c:pt>
                <c:pt idx="29629">
                  <c:v>294.30347519999998</c:v>
                </c:pt>
                <c:pt idx="29630">
                  <c:v>294.31340920000002</c:v>
                </c:pt>
                <c:pt idx="29631">
                  <c:v>294.32334320000001</c:v>
                </c:pt>
                <c:pt idx="29632">
                  <c:v>294.3332772</c:v>
                </c:pt>
                <c:pt idx="29633">
                  <c:v>294.34321019999999</c:v>
                </c:pt>
                <c:pt idx="29634">
                  <c:v>294.35314419999997</c:v>
                </c:pt>
                <c:pt idx="29635">
                  <c:v>294.36307820000002</c:v>
                </c:pt>
                <c:pt idx="29636">
                  <c:v>294.37301220000001</c:v>
                </c:pt>
                <c:pt idx="29637">
                  <c:v>294.38294619999999</c:v>
                </c:pt>
                <c:pt idx="29638">
                  <c:v>294.39288019999998</c:v>
                </c:pt>
                <c:pt idx="29639">
                  <c:v>294.40281420000002</c:v>
                </c:pt>
                <c:pt idx="29640">
                  <c:v>294.41274820000001</c:v>
                </c:pt>
                <c:pt idx="29641">
                  <c:v>294.4226822</c:v>
                </c:pt>
                <c:pt idx="29642">
                  <c:v>294.43261619999998</c:v>
                </c:pt>
                <c:pt idx="29643">
                  <c:v>294.44254919999997</c:v>
                </c:pt>
                <c:pt idx="29644">
                  <c:v>294.45248320000002</c:v>
                </c:pt>
                <c:pt idx="29645">
                  <c:v>294.4624172</c:v>
                </c:pt>
                <c:pt idx="29646">
                  <c:v>294.47235119999999</c:v>
                </c:pt>
                <c:pt idx="29647">
                  <c:v>294.48228519999998</c:v>
                </c:pt>
                <c:pt idx="29648">
                  <c:v>294.49221920000002</c:v>
                </c:pt>
                <c:pt idx="29649">
                  <c:v>294.50215320000001</c:v>
                </c:pt>
                <c:pt idx="29650">
                  <c:v>294.5120872</c:v>
                </c:pt>
                <c:pt idx="29651">
                  <c:v>294.52202119999998</c:v>
                </c:pt>
                <c:pt idx="29652">
                  <c:v>294.53195419999997</c:v>
                </c:pt>
                <c:pt idx="29653">
                  <c:v>294.54188820000002</c:v>
                </c:pt>
                <c:pt idx="29654">
                  <c:v>294.5518222</c:v>
                </c:pt>
                <c:pt idx="29655">
                  <c:v>294.56175619999999</c:v>
                </c:pt>
                <c:pt idx="29656">
                  <c:v>294.57169019999998</c:v>
                </c:pt>
                <c:pt idx="29657">
                  <c:v>294.58162420000002</c:v>
                </c:pt>
                <c:pt idx="29658">
                  <c:v>294.59155820000001</c:v>
                </c:pt>
                <c:pt idx="29659">
                  <c:v>294.6014922</c:v>
                </c:pt>
                <c:pt idx="29660">
                  <c:v>294.61142619999998</c:v>
                </c:pt>
                <c:pt idx="29661">
                  <c:v>294.62136020000003</c:v>
                </c:pt>
                <c:pt idx="29662">
                  <c:v>294.63129320000002</c:v>
                </c:pt>
                <c:pt idx="29663">
                  <c:v>294.6412272</c:v>
                </c:pt>
                <c:pt idx="29664">
                  <c:v>294.65116119999999</c:v>
                </c:pt>
                <c:pt idx="29665">
                  <c:v>294.66109519999998</c:v>
                </c:pt>
                <c:pt idx="29666">
                  <c:v>294.67102920000002</c:v>
                </c:pt>
                <c:pt idx="29667">
                  <c:v>294.68096320000001</c:v>
                </c:pt>
                <c:pt idx="29668">
                  <c:v>294.69089719999999</c:v>
                </c:pt>
                <c:pt idx="29669">
                  <c:v>294.70083119999998</c:v>
                </c:pt>
                <c:pt idx="29670">
                  <c:v>294.71076520000003</c:v>
                </c:pt>
                <c:pt idx="29671">
                  <c:v>294.72069920000001</c:v>
                </c:pt>
                <c:pt idx="29672">
                  <c:v>294.7306322</c:v>
                </c:pt>
                <c:pt idx="29673">
                  <c:v>294.74056619999999</c:v>
                </c:pt>
                <c:pt idx="29674">
                  <c:v>294.75049960000001</c:v>
                </c:pt>
                <c:pt idx="29675">
                  <c:v>294.7604336</c:v>
                </c:pt>
                <c:pt idx="29676">
                  <c:v>294.77036759999999</c:v>
                </c:pt>
                <c:pt idx="29677">
                  <c:v>294.78030159999997</c:v>
                </c:pt>
                <c:pt idx="29678">
                  <c:v>294.79023560000002</c:v>
                </c:pt>
                <c:pt idx="29679">
                  <c:v>294.8001696</c:v>
                </c:pt>
                <c:pt idx="29680">
                  <c:v>294.81010359999999</c:v>
                </c:pt>
                <c:pt idx="29681">
                  <c:v>294.82003759999998</c:v>
                </c:pt>
                <c:pt idx="29682">
                  <c:v>294.82997060000002</c:v>
                </c:pt>
                <c:pt idx="29683">
                  <c:v>294.83990460000001</c:v>
                </c:pt>
                <c:pt idx="29684">
                  <c:v>294.8498386</c:v>
                </c:pt>
                <c:pt idx="29685">
                  <c:v>294.85977259999999</c:v>
                </c:pt>
                <c:pt idx="29686">
                  <c:v>294.86970659999997</c:v>
                </c:pt>
                <c:pt idx="29687">
                  <c:v>294.87964060000002</c:v>
                </c:pt>
                <c:pt idx="29688">
                  <c:v>294.8895746</c:v>
                </c:pt>
                <c:pt idx="29689">
                  <c:v>294.89950859999999</c:v>
                </c:pt>
                <c:pt idx="29690">
                  <c:v>294.90944259999998</c:v>
                </c:pt>
                <c:pt idx="29691">
                  <c:v>294.91937560000002</c:v>
                </c:pt>
                <c:pt idx="29692">
                  <c:v>294.92930960000001</c:v>
                </c:pt>
                <c:pt idx="29693">
                  <c:v>294.9392436</c:v>
                </c:pt>
                <c:pt idx="29694">
                  <c:v>294.94917759999998</c:v>
                </c:pt>
                <c:pt idx="29695">
                  <c:v>294.95911160000003</c:v>
                </c:pt>
                <c:pt idx="29696">
                  <c:v>294.96904560000002</c:v>
                </c:pt>
                <c:pt idx="29697">
                  <c:v>294.9789796</c:v>
                </c:pt>
                <c:pt idx="29698">
                  <c:v>294.98891359999999</c:v>
                </c:pt>
                <c:pt idx="29699">
                  <c:v>294.99884759999998</c:v>
                </c:pt>
                <c:pt idx="29700">
                  <c:v>295.00878160000002</c:v>
                </c:pt>
                <c:pt idx="29701">
                  <c:v>295.01871460000001</c:v>
                </c:pt>
                <c:pt idx="29702">
                  <c:v>295.0286486</c:v>
                </c:pt>
                <c:pt idx="29703">
                  <c:v>295.03858259999998</c:v>
                </c:pt>
                <c:pt idx="29704">
                  <c:v>295.04851660000003</c:v>
                </c:pt>
                <c:pt idx="29705">
                  <c:v>295.05845060000001</c:v>
                </c:pt>
                <c:pt idx="29706">
                  <c:v>295.0683846</c:v>
                </c:pt>
                <c:pt idx="29707">
                  <c:v>295.07831859999999</c:v>
                </c:pt>
                <c:pt idx="29708">
                  <c:v>295.08825259999998</c:v>
                </c:pt>
                <c:pt idx="29709">
                  <c:v>295.09818660000002</c:v>
                </c:pt>
                <c:pt idx="29710">
                  <c:v>295.10812060000001</c:v>
                </c:pt>
                <c:pt idx="29711">
                  <c:v>295.1180536</c:v>
                </c:pt>
                <c:pt idx="29712">
                  <c:v>295.12798759999998</c:v>
                </c:pt>
                <c:pt idx="29713">
                  <c:v>295.13792160000003</c:v>
                </c:pt>
                <c:pt idx="29714">
                  <c:v>295.14785560000001</c:v>
                </c:pt>
                <c:pt idx="29715">
                  <c:v>295.1577896</c:v>
                </c:pt>
                <c:pt idx="29716">
                  <c:v>295.16772359999999</c:v>
                </c:pt>
                <c:pt idx="29717">
                  <c:v>295.17765759999997</c:v>
                </c:pt>
                <c:pt idx="29718">
                  <c:v>295.18759160000002</c:v>
                </c:pt>
                <c:pt idx="29719">
                  <c:v>295.19752560000001</c:v>
                </c:pt>
                <c:pt idx="29720">
                  <c:v>295.20745959999999</c:v>
                </c:pt>
                <c:pt idx="29721">
                  <c:v>295.21739259999998</c:v>
                </c:pt>
                <c:pt idx="29722">
                  <c:v>295.22732660000003</c:v>
                </c:pt>
                <c:pt idx="29723">
                  <c:v>295.23726060000001</c:v>
                </c:pt>
                <c:pt idx="29724">
                  <c:v>295.2471946</c:v>
                </c:pt>
                <c:pt idx="29725">
                  <c:v>295.25712859999999</c:v>
                </c:pt>
                <c:pt idx="29726">
                  <c:v>295.26706259999997</c:v>
                </c:pt>
                <c:pt idx="29727">
                  <c:v>295.27699660000002</c:v>
                </c:pt>
                <c:pt idx="29728">
                  <c:v>295.28693060000001</c:v>
                </c:pt>
                <c:pt idx="29729">
                  <c:v>295.29686459999999</c:v>
                </c:pt>
                <c:pt idx="29730">
                  <c:v>295.30679759999998</c:v>
                </c:pt>
                <c:pt idx="29731">
                  <c:v>295.31673160000003</c:v>
                </c:pt>
                <c:pt idx="29732">
                  <c:v>295.32666560000001</c:v>
                </c:pt>
                <c:pt idx="29733">
                  <c:v>295.3365996</c:v>
                </c:pt>
                <c:pt idx="29734">
                  <c:v>295.34653359999999</c:v>
                </c:pt>
                <c:pt idx="29735">
                  <c:v>295.35646759999997</c:v>
                </c:pt>
                <c:pt idx="29736">
                  <c:v>295.36640160000002</c:v>
                </c:pt>
                <c:pt idx="29737">
                  <c:v>295.3763356</c:v>
                </c:pt>
                <c:pt idx="29738">
                  <c:v>295.38626959999999</c:v>
                </c:pt>
                <c:pt idx="29739">
                  <c:v>295.39620359999998</c:v>
                </c:pt>
                <c:pt idx="29740">
                  <c:v>295.40613660000002</c:v>
                </c:pt>
                <c:pt idx="29741">
                  <c:v>295.41607060000001</c:v>
                </c:pt>
                <c:pt idx="29742">
                  <c:v>295.4260046</c:v>
                </c:pt>
                <c:pt idx="29743">
                  <c:v>295.43593859999999</c:v>
                </c:pt>
                <c:pt idx="29744">
                  <c:v>295.44587259999997</c:v>
                </c:pt>
                <c:pt idx="29745">
                  <c:v>295.45580660000002</c:v>
                </c:pt>
                <c:pt idx="29746">
                  <c:v>295.4657406</c:v>
                </c:pt>
                <c:pt idx="29747">
                  <c:v>295.47567459999999</c:v>
                </c:pt>
                <c:pt idx="29748">
                  <c:v>295.48560859999998</c:v>
                </c:pt>
                <c:pt idx="29749">
                  <c:v>295.49554260000002</c:v>
                </c:pt>
                <c:pt idx="29750">
                  <c:v>295.50547560000001</c:v>
                </c:pt>
                <c:pt idx="29751">
                  <c:v>295.5154096</c:v>
                </c:pt>
                <c:pt idx="29752">
                  <c:v>295.52534359999999</c:v>
                </c:pt>
                <c:pt idx="29753">
                  <c:v>295.53527759999997</c:v>
                </c:pt>
                <c:pt idx="29754">
                  <c:v>295.54521160000002</c:v>
                </c:pt>
                <c:pt idx="29755">
                  <c:v>295.5551456</c:v>
                </c:pt>
                <c:pt idx="29756">
                  <c:v>295.56507959999999</c:v>
                </c:pt>
                <c:pt idx="29757">
                  <c:v>295.57501359999998</c:v>
                </c:pt>
                <c:pt idx="29758">
                  <c:v>295.58494760000002</c:v>
                </c:pt>
                <c:pt idx="29759">
                  <c:v>295.59488060000001</c:v>
                </c:pt>
                <c:pt idx="29760">
                  <c:v>295.6048146</c:v>
                </c:pt>
                <c:pt idx="29761">
                  <c:v>295.61474859999998</c:v>
                </c:pt>
                <c:pt idx="29762">
                  <c:v>295.62468260000003</c:v>
                </c:pt>
                <c:pt idx="29763">
                  <c:v>295.63461660000002</c:v>
                </c:pt>
                <c:pt idx="29764">
                  <c:v>295.6445506</c:v>
                </c:pt>
                <c:pt idx="29765">
                  <c:v>295.65448459999999</c:v>
                </c:pt>
                <c:pt idx="29766">
                  <c:v>295.66441859999998</c:v>
                </c:pt>
                <c:pt idx="29767">
                  <c:v>295.67435260000002</c:v>
                </c:pt>
                <c:pt idx="29768">
                  <c:v>295.68428660000001</c:v>
                </c:pt>
                <c:pt idx="29769">
                  <c:v>295.6942196</c:v>
                </c:pt>
                <c:pt idx="29770">
                  <c:v>295.70415359999998</c:v>
                </c:pt>
                <c:pt idx="29771">
                  <c:v>295.71408760000003</c:v>
                </c:pt>
                <c:pt idx="29772">
                  <c:v>295.72402160000001</c:v>
                </c:pt>
                <c:pt idx="29773">
                  <c:v>295.7339556</c:v>
                </c:pt>
                <c:pt idx="29774">
                  <c:v>295.7438904</c:v>
                </c:pt>
                <c:pt idx="29775">
                  <c:v>295.75382439999998</c:v>
                </c:pt>
                <c:pt idx="29776">
                  <c:v>295.76375839999997</c:v>
                </c:pt>
                <c:pt idx="29777">
                  <c:v>295.77369240000002</c:v>
                </c:pt>
                <c:pt idx="29778">
                  <c:v>295.7836264</c:v>
                </c:pt>
                <c:pt idx="29779">
                  <c:v>295.79355939999999</c:v>
                </c:pt>
                <c:pt idx="29780">
                  <c:v>295.80349339999998</c:v>
                </c:pt>
                <c:pt idx="29781">
                  <c:v>295.81342740000002</c:v>
                </c:pt>
                <c:pt idx="29782">
                  <c:v>295.82336140000001</c:v>
                </c:pt>
                <c:pt idx="29783">
                  <c:v>295.8332954</c:v>
                </c:pt>
                <c:pt idx="29784">
                  <c:v>295.84322939999998</c:v>
                </c:pt>
                <c:pt idx="29785">
                  <c:v>295.85316340000003</c:v>
                </c:pt>
                <c:pt idx="29786">
                  <c:v>295.86309740000002</c:v>
                </c:pt>
                <c:pt idx="29787">
                  <c:v>295.8730314</c:v>
                </c:pt>
                <c:pt idx="29788">
                  <c:v>295.88296539999999</c:v>
                </c:pt>
                <c:pt idx="29789">
                  <c:v>295.89289839999998</c:v>
                </c:pt>
                <c:pt idx="29790">
                  <c:v>295.90283240000002</c:v>
                </c:pt>
                <c:pt idx="29791">
                  <c:v>295.91276640000001</c:v>
                </c:pt>
                <c:pt idx="29792">
                  <c:v>295.9227004</c:v>
                </c:pt>
                <c:pt idx="29793">
                  <c:v>295.93263439999998</c:v>
                </c:pt>
                <c:pt idx="29794">
                  <c:v>295.94256840000003</c:v>
                </c:pt>
                <c:pt idx="29795">
                  <c:v>295.95250240000001</c:v>
                </c:pt>
                <c:pt idx="29796">
                  <c:v>295.9624364</c:v>
                </c:pt>
                <c:pt idx="29797">
                  <c:v>295.97237039999999</c:v>
                </c:pt>
                <c:pt idx="29798">
                  <c:v>295.98230339999998</c:v>
                </c:pt>
                <c:pt idx="29799">
                  <c:v>295.99223740000002</c:v>
                </c:pt>
                <c:pt idx="29800">
                  <c:v>296.00217140000001</c:v>
                </c:pt>
                <c:pt idx="29801">
                  <c:v>296.0121054</c:v>
                </c:pt>
                <c:pt idx="29802">
                  <c:v>296.02203939999998</c:v>
                </c:pt>
                <c:pt idx="29803">
                  <c:v>296.03197340000003</c:v>
                </c:pt>
                <c:pt idx="29804">
                  <c:v>296.04190740000001</c:v>
                </c:pt>
                <c:pt idx="29805">
                  <c:v>296.0518414</c:v>
                </c:pt>
                <c:pt idx="29806">
                  <c:v>296.06177539999999</c:v>
                </c:pt>
                <c:pt idx="29807">
                  <c:v>296.07170939999997</c:v>
                </c:pt>
                <c:pt idx="29808">
                  <c:v>296.08164240000002</c:v>
                </c:pt>
                <c:pt idx="29809">
                  <c:v>296.09157640000001</c:v>
                </c:pt>
                <c:pt idx="29810">
                  <c:v>296.1015104</c:v>
                </c:pt>
                <c:pt idx="29811">
                  <c:v>296.11144439999998</c:v>
                </c:pt>
                <c:pt idx="29812">
                  <c:v>296.12137840000003</c:v>
                </c:pt>
                <c:pt idx="29813">
                  <c:v>296.13131240000001</c:v>
                </c:pt>
                <c:pt idx="29814">
                  <c:v>296.1412464</c:v>
                </c:pt>
                <c:pt idx="29815">
                  <c:v>296.15118039999999</c:v>
                </c:pt>
                <c:pt idx="29816">
                  <c:v>296.16111439999997</c:v>
                </c:pt>
                <c:pt idx="29817">
                  <c:v>296.17104840000002</c:v>
                </c:pt>
                <c:pt idx="29818">
                  <c:v>296.18098140000001</c:v>
                </c:pt>
                <c:pt idx="29819">
                  <c:v>296.19091539999999</c:v>
                </c:pt>
                <c:pt idx="29820">
                  <c:v>296.20084939999998</c:v>
                </c:pt>
                <c:pt idx="29821">
                  <c:v>296.21078340000003</c:v>
                </c:pt>
                <c:pt idx="29822">
                  <c:v>296.22071740000001</c:v>
                </c:pt>
                <c:pt idx="29823">
                  <c:v>296.2306514</c:v>
                </c:pt>
                <c:pt idx="29824">
                  <c:v>296.24058539999999</c:v>
                </c:pt>
                <c:pt idx="29825">
                  <c:v>296.25051939999997</c:v>
                </c:pt>
                <c:pt idx="29826">
                  <c:v>296.26045340000002</c:v>
                </c:pt>
                <c:pt idx="29827">
                  <c:v>296.27038640000001</c:v>
                </c:pt>
                <c:pt idx="29828">
                  <c:v>296.28032039999999</c:v>
                </c:pt>
                <c:pt idx="29829">
                  <c:v>296.29025439999998</c:v>
                </c:pt>
                <c:pt idx="29830">
                  <c:v>296.30018840000002</c:v>
                </c:pt>
                <c:pt idx="29831">
                  <c:v>296.31012240000001</c:v>
                </c:pt>
                <c:pt idx="29832">
                  <c:v>296.3200564</c:v>
                </c:pt>
                <c:pt idx="29833">
                  <c:v>296.32999039999999</c:v>
                </c:pt>
                <c:pt idx="29834">
                  <c:v>296.33992439999997</c:v>
                </c:pt>
                <c:pt idx="29835">
                  <c:v>296.34985840000002</c:v>
                </c:pt>
                <c:pt idx="29836">
                  <c:v>296.3597924</c:v>
                </c:pt>
                <c:pt idx="29837">
                  <c:v>296.36972539999999</c:v>
                </c:pt>
                <c:pt idx="29838">
                  <c:v>296.37965939999998</c:v>
                </c:pt>
                <c:pt idx="29839">
                  <c:v>296.38959340000002</c:v>
                </c:pt>
                <c:pt idx="29840">
                  <c:v>296.39952740000001</c:v>
                </c:pt>
                <c:pt idx="29841">
                  <c:v>296.4094614</c:v>
                </c:pt>
                <c:pt idx="29842">
                  <c:v>296.41939539999998</c:v>
                </c:pt>
                <c:pt idx="29843">
                  <c:v>296.42932939999997</c:v>
                </c:pt>
                <c:pt idx="29844">
                  <c:v>296.43926340000002</c:v>
                </c:pt>
                <c:pt idx="29845">
                  <c:v>296.4491974</c:v>
                </c:pt>
                <c:pt idx="29846">
                  <c:v>296.45913139999999</c:v>
                </c:pt>
                <c:pt idx="29847">
                  <c:v>296.46906439999998</c:v>
                </c:pt>
                <c:pt idx="29848">
                  <c:v>296.47899840000002</c:v>
                </c:pt>
                <c:pt idx="29849">
                  <c:v>296.48893240000001</c:v>
                </c:pt>
                <c:pt idx="29850">
                  <c:v>296.4988664</c:v>
                </c:pt>
                <c:pt idx="29851">
                  <c:v>296.50880039999998</c:v>
                </c:pt>
                <c:pt idx="29852">
                  <c:v>296.51873440000003</c:v>
                </c:pt>
                <c:pt idx="29853">
                  <c:v>296.52866840000002</c:v>
                </c:pt>
                <c:pt idx="29854">
                  <c:v>296.5386024</c:v>
                </c:pt>
                <c:pt idx="29855">
                  <c:v>296.54853639999999</c:v>
                </c:pt>
                <c:pt idx="29856">
                  <c:v>296.55846939999998</c:v>
                </c:pt>
                <c:pt idx="29857">
                  <c:v>296.56840340000002</c:v>
                </c:pt>
                <c:pt idx="29858">
                  <c:v>296.57833740000001</c:v>
                </c:pt>
                <c:pt idx="29859">
                  <c:v>296.5882714</c:v>
                </c:pt>
                <c:pt idx="29860">
                  <c:v>296.59820539999998</c:v>
                </c:pt>
                <c:pt idx="29861">
                  <c:v>296.60813940000003</c:v>
                </c:pt>
                <c:pt idx="29862">
                  <c:v>296.61807340000001</c:v>
                </c:pt>
                <c:pt idx="29863">
                  <c:v>296.6280074</c:v>
                </c:pt>
                <c:pt idx="29864">
                  <c:v>296.63794139999999</c:v>
                </c:pt>
                <c:pt idx="29865">
                  <c:v>296.64787539999998</c:v>
                </c:pt>
                <c:pt idx="29866">
                  <c:v>296.65780840000002</c:v>
                </c:pt>
                <c:pt idx="29867">
                  <c:v>296.66774240000001</c:v>
                </c:pt>
                <c:pt idx="29868">
                  <c:v>296.6776764</c:v>
                </c:pt>
                <c:pt idx="29869">
                  <c:v>296.68761039999998</c:v>
                </c:pt>
                <c:pt idx="29870">
                  <c:v>296.69754440000003</c:v>
                </c:pt>
                <c:pt idx="29871">
                  <c:v>296.70747840000001</c:v>
                </c:pt>
                <c:pt idx="29872">
                  <c:v>296.7174124</c:v>
                </c:pt>
                <c:pt idx="29873">
                  <c:v>296.72734639999999</c:v>
                </c:pt>
                <c:pt idx="29874">
                  <c:v>296.73728039999997</c:v>
                </c:pt>
                <c:pt idx="29875">
                  <c:v>296.74721399999999</c:v>
                </c:pt>
                <c:pt idx="29876">
                  <c:v>296.75714699999997</c:v>
                </c:pt>
                <c:pt idx="29877">
                  <c:v>296.76708100000002</c:v>
                </c:pt>
                <c:pt idx="29878">
                  <c:v>296.77701500000001</c:v>
                </c:pt>
                <c:pt idx="29879">
                  <c:v>296.78694899999999</c:v>
                </c:pt>
                <c:pt idx="29880">
                  <c:v>296.79688299999998</c:v>
                </c:pt>
                <c:pt idx="29881">
                  <c:v>296.80681700000002</c:v>
                </c:pt>
                <c:pt idx="29882">
                  <c:v>296.81675100000001</c:v>
                </c:pt>
                <c:pt idx="29883">
                  <c:v>296.826685</c:v>
                </c:pt>
                <c:pt idx="29884">
                  <c:v>296.83661899999998</c:v>
                </c:pt>
                <c:pt idx="29885">
                  <c:v>296.84655299999997</c:v>
                </c:pt>
                <c:pt idx="29886">
                  <c:v>296.85648600000002</c:v>
                </c:pt>
                <c:pt idx="29887">
                  <c:v>296.86642000000001</c:v>
                </c:pt>
                <c:pt idx="29888">
                  <c:v>296.87635399999999</c:v>
                </c:pt>
                <c:pt idx="29889">
                  <c:v>296.88628799999998</c:v>
                </c:pt>
                <c:pt idx="29890">
                  <c:v>296.89622200000002</c:v>
                </c:pt>
                <c:pt idx="29891">
                  <c:v>296.90615600000001</c:v>
                </c:pt>
                <c:pt idx="29892">
                  <c:v>296.91609</c:v>
                </c:pt>
                <c:pt idx="29893">
                  <c:v>296.92602399999998</c:v>
                </c:pt>
                <c:pt idx="29894">
                  <c:v>296.93595800000003</c:v>
                </c:pt>
                <c:pt idx="29895">
                  <c:v>296.94589200000001</c:v>
                </c:pt>
                <c:pt idx="29896">
                  <c:v>296.955825</c:v>
                </c:pt>
                <c:pt idx="29897">
                  <c:v>296.96575899999999</c:v>
                </c:pt>
                <c:pt idx="29898">
                  <c:v>296.97569299999998</c:v>
                </c:pt>
                <c:pt idx="29899">
                  <c:v>296.98562700000002</c:v>
                </c:pt>
                <c:pt idx="29900">
                  <c:v>296.99556100000001</c:v>
                </c:pt>
                <c:pt idx="29901">
                  <c:v>297.005495</c:v>
                </c:pt>
                <c:pt idx="29902">
                  <c:v>297.01542899999998</c:v>
                </c:pt>
                <c:pt idx="29903">
                  <c:v>297.02536300000003</c:v>
                </c:pt>
                <c:pt idx="29904">
                  <c:v>297.03529700000001</c:v>
                </c:pt>
                <c:pt idx="29905">
                  <c:v>297.045231</c:v>
                </c:pt>
                <c:pt idx="29906">
                  <c:v>297.05516499999999</c:v>
                </c:pt>
                <c:pt idx="29907">
                  <c:v>297.06509799999998</c:v>
                </c:pt>
                <c:pt idx="29908">
                  <c:v>297.07503200000002</c:v>
                </c:pt>
                <c:pt idx="29909">
                  <c:v>297.08496600000001</c:v>
                </c:pt>
                <c:pt idx="29910">
                  <c:v>297.0949</c:v>
                </c:pt>
                <c:pt idx="29911">
                  <c:v>297.10483399999998</c:v>
                </c:pt>
                <c:pt idx="29912">
                  <c:v>297.11476800000003</c:v>
                </c:pt>
                <c:pt idx="29913">
                  <c:v>297.12470200000001</c:v>
                </c:pt>
                <c:pt idx="29914">
                  <c:v>297.134636</c:v>
                </c:pt>
                <c:pt idx="29915">
                  <c:v>297.14456999999999</c:v>
                </c:pt>
                <c:pt idx="29916">
                  <c:v>297.15450399999997</c:v>
                </c:pt>
                <c:pt idx="29917">
                  <c:v>297.16443700000002</c:v>
                </c:pt>
                <c:pt idx="29918">
                  <c:v>297.17437100000001</c:v>
                </c:pt>
                <c:pt idx="29919">
                  <c:v>297.18430499999999</c:v>
                </c:pt>
                <c:pt idx="29920">
                  <c:v>297.19423899999998</c:v>
                </c:pt>
                <c:pt idx="29921">
                  <c:v>297.20417300000003</c:v>
                </c:pt>
                <c:pt idx="29922">
                  <c:v>297.21410700000001</c:v>
                </c:pt>
                <c:pt idx="29923">
                  <c:v>297.224041</c:v>
                </c:pt>
                <c:pt idx="29924">
                  <c:v>297.23397499999999</c:v>
                </c:pt>
                <c:pt idx="29925">
                  <c:v>297.24390899999997</c:v>
                </c:pt>
                <c:pt idx="29926">
                  <c:v>297.25384300000002</c:v>
                </c:pt>
                <c:pt idx="29927">
                  <c:v>297.263777</c:v>
                </c:pt>
                <c:pt idx="29928">
                  <c:v>297.27370999999999</c:v>
                </c:pt>
                <c:pt idx="29929">
                  <c:v>297.28364399999998</c:v>
                </c:pt>
                <c:pt idx="29930">
                  <c:v>297.29357800000002</c:v>
                </c:pt>
                <c:pt idx="29931">
                  <c:v>297.30351200000001</c:v>
                </c:pt>
                <c:pt idx="29932">
                  <c:v>297.313446</c:v>
                </c:pt>
                <c:pt idx="29933">
                  <c:v>297.32337999999999</c:v>
                </c:pt>
                <c:pt idx="29934">
                  <c:v>297.33331399999997</c:v>
                </c:pt>
                <c:pt idx="29935">
                  <c:v>297.34324800000002</c:v>
                </c:pt>
                <c:pt idx="29936">
                  <c:v>297.353182</c:v>
                </c:pt>
                <c:pt idx="29937">
                  <c:v>297.36311599999999</c:v>
                </c:pt>
                <c:pt idx="29938">
                  <c:v>297.37304899999998</c:v>
                </c:pt>
                <c:pt idx="29939">
                  <c:v>297.38298300000002</c:v>
                </c:pt>
                <c:pt idx="29940">
                  <c:v>297.39291700000001</c:v>
                </c:pt>
                <c:pt idx="29941">
                  <c:v>297.402851</c:v>
                </c:pt>
                <c:pt idx="29942">
                  <c:v>297.41278499999999</c:v>
                </c:pt>
                <c:pt idx="29943">
                  <c:v>297.42271899999997</c:v>
                </c:pt>
                <c:pt idx="29944">
                  <c:v>297.43265300000002</c:v>
                </c:pt>
                <c:pt idx="29945">
                  <c:v>297.442587</c:v>
                </c:pt>
                <c:pt idx="29946">
                  <c:v>297.45252099999999</c:v>
                </c:pt>
                <c:pt idx="29947">
                  <c:v>297.46245499999998</c:v>
                </c:pt>
                <c:pt idx="29948">
                  <c:v>297.47238900000002</c:v>
                </c:pt>
                <c:pt idx="29949">
                  <c:v>297.48232200000001</c:v>
                </c:pt>
                <c:pt idx="29950">
                  <c:v>297.492256</c:v>
                </c:pt>
                <c:pt idx="29951">
                  <c:v>297.50218999999998</c:v>
                </c:pt>
                <c:pt idx="29952">
                  <c:v>297.51212399999997</c:v>
                </c:pt>
                <c:pt idx="29953">
                  <c:v>297.52205800000002</c:v>
                </c:pt>
                <c:pt idx="29954">
                  <c:v>297.531992</c:v>
                </c:pt>
                <c:pt idx="29955">
                  <c:v>297.54192599999999</c:v>
                </c:pt>
                <c:pt idx="29956">
                  <c:v>297.55185999999998</c:v>
                </c:pt>
                <c:pt idx="29957">
                  <c:v>297.56179400000002</c:v>
                </c:pt>
                <c:pt idx="29958">
                  <c:v>297.57172800000001</c:v>
                </c:pt>
                <c:pt idx="29959">
                  <c:v>297.581661</c:v>
                </c:pt>
                <c:pt idx="29960">
                  <c:v>297.59159499999998</c:v>
                </c:pt>
                <c:pt idx="29961">
                  <c:v>297.60152900000003</c:v>
                </c:pt>
                <c:pt idx="29962">
                  <c:v>297.61146300000001</c:v>
                </c:pt>
                <c:pt idx="29963">
                  <c:v>297.621397</c:v>
                </c:pt>
                <c:pt idx="29964">
                  <c:v>297.63133099999999</c:v>
                </c:pt>
                <c:pt idx="29965">
                  <c:v>297.64126499999998</c:v>
                </c:pt>
                <c:pt idx="29966">
                  <c:v>297.65119900000002</c:v>
                </c:pt>
                <c:pt idx="29967">
                  <c:v>297.66113300000001</c:v>
                </c:pt>
                <c:pt idx="29968">
                  <c:v>297.67106699999999</c:v>
                </c:pt>
                <c:pt idx="29969">
                  <c:v>297.68100099999998</c:v>
                </c:pt>
                <c:pt idx="29970">
                  <c:v>297.69093400000003</c:v>
                </c:pt>
                <c:pt idx="29971">
                  <c:v>297.70086800000001</c:v>
                </c:pt>
                <c:pt idx="29972">
                  <c:v>297.710802</c:v>
                </c:pt>
                <c:pt idx="29973">
                  <c:v>297.72073599999999</c:v>
                </c:pt>
                <c:pt idx="29974">
                  <c:v>297.73066999999998</c:v>
                </c:pt>
                <c:pt idx="29975">
                  <c:v>297.74060400000002</c:v>
                </c:pt>
                <c:pt idx="29976">
                  <c:v>297.75053689999999</c:v>
                </c:pt>
                <c:pt idx="29977">
                  <c:v>297.76047089999997</c:v>
                </c:pt>
                <c:pt idx="29978">
                  <c:v>297.77040490000002</c:v>
                </c:pt>
                <c:pt idx="29979">
                  <c:v>297.7803389</c:v>
                </c:pt>
                <c:pt idx="29980">
                  <c:v>297.79027289999999</c:v>
                </c:pt>
                <c:pt idx="29981">
                  <c:v>297.80020589999998</c:v>
                </c:pt>
                <c:pt idx="29982">
                  <c:v>297.81013990000002</c:v>
                </c:pt>
                <c:pt idx="29983">
                  <c:v>297.82007390000001</c:v>
                </c:pt>
                <c:pt idx="29984">
                  <c:v>297.8300079</c:v>
                </c:pt>
                <c:pt idx="29985">
                  <c:v>297.83994189999999</c:v>
                </c:pt>
                <c:pt idx="29986">
                  <c:v>297.84987589999997</c:v>
                </c:pt>
                <c:pt idx="29987">
                  <c:v>297.85980990000002</c:v>
                </c:pt>
                <c:pt idx="29988">
                  <c:v>297.8697439</c:v>
                </c:pt>
                <c:pt idx="29989">
                  <c:v>297.87967789999999</c:v>
                </c:pt>
                <c:pt idx="29990">
                  <c:v>297.88961189999998</c:v>
                </c:pt>
                <c:pt idx="29991">
                  <c:v>297.89954490000002</c:v>
                </c:pt>
                <c:pt idx="29992">
                  <c:v>297.90947890000001</c:v>
                </c:pt>
                <c:pt idx="29993">
                  <c:v>297.9194129</c:v>
                </c:pt>
                <c:pt idx="29994">
                  <c:v>297.92934689999998</c:v>
                </c:pt>
                <c:pt idx="29995">
                  <c:v>297.93928090000003</c:v>
                </c:pt>
                <c:pt idx="29996">
                  <c:v>297.94921490000002</c:v>
                </c:pt>
                <c:pt idx="29997">
                  <c:v>297.9591489</c:v>
                </c:pt>
                <c:pt idx="29998">
                  <c:v>297.96908289999999</c:v>
                </c:pt>
                <c:pt idx="29999">
                  <c:v>297.97901689999998</c:v>
                </c:pt>
                <c:pt idx="30000">
                  <c:v>297.98895090000002</c:v>
                </c:pt>
                <c:pt idx="30001">
                  <c:v>297.99888490000001</c:v>
                </c:pt>
                <c:pt idx="30002">
                  <c:v>298.00881889999999</c:v>
                </c:pt>
                <c:pt idx="30003">
                  <c:v>298.01875189999998</c:v>
                </c:pt>
                <c:pt idx="30004">
                  <c:v>298.02868590000003</c:v>
                </c:pt>
                <c:pt idx="30005">
                  <c:v>298.03861990000001</c:v>
                </c:pt>
                <c:pt idx="30006">
                  <c:v>298.0485539</c:v>
                </c:pt>
                <c:pt idx="30007">
                  <c:v>298.05848789999999</c:v>
                </c:pt>
                <c:pt idx="30008">
                  <c:v>298.06842189999998</c:v>
                </c:pt>
                <c:pt idx="30009">
                  <c:v>298.07835590000002</c:v>
                </c:pt>
                <c:pt idx="30010">
                  <c:v>298.08828990000001</c:v>
                </c:pt>
                <c:pt idx="30011">
                  <c:v>298.09822389999999</c:v>
                </c:pt>
                <c:pt idx="30012">
                  <c:v>298.10815789999998</c:v>
                </c:pt>
                <c:pt idx="30013">
                  <c:v>298.11809090000003</c:v>
                </c:pt>
                <c:pt idx="30014">
                  <c:v>298.12802490000001</c:v>
                </c:pt>
                <c:pt idx="30015">
                  <c:v>298.1379589</c:v>
                </c:pt>
                <c:pt idx="30016">
                  <c:v>298.14789289999999</c:v>
                </c:pt>
                <c:pt idx="30017">
                  <c:v>298.15782689999998</c:v>
                </c:pt>
                <c:pt idx="30018">
                  <c:v>298.16776090000002</c:v>
                </c:pt>
                <c:pt idx="30019">
                  <c:v>298.17769490000001</c:v>
                </c:pt>
                <c:pt idx="30020">
                  <c:v>298.18762889999999</c:v>
                </c:pt>
                <c:pt idx="30021">
                  <c:v>298.19756289999998</c:v>
                </c:pt>
                <c:pt idx="30022">
                  <c:v>298.20749690000002</c:v>
                </c:pt>
                <c:pt idx="30023">
                  <c:v>298.21743090000001</c:v>
                </c:pt>
                <c:pt idx="30024">
                  <c:v>298.2273639</c:v>
                </c:pt>
                <c:pt idx="30025">
                  <c:v>298.23729789999999</c:v>
                </c:pt>
                <c:pt idx="30026">
                  <c:v>298.24723189999997</c:v>
                </c:pt>
                <c:pt idx="30027">
                  <c:v>298.25716590000002</c:v>
                </c:pt>
                <c:pt idx="30028">
                  <c:v>298.26709990000001</c:v>
                </c:pt>
                <c:pt idx="30029">
                  <c:v>298.27703389999999</c:v>
                </c:pt>
                <c:pt idx="30030">
                  <c:v>298.28696789999998</c:v>
                </c:pt>
                <c:pt idx="30031">
                  <c:v>298.29690190000002</c:v>
                </c:pt>
                <c:pt idx="30032">
                  <c:v>298.30683590000001</c:v>
                </c:pt>
                <c:pt idx="30033">
                  <c:v>298.3167699</c:v>
                </c:pt>
                <c:pt idx="30034">
                  <c:v>298.32670389999998</c:v>
                </c:pt>
                <c:pt idx="30035">
                  <c:v>298.33663689999997</c:v>
                </c:pt>
                <c:pt idx="30036">
                  <c:v>298.34657090000002</c:v>
                </c:pt>
                <c:pt idx="30037">
                  <c:v>298.3565049</c:v>
                </c:pt>
                <c:pt idx="30038">
                  <c:v>298.36643889999999</c:v>
                </c:pt>
                <c:pt idx="30039">
                  <c:v>298.37637289999998</c:v>
                </c:pt>
                <c:pt idx="30040">
                  <c:v>298.38630690000002</c:v>
                </c:pt>
                <c:pt idx="30041">
                  <c:v>298.39624090000001</c:v>
                </c:pt>
                <c:pt idx="30042">
                  <c:v>298.4061749</c:v>
                </c:pt>
                <c:pt idx="30043">
                  <c:v>298.41610889999998</c:v>
                </c:pt>
                <c:pt idx="30044">
                  <c:v>298.42604290000003</c:v>
                </c:pt>
                <c:pt idx="30045">
                  <c:v>298.43597690000001</c:v>
                </c:pt>
                <c:pt idx="30046">
                  <c:v>298.4459099</c:v>
                </c:pt>
                <c:pt idx="30047">
                  <c:v>298.45584389999999</c:v>
                </c:pt>
                <c:pt idx="30048">
                  <c:v>298.46577789999998</c:v>
                </c:pt>
                <c:pt idx="30049">
                  <c:v>298.47571190000002</c:v>
                </c:pt>
                <c:pt idx="30050">
                  <c:v>298.48564590000001</c:v>
                </c:pt>
                <c:pt idx="30051">
                  <c:v>298.4955799</c:v>
                </c:pt>
                <c:pt idx="30052">
                  <c:v>298.50551389999998</c:v>
                </c:pt>
                <c:pt idx="30053">
                  <c:v>298.51544790000003</c:v>
                </c:pt>
                <c:pt idx="30054">
                  <c:v>298.52538190000001</c:v>
                </c:pt>
                <c:pt idx="30055">
                  <c:v>298.5353159</c:v>
                </c:pt>
                <c:pt idx="30056">
                  <c:v>298.54524889999999</c:v>
                </c:pt>
                <c:pt idx="30057">
                  <c:v>298.55518289999998</c:v>
                </c:pt>
                <c:pt idx="30058">
                  <c:v>298.56511690000002</c:v>
                </c:pt>
                <c:pt idx="30059">
                  <c:v>298.57505090000001</c:v>
                </c:pt>
                <c:pt idx="30060">
                  <c:v>298.58498489999999</c:v>
                </c:pt>
                <c:pt idx="30061">
                  <c:v>298.59491889999998</c:v>
                </c:pt>
                <c:pt idx="30062">
                  <c:v>298.60485290000003</c:v>
                </c:pt>
                <c:pt idx="30063">
                  <c:v>298.61478690000001</c:v>
                </c:pt>
                <c:pt idx="30064">
                  <c:v>298.6247209</c:v>
                </c:pt>
                <c:pt idx="30065">
                  <c:v>298.63465489999999</c:v>
                </c:pt>
                <c:pt idx="30066">
                  <c:v>298.64458889999997</c:v>
                </c:pt>
                <c:pt idx="30067">
                  <c:v>298.65452290000002</c:v>
                </c:pt>
                <c:pt idx="30068">
                  <c:v>298.66445590000001</c:v>
                </c:pt>
                <c:pt idx="30069">
                  <c:v>298.67438989999999</c:v>
                </c:pt>
                <c:pt idx="30070">
                  <c:v>298.68432389999998</c:v>
                </c:pt>
                <c:pt idx="30071">
                  <c:v>298.69425790000003</c:v>
                </c:pt>
                <c:pt idx="30072">
                  <c:v>298.70419190000001</c:v>
                </c:pt>
                <c:pt idx="30073">
                  <c:v>298.7141259</c:v>
                </c:pt>
                <c:pt idx="30074">
                  <c:v>298.72405989999999</c:v>
                </c:pt>
                <c:pt idx="30075">
                  <c:v>298.73399389999997</c:v>
                </c:pt>
                <c:pt idx="30076">
                  <c:v>298.74392790000002</c:v>
                </c:pt>
                <c:pt idx="30077">
                  <c:v>298.75386279999998</c:v>
                </c:pt>
                <c:pt idx="30078">
                  <c:v>298.76379580000003</c:v>
                </c:pt>
                <c:pt idx="30079">
                  <c:v>298.77372980000001</c:v>
                </c:pt>
                <c:pt idx="30080">
                  <c:v>298.7836638</c:v>
                </c:pt>
                <c:pt idx="30081">
                  <c:v>298.79359779999999</c:v>
                </c:pt>
                <c:pt idx="30082">
                  <c:v>298.80353179999997</c:v>
                </c:pt>
                <c:pt idx="30083">
                  <c:v>298.81346580000002</c:v>
                </c:pt>
                <c:pt idx="30084">
                  <c:v>298.8233998</c:v>
                </c:pt>
                <c:pt idx="30085">
                  <c:v>298.83333379999999</c:v>
                </c:pt>
                <c:pt idx="30086">
                  <c:v>298.84326779999998</c:v>
                </c:pt>
                <c:pt idx="30087">
                  <c:v>298.85320180000002</c:v>
                </c:pt>
                <c:pt idx="30088">
                  <c:v>298.86313580000001</c:v>
                </c:pt>
                <c:pt idx="30089">
                  <c:v>298.8730688</c:v>
                </c:pt>
                <c:pt idx="30090">
                  <c:v>298.88300279999999</c:v>
                </c:pt>
                <c:pt idx="30091">
                  <c:v>298.89293679999997</c:v>
                </c:pt>
                <c:pt idx="30092">
                  <c:v>298.90287080000002</c:v>
                </c:pt>
                <c:pt idx="30093">
                  <c:v>298.9128048</c:v>
                </c:pt>
                <c:pt idx="30094">
                  <c:v>298.92273870000002</c:v>
                </c:pt>
                <c:pt idx="30095">
                  <c:v>298.93267279999998</c:v>
                </c:pt>
                <c:pt idx="30096">
                  <c:v>298.94260680000002</c:v>
                </c:pt>
                <c:pt idx="30097">
                  <c:v>298.95254080000001</c:v>
                </c:pt>
                <c:pt idx="30098">
                  <c:v>298.9624748</c:v>
                </c:pt>
                <c:pt idx="30099">
                  <c:v>298.97240879999998</c:v>
                </c:pt>
                <c:pt idx="30100">
                  <c:v>298.98234179999997</c:v>
                </c:pt>
                <c:pt idx="30101">
                  <c:v>298.99227580000002</c:v>
                </c:pt>
                <c:pt idx="30102">
                  <c:v>299.0022098</c:v>
                </c:pt>
                <c:pt idx="30103">
                  <c:v>299.01214379999999</c:v>
                </c:pt>
                <c:pt idx="30104">
                  <c:v>299.02207779999998</c:v>
                </c:pt>
                <c:pt idx="30105">
                  <c:v>299.03201180000002</c:v>
                </c:pt>
                <c:pt idx="30106">
                  <c:v>299.04194580000001</c:v>
                </c:pt>
                <c:pt idx="30107">
                  <c:v>299.05187979999999</c:v>
                </c:pt>
                <c:pt idx="30108">
                  <c:v>299.06181379999998</c:v>
                </c:pt>
                <c:pt idx="30109">
                  <c:v>299.07174780000003</c:v>
                </c:pt>
                <c:pt idx="30110">
                  <c:v>299.08168180000001</c:v>
                </c:pt>
                <c:pt idx="30111">
                  <c:v>299.0916148</c:v>
                </c:pt>
                <c:pt idx="30112">
                  <c:v>299.10154879999999</c:v>
                </c:pt>
                <c:pt idx="30113">
                  <c:v>299.11148279999998</c:v>
                </c:pt>
                <c:pt idx="30114">
                  <c:v>299.12141680000002</c:v>
                </c:pt>
                <c:pt idx="30115">
                  <c:v>299.13135080000001</c:v>
                </c:pt>
                <c:pt idx="30116">
                  <c:v>299.14128479999999</c:v>
                </c:pt>
                <c:pt idx="30117">
                  <c:v>299.15121879999998</c:v>
                </c:pt>
                <c:pt idx="30118">
                  <c:v>299.16115280000002</c:v>
                </c:pt>
                <c:pt idx="30119">
                  <c:v>299.17108680000001</c:v>
                </c:pt>
                <c:pt idx="30120">
                  <c:v>299.1810208</c:v>
                </c:pt>
                <c:pt idx="30121">
                  <c:v>299.19095479999999</c:v>
                </c:pt>
                <c:pt idx="30122">
                  <c:v>299.20088779999998</c:v>
                </c:pt>
                <c:pt idx="30123">
                  <c:v>299.21082180000002</c:v>
                </c:pt>
                <c:pt idx="30124">
                  <c:v>299.22075580000001</c:v>
                </c:pt>
                <c:pt idx="30125">
                  <c:v>299.23068979999999</c:v>
                </c:pt>
                <c:pt idx="30126">
                  <c:v>299.24062379999998</c:v>
                </c:pt>
                <c:pt idx="30127">
                  <c:v>299.25055780000002</c:v>
                </c:pt>
                <c:pt idx="30128">
                  <c:v>299.26049180000001</c:v>
                </c:pt>
                <c:pt idx="30129">
                  <c:v>299.2704258</c:v>
                </c:pt>
                <c:pt idx="30130">
                  <c:v>299.28035979999999</c:v>
                </c:pt>
                <c:pt idx="30131">
                  <c:v>299.29029379999997</c:v>
                </c:pt>
                <c:pt idx="30132">
                  <c:v>299.30022780000002</c:v>
                </c:pt>
                <c:pt idx="30133">
                  <c:v>299.31016080000001</c:v>
                </c:pt>
                <c:pt idx="30134">
                  <c:v>299.32009479999999</c:v>
                </c:pt>
                <c:pt idx="30135">
                  <c:v>299.33002879999998</c:v>
                </c:pt>
                <c:pt idx="30136">
                  <c:v>299.33996280000002</c:v>
                </c:pt>
                <c:pt idx="30137">
                  <c:v>299.34989680000001</c:v>
                </c:pt>
                <c:pt idx="30138">
                  <c:v>299.3598308</c:v>
                </c:pt>
                <c:pt idx="30139">
                  <c:v>299.36976479999998</c:v>
                </c:pt>
                <c:pt idx="30140">
                  <c:v>299.37969880000003</c:v>
                </c:pt>
                <c:pt idx="30141">
                  <c:v>299.38963280000002</c:v>
                </c:pt>
                <c:pt idx="30142">
                  <c:v>299.3995668</c:v>
                </c:pt>
                <c:pt idx="30143">
                  <c:v>299.40949979999999</c:v>
                </c:pt>
                <c:pt idx="30144">
                  <c:v>299.41943379999998</c:v>
                </c:pt>
                <c:pt idx="30145">
                  <c:v>299.42936780000002</c:v>
                </c:pt>
                <c:pt idx="30146">
                  <c:v>299.43930180000001</c:v>
                </c:pt>
                <c:pt idx="30147">
                  <c:v>299.4492358</c:v>
                </c:pt>
                <c:pt idx="30148">
                  <c:v>299.45916979999998</c:v>
                </c:pt>
                <c:pt idx="30149">
                  <c:v>299.46910380000003</c:v>
                </c:pt>
                <c:pt idx="30150">
                  <c:v>299.47903780000001</c:v>
                </c:pt>
                <c:pt idx="30151">
                  <c:v>299.4889718</c:v>
                </c:pt>
                <c:pt idx="30152">
                  <c:v>299.49890579999999</c:v>
                </c:pt>
                <c:pt idx="30153">
                  <c:v>299.50883979999998</c:v>
                </c:pt>
                <c:pt idx="30154">
                  <c:v>299.51877380000002</c:v>
                </c:pt>
                <c:pt idx="30155">
                  <c:v>299.52870680000001</c:v>
                </c:pt>
                <c:pt idx="30156">
                  <c:v>299.5386408</c:v>
                </c:pt>
                <c:pt idx="30157">
                  <c:v>299.54857479999998</c:v>
                </c:pt>
                <c:pt idx="30158">
                  <c:v>299.55850880000003</c:v>
                </c:pt>
                <c:pt idx="30159">
                  <c:v>299.56844280000001</c:v>
                </c:pt>
                <c:pt idx="30160">
                  <c:v>299.5783768</c:v>
                </c:pt>
                <c:pt idx="30161">
                  <c:v>299.58831079999999</c:v>
                </c:pt>
                <c:pt idx="30162">
                  <c:v>299.59824479999997</c:v>
                </c:pt>
                <c:pt idx="30163">
                  <c:v>299.60817880000002</c:v>
                </c:pt>
                <c:pt idx="30164">
                  <c:v>299.61811280000001</c:v>
                </c:pt>
                <c:pt idx="30165">
                  <c:v>299.62804679999999</c:v>
                </c:pt>
                <c:pt idx="30166">
                  <c:v>299.63797979999998</c:v>
                </c:pt>
                <c:pt idx="30167">
                  <c:v>299.64791380000003</c:v>
                </c:pt>
                <c:pt idx="30168">
                  <c:v>299.65784780000001</c:v>
                </c:pt>
                <c:pt idx="30169">
                  <c:v>299.6677818</c:v>
                </c:pt>
                <c:pt idx="30170">
                  <c:v>299.67771579999999</c:v>
                </c:pt>
                <c:pt idx="30171">
                  <c:v>299.68764979999997</c:v>
                </c:pt>
                <c:pt idx="30172">
                  <c:v>299.69758380000002</c:v>
                </c:pt>
                <c:pt idx="30173">
                  <c:v>299.70751780000001</c:v>
                </c:pt>
                <c:pt idx="30174">
                  <c:v>299.71745179999999</c:v>
                </c:pt>
                <c:pt idx="30175">
                  <c:v>299.72738579999998</c:v>
                </c:pt>
                <c:pt idx="30176">
                  <c:v>299.73731980000002</c:v>
                </c:pt>
                <c:pt idx="30177">
                  <c:v>299.74725280000001</c:v>
                </c:pt>
                <c:pt idx="30178">
                  <c:v>299.75718719999998</c:v>
                </c:pt>
                <c:pt idx="30179">
                  <c:v>299.76712120000002</c:v>
                </c:pt>
                <c:pt idx="30180">
                  <c:v>299.77705520000001</c:v>
                </c:pt>
                <c:pt idx="30181">
                  <c:v>299.78698919999999</c:v>
                </c:pt>
                <c:pt idx="30182">
                  <c:v>299.79692319999998</c:v>
                </c:pt>
                <c:pt idx="30183">
                  <c:v>299.80685720000002</c:v>
                </c:pt>
                <c:pt idx="30184">
                  <c:v>299.81679120000001</c:v>
                </c:pt>
                <c:pt idx="30185">
                  <c:v>299.8267252</c:v>
                </c:pt>
                <c:pt idx="30186">
                  <c:v>299.83665919999999</c:v>
                </c:pt>
                <c:pt idx="30187">
                  <c:v>299.84659319999997</c:v>
                </c:pt>
                <c:pt idx="30188">
                  <c:v>299.85652620000002</c:v>
                </c:pt>
                <c:pt idx="30189">
                  <c:v>299.86646020000001</c:v>
                </c:pt>
                <c:pt idx="30190">
                  <c:v>299.87639419999999</c:v>
                </c:pt>
                <c:pt idx="30191">
                  <c:v>299.88632819999998</c:v>
                </c:pt>
                <c:pt idx="30192">
                  <c:v>299.89626220000002</c:v>
                </c:pt>
                <c:pt idx="30193">
                  <c:v>299.90619620000001</c:v>
                </c:pt>
                <c:pt idx="30194">
                  <c:v>299.9161302</c:v>
                </c:pt>
                <c:pt idx="30195">
                  <c:v>299.92606419999998</c:v>
                </c:pt>
                <c:pt idx="30196">
                  <c:v>299.93599819999997</c:v>
                </c:pt>
                <c:pt idx="30197">
                  <c:v>299.94593220000002</c:v>
                </c:pt>
                <c:pt idx="30198">
                  <c:v>299.9558662</c:v>
                </c:pt>
                <c:pt idx="30199">
                  <c:v>299.96579919999999</c:v>
                </c:pt>
                <c:pt idx="30200">
                  <c:v>299.97573319999998</c:v>
                </c:pt>
                <c:pt idx="30201">
                  <c:v>299.98566720000002</c:v>
                </c:pt>
                <c:pt idx="30202">
                  <c:v>299.99560120000001</c:v>
                </c:pt>
                <c:pt idx="30203">
                  <c:v>300.0055352</c:v>
                </c:pt>
                <c:pt idx="30204">
                  <c:v>300.01546919999998</c:v>
                </c:pt>
                <c:pt idx="30205">
                  <c:v>300.02540320000003</c:v>
                </c:pt>
                <c:pt idx="30206">
                  <c:v>300.03533720000001</c:v>
                </c:pt>
                <c:pt idx="30207">
                  <c:v>300.0452712</c:v>
                </c:pt>
                <c:pt idx="30208">
                  <c:v>300.05520519999999</c:v>
                </c:pt>
                <c:pt idx="30209">
                  <c:v>300.06513919999998</c:v>
                </c:pt>
                <c:pt idx="30210">
                  <c:v>300.07507220000002</c:v>
                </c:pt>
                <c:pt idx="30211">
                  <c:v>300.08500620000001</c:v>
                </c:pt>
                <c:pt idx="30212">
                  <c:v>300.0949402</c:v>
                </c:pt>
                <c:pt idx="30213">
                  <c:v>300.10487419999998</c:v>
                </c:pt>
                <c:pt idx="30214">
                  <c:v>300.11480820000003</c:v>
                </c:pt>
                <c:pt idx="30215">
                  <c:v>300.12474220000001</c:v>
                </c:pt>
                <c:pt idx="30216">
                  <c:v>300.1346762</c:v>
                </c:pt>
                <c:pt idx="30217">
                  <c:v>300.14461019999999</c:v>
                </c:pt>
                <c:pt idx="30218">
                  <c:v>300.15454419999998</c:v>
                </c:pt>
                <c:pt idx="30219">
                  <c:v>300.16447820000002</c:v>
                </c:pt>
                <c:pt idx="30220">
                  <c:v>300.17441220000001</c:v>
                </c:pt>
                <c:pt idx="30221">
                  <c:v>300.1843452</c:v>
                </c:pt>
                <c:pt idx="30222">
                  <c:v>300.19427919999998</c:v>
                </c:pt>
                <c:pt idx="30223">
                  <c:v>300.20421320000003</c:v>
                </c:pt>
                <c:pt idx="30224">
                  <c:v>300.21414720000001</c:v>
                </c:pt>
                <c:pt idx="30225">
                  <c:v>300.2240812</c:v>
                </c:pt>
                <c:pt idx="30226">
                  <c:v>300.23401519999999</c:v>
                </c:pt>
                <c:pt idx="30227">
                  <c:v>300.24394919999997</c:v>
                </c:pt>
                <c:pt idx="30228">
                  <c:v>300.25388320000002</c:v>
                </c:pt>
                <c:pt idx="30229">
                  <c:v>300.26381720000001</c:v>
                </c:pt>
                <c:pt idx="30230">
                  <c:v>300.27375119999999</c:v>
                </c:pt>
                <c:pt idx="30231">
                  <c:v>300.28368519999998</c:v>
                </c:pt>
                <c:pt idx="30232">
                  <c:v>300.29361920000002</c:v>
                </c:pt>
                <c:pt idx="30233">
                  <c:v>300.30355220000001</c:v>
                </c:pt>
                <c:pt idx="30234">
                  <c:v>300.3134862</c:v>
                </c:pt>
                <c:pt idx="30235">
                  <c:v>300.32342019999999</c:v>
                </c:pt>
                <c:pt idx="30236">
                  <c:v>300.33335419999997</c:v>
                </c:pt>
                <c:pt idx="30237">
                  <c:v>300.34328820000002</c:v>
                </c:pt>
                <c:pt idx="30238">
                  <c:v>300.3532222</c:v>
                </c:pt>
                <c:pt idx="30239">
                  <c:v>300.36315619999999</c:v>
                </c:pt>
                <c:pt idx="30240">
                  <c:v>300.37309019999998</c:v>
                </c:pt>
                <c:pt idx="30241">
                  <c:v>300.38302420000002</c:v>
                </c:pt>
                <c:pt idx="30242">
                  <c:v>300.39295820000001</c:v>
                </c:pt>
                <c:pt idx="30243">
                  <c:v>300.4028922</c:v>
                </c:pt>
                <c:pt idx="30244">
                  <c:v>300.41282519999999</c:v>
                </c:pt>
                <c:pt idx="30245">
                  <c:v>300.42275919999997</c:v>
                </c:pt>
                <c:pt idx="30246">
                  <c:v>300.43269320000002</c:v>
                </c:pt>
                <c:pt idx="30247">
                  <c:v>300.4426272</c:v>
                </c:pt>
                <c:pt idx="30248">
                  <c:v>300.45256119999999</c:v>
                </c:pt>
                <c:pt idx="30249">
                  <c:v>300.46249519999998</c:v>
                </c:pt>
                <c:pt idx="30250">
                  <c:v>300.47242920000002</c:v>
                </c:pt>
                <c:pt idx="30251">
                  <c:v>300.48236320000001</c:v>
                </c:pt>
                <c:pt idx="30252">
                  <c:v>300.4922972</c:v>
                </c:pt>
                <c:pt idx="30253">
                  <c:v>300.50223119999998</c:v>
                </c:pt>
                <c:pt idx="30254">
                  <c:v>300.51216520000003</c:v>
                </c:pt>
                <c:pt idx="30255">
                  <c:v>300.52209820000002</c:v>
                </c:pt>
                <c:pt idx="30256">
                  <c:v>300.5320322</c:v>
                </c:pt>
                <c:pt idx="30257">
                  <c:v>300.54196619999999</c:v>
                </c:pt>
                <c:pt idx="30258">
                  <c:v>300.55190019999998</c:v>
                </c:pt>
                <c:pt idx="30259">
                  <c:v>300.56183420000002</c:v>
                </c:pt>
                <c:pt idx="30260">
                  <c:v>300.57176820000001</c:v>
                </c:pt>
                <c:pt idx="30261">
                  <c:v>300.5817022</c:v>
                </c:pt>
                <c:pt idx="30262">
                  <c:v>300.59163619999998</c:v>
                </c:pt>
                <c:pt idx="30263">
                  <c:v>300.60157020000003</c:v>
                </c:pt>
                <c:pt idx="30264">
                  <c:v>300.61150420000001</c:v>
                </c:pt>
                <c:pt idx="30265">
                  <c:v>300.6214382</c:v>
                </c:pt>
                <c:pt idx="30266">
                  <c:v>300.63137119999999</c:v>
                </c:pt>
                <c:pt idx="30267">
                  <c:v>300.64130519999998</c:v>
                </c:pt>
                <c:pt idx="30268">
                  <c:v>300.65123920000002</c:v>
                </c:pt>
                <c:pt idx="30269">
                  <c:v>300.66117320000001</c:v>
                </c:pt>
                <c:pt idx="30270">
                  <c:v>300.67110719999999</c:v>
                </c:pt>
                <c:pt idx="30271">
                  <c:v>300.68104119999998</c:v>
                </c:pt>
                <c:pt idx="30272">
                  <c:v>300.69097520000003</c:v>
                </c:pt>
                <c:pt idx="30273">
                  <c:v>300.70090920000001</c:v>
                </c:pt>
                <c:pt idx="30274">
                  <c:v>300.7108432</c:v>
                </c:pt>
                <c:pt idx="30275">
                  <c:v>300.72077719999999</c:v>
                </c:pt>
                <c:pt idx="30276">
                  <c:v>300.73071119999997</c:v>
                </c:pt>
                <c:pt idx="30277">
                  <c:v>300.74064520000002</c:v>
                </c:pt>
                <c:pt idx="30278">
                  <c:v>300.75057750000002</c:v>
                </c:pt>
                <c:pt idx="30279">
                  <c:v>300.76051150000001</c:v>
                </c:pt>
                <c:pt idx="30280">
                  <c:v>300.77044549999999</c:v>
                </c:pt>
                <c:pt idx="30281">
                  <c:v>300.78037949999998</c:v>
                </c:pt>
                <c:pt idx="30282">
                  <c:v>300.79031350000002</c:v>
                </c:pt>
                <c:pt idx="30283">
                  <c:v>300.80024750000001</c:v>
                </c:pt>
                <c:pt idx="30284">
                  <c:v>300.8101815</c:v>
                </c:pt>
                <c:pt idx="30285">
                  <c:v>300.82011549999999</c:v>
                </c:pt>
                <c:pt idx="30286">
                  <c:v>300.83004949999997</c:v>
                </c:pt>
                <c:pt idx="30287">
                  <c:v>300.83998350000002</c:v>
                </c:pt>
                <c:pt idx="30288">
                  <c:v>300.8499175</c:v>
                </c:pt>
                <c:pt idx="30289">
                  <c:v>300.85985149999999</c:v>
                </c:pt>
                <c:pt idx="30290">
                  <c:v>300.86978449999998</c:v>
                </c:pt>
                <c:pt idx="30291">
                  <c:v>300.87971850000002</c:v>
                </c:pt>
                <c:pt idx="30292">
                  <c:v>300.88965250000001</c:v>
                </c:pt>
                <c:pt idx="30293">
                  <c:v>300.8995865</c:v>
                </c:pt>
                <c:pt idx="30294">
                  <c:v>300.90952049999999</c:v>
                </c:pt>
                <c:pt idx="30295">
                  <c:v>300.91945449999997</c:v>
                </c:pt>
                <c:pt idx="30296">
                  <c:v>300.92938850000002</c:v>
                </c:pt>
                <c:pt idx="30297">
                  <c:v>300.9393225</c:v>
                </c:pt>
                <c:pt idx="30298">
                  <c:v>300.94925649999999</c:v>
                </c:pt>
                <c:pt idx="30299">
                  <c:v>300.95919049999998</c:v>
                </c:pt>
                <c:pt idx="30300">
                  <c:v>300.96912450000002</c:v>
                </c:pt>
                <c:pt idx="30301">
                  <c:v>300.97905750000001</c:v>
                </c:pt>
                <c:pt idx="30302">
                  <c:v>300.9889915</c:v>
                </c:pt>
                <c:pt idx="30303">
                  <c:v>300.99892549999998</c:v>
                </c:pt>
                <c:pt idx="30304">
                  <c:v>301.00885950000003</c:v>
                </c:pt>
                <c:pt idx="30305">
                  <c:v>301.01879350000002</c:v>
                </c:pt>
                <c:pt idx="30306">
                  <c:v>301.0287275</c:v>
                </c:pt>
                <c:pt idx="30307">
                  <c:v>301.03866149999999</c:v>
                </c:pt>
                <c:pt idx="30308">
                  <c:v>301.04859549999998</c:v>
                </c:pt>
                <c:pt idx="30309">
                  <c:v>301.05852950000002</c:v>
                </c:pt>
                <c:pt idx="30310">
                  <c:v>301.06846350000001</c:v>
                </c:pt>
                <c:pt idx="30311">
                  <c:v>301.07839749999999</c:v>
                </c:pt>
                <c:pt idx="30312">
                  <c:v>301.08833049999998</c:v>
                </c:pt>
                <c:pt idx="30313">
                  <c:v>301.09826450000003</c:v>
                </c:pt>
                <c:pt idx="30314">
                  <c:v>301.10819850000001</c:v>
                </c:pt>
                <c:pt idx="30315">
                  <c:v>301.1181325</c:v>
                </c:pt>
                <c:pt idx="30316">
                  <c:v>301.12806649999999</c:v>
                </c:pt>
                <c:pt idx="30317">
                  <c:v>301.13800049999998</c:v>
                </c:pt>
                <c:pt idx="30318">
                  <c:v>301.14793450000002</c:v>
                </c:pt>
                <c:pt idx="30319">
                  <c:v>301.15786850000001</c:v>
                </c:pt>
                <c:pt idx="30320">
                  <c:v>301.16780249999999</c:v>
                </c:pt>
                <c:pt idx="30321">
                  <c:v>301.17773649999998</c:v>
                </c:pt>
                <c:pt idx="30322">
                  <c:v>301.18767050000002</c:v>
                </c:pt>
                <c:pt idx="30323">
                  <c:v>301.19760450000001</c:v>
                </c:pt>
                <c:pt idx="30324">
                  <c:v>301.2075375</c:v>
                </c:pt>
                <c:pt idx="30325">
                  <c:v>301.21747149999999</c:v>
                </c:pt>
                <c:pt idx="30326">
                  <c:v>301.22740549999997</c:v>
                </c:pt>
                <c:pt idx="30327">
                  <c:v>301.23733950000002</c:v>
                </c:pt>
                <c:pt idx="30328">
                  <c:v>301.24727350000001</c:v>
                </c:pt>
                <c:pt idx="30329">
                  <c:v>301.25720749999999</c:v>
                </c:pt>
                <c:pt idx="30330">
                  <c:v>301.26714149999998</c:v>
                </c:pt>
                <c:pt idx="30331">
                  <c:v>301.27707550000002</c:v>
                </c:pt>
                <c:pt idx="30332">
                  <c:v>301.28700950000001</c:v>
                </c:pt>
                <c:pt idx="30333">
                  <c:v>301.2969435</c:v>
                </c:pt>
                <c:pt idx="30334">
                  <c:v>301.30687749999998</c:v>
                </c:pt>
                <c:pt idx="30335">
                  <c:v>301.31681049999997</c:v>
                </c:pt>
                <c:pt idx="30336">
                  <c:v>301.32674450000002</c:v>
                </c:pt>
                <c:pt idx="30337">
                  <c:v>301.3366785</c:v>
                </c:pt>
                <c:pt idx="30338">
                  <c:v>301.34661249999999</c:v>
                </c:pt>
                <c:pt idx="30339">
                  <c:v>301.35654649999998</c:v>
                </c:pt>
                <c:pt idx="30340">
                  <c:v>301.36648050000002</c:v>
                </c:pt>
                <c:pt idx="30341">
                  <c:v>301.37641450000001</c:v>
                </c:pt>
                <c:pt idx="30342">
                  <c:v>301.3863485</c:v>
                </c:pt>
                <c:pt idx="30343">
                  <c:v>301.39628249999998</c:v>
                </c:pt>
                <c:pt idx="30344">
                  <c:v>301.40621650000003</c:v>
                </c:pt>
                <c:pt idx="30345">
                  <c:v>301.41615050000001</c:v>
                </c:pt>
                <c:pt idx="30346">
                  <c:v>301.4260845</c:v>
                </c:pt>
                <c:pt idx="30347">
                  <c:v>301.43601749999999</c:v>
                </c:pt>
                <c:pt idx="30348">
                  <c:v>301.44595149999998</c:v>
                </c:pt>
                <c:pt idx="30349">
                  <c:v>301.45588550000002</c:v>
                </c:pt>
                <c:pt idx="30350">
                  <c:v>301.46581950000001</c:v>
                </c:pt>
                <c:pt idx="30351">
                  <c:v>301.4757535</c:v>
                </c:pt>
                <c:pt idx="30352">
                  <c:v>301.48568749999998</c:v>
                </c:pt>
                <c:pt idx="30353">
                  <c:v>301.49562150000003</c:v>
                </c:pt>
                <c:pt idx="30354">
                  <c:v>301.50555550000001</c:v>
                </c:pt>
                <c:pt idx="30355">
                  <c:v>301.5154895</c:v>
                </c:pt>
                <c:pt idx="30356">
                  <c:v>301.52542349999999</c:v>
                </c:pt>
                <c:pt idx="30357">
                  <c:v>301.53535749999998</c:v>
                </c:pt>
                <c:pt idx="30358">
                  <c:v>301.54529150000002</c:v>
                </c:pt>
                <c:pt idx="30359">
                  <c:v>301.55522450000001</c:v>
                </c:pt>
                <c:pt idx="30360">
                  <c:v>301.5651585</c:v>
                </c:pt>
                <c:pt idx="30361">
                  <c:v>301.57509249999998</c:v>
                </c:pt>
                <c:pt idx="30362">
                  <c:v>301.58502650000003</c:v>
                </c:pt>
                <c:pt idx="30363">
                  <c:v>301.59496050000001</c:v>
                </c:pt>
                <c:pt idx="30364">
                  <c:v>301.6048945</c:v>
                </c:pt>
                <c:pt idx="30365">
                  <c:v>301.61482849999999</c:v>
                </c:pt>
                <c:pt idx="30366">
                  <c:v>301.62476249999997</c:v>
                </c:pt>
                <c:pt idx="30367">
                  <c:v>301.63469650000002</c:v>
                </c:pt>
                <c:pt idx="30368">
                  <c:v>301.64463050000001</c:v>
                </c:pt>
                <c:pt idx="30369">
                  <c:v>301.65456449999999</c:v>
                </c:pt>
                <c:pt idx="30370">
                  <c:v>301.66449849999998</c:v>
                </c:pt>
                <c:pt idx="30371">
                  <c:v>301.67443150000003</c:v>
                </c:pt>
                <c:pt idx="30372">
                  <c:v>301.68436550000001</c:v>
                </c:pt>
                <c:pt idx="30373">
                  <c:v>301.6942995</c:v>
                </c:pt>
                <c:pt idx="30374">
                  <c:v>301.70423349999999</c:v>
                </c:pt>
                <c:pt idx="30375">
                  <c:v>301.71416749999997</c:v>
                </c:pt>
                <c:pt idx="30376">
                  <c:v>301.72410150000002</c:v>
                </c:pt>
                <c:pt idx="30377">
                  <c:v>301.7340355</c:v>
                </c:pt>
                <c:pt idx="30378">
                  <c:v>301.74396949999999</c:v>
                </c:pt>
                <c:pt idx="30379">
                  <c:v>301.75390379999999</c:v>
                </c:pt>
                <c:pt idx="30380">
                  <c:v>301.76383779999998</c:v>
                </c:pt>
                <c:pt idx="30381">
                  <c:v>301.77377180000002</c:v>
                </c:pt>
                <c:pt idx="30382">
                  <c:v>301.78370480000001</c:v>
                </c:pt>
                <c:pt idx="30383">
                  <c:v>301.7936388</c:v>
                </c:pt>
                <c:pt idx="30384">
                  <c:v>301.80357279999998</c:v>
                </c:pt>
                <c:pt idx="30385">
                  <c:v>301.81350680000003</c:v>
                </c:pt>
                <c:pt idx="30386">
                  <c:v>301.82344080000001</c:v>
                </c:pt>
                <c:pt idx="30387">
                  <c:v>301.8333748</c:v>
                </c:pt>
                <c:pt idx="30388">
                  <c:v>301.84330879999999</c:v>
                </c:pt>
                <c:pt idx="30389">
                  <c:v>301.85324279999998</c:v>
                </c:pt>
                <c:pt idx="30390">
                  <c:v>301.86317680000002</c:v>
                </c:pt>
                <c:pt idx="30391">
                  <c:v>301.87311080000001</c:v>
                </c:pt>
                <c:pt idx="30392">
                  <c:v>301.88304479999999</c:v>
                </c:pt>
                <c:pt idx="30393">
                  <c:v>301.89297879999998</c:v>
                </c:pt>
                <c:pt idx="30394">
                  <c:v>301.90291180000003</c:v>
                </c:pt>
                <c:pt idx="30395">
                  <c:v>301.91284580000001</c:v>
                </c:pt>
                <c:pt idx="30396">
                  <c:v>301.9227798</c:v>
                </c:pt>
                <c:pt idx="30397">
                  <c:v>301.93271379999999</c:v>
                </c:pt>
                <c:pt idx="30398">
                  <c:v>301.94264779999997</c:v>
                </c:pt>
                <c:pt idx="30399">
                  <c:v>301.95258180000002</c:v>
                </c:pt>
                <c:pt idx="30400">
                  <c:v>301.96251580000001</c:v>
                </c:pt>
                <c:pt idx="30401">
                  <c:v>301.97244979999999</c:v>
                </c:pt>
                <c:pt idx="30402">
                  <c:v>301.98238379999998</c:v>
                </c:pt>
                <c:pt idx="30403">
                  <c:v>301.99231780000002</c:v>
                </c:pt>
                <c:pt idx="30404">
                  <c:v>302.00225180000001</c:v>
                </c:pt>
                <c:pt idx="30405">
                  <c:v>302.0121858</c:v>
                </c:pt>
                <c:pt idx="30406">
                  <c:v>302.02211879999999</c:v>
                </c:pt>
                <c:pt idx="30407">
                  <c:v>302.03205279999997</c:v>
                </c:pt>
                <c:pt idx="30408">
                  <c:v>302.04198680000002</c:v>
                </c:pt>
                <c:pt idx="30409">
                  <c:v>302.0519208</c:v>
                </c:pt>
                <c:pt idx="30410">
                  <c:v>302.06185479999999</c:v>
                </c:pt>
                <c:pt idx="30411">
                  <c:v>302.07178879999998</c:v>
                </c:pt>
                <c:pt idx="30412">
                  <c:v>302.08172280000002</c:v>
                </c:pt>
                <c:pt idx="30413">
                  <c:v>302.09165680000001</c:v>
                </c:pt>
                <c:pt idx="30414">
                  <c:v>302.1015908</c:v>
                </c:pt>
                <c:pt idx="30415">
                  <c:v>302.11152479999998</c:v>
                </c:pt>
                <c:pt idx="30416">
                  <c:v>302.12145880000003</c:v>
                </c:pt>
                <c:pt idx="30417">
                  <c:v>302.13139280000001</c:v>
                </c:pt>
                <c:pt idx="30418">
                  <c:v>302.1413258</c:v>
                </c:pt>
                <c:pt idx="30419">
                  <c:v>302.15125979999999</c:v>
                </c:pt>
                <c:pt idx="30420">
                  <c:v>302.16119379999998</c:v>
                </c:pt>
                <c:pt idx="30421">
                  <c:v>302.17112780000002</c:v>
                </c:pt>
                <c:pt idx="30422">
                  <c:v>302.18106180000001</c:v>
                </c:pt>
                <c:pt idx="30423">
                  <c:v>302.1909958</c:v>
                </c:pt>
                <c:pt idx="30424">
                  <c:v>302.20092979999998</c:v>
                </c:pt>
                <c:pt idx="30425">
                  <c:v>302.21086380000003</c:v>
                </c:pt>
                <c:pt idx="30426">
                  <c:v>302.22079780000001</c:v>
                </c:pt>
                <c:pt idx="30427">
                  <c:v>302.2307318</c:v>
                </c:pt>
                <c:pt idx="30428">
                  <c:v>302.24066579999999</c:v>
                </c:pt>
                <c:pt idx="30429">
                  <c:v>302.25059979999997</c:v>
                </c:pt>
                <c:pt idx="30430">
                  <c:v>302.26053280000002</c:v>
                </c:pt>
                <c:pt idx="30431">
                  <c:v>302.27046680000001</c:v>
                </c:pt>
                <c:pt idx="30432">
                  <c:v>302.2804008</c:v>
                </c:pt>
                <c:pt idx="30433">
                  <c:v>302.29033479999998</c:v>
                </c:pt>
                <c:pt idx="30434">
                  <c:v>302.30026880000003</c:v>
                </c:pt>
                <c:pt idx="30435">
                  <c:v>302.31020280000001</c:v>
                </c:pt>
                <c:pt idx="30436">
                  <c:v>302.3201368</c:v>
                </c:pt>
                <c:pt idx="30437">
                  <c:v>302.33007079999999</c:v>
                </c:pt>
                <c:pt idx="30438">
                  <c:v>302.34000479999997</c:v>
                </c:pt>
                <c:pt idx="30439">
                  <c:v>302.34993880000002</c:v>
                </c:pt>
                <c:pt idx="30440">
                  <c:v>302.35987280000001</c:v>
                </c:pt>
                <c:pt idx="30441">
                  <c:v>302.36980679999999</c:v>
                </c:pt>
                <c:pt idx="30442">
                  <c:v>302.37974079999998</c:v>
                </c:pt>
                <c:pt idx="30443">
                  <c:v>302.38967380000003</c:v>
                </c:pt>
                <c:pt idx="30444">
                  <c:v>302.39960780000001</c:v>
                </c:pt>
                <c:pt idx="30445">
                  <c:v>302.4095418</c:v>
                </c:pt>
                <c:pt idx="30446">
                  <c:v>302.41947579999999</c:v>
                </c:pt>
                <c:pt idx="30447">
                  <c:v>302.42940979999997</c:v>
                </c:pt>
                <c:pt idx="30448">
                  <c:v>302.43934380000002</c:v>
                </c:pt>
                <c:pt idx="30449">
                  <c:v>302.4492778</c:v>
                </c:pt>
                <c:pt idx="30450">
                  <c:v>302.45921179999999</c:v>
                </c:pt>
                <c:pt idx="30451">
                  <c:v>302.46914579999998</c:v>
                </c:pt>
                <c:pt idx="30452">
                  <c:v>302.47907980000002</c:v>
                </c:pt>
                <c:pt idx="30453">
                  <c:v>302.48901380000001</c:v>
                </c:pt>
                <c:pt idx="30454">
                  <c:v>302.4989478</c:v>
                </c:pt>
                <c:pt idx="30455">
                  <c:v>302.50888079999999</c:v>
                </c:pt>
                <c:pt idx="30456">
                  <c:v>302.51881479999997</c:v>
                </c:pt>
                <c:pt idx="30457">
                  <c:v>302.52874880000002</c:v>
                </c:pt>
                <c:pt idx="30458">
                  <c:v>302.5386828</c:v>
                </c:pt>
                <c:pt idx="30459">
                  <c:v>302.54861679999999</c:v>
                </c:pt>
                <c:pt idx="30460">
                  <c:v>302.55855079999998</c:v>
                </c:pt>
                <c:pt idx="30461">
                  <c:v>302.56848480000002</c:v>
                </c:pt>
                <c:pt idx="30462">
                  <c:v>302.57841880000001</c:v>
                </c:pt>
                <c:pt idx="30463">
                  <c:v>302.5883528</c:v>
                </c:pt>
                <c:pt idx="30464">
                  <c:v>302.59828679999998</c:v>
                </c:pt>
                <c:pt idx="30465">
                  <c:v>302.60822080000003</c:v>
                </c:pt>
                <c:pt idx="30466">
                  <c:v>302.61815480000001</c:v>
                </c:pt>
                <c:pt idx="30467">
                  <c:v>302.6280878</c:v>
                </c:pt>
                <c:pt idx="30468">
                  <c:v>302.63802179999999</c:v>
                </c:pt>
                <c:pt idx="30469">
                  <c:v>302.64795579999998</c:v>
                </c:pt>
                <c:pt idx="30470">
                  <c:v>302.65788980000002</c:v>
                </c:pt>
                <c:pt idx="30471">
                  <c:v>302.66782380000001</c:v>
                </c:pt>
                <c:pt idx="30472">
                  <c:v>302.67775779999999</c:v>
                </c:pt>
                <c:pt idx="30473">
                  <c:v>302.68769179999998</c:v>
                </c:pt>
                <c:pt idx="30474">
                  <c:v>302.69762580000003</c:v>
                </c:pt>
                <c:pt idx="30475">
                  <c:v>302.70755980000001</c:v>
                </c:pt>
                <c:pt idx="30476">
                  <c:v>302.7174938</c:v>
                </c:pt>
                <c:pt idx="30477">
                  <c:v>302.72742779999999</c:v>
                </c:pt>
                <c:pt idx="30478">
                  <c:v>302.73736179999997</c:v>
                </c:pt>
                <c:pt idx="30479">
                  <c:v>302.7472957</c:v>
                </c:pt>
                <c:pt idx="30480">
                  <c:v>302.7572285</c:v>
                </c:pt>
                <c:pt idx="30481">
                  <c:v>302.76716249999998</c:v>
                </c:pt>
                <c:pt idx="30482">
                  <c:v>302.77709650000003</c:v>
                </c:pt>
                <c:pt idx="30483">
                  <c:v>302.78703050000001</c:v>
                </c:pt>
                <c:pt idx="30484">
                  <c:v>302.7969645</c:v>
                </c:pt>
                <c:pt idx="30485">
                  <c:v>302.80689849999999</c:v>
                </c:pt>
                <c:pt idx="30486">
                  <c:v>302.81683249999998</c:v>
                </c:pt>
                <c:pt idx="30487">
                  <c:v>302.82676650000002</c:v>
                </c:pt>
                <c:pt idx="30488">
                  <c:v>302.83670050000001</c:v>
                </c:pt>
                <c:pt idx="30489">
                  <c:v>302.84663449999999</c:v>
                </c:pt>
                <c:pt idx="30490">
                  <c:v>302.85656849999998</c:v>
                </c:pt>
                <c:pt idx="30491">
                  <c:v>302.86650250000002</c:v>
                </c:pt>
                <c:pt idx="30492">
                  <c:v>302.87643550000001</c:v>
                </c:pt>
                <c:pt idx="30493">
                  <c:v>302.8863695</c:v>
                </c:pt>
                <c:pt idx="30494">
                  <c:v>302.89630349999999</c:v>
                </c:pt>
                <c:pt idx="30495">
                  <c:v>302.90623749999997</c:v>
                </c:pt>
                <c:pt idx="30496">
                  <c:v>302.91617150000002</c:v>
                </c:pt>
                <c:pt idx="30497">
                  <c:v>302.92610550000001</c:v>
                </c:pt>
                <c:pt idx="30498">
                  <c:v>302.93603949999999</c:v>
                </c:pt>
                <c:pt idx="30499">
                  <c:v>302.94597349999998</c:v>
                </c:pt>
                <c:pt idx="30500">
                  <c:v>302.95590750000002</c:v>
                </c:pt>
                <c:pt idx="30501">
                  <c:v>302.96584150000001</c:v>
                </c:pt>
                <c:pt idx="30502">
                  <c:v>302.9757755</c:v>
                </c:pt>
                <c:pt idx="30503">
                  <c:v>302.98570949999998</c:v>
                </c:pt>
                <c:pt idx="30504">
                  <c:v>302.99564350000003</c:v>
                </c:pt>
                <c:pt idx="30505">
                  <c:v>303.00557650000002</c:v>
                </c:pt>
                <c:pt idx="30506">
                  <c:v>303.0155105</c:v>
                </c:pt>
                <c:pt idx="30507">
                  <c:v>303.02544449999999</c:v>
                </c:pt>
                <c:pt idx="30508">
                  <c:v>303.03537849999998</c:v>
                </c:pt>
                <c:pt idx="30509">
                  <c:v>303.04531250000002</c:v>
                </c:pt>
                <c:pt idx="30510">
                  <c:v>303.05524650000001</c:v>
                </c:pt>
                <c:pt idx="30511">
                  <c:v>303.0651805</c:v>
                </c:pt>
                <c:pt idx="30512">
                  <c:v>303.07511449999998</c:v>
                </c:pt>
                <c:pt idx="30513">
                  <c:v>303.08504850000003</c:v>
                </c:pt>
                <c:pt idx="30514">
                  <c:v>303.09498250000001</c:v>
                </c:pt>
                <c:pt idx="30515">
                  <c:v>303.1049165</c:v>
                </c:pt>
                <c:pt idx="30516">
                  <c:v>303.11485049999999</c:v>
                </c:pt>
                <c:pt idx="30517">
                  <c:v>303.12478449999998</c:v>
                </c:pt>
                <c:pt idx="30518">
                  <c:v>303.13471750000002</c:v>
                </c:pt>
                <c:pt idx="30519">
                  <c:v>303.14465150000001</c:v>
                </c:pt>
                <c:pt idx="30520">
                  <c:v>303.1545855</c:v>
                </c:pt>
                <c:pt idx="30521">
                  <c:v>303.16451949999998</c:v>
                </c:pt>
                <c:pt idx="30522">
                  <c:v>303.17445350000003</c:v>
                </c:pt>
                <c:pt idx="30523">
                  <c:v>303.18438750000001</c:v>
                </c:pt>
                <c:pt idx="30524">
                  <c:v>303.1943215</c:v>
                </c:pt>
                <c:pt idx="30525">
                  <c:v>303.20425549999999</c:v>
                </c:pt>
                <c:pt idx="30526">
                  <c:v>303.21418949999997</c:v>
                </c:pt>
                <c:pt idx="30527">
                  <c:v>303.22412350000002</c:v>
                </c:pt>
                <c:pt idx="30528">
                  <c:v>303.23405750000001</c:v>
                </c:pt>
                <c:pt idx="30529">
                  <c:v>303.24399149999999</c:v>
                </c:pt>
                <c:pt idx="30530">
                  <c:v>303.25392449999998</c:v>
                </c:pt>
                <c:pt idx="30531">
                  <c:v>303.26385850000003</c:v>
                </c:pt>
                <c:pt idx="30532">
                  <c:v>303.27379250000001</c:v>
                </c:pt>
                <c:pt idx="30533">
                  <c:v>303.2837265</c:v>
                </c:pt>
                <c:pt idx="30534">
                  <c:v>303.29366049999999</c:v>
                </c:pt>
                <c:pt idx="30535">
                  <c:v>303.30359449999997</c:v>
                </c:pt>
                <c:pt idx="30536">
                  <c:v>303.31352850000002</c:v>
                </c:pt>
                <c:pt idx="30537">
                  <c:v>303.32346250000001</c:v>
                </c:pt>
                <c:pt idx="30538">
                  <c:v>303.33339649999999</c:v>
                </c:pt>
                <c:pt idx="30539">
                  <c:v>303.34333049999998</c:v>
                </c:pt>
                <c:pt idx="30540">
                  <c:v>303.35326450000002</c:v>
                </c:pt>
                <c:pt idx="30541">
                  <c:v>303.36319850000001</c:v>
                </c:pt>
                <c:pt idx="30542">
                  <c:v>303.3731325</c:v>
                </c:pt>
                <c:pt idx="30543">
                  <c:v>303.38306549999999</c:v>
                </c:pt>
                <c:pt idx="30544">
                  <c:v>303.39299949999997</c:v>
                </c:pt>
                <c:pt idx="30545">
                  <c:v>303.40293350000002</c:v>
                </c:pt>
                <c:pt idx="30546">
                  <c:v>303.4128675</c:v>
                </c:pt>
                <c:pt idx="30547">
                  <c:v>303.42280149999999</c:v>
                </c:pt>
                <c:pt idx="30548">
                  <c:v>303.43273549999998</c:v>
                </c:pt>
                <c:pt idx="30549">
                  <c:v>303.44266950000002</c:v>
                </c:pt>
                <c:pt idx="30550">
                  <c:v>303.45260350000001</c:v>
                </c:pt>
                <c:pt idx="30551">
                  <c:v>303.4625375</c:v>
                </c:pt>
                <c:pt idx="30552">
                  <c:v>303.47247149999998</c:v>
                </c:pt>
                <c:pt idx="30553">
                  <c:v>303.48240550000003</c:v>
                </c:pt>
                <c:pt idx="30554">
                  <c:v>303.49233950000001</c:v>
                </c:pt>
                <c:pt idx="30555">
                  <c:v>303.5022735</c:v>
                </c:pt>
                <c:pt idx="30556">
                  <c:v>303.51220649999999</c:v>
                </c:pt>
                <c:pt idx="30557">
                  <c:v>303.52214049999998</c:v>
                </c:pt>
                <c:pt idx="30558">
                  <c:v>303.53207450000002</c:v>
                </c:pt>
                <c:pt idx="30559">
                  <c:v>303.54200850000001</c:v>
                </c:pt>
                <c:pt idx="30560">
                  <c:v>303.5519425</c:v>
                </c:pt>
                <c:pt idx="30561">
                  <c:v>303.56187649999998</c:v>
                </c:pt>
                <c:pt idx="30562">
                  <c:v>303.57181050000003</c:v>
                </c:pt>
                <c:pt idx="30563">
                  <c:v>303.58174450000001</c:v>
                </c:pt>
                <c:pt idx="30564">
                  <c:v>303.5916785</c:v>
                </c:pt>
                <c:pt idx="30565">
                  <c:v>303.60161249999999</c:v>
                </c:pt>
                <c:pt idx="30566">
                  <c:v>303.61154649999997</c:v>
                </c:pt>
                <c:pt idx="30567">
                  <c:v>303.62148050000002</c:v>
                </c:pt>
                <c:pt idx="30568">
                  <c:v>303.63141450000001</c:v>
                </c:pt>
                <c:pt idx="30569">
                  <c:v>303.64134749999999</c:v>
                </c:pt>
                <c:pt idx="30570">
                  <c:v>303.65128149999998</c:v>
                </c:pt>
                <c:pt idx="30571">
                  <c:v>303.66121550000003</c:v>
                </c:pt>
                <c:pt idx="30572">
                  <c:v>303.67114950000001</c:v>
                </c:pt>
                <c:pt idx="30573">
                  <c:v>303.6810835</c:v>
                </c:pt>
                <c:pt idx="30574">
                  <c:v>303.69101749999999</c:v>
                </c:pt>
                <c:pt idx="30575">
                  <c:v>303.70095149999997</c:v>
                </c:pt>
                <c:pt idx="30576">
                  <c:v>303.71088550000002</c:v>
                </c:pt>
                <c:pt idx="30577">
                  <c:v>303.7208195</c:v>
                </c:pt>
                <c:pt idx="30578">
                  <c:v>303.73075349999999</c:v>
                </c:pt>
                <c:pt idx="30579">
                  <c:v>303.74068749999998</c:v>
                </c:pt>
                <c:pt idx="30580">
                  <c:v>303.75062159999999</c:v>
                </c:pt>
                <c:pt idx="30581">
                  <c:v>303.76055559999998</c:v>
                </c:pt>
                <c:pt idx="30582">
                  <c:v>303.77048860000002</c:v>
                </c:pt>
                <c:pt idx="30583">
                  <c:v>303.78042260000001</c:v>
                </c:pt>
                <c:pt idx="30584">
                  <c:v>303.7903566</c:v>
                </c:pt>
                <c:pt idx="30585">
                  <c:v>303.80029059999998</c:v>
                </c:pt>
                <c:pt idx="30586">
                  <c:v>303.81022460000003</c:v>
                </c:pt>
                <c:pt idx="30587">
                  <c:v>303.82015860000001</c:v>
                </c:pt>
                <c:pt idx="30588">
                  <c:v>303.8300926</c:v>
                </c:pt>
                <c:pt idx="30589">
                  <c:v>303.84002659999999</c:v>
                </c:pt>
                <c:pt idx="30590">
                  <c:v>303.84996059999997</c:v>
                </c:pt>
                <c:pt idx="30591">
                  <c:v>303.85989460000002</c:v>
                </c:pt>
                <c:pt idx="30592">
                  <c:v>303.86982860000001</c:v>
                </c:pt>
                <c:pt idx="30593">
                  <c:v>303.87976259999999</c:v>
                </c:pt>
                <c:pt idx="30594">
                  <c:v>303.88969659999998</c:v>
                </c:pt>
                <c:pt idx="30595">
                  <c:v>303.89962960000003</c:v>
                </c:pt>
                <c:pt idx="30596">
                  <c:v>303.90956360000001</c:v>
                </c:pt>
                <c:pt idx="30597">
                  <c:v>303.9194976</c:v>
                </c:pt>
                <c:pt idx="30598">
                  <c:v>303.92943159999999</c:v>
                </c:pt>
                <c:pt idx="30599">
                  <c:v>303.93936559999997</c:v>
                </c:pt>
                <c:pt idx="30600">
                  <c:v>303.94929960000002</c:v>
                </c:pt>
                <c:pt idx="30601">
                  <c:v>303.9592336</c:v>
                </c:pt>
                <c:pt idx="30602">
                  <c:v>303.96916759999999</c:v>
                </c:pt>
                <c:pt idx="30603">
                  <c:v>303.97910159999998</c:v>
                </c:pt>
                <c:pt idx="30604">
                  <c:v>303.98903560000002</c:v>
                </c:pt>
                <c:pt idx="30605">
                  <c:v>303.99896960000001</c:v>
                </c:pt>
                <c:pt idx="30606">
                  <c:v>304.0089036</c:v>
                </c:pt>
                <c:pt idx="30607">
                  <c:v>304.01883759999998</c:v>
                </c:pt>
                <c:pt idx="30608">
                  <c:v>304.02877059999997</c:v>
                </c:pt>
                <c:pt idx="30609">
                  <c:v>304.03870460000002</c:v>
                </c:pt>
                <c:pt idx="30610">
                  <c:v>304.0486386</c:v>
                </c:pt>
                <c:pt idx="30611">
                  <c:v>304.05857259999999</c:v>
                </c:pt>
                <c:pt idx="30612">
                  <c:v>304.06850659999998</c:v>
                </c:pt>
                <c:pt idx="30613">
                  <c:v>304.07844060000002</c:v>
                </c:pt>
                <c:pt idx="30614">
                  <c:v>304.08837460000001</c:v>
                </c:pt>
                <c:pt idx="30615">
                  <c:v>304.0983086</c:v>
                </c:pt>
                <c:pt idx="30616">
                  <c:v>304.10824259999998</c:v>
                </c:pt>
                <c:pt idx="30617">
                  <c:v>304.11817660000003</c:v>
                </c:pt>
                <c:pt idx="30618">
                  <c:v>304.12811060000001</c:v>
                </c:pt>
                <c:pt idx="30619">
                  <c:v>304.1380446</c:v>
                </c:pt>
                <c:pt idx="30620">
                  <c:v>304.14797859999999</c:v>
                </c:pt>
                <c:pt idx="30621">
                  <c:v>304.15791159999998</c:v>
                </c:pt>
                <c:pt idx="30622">
                  <c:v>304.16784560000002</c:v>
                </c:pt>
                <c:pt idx="30623">
                  <c:v>304.17777960000001</c:v>
                </c:pt>
                <c:pt idx="30624">
                  <c:v>304.1877136</c:v>
                </c:pt>
                <c:pt idx="30625">
                  <c:v>304.19764759999998</c:v>
                </c:pt>
                <c:pt idx="30626">
                  <c:v>304.20758160000003</c:v>
                </c:pt>
                <c:pt idx="30627">
                  <c:v>304.21751560000001</c:v>
                </c:pt>
                <c:pt idx="30628">
                  <c:v>304.2274496</c:v>
                </c:pt>
                <c:pt idx="30629">
                  <c:v>304.23738359999999</c:v>
                </c:pt>
                <c:pt idx="30630">
                  <c:v>304.24731759999997</c:v>
                </c:pt>
                <c:pt idx="30631">
                  <c:v>304.25725160000002</c:v>
                </c:pt>
                <c:pt idx="30632">
                  <c:v>304.2671856</c:v>
                </c:pt>
                <c:pt idx="30633">
                  <c:v>304.27711959999999</c:v>
                </c:pt>
                <c:pt idx="30634">
                  <c:v>304.28705259999998</c:v>
                </c:pt>
                <c:pt idx="30635">
                  <c:v>304.29698660000003</c:v>
                </c:pt>
                <c:pt idx="30636">
                  <c:v>304.30692060000001</c:v>
                </c:pt>
                <c:pt idx="30637">
                  <c:v>304.3168546</c:v>
                </c:pt>
                <c:pt idx="30638">
                  <c:v>304.32678859999999</c:v>
                </c:pt>
                <c:pt idx="30639">
                  <c:v>304.33672259999997</c:v>
                </c:pt>
                <c:pt idx="30640">
                  <c:v>304.34665660000002</c:v>
                </c:pt>
                <c:pt idx="30641">
                  <c:v>304.3565906</c:v>
                </c:pt>
                <c:pt idx="30642">
                  <c:v>304.36652459999999</c:v>
                </c:pt>
                <c:pt idx="30643">
                  <c:v>304.37645859999998</c:v>
                </c:pt>
                <c:pt idx="30644">
                  <c:v>304.38639260000002</c:v>
                </c:pt>
                <c:pt idx="30645">
                  <c:v>304.39632660000001</c:v>
                </c:pt>
                <c:pt idx="30646">
                  <c:v>304.4062606</c:v>
                </c:pt>
                <c:pt idx="30647">
                  <c:v>304.41619459999998</c:v>
                </c:pt>
                <c:pt idx="30648">
                  <c:v>304.42612759999997</c:v>
                </c:pt>
                <c:pt idx="30649">
                  <c:v>304.43606160000002</c:v>
                </c:pt>
                <c:pt idx="30650">
                  <c:v>304.4459956</c:v>
                </c:pt>
                <c:pt idx="30651">
                  <c:v>304.45592959999999</c:v>
                </c:pt>
                <c:pt idx="30652">
                  <c:v>304.46586359999998</c:v>
                </c:pt>
                <c:pt idx="30653">
                  <c:v>304.47579760000002</c:v>
                </c:pt>
                <c:pt idx="30654">
                  <c:v>304.48573160000001</c:v>
                </c:pt>
                <c:pt idx="30655">
                  <c:v>304.4956656</c:v>
                </c:pt>
                <c:pt idx="30656">
                  <c:v>304.50559959999998</c:v>
                </c:pt>
                <c:pt idx="30657">
                  <c:v>304.51553360000003</c:v>
                </c:pt>
                <c:pt idx="30658">
                  <c:v>304.52546760000001</c:v>
                </c:pt>
                <c:pt idx="30659">
                  <c:v>304.5354016</c:v>
                </c:pt>
                <c:pt idx="30660">
                  <c:v>304.54533559999999</c:v>
                </c:pt>
                <c:pt idx="30661">
                  <c:v>304.55526959999997</c:v>
                </c:pt>
                <c:pt idx="30662">
                  <c:v>304.56520260000002</c:v>
                </c:pt>
                <c:pt idx="30663">
                  <c:v>304.57513660000001</c:v>
                </c:pt>
                <c:pt idx="30664">
                  <c:v>304.58507059999999</c:v>
                </c:pt>
                <c:pt idx="30665">
                  <c:v>304.59500459999998</c:v>
                </c:pt>
                <c:pt idx="30666">
                  <c:v>304.60493860000003</c:v>
                </c:pt>
                <c:pt idx="30667">
                  <c:v>304.61487260000001</c:v>
                </c:pt>
                <c:pt idx="30668">
                  <c:v>304.6248066</c:v>
                </c:pt>
                <c:pt idx="30669">
                  <c:v>304.63474059999999</c:v>
                </c:pt>
                <c:pt idx="30670">
                  <c:v>304.64467459999997</c:v>
                </c:pt>
                <c:pt idx="30671">
                  <c:v>304.65460860000002</c:v>
                </c:pt>
                <c:pt idx="30672">
                  <c:v>304.6645426</c:v>
                </c:pt>
                <c:pt idx="30673">
                  <c:v>304.67447659999999</c:v>
                </c:pt>
                <c:pt idx="30674">
                  <c:v>304.68441059999998</c:v>
                </c:pt>
                <c:pt idx="30675">
                  <c:v>304.69434360000002</c:v>
                </c:pt>
                <c:pt idx="30676">
                  <c:v>304.70427760000001</c:v>
                </c:pt>
                <c:pt idx="30677">
                  <c:v>304.7142116</c:v>
                </c:pt>
                <c:pt idx="30678">
                  <c:v>304.72414559999999</c:v>
                </c:pt>
                <c:pt idx="30679">
                  <c:v>304.73407959999997</c:v>
                </c:pt>
                <c:pt idx="30680">
                  <c:v>304.74401360000002</c:v>
                </c:pt>
                <c:pt idx="30681">
                  <c:v>304.75394679999999</c:v>
                </c:pt>
                <c:pt idx="30682">
                  <c:v>304.76388079999998</c:v>
                </c:pt>
                <c:pt idx="30683">
                  <c:v>304.77381480000003</c:v>
                </c:pt>
                <c:pt idx="30684">
                  <c:v>304.78374880000001</c:v>
                </c:pt>
                <c:pt idx="30685">
                  <c:v>304.7936828</c:v>
                </c:pt>
                <c:pt idx="30686">
                  <c:v>304.80361679999999</c:v>
                </c:pt>
                <c:pt idx="30687">
                  <c:v>304.81355079999997</c:v>
                </c:pt>
                <c:pt idx="30688">
                  <c:v>304.82348480000002</c:v>
                </c:pt>
                <c:pt idx="30689">
                  <c:v>304.83341780000001</c:v>
                </c:pt>
                <c:pt idx="30690">
                  <c:v>304.84335179999999</c:v>
                </c:pt>
                <c:pt idx="30691">
                  <c:v>304.85328579999998</c:v>
                </c:pt>
                <c:pt idx="30692">
                  <c:v>304.86321980000002</c:v>
                </c:pt>
                <c:pt idx="30693">
                  <c:v>304.87315380000001</c:v>
                </c:pt>
                <c:pt idx="30694">
                  <c:v>304.8830878</c:v>
                </c:pt>
                <c:pt idx="30695">
                  <c:v>304.89302179999999</c:v>
                </c:pt>
                <c:pt idx="30696">
                  <c:v>304.90295579999997</c:v>
                </c:pt>
                <c:pt idx="30697">
                  <c:v>304.91288980000002</c:v>
                </c:pt>
                <c:pt idx="30698">
                  <c:v>304.9228238</c:v>
                </c:pt>
                <c:pt idx="30699">
                  <c:v>304.93275779999999</c:v>
                </c:pt>
                <c:pt idx="30700">
                  <c:v>304.94269179999998</c:v>
                </c:pt>
                <c:pt idx="30701">
                  <c:v>304.95262580000002</c:v>
                </c:pt>
                <c:pt idx="30702">
                  <c:v>304.96255880000001</c:v>
                </c:pt>
                <c:pt idx="30703">
                  <c:v>304.9724928</c:v>
                </c:pt>
                <c:pt idx="30704">
                  <c:v>304.98242679999998</c:v>
                </c:pt>
                <c:pt idx="30705">
                  <c:v>304.99236079999997</c:v>
                </c:pt>
                <c:pt idx="30706">
                  <c:v>305.00229480000002</c:v>
                </c:pt>
                <c:pt idx="30707">
                  <c:v>305.0122288</c:v>
                </c:pt>
                <c:pt idx="30708">
                  <c:v>305.02216279999999</c:v>
                </c:pt>
                <c:pt idx="30709">
                  <c:v>305.03209679999998</c:v>
                </c:pt>
                <c:pt idx="30710">
                  <c:v>305.04203080000002</c:v>
                </c:pt>
                <c:pt idx="30711">
                  <c:v>305.05196480000001</c:v>
                </c:pt>
                <c:pt idx="30712">
                  <c:v>305.06189879999999</c:v>
                </c:pt>
                <c:pt idx="30713">
                  <c:v>305.07183279999998</c:v>
                </c:pt>
                <c:pt idx="30714">
                  <c:v>305.08176680000003</c:v>
                </c:pt>
                <c:pt idx="30715">
                  <c:v>305.09170080000001</c:v>
                </c:pt>
                <c:pt idx="30716">
                  <c:v>305.1016338</c:v>
                </c:pt>
                <c:pt idx="30717">
                  <c:v>305.11156779999999</c:v>
                </c:pt>
                <c:pt idx="30718">
                  <c:v>305.12150179999998</c:v>
                </c:pt>
                <c:pt idx="30719">
                  <c:v>305.13143580000002</c:v>
                </c:pt>
                <c:pt idx="30720">
                  <c:v>305.14136980000001</c:v>
                </c:pt>
                <c:pt idx="30721">
                  <c:v>305.15130379999999</c:v>
                </c:pt>
                <c:pt idx="30722">
                  <c:v>305.16123779999998</c:v>
                </c:pt>
                <c:pt idx="30723">
                  <c:v>305.17117180000002</c:v>
                </c:pt>
                <c:pt idx="30724">
                  <c:v>305.18110580000001</c:v>
                </c:pt>
                <c:pt idx="30725">
                  <c:v>305.1910398</c:v>
                </c:pt>
                <c:pt idx="30726">
                  <c:v>305.20097379999999</c:v>
                </c:pt>
                <c:pt idx="30727">
                  <c:v>305.21090779999997</c:v>
                </c:pt>
                <c:pt idx="30728">
                  <c:v>305.22084180000002</c:v>
                </c:pt>
                <c:pt idx="30729">
                  <c:v>305.2307758</c:v>
                </c:pt>
                <c:pt idx="30730">
                  <c:v>305.24070879999999</c:v>
                </c:pt>
                <c:pt idx="30731">
                  <c:v>305.25064279999998</c:v>
                </c:pt>
                <c:pt idx="30732">
                  <c:v>305.26057680000002</c:v>
                </c:pt>
                <c:pt idx="30733">
                  <c:v>305.27051080000001</c:v>
                </c:pt>
                <c:pt idx="30734">
                  <c:v>305.2804448</c:v>
                </c:pt>
                <c:pt idx="30735">
                  <c:v>305.29037879999998</c:v>
                </c:pt>
                <c:pt idx="30736">
                  <c:v>305.30031279999997</c:v>
                </c:pt>
                <c:pt idx="30737">
                  <c:v>305.31024680000002</c:v>
                </c:pt>
                <c:pt idx="30738">
                  <c:v>305.3201808</c:v>
                </c:pt>
                <c:pt idx="30739">
                  <c:v>305.33011479999999</c:v>
                </c:pt>
                <c:pt idx="30740">
                  <c:v>305.34004879999998</c:v>
                </c:pt>
                <c:pt idx="30741">
                  <c:v>305.34998280000002</c:v>
                </c:pt>
                <c:pt idx="30742">
                  <c:v>305.35991680000001</c:v>
                </c:pt>
                <c:pt idx="30743">
                  <c:v>305.36985079999999</c:v>
                </c:pt>
                <c:pt idx="30744">
                  <c:v>305.37978379999998</c:v>
                </c:pt>
                <c:pt idx="30745">
                  <c:v>305.38971780000003</c:v>
                </c:pt>
                <c:pt idx="30746">
                  <c:v>305.39965180000002</c:v>
                </c:pt>
                <c:pt idx="30747">
                  <c:v>305.4095858</c:v>
                </c:pt>
                <c:pt idx="30748">
                  <c:v>305.41951979999999</c:v>
                </c:pt>
                <c:pt idx="30749">
                  <c:v>305.42945379999998</c:v>
                </c:pt>
                <c:pt idx="30750">
                  <c:v>305.43938780000002</c:v>
                </c:pt>
                <c:pt idx="30751">
                  <c:v>305.44932180000001</c:v>
                </c:pt>
                <c:pt idx="30752">
                  <c:v>305.45925579999999</c:v>
                </c:pt>
                <c:pt idx="30753">
                  <c:v>305.46918979999998</c:v>
                </c:pt>
                <c:pt idx="30754">
                  <c:v>305.47912380000002</c:v>
                </c:pt>
                <c:pt idx="30755">
                  <c:v>305.48905780000001</c:v>
                </c:pt>
                <c:pt idx="30756">
                  <c:v>305.4989918</c:v>
                </c:pt>
                <c:pt idx="30757">
                  <c:v>305.50892579999999</c:v>
                </c:pt>
                <c:pt idx="30758">
                  <c:v>305.51885879999998</c:v>
                </c:pt>
                <c:pt idx="30759">
                  <c:v>305.52879280000002</c:v>
                </c:pt>
                <c:pt idx="30760">
                  <c:v>305.53872680000001</c:v>
                </c:pt>
                <c:pt idx="30761">
                  <c:v>305.54866079999999</c:v>
                </c:pt>
                <c:pt idx="30762">
                  <c:v>305.55859479999998</c:v>
                </c:pt>
                <c:pt idx="30763">
                  <c:v>305.56852880000002</c:v>
                </c:pt>
                <c:pt idx="30764">
                  <c:v>305.57846280000001</c:v>
                </c:pt>
                <c:pt idx="30765">
                  <c:v>305.5883968</c:v>
                </c:pt>
                <c:pt idx="30766">
                  <c:v>305.59833079999999</c:v>
                </c:pt>
                <c:pt idx="30767">
                  <c:v>305.60826479999997</c:v>
                </c:pt>
                <c:pt idx="30768">
                  <c:v>305.61819880000002</c:v>
                </c:pt>
                <c:pt idx="30769">
                  <c:v>305.6281328</c:v>
                </c:pt>
                <c:pt idx="30770">
                  <c:v>305.63806679999999</c:v>
                </c:pt>
                <c:pt idx="30771">
                  <c:v>305.64800079999998</c:v>
                </c:pt>
                <c:pt idx="30772">
                  <c:v>305.65793380000002</c:v>
                </c:pt>
                <c:pt idx="30773">
                  <c:v>305.66786780000001</c:v>
                </c:pt>
                <c:pt idx="30774">
                  <c:v>305.6778018</c:v>
                </c:pt>
                <c:pt idx="30775">
                  <c:v>305.68773579999998</c:v>
                </c:pt>
                <c:pt idx="30776">
                  <c:v>305.69766980000003</c:v>
                </c:pt>
                <c:pt idx="30777">
                  <c:v>305.70760380000002</c:v>
                </c:pt>
                <c:pt idx="30778">
                  <c:v>305.7175378</c:v>
                </c:pt>
                <c:pt idx="30779">
                  <c:v>305.72747179999999</c:v>
                </c:pt>
                <c:pt idx="30780">
                  <c:v>305.73740579999998</c:v>
                </c:pt>
                <c:pt idx="30781">
                  <c:v>305.74733980000002</c:v>
                </c:pt>
                <c:pt idx="30782">
                  <c:v>305.75727439999997</c:v>
                </c:pt>
                <c:pt idx="30783">
                  <c:v>305.76720840000002</c:v>
                </c:pt>
                <c:pt idx="30784">
                  <c:v>305.7771424</c:v>
                </c:pt>
                <c:pt idx="30785">
                  <c:v>305.78707639999999</c:v>
                </c:pt>
                <c:pt idx="30786">
                  <c:v>305.79701039999998</c:v>
                </c:pt>
                <c:pt idx="30787">
                  <c:v>305.80694340000002</c:v>
                </c:pt>
                <c:pt idx="30788">
                  <c:v>305.81687740000001</c:v>
                </c:pt>
                <c:pt idx="30789">
                  <c:v>305.8268114</c:v>
                </c:pt>
                <c:pt idx="30790">
                  <c:v>305.83674539999998</c:v>
                </c:pt>
                <c:pt idx="30791">
                  <c:v>305.84667940000003</c:v>
                </c:pt>
                <c:pt idx="30792">
                  <c:v>305.85661340000001</c:v>
                </c:pt>
                <c:pt idx="30793">
                  <c:v>305.8665474</c:v>
                </c:pt>
                <c:pt idx="30794">
                  <c:v>305.87648139999999</c:v>
                </c:pt>
                <c:pt idx="30795">
                  <c:v>305.88641539999998</c:v>
                </c:pt>
                <c:pt idx="30796">
                  <c:v>305.89634940000002</c:v>
                </c:pt>
                <c:pt idx="30797">
                  <c:v>305.90628340000001</c:v>
                </c:pt>
                <c:pt idx="30798">
                  <c:v>305.91621739999999</c:v>
                </c:pt>
                <c:pt idx="30799">
                  <c:v>305.92615139999998</c:v>
                </c:pt>
                <c:pt idx="30800">
                  <c:v>305.93608540000002</c:v>
                </c:pt>
                <c:pt idx="30801">
                  <c:v>305.94601840000001</c:v>
                </c:pt>
                <c:pt idx="30802">
                  <c:v>305.9559524</c:v>
                </c:pt>
                <c:pt idx="30803">
                  <c:v>305.96588639999999</c:v>
                </c:pt>
                <c:pt idx="30804">
                  <c:v>305.97582039999998</c:v>
                </c:pt>
                <c:pt idx="30805">
                  <c:v>305.98575440000002</c:v>
                </c:pt>
                <c:pt idx="30806">
                  <c:v>305.99568840000001</c:v>
                </c:pt>
                <c:pt idx="30807">
                  <c:v>306.00562239999999</c:v>
                </c:pt>
                <c:pt idx="30808">
                  <c:v>306.01555639999998</c:v>
                </c:pt>
                <c:pt idx="30809">
                  <c:v>306.02549040000002</c:v>
                </c:pt>
                <c:pt idx="30810">
                  <c:v>306.03542440000001</c:v>
                </c:pt>
                <c:pt idx="30811">
                  <c:v>306.0453584</c:v>
                </c:pt>
                <c:pt idx="30812">
                  <c:v>306.05529239999998</c:v>
                </c:pt>
                <c:pt idx="30813">
                  <c:v>306.06522639999997</c:v>
                </c:pt>
                <c:pt idx="30814">
                  <c:v>306.07516040000002</c:v>
                </c:pt>
                <c:pt idx="30815">
                  <c:v>306.0850944</c:v>
                </c:pt>
                <c:pt idx="30816">
                  <c:v>306.09502739999999</c:v>
                </c:pt>
                <c:pt idx="30817">
                  <c:v>306.10496139999998</c:v>
                </c:pt>
                <c:pt idx="30818">
                  <c:v>306.11489540000002</c:v>
                </c:pt>
                <c:pt idx="30819">
                  <c:v>306.12482940000001</c:v>
                </c:pt>
                <c:pt idx="30820">
                  <c:v>306.1347634</c:v>
                </c:pt>
                <c:pt idx="30821">
                  <c:v>306.14469739999998</c:v>
                </c:pt>
                <c:pt idx="30822">
                  <c:v>306.15463140000003</c:v>
                </c:pt>
                <c:pt idx="30823">
                  <c:v>306.16456540000001</c:v>
                </c:pt>
                <c:pt idx="30824">
                  <c:v>306.1744994</c:v>
                </c:pt>
                <c:pt idx="30825">
                  <c:v>306.18443339999999</c:v>
                </c:pt>
                <c:pt idx="30826">
                  <c:v>306.19436739999998</c:v>
                </c:pt>
                <c:pt idx="30827">
                  <c:v>306.20430140000002</c:v>
                </c:pt>
                <c:pt idx="30828">
                  <c:v>306.21423540000001</c:v>
                </c:pt>
                <c:pt idx="30829">
                  <c:v>306.22416939999999</c:v>
                </c:pt>
                <c:pt idx="30830">
                  <c:v>306.23410339999998</c:v>
                </c:pt>
                <c:pt idx="30831">
                  <c:v>306.24403640000003</c:v>
                </c:pt>
                <c:pt idx="30832">
                  <c:v>306.25397040000001</c:v>
                </c:pt>
                <c:pt idx="30833">
                  <c:v>306.2639044</c:v>
                </c:pt>
                <c:pt idx="30834">
                  <c:v>306.27383839999999</c:v>
                </c:pt>
                <c:pt idx="30835">
                  <c:v>306.28377239999998</c:v>
                </c:pt>
                <c:pt idx="30836">
                  <c:v>306.29370640000002</c:v>
                </c:pt>
                <c:pt idx="30837">
                  <c:v>306.30364040000001</c:v>
                </c:pt>
                <c:pt idx="30838">
                  <c:v>306.31357439999999</c:v>
                </c:pt>
                <c:pt idx="30839">
                  <c:v>306.32350839999998</c:v>
                </c:pt>
                <c:pt idx="30840">
                  <c:v>306.33344240000002</c:v>
                </c:pt>
                <c:pt idx="30841">
                  <c:v>306.34337640000001</c:v>
                </c:pt>
                <c:pt idx="30842">
                  <c:v>306.3533104</c:v>
                </c:pt>
                <c:pt idx="30843">
                  <c:v>306.36324439999999</c:v>
                </c:pt>
                <c:pt idx="30844">
                  <c:v>306.37317839999997</c:v>
                </c:pt>
                <c:pt idx="30845">
                  <c:v>306.38311140000002</c:v>
                </c:pt>
                <c:pt idx="30846">
                  <c:v>306.39304540000001</c:v>
                </c:pt>
                <c:pt idx="30847">
                  <c:v>306.40297939999999</c:v>
                </c:pt>
                <c:pt idx="30848">
                  <c:v>306.41291339999998</c:v>
                </c:pt>
                <c:pt idx="30849">
                  <c:v>306.42284740000002</c:v>
                </c:pt>
                <c:pt idx="30850">
                  <c:v>306.43278140000001</c:v>
                </c:pt>
                <c:pt idx="30851">
                  <c:v>306.4427154</c:v>
                </c:pt>
                <c:pt idx="30852">
                  <c:v>306.45264939999998</c:v>
                </c:pt>
                <c:pt idx="30853">
                  <c:v>306.46258340000003</c:v>
                </c:pt>
                <c:pt idx="30854">
                  <c:v>306.47251740000002</c:v>
                </c:pt>
                <c:pt idx="30855">
                  <c:v>306.4824514</c:v>
                </c:pt>
                <c:pt idx="30856">
                  <c:v>306.49238539999999</c:v>
                </c:pt>
                <c:pt idx="30857">
                  <c:v>306.50231939999998</c:v>
                </c:pt>
                <c:pt idx="30858">
                  <c:v>306.51225340000002</c:v>
                </c:pt>
                <c:pt idx="30859">
                  <c:v>306.52218740000001</c:v>
                </c:pt>
                <c:pt idx="30860">
                  <c:v>306.53212139999999</c:v>
                </c:pt>
                <c:pt idx="30861">
                  <c:v>306.54205439999998</c:v>
                </c:pt>
                <c:pt idx="30862">
                  <c:v>306.55198840000003</c:v>
                </c:pt>
                <c:pt idx="30863">
                  <c:v>306.56192240000001</c:v>
                </c:pt>
                <c:pt idx="30864">
                  <c:v>306.5718564</c:v>
                </c:pt>
                <c:pt idx="30865">
                  <c:v>306.58179039999999</c:v>
                </c:pt>
                <c:pt idx="30866">
                  <c:v>306.59172439999998</c:v>
                </c:pt>
                <c:pt idx="30867">
                  <c:v>306.60165840000002</c:v>
                </c:pt>
                <c:pt idx="30868">
                  <c:v>306.61159240000001</c:v>
                </c:pt>
                <c:pt idx="30869">
                  <c:v>306.62152639999999</c:v>
                </c:pt>
                <c:pt idx="30870">
                  <c:v>306.63146039999998</c:v>
                </c:pt>
                <c:pt idx="30871">
                  <c:v>306.64139440000002</c:v>
                </c:pt>
                <c:pt idx="30872">
                  <c:v>306.65132840000001</c:v>
                </c:pt>
                <c:pt idx="30873">
                  <c:v>306.6612624</c:v>
                </c:pt>
                <c:pt idx="30874">
                  <c:v>306.67119639999999</c:v>
                </c:pt>
                <c:pt idx="30875">
                  <c:v>306.68113039999997</c:v>
                </c:pt>
                <c:pt idx="30876">
                  <c:v>306.69106440000002</c:v>
                </c:pt>
                <c:pt idx="30877">
                  <c:v>306.70099740000001</c:v>
                </c:pt>
                <c:pt idx="30878">
                  <c:v>306.71093139999999</c:v>
                </c:pt>
                <c:pt idx="30879">
                  <c:v>306.72086539999998</c:v>
                </c:pt>
                <c:pt idx="30880">
                  <c:v>306.73079940000002</c:v>
                </c:pt>
                <c:pt idx="30881">
                  <c:v>306.74073340000001</c:v>
                </c:pt>
                <c:pt idx="30882">
                  <c:v>306.7506674</c:v>
                </c:pt>
                <c:pt idx="30883">
                  <c:v>306.76060210000003</c:v>
                </c:pt>
                <c:pt idx="30884">
                  <c:v>306.77053610000002</c:v>
                </c:pt>
                <c:pt idx="30885">
                  <c:v>306.7804701</c:v>
                </c:pt>
                <c:pt idx="30886">
                  <c:v>306.79040409999999</c:v>
                </c:pt>
                <c:pt idx="30887">
                  <c:v>306.80033809999998</c:v>
                </c:pt>
                <c:pt idx="30888">
                  <c:v>306.81027210000002</c:v>
                </c:pt>
                <c:pt idx="30889">
                  <c:v>306.82020610000001</c:v>
                </c:pt>
                <c:pt idx="30890">
                  <c:v>306.83014009999999</c:v>
                </c:pt>
                <c:pt idx="30891">
                  <c:v>306.84007409999998</c:v>
                </c:pt>
                <c:pt idx="30892">
                  <c:v>306.85000710000003</c:v>
                </c:pt>
                <c:pt idx="30893">
                  <c:v>306.85994110000001</c:v>
                </c:pt>
                <c:pt idx="30894">
                  <c:v>306.8698751</c:v>
                </c:pt>
                <c:pt idx="30895">
                  <c:v>306.87980909999999</c:v>
                </c:pt>
                <c:pt idx="30896">
                  <c:v>306.88974309999998</c:v>
                </c:pt>
                <c:pt idx="30897">
                  <c:v>306.89967710000002</c:v>
                </c:pt>
                <c:pt idx="30898">
                  <c:v>306.90961110000001</c:v>
                </c:pt>
                <c:pt idx="30899">
                  <c:v>306.91954509999999</c:v>
                </c:pt>
                <c:pt idx="30900">
                  <c:v>306.92947909999998</c:v>
                </c:pt>
                <c:pt idx="30901">
                  <c:v>306.93941310000002</c:v>
                </c:pt>
                <c:pt idx="30902">
                  <c:v>306.94934710000001</c:v>
                </c:pt>
                <c:pt idx="30903">
                  <c:v>306.9592811</c:v>
                </c:pt>
                <c:pt idx="30904">
                  <c:v>306.96921509999999</c:v>
                </c:pt>
                <c:pt idx="30905">
                  <c:v>306.97914909999997</c:v>
                </c:pt>
                <c:pt idx="30906">
                  <c:v>306.98908310000002</c:v>
                </c:pt>
                <c:pt idx="30907">
                  <c:v>306.9990171</c:v>
                </c:pt>
                <c:pt idx="30908">
                  <c:v>307.00895009999999</c:v>
                </c:pt>
                <c:pt idx="30909">
                  <c:v>307.01888409999998</c:v>
                </c:pt>
                <c:pt idx="30910">
                  <c:v>307.02881810000002</c:v>
                </c:pt>
                <c:pt idx="30911">
                  <c:v>307.03875210000001</c:v>
                </c:pt>
                <c:pt idx="30912">
                  <c:v>307.0486861</c:v>
                </c:pt>
                <c:pt idx="30913">
                  <c:v>307.05862009999998</c:v>
                </c:pt>
                <c:pt idx="30914">
                  <c:v>307.06855409999997</c:v>
                </c:pt>
                <c:pt idx="30915">
                  <c:v>307.07848810000002</c:v>
                </c:pt>
                <c:pt idx="30916">
                  <c:v>307.0884221</c:v>
                </c:pt>
                <c:pt idx="30917">
                  <c:v>307.09835609999999</c:v>
                </c:pt>
                <c:pt idx="30918">
                  <c:v>307.10829009999998</c:v>
                </c:pt>
                <c:pt idx="30919">
                  <c:v>307.11822410000002</c:v>
                </c:pt>
                <c:pt idx="30920">
                  <c:v>307.12815810000001</c:v>
                </c:pt>
                <c:pt idx="30921">
                  <c:v>307.13809209999999</c:v>
                </c:pt>
                <c:pt idx="30922">
                  <c:v>307.14802609999998</c:v>
                </c:pt>
                <c:pt idx="30923">
                  <c:v>307.15795910000003</c:v>
                </c:pt>
                <c:pt idx="30924">
                  <c:v>307.16789310000001</c:v>
                </c:pt>
                <c:pt idx="30925">
                  <c:v>307.1778271</c:v>
                </c:pt>
                <c:pt idx="30926">
                  <c:v>307.18776109999999</c:v>
                </c:pt>
                <c:pt idx="30927">
                  <c:v>307.19769509999998</c:v>
                </c:pt>
                <c:pt idx="30928">
                  <c:v>307.20762910000002</c:v>
                </c:pt>
                <c:pt idx="30929">
                  <c:v>307.21756310000001</c:v>
                </c:pt>
                <c:pt idx="30930">
                  <c:v>307.22749709999999</c:v>
                </c:pt>
                <c:pt idx="30931">
                  <c:v>307.23743109999998</c:v>
                </c:pt>
                <c:pt idx="30932">
                  <c:v>307.24736510000002</c:v>
                </c:pt>
                <c:pt idx="30933">
                  <c:v>307.25729910000001</c:v>
                </c:pt>
                <c:pt idx="30934">
                  <c:v>307.2672331</c:v>
                </c:pt>
                <c:pt idx="30935">
                  <c:v>307.27716709999999</c:v>
                </c:pt>
                <c:pt idx="30936">
                  <c:v>307.28710109999997</c:v>
                </c:pt>
                <c:pt idx="30937">
                  <c:v>307.29703510000002</c:v>
                </c:pt>
                <c:pt idx="30938">
                  <c:v>307.3069691</c:v>
                </c:pt>
                <c:pt idx="30939">
                  <c:v>307.31690309999999</c:v>
                </c:pt>
                <c:pt idx="30940">
                  <c:v>307.32683609999998</c:v>
                </c:pt>
                <c:pt idx="30941">
                  <c:v>307.33677010000002</c:v>
                </c:pt>
                <c:pt idx="30942">
                  <c:v>307.34670410000001</c:v>
                </c:pt>
                <c:pt idx="30943">
                  <c:v>307.3566381</c:v>
                </c:pt>
                <c:pt idx="30944">
                  <c:v>307.36657209999998</c:v>
                </c:pt>
                <c:pt idx="30945">
                  <c:v>307.37650609999997</c:v>
                </c:pt>
                <c:pt idx="30946">
                  <c:v>307.38644010000002</c:v>
                </c:pt>
                <c:pt idx="30947">
                  <c:v>307.3963741</c:v>
                </c:pt>
                <c:pt idx="30948">
                  <c:v>307.40630809999999</c:v>
                </c:pt>
                <c:pt idx="30949">
                  <c:v>307.41624209999998</c:v>
                </c:pt>
                <c:pt idx="30950">
                  <c:v>307.42617610000002</c:v>
                </c:pt>
                <c:pt idx="30951">
                  <c:v>307.43611010000001</c:v>
                </c:pt>
                <c:pt idx="30952">
                  <c:v>307.44604409999999</c:v>
                </c:pt>
                <c:pt idx="30953">
                  <c:v>307.45597809999998</c:v>
                </c:pt>
                <c:pt idx="30954">
                  <c:v>307.46591210000003</c:v>
                </c:pt>
                <c:pt idx="30955">
                  <c:v>307.47584610000001</c:v>
                </c:pt>
                <c:pt idx="30956">
                  <c:v>307.4857801</c:v>
                </c:pt>
                <c:pt idx="30957">
                  <c:v>307.49571309999999</c:v>
                </c:pt>
                <c:pt idx="30958">
                  <c:v>307.50564709999998</c:v>
                </c:pt>
                <c:pt idx="30959">
                  <c:v>307.51558110000002</c:v>
                </c:pt>
                <c:pt idx="30960">
                  <c:v>307.52551510000001</c:v>
                </c:pt>
                <c:pt idx="30961">
                  <c:v>307.53544909999999</c:v>
                </c:pt>
                <c:pt idx="30962">
                  <c:v>307.54538309999998</c:v>
                </c:pt>
                <c:pt idx="30963">
                  <c:v>307.55531710000002</c:v>
                </c:pt>
                <c:pt idx="30964">
                  <c:v>307.56525110000001</c:v>
                </c:pt>
                <c:pt idx="30965">
                  <c:v>307.5751851</c:v>
                </c:pt>
                <c:pt idx="30966">
                  <c:v>307.58511909999999</c:v>
                </c:pt>
                <c:pt idx="30967">
                  <c:v>307.59505309999997</c:v>
                </c:pt>
                <c:pt idx="30968">
                  <c:v>307.60498710000002</c:v>
                </c:pt>
                <c:pt idx="30969">
                  <c:v>307.6149211</c:v>
                </c:pt>
                <c:pt idx="30970">
                  <c:v>307.62485509999999</c:v>
                </c:pt>
                <c:pt idx="30971">
                  <c:v>307.63478909999998</c:v>
                </c:pt>
                <c:pt idx="30972">
                  <c:v>307.64472310000002</c:v>
                </c:pt>
                <c:pt idx="30973">
                  <c:v>307.65465710000001</c:v>
                </c:pt>
                <c:pt idx="30974">
                  <c:v>307.6645901</c:v>
                </c:pt>
                <c:pt idx="30975">
                  <c:v>307.67452409999999</c:v>
                </c:pt>
                <c:pt idx="30976">
                  <c:v>307.68445809999997</c:v>
                </c:pt>
                <c:pt idx="30977">
                  <c:v>307.69439210000002</c:v>
                </c:pt>
                <c:pt idx="30978">
                  <c:v>307.7043261</c:v>
                </c:pt>
                <c:pt idx="30979">
                  <c:v>307.71426009999999</c:v>
                </c:pt>
                <c:pt idx="30980">
                  <c:v>307.72419409999998</c:v>
                </c:pt>
                <c:pt idx="30981">
                  <c:v>307.73412810000002</c:v>
                </c:pt>
                <c:pt idx="30982">
                  <c:v>307.74406210000001</c:v>
                </c:pt>
                <c:pt idx="30983">
                  <c:v>307.75399609999999</c:v>
                </c:pt>
                <c:pt idx="30984">
                  <c:v>307.76392959999998</c:v>
                </c:pt>
                <c:pt idx="30985">
                  <c:v>307.77386360000003</c:v>
                </c:pt>
                <c:pt idx="30986">
                  <c:v>307.78379760000001</c:v>
                </c:pt>
                <c:pt idx="30987">
                  <c:v>307.7937316</c:v>
                </c:pt>
                <c:pt idx="30988">
                  <c:v>307.80366559999999</c:v>
                </c:pt>
                <c:pt idx="30989">
                  <c:v>307.81359959999997</c:v>
                </c:pt>
                <c:pt idx="30990">
                  <c:v>307.82353360000002</c:v>
                </c:pt>
                <c:pt idx="30991">
                  <c:v>307.83346760000001</c:v>
                </c:pt>
                <c:pt idx="30992">
                  <c:v>307.8434006</c:v>
                </c:pt>
                <c:pt idx="30993">
                  <c:v>307.85333459999998</c:v>
                </c:pt>
                <c:pt idx="30994">
                  <c:v>307.86326860000003</c:v>
                </c:pt>
                <c:pt idx="30995">
                  <c:v>307.87320260000001</c:v>
                </c:pt>
                <c:pt idx="30996">
                  <c:v>307.8831366</c:v>
                </c:pt>
                <c:pt idx="30997">
                  <c:v>307.89307059999999</c:v>
                </c:pt>
                <c:pt idx="30998">
                  <c:v>307.90300459999997</c:v>
                </c:pt>
                <c:pt idx="30999">
                  <c:v>307.91293860000002</c:v>
                </c:pt>
                <c:pt idx="31000">
                  <c:v>307.92287260000001</c:v>
                </c:pt>
                <c:pt idx="31001">
                  <c:v>307.93280659999999</c:v>
                </c:pt>
                <c:pt idx="31002">
                  <c:v>307.94274059999998</c:v>
                </c:pt>
                <c:pt idx="31003">
                  <c:v>307.95267460000002</c:v>
                </c:pt>
                <c:pt idx="31004">
                  <c:v>307.96260860000001</c:v>
                </c:pt>
                <c:pt idx="31005">
                  <c:v>307.9725426</c:v>
                </c:pt>
                <c:pt idx="31006">
                  <c:v>307.98247659999998</c:v>
                </c:pt>
                <c:pt idx="31007">
                  <c:v>307.99241060000003</c:v>
                </c:pt>
                <c:pt idx="31008">
                  <c:v>308.00234460000001</c:v>
                </c:pt>
                <c:pt idx="31009">
                  <c:v>308.0122776</c:v>
                </c:pt>
                <c:pt idx="31010">
                  <c:v>308.02221159999999</c:v>
                </c:pt>
                <c:pt idx="31011">
                  <c:v>308.03214559999998</c:v>
                </c:pt>
                <c:pt idx="31012">
                  <c:v>308.04207960000002</c:v>
                </c:pt>
                <c:pt idx="31013">
                  <c:v>308.05201360000001</c:v>
                </c:pt>
                <c:pt idx="31014">
                  <c:v>308.0619476</c:v>
                </c:pt>
                <c:pt idx="31015">
                  <c:v>308.07188159999998</c:v>
                </c:pt>
                <c:pt idx="31016">
                  <c:v>308.08181560000003</c:v>
                </c:pt>
                <c:pt idx="31017">
                  <c:v>308.09174960000001</c:v>
                </c:pt>
                <c:pt idx="31018">
                  <c:v>308.1016836</c:v>
                </c:pt>
                <c:pt idx="31019">
                  <c:v>308.11161759999999</c:v>
                </c:pt>
                <c:pt idx="31020">
                  <c:v>308.12155159999998</c:v>
                </c:pt>
                <c:pt idx="31021">
                  <c:v>308.13148560000002</c:v>
                </c:pt>
                <c:pt idx="31022">
                  <c:v>308.14141960000001</c:v>
                </c:pt>
                <c:pt idx="31023">
                  <c:v>308.15135359999999</c:v>
                </c:pt>
                <c:pt idx="31024">
                  <c:v>308.16128759999998</c:v>
                </c:pt>
                <c:pt idx="31025">
                  <c:v>308.17122160000002</c:v>
                </c:pt>
                <c:pt idx="31026">
                  <c:v>308.18115560000001</c:v>
                </c:pt>
                <c:pt idx="31027">
                  <c:v>308.1910896</c:v>
                </c:pt>
                <c:pt idx="31028">
                  <c:v>308.20102259999999</c:v>
                </c:pt>
                <c:pt idx="31029">
                  <c:v>308.21095659999997</c:v>
                </c:pt>
                <c:pt idx="31030">
                  <c:v>308.22089060000002</c:v>
                </c:pt>
                <c:pt idx="31031">
                  <c:v>308.23082460000001</c:v>
                </c:pt>
                <c:pt idx="31032">
                  <c:v>308.24075859999999</c:v>
                </c:pt>
                <c:pt idx="31033">
                  <c:v>308.25069259999998</c:v>
                </c:pt>
                <c:pt idx="31034">
                  <c:v>308.26062660000002</c:v>
                </c:pt>
                <c:pt idx="31035">
                  <c:v>308.27056060000001</c:v>
                </c:pt>
                <c:pt idx="31036">
                  <c:v>308.2804946</c:v>
                </c:pt>
                <c:pt idx="31037">
                  <c:v>308.29042859999998</c:v>
                </c:pt>
                <c:pt idx="31038">
                  <c:v>308.30036260000003</c:v>
                </c:pt>
                <c:pt idx="31039">
                  <c:v>308.31029660000002</c:v>
                </c:pt>
                <c:pt idx="31040">
                  <c:v>308.3202306</c:v>
                </c:pt>
                <c:pt idx="31041">
                  <c:v>308.33016459999999</c:v>
                </c:pt>
                <c:pt idx="31042">
                  <c:v>308.34009859999998</c:v>
                </c:pt>
                <c:pt idx="31043">
                  <c:v>308.35003260000002</c:v>
                </c:pt>
                <c:pt idx="31044">
                  <c:v>308.35996660000001</c:v>
                </c:pt>
                <c:pt idx="31045">
                  <c:v>308.36990059999999</c:v>
                </c:pt>
                <c:pt idx="31046">
                  <c:v>308.37983359999998</c:v>
                </c:pt>
                <c:pt idx="31047">
                  <c:v>308.38976760000003</c:v>
                </c:pt>
                <c:pt idx="31048">
                  <c:v>308.39970160000001</c:v>
                </c:pt>
                <c:pt idx="31049">
                  <c:v>308.4096356</c:v>
                </c:pt>
                <c:pt idx="31050">
                  <c:v>308.41956959999999</c:v>
                </c:pt>
                <c:pt idx="31051">
                  <c:v>308.42950359999998</c:v>
                </c:pt>
                <c:pt idx="31052">
                  <c:v>308.43943760000002</c:v>
                </c:pt>
                <c:pt idx="31053">
                  <c:v>308.44937160000001</c:v>
                </c:pt>
                <c:pt idx="31054">
                  <c:v>308.45930559999999</c:v>
                </c:pt>
                <c:pt idx="31055">
                  <c:v>308.46923959999998</c:v>
                </c:pt>
                <c:pt idx="31056">
                  <c:v>308.47917360000002</c:v>
                </c:pt>
                <c:pt idx="31057">
                  <c:v>308.48910760000001</c:v>
                </c:pt>
                <c:pt idx="31058">
                  <c:v>308.4990416</c:v>
                </c:pt>
                <c:pt idx="31059">
                  <c:v>308.50897559999999</c:v>
                </c:pt>
                <c:pt idx="31060">
                  <c:v>308.51890959999997</c:v>
                </c:pt>
                <c:pt idx="31061">
                  <c:v>308.52884360000002</c:v>
                </c:pt>
                <c:pt idx="31062">
                  <c:v>308.5387776</c:v>
                </c:pt>
                <c:pt idx="31063">
                  <c:v>308.54871159999999</c:v>
                </c:pt>
                <c:pt idx="31064">
                  <c:v>308.55864559999998</c:v>
                </c:pt>
                <c:pt idx="31065">
                  <c:v>308.56857960000002</c:v>
                </c:pt>
                <c:pt idx="31066">
                  <c:v>308.57851260000001</c:v>
                </c:pt>
                <c:pt idx="31067">
                  <c:v>308.5884466</c:v>
                </c:pt>
                <c:pt idx="31068">
                  <c:v>308.59838059999998</c:v>
                </c:pt>
                <c:pt idx="31069">
                  <c:v>308.60831460000003</c:v>
                </c:pt>
                <c:pt idx="31070">
                  <c:v>308.61824860000002</c:v>
                </c:pt>
                <c:pt idx="31071">
                  <c:v>308.6281826</c:v>
                </c:pt>
                <c:pt idx="31072">
                  <c:v>308.63811659999999</c:v>
                </c:pt>
                <c:pt idx="31073">
                  <c:v>308.64805059999998</c:v>
                </c:pt>
                <c:pt idx="31074">
                  <c:v>308.65798460000002</c:v>
                </c:pt>
                <c:pt idx="31075">
                  <c:v>308.66791860000001</c:v>
                </c:pt>
                <c:pt idx="31076">
                  <c:v>308.67785259999999</c:v>
                </c:pt>
                <c:pt idx="31077">
                  <c:v>308.68778659999998</c:v>
                </c:pt>
                <c:pt idx="31078">
                  <c:v>308.69772060000003</c:v>
                </c:pt>
                <c:pt idx="31079">
                  <c:v>308.70765460000001</c:v>
                </c:pt>
                <c:pt idx="31080">
                  <c:v>308.7175886</c:v>
                </c:pt>
                <c:pt idx="31081">
                  <c:v>308.72752259999999</c:v>
                </c:pt>
                <c:pt idx="31082">
                  <c:v>308.73745659999997</c:v>
                </c:pt>
                <c:pt idx="31083">
                  <c:v>308.74739060000002</c:v>
                </c:pt>
                <c:pt idx="31084">
                  <c:v>308.75732529999999</c:v>
                </c:pt>
                <c:pt idx="31085">
                  <c:v>308.76725829999998</c:v>
                </c:pt>
                <c:pt idx="31086">
                  <c:v>308.77719230000002</c:v>
                </c:pt>
                <c:pt idx="31087">
                  <c:v>308.78712630000001</c:v>
                </c:pt>
                <c:pt idx="31088">
                  <c:v>308.7970603</c:v>
                </c:pt>
                <c:pt idx="31089">
                  <c:v>308.80699429999999</c:v>
                </c:pt>
                <c:pt idx="31090">
                  <c:v>308.81692829999997</c:v>
                </c:pt>
                <c:pt idx="31091">
                  <c:v>308.82686230000002</c:v>
                </c:pt>
                <c:pt idx="31092">
                  <c:v>308.8367963</c:v>
                </c:pt>
                <c:pt idx="31093">
                  <c:v>308.84673029999999</c:v>
                </c:pt>
                <c:pt idx="31094">
                  <c:v>308.85666429999998</c:v>
                </c:pt>
                <c:pt idx="31095">
                  <c:v>308.86659830000002</c:v>
                </c:pt>
                <c:pt idx="31096">
                  <c:v>308.87653230000001</c:v>
                </c:pt>
                <c:pt idx="31097">
                  <c:v>308.8864663</c:v>
                </c:pt>
                <c:pt idx="31098">
                  <c:v>308.89640029999998</c:v>
                </c:pt>
                <c:pt idx="31099">
                  <c:v>308.90633430000003</c:v>
                </c:pt>
                <c:pt idx="31100">
                  <c:v>308.91626830000001</c:v>
                </c:pt>
                <c:pt idx="31101">
                  <c:v>308.9262023</c:v>
                </c:pt>
                <c:pt idx="31102">
                  <c:v>308.93613629999999</c:v>
                </c:pt>
                <c:pt idx="31103">
                  <c:v>308.94607029999997</c:v>
                </c:pt>
                <c:pt idx="31104">
                  <c:v>308.95600330000002</c:v>
                </c:pt>
                <c:pt idx="31105">
                  <c:v>308.96593730000001</c:v>
                </c:pt>
                <c:pt idx="31106">
                  <c:v>308.97587129999999</c:v>
                </c:pt>
                <c:pt idx="31107">
                  <c:v>308.98580529999998</c:v>
                </c:pt>
                <c:pt idx="31108">
                  <c:v>308.99573930000003</c:v>
                </c:pt>
                <c:pt idx="31109">
                  <c:v>309.00567330000001</c:v>
                </c:pt>
                <c:pt idx="31110">
                  <c:v>309.0156073</c:v>
                </c:pt>
                <c:pt idx="31111">
                  <c:v>309.02554129999999</c:v>
                </c:pt>
                <c:pt idx="31112">
                  <c:v>309.03547529999997</c:v>
                </c:pt>
                <c:pt idx="31113">
                  <c:v>309.04540930000002</c:v>
                </c:pt>
                <c:pt idx="31114">
                  <c:v>309.0553433</c:v>
                </c:pt>
                <c:pt idx="31115">
                  <c:v>309.06527729999999</c:v>
                </c:pt>
                <c:pt idx="31116">
                  <c:v>309.07521129999998</c:v>
                </c:pt>
                <c:pt idx="31117">
                  <c:v>309.08514530000002</c:v>
                </c:pt>
                <c:pt idx="31118">
                  <c:v>309.09507930000001</c:v>
                </c:pt>
                <c:pt idx="31119">
                  <c:v>309.1050133</c:v>
                </c:pt>
                <c:pt idx="31120">
                  <c:v>309.11494729999998</c:v>
                </c:pt>
                <c:pt idx="31121">
                  <c:v>309.12488130000003</c:v>
                </c:pt>
                <c:pt idx="31122">
                  <c:v>309.13481530000001</c:v>
                </c:pt>
                <c:pt idx="31123">
                  <c:v>309.1447493</c:v>
                </c:pt>
                <c:pt idx="31124">
                  <c:v>309.15468329999999</c:v>
                </c:pt>
                <c:pt idx="31125">
                  <c:v>309.16461629999998</c:v>
                </c:pt>
                <c:pt idx="31126">
                  <c:v>309.17455030000002</c:v>
                </c:pt>
                <c:pt idx="31127">
                  <c:v>309.18448430000001</c:v>
                </c:pt>
                <c:pt idx="31128">
                  <c:v>309.1944183</c:v>
                </c:pt>
                <c:pt idx="31129">
                  <c:v>309.20435229999998</c:v>
                </c:pt>
                <c:pt idx="31130">
                  <c:v>309.21428630000003</c:v>
                </c:pt>
                <c:pt idx="31131">
                  <c:v>309.22422030000001</c:v>
                </c:pt>
                <c:pt idx="31132">
                  <c:v>309.2341543</c:v>
                </c:pt>
                <c:pt idx="31133">
                  <c:v>309.24408829999999</c:v>
                </c:pt>
                <c:pt idx="31134">
                  <c:v>309.25402229999997</c:v>
                </c:pt>
                <c:pt idx="31135">
                  <c:v>309.26395630000002</c:v>
                </c:pt>
                <c:pt idx="31136">
                  <c:v>309.27389030000001</c:v>
                </c:pt>
                <c:pt idx="31137">
                  <c:v>309.28382429999999</c:v>
                </c:pt>
                <c:pt idx="31138">
                  <c:v>309.29375829999998</c:v>
                </c:pt>
                <c:pt idx="31139">
                  <c:v>309.30369230000002</c:v>
                </c:pt>
                <c:pt idx="31140">
                  <c:v>309.31362630000001</c:v>
                </c:pt>
                <c:pt idx="31141">
                  <c:v>309.3235603</c:v>
                </c:pt>
                <c:pt idx="31142">
                  <c:v>309.33349429999998</c:v>
                </c:pt>
                <c:pt idx="31143">
                  <c:v>309.34342830000003</c:v>
                </c:pt>
                <c:pt idx="31144">
                  <c:v>309.35336230000001</c:v>
                </c:pt>
                <c:pt idx="31145">
                  <c:v>309.3632953</c:v>
                </c:pt>
                <c:pt idx="31146">
                  <c:v>309.37322929999999</c:v>
                </c:pt>
                <c:pt idx="31147">
                  <c:v>309.38316329999998</c:v>
                </c:pt>
                <c:pt idx="31148">
                  <c:v>309.39309730000002</c:v>
                </c:pt>
                <c:pt idx="31149">
                  <c:v>309.40303130000001</c:v>
                </c:pt>
                <c:pt idx="31150">
                  <c:v>309.4129653</c:v>
                </c:pt>
                <c:pt idx="31151">
                  <c:v>309.42289929999998</c:v>
                </c:pt>
                <c:pt idx="31152">
                  <c:v>309.43283330000003</c:v>
                </c:pt>
                <c:pt idx="31153">
                  <c:v>309.44276730000001</c:v>
                </c:pt>
                <c:pt idx="31154">
                  <c:v>309.4527013</c:v>
                </c:pt>
                <c:pt idx="31155">
                  <c:v>309.46263529999999</c:v>
                </c:pt>
                <c:pt idx="31156">
                  <c:v>309.47256929999998</c:v>
                </c:pt>
                <c:pt idx="31157">
                  <c:v>309.48250330000002</c:v>
                </c:pt>
                <c:pt idx="31158">
                  <c:v>309.49243730000001</c:v>
                </c:pt>
                <c:pt idx="31159">
                  <c:v>309.50237129999999</c:v>
                </c:pt>
                <c:pt idx="31160">
                  <c:v>309.51230529999998</c:v>
                </c:pt>
                <c:pt idx="31161">
                  <c:v>309.52223930000002</c:v>
                </c:pt>
                <c:pt idx="31162">
                  <c:v>309.53217330000001</c:v>
                </c:pt>
                <c:pt idx="31163">
                  <c:v>309.5421073</c:v>
                </c:pt>
                <c:pt idx="31164">
                  <c:v>309.55204129999998</c:v>
                </c:pt>
                <c:pt idx="31165">
                  <c:v>309.56197529999997</c:v>
                </c:pt>
                <c:pt idx="31166">
                  <c:v>309.57190830000002</c:v>
                </c:pt>
                <c:pt idx="31167">
                  <c:v>309.58184230000001</c:v>
                </c:pt>
                <c:pt idx="31168">
                  <c:v>309.59177629999999</c:v>
                </c:pt>
                <c:pt idx="31169">
                  <c:v>309.60171029999998</c:v>
                </c:pt>
                <c:pt idx="31170">
                  <c:v>309.61164430000002</c:v>
                </c:pt>
                <c:pt idx="31171">
                  <c:v>309.62157830000001</c:v>
                </c:pt>
                <c:pt idx="31172">
                  <c:v>309.6315123</c:v>
                </c:pt>
                <c:pt idx="31173">
                  <c:v>309.64144629999998</c:v>
                </c:pt>
                <c:pt idx="31174">
                  <c:v>309.65138030000003</c:v>
                </c:pt>
                <c:pt idx="31175">
                  <c:v>309.66131430000002</c:v>
                </c:pt>
                <c:pt idx="31176">
                  <c:v>309.6712483</c:v>
                </c:pt>
                <c:pt idx="31177">
                  <c:v>309.68118229999999</c:v>
                </c:pt>
                <c:pt idx="31178">
                  <c:v>309.69111629999998</c:v>
                </c:pt>
                <c:pt idx="31179">
                  <c:v>309.70105030000002</c:v>
                </c:pt>
                <c:pt idx="31180">
                  <c:v>309.71098430000001</c:v>
                </c:pt>
                <c:pt idx="31181">
                  <c:v>309.72091829999999</c:v>
                </c:pt>
                <c:pt idx="31182">
                  <c:v>309.73085229999998</c:v>
                </c:pt>
                <c:pt idx="31183">
                  <c:v>309.74078630000002</c:v>
                </c:pt>
                <c:pt idx="31184">
                  <c:v>309.75072030000001</c:v>
                </c:pt>
                <c:pt idx="31185">
                  <c:v>309.76065340000002</c:v>
                </c:pt>
                <c:pt idx="31186">
                  <c:v>309.77058740000001</c:v>
                </c:pt>
                <c:pt idx="31187">
                  <c:v>309.7805204</c:v>
                </c:pt>
                <c:pt idx="31188">
                  <c:v>309.79045439999999</c:v>
                </c:pt>
                <c:pt idx="31189">
                  <c:v>309.80038839999997</c:v>
                </c:pt>
                <c:pt idx="31190">
                  <c:v>309.81032240000002</c:v>
                </c:pt>
                <c:pt idx="31191">
                  <c:v>309.82025640000001</c:v>
                </c:pt>
                <c:pt idx="31192">
                  <c:v>309.83019039999999</c:v>
                </c:pt>
                <c:pt idx="31193">
                  <c:v>309.84012439999998</c:v>
                </c:pt>
                <c:pt idx="31194">
                  <c:v>309.85005840000002</c:v>
                </c:pt>
                <c:pt idx="31195">
                  <c:v>309.85999240000001</c:v>
                </c:pt>
                <c:pt idx="31196">
                  <c:v>309.8699264</c:v>
                </c:pt>
                <c:pt idx="31197">
                  <c:v>309.87986039999998</c:v>
                </c:pt>
                <c:pt idx="31198">
                  <c:v>309.88979440000003</c:v>
                </c:pt>
                <c:pt idx="31199">
                  <c:v>309.89972840000001</c:v>
                </c:pt>
                <c:pt idx="31200">
                  <c:v>309.9096624</c:v>
                </c:pt>
                <c:pt idx="31201">
                  <c:v>309.91959639999999</c:v>
                </c:pt>
                <c:pt idx="31202">
                  <c:v>309.92953039999998</c:v>
                </c:pt>
                <c:pt idx="31203">
                  <c:v>309.93946440000002</c:v>
                </c:pt>
                <c:pt idx="31204">
                  <c:v>309.94939840000001</c:v>
                </c:pt>
                <c:pt idx="31205">
                  <c:v>309.95933239999999</c:v>
                </c:pt>
                <c:pt idx="31206">
                  <c:v>309.96926639999998</c:v>
                </c:pt>
                <c:pt idx="31207">
                  <c:v>309.97920040000002</c:v>
                </c:pt>
                <c:pt idx="31208">
                  <c:v>309.98913440000001</c:v>
                </c:pt>
                <c:pt idx="31209">
                  <c:v>309.9990684</c:v>
                </c:pt>
                <c:pt idx="31210">
                  <c:v>310.00900139999999</c:v>
                </c:pt>
                <c:pt idx="31211">
                  <c:v>310.01893539999998</c:v>
                </c:pt>
                <c:pt idx="31212">
                  <c:v>310.02886940000002</c:v>
                </c:pt>
                <c:pt idx="31213">
                  <c:v>310.03880340000001</c:v>
                </c:pt>
                <c:pt idx="31214">
                  <c:v>310.04873739999999</c:v>
                </c:pt>
                <c:pt idx="31215">
                  <c:v>310.05867139999998</c:v>
                </c:pt>
                <c:pt idx="31216">
                  <c:v>310.06860540000002</c:v>
                </c:pt>
                <c:pt idx="31217">
                  <c:v>310.07853940000001</c:v>
                </c:pt>
                <c:pt idx="31218">
                  <c:v>310.0884734</c:v>
                </c:pt>
                <c:pt idx="31219">
                  <c:v>310.09840739999999</c:v>
                </c:pt>
                <c:pt idx="31220">
                  <c:v>310.10834139999997</c:v>
                </c:pt>
                <c:pt idx="31221">
                  <c:v>310.11827540000002</c:v>
                </c:pt>
                <c:pt idx="31222">
                  <c:v>310.1282094</c:v>
                </c:pt>
                <c:pt idx="31223">
                  <c:v>310.13814339999999</c:v>
                </c:pt>
                <c:pt idx="31224">
                  <c:v>310.14807739999998</c:v>
                </c:pt>
                <c:pt idx="31225">
                  <c:v>310.15801140000002</c:v>
                </c:pt>
                <c:pt idx="31226">
                  <c:v>310.16794540000001</c:v>
                </c:pt>
                <c:pt idx="31227">
                  <c:v>310.17787939999999</c:v>
                </c:pt>
                <c:pt idx="31228">
                  <c:v>310.18781339999998</c:v>
                </c:pt>
                <c:pt idx="31229">
                  <c:v>310.19774740000003</c:v>
                </c:pt>
                <c:pt idx="31230">
                  <c:v>310.20768140000001</c:v>
                </c:pt>
                <c:pt idx="31231">
                  <c:v>310.2176154</c:v>
                </c:pt>
                <c:pt idx="31232">
                  <c:v>310.22754839999999</c:v>
                </c:pt>
                <c:pt idx="31233">
                  <c:v>310.23748239999998</c:v>
                </c:pt>
                <c:pt idx="31234">
                  <c:v>310.24741640000002</c:v>
                </c:pt>
                <c:pt idx="31235">
                  <c:v>310.25735040000001</c:v>
                </c:pt>
                <c:pt idx="31236">
                  <c:v>310.26728439999999</c:v>
                </c:pt>
                <c:pt idx="31237">
                  <c:v>310.27721839999998</c:v>
                </c:pt>
                <c:pt idx="31238">
                  <c:v>310.28715240000002</c:v>
                </c:pt>
                <c:pt idx="31239">
                  <c:v>310.29708640000001</c:v>
                </c:pt>
                <c:pt idx="31240">
                  <c:v>310.3070204</c:v>
                </c:pt>
                <c:pt idx="31241">
                  <c:v>310.31695439999999</c:v>
                </c:pt>
                <c:pt idx="31242">
                  <c:v>310.32688839999997</c:v>
                </c:pt>
                <c:pt idx="31243">
                  <c:v>310.33682240000002</c:v>
                </c:pt>
                <c:pt idx="31244">
                  <c:v>310.3467564</c:v>
                </c:pt>
                <c:pt idx="31245">
                  <c:v>310.35669039999999</c:v>
                </c:pt>
                <c:pt idx="31246">
                  <c:v>310.36662439999998</c:v>
                </c:pt>
                <c:pt idx="31247">
                  <c:v>310.37655840000002</c:v>
                </c:pt>
                <c:pt idx="31248">
                  <c:v>310.38649240000001</c:v>
                </c:pt>
                <c:pt idx="31249">
                  <c:v>310.3964264</c:v>
                </c:pt>
                <c:pt idx="31250">
                  <c:v>310.40636039999998</c:v>
                </c:pt>
                <c:pt idx="31251">
                  <c:v>310.41629440000003</c:v>
                </c:pt>
                <c:pt idx="31252">
                  <c:v>310.42622840000001</c:v>
                </c:pt>
                <c:pt idx="31253">
                  <c:v>310.4361624</c:v>
                </c:pt>
                <c:pt idx="31254">
                  <c:v>310.44609639999999</c:v>
                </c:pt>
                <c:pt idx="31255">
                  <c:v>310.45603039999997</c:v>
                </c:pt>
                <c:pt idx="31256">
                  <c:v>310.46596340000002</c:v>
                </c:pt>
                <c:pt idx="31257">
                  <c:v>310.47589740000001</c:v>
                </c:pt>
                <c:pt idx="31258">
                  <c:v>310.4858314</c:v>
                </c:pt>
                <c:pt idx="31259">
                  <c:v>310.49576539999998</c:v>
                </c:pt>
                <c:pt idx="31260">
                  <c:v>310.50569940000003</c:v>
                </c:pt>
                <c:pt idx="31261">
                  <c:v>310.51563340000001</c:v>
                </c:pt>
                <c:pt idx="31262">
                  <c:v>310.5255674</c:v>
                </c:pt>
                <c:pt idx="31263">
                  <c:v>310.53550139999999</c:v>
                </c:pt>
                <c:pt idx="31264">
                  <c:v>310.54543539999997</c:v>
                </c:pt>
                <c:pt idx="31265">
                  <c:v>310.55536940000002</c:v>
                </c:pt>
                <c:pt idx="31266">
                  <c:v>310.5653034</c:v>
                </c:pt>
                <c:pt idx="31267">
                  <c:v>310.57523739999999</c:v>
                </c:pt>
                <c:pt idx="31268">
                  <c:v>310.58517139999998</c:v>
                </c:pt>
                <c:pt idx="31269">
                  <c:v>310.59510540000002</c:v>
                </c:pt>
                <c:pt idx="31270">
                  <c:v>310.60503940000001</c:v>
                </c:pt>
                <c:pt idx="31271">
                  <c:v>310.6149734</c:v>
                </c:pt>
                <c:pt idx="31272">
                  <c:v>310.62490739999998</c:v>
                </c:pt>
                <c:pt idx="31273">
                  <c:v>310.63484140000003</c:v>
                </c:pt>
                <c:pt idx="31274">
                  <c:v>310.64477540000001</c:v>
                </c:pt>
                <c:pt idx="31275">
                  <c:v>310.6547094</c:v>
                </c:pt>
                <c:pt idx="31276">
                  <c:v>310.66464339999999</c:v>
                </c:pt>
                <c:pt idx="31277">
                  <c:v>310.67457739999998</c:v>
                </c:pt>
                <c:pt idx="31278">
                  <c:v>310.68451140000002</c:v>
                </c:pt>
                <c:pt idx="31279">
                  <c:v>310.69444440000001</c:v>
                </c:pt>
                <c:pt idx="31280">
                  <c:v>310.7043784</c:v>
                </c:pt>
                <c:pt idx="31281">
                  <c:v>310.71431239999998</c:v>
                </c:pt>
                <c:pt idx="31282">
                  <c:v>310.72424640000003</c:v>
                </c:pt>
                <c:pt idx="31283">
                  <c:v>310.73418040000001</c:v>
                </c:pt>
                <c:pt idx="31284">
                  <c:v>310.7441144</c:v>
                </c:pt>
                <c:pt idx="31285">
                  <c:v>310.75404839999999</c:v>
                </c:pt>
                <c:pt idx="31286">
                  <c:v>310.76398239999997</c:v>
                </c:pt>
                <c:pt idx="31287">
                  <c:v>310.77391640000002</c:v>
                </c:pt>
                <c:pt idx="31288">
                  <c:v>310.78385040000001</c:v>
                </c:pt>
                <c:pt idx="31289">
                  <c:v>310.79378439999999</c:v>
                </c:pt>
                <c:pt idx="31290">
                  <c:v>310.80371839999998</c:v>
                </c:pt>
                <c:pt idx="31291">
                  <c:v>310.81365240000002</c:v>
                </c:pt>
                <c:pt idx="31292">
                  <c:v>310.82358640000001</c:v>
                </c:pt>
                <c:pt idx="31293">
                  <c:v>310.8335204</c:v>
                </c:pt>
                <c:pt idx="31294">
                  <c:v>310.84345439999998</c:v>
                </c:pt>
                <c:pt idx="31295">
                  <c:v>310.85338839999997</c:v>
                </c:pt>
                <c:pt idx="31296">
                  <c:v>310.86332240000002</c:v>
                </c:pt>
                <c:pt idx="31297">
                  <c:v>310.8732564</c:v>
                </c:pt>
                <c:pt idx="31298">
                  <c:v>310.88319039999999</c:v>
                </c:pt>
                <c:pt idx="31299">
                  <c:v>310.89312439999998</c:v>
                </c:pt>
                <c:pt idx="31300">
                  <c:v>310.90305840000002</c:v>
                </c:pt>
                <c:pt idx="31301">
                  <c:v>310.91299240000001</c:v>
                </c:pt>
                <c:pt idx="31302">
                  <c:v>310.92292639999999</c:v>
                </c:pt>
                <c:pt idx="31303">
                  <c:v>310.93286039999998</c:v>
                </c:pt>
                <c:pt idx="31304">
                  <c:v>310.94279440000003</c:v>
                </c:pt>
                <c:pt idx="31305">
                  <c:v>310.95272740000001</c:v>
                </c:pt>
                <c:pt idx="31306">
                  <c:v>310.9626614</c:v>
                </c:pt>
                <c:pt idx="31307">
                  <c:v>310.97259539999999</c:v>
                </c:pt>
                <c:pt idx="31308">
                  <c:v>310.98252939999998</c:v>
                </c:pt>
                <c:pt idx="31309">
                  <c:v>310.99246340000002</c:v>
                </c:pt>
                <c:pt idx="31310">
                  <c:v>311.00239740000001</c:v>
                </c:pt>
                <c:pt idx="31311">
                  <c:v>311.01233139999999</c:v>
                </c:pt>
                <c:pt idx="31312">
                  <c:v>311.02226539999998</c:v>
                </c:pt>
                <c:pt idx="31313">
                  <c:v>311.03219940000002</c:v>
                </c:pt>
                <c:pt idx="31314">
                  <c:v>311.04213340000001</c:v>
                </c:pt>
                <c:pt idx="31315">
                  <c:v>311.0520674</c:v>
                </c:pt>
                <c:pt idx="31316">
                  <c:v>311.06200139999999</c:v>
                </c:pt>
                <c:pt idx="31317">
                  <c:v>311.07193539999997</c:v>
                </c:pt>
                <c:pt idx="31318">
                  <c:v>311.08186940000002</c:v>
                </c:pt>
                <c:pt idx="31319">
                  <c:v>311.0918034</c:v>
                </c:pt>
                <c:pt idx="31320">
                  <c:v>311.10173739999999</c:v>
                </c:pt>
                <c:pt idx="31321">
                  <c:v>311.11167139999998</c:v>
                </c:pt>
                <c:pt idx="31322">
                  <c:v>311.12160540000002</c:v>
                </c:pt>
                <c:pt idx="31323">
                  <c:v>311.13153940000001</c:v>
                </c:pt>
                <c:pt idx="31324">
                  <c:v>311.1414734</c:v>
                </c:pt>
                <c:pt idx="31325">
                  <c:v>311.15140739999998</c:v>
                </c:pt>
                <c:pt idx="31326">
                  <c:v>311.16134140000003</c:v>
                </c:pt>
                <c:pt idx="31327">
                  <c:v>311.17127540000001</c:v>
                </c:pt>
                <c:pt idx="31328">
                  <c:v>311.1812094</c:v>
                </c:pt>
                <c:pt idx="31329">
                  <c:v>311.19114339999999</c:v>
                </c:pt>
                <c:pt idx="31330">
                  <c:v>311.20107739999997</c:v>
                </c:pt>
                <c:pt idx="31331">
                  <c:v>311.21101040000002</c:v>
                </c:pt>
                <c:pt idx="31332">
                  <c:v>311.22094440000001</c:v>
                </c:pt>
                <c:pt idx="31333">
                  <c:v>311.23087839999999</c:v>
                </c:pt>
                <c:pt idx="31334">
                  <c:v>311.24081239999998</c:v>
                </c:pt>
                <c:pt idx="31335">
                  <c:v>311.25074640000003</c:v>
                </c:pt>
                <c:pt idx="31336">
                  <c:v>311.26068040000001</c:v>
                </c:pt>
                <c:pt idx="31337">
                  <c:v>311.2706144</c:v>
                </c:pt>
                <c:pt idx="31338">
                  <c:v>311.28054839999999</c:v>
                </c:pt>
                <c:pt idx="31339">
                  <c:v>311.29048239999997</c:v>
                </c:pt>
                <c:pt idx="31340">
                  <c:v>311.30041640000002</c:v>
                </c:pt>
                <c:pt idx="31341">
                  <c:v>311.3103504</c:v>
                </c:pt>
                <c:pt idx="31342">
                  <c:v>311.32028439999999</c:v>
                </c:pt>
                <c:pt idx="31343">
                  <c:v>311.33021839999998</c:v>
                </c:pt>
                <c:pt idx="31344">
                  <c:v>311.34015240000002</c:v>
                </c:pt>
                <c:pt idx="31345">
                  <c:v>311.35008640000001</c:v>
                </c:pt>
                <c:pt idx="31346">
                  <c:v>311.3600204</c:v>
                </c:pt>
                <c:pt idx="31347">
                  <c:v>311.36995439999998</c:v>
                </c:pt>
                <c:pt idx="31348">
                  <c:v>311.37988840000003</c:v>
                </c:pt>
                <c:pt idx="31349">
                  <c:v>311.38982240000001</c:v>
                </c:pt>
                <c:pt idx="31350">
                  <c:v>311.3997564</c:v>
                </c:pt>
                <c:pt idx="31351">
                  <c:v>311.40969039999999</c:v>
                </c:pt>
                <c:pt idx="31352">
                  <c:v>311.41962439999998</c:v>
                </c:pt>
                <c:pt idx="31353">
                  <c:v>311.42955840000002</c:v>
                </c:pt>
                <c:pt idx="31354">
                  <c:v>311.43949240000001</c:v>
                </c:pt>
                <c:pt idx="31355">
                  <c:v>311.44942639999999</c:v>
                </c:pt>
                <c:pt idx="31356">
                  <c:v>311.45936039999998</c:v>
                </c:pt>
                <c:pt idx="31357">
                  <c:v>311.46929440000002</c:v>
                </c:pt>
                <c:pt idx="31358">
                  <c:v>311.47922740000001</c:v>
                </c:pt>
                <c:pt idx="31359">
                  <c:v>311.4891614</c:v>
                </c:pt>
                <c:pt idx="31360">
                  <c:v>311.49909539999999</c:v>
                </c:pt>
                <c:pt idx="31361">
                  <c:v>311.50902939999997</c:v>
                </c:pt>
                <c:pt idx="31362">
                  <c:v>311.51896340000002</c:v>
                </c:pt>
                <c:pt idx="31363">
                  <c:v>311.52889740000001</c:v>
                </c:pt>
                <c:pt idx="31364">
                  <c:v>311.53883139999999</c:v>
                </c:pt>
                <c:pt idx="31365">
                  <c:v>311.54876539999998</c:v>
                </c:pt>
                <c:pt idx="31366">
                  <c:v>311.55869940000002</c:v>
                </c:pt>
                <c:pt idx="31367">
                  <c:v>311.56863340000001</c:v>
                </c:pt>
                <c:pt idx="31368">
                  <c:v>311.5785674</c:v>
                </c:pt>
                <c:pt idx="31369">
                  <c:v>311.58850139999998</c:v>
                </c:pt>
                <c:pt idx="31370">
                  <c:v>311.59843540000003</c:v>
                </c:pt>
                <c:pt idx="31371">
                  <c:v>311.60836940000002</c:v>
                </c:pt>
                <c:pt idx="31372">
                  <c:v>311.6183034</c:v>
                </c:pt>
                <c:pt idx="31373">
                  <c:v>311.62823739999999</c:v>
                </c:pt>
                <c:pt idx="31374">
                  <c:v>311.63817139999998</c:v>
                </c:pt>
                <c:pt idx="31375">
                  <c:v>311.64810540000002</c:v>
                </c:pt>
                <c:pt idx="31376">
                  <c:v>311.65803940000001</c:v>
                </c:pt>
                <c:pt idx="31377">
                  <c:v>311.66797339999999</c:v>
                </c:pt>
                <c:pt idx="31378">
                  <c:v>311.67790739999998</c:v>
                </c:pt>
                <c:pt idx="31379">
                  <c:v>311.68784140000002</c:v>
                </c:pt>
                <c:pt idx="31380">
                  <c:v>311.69777540000001</c:v>
                </c:pt>
                <c:pt idx="31381">
                  <c:v>311.7077094</c:v>
                </c:pt>
                <c:pt idx="31382">
                  <c:v>311.71764339999999</c:v>
                </c:pt>
                <c:pt idx="31383">
                  <c:v>311.72757739999997</c:v>
                </c:pt>
                <c:pt idx="31384">
                  <c:v>311.73751140000002</c:v>
                </c:pt>
                <c:pt idx="31385">
                  <c:v>311.7474454</c:v>
                </c:pt>
                <c:pt idx="31386">
                  <c:v>311.75737839999999</c:v>
                </c:pt>
                <c:pt idx="31387">
                  <c:v>311.76731260000003</c:v>
                </c:pt>
                <c:pt idx="31388">
                  <c:v>311.77724660000001</c:v>
                </c:pt>
                <c:pt idx="31389">
                  <c:v>311.7871806</c:v>
                </c:pt>
                <c:pt idx="31390">
                  <c:v>311.79711459999999</c:v>
                </c:pt>
                <c:pt idx="31391">
                  <c:v>311.80704859999997</c:v>
                </c:pt>
                <c:pt idx="31392">
                  <c:v>311.81698260000002</c:v>
                </c:pt>
                <c:pt idx="31393">
                  <c:v>311.8269166</c:v>
                </c:pt>
                <c:pt idx="31394">
                  <c:v>311.83685059999999</c:v>
                </c:pt>
                <c:pt idx="31395">
                  <c:v>311.84678459999998</c:v>
                </c:pt>
                <c:pt idx="31396">
                  <c:v>311.85671860000002</c:v>
                </c:pt>
                <c:pt idx="31397">
                  <c:v>311.86665260000001</c:v>
                </c:pt>
                <c:pt idx="31398">
                  <c:v>311.8765866</c:v>
                </c:pt>
                <c:pt idx="31399">
                  <c:v>311.88652059999998</c:v>
                </c:pt>
                <c:pt idx="31400">
                  <c:v>311.89645460000003</c:v>
                </c:pt>
                <c:pt idx="31401">
                  <c:v>311.90638860000001</c:v>
                </c:pt>
                <c:pt idx="31402">
                  <c:v>311.9163226</c:v>
                </c:pt>
                <c:pt idx="31403">
                  <c:v>311.92625659999999</c:v>
                </c:pt>
                <c:pt idx="31404">
                  <c:v>311.93619059999997</c:v>
                </c:pt>
                <c:pt idx="31405">
                  <c:v>311.94612460000002</c:v>
                </c:pt>
                <c:pt idx="31406">
                  <c:v>311.95605860000001</c:v>
                </c:pt>
                <c:pt idx="31407">
                  <c:v>311.96599259999999</c:v>
                </c:pt>
                <c:pt idx="31408">
                  <c:v>311.97592659999998</c:v>
                </c:pt>
                <c:pt idx="31409">
                  <c:v>311.98586060000002</c:v>
                </c:pt>
                <c:pt idx="31410">
                  <c:v>311.99579460000001</c:v>
                </c:pt>
                <c:pt idx="31411">
                  <c:v>312.0057286</c:v>
                </c:pt>
                <c:pt idx="31412">
                  <c:v>312.01566259999998</c:v>
                </c:pt>
                <c:pt idx="31413">
                  <c:v>312.02559659999997</c:v>
                </c:pt>
                <c:pt idx="31414">
                  <c:v>312.03553060000002</c:v>
                </c:pt>
                <c:pt idx="31415">
                  <c:v>312.0454646</c:v>
                </c:pt>
                <c:pt idx="31416">
                  <c:v>312.05539859999999</c:v>
                </c:pt>
                <c:pt idx="31417">
                  <c:v>312.06533159999998</c:v>
                </c:pt>
                <c:pt idx="31418">
                  <c:v>312.07526560000002</c:v>
                </c:pt>
                <c:pt idx="31419">
                  <c:v>312.08519960000001</c:v>
                </c:pt>
                <c:pt idx="31420">
                  <c:v>312.0951336</c:v>
                </c:pt>
                <c:pt idx="31421">
                  <c:v>312.10506759999998</c:v>
                </c:pt>
                <c:pt idx="31422">
                  <c:v>312.11500160000003</c:v>
                </c:pt>
                <c:pt idx="31423">
                  <c:v>312.12493560000001</c:v>
                </c:pt>
                <c:pt idx="31424">
                  <c:v>312.1348696</c:v>
                </c:pt>
                <c:pt idx="31425">
                  <c:v>312.14480359999999</c:v>
                </c:pt>
                <c:pt idx="31426">
                  <c:v>312.15473759999998</c:v>
                </c:pt>
                <c:pt idx="31427">
                  <c:v>312.16467160000002</c:v>
                </c:pt>
                <c:pt idx="31428">
                  <c:v>312.17460560000001</c:v>
                </c:pt>
                <c:pt idx="31429">
                  <c:v>312.18453959999999</c:v>
                </c:pt>
                <c:pt idx="31430">
                  <c:v>312.19447359999998</c:v>
                </c:pt>
                <c:pt idx="31431">
                  <c:v>312.20440760000002</c:v>
                </c:pt>
                <c:pt idx="31432">
                  <c:v>312.21434160000001</c:v>
                </c:pt>
                <c:pt idx="31433">
                  <c:v>312.2242756</c:v>
                </c:pt>
                <c:pt idx="31434">
                  <c:v>312.23420959999999</c:v>
                </c:pt>
                <c:pt idx="31435">
                  <c:v>312.24414359999997</c:v>
                </c:pt>
                <c:pt idx="31436">
                  <c:v>312.25407760000002</c:v>
                </c:pt>
                <c:pt idx="31437">
                  <c:v>312.2640116</c:v>
                </c:pt>
                <c:pt idx="31438">
                  <c:v>312.27394559999999</c:v>
                </c:pt>
                <c:pt idx="31439">
                  <c:v>312.28387959999998</c:v>
                </c:pt>
                <c:pt idx="31440">
                  <c:v>312.29381360000002</c:v>
                </c:pt>
                <c:pt idx="31441">
                  <c:v>312.30374760000001</c:v>
                </c:pt>
                <c:pt idx="31442">
                  <c:v>312.3136816</c:v>
                </c:pt>
                <c:pt idx="31443">
                  <c:v>312.32361559999998</c:v>
                </c:pt>
                <c:pt idx="31444">
                  <c:v>312.33354960000003</c:v>
                </c:pt>
                <c:pt idx="31445">
                  <c:v>312.34348360000001</c:v>
                </c:pt>
                <c:pt idx="31446">
                  <c:v>312.3534176</c:v>
                </c:pt>
                <c:pt idx="31447">
                  <c:v>312.36335159999999</c:v>
                </c:pt>
                <c:pt idx="31448">
                  <c:v>312.37328559999997</c:v>
                </c:pt>
                <c:pt idx="31449">
                  <c:v>312.38321960000002</c:v>
                </c:pt>
                <c:pt idx="31450">
                  <c:v>312.39315260000001</c:v>
                </c:pt>
                <c:pt idx="31451">
                  <c:v>312.40308659999999</c:v>
                </c:pt>
                <c:pt idx="31452">
                  <c:v>312.41302059999998</c:v>
                </c:pt>
                <c:pt idx="31453">
                  <c:v>312.42295460000003</c:v>
                </c:pt>
                <c:pt idx="31454">
                  <c:v>312.43288860000001</c:v>
                </c:pt>
                <c:pt idx="31455">
                  <c:v>312.4428226</c:v>
                </c:pt>
                <c:pt idx="31456">
                  <c:v>312.45275659999999</c:v>
                </c:pt>
                <c:pt idx="31457">
                  <c:v>312.46269059999997</c:v>
                </c:pt>
                <c:pt idx="31458">
                  <c:v>312.47262460000002</c:v>
                </c:pt>
                <c:pt idx="31459">
                  <c:v>312.4825586</c:v>
                </c:pt>
                <c:pt idx="31460">
                  <c:v>312.49249259999999</c:v>
                </c:pt>
                <c:pt idx="31461">
                  <c:v>312.50242659999998</c:v>
                </c:pt>
                <c:pt idx="31462">
                  <c:v>312.51236060000002</c:v>
                </c:pt>
                <c:pt idx="31463">
                  <c:v>312.52229460000001</c:v>
                </c:pt>
                <c:pt idx="31464">
                  <c:v>312.5322286</c:v>
                </c:pt>
                <c:pt idx="31465">
                  <c:v>312.54216259999998</c:v>
                </c:pt>
                <c:pt idx="31466">
                  <c:v>312.55209660000003</c:v>
                </c:pt>
                <c:pt idx="31467">
                  <c:v>312.56203060000001</c:v>
                </c:pt>
                <c:pt idx="31468">
                  <c:v>312.5719646</c:v>
                </c:pt>
                <c:pt idx="31469">
                  <c:v>312.58189859999999</c:v>
                </c:pt>
                <c:pt idx="31470">
                  <c:v>312.59183259999998</c:v>
                </c:pt>
                <c:pt idx="31471">
                  <c:v>312.60176660000002</c:v>
                </c:pt>
                <c:pt idx="31472">
                  <c:v>312.61170060000001</c:v>
                </c:pt>
                <c:pt idx="31473">
                  <c:v>312.62163459999999</c:v>
                </c:pt>
                <c:pt idx="31474">
                  <c:v>312.63156859999998</c:v>
                </c:pt>
                <c:pt idx="31475">
                  <c:v>312.64150260000002</c:v>
                </c:pt>
                <c:pt idx="31476">
                  <c:v>312.65143660000001</c:v>
                </c:pt>
                <c:pt idx="31477">
                  <c:v>312.6613706</c:v>
                </c:pt>
                <c:pt idx="31478">
                  <c:v>312.67130459999998</c:v>
                </c:pt>
                <c:pt idx="31479">
                  <c:v>312.68123859999997</c:v>
                </c:pt>
                <c:pt idx="31480">
                  <c:v>312.69117260000002</c:v>
                </c:pt>
                <c:pt idx="31481">
                  <c:v>312.7011066</c:v>
                </c:pt>
                <c:pt idx="31482">
                  <c:v>312.71104059999999</c:v>
                </c:pt>
                <c:pt idx="31483">
                  <c:v>312.72097459999998</c:v>
                </c:pt>
                <c:pt idx="31484">
                  <c:v>312.73090860000002</c:v>
                </c:pt>
                <c:pt idx="31485">
                  <c:v>312.74084160000001</c:v>
                </c:pt>
                <c:pt idx="31486">
                  <c:v>312.7507756</c:v>
                </c:pt>
                <c:pt idx="31487">
                  <c:v>312.76070979999997</c:v>
                </c:pt>
                <c:pt idx="31488">
                  <c:v>312.77064380000002</c:v>
                </c:pt>
                <c:pt idx="31489">
                  <c:v>312.7805778</c:v>
                </c:pt>
                <c:pt idx="31490">
                  <c:v>312.79051179999999</c:v>
                </c:pt>
                <c:pt idx="31491">
                  <c:v>312.80044579999998</c:v>
                </c:pt>
                <c:pt idx="31492">
                  <c:v>312.81037980000002</c:v>
                </c:pt>
                <c:pt idx="31493">
                  <c:v>312.82031380000001</c:v>
                </c:pt>
                <c:pt idx="31494">
                  <c:v>312.8302478</c:v>
                </c:pt>
                <c:pt idx="31495">
                  <c:v>312.84018179999998</c:v>
                </c:pt>
                <c:pt idx="31496">
                  <c:v>312.85011580000003</c:v>
                </c:pt>
                <c:pt idx="31497">
                  <c:v>312.86004980000001</c:v>
                </c:pt>
                <c:pt idx="31498">
                  <c:v>312.8699838</c:v>
                </c:pt>
                <c:pt idx="31499">
                  <c:v>312.87991779999999</c:v>
                </c:pt>
                <c:pt idx="31500">
                  <c:v>312.88985179999997</c:v>
                </c:pt>
                <c:pt idx="31501">
                  <c:v>312.89978580000002</c:v>
                </c:pt>
                <c:pt idx="31502">
                  <c:v>312.9097198</c:v>
                </c:pt>
                <c:pt idx="31503">
                  <c:v>312.91965379999999</c:v>
                </c:pt>
                <c:pt idx="31504">
                  <c:v>312.92958779999998</c:v>
                </c:pt>
                <c:pt idx="31505">
                  <c:v>312.93952180000002</c:v>
                </c:pt>
                <c:pt idx="31506">
                  <c:v>312.94945580000001</c:v>
                </c:pt>
                <c:pt idx="31507">
                  <c:v>312.9593898</c:v>
                </c:pt>
                <c:pt idx="31508">
                  <c:v>312.96932379999998</c:v>
                </c:pt>
                <c:pt idx="31509">
                  <c:v>312.97925780000003</c:v>
                </c:pt>
                <c:pt idx="31510">
                  <c:v>312.98919180000001</c:v>
                </c:pt>
                <c:pt idx="31511">
                  <c:v>312.9991258</c:v>
                </c:pt>
                <c:pt idx="31512">
                  <c:v>313.00905979999999</c:v>
                </c:pt>
                <c:pt idx="31513">
                  <c:v>313.01899379999998</c:v>
                </c:pt>
                <c:pt idx="31514">
                  <c:v>313.02892780000002</c:v>
                </c:pt>
                <c:pt idx="31515">
                  <c:v>313.03886180000001</c:v>
                </c:pt>
                <c:pt idx="31516">
                  <c:v>313.04879579999999</c:v>
                </c:pt>
                <c:pt idx="31517">
                  <c:v>313.05872979999998</c:v>
                </c:pt>
                <c:pt idx="31518">
                  <c:v>313.06866380000002</c:v>
                </c:pt>
                <c:pt idx="31519">
                  <c:v>313.07859780000001</c:v>
                </c:pt>
                <c:pt idx="31520">
                  <c:v>313.0885318</c:v>
                </c:pt>
                <c:pt idx="31521">
                  <c:v>313.09846579999999</c:v>
                </c:pt>
                <c:pt idx="31522">
                  <c:v>313.10839879999997</c:v>
                </c:pt>
                <c:pt idx="31523">
                  <c:v>313.11833280000002</c:v>
                </c:pt>
                <c:pt idx="31524">
                  <c:v>313.12826680000001</c:v>
                </c:pt>
                <c:pt idx="31525">
                  <c:v>313.13820079999999</c:v>
                </c:pt>
                <c:pt idx="31526">
                  <c:v>313.14813479999998</c:v>
                </c:pt>
                <c:pt idx="31527">
                  <c:v>313.15806880000002</c:v>
                </c:pt>
                <c:pt idx="31528">
                  <c:v>313.16800280000001</c:v>
                </c:pt>
                <c:pt idx="31529">
                  <c:v>313.1779368</c:v>
                </c:pt>
                <c:pt idx="31530">
                  <c:v>313.18787079999998</c:v>
                </c:pt>
                <c:pt idx="31531">
                  <c:v>313.19780479999997</c:v>
                </c:pt>
                <c:pt idx="31532">
                  <c:v>313.20773880000002</c:v>
                </c:pt>
                <c:pt idx="31533">
                  <c:v>313.2176728</c:v>
                </c:pt>
                <c:pt idx="31534">
                  <c:v>313.22760679999999</c:v>
                </c:pt>
                <c:pt idx="31535">
                  <c:v>313.23754079999998</c:v>
                </c:pt>
                <c:pt idx="31536">
                  <c:v>313.24747480000002</c:v>
                </c:pt>
                <c:pt idx="31537">
                  <c:v>313.25740880000001</c:v>
                </c:pt>
                <c:pt idx="31538">
                  <c:v>313.26734279999999</c:v>
                </c:pt>
                <c:pt idx="31539">
                  <c:v>313.27727679999998</c:v>
                </c:pt>
                <c:pt idx="31540">
                  <c:v>313.28721080000003</c:v>
                </c:pt>
                <c:pt idx="31541">
                  <c:v>313.29714480000001</c:v>
                </c:pt>
                <c:pt idx="31542">
                  <c:v>313.3070788</c:v>
                </c:pt>
                <c:pt idx="31543">
                  <c:v>313.31701279999999</c:v>
                </c:pt>
                <c:pt idx="31544">
                  <c:v>313.32694679999997</c:v>
                </c:pt>
                <c:pt idx="31545">
                  <c:v>313.33688080000002</c:v>
                </c:pt>
                <c:pt idx="31546">
                  <c:v>313.3468148</c:v>
                </c:pt>
                <c:pt idx="31547">
                  <c:v>313.35674879999999</c:v>
                </c:pt>
                <c:pt idx="31548">
                  <c:v>313.36668279999998</c:v>
                </c:pt>
                <c:pt idx="31549">
                  <c:v>313.37661680000002</c:v>
                </c:pt>
                <c:pt idx="31550">
                  <c:v>313.38655080000001</c:v>
                </c:pt>
                <c:pt idx="31551">
                  <c:v>313.3964848</c:v>
                </c:pt>
                <c:pt idx="31552">
                  <c:v>313.40641879999998</c:v>
                </c:pt>
                <c:pt idx="31553">
                  <c:v>313.41635280000003</c:v>
                </c:pt>
                <c:pt idx="31554">
                  <c:v>313.42628680000001</c:v>
                </c:pt>
                <c:pt idx="31555">
                  <c:v>313.4362208</c:v>
                </c:pt>
                <c:pt idx="31556">
                  <c:v>313.44615479999999</c:v>
                </c:pt>
                <c:pt idx="31557">
                  <c:v>313.45608879999997</c:v>
                </c:pt>
                <c:pt idx="31558">
                  <c:v>313.46602280000002</c:v>
                </c:pt>
                <c:pt idx="31559">
                  <c:v>313.47595680000001</c:v>
                </c:pt>
                <c:pt idx="31560">
                  <c:v>313.48589079999999</c:v>
                </c:pt>
                <c:pt idx="31561">
                  <c:v>313.49582479999998</c:v>
                </c:pt>
                <c:pt idx="31562">
                  <c:v>313.50575780000003</c:v>
                </c:pt>
                <c:pt idx="31563">
                  <c:v>313.51569180000001</c:v>
                </c:pt>
                <c:pt idx="31564">
                  <c:v>313.5256258</c:v>
                </c:pt>
                <c:pt idx="31565">
                  <c:v>313.53555979999999</c:v>
                </c:pt>
                <c:pt idx="31566">
                  <c:v>313.54549379999997</c:v>
                </c:pt>
                <c:pt idx="31567">
                  <c:v>313.55542780000002</c:v>
                </c:pt>
                <c:pt idx="31568">
                  <c:v>313.56536180000001</c:v>
                </c:pt>
                <c:pt idx="31569">
                  <c:v>313.57529579999999</c:v>
                </c:pt>
                <c:pt idx="31570">
                  <c:v>313.58522979999998</c:v>
                </c:pt>
                <c:pt idx="31571">
                  <c:v>313.59516380000002</c:v>
                </c:pt>
                <c:pt idx="31572">
                  <c:v>313.60509780000001</c:v>
                </c:pt>
                <c:pt idx="31573">
                  <c:v>313.6150318</c:v>
                </c:pt>
                <c:pt idx="31574">
                  <c:v>313.62496579999998</c:v>
                </c:pt>
                <c:pt idx="31575">
                  <c:v>313.63489980000003</c:v>
                </c:pt>
                <c:pt idx="31576">
                  <c:v>313.64483380000001</c:v>
                </c:pt>
                <c:pt idx="31577">
                  <c:v>313.6547678</c:v>
                </c:pt>
                <c:pt idx="31578">
                  <c:v>313.66470179999999</c:v>
                </c:pt>
                <c:pt idx="31579">
                  <c:v>313.67463579999998</c:v>
                </c:pt>
                <c:pt idx="31580">
                  <c:v>313.68456980000002</c:v>
                </c:pt>
                <c:pt idx="31581">
                  <c:v>313.69450380000001</c:v>
                </c:pt>
                <c:pt idx="31582">
                  <c:v>313.70443779999999</c:v>
                </c:pt>
                <c:pt idx="31583">
                  <c:v>313.71437179999998</c:v>
                </c:pt>
                <c:pt idx="31584">
                  <c:v>313.72430580000002</c:v>
                </c:pt>
                <c:pt idx="31585">
                  <c:v>313.73423980000001</c:v>
                </c:pt>
                <c:pt idx="31586">
                  <c:v>313.7441738</c:v>
                </c:pt>
                <c:pt idx="31587">
                  <c:v>313.75410779999999</c:v>
                </c:pt>
                <c:pt idx="31588">
                  <c:v>313.7640419</c:v>
                </c:pt>
                <c:pt idx="31589">
                  <c:v>313.77397589999998</c:v>
                </c:pt>
                <c:pt idx="31590">
                  <c:v>313.78390990000003</c:v>
                </c:pt>
                <c:pt idx="31591">
                  <c:v>313.79384390000001</c:v>
                </c:pt>
                <c:pt idx="31592">
                  <c:v>313.8037779</c:v>
                </c:pt>
                <c:pt idx="31593">
                  <c:v>313.81371189999999</c:v>
                </c:pt>
                <c:pt idx="31594">
                  <c:v>313.82364589999997</c:v>
                </c:pt>
                <c:pt idx="31595">
                  <c:v>313.83357990000002</c:v>
                </c:pt>
                <c:pt idx="31596">
                  <c:v>313.8435139</c:v>
                </c:pt>
                <c:pt idx="31597">
                  <c:v>313.85344789999999</c:v>
                </c:pt>
                <c:pt idx="31598">
                  <c:v>313.86338189999998</c:v>
                </c:pt>
                <c:pt idx="31599">
                  <c:v>313.87331590000002</c:v>
                </c:pt>
                <c:pt idx="31600">
                  <c:v>313.88324990000001</c:v>
                </c:pt>
                <c:pt idx="31601">
                  <c:v>313.8931839</c:v>
                </c:pt>
                <c:pt idx="31602">
                  <c:v>313.90311789999998</c:v>
                </c:pt>
                <c:pt idx="31603">
                  <c:v>313.91305190000003</c:v>
                </c:pt>
                <c:pt idx="31604">
                  <c:v>313.92298590000001</c:v>
                </c:pt>
                <c:pt idx="31605">
                  <c:v>313.9329199</c:v>
                </c:pt>
                <c:pt idx="31606">
                  <c:v>313.94285389999999</c:v>
                </c:pt>
                <c:pt idx="31607">
                  <c:v>313.95278789999998</c:v>
                </c:pt>
                <c:pt idx="31608">
                  <c:v>313.96272090000002</c:v>
                </c:pt>
                <c:pt idx="31609">
                  <c:v>313.97265490000001</c:v>
                </c:pt>
                <c:pt idx="31610">
                  <c:v>313.9825889</c:v>
                </c:pt>
                <c:pt idx="31611">
                  <c:v>313.99252289999998</c:v>
                </c:pt>
                <c:pt idx="31612">
                  <c:v>314.00245690000003</c:v>
                </c:pt>
                <c:pt idx="31613">
                  <c:v>314.01239090000001</c:v>
                </c:pt>
                <c:pt idx="31614">
                  <c:v>314.0223249</c:v>
                </c:pt>
                <c:pt idx="31615">
                  <c:v>314.03225889999999</c:v>
                </c:pt>
                <c:pt idx="31616">
                  <c:v>314.04219289999997</c:v>
                </c:pt>
                <c:pt idx="31617">
                  <c:v>314.05212690000002</c:v>
                </c:pt>
                <c:pt idx="31618">
                  <c:v>314.06206090000001</c:v>
                </c:pt>
                <c:pt idx="31619">
                  <c:v>314.07199489999999</c:v>
                </c:pt>
                <c:pt idx="31620">
                  <c:v>314.08192889999998</c:v>
                </c:pt>
                <c:pt idx="31621">
                  <c:v>314.09186290000002</c:v>
                </c:pt>
                <c:pt idx="31622">
                  <c:v>314.10179690000001</c:v>
                </c:pt>
                <c:pt idx="31623">
                  <c:v>314.1117309</c:v>
                </c:pt>
                <c:pt idx="31624">
                  <c:v>314.12166489999998</c:v>
                </c:pt>
                <c:pt idx="31625">
                  <c:v>314.13159889999997</c:v>
                </c:pt>
                <c:pt idx="31626">
                  <c:v>314.14153290000002</c:v>
                </c:pt>
                <c:pt idx="31627">
                  <c:v>314.1514669</c:v>
                </c:pt>
                <c:pt idx="31628">
                  <c:v>314.16140089999999</c:v>
                </c:pt>
                <c:pt idx="31629">
                  <c:v>314.17133489999998</c:v>
                </c:pt>
                <c:pt idx="31630">
                  <c:v>314.18126890000002</c:v>
                </c:pt>
                <c:pt idx="31631">
                  <c:v>314.19120290000001</c:v>
                </c:pt>
                <c:pt idx="31632">
                  <c:v>314.20113689999999</c:v>
                </c:pt>
                <c:pt idx="31633">
                  <c:v>314.21107089999998</c:v>
                </c:pt>
                <c:pt idx="31634">
                  <c:v>314.22100490000003</c:v>
                </c:pt>
                <c:pt idx="31635">
                  <c:v>314.23093890000001</c:v>
                </c:pt>
                <c:pt idx="31636">
                  <c:v>314.2408729</c:v>
                </c:pt>
                <c:pt idx="31637">
                  <c:v>314.25080689999999</c:v>
                </c:pt>
                <c:pt idx="31638">
                  <c:v>314.26074089999997</c:v>
                </c:pt>
                <c:pt idx="31639">
                  <c:v>314.27067490000002</c:v>
                </c:pt>
                <c:pt idx="31640">
                  <c:v>314.2806089</c:v>
                </c:pt>
                <c:pt idx="31641">
                  <c:v>314.29054289999999</c:v>
                </c:pt>
                <c:pt idx="31642">
                  <c:v>314.30047689999998</c:v>
                </c:pt>
                <c:pt idx="31643">
                  <c:v>314.31041090000002</c:v>
                </c:pt>
                <c:pt idx="31644">
                  <c:v>314.32034490000001</c:v>
                </c:pt>
                <c:pt idx="31645">
                  <c:v>314.3302789</c:v>
                </c:pt>
                <c:pt idx="31646">
                  <c:v>314.34021289999998</c:v>
                </c:pt>
                <c:pt idx="31647">
                  <c:v>314.35014690000003</c:v>
                </c:pt>
                <c:pt idx="31648">
                  <c:v>314.36008090000001</c:v>
                </c:pt>
                <c:pt idx="31649">
                  <c:v>314.3700149</c:v>
                </c:pt>
                <c:pt idx="31650">
                  <c:v>314.37994889999999</c:v>
                </c:pt>
                <c:pt idx="31651">
                  <c:v>314.38988289999998</c:v>
                </c:pt>
                <c:pt idx="31652">
                  <c:v>314.39981690000002</c:v>
                </c:pt>
                <c:pt idx="31653">
                  <c:v>314.40975090000001</c:v>
                </c:pt>
                <c:pt idx="31654">
                  <c:v>314.41968489999999</c:v>
                </c:pt>
                <c:pt idx="31655">
                  <c:v>314.42961889999998</c:v>
                </c:pt>
                <c:pt idx="31656">
                  <c:v>314.43955290000002</c:v>
                </c:pt>
                <c:pt idx="31657">
                  <c:v>314.44948590000001</c:v>
                </c:pt>
                <c:pt idx="31658">
                  <c:v>314.4594209</c:v>
                </c:pt>
                <c:pt idx="31659">
                  <c:v>314.46935389999999</c:v>
                </c:pt>
                <c:pt idx="31660">
                  <c:v>314.47928789999997</c:v>
                </c:pt>
                <c:pt idx="31661">
                  <c:v>314.48922190000002</c:v>
                </c:pt>
                <c:pt idx="31662">
                  <c:v>314.49915590000001</c:v>
                </c:pt>
                <c:pt idx="31663">
                  <c:v>314.50908989999999</c:v>
                </c:pt>
                <c:pt idx="31664">
                  <c:v>314.51902389999998</c:v>
                </c:pt>
                <c:pt idx="31665">
                  <c:v>314.52895790000002</c:v>
                </c:pt>
                <c:pt idx="31666">
                  <c:v>314.53889190000001</c:v>
                </c:pt>
                <c:pt idx="31667">
                  <c:v>314.5488259</c:v>
                </c:pt>
                <c:pt idx="31668">
                  <c:v>314.55875989999998</c:v>
                </c:pt>
                <c:pt idx="31669">
                  <c:v>314.56869390000003</c:v>
                </c:pt>
                <c:pt idx="31670">
                  <c:v>314.57862790000001</c:v>
                </c:pt>
                <c:pt idx="31671">
                  <c:v>314.5885619</c:v>
                </c:pt>
                <c:pt idx="31672">
                  <c:v>314.59849589999999</c:v>
                </c:pt>
                <c:pt idx="31673">
                  <c:v>314.60842989999998</c:v>
                </c:pt>
                <c:pt idx="31674">
                  <c:v>314.61836390000002</c:v>
                </c:pt>
                <c:pt idx="31675">
                  <c:v>314.62829790000001</c:v>
                </c:pt>
                <c:pt idx="31676">
                  <c:v>314.63823189999999</c:v>
                </c:pt>
                <c:pt idx="31677">
                  <c:v>314.64816589999998</c:v>
                </c:pt>
                <c:pt idx="31678">
                  <c:v>314.65809990000002</c:v>
                </c:pt>
                <c:pt idx="31679">
                  <c:v>314.66803390000001</c:v>
                </c:pt>
                <c:pt idx="31680">
                  <c:v>314.6779679</c:v>
                </c:pt>
                <c:pt idx="31681">
                  <c:v>314.68790189999999</c:v>
                </c:pt>
                <c:pt idx="31682">
                  <c:v>314.69783589999997</c:v>
                </c:pt>
                <c:pt idx="31683">
                  <c:v>314.70776990000002</c:v>
                </c:pt>
                <c:pt idx="31684">
                  <c:v>314.7177039</c:v>
                </c:pt>
                <c:pt idx="31685">
                  <c:v>314.72763789999999</c:v>
                </c:pt>
                <c:pt idx="31686">
                  <c:v>314.73757189999998</c:v>
                </c:pt>
                <c:pt idx="31687">
                  <c:v>314.74750590000002</c:v>
                </c:pt>
                <c:pt idx="31688">
                  <c:v>314.75743990000001</c:v>
                </c:pt>
                <c:pt idx="31689">
                  <c:v>314.76737429999997</c:v>
                </c:pt>
                <c:pt idx="31690">
                  <c:v>314.77730830000002</c:v>
                </c:pt>
                <c:pt idx="31691">
                  <c:v>314.7872423</c:v>
                </c:pt>
                <c:pt idx="31692">
                  <c:v>314.79717629999999</c:v>
                </c:pt>
                <c:pt idx="31693">
                  <c:v>314.80711029999998</c:v>
                </c:pt>
                <c:pt idx="31694">
                  <c:v>314.81704430000002</c:v>
                </c:pt>
                <c:pt idx="31695">
                  <c:v>314.82697830000001</c:v>
                </c:pt>
                <c:pt idx="31696">
                  <c:v>314.83691229999999</c:v>
                </c:pt>
                <c:pt idx="31697">
                  <c:v>314.84684629999998</c:v>
                </c:pt>
                <c:pt idx="31698">
                  <c:v>314.85678030000003</c:v>
                </c:pt>
                <c:pt idx="31699">
                  <c:v>314.86671430000001</c:v>
                </c:pt>
                <c:pt idx="31700">
                  <c:v>314.8766483</c:v>
                </c:pt>
                <c:pt idx="31701">
                  <c:v>314.88658229999999</c:v>
                </c:pt>
                <c:pt idx="31702">
                  <c:v>314.89651629999997</c:v>
                </c:pt>
                <c:pt idx="31703">
                  <c:v>314.90645030000002</c:v>
                </c:pt>
                <c:pt idx="31704">
                  <c:v>314.9163843</c:v>
                </c:pt>
                <c:pt idx="31705">
                  <c:v>314.92631829999999</c:v>
                </c:pt>
                <c:pt idx="31706">
                  <c:v>314.93625229999998</c:v>
                </c:pt>
                <c:pt idx="31707">
                  <c:v>314.94618630000002</c:v>
                </c:pt>
                <c:pt idx="31708">
                  <c:v>314.95612030000001</c:v>
                </c:pt>
                <c:pt idx="31709">
                  <c:v>314.9660543</c:v>
                </c:pt>
                <c:pt idx="31710">
                  <c:v>314.97598829999998</c:v>
                </c:pt>
                <c:pt idx="31711">
                  <c:v>314.98592230000003</c:v>
                </c:pt>
                <c:pt idx="31712">
                  <c:v>314.99585630000001</c:v>
                </c:pt>
                <c:pt idx="31713">
                  <c:v>315.0057903</c:v>
                </c:pt>
                <c:pt idx="31714">
                  <c:v>315.01572429999999</c:v>
                </c:pt>
                <c:pt idx="31715">
                  <c:v>315.02565829999998</c:v>
                </c:pt>
                <c:pt idx="31716">
                  <c:v>315.03559230000002</c:v>
                </c:pt>
                <c:pt idx="31717">
                  <c:v>315.04552630000001</c:v>
                </c:pt>
                <c:pt idx="31718">
                  <c:v>315.0554593</c:v>
                </c:pt>
                <c:pt idx="31719">
                  <c:v>315.06539329999998</c:v>
                </c:pt>
                <c:pt idx="31720">
                  <c:v>315.07532730000003</c:v>
                </c:pt>
                <c:pt idx="31721">
                  <c:v>315.08526130000001</c:v>
                </c:pt>
                <c:pt idx="31722">
                  <c:v>315.0951953</c:v>
                </c:pt>
                <c:pt idx="31723">
                  <c:v>315.10512929999999</c:v>
                </c:pt>
                <c:pt idx="31724">
                  <c:v>315.11506329999997</c:v>
                </c:pt>
                <c:pt idx="31725">
                  <c:v>315.12499730000002</c:v>
                </c:pt>
                <c:pt idx="31726">
                  <c:v>315.13493130000001</c:v>
                </c:pt>
                <c:pt idx="31727">
                  <c:v>315.14486529999999</c:v>
                </c:pt>
                <c:pt idx="31728">
                  <c:v>315.15479929999998</c:v>
                </c:pt>
                <c:pt idx="31729">
                  <c:v>315.16473330000002</c:v>
                </c:pt>
                <c:pt idx="31730">
                  <c:v>315.17466730000001</c:v>
                </c:pt>
                <c:pt idx="31731">
                  <c:v>315.1846013</c:v>
                </c:pt>
                <c:pt idx="31732">
                  <c:v>315.19453529999998</c:v>
                </c:pt>
                <c:pt idx="31733">
                  <c:v>315.20446930000003</c:v>
                </c:pt>
                <c:pt idx="31734">
                  <c:v>315.21440330000001</c:v>
                </c:pt>
                <c:pt idx="31735">
                  <c:v>315.2243373</c:v>
                </c:pt>
                <c:pt idx="31736">
                  <c:v>315.23427129999999</c:v>
                </c:pt>
                <c:pt idx="31737">
                  <c:v>315.24420529999998</c:v>
                </c:pt>
                <c:pt idx="31738">
                  <c:v>315.25413930000002</c:v>
                </c:pt>
                <c:pt idx="31739">
                  <c:v>315.26407330000001</c:v>
                </c:pt>
                <c:pt idx="31740">
                  <c:v>315.27400729999999</c:v>
                </c:pt>
                <c:pt idx="31741">
                  <c:v>315.28394129999998</c:v>
                </c:pt>
                <c:pt idx="31742">
                  <c:v>315.29387530000002</c:v>
                </c:pt>
                <c:pt idx="31743">
                  <c:v>315.30380930000001</c:v>
                </c:pt>
                <c:pt idx="31744">
                  <c:v>315.3137433</c:v>
                </c:pt>
                <c:pt idx="31745">
                  <c:v>315.32367729999999</c:v>
                </c:pt>
                <c:pt idx="31746">
                  <c:v>315.33361129999997</c:v>
                </c:pt>
                <c:pt idx="31747">
                  <c:v>315.34354530000002</c:v>
                </c:pt>
                <c:pt idx="31748">
                  <c:v>315.3534793</c:v>
                </c:pt>
                <c:pt idx="31749">
                  <c:v>315.36341329999999</c:v>
                </c:pt>
                <c:pt idx="31750">
                  <c:v>315.37334729999998</c:v>
                </c:pt>
                <c:pt idx="31751">
                  <c:v>315.38328130000002</c:v>
                </c:pt>
                <c:pt idx="31752">
                  <c:v>315.39321530000001</c:v>
                </c:pt>
                <c:pt idx="31753">
                  <c:v>315.4031493</c:v>
                </c:pt>
                <c:pt idx="31754">
                  <c:v>315.41308329999998</c:v>
                </c:pt>
                <c:pt idx="31755">
                  <c:v>315.42301730000003</c:v>
                </c:pt>
                <c:pt idx="31756">
                  <c:v>315.43295130000001</c:v>
                </c:pt>
                <c:pt idx="31757">
                  <c:v>315.4428853</c:v>
                </c:pt>
                <c:pt idx="31758">
                  <c:v>315.45281929999999</c:v>
                </c:pt>
                <c:pt idx="31759">
                  <c:v>315.46275329999997</c:v>
                </c:pt>
                <c:pt idx="31760">
                  <c:v>315.47268730000002</c:v>
                </c:pt>
                <c:pt idx="31761">
                  <c:v>315.48262130000001</c:v>
                </c:pt>
                <c:pt idx="31762">
                  <c:v>315.49255529999999</c:v>
                </c:pt>
                <c:pt idx="31763">
                  <c:v>315.50248929999998</c:v>
                </c:pt>
                <c:pt idx="31764">
                  <c:v>315.51242330000002</c:v>
                </c:pt>
                <c:pt idx="31765">
                  <c:v>315.52235730000001</c:v>
                </c:pt>
                <c:pt idx="31766">
                  <c:v>315.5322913</c:v>
                </c:pt>
                <c:pt idx="31767">
                  <c:v>315.54222529999998</c:v>
                </c:pt>
                <c:pt idx="31768">
                  <c:v>315.55215930000003</c:v>
                </c:pt>
                <c:pt idx="31769">
                  <c:v>315.56209330000002</c:v>
                </c:pt>
                <c:pt idx="31770">
                  <c:v>315.5720273</c:v>
                </c:pt>
                <c:pt idx="31771">
                  <c:v>315.58196129999999</c:v>
                </c:pt>
                <c:pt idx="31772">
                  <c:v>315.59189529999998</c:v>
                </c:pt>
                <c:pt idx="31773">
                  <c:v>315.60182930000002</c:v>
                </c:pt>
                <c:pt idx="31774">
                  <c:v>315.61176330000001</c:v>
                </c:pt>
                <c:pt idx="31775">
                  <c:v>315.62169729999999</c:v>
                </c:pt>
                <c:pt idx="31776">
                  <c:v>315.63163129999998</c:v>
                </c:pt>
                <c:pt idx="31777">
                  <c:v>315.64156530000002</c:v>
                </c:pt>
                <c:pt idx="31778">
                  <c:v>315.65149930000001</c:v>
                </c:pt>
                <c:pt idx="31779">
                  <c:v>315.6614333</c:v>
                </c:pt>
                <c:pt idx="31780">
                  <c:v>315.67136729999999</c:v>
                </c:pt>
                <c:pt idx="31781">
                  <c:v>315.68130129999997</c:v>
                </c:pt>
                <c:pt idx="31782">
                  <c:v>315.69123530000002</c:v>
                </c:pt>
                <c:pt idx="31783">
                  <c:v>315.7011693</c:v>
                </c:pt>
                <c:pt idx="31784">
                  <c:v>315.71110329999999</c:v>
                </c:pt>
                <c:pt idx="31785">
                  <c:v>315.72103729999998</c:v>
                </c:pt>
                <c:pt idx="31786">
                  <c:v>315.73097130000002</c:v>
                </c:pt>
                <c:pt idx="31787">
                  <c:v>315.74090530000001</c:v>
                </c:pt>
                <c:pt idx="31788">
                  <c:v>315.7508393</c:v>
                </c:pt>
                <c:pt idx="31789">
                  <c:v>315.76077329999998</c:v>
                </c:pt>
                <c:pt idx="31790">
                  <c:v>315.77070730000003</c:v>
                </c:pt>
                <c:pt idx="31791">
                  <c:v>315.78064030000002</c:v>
                </c:pt>
                <c:pt idx="31792">
                  <c:v>315.7905743</c:v>
                </c:pt>
                <c:pt idx="31793">
                  <c:v>315.80050829999999</c:v>
                </c:pt>
                <c:pt idx="31794">
                  <c:v>315.81044229999998</c:v>
                </c:pt>
                <c:pt idx="31795">
                  <c:v>315.82037630000002</c:v>
                </c:pt>
                <c:pt idx="31796">
                  <c:v>315.83031030000001</c:v>
                </c:pt>
                <c:pt idx="31797">
                  <c:v>315.84024429999999</c:v>
                </c:pt>
                <c:pt idx="31798">
                  <c:v>315.85017829999998</c:v>
                </c:pt>
                <c:pt idx="31799">
                  <c:v>315.86011230000003</c:v>
                </c:pt>
                <c:pt idx="31800">
                  <c:v>315.87004630000001</c:v>
                </c:pt>
                <c:pt idx="31801">
                  <c:v>315.8799803</c:v>
                </c:pt>
                <c:pt idx="31802">
                  <c:v>315.88991429999999</c:v>
                </c:pt>
                <c:pt idx="31803">
                  <c:v>315.89984829999997</c:v>
                </c:pt>
                <c:pt idx="31804">
                  <c:v>315.90978230000002</c:v>
                </c:pt>
                <c:pt idx="31805">
                  <c:v>315.9197163</c:v>
                </c:pt>
                <c:pt idx="31806">
                  <c:v>315.92965029999999</c:v>
                </c:pt>
                <c:pt idx="31807">
                  <c:v>315.93958429999998</c:v>
                </c:pt>
                <c:pt idx="31808">
                  <c:v>315.94951830000002</c:v>
                </c:pt>
                <c:pt idx="31809">
                  <c:v>315.95945230000001</c:v>
                </c:pt>
                <c:pt idx="31810">
                  <c:v>315.9693863</c:v>
                </c:pt>
                <c:pt idx="31811">
                  <c:v>315.97932029999998</c:v>
                </c:pt>
                <c:pt idx="31812">
                  <c:v>315.98925430000003</c:v>
                </c:pt>
                <c:pt idx="31813">
                  <c:v>315.99918830000001</c:v>
                </c:pt>
                <c:pt idx="31814">
                  <c:v>316.0091223</c:v>
                </c:pt>
                <c:pt idx="31815">
                  <c:v>316.01905629999999</c:v>
                </c:pt>
                <c:pt idx="31816">
                  <c:v>316.02899029999998</c:v>
                </c:pt>
                <c:pt idx="31817">
                  <c:v>316.03892430000002</c:v>
                </c:pt>
                <c:pt idx="31818">
                  <c:v>316.04885830000001</c:v>
                </c:pt>
                <c:pt idx="31819">
                  <c:v>316.05879229999999</c:v>
                </c:pt>
                <c:pt idx="31820">
                  <c:v>316.06872629999998</c:v>
                </c:pt>
                <c:pt idx="31821">
                  <c:v>316.07866030000002</c:v>
                </c:pt>
                <c:pt idx="31822">
                  <c:v>316.08859430000001</c:v>
                </c:pt>
                <c:pt idx="31823">
                  <c:v>316.0985283</c:v>
                </c:pt>
                <c:pt idx="31824">
                  <c:v>316.10846229999999</c:v>
                </c:pt>
                <c:pt idx="31825">
                  <c:v>316.11839629999997</c:v>
                </c:pt>
                <c:pt idx="31826">
                  <c:v>316.12833030000002</c:v>
                </c:pt>
                <c:pt idx="31827">
                  <c:v>316.1382643</c:v>
                </c:pt>
                <c:pt idx="31828">
                  <c:v>316.14819829999999</c:v>
                </c:pt>
                <c:pt idx="31829">
                  <c:v>316.15813229999998</c:v>
                </c:pt>
                <c:pt idx="31830">
                  <c:v>316.16806630000002</c:v>
                </c:pt>
                <c:pt idx="31831">
                  <c:v>316.17800030000001</c:v>
                </c:pt>
                <c:pt idx="31832">
                  <c:v>316.18793429999999</c:v>
                </c:pt>
                <c:pt idx="31833">
                  <c:v>316.19786829999998</c:v>
                </c:pt>
                <c:pt idx="31834">
                  <c:v>316.20780230000003</c:v>
                </c:pt>
                <c:pt idx="31835">
                  <c:v>316.21773630000001</c:v>
                </c:pt>
                <c:pt idx="31836">
                  <c:v>316.2276703</c:v>
                </c:pt>
                <c:pt idx="31837">
                  <c:v>316.23760429999999</c:v>
                </c:pt>
                <c:pt idx="31838">
                  <c:v>316.24753829999997</c:v>
                </c:pt>
                <c:pt idx="31839">
                  <c:v>316.2574722</c:v>
                </c:pt>
                <c:pt idx="31840">
                  <c:v>316.2674063</c:v>
                </c:pt>
                <c:pt idx="31841">
                  <c:v>316.27734029999999</c:v>
                </c:pt>
                <c:pt idx="31842">
                  <c:v>316.28727429999998</c:v>
                </c:pt>
                <c:pt idx="31843">
                  <c:v>316.29720830000002</c:v>
                </c:pt>
                <c:pt idx="31844">
                  <c:v>316.30714230000001</c:v>
                </c:pt>
                <c:pt idx="31845">
                  <c:v>316.3170763</c:v>
                </c:pt>
                <c:pt idx="31846">
                  <c:v>316.32701029999998</c:v>
                </c:pt>
                <c:pt idx="31847">
                  <c:v>316.33694430000003</c:v>
                </c:pt>
                <c:pt idx="31848">
                  <c:v>316.34687830000001</c:v>
                </c:pt>
                <c:pt idx="31849">
                  <c:v>316.3568123</c:v>
                </c:pt>
                <c:pt idx="31850">
                  <c:v>316.36674629999999</c:v>
                </c:pt>
                <c:pt idx="31851">
                  <c:v>316.37668029999998</c:v>
                </c:pt>
                <c:pt idx="31852">
                  <c:v>316.38661430000002</c:v>
                </c:pt>
                <c:pt idx="31853">
                  <c:v>316.39654830000001</c:v>
                </c:pt>
                <c:pt idx="31854">
                  <c:v>316.40648229999999</c:v>
                </c:pt>
                <c:pt idx="31855">
                  <c:v>316.41641629999998</c:v>
                </c:pt>
                <c:pt idx="31856">
                  <c:v>316.42635030000002</c:v>
                </c:pt>
                <c:pt idx="31857">
                  <c:v>316.43628430000001</c:v>
                </c:pt>
                <c:pt idx="31858">
                  <c:v>316.4462183</c:v>
                </c:pt>
                <c:pt idx="31859">
                  <c:v>316.45615229999999</c:v>
                </c:pt>
                <c:pt idx="31860">
                  <c:v>316.46608629999997</c:v>
                </c:pt>
                <c:pt idx="31861">
                  <c:v>316.47602030000002</c:v>
                </c:pt>
                <c:pt idx="31862">
                  <c:v>316.4859543</c:v>
                </c:pt>
                <c:pt idx="31863">
                  <c:v>316.49588829999999</c:v>
                </c:pt>
                <c:pt idx="31864">
                  <c:v>316.50582229999998</c:v>
                </c:pt>
                <c:pt idx="31865">
                  <c:v>316.51575630000002</c:v>
                </c:pt>
                <c:pt idx="31866">
                  <c:v>316.52569030000001</c:v>
                </c:pt>
                <c:pt idx="31867">
                  <c:v>316.53562429999999</c:v>
                </c:pt>
                <c:pt idx="31868">
                  <c:v>316.54555829999998</c:v>
                </c:pt>
                <c:pt idx="31869">
                  <c:v>316.55549230000003</c:v>
                </c:pt>
                <c:pt idx="31870">
                  <c:v>316.56542630000001</c:v>
                </c:pt>
                <c:pt idx="31871">
                  <c:v>316.5753603</c:v>
                </c:pt>
                <c:pt idx="31872">
                  <c:v>316.58529429999999</c:v>
                </c:pt>
                <c:pt idx="31873">
                  <c:v>316.59522829999997</c:v>
                </c:pt>
                <c:pt idx="31874">
                  <c:v>316.60516230000002</c:v>
                </c:pt>
                <c:pt idx="31875">
                  <c:v>316.6150963</c:v>
                </c:pt>
                <c:pt idx="31876">
                  <c:v>316.62503029999999</c:v>
                </c:pt>
                <c:pt idx="31877">
                  <c:v>316.63496429999998</c:v>
                </c:pt>
                <c:pt idx="31878">
                  <c:v>316.64489830000002</c:v>
                </c:pt>
                <c:pt idx="31879">
                  <c:v>316.65483230000001</c:v>
                </c:pt>
                <c:pt idx="31880">
                  <c:v>316.6647663</c:v>
                </c:pt>
                <c:pt idx="31881">
                  <c:v>316.67470029999998</c:v>
                </c:pt>
                <c:pt idx="31882">
                  <c:v>316.68463430000003</c:v>
                </c:pt>
                <c:pt idx="31883">
                  <c:v>316.69456830000001</c:v>
                </c:pt>
                <c:pt idx="31884">
                  <c:v>316.7045023</c:v>
                </c:pt>
                <c:pt idx="31885">
                  <c:v>316.71443629999999</c:v>
                </c:pt>
                <c:pt idx="31886">
                  <c:v>316.72437029999998</c:v>
                </c:pt>
                <c:pt idx="31887">
                  <c:v>316.73430430000002</c:v>
                </c:pt>
                <c:pt idx="31888">
                  <c:v>316.74423830000001</c:v>
                </c:pt>
                <c:pt idx="31889">
                  <c:v>316.75417229999999</c:v>
                </c:pt>
                <c:pt idx="31890">
                  <c:v>316.76410579999998</c:v>
                </c:pt>
                <c:pt idx="31891">
                  <c:v>316.77403980000003</c:v>
                </c:pt>
                <c:pt idx="31892">
                  <c:v>316.78397380000001</c:v>
                </c:pt>
                <c:pt idx="31893">
                  <c:v>316.7939078</c:v>
                </c:pt>
                <c:pt idx="31894">
                  <c:v>316.80384179999999</c:v>
                </c:pt>
                <c:pt idx="31895">
                  <c:v>316.81377579999997</c:v>
                </c:pt>
                <c:pt idx="31896">
                  <c:v>316.82370980000002</c:v>
                </c:pt>
                <c:pt idx="31897">
                  <c:v>316.8336438</c:v>
                </c:pt>
                <c:pt idx="31898">
                  <c:v>316.84357779999999</c:v>
                </c:pt>
                <c:pt idx="31899">
                  <c:v>316.85351179999998</c:v>
                </c:pt>
                <c:pt idx="31900">
                  <c:v>316.86344580000002</c:v>
                </c:pt>
                <c:pt idx="31901">
                  <c:v>316.87337980000001</c:v>
                </c:pt>
                <c:pt idx="31902">
                  <c:v>316.8833138</c:v>
                </c:pt>
                <c:pt idx="31903">
                  <c:v>316.89324779999998</c:v>
                </c:pt>
                <c:pt idx="31904">
                  <c:v>316.90318180000003</c:v>
                </c:pt>
                <c:pt idx="31905">
                  <c:v>316.91311580000001</c:v>
                </c:pt>
                <c:pt idx="31906">
                  <c:v>316.9230498</c:v>
                </c:pt>
                <c:pt idx="31907">
                  <c:v>316.93298379999999</c:v>
                </c:pt>
                <c:pt idx="31908">
                  <c:v>316.94291779999998</c:v>
                </c:pt>
                <c:pt idx="31909">
                  <c:v>316.95285180000002</c:v>
                </c:pt>
                <c:pt idx="31910">
                  <c:v>316.96278580000001</c:v>
                </c:pt>
                <c:pt idx="31911">
                  <c:v>316.9727188</c:v>
                </c:pt>
                <c:pt idx="31912">
                  <c:v>316.98265379999998</c:v>
                </c:pt>
                <c:pt idx="31913">
                  <c:v>316.99258780000002</c:v>
                </c:pt>
                <c:pt idx="31914">
                  <c:v>317.00252080000001</c:v>
                </c:pt>
                <c:pt idx="31915">
                  <c:v>317.0124558</c:v>
                </c:pt>
                <c:pt idx="31916">
                  <c:v>317.02238879999999</c:v>
                </c:pt>
                <c:pt idx="31917">
                  <c:v>317.03232279999997</c:v>
                </c:pt>
                <c:pt idx="31918">
                  <c:v>317.04225680000002</c:v>
                </c:pt>
                <c:pt idx="31919">
                  <c:v>317.05219080000001</c:v>
                </c:pt>
                <c:pt idx="31920">
                  <c:v>317.06212479999999</c:v>
                </c:pt>
                <c:pt idx="31921">
                  <c:v>317.07205879999998</c:v>
                </c:pt>
                <c:pt idx="31922">
                  <c:v>317.08199280000002</c:v>
                </c:pt>
                <c:pt idx="31923">
                  <c:v>317.09192680000001</c:v>
                </c:pt>
                <c:pt idx="31924">
                  <c:v>317.1018608</c:v>
                </c:pt>
                <c:pt idx="31925">
                  <c:v>317.11179479999998</c:v>
                </c:pt>
                <c:pt idx="31926">
                  <c:v>317.12172880000003</c:v>
                </c:pt>
                <c:pt idx="31927">
                  <c:v>317.13166280000002</c:v>
                </c:pt>
                <c:pt idx="31928">
                  <c:v>317.1415968</c:v>
                </c:pt>
                <c:pt idx="31929">
                  <c:v>317.15153079999999</c:v>
                </c:pt>
                <c:pt idx="31930">
                  <c:v>317.16146479999998</c:v>
                </c:pt>
                <c:pt idx="31931">
                  <c:v>317.17139880000002</c:v>
                </c:pt>
                <c:pt idx="31932">
                  <c:v>317.18133280000001</c:v>
                </c:pt>
                <c:pt idx="31933">
                  <c:v>317.19126679999999</c:v>
                </c:pt>
                <c:pt idx="31934">
                  <c:v>317.20120079999998</c:v>
                </c:pt>
                <c:pt idx="31935">
                  <c:v>317.21113480000002</c:v>
                </c:pt>
                <c:pt idx="31936">
                  <c:v>317.22106880000001</c:v>
                </c:pt>
                <c:pt idx="31937">
                  <c:v>317.2310028</c:v>
                </c:pt>
                <c:pt idx="31938">
                  <c:v>317.24093679999999</c:v>
                </c:pt>
                <c:pt idx="31939">
                  <c:v>317.25087079999997</c:v>
                </c:pt>
                <c:pt idx="31940">
                  <c:v>317.26080480000002</c:v>
                </c:pt>
                <c:pt idx="31941">
                  <c:v>317.2707388</c:v>
                </c:pt>
                <c:pt idx="31942">
                  <c:v>317.28067279999999</c:v>
                </c:pt>
                <c:pt idx="31943">
                  <c:v>317.29060679999998</c:v>
                </c:pt>
                <c:pt idx="31944">
                  <c:v>317.30054080000002</c:v>
                </c:pt>
                <c:pt idx="31945">
                  <c:v>317.31047480000001</c:v>
                </c:pt>
                <c:pt idx="31946">
                  <c:v>317.3204088</c:v>
                </c:pt>
                <c:pt idx="31947">
                  <c:v>317.33034279999998</c:v>
                </c:pt>
                <c:pt idx="31948">
                  <c:v>317.34027680000003</c:v>
                </c:pt>
                <c:pt idx="31949">
                  <c:v>317.35021080000001</c:v>
                </c:pt>
                <c:pt idx="31950">
                  <c:v>317.3601448</c:v>
                </c:pt>
                <c:pt idx="31951">
                  <c:v>317.37007879999999</c:v>
                </c:pt>
                <c:pt idx="31952">
                  <c:v>317.38001279999997</c:v>
                </c:pt>
                <c:pt idx="31953">
                  <c:v>317.38994680000002</c:v>
                </c:pt>
                <c:pt idx="31954">
                  <c:v>317.39988080000001</c:v>
                </c:pt>
                <c:pt idx="31955">
                  <c:v>317.40981479999999</c:v>
                </c:pt>
                <c:pt idx="31956">
                  <c:v>317.41974879999998</c:v>
                </c:pt>
                <c:pt idx="31957">
                  <c:v>317.42968280000002</c:v>
                </c:pt>
                <c:pt idx="31958">
                  <c:v>317.43961680000001</c:v>
                </c:pt>
                <c:pt idx="31959">
                  <c:v>317.4495508</c:v>
                </c:pt>
                <c:pt idx="31960">
                  <c:v>317.45948479999998</c:v>
                </c:pt>
                <c:pt idx="31961">
                  <c:v>317.46941880000003</c:v>
                </c:pt>
                <c:pt idx="31962">
                  <c:v>317.47935280000002</c:v>
                </c:pt>
                <c:pt idx="31963">
                  <c:v>317.4892868</c:v>
                </c:pt>
                <c:pt idx="31964">
                  <c:v>317.49922079999999</c:v>
                </c:pt>
                <c:pt idx="31965">
                  <c:v>317.50915479999998</c:v>
                </c:pt>
                <c:pt idx="31966">
                  <c:v>317.51908880000002</c:v>
                </c:pt>
                <c:pt idx="31967">
                  <c:v>317.52902280000001</c:v>
                </c:pt>
                <c:pt idx="31968">
                  <c:v>317.53895679999999</c:v>
                </c:pt>
                <c:pt idx="31969">
                  <c:v>317.54889079999998</c:v>
                </c:pt>
                <c:pt idx="31970">
                  <c:v>317.55882480000002</c:v>
                </c:pt>
                <c:pt idx="31971">
                  <c:v>317.56875880000001</c:v>
                </c:pt>
                <c:pt idx="31972">
                  <c:v>317.5786928</c:v>
                </c:pt>
                <c:pt idx="31973">
                  <c:v>317.58862679999999</c:v>
                </c:pt>
                <c:pt idx="31974">
                  <c:v>317.59856079999997</c:v>
                </c:pt>
                <c:pt idx="31975">
                  <c:v>317.60849480000002</c:v>
                </c:pt>
                <c:pt idx="31976">
                  <c:v>317.6184288</c:v>
                </c:pt>
                <c:pt idx="31977">
                  <c:v>317.62836279999999</c:v>
                </c:pt>
                <c:pt idx="31978">
                  <c:v>317.63829679999998</c:v>
                </c:pt>
                <c:pt idx="31979">
                  <c:v>317.64823080000002</c:v>
                </c:pt>
                <c:pt idx="31980">
                  <c:v>317.65816480000001</c:v>
                </c:pt>
                <c:pt idx="31981">
                  <c:v>317.6680988</c:v>
                </c:pt>
                <c:pt idx="31982">
                  <c:v>317.67803279999998</c:v>
                </c:pt>
                <c:pt idx="31983">
                  <c:v>317.68796680000003</c:v>
                </c:pt>
                <c:pt idx="31984">
                  <c:v>317.69790080000001</c:v>
                </c:pt>
                <c:pt idx="31985">
                  <c:v>317.7078348</c:v>
                </c:pt>
                <c:pt idx="31986">
                  <c:v>317.71776879999999</c:v>
                </c:pt>
                <c:pt idx="31987">
                  <c:v>317.72770279999997</c:v>
                </c:pt>
                <c:pt idx="31988">
                  <c:v>317.73763680000002</c:v>
                </c:pt>
                <c:pt idx="31989">
                  <c:v>317.74757080000001</c:v>
                </c:pt>
                <c:pt idx="31990">
                  <c:v>317.75750479999999</c:v>
                </c:pt>
                <c:pt idx="31991">
                  <c:v>317.76743909999999</c:v>
                </c:pt>
                <c:pt idx="31992">
                  <c:v>317.77737309999998</c:v>
                </c:pt>
                <c:pt idx="31993">
                  <c:v>317.78730710000002</c:v>
                </c:pt>
                <c:pt idx="31994">
                  <c:v>317.79724110000001</c:v>
                </c:pt>
                <c:pt idx="31995">
                  <c:v>317.80717509999999</c:v>
                </c:pt>
                <c:pt idx="31996">
                  <c:v>317.81710909999998</c:v>
                </c:pt>
                <c:pt idx="31997">
                  <c:v>317.82704310000003</c:v>
                </c:pt>
                <c:pt idx="31998">
                  <c:v>317.83697710000001</c:v>
                </c:pt>
                <c:pt idx="31999">
                  <c:v>317.8469111</c:v>
                </c:pt>
                <c:pt idx="32000">
                  <c:v>317.85684509999999</c:v>
                </c:pt>
                <c:pt idx="32001">
                  <c:v>317.86677909999997</c:v>
                </c:pt>
                <c:pt idx="32002">
                  <c:v>317.87671310000002</c:v>
                </c:pt>
                <c:pt idx="32003">
                  <c:v>317.8866471</c:v>
                </c:pt>
                <c:pt idx="32004">
                  <c:v>317.89658109999999</c:v>
                </c:pt>
                <c:pt idx="32005">
                  <c:v>317.90651509999998</c:v>
                </c:pt>
                <c:pt idx="32006">
                  <c:v>317.91644910000002</c:v>
                </c:pt>
                <c:pt idx="32007">
                  <c:v>317.92638310000001</c:v>
                </c:pt>
                <c:pt idx="32008">
                  <c:v>317.9363171</c:v>
                </c:pt>
                <c:pt idx="32009">
                  <c:v>317.94625109999998</c:v>
                </c:pt>
                <c:pt idx="32010">
                  <c:v>317.95618510000003</c:v>
                </c:pt>
                <c:pt idx="32011">
                  <c:v>317.96611910000001</c:v>
                </c:pt>
                <c:pt idx="32012">
                  <c:v>317.9760531</c:v>
                </c:pt>
                <c:pt idx="32013">
                  <c:v>317.98598709999999</c:v>
                </c:pt>
                <c:pt idx="32014">
                  <c:v>317.99592109999998</c:v>
                </c:pt>
                <c:pt idx="32015">
                  <c:v>318.00585510000002</c:v>
                </c:pt>
                <c:pt idx="32016">
                  <c:v>318.01578910000001</c:v>
                </c:pt>
                <c:pt idx="32017">
                  <c:v>318.02572309999999</c:v>
                </c:pt>
                <c:pt idx="32018">
                  <c:v>318.03565709999998</c:v>
                </c:pt>
                <c:pt idx="32019">
                  <c:v>318.04559110000002</c:v>
                </c:pt>
                <c:pt idx="32020">
                  <c:v>318.05552510000001</c:v>
                </c:pt>
                <c:pt idx="32021">
                  <c:v>318.0654591</c:v>
                </c:pt>
                <c:pt idx="32022">
                  <c:v>318.07539309999999</c:v>
                </c:pt>
                <c:pt idx="32023">
                  <c:v>318.08532709999997</c:v>
                </c:pt>
                <c:pt idx="32024">
                  <c:v>318.09526110000002</c:v>
                </c:pt>
                <c:pt idx="32025">
                  <c:v>318.1051951</c:v>
                </c:pt>
                <c:pt idx="32026">
                  <c:v>318.11512909999999</c:v>
                </c:pt>
                <c:pt idx="32027">
                  <c:v>318.12506309999998</c:v>
                </c:pt>
                <c:pt idx="32028">
                  <c:v>318.13499710000002</c:v>
                </c:pt>
                <c:pt idx="32029">
                  <c:v>318.14493110000001</c:v>
                </c:pt>
                <c:pt idx="32030">
                  <c:v>318.15486509999999</c:v>
                </c:pt>
                <c:pt idx="32031">
                  <c:v>318.16479909999998</c:v>
                </c:pt>
                <c:pt idx="32032">
                  <c:v>318.17473310000003</c:v>
                </c:pt>
                <c:pt idx="32033">
                  <c:v>318.18466710000001</c:v>
                </c:pt>
                <c:pt idx="32034">
                  <c:v>318.1946011</c:v>
                </c:pt>
                <c:pt idx="32035">
                  <c:v>318.20453509999999</c:v>
                </c:pt>
                <c:pt idx="32036">
                  <c:v>318.21446909999997</c:v>
                </c:pt>
                <c:pt idx="32037">
                  <c:v>318.22440310000002</c:v>
                </c:pt>
                <c:pt idx="32038">
                  <c:v>318.2343371</c:v>
                </c:pt>
                <c:pt idx="32039">
                  <c:v>318.24427109999999</c:v>
                </c:pt>
                <c:pt idx="32040">
                  <c:v>318.25420509999998</c:v>
                </c:pt>
                <c:pt idx="32041">
                  <c:v>318.26413910000002</c:v>
                </c:pt>
                <c:pt idx="32042">
                  <c:v>318.27407310000001</c:v>
                </c:pt>
                <c:pt idx="32043">
                  <c:v>318.2840071</c:v>
                </c:pt>
                <c:pt idx="32044">
                  <c:v>318.29394109999998</c:v>
                </c:pt>
                <c:pt idx="32045">
                  <c:v>318.30387510000003</c:v>
                </c:pt>
                <c:pt idx="32046">
                  <c:v>318.31380910000001</c:v>
                </c:pt>
                <c:pt idx="32047">
                  <c:v>318.3237431</c:v>
                </c:pt>
                <c:pt idx="32048">
                  <c:v>318.33367709999999</c:v>
                </c:pt>
                <c:pt idx="32049">
                  <c:v>318.34361109999998</c:v>
                </c:pt>
                <c:pt idx="32050">
                  <c:v>318.35354510000002</c:v>
                </c:pt>
                <c:pt idx="32051">
                  <c:v>318.36347910000001</c:v>
                </c:pt>
                <c:pt idx="32052">
                  <c:v>318.37341309999999</c:v>
                </c:pt>
                <c:pt idx="32053">
                  <c:v>318.38334709999998</c:v>
                </c:pt>
                <c:pt idx="32054">
                  <c:v>318.39328110000002</c:v>
                </c:pt>
                <c:pt idx="32055">
                  <c:v>318.40321510000001</c:v>
                </c:pt>
                <c:pt idx="32056">
                  <c:v>318.4131491</c:v>
                </c:pt>
                <c:pt idx="32057">
                  <c:v>318.42308309999999</c:v>
                </c:pt>
                <c:pt idx="32058">
                  <c:v>318.43301709999997</c:v>
                </c:pt>
                <c:pt idx="32059">
                  <c:v>318.44295110000002</c:v>
                </c:pt>
                <c:pt idx="32060">
                  <c:v>318.4528851</c:v>
                </c:pt>
                <c:pt idx="32061">
                  <c:v>318.46281909999999</c:v>
                </c:pt>
                <c:pt idx="32062">
                  <c:v>318.47275309999998</c:v>
                </c:pt>
                <c:pt idx="32063">
                  <c:v>318.48268710000002</c:v>
                </c:pt>
                <c:pt idx="32064">
                  <c:v>318.49262110000001</c:v>
                </c:pt>
                <c:pt idx="32065">
                  <c:v>318.5025551</c:v>
                </c:pt>
                <c:pt idx="32066">
                  <c:v>318.51248909999998</c:v>
                </c:pt>
                <c:pt idx="32067">
                  <c:v>318.52242310000003</c:v>
                </c:pt>
                <c:pt idx="32068">
                  <c:v>318.53235710000001</c:v>
                </c:pt>
                <c:pt idx="32069">
                  <c:v>318.5422911</c:v>
                </c:pt>
                <c:pt idx="32070">
                  <c:v>318.55222509999999</c:v>
                </c:pt>
                <c:pt idx="32071">
                  <c:v>318.56215909999997</c:v>
                </c:pt>
                <c:pt idx="32072">
                  <c:v>318.57209310000002</c:v>
                </c:pt>
                <c:pt idx="32073">
                  <c:v>318.5820271</c:v>
                </c:pt>
                <c:pt idx="32074">
                  <c:v>318.59196209999999</c:v>
                </c:pt>
                <c:pt idx="32075">
                  <c:v>318.60189509999998</c:v>
                </c:pt>
                <c:pt idx="32076">
                  <c:v>318.61182910000002</c:v>
                </c:pt>
                <c:pt idx="32077">
                  <c:v>318.62176310000001</c:v>
                </c:pt>
                <c:pt idx="32078">
                  <c:v>318.63169809999999</c:v>
                </c:pt>
                <c:pt idx="32079">
                  <c:v>318.64163209999998</c:v>
                </c:pt>
                <c:pt idx="32080">
                  <c:v>318.65156610000003</c:v>
                </c:pt>
                <c:pt idx="32081">
                  <c:v>318.66150010000001</c:v>
                </c:pt>
                <c:pt idx="32082">
                  <c:v>318.6714341</c:v>
                </c:pt>
                <c:pt idx="32083">
                  <c:v>318.68136809999999</c:v>
                </c:pt>
                <c:pt idx="32084">
                  <c:v>318.69130209999997</c:v>
                </c:pt>
                <c:pt idx="32085">
                  <c:v>318.70123610000002</c:v>
                </c:pt>
                <c:pt idx="32086">
                  <c:v>318.7111701</c:v>
                </c:pt>
                <c:pt idx="32087">
                  <c:v>318.72110409999999</c:v>
                </c:pt>
                <c:pt idx="32088">
                  <c:v>318.73103809999998</c:v>
                </c:pt>
                <c:pt idx="32089">
                  <c:v>318.74097210000002</c:v>
                </c:pt>
                <c:pt idx="32090">
                  <c:v>318.75090610000001</c:v>
                </c:pt>
                <c:pt idx="32091">
                  <c:v>318.7608401</c:v>
                </c:pt>
                <c:pt idx="32092">
                  <c:v>318.77077379999997</c:v>
                </c:pt>
                <c:pt idx="32093">
                  <c:v>318.78070780000002</c:v>
                </c:pt>
                <c:pt idx="32094">
                  <c:v>318.7906418</c:v>
                </c:pt>
                <c:pt idx="32095">
                  <c:v>318.80057579999999</c:v>
                </c:pt>
                <c:pt idx="32096">
                  <c:v>318.81050979999998</c:v>
                </c:pt>
                <c:pt idx="32097">
                  <c:v>318.82044380000002</c:v>
                </c:pt>
                <c:pt idx="32098">
                  <c:v>318.83037780000001</c:v>
                </c:pt>
                <c:pt idx="32099">
                  <c:v>318.84031179999999</c:v>
                </c:pt>
                <c:pt idx="32100">
                  <c:v>318.85024579999998</c:v>
                </c:pt>
                <c:pt idx="32101">
                  <c:v>318.86017980000003</c:v>
                </c:pt>
                <c:pt idx="32102">
                  <c:v>318.87011380000001</c:v>
                </c:pt>
                <c:pt idx="32103">
                  <c:v>318.8800478</c:v>
                </c:pt>
                <c:pt idx="32104">
                  <c:v>318.88998179999999</c:v>
                </c:pt>
                <c:pt idx="32105">
                  <c:v>318.89991579999997</c:v>
                </c:pt>
                <c:pt idx="32106">
                  <c:v>318.90984980000002</c:v>
                </c:pt>
                <c:pt idx="32107">
                  <c:v>318.9197838</c:v>
                </c:pt>
                <c:pt idx="32108">
                  <c:v>318.92971779999999</c:v>
                </c:pt>
                <c:pt idx="32109">
                  <c:v>318.93965179999998</c:v>
                </c:pt>
                <c:pt idx="32110">
                  <c:v>318.94958580000002</c:v>
                </c:pt>
                <c:pt idx="32111">
                  <c:v>318.95951980000001</c:v>
                </c:pt>
                <c:pt idx="32112">
                  <c:v>318.9694538</c:v>
                </c:pt>
                <c:pt idx="32113">
                  <c:v>318.97938779999998</c:v>
                </c:pt>
                <c:pt idx="32114">
                  <c:v>318.98932180000003</c:v>
                </c:pt>
                <c:pt idx="32115">
                  <c:v>318.99925580000001</c:v>
                </c:pt>
                <c:pt idx="32116">
                  <c:v>319.0091898</c:v>
                </c:pt>
                <c:pt idx="32117">
                  <c:v>319.01912379999999</c:v>
                </c:pt>
                <c:pt idx="32118">
                  <c:v>319.02905779999998</c:v>
                </c:pt>
                <c:pt idx="32119">
                  <c:v>319.03899180000002</c:v>
                </c:pt>
                <c:pt idx="32120">
                  <c:v>319.04892580000001</c:v>
                </c:pt>
                <c:pt idx="32121">
                  <c:v>319.05885979999999</c:v>
                </c:pt>
                <c:pt idx="32122">
                  <c:v>319.06879379999998</c:v>
                </c:pt>
                <c:pt idx="32123">
                  <c:v>319.07872780000002</c:v>
                </c:pt>
                <c:pt idx="32124">
                  <c:v>319.08866180000001</c:v>
                </c:pt>
                <c:pt idx="32125">
                  <c:v>319.0985958</c:v>
                </c:pt>
                <c:pt idx="32126">
                  <c:v>319.10852979999999</c:v>
                </c:pt>
                <c:pt idx="32127">
                  <c:v>319.11846379999997</c:v>
                </c:pt>
                <c:pt idx="32128">
                  <c:v>319.12839780000002</c:v>
                </c:pt>
                <c:pt idx="32129">
                  <c:v>319.1383318</c:v>
                </c:pt>
                <c:pt idx="32130">
                  <c:v>319.14826579999999</c:v>
                </c:pt>
                <c:pt idx="32131">
                  <c:v>319.15819979999998</c:v>
                </c:pt>
                <c:pt idx="32132">
                  <c:v>319.16813380000002</c:v>
                </c:pt>
                <c:pt idx="32133">
                  <c:v>319.17806780000001</c:v>
                </c:pt>
                <c:pt idx="32134">
                  <c:v>319.1880018</c:v>
                </c:pt>
                <c:pt idx="32135">
                  <c:v>319.19793579999998</c:v>
                </c:pt>
                <c:pt idx="32136">
                  <c:v>319.20786980000003</c:v>
                </c:pt>
                <c:pt idx="32137">
                  <c:v>319.21780380000001</c:v>
                </c:pt>
                <c:pt idx="32138">
                  <c:v>319.2277378</c:v>
                </c:pt>
                <c:pt idx="32139">
                  <c:v>319.23767179999999</c:v>
                </c:pt>
                <c:pt idx="32140">
                  <c:v>319.24760579999997</c:v>
                </c:pt>
                <c:pt idx="32141">
                  <c:v>319.25753980000002</c:v>
                </c:pt>
                <c:pt idx="32142">
                  <c:v>319.2674738</c:v>
                </c:pt>
                <c:pt idx="32143">
                  <c:v>319.27740779999999</c:v>
                </c:pt>
                <c:pt idx="32144">
                  <c:v>319.28734179999998</c:v>
                </c:pt>
                <c:pt idx="32145">
                  <c:v>319.29727580000002</c:v>
                </c:pt>
                <c:pt idx="32146">
                  <c:v>319.30720980000001</c:v>
                </c:pt>
                <c:pt idx="32147">
                  <c:v>319.3171438</c:v>
                </c:pt>
                <c:pt idx="32148">
                  <c:v>319.32707779999998</c:v>
                </c:pt>
                <c:pt idx="32149">
                  <c:v>319.33701180000003</c:v>
                </c:pt>
                <c:pt idx="32150">
                  <c:v>319.34694580000001</c:v>
                </c:pt>
                <c:pt idx="32151">
                  <c:v>319.3568798</c:v>
                </c:pt>
                <c:pt idx="32152">
                  <c:v>319.36681379999999</c:v>
                </c:pt>
                <c:pt idx="32153">
                  <c:v>319.37674779999998</c:v>
                </c:pt>
                <c:pt idx="32154">
                  <c:v>319.38668180000002</c:v>
                </c:pt>
                <c:pt idx="32155">
                  <c:v>319.39661580000001</c:v>
                </c:pt>
                <c:pt idx="32156">
                  <c:v>319.40654979999999</c:v>
                </c:pt>
                <c:pt idx="32157">
                  <c:v>319.41648379999998</c:v>
                </c:pt>
                <c:pt idx="32158">
                  <c:v>319.42641780000002</c:v>
                </c:pt>
                <c:pt idx="32159">
                  <c:v>319.43635180000001</c:v>
                </c:pt>
                <c:pt idx="32160">
                  <c:v>319.4462858</c:v>
                </c:pt>
                <c:pt idx="32161">
                  <c:v>319.45621979999999</c:v>
                </c:pt>
                <c:pt idx="32162">
                  <c:v>319.46615379999997</c:v>
                </c:pt>
                <c:pt idx="32163">
                  <c:v>319.47608780000002</c:v>
                </c:pt>
                <c:pt idx="32164">
                  <c:v>319.4860218</c:v>
                </c:pt>
                <c:pt idx="32165">
                  <c:v>319.49595579999999</c:v>
                </c:pt>
                <c:pt idx="32166">
                  <c:v>319.50588979999998</c:v>
                </c:pt>
                <c:pt idx="32167">
                  <c:v>319.51582380000002</c:v>
                </c:pt>
                <c:pt idx="32168">
                  <c:v>319.52575780000001</c:v>
                </c:pt>
                <c:pt idx="32169">
                  <c:v>319.5356918</c:v>
                </c:pt>
                <c:pt idx="32170">
                  <c:v>319.54562579999998</c:v>
                </c:pt>
                <c:pt idx="32171">
                  <c:v>319.55555980000003</c:v>
                </c:pt>
                <c:pt idx="32172">
                  <c:v>319.56549380000001</c:v>
                </c:pt>
                <c:pt idx="32173">
                  <c:v>319.5754278</c:v>
                </c:pt>
                <c:pt idx="32174">
                  <c:v>319.58536179999999</c:v>
                </c:pt>
                <c:pt idx="32175">
                  <c:v>319.59529579999997</c:v>
                </c:pt>
                <c:pt idx="32176">
                  <c:v>319.60522980000002</c:v>
                </c:pt>
                <c:pt idx="32177">
                  <c:v>319.6151638</c:v>
                </c:pt>
                <c:pt idx="32178">
                  <c:v>319.62509779999999</c:v>
                </c:pt>
                <c:pt idx="32179">
                  <c:v>319.63503179999998</c:v>
                </c:pt>
                <c:pt idx="32180">
                  <c:v>319.64496580000002</c:v>
                </c:pt>
                <c:pt idx="32181">
                  <c:v>319.65489980000001</c:v>
                </c:pt>
                <c:pt idx="32182">
                  <c:v>319.6648338</c:v>
                </c:pt>
                <c:pt idx="32183">
                  <c:v>319.67476779999998</c:v>
                </c:pt>
                <c:pt idx="32184">
                  <c:v>319.68470180000003</c:v>
                </c:pt>
                <c:pt idx="32185">
                  <c:v>319.69463580000001</c:v>
                </c:pt>
                <c:pt idx="32186">
                  <c:v>319.7045698</c:v>
                </c:pt>
                <c:pt idx="32187">
                  <c:v>319.71450379999999</c:v>
                </c:pt>
                <c:pt idx="32188">
                  <c:v>319.72443779999998</c:v>
                </c:pt>
                <c:pt idx="32189">
                  <c:v>319.73437180000002</c:v>
                </c:pt>
                <c:pt idx="32190">
                  <c:v>319.74430580000001</c:v>
                </c:pt>
                <c:pt idx="32191">
                  <c:v>319.75423979999999</c:v>
                </c:pt>
                <c:pt idx="32192">
                  <c:v>319.76417379999998</c:v>
                </c:pt>
                <c:pt idx="32193">
                  <c:v>319.77410700000001</c:v>
                </c:pt>
                <c:pt idx="32194">
                  <c:v>319.784042</c:v>
                </c:pt>
                <c:pt idx="32195">
                  <c:v>319.79397599999999</c:v>
                </c:pt>
                <c:pt idx="32196">
                  <c:v>319.80390999999997</c:v>
                </c:pt>
                <c:pt idx="32197">
                  <c:v>319.81384400000002</c:v>
                </c:pt>
                <c:pt idx="32198">
                  <c:v>319.823778</c:v>
                </c:pt>
                <c:pt idx="32199">
                  <c:v>319.83371199999999</c:v>
                </c:pt>
                <c:pt idx="32200">
                  <c:v>319.84364599999998</c:v>
                </c:pt>
                <c:pt idx="32201">
                  <c:v>319.85358000000002</c:v>
                </c:pt>
                <c:pt idx="32202">
                  <c:v>319.86351400000001</c:v>
                </c:pt>
                <c:pt idx="32203">
                  <c:v>319.873448</c:v>
                </c:pt>
                <c:pt idx="32204">
                  <c:v>319.88338199999998</c:v>
                </c:pt>
                <c:pt idx="32205">
                  <c:v>319.89331600000003</c:v>
                </c:pt>
                <c:pt idx="32206">
                  <c:v>319.90325000000001</c:v>
                </c:pt>
                <c:pt idx="32207">
                  <c:v>319.913184</c:v>
                </c:pt>
                <c:pt idx="32208">
                  <c:v>319.92311799999999</c:v>
                </c:pt>
                <c:pt idx="32209">
                  <c:v>319.93305199999998</c:v>
                </c:pt>
                <c:pt idx="32210">
                  <c:v>319.94298600000002</c:v>
                </c:pt>
                <c:pt idx="32211">
                  <c:v>319.95292000000001</c:v>
                </c:pt>
                <c:pt idx="32212">
                  <c:v>319.96285399999999</c:v>
                </c:pt>
                <c:pt idx="32213">
                  <c:v>319.97278799999998</c:v>
                </c:pt>
                <c:pt idx="32214">
                  <c:v>319.98272200000002</c:v>
                </c:pt>
                <c:pt idx="32215">
                  <c:v>319.99265600000001</c:v>
                </c:pt>
                <c:pt idx="32216">
                  <c:v>320.00259</c:v>
                </c:pt>
                <c:pt idx="32217">
                  <c:v>320.01252399999998</c:v>
                </c:pt>
                <c:pt idx="32218">
                  <c:v>320.02245799999997</c:v>
                </c:pt>
                <c:pt idx="32219">
                  <c:v>320.03239200000002</c:v>
                </c:pt>
                <c:pt idx="32220">
                  <c:v>320.042326</c:v>
                </c:pt>
                <c:pt idx="32221">
                  <c:v>320.05225999999999</c:v>
                </c:pt>
                <c:pt idx="32222">
                  <c:v>320.06219399999998</c:v>
                </c:pt>
                <c:pt idx="32223">
                  <c:v>320.07212800000002</c:v>
                </c:pt>
                <c:pt idx="32224">
                  <c:v>320.08206200000001</c:v>
                </c:pt>
                <c:pt idx="32225">
                  <c:v>320.09199599999999</c:v>
                </c:pt>
                <c:pt idx="32226">
                  <c:v>320.10192999999998</c:v>
                </c:pt>
                <c:pt idx="32227">
                  <c:v>320.11186400000003</c:v>
                </c:pt>
                <c:pt idx="32228">
                  <c:v>320.12179800000001</c:v>
                </c:pt>
                <c:pt idx="32229">
                  <c:v>320.131732</c:v>
                </c:pt>
                <c:pt idx="32230">
                  <c:v>320.14166599999999</c:v>
                </c:pt>
                <c:pt idx="32231">
                  <c:v>320.15159999999997</c:v>
                </c:pt>
                <c:pt idx="32232">
                  <c:v>320.16153400000002</c:v>
                </c:pt>
                <c:pt idx="32233">
                  <c:v>320.171468</c:v>
                </c:pt>
                <c:pt idx="32234">
                  <c:v>320.18140199999999</c:v>
                </c:pt>
                <c:pt idx="32235">
                  <c:v>320.19133599999998</c:v>
                </c:pt>
                <c:pt idx="32236">
                  <c:v>320.20127000000002</c:v>
                </c:pt>
                <c:pt idx="32237">
                  <c:v>320.21120400000001</c:v>
                </c:pt>
                <c:pt idx="32238">
                  <c:v>320.221138</c:v>
                </c:pt>
                <c:pt idx="32239">
                  <c:v>320.23107199999998</c:v>
                </c:pt>
                <c:pt idx="32240">
                  <c:v>320.24100600000003</c:v>
                </c:pt>
                <c:pt idx="32241">
                  <c:v>320.25094000000001</c:v>
                </c:pt>
                <c:pt idx="32242">
                  <c:v>320.260874</c:v>
                </c:pt>
                <c:pt idx="32243">
                  <c:v>320.27080799999999</c:v>
                </c:pt>
                <c:pt idx="32244">
                  <c:v>320.28074199999998</c:v>
                </c:pt>
                <c:pt idx="32245">
                  <c:v>320.29067600000002</c:v>
                </c:pt>
                <c:pt idx="32246">
                  <c:v>320.30061000000001</c:v>
                </c:pt>
                <c:pt idx="32247">
                  <c:v>320.31054399999999</c:v>
                </c:pt>
                <c:pt idx="32248">
                  <c:v>320.32047799999998</c:v>
                </c:pt>
                <c:pt idx="32249">
                  <c:v>320.33041200000002</c:v>
                </c:pt>
                <c:pt idx="32250">
                  <c:v>320.34034600000001</c:v>
                </c:pt>
                <c:pt idx="32251">
                  <c:v>320.35028</c:v>
                </c:pt>
                <c:pt idx="32252">
                  <c:v>320.36021399999998</c:v>
                </c:pt>
                <c:pt idx="32253">
                  <c:v>320.37014799999997</c:v>
                </c:pt>
                <c:pt idx="32254">
                  <c:v>320.38008200000002</c:v>
                </c:pt>
                <c:pt idx="32255">
                  <c:v>320.390016</c:v>
                </c:pt>
                <c:pt idx="32256">
                  <c:v>320.39994999999999</c:v>
                </c:pt>
                <c:pt idx="32257">
                  <c:v>320.40988399999998</c:v>
                </c:pt>
                <c:pt idx="32258">
                  <c:v>320.41981800000002</c:v>
                </c:pt>
                <c:pt idx="32259">
                  <c:v>320.42975200000001</c:v>
                </c:pt>
                <c:pt idx="32260">
                  <c:v>320.43968699999999</c:v>
                </c:pt>
                <c:pt idx="32261">
                  <c:v>320.44962099999998</c:v>
                </c:pt>
                <c:pt idx="32262">
                  <c:v>320.45955400000003</c:v>
                </c:pt>
                <c:pt idx="32263">
                  <c:v>320.46948900000001</c:v>
                </c:pt>
                <c:pt idx="32264">
                  <c:v>320.479423</c:v>
                </c:pt>
                <c:pt idx="32265">
                  <c:v>320.48935699999998</c:v>
                </c:pt>
                <c:pt idx="32266">
                  <c:v>320.49929100000003</c:v>
                </c:pt>
                <c:pt idx="32267">
                  <c:v>320.50922500000001</c:v>
                </c:pt>
                <c:pt idx="32268">
                  <c:v>320.519159</c:v>
                </c:pt>
                <c:pt idx="32269">
                  <c:v>320.52909299999999</c:v>
                </c:pt>
                <c:pt idx="32270">
                  <c:v>320.53902699999998</c:v>
                </c:pt>
                <c:pt idx="32271">
                  <c:v>320.54896100000002</c:v>
                </c:pt>
                <c:pt idx="32272">
                  <c:v>320.55889500000001</c:v>
                </c:pt>
                <c:pt idx="32273">
                  <c:v>320.56882899999999</c:v>
                </c:pt>
                <c:pt idx="32274">
                  <c:v>320.57876299999998</c:v>
                </c:pt>
                <c:pt idx="32275">
                  <c:v>320.58869700000002</c:v>
                </c:pt>
                <c:pt idx="32276">
                  <c:v>320.59863100000001</c:v>
                </c:pt>
                <c:pt idx="32277">
                  <c:v>320.608565</c:v>
                </c:pt>
                <c:pt idx="32278">
                  <c:v>320.61849899999999</c:v>
                </c:pt>
                <c:pt idx="32279">
                  <c:v>320.62843299999997</c:v>
                </c:pt>
                <c:pt idx="32280">
                  <c:v>320.63836700000002</c:v>
                </c:pt>
                <c:pt idx="32281">
                  <c:v>320.648301</c:v>
                </c:pt>
                <c:pt idx="32282">
                  <c:v>320.65823499999999</c:v>
                </c:pt>
                <c:pt idx="32283">
                  <c:v>320.66816899999998</c:v>
                </c:pt>
                <c:pt idx="32284">
                  <c:v>320.67810300000002</c:v>
                </c:pt>
                <c:pt idx="32285">
                  <c:v>320.68803700000001</c:v>
                </c:pt>
                <c:pt idx="32286">
                  <c:v>320.697971</c:v>
                </c:pt>
                <c:pt idx="32287">
                  <c:v>320.70790499999998</c:v>
                </c:pt>
                <c:pt idx="32288">
                  <c:v>320.71783900000003</c:v>
                </c:pt>
                <c:pt idx="32289">
                  <c:v>320.72777300000001</c:v>
                </c:pt>
                <c:pt idx="32290">
                  <c:v>320.737707</c:v>
                </c:pt>
                <c:pt idx="32291">
                  <c:v>320.74764099999999</c:v>
                </c:pt>
                <c:pt idx="32292">
                  <c:v>320.75757499999997</c:v>
                </c:pt>
                <c:pt idx="32293">
                  <c:v>320.76750950000002</c:v>
                </c:pt>
                <c:pt idx="32294">
                  <c:v>320.7774435</c:v>
                </c:pt>
                <c:pt idx="32295">
                  <c:v>320.78737749999999</c:v>
                </c:pt>
                <c:pt idx="32296">
                  <c:v>320.79731149999998</c:v>
                </c:pt>
                <c:pt idx="32297">
                  <c:v>320.80724550000002</c:v>
                </c:pt>
                <c:pt idx="32298">
                  <c:v>320.81717950000001</c:v>
                </c:pt>
                <c:pt idx="32299">
                  <c:v>320.8271135</c:v>
                </c:pt>
                <c:pt idx="32300">
                  <c:v>320.83704749999998</c:v>
                </c:pt>
                <c:pt idx="32301">
                  <c:v>320.84698150000003</c:v>
                </c:pt>
                <c:pt idx="32302">
                  <c:v>320.85691550000001</c:v>
                </c:pt>
                <c:pt idx="32303">
                  <c:v>320.8668495</c:v>
                </c:pt>
                <c:pt idx="32304">
                  <c:v>320.87678349999999</c:v>
                </c:pt>
                <c:pt idx="32305">
                  <c:v>320.88671749999997</c:v>
                </c:pt>
                <c:pt idx="32306">
                  <c:v>320.89665150000002</c:v>
                </c:pt>
                <c:pt idx="32307">
                  <c:v>320.90658550000001</c:v>
                </c:pt>
                <c:pt idx="32308">
                  <c:v>320.91651949999999</c:v>
                </c:pt>
                <c:pt idx="32309">
                  <c:v>320.92645349999998</c:v>
                </c:pt>
                <c:pt idx="32310">
                  <c:v>320.93638750000002</c:v>
                </c:pt>
                <c:pt idx="32311">
                  <c:v>320.94632150000001</c:v>
                </c:pt>
                <c:pt idx="32312">
                  <c:v>320.9562555</c:v>
                </c:pt>
                <c:pt idx="32313">
                  <c:v>320.96618949999998</c:v>
                </c:pt>
                <c:pt idx="32314">
                  <c:v>320.97612350000003</c:v>
                </c:pt>
                <c:pt idx="32315">
                  <c:v>320.98605850000001</c:v>
                </c:pt>
                <c:pt idx="32316">
                  <c:v>320.9959925</c:v>
                </c:pt>
                <c:pt idx="32317">
                  <c:v>321.00592649999999</c:v>
                </c:pt>
                <c:pt idx="32318">
                  <c:v>321.01586049999997</c:v>
                </c:pt>
                <c:pt idx="32319">
                  <c:v>321.02579450000002</c:v>
                </c:pt>
                <c:pt idx="32320">
                  <c:v>321.0357285</c:v>
                </c:pt>
                <c:pt idx="32321">
                  <c:v>321.04566249999999</c:v>
                </c:pt>
                <c:pt idx="32322">
                  <c:v>321.05559649999998</c:v>
                </c:pt>
                <c:pt idx="32323">
                  <c:v>321.06553050000002</c:v>
                </c:pt>
                <c:pt idx="32324">
                  <c:v>321.07546450000001</c:v>
                </c:pt>
                <c:pt idx="32325">
                  <c:v>321.0853985</c:v>
                </c:pt>
                <c:pt idx="32326">
                  <c:v>321.09533249999998</c:v>
                </c:pt>
                <c:pt idx="32327">
                  <c:v>321.10526650000003</c:v>
                </c:pt>
                <c:pt idx="32328">
                  <c:v>321.11520050000001</c:v>
                </c:pt>
                <c:pt idx="32329">
                  <c:v>321.1251345</c:v>
                </c:pt>
                <c:pt idx="32330">
                  <c:v>321.13506849999999</c:v>
                </c:pt>
                <c:pt idx="32331">
                  <c:v>321.14500249999998</c:v>
                </c:pt>
                <c:pt idx="32332">
                  <c:v>321.15493650000002</c:v>
                </c:pt>
                <c:pt idx="32333">
                  <c:v>321.16487050000001</c:v>
                </c:pt>
                <c:pt idx="32334">
                  <c:v>321.17480449999999</c:v>
                </c:pt>
                <c:pt idx="32335">
                  <c:v>321.18473849999998</c:v>
                </c:pt>
                <c:pt idx="32336">
                  <c:v>321.19467250000002</c:v>
                </c:pt>
                <c:pt idx="32337">
                  <c:v>321.20460650000001</c:v>
                </c:pt>
                <c:pt idx="32338">
                  <c:v>321.2145405</c:v>
                </c:pt>
                <c:pt idx="32339">
                  <c:v>321.22447449999999</c:v>
                </c:pt>
                <c:pt idx="32340">
                  <c:v>321.23440849999997</c:v>
                </c:pt>
                <c:pt idx="32341">
                  <c:v>321.24434250000002</c:v>
                </c:pt>
                <c:pt idx="32342">
                  <c:v>321.2542765</c:v>
                </c:pt>
                <c:pt idx="32343">
                  <c:v>321.26421049999999</c:v>
                </c:pt>
                <c:pt idx="32344">
                  <c:v>321.27414449999998</c:v>
                </c:pt>
                <c:pt idx="32345">
                  <c:v>321.28407850000002</c:v>
                </c:pt>
                <c:pt idx="32346">
                  <c:v>321.29401250000001</c:v>
                </c:pt>
                <c:pt idx="32347">
                  <c:v>321.3039465</c:v>
                </c:pt>
                <c:pt idx="32348">
                  <c:v>321.31388049999998</c:v>
                </c:pt>
                <c:pt idx="32349">
                  <c:v>321.32381450000003</c:v>
                </c:pt>
                <c:pt idx="32350">
                  <c:v>321.33374850000001</c:v>
                </c:pt>
                <c:pt idx="32351">
                  <c:v>321.3436825</c:v>
                </c:pt>
                <c:pt idx="32352">
                  <c:v>321.35361649999999</c:v>
                </c:pt>
                <c:pt idx="32353">
                  <c:v>321.36355049999997</c:v>
                </c:pt>
                <c:pt idx="32354">
                  <c:v>321.37348450000002</c:v>
                </c:pt>
                <c:pt idx="32355">
                  <c:v>321.3834185</c:v>
                </c:pt>
                <c:pt idx="32356">
                  <c:v>321.39335249999999</c:v>
                </c:pt>
                <c:pt idx="32357">
                  <c:v>321.40328649999998</c:v>
                </c:pt>
                <c:pt idx="32358">
                  <c:v>321.41322050000002</c:v>
                </c:pt>
                <c:pt idx="32359">
                  <c:v>321.42315450000001</c:v>
                </c:pt>
                <c:pt idx="32360">
                  <c:v>321.43308949999999</c:v>
                </c:pt>
                <c:pt idx="32361">
                  <c:v>321.44302349999998</c:v>
                </c:pt>
                <c:pt idx="32362">
                  <c:v>321.45295750000002</c:v>
                </c:pt>
                <c:pt idx="32363">
                  <c:v>321.46289150000001</c:v>
                </c:pt>
                <c:pt idx="32364">
                  <c:v>321.4728255</c:v>
                </c:pt>
                <c:pt idx="32365">
                  <c:v>321.48275949999999</c:v>
                </c:pt>
                <c:pt idx="32366">
                  <c:v>321.49269349999997</c:v>
                </c:pt>
                <c:pt idx="32367">
                  <c:v>321.50262750000002</c:v>
                </c:pt>
                <c:pt idx="32368">
                  <c:v>321.5125615</c:v>
                </c:pt>
                <c:pt idx="32369">
                  <c:v>321.52249549999999</c:v>
                </c:pt>
                <c:pt idx="32370">
                  <c:v>321.53242949999998</c:v>
                </c:pt>
                <c:pt idx="32371">
                  <c:v>321.54236350000002</c:v>
                </c:pt>
                <c:pt idx="32372">
                  <c:v>321.55229750000001</c:v>
                </c:pt>
                <c:pt idx="32373">
                  <c:v>321.5622315</c:v>
                </c:pt>
                <c:pt idx="32374">
                  <c:v>321.57216549999998</c:v>
                </c:pt>
                <c:pt idx="32375">
                  <c:v>321.58209950000003</c:v>
                </c:pt>
                <c:pt idx="32376">
                  <c:v>321.59203350000001</c:v>
                </c:pt>
                <c:pt idx="32377">
                  <c:v>321.6019675</c:v>
                </c:pt>
                <c:pt idx="32378">
                  <c:v>321.61190149999999</c:v>
                </c:pt>
                <c:pt idx="32379">
                  <c:v>321.62183549999997</c:v>
                </c:pt>
                <c:pt idx="32380">
                  <c:v>321.63176950000002</c:v>
                </c:pt>
                <c:pt idx="32381">
                  <c:v>321.64170350000001</c:v>
                </c:pt>
                <c:pt idx="32382">
                  <c:v>321.65163749999999</c:v>
                </c:pt>
                <c:pt idx="32383">
                  <c:v>321.66157149999998</c:v>
                </c:pt>
                <c:pt idx="32384">
                  <c:v>321.67150550000002</c:v>
                </c:pt>
                <c:pt idx="32385">
                  <c:v>321.68143950000001</c:v>
                </c:pt>
                <c:pt idx="32386">
                  <c:v>321.6913735</c:v>
                </c:pt>
                <c:pt idx="32387">
                  <c:v>321.70130749999998</c:v>
                </c:pt>
                <c:pt idx="32388">
                  <c:v>321.71124150000003</c:v>
                </c:pt>
                <c:pt idx="32389">
                  <c:v>321.72117550000002</c:v>
                </c:pt>
                <c:pt idx="32390">
                  <c:v>321.7311095</c:v>
                </c:pt>
                <c:pt idx="32391">
                  <c:v>321.74104349999999</c:v>
                </c:pt>
                <c:pt idx="32392">
                  <c:v>321.75097749999998</c:v>
                </c:pt>
                <c:pt idx="32393">
                  <c:v>321.76091150000002</c:v>
                </c:pt>
                <c:pt idx="32394">
                  <c:v>321.77084589999998</c:v>
                </c:pt>
                <c:pt idx="32395">
                  <c:v>321.78077990000003</c:v>
                </c:pt>
                <c:pt idx="32396">
                  <c:v>321.79071390000001</c:v>
                </c:pt>
                <c:pt idx="32397">
                  <c:v>321.8006479</c:v>
                </c:pt>
                <c:pt idx="32398">
                  <c:v>321.81058189999999</c:v>
                </c:pt>
                <c:pt idx="32399">
                  <c:v>321.82051589999998</c:v>
                </c:pt>
                <c:pt idx="32400">
                  <c:v>321.83045090000002</c:v>
                </c:pt>
                <c:pt idx="32401">
                  <c:v>321.8403849</c:v>
                </c:pt>
                <c:pt idx="32402">
                  <c:v>321.85031889999999</c:v>
                </c:pt>
                <c:pt idx="32403">
                  <c:v>321.86025289999998</c:v>
                </c:pt>
                <c:pt idx="32404">
                  <c:v>321.87018690000002</c:v>
                </c:pt>
                <c:pt idx="32405">
                  <c:v>321.88012090000001</c:v>
                </c:pt>
                <c:pt idx="32406">
                  <c:v>321.8900549</c:v>
                </c:pt>
                <c:pt idx="32407">
                  <c:v>321.89998889999998</c:v>
                </c:pt>
                <c:pt idx="32408">
                  <c:v>321.90992290000003</c:v>
                </c:pt>
                <c:pt idx="32409">
                  <c:v>321.91985690000001</c:v>
                </c:pt>
                <c:pt idx="32410">
                  <c:v>321.9297909</c:v>
                </c:pt>
                <c:pt idx="32411">
                  <c:v>321.93972489999999</c:v>
                </c:pt>
                <c:pt idx="32412">
                  <c:v>321.94965889999997</c:v>
                </c:pt>
                <c:pt idx="32413">
                  <c:v>321.95959290000002</c:v>
                </c:pt>
                <c:pt idx="32414">
                  <c:v>321.96952690000001</c:v>
                </c:pt>
                <c:pt idx="32415">
                  <c:v>321.97946089999999</c:v>
                </c:pt>
                <c:pt idx="32416">
                  <c:v>321.98939489999998</c:v>
                </c:pt>
                <c:pt idx="32417">
                  <c:v>321.99932890000002</c:v>
                </c:pt>
                <c:pt idx="32418">
                  <c:v>322.00926290000001</c:v>
                </c:pt>
                <c:pt idx="32419">
                  <c:v>322.0191969</c:v>
                </c:pt>
                <c:pt idx="32420">
                  <c:v>322.02913089999998</c:v>
                </c:pt>
                <c:pt idx="32421">
                  <c:v>322.03906490000003</c:v>
                </c:pt>
                <c:pt idx="32422">
                  <c:v>322.04899890000002</c:v>
                </c:pt>
                <c:pt idx="32423">
                  <c:v>322.0589329</c:v>
                </c:pt>
                <c:pt idx="32424">
                  <c:v>322.06886689999999</c:v>
                </c:pt>
                <c:pt idx="32425">
                  <c:v>322.07880089999998</c:v>
                </c:pt>
                <c:pt idx="32426">
                  <c:v>322.08873490000002</c:v>
                </c:pt>
                <c:pt idx="32427">
                  <c:v>322.09866890000001</c:v>
                </c:pt>
                <c:pt idx="32428">
                  <c:v>322.10860289999999</c:v>
                </c:pt>
                <c:pt idx="32429">
                  <c:v>322.11853689999998</c:v>
                </c:pt>
                <c:pt idx="32430">
                  <c:v>322.12847090000002</c:v>
                </c:pt>
                <c:pt idx="32431">
                  <c:v>322.13840490000001</c:v>
                </c:pt>
                <c:pt idx="32432">
                  <c:v>322.1483389</c:v>
                </c:pt>
                <c:pt idx="32433">
                  <c:v>322.15827289999999</c:v>
                </c:pt>
                <c:pt idx="32434">
                  <c:v>322.16820689999997</c:v>
                </c:pt>
                <c:pt idx="32435">
                  <c:v>322.17814090000002</c:v>
                </c:pt>
                <c:pt idx="32436">
                  <c:v>322.1880749</c:v>
                </c:pt>
                <c:pt idx="32437">
                  <c:v>322.19800989999999</c:v>
                </c:pt>
                <c:pt idx="32438">
                  <c:v>322.20794389999998</c:v>
                </c:pt>
                <c:pt idx="32439">
                  <c:v>322.21787790000002</c:v>
                </c:pt>
                <c:pt idx="32440">
                  <c:v>322.22781190000001</c:v>
                </c:pt>
                <c:pt idx="32441">
                  <c:v>322.23774589999999</c:v>
                </c:pt>
                <c:pt idx="32442">
                  <c:v>322.24767989999998</c:v>
                </c:pt>
                <c:pt idx="32443">
                  <c:v>322.25761390000002</c:v>
                </c:pt>
                <c:pt idx="32444">
                  <c:v>322.26754790000001</c:v>
                </c:pt>
                <c:pt idx="32445">
                  <c:v>322.2774819</c:v>
                </c:pt>
                <c:pt idx="32446">
                  <c:v>322.28741589999998</c:v>
                </c:pt>
                <c:pt idx="32447">
                  <c:v>322.29734989999997</c:v>
                </c:pt>
                <c:pt idx="32448">
                  <c:v>322.30728390000002</c:v>
                </c:pt>
                <c:pt idx="32449">
                  <c:v>322.3172179</c:v>
                </c:pt>
                <c:pt idx="32450">
                  <c:v>322.32715189999999</c:v>
                </c:pt>
                <c:pt idx="32451">
                  <c:v>322.33708589999998</c:v>
                </c:pt>
                <c:pt idx="32452">
                  <c:v>322.34701990000002</c:v>
                </c:pt>
                <c:pt idx="32453">
                  <c:v>322.35695390000001</c:v>
                </c:pt>
                <c:pt idx="32454">
                  <c:v>322.36688789999999</c:v>
                </c:pt>
                <c:pt idx="32455">
                  <c:v>322.37682189999998</c:v>
                </c:pt>
                <c:pt idx="32456">
                  <c:v>322.38675590000003</c:v>
                </c:pt>
                <c:pt idx="32457">
                  <c:v>322.39668990000001</c:v>
                </c:pt>
                <c:pt idx="32458">
                  <c:v>322.4066239</c:v>
                </c:pt>
                <c:pt idx="32459">
                  <c:v>322.41655789999999</c:v>
                </c:pt>
                <c:pt idx="32460">
                  <c:v>322.42649189999997</c:v>
                </c:pt>
                <c:pt idx="32461">
                  <c:v>322.43642590000002</c:v>
                </c:pt>
                <c:pt idx="32462">
                  <c:v>322.4463599</c:v>
                </c:pt>
                <c:pt idx="32463">
                  <c:v>322.45629389999999</c:v>
                </c:pt>
                <c:pt idx="32464">
                  <c:v>322.46622789999998</c:v>
                </c:pt>
                <c:pt idx="32465">
                  <c:v>322.47616190000002</c:v>
                </c:pt>
                <c:pt idx="32466">
                  <c:v>322.48609590000001</c:v>
                </c:pt>
                <c:pt idx="32467">
                  <c:v>322.4960299</c:v>
                </c:pt>
                <c:pt idx="32468">
                  <c:v>322.50596389999998</c:v>
                </c:pt>
                <c:pt idx="32469">
                  <c:v>322.51589790000003</c:v>
                </c:pt>
                <c:pt idx="32470">
                  <c:v>322.52583190000001</c:v>
                </c:pt>
                <c:pt idx="32471">
                  <c:v>322.5357669</c:v>
                </c:pt>
                <c:pt idx="32472">
                  <c:v>322.54570089999999</c:v>
                </c:pt>
                <c:pt idx="32473">
                  <c:v>322.55563489999997</c:v>
                </c:pt>
                <c:pt idx="32474">
                  <c:v>322.56556890000002</c:v>
                </c:pt>
                <c:pt idx="32475">
                  <c:v>322.5755029</c:v>
                </c:pt>
                <c:pt idx="32476">
                  <c:v>322.58543689999999</c:v>
                </c:pt>
                <c:pt idx="32477">
                  <c:v>322.59537089999998</c:v>
                </c:pt>
                <c:pt idx="32478">
                  <c:v>322.60530490000002</c:v>
                </c:pt>
                <c:pt idx="32479">
                  <c:v>322.61523890000001</c:v>
                </c:pt>
                <c:pt idx="32480">
                  <c:v>322.6251729</c:v>
                </c:pt>
                <c:pt idx="32481">
                  <c:v>322.63510689999998</c:v>
                </c:pt>
                <c:pt idx="32482">
                  <c:v>322.64504090000003</c:v>
                </c:pt>
                <c:pt idx="32483">
                  <c:v>322.65497490000001</c:v>
                </c:pt>
                <c:pt idx="32484">
                  <c:v>322.6649089</c:v>
                </c:pt>
                <c:pt idx="32485">
                  <c:v>322.67484289999999</c:v>
                </c:pt>
                <c:pt idx="32486">
                  <c:v>322.68477689999997</c:v>
                </c:pt>
                <c:pt idx="32487">
                  <c:v>322.69471090000002</c:v>
                </c:pt>
                <c:pt idx="32488">
                  <c:v>322.70464490000001</c:v>
                </c:pt>
                <c:pt idx="32489">
                  <c:v>322.71457889999999</c:v>
                </c:pt>
                <c:pt idx="32490">
                  <c:v>322.72451289999998</c:v>
                </c:pt>
                <c:pt idx="32491">
                  <c:v>322.73444690000002</c:v>
                </c:pt>
                <c:pt idx="32492">
                  <c:v>322.74438090000001</c:v>
                </c:pt>
                <c:pt idx="32493">
                  <c:v>322.7543149</c:v>
                </c:pt>
                <c:pt idx="32494">
                  <c:v>322.76424889999998</c:v>
                </c:pt>
                <c:pt idx="32495">
                  <c:v>322.77418230000001</c:v>
                </c:pt>
                <c:pt idx="32496">
                  <c:v>322.78411629999999</c:v>
                </c:pt>
                <c:pt idx="32497">
                  <c:v>322.79405029999998</c:v>
                </c:pt>
                <c:pt idx="32498">
                  <c:v>322.80398430000002</c:v>
                </c:pt>
                <c:pt idx="32499">
                  <c:v>322.81391830000001</c:v>
                </c:pt>
                <c:pt idx="32500">
                  <c:v>322.8238523</c:v>
                </c:pt>
                <c:pt idx="32501">
                  <c:v>322.83378629999999</c:v>
                </c:pt>
                <c:pt idx="32502">
                  <c:v>322.84372029999997</c:v>
                </c:pt>
                <c:pt idx="32503">
                  <c:v>322.85365430000002</c:v>
                </c:pt>
                <c:pt idx="32504">
                  <c:v>322.8635893</c:v>
                </c:pt>
                <c:pt idx="32505">
                  <c:v>322.87352329999999</c:v>
                </c:pt>
                <c:pt idx="32506">
                  <c:v>322.88345729999998</c:v>
                </c:pt>
                <c:pt idx="32507">
                  <c:v>322.89339130000002</c:v>
                </c:pt>
                <c:pt idx="32508">
                  <c:v>322.90332530000001</c:v>
                </c:pt>
                <c:pt idx="32509">
                  <c:v>322.91325929999999</c:v>
                </c:pt>
                <c:pt idx="32510">
                  <c:v>322.92319329999998</c:v>
                </c:pt>
                <c:pt idx="32511">
                  <c:v>322.93312730000002</c:v>
                </c:pt>
                <c:pt idx="32512">
                  <c:v>322.94306130000001</c:v>
                </c:pt>
                <c:pt idx="32513">
                  <c:v>322.9529953</c:v>
                </c:pt>
                <c:pt idx="32514">
                  <c:v>322.96292929999998</c:v>
                </c:pt>
                <c:pt idx="32515">
                  <c:v>322.97286329999997</c:v>
                </c:pt>
                <c:pt idx="32516">
                  <c:v>322.98279730000002</c:v>
                </c:pt>
                <c:pt idx="32517">
                  <c:v>322.9927313</c:v>
                </c:pt>
                <c:pt idx="32518">
                  <c:v>323.00266529999999</c:v>
                </c:pt>
                <c:pt idx="32519">
                  <c:v>323.01259929999998</c:v>
                </c:pt>
                <c:pt idx="32520">
                  <c:v>323.02253330000002</c:v>
                </c:pt>
                <c:pt idx="32521">
                  <c:v>323.03246730000001</c:v>
                </c:pt>
                <c:pt idx="32522">
                  <c:v>323.04240129999999</c:v>
                </c:pt>
                <c:pt idx="32523">
                  <c:v>323.05233529999998</c:v>
                </c:pt>
                <c:pt idx="32524">
                  <c:v>323.06226930000003</c:v>
                </c:pt>
                <c:pt idx="32525">
                  <c:v>323.07220330000001</c:v>
                </c:pt>
                <c:pt idx="32526">
                  <c:v>323.0821373</c:v>
                </c:pt>
                <c:pt idx="32527">
                  <c:v>323.09207129999999</c:v>
                </c:pt>
                <c:pt idx="32528">
                  <c:v>323.10200529999997</c:v>
                </c:pt>
                <c:pt idx="32529">
                  <c:v>323.11193930000002</c:v>
                </c:pt>
                <c:pt idx="32530">
                  <c:v>323.1218733</c:v>
                </c:pt>
                <c:pt idx="32531">
                  <c:v>323.13180729999999</c:v>
                </c:pt>
                <c:pt idx="32532">
                  <c:v>323.14174129999998</c:v>
                </c:pt>
                <c:pt idx="32533">
                  <c:v>323.15167630000002</c:v>
                </c:pt>
                <c:pt idx="32534">
                  <c:v>323.16161030000001</c:v>
                </c:pt>
                <c:pt idx="32535">
                  <c:v>323.17154429999999</c:v>
                </c:pt>
                <c:pt idx="32536">
                  <c:v>323.18147829999998</c:v>
                </c:pt>
                <c:pt idx="32537">
                  <c:v>323.19141230000002</c:v>
                </c:pt>
                <c:pt idx="32538">
                  <c:v>323.20134630000001</c:v>
                </c:pt>
                <c:pt idx="32539">
                  <c:v>323.2112803</c:v>
                </c:pt>
                <c:pt idx="32540">
                  <c:v>323.22121429999999</c:v>
                </c:pt>
                <c:pt idx="32541">
                  <c:v>323.23114829999997</c:v>
                </c:pt>
                <c:pt idx="32542">
                  <c:v>323.24108230000002</c:v>
                </c:pt>
                <c:pt idx="32543">
                  <c:v>323.2510163</c:v>
                </c:pt>
                <c:pt idx="32544">
                  <c:v>323.26095029999999</c:v>
                </c:pt>
                <c:pt idx="32545">
                  <c:v>323.27088429999998</c:v>
                </c:pt>
                <c:pt idx="32546">
                  <c:v>323.28081830000002</c:v>
                </c:pt>
                <c:pt idx="32547">
                  <c:v>323.29075230000001</c:v>
                </c:pt>
                <c:pt idx="32548">
                  <c:v>323.3006863</c:v>
                </c:pt>
                <c:pt idx="32549">
                  <c:v>323.31062029999998</c:v>
                </c:pt>
                <c:pt idx="32550">
                  <c:v>323.32055430000003</c:v>
                </c:pt>
                <c:pt idx="32551">
                  <c:v>323.33048830000001</c:v>
                </c:pt>
                <c:pt idx="32552">
                  <c:v>323.3404223</c:v>
                </c:pt>
                <c:pt idx="32553">
                  <c:v>323.35035629999999</c:v>
                </c:pt>
                <c:pt idx="32554">
                  <c:v>323.36029029999997</c:v>
                </c:pt>
                <c:pt idx="32555">
                  <c:v>323.37022430000002</c:v>
                </c:pt>
                <c:pt idx="32556">
                  <c:v>323.38015830000001</c:v>
                </c:pt>
                <c:pt idx="32557">
                  <c:v>323.39009229999999</c:v>
                </c:pt>
                <c:pt idx="32558">
                  <c:v>323.40002629999998</c:v>
                </c:pt>
                <c:pt idx="32559">
                  <c:v>323.40996030000002</c:v>
                </c:pt>
                <c:pt idx="32560">
                  <c:v>323.41989430000001</c:v>
                </c:pt>
                <c:pt idx="32561">
                  <c:v>323.4298283</c:v>
                </c:pt>
                <c:pt idx="32562">
                  <c:v>323.43976329999998</c:v>
                </c:pt>
                <c:pt idx="32563">
                  <c:v>323.44969730000003</c:v>
                </c:pt>
                <c:pt idx="32564">
                  <c:v>323.45963130000001</c:v>
                </c:pt>
                <c:pt idx="32565">
                  <c:v>323.4695653</c:v>
                </c:pt>
                <c:pt idx="32566">
                  <c:v>323.47949929999999</c:v>
                </c:pt>
                <c:pt idx="32567">
                  <c:v>323.48943329999997</c:v>
                </c:pt>
                <c:pt idx="32568">
                  <c:v>323.49936730000002</c:v>
                </c:pt>
                <c:pt idx="32569">
                  <c:v>323.5093013</c:v>
                </c:pt>
                <c:pt idx="32570">
                  <c:v>323.51923529999999</c:v>
                </c:pt>
                <c:pt idx="32571">
                  <c:v>323.52916929999998</c:v>
                </c:pt>
                <c:pt idx="32572">
                  <c:v>323.53910330000002</c:v>
                </c:pt>
                <c:pt idx="32573">
                  <c:v>323.54903730000001</c:v>
                </c:pt>
                <c:pt idx="32574">
                  <c:v>323.5589713</c:v>
                </c:pt>
                <c:pt idx="32575">
                  <c:v>323.56890529999998</c:v>
                </c:pt>
                <c:pt idx="32576">
                  <c:v>323.57883930000003</c:v>
                </c:pt>
                <c:pt idx="32577">
                  <c:v>323.58877330000001</c:v>
                </c:pt>
                <c:pt idx="32578">
                  <c:v>323.5987073</c:v>
                </c:pt>
                <c:pt idx="32579">
                  <c:v>323.60864129999999</c:v>
                </c:pt>
                <c:pt idx="32580">
                  <c:v>323.61857529999997</c:v>
                </c:pt>
                <c:pt idx="32581">
                  <c:v>323.62850930000002</c:v>
                </c:pt>
                <c:pt idx="32582">
                  <c:v>323.63844330000001</c:v>
                </c:pt>
                <c:pt idx="32583">
                  <c:v>323.64837729999999</c:v>
                </c:pt>
                <c:pt idx="32584">
                  <c:v>323.65831129999998</c:v>
                </c:pt>
                <c:pt idx="32585">
                  <c:v>323.66824530000002</c:v>
                </c:pt>
                <c:pt idx="32586">
                  <c:v>323.67817930000001</c:v>
                </c:pt>
                <c:pt idx="32587">
                  <c:v>323.6881133</c:v>
                </c:pt>
                <c:pt idx="32588">
                  <c:v>323.69804829999998</c:v>
                </c:pt>
                <c:pt idx="32589">
                  <c:v>323.70798230000003</c:v>
                </c:pt>
                <c:pt idx="32590">
                  <c:v>323.71791630000001</c:v>
                </c:pt>
                <c:pt idx="32591">
                  <c:v>323.7278503</c:v>
                </c:pt>
                <c:pt idx="32592">
                  <c:v>323.73778429999999</c:v>
                </c:pt>
                <c:pt idx="32593">
                  <c:v>323.74771829999997</c:v>
                </c:pt>
                <c:pt idx="32594">
                  <c:v>323.75765230000002</c:v>
                </c:pt>
                <c:pt idx="32595">
                  <c:v>323.7675863</c:v>
                </c:pt>
                <c:pt idx="32596">
                  <c:v>323.7775211</c:v>
                </c:pt>
                <c:pt idx="32597">
                  <c:v>323.78745509999999</c:v>
                </c:pt>
                <c:pt idx="32598">
                  <c:v>323.79738909999998</c:v>
                </c:pt>
                <c:pt idx="32599">
                  <c:v>323.80732310000002</c:v>
                </c:pt>
                <c:pt idx="32600">
                  <c:v>323.81725710000001</c:v>
                </c:pt>
                <c:pt idx="32601">
                  <c:v>323.82719109999999</c:v>
                </c:pt>
                <c:pt idx="32602">
                  <c:v>323.83712509999998</c:v>
                </c:pt>
                <c:pt idx="32603">
                  <c:v>323.84705910000002</c:v>
                </c:pt>
                <c:pt idx="32604">
                  <c:v>323.85699310000001</c:v>
                </c:pt>
                <c:pt idx="32605">
                  <c:v>323.8669271</c:v>
                </c:pt>
                <c:pt idx="32606">
                  <c:v>323.87686109999999</c:v>
                </c:pt>
                <c:pt idx="32607">
                  <c:v>323.88679509999997</c:v>
                </c:pt>
                <c:pt idx="32608">
                  <c:v>323.89672910000002</c:v>
                </c:pt>
                <c:pt idx="32609">
                  <c:v>323.9066631</c:v>
                </c:pt>
                <c:pt idx="32610">
                  <c:v>323.91659709999999</c:v>
                </c:pt>
                <c:pt idx="32611">
                  <c:v>323.92653109999998</c:v>
                </c:pt>
                <c:pt idx="32612">
                  <c:v>323.93646510000002</c:v>
                </c:pt>
                <c:pt idx="32613">
                  <c:v>323.94639910000001</c:v>
                </c:pt>
                <c:pt idx="32614">
                  <c:v>323.95633409999999</c:v>
                </c:pt>
                <c:pt idx="32615">
                  <c:v>323.96626809999998</c:v>
                </c:pt>
                <c:pt idx="32616">
                  <c:v>323.97620210000002</c:v>
                </c:pt>
                <c:pt idx="32617">
                  <c:v>323.98613610000001</c:v>
                </c:pt>
                <c:pt idx="32618">
                  <c:v>323.9960701</c:v>
                </c:pt>
                <c:pt idx="32619">
                  <c:v>324.00600409999998</c:v>
                </c:pt>
                <c:pt idx="32620">
                  <c:v>324.01593810000003</c:v>
                </c:pt>
                <c:pt idx="32621">
                  <c:v>324.02587210000002</c:v>
                </c:pt>
                <c:pt idx="32622">
                  <c:v>324.0358061</c:v>
                </c:pt>
                <c:pt idx="32623">
                  <c:v>324.04574009999999</c:v>
                </c:pt>
                <c:pt idx="32624">
                  <c:v>324.05567409999998</c:v>
                </c:pt>
                <c:pt idx="32625">
                  <c:v>324.06560810000002</c:v>
                </c:pt>
                <c:pt idx="32626">
                  <c:v>324.07554210000001</c:v>
                </c:pt>
                <c:pt idx="32627">
                  <c:v>324.08547609999999</c:v>
                </c:pt>
                <c:pt idx="32628">
                  <c:v>324.09541009999998</c:v>
                </c:pt>
                <c:pt idx="32629">
                  <c:v>324.10534410000002</c:v>
                </c:pt>
                <c:pt idx="32630">
                  <c:v>324.11527810000001</c:v>
                </c:pt>
                <c:pt idx="32631">
                  <c:v>324.1252121</c:v>
                </c:pt>
                <c:pt idx="32632">
                  <c:v>324.13514609999999</c:v>
                </c:pt>
                <c:pt idx="32633">
                  <c:v>324.14508009999997</c:v>
                </c:pt>
                <c:pt idx="32634">
                  <c:v>324.15501410000002</c:v>
                </c:pt>
                <c:pt idx="32635">
                  <c:v>324.1649481</c:v>
                </c:pt>
                <c:pt idx="32636">
                  <c:v>324.17488209999999</c:v>
                </c:pt>
                <c:pt idx="32637">
                  <c:v>324.18481609999998</c:v>
                </c:pt>
                <c:pt idx="32638">
                  <c:v>324.19475110000002</c:v>
                </c:pt>
                <c:pt idx="32639">
                  <c:v>324.20468510000001</c:v>
                </c:pt>
                <c:pt idx="32640">
                  <c:v>324.21461909999999</c:v>
                </c:pt>
                <c:pt idx="32641">
                  <c:v>324.22455309999998</c:v>
                </c:pt>
                <c:pt idx="32642">
                  <c:v>324.23448710000002</c:v>
                </c:pt>
                <c:pt idx="32643">
                  <c:v>324.24442110000001</c:v>
                </c:pt>
                <c:pt idx="32644">
                  <c:v>324.2543551</c:v>
                </c:pt>
                <c:pt idx="32645">
                  <c:v>324.26428909999998</c:v>
                </c:pt>
                <c:pt idx="32646">
                  <c:v>324.27422309999997</c:v>
                </c:pt>
                <c:pt idx="32647">
                  <c:v>324.28415710000002</c:v>
                </c:pt>
                <c:pt idx="32648">
                  <c:v>324.2940911</c:v>
                </c:pt>
                <c:pt idx="32649">
                  <c:v>324.30402509999999</c:v>
                </c:pt>
                <c:pt idx="32650">
                  <c:v>324.31395909999998</c:v>
                </c:pt>
                <c:pt idx="32651">
                  <c:v>324.32389310000002</c:v>
                </c:pt>
                <c:pt idx="32652">
                  <c:v>324.33382710000001</c:v>
                </c:pt>
                <c:pt idx="32653">
                  <c:v>324.34376109999999</c:v>
                </c:pt>
                <c:pt idx="32654">
                  <c:v>324.35369509999998</c:v>
                </c:pt>
                <c:pt idx="32655">
                  <c:v>324.36362910000003</c:v>
                </c:pt>
                <c:pt idx="32656">
                  <c:v>324.37356310000001</c:v>
                </c:pt>
                <c:pt idx="32657">
                  <c:v>324.3834971</c:v>
                </c:pt>
                <c:pt idx="32658">
                  <c:v>324.39343109999999</c:v>
                </c:pt>
                <c:pt idx="32659">
                  <c:v>324.40336509999997</c:v>
                </c:pt>
                <c:pt idx="32660">
                  <c:v>324.41329910000002</c:v>
                </c:pt>
                <c:pt idx="32661">
                  <c:v>324.4232331</c:v>
                </c:pt>
                <c:pt idx="32662">
                  <c:v>324.43316709999999</c:v>
                </c:pt>
                <c:pt idx="32663">
                  <c:v>324.44310209999998</c:v>
                </c:pt>
                <c:pt idx="32664">
                  <c:v>324.45303610000002</c:v>
                </c:pt>
                <c:pt idx="32665">
                  <c:v>324.46297010000001</c:v>
                </c:pt>
                <c:pt idx="32666">
                  <c:v>324.47290409999999</c:v>
                </c:pt>
                <c:pt idx="32667">
                  <c:v>324.48283809999998</c:v>
                </c:pt>
                <c:pt idx="32668">
                  <c:v>324.49277210000002</c:v>
                </c:pt>
                <c:pt idx="32669">
                  <c:v>324.50270610000001</c:v>
                </c:pt>
                <c:pt idx="32670">
                  <c:v>324.5126401</c:v>
                </c:pt>
                <c:pt idx="32671">
                  <c:v>324.52257409999999</c:v>
                </c:pt>
                <c:pt idx="32672">
                  <c:v>324.53250809999997</c:v>
                </c:pt>
                <c:pt idx="32673">
                  <c:v>324.54244210000002</c:v>
                </c:pt>
                <c:pt idx="32674">
                  <c:v>324.5523761</c:v>
                </c:pt>
                <c:pt idx="32675">
                  <c:v>324.56231009999999</c:v>
                </c:pt>
                <c:pt idx="32676">
                  <c:v>324.57224409999998</c:v>
                </c:pt>
                <c:pt idx="32677">
                  <c:v>324.58217810000002</c:v>
                </c:pt>
                <c:pt idx="32678">
                  <c:v>324.59211210000001</c:v>
                </c:pt>
                <c:pt idx="32679">
                  <c:v>324.6020461</c:v>
                </c:pt>
                <c:pt idx="32680">
                  <c:v>324.61198009999998</c:v>
                </c:pt>
                <c:pt idx="32681">
                  <c:v>324.62191410000003</c:v>
                </c:pt>
                <c:pt idx="32682">
                  <c:v>324.63184810000001</c:v>
                </c:pt>
                <c:pt idx="32683">
                  <c:v>324.6417821</c:v>
                </c:pt>
                <c:pt idx="32684">
                  <c:v>324.65171609999999</c:v>
                </c:pt>
                <c:pt idx="32685">
                  <c:v>324.66165009999997</c:v>
                </c:pt>
                <c:pt idx="32686">
                  <c:v>324.67158510000002</c:v>
                </c:pt>
                <c:pt idx="32687">
                  <c:v>324.6815191</c:v>
                </c:pt>
                <c:pt idx="32688">
                  <c:v>324.69145309999999</c:v>
                </c:pt>
                <c:pt idx="32689">
                  <c:v>324.70138709999998</c:v>
                </c:pt>
                <c:pt idx="32690">
                  <c:v>324.71132110000002</c:v>
                </c:pt>
                <c:pt idx="32691">
                  <c:v>324.72125510000001</c:v>
                </c:pt>
                <c:pt idx="32692">
                  <c:v>324.73118909999999</c:v>
                </c:pt>
                <c:pt idx="32693">
                  <c:v>324.74112309999998</c:v>
                </c:pt>
                <c:pt idx="32694">
                  <c:v>324.75105710000003</c:v>
                </c:pt>
                <c:pt idx="32695">
                  <c:v>324.76099110000001</c:v>
                </c:pt>
                <c:pt idx="32696">
                  <c:v>324.77092440000001</c:v>
                </c:pt>
                <c:pt idx="32697">
                  <c:v>324.7808584</c:v>
                </c:pt>
                <c:pt idx="32698">
                  <c:v>324.79079239999999</c:v>
                </c:pt>
                <c:pt idx="32699">
                  <c:v>324.80072639999997</c:v>
                </c:pt>
                <c:pt idx="32700">
                  <c:v>324.81066040000002</c:v>
                </c:pt>
                <c:pt idx="32701">
                  <c:v>324.8205944</c:v>
                </c:pt>
                <c:pt idx="32702">
                  <c:v>324.83052839999999</c:v>
                </c:pt>
                <c:pt idx="32703">
                  <c:v>324.84046239999998</c:v>
                </c:pt>
                <c:pt idx="32704">
                  <c:v>324.85039640000002</c:v>
                </c:pt>
                <c:pt idx="32705">
                  <c:v>324.86033040000001</c:v>
                </c:pt>
                <c:pt idx="32706">
                  <c:v>324.8702644</c:v>
                </c:pt>
                <c:pt idx="32707">
                  <c:v>324.88019839999998</c:v>
                </c:pt>
                <c:pt idx="32708">
                  <c:v>324.89013340000002</c:v>
                </c:pt>
                <c:pt idx="32709">
                  <c:v>324.90006740000001</c:v>
                </c:pt>
                <c:pt idx="32710">
                  <c:v>324.9100014</c:v>
                </c:pt>
                <c:pt idx="32711">
                  <c:v>324.91993539999999</c:v>
                </c:pt>
                <c:pt idx="32712">
                  <c:v>324.92986939999997</c:v>
                </c:pt>
                <c:pt idx="32713">
                  <c:v>324.93980340000002</c:v>
                </c:pt>
                <c:pt idx="32714">
                  <c:v>324.9497374</c:v>
                </c:pt>
                <c:pt idx="32715">
                  <c:v>324.95967139999999</c:v>
                </c:pt>
                <c:pt idx="32716">
                  <c:v>324.96960539999998</c:v>
                </c:pt>
                <c:pt idx="32717">
                  <c:v>324.97953940000002</c:v>
                </c:pt>
                <c:pt idx="32718">
                  <c:v>324.98947340000001</c:v>
                </c:pt>
                <c:pt idx="32719">
                  <c:v>324.9994074</c:v>
                </c:pt>
                <c:pt idx="32720">
                  <c:v>325.00934139999998</c:v>
                </c:pt>
                <c:pt idx="32721">
                  <c:v>325.01927540000003</c:v>
                </c:pt>
                <c:pt idx="32722">
                  <c:v>325.02920940000001</c:v>
                </c:pt>
                <c:pt idx="32723">
                  <c:v>325.0391434</c:v>
                </c:pt>
                <c:pt idx="32724">
                  <c:v>325.04907739999999</c:v>
                </c:pt>
                <c:pt idx="32725">
                  <c:v>325.05901139999997</c:v>
                </c:pt>
                <c:pt idx="32726">
                  <c:v>325.06894540000002</c:v>
                </c:pt>
                <c:pt idx="32727">
                  <c:v>325.07887940000001</c:v>
                </c:pt>
                <c:pt idx="32728">
                  <c:v>325.08881339999999</c:v>
                </c:pt>
                <c:pt idx="32729">
                  <c:v>325.09874839999998</c:v>
                </c:pt>
                <c:pt idx="32730">
                  <c:v>325.10868240000002</c:v>
                </c:pt>
                <c:pt idx="32731">
                  <c:v>325.11861640000001</c:v>
                </c:pt>
                <c:pt idx="32732">
                  <c:v>325.12855039999999</c:v>
                </c:pt>
                <c:pt idx="32733">
                  <c:v>325.13848439999998</c:v>
                </c:pt>
                <c:pt idx="32734">
                  <c:v>325.14841840000003</c:v>
                </c:pt>
                <c:pt idx="32735">
                  <c:v>325.15835240000001</c:v>
                </c:pt>
                <c:pt idx="32736">
                  <c:v>325.1682864</c:v>
                </c:pt>
                <c:pt idx="32737">
                  <c:v>325.17822039999999</c:v>
                </c:pt>
                <c:pt idx="32738">
                  <c:v>325.18815439999997</c:v>
                </c:pt>
                <c:pt idx="32739">
                  <c:v>325.19808840000002</c:v>
                </c:pt>
                <c:pt idx="32740">
                  <c:v>325.2080224</c:v>
                </c:pt>
                <c:pt idx="32741">
                  <c:v>325.21795639999999</c:v>
                </c:pt>
                <c:pt idx="32742">
                  <c:v>325.22789039999998</c:v>
                </c:pt>
                <c:pt idx="32743">
                  <c:v>325.23782440000002</c:v>
                </c:pt>
                <c:pt idx="32744">
                  <c:v>325.24775840000001</c:v>
                </c:pt>
                <c:pt idx="32745">
                  <c:v>325.2576924</c:v>
                </c:pt>
                <c:pt idx="32746">
                  <c:v>325.26762639999998</c:v>
                </c:pt>
                <c:pt idx="32747">
                  <c:v>325.27756040000003</c:v>
                </c:pt>
                <c:pt idx="32748">
                  <c:v>325.28749440000001</c:v>
                </c:pt>
                <c:pt idx="32749">
                  <c:v>325.2974284</c:v>
                </c:pt>
                <c:pt idx="32750">
                  <c:v>325.30736339999999</c:v>
                </c:pt>
                <c:pt idx="32751">
                  <c:v>325.31729739999997</c:v>
                </c:pt>
                <c:pt idx="32752">
                  <c:v>325.32723140000002</c:v>
                </c:pt>
                <c:pt idx="32753">
                  <c:v>325.3371654</c:v>
                </c:pt>
                <c:pt idx="32754">
                  <c:v>325.34709939999999</c:v>
                </c:pt>
                <c:pt idx="32755">
                  <c:v>325.35703339999998</c:v>
                </c:pt>
                <c:pt idx="32756">
                  <c:v>325.36696740000002</c:v>
                </c:pt>
                <c:pt idx="32757">
                  <c:v>325.37690140000001</c:v>
                </c:pt>
                <c:pt idx="32758">
                  <c:v>325.3868354</c:v>
                </c:pt>
                <c:pt idx="32759">
                  <c:v>325.39676939999998</c:v>
                </c:pt>
                <c:pt idx="32760">
                  <c:v>325.40670340000003</c:v>
                </c:pt>
                <c:pt idx="32761">
                  <c:v>325.41663740000001</c:v>
                </c:pt>
                <c:pt idx="32762">
                  <c:v>325.4265714</c:v>
                </c:pt>
                <c:pt idx="32763">
                  <c:v>325.43650539999999</c:v>
                </c:pt>
                <c:pt idx="32764">
                  <c:v>325.44643939999997</c:v>
                </c:pt>
                <c:pt idx="32765">
                  <c:v>325.45637340000002</c:v>
                </c:pt>
                <c:pt idx="32766">
                  <c:v>325.46630740000001</c:v>
                </c:pt>
                <c:pt idx="32767">
                  <c:v>325.47624139999999</c:v>
                </c:pt>
                <c:pt idx="32768">
                  <c:v>325.48617539999998</c:v>
                </c:pt>
                <c:pt idx="32769">
                  <c:v>325.49610940000002</c:v>
                </c:pt>
                <c:pt idx="32770">
                  <c:v>325.50604340000001</c:v>
                </c:pt>
                <c:pt idx="32771">
                  <c:v>325.51597839999999</c:v>
                </c:pt>
                <c:pt idx="32772">
                  <c:v>325.52591239999998</c:v>
                </c:pt>
                <c:pt idx="32773">
                  <c:v>325.53584640000003</c:v>
                </c:pt>
                <c:pt idx="32774">
                  <c:v>325.54578040000001</c:v>
                </c:pt>
                <c:pt idx="32775">
                  <c:v>325.5557144</c:v>
                </c:pt>
                <c:pt idx="32776">
                  <c:v>325.56564839999999</c:v>
                </c:pt>
                <c:pt idx="32777">
                  <c:v>325.57558239999997</c:v>
                </c:pt>
                <c:pt idx="32778">
                  <c:v>325.58551640000002</c:v>
                </c:pt>
                <c:pt idx="32779">
                  <c:v>325.5954504</c:v>
                </c:pt>
                <c:pt idx="32780">
                  <c:v>325.60538439999999</c:v>
                </c:pt>
                <c:pt idx="32781">
                  <c:v>325.61531839999998</c:v>
                </c:pt>
                <c:pt idx="32782">
                  <c:v>325.62525240000002</c:v>
                </c:pt>
                <c:pt idx="32783">
                  <c:v>325.63518640000001</c:v>
                </c:pt>
                <c:pt idx="32784">
                  <c:v>325.6451204</c:v>
                </c:pt>
                <c:pt idx="32785">
                  <c:v>325.65505439999998</c:v>
                </c:pt>
                <c:pt idx="32786">
                  <c:v>325.66498840000003</c:v>
                </c:pt>
                <c:pt idx="32787">
                  <c:v>325.67492240000001</c:v>
                </c:pt>
                <c:pt idx="32788">
                  <c:v>325.6848564</c:v>
                </c:pt>
                <c:pt idx="32789">
                  <c:v>325.69479039999999</c:v>
                </c:pt>
                <c:pt idx="32790">
                  <c:v>325.70472539999997</c:v>
                </c:pt>
                <c:pt idx="32791">
                  <c:v>325.71465940000002</c:v>
                </c:pt>
                <c:pt idx="32792">
                  <c:v>325.7245934</c:v>
                </c:pt>
                <c:pt idx="32793">
                  <c:v>325.73452739999999</c:v>
                </c:pt>
                <c:pt idx="32794">
                  <c:v>325.74446139999998</c:v>
                </c:pt>
                <c:pt idx="32795">
                  <c:v>325.75439540000002</c:v>
                </c:pt>
                <c:pt idx="32796">
                  <c:v>325.76432940000001</c:v>
                </c:pt>
                <c:pt idx="32797">
                  <c:v>325.77426380000003</c:v>
                </c:pt>
                <c:pt idx="32798">
                  <c:v>325.78419780000002</c:v>
                </c:pt>
                <c:pt idx="32799">
                  <c:v>325.7941318</c:v>
                </c:pt>
                <c:pt idx="32800">
                  <c:v>325.80406579999999</c:v>
                </c:pt>
                <c:pt idx="32801">
                  <c:v>325.81399979999998</c:v>
                </c:pt>
                <c:pt idx="32802">
                  <c:v>325.82393380000002</c:v>
                </c:pt>
                <c:pt idx="32803">
                  <c:v>325.83386780000001</c:v>
                </c:pt>
                <c:pt idx="32804">
                  <c:v>325.84380179999999</c:v>
                </c:pt>
                <c:pt idx="32805">
                  <c:v>325.85373579999998</c:v>
                </c:pt>
                <c:pt idx="32806">
                  <c:v>325.86366980000003</c:v>
                </c:pt>
                <c:pt idx="32807">
                  <c:v>325.87360380000001</c:v>
                </c:pt>
                <c:pt idx="32808">
                  <c:v>325.8835378</c:v>
                </c:pt>
                <c:pt idx="32809">
                  <c:v>325.89347279999998</c:v>
                </c:pt>
                <c:pt idx="32810">
                  <c:v>325.90340680000003</c:v>
                </c:pt>
                <c:pt idx="32811">
                  <c:v>325.91334080000001</c:v>
                </c:pt>
                <c:pt idx="32812">
                  <c:v>325.9232748</c:v>
                </c:pt>
                <c:pt idx="32813">
                  <c:v>325.93320879999999</c:v>
                </c:pt>
                <c:pt idx="32814">
                  <c:v>325.94314279999998</c:v>
                </c:pt>
                <c:pt idx="32815">
                  <c:v>325.95307680000002</c:v>
                </c:pt>
                <c:pt idx="32816">
                  <c:v>325.96301080000001</c:v>
                </c:pt>
                <c:pt idx="32817">
                  <c:v>325.97294470000003</c:v>
                </c:pt>
                <c:pt idx="32818">
                  <c:v>325.98287879999998</c:v>
                </c:pt>
                <c:pt idx="32819">
                  <c:v>325.99281280000002</c:v>
                </c:pt>
                <c:pt idx="32820">
                  <c:v>326.00274680000001</c:v>
                </c:pt>
                <c:pt idx="32821">
                  <c:v>326.0126808</c:v>
                </c:pt>
                <c:pt idx="32822">
                  <c:v>326.02261479999999</c:v>
                </c:pt>
                <c:pt idx="32823">
                  <c:v>326.03254879999997</c:v>
                </c:pt>
                <c:pt idx="32824">
                  <c:v>326.04248280000002</c:v>
                </c:pt>
                <c:pt idx="32825">
                  <c:v>326.0524168</c:v>
                </c:pt>
                <c:pt idx="32826">
                  <c:v>326.06235079999999</c:v>
                </c:pt>
                <c:pt idx="32827">
                  <c:v>326.07228479999998</c:v>
                </c:pt>
                <c:pt idx="32828">
                  <c:v>326.08221980000002</c:v>
                </c:pt>
                <c:pt idx="32829">
                  <c:v>326.09215380000001</c:v>
                </c:pt>
                <c:pt idx="32830">
                  <c:v>326.10208779999999</c:v>
                </c:pt>
                <c:pt idx="32831">
                  <c:v>326.11202179999998</c:v>
                </c:pt>
                <c:pt idx="32832">
                  <c:v>326.12195580000002</c:v>
                </c:pt>
                <c:pt idx="32833">
                  <c:v>326.13188980000001</c:v>
                </c:pt>
                <c:pt idx="32834">
                  <c:v>326.1418238</c:v>
                </c:pt>
                <c:pt idx="32835">
                  <c:v>326.15175779999998</c:v>
                </c:pt>
                <c:pt idx="32836">
                  <c:v>326.16169180000003</c:v>
                </c:pt>
                <c:pt idx="32837">
                  <c:v>326.17162580000002</c:v>
                </c:pt>
                <c:pt idx="32838">
                  <c:v>326.1815598</c:v>
                </c:pt>
                <c:pt idx="32839">
                  <c:v>326.19149379999999</c:v>
                </c:pt>
                <c:pt idx="32840">
                  <c:v>326.20142779999998</c:v>
                </c:pt>
                <c:pt idx="32841">
                  <c:v>326.21136180000002</c:v>
                </c:pt>
                <c:pt idx="32842">
                  <c:v>326.22129580000001</c:v>
                </c:pt>
                <c:pt idx="32843">
                  <c:v>326.23122979999999</c:v>
                </c:pt>
                <c:pt idx="32844">
                  <c:v>326.24116379999998</c:v>
                </c:pt>
                <c:pt idx="32845">
                  <c:v>326.25109780000003</c:v>
                </c:pt>
                <c:pt idx="32846">
                  <c:v>326.26103280000001</c:v>
                </c:pt>
                <c:pt idx="32847">
                  <c:v>326.2709668</c:v>
                </c:pt>
                <c:pt idx="32848">
                  <c:v>326.28090079999998</c:v>
                </c:pt>
                <c:pt idx="32849">
                  <c:v>326.29083480000003</c:v>
                </c:pt>
                <c:pt idx="32850">
                  <c:v>326.30076880000001</c:v>
                </c:pt>
                <c:pt idx="32851">
                  <c:v>326.3107028</c:v>
                </c:pt>
                <c:pt idx="32852">
                  <c:v>326.32063679999999</c:v>
                </c:pt>
                <c:pt idx="32853">
                  <c:v>326.33057079999998</c:v>
                </c:pt>
                <c:pt idx="32854">
                  <c:v>326.34050480000002</c:v>
                </c:pt>
                <c:pt idx="32855">
                  <c:v>326.35043880000001</c:v>
                </c:pt>
                <c:pt idx="32856">
                  <c:v>326.36037279999999</c:v>
                </c:pt>
                <c:pt idx="32857">
                  <c:v>326.37030679999998</c:v>
                </c:pt>
                <c:pt idx="32858">
                  <c:v>326.38024080000002</c:v>
                </c:pt>
                <c:pt idx="32859">
                  <c:v>326.39017480000001</c:v>
                </c:pt>
                <c:pt idx="32860">
                  <c:v>326.4001088</c:v>
                </c:pt>
                <c:pt idx="32861">
                  <c:v>326.41004279999999</c:v>
                </c:pt>
                <c:pt idx="32862">
                  <c:v>326.41997679999997</c:v>
                </c:pt>
                <c:pt idx="32863">
                  <c:v>326.42991080000002</c:v>
                </c:pt>
                <c:pt idx="32864">
                  <c:v>326.4398458</c:v>
                </c:pt>
                <c:pt idx="32865">
                  <c:v>326.44977979999999</c:v>
                </c:pt>
                <c:pt idx="32866">
                  <c:v>326.45971379999997</c:v>
                </c:pt>
                <c:pt idx="32867">
                  <c:v>326.46964780000002</c:v>
                </c:pt>
                <c:pt idx="32868">
                  <c:v>326.47958180000001</c:v>
                </c:pt>
                <c:pt idx="32869">
                  <c:v>326.48951579999999</c:v>
                </c:pt>
                <c:pt idx="32870">
                  <c:v>326.49944979999998</c:v>
                </c:pt>
                <c:pt idx="32871">
                  <c:v>326.50938380000002</c:v>
                </c:pt>
                <c:pt idx="32872">
                  <c:v>326.51931780000001</c:v>
                </c:pt>
                <c:pt idx="32873">
                  <c:v>326.5292518</c:v>
                </c:pt>
                <c:pt idx="32874">
                  <c:v>326.53918579999998</c:v>
                </c:pt>
                <c:pt idx="32875">
                  <c:v>326.54911980000003</c:v>
                </c:pt>
                <c:pt idx="32876">
                  <c:v>326.55905380000002</c:v>
                </c:pt>
                <c:pt idx="32877">
                  <c:v>326.5689878</c:v>
                </c:pt>
                <c:pt idx="32878">
                  <c:v>326.57892179999999</c:v>
                </c:pt>
                <c:pt idx="32879">
                  <c:v>326.58885579999998</c:v>
                </c:pt>
                <c:pt idx="32880">
                  <c:v>326.59878980000002</c:v>
                </c:pt>
                <c:pt idx="32881">
                  <c:v>326.60872380000001</c:v>
                </c:pt>
                <c:pt idx="32882">
                  <c:v>326.61865879999999</c:v>
                </c:pt>
                <c:pt idx="32883">
                  <c:v>326.62859270000001</c:v>
                </c:pt>
                <c:pt idx="32884">
                  <c:v>326.63852680000002</c:v>
                </c:pt>
                <c:pt idx="32885">
                  <c:v>326.64846080000001</c:v>
                </c:pt>
                <c:pt idx="32886">
                  <c:v>326.6583948</c:v>
                </c:pt>
                <c:pt idx="32887">
                  <c:v>326.66832879999998</c:v>
                </c:pt>
                <c:pt idx="32888">
                  <c:v>326.67826280000003</c:v>
                </c:pt>
                <c:pt idx="32889">
                  <c:v>326.68819680000001</c:v>
                </c:pt>
                <c:pt idx="32890">
                  <c:v>326.6981308</c:v>
                </c:pt>
                <c:pt idx="32891">
                  <c:v>326.70806479999999</c:v>
                </c:pt>
                <c:pt idx="32892">
                  <c:v>326.71799879999998</c:v>
                </c:pt>
                <c:pt idx="32893">
                  <c:v>326.72793280000002</c:v>
                </c:pt>
                <c:pt idx="32894">
                  <c:v>326.73786680000001</c:v>
                </c:pt>
                <c:pt idx="32895">
                  <c:v>326.74780079999999</c:v>
                </c:pt>
                <c:pt idx="32896">
                  <c:v>326.75773479999998</c:v>
                </c:pt>
                <c:pt idx="32897">
                  <c:v>326.76766880000002</c:v>
                </c:pt>
                <c:pt idx="32898">
                  <c:v>326.77760239999998</c:v>
                </c:pt>
                <c:pt idx="32899">
                  <c:v>326.78753740000002</c:v>
                </c:pt>
                <c:pt idx="32900">
                  <c:v>326.79747140000001</c:v>
                </c:pt>
                <c:pt idx="32901">
                  <c:v>326.80740539999999</c:v>
                </c:pt>
                <c:pt idx="32902">
                  <c:v>326.81733939999998</c:v>
                </c:pt>
                <c:pt idx="32903">
                  <c:v>326.82727340000002</c:v>
                </c:pt>
                <c:pt idx="32904">
                  <c:v>326.83720740000001</c:v>
                </c:pt>
                <c:pt idx="32905">
                  <c:v>326.8471414</c:v>
                </c:pt>
                <c:pt idx="32906">
                  <c:v>326.85707539999999</c:v>
                </c:pt>
                <c:pt idx="32907">
                  <c:v>326.86700939999997</c:v>
                </c:pt>
                <c:pt idx="32908">
                  <c:v>326.87694340000002</c:v>
                </c:pt>
                <c:pt idx="32909">
                  <c:v>326.8868774</c:v>
                </c:pt>
                <c:pt idx="32910">
                  <c:v>326.89681139999999</c:v>
                </c:pt>
                <c:pt idx="32911">
                  <c:v>326.90674539999998</c:v>
                </c:pt>
                <c:pt idx="32912">
                  <c:v>326.91667940000002</c:v>
                </c:pt>
                <c:pt idx="32913">
                  <c:v>326.92661340000001</c:v>
                </c:pt>
                <c:pt idx="32914">
                  <c:v>326.93654739999999</c:v>
                </c:pt>
                <c:pt idx="32915">
                  <c:v>326.94648239999998</c:v>
                </c:pt>
                <c:pt idx="32916">
                  <c:v>326.95641640000002</c:v>
                </c:pt>
                <c:pt idx="32917">
                  <c:v>326.96635040000001</c:v>
                </c:pt>
                <c:pt idx="32918">
                  <c:v>326.9762844</c:v>
                </c:pt>
                <c:pt idx="32919">
                  <c:v>326.98621839999998</c:v>
                </c:pt>
                <c:pt idx="32920">
                  <c:v>326.99615240000003</c:v>
                </c:pt>
                <c:pt idx="32921">
                  <c:v>327.00608640000002</c:v>
                </c:pt>
                <c:pt idx="32922">
                  <c:v>327.0160204</c:v>
                </c:pt>
                <c:pt idx="32923">
                  <c:v>327.02595439999999</c:v>
                </c:pt>
                <c:pt idx="32924">
                  <c:v>327.03588839999998</c:v>
                </c:pt>
                <c:pt idx="32925">
                  <c:v>327.04582240000002</c:v>
                </c:pt>
                <c:pt idx="32926">
                  <c:v>327.05575640000001</c:v>
                </c:pt>
                <c:pt idx="32927">
                  <c:v>327.06569039999999</c:v>
                </c:pt>
                <c:pt idx="32928">
                  <c:v>327.07562439999998</c:v>
                </c:pt>
                <c:pt idx="32929">
                  <c:v>327.08555840000002</c:v>
                </c:pt>
                <c:pt idx="32930">
                  <c:v>327.09549240000001</c:v>
                </c:pt>
                <c:pt idx="32931">
                  <c:v>327.1054264</c:v>
                </c:pt>
                <c:pt idx="32932">
                  <c:v>327.11536139999998</c:v>
                </c:pt>
                <c:pt idx="32933">
                  <c:v>327.12529540000003</c:v>
                </c:pt>
                <c:pt idx="32934">
                  <c:v>327.13522940000001</c:v>
                </c:pt>
                <c:pt idx="32935">
                  <c:v>327.1451634</c:v>
                </c:pt>
                <c:pt idx="32936">
                  <c:v>327.15509739999999</c:v>
                </c:pt>
                <c:pt idx="32937">
                  <c:v>327.16503139999998</c:v>
                </c:pt>
                <c:pt idx="32938">
                  <c:v>327.17496540000002</c:v>
                </c:pt>
                <c:pt idx="32939">
                  <c:v>327.18489940000001</c:v>
                </c:pt>
                <c:pt idx="32940">
                  <c:v>327.19483339999999</c:v>
                </c:pt>
                <c:pt idx="32941">
                  <c:v>327.20476739999998</c:v>
                </c:pt>
                <c:pt idx="32942">
                  <c:v>327.21470140000002</c:v>
                </c:pt>
                <c:pt idx="32943">
                  <c:v>327.22463540000001</c:v>
                </c:pt>
                <c:pt idx="32944">
                  <c:v>327.2345694</c:v>
                </c:pt>
                <c:pt idx="32945">
                  <c:v>327.24450339999999</c:v>
                </c:pt>
                <c:pt idx="32946">
                  <c:v>327.25443739999997</c:v>
                </c:pt>
                <c:pt idx="32947">
                  <c:v>327.26437140000002</c:v>
                </c:pt>
                <c:pt idx="32948">
                  <c:v>327.2743054</c:v>
                </c:pt>
                <c:pt idx="32949">
                  <c:v>327.28424039999999</c:v>
                </c:pt>
                <c:pt idx="32950">
                  <c:v>327.29417439999997</c:v>
                </c:pt>
                <c:pt idx="32951">
                  <c:v>327.30410840000002</c:v>
                </c:pt>
                <c:pt idx="32952">
                  <c:v>327.31404240000001</c:v>
                </c:pt>
                <c:pt idx="32953">
                  <c:v>327.32397639999999</c:v>
                </c:pt>
                <c:pt idx="32954">
                  <c:v>327.33391039999998</c:v>
                </c:pt>
                <c:pt idx="32955">
                  <c:v>327.34384440000002</c:v>
                </c:pt>
                <c:pt idx="32956">
                  <c:v>327.35377840000001</c:v>
                </c:pt>
                <c:pt idx="32957">
                  <c:v>327.3637124</c:v>
                </c:pt>
                <c:pt idx="32958">
                  <c:v>327.37364639999998</c:v>
                </c:pt>
                <c:pt idx="32959">
                  <c:v>327.38358040000003</c:v>
                </c:pt>
                <c:pt idx="32960">
                  <c:v>327.39351440000002</c:v>
                </c:pt>
                <c:pt idx="32961">
                  <c:v>327.4034484</c:v>
                </c:pt>
                <c:pt idx="32962">
                  <c:v>327.41338239999999</c:v>
                </c:pt>
                <c:pt idx="32963">
                  <c:v>327.42331639999998</c:v>
                </c:pt>
                <c:pt idx="32964">
                  <c:v>327.43325140000002</c:v>
                </c:pt>
                <c:pt idx="32965">
                  <c:v>327.4431854</c:v>
                </c:pt>
                <c:pt idx="32966">
                  <c:v>327.45311939999999</c:v>
                </c:pt>
                <c:pt idx="32967">
                  <c:v>327.46305339999998</c:v>
                </c:pt>
                <c:pt idx="32968">
                  <c:v>327.47298740000002</c:v>
                </c:pt>
                <c:pt idx="32969">
                  <c:v>327.48292140000001</c:v>
                </c:pt>
                <c:pt idx="32970">
                  <c:v>327.4928554</c:v>
                </c:pt>
                <c:pt idx="32971">
                  <c:v>327.50278939999998</c:v>
                </c:pt>
                <c:pt idx="32972">
                  <c:v>327.51272340000003</c:v>
                </c:pt>
                <c:pt idx="32973">
                  <c:v>327.52265740000001</c:v>
                </c:pt>
                <c:pt idx="32974">
                  <c:v>327.5325914</c:v>
                </c:pt>
                <c:pt idx="32975">
                  <c:v>327.54252539999999</c:v>
                </c:pt>
                <c:pt idx="32976">
                  <c:v>327.55245939999998</c:v>
                </c:pt>
                <c:pt idx="32977">
                  <c:v>327.56239340000002</c:v>
                </c:pt>
                <c:pt idx="32978">
                  <c:v>327.57232740000001</c:v>
                </c:pt>
                <c:pt idx="32979">
                  <c:v>327.58226239999999</c:v>
                </c:pt>
                <c:pt idx="32980">
                  <c:v>327.59219639999998</c:v>
                </c:pt>
                <c:pt idx="32981">
                  <c:v>327.60213040000002</c:v>
                </c:pt>
                <c:pt idx="32982">
                  <c:v>327.61206440000001</c:v>
                </c:pt>
                <c:pt idx="32983">
                  <c:v>327.6219984</c:v>
                </c:pt>
                <c:pt idx="32984">
                  <c:v>327.63193239999998</c:v>
                </c:pt>
                <c:pt idx="32985">
                  <c:v>327.64186640000003</c:v>
                </c:pt>
                <c:pt idx="32986">
                  <c:v>327.65180040000001</c:v>
                </c:pt>
                <c:pt idx="32987">
                  <c:v>327.6617344</c:v>
                </c:pt>
                <c:pt idx="32988">
                  <c:v>327.67166839999999</c:v>
                </c:pt>
                <c:pt idx="32989">
                  <c:v>327.68160239999997</c:v>
                </c:pt>
                <c:pt idx="32990">
                  <c:v>327.69153640000002</c:v>
                </c:pt>
                <c:pt idx="32991">
                  <c:v>327.70147040000001</c:v>
                </c:pt>
                <c:pt idx="32992">
                  <c:v>327.71140439999999</c:v>
                </c:pt>
                <c:pt idx="32993">
                  <c:v>327.72133839999998</c:v>
                </c:pt>
                <c:pt idx="32994">
                  <c:v>327.73127240000002</c:v>
                </c:pt>
                <c:pt idx="32995">
                  <c:v>327.74120740000001</c:v>
                </c:pt>
                <c:pt idx="32996">
                  <c:v>327.75114139999999</c:v>
                </c:pt>
                <c:pt idx="32997">
                  <c:v>327.76107539999998</c:v>
                </c:pt>
                <c:pt idx="32998">
                  <c:v>327.77100940000003</c:v>
                </c:pt>
                <c:pt idx="32999">
                  <c:v>327.78094370000002</c:v>
                </c:pt>
                <c:pt idx="33000">
                  <c:v>327.79087770000001</c:v>
                </c:pt>
                <c:pt idx="33001">
                  <c:v>327.8008117</c:v>
                </c:pt>
                <c:pt idx="33002">
                  <c:v>327.81074569999998</c:v>
                </c:pt>
                <c:pt idx="33003">
                  <c:v>327.82067970000003</c:v>
                </c:pt>
                <c:pt idx="33004">
                  <c:v>327.83061370000001</c:v>
                </c:pt>
                <c:pt idx="33005">
                  <c:v>327.8405477</c:v>
                </c:pt>
                <c:pt idx="33006">
                  <c:v>327.85048169999999</c:v>
                </c:pt>
                <c:pt idx="33007">
                  <c:v>327.86041569999998</c:v>
                </c:pt>
                <c:pt idx="33008">
                  <c:v>327.87034970000002</c:v>
                </c:pt>
                <c:pt idx="33009">
                  <c:v>327.88028370000001</c:v>
                </c:pt>
                <c:pt idx="33010">
                  <c:v>327.89021869999999</c:v>
                </c:pt>
                <c:pt idx="33011">
                  <c:v>327.90015269999998</c:v>
                </c:pt>
                <c:pt idx="33012">
                  <c:v>327.91008670000002</c:v>
                </c:pt>
                <c:pt idx="33013">
                  <c:v>327.92002070000001</c:v>
                </c:pt>
                <c:pt idx="33014">
                  <c:v>327.9299547</c:v>
                </c:pt>
                <c:pt idx="33015">
                  <c:v>327.93988869999998</c:v>
                </c:pt>
                <c:pt idx="33016">
                  <c:v>327.94982270000003</c:v>
                </c:pt>
                <c:pt idx="33017">
                  <c:v>327.95975670000001</c:v>
                </c:pt>
                <c:pt idx="33018">
                  <c:v>327.9696907</c:v>
                </c:pt>
                <c:pt idx="33019">
                  <c:v>327.97962469999999</c:v>
                </c:pt>
                <c:pt idx="33020">
                  <c:v>327.98955869999998</c:v>
                </c:pt>
                <c:pt idx="33021">
                  <c:v>327.99949270000002</c:v>
                </c:pt>
                <c:pt idx="33022">
                  <c:v>328.00942670000001</c:v>
                </c:pt>
                <c:pt idx="33023">
                  <c:v>328.01936069999999</c:v>
                </c:pt>
                <c:pt idx="33024">
                  <c:v>328.02929469999998</c:v>
                </c:pt>
                <c:pt idx="33025">
                  <c:v>328.03922970000002</c:v>
                </c:pt>
                <c:pt idx="33026">
                  <c:v>328.04916370000001</c:v>
                </c:pt>
                <c:pt idx="33027">
                  <c:v>328.0590977</c:v>
                </c:pt>
                <c:pt idx="33028">
                  <c:v>328.06903169999998</c:v>
                </c:pt>
                <c:pt idx="33029">
                  <c:v>328.07896570000003</c:v>
                </c:pt>
                <c:pt idx="33030">
                  <c:v>328.08889970000001</c:v>
                </c:pt>
                <c:pt idx="33031">
                  <c:v>328.0988337</c:v>
                </c:pt>
                <c:pt idx="33032">
                  <c:v>328.10876769999999</c:v>
                </c:pt>
                <c:pt idx="33033">
                  <c:v>328.11870169999997</c:v>
                </c:pt>
                <c:pt idx="33034">
                  <c:v>328.12863570000002</c:v>
                </c:pt>
                <c:pt idx="33035">
                  <c:v>328.13856970000001</c:v>
                </c:pt>
                <c:pt idx="33036">
                  <c:v>328.14850369999999</c:v>
                </c:pt>
                <c:pt idx="33037">
                  <c:v>328.15843769999998</c:v>
                </c:pt>
                <c:pt idx="33038">
                  <c:v>328.16837170000002</c:v>
                </c:pt>
                <c:pt idx="33039">
                  <c:v>328.17830670000001</c:v>
                </c:pt>
                <c:pt idx="33040">
                  <c:v>328.18824069999999</c:v>
                </c:pt>
                <c:pt idx="33041">
                  <c:v>328.19817469999998</c:v>
                </c:pt>
                <c:pt idx="33042">
                  <c:v>328.20810870000003</c:v>
                </c:pt>
                <c:pt idx="33043">
                  <c:v>328.21804270000001</c:v>
                </c:pt>
                <c:pt idx="33044">
                  <c:v>328.2279767</c:v>
                </c:pt>
                <c:pt idx="33045">
                  <c:v>328.23791069999999</c:v>
                </c:pt>
                <c:pt idx="33046">
                  <c:v>328.24784469999997</c:v>
                </c:pt>
                <c:pt idx="33047">
                  <c:v>328.25777870000002</c:v>
                </c:pt>
                <c:pt idx="33048">
                  <c:v>328.2677127</c:v>
                </c:pt>
                <c:pt idx="33049">
                  <c:v>328.27764669999999</c:v>
                </c:pt>
                <c:pt idx="33050">
                  <c:v>328.28758069999998</c:v>
                </c:pt>
                <c:pt idx="33051">
                  <c:v>328.29751470000002</c:v>
                </c:pt>
                <c:pt idx="33052">
                  <c:v>328.30744870000001</c:v>
                </c:pt>
                <c:pt idx="33053">
                  <c:v>328.31738369999999</c:v>
                </c:pt>
                <c:pt idx="33054">
                  <c:v>328.32731769999998</c:v>
                </c:pt>
                <c:pt idx="33055">
                  <c:v>328.33725170000002</c:v>
                </c:pt>
                <c:pt idx="33056">
                  <c:v>328.34718570000001</c:v>
                </c:pt>
                <c:pt idx="33057">
                  <c:v>328.3571197</c:v>
                </c:pt>
                <c:pt idx="33058">
                  <c:v>328.36705369999999</c:v>
                </c:pt>
                <c:pt idx="33059">
                  <c:v>328.37698769999997</c:v>
                </c:pt>
                <c:pt idx="33060">
                  <c:v>328.38692170000002</c:v>
                </c:pt>
                <c:pt idx="33061">
                  <c:v>328.3968557</c:v>
                </c:pt>
                <c:pt idx="33062">
                  <c:v>328.40678969999999</c:v>
                </c:pt>
                <c:pt idx="33063">
                  <c:v>328.41672369999998</c:v>
                </c:pt>
                <c:pt idx="33064">
                  <c:v>328.42665770000002</c:v>
                </c:pt>
                <c:pt idx="33065">
                  <c:v>328.43659170000001</c:v>
                </c:pt>
                <c:pt idx="33066">
                  <c:v>328.4465257</c:v>
                </c:pt>
                <c:pt idx="33067">
                  <c:v>328.45646069999998</c:v>
                </c:pt>
                <c:pt idx="33068">
                  <c:v>328.46639470000002</c:v>
                </c:pt>
                <c:pt idx="33069">
                  <c:v>328.47632870000001</c:v>
                </c:pt>
                <c:pt idx="33070">
                  <c:v>328.4862627</c:v>
                </c:pt>
                <c:pt idx="33071">
                  <c:v>328.49619669999998</c:v>
                </c:pt>
                <c:pt idx="33072">
                  <c:v>328.50613070000003</c:v>
                </c:pt>
                <c:pt idx="33073">
                  <c:v>328.51606470000002</c:v>
                </c:pt>
                <c:pt idx="33074">
                  <c:v>328.5259987</c:v>
                </c:pt>
                <c:pt idx="33075">
                  <c:v>328.53593269999999</c:v>
                </c:pt>
                <c:pt idx="33076">
                  <c:v>328.54586669999998</c:v>
                </c:pt>
                <c:pt idx="33077">
                  <c:v>328.55580070000002</c:v>
                </c:pt>
                <c:pt idx="33078">
                  <c:v>328.56573470000001</c:v>
                </c:pt>
                <c:pt idx="33079">
                  <c:v>328.57566869999999</c:v>
                </c:pt>
                <c:pt idx="33080">
                  <c:v>328.58560369999998</c:v>
                </c:pt>
                <c:pt idx="33081">
                  <c:v>328.59553770000002</c:v>
                </c:pt>
                <c:pt idx="33082">
                  <c:v>328.60547170000001</c:v>
                </c:pt>
                <c:pt idx="33083">
                  <c:v>328.6154057</c:v>
                </c:pt>
                <c:pt idx="33084">
                  <c:v>328.62533969999998</c:v>
                </c:pt>
                <c:pt idx="33085">
                  <c:v>328.63527370000003</c:v>
                </c:pt>
                <c:pt idx="33086">
                  <c:v>328.64520770000001</c:v>
                </c:pt>
                <c:pt idx="33087">
                  <c:v>328.6551417</c:v>
                </c:pt>
                <c:pt idx="33088">
                  <c:v>328.66507569999999</c:v>
                </c:pt>
                <c:pt idx="33089">
                  <c:v>328.67500969999998</c:v>
                </c:pt>
                <c:pt idx="33090">
                  <c:v>328.68494370000002</c:v>
                </c:pt>
                <c:pt idx="33091">
                  <c:v>328.69487770000001</c:v>
                </c:pt>
                <c:pt idx="33092">
                  <c:v>328.70481269999999</c:v>
                </c:pt>
                <c:pt idx="33093">
                  <c:v>328.71474669999998</c:v>
                </c:pt>
                <c:pt idx="33094">
                  <c:v>328.72468070000002</c:v>
                </c:pt>
                <c:pt idx="33095">
                  <c:v>328.73461470000001</c:v>
                </c:pt>
                <c:pt idx="33096">
                  <c:v>328.7445487</c:v>
                </c:pt>
                <c:pt idx="33097">
                  <c:v>328.75448269999998</c:v>
                </c:pt>
                <c:pt idx="33098">
                  <c:v>328.76441670000003</c:v>
                </c:pt>
                <c:pt idx="33099">
                  <c:v>328.7743504</c:v>
                </c:pt>
                <c:pt idx="33100">
                  <c:v>328.78428439999999</c:v>
                </c:pt>
                <c:pt idx="33101">
                  <c:v>328.79421839999998</c:v>
                </c:pt>
                <c:pt idx="33102">
                  <c:v>328.80415240000002</c:v>
                </c:pt>
                <c:pt idx="33103">
                  <c:v>328.81408640000001</c:v>
                </c:pt>
                <c:pt idx="33104">
                  <c:v>328.82402039999999</c:v>
                </c:pt>
                <c:pt idx="33105">
                  <c:v>328.83395539999998</c:v>
                </c:pt>
                <c:pt idx="33106">
                  <c:v>328.84388940000002</c:v>
                </c:pt>
                <c:pt idx="33107">
                  <c:v>328.85382340000001</c:v>
                </c:pt>
                <c:pt idx="33108">
                  <c:v>328.8637574</c:v>
                </c:pt>
                <c:pt idx="33109">
                  <c:v>328.87369139999998</c:v>
                </c:pt>
                <c:pt idx="33110">
                  <c:v>328.88362540000003</c:v>
                </c:pt>
                <c:pt idx="33111">
                  <c:v>328.89355940000002</c:v>
                </c:pt>
                <c:pt idx="33112">
                  <c:v>328.9034934</c:v>
                </c:pt>
                <c:pt idx="33113">
                  <c:v>328.91342739999999</c:v>
                </c:pt>
                <c:pt idx="33114">
                  <c:v>328.92336139999998</c:v>
                </c:pt>
                <c:pt idx="33115">
                  <c:v>328.93329540000002</c:v>
                </c:pt>
                <c:pt idx="33116">
                  <c:v>328.9432304</c:v>
                </c:pt>
                <c:pt idx="33117">
                  <c:v>328.95316439999999</c:v>
                </c:pt>
                <c:pt idx="33118">
                  <c:v>328.96309839999998</c:v>
                </c:pt>
                <c:pt idx="33119">
                  <c:v>328.97303240000002</c:v>
                </c:pt>
                <c:pt idx="33120">
                  <c:v>328.98296640000001</c:v>
                </c:pt>
                <c:pt idx="33121">
                  <c:v>328.9929004</c:v>
                </c:pt>
                <c:pt idx="33122">
                  <c:v>329.00283439999998</c:v>
                </c:pt>
                <c:pt idx="33123">
                  <c:v>329.01276840000003</c:v>
                </c:pt>
                <c:pt idx="33124">
                  <c:v>329.02270240000001</c:v>
                </c:pt>
                <c:pt idx="33125">
                  <c:v>329.0326364</c:v>
                </c:pt>
                <c:pt idx="33126">
                  <c:v>329.04257039999999</c:v>
                </c:pt>
                <c:pt idx="33127">
                  <c:v>329.05250439999998</c:v>
                </c:pt>
                <c:pt idx="33128">
                  <c:v>329.06243940000002</c:v>
                </c:pt>
                <c:pt idx="33129">
                  <c:v>329.0723734</c:v>
                </c:pt>
                <c:pt idx="33130">
                  <c:v>329.08230739999999</c:v>
                </c:pt>
                <c:pt idx="33131">
                  <c:v>329.09224139999998</c:v>
                </c:pt>
                <c:pt idx="33132">
                  <c:v>329.10217540000002</c:v>
                </c:pt>
                <c:pt idx="33133">
                  <c:v>329.11210940000001</c:v>
                </c:pt>
                <c:pt idx="33134">
                  <c:v>329.1220434</c:v>
                </c:pt>
                <c:pt idx="33135">
                  <c:v>329.13197739999998</c:v>
                </c:pt>
                <c:pt idx="33136">
                  <c:v>329.14191140000003</c:v>
                </c:pt>
                <c:pt idx="33137">
                  <c:v>329.15184540000001</c:v>
                </c:pt>
                <c:pt idx="33138">
                  <c:v>329.1617794</c:v>
                </c:pt>
                <c:pt idx="33139">
                  <c:v>329.17171439999998</c:v>
                </c:pt>
                <c:pt idx="33140">
                  <c:v>329.18164839999997</c:v>
                </c:pt>
                <c:pt idx="33141">
                  <c:v>329.19158240000002</c:v>
                </c:pt>
                <c:pt idx="33142">
                  <c:v>329.2015164</c:v>
                </c:pt>
                <c:pt idx="33143">
                  <c:v>329.21145039999999</c:v>
                </c:pt>
                <c:pt idx="33144">
                  <c:v>329.22138439999998</c:v>
                </c:pt>
                <c:pt idx="33145">
                  <c:v>329.23131840000002</c:v>
                </c:pt>
                <c:pt idx="33146">
                  <c:v>329.24125240000001</c:v>
                </c:pt>
                <c:pt idx="33147">
                  <c:v>329.25118639999999</c:v>
                </c:pt>
                <c:pt idx="33148">
                  <c:v>329.26112039999998</c:v>
                </c:pt>
                <c:pt idx="33149">
                  <c:v>329.27105440000003</c:v>
                </c:pt>
                <c:pt idx="33150">
                  <c:v>329.28098940000001</c:v>
                </c:pt>
                <c:pt idx="33151">
                  <c:v>329.2909234</c:v>
                </c:pt>
                <c:pt idx="33152">
                  <c:v>329.30085739999998</c:v>
                </c:pt>
                <c:pt idx="33153">
                  <c:v>329.31079140000003</c:v>
                </c:pt>
                <c:pt idx="33154">
                  <c:v>329.32072540000001</c:v>
                </c:pt>
                <c:pt idx="33155">
                  <c:v>329.3306594</c:v>
                </c:pt>
                <c:pt idx="33156">
                  <c:v>329.34059339999999</c:v>
                </c:pt>
                <c:pt idx="33157">
                  <c:v>329.35052739999998</c:v>
                </c:pt>
                <c:pt idx="33158">
                  <c:v>329.36046140000002</c:v>
                </c:pt>
                <c:pt idx="33159">
                  <c:v>329.37039540000001</c:v>
                </c:pt>
                <c:pt idx="33160">
                  <c:v>329.38033039999999</c:v>
                </c:pt>
                <c:pt idx="33161">
                  <c:v>329.39026439999998</c:v>
                </c:pt>
                <c:pt idx="33162">
                  <c:v>329.40019840000002</c:v>
                </c:pt>
                <c:pt idx="33163">
                  <c:v>329.41013240000001</c:v>
                </c:pt>
                <c:pt idx="33164">
                  <c:v>329.4200664</c:v>
                </c:pt>
                <c:pt idx="33165">
                  <c:v>329.43000039999998</c:v>
                </c:pt>
                <c:pt idx="33166">
                  <c:v>329.43993440000003</c:v>
                </c:pt>
                <c:pt idx="33167">
                  <c:v>329.44986840000001</c:v>
                </c:pt>
                <c:pt idx="33168">
                  <c:v>329.4598024</c:v>
                </c:pt>
                <c:pt idx="33169">
                  <c:v>329.46973639999999</c:v>
                </c:pt>
                <c:pt idx="33170">
                  <c:v>329.47967139999997</c:v>
                </c:pt>
                <c:pt idx="33171">
                  <c:v>329.48960540000002</c:v>
                </c:pt>
                <c:pt idx="33172">
                  <c:v>329.4995394</c:v>
                </c:pt>
                <c:pt idx="33173">
                  <c:v>329.50947339999999</c:v>
                </c:pt>
                <c:pt idx="33174">
                  <c:v>329.51940739999998</c:v>
                </c:pt>
                <c:pt idx="33175">
                  <c:v>329.52934140000002</c:v>
                </c:pt>
                <c:pt idx="33176">
                  <c:v>329.53927540000001</c:v>
                </c:pt>
                <c:pt idx="33177">
                  <c:v>329.5492094</c:v>
                </c:pt>
                <c:pt idx="33178">
                  <c:v>329.55914339999998</c:v>
                </c:pt>
                <c:pt idx="33179">
                  <c:v>329.56907740000003</c:v>
                </c:pt>
                <c:pt idx="33180">
                  <c:v>329.57901240000001</c:v>
                </c:pt>
                <c:pt idx="33181">
                  <c:v>329.5889464</c:v>
                </c:pt>
                <c:pt idx="33182">
                  <c:v>329.59888039999998</c:v>
                </c:pt>
                <c:pt idx="33183">
                  <c:v>329.60881440000003</c:v>
                </c:pt>
                <c:pt idx="33184">
                  <c:v>329.61874840000002</c:v>
                </c:pt>
                <c:pt idx="33185">
                  <c:v>329.6286824</c:v>
                </c:pt>
                <c:pt idx="33186">
                  <c:v>329.63861639999999</c:v>
                </c:pt>
                <c:pt idx="33187">
                  <c:v>329.64855039999998</c:v>
                </c:pt>
                <c:pt idx="33188">
                  <c:v>329.65848440000002</c:v>
                </c:pt>
                <c:pt idx="33189">
                  <c:v>329.6684194</c:v>
                </c:pt>
                <c:pt idx="33190">
                  <c:v>329.67835339999999</c:v>
                </c:pt>
                <c:pt idx="33191">
                  <c:v>329.68828739999998</c:v>
                </c:pt>
                <c:pt idx="33192">
                  <c:v>329.69822140000002</c:v>
                </c:pt>
                <c:pt idx="33193">
                  <c:v>329.70815540000001</c:v>
                </c:pt>
                <c:pt idx="33194">
                  <c:v>329.7180894</c:v>
                </c:pt>
                <c:pt idx="33195">
                  <c:v>329.72802339999998</c:v>
                </c:pt>
                <c:pt idx="33196">
                  <c:v>329.73795740000003</c:v>
                </c:pt>
                <c:pt idx="33197">
                  <c:v>329.74789140000001</c:v>
                </c:pt>
                <c:pt idx="33198">
                  <c:v>329.7578254</c:v>
                </c:pt>
                <c:pt idx="33199">
                  <c:v>329.76776039999999</c:v>
                </c:pt>
                <c:pt idx="33200">
                  <c:v>329.7776945</c:v>
                </c:pt>
                <c:pt idx="33201">
                  <c:v>329.78762849999998</c:v>
                </c:pt>
                <c:pt idx="33202">
                  <c:v>329.79756250000003</c:v>
                </c:pt>
                <c:pt idx="33203">
                  <c:v>329.80749650000001</c:v>
                </c:pt>
                <c:pt idx="33204">
                  <c:v>329.8174305</c:v>
                </c:pt>
                <c:pt idx="33205">
                  <c:v>329.82736449999999</c:v>
                </c:pt>
                <c:pt idx="33206">
                  <c:v>329.83729849999997</c:v>
                </c:pt>
                <c:pt idx="33207">
                  <c:v>329.84723350000002</c:v>
                </c:pt>
                <c:pt idx="33208">
                  <c:v>329.8571675</c:v>
                </c:pt>
                <c:pt idx="33209">
                  <c:v>329.86710149999999</c:v>
                </c:pt>
                <c:pt idx="33210">
                  <c:v>329.87703549999998</c:v>
                </c:pt>
                <c:pt idx="33211">
                  <c:v>329.88696950000002</c:v>
                </c:pt>
                <c:pt idx="33212">
                  <c:v>329.89690350000001</c:v>
                </c:pt>
                <c:pt idx="33213">
                  <c:v>329.90683749999999</c:v>
                </c:pt>
                <c:pt idx="33214">
                  <c:v>329.91677149999998</c:v>
                </c:pt>
                <c:pt idx="33215">
                  <c:v>329.92670550000003</c:v>
                </c:pt>
                <c:pt idx="33216">
                  <c:v>329.93664050000001</c:v>
                </c:pt>
                <c:pt idx="33217">
                  <c:v>329.9465745</c:v>
                </c:pt>
                <c:pt idx="33218">
                  <c:v>329.95650849999998</c:v>
                </c:pt>
                <c:pt idx="33219">
                  <c:v>329.96644250000003</c:v>
                </c:pt>
                <c:pt idx="33220">
                  <c:v>329.97637650000001</c:v>
                </c:pt>
                <c:pt idx="33221">
                  <c:v>329.9863105</c:v>
                </c:pt>
                <c:pt idx="33222">
                  <c:v>329.99624449999999</c:v>
                </c:pt>
                <c:pt idx="33223">
                  <c:v>330.00617849999998</c:v>
                </c:pt>
                <c:pt idx="33224">
                  <c:v>330.01611250000002</c:v>
                </c:pt>
                <c:pt idx="33225">
                  <c:v>330.0260475</c:v>
                </c:pt>
                <c:pt idx="33226">
                  <c:v>330.03598149999999</c:v>
                </c:pt>
                <c:pt idx="33227">
                  <c:v>330.04591549999998</c:v>
                </c:pt>
                <c:pt idx="33228">
                  <c:v>330.05584950000002</c:v>
                </c:pt>
                <c:pt idx="33229">
                  <c:v>330.06578350000001</c:v>
                </c:pt>
                <c:pt idx="33230">
                  <c:v>330.0757175</c:v>
                </c:pt>
                <c:pt idx="33231">
                  <c:v>330.08565149999998</c:v>
                </c:pt>
                <c:pt idx="33232">
                  <c:v>330.09558550000003</c:v>
                </c:pt>
                <c:pt idx="33233">
                  <c:v>330.10552050000001</c:v>
                </c:pt>
                <c:pt idx="33234">
                  <c:v>330.1154545</c:v>
                </c:pt>
                <c:pt idx="33235">
                  <c:v>330.12538849999999</c:v>
                </c:pt>
                <c:pt idx="33236">
                  <c:v>330.13532249999997</c:v>
                </c:pt>
                <c:pt idx="33237">
                  <c:v>330.14525650000002</c:v>
                </c:pt>
                <c:pt idx="33238">
                  <c:v>330.1551905</c:v>
                </c:pt>
                <c:pt idx="33239">
                  <c:v>330.16512449999999</c:v>
                </c:pt>
                <c:pt idx="33240">
                  <c:v>330.17505949999997</c:v>
                </c:pt>
                <c:pt idx="33241">
                  <c:v>330.18499350000002</c:v>
                </c:pt>
                <c:pt idx="33242">
                  <c:v>330.19492750000001</c:v>
                </c:pt>
                <c:pt idx="33243">
                  <c:v>330.20486149999999</c:v>
                </c:pt>
                <c:pt idx="33244">
                  <c:v>330.21479549999998</c:v>
                </c:pt>
                <c:pt idx="33245">
                  <c:v>330.22472950000002</c:v>
                </c:pt>
                <c:pt idx="33246">
                  <c:v>330.23466350000001</c:v>
                </c:pt>
                <c:pt idx="33247">
                  <c:v>330.2445975</c:v>
                </c:pt>
                <c:pt idx="33248">
                  <c:v>330.25453249999998</c:v>
                </c:pt>
                <c:pt idx="33249">
                  <c:v>330.26446650000003</c:v>
                </c:pt>
                <c:pt idx="33250">
                  <c:v>330.27440050000001</c:v>
                </c:pt>
                <c:pt idx="33251">
                  <c:v>330.2843345</c:v>
                </c:pt>
                <c:pt idx="33252">
                  <c:v>330.29426849999999</c:v>
                </c:pt>
                <c:pt idx="33253">
                  <c:v>330.30420249999997</c:v>
                </c:pt>
                <c:pt idx="33254">
                  <c:v>330.31413650000002</c:v>
                </c:pt>
                <c:pt idx="33255">
                  <c:v>330.3240715</c:v>
                </c:pt>
                <c:pt idx="33256">
                  <c:v>330.33400549999999</c:v>
                </c:pt>
                <c:pt idx="33257">
                  <c:v>330.34393949999998</c:v>
                </c:pt>
                <c:pt idx="33258">
                  <c:v>330.35387350000002</c:v>
                </c:pt>
                <c:pt idx="33259">
                  <c:v>330.36380750000001</c:v>
                </c:pt>
                <c:pt idx="33260">
                  <c:v>330.37374149999999</c:v>
                </c:pt>
                <c:pt idx="33261">
                  <c:v>330.38367549999998</c:v>
                </c:pt>
                <c:pt idx="33262">
                  <c:v>330.39360950000003</c:v>
                </c:pt>
                <c:pt idx="33263">
                  <c:v>330.40354450000001</c:v>
                </c:pt>
                <c:pt idx="33264">
                  <c:v>330.4134785</c:v>
                </c:pt>
                <c:pt idx="33265">
                  <c:v>330.42341249999998</c:v>
                </c:pt>
                <c:pt idx="33266">
                  <c:v>330.43334650000003</c:v>
                </c:pt>
                <c:pt idx="33267">
                  <c:v>330.44328050000001</c:v>
                </c:pt>
                <c:pt idx="33268">
                  <c:v>330.4532145</c:v>
                </c:pt>
                <c:pt idx="33269">
                  <c:v>330.46314849999999</c:v>
                </c:pt>
                <c:pt idx="33270">
                  <c:v>330.47308349999997</c:v>
                </c:pt>
                <c:pt idx="33271">
                  <c:v>330.48301750000002</c:v>
                </c:pt>
                <c:pt idx="33272">
                  <c:v>330.4929515</c:v>
                </c:pt>
                <c:pt idx="33273">
                  <c:v>330.50288549999999</c:v>
                </c:pt>
                <c:pt idx="33274">
                  <c:v>330.51281949999998</c:v>
                </c:pt>
                <c:pt idx="33275">
                  <c:v>330.52275350000002</c:v>
                </c:pt>
                <c:pt idx="33276">
                  <c:v>330.53268750000001</c:v>
                </c:pt>
                <c:pt idx="33277">
                  <c:v>330.54262249999999</c:v>
                </c:pt>
                <c:pt idx="33278">
                  <c:v>330.55255649999998</c:v>
                </c:pt>
                <c:pt idx="33279">
                  <c:v>330.56249050000002</c:v>
                </c:pt>
                <c:pt idx="33280">
                  <c:v>330.57242450000001</c:v>
                </c:pt>
                <c:pt idx="33281">
                  <c:v>330.5823585</c:v>
                </c:pt>
                <c:pt idx="33282">
                  <c:v>330.59229249999999</c:v>
                </c:pt>
                <c:pt idx="33283">
                  <c:v>330.60222649999997</c:v>
                </c:pt>
                <c:pt idx="33284">
                  <c:v>330.61216150000001</c:v>
                </c:pt>
                <c:pt idx="33285">
                  <c:v>330.6220955</c:v>
                </c:pt>
                <c:pt idx="33286">
                  <c:v>330.63202949999999</c:v>
                </c:pt>
                <c:pt idx="33287">
                  <c:v>330.64196349999997</c:v>
                </c:pt>
                <c:pt idx="33288">
                  <c:v>330.65189750000002</c:v>
                </c:pt>
                <c:pt idx="33289">
                  <c:v>330.66183150000001</c:v>
                </c:pt>
                <c:pt idx="33290">
                  <c:v>330.67176549999999</c:v>
                </c:pt>
                <c:pt idx="33291">
                  <c:v>330.68170049999998</c:v>
                </c:pt>
                <c:pt idx="33292">
                  <c:v>330.69163450000002</c:v>
                </c:pt>
                <c:pt idx="33293">
                  <c:v>330.70156850000001</c:v>
                </c:pt>
                <c:pt idx="33294">
                  <c:v>330.71150249999999</c:v>
                </c:pt>
                <c:pt idx="33295">
                  <c:v>330.72143649999998</c:v>
                </c:pt>
                <c:pt idx="33296">
                  <c:v>330.73137050000003</c:v>
                </c:pt>
                <c:pt idx="33297">
                  <c:v>330.74130450000001</c:v>
                </c:pt>
                <c:pt idx="33298">
                  <c:v>330.7512395</c:v>
                </c:pt>
                <c:pt idx="33299">
                  <c:v>330.76117349999998</c:v>
                </c:pt>
                <c:pt idx="33300">
                  <c:v>330.77110750000003</c:v>
                </c:pt>
                <c:pt idx="33301">
                  <c:v>330.78104159999998</c:v>
                </c:pt>
                <c:pt idx="33302">
                  <c:v>330.79097560000002</c:v>
                </c:pt>
                <c:pt idx="33303">
                  <c:v>330.80090960000001</c:v>
                </c:pt>
                <c:pt idx="33304">
                  <c:v>330.8108446</c:v>
                </c:pt>
                <c:pt idx="33305">
                  <c:v>330.82077859999998</c:v>
                </c:pt>
                <c:pt idx="33306">
                  <c:v>330.83071260000003</c:v>
                </c:pt>
                <c:pt idx="33307">
                  <c:v>330.84064660000001</c:v>
                </c:pt>
                <c:pt idx="33308">
                  <c:v>330.8505806</c:v>
                </c:pt>
                <c:pt idx="33309">
                  <c:v>330.86051459999999</c:v>
                </c:pt>
                <c:pt idx="33310">
                  <c:v>330.87044859999997</c:v>
                </c:pt>
                <c:pt idx="33311">
                  <c:v>330.88038360000002</c:v>
                </c:pt>
                <c:pt idx="33312">
                  <c:v>330.8903176</c:v>
                </c:pt>
                <c:pt idx="33313">
                  <c:v>330.90025159999999</c:v>
                </c:pt>
                <c:pt idx="33314">
                  <c:v>330.91018559999998</c:v>
                </c:pt>
                <c:pt idx="33315">
                  <c:v>330.92011960000002</c:v>
                </c:pt>
                <c:pt idx="33316">
                  <c:v>330.93005360000001</c:v>
                </c:pt>
                <c:pt idx="33317">
                  <c:v>330.93998859999999</c:v>
                </c:pt>
                <c:pt idx="33318">
                  <c:v>330.94992259999998</c:v>
                </c:pt>
                <c:pt idx="33319">
                  <c:v>330.95985660000002</c:v>
                </c:pt>
                <c:pt idx="33320">
                  <c:v>330.96979060000001</c:v>
                </c:pt>
                <c:pt idx="33321">
                  <c:v>330.9797246</c:v>
                </c:pt>
                <c:pt idx="33322">
                  <c:v>330.98965859999998</c:v>
                </c:pt>
                <c:pt idx="33323">
                  <c:v>330.99959360000003</c:v>
                </c:pt>
                <c:pt idx="33324">
                  <c:v>331.00952760000001</c:v>
                </c:pt>
                <c:pt idx="33325">
                  <c:v>331.0194616</c:v>
                </c:pt>
                <c:pt idx="33326">
                  <c:v>331.02939559999999</c:v>
                </c:pt>
                <c:pt idx="33327">
                  <c:v>331.03932959999997</c:v>
                </c:pt>
                <c:pt idx="33328">
                  <c:v>331.04926360000002</c:v>
                </c:pt>
                <c:pt idx="33329">
                  <c:v>331.0591976</c:v>
                </c:pt>
                <c:pt idx="33330">
                  <c:v>331.06913259999999</c:v>
                </c:pt>
                <c:pt idx="33331">
                  <c:v>331.07906659999998</c:v>
                </c:pt>
                <c:pt idx="33332">
                  <c:v>331.08900060000002</c:v>
                </c:pt>
                <c:pt idx="33333">
                  <c:v>331.09893460000001</c:v>
                </c:pt>
                <c:pt idx="33334">
                  <c:v>331.10886859999999</c:v>
                </c:pt>
                <c:pt idx="33335">
                  <c:v>331.11880259999998</c:v>
                </c:pt>
                <c:pt idx="33336">
                  <c:v>331.12873760000002</c:v>
                </c:pt>
                <c:pt idx="33337">
                  <c:v>331.13867160000001</c:v>
                </c:pt>
                <c:pt idx="33338">
                  <c:v>331.1486056</c:v>
                </c:pt>
                <c:pt idx="33339">
                  <c:v>331.15853959999998</c:v>
                </c:pt>
                <c:pt idx="33340">
                  <c:v>331.16847360000003</c:v>
                </c:pt>
                <c:pt idx="33341">
                  <c:v>331.17840760000001</c:v>
                </c:pt>
                <c:pt idx="33342">
                  <c:v>331.1883426</c:v>
                </c:pt>
                <c:pt idx="33343">
                  <c:v>331.19827659999999</c:v>
                </c:pt>
                <c:pt idx="33344">
                  <c:v>331.20821059999997</c:v>
                </c:pt>
                <c:pt idx="33345">
                  <c:v>331.21814460000002</c:v>
                </c:pt>
                <c:pt idx="33346">
                  <c:v>331.2280786</c:v>
                </c:pt>
                <c:pt idx="33347">
                  <c:v>331.23801259999999</c:v>
                </c:pt>
                <c:pt idx="33348">
                  <c:v>331.24794759999997</c:v>
                </c:pt>
                <c:pt idx="33349">
                  <c:v>331.25788160000002</c:v>
                </c:pt>
                <c:pt idx="33350">
                  <c:v>331.26781560000001</c:v>
                </c:pt>
                <c:pt idx="33351">
                  <c:v>331.27774959999999</c:v>
                </c:pt>
                <c:pt idx="33352">
                  <c:v>331.28768359999998</c:v>
                </c:pt>
                <c:pt idx="33353">
                  <c:v>331.29761760000002</c:v>
                </c:pt>
                <c:pt idx="33354">
                  <c:v>331.30755260000001</c:v>
                </c:pt>
                <c:pt idx="33355">
                  <c:v>331.3174866</c:v>
                </c:pt>
                <c:pt idx="33356">
                  <c:v>331.32742059999998</c:v>
                </c:pt>
                <c:pt idx="33357">
                  <c:v>331.33735460000003</c:v>
                </c:pt>
                <c:pt idx="33358">
                  <c:v>331.34728860000001</c:v>
                </c:pt>
                <c:pt idx="33359">
                  <c:v>331.3572226</c:v>
                </c:pt>
                <c:pt idx="33360">
                  <c:v>331.36715759999998</c:v>
                </c:pt>
                <c:pt idx="33361">
                  <c:v>331.37709160000003</c:v>
                </c:pt>
                <c:pt idx="33362">
                  <c:v>331.38702560000002</c:v>
                </c:pt>
                <c:pt idx="33363">
                  <c:v>331.3969596</c:v>
                </c:pt>
                <c:pt idx="33364">
                  <c:v>331.40689359999999</c:v>
                </c:pt>
                <c:pt idx="33365">
                  <c:v>331.41682859999997</c:v>
                </c:pt>
                <c:pt idx="33366">
                  <c:v>331.42676260000002</c:v>
                </c:pt>
                <c:pt idx="33367">
                  <c:v>331.4366966</c:v>
                </c:pt>
                <c:pt idx="33368">
                  <c:v>331.44663059999999</c:v>
                </c:pt>
                <c:pt idx="33369">
                  <c:v>331.45656459999998</c:v>
                </c:pt>
                <c:pt idx="33370">
                  <c:v>331.46649860000002</c:v>
                </c:pt>
                <c:pt idx="33371">
                  <c:v>331.47643360000001</c:v>
                </c:pt>
                <c:pt idx="33372">
                  <c:v>331.48636759999999</c:v>
                </c:pt>
                <c:pt idx="33373">
                  <c:v>331.49630159999998</c:v>
                </c:pt>
                <c:pt idx="33374">
                  <c:v>331.50623560000002</c:v>
                </c:pt>
                <c:pt idx="33375">
                  <c:v>331.51616960000001</c:v>
                </c:pt>
                <c:pt idx="33376">
                  <c:v>331.5261036</c:v>
                </c:pt>
                <c:pt idx="33377">
                  <c:v>331.53603859999998</c:v>
                </c:pt>
                <c:pt idx="33378">
                  <c:v>331.54597260000003</c:v>
                </c:pt>
                <c:pt idx="33379">
                  <c:v>331.55590660000001</c:v>
                </c:pt>
                <c:pt idx="33380">
                  <c:v>331.5658406</c:v>
                </c:pt>
                <c:pt idx="33381">
                  <c:v>331.57577459999999</c:v>
                </c:pt>
                <c:pt idx="33382">
                  <c:v>331.58570859999998</c:v>
                </c:pt>
                <c:pt idx="33383">
                  <c:v>331.59564360000002</c:v>
                </c:pt>
                <c:pt idx="33384">
                  <c:v>331.6055776</c:v>
                </c:pt>
                <c:pt idx="33385">
                  <c:v>331.61551159999999</c:v>
                </c:pt>
                <c:pt idx="33386">
                  <c:v>331.62544559999998</c:v>
                </c:pt>
                <c:pt idx="33387">
                  <c:v>331.63537960000002</c:v>
                </c:pt>
                <c:pt idx="33388">
                  <c:v>331.64531460000001</c:v>
                </c:pt>
                <c:pt idx="33389">
                  <c:v>331.65524859999999</c:v>
                </c:pt>
                <c:pt idx="33390">
                  <c:v>331.66518259999998</c:v>
                </c:pt>
                <c:pt idx="33391">
                  <c:v>331.67511660000002</c:v>
                </c:pt>
                <c:pt idx="33392">
                  <c:v>331.68505060000001</c:v>
                </c:pt>
                <c:pt idx="33393">
                  <c:v>331.6949846</c:v>
                </c:pt>
                <c:pt idx="33394">
                  <c:v>331.70491959999998</c:v>
                </c:pt>
                <c:pt idx="33395">
                  <c:v>331.71485360000003</c:v>
                </c:pt>
                <c:pt idx="33396">
                  <c:v>331.72478760000001</c:v>
                </c:pt>
                <c:pt idx="33397">
                  <c:v>331.7347216</c:v>
                </c:pt>
                <c:pt idx="33398">
                  <c:v>331.74465559999999</c:v>
                </c:pt>
                <c:pt idx="33399">
                  <c:v>331.75459059999997</c:v>
                </c:pt>
                <c:pt idx="33400">
                  <c:v>331.76452460000002</c:v>
                </c:pt>
                <c:pt idx="33401">
                  <c:v>331.7744586</c:v>
                </c:pt>
                <c:pt idx="33402">
                  <c:v>331.78439250000002</c:v>
                </c:pt>
                <c:pt idx="33403">
                  <c:v>331.79432650000001</c:v>
                </c:pt>
                <c:pt idx="33404">
                  <c:v>331.8042605</c:v>
                </c:pt>
                <c:pt idx="33405">
                  <c:v>331.81419549999998</c:v>
                </c:pt>
                <c:pt idx="33406">
                  <c:v>331.82412950000003</c:v>
                </c:pt>
                <c:pt idx="33407">
                  <c:v>331.83406350000001</c:v>
                </c:pt>
                <c:pt idx="33408">
                  <c:v>331.8439975</c:v>
                </c:pt>
                <c:pt idx="33409">
                  <c:v>331.85393149999999</c:v>
                </c:pt>
                <c:pt idx="33410">
                  <c:v>331.86386649999997</c:v>
                </c:pt>
                <c:pt idx="33411">
                  <c:v>331.87380050000002</c:v>
                </c:pt>
                <c:pt idx="33412">
                  <c:v>331.8837345</c:v>
                </c:pt>
                <c:pt idx="33413">
                  <c:v>331.89366849999999</c:v>
                </c:pt>
                <c:pt idx="33414">
                  <c:v>331.90360249999998</c:v>
                </c:pt>
                <c:pt idx="33415">
                  <c:v>331.91353750000002</c:v>
                </c:pt>
                <c:pt idx="33416">
                  <c:v>331.92347150000001</c:v>
                </c:pt>
                <c:pt idx="33417">
                  <c:v>331.93340549999999</c:v>
                </c:pt>
                <c:pt idx="33418">
                  <c:v>331.94333949999998</c:v>
                </c:pt>
                <c:pt idx="33419">
                  <c:v>331.95327350000002</c:v>
                </c:pt>
                <c:pt idx="33420">
                  <c:v>331.96320750000001</c:v>
                </c:pt>
                <c:pt idx="33421">
                  <c:v>331.97314249999999</c:v>
                </c:pt>
                <c:pt idx="33422">
                  <c:v>331.98307649999998</c:v>
                </c:pt>
                <c:pt idx="33423">
                  <c:v>331.99301050000003</c:v>
                </c:pt>
                <c:pt idx="33424">
                  <c:v>332.00294450000001</c:v>
                </c:pt>
                <c:pt idx="33425">
                  <c:v>332.0128785</c:v>
                </c:pt>
                <c:pt idx="33426">
                  <c:v>332.02281349999998</c:v>
                </c:pt>
                <c:pt idx="33427">
                  <c:v>332.03274750000003</c:v>
                </c:pt>
                <c:pt idx="33428">
                  <c:v>332.04268150000001</c:v>
                </c:pt>
                <c:pt idx="33429">
                  <c:v>332.0526155</c:v>
                </c:pt>
                <c:pt idx="33430">
                  <c:v>332.06254949999999</c:v>
                </c:pt>
                <c:pt idx="33431">
                  <c:v>332.07248449999997</c:v>
                </c:pt>
                <c:pt idx="33432">
                  <c:v>332.08241850000002</c:v>
                </c:pt>
                <c:pt idx="33433">
                  <c:v>332.0923525</c:v>
                </c:pt>
                <c:pt idx="33434">
                  <c:v>332.10228649999999</c:v>
                </c:pt>
                <c:pt idx="33435">
                  <c:v>332.11222049999998</c:v>
                </c:pt>
                <c:pt idx="33436">
                  <c:v>332.12215450000002</c:v>
                </c:pt>
                <c:pt idx="33437">
                  <c:v>332.13208950000001</c:v>
                </c:pt>
                <c:pt idx="33438">
                  <c:v>332.14202349999999</c:v>
                </c:pt>
                <c:pt idx="33439">
                  <c:v>332.15195749999998</c:v>
                </c:pt>
                <c:pt idx="33440">
                  <c:v>332.16189150000002</c:v>
                </c:pt>
                <c:pt idx="33441">
                  <c:v>332.17182550000001</c:v>
                </c:pt>
                <c:pt idx="33442">
                  <c:v>332.1817605</c:v>
                </c:pt>
                <c:pt idx="33443">
                  <c:v>332.19169449999998</c:v>
                </c:pt>
                <c:pt idx="33444">
                  <c:v>332.20162850000003</c:v>
                </c:pt>
                <c:pt idx="33445">
                  <c:v>332.21156250000001</c:v>
                </c:pt>
                <c:pt idx="33446">
                  <c:v>332.2214965</c:v>
                </c:pt>
                <c:pt idx="33447">
                  <c:v>332.23143149999999</c:v>
                </c:pt>
                <c:pt idx="33448">
                  <c:v>332.24136549999997</c:v>
                </c:pt>
                <c:pt idx="33449">
                  <c:v>332.25129950000002</c:v>
                </c:pt>
                <c:pt idx="33450">
                  <c:v>332.2612335</c:v>
                </c:pt>
                <c:pt idx="33451">
                  <c:v>332.27116749999999</c:v>
                </c:pt>
                <c:pt idx="33452">
                  <c:v>332.28110249999997</c:v>
                </c:pt>
                <c:pt idx="33453">
                  <c:v>332.29103650000002</c:v>
                </c:pt>
                <c:pt idx="33454">
                  <c:v>332.30097050000001</c:v>
                </c:pt>
                <c:pt idx="33455">
                  <c:v>332.31090449999999</c:v>
                </c:pt>
                <c:pt idx="33456">
                  <c:v>332.32083849999998</c:v>
                </c:pt>
                <c:pt idx="33457">
                  <c:v>332.33077350000002</c:v>
                </c:pt>
                <c:pt idx="33458">
                  <c:v>332.34070750000001</c:v>
                </c:pt>
                <c:pt idx="33459">
                  <c:v>332.35064149999999</c:v>
                </c:pt>
                <c:pt idx="33460">
                  <c:v>332.36057549999998</c:v>
                </c:pt>
                <c:pt idx="33461">
                  <c:v>332.37050950000003</c:v>
                </c:pt>
                <c:pt idx="33462">
                  <c:v>332.38044450000001</c:v>
                </c:pt>
                <c:pt idx="33463">
                  <c:v>332.3903785</c:v>
                </c:pt>
                <c:pt idx="33464">
                  <c:v>332.40031249999998</c:v>
                </c:pt>
                <c:pt idx="33465">
                  <c:v>332.41024650000003</c:v>
                </c:pt>
                <c:pt idx="33466">
                  <c:v>332.42018050000001</c:v>
                </c:pt>
                <c:pt idx="33467">
                  <c:v>332.4301155</c:v>
                </c:pt>
                <c:pt idx="33468">
                  <c:v>332.44004949999999</c:v>
                </c:pt>
                <c:pt idx="33469">
                  <c:v>332.44998349999997</c:v>
                </c:pt>
                <c:pt idx="33470">
                  <c:v>332.45991750000002</c:v>
                </c:pt>
                <c:pt idx="33471">
                  <c:v>332.4698515</c:v>
                </c:pt>
                <c:pt idx="33472">
                  <c:v>332.47978649999999</c:v>
                </c:pt>
                <c:pt idx="33473">
                  <c:v>332.48972049999998</c:v>
                </c:pt>
                <c:pt idx="33474">
                  <c:v>332.49965450000002</c:v>
                </c:pt>
                <c:pt idx="33475">
                  <c:v>332.50958850000001</c:v>
                </c:pt>
                <c:pt idx="33476">
                  <c:v>332.51952249999999</c:v>
                </c:pt>
                <c:pt idx="33477">
                  <c:v>332.52945749999998</c:v>
                </c:pt>
                <c:pt idx="33478">
                  <c:v>332.53939150000002</c:v>
                </c:pt>
                <c:pt idx="33479">
                  <c:v>332.54932550000001</c:v>
                </c:pt>
                <c:pt idx="33480">
                  <c:v>332.5592595</c:v>
                </c:pt>
                <c:pt idx="33481">
                  <c:v>332.56919349999998</c:v>
                </c:pt>
                <c:pt idx="33482">
                  <c:v>332.57912750000003</c:v>
                </c:pt>
                <c:pt idx="33483">
                  <c:v>332.58906250000001</c:v>
                </c:pt>
                <c:pt idx="33484">
                  <c:v>332.5989965</c:v>
                </c:pt>
                <c:pt idx="33485">
                  <c:v>332.60893049999999</c:v>
                </c:pt>
                <c:pt idx="33486">
                  <c:v>332.61886449999997</c:v>
                </c:pt>
                <c:pt idx="33487">
                  <c:v>332.62879850000002</c:v>
                </c:pt>
                <c:pt idx="33488">
                  <c:v>332.6387335</c:v>
                </c:pt>
                <c:pt idx="33489">
                  <c:v>332.64866749999999</c:v>
                </c:pt>
                <c:pt idx="33490">
                  <c:v>332.65860149999997</c:v>
                </c:pt>
                <c:pt idx="33491">
                  <c:v>332.66853550000002</c:v>
                </c:pt>
                <c:pt idx="33492">
                  <c:v>332.6784705</c:v>
                </c:pt>
                <c:pt idx="33493">
                  <c:v>332.68840449999999</c:v>
                </c:pt>
                <c:pt idx="33494">
                  <c:v>332.69833849999998</c:v>
                </c:pt>
                <c:pt idx="33495">
                  <c:v>332.70827250000002</c:v>
                </c:pt>
                <c:pt idx="33496">
                  <c:v>332.71820650000001</c:v>
                </c:pt>
                <c:pt idx="33497">
                  <c:v>332.72814149999999</c:v>
                </c:pt>
                <c:pt idx="33498">
                  <c:v>332.73807549999998</c:v>
                </c:pt>
                <c:pt idx="33499">
                  <c:v>332.74800950000002</c:v>
                </c:pt>
                <c:pt idx="33500">
                  <c:v>332.75794350000001</c:v>
                </c:pt>
                <c:pt idx="33501">
                  <c:v>332.7678775</c:v>
                </c:pt>
                <c:pt idx="33502">
                  <c:v>332.77781249999998</c:v>
                </c:pt>
                <c:pt idx="33503">
                  <c:v>332.78774700000002</c:v>
                </c:pt>
                <c:pt idx="33504">
                  <c:v>332.79768100000001</c:v>
                </c:pt>
                <c:pt idx="33505">
                  <c:v>332.807615</c:v>
                </c:pt>
                <c:pt idx="33506">
                  <c:v>332.81754899999999</c:v>
                </c:pt>
                <c:pt idx="33507">
                  <c:v>332.82748400000003</c:v>
                </c:pt>
                <c:pt idx="33508">
                  <c:v>332.83741800000001</c:v>
                </c:pt>
                <c:pt idx="33509">
                  <c:v>332.847352</c:v>
                </c:pt>
                <c:pt idx="33510">
                  <c:v>332.85728599999999</c:v>
                </c:pt>
                <c:pt idx="33511">
                  <c:v>332.86721999999997</c:v>
                </c:pt>
                <c:pt idx="33512">
                  <c:v>332.87715500000002</c:v>
                </c:pt>
                <c:pt idx="33513">
                  <c:v>332.887089</c:v>
                </c:pt>
                <c:pt idx="33514">
                  <c:v>332.89702299999999</c:v>
                </c:pt>
                <c:pt idx="33515">
                  <c:v>332.90695699999998</c:v>
                </c:pt>
                <c:pt idx="33516">
                  <c:v>332.91689100000002</c:v>
                </c:pt>
                <c:pt idx="33517">
                  <c:v>332.92682600000001</c:v>
                </c:pt>
                <c:pt idx="33518">
                  <c:v>332.93675999999999</c:v>
                </c:pt>
                <c:pt idx="33519">
                  <c:v>332.94669399999998</c:v>
                </c:pt>
                <c:pt idx="33520">
                  <c:v>332.95662800000002</c:v>
                </c:pt>
                <c:pt idx="33521">
                  <c:v>332.96656300000001</c:v>
                </c:pt>
                <c:pt idx="33522">
                  <c:v>332.97649699999999</c:v>
                </c:pt>
                <c:pt idx="33523">
                  <c:v>332.98643099999998</c:v>
                </c:pt>
                <c:pt idx="33524">
                  <c:v>332.99636500000003</c:v>
                </c:pt>
                <c:pt idx="33525">
                  <c:v>333.00629900000001</c:v>
                </c:pt>
                <c:pt idx="33526">
                  <c:v>333.016234</c:v>
                </c:pt>
                <c:pt idx="33527">
                  <c:v>333.02616799999998</c:v>
                </c:pt>
                <c:pt idx="33528">
                  <c:v>333.03610200000003</c:v>
                </c:pt>
                <c:pt idx="33529">
                  <c:v>333.04603600000002</c:v>
                </c:pt>
                <c:pt idx="33530">
                  <c:v>333.05597</c:v>
                </c:pt>
                <c:pt idx="33531">
                  <c:v>333.06590499999999</c:v>
                </c:pt>
                <c:pt idx="33532">
                  <c:v>333.07583899999997</c:v>
                </c:pt>
                <c:pt idx="33533">
                  <c:v>333.08577300000002</c:v>
                </c:pt>
                <c:pt idx="33534">
                  <c:v>333.095707</c:v>
                </c:pt>
                <c:pt idx="33535">
                  <c:v>333.10564199999999</c:v>
                </c:pt>
                <c:pt idx="33536">
                  <c:v>333.11557599999998</c:v>
                </c:pt>
                <c:pt idx="33537">
                  <c:v>333.12551000000002</c:v>
                </c:pt>
                <c:pt idx="33538">
                  <c:v>333.13544400000001</c:v>
                </c:pt>
                <c:pt idx="33539">
                  <c:v>333.14537799999999</c:v>
                </c:pt>
                <c:pt idx="33540">
                  <c:v>333.15531299999998</c:v>
                </c:pt>
                <c:pt idx="33541">
                  <c:v>333.16524700000002</c:v>
                </c:pt>
                <c:pt idx="33542">
                  <c:v>333.17518100000001</c:v>
                </c:pt>
                <c:pt idx="33543">
                  <c:v>333.185115</c:v>
                </c:pt>
                <c:pt idx="33544">
                  <c:v>333.19504999999998</c:v>
                </c:pt>
                <c:pt idx="33545">
                  <c:v>333.20498400000002</c:v>
                </c:pt>
                <c:pt idx="33546">
                  <c:v>333.21491800000001</c:v>
                </c:pt>
                <c:pt idx="33547">
                  <c:v>333.224852</c:v>
                </c:pt>
                <c:pt idx="33548">
                  <c:v>333.23478599999999</c:v>
                </c:pt>
                <c:pt idx="33549">
                  <c:v>333.24472100000003</c:v>
                </c:pt>
                <c:pt idx="33550">
                  <c:v>333.25465500000001</c:v>
                </c:pt>
                <c:pt idx="33551">
                  <c:v>333.264589</c:v>
                </c:pt>
                <c:pt idx="33552">
                  <c:v>333.27452299999999</c:v>
                </c:pt>
                <c:pt idx="33553">
                  <c:v>333.28445699999997</c:v>
                </c:pt>
                <c:pt idx="33554">
                  <c:v>333.29439200000002</c:v>
                </c:pt>
                <c:pt idx="33555">
                  <c:v>333.304326</c:v>
                </c:pt>
                <c:pt idx="33556">
                  <c:v>333.31425999999999</c:v>
                </c:pt>
                <c:pt idx="33557">
                  <c:v>333.32419399999998</c:v>
                </c:pt>
                <c:pt idx="33558">
                  <c:v>333.33412900000002</c:v>
                </c:pt>
                <c:pt idx="33559">
                  <c:v>333.34406300000001</c:v>
                </c:pt>
                <c:pt idx="33560">
                  <c:v>333.35399699999999</c:v>
                </c:pt>
                <c:pt idx="33561">
                  <c:v>333.36393099999998</c:v>
                </c:pt>
                <c:pt idx="33562">
                  <c:v>333.37386500000002</c:v>
                </c:pt>
                <c:pt idx="33563">
                  <c:v>333.38380000000001</c:v>
                </c:pt>
                <c:pt idx="33564">
                  <c:v>333.39373399999999</c:v>
                </c:pt>
                <c:pt idx="33565">
                  <c:v>333.40366799999998</c:v>
                </c:pt>
                <c:pt idx="33566">
                  <c:v>333.41360200000003</c:v>
                </c:pt>
                <c:pt idx="33567">
                  <c:v>333.42353700000001</c:v>
                </c:pt>
                <c:pt idx="33568">
                  <c:v>333.433471</c:v>
                </c:pt>
                <c:pt idx="33569">
                  <c:v>333.44340499999998</c:v>
                </c:pt>
                <c:pt idx="33570">
                  <c:v>333.45333900000003</c:v>
                </c:pt>
                <c:pt idx="33571">
                  <c:v>333.46327300000002</c:v>
                </c:pt>
                <c:pt idx="33572">
                  <c:v>333.473208</c:v>
                </c:pt>
                <c:pt idx="33573">
                  <c:v>333.48314199999999</c:v>
                </c:pt>
                <c:pt idx="33574">
                  <c:v>333.49307599999997</c:v>
                </c:pt>
                <c:pt idx="33575">
                  <c:v>333.50301000000002</c:v>
                </c:pt>
                <c:pt idx="33576">
                  <c:v>333.512944</c:v>
                </c:pt>
                <c:pt idx="33577">
                  <c:v>333.52287899999999</c:v>
                </c:pt>
                <c:pt idx="33578">
                  <c:v>333.53281299999998</c:v>
                </c:pt>
                <c:pt idx="33579">
                  <c:v>333.54274700000002</c:v>
                </c:pt>
                <c:pt idx="33580">
                  <c:v>333.55268100000001</c:v>
                </c:pt>
                <c:pt idx="33581">
                  <c:v>333.56261599999999</c:v>
                </c:pt>
                <c:pt idx="33582">
                  <c:v>333.57254999999998</c:v>
                </c:pt>
                <c:pt idx="33583">
                  <c:v>333.58248400000002</c:v>
                </c:pt>
                <c:pt idx="33584">
                  <c:v>333.59241800000001</c:v>
                </c:pt>
                <c:pt idx="33585">
                  <c:v>333.60235299999999</c:v>
                </c:pt>
                <c:pt idx="33586">
                  <c:v>333.61228699999998</c:v>
                </c:pt>
                <c:pt idx="33587">
                  <c:v>333.62222100000002</c:v>
                </c:pt>
                <c:pt idx="33588">
                  <c:v>333.63215500000001</c:v>
                </c:pt>
                <c:pt idx="33589">
                  <c:v>333.642089</c:v>
                </c:pt>
                <c:pt idx="33590">
                  <c:v>333.65202399999998</c:v>
                </c:pt>
                <c:pt idx="33591">
                  <c:v>333.66195800000003</c:v>
                </c:pt>
                <c:pt idx="33592">
                  <c:v>333.67189200000001</c:v>
                </c:pt>
                <c:pt idx="33593">
                  <c:v>333.681826</c:v>
                </c:pt>
                <c:pt idx="33594">
                  <c:v>333.69176099999999</c:v>
                </c:pt>
                <c:pt idx="33595">
                  <c:v>333.70169499999997</c:v>
                </c:pt>
                <c:pt idx="33596">
                  <c:v>333.71162900000002</c:v>
                </c:pt>
                <c:pt idx="33597">
                  <c:v>333.721563</c:v>
                </c:pt>
                <c:pt idx="33598">
                  <c:v>333.73149699999999</c:v>
                </c:pt>
                <c:pt idx="33599">
                  <c:v>333.74143199999997</c:v>
                </c:pt>
                <c:pt idx="33600">
                  <c:v>333.75136600000002</c:v>
                </c:pt>
                <c:pt idx="33601">
                  <c:v>333.76130000000001</c:v>
                </c:pt>
                <c:pt idx="33602">
                  <c:v>333.77123399999999</c:v>
                </c:pt>
                <c:pt idx="33603">
                  <c:v>333.78116879999999</c:v>
                </c:pt>
                <c:pt idx="33604">
                  <c:v>333.79110279999998</c:v>
                </c:pt>
                <c:pt idx="33605">
                  <c:v>333.80103680000002</c:v>
                </c:pt>
                <c:pt idx="33606">
                  <c:v>333.81097080000001</c:v>
                </c:pt>
                <c:pt idx="33607">
                  <c:v>333.82090479999999</c:v>
                </c:pt>
                <c:pt idx="33608">
                  <c:v>333.83083979999998</c:v>
                </c:pt>
                <c:pt idx="33609">
                  <c:v>333.84077380000002</c:v>
                </c:pt>
                <c:pt idx="33610">
                  <c:v>333.85070780000001</c:v>
                </c:pt>
                <c:pt idx="33611">
                  <c:v>333.8606418</c:v>
                </c:pt>
                <c:pt idx="33612">
                  <c:v>333.87057679999998</c:v>
                </c:pt>
                <c:pt idx="33613">
                  <c:v>333.88051080000002</c:v>
                </c:pt>
                <c:pt idx="33614">
                  <c:v>333.89044480000001</c:v>
                </c:pt>
                <c:pt idx="33615">
                  <c:v>333.9003788</c:v>
                </c:pt>
                <c:pt idx="33616">
                  <c:v>333.91031279999999</c:v>
                </c:pt>
                <c:pt idx="33617">
                  <c:v>333.92024780000003</c:v>
                </c:pt>
                <c:pt idx="33618">
                  <c:v>333.93018180000001</c:v>
                </c:pt>
                <c:pt idx="33619">
                  <c:v>333.9401158</c:v>
                </c:pt>
                <c:pt idx="33620">
                  <c:v>333.95004979999999</c:v>
                </c:pt>
                <c:pt idx="33621">
                  <c:v>333.95998479999997</c:v>
                </c:pt>
                <c:pt idx="33622">
                  <c:v>333.96991880000002</c:v>
                </c:pt>
                <c:pt idx="33623">
                  <c:v>333.9798528</c:v>
                </c:pt>
                <c:pt idx="33624">
                  <c:v>333.98978679999999</c:v>
                </c:pt>
                <c:pt idx="33625">
                  <c:v>333.99972079999998</c:v>
                </c:pt>
                <c:pt idx="33626">
                  <c:v>334.00965580000002</c:v>
                </c:pt>
                <c:pt idx="33627">
                  <c:v>334.01958980000001</c:v>
                </c:pt>
                <c:pt idx="33628">
                  <c:v>334.02952379999999</c:v>
                </c:pt>
                <c:pt idx="33629">
                  <c:v>334.03945779999998</c:v>
                </c:pt>
                <c:pt idx="33630">
                  <c:v>334.04939280000002</c:v>
                </c:pt>
                <c:pt idx="33631">
                  <c:v>334.05932680000001</c:v>
                </c:pt>
                <c:pt idx="33632">
                  <c:v>334.0692608</c:v>
                </c:pt>
                <c:pt idx="33633">
                  <c:v>334.07919479999998</c:v>
                </c:pt>
                <c:pt idx="33634">
                  <c:v>334.08912980000002</c:v>
                </c:pt>
                <c:pt idx="33635">
                  <c:v>334.09906380000001</c:v>
                </c:pt>
                <c:pt idx="33636">
                  <c:v>334.1089978</c:v>
                </c:pt>
                <c:pt idx="33637">
                  <c:v>334.11893179999998</c:v>
                </c:pt>
                <c:pt idx="33638">
                  <c:v>334.12886580000003</c:v>
                </c:pt>
                <c:pt idx="33639">
                  <c:v>334.13880080000001</c:v>
                </c:pt>
                <c:pt idx="33640">
                  <c:v>334.1487348</c:v>
                </c:pt>
                <c:pt idx="33641">
                  <c:v>334.15866879999999</c:v>
                </c:pt>
                <c:pt idx="33642">
                  <c:v>334.16860279999997</c:v>
                </c:pt>
                <c:pt idx="33643">
                  <c:v>334.17853780000002</c:v>
                </c:pt>
                <c:pt idx="33644">
                  <c:v>334.1884718</c:v>
                </c:pt>
                <c:pt idx="33645">
                  <c:v>334.19840579999999</c:v>
                </c:pt>
                <c:pt idx="33646">
                  <c:v>334.20833979999998</c:v>
                </c:pt>
                <c:pt idx="33647">
                  <c:v>334.21827480000002</c:v>
                </c:pt>
                <c:pt idx="33648">
                  <c:v>334.2282088</c:v>
                </c:pt>
                <c:pt idx="33649">
                  <c:v>334.23814279999999</c:v>
                </c:pt>
                <c:pt idx="33650">
                  <c:v>334.24807679999998</c:v>
                </c:pt>
                <c:pt idx="33651">
                  <c:v>334.25801080000002</c:v>
                </c:pt>
                <c:pt idx="33652">
                  <c:v>334.26794580000001</c:v>
                </c:pt>
                <c:pt idx="33653">
                  <c:v>334.27787979999999</c:v>
                </c:pt>
                <c:pt idx="33654">
                  <c:v>334.28781379999998</c:v>
                </c:pt>
                <c:pt idx="33655">
                  <c:v>334.29774780000002</c:v>
                </c:pt>
                <c:pt idx="33656">
                  <c:v>334.30768280000001</c:v>
                </c:pt>
                <c:pt idx="33657">
                  <c:v>334.3176168</c:v>
                </c:pt>
                <c:pt idx="33658">
                  <c:v>334.32755079999998</c:v>
                </c:pt>
                <c:pt idx="33659">
                  <c:v>334.33748480000003</c:v>
                </c:pt>
                <c:pt idx="33660">
                  <c:v>334.34741980000001</c:v>
                </c:pt>
                <c:pt idx="33661">
                  <c:v>334.3573538</c:v>
                </c:pt>
                <c:pt idx="33662">
                  <c:v>334.36728779999999</c:v>
                </c:pt>
                <c:pt idx="33663">
                  <c:v>334.37722179999997</c:v>
                </c:pt>
                <c:pt idx="33664">
                  <c:v>334.38715580000002</c:v>
                </c:pt>
                <c:pt idx="33665">
                  <c:v>334.3970908</c:v>
                </c:pt>
                <c:pt idx="33666">
                  <c:v>334.40702479999999</c:v>
                </c:pt>
                <c:pt idx="33667">
                  <c:v>334.41695879999997</c:v>
                </c:pt>
                <c:pt idx="33668">
                  <c:v>334.42689280000002</c:v>
                </c:pt>
                <c:pt idx="33669">
                  <c:v>334.4368278</c:v>
                </c:pt>
                <c:pt idx="33670">
                  <c:v>334.44676179999999</c:v>
                </c:pt>
                <c:pt idx="33671">
                  <c:v>334.45669579999998</c:v>
                </c:pt>
                <c:pt idx="33672">
                  <c:v>334.46662980000002</c:v>
                </c:pt>
                <c:pt idx="33673">
                  <c:v>334.47656480000001</c:v>
                </c:pt>
                <c:pt idx="33674">
                  <c:v>334.48649879999999</c:v>
                </c:pt>
                <c:pt idx="33675">
                  <c:v>334.49643279999998</c:v>
                </c:pt>
                <c:pt idx="33676">
                  <c:v>334.50636680000002</c:v>
                </c:pt>
                <c:pt idx="33677">
                  <c:v>334.51630080000001</c:v>
                </c:pt>
                <c:pt idx="33678">
                  <c:v>334.52623579999999</c:v>
                </c:pt>
                <c:pt idx="33679">
                  <c:v>334.53616979999998</c:v>
                </c:pt>
                <c:pt idx="33680">
                  <c:v>334.54610380000003</c:v>
                </c:pt>
                <c:pt idx="33681">
                  <c:v>334.55603780000001</c:v>
                </c:pt>
                <c:pt idx="33682">
                  <c:v>334.5659728</c:v>
                </c:pt>
                <c:pt idx="33683">
                  <c:v>334.57590679999998</c:v>
                </c:pt>
                <c:pt idx="33684">
                  <c:v>334.58584080000003</c:v>
                </c:pt>
                <c:pt idx="33685">
                  <c:v>334.59577480000002</c:v>
                </c:pt>
                <c:pt idx="33686">
                  <c:v>334.6057098</c:v>
                </c:pt>
                <c:pt idx="33687">
                  <c:v>334.61564379999999</c:v>
                </c:pt>
                <c:pt idx="33688">
                  <c:v>334.62557779999997</c:v>
                </c:pt>
                <c:pt idx="33689">
                  <c:v>334.63551180000002</c:v>
                </c:pt>
                <c:pt idx="33690">
                  <c:v>334.6454458</c:v>
                </c:pt>
                <c:pt idx="33691">
                  <c:v>334.65538079999999</c:v>
                </c:pt>
                <c:pt idx="33692">
                  <c:v>334.66531479999998</c:v>
                </c:pt>
                <c:pt idx="33693">
                  <c:v>334.67524880000002</c:v>
                </c:pt>
                <c:pt idx="33694">
                  <c:v>334.68518280000001</c:v>
                </c:pt>
                <c:pt idx="33695">
                  <c:v>334.69511779999999</c:v>
                </c:pt>
                <c:pt idx="33696">
                  <c:v>334.70505179999998</c:v>
                </c:pt>
                <c:pt idx="33697">
                  <c:v>334.71498580000002</c:v>
                </c:pt>
                <c:pt idx="33698">
                  <c:v>334.72491980000001</c:v>
                </c:pt>
                <c:pt idx="33699">
                  <c:v>334.73485479999999</c:v>
                </c:pt>
                <c:pt idx="33700">
                  <c:v>334.74478879999998</c:v>
                </c:pt>
                <c:pt idx="33701">
                  <c:v>334.75472280000002</c:v>
                </c:pt>
                <c:pt idx="33702">
                  <c:v>334.76465680000001</c:v>
                </c:pt>
                <c:pt idx="33703">
                  <c:v>334.77459169999997</c:v>
                </c:pt>
                <c:pt idx="33704">
                  <c:v>334.78452570000002</c:v>
                </c:pt>
                <c:pt idx="33705">
                  <c:v>334.7944597</c:v>
                </c:pt>
                <c:pt idx="33706">
                  <c:v>334.80439369999999</c:v>
                </c:pt>
                <c:pt idx="33707">
                  <c:v>334.81432769999998</c:v>
                </c:pt>
                <c:pt idx="33708">
                  <c:v>334.82426270000002</c:v>
                </c:pt>
                <c:pt idx="33709">
                  <c:v>334.83419670000001</c:v>
                </c:pt>
                <c:pt idx="33710">
                  <c:v>334.84413069999999</c:v>
                </c:pt>
                <c:pt idx="33711">
                  <c:v>334.85406469999998</c:v>
                </c:pt>
                <c:pt idx="33712">
                  <c:v>334.86399970000002</c:v>
                </c:pt>
                <c:pt idx="33713">
                  <c:v>334.87393370000001</c:v>
                </c:pt>
                <c:pt idx="33714">
                  <c:v>334.8838677</c:v>
                </c:pt>
                <c:pt idx="33715">
                  <c:v>334.89380169999998</c:v>
                </c:pt>
                <c:pt idx="33716">
                  <c:v>334.90373670000002</c:v>
                </c:pt>
                <c:pt idx="33717">
                  <c:v>334.91367070000001</c:v>
                </c:pt>
                <c:pt idx="33718">
                  <c:v>334.9236047</c:v>
                </c:pt>
                <c:pt idx="33719">
                  <c:v>334.93353869999999</c:v>
                </c:pt>
                <c:pt idx="33720">
                  <c:v>334.94347370000003</c:v>
                </c:pt>
                <c:pt idx="33721">
                  <c:v>334.95340770000001</c:v>
                </c:pt>
                <c:pt idx="33722">
                  <c:v>334.9633417</c:v>
                </c:pt>
                <c:pt idx="33723">
                  <c:v>334.97327569999999</c:v>
                </c:pt>
                <c:pt idx="33724">
                  <c:v>334.98320969999997</c:v>
                </c:pt>
                <c:pt idx="33725">
                  <c:v>334.99314470000002</c:v>
                </c:pt>
                <c:pt idx="33726">
                  <c:v>335.0030787</c:v>
                </c:pt>
                <c:pt idx="33727">
                  <c:v>335.01301269999999</c:v>
                </c:pt>
                <c:pt idx="33728">
                  <c:v>335.02294669999998</c:v>
                </c:pt>
                <c:pt idx="33729">
                  <c:v>335.03288170000002</c:v>
                </c:pt>
                <c:pt idx="33730">
                  <c:v>335.04281570000001</c:v>
                </c:pt>
                <c:pt idx="33731">
                  <c:v>335.05274969999999</c:v>
                </c:pt>
                <c:pt idx="33732">
                  <c:v>335.06268369999998</c:v>
                </c:pt>
                <c:pt idx="33733">
                  <c:v>335.07261870000002</c:v>
                </c:pt>
                <c:pt idx="33734">
                  <c:v>335.08255270000001</c:v>
                </c:pt>
                <c:pt idx="33735">
                  <c:v>335.09248669999999</c:v>
                </c:pt>
                <c:pt idx="33736">
                  <c:v>335.10242069999998</c:v>
                </c:pt>
                <c:pt idx="33737">
                  <c:v>335.11235570000002</c:v>
                </c:pt>
                <c:pt idx="33738">
                  <c:v>335.12228970000001</c:v>
                </c:pt>
                <c:pt idx="33739">
                  <c:v>335.1322237</c:v>
                </c:pt>
                <c:pt idx="33740">
                  <c:v>335.14215769999998</c:v>
                </c:pt>
                <c:pt idx="33741">
                  <c:v>335.15209170000003</c:v>
                </c:pt>
                <c:pt idx="33742">
                  <c:v>335.16202670000001</c:v>
                </c:pt>
                <c:pt idx="33743">
                  <c:v>335.1719607</c:v>
                </c:pt>
                <c:pt idx="33744">
                  <c:v>335.18189469999999</c:v>
                </c:pt>
                <c:pt idx="33745">
                  <c:v>335.19182869999997</c:v>
                </c:pt>
                <c:pt idx="33746">
                  <c:v>335.20176370000001</c:v>
                </c:pt>
                <c:pt idx="33747">
                  <c:v>335.2116977</c:v>
                </c:pt>
                <c:pt idx="33748">
                  <c:v>335.22163169999999</c:v>
                </c:pt>
                <c:pt idx="33749">
                  <c:v>335.23156569999998</c:v>
                </c:pt>
                <c:pt idx="33750">
                  <c:v>335.24150070000002</c:v>
                </c:pt>
                <c:pt idx="33751">
                  <c:v>335.2514347</c:v>
                </c:pt>
                <c:pt idx="33752">
                  <c:v>335.26136869999999</c:v>
                </c:pt>
                <c:pt idx="33753">
                  <c:v>335.27130269999998</c:v>
                </c:pt>
                <c:pt idx="33754">
                  <c:v>335.28123770000002</c:v>
                </c:pt>
                <c:pt idx="33755">
                  <c:v>335.29117170000001</c:v>
                </c:pt>
                <c:pt idx="33756">
                  <c:v>335.30110569999999</c:v>
                </c:pt>
                <c:pt idx="33757">
                  <c:v>335.31103969999998</c:v>
                </c:pt>
                <c:pt idx="33758">
                  <c:v>335.32097370000002</c:v>
                </c:pt>
                <c:pt idx="33759">
                  <c:v>335.33090870000001</c:v>
                </c:pt>
                <c:pt idx="33760">
                  <c:v>335.3408427</c:v>
                </c:pt>
                <c:pt idx="33761">
                  <c:v>335.35077669999998</c:v>
                </c:pt>
                <c:pt idx="33762">
                  <c:v>335.36071070000003</c:v>
                </c:pt>
                <c:pt idx="33763">
                  <c:v>335.37064570000001</c:v>
                </c:pt>
                <c:pt idx="33764">
                  <c:v>335.3805797</c:v>
                </c:pt>
                <c:pt idx="33765">
                  <c:v>335.39051369999999</c:v>
                </c:pt>
                <c:pt idx="33766">
                  <c:v>335.40044769999997</c:v>
                </c:pt>
                <c:pt idx="33767">
                  <c:v>335.41038270000001</c:v>
                </c:pt>
                <c:pt idx="33768">
                  <c:v>335.4203167</c:v>
                </c:pt>
                <c:pt idx="33769">
                  <c:v>335.43025069999999</c:v>
                </c:pt>
                <c:pt idx="33770">
                  <c:v>335.44018469999997</c:v>
                </c:pt>
                <c:pt idx="33771">
                  <c:v>335.45011970000002</c:v>
                </c:pt>
                <c:pt idx="33772">
                  <c:v>335.4600537</c:v>
                </c:pt>
                <c:pt idx="33773">
                  <c:v>335.46998769999999</c:v>
                </c:pt>
                <c:pt idx="33774">
                  <c:v>335.47992169999998</c:v>
                </c:pt>
                <c:pt idx="33775">
                  <c:v>335.48985670000002</c:v>
                </c:pt>
                <c:pt idx="33776">
                  <c:v>335.49979070000001</c:v>
                </c:pt>
                <c:pt idx="33777">
                  <c:v>335.50972469999999</c:v>
                </c:pt>
                <c:pt idx="33778">
                  <c:v>335.51965869999998</c:v>
                </c:pt>
                <c:pt idx="33779">
                  <c:v>335.52959270000002</c:v>
                </c:pt>
                <c:pt idx="33780">
                  <c:v>335.53952770000001</c:v>
                </c:pt>
                <c:pt idx="33781">
                  <c:v>335.54946169999999</c:v>
                </c:pt>
                <c:pt idx="33782">
                  <c:v>335.55939569999998</c:v>
                </c:pt>
                <c:pt idx="33783">
                  <c:v>335.56932970000003</c:v>
                </c:pt>
                <c:pt idx="33784">
                  <c:v>335.57926470000001</c:v>
                </c:pt>
                <c:pt idx="33785">
                  <c:v>335.5891987</c:v>
                </c:pt>
                <c:pt idx="33786">
                  <c:v>335.59913269999998</c:v>
                </c:pt>
                <c:pt idx="33787">
                  <c:v>335.60906670000003</c:v>
                </c:pt>
                <c:pt idx="33788">
                  <c:v>335.61900170000001</c:v>
                </c:pt>
                <c:pt idx="33789">
                  <c:v>335.6289357</c:v>
                </c:pt>
                <c:pt idx="33790">
                  <c:v>335.63886969999999</c:v>
                </c:pt>
                <c:pt idx="33791">
                  <c:v>335.64880369999997</c:v>
                </c:pt>
                <c:pt idx="33792">
                  <c:v>335.65873870000001</c:v>
                </c:pt>
                <c:pt idx="33793">
                  <c:v>335.6686727</c:v>
                </c:pt>
                <c:pt idx="33794">
                  <c:v>335.67860669999999</c:v>
                </c:pt>
                <c:pt idx="33795">
                  <c:v>335.68854069999998</c:v>
                </c:pt>
                <c:pt idx="33796">
                  <c:v>335.69847570000002</c:v>
                </c:pt>
                <c:pt idx="33797">
                  <c:v>335.7084097</c:v>
                </c:pt>
                <c:pt idx="33798">
                  <c:v>335.71834369999999</c:v>
                </c:pt>
                <c:pt idx="33799">
                  <c:v>335.72827769999998</c:v>
                </c:pt>
                <c:pt idx="33800">
                  <c:v>335.73821270000002</c:v>
                </c:pt>
                <c:pt idx="33801">
                  <c:v>335.74814670000001</c:v>
                </c:pt>
                <c:pt idx="33802">
                  <c:v>335.75808069999999</c:v>
                </c:pt>
                <c:pt idx="33803">
                  <c:v>335.76801469999998</c:v>
                </c:pt>
                <c:pt idx="33804">
                  <c:v>335.77794970000002</c:v>
                </c:pt>
                <c:pt idx="33805">
                  <c:v>335.78788379999997</c:v>
                </c:pt>
                <c:pt idx="33806">
                  <c:v>335.79781780000002</c:v>
                </c:pt>
                <c:pt idx="33807">
                  <c:v>335.80775180000001</c:v>
                </c:pt>
                <c:pt idx="33808">
                  <c:v>335.81768579999999</c:v>
                </c:pt>
                <c:pt idx="33809">
                  <c:v>335.82762079999998</c:v>
                </c:pt>
                <c:pt idx="33810">
                  <c:v>335.83755480000002</c:v>
                </c:pt>
                <c:pt idx="33811">
                  <c:v>335.84748880000001</c:v>
                </c:pt>
                <c:pt idx="33812">
                  <c:v>335.85742279999999</c:v>
                </c:pt>
                <c:pt idx="33813">
                  <c:v>335.86735779999998</c:v>
                </c:pt>
                <c:pt idx="33814">
                  <c:v>335.87729180000002</c:v>
                </c:pt>
                <c:pt idx="33815">
                  <c:v>335.88722580000001</c:v>
                </c:pt>
                <c:pt idx="33816">
                  <c:v>335.8971598</c:v>
                </c:pt>
                <c:pt idx="33817">
                  <c:v>335.90709479999998</c:v>
                </c:pt>
                <c:pt idx="33818">
                  <c:v>335.91702880000003</c:v>
                </c:pt>
                <c:pt idx="33819">
                  <c:v>335.92696280000001</c:v>
                </c:pt>
                <c:pt idx="33820">
                  <c:v>335.9368968</c:v>
                </c:pt>
                <c:pt idx="33821">
                  <c:v>335.94683179999998</c:v>
                </c:pt>
                <c:pt idx="33822">
                  <c:v>335.95676580000003</c:v>
                </c:pt>
                <c:pt idx="33823">
                  <c:v>335.96669980000001</c:v>
                </c:pt>
                <c:pt idx="33824">
                  <c:v>335.9766338</c:v>
                </c:pt>
                <c:pt idx="33825">
                  <c:v>335.98656879999999</c:v>
                </c:pt>
                <c:pt idx="33826">
                  <c:v>335.99650279999997</c:v>
                </c:pt>
                <c:pt idx="33827">
                  <c:v>336.00643680000002</c:v>
                </c:pt>
                <c:pt idx="33828">
                  <c:v>336.0163708</c:v>
                </c:pt>
                <c:pt idx="33829">
                  <c:v>336.02630579999999</c:v>
                </c:pt>
                <c:pt idx="33830">
                  <c:v>336.03623970000001</c:v>
                </c:pt>
                <c:pt idx="33831">
                  <c:v>336.04617380000002</c:v>
                </c:pt>
                <c:pt idx="33832">
                  <c:v>336.05610780000001</c:v>
                </c:pt>
                <c:pt idx="33833">
                  <c:v>336.06604279999999</c:v>
                </c:pt>
                <c:pt idx="33834">
                  <c:v>336.07597679999998</c:v>
                </c:pt>
                <c:pt idx="33835">
                  <c:v>336.08591080000002</c:v>
                </c:pt>
                <c:pt idx="33836">
                  <c:v>336.09584480000001</c:v>
                </c:pt>
                <c:pt idx="33837">
                  <c:v>336.1057788</c:v>
                </c:pt>
                <c:pt idx="33838">
                  <c:v>336.11571379999998</c:v>
                </c:pt>
                <c:pt idx="33839">
                  <c:v>336.12564780000002</c:v>
                </c:pt>
                <c:pt idx="33840">
                  <c:v>336.13558180000001</c:v>
                </c:pt>
                <c:pt idx="33841">
                  <c:v>336.1455158</c:v>
                </c:pt>
                <c:pt idx="33842">
                  <c:v>336.15545079999998</c:v>
                </c:pt>
                <c:pt idx="33843">
                  <c:v>336.16538480000003</c:v>
                </c:pt>
                <c:pt idx="33844">
                  <c:v>336.17531880000001</c:v>
                </c:pt>
                <c:pt idx="33845">
                  <c:v>336.1852528</c:v>
                </c:pt>
                <c:pt idx="33846">
                  <c:v>336.19518779999999</c:v>
                </c:pt>
                <c:pt idx="33847">
                  <c:v>336.20512179999997</c:v>
                </c:pt>
                <c:pt idx="33848">
                  <c:v>336.21505580000002</c:v>
                </c:pt>
                <c:pt idx="33849">
                  <c:v>336.2249898</c:v>
                </c:pt>
                <c:pt idx="33850">
                  <c:v>336.23492479999999</c:v>
                </c:pt>
                <c:pt idx="33851">
                  <c:v>336.24485879999997</c:v>
                </c:pt>
                <c:pt idx="33852">
                  <c:v>336.25479280000002</c:v>
                </c:pt>
                <c:pt idx="33853">
                  <c:v>336.26472680000001</c:v>
                </c:pt>
                <c:pt idx="33854">
                  <c:v>336.27466179999999</c:v>
                </c:pt>
                <c:pt idx="33855">
                  <c:v>336.28459579999998</c:v>
                </c:pt>
                <c:pt idx="33856">
                  <c:v>336.29452980000002</c:v>
                </c:pt>
                <c:pt idx="33857">
                  <c:v>336.30446380000001</c:v>
                </c:pt>
                <c:pt idx="33858">
                  <c:v>336.31439879999999</c:v>
                </c:pt>
                <c:pt idx="33859">
                  <c:v>336.32433279999998</c:v>
                </c:pt>
                <c:pt idx="33860">
                  <c:v>336.33426680000002</c:v>
                </c:pt>
                <c:pt idx="33861">
                  <c:v>336.34420080000001</c:v>
                </c:pt>
                <c:pt idx="33862">
                  <c:v>336.35413579999999</c:v>
                </c:pt>
                <c:pt idx="33863">
                  <c:v>336.36406979999998</c:v>
                </c:pt>
                <c:pt idx="33864">
                  <c:v>336.37400380000003</c:v>
                </c:pt>
                <c:pt idx="33865">
                  <c:v>336.38393780000001</c:v>
                </c:pt>
                <c:pt idx="33866">
                  <c:v>336.3938718</c:v>
                </c:pt>
                <c:pt idx="33867">
                  <c:v>336.40380679999998</c:v>
                </c:pt>
                <c:pt idx="33868">
                  <c:v>336.41374080000003</c:v>
                </c:pt>
                <c:pt idx="33869">
                  <c:v>336.42367480000001</c:v>
                </c:pt>
                <c:pt idx="33870">
                  <c:v>336.4336098</c:v>
                </c:pt>
                <c:pt idx="33871">
                  <c:v>336.44354379999999</c:v>
                </c:pt>
                <c:pt idx="33872">
                  <c:v>336.45347779999997</c:v>
                </c:pt>
                <c:pt idx="33873">
                  <c:v>336.46341180000002</c:v>
                </c:pt>
                <c:pt idx="33874">
                  <c:v>336.4733458</c:v>
                </c:pt>
                <c:pt idx="33875">
                  <c:v>336.48328079999999</c:v>
                </c:pt>
                <c:pt idx="33876">
                  <c:v>336.49321479999998</c:v>
                </c:pt>
                <c:pt idx="33877">
                  <c:v>336.50314880000002</c:v>
                </c:pt>
                <c:pt idx="33878">
                  <c:v>336.51308280000001</c:v>
                </c:pt>
                <c:pt idx="33879">
                  <c:v>336.52301779999999</c:v>
                </c:pt>
                <c:pt idx="33880">
                  <c:v>336.53295179999998</c:v>
                </c:pt>
                <c:pt idx="33881">
                  <c:v>336.54288580000002</c:v>
                </c:pt>
                <c:pt idx="33882">
                  <c:v>336.55281980000001</c:v>
                </c:pt>
                <c:pt idx="33883">
                  <c:v>336.56275479999999</c:v>
                </c:pt>
                <c:pt idx="33884">
                  <c:v>336.57268879999998</c:v>
                </c:pt>
                <c:pt idx="33885">
                  <c:v>336.58262280000002</c:v>
                </c:pt>
                <c:pt idx="33886">
                  <c:v>336.59255680000001</c:v>
                </c:pt>
                <c:pt idx="33887">
                  <c:v>336.6024918</c:v>
                </c:pt>
                <c:pt idx="33888">
                  <c:v>336.61242579999998</c:v>
                </c:pt>
                <c:pt idx="33889">
                  <c:v>336.62235980000003</c:v>
                </c:pt>
                <c:pt idx="33890">
                  <c:v>336.63229380000001</c:v>
                </c:pt>
                <c:pt idx="33891">
                  <c:v>336.6422288</c:v>
                </c:pt>
                <c:pt idx="33892">
                  <c:v>336.65216279999999</c:v>
                </c:pt>
                <c:pt idx="33893">
                  <c:v>336.66209679999997</c:v>
                </c:pt>
                <c:pt idx="33894">
                  <c:v>336.67203080000002</c:v>
                </c:pt>
                <c:pt idx="33895">
                  <c:v>336.6819658</c:v>
                </c:pt>
                <c:pt idx="33896">
                  <c:v>336.69189979999999</c:v>
                </c:pt>
                <c:pt idx="33897">
                  <c:v>336.70183379999997</c:v>
                </c:pt>
                <c:pt idx="33898">
                  <c:v>336.71176780000002</c:v>
                </c:pt>
                <c:pt idx="33899">
                  <c:v>336.7217028</c:v>
                </c:pt>
                <c:pt idx="33900">
                  <c:v>336.73163679999999</c:v>
                </c:pt>
                <c:pt idx="33901">
                  <c:v>336.74157079999998</c:v>
                </c:pt>
                <c:pt idx="33902">
                  <c:v>336.75150480000002</c:v>
                </c:pt>
                <c:pt idx="33903">
                  <c:v>336.76143980000001</c:v>
                </c:pt>
                <c:pt idx="33904">
                  <c:v>336.77137379999999</c:v>
                </c:pt>
                <c:pt idx="33905">
                  <c:v>336.78130779999998</c:v>
                </c:pt>
                <c:pt idx="33906">
                  <c:v>336.79124150000001</c:v>
                </c:pt>
                <c:pt idx="33907">
                  <c:v>336.8011765</c:v>
                </c:pt>
                <c:pt idx="33908">
                  <c:v>336.81111049999998</c:v>
                </c:pt>
                <c:pt idx="33909">
                  <c:v>336.82104450000003</c:v>
                </c:pt>
                <c:pt idx="33910">
                  <c:v>336.83097850000001</c:v>
                </c:pt>
                <c:pt idx="33911">
                  <c:v>336.8409135</c:v>
                </c:pt>
                <c:pt idx="33912">
                  <c:v>336.85084749999999</c:v>
                </c:pt>
                <c:pt idx="33913">
                  <c:v>336.86078149999997</c:v>
                </c:pt>
                <c:pt idx="33914">
                  <c:v>336.87071550000002</c:v>
                </c:pt>
                <c:pt idx="33915">
                  <c:v>336.8806505</c:v>
                </c:pt>
                <c:pt idx="33916">
                  <c:v>336.89058449999999</c:v>
                </c:pt>
                <c:pt idx="33917">
                  <c:v>336.90051849999998</c:v>
                </c:pt>
                <c:pt idx="33918">
                  <c:v>336.91045250000002</c:v>
                </c:pt>
                <c:pt idx="33919">
                  <c:v>336.9203875</c:v>
                </c:pt>
                <c:pt idx="33920">
                  <c:v>336.93032149999999</c:v>
                </c:pt>
                <c:pt idx="33921">
                  <c:v>336.94025549999998</c:v>
                </c:pt>
                <c:pt idx="33922">
                  <c:v>336.95018950000002</c:v>
                </c:pt>
                <c:pt idx="33923">
                  <c:v>336.96012450000001</c:v>
                </c:pt>
                <c:pt idx="33924">
                  <c:v>336.97005849999999</c:v>
                </c:pt>
                <c:pt idx="33925">
                  <c:v>336.97999249999998</c:v>
                </c:pt>
                <c:pt idx="33926">
                  <c:v>336.98992650000002</c:v>
                </c:pt>
                <c:pt idx="33927">
                  <c:v>336.99986150000001</c:v>
                </c:pt>
                <c:pt idx="33928">
                  <c:v>337.0097955</c:v>
                </c:pt>
                <c:pt idx="33929">
                  <c:v>337.01972949999998</c:v>
                </c:pt>
                <c:pt idx="33930">
                  <c:v>337.02966350000003</c:v>
                </c:pt>
                <c:pt idx="33931">
                  <c:v>337.03959850000001</c:v>
                </c:pt>
                <c:pt idx="33932">
                  <c:v>337.0495325</c:v>
                </c:pt>
                <c:pt idx="33933">
                  <c:v>337.05946649999998</c:v>
                </c:pt>
                <c:pt idx="33934">
                  <c:v>337.06940049999997</c:v>
                </c:pt>
                <c:pt idx="33935">
                  <c:v>337.07933550000001</c:v>
                </c:pt>
                <c:pt idx="33936">
                  <c:v>337.0892695</c:v>
                </c:pt>
                <c:pt idx="33937">
                  <c:v>337.09920349999999</c:v>
                </c:pt>
                <c:pt idx="33938">
                  <c:v>337.10913749999997</c:v>
                </c:pt>
                <c:pt idx="33939">
                  <c:v>337.11907150000002</c:v>
                </c:pt>
                <c:pt idx="33940">
                  <c:v>337.1290065</c:v>
                </c:pt>
                <c:pt idx="33941">
                  <c:v>337.13894049999999</c:v>
                </c:pt>
                <c:pt idx="33942">
                  <c:v>337.14887449999998</c:v>
                </c:pt>
                <c:pt idx="33943">
                  <c:v>337.15880950000002</c:v>
                </c:pt>
                <c:pt idx="33944">
                  <c:v>337.16874350000001</c:v>
                </c:pt>
                <c:pt idx="33945">
                  <c:v>337.17867749999999</c:v>
                </c:pt>
                <c:pt idx="33946">
                  <c:v>337.18861149999998</c:v>
                </c:pt>
                <c:pt idx="33947">
                  <c:v>337.19854550000002</c:v>
                </c:pt>
                <c:pt idx="33948">
                  <c:v>337.20848050000001</c:v>
                </c:pt>
                <c:pt idx="33949">
                  <c:v>337.21841449999999</c:v>
                </c:pt>
                <c:pt idx="33950">
                  <c:v>337.22834849999998</c:v>
                </c:pt>
                <c:pt idx="33951">
                  <c:v>337.23828350000002</c:v>
                </c:pt>
                <c:pt idx="33952">
                  <c:v>337.24821750000001</c:v>
                </c:pt>
                <c:pt idx="33953">
                  <c:v>337.2581515</c:v>
                </c:pt>
                <c:pt idx="33954">
                  <c:v>337.26808549999998</c:v>
                </c:pt>
                <c:pt idx="33955">
                  <c:v>337.27802050000003</c:v>
                </c:pt>
                <c:pt idx="33956">
                  <c:v>337.28795450000001</c:v>
                </c:pt>
                <c:pt idx="33957">
                  <c:v>337.2978885</c:v>
                </c:pt>
                <c:pt idx="33958">
                  <c:v>337.30782249999999</c:v>
                </c:pt>
                <c:pt idx="33959">
                  <c:v>337.31775649999997</c:v>
                </c:pt>
                <c:pt idx="33960">
                  <c:v>337.32769150000001</c:v>
                </c:pt>
                <c:pt idx="33961">
                  <c:v>337.3376255</c:v>
                </c:pt>
                <c:pt idx="33962">
                  <c:v>337.34755949999999</c:v>
                </c:pt>
                <c:pt idx="33963">
                  <c:v>337.35749349999998</c:v>
                </c:pt>
                <c:pt idx="33964">
                  <c:v>337.36742850000002</c:v>
                </c:pt>
                <c:pt idx="33965">
                  <c:v>337.3773625</c:v>
                </c:pt>
                <c:pt idx="33966">
                  <c:v>337.38729649999999</c:v>
                </c:pt>
                <c:pt idx="33967">
                  <c:v>337.39723149999998</c:v>
                </c:pt>
                <c:pt idx="33968">
                  <c:v>337.40716550000002</c:v>
                </c:pt>
                <c:pt idx="33969">
                  <c:v>337.41709950000001</c:v>
                </c:pt>
                <c:pt idx="33970">
                  <c:v>337.42703349999999</c:v>
                </c:pt>
                <c:pt idx="33971">
                  <c:v>337.43696749999998</c:v>
                </c:pt>
                <c:pt idx="33972">
                  <c:v>337.44690250000002</c:v>
                </c:pt>
                <c:pt idx="33973">
                  <c:v>337.45683650000001</c:v>
                </c:pt>
                <c:pt idx="33974">
                  <c:v>337.4667705</c:v>
                </c:pt>
                <c:pt idx="33975">
                  <c:v>337.47670449999998</c:v>
                </c:pt>
                <c:pt idx="33976">
                  <c:v>337.48663950000002</c:v>
                </c:pt>
                <c:pt idx="33977">
                  <c:v>337.49657350000001</c:v>
                </c:pt>
                <c:pt idx="33978">
                  <c:v>337.5065075</c:v>
                </c:pt>
                <c:pt idx="33979">
                  <c:v>337.51644249999998</c:v>
                </c:pt>
                <c:pt idx="33980">
                  <c:v>337.52637650000003</c:v>
                </c:pt>
                <c:pt idx="33981">
                  <c:v>337.53631050000001</c:v>
                </c:pt>
                <c:pt idx="33982">
                  <c:v>337.5462445</c:v>
                </c:pt>
                <c:pt idx="33983">
                  <c:v>337.55617949999998</c:v>
                </c:pt>
                <c:pt idx="33984">
                  <c:v>337.56611349999997</c:v>
                </c:pt>
                <c:pt idx="33985">
                  <c:v>337.57604750000002</c:v>
                </c:pt>
                <c:pt idx="33986">
                  <c:v>337.5859815</c:v>
                </c:pt>
                <c:pt idx="33987">
                  <c:v>337.59591649999999</c:v>
                </c:pt>
                <c:pt idx="33988">
                  <c:v>337.60585049999997</c:v>
                </c:pt>
                <c:pt idx="33989">
                  <c:v>337.61578450000002</c:v>
                </c:pt>
                <c:pt idx="33990">
                  <c:v>337.6257185</c:v>
                </c:pt>
                <c:pt idx="33991">
                  <c:v>337.63565349999999</c:v>
                </c:pt>
                <c:pt idx="33992">
                  <c:v>337.64558749999998</c:v>
                </c:pt>
                <c:pt idx="33993">
                  <c:v>337.65552150000002</c:v>
                </c:pt>
                <c:pt idx="33994">
                  <c:v>337.66545550000001</c:v>
                </c:pt>
                <c:pt idx="33995">
                  <c:v>337.67539049999999</c:v>
                </c:pt>
                <c:pt idx="33996">
                  <c:v>337.68532449999998</c:v>
                </c:pt>
                <c:pt idx="33997">
                  <c:v>337.69525850000002</c:v>
                </c:pt>
                <c:pt idx="33998">
                  <c:v>337.70519250000001</c:v>
                </c:pt>
                <c:pt idx="33999">
                  <c:v>337.71512749999999</c:v>
                </c:pt>
                <c:pt idx="34000">
                  <c:v>337.72506149999998</c:v>
                </c:pt>
                <c:pt idx="34001">
                  <c:v>337.73499550000003</c:v>
                </c:pt>
                <c:pt idx="34002">
                  <c:v>337.74492950000001</c:v>
                </c:pt>
                <c:pt idx="34003">
                  <c:v>337.7548645</c:v>
                </c:pt>
                <c:pt idx="34004">
                  <c:v>337.76479849999998</c:v>
                </c:pt>
                <c:pt idx="34005">
                  <c:v>337.77473250000003</c:v>
                </c:pt>
                <c:pt idx="34006">
                  <c:v>337.78466730000002</c:v>
                </c:pt>
                <c:pt idx="34007">
                  <c:v>337.79460230000001</c:v>
                </c:pt>
                <c:pt idx="34008">
                  <c:v>337.8045363</c:v>
                </c:pt>
                <c:pt idx="34009">
                  <c:v>337.81447020000002</c:v>
                </c:pt>
                <c:pt idx="34010">
                  <c:v>337.82440430000003</c:v>
                </c:pt>
                <c:pt idx="34011">
                  <c:v>337.83433930000001</c:v>
                </c:pt>
                <c:pt idx="34012">
                  <c:v>337.8442733</c:v>
                </c:pt>
                <c:pt idx="34013">
                  <c:v>337.85420729999998</c:v>
                </c:pt>
                <c:pt idx="34014">
                  <c:v>337.86414130000003</c:v>
                </c:pt>
                <c:pt idx="34015">
                  <c:v>337.87407630000001</c:v>
                </c:pt>
                <c:pt idx="34016">
                  <c:v>337.8840103</c:v>
                </c:pt>
                <c:pt idx="34017">
                  <c:v>337.89394429999999</c:v>
                </c:pt>
                <c:pt idx="34018">
                  <c:v>337.90387829999997</c:v>
                </c:pt>
                <c:pt idx="34019">
                  <c:v>337.91381330000002</c:v>
                </c:pt>
                <c:pt idx="34020">
                  <c:v>337.9237473</c:v>
                </c:pt>
                <c:pt idx="34021">
                  <c:v>337.93368129999999</c:v>
                </c:pt>
                <c:pt idx="34022">
                  <c:v>337.94361529999998</c:v>
                </c:pt>
                <c:pt idx="34023">
                  <c:v>337.95355030000002</c:v>
                </c:pt>
                <c:pt idx="34024">
                  <c:v>337.9634843</c:v>
                </c:pt>
                <c:pt idx="34025">
                  <c:v>337.97341829999999</c:v>
                </c:pt>
                <c:pt idx="34026">
                  <c:v>337.98335229999998</c:v>
                </c:pt>
                <c:pt idx="34027">
                  <c:v>337.99328730000002</c:v>
                </c:pt>
                <c:pt idx="34028">
                  <c:v>338.00322130000001</c:v>
                </c:pt>
                <c:pt idx="34029">
                  <c:v>338.01315529999999</c:v>
                </c:pt>
                <c:pt idx="34030">
                  <c:v>338.02308929999998</c:v>
                </c:pt>
                <c:pt idx="34031">
                  <c:v>338.03302430000002</c:v>
                </c:pt>
                <c:pt idx="34032">
                  <c:v>338.04295830000001</c:v>
                </c:pt>
                <c:pt idx="34033">
                  <c:v>338.0528923</c:v>
                </c:pt>
                <c:pt idx="34034">
                  <c:v>338.06282629999998</c:v>
                </c:pt>
                <c:pt idx="34035">
                  <c:v>338.07276130000002</c:v>
                </c:pt>
                <c:pt idx="34036">
                  <c:v>338.08269530000001</c:v>
                </c:pt>
                <c:pt idx="34037">
                  <c:v>338.0926293</c:v>
                </c:pt>
                <c:pt idx="34038">
                  <c:v>338.10256329999999</c:v>
                </c:pt>
                <c:pt idx="34039">
                  <c:v>338.11249830000003</c:v>
                </c:pt>
                <c:pt idx="34040">
                  <c:v>338.12243230000001</c:v>
                </c:pt>
                <c:pt idx="34041">
                  <c:v>338.1323663</c:v>
                </c:pt>
                <c:pt idx="34042">
                  <c:v>338.14230029999999</c:v>
                </c:pt>
                <c:pt idx="34043">
                  <c:v>338.15223529999997</c:v>
                </c:pt>
                <c:pt idx="34044">
                  <c:v>338.16216930000002</c:v>
                </c:pt>
                <c:pt idx="34045">
                  <c:v>338.1721033</c:v>
                </c:pt>
                <c:pt idx="34046">
                  <c:v>338.18203729999999</c:v>
                </c:pt>
                <c:pt idx="34047">
                  <c:v>338.19197229999997</c:v>
                </c:pt>
                <c:pt idx="34048">
                  <c:v>338.20190630000002</c:v>
                </c:pt>
                <c:pt idx="34049">
                  <c:v>338.21184030000001</c:v>
                </c:pt>
                <c:pt idx="34050">
                  <c:v>338.22177529999999</c:v>
                </c:pt>
                <c:pt idx="34051">
                  <c:v>338.23170929999998</c:v>
                </c:pt>
                <c:pt idx="34052">
                  <c:v>338.24164330000002</c:v>
                </c:pt>
                <c:pt idx="34053">
                  <c:v>338.25157730000001</c:v>
                </c:pt>
                <c:pt idx="34054">
                  <c:v>338.26151229999999</c:v>
                </c:pt>
                <c:pt idx="34055">
                  <c:v>338.27144629999998</c:v>
                </c:pt>
                <c:pt idx="34056">
                  <c:v>338.28138030000002</c:v>
                </c:pt>
                <c:pt idx="34057">
                  <c:v>338.29131430000001</c:v>
                </c:pt>
                <c:pt idx="34058">
                  <c:v>338.30124929999999</c:v>
                </c:pt>
                <c:pt idx="34059">
                  <c:v>338.31118329999998</c:v>
                </c:pt>
                <c:pt idx="34060">
                  <c:v>338.32111730000003</c:v>
                </c:pt>
                <c:pt idx="34061">
                  <c:v>338.33105130000001</c:v>
                </c:pt>
                <c:pt idx="34062">
                  <c:v>338.3409863</c:v>
                </c:pt>
                <c:pt idx="34063">
                  <c:v>338.35092029999998</c:v>
                </c:pt>
                <c:pt idx="34064">
                  <c:v>338.36085430000003</c:v>
                </c:pt>
                <c:pt idx="34065">
                  <c:v>338.37078830000002</c:v>
                </c:pt>
                <c:pt idx="34066">
                  <c:v>338.3807233</c:v>
                </c:pt>
                <c:pt idx="34067">
                  <c:v>338.39065729999999</c:v>
                </c:pt>
                <c:pt idx="34068">
                  <c:v>338.40059129999997</c:v>
                </c:pt>
                <c:pt idx="34069">
                  <c:v>338.41052530000002</c:v>
                </c:pt>
                <c:pt idx="34070">
                  <c:v>338.4204603</c:v>
                </c:pt>
                <c:pt idx="34071">
                  <c:v>338.43039429999999</c:v>
                </c:pt>
                <c:pt idx="34072">
                  <c:v>338.44032829999998</c:v>
                </c:pt>
                <c:pt idx="34073">
                  <c:v>338.45026230000002</c:v>
                </c:pt>
                <c:pt idx="34074">
                  <c:v>338.4601973</c:v>
                </c:pt>
                <c:pt idx="34075">
                  <c:v>338.47013129999999</c:v>
                </c:pt>
                <c:pt idx="34076">
                  <c:v>338.48006529999998</c:v>
                </c:pt>
                <c:pt idx="34077">
                  <c:v>338.48999930000002</c:v>
                </c:pt>
                <c:pt idx="34078">
                  <c:v>338.49993430000001</c:v>
                </c:pt>
                <c:pt idx="34079">
                  <c:v>338.50986829999999</c:v>
                </c:pt>
                <c:pt idx="34080">
                  <c:v>338.51980229999998</c:v>
                </c:pt>
                <c:pt idx="34081">
                  <c:v>338.52973630000002</c:v>
                </c:pt>
                <c:pt idx="34082">
                  <c:v>338.53967130000001</c:v>
                </c:pt>
                <c:pt idx="34083">
                  <c:v>338.5496053</c:v>
                </c:pt>
                <c:pt idx="34084">
                  <c:v>338.55953929999998</c:v>
                </c:pt>
                <c:pt idx="34085">
                  <c:v>338.56947430000002</c:v>
                </c:pt>
                <c:pt idx="34086">
                  <c:v>338.57940830000001</c:v>
                </c:pt>
                <c:pt idx="34087">
                  <c:v>338.5893423</c:v>
                </c:pt>
                <c:pt idx="34088">
                  <c:v>338.59927629999999</c:v>
                </c:pt>
                <c:pt idx="34089">
                  <c:v>338.60921130000003</c:v>
                </c:pt>
                <c:pt idx="34090">
                  <c:v>338.61914530000001</c:v>
                </c:pt>
                <c:pt idx="34091">
                  <c:v>338.6290793</c:v>
                </c:pt>
                <c:pt idx="34092">
                  <c:v>338.63901329999999</c:v>
                </c:pt>
                <c:pt idx="34093">
                  <c:v>338.64894829999997</c:v>
                </c:pt>
                <c:pt idx="34094">
                  <c:v>338.65888230000002</c:v>
                </c:pt>
                <c:pt idx="34095">
                  <c:v>338.6688163</c:v>
                </c:pt>
                <c:pt idx="34096">
                  <c:v>338.67875029999999</c:v>
                </c:pt>
                <c:pt idx="34097">
                  <c:v>338.68868529999997</c:v>
                </c:pt>
                <c:pt idx="34098">
                  <c:v>338.69861930000002</c:v>
                </c:pt>
                <c:pt idx="34099">
                  <c:v>338.70855330000001</c:v>
                </c:pt>
                <c:pt idx="34100">
                  <c:v>338.71848729999999</c:v>
                </c:pt>
                <c:pt idx="34101">
                  <c:v>338.72842229999998</c:v>
                </c:pt>
                <c:pt idx="34102">
                  <c:v>338.73835630000002</c:v>
                </c:pt>
                <c:pt idx="34103">
                  <c:v>338.74829030000001</c:v>
                </c:pt>
                <c:pt idx="34104">
                  <c:v>338.75822429999999</c:v>
                </c:pt>
                <c:pt idx="34105">
                  <c:v>338.76815929999998</c:v>
                </c:pt>
                <c:pt idx="34106">
                  <c:v>338.77809330000002</c:v>
                </c:pt>
                <c:pt idx="34107">
                  <c:v>338.78802689999998</c:v>
                </c:pt>
                <c:pt idx="34108">
                  <c:v>338.79796090000002</c:v>
                </c:pt>
                <c:pt idx="34109">
                  <c:v>338.80789590000001</c:v>
                </c:pt>
                <c:pt idx="34110">
                  <c:v>338.81782989999999</c:v>
                </c:pt>
                <c:pt idx="34111">
                  <c:v>338.82776389999998</c:v>
                </c:pt>
                <c:pt idx="34112">
                  <c:v>338.83769790000002</c:v>
                </c:pt>
                <c:pt idx="34113">
                  <c:v>338.84763290000001</c:v>
                </c:pt>
                <c:pt idx="34114">
                  <c:v>338.85756689999999</c:v>
                </c:pt>
                <c:pt idx="34115">
                  <c:v>338.86750089999998</c:v>
                </c:pt>
                <c:pt idx="34116">
                  <c:v>338.87743590000002</c:v>
                </c:pt>
                <c:pt idx="34117">
                  <c:v>338.88736990000001</c:v>
                </c:pt>
                <c:pt idx="34118">
                  <c:v>338.8973039</c:v>
                </c:pt>
                <c:pt idx="34119">
                  <c:v>338.90723789999998</c:v>
                </c:pt>
                <c:pt idx="34120">
                  <c:v>338.91717290000003</c:v>
                </c:pt>
                <c:pt idx="34121">
                  <c:v>338.92710690000001</c:v>
                </c:pt>
                <c:pt idx="34122">
                  <c:v>338.9370409</c:v>
                </c:pt>
                <c:pt idx="34123">
                  <c:v>338.94697489999999</c:v>
                </c:pt>
                <c:pt idx="34124">
                  <c:v>338.95690990000003</c:v>
                </c:pt>
                <c:pt idx="34125">
                  <c:v>338.96684390000001</c:v>
                </c:pt>
                <c:pt idx="34126">
                  <c:v>338.9767779</c:v>
                </c:pt>
                <c:pt idx="34127">
                  <c:v>338.98671189999999</c:v>
                </c:pt>
                <c:pt idx="34128">
                  <c:v>338.99664689999997</c:v>
                </c:pt>
                <c:pt idx="34129">
                  <c:v>339.00658090000002</c:v>
                </c:pt>
                <c:pt idx="34130">
                  <c:v>339.0165149</c:v>
                </c:pt>
                <c:pt idx="34131">
                  <c:v>339.02644889999999</c:v>
                </c:pt>
                <c:pt idx="34132">
                  <c:v>339.03638389999998</c:v>
                </c:pt>
                <c:pt idx="34133">
                  <c:v>339.04631790000002</c:v>
                </c:pt>
                <c:pt idx="34134">
                  <c:v>339.05625190000001</c:v>
                </c:pt>
                <c:pt idx="34135">
                  <c:v>339.06618589999999</c:v>
                </c:pt>
                <c:pt idx="34136">
                  <c:v>339.07612089999998</c:v>
                </c:pt>
                <c:pt idx="34137">
                  <c:v>339.08605490000002</c:v>
                </c:pt>
                <c:pt idx="34138">
                  <c:v>339.09598890000001</c:v>
                </c:pt>
                <c:pt idx="34139">
                  <c:v>339.10592389999999</c:v>
                </c:pt>
                <c:pt idx="34140">
                  <c:v>339.11585789999998</c:v>
                </c:pt>
                <c:pt idx="34141">
                  <c:v>339.12579190000002</c:v>
                </c:pt>
                <c:pt idx="34142">
                  <c:v>339.13572590000001</c:v>
                </c:pt>
                <c:pt idx="34143">
                  <c:v>339.1456609</c:v>
                </c:pt>
                <c:pt idx="34144">
                  <c:v>339.15559489999998</c:v>
                </c:pt>
                <c:pt idx="34145">
                  <c:v>339.16552890000003</c:v>
                </c:pt>
                <c:pt idx="34146">
                  <c:v>339.17546290000001</c:v>
                </c:pt>
                <c:pt idx="34147">
                  <c:v>339.1853979</c:v>
                </c:pt>
                <c:pt idx="34148">
                  <c:v>339.19533189999999</c:v>
                </c:pt>
                <c:pt idx="34149">
                  <c:v>339.20526589999997</c:v>
                </c:pt>
                <c:pt idx="34150">
                  <c:v>339.21519990000002</c:v>
                </c:pt>
                <c:pt idx="34151">
                  <c:v>339.2251349</c:v>
                </c:pt>
                <c:pt idx="34152">
                  <c:v>339.23506889999999</c:v>
                </c:pt>
                <c:pt idx="34153">
                  <c:v>339.24500289999997</c:v>
                </c:pt>
                <c:pt idx="34154">
                  <c:v>339.25493790000002</c:v>
                </c:pt>
                <c:pt idx="34155">
                  <c:v>339.2648719</c:v>
                </c:pt>
                <c:pt idx="34156">
                  <c:v>339.27480589999999</c:v>
                </c:pt>
                <c:pt idx="34157">
                  <c:v>339.28473989999998</c:v>
                </c:pt>
                <c:pt idx="34158">
                  <c:v>339.29467490000002</c:v>
                </c:pt>
                <c:pt idx="34159">
                  <c:v>339.30460890000001</c:v>
                </c:pt>
                <c:pt idx="34160">
                  <c:v>339.31454289999999</c:v>
                </c:pt>
                <c:pt idx="34161">
                  <c:v>339.32447689999998</c:v>
                </c:pt>
                <c:pt idx="34162">
                  <c:v>339.33441190000002</c:v>
                </c:pt>
                <c:pt idx="34163">
                  <c:v>339.34434590000001</c:v>
                </c:pt>
                <c:pt idx="34164">
                  <c:v>339.35427989999999</c:v>
                </c:pt>
                <c:pt idx="34165">
                  <c:v>339.36421389999998</c:v>
                </c:pt>
                <c:pt idx="34166">
                  <c:v>339.37414890000002</c:v>
                </c:pt>
                <c:pt idx="34167">
                  <c:v>339.38408290000001</c:v>
                </c:pt>
                <c:pt idx="34168">
                  <c:v>339.3940169</c:v>
                </c:pt>
                <c:pt idx="34169">
                  <c:v>339.40395089999998</c:v>
                </c:pt>
                <c:pt idx="34170">
                  <c:v>339.41388590000003</c:v>
                </c:pt>
                <c:pt idx="34171">
                  <c:v>339.42381990000001</c:v>
                </c:pt>
                <c:pt idx="34172">
                  <c:v>339.4337539</c:v>
                </c:pt>
                <c:pt idx="34173">
                  <c:v>339.44368789999999</c:v>
                </c:pt>
                <c:pt idx="34174">
                  <c:v>339.45362290000003</c:v>
                </c:pt>
                <c:pt idx="34175">
                  <c:v>339.46355690000001</c:v>
                </c:pt>
                <c:pt idx="34176">
                  <c:v>339.4734909</c:v>
                </c:pt>
                <c:pt idx="34177">
                  <c:v>339.48342589999999</c:v>
                </c:pt>
                <c:pt idx="34178">
                  <c:v>339.49335989999997</c:v>
                </c:pt>
                <c:pt idx="34179">
                  <c:v>339.50329390000002</c:v>
                </c:pt>
                <c:pt idx="34180">
                  <c:v>339.5132279</c:v>
                </c:pt>
                <c:pt idx="34181">
                  <c:v>339.52316289999999</c:v>
                </c:pt>
                <c:pt idx="34182">
                  <c:v>339.53309689999998</c:v>
                </c:pt>
                <c:pt idx="34183">
                  <c:v>339.54303090000002</c:v>
                </c:pt>
                <c:pt idx="34184">
                  <c:v>339.55296490000001</c:v>
                </c:pt>
                <c:pt idx="34185">
                  <c:v>339.56289989999999</c:v>
                </c:pt>
                <c:pt idx="34186">
                  <c:v>339.57283389999998</c:v>
                </c:pt>
                <c:pt idx="34187">
                  <c:v>339.58276790000002</c:v>
                </c:pt>
                <c:pt idx="34188">
                  <c:v>339.59270190000001</c:v>
                </c:pt>
                <c:pt idx="34189">
                  <c:v>339.60263689999999</c:v>
                </c:pt>
                <c:pt idx="34190">
                  <c:v>339.61257089999998</c:v>
                </c:pt>
                <c:pt idx="34191">
                  <c:v>339.62250490000002</c:v>
                </c:pt>
                <c:pt idx="34192">
                  <c:v>339.63243990000001</c:v>
                </c:pt>
                <c:pt idx="34193">
                  <c:v>339.6423739</c:v>
                </c:pt>
                <c:pt idx="34194">
                  <c:v>339.65230789999998</c:v>
                </c:pt>
                <c:pt idx="34195">
                  <c:v>339.66224190000003</c:v>
                </c:pt>
                <c:pt idx="34196">
                  <c:v>339.67217690000001</c:v>
                </c:pt>
                <c:pt idx="34197">
                  <c:v>339.6821109</c:v>
                </c:pt>
                <c:pt idx="34198">
                  <c:v>339.69204489999998</c:v>
                </c:pt>
                <c:pt idx="34199">
                  <c:v>339.70197889999997</c:v>
                </c:pt>
                <c:pt idx="34200">
                  <c:v>339.71191390000001</c:v>
                </c:pt>
                <c:pt idx="34201">
                  <c:v>339.7218479</c:v>
                </c:pt>
                <c:pt idx="34202">
                  <c:v>339.73178189999999</c:v>
                </c:pt>
                <c:pt idx="34203">
                  <c:v>339.74171589999997</c:v>
                </c:pt>
                <c:pt idx="34204">
                  <c:v>339.75165090000002</c:v>
                </c:pt>
                <c:pt idx="34205">
                  <c:v>339.7615849</c:v>
                </c:pt>
                <c:pt idx="34206">
                  <c:v>339.77151889999999</c:v>
                </c:pt>
                <c:pt idx="34207">
                  <c:v>339.78145289999998</c:v>
                </c:pt>
                <c:pt idx="34208">
                  <c:v>339.79138799999998</c:v>
                </c:pt>
                <c:pt idx="34209">
                  <c:v>339.80132200000003</c:v>
                </c:pt>
                <c:pt idx="34210">
                  <c:v>339.81125600000001</c:v>
                </c:pt>
                <c:pt idx="34211">
                  <c:v>339.821191</c:v>
                </c:pt>
                <c:pt idx="34212">
                  <c:v>339.83112499999999</c:v>
                </c:pt>
                <c:pt idx="34213">
                  <c:v>339.84105899999997</c:v>
                </c:pt>
                <c:pt idx="34214">
                  <c:v>339.85099300000002</c:v>
                </c:pt>
                <c:pt idx="34215">
                  <c:v>339.860928</c:v>
                </c:pt>
                <c:pt idx="34216">
                  <c:v>339.87086199999999</c:v>
                </c:pt>
                <c:pt idx="34217">
                  <c:v>339.88079599999998</c:v>
                </c:pt>
                <c:pt idx="34218">
                  <c:v>339.89073000000002</c:v>
                </c:pt>
                <c:pt idx="34219">
                  <c:v>339.900665</c:v>
                </c:pt>
                <c:pt idx="34220">
                  <c:v>339.91059899999999</c:v>
                </c:pt>
                <c:pt idx="34221">
                  <c:v>339.92053299999998</c:v>
                </c:pt>
                <c:pt idx="34222">
                  <c:v>339.93046800000002</c:v>
                </c:pt>
                <c:pt idx="34223">
                  <c:v>339.94040200000001</c:v>
                </c:pt>
                <c:pt idx="34224">
                  <c:v>339.95033599999999</c:v>
                </c:pt>
                <c:pt idx="34225">
                  <c:v>339.96026999999998</c:v>
                </c:pt>
                <c:pt idx="34226">
                  <c:v>339.97020500000002</c:v>
                </c:pt>
                <c:pt idx="34227">
                  <c:v>339.98013900000001</c:v>
                </c:pt>
                <c:pt idx="34228">
                  <c:v>339.990073</c:v>
                </c:pt>
                <c:pt idx="34229">
                  <c:v>340.00000699999998</c:v>
                </c:pt>
                <c:pt idx="34230">
                  <c:v>340.00994200000002</c:v>
                </c:pt>
                <c:pt idx="34231">
                  <c:v>340.01987600000001</c:v>
                </c:pt>
                <c:pt idx="34232">
                  <c:v>340.02981</c:v>
                </c:pt>
                <c:pt idx="34233">
                  <c:v>340.03974399999998</c:v>
                </c:pt>
                <c:pt idx="34234">
                  <c:v>340.04967900000003</c:v>
                </c:pt>
                <c:pt idx="34235">
                  <c:v>340.05961300000001</c:v>
                </c:pt>
                <c:pt idx="34236">
                  <c:v>340.069547</c:v>
                </c:pt>
                <c:pt idx="34237">
                  <c:v>340.07948199999998</c:v>
                </c:pt>
                <c:pt idx="34238">
                  <c:v>340.08941600000003</c:v>
                </c:pt>
                <c:pt idx="34239">
                  <c:v>340.09935000000002</c:v>
                </c:pt>
                <c:pt idx="34240">
                  <c:v>340.109284</c:v>
                </c:pt>
                <c:pt idx="34241">
                  <c:v>340.11921899999999</c:v>
                </c:pt>
                <c:pt idx="34242">
                  <c:v>340.12915299999997</c:v>
                </c:pt>
                <c:pt idx="34243">
                  <c:v>340.13908700000002</c:v>
                </c:pt>
                <c:pt idx="34244">
                  <c:v>340.149021</c:v>
                </c:pt>
                <c:pt idx="34245">
                  <c:v>340.15895599999999</c:v>
                </c:pt>
                <c:pt idx="34246">
                  <c:v>340.16888999999998</c:v>
                </c:pt>
                <c:pt idx="34247">
                  <c:v>340.17882400000002</c:v>
                </c:pt>
                <c:pt idx="34248">
                  <c:v>340.18875800000001</c:v>
                </c:pt>
                <c:pt idx="34249">
                  <c:v>340.19869299999999</c:v>
                </c:pt>
                <c:pt idx="34250">
                  <c:v>340.20862699999998</c:v>
                </c:pt>
                <c:pt idx="34251">
                  <c:v>340.21856100000002</c:v>
                </c:pt>
                <c:pt idx="34252">
                  <c:v>340.22849600000001</c:v>
                </c:pt>
                <c:pt idx="34253">
                  <c:v>340.23842999999999</c:v>
                </c:pt>
                <c:pt idx="34254">
                  <c:v>340.24836399999998</c:v>
                </c:pt>
                <c:pt idx="34255">
                  <c:v>340.25829800000002</c:v>
                </c:pt>
                <c:pt idx="34256">
                  <c:v>340.26823300000001</c:v>
                </c:pt>
                <c:pt idx="34257">
                  <c:v>340.278167</c:v>
                </c:pt>
                <c:pt idx="34258">
                  <c:v>340.28810099999998</c:v>
                </c:pt>
                <c:pt idx="34259">
                  <c:v>340.29803500000003</c:v>
                </c:pt>
                <c:pt idx="34260">
                  <c:v>340.30797000000001</c:v>
                </c:pt>
                <c:pt idx="34261">
                  <c:v>340.317904</c:v>
                </c:pt>
                <c:pt idx="34262">
                  <c:v>340.32783799999999</c:v>
                </c:pt>
                <c:pt idx="34263">
                  <c:v>340.33777300000003</c:v>
                </c:pt>
                <c:pt idx="34264">
                  <c:v>340.34770700000001</c:v>
                </c:pt>
                <c:pt idx="34265">
                  <c:v>340.357641</c:v>
                </c:pt>
                <c:pt idx="34266">
                  <c:v>340.36757499999999</c:v>
                </c:pt>
                <c:pt idx="34267">
                  <c:v>340.37750999999997</c:v>
                </c:pt>
                <c:pt idx="34268">
                  <c:v>340.38744400000002</c:v>
                </c:pt>
                <c:pt idx="34269">
                  <c:v>340.397378</c:v>
                </c:pt>
                <c:pt idx="34270">
                  <c:v>340.40731199999999</c:v>
                </c:pt>
                <c:pt idx="34271">
                  <c:v>340.41724699999997</c:v>
                </c:pt>
                <c:pt idx="34272">
                  <c:v>340.42718100000002</c:v>
                </c:pt>
                <c:pt idx="34273">
                  <c:v>340.43711500000001</c:v>
                </c:pt>
                <c:pt idx="34274">
                  <c:v>340.44704899999999</c:v>
                </c:pt>
                <c:pt idx="34275">
                  <c:v>340.45698399999998</c:v>
                </c:pt>
                <c:pt idx="34276">
                  <c:v>340.46691800000002</c:v>
                </c:pt>
                <c:pt idx="34277">
                  <c:v>340.47685200000001</c:v>
                </c:pt>
                <c:pt idx="34278">
                  <c:v>340.48678699999999</c:v>
                </c:pt>
                <c:pt idx="34279">
                  <c:v>340.49672099999998</c:v>
                </c:pt>
                <c:pt idx="34280">
                  <c:v>340.50665500000002</c:v>
                </c:pt>
                <c:pt idx="34281">
                  <c:v>340.51658900000001</c:v>
                </c:pt>
                <c:pt idx="34282">
                  <c:v>340.52652399999999</c:v>
                </c:pt>
                <c:pt idx="34283">
                  <c:v>340.53645799999998</c:v>
                </c:pt>
                <c:pt idx="34284">
                  <c:v>340.54639200000003</c:v>
                </c:pt>
                <c:pt idx="34285">
                  <c:v>340.55632600000001</c:v>
                </c:pt>
                <c:pt idx="34286">
                  <c:v>340.566261</c:v>
                </c:pt>
                <c:pt idx="34287">
                  <c:v>340.57619499999998</c:v>
                </c:pt>
                <c:pt idx="34288">
                  <c:v>340.58612900000003</c:v>
                </c:pt>
                <c:pt idx="34289">
                  <c:v>340.59606400000001</c:v>
                </c:pt>
                <c:pt idx="34290">
                  <c:v>340.605998</c:v>
                </c:pt>
                <c:pt idx="34291">
                  <c:v>340.61593199999999</c:v>
                </c:pt>
                <c:pt idx="34292">
                  <c:v>340.62586599999997</c:v>
                </c:pt>
                <c:pt idx="34293">
                  <c:v>340.63580100000001</c:v>
                </c:pt>
                <c:pt idx="34294">
                  <c:v>340.645735</c:v>
                </c:pt>
                <c:pt idx="34295">
                  <c:v>340.65566899999999</c:v>
                </c:pt>
                <c:pt idx="34296">
                  <c:v>340.66560299999998</c:v>
                </c:pt>
                <c:pt idx="34297">
                  <c:v>340.67553800000002</c:v>
                </c:pt>
                <c:pt idx="34298">
                  <c:v>340.685472</c:v>
                </c:pt>
                <c:pt idx="34299">
                  <c:v>340.69540599999999</c:v>
                </c:pt>
                <c:pt idx="34300">
                  <c:v>340.70534099999998</c:v>
                </c:pt>
                <c:pt idx="34301">
                  <c:v>340.71527500000002</c:v>
                </c:pt>
                <c:pt idx="34302">
                  <c:v>340.72520900000001</c:v>
                </c:pt>
                <c:pt idx="34303">
                  <c:v>340.73514299999999</c:v>
                </c:pt>
                <c:pt idx="34304">
                  <c:v>340.74507799999998</c:v>
                </c:pt>
                <c:pt idx="34305">
                  <c:v>340.75501200000002</c:v>
                </c:pt>
                <c:pt idx="34306">
                  <c:v>340.76494600000001</c:v>
                </c:pt>
                <c:pt idx="34307">
                  <c:v>340.77488</c:v>
                </c:pt>
                <c:pt idx="34308">
                  <c:v>340.78481499999998</c:v>
                </c:pt>
                <c:pt idx="34309">
                  <c:v>340.79474879999998</c:v>
                </c:pt>
                <c:pt idx="34310">
                  <c:v>340.80468280000002</c:v>
                </c:pt>
                <c:pt idx="34311">
                  <c:v>340.81461780000001</c:v>
                </c:pt>
                <c:pt idx="34312">
                  <c:v>340.82455179999999</c:v>
                </c:pt>
                <c:pt idx="34313">
                  <c:v>340.83448579999998</c:v>
                </c:pt>
                <c:pt idx="34314">
                  <c:v>340.84441980000003</c:v>
                </c:pt>
                <c:pt idx="34315">
                  <c:v>340.85435480000001</c:v>
                </c:pt>
                <c:pt idx="34316">
                  <c:v>340.8642888</c:v>
                </c:pt>
                <c:pt idx="34317">
                  <c:v>340.87422279999998</c:v>
                </c:pt>
                <c:pt idx="34318">
                  <c:v>340.88415680000003</c:v>
                </c:pt>
                <c:pt idx="34319">
                  <c:v>340.89409180000001</c:v>
                </c:pt>
                <c:pt idx="34320">
                  <c:v>340.9040258</c:v>
                </c:pt>
                <c:pt idx="34321">
                  <c:v>340.91395979999999</c:v>
                </c:pt>
                <c:pt idx="34322">
                  <c:v>340.92389379999997</c:v>
                </c:pt>
                <c:pt idx="34323">
                  <c:v>340.93382880000001</c:v>
                </c:pt>
                <c:pt idx="34324">
                  <c:v>340.9437628</c:v>
                </c:pt>
                <c:pt idx="34325">
                  <c:v>340.95369679999999</c:v>
                </c:pt>
                <c:pt idx="34326">
                  <c:v>340.96363179999997</c:v>
                </c:pt>
                <c:pt idx="34327">
                  <c:v>340.97356580000002</c:v>
                </c:pt>
                <c:pt idx="34328">
                  <c:v>340.9834998</c:v>
                </c:pt>
                <c:pt idx="34329">
                  <c:v>340.99343379999999</c:v>
                </c:pt>
                <c:pt idx="34330">
                  <c:v>341.00336879999998</c:v>
                </c:pt>
                <c:pt idx="34331">
                  <c:v>341.01330280000002</c:v>
                </c:pt>
                <c:pt idx="34332">
                  <c:v>341.02323680000001</c:v>
                </c:pt>
                <c:pt idx="34333">
                  <c:v>341.03317179999999</c:v>
                </c:pt>
                <c:pt idx="34334">
                  <c:v>341.04310579999998</c:v>
                </c:pt>
                <c:pt idx="34335">
                  <c:v>341.05303980000002</c:v>
                </c:pt>
                <c:pt idx="34336">
                  <c:v>341.06297380000001</c:v>
                </c:pt>
                <c:pt idx="34337">
                  <c:v>341.07290879999999</c:v>
                </c:pt>
                <c:pt idx="34338">
                  <c:v>341.08284279999998</c:v>
                </c:pt>
                <c:pt idx="34339">
                  <c:v>341.09277680000002</c:v>
                </c:pt>
                <c:pt idx="34340">
                  <c:v>341.10271080000001</c:v>
                </c:pt>
                <c:pt idx="34341">
                  <c:v>341.1126458</c:v>
                </c:pt>
                <c:pt idx="34342">
                  <c:v>341.12257979999998</c:v>
                </c:pt>
                <c:pt idx="34343">
                  <c:v>341.13251380000003</c:v>
                </c:pt>
                <c:pt idx="34344">
                  <c:v>341.14244880000001</c:v>
                </c:pt>
                <c:pt idx="34345">
                  <c:v>341.1523828</c:v>
                </c:pt>
                <c:pt idx="34346">
                  <c:v>341.16231679999999</c:v>
                </c:pt>
                <c:pt idx="34347">
                  <c:v>341.17225079999997</c:v>
                </c:pt>
                <c:pt idx="34348">
                  <c:v>341.18218580000001</c:v>
                </c:pt>
                <c:pt idx="34349">
                  <c:v>341.1921198</c:v>
                </c:pt>
                <c:pt idx="34350">
                  <c:v>341.20205379999999</c:v>
                </c:pt>
                <c:pt idx="34351">
                  <c:v>341.21198779999997</c:v>
                </c:pt>
                <c:pt idx="34352">
                  <c:v>341.22192280000002</c:v>
                </c:pt>
                <c:pt idx="34353">
                  <c:v>341.2318568</c:v>
                </c:pt>
                <c:pt idx="34354">
                  <c:v>341.24179079999999</c:v>
                </c:pt>
                <c:pt idx="34355">
                  <c:v>341.25172579999997</c:v>
                </c:pt>
                <c:pt idx="34356">
                  <c:v>341.26165980000002</c:v>
                </c:pt>
                <c:pt idx="34357">
                  <c:v>341.27159380000001</c:v>
                </c:pt>
                <c:pt idx="34358">
                  <c:v>341.28152779999999</c:v>
                </c:pt>
                <c:pt idx="34359">
                  <c:v>341.29146279999998</c:v>
                </c:pt>
                <c:pt idx="34360">
                  <c:v>341.30139680000002</c:v>
                </c:pt>
                <c:pt idx="34361">
                  <c:v>341.31133080000001</c:v>
                </c:pt>
                <c:pt idx="34362">
                  <c:v>341.32126479999999</c:v>
                </c:pt>
                <c:pt idx="34363">
                  <c:v>341.33119979999998</c:v>
                </c:pt>
                <c:pt idx="34364">
                  <c:v>341.34113380000002</c:v>
                </c:pt>
                <c:pt idx="34365">
                  <c:v>341.35106780000001</c:v>
                </c:pt>
                <c:pt idx="34366">
                  <c:v>341.36100279999999</c:v>
                </c:pt>
                <c:pt idx="34367">
                  <c:v>341.37093679999998</c:v>
                </c:pt>
                <c:pt idx="34368">
                  <c:v>341.38087080000003</c:v>
                </c:pt>
                <c:pt idx="34369">
                  <c:v>341.39080480000001</c:v>
                </c:pt>
                <c:pt idx="34370">
                  <c:v>341.4007398</c:v>
                </c:pt>
                <c:pt idx="34371">
                  <c:v>341.41067379999998</c:v>
                </c:pt>
                <c:pt idx="34372">
                  <c:v>341.42060780000003</c:v>
                </c:pt>
                <c:pt idx="34373">
                  <c:v>341.43054180000001</c:v>
                </c:pt>
                <c:pt idx="34374">
                  <c:v>341.4404768</c:v>
                </c:pt>
                <c:pt idx="34375">
                  <c:v>341.45041079999999</c:v>
                </c:pt>
                <c:pt idx="34376">
                  <c:v>341.46034479999997</c:v>
                </c:pt>
                <c:pt idx="34377">
                  <c:v>341.47027980000001</c:v>
                </c:pt>
                <c:pt idx="34378">
                  <c:v>341.4802138</c:v>
                </c:pt>
                <c:pt idx="34379">
                  <c:v>341.49014779999999</c:v>
                </c:pt>
                <c:pt idx="34380">
                  <c:v>341.50008179999998</c:v>
                </c:pt>
                <c:pt idx="34381">
                  <c:v>341.51001680000002</c:v>
                </c:pt>
                <c:pt idx="34382">
                  <c:v>341.5199508</c:v>
                </c:pt>
                <c:pt idx="34383">
                  <c:v>341.52988479999999</c:v>
                </c:pt>
                <c:pt idx="34384">
                  <c:v>341.53981979999998</c:v>
                </c:pt>
                <c:pt idx="34385">
                  <c:v>341.54975380000002</c:v>
                </c:pt>
                <c:pt idx="34386">
                  <c:v>341.55968780000001</c:v>
                </c:pt>
                <c:pt idx="34387">
                  <c:v>341.56962179999999</c:v>
                </c:pt>
                <c:pt idx="34388">
                  <c:v>341.57955679999998</c:v>
                </c:pt>
                <c:pt idx="34389">
                  <c:v>341.58949080000002</c:v>
                </c:pt>
                <c:pt idx="34390">
                  <c:v>341.59942480000001</c:v>
                </c:pt>
                <c:pt idx="34391">
                  <c:v>341.6093588</c:v>
                </c:pt>
                <c:pt idx="34392">
                  <c:v>341.61929379999998</c:v>
                </c:pt>
                <c:pt idx="34393">
                  <c:v>341.62922780000002</c:v>
                </c:pt>
                <c:pt idx="34394">
                  <c:v>341.63916180000001</c:v>
                </c:pt>
                <c:pt idx="34395">
                  <c:v>341.6490968</c:v>
                </c:pt>
                <c:pt idx="34396">
                  <c:v>341.65903079999998</c:v>
                </c:pt>
                <c:pt idx="34397">
                  <c:v>341.66896480000003</c:v>
                </c:pt>
                <c:pt idx="34398">
                  <c:v>341.67889880000001</c:v>
                </c:pt>
                <c:pt idx="34399">
                  <c:v>341.6888338</c:v>
                </c:pt>
                <c:pt idx="34400">
                  <c:v>341.69876779999998</c:v>
                </c:pt>
                <c:pt idx="34401">
                  <c:v>341.70870179999997</c:v>
                </c:pt>
                <c:pt idx="34402">
                  <c:v>341.71863680000001</c:v>
                </c:pt>
                <c:pt idx="34403">
                  <c:v>341.7285708</c:v>
                </c:pt>
                <c:pt idx="34404">
                  <c:v>341.73850479999999</c:v>
                </c:pt>
                <c:pt idx="34405">
                  <c:v>341.74843879999997</c:v>
                </c:pt>
                <c:pt idx="34406">
                  <c:v>341.75837380000002</c:v>
                </c:pt>
                <c:pt idx="34407">
                  <c:v>341.7683078</c:v>
                </c:pt>
                <c:pt idx="34408">
                  <c:v>341.77824179999999</c:v>
                </c:pt>
                <c:pt idx="34409">
                  <c:v>341.78817550000002</c:v>
                </c:pt>
                <c:pt idx="34410">
                  <c:v>341.79811050000001</c:v>
                </c:pt>
                <c:pt idx="34411">
                  <c:v>341.80804449999999</c:v>
                </c:pt>
                <c:pt idx="34412">
                  <c:v>341.81797849999998</c:v>
                </c:pt>
                <c:pt idx="34413">
                  <c:v>341.82791350000002</c:v>
                </c:pt>
                <c:pt idx="34414">
                  <c:v>341.83784750000001</c:v>
                </c:pt>
                <c:pt idx="34415">
                  <c:v>341.8477815</c:v>
                </c:pt>
                <c:pt idx="34416">
                  <c:v>341.85771549999998</c:v>
                </c:pt>
                <c:pt idx="34417">
                  <c:v>341.86765050000002</c:v>
                </c:pt>
                <c:pt idx="34418">
                  <c:v>341.87758450000001</c:v>
                </c:pt>
                <c:pt idx="34419">
                  <c:v>341.8875185</c:v>
                </c:pt>
                <c:pt idx="34420">
                  <c:v>341.89745349999998</c:v>
                </c:pt>
                <c:pt idx="34421">
                  <c:v>341.90738750000003</c:v>
                </c:pt>
                <c:pt idx="34422">
                  <c:v>341.91732150000001</c:v>
                </c:pt>
                <c:pt idx="34423">
                  <c:v>341.9272555</c:v>
                </c:pt>
                <c:pt idx="34424">
                  <c:v>341.93719049999999</c:v>
                </c:pt>
                <c:pt idx="34425">
                  <c:v>341.94712449999997</c:v>
                </c:pt>
                <c:pt idx="34426">
                  <c:v>341.95705850000002</c:v>
                </c:pt>
                <c:pt idx="34427">
                  <c:v>341.9669925</c:v>
                </c:pt>
                <c:pt idx="34428">
                  <c:v>341.97692749999999</c:v>
                </c:pt>
                <c:pt idx="34429">
                  <c:v>341.98686149999997</c:v>
                </c:pt>
                <c:pt idx="34430">
                  <c:v>341.99679550000002</c:v>
                </c:pt>
                <c:pt idx="34431">
                  <c:v>342.0067305</c:v>
                </c:pt>
                <c:pt idx="34432">
                  <c:v>342.01666449999999</c:v>
                </c:pt>
                <c:pt idx="34433">
                  <c:v>342.02659849999998</c:v>
                </c:pt>
                <c:pt idx="34434">
                  <c:v>342.03653350000002</c:v>
                </c:pt>
                <c:pt idx="34435">
                  <c:v>342.04646750000001</c:v>
                </c:pt>
                <c:pt idx="34436">
                  <c:v>342.05640149999999</c:v>
                </c:pt>
                <c:pt idx="34437">
                  <c:v>342.06633549999998</c:v>
                </c:pt>
                <c:pt idx="34438">
                  <c:v>342.07627050000002</c:v>
                </c:pt>
                <c:pt idx="34439">
                  <c:v>342.08620450000001</c:v>
                </c:pt>
                <c:pt idx="34440">
                  <c:v>342.0961385</c:v>
                </c:pt>
                <c:pt idx="34441">
                  <c:v>342.10607249999998</c:v>
                </c:pt>
                <c:pt idx="34442">
                  <c:v>342.11600750000002</c:v>
                </c:pt>
                <c:pt idx="34443">
                  <c:v>342.12594150000001</c:v>
                </c:pt>
                <c:pt idx="34444">
                  <c:v>342.1358755</c:v>
                </c:pt>
                <c:pt idx="34445">
                  <c:v>342.14581049999998</c:v>
                </c:pt>
                <c:pt idx="34446">
                  <c:v>342.15574450000003</c:v>
                </c:pt>
                <c:pt idx="34447">
                  <c:v>342.16567850000001</c:v>
                </c:pt>
                <c:pt idx="34448">
                  <c:v>342.1756125</c:v>
                </c:pt>
                <c:pt idx="34449">
                  <c:v>342.18554749999998</c:v>
                </c:pt>
                <c:pt idx="34450">
                  <c:v>342.19548150000003</c:v>
                </c:pt>
                <c:pt idx="34451">
                  <c:v>342.20541550000002</c:v>
                </c:pt>
                <c:pt idx="34452">
                  <c:v>342.2153505</c:v>
                </c:pt>
                <c:pt idx="34453">
                  <c:v>342.22528449999999</c:v>
                </c:pt>
                <c:pt idx="34454">
                  <c:v>342.23521849999997</c:v>
                </c:pt>
                <c:pt idx="34455">
                  <c:v>342.24515250000002</c:v>
                </c:pt>
                <c:pt idx="34456">
                  <c:v>342.2550875</c:v>
                </c:pt>
                <c:pt idx="34457">
                  <c:v>342.26502149999999</c:v>
                </c:pt>
                <c:pt idx="34458">
                  <c:v>342.27495549999998</c:v>
                </c:pt>
                <c:pt idx="34459">
                  <c:v>342.28489050000002</c:v>
                </c:pt>
                <c:pt idx="34460">
                  <c:v>342.2948245</c:v>
                </c:pt>
                <c:pt idx="34461">
                  <c:v>342.30475849999999</c:v>
                </c:pt>
                <c:pt idx="34462">
                  <c:v>342.31469249999998</c:v>
                </c:pt>
                <c:pt idx="34463">
                  <c:v>342.32462750000002</c:v>
                </c:pt>
                <c:pt idx="34464">
                  <c:v>342.33456150000001</c:v>
                </c:pt>
                <c:pt idx="34465">
                  <c:v>342.34449549999999</c:v>
                </c:pt>
                <c:pt idx="34466">
                  <c:v>342.35442949999998</c:v>
                </c:pt>
                <c:pt idx="34467">
                  <c:v>342.36436450000002</c:v>
                </c:pt>
                <c:pt idx="34468">
                  <c:v>342.37429850000001</c:v>
                </c:pt>
                <c:pt idx="34469">
                  <c:v>342.3842325</c:v>
                </c:pt>
                <c:pt idx="34470">
                  <c:v>342.39416749999998</c:v>
                </c:pt>
                <c:pt idx="34471">
                  <c:v>342.40410150000002</c:v>
                </c:pt>
                <c:pt idx="34472">
                  <c:v>342.41403550000001</c:v>
                </c:pt>
                <c:pt idx="34473">
                  <c:v>342.4239695</c:v>
                </c:pt>
                <c:pt idx="34474">
                  <c:v>342.43390449999998</c:v>
                </c:pt>
                <c:pt idx="34475">
                  <c:v>342.44383850000003</c:v>
                </c:pt>
                <c:pt idx="34476">
                  <c:v>342.45377250000001</c:v>
                </c:pt>
                <c:pt idx="34477">
                  <c:v>342.4637075</c:v>
                </c:pt>
                <c:pt idx="34478">
                  <c:v>342.47364149999999</c:v>
                </c:pt>
                <c:pt idx="34479">
                  <c:v>342.48357549999997</c:v>
                </c:pt>
                <c:pt idx="34480">
                  <c:v>342.49350950000002</c:v>
                </c:pt>
                <c:pt idx="34481">
                  <c:v>342.5034445</c:v>
                </c:pt>
                <c:pt idx="34482">
                  <c:v>342.51337849999999</c:v>
                </c:pt>
                <c:pt idx="34483">
                  <c:v>342.52331249999997</c:v>
                </c:pt>
                <c:pt idx="34484">
                  <c:v>342.53324750000002</c:v>
                </c:pt>
                <c:pt idx="34485">
                  <c:v>342.5431815</c:v>
                </c:pt>
                <c:pt idx="34486">
                  <c:v>342.55311549999999</c:v>
                </c:pt>
                <c:pt idx="34487">
                  <c:v>342.56304949999998</c:v>
                </c:pt>
                <c:pt idx="34488">
                  <c:v>342.57298450000002</c:v>
                </c:pt>
                <c:pt idx="34489">
                  <c:v>342.58291850000001</c:v>
                </c:pt>
                <c:pt idx="34490">
                  <c:v>342.59285249999999</c:v>
                </c:pt>
                <c:pt idx="34491">
                  <c:v>342.60278749999998</c:v>
                </c:pt>
                <c:pt idx="34492">
                  <c:v>342.61272150000002</c:v>
                </c:pt>
                <c:pt idx="34493">
                  <c:v>342.62265550000001</c:v>
                </c:pt>
                <c:pt idx="34494">
                  <c:v>342.63258949999999</c:v>
                </c:pt>
                <c:pt idx="34495">
                  <c:v>342.64252449999998</c:v>
                </c:pt>
                <c:pt idx="34496">
                  <c:v>342.65245850000002</c:v>
                </c:pt>
                <c:pt idx="34497">
                  <c:v>342.66239250000001</c:v>
                </c:pt>
                <c:pt idx="34498">
                  <c:v>342.67232749999999</c:v>
                </c:pt>
                <c:pt idx="34499">
                  <c:v>342.68226149999998</c:v>
                </c:pt>
                <c:pt idx="34500">
                  <c:v>342.69219550000003</c:v>
                </c:pt>
                <c:pt idx="34501">
                  <c:v>342.70212950000001</c:v>
                </c:pt>
                <c:pt idx="34502">
                  <c:v>342.7120645</c:v>
                </c:pt>
                <c:pt idx="34503">
                  <c:v>342.72199849999998</c:v>
                </c:pt>
                <c:pt idx="34504">
                  <c:v>342.73193250000003</c:v>
                </c:pt>
                <c:pt idx="34505">
                  <c:v>342.74186750000001</c:v>
                </c:pt>
                <c:pt idx="34506">
                  <c:v>342.7518015</c:v>
                </c:pt>
                <c:pt idx="34507">
                  <c:v>342.76173549999999</c:v>
                </c:pt>
                <c:pt idx="34508">
                  <c:v>342.77166949999997</c:v>
                </c:pt>
                <c:pt idx="34509">
                  <c:v>342.78160450000001</c:v>
                </c:pt>
                <c:pt idx="34510">
                  <c:v>342.79153889999998</c:v>
                </c:pt>
                <c:pt idx="34511">
                  <c:v>342.80147290000002</c:v>
                </c:pt>
                <c:pt idx="34512">
                  <c:v>342.81140790000001</c:v>
                </c:pt>
                <c:pt idx="34513">
                  <c:v>342.82134189999999</c:v>
                </c:pt>
                <c:pt idx="34514">
                  <c:v>342.83127589999998</c:v>
                </c:pt>
                <c:pt idx="34515">
                  <c:v>342.84121090000002</c:v>
                </c:pt>
                <c:pt idx="34516">
                  <c:v>342.85114490000001</c:v>
                </c:pt>
                <c:pt idx="34517">
                  <c:v>342.8610789</c:v>
                </c:pt>
                <c:pt idx="34518">
                  <c:v>342.87101289999998</c:v>
                </c:pt>
                <c:pt idx="34519">
                  <c:v>342.88094790000002</c:v>
                </c:pt>
                <c:pt idx="34520">
                  <c:v>342.89088190000001</c:v>
                </c:pt>
                <c:pt idx="34521">
                  <c:v>342.9008159</c:v>
                </c:pt>
                <c:pt idx="34522">
                  <c:v>342.91075089999998</c:v>
                </c:pt>
                <c:pt idx="34523">
                  <c:v>342.92068490000003</c:v>
                </c:pt>
                <c:pt idx="34524">
                  <c:v>342.93061890000001</c:v>
                </c:pt>
                <c:pt idx="34525">
                  <c:v>342.9405529</c:v>
                </c:pt>
                <c:pt idx="34526">
                  <c:v>342.95048789999998</c:v>
                </c:pt>
                <c:pt idx="34527">
                  <c:v>342.96042189999997</c:v>
                </c:pt>
                <c:pt idx="34528">
                  <c:v>342.97035590000002</c:v>
                </c:pt>
                <c:pt idx="34529">
                  <c:v>342.9802909</c:v>
                </c:pt>
                <c:pt idx="34530">
                  <c:v>342.99022489999999</c:v>
                </c:pt>
                <c:pt idx="34531">
                  <c:v>343.00015889999997</c:v>
                </c:pt>
                <c:pt idx="34532">
                  <c:v>343.01009390000002</c:v>
                </c:pt>
                <c:pt idx="34533">
                  <c:v>343.0200279</c:v>
                </c:pt>
                <c:pt idx="34534">
                  <c:v>343.02996189999999</c:v>
                </c:pt>
                <c:pt idx="34535">
                  <c:v>343.03989589999998</c:v>
                </c:pt>
                <c:pt idx="34536">
                  <c:v>343.04983090000002</c:v>
                </c:pt>
                <c:pt idx="34537">
                  <c:v>343.0597649</c:v>
                </c:pt>
                <c:pt idx="34538">
                  <c:v>343.06969889999999</c:v>
                </c:pt>
                <c:pt idx="34539">
                  <c:v>343.07963389999998</c:v>
                </c:pt>
                <c:pt idx="34540">
                  <c:v>343.08956790000002</c:v>
                </c:pt>
                <c:pt idx="34541">
                  <c:v>343.09950190000001</c:v>
                </c:pt>
                <c:pt idx="34542">
                  <c:v>343.10943689999999</c:v>
                </c:pt>
                <c:pt idx="34543">
                  <c:v>343.11937089999998</c:v>
                </c:pt>
                <c:pt idx="34544">
                  <c:v>343.12930490000002</c:v>
                </c:pt>
                <c:pt idx="34545">
                  <c:v>343.13923990000001</c:v>
                </c:pt>
                <c:pt idx="34546">
                  <c:v>343.14917389999999</c:v>
                </c:pt>
                <c:pt idx="34547">
                  <c:v>343.15910789999998</c:v>
                </c:pt>
                <c:pt idx="34548">
                  <c:v>343.16904190000002</c:v>
                </c:pt>
                <c:pt idx="34549">
                  <c:v>343.17897690000001</c:v>
                </c:pt>
                <c:pt idx="34550">
                  <c:v>343.1889109</c:v>
                </c:pt>
                <c:pt idx="34551">
                  <c:v>343.19884489999998</c:v>
                </c:pt>
                <c:pt idx="34552">
                  <c:v>343.20877990000002</c:v>
                </c:pt>
                <c:pt idx="34553">
                  <c:v>343.21871390000001</c:v>
                </c:pt>
                <c:pt idx="34554">
                  <c:v>343.2286479</c:v>
                </c:pt>
                <c:pt idx="34555">
                  <c:v>343.23858289999998</c:v>
                </c:pt>
                <c:pt idx="34556">
                  <c:v>343.24851690000003</c:v>
                </c:pt>
                <c:pt idx="34557">
                  <c:v>343.25845090000001</c:v>
                </c:pt>
                <c:pt idx="34558">
                  <c:v>343.2683859</c:v>
                </c:pt>
                <c:pt idx="34559">
                  <c:v>343.27831989999999</c:v>
                </c:pt>
                <c:pt idx="34560">
                  <c:v>343.28825389999997</c:v>
                </c:pt>
                <c:pt idx="34561">
                  <c:v>343.29818890000001</c:v>
                </c:pt>
                <c:pt idx="34562">
                  <c:v>343.3081229</c:v>
                </c:pt>
                <c:pt idx="34563">
                  <c:v>343.31805689999999</c:v>
                </c:pt>
                <c:pt idx="34564">
                  <c:v>343.32799189999997</c:v>
                </c:pt>
                <c:pt idx="34565">
                  <c:v>343.33792590000002</c:v>
                </c:pt>
                <c:pt idx="34566">
                  <c:v>343.3478599</c:v>
                </c:pt>
                <c:pt idx="34567">
                  <c:v>343.35779389999999</c:v>
                </c:pt>
                <c:pt idx="34568">
                  <c:v>343.36772889999997</c:v>
                </c:pt>
                <c:pt idx="34569">
                  <c:v>343.37766290000002</c:v>
                </c:pt>
                <c:pt idx="34570">
                  <c:v>343.38759690000001</c:v>
                </c:pt>
                <c:pt idx="34571">
                  <c:v>343.39753189999999</c:v>
                </c:pt>
                <c:pt idx="34572">
                  <c:v>343.40746589999998</c:v>
                </c:pt>
                <c:pt idx="34573">
                  <c:v>343.41739990000002</c:v>
                </c:pt>
                <c:pt idx="34574">
                  <c:v>343.42733490000001</c:v>
                </c:pt>
                <c:pt idx="34575">
                  <c:v>343.43726889999999</c:v>
                </c:pt>
                <c:pt idx="34576">
                  <c:v>343.44720289999998</c:v>
                </c:pt>
                <c:pt idx="34577">
                  <c:v>343.45713790000002</c:v>
                </c:pt>
                <c:pt idx="34578">
                  <c:v>343.46707190000001</c:v>
                </c:pt>
                <c:pt idx="34579">
                  <c:v>343.47700589999999</c:v>
                </c:pt>
                <c:pt idx="34580">
                  <c:v>343.48694089999998</c:v>
                </c:pt>
                <c:pt idx="34581">
                  <c:v>343.49687490000002</c:v>
                </c:pt>
                <c:pt idx="34582">
                  <c:v>343.50680890000001</c:v>
                </c:pt>
                <c:pt idx="34583">
                  <c:v>343.51674389999999</c:v>
                </c:pt>
                <c:pt idx="34584">
                  <c:v>343.52667789999998</c:v>
                </c:pt>
                <c:pt idx="34585">
                  <c:v>343.53661190000003</c:v>
                </c:pt>
                <c:pt idx="34586">
                  <c:v>343.54654690000001</c:v>
                </c:pt>
                <c:pt idx="34587">
                  <c:v>343.5564809</c:v>
                </c:pt>
                <c:pt idx="34588">
                  <c:v>343.56641489999998</c:v>
                </c:pt>
                <c:pt idx="34589">
                  <c:v>343.57634990000003</c:v>
                </c:pt>
                <c:pt idx="34590">
                  <c:v>343.58628390000001</c:v>
                </c:pt>
                <c:pt idx="34591">
                  <c:v>343.5962179</c:v>
                </c:pt>
                <c:pt idx="34592">
                  <c:v>343.60615189999999</c:v>
                </c:pt>
                <c:pt idx="34593">
                  <c:v>343.61608690000003</c:v>
                </c:pt>
                <c:pt idx="34594">
                  <c:v>343.62602090000001</c:v>
                </c:pt>
                <c:pt idx="34595">
                  <c:v>343.6359549</c:v>
                </c:pt>
                <c:pt idx="34596">
                  <c:v>343.64588989999999</c:v>
                </c:pt>
                <c:pt idx="34597">
                  <c:v>343.65582389999997</c:v>
                </c:pt>
                <c:pt idx="34598">
                  <c:v>343.66575790000002</c:v>
                </c:pt>
                <c:pt idx="34599">
                  <c:v>343.6756929</c:v>
                </c:pt>
                <c:pt idx="34600">
                  <c:v>343.68562689999999</c:v>
                </c:pt>
                <c:pt idx="34601">
                  <c:v>343.69556089999998</c:v>
                </c:pt>
                <c:pt idx="34602">
                  <c:v>343.70549590000002</c:v>
                </c:pt>
                <c:pt idx="34603">
                  <c:v>343.7154299</c:v>
                </c:pt>
                <c:pt idx="34604">
                  <c:v>343.72536389999999</c:v>
                </c:pt>
                <c:pt idx="34605">
                  <c:v>343.73529889999998</c:v>
                </c:pt>
                <c:pt idx="34606">
                  <c:v>343.74523290000002</c:v>
                </c:pt>
                <c:pt idx="34607">
                  <c:v>343.75516690000001</c:v>
                </c:pt>
                <c:pt idx="34608">
                  <c:v>343.76510189999999</c:v>
                </c:pt>
                <c:pt idx="34609">
                  <c:v>343.77503589999998</c:v>
                </c:pt>
                <c:pt idx="34610">
                  <c:v>343.78496990000002</c:v>
                </c:pt>
                <c:pt idx="34611">
                  <c:v>343.79490429999998</c:v>
                </c:pt>
                <c:pt idx="34612">
                  <c:v>343.80483829999997</c:v>
                </c:pt>
                <c:pt idx="34613">
                  <c:v>343.81477230000002</c:v>
                </c:pt>
                <c:pt idx="34614">
                  <c:v>343.8247073</c:v>
                </c:pt>
                <c:pt idx="34615">
                  <c:v>343.83464129999999</c:v>
                </c:pt>
                <c:pt idx="34616">
                  <c:v>343.84457630000003</c:v>
                </c:pt>
                <c:pt idx="34617">
                  <c:v>343.85451030000002</c:v>
                </c:pt>
                <c:pt idx="34618">
                  <c:v>343.8644443</c:v>
                </c:pt>
                <c:pt idx="34619">
                  <c:v>343.87437929999999</c:v>
                </c:pt>
                <c:pt idx="34620">
                  <c:v>343.88431329999997</c:v>
                </c:pt>
                <c:pt idx="34621">
                  <c:v>343.89424730000002</c:v>
                </c:pt>
                <c:pt idx="34622">
                  <c:v>343.9041823</c:v>
                </c:pt>
                <c:pt idx="34623">
                  <c:v>343.91411629999999</c:v>
                </c:pt>
                <c:pt idx="34624">
                  <c:v>343.92405029999998</c:v>
                </c:pt>
                <c:pt idx="34625">
                  <c:v>343.93398530000002</c:v>
                </c:pt>
                <c:pt idx="34626">
                  <c:v>343.94391919999998</c:v>
                </c:pt>
                <c:pt idx="34627">
                  <c:v>343.95385329999999</c:v>
                </c:pt>
                <c:pt idx="34628">
                  <c:v>343.96378829999998</c:v>
                </c:pt>
                <c:pt idx="34629">
                  <c:v>343.97372230000002</c:v>
                </c:pt>
                <c:pt idx="34630">
                  <c:v>343.98365630000001</c:v>
                </c:pt>
                <c:pt idx="34631">
                  <c:v>343.99359129999999</c:v>
                </c:pt>
                <c:pt idx="34632">
                  <c:v>344.00352529999998</c:v>
                </c:pt>
                <c:pt idx="34633">
                  <c:v>344.01345930000002</c:v>
                </c:pt>
                <c:pt idx="34634">
                  <c:v>344.02339430000001</c:v>
                </c:pt>
                <c:pt idx="34635">
                  <c:v>344.03332829999999</c:v>
                </c:pt>
                <c:pt idx="34636">
                  <c:v>344.04326229999998</c:v>
                </c:pt>
                <c:pt idx="34637">
                  <c:v>344.05319730000002</c:v>
                </c:pt>
                <c:pt idx="34638">
                  <c:v>344.06313130000001</c:v>
                </c:pt>
                <c:pt idx="34639">
                  <c:v>344.07306629999999</c:v>
                </c:pt>
                <c:pt idx="34640">
                  <c:v>344.08300029999998</c:v>
                </c:pt>
                <c:pt idx="34641">
                  <c:v>344.09293430000002</c:v>
                </c:pt>
                <c:pt idx="34642">
                  <c:v>344.10286930000001</c:v>
                </c:pt>
                <c:pt idx="34643">
                  <c:v>344.1128033</c:v>
                </c:pt>
                <c:pt idx="34644">
                  <c:v>344.12273729999998</c:v>
                </c:pt>
                <c:pt idx="34645">
                  <c:v>344.13267230000002</c:v>
                </c:pt>
                <c:pt idx="34646">
                  <c:v>344.14260630000001</c:v>
                </c:pt>
                <c:pt idx="34647">
                  <c:v>344.1525403</c:v>
                </c:pt>
                <c:pt idx="34648">
                  <c:v>344.16247529999998</c:v>
                </c:pt>
                <c:pt idx="34649">
                  <c:v>344.17240930000003</c:v>
                </c:pt>
                <c:pt idx="34650">
                  <c:v>344.18234430000001</c:v>
                </c:pt>
                <c:pt idx="34651">
                  <c:v>344.1922783</c:v>
                </c:pt>
                <c:pt idx="34652">
                  <c:v>344.20221229999999</c:v>
                </c:pt>
                <c:pt idx="34653">
                  <c:v>344.21214730000003</c:v>
                </c:pt>
                <c:pt idx="34654">
                  <c:v>344.22208130000001</c:v>
                </c:pt>
                <c:pt idx="34655">
                  <c:v>344.2320153</c:v>
                </c:pt>
                <c:pt idx="34656">
                  <c:v>344.24195029999998</c:v>
                </c:pt>
                <c:pt idx="34657">
                  <c:v>344.25188420000001</c:v>
                </c:pt>
                <c:pt idx="34658">
                  <c:v>344.26181830000002</c:v>
                </c:pt>
                <c:pt idx="34659">
                  <c:v>344.2717533</c:v>
                </c:pt>
                <c:pt idx="34660">
                  <c:v>344.28168729999999</c:v>
                </c:pt>
                <c:pt idx="34661">
                  <c:v>344.29162229999997</c:v>
                </c:pt>
                <c:pt idx="34662">
                  <c:v>344.30155630000002</c:v>
                </c:pt>
                <c:pt idx="34663">
                  <c:v>344.3114903</c:v>
                </c:pt>
                <c:pt idx="34664">
                  <c:v>344.32142529999999</c:v>
                </c:pt>
                <c:pt idx="34665">
                  <c:v>344.33135929999997</c:v>
                </c:pt>
                <c:pt idx="34666">
                  <c:v>344.34129330000002</c:v>
                </c:pt>
                <c:pt idx="34667">
                  <c:v>344.3512283</c:v>
                </c:pt>
                <c:pt idx="34668">
                  <c:v>344.36116229999999</c:v>
                </c:pt>
                <c:pt idx="34669">
                  <c:v>344.37109729999997</c:v>
                </c:pt>
                <c:pt idx="34670">
                  <c:v>344.38103130000002</c:v>
                </c:pt>
                <c:pt idx="34671">
                  <c:v>344.3909653</c:v>
                </c:pt>
                <c:pt idx="34672">
                  <c:v>344.40090029999999</c:v>
                </c:pt>
                <c:pt idx="34673">
                  <c:v>344.41083429999998</c:v>
                </c:pt>
                <c:pt idx="34674">
                  <c:v>344.42076830000002</c:v>
                </c:pt>
                <c:pt idx="34675">
                  <c:v>344.4307033</c:v>
                </c:pt>
                <c:pt idx="34676">
                  <c:v>344.44063729999999</c:v>
                </c:pt>
                <c:pt idx="34677">
                  <c:v>344.45057229999998</c:v>
                </c:pt>
                <c:pt idx="34678">
                  <c:v>344.46050630000002</c:v>
                </c:pt>
                <c:pt idx="34679">
                  <c:v>344.47044030000001</c:v>
                </c:pt>
                <c:pt idx="34680">
                  <c:v>344.48037529999999</c:v>
                </c:pt>
                <c:pt idx="34681">
                  <c:v>344.49030929999998</c:v>
                </c:pt>
                <c:pt idx="34682">
                  <c:v>344.50024430000002</c:v>
                </c:pt>
                <c:pt idx="34683">
                  <c:v>344.51017830000001</c:v>
                </c:pt>
                <c:pt idx="34684">
                  <c:v>344.52011229999999</c:v>
                </c:pt>
                <c:pt idx="34685">
                  <c:v>344.53004729999998</c:v>
                </c:pt>
                <c:pt idx="34686">
                  <c:v>344.53998130000002</c:v>
                </c:pt>
                <c:pt idx="34687">
                  <c:v>344.54991530000001</c:v>
                </c:pt>
                <c:pt idx="34688">
                  <c:v>344.55985029999999</c:v>
                </c:pt>
                <c:pt idx="34689">
                  <c:v>344.56978429999998</c:v>
                </c:pt>
                <c:pt idx="34690">
                  <c:v>344.57971930000002</c:v>
                </c:pt>
                <c:pt idx="34691">
                  <c:v>344.58965330000001</c:v>
                </c:pt>
                <c:pt idx="34692">
                  <c:v>344.5995873</c:v>
                </c:pt>
                <c:pt idx="34693">
                  <c:v>344.60952229999998</c:v>
                </c:pt>
                <c:pt idx="34694">
                  <c:v>344.61945630000002</c:v>
                </c:pt>
                <c:pt idx="34695">
                  <c:v>344.62939130000001</c:v>
                </c:pt>
                <c:pt idx="34696">
                  <c:v>344.6393253</c:v>
                </c:pt>
                <c:pt idx="34697">
                  <c:v>344.64925929999998</c:v>
                </c:pt>
                <c:pt idx="34698">
                  <c:v>344.65919430000002</c:v>
                </c:pt>
                <c:pt idx="34699">
                  <c:v>344.66912830000001</c:v>
                </c:pt>
                <c:pt idx="34700">
                  <c:v>344.6790623</c:v>
                </c:pt>
                <c:pt idx="34701">
                  <c:v>344.68899729999998</c:v>
                </c:pt>
                <c:pt idx="34702">
                  <c:v>344.69893130000003</c:v>
                </c:pt>
                <c:pt idx="34703">
                  <c:v>344.70886630000001</c:v>
                </c:pt>
                <c:pt idx="34704">
                  <c:v>344.7188003</c:v>
                </c:pt>
                <c:pt idx="34705">
                  <c:v>344.72873429999999</c:v>
                </c:pt>
                <c:pt idx="34706">
                  <c:v>344.73866930000003</c:v>
                </c:pt>
                <c:pt idx="34707">
                  <c:v>344.74860330000001</c:v>
                </c:pt>
                <c:pt idx="34708">
                  <c:v>344.7585383</c:v>
                </c:pt>
                <c:pt idx="34709">
                  <c:v>344.76847229999998</c:v>
                </c:pt>
                <c:pt idx="34710">
                  <c:v>344.77840629999997</c:v>
                </c:pt>
                <c:pt idx="34711">
                  <c:v>344.78834130000001</c:v>
                </c:pt>
                <c:pt idx="34712">
                  <c:v>344.79827560000001</c:v>
                </c:pt>
                <c:pt idx="34713">
                  <c:v>344.8082096</c:v>
                </c:pt>
                <c:pt idx="34714">
                  <c:v>344.81814459999998</c:v>
                </c:pt>
                <c:pt idx="34715">
                  <c:v>344.82807860000003</c:v>
                </c:pt>
                <c:pt idx="34716">
                  <c:v>344.83801360000001</c:v>
                </c:pt>
                <c:pt idx="34717">
                  <c:v>344.8479476</c:v>
                </c:pt>
                <c:pt idx="34718">
                  <c:v>344.85788159999998</c:v>
                </c:pt>
                <c:pt idx="34719">
                  <c:v>344.86781660000003</c:v>
                </c:pt>
                <c:pt idx="34720">
                  <c:v>344.87775060000001</c:v>
                </c:pt>
                <c:pt idx="34721">
                  <c:v>344.8876856</c:v>
                </c:pt>
                <c:pt idx="34722">
                  <c:v>344.89761959999998</c:v>
                </c:pt>
                <c:pt idx="34723">
                  <c:v>344.90755360000003</c:v>
                </c:pt>
                <c:pt idx="34724">
                  <c:v>344.91748860000001</c:v>
                </c:pt>
                <c:pt idx="34725">
                  <c:v>344.9274226</c:v>
                </c:pt>
                <c:pt idx="34726">
                  <c:v>344.93735759999998</c:v>
                </c:pt>
                <c:pt idx="34727">
                  <c:v>344.94729160000003</c:v>
                </c:pt>
                <c:pt idx="34728">
                  <c:v>344.95722560000002</c:v>
                </c:pt>
                <c:pt idx="34729">
                  <c:v>344.9671606</c:v>
                </c:pt>
                <c:pt idx="34730">
                  <c:v>344.97709459999999</c:v>
                </c:pt>
                <c:pt idx="34731">
                  <c:v>344.98702859999997</c:v>
                </c:pt>
                <c:pt idx="34732">
                  <c:v>344.99696360000002</c:v>
                </c:pt>
                <c:pt idx="34733">
                  <c:v>345.0068976</c:v>
                </c:pt>
                <c:pt idx="34734">
                  <c:v>345.01683259999999</c:v>
                </c:pt>
                <c:pt idx="34735">
                  <c:v>345.02676659999997</c:v>
                </c:pt>
                <c:pt idx="34736">
                  <c:v>345.03670060000002</c:v>
                </c:pt>
                <c:pt idx="34737">
                  <c:v>345.0466356</c:v>
                </c:pt>
                <c:pt idx="34738">
                  <c:v>345.05656959999999</c:v>
                </c:pt>
                <c:pt idx="34739">
                  <c:v>345.06650459999997</c:v>
                </c:pt>
                <c:pt idx="34740">
                  <c:v>345.07643860000002</c:v>
                </c:pt>
                <c:pt idx="34741">
                  <c:v>345.0863726</c:v>
                </c:pt>
                <c:pt idx="34742">
                  <c:v>345.09630759999999</c:v>
                </c:pt>
                <c:pt idx="34743">
                  <c:v>345.10624159999998</c:v>
                </c:pt>
                <c:pt idx="34744">
                  <c:v>345.11617660000002</c:v>
                </c:pt>
                <c:pt idx="34745">
                  <c:v>345.1261106</c:v>
                </c:pt>
                <c:pt idx="34746">
                  <c:v>345.13604459999999</c:v>
                </c:pt>
                <c:pt idx="34747">
                  <c:v>345.14597959999998</c:v>
                </c:pt>
                <c:pt idx="34748">
                  <c:v>345.15591360000002</c:v>
                </c:pt>
                <c:pt idx="34749">
                  <c:v>345.16584760000001</c:v>
                </c:pt>
                <c:pt idx="34750">
                  <c:v>345.17578259999999</c:v>
                </c:pt>
                <c:pt idx="34751">
                  <c:v>345.18571659999998</c:v>
                </c:pt>
                <c:pt idx="34752">
                  <c:v>345.19565160000002</c:v>
                </c:pt>
                <c:pt idx="34753">
                  <c:v>345.20558560000001</c:v>
                </c:pt>
                <c:pt idx="34754">
                  <c:v>345.21551959999999</c:v>
                </c:pt>
                <c:pt idx="34755">
                  <c:v>345.22545459999998</c:v>
                </c:pt>
                <c:pt idx="34756">
                  <c:v>345.23538860000002</c:v>
                </c:pt>
                <c:pt idx="34757">
                  <c:v>345.24532360000001</c:v>
                </c:pt>
                <c:pt idx="34758">
                  <c:v>345.25525759999999</c:v>
                </c:pt>
                <c:pt idx="34759">
                  <c:v>345.26519159999998</c:v>
                </c:pt>
                <c:pt idx="34760">
                  <c:v>345.27512660000002</c:v>
                </c:pt>
                <c:pt idx="34761">
                  <c:v>345.28506060000001</c:v>
                </c:pt>
                <c:pt idx="34762">
                  <c:v>345.29499559999999</c:v>
                </c:pt>
                <c:pt idx="34763">
                  <c:v>345.30492959999998</c:v>
                </c:pt>
                <c:pt idx="34764">
                  <c:v>345.31486360000002</c:v>
                </c:pt>
                <c:pt idx="34765">
                  <c:v>345.32479860000001</c:v>
                </c:pt>
                <c:pt idx="34766">
                  <c:v>345.3347326</c:v>
                </c:pt>
                <c:pt idx="34767">
                  <c:v>345.34466759999998</c:v>
                </c:pt>
                <c:pt idx="34768">
                  <c:v>345.35460160000002</c:v>
                </c:pt>
                <c:pt idx="34769">
                  <c:v>345.36453560000001</c:v>
                </c:pt>
                <c:pt idx="34770">
                  <c:v>345.3744706</c:v>
                </c:pt>
                <c:pt idx="34771">
                  <c:v>345.38440459999998</c:v>
                </c:pt>
                <c:pt idx="34772">
                  <c:v>345.39433960000002</c:v>
                </c:pt>
                <c:pt idx="34773">
                  <c:v>345.40427360000001</c:v>
                </c:pt>
                <c:pt idx="34774">
                  <c:v>345.4142076</c:v>
                </c:pt>
                <c:pt idx="34775">
                  <c:v>345.42414259999998</c:v>
                </c:pt>
                <c:pt idx="34776">
                  <c:v>345.43407660000003</c:v>
                </c:pt>
                <c:pt idx="34777">
                  <c:v>345.44401160000001</c:v>
                </c:pt>
                <c:pt idx="34778">
                  <c:v>345.4539456</c:v>
                </c:pt>
                <c:pt idx="34779">
                  <c:v>345.46387959999998</c:v>
                </c:pt>
                <c:pt idx="34780">
                  <c:v>345.47381460000003</c:v>
                </c:pt>
                <c:pt idx="34781">
                  <c:v>345.48374860000001</c:v>
                </c:pt>
                <c:pt idx="34782">
                  <c:v>345.4936836</c:v>
                </c:pt>
                <c:pt idx="34783">
                  <c:v>345.50361759999998</c:v>
                </c:pt>
                <c:pt idx="34784">
                  <c:v>345.51355260000003</c:v>
                </c:pt>
                <c:pt idx="34785">
                  <c:v>345.52348660000001</c:v>
                </c:pt>
                <c:pt idx="34786">
                  <c:v>345.5334206</c:v>
                </c:pt>
                <c:pt idx="34787">
                  <c:v>345.54335559999998</c:v>
                </c:pt>
                <c:pt idx="34788">
                  <c:v>345.55328960000003</c:v>
                </c:pt>
                <c:pt idx="34789">
                  <c:v>345.56322460000001</c:v>
                </c:pt>
                <c:pt idx="34790">
                  <c:v>345.5731586</c:v>
                </c:pt>
                <c:pt idx="34791">
                  <c:v>345.58309259999999</c:v>
                </c:pt>
                <c:pt idx="34792">
                  <c:v>345.59302760000003</c:v>
                </c:pt>
                <c:pt idx="34793">
                  <c:v>345.60296160000001</c:v>
                </c:pt>
                <c:pt idx="34794">
                  <c:v>345.6128966</c:v>
                </c:pt>
                <c:pt idx="34795">
                  <c:v>345.62283059999999</c:v>
                </c:pt>
                <c:pt idx="34796">
                  <c:v>345.63276459999997</c:v>
                </c:pt>
                <c:pt idx="34797">
                  <c:v>345.64269960000001</c:v>
                </c:pt>
                <c:pt idx="34798">
                  <c:v>345.6526336</c:v>
                </c:pt>
                <c:pt idx="34799">
                  <c:v>345.66256859999999</c:v>
                </c:pt>
                <c:pt idx="34800">
                  <c:v>345.67250259999997</c:v>
                </c:pt>
                <c:pt idx="34801">
                  <c:v>345.68243660000002</c:v>
                </c:pt>
                <c:pt idx="34802">
                  <c:v>345.6923716</c:v>
                </c:pt>
                <c:pt idx="34803">
                  <c:v>345.70230559999999</c:v>
                </c:pt>
                <c:pt idx="34804">
                  <c:v>345.71224059999997</c:v>
                </c:pt>
                <c:pt idx="34805">
                  <c:v>345.72217460000002</c:v>
                </c:pt>
                <c:pt idx="34806">
                  <c:v>345.7321096</c:v>
                </c:pt>
                <c:pt idx="34807">
                  <c:v>345.74204359999999</c:v>
                </c:pt>
                <c:pt idx="34808">
                  <c:v>345.75197759999998</c:v>
                </c:pt>
                <c:pt idx="34809">
                  <c:v>345.76191260000002</c:v>
                </c:pt>
                <c:pt idx="34810">
                  <c:v>345.7718466</c:v>
                </c:pt>
                <c:pt idx="34811">
                  <c:v>345.78178159999999</c:v>
                </c:pt>
                <c:pt idx="34812">
                  <c:v>345.79171600000001</c:v>
                </c:pt>
                <c:pt idx="34813">
                  <c:v>345.80165</c:v>
                </c:pt>
                <c:pt idx="34814">
                  <c:v>345.81158499999998</c:v>
                </c:pt>
                <c:pt idx="34815">
                  <c:v>345.82151900000002</c:v>
                </c:pt>
                <c:pt idx="34816">
                  <c:v>345.83145400000001</c:v>
                </c:pt>
                <c:pt idx="34817">
                  <c:v>345.84138799999999</c:v>
                </c:pt>
                <c:pt idx="34818">
                  <c:v>345.85132199999998</c:v>
                </c:pt>
                <c:pt idx="34819">
                  <c:v>345.86125700000002</c:v>
                </c:pt>
                <c:pt idx="34820">
                  <c:v>345.87119100000001</c:v>
                </c:pt>
                <c:pt idx="34821">
                  <c:v>345.88112599999999</c:v>
                </c:pt>
                <c:pt idx="34822">
                  <c:v>345.89105999999998</c:v>
                </c:pt>
                <c:pt idx="34823">
                  <c:v>345.90099500000002</c:v>
                </c:pt>
                <c:pt idx="34824">
                  <c:v>345.91092900000001</c:v>
                </c:pt>
                <c:pt idx="34825">
                  <c:v>345.920863</c:v>
                </c:pt>
                <c:pt idx="34826">
                  <c:v>345.93079799999998</c:v>
                </c:pt>
                <c:pt idx="34827">
                  <c:v>345.94073200000003</c:v>
                </c:pt>
                <c:pt idx="34828">
                  <c:v>345.95066700000001</c:v>
                </c:pt>
                <c:pt idx="34829">
                  <c:v>345.960601</c:v>
                </c:pt>
                <c:pt idx="34830">
                  <c:v>345.97053499999998</c:v>
                </c:pt>
                <c:pt idx="34831">
                  <c:v>345.98047000000003</c:v>
                </c:pt>
                <c:pt idx="34832">
                  <c:v>345.99040400000001</c:v>
                </c:pt>
                <c:pt idx="34833">
                  <c:v>346.000339</c:v>
                </c:pt>
                <c:pt idx="34834">
                  <c:v>346.01027299999998</c:v>
                </c:pt>
                <c:pt idx="34835">
                  <c:v>346.02020800000003</c:v>
                </c:pt>
                <c:pt idx="34836">
                  <c:v>346.03014200000001</c:v>
                </c:pt>
                <c:pt idx="34837">
                  <c:v>346.040076</c:v>
                </c:pt>
                <c:pt idx="34838">
                  <c:v>346.05001099999998</c:v>
                </c:pt>
                <c:pt idx="34839">
                  <c:v>346.05994500000003</c:v>
                </c:pt>
                <c:pt idx="34840">
                  <c:v>346.06988000000001</c:v>
                </c:pt>
                <c:pt idx="34841">
                  <c:v>346.079814</c:v>
                </c:pt>
                <c:pt idx="34842">
                  <c:v>346.08974799999999</c:v>
                </c:pt>
                <c:pt idx="34843">
                  <c:v>346.09968300000003</c:v>
                </c:pt>
                <c:pt idx="34844">
                  <c:v>346.10961700000001</c:v>
                </c:pt>
                <c:pt idx="34845">
                  <c:v>346.119552</c:v>
                </c:pt>
                <c:pt idx="34846">
                  <c:v>346.12948599999999</c:v>
                </c:pt>
                <c:pt idx="34847">
                  <c:v>346.13942100000003</c:v>
                </c:pt>
                <c:pt idx="34848">
                  <c:v>346.14935500000001</c:v>
                </c:pt>
                <c:pt idx="34849">
                  <c:v>346.159289</c:v>
                </c:pt>
                <c:pt idx="34850">
                  <c:v>346.16922399999999</c:v>
                </c:pt>
                <c:pt idx="34851">
                  <c:v>346.17915799999997</c:v>
                </c:pt>
                <c:pt idx="34852">
                  <c:v>346.18909300000001</c:v>
                </c:pt>
                <c:pt idx="34853">
                  <c:v>346.199027</c:v>
                </c:pt>
                <c:pt idx="34854">
                  <c:v>346.20896199999999</c:v>
                </c:pt>
                <c:pt idx="34855">
                  <c:v>346.21889599999997</c:v>
                </c:pt>
                <c:pt idx="34856">
                  <c:v>346.22883000000002</c:v>
                </c:pt>
                <c:pt idx="34857">
                  <c:v>346.238765</c:v>
                </c:pt>
                <c:pt idx="34858">
                  <c:v>346.24869899999999</c:v>
                </c:pt>
                <c:pt idx="34859">
                  <c:v>346.25863399999997</c:v>
                </c:pt>
                <c:pt idx="34860">
                  <c:v>346.26856800000002</c:v>
                </c:pt>
                <c:pt idx="34861">
                  <c:v>346.278503</c:v>
                </c:pt>
                <c:pt idx="34862">
                  <c:v>346.28843699999999</c:v>
                </c:pt>
                <c:pt idx="34863">
                  <c:v>346.29837099999997</c:v>
                </c:pt>
                <c:pt idx="34864">
                  <c:v>346.30830600000002</c:v>
                </c:pt>
                <c:pt idx="34865">
                  <c:v>346.31824</c:v>
                </c:pt>
                <c:pt idx="34866">
                  <c:v>346.32817499999999</c:v>
                </c:pt>
                <c:pt idx="34867">
                  <c:v>346.33810899999997</c:v>
                </c:pt>
                <c:pt idx="34868">
                  <c:v>346.34804400000002</c:v>
                </c:pt>
                <c:pt idx="34869">
                  <c:v>346.357978</c:v>
                </c:pt>
                <c:pt idx="34870">
                  <c:v>346.36791199999999</c:v>
                </c:pt>
                <c:pt idx="34871">
                  <c:v>346.37784699999997</c:v>
                </c:pt>
                <c:pt idx="34872">
                  <c:v>346.38778100000002</c:v>
                </c:pt>
                <c:pt idx="34873">
                  <c:v>346.397716</c:v>
                </c:pt>
                <c:pt idx="34874">
                  <c:v>346.40764999999999</c:v>
                </c:pt>
                <c:pt idx="34875">
                  <c:v>346.41758499999997</c:v>
                </c:pt>
                <c:pt idx="34876">
                  <c:v>346.42751900000002</c:v>
                </c:pt>
                <c:pt idx="34877">
                  <c:v>346.437453</c:v>
                </c:pt>
                <c:pt idx="34878">
                  <c:v>346.44738799999999</c:v>
                </c:pt>
                <c:pt idx="34879">
                  <c:v>346.45732199999998</c:v>
                </c:pt>
                <c:pt idx="34880">
                  <c:v>346.46725700000002</c:v>
                </c:pt>
                <c:pt idx="34881">
                  <c:v>346.477191</c:v>
                </c:pt>
                <c:pt idx="34882">
                  <c:v>346.48712499999999</c:v>
                </c:pt>
                <c:pt idx="34883">
                  <c:v>346.49705999999998</c:v>
                </c:pt>
                <c:pt idx="34884">
                  <c:v>346.50699400000002</c:v>
                </c:pt>
                <c:pt idx="34885">
                  <c:v>346.516929</c:v>
                </c:pt>
                <c:pt idx="34886">
                  <c:v>346.52686299999999</c:v>
                </c:pt>
                <c:pt idx="34887">
                  <c:v>346.53679799999998</c:v>
                </c:pt>
                <c:pt idx="34888">
                  <c:v>346.54673200000002</c:v>
                </c:pt>
                <c:pt idx="34889">
                  <c:v>346.55666600000001</c:v>
                </c:pt>
                <c:pt idx="34890">
                  <c:v>346.56660099999999</c:v>
                </c:pt>
                <c:pt idx="34891">
                  <c:v>346.57653499999998</c:v>
                </c:pt>
                <c:pt idx="34892">
                  <c:v>346.58647000000002</c:v>
                </c:pt>
                <c:pt idx="34893">
                  <c:v>346.59640400000001</c:v>
                </c:pt>
                <c:pt idx="34894">
                  <c:v>346.60633899999999</c:v>
                </c:pt>
                <c:pt idx="34895">
                  <c:v>346.61627299999998</c:v>
                </c:pt>
                <c:pt idx="34896">
                  <c:v>346.62620700000002</c:v>
                </c:pt>
                <c:pt idx="34897">
                  <c:v>346.63614200000001</c:v>
                </c:pt>
                <c:pt idx="34898">
                  <c:v>346.64607599999999</c:v>
                </c:pt>
                <c:pt idx="34899">
                  <c:v>346.65601099999998</c:v>
                </c:pt>
                <c:pt idx="34900">
                  <c:v>346.66594500000002</c:v>
                </c:pt>
                <c:pt idx="34901">
                  <c:v>346.67588000000001</c:v>
                </c:pt>
                <c:pt idx="34902">
                  <c:v>346.68581399999999</c:v>
                </c:pt>
                <c:pt idx="34903">
                  <c:v>346.69574799999998</c:v>
                </c:pt>
                <c:pt idx="34904">
                  <c:v>346.70568300000002</c:v>
                </c:pt>
                <c:pt idx="34905">
                  <c:v>346.71561700000001</c:v>
                </c:pt>
                <c:pt idx="34906">
                  <c:v>346.72555199999999</c:v>
                </c:pt>
                <c:pt idx="34907">
                  <c:v>346.73548599999998</c:v>
                </c:pt>
                <c:pt idx="34908">
                  <c:v>346.74542000000002</c:v>
                </c:pt>
                <c:pt idx="34909">
                  <c:v>346.75535500000001</c:v>
                </c:pt>
                <c:pt idx="34910">
                  <c:v>346.765289</c:v>
                </c:pt>
                <c:pt idx="34911">
                  <c:v>346.77522399999998</c:v>
                </c:pt>
                <c:pt idx="34912">
                  <c:v>346.78515800000002</c:v>
                </c:pt>
                <c:pt idx="34913">
                  <c:v>346.79509300000001</c:v>
                </c:pt>
                <c:pt idx="34914">
                  <c:v>346.805027</c:v>
                </c:pt>
                <c:pt idx="34915">
                  <c:v>346.81496099999998</c:v>
                </c:pt>
                <c:pt idx="34916">
                  <c:v>346.82489600000002</c:v>
                </c:pt>
                <c:pt idx="34917">
                  <c:v>346.83483000000001</c:v>
                </c:pt>
                <c:pt idx="34918">
                  <c:v>346.844765</c:v>
                </c:pt>
                <c:pt idx="34919">
                  <c:v>346.85469899999998</c:v>
                </c:pt>
                <c:pt idx="34920">
                  <c:v>346.86463400000002</c:v>
                </c:pt>
                <c:pt idx="34921">
                  <c:v>346.87456800000001</c:v>
                </c:pt>
                <c:pt idx="34922">
                  <c:v>346.884502</c:v>
                </c:pt>
                <c:pt idx="34923">
                  <c:v>346.89443699999998</c:v>
                </c:pt>
                <c:pt idx="34924">
                  <c:v>346.90437100000003</c:v>
                </c:pt>
                <c:pt idx="34925">
                  <c:v>346.91430600000001</c:v>
                </c:pt>
                <c:pt idx="34926">
                  <c:v>346.92424</c:v>
                </c:pt>
                <c:pt idx="34927">
                  <c:v>346.93417499999998</c:v>
                </c:pt>
                <c:pt idx="34928">
                  <c:v>346.94410900000003</c:v>
                </c:pt>
                <c:pt idx="34929">
                  <c:v>346.95404300000001</c:v>
                </c:pt>
                <c:pt idx="34930">
                  <c:v>346.963978</c:v>
                </c:pt>
                <c:pt idx="34931">
                  <c:v>346.97391199999998</c:v>
                </c:pt>
                <c:pt idx="34932">
                  <c:v>346.98384700000003</c:v>
                </c:pt>
                <c:pt idx="34933">
                  <c:v>346.99378100000001</c:v>
                </c:pt>
                <c:pt idx="34934">
                  <c:v>347.003716</c:v>
                </c:pt>
                <c:pt idx="34935">
                  <c:v>347.01364999999998</c:v>
                </c:pt>
                <c:pt idx="34936">
                  <c:v>347.02358400000003</c:v>
                </c:pt>
                <c:pt idx="34937">
                  <c:v>347.03351900000001</c:v>
                </c:pt>
                <c:pt idx="34938">
                  <c:v>347.043453</c:v>
                </c:pt>
                <c:pt idx="34939">
                  <c:v>347.05338799999998</c:v>
                </c:pt>
                <c:pt idx="34940">
                  <c:v>347.06332200000003</c:v>
                </c:pt>
                <c:pt idx="34941">
                  <c:v>347.07325700000001</c:v>
                </c:pt>
                <c:pt idx="34942">
                  <c:v>347.083191</c:v>
                </c:pt>
                <c:pt idx="34943">
                  <c:v>347.09312499999999</c:v>
                </c:pt>
                <c:pt idx="34944">
                  <c:v>347.10306000000003</c:v>
                </c:pt>
                <c:pt idx="34945">
                  <c:v>347.11299400000001</c:v>
                </c:pt>
                <c:pt idx="34946">
                  <c:v>347.122929</c:v>
                </c:pt>
                <c:pt idx="34947">
                  <c:v>347.13286299999999</c:v>
                </c:pt>
                <c:pt idx="34948">
                  <c:v>347.14279800000003</c:v>
                </c:pt>
                <c:pt idx="34949">
                  <c:v>347.15273200000001</c:v>
                </c:pt>
                <c:pt idx="34950">
                  <c:v>347.162666</c:v>
                </c:pt>
                <c:pt idx="34951">
                  <c:v>347.17260099999999</c:v>
                </c:pt>
                <c:pt idx="34952">
                  <c:v>347.18253499999997</c:v>
                </c:pt>
                <c:pt idx="34953">
                  <c:v>347.19247000000001</c:v>
                </c:pt>
                <c:pt idx="34954">
                  <c:v>347.202404</c:v>
                </c:pt>
                <c:pt idx="34955">
                  <c:v>347.21233899999999</c:v>
                </c:pt>
                <c:pt idx="34956">
                  <c:v>347.22227299999997</c:v>
                </c:pt>
                <c:pt idx="34957">
                  <c:v>347.23220800000001</c:v>
                </c:pt>
                <c:pt idx="34958">
                  <c:v>347.242142</c:v>
                </c:pt>
                <c:pt idx="34959">
                  <c:v>347.25207599999999</c:v>
                </c:pt>
                <c:pt idx="34960">
                  <c:v>347.26201099999997</c:v>
                </c:pt>
                <c:pt idx="34961">
                  <c:v>347.27194500000002</c:v>
                </c:pt>
                <c:pt idx="34962">
                  <c:v>347.28188</c:v>
                </c:pt>
                <c:pt idx="34963">
                  <c:v>347.29181399999999</c:v>
                </c:pt>
                <c:pt idx="34964">
                  <c:v>347.30174899999997</c:v>
                </c:pt>
                <c:pt idx="34965">
                  <c:v>347.31168300000002</c:v>
                </c:pt>
                <c:pt idx="34966">
                  <c:v>347.321617</c:v>
                </c:pt>
                <c:pt idx="34967">
                  <c:v>347.33155199999999</c:v>
                </c:pt>
                <c:pt idx="34968">
                  <c:v>347.34148599999997</c:v>
                </c:pt>
                <c:pt idx="34969">
                  <c:v>347.35142100000002</c:v>
                </c:pt>
                <c:pt idx="34970">
                  <c:v>347.361355</c:v>
                </c:pt>
                <c:pt idx="34971">
                  <c:v>347.37128999999999</c:v>
                </c:pt>
                <c:pt idx="34972">
                  <c:v>347.38122399999997</c:v>
                </c:pt>
                <c:pt idx="34973">
                  <c:v>347.39115800000002</c:v>
                </c:pt>
                <c:pt idx="34974">
                  <c:v>347.401093</c:v>
                </c:pt>
                <c:pt idx="34975">
                  <c:v>347.41102699999999</c:v>
                </c:pt>
                <c:pt idx="34976">
                  <c:v>347.42096199999997</c:v>
                </c:pt>
                <c:pt idx="34977">
                  <c:v>347.43089600000002</c:v>
                </c:pt>
                <c:pt idx="34978">
                  <c:v>347.440831</c:v>
                </c:pt>
                <c:pt idx="34979">
                  <c:v>347.45076499999999</c:v>
                </c:pt>
                <c:pt idx="34980">
                  <c:v>347.46069899999998</c:v>
                </c:pt>
                <c:pt idx="34981">
                  <c:v>347.47063400000002</c:v>
                </c:pt>
                <c:pt idx="34982">
                  <c:v>347.48056800000001</c:v>
                </c:pt>
                <c:pt idx="34983">
                  <c:v>347.49050299999999</c:v>
                </c:pt>
                <c:pt idx="34984">
                  <c:v>347.50043699999998</c:v>
                </c:pt>
                <c:pt idx="34985">
                  <c:v>347.51037200000002</c:v>
                </c:pt>
                <c:pt idx="34986">
                  <c:v>347.52030600000001</c:v>
                </c:pt>
                <c:pt idx="34987">
                  <c:v>347.53023999999999</c:v>
                </c:pt>
                <c:pt idx="34988">
                  <c:v>347.54017499999998</c:v>
                </c:pt>
                <c:pt idx="34989">
                  <c:v>347.55010900000002</c:v>
                </c:pt>
                <c:pt idx="34990">
                  <c:v>347.560044</c:v>
                </c:pt>
                <c:pt idx="34991">
                  <c:v>347.56997799999999</c:v>
                </c:pt>
                <c:pt idx="34992">
                  <c:v>347.57991299999998</c:v>
                </c:pt>
                <c:pt idx="34993">
                  <c:v>347.58984700000002</c:v>
                </c:pt>
                <c:pt idx="34994">
                  <c:v>347.59978100000001</c:v>
                </c:pt>
                <c:pt idx="34995">
                  <c:v>347.60971599999999</c:v>
                </c:pt>
                <c:pt idx="34996">
                  <c:v>347.61964999999998</c:v>
                </c:pt>
                <c:pt idx="34997">
                  <c:v>347.62958500000002</c:v>
                </c:pt>
                <c:pt idx="34998">
                  <c:v>347.63951900000001</c:v>
                </c:pt>
                <c:pt idx="34999">
                  <c:v>347.64945399999999</c:v>
                </c:pt>
                <c:pt idx="35000">
                  <c:v>347.65938799999998</c:v>
                </c:pt>
                <c:pt idx="35001">
                  <c:v>347.66932200000002</c:v>
                </c:pt>
                <c:pt idx="35002">
                  <c:v>347.67925700000001</c:v>
                </c:pt>
                <c:pt idx="35003">
                  <c:v>347.68919099999999</c:v>
                </c:pt>
                <c:pt idx="35004">
                  <c:v>347.69912599999998</c:v>
                </c:pt>
                <c:pt idx="35005">
                  <c:v>347.70906000000002</c:v>
                </c:pt>
                <c:pt idx="35006">
                  <c:v>347.71899500000001</c:v>
                </c:pt>
                <c:pt idx="35007">
                  <c:v>347.72892899999999</c:v>
                </c:pt>
                <c:pt idx="35008">
                  <c:v>347.73886299999998</c:v>
                </c:pt>
                <c:pt idx="35009">
                  <c:v>347.74879800000002</c:v>
                </c:pt>
                <c:pt idx="35010">
                  <c:v>347.75873200000001</c:v>
                </c:pt>
                <c:pt idx="35011">
                  <c:v>347.76866699999999</c:v>
                </c:pt>
                <c:pt idx="35012">
                  <c:v>347.77860099999998</c:v>
                </c:pt>
                <c:pt idx="35013">
                  <c:v>347.78853600000002</c:v>
                </c:pt>
                <c:pt idx="35014">
                  <c:v>347.7984697</c:v>
                </c:pt>
                <c:pt idx="35015">
                  <c:v>347.80840369999999</c:v>
                </c:pt>
                <c:pt idx="35016">
                  <c:v>347.81833870000003</c:v>
                </c:pt>
                <c:pt idx="35017">
                  <c:v>347.82827270000001</c:v>
                </c:pt>
                <c:pt idx="35018">
                  <c:v>347.8382077</c:v>
                </c:pt>
                <c:pt idx="35019">
                  <c:v>347.84814169999999</c:v>
                </c:pt>
                <c:pt idx="35020">
                  <c:v>347.85807670000003</c:v>
                </c:pt>
                <c:pt idx="35021">
                  <c:v>347.86801070000001</c:v>
                </c:pt>
                <c:pt idx="35022">
                  <c:v>347.8779447</c:v>
                </c:pt>
                <c:pt idx="35023">
                  <c:v>347.88787969999998</c:v>
                </c:pt>
                <c:pt idx="35024">
                  <c:v>347.89781369999997</c:v>
                </c:pt>
                <c:pt idx="35025">
                  <c:v>347.90774870000001</c:v>
                </c:pt>
                <c:pt idx="35026">
                  <c:v>347.9176827</c:v>
                </c:pt>
                <c:pt idx="35027">
                  <c:v>347.92761769999998</c:v>
                </c:pt>
                <c:pt idx="35028">
                  <c:v>347.93755169999997</c:v>
                </c:pt>
                <c:pt idx="35029">
                  <c:v>347.94748570000002</c:v>
                </c:pt>
                <c:pt idx="35030">
                  <c:v>347.9574207</c:v>
                </c:pt>
                <c:pt idx="35031">
                  <c:v>347.96735469999999</c:v>
                </c:pt>
                <c:pt idx="35032">
                  <c:v>347.97728969999997</c:v>
                </c:pt>
                <c:pt idx="35033">
                  <c:v>347.98722370000002</c:v>
                </c:pt>
                <c:pt idx="35034">
                  <c:v>347.9971587</c:v>
                </c:pt>
                <c:pt idx="35035">
                  <c:v>348.00709269999999</c:v>
                </c:pt>
                <c:pt idx="35036">
                  <c:v>348.01702669999997</c:v>
                </c:pt>
                <c:pt idx="35037">
                  <c:v>348.02696170000002</c:v>
                </c:pt>
                <c:pt idx="35038">
                  <c:v>348.0368957</c:v>
                </c:pt>
                <c:pt idx="35039">
                  <c:v>348.04683069999999</c:v>
                </c:pt>
                <c:pt idx="35040">
                  <c:v>348.05676469999997</c:v>
                </c:pt>
                <c:pt idx="35041">
                  <c:v>348.06669970000002</c:v>
                </c:pt>
                <c:pt idx="35042">
                  <c:v>348.0766337</c:v>
                </c:pt>
                <c:pt idx="35043">
                  <c:v>348.08656769999999</c:v>
                </c:pt>
                <c:pt idx="35044">
                  <c:v>348.09650269999997</c:v>
                </c:pt>
                <c:pt idx="35045">
                  <c:v>348.10643670000002</c:v>
                </c:pt>
                <c:pt idx="35046">
                  <c:v>348.1163717</c:v>
                </c:pt>
                <c:pt idx="35047">
                  <c:v>348.12630569999999</c:v>
                </c:pt>
                <c:pt idx="35048">
                  <c:v>348.13624069999997</c:v>
                </c:pt>
                <c:pt idx="35049">
                  <c:v>348.14617470000002</c:v>
                </c:pt>
                <c:pt idx="35050">
                  <c:v>348.1561087</c:v>
                </c:pt>
                <c:pt idx="35051">
                  <c:v>348.16604369999999</c:v>
                </c:pt>
                <c:pt idx="35052">
                  <c:v>348.17597769999998</c:v>
                </c:pt>
                <c:pt idx="35053">
                  <c:v>348.18591270000002</c:v>
                </c:pt>
                <c:pt idx="35054">
                  <c:v>348.1958467</c:v>
                </c:pt>
                <c:pt idx="35055">
                  <c:v>348.20578169999999</c:v>
                </c:pt>
                <c:pt idx="35056">
                  <c:v>348.21571569999998</c:v>
                </c:pt>
                <c:pt idx="35057">
                  <c:v>348.22564970000002</c:v>
                </c:pt>
                <c:pt idx="35058">
                  <c:v>348.2355847</c:v>
                </c:pt>
                <c:pt idx="35059">
                  <c:v>348.24551869999999</c:v>
                </c:pt>
                <c:pt idx="35060">
                  <c:v>348.25545369999998</c:v>
                </c:pt>
                <c:pt idx="35061">
                  <c:v>348.26538770000002</c:v>
                </c:pt>
                <c:pt idx="35062">
                  <c:v>348.2753227</c:v>
                </c:pt>
                <c:pt idx="35063">
                  <c:v>348.28525669999999</c:v>
                </c:pt>
                <c:pt idx="35064">
                  <c:v>348.29519069999998</c:v>
                </c:pt>
                <c:pt idx="35065">
                  <c:v>348.30512570000002</c:v>
                </c:pt>
                <c:pt idx="35066">
                  <c:v>348.31505970000001</c:v>
                </c:pt>
                <c:pt idx="35067">
                  <c:v>348.32499469999999</c:v>
                </c:pt>
                <c:pt idx="35068">
                  <c:v>348.33492869999998</c:v>
                </c:pt>
                <c:pt idx="35069">
                  <c:v>348.34486370000002</c:v>
                </c:pt>
                <c:pt idx="35070">
                  <c:v>348.35479770000001</c:v>
                </c:pt>
                <c:pt idx="35071">
                  <c:v>348.36473169999999</c:v>
                </c:pt>
                <c:pt idx="35072">
                  <c:v>348.37466669999998</c:v>
                </c:pt>
                <c:pt idx="35073">
                  <c:v>348.38460070000002</c:v>
                </c:pt>
                <c:pt idx="35074">
                  <c:v>348.39453570000001</c:v>
                </c:pt>
                <c:pt idx="35075">
                  <c:v>348.40446969999999</c:v>
                </c:pt>
                <c:pt idx="35076">
                  <c:v>348.41440469999998</c:v>
                </c:pt>
                <c:pt idx="35077">
                  <c:v>348.42433870000002</c:v>
                </c:pt>
                <c:pt idx="35078">
                  <c:v>348.43427270000001</c:v>
                </c:pt>
                <c:pt idx="35079">
                  <c:v>348.44420769999999</c:v>
                </c:pt>
                <c:pt idx="35080">
                  <c:v>348.45414169999998</c:v>
                </c:pt>
                <c:pt idx="35081">
                  <c:v>348.46407670000002</c:v>
                </c:pt>
                <c:pt idx="35082">
                  <c:v>348.47401070000001</c:v>
                </c:pt>
                <c:pt idx="35083">
                  <c:v>348.48394569999999</c:v>
                </c:pt>
                <c:pt idx="35084">
                  <c:v>348.49387969999998</c:v>
                </c:pt>
                <c:pt idx="35085">
                  <c:v>348.50381370000002</c:v>
                </c:pt>
                <c:pt idx="35086">
                  <c:v>348.51374870000001</c:v>
                </c:pt>
                <c:pt idx="35087">
                  <c:v>348.52368269999999</c:v>
                </c:pt>
                <c:pt idx="35088">
                  <c:v>348.53361769999998</c:v>
                </c:pt>
                <c:pt idx="35089">
                  <c:v>348.54355170000002</c:v>
                </c:pt>
                <c:pt idx="35090">
                  <c:v>348.55348670000001</c:v>
                </c:pt>
                <c:pt idx="35091">
                  <c:v>348.56342069999999</c:v>
                </c:pt>
                <c:pt idx="35092">
                  <c:v>348.57335569999998</c:v>
                </c:pt>
                <c:pt idx="35093">
                  <c:v>348.58328970000002</c:v>
                </c:pt>
                <c:pt idx="35094">
                  <c:v>348.59322370000001</c:v>
                </c:pt>
                <c:pt idx="35095">
                  <c:v>348.60315869999999</c:v>
                </c:pt>
                <c:pt idx="35096">
                  <c:v>348.61309269999998</c:v>
                </c:pt>
                <c:pt idx="35097">
                  <c:v>348.62302770000002</c:v>
                </c:pt>
                <c:pt idx="35098">
                  <c:v>348.63296170000001</c:v>
                </c:pt>
                <c:pt idx="35099">
                  <c:v>348.64289669999999</c:v>
                </c:pt>
                <c:pt idx="35100">
                  <c:v>348.65283069999998</c:v>
                </c:pt>
                <c:pt idx="35101">
                  <c:v>348.66276470000003</c:v>
                </c:pt>
                <c:pt idx="35102">
                  <c:v>348.67269970000001</c:v>
                </c:pt>
                <c:pt idx="35103">
                  <c:v>348.6826337</c:v>
                </c:pt>
                <c:pt idx="35104">
                  <c:v>348.69256869999998</c:v>
                </c:pt>
                <c:pt idx="35105">
                  <c:v>348.70250270000003</c:v>
                </c:pt>
                <c:pt idx="35106">
                  <c:v>348.71243770000001</c:v>
                </c:pt>
                <c:pt idx="35107">
                  <c:v>348.7223717</c:v>
                </c:pt>
                <c:pt idx="35108">
                  <c:v>348.73230669999998</c:v>
                </c:pt>
                <c:pt idx="35109">
                  <c:v>348.74224070000002</c:v>
                </c:pt>
                <c:pt idx="35110">
                  <c:v>348.75217470000001</c:v>
                </c:pt>
                <c:pt idx="35111">
                  <c:v>348.7621097</c:v>
                </c:pt>
                <c:pt idx="35112">
                  <c:v>348.77204369999998</c:v>
                </c:pt>
                <c:pt idx="35113">
                  <c:v>348.78197870000002</c:v>
                </c:pt>
                <c:pt idx="35114">
                  <c:v>348.79191270000001</c:v>
                </c:pt>
                <c:pt idx="35115">
                  <c:v>348.80184789999998</c:v>
                </c:pt>
                <c:pt idx="35116">
                  <c:v>348.81178190000003</c:v>
                </c:pt>
                <c:pt idx="35117">
                  <c:v>348.82171590000002</c:v>
                </c:pt>
                <c:pt idx="35118">
                  <c:v>348.8316509</c:v>
                </c:pt>
                <c:pt idx="35119">
                  <c:v>348.84158489999999</c:v>
                </c:pt>
                <c:pt idx="35120">
                  <c:v>348.85151990000003</c:v>
                </c:pt>
                <c:pt idx="35121">
                  <c:v>348.86145390000001</c:v>
                </c:pt>
                <c:pt idx="35122">
                  <c:v>348.8713889</c:v>
                </c:pt>
                <c:pt idx="35123">
                  <c:v>348.88132289999999</c:v>
                </c:pt>
                <c:pt idx="35124">
                  <c:v>348.89125790000003</c:v>
                </c:pt>
                <c:pt idx="35125">
                  <c:v>348.90119190000001</c:v>
                </c:pt>
                <c:pt idx="35126">
                  <c:v>348.9111259</c:v>
                </c:pt>
                <c:pt idx="35127">
                  <c:v>348.92106089999999</c:v>
                </c:pt>
                <c:pt idx="35128">
                  <c:v>348.93099489999997</c:v>
                </c:pt>
                <c:pt idx="35129">
                  <c:v>348.94092990000001</c:v>
                </c:pt>
                <c:pt idx="35130">
                  <c:v>348.9508639</c:v>
                </c:pt>
                <c:pt idx="35131">
                  <c:v>348.96079889999999</c:v>
                </c:pt>
                <c:pt idx="35132">
                  <c:v>348.97073289999997</c:v>
                </c:pt>
                <c:pt idx="35133">
                  <c:v>348.98066690000002</c:v>
                </c:pt>
                <c:pt idx="35134">
                  <c:v>348.9906019</c:v>
                </c:pt>
                <c:pt idx="35135">
                  <c:v>349.00053589999999</c:v>
                </c:pt>
                <c:pt idx="35136">
                  <c:v>349.01047089999997</c:v>
                </c:pt>
                <c:pt idx="35137">
                  <c:v>349.02040490000002</c:v>
                </c:pt>
                <c:pt idx="35138">
                  <c:v>349.0303399</c:v>
                </c:pt>
                <c:pt idx="35139">
                  <c:v>349.04027389999999</c:v>
                </c:pt>
                <c:pt idx="35140">
                  <c:v>349.05020889999997</c:v>
                </c:pt>
                <c:pt idx="35141">
                  <c:v>349.06014290000002</c:v>
                </c:pt>
                <c:pt idx="35142">
                  <c:v>349.0700769</c:v>
                </c:pt>
                <c:pt idx="35143">
                  <c:v>349.08001189999999</c:v>
                </c:pt>
                <c:pt idx="35144">
                  <c:v>349.08994589999998</c:v>
                </c:pt>
                <c:pt idx="35145">
                  <c:v>349.09988090000002</c:v>
                </c:pt>
                <c:pt idx="35146">
                  <c:v>349.1098149</c:v>
                </c:pt>
                <c:pt idx="35147">
                  <c:v>349.11974989999999</c:v>
                </c:pt>
                <c:pt idx="35148">
                  <c:v>349.12968389999997</c:v>
                </c:pt>
                <c:pt idx="35149">
                  <c:v>349.13961890000002</c:v>
                </c:pt>
                <c:pt idx="35150">
                  <c:v>349.1495529</c:v>
                </c:pt>
                <c:pt idx="35151">
                  <c:v>349.15948689999999</c:v>
                </c:pt>
                <c:pt idx="35152">
                  <c:v>349.16942189999997</c:v>
                </c:pt>
                <c:pt idx="35153">
                  <c:v>349.17935590000002</c:v>
                </c:pt>
                <c:pt idx="35154">
                  <c:v>349.1892909</c:v>
                </c:pt>
                <c:pt idx="35155">
                  <c:v>349.19922489999999</c:v>
                </c:pt>
                <c:pt idx="35156">
                  <c:v>349.20915989999997</c:v>
                </c:pt>
                <c:pt idx="35157">
                  <c:v>349.21909390000002</c:v>
                </c:pt>
                <c:pt idx="35158">
                  <c:v>349.2290289</c:v>
                </c:pt>
                <c:pt idx="35159">
                  <c:v>349.23896289999999</c:v>
                </c:pt>
                <c:pt idx="35160">
                  <c:v>349.24889689999998</c:v>
                </c:pt>
                <c:pt idx="35161">
                  <c:v>349.25883190000002</c:v>
                </c:pt>
                <c:pt idx="35162">
                  <c:v>349.26876590000001</c:v>
                </c:pt>
                <c:pt idx="35163">
                  <c:v>349.27870089999999</c:v>
                </c:pt>
                <c:pt idx="35164">
                  <c:v>349.28863489999998</c:v>
                </c:pt>
                <c:pt idx="35165">
                  <c:v>349.29856990000002</c:v>
                </c:pt>
                <c:pt idx="35166">
                  <c:v>349.30850390000001</c:v>
                </c:pt>
                <c:pt idx="35167">
                  <c:v>349.31843889999999</c:v>
                </c:pt>
                <c:pt idx="35168">
                  <c:v>349.32837289999998</c:v>
                </c:pt>
                <c:pt idx="35169">
                  <c:v>349.33830690000002</c:v>
                </c:pt>
                <c:pt idx="35170">
                  <c:v>349.3482419</c:v>
                </c:pt>
                <c:pt idx="35171">
                  <c:v>349.35817589999999</c:v>
                </c:pt>
                <c:pt idx="35172">
                  <c:v>349.36811089999998</c:v>
                </c:pt>
                <c:pt idx="35173">
                  <c:v>349.37804490000002</c:v>
                </c:pt>
                <c:pt idx="35174">
                  <c:v>349.3879799</c:v>
                </c:pt>
                <c:pt idx="35175">
                  <c:v>349.39791389999999</c:v>
                </c:pt>
                <c:pt idx="35176">
                  <c:v>349.40784889999998</c:v>
                </c:pt>
                <c:pt idx="35177">
                  <c:v>349.41778290000002</c:v>
                </c:pt>
                <c:pt idx="35178">
                  <c:v>349.42771690000001</c:v>
                </c:pt>
                <c:pt idx="35179">
                  <c:v>349.43765189999999</c:v>
                </c:pt>
                <c:pt idx="35180">
                  <c:v>349.44758589999998</c:v>
                </c:pt>
                <c:pt idx="35181">
                  <c:v>349.45752090000002</c:v>
                </c:pt>
                <c:pt idx="35182">
                  <c:v>349.46745490000001</c:v>
                </c:pt>
                <c:pt idx="35183">
                  <c:v>349.47738989999999</c:v>
                </c:pt>
                <c:pt idx="35184">
                  <c:v>349.48732389999998</c:v>
                </c:pt>
                <c:pt idx="35185">
                  <c:v>349.49725890000002</c:v>
                </c:pt>
                <c:pt idx="35186">
                  <c:v>349.50719290000001</c:v>
                </c:pt>
                <c:pt idx="35187">
                  <c:v>349.51712689999999</c:v>
                </c:pt>
                <c:pt idx="35188">
                  <c:v>349.52706189999998</c:v>
                </c:pt>
                <c:pt idx="35189">
                  <c:v>349.53699590000002</c:v>
                </c:pt>
                <c:pt idx="35190">
                  <c:v>349.54693090000001</c:v>
                </c:pt>
                <c:pt idx="35191">
                  <c:v>349.55686489999999</c:v>
                </c:pt>
                <c:pt idx="35192">
                  <c:v>349.56679989999998</c:v>
                </c:pt>
                <c:pt idx="35193">
                  <c:v>349.57673390000002</c:v>
                </c:pt>
                <c:pt idx="35194">
                  <c:v>349.58666890000001</c:v>
                </c:pt>
                <c:pt idx="35195">
                  <c:v>349.59660289999999</c:v>
                </c:pt>
                <c:pt idx="35196">
                  <c:v>349.60653789999998</c:v>
                </c:pt>
                <c:pt idx="35197">
                  <c:v>349.61647190000002</c:v>
                </c:pt>
                <c:pt idx="35198">
                  <c:v>349.62640590000001</c:v>
                </c:pt>
                <c:pt idx="35199">
                  <c:v>349.63634089999999</c:v>
                </c:pt>
                <c:pt idx="35200">
                  <c:v>349.64627489999998</c:v>
                </c:pt>
                <c:pt idx="35201">
                  <c:v>349.65620990000002</c:v>
                </c:pt>
                <c:pt idx="35202">
                  <c:v>349.66614390000001</c:v>
                </c:pt>
                <c:pt idx="35203">
                  <c:v>349.67607889999999</c:v>
                </c:pt>
                <c:pt idx="35204">
                  <c:v>349.68601289999998</c:v>
                </c:pt>
                <c:pt idx="35205">
                  <c:v>349.69594790000002</c:v>
                </c:pt>
                <c:pt idx="35206">
                  <c:v>349.70588190000001</c:v>
                </c:pt>
                <c:pt idx="35207">
                  <c:v>349.7158159</c:v>
                </c:pt>
                <c:pt idx="35208">
                  <c:v>349.72575089999998</c:v>
                </c:pt>
                <c:pt idx="35209">
                  <c:v>349.73568490000002</c:v>
                </c:pt>
                <c:pt idx="35210">
                  <c:v>349.74561990000001</c:v>
                </c:pt>
                <c:pt idx="35211">
                  <c:v>349.7555539</c:v>
                </c:pt>
                <c:pt idx="35212">
                  <c:v>349.76548889999998</c:v>
                </c:pt>
                <c:pt idx="35213">
                  <c:v>349.77542290000002</c:v>
                </c:pt>
                <c:pt idx="35214">
                  <c:v>349.78535790000001</c:v>
                </c:pt>
                <c:pt idx="35215">
                  <c:v>349.79529200000002</c:v>
                </c:pt>
                <c:pt idx="35216">
                  <c:v>349.805226</c:v>
                </c:pt>
                <c:pt idx="35217">
                  <c:v>349.81516099999999</c:v>
                </c:pt>
                <c:pt idx="35218">
                  <c:v>349.82509499999998</c:v>
                </c:pt>
                <c:pt idx="35219">
                  <c:v>349.83503000000002</c:v>
                </c:pt>
                <c:pt idx="35220">
                  <c:v>349.844964</c:v>
                </c:pt>
                <c:pt idx="35221">
                  <c:v>349.85489899999999</c:v>
                </c:pt>
                <c:pt idx="35222">
                  <c:v>349.86483299999998</c:v>
                </c:pt>
                <c:pt idx="35223">
                  <c:v>349.87476800000002</c:v>
                </c:pt>
                <c:pt idx="35224">
                  <c:v>349.884702</c:v>
                </c:pt>
                <c:pt idx="35225">
                  <c:v>349.89463699999999</c:v>
                </c:pt>
                <c:pt idx="35226">
                  <c:v>349.90457099999998</c:v>
                </c:pt>
                <c:pt idx="35227">
                  <c:v>349.91450500000002</c:v>
                </c:pt>
                <c:pt idx="35228">
                  <c:v>349.92444</c:v>
                </c:pt>
                <c:pt idx="35229">
                  <c:v>349.93437399999999</c:v>
                </c:pt>
                <c:pt idx="35230">
                  <c:v>349.94430899999998</c:v>
                </c:pt>
                <c:pt idx="35231">
                  <c:v>349.95424300000002</c:v>
                </c:pt>
                <c:pt idx="35232">
                  <c:v>349.964178</c:v>
                </c:pt>
                <c:pt idx="35233">
                  <c:v>349.97411199999999</c:v>
                </c:pt>
                <c:pt idx="35234">
                  <c:v>349.98404699999998</c:v>
                </c:pt>
                <c:pt idx="35235">
                  <c:v>349.99398100000002</c:v>
                </c:pt>
                <c:pt idx="35236">
                  <c:v>350.003916</c:v>
                </c:pt>
                <c:pt idx="35237">
                  <c:v>350.01384999999999</c:v>
                </c:pt>
                <c:pt idx="35238">
                  <c:v>350.02378399999998</c:v>
                </c:pt>
                <c:pt idx="35239">
                  <c:v>350.03371900000002</c:v>
                </c:pt>
                <c:pt idx="35240">
                  <c:v>350.04365300000001</c:v>
                </c:pt>
                <c:pt idx="35241">
                  <c:v>350.05358799999999</c:v>
                </c:pt>
                <c:pt idx="35242">
                  <c:v>350.06352199999998</c:v>
                </c:pt>
                <c:pt idx="35243">
                  <c:v>350.07345700000002</c:v>
                </c:pt>
                <c:pt idx="35244">
                  <c:v>350.08339100000001</c:v>
                </c:pt>
                <c:pt idx="35245">
                  <c:v>350.09332599999999</c:v>
                </c:pt>
                <c:pt idx="35246">
                  <c:v>350.10325999999998</c:v>
                </c:pt>
                <c:pt idx="35247">
                  <c:v>350.11319500000002</c:v>
                </c:pt>
                <c:pt idx="35248">
                  <c:v>350.12312900000001</c:v>
                </c:pt>
                <c:pt idx="35249">
                  <c:v>350.13306299999999</c:v>
                </c:pt>
                <c:pt idx="35250">
                  <c:v>350.14299799999998</c:v>
                </c:pt>
                <c:pt idx="35251">
                  <c:v>350.15293200000002</c:v>
                </c:pt>
                <c:pt idx="35252">
                  <c:v>350.16286700000001</c:v>
                </c:pt>
                <c:pt idx="35253">
                  <c:v>350.17280099999999</c:v>
                </c:pt>
                <c:pt idx="35254">
                  <c:v>350.18273599999998</c:v>
                </c:pt>
                <c:pt idx="35255">
                  <c:v>350.19267000000002</c:v>
                </c:pt>
                <c:pt idx="35256">
                  <c:v>350.20260500000001</c:v>
                </c:pt>
                <c:pt idx="35257">
                  <c:v>350.21253899999999</c:v>
                </c:pt>
                <c:pt idx="35258">
                  <c:v>350.22247299999998</c:v>
                </c:pt>
                <c:pt idx="35259">
                  <c:v>350.23240800000002</c:v>
                </c:pt>
                <c:pt idx="35260">
                  <c:v>350.24234200000001</c:v>
                </c:pt>
                <c:pt idx="35261">
                  <c:v>350.25227699999999</c:v>
                </c:pt>
                <c:pt idx="35262">
                  <c:v>350.26221099999998</c:v>
                </c:pt>
                <c:pt idx="35263">
                  <c:v>350.27214600000002</c:v>
                </c:pt>
                <c:pt idx="35264">
                  <c:v>350.28208000000001</c:v>
                </c:pt>
                <c:pt idx="35265">
                  <c:v>350.29201499999999</c:v>
                </c:pt>
                <c:pt idx="35266">
                  <c:v>350.30194899999998</c:v>
                </c:pt>
                <c:pt idx="35267">
                  <c:v>350.31188400000002</c:v>
                </c:pt>
                <c:pt idx="35268">
                  <c:v>350.32181800000001</c:v>
                </c:pt>
                <c:pt idx="35269">
                  <c:v>350.33175199999999</c:v>
                </c:pt>
                <c:pt idx="35270">
                  <c:v>350.34168699999998</c:v>
                </c:pt>
                <c:pt idx="35271">
                  <c:v>350.35162100000002</c:v>
                </c:pt>
                <c:pt idx="35272">
                  <c:v>350.36155600000001</c:v>
                </c:pt>
                <c:pt idx="35273">
                  <c:v>350.37148999999999</c:v>
                </c:pt>
                <c:pt idx="35274">
                  <c:v>350.38142499999998</c:v>
                </c:pt>
                <c:pt idx="35275">
                  <c:v>350.39135900000002</c:v>
                </c:pt>
                <c:pt idx="35276">
                  <c:v>350.40129400000001</c:v>
                </c:pt>
                <c:pt idx="35277">
                  <c:v>350.41122799999999</c:v>
                </c:pt>
                <c:pt idx="35278">
                  <c:v>350.42116299999998</c:v>
                </c:pt>
                <c:pt idx="35279">
                  <c:v>350.43109700000002</c:v>
                </c:pt>
                <c:pt idx="35280">
                  <c:v>350.44103200000001</c:v>
                </c:pt>
                <c:pt idx="35281">
                  <c:v>350.45096599999999</c:v>
                </c:pt>
                <c:pt idx="35282">
                  <c:v>350.46089999999998</c:v>
                </c:pt>
                <c:pt idx="35283">
                  <c:v>350.47083500000002</c:v>
                </c:pt>
                <c:pt idx="35284">
                  <c:v>350.48076900000001</c:v>
                </c:pt>
                <c:pt idx="35285">
                  <c:v>350.49070399999999</c:v>
                </c:pt>
                <c:pt idx="35286">
                  <c:v>350.50063799999998</c:v>
                </c:pt>
                <c:pt idx="35287">
                  <c:v>350.51057300000002</c:v>
                </c:pt>
                <c:pt idx="35288">
                  <c:v>350.52050700000001</c:v>
                </c:pt>
                <c:pt idx="35289">
                  <c:v>350.53044199999999</c:v>
                </c:pt>
                <c:pt idx="35290">
                  <c:v>350.54037599999998</c:v>
                </c:pt>
                <c:pt idx="35291">
                  <c:v>350.55031100000002</c:v>
                </c:pt>
                <c:pt idx="35292">
                  <c:v>350.56024500000001</c:v>
                </c:pt>
                <c:pt idx="35293">
                  <c:v>350.57017999999999</c:v>
                </c:pt>
                <c:pt idx="35294">
                  <c:v>350.58011399999998</c:v>
                </c:pt>
                <c:pt idx="35295">
                  <c:v>350.59004800000002</c:v>
                </c:pt>
                <c:pt idx="35296">
                  <c:v>350.59998300000001</c:v>
                </c:pt>
                <c:pt idx="35297">
                  <c:v>350.609917</c:v>
                </c:pt>
                <c:pt idx="35298">
                  <c:v>350.61985199999998</c:v>
                </c:pt>
                <c:pt idx="35299">
                  <c:v>350.62978600000002</c:v>
                </c:pt>
                <c:pt idx="35300">
                  <c:v>350.63972100000001</c:v>
                </c:pt>
                <c:pt idx="35301">
                  <c:v>350.649655</c:v>
                </c:pt>
                <c:pt idx="35302">
                  <c:v>350.65958999999998</c:v>
                </c:pt>
                <c:pt idx="35303">
                  <c:v>350.66952400000002</c:v>
                </c:pt>
                <c:pt idx="35304">
                  <c:v>350.67945900000001</c:v>
                </c:pt>
                <c:pt idx="35305">
                  <c:v>350.689393</c:v>
                </c:pt>
                <c:pt idx="35306">
                  <c:v>350.69932799999998</c:v>
                </c:pt>
                <c:pt idx="35307">
                  <c:v>350.70926200000002</c:v>
                </c:pt>
                <c:pt idx="35308">
                  <c:v>350.71919600000001</c:v>
                </c:pt>
                <c:pt idx="35309">
                  <c:v>350.729131</c:v>
                </c:pt>
                <c:pt idx="35310">
                  <c:v>350.73906499999998</c:v>
                </c:pt>
                <c:pt idx="35311">
                  <c:v>350.74900000000002</c:v>
                </c:pt>
                <c:pt idx="35312">
                  <c:v>350.75893400000001</c:v>
                </c:pt>
                <c:pt idx="35313">
                  <c:v>350.768869</c:v>
                </c:pt>
                <c:pt idx="35314">
                  <c:v>350.77880299999998</c:v>
                </c:pt>
                <c:pt idx="35315">
                  <c:v>350.78873800000002</c:v>
                </c:pt>
                <c:pt idx="35316">
                  <c:v>350.79867189999999</c:v>
                </c:pt>
                <c:pt idx="35317">
                  <c:v>350.80860689999997</c:v>
                </c:pt>
                <c:pt idx="35318">
                  <c:v>350.81854090000002</c:v>
                </c:pt>
                <c:pt idx="35319">
                  <c:v>350.8284759</c:v>
                </c:pt>
                <c:pt idx="35320">
                  <c:v>350.83840989999999</c:v>
                </c:pt>
                <c:pt idx="35321">
                  <c:v>350.84834389999997</c:v>
                </c:pt>
                <c:pt idx="35322">
                  <c:v>350.85827890000002</c:v>
                </c:pt>
                <c:pt idx="35323">
                  <c:v>350.8682129</c:v>
                </c:pt>
                <c:pt idx="35324">
                  <c:v>350.87814789999999</c:v>
                </c:pt>
                <c:pt idx="35325">
                  <c:v>350.88808189999997</c:v>
                </c:pt>
                <c:pt idx="35326">
                  <c:v>350.89801690000002</c:v>
                </c:pt>
                <c:pt idx="35327">
                  <c:v>350.9079509</c:v>
                </c:pt>
                <c:pt idx="35328">
                  <c:v>350.91788589999999</c:v>
                </c:pt>
                <c:pt idx="35329">
                  <c:v>350.92781989999997</c:v>
                </c:pt>
                <c:pt idx="35330">
                  <c:v>350.93775490000002</c:v>
                </c:pt>
                <c:pt idx="35331">
                  <c:v>350.9476889</c:v>
                </c:pt>
                <c:pt idx="35332">
                  <c:v>350.95762389999999</c:v>
                </c:pt>
                <c:pt idx="35333">
                  <c:v>350.96755789999997</c:v>
                </c:pt>
                <c:pt idx="35334">
                  <c:v>350.97749190000002</c:v>
                </c:pt>
                <c:pt idx="35335">
                  <c:v>350.9874269</c:v>
                </c:pt>
                <c:pt idx="35336">
                  <c:v>350.99736089999999</c:v>
                </c:pt>
                <c:pt idx="35337">
                  <c:v>351.00729589999997</c:v>
                </c:pt>
                <c:pt idx="35338">
                  <c:v>351.01722990000002</c:v>
                </c:pt>
                <c:pt idx="35339">
                  <c:v>351.0271649</c:v>
                </c:pt>
                <c:pt idx="35340">
                  <c:v>351.03709889999999</c:v>
                </c:pt>
                <c:pt idx="35341">
                  <c:v>351.04703389999997</c:v>
                </c:pt>
                <c:pt idx="35342">
                  <c:v>351.05696790000002</c:v>
                </c:pt>
                <c:pt idx="35343">
                  <c:v>351.0669029</c:v>
                </c:pt>
                <c:pt idx="35344">
                  <c:v>351.07683689999999</c:v>
                </c:pt>
                <c:pt idx="35345">
                  <c:v>351.08677189999997</c:v>
                </c:pt>
                <c:pt idx="35346">
                  <c:v>351.09670590000002</c:v>
                </c:pt>
                <c:pt idx="35347">
                  <c:v>351.1066399</c:v>
                </c:pt>
                <c:pt idx="35348">
                  <c:v>351.11657489999999</c:v>
                </c:pt>
                <c:pt idx="35349">
                  <c:v>351.12650889999998</c:v>
                </c:pt>
                <c:pt idx="35350">
                  <c:v>351.13644390000002</c:v>
                </c:pt>
                <c:pt idx="35351">
                  <c:v>351.1463779</c:v>
                </c:pt>
                <c:pt idx="35352">
                  <c:v>351.15631289999999</c:v>
                </c:pt>
                <c:pt idx="35353">
                  <c:v>351.16624689999998</c:v>
                </c:pt>
                <c:pt idx="35354">
                  <c:v>351.17618190000002</c:v>
                </c:pt>
                <c:pt idx="35355">
                  <c:v>351.1861159</c:v>
                </c:pt>
                <c:pt idx="35356">
                  <c:v>351.19605089999999</c:v>
                </c:pt>
                <c:pt idx="35357">
                  <c:v>351.20598489999998</c:v>
                </c:pt>
                <c:pt idx="35358">
                  <c:v>351.21591990000002</c:v>
                </c:pt>
                <c:pt idx="35359">
                  <c:v>351.2258539</c:v>
                </c:pt>
                <c:pt idx="35360">
                  <c:v>351.23578789999999</c:v>
                </c:pt>
                <c:pt idx="35361">
                  <c:v>351.24572289999998</c:v>
                </c:pt>
                <c:pt idx="35362">
                  <c:v>351.25565690000002</c:v>
                </c:pt>
                <c:pt idx="35363">
                  <c:v>351.2655919</c:v>
                </c:pt>
                <c:pt idx="35364">
                  <c:v>351.27552589999999</c:v>
                </c:pt>
                <c:pt idx="35365">
                  <c:v>351.28546089999998</c:v>
                </c:pt>
                <c:pt idx="35366">
                  <c:v>351.29539490000002</c:v>
                </c:pt>
                <c:pt idx="35367">
                  <c:v>351.3053299</c:v>
                </c:pt>
                <c:pt idx="35368">
                  <c:v>351.31526389999999</c:v>
                </c:pt>
                <c:pt idx="35369">
                  <c:v>351.32519889999998</c:v>
                </c:pt>
                <c:pt idx="35370">
                  <c:v>351.33513290000002</c:v>
                </c:pt>
                <c:pt idx="35371">
                  <c:v>351.3450679</c:v>
                </c:pt>
                <c:pt idx="35372">
                  <c:v>351.35500189999999</c:v>
                </c:pt>
                <c:pt idx="35373">
                  <c:v>351.36493689999998</c:v>
                </c:pt>
                <c:pt idx="35374">
                  <c:v>351.37487090000002</c:v>
                </c:pt>
                <c:pt idx="35375">
                  <c:v>351.3848059</c:v>
                </c:pt>
                <c:pt idx="35376">
                  <c:v>351.39473989999999</c:v>
                </c:pt>
                <c:pt idx="35377">
                  <c:v>351.40467389999998</c:v>
                </c:pt>
                <c:pt idx="35378">
                  <c:v>351.41460890000002</c:v>
                </c:pt>
                <c:pt idx="35379">
                  <c:v>351.42454290000001</c:v>
                </c:pt>
                <c:pt idx="35380">
                  <c:v>351.43447789999999</c:v>
                </c:pt>
                <c:pt idx="35381">
                  <c:v>351.44441189999998</c:v>
                </c:pt>
                <c:pt idx="35382">
                  <c:v>351.45434690000002</c:v>
                </c:pt>
                <c:pt idx="35383">
                  <c:v>351.46428090000001</c:v>
                </c:pt>
                <c:pt idx="35384">
                  <c:v>351.47421589999999</c:v>
                </c:pt>
                <c:pt idx="35385">
                  <c:v>351.48414989999998</c:v>
                </c:pt>
                <c:pt idx="35386">
                  <c:v>351.49408490000002</c:v>
                </c:pt>
                <c:pt idx="35387">
                  <c:v>351.50401890000001</c:v>
                </c:pt>
                <c:pt idx="35388">
                  <c:v>351.51395389999999</c:v>
                </c:pt>
                <c:pt idx="35389">
                  <c:v>351.52388789999998</c:v>
                </c:pt>
                <c:pt idx="35390">
                  <c:v>351.53382290000002</c:v>
                </c:pt>
                <c:pt idx="35391">
                  <c:v>351.54375690000001</c:v>
                </c:pt>
                <c:pt idx="35392">
                  <c:v>351.55369189999999</c:v>
                </c:pt>
                <c:pt idx="35393">
                  <c:v>351.56362589999998</c:v>
                </c:pt>
                <c:pt idx="35394">
                  <c:v>351.57356090000002</c:v>
                </c:pt>
                <c:pt idx="35395">
                  <c:v>351.58349490000001</c:v>
                </c:pt>
                <c:pt idx="35396">
                  <c:v>351.59342889999999</c:v>
                </c:pt>
                <c:pt idx="35397">
                  <c:v>351.60336389999998</c:v>
                </c:pt>
                <c:pt idx="35398">
                  <c:v>351.61329790000002</c:v>
                </c:pt>
                <c:pt idx="35399">
                  <c:v>351.6232329</c:v>
                </c:pt>
                <c:pt idx="35400">
                  <c:v>351.63316689999999</c:v>
                </c:pt>
                <c:pt idx="35401">
                  <c:v>351.64310189999998</c:v>
                </c:pt>
                <c:pt idx="35402">
                  <c:v>351.65303590000002</c:v>
                </c:pt>
                <c:pt idx="35403">
                  <c:v>351.6629709</c:v>
                </c:pt>
                <c:pt idx="35404">
                  <c:v>351.67290489999999</c:v>
                </c:pt>
                <c:pt idx="35405">
                  <c:v>351.68283989999998</c:v>
                </c:pt>
                <c:pt idx="35406">
                  <c:v>351.69277390000002</c:v>
                </c:pt>
                <c:pt idx="35407">
                  <c:v>351.7027089</c:v>
                </c:pt>
                <c:pt idx="35408">
                  <c:v>351.71264289999999</c:v>
                </c:pt>
                <c:pt idx="35409">
                  <c:v>351.72257789999998</c:v>
                </c:pt>
                <c:pt idx="35410">
                  <c:v>351.73251190000002</c:v>
                </c:pt>
                <c:pt idx="35411">
                  <c:v>351.7424469</c:v>
                </c:pt>
                <c:pt idx="35412">
                  <c:v>351.75238089999999</c:v>
                </c:pt>
                <c:pt idx="35413">
                  <c:v>351.76231589999998</c:v>
                </c:pt>
                <c:pt idx="35414">
                  <c:v>351.77224990000002</c:v>
                </c:pt>
                <c:pt idx="35415">
                  <c:v>351.7821849</c:v>
                </c:pt>
                <c:pt idx="35416">
                  <c:v>351.79211889999999</c:v>
                </c:pt>
                <c:pt idx="35417">
                  <c:v>351.80205269999999</c:v>
                </c:pt>
                <c:pt idx="35418">
                  <c:v>351.81198769999997</c:v>
                </c:pt>
                <c:pt idx="35419">
                  <c:v>351.82192170000002</c:v>
                </c:pt>
                <c:pt idx="35420">
                  <c:v>351.8318567</c:v>
                </c:pt>
                <c:pt idx="35421">
                  <c:v>351.84179069999999</c:v>
                </c:pt>
                <c:pt idx="35422">
                  <c:v>351.85172569999997</c:v>
                </c:pt>
                <c:pt idx="35423">
                  <c:v>351.86165970000002</c:v>
                </c:pt>
                <c:pt idx="35424">
                  <c:v>351.8715947</c:v>
                </c:pt>
                <c:pt idx="35425">
                  <c:v>351.88152869999999</c:v>
                </c:pt>
                <c:pt idx="35426">
                  <c:v>351.89146369999997</c:v>
                </c:pt>
                <c:pt idx="35427">
                  <c:v>351.90139770000002</c:v>
                </c:pt>
                <c:pt idx="35428">
                  <c:v>351.9113327</c:v>
                </c:pt>
                <c:pt idx="35429">
                  <c:v>351.92126669999999</c:v>
                </c:pt>
                <c:pt idx="35430">
                  <c:v>351.93120169999997</c:v>
                </c:pt>
                <c:pt idx="35431">
                  <c:v>351.94113570000002</c:v>
                </c:pt>
                <c:pt idx="35432">
                  <c:v>351.9510707</c:v>
                </c:pt>
                <c:pt idx="35433">
                  <c:v>351.96100469999999</c:v>
                </c:pt>
                <c:pt idx="35434">
                  <c:v>351.97093969999997</c:v>
                </c:pt>
                <c:pt idx="35435">
                  <c:v>351.98087370000002</c:v>
                </c:pt>
                <c:pt idx="35436">
                  <c:v>351.9908077</c:v>
                </c:pt>
                <c:pt idx="35437">
                  <c:v>352.00074269999999</c:v>
                </c:pt>
                <c:pt idx="35438">
                  <c:v>352.01067669999998</c:v>
                </c:pt>
                <c:pt idx="35439">
                  <c:v>352.02061170000002</c:v>
                </c:pt>
                <c:pt idx="35440">
                  <c:v>352.0305457</c:v>
                </c:pt>
                <c:pt idx="35441">
                  <c:v>352.04048069999999</c:v>
                </c:pt>
                <c:pt idx="35442">
                  <c:v>352.05041469999998</c:v>
                </c:pt>
                <c:pt idx="35443">
                  <c:v>352.06034970000002</c:v>
                </c:pt>
                <c:pt idx="35444">
                  <c:v>352.0702837</c:v>
                </c:pt>
                <c:pt idx="35445">
                  <c:v>352.08021869999999</c:v>
                </c:pt>
                <c:pt idx="35446">
                  <c:v>352.09015269999998</c:v>
                </c:pt>
                <c:pt idx="35447">
                  <c:v>352.10008770000002</c:v>
                </c:pt>
                <c:pt idx="35448">
                  <c:v>352.1100217</c:v>
                </c:pt>
                <c:pt idx="35449">
                  <c:v>352.11995669999999</c:v>
                </c:pt>
                <c:pt idx="35450">
                  <c:v>352.12989069999998</c:v>
                </c:pt>
                <c:pt idx="35451">
                  <c:v>352.13982570000002</c:v>
                </c:pt>
                <c:pt idx="35452">
                  <c:v>352.1497597</c:v>
                </c:pt>
                <c:pt idx="35453">
                  <c:v>352.15969469999999</c:v>
                </c:pt>
                <c:pt idx="35454">
                  <c:v>352.16962869999998</c:v>
                </c:pt>
                <c:pt idx="35455">
                  <c:v>352.17956270000002</c:v>
                </c:pt>
                <c:pt idx="35456">
                  <c:v>352.1894977</c:v>
                </c:pt>
                <c:pt idx="35457">
                  <c:v>352.19943169999999</c:v>
                </c:pt>
                <c:pt idx="35458">
                  <c:v>352.20936669999998</c:v>
                </c:pt>
                <c:pt idx="35459">
                  <c:v>352.21930070000002</c:v>
                </c:pt>
                <c:pt idx="35460">
                  <c:v>352.2292357</c:v>
                </c:pt>
                <c:pt idx="35461">
                  <c:v>352.23916969999999</c:v>
                </c:pt>
                <c:pt idx="35462">
                  <c:v>352.24910469999998</c:v>
                </c:pt>
                <c:pt idx="35463">
                  <c:v>352.25903870000002</c:v>
                </c:pt>
                <c:pt idx="35464">
                  <c:v>352.2689737</c:v>
                </c:pt>
                <c:pt idx="35465">
                  <c:v>352.27890769999999</c:v>
                </c:pt>
                <c:pt idx="35466">
                  <c:v>352.28884269999998</c:v>
                </c:pt>
                <c:pt idx="35467">
                  <c:v>352.29877670000002</c:v>
                </c:pt>
                <c:pt idx="35468">
                  <c:v>352.3087117</c:v>
                </c:pt>
                <c:pt idx="35469">
                  <c:v>352.31864569999999</c:v>
                </c:pt>
                <c:pt idx="35470">
                  <c:v>352.32858069999997</c:v>
                </c:pt>
                <c:pt idx="35471">
                  <c:v>352.33851470000002</c:v>
                </c:pt>
                <c:pt idx="35472">
                  <c:v>352.3484497</c:v>
                </c:pt>
                <c:pt idx="35473">
                  <c:v>352.35838369999999</c:v>
                </c:pt>
                <c:pt idx="35474">
                  <c:v>352.36831769999998</c:v>
                </c:pt>
                <c:pt idx="35475">
                  <c:v>352.37825270000002</c:v>
                </c:pt>
                <c:pt idx="35476">
                  <c:v>352.38818670000001</c:v>
                </c:pt>
                <c:pt idx="35477">
                  <c:v>352.39812169999999</c:v>
                </c:pt>
                <c:pt idx="35478">
                  <c:v>352.40805569999998</c:v>
                </c:pt>
                <c:pt idx="35479">
                  <c:v>352.41799070000002</c:v>
                </c:pt>
                <c:pt idx="35480">
                  <c:v>352.42792470000001</c:v>
                </c:pt>
                <c:pt idx="35481">
                  <c:v>352.43785969999999</c:v>
                </c:pt>
                <c:pt idx="35482">
                  <c:v>352.44779369999998</c:v>
                </c:pt>
                <c:pt idx="35483">
                  <c:v>352.45772870000002</c:v>
                </c:pt>
                <c:pt idx="35484">
                  <c:v>352.46766270000001</c:v>
                </c:pt>
                <c:pt idx="35485">
                  <c:v>352.47759769999999</c:v>
                </c:pt>
                <c:pt idx="35486">
                  <c:v>352.48753169999998</c:v>
                </c:pt>
                <c:pt idx="35487">
                  <c:v>352.49746670000002</c:v>
                </c:pt>
                <c:pt idx="35488">
                  <c:v>352.50740070000001</c:v>
                </c:pt>
                <c:pt idx="35489">
                  <c:v>352.51733569999999</c:v>
                </c:pt>
                <c:pt idx="35490">
                  <c:v>352.52726969999998</c:v>
                </c:pt>
                <c:pt idx="35491">
                  <c:v>352.53720470000002</c:v>
                </c:pt>
                <c:pt idx="35492">
                  <c:v>352.5471387</c:v>
                </c:pt>
                <c:pt idx="35493">
                  <c:v>352.55707269999999</c:v>
                </c:pt>
                <c:pt idx="35494">
                  <c:v>352.56700769999998</c:v>
                </c:pt>
                <c:pt idx="35495">
                  <c:v>352.57694170000002</c:v>
                </c:pt>
                <c:pt idx="35496">
                  <c:v>352.5868767</c:v>
                </c:pt>
                <c:pt idx="35497">
                  <c:v>352.59681069999999</c:v>
                </c:pt>
                <c:pt idx="35498">
                  <c:v>352.60674569999998</c:v>
                </c:pt>
                <c:pt idx="35499">
                  <c:v>352.61667970000002</c:v>
                </c:pt>
                <c:pt idx="35500">
                  <c:v>352.6266147</c:v>
                </c:pt>
                <c:pt idx="35501">
                  <c:v>352.63654869999999</c:v>
                </c:pt>
                <c:pt idx="35502">
                  <c:v>352.64648369999998</c:v>
                </c:pt>
                <c:pt idx="35503">
                  <c:v>352.65641770000002</c:v>
                </c:pt>
                <c:pt idx="35504">
                  <c:v>352.6663527</c:v>
                </c:pt>
                <c:pt idx="35505">
                  <c:v>352.67628669999999</c:v>
                </c:pt>
                <c:pt idx="35506">
                  <c:v>352.68622169999998</c:v>
                </c:pt>
                <c:pt idx="35507">
                  <c:v>352.69615570000002</c:v>
                </c:pt>
                <c:pt idx="35508">
                  <c:v>352.70608970000001</c:v>
                </c:pt>
                <c:pt idx="35509">
                  <c:v>352.71602469999999</c:v>
                </c:pt>
                <c:pt idx="35510">
                  <c:v>352.72595869999998</c:v>
                </c:pt>
                <c:pt idx="35511">
                  <c:v>352.73589370000002</c:v>
                </c:pt>
                <c:pt idx="35512">
                  <c:v>352.74582770000001</c:v>
                </c:pt>
                <c:pt idx="35513">
                  <c:v>352.75576269999999</c:v>
                </c:pt>
                <c:pt idx="35514">
                  <c:v>352.76569669999998</c:v>
                </c:pt>
                <c:pt idx="35515">
                  <c:v>352.77563170000002</c:v>
                </c:pt>
                <c:pt idx="35516">
                  <c:v>352.78556570000001</c:v>
                </c:pt>
                <c:pt idx="35517">
                  <c:v>352.79550069999999</c:v>
                </c:pt>
                <c:pt idx="35518">
                  <c:v>352.80543399999999</c:v>
                </c:pt>
                <c:pt idx="35519">
                  <c:v>352.81536899999998</c:v>
                </c:pt>
                <c:pt idx="35520">
                  <c:v>352.82530300000002</c:v>
                </c:pt>
                <c:pt idx="35521">
                  <c:v>352.835238</c:v>
                </c:pt>
                <c:pt idx="35522">
                  <c:v>352.84517199999999</c:v>
                </c:pt>
                <c:pt idx="35523">
                  <c:v>352.85510599999998</c:v>
                </c:pt>
                <c:pt idx="35524">
                  <c:v>352.86504100000002</c:v>
                </c:pt>
                <c:pt idx="35525">
                  <c:v>352.87497500000001</c:v>
                </c:pt>
                <c:pt idx="35526">
                  <c:v>352.88490999999999</c:v>
                </c:pt>
                <c:pt idx="35527">
                  <c:v>352.89484399999998</c:v>
                </c:pt>
                <c:pt idx="35528">
                  <c:v>352.90477900000002</c:v>
                </c:pt>
                <c:pt idx="35529">
                  <c:v>352.91471300000001</c:v>
                </c:pt>
                <c:pt idx="35530">
                  <c:v>352.92464799999999</c:v>
                </c:pt>
                <c:pt idx="35531">
                  <c:v>352.93458199999998</c:v>
                </c:pt>
                <c:pt idx="35532">
                  <c:v>352.94451700000002</c:v>
                </c:pt>
                <c:pt idx="35533">
                  <c:v>352.95445100000001</c:v>
                </c:pt>
                <c:pt idx="35534">
                  <c:v>352.96438599999999</c:v>
                </c:pt>
                <c:pt idx="35535">
                  <c:v>352.97431999999998</c:v>
                </c:pt>
                <c:pt idx="35536">
                  <c:v>352.98425500000002</c:v>
                </c:pt>
                <c:pt idx="35537">
                  <c:v>352.99418900000001</c:v>
                </c:pt>
                <c:pt idx="35538">
                  <c:v>353.00412299999999</c:v>
                </c:pt>
                <c:pt idx="35539">
                  <c:v>353.01405799999998</c:v>
                </c:pt>
                <c:pt idx="35540">
                  <c:v>353.02399200000002</c:v>
                </c:pt>
                <c:pt idx="35541">
                  <c:v>353.03392700000001</c:v>
                </c:pt>
                <c:pt idx="35542">
                  <c:v>353.04386099999999</c:v>
                </c:pt>
                <c:pt idx="35543">
                  <c:v>353.05379599999998</c:v>
                </c:pt>
                <c:pt idx="35544">
                  <c:v>353.06373000000002</c:v>
                </c:pt>
                <c:pt idx="35545">
                  <c:v>353.07366500000001</c:v>
                </c:pt>
                <c:pt idx="35546">
                  <c:v>353.08359899999999</c:v>
                </c:pt>
                <c:pt idx="35547">
                  <c:v>353.09353399999998</c:v>
                </c:pt>
                <c:pt idx="35548">
                  <c:v>353.10346800000002</c:v>
                </c:pt>
                <c:pt idx="35549">
                  <c:v>353.11340300000001</c:v>
                </c:pt>
                <c:pt idx="35550">
                  <c:v>353.12333699999999</c:v>
                </c:pt>
                <c:pt idx="35551">
                  <c:v>353.13327199999998</c:v>
                </c:pt>
                <c:pt idx="35552">
                  <c:v>353.14320600000002</c:v>
                </c:pt>
                <c:pt idx="35553">
                  <c:v>353.15314000000001</c:v>
                </c:pt>
                <c:pt idx="35554">
                  <c:v>353.16307499999999</c:v>
                </c:pt>
                <c:pt idx="35555">
                  <c:v>353.17300899999998</c:v>
                </c:pt>
                <c:pt idx="35556">
                  <c:v>353.18294400000002</c:v>
                </c:pt>
                <c:pt idx="35557">
                  <c:v>353.19287800000001</c:v>
                </c:pt>
                <c:pt idx="35558">
                  <c:v>353.20281299999999</c:v>
                </c:pt>
                <c:pt idx="35559">
                  <c:v>353.21274699999998</c:v>
                </c:pt>
                <c:pt idx="35560">
                  <c:v>353.22268200000002</c:v>
                </c:pt>
                <c:pt idx="35561">
                  <c:v>353.23261600000001</c:v>
                </c:pt>
                <c:pt idx="35562">
                  <c:v>353.24255099999999</c:v>
                </c:pt>
                <c:pt idx="35563">
                  <c:v>353.25248499999998</c:v>
                </c:pt>
                <c:pt idx="35564">
                  <c:v>353.26242000000002</c:v>
                </c:pt>
                <c:pt idx="35565">
                  <c:v>353.27235400000001</c:v>
                </c:pt>
                <c:pt idx="35566">
                  <c:v>353.28228799999999</c:v>
                </c:pt>
                <c:pt idx="35567">
                  <c:v>353.29222299999998</c:v>
                </c:pt>
                <c:pt idx="35568">
                  <c:v>353.30215700000002</c:v>
                </c:pt>
                <c:pt idx="35569">
                  <c:v>353.31209200000001</c:v>
                </c:pt>
                <c:pt idx="35570">
                  <c:v>353.32202599999999</c:v>
                </c:pt>
                <c:pt idx="35571">
                  <c:v>353.33196099999998</c:v>
                </c:pt>
                <c:pt idx="35572">
                  <c:v>353.34189500000002</c:v>
                </c:pt>
                <c:pt idx="35573">
                  <c:v>353.35183000000001</c:v>
                </c:pt>
                <c:pt idx="35574">
                  <c:v>353.36176399999999</c:v>
                </c:pt>
                <c:pt idx="35575">
                  <c:v>353.37169899999998</c:v>
                </c:pt>
                <c:pt idx="35576">
                  <c:v>353.38163300000002</c:v>
                </c:pt>
                <c:pt idx="35577">
                  <c:v>353.39156800000001</c:v>
                </c:pt>
                <c:pt idx="35578">
                  <c:v>353.40150199999999</c:v>
                </c:pt>
                <c:pt idx="35579">
                  <c:v>353.41143699999998</c:v>
                </c:pt>
                <c:pt idx="35580">
                  <c:v>353.42137100000002</c:v>
                </c:pt>
                <c:pt idx="35581">
                  <c:v>353.43130600000001</c:v>
                </c:pt>
                <c:pt idx="35582">
                  <c:v>353.44123999999999</c:v>
                </c:pt>
                <c:pt idx="35583">
                  <c:v>353.45117399999998</c:v>
                </c:pt>
                <c:pt idx="35584">
                  <c:v>353.46110900000002</c:v>
                </c:pt>
                <c:pt idx="35585">
                  <c:v>353.47104300000001</c:v>
                </c:pt>
                <c:pt idx="35586">
                  <c:v>353.48097799999999</c:v>
                </c:pt>
                <c:pt idx="35587">
                  <c:v>353.49091199999998</c:v>
                </c:pt>
                <c:pt idx="35588">
                  <c:v>353.50084700000002</c:v>
                </c:pt>
                <c:pt idx="35589">
                  <c:v>353.51078100000001</c:v>
                </c:pt>
                <c:pt idx="35590">
                  <c:v>353.52071599999999</c:v>
                </c:pt>
                <c:pt idx="35591">
                  <c:v>353.53064999999998</c:v>
                </c:pt>
                <c:pt idx="35592">
                  <c:v>353.54058500000002</c:v>
                </c:pt>
                <c:pt idx="35593">
                  <c:v>353.55051900000001</c:v>
                </c:pt>
                <c:pt idx="35594">
                  <c:v>353.56045399999999</c:v>
                </c:pt>
                <c:pt idx="35595">
                  <c:v>353.57038799999998</c:v>
                </c:pt>
                <c:pt idx="35596">
                  <c:v>353.58032300000002</c:v>
                </c:pt>
                <c:pt idx="35597">
                  <c:v>353.59025700000001</c:v>
                </c:pt>
                <c:pt idx="35598">
                  <c:v>353.60019199999999</c:v>
                </c:pt>
                <c:pt idx="35599">
                  <c:v>353.61012599999998</c:v>
                </c:pt>
                <c:pt idx="35600">
                  <c:v>353.62006000000002</c:v>
                </c:pt>
                <c:pt idx="35601">
                  <c:v>353.62999500000001</c:v>
                </c:pt>
                <c:pt idx="35602">
                  <c:v>353.639929</c:v>
                </c:pt>
                <c:pt idx="35603">
                  <c:v>353.64986399999998</c:v>
                </c:pt>
                <c:pt idx="35604">
                  <c:v>353.65979800000002</c:v>
                </c:pt>
                <c:pt idx="35605">
                  <c:v>353.66973300000001</c:v>
                </c:pt>
                <c:pt idx="35606">
                  <c:v>353.67966699999999</c:v>
                </c:pt>
                <c:pt idx="35607">
                  <c:v>353.68960199999998</c:v>
                </c:pt>
                <c:pt idx="35608">
                  <c:v>353.69953600000002</c:v>
                </c:pt>
                <c:pt idx="35609">
                  <c:v>353.70947100000001</c:v>
                </c:pt>
                <c:pt idx="35610">
                  <c:v>353.71940499999999</c:v>
                </c:pt>
                <c:pt idx="35611">
                  <c:v>353.72933999999998</c:v>
                </c:pt>
                <c:pt idx="35612">
                  <c:v>353.73927400000002</c:v>
                </c:pt>
                <c:pt idx="35613">
                  <c:v>353.74920900000001</c:v>
                </c:pt>
                <c:pt idx="35614">
                  <c:v>353.75914299999999</c:v>
                </c:pt>
                <c:pt idx="35615">
                  <c:v>353.76907699999998</c:v>
                </c:pt>
                <c:pt idx="35616">
                  <c:v>353.77901200000002</c:v>
                </c:pt>
                <c:pt idx="35617">
                  <c:v>353.78894600000001</c:v>
                </c:pt>
                <c:pt idx="35618">
                  <c:v>353.79888140000003</c:v>
                </c:pt>
                <c:pt idx="35619">
                  <c:v>353.80881540000001</c:v>
                </c:pt>
                <c:pt idx="35620">
                  <c:v>353.8187504</c:v>
                </c:pt>
                <c:pt idx="35621">
                  <c:v>353.82868439999999</c:v>
                </c:pt>
                <c:pt idx="35622">
                  <c:v>353.83861940000003</c:v>
                </c:pt>
                <c:pt idx="35623">
                  <c:v>353.84855340000001</c:v>
                </c:pt>
                <c:pt idx="35624">
                  <c:v>353.8584884</c:v>
                </c:pt>
                <c:pt idx="35625">
                  <c:v>353.86842239999999</c:v>
                </c:pt>
                <c:pt idx="35626">
                  <c:v>353.87835740000003</c:v>
                </c:pt>
                <c:pt idx="35627">
                  <c:v>353.88829140000001</c:v>
                </c:pt>
                <c:pt idx="35628">
                  <c:v>353.8982264</c:v>
                </c:pt>
                <c:pt idx="35629">
                  <c:v>353.90816039999999</c:v>
                </c:pt>
                <c:pt idx="35630">
                  <c:v>353.91809439999997</c:v>
                </c:pt>
                <c:pt idx="35631">
                  <c:v>353.92802940000001</c:v>
                </c:pt>
                <c:pt idx="35632">
                  <c:v>353.9379634</c:v>
                </c:pt>
                <c:pt idx="35633">
                  <c:v>353.94789839999999</c:v>
                </c:pt>
                <c:pt idx="35634">
                  <c:v>353.95783239999997</c:v>
                </c:pt>
                <c:pt idx="35635">
                  <c:v>353.96776740000001</c:v>
                </c:pt>
                <c:pt idx="35636">
                  <c:v>353.9777014</c:v>
                </c:pt>
                <c:pt idx="35637">
                  <c:v>353.98763639999999</c:v>
                </c:pt>
                <c:pt idx="35638">
                  <c:v>353.99757039999997</c:v>
                </c:pt>
                <c:pt idx="35639">
                  <c:v>354.00750540000001</c:v>
                </c:pt>
                <c:pt idx="35640">
                  <c:v>354.0174394</c:v>
                </c:pt>
                <c:pt idx="35641">
                  <c:v>354.02737439999999</c:v>
                </c:pt>
                <c:pt idx="35642">
                  <c:v>354.03730839999997</c:v>
                </c:pt>
                <c:pt idx="35643">
                  <c:v>354.04724340000001</c:v>
                </c:pt>
                <c:pt idx="35644">
                  <c:v>354.0571774</c:v>
                </c:pt>
                <c:pt idx="35645">
                  <c:v>354.06711139999999</c:v>
                </c:pt>
                <c:pt idx="35646">
                  <c:v>354.07704639999997</c:v>
                </c:pt>
                <c:pt idx="35647">
                  <c:v>354.08698040000002</c:v>
                </c:pt>
                <c:pt idx="35648">
                  <c:v>354.0969154</c:v>
                </c:pt>
                <c:pt idx="35649">
                  <c:v>354.10684939999999</c:v>
                </c:pt>
                <c:pt idx="35650">
                  <c:v>354.11678439999997</c:v>
                </c:pt>
                <c:pt idx="35651">
                  <c:v>354.12671840000002</c:v>
                </c:pt>
                <c:pt idx="35652">
                  <c:v>354.1366534</c:v>
                </c:pt>
                <c:pt idx="35653">
                  <c:v>354.14658739999999</c:v>
                </c:pt>
                <c:pt idx="35654">
                  <c:v>354.15652239999997</c:v>
                </c:pt>
                <c:pt idx="35655">
                  <c:v>354.16645640000002</c:v>
                </c:pt>
                <c:pt idx="35656">
                  <c:v>354.1763914</c:v>
                </c:pt>
                <c:pt idx="35657">
                  <c:v>354.18632539999999</c:v>
                </c:pt>
                <c:pt idx="35658">
                  <c:v>354.19626040000003</c:v>
                </c:pt>
                <c:pt idx="35659">
                  <c:v>354.20619440000002</c:v>
                </c:pt>
                <c:pt idx="35660">
                  <c:v>354.2161284</c:v>
                </c:pt>
                <c:pt idx="35661">
                  <c:v>354.22606339999999</c:v>
                </c:pt>
                <c:pt idx="35662">
                  <c:v>354.23599739999997</c:v>
                </c:pt>
                <c:pt idx="35663">
                  <c:v>354.24593240000002</c:v>
                </c:pt>
                <c:pt idx="35664">
                  <c:v>354.2558664</c:v>
                </c:pt>
                <c:pt idx="35665">
                  <c:v>354.26580139999999</c:v>
                </c:pt>
                <c:pt idx="35666">
                  <c:v>354.27573539999997</c:v>
                </c:pt>
                <c:pt idx="35667">
                  <c:v>354.28567040000001</c:v>
                </c:pt>
                <c:pt idx="35668">
                  <c:v>354.2956044</c:v>
                </c:pt>
                <c:pt idx="35669">
                  <c:v>354.30553939999999</c:v>
                </c:pt>
                <c:pt idx="35670">
                  <c:v>354.31547339999997</c:v>
                </c:pt>
                <c:pt idx="35671">
                  <c:v>354.32540840000001</c:v>
                </c:pt>
                <c:pt idx="35672">
                  <c:v>354.3353424</c:v>
                </c:pt>
                <c:pt idx="35673">
                  <c:v>354.34527639999999</c:v>
                </c:pt>
                <c:pt idx="35674">
                  <c:v>354.35521139999997</c:v>
                </c:pt>
                <c:pt idx="35675">
                  <c:v>354.36514540000002</c:v>
                </c:pt>
                <c:pt idx="35676">
                  <c:v>354.3750804</c:v>
                </c:pt>
                <c:pt idx="35677">
                  <c:v>354.38501439999999</c:v>
                </c:pt>
                <c:pt idx="35678">
                  <c:v>354.39494939999997</c:v>
                </c:pt>
                <c:pt idx="35679">
                  <c:v>354.40488340000002</c:v>
                </c:pt>
                <c:pt idx="35680">
                  <c:v>354.4148184</c:v>
                </c:pt>
                <c:pt idx="35681">
                  <c:v>354.42475239999999</c:v>
                </c:pt>
                <c:pt idx="35682">
                  <c:v>354.43468739999997</c:v>
                </c:pt>
                <c:pt idx="35683">
                  <c:v>354.44462140000002</c:v>
                </c:pt>
                <c:pt idx="35684">
                  <c:v>354.4545564</c:v>
                </c:pt>
                <c:pt idx="35685">
                  <c:v>354.46449039999999</c:v>
                </c:pt>
                <c:pt idx="35686">
                  <c:v>354.47442539999997</c:v>
                </c:pt>
                <c:pt idx="35687">
                  <c:v>354.48435940000002</c:v>
                </c:pt>
                <c:pt idx="35688">
                  <c:v>354.4942944</c:v>
                </c:pt>
                <c:pt idx="35689">
                  <c:v>354.50422839999999</c:v>
                </c:pt>
                <c:pt idx="35690">
                  <c:v>354.51416239999998</c:v>
                </c:pt>
                <c:pt idx="35691">
                  <c:v>354.52409740000002</c:v>
                </c:pt>
                <c:pt idx="35692">
                  <c:v>354.5340314</c:v>
                </c:pt>
                <c:pt idx="35693">
                  <c:v>354.54396639999999</c:v>
                </c:pt>
                <c:pt idx="35694">
                  <c:v>354.55390039999997</c:v>
                </c:pt>
                <c:pt idx="35695">
                  <c:v>354.56383540000002</c:v>
                </c:pt>
                <c:pt idx="35696">
                  <c:v>354.5737694</c:v>
                </c:pt>
                <c:pt idx="35697">
                  <c:v>354.58370439999999</c:v>
                </c:pt>
                <c:pt idx="35698">
                  <c:v>354.59363839999997</c:v>
                </c:pt>
                <c:pt idx="35699">
                  <c:v>354.60357340000002</c:v>
                </c:pt>
                <c:pt idx="35700">
                  <c:v>354.6135074</c:v>
                </c:pt>
                <c:pt idx="35701">
                  <c:v>354.62344239999999</c:v>
                </c:pt>
                <c:pt idx="35702">
                  <c:v>354.63337639999997</c:v>
                </c:pt>
                <c:pt idx="35703">
                  <c:v>354.64331040000002</c:v>
                </c:pt>
                <c:pt idx="35704">
                  <c:v>354.6532454</c:v>
                </c:pt>
                <c:pt idx="35705">
                  <c:v>354.66317939999999</c:v>
                </c:pt>
                <c:pt idx="35706">
                  <c:v>354.67311439999997</c:v>
                </c:pt>
                <c:pt idx="35707">
                  <c:v>354.68304840000002</c:v>
                </c:pt>
                <c:pt idx="35708">
                  <c:v>354.6929834</c:v>
                </c:pt>
                <c:pt idx="35709">
                  <c:v>354.70291739999999</c:v>
                </c:pt>
                <c:pt idx="35710">
                  <c:v>354.71285239999997</c:v>
                </c:pt>
                <c:pt idx="35711">
                  <c:v>354.72278640000002</c:v>
                </c:pt>
                <c:pt idx="35712">
                  <c:v>354.7327214</c:v>
                </c:pt>
                <c:pt idx="35713">
                  <c:v>354.74265539999999</c:v>
                </c:pt>
                <c:pt idx="35714">
                  <c:v>354.75259039999997</c:v>
                </c:pt>
                <c:pt idx="35715">
                  <c:v>354.76252440000002</c:v>
                </c:pt>
                <c:pt idx="35716">
                  <c:v>354.7724594</c:v>
                </c:pt>
                <c:pt idx="35717">
                  <c:v>354.78239339999999</c:v>
                </c:pt>
                <c:pt idx="35718">
                  <c:v>354.79232739999998</c:v>
                </c:pt>
                <c:pt idx="35719">
                  <c:v>354.80226279999999</c:v>
                </c:pt>
                <c:pt idx="35720">
                  <c:v>354.81219679999998</c:v>
                </c:pt>
                <c:pt idx="35721">
                  <c:v>354.82213180000002</c:v>
                </c:pt>
                <c:pt idx="35722">
                  <c:v>354.83206580000001</c:v>
                </c:pt>
                <c:pt idx="35723">
                  <c:v>354.84200079999999</c:v>
                </c:pt>
                <c:pt idx="35724">
                  <c:v>354.85193479999998</c:v>
                </c:pt>
                <c:pt idx="35725">
                  <c:v>354.86186980000002</c:v>
                </c:pt>
                <c:pt idx="35726">
                  <c:v>354.87180380000001</c:v>
                </c:pt>
                <c:pt idx="35727">
                  <c:v>354.88173879999999</c:v>
                </c:pt>
                <c:pt idx="35728">
                  <c:v>354.89167279999998</c:v>
                </c:pt>
                <c:pt idx="35729">
                  <c:v>354.90160780000002</c:v>
                </c:pt>
                <c:pt idx="35730">
                  <c:v>354.91154180000001</c:v>
                </c:pt>
                <c:pt idx="35731">
                  <c:v>354.92147679999999</c:v>
                </c:pt>
                <c:pt idx="35732">
                  <c:v>354.93141079999998</c:v>
                </c:pt>
                <c:pt idx="35733">
                  <c:v>354.94134480000002</c:v>
                </c:pt>
                <c:pt idx="35734">
                  <c:v>354.95127980000001</c:v>
                </c:pt>
                <c:pt idx="35735">
                  <c:v>354.9612138</c:v>
                </c:pt>
                <c:pt idx="35736">
                  <c:v>354.97114879999998</c:v>
                </c:pt>
                <c:pt idx="35737">
                  <c:v>354.98108280000002</c:v>
                </c:pt>
                <c:pt idx="35738">
                  <c:v>354.99101780000001</c:v>
                </c:pt>
                <c:pt idx="35739">
                  <c:v>355.0009518</c:v>
                </c:pt>
                <c:pt idx="35740">
                  <c:v>355.01088679999998</c:v>
                </c:pt>
                <c:pt idx="35741">
                  <c:v>355.02082080000002</c:v>
                </c:pt>
                <c:pt idx="35742">
                  <c:v>355.03075580000001</c:v>
                </c:pt>
                <c:pt idx="35743">
                  <c:v>355.0406898</c:v>
                </c:pt>
                <c:pt idx="35744">
                  <c:v>355.05062479999998</c:v>
                </c:pt>
                <c:pt idx="35745">
                  <c:v>355.06055880000002</c:v>
                </c:pt>
                <c:pt idx="35746">
                  <c:v>355.07049380000001</c:v>
                </c:pt>
                <c:pt idx="35747">
                  <c:v>355.0804278</c:v>
                </c:pt>
                <c:pt idx="35748">
                  <c:v>355.09036179999998</c:v>
                </c:pt>
                <c:pt idx="35749">
                  <c:v>355.10029680000002</c:v>
                </c:pt>
                <c:pt idx="35750">
                  <c:v>355.11023080000001</c:v>
                </c:pt>
                <c:pt idx="35751">
                  <c:v>355.1201658</c:v>
                </c:pt>
                <c:pt idx="35752">
                  <c:v>355.13009979999998</c:v>
                </c:pt>
                <c:pt idx="35753">
                  <c:v>355.14003480000002</c:v>
                </c:pt>
                <c:pt idx="35754">
                  <c:v>355.14996880000001</c:v>
                </c:pt>
                <c:pt idx="35755">
                  <c:v>355.1599038</c:v>
                </c:pt>
                <c:pt idx="35756">
                  <c:v>355.16983779999998</c:v>
                </c:pt>
                <c:pt idx="35757">
                  <c:v>355.17977280000002</c:v>
                </c:pt>
                <c:pt idx="35758">
                  <c:v>355.18970680000001</c:v>
                </c:pt>
                <c:pt idx="35759">
                  <c:v>355.19964179999999</c:v>
                </c:pt>
                <c:pt idx="35760">
                  <c:v>355.20957579999998</c:v>
                </c:pt>
                <c:pt idx="35761">
                  <c:v>355.21951080000002</c:v>
                </c:pt>
                <c:pt idx="35762">
                  <c:v>355.22944480000001</c:v>
                </c:pt>
                <c:pt idx="35763">
                  <c:v>355.2393788</c:v>
                </c:pt>
                <c:pt idx="35764">
                  <c:v>355.24931379999998</c:v>
                </c:pt>
                <c:pt idx="35765">
                  <c:v>355.25924780000003</c:v>
                </c:pt>
                <c:pt idx="35766">
                  <c:v>355.26918280000001</c:v>
                </c:pt>
                <c:pt idx="35767">
                  <c:v>355.2791168</c:v>
                </c:pt>
                <c:pt idx="35768">
                  <c:v>355.28905179999998</c:v>
                </c:pt>
                <c:pt idx="35769">
                  <c:v>355.29898580000003</c:v>
                </c:pt>
                <c:pt idx="35770">
                  <c:v>355.30892080000001</c:v>
                </c:pt>
                <c:pt idx="35771">
                  <c:v>355.3188548</c:v>
                </c:pt>
                <c:pt idx="35772">
                  <c:v>355.32878979999998</c:v>
                </c:pt>
                <c:pt idx="35773">
                  <c:v>355.33872380000003</c:v>
                </c:pt>
                <c:pt idx="35774">
                  <c:v>355.34865880000001</c:v>
                </c:pt>
                <c:pt idx="35775">
                  <c:v>355.3585928</c:v>
                </c:pt>
                <c:pt idx="35776">
                  <c:v>355.36852779999998</c:v>
                </c:pt>
                <c:pt idx="35777">
                  <c:v>355.37846180000003</c:v>
                </c:pt>
                <c:pt idx="35778">
                  <c:v>355.38839580000001</c:v>
                </c:pt>
                <c:pt idx="35779">
                  <c:v>355.3983308</c:v>
                </c:pt>
                <c:pt idx="35780">
                  <c:v>355.40826479999998</c:v>
                </c:pt>
                <c:pt idx="35781">
                  <c:v>355.41819980000002</c:v>
                </c:pt>
                <c:pt idx="35782">
                  <c:v>355.42813380000001</c:v>
                </c:pt>
                <c:pt idx="35783">
                  <c:v>355.4380688</c:v>
                </c:pt>
                <c:pt idx="35784">
                  <c:v>355.44800279999998</c:v>
                </c:pt>
                <c:pt idx="35785">
                  <c:v>355.45793780000002</c:v>
                </c:pt>
                <c:pt idx="35786">
                  <c:v>355.46787180000001</c:v>
                </c:pt>
                <c:pt idx="35787">
                  <c:v>355.4778068</c:v>
                </c:pt>
                <c:pt idx="35788">
                  <c:v>355.48774079999998</c:v>
                </c:pt>
                <c:pt idx="35789">
                  <c:v>355.49767580000002</c:v>
                </c:pt>
                <c:pt idx="35790">
                  <c:v>355.50760980000001</c:v>
                </c:pt>
                <c:pt idx="35791">
                  <c:v>355.5175438</c:v>
                </c:pt>
                <c:pt idx="35792">
                  <c:v>355.52747879999998</c:v>
                </c:pt>
                <c:pt idx="35793">
                  <c:v>355.53741280000003</c:v>
                </c:pt>
                <c:pt idx="35794">
                  <c:v>355.54734780000001</c:v>
                </c:pt>
                <c:pt idx="35795">
                  <c:v>355.5572818</c:v>
                </c:pt>
                <c:pt idx="35796">
                  <c:v>355.56721679999998</c:v>
                </c:pt>
                <c:pt idx="35797">
                  <c:v>355.57715080000003</c:v>
                </c:pt>
                <c:pt idx="35798">
                  <c:v>355.58708580000001</c:v>
                </c:pt>
                <c:pt idx="35799">
                  <c:v>355.5970198</c:v>
                </c:pt>
                <c:pt idx="35800">
                  <c:v>355.60695479999998</c:v>
                </c:pt>
                <c:pt idx="35801">
                  <c:v>355.61688880000003</c:v>
                </c:pt>
                <c:pt idx="35802">
                  <c:v>355.62682380000001</c:v>
                </c:pt>
                <c:pt idx="35803">
                  <c:v>355.6367578</c:v>
                </c:pt>
                <c:pt idx="35804">
                  <c:v>355.64669279999998</c:v>
                </c:pt>
                <c:pt idx="35805">
                  <c:v>355.65662680000003</c:v>
                </c:pt>
                <c:pt idx="35806">
                  <c:v>355.66656180000001</c:v>
                </c:pt>
                <c:pt idx="35807">
                  <c:v>355.6764958</c:v>
                </c:pt>
                <c:pt idx="35808">
                  <c:v>355.68642979999998</c:v>
                </c:pt>
                <c:pt idx="35809">
                  <c:v>355.69636480000003</c:v>
                </c:pt>
                <c:pt idx="35810">
                  <c:v>355.70629880000001</c:v>
                </c:pt>
                <c:pt idx="35811">
                  <c:v>355.7162338</c:v>
                </c:pt>
                <c:pt idx="35812">
                  <c:v>355.72616779999998</c:v>
                </c:pt>
                <c:pt idx="35813">
                  <c:v>355.73610280000003</c:v>
                </c:pt>
                <c:pt idx="35814">
                  <c:v>355.74603680000001</c:v>
                </c:pt>
                <c:pt idx="35815">
                  <c:v>355.7559718</c:v>
                </c:pt>
                <c:pt idx="35816">
                  <c:v>355.76590579999998</c:v>
                </c:pt>
                <c:pt idx="35817">
                  <c:v>355.77584080000003</c:v>
                </c:pt>
                <c:pt idx="35818">
                  <c:v>355.78577480000001</c:v>
                </c:pt>
                <c:pt idx="35819">
                  <c:v>355.7957098</c:v>
                </c:pt>
                <c:pt idx="35820">
                  <c:v>355.80564349999997</c:v>
                </c:pt>
                <c:pt idx="35821">
                  <c:v>355.81557850000002</c:v>
                </c:pt>
                <c:pt idx="35822">
                  <c:v>355.8255125</c:v>
                </c:pt>
                <c:pt idx="35823">
                  <c:v>355.83544649999999</c:v>
                </c:pt>
                <c:pt idx="35824">
                  <c:v>355.84538149999997</c:v>
                </c:pt>
                <c:pt idx="35825">
                  <c:v>355.85531550000002</c:v>
                </c:pt>
                <c:pt idx="35826">
                  <c:v>355.8652505</c:v>
                </c:pt>
                <c:pt idx="35827">
                  <c:v>355.87518449999999</c:v>
                </c:pt>
                <c:pt idx="35828">
                  <c:v>355.88511949999997</c:v>
                </c:pt>
                <c:pt idx="35829">
                  <c:v>355.89505350000002</c:v>
                </c:pt>
                <c:pt idx="35830">
                  <c:v>355.9049885</c:v>
                </c:pt>
                <c:pt idx="35831">
                  <c:v>355.91492249999999</c:v>
                </c:pt>
                <c:pt idx="35832">
                  <c:v>355.92485749999997</c:v>
                </c:pt>
                <c:pt idx="35833">
                  <c:v>355.93479150000002</c:v>
                </c:pt>
                <c:pt idx="35834">
                  <c:v>355.9447265</c:v>
                </c:pt>
                <c:pt idx="35835">
                  <c:v>355.95466049999999</c:v>
                </c:pt>
                <c:pt idx="35836">
                  <c:v>355.96459549999997</c:v>
                </c:pt>
                <c:pt idx="35837">
                  <c:v>355.97452950000002</c:v>
                </c:pt>
                <c:pt idx="35838">
                  <c:v>355.9844645</c:v>
                </c:pt>
                <c:pt idx="35839">
                  <c:v>355.99439849999999</c:v>
                </c:pt>
                <c:pt idx="35840">
                  <c:v>356.00433349999997</c:v>
                </c:pt>
                <c:pt idx="35841">
                  <c:v>356.01426750000002</c:v>
                </c:pt>
                <c:pt idx="35842">
                  <c:v>356.0242015</c:v>
                </c:pt>
                <c:pt idx="35843">
                  <c:v>356.03413649999999</c:v>
                </c:pt>
                <c:pt idx="35844">
                  <c:v>356.04407049999998</c:v>
                </c:pt>
                <c:pt idx="35845">
                  <c:v>356.05400550000002</c:v>
                </c:pt>
                <c:pt idx="35846">
                  <c:v>356.0639395</c:v>
                </c:pt>
                <c:pt idx="35847">
                  <c:v>356.07387449999999</c:v>
                </c:pt>
                <c:pt idx="35848">
                  <c:v>356.08380849999998</c:v>
                </c:pt>
                <c:pt idx="35849">
                  <c:v>356.09374350000002</c:v>
                </c:pt>
                <c:pt idx="35850">
                  <c:v>356.1036775</c:v>
                </c:pt>
                <c:pt idx="35851">
                  <c:v>356.11361249999999</c:v>
                </c:pt>
                <c:pt idx="35852">
                  <c:v>356.12354649999997</c:v>
                </c:pt>
                <c:pt idx="35853">
                  <c:v>356.13348150000002</c:v>
                </c:pt>
                <c:pt idx="35854">
                  <c:v>356.1434155</c:v>
                </c:pt>
                <c:pt idx="35855">
                  <c:v>356.15335049999999</c:v>
                </c:pt>
                <c:pt idx="35856">
                  <c:v>356.16328449999997</c:v>
                </c:pt>
                <c:pt idx="35857">
                  <c:v>356.17321950000002</c:v>
                </c:pt>
                <c:pt idx="35858">
                  <c:v>356.1831535</c:v>
                </c:pt>
                <c:pt idx="35859">
                  <c:v>356.19308849999999</c:v>
                </c:pt>
                <c:pt idx="35860">
                  <c:v>356.20302249999997</c:v>
                </c:pt>
                <c:pt idx="35861">
                  <c:v>356.21295750000002</c:v>
                </c:pt>
                <c:pt idx="35862">
                  <c:v>356.2228915</c:v>
                </c:pt>
                <c:pt idx="35863">
                  <c:v>356.23282549999999</c:v>
                </c:pt>
                <c:pt idx="35864">
                  <c:v>356.24276049999997</c:v>
                </c:pt>
                <c:pt idx="35865">
                  <c:v>356.25269450000002</c:v>
                </c:pt>
                <c:pt idx="35866">
                  <c:v>356.2626295</c:v>
                </c:pt>
                <c:pt idx="35867">
                  <c:v>356.27256349999999</c:v>
                </c:pt>
                <c:pt idx="35868">
                  <c:v>356.28249849999997</c:v>
                </c:pt>
                <c:pt idx="35869">
                  <c:v>356.29243250000002</c:v>
                </c:pt>
                <c:pt idx="35870">
                  <c:v>356.3023675</c:v>
                </c:pt>
                <c:pt idx="35871">
                  <c:v>356.31230149999999</c:v>
                </c:pt>
                <c:pt idx="35872">
                  <c:v>356.32223649999997</c:v>
                </c:pt>
                <c:pt idx="35873">
                  <c:v>356.33217050000002</c:v>
                </c:pt>
                <c:pt idx="35874">
                  <c:v>356.3421055</c:v>
                </c:pt>
                <c:pt idx="35875">
                  <c:v>356.35203949999999</c:v>
                </c:pt>
                <c:pt idx="35876">
                  <c:v>356.36197449999997</c:v>
                </c:pt>
                <c:pt idx="35877">
                  <c:v>356.37190850000002</c:v>
                </c:pt>
                <c:pt idx="35878">
                  <c:v>356.3818435</c:v>
                </c:pt>
                <c:pt idx="35879">
                  <c:v>356.39177749999999</c:v>
                </c:pt>
                <c:pt idx="35880">
                  <c:v>356.40171249999997</c:v>
                </c:pt>
                <c:pt idx="35881">
                  <c:v>356.41164650000002</c:v>
                </c:pt>
                <c:pt idx="35882">
                  <c:v>356.4215805</c:v>
                </c:pt>
                <c:pt idx="35883">
                  <c:v>356.43151549999999</c:v>
                </c:pt>
                <c:pt idx="35884">
                  <c:v>356.44144949999998</c:v>
                </c:pt>
                <c:pt idx="35885">
                  <c:v>356.45138450000002</c:v>
                </c:pt>
                <c:pt idx="35886">
                  <c:v>356.4613185</c:v>
                </c:pt>
                <c:pt idx="35887">
                  <c:v>356.47125349999999</c:v>
                </c:pt>
                <c:pt idx="35888">
                  <c:v>356.48118749999998</c:v>
                </c:pt>
                <c:pt idx="35889">
                  <c:v>356.49112250000002</c:v>
                </c:pt>
                <c:pt idx="35890">
                  <c:v>356.5010565</c:v>
                </c:pt>
                <c:pt idx="35891">
                  <c:v>356.51099149999999</c:v>
                </c:pt>
                <c:pt idx="35892">
                  <c:v>356.52092549999998</c:v>
                </c:pt>
                <c:pt idx="35893">
                  <c:v>356.53086050000002</c:v>
                </c:pt>
                <c:pt idx="35894">
                  <c:v>356.5407945</c:v>
                </c:pt>
                <c:pt idx="35895">
                  <c:v>356.55072949999999</c:v>
                </c:pt>
                <c:pt idx="35896">
                  <c:v>356.56066349999998</c:v>
                </c:pt>
                <c:pt idx="35897">
                  <c:v>356.57059850000002</c:v>
                </c:pt>
                <c:pt idx="35898">
                  <c:v>356.5805325</c:v>
                </c:pt>
                <c:pt idx="35899">
                  <c:v>356.59046749999999</c:v>
                </c:pt>
                <c:pt idx="35900">
                  <c:v>356.60040149999998</c:v>
                </c:pt>
                <c:pt idx="35901">
                  <c:v>356.61033650000002</c:v>
                </c:pt>
                <c:pt idx="35902">
                  <c:v>356.6202705</c:v>
                </c:pt>
                <c:pt idx="35903">
                  <c:v>356.63020549999999</c:v>
                </c:pt>
                <c:pt idx="35904">
                  <c:v>356.64013949999998</c:v>
                </c:pt>
                <c:pt idx="35905">
                  <c:v>356.65007450000002</c:v>
                </c:pt>
                <c:pt idx="35906">
                  <c:v>356.6600085</c:v>
                </c:pt>
                <c:pt idx="35907">
                  <c:v>356.66994249999999</c:v>
                </c:pt>
                <c:pt idx="35908">
                  <c:v>356.67987749999998</c:v>
                </c:pt>
                <c:pt idx="35909">
                  <c:v>356.68981150000002</c:v>
                </c:pt>
                <c:pt idx="35910">
                  <c:v>356.6997465</c:v>
                </c:pt>
                <c:pt idx="35911">
                  <c:v>356.70968049999999</c:v>
                </c:pt>
                <c:pt idx="35912">
                  <c:v>356.71961549999997</c:v>
                </c:pt>
                <c:pt idx="35913">
                  <c:v>356.72954950000002</c:v>
                </c:pt>
                <c:pt idx="35914">
                  <c:v>356.7394845</c:v>
                </c:pt>
                <c:pt idx="35915">
                  <c:v>356.74941849999999</c:v>
                </c:pt>
                <c:pt idx="35916">
                  <c:v>356.75935349999997</c:v>
                </c:pt>
                <c:pt idx="35917">
                  <c:v>356.76928750000002</c:v>
                </c:pt>
                <c:pt idx="35918">
                  <c:v>356.7792225</c:v>
                </c:pt>
                <c:pt idx="35919">
                  <c:v>356.78915649999999</c:v>
                </c:pt>
                <c:pt idx="35920">
                  <c:v>356.79909149999997</c:v>
                </c:pt>
                <c:pt idx="35921">
                  <c:v>356.8090254</c:v>
                </c:pt>
                <c:pt idx="35922">
                  <c:v>356.81896039999998</c:v>
                </c:pt>
                <c:pt idx="35923">
                  <c:v>356.82889440000002</c:v>
                </c:pt>
                <c:pt idx="35924">
                  <c:v>356.83882940000001</c:v>
                </c:pt>
                <c:pt idx="35925">
                  <c:v>356.8487634</c:v>
                </c:pt>
                <c:pt idx="35926">
                  <c:v>356.85869839999998</c:v>
                </c:pt>
                <c:pt idx="35927">
                  <c:v>356.86863240000002</c:v>
                </c:pt>
                <c:pt idx="35928">
                  <c:v>356.87856740000001</c:v>
                </c:pt>
                <c:pt idx="35929">
                  <c:v>356.8885014</c:v>
                </c:pt>
                <c:pt idx="35930">
                  <c:v>356.89843639999998</c:v>
                </c:pt>
                <c:pt idx="35931">
                  <c:v>356.90837040000002</c:v>
                </c:pt>
                <c:pt idx="35932">
                  <c:v>356.91830440000001</c:v>
                </c:pt>
                <c:pt idx="35933">
                  <c:v>356.9282394</c:v>
                </c:pt>
                <c:pt idx="35934">
                  <c:v>356.93817339999998</c:v>
                </c:pt>
                <c:pt idx="35935">
                  <c:v>356.94810840000002</c:v>
                </c:pt>
                <c:pt idx="35936">
                  <c:v>356.95804240000001</c:v>
                </c:pt>
                <c:pt idx="35937">
                  <c:v>356.9679774</c:v>
                </c:pt>
                <c:pt idx="35938">
                  <c:v>356.97791139999998</c:v>
                </c:pt>
                <c:pt idx="35939">
                  <c:v>356.98784640000002</c:v>
                </c:pt>
                <c:pt idx="35940">
                  <c:v>356.99778040000001</c:v>
                </c:pt>
                <c:pt idx="35941">
                  <c:v>357.0077154</c:v>
                </c:pt>
                <c:pt idx="35942">
                  <c:v>357.01764939999998</c:v>
                </c:pt>
                <c:pt idx="35943">
                  <c:v>357.02758440000002</c:v>
                </c:pt>
                <c:pt idx="35944">
                  <c:v>357.03751840000001</c:v>
                </c:pt>
                <c:pt idx="35945">
                  <c:v>357.04745339999999</c:v>
                </c:pt>
                <c:pt idx="35946">
                  <c:v>357.05738739999998</c:v>
                </c:pt>
                <c:pt idx="35947">
                  <c:v>357.06732240000002</c:v>
                </c:pt>
                <c:pt idx="35948">
                  <c:v>357.07725640000001</c:v>
                </c:pt>
                <c:pt idx="35949">
                  <c:v>357.08719139999999</c:v>
                </c:pt>
                <c:pt idx="35950">
                  <c:v>357.09712539999998</c:v>
                </c:pt>
                <c:pt idx="35951">
                  <c:v>357.10706040000002</c:v>
                </c:pt>
                <c:pt idx="35952">
                  <c:v>357.11699440000001</c:v>
                </c:pt>
                <c:pt idx="35953">
                  <c:v>357.12692939999999</c:v>
                </c:pt>
                <c:pt idx="35954">
                  <c:v>357.13686339999998</c:v>
                </c:pt>
                <c:pt idx="35955">
                  <c:v>357.14679840000002</c:v>
                </c:pt>
                <c:pt idx="35956">
                  <c:v>357.15673240000001</c:v>
                </c:pt>
                <c:pt idx="35957">
                  <c:v>357.1666664</c:v>
                </c:pt>
                <c:pt idx="35958">
                  <c:v>357.17660139999998</c:v>
                </c:pt>
                <c:pt idx="35959">
                  <c:v>357.18653540000003</c:v>
                </c:pt>
                <c:pt idx="35960">
                  <c:v>357.19647040000001</c:v>
                </c:pt>
                <c:pt idx="35961">
                  <c:v>357.2064044</c:v>
                </c:pt>
                <c:pt idx="35962">
                  <c:v>357.21633939999998</c:v>
                </c:pt>
                <c:pt idx="35963">
                  <c:v>357.22627340000003</c:v>
                </c:pt>
                <c:pt idx="35964">
                  <c:v>357.23620840000001</c:v>
                </c:pt>
                <c:pt idx="35965">
                  <c:v>357.2461424</c:v>
                </c:pt>
                <c:pt idx="35966">
                  <c:v>357.25607739999998</c:v>
                </c:pt>
                <c:pt idx="35967">
                  <c:v>357.26601140000002</c:v>
                </c:pt>
                <c:pt idx="35968">
                  <c:v>357.27594640000001</c:v>
                </c:pt>
                <c:pt idx="35969">
                  <c:v>357.2858804</c:v>
                </c:pt>
                <c:pt idx="35970">
                  <c:v>357.29581539999998</c:v>
                </c:pt>
                <c:pt idx="35971">
                  <c:v>357.30574940000002</c:v>
                </c:pt>
                <c:pt idx="35972">
                  <c:v>357.31568440000001</c:v>
                </c:pt>
                <c:pt idx="35973">
                  <c:v>357.3256184</c:v>
                </c:pt>
                <c:pt idx="35974">
                  <c:v>357.33555339999998</c:v>
                </c:pt>
                <c:pt idx="35975">
                  <c:v>357.34548740000002</c:v>
                </c:pt>
                <c:pt idx="35976">
                  <c:v>357.35542240000001</c:v>
                </c:pt>
                <c:pt idx="35977">
                  <c:v>357.3653564</c:v>
                </c:pt>
                <c:pt idx="35978">
                  <c:v>357.37529139999998</c:v>
                </c:pt>
                <c:pt idx="35979">
                  <c:v>357.38522540000002</c:v>
                </c:pt>
                <c:pt idx="35980">
                  <c:v>357.39516040000001</c:v>
                </c:pt>
                <c:pt idx="35981">
                  <c:v>357.4050944</c:v>
                </c:pt>
                <c:pt idx="35982">
                  <c:v>357.41502939999998</c:v>
                </c:pt>
                <c:pt idx="35983">
                  <c:v>357.42496340000002</c:v>
                </c:pt>
                <c:pt idx="35984">
                  <c:v>357.43489840000001</c:v>
                </c:pt>
                <c:pt idx="35985">
                  <c:v>357.4448324</c:v>
                </c:pt>
                <c:pt idx="35986">
                  <c:v>357.45476739999998</c:v>
                </c:pt>
                <c:pt idx="35987">
                  <c:v>357.46470140000002</c:v>
                </c:pt>
                <c:pt idx="35988">
                  <c:v>357.47463540000001</c:v>
                </c:pt>
                <c:pt idx="35989">
                  <c:v>357.4845704</c:v>
                </c:pt>
                <c:pt idx="35990">
                  <c:v>357.49450439999998</c:v>
                </c:pt>
                <c:pt idx="35991">
                  <c:v>357.50443940000002</c:v>
                </c:pt>
                <c:pt idx="35992">
                  <c:v>357.51437340000001</c:v>
                </c:pt>
                <c:pt idx="35993">
                  <c:v>357.5243084</c:v>
                </c:pt>
                <c:pt idx="35994">
                  <c:v>357.53424239999998</c:v>
                </c:pt>
                <c:pt idx="35995">
                  <c:v>357.54417740000002</c:v>
                </c:pt>
                <c:pt idx="35996">
                  <c:v>357.55411140000001</c:v>
                </c:pt>
                <c:pt idx="35997">
                  <c:v>357.5640464</c:v>
                </c:pt>
                <c:pt idx="35998">
                  <c:v>357.57398039999998</c:v>
                </c:pt>
                <c:pt idx="35999">
                  <c:v>357.58391540000002</c:v>
                </c:pt>
                <c:pt idx="36000">
                  <c:v>357.59384940000001</c:v>
                </c:pt>
                <c:pt idx="36001">
                  <c:v>357.6037844</c:v>
                </c:pt>
                <c:pt idx="36002">
                  <c:v>357.61371839999998</c:v>
                </c:pt>
                <c:pt idx="36003">
                  <c:v>357.62365340000002</c:v>
                </c:pt>
                <c:pt idx="36004">
                  <c:v>357.63358740000001</c:v>
                </c:pt>
                <c:pt idx="36005">
                  <c:v>357.64352239999999</c:v>
                </c:pt>
                <c:pt idx="36006">
                  <c:v>357.65345639999998</c:v>
                </c:pt>
                <c:pt idx="36007">
                  <c:v>357.66339140000002</c:v>
                </c:pt>
                <c:pt idx="36008">
                  <c:v>357.67332540000001</c:v>
                </c:pt>
                <c:pt idx="36009">
                  <c:v>357.68326039999999</c:v>
                </c:pt>
                <c:pt idx="36010">
                  <c:v>357.69319439999998</c:v>
                </c:pt>
                <c:pt idx="36011">
                  <c:v>357.70312940000002</c:v>
                </c:pt>
                <c:pt idx="36012">
                  <c:v>357.71306340000001</c:v>
                </c:pt>
                <c:pt idx="36013">
                  <c:v>357.72299839999999</c:v>
                </c:pt>
                <c:pt idx="36014">
                  <c:v>357.73293239999998</c:v>
                </c:pt>
                <c:pt idx="36015">
                  <c:v>357.74286740000002</c:v>
                </c:pt>
                <c:pt idx="36016">
                  <c:v>357.75280140000001</c:v>
                </c:pt>
                <c:pt idx="36017">
                  <c:v>357.76273639999999</c:v>
                </c:pt>
                <c:pt idx="36018">
                  <c:v>357.77267039999998</c:v>
                </c:pt>
                <c:pt idx="36019">
                  <c:v>357.78260540000002</c:v>
                </c:pt>
                <c:pt idx="36020">
                  <c:v>357.79253940000001</c:v>
                </c:pt>
                <c:pt idx="36021">
                  <c:v>357.80247439999999</c:v>
                </c:pt>
                <c:pt idx="36022">
                  <c:v>357.81240930000001</c:v>
                </c:pt>
                <c:pt idx="36023">
                  <c:v>357.8223433</c:v>
                </c:pt>
                <c:pt idx="36024">
                  <c:v>357.83227829999998</c:v>
                </c:pt>
                <c:pt idx="36025">
                  <c:v>357.84221230000003</c:v>
                </c:pt>
                <c:pt idx="36026">
                  <c:v>357.85214730000001</c:v>
                </c:pt>
                <c:pt idx="36027">
                  <c:v>357.8620813</c:v>
                </c:pt>
                <c:pt idx="36028">
                  <c:v>357.87201629999998</c:v>
                </c:pt>
                <c:pt idx="36029">
                  <c:v>357.88195030000003</c:v>
                </c:pt>
                <c:pt idx="36030">
                  <c:v>357.89188530000001</c:v>
                </c:pt>
                <c:pt idx="36031">
                  <c:v>357.9018193</c:v>
                </c:pt>
                <c:pt idx="36032">
                  <c:v>357.91175429999998</c:v>
                </c:pt>
                <c:pt idx="36033">
                  <c:v>357.92168830000003</c:v>
                </c:pt>
                <c:pt idx="36034">
                  <c:v>357.93162330000001</c:v>
                </c:pt>
                <c:pt idx="36035">
                  <c:v>357.9415573</c:v>
                </c:pt>
                <c:pt idx="36036">
                  <c:v>357.95149229999998</c:v>
                </c:pt>
                <c:pt idx="36037">
                  <c:v>357.96142630000003</c:v>
                </c:pt>
                <c:pt idx="36038">
                  <c:v>357.97136130000001</c:v>
                </c:pt>
                <c:pt idx="36039">
                  <c:v>357.9812953</c:v>
                </c:pt>
                <c:pt idx="36040">
                  <c:v>357.99123029999998</c:v>
                </c:pt>
                <c:pt idx="36041">
                  <c:v>358.00116430000003</c:v>
                </c:pt>
                <c:pt idx="36042">
                  <c:v>358.01109930000001</c:v>
                </c:pt>
                <c:pt idx="36043">
                  <c:v>358.0210333</c:v>
                </c:pt>
                <c:pt idx="36044">
                  <c:v>358.03096829999998</c:v>
                </c:pt>
                <c:pt idx="36045">
                  <c:v>358.04090230000003</c:v>
                </c:pt>
                <c:pt idx="36046">
                  <c:v>358.05083730000001</c:v>
                </c:pt>
                <c:pt idx="36047">
                  <c:v>358.0607713</c:v>
                </c:pt>
                <c:pt idx="36048">
                  <c:v>358.07070629999998</c:v>
                </c:pt>
                <c:pt idx="36049">
                  <c:v>358.08064030000003</c:v>
                </c:pt>
                <c:pt idx="36050">
                  <c:v>358.09057530000001</c:v>
                </c:pt>
                <c:pt idx="36051">
                  <c:v>358.1005093</c:v>
                </c:pt>
                <c:pt idx="36052">
                  <c:v>358.11044429999998</c:v>
                </c:pt>
                <c:pt idx="36053">
                  <c:v>358.12037830000003</c:v>
                </c:pt>
                <c:pt idx="36054">
                  <c:v>358.13031330000001</c:v>
                </c:pt>
                <c:pt idx="36055">
                  <c:v>358.1402473</c:v>
                </c:pt>
                <c:pt idx="36056">
                  <c:v>358.15018220000002</c:v>
                </c:pt>
                <c:pt idx="36057">
                  <c:v>358.16011630000003</c:v>
                </c:pt>
                <c:pt idx="36058">
                  <c:v>358.17005030000001</c:v>
                </c:pt>
                <c:pt idx="36059">
                  <c:v>358.1799853</c:v>
                </c:pt>
                <c:pt idx="36060">
                  <c:v>358.18991929999999</c:v>
                </c:pt>
                <c:pt idx="36061">
                  <c:v>358.19985430000003</c:v>
                </c:pt>
                <c:pt idx="36062">
                  <c:v>358.20978830000001</c:v>
                </c:pt>
                <c:pt idx="36063">
                  <c:v>358.2197233</c:v>
                </c:pt>
                <c:pt idx="36064">
                  <c:v>358.22965729999999</c:v>
                </c:pt>
                <c:pt idx="36065">
                  <c:v>358.23959230000003</c:v>
                </c:pt>
                <c:pt idx="36066">
                  <c:v>358.24952630000001</c:v>
                </c:pt>
                <c:pt idx="36067">
                  <c:v>358.2594613</c:v>
                </c:pt>
                <c:pt idx="36068">
                  <c:v>358.26939529999999</c:v>
                </c:pt>
                <c:pt idx="36069">
                  <c:v>358.27933030000003</c:v>
                </c:pt>
                <c:pt idx="36070">
                  <c:v>358.28926430000001</c:v>
                </c:pt>
                <c:pt idx="36071">
                  <c:v>358.2991993</c:v>
                </c:pt>
                <c:pt idx="36072">
                  <c:v>358.30913329999998</c:v>
                </c:pt>
                <c:pt idx="36073">
                  <c:v>358.31906830000003</c:v>
                </c:pt>
                <c:pt idx="36074">
                  <c:v>358.32900230000001</c:v>
                </c:pt>
                <c:pt idx="36075">
                  <c:v>358.3389373</c:v>
                </c:pt>
                <c:pt idx="36076">
                  <c:v>358.34887129999998</c:v>
                </c:pt>
                <c:pt idx="36077">
                  <c:v>358.35880630000003</c:v>
                </c:pt>
                <c:pt idx="36078">
                  <c:v>358.36874030000001</c:v>
                </c:pt>
                <c:pt idx="36079">
                  <c:v>358.3786753</c:v>
                </c:pt>
                <c:pt idx="36080">
                  <c:v>358.38860929999998</c:v>
                </c:pt>
                <c:pt idx="36081">
                  <c:v>358.39854430000003</c:v>
                </c:pt>
                <c:pt idx="36082">
                  <c:v>358.40847819999999</c:v>
                </c:pt>
                <c:pt idx="36083">
                  <c:v>358.4184133</c:v>
                </c:pt>
                <c:pt idx="36084">
                  <c:v>358.42834729999998</c:v>
                </c:pt>
                <c:pt idx="36085">
                  <c:v>358.43828230000003</c:v>
                </c:pt>
                <c:pt idx="36086">
                  <c:v>358.44821630000001</c:v>
                </c:pt>
                <c:pt idx="36087">
                  <c:v>358.4581513</c:v>
                </c:pt>
                <c:pt idx="36088">
                  <c:v>358.46808529999998</c:v>
                </c:pt>
                <c:pt idx="36089">
                  <c:v>358.47802030000003</c:v>
                </c:pt>
                <c:pt idx="36090">
                  <c:v>358.48795430000001</c:v>
                </c:pt>
                <c:pt idx="36091">
                  <c:v>358.4978893</c:v>
                </c:pt>
                <c:pt idx="36092">
                  <c:v>358.50782329999998</c:v>
                </c:pt>
                <c:pt idx="36093">
                  <c:v>358.51775830000003</c:v>
                </c:pt>
                <c:pt idx="36094">
                  <c:v>358.52769230000001</c:v>
                </c:pt>
                <c:pt idx="36095">
                  <c:v>358.5376273</c:v>
                </c:pt>
                <c:pt idx="36096">
                  <c:v>358.54756129999998</c:v>
                </c:pt>
                <c:pt idx="36097">
                  <c:v>358.55749630000003</c:v>
                </c:pt>
                <c:pt idx="36098">
                  <c:v>358.56743030000001</c:v>
                </c:pt>
                <c:pt idx="36099">
                  <c:v>358.5773653</c:v>
                </c:pt>
                <c:pt idx="36100">
                  <c:v>358.58729929999998</c:v>
                </c:pt>
                <c:pt idx="36101">
                  <c:v>358.59723430000003</c:v>
                </c:pt>
                <c:pt idx="36102">
                  <c:v>358.60716830000001</c:v>
                </c:pt>
                <c:pt idx="36103">
                  <c:v>358.6171033</c:v>
                </c:pt>
                <c:pt idx="36104">
                  <c:v>358.62703729999998</c:v>
                </c:pt>
                <c:pt idx="36105">
                  <c:v>358.63697230000002</c:v>
                </c:pt>
                <c:pt idx="36106">
                  <c:v>358.64690630000001</c:v>
                </c:pt>
                <c:pt idx="36107">
                  <c:v>358.6568413</c:v>
                </c:pt>
                <c:pt idx="36108">
                  <c:v>358.66677529999998</c:v>
                </c:pt>
                <c:pt idx="36109">
                  <c:v>358.67671030000002</c:v>
                </c:pt>
                <c:pt idx="36110">
                  <c:v>358.68664430000001</c:v>
                </c:pt>
                <c:pt idx="36111">
                  <c:v>358.6965793</c:v>
                </c:pt>
                <c:pt idx="36112">
                  <c:v>358.70651329999998</c:v>
                </c:pt>
                <c:pt idx="36113">
                  <c:v>358.71644830000002</c:v>
                </c:pt>
                <c:pt idx="36114">
                  <c:v>358.72638230000001</c:v>
                </c:pt>
                <c:pt idx="36115">
                  <c:v>358.7363173</c:v>
                </c:pt>
                <c:pt idx="36116">
                  <c:v>358.74625129999998</c:v>
                </c:pt>
                <c:pt idx="36117">
                  <c:v>358.75618530000003</c:v>
                </c:pt>
                <c:pt idx="36118">
                  <c:v>358.76612030000001</c:v>
                </c:pt>
                <c:pt idx="36119">
                  <c:v>358.7760553</c:v>
                </c:pt>
                <c:pt idx="36120">
                  <c:v>358.78598929999998</c:v>
                </c:pt>
                <c:pt idx="36121">
                  <c:v>358.79592430000002</c:v>
                </c:pt>
                <c:pt idx="36122">
                  <c:v>358.80585789999998</c:v>
                </c:pt>
                <c:pt idx="36123">
                  <c:v>358.81579290000002</c:v>
                </c:pt>
                <c:pt idx="36124">
                  <c:v>358.82572690000001</c:v>
                </c:pt>
                <c:pt idx="36125">
                  <c:v>358.83566189999999</c:v>
                </c:pt>
                <c:pt idx="36126">
                  <c:v>358.84559589999998</c:v>
                </c:pt>
                <c:pt idx="36127">
                  <c:v>358.85553090000002</c:v>
                </c:pt>
                <c:pt idx="36128">
                  <c:v>358.86546490000001</c:v>
                </c:pt>
                <c:pt idx="36129">
                  <c:v>358.87539989999999</c:v>
                </c:pt>
                <c:pt idx="36130">
                  <c:v>358.88533389999998</c:v>
                </c:pt>
                <c:pt idx="36131">
                  <c:v>358.89526890000002</c:v>
                </c:pt>
                <c:pt idx="36132">
                  <c:v>358.90520290000001</c:v>
                </c:pt>
                <c:pt idx="36133">
                  <c:v>358.91513789999999</c:v>
                </c:pt>
                <c:pt idx="36134">
                  <c:v>358.92507189999998</c:v>
                </c:pt>
                <c:pt idx="36135">
                  <c:v>358.93500690000002</c:v>
                </c:pt>
                <c:pt idx="36136">
                  <c:v>358.94494090000001</c:v>
                </c:pt>
                <c:pt idx="36137">
                  <c:v>358.95487589999999</c:v>
                </c:pt>
                <c:pt idx="36138">
                  <c:v>358.96480989999998</c:v>
                </c:pt>
                <c:pt idx="36139">
                  <c:v>358.97474390000002</c:v>
                </c:pt>
                <c:pt idx="36140">
                  <c:v>358.98467890000001</c:v>
                </c:pt>
                <c:pt idx="36141">
                  <c:v>358.99461289999999</c:v>
                </c:pt>
                <c:pt idx="36142">
                  <c:v>359.00454789999998</c:v>
                </c:pt>
                <c:pt idx="36143">
                  <c:v>359.01448290000002</c:v>
                </c:pt>
                <c:pt idx="36144">
                  <c:v>359.02441690000001</c:v>
                </c:pt>
                <c:pt idx="36145">
                  <c:v>359.03435189999999</c:v>
                </c:pt>
                <c:pt idx="36146">
                  <c:v>359.04428589999998</c:v>
                </c:pt>
                <c:pt idx="36147">
                  <c:v>359.05422090000002</c:v>
                </c:pt>
                <c:pt idx="36148">
                  <c:v>359.06415490000001</c:v>
                </c:pt>
                <c:pt idx="36149">
                  <c:v>359.07408989999999</c:v>
                </c:pt>
                <c:pt idx="36150">
                  <c:v>359.08402389999998</c:v>
                </c:pt>
                <c:pt idx="36151">
                  <c:v>359.09395790000002</c:v>
                </c:pt>
                <c:pt idx="36152">
                  <c:v>359.10389290000001</c:v>
                </c:pt>
                <c:pt idx="36153">
                  <c:v>359.11382789999999</c:v>
                </c:pt>
                <c:pt idx="36154">
                  <c:v>359.12376189999998</c:v>
                </c:pt>
                <c:pt idx="36155">
                  <c:v>359.13369690000002</c:v>
                </c:pt>
                <c:pt idx="36156">
                  <c:v>359.14363090000001</c:v>
                </c:pt>
                <c:pt idx="36157">
                  <c:v>359.15356489999999</c:v>
                </c:pt>
                <c:pt idx="36158">
                  <c:v>359.16349989999998</c:v>
                </c:pt>
                <c:pt idx="36159">
                  <c:v>359.17343490000002</c:v>
                </c:pt>
                <c:pt idx="36160">
                  <c:v>359.1833689</c:v>
                </c:pt>
                <c:pt idx="36161">
                  <c:v>359.19330289999999</c:v>
                </c:pt>
                <c:pt idx="36162">
                  <c:v>359.20323789999998</c:v>
                </c:pt>
                <c:pt idx="36163">
                  <c:v>359.21317190000002</c:v>
                </c:pt>
                <c:pt idx="36164">
                  <c:v>359.2231069</c:v>
                </c:pt>
                <c:pt idx="36165">
                  <c:v>359.23304089999999</c:v>
                </c:pt>
                <c:pt idx="36166">
                  <c:v>359.24297589999998</c:v>
                </c:pt>
                <c:pt idx="36167">
                  <c:v>359.25291090000002</c:v>
                </c:pt>
                <c:pt idx="36168">
                  <c:v>359.2628449</c:v>
                </c:pt>
                <c:pt idx="36169">
                  <c:v>359.27277889999999</c:v>
                </c:pt>
                <c:pt idx="36170">
                  <c:v>359.28271389999998</c:v>
                </c:pt>
                <c:pt idx="36171">
                  <c:v>359.29264890000002</c:v>
                </c:pt>
                <c:pt idx="36172">
                  <c:v>359.3025829</c:v>
                </c:pt>
                <c:pt idx="36173">
                  <c:v>359.31251789999999</c:v>
                </c:pt>
                <c:pt idx="36174">
                  <c:v>359.32245189999998</c:v>
                </c:pt>
                <c:pt idx="36175">
                  <c:v>359.33238590000002</c:v>
                </c:pt>
                <c:pt idx="36176">
                  <c:v>359.3423209</c:v>
                </c:pt>
                <c:pt idx="36177">
                  <c:v>359.35225489999999</c:v>
                </c:pt>
                <c:pt idx="36178">
                  <c:v>359.36218989999998</c:v>
                </c:pt>
                <c:pt idx="36179">
                  <c:v>359.37212490000002</c:v>
                </c:pt>
                <c:pt idx="36180">
                  <c:v>359.3820589</c:v>
                </c:pt>
                <c:pt idx="36181">
                  <c:v>359.39199289999999</c:v>
                </c:pt>
                <c:pt idx="36182">
                  <c:v>359.40192789999998</c:v>
                </c:pt>
                <c:pt idx="36183">
                  <c:v>359.41186190000002</c:v>
                </c:pt>
                <c:pt idx="36184">
                  <c:v>359.4217969</c:v>
                </c:pt>
                <c:pt idx="36185">
                  <c:v>359.43173189999999</c:v>
                </c:pt>
                <c:pt idx="36186">
                  <c:v>359.44166589999998</c:v>
                </c:pt>
                <c:pt idx="36187">
                  <c:v>359.45160090000002</c:v>
                </c:pt>
                <c:pt idx="36188">
                  <c:v>359.4615349</c:v>
                </c:pt>
                <c:pt idx="36189">
                  <c:v>359.47146989999999</c:v>
                </c:pt>
                <c:pt idx="36190">
                  <c:v>359.48140389999998</c:v>
                </c:pt>
                <c:pt idx="36191">
                  <c:v>359.49133890000002</c:v>
                </c:pt>
                <c:pt idx="36192">
                  <c:v>359.5012729</c:v>
                </c:pt>
                <c:pt idx="36193">
                  <c:v>359.51120789999999</c:v>
                </c:pt>
                <c:pt idx="36194">
                  <c:v>359.52114189999998</c:v>
                </c:pt>
                <c:pt idx="36195">
                  <c:v>359.53107690000002</c:v>
                </c:pt>
                <c:pt idx="36196">
                  <c:v>359.5410109</c:v>
                </c:pt>
                <c:pt idx="36197">
                  <c:v>359.55094589999999</c:v>
                </c:pt>
                <c:pt idx="36198">
                  <c:v>359.56087989999997</c:v>
                </c:pt>
                <c:pt idx="36199">
                  <c:v>359.57081490000002</c:v>
                </c:pt>
                <c:pt idx="36200">
                  <c:v>359.5807489</c:v>
                </c:pt>
                <c:pt idx="36201">
                  <c:v>359.59068389999999</c:v>
                </c:pt>
                <c:pt idx="36202">
                  <c:v>359.60061789999997</c:v>
                </c:pt>
                <c:pt idx="36203">
                  <c:v>359.61055290000002</c:v>
                </c:pt>
                <c:pt idx="36204">
                  <c:v>359.6204869</c:v>
                </c:pt>
                <c:pt idx="36205">
                  <c:v>359.63042189999999</c:v>
                </c:pt>
                <c:pt idx="36206">
                  <c:v>359.64035589999997</c:v>
                </c:pt>
                <c:pt idx="36207">
                  <c:v>359.65029090000002</c:v>
                </c:pt>
                <c:pt idx="36208">
                  <c:v>359.6602249</c:v>
                </c:pt>
                <c:pt idx="36209">
                  <c:v>359.67015989999999</c:v>
                </c:pt>
                <c:pt idx="36210">
                  <c:v>359.68009389999997</c:v>
                </c:pt>
                <c:pt idx="36211">
                  <c:v>359.69002890000002</c:v>
                </c:pt>
                <c:pt idx="36212">
                  <c:v>359.6999629</c:v>
                </c:pt>
                <c:pt idx="36213">
                  <c:v>359.70989789999999</c:v>
                </c:pt>
                <c:pt idx="36214">
                  <c:v>359.71983189999997</c:v>
                </c:pt>
                <c:pt idx="36215">
                  <c:v>359.72976690000002</c:v>
                </c:pt>
                <c:pt idx="36216">
                  <c:v>359.7397009</c:v>
                </c:pt>
                <c:pt idx="36217">
                  <c:v>359.74963589999999</c:v>
                </c:pt>
                <c:pt idx="36218">
                  <c:v>359.75956989999997</c:v>
                </c:pt>
                <c:pt idx="36219">
                  <c:v>359.76950490000002</c:v>
                </c:pt>
                <c:pt idx="36220">
                  <c:v>359.7794389</c:v>
                </c:pt>
                <c:pt idx="36221">
                  <c:v>359.78937389999999</c:v>
                </c:pt>
                <c:pt idx="36222">
                  <c:v>359.79930789999997</c:v>
                </c:pt>
                <c:pt idx="36223">
                  <c:v>359.80924199999998</c:v>
                </c:pt>
                <c:pt idx="36224">
                  <c:v>359.81917600000003</c:v>
                </c:pt>
                <c:pt idx="36225">
                  <c:v>359.82911100000001</c:v>
                </c:pt>
                <c:pt idx="36226">
                  <c:v>359.839045</c:v>
                </c:pt>
                <c:pt idx="36227">
                  <c:v>359.84897999999998</c:v>
                </c:pt>
                <c:pt idx="36228">
                  <c:v>359.85891400000003</c:v>
                </c:pt>
                <c:pt idx="36229">
                  <c:v>359.86884900000001</c:v>
                </c:pt>
                <c:pt idx="36230">
                  <c:v>359.878783</c:v>
                </c:pt>
                <c:pt idx="36231">
                  <c:v>359.88871799999998</c:v>
                </c:pt>
                <c:pt idx="36232">
                  <c:v>359.89865200000003</c:v>
                </c:pt>
                <c:pt idx="36233">
                  <c:v>359.90858700000001</c:v>
                </c:pt>
                <c:pt idx="36234">
                  <c:v>359.918521</c:v>
                </c:pt>
                <c:pt idx="36235">
                  <c:v>359.92845599999998</c:v>
                </c:pt>
                <c:pt idx="36236">
                  <c:v>359.93839000000003</c:v>
                </c:pt>
                <c:pt idx="36237">
                  <c:v>359.94832500000001</c:v>
                </c:pt>
                <c:pt idx="36238">
                  <c:v>359.958259</c:v>
                </c:pt>
                <c:pt idx="36239">
                  <c:v>359.96819399999998</c:v>
                </c:pt>
                <c:pt idx="36240">
                  <c:v>359.97812800000003</c:v>
                </c:pt>
                <c:pt idx="36241">
                  <c:v>359.98806300000001</c:v>
                </c:pt>
                <c:pt idx="36242">
                  <c:v>359.997998</c:v>
                </c:pt>
                <c:pt idx="36243">
                  <c:v>360.00793199999998</c:v>
                </c:pt>
                <c:pt idx="36244">
                  <c:v>360.01786700000002</c:v>
                </c:pt>
                <c:pt idx="36245">
                  <c:v>360.02780100000001</c:v>
                </c:pt>
                <c:pt idx="36246">
                  <c:v>360.037736</c:v>
                </c:pt>
                <c:pt idx="36247">
                  <c:v>360.04766999999998</c:v>
                </c:pt>
                <c:pt idx="36248">
                  <c:v>360.05760500000002</c:v>
                </c:pt>
                <c:pt idx="36249">
                  <c:v>360.06753900000001</c:v>
                </c:pt>
                <c:pt idx="36250">
                  <c:v>360.077474</c:v>
                </c:pt>
                <c:pt idx="36251">
                  <c:v>360.08740799999998</c:v>
                </c:pt>
                <c:pt idx="36252">
                  <c:v>360.09734300000002</c:v>
                </c:pt>
                <c:pt idx="36253">
                  <c:v>360.10727700000001</c:v>
                </c:pt>
                <c:pt idx="36254">
                  <c:v>360.11721199999999</c:v>
                </c:pt>
                <c:pt idx="36255">
                  <c:v>360.12714599999998</c:v>
                </c:pt>
                <c:pt idx="36256">
                  <c:v>360.13708100000002</c:v>
                </c:pt>
                <c:pt idx="36257">
                  <c:v>360.14701500000001</c:v>
                </c:pt>
                <c:pt idx="36258">
                  <c:v>360.15694999999999</c:v>
                </c:pt>
                <c:pt idx="36259">
                  <c:v>360.16688399999998</c:v>
                </c:pt>
                <c:pt idx="36260">
                  <c:v>360.17681900000002</c:v>
                </c:pt>
                <c:pt idx="36261">
                  <c:v>360.18675300000001</c:v>
                </c:pt>
                <c:pt idx="36262">
                  <c:v>360.19668799999999</c:v>
                </c:pt>
                <c:pt idx="36263">
                  <c:v>360.20662199999998</c:v>
                </c:pt>
                <c:pt idx="36264">
                  <c:v>360.21655700000002</c:v>
                </c:pt>
                <c:pt idx="36265">
                  <c:v>360.22649100000001</c:v>
                </c:pt>
                <c:pt idx="36266">
                  <c:v>360.23642599999999</c:v>
                </c:pt>
                <c:pt idx="36267">
                  <c:v>360.24635999999998</c:v>
                </c:pt>
                <c:pt idx="36268">
                  <c:v>360.25629500000002</c:v>
                </c:pt>
                <c:pt idx="36269">
                  <c:v>360.26623000000001</c:v>
                </c:pt>
                <c:pt idx="36270">
                  <c:v>360.27616399999999</c:v>
                </c:pt>
                <c:pt idx="36271">
                  <c:v>360.28609899999998</c:v>
                </c:pt>
                <c:pt idx="36272">
                  <c:v>360.29603300000002</c:v>
                </c:pt>
                <c:pt idx="36273">
                  <c:v>360.30596800000001</c:v>
                </c:pt>
                <c:pt idx="36274">
                  <c:v>360.31590199999999</c:v>
                </c:pt>
                <c:pt idx="36275">
                  <c:v>360.32583699999998</c:v>
                </c:pt>
                <c:pt idx="36276">
                  <c:v>360.33577100000002</c:v>
                </c:pt>
                <c:pt idx="36277">
                  <c:v>360.34570600000001</c:v>
                </c:pt>
                <c:pt idx="36278">
                  <c:v>360.35563999999999</c:v>
                </c:pt>
                <c:pt idx="36279">
                  <c:v>360.36557499999998</c:v>
                </c:pt>
                <c:pt idx="36280">
                  <c:v>360.37550900000002</c:v>
                </c:pt>
                <c:pt idx="36281">
                  <c:v>360.38544400000001</c:v>
                </c:pt>
                <c:pt idx="36282">
                  <c:v>360.39537799999999</c:v>
                </c:pt>
                <c:pt idx="36283">
                  <c:v>360.40531299999998</c:v>
                </c:pt>
                <c:pt idx="36284">
                  <c:v>360.41524700000002</c:v>
                </c:pt>
                <c:pt idx="36285">
                  <c:v>360.42518200000001</c:v>
                </c:pt>
                <c:pt idx="36286">
                  <c:v>360.43511599999999</c:v>
                </c:pt>
                <c:pt idx="36287">
                  <c:v>360.44505099999998</c:v>
                </c:pt>
                <c:pt idx="36288">
                  <c:v>360.45498500000002</c:v>
                </c:pt>
                <c:pt idx="36289">
                  <c:v>360.46492000000001</c:v>
                </c:pt>
                <c:pt idx="36290">
                  <c:v>360.47485399999999</c:v>
                </c:pt>
                <c:pt idx="36291">
                  <c:v>360.48478899999998</c:v>
                </c:pt>
                <c:pt idx="36292">
                  <c:v>360.49472400000002</c:v>
                </c:pt>
                <c:pt idx="36293">
                  <c:v>360.50465800000001</c:v>
                </c:pt>
                <c:pt idx="36294">
                  <c:v>360.51459299999999</c:v>
                </c:pt>
                <c:pt idx="36295">
                  <c:v>360.52452699999998</c:v>
                </c:pt>
                <c:pt idx="36296">
                  <c:v>360.53446200000002</c:v>
                </c:pt>
                <c:pt idx="36297">
                  <c:v>360.54439600000001</c:v>
                </c:pt>
                <c:pt idx="36298">
                  <c:v>360.55433099999999</c:v>
                </c:pt>
                <c:pt idx="36299">
                  <c:v>360.56426499999998</c:v>
                </c:pt>
                <c:pt idx="36300">
                  <c:v>360.57420000000002</c:v>
                </c:pt>
                <c:pt idx="36301">
                  <c:v>360.58413400000001</c:v>
                </c:pt>
                <c:pt idx="36302">
                  <c:v>360.59406899999999</c:v>
                </c:pt>
                <c:pt idx="36303">
                  <c:v>360.60400299999998</c:v>
                </c:pt>
                <c:pt idx="36304">
                  <c:v>360.61393800000002</c:v>
                </c:pt>
                <c:pt idx="36305">
                  <c:v>360.62387200000001</c:v>
                </c:pt>
                <c:pt idx="36306">
                  <c:v>360.63380699999999</c:v>
                </c:pt>
                <c:pt idx="36307">
                  <c:v>360.64374099999998</c:v>
                </c:pt>
                <c:pt idx="36308">
                  <c:v>360.65367600000002</c:v>
                </c:pt>
                <c:pt idx="36309">
                  <c:v>360.66361000000001</c:v>
                </c:pt>
                <c:pt idx="36310">
                  <c:v>360.67354499999999</c:v>
                </c:pt>
                <c:pt idx="36311">
                  <c:v>360.68347899999998</c:v>
                </c:pt>
                <c:pt idx="36312">
                  <c:v>360.69341400000002</c:v>
                </c:pt>
                <c:pt idx="36313">
                  <c:v>360.703349</c:v>
                </c:pt>
                <c:pt idx="36314">
                  <c:v>360.71328299999999</c:v>
                </c:pt>
                <c:pt idx="36315">
                  <c:v>360.72321799999997</c:v>
                </c:pt>
                <c:pt idx="36316">
                  <c:v>360.73315200000002</c:v>
                </c:pt>
                <c:pt idx="36317">
                  <c:v>360.743087</c:v>
                </c:pt>
                <c:pt idx="36318">
                  <c:v>360.75302099999999</c:v>
                </c:pt>
                <c:pt idx="36319">
                  <c:v>360.76295599999997</c:v>
                </c:pt>
                <c:pt idx="36320">
                  <c:v>360.77289000000002</c:v>
                </c:pt>
                <c:pt idx="36321">
                  <c:v>360.782825</c:v>
                </c:pt>
                <c:pt idx="36322">
                  <c:v>360.79275899999999</c:v>
                </c:pt>
                <c:pt idx="36323">
                  <c:v>360.80269399999997</c:v>
                </c:pt>
                <c:pt idx="36324">
                  <c:v>360.81262829999997</c:v>
                </c:pt>
                <c:pt idx="36325">
                  <c:v>360.82256330000001</c:v>
                </c:pt>
                <c:pt idx="36326">
                  <c:v>360.8324973</c:v>
                </c:pt>
                <c:pt idx="36327">
                  <c:v>360.84243229999998</c:v>
                </c:pt>
                <c:pt idx="36328">
                  <c:v>360.85236630000003</c:v>
                </c:pt>
                <c:pt idx="36329">
                  <c:v>360.86230130000001</c:v>
                </c:pt>
                <c:pt idx="36330">
                  <c:v>360.8722353</c:v>
                </c:pt>
                <c:pt idx="36331">
                  <c:v>360.88217029999998</c:v>
                </c:pt>
                <c:pt idx="36332">
                  <c:v>360.89210530000003</c:v>
                </c:pt>
                <c:pt idx="36333">
                  <c:v>360.90203930000001</c:v>
                </c:pt>
                <c:pt idx="36334">
                  <c:v>360.9119743</c:v>
                </c:pt>
                <c:pt idx="36335">
                  <c:v>360.92190829999998</c:v>
                </c:pt>
                <c:pt idx="36336">
                  <c:v>360.93184330000003</c:v>
                </c:pt>
                <c:pt idx="36337">
                  <c:v>360.94177730000001</c:v>
                </c:pt>
                <c:pt idx="36338">
                  <c:v>360.9517123</c:v>
                </c:pt>
                <c:pt idx="36339">
                  <c:v>360.96164629999998</c:v>
                </c:pt>
                <c:pt idx="36340">
                  <c:v>360.97158130000003</c:v>
                </c:pt>
                <c:pt idx="36341">
                  <c:v>360.98151530000001</c:v>
                </c:pt>
                <c:pt idx="36342">
                  <c:v>360.9914503</c:v>
                </c:pt>
                <c:pt idx="36343">
                  <c:v>361.00138429999998</c:v>
                </c:pt>
                <c:pt idx="36344">
                  <c:v>361.01131930000003</c:v>
                </c:pt>
                <c:pt idx="36345">
                  <c:v>361.02125330000001</c:v>
                </c:pt>
                <c:pt idx="36346">
                  <c:v>361.0311883</c:v>
                </c:pt>
                <c:pt idx="36347">
                  <c:v>361.04112229999998</c:v>
                </c:pt>
                <c:pt idx="36348">
                  <c:v>361.05105730000002</c:v>
                </c:pt>
                <c:pt idx="36349">
                  <c:v>361.06099230000001</c:v>
                </c:pt>
                <c:pt idx="36350">
                  <c:v>361.0709263</c:v>
                </c:pt>
                <c:pt idx="36351">
                  <c:v>361.08086129999998</c:v>
                </c:pt>
                <c:pt idx="36352">
                  <c:v>361.09079530000002</c:v>
                </c:pt>
                <c:pt idx="36353">
                  <c:v>361.10073030000001</c:v>
                </c:pt>
                <c:pt idx="36354">
                  <c:v>361.1106643</c:v>
                </c:pt>
                <c:pt idx="36355">
                  <c:v>361.12059929999998</c:v>
                </c:pt>
                <c:pt idx="36356">
                  <c:v>361.13053330000002</c:v>
                </c:pt>
                <c:pt idx="36357">
                  <c:v>361.14046830000001</c:v>
                </c:pt>
                <c:pt idx="36358">
                  <c:v>361.1504023</c:v>
                </c:pt>
                <c:pt idx="36359">
                  <c:v>361.16033729999998</c:v>
                </c:pt>
                <c:pt idx="36360">
                  <c:v>361.17027130000002</c:v>
                </c:pt>
                <c:pt idx="36361">
                  <c:v>361.18020630000001</c:v>
                </c:pt>
                <c:pt idx="36362">
                  <c:v>361.1901403</c:v>
                </c:pt>
                <c:pt idx="36363">
                  <c:v>361.20007529999998</c:v>
                </c:pt>
                <c:pt idx="36364">
                  <c:v>361.21001030000002</c:v>
                </c:pt>
                <c:pt idx="36365">
                  <c:v>361.21994430000001</c:v>
                </c:pt>
                <c:pt idx="36366">
                  <c:v>361.22987929999999</c:v>
                </c:pt>
                <c:pt idx="36367">
                  <c:v>361.23981329999998</c:v>
                </c:pt>
                <c:pt idx="36368">
                  <c:v>361.24974830000002</c:v>
                </c:pt>
                <c:pt idx="36369">
                  <c:v>361.25968230000001</c:v>
                </c:pt>
                <c:pt idx="36370">
                  <c:v>361.26961729999999</c:v>
                </c:pt>
                <c:pt idx="36371">
                  <c:v>361.27955129999998</c:v>
                </c:pt>
                <c:pt idx="36372">
                  <c:v>361.28948630000002</c:v>
                </c:pt>
                <c:pt idx="36373">
                  <c:v>361.29942030000001</c:v>
                </c:pt>
                <c:pt idx="36374">
                  <c:v>361.30935529999999</c:v>
                </c:pt>
                <c:pt idx="36375">
                  <c:v>361.31928929999998</c:v>
                </c:pt>
                <c:pt idx="36376">
                  <c:v>361.32922430000002</c:v>
                </c:pt>
                <c:pt idx="36377">
                  <c:v>361.33915830000001</c:v>
                </c:pt>
                <c:pt idx="36378">
                  <c:v>361.34909329999999</c:v>
                </c:pt>
                <c:pt idx="36379">
                  <c:v>361.35902729999998</c:v>
                </c:pt>
                <c:pt idx="36380">
                  <c:v>361.36896230000002</c:v>
                </c:pt>
                <c:pt idx="36381">
                  <c:v>361.37889730000001</c:v>
                </c:pt>
                <c:pt idx="36382">
                  <c:v>361.38883129999999</c:v>
                </c:pt>
                <c:pt idx="36383">
                  <c:v>361.39876629999998</c:v>
                </c:pt>
                <c:pt idx="36384">
                  <c:v>361.40870030000002</c:v>
                </c:pt>
                <c:pt idx="36385">
                  <c:v>361.41863530000001</c:v>
                </c:pt>
                <c:pt idx="36386">
                  <c:v>361.42856929999999</c:v>
                </c:pt>
                <c:pt idx="36387">
                  <c:v>361.43850429999998</c:v>
                </c:pt>
                <c:pt idx="36388">
                  <c:v>361.44843830000002</c:v>
                </c:pt>
                <c:pt idx="36389">
                  <c:v>361.45837330000001</c:v>
                </c:pt>
                <c:pt idx="36390">
                  <c:v>361.46830729999999</c:v>
                </c:pt>
                <c:pt idx="36391">
                  <c:v>361.47824229999998</c:v>
                </c:pt>
                <c:pt idx="36392">
                  <c:v>361.48817630000002</c:v>
                </c:pt>
                <c:pt idx="36393">
                  <c:v>361.49811130000001</c:v>
                </c:pt>
                <c:pt idx="36394">
                  <c:v>361.50804529999999</c:v>
                </c:pt>
                <c:pt idx="36395">
                  <c:v>361.51798029999998</c:v>
                </c:pt>
                <c:pt idx="36396">
                  <c:v>361.52791530000002</c:v>
                </c:pt>
                <c:pt idx="36397">
                  <c:v>361.5378493</c:v>
                </c:pt>
                <c:pt idx="36398">
                  <c:v>361.54778429999999</c:v>
                </c:pt>
                <c:pt idx="36399">
                  <c:v>361.55771829999998</c:v>
                </c:pt>
                <c:pt idx="36400">
                  <c:v>361.56765330000002</c:v>
                </c:pt>
                <c:pt idx="36401">
                  <c:v>361.5775873</c:v>
                </c:pt>
                <c:pt idx="36402">
                  <c:v>361.58752229999999</c:v>
                </c:pt>
                <c:pt idx="36403">
                  <c:v>361.59745629999998</c:v>
                </c:pt>
                <c:pt idx="36404">
                  <c:v>361.60739130000002</c:v>
                </c:pt>
                <c:pt idx="36405">
                  <c:v>361.6173253</c:v>
                </c:pt>
                <c:pt idx="36406">
                  <c:v>361.62726029999999</c:v>
                </c:pt>
                <c:pt idx="36407">
                  <c:v>361.63719429999998</c:v>
                </c:pt>
                <c:pt idx="36408">
                  <c:v>361.64712930000002</c:v>
                </c:pt>
                <c:pt idx="36409">
                  <c:v>361.6570633</c:v>
                </c:pt>
                <c:pt idx="36410">
                  <c:v>361.66699829999999</c:v>
                </c:pt>
                <c:pt idx="36411">
                  <c:v>361.67693329999997</c:v>
                </c:pt>
                <c:pt idx="36412">
                  <c:v>361.68686730000002</c:v>
                </c:pt>
                <c:pt idx="36413">
                  <c:v>361.6968023</c:v>
                </c:pt>
                <c:pt idx="36414">
                  <c:v>361.70673629999999</c:v>
                </c:pt>
                <c:pt idx="36415">
                  <c:v>361.71667129999997</c:v>
                </c:pt>
                <c:pt idx="36416">
                  <c:v>361.72660530000002</c:v>
                </c:pt>
                <c:pt idx="36417">
                  <c:v>361.7365403</c:v>
                </c:pt>
                <c:pt idx="36418">
                  <c:v>361.74647429999999</c:v>
                </c:pt>
                <c:pt idx="36419">
                  <c:v>361.75640929999997</c:v>
                </c:pt>
                <c:pt idx="36420">
                  <c:v>361.76634330000002</c:v>
                </c:pt>
                <c:pt idx="36421">
                  <c:v>361.7762783</c:v>
                </c:pt>
                <c:pt idx="36422">
                  <c:v>361.78621229999999</c:v>
                </c:pt>
                <c:pt idx="36423">
                  <c:v>361.79614729999997</c:v>
                </c:pt>
                <c:pt idx="36424">
                  <c:v>361.80608269999999</c:v>
                </c:pt>
                <c:pt idx="36425">
                  <c:v>361.81601669999998</c:v>
                </c:pt>
                <c:pt idx="36426">
                  <c:v>361.82595170000002</c:v>
                </c:pt>
                <c:pt idx="36427">
                  <c:v>361.83588570000001</c:v>
                </c:pt>
                <c:pt idx="36428">
                  <c:v>361.84582069999999</c:v>
                </c:pt>
                <c:pt idx="36429">
                  <c:v>361.85575469999998</c:v>
                </c:pt>
                <c:pt idx="36430">
                  <c:v>361.86568970000002</c:v>
                </c:pt>
                <c:pt idx="36431">
                  <c:v>361.87562370000001</c:v>
                </c:pt>
                <c:pt idx="36432">
                  <c:v>361.88555869999999</c:v>
                </c:pt>
                <c:pt idx="36433">
                  <c:v>361.89549269999998</c:v>
                </c:pt>
                <c:pt idx="36434">
                  <c:v>361.90542770000002</c:v>
                </c:pt>
                <c:pt idx="36435">
                  <c:v>361.91536170000001</c:v>
                </c:pt>
                <c:pt idx="36436">
                  <c:v>361.92529669999999</c:v>
                </c:pt>
                <c:pt idx="36437">
                  <c:v>361.93523169999997</c:v>
                </c:pt>
                <c:pt idx="36438">
                  <c:v>361.94516570000002</c:v>
                </c:pt>
                <c:pt idx="36439">
                  <c:v>361.9551007</c:v>
                </c:pt>
                <c:pt idx="36440">
                  <c:v>361.96503469999999</c:v>
                </c:pt>
                <c:pt idx="36441">
                  <c:v>361.97496969999997</c:v>
                </c:pt>
                <c:pt idx="36442">
                  <c:v>361.98490370000002</c:v>
                </c:pt>
                <c:pt idx="36443">
                  <c:v>361.9948387</c:v>
                </c:pt>
                <c:pt idx="36444">
                  <c:v>362.00477269999999</c:v>
                </c:pt>
                <c:pt idx="36445">
                  <c:v>362.01470769999997</c:v>
                </c:pt>
                <c:pt idx="36446">
                  <c:v>362.02464170000002</c:v>
                </c:pt>
                <c:pt idx="36447">
                  <c:v>362.0345767</c:v>
                </c:pt>
                <c:pt idx="36448">
                  <c:v>362.04451069999999</c:v>
                </c:pt>
                <c:pt idx="36449">
                  <c:v>362.05444569999997</c:v>
                </c:pt>
                <c:pt idx="36450">
                  <c:v>362.06438070000002</c:v>
                </c:pt>
                <c:pt idx="36451">
                  <c:v>362.0743147</c:v>
                </c:pt>
                <c:pt idx="36452">
                  <c:v>362.08424969999999</c:v>
                </c:pt>
                <c:pt idx="36453">
                  <c:v>362.09418369999997</c:v>
                </c:pt>
                <c:pt idx="36454">
                  <c:v>362.10411870000001</c:v>
                </c:pt>
                <c:pt idx="36455">
                  <c:v>362.1140527</c:v>
                </c:pt>
                <c:pt idx="36456">
                  <c:v>362.12398769999999</c:v>
                </c:pt>
                <c:pt idx="36457">
                  <c:v>362.13392169999997</c:v>
                </c:pt>
                <c:pt idx="36458">
                  <c:v>362.14385670000001</c:v>
                </c:pt>
                <c:pt idx="36459">
                  <c:v>362.1537907</c:v>
                </c:pt>
                <c:pt idx="36460">
                  <c:v>362.16372569999999</c:v>
                </c:pt>
                <c:pt idx="36461">
                  <c:v>362.17365969999997</c:v>
                </c:pt>
                <c:pt idx="36462">
                  <c:v>362.18359470000001</c:v>
                </c:pt>
                <c:pt idx="36463">
                  <c:v>362.1935297</c:v>
                </c:pt>
                <c:pt idx="36464">
                  <c:v>362.20346369999999</c:v>
                </c:pt>
                <c:pt idx="36465">
                  <c:v>362.21339870000003</c:v>
                </c:pt>
                <c:pt idx="36466">
                  <c:v>362.22333270000001</c:v>
                </c:pt>
                <c:pt idx="36467">
                  <c:v>362.2332677</c:v>
                </c:pt>
                <c:pt idx="36468">
                  <c:v>362.24320169999999</c:v>
                </c:pt>
                <c:pt idx="36469">
                  <c:v>362.25313670000003</c:v>
                </c:pt>
                <c:pt idx="36470">
                  <c:v>362.26307070000001</c:v>
                </c:pt>
                <c:pt idx="36471">
                  <c:v>362.2730057</c:v>
                </c:pt>
                <c:pt idx="36472">
                  <c:v>362.28293969999999</c:v>
                </c:pt>
                <c:pt idx="36473">
                  <c:v>362.29287470000003</c:v>
                </c:pt>
                <c:pt idx="36474">
                  <c:v>362.30280870000001</c:v>
                </c:pt>
                <c:pt idx="36475">
                  <c:v>362.3127437</c:v>
                </c:pt>
                <c:pt idx="36476">
                  <c:v>362.32267869999998</c:v>
                </c:pt>
                <c:pt idx="36477">
                  <c:v>362.33261270000003</c:v>
                </c:pt>
                <c:pt idx="36478">
                  <c:v>362.34254770000001</c:v>
                </c:pt>
                <c:pt idx="36479">
                  <c:v>362.3524817</c:v>
                </c:pt>
                <c:pt idx="36480">
                  <c:v>362.36241669999998</c:v>
                </c:pt>
                <c:pt idx="36481">
                  <c:v>362.37235070000003</c:v>
                </c:pt>
                <c:pt idx="36482">
                  <c:v>362.38228570000001</c:v>
                </c:pt>
                <c:pt idx="36483">
                  <c:v>362.3922197</c:v>
                </c:pt>
                <c:pt idx="36484">
                  <c:v>362.40215469999998</c:v>
                </c:pt>
                <c:pt idx="36485">
                  <c:v>362.41208870000003</c:v>
                </c:pt>
                <c:pt idx="36486">
                  <c:v>362.42202370000001</c:v>
                </c:pt>
                <c:pt idx="36487">
                  <c:v>362.4319587</c:v>
                </c:pt>
                <c:pt idx="36488">
                  <c:v>362.44189269999998</c:v>
                </c:pt>
                <c:pt idx="36489">
                  <c:v>362.45182770000002</c:v>
                </c:pt>
                <c:pt idx="36490">
                  <c:v>362.46176170000001</c:v>
                </c:pt>
                <c:pt idx="36491">
                  <c:v>362.4716967</c:v>
                </c:pt>
                <c:pt idx="36492">
                  <c:v>362.48163069999998</c:v>
                </c:pt>
                <c:pt idx="36493">
                  <c:v>362.49156570000002</c:v>
                </c:pt>
                <c:pt idx="36494">
                  <c:v>362.50149970000001</c:v>
                </c:pt>
                <c:pt idx="36495">
                  <c:v>362.5114347</c:v>
                </c:pt>
                <c:pt idx="36496">
                  <c:v>362.52136869999998</c:v>
                </c:pt>
                <c:pt idx="36497">
                  <c:v>362.53130370000002</c:v>
                </c:pt>
                <c:pt idx="36498">
                  <c:v>362.54123870000001</c:v>
                </c:pt>
                <c:pt idx="36499">
                  <c:v>362.5511727</c:v>
                </c:pt>
                <c:pt idx="36500">
                  <c:v>362.56110769999998</c:v>
                </c:pt>
                <c:pt idx="36501">
                  <c:v>362.57104170000002</c:v>
                </c:pt>
                <c:pt idx="36502">
                  <c:v>362.58097670000001</c:v>
                </c:pt>
                <c:pt idx="36503">
                  <c:v>362.59091069999999</c:v>
                </c:pt>
                <c:pt idx="36504">
                  <c:v>362.60084569999998</c:v>
                </c:pt>
                <c:pt idx="36505">
                  <c:v>362.61077970000002</c:v>
                </c:pt>
                <c:pt idx="36506">
                  <c:v>362.62071470000001</c:v>
                </c:pt>
                <c:pt idx="36507">
                  <c:v>362.63064969999999</c:v>
                </c:pt>
                <c:pt idx="36508">
                  <c:v>362.64058369999998</c:v>
                </c:pt>
                <c:pt idx="36509">
                  <c:v>362.65051870000002</c:v>
                </c:pt>
                <c:pt idx="36510">
                  <c:v>362.66045270000001</c:v>
                </c:pt>
                <c:pt idx="36511">
                  <c:v>362.67038769999999</c:v>
                </c:pt>
                <c:pt idx="36512">
                  <c:v>362.68032169999998</c:v>
                </c:pt>
                <c:pt idx="36513">
                  <c:v>362.69025670000002</c:v>
                </c:pt>
                <c:pt idx="36514">
                  <c:v>362.70019070000001</c:v>
                </c:pt>
                <c:pt idx="36515">
                  <c:v>362.71012569999999</c:v>
                </c:pt>
                <c:pt idx="36516">
                  <c:v>362.72005969999998</c:v>
                </c:pt>
                <c:pt idx="36517">
                  <c:v>362.72999470000002</c:v>
                </c:pt>
                <c:pt idx="36518">
                  <c:v>362.73992870000001</c:v>
                </c:pt>
                <c:pt idx="36519">
                  <c:v>362.74986369999999</c:v>
                </c:pt>
                <c:pt idx="36520">
                  <c:v>362.75979869999998</c:v>
                </c:pt>
                <c:pt idx="36521">
                  <c:v>362.76973270000002</c:v>
                </c:pt>
                <c:pt idx="36522">
                  <c:v>362.7796677</c:v>
                </c:pt>
                <c:pt idx="36523">
                  <c:v>362.78960169999999</c:v>
                </c:pt>
                <c:pt idx="36524">
                  <c:v>362.79953669999998</c:v>
                </c:pt>
                <c:pt idx="36525">
                  <c:v>362.8094701</c:v>
                </c:pt>
                <c:pt idx="36526">
                  <c:v>362.81940509999998</c:v>
                </c:pt>
                <c:pt idx="36527">
                  <c:v>362.82933910000003</c:v>
                </c:pt>
                <c:pt idx="36528">
                  <c:v>362.83927410000001</c:v>
                </c:pt>
                <c:pt idx="36529">
                  <c:v>362.8492091</c:v>
                </c:pt>
                <c:pt idx="36530">
                  <c:v>362.85914309999998</c:v>
                </c:pt>
                <c:pt idx="36531">
                  <c:v>362.86907810000002</c:v>
                </c:pt>
                <c:pt idx="36532">
                  <c:v>362.87901210000001</c:v>
                </c:pt>
                <c:pt idx="36533">
                  <c:v>362.8889471</c:v>
                </c:pt>
                <c:pt idx="36534">
                  <c:v>362.89888109999998</c:v>
                </c:pt>
                <c:pt idx="36535">
                  <c:v>362.90881610000002</c:v>
                </c:pt>
                <c:pt idx="36536">
                  <c:v>362.91875010000001</c:v>
                </c:pt>
                <c:pt idx="36537">
                  <c:v>362.9286851</c:v>
                </c:pt>
                <c:pt idx="36538">
                  <c:v>362.93862009999998</c:v>
                </c:pt>
                <c:pt idx="36539">
                  <c:v>362.94855410000002</c:v>
                </c:pt>
                <c:pt idx="36540">
                  <c:v>362.95848910000001</c:v>
                </c:pt>
                <c:pt idx="36541">
                  <c:v>362.9684231</c:v>
                </c:pt>
                <c:pt idx="36542">
                  <c:v>362.97835809999998</c:v>
                </c:pt>
                <c:pt idx="36543">
                  <c:v>362.98829210000002</c:v>
                </c:pt>
                <c:pt idx="36544">
                  <c:v>362.99822710000001</c:v>
                </c:pt>
                <c:pt idx="36545">
                  <c:v>363.0081611</c:v>
                </c:pt>
                <c:pt idx="36546">
                  <c:v>363.01809609999998</c:v>
                </c:pt>
                <c:pt idx="36547">
                  <c:v>363.02803010000002</c:v>
                </c:pt>
                <c:pt idx="36548">
                  <c:v>363.03796510000001</c:v>
                </c:pt>
                <c:pt idx="36549">
                  <c:v>363.04790009999999</c:v>
                </c:pt>
                <c:pt idx="36550">
                  <c:v>363.05783409999998</c:v>
                </c:pt>
                <c:pt idx="36551">
                  <c:v>363.06776910000002</c:v>
                </c:pt>
                <c:pt idx="36552">
                  <c:v>363.07770310000001</c:v>
                </c:pt>
                <c:pt idx="36553">
                  <c:v>363.08763809999999</c:v>
                </c:pt>
                <c:pt idx="36554">
                  <c:v>363.09757209999998</c:v>
                </c:pt>
                <c:pt idx="36555">
                  <c:v>363.10750710000002</c:v>
                </c:pt>
                <c:pt idx="36556">
                  <c:v>363.11744110000001</c:v>
                </c:pt>
                <c:pt idx="36557">
                  <c:v>363.12737609999999</c:v>
                </c:pt>
                <c:pt idx="36558">
                  <c:v>363.13731109999998</c:v>
                </c:pt>
                <c:pt idx="36559">
                  <c:v>363.14724510000002</c:v>
                </c:pt>
                <c:pt idx="36560">
                  <c:v>363.15718010000001</c:v>
                </c:pt>
                <c:pt idx="36561">
                  <c:v>363.16711409999999</c:v>
                </c:pt>
                <c:pt idx="36562">
                  <c:v>363.17704909999998</c:v>
                </c:pt>
                <c:pt idx="36563">
                  <c:v>363.18698310000002</c:v>
                </c:pt>
                <c:pt idx="36564">
                  <c:v>363.1969181</c:v>
                </c:pt>
                <c:pt idx="36565">
                  <c:v>363.20685209999999</c:v>
                </c:pt>
                <c:pt idx="36566">
                  <c:v>363.21678709999998</c:v>
                </c:pt>
                <c:pt idx="36567">
                  <c:v>363.22672210000002</c:v>
                </c:pt>
                <c:pt idx="36568">
                  <c:v>363.2366561</c:v>
                </c:pt>
                <c:pt idx="36569">
                  <c:v>363.24659109999999</c:v>
                </c:pt>
                <c:pt idx="36570">
                  <c:v>363.25652509999998</c:v>
                </c:pt>
                <c:pt idx="36571">
                  <c:v>363.26646010000002</c:v>
                </c:pt>
                <c:pt idx="36572">
                  <c:v>363.2763941</c:v>
                </c:pt>
                <c:pt idx="36573">
                  <c:v>363.28632909999999</c:v>
                </c:pt>
                <c:pt idx="36574">
                  <c:v>363.29626309999998</c:v>
                </c:pt>
                <c:pt idx="36575">
                  <c:v>363.30619810000002</c:v>
                </c:pt>
                <c:pt idx="36576">
                  <c:v>363.3161331</c:v>
                </c:pt>
                <c:pt idx="36577">
                  <c:v>363.32606709999999</c:v>
                </c:pt>
                <c:pt idx="36578">
                  <c:v>363.33600209999997</c:v>
                </c:pt>
                <c:pt idx="36579">
                  <c:v>363.34593610000002</c:v>
                </c:pt>
                <c:pt idx="36580">
                  <c:v>363.3558711</c:v>
                </c:pt>
                <c:pt idx="36581">
                  <c:v>363.36580509999999</c:v>
                </c:pt>
                <c:pt idx="36582">
                  <c:v>363.37574009999997</c:v>
                </c:pt>
                <c:pt idx="36583">
                  <c:v>363.38567410000002</c:v>
                </c:pt>
                <c:pt idx="36584">
                  <c:v>363.3956091</c:v>
                </c:pt>
                <c:pt idx="36585">
                  <c:v>363.40554309999999</c:v>
                </c:pt>
                <c:pt idx="36586">
                  <c:v>363.41547809999997</c:v>
                </c:pt>
                <c:pt idx="36587">
                  <c:v>363.42541310000001</c:v>
                </c:pt>
                <c:pt idx="36588">
                  <c:v>363.4353471</c:v>
                </c:pt>
                <c:pt idx="36589">
                  <c:v>363.44528209999999</c:v>
                </c:pt>
                <c:pt idx="36590">
                  <c:v>363.45521609999997</c:v>
                </c:pt>
                <c:pt idx="36591">
                  <c:v>363.46515110000001</c:v>
                </c:pt>
                <c:pt idx="36592">
                  <c:v>363.4750851</c:v>
                </c:pt>
                <c:pt idx="36593">
                  <c:v>363.48502009999999</c:v>
                </c:pt>
                <c:pt idx="36594">
                  <c:v>363.49495510000003</c:v>
                </c:pt>
                <c:pt idx="36595">
                  <c:v>363.50488910000001</c:v>
                </c:pt>
                <c:pt idx="36596">
                  <c:v>363.5148241</c:v>
                </c:pt>
                <c:pt idx="36597">
                  <c:v>363.52475809999999</c:v>
                </c:pt>
                <c:pt idx="36598">
                  <c:v>363.53469310000003</c:v>
                </c:pt>
                <c:pt idx="36599">
                  <c:v>363.54462710000001</c:v>
                </c:pt>
                <c:pt idx="36600">
                  <c:v>363.5545621</c:v>
                </c:pt>
                <c:pt idx="36601">
                  <c:v>363.56449609999999</c:v>
                </c:pt>
                <c:pt idx="36602">
                  <c:v>363.57443110000003</c:v>
                </c:pt>
                <c:pt idx="36603">
                  <c:v>363.58436610000001</c:v>
                </c:pt>
                <c:pt idx="36604">
                  <c:v>363.5943001</c:v>
                </c:pt>
                <c:pt idx="36605">
                  <c:v>363.60423509999998</c:v>
                </c:pt>
                <c:pt idx="36606">
                  <c:v>363.61416910000003</c:v>
                </c:pt>
                <c:pt idx="36607">
                  <c:v>363.62410410000001</c:v>
                </c:pt>
                <c:pt idx="36608">
                  <c:v>363.6340381</c:v>
                </c:pt>
                <c:pt idx="36609">
                  <c:v>363.64397309999998</c:v>
                </c:pt>
                <c:pt idx="36610">
                  <c:v>363.65390710000003</c:v>
                </c:pt>
                <c:pt idx="36611">
                  <c:v>363.66384210000001</c:v>
                </c:pt>
                <c:pt idx="36612">
                  <c:v>363.6737771</c:v>
                </c:pt>
                <c:pt idx="36613">
                  <c:v>363.68371109999998</c:v>
                </c:pt>
                <c:pt idx="36614">
                  <c:v>363.69364610000002</c:v>
                </c:pt>
                <c:pt idx="36615">
                  <c:v>363.70358010000001</c:v>
                </c:pt>
                <c:pt idx="36616">
                  <c:v>363.7135151</c:v>
                </c:pt>
                <c:pt idx="36617">
                  <c:v>363.72344909999998</c:v>
                </c:pt>
                <c:pt idx="36618">
                  <c:v>363.73338410000002</c:v>
                </c:pt>
                <c:pt idx="36619">
                  <c:v>363.74331810000001</c:v>
                </c:pt>
                <c:pt idx="36620">
                  <c:v>363.75325309999999</c:v>
                </c:pt>
                <c:pt idx="36621">
                  <c:v>363.76318809999998</c:v>
                </c:pt>
                <c:pt idx="36622">
                  <c:v>363.77312210000002</c:v>
                </c:pt>
                <c:pt idx="36623">
                  <c:v>363.78305710000001</c:v>
                </c:pt>
                <c:pt idx="36624">
                  <c:v>363.79299109999999</c:v>
                </c:pt>
                <c:pt idx="36625">
                  <c:v>363.80292609999998</c:v>
                </c:pt>
                <c:pt idx="36626">
                  <c:v>363.8128605</c:v>
                </c:pt>
                <c:pt idx="36627">
                  <c:v>363.82279549999998</c:v>
                </c:pt>
                <c:pt idx="36628">
                  <c:v>363.83273050000003</c:v>
                </c:pt>
                <c:pt idx="36629">
                  <c:v>363.84266450000001</c:v>
                </c:pt>
                <c:pt idx="36630">
                  <c:v>363.8525995</c:v>
                </c:pt>
                <c:pt idx="36631">
                  <c:v>363.86253349999998</c:v>
                </c:pt>
                <c:pt idx="36632">
                  <c:v>363.87246850000002</c:v>
                </c:pt>
                <c:pt idx="36633">
                  <c:v>363.88240250000001</c:v>
                </c:pt>
                <c:pt idx="36634">
                  <c:v>363.8923375</c:v>
                </c:pt>
                <c:pt idx="36635">
                  <c:v>363.90227149999998</c:v>
                </c:pt>
                <c:pt idx="36636">
                  <c:v>363.91220650000002</c:v>
                </c:pt>
                <c:pt idx="36637">
                  <c:v>363.92214150000001</c:v>
                </c:pt>
                <c:pt idx="36638">
                  <c:v>363.9320755</c:v>
                </c:pt>
                <c:pt idx="36639">
                  <c:v>363.94201049999998</c:v>
                </c:pt>
                <c:pt idx="36640">
                  <c:v>363.95194450000002</c:v>
                </c:pt>
                <c:pt idx="36641">
                  <c:v>363.96187950000001</c:v>
                </c:pt>
                <c:pt idx="36642">
                  <c:v>363.9718135</c:v>
                </c:pt>
                <c:pt idx="36643">
                  <c:v>363.98174849999998</c:v>
                </c:pt>
                <c:pt idx="36644">
                  <c:v>363.99168350000002</c:v>
                </c:pt>
                <c:pt idx="36645">
                  <c:v>364.00161750000001</c:v>
                </c:pt>
                <c:pt idx="36646">
                  <c:v>364.01155249999999</c:v>
                </c:pt>
                <c:pt idx="36647">
                  <c:v>364.02148649999998</c:v>
                </c:pt>
                <c:pt idx="36648">
                  <c:v>364.03142150000002</c:v>
                </c:pt>
                <c:pt idx="36649">
                  <c:v>364.04135550000001</c:v>
                </c:pt>
                <c:pt idx="36650">
                  <c:v>364.05129049999999</c:v>
                </c:pt>
                <c:pt idx="36651">
                  <c:v>364.06122549999998</c:v>
                </c:pt>
                <c:pt idx="36652">
                  <c:v>364.07115950000002</c:v>
                </c:pt>
                <c:pt idx="36653">
                  <c:v>364.08109450000001</c:v>
                </c:pt>
                <c:pt idx="36654">
                  <c:v>364.09102849999999</c:v>
                </c:pt>
                <c:pt idx="36655">
                  <c:v>364.10096349999998</c:v>
                </c:pt>
                <c:pt idx="36656">
                  <c:v>364.11089750000002</c:v>
                </c:pt>
                <c:pt idx="36657">
                  <c:v>364.12083250000001</c:v>
                </c:pt>
                <c:pt idx="36658">
                  <c:v>364.13076649999999</c:v>
                </c:pt>
                <c:pt idx="36659">
                  <c:v>364.14070149999998</c:v>
                </c:pt>
                <c:pt idx="36660">
                  <c:v>364.15063650000002</c:v>
                </c:pt>
                <c:pt idx="36661">
                  <c:v>364.16057050000001</c:v>
                </c:pt>
                <c:pt idx="36662">
                  <c:v>364.17050549999999</c:v>
                </c:pt>
                <c:pt idx="36663">
                  <c:v>364.18043949999998</c:v>
                </c:pt>
                <c:pt idx="36664">
                  <c:v>364.19037450000002</c:v>
                </c:pt>
                <c:pt idx="36665">
                  <c:v>364.20030850000001</c:v>
                </c:pt>
                <c:pt idx="36666">
                  <c:v>364.21024349999999</c:v>
                </c:pt>
                <c:pt idx="36667">
                  <c:v>364.22017849999997</c:v>
                </c:pt>
                <c:pt idx="36668">
                  <c:v>364.23011250000002</c:v>
                </c:pt>
                <c:pt idx="36669">
                  <c:v>364.2400475</c:v>
                </c:pt>
                <c:pt idx="36670">
                  <c:v>364.24998149999999</c:v>
                </c:pt>
                <c:pt idx="36671">
                  <c:v>364.25991649999997</c:v>
                </c:pt>
                <c:pt idx="36672">
                  <c:v>364.26985050000002</c:v>
                </c:pt>
                <c:pt idx="36673">
                  <c:v>364.2797855</c:v>
                </c:pt>
                <c:pt idx="36674">
                  <c:v>364.28972049999999</c:v>
                </c:pt>
                <c:pt idx="36675">
                  <c:v>364.29965449999997</c:v>
                </c:pt>
                <c:pt idx="36676">
                  <c:v>364.30958950000002</c:v>
                </c:pt>
                <c:pt idx="36677">
                  <c:v>364.3195235</c:v>
                </c:pt>
                <c:pt idx="36678">
                  <c:v>364.32945849999999</c:v>
                </c:pt>
                <c:pt idx="36679">
                  <c:v>364.33939249999997</c:v>
                </c:pt>
                <c:pt idx="36680">
                  <c:v>364.34932750000002</c:v>
                </c:pt>
                <c:pt idx="36681">
                  <c:v>364.3592625</c:v>
                </c:pt>
                <c:pt idx="36682">
                  <c:v>364.36919649999999</c:v>
                </c:pt>
                <c:pt idx="36683">
                  <c:v>364.37913150000003</c:v>
                </c:pt>
                <c:pt idx="36684">
                  <c:v>364.38906550000002</c:v>
                </c:pt>
                <c:pt idx="36685">
                  <c:v>364.3990005</c:v>
                </c:pt>
                <c:pt idx="36686">
                  <c:v>364.40893449999999</c:v>
                </c:pt>
                <c:pt idx="36687">
                  <c:v>364.41886950000003</c:v>
                </c:pt>
                <c:pt idx="36688">
                  <c:v>364.42880450000001</c:v>
                </c:pt>
                <c:pt idx="36689">
                  <c:v>364.4387385</c:v>
                </c:pt>
                <c:pt idx="36690">
                  <c:v>364.44867349999998</c:v>
                </c:pt>
                <c:pt idx="36691">
                  <c:v>364.45860750000003</c:v>
                </c:pt>
                <c:pt idx="36692">
                  <c:v>364.46854250000001</c:v>
                </c:pt>
                <c:pt idx="36693">
                  <c:v>364.4784765</c:v>
                </c:pt>
                <c:pt idx="36694">
                  <c:v>364.48841149999998</c:v>
                </c:pt>
                <c:pt idx="36695">
                  <c:v>364.49834650000003</c:v>
                </c:pt>
                <c:pt idx="36696">
                  <c:v>364.50828050000001</c:v>
                </c:pt>
                <c:pt idx="36697">
                  <c:v>364.5182155</c:v>
                </c:pt>
                <c:pt idx="36698">
                  <c:v>364.52814949999998</c:v>
                </c:pt>
                <c:pt idx="36699">
                  <c:v>364.53808450000002</c:v>
                </c:pt>
                <c:pt idx="36700">
                  <c:v>364.54801850000001</c:v>
                </c:pt>
                <c:pt idx="36701">
                  <c:v>364.5579535</c:v>
                </c:pt>
                <c:pt idx="36702">
                  <c:v>364.56788849999998</c:v>
                </c:pt>
                <c:pt idx="36703">
                  <c:v>364.57782250000002</c:v>
                </c:pt>
                <c:pt idx="36704">
                  <c:v>364.58775750000001</c:v>
                </c:pt>
                <c:pt idx="36705">
                  <c:v>364.5976915</c:v>
                </c:pt>
                <c:pt idx="36706">
                  <c:v>364.60762649999998</c:v>
                </c:pt>
                <c:pt idx="36707">
                  <c:v>364.61756050000002</c:v>
                </c:pt>
                <c:pt idx="36708">
                  <c:v>364.62749550000001</c:v>
                </c:pt>
                <c:pt idx="36709">
                  <c:v>364.63743049999999</c:v>
                </c:pt>
                <c:pt idx="36710">
                  <c:v>364.64736449999998</c:v>
                </c:pt>
                <c:pt idx="36711">
                  <c:v>364.65729950000002</c:v>
                </c:pt>
                <c:pt idx="36712">
                  <c:v>364.66723350000001</c:v>
                </c:pt>
                <c:pt idx="36713">
                  <c:v>364.67716849999999</c:v>
                </c:pt>
                <c:pt idx="36714">
                  <c:v>364.68710249999998</c:v>
                </c:pt>
                <c:pt idx="36715">
                  <c:v>364.69703750000002</c:v>
                </c:pt>
                <c:pt idx="36716">
                  <c:v>364.70697250000001</c:v>
                </c:pt>
                <c:pt idx="36717">
                  <c:v>364.71690649999999</c:v>
                </c:pt>
                <c:pt idx="36718">
                  <c:v>364.72684149999998</c:v>
                </c:pt>
                <c:pt idx="36719">
                  <c:v>364.73677550000002</c:v>
                </c:pt>
                <c:pt idx="36720">
                  <c:v>364.74671050000001</c:v>
                </c:pt>
                <c:pt idx="36721">
                  <c:v>364.75664449999999</c:v>
                </c:pt>
                <c:pt idx="36722">
                  <c:v>364.76657949999998</c:v>
                </c:pt>
                <c:pt idx="36723">
                  <c:v>364.77651450000002</c:v>
                </c:pt>
                <c:pt idx="36724">
                  <c:v>364.78644850000001</c:v>
                </c:pt>
                <c:pt idx="36725">
                  <c:v>364.79638349999999</c:v>
                </c:pt>
                <c:pt idx="36726">
                  <c:v>364.80631749999998</c:v>
                </c:pt>
                <c:pt idx="36727">
                  <c:v>364.81625279999997</c:v>
                </c:pt>
                <c:pt idx="36728">
                  <c:v>364.82618680000002</c:v>
                </c:pt>
                <c:pt idx="36729">
                  <c:v>364.8361218</c:v>
                </c:pt>
                <c:pt idx="36730">
                  <c:v>364.84605679999999</c:v>
                </c:pt>
                <c:pt idx="36731">
                  <c:v>364.85599079999997</c:v>
                </c:pt>
                <c:pt idx="36732">
                  <c:v>364.86592580000001</c:v>
                </c:pt>
                <c:pt idx="36733">
                  <c:v>364.8758598</c:v>
                </c:pt>
                <c:pt idx="36734">
                  <c:v>364.88579479999999</c:v>
                </c:pt>
                <c:pt idx="36735">
                  <c:v>364.89572879999997</c:v>
                </c:pt>
                <c:pt idx="36736">
                  <c:v>364.90566380000001</c:v>
                </c:pt>
                <c:pt idx="36737">
                  <c:v>364.9155988</c:v>
                </c:pt>
                <c:pt idx="36738">
                  <c:v>364.92553279999998</c:v>
                </c:pt>
                <c:pt idx="36739">
                  <c:v>364.93546780000003</c:v>
                </c:pt>
                <c:pt idx="36740">
                  <c:v>364.94540180000001</c:v>
                </c:pt>
                <c:pt idx="36741">
                  <c:v>364.9553368</c:v>
                </c:pt>
                <c:pt idx="36742">
                  <c:v>364.96527170000002</c:v>
                </c:pt>
                <c:pt idx="36743">
                  <c:v>364.97520580000003</c:v>
                </c:pt>
                <c:pt idx="36744">
                  <c:v>364.98514080000001</c:v>
                </c:pt>
                <c:pt idx="36745">
                  <c:v>364.9950748</c:v>
                </c:pt>
                <c:pt idx="36746">
                  <c:v>365.00500979999998</c:v>
                </c:pt>
                <c:pt idx="36747">
                  <c:v>365.01494380000003</c:v>
                </c:pt>
                <c:pt idx="36748">
                  <c:v>365.02487880000001</c:v>
                </c:pt>
                <c:pt idx="36749">
                  <c:v>365.03481379999999</c:v>
                </c:pt>
                <c:pt idx="36750">
                  <c:v>365.04474779999998</c:v>
                </c:pt>
                <c:pt idx="36751">
                  <c:v>365.05468280000002</c:v>
                </c:pt>
                <c:pt idx="36752">
                  <c:v>365.06461680000001</c:v>
                </c:pt>
                <c:pt idx="36753">
                  <c:v>365.07455179999999</c:v>
                </c:pt>
                <c:pt idx="36754">
                  <c:v>365.08448579999998</c:v>
                </c:pt>
                <c:pt idx="36755">
                  <c:v>365.09442080000002</c:v>
                </c:pt>
                <c:pt idx="36756">
                  <c:v>365.10435580000001</c:v>
                </c:pt>
                <c:pt idx="36757">
                  <c:v>365.11428979999999</c:v>
                </c:pt>
                <c:pt idx="36758">
                  <c:v>365.12422479999998</c:v>
                </c:pt>
                <c:pt idx="36759">
                  <c:v>365.13415880000002</c:v>
                </c:pt>
                <c:pt idx="36760">
                  <c:v>365.14409380000001</c:v>
                </c:pt>
                <c:pt idx="36761">
                  <c:v>365.15402879999999</c:v>
                </c:pt>
                <c:pt idx="36762">
                  <c:v>365.16396279999998</c:v>
                </c:pt>
                <c:pt idx="36763">
                  <c:v>365.17389780000002</c:v>
                </c:pt>
                <c:pt idx="36764">
                  <c:v>365.18383180000001</c:v>
                </c:pt>
                <c:pt idx="36765">
                  <c:v>365.19376679999999</c:v>
                </c:pt>
                <c:pt idx="36766">
                  <c:v>365.20370079999998</c:v>
                </c:pt>
                <c:pt idx="36767">
                  <c:v>365.21363580000002</c:v>
                </c:pt>
                <c:pt idx="36768">
                  <c:v>365.2235708</c:v>
                </c:pt>
                <c:pt idx="36769">
                  <c:v>365.23350479999999</c:v>
                </c:pt>
                <c:pt idx="36770">
                  <c:v>365.24343979999998</c:v>
                </c:pt>
                <c:pt idx="36771">
                  <c:v>365.25337380000002</c:v>
                </c:pt>
                <c:pt idx="36772">
                  <c:v>365.26330869999998</c:v>
                </c:pt>
                <c:pt idx="36773">
                  <c:v>365.27324379999999</c:v>
                </c:pt>
                <c:pt idx="36774">
                  <c:v>365.28317779999998</c:v>
                </c:pt>
                <c:pt idx="36775">
                  <c:v>365.29311280000002</c:v>
                </c:pt>
                <c:pt idx="36776">
                  <c:v>365.3030468</c:v>
                </c:pt>
                <c:pt idx="36777">
                  <c:v>365.31298179999999</c:v>
                </c:pt>
                <c:pt idx="36778">
                  <c:v>365.32291579999998</c:v>
                </c:pt>
                <c:pt idx="36779">
                  <c:v>365.33285080000002</c:v>
                </c:pt>
                <c:pt idx="36780">
                  <c:v>365.3427858</c:v>
                </c:pt>
                <c:pt idx="36781">
                  <c:v>365.35271979999999</c:v>
                </c:pt>
                <c:pt idx="36782">
                  <c:v>365.36265479999997</c:v>
                </c:pt>
                <c:pt idx="36783">
                  <c:v>365.37258880000002</c:v>
                </c:pt>
                <c:pt idx="36784">
                  <c:v>365.3825238</c:v>
                </c:pt>
                <c:pt idx="36785">
                  <c:v>365.39245779999999</c:v>
                </c:pt>
                <c:pt idx="36786">
                  <c:v>365.40239279999997</c:v>
                </c:pt>
                <c:pt idx="36787">
                  <c:v>365.41232780000001</c:v>
                </c:pt>
                <c:pt idx="36788">
                  <c:v>365.4222618</c:v>
                </c:pt>
                <c:pt idx="36789">
                  <c:v>365.43219679999999</c:v>
                </c:pt>
                <c:pt idx="36790">
                  <c:v>365.44213079999997</c:v>
                </c:pt>
                <c:pt idx="36791">
                  <c:v>365.45206580000001</c:v>
                </c:pt>
                <c:pt idx="36792">
                  <c:v>365.4620008</c:v>
                </c:pt>
                <c:pt idx="36793">
                  <c:v>365.47193479999999</c:v>
                </c:pt>
                <c:pt idx="36794">
                  <c:v>365.48186980000003</c:v>
                </c:pt>
                <c:pt idx="36795">
                  <c:v>365.49180380000001</c:v>
                </c:pt>
                <c:pt idx="36796">
                  <c:v>365.5017388</c:v>
                </c:pt>
                <c:pt idx="36797">
                  <c:v>365.51167379999998</c:v>
                </c:pt>
                <c:pt idx="36798">
                  <c:v>365.52160780000003</c:v>
                </c:pt>
                <c:pt idx="36799">
                  <c:v>365.53154280000001</c:v>
                </c:pt>
                <c:pt idx="36800">
                  <c:v>365.5414768</c:v>
                </c:pt>
                <c:pt idx="36801">
                  <c:v>365.55141179999998</c:v>
                </c:pt>
                <c:pt idx="36802">
                  <c:v>365.56134580000003</c:v>
                </c:pt>
                <c:pt idx="36803">
                  <c:v>365.57128080000001</c:v>
                </c:pt>
                <c:pt idx="36804">
                  <c:v>365.5812158</c:v>
                </c:pt>
                <c:pt idx="36805">
                  <c:v>365.59114979999998</c:v>
                </c:pt>
                <c:pt idx="36806">
                  <c:v>365.60108480000002</c:v>
                </c:pt>
                <c:pt idx="36807">
                  <c:v>365.61101880000001</c:v>
                </c:pt>
                <c:pt idx="36808">
                  <c:v>365.6209538</c:v>
                </c:pt>
                <c:pt idx="36809">
                  <c:v>365.63088779999998</c:v>
                </c:pt>
                <c:pt idx="36810">
                  <c:v>365.64082280000002</c:v>
                </c:pt>
                <c:pt idx="36811">
                  <c:v>365.65075780000001</c:v>
                </c:pt>
                <c:pt idx="36812">
                  <c:v>365.6606918</c:v>
                </c:pt>
                <c:pt idx="36813">
                  <c:v>365.67062679999998</c:v>
                </c:pt>
                <c:pt idx="36814">
                  <c:v>365.68056080000002</c:v>
                </c:pt>
                <c:pt idx="36815">
                  <c:v>365.69049580000001</c:v>
                </c:pt>
                <c:pt idx="36816">
                  <c:v>365.70043079999999</c:v>
                </c:pt>
                <c:pt idx="36817">
                  <c:v>365.71036479999998</c:v>
                </c:pt>
                <c:pt idx="36818">
                  <c:v>365.72029980000002</c:v>
                </c:pt>
                <c:pt idx="36819">
                  <c:v>365.73023380000001</c:v>
                </c:pt>
                <c:pt idx="36820">
                  <c:v>365.74016879999999</c:v>
                </c:pt>
                <c:pt idx="36821">
                  <c:v>365.75010379999998</c:v>
                </c:pt>
                <c:pt idx="36822">
                  <c:v>365.76003780000002</c:v>
                </c:pt>
                <c:pt idx="36823">
                  <c:v>365.76997280000001</c:v>
                </c:pt>
                <c:pt idx="36824">
                  <c:v>365.77990679999999</c:v>
                </c:pt>
                <c:pt idx="36825">
                  <c:v>365.78984179999998</c:v>
                </c:pt>
                <c:pt idx="36826">
                  <c:v>365.79977680000002</c:v>
                </c:pt>
                <c:pt idx="36827">
                  <c:v>365.80971030000001</c:v>
                </c:pt>
                <c:pt idx="36828">
                  <c:v>365.81964529999999</c:v>
                </c:pt>
                <c:pt idx="36829">
                  <c:v>365.82957929999998</c:v>
                </c:pt>
                <c:pt idx="36830">
                  <c:v>365.83951430000002</c:v>
                </c:pt>
                <c:pt idx="36831">
                  <c:v>365.84944830000001</c:v>
                </c:pt>
                <c:pt idx="36832">
                  <c:v>365.85938329999999</c:v>
                </c:pt>
                <c:pt idx="36833">
                  <c:v>365.86931829999997</c:v>
                </c:pt>
                <c:pt idx="36834">
                  <c:v>365.87925230000002</c:v>
                </c:pt>
                <c:pt idx="36835">
                  <c:v>365.8891873</c:v>
                </c:pt>
                <c:pt idx="36836">
                  <c:v>365.89912129999999</c:v>
                </c:pt>
                <c:pt idx="36837">
                  <c:v>365.90905629999997</c:v>
                </c:pt>
                <c:pt idx="36838">
                  <c:v>365.91899130000002</c:v>
                </c:pt>
                <c:pt idx="36839">
                  <c:v>365.9289253</c:v>
                </c:pt>
                <c:pt idx="36840">
                  <c:v>365.93886029999999</c:v>
                </c:pt>
                <c:pt idx="36841">
                  <c:v>365.94879429999997</c:v>
                </c:pt>
                <c:pt idx="36842">
                  <c:v>365.95872930000002</c:v>
                </c:pt>
                <c:pt idx="36843">
                  <c:v>365.9686643</c:v>
                </c:pt>
                <c:pt idx="36844">
                  <c:v>365.97859829999999</c:v>
                </c:pt>
                <c:pt idx="36845">
                  <c:v>365.98853329999997</c:v>
                </c:pt>
                <c:pt idx="36846">
                  <c:v>365.99846730000002</c:v>
                </c:pt>
                <c:pt idx="36847">
                  <c:v>366.0084023</c:v>
                </c:pt>
                <c:pt idx="36848">
                  <c:v>366.01833729999998</c:v>
                </c:pt>
                <c:pt idx="36849">
                  <c:v>366.02827129999997</c:v>
                </c:pt>
                <c:pt idx="36850">
                  <c:v>366.03820630000001</c:v>
                </c:pt>
                <c:pt idx="36851">
                  <c:v>366.0481403</c:v>
                </c:pt>
                <c:pt idx="36852">
                  <c:v>366.05807529999998</c:v>
                </c:pt>
                <c:pt idx="36853">
                  <c:v>366.06800930000003</c:v>
                </c:pt>
                <c:pt idx="36854">
                  <c:v>366.07794430000001</c:v>
                </c:pt>
                <c:pt idx="36855">
                  <c:v>366.0878793</c:v>
                </c:pt>
                <c:pt idx="36856">
                  <c:v>366.09781329999998</c:v>
                </c:pt>
                <c:pt idx="36857">
                  <c:v>366.10774830000003</c:v>
                </c:pt>
                <c:pt idx="36858">
                  <c:v>366.11768230000001</c:v>
                </c:pt>
                <c:pt idx="36859">
                  <c:v>366.1276173</c:v>
                </c:pt>
                <c:pt idx="36860">
                  <c:v>366.13755229999998</c:v>
                </c:pt>
                <c:pt idx="36861">
                  <c:v>366.14748630000003</c:v>
                </c:pt>
                <c:pt idx="36862">
                  <c:v>366.15742130000001</c:v>
                </c:pt>
                <c:pt idx="36863">
                  <c:v>366.1673553</c:v>
                </c:pt>
                <c:pt idx="36864">
                  <c:v>366.17729029999998</c:v>
                </c:pt>
                <c:pt idx="36865">
                  <c:v>366.18722530000002</c:v>
                </c:pt>
                <c:pt idx="36866">
                  <c:v>366.19715930000001</c:v>
                </c:pt>
                <c:pt idx="36867">
                  <c:v>366.20709429999999</c:v>
                </c:pt>
                <c:pt idx="36868">
                  <c:v>366.21702829999998</c:v>
                </c:pt>
                <c:pt idx="36869">
                  <c:v>366.22696330000002</c:v>
                </c:pt>
                <c:pt idx="36870">
                  <c:v>366.23689830000001</c:v>
                </c:pt>
                <c:pt idx="36871">
                  <c:v>366.24683229999999</c:v>
                </c:pt>
                <c:pt idx="36872">
                  <c:v>366.25676729999998</c:v>
                </c:pt>
                <c:pt idx="36873">
                  <c:v>366.26670130000002</c:v>
                </c:pt>
                <c:pt idx="36874">
                  <c:v>366.27663630000001</c:v>
                </c:pt>
                <c:pt idx="36875">
                  <c:v>366.28657129999999</c:v>
                </c:pt>
                <c:pt idx="36876">
                  <c:v>366.29650529999998</c:v>
                </c:pt>
                <c:pt idx="36877">
                  <c:v>366.30644030000002</c:v>
                </c:pt>
                <c:pt idx="36878">
                  <c:v>366.31637430000001</c:v>
                </c:pt>
                <c:pt idx="36879">
                  <c:v>366.32630929999999</c:v>
                </c:pt>
                <c:pt idx="36880">
                  <c:v>366.33624429999998</c:v>
                </c:pt>
                <c:pt idx="36881">
                  <c:v>366.34617830000002</c:v>
                </c:pt>
                <c:pt idx="36882">
                  <c:v>366.3561133</c:v>
                </c:pt>
                <c:pt idx="36883">
                  <c:v>366.36604729999999</c:v>
                </c:pt>
                <c:pt idx="36884">
                  <c:v>366.37598229999998</c:v>
                </c:pt>
                <c:pt idx="36885">
                  <c:v>366.38591730000002</c:v>
                </c:pt>
                <c:pt idx="36886">
                  <c:v>366.3958513</c:v>
                </c:pt>
                <c:pt idx="36887">
                  <c:v>366.40578629999999</c:v>
                </c:pt>
                <c:pt idx="36888">
                  <c:v>366.41572029999998</c:v>
                </c:pt>
                <c:pt idx="36889">
                  <c:v>366.42565530000002</c:v>
                </c:pt>
                <c:pt idx="36890">
                  <c:v>366.4355903</c:v>
                </c:pt>
                <c:pt idx="36891">
                  <c:v>366.44552429999999</c:v>
                </c:pt>
                <c:pt idx="36892">
                  <c:v>366.45545929999997</c:v>
                </c:pt>
                <c:pt idx="36893">
                  <c:v>366.46539330000002</c:v>
                </c:pt>
                <c:pt idx="36894">
                  <c:v>366.4753283</c:v>
                </c:pt>
                <c:pt idx="36895">
                  <c:v>366.48526329999999</c:v>
                </c:pt>
                <c:pt idx="36896">
                  <c:v>366.49519729999997</c:v>
                </c:pt>
                <c:pt idx="36897">
                  <c:v>366.50513230000001</c:v>
                </c:pt>
                <c:pt idx="36898">
                  <c:v>366.5150663</c:v>
                </c:pt>
                <c:pt idx="36899">
                  <c:v>366.52500129999999</c:v>
                </c:pt>
                <c:pt idx="36900">
                  <c:v>366.53493630000003</c:v>
                </c:pt>
                <c:pt idx="36901">
                  <c:v>366.54487030000001</c:v>
                </c:pt>
                <c:pt idx="36902">
                  <c:v>366.5548053</c:v>
                </c:pt>
                <c:pt idx="36903">
                  <c:v>366.56473929999999</c:v>
                </c:pt>
                <c:pt idx="36904">
                  <c:v>366.57467430000003</c:v>
                </c:pt>
                <c:pt idx="36905">
                  <c:v>366.58460930000001</c:v>
                </c:pt>
                <c:pt idx="36906">
                  <c:v>366.5945433</c:v>
                </c:pt>
                <c:pt idx="36907">
                  <c:v>366.60447829999998</c:v>
                </c:pt>
                <c:pt idx="36908">
                  <c:v>366.61441230000003</c:v>
                </c:pt>
                <c:pt idx="36909">
                  <c:v>366.62434730000001</c:v>
                </c:pt>
                <c:pt idx="36910">
                  <c:v>366.6342823</c:v>
                </c:pt>
                <c:pt idx="36911">
                  <c:v>366.64421629999998</c:v>
                </c:pt>
                <c:pt idx="36912">
                  <c:v>366.65415130000002</c:v>
                </c:pt>
                <c:pt idx="36913">
                  <c:v>366.66408530000001</c:v>
                </c:pt>
                <c:pt idx="36914">
                  <c:v>366.6740203</c:v>
                </c:pt>
                <c:pt idx="36915">
                  <c:v>366.68395529999998</c:v>
                </c:pt>
                <c:pt idx="36916">
                  <c:v>366.69388930000002</c:v>
                </c:pt>
                <c:pt idx="36917">
                  <c:v>366.70382430000001</c:v>
                </c:pt>
                <c:pt idx="36918">
                  <c:v>366.71375829999999</c:v>
                </c:pt>
                <c:pt idx="36919">
                  <c:v>366.72369329999998</c:v>
                </c:pt>
                <c:pt idx="36920">
                  <c:v>366.73362830000002</c:v>
                </c:pt>
                <c:pt idx="36921">
                  <c:v>366.74356230000001</c:v>
                </c:pt>
                <c:pt idx="36922">
                  <c:v>366.75349729999999</c:v>
                </c:pt>
                <c:pt idx="36923">
                  <c:v>366.76343129999998</c:v>
                </c:pt>
                <c:pt idx="36924">
                  <c:v>366.77336630000002</c:v>
                </c:pt>
                <c:pt idx="36925">
                  <c:v>366.78330130000001</c:v>
                </c:pt>
                <c:pt idx="36926">
                  <c:v>366.79323529999999</c:v>
                </c:pt>
                <c:pt idx="36927">
                  <c:v>366.80317029999998</c:v>
                </c:pt>
                <c:pt idx="36928">
                  <c:v>366.81310439999999</c:v>
                </c:pt>
                <c:pt idx="36929">
                  <c:v>366.82303940000003</c:v>
                </c:pt>
                <c:pt idx="36930">
                  <c:v>366.83297440000001</c:v>
                </c:pt>
                <c:pt idx="36931">
                  <c:v>366.8429084</c:v>
                </c:pt>
                <c:pt idx="36932">
                  <c:v>366.85284339999998</c:v>
                </c:pt>
                <c:pt idx="36933">
                  <c:v>366.86277840000002</c:v>
                </c:pt>
                <c:pt idx="36934">
                  <c:v>366.87271240000001</c:v>
                </c:pt>
                <c:pt idx="36935">
                  <c:v>366.8826474</c:v>
                </c:pt>
                <c:pt idx="36936">
                  <c:v>366.89258139999998</c:v>
                </c:pt>
                <c:pt idx="36937">
                  <c:v>366.90251640000002</c:v>
                </c:pt>
                <c:pt idx="36938">
                  <c:v>366.91245140000001</c:v>
                </c:pt>
                <c:pt idx="36939">
                  <c:v>366.9223854</c:v>
                </c:pt>
                <c:pt idx="36940">
                  <c:v>366.93232039999998</c:v>
                </c:pt>
                <c:pt idx="36941">
                  <c:v>366.94225440000002</c:v>
                </c:pt>
                <c:pt idx="36942">
                  <c:v>366.95218940000001</c:v>
                </c:pt>
                <c:pt idx="36943">
                  <c:v>366.96212439999999</c:v>
                </c:pt>
                <c:pt idx="36944">
                  <c:v>366.97205839999998</c:v>
                </c:pt>
                <c:pt idx="36945">
                  <c:v>366.98199340000002</c:v>
                </c:pt>
                <c:pt idx="36946">
                  <c:v>366.99192740000001</c:v>
                </c:pt>
                <c:pt idx="36947">
                  <c:v>367.00186239999999</c:v>
                </c:pt>
                <c:pt idx="36948">
                  <c:v>367.01179739999998</c:v>
                </c:pt>
                <c:pt idx="36949">
                  <c:v>367.02173140000002</c:v>
                </c:pt>
                <c:pt idx="36950">
                  <c:v>367.03166640000001</c:v>
                </c:pt>
                <c:pt idx="36951">
                  <c:v>367.04160039999999</c:v>
                </c:pt>
                <c:pt idx="36952">
                  <c:v>367.05153539999998</c:v>
                </c:pt>
                <c:pt idx="36953">
                  <c:v>367.06147040000002</c:v>
                </c:pt>
                <c:pt idx="36954">
                  <c:v>367.07140440000001</c:v>
                </c:pt>
                <c:pt idx="36955">
                  <c:v>367.08133939999999</c:v>
                </c:pt>
                <c:pt idx="36956">
                  <c:v>367.09127339999998</c:v>
                </c:pt>
                <c:pt idx="36957">
                  <c:v>367.10120840000002</c:v>
                </c:pt>
                <c:pt idx="36958">
                  <c:v>367.1111434</c:v>
                </c:pt>
                <c:pt idx="36959">
                  <c:v>367.12107739999999</c:v>
                </c:pt>
                <c:pt idx="36960">
                  <c:v>367.13101239999997</c:v>
                </c:pt>
                <c:pt idx="36961">
                  <c:v>367.14094740000002</c:v>
                </c:pt>
                <c:pt idx="36962">
                  <c:v>367.1508814</c:v>
                </c:pt>
                <c:pt idx="36963">
                  <c:v>367.16081639999999</c:v>
                </c:pt>
                <c:pt idx="36964">
                  <c:v>367.17075039999997</c:v>
                </c:pt>
                <c:pt idx="36965">
                  <c:v>367.18068540000002</c:v>
                </c:pt>
                <c:pt idx="36966">
                  <c:v>367.1906204</c:v>
                </c:pt>
                <c:pt idx="36967">
                  <c:v>367.20055439999999</c:v>
                </c:pt>
                <c:pt idx="36968">
                  <c:v>367.21048939999997</c:v>
                </c:pt>
                <c:pt idx="36969">
                  <c:v>367.22042340000002</c:v>
                </c:pt>
                <c:pt idx="36970">
                  <c:v>367.2303584</c:v>
                </c:pt>
                <c:pt idx="36971">
                  <c:v>367.24029339999998</c:v>
                </c:pt>
                <c:pt idx="36972">
                  <c:v>367.25022739999997</c:v>
                </c:pt>
                <c:pt idx="36973">
                  <c:v>367.26016240000001</c:v>
                </c:pt>
                <c:pt idx="36974">
                  <c:v>367.2700964</c:v>
                </c:pt>
                <c:pt idx="36975">
                  <c:v>367.28003139999998</c:v>
                </c:pt>
                <c:pt idx="36976">
                  <c:v>367.28996640000003</c:v>
                </c:pt>
                <c:pt idx="36977">
                  <c:v>367.29990040000001</c:v>
                </c:pt>
                <c:pt idx="36978">
                  <c:v>367.3098354</c:v>
                </c:pt>
                <c:pt idx="36979">
                  <c:v>367.31977039999998</c:v>
                </c:pt>
                <c:pt idx="36980">
                  <c:v>367.32970440000003</c:v>
                </c:pt>
                <c:pt idx="36981">
                  <c:v>367.33963940000001</c:v>
                </c:pt>
                <c:pt idx="36982">
                  <c:v>367.3495734</c:v>
                </c:pt>
                <c:pt idx="36983">
                  <c:v>367.35950839999998</c:v>
                </c:pt>
                <c:pt idx="36984">
                  <c:v>367.36944340000002</c:v>
                </c:pt>
                <c:pt idx="36985">
                  <c:v>367.37937740000001</c:v>
                </c:pt>
                <c:pt idx="36986">
                  <c:v>367.38931239999999</c:v>
                </c:pt>
                <c:pt idx="36987">
                  <c:v>367.39924639999998</c:v>
                </c:pt>
                <c:pt idx="36988">
                  <c:v>367.40918140000002</c:v>
                </c:pt>
                <c:pt idx="36989">
                  <c:v>367.41911640000001</c:v>
                </c:pt>
                <c:pt idx="36990">
                  <c:v>367.42905039999999</c:v>
                </c:pt>
                <c:pt idx="36991">
                  <c:v>367.43898539999998</c:v>
                </c:pt>
                <c:pt idx="36992">
                  <c:v>367.44891940000002</c:v>
                </c:pt>
                <c:pt idx="36993">
                  <c:v>367.45885440000001</c:v>
                </c:pt>
                <c:pt idx="36994">
                  <c:v>367.46878939999999</c:v>
                </c:pt>
                <c:pt idx="36995">
                  <c:v>367.47872339999998</c:v>
                </c:pt>
                <c:pt idx="36996">
                  <c:v>367.48865840000002</c:v>
                </c:pt>
                <c:pt idx="36997">
                  <c:v>367.4985934</c:v>
                </c:pt>
                <c:pt idx="36998">
                  <c:v>367.50852739999999</c:v>
                </c:pt>
                <c:pt idx="36999">
                  <c:v>367.51846239999998</c:v>
                </c:pt>
                <c:pt idx="37000">
                  <c:v>367.52839640000002</c:v>
                </c:pt>
                <c:pt idx="37001">
                  <c:v>367.5383314</c:v>
                </c:pt>
                <c:pt idx="37002">
                  <c:v>367.54826639999999</c:v>
                </c:pt>
                <c:pt idx="37003">
                  <c:v>367.55820039999998</c:v>
                </c:pt>
                <c:pt idx="37004">
                  <c:v>367.56813540000002</c:v>
                </c:pt>
                <c:pt idx="37005">
                  <c:v>367.5780704</c:v>
                </c:pt>
                <c:pt idx="37006">
                  <c:v>367.58800439999999</c:v>
                </c:pt>
                <c:pt idx="37007">
                  <c:v>367.59793939999997</c:v>
                </c:pt>
                <c:pt idx="37008">
                  <c:v>367.60787340000002</c:v>
                </c:pt>
                <c:pt idx="37009">
                  <c:v>367.6178084</c:v>
                </c:pt>
                <c:pt idx="37010">
                  <c:v>367.62774339999999</c:v>
                </c:pt>
                <c:pt idx="37011">
                  <c:v>367.63767739999997</c:v>
                </c:pt>
                <c:pt idx="37012">
                  <c:v>367.64761240000001</c:v>
                </c:pt>
                <c:pt idx="37013">
                  <c:v>367.6575464</c:v>
                </c:pt>
                <c:pt idx="37014">
                  <c:v>367.66748139999999</c:v>
                </c:pt>
                <c:pt idx="37015">
                  <c:v>367.67741640000003</c:v>
                </c:pt>
                <c:pt idx="37016">
                  <c:v>367.68735040000001</c:v>
                </c:pt>
                <c:pt idx="37017">
                  <c:v>367.6972854</c:v>
                </c:pt>
                <c:pt idx="37018">
                  <c:v>367.70722039999998</c:v>
                </c:pt>
                <c:pt idx="37019">
                  <c:v>367.71715440000003</c:v>
                </c:pt>
                <c:pt idx="37020">
                  <c:v>367.72708940000001</c:v>
                </c:pt>
                <c:pt idx="37021">
                  <c:v>367.7370234</c:v>
                </c:pt>
                <c:pt idx="37022">
                  <c:v>367.74695839999998</c:v>
                </c:pt>
                <c:pt idx="37023">
                  <c:v>367.75689340000002</c:v>
                </c:pt>
                <c:pt idx="37024">
                  <c:v>367.76682740000001</c:v>
                </c:pt>
                <c:pt idx="37025">
                  <c:v>367.7767624</c:v>
                </c:pt>
                <c:pt idx="37026">
                  <c:v>367.78669739999998</c:v>
                </c:pt>
                <c:pt idx="37027">
                  <c:v>367.79663140000002</c:v>
                </c:pt>
                <c:pt idx="37028">
                  <c:v>367.80656640000001</c:v>
                </c:pt>
                <c:pt idx="37029">
                  <c:v>367.81650079999997</c:v>
                </c:pt>
                <c:pt idx="37030">
                  <c:v>367.82643580000001</c:v>
                </c:pt>
                <c:pt idx="37031">
                  <c:v>367.8363708</c:v>
                </c:pt>
                <c:pt idx="37032">
                  <c:v>367.84630479999998</c:v>
                </c:pt>
                <c:pt idx="37033">
                  <c:v>367.85623980000003</c:v>
                </c:pt>
                <c:pt idx="37034">
                  <c:v>367.86617380000001</c:v>
                </c:pt>
                <c:pt idx="37035">
                  <c:v>367.8761088</c:v>
                </c:pt>
                <c:pt idx="37036">
                  <c:v>367.88604379999998</c:v>
                </c:pt>
                <c:pt idx="37037">
                  <c:v>367.89597780000003</c:v>
                </c:pt>
                <c:pt idx="37038">
                  <c:v>367.90591280000001</c:v>
                </c:pt>
                <c:pt idx="37039">
                  <c:v>367.91584779999999</c:v>
                </c:pt>
                <c:pt idx="37040">
                  <c:v>367.92578179999998</c:v>
                </c:pt>
                <c:pt idx="37041">
                  <c:v>367.93571680000002</c:v>
                </c:pt>
                <c:pt idx="37042">
                  <c:v>367.94565080000001</c:v>
                </c:pt>
                <c:pt idx="37043">
                  <c:v>367.95558579999999</c:v>
                </c:pt>
                <c:pt idx="37044">
                  <c:v>367.96552079999998</c:v>
                </c:pt>
                <c:pt idx="37045">
                  <c:v>367.97545480000002</c:v>
                </c:pt>
                <c:pt idx="37046">
                  <c:v>367.98538980000001</c:v>
                </c:pt>
                <c:pt idx="37047">
                  <c:v>367.99532479999999</c:v>
                </c:pt>
                <c:pt idx="37048">
                  <c:v>368.00525879999998</c:v>
                </c:pt>
                <c:pt idx="37049">
                  <c:v>368.01519380000002</c:v>
                </c:pt>
                <c:pt idx="37050">
                  <c:v>368.02512780000001</c:v>
                </c:pt>
                <c:pt idx="37051">
                  <c:v>368.03506279999999</c:v>
                </c:pt>
                <c:pt idx="37052">
                  <c:v>368.04499779999998</c:v>
                </c:pt>
                <c:pt idx="37053">
                  <c:v>368.05493180000002</c:v>
                </c:pt>
                <c:pt idx="37054">
                  <c:v>368.0648668</c:v>
                </c:pt>
                <c:pt idx="37055">
                  <c:v>368.07480179999999</c:v>
                </c:pt>
                <c:pt idx="37056">
                  <c:v>368.08473579999998</c:v>
                </c:pt>
                <c:pt idx="37057">
                  <c:v>368.09467080000002</c:v>
                </c:pt>
                <c:pt idx="37058">
                  <c:v>368.1046048</c:v>
                </c:pt>
                <c:pt idx="37059">
                  <c:v>368.11453979999999</c:v>
                </c:pt>
                <c:pt idx="37060">
                  <c:v>368.12447479999997</c:v>
                </c:pt>
                <c:pt idx="37061">
                  <c:v>368.13440880000002</c:v>
                </c:pt>
                <c:pt idx="37062">
                  <c:v>368.1443438</c:v>
                </c:pt>
                <c:pt idx="37063">
                  <c:v>368.15427879999999</c:v>
                </c:pt>
                <c:pt idx="37064">
                  <c:v>368.16421279999997</c:v>
                </c:pt>
                <c:pt idx="37065">
                  <c:v>368.17414780000001</c:v>
                </c:pt>
                <c:pt idx="37066">
                  <c:v>368.1840818</c:v>
                </c:pt>
                <c:pt idx="37067">
                  <c:v>368.19401679999999</c:v>
                </c:pt>
                <c:pt idx="37068">
                  <c:v>368.20395180000003</c:v>
                </c:pt>
                <c:pt idx="37069">
                  <c:v>368.21388580000001</c:v>
                </c:pt>
                <c:pt idx="37070">
                  <c:v>368.2238208</c:v>
                </c:pt>
                <c:pt idx="37071">
                  <c:v>368.23375579999998</c:v>
                </c:pt>
                <c:pt idx="37072">
                  <c:v>368.24368980000003</c:v>
                </c:pt>
                <c:pt idx="37073">
                  <c:v>368.25362480000001</c:v>
                </c:pt>
                <c:pt idx="37074">
                  <c:v>368.2635588</c:v>
                </c:pt>
                <c:pt idx="37075">
                  <c:v>368.27349379999998</c:v>
                </c:pt>
                <c:pt idx="37076">
                  <c:v>368.28342880000002</c:v>
                </c:pt>
                <c:pt idx="37077">
                  <c:v>368.29336280000001</c:v>
                </c:pt>
                <c:pt idx="37078">
                  <c:v>368.3032978</c:v>
                </c:pt>
                <c:pt idx="37079">
                  <c:v>368.31323279999998</c:v>
                </c:pt>
                <c:pt idx="37080">
                  <c:v>368.32316680000002</c:v>
                </c:pt>
                <c:pt idx="37081">
                  <c:v>368.33310180000001</c:v>
                </c:pt>
                <c:pt idx="37082">
                  <c:v>368.3430358</c:v>
                </c:pt>
                <c:pt idx="37083">
                  <c:v>368.35297079999998</c:v>
                </c:pt>
                <c:pt idx="37084">
                  <c:v>368.36290580000002</c:v>
                </c:pt>
                <c:pt idx="37085">
                  <c:v>368.37283980000001</c:v>
                </c:pt>
                <c:pt idx="37086">
                  <c:v>368.38277479999999</c:v>
                </c:pt>
                <c:pt idx="37087">
                  <c:v>368.39270979999998</c:v>
                </c:pt>
                <c:pt idx="37088">
                  <c:v>368.40264380000002</c:v>
                </c:pt>
                <c:pt idx="37089">
                  <c:v>368.41257880000001</c:v>
                </c:pt>
                <c:pt idx="37090">
                  <c:v>368.42251279999999</c:v>
                </c:pt>
                <c:pt idx="37091">
                  <c:v>368.43244779999998</c:v>
                </c:pt>
                <c:pt idx="37092">
                  <c:v>368.44238280000002</c:v>
                </c:pt>
                <c:pt idx="37093">
                  <c:v>368.45231680000001</c:v>
                </c:pt>
                <c:pt idx="37094">
                  <c:v>368.46225179999999</c:v>
                </c:pt>
                <c:pt idx="37095">
                  <c:v>368.47218679999997</c:v>
                </c:pt>
                <c:pt idx="37096">
                  <c:v>368.48212080000002</c:v>
                </c:pt>
                <c:pt idx="37097">
                  <c:v>368.4920558</c:v>
                </c:pt>
                <c:pt idx="37098">
                  <c:v>368.50199079999999</c:v>
                </c:pt>
                <c:pt idx="37099">
                  <c:v>368.51192479999997</c:v>
                </c:pt>
                <c:pt idx="37100">
                  <c:v>368.52185980000002</c:v>
                </c:pt>
                <c:pt idx="37101">
                  <c:v>368.5317938</c:v>
                </c:pt>
                <c:pt idx="37102">
                  <c:v>368.54172879999999</c:v>
                </c:pt>
                <c:pt idx="37103">
                  <c:v>368.55166379999997</c:v>
                </c:pt>
                <c:pt idx="37104">
                  <c:v>368.56159780000002</c:v>
                </c:pt>
                <c:pt idx="37105">
                  <c:v>368.5715328</c:v>
                </c:pt>
                <c:pt idx="37106">
                  <c:v>368.58146779999998</c:v>
                </c:pt>
                <c:pt idx="37107">
                  <c:v>368.59140180000003</c:v>
                </c:pt>
                <c:pt idx="37108">
                  <c:v>368.60133680000001</c:v>
                </c:pt>
                <c:pt idx="37109">
                  <c:v>368.6112718</c:v>
                </c:pt>
                <c:pt idx="37110">
                  <c:v>368.62120579999998</c:v>
                </c:pt>
                <c:pt idx="37111">
                  <c:v>368.63114080000003</c:v>
                </c:pt>
                <c:pt idx="37112">
                  <c:v>368.64107480000001</c:v>
                </c:pt>
                <c:pt idx="37113">
                  <c:v>368.6510098</c:v>
                </c:pt>
                <c:pt idx="37114">
                  <c:v>368.66094479999998</c:v>
                </c:pt>
                <c:pt idx="37115">
                  <c:v>368.67087880000003</c:v>
                </c:pt>
                <c:pt idx="37116">
                  <c:v>368.68081380000001</c:v>
                </c:pt>
                <c:pt idx="37117">
                  <c:v>368.69074879999999</c:v>
                </c:pt>
                <c:pt idx="37118">
                  <c:v>368.70068279999998</c:v>
                </c:pt>
                <c:pt idx="37119">
                  <c:v>368.71061780000002</c:v>
                </c:pt>
                <c:pt idx="37120">
                  <c:v>368.72055280000001</c:v>
                </c:pt>
                <c:pt idx="37121">
                  <c:v>368.73048679999999</c:v>
                </c:pt>
                <c:pt idx="37122">
                  <c:v>368.74042179999998</c:v>
                </c:pt>
                <c:pt idx="37123">
                  <c:v>368.75035580000002</c:v>
                </c:pt>
                <c:pt idx="37124">
                  <c:v>368.76029080000001</c:v>
                </c:pt>
                <c:pt idx="37125">
                  <c:v>368.77022579999999</c:v>
                </c:pt>
                <c:pt idx="37126">
                  <c:v>368.78015979999998</c:v>
                </c:pt>
                <c:pt idx="37127">
                  <c:v>368.79009480000002</c:v>
                </c:pt>
                <c:pt idx="37128">
                  <c:v>368.8000298</c:v>
                </c:pt>
                <c:pt idx="37129">
                  <c:v>368.80996379999999</c:v>
                </c:pt>
                <c:pt idx="37130">
                  <c:v>368.81989859999999</c:v>
                </c:pt>
                <c:pt idx="37131">
                  <c:v>368.82983359999997</c:v>
                </c:pt>
                <c:pt idx="37132">
                  <c:v>368.83976760000002</c:v>
                </c:pt>
                <c:pt idx="37133">
                  <c:v>368.8497026</c:v>
                </c:pt>
                <c:pt idx="37134">
                  <c:v>368.85963659999999</c:v>
                </c:pt>
                <c:pt idx="37135">
                  <c:v>368.86957159999997</c:v>
                </c:pt>
                <c:pt idx="37136">
                  <c:v>368.87950660000001</c:v>
                </c:pt>
                <c:pt idx="37137">
                  <c:v>368.8894406</c:v>
                </c:pt>
                <c:pt idx="37138">
                  <c:v>368.89937559999998</c:v>
                </c:pt>
                <c:pt idx="37139">
                  <c:v>368.90931060000003</c:v>
                </c:pt>
                <c:pt idx="37140">
                  <c:v>368.91924460000001</c:v>
                </c:pt>
                <c:pt idx="37141">
                  <c:v>368.9291796</c:v>
                </c:pt>
                <c:pt idx="37142">
                  <c:v>368.93911459999998</c:v>
                </c:pt>
                <c:pt idx="37143">
                  <c:v>368.94904860000003</c:v>
                </c:pt>
                <c:pt idx="37144">
                  <c:v>368.95898360000001</c:v>
                </c:pt>
                <c:pt idx="37145">
                  <c:v>368.96891859999999</c:v>
                </c:pt>
                <c:pt idx="37146">
                  <c:v>368.97885259999998</c:v>
                </c:pt>
                <c:pt idx="37147">
                  <c:v>368.98878760000002</c:v>
                </c:pt>
                <c:pt idx="37148">
                  <c:v>368.99872160000001</c:v>
                </c:pt>
                <c:pt idx="37149">
                  <c:v>369.00865659999999</c:v>
                </c:pt>
                <c:pt idx="37150">
                  <c:v>369.01859159999998</c:v>
                </c:pt>
                <c:pt idx="37151">
                  <c:v>369.02852560000002</c:v>
                </c:pt>
                <c:pt idx="37152">
                  <c:v>369.03846060000001</c:v>
                </c:pt>
                <c:pt idx="37153">
                  <c:v>369.04839559999999</c:v>
                </c:pt>
                <c:pt idx="37154">
                  <c:v>369.05832959999998</c:v>
                </c:pt>
                <c:pt idx="37155">
                  <c:v>369.06826460000002</c:v>
                </c:pt>
                <c:pt idx="37156">
                  <c:v>369.0781996</c:v>
                </c:pt>
                <c:pt idx="37157">
                  <c:v>369.08813359999999</c:v>
                </c:pt>
                <c:pt idx="37158">
                  <c:v>369.09806859999998</c:v>
                </c:pt>
                <c:pt idx="37159">
                  <c:v>369.10800360000002</c:v>
                </c:pt>
                <c:pt idx="37160">
                  <c:v>369.1179376</c:v>
                </c:pt>
                <c:pt idx="37161">
                  <c:v>369.12787259999999</c:v>
                </c:pt>
                <c:pt idx="37162">
                  <c:v>369.13780659999998</c:v>
                </c:pt>
                <c:pt idx="37163">
                  <c:v>369.14774160000002</c:v>
                </c:pt>
                <c:pt idx="37164">
                  <c:v>369.1576766</c:v>
                </c:pt>
                <c:pt idx="37165">
                  <c:v>369.16761059999999</c:v>
                </c:pt>
                <c:pt idx="37166">
                  <c:v>369.17754559999997</c:v>
                </c:pt>
                <c:pt idx="37167">
                  <c:v>369.18748060000001</c:v>
                </c:pt>
                <c:pt idx="37168">
                  <c:v>369.1974146</c:v>
                </c:pt>
                <c:pt idx="37169">
                  <c:v>369.20734959999999</c:v>
                </c:pt>
                <c:pt idx="37170">
                  <c:v>369.21728460000003</c:v>
                </c:pt>
                <c:pt idx="37171">
                  <c:v>369.22721860000001</c:v>
                </c:pt>
                <c:pt idx="37172">
                  <c:v>369.2371536</c:v>
                </c:pt>
                <c:pt idx="37173">
                  <c:v>369.24708859999998</c:v>
                </c:pt>
                <c:pt idx="37174">
                  <c:v>369.25702260000003</c:v>
                </c:pt>
                <c:pt idx="37175">
                  <c:v>369.26695760000001</c:v>
                </c:pt>
                <c:pt idx="37176">
                  <c:v>369.2768916</c:v>
                </c:pt>
                <c:pt idx="37177">
                  <c:v>369.28682659999998</c:v>
                </c:pt>
                <c:pt idx="37178">
                  <c:v>369.29676160000002</c:v>
                </c:pt>
                <c:pt idx="37179">
                  <c:v>369.30669560000001</c:v>
                </c:pt>
                <c:pt idx="37180">
                  <c:v>369.3166306</c:v>
                </c:pt>
                <c:pt idx="37181">
                  <c:v>369.32656559999998</c:v>
                </c:pt>
                <c:pt idx="37182">
                  <c:v>369.33649960000002</c:v>
                </c:pt>
                <c:pt idx="37183">
                  <c:v>369.34643460000001</c:v>
                </c:pt>
                <c:pt idx="37184">
                  <c:v>369.35636959999999</c:v>
                </c:pt>
                <c:pt idx="37185">
                  <c:v>369.36630359999998</c:v>
                </c:pt>
                <c:pt idx="37186">
                  <c:v>369.37623860000002</c:v>
                </c:pt>
                <c:pt idx="37187">
                  <c:v>369.38617360000001</c:v>
                </c:pt>
                <c:pt idx="37188">
                  <c:v>369.39610759999999</c:v>
                </c:pt>
                <c:pt idx="37189">
                  <c:v>369.40604259999998</c:v>
                </c:pt>
                <c:pt idx="37190">
                  <c:v>369.41597760000002</c:v>
                </c:pt>
                <c:pt idx="37191">
                  <c:v>369.42591160000001</c:v>
                </c:pt>
                <c:pt idx="37192">
                  <c:v>369.43584659999999</c:v>
                </c:pt>
                <c:pt idx="37193">
                  <c:v>369.44578159999998</c:v>
                </c:pt>
                <c:pt idx="37194">
                  <c:v>369.45571560000002</c:v>
                </c:pt>
                <c:pt idx="37195">
                  <c:v>369.4656506</c:v>
                </c:pt>
                <c:pt idx="37196">
                  <c:v>369.47558459999999</c:v>
                </c:pt>
                <c:pt idx="37197">
                  <c:v>369.48551959999998</c:v>
                </c:pt>
                <c:pt idx="37198">
                  <c:v>369.49545460000002</c:v>
                </c:pt>
                <c:pt idx="37199">
                  <c:v>369.5053886</c:v>
                </c:pt>
                <c:pt idx="37200">
                  <c:v>369.51532359999999</c:v>
                </c:pt>
                <c:pt idx="37201">
                  <c:v>369.52525859999997</c:v>
                </c:pt>
                <c:pt idx="37202">
                  <c:v>369.53519260000002</c:v>
                </c:pt>
                <c:pt idx="37203">
                  <c:v>369.5451276</c:v>
                </c:pt>
                <c:pt idx="37204">
                  <c:v>369.55506259999999</c:v>
                </c:pt>
                <c:pt idx="37205">
                  <c:v>369.56499659999997</c:v>
                </c:pt>
                <c:pt idx="37206">
                  <c:v>369.57493160000001</c:v>
                </c:pt>
                <c:pt idx="37207">
                  <c:v>369.5848666</c:v>
                </c:pt>
                <c:pt idx="37208">
                  <c:v>369.59480059999999</c:v>
                </c:pt>
                <c:pt idx="37209">
                  <c:v>369.60473560000003</c:v>
                </c:pt>
                <c:pt idx="37210">
                  <c:v>369.61467060000001</c:v>
                </c:pt>
                <c:pt idx="37211">
                  <c:v>369.6246046</c:v>
                </c:pt>
                <c:pt idx="37212">
                  <c:v>369.63453959999998</c:v>
                </c:pt>
                <c:pt idx="37213">
                  <c:v>369.64447360000003</c:v>
                </c:pt>
                <c:pt idx="37214">
                  <c:v>369.65440860000001</c:v>
                </c:pt>
                <c:pt idx="37215">
                  <c:v>369.6643436</c:v>
                </c:pt>
                <c:pt idx="37216">
                  <c:v>369.67427759999998</c:v>
                </c:pt>
                <c:pt idx="37217">
                  <c:v>369.68421260000002</c:v>
                </c:pt>
                <c:pt idx="37218">
                  <c:v>369.69414760000001</c:v>
                </c:pt>
                <c:pt idx="37219">
                  <c:v>369.70408159999999</c:v>
                </c:pt>
                <c:pt idx="37220">
                  <c:v>369.71401659999998</c:v>
                </c:pt>
                <c:pt idx="37221">
                  <c:v>369.72395160000002</c:v>
                </c:pt>
                <c:pt idx="37222">
                  <c:v>369.73388560000001</c:v>
                </c:pt>
                <c:pt idx="37223">
                  <c:v>369.74382059999999</c:v>
                </c:pt>
                <c:pt idx="37224">
                  <c:v>369.75375559999998</c:v>
                </c:pt>
                <c:pt idx="37225">
                  <c:v>369.76368960000002</c:v>
                </c:pt>
                <c:pt idx="37226">
                  <c:v>369.77362460000001</c:v>
                </c:pt>
                <c:pt idx="37227">
                  <c:v>369.78355959999999</c:v>
                </c:pt>
                <c:pt idx="37228">
                  <c:v>369.79349359999998</c:v>
                </c:pt>
                <c:pt idx="37229">
                  <c:v>369.80342860000002</c:v>
                </c:pt>
                <c:pt idx="37230">
                  <c:v>369.81336390000001</c:v>
                </c:pt>
                <c:pt idx="37231">
                  <c:v>369.8232979</c:v>
                </c:pt>
                <c:pt idx="37232">
                  <c:v>369.83323289999998</c:v>
                </c:pt>
                <c:pt idx="37233">
                  <c:v>369.84316790000003</c:v>
                </c:pt>
                <c:pt idx="37234">
                  <c:v>369.85310190000001</c:v>
                </c:pt>
                <c:pt idx="37235">
                  <c:v>369.8630369</c:v>
                </c:pt>
                <c:pt idx="37236">
                  <c:v>369.87297089999998</c:v>
                </c:pt>
                <c:pt idx="37237">
                  <c:v>369.88290590000003</c:v>
                </c:pt>
                <c:pt idx="37238">
                  <c:v>369.89284090000001</c:v>
                </c:pt>
                <c:pt idx="37239">
                  <c:v>369.9027749</c:v>
                </c:pt>
                <c:pt idx="37240">
                  <c:v>369.91270989999998</c:v>
                </c:pt>
                <c:pt idx="37241">
                  <c:v>369.92264490000002</c:v>
                </c:pt>
                <c:pt idx="37242">
                  <c:v>369.93257890000001</c:v>
                </c:pt>
                <c:pt idx="37243">
                  <c:v>369.94251389999999</c:v>
                </c:pt>
                <c:pt idx="37244">
                  <c:v>369.95244889999998</c:v>
                </c:pt>
                <c:pt idx="37245">
                  <c:v>369.96238290000002</c:v>
                </c:pt>
                <c:pt idx="37246">
                  <c:v>369.97231790000001</c:v>
                </c:pt>
                <c:pt idx="37247">
                  <c:v>369.98225289999999</c:v>
                </c:pt>
                <c:pt idx="37248">
                  <c:v>369.99218689999998</c:v>
                </c:pt>
                <c:pt idx="37249">
                  <c:v>370.00212190000002</c:v>
                </c:pt>
                <c:pt idx="37250">
                  <c:v>370.0120569</c:v>
                </c:pt>
                <c:pt idx="37251">
                  <c:v>370.02199089999999</c:v>
                </c:pt>
                <c:pt idx="37252">
                  <c:v>370.03192589999998</c:v>
                </c:pt>
                <c:pt idx="37253">
                  <c:v>370.04186090000002</c:v>
                </c:pt>
                <c:pt idx="37254">
                  <c:v>370.0517949</c:v>
                </c:pt>
                <c:pt idx="37255">
                  <c:v>370.06172989999999</c:v>
                </c:pt>
                <c:pt idx="37256">
                  <c:v>370.07166489999997</c:v>
                </c:pt>
                <c:pt idx="37257">
                  <c:v>370.08159890000002</c:v>
                </c:pt>
                <c:pt idx="37258">
                  <c:v>370.0915339</c:v>
                </c:pt>
                <c:pt idx="37259">
                  <c:v>370.10146889999999</c:v>
                </c:pt>
                <c:pt idx="37260">
                  <c:v>370.11140289999997</c:v>
                </c:pt>
                <c:pt idx="37261">
                  <c:v>370.12133790000001</c:v>
                </c:pt>
                <c:pt idx="37262">
                  <c:v>370.1312719</c:v>
                </c:pt>
                <c:pt idx="37263">
                  <c:v>370.14120689999999</c:v>
                </c:pt>
                <c:pt idx="37264">
                  <c:v>370.15114190000003</c:v>
                </c:pt>
                <c:pt idx="37265">
                  <c:v>370.16107590000001</c:v>
                </c:pt>
                <c:pt idx="37266">
                  <c:v>370.1710109</c:v>
                </c:pt>
                <c:pt idx="37267">
                  <c:v>370.18094589999998</c:v>
                </c:pt>
                <c:pt idx="37268">
                  <c:v>370.19087990000003</c:v>
                </c:pt>
                <c:pt idx="37269">
                  <c:v>370.20081490000001</c:v>
                </c:pt>
                <c:pt idx="37270">
                  <c:v>370.2107499</c:v>
                </c:pt>
                <c:pt idx="37271">
                  <c:v>370.22068389999998</c:v>
                </c:pt>
                <c:pt idx="37272">
                  <c:v>370.23061890000002</c:v>
                </c:pt>
                <c:pt idx="37273">
                  <c:v>370.24055390000001</c:v>
                </c:pt>
                <c:pt idx="37274">
                  <c:v>370.2504879</c:v>
                </c:pt>
                <c:pt idx="37275">
                  <c:v>370.26042289999998</c:v>
                </c:pt>
                <c:pt idx="37276">
                  <c:v>370.27035790000002</c:v>
                </c:pt>
                <c:pt idx="37277">
                  <c:v>370.28029190000001</c:v>
                </c:pt>
                <c:pt idx="37278">
                  <c:v>370.29022689999999</c:v>
                </c:pt>
                <c:pt idx="37279">
                  <c:v>370.30016189999998</c:v>
                </c:pt>
                <c:pt idx="37280">
                  <c:v>370.31009590000002</c:v>
                </c:pt>
                <c:pt idx="37281">
                  <c:v>370.32003090000001</c:v>
                </c:pt>
                <c:pt idx="37282">
                  <c:v>370.32996589999999</c:v>
                </c:pt>
                <c:pt idx="37283">
                  <c:v>370.33989989999998</c:v>
                </c:pt>
                <c:pt idx="37284">
                  <c:v>370.34983490000002</c:v>
                </c:pt>
                <c:pt idx="37285">
                  <c:v>370.3597699</c:v>
                </c:pt>
                <c:pt idx="37286">
                  <c:v>370.36970389999999</c:v>
                </c:pt>
                <c:pt idx="37287">
                  <c:v>370.37963889999997</c:v>
                </c:pt>
                <c:pt idx="37288">
                  <c:v>370.38957390000002</c:v>
                </c:pt>
                <c:pt idx="37289">
                  <c:v>370.3995079</c:v>
                </c:pt>
                <c:pt idx="37290">
                  <c:v>370.40944289999999</c:v>
                </c:pt>
                <c:pt idx="37291">
                  <c:v>370.41937789999997</c:v>
                </c:pt>
                <c:pt idx="37292">
                  <c:v>370.42931190000002</c:v>
                </c:pt>
                <c:pt idx="37293">
                  <c:v>370.4392469</c:v>
                </c:pt>
                <c:pt idx="37294">
                  <c:v>370.44918189999999</c:v>
                </c:pt>
                <c:pt idx="37295">
                  <c:v>370.45911589999997</c:v>
                </c:pt>
                <c:pt idx="37296">
                  <c:v>370.46905090000001</c:v>
                </c:pt>
                <c:pt idx="37297">
                  <c:v>370.4789859</c:v>
                </c:pt>
                <c:pt idx="37298">
                  <c:v>370.48891989999998</c:v>
                </c:pt>
                <c:pt idx="37299">
                  <c:v>370.49885490000003</c:v>
                </c:pt>
                <c:pt idx="37300">
                  <c:v>370.50878890000001</c:v>
                </c:pt>
                <c:pt idx="37301">
                  <c:v>370.5187239</c:v>
                </c:pt>
                <c:pt idx="37302">
                  <c:v>370.52865889999998</c:v>
                </c:pt>
                <c:pt idx="37303">
                  <c:v>370.53859290000003</c:v>
                </c:pt>
                <c:pt idx="37304">
                  <c:v>370.54852790000001</c:v>
                </c:pt>
                <c:pt idx="37305">
                  <c:v>370.55846289999999</c:v>
                </c:pt>
                <c:pt idx="37306">
                  <c:v>370.56839689999998</c:v>
                </c:pt>
                <c:pt idx="37307">
                  <c:v>370.57833190000002</c:v>
                </c:pt>
                <c:pt idx="37308">
                  <c:v>370.58826690000001</c:v>
                </c:pt>
                <c:pt idx="37309">
                  <c:v>370.59820089999999</c:v>
                </c:pt>
                <c:pt idx="37310">
                  <c:v>370.60813589999998</c:v>
                </c:pt>
                <c:pt idx="37311">
                  <c:v>370.61807090000002</c:v>
                </c:pt>
                <c:pt idx="37312">
                  <c:v>370.62800490000001</c:v>
                </c:pt>
                <c:pt idx="37313">
                  <c:v>370.63793989999999</c:v>
                </c:pt>
                <c:pt idx="37314">
                  <c:v>370.64787489999998</c:v>
                </c:pt>
                <c:pt idx="37315">
                  <c:v>370.65780890000002</c:v>
                </c:pt>
                <c:pt idx="37316">
                  <c:v>370.6677439</c:v>
                </c:pt>
                <c:pt idx="37317">
                  <c:v>370.67767889999999</c:v>
                </c:pt>
                <c:pt idx="37318">
                  <c:v>370.68761289999998</c:v>
                </c:pt>
                <c:pt idx="37319">
                  <c:v>370.69754790000002</c:v>
                </c:pt>
                <c:pt idx="37320">
                  <c:v>370.7074829</c:v>
                </c:pt>
                <c:pt idx="37321">
                  <c:v>370.71741689999999</c:v>
                </c:pt>
                <c:pt idx="37322">
                  <c:v>370.72735189999997</c:v>
                </c:pt>
                <c:pt idx="37323">
                  <c:v>370.73728690000002</c:v>
                </c:pt>
                <c:pt idx="37324">
                  <c:v>370.7472209</c:v>
                </c:pt>
                <c:pt idx="37325">
                  <c:v>370.75715589999999</c:v>
                </c:pt>
                <c:pt idx="37326">
                  <c:v>370.76709090000003</c:v>
                </c:pt>
                <c:pt idx="37327">
                  <c:v>370.77702490000001</c:v>
                </c:pt>
                <c:pt idx="37328">
                  <c:v>370.7869599</c:v>
                </c:pt>
                <c:pt idx="37329">
                  <c:v>370.79689489999998</c:v>
                </c:pt>
                <c:pt idx="37330">
                  <c:v>370.80682890000003</c:v>
                </c:pt>
                <c:pt idx="37331">
                  <c:v>370.81676320000003</c:v>
                </c:pt>
                <c:pt idx="37332">
                  <c:v>370.82669820000001</c:v>
                </c:pt>
                <c:pt idx="37333">
                  <c:v>370.8366322</c:v>
                </c:pt>
                <c:pt idx="37334">
                  <c:v>370.84656719999998</c:v>
                </c:pt>
                <c:pt idx="37335">
                  <c:v>370.85650220000002</c:v>
                </c:pt>
                <c:pt idx="37336">
                  <c:v>370.86643620000001</c:v>
                </c:pt>
                <c:pt idx="37337">
                  <c:v>370.87637119999999</c:v>
                </c:pt>
                <c:pt idx="37338">
                  <c:v>370.88630619999998</c:v>
                </c:pt>
                <c:pt idx="37339">
                  <c:v>370.89624020000002</c:v>
                </c:pt>
                <c:pt idx="37340">
                  <c:v>370.90617520000001</c:v>
                </c:pt>
                <c:pt idx="37341">
                  <c:v>370.91611019999999</c:v>
                </c:pt>
                <c:pt idx="37342">
                  <c:v>370.92604419999998</c:v>
                </c:pt>
                <c:pt idx="37343">
                  <c:v>370.93597920000002</c:v>
                </c:pt>
                <c:pt idx="37344">
                  <c:v>370.9459142</c:v>
                </c:pt>
                <c:pt idx="37345">
                  <c:v>370.95584819999999</c:v>
                </c:pt>
                <c:pt idx="37346">
                  <c:v>370.96578319999998</c:v>
                </c:pt>
                <c:pt idx="37347">
                  <c:v>370.97571820000002</c:v>
                </c:pt>
                <c:pt idx="37348">
                  <c:v>370.9856522</c:v>
                </c:pt>
                <c:pt idx="37349">
                  <c:v>370.99558719999999</c:v>
                </c:pt>
                <c:pt idx="37350">
                  <c:v>371.00552219999997</c:v>
                </c:pt>
                <c:pt idx="37351">
                  <c:v>371.01545620000002</c:v>
                </c:pt>
                <c:pt idx="37352">
                  <c:v>371.0253912</c:v>
                </c:pt>
                <c:pt idx="37353">
                  <c:v>371.03532619999999</c:v>
                </c:pt>
                <c:pt idx="37354">
                  <c:v>371.04526019999997</c:v>
                </c:pt>
                <c:pt idx="37355">
                  <c:v>371.05519520000001</c:v>
                </c:pt>
                <c:pt idx="37356">
                  <c:v>371.0651302</c:v>
                </c:pt>
                <c:pt idx="37357">
                  <c:v>371.07506419999999</c:v>
                </c:pt>
                <c:pt idx="37358">
                  <c:v>371.08499920000003</c:v>
                </c:pt>
                <c:pt idx="37359">
                  <c:v>371.09493420000001</c:v>
                </c:pt>
                <c:pt idx="37360">
                  <c:v>371.1048682</c:v>
                </c:pt>
                <c:pt idx="37361">
                  <c:v>371.11480319999998</c:v>
                </c:pt>
                <c:pt idx="37362">
                  <c:v>371.12473820000002</c:v>
                </c:pt>
                <c:pt idx="37363">
                  <c:v>371.13467220000001</c:v>
                </c:pt>
                <c:pt idx="37364">
                  <c:v>371.1446072</c:v>
                </c:pt>
                <c:pt idx="37365">
                  <c:v>371.15454219999998</c:v>
                </c:pt>
                <c:pt idx="37366">
                  <c:v>371.16447620000002</c:v>
                </c:pt>
                <c:pt idx="37367">
                  <c:v>371.17441120000001</c:v>
                </c:pt>
                <c:pt idx="37368">
                  <c:v>371.18434619999999</c:v>
                </c:pt>
                <c:pt idx="37369">
                  <c:v>371.19428019999998</c:v>
                </c:pt>
                <c:pt idx="37370">
                  <c:v>371.20421520000002</c:v>
                </c:pt>
                <c:pt idx="37371">
                  <c:v>371.21415020000001</c:v>
                </c:pt>
                <c:pt idx="37372">
                  <c:v>371.22408419999999</c:v>
                </c:pt>
                <c:pt idx="37373">
                  <c:v>371.23401919999998</c:v>
                </c:pt>
                <c:pt idx="37374">
                  <c:v>371.24395420000002</c:v>
                </c:pt>
                <c:pt idx="37375">
                  <c:v>371.25388820000001</c:v>
                </c:pt>
                <c:pt idx="37376">
                  <c:v>371.26382319999999</c:v>
                </c:pt>
                <c:pt idx="37377">
                  <c:v>371.27375819999997</c:v>
                </c:pt>
                <c:pt idx="37378">
                  <c:v>371.28369220000002</c:v>
                </c:pt>
                <c:pt idx="37379">
                  <c:v>371.2936272</c:v>
                </c:pt>
                <c:pt idx="37380">
                  <c:v>371.30356219999999</c:v>
                </c:pt>
                <c:pt idx="37381">
                  <c:v>371.31349619999997</c:v>
                </c:pt>
                <c:pt idx="37382">
                  <c:v>371.32343120000002</c:v>
                </c:pt>
                <c:pt idx="37383">
                  <c:v>371.3333662</c:v>
                </c:pt>
                <c:pt idx="37384">
                  <c:v>371.34330019999999</c:v>
                </c:pt>
                <c:pt idx="37385">
                  <c:v>371.35323519999997</c:v>
                </c:pt>
                <c:pt idx="37386">
                  <c:v>371.36317020000001</c:v>
                </c:pt>
                <c:pt idx="37387">
                  <c:v>371.3731042</c:v>
                </c:pt>
                <c:pt idx="37388">
                  <c:v>371.38303919999998</c:v>
                </c:pt>
                <c:pt idx="37389">
                  <c:v>371.39297420000003</c:v>
                </c:pt>
                <c:pt idx="37390">
                  <c:v>371.40290820000001</c:v>
                </c:pt>
                <c:pt idx="37391">
                  <c:v>371.4128432</c:v>
                </c:pt>
                <c:pt idx="37392">
                  <c:v>371.42277819999998</c:v>
                </c:pt>
                <c:pt idx="37393">
                  <c:v>371.43271220000003</c:v>
                </c:pt>
                <c:pt idx="37394">
                  <c:v>371.44264720000001</c:v>
                </c:pt>
                <c:pt idx="37395">
                  <c:v>371.45258219999999</c:v>
                </c:pt>
                <c:pt idx="37396">
                  <c:v>371.46251619999998</c:v>
                </c:pt>
                <c:pt idx="37397">
                  <c:v>371.47245120000002</c:v>
                </c:pt>
                <c:pt idx="37398">
                  <c:v>371.48238620000001</c:v>
                </c:pt>
                <c:pt idx="37399">
                  <c:v>371.49232019999999</c:v>
                </c:pt>
                <c:pt idx="37400">
                  <c:v>371.50225519999998</c:v>
                </c:pt>
                <c:pt idx="37401">
                  <c:v>371.51219020000002</c:v>
                </c:pt>
                <c:pt idx="37402">
                  <c:v>371.52212420000001</c:v>
                </c:pt>
                <c:pt idx="37403">
                  <c:v>371.53205919999999</c:v>
                </c:pt>
                <c:pt idx="37404">
                  <c:v>371.54199419999998</c:v>
                </c:pt>
                <c:pt idx="37405">
                  <c:v>371.55192820000002</c:v>
                </c:pt>
                <c:pt idx="37406">
                  <c:v>371.5618632</c:v>
                </c:pt>
                <c:pt idx="37407">
                  <c:v>371.57179819999999</c:v>
                </c:pt>
                <c:pt idx="37408">
                  <c:v>371.58173219999998</c:v>
                </c:pt>
                <c:pt idx="37409">
                  <c:v>371.59166720000002</c:v>
                </c:pt>
                <c:pt idx="37410">
                  <c:v>371.6016022</c:v>
                </c:pt>
                <c:pt idx="37411">
                  <c:v>371.61153619999999</c:v>
                </c:pt>
                <c:pt idx="37412">
                  <c:v>371.62147119999997</c:v>
                </c:pt>
                <c:pt idx="37413">
                  <c:v>371.63140620000001</c:v>
                </c:pt>
                <c:pt idx="37414">
                  <c:v>371.6413402</c:v>
                </c:pt>
                <c:pt idx="37415">
                  <c:v>371.65127519999999</c:v>
                </c:pt>
                <c:pt idx="37416">
                  <c:v>371.66121020000003</c:v>
                </c:pt>
                <c:pt idx="37417">
                  <c:v>371.67114420000001</c:v>
                </c:pt>
                <c:pt idx="37418">
                  <c:v>371.6810792</c:v>
                </c:pt>
                <c:pt idx="37419">
                  <c:v>371.69101419999998</c:v>
                </c:pt>
                <c:pt idx="37420">
                  <c:v>371.70094820000003</c:v>
                </c:pt>
                <c:pt idx="37421">
                  <c:v>371.71088320000001</c:v>
                </c:pt>
                <c:pt idx="37422">
                  <c:v>371.7208182</c:v>
                </c:pt>
                <c:pt idx="37423">
                  <c:v>371.73075219999998</c:v>
                </c:pt>
                <c:pt idx="37424">
                  <c:v>371.74068720000002</c:v>
                </c:pt>
                <c:pt idx="37425">
                  <c:v>371.75062220000001</c:v>
                </c:pt>
                <c:pt idx="37426">
                  <c:v>371.7605562</c:v>
                </c:pt>
                <c:pt idx="37427">
                  <c:v>371.77049119999998</c:v>
                </c:pt>
                <c:pt idx="37428">
                  <c:v>371.78042620000002</c:v>
                </c:pt>
                <c:pt idx="37429">
                  <c:v>371.79036020000001</c:v>
                </c:pt>
                <c:pt idx="37430">
                  <c:v>371.80029519999999</c:v>
                </c:pt>
                <c:pt idx="37431">
                  <c:v>371.81023019999998</c:v>
                </c:pt>
                <c:pt idx="37432">
                  <c:v>371.82016399999998</c:v>
                </c:pt>
                <c:pt idx="37433">
                  <c:v>371.83009900000002</c:v>
                </c:pt>
                <c:pt idx="37434">
                  <c:v>371.840034</c:v>
                </c:pt>
                <c:pt idx="37435">
                  <c:v>371.84996799999999</c:v>
                </c:pt>
                <c:pt idx="37436">
                  <c:v>371.85990299999997</c:v>
                </c:pt>
                <c:pt idx="37437">
                  <c:v>371.86983800000002</c:v>
                </c:pt>
                <c:pt idx="37438">
                  <c:v>371.879772</c:v>
                </c:pt>
                <c:pt idx="37439">
                  <c:v>371.88970699999999</c:v>
                </c:pt>
                <c:pt idx="37440">
                  <c:v>371.89964199999997</c:v>
                </c:pt>
                <c:pt idx="37441">
                  <c:v>371.90957600000002</c:v>
                </c:pt>
                <c:pt idx="37442">
                  <c:v>371.919511</c:v>
                </c:pt>
                <c:pt idx="37443">
                  <c:v>371.92944599999998</c:v>
                </c:pt>
                <c:pt idx="37444">
                  <c:v>371.93938000000003</c:v>
                </c:pt>
                <c:pt idx="37445">
                  <c:v>371.94931500000001</c:v>
                </c:pt>
                <c:pt idx="37446">
                  <c:v>371.95925</c:v>
                </c:pt>
                <c:pt idx="37447">
                  <c:v>371.96918499999998</c:v>
                </c:pt>
                <c:pt idx="37448">
                  <c:v>371.97911900000003</c:v>
                </c:pt>
                <c:pt idx="37449">
                  <c:v>371.98905400000001</c:v>
                </c:pt>
                <c:pt idx="37450">
                  <c:v>371.998988</c:v>
                </c:pt>
                <c:pt idx="37451">
                  <c:v>372.00892299999998</c:v>
                </c:pt>
                <c:pt idx="37452">
                  <c:v>372.01885800000002</c:v>
                </c:pt>
                <c:pt idx="37453">
                  <c:v>372.02879300000001</c:v>
                </c:pt>
                <c:pt idx="37454">
                  <c:v>372.03872699999999</c:v>
                </c:pt>
                <c:pt idx="37455">
                  <c:v>372.04866199999998</c:v>
                </c:pt>
                <c:pt idx="37456">
                  <c:v>372.05859700000002</c:v>
                </c:pt>
                <c:pt idx="37457">
                  <c:v>372.06853100000001</c:v>
                </c:pt>
                <c:pt idx="37458">
                  <c:v>372.07846599999999</c:v>
                </c:pt>
                <c:pt idx="37459">
                  <c:v>372.08840099999998</c:v>
                </c:pt>
                <c:pt idx="37460">
                  <c:v>372.09833500000002</c:v>
                </c:pt>
                <c:pt idx="37461">
                  <c:v>372.10827</c:v>
                </c:pt>
                <c:pt idx="37462">
                  <c:v>372.11820499999999</c:v>
                </c:pt>
                <c:pt idx="37463">
                  <c:v>372.12813899999998</c:v>
                </c:pt>
                <c:pt idx="37464">
                  <c:v>372.13807400000002</c:v>
                </c:pt>
                <c:pt idx="37465">
                  <c:v>372.148009</c:v>
                </c:pt>
                <c:pt idx="37466">
                  <c:v>372.15794299999999</c:v>
                </c:pt>
                <c:pt idx="37467">
                  <c:v>372.16787799999997</c:v>
                </c:pt>
                <c:pt idx="37468">
                  <c:v>372.17781300000001</c:v>
                </c:pt>
                <c:pt idx="37469">
                  <c:v>372.187747</c:v>
                </c:pt>
                <c:pt idx="37470">
                  <c:v>372.19768199999999</c:v>
                </c:pt>
                <c:pt idx="37471">
                  <c:v>372.20761700000003</c:v>
                </c:pt>
                <c:pt idx="37472">
                  <c:v>372.21755100000001</c:v>
                </c:pt>
                <c:pt idx="37473">
                  <c:v>372.227486</c:v>
                </c:pt>
                <c:pt idx="37474">
                  <c:v>372.23742099999998</c:v>
                </c:pt>
                <c:pt idx="37475">
                  <c:v>372.24735500000003</c:v>
                </c:pt>
                <c:pt idx="37476">
                  <c:v>372.25729000000001</c:v>
                </c:pt>
                <c:pt idx="37477">
                  <c:v>372.267225</c:v>
                </c:pt>
                <c:pt idx="37478">
                  <c:v>372.27715899999998</c:v>
                </c:pt>
                <c:pt idx="37479">
                  <c:v>372.28709400000002</c:v>
                </c:pt>
                <c:pt idx="37480">
                  <c:v>372.29702900000001</c:v>
                </c:pt>
                <c:pt idx="37481">
                  <c:v>372.306963</c:v>
                </c:pt>
                <c:pt idx="37482">
                  <c:v>372.31689799999998</c:v>
                </c:pt>
                <c:pt idx="37483">
                  <c:v>372.32683300000002</c:v>
                </c:pt>
                <c:pt idx="37484">
                  <c:v>372.33676800000001</c:v>
                </c:pt>
                <c:pt idx="37485">
                  <c:v>372.34670199999999</c:v>
                </c:pt>
                <c:pt idx="37486">
                  <c:v>372.35663699999998</c:v>
                </c:pt>
                <c:pt idx="37487">
                  <c:v>372.36657200000002</c:v>
                </c:pt>
                <c:pt idx="37488">
                  <c:v>372.37650600000001</c:v>
                </c:pt>
                <c:pt idx="37489">
                  <c:v>372.38644099999999</c:v>
                </c:pt>
                <c:pt idx="37490">
                  <c:v>372.39637599999998</c:v>
                </c:pt>
                <c:pt idx="37491">
                  <c:v>372.40631000000002</c:v>
                </c:pt>
                <c:pt idx="37492">
                  <c:v>372.416245</c:v>
                </c:pt>
                <c:pt idx="37493">
                  <c:v>372.42617999999999</c:v>
                </c:pt>
                <c:pt idx="37494">
                  <c:v>372.43611399999998</c:v>
                </c:pt>
                <c:pt idx="37495">
                  <c:v>372.44604900000002</c:v>
                </c:pt>
                <c:pt idx="37496">
                  <c:v>372.455984</c:v>
                </c:pt>
                <c:pt idx="37497">
                  <c:v>372.46591799999999</c:v>
                </c:pt>
                <c:pt idx="37498">
                  <c:v>372.47585299999997</c:v>
                </c:pt>
                <c:pt idx="37499">
                  <c:v>372.48578800000001</c:v>
                </c:pt>
                <c:pt idx="37500">
                  <c:v>372.495722</c:v>
                </c:pt>
                <c:pt idx="37501">
                  <c:v>372.50565699999999</c:v>
                </c:pt>
                <c:pt idx="37502">
                  <c:v>372.51559200000003</c:v>
                </c:pt>
                <c:pt idx="37503">
                  <c:v>372.52552600000001</c:v>
                </c:pt>
                <c:pt idx="37504">
                  <c:v>372.535461</c:v>
                </c:pt>
                <c:pt idx="37505">
                  <c:v>372.54539599999998</c:v>
                </c:pt>
                <c:pt idx="37506">
                  <c:v>372.55533000000003</c:v>
                </c:pt>
                <c:pt idx="37507">
                  <c:v>372.56526500000001</c:v>
                </c:pt>
                <c:pt idx="37508">
                  <c:v>372.5752</c:v>
                </c:pt>
                <c:pt idx="37509">
                  <c:v>372.58513399999998</c:v>
                </c:pt>
                <c:pt idx="37510">
                  <c:v>372.59506900000002</c:v>
                </c:pt>
                <c:pt idx="37511">
                  <c:v>372.60500400000001</c:v>
                </c:pt>
                <c:pt idx="37512">
                  <c:v>372.61493899999999</c:v>
                </c:pt>
                <c:pt idx="37513">
                  <c:v>372.62487299999998</c:v>
                </c:pt>
                <c:pt idx="37514">
                  <c:v>372.63480800000002</c:v>
                </c:pt>
                <c:pt idx="37515">
                  <c:v>372.64474300000001</c:v>
                </c:pt>
                <c:pt idx="37516">
                  <c:v>372.65467699999999</c:v>
                </c:pt>
                <c:pt idx="37517">
                  <c:v>372.66461199999998</c:v>
                </c:pt>
                <c:pt idx="37518">
                  <c:v>372.67454700000002</c:v>
                </c:pt>
                <c:pt idx="37519">
                  <c:v>372.68448100000001</c:v>
                </c:pt>
                <c:pt idx="37520">
                  <c:v>372.69441599999999</c:v>
                </c:pt>
                <c:pt idx="37521">
                  <c:v>372.70435099999997</c:v>
                </c:pt>
                <c:pt idx="37522">
                  <c:v>372.71428500000002</c:v>
                </c:pt>
                <c:pt idx="37523">
                  <c:v>372.72422</c:v>
                </c:pt>
                <c:pt idx="37524">
                  <c:v>372.73415499999999</c:v>
                </c:pt>
                <c:pt idx="37525">
                  <c:v>372.74408899999997</c:v>
                </c:pt>
                <c:pt idx="37526">
                  <c:v>372.75402400000002</c:v>
                </c:pt>
                <c:pt idx="37527">
                  <c:v>372.763959</c:v>
                </c:pt>
                <c:pt idx="37528">
                  <c:v>372.77389299999999</c:v>
                </c:pt>
                <c:pt idx="37529">
                  <c:v>372.78382800000003</c:v>
                </c:pt>
                <c:pt idx="37530">
                  <c:v>372.79376300000001</c:v>
                </c:pt>
                <c:pt idx="37531">
                  <c:v>372.803698</c:v>
                </c:pt>
                <c:pt idx="37532">
                  <c:v>372.81363199999998</c:v>
                </c:pt>
                <c:pt idx="37533">
                  <c:v>372.82356800000002</c:v>
                </c:pt>
                <c:pt idx="37534">
                  <c:v>372.83350300000001</c:v>
                </c:pt>
                <c:pt idx="37535">
                  <c:v>372.84343699999999</c:v>
                </c:pt>
                <c:pt idx="37536">
                  <c:v>372.85337199999998</c:v>
                </c:pt>
                <c:pt idx="37537">
                  <c:v>372.86330700000002</c:v>
                </c:pt>
                <c:pt idx="37538">
                  <c:v>372.87324100000001</c:v>
                </c:pt>
                <c:pt idx="37539">
                  <c:v>372.88317599999999</c:v>
                </c:pt>
                <c:pt idx="37540">
                  <c:v>372.89311099999998</c:v>
                </c:pt>
                <c:pt idx="37541">
                  <c:v>372.90304500000002</c:v>
                </c:pt>
                <c:pt idx="37542">
                  <c:v>372.91298</c:v>
                </c:pt>
                <c:pt idx="37543">
                  <c:v>372.92291499999999</c:v>
                </c:pt>
                <c:pt idx="37544">
                  <c:v>372.93284899999998</c:v>
                </c:pt>
                <c:pt idx="37545">
                  <c:v>372.94278400000002</c:v>
                </c:pt>
                <c:pt idx="37546">
                  <c:v>372.952719</c:v>
                </c:pt>
                <c:pt idx="37547">
                  <c:v>372.96265299999999</c:v>
                </c:pt>
                <c:pt idx="37548">
                  <c:v>372.97258799999997</c:v>
                </c:pt>
                <c:pt idx="37549">
                  <c:v>372.98252300000001</c:v>
                </c:pt>
                <c:pt idx="37550">
                  <c:v>372.992457</c:v>
                </c:pt>
                <c:pt idx="37551">
                  <c:v>373.00239199999999</c:v>
                </c:pt>
                <c:pt idx="37552">
                  <c:v>373.01232700000003</c:v>
                </c:pt>
                <c:pt idx="37553">
                  <c:v>373.02226200000001</c:v>
                </c:pt>
                <c:pt idx="37554">
                  <c:v>373.032196</c:v>
                </c:pt>
                <c:pt idx="37555">
                  <c:v>373.04213099999998</c:v>
                </c:pt>
                <c:pt idx="37556">
                  <c:v>373.05206600000002</c:v>
                </c:pt>
                <c:pt idx="37557">
                  <c:v>373.06200000000001</c:v>
                </c:pt>
                <c:pt idx="37558">
                  <c:v>373.071935</c:v>
                </c:pt>
                <c:pt idx="37559">
                  <c:v>373.08186999999998</c:v>
                </c:pt>
                <c:pt idx="37560">
                  <c:v>373.09180400000002</c:v>
                </c:pt>
                <c:pt idx="37561">
                  <c:v>373.10173900000001</c:v>
                </c:pt>
                <c:pt idx="37562">
                  <c:v>373.11167399999999</c:v>
                </c:pt>
                <c:pt idx="37563">
                  <c:v>373.12160799999998</c:v>
                </c:pt>
                <c:pt idx="37564">
                  <c:v>373.13154300000002</c:v>
                </c:pt>
                <c:pt idx="37565">
                  <c:v>373.14147800000001</c:v>
                </c:pt>
                <c:pt idx="37566">
                  <c:v>373.15141199999999</c:v>
                </c:pt>
                <c:pt idx="37567">
                  <c:v>373.16134699999998</c:v>
                </c:pt>
                <c:pt idx="37568">
                  <c:v>373.17128200000002</c:v>
                </c:pt>
                <c:pt idx="37569">
                  <c:v>373.181217</c:v>
                </c:pt>
                <c:pt idx="37570">
                  <c:v>373.19115099999999</c:v>
                </c:pt>
                <c:pt idx="37571">
                  <c:v>373.20108599999998</c:v>
                </c:pt>
                <c:pt idx="37572">
                  <c:v>373.21102100000002</c:v>
                </c:pt>
                <c:pt idx="37573">
                  <c:v>373.220955</c:v>
                </c:pt>
                <c:pt idx="37574">
                  <c:v>373.23088999999999</c:v>
                </c:pt>
                <c:pt idx="37575">
                  <c:v>373.24082499999997</c:v>
                </c:pt>
                <c:pt idx="37576">
                  <c:v>373.25075900000002</c:v>
                </c:pt>
                <c:pt idx="37577">
                  <c:v>373.260694</c:v>
                </c:pt>
                <c:pt idx="37578">
                  <c:v>373.27062899999999</c:v>
                </c:pt>
                <c:pt idx="37579">
                  <c:v>373.28056299999997</c:v>
                </c:pt>
                <c:pt idx="37580">
                  <c:v>373.29049800000001</c:v>
                </c:pt>
                <c:pt idx="37581">
                  <c:v>373.300433</c:v>
                </c:pt>
                <c:pt idx="37582">
                  <c:v>373.31036699999999</c:v>
                </c:pt>
                <c:pt idx="37583">
                  <c:v>373.32030200000003</c:v>
                </c:pt>
                <c:pt idx="37584">
                  <c:v>373.33023700000001</c:v>
                </c:pt>
                <c:pt idx="37585">
                  <c:v>373.340172</c:v>
                </c:pt>
                <c:pt idx="37586">
                  <c:v>373.35010599999998</c:v>
                </c:pt>
                <c:pt idx="37587">
                  <c:v>373.36004100000002</c:v>
                </c:pt>
                <c:pt idx="37588">
                  <c:v>373.36997600000001</c:v>
                </c:pt>
                <c:pt idx="37589">
                  <c:v>373.37991</c:v>
                </c:pt>
                <c:pt idx="37590">
                  <c:v>373.38984499999998</c:v>
                </c:pt>
                <c:pt idx="37591">
                  <c:v>373.39978000000002</c:v>
                </c:pt>
                <c:pt idx="37592">
                  <c:v>373.40971400000001</c:v>
                </c:pt>
                <c:pt idx="37593">
                  <c:v>373.41964899999999</c:v>
                </c:pt>
                <c:pt idx="37594">
                  <c:v>373.42958399999998</c:v>
                </c:pt>
                <c:pt idx="37595">
                  <c:v>373.43951800000002</c:v>
                </c:pt>
                <c:pt idx="37596">
                  <c:v>373.44945300000001</c:v>
                </c:pt>
                <c:pt idx="37597">
                  <c:v>373.45938799999999</c:v>
                </c:pt>
                <c:pt idx="37598">
                  <c:v>373.46932199999998</c:v>
                </c:pt>
                <c:pt idx="37599">
                  <c:v>373.47925700000002</c:v>
                </c:pt>
                <c:pt idx="37600">
                  <c:v>373.489192</c:v>
                </c:pt>
                <c:pt idx="37601">
                  <c:v>373.49912699999999</c:v>
                </c:pt>
                <c:pt idx="37602">
                  <c:v>373.50906099999997</c:v>
                </c:pt>
                <c:pt idx="37603">
                  <c:v>373.51899600000002</c:v>
                </c:pt>
                <c:pt idx="37604">
                  <c:v>373.528931</c:v>
                </c:pt>
                <c:pt idx="37605">
                  <c:v>373.53886499999999</c:v>
                </c:pt>
                <c:pt idx="37606">
                  <c:v>373.54880000000003</c:v>
                </c:pt>
                <c:pt idx="37607">
                  <c:v>373.55873500000001</c:v>
                </c:pt>
                <c:pt idx="37608">
                  <c:v>373.568669</c:v>
                </c:pt>
                <c:pt idx="37609">
                  <c:v>373.57860399999998</c:v>
                </c:pt>
                <c:pt idx="37610">
                  <c:v>373.58853900000003</c:v>
                </c:pt>
                <c:pt idx="37611">
                  <c:v>373.59847300000001</c:v>
                </c:pt>
                <c:pt idx="37612">
                  <c:v>373.608408</c:v>
                </c:pt>
                <c:pt idx="37613">
                  <c:v>373.61834299999998</c:v>
                </c:pt>
                <c:pt idx="37614">
                  <c:v>373.62827800000002</c:v>
                </c:pt>
                <c:pt idx="37615">
                  <c:v>373.63821200000001</c:v>
                </c:pt>
                <c:pt idx="37616">
                  <c:v>373.64814699999999</c:v>
                </c:pt>
                <c:pt idx="37617">
                  <c:v>373.65808199999998</c:v>
                </c:pt>
                <c:pt idx="37618">
                  <c:v>373.66801600000002</c:v>
                </c:pt>
                <c:pt idx="37619">
                  <c:v>373.67795100000001</c:v>
                </c:pt>
                <c:pt idx="37620">
                  <c:v>373.68788599999999</c:v>
                </c:pt>
                <c:pt idx="37621">
                  <c:v>373.69781999999998</c:v>
                </c:pt>
                <c:pt idx="37622">
                  <c:v>373.70775500000002</c:v>
                </c:pt>
                <c:pt idx="37623">
                  <c:v>373.71769</c:v>
                </c:pt>
                <c:pt idx="37624">
                  <c:v>373.72762399999999</c:v>
                </c:pt>
                <c:pt idx="37625">
                  <c:v>373.73755899999998</c:v>
                </c:pt>
                <c:pt idx="37626">
                  <c:v>373.74749400000002</c:v>
                </c:pt>
                <c:pt idx="37627">
                  <c:v>373.757429</c:v>
                </c:pt>
                <c:pt idx="37628">
                  <c:v>373.76736299999999</c:v>
                </c:pt>
                <c:pt idx="37629">
                  <c:v>373.77729799999997</c:v>
                </c:pt>
                <c:pt idx="37630">
                  <c:v>373.78723300000001</c:v>
                </c:pt>
                <c:pt idx="37631">
                  <c:v>373.797167</c:v>
                </c:pt>
                <c:pt idx="37632">
                  <c:v>373.80710199999999</c:v>
                </c:pt>
                <c:pt idx="37633">
                  <c:v>373.81703700000003</c:v>
                </c:pt>
                <c:pt idx="37634">
                  <c:v>373.82697059999998</c:v>
                </c:pt>
                <c:pt idx="37635">
                  <c:v>373.83690560000002</c:v>
                </c:pt>
                <c:pt idx="37636">
                  <c:v>373.84684060000001</c:v>
                </c:pt>
                <c:pt idx="37637">
                  <c:v>373.85677459999999</c:v>
                </c:pt>
                <c:pt idx="37638">
                  <c:v>373.86670959999998</c:v>
                </c:pt>
                <c:pt idx="37639">
                  <c:v>373.87664460000002</c:v>
                </c:pt>
                <c:pt idx="37640">
                  <c:v>373.8865796</c:v>
                </c:pt>
                <c:pt idx="37641">
                  <c:v>373.89651359999999</c:v>
                </c:pt>
                <c:pt idx="37642">
                  <c:v>373.90644859999998</c:v>
                </c:pt>
                <c:pt idx="37643">
                  <c:v>373.91638360000002</c:v>
                </c:pt>
                <c:pt idx="37644">
                  <c:v>373.9263176</c:v>
                </c:pt>
                <c:pt idx="37645">
                  <c:v>373.93625259999999</c:v>
                </c:pt>
                <c:pt idx="37646">
                  <c:v>373.94618759999997</c:v>
                </c:pt>
                <c:pt idx="37647">
                  <c:v>373.95612160000002</c:v>
                </c:pt>
                <c:pt idx="37648">
                  <c:v>373.9660566</c:v>
                </c:pt>
                <c:pt idx="37649">
                  <c:v>373.97599159999999</c:v>
                </c:pt>
                <c:pt idx="37650">
                  <c:v>373.98592559999997</c:v>
                </c:pt>
                <c:pt idx="37651">
                  <c:v>373.99586060000001</c:v>
                </c:pt>
                <c:pt idx="37652">
                  <c:v>374.0057956</c:v>
                </c:pt>
                <c:pt idx="37653">
                  <c:v>374.01573059999998</c:v>
                </c:pt>
                <c:pt idx="37654">
                  <c:v>374.02566460000003</c:v>
                </c:pt>
                <c:pt idx="37655">
                  <c:v>374.03559960000001</c:v>
                </c:pt>
                <c:pt idx="37656">
                  <c:v>374.0455346</c:v>
                </c:pt>
                <c:pt idx="37657">
                  <c:v>374.05546859999998</c:v>
                </c:pt>
                <c:pt idx="37658">
                  <c:v>374.06540360000002</c:v>
                </c:pt>
                <c:pt idx="37659">
                  <c:v>374.07533860000001</c:v>
                </c:pt>
                <c:pt idx="37660">
                  <c:v>374.0852726</c:v>
                </c:pt>
                <c:pt idx="37661">
                  <c:v>374.09520759999998</c:v>
                </c:pt>
                <c:pt idx="37662">
                  <c:v>374.10514260000002</c:v>
                </c:pt>
                <c:pt idx="37663">
                  <c:v>374.11507660000001</c:v>
                </c:pt>
                <c:pt idx="37664">
                  <c:v>374.12501159999999</c:v>
                </c:pt>
                <c:pt idx="37665">
                  <c:v>374.13494659999998</c:v>
                </c:pt>
                <c:pt idx="37666">
                  <c:v>374.14488160000002</c:v>
                </c:pt>
                <c:pt idx="37667">
                  <c:v>374.15481560000001</c:v>
                </c:pt>
                <c:pt idx="37668">
                  <c:v>374.16475059999999</c:v>
                </c:pt>
                <c:pt idx="37669">
                  <c:v>374.17468559999998</c:v>
                </c:pt>
                <c:pt idx="37670">
                  <c:v>374.18461960000002</c:v>
                </c:pt>
                <c:pt idx="37671">
                  <c:v>374.1945546</c:v>
                </c:pt>
                <c:pt idx="37672">
                  <c:v>374.20448959999999</c:v>
                </c:pt>
                <c:pt idx="37673">
                  <c:v>374.21442359999998</c:v>
                </c:pt>
                <c:pt idx="37674">
                  <c:v>374.22435860000002</c:v>
                </c:pt>
                <c:pt idx="37675">
                  <c:v>374.2342936</c:v>
                </c:pt>
                <c:pt idx="37676">
                  <c:v>374.24422859999999</c:v>
                </c:pt>
                <c:pt idx="37677">
                  <c:v>374.25416259999997</c:v>
                </c:pt>
                <c:pt idx="37678">
                  <c:v>374.26409760000001</c:v>
                </c:pt>
                <c:pt idx="37679">
                  <c:v>374.2740326</c:v>
                </c:pt>
                <c:pt idx="37680">
                  <c:v>374.28396659999999</c:v>
                </c:pt>
                <c:pt idx="37681">
                  <c:v>374.29390160000003</c:v>
                </c:pt>
                <c:pt idx="37682">
                  <c:v>374.30383660000001</c:v>
                </c:pt>
                <c:pt idx="37683">
                  <c:v>374.3137706</c:v>
                </c:pt>
                <c:pt idx="37684">
                  <c:v>374.32370559999998</c:v>
                </c:pt>
                <c:pt idx="37685">
                  <c:v>374.33364060000002</c:v>
                </c:pt>
                <c:pt idx="37686">
                  <c:v>374.34357560000001</c:v>
                </c:pt>
                <c:pt idx="37687">
                  <c:v>374.3535096</c:v>
                </c:pt>
                <c:pt idx="37688">
                  <c:v>374.36344459999998</c:v>
                </c:pt>
                <c:pt idx="37689">
                  <c:v>374.37337960000002</c:v>
                </c:pt>
                <c:pt idx="37690">
                  <c:v>374.38331360000001</c:v>
                </c:pt>
                <c:pt idx="37691">
                  <c:v>374.39324859999999</c:v>
                </c:pt>
                <c:pt idx="37692">
                  <c:v>374.40318359999998</c:v>
                </c:pt>
                <c:pt idx="37693">
                  <c:v>374.41311760000002</c:v>
                </c:pt>
                <c:pt idx="37694">
                  <c:v>374.42305260000001</c:v>
                </c:pt>
                <c:pt idx="37695">
                  <c:v>374.43298759999999</c:v>
                </c:pt>
                <c:pt idx="37696">
                  <c:v>374.44292259999997</c:v>
                </c:pt>
                <c:pt idx="37697">
                  <c:v>374.45285660000002</c:v>
                </c:pt>
                <c:pt idx="37698">
                  <c:v>374.4627916</c:v>
                </c:pt>
                <c:pt idx="37699">
                  <c:v>374.47272659999999</c:v>
                </c:pt>
                <c:pt idx="37700">
                  <c:v>374.48266059999997</c:v>
                </c:pt>
                <c:pt idx="37701">
                  <c:v>374.49259560000002</c:v>
                </c:pt>
                <c:pt idx="37702">
                  <c:v>374.5025306</c:v>
                </c:pt>
                <c:pt idx="37703">
                  <c:v>374.51246459999999</c:v>
                </c:pt>
                <c:pt idx="37704">
                  <c:v>374.52239960000003</c:v>
                </c:pt>
                <c:pt idx="37705">
                  <c:v>374.53233460000001</c:v>
                </c:pt>
                <c:pt idx="37706">
                  <c:v>374.5422696</c:v>
                </c:pt>
                <c:pt idx="37707">
                  <c:v>374.55220359999998</c:v>
                </c:pt>
                <c:pt idx="37708">
                  <c:v>374.56213860000003</c:v>
                </c:pt>
                <c:pt idx="37709">
                  <c:v>374.57207360000001</c:v>
                </c:pt>
                <c:pt idx="37710">
                  <c:v>374.5820076</c:v>
                </c:pt>
                <c:pt idx="37711">
                  <c:v>374.59194259999998</c:v>
                </c:pt>
                <c:pt idx="37712">
                  <c:v>374.60187760000002</c:v>
                </c:pt>
                <c:pt idx="37713">
                  <c:v>374.61181160000001</c:v>
                </c:pt>
                <c:pt idx="37714">
                  <c:v>374.62174659999999</c:v>
                </c:pt>
                <c:pt idx="37715">
                  <c:v>374.63168159999998</c:v>
                </c:pt>
                <c:pt idx="37716">
                  <c:v>374.64161660000002</c:v>
                </c:pt>
                <c:pt idx="37717">
                  <c:v>374.65155060000001</c:v>
                </c:pt>
                <c:pt idx="37718">
                  <c:v>374.66148559999999</c:v>
                </c:pt>
                <c:pt idx="37719">
                  <c:v>374.67142059999998</c:v>
                </c:pt>
                <c:pt idx="37720">
                  <c:v>374.68135460000002</c:v>
                </c:pt>
                <c:pt idx="37721">
                  <c:v>374.6912896</c:v>
                </c:pt>
                <c:pt idx="37722">
                  <c:v>374.70122459999999</c:v>
                </c:pt>
                <c:pt idx="37723">
                  <c:v>374.71115859999998</c:v>
                </c:pt>
                <c:pt idx="37724">
                  <c:v>374.72109360000002</c:v>
                </c:pt>
                <c:pt idx="37725">
                  <c:v>374.7310286</c:v>
                </c:pt>
                <c:pt idx="37726">
                  <c:v>374.74096359999999</c:v>
                </c:pt>
                <c:pt idx="37727">
                  <c:v>374.75089759999997</c:v>
                </c:pt>
                <c:pt idx="37728">
                  <c:v>374.76083260000001</c:v>
                </c:pt>
                <c:pt idx="37729">
                  <c:v>374.7707676</c:v>
                </c:pt>
                <c:pt idx="37730">
                  <c:v>374.78070159999999</c:v>
                </c:pt>
                <c:pt idx="37731">
                  <c:v>374.79063660000003</c:v>
                </c:pt>
                <c:pt idx="37732">
                  <c:v>374.80057160000001</c:v>
                </c:pt>
                <c:pt idx="37733">
                  <c:v>374.8105056</c:v>
                </c:pt>
                <c:pt idx="37734">
                  <c:v>374.82043979999997</c:v>
                </c:pt>
                <c:pt idx="37735">
                  <c:v>374.83037480000002</c:v>
                </c:pt>
                <c:pt idx="37736">
                  <c:v>374.8403098</c:v>
                </c:pt>
                <c:pt idx="37737">
                  <c:v>374.85024379999999</c:v>
                </c:pt>
                <c:pt idx="37738">
                  <c:v>374.86017880000003</c:v>
                </c:pt>
                <c:pt idx="37739">
                  <c:v>374.87011380000001</c:v>
                </c:pt>
                <c:pt idx="37740">
                  <c:v>374.8800478</c:v>
                </c:pt>
                <c:pt idx="37741">
                  <c:v>374.88998279999998</c:v>
                </c:pt>
                <c:pt idx="37742">
                  <c:v>374.89991780000003</c:v>
                </c:pt>
                <c:pt idx="37743">
                  <c:v>374.90985180000001</c:v>
                </c:pt>
                <c:pt idx="37744">
                  <c:v>374.9197868</c:v>
                </c:pt>
                <c:pt idx="37745">
                  <c:v>374.92972179999998</c:v>
                </c:pt>
                <c:pt idx="37746">
                  <c:v>374.93965680000002</c:v>
                </c:pt>
                <c:pt idx="37747">
                  <c:v>374.94959080000001</c:v>
                </c:pt>
                <c:pt idx="37748">
                  <c:v>374.95952579999999</c:v>
                </c:pt>
                <c:pt idx="37749">
                  <c:v>374.96946079999998</c:v>
                </c:pt>
                <c:pt idx="37750">
                  <c:v>374.97939480000002</c:v>
                </c:pt>
                <c:pt idx="37751">
                  <c:v>374.98932980000001</c:v>
                </c:pt>
                <c:pt idx="37752">
                  <c:v>374.99926479999999</c:v>
                </c:pt>
                <c:pt idx="37753">
                  <c:v>375.00919979999998</c:v>
                </c:pt>
                <c:pt idx="37754">
                  <c:v>375.01913380000002</c:v>
                </c:pt>
                <c:pt idx="37755">
                  <c:v>375.0290688</c:v>
                </c:pt>
                <c:pt idx="37756">
                  <c:v>375.03900379999999</c:v>
                </c:pt>
                <c:pt idx="37757">
                  <c:v>375.04893779999998</c:v>
                </c:pt>
                <c:pt idx="37758">
                  <c:v>375.05887280000002</c:v>
                </c:pt>
                <c:pt idx="37759">
                  <c:v>375.0688078</c:v>
                </c:pt>
                <c:pt idx="37760">
                  <c:v>375.07874179999999</c:v>
                </c:pt>
                <c:pt idx="37761">
                  <c:v>375.08867679999997</c:v>
                </c:pt>
                <c:pt idx="37762">
                  <c:v>375.09861180000001</c:v>
                </c:pt>
                <c:pt idx="37763">
                  <c:v>375.1085468</c:v>
                </c:pt>
                <c:pt idx="37764">
                  <c:v>375.11848079999999</c:v>
                </c:pt>
                <c:pt idx="37765">
                  <c:v>375.12841580000003</c:v>
                </c:pt>
                <c:pt idx="37766">
                  <c:v>375.13835080000001</c:v>
                </c:pt>
                <c:pt idx="37767">
                  <c:v>375.1482848</c:v>
                </c:pt>
                <c:pt idx="37768">
                  <c:v>375.15821979999998</c:v>
                </c:pt>
                <c:pt idx="37769">
                  <c:v>375.16815480000002</c:v>
                </c:pt>
                <c:pt idx="37770">
                  <c:v>375.17808980000001</c:v>
                </c:pt>
                <c:pt idx="37771">
                  <c:v>375.1880238</c:v>
                </c:pt>
                <c:pt idx="37772">
                  <c:v>375.19795879999998</c:v>
                </c:pt>
                <c:pt idx="37773">
                  <c:v>375.20789380000002</c:v>
                </c:pt>
                <c:pt idx="37774">
                  <c:v>375.21782780000001</c:v>
                </c:pt>
                <c:pt idx="37775">
                  <c:v>375.22776279999999</c:v>
                </c:pt>
                <c:pt idx="37776">
                  <c:v>375.23769779999998</c:v>
                </c:pt>
                <c:pt idx="37777">
                  <c:v>375.24763280000002</c:v>
                </c:pt>
                <c:pt idx="37778">
                  <c:v>375.25756680000001</c:v>
                </c:pt>
                <c:pt idx="37779">
                  <c:v>375.26750179999999</c:v>
                </c:pt>
                <c:pt idx="37780">
                  <c:v>375.27743679999998</c:v>
                </c:pt>
                <c:pt idx="37781">
                  <c:v>375.28737080000002</c:v>
                </c:pt>
                <c:pt idx="37782">
                  <c:v>375.2973058</c:v>
                </c:pt>
                <c:pt idx="37783">
                  <c:v>375.30724079999999</c:v>
                </c:pt>
                <c:pt idx="37784">
                  <c:v>375.31717479999998</c:v>
                </c:pt>
                <c:pt idx="37785">
                  <c:v>375.32710980000002</c:v>
                </c:pt>
                <c:pt idx="37786">
                  <c:v>375.3370448</c:v>
                </c:pt>
                <c:pt idx="37787">
                  <c:v>375.34697979999999</c:v>
                </c:pt>
                <c:pt idx="37788">
                  <c:v>375.35691379999997</c:v>
                </c:pt>
                <c:pt idx="37789">
                  <c:v>375.36684880000001</c:v>
                </c:pt>
                <c:pt idx="37790">
                  <c:v>375.3767838</c:v>
                </c:pt>
                <c:pt idx="37791">
                  <c:v>375.38671779999999</c:v>
                </c:pt>
                <c:pt idx="37792">
                  <c:v>375.39665280000003</c:v>
                </c:pt>
                <c:pt idx="37793">
                  <c:v>375.40658780000001</c:v>
                </c:pt>
                <c:pt idx="37794">
                  <c:v>375.4165228</c:v>
                </c:pt>
                <c:pt idx="37795">
                  <c:v>375.42645679999998</c:v>
                </c:pt>
                <c:pt idx="37796">
                  <c:v>375.43639180000002</c:v>
                </c:pt>
                <c:pt idx="37797">
                  <c:v>375.44632680000001</c:v>
                </c:pt>
                <c:pt idx="37798">
                  <c:v>375.4562608</c:v>
                </c:pt>
                <c:pt idx="37799">
                  <c:v>375.46619579999998</c:v>
                </c:pt>
                <c:pt idx="37800">
                  <c:v>375.47613080000002</c:v>
                </c:pt>
                <c:pt idx="37801">
                  <c:v>375.48606580000001</c:v>
                </c:pt>
                <c:pt idx="37802">
                  <c:v>375.49599979999999</c:v>
                </c:pt>
                <c:pt idx="37803">
                  <c:v>375.50593479999998</c:v>
                </c:pt>
                <c:pt idx="37804">
                  <c:v>375.51586980000002</c:v>
                </c:pt>
                <c:pt idx="37805">
                  <c:v>375.52580380000001</c:v>
                </c:pt>
                <c:pt idx="37806">
                  <c:v>375.53573879999999</c:v>
                </c:pt>
                <c:pt idx="37807">
                  <c:v>375.54567379999997</c:v>
                </c:pt>
                <c:pt idx="37808">
                  <c:v>375.55560780000002</c:v>
                </c:pt>
                <c:pt idx="37809">
                  <c:v>375.5655428</c:v>
                </c:pt>
                <c:pt idx="37810">
                  <c:v>375.57547779999999</c:v>
                </c:pt>
                <c:pt idx="37811">
                  <c:v>375.58541279999997</c:v>
                </c:pt>
                <c:pt idx="37812">
                  <c:v>375.59534680000002</c:v>
                </c:pt>
                <c:pt idx="37813">
                  <c:v>375.6052818</c:v>
                </c:pt>
                <c:pt idx="37814">
                  <c:v>375.61521679999998</c:v>
                </c:pt>
                <c:pt idx="37815">
                  <c:v>375.62515180000003</c:v>
                </c:pt>
                <c:pt idx="37816">
                  <c:v>375.63508580000001</c:v>
                </c:pt>
                <c:pt idx="37817">
                  <c:v>375.6450208</c:v>
                </c:pt>
                <c:pt idx="37818">
                  <c:v>375.65495579999998</c:v>
                </c:pt>
                <c:pt idx="37819">
                  <c:v>375.66488980000003</c:v>
                </c:pt>
                <c:pt idx="37820">
                  <c:v>375.67482480000001</c:v>
                </c:pt>
                <c:pt idx="37821">
                  <c:v>375.68475979999999</c:v>
                </c:pt>
                <c:pt idx="37822">
                  <c:v>375.69469479999998</c:v>
                </c:pt>
                <c:pt idx="37823">
                  <c:v>375.70462880000002</c:v>
                </c:pt>
                <c:pt idx="37824">
                  <c:v>375.71456380000001</c:v>
                </c:pt>
                <c:pt idx="37825">
                  <c:v>375.72449879999999</c:v>
                </c:pt>
                <c:pt idx="37826">
                  <c:v>375.73443279999998</c:v>
                </c:pt>
                <c:pt idx="37827">
                  <c:v>375.74436780000002</c:v>
                </c:pt>
                <c:pt idx="37828">
                  <c:v>375.7543028</c:v>
                </c:pt>
                <c:pt idx="37829">
                  <c:v>375.76423679999999</c:v>
                </c:pt>
                <c:pt idx="37830">
                  <c:v>375.77417179999998</c:v>
                </c:pt>
                <c:pt idx="37831">
                  <c:v>375.78410680000002</c:v>
                </c:pt>
                <c:pt idx="37832">
                  <c:v>375.7940418</c:v>
                </c:pt>
                <c:pt idx="37833">
                  <c:v>375.80397579999999</c:v>
                </c:pt>
                <c:pt idx="37834">
                  <c:v>375.81391079999997</c:v>
                </c:pt>
                <c:pt idx="37835">
                  <c:v>375.82384680000001</c:v>
                </c:pt>
                <c:pt idx="37836">
                  <c:v>375.8337808</c:v>
                </c:pt>
                <c:pt idx="37837">
                  <c:v>375.84371579999998</c:v>
                </c:pt>
                <c:pt idx="37838">
                  <c:v>375.85365080000003</c:v>
                </c:pt>
                <c:pt idx="37839">
                  <c:v>375.86358580000001</c:v>
                </c:pt>
                <c:pt idx="37840">
                  <c:v>375.8735198</c:v>
                </c:pt>
                <c:pt idx="37841">
                  <c:v>375.88345479999998</c:v>
                </c:pt>
                <c:pt idx="37842">
                  <c:v>375.89338980000002</c:v>
                </c:pt>
                <c:pt idx="37843">
                  <c:v>375.90332380000001</c:v>
                </c:pt>
                <c:pt idx="37844">
                  <c:v>375.91325879999999</c:v>
                </c:pt>
                <c:pt idx="37845">
                  <c:v>375.92319379999998</c:v>
                </c:pt>
                <c:pt idx="37846">
                  <c:v>375.93312880000002</c:v>
                </c:pt>
                <c:pt idx="37847">
                  <c:v>375.94306280000001</c:v>
                </c:pt>
                <c:pt idx="37848">
                  <c:v>375.95299779999999</c:v>
                </c:pt>
                <c:pt idx="37849">
                  <c:v>375.96293279999998</c:v>
                </c:pt>
                <c:pt idx="37850">
                  <c:v>375.97286780000002</c:v>
                </c:pt>
                <c:pt idx="37851">
                  <c:v>375.9828018</c:v>
                </c:pt>
                <c:pt idx="37852">
                  <c:v>375.99273679999999</c:v>
                </c:pt>
                <c:pt idx="37853">
                  <c:v>376.00267179999997</c:v>
                </c:pt>
                <c:pt idx="37854">
                  <c:v>376.01260580000002</c:v>
                </c:pt>
                <c:pt idx="37855">
                  <c:v>376.0225408</c:v>
                </c:pt>
                <c:pt idx="37856">
                  <c:v>376.03247579999999</c:v>
                </c:pt>
                <c:pt idx="37857">
                  <c:v>376.04241080000003</c:v>
                </c:pt>
                <c:pt idx="37858">
                  <c:v>376.05234480000001</c:v>
                </c:pt>
                <c:pt idx="37859">
                  <c:v>376.0622798</c:v>
                </c:pt>
                <c:pt idx="37860">
                  <c:v>376.07221479999998</c:v>
                </c:pt>
                <c:pt idx="37861">
                  <c:v>376.08214880000003</c:v>
                </c:pt>
                <c:pt idx="37862">
                  <c:v>376.09208380000001</c:v>
                </c:pt>
                <c:pt idx="37863">
                  <c:v>376.1020188</c:v>
                </c:pt>
                <c:pt idx="37864">
                  <c:v>376.11195379999998</c:v>
                </c:pt>
                <c:pt idx="37865">
                  <c:v>376.12188780000002</c:v>
                </c:pt>
                <c:pt idx="37866">
                  <c:v>376.13182280000001</c:v>
                </c:pt>
                <c:pt idx="37867">
                  <c:v>376.14175779999999</c:v>
                </c:pt>
                <c:pt idx="37868">
                  <c:v>376.15169179999998</c:v>
                </c:pt>
                <c:pt idx="37869">
                  <c:v>376.16162680000002</c:v>
                </c:pt>
                <c:pt idx="37870">
                  <c:v>376.17156180000001</c:v>
                </c:pt>
                <c:pt idx="37871">
                  <c:v>376.18149679999999</c:v>
                </c:pt>
                <c:pt idx="37872">
                  <c:v>376.19143079999998</c:v>
                </c:pt>
                <c:pt idx="37873">
                  <c:v>376.20136580000002</c:v>
                </c:pt>
                <c:pt idx="37874">
                  <c:v>376.2113008</c:v>
                </c:pt>
                <c:pt idx="37875">
                  <c:v>376.22123479999999</c:v>
                </c:pt>
                <c:pt idx="37876">
                  <c:v>376.23116979999998</c:v>
                </c:pt>
                <c:pt idx="37877">
                  <c:v>376.24110480000002</c:v>
                </c:pt>
                <c:pt idx="37878">
                  <c:v>376.2510398</c:v>
                </c:pt>
                <c:pt idx="37879">
                  <c:v>376.26097379999999</c:v>
                </c:pt>
                <c:pt idx="37880">
                  <c:v>376.27090879999997</c:v>
                </c:pt>
                <c:pt idx="37881">
                  <c:v>376.28084380000001</c:v>
                </c:pt>
                <c:pt idx="37882">
                  <c:v>376.2907778</c:v>
                </c:pt>
                <c:pt idx="37883">
                  <c:v>376.30071279999999</c:v>
                </c:pt>
                <c:pt idx="37884">
                  <c:v>376.31064780000003</c:v>
                </c:pt>
                <c:pt idx="37885">
                  <c:v>376.32058280000001</c:v>
                </c:pt>
                <c:pt idx="37886">
                  <c:v>376.3305168</c:v>
                </c:pt>
                <c:pt idx="37887">
                  <c:v>376.34045179999998</c:v>
                </c:pt>
                <c:pt idx="37888">
                  <c:v>376.35038680000002</c:v>
                </c:pt>
                <c:pt idx="37889">
                  <c:v>376.36032080000001</c:v>
                </c:pt>
                <c:pt idx="37890">
                  <c:v>376.3702558</c:v>
                </c:pt>
                <c:pt idx="37891">
                  <c:v>376.38019079999998</c:v>
                </c:pt>
                <c:pt idx="37892">
                  <c:v>376.39012580000002</c:v>
                </c:pt>
                <c:pt idx="37893">
                  <c:v>376.40005980000001</c:v>
                </c:pt>
                <c:pt idx="37894">
                  <c:v>376.40999479999999</c:v>
                </c:pt>
                <c:pt idx="37895">
                  <c:v>376.41992979999998</c:v>
                </c:pt>
                <c:pt idx="37896">
                  <c:v>376.42986480000002</c:v>
                </c:pt>
                <c:pt idx="37897">
                  <c:v>376.43979880000001</c:v>
                </c:pt>
                <c:pt idx="37898">
                  <c:v>376.44973379999999</c:v>
                </c:pt>
                <c:pt idx="37899">
                  <c:v>376.45966879999997</c:v>
                </c:pt>
                <c:pt idx="37900">
                  <c:v>376.46960280000002</c:v>
                </c:pt>
                <c:pt idx="37901">
                  <c:v>376.4795378</c:v>
                </c:pt>
                <c:pt idx="37902">
                  <c:v>376.48947279999999</c:v>
                </c:pt>
                <c:pt idx="37903">
                  <c:v>376.49940779999997</c:v>
                </c:pt>
                <c:pt idx="37904">
                  <c:v>376.50934180000002</c:v>
                </c:pt>
                <c:pt idx="37905">
                  <c:v>376.5192768</c:v>
                </c:pt>
                <c:pt idx="37906">
                  <c:v>376.52921179999998</c:v>
                </c:pt>
                <c:pt idx="37907">
                  <c:v>376.53914579999997</c:v>
                </c:pt>
                <c:pt idx="37908">
                  <c:v>376.54908080000001</c:v>
                </c:pt>
                <c:pt idx="37909">
                  <c:v>376.5590158</c:v>
                </c:pt>
                <c:pt idx="37910">
                  <c:v>376.56895079999998</c:v>
                </c:pt>
                <c:pt idx="37911">
                  <c:v>376.57888480000003</c:v>
                </c:pt>
                <c:pt idx="37912">
                  <c:v>376.58881980000001</c:v>
                </c:pt>
                <c:pt idx="37913">
                  <c:v>376.59875479999999</c:v>
                </c:pt>
                <c:pt idx="37914">
                  <c:v>376.60868879999998</c:v>
                </c:pt>
                <c:pt idx="37915">
                  <c:v>376.61862380000002</c:v>
                </c:pt>
                <c:pt idx="37916">
                  <c:v>376.62855880000001</c:v>
                </c:pt>
                <c:pt idx="37917">
                  <c:v>376.63849379999999</c:v>
                </c:pt>
                <c:pt idx="37918">
                  <c:v>376.64842779999998</c:v>
                </c:pt>
                <c:pt idx="37919">
                  <c:v>376.65836280000002</c:v>
                </c:pt>
                <c:pt idx="37920">
                  <c:v>376.6682978</c:v>
                </c:pt>
                <c:pt idx="37921">
                  <c:v>376.67823179999999</c:v>
                </c:pt>
                <c:pt idx="37922">
                  <c:v>376.68816679999998</c:v>
                </c:pt>
                <c:pt idx="37923">
                  <c:v>376.69810180000002</c:v>
                </c:pt>
                <c:pt idx="37924">
                  <c:v>376.7080368</c:v>
                </c:pt>
                <c:pt idx="37925">
                  <c:v>376.71797079999999</c:v>
                </c:pt>
                <c:pt idx="37926">
                  <c:v>376.72790579999997</c:v>
                </c:pt>
                <c:pt idx="37927">
                  <c:v>376.73784080000001</c:v>
                </c:pt>
                <c:pt idx="37928">
                  <c:v>376.7477758</c:v>
                </c:pt>
                <c:pt idx="37929">
                  <c:v>376.75770979999999</c:v>
                </c:pt>
                <c:pt idx="37930">
                  <c:v>376.76764480000003</c:v>
                </c:pt>
                <c:pt idx="37931">
                  <c:v>376.77757980000001</c:v>
                </c:pt>
                <c:pt idx="37932">
                  <c:v>376.7875138</c:v>
                </c:pt>
                <c:pt idx="37933">
                  <c:v>376.79744879999998</c:v>
                </c:pt>
                <c:pt idx="37934">
                  <c:v>376.80738380000003</c:v>
                </c:pt>
                <c:pt idx="37935">
                  <c:v>376.81731880000001</c:v>
                </c:pt>
                <c:pt idx="37936">
                  <c:v>376.8272523</c:v>
                </c:pt>
                <c:pt idx="37937">
                  <c:v>376.83718729999998</c:v>
                </c:pt>
                <c:pt idx="37938">
                  <c:v>376.84712230000002</c:v>
                </c:pt>
                <c:pt idx="37939">
                  <c:v>376.85705730000001</c:v>
                </c:pt>
                <c:pt idx="37940">
                  <c:v>376.8669913</c:v>
                </c:pt>
                <c:pt idx="37941">
                  <c:v>376.87692629999998</c:v>
                </c:pt>
                <c:pt idx="37942">
                  <c:v>376.88686130000002</c:v>
                </c:pt>
                <c:pt idx="37943">
                  <c:v>376.89679530000001</c:v>
                </c:pt>
                <c:pt idx="37944">
                  <c:v>376.90673029999999</c:v>
                </c:pt>
                <c:pt idx="37945">
                  <c:v>376.91666529999998</c:v>
                </c:pt>
                <c:pt idx="37946">
                  <c:v>376.92660030000002</c:v>
                </c:pt>
                <c:pt idx="37947">
                  <c:v>376.93653430000001</c:v>
                </c:pt>
                <c:pt idx="37948">
                  <c:v>376.94646929999999</c:v>
                </c:pt>
                <c:pt idx="37949">
                  <c:v>376.95640429999997</c:v>
                </c:pt>
                <c:pt idx="37950">
                  <c:v>376.96633830000002</c:v>
                </c:pt>
                <c:pt idx="37951">
                  <c:v>376.9762733</c:v>
                </c:pt>
                <c:pt idx="37952">
                  <c:v>376.98620829999999</c:v>
                </c:pt>
                <c:pt idx="37953">
                  <c:v>376.99614330000003</c:v>
                </c:pt>
                <c:pt idx="37954">
                  <c:v>377.00607730000002</c:v>
                </c:pt>
                <c:pt idx="37955">
                  <c:v>377.0160123</c:v>
                </c:pt>
                <c:pt idx="37956">
                  <c:v>377.02594729999998</c:v>
                </c:pt>
                <c:pt idx="37957">
                  <c:v>377.03588230000003</c:v>
                </c:pt>
                <c:pt idx="37958">
                  <c:v>377.04581630000001</c:v>
                </c:pt>
                <c:pt idx="37959">
                  <c:v>377.0557513</c:v>
                </c:pt>
                <c:pt idx="37960">
                  <c:v>377.06568629999998</c:v>
                </c:pt>
                <c:pt idx="37961">
                  <c:v>377.07562030000003</c:v>
                </c:pt>
                <c:pt idx="37962">
                  <c:v>377.08555530000001</c:v>
                </c:pt>
                <c:pt idx="37963">
                  <c:v>377.09549029999999</c:v>
                </c:pt>
                <c:pt idx="37964">
                  <c:v>377.10542529999998</c:v>
                </c:pt>
                <c:pt idx="37965">
                  <c:v>377.11535930000002</c:v>
                </c:pt>
                <c:pt idx="37966">
                  <c:v>377.12529430000001</c:v>
                </c:pt>
                <c:pt idx="37967">
                  <c:v>377.13522929999999</c:v>
                </c:pt>
                <c:pt idx="37968">
                  <c:v>377.14516329999998</c:v>
                </c:pt>
                <c:pt idx="37969">
                  <c:v>377.15509830000002</c:v>
                </c:pt>
                <c:pt idx="37970">
                  <c:v>377.1650333</c:v>
                </c:pt>
                <c:pt idx="37971">
                  <c:v>377.17496829999999</c:v>
                </c:pt>
                <c:pt idx="37972">
                  <c:v>377.18490229999998</c:v>
                </c:pt>
                <c:pt idx="37973">
                  <c:v>377.19483730000002</c:v>
                </c:pt>
                <c:pt idx="37974">
                  <c:v>377.2047723</c:v>
                </c:pt>
                <c:pt idx="37975">
                  <c:v>377.21470729999999</c:v>
                </c:pt>
                <c:pt idx="37976">
                  <c:v>377.22464129999997</c:v>
                </c:pt>
                <c:pt idx="37977">
                  <c:v>377.23457630000001</c:v>
                </c:pt>
                <c:pt idx="37978">
                  <c:v>377.2445113</c:v>
                </c:pt>
                <c:pt idx="37979">
                  <c:v>377.25444529999999</c:v>
                </c:pt>
                <c:pt idx="37980">
                  <c:v>377.26438030000003</c:v>
                </c:pt>
                <c:pt idx="37981">
                  <c:v>377.27431530000001</c:v>
                </c:pt>
                <c:pt idx="37982">
                  <c:v>377.2842503</c:v>
                </c:pt>
                <c:pt idx="37983">
                  <c:v>377.29418429999998</c:v>
                </c:pt>
                <c:pt idx="37984">
                  <c:v>377.30411930000002</c:v>
                </c:pt>
                <c:pt idx="37985">
                  <c:v>377.31405430000001</c:v>
                </c:pt>
                <c:pt idx="37986">
                  <c:v>377.32398929999999</c:v>
                </c:pt>
                <c:pt idx="37987">
                  <c:v>377.33392329999998</c:v>
                </c:pt>
                <c:pt idx="37988">
                  <c:v>377.34385830000002</c:v>
                </c:pt>
                <c:pt idx="37989">
                  <c:v>377.35379330000001</c:v>
                </c:pt>
                <c:pt idx="37990">
                  <c:v>377.36372729999999</c:v>
                </c:pt>
                <c:pt idx="37991">
                  <c:v>377.37366229999998</c:v>
                </c:pt>
                <c:pt idx="37992">
                  <c:v>377.38359730000002</c:v>
                </c:pt>
                <c:pt idx="37993">
                  <c:v>377.3935323</c:v>
                </c:pt>
                <c:pt idx="37994">
                  <c:v>377.40346629999999</c:v>
                </c:pt>
                <c:pt idx="37995">
                  <c:v>377.41340129999998</c:v>
                </c:pt>
                <c:pt idx="37996">
                  <c:v>377.42333630000002</c:v>
                </c:pt>
                <c:pt idx="37997">
                  <c:v>377.4332713</c:v>
                </c:pt>
                <c:pt idx="37998">
                  <c:v>377.44320529999999</c:v>
                </c:pt>
                <c:pt idx="37999">
                  <c:v>377.45314029999997</c:v>
                </c:pt>
                <c:pt idx="38000">
                  <c:v>377.46307530000001</c:v>
                </c:pt>
                <c:pt idx="38001">
                  <c:v>377.4730093</c:v>
                </c:pt>
                <c:pt idx="38002">
                  <c:v>377.48294429999999</c:v>
                </c:pt>
                <c:pt idx="38003">
                  <c:v>377.49287930000003</c:v>
                </c:pt>
                <c:pt idx="38004">
                  <c:v>377.50281430000001</c:v>
                </c:pt>
                <c:pt idx="38005">
                  <c:v>377.5127483</c:v>
                </c:pt>
                <c:pt idx="38006">
                  <c:v>377.52268329999998</c:v>
                </c:pt>
                <c:pt idx="38007">
                  <c:v>377.53261830000002</c:v>
                </c:pt>
                <c:pt idx="38008">
                  <c:v>377.54255230000001</c:v>
                </c:pt>
                <c:pt idx="38009">
                  <c:v>377.5524873</c:v>
                </c:pt>
                <c:pt idx="38010">
                  <c:v>377.56242229999998</c:v>
                </c:pt>
                <c:pt idx="38011">
                  <c:v>377.57235730000002</c:v>
                </c:pt>
                <c:pt idx="38012">
                  <c:v>377.58229130000001</c:v>
                </c:pt>
                <c:pt idx="38013">
                  <c:v>377.59222629999999</c:v>
                </c:pt>
                <c:pt idx="38014">
                  <c:v>377.60216129999998</c:v>
                </c:pt>
                <c:pt idx="38015">
                  <c:v>377.61209630000002</c:v>
                </c:pt>
                <c:pt idx="38016">
                  <c:v>377.62203030000001</c:v>
                </c:pt>
                <c:pt idx="38017">
                  <c:v>377.63196529999999</c:v>
                </c:pt>
                <c:pt idx="38018">
                  <c:v>377.64190029999997</c:v>
                </c:pt>
                <c:pt idx="38019">
                  <c:v>377.65183430000002</c:v>
                </c:pt>
                <c:pt idx="38020">
                  <c:v>377.6617693</c:v>
                </c:pt>
                <c:pt idx="38021">
                  <c:v>377.67170429999999</c:v>
                </c:pt>
                <c:pt idx="38022">
                  <c:v>377.68163929999997</c:v>
                </c:pt>
                <c:pt idx="38023">
                  <c:v>377.69157330000002</c:v>
                </c:pt>
                <c:pt idx="38024">
                  <c:v>377.7015083</c:v>
                </c:pt>
                <c:pt idx="38025">
                  <c:v>377.71144329999998</c:v>
                </c:pt>
                <c:pt idx="38026">
                  <c:v>377.72137830000003</c:v>
                </c:pt>
                <c:pt idx="38027">
                  <c:v>377.73131230000001</c:v>
                </c:pt>
                <c:pt idx="38028">
                  <c:v>377.7412473</c:v>
                </c:pt>
                <c:pt idx="38029">
                  <c:v>377.75118229999998</c:v>
                </c:pt>
                <c:pt idx="38030">
                  <c:v>377.76111630000003</c:v>
                </c:pt>
                <c:pt idx="38031">
                  <c:v>377.77105130000001</c:v>
                </c:pt>
                <c:pt idx="38032">
                  <c:v>377.7809863</c:v>
                </c:pt>
                <c:pt idx="38033">
                  <c:v>377.79092129999998</c:v>
                </c:pt>
                <c:pt idx="38034">
                  <c:v>377.80085530000002</c:v>
                </c:pt>
                <c:pt idx="38035">
                  <c:v>377.81079030000001</c:v>
                </c:pt>
                <c:pt idx="38036">
                  <c:v>377.82072549999998</c:v>
                </c:pt>
                <c:pt idx="38037">
                  <c:v>377.83066050000002</c:v>
                </c:pt>
                <c:pt idx="38038">
                  <c:v>377.84059450000001</c:v>
                </c:pt>
                <c:pt idx="38039">
                  <c:v>377.85052949999999</c:v>
                </c:pt>
                <c:pt idx="38040">
                  <c:v>377.86046449999998</c:v>
                </c:pt>
                <c:pt idx="38041">
                  <c:v>377.87039850000002</c:v>
                </c:pt>
                <c:pt idx="38042">
                  <c:v>377.88033350000001</c:v>
                </c:pt>
                <c:pt idx="38043">
                  <c:v>377.89026849999999</c:v>
                </c:pt>
                <c:pt idx="38044">
                  <c:v>377.90020349999998</c:v>
                </c:pt>
                <c:pt idx="38045">
                  <c:v>377.91013750000002</c:v>
                </c:pt>
                <c:pt idx="38046">
                  <c:v>377.9200725</c:v>
                </c:pt>
                <c:pt idx="38047">
                  <c:v>377.93000749999999</c:v>
                </c:pt>
                <c:pt idx="38048">
                  <c:v>377.93994249999997</c:v>
                </c:pt>
                <c:pt idx="38049">
                  <c:v>377.94987650000002</c:v>
                </c:pt>
                <c:pt idx="38050">
                  <c:v>377.9598115</c:v>
                </c:pt>
                <c:pt idx="38051">
                  <c:v>377.96974649999999</c:v>
                </c:pt>
                <c:pt idx="38052">
                  <c:v>377.97968150000003</c:v>
                </c:pt>
                <c:pt idx="38053">
                  <c:v>377.98961550000001</c:v>
                </c:pt>
                <c:pt idx="38054">
                  <c:v>377.9995505</c:v>
                </c:pt>
                <c:pt idx="38055">
                  <c:v>378.00948549999998</c:v>
                </c:pt>
                <c:pt idx="38056">
                  <c:v>378.01941950000003</c:v>
                </c:pt>
                <c:pt idx="38057">
                  <c:v>378.02935450000001</c:v>
                </c:pt>
                <c:pt idx="38058">
                  <c:v>378.0392895</c:v>
                </c:pt>
                <c:pt idx="38059">
                  <c:v>378.04922449999998</c:v>
                </c:pt>
                <c:pt idx="38060">
                  <c:v>378.05915850000002</c:v>
                </c:pt>
                <c:pt idx="38061">
                  <c:v>378.06909350000001</c:v>
                </c:pt>
                <c:pt idx="38062">
                  <c:v>378.07902849999999</c:v>
                </c:pt>
                <c:pt idx="38063">
                  <c:v>378.08896349999998</c:v>
                </c:pt>
                <c:pt idx="38064">
                  <c:v>378.09889750000002</c:v>
                </c:pt>
                <c:pt idx="38065">
                  <c:v>378.10883250000001</c:v>
                </c:pt>
                <c:pt idx="38066">
                  <c:v>378.11876749999999</c:v>
                </c:pt>
                <c:pt idx="38067">
                  <c:v>378.12870149999998</c:v>
                </c:pt>
                <c:pt idx="38068">
                  <c:v>378.13863650000002</c:v>
                </c:pt>
                <c:pt idx="38069">
                  <c:v>378.1485715</c:v>
                </c:pt>
                <c:pt idx="38070">
                  <c:v>378.15850649999999</c:v>
                </c:pt>
                <c:pt idx="38071">
                  <c:v>378.16844049999997</c:v>
                </c:pt>
                <c:pt idx="38072">
                  <c:v>378.17837550000002</c:v>
                </c:pt>
                <c:pt idx="38073">
                  <c:v>378.1883105</c:v>
                </c:pt>
                <c:pt idx="38074">
                  <c:v>378.19824549999998</c:v>
                </c:pt>
                <c:pt idx="38075">
                  <c:v>378.20817950000003</c:v>
                </c:pt>
                <c:pt idx="38076">
                  <c:v>378.21811450000001</c:v>
                </c:pt>
                <c:pt idx="38077">
                  <c:v>378.2280495</c:v>
                </c:pt>
                <c:pt idx="38078">
                  <c:v>378.23798349999998</c:v>
                </c:pt>
                <c:pt idx="38079">
                  <c:v>378.24791850000003</c:v>
                </c:pt>
                <c:pt idx="38080">
                  <c:v>378.25785350000001</c:v>
                </c:pt>
                <c:pt idx="38081">
                  <c:v>378.26778849999999</c:v>
                </c:pt>
                <c:pt idx="38082">
                  <c:v>378.27772249999998</c:v>
                </c:pt>
                <c:pt idx="38083">
                  <c:v>378.28765750000002</c:v>
                </c:pt>
                <c:pt idx="38084">
                  <c:v>378.29759250000001</c:v>
                </c:pt>
                <c:pt idx="38085">
                  <c:v>378.30752749999999</c:v>
                </c:pt>
                <c:pt idx="38086">
                  <c:v>378.31746149999998</c:v>
                </c:pt>
                <c:pt idx="38087">
                  <c:v>378.32739650000002</c:v>
                </c:pt>
                <c:pt idx="38088">
                  <c:v>378.3373315</c:v>
                </c:pt>
                <c:pt idx="38089">
                  <c:v>378.34726649999999</c:v>
                </c:pt>
                <c:pt idx="38090">
                  <c:v>378.35720049999998</c:v>
                </c:pt>
                <c:pt idx="38091">
                  <c:v>378.36713550000002</c:v>
                </c:pt>
                <c:pt idx="38092">
                  <c:v>378.3770705</c:v>
                </c:pt>
                <c:pt idx="38093">
                  <c:v>378.38700449999999</c:v>
                </c:pt>
                <c:pt idx="38094">
                  <c:v>378.39693949999997</c:v>
                </c:pt>
                <c:pt idx="38095">
                  <c:v>378.40687450000001</c:v>
                </c:pt>
                <c:pt idx="38096">
                  <c:v>378.4168095</c:v>
                </c:pt>
                <c:pt idx="38097">
                  <c:v>378.42674349999999</c:v>
                </c:pt>
                <c:pt idx="38098">
                  <c:v>378.43667850000003</c:v>
                </c:pt>
                <c:pt idx="38099">
                  <c:v>378.44661350000001</c:v>
                </c:pt>
                <c:pt idx="38100">
                  <c:v>378.4565485</c:v>
                </c:pt>
                <c:pt idx="38101">
                  <c:v>378.46648249999998</c:v>
                </c:pt>
                <c:pt idx="38102">
                  <c:v>378.47641750000003</c:v>
                </c:pt>
                <c:pt idx="38103">
                  <c:v>378.48635250000001</c:v>
                </c:pt>
                <c:pt idx="38104">
                  <c:v>378.4962865</c:v>
                </c:pt>
                <c:pt idx="38105">
                  <c:v>378.50622149999998</c:v>
                </c:pt>
                <c:pt idx="38106">
                  <c:v>378.51615650000002</c:v>
                </c:pt>
                <c:pt idx="38107">
                  <c:v>378.52609150000001</c:v>
                </c:pt>
                <c:pt idx="38108">
                  <c:v>378.53602549999999</c:v>
                </c:pt>
                <c:pt idx="38109">
                  <c:v>378.54596049999998</c:v>
                </c:pt>
                <c:pt idx="38110">
                  <c:v>378.55589550000002</c:v>
                </c:pt>
                <c:pt idx="38111">
                  <c:v>378.5658305</c:v>
                </c:pt>
                <c:pt idx="38112">
                  <c:v>378.57576449999999</c:v>
                </c:pt>
                <c:pt idx="38113">
                  <c:v>378.58569949999998</c:v>
                </c:pt>
                <c:pt idx="38114">
                  <c:v>378.59563450000002</c:v>
                </c:pt>
                <c:pt idx="38115">
                  <c:v>378.6055695</c:v>
                </c:pt>
                <c:pt idx="38116">
                  <c:v>378.61550349999999</c:v>
                </c:pt>
                <c:pt idx="38117">
                  <c:v>378.62543849999997</c:v>
                </c:pt>
                <c:pt idx="38118">
                  <c:v>378.63537350000001</c:v>
                </c:pt>
                <c:pt idx="38119">
                  <c:v>378.6453075</c:v>
                </c:pt>
                <c:pt idx="38120">
                  <c:v>378.65524249999999</c:v>
                </c:pt>
                <c:pt idx="38121">
                  <c:v>378.66517750000003</c:v>
                </c:pt>
                <c:pt idx="38122">
                  <c:v>378.67511250000001</c:v>
                </c:pt>
                <c:pt idx="38123">
                  <c:v>378.6850465</c:v>
                </c:pt>
                <c:pt idx="38124">
                  <c:v>378.69498149999998</c:v>
                </c:pt>
                <c:pt idx="38125">
                  <c:v>378.70491650000002</c:v>
                </c:pt>
                <c:pt idx="38126">
                  <c:v>378.71485150000001</c:v>
                </c:pt>
                <c:pt idx="38127">
                  <c:v>378.7247855</c:v>
                </c:pt>
                <c:pt idx="38128">
                  <c:v>378.73472049999998</c:v>
                </c:pt>
                <c:pt idx="38129">
                  <c:v>378.74465550000002</c:v>
                </c:pt>
                <c:pt idx="38130">
                  <c:v>378.75459050000001</c:v>
                </c:pt>
                <c:pt idx="38131">
                  <c:v>378.76452449999999</c:v>
                </c:pt>
                <c:pt idx="38132">
                  <c:v>378.77445949999998</c:v>
                </c:pt>
                <c:pt idx="38133">
                  <c:v>378.78439450000002</c:v>
                </c:pt>
                <c:pt idx="38134">
                  <c:v>378.79432850000001</c:v>
                </c:pt>
                <c:pt idx="38135">
                  <c:v>378.80426349999999</c:v>
                </c:pt>
                <c:pt idx="38136">
                  <c:v>378.81419849999997</c:v>
                </c:pt>
                <c:pt idx="38137">
                  <c:v>378.82413309999998</c:v>
                </c:pt>
                <c:pt idx="38138">
                  <c:v>378.83406710000003</c:v>
                </c:pt>
                <c:pt idx="38139">
                  <c:v>378.84400210000001</c:v>
                </c:pt>
                <c:pt idx="38140">
                  <c:v>378.8539371</c:v>
                </c:pt>
                <c:pt idx="38141">
                  <c:v>378.86387209999998</c:v>
                </c:pt>
                <c:pt idx="38142">
                  <c:v>378.87380610000002</c:v>
                </c:pt>
                <c:pt idx="38143">
                  <c:v>378.88374110000001</c:v>
                </c:pt>
                <c:pt idx="38144">
                  <c:v>378.89367609999999</c:v>
                </c:pt>
                <c:pt idx="38145">
                  <c:v>378.90361109999998</c:v>
                </c:pt>
                <c:pt idx="38146">
                  <c:v>378.91354510000002</c:v>
                </c:pt>
                <c:pt idx="38147">
                  <c:v>378.92348010000001</c:v>
                </c:pt>
                <c:pt idx="38148">
                  <c:v>378.93341509999999</c:v>
                </c:pt>
                <c:pt idx="38149">
                  <c:v>378.94334909999998</c:v>
                </c:pt>
                <c:pt idx="38150">
                  <c:v>378.95328410000002</c:v>
                </c:pt>
                <c:pt idx="38151">
                  <c:v>378.9632191</c:v>
                </c:pt>
                <c:pt idx="38152">
                  <c:v>378.97315409999999</c:v>
                </c:pt>
                <c:pt idx="38153">
                  <c:v>378.98308809999997</c:v>
                </c:pt>
                <c:pt idx="38154">
                  <c:v>378.99302310000002</c:v>
                </c:pt>
                <c:pt idx="38155">
                  <c:v>379.0029581</c:v>
                </c:pt>
                <c:pt idx="38156">
                  <c:v>379.01289309999999</c:v>
                </c:pt>
                <c:pt idx="38157">
                  <c:v>379.02282709999997</c:v>
                </c:pt>
                <c:pt idx="38158">
                  <c:v>379.03276210000001</c:v>
                </c:pt>
                <c:pt idx="38159">
                  <c:v>379.0426971</c:v>
                </c:pt>
                <c:pt idx="38160">
                  <c:v>379.05263209999998</c:v>
                </c:pt>
                <c:pt idx="38161">
                  <c:v>379.06256610000003</c:v>
                </c:pt>
                <c:pt idx="38162">
                  <c:v>379.07250110000001</c:v>
                </c:pt>
                <c:pt idx="38163">
                  <c:v>379.0824361</c:v>
                </c:pt>
                <c:pt idx="38164">
                  <c:v>379.09237009999998</c:v>
                </c:pt>
                <c:pt idx="38165">
                  <c:v>379.10230510000002</c:v>
                </c:pt>
                <c:pt idx="38166">
                  <c:v>379.11224010000001</c:v>
                </c:pt>
                <c:pt idx="38167">
                  <c:v>379.12217509999999</c:v>
                </c:pt>
                <c:pt idx="38168">
                  <c:v>379.13210909999998</c:v>
                </c:pt>
                <c:pt idx="38169">
                  <c:v>379.14204410000002</c:v>
                </c:pt>
                <c:pt idx="38170">
                  <c:v>379.15197910000001</c:v>
                </c:pt>
                <c:pt idx="38171">
                  <c:v>379.16191409999999</c:v>
                </c:pt>
                <c:pt idx="38172">
                  <c:v>379.17184809999998</c:v>
                </c:pt>
                <c:pt idx="38173">
                  <c:v>379.18178310000002</c:v>
                </c:pt>
                <c:pt idx="38174">
                  <c:v>379.1917181</c:v>
                </c:pt>
                <c:pt idx="38175">
                  <c:v>379.20165309999999</c:v>
                </c:pt>
                <c:pt idx="38176">
                  <c:v>379.21158709999997</c:v>
                </c:pt>
                <c:pt idx="38177">
                  <c:v>379.22152210000002</c:v>
                </c:pt>
                <c:pt idx="38178">
                  <c:v>379.2314571</c:v>
                </c:pt>
                <c:pt idx="38179">
                  <c:v>379.24139209999998</c:v>
                </c:pt>
                <c:pt idx="38180">
                  <c:v>379.25132610000003</c:v>
                </c:pt>
                <c:pt idx="38181">
                  <c:v>379.26126110000001</c:v>
                </c:pt>
                <c:pt idx="38182">
                  <c:v>379.2711961</c:v>
                </c:pt>
                <c:pt idx="38183">
                  <c:v>379.28113109999998</c:v>
                </c:pt>
                <c:pt idx="38184">
                  <c:v>379.29106510000003</c:v>
                </c:pt>
                <c:pt idx="38185">
                  <c:v>379.30100010000001</c:v>
                </c:pt>
                <c:pt idx="38186">
                  <c:v>379.31093509999999</c:v>
                </c:pt>
                <c:pt idx="38187">
                  <c:v>379.32086909999998</c:v>
                </c:pt>
                <c:pt idx="38188">
                  <c:v>379.33080410000002</c:v>
                </c:pt>
                <c:pt idx="38189">
                  <c:v>379.34073910000001</c:v>
                </c:pt>
                <c:pt idx="38190">
                  <c:v>379.35067409999999</c:v>
                </c:pt>
                <c:pt idx="38191">
                  <c:v>379.36060809999998</c:v>
                </c:pt>
                <c:pt idx="38192">
                  <c:v>379.37054310000002</c:v>
                </c:pt>
                <c:pt idx="38193">
                  <c:v>379.3804781</c:v>
                </c:pt>
                <c:pt idx="38194">
                  <c:v>379.39041309999999</c:v>
                </c:pt>
                <c:pt idx="38195">
                  <c:v>379.40034709999998</c:v>
                </c:pt>
                <c:pt idx="38196">
                  <c:v>379.41028210000002</c:v>
                </c:pt>
                <c:pt idx="38197">
                  <c:v>379.4202171</c:v>
                </c:pt>
                <c:pt idx="38198">
                  <c:v>379.43015209999999</c:v>
                </c:pt>
                <c:pt idx="38199">
                  <c:v>379.44008609999997</c:v>
                </c:pt>
                <c:pt idx="38200">
                  <c:v>379.45002110000001</c:v>
                </c:pt>
                <c:pt idx="38201">
                  <c:v>379.4599561</c:v>
                </c:pt>
                <c:pt idx="38202">
                  <c:v>379.46989109999998</c:v>
                </c:pt>
                <c:pt idx="38203">
                  <c:v>379.47982510000003</c:v>
                </c:pt>
                <c:pt idx="38204">
                  <c:v>379.48976010000001</c:v>
                </c:pt>
                <c:pt idx="38205">
                  <c:v>379.4996951</c:v>
                </c:pt>
                <c:pt idx="38206">
                  <c:v>379.50963009999998</c:v>
                </c:pt>
                <c:pt idx="38207">
                  <c:v>379.51956410000003</c:v>
                </c:pt>
                <c:pt idx="38208">
                  <c:v>379.52949910000001</c:v>
                </c:pt>
                <c:pt idx="38209">
                  <c:v>379.53943409999999</c:v>
                </c:pt>
                <c:pt idx="38210">
                  <c:v>379.54936809999998</c:v>
                </c:pt>
                <c:pt idx="38211">
                  <c:v>379.55930310000002</c:v>
                </c:pt>
                <c:pt idx="38212">
                  <c:v>379.56923810000001</c:v>
                </c:pt>
                <c:pt idx="38213">
                  <c:v>379.57917309999999</c:v>
                </c:pt>
                <c:pt idx="38214">
                  <c:v>379.58910709999998</c:v>
                </c:pt>
                <c:pt idx="38215">
                  <c:v>379.59904210000002</c:v>
                </c:pt>
                <c:pt idx="38216">
                  <c:v>379.6089771</c:v>
                </c:pt>
                <c:pt idx="38217">
                  <c:v>379.61891209999999</c:v>
                </c:pt>
                <c:pt idx="38218">
                  <c:v>379.62884609999998</c:v>
                </c:pt>
                <c:pt idx="38219">
                  <c:v>379.63878110000002</c:v>
                </c:pt>
                <c:pt idx="38220">
                  <c:v>379.6487161</c:v>
                </c:pt>
                <c:pt idx="38221">
                  <c:v>379.65865109999999</c:v>
                </c:pt>
                <c:pt idx="38222">
                  <c:v>379.66858509999997</c:v>
                </c:pt>
                <c:pt idx="38223">
                  <c:v>379.67852010000001</c:v>
                </c:pt>
                <c:pt idx="38224">
                  <c:v>379.6884551</c:v>
                </c:pt>
                <c:pt idx="38225">
                  <c:v>379.69839009999998</c:v>
                </c:pt>
                <c:pt idx="38226">
                  <c:v>379.70832410000003</c:v>
                </c:pt>
                <c:pt idx="38227">
                  <c:v>379.71825910000001</c:v>
                </c:pt>
                <c:pt idx="38228">
                  <c:v>379.7281941</c:v>
                </c:pt>
                <c:pt idx="38229">
                  <c:v>379.73812909999998</c:v>
                </c:pt>
                <c:pt idx="38230">
                  <c:v>379.74806310000002</c:v>
                </c:pt>
                <c:pt idx="38231">
                  <c:v>379.75799810000001</c:v>
                </c:pt>
                <c:pt idx="38232">
                  <c:v>379.76793309999999</c:v>
                </c:pt>
                <c:pt idx="38233">
                  <c:v>379.77786809999998</c:v>
                </c:pt>
                <c:pt idx="38234">
                  <c:v>379.78780210000002</c:v>
                </c:pt>
                <c:pt idx="38235">
                  <c:v>379.79773710000001</c:v>
                </c:pt>
                <c:pt idx="38236">
                  <c:v>379.80767209999999</c:v>
                </c:pt>
                <c:pt idx="38237">
                  <c:v>379.81760609999998</c:v>
                </c:pt>
                <c:pt idx="38238">
                  <c:v>379.82754089999997</c:v>
                </c:pt>
                <c:pt idx="38239">
                  <c:v>379.83747590000002</c:v>
                </c:pt>
                <c:pt idx="38240">
                  <c:v>379.8474109</c:v>
                </c:pt>
                <c:pt idx="38241">
                  <c:v>379.85734489999999</c:v>
                </c:pt>
                <c:pt idx="38242">
                  <c:v>379.86727990000003</c:v>
                </c:pt>
                <c:pt idx="38243">
                  <c:v>379.87721490000001</c:v>
                </c:pt>
                <c:pt idx="38244">
                  <c:v>379.8871499</c:v>
                </c:pt>
                <c:pt idx="38245">
                  <c:v>379.89708389999998</c:v>
                </c:pt>
                <c:pt idx="38246">
                  <c:v>379.90701890000003</c:v>
                </c:pt>
                <c:pt idx="38247">
                  <c:v>379.91695390000001</c:v>
                </c:pt>
                <c:pt idx="38248">
                  <c:v>379.92688889999999</c:v>
                </c:pt>
                <c:pt idx="38249">
                  <c:v>379.93682289999998</c:v>
                </c:pt>
                <c:pt idx="38250">
                  <c:v>379.94675790000002</c:v>
                </c:pt>
                <c:pt idx="38251">
                  <c:v>379.95669290000001</c:v>
                </c:pt>
                <c:pt idx="38252">
                  <c:v>379.96662789999999</c:v>
                </c:pt>
                <c:pt idx="38253">
                  <c:v>379.97656189999998</c:v>
                </c:pt>
                <c:pt idx="38254">
                  <c:v>379.98649690000002</c:v>
                </c:pt>
                <c:pt idx="38255">
                  <c:v>379.9964319</c:v>
                </c:pt>
                <c:pt idx="38256">
                  <c:v>380.00636689999999</c:v>
                </c:pt>
                <c:pt idx="38257">
                  <c:v>380.01630089999998</c:v>
                </c:pt>
                <c:pt idx="38258">
                  <c:v>380.02623590000002</c:v>
                </c:pt>
                <c:pt idx="38259">
                  <c:v>380.0361709</c:v>
                </c:pt>
                <c:pt idx="38260">
                  <c:v>380.04610589999999</c:v>
                </c:pt>
                <c:pt idx="38261">
                  <c:v>380.05603989999997</c:v>
                </c:pt>
                <c:pt idx="38262">
                  <c:v>380.06597490000001</c:v>
                </c:pt>
                <c:pt idx="38263">
                  <c:v>380.0759099</c:v>
                </c:pt>
                <c:pt idx="38264">
                  <c:v>380.08584489999998</c:v>
                </c:pt>
                <c:pt idx="38265">
                  <c:v>380.09577890000003</c:v>
                </c:pt>
                <c:pt idx="38266">
                  <c:v>380.10571390000001</c:v>
                </c:pt>
                <c:pt idx="38267">
                  <c:v>380.1156489</c:v>
                </c:pt>
                <c:pt idx="38268">
                  <c:v>380.12558389999998</c:v>
                </c:pt>
                <c:pt idx="38269">
                  <c:v>380.13551790000002</c:v>
                </c:pt>
                <c:pt idx="38270">
                  <c:v>380.14545290000001</c:v>
                </c:pt>
                <c:pt idx="38271">
                  <c:v>380.15538789999999</c:v>
                </c:pt>
                <c:pt idx="38272">
                  <c:v>380.16532289999998</c:v>
                </c:pt>
                <c:pt idx="38273">
                  <c:v>380.17525690000002</c:v>
                </c:pt>
                <c:pt idx="38274">
                  <c:v>380.18519190000001</c:v>
                </c:pt>
                <c:pt idx="38275">
                  <c:v>380.19512689999999</c:v>
                </c:pt>
                <c:pt idx="38276">
                  <c:v>380.20506189999998</c:v>
                </c:pt>
                <c:pt idx="38277">
                  <c:v>380.21499590000002</c:v>
                </c:pt>
                <c:pt idx="38278">
                  <c:v>380.2249309</c:v>
                </c:pt>
                <c:pt idx="38279">
                  <c:v>380.23486589999999</c:v>
                </c:pt>
                <c:pt idx="38280">
                  <c:v>380.24480089999997</c:v>
                </c:pt>
                <c:pt idx="38281">
                  <c:v>380.25473490000002</c:v>
                </c:pt>
                <c:pt idx="38282">
                  <c:v>380.2646699</c:v>
                </c:pt>
                <c:pt idx="38283">
                  <c:v>380.27460489999999</c:v>
                </c:pt>
                <c:pt idx="38284">
                  <c:v>380.28453990000003</c:v>
                </c:pt>
                <c:pt idx="38285">
                  <c:v>380.29447390000001</c:v>
                </c:pt>
                <c:pt idx="38286">
                  <c:v>380.3044089</c:v>
                </c:pt>
                <c:pt idx="38287">
                  <c:v>380.31434389999998</c:v>
                </c:pt>
                <c:pt idx="38288">
                  <c:v>380.32427890000002</c:v>
                </c:pt>
                <c:pt idx="38289">
                  <c:v>380.33421390000001</c:v>
                </c:pt>
                <c:pt idx="38290">
                  <c:v>380.3441479</c:v>
                </c:pt>
                <c:pt idx="38291">
                  <c:v>380.35408289999998</c:v>
                </c:pt>
                <c:pt idx="38292">
                  <c:v>380.36401790000002</c:v>
                </c:pt>
                <c:pt idx="38293">
                  <c:v>380.37395290000001</c:v>
                </c:pt>
                <c:pt idx="38294">
                  <c:v>380.38388689999999</c:v>
                </c:pt>
                <c:pt idx="38295">
                  <c:v>380.39382189999998</c:v>
                </c:pt>
                <c:pt idx="38296">
                  <c:v>380.40375690000002</c:v>
                </c:pt>
                <c:pt idx="38297">
                  <c:v>380.4136919</c:v>
                </c:pt>
                <c:pt idx="38298">
                  <c:v>380.42362689999999</c:v>
                </c:pt>
                <c:pt idx="38299">
                  <c:v>380.43356089999997</c:v>
                </c:pt>
                <c:pt idx="38300">
                  <c:v>380.44349590000002</c:v>
                </c:pt>
                <c:pt idx="38301">
                  <c:v>380.4534309</c:v>
                </c:pt>
                <c:pt idx="38302">
                  <c:v>380.46336589999999</c:v>
                </c:pt>
                <c:pt idx="38303">
                  <c:v>380.47329989999997</c:v>
                </c:pt>
                <c:pt idx="38304">
                  <c:v>380.48323490000001</c:v>
                </c:pt>
                <c:pt idx="38305">
                  <c:v>380.4931699</c:v>
                </c:pt>
                <c:pt idx="38306">
                  <c:v>380.50310489999998</c:v>
                </c:pt>
                <c:pt idx="38307">
                  <c:v>380.51303990000002</c:v>
                </c:pt>
                <c:pt idx="38308">
                  <c:v>380.52297390000001</c:v>
                </c:pt>
                <c:pt idx="38309">
                  <c:v>380.5329089</c:v>
                </c:pt>
                <c:pt idx="38310">
                  <c:v>380.54284389999998</c:v>
                </c:pt>
                <c:pt idx="38311">
                  <c:v>380.55277890000002</c:v>
                </c:pt>
                <c:pt idx="38312">
                  <c:v>380.56271290000001</c:v>
                </c:pt>
                <c:pt idx="38313">
                  <c:v>380.57264789999999</c:v>
                </c:pt>
                <c:pt idx="38314">
                  <c:v>380.58258289999998</c:v>
                </c:pt>
                <c:pt idx="38315">
                  <c:v>380.59251790000002</c:v>
                </c:pt>
                <c:pt idx="38316">
                  <c:v>380.6024529</c:v>
                </c:pt>
                <c:pt idx="38317">
                  <c:v>380.61238689999999</c:v>
                </c:pt>
                <c:pt idx="38318">
                  <c:v>380.62232189999997</c:v>
                </c:pt>
                <c:pt idx="38319">
                  <c:v>380.63225690000002</c:v>
                </c:pt>
                <c:pt idx="38320">
                  <c:v>380.6421919</c:v>
                </c:pt>
                <c:pt idx="38321">
                  <c:v>380.65212689999998</c:v>
                </c:pt>
                <c:pt idx="38322">
                  <c:v>380.66206089999997</c:v>
                </c:pt>
                <c:pt idx="38323">
                  <c:v>380.67199590000001</c:v>
                </c:pt>
                <c:pt idx="38324">
                  <c:v>380.6819309</c:v>
                </c:pt>
                <c:pt idx="38325">
                  <c:v>380.69186589999998</c:v>
                </c:pt>
                <c:pt idx="38326">
                  <c:v>380.70180090000002</c:v>
                </c:pt>
                <c:pt idx="38327">
                  <c:v>380.71173490000001</c:v>
                </c:pt>
                <c:pt idx="38328">
                  <c:v>380.72166989999999</c:v>
                </c:pt>
                <c:pt idx="38329">
                  <c:v>380.73160489999998</c:v>
                </c:pt>
                <c:pt idx="38330">
                  <c:v>380.74153990000002</c:v>
                </c:pt>
                <c:pt idx="38331">
                  <c:v>380.75147490000001</c:v>
                </c:pt>
                <c:pt idx="38332">
                  <c:v>380.76140889999999</c:v>
                </c:pt>
                <c:pt idx="38333">
                  <c:v>380.77134389999998</c:v>
                </c:pt>
                <c:pt idx="38334">
                  <c:v>380.78127890000002</c:v>
                </c:pt>
                <c:pt idx="38335">
                  <c:v>380.7912139</c:v>
                </c:pt>
                <c:pt idx="38336">
                  <c:v>380.80114889999999</c:v>
                </c:pt>
                <c:pt idx="38337">
                  <c:v>380.81108289999997</c:v>
                </c:pt>
                <c:pt idx="38338">
                  <c:v>380.82101790000002</c:v>
                </c:pt>
                <c:pt idx="38339">
                  <c:v>380.83095429999997</c:v>
                </c:pt>
                <c:pt idx="38340">
                  <c:v>380.84088930000001</c:v>
                </c:pt>
                <c:pt idx="38341">
                  <c:v>380.8508243</c:v>
                </c:pt>
                <c:pt idx="38342">
                  <c:v>380.86075929999998</c:v>
                </c:pt>
                <c:pt idx="38343">
                  <c:v>380.87069330000003</c:v>
                </c:pt>
                <c:pt idx="38344">
                  <c:v>380.88062830000001</c:v>
                </c:pt>
                <c:pt idx="38345">
                  <c:v>380.8905633</c:v>
                </c:pt>
                <c:pt idx="38346">
                  <c:v>380.90049829999998</c:v>
                </c:pt>
                <c:pt idx="38347">
                  <c:v>380.91043330000002</c:v>
                </c:pt>
                <c:pt idx="38348">
                  <c:v>380.92036730000001</c:v>
                </c:pt>
                <c:pt idx="38349">
                  <c:v>380.93030229999999</c:v>
                </c:pt>
                <c:pt idx="38350">
                  <c:v>380.94023729999998</c:v>
                </c:pt>
                <c:pt idx="38351">
                  <c:v>380.95017230000002</c:v>
                </c:pt>
                <c:pt idx="38352">
                  <c:v>380.9601073</c:v>
                </c:pt>
                <c:pt idx="38353">
                  <c:v>380.97004129999999</c:v>
                </c:pt>
                <c:pt idx="38354">
                  <c:v>380.97997629999998</c:v>
                </c:pt>
                <c:pt idx="38355">
                  <c:v>380.98991130000002</c:v>
                </c:pt>
                <c:pt idx="38356">
                  <c:v>380.9998463</c:v>
                </c:pt>
                <c:pt idx="38357">
                  <c:v>381.00978129999999</c:v>
                </c:pt>
                <c:pt idx="38358">
                  <c:v>381.01971630000003</c:v>
                </c:pt>
                <c:pt idx="38359">
                  <c:v>381.02965030000001</c:v>
                </c:pt>
                <c:pt idx="38360">
                  <c:v>381.0395853</c:v>
                </c:pt>
                <c:pt idx="38361">
                  <c:v>381.04952029999998</c:v>
                </c:pt>
                <c:pt idx="38362">
                  <c:v>381.05945530000002</c:v>
                </c:pt>
                <c:pt idx="38363">
                  <c:v>381.06939030000001</c:v>
                </c:pt>
                <c:pt idx="38364">
                  <c:v>381.0793243</c:v>
                </c:pt>
                <c:pt idx="38365">
                  <c:v>381.08925929999998</c:v>
                </c:pt>
                <c:pt idx="38366">
                  <c:v>381.09919430000002</c:v>
                </c:pt>
                <c:pt idx="38367">
                  <c:v>381.10912930000001</c:v>
                </c:pt>
                <c:pt idx="38368">
                  <c:v>381.11906429999999</c:v>
                </c:pt>
                <c:pt idx="38369">
                  <c:v>381.12899929999998</c:v>
                </c:pt>
                <c:pt idx="38370">
                  <c:v>381.13893330000002</c:v>
                </c:pt>
                <c:pt idx="38371">
                  <c:v>381.1488683</c:v>
                </c:pt>
                <c:pt idx="38372">
                  <c:v>381.15880329999999</c:v>
                </c:pt>
                <c:pt idx="38373">
                  <c:v>381.16873829999997</c:v>
                </c:pt>
                <c:pt idx="38374">
                  <c:v>381.17867330000001</c:v>
                </c:pt>
                <c:pt idx="38375">
                  <c:v>381.1886083</c:v>
                </c:pt>
                <c:pt idx="38376">
                  <c:v>381.19854229999999</c:v>
                </c:pt>
                <c:pt idx="38377">
                  <c:v>381.20847730000003</c:v>
                </c:pt>
                <c:pt idx="38378">
                  <c:v>381.21841230000001</c:v>
                </c:pt>
                <c:pt idx="38379">
                  <c:v>381.2283473</c:v>
                </c:pt>
                <c:pt idx="38380">
                  <c:v>381.23828229999998</c:v>
                </c:pt>
                <c:pt idx="38381">
                  <c:v>381.24821730000002</c:v>
                </c:pt>
                <c:pt idx="38382">
                  <c:v>381.25815130000001</c:v>
                </c:pt>
                <c:pt idx="38383">
                  <c:v>381.26808629999999</c:v>
                </c:pt>
                <c:pt idx="38384">
                  <c:v>381.27802129999998</c:v>
                </c:pt>
                <c:pt idx="38385">
                  <c:v>381.28795630000002</c:v>
                </c:pt>
                <c:pt idx="38386">
                  <c:v>381.2978913</c:v>
                </c:pt>
                <c:pt idx="38387">
                  <c:v>381.30782629999999</c:v>
                </c:pt>
                <c:pt idx="38388">
                  <c:v>381.31776029999997</c:v>
                </c:pt>
                <c:pt idx="38389">
                  <c:v>381.32769530000002</c:v>
                </c:pt>
                <c:pt idx="38390">
                  <c:v>381.3376303</c:v>
                </c:pt>
                <c:pt idx="38391">
                  <c:v>381.34756529999999</c:v>
                </c:pt>
                <c:pt idx="38392">
                  <c:v>381.35750030000003</c:v>
                </c:pt>
                <c:pt idx="38393">
                  <c:v>381.36743530000001</c:v>
                </c:pt>
                <c:pt idx="38394">
                  <c:v>381.3773693</c:v>
                </c:pt>
                <c:pt idx="38395">
                  <c:v>381.38730429999998</c:v>
                </c:pt>
                <c:pt idx="38396">
                  <c:v>381.39723930000002</c:v>
                </c:pt>
                <c:pt idx="38397">
                  <c:v>381.40717430000001</c:v>
                </c:pt>
                <c:pt idx="38398">
                  <c:v>381.41710929999999</c:v>
                </c:pt>
                <c:pt idx="38399">
                  <c:v>381.42704429999998</c:v>
                </c:pt>
                <c:pt idx="38400">
                  <c:v>381.43697830000002</c:v>
                </c:pt>
                <c:pt idx="38401">
                  <c:v>381.44691330000001</c:v>
                </c:pt>
                <c:pt idx="38402">
                  <c:v>381.45684829999999</c:v>
                </c:pt>
                <c:pt idx="38403">
                  <c:v>381.46678329999997</c:v>
                </c:pt>
                <c:pt idx="38404">
                  <c:v>381.47671830000002</c:v>
                </c:pt>
                <c:pt idx="38405">
                  <c:v>381.4866533</c:v>
                </c:pt>
                <c:pt idx="38406">
                  <c:v>381.49658729999999</c:v>
                </c:pt>
                <c:pt idx="38407">
                  <c:v>381.50652229999997</c:v>
                </c:pt>
                <c:pt idx="38408">
                  <c:v>381.51645730000001</c:v>
                </c:pt>
                <c:pt idx="38409">
                  <c:v>381.5263923</c:v>
                </c:pt>
                <c:pt idx="38410">
                  <c:v>381.53632729999998</c:v>
                </c:pt>
                <c:pt idx="38411">
                  <c:v>381.54626230000002</c:v>
                </c:pt>
                <c:pt idx="38412">
                  <c:v>381.55619730000001</c:v>
                </c:pt>
                <c:pt idx="38413">
                  <c:v>381.5661313</c:v>
                </c:pt>
                <c:pt idx="38414">
                  <c:v>381.57606629999998</c:v>
                </c:pt>
                <c:pt idx="38415">
                  <c:v>381.58600130000002</c:v>
                </c:pt>
                <c:pt idx="38416">
                  <c:v>381.59593630000001</c:v>
                </c:pt>
                <c:pt idx="38417">
                  <c:v>381.60587129999999</c:v>
                </c:pt>
                <c:pt idx="38418">
                  <c:v>381.61580629999997</c:v>
                </c:pt>
                <c:pt idx="38419">
                  <c:v>381.62574030000002</c:v>
                </c:pt>
                <c:pt idx="38420">
                  <c:v>381.6356753</c:v>
                </c:pt>
                <c:pt idx="38421">
                  <c:v>381.64561029999999</c:v>
                </c:pt>
                <c:pt idx="38422">
                  <c:v>381.65554529999997</c:v>
                </c:pt>
                <c:pt idx="38423">
                  <c:v>381.66548030000001</c:v>
                </c:pt>
                <c:pt idx="38424">
                  <c:v>381.6754153</c:v>
                </c:pt>
                <c:pt idx="38425">
                  <c:v>381.68535029999998</c:v>
                </c:pt>
                <c:pt idx="38426">
                  <c:v>381.69528430000003</c:v>
                </c:pt>
                <c:pt idx="38427">
                  <c:v>381.70521930000001</c:v>
                </c:pt>
                <c:pt idx="38428">
                  <c:v>381.71515429999999</c:v>
                </c:pt>
                <c:pt idx="38429">
                  <c:v>381.72508929999998</c:v>
                </c:pt>
                <c:pt idx="38430">
                  <c:v>381.73502430000002</c:v>
                </c:pt>
                <c:pt idx="38431">
                  <c:v>381.7449593</c:v>
                </c:pt>
                <c:pt idx="38432">
                  <c:v>381.75489429999999</c:v>
                </c:pt>
                <c:pt idx="38433">
                  <c:v>381.76482829999998</c:v>
                </c:pt>
                <c:pt idx="38434">
                  <c:v>381.77476330000002</c:v>
                </c:pt>
                <c:pt idx="38435">
                  <c:v>381.7846983</c:v>
                </c:pt>
                <c:pt idx="38436">
                  <c:v>381.79463329999999</c:v>
                </c:pt>
                <c:pt idx="38437">
                  <c:v>381.80456830000003</c:v>
                </c:pt>
                <c:pt idx="38438">
                  <c:v>381.81450330000001</c:v>
                </c:pt>
                <c:pt idx="38439">
                  <c:v>381.82443790000002</c:v>
                </c:pt>
                <c:pt idx="38440">
                  <c:v>381.83437290000001</c:v>
                </c:pt>
                <c:pt idx="38441">
                  <c:v>381.84430689999999</c:v>
                </c:pt>
                <c:pt idx="38442">
                  <c:v>381.85424189999998</c:v>
                </c:pt>
                <c:pt idx="38443">
                  <c:v>381.86417690000002</c:v>
                </c:pt>
                <c:pt idx="38444">
                  <c:v>381.8741119</c:v>
                </c:pt>
                <c:pt idx="38445">
                  <c:v>381.88404689999999</c:v>
                </c:pt>
                <c:pt idx="38446">
                  <c:v>381.89398189999997</c:v>
                </c:pt>
                <c:pt idx="38447">
                  <c:v>381.90391690000001</c:v>
                </c:pt>
                <c:pt idx="38448">
                  <c:v>381.9138519</c:v>
                </c:pt>
                <c:pt idx="38449">
                  <c:v>381.92378589999998</c:v>
                </c:pt>
                <c:pt idx="38450">
                  <c:v>381.93372090000003</c:v>
                </c:pt>
                <c:pt idx="38451">
                  <c:v>381.94365590000001</c:v>
                </c:pt>
                <c:pt idx="38452">
                  <c:v>381.95359089999999</c:v>
                </c:pt>
                <c:pt idx="38453">
                  <c:v>381.96352589999998</c:v>
                </c:pt>
                <c:pt idx="38454">
                  <c:v>381.97346090000002</c:v>
                </c:pt>
                <c:pt idx="38455">
                  <c:v>381.9833959</c:v>
                </c:pt>
                <c:pt idx="38456">
                  <c:v>381.99333089999999</c:v>
                </c:pt>
                <c:pt idx="38457">
                  <c:v>382.00326489999998</c:v>
                </c:pt>
                <c:pt idx="38458">
                  <c:v>382.01319990000002</c:v>
                </c:pt>
                <c:pt idx="38459">
                  <c:v>382.0231349</c:v>
                </c:pt>
                <c:pt idx="38460">
                  <c:v>382.03306989999999</c:v>
                </c:pt>
                <c:pt idx="38461">
                  <c:v>382.04300490000003</c:v>
                </c:pt>
                <c:pt idx="38462">
                  <c:v>382.05293990000001</c:v>
                </c:pt>
                <c:pt idx="38463">
                  <c:v>382.0628749</c:v>
                </c:pt>
                <c:pt idx="38464">
                  <c:v>382.07280989999998</c:v>
                </c:pt>
                <c:pt idx="38465">
                  <c:v>382.08274390000003</c:v>
                </c:pt>
                <c:pt idx="38466">
                  <c:v>382.09267890000001</c:v>
                </c:pt>
                <c:pt idx="38467">
                  <c:v>382.10261389999999</c:v>
                </c:pt>
                <c:pt idx="38468">
                  <c:v>382.11254889999998</c:v>
                </c:pt>
                <c:pt idx="38469">
                  <c:v>382.12248390000002</c:v>
                </c:pt>
                <c:pt idx="38470">
                  <c:v>382.1324189</c:v>
                </c:pt>
                <c:pt idx="38471">
                  <c:v>382.14235389999999</c:v>
                </c:pt>
                <c:pt idx="38472">
                  <c:v>382.15228889999997</c:v>
                </c:pt>
                <c:pt idx="38473">
                  <c:v>382.16222390000001</c:v>
                </c:pt>
                <c:pt idx="38474">
                  <c:v>382.1721579</c:v>
                </c:pt>
                <c:pt idx="38475">
                  <c:v>382.18209289999999</c:v>
                </c:pt>
                <c:pt idx="38476">
                  <c:v>382.19202790000003</c:v>
                </c:pt>
                <c:pt idx="38477">
                  <c:v>382.20196290000001</c:v>
                </c:pt>
                <c:pt idx="38478">
                  <c:v>382.2118979</c:v>
                </c:pt>
                <c:pt idx="38479">
                  <c:v>382.22183289999998</c:v>
                </c:pt>
                <c:pt idx="38480">
                  <c:v>382.23176790000002</c:v>
                </c:pt>
                <c:pt idx="38481">
                  <c:v>382.24170290000001</c:v>
                </c:pt>
                <c:pt idx="38482">
                  <c:v>382.25163789999999</c:v>
                </c:pt>
                <c:pt idx="38483">
                  <c:v>382.26157189999998</c:v>
                </c:pt>
                <c:pt idx="38484">
                  <c:v>382.27150690000002</c:v>
                </c:pt>
                <c:pt idx="38485">
                  <c:v>382.2814419</c:v>
                </c:pt>
                <c:pt idx="38486">
                  <c:v>382.29137689999999</c:v>
                </c:pt>
                <c:pt idx="38487">
                  <c:v>382.30131189999997</c:v>
                </c:pt>
                <c:pt idx="38488">
                  <c:v>382.31124690000001</c:v>
                </c:pt>
                <c:pt idx="38489">
                  <c:v>382.3211819</c:v>
                </c:pt>
                <c:pt idx="38490">
                  <c:v>382.33111689999998</c:v>
                </c:pt>
                <c:pt idx="38491">
                  <c:v>382.34105090000003</c:v>
                </c:pt>
                <c:pt idx="38492">
                  <c:v>382.35098590000001</c:v>
                </c:pt>
                <c:pt idx="38493">
                  <c:v>382.3609209</c:v>
                </c:pt>
                <c:pt idx="38494">
                  <c:v>382.37085589999998</c:v>
                </c:pt>
                <c:pt idx="38495">
                  <c:v>382.38079090000002</c:v>
                </c:pt>
                <c:pt idx="38496">
                  <c:v>382.39072590000001</c:v>
                </c:pt>
                <c:pt idx="38497">
                  <c:v>382.40066089999999</c:v>
                </c:pt>
                <c:pt idx="38498">
                  <c:v>382.41059589999998</c:v>
                </c:pt>
                <c:pt idx="38499">
                  <c:v>382.42053090000002</c:v>
                </c:pt>
                <c:pt idx="38500">
                  <c:v>382.4304659</c:v>
                </c:pt>
                <c:pt idx="38501">
                  <c:v>382.44039989999999</c:v>
                </c:pt>
                <c:pt idx="38502">
                  <c:v>382.45033489999997</c:v>
                </c:pt>
                <c:pt idx="38503">
                  <c:v>382.46026990000001</c:v>
                </c:pt>
                <c:pt idx="38504">
                  <c:v>382.4702049</c:v>
                </c:pt>
                <c:pt idx="38505">
                  <c:v>382.48013989999998</c:v>
                </c:pt>
                <c:pt idx="38506">
                  <c:v>382.49007490000002</c:v>
                </c:pt>
                <c:pt idx="38507">
                  <c:v>382.50000990000001</c:v>
                </c:pt>
                <c:pt idx="38508">
                  <c:v>382.50994489999999</c:v>
                </c:pt>
                <c:pt idx="38509">
                  <c:v>382.51987989999998</c:v>
                </c:pt>
                <c:pt idx="38510">
                  <c:v>382.52981390000002</c:v>
                </c:pt>
                <c:pt idx="38511">
                  <c:v>382.53974890000001</c:v>
                </c:pt>
                <c:pt idx="38512">
                  <c:v>382.54968389999999</c:v>
                </c:pt>
                <c:pt idx="38513">
                  <c:v>382.55961889999998</c:v>
                </c:pt>
                <c:pt idx="38514">
                  <c:v>382.56955390000002</c:v>
                </c:pt>
                <c:pt idx="38515">
                  <c:v>382.5794889</c:v>
                </c:pt>
                <c:pt idx="38516">
                  <c:v>382.58942389999999</c:v>
                </c:pt>
                <c:pt idx="38517">
                  <c:v>382.59935890000003</c:v>
                </c:pt>
                <c:pt idx="38518">
                  <c:v>382.60929390000001</c:v>
                </c:pt>
                <c:pt idx="38519">
                  <c:v>382.6192279</c:v>
                </c:pt>
                <c:pt idx="38520">
                  <c:v>382.62916289999998</c:v>
                </c:pt>
                <c:pt idx="38521">
                  <c:v>382.63909790000002</c:v>
                </c:pt>
                <c:pt idx="38522">
                  <c:v>382.64903290000001</c:v>
                </c:pt>
                <c:pt idx="38523">
                  <c:v>382.65896789999999</c:v>
                </c:pt>
                <c:pt idx="38524">
                  <c:v>382.66890289999998</c:v>
                </c:pt>
                <c:pt idx="38525">
                  <c:v>382.67883790000002</c:v>
                </c:pt>
                <c:pt idx="38526">
                  <c:v>382.6887729</c:v>
                </c:pt>
                <c:pt idx="38527">
                  <c:v>382.69870789999999</c:v>
                </c:pt>
                <c:pt idx="38528">
                  <c:v>382.70864289999997</c:v>
                </c:pt>
                <c:pt idx="38529">
                  <c:v>382.71857690000002</c:v>
                </c:pt>
                <c:pt idx="38530">
                  <c:v>382.7285119</c:v>
                </c:pt>
                <c:pt idx="38531">
                  <c:v>382.73844689999999</c:v>
                </c:pt>
                <c:pt idx="38532">
                  <c:v>382.74838190000003</c:v>
                </c:pt>
                <c:pt idx="38533">
                  <c:v>382.75831690000001</c:v>
                </c:pt>
                <c:pt idx="38534">
                  <c:v>382.7682519</c:v>
                </c:pt>
                <c:pt idx="38535">
                  <c:v>382.77818689999998</c:v>
                </c:pt>
                <c:pt idx="38536">
                  <c:v>382.78812190000002</c:v>
                </c:pt>
                <c:pt idx="38537">
                  <c:v>382.79805690000001</c:v>
                </c:pt>
                <c:pt idx="38538">
                  <c:v>382.80799189999999</c:v>
                </c:pt>
                <c:pt idx="38539">
                  <c:v>382.81792589999998</c:v>
                </c:pt>
                <c:pt idx="38540">
                  <c:v>382.8278613</c:v>
                </c:pt>
                <c:pt idx="38541">
                  <c:v>382.83779629999998</c:v>
                </c:pt>
                <c:pt idx="38542">
                  <c:v>382.84773130000002</c:v>
                </c:pt>
                <c:pt idx="38543">
                  <c:v>382.85766630000001</c:v>
                </c:pt>
                <c:pt idx="38544">
                  <c:v>382.86760129999999</c:v>
                </c:pt>
                <c:pt idx="38545">
                  <c:v>382.87753629999997</c:v>
                </c:pt>
                <c:pt idx="38546">
                  <c:v>382.88747130000002</c:v>
                </c:pt>
                <c:pt idx="38547">
                  <c:v>382.8974063</c:v>
                </c:pt>
                <c:pt idx="38548">
                  <c:v>382.90734129999998</c:v>
                </c:pt>
                <c:pt idx="38549">
                  <c:v>382.91727630000003</c:v>
                </c:pt>
                <c:pt idx="38550">
                  <c:v>382.92721030000001</c:v>
                </c:pt>
                <c:pt idx="38551">
                  <c:v>382.9371453</c:v>
                </c:pt>
                <c:pt idx="38552">
                  <c:v>382.94708029999998</c:v>
                </c:pt>
                <c:pt idx="38553">
                  <c:v>382.95701530000002</c:v>
                </c:pt>
                <c:pt idx="38554">
                  <c:v>382.96695030000001</c:v>
                </c:pt>
                <c:pt idx="38555">
                  <c:v>382.97688529999999</c:v>
                </c:pt>
                <c:pt idx="38556">
                  <c:v>382.98682029999998</c:v>
                </c:pt>
                <c:pt idx="38557">
                  <c:v>382.99675530000002</c:v>
                </c:pt>
                <c:pt idx="38558">
                  <c:v>383.0066903</c:v>
                </c:pt>
                <c:pt idx="38559">
                  <c:v>383.01662529999999</c:v>
                </c:pt>
                <c:pt idx="38560">
                  <c:v>383.02656030000003</c:v>
                </c:pt>
                <c:pt idx="38561">
                  <c:v>383.03649530000001</c:v>
                </c:pt>
                <c:pt idx="38562">
                  <c:v>383.0464293</c:v>
                </c:pt>
                <c:pt idx="38563">
                  <c:v>383.05636429999998</c:v>
                </c:pt>
                <c:pt idx="38564">
                  <c:v>383.06629930000003</c:v>
                </c:pt>
                <c:pt idx="38565">
                  <c:v>383.07623430000001</c:v>
                </c:pt>
                <c:pt idx="38566">
                  <c:v>383.08616929999999</c:v>
                </c:pt>
                <c:pt idx="38567">
                  <c:v>383.09610429999998</c:v>
                </c:pt>
                <c:pt idx="38568">
                  <c:v>383.10603930000002</c:v>
                </c:pt>
                <c:pt idx="38569">
                  <c:v>383.1159743</c:v>
                </c:pt>
                <c:pt idx="38570">
                  <c:v>383.12590929999999</c:v>
                </c:pt>
                <c:pt idx="38571">
                  <c:v>383.13584429999997</c:v>
                </c:pt>
                <c:pt idx="38572">
                  <c:v>383.14577930000002</c:v>
                </c:pt>
                <c:pt idx="38573">
                  <c:v>383.1557143</c:v>
                </c:pt>
                <c:pt idx="38574">
                  <c:v>383.16564929999998</c:v>
                </c:pt>
                <c:pt idx="38575">
                  <c:v>383.17558330000003</c:v>
                </c:pt>
                <c:pt idx="38576">
                  <c:v>383.18551830000001</c:v>
                </c:pt>
                <c:pt idx="38577">
                  <c:v>383.1954533</c:v>
                </c:pt>
                <c:pt idx="38578">
                  <c:v>383.20538829999998</c:v>
                </c:pt>
                <c:pt idx="38579">
                  <c:v>383.21532330000002</c:v>
                </c:pt>
                <c:pt idx="38580">
                  <c:v>383.22525830000001</c:v>
                </c:pt>
                <c:pt idx="38581">
                  <c:v>383.23519329999999</c:v>
                </c:pt>
                <c:pt idx="38582">
                  <c:v>383.24512829999998</c:v>
                </c:pt>
                <c:pt idx="38583">
                  <c:v>383.25506330000002</c:v>
                </c:pt>
                <c:pt idx="38584">
                  <c:v>383.2649983</c:v>
                </c:pt>
                <c:pt idx="38585">
                  <c:v>383.27493329999999</c:v>
                </c:pt>
                <c:pt idx="38586">
                  <c:v>383.28486830000003</c:v>
                </c:pt>
                <c:pt idx="38587">
                  <c:v>383.29480330000001</c:v>
                </c:pt>
                <c:pt idx="38588">
                  <c:v>383.3047383</c:v>
                </c:pt>
                <c:pt idx="38589">
                  <c:v>383.31467329999998</c:v>
                </c:pt>
                <c:pt idx="38590">
                  <c:v>383.32460730000003</c:v>
                </c:pt>
                <c:pt idx="38591">
                  <c:v>383.33454230000001</c:v>
                </c:pt>
                <c:pt idx="38592">
                  <c:v>383.34447729999999</c:v>
                </c:pt>
                <c:pt idx="38593">
                  <c:v>383.35441229999998</c:v>
                </c:pt>
                <c:pt idx="38594">
                  <c:v>383.36434730000002</c:v>
                </c:pt>
                <c:pt idx="38595">
                  <c:v>383.3742823</c:v>
                </c:pt>
                <c:pt idx="38596">
                  <c:v>383.38421729999999</c:v>
                </c:pt>
                <c:pt idx="38597">
                  <c:v>383.39415229999997</c:v>
                </c:pt>
                <c:pt idx="38598">
                  <c:v>383.40408730000001</c:v>
                </c:pt>
                <c:pt idx="38599">
                  <c:v>383.4140223</c:v>
                </c:pt>
                <c:pt idx="38600">
                  <c:v>383.42395729999998</c:v>
                </c:pt>
                <c:pt idx="38601">
                  <c:v>383.43389230000002</c:v>
                </c:pt>
                <c:pt idx="38602">
                  <c:v>383.44382730000001</c:v>
                </c:pt>
                <c:pt idx="38603">
                  <c:v>383.45376229999999</c:v>
                </c:pt>
                <c:pt idx="38604">
                  <c:v>383.46369729999998</c:v>
                </c:pt>
                <c:pt idx="38605">
                  <c:v>383.47363230000002</c:v>
                </c:pt>
                <c:pt idx="38606">
                  <c:v>383.48356630000001</c:v>
                </c:pt>
                <c:pt idx="38607">
                  <c:v>383.49350129999999</c:v>
                </c:pt>
                <c:pt idx="38608">
                  <c:v>383.50343629999998</c:v>
                </c:pt>
                <c:pt idx="38609">
                  <c:v>383.51337130000002</c:v>
                </c:pt>
                <c:pt idx="38610">
                  <c:v>383.5233063</c:v>
                </c:pt>
                <c:pt idx="38611">
                  <c:v>383.53324129999999</c:v>
                </c:pt>
                <c:pt idx="38612">
                  <c:v>383.54317630000003</c:v>
                </c:pt>
                <c:pt idx="38613">
                  <c:v>383.55311130000001</c:v>
                </c:pt>
                <c:pt idx="38614">
                  <c:v>383.5630463</c:v>
                </c:pt>
                <c:pt idx="38615">
                  <c:v>383.57298129999998</c:v>
                </c:pt>
                <c:pt idx="38616">
                  <c:v>383.58291630000002</c:v>
                </c:pt>
                <c:pt idx="38617">
                  <c:v>383.59285130000001</c:v>
                </c:pt>
                <c:pt idx="38618">
                  <c:v>383.60278629999999</c:v>
                </c:pt>
                <c:pt idx="38619">
                  <c:v>383.61272129999998</c:v>
                </c:pt>
                <c:pt idx="38620">
                  <c:v>383.62265630000002</c:v>
                </c:pt>
                <c:pt idx="38621">
                  <c:v>383.6325913</c:v>
                </c:pt>
                <c:pt idx="38622">
                  <c:v>383.64252629999999</c:v>
                </c:pt>
                <c:pt idx="38623">
                  <c:v>383.65246130000003</c:v>
                </c:pt>
                <c:pt idx="38624">
                  <c:v>383.66239530000001</c:v>
                </c:pt>
                <c:pt idx="38625">
                  <c:v>383.6723303</c:v>
                </c:pt>
                <c:pt idx="38626">
                  <c:v>383.68226529999998</c:v>
                </c:pt>
                <c:pt idx="38627">
                  <c:v>383.69220030000002</c:v>
                </c:pt>
                <c:pt idx="38628">
                  <c:v>383.70213530000001</c:v>
                </c:pt>
                <c:pt idx="38629">
                  <c:v>383.71207029999999</c:v>
                </c:pt>
                <c:pt idx="38630">
                  <c:v>383.72200529999998</c:v>
                </c:pt>
                <c:pt idx="38631">
                  <c:v>383.73194030000002</c:v>
                </c:pt>
                <c:pt idx="38632">
                  <c:v>383.7418753</c:v>
                </c:pt>
                <c:pt idx="38633">
                  <c:v>383.75181029999999</c:v>
                </c:pt>
                <c:pt idx="38634">
                  <c:v>383.76174529999997</c:v>
                </c:pt>
                <c:pt idx="38635">
                  <c:v>383.77168030000001</c:v>
                </c:pt>
                <c:pt idx="38636">
                  <c:v>383.7816153</c:v>
                </c:pt>
                <c:pt idx="38637">
                  <c:v>383.79155029999998</c:v>
                </c:pt>
                <c:pt idx="38638">
                  <c:v>383.80148530000002</c:v>
                </c:pt>
                <c:pt idx="38639">
                  <c:v>383.81142030000001</c:v>
                </c:pt>
                <c:pt idx="38640">
                  <c:v>383.82135529999999</c:v>
                </c:pt>
                <c:pt idx="38641">
                  <c:v>383.83128909999999</c:v>
                </c:pt>
                <c:pt idx="38642">
                  <c:v>383.84122409999998</c:v>
                </c:pt>
                <c:pt idx="38643">
                  <c:v>383.85115810000002</c:v>
                </c:pt>
                <c:pt idx="38644">
                  <c:v>383.86109310000001</c:v>
                </c:pt>
                <c:pt idx="38645">
                  <c:v>383.87102809999999</c:v>
                </c:pt>
                <c:pt idx="38646">
                  <c:v>383.88096309999997</c:v>
                </c:pt>
                <c:pt idx="38647">
                  <c:v>383.89089810000002</c:v>
                </c:pt>
                <c:pt idx="38648">
                  <c:v>383.9008331</c:v>
                </c:pt>
                <c:pt idx="38649">
                  <c:v>383.91076809999998</c:v>
                </c:pt>
                <c:pt idx="38650">
                  <c:v>383.92070310000003</c:v>
                </c:pt>
                <c:pt idx="38651">
                  <c:v>383.93063810000001</c:v>
                </c:pt>
                <c:pt idx="38652">
                  <c:v>383.94057309999999</c:v>
                </c:pt>
                <c:pt idx="38653">
                  <c:v>383.95050809999998</c:v>
                </c:pt>
                <c:pt idx="38654">
                  <c:v>383.96044310000002</c:v>
                </c:pt>
                <c:pt idx="38655">
                  <c:v>383.9703781</c:v>
                </c:pt>
                <c:pt idx="38656">
                  <c:v>383.98031309999999</c:v>
                </c:pt>
                <c:pt idx="38657">
                  <c:v>383.99024809999997</c:v>
                </c:pt>
                <c:pt idx="38658">
                  <c:v>384.00018310000002</c:v>
                </c:pt>
                <c:pt idx="38659">
                  <c:v>384.0101181</c:v>
                </c:pt>
                <c:pt idx="38660">
                  <c:v>384.02005309999998</c:v>
                </c:pt>
                <c:pt idx="38661">
                  <c:v>384.02998810000003</c:v>
                </c:pt>
                <c:pt idx="38662">
                  <c:v>384.03992210000001</c:v>
                </c:pt>
                <c:pt idx="38663">
                  <c:v>384.0498571</c:v>
                </c:pt>
                <c:pt idx="38664">
                  <c:v>384.05979209999998</c:v>
                </c:pt>
                <c:pt idx="38665">
                  <c:v>384.06972710000002</c:v>
                </c:pt>
                <c:pt idx="38666">
                  <c:v>384.07966210000001</c:v>
                </c:pt>
                <c:pt idx="38667">
                  <c:v>384.08959709999999</c:v>
                </c:pt>
                <c:pt idx="38668">
                  <c:v>384.09953209999998</c:v>
                </c:pt>
                <c:pt idx="38669">
                  <c:v>384.10946710000002</c:v>
                </c:pt>
                <c:pt idx="38670">
                  <c:v>384.1194021</c:v>
                </c:pt>
                <c:pt idx="38671">
                  <c:v>384.12933709999999</c:v>
                </c:pt>
                <c:pt idx="38672">
                  <c:v>384.13927210000003</c:v>
                </c:pt>
                <c:pt idx="38673">
                  <c:v>384.14920710000001</c:v>
                </c:pt>
                <c:pt idx="38674">
                  <c:v>384.1591421</c:v>
                </c:pt>
                <c:pt idx="38675">
                  <c:v>384.16907709999998</c:v>
                </c:pt>
                <c:pt idx="38676">
                  <c:v>384.17901210000002</c:v>
                </c:pt>
                <c:pt idx="38677">
                  <c:v>384.18894710000001</c:v>
                </c:pt>
                <c:pt idx="38678">
                  <c:v>384.19888209999999</c:v>
                </c:pt>
                <c:pt idx="38679">
                  <c:v>384.20881709999998</c:v>
                </c:pt>
                <c:pt idx="38680">
                  <c:v>384.21875210000002</c:v>
                </c:pt>
                <c:pt idx="38681">
                  <c:v>384.2286871</c:v>
                </c:pt>
                <c:pt idx="38682">
                  <c:v>384.23862209999999</c:v>
                </c:pt>
                <c:pt idx="38683">
                  <c:v>384.24855609999997</c:v>
                </c:pt>
                <c:pt idx="38684">
                  <c:v>384.25849110000001</c:v>
                </c:pt>
                <c:pt idx="38685">
                  <c:v>384.2684261</c:v>
                </c:pt>
                <c:pt idx="38686">
                  <c:v>384.27836109999998</c:v>
                </c:pt>
                <c:pt idx="38687">
                  <c:v>384.28829610000003</c:v>
                </c:pt>
                <c:pt idx="38688">
                  <c:v>384.29823110000001</c:v>
                </c:pt>
                <c:pt idx="38689">
                  <c:v>384.30816609999999</c:v>
                </c:pt>
                <c:pt idx="38690">
                  <c:v>384.31810109999998</c:v>
                </c:pt>
                <c:pt idx="38691">
                  <c:v>384.32803610000002</c:v>
                </c:pt>
                <c:pt idx="38692">
                  <c:v>384.3379711</c:v>
                </c:pt>
                <c:pt idx="38693">
                  <c:v>384.34790609999999</c:v>
                </c:pt>
                <c:pt idx="38694">
                  <c:v>384.35784109999997</c:v>
                </c:pt>
                <c:pt idx="38695">
                  <c:v>384.36777610000001</c:v>
                </c:pt>
                <c:pt idx="38696">
                  <c:v>384.3777111</c:v>
                </c:pt>
                <c:pt idx="38697">
                  <c:v>384.38764609999998</c:v>
                </c:pt>
                <c:pt idx="38698">
                  <c:v>384.39758110000002</c:v>
                </c:pt>
                <c:pt idx="38699">
                  <c:v>384.40751610000001</c:v>
                </c:pt>
                <c:pt idx="38700">
                  <c:v>384.41745109999999</c:v>
                </c:pt>
                <c:pt idx="38701">
                  <c:v>384.42738609999998</c:v>
                </c:pt>
                <c:pt idx="38702">
                  <c:v>384.43732110000002</c:v>
                </c:pt>
                <c:pt idx="38703">
                  <c:v>384.4472561</c:v>
                </c:pt>
                <c:pt idx="38704">
                  <c:v>384.45719109999999</c:v>
                </c:pt>
                <c:pt idx="38705">
                  <c:v>384.46712609999997</c:v>
                </c:pt>
                <c:pt idx="38706">
                  <c:v>384.47706110000001</c:v>
                </c:pt>
                <c:pt idx="38707">
                  <c:v>384.4869961</c:v>
                </c:pt>
                <c:pt idx="38708">
                  <c:v>384.49693009999999</c:v>
                </c:pt>
                <c:pt idx="38709">
                  <c:v>384.50686610000002</c:v>
                </c:pt>
                <c:pt idx="38710">
                  <c:v>384.51680010000001</c:v>
                </c:pt>
                <c:pt idx="38711">
                  <c:v>384.5267351</c:v>
                </c:pt>
                <c:pt idx="38712">
                  <c:v>384.53667009999998</c:v>
                </c:pt>
                <c:pt idx="38713">
                  <c:v>384.54660510000002</c:v>
                </c:pt>
                <c:pt idx="38714">
                  <c:v>384.55654010000001</c:v>
                </c:pt>
                <c:pt idx="38715">
                  <c:v>384.56647509999999</c:v>
                </c:pt>
                <c:pt idx="38716">
                  <c:v>384.57641009999998</c:v>
                </c:pt>
                <c:pt idx="38717">
                  <c:v>384.58634510000002</c:v>
                </c:pt>
                <c:pt idx="38718">
                  <c:v>384.5962801</c:v>
                </c:pt>
                <c:pt idx="38719">
                  <c:v>384.60621509999999</c:v>
                </c:pt>
                <c:pt idx="38720">
                  <c:v>384.61615010000003</c:v>
                </c:pt>
                <c:pt idx="38721">
                  <c:v>384.62608510000001</c:v>
                </c:pt>
                <c:pt idx="38722">
                  <c:v>384.6360201</c:v>
                </c:pt>
                <c:pt idx="38723">
                  <c:v>384.64595509999998</c:v>
                </c:pt>
                <c:pt idx="38724">
                  <c:v>384.65589010000002</c:v>
                </c:pt>
                <c:pt idx="38725">
                  <c:v>384.66582510000001</c:v>
                </c:pt>
                <c:pt idx="38726">
                  <c:v>384.67576009999999</c:v>
                </c:pt>
                <c:pt idx="38727">
                  <c:v>384.68569509999998</c:v>
                </c:pt>
                <c:pt idx="38728">
                  <c:v>384.69563010000002</c:v>
                </c:pt>
                <c:pt idx="38729">
                  <c:v>384.7055651</c:v>
                </c:pt>
                <c:pt idx="38730">
                  <c:v>384.71550009999999</c:v>
                </c:pt>
                <c:pt idx="38731">
                  <c:v>384.72543510000003</c:v>
                </c:pt>
                <c:pt idx="38732">
                  <c:v>384.73537010000001</c:v>
                </c:pt>
                <c:pt idx="38733">
                  <c:v>384.7453051</c:v>
                </c:pt>
                <c:pt idx="38734">
                  <c:v>384.75524009999998</c:v>
                </c:pt>
                <c:pt idx="38735">
                  <c:v>384.76517510000002</c:v>
                </c:pt>
                <c:pt idx="38736">
                  <c:v>384.77511010000001</c:v>
                </c:pt>
                <c:pt idx="38737">
                  <c:v>384.78504509999999</c:v>
                </c:pt>
                <c:pt idx="38738">
                  <c:v>384.79498009999998</c:v>
                </c:pt>
                <c:pt idx="38739">
                  <c:v>384.80491510000002</c:v>
                </c:pt>
                <c:pt idx="38740">
                  <c:v>384.8148501</c:v>
                </c:pt>
                <c:pt idx="38741">
                  <c:v>384.82478509999999</c:v>
                </c:pt>
                <c:pt idx="38742">
                  <c:v>384.83472080000001</c:v>
                </c:pt>
                <c:pt idx="38743">
                  <c:v>384.8446558</c:v>
                </c:pt>
                <c:pt idx="38744">
                  <c:v>384.85459079999998</c:v>
                </c:pt>
                <c:pt idx="38745">
                  <c:v>384.86452580000002</c:v>
                </c:pt>
                <c:pt idx="38746">
                  <c:v>384.87446080000001</c:v>
                </c:pt>
                <c:pt idx="38747">
                  <c:v>384.88439579999999</c:v>
                </c:pt>
                <c:pt idx="38748">
                  <c:v>384.89433079999998</c:v>
                </c:pt>
                <c:pt idx="38749">
                  <c:v>384.90426480000002</c:v>
                </c:pt>
                <c:pt idx="38750">
                  <c:v>384.91419980000001</c:v>
                </c:pt>
                <c:pt idx="38751">
                  <c:v>384.92413479999999</c:v>
                </c:pt>
                <c:pt idx="38752">
                  <c:v>384.93406979999997</c:v>
                </c:pt>
                <c:pt idx="38753">
                  <c:v>384.94400480000002</c:v>
                </c:pt>
                <c:pt idx="38754">
                  <c:v>384.9539398</c:v>
                </c:pt>
                <c:pt idx="38755">
                  <c:v>384.96387470000002</c:v>
                </c:pt>
                <c:pt idx="38756">
                  <c:v>384.97380980000003</c:v>
                </c:pt>
                <c:pt idx="38757">
                  <c:v>384.98374480000001</c:v>
                </c:pt>
                <c:pt idx="38758">
                  <c:v>384.9936798</c:v>
                </c:pt>
                <c:pt idx="38759">
                  <c:v>385.00361479999998</c:v>
                </c:pt>
                <c:pt idx="38760">
                  <c:v>385.01354980000002</c:v>
                </c:pt>
                <c:pt idx="38761">
                  <c:v>385.02348480000001</c:v>
                </c:pt>
                <c:pt idx="38762">
                  <c:v>385.03341979999999</c:v>
                </c:pt>
                <c:pt idx="38763">
                  <c:v>385.04335479999997</c:v>
                </c:pt>
                <c:pt idx="38764">
                  <c:v>385.05328980000002</c:v>
                </c:pt>
                <c:pt idx="38765">
                  <c:v>385.0632248</c:v>
                </c:pt>
                <c:pt idx="38766">
                  <c:v>385.07315979999998</c:v>
                </c:pt>
                <c:pt idx="38767">
                  <c:v>385.08309480000003</c:v>
                </c:pt>
                <c:pt idx="38768">
                  <c:v>385.09302980000001</c:v>
                </c:pt>
                <c:pt idx="38769">
                  <c:v>385.1029648</c:v>
                </c:pt>
                <c:pt idx="38770">
                  <c:v>385.11289979999998</c:v>
                </c:pt>
                <c:pt idx="38771">
                  <c:v>385.12283480000002</c:v>
                </c:pt>
                <c:pt idx="38772">
                  <c:v>385.13276980000001</c:v>
                </c:pt>
                <c:pt idx="38773">
                  <c:v>385.14270479999999</c:v>
                </c:pt>
                <c:pt idx="38774">
                  <c:v>385.15263979999997</c:v>
                </c:pt>
                <c:pt idx="38775">
                  <c:v>385.16257480000002</c:v>
                </c:pt>
                <c:pt idx="38776">
                  <c:v>385.1725098</c:v>
                </c:pt>
                <c:pt idx="38777">
                  <c:v>385.18244479999998</c:v>
                </c:pt>
                <c:pt idx="38778">
                  <c:v>385.19237980000003</c:v>
                </c:pt>
                <c:pt idx="38779">
                  <c:v>385.20231480000001</c:v>
                </c:pt>
                <c:pt idx="38780">
                  <c:v>385.2122498</c:v>
                </c:pt>
                <c:pt idx="38781">
                  <c:v>385.22218479999998</c:v>
                </c:pt>
                <c:pt idx="38782">
                  <c:v>385.23211980000002</c:v>
                </c:pt>
                <c:pt idx="38783">
                  <c:v>385.24205480000001</c:v>
                </c:pt>
                <c:pt idx="38784">
                  <c:v>385.25198979999999</c:v>
                </c:pt>
                <c:pt idx="38785">
                  <c:v>385.26192479999997</c:v>
                </c:pt>
                <c:pt idx="38786">
                  <c:v>385.27185980000002</c:v>
                </c:pt>
                <c:pt idx="38787">
                  <c:v>385.2817948</c:v>
                </c:pt>
                <c:pt idx="38788">
                  <c:v>385.29172979999998</c:v>
                </c:pt>
                <c:pt idx="38789">
                  <c:v>385.30166480000003</c:v>
                </c:pt>
                <c:pt idx="38790">
                  <c:v>385.31159980000001</c:v>
                </c:pt>
                <c:pt idx="38791">
                  <c:v>385.32153479999999</c:v>
                </c:pt>
                <c:pt idx="38792">
                  <c:v>385.33146979999998</c:v>
                </c:pt>
                <c:pt idx="38793">
                  <c:v>385.34140480000002</c:v>
                </c:pt>
                <c:pt idx="38794">
                  <c:v>385.35133980000001</c:v>
                </c:pt>
                <c:pt idx="38795">
                  <c:v>385.36127479999999</c:v>
                </c:pt>
                <c:pt idx="38796">
                  <c:v>385.37120979999997</c:v>
                </c:pt>
                <c:pt idx="38797">
                  <c:v>385.38114480000002</c:v>
                </c:pt>
                <c:pt idx="38798">
                  <c:v>385.3910798</c:v>
                </c:pt>
                <c:pt idx="38799">
                  <c:v>385.40101479999998</c:v>
                </c:pt>
                <c:pt idx="38800">
                  <c:v>385.41094980000003</c:v>
                </c:pt>
                <c:pt idx="38801">
                  <c:v>385.42088480000001</c:v>
                </c:pt>
                <c:pt idx="38802">
                  <c:v>385.43081979999999</c:v>
                </c:pt>
                <c:pt idx="38803">
                  <c:v>385.44075479999998</c:v>
                </c:pt>
                <c:pt idx="38804">
                  <c:v>385.45068980000002</c:v>
                </c:pt>
                <c:pt idx="38805">
                  <c:v>385.46062480000001</c:v>
                </c:pt>
                <c:pt idx="38806">
                  <c:v>385.47055979999999</c:v>
                </c:pt>
                <c:pt idx="38807">
                  <c:v>385.48049479999997</c:v>
                </c:pt>
                <c:pt idx="38808">
                  <c:v>385.49042980000002</c:v>
                </c:pt>
                <c:pt idx="38809">
                  <c:v>385.5003648</c:v>
                </c:pt>
                <c:pt idx="38810">
                  <c:v>385.51029979999998</c:v>
                </c:pt>
                <c:pt idx="38811">
                  <c:v>385.52023480000003</c:v>
                </c:pt>
                <c:pt idx="38812">
                  <c:v>385.53016980000001</c:v>
                </c:pt>
                <c:pt idx="38813">
                  <c:v>385.54010479999999</c:v>
                </c:pt>
                <c:pt idx="38814">
                  <c:v>385.55003979999998</c:v>
                </c:pt>
                <c:pt idx="38815">
                  <c:v>385.55997480000002</c:v>
                </c:pt>
                <c:pt idx="38816">
                  <c:v>385.5699098</c:v>
                </c:pt>
                <c:pt idx="38817">
                  <c:v>385.57984479999999</c:v>
                </c:pt>
                <c:pt idx="38818">
                  <c:v>385.58977979999997</c:v>
                </c:pt>
                <c:pt idx="38819">
                  <c:v>385.59971480000002</c:v>
                </c:pt>
                <c:pt idx="38820">
                  <c:v>385.6096498</c:v>
                </c:pt>
                <c:pt idx="38821">
                  <c:v>385.61958479999998</c:v>
                </c:pt>
                <c:pt idx="38822">
                  <c:v>385.62951980000003</c:v>
                </c:pt>
                <c:pt idx="38823">
                  <c:v>385.63945480000001</c:v>
                </c:pt>
                <c:pt idx="38824">
                  <c:v>385.64938979999999</c:v>
                </c:pt>
                <c:pt idx="38825">
                  <c:v>385.65932479999998</c:v>
                </c:pt>
                <c:pt idx="38826">
                  <c:v>385.66925980000002</c:v>
                </c:pt>
                <c:pt idx="38827">
                  <c:v>385.6791948</c:v>
                </c:pt>
                <c:pt idx="38828">
                  <c:v>385.68912979999999</c:v>
                </c:pt>
                <c:pt idx="38829">
                  <c:v>385.69906479999997</c:v>
                </c:pt>
                <c:pt idx="38830">
                  <c:v>385.70899980000002</c:v>
                </c:pt>
                <c:pt idx="38831">
                  <c:v>385.7189348</c:v>
                </c:pt>
                <c:pt idx="38832">
                  <c:v>385.72886979999998</c:v>
                </c:pt>
                <c:pt idx="38833">
                  <c:v>385.73880480000003</c:v>
                </c:pt>
                <c:pt idx="38834">
                  <c:v>385.74873980000001</c:v>
                </c:pt>
                <c:pt idx="38835">
                  <c:v>385.75867479999999</c:v>
                </c:pt>
                <c:pt idx="38836">
                  <c:v>385.76860979999998</c:v>
                </c:pt>
                <c:pt idx="38837">
                  <c:v>385.77854480000002</c:v>
                </c:pt>
                <c:pt idx="38838">
                  <c:v>385.7884798</c:v>
                </c:pt>
                <c:pt idx="38839">
                  <c:v>385.79841479999999</c:v>
                </c:pt>
                <c:pt idx="38840">
                  <c:v>385.80834979999997</c:v>
                </c:pt>
                <c:pt idx="38841">
                  <c:v>385.81828480000001</c:v>
                </c:pt>
                <c:pt idx="38842">
                  <c:v>385.82821890000002</c:v>
                </c:pt>
                <c:pt idx="38843">
                  <c:v>385.83815490000001</c:v>
                </c:pt>
                <c:pt idx="38844">
                  <c:v>385.84808989999999</c:v>
                </c:pt>
                <c:pt idx="38845">
                  <c:v>385.85802489999998</c:v>
                </c:pt>
                <c:pt idx="38846">
                  <c:v>385.86795990000002</c:v>
                </c:pt>
                <c:pt idx="38847">
                  <c:v>385.8778949</c:v>
                </c:pt>
                <c:pt idx="38848">
                  <c:v>385.88782989999999</c:v>
                </c:pt>
                <c:pt idx="38849">
                  <c:v>385.89776490000003</c:v>
                </c:pt>
                <c:pt idx="38850">
                  <c:v>385.90769990000001</c:v>
                </c:pt>
                <c:pt idx="38851">
                  <c:v>385.9176349</c:v>
                </c:pt>
                <c:pt idx="38852">
                  <c:v>385.92756989999998</c:v>
                </c:pt>
                <c:pt idx="38853">
                  <c:v>385.93750490000002</c:v>
                </c:pt>
                <c:pt idx="38854">
                  <c:v>385.94743990000001</c:v>
                </c:pt>
                <c:pt idx="38855">
                  <c:v>385.95737489999999</c:v>
                </c:pt>
                <c:pt idx="38856">
                  <c:v>385.96730989999998</c:v>
                </c:pt>
                <c:pt idx="38857">
                  <c:v>385.97724490000002</c:v>
                </c:pt>
                <c:pt idx="38858">
                  <c:v>385.9871799</c:v>
                </c:pt>
                <c:pt idx="38859">
                  <c:v>385.99711489999999</c:v>
                </c:pt>
                <c:pt idx="38860">
                  <c:v>386.00704990000003</c:v>
                </c:pt>
                <c:pt idx="38861">
                  <c:v>386.01698490000001</c:v>
                </c:pt>
                <c:pt idx="38862">
                  <c:v>386.0269199</c:v>
                </c:pt>
                <c:pt idx="38863">
                  <c:v>386.03685489999998</c:v>
                </c:pt>
                <c:pt idx="38864">
                  <c:v>386.04678990000002</c:v>
                </c:pt>
                <c:pt idx="38865">
                  <c:v>386.05672490000001</c:v>
                </c:pt>
                <c:pt idx="38866">
                  <c:v>386.06665989999999</c:v>
                </c:pt>
                <c:pt idx="38867">
                  <c:v>386.07659489999998</c:v>
                </c:pt>
                <c:pt idx="38868">
                  <c:v>386.08652990000002</c:v>
                </c:pt>
                <c:pt idx="38869">
                  <c:v>386.0964649</c:v>
                </c:pt>
                <c:pt idx="38870">
                  <c:v>386.10639989999999</c:v>
                </c:pt>
                <c:pt idx="38871">
                  <c:v>386.11633490000003</c:v>
                </c:pt>
                <c:pt idx="38872">
                  <c:v>386.12626990000001</c:v>
                </c:pt>
                <c:pt idx="38873">
                  <c:v>386.1362049</c:v>
                </c:pt>
                <c:pt idx="38874">
                  <c:v>386.14613989999998</c:v>
                </c:pt>
                <c:pt idx="38875">
                  <c:v>386.15607490000002</c:v>
                </c:pt>
                <c:pt idx="38876">
                  <c:v>386.1660109</c:v>
                </c:pt>
                <c:pt idx="38877">
                  <c:v>386.17594589999999</c:v>
                </c:pt>
                <c:pt idx="38878">
                  <c:v>386.18588089999997</c:v>
                </c:pt>
                <c:pt idx="38879">
                  <c:v>386.19581590000001</c:v>
                </c:pt>
                <c:pt idx="38880">
                  <c:v>386.2057509</c:v>
                </c:pt>
                <c:pt idx="38881">
                  <c:v>386.21568589999998</c:v>
                </c:pt>
                <c:pt idx="38882">
                  <c:v>386.22562090000002</c:v>
                </c:pt>
                <c:pt idx="38883">
                  <c:v>386.23555590000001</c:v>
                </c:pt>
                <c:pt idx="38884">
                  <c:v>386.24549089999999</c:v>
                </c:pt>
                <c:pt idx="38885">
                  <c:v>386.25542589999998</c:v>
                </c:pt>
                <c:pt idx="38886">
                  <c:v>386.26536090000002</c:v>
                </c:pt>
                <c:pt idx="38887">
                  <c:v>386.2752959</c:v>
                </c:pt>
                <c:pt idx="38888">
                  <c:v>386.28523089999999</c:v>
                </c:pt>
                <c:pt idx="38889">
                  <c:v>386.29516589999997</c:v>
                </c:pt>
                <c:pt idx="38890">
                  <c:v>386.30510090000001</c:v>
                </c:pt>
                <c:pt idx="38891">
                  <c:v>386.3150359</c:v>
                </c:pt>
                <c:pt idx="38892">
                  <c:v>386.32497089999998</c:v>
                </c:pt>
                <c:pt idx="38893">
                  <c:v>386.33490590000002</c:v>
                </c:pt>
                <c:pt idx="38894">
                  <c:v>386.34484090000001</c:v>
                </c:pt>
                <c:pt idx="38895">
                  <c:v>386.35477589999999</c:v>
                </c:pt>
                <c:pt idx="38896">
                  <c:v>386.36471089999998</c:v>
                </c:pt>
                <c:pt idx="38897">
                  <c:v>386.37464590000002</c:v>
                </c:pt>
                <c:pt idx="38898">
                  <c:v>386.3845809</c:v>
                </c:pt>
                <c:pt idx="38899">
                  <c:v>386.39451689999999</c:v>
                </c:pt>
                <c:pt idx="38900">
                  <c:v>386.40445190000003</c:v>
                </c:pt>
                <c:pt idx="38901">
                  <c:v>386.41438690000001</c:v>
                </c:pt>
                <c:pt idx="38902">
                  <c:v>386.4243219</c:v>
                </c:pt>
                <c:pt idx="38903">
                  <c:v>386.43425689999998</c:v>
                </c:pt>
                <c:pt idx="38904">
                  <c:v>386.44419190000002</c:v>
                </c:pt>
                <c:pt idx="38905">
                  <c:v>386.45412690000001</c:v>
                </c:pt>
                <c:pt idx="38906">
                  <c:v>386.46406189999999</c:v>
                </c:pt>
                <c:pt idx="38907">
                  <c:v>386.47399689999997</c:v>
                </c:pt>
                <c:pt idx="38908">
                  <c:v>386.48393190000002</c:v>
                </c:pt>
                <c:pt idx="38909">
                  <c:v>386.4938669</c:v>
                </c:pt>
                <c:pt idx="38910">
                  <c:v>386.50380189999998</c:v>
                </c:pt>
                <c:pt idx="38911">
                  <c:v>386.51373690000003</c:v>
                </c:pt>
                <c:pt idx="38912">
                  <c:v>386.52367190000001</c:v>
                </c:pt>
                <c:pt idx="38913">
                  <c:v>386.5336069</c:v>
                </c:pt>
                <c:pt idx="38914">
                  <c:v>386.54354189999998</c:v>
                </c:pt>
                <c:pt idx="38915">
                  <c:v>386.55347690000002</c:v>
                </c:pt>
                <c:pt idx="38916">
                  <c:v>386.56341190000001</c:v>
                </c:pt>
                <c:pt idx="38917">
                  <c:v>386.57334689999999</c:v>
                </c:pt>
                <c:pt idx="38918">
                  <c:v>386.58328189999997</c:v>
                </c:pt>
                <c:pt idx="38919">
                  <c:v>386.59321790000001</c:v>
                </c:pt>
                <c:pt idx="38920">
                  <c:v>386.6031529</c:v>
                </c:pt>
                <c:pt idx="38921">
                  <c:v>386.61308789999998</c:v>
                </c:pt>
                <c:pt idx="38922">
                  <c:v>386.62302290000002</c:v>
                </c:pt>
                <c:pt idx="38923">
                  <c:v>386.63295790000001</c:v>
                </c:pt>
                <c:pt idx="38924">
                  <c:v>386.64289289999999</c:v>
                </c:pt>
                <c:pt idx="38925">
                  <c:v>386.65282789999998</c:v>
                </c:pt>
                <c:pt idx="38926">
                  <c:v>386.66276290000002</c:v>
                </c:pt>
                <c:pt idx="38927">
                  <c:v>386.6726979</c:v>
                </c:pt>
                <c:pt idx="38928">
                  <c:v>386.68263289999999</c:v>
                </c:pt>
                <c:pt idx="38929">
                  <c:v>386.69256789999997</c:v>
                </c:pt>
                <c:pt idx="38930">
                  <c:v>386.70250290000001</c:v>
                </c:pt>
                <c:pt idx="38931">
                  <c:v>386.7124379</c:v>
                </c:pt>
                <c:pt idx="38932">
                  <c:v>386.72237289999998</c:v>
                </c:pt>
                <c:pt idx="38933">
                  <c:v>386.73230790000002</c:v>
                </c:pt>
                <c:pt idx="38934">
                  <c:v>386.74224290000001</c:v>
                </c:pt>
                <c:pt idx="38935">
                  <c:v>386.75217789999999</c:v>
                </c:pt>
                <c:pt idx="38936">
                  <c:v>386.76211289999998</c:v>
                </c:pt>
                <c:pt idx="38937">
                  <c:v>386.77204790000002</c:v>
                </c:pt>
                <c:pt idx="38938">
                  <c:v>386.7819839</c:v>
                </c:pt>
                <c:pt idx="38939">
                  <c:v>386.79191889999998</c:v>
                </c:pt>
                <c:pt idx="38940">
                  <c:v>386.80185390000003</c:v>
                </c:pt>
                <c:pt idx="38941">
                  <c:v>386.81178890000001</c:v>
                </c:pt>
                <c:pt idx="38942">
                  <c:v>386.82172389999999</c:v>
                </c:pt>
                <c:pt idx="38943">
                  <c:v>386.83165960000002</c:v>
                </c:pt>
                <c:pt idx="38944">
                  <c:v>386.84159460000001</c:v>
                </c:pt>
                <c:pt idx="38945">
                  <c:v>386.85152959999999</c:v>
                </c:pt>
                <c:pt idx="38946">
                  <c:v>386.86146459999998</c:v>
                </c:pt>
                <c:pt idx="38947">
                  <c:v>386.87139960000002</c:v>
                </c:pt>
                <c:pt idx="38948">
                  <c:v>386.8813346</c:v>
                </c:pt>
                <c:pt idx="38949">
                  <c:v>386.89126959999999</c:v>
                </c:pt>
                <c:pt idx="38950">
                  <c:v>386.90120460000003</c:v>
                </c:pt>
                <c:pt idx="38951">
                  <c:v>386.91113960000001</c:v>
                </c:pt>
                <c:pt idx="38952">
                  <c:v>386.9210746</c:v>
                </c:pt>
                <c:pt idx="38953">
                  <c:v>386.93100959999998</c:v>
                </c:pt>
                <c:pt idx="38954">
                  <c:v>386.94094460000002</c:v>
                </c:pt>
                <c:pt idx="38955">
                  <c:v>386.95087960000001</c:v>
                </c:pt>
                <c:pt idx="38956">
                  <c:v>386.96081559999999</c:v>
                </c:pt>
                <c:pt idx="38957">
                  <c:v>386.97075059999997</c:v>
                </c:pt>
                <c:pt idx="38958">
                  <c:v>386.98068560000002</c:v>
                </c:pt>
                <c:pt idx="38959">
                  <c:v>386.9906206</c:v>
                </c:pt>
                <c:pt idx="38960">
                  <c:v>387.00055559999998</c:v>
                </c:pt>
                <c:pt idx="38961">
                  <c:v>387.01049060000003</c:v>
                </c:pt>
                <c:pt idx="38962">
                  <c:v>387.02042560000001</c:v>
                </c:pt>
                <c:pt idx="38963">
                  <c:v>387.03036059999999</c:v>
                </c:pt>
                <c:pt idx="38964">
                  <c:v>387.04029559999998</c:v>
                </c:pt>
                <c:pt idx="38965">
                  <c:v>387.05023060000002</c:v>
                </c:pt>
                <c:pt idx="38966">
                  <c:v>387.0601656</c:v>
                </c:pt>
                <c:pt idx="38967">
                  <c:v>387.07010059999999</c:v>
                </c:pt>
                <c:pt idx="38968">
                  <c:v>387.08003559999997</c:v>
                </c:pt>
                <c:pt idx="38969">
                  <c:v>387.08997060000002</c:v>
                </c:pt>
                <c:pt idx="38970">
                  <c:v>387.0999056</c:v>
                </c:pt>
                <c:pt idx="38971">
                  <c:v>387.10984059999998</c:v>
                </c:pt>
                <c:pt idx="38972">
                  <c:v>387.11977560000003</c:v>
                </c:pt>
                <c:pt idx="38973">
                  <c:v>387.12971060000001</c:v>
                </c:pt>
                <c:pt idx="38974">
                  <c:v>387.13964559999999</c:v>
                </c:pt>
                <c:pt idx="38975">
                  <c:v>387.14958159999998</c:v>
                </c:pt>
                <c:pt idx="38976">
                  <c:v>387.15951660000002</c:v>
                </c:pt>
                <c:pt idx="38977">
                  <c:v>387.1694516</c:v>
                </c:pt>
                <c:pt idx="38978">
                  <c:v>387.17938659999999</c:v>
                </c:pt>
                <c:pt idx="38979">
                  <c:v>387.18932160000003</c:v>
                </c:pt>
                <c:pt idx="38980">
                  <c:v>387.19925660000001</c:v>
                </c:pt>
                <c:pt idx="38981">
                  <c:v>387.2091916</c:v>
                </c:pt>
                <c:pt idx="38982">
                  <c:v>387.21912659999998</c:v>
                </c:pt>
                <c:pt idx="38983">
                  <c:v>387.22906160000002</c:v>
                </c:pt>
                <c:pt idx="38984">
                  <c:v>387.23899660000001</c:v>
                </c:pt>
                <c:pt idx="38985">
                  <c:v>387.24893159999999</c:v>
                </c:pt>
                <c:pt idx="38986">
                  <c:v>387.25886659999998</c:v>
                </c:pt>
                <c:pt idx="38987">
                  <c:v>387.26880160000002</c:v>
                </c:pt>
                <c:pt idx="38988">
                  <c:v>387.2787366</c:v>
                </c:pt>
                <c:pt idx="38989">
                  <c:v>387.28867159999999</c:v>
                </c:pt>
                <c:pt idx="38990">
                  <c:v>387.29860660000003</c:v>
                </c:pt>
                <c:pt idx="38991">
                  <c:v>387.30854160000001</c:v>
                </c:pt>
                <c:pt idx="38992">
                  <c:v>387.3184766</c:v>
                </c:pt>
                <c:pt idx="38993">
                  <c:v>387.32841259999998</c:v>
                </c:pt>
                <c:pt idx="38994">
                  <c:v>387.33834760000002</c:v>
                </c:pt>
                <c:pt idx="38995">
                  <c:v>387.3482826</c:v>
                </c:pt>
                <c:pt idx="38996">
                  <c:v>387.35821759999999</c:v>
                </c:pt>
                <c:pt idx="38997">
                  <c:v>387.36815259999997</c:v>
                </c:pt>
                <c:pt idx="38998">
                  <c:v>387.37808760000001</c:v>
                </c:pt>
                <c:pt idx="38999">
                  <c:v>387.3880226</c:v>
                </c:pt>
                <c:pt idx="39000">
                  <c:v>387.39795759999998</c:v>
                </c:pt>
                <c:pt idx="39001">
                  <c:v>387.40789260000003</c:v>
                </c:pt>
                <c:pt idx="39002">
                  <c:v>387.41782760000001</c:v>
                </c:pt>
                <c:pt idx="39003">
                  <c:v>387.42776259999999</c:v>
                </c:pt>
                <c:pt idx="39004">
                  <c:v>387.43769759999998</c:v>
                </c:pt>
                <c:pt idx="39005">
                  <c:v>387.44763260000002</c:v>
                </c:pt>
                <c:pt idx="39006">
                  <c:v>387.4575676</c:v>
                </c:pt>
                <c:pt idx="39007">
                  <c:v>387.46750259999999</c:v>
                </c:pt>
                <c:pt idx="39008">
                  <c:v>387.47743759999997</c:v>
                </c:pt>
                <c:pt idx="39009">
                  <c:v>387.48737260000001</c:v>
                </c:pt>
                <c:pt idx="39010">
                  <c:v>387.4973076</c:v>
                </c:pt>
                <c:pt idx="39011">
                  <c:v>387.50724259999998</c:v>
                </c:pt>
                <c:pt idx="39012">
                  <c:v>387.51717760000002</c:v>
                </c:pt>
                <c:pt idx="39013">
                  <c:v>387.52711260000001</c:v>
                </c:pt>
                <c:pt idx="39014">
                  <c:v>387.53704859999999</c:v>
                </c:pt>
                <c:pt idx="39015">
                  <c:v>387.54698359999998</c:v>
                </c:pt>
                <c:pt idx="39016">
                  <c:v>387.55691860000002</c:v>
                </c:pt>
                <c:pt idx="39017">
                  <c:v>387.5668536</c:v>
                </c:pt>
                <c:pt idx="39018">
                  <c:v>387.57678859999999</c:v>
                </c:pt>
                <c:pt idx="39019">
                  <c:v>387.58672360000003</c:v>
                </c:pt>
                <c:pt idx="39020">
                  <c:v>387.59665860000001</c:v>
                </c:pt>
                <c:pt idx="39021">
                  <c:v>387.6065936</c:v>
                </c:pt>
                <c:pt idx="39022">
                  <c:v>387.61652859999998</c:v>
                </c:pt>
                <c:pt idx="39023">
                  <c:v>387.62646360000002</c:v>
                </c:pt>
                <c:pt idx="39024">
                  <c:v>387.63639860000001</c:v>
                </c:pt>
                <c:pt idx="39025">
                  <c:v>387.64633359999999</c:v>
                </c:pt>
                <c:pt idx="39026">
                  <c:v>387.65626859999998</c:v>
                </c:pt>
                <c:pt idx="39027">
                  <c:v>387.66620360000002</c:v>
                </c:pt>
                <c:pt idx="39028">
                  <c:v>387.6761386</c:v>
                </c:pt>
                <c:pt idx="39029">
                  <c:v>387.68607359999999</c:v>
                </c:pt>
                <c:pt idx="39030">
                  <c:v>387.69600860000003</c:v>
                </c:pt>
                <c:pt idx="39031">
                  <c:v>387.70594360000001</c:v>
                </c:pt>
                <c:pt idx="39032">
                  <c:v>387.7158786</c:v>
                </c:pt>
                <c:pt idx="39033">
                  <c:v>387.72581359999998</c:v>
                </c:pt>
                <c:pt idx="39034">
                  <c:v>387.73574960000002</c:v>
                </c:pt>
                <c:pt idx="39035">
                  <c:v>387.7456846</c:v>
                </c:pt>
                <c:pt idx="39036">
                  <c:v>387.75561959999999</c:v>
                </c:pt>
                <c:pt idx="39037">
                  <c:v>387.76555459999997</c:v>
                </c:pt>
                <c:pt idx="39038">
                  <c:v>387.77548960000001</c:v>
                </c:pt>
                <c:pt idx="39039">
                  <c:v>387.7854246</c:v>
                </c:pt>
                <c:pt idx="39040">
                  <c:v>387.79535959999998</c:v>
                </c:pt>
                <c:pt idx="39041">
                  <c:v>387.80529460000002</c:v>
                </c:pt>
                <c:pt idx="39042">
                  <c:v>387.81522960000001</c:v>
                </c:pt>
                <c:pt idx="39043">
                  <c:v>387.82516459999999</c:v>
                </c:pt>
                <c:pt idx="39044">
                  <c:v>387.83509930000002</c:v>
                </c:pt>
                <c:pt idx="39045">
                  <c:v>387.84503430000001</c:v>
                </c:pt>
                <c:pt idx="39046">
                  <c:v>387.85496929999999</c:v>
                </c:pt>
                <c:pt idx="39047">
                  <c:v>387.86490429999998</c:v>
                </c:pt>
                <c:pt idx="39048">
                  <c:v>387.87483930000002</c:v>
                </c:pt>
                <c:pt idx="39049">
                  <c:v>387.8847743</c:v>
                </c:pt>
                <c:pt idx="39050">
                  <c:v>387.89470929999999</c:v>
                </c:pt>
                <c:pt idx="39051">
                  <c:v>387.90464429999997</c:v>
                </c:pt>
                <c:pt idx="39052">
                  <c:v>387.91457930000001</c:v>
                </c:pt>
                <c:pt idx="39053">
                  <c:v>387.9245143</c:v>
                </c:pt>
                <c:pt idx="39054">
                  <c:v>387.93444929999998</c:v>
                </c:pt>
                <c:pt idx="39055">
                  <c:v>387.94438430000002</c:v>
                </c:pt>
                <c:pt idx="39056">
                  <c:v>387.95432030000001</c:v>
                </c:pt>
                <c:pt idx="39057">
                  <c:v>387.96425529999999</c:v>
                </c:pt>
                <c:pt idx="39058">
                  <c:v>387.97419029999998</c:v>
                </c:pt>
                <c:pt idx="39059">
                  <c:v>387.98412530000002</c:v>
                </c:pt>
                <c:pt idx="39060">
                  <c:v>387.9940603</c:v>
                </c:pt>
                <c:pt idx="39061">
                  <c:v>388.00399529999999</c:v>
                </c:pt>
                <c:pt idx="39062">
                  <c:v>388.01393030000003</c:v>
                </c:pt>
                <c:pt idx="39063">
                  <c:v>388.02386530000001</c:v>
                </c:pt>
                <c:pt idx="39064">
                  <c:v>388.0338003</c:v>
                </c:pt>
                <c:pt idx="39065">
                  <c:v>388.04373529999998</c:v>
                </c:pt>
                <c:pt idx="39066">
                  <c:v>388.05367030000002</c:v>
                </c:pt>
                <c:pt idx="39067">
                  <c:v>388.06360530000001</c:v>
                </c:pt>
                <c:pt idx="39068">
                  <c:v>388.07354020000002</c:v>
                </c:pt>
                <c:pt idx="39069">
                  <c:v>388.08347529999998</c:v>
                </c:pt>
                <c:pt idx="39070">
                  <c:v>388.09341030000002</c:v>
                </c:pt>
                <c:pt idx="39071">
                  <c:v>388.1033453</c:v>
                </c:pt>
                <c:pt idx="39072">
                  <c:v>388.11328029999999</c:v>
                </c:pt>
                <c:pt idx="39073">
                  <c:v>388.12321530000003</c:v>
                </c:pt>
                <c:pt idx="39074">
                  <c:v>388.13315030000001</c:v>
                </c:pt>
                <c:pt idx="39075">
                  <c:v>388.1430853</c:v>
                </c:pt>
                <c:pt idx="39076">
                  <c:v>388.15302029999998</c:v>
                </c:pt>
                <c:pt idx="39077">
                  <c:v>388.16295530000002</c:v>
                </c:pt>
                <c:pt idx="39078">
                  <c:v>388.1728913</c:v>
                </c:pt>
                <c:pt idx="39079">
                  <c:v>388.18282629999999</c:v>
                </c:pt>
                <c:pt idx="39080">
                  <c:v>388.19276129999997</c:v>
                </c:pt>
                <c:pt idx="39081">
                  <c:v>388.20269630000001</c:v>
                </c:pt>
                <c:pt idx="39082">
                  <c:v>388.2126313</c:v>
                </c:pt>
                <c:pt idx="39083">
                  <c:v>388.22256629999998</c:v>
                </c:pt>
                <c:pt idx="39084">
                  <c:v>388.23250130000002</c:v>
                </c:pt>
                <c:pt idx="39085">
                  <c:v>388.24243630000001</c:v>
                </c:pt>
                <c:pt idx="39086">
                  <c:v>388.25237129999999</c:v>
                </c:pt>
                <c:pt idx="39087">
                  <c:v>388.26230629999998</c:v>
                </c:pt>
                <c:pt idx="39088">
                  <c:v>388.27224130000002</c:v>
                </c:pt>
                <c:pt idx="39089">
                  <c:v>388.2821763</c:v>
                </c:pt>
                <c:pt idx="39090">
                  <c:v>388.29211129999999</c:v>
                </c:pt>
                <c:pt idx="39091">
                  <c:v>388.30204629999997</c:v>
                </c:pt>
                <c:pt idx="39092">
                  <c:v>388.31198130000001</c:v>
                </c:pt>
                <c:pt idx="39093">
                  <c:v>388.3219163</c:v>
                </c:pt>
                <c:pt idx="39094">
                  <c:v>388.33185129999998</c:v>
                </c:pt>
                <c:pt idx="39095">
                  <c:v>388.34178630000002</c:v>
                </c:pt>
                <c:pt idx="39096">
                  <c:v>388.35172130000001</c:v>
                </c:pt>
                <c:pt idx="39097">
                  <c:v>388.36165729999999</c:v>
                </c:pt>
                <c:pt idx="39098">
                  <c:v>388.37159229999997</c:v>
                </c:pt>
                <c:pt idx="39099">
                  <c:v>388.38152730000002</c:v>
                </c:pt>
                <c:pt idx="39100">
                  <c:v>388.3914623</c:v>
                </c:pt>
                <c:pt idx="39101">
                  <c:v>388.40139729999999</c:v>
                </c:pt>
                <c:pt idx="39102">
                  <c:v>388.41133230000003</c:v>
                </c:pt>
                <c:pt idx="39103">
                  <c:v>388.42126730000001</c:v>
                </c:pt>
                <c:pt idx="39104">
                  <c:v>388.4312023</c:v>
                </c:pt>
                <c:pt idx="39105">
                  <c:v>388.44113729999998</c:v>
                </c:pt>
                <c:pt idx="39106">
                  <c:v>388.45107230000002</c:v>
                </c:pt>
                <c:pt idx="39107">
                  <c:v>388.46100730000001</c:v>
                </c:pt>
                <c:pt idx="39108">
                  <c:v>388.47094229999999</c:v>
                </c:pt>
                <c:pt idx="39109">
                  <c:v>388.48087729999997</c:v>
                </c:pt>
                <c:pt idx="39110">
                  <c:v>388.49081230000002</c:v>
                </c:pt>
                <c:pt idx="39111">
                  <c:v>388.5007473</c:v>
                </c:pt>
                <c:pt idx="39112">
                  <c:v>388.51068229999998</c:v>
                </c:pt>
                <c:pt idx="39113">
                  <c:v>388.52061730000003</c:v>
                </c:pt>
                <c:pt idx="39114">
                  <c:v>388.53055330000001</c:v>
                </c:pt>
                <c:pt idx="39115">
                  <c:v>388.54048829999999</c:v>
                </c:pt>
                <c:pt idx="39116">
                  <c:v>388.55042329999998</c:v>
                </c:pt>
                <c:pt idx="39117">
                  <c:v>388.56035830000002</c:v>
                </c:pt>
                <c:pt idx="39118">
                  <c:v>388.5702933</c:v>
                </c:pt>
                <c:pt idx="39119">
                  <c:v>388.58022829999999</c:v>
                </c:pt>
                <c:pt idx="39120">
                  <c:v>388.59016329999997</c:v>
                </c:pt>
                <c:pt idx="39121">
                  <c:v>388.60009830000001</c:v>
                </c:pt>
                <c:pt idx="39122">
                  <c:v>388.6100333</c:v>
                </c:pt>
                <c:pt idx="39123">
                  <c:v>388.61996829999998</c:v>
                </c:pt>
                <c:pt idx="39124">
                  <c:v>388.62990330000002</c:v>
                </c:pt>
                <c:pt idx="39125">
                  <c:v>388.63983830000001</c:v>
                </c:pt>
                <c:pt idx="39126">
                  <c:v>388.64977329999999</c:v>
                </c:pt>
                <c:pt idx="39127">
                  <c:v>388.65970829999998</c:v>
                </c:pt>
                <c:pt idx="39128">
                  <c:v>388.66964330000002</c:v>
                </c:pt>
                <c:pt idx="39129">
                  <c:v>388.6795793</c:v>
                </c:pt>
                <c:pt idx="39130">
                  <c:v>388.68951429999998</c:v>
                </c:pt>
                <c:pt idx="39131">
                  <c:v>388.69944930000003</c:v>
                </c:pt>
                <c:pt idx="39132">
                  <c:v>388.70938430000001</c:v>
                </c:pt>
                <c:pt idx="39133">
                  <c:v>388.7193193</c:v>
                </c:pt>
                <c:pt idx="39134">
                  <c:v>388.72925429999998</c:v>
                </c:pt>
                <c:pt idx="39135">
                  <c:v>388.73918930000002</c:v>
                </c:pt>
                <c:pt idx="39136">
                  <c:v>388.74912430000001</c:v>
                </c:pt>
                <c:pt idx="39137">
                  <c:v>388.75905929999999</c:v>
                </c:pt>
                <c:pt idx="39138">
                  <c:v>388.76899429999997</c:v>
                </c:pt>
                <c:pt idx="39139">
                  <c:v>388.77892930000002</c:v>
                </c:pt>
                <c:pt idx="39140">
                  <c:v>388.7888643</c:v>
                </c:pt>
                <c:pt idx="39141">
                  <c:v>388.79880029999998</c:v>
                </c:pt>
                <c:pt idx="39142">
                  <c:v>388.80873530000002</c:v>
                </c:pt>
                <c:pt idx="39143">
                  <c:v>388.81867030000001</c:v>
                </c:pt>
                <c:pt idx="39144">
                  <c:v>388.82860529999999</c:v>
                </c:pt>
                <c:pt idx="39145">
                  <c:v>388.83854050000002</c:v>
                </c:pt>
                <c:pt idx="39146">
                  <c:v>388.84847550000001</c:v>
                </c:pt>
                <c:pt idx="39147">
                  <c:v>388.85841049999999</c:v>
                </c:pt>
                <c:pt idx="39148">
                  <c:v>388.86834549999998</c:v>
                </c:pt>
                <c:pt idx="39149">
                  <c:v>388.87828050000002</c:v>
                </c:pt>
                <c:pt idx="39150">
                  <c:v>388.8882155</c:v>
                </c:pt>
                <c:pt idx="39151">
                  <c:v>388.89815049999999</c:v>
                </c:pt>
                <c:pt idx="39152">
                  <c:v>388.90808550000003</c:v>
                </c:pt>
                <c:pt idx="39153">
                  <c:v>388.91802150000001</c:v>
                </c:pt>
                <c:pt idx="39154">
                  <c:v>388.92795649999999</c:v>
                </c:pt>
                <c:pt idx="39155">
                  <c:v>388.93789149999998</c:v>
                </c:pt>
                <c:pt idx="39156">
                  <c:v>388.94782650000002</c:v>
                </c:pt>
                <c:pt idx="39157">
                  <c:v>388.9577615</c:v>
                </c:pt>
                <c:pt idx="39158">
                  <c:v>388.96769649999999</c:v>
                </c:pt>
                <c:pt idx="39159">
                  <c:v>388.97763149999997</c:v>
                </c:pt>
                <c:pt idx="39160">
                  <c:v>388.98756650000001</c:v>
                </c:pt>
                <c:pt idx="39161">
                  <c:v>388.9975015</c:v>
                </c:pt>
                <c:pt idx="39162">
                  <c:v>389.00743649999998</c:v>
                </c:pt>
                <c:pt idx="39163">
                  <c:v>389.01737150000002</c:v>
                </c:pt>
                <c:pt idx="39164">
                  <c:v>389.02730650000001</c:v>
                </c:pt>
                <c:pt idx="39165">
                  <c:v>389.03724149999999</c:v>
                </c:pt>
                <c:pt idx="39166">
                  <c:v>389.04717749999998</c:v>
                </c:pt>
                <c:pt idx="39167">
                  <c:v>389.05711250000002</c:v>
                </c:pt>
                <c:pt idx="39168">
                  <c:v>389.0670475</c:v>
                </c:pt>
                <c:pt idx="39169">
                  <c:v>389.07698249999999</c:v>
                </c:pt>
                <c:pt idx="39170">
                  <c:v>389.08691750000003</c:v>
                </c:pt>
                <c:pt idx="39171">
                  <c:v>389.09685250000001</c:v>
                </c:pt>
                <c:pt idx="39172">
                  <c:v>389.1067875</c:v>
                </c:pt>
                <c:pt idx="39173">
                  <c:v>389.11672249999998</c:v>
                </c:pt>
                <c:pt idx="39174">
                  <c:v>389.12665750000002</c:v>
                </c:pt>
                <c:pt idx="39175">
                  <c:v>389.13659250000001</c:v>
                </c:pt>
                <c:pt idx="39176">
                  <c:v>389.14652749999999</c:v>
                </c:pt>
                <c:pt idx="39177">
                  <c:v>389.15646349999997</c:v>
                </c:pt>
                <c:pt idx="39178">
                  <c:v>389.16639850000001</c:v>
                </c:pt>
                <c:pt idx="39179">
                  <c:v>389.1763335</c:v>
                </c:pt>
                <c:pt idx="39180">
                  <c:v>389.18626849999998</c:v>
                </c:pt>
                <c:pt idx="39181">
                  <c:v>389.19620350000002</c:v>
                </c:pt>
                <c:pt idx="39182">
                  <c:v>389.20613850000001</c:v>
                </c:pt>
                <c:pt idx="39183">
                  <c:v>389.21607349999999</c:v>
                </c:pt>
                <c:pt idx="39184">
                  <c:v>389.22600849999998</c:v>
                </c:pt>
                <c:pt idx="39185">
                  <c:v>389.23594350000002</c:v>
                </c:pt>
                <c:pt idx="39186">
                  <c:v>389.2458785</c:v>
                </c:pt>
                <c:pt idx="39187">
                  <c:v>389.25581349999999</c:v>
                </c:pt>
                <c:pt idx="39188">
                  <c:v>389.26574849999997</c:v>
                </c:pt>
                <c:pt idx="39189">
                  <c:v>389.27568350000001</c:v>
                </c:pt>
                <c:pt idx="39190">
                  <c:v>389.2856195</c:v>
                </c:pt>
                <c:pt idx="39191">
                  <c:v>389.29555449999998</c:v>
                </c:pt>
                <c:pt idx="39192">
                  <c:v>389.30548950000002</c:v>
                </c:pt>
                <c:pt idx="39193">
                  <c:v>389.31542450000001</c:v>
                </c:pt>
                <c:pt idx="39194">
                  <c:v>389.32535949999999</c:v>
                </c:pt>
                <c:pt idx="39195">
                  <c:v>389.33529449999997</c:v>
                </c:pt>
                <c:pt idx="39196">
                  <c:v>389.34522950000002</c:v>
                </c:pt>
                <c:pt idx="39197">
                  <c:v>389.3551645</c:v>
                </c:pt>
                <c:pt idx="39198">
                  <c:v>389.36509949999999</c:v>
                </c:pt>
                <c:pt idx="39199">
                  <c:v>389.37503450000003</c:v>
                </c:pt>
                <c:pt idx="39200">
                  <c:v>389.38496950000001</c:v>
                </c:pt>
                <c:pt idx="39201">
                  <c:v>389.39490549999999</c:v>
                </c:pt>
                <c:pt idx="39202">
                  <c:v>389.40484049999998</c:v>
                </c:pt>
                <c:pt idx="39203">
                  <c:v>389.41477550000002</c:v>
                </c:pt>
                <c:pt idx="39204">
                  <c:v>389.4247105</c:v>
                </c:pt>
                <c:pt idx="39205">
                  <c:v>389.43464549999999</c:v>
                </c:pt>
                <c:pt idx="39206">
                  <c:v>389.44458049999997</c:v>
                </c:pt>
                <c:pt idx="39207">
                  <c:v>389.45451550000001</c:v>
                </c:pt>
                <c:pt idx="39208">
                  <c:v>389.4644505</c:v>
                </c:pt>
                <c:pt idx="39209">
                  <c:v>389.47438549999998</c:v>
                </c:pt>
                <c:pt idx="39210">
                  <c:v>389.48432050000002</c:v>
                </c:pt>
                <c:pt idx="39211">
                  <c:v>389.49425550000001</c:v>
                </c:pt>
                <c:pt idx="39212">
                  <c:v>389.50419049999999</c:v>
                </c:pt>
                <c:pt idx="39213">
                  <c:v>389.51412649999997</c:v>
                </c:pt>
                <c:pt idx="39214">
                  <c:v>389.52406150000002</c:v>
                </c:pt>
                <c:pt idx="39215">
                  <c:v>389.5339965</c:v>
                </c:pt>
                <c:pt idx="39216">
                  <c:v>389.54393149999999</c:v>
                </c:pt>
                <c:pt idx="39217">
                  <c:v>389.55386650000003</c:v>
                </c:pt>
                <c:pt idx="39218">
                  <c:v>389.56380150000001</c:v>
                </c:pt>
                <c:pt idx="39219">
                  <c:v>389.5737365</c:v>
                </c:pt>
                <c:pt idx="39220">
                  <c:v>389.58367149999998</c:v>
                </c:pt>
                <c:pt idx="39221">
                  <c:v>389.59360650000002</c:v>
                </c:pt>
                <c:pt idx="39222">
                  <c:v>389.60354150000001</c:v>
                </c:pt>
                <c:pt idx="39223">
                  <c:v>389.61347649999999</c:v>
                </c:pt>
                <c:pt idx="39224">
                  <c:v>389.62341149999997</c:v>
                </c:pt>
                <c:pt idx="39225">
                  <c:v>389.63334750000001</c:v>
                </c:pt>
                <c:pt idx="39226">
                  <c:v>389.6432825</c:v>
                </c:pt>
                <c:pt idx="39227">
                  <c:v>389.65321749999998</c:v>
                </c:pt>
                <c:pt idx="39228">
                  <c:v>389.66315250000002</c:v>
                </c:pt>
                <c:pt idx="39229">
                  <c:v>389.67308750000001</c:v>
                </c:pt>
                <c:pt idx="39230">
                  <c:v>389.68302249999999</c:v>
                </c:pt>
                <c:pt idx="39231">
                  <c:v>389.69295749999998</c:v>
                </c:pt>
                <c:pt idx="39232">
                  <c:v>389.70289250000002</c:v>
                </c:pt>
                <c:pt idx="39233">
                  <c:v>389.7128275</c:v>
                </c:pt>
                <c:pt idx="39234">
                  <c:v>389.72276249999999</c:v>
                </c:pt>
                <c:pt idx="39235">
                  <c:v>389.73269749999997</c:v>
                </c:pt>
                <c:pt idx="39236">
                  <c:v>389.74263350000001</c:v>
                </c:pt>
                <c:pt idx="39237">
                  <c:v>389.7525685</c:v>
                </c:pt>
                <c:pt idx="39238">
                  <c:v>389.76250349999998</c:v>
                </c:pt>
                <c:pt idx="39239">
                  <c:v>389.77243850000002</c:v>
                </c:pt>
                <c:pt idx="39240">
                  <c:v>389.78237350000001</c:v>
                </c:pt>
                <c:pt idx="39241">
                  <c:v>389.79230849999999</c:v>
                </c:pt>
                <c:pt idx="39242">
                  <c:v>389.80224349999997</c:v>
                </c:pt>
                <c:pt idx="39243">
                  <c:v>389.81217850000002</c:v>
                </c:pt>
                <c:pt idx="39244">
                  <c:v>389.8221135</c:v>
                </c:pt>
                <c:pt idx="39245">
                  <c:v>389.83204849999998</c:v>
                </c:pt>
                <c:pt idx="39246">
                  <c:v>389.84198450000002</c:v>
                </c:pt>
                <c:pt idx="39247">
                  <c:v>389.85191950000001</c:v>
                </c:pt>
                <c:pt idx="39248">
                  <c:v>389.86185449999999</c:v>
                </c:pt>
                <c:pt idx="39249">
                  <c:v>389.87178949999998</c:v>
                </c:pt>
                <c:pt idx="39250">
                  <c:v>389.88172450000002</c:v>
                </c:pt>
                <c:pt idx="39251">
                  <c:v>389.8916595</c:v>
                </c:pt>
                <c:pt idx="39252">
                  <c:v>389.90159449999999</c:v>
                </c:pt>
                <c:pt idx="39253">
                  <c:v>389.91152949999997</c:v>
                </c:pt>
                <c:pt idx="39254">
                  <c:v>389.92146450000001</c:v>
                </c:pt>
                <c:pt idx="39255">
                  <c:v>389.9313995</c:v>
                </c:pt>
                <c:pt idx="39256">
                  <c:v>389.94133449999998</c:v>
                </c:pt>
                <c:pt idx="39257">
                  <c:v>389.95127050000002</c:v>
                </c:pt>
                <c:pt idx="39258">
                  <c:v>389.96120550000001</c:v>
                </c:pt>
                <c:pt idx="39259">
                  <c:v>389.97114049999999</c:v>
                </c:pt>
                <c:pt idx="39260">
                  <c:v>389.98107549999997</c:v>
                </c:pt>
                <c:pt idx="39261">
                  <c:v>389.99101050000002</c:v>
                </c:pt>
                <c:pt idx="39262">
                  <c:v>390.0009455</c:v>
                </c:pt>
                <c:pt idx="39263">
                  <c:v>390.01088049999998</c:v>
                </c:pt>
                <c:pt idx="39264">
                  <c:v>390.02081550000003</c:v>
                </c:pt>
                <c:pt idx="39265">
                  <c:v>390.03075050000001</c:v>
                </c:pt>
                <c:pt idx="39266">
                  <c:v>390.04068649999999</c:v>
                </c:pt>
                <c:pt idx="39267">
                  <c:v>390.05062149999998</c:v>
                </c:pt>
                <c:pt idx="39268">
                  <c:v>390.06055650000002</c:v>
                </c:pt>
                <c:pt idx="39269">
                  <c:v>390.0704915</c:v>
                </c:pt>
                <c:pt idx="39270">
                  <c:v>390.08042649999999</c:v>
                </c:pt>
                <c:pt idx="39271">
                  <c:v>390.09036149999997</c:v>
                </c:pt>
                <c:pt idx="39272">
                  <c:v>390.10029650000001</c:v>
                </c:pt>
                <c:pt idx="39273">
                  <c:v>390.1102315</c:v>
                </c:pt>
                <c:pt idx="39274">
                  <c:v>390.12016649999998</c:v>
                </c:pt>
                <c:pt idx="39275">
                  <c:v>390.13010150000002</c:v>
                </c:pt>
                <c:pt idx="39276">
                  <c:v>390.14003750000001</c:v>
                </c:pt>
                <c:pt idx="39277">
                  <c:v>390.14997249999999</c:v>
                </c:pt>
                <c:pt idx="39278">
                  <c:v>390.15990749999997</c:v>
                </c:pt>
                <c:pt idx="39279">
                  <c:v>390.16984250000002</c:v>
                </c:pt>
                <c:pt idx="39280">
                  <c:v>390.1797775</c:v>
                </c:pt>
                <c:pt idx="39281">
                  <c:v>390.18971249999998</c:v>
                </c:pt>
                <c:pt idx="39282">
                  <c:v>390.19964750000003</c:v>
                </c:pt>
                <c:pt idx="39283">
                  <c:v>390.20958250000001</c:v>
                </c:pt>
                <c:pt idx="39284">
                  <c:v>390.21951749999999</c:v>
                </c:pt>
                <c:pt idx="39285">
                  <c:v>390.22945349999998</c:v>
                </c:pt>
                <c:pt idx="39286">
                  <c:v>390.23938850000002</c:v>
                </c:pt>
                <c:pt idx="39287">
                  <c:v>390.2493235</c:v>
                </c:pt>
                <c:pt idx="39288">
                  <c:v>390.25925849999999</c:v>
                </c:pt>
                <c:pt idx="39289">
                  <c:v>390.26919349999997</c:v>
                </c:pt>
                <c:pt idx="39290">
                  <c:v>390.27912850000001</c:v>
                </c:pt>
                <c:pt idx="39291">
                  <c:v>390.2890635</c:v>
                </c:pt>
                <c:pt idx="39292">
                  <c:v>390.29899849999998</c:v>
                </c:pt>
                <c:pt idx="39293">
                  <c:v>390.30893350000002</c:v>
                </c:pt>
                <c:pt idx="39294">
                  <c:v>390.31886950000001</c:v>
                </c:pt>
                <c:pt idx="39295">
                  <c:v>390.32880449999999</c:v>
                </c:pt>
                <c:pt idx="39296">
                  <c:v>390.33873949999997</c:v>
                </c:pt>
                <c:pt idx="39297">
                  <c:v>390.34867450000002</c:v>
                </c:pt>
                <c:pt idx="39298">
                  <c:v>390.3586095</c:v>
                </c:pt>
                <c:pt idx="39299">
                  <c:v>390.36854449999998</c:v>
                </c:pt>
                <c:pt idx="39300">
                  <c:v>390.37847950000003</c:v>
                </c:pt>
                <c:pt idx="39301">
                  <c:v>390.38841450000001</c:v>
                </c:pt>
                <c:pt idx="39302">
                  <c:v>390.39835049999999</c:v>
                </c:pt>
                <c:pt idx="39303">
                  <c:v>390.40828549999998</c:v>
                </c:pt>
                <c:pt idx="39304">
                  <c:v>390.41822050000002</c:v>
                </c:pt>
                <c:pt idx="39305">
                  <c:v>390.4281555</c:v>
                </c:pt>
                <c:pt idx="39306">
                  <c:v>390.43809049999999</c:v>
                </c:pt>
                <c:pt idx="39307">
                  <c:v>390.44802550000003</c:v>
                </c:pt>
                <c:pt idx="39308">
                  <c:v>390.45796050000001</c:v>
                </c:pt>
                <c:pt idx="39309">
                  <c:v>390.4678955</c:v>
                </c:pt>
                <c:pt idx="39310">
                  <c:v>390.47783049999998</c:v>
                </c:pt>
                <c:pt idx="39311">
                  <c:v>390.48776650000002</c:v>
                </c:pt>
                <c:pt idx="39312">
                  <c:v>390.49770150000001</c:v>
                </c:pt>
                <c:pt idx="39313">
                  <c:v>390.50763649999999</c:v>
                </c:pt>
                <c:pt idx="39314">
                  <c:v>390.51757149999997</c:v>
                </c:pt>
                <c:pt idx="39315">
                  <c:v>390.52750650000002</c:v>
                </c:pt>
                <c:pt idx="39316">
                  <c:v>390.5374415</c:v>
                </c:pt>
                <c:pt idx="39317">
                  <c:v>390.54737649999998</c:v>
                </c:pt>
                <c:pt idx="39318">
                  <c:v>390.55731150000003</c:v>
                </c:pt>
                <c:pt idx="39319">
                  <c:v>390.56724750000001</c:v>
                </c:pt>
                <c:pt idx="39320">
                  <c:v>390.57718249999999</c:v>
                </c:pt>
                <c:pt idx="39321">
                  <c:v>390.58711749999998</c:v>
                </c:pt>
                <c:pt idx="39322">
                  <c:v>390.59705250000002</c:v>
                </c:pt>
                <c:pt idx="39323">
                  <c:v>390.6069875</c:v>
                </c:pt>
                <c:pt idx="39324">
                  <c:v>390.61692249999999</c:v>
                </c:pt>
                <c:pt idx="39325">
                  <c:v>390.62685750000003</c:v>
                </c:pt>
                <c:pt idx="39326">
                  <c:v>390.63679250000001</c:v>
                </c:pt>
                <c:pt idx="39327">
                  <c:v>390.6467275</c:v>
                </c:pt>
                <c:pt idx="39328">
                  <c:v>390.65666349999998</c:v>
                </c:pt>
                <c:pt idx="39329">
                  <c:v>390.66659850000002</c:v>
                </c:pt>
                <c:pt idx="39330">
                  <c:v>390.67653350000001</c:v>
                </c:pt>
                <c:pt idx="39331">
                  <c:v>390.68646849999999</c:v>
                </c:pt>
                <c:pt idx="39332">
                  <c:v>390.69640349999997</c:v>
                </c:pt>
                <c:pt idx="39333">
                  <c:v>390.70633850000002</c:v>
                </c:pt>
                <c:pt idx="39334">
                  <c:v>390.7162735</c:v>
                </c:pt>
                <c:pt idx="39335">
                  <c:v>390.72620849999998</c:v>
                </c:pt>
                <c:pt idx="39336">
                  <c:v>390.73614350000003</c:v>
                </c:pt>
                <c:pt idx="39337">
                  <c:v>390.74607950000001</c:v>
                </c:pt>
                <c:pt idx="39338">
                  <c:v>390.75601449999999</c:v>
                </c:pt>
                <c:pt idx="39339">
                  <c:v>390.76594949999998</c:v>
                </c:pt>
                <c:pt idx="39340">
                  <c:v>390.77588450000002</c:v>
                </c:pt>
                <c:pt idx="39341">
                  <c:v>390.7858195</c:v>
                </c:pt>
                <c:pt idx="39342">
                  <c:v>390.79575449999999</c:v>
                </c:pt>
                <c:pt idx="39343">
                  <c:v>390.80568950000003</c:v>
                </c:pt>
                <c:pt idx="39344">
                  <c:v>390.81562450000001</c:v>
                </c:pt>
                <c:pt idx="39345">
                  <c:v>390.8255595</c:v>
                </c:pt>
                <c:pt idx="39346">
                  <c:v>390.8354956</c:v>
                </c:pt>
                <c:pt idx="39347">
                  <c:v>390.84543059999999</c:v>
                </c:pt>
                <c:pt idx="39348">
                  <c:v>390.85536560000003</c:v>
                </c:pt>
                <c:pt idx="39349">
                  <c:v>390.86530060000001</c:v>
                </c:pt>
                <c:pt idx="39350">
                  <c:v>390.8752356</c:v>
                </c:pt>
                <c:pt idx="39351">
                  <c:v>390.88517059999998</c:v>
                </c:pt>
                <c:pt idx="39352">
                  <c:v>390.89510560000002</c:v>
                </c:pt>
                <c:pt idx="39353">
                  <c:v>390.90504060000001</c:v>
                </c:pt>
                <c:pt idx="39354">
                  <c:v>390.91497659999999</c:v>
                </c:pt>
                <c:pt idx="39355">
                  <c:v>390.92491159999997</c:v>
                </c:pt>
                <c:pt idx="39356">
                  <c:v>390.93484660000001</c:v>
                </c:pt>
                <c:pt idx="39357">
                  <c:v>390.9447816</c:v>
                </c:pt>
                <c:pt idx="39358">
                  <c:v>390.95471659999998</c:v>
                </c:pt>
                <c:pt idx="39359">
                  <c:v>390.96465160000002</c:v>
                </c:pt>
                <c:pt idx="39360">
                  <c:v>390.97458660000001</c:v>
                </c:pt>
                <c:pt idx="39361">
                  <c:v>390.98452159999999</c:v>
                </c:pt>
                <c:pt idx="39362">
                  <c:v>390.99445759999998</c:v>
                </c:pt>
                <c:pt idx="39363">
                  <c:v>391.00439260000002</c:v>
                </c:pt>
                <c:pt idx="39364">
                  <c:v>391.0143276</c:v>
                </c:pt>
                <c:pt idx="39365">
                  <c:v>391.02426259999999</c:v>
                </c:pt>
                <c:pt idx="39366">
                  <c:v>391.03419760000003</c:v>
                </c:pt>
                <c:pt idx="39367">
                  <c:v>391.04413260000001</c:v>
                </c:pt>
                <c:pt idx="39368">
                  <c:v>391.0540676</c:v>
                </c:pt>
                <c:pt idx="39369">
                  <c:v>391.06400259999998</c:v>
                </c:pt>
                <c:pt idx="39370">
                  <c:v>391.07393760000002</c:v>
                </c:pt>
                <c:pt idx="39371">
                  <c:v>391.0838736</c:v>
                </c:pt>
                <c:pt idx="39372">
                  <c:v>391.09380859999999</c:v>
                </c:pt>
                <c:pt idx="39373">
                  <c:v>391.10374359999997</c:v>
                </c:pt>
                <c:pt idx="39374">
                  <c:v>391.11367860000001</c:v>
                </c:pt>
                <c:pt idx="39375">
                  <c:v>391.1236136</c:v>
                </c:pt>
                <c:pt idx="39376">
                  <c:v>391.13354859999998</c:v>
                </c:pt>
                <c:pt idx="39377">
                  <c:v>391.14348360000002</c:v>
                </c:pt>
                <c:pt idx="39378">
                  <c:v>391.15341860000001</c:v>
                </c:pt>
                <c:pt idx="39379">
                  <c:v>391.16335459999999</c:v>
                </c:pt>
                <c:pt idx="39380">
                  <c:v>391.17328959999998</c:v>
                </c:pt>
                <c:pt idx="39381">
                  <c:v>391.18322460000002</c:v>
                </c:pt>
                <c:pt idx="39382">
                  <c:v>391.1931596</c:v>
                </c:pt>
                <c:pt idx="39383">
                  <c:v>391.20309459999999</c:v>
                </c:pt>
                <c:pt idx="39384">
                  <c:v>391.21302960000003</c:v>
                </c:pt>
                <c:pt idx="39385">
                  <c:v>391.22296460000001</c:v>
                </c:pt>
                <c:pt idx="39386">
                  <c:v>391.2328996</c:v>
                </c:pt>
                <c:pt idx="39387">
                  <c:v>391.24283559999998</c:v>
                </c:pt>
                <c:pt idx="39388">
                  <c:v>391.25277060000002</c:v>
                </c:pt>
                <c:pt idx="39389">
                  <c:v>391.2627056</c:v>
                </c:pt>
                <c:pt idx="39390">
                  <c:v>391.27264059999999</c:v>
                </c:pt>
                <c:pt idx="39391">
                  <c:v>391.28257559999997</c:v>
                </c:pt>
                <c:pt idx="39392">
                  <c:v>391.29251060000001</c:v>
                </c:pt>
                <c:pt idx="39393">
                  <c:v>391.3024456</c:v>
                </c:pt>
                <c:pt idx="39394">
                  <c:v>391.31238059999998</c:v>
                </c:pt>
                <c:pt idx="39395">
                  <c:v>391.32231660000002</c:v>
                </c:pt>
                <c:pt idx="39396">
                  <c:v>391.33225160000001</c:v>
                </c:pt>
                <c:pt idx="39397">
                  <c:v>391.34218659999999</c:v>
                </c:pt>
                <c:pt idx="39398">
                  <c:v>391.35212159999998</c:v>
                </c:pt>
                <c:pt idx="39399">
                  <c:v>391.36205660000002</c:v>
                </c:pt>
                <c:pt idx="39400">
                  <c:v>391.3719916</c:v>
                </c:pt>
                <c:pt idx="39401">
                  <c:v>391.38192659999999</c:v>
                </c:pt>
                <c:pt idx="39402">
                  <c:v>391.39186160000003</c:v>
                </c:pt>
                <c:pt idx="39403">
                  <c:v>391.40179760000001</c:v>
                </c:pt>
                <c:pt idx="39404">
                  <c:v>391.41173259999999</c:v>
                </c:pt>
                <c:pt idx="39405">
                  <c:v>391.42166759999998</c:v>
                </c:pt>
                <c:pt idx="39406">
                  <c:v>391.43160260000002</c:v>
                </c:pt>
                <c:pt idx="39407">
                  <c:v>391.4415376</c:v>
                </c:pt>
                <c:pt idx="39408">
                  <c:v>391.45147259999999</c:v>
                </c:pt>
                <c:pt idx="39409">
                  <c:v>391.46140759999997</c:v>
                </c:pt>
                <c:pt idx="39410">
                  <c:v>391.47134260000001</c:v>
                </c:pt>
                <c:pt idx="39411">
                  <c:v>391.4812786</c:v>
                </c:pt>
                <c:pt idx="39412">
                  <c:v>391.49121359999998</c:v>
                </c:pt>
                <c:pt idx="39413">
                  <c:v>391.50114860000002</c:v>
                </c:pt>
                <c:pt idx="39414">
                  <c:v>391.51108360000001</c:v>
                </c:pt>
                <c:pt idx="39415">
                  <c:v>391.52101859999999</c:v>
                </c:pt>
                <c:pt idx="39416">
                  <c:v>391.53095359999998</c:v>
                </c:pt>
                <c:pt idx="39417">
                  <c:v>391.54088860000002</c:v>
                </c:pt>
                <c:pt idx="39418">
                  <c:v>391.5508236</c:v>
                </c:pt>
                <c:pt idx="39419">
                  <c:v>391.56075959999998</c:v>
                </c:pt>
                <c:pt idx="39420">
                  <c:v>391.57069460000002</c:v>
                </c:pt>
                <c:pt idx="39421">
                  <c:v>391.58062960000001</c:v>
                </c:pt>
                <c:pt idx="39422">
                  <c:v>391.59056459999999</c:v>
                </c:pt>
                <c:pt idx="39423">
                  <c:v>391.60049959999998</c:v>
                </c:pt>
                <c:pt idx="39424">
                  <c:v>391.61043460000002</c:v>
                </c:pt>
                <c:pt idx="39425">
                  <c:v>391.6203696</c:v>
                </c:pt>
                <c:pt idx="39426">
                  <c:v>391.63030459999999</c:v>
                </c:pt>
                <c:pt idx="39427">
                  <c:v>391.64023959999997</c:v>
                </c:pt>
                <c:pt idx="39428">
                  <c:v>391.65017560000001</c:v>
                </c:pt>
                <c:pt idx="39429">
                  <c:v>391.6601106</c:v>
                </c:pt>
                <c:pt idx="39430">
                  <c:v>391.67004559999998</c:v>
                </c:pt>
                <c:pt idx="39431">
                  <c:v>391.67998060000002</c:v>
                </c:pt>
                <c:pt idx="39432">
                  <c:v>391.68991560000001</c:v>
                </c:pt>
                <c:pt idx="39433">
                  <c:v>391.69985059999999</c:v>
                </c:pt>
                <c:pt idx="39434">
                  <c:v>391.70978559999998</c:v>
                </c:pt>
                <c:pt idx="39435">
                  <c:v>391.71972060000002</c:v>
                </c:pt>
                <c:pt idx="39436">
                  <c:v>391.7296566</c:v>
                </c:pt>
                <c:pt idx="39437">
                  <c:v>391.73959159999998</c:v>
                </c:pt>
                <c:pt idx="39438">
                  <c:v>391.74952660000002</c:v>
                </c:pt>
                <c:pt idx="39439">
                  <c:v>391.75946160000001</c:v>
                </c:pt>
                <c:pt idx="39440">
                  <c:v>391.76939659999999</c:v>
                </c:pt>
                <c:pt idx="39441">
                  <c:v>391.77933159999998</c:v>
                </c:pt>
                <c:pt idx="39442">
                  <c:v>391.78926660000002</c:v>
                </c:pt>
                <c:pt idx="39443">
                  <c:v>391.7992016</c:v>
                </c:pt>
                <c:pt idx="39444">
                  <c:v>391.80913659999999</c:v>
                </c:pt>
                <c:pt idx="39445">
                  <c:v>391.81907260000003</c:v>
                </c:pt>
                <c:pt idx="39446">
                  <c:v>391.82900760000001</c:v>
                </c:pt>
                <c:pt idx="39447">
                  <c:v>391.83894279999998</c:v>
                </c:pt>
                <c:pt idx="39448">
                  <c:v>391.84887780000003</c:v>
                </c:pt>
                <c:pt idx="39449">
                  <c:v>391.85881280000001</c:v>
                </c:pt>
                <c:pt idx="39450">
                  <c:v>391.86874779999999</c:v>
                </c:pt>
                <c:pt idx="39451">
                  <c:v>391.87868279999998</c:v>
                </c:pt>
                <c:pt idx="39452">
                  <c:v>391.88861780000002</c:v>
                </c:pt>
                <c:pt idx="39453">
                  <c:v>391.8985538</c:v>
                </c:pt>
                <c:pt idx="39454">
                  <c:v>391.90848879999999</c:v>
                </c:pt>
                <c:pt idx="39455">
                  <c:v>391.91842380000003</c:v>
                </c:pt>
                <c:pt idx="39456">
                  <c:v>391.92835880000001</c:v>
                </c:pt>
                <c:pt idx="39457">
                  <c:v>391.9382938</c:v>
                </c:pt>
                <c:pt idx="39458">
                  <c:v>391.94822879999998</c:v>
                </c:pt>
                <c:pt idx="39459">
                  <c:v>391.95816380000002</c:v>
                </c:pt>
                <c:pt idx="39460">
                  <c:v>391.96809880000001</c:v>
                </c:pt>
                <c:pt idx="39461">
                  <c:v>391.97803379999999</c:v>
                </c:pt>
                <c:pt idx="39462">
                  <c:v>391.98796979999997</c:v>
                </c:pt>
                <c:pt idx="39463">
                  <c:v>391.99790480000001</c:v>
                </c:pt>
                <c:pt idx="39464">
                  <c:v>392.0078398</c:v>
                </c:pt>
                <c:pt idx="39465">
                  <c:v>392.01777479999998</c:v>
                </c:pt>
                <c:pt idx="39466">
                  <c:v>392.02770980000003</c:v>
                </c:pt>
                <c:pt idx="39467">
                  <c:v>392.03764480000001</c:v>
                </c:pt>
                <c:pt idx="39468">
                  <c:v>392.04757979999999</c:v>
                </c:pt>
                <c:pt idx="39469">
                  <c:v>392.05751479999998</c:v>
                </c:pt>
                <c:pt idx="39470">
                  <c:v>392.06744980000002</c:v>
                </c:pt>
                <c:pt idx="39471">
                  <c:v>392.0773858</c:v>
                </c:pt>
                <c:pt idx="39472">
                  <c:v>392.08732079999999</c:v>
                </c:pt>
                <c:pt idx="39473">
                  <c:v>392.09725580000003</c:v>
                </c:pt>
                <c:pt idx="39474">
                  <c:v>392.10719080000001</c:v>
                </c:pt>
                <c:pt idx="39475">
                  <c:v>392.1171258</c:v>
                </c:pt>
                <c:pt idx="39476">
                  <c:v>392.12706079999998</c:v>
                </c:pt>
                <c:pt idx="39477">
                  <c:v>392.13699580000002</c:v>
                </c:pt>
                <c:pt idx="39478">
                  <c:v>392.14693080000001</c:v>
                </c:pt>
                <c:pt idx="39479">
                  <c:v>392.15686579999999</c:v>
                </c:pt>
                <c:pt idx="39480">
                  <c:v>392.16680179999997</c:v>
                </c:pt>
                <c:pt idx="39481">
                  <c:v>392.17673680000001</c:v>
                </c:pt>
                <c:pt idx="39482">
                  <c:v>392.1866718</c:v>
                </c:pt>
                <c:pt idx="39483">
                  <c:v>392.19660679999998</c:v>
                </c:pt>
                <c:pt idx="39484">
                  <c:v>392.20654180000002</c:v>
                </c:pt>
                <c:pt idx="39485">
                  <c:v>392.21647680000001</c:v>
                </c:pt>
                <c:pt idx="39486">
                  <c:v>392.22641179999999</c:v>
                </c:pt>
                <c:pt idx="39487">
                  <c:v>392.23634679999998</c:v>
                </c:pt>
                <c:pt idx="39488">
                  <c:v>392.24628180000002</c:v>
                </c:pt>
                <c:pt idx="39489">
                  <c:v>392.2562178</c:v>
                </c:pt>
                <c:pt idx="39490">
                  <c:v>392.26615279999999</c:v>
                </c:pt>
                <c:pt idx="39491">
                  <c:v>392.27608780000003</c:v>
                </c:pt>
                <c:pt idx="39492">
                  <c:v>392.28602280000001</c:v>
                </c:pt>
                <c:pt idx="39493">
                  <c:v>392.2959578</c:v>
                </c:pt>
                <c:pt idx="39494">
                  <c:v>392.30589279999998</c:v>
                </c:pt>
                <c:pt idx="39495">
                  <c:v>392.31582780000002</c:v>
                </c:pt>
                <c:pt idx="39496">
                  <c:v>392.32576280000001</c:v>
                </c:pt>
                <c:pt idx="39497">
                  <c:v>392.33569779999999</c:v>
                </c:pt>
                <c:pt idx="39498">
                  <c:v>392.34563379999997</c:v>
                </c:pt>
                <c:pt idx="39499">
                  <c:v>392.35556880000001</c:v>
                </c:pt>
                <c:pt idx="39500">
                  <c:v>392.3655038</c:v>
                </c:pt>
                <c:pt idx="39501">
                  <c:v>392.37543879999998</c:v>
                </c:pt>
                <c:pt idx="39502">
                  <c:v>392.38537380000002</c:v>
                </c:pt>
                <c:pt idx="39503">
                  <c:v>392.39530880000001</c:v>
                </c:pt>
                <c:pt idx="39504">
                  <c:v>392.40524379999999</c:v>
                </c:pt>
                <c:pt idx="39505">
                  <c:v>392.41517879999998</c:v>
                </c:pt>
                <c:pt idx="39506">
                  <c:v>392.42511380000002</c:v>
                </c:pt>
                <c:pt idx="39507">
                  <c:v>392.4350498</c:v>
                </c:pt>
                <c:pt idx="39508">
                  <c:v>392.44498479999999</c:v>
                </c:pt>
                <c:pt idx="39509">
                  <c:v>392.45491980000003</c:v>
                </c:pt>
                <c:pt idx="39510">
                  <c:v>392.46485480000001</c:v>
                </c:pt>
                <c:pt idx="39511">
                  <c:v>392.4747898</c:v>
                </c:pt>
                <c:pt idx="39512">
                  <c:v>392.48472479999998</c:v>
                </c:pt>
                <c:pt idx="39513">
                  <c:v>392.49465980000002</c:v>
                </c:pt>
                <c:pt idx="39514">
                  <c:v>392.50459480000001</c:v>
                </c:pt>
                <c:pt idx="39515">
                  <c:v>392.51452979999999</c:v>
                </c:pt>
                <c:pt idx="39516">
                  <c:v>392.52446579999997</c:v>
                </c:pt>
                <c:pt idx="39517">
                  <c:v>392.53440080000001</c:v>
                </c:pt>
                <c:pt idx="39518">
                  <c:v>392.5443358</c:v>
                </c:pt>
                <c:pt idx="39519">
                  <c:v>392.55427079999998</c:v>
                </c:pt>
                <c:pt idx="39520">
                  <c:v>392.56420580000002</c:v>
                </c:pt>
                <c:pt idx="39521">
                  <c:v>392.57414080000001</c:v>
                </c:pt>
                <c:pt idx="39522">
                  <c:v>392.58407579999999</c:v>
                </c:pt>
                <c:pt idx="39523">
                  <c:v>392.59401079999998</c:v>
                </c:pt>
                <c:pt idx="39524">
                  <c:v>392.60394580000002</c:v>
                </c:pt>
                <c:pt idx="39525">
                  <c:v>392.6138808</c:v>
                </c:pt>
                <c:pt idx="39526">
                  <c:v>392.62381679999999</c:v>
                </c:pt>
                <c:pt idx="39527">
                  <c:v>392.63375180000003</c:v>
                </c:pt>
                <c:pt idx="39528">
                  <c:v>392.64368680000001</c:v>
                </c:pt>
                <c:pt idx="39529">
                  <c:v>392.6536218</c:v>
                </c:pt>
                <c:pt idx="39530">
                  <c:v>392.66355679999998</c:v>
                </c:pt>
                <c:pt idx="39531">
                  <c:v>392.67349180000002</c:v>
                </c:pt>
                <c:pt idx="39532">
                  <c:v>392.68342680000001</c:v>
                </c:pt>
                <c:pt idx="39533">
                  <c:v>392.69336179999999</c:v>
                </c:pt>
                <c:pt idx="39534">
                  <c:v>392.70329679999998</c:v>
                </c:pt>
                <c:pt idx="39535">
                  <c:v>392.71323180000002</c:v>
                </c:pt>
                <c:pt idx="39536">
                  <c:v>392.7231678</c:v>
                </c:pt>
                <c:pt idx="39537">
                  <c:v>392.73310279999998</c:v>
                </c:pt>
                <c:pt idx="39538">
                  <c:v>392.74303780000002</c:v>
                </c:pt>
                <c:pt idx="39539">
                  <c:v>392.75297280000001</c:v>
                </c:pt>
                <c:pt idx="39540">
                  <c:v>392.76290779999999</c:v>
                </c:pt>
                <c:pt idx="39541">
                  <c:v>392.77284279999998</c:v>
                </c:pt>
                <c:pt idx="39542">
                  <c:v>392.78277780000002</c:v>
                </c:pt>
                <c:pt idx="39543">
                  <c:v>392.7927128</c:v>
                </c:pt>
                <c:pt idx="39544">
                  <c:v>392.80264779999999</c:v>
                </c:pt>
                <c:pt idx="39545">
                  <c:v>392.81258279999997</c:v>
                </c:pt>
                <c:pt idx="39546">
                  <c:v>392.82251880000001</c:v>
                </c:pt>
                <c:pt idx="39547">
                  <c:v>392.8324538</c:v>
                </c:pt>
                <c:pt idx="39548">
                  <c:v>392.84238909999999</c:v>
                </c:pt>
                <c:pt idx="39549">
                  <c:v>392.85232409999998</c:v>
                </c:pt>
                <c:pt idx="39550">
                  <c:v>392.86225910000002</c:v>
                </c:pt>
                <c:pt idx="39551">
                  <c:v>392.8721941</c:v>
                </c:pt>
                <c:pt idx="39552">
                  <c:v>392.88212909999999</c:v>
                </c:pt>
                <c:pt idx="39553">
                  <c:v>392.89206410000003</c:v>
                </c:pt>
                <c:pt idx="39554">
                  <c:v>392.90199910000001</c:v>
                </c:pt>
                <c:pt idx="39555">
                  <c:v>392.91193509999999</c:v>
                </c:pt>
                <c:pt idx="39556">
                  <c:v>392.92187009999998</c:v>
                </c:pt>
                <c:pt idx="39557">
                  <c:v>392.93180510000002</c:v>
                </c:pt>
                <c:pt idx="39558">
                  <c:v>392.9417401</c:v>
                </c:pt>
                <c:pt idx="39559">
                  <c:v>392.95167509999999</c:v>
                </c:pt>
                <c:pt idx="39560">
                  <c:v>392.96161009999997</c:v>
                </c:pt>
                <c:pt idx="39561">
                  <c:v>392.97154510000001</c:v>
                </c:pt>
                <c:pt idx="39562">
                  <c:v>392.9814801</c:v>
                </c:pt>
                <c:pt idx="39563">
                  <c:v>392.99141509999998</c:v>
                </c:pt>
                <c:pt idx="39564">
                  <c:v>393.00135010000002</c:v>
                </c:pt>
                <c:pt idx="39565">
                  <c:v>393.01128610000001</c:v>
                </c:pt>
                <c:pt idx="39566">
                  <c:v>393.02122109999999</c:v>
                </c:pt>
                <c:pt idx="39567">
                  <c:v>393.03115609999998</c:v>
                </c:pt>
                <c:pt idx="39568">
                  <c:v>393.04109110000002</c:v>
                </c:pt>
                <c:pt idx="39569">
                  <c:v>393.0510261</c:v>
                </c:pt>
                <c:pt idx="39570">
                  <c:v>393.06096109999999</c:v>
                </c:pt>
                <c:pt idx="39571">
                  <c:v>393.07089610000003</c:v>
                </c:pt>
                <c:pt idx="39572">
                  <c:v>393.08083110000001</c:v>
                </c:pt>
                <c:pt idx="39573">
                  <c:v>393.0907661</c:v>
                </c:pt>
                <c:pt idx="39574">
                  <c:v>393.10070109999998</c:v>
                </c:pt>
                <c:pt idx="39575">
                  <c:v>393.11063710000002</c:v>
                </c:pt>
                <c:pt idx="39576">
                  <c:v>393.1205721</c:v>
                </c:pt>
                <c:pt idx="39577">
                  <c:v>393.13050709999999</c:v>
                </c:pt>
                <c:pt idx="39578">
                  <c:v>393.14044209999997</c:v>
                </c:pt>
                <c:pt idx="39579">
                  <c:v>393.15037710000001</c:v>
                </c:pt>
                <c:pt idx="39580">
                  <c:v>393.1603121</c:v>
                </c:pt>
                <c:pt idx="39581">
                  <c:v>393.17024709999998</c:v>
                </c:pt>
                <c:pt idx="39582">
                  <c:v>393.18018210000002</c:v>
                </c:pt>
                <c:pt idx="39583">
                  <c:v>393.19011710000001</c:v>
                </c:pt>
                <c:pt idx="39584">
                  <c:v>393.20005209999999</c:v>
                </c:pt>
                <c:pt idx="39585">
                  <c:v>393.20998709999998</c:v>
                </c:pt>
                <c:pt idx="39586">
                  <c:v>393.21992310000002</c:v>
                </c:pt>
                <c:pt idx="39587">
                  <c:v>393.2298581</c:v>
                </c:pt>
                <c:pt idx="39588">
                  <c:v>393.23979309999999</c:v>
                </c:pt>
                <c:pt idx="39589">
                  <c:v>393.24972810000003</c:v>
                </c:pt>
                <c:pt idx="39590">
                  <c:v>393.25966310000001</c:v>
                </c:pt>
                <c:pt idx="39591">
                  <c:v>393.2695981</c:v>
                </c:pt>
                <c:pt idx="39592">
                  <c:v>393.27953309999998</c:v>
                </c:pt>
                <c:pt idx="39593">
                  <c:v>393.28946810000002</c:v>
                </c:pt>
                <c:pt idx="39594">
                  <c:v>393.29940310000001</c:v>
                </c:pt>
                <c:pt idx="39595">
                  <c:v>393.30933809999999</c:v>
                </c:pt>
                <c:pt idx="39596">
                  <c:v>393.31927409999997</c:v>
                </c:pt>
                <c:pt idx="39597">
                  <c:v>393.32920910000001</c:v>
                </c:pt>
                <c:pt idx="39598">
                  <c:v>393.3391441</c:v>
                </c:pt>
                <c:pt idx="39599">
                  <c:v>393.34907909999998</c:v>
                </c:pt>
                <c:pt idx="39600">
                  <c:v>393.35901410000002</c:v>
                </c:pt>
                <c:pt idx="39601">
                  <c:v>393.36894910000001</c:v>
                </c:pt>
                <c:pt idx="39602">
                  <c:v>393.37888409999999</c:v>
                </c:pt>
                <c:pt idx="39603">
                  <c:v>393.38881909999998</c:v>
                </c:pt>
                <c:pt idx="39604">
                  <c:v>393.39875410000002</c:v>
                </c:pt>
                <c:pt idx="39605">
                  <c:v>393.4086891</c:v>
                </c:pt>
                <c:pt idx="39606">
                  <c:v>393.41862409999999</c:v>
                </c:pt>
                <c:pt idx="39607">
                  <c:v>393.42856010000003</c:v>
                </c:pt>
                <c:pt idx="39608">
                  <c:v>393.43849510000001</c:v>
                </c:pt>
                <c:pt idx="39609">
                  <c:v>393.4484301</c:v>
                </c:pt>
                <c:pt idx="39610">
                  <c:v>393.45836509999998</c:v>
                </c:pt>
                <c:pt idx="39611">
                  <c:v>393.46830010000002</c:v>
                </c:pt>
                <c:pt idx="39612">
                  <c:v>393.47823510000001</c:v>
                </c:pt>
                <c:pt idx="39613">
                  <c:v>393.48817009999999</c:v>
                </c:pt>
                <c:pt idx="39614">
                  <c:v>393.49810509999998</c:v>
                </c:pt>
                <c:pt idx="39615">
                  <c:v>393.50804010000002</c:v>
                </c:pt>
                <c:pt idx="39616">
                  <c:v>393.5179751</c:v>
                </c:pt>
                <c:pt idx="39617">
                  <c:v>393.52791109999998</c:v>
                </c:pt>
                <c:pt idx="39618">
                  <c:v>393.53784610000002</c:v>
                </c:pt>
                <c:pt idx="39619">
                  <c:v>393.54778110000001</c:v>
                </c:pt>
                <c:pt idx="39620">
                  <c:v>393.55771609999999</c:v>
                </c:pt>
                <c:pt idx="39621">
                  <c:v>393.56765109999998</c:v>
                </c:pt>
                <c:pt idx="39622">
                  <c:v>393.57758610000002</c:v>
                </c:pt>
                <c:pt idx="39623">
                  <c:v>393.5875211</c:v>
                </c:pt>
                <c:pt idx="39624">
                  <c:v>393.59745609999999</c:v>
                </c:pt>
                <c:pt idx="39625">
                  <c:v>393.60739109999997</c:v>
                </c:pt>
                <c:pt idx="39626">
                  <c:v>393.61732610000001</c:v>
                </c:pt>
                <c:pt idx="39627">
                  <c:v>393.6272611</c:v>
                </c:pt>
                <c:pt idx="39628">
                  <c:v>393.63719709999998</c:v>
                </c:pt>
                <c:pt idx="39629">
                  <c:v>393.64713210000002</c:v>
                </c:pt>
                <c:pt idx="39630">
                  <c:v>393.65706710000001</c:v>
                </c:pt>
                <c:pt idx="39631">
                  <c:v>393.66700209999999</c:v>
                </c:pt>
                <c:pt idx="39632">
                  <c:v>393.67693709999998</c:v>
                </c:pt>
                <c:pt idx="39633">
                  <c:v>393.68687210000002</c:v>
                </c:pt>
                <c:pt idx="39634">
                  <c:v>393.6968071</c:v>
                </c:pt>
                <c:pt idx="39635">
                  <c:v>393.70674209999999</c:v>
                </c:pt>
                <c:pt idx="39636">
                  <c:v>393.71667710000003</c:v>
                </c:pt>
                <c:pt idx="39637">
                  <c:v>393.72661210000001</c:v>
                </c:pt>
                <c:pt idx="39638">
                  <c:v>393.73654809999999</c:v>
                </c:pt>
                <c:pt idx="39639">
                  <c:v>393.74648309999998</c:v>
                </c:pt>
                <c:pt idx="39640">
                  <c:v>393.75641810000002</c:v>
                </c:pt>
                <c:pt idx="39641">
                  <c:v>393.7663531</c:v>
                </c:pt>
                <c:pt idx="39642">
                  <c:v>393.77628809999999</c:v>
                </c:pt>
                <c:pt idx="39643">
                  <c:v>393.78622309999997</c:v>
                </c:pt>
                <c:pt idx="39644">
                  <c:v>393.79615810000001</c:v>
                </c:pt>
                <c:pt idx="39645">
                  <c:v>393.8060931</c:v>
                </c:pt>
                <c:pt idx="39646">
                  <c:v>393.81602809999998</c:v>
                </c:pt>
                <c:pt idx="39647">
                  <c:v>393.82596310000002</c:v>
                </c:pt>
                <c:pt idx="39648">
                  <c:v>393.83589810000001</c:v>
                </c:pt>
                <c:pt idx="39649">
                  <c:v>393.84583359999999</c:v>
                </c:pt>
                <c:pt idx="39650">
                  <c:v>393.85576859999998</c:v>
                </c:pt>
                <c:pt idx="39651">
                  <c:v>393.86570360000002</c:v>
                </c:pt>
                <c:pt idx="39652">
                  <c:v>393.8756386</c:v>
                </c:pt>
                <c:pt idx="39653">
                  <c:v>393.88557359999999</c:v>
                </c:pt>
                <c:pt idx="39654">
                  <c:v>393.89550860000003</c:v>
                </c:pt>
                <c:pt idx="39655">
                  <c:v>393.90544360000001</c:v>
                </c:pt>
                <c:pt idx="39656">
                  <c:v>393.9153786</c:v>
                </c:pt>
                <c:pt idx="39657">
                  <c:v>393.92531359999998</c:v>
                </c:pt>
                <c:pt idx="39658">
                  <c:v>393.93524860000002</c:v>
                </c:pt>
                <c:pt idx="39659">
                  <c:v>393.9451846</c:v>
                </c:pt>
                <c:pt idx="39660">
                  <c:v>393.95511959999999</c:v>
                </c:pt>
                <c:pt idx="39661">
                  <c:v>393.96505459999997</c:v>
                </c:pt>
                <c:pt idx="39662">
                  <c:v>393.97498960000001</c:v>
                </c:pt>
                <c:pt idx="39663">
                  <c:v>393.9849246</c:v>
                </c:pt>
                <c:pt idx="39664">
                  <c:v>393.99485959999998</c:v>
                </c:pt>
                <c:pt idx="39665">
                  <c:v>394.00479460000003</c:v>
                </c:pt>
                <c:pt idx="39666">
                  <c:v>394.01472960000001</c:v>
                </c:pt>
                <c:pt idx="39667">
                  <c:v>394.02466459999999</c:v>
                </c:pt>
                <c:pt idx="39668">
                  <c:v>394.03459959999998</c:v>
                </c:pt>
                <c:pt idx="39669">
                  <c:v>394.04453460000002</c:v>
                </c:pt>
                <c:pt idx="39670">
                  <c:v>394.0544696</c:v>
                </c:pt>
                <c:pt idx="39671">
                  <c:v>394.06440559999999</c:v>
                </c:pt>
                <c:pt idx="39672">
                  <c:v>394.07434060000003</c:v>
                </c:pt>
                <c:pt idx="39673">
                  <c:v>394.08427560000001</c:v>
                </c:pt>
                <c:pt idx="39674">
                  <c:v>394.0942106</c:v>
                </c:pt>
                <c:pt idx="39675">
                  <c:v>394.10414559999998</c:v>
                </c:pt>
                <c:pt idx="39676">
                  <c:v>394.11408060000002</c:v>
                </c:pt>
                <c:pt idx="39677">
                  <c:v>394.12401560000001</c:v>
                </c:pt>
                <c:pt idx="39678">
                  <c:v>394.13395059999999</c:v>
                </c:pt>
                <c:pt idx="39679">
                  <c:v>394.14388559999998</c:v>
                </c:pt>
                <c:pt idx="39680">
                  <c:v>394.15382060000002</c:v>
                </c:pt>
                <c:pt idx="39681">
                  <c:v>394.1637566</c:v>
                </c:pt>
                <c:pt idx="39682">
                  <c:v>394.17369159999998</c:v>
                </c:pt>
                <c:pt idx="39683">
                  <c:v>394.18362660000003</c:v>
                </c:pt>
                <c:pt idx="39684">
                  <c:v>394.19356160000001</c:v>
                </c:pt>
                <c:pt idx="39685">
                  <c:v>394.20349659999999</c:v>
                </c:pt>
                <c:pt idx="39686">
                  <c:v>394.21343159999998</c:v>
                </c:pt>
                <c:pt idx="39687">
                  <c:v>394.22336660000002</c:v>
                </c:pt>
                <c:pt idx="39688">
                  <c:v>394.2333016</c:v>
                </c:pt>
                <c:pt idx="39689">
                  <c:v>394.24323659999999</c:v>
                </c:pt>
                <c:pt idx="39690">
                  <c:v>394.25317159999997</c:v>
                </c:pt>
                <c:pt idx="39691">
                  <c:v>394.26310760000001</c:v>
                </c:pt>
                <c:pt idx="39692">
                  <c:v>394.2730426</c:v>
                </c:pt>
                <c:pt idx="39693">
                  <c:v>394.28297759999998</c:v>
                </c:pt>
                <c:pt idx="39694">
                  <c:v>394.29291260000002</c:v>
                </c:pt>
                <c:pt idx="39695">
                  <c:v>394.30284760000001</c:v>
                </c:pt>
                <c:pt idx="39696">
                  <c:v>394.31278259999999</c:v>
                </c:pt>
                <c:pt idx="39697">
                  <c:v>394.32271759999998</c:v>
                </c:pt>
                <c:pt idx="39698">
                  <c:v>394.33265260000002</c:v>
                </c:pt>
                <c:pt idx="39699">
                  <c:v>394.3425876</c:v>
                </c:pt>
                <c:pt idx="39700">
                  <c:v>394.35252259999999</c:v>
                </c:pt>
                <c:pt idx="39701">
                  <c:v>394.36245760000003</c:v>
                </c:pt>
                <c:pt idx="39702">
                  <c:v>394.37239360000001</c:v>
                </c:pt>
                <c:pt idx="39703">
                  <c:v>394.38232859999999</c:v>
                </c:pt>
                <c:pt idx="39704">
                  <c:v>394.39226359999998</c:v>
                </c:pt>
                <c:pt idx="39705">
                  <c:v>394.40219860000002</c:v>
                </c:pt>
                <c:pt idx="39706">
                  <c:v>394.4121336</c:v>
                </c:pt>
                <c:pt idx="39707">
                  <c:v>394.42206859999999</c:v>
                </c:pt>
                <c:pt idx="39708">
                  <c:v>394.43200359999997</c:v>
                </c:pt>
                <c:pt idx="39709">
                  <c:v>394.44193860000001</c:v>
                </c:pt>
                <c:pt idx="39710">
                  <c:v>394.4518736</c:v>
                </c:pt>
                <c:pt idx="39711">
                  <c:v>394.46180859999998</c:v>
                </c:pt>
                <c:pt idx="39712">
                  <c:v>394.47174460000002</c:v>
                </c:pt>
                <c:pt idx="39713">
                  <c:v>394.48167960000001</c:v>
                </c:pt>
                <c:pt idx="39714">
                  <c:v>394.49161459999999</c:v>
                </c:pt>
                <c:pt idx="39715">
                  <c:v>394.50154959999998</c:v>
                </c:pt>
                <c:pt idx="39716">
                  <c:v>394.51148460000002</c:v>
                </c:pt>
                <c:pt idx="39717">
                  <c:v>394.5214196</c:v>
                </c:pt>
                <c:pt idx="39718">
                  <c:v>394.53135459999999</c:v>
                </c:pt>
                <c:pt idx="39719">
                  <c:v>394.54128960000003</c:v>
                </c:pt>
                <c:pt idx="39720">
                  <c:v>394.55122460000001</c:v>
                </c:pt>
                <c:pt idx="39721">
                  <c:v>394.5611596</c:v>
                </c:pt>
                <c:pt idx="39722">
                  <c:v>394.57109559999998</c:v>
                </c:pt>
                <c:pt idx="39723">
                  <c:v>394.58103060000002</c:v>
                </c:pt>
                <c:pt idx="39724">
                  <c:v>394.5909656</c:v>
                </c:pt>
                <c:pt idx="39725">
                  <c:v>394.60090059999999</c:v>
                </c:pt>
                <c:pt idx="39726">
                  <c:v>394.61083559999997</c:v>
                </c:pt>
                <c:pt idx="39727">
                  <c:v>394.62077060000001</c:v>
                </c:pt>
                <c:pt idx="39728">
                  <c:v>394.6307056</c:v>
                </c:pt>
                <c:pt idx="39729">
                  <c:v>394.64064059999998</c:v>
                </c:pt>
                <c:pt idx="39730">
                  <c:v>394.65057560000002</c:v>
                </c:pt>
                <c:pt idx="39731">
                  <c:v>394.66051160000001</c:v>
                </c:pt>
                <c:pt idx="39732">
                  <c:v>394.67044659999999</c:v>
                </c:pt>
                <c:pt idx="39733">
                  <c:v>394.68038159999998</c:v>
                </c:pt>
                <c:pt idx="39734">
                  <c:v>394.69031660000002</c:v>
                </c:pt>
                <c:pt idx="39735">
                  <c:v>394.7002516</c:v>
                </c:pt>
                <c:pt idx="39736">
                  <c:v>394.71018659999999</c:v>
                </c:pt>
                <c:pt idx="39737">
                  <c:v>394.72012160000003</c:v>
                </c:pt>
                <c:pt idx="39738">
                  <c:v>394.73005660000001</c:v>
                </c:pt>
                <c:pt idx="39739">
                  <c:v>394.7399916</c:v>
                </c:pt>
                <c:pt idx="39740">
                  <c:v>394.74992759999998</c:v>
                </c:pt>
                <c:pt idx="39741">
                  <c:v>394.75986260000002</c:v>
                </c:pt>
                <c:pt idx="39742">
                  <c:v>394.7697976</c:v>
                </c:pt>
                <c:pt idx="39743">
                  <c:v>394.77973259999999</c:v>
                </c:pt>
                <c:pt idx="39744">
                  <c:v>394.78966759999997</c:v>
                </c:pt>
                <c:pt idx="39745">
                  <c:v>394.79960260000001</c:v>
                </c:pt>
                <c:pt idx="39746">
                  <c:v>394.8095376</c:v>
                </c:pt>
                <c:pt idx="39747">
                  <c:v>394.81947259999998</c:v>
                </c:pt>
                <c:pt idx="39748">
                  <c:v>394.82940760000002</c:v>
                </c:pt>
                <c:pt idx="39749">
                  <c:v>394.83934399999998</c:v>
                </c:pt>
                <c:pt idx="39750">
                  <c:v>394.84927900000002</c:v>
                </c:pt>
                <c:pt idx="39751">
                  <c:v>394.85921400000001</c:v>
                </c:pt>
                <c:pt idx="39752">
                  <c:v>394.86914899999999</c:v>
                </c:pt>
                <c:pt idx="39753">
                  <c:v>394.87908399999998</c:v>
                </c:pt>
                <c:pt idx="39754">
                  <c:v>394.88901900000002</c:v>
                </c:pt>
                <c:pt idx="39755">
                  <c:v>394.898954</c:v>
                </c:pt>
                <c:pt idx="39756">
                  <c:v>394.90888899999999</c:v>
                </c:pt>
                <c:pt idx="39757">
                  <c:v>394.91882500000003</c:v>
                </c:pt>
                <c:pt idx="39758">
                  <c:v>394.92876000000001</c:v>
                </c:pt>
                <c:pt idx="39759">
                  <c:v>394.938695</c:v>
                </c:pt>
                <c:pt idx="39760">
                  <c:v>394.94862999999998</c:v>
                </c:pt>
                <c:pt idx="39761">
                  <c:v>394.95856500000002</c:v>
                </c:pt>
                <c:pt idx="39762">
                  <c:v>394.96850000000001</c:v>
                </c:pt>
                <c:pt idx="39763">
                  <c:v>394.97843499999999</c:v>
                </c:pt>
                <c:pt idx="39764">
                  <c:v>394.98836999999997</c:v>
                </c:pt>
                <c:pt idx="39765">
                  <c:v>394.99830600000001</c:v>
                </c:pt>
                <c:pt idx="39766">
                  <c:v>395.008241</c:v>
                </c:pt>
                <c:pt idx="39767">
                  <c:v>395.01817599999998</c:v>
                </c:pt>
                <c:pt idx="39768">
                  <c:v>395.02811100000002</c:v>
                </c:pt>
                <c:pt idx="39769">
                  <c:v>395.03804600000001</c:v>
                </c:pt>
                <c:pt idx="39770">
                  <c:v>395.04798099999999</c:v>
                </c:pt>
                <c:pt idx="39771">
                  <c:v>395.05791599999998</c:v>
                </c:pt>
                <c:pt idx="39772">
                  <c:v>395.06785100000002</c:v>
                </c:pt>
                <c:pt idx="39773">
                  <c:v>395.077787</c:v>
                </c:pt>
                <c:pt idx="39774">
                  <c:v>395.08772199999999</c:v>
                </c:pt>
                <c:pt idx="39775">
                  <c:v>395.09765700000003</c:v>
                </c:pt>
                <c:pt idx="39776">
                  <c:v>395.10759200000001</c:v>
                </c:pt>
                <c:pt idx="39777">
                  <c:v>395.117527</c:v>
                </c:pt>
                <c:pt idx="39778">
                  <c:v>395.12746199999998</c:v>
                </c:pt>
                <c:pt idx="39779">
                  <c:v>395.13739700000002</c:v>
                </c:pt>
                <c:pt idx="39780">
                  <c:v>395.147333</c:v>
                </c:pt>
                <c:pt idx="39781">
                  <c:v>395.15726799999999</c:v>
                </c:pt>
                <c:pt idx="39782">
                  <c:v>395.16720299999997</c:v>
                </c:pt>
                <c:pt idx="39783">
                  <c:v>395.17713800000001</c:v>
                </c:pt>
                <c:pt idx="39784">
                  <c:v>395.187073</c:v>
                </c:pt>
                <c:pt idx="39785">
                  <c:v>395.19700799999998</c:v>
                </c:pt>
                <c:pt idx="39786">
                  <c:v>395.20694300000002</c:v>
                </c:pt>
                <c:pt idx="39787">
                  <c:v>395.21687800000001</c:v>
                </c:pt>
                <c:pt idx="39788">
                  <c:v>395.22681399999999</c:v>
                </c:pt>
                <c:pt idx="39789">
                  <c:v>395.23674899999997</c:v>
                </c:pt>
                <c:pt idx="39790">
                  <c:v>395.24668400000002</c:v>
                </c:pt>
                <c:pt idx="39791">
                  <c:v>395.256619</c:v>
                </c:pt>
                <c:pt idx="39792">
                  <c:v>395.26655399999999</c:v>
                </c:pt>
                <c:pt idx="39793">
                  <c:v>395.27648900000003</c:v>
                </c:pt>
                <c:pt idx="39794">
                  <c:v>395.28642500000001</c:v>
                </c:pt>
                <c:pt idx="39795">
                  <c:v>395.29635999999999</c:v>
                </c:pt>
                <c:pt idx="39796">
                  <c:v>395.30629499999998</c:v>
                </c:pt>
                <c:pt idx="39797">
                  <c:v>395.31623000000002</c:v>
                </c:pt>
                <c:pt idx="39798">
                  <c:v>395.326165</c:v>
                </c:pt>
                <c:pt idx="39799">
                  <c:v>395.33609999999999</c:v>
                </c:pt>
                <c:pt idx="39800">
                  <c:v>395.34603499999997</c:v>
                </c:pt>
                <c:pt idx="39801">
                  <c:v>395.35597100000001</c:v>
                </c:pt>
                <c:pt idx="39802">
                  <c:v>395.365906</c:v>
                </c:pt>
                <c:pt idx="39803">
                  <c:v>395.37584099999998</c:v>
                </c:pt>
                <c:pt idx="39804">
                  <c:v>395.38577600000002</c:v>
                </c:pt>
                <c:pt idx="39805">
                  <c:v>395.39571100000001</c:v>
                </c:pt>
                <c:pt idx="39806">
                  <c:v>395.40564599999999</c:v>
                </c:pt>
                <c:pt idx="39807">
                  <c:v>395.41558199999997</c:v>
                </c:pt>
                <c:pt idx="39808">
                  <c:v>395.42551700000001</c:v>
                </c:pt>
                <c:pt idx="39809">
                  <c:v>395.435452</c:v>
                </c:pt>
                <c:pt idx="39810">
                  <c:v>395.44538699999998</c:v>
                </c:pt>
                <c:pt idx="39811">
                  <c:v>395.45532200000002</c:v>
                </c:pt>
                <c:pt idx="39812">
                  <c:v>395.46525700000001</c:v>
                </c:pt>
                <c:pt idx="39813">
                  <c:v>395.47519299999999</c:v>
                </c:pt>
                <c:pt idx="39814">
                  <c:v>395.48512799999997</c:v>
                </c:pt>
                <c:pt idx="39815">
                  <c:v>395.49506300000002</c:v>
                </c:pt>
                <c:pt idx="39816">
                  <c:v>395.504998</c:v>
                </c:pt>
                <c:pt idx="39817">
                  <c:v>395.51493299999998</c:v>
                </c:pt>
                <c:pt idx="39818">
                  <c:v>395.52486800000003</c:v>
                </c:pt>
                <c:pt idx="39819">
                  <c:v>395.53480400000001</c:v>
                </c:pt>
                <c:pt idx="39820">
                  <c:v>395.54473899999999</c:v>
                </c:pt>
                <c:pt idx="39821">
                  <c:v>395.55467399999998</c:v>
                </c:pt>
                <c:pt idx="39822">
                  <c:v>395.56460900000002</c:v>
                </c:pt>
                <c:pt idx="39823">
                  <c:v>395.574544</c:v>
                </c:pt>
                <c:pt idx="39824">
                  <c:v>395.58447899999999</c:v>
                </c:pt>
                <c:pt idx="39825">
                  <c:v>395.59441500000003</c:v>
                </c:pt>
                <c:pt idx="39826">
                  <c:v>395.60435000000001</c:v>
                </c:pt>
                <c:pt idx="39827">
                  <c:v>395.614285</c:v>
                </c:pt>
                <c:pt idx="39828">
                  <c:v>395.62421999999998</c:v>
                </c:pt>
                <c:pt idx="39829">
                  <c:v>395.63415500000002</c:v>
                </c:pt>
                <c:pt idx="39830">
                  <c:v>395.64409000000001</c:v>
                </c:pt>
                <c:pt idx="39831">
                  <c:v>395.65402599999999</c:v>
                </c:pt>
                <c:pt idx="39832">
                  <c:v>395.66396099999997</c:v>
                </c:pt>
                <c:pt idx="39833">
                  <c:v>395.67389600000001</c:v>
                </c:pt>
                <c:pt idx="39834">
                  <c:v>395.683831</c:v>
                </c:pt>
                <c:pt idx="39835">
                  <c:v>395.69376599999998</c:v>
                </c:pt>
                <c:pt idx="39836">
                  <c:v>395.70370200000002</c:v>
                </c:pt>
                <c:pt idx="39837">
                  <c:v>395.71363700000001</c:v>
                </c:pt>
                <c:pt idx="39838">
                  <c:v>395.72357199999999</c:v>
                </c:pt>
                <c:pt idx="39839">
                  <c:v>395.73350699999997</c:v>
                </c:pt>
                <c:pt idx="39840">
                  <c:v>395.74344200000002</c:v>
                </c:pt>
                <c:pt idx="39841">
                  <c:v>395.753377</c:v>
                </c:pt>
                <c:pt idx="39842">
                  <c:v>395.76331299999998</c:v>
                </c:pt>
                <c:pt idx="39843">
                  <c:v>395.77324800000002</c:v>
                </c:pt>
                <c:pt idx="39844">
                  <c:v>395.78318300000001</c:v>
                </c:pt>
                <c:pt idx="39845">
                  <c:v>395.79311799999999</c:v>
                </c:pt>
                <c:pt idx="39846">
                  <c:v>395.80305299999998</c:v>
                </c:pt>
                <c:pt idx="39847">
                  <c:v>395.81298900000002</c:v>
                </c:pt>
                <c:pt idx="39848">
                  <c:v>395.822924</c:v>
                </c:pt>
                <c:pt idx="39849">
                  <c:v>395.83285899999998</c:v>
                </c:pt>
                <c:pt idx="39850">
                  <c:v>395.84279409999999</c:v>
                </c:pt>
                <c:pt idx="39851">
                  <c:v>395.85272909999998</c:v>
                </c:pt>
                <c:pt idx="39852">
                  <c:v>395.86266510000002</c:v>
                </c:pt>
                <c:pt idx="39853">
                  <c:v>395.8726001</c:v>
                </c:pt>
                <c:pt idx="39854">
                  <c:v>395.88253509999998</c:v>
                </c:pt>
                <c:pt idx="39855">
                  <c:v>395.89247010000003</c:v>
                </c:pt>
                <c:pt idx="39856">
                  <c:v>395.90240510000001</c:v>
                </c:pt>
                <c:pt idx="39857">
                  <c:v>395.91234109999999</c:v>
                </c:pt>
                <c:pt idx="39858">
                  <c:v>395.92227609999998</c:v>
                </c:pt>
                <c:pt idx="39859">
                  <c:v>395.93221110000002</c:v>
                </c:pt>
                <c:pt idx="39860">
                  <c:v>395.9421461</c:v>
                </c:pt>
                <c:pt idx="39861">
                  <c:v>395.95208109999999</c:v>
                </c:pt>
                <c:pt idx="39862">
                  <c:v>395.96201710000003</c:v>
                </c:pt>
                <c:pt idx="39863">
                  <c:v>395.97195210000001</c:v>
                </c:pt>
                <c:pt idx="39864">
                  <c:v>395.98188709999999</c:v>
                </c:pt>
                <c:pt idx="39865">
                  <c:v>395.99182209999998</c:v>
                </c:pt>
                <c:pt idx="39866">
                  <c:v>396.00175710000002</c:v>
                </c:pt>
                <c:pt idx="39867">
                  <c:v>396.0116931</c:v>
                </c:pt>
                <c:pt idx="39868">
                  <c:v>396.02162809999999</c:v>
                </c:pt>
                <c:pt idx="39869">
                  <c:v>396.03156310000003</c:v>
                </c:pt>
                <c:pt idx="39870">
                  <c:v>396.04149810000001</c:v>
                </c:pt>
                <c:pt idx="39871">
                  <c:v>396.0514331</c:v>
                </c:pt>
                <c:pt idx="39872">
                  <c:v>396.06136909999998</c:v>
                </c:pt>
                <c:pt idx="39873">
                  <c:v>396.07130410000002</c:v>
                </c:pt>
                <c:pt idx="39874">
                  <c:v>396.0812391</c:v>
                </c:pt>
                <c:pt idx="39875">
                  <c:v>396.09117409999999</c:v>
                </c:pt>
                <c:pt idx="39876">
                  <c:v>396.10110909999997</c:v>
                </c:pt>
                <c:pt idx="39877">
                  <c:v>396.11104510000001</c:v>
                </c:pt>
                <c:pt idx="39878">
                  <c:v>396.1209801</c:v>
                </c:pt>
                <c:pt idx="39879">
                  <c:v>396.13091509999998</c:v>
                </c:pt>
                <c:pt idx="39880">
                  <c:v>396.14085010000002</c:v>
                </c:pt>
                <c:pt idx="39881">
                  <c:v>396.15078510000001</c:v>
                </c:pt>
                <c:pt idx="39882">
                  <c:v>396.16072109999999</c:v>
                </c:pt>
                <c:pt idx="39883">
                  <c:v>396.17065609999997</c:v>
                </c:pt>
                <c:pt idx="39884">
                  <c:v>396.18059110000002</c:v>
                </c:pt>
                <c:pt idx="39885">
                  <c:v>396.1905261</c:v>
                </c:pt>
                <c:pt idx="39886">
                  <c:v>396.20046109999998</c:v>
                </c:pt>
                <c:pt idx="39887">
                  <c:v>396.21039710000002</c:v>
                </c:pt>
                <c:pt idx="39888">
                  <c:v>396.22033210000001</c:v>
                </c:pt>
                <c:pt idx="39889">
                  <c:v>396.23026709999999</c:v>
                </c:pt>
                <c:pt idx="39890">
                  <c:v>396.24020209999998</c:v>
                </c:pt>
                <c:pt idx="39891">
                  <c:v>396.25013810000002</c:v>
                </c:pt>
                <c:pt idx="39892">
                  <c:v>396.2600731</c:v>
                </c:pt>
                <c:pt idx="39893">
                  <c:v>396.27000809999998</c:v>
                </c:pt>
                <c:pt idx="39894">
                  <c:v>396.27994310000003</c:v>
                </c:pt>
                <c:pt idx="39895">
                  <c:v>396.28987810000001</c:v>
                </c:pt>
                <c:pt idx="39896">
                  <c:v>396.29981409999999</c:v>
                </c:pt>
                <c:pt idx="39897">
                  <c:v>396.30974909999998</c:v>
                </c:pt>
                <c:pt idx="39898">
                  <c:v>396.31968410000002</c:v>
                </c:pt>
                <c:pt idx="39899">
                  <c:v>396.3296191</c:v>
                </c:pt>
                <c:pt idx="39900">
                  <c:v>396.33955409999999</c:v>
                </c:pt>
                <c:pt idx="39901">
                  <c:v>396.34949010000003</c:v>
                </c:pt>
                <c:pt idx="39902">
                  <c:v>396.35942510000001</c:v>
                </c:pt>
                <c:pt idx="39903">
                  <c:v>396.36936009999999</c:v>
                </c:pt>
                <c:pt idx="39904">
                  <c:v>396.37929509999998</c:v>
                </c:pt>
                <c:pt idx="39905">
                  <c:v>396.38923010000002</c:v>
                </c:pt>
                <c:pt idx="39906">
                  <c:v>396.3991661</c:v>
                </c:pt>
                <c:pt idx="39907">
                  <c:v>396.40910109999999</c:v>
                </c:pt>
                <c:pt idx="39908">
                  <c:v>396.41903610000003</c:v>
                </c:pt>
                <c:pt idx="39909">
                  <c:v>396.42897110000001</c:v>
                </c:pt>
                <c:pt idx="39910">
                  <c:v>396.43890709999999</c:v>
                </c:pt>
                <c:pt idx="39911">
                  <c:v>396.44884209999998</c:v>
                </c:pt>
                <c:pt idx="39912">
                  <c:v>396.45877710000002</c:v>
                </c:pt>
                <c:pt idx="39913">
                  <c:v>396.4687121</c:v>
                </c:pt>
                <c:pt idx="39914">
                  <c:v>396.47864709999999</c:v>
                </c:pt>
                <c:pt idx="39915">
                  <c:v>396.48858310000003</c:v>
                </c:pt>
                <c:pt idx="39916">
                  <c:v>396.49851810000001</c:v>
                </c:pt>
                <c:pt idx="39917">
                  <c:v>396.5084531</c:v>
                </c:pt>
                <c:pt idx="39918">
                  <c:v>396.51838809999998</c:v>
                </c:pt>
                <c:pt idx="39919">
                  <c:v>396.52832410000002</c:v>
                </c:pt>
                <c:pt idx="39920">
                  <c:v>396.5382591</c:v>
                </c:pt>
                <c:pt idx="39921">
                  <c:v>396.54819409999999</c:v>
                </c:pt>
                <c:pt idx="39922">
                  <c:v>396.55812909999997</c:v>
                </c:pt>
                <c:pt idx="39923">
                  <c:v>396.56806410000002</c:v>
                </c:pt>
                <c:pt idx="39924">
                  <c:v>396.5780001</c:v>
                </c:pt>
                <c:pt idx="39925">
                  <c:v>396.58793509999998</c:v>
                </c:pt>
                <c:pt idx="39926">
                  <c:v>396.59787010000002</c:v>
                </c:pt>
                <c:pt idx="39927">
                  <c:v>396.60780510000001</c:v>
                </c:pt>
                <c:pt idx="39928">
                  <c:v>396.61774109999999</c:v>
                </c:pt>
                <c:pt idx="39929">
                  <c:v>396.62767609999997</c:v>
                </c:pt>
                <c:pt idx="39930">
                  <c:v>396.63761110000002</c:v>
                </c:pt>
                <c:pt idx="39931">
                  <c:v>396.6475461</c:v>
                </c:pt>
                <c:pt idx="39932">
                  <c:v>396.65748109999998</c:v>
                </c:pt>
                <c:pt idx="39933">
                  <c:v>396.66741710000002</c:v>
                </c:pt>
                <c:pt idx="39934">
                  <c:v>396.67735210000001</c:v>
                </c:pt>
                <c:pt idx="39935">
                  <c:v>396.68728709999999</c:v>
                </c:pt>
                <c:pt idx="39936">
                  <c:v>396.69722209999998</c:v>
                </c:pt>
                <c:pt idx="39937">
                  <c:v>396.70715810000002</c:v>
                </c:pt>
                <c:pt idx="39938">
                  <c:v>396.7170931</c:v>
                </c:pt>
                <c:pt idx="39939">
                  <c:v>396.72702809999998</c:v>
                </c:pt>
                <c:pt idx="39940">
                  <c:v>396.73696310000003</c:v>
                </c:pt>
                <c:pt idx="39941">
                  <c:v>396.74689910000001</c:v>
                </c:pt>
                <c:pt idx="39942">
                  <c:v>396.75683409999999</c:v>
                </c:pt>
                <c:pt idx="39943">
                  <c:v>396.76676909999998</c:v>
                </c:pt>
                <c:pt idx="39944">
                  <c:v>396.77670410000002</c:v>
                </c:pt>
                <c:pt idx="39945">
                  <c:v>396.7866401</c:v>
                </c:pt>
                <c:pt idx="39946">
                  <c:v>396.79657509999998</c:v>
                </c:pt>
                <c:pt idx="39947">
                  <c:v>396.80651010000003</c:v>
                </c:pt>
                <c:pt idx="39948">
                  <c:v>396.81644510000001</c:v>
                </c:pt>
                <c:pt idx="39949">
                  <c:v>396.82638009999999</c:v>
                </c:pt>
                <c:pt idx="39950">
                  <c:v>396.83631609999998</c:v>
                </c:pt>
                <c:pt idx="39951">
                  <c:v>396.8462505</c:v>
                </c:pt>
                <c:pt idx="39952">
                  <c:v>396.85618549999998</c:v>
                </c:pt>
                <c:pt idx="39953">
                  <c:v>396.86612050000002</c:v>
                </c:pt>
                <c:pt idx="39954">
                  <c:v>396.8760565</c:v>
                </c:pt>
                <c:pt idx="39955">
                  <c:v>396.88599149999999</c:v>
                </c:pt>
                <c:pt idx="39956">
                  <c:v>396.89592649999997</c:v>
                </c:pt>
                <c:pt idx="39957">
                  <c:v>396.90586150000001</c:v>
                </c:pt>
                <c:pt idx="39958">
                  <c:v>396.9157975</c:v>
                </c:pt>
                <c:pt idx="39959">
                  <c:v>396.92573249999998</c:v>
                </c:pt>
                <c:pt idx="39960">
                  <c:v>396.93566750000002</c:v>
                </c:pt>
                <c:pt idx="39961">
                  <c:v>396.94560250000001</c:v>
                </c:pt>
                <c:pt idx="39962">
                  <c:v>396.95553849999999</c:v>
                </c:pt>
                <c:pt idx="39963">
                  <c:v>396.96547349999997</c:v>
                </c:pt>
                <c:pt idx="39964">
                  <c:v>396.97540850000001</c:v>
                </c:pt>
                <c:pt idx="39965">
                  <c:v>396.9853435</c:v>
                </c:pt>
                <c:pt idx="39966">
                  <c:v>396.99527949999998</c:v>
                </c:pt>
                <c:pt idx="39967">
                  <c:v>397.00521450000002</c:v>
                </c:pt>
                <c:pt idx="39968">
                  <c:v>397.01514950000001</c:v>
                </c:pt>
                <c:pt idx="39969">
                  <c:v>397.02508449999999</c:v>
                </c:pt>
                <c:pt idx="39970">
                  <c:v>397.03502049999997</c:v>
                </c:pt>
                <c:pt idx="39971">
                  <c:v>397.04495550000001</c:v>
                </c:pt>
                <c:pt idx="39972">
                  <c:v>397.0548905</c:v>
                </c:pt>
                <c:pt idx="39973">
                  <c:v>397.06482549999998</c:v>
                </c:pt>
                <c:pt idx="39974">
                  <c:v>397.07476150000002</c:v>
                </c:pt>
                <c:pt idx="39975">
                  <c:v>397.08469650000001</c:v>
                </c:pt>
                <c:pt idx="39976">
                  <c:v>397.09463149999999</c:v>
                </c:pt>
                <c:pt idx="39977">
                  <c:v>397.10456649999998</c:v>
                </c:pt>
                <c:pt idx="39978">
                  <c:v>397.11450250000001</c:v>
                </c:pt>
                <c:pt idx="39979">
                  <c:v>397.1244375</c:v>
                </c:pt>
                <c:pt idx="39980">
                  <c:v>397.13437249999998</c:v>
                </c:pt>
                <c:pt idx="39981">
                  <c:v>397.14430750000002</c:v>
                </c:pt>
                <c:pt idx="39982">
                  <c:v>397.15424350000001</c:v>
                </c:pt>
                <c:pt idx="39983">
                  <c:v>397.16417849999999</c:v>
                </c:pt>
                <c:pt idx="39984">
                  <c:v>397.17411349999998</c:v>
                </c:pt>
                <c:pt idx="39985">
                  <c:v>397.18404850000002</c:v>
                </c:pt>
                <c:pt idx="39986">
                  <c:v>397.1939845</c:v>
                </c:pt>
                <c:pt idx="39987">
                  <c:v>397.20391949999998</c:v>
                </c:pt>
                <c:pt idx="39988">
                  <c:v>397.21385450000002</c:v>
                </c:pt>
                <c:pt idx="39989">
                  <c:v>397.22378950000001</c:v>
                </c:pt>
                <c:pt idx="39990">
                  <c:v>397.23372549999999</c:v>
                </c:pt>
                <c:pt idx="39991">
                  <c:v>397.24366049999998</c:v>
                </c:pt>
                <c:pt idx="39992">
                  <c:v>397.25359550000002</c:v>
                </c:pt>
                <c:pt idx="39993">
                  <c:v>397.2635315</c:v>
                </c:pt>
                <c:pt idx="39994">
                  <c:v>397.27346649999998</c:v>
                </c:pt>
                <c:pt idx="39995">
                  <c:v>397.28340150000002</c:v>
                </c:pt>
                <c:pt idx="39996">
                  <c:v>397.29333650000001</c:v>
                </c:pt>
                <c:pt idx="39997">
                  <c:v>397.30327249999999</c:v>
                </c:pt>
                <c:pt idx="39998">
                  <c:v>397.31320749999998</c:v>
                </c:pt>
                <c:pt idx="39999">
                  <c:v>397.32314250000002</c:v>
                </c:pt>
                <c:pt idx="40000">
                  <c:v>397.3330775</c:v>
                </c:pt>
                <c:pt idx="40001">
                  <c:v>397.34301349999998</c:v>
                </c:pt>
                <c:pt idx="40002">
                  <c:v>397.35294850000002</c:v>
                </c:pt>
                <c:pt idx="40003">
                  <c:v>397.36288350000001</c:v>
                </c:pt>
                <c:pt idx="40004">
                  <c:v>397.37281849999999</c:v>
                </c:pt>
                <c:pt idx="40005">
                  <c:v>397.38275449999998</c:v>
                </c:pt>
                <c:pt idx="40006">
                  <c:v>397.39268950000002</c:v>
                </c:pt>
                <c:pt idx="40007">
                  <c:v>397.4026245</c:v>
                </c:pt>
                <c:pt idx="40008">
                  <c:v>397.41255949999999</c:v>
                </c:pt>
                <c:pt idx="40009">
                  <c:v>397.42249550000003</c:v>
                </c:pt>
                <c:pt idx="40010">
                  <c:v>397.43243050000001</c:v>
                </c:pt>
                <c:pt idx="40011">
                  <c:v>397.44236549999999</c:v>
                </c:pt>
                <c:pt idx="40012">
                  <c:v>397.45230049999998</c:v>
                </c:pt>
                <c:pt idx="40013">
                  <c:v>397.46223650000002</c:v>
                </c:pt>
                <c:pt idx="40014">
                  <c:v>397.4721715</c:v>
                </c:pt>
                <c:pt idx="40015">
                  <c:v>397.48210649999999</c:v>
                </c:pt>
                <c:pt idx="40016">
                  <c:v>397.49204150000003</c:v>
                </c:pt>
                <c:pt idx="40017">
                  <c:v>397.50197750000001</c:v>
                </c:pt>
                <c:pt idx="40018">
                  <c:v>397.51191249999999</c:v>
                </c:pt>
                <c:pt idx="40019">
                  <c:v>397.52184749999998</c:v>
                </c:pt>
                <c:pt idx="40020">
                  <c:v>397.53178350000002</c:v>
                </c:pt>
                <c:pt idx="40021">
                  <c:v>397.5417185</c:v>
                </c:pt>
                <c:pt idx="40022">
                  <c:v>397.55165349999999</c:v>
                </c:pt>
                <c:pt idx="40023">
                  <c:v>397.56158850000003</c:v>
                </c:pt>
                <c:pt idx="40024">
                  <c:v>397.57152450000001</c:v>
                </c:pt>
                <c:pt idx="40025">
                  <c:v>397.58145949999999</c:v>
                </c:pt>
                <c:pt idx="40026">
                  <c:v>397.59139449999998</c:v>
                </c:pt>
                <c:pt idx="40027">
                  <c:v>397.60132950000002</c:v>
                </c:pt>
                <c:pt idx="40028">
                  <c:v>397.6112655</c:v>
                </c:pt>
                <c:pt idx="40029">
                  <c:v>397.62120049999999</c:v>
                </c:pt>
                <c:pt idx="40030">
                  <c:v>397.63113550000003</c:v>
                </c:pt>
                <c:pt idx="40031">
                  <c:v>397.64107050000001</c:v>
                </c:pt>
                <c:pt idx="40032">
                  <c:v>397.65100649999999</c:v>
                </c:pt>
                <c:pt idx="40033">
                  <c:v>397.66094149999998</c:v>
                </c:pt>
                <c:pt idx="40034">
                  <c:v>397.67087650000002</c:v>
                </c:pt>
                <c:pt idx="40035">
                  <c:v>397.6808115</c:v>
                </c:pt>
                <c:pt idx="40036">
                  <c:v>397.69074749999999</c:v>
                </c:pt>
                <c:pt idx="40037">
                  <c:v>397.70068250000003</c:v>
                </c:pt>
                <c:pt idx="40038">
                  <c:v>397.71061750000001</c:v>
                </c:pt>
                <c:pt idx="40039">
                  <c:v>397.72055349999999</c:v>
                </c:pt>
                <c:pt idx="40040">
                  <c:v>397.73048849999998</c:v>
                </c:pt>
                <c:pt idx="40041">
                  <c:v>397.74042350000002</c:v>
                </c:pt>
                <c:pt idx="40042">
                  <c:v>397.7503585</c:v>
                </c:pt>
                <c:pt idx="40043">
                  <c:v>397.76029449999999</c:v>
                </c:pt>
                <c:pt idx="40044">
                  <c:v>397.77022950000003</c:v>
                </c:pt>
                <c:pt idx="40045">
                  <c:v>397.78016450000001</c:v>
                </c:pt>
                <c:pt idx="40046">
                  <c:v>397.7900995</c:v>
                </c:pt>
                <c:pt idx="40047">
                  <c:v>397.80003549999998</c:v>
                </c:pt>
                <c:pt idx="40048">
                  <c:v>397.80997050000002</c:v>
                </c:pt>
                <c:pt idx="40049">
                  <c:v>397.8199055</c:v>
                </c:pt>
                <c:pt idx="40050">
                  <c:v>397.82984149999999</c:v>
                </c:pt>
                <c:pt idx="40051">
                  <c:v>397.83977650000003</c:v>
                </c:pt>
                <c:pt idx="40052">
                  <c:v>397.84971150000001</c:v>
                </c:pt>
                <c:pt idx="40053">
                  <c:v>397.8596465</c:v>
                </c:pt>
                <c:pt idx="40054">
                  <c:v>397.86958249999998</c:v>
                </c:pt>
                <c:pt idx="40055">
                  <c:v>397.87951750000002</c:v>
                </c:pt>
                <c:pt idx="40056">
                  <c:v>397.8894525</c:v>
                </c:pt>
                <c:pt idx="40057">
                  <c:v>397.89938749999999</c:v>
                </c:pt>
                <c:pt idx="40058">
                  <c:v>397.90932350000003</c:v>
                </c:pt>
                <c:pt idx="40059">
                  <c:v>397.91925850000001</c:v>
                </c:pt>
                <c:pt idx="40060">
                  <c:v>397.9291935</c:v>
                </c:pt>
                <c:pt idx="40061">
                  <c:v>397.93912849999998</c:v>
                </c:pt>
                <c:pt idx="40062">
                  <c:v>397.94906450000002</c:v>
                </c:pt>
                <c:pt idx="40063">
                  <c:v>397.9589995</c:v>
                </c:pt>
                <c:pt idx="40064">
                  <c:v>397.96893449999999</c:v>
                </c:pt>
                <c:pt idx="40065">
                  <c:v>397.97887050000003</c:v>
                </c:pt>
                <c:pt idx="40066">
                  <c:v>397.98880550000001</c:v>
                </c:pt>
                <c:pt idx="40067">
                  <c:v>397.9987405</c:v>
                </c:pt>
                <c:pt idx="40068">
                  <c:v>398.00867549999998</c:v>
                </c:pt>
                <c:pt idx="40069">
                  <c:v>398.01861150000002</c:v>
                </c:pt>
                <c:pt idx="40070">
                  <c:v>398.0285465</c:v>
                </c:pt>
                <c:pt idx="40071">
                  <c:v>398.03848149999999</c:v>
                </c:pt>
                <c:pt idx="40072">
                  <c:v>398.04841649999997</c:v>
                </c:pt>
                <c:pt idx="40073">
                  <c:v>398.05835250000001</c:v>
                </c:pt>
                <c:pt idx="40074">
                  <c:v>398.0682875</c:v>
                </c:pt>
                <c:pt idx="40075">
                  <c:v>398.07822249999998</c:v>
                </c:pt>
                <c:pt idx="40076">
                  <c:v>398.08815850000002</c:v>
                </c:pt>
                <c:pt idx="40077">
                  <c:v>398.0980935</c:v>
                </c:pt>
                <c:pt idx="40078">
                  <c:v>398.10802849999999</c:v>
                </c:pt>
                <c:pt idx="40079">
                  <c:v>398.11796349999997</c:v>
                </c:pt>
                <c:pt idx="40080">
                  <c:v>398.12789950000001</c:v>
                </c:pt>
                <c:pt idx="40081">
                  <c:v>398.1378345</c:v>
                </c:pt>
                <c:pt idx="40082">
                  <c:v>398.14776949999998</c:v>
                </c:pt>
                <c:pt idx="40083">
                  <c:v>398.15770450000002</c:v>
                </c:pt>
                <c:pt idx="40084">
                  <c:v>398.1676405</c:v>
                </c:pt>
                <c:pt idx="40085">
                  <c:v>398.17757549999999</c:v>
                </c:pt>
                <c:pt idx="40086">
                  <c:v>398.18751049999997</c:v>
                </c:pt>
                <c:pt idx="40087">
                  <c:v>398.19744650000001</c:v>
                </c:pt>
                <c:pt idx="40088">
                  <c:v>398.2073815</c:v>
                </c:pt>
                <c:pt idx="40089">
                  <c:v>398.21731649999998</c:v>
                </c:pt>
                <c:pt idx="40090">
                  <c:v>398.22725150000002</c:v>
                </c:pt>
                <c:pt idx="40091">
                  <c:v>398.2371875</c:v>
                </c:pt>
                <c:pt idx="40092">
                  <c:v>398.24712249999999</c:v>
                </c:pt>
                <c:pt idx="40093">
                  <c:v>398.25705749999997</c:v>
                </c:pt>
                <c:pt idx="40094">
                  <c:v>398.26699250000001</c:v>
                </c:pt>
                <c:pt idx="40095">
                  <c:v>398.2769285</c:v>
                </c:pt>
                <c:pt idx="40096">
                  <c:v>398.28686349999998</c:v>
                </c:pt>
                <c:pt idx="40097">
                  <c:v>398.29679850000002</c:v>
                </c:pt>
                <c:pt idx="40098">
                  <c:v>398.3067345</c:v>
                </c:pt>
                <c:pt idx="40099">
                  <c:v>398.31666949999999</c:v>
                </c:pt>
                <c:pt idx="40100">
                  <c:v>398.32660449999997</c:v>
                </c:pt>
                <c:pt idx="40101">
                  <c:v>398.33653950000001</c:v>
                </c:pt>
                <c:pt idx="40102">
                  <c:v>398.3464755</c:v>
                </c:pt>
                <c:pt idx="40103">
                  <c:v>398.35641049999998</c:v>
                </c:pt>
                <c:pt idx="40104">
                  <c:v>398.36634550000002</c:v>
                </c:pt>
                <c:pt idx="40105">
                  <c:v>398.37628050000001</c:v>
                </c:pt>
                <c:pt idx="40106">
                  <c:v>398.38621649999999</c:v>
                </c:pt>
                <c:pt idx="40107">
                  <c:v>398.39615149999997</c:v>
                </c:pt>
                <c:pt idx="40108">
                  <c:v>398.40608650000001</c:v>
                </c:pt>
                <c:pt idx="40109">
                  <c:v>398.4160215</c:v>
                </c:pt>
                <c:pt idx="40110">
                  <c:v>398.42595749999998</c:v>
                </c:pt>
                <c:pt idx="40111">
                  <c:v>398.43589250000002</c:v>
                </c:pt>
                <c:pt idx="40112">
                  <c:v>398.44582750000001</c:v>
                </c:pt>
                <c:pt idx="40113">
                  <c:v>398.45576349999999</c:v>
                </c:pt>
                <c:pt idx="40114">
                  <c:v>398.46569849999997</c:v>
                </c:pt>
                <c:pt idx="40115">
                  <c:v>398.47563350000001</c:v>
                </c:pt>
                <c:pt idx="40116">
                  <c:v>398.4855685</c:v>
                </c:pt>
                <c:pt idx="40117">
                  <c:v>398.49550449999998</c:v>
                </c:pt>
                <c:pt idx="40118">
                  <c:v>398.50543950000002</c:v>
                </c:pt>
                <c:pt idx="40119">
                  <c:v>398.51537450000001</c:v>
                </c:pt>
                <c:pt idx="40120">
                  <c:v>398.52530949999999</c:v>
                </c:pt>
                <c:pt idx="40121">
                  <c:v>398.53524549999997</c:v>
                </c:pt>
                <c:pt idx="40122">
                  <c:v>398.54518050000001</c:v>
                </c:pt>
                <c:pt idx="40123">
                  <c:v>398.5551155</c:v>
                </c:pt>
                <c:pt idx="40124">
                  <c:v>398.56505149999998</c:v>
                </c:pt>
                <c:pt idx="40125">
                  <c:v>398.57498650000002</c:v>
                </c:pt>
                <c:pt idx="40126">
                  <c:v>398.58492150000001</c:v>
                </c:pt>
                <c:pt idx="40127">
                  <c:v>398.59485649999999</c:v>
                </c:pt>
                <c:pt idx="40128">
                  <c:v>398.60479249999997</c:v>
                </c:pt>
                <c:pt idx="40129">
                  <c:v>398.61472750000001</c:v>
                </c:pt>
                <c:pt idx="40130">
                  <c:v>398.6246625</c:v>
                </c:pt>
                <c:pt idx="40131">
                  <c:v>398.63459749999998</c:v>
                </c:pt>
                <c:pt idx="40132">
                  <c:v>398.64453350000002</c:v>
                </c:pt>
                <c:pt idx="40133">
                  <c:v>398.65446850000001</c:v>
                </c:pt>
                <c:pt idx="40134">
                  <c:v>398.66440349999999</c:v>
                </c:pt>
                <c:pt idx="40135">
                  <c:v>398.67433849999998</c:v>
                </c:pt>
                <c:pt idx="40136">
                  <c:v>398.68427450000001</c:v>
                </c:pt>
                <c:pt idx="40137">
                  <c:v>398.6942095</c:v>
                </c:pt>
                <c:pt idx="40138">
                  <c:v>398.70414449999998</c:v>
                </c:pt>
                <c:pt idx="40139">
                  <c:v>398.71408050000002</c:v>
                </c:pt>
                <c:pt idx="40140">
                  <c:v>398.72401550000001</c:v>
                </c:pt>
                <c:pt idx="40141">
                  <c:v>398.73395049999999</c:v>
                </c:pt>
                <c:pt idx="40142">
                  <c:v>398.74388549999998</c:v>
                </c:pt>
                <c:pt idx="40143">
                  <c:v>398.75382150000002</c:v>
                </c:pt>
                <c:pt idx="40144">
                  <c:v>398.7637565</c:v>
                </c:pt>
                <c:pt idx="40145">
                  <c:v>398.77369149999998</c:v>
                </c:pt>
                <c:pt idx="40146">
                  <c:v>398.78362650000003</c:v>
                </c:pt>
                <c:pt idx="40147">
                  <c:v>398.79356250000001</c:v>
                </c:pt>
                <c:pt idx="40148">
                  <c:v>398.80349749999999</c:v>
                </c:pt>
                <c:pt idx="40149">
                  <c:v>398.81343249999998</c:v>
                </c:pt>
                <c:pt idx="40150">
                  <c:v>398.82336850000002</c:v>
                </c:pt>
                <c:pt idx="40151">
                  <c:v>398.8333035</c:v>
                </c:pt>
                <c:pt idx="40152">
                  <c:v>398.84323890000002</c:v>
                </c:pt>
                <c:pt idx="40153">
                  <c:v>398.8531739</c:v>
                </c:pt>
                <c:pt idx="40154">
                  <c:v>398.86310989999998</c:v>
                </c:pt>
                <c:pt idx="40155">
                  <c:v>398.87304490000002</c:v>
                </c:pt>
                <c:pt idx="40156">
                  <c:v>398.88297990000001</c:v>
                </c:pt>
                <c:pt idx="40157">
                  <c:v>398.89291489999999</c:v>
                </c:pt>
                <c:pt idx="40158">
                  <c:v>398.90285089999998</c:v>
                </c:pt>
                <c:pt idx="40159">
                  <c:v>398.91278590000002</c:v>
                </c:pt>
                <c:pt idx="40160">
                  <c:v>398.9227209</c:v>
                </c:pt>
                <c:pt idx="40161">
                  <c:v>398.93265589999999</c:v>
                </c:pt>
                <c:pt idx="40162">
                  <c:v>398.94259190000002</c:v>
                </c:pt>
                <c:pt idx="40163">
                  <c:v>398.95252690000001</c:v>
                </c:pt>
                <c:pt idx="40164">
                  <c:v>398.96246189999999</c:v>
                </c:pt>
                <c:pt idx="40165">
                  <c:v>398.97239789999998</c:v>
                </c:pt>
                <c:pt idx="40166">
                  <c:v>398.98233290000002</c:v>
                </c:pt>
                <c:pt idx="40167">
                  <c:v>398.9922679</c:v>
                </c:pt>
                <c:pt idx="40168">
                  <c:v>399.00220289999999</c:v>
                </c:pt>
                <c:pt idx="40169">
                  <c:v>399.01213890000002</c:v>
                </c:pt>
                <c:pt idx="40170">
                  <c:v>399.02207390000001</c:v>
                </c:pt>
                <c:pt idx="40171">
                  <c:v>399.03200889999999</c:v>
                </c:pt>
                <c:pt idx="40172">
                  <c:v>399.04194389999998</c:v>
                </c:pt>
                <c:pt idx="40173">
                  <c:v>399.05187990000002</c:v>
                </c:pt>
                <c:pt idx="40174">
                  <c:v>399.0618149</c:v>
                </c:pt>
                <c:pt idx="40175">
                  <c:v>399.07174989999999</c:v>
                </c:pt>
                <c:pt idx="40176">
                  <c:v>399.08168490000003</c:v>
                </c:pt>
                <c:pt idx="40177">
                  <c:v>399.09162090000001</c:v>
                </c:pt>
                <c:pt idx="40178">
                  <c:v>399.10155589999999</c:v>
                </c:pt>
                <c:pt idx="40179">
                  <c:v>399.11149089999998</c:v>
                </c:pt>
                <c:pt idx="40180">
                  <c:v>399.12142690000002</c:v>
                </c:pt>
                <c:pt idx="40181">
                  <c:v>399.1313619</c:v>
                </c:pt>
                <c:pt idx="40182">
                  <c:v>399.14129689999999</c:v>
                </c:pt>
                <c:pt idx="40183">
                  <c:v>399.15123190000003</c:v>
                </c:pt>
                <c:pt idx="40184">
                  <c:v>399.16116790000001</c:v>
                </c:pt>
                <c:pt idx="40185">
                  <c:v>399.17110289999999</c:v>
                </c:pt>
                <c:pt idx="40186">
                  <c:v>399.18103789999998</c:v>
                </c:pt>
                <c:pt idx="40187">
                  <c:v>399.19097290000002</c:v>
                </c:pt>
                <c:pt idx="40188">
                  <c:v>399.2009089</c:v>
                </c:pt>
                <c:pt idx="40189">
                  <c:v>399.21084389999999</c:v>
                </c:pt>
                <c:pt idx="40190">
                  <c:v>399.22077890000003</c:v>
                </c:pt>
                <c:pt idx="40191">
                  <c:v>399.23071390000001</c:v>
                </c:pt>
                <c:pt idx="40192">
                  <c:v>399.24064989999999</c:v>
                </c:pt>
                <c:pt idx="40193">
                  <c:v>399.25058489999998</c:v>
                </c:pt>
                <c:pt idx="40194">
                  <c:v>399.26051990000002</c:v>
                </c:pt>
                <c:pt idx="40195">
                  <c:v>399.2704559</c:v>
                </c:pt>
                <c:pt idx="40196">
                  <c:v>399.28039089999999</c:v>
                </c:pt>
                <c:pt idx="40197">
                  <c:v>399.29032590000003</c:v>
                </c:pt>
                <c:pt idx="40198">
                  <c:v>399.30026090000001</c:v>
                </c:pt>
                <c:pt idx="40199">
                  <c:v>399.31019689999999</c:v>
                </c:pt>
                <c:pt idx="40200">
                  <c:v>399.32013189999998</c:v>
                </c:pt>
                <c:pt idx="40201">
                  <c:v>399.33006690000002</c:v>
                </c:pt>
                <c:pt idx="40202">
                  <c:v>399.3400019</c:v>
                </c:pt>
                <c:pt idx="40203">
                  <c:v>399.34993789999999</c:v>
                </c:pt>
                <c:pt idx="40204">
                  <c:v>399.35987290000003</c:v>
                </c:pt>
                <c:pt idx="40205">
                  <c:v>399.36980790000001</c:v>
                </c:pt>
                <c:pt idx="40206">
                  <c:v>399.37974389999999</c:v>
                </c:pt>
                <c:pt idx="40207">
                  <c:v>399.38967889999998</c:v>
                </c:pt>
                <c:pt idx="40208">
                  <c:v>399.39961390000002</c:v>
                </c:pt>
                <c:pt idx="40209">
                  <c:v>399.4095489</c:v>
                </c:pt>
                <c:pt idx="40210">
                  <c:v>399.41948489999999</c:v>
                </c:pt>
                <c:pt idx="40211">
                  <c:v>399.42941990000003</c:v>
                </c:pt>
                <c:pt idx="40212">
                  <c:v>399.43935490000001</c:v>
                </c:pt>
                <c:pt idx="40213">
                  <c:v>399.4492899</c:v>
                </c:pt>
                <c:pt idx="40214">
                  <c:v>399.45922589999998</c:v>
                </c:pt>
                <c:pt idx="40215">
                  <c:v>399.46916090000002</c:v>
                </c:pt>
                <c:pt idx="40216">
                  <c:v>399.4790959</c:v>
                </c:pt>
                <c:pt idx="40217">
                  <c:v>399.48903189999999</c:v>
                </c:pt>
                <c:pt idx="40218">
                  <c:v>399.49896690000003</c:v>
                </c:pt>
                <c:pt idx="40219">
                  <c:v>399.50890190000001</c:v>
                </c:pt>
                <c:pt idx="40220">
                  <c:v>399.5188369</c:v>
                </c:pt>
                <c:pt idx="40221">
                  <c:v>399.52877289999998</c:v>
                </c:pt>
                <c:pt idx="40222">
                  <c:v>399.53870790000002</c:v>
                </c:pt>
                <c:pt idx="40223">
                  <c:v>399.5486429</c:v>
                </c:pt>
                <c:pt idx="40224">
                  <c:v>399.55857789999999</c:v>
                </c:pt>
                <c:pt idx="40225">
                  <c:v>399.56851390000003</c:v>
                </c:pt>
                <c:pt idx="40226">
                  <c:v>399.57844890000001</c:v>
                </c:pt>
                <c:pt idx="40227">
                  <c:v>399.5883839</c:v>
                </c:pt>
                <c:pt idx="40228">
                  <c:v>399.59831889999998</c:v>
                </c:pt>
                <c:pt idx="40229">
                  <c:v>399.60825490000002</c:v>
                </c:pt>
                <c:pt idx="40230">
                  <c:v>399.6181899</c:v>
                </c:pt>
                <c:pt idx="40231">
                  <c:v>399.62812489999999</c:v>
                </c:pt>
                <c:pt idx="40232">
                  <c:v>399.63806090000003</c:v>
                </c:pt>
                <c:pt idx="40233">
                  <c:v>399.64799590000001</c:v>
                </c:pt>
                <c:pt idx="40234">
                  <c:v>399.6579309</c:v>
                </c:pt>
                <c:pt idx="40235">
                  <c:v>399.66786589999998</c:v>
                </c:pt>
                <c:pt idx="40236">
                  <c:v>399.67780190000002</c:v>
                </c:pt>
                <c:pt idx="40237">
                  <c:v>399.6877369</c:v>
                </c:pt>
                <c:pt idx="40238">
                  <c:v>399.69767189999999</c:v>
                </c:pt>
                <c:pt idx="40239">
                  <c:v>399.70760689999997</c:v>
                </c:pt>
                <c:pt idx="40240">
                  <c:v>399.71754290000001</c:v>
                </c:pt>
                <c:pt idx="40241">
                  <c:v>399.7274779</c:v>
                </c:pt>
                <c:pt idx="40242">
                  <c:v>399.73741289999998</c:v>
                </c:pt>
                <c:pt idx="40243">
                  <c:v>399.74734890000002</c:v>
                </c:pt>
                <c:pt idx="40244">
                  <c:v>399.7572839</c:v>
                </c:pt>
                <c:pt idx="40245">
                  <c:v>399.76721889999999</c:v>
                </c:pt>
                <c:pt idx="40246">
                  <c:v>399.77715389999997</c:v>
                </c:pt>
                <c:pt idx="40247">
                  <c:v>399.78708990000001</c:v>
                </c:pt>
                <c:pt idx="40248">
                  <c:v>399.7970249</c:v>
                </c:pt>
                <c:pt idx="40249">
                  <c:v>399.80695989999998</c:v>
                </c:pt>
                <c:pt idx="40250">
                  <c:v>399.81689490000002</c:v>
                </c:pt>
                <c:pt idx="40251">
                  <c:v>399.8268309</c:v>
                </c:pt>
                <c:pt idx="40252">
                  <c:v>399.83676589999999</c:v>
                </c:pt>
                <c:pt idx="40253">
                  <c:v>399.84670030000001</c:v>
                </c:pt>
                <c:pt idx="40254">
                  <c:v>399.85663529999999</c:v>
                </c:pt>
                <c:pt idx="40255">
                  <c:v>399.86657129999998</c:v>
                </c:pt>
                <c:pt idx="40256">
                  <c:v>399.87650630000002</c:v>
                </c:pt>
                <c:pt idx="40257">
                  <c:v>399.8864413</c:v>
                </c:pt>
                <c:pt idx="40258">
                  <c:v>399.89637729999998</c:v>
                </c:pt>
                <c:pt idx="40259">
                  <c:v>399.90631230000002</c:v>
                </c:pt>
                <c:pt idx="40260">
                  <c:v>399.91624730000001</c:v>
                </c:pt>
                <c:pt idx="40261">
                  <c:v>399.92618229999999</c:v>
                </c:pt>
                <c:pt idx="40262">
                  <c:v>399.93611829999998</c:v>
                </c:pt>
                <c:pt idx="40263">
                  <c:v>399.94605330000002</c:v>
                </c:pt>
                <c:pt idx="40264">
                  <c:v>399.9559883</c:v>
                </c:pt>
                <c:pt idx="40265">
                  <c:v>399.96592329999999</c:v>
                </c:pt>
                <c:pt idx="40266">
                  <c:v>399.97585930000002</c:v>
                </c:pt>
                <c:pt idx="40267">
                  <c:v>399.98579430000001</c:v>
                </c:pt>
                <c:pt idx="40268">
                  <c:v>399.99572929999999</c:v>
                </c:pt>
                <c:pt idx="40269">
                  <c:v>400.00566529999998</c:v>
                </c:pt>
                <c:pt idx="40270">
                  <c:v>400.01560030000002</c:v>
                </c:pt>
                <c:pt idx="40271">
                  <c:v>400.0255353</c:v>
                </c:pt>
                <c:pt idx="40272">
                  <c:v>400.03547029999999</c:v>
                </c:pt>
                <c:pt idx="40273">
                  <c:v>400.04540630000002</c:v>
                </c:pt>
                <c:pt idx="40274">
                  <c:v>400.05534130000001</c:v>
                </c:pt>
                <c:pt idx="40275">
                  <c:v>400.06527629999999</c:v>
                </c:pt>
                <c:pt idx="40276">
                  <c:v>400.07521129999998</c:v>
                </c:pt>
                <c:pt idx="40277">
                  <c:v>400.08514730000002</c:v>
                </c:pt>
                <c:pt idx="40278">
                  <c:v>400.0950823</c:v>
                </c:pt>
                <c:pt idx="40279">
                  <c:v>400.10501729999999</c:v>
                </c:pt>
                <c:pt idx="40280">
                  <c:v>400.11495230000003</c:v>
                </c:pt>
                <c:pt idx="40281">
                  <c:v>400.12488830000001</c:v>
                </c:pt>
                <c:pt idx="40282">
                  <c:v>400.13482329999999</c:v>
                </c:pt>
                <c:pt idx="40283">
                  <c:v>400.14475829999998</c:v>
                </c:pt>
                <c:pt idx="40284">
                  <c:v>400.15469430000002</c:v>
                </c:pt>
                <c:pt idx="40285">
                  <c:v>400.1646293</c:v>
                </c:pt>
                <c:pt idx="40286">
                  <c:v>400.17456429999999</c:v>
                </c:pt>
                <c:pt idx="40287">
                  <c:v>400.18449930000003</c:v>
                </c:pt>
                <c:pt idx="40288">
                  <c:v>400.19443530000001</c:v>
                </c:pt>
                <c:pt idx="40289">
                  <c:v>400.20437029999999</c:v>
                </c:pt>
                <c:pt idx="40290">
                  <c:v>400.21430529999998</c:v>
                </c:pt>
                <c:pt idx="40291">
                  <c:v>400.22424030000002</c:v>
                </c:pt>
                <c:pt idx="40292">
                  <c:v>400.2341763</c:v>
                </c:pt>
                <c:pt idx="40293">
                  <c:v>400.24411129999999</c:v>
                </c:pt>
                <c:pt idx="40294">
                  <c:v>400.25404630000003</c:v>
                </c:pt>
                <c:pt idx="40295">
                  <c:v>400.26398130000001</c:v>
                </c:pt>
                <c:pt idx="40296">
                  <c:v>400.27391729999999</c:v>
                </c:pt>
                <c:pt idx="40297">
                  <c:v>400.28385229999998</c:v>
                </c:pt>
                <c:pt idx="40298">
                  <c:v>400.29378730000002</c:v>
                </c:pt>
                <c:pt idx="40299">
                  <c:v>400.3037233</c:v>
                </c:pt>
                <c:pt idx="40300">
                  <c:v>400.31365829999999</c:v>
                </c:pt>
                <c:pt idx="40301">
                  <c:v>400.32359330000003</c:v>
                </c:pt>
                <c:pt idx="40302">
                  <c:v>400.33352830000001</c:v>
                </c:pt>
                <c:pt idx="40303">
                  <c:v>400.34346429999999</c:v>
                </c:pt>
                <c:pt idx="40304">
                  <c:v>400.35339929999998</c:v>
                </c:pt>
                <c:pt idx="40305">
                  <c:v>400.36333430000002</c:v>
                </c:pt>
                <c:pt idx="40306">
                  <c:v>400.3732693</c:v>
                </c:pt>
                <c:pt idx="40307">
                  <c:v>400.38320529999999</c:v>
                </c:pt>
                <c:pt idx="40308">
                  <c:v>400.39314030000003</c:v>
                </c:pt>
                <c:pt idx="40309">
                  <c:v>400.40307530000001</c:v>
                </c:pt>
                <c:pt idx="40310">
                  <c:v>400.41301129999999</c:v>
                </c:pt>
                <c:pt idx="40311">
                  <c:v>400.42294629999998</c:v>
                </c:pt>
                <c:pt idx="40312">
                  <c:v>400.43288130000002</c:v>
                </c:pt>
                <c:pt idx="40313">
                  <c:v>400.4428163</c:v>
                </c:pt>
                <c:pt idx="40314">
                  <c:v>400.45275229999999</c:v>
                </c:pt>
                <c:pt idx="40315">
                  <c:v>400.46268730000003</c:v>
                </c:pt>
                <c:pt idx="40316">
                  <c:v>400.47262230000001</c:v>
                </c:pt>
                <c:pt idx="40317">
                  <c:v>400.4825573</c:v>
                </c:pt>
                <c:pt idx="40318">
                  <c:v>400.49249329999998</c:v>
                </c:pt>
                <c:pt idx="40319">
                  <c:v>400.50242830000002</c:v>
                </c:pt>
                <c:pt idx="40320">
                  <c:v>400.5123633</c:v>
                </c:pt>
                <c:pt idx="40321">
                  <c:v>400.52229829999999</c:v>
                </c:pt>
                <c:pt idx="40322">
                  <c:v>400.53223430000003</c:v>
                </c:pt>
                <c:pt idx="40323">
                  <c:v>400.54216930000001</c:v>
                </c:pt>
                <c:pt idx="40324">
                  <c:v>400.5521043</c:v>
                </c:pt>
                <c:pt idx="40325">
                  <c:v>400.56204029999998</c:v>
                </c:pt>
                <c:pt idx="40326">
                  <c:v>400.57197530000002</c:v>
                </c:pt>
                <c:pt idx="40327">
                  <c:v>400.5819103</c:v>
                </c:pt>
                <c:pt idx="40328">
                  <c:v>400.59184529999999</c:v>
                </c:pt>
                <c:pt idx="40329">
                  <c:v>400.60178130000003</c:v>
                </c:pt>
                <c:pt idx="40330">
                  <c:v>400.61171630000001</c:v>
                </c:pt>
                <c:pt idx="40331">
                  <c:v>400.6216513</c:v>
                </c:pt>
                <c:pt idx="40332">
                  <c:v>400.63158629999998</c:v>
                </c:pt>
                <c:pt idx="40333">
                  <c:v>400.64152230000002</c:v>
                </c:pt>
                <c:pt idx="40334">
                  <c:v>400.6514573</c:v>
                </c:pt>
                <c:pt idx="40335">
                  <c:v>400.66139229999999</c:v>
                </c:pt>
                <c:pt idx="40336">
                  <c:v>400.67132729999997</c:v>
                </c:pt>
                <c:pt idx="40337">
                  <c:v>400.68126330000001</c:v>
                </c:pt>
                <c:pt idx="40338">
                  <c:v>400.6911983</c:v>
                </c:pt>
                <c:pt idx="40339">
                  <c:v>400.70113329999998</c:v>
                </c:pt>
                <c:pt idx="40340">
                  <c:v>400.71106930000002</c:v>
                </c:pt>
                <c:pt idx="40341">
                  <c:v>400.7210043</c:v>
                </c:pt>
                <c:pt idx="40342">
                  <c:v>400.73093929999999</c:v>
                </c:pt>
                <c:pt idx="40343">
                  <c:v>400.74087429999997</c:v>
                </c:pt>
                <c:pt idx="40344">
                  <c:v>400.75081030000001</c:v>
                </c:pt>
                <c:pt idx="40345">
                  <c:v>400.7607453</c:v>
                </c:pt>
                <c:pt idx="40346">
                  <c:v>400.77068029999998</c:v>
                </c:pt>
                <c:pt idx="40347">
                  <c:v>400.78061530000002</c:v>
                </c:pt>
                <c:pt idx="40348">
                  <c:v>400.7905513</c:v>
                </c:pt>
                <c:pt idx="40349">
                  <c:v>400.80048629999999</c:v>
                </c:pt>
                <c:pt idx="40350">
                  <c:v>400.81042129999997</c:v>
                </c:pt>
                <c:pt idx="40351">
                  <c:v>400.82035730000001</c:v>
                </c:pt>
                <c:pt idx="40352">
                  <c:v>400.8302923</c:v>
                </c:pt>
                <c:pt idx="40353">
                  <c:v>400.84022729999998</c:v>
                </c:pt>
                <c:pt idx="40354">
                  <c:v>400.85016280000002</c:v>
                </c:pt>
                <c:pt idx="40355">
                  <c:v>400.8600988</c:v>
                </c:pt>
                <c:pt idx="40356">
                  <c:v>400.87003379999999</c:v>
                </c:pt>
                <c:pt idx="40357">
                  <c:v>400.87996879999997</c:v>
                </c:pt>
                <c:pt idx="40358">
                  <c:v>400.88990380000001</c:v>
                </c:pt>
                <c:pt idx="40359">
                  <c:v>400.8998398</c:v>
                </c:pt>
                <c:pt idx="40360">
                  <c:v>400.90977479999998</c:v>
                </c:pt>
                <c:pt idx="40361">
                  <c:v>400.91970980000002</c:v>
                </c:pt>
                <c:pt idx="40362">
                  <c:v>400.92964480000001</c:v>
                </c:pt>
                <c:pt idx="40363">
                  <c:v>400.93958079999999</c:v>
                </c:pt>
                <c:pt idx="40364">
                  <c:v>400.94951579999997</c:v>
                </c:pt>
                <c:pt idx="40365">
                  <c:v>400.95945080000001</c:v>
                </c:pt>
                <c:pt idx="40366">
                  <c:v>400.9693868</c:v>
                </c:pt>
                <c:pt idx="40367">
                  <c:v>400.97932179999998</c:v>
                </c:pt>
                <c:pt idx="40368">
                  <c:v>400.98925680000002</c:v>
                </c:pt>
                <c:pt idx="40369">
                  <c:v>400.99919180000001</c:v>
                </c:pt>
                <c:pt idx="40370">
                  <c:v>401.00912779999999</c:v>
                </c:pt>
                <c:pt idx="40371">
                  <c:v>401.01906279999997</c:v>
                </c:pt>
                <c:pt idx="40372">
                  <c:v>401.02899780000001</c:v>
                </c:pt>
                <c:pt idx="40373">
                  <c:v>401.0389328</c:v>
                </c:pt>
                <c:pt idx="40374">
                  <c:v>401.04886879999998</c:v>
                </c:pt>
                <c:pt idx="40375">
                  <c:v>401.05880380000002</c:v>
                </c:pt>
                <c:pt idx="40376">
                  <c:v>401.06873880000001</c:v>
                </c:pt>
                <c:pt idx="40377">
                  <c:v>401.07867379999999</c:v>
                </c:pt>
                <c:pt idx="40378">
                  <c:v>401.08860979999997</c:v>
                </c:pt>
                <c:pt idx="40379">
                  <c:v>401.09854480000001</c:v>
                </c:pt>
                <c:pt idx="40380">
                  <c:v>401.1084798</c:v>
                </c:pt>
                <c:pt idx="40381">
                  <c:v>401.11841579999998</c:v>
                </c:pt>
                <c:pt idx="40382">
                  <c:v>401.12835080000002</c:v>
                </c:pt>
                <c:pt idx="40383">
                  <c:v>401.13828580000001</c:v>
                </c:pt>
                <c:pt idx="40384">
                  <c:v>401.14822079999999</c:v>
                </c:pt>
                <c:pt idx="40385">
                  <c:v>401.15815679999997</c:v>
                </c:pt>
                <c:pt idx="40386">
                  <c:v>401.16809180000001</c:v>
                </c:pt>
                <c:pt idx="40387">
                  <c:v>401.1780268</c:v>
                </c:pt>
                <c:pt idx="40388">
                  <c:v>401.18796179999998</c:v>
                </c:pt>
                <c:pt idx="40389">
                  <c:v>401.19789780000002</c:v>
                </c:pt>
                <c:pt idx="40390">
                  <c:v>401.20783280000001</c:v>
                </c:pt>
                <c:pt idx="40391">
                  <c:v>401.21776779999999</c:v>
                </c:pt>
                <c:pt idx="40392">
                  <c:v>401.22770379999997</c:v>
                </c:pt>
                <c:pt idx="40393">
                  <c:v>401.23763880000001</c:v>
                </c:pt>
                <c:pt idx="40394">
                  <c:v>401.2475738</c:v>
                </c:pt>
                <c:pt idx="40395">
                  <c:v>401.25750879999998</c:v>
                </c:pt>
                <c:pt idx="40396">
                  <c:v>401.26744480000002</c:v>
                </c:pt>
                <c:pt idx="40397">
                  <c:v>401.27737980000001</c:v>
                </c:pt>
                <c:pt idx="40398">
                  <c:v>401.28731479999999</c:v>
                </c:pt>
                <c:pt idx="40399">
                  <c:v>401.29724979999997</c:v>
                </c:pt>
                <c:pt idx="40400">
                  <c:v>401.30718580000001</c:v>
                </c:pt>
                <c:pt idx="40401">
                  <c:v>401.3171208</c:v>
                </c:pt>
                <c:pt idx="40402">
                  <c:v>401.32705579999998</c:v>
                </c:pt>
                <c:pt idx="40403">
                  <c:v>401.33699080000002</c:v>
                </c:pt>
                <c:pt idx="40404">
                  <c:v>401.34692680000001</c:v>
                </c:pt>
                <c:pt idx="40405">
                  <c:v>401.35686179999999</c:v>
                </c:pt>
                <c:pt idx="40406">
                  <c:v>401.36679679999997</c:v>
                </c:pt>
                <c:pt idx="40407">
                  <c:v>401.37673280000001</c:v>
                </c:pt>
                <c:pt idx="40408">
                  <c:v>401.3866678</c:v>
                </c:pt>
                <c:pt idx="40409">
                  <c:v>401.39660279999998</c:v>
                </c:pt>
                <c:pt idx="40410">
                  <c:v>401.40653780000002</c:v>
                </c:pt>
                <c:pt idx="40411">
                  <c:v>401.41647380000001</c:v>
                </c:pt>
                <c:pt idx="40412">
                  <c:v>401.42640879999999</c:v>
                </c:pt>
                <c:pt idx="40413">
                  <c:v>401.43634379999997</c:v>
                </c:pt>
                <c:pt idx="40414">
                  <c:v>401.44627880000002</c:v>
                </c:pt>
                <c:pt idx="40415">
                  <c:v>401.4562148</c:v>
                </c:pt>
                <c:pt idx="40416">
                  <c:v>401.46614979999998</c:v>
                </c:pt>
                <c:pt idx="40417">
                  <c:v>401.47608480000002</c:v>
                </c:pt>
                <c:pt idx="40418">
                  <c:v>401.48601980000001</c:v>
                </c:pt>
                <c:pt idx="40419">
                  <c:v>401.49595579999999</c:v>
                </c:pt>
                <c:pt idx="40420">
                  <c:v>401.50589079999997</c:v>
                </c:pt>
                <c:pt idx="40421">
                  <c:v>401.51582580000002</c:v>
                </c:pt>
                <c:pt idx="40422">
                  <c:v>401.5257618</c:v>
                </c:pt>
                <c:pt idx="40423">
                  <c:v>401.53569679999998</c:v>
                </c:pt>
                <c:pt idx="40424">
                  <c:v>401.54563180000002</c:v>
                </c:pt>
                <c:pt idx="40425">
                  <c:v>401.55556680000001</c:v>
                </c:pt>
                <c:pt idx="40426">
                  <c:v>401.56550279999999</c:v>
                </c:pt>
                <c:pt idx="40427">
                  <c:v>401.57543779999997</c:v>
                </c:pt>
                <c:pt idx="40428">
                  <c:v>401.58537280000002</c:v>
                </c:pt>
                <c:pt idx="40429">
                  <c:v>401.5953078</c:v>
                </c:pt>
                <c:pt idx="40430">
                  <c:v>401.60524379999998</c:v>
                </c:pt>
                <c:pt idx="40431">
                  <c:v>401.61517880000002</c:v>
                </c:pt>
                <c:pt idx="40432">
                  <c:v>401.62511380000001</c:v>
                </c:pt>
                <c:pt idx="40433">
                  <c:v>401.63504879999999</c:v>
                </c:pt>
                <c:pt idx="40434">
                  <c:v>401.64498479999997</c:v>
                </c:pt>
                <c:pt idx="40435">
                  <c:v>401.65491980000002</c:v>
                </c:pt>
                <c:pt idx="40436">
                  <c:v>401.6648548</c:v>
                </c:pt>
                <c:pt idx="40437">
                  <c:v>401.67479079999998</c:v>
                </c:pt>
                <c:pt idx="40438">
                  <c:v>401.68472580000002</c:v>
                </c:pt>
                <c:pt idx="40439">
                  <c:v>401.69466069999999</c:v>
                </c:pt>
                <c:pt idx="40440">
                  <c:v>401.70459579999999</c:v>
                </c:pt>
                <c:pt idx="40441">
                  <c:v>401.71453179999997</c:v>
                </c:pt>
                <c:pt idx="40442">
                  <c:v>401.72446680000002</c:v>
                </c:pt>
                <c:pt idx="40443">
                  <c:v>401.7344018</c:v>
                </c:pt>
                <c:pt idx="40444">
                  <c:v>401.74433679999999</c:v>
                </c:pt>
                <c:pt idx="40445">
                  <c:v>401.75427280000002</c:v>
                </c:pt>
                <c:pt idx="40446">
                  <c:v>401.76420780000001</c:v>
                </c:pt>
                <c:pt idx="40447">
                  <c:v>401.77414279999999</c:v>
                </c:pt>
                <c:pt idx="40448">
                  <c:v>401.78407779999998</c:v>
                </c:pt>
                <c:pt idx="40449">
                  <c:v>401.79401380000002</c:v>
                </c:pt>
                <c:pt idx="40450">
                  <c:v>401.8039488</c:v>
                </c:pt>
                <c:pt idx="40451">
                  <c:v>401.81388379999999</c:v>
                </c:pt>
                <c:pt idx="40452">
                  <c:v>401.82381880000003</c:v>
                </c:pt>
                <c:pt idx="40453">
                  <c:v>401.83375480000001</c:v>
                </c:pt>
                <c:pt idx="40454">
                  <c:v>401.84368979999999</c:v>
                </c:pt>
                <c:pt idx="40455">
                  <c:v>401.85362459999999</c:v>
                </c:pt>
                <c:pt idx="40456">
                  <c:v>401.86355959999997</c:v>
                </c:pt>
                <c:pt idx="40457">
                  <c:v>401.87349560000001</c:v>
                </c:pt>
                <c:pt idx="40458">
                  <c:v>401.8834306</c:v>
                </c:pt>
                <c:pt idx="40459">
                  <c:v>401.89336559999998</c:v>
                </c:pt>
                <c:pt idx="40460">
                  <c:v>401.90330160000002</c:v>
                </c:pt>
                <c:pt idx="40461">
                  <c:v>401.9132366</c:v>
                </c:pt>
                <c:pt idx="40462">
                  <c:v>401.92317159999999</c:v>
                </c:pt>
                <c:pt idx="40463">
                  <c:v>401.93310659999997</c:v>
                </c:pt>
                <c:pt idx="40464">
                  <c:v>401.94304260000001</c:v>
                </c:pt>
                <c:pt idx="40465">
                  <c:v>401.9529776</c:v>
                </c:pt>
                <c:pt idx="40466">
                  <c:v>401.96291259999998</c:v>
                </c:pt>
                <c:pt idx="40467">
                  <c:v>401.97284760000002</c:v>
                </c:pt>
                <c:pt idx="40468">
                  <c:v>401.9827836</c:v>
                </c:pt>
                <c:pt idx="40469">
                  <c:v>401.99271859999999</c:v>
                </c:pt>
                <c:pt idx="40470">
                  <c:v>402.00265359999997</c:v>
                </c:pt>
                <c:pt idx="40471">
                  <c:v>402.01258860000002</c:v>
                </c:pt>
                <c:pt idx="40472">
                  <c:v>402.0225246</c:v>
                </c:pt>
                <c:pt idx="40473">
                  <c:v>402.03245959999998</c:v>
                </c:pt>
                <c:pt idx="40474">
                  <c:v>402.04239460000002</c:v>
                </c:pt>
                <c:pt idx="40475">
                  <c:v>402.0523306</c:v>
                </c:pt>
                <c:pt idx="40476">
                  <c:v>402.06226559999999</c:v>
                </c:pt>
                <c:pt idx="40477">
                  <c:v>402.07220059999997</c:v>
                </c:pt>
                <c:pt idx="40478">
                  <c:v>402.08213560000002</c:v>
                </c:pt>
                <c:pt idx="40479">
                  <c:v>402.0920716</c:v>
                </c:pt>
                <c:pt idx="40480">
                  <c:v>402.10200659999998</c:v>
                </c:pt>
                <c:pt idx="40481">
                  <c:v>402.11194160000002</c:v>
                </c:pt>
                <c:pt idx="40482">
                  <c:v>402.12187660000001</c:v>
                </c:pt>
                <c:pt idx="40483">
                  <c:v>402.13181259999999</c:v>
                </c:pt>
                <c:pt idx="40484">
                  <c:v>402.14174759999997</c:v>
                </c:pt>
                <c:pt idx="40485">
                  <c:v>402.15168260000002</c:v>
                </c:pt>
                <c:pt idx="40486">
                  <c:v>402.1616186</c:v>
                </c:pt>
                <c:pt idx="40487">
                  <c:v>402.17155359999998</c:v>
                </c:pt>
                <c:pt idx="40488">
                  <c:v>402.18148860000002</c:v>
                </c:pt>
                <c:pt idx="40489">
                  <c:v>402.19142360000001</c:v>
                </c:pt>
                <c:pt idx="40490">
                  <c:v>402.20135959999999</c:v>
                </c:pt>
                <c:pt idx="40491">
                  <c:v>402.21129459999997</c:v>
                </c:pt>
                <c:pt idx="40492">
                  <c:v>402.22122960000002</c:v>
                </c:pt>
                <c:pt idx="40493">
                  <c:v>402.2311646</c:v>
                </c:pt>
                <c:pt idx="40494">
                  <c:v>402.24110059999998</c:v>
                </c:pt>
                <c:pt idx="40495">
                  <c:v>402.25103560000002</c:v>
                </c:pt>
                <c:pt idx="40496">
                  <c:v>402.26097060000001</c:v>
                </c:pt>
                <c:pt idx="40497">
                  <c:v>402.27090559999999</c:v>
                </c:pt>
                <c:pt idx="40498">
                  <c:v>402.28084159999997</c:v>
                </c:pt>
                <c:pt idx="40499">
                  <c:v>402.29077660000002</c:v>
                </c:pt>
                <c:pt idx="40500">
                  <c:v>402.3007116</c:v>
                </c:pt>
                <c:pt idx="40501">
                  <c:v>402.31064759999998</c:v>
                </c:pt>
                <c:pt idx="40502">
                  <c:v>402.32058260000002</c:v>
                </c:pt>
                <c:pt idx="40503">
                  <c:v>402.33051760000001</c:v>
                </c:pt>
                <c:pt idx="40504">
                  <c:v>402.34045259999999</c:v>
                </c:pt>
                <c:pt idx="40505">
                  <c:v>402.35038859999997</c:v>
                </c:pt>
                <c:pt idx="40506">
                  <c:v>402.36032360000002</c:v>
                </c:pt>
                <c:pt idx="40507">
                  <c:v>402.3702586</c:v>
                </c:pt>
                <c:pt idx="40508">
                  <c:v>402.38019359999998</c:v>
                </c:pt>
                <c:pt idx="40509">
                  <c:v>402.39012960000002</c:v>
                </c:pt>
                <c:pt idx="40510">
                  <c:v>402.40006460000001</c:v>
                </c:pt>
                <c:pt idx="40511">
                  <c:v>402.40999959999999</c:v>
                </c:pt>
                <c:pt idx="40512">
                  <c:v>402.41993459999998</c:v>
                </c:pt>
                <c:pt idx="40513">
                  <c:v>402.42987060000002</c:v>
                </c:pt>
                <c:pt idx="40514">
                  <c:v>402.4398056</c:v>
                </c:pt>
                <c:pt idx="40515">
                  <c:v>402.44974059999998</c:v>
                </c:pt>
                <c:pt idx="40516">
                  <c:v>402.45967560000003</c:v>
                </c:pt>
                <c:pt idx="40517">
                  <c:v>402.46961160000001</c:v>
                </c:pt>
                <c:pt idx="40518">
                  <c:v>402.47954659999999</c:v>
                </c:pt>
                <c:pt idx="40519">
                  <c:v>402.48948159999998</c:v>
                </c:pt>
                <c:pt idx="40520">
                  <c:v>402.49941760000002</c:v>
                </c:pt>
                <c:pt idx="40521">
                  <c:v>402.5093526</c:v>
                </c:pt>
                <c:pt idx="40522">
                  <c:v>402.51928759999998</c:v>
                </c:pt>
                <c:pt idx="40523">
                  <c:v>402.52922260000003</c:v>
                </c:pt>
                <c:pt idx="40524">
                  <c:v>402.53915860000001</c:v>
                </c:pt>
                <c:pt idx="40525">
                  <c:v>402.54909359999999</c:v>
                </c:pt>
                <c:pt idx="40526">
                  <c:v>402.55902859999998</c:v>
                </c:pt>
                <c:pt idx="40527">
                  <c:v>402.56896360000002</c:v>
                </c:pt>
                <c:pt idx="40528">
                  <c:v>402.5788996</c:v>
                </c:pt>
                <c:pt idx="40529">
                  <c:v>402.58883459999998</c:v>
                </c:pt>
                <c:pt idx="40530">
                  <c:v>402.59876960000003</c:v>
                </c:pt>
                <c:pt idx="40531">
                  <c:v>402.60870460000001</c:v>
                </c:pt>
                <c:pt idx="40532">
                  <c:v>402.61864059999999</c:v>
                </c:pt>
                <c:pt idx="40533">
                  <c:v>402.62857559999998</c:v>
                </c:pt>
                <c:pt idx="40534">
                  <c:v>402.63851060000002</c:v>
                </c:pt>
                <c:pt idx="40535">
                  <c:v>402.6484466</c:v>
                </c:pt>
                <c:pt idx="40536">
                  <c:v>402.65838159999998</c:v>
                </c:pt>
                <c:pt idx="40537">
                  <c:v>402.66831660000003</c:v>
                </c:pt>
                <c:pt idx="40538">
                  <c:v>402.67825160000001</c:v>
                </c:pt>
                <c:pt idx="40539">
                  <c:v>402.68818759999999</c:v>
                </c:pt>
                <c:pt idx="40540">
                  <c:v>402.69812259999998</c:v>
                </c:pt>
                <c:pt idx="40541">
                  <c:v>402.70805760000002</c:v>
                </c:pt>
                <c:pt idx="40542">
                  <c:v>402.7179926</c:v>
                </c:pt>
                <c:pt idx="40543">
                  <c:v>402.72792859999998</c:v>
                </c:pt>
                <c:pt idx="40544">
                  <c:v>402.73786360000003</c:v>
                </c:pt>
                <c:pt idx="40545">
                  <c:v>402.74779860000001</c:v>
                </c:pt>
                <c:pt idx="40546">
                  <c:v>402.75773359999999</c:v>
                </c:pt>
                <c:pt idx="40547">
                  <c:v>402.76766959999998</c:v>
                </c:pt>
                <c:pt idx="40548">
                  <c:v>402.77760460000002</c:v>
                </c:pt>
                <c:pt idx="40549">
                  <c:v>402.7875396</c:v>
                </c:pt>
                <c:pt idx="40550">
                  <c:v>402.79747459999999</c:v>
                </c:pt>
                <c:pt idx="40551">
                  <c:v>402.80741060000003</c:v>
                </c:pt>
                <c:pt idx="40552">
                  <c:v>402.81734560000001</c:v>
                </c:pt>
                <c:pt idx="40553">
                  <c:v>402.82728059999999</c:v>
                </c:pt>
                <c:pt idx="40554">
                  <c:v>402.83721659999998</c:v>
                </c:pt>
                <c:pt idx="40555">
                  <c:v>402.84715119999998</c:v>
                </c:pt>
                <c:pt idx="40556">
                  <c:v>402.85708620000003</c:v>
                </c:pt>
                <c:pt idx="40557">
                  <c:v>402.86702120000001</c:v>
                </c:pt>
                <c:pt idx="40558">
                  <c:v>402.87695719999999</c:v>
                </c:pt>
                <c:pt idx="40559">
                  <c:v>402.88689219999998</c:v>
                </c:pt>
                <c:pt idx="40560">
                  <c:v>402.89682720000002</c:v>
                </c:pt>
                <c:pt idx="40561">
                  <c:v>402.9067622</c:v>
                </c:pt>
                <c:pt idx="40562">
                  <c:v>402.91669819999998</c:v>
                </c:pt>
                <c:pt idx="40563">
                  <c:v>402.92663320000003</c:v>
                </c:pt>
                <c:pt idx="40564">
                  <c:v>402.93656820000001</c:v>
                </c:pt>
                <c:pt idx="40565">
                  <c:v>402.9465032</c:v>
                </c:pt>
                <c:pt idx="40566">
                  <c:v>402.95643919999998</c:v>
                </c:pt>
                <c:pt idx="40567">
                  <c:v>402.96637420000002</c:v>
                </c:pt>
                <c:pt idx="40568">
                  <c:v>402.9763092</c:v>
                </c:pt>
                <c:pt idx="40569">
                  <c:v>402.98624419999999</c:v>
                </c:pt>
                <c:pt idx="40570">
                  <c:v>402.99618020000003</c:v>
                </c:pt>
                <c:pt idx="40571">
                  <c:v>403.00611520000001</c:v>
                </c:pt>
                <c:pt idx="40572">
                  <c:v>403.0160502</c:v>
                </c:pt>
                <c:pt idx="40573">
                  <c:v>403.02598619999998</c:v>
                </c:pt>
                <c:pt idx="40574">
                  <c:v>403.03592120000002</c:v>
                </c:pt>
                <c:pt idx="40575">
                  <c:v>403.0458562</c:v>
                </c:pt>
                <c:pt idx="40576">
                  <c:v>403.05579119999999</c:v>
                </c:pt>
                <c:pt idx="40577">
                  <c:v>403.06572720000003</c:v>
                </c:pt>
                <c:pt idx="40578">
                  <c:v>403.07566220000001</c:v>
                </c:pt>
                <c:pt idx="40579">
                  <c:v>403.0855972</c:v>
                </c:pt>
                <c:pt idx="40580">
                  <c:v>403.09553219999998</c:v>
                </c:pt>
                <c:pt idx="40581">
                  <c:v>403.10546820000002</c:v>
                </c:pt>
                <c:pt idx="40582">
                  <c:v>403.1154032</c:v>
                </c:pt>
                <c:pt idx="40583">
                  <c:v>403.12533819999999</c:v>
                </c:pt>
                <c:pt idx="40584">
                  <c:v>403.13527319999997</c:v>
                </c:pt>
                <c:pt idx="40585">
                  <c:v>403.14520920000001</c:v>
                </c:pt>
                <c:pt idx="40586">
                  <c:v>403.1551442</c:v>
                </c:pt>
                <c:pt idx="40587">
                  <c:v>403.16507919999998</c:v>
                </c:pt>
                <c:pt idx="40588">
                  <c:v>403.17501420000002</c:v>
                </c:pt>
                <c:pt idx="40589">
                  <c:v>403.1849502</c:v>
                </c:pt>
                <c:pt idx="40590">
                  <c:v>403.19488519999999</c:v>
                </c:pt>
                <c:pt idx="40591">
                  <c:v>403.20482019999997</c:v>
                </c:pt>
                <c:pt idx="40592">
                  <c:v>403.21475520000001</c:v>
                </c:pt>
                <c:pt idx="40593">
                  <c:v>403.2246912</c:v>
                </c:pt>
                <c:pt idx="40594">
                  <c:v>403.23462619999998</c:v>
                </c:pt>
                <c:pt idx="40595">
                  <c:v>403.24456120000002</c:v>
                </c:pt>
                <c:pt idx="40596">
                  <c:v>403.2544972</c:v>
                </c:pt>
                <c:pt idx="40597">
                  <c:v>403.26443219999999</c:v>
                </c:pt>
                <c:pt idx="40598">
                  <c:v>403.27436719999997</c:v>
                </c:pt>
                <c:pt idx="40599">
                  <c:v>403.28430220000001</c:v>
                </c:pt>
                <c:pt idx="40600">
                  <c:v>403.2942382</c:v>
                </c:pt>
                <c:pt idx="40601">
                  <c:v>403.30417319999998</c:v>
                </c:pt>
                <c:pt idx="40602">
                  <c:v>403.31410820000002</c:v>
                </c:pt>
                <c:pt idx="40603">
                  <c:v>403.32404320000001</c:v>
                </c:pt>
                <c:pt idx="40604">
                  <c:v>403.33397919999999</c:v>
                </c:pt>
                <c:pt idx="40605">
                  <c:v>403.34391419999997</c:v>
                </c:pt>
                <c:pt idx="40606">
                  <c:v>403.35384920000001</c:v>
                </c:pt>
                <c:pt idx="40607">
                  <c:v>403.3637842</c:v>
                </c:pt>
                <c:pt idx="40608">
                  <c:v>403.37372019999998</c:v>
                </c:pt>
                <c:pt idx="40609">
                  <c:v>403.38365520000002</c:v>
                </c:pt>
                <c:pt idx="40610">
                  <c:v>403.39359020000001</c:v>
                </c:pt>
                <c:pt idx="40611">
                  <c:v>403.40352619999999</c:v>
                </c:pt>
                <c:pt idx="40612">
                  <c:v>403.41346119999997</c:v>
                </c:pt>
                <c:pt idx="40613">
                  <c:v>403.42339620000001</c:v>
                </c:pt>
                <c:pt idx="40614">
                  <c:v>403.4333312</c:v>
                </c:pt>
                <c:pt idx="40615">
                  <c:v>403.44326719999998</c:v>
                </c:pt>
                <c:pt idx="40616">
                  <c:v>403.45320220000002</c:v>
                </c:pt>
                <c:pt idx="40617">
                  <c:v>403.46313720000001</c:v>
                </c:pt>
                <c:pt idx="40618">
                  <c:v>403.47307219999999</c:v>
                </c:pt>
                <c:pt idx="40619">
                  <c:v>403.48300819999997</c:v>
                </c:pt>
                <c:pt idx="40620">
                  <c:v>403.49294320000001</c:v>
                </c:pt>
                <c:pt idx="40621">
                  <c:v>403.5028782</c:v>
                </c:pt>
                <c:pt idx="40622">
                  <c:v>403.51281419999998</c:v>
                </c:pt>
                <c:pt idx="40623">
                  <c:v>403.52274920000002</c:v>
                </c:pt>
                <c:pt idx="40624">
                  <c:v>403.53268420000001</c:v>
                </c:pt>
                <c:pt idx="40625">
                  <c:v>403.54261919999999</c:v>
                </c:pt>
                <c:pt idx="40626">
                  <c:v>403.55255519999997</c:v>
                </c:pt>
                <c:pt idx="40627">
                  <c:v>403.56249020000001</c:v>
                </c:pt>
                <c:pt idx="40628">
                  <c:v>403.5724252</c:v>
                </c:pt>
                <c:pt idx="40629">
                  <c:v>403.58236019999998</c:v>
                </c:pt>
                <c:pt idx="40630">
                  <c:v>403.59229620000002</c:v>
                </c:pt>
                <c:pt idx="40631">
                  <c:v>403.60223120000001</c:v>
                </c:pt>
                <c:pt idx="40632">
                  <c:v>403.61216619999999</c:v>
                </c:pt>
                <c:pt idx="40633">
                  <c:v>403.62210219999997</c:v>
                </c:pt>
                <c:pt idx="40634">
                  <c:v>403.63203720000001</c:v>
                </c:pt>
                <c:pt idx="40635">
                  <c:v>403.6419722</c:v>
                </c:pt>
                <c:pt idx="40636">
                  <c:v>403.65190719999998</c:v>
                </c:pt>
                <c:pt idx="40637">
                  <c:v>403.66184320000002</c:v>
                </c:pt>
                <c:pt idx="40638">
                  <c:v>403.67177820000001</c:v>
                </c:pt>
                <c:pt idx="40639">
                  <c:v>403.68171319999999</c:v>
                </c:pt>
                <c:pt idx="40640">
                  <c:v>403.69164819999997</c:v>
                </c:pt>
                <c:pt idx="40641">
                  <c:v>403.70158420000001</c:v>
                </c:pt>
                <c:pt idx="40642">
                  <c:v>403.7115192</c:v>
                </c:pt>
                <c:pt idx="40643">
                  <c:v>403.72145419999998</c:v>
                </c:pt>
                <c:pt idx="40644">
                  <c:v>403.73139020000002</c:v>
                </c:pt>
                <c:pt idx="40645">
                  <c:v>403.74132520000001</c:v>
                </c:pt>
                <c:pt idx="40646">
                  <c:v>403.75126019999999</c:v>
                </c:pt>
                <c:pt idx="40647">
                  <c:v>403.76119519999997</c:v>
                </c:pt>
                <c:pt idx="40648">
                  <c:v>403.77113120000001</c:v>
                </c:pt>
                <c:pt idx="40649">
                  <c:v>403.7810662</c:v>
                </c:pt>
                <c:pt idx="40650">
                  <c:v>403.79100119999998</c:v>
                </c:pt>
                <c:pt idx="40651">
                  <c:v>403.80093620000002</c:v>
                </c:pt>
                <c:pt idx="40652">
                  <c:v>403.81087220000001</c:v>
                </c:pt>
                <c:pt idx="40653">
                  <c:v>403.82080719999999</c:v>
                </c:pt>
                <c:pt idx="40654">
                  <c:v>403.83074219999997</c:v>
                </c:pt>
                <c:pt idx="40655">
                  <c:v>403.84067820000001</c:v>
                </c:pt>
                <c:pt idx="40656">
                  <c:v>403.85061300000001</c:v>
                </c:pt>
                <c:pt idx="40657">
                  <c:v>403.86054799999999</c:v>
                </c:pt>
                <c:pt idx="40658">
                  <c:v>403.87048299999998</c:v>
                </c:pt>
                <c:pt idx="40659">
                  <c:v>403.88041900000002</c:v>
                </c:pt>
                <c:pt idx="40660">
                  <c:v>403.890354</c:v>
                </c:pt>
                <c:pt idx="40661">
                  <c:v>403.90028899999999</c:v>
                </c:pt>
                <c:pt idx="40662">
                  <c:v>403.91022400000003</c:v>
                </c:pt>
                <c:pt idx="40663">
                  <c:v>403.92016000000001</c:v>
                </c:pt>
                <c:pt idx="40664">
                  <c:v>403.93009499999999</c:v>
                </c:pt>
                <c:pt idx="40665">
                  <c:v>403.94002999999998</c:v>
                </c:pt>
                <c:pt idx="40666">
                  <c:v>403.94996600000002</c:v>
                </c:pt>
                <c:pt idx="40667">
                  <c:v>403.959901</c:v>
                </c:pt>
                <c:pt idx="40668">
                  <c:v>403.96983599999999</c:v>
                </c:pt>
                <c:pt idx="40669">
                  <c:v>403.97977100000003</c:v>
                </c:pt>
                <c:pt idx="40670">
                  <c:v>403.98970700000001</c:v>
                </c:pt>
                <c:pt idx="40671">
                  <c:v>403.99964199999999</c:v>
                </c:pt>
                <c:pt idx="40672">
                  <c:v>404.00957699999998</c:v>
                </c:pt>
                <c:pt idx="40673">
                  <c:v>404.01951200000002</c:v>
                </c:pt>
                <c:pt idx="40674">
                  <c:v>404.029448</c:v>
                </c:pt>
                <c:pt idx="40675">
                  <c:v>404.03938299999999</c:v>
                </c:pt>
                <c:pt idx="40676">
                  <c:v>404.04931800000003</c:v>
                </c:pt>
                <c:pt idx="40677">
                  <c:v>404.05925400000001</c:v>
                </c:pt>
                <c:pt idx="40678">
                  <c:v>404.06918899999999</c:v>
                </c:pt>
                <c:pt idx="40679">
                  <c:v>404.07912399999998</c:v>
                </c:pt>
                <c:pt idx="40680">
                  <c:v>404.08905900000002</c:v>
                </c:pt>
                <c:pt idx="40681">
                  <c:v>404.098995</c:v>
                </c:pt>
                <c:pt idx="40682">
                  <c:v>404.10892999999999</c:v>
                </c:pt>
                <c:pt idx="40683">
                  <c:v>404.11886500000003</c:v>
                </c:pt>
                <c:pt idx="40684">
                  <c:v>404.12880000000001</c:v>
                </c:pt>
                <c:pt idx="40685">
                  <c:v>404.13873599999999</c:v>
                </c:pt>
                <c:pt idx="40686">
                  <c:v>404.14867099999998</c:v>
                </c:pt>
                <c:pt idx="40687">
                  <c:v>404.15860600000002</c:v>
                </c:pt>
                <c:pt idx="40688">
                  <c:v>404.168542</c:v>
                </c:pt>
                <c:pt idx="40689">
                  <c:v>404.17847699999999</c:v>
                </c:pt>
                <c:pt idx="40690">
                  <c:v>404.18841200000003</c:v>
                </c:pt>
                <c:pt idx="40691">
                  <c:v>404.19834700000001</c:v>
                </c:pt>
                <c:pt idx="40692">
                  <c:v>404.20828299999999</c:v>
                </c:pt>
                <c:pt idx="40693">
                  <c:v>404.21821799999998</c:v>
                </c:pt>
                <c:pt idx="40694">
                  <c:v>404.22815300000002</c:v>
                </c:pt>
                <c:pt idx="40695">
                  <c:v>404.238088</c:v>
                </c:pt>
                <c:pt idx="40696">
                  <c:v>404.24802399999999</c:v>
                </c:pt>
                <c:pt idx="40697">
                  <c:v>404.25795900000003</c:v>
                </c:pt>
                <c:pt idx="40698">
                  <c:v>404.26789400000001</c:v>
                </c:pt>
                <c:pt idx="40699">
                  <c:v>404.27782999999999</c:v>
                </c:pt>
                <c:pt idx="40700">
                  <c:v>404.28776499999998</c:v>
                </c:pt>
                <c:pt idx="40701">
                  <c:v>404.29770000000002</c:v>
                </c:pt>
                <c:pt idx="40702">
                  <c:v>404.307635</c:v>
                </c:pt>
                <c:pt idx="40703">
                  <c:v>404.31757099999999</c:v>
                </c:pt>
                <c:pt idx="40704">
                  <c:v>404.32750600000003</c:v>
                </c:pt>
                <c:pt idx="40705">
                  <c:v>404.33744100000001</c:v>
                </c:pt>
                <c:pt idx="40706">
                  <c:v>404.347376</c:v>
                </c:pt>
                <c:pt idx="40707">
                  <c:v>404.35731199999998</c:v>
                </c:pt>
                <c:pt idx="40708">
                  <c:v>404.36724700000002</c:v>
                </c:pt>
                <c:pt idx="40709">
                  <c:v>404.377182</c:v>
                </c:pt>
                <c:pt idx="40710">
                  <c:v>404.38711799999999</c:v>
                </c:pt>
                <c:pt idx="40711">
                  <c:v>404.39705300000003</c:v>
                </c:pt>
                <c:pt idx="40712">
                  <c:v>404.40698800000001</c:v>
                </c:pt>
                <c:pt idx="40713">
                  <c:v>404.416923</c:v>
                </c:pt>
                <c:pt idx="40714">
                  <c:v>404.42685899999998</c:v>
                </c:pt>
                <c:pt idx="40715">
                  <c:v>404.43679400000002</c:v>
                </c:pt>
                <c:pt idx="40716">
                  <c:v>404.446729</c:v>
                </c:pt>
                <c:pt idx="40717">
                  <c:v>404.45666399999999</c:v>
                </c:pt>
                <c:pt idx="40718">
                  <c:v>404.46660000000003</c:v>
                </c:pt>
                <c:pt idx="40719">
                  <c:v>404.47653500000001</c:v>
                </c:pt>
                <c:pt idx="40720">
                  <c:v>404.48647</c:v>
                </c:pt>
                <c:pt idx="40721">
                  <c:v>404.49640599999998</c:v>
                </c:pt>
                <c:pt idx="40722">
                  <c:v>404.50634100000002</c:v>
                </c:pt>
                <c:pt idx="40723">
                  <c:v>404.516276</c:v>
                </c:pt>
                <c:pt idx="40724">
                  <c:v>404.52621099999999</c:v>
                </c:pt>
                <c:pt idx="40725">
                  <c:v>404.53614700000003</c:v>
                </c:pt>
                <c:pt idx="40726">
                  <c:v>404.54608200000001</c:v>
                </c:pt>
                <c:pt idx="40727">
                  <c:v>404.556017</c:v>
                </c:pt>
                <c:pt idx="40728">
                  <c:v>404.56595199999998</c:v>
                </c:pt>
                <c:pt idx="40729">
                  <c:v>404.57588800000002</c:v>
                </c:pt>
                <c:pt idx="40730">
                  <c:v>404.585823</c:v>
                </c:pt>
                <c:pt idx="40731">
                  <c:v>404.59575799999999</c:v>
                </c:pt>
                <c:pt idx="40732">
                  <c:v>404.60569400000003</c:v>
                </c:pt>
                <c:pt idx="40733">
                  <c:v>404.61562900000001</c:v>
                </c:pt>
                <c:pt idx="40734">
                  <c:v>404.625564</c:v>
                </c:pt>
                <c:pt idx="40735">
                  <c:v>404.63549899999998</c:v>
                </c:pt>
                <c:pt idx="40736">
                  <c:v>404.64543500000002</c:v>
                </c:pt>
                <c:pt idx="40737">
                  <c:v>404.65537</c:v>
                </c:pt>
                <c:pt idx="40738">
                  <c:v>404.66530499999999</c:v>
                </c:pt>
                <c:pt idx="40739">
                  <c:v>404.67523999999997</c:v>
                </c:pt>
                <c:pt idx="40740">
                  <c:v>404.68517600000001</c:v>
                </c:pt>
                <c:pt idx="40741">
                  <c:v>404.695111</c:v>
                </c:pt>
                <c:pt idx="40742">
                  <c:v>404.70504599999998</c:v>
                </c:pt>
                <c:pt idx="40743">
                  <c:v>404.71498100000002</c:v>
                </c:pt>
                <c:pt idx="40744">
                  <c:v>404.724917</c:v>
                </c:pt>
                <c:pt idx="40745">
                  <c:v>404.73485199999999</c:v>
                </c:pt>
                <c:pt idx="40746">
                  <c:v>404.74478699999997</c:v>
                </c:pt>
                <c:pt idx="40747">
                  <c:v>404.75472300000001</c:v>
                </c:pt>
                <c:pt idx="40748">
                  <c:v>404.764658</c:v>
                </c:pt>
                <c:pt idx="40749">
                  <c:v>404.77459299999998</c:v>
                </c:pt>
                <c:pt idx="40750">
                  <c:v>404.78452800000002</c:v>
                </c:pt>
                <c:pt idx="40751">
                  <c:v>404.794464</c:v>
                </c:pt>
                <c:pt idx="40752">
                  <c:v>404.80439899999999</c:v>
                </c:pt>
                <c:pt idx="40753">
                  <c:v>404.81433399999997</c:v>
                </c:pt>
                <c:pt idx="40754">
                  <c:v>404.82426900000002</c:v>
                </c:pt>
                <c:pt idx="40755">
                  <c:v>404.834205</c:v>
                </c:pt>
                <c:pt idx="40756">
                  <c:v>404.84413999999998</c:v>
                </c:pt>
                <c:pt idx="40757">
                  <c:v>404.8540759</c:v>
                </c:pt>
                <c:pt idx="40758">
                  <c:v>404.86401189999998</c:v>
                </c:pt>
                <c:pt idx="40759">
                  <c:v>404.87394690000002</c:v>
                </c:pt>
                <c:pt idx="40760">
                  <c:v>404.88388190000001</c:v>
                </c:pt>
                <c:pt idx="40761">
                  <c:v>404.89381689999999</c:v>
                </c:pt>
                <c:pt idx="40762">
                  <c:v>404.90375289999997</c:v>
                </c:pt>
                <c:pt idx="40763">
                  <c:v>404.91368790000001</c:v>
                </c:pt>
                <c:pt idx="40764">
                  <c:v>404.9236229</c:v>
                </c:pt>
                <c:pt idx="40765">
                  <c:v>404.93355789999998</c:v>
                </c:pt>
                <c:pt idx="40766">
                  <c:v>404.94349390000002</c:v>
                </c:pt>
                <c:pt idx="40767">
                  <c:v>404.95342890000001</c:v>
                </c:pt>
                <c:pt idx="40768">
                  <c:v>404.96336389999999</c:v>
                </c:pt>
                <c:pt idx="40769">
                  <c:v>404.97329989999997</c:v>
                </c:pt>
                <c:pt idx="40770">
                  <c:v>404.98323490000001</c:v>
                </c:pt>
                <c:pt idx="40771">
                  <c:v>404.9931699</c:v>
                </c:pt>
                <c:pt idx="40772">
                  <c:v>405.00310489999998</c:v>
                </c:pt>
                <c:pt idx="40773">
                  <c:v>405.01304090000002</c:v>
                </c:pt>
                <c:pt idx="40774">
                  <c:v>405.02297590000001</c:v>
                </c:pt>
                <c:pt idx="40775">
                  <c:v>405.03291089999999</c:v>
                </c:pt>
                <c:pt idx="40776">
                  <c:v>405.04284589999997</c:v>
                </c:pt>
                <c:pt idx="40777">
                  <c:v>405.05278190000001</c:v>
                </c:pt>
                <c:pt idx="40778">
                  <c:v>405.0627169</c:v>
                </c:pt>
                <c:pt idx="40779">
                  <c:v>405.07265189999998</c:v>
                </c:pt>
                <c:pt idx="40780">
                  <c:v>405.08258690000002</c:v>
                </c:pt>
                <c:pt idx="40781">
                  <c:v>405.09252290000001</c:v>
                </c:pt>
                <c:pt idx="40782">
                  <c:v>405.10245789999999</c:v>
                </c:pt>
                <c:pt idx="40783">
                  <c:v>405.11239289999997</c:v>
                </c:pt>
                <c:pt idx="40784">
                  <c:v>405.12232890000001</c:v>
                </c:pt>
                <c:pt idx="40785">
                  <c:v>405.1322639</c:v>
                </c:pt>
                <c:pt idx="40786">
                  <c:v>405.14219889999998</c:v>
                </c:pt>
                <c:pt idx="40787">
                  <c:v>405.15213390000002</c:v>
                </c:pt>
                <c:pt idx="40788">
                  <c:v>405.16206990000001</c:v>
                </c:pt>
                <c:pt idx="40789">
                  <c:v>405.17200489999999</c:v>
                </c:pt>
                <c:pt idx="40790">
                  <c:v>405.18193989999997</c:v>
                </c:pt>
                <c:pt idx="40791">
                  <c:v>405.19187490000002</c:v>
                </c:pt>
                <c:pt idx="40792">
                  <c:v>405.2018109</c:v>
                </c:pt>
                <c:pt idx="40793">
                  <c:v>405.21174589999998</c:v>
                </c:pt>
                <c:pt idx="40794">
                  <c:v>405.22168090000002</c:v>
                </c:pt>
                <c:pt idx="40795">
                  <c:v>405.23161690000001</c:v>
                </c:pt>
                <c:pt idx="40796">
                  <c:v>405.24155189999999</c:v>
                </c:pt>
                <c:pt idx="40797">
                  <c:v>405.25148689999997</c:v>
                </c:pt>
                <c:pt idx="40798">
                  <c:v>405.26142190000002</c:v>
                </c:pt>
                <c:pt idx="40799">
                  <c:v>405.2713579</c:v>
                </c:pt>
                <c:pt idx="40800">
                  <c:v>405.28129289999998</c:v>
                </c:pt>
                <c:pt idx="40801">
                  <c:v>405.29122790000002</c:v>
                </c:pt>
                <c:pt idx="40802">
                  <c:v>405.30116290000001</c:v>
                </c:pt>
                <c:pt idx="40803">
                  <c:v>405.31109889999999</c:v>
                </c:pt>
                <c:pt idx="40804">
                  <c:v>405.32103389999997</c:v>
                </c:pt>
                <c:pt idx="40805">
                  <c:v>405.33096890000002</c:v>
                </c:pt>
                <c:pt idx="40806">
                  <c:v>405.3409039</c:v>
                </c:pt>
                <c:pt idx="40807">
                  <c:v>405.35083989999998</c:v>
                </c:pt>
                <c:pt idx="40808">
                  <c:v>405.36077490000002</c:v>
                </c:pt>
                <c:pt idx="40809">
                  <c:v>405.37070990000001</c:v>
                </c:pt>
                <c:pt idx="40810">
                  <c:v>405.38064589999999</c:v>
                </c:pt>
                <c:pt idx="40811">
                  <c:v>405.39058089999997</c:v>
                </c:pt>
                <c:pt idx="40812">
                  <c:v>405.40051590000002</c:v>
                </c:pt>
                <c:pt idx="40813">
                  <c:v>405.4104509</c:v>
                </c:pt>
                <c:pt idx="40814">
                  <c:v>405.42038689999998</c:v>
                </c:pt>
                <c:pt idx="40815">
                  <c:v>405.43032190000002</c:v>
                </c:pt>
                <c:pt idx="40816">
                  <c:v>405.44025690000001</c:v>
                </c:pt>
                <c:pt idx="40817">
                  <c:v>405.45019189999999</c:v>
                </c:pt>
                <c:pt idx="40818">
                  <c:v>405.46012789999997</c:v>
                </c:pt>
                <c:pt idx="40819">
                  <c:v>405.47006290000002</c:v>
                </c:pt>
                <c:pt idx="40820">
                  <c:v>405.4799979</c:v>
                </c:pt>
                <c:pt idx="40821">
                  <c:v>405.48993289999999</c:v>
                </c:pt>
                <c:pt idx="40822">
                  <c:v>405.49986890000002</c:v>
                </c:pt>
                <c:pt idx="40823">
                  <c:v>405.50980390000001</c:v>
                </c:pt>
                <c:pt idx="40824">
                  <c:v>405.51973889999999</c:v>
                </c:pt>
                <c:pt idx="40825">
                  <c:v>405.52967489999997</c:v>
                </c:pt>
                <c:pt idx="40826">
                  <c:v>405.53960990000002</c:v>
                </c:pt>
                <c:pt idx="40827">
                  <c:v>405.5495449</c:v>
                </c:pt>
                <c:pt idx="40828">
                  <c:v>405.55947989999999</c:v>
                </c:pt>
                <c:pt idx="40829">
                  <c:v>405.56941590000002</c:v>
                </c:pt>
                <c:pt idx="40830">
                  <c:v>405.57935090000001</c:v>
                </c:pt>
                <c:pt idx="40831">
                  <c:v>405.58928589999999</c:v>
                </c:pt>
                <c:pt idx="40832">
                  <c:v>405.59922089999998</c:v>
                </c:pt>
                <c:pt idx="40833">
                  <c:v>405.60915690000002</c:v>
                </c:pt>
                <c:pt idx="40834">
                  <c:v>405.6190919</c:v>
                </c:pt>
                <c:pt idx="40835">
                  <c:v>405.62902689999999</c:v>
                </c:pt>
                <c:pt idx="40836">
                  <c:v>405.63896290000002</c:v>
                </c:pt>
                <c:pt idx="40837">
                  <c:v>405.64889790000001</c:v>
                </c:pt>
                <c:pt idx="40838">
                  <c:v>405.65883289999999</c:v>
                </c:pt>
                <c:pt idx="40839">
                  <c:v>405.66876789999998</c:v>
                </c:pt>
                <c:pt idx="40840">
                  <c:v>405.67870390000002</c:v>
                </c:pt>
                <c:pt idx="40841">
                  <c:v>405.6886389</c:v>
                </c:pt>
                <c:pt idx="40842">
                  <c:v>405.69857389999999</c:v>
                </c:pt>
                <c:pt idx="40843">
                  <c:v>405.70850890000003</c:v>
                </c:pt>
                <c:pt idx="40844">
                  <c:v>405.71844490000001</c:v>
                </c:pt>
                <c:pt idx="40845">
                  <c:v>405.72837989999999</c:v>
                </c:pt>
                <c:pt idx="40846">
                  <c:v>405.73831489999998</c:v>
                </c:pt>
                <c:pt idx="40847">
                  <c:v>405.74824990000002</c:v>
                </c:pt>
                <c:pt idx="40848">
                  <c:v>405.7581859</c:v>
                </c:pt>
                <c:pt idx="40849">
                  <c:v>405.76812089999999</c:v>
                </c:pt>
                <c:pt idx="40850">
                  <c:v>405.77805590000003</c:v>
                </c:pt>
                <c:pt idx="40851">
                  <c:v>405.78799090000001</c:v>
                </c:pt>
                <c:pt idx="40852">
                  <c:v>405.79792689999999</c:v>
                </c:pt>
                <c:pt idx="40853">
                  <c:v>405.80786189999998</c:v>
                </c:pt>
                <c:pt idx="40854">
                  <c:v>405.81779690000002</c:v>
                </c:pt>
                <c:pt idx="40855">
                  <c:v>405.8277329</c:v>
                </c:pt>
                <c:pt idx="40856">
                  <c:v>405.83766789999999</c:v>
                </c:pt>
                <c:pt idx="40857">
                  <c:v>405.84760290000003</c:v>
                </c:pt>
                <c:pt idx="40858">
                  <c:v>405.85753729999999</c:v>
                </c:pt>
                <c:pt idx="40859">
                  <c:v>405.86747329999997</c:v>
                </c:pt>
                <c:pt idx="40860">
                  <c:v>405.87740830000001</c:v>
                </c:pt>
                <c:pt idx="40861">
                  <c:v>405.8873433</c:v>
                </c:pt>
                <c:pt idx="40862">
                  <c:v>405.89727829999998</c:v>
                </c:pt>
                <c:pt idx="40863">
                  <c:v>405.90721430000002</c:v>
                </c:pt>
                <c:pt idx="40864">
                  <c:v>405.91714930000001</c:v>
                </c:pt>
                <c:pt idx="40865">
                  <c:v>405.92708429999999</c:v>
                </c:pt>
                <c:pt idx="40866">
                  <c:v>405.93702020000001</c:v>
                </c:pt>
                <c:pt idx="40867">
                  <c:v>405.94695530000001</c:v>
                </c:pt>
                <c:pt idx="40868">
                  <c:v>405.9568903</c:v>
                </c:pt>
                <c:pt idx="40869">
                  <c:v>405.96682529999998</c:v>
                </c:pt>
                <c:pt idx="40870">
                  <c:v>405.97676130000002</c:v>
                </c:pt>
                <c:pt idx="40871">
                  <c:v>405.98669630000001</c:v>
                </c:pt>
                <c:pt idx="40872">
                  <c:v>405.99663129999999</c:v>
                </c:pt>
                <c:pt idx="40873">
                  <c:v>406.00656629999997</c:v>
                </c:pt>
                <c:pt idx="40874">
                  <c:v>406.01650230000001</c:v>
                </c:pt>
                <c:pt idx="40875">
                  <c:v>406.0264373</c:v>
                </c:pt>
                <c:pt idx="40876">
                  <c:v>406.03637229999998</c:v>
                </c:pt>
                <c:pt idx="40877">
                  <c:v>406.04630730000002</c:v>
                </c:pt>
                <c:pt idx="40878">
                  <c:v>406.05624330000001</c:v>
                </c:pt>
                <c:pt idx="40879">
                  <c:v>406.06617829999999</c:v>
                </c:pt>
                <c:pt idx="40880">
                  <c:v>406.07611329999997</c:v>
                </c:pt>
                <c:pt idx="40881">
                  <c:v>406.08604930000001</c:v>
                </c:pt>
                <c:pt idx="40882">
                  <c:v>406.0959843</c:v>
                </c:pt>
                <c:pt idx="40883">
                  <c:v>406.10591929999998</c:v>
                </c:pt>
                <c:pt idx="40884">
                  <c:v>406.11585430000002</c:v>
                </c:pt>
                <c:pt idx="40885">
                  <c:v>406.12579030000001</c:v>
                </c:pt>
                <c:pt idx="40886">
                  <c:v>406.13572529999999</c:v>
                </c:pt>
                <c:pt idx="40887">
                  <c:v>406.14566029999997</c:v>
                </c:pt>
                <c:pt idx="40888">
                  <c:v>406.15559530000002</c:v>
                </c:pt>
                <c:pt idx="40889">
                  <c:v>406.1655313</c:v>
                </c:pt>
                <c:pt idx="40890">
                  <c:v>406.17546629999998</c:v>
                </c:pt>
                <c:pt idx="40891">
                  <c:v>406.18540130000002</c:v>
                </c:pt>
                <c:pt idx="40892">
                  <c:v>406.19533630000001</c:v>
                </c:pt>
                <c:pt idx="40893">
                  <c:v>406.20527229999999</c:v>
                </c:pt>
                <c:pt idx="40894">
                  <c:v>406.21520729999997</c:v>
                </c:pt>
                <c:pt idx="40895">
                  <c:v>406.22514230000002</c:v>
                </c:pt>
                <c:pt idx="40896">
                  <c:v>406.2350773</c:v>
                </c:pt>
                <c:pt idx="40897">
                  <c:v>406.24501329999998</c:v>
                </c:pt>
                <c:pt idx="40898">
                  <c:v>406.25494830000002</c:v>
                </c:pt>
                <c:pt idx="40899">
                  <c:v>406.26488330000001</c:v>
                </c:pt>
                <c:pt idx="40900">
                  <c:v>406.27481929999999</c:v>
                </c:pt>
                <c:pt idx="40901">
                  <c:v>406.28475429999997</c:v>
                </c:pt>
                <c:pt idx="40902">
                  <c:v>406.29468930000002</c:v>
                </c:pt>
                <c:pt idx="40903">
                  <c:v>406.3046243</c:v>
                </c:pt>
                <c:pt idx="40904">
                  <c:v>406.31456029999998</c:v>
                </c:pt>
                <c:pt idx="40905">
                  <c:v>406.32449530000002</c:v>
                </c:pt>
                <c:pt idx="40906">
                  <c:v>406.33443030000001</c:v>
                </c:pt>
                <c:pt idx="40907">
                  <c:v>406.34436529999999</c:v>
                </c:pt>
                <c:pt idx="40908">
                  <c:v>406.35430129999997</c:v>
                </c:pt>
                <c:pt idx="40909">
                  <c:v>406.36423630000002</c:v>
                </c:pt>
                <c:pt idx="40910">
                  <c:v>406.3741713</c:v>
                </c:pt>
                <c:pt idx="40911">
                  <c:v>406.38410629999998</c:v>
                </c:pt>
                <c:pt idx="40912">
                  <c:v>406.39404230000002</c:v>
                </c:pt>
                <c:pt idx="40913">
                  <c:v>406.40397730000001</c:v>
                </c:pt>
                <c:pt idx="40914">
                  <c:v>406.41391229999999</c:v>
                </c:pt>
                <c:pt idx="40915">
                  <c:v>406.42384829999997</c:v>
                </c:pt>
                <c:pt idx="40916">
                  <c:v>406.43378330000002</c:v>
                </c:pt>
                <c:pt idx="40917">
                  <c:v>406.4437183</c:v>
                </c:pt>
                <c:pt idx="40918">
                  <c:v>406.45365329999998</c:v>
                </c:pt>
                <c:pt idx="40919">
                  <c:v>406.46358930000002</c:v>
                </c:pt>
                <c:pt idx="40920">
                  <c:v>406.47352430000001</c:v>
                </c:pt>
                <c:pt idx="40921">
                  <c:v>406.48345929999999</c:v>
                </c:pt>
                <c:pt idx="40922">
                  <c:v>406.49339429999998</c:v>
                </c:pt>
                <c:pt idx="40923">
                  <c:v>406.50333030000002</c:v>
                </c:pt>
                <c:pt idx="40924">
                  <c:v>406.5132653</c:v>
                </c:pt>
                <c:pt idx="40925">
                  <c:v>406.52320029999998</c:v>
                </c:pt>
                <c:pt idx="40926">
                  <c:v>406.53313530000003</c:v>
                </c:pt>
                <c:pt idx="40927">
                  <c:v>406.54307130000001</c:v>
                </c:pt>
                <c:pt idx="40928">
                  <c:v>406.55300629999999</c:v>
                </c:pt>
                <c:pt idx="40929">
                  <c:v>406.56294129999998</c:v>
                </c:pt>
                <c:pt idx="40930">
                  <c:v>406.57287730000002</c:v>
                </c:pt>
                <c:pt idx="40931">
                  <c:v>406.5828123</c:v>
                </c:pt>
                <c:pt idx="40932">
                  <c:v>406.59274729999998</c:v>
                </c:pt>
                <c:pt idx="40933">
                  <c:v>406.60268230000003</c:v>
                </c:pt>
                <c:pt idx="40934">
                  <c:v>406.61261830000001</c:v>
                </c:pt>
                <c:pt idx="40935">
                  <c:v>406.62255329999999</c:v>
                </c:pt>
                <c:pt idx="40936">
                  <c:v>406.63248829999998</c:v>
                </c:pt>
                <c:pt idx="40937">
                  <c:v>406.6424232</c:v>
                </c:pt>
                <c:pt idx="40938">
                  <c:v>406.6523593</c:v>
                </c:pt>
                <c:pt idx="40939">
                  <c:v>406.66229429999999</c:v>
                </c:pt>
                <c:pt idx="40940">
                  <c:v>406.67222930000003</c:v>
                </c:pt>
                <c:pt idx="40941">
                  <c:v>406.68216430000001</c:v>
                </c:pt>
                <c:pt idx="40942">
                  <c:v>406.69210029999999</c:v>
                </c:pt>
                <c:pt idx="40943">
                  <c:v>406.70203529999998</c:v>
                </c:pt>
                <c:pt idx="40944">
                  <c:v>406.71197030000002</c:v>
                </c:pt>
                <c:pt idx="40945">
                  <c:v>406.7219063</c:v>
                </c:pt>
                <c:pt idx="40946">
                  <c:v>406.73184129999999</c:v>
                </c:pt>
                <c:pt idx="40947">
                  <c:v>406.74177630000003</c:v>
                </c:pt>
                <c:pt idx="40948">
                  <c:v>406.75171130000001</c:v>
                </c:pt>
                <c:pt idx="40949">
                  <c:v>406.76164729999999</c:v>
                </c:pt>
                <c:pt idx="40950">
                  <c:v>406.77158229999998</c:v>
                </c:pt>
                <c:pt idx="40951">
                  <c:v>406.78151730000002</c:v>
                </c:pt>
                <c:pt idx="40952">
                  <c:v>406.7914523</c:v>
                </c:pt>
                <c:pt idx="40953">
                  <c:v>406.80138829999999</c:v>
                </c:pt>
                <c:pt idx="40954">
                  <c:v>406.81132330000003</c:v>
                </c:pt>
                <c:pt idx="40955">
                  <c:v>406.82125830000001</c:v>
                </c:pt>
                <c:pt idx="40956">
                  <c:v>406.8311933</c:v>
                </c:pt>
                <c:pt idx="40957">
                  <c:v>406.84112929999998</c:v>
                </c:pt>
                <c:pt idx="40958">
                  <c:v>406.85106500000001</c:v>
                </c:pt>
                <c:pt idx="40959">
                  <c:v>406.86099999999999</c:v>
                </c:pt>
                <c:pt idx="40960">
                  <c:v>406.87093499999997</c:v>
                </c:pt>
                <c:pt idx="40961">
                  <c:v>406.88087100000001</c:v>
                </c:pt>
                <c:pt idx="40962">
                  <c:v>406.890806</c:v>
                </c:pt>
                <c:pt idx="40963">
                  <c:v>406.90074099999998</c:v>
                </c:pt>
                <c:pt idx="40964">
                  <c:v>406.91067700000002</c:v>
                </c:pt>
                <c:pt idx="40965">
                  <c:v>406.92061200000001</c:v>
                </c:pt>
                <c:pt idx="40966">
                  <c:v>406.93054699999999</c:v>
                </c:pt>
                <c:pt idx="40967">
                  <c:v>406.94048199999997</c:v>
                </c:pt>
                <c:pt idx="40968">
                  <c:v>406.95041800000001</c:v>
                </c:pt>
                <c:pt idx="40969">
                  <c:v>406.960353</c:v>
                </c:pt>
                <c:pt idx="40970">
                  <c:v>406.97028799999998</c:v>
                </c:pt>
                <c:pt idx="40971">
                  <c:v>406.98022300000002</c:v>
                </c:pt>
                <c:pt idx="40972">
                  <c:v>406.99015900000001</c:v>
                </c:pt>
                <c:pt idx="40973">
                  <c:v>407.00009399999999</c:v>
                </c:pt>
                <c:pt idx="40974">
                  <c:v>407.01002899999997</c:v>
                </c:pt>
                <c:pt idx="40975">
                  <c:v>407.01996400000002</c:v>
                </c:pt>
                <c:pt idx="40976">
                  <c:v>407.0299</c:v>
                </c:pt>
                <c:pt idx="40977">
                  <c:v>407.03983499999998</c:v>
                </c:pt>
                <c:pt idx="40978">
                  <c:v>407.04977000000002</c:v>
                </c:pt>
                <c:pt idx="40979">
                  <c:v>407.05970600000001</c:v>
                </c:pt>
                <c:pt idx="40980">
                  <c:v>407.06964099999999</c:v>
                </c:pt>
                <c:pt idx="40981">
                  <c:v>407.07957599999997</c:v>
                </c:pt>
                <c:pt idx="40982">
                  <c:v>407.08951100000002</c:v>
                </c:pt>
                <c:pt idx="40983">
                  <c:v>407.099447</c:v>
                </c:pt>
                <c:pt idx="40984">
                  <c:v>407.10938199999998</c:v>
                </c:pt>
                <c:pt idx="40985">
                  <c:v>407.11931700000002</c:v>
                </c:pt>
                <c:pt idx="40986">
                  <c:v>407.12925200000001</c:v>
                </c:pt>
                <c:pt idx="40987">
                  <c:v>407.13918799999999</c:v>
                </c:pt>
                <c:pt idx="40988">
                  <c:v>407.14912299999997</c:v>
                </c:pt>
                <c:pt idx="40989">
                  <c:v>407.15905800000002</c:v>
                </c:pt>
                <c:pt idx="40990">
                  <c:v>407.168993</c:v>
                </c:pt>
                <c:pt idx="40991">
                  <c:v>407.17892899999998</c:v>
                </c:pt>
                <c:pt idx="40992">
                  <c:v>407.18886400000002</c:v>
                </c:pt>
                <c:pt idx="40993">
                  <c:v>407.19879900000001</c:v>
                </c:pt>
                <c:pt idx="40994">
                  <c:v>407.20873499999999</c:v>
                </c:pt>
                <c:pt idx="40995">
                  <c:v>407.21866999999997</c:v>
                </c:pt>
                <c:pt idx="40996">
                  <c:v>407.22860500000002</c:v>
                </c:pt>
                <c:pt idx="40997">
                  <c:v>407.23854</c:v>
                </c:pt>
                <c:pt idx="40998">
                  <c:v>407.24847599999998</c:v>
                </c:pt>
                <c:pt idx="40999">
                  <c:v>407.25841100000002</c:v>
                </c:pt>
                <c:pt idx="41000">
                  <c:v>407.26834600000001</c:v>
                </c:pt>
                <c:pt idx="41001">
                  <c:v>407.27828099999999</c:v>
                </c:pt>
                <c:pt idx="41002">
                  <c:v>407.28821699999997</c:v>
                </c:pt>
                <c:pt idx="41003">
                  <c:v>407.29815200000002</c:v>
                </c:pt>
                <c:pt idx="41004">
                  <c:v>407.308087</c:v>
                </c:pt>
                <c:pt idx="41005">
                  <c:v>407.31802199999998</c:v>
                </c:pt>
                <c:pt idx="41006">
                  <c:v>407.32795800000002</c:v>
                </c:pt>
                <c:pt idx="41007">
                  <c:v>407.33789300000001</c:v>
                </c:pt>
                <c:pt idx="41008">
                  <c:v>407.34782799999999</c:v>
                </c:pt>
                <c:pt idx="41009">
                  <c:v>407.35776399999997</c:v>
                </c:pt>
                <c:pt idx="41010">
                  <c:v>407.36769900000002</c:v>
                </c:pt>
                <c:pt idx="41011">
                  <c:v>407.377634</c:v>
                </c:pt>
                <c:pt idx="41012">
                  <c:v>407.38756899999998</c:v>
                </c:pt>
                <c:pt idx="41013">
                  <c:v>407.39750500000002</c:v>
                </c:pt>
                <c:pt idx="41014">
                  <c:v>407.40744000000001</c:v>
                </c:pt>
                <c:pt idx="41015">
                  <c:v>407.41737499999999</c:v>
                </c:pt>
                <c:pt idx="41016">
                  <c:v>407.42730999999998</c:v>
                </c:pt>
                <c:pt idx="41017">
                  <c:v>407.43724600000002</c:v>
                </c:pt>
                <c:pt idx="41018">
                  <c:v>407.447181</c:v>
                </c:pt>
                <c:pt idx="41019">
                  <c:v>407.45711599999998</c:v>
                </c:pt>
                <c:pt idx="41020">
                  <c:v>407.46705100000003</c:v>
                </c:pt>
                <c:pt idx="41021">
                  <c:v>407.47698700000001</c:v>
                </c:pt>
                <c:pt idx="41022">
                  <c:v>407.48692199999999</c:v>
                </c:pt>
                <c:pt idx="41023">
                  <c:v>407.49685699999998</c:v>
                </c:pt>
                <c:pt idx="41024">
                  <c:v>407.50679200000002</c:v>
                </c:pt>
                <c:pt idx="41025">
                  <c:v>407.516728</c:v>
                </c:pt>
                <c:pt idx="41026">
                  <c:v>407.52666299999999</c:v>
                </c:pt>
                <c:pt idx="41027">
                  <c:v>407.53659800000003</c:v>
                </c:pt>
                <c:pt idx="41028">
                  <c:v>407.54653400000001</c:v>
                </c:pt>
                <c:pt idx="41029">
                  <c:v>407.55646899999999</c:v>
                </c:pt>
                <c:pt idx="41030">
                  <c:v>407.56640399999998</c:v>
                </c:pt>
                <c:pt idx="41031">
                  <c:v>407.57633900000002</c:v>
                </c:pt>
                <c:pt idx="41032">
                  <c:v>407.586275</c:v>
                </c:pt>
                <c:pt idx="41033">
                  <c:v>407.59620999999999</c:v>
                </c:pt>
                <c:pt idx="41034">
                  <c:v>407.60614500000003</c:v>
                </c:pt>
                <c:pt idx="41035">
                  <c:v>407.61608000000001</c:v>
                </c:pt>
                <c:pt idx="41036">
                  <c:v>407.62601599999999</c:v>
                </c:pt>
                <c:pt idx="41037">
                  <c:v>407.63595099999998</c:v>
                </c:pt>
                <c:pt idx="41038">
                  <c:v>407.64588600000002</c:v>
                </c:pt>
                <c:pt idx="41039">
                  <c:v>407.655822</c:v>
                </c:pt>
                <c:pt idx="41040">
                  <c:v>407.66575699999999</c:v>
                </c:pt>
                <c:pt idx="41041">
                  <c:v>407.67569200000003</c:v>
                </c:pt>
                <c:pt idx="41042">
                  <c:v>407.68562700000001</c:v>
                </c:pt>
                <c:pt idx="41043">
                  <c:v>407.69556299999999</c:v>
                </c:pt>
                <c:pt idx="41044">
                  <c:v>407.70549799999998</c:v>
                </c:pt>
                <c:pt idx="41045">
                  <c:v>407.71543300000002</c:v>
                </c:pt>
                <c:pt idx="41046">
                  <c:v>407.725368</c:v>
                </c:pt>
                <c:pt idx="41047">
                  <c:v>407.73530399999999</c:v>
                </c:pt>
                <c:pt idx="41048">
                  <c:v>407.74523900000003</c:v>
                </c:pt>
                <c:pt idx="41049">
                  <c:v>407.75517400000001</c:v>
                </c:pt>
                <c:pt idx="41050">
                  <c:v>407.765109</c:v>
                </c:pt>
                <c:pt idx="41051">
                  <c:v>407.77504499999998</c:v>
                </c:pt>
                <c:pt idx="41052">
                  <c:v>407.78498000000002</c:v>
                </c:pt>
                <c:pt idx="41053">
                  <c:v>407.794915</c:v>
                </c:pt>
                <c:pt idx="41054">
                  <c:v>407.80485099999999</c:v>
                </c:pt>
                <c:pt idx="41055">
                  <c:v>407.81478600000003</c:v>
                </c:pt>
                <c:pt idx="41056">
                  <c:v>407.82472100000001</c:v>
                </c:pt>
                <c:pt idx="41057">
                  <c:v>407.834656</c:v>
                </c:pt>
                <c:pt idx="41058">
                  <c:v>407.84459199999998</c:v>
                </c:pt>
                <c:pt idx="41059">
                  <c:v>407.85452729999997</c:v>
                </c:pt>
                <c:pt idx="41060">
                  <c:v>407.86446230000001</c:v>
                </c:pt>
                <c:pt idx="41061">
                  <c:v>407.8743973</c:v>
                </c:pt>
                <c:pt idx="41062">
                  <c:v>407.88433329999998</c:v>
                </c:pt>
                <c:pt idx="41063">
                  <c:v>407.89426830000002</c:v>
                </c:pt>
                <c:pt idx="41064">
                  <c:v>407.90420330000001</c:v>
                </c:pt>
                <c:pt idx="41065">
                  <c:v>407.91413829999999</c:v>
                </c:pt>
                <c:pt idx="41066">
                  <c:v>407.92407429999997</c:v>
                </c:pt>
                <c:pt idx="41067">
                  <c:v>407.93400930000001</c:v>
                </c:pt>
                <c:pt idx="41068">
                  <c:v>407.9439443</c:v>
                </c:pt>
                <c:pt idx="41069">
                  <c:v>407.95388029999998</c:v>
                </c:pt>
                <c:pt idx="41070">
                  <c:v>407.96381530000002</c:v>
                </c:pt>
                <c:pt idx="41071">
                  <c:v>407.97375030000001</c:v>
                </c:pt>
                <c:pt idx="41072">
                  <c:v>407.98368529999999</c:v>
                </c:pt>
                <c:pt idx="41073">
                  <c:v>407.99362129999997</c:v>
                </c:pt>
                <c:pt idx="41074">
                  <c:v>408.00355630000001</c:v>
                </c:pt>
                <c:pt idx="41075">
                  <c:v>408.0134913</c:v>
                </c:pt>
                <c:pt idx="41076">
                  <c:v>408.02342629999998</c:v>
                </c:pt>
                <c:pt idx="41077">
                  <c:v>408.03336230000002</c:v>
                </c:pt>
                <c:pt idx="41078">
                  <c:v>408.04329730000001</c:v>
                </c:pt>
                <c:pt idx="41079">
                  <c:v>408.05323229999999</c:v>
                </c:pt>
                <c:pt idx="41080">
                  <c:v>408.06316729999998</c:v>
                </c:pt>
                <c:pt idx="41081">
                  <c:v>408.07310330000001</c:v>
                </c:pt>
                <c:pt idx="41082">
                  <c:v>408.0830383</c:v>
                </c:pt>
                <c:pt idx="41083">
                  <c:v>408.09297329999998</c:v>
                </c:pt>
                <c:pt idx="41084">
                  <c:v>408.10290930000002</c:v>
                </c:pt>
                <c:pt idx="41085">
                  <c:v>408.11284430000001</c:v>
                </c:pt>
                <c:pt idx="41086">
                  <c:v>408.12277920000002</c:v>
                </c:pt>
                <c:pt idx="41087">
                  <c:v>408.13271429999998</c:v>
                </c:pt>
                <c:pt idx="41088">
                  <c:v>408.14265030000001</c:v>
                </c:pt>
                <c:pt idx="41089">
                  <c:v>408.1525853</c:v>
                </c:pt>
                <c:pt idx="41090">
                  <c:v>408.16252029999998</c:v>
                </c:pt>
                <c:pt idx="41091">
                  <c:v>408.17245530000002</c:v>
                </c:pt>
                <c:pt idx="41092">
                  <c:v>408.18239130000001</c:v>
                </c:pt>
                <c:pt idx="41093">
                  <c:v>408.19232629999999</c:v>
                </c:pt>
                <c:pt idx="41094">
                  <c:v>408.20226129999998</c:v>
                </c:pt>
                <c:pt idx="41095">
                  <c:v>408.21219630000002</c:v>
                </c:pt>
                <c:pt idx="41096">
                  <c:v>408.2221323</c:v>
                </c:pt>
                <c:pt idx="41097">
                  <c:v>408.23206729999998</c:v>
                </c:pt>
                <c:pt idx="41098">
                  <c:v>408.24200230000002</c:v>
                </c:pt>
                <c:pt idx="41099">
                  <c:v>408.25193830000001</c:v>
                </c:pt>
                <c:pt idx="41100">
                  <c:v>408.26187329999999</c:v>
                </c:pt>
                <c:pt idx="41101">
                  <c:v>408.27180829999998</c:v>
                </c:pt>
                <c:pt idx="41102">
                  <c:v>408.28174330000002</c:v>
                </c:pt>
                <c:pt idx="41103">
                  <c:v>408.2916793</c:v>
                </c:pt>
                <c:pt idx="41104">
                  <c:v>408.30161429999998</c:v>
                </c:pt>
                <c:pt idx="41105">
                  <c:v>408.31154930000002</c:v>
                </c:pt>
                <c:pt idx="41106">
                  <c:v>408.32148430000001</c:v>
                </c:pt>
                <c:pt idx="41107">
                  <c:v>408.33142029999999</c:v>
                </c:pt>
                <c:pt idx="41108">
                  <c:v>408.34135529999998</c:v>
                </c:pt>
                <c:pt idx="41109">
                  <c:v>408.35129030000002</c:v>
                </c:pt>
                <c:pt idx="41110">
                  <c:v>408.3612263</c:v>
                </c:pt>
                <c:pt idx="41111">
                  <c:v>408.37116129999998</c:v>
                </c:pt>
                <c:pt idx="41112">
                  <c:v>408.38109630000002</c:v>
                </c:pt>
                <c:pt idx="41113">
                  <c:v>408.39103130000001</c:v>
                </c:pt>
                <c:pt idx="41114">
                  <c:v>408.40096729999999</c:v>
                </c:pt>
                <c:pt idx="41115">
                  <c:v>408.41090229999998</c:v>
                </c:pt>
                <c:pt idx="41116">
                  <c:v>408.42083730000002</c:v>
                </c:pt>
                <c:pt idx="41117">
                  <c:v>408.4307723</c:v>
                </c:pt>
                <c:pt idx="41118">
                  <c:v>408.44070829999998</c:v>
                </c:pt>
                <c:pt idx="41119">
                  <c:v>408.45064330000002</c:v>
                </c:pt>
                <c:pt idx="41120">
                  <c:v>408.46057830000001</c:v>
                </c:pt>
                <c:pt idx="41121">
                  <c:v>408.47051329999999</c:v>
                </c:pt>
                <c:pt idx="41122">
                  <c:v>408.48044929999998</c:v>
                </c:pt>
                <c:pt idx="41123">
                  <c:v>408.49038430000002</c:v>
                </c:pt>
                <c:pt idx="41124">
                  <c:v>408.5003193</c:v>
                </c:pt>
                <c:pt idx="41125">
                  <c:v>408.51025529999998</c:v>
                </c:pt>
                <c:pt idx="41126">
                  <c:v>408.52019030000002</c:v>
                </c:pt>
                <c:pt idx="41127">
                  <c:v>408.53012530000001</c:v>
                </c:pt>
                <c:pt idx="41128">
                  <c:v>408.54006029999999</c:v>
                </c:pt>
                <c:pt idx="41129">
                  <c:v>408.54999629999998</c:v>
                </c:pt>
                <c:pt idx="41130">
                  <c:v>408.55993130000002</c:v>
                </c:pt>
                <c:pt idx="41131">
                  <c:v>408.5698663</c:v>
                </c:pt>
                <c:pt idx="41132">
                  <c:v>408.57980129999999</c:v>
                </c:pt>
                <c:pt idx="41133">
                  <c:v>408.58973730000002</c:v>
                </c:pt>
                <c:pt idx="41134">
                  <c:v>408.59967230000001</c:v>
                </c:pt>
                <c:pt idx="41135">
                  <c:v>408.60960729999999</c:v>
                </c:pt>
                <c:pt idx="41136">
                  <c:v>408.61954329999998</c:v>
                </c:pt>
                <c:pt idx="41137">
                  <c:v>408.62947830000002</c:v>
                </c:pt>
                <c:pt idx="41138">
                  <c:v>408.6394133</c:v>
                </c:pt>
                <c:pt idx="41139">
                  <c:v>408.64934829999999</c:v>
                </c:pt>
                <c:pt idx="41140">
                  <c:v>408.65928430000002</c:v>
                </c:pt>
                <c:pt idx="41141">
                  <c:v>408.66921930000001</c:v>
                </c:pt>
                <c:pt idx="41142">
                  <c:v>408.67915429999999</c:v>
                </c:pt>
                <c:pt idx="41143">
                  <c:v>408.68908929999998</c:v>
                </c:pt>
                <c:pt idx="41144">
                  <c:v>408.69902530000002</c:v>
                </c:pt>
                <c:pt idx="41145">
                  <c:v>408.7089603</c:v>
                </c:pt>
                <c:pt idx="41146">
                  <c:v>408.71889529999999</c:v>
                </c:pt>
                <c:pt idx="41147">
                  <c:v>408.72883030000003</c:v>
                </c:pt>
                <c:pt idx="41148">
                  <c:v>408.73876630000001</c:v>
                </c:pt>
                <c:pt idx="41149">
                  <c:v>408.74870129999999</c:v>
                </c:pt>
                <c:pt idx="41150">
                  <c:v>408.75863629999998</c:v>
                </c:pt>
                <c:pt idx="41151">
                  <c:v>408.76857230000002</c:v>
                </c:pt>
                <c:pt idx="41152">
                  <c:v>408.7785073</c:v>
                </c:pt>
                <c:pt idx="41153">
                  <c:v>408.78844229999999</c:v>
                </c:pt>
                <c:pt idx="41154">
                  <c:v>408.79837730000003</c:v>
                </c:pt>
                <c:pt idx="41155">
                  <c:v>408.80831330000001</c:v>
                </c:pt>
                <c:pt idx="41156">
                  <c:v>408.81824829999999</c:v>
                </c:pt>
                <c:pt idx="41157">
                  <c:v>408.82818329999998</c:v>
                </c:pt>
                <c:pt idx="41158">
                  <c:v>408.83811830000002</c:v>
                </c:pt>
                <c:pt idx="41159">
                  <c:v>408.8480543</c:v>
                </c:pt>
                <c:pt idx="41160">
                  <c:v>408.85798849999998</c:v>
                </c:pt>
                <c:pt idx="41161">
                  <c:v>408.86792350000002</c:v>
                </c:pt>
                <c:pt idx="41162">
                  <c:v>408.8778595</c:v>
                </c:pt>
                <c:pt idx="41163">
                  <c:v>408.88779449999998</c:v>
                </c:pt>
                <c:pt idx="41164">
                  <c:v>408.89772950000003</c:v>
                </c:pt>
                <c:pt idx="41165">
                  <c:v>408.90766450000001</c:v>
                </c:pt>
                <c:pt idx="41166">
                  <c:v>408.91760049999999</c:v>
                </c:pt>
                <c:pt idx="41167">
                  <c:v>408.92753549999998</c:v>
                </c:pt>
                <c:pt idx="41168">
                  <c:v>408.93747050000002</c:v>
                </c:pt>
                <c:pt idx="41169">
                  <c:v>408.9474055</c:v>
                </c:pt>
                <c:pt idx="41170">
                  <c:v>408.95734149999998</c:v>
                </c:pt>
                <c:pt idx="41171">
                  <c:v>408.96727650000003</c:v>
                </c:pt>
                <c:pt idx="41172">
                  <c:v>408.97721150000001</c:v>
                </c:pt>
                <c:pt idx="41173">
                  <c:v>408.98714749999999</c:v>
                </c:pt>
                <c:pt idx="41174">
                  <c:v>408.99708249999998</c:v>
                </c:pt>
                <c:pt idx="41175">
                  <c:v>409.00701750000002</c:v>
                </c:pt>
                <c:pt idx="41176">
                  <c:v>409.0169525</c:v>
                </c:pt>
                <c:pt idx="41177">
                  <c:v>409.02688849999998</c:v>
                </c:pt>
                <c:pt idx="41178">
                  <c:v>409.03682350000003</c:v>
                </c:pt>
                <c:pt idx="41179">
                  <c:v>409.04675850000001</c:v>
                </c:pt>
                <c:pt idx="41180">
                  <c:v>409.05669449999999</c:v>
                </c:pt>
                <c:pt idx="41181">
                  <c:v>409.06662949999998</c:v>
                </c:pt>
                <c:pt idx="41182">
                  <c:v>409.07656450000002</c:v>
                </c:pt>
                <c:pt idx="41183">
                  <c:v>409.0864995</c:v>
                </c:pt>
                <c:pt idx="41184">
                  <c:v>409.09643549999998</c:v>
                </c:pt>
                <c:pt idx="41185">
                  <c:v>409.10637050000003</c:v>
                </c:pt>
                <c:pt idx="41186">
                  <c:v>409.11630550000001</c:v>
                </c:pt>
                <c:pt idx="41187">
                  <c:v>409.12624049999999</c:v>
                </c:pt>
                <c:pt idx="41188">
                  <c:v>409.13617649999998</c:v>
                </c:pt>
                <c:pt idx="41189">
                  <c:v>409.14611150000002</c:v>
                </c:pt>
                <c:pt idx="41190">
                  <c:v>409.1560465</c:v>
                </c:pt>
                <c:pt idx="41191">
                  <c:v>409.16598249999998</c:v>
                </c:pt>
                <c:pt idx="41192">
                  <c:v>409.17591750000003</c:v>
                </c:pt>
                <c:pt idx="41193">
                  <c:v>409.18585250000001</c:v>
                </c:pt>
                <c:pt idx="41194">
                  <c:v>409.19578749999999</c:v>
                </c:pt>
                <c:pt idx="41195">
                  <c:v>409.20572349999998</c:v>
                </c:pt>
                <c:pt idx="41196">
                  <c:v>409.21565850000002</c:v>
                </c:pt>
                <c:pt idx="41197">
                  <c:v>409.2255935</c:v>
                </c:pt>
                <c:pt idx="41198">
                  <c:v>409.23552849999999</c:v>
                </c:pt>
                <c:pt idx="41199">
                  <c:v>409.24546450000003</c:v>
                </c:pt>
                <c:pt idx="41200">
                  <c:v>409.25539950000001</c:v>
                </c:pt>
                <c:pt idx="41201">
                  <c:v>409.26533449999999</c:v>
                </c:pt>
                <c:pt idx="41202">
                  <c:v>409.27527049999998</c:v>
                </c:pt>
                <c:pt idx="41203">
                  <c:v>409.28520550000002</c:v>
                </c:pt>
                <c:pt idx="41204">
                  <c:v>409.2951405</c:v>
                </c:pt>
                <c:pt idx="41205">
                  <c:v>409.30507549999999</c:v>
                </c:pt>
                <c:pt idx="41206">
                  <c:v>409.31501150000003</c:v>
                </c:pt>
                <c:pt idx="41207">
                  <c:v>409.32494650000001</c:v>
                </c:pt>
                <c:pt idx="41208">
                  <c:v>409.33488149999999</c:v>
                </c:pt>
                <c:pt idx="41209">
                  <c:v>409.34481649999998</c:v>
                </c:pt>
                <c:pt idx="41210">
                  <c:v>409.35475250000002</c:v>
                </c:pt>
                <c:pt idx="41211">
                  <c:v>409.3646875</c:v>
                </c:pt>
                <c:pt idx="41212">
                  <c:v>409.37462249999999</c:v>
                </c:pt>
                <c:pt idx="41213">
                  <c:v>409.38455850000003</c:v>
                </c:pt>
                <c:pt idx="41214">
                  <c:v>409.39449350000001</c:v>
                </c:pt>
                <c:pt idx="41215">
                  <c:v>409.40442849999999</c:v>
                </c:pt>
                <c:pt idx="41216">
                  <c:v>409.41436349999998</c:v>
                </c:pt>
                <c:pt idx="41217">
                  <c:v>409.42429950000002</c:v>
                </c:pt>
                <c:pt idx="41218">
                  <c:v>409.4342345</c:v>
                </c:pt>
                <c:pt idx="41219">
                  <c:v>409.44416949999999</c:v>
                </c:pt>
                <c:pt idx="41220">
                  <c:v>409.45410550000003</c:v>
                </c:pt>
                <c:pt idx="41221">
                  <c:v>409.46404050000001</c:v>
                </c:pt>
                <c:pt idx="41222">
                  <c:v>409.47397549999999</c:v>
                </c:pt>
                <c:pt idx="41223">
                  <c:v>409.48391049999998</c:v>
                </c:pt>
                <c:pt idx="41224">
                  <c:v>409.49384650000002</c:v>
                </c:pt>
                <c:pt idx="41225">
                  <c:v>409.5037815</c:v>
                </c:pt>
                <c:pt idx="41226">
                  <c:v>409.51371649999999</c:v>
                </c:pt>
                <c:pt idx="41227">
                  <c:v>409.52365250000003</c:v>
                </c:pt>
                <c:pt idx="41228">
                  <c:v>409.53358750000001</c:v>
                </c:pt>
                <c:pt idx="41229">
                  <c:v>409.54352249999999</c:v>
                </c:pt>
                <c:pt idx="41230">
                  <c:v>409.55345749999998</c:v>
                </c:pt>
                <c:pt idx="41231">
                  <c:v>409.56339350000002</c:v>
                </c:pt>
                <c:pt idx="41232">
                  <c:v>409.5733285</c:v>
                </c:pt>
                <c:pt idx="41233">
                  <c:v>409.58326349999999</c:v>
                </c:pt>
                <c:pt idx="41234">
                  <c:v>409.59319850000003</c:v>
                </c:pt>
                <c:pt idx="41235">
                  <c:v>409.60313450000001</c:v>
                </c:pt>
                <c:pt idx="41236">
                  <c:v>409.61306949999999</c:v>
                </c:pt>
                <c:pt idx="41237">
                  <c:v>409.62300449999998</c:v>
                </c:pt>
                <c:pt idx="41238">
                  <c:v>409.63294050000002</c:v>
                </c:pt>
                <c:pt idx="41239">
                  <c:v>409.6428755</c:v>
                </c:pt>
                <c:pt idx="41240">
                  <c:v>409.65281049999999</c:v>
                </c:pt>
                <c:pt idx="41241">
                  <c:v>409.66274550000003</c:v>
                </c:pt>
                <c:pt idx="41242">
                  <c:v>409.67268150000001</c:v>
                </c:pt>
                <c:pt idx="41243">
                  <c:v>409.68261649999999</c:v>
                </c:pt>
                <c:pt idx="41244">
                  <c:v>409.69255149999998</c:v>
                </c:pt>
                <c:pt idx="41245">
                  <c:v>409.70248750000002</c:v>
                </c:pt>
                <c:pt idx="41246">
                  <c:v>409.7124225</c:v>
                </c:pt>
                <c:pt idx="41247">
                  <c:v>409.72235749999999</c:v>
                </c:pt>
                <c:pt idx="41248">
                  <c:v>409.73229250000003</c:v>
                </c:pt>
                <c:pt idx="41249">
                  <c:v>409.74222850000001</c:v>
                </c:pt>
                <c:pt idx="41250">
                  <c:v>409.75216349999999</c:v>
                </c:pt>
                <c:pt idx="41251">
                  <c:v>409.76209849999998</c:v>
                </c:pt>
                <c:pt idx="41252">
                  <c:v>409.77203350000002</c:v>
                </c:pt>
                <c:pt idx="41253">
                  <c:v>409.7819695</c:v>
                </c:pt>
                <c:pt idx="41254">
                  <c:v>409.79190449999999</c:v>
                </c:pt>
                <c:pt idx="41255">
                  <c:v>409.80183950000003</c:v>
                </c:pt>
                <c:pt idx="41256">
                  <c:v>409.81177550000001</c:v>
                </c:pt>
                <c:pt idx="41257">
                  <c:v>409.82171049999999</c:v>
                </c:pt>
                <c:pt idx="41258">
                  <c:v>409.83164549999998</c:v>
                </c:pt>
                <c:pt idx="41259">
                  <c:v>409.84158050000002</c:v>
                </c:pt>
                <c:pt idx="41260">
                  <c:v>409.8515165</c:v>
                </c:pt>
                <c:pt idx="41261">
                  <c:v>409.86145210000001</c:v>
                </c:pt>
                <c:pt idx="41262">
                  <c:v>409.87138709999999</c:v>
                </c:pt>
                <c:pt idx="41263">
                  <c:v>409.88132309999997</c:v>
                </c:pt>
                <c:pt idx="41264">
                  <c:v>409.89125810000002</c:v>
                </c:pt>
                <c:pt idx="41265">
                  <c:v>409.9011931</c:v>
                </c:pt>
                <c:pt idx="41266">
                  <c:v>409.91112809999998</c:v>
                </c:pt>
                <c:pt idx="41267">
                  <c:v>409.92106410000002</c:v>
                </c:pt>
                <c:pt idx="41268">
                  <c:v>409.93099910000001</c:v>
                </c:pt>
                <c:pt idx="41269">
                  <c:v>409.94093409999999</c:v>
                </c:pt>
                <c:pt idx="41270">
                  <c:v>409.95086909999998</c:v>
                </c:pt>
                <c:pt idx="41271">
                  <c:v>409.96080510000002</c:v>
                </c:pt>
                <c:pt idx="41272">
                  <c:v>409.9707401</c:v>
                </c:pt>
                <c:pt idx="41273">
                  <c:v>409.98067509999998</c:v>
                </c:pt>
                <c:pt idx="41274">
                  <c:v>409.99061110000002</c:v>
                </c:pt>
                <c:pt idx="41275">
                  <c:v>410.00054610000001</c:v>
                </c:pt>
                <c:pt idx="41276">
                  <c:v>410.01048109999999</c:v>
                </c:pt>
                <c:pt idx="41277">
                  <c:v>410.02041709999997</c:v>
                </c:pt>
                <c:pt idx="41278">
                  <c:v>410.03035210000002</c:v>
                </c:pt>
                <c:pt idx="41279">
                  <c:v>410.0402871</c:v>
                </c:pt>
                <c:pt idx="41280">
                  <c:v>410.05022209999998</c:v>
                </c:pt>
                <c:pt idx="41281">
                  <c:v>410.06015810000002</c:v>
                </c:pt>
                <c:pt idx="41282">
                  <c:v>410.07009310000001</c:v>
                </c:pt>
                <c:pt idx="41283">
                  <c:v>410.08002809999999</c:v>
                </c:pt>
                <c:pt idx="41284">
                  <c:v>410.08996309999998</c:v>
                </c:pt>
                <c:pt idx="41285">
                  <c:v>410.09989910000002</c:v>
                </c:pt>
                <c:pt idx="41286">
                  <c:v>410.1098341</c:v>
                </c:pt>
                <c:pt idx="41287">
                  <c:v>410.11976909999998</c:v>
                </c:pt>
                <c:pt idx="41288">
                  <c:v>410.12970510000002</c:v>
                </c:pt>
                <c:pt idx="41289">
                  <c:v>410.13964010000001</c:v>
                </c:pt>
                <c:pt idx="41290">
                  <c:v>410.14957509999999</c:v>
                </c:pt>
                <c:pt idx="41291">
                  <c:v>410.15951009999998</c:v>
                </c:pt>
                <c:pt idx="41292">
                  <c:v>410.16944610000002</c:v>
                </c:pt>
                <c:pt idx="41293">
                  <c:v>410.1793811</c:v>
                </c:pt>
                <c:pt idx="41294">
                  <c:v>410.18931609999998</c:v>
                </c:pt>
                <c:pt idx="41295">
                  <c:v>410.19925210000002</c:v>
                </c:pt>
                <c:pt idx="41296">
                  <c:v>410.20918710000001</c:v>
                </c:pt>
                <c:pt idx="41297">
                  <c:v>410.21912209999999</c:v>
                </c:pt>
                <c:pt idx="41298">
                  <c:v>410.22905709999998</c:v>
                </c:pt>
                <c:pt idx="41299">
                  <c:v>410.23899310000002</c:v>
                </c:pt>
                <c:pt idx="41300">
                  <c:v>410.2489281</c:v>
                </c:pt>
                <c:pt idx="41301">
                  <c:v>410.25886309999999</c:v>
                </c:pt>
                <c:pt idx="41302">
                  <c:v>410.26879910000002</c:v>
                </c:pt>
                <c:pt idx="41303">
                  <c:v>410.27873410000001</c:v>
                </c:pt>
                <c:pt idx="41304">
                  <c:v>410.28866909999999</c:v>
                </c:pt>
                <c:pt idx="41305">
                  <c:v>410.29860409999998</c:v>
                </c:pt>
                <c:pt idx="41306">
                  <c:v>410.30854010000002</c:v>
                </c:pt>
                <c:pt idx="41307">
                  <c:v>410.3184751</c:v>
                </c:pt>
                <c:pt idx="41308">
                  <c:v>410.32841009999999</c:v>
                </c:pt>
                <c:pt idx="41309">
                  <c:v>410.33834610000002</c:v>
                </c:pt>
                <c:pt idx="41310">
                  <c:v>410.34828110000001</c:v>
                </c:pt>
                <c:pt idx="41311">
                  <c:v>410.35821609999999</c:v>
                </c:pt>
                <c:pt idx="41312">
                  <c:v>410.36815109999998</c:v>
                </c:pt>
                <c:pt idx="41313">
                  <c:v>410.37808710000002</c:v>
                </c:pt>
                <c:pt idx="41314">
                  <c:v>410.3880221</c:v>
                </c:pt>
                <c:pt idx="41315">
                  <c:v>410.39795709999999</c:v>
                </c:pt>
                <c:pt idx="41316">
                  <c:v>410.40789310000002</c:v>
                </c:pt>
                <c:pt idx="41317">
                  <c:v>410.41782810000001</c:v>
                </c:pt>
                <c:pt idx="41318">
                  <c:v>410.42776309999999</c:v>
                </c:pt>
                <c:pt idx="41319">
                  <c:v>410.43769809999998</c:v>
                </c:pt>
                <c:pt idx="41320">
                  <c:v>410.44763410000002</c:v>
                </c:pt>
                <c:pt idx="41321">
                  <c:v>410.4575691</c:v>
                </c:pt>
                <c:pt idx="41322">
                  <c:v>410.46750409999999</c:v>
                </c:pt>
                <c:pt idx="41323">
                  <c:v>410.47744010000002</c:v>
                </c:pt>
                <c:pt idx="41324">
                  <c:v>410.48737510000001</c:v>
                </c:pt>
                <c:pt idx="41325">
                  <c:v>410.49731009999999</c:v>
                </c:pt>
                <c:pt idx="41326">
                  <c:v>410.50724509999998</c:v>
                </c:pt>
                <c:pt idx="41327">
                  <c:v>410.51718110000002</c:v>
                </c:pt>
                <c:pt idx="41328">
                  <c:v>410.5271161</c:v>
                </c:pt>
                <c:pt idx="41329">
                  <c:v>410.53705109999999</c:v>
                </c:pt>
                <c:pt idx="41330">
                  <c:v>410.54698710000002</c:v>
                </c:pt>
                <c:pt idx="41331">
                  <c:v>410.55692210000001</c:v>
                </c:pt>
                <c:pt idx="41332">
                  <c:v>410.56685709999999</c:v>
                </c:pt>
                <c:pt idx="41333">
                  <c:v>410.57679209999998</c:v>
                </c:pt>
                <c:pt idx="41334">
                  <c:v>410.58672810000002</c:v>
                </c:pt>
                <c:pt idx="41335">
                  <c:v>410.5966631</c:v>
                </c:pt>
                <c:pt idx="41336">
                  <c:v>410.60659809999999</c:v>
                </c:pt>
                <c:pt idx="41337">
                  <c:v>410.61653410000002</c:v>
                </c:pt>
                <c:pt idx="41338">
                  <c:v>410.62646910000001</c:v>
                </c:pt>
                <c:pt idx="41339">
                  <c:v>410.63640409999999</c:v>
                </c:pt>
                <c:pt idx="41340">
                  <c:v>410.64633909999998</c:v>
                </c:pt>
                <c:pt idx="41341">
                  <c:v>410.65627510000002</c:v>
                </c:pt>
                <c:pt idx="41342">
                  <c:v>410.6662101</c:v>
                </c:pt>
                <c:pt idx="41343">
                  <c:v>410.67614509999999</c:v>
                </c:pt>
                <c:pt idx="41344">
                  <c:v>410.68608110000002</c:v>
                </c:pt>
                <c:pt idx="41345">
                  <c:v>410.69601610000001</c:v>
                </c:pt>
                <c:pt idx="41346">
                  <c:v>410.70595109999999</c:v>
                </c:pt>
                <c:pt idx="41347">
                  <c:v>410.71588609999998</c:v>
                </c:pt>
                <c:pt idx="41348">
                  <c:v>410.72582210000002</c:v>
                </c:pt>
                <c:pt idx="41349">
                  <c:v>410.7357571</c:v>
                </c:pt>
                <c:pt idx="41350">
                  <c:v>410.74569209999999</c:v>
                </c:pt>
                <c:pt idx="41351">
                  <c:v>410.75562810000002</c:v>
                </c:pt>
                <c:pt idx="41352">
                  <c:v>410.76556310000001</c:v>
                </c:pt>
                <c:pt idx="41353">
                  <c:v>410.77549809999999</c:v>
                </c:pt>
                <c:pt idx="41354">
                  <c:v>410.78543309999998</c:v>
                </c:pt>
                <c:pt idx="41355">
                  <c:v>410.79536910000002</c:v>
                </c:pt>
                <c:pt idx="41356">
                  <c:v>410.8053041</c:v>
                </c:pt>
                <c:pt idx="41357">
                  <c:v>410.81523909999999</c:v>
                </c:pt>
                <c:pt idx="41358">
                  <c:v>410.82517510000002</c:v>
                </c:pt>
                <c:pt idx="41359">
                  <c:v>410.83511010000001</c:v>
                </c:pt>
                <c:pt idx="41360">
                  <c:v>410.84504509999999</c:v>
                </c:pt>
                <c:pt idx="41361">
                  <c:v>410.85498000000001</c:v>
                </c:pt>
                <c:pt idx="41362">
                  <c:v>410.864915</c:v>
                </c:pt>
                <c:pt idx="41363">
                  <c:v>410.87484999999998</c:v>
                </c:pt>
                <c:pt idx="41364">
                  <c:v>410.88478500000002</c:v>
                </c:pt>
                <c:pt idx="41365">
                  <c:v>410.894721</c:v>
                </c:pt>
                <c:pt idx="41366">
                  <c:v>410.90465599999999</c:v>
                </c:pt>
                <c:pt idx="41367">
                  <c:v>410.91459099999997</c:v>
                </c:pt>
                <c:pt idx="41368">
                  <c:v>410.92452600000001</c:v>
                </c:pt>
                <c:pt idx="41369">
                  <c:v>410.934462</c:v>
                </c:pt>
                <c:pt idx="41370">
                  <c:v>410.94439699999998</c:v>
                </c:pt>
                <c:pt idx="41371">
                  <c:v>410.95433200000002</c:v>
                </c:pt>
                <c:pt idx="41372">
                  <c:v>410.964268</c:v>
                </c:pt>
                <c:pt idx="41373">
                  <c:v>410.97420299999999</c:v>
                </c:pt>
                <c:pt idx="41374">
                  <c:v>410.98413799999997</c:v>
                </c:pt>
                <c:pt idx="41375">
                  <c:v>410.99407400000001</c:v>
                </c:pt>
                <c:pt idx="41376">
                  <c:v>411.004009</c:v>
                </c:pt>
                <c:pt idx="41377">
                  <c:v>411.01394399999998</c:v>
                </c:pt>
                <c:pt idx="41378">
                  <c:v>411.02387900000002</c:v>
                </c:pt>
                <c:pt idx="41379">
                  <c:v>411.033815</c:v>
                </c:pt>
                <c:pt idx="41380">
                  <c:v>411.04374999999999</c:v>
                </c:pt>
                <c:pt idx="41381">
                  <c:v>411.05368499999997</c:v>
                </c:pt>
                <c:pt idx="41382">
                  <c:v>411.06362100000001</c:v>
                </c:pt>
                <c:pt idx="41383">
                  <c:v>411.073556</c:v>
                </c:pt>
                <c:pt idx="41384">
                  <c:v>411.08349099999998</c:v>
                </c:pt>
                <c:pt idx="41385">
                  <c:v>411.09342600000002</c:v>
                </c:pt>
                <c:pt idx="41386">
                  <c:v>411.103362</c:v>
                </c:pt>
                <c:pt idx="41387">
                  <c:v>411.11329699999999</c:v>
                </c:pt>
                <c:pt idx="41388">
                  <c:v>411.12323199999997</c:v>
                </c:pt>
                <c:pt idx="41389">
                  <c:v>411.13316800000001</c:v>
                </c:pt>
                <c:pt idx="41390">
                  <c:v>411.143103</c:v>
                </c:pt>
                <c:pt idx="41391">
                  <c:v>411.15303799999998</c:v>
                </c:pt>
                <c:pt idx="41392">
                  <c:v>411.16297300000002</c:v>
                </c:pt>
                <c:pt idx="41393">
                  <c:v>411.172909</c:v>
                </c:pt>
                <c:pt idx="41394">
                  <c:v>411.18284399999999</c:v>
                </c:pt>
                <c:pt idx="41395">
                  <c:v>411.19277899999997</c:v>
                </c:pt>
                <c:pt idx="41396">
                  <c:v>411.20271500000001</c:v>
                </c:pt>
                <c:pt idx="41397">
                  <c:v>411.21265</c:v>
                </c:pt>
                <c:pt idx="41398">
                  <c:v>411.22258499999998</c:v>
                </c:pt>
                <c:pt idx="41399">
                  <c:v>411.23252000000002</c:v>
                </c:pt>
                <c:pt idx="41400">
                  <c:v>411.242456</c:v>
                </c:pt>
                <c:pt idx="41401">
                  <c:v>411.25239099999999</c:v>
                </c:pt>
                <c:pt idx="41402">
                  <c:v>411.26232599999997</c:v>
                </c:pt>
                <c:pt idx="41403">
                  <c:v>411.27226200000001</c:v>
                </c:pt>
                <c:pt idx="41404">
                  <c:v>411.282197</c:v>
                </c:pt>
                <c:pt idx="41405">
                  <c:v>411.29213199999998</c:v>
                </c:pt>
                <c:pt idx="41406">
                  <c:v>411.30206700000002</c:v>
                </c:pt>
                <c:pt idx="41407">
                  <c:v>411.312003</c:v>
                </c:pt>
                <c:pt idx="41408">
                  <c:v>411.32193799999999</c:v>
                </c:pt>
                <c:pt idx="41409">
                  <c:v>411.33187299999997</c:v>
                </c:pt>
                <c:pt idx="41410">
                  <c:v>411.34180900000001</c:v>
                </c:pt>
                <c:pt idx="41411">
                  <c:v>411.351744</c:v>
                </c:pt>
                <c:pt idx="41412">
                  <c:v>411.36167899999998</c:v>
                </c:pt>
                <c:pt idx="41413">
                  <c:v>411.37161500000002</c:v>
                </c:pt>
                <c:pt idx="41414">
                  <c:v>411.38155</c:v>
                </c:pt>
                <c:pt idx="41415">
                  <c:v>411.39148499999999</c:v>
                </c:pt>
                <c:pt idx="41416">
                  <c:v>411.40141999999997</c:v>
                </c:pt>
                <c:pt idx="41417">
                  <c:v>411.41135600000001</c:v>
                </c:pt>
                <c:pt idx="41418">
                  <c:v>411.421291</c:v>
                </c:pt>
                <c:pt idx="41419">
                  <c:v>411.43122599999998</c:v>
                </c:pt>
                <c:pt idx="41420">
                  <c:v>411.44116200000002</c:v>
                </c:pt>
                <c:pt idx="41421">
                  <c:v>411.451097</c:v>
                </c:pt>
                <c:pt idx="41422">
                  <c:v>411.46103199999999</c:v>
                </c:pt>
                <c:pt idx="41423">
                  <c:v>411.47096699999997</c:v>
                </c:pt>
                <c:pt idx="41424">
                  <c:v>411.48090300000001</c:v>
                </c:pt>
                <c:pt idx="41425">
                  <c:v>411.490838</c:v>
                </c:pt>
                <c:pt idx="41426">
                  <c:v>411.50077299999998</c:v>
                </c:pt>
                <c:pt idx="41427">
                  <c:v>411.51070900000002</c:v>
                </c:pt>
                <c:pt idx="41428">
                  <c:v>411.520644</c:v>
                </c:pt>
                <c:pt idx="41429">
                  <c:v>411.53057899999999</c:v>
                </c:pt>
                <c:pt idx="41430">
                  <c:v>411.54051399999997</c:v>
                </c:pt>
                <c:pt idx="41431">
                  <c:v>411.55045000000001</c:v>
                </c:pt>
                <c:pt idx="41432">
                  <c:v>411.560385</c:v>
                </c:pt>
                <c:pt idx="41433">
                  <c:v>411.57031999999998</c:v>
                </c:pt>
                <c:pt idx="41434">
                  <c:v>411.58025600000002</c:v>
                </c:pt>
                <c:pt idx="41435">
                  <c:v>411.590191</c:v>
                </c:pt>
                <c:pt idx="41436">
                  <c:v>411.60012599999999</c:v>
                </c:pt>
                <c:pt idx="41437">
                  <c:v>411.61006200000003</c:v>
                </c:pt>
                <c:pt idx="41438">
                  <c:v>411.61999700000001</c:v>
                </c:pt>
                <c:pt idx="41439">
                  <c:v>411.629932</c:v>
                </c:pt>
                <c:pt idx="41440">
                  <c:v>411.63986699999998</c:v>
                </c:pt>
                <c:pt idx="41441">
                  <c:v>411.64980300000002</c:v>
                </c:pt>
                <c:pt idx="41442">
                  <c:v>411.659738</c:v>
                </c:pt>
                <c:pt idx="41443">
                  <c:v>411.66967299999999</c:v>
                </c:pt>
                <c:pt idx="41444">
                  <c:v>411.67960900000003</c:v>
                </c:pt>
                <c:pt idx="41445">
                  <c:v>411.68954400000001</c:v>
                </c:pt>
                <c:pt idx="41446">
                  <c:v>411.699479</c:v>
                </c:pt>
                <c:pt idx="41447">
                  <c:v>411.70941399999998</c:v>
                </c:pt>
                <c:pt idx="41448">
                  <c:v>411.71935000000002</c:v>
                </c:pt>
                <c:pt idx="41449">
                  <c:v>411.729285</c:v>
                </c:pt>
                <c:pt idx="41450">
                  <c:v>411.73921999999999</c:v>
                </c:pt>
                <c:pt idx="41451">
                  <c:v>411.74915600000003</c:v>
                </c:pt>
                <c:pt idx="41452">
                  <c:v>411.75909100000001</c:v>
                </c:pt>
                <c:pt idx="41453">
                  <c:v>411.769026</c:v>
                </c:pt>
                <c:pt idx="41454">
                  <c:v>411.77896199999998</c:v>
                </c:pt>
                <c:pt idx="41455">
                  <c:v>411.78889700000002</c:v>
                </c:pt>
                <c:pt idx="41456">
                  <c:v>411.798832</c:v>
                </c:pt>
                <c:pt idx="41457">
                  <c:v>411.80876699999999</c:v>
                </c:pt>
                <c:pt idx="41458">
                  <c:v>411.81870300000003</c:v>
                </c:pt>
                <c:pt idx="41459">
                  <c:v>411.82863800000001</c:v>
                </c:pt>
                <c:pt idx="41460">
                  <c:v>411.838573</c:v>
                </c:pt>
                <c:pt idx="41461">
                  <c:v>411.84850899999998</c:v>
                </c:pt>
                <c:pt idx="41462">
                  <c:v>411.85844429999997</c:v>
                </c:pt>
                <c:pt idx="41463">
                  <c:v>411.86837930000002</c:v>
                </c:pt>
                <c:pt idx="41464">
                  <c:v>411.8783143</c:v>
                </c:pt>
                <c:pt idx="41465">
                  <c:v>411.88825029999998</c:v>
                </c:pt>
                <c:pt idx="41466">
                  <c:v>411.89818530000002</c:v>
                </c:pt>
                <c:pt idx="41467">
                  <c:v>411.90812030000001</c:v>
                </c:pt>
                <c:pt idx="41468">
                  <c:v>411.91805629999999</c:v>
                </c:pt>
                <c:pt idx="41469">
                  <c:v>411.92799129999997</c:v>
                </c:pt>
                <c:pt idx="41470">
                  <c:v>411.93792630000002</c:v>
                </c:pt>
                <c:pt idx="41471">
                  <c:v>411.9478623</c:v>
                </c:pt>
                <c:pt idx="41472">
                  <c:v>411.95779729999998</c:v>
                </c:pt>
                <c:pt idx="41473">
                  <c:v>411.96773230000002</c:v>
                </c:pt>
                <c:pt idx="41474">
                  <c:v>411.97766730000001</c:v>
                </c:pt>
                <c:pt idx="41475">
                  <c:v>411.98760329999999</c:v>
                </c:pt>
                <c:pt idx="41476">
                  <c:v>411.99753829999997</c:v>
                </c:pt>
                <c:pt idx="41477">
                  <c:v>412.00747330000002</c:v>
                </c:pt>
                <c:pt idx="41478">
                  <c:v>412.0174093</c:v>
                </c:pt>
                <c:pt idx="41479">
                  <c:v>412.02734429999998</c:v>
                </c:pt>
                <c:pt idx="41480">
                  <c:v>412.03727930000002</c:v>
                </c:pt>
                <c:pt idx="41481">
                  <c:v>412.04721430000001</c:v>
                </c:pt>
                <c:pt idx="41482">
                  <c:v>412.05715029999999</c:v>
                </c:pt>
                <c:pt idx="41483">
                  <c:v>412.06708529999997</c:v>
                </c:pt>
                <c:pt idx="41484">
                  <c:v>412.07702030000002</c:v>
                </c:pt>
                <c:pt idx="41485">
                  <c:v>412.0869563</c:v>
                </c:pt>
                <c:pt idx="41486">
                  <c:v>412.09689129999998</c:v>
                </c:pt>
                <c:pt idx="41487">
                  <c:v>412.10682630000002</c:v>
                </c:pt>
                <c:pt idx="41488">
                  <c:v>412.1167623</c:v>
                </c:pt>
                <c:pt idx="41489">
                  <c:v>412.12669729999999</c:v>
                </c:pt>
                <c:pt idx="41490">
                  <c:v>412.13663229999997</c:v>
                </c:pt>
                <c:pt idx="41491">
                  <c:v>412.14656730000002</c:v>
                </c:pt>
                <c:pt idx="41492">
                  <c:v>412.1565033</c:v>
                </c:pt>
                <c:pt idx="41493">
                  <c:v>412.16643829999998</c:v>
                </c:pt>
                <c:pt idx="41494">
                  <c:v>412.17637330000002</c:v>
                </c:pt>
                <c:pt idx="41495">
                  <c:v>412.1863093</c:v>
                </c:pt>
                <c:pt idx="41496">
                  <c:v>412.19624429999999</c:v>
                </c:pt>
                <c:pt idx="41497">
                  <c:v>412.20617929999997</c:v>
                </c:pt>
                <c:pt idx="41498">
                  <c:v>412.21611530000001</c:v>
                </c:pt>
                <c:pt idx="41499">
                  <c:v>412.22605019999997</c:v>
                </c:pt>
                <c:pt idx="41500">
                  <c:v>412.23598529999998</c:v>
                </c:pt>
                <c:pt idx="41501">
                  <c:v>412.24592030000002</c:v>
                </c:pt>
                <c:pt idx="41502">
                  <c:v>412.2558563</c:v>
                </c:pt>
                <c:pt idx="41503">
                  <c:v>412.26579129999999</c:v>
                </c:pt>
                <c:pt idx="41504">
                  <c:v>412.27572629999997</c:v>
                </c:pt>
                <c:pt idx="41505">
                  <c:v>412.28566230000001</c:v>
                </c:pt>
                <c:pt idx="41506">
                  <c:v>412.2955973</c:v>
                </c:pt>
                <c:pt idx="41507">
                  <c:v>412.30553229999998</c:v>
                </c:pt>
                <c:pt idx="41508">
                  <c:v>412.31546830000002</c:v>
                </c:pt>
                <c:pt idx="41509">
                  <c:v>412.3254033</c:v>
                </c:pt>
                <c:pt idx="41510">
                  <c:v>412.33533829999999</c:v>
                </c:pt>
                <c:pt idx="41511">
                  <c:v>412.34527329999997</c:v>
                </c:pt>
                <c:pt idx="41512">
                  <c:v>412.35520930000001</c:v>
                </c:pt>
                <c:pt idx="41513">
                  <c:v>412.3651443</c:v>
                </c:pt>
                <c:pt idx="41514">
                  <c:v>412.37507929999998</c:v>
                </c:pt>
                <c:pt idx="41515">
                  <c:v>412.38501530000002</c:v>
                </c:pt>
                <c:pt idx="41516">
                  <c:v>412.3949503</c:v>
                </c:pt>
                <c:pt idx="41517">
                  <c:v>412.40488529999999</c:v>
                </c:pt>
                <c:pt idx="41518">
                  <c:v>412.41482130000003</c:v>
                </c:pt>
                <c:pt idx="41519">
                  <c:v>412.42475630000001</c:v>
                </c:pt>
                <c:pt idx="41520">
                  <c:v>412.4346913</c:v>
                </c:pt>
                <c:pt idx="41521">
                  <c:v>412.44462629999998</c:v>
                </c:pt>
                <c:pt idx="41522">
                  <c:v>412.45456230000002</c:v>
                </c:pt>
                <c:pt idx="41523">
                  <c:v>412.4644973</c:v>
                </c:pt>
                <c:pt idx="41524">
                  <c:v>412.47443229999999</c:v>
                </c:pt>
                <c:pt idx="41525">
                  <c:v>412.48436830000003</c:v>
                </c:pt>
                <c:pt idx="41526">
                  <c:v>412.49430330000001</c:v>
                </c:pt>
                <c:pt idx="41527">
                  <c:v>412.5042383</c:v>
                </c:pt>
                <c:pt idx="41528">
                  <c:v>412.51417329999998</c:v>
                </c:pt>
                <c:pt idx="41529">
                  <c:v>412.52410930000002</c:v>
                </c:pt>
                <c:pt idx="41530">
                  <c:v>412.53404430000001</c:v>
                </c:pt>
                <c:pt idx="41531">
                  <c:v>412.54397929999999</c:v>
                </c:pt>
                <c:pt idx="41532">
                  <c:v>412.55391530000003</c:v>
                </c:pt>
                <c:pt idx="41533">
                  <c:v>412.56385030000001</c:v>
                </c:pt>
                <c:pt idx="41534">
                  <c:v>412.5737853</c:v>
                </c:pt>
                <c:pt idx="41535">
                  <c:v>412.58372129999998</c:v>
                </c:pt>
                <c:pt idx="41536">
                  <c:v>412.59365630000002</c:v>
                </c:pt>
                <c:pt idx="41537">
                  <c:v>412.60359130000001</c:v>
                </c:pt>
                <c:pt idx="41538">
                  <c:v>412.61352629999999</c:v>
                </c:pt>
                <c:pt idx="41539">
                  <c:v>412.62346230000003</c:v>
                </c:pt>
                <c:pt idx="41540">
                  <c:v>412.63339730000001</c:v>
                </c:pt>
                <c:pt idx="41541">
                  <c:v>412.6433323</c:v>
                </c:pt>
                <c:pt idx="41542">
                  <c:v>412.65326829999998</c:v>
                </c:pt>
                <c:pt idx="41543">
                  <c:v>412.66320330000002</c:v>
                </c:pt>
                <c:pt idx="41544">
                  <c:v>412.67313830000001</c:v>
                </c:pt>
                <c:pt idx="41545">
                  <c:v>412.68307429999999</c:v>
                </c:pt>
                <c:pt idx="41546">
                  <c:v>412.69300930000003</c:v>
                </c:pt>
                <c:pt idx="41547">
                  <c:v>412.70294430000001</c:v>
                </c:pt>
                <c:pt idx="41548">
                  <c:v>412.71288029999999</c:v>
                </c:pt>
                <c:pt idx="41549">
                  <c:v>412.72281529999998</c:v>
                </c:pt>
                <c:pt idx="41550">
                  <c:v>412.73275030000002</c:v>
                </c:pt>
                <c:pt idx="41551">
                  <c:v>412.74268530000001</c:v>
                </c:pt>
                <c:pt idx="41552">
                  <c:v>412.75262129999999</c:v>
                </c:pt>
                <c:pt idx="41553">
                  <c:v>412.76255630000003</c:v>
                </c:pt>
                <c:pt idx="41554">
                  <c:v>412.77249130000001</c:v>
                </c:pt>
                <c:pt idx="41555">
                  <c:v>412.78242729999999</c:v>
                </c:pt>
                <c:pt idx="41556">
                  <c:v>412.79236229999998</c:v>
                </c:pt>
                <c:pt idx="41557">
                  <c:v>412.80229730000002</c:v>
                </c:pt>
                <c:pt idx="41558">
                  <c:v>412.8122333</c:v>
                </c:pt>
                <c:pt idx="41559">
                  <c:v>412.82216829999999</c:v>
                </c:pt>
                <c:pt idx="41560">
                  <c:v>412.83210329999997</c:v>
                </c:pt>
                <c:pt idx="41561">
                  <c:v>412.84203830000001</c:v>
                </c:pt>
                <c:pt idx="41562">
                  <c:v>412.85197429999999</c:v>
                </c:pt>
                <c:pt idx="41563">
                  <c:v>412.86190979999998</c:v>
                </c:pt>
                <c:pt idx="41564">
                  <c:v>412.87184480000002</c:v>
                </c:pt>
                <c:pt idx="41565">
                  <c:v>412.8817808</c:v>
                </c:pt>
                <c:pt idx="41566">
                  <c:v>412.89171579999999</c:v>
                </c:pt>
                <c:pt idx="41567">
                  <c:v>412.90165080000003</c:v>
                </c:pt>
                <c:pt idx="41568">
                  <c:v>412.91158680000001</c:v>
                </c:pt>
                <c:pt idx="41569">
                  <c:v>412.92152179999999</c:v>
                </c:pt>
                <c:pt idx="41570">
                  <c:v>412.93145679999998</c:v>
                </c:pt>
                <c:pt idx="41571">
                  <c:v>412.94139180000002</c:v>
                </c:pt>
                <c:pt idx="41572">
                  <c:v>412.9513278</c:v>
                </c:pt>
                <c:pt idx="41573">
                  <c:v>412.96126279999999</c:v>
                </c:pt>
                <c:pt idx="41574">
                  <c:v>412.97119780000003</c:v>
                </c:pt>
                <c:pt idx="41575">
                  <c:v>412.98113380000001</c:v>
                </c:pt>
                <c:pt idx="41576">
                  <c:v>412.99106879999999</c:v>
                </c:pt>
                <c:pt idx="41577">
                  <c:v>413.00100379999998</c:v>
                </c:pt>
                <c:pt idx="41578">
                  <c:v>413.01093980000002</c:v>
                </c:pt>
                <c:pt idx="41579">
                  <c:v>413.0208748</c:v>
                </c:pt>
                <c:pt idx="41580">
                  <c:v>413.03080979999999</c:v>
                </c:pt>
                <c:pt idx="41581">
                  <c:v>413.04074580000002</c:v>
                </c:pt>
                <c:pt idx="41582">
                  <c:v>413.05068080000001</c:v>
                </c:pt>
                <c:pt idx="41583">
                  <c:v>413.06061579999999</c:v>
                </c:pt>
                <c:pt idx="41584">
                  <c:v>413.07055079999998</c:v>
                </c:pt>
                <c:pt idx="41585">
                  <c:v>413.08048680000002</c:v>
                </c:pt>
                <c:pt idx="41586">
                  <c:v>413.0904218</c:v>
                </c:pt>
                <c:pt idx="41587">
                  <c:v>413.10035679999999</c:v>
                </c:pt>
                <c:pt idx="41588">
                  <c:v>413.11029280000002</c:v>
                </c:pt>
                <c:pt idx="41589">
                  <c:v>413.12022780000001</c:v>
                </c:pt>
                <c:pt idx="41590">
                  <c:v>413.13016279999999</c:v>
                </c:pt>
                <c:pt idx="41591">
                  <c:v>413.14009879999998</c:v>
                </c:pt>
                <c:pt idx="41592">
                  <c:v>413.15003380000002</c:v>
                </c:pt>
                <c:pt idx="41593">
                  <c:v>413.1599688</c:v>
                </c:pt>
                <c:pt idx="41594">
                  <c:v>413.16990379999999</c:v>
                </c:pt>
                <c:pt idx="41595">
                  <c:v>413.17983980000002</c:v>
                </c:pt>
                <c:pt idx="41596">
                  <c:v>413.18977480000001</c:v>
                </c:pt>
                <c:pt idx="41597">
                  <c:v>413.19970979999999</c:v>
                </c:pt>
                <c:pt idx="41598">
                  <c:v>413.20964579999998</c:v>
                </c:pt>
                <c:pt idx="41599">
                  <c:v>413.21958080000002</c:v>
                </c:pt>
                <c:pt idx="41600">
                  <c:v>413.2295158</c:v>
                </c:pt>
                <c:pt idx="41601">
                  <c:v>413.23945179999998</c:v>
                </c:pt>
                <c:pt idx="41602">
                  <c:v>413.24938680000002</c:v>
                </c:pt>
                <c:pt idx="41603">
                  <c:v>413.25932180000001</c:v>
                </c:pt>
                <c:pt idx="41604">
                  <c:v>413.26925779999999</c:v>
                </c:pt>
                <c:pt idx="41605">
                  <c:v>413.27919279999998</c:v>
                </c:pt>
                <c:pt idx="41606">
                  <c:v>413.28912780000002</c:v>
                </c:pt>
                <c:pt idx="41607">
                  <c:v>413.2990628</c:v>
                </c:pt>
                <c:pt idx="41608">
                  <c:v>413.30899879999998</c:v>
                </c:pt>
                <c:pt idx="41609">
                  <c:v>413.31893380000002</c:v>
                </c:pt>
                <c:pt idx="41610">
                  <c:v>413.32886880000001</c:v>
                </c:pt>
                <c:pt idx="41611">
                  <c:v>413.33880479999999</c:v>
                </c:pt>
                <c:pt idx="41612">
                  <c:v>413.34873979999998</c:v>
                </c:pt>
                <c:pt idx="41613">
                  <c:v>413.35867480000002</c:v>
                </c:pt>
                <c:pt idx="41614">
                  <c:v>413.3686108</c:v>
                </c:pt>
                <c:pt idx="41615">
                  <c:v>413.37854579999998</c:v>
                </c:pt>
                <c:pt idx="41616">
                  <c:v>413.38848080000002</c:v>
                </c:pt>
                <c:pt idx="41617">
                  <c:v>413.39841680000001</c:v>
                </c:pt>
                <c:pt idx="41618">
                  <c:v>413.40835179999999</c:v>
                </c:pt>
                <c:pt idx="41619">
                  <c:v>413.41828679999998</c:v>
                </c:pt>
                <c:pt idx="41620">
                  <c:v>413.42822180000002</c:v>
                </c:pt>
                <c:pt idx="41621">
                  <c:v>413.4381578</c:v>
                </c:pt>
                <c:pt idx="41622">
                  <c:v>413.44809279999998</c:v>
                </c:pt>
                <c:pt idx="41623">
                  <c:v>413.45802780000002</c:v>
                </c:pt>
                <c:pt idx="41624">
                  <c:v>413.46796380000001</c:v>
                </c:pt>
                <c:pt idx="41625">
                  <c:v>413.47789879999999</c:v>
                </c:pt>
                <c:pt idx="41626">
                  <c:v>413.48783379999998</c:v>
                </c:pt>
                <c:pt idx="41627">
                  <c:v>413.49776980000001</c:v>
                </c:pt>
                <c:pt idx="41628">
                  <c:v>413.5077048</c:v>
                </c:pt>
                <c:pt idx="41629">
                  <c:v>413.51763979999998</c:v>
                </c:pt>
                <c:pt idx="41630">
                  <c:v>413.52757580000002</c:v>
                </c:pt>
                <c:pt idx="41631">
                  <c:v>413.53751080000001</c:v>
                </c:pt>
                <c:pt idx="41632">
                  <c:v>413.54744579999999</c:v>
                </c:pt>
                <c:pt idx="41633">
                  <c:v>413.55738079999998</c:v>
                </c:pt>
                <c:pt idx="41634">
                  <c:v>413.56731680000001</c:v>
                </c:pt>
                <c:pt idx="41635">
                  <c:v>413.5772518</c:v>
                </c:pt>
                <c:pt idx="41636">
                  <c:v>413.58718679999998</c:v>
                </c:pt>
                <c:pt idx="41637">
                  <c:v>413.59712280000002</c:v>
                </c:pt>
                <c:pt idx="41638">
                  <c:v>413.60705780000001</c:v>
                </c:pt>
                <c:pt idx="41639">
                  <c:v>413.61699279999999</c:v>
                </c:pt>
                <c:pt idx="41640">
                  <c:v>413.62692879999997</c:v>
                </c:pt>
                <c:pt idx="41641">
                  <c:v>413.63686380000001</c:v>
                </c:pt>
                <c:pt idx="41642">
                  <c:v>413.6467988</c:v>
                </c:pt>
                <c:pt idx="41643">
                  <c:v>413.65673479999998</c:v>
                </c:pt>
                <c:pt idx="41644">
                  <c:v>413.66666980000002</c:v>
                </c:pt>
                <c:pt idx="41645">
                  <c:v>413.67660480000001</c:v>
                </c:pt>
                <c:pt idx="41646">
                  <c:v>413.68653979999999</c:v>
                </c:pt>
                <c:pt idx="41647">
                  <c:v>413.69647579999997</c:v>
                </c:pt>
                <c:pt idx="41648">
                  <c:v>413.70641080000001</c:v>
                </c:pt>
                <c:pt idx="41649">
                  <c:v>413.7163458</c:v>
                </c:pt>
                <c:pt idx="41650">
                  <c:v>413.72628179999998</c:v>
                </c:pt>
                <c:pt idx="41651">
                  <c:v>413.73621680000002</c:v>
                </c:pt>
                <c:pt idx="41652">
                  <c:v>413.74615180000001</c:v>
                </c:pt>
                <c:pt idx="41653">
                  <c:v>413.75608779999999</c:v>
                </c:pt>
                <c:pt idx="41654">
                  <c:v>413.76602279999997</c:v>
                </c:pt>
                <c:pt idx="41655">
                  <c:v>413.77595780000001</c:v>
                </c:pt>
                <c:pt idx="41656">
                  <c:v>413.7858938</c:v>
                </c:pt>
                <c:pt idx="41657">
                  <c:v>413.79582879999998</c:v>
                </c:pt>
                <c:pt idx="41658">
                  <c:v>413.80576380000002</c:v>
                </c:pt>
                <c:pt idx="41659">
                  <c:v>413.81569880000001</c:v>
                </c:pt>
                <c:pt idx="41660">
                  <c:v>413.82563479999999</c:v>
                </c:pt>
                <c:pt idx="41661">
                  <c:v>413.83556979999997</c:v>
                </c:pt>
                <c:pt idx="41662">
                  <c:v>413.84550480000001</c:v>
                </c:pt>
                <c:pt idx="41663">
                  <c:v>413.85543969999998</c:v>
                </c:pt>
                <c:pt idx="41664">
                  <c:v>413.86537470000002</c:v>
                </c:pt>
                <c:pt idx="41665">
                  <c:v>413.8753097</c:v>
                </c:pt>
                <c:pt idx="41666">
                  <c:v>413.88524569999998</c:v>
                </c:pt>
                <c:pt idx="41667">
                  <c:v>413.89518070000003</c:v>
                </c:pt>
                <c:pt idx="41668">
                  <c:v>413.90511570000001</c:v>
                </c:pt>
                <c:pt idx="41669">
                  <c:v>413.91505169999999</c:v>
                </c:pt>
                <c:pt idx="41670">
                  <c:v>413.92498669999998</c:v>
                </c:pt>
                <c:pt idx="41671">
                  <c:v>413.93492170000002</c:v>
                </c:pt>
                <c:pt idx="41672">
                  <c:v>413.9448577</c:v>
                </c:pt>
                <c:pt idx="41673">
                  <c:v>413.95479269999998</c:v>
                </c:pt>
                <c:pt idx="41674">
                  <c:v>413.96472770000003</c:v>
                </c:pt>
                <c:pt idx="41675">
                  <c:v>413.97466270000001</c:v>
                </c:pt>
                <c:pt idx="41676">
                  <c:v>413.98459869999999</c:v>
                </c:pt>
                <c:pt idx="41677">
                  <c:v>413.99453369999998</c:v>
                </c:pt>
                <c:pt idx="41678">
                  <c:v>414.00446870000002</c:v>
                </c:pt>
                <c:pt idx="41679">
                  <c:v>414.0144047</c:v>
                </c:pt>
                <c:pt idx="41680">
                  <c:v>414.02433969999998</c:v>
                </c:pt>
                <c:pt idx="41681">
                  <c:v>414.03427470000003</c:v>
                </c:pt>
                <c:pt idx="41682">
                  <c:v>414.04421070000001</c:v>
                </c:pt>
                <c:pt idx="41683">
                  <c:v>414.05414569999999</c:v>
                </c:pt>
                <c:pt idx="41684">
                  <c:v>414.06408069999998</c:v>
                </c:pt>
                <c:pt idx="41685">
                  <c:v>414.07401670000002</c:v>
                </c:pt>
                <c:pt idx="41686">
                  <c:v>414.0839517</c:v>
                </c:pt>
                <c:pt idx="41687">
                  <c:v>414.09388669999998</c:v>
                </c:pt>
                <c:pt idx="41688">
                  <c:v>414.10382270000002</c:v>
                </c:pt>
                <c:pt idx="41689">
                  <c:v>414.11375770000001</c:v>
                </c:pt>
                <c:pt idx="41690">
                  <c:v>414.12369269999999</c:v>
                </c:pt>
                <c:pt idx="41691">
                  <c:v>414.13362869999997</c:v>
                </c:pt>
                <c:pt idx="41692">
                  <c:v>414.14356370000002</c:v>
                </c:pt>
                <c:pt idx="41693">
                  <c:v>414.1534987</c:v>
                </c:pt>
                <c:pt idx="41694">
                  <c:v>414.16343369999998</c:v>
                </c:pt>
                <c:pt idx="41695">
                  <c:v>414.17336970000002</c:v>
                </c:pt>
                <c:pt idx="41696">
                  <c:v>414.18330470000001</c:v>
                </c:pt>
                <c:pt idx="41697">
                  <c:v>414.19323969999999</c:v>
                </c:pt>
                <c:pt idx="41698">
                  <c:v>414.20317569999997</c:v>
                </c:pt>
                <c:pt idx="41699">
                  <c:v>414.21311070000002</c:v>
                </c:pt>
                <c:pt idx="41700">
                  <c:v>414.2230457</c:v>
                </c:pt>
                <c:pt idx="41701">
                  <c:v>414.23298169999998</c:v>
                </c:pt>
                <c:pt idx="41702">
                  <c:v>414.24291670000002</c:v>
                </c:pt>
                <c:pt idx="41703">
                  <c:v>414.25285170000001</c:v>
                </c:pt>
                <c:pt idx="41704">
                  <c:v>414.26278769999999</c:v>
                </c:pt>
                <c:pt idx="41705">
                  <c:v>414.27272269999997</c:v>
                </c:pt>
                <c:pt idx="41706">
                  <c:v>414.28265770000002</c:v>
                </c:pt>
                <c:pt idx="41707">
                  <c:v>414.2925937</c:v>
                </c:pt>
                <c:pt idx="41708">
                  <c:v>414.30252869999998</c:v>
                </c:pt>
                <c:pt idx="41709">
                  <c:v>414.31246370000002</c:v>
                </c:pt>
                <c:pt idx="41710">
                  <c:v>414.32239870000001</c:v>
                </c:pt>
                <c:pt idx="41711">
                  <c:v>414.33233469999999</c:v>
                </c:pt>
                <c:pt idx="41712">
                  <c:v>414.34226969999997</c:v>
                </c:pt>
                <c:pt idx="41713">
                  <c:v>414.35220470000002</c:v>
                </c:pt>
                <c:pt idx="41714">
                  <c:v>414.3621407</c:v>
                </c:pt>
                <c:pt idx="41715">
                  <c:v>414.37207569999998</c:v>
                </c:pt>
                <c:pt idx="41716">
                  <c:v>414.38201070000002</c:v>
                </c:pt>
                <c:pt idx="41717">
                  <c:v>414.39194670000001</c:v>
                </c:pt>
                <c:pt idx="41718">
                  <c:v>414.40188169999999</c:v>
                </c:pt>
                <c:pt idx="41719">
                  <c:v>414.41181669999997</c:v>
                </c:pt>
                <c:pt idx="41720">
                  <c:v>414.42175270000001</c:v>
                </c:pt>
                <c:pt idx="41721">
                  <c:v>414.4316877</c:v>
                </c:pt>
                <c:pt idx="41722">
                  <c:v>414.44162269999998</c:v>
                </c:pt>
                <c:pt idx="41723">
                  <c:v>414.45155870000002</c:v>
                </c:pt>
                <c:pt idx="41724">
                  <c:v>414.46149370000001</c:v>
                </c:pt>
                <c:pt idx="41725">
                  <c:v>414.47142869999999</c:v>
                </c:pt>
                <c:pt idx="41726">
                  <c:v>414.48136469999997</c:v>
                </c:pt>
                <c:pt idx="41727">
                  <c:v>414.49129970000001</c:v>
                </c:pt>
                <c:pt idx="41728">
                  <c:v>414.5012347</c:v>
                </c:pt>
                <c:pt idx="41729">
                  <c:v>414.51116969999998</c:v>
                </c:pt>
                <c:pt idx="41730">
                  <c:v>414.52110570000002</c:v>
                </c:pt>
                <c:pt idx="41731">
                  <c:v>414.53104070000001</c:v>
                </c:pt>
                <c:pt idx="41732">
                  <c:v>414.54097569999999</c:v>
                </c:pt>
                <c:pt idx="41733">
                  <c:v>414.55091169999997</c:v>
                </c:pt>
                <c:pt idx="41734">
                  <c:v>414.56084670000001</c:v>
                </c:pt>
                <c:pt idx="41735">
                  <c:v>414.5707817</c:v>
                </c:pt>
                <c:pt idx="41736">
                  <c:v>414.58071769999998</c:v>
                </c:pt>
                <c:pt idx="41737">
                  <c:v>414.59065270000002</c:v>
                </c:pt>
                <c:pt idx="41738">
                  <c:v>414.60058770000001</c:v>
                </c:pt>
                <c:pt idx="41739">
                  <c:v>414.61052369999999</c:v>
                </c:pt>
                <c:pt idx="41740">
                  <c:v>414.62045869999997</c:v>
                </c:pt>
                <c:pt idx="41741">
                  <c:v>414.63039370000001</c:v>
                </c:pt>
                <c:pt idx="41742">
                  <c:v>414.6403297</c:v>
                </c:pt>
                <c:pt idx="41743">
                  <c:v>414.65026469999998</c:v>
                </c:pt>
                <c:pt idx="41744">
                  <c:v>414.66019970000002</c:v>
                </c:pt>
                <c:pt idx="41745">
                  <c:v>414.6701357</c:v>
                </c:pt>
                <c:pt idx="41746">
                  <c:v>414.68007069999999</c:v>
                </c:pt>
                <c:pt idx="41747">
                  <c:v>414.69000569999997</c:v>
                </c:pt>
                <c:pt idx="41748">
                  <c:v>414.69994070000001</c:v>
                </c:pt>
                <c:pt idx="41749">
                  <c:v>414.7098767</c:v>
                </c:pt>
                <c:pt idx="41750">
                  <c:v>414.71981169999998</c:v>
                </c:pt>
                <c:pt idx="41751">
                  <c:v>414.72974670000002</c:v>
                </c:pt>
                <c:pt idx="41752">
                  <c:v>414.7396827</c:v>
                </c:pt>
                <c:pt idx="41753">
                  <c:v>414.74961769999999</c:v>
                </c:pt>
                <c:pt idx="41754">
                  <c:v>414.75955269999997</c:v>
                </c:pt>
                <c:pt idx="41755">
                  <c:v>414.76948870000001</c:v>
                </c:pt>
                <c:pt idx="41756">
                  <c:v>414.7794237</c:v>
                </c:pt>
                <c:pt idx="41757">
                  <c:v>414.78935869999998</c:v>
                </c:pt>
                <c:pt idx="41758">
                  <c:v>414.79929470000002</c:v>
                </c:pt>
                <c:pt idx="41759">
                  <c:v>414.8092297</c:v>
                </c:pt>
                <c:pt idx="41760">
                  <c:v>414.81916469999999</c:v>
                </c:pt>
                <c:pt idx="41761">
                  <c:v>414.82910070000003</c:v>
                </c:pt>
                <c:pt idx="41762">
                  <c:v>414.83903570000001</c:v>
                </c:pt>
                <c:pt idx="41763">
                  <c:v>414.8489707</c:v>
                </c:pt>
                <c:pt idx="41764">
                  <c:v>414.85890799999999</c:v>
                </c:pt>
                <c:pt idx="41765">
                  <c:v>414.86884300000003</c:v>
                </c:pt>
                <c:pt idx="41766">
                  <c:v>414.87877800000001</c:v>
                </c:pt>
                <c:pt idx="41767">
                  <c:v>414.88871399999999</c:v>
                </c:pt>
                <c:pt idx="41768">
                  <c:v>414.89864899999998</c:v>
                </c:pt>
                <c:pt idx="41769">
                  <c:v>414.90858400000002</c:v>
                </c:pt>
                <c:pt idx="41770">
                  <c:v>414.918519</c:v>
                </c:pt>
                <c:pt idx="41771">
                  <c:v>414.92845499999999</c:v>
                </c:pt>
                <c:pt idx="41772">
                  <c:v>414.93839000000003</c:v>
                </c:pt>
                <c:pt idx="41773">
                  <c:v>414.94832500000001</c:v>
                </c:pt>
                <c:pt idx="41774">
                  <c:v>414.95826099999999</c:v>
                </c:pt>
                <c:pt idx="41775">
                  <c:v>414.96819599999998</c:v>
                </c:pt>
                <c:pt idx="41776">
                  <c:v>414.97813100000002</c:v>
                </c:pt>
                <c:pt idx="41777">
                  <c:v>414.988067</c:v>
                </c:pt>
                <c:pt idx="41778">
                  <c:v>414.99800199999999</c:v>
                </c:pt>
                <c:pt idx="41779">
                  <c:v>415.00793700000003</c:v>
                </c:pt>
                <c:pt idx="41780">
                  <c:v>415.01787300000001</c:v>
                </c:pt>
                <c:pt idx="41781">
                  <c:v>415.02780799999999</c:v>
                </c:pt>
                <c:pt idx="41782">
                  <c:v>415.03774299999998</c:v>
                </c:pt>
                <c:pt idx="41783">
                  <c:v>415.04767900000002</c:v>
                </c:pt>
                <c:pt idx="41784">
                  <c:v>415.057614</c:v>
                </c:pt>
                <c:pt idx="41785">
                  <c:v>415.06754899999999</c:v>
                </c:pt>
                <c:pt idx="41786">
                  <c:v>415.07748500000002</c:v>
                </c:pt>
                <c:pt idx="41787">
                  <c:v>415.08742000000001</c:v>
                </c:pt>
                <c:pt idx="41788">
                  <c:v>415.09735499999999</c:v>
                </c:pt>
                <c:pt idx="41789">
                  <c:v>415.10729099999998</c:v>
                </c:pt>
                <c:pt idx="41790">
                  <c:v>415.11722600000002</c:v>
                </c:pt>
                <c:pt idx="41791">
                  <c:v>415.127161</c:v>
                </c:pt>
                <c:pt idx="41792">
                  <c:v>415.13709699999998</c:v>
                </c:pt>
                <c:pt idx="41793">
                  <c:v>415.14703200000002</c:v>
                </c:pt>
                <c:pt idx="41794">
                  <c:v>415.15696700000001</c:v>
                </c:pt>
                <c:pt idx="41795">
                  <c:v>415.16690199999999</c:v>
                </c:pt>
                <c:pt idx="41796">
                  <c:v>415.17683799999998</c:v>
                </c:pt>
                <c:pt idx="41797">
                  <c:v>415.18677300000002</c:v>
                </c:pt>
                <c:pt idx="41798">
                  <c:v>415.196708</c:v>
                </c:pt>
                <c:pt idx="41799">
                  <c:v>415.20664399999998</c:v>
                </c:pt>
                <c:pt idx="41800">
                  <c:v>415.21657900000002</c:v>
                </c:pt>
                <c:pt idx="41801">
                  <c:v>415.22651400000001</c:v>
                </c:pt>
                <c:pt idx="41802">
                  <c:v>415.23644999999999</c:v>
                </c:pt>
                <c:pt idx="41803">
                  <c:v>415.24638499999998</c:v>
                </c:pt>
                <c:pt idx="41804">
                  <c:v>415.25632000000002</c:v>
                </c:pt>
                <c:pt idx="41805">
                  <c:v>415.266256</c:v>
                </c:pt>
                <c:pt idx="41806">
                  <c:v>415.27619099999998</c:v>
                </c:pt>
                <c:pt idx="41807">
                  <c:v>415.28612600000002</c:v>
                </c:pt>
                <c:pt idx="41808">
                  <c:v>415.29606200000001</c:v>
                </c:pt>
                <c:pt idx="41809">
                  <c:v>415.30599699999999</c:v>
                </c:pt>
                <c:pt idx="41810">
                  <c:v>415.31593199999998</c:v>
                </c:pt>
                <c:pt idx="41811">
                  <c:v>415.32586800000001</c:v>
                </c:pt>
                <c:pt idx="41812">
                  <c:v>415.335803</c:v>
                </c:pt>
                <c:pt idx="41813">
                  <c:v>415.34573799999998</c:v>
                </c:pt>
                <c:pt idx="41814">
                  <c:v>415.35567400000002</c:v>
                </c:pt>
                <c:pt idx="41815">
                  <c:v>415.36560900000001</c:v>
                </c:pt>
                <c:pt idx="41816">
                  <c:v>415.37554399999999</c:v>
                </c:pt>
                <c:pt idx="41817">
                  <c:v>415.38547899999998</c:v>
                </c:pt>
                <c:pt idx="41818">
                  <c:v>415.39541500000001</c:v>
                </c:pt>
                <c:pt idx="41819">
                  <c:v>415.40535</c:v>
                </c:pt>
                <c:pt idx="41820">
                  <c:v>415.41528499999998</c:v>
                </c:pt>
                <c:pt idx="41821">
                  <c:v>415.42522100000002</c:v>
                </c:pt>
                <c:pt idx="41822">
                  <c:v>415.43515600000001</c:v>
                </c:pt>
                <c:pt idx="41823">
                  <c:v>415.44509099999999</c:v>
                </c:pt>
                <c:pt idx="41824">
                  <c:v>415.45502699999997</c:v>
                </c:pt>
                <c:pt idx="41825">
                  <c:v>415.46496200000001</c:v>
                </c:pt>
                <c:pt idx="41826">
                  <c:v>415.474897</c:v>
                </c:pt>
                <c:pt idx="41827">
                  <c:v>415.48483299999998</c:v>
                </c:pt>
                <c:pt idx="41828">
                  <c:v>415.49476800000002</c:v>
                </c:pt>
                <c:pt idx="41829">
                  <c:v>415.50470300000001</c:v>
                </c:pt>
                <c:pt idx="41830">
                  <c:v>415.51463899999999</c:v>
                </c:pt>
                <c:pt idx="41831">
                  <c:v>415.52457399999997</c:v>
                </c:pt>
                <c:pt idx="41832">
                  <c:v>415.53450900000001</c:v>
                </c:pt>
                <c:pt idx="41833">
                  <c:v>415.544445</c:v>
                </c:pt>
                <c:pt idx="41834">
                  <c:v>415.55437999999998</c:v>
                </c:pt>
                <c:pt idx="41835">
                  <c:v>415.56431500000002</c:v>
                </c:pt>
                <c:pt idx="41836">
                  <c:v>415.574251</c:v>
                </c:pt>
                <c:pt idx="41837">
                  <c:v>415.58418599999999</c:v>
                </c:pt>
                <c:pt idx="41838">
                  <c:v>415.59412099999997</c:v>
                </c:pt>
                <c:pt idx="41839">
                  <c:v>415.60405700000001</c:v>
                </c:pt>
                <c:pt idx="41840">
                  <c:v>415.613992</c:v>
                </c:pt>
                <c:pt idx="41841">
                  <c:v>415.62392699999998</c:v>
                </c:pt>
                <c:pt idx="41842">
                  <c:v>415.63386300000002</c:v>
                </c:pt>
                <c:pt idx="41843">
                  <c:v>415.643798</c:v>
                </c:pt>
                <c:pt idx="41844">
                  <c:v>415.65373299999999</c:v>
                </c:pt>
                <c:pt idx="41845">
                  <c:v>415.66366900000003</c:v>
                </c:pt>
                <c:pt idx="41846">
                  <c:v>415.67360400000001</c:v>
                </c:pt>
                <c:pt idx="41847">
                  <c:v>415.683539</c:v>
                </c:pt>
                <c:pt idx="41848">
                  <c:v>415.69347499999998</c:v>
                </c:pt>
                <c:pt idx="41849">
                  <c:v>415.70341000000002</c:v>
                </c:pt>
                <c:pt idx="41850">
                  <c:v>415.713345</c:v>
                </c:pt>
                <c:pt idx="41851">
                  <c:v>415.72328099999999</c:v>
                </c:pt>
                <c:pt idx="41852">
                  <c:v>415.73321600000003</c:v>
                </c:pt>
                <c:pt idx="41853">
                  <c:v>415.74315100000001</c:v>
                </c:pt>
                <c:pt idx="41854">
                  <c:v>415.75308699999999</c:v>
                </c:pt>
                <c:pt idx="41855">
                  <c:v>415.76302199999998</c:v>
                </c:pt>
                <c:pt idx="41856">
                  <c:v>415.77295700000002</c:v>
                </c:pt>
                <c:pt idx="41857">
                  <c:v>415.782893</c:v>
                </c:pt>
                <c:pt idx="41858">
                  <c:v>415.79282799999999</c:v>
                </c:pt>
                <c:pt idx="41859">
                  <c:v>415.80276300000003</c:v>
                </c:pt>
                <c:pt idx="41860">
                  <c:v>415.81269800000001</c:v>
                </c:pt>
                <c:pt idx="41861">
                  <c:v>415.82263399999999</c:v>
                </c:pt>
                <c:pt idx="41862">
                  <c:v>415.83256899999998</c:v>
                </c:pt>
                <c:pt idx="41863">
                  <c:v>415.84250400000002</c:v>
                </c:pt>
                <c:pt idx="41864">
                  <c:v>415.85244</c:v>
                </c:pt>
                <c:pt idx="41865">
                  <c:v>415.86237460000001</c:v>
                </c:pt>
                <c:pt idx="41866">
                  <c:v>415.87230959999999</c:v>
                </c:pt>
                <c:pt idx="41867">
                  <c:v>415.88224559999998</c:v>
                </c:pt>
                <c:pt idx="41868">
                  <c:v>415.89218060000002</c:v>
                </c:pt>
                <c:pt idx="41869">
                  <c:v>415.9021156</c:v>
                </c:pt>
                <c:pt idx="41870">
                  <c:v>415.91205159999998</c:v>
                </c:pt>
                <c:pt idx="41871">
                  <c:v>415.92198660000003</c:v>
                </c:pt>
                <c:pt idx="41872">
                  <c:v>415.93192160000001</c:v>
                </c:pt>
                <c:pt idx="41873">
                  <c:v>415.94185759999999</c:v>
                </c:pt>
                <c:pt idx="41874">
                  <c:v>415.95179259999998</c:v>
                </c:pt>
                <c:pt idx="41875">
                  <c:v>415.96172760000002</c:v>
                </c:pt>
                <c:pt idx="41876">
                  <c:v>415.9716636</c:v>
                </c:pt>
                <c:pt idx="41877">
                  <c:v>415.98159859999998</c:v>
                </c:pt>
                <c:pt idx="41878">
                  <c:v>415.99153360000003</c:v>
                </c:pt>
                <c:pt idx="41879">
                  <c:v>416.00146960000001</c:v>
                </c:pt>
                <c:pt idx="41880">
                  <c:v>416.01140459999999</c:v>
                </c:pt>
                <c:pt idx="41881">
                  <c:v>416.02133959999998</c:v>
                </c:pt>
                <c:pt idx="41882">
                  <c:v>416.03127560000001</c:v>
                </c:pt>
                <c:pt idx="41883">
                  <c:v>416.0412106</c:v>
                </c:pt>
                <c:pt idx="41884">
                  <c:v>416.05114559999998</c:v>
                </c:pt>
                <c:pt idx="41885">
                  <c:v>416.06108160000002</c:v>
                </c:pt>
                <c:pt idx="41886">
                  <c:v>416.07101660000001</c:v>
                </c:pt>
                <c:pt idx="41887">
                  <c:v>416.08095159999999</c:v>
                </c:pt>
                <c:pt idx="41888">
                  <c:v>416.09088759999997</c:v>
                </c:pt>
                <c:pt idx="41889">
                  <c:v>416.10082260000001</c:v>
                </c:pt>
                <c:pt idx="41890">
                  <c:v>416.1107576</c:v>
                </c:pt>
                <c:pt idx="41891">
                  <c:v>416.12069359999998</c:v>
                </c:pt>
                <c:pt idx="41892">
                  <c:v>416.13062860000002</c:v>
                </c:pt>
                <c:pt idx="41893">
                  <c:v>416.14056360000001</c:v>
                </c:pt>
                <c:pt idx="41894">
                  <c:v>416.15049959999999</c:v>
                </c:pt>
                <c:pt idx="41895">
                  <c:v>416.16043459999997</c:v>
                </c:pt>
                <c:pt idx="41896">
                  <c:v>416.17036960000001</c:v>
                </c:pt>
                <c:pt idx="41897">
                  <c:v>416.1803056</c:v>
                </c:pt>
                <c:pt idx="41898">
                  <c:v>416.19024059999998</c:v>
                </c:pt>
                <c:pt idx="41899">
                  <c:v>416.20017560000002</c:v>
                </c:pt>
                <c:pt idx="41900">
                  <c:v>416.2101116</c:v>
                </c:pt>
                <c:pt idx="41901">
                  <c:v>416.22004659999999</c:v>
                </c:pt>
                <c:pt idx="41902">
                  <c:v>416.22998159999997</c:v>
                </c:pt>
                <c:pt idx="41903">
                  <c:v>416.23991760000001</c:v>
                </c:pt>
                <c:pt idx="41904">
                  <c:v>416.2498526</c:v>
                </c:pt>
                <c:pt idx="41905">
                  <c:v>416.25978759999998</c:v>
                </c:pt>
                <c:pt idx="41906">
                  <c:v>416.26972360000002</c:v>
                </c:pt>
                <c:pt idx="41907">
                  <c:v>416.2796586</c:v>
                </c:pt>
                <c:pt idx="41908">
                  <c:v>416.28959359999999</c:v>
                </c:pt>
                <c:pt idx="41909">
                  <c:v>416.29952960000003</c:v>
                </c:pt>
                <c:pt idx="41910">
                  <c:v>416.30946460000001</c:v>
                </c:pt>
                <c:pt idx="41911">
                  <c:v>416.3193996</c:v>
                </c:pt>
                <c:pt idx="41912">
                  <c:v>416.32933559999998</c:v>
                </c:pt>
                <c:pt idx="41913">
                  <c:v>416.33927060000002</c:v>
                </c:pt>
                <c:pt idx="41914">
                  <c:v>416.3492056</c:v>
                </c:pt>
                <c:pt idx="41915">
                  <c:v>416.35914159999999</c:v>
                </c:pt>
                <c:pt idx="41916">
                  <c:v>416.36907660000003</c:v>
                </c:pt>
                <c:pt idx="41917">
                  <c:v>416.37901160000001</c:v>
                </c:pt>
                <c:pt idx="41918">
                  <c:v>416.38894759999999</c:v>
                </c:pt>
                <c:pt idx="41919">
                  <c:v>416.39888259999998</c:v>
                </c:pt>
                <c:pt idx="41920">
                  <c:v>416.40881760000002</c:v>
                </c:pt>
                <c:pt idx="41921">
                  <c:v>416.4187536</c:v>
                </c:pt>
                <c:pt idx="41922">
                  <c:v>416.42868859999999</c:v>
                </c:pt>
                <c:pt idx="41923">
                  <c:v>416.43862360000003</c:v>
                </c:pt>
                <c:pt idx="41924">
                  <c:v>416.44855960000001</c:v>
                </c:pt>
                <c:pt idx="41925">
                  <c:v>416.45849459999999</c:v>
                </c:pt>
                <c:pt idx="41926">
                  <c:v>416.46842959999998</c:v>
                </c:pt>
                <c:pt idx="41927">
                  <c:v>416.47836560000002</c:v>
                </c:pt>
                <c:pt idx="41928">
                  <c:v>416.4883006</c:v>
                </c:pt>
                <c:pt idx="41929">
                  <c:v>416.49823559999999</c:v>
                </c:pt>
                <c:pt idx="41930">
                  <c:v>416.50817160000003</c:v>
                </c:pt>
                <c:pt idx="41931">
                  <c:v>416.51810660000001</c:v>
                </c:pt>
                <c:pt idx="41932">
                  <c:v>416.52804159999999</c:v>
                </c:pt>
                <c:pt idx="41933">
                  <c:v>416.53797759999998</c:v>
                </c:pt>
                <c:pt idx="41934">
                  <c:v>416.54791260000002</c:v>
                </c:pt>
                <c:pt idx="41935">
                  <c:v>416.5578476</c:v>
                </c:pt>
                <c:pt idx="41936">
                  <c:v>416.56778359999998</c:v>
                </c:pt>
                <c:pt idx="41937">
                  <c:v>416.57771860000003</c:v>
                </c:pt>
                <c:pt idx="41938">
                  <c:v>416.58765360000001</c:v>
                </c:pt>
                <c:pt idx="41939">
                  <c:v>416.59758959999999</c:v>
                </c:pt>
                <c:pt idx="41940">
                  <c:v>416.60752459999998</c:v>
                </c:pt>
                <c:pt idx="41941">
                  <c:v>416.61745960000002</c:v>
                </c:pt>
                <c:pt idx="41942">
                  <c:v>416.6273956</c:v>
                </c:pt>
                <c:pt idx="41943">
                  <c:v>416.63733059999998</c:v>
                </c:pt>
                <c:pt idx="41944">
                  <c:v>416.64726560000003</c:v>
                </c:pt>
                <c:pt idx="41945">
                  <c:v>416.65720160000001</c:v>
                </c:pt>
                <c:pt idx="41946">
                  <c:v>416.66713659999999</c:v>
                </c:pt>
                <c:pt idx="41947">
                  <c:v>416.67707159999998</c:v>
                </c:pt>
                <c:pt idx="41948">
                  <c:v>416.68700760000002</c:v>
                </c:pt>
                <c:pt idx="41949">
                  <c:v>416.6969426</c:v>
                </c:pt>
                <c:pt idx="41950">
                  <c:v>416.70687759999998</c:v>
                </c:pt>
                <c:pt idx="41951">
                  <c:v>416.71681360000002</c:v>
                </c:pt>
                <c:pt idx="41952">
                  <c:v>416.72674860000001</c:v>
                </c:pt>
                <c:pt idx="41953">
                  <c:v>416.73668359999999</c:v>
                </c:pt>
                <c:pt idx="41954">
                  <c:v>416.74661959999997</c:v>
                </c:pt>
                <c:pt idx="41955">
                  <c:v>416.75655460000002</c:v>
                </c:pt>
                <c:pt idx="41956">
                  <c:v>416.7664896</c:v>
                </c:pt>
                <c:pt idx="41957">
                  <c:v>416.77642559999998</c:v>
                </c:pt>
                <c:pt idx="41958">
                  <c:v>416.78636060000002</c:v>
                </c:pt>
                <c:pt idx="41959">
                  <c:v>416.79629560000001</c:v>
                </c:pt>
                <c:pt idx="41960">
                  <c:v>416.80623159999999</c:v>
                </c:pt>
                <c:pt idx="41961">
                  <c:v>416.81616659999997</c:v>
                </c:pt>
                <c:pt idx="41962">
                  <c:v>416.82610160000002</c:v>
                </c:pt>
                <c:pt idx="41963">
                  <c:v>416.8360376</c:v>
                </c:pt>
                <c:pt idx="41964">
                  <c:v>416.84597259999998</c:v>
                </c:pt>
                <c:pt idx="41965">
                  <c:v>416.85590760000002</c:v>
                </c:pt>
                <c:pt idx="41966">
                  <c:v>416.8658428</c:v>
                </c:pt>
                <c:pt idx="41967">
                  <c:v>416.87577779999998</c:v>
                </c:pt>
                <c:pt idx="41968">
                  <c:v>416.88571380000002</c:v>
                </c:pt>
                <c:pt idx="41969">
                  <c:v>416.8956488</c:v>
                </c:pt>
                <c:pt idx="41970">
                  <c:v>416.90558379999999</c:v>
                </c:pt>
                <c:pt idx="41971">
                  <c:v>416.91551879999997</c:v>
                </c:pt>
                <c:pt idx="41972">
                  <c:v>416.92545480000001</c:v>
                </c:pt>
                <c:pt idx="41973">
                  <c:v>416.9353898</c:v>
                </c:pt>
                <c:pt idx="41974">
                  <c:v>416.94532579999998</c:v>
                </c:pt>
                <c:pt idx="41975">
                  <c:v>416.95526080000002</c:v>
                </c:pt>
                <c:pt idx="41976">
                  <c:v>416.9651958</c:v>
                </c:pt>
                <c:pt idx="41977">
                  <c:v>416.97513179999999</c:v>
                </c:pt>
                <c:pt idx="41978">
                  <c:v>416.98506680000003</c:v>
                </c:pt>
                <c:pt idx="41979">
                  <c:v>416.99500180000001</c:v>
                </c:pt>
                <c:pt idx="41980">
                  <c:v>417.00493779999999</c:v>
                </c:pt>
                <c:pt idx="41981">
                  <c:v>417.01487279999998</c:v>
                </c:pt>
                <c:pt idx="41982">
                  <c:v>417.02480780000002</c:v>
                </c:pt>
                <c:pt idx="41983">
                  <c:v>417.0347438</c:v>
                </c:pt>
                <c:pt idx="41984">
                  <c:v>417.04467879999999</c:v>
                </c:pt>
                <c:pt idx="41985">
                  <c:v>417.05461380000003</c:v>
                </c:pt>
                <c:pt idx="41986">
                  <c:v>417.06454980000001</c:v>
                </c:pt>
                <c:pt idx="41987">
                  <c:v>417.07448479999999</c:v>
                </c:pt>
                <c:pt idx="41988">
                  <c:v>417.08441979999998</c:v>
                </c:pt>
                <c:pt idx="41989">
                  <c:v>417.09435580000002</c:v>
                </c:pt>
                <c:pt idx="41990">
                  <c:v>417.1042908</c:v>
                </c:pt>
                <c:pt idx="41991">
                  <c:v>417.11422579999999</c:v>
                </c:pt>
                <c:pt idx="41992">
                  <c:v>417.12416180000002</c:v>
                </c:pt>
                <c:pt idx="41993">
                  <c:v>417.13409680000001</c:v>
                </c:pt>
                <c:pt idx="41994">
                  <c:v>417.14403179999999</c:v>
                </c:pt>
                <c:pt idx="41995">
                  <c:v>417.15396779999998</c:v>
                </c:pt>
                <c:pt idx="41996">
                  <c:v>417.16390280000002</c:v>
                </c:pt>
                <c:pt idx="41997">
                  <c:v>417.1738378</c:v>
                </c:pt>
                <c:pt idx="41998">
                  <c:v>417.18377379999998</c:v>
                </c:pt>
                <c:pt idx="41999">
                  <c:v>417.19370880000002</c:v>
                </c:pt>
                <c:pt idx="42000">
                  <c:v>417.20364380000001</c:v>
                </c:pt>
                <c:pt idx="42001">
                  <c:v>417.21357979999999</c:v>
                </c:pt>
                <c:pt idx="42002">
                  <c:v>417.22351479999998</c:v>
                </c:pt>
                <c:pt idx="42003">
                  <c:v>417.23345080000001</c:v>
                </c:pt>
                <c:pt idx="42004">
                  <c:v>417.2433858</c:v>
                </c:pt>
                <c:pt idx="42005">
                  <c:v>417.25332079999998</c:v>
                </c:pt>
                <c:pt idx="42006">
                  <c:v>417.26325680000002</c:v>
                </c:pt>
                <c:pt idx="42007">
                  <c:v>417.27319180000001</c:v>
                </c:pt>
                <c:pt idx="42008">
                  <c:v>417.28312679999999</c:v>
                </c:pt>
                <c:pt idx="42009">
                  <c:v>417.29306279999997</c:v>
                </c:pt>
                <c:pt idx="42010">
                  <c:v>417.30299780000001</c:v>
                </c:pt>
                <c:pt idx="42011">
                  <c:v>417.3129328</c:v>
                </c:pt>
                <c:pt idx="42012">
                  <c:v>417.32286879999998</c:v>
                </c:pt>
                <c:pt idx="42013">
                  <c:v>417.33280380000002</c:v>
                </c:pt>
                <c:pt idx="42014">
                  <c:v>417.34273880000001</c:v>
                </c:pt>
                <c:pt idx="42015">
                  <c:v>417.35267479999999</c:v>
                </c:pt>
                <c:pt idx="42016">
                  <c:v>417.36260979999997</c:v>
                </c:pt>
                <c:pt idx="42017">
                  <c:v>417.37254480000001</c:v>
                </c:pt>
                <c:pt idx="42018">
                  <c:v>417.3824808</c:v>
                </c:pt>
                <c:pt idx="42019">
                  <c:v>417.39241579999998</c:v>
                </c:pt>
                <c:pt idx="42020">
                  <c:v>417.40235080000002</c:v>
                </c:pt>
                <c:pt idx="42021">
                  <c:v>417.4122868</c:v>
                </c:pt>
                <c:pt idx="42022">
                  <c:v>417.42222179999999</c:v>
                </c:pt>
                <c:pt idx="42023">
                  <c:v>417.43215679999997</c:v>
                </c:pt>
                <c:pt idx="42024">
                  <c:v>417.44209280000001</c:v>
                </c:pt>
                <c:pt idx="42025">
                  <c:v>417.4520278</c:v>
                </c:pt>
                <c:pt idx="42026">
                  <c:v>417.46196379999998</c:v>
                </c:pt>
                <c:pt idx="42027">
                  <c:v>417.47189880000002</c:v>
                </c:pt>
                <c:pt idx="42028">
                  <c:v>417.4818338</c:v>
                </c:pt>
                <c:pt idx="42029">
                  <c:v>417.49176979999999</c:v>
                </c:pt>
                <c:pt idx="42030">
                  <c:v>417.50170480000003</c:v>
                </c:pt>
                <c:pt idx="42031">
                  <c:v>417.51163980000001</c:v>
                </c:pt>
                <c:pt idx="42032">
                  <c:v>417.52157579999999</c:v>
                </c:pt>
                <c:pt idx="42033">
                  <c:v>417.53151079999998</c:v>
                </c:pt>
                <c:pt idx="42034">
                  <c:v>417.54144580000002</c:v>
                </c:pt>
                <c:pt idx="42035">
                  <c:v>417.5513818</c:v>
                </c:pt>
                <c:pt idx="42036">
                  <c:v>417.56131679999999</c:v>
                </c:pt>
                <c:pt idx="42037">
                  <c:v>417.57125180000003</c:v>
                </c:pt>
                <c:pt idx="42038">
                  <c:v>417.58118780000001</c:v>
                </c:pt>
                <c:pt idx="42039">
                  <c:v>417.59112279999999</c:v>
                </c:pt>
                <c:pt idx="42040">
                  <c:v>417.60105779999998</c:v>
                </c:pt>
                <c:pt idx="42041">
                  <c:v>417.61099380000002</c:v>
                </c:pt>
                <c:pt idx="42042">
                  <c:v>417.6209288</c:v>
                </c:pt>
                <c:pt idx="42043">
                  <c:v>417.63086379999999</c:v>
                </c:pt>
                <c:pt idx="42044">
                  <c:v>417.64079980000002</c:v>
                </c:pt>
                <c:pt idx="42045">
                  <c:v>417.65073480000001</c:v>
                </c:pt>
                <c:pt idx="42046">
                  <c:v>417.66067079999999</c:v>
                </c:pt>
                <c:pt idx="42047">
                  <c:v>417.67060579999998</c:v>
                </c:pt>
                <c:pt idx="42048">
                  <c:v>417.68054080000002</c:v>
                </c:pt>
                <c:pt idx="42049">
                  <c:v>417.6904768</c:v>
                </c:pt>
                <c:pt idx="42050">
                  <c:v>417.70041179999998</c:v>
                </c:pt>
                <c:pt idx="42051">
                  <c:v>417.71034680000002</c:v>
                </c:pt>
                <c:pt idx="42052">
                  <c:v>417.72028280000001</c:v>
                </c:pt>
                <c:pt idx="42053">
                  <c:v>417.73021779999999</c:v>
                </c:pt>
                <c:pt idx="42054">
                  <c:v>417.74015279999998</c:v>
                </c:pt>
                <c:pt idx="42055">
                  <c:v>417.75008880000001</c:v>
                </c:pt>
                <c:pt idx="42056">
                  <c:v>417.7600238</c:v>
                </c:pt>
                <c:pt idx="42057">
                  <c:v>417.76995879999998</c:v>
                </c:pt>
                <c:pt idx="42058">
                  <c:v>417.77989480000002</c:v>
                </c:pt>
                <c:pt idx="42059">
                  <c:v>417.78982980000001</c:v>
                </c:pt>
                <c:pt idx="42060">
                  <c:v>417.79976479999999</c:v>
                </c:pt>
                <c:pt idx="42061">
                  <c:v>417.80970079999997</c:v>
                </c:pt>
                <c:pt idx="42062">
                  <c:v>417.81963580000001</c:v>
                </c:pt>
                <c:pt idx="42063">
                  <c:v>417.8295718</c:v>
                </c:pt>
                <c:pt idx="42064">
                  <c:v>417.83950679999998</c:v>
                </c:pt>
                <c:pt idx="42065">
                  <c:v>417.84944180000002</c:v>
                </c:pt>
                <c:pt idx="42066">
                  <c:v>417.85937860000001</c:v>
                </c:pt>
                <c:pt idx="42067">
                  <c:v>417.8693136</c:v>
                </c:pt>
                <c:pt idx="42068">
                  <c:v>417.87924859999998</c:v>
                </c:pt>
                <c:pt idx="42069">
                  <c:v>417.88918460000002</c:v>
                </c:pt>
                <c:pt idx="42070">
                  <c:v>417.89911960000001</c:v>
                </c:pt>
                <c:pt idx="42071">
                  <c:v>417.90905459999999</c:v>
                </c:pt>
                <c:pt idx="42072">
                  <c:v>417.91899059999997</c:v>
                </c:pt>
                <c:pt idx="42073">
                  <c:v>417.92892560000001</c:v>
                </c:pt>
                <c:pt idx="42074">
                  <c:v>417.9388606</c:v>
                </c:pt>
                <c:pt idx="42075">
                  <c:v>417.94879659999998</c:v>
                </c:pt>
                <c:pt idx="42076">
                  <c:v>417.95873160000002</c:v>
                </c:pt>
                <c:pt idx="42077">
                  <c:v>417.9686676</c:v>
                </c:pt>
                <c:pt idx="42078">
                  <c:v>417.97860259999999</c:v>
                </c:pt>
                <c:pt idx="42079">
                  <c:v>417.98853759999997</c:v>
                </c:pt>
                <c:pt idx="42080">
                  <c:v>417.99847360000001</c:v>
                </c:pt>
                <c:pt idx="42081">
                  <c:v>418.0084086</c:v>
                </c:pt>
                <c:pt idx="42082">
                  <c:v>418.01834359999998</c:v>
                </c:pt>
                <c:pt idx="42083">
                  <c:v>418.02827960000002</c:v>
                </c:pt>
                <c:pt idx="42084">
                  <c:v>418.0382146</c:v>
                </c:pt>
                <c:pt idx="42085">
                  <c:v>418.04814959999999</c:v>
                </c:pt>
                <c:pt idx="42086">
                  <c:v>418.05808560000003</c:v>
                </c:pt>
                <c:pt idx="42087">
                  <c:v>418.06802060000001</c:v>
                </c:pt>
                <c:pt idx="42088">
                  <c:v>418.07795659999999</c:v>
                </c:pt>
                <c:pt idx="42089">
                  <c:v>418.08789159999998</c:v>
                </c:pt>
                <c:pt idx="42090">
                  <c:v>418.09782660000002</c:v>
                </c:pt>
                <c:pt idx="42091">
                  <c:v>418.1077626</c:v>
                </c:pt>
                <c:pt idx="42092">
                  <c:v>418.11769759999999</c:v>
                </c:pt>
                <c:pt idx="42093">
                  <c:v>418.12763260000003</c:v>
                </c:pt>
                <c:pt idx="42094">
                  <c:v>418.13756860000001</c:v>
                </c:pt>
                <c:pt idx="42095">
                  <c:v>418.14750359999999</c:v>
                </c:pt>
                <c:pt idx="42096">
                  <c:v>418.15743859999998</c:v>
                </c:pt>
                <c:pt idx="42097">
                  <c:v>418.16737460000002</c:v>
                </c:pt>
                <c:pt idx="42098">
                  <c:v>418.1773096</c:v>
                </c:pt>
                <c:pt idx="42099">
                  <c:v>418.18724559999998</c:v>
                </c:pt>
                <c:pt idx="42100">
                  <c:v>418.19718060000002</c:v>
                </c:pt>
                <c:pt idx="42101">
                  <c:v>418.20711560000001</c:v>
                </c:pt>
                <c:pt idx="42102">
                  <c:v>418.21705159999999</c:v>
                </c:pt>
                <c:pt idx="42103">
                  <c:v>418.22698659999998</c:v>
                </c:pt>
                <c:pt idx="42104">
                  <c:v>418.23692160000002</c:v>
                </c:pt>
                <c:pt idx="42105">
                  <c:v>418.2468576</c:v>
                </c:pt>
                <c:pt idx="42106">
                  <c:v>418.25679259999998</c:v>
                </c:pt>
                <c:pt idx="42107">
                  <c:v>418.26672760000002</c:v>
                </c:pt>
                <c:pt idx="42108">
                  <c:v>418.27666360000001</c:v>
                </c:pt>
                <c:pt idx="42109">
                  <c:v>418.28659859999999</c:v>
                </c:pt>
                <c:pt idx="42110">
                  <c:v>418.29653459999997</c:v>
                </c:pt>
                <c:pt idx="42111">
                  <c:v>418.30646960000001</c:v>
                </c:pt>
                <c:pt idx="42112">
                  <c:v>418.3164046</c:v>
                </c:pt>
                <c:pt idx="42113">
                  <c:v>418.32634059999998</c:v>
                </c:pt>
                <c:pt idx="42114">
                  <c:v>418.33627560000002</c:v>
                </c:pt>
                <c:pt idx="42115">
                  <c:v>418.34621060000001</c:v>
                </c:pt>
                <c:pt idx="42116">
                  <c:v>418.35614659999999</c:v>
                </c:pt>
                <c:pt idx="42117">
                  <c:v>418.36608159999997</c:v>
                </c:pt>
                <c:pt idx="42118">
                  <c:v>418.37601660000001</c:v>
                </c:pt>
                <c:pt idx="42119">
                  <c:v>418.3859526</c:v>
                </c:pt>
                <c:pt idx="42120">
                  <c:v>418.39588759999998</c:v>
                </c:pt>
                <c:pt idx="42121">
                  <c:v>418.40582360000002</c:v>
                </c:pt>
                <c:pt idx="42122">
                  <c:v>418.4157586</c:v>
                </c:pt>
                <c:pt idx="42123">
                  <c:v>418.42569359999999</c:v>
                </c:pt>
                <c:pt idx="42124">
                  <c:v>418.43562960000003</c:v>
                </c:pt>
                <c:pt idx="42125">
                  <c:v>418.44556460000001</c:v>
                </c:pt>
                <c:pt idx="42126">
                  <c:v>418.4554996</c:v>
                </c:pt>
                <c:pt idx="42127">
                  <c:v>418.46543559999998</c:v>
                </c:pt>
                <c:pt idx="42128">
                  <c:v>418.47537060000002</c:v>
                </c:pt>
                <c:pt idx="42129">
                  <c:v>418.4853056</c:v>
                </c:pt>
                <c:pt idx="42130">
                  <c:v>418.49524159999999</c:v>
                </c:pt>
                <c:pt idx="42131">
                  <c:v>418.50517660000003</c:v>
                </c:pt>
                <c:pt idx="42132">
                  <c:v>418.51511260000001</c:v>
                </c:pt>
                <c:pt idx="42133">
                  <c:v>418.52504759999999</c:v>
                </c:pt>
                <c:pt idx="42134">
                  <c:v>418.53498259999998</c:v>
                </c:pt>
                <c:pt idx="42135">
                  <c:v>418.54491860000002</c:v>
                </c:pt>
                <c:pt idx="42136">
                  <c:v>418.5548536</c:v>
                </c:pt>
                <c:pt idx="42137">
                  <c:v>418.56478859999999</c:v>
                </c:pt>
                <c:pt idx="42138">
                  <c:v>418.57472460000002</c:v>
                </c:pt>
                <c:pt idx="42139">
                  <c:v>418.58465960000001</c:v>
                </c:pt>
                <c:pt idx="42140">
                  <c:v>418.59459559999999</c:v>
                </c:pt>
                <c:pt idx="42141">
                  <c:v>418.60453059999998</c:v>
                </c:pt>
                <c:pt idx="42142">
                  <c:v>418.61446560000002</c:v>
                </c:pt>
                <c:pt idx="42143">
                  <c:v>418.6244016</c:v>
                </c:pt>
                <c:pt idx="42144">
                  <c:v>418.63433659999998</c:v>
                </c:pt>
                <c:pt idx="42145">
                  <c:v>418.64427160000002</c:v>
                </c:pt>
                <c:pt idx="42146">
                  <c:v>418.65420760000001</c:v>
                </c:pt>
                <c:pt idx="42147">
                  <c:v>418.66414259999999</c:v>
                </c:pt>
                <c:pt idx="42148">
                  <c:v>418.67407859999997</c:v>
                </c:pt>
                <c:pt idx="42149">
                  <c:v>418.68401360000001</c:v>
                </c:pt>
                <c:pt idx="42150">
                  <c:v>418.6939486</c:v>
                </c:pt>
                <c:pt idx="42151">
                  <c:v>418.70388459999998</c:v>
                </c:pt>
                <c:pt idx="42152">
                  <c:v>418.71381960000002</c:v>
                </c:pt>
                <c:pt idx="42153">
                  <c:v>418.72375460000001</c:v>
                </c:pt>
                <c:pt idx="42154">
                  <c:v>418.73369059999999</c:v>
                </c:pt>
                <c:pt idx="42155">
                  <c:v>418.74362559999997</c:v>
                </c:pt>
                <c:pt idx="42156">
                  <c:v>418.75356060000001</c:v>
                </c:pt>
                <c:pt idx="42157">
                  <c:v>418.7634966</c:v>
                </c:pt>
                <c:pt idx="42158">
                  <c:v>418.77343159999998</c:v>
                </c:pt>
                <c:pt idx="42159">
                  <c:v>418.78336760000002</c:v>
                </c:pt>
                <c:pt idx="42160">
                  <c:v>418.7933026</c:v>
                </c:pt>
                <c:pt idx="42161">
                  <c:v>418.80323759999999</c:v>
                </c:pt>
                <c:pt idx="42162">
                  <c:v>418.81317360000003</c:v>
                </c:pt>
                <c:pt idx="42163">
                  <c:v>418.82310860000001</c:v>
                </c:pt>
                <c:pt idx="42164">
                  <c:v>418.83304459999999</c:v>
                </c:pt>
                <c:pt idx="42165">
                  <c:v>418.84297959999998</c:v>
                </c:pt>
                <c:pt idx="42166">
                  <c:v>418.85291460000002</c:v>
                </c:pt>
                <c:pt idx="42167">
                  <c:v>418.86285090000001</c:v>
                </c:pt>
                <c:pt idx="42168">
                  <c:v>418.8727859</c:v>
                </c:pt>
                <c:pt idx="42169">
                  <c:v>418.88272089999998</c:v>
                </c:pt>
                <c:pt idx="42170">
                  <c:v>418.89265690000002</c:v>
                </c:pt>
                <c:pt idx="42171">
                  <c:v>418.9025919</c:v>
                </c:pt>
                <c:pt idx="42172">
                  <c:v>418.91252689999999</c:v>
                </c:pt>
                <c:pt idx="42173">
                  <c:v>418.92246290000003</c:v>
                </c:pt>
                <c:pt idx="42174">
                  <c:v>418.93239790000001</c:v>
                </c:pt>
                <c:pt idx="42175">
                  <c:v>418.94233389999999</c:v>
                </c:pt>
                <c:pt idx="42176">
                  <c:v>418.95226889999998</c:v>
                </c:pt>
                <c:pt idx="42177">
                  <c:v>418.96220390000002</c:v>
                </c:pt>
                <c:pt idx="42178">
                  <c:v>418.9721399</c:v>
                </c:pt>
                <c:pt idx="42179">
                  <c:v>418.98207489999999</c:v>
                </c:pt>
                <c:pt idx="42180">
                  <c:v>418.99200990000003</c:v>
                </c:pt>
                <c:pt idx="42181">
                  <c:v>419.00194590000001</c:v>
                </c:pt>
                <c:pt idx="42182">
                  <c:v>419.01188089999999</c:v>
                </c:pt>
                <c:pt idx="42183">
                  <c:v>419.02181689999998</c:v>
                </c:pt>
                <c:pt idx="42184">
                  <c:v>419.03175190000002</c:v>
                </c:pt>
                <c:pt idx="42185">
                  <c:v>419.0416869</c:v>
                </c:pt>
                <c:pt idx="42186">
                  <c:v>419.05162289999998</c:v>
                </c:pt>
                <c:pt idx="42187">
                  <c:v>419.06155790000003</c:v>
                </c:pt>
                <c:pt idx="42188">
                  <c:v>419.07149290000001</c:v>
                </c:pt>
                <c:pt idx="42189">
                  <c:v>419.08142889999999</c:v>
                </c:pt>
                <c:pt idx="42190">
                  <c:v>419.09136389999998</c:v>
                </c:pt>
                <c:pt idx="42191">
                  <c:v>419.10129990000001</c:v>
                </c:pt>
                <c:pt idx="42192">
                  <c:v>419.1112349</c:v>
                </c:pt>
                <c:pt idx="42193">
                  <c:v>419.12116989999998</c:v>
                </c:pt>
                <c:pt idx="42194">
                  <c:v>419.13110590000002</c:v>
                </c:pt>
                <c:pt idx="42195">
                  <c:v>419.14104090000001</c:v>
                </c:pt>
                <c:pt idx="42196">
                  <c:v>419.15097689999999</c:v>
                </c:pt>
                <c:pt idx="42197">
                  <c:v>419.16091189999997</c:v>
                </c:pt>
                <c:pt idx="42198">
                  <c:v>419.17084690000002</c:v>
                </c:pt>
                <c:pt idx="42199">
                  <c:v>419.1807829</c:v>
                </c:pt>
                <c:pt idx="42200">
                  <c:v>419.19071789999998</c:v>
                </c:pt>
                <c:pt idx="42201">
                  <c:v>419.20065290000002</c:v>
                </c:pt>
                <c:pt idx="42202">
                  <c:v>419.2105889</c:v>
                </c:pt>
                <c:pt idx="42203">
                  <c:v>419.22052389999999</c:v>
                </c:pt>
                <c:pt idx="42204">
                  <c:v>419.23045990000003</c:v>
                </c:pt>
                <c:pt idx="42205">
                  <c:v>419.24039490000001</c:v>
                </c:pt>
                <c:pt idx="42206">
                  <c:v>419.2503299</c:v>
                </c:pt>
                <c:pt idx="42207">
                  <c:v>419.26026589999998</c:v>
                </c:pt>
                <c:pt idx="42208">
                  <c:v>419.27020090000002</c:v>
                </c:pt>
                <c:pt idx="42209">
                  <c:v>419.2801359</c:v>
                </c:pt>
                <c:pt idx="42210">
                  <c:v>419.29007189999999</c:v>
                </c:pt>
                <c:pt idx="42211">
                  <c:v>419.30000690000003</c:v>
                </c:pt>
                <c:pt idx="42212">
                  <c:v>419.30994290000001</c:v>
                </c:pt>
                <c:pt idx="42213">
                  <c:v>419.31987789999999</c:v>
                </c:pt>
                <c:pt idx="42214">
                  <c:v>419.32981289999998</c:v>
                </c:pt>
                <c:pt idx="42215">
                  <c:v>419.33974890000002</c:v>
                </c:pt>
                <c:pt idx="42216">
                  <c:v>419.3496839</c:v>
                </c:pt>
                <c:pt idx="42217">
                  <c:v>419.35961889999999</c:v>
                </c:pt>
                <c:pt idx="42218">
                  <c:v>419.36955490000003</c:v>
                </c:pt>
                <c:pt idx="42219">
                  <c:v>419.37948990000001</c:v>
                </c:pt>
                <c:pt idx="42220">
                  <c:v>419.38942589999999</c:v>
                </c:pt>
                <c:pt idx="42221">
                  <c:v>419.39936089999998</c:v>
                </c:pt>
                <c:pt idx="42222">
                  <c:v>419.40929590000002</c:v>
                </c:pt>
                <c:pt idx="42223">
                  <c:v>419.4192319</c:v>
                </c:pt>
                <c:pt idx="42224">
                  <c:v>419.42916689999998</c:v>
                </c:pt>
                <c:pt idx="42225">
                  <c:v>419.43910290000002</c:v>
                </c:pt>
                <c:pt idx="42226">
                  <c:v>419.44903790000001</c:v>
                </c:pt>
                <c:pt idx="42227">
                  <c:v>419.45897289999999</c:v>
                </c:pt>
                <c:pt idx="42228">
                  <c:v>419.46890889999997</c:v>
                </c:pt>
                <c:pt idx="42229">
                  <c:v>419.47884390000002</c:v>
                </c:pt>
                <c:pt idx="42230">
                  <c:v>419.4887789</c:v>
                </c:pt>
                <c:pt idx="42231">
                  <c:v>419.49871489999998</c:v>
                </c:pt>
                <c:pt idx="42232">
                  <c:v>419.50864990000002</c:v>
                </c:pt>
                <c:pt idx="42233">
                  <c:v>419.51858590000001</c:v>
                </c:pt>
                <c:pt idx="42234">
                  <c:v>419.52852089999999</c:v>
                </c:pt>
                <c:pt idx="42235">
                  <c:v>419.53845589999997</c:v>
                </c:pt>
                <c:pt idx="42236">
                  <c:v>419.54839190000001</c:v>
                </c:pt>
                <c:pt idx="42237">
                  <c:v>419.5583269</c:v>
                </c:pt>
                <c:pt idx="42238">
                  <c:v>419.56826289999998</c:v>
                </c:pt>
                <c:pt idx="42239">
                  <c:v>419.57819790000002</c:v>
                </c:pt>
                <c:pt idx="42240">
                  <c:v>419.58813290000001</c:v>
                </c:pt>
                <c:pt idx="42241">
                  <c:v>419.59806889999999</c:v>
                </c:pt>
                <c:pt idx="42242">
                  <c:v>419.60800390000003</c:v>
                </c:pt>
                <c:pt idx="42243">
                  <c:v>419.61793890000001</c:v>
                </c:pt>
                <c:pt idx="42244">
                  <c:v>419.62787489999999</c:v>
                </c:pt>
                <c:pt idx="42245">
                  <c:v>419.63780989999998</c:v>
                </c:pt>
                <c:pt idx="42246">
                  <c:v>419.64774590000002</c:v>
                </c:pt>
                <c:pt idx="42247">
                  <c:v>419.6576809</c:v>
                </c:pt>
                <c:pt idx="42248">
                  <c:v>419.66761589999999</c:v>
                </c:pt>
                <c:pt idx="42249">
                  <c:v>419.67755190000003</c:v>
                </c:pt>
                <c:pt idx="42250">
                  <c:v>419.68748690000001</c:v>
                </c:pt>
                <c:pt idx="42251">
                  <c:v>419.69742289999999</c:v>
                </c:pt>
                <c:pt idx="42252">
                  <c:v>419.70735789999998</c:v>
                </c:pt>
                <c:pt idx="42253">
                  <c:v>419.71729290000002</c:v>
                </c:pt>
                <c:pt idx="42254">
                  <c:v>419.7272289</c:v>
                </c:pt>
                <c:pt idx="42255">
                  <c:v>419.73716389999998</c:v>
                </c:pt>
                <c:pt idx="42256">
                  <c:v>419.74709990000002</c:v>
                </c:pt>
                <c:pt idx="42257">
                  <c:v>419.75703490000001</c:v>
                </c:pt>
                <c:pt idx="42258">
                  <c:v>419.76696989999999</c:v>
                </c:pt>
                <c:pt idx="42259">
                  <c:v>419.77690589999997</c:v>
                </c:pt>
                <c:pt idx="42260">
                  <c:v>419.78684090000002</c:v>
                </c:pt>
                <c:pt idx="42261">
                  <c:v>419.7967759</c:v>
                </c:pt>
                <c:pt idx="42262">
                  <c:v>419.80671189999998</c:v>
                </c:pt>
                <c:pt idx="42263">
                  <c:v>419.81664690000002</c:v>
                </c:pt>
                <c:pt idx="42264">
                  <c:v>419.82658290000001</c:v>
                </c:pt>
                <c:pt idx="42265">
                  <c:v>419.83651789999999</c:v>
                </c:pt>
                <c:pt idx="42266">
                  <c:v>419.84645289999997</c:v>
                </c:pt>
                <c:pt idx="42267">
                  <c:v>419.85638890000001</c:v>
                </c:pt>
                <c:pt idx="42268">
                  <c:v>419.86632379999998</c:v>
                </c:pt>
                <c:pt idx="42269">
                  <c:v>419.87625980000001</c:v>
                </c:pt>
                <c:pt idx="42270">
                  <c:v>419.8861948</c:v>
                </c:pt>
                <c:pt idx="42271">
                  <c:v>419.89612979999998</c:v>
                </c:pt>
                <c:pt idx="42272">
                  <c:v>419.90606580000002</c:v>
                </c:pt>
                <c:pt idx="42273">
                  <c:v>419.91600080000001</c:v>
                </c:pt>
                <c:pt idx="42274">
                  <c:v>419.92593679999999</c:v>
                </c:pt>
                <c:pt idx="42275">
                  <c:v>419.93587179999997</c:v>
                </c:pt>
                <c:pt idx="42276">
                  <c:v>419.94580680000001</c:v>
                </c:pt>
                <c:pt idx="42277">
                  <c:v>419.9557428</c:v>
                </c:pt>
                <c:pt idx="42278">
                  <c:v>419.96567779999998</c:v>
                </c:pt>
                <c:pt idx="42279">
                  <c:v>419.97561280000002</c:v>
                </c:pt>
                <c:pt idx="42280">
                  <c:v>419.9855488</c:v>
                </c:pt>
                <c:pt idx="42281">
                  <c:v>419.99548379999999</c:v>
                </c:pt>
                <c:pt idx="42282">
                  <c:v>420.0054197</c:v>
                </c:pt>
                <c:pt idx="42283">
                  <c:v>420.01535480000001</c:v>
                </c:pt>
                <c:pt idx="42284">
                  <c:v>420.0252898</c:v>
                </c:pt>
                <c:pt idx="42285">
                  <c:v>420.03522579999998</c:v>
                </c:pt>
                <c:pt idx="42286">
                  <c:v>420.04516080000002</c:v>
                </c:pt>
                <c:pt idx="42287">
                  <c:v>420.0550968</c:v>
                </c:pt>
                <c:pt idx="42288">
                  <c:v>420.06503179999999</c:v>
                </c:pt>
                <c:pt idx="42289">
                  <c:v>420.07496680000003</c:v>
                </c:pt>
                <c:pt idx="42290">
                  <c:v>420.08490280000001</c:v>
                </c:pt>
                <c:pt idx="42291">
                  <c:v>420.09483779999999</c:v>
                </c:pt>
                <c:pt idx="42292">
                  <c:v>420.10477379999998</c:v>
                </c:pt>
                <c:pt idx="42293">
                  <c:v>420.11470869999999</c:v>
                </c:pt>
                <c:pt idx="42294">
                  <c:v>420.1246438</c:v>
                </c:pt>
                <c:pt idx="42295">
                  <c:v>420.13457979999998</c:v>
                </c:pt>
                <c:pt idx="42296">
                  <c:v>420.14451480000002</c:v>
                </c:pt>
                <c:pt idx="42297">
                  <c:v>420.15445080000001</c:v>
                </c:pt>
                <c:pt idx="42298">
                  <c:v>420.16438579999999</c:v>
                </c:pt>
                <c:pt idx="42299">
                  <c:v>420.17432079999998</c:v>
                </c:pt>
                <c:pt idx="42300">
                  <c:v>420.18425680000001</c:v>
                </c:pt>
                <c:pt idx="42301">
                  <c:v>420.1941918</c:v>
                </c:pt>
                <c:pt idx="42302">
                  <c:v>420.20412679999998</c:v>
                </c:pt>
                <c:pt idx="42303">
                  <c:v>420.21406280000002</c:v>
                </c:pt>
                <c:pt idx="42304">
                  <c:v>420.22399769999998</c:v>
                </c:pt>
                <c:pt idx="42305">
                  <c:v>420.23393379999999</c:v>
                </c:pt>
                <c:pt idx="42306">
                  <c:v>420.24386879999997</c:v>
                </c:pt>
                <c:pt idx="42307">
                  <c:v>420.25380380000001</c:v>
                </c:pt>
                <c:pt idx="42308">
                  <c:v>420.2637398</c:v>
                </c:pt>
                <c:pt idx="42309">
                  <c:v>420.27367479999998</c:v>
                </c:pt>
                <c:pt idx="42310">
                  <c:v>420.28361080000002</c:v>
                </c:pt>
                <c:pt idx="42311">
                  <c:v>420.2935458</c:v>
                </c:pt>
                <c:pt idx="42312">
                  <c:v>420.30348079999999</c:v>
                </c:pt>
                <c:pt idx="42313">
                  <c:v>420.31341680000003</c:v>
                </c:pt>
                <c:pt idx="42314">
                  <c:v>420.32335180000001</c:v>
                </c:pt>
                <c:pt idx="42315">
                  <c:v>420.33328779999999</c:v>
                </c:pt>
                <c:pt idx="42316">
                  <c:v>420.34322279999998</c:v>
                </c:pt>
                <c:pt idx="42317">
                  <c:v>420.35315780000002</c:v>
                </c:pt>
                <c:pt idx="42318">
                  <c:v>420.3630938</c:v>
                </c:pt>
                <c:pt idx="42319">
                  <c:v>420.37302879999999</c:v>
                </c:pt>
                <c:pt idx="42320">
                  <c:v>420.38296480000002</c:v>
                </c:pt>
                <c:pt idx="42321">
                  <c:v>420.39289980000001</c:v>
                </c:pt>
                <c:pt idx="42322">
                  <c:v>420.40283479999999</c:v>
                </c:pt>
                <c:pt idx="42323">
                  <c:v>420.41277079999998</c:v>
                </c:pt>
                <c:pt idx="42324">
                  <c:v>420.42270580000002</c:v>
                </c:pt>
                <c:pt idx="42325">
                  <c:v>420.4326418</c:v>
                </c:pt>
                <c:pt idx="42326">
                  <c:v>420.44257679999998</c:v>
                </c:pt>
                <c:pt idx="42327">
                  <c:v>420.45251180000002</c:v>
                </c:pt>
                <c:pt idx="42328">
                  <c:v>420.46244780000001</c:v>
                </c:pt>
                <c:pt idx="42329">
                  <c:v>420.47238279999999</c:v>
                </c:pt>
                <c:pt idx="42330">
                  <c:v>420.48231879999997</c:v>
                </c:pt>
                <c:pt idx="42331">
                  <c:v>420.49225380000001</c:v>
                </c:pt>
                <c:pt idx="42332">
                  <c:v>420.5021888</c:v>
                </c:pt>
                <c:pt idx="42333">
                  <c:v>420.51212479999998</c:v>
                </c:pt>
                <c:pt idx="42334">
                  <c:v>420.52205980000002</c:v>
                </c:pt>
                <c:pt idx="42335">
                  <c:v>420.5319958</c:v>
                </c:pt>
                <c:pt idx="42336">
                  <c:v>420.54193079999999</c:v>
                </c:pt>
                <c:pt idx="42337">
                  <c:v>420.55186579999997</c:v>
                </c:pt>
                <c:pt idx="42338">
                  <c:v>420.56180180000001</c:v>
                </c:pt>
                <c:pt idx="42339">
                  <c:v>420.5717368</c:v>
                </c:pt>
                <c:pt idx="42340">
                  <c:v>420.58167279999998</c:v>
                </c:pt>
                <c:pt idx="42341">
                  <c:v>420.59160780000002</c:v>
                </c:pt>
                <c:pt idx="42342">
                  <c:v>420.6015428</c:v>
                </c:pt>
                <c:pt idx="42343">
                  <c:v>420.61147879999999</c:v>
                </c:pt>
                <c:pt idx="42344">
                  <c:v>420.62141380000003</c:v>
                </c:pt>
                <c:pt idx="42345">
                  <c:v>420.63134980000001</c:v>
                </c:pt>
                <c:pt idx="42346">
                  <c:v>420.64128479999999</c:v>
                </c:pt>
                <c:pt idx="42347">
                  <c:v>420.65121979999998</c:v>
                </c:pt>
                <c:pt idx="42348">
                  <c:v>420.66115580000002</c:v>
                </c:pt>
                <c:pt idx="42349">
                  <c:v>420.6710908</c:v>
                </c:pt>
                <c:pt idx="42350">
                  <c:v>420.68102679999998</c:v>
                </c:pt>
                <c:pt idx="42351">
                  <c:v>420.69096180000003</c:v>
                </c:pt>
                <c:pt idx="42352">
                  <c:v>420.70089680000001</c:v>
                </c:pt>
                <c:pt idx="42353">
                  <c:v>420.71083279999999</c:v>
                </c:pt>
                <c:pt idx="42354">
                  <c:v>420.72076779999998</c:v>
                </c:pt>
                <c:pt idx="42355">
                  <c:v>420.73070380000001</c:v>
                </c:pt>
                <c:pt idx="42356">
                  <c:v>420.7406388</c:v>
                </c:pt>
                <c:pt idx="42357">
                  <c:v>420.75057379999998</c:v>
                </c:pt>
                <c:pt idx="42358">
                  <c:v>420.76050980000002</c:v>
                </c:pt>
                <c:pt idx="42359">
                  <c:v>420.77044480000001</c:v>
                </c:pt>
                <c:pt idx="42360">
                  <c:v>420.78038079999999</c:v>
                </c:pt>
                <c:pt idx="42361">
                  <c:v>420.79031579999997</c:v>
                </c:pt>
                <c:pt idx="42362">
                  <c:v>420.80025080000001</c:v>
                </c:pt>
                <c:pt idx="42363">
                  <c:v>420.8101868</c:v>
                </c:pt>
                <c:pt idx="42364">
                  <c:v>420.82012179999998</c:v>
                </c:pt>
                <c:pt idx="42365">
                  <c:v>420.83005780000002</c:v>
                </c:pt>
                <c:pt idx="42366">
                  <c:v>420.8399928</c:v>
                </c:pt>
                <c:pt idx="42367">
                  <c:v>420.84992779999999</c:v>
                </c:pt>
                <c:pt idx="42368">
                  <c:v>420.85986380000003</c:v>
                </c:pt>
                <c:pt idx="42369">
                  <c:v>420.86979880000001</c:v>
                </c:pt>
                <c:pt idx="42370">
                  <c:v>420.87973479999999</c:v>
                </c:pt>
                <c:pt idx="42371">
                  <c:v>420.88966979999998</c:v>
                </c:pt>
                <c:pt idx="42372">
                  <c:v>420.89960480000002</c:v>
                </c:pt>
                <c:pt idx="42373">
                  <c:v>420.9095408</c:v>
                </c:pt>
                <c:pt idx="42374">
                  <c:v>420.91947579999999</c:v>
                </c:pt>
                <c:pt idx="42375">
                  <c:v>420.92941180000003</c:v>
                </c:pt>
                <c:pt idx="42376">
                  <c:v>420.93934680000001</c:v>
                </c:pt>
                <c:pt idx="42377">
                  <c:v>420.94928169999997</c:v>
                </c:pt>
                <c:pt idx="42378">
                  <c:v>420.95921779999998</c:v>
                </c:pt>
                <c:pt idx="42379">
                  <c:v>420.96915280000002</c:v>
                </c:pt>
                <c:pt idx="42380">
                  <c:v>420.9790888</c:v>
                </c:pt>
                <c:pt idx="42381">
                  <c:v>420.98902379999998</c:v>
                </c:pt>
                <c:pt idx="42382">
                  <c:v>420.99895880000003</c:v>
                </c:pt>
                <c:pt idx="42383">
                  <c:v>421.00889480000001</c:v>
                </c:pt>
                <c:pt idx="42384">
                  <c:v>421.01882979999999</c:v>
                </c:pt>
                <c:pt idx="42385">
                  <c:v>421.02876579999997</c:v>
                </c:pt>
                <c:pt idx="42386">
                  <c:v>421.03870080000002</c:v>
                </c:pt>
                <c:pt idx="42387">
                  <c:v>421.0486358</c:v>
                </c:pt>
                <c:pt idx="42388">
                  <c:v>421.05857179999998</c:v>
                </c:pt>
                <c:pt idx="42389">
                  <c:v>421.06850680000002</c:v>
                </c:pt>
                <c:pt idx="42390">
                  <c:v>421.0784428</c:v>
                </c:pt>
                <c:pt idx="42391">
                  <c:v>421.08837779999999</c:v>
                </c:pt>
                <c:pt idx="42392">
                  <c:v>421.09831279999997</c:v>
                </c:pt>
                <c:pt idx="42393">
                  <c:v>421.10824880000001</c:v>
                </c:pt>
                <c:pt idx="42394">
                  <c:v>421.1181838</c:v>
                </c:pt>
                <c:pt idx="42395">
                  <c:v>421.12811979999998</c:v>
                </c:pt>
                <c:pt idx="42396">
                  <c:v>421.13805480000002</c:v>
                </c:pt>
                <c:pt idx="42397">
                  <c:v>421.1479898</c:v>
                </c:pt>
                <c:pt idx="42398">
                  <c:v>421.15792579999999</c:v>
                </c:pt>
                <c:pt idx="42399">
                  <c:v>421.16786080000003</c:v>
                </c:pt>
                <c:pt idx="42400">
                  <c:v>421.17779680000001</c:v>
                </c:pt>
                <c:pt idx="42401">
                  <c:v>421.18773179999999</c:v>
                </c:pt>
                <c:pt idx="42402">
                  <c:v>421.19766679999998</c:v>
                </c:pt>
                <c:pt idx="42403">
                  <c:v>421.20760280000002</c:v>
                </c:pt>
                <c:pt idx="42404">
                  <c:v>421.2175378</c:v>
                </c:pt>
                <c:pt idx="42405">
                  <c:v>421.22747379999998</c:v>
                </c:pt>
                <c:pt idx="42406">
                  <c:v>421.23740880000003</c:v>
                </c:pt>
                <c:pt idx="42407">
                  <c:v>421.24734380000001</c:v>
                </c:pt>
                <c:pt idx="42408">
                  <c:v>421.25727979999999</c:v>
                </c:pt>
                <c:pt idx="42409">
                  <c:v>421.26721479999998</c:v>
                </c:pt>
                <c:pt idx="42410">
                  <c:v>421.27715080000002</c:v>
                </c:pt>
                <c:pt idx="42411">
                  <c:v>421.2870858</c:v>
                </c:pt>
                <c:pt idx="42412">
                  <c:v>421.29702079999998</c:v>
                </c:pt>
                <c:pt idx="42413">
                  <c:v>421.30695680000002</c:v>
                </c:pt>
                <c:pt idx="42414">
                  <c:v>421.31689180000001</c:v>
                </c:pt>
                <c:pt idx="42415">
                  <c:v>421.32682779999999</c:v>
                </c:pt>
                <c:pt idx="42416">
                  <c:v>421.33676279999997</c:v>
                </c:pt>
                <c:pt idx="42417">
                  <c:v>421.34669780000002</c:v>
                </c:pt>
                <c:pt idx="42418">
                  <c:v>421.3566338</c:v>
                </c:pt>
                <c:pt idx="42419">
                  <c:v>421.36656879999998</c:v>
                </c:pt>
                <c:pt idx="42420">
                  <c:v>421.37650480000002</c:v>
                </c:pt>
                <c:pt idx="42421">
                  <c:v>421.38643980000001</c:v>
                </c:pt>
                <c:pt idx="42422">
                  <c:v>421.39637479999999</c:v>
                </c:pt>
                <c:pt idx="42423">
                  <c:v>421.40631080000003</c:v>
                </c:pt>
                <c:pt idx="42424">
                  <c:v>421.41624580000001</c:v>
                </c:pt>
                <c:pt idx="42425">
                  <c:v>421.42618179999999</c:v>
                </c:pt>
                <c:pt idx="42426">
                  <c:v>421.43611679999998</c:v>
                </c:pt>
                <c:pt idx="42427">
                  <c:v>421.44605180000002</c:v>
                </c:pt>
                <c:pt idx="42428">
                  <c:v>421.4559878</c:v>
                </c:pt>
                <c:pt idx="42429">
                  <c:v>421.46592279999999</c:v>
                </c:pt>
                <c:pt idx="42430">
                  <c:v>421.47585880000003</c:v>
                </c:pt>
                <c:pt idx="42431">
                  <c:v>421.48579380000001</c:v>
                </c:pt>
                <c:pt idx="42432">
                  <c:v>421.49572979999999</c:v>
                </c:pt>
                <c:pt idx="42433">
                  <c:v>421.50566479999998</c:v>
                </c:pt>
                <c:pt idx="42434">
                  <c:v>421.51559980000002</c:v>
                </c:pt>
                <c:pt idx="42435">
                  <c:v>421.5255358</c:v>
                </c:pt>
                <c:pt idx="42436">
                  <c:v>421.53547079999998</c:v>
                </c:pt>
                <c:pt idx="42437">
                  <c:v>421.54540580000003</c:v>
                </c:pt>
                <c:pt idx="42438">
                  <c:v>421.55534180000001</c:v>
                </c:pt>
                <c:pt idx="42439">
                  <c:v>421.56527679999999</c:v>
                </c:pt>
                <c:pt idx="42440">
                  <c:v>421.57521279999997</c:v>
                </c:pt>
                <c:pt idx="42441">
                  <c:v>421.58514780000002</c:v>
                </c:pt>
                <c:pt idx="42442">
                  <c:v>421.5950838</c:v>
                </c:pt>
                <c:pt idx="42443">
                  <c:v>421.60501879999998</c:v>
                </c:pt>
                <c:pt idx="42444">
                  <c:v>421.61495380000002</c:v>
                </c:pt>
                <c:pt idx="42445">
                  <c:v>421.62488980000001</c:v>
                </c:pt>
                <c:pt idx="42446">
                  <c:v>421.63482479999999</c:v>
                </c:pt>
                <c:pt idx="42447">
                  <c:v>421.64476079999997</c:v>
                </c:pt>
                <c:pt idx="42448">
                  <c:v>421.65469580000001</c:v>
                </c:pt>
                <c:pt idx="42449">
                  <c:v>421.6646308</c:v>
                </c:pt>
                <c:pt idx="42450">
                  <c:v>421.67456679999998</c:v>
                </c:pt>
                <c:pt idx="42451">
                  <c:v>421.68450180000002</c:v>
                </c:pt>
                <c:pt idx="42452">
                  <c:v>421.6944378</c:v>
                </c:pt>
                <c:pt idx="42453">
                  <c:v>421.70437279999999</c:v>
                </c:pt>
                <c:pt idx="42454">
                  <c:v>421.71430779999997</c:v>
                </c:pt>
                <c:pt idx="42455">
                  <c:v>421.72424380000001</c:v>
                </c:pt>
                <c:pt idx="42456">
                  <c:v>421.7341788</c:v>
                </c:pt>
                <c:pt idx="42457">
                  <c:v>421.74411479999998</c:v>
                </c:pt>
                <c:pt idx="42458">
                  <c:v>421.75404980000002</c:v>
                </c:pt>
                <c:pt idx="42459">
                  <c:v>421.7639848</c:v>
                </c:pt>
                <c:pt idx="42460">
                  <c:v>421.77392079999998</c:v>
                </c:pt>
                <c:pt idx="42461">
                  <c:v>421.78385580000003</c:v>
                </c:pt>
                <c:pt idx="42462">
                  <c:v>421.79379180000001</c:v>
                </c:pt>
                <c:pt idx="42463">
                  <c:v>421.80372679999999</c:v>
                </c:pt>
                <c:pt idx="42464">
                  <c:v>421.81366179999998</c:v>
                </c:pt>
                <c:pt idx="42465">
                  <c:v>421.82359780000002</c:v>
                </c:pt>
                <c:pt idx="42466">
                  <c:v>421.8335328</c:v>
                </c:pt>
                <c:pt idx="42467">
                  <c:v>421.84346879999998</c:v>
                </c:pt>
                <c:pt idx="42468">
                  <c:v>421.85340380000002</c:v>
                </c:pt>
                <c:pt idx="42469">
                  <c:v>421.86333930000001</c:v>
                </c:pt>
                <c:pt idx="42470">
                  <c:v>421.87327429999999</c:v>
                </c:pt>
                <c:pt idx="42471">
                  <c:v>421.88320929999998</c:v>
                </c:pt>
                <c:pt idx="42472">
                  <c:v>421.89314530000001</c:v>
                </c:pt>
                <c:pt idx="42473">
                  <c:v>421.9030803</c:v>
                </c:pt>
                <c:pt idx="42474">
                  <c:v>421.91301629999998</c:v>
                </c:pt>
                <c:pt idx="42475">
                  <c:v>421.92295130000002</c:v>
                </c:pt>
                <c:pt idx="42476">
                  <c:v>421.93288630000001</c:v>
                </c:pt>
                <c:pt idx="42477">
                  <c:v>421.94282229999999</c:v>
                </c:pt>
                <c:pt idx="42478">
                  <c:v>421.95275729999997</c:v>
                </c:pt>
                <c:pt idx="42479">
                  <c:v>421.96269330000001</c:v>
                </c:pt>
                <c:pt idx="42480">
                  <c:v>421.9726283</c:v>
                </c:pt>
                <c:pt idx="42481">
                  <c:v>421.98256329999998</c:v>
                </c:pt>
                <c:pt idx="42482">
                  <c:v>421.99249930000002</c:v>
                </c:pt>
                <c:pt idx="42483">
                  <c:v>422.0024343</c:v>
                </c:pt>
                <c:pt idx="42484">
                  <c:v>422.01237029999999</c:v>
                </c:pt>
                <c:pt idx="42485">
                  <c:v>422.02230530000003</c:v>
                </c:pt>
                <c:pt idx="42486">
                  <c:v>422.03224030000001</c:v>
                </c:pt>
                <c:pt idx="42487">
                  <c:v>422.04217629999999</c:v>
                </c:pt>
                <c:pt idx="42488">
                  <c:v>422.05211129999998</c:v>
                </c:pt>
                <c:pt idx="42489">
                  <c:v>422.06204730000002</c:v>
                </c:pt>
                <c:pt idx="42490">
                  <c:v>422.0719823</c:v>
                </c:pt>
                <c:pt idx="42491">
                  <c:v>422.08191829999998</c:v>
                </c:pt>
                <c:pt idx="42492">
                  <c:v>422.09185330000003</c:v>
                </c:pt>
                <c:pt idx="42493">
                  <c:v>422.10178830000001</c:v>
                </c:pt>
                <c:pt idx="42494">
                  <c:v>422.11172429999999</c:v>
                </c:pt>
                <c:pt idx="42495">
                  <c:v>422.12165929999998</c:v>
                </c:pt>
                <c:pt idx="42496">
                  <c:v>422.13159530000001</c:v>
                </c:pt>
                <c:pt idx="42497">
                  <c:v>422.1415303</c:v>
                </c:pt>
                <c:pt idx="42498">
                  <c:v>422.15146529999998</c:v>
                </c:pt>
                <c:pt idx="42499">
                  <c:v>422.16140130000002</c:v>
                </c:pt>
                <c:pt idx="42500">
                  <c:v>422.17133630000001</c:v>
                </c:pt>
                <c:pt idx="42501">
                  <c:v>422.18127229999999</c:v>
                </c:pt>
                <c:pt idx="42502">
                  <c:v>422.19120729999997</c:v>
                </c:pt>
                <c:pt idx="42503">
                  <c:v>422.20114230000001</c:v>
                </c:pt>
                <c:pt idx="42504">
                  <c:v>422.2110783</c:v>
                </c:pt>
                <c:pt idx="42505">
                  <c:v>422.22101329999998</c:v>
                </c:pt>
                <c:pt idx="42506">
                  <c:v>422.23094930000002</c:v>
                </c:pt>
                <c:pt idx="42507">
                  <c:v>422.2408843</c:v>
                </c:pt>
                <c:pt idx="42508">
                  <c:v>422.25082029999999</c:v>
                </c:pt>
                <c:pt idx="42509">
                  <c:v>422.26075530000003</c:v>
                </c:pt>
                <c:pt idx="42510">
                  <c:v>422.27069030000001</c:v>
                </c:pt>
                <c:pt idx="42511">
                  <c:v>422.28062629999999</c:v>
                </c:pt>
                <c:pt idx="42512">
                  <c:v>422.29056129999998</c:v>
                </c:pt>
                <c:pt idx="42513">
                  <c:v>422.30049730000002</c:v>
                </c:pt>
                <c:pt idx="42514">
                  <c:v>422.3104323</c:v>
                </c:pt>
                <c:pt idx="42515">
                  <c:v>422.32036729999999</c:v>
                </c:pt>
                <c:pt idx="42516">
                  <c:v>422.33030330000003</c:v>
                </c:pt>
                <c:pt idx="42517">
                  <c:v>422.34023830000001</c:v>
                </c:pt>
                <c:pt idx="42518">
                  <c:v>422.35017429999999</c:v>
                </c:pt>
                <c:pt idx="42519">
                  <c:v>422.36010929999998</c:v>
                </c:pt>
                <c:pt idx="42520">
                  <c:v>422.37004430000002</c:v>
                </c:pt>
                <c:pt idx="42521">
                  <c:v>422.3799803</c:v>
                </c:pt>
                <c:pt idx="42522">
                  <c:v>422.38991529999998</c:v>
                </c:pt>
                <c:pt idx="42523">
                  <c:v>422.39985130000002</c:v>
                </c:pt>
                <c:pt idx="42524">
                  <c:v>422.40978630000001</c:v>
                </c:pt>
                <c:pt idx="42525">
                  <c:v>422.41972229999999</c:v>
                </c:pt>
                <c:pt idx="42526">
                  <c:v>422.42965729999997</c:v>
                </c:pt>
                <c:pt idx="42527">
                  <c:v>422.43959230000002</c:v>
                </c:pt>
                <c:pt idx="42528">
                  <c:v>422.4495283</c:v>
                </c:pt>
                <c:pt idx="42529">
                  <c:v>422.45946329999998</c:v>
                </c:pt>
                <c:pt idx="42530">
                  <c:v>422.46939930000002</c:v>
                </c:pt>
                <c:pt idx="42531">
                  <c:v>422.4793343</c:v>
                </c:pt>
                <c:pt idx="42532">
                  <c:v>422.48926929999999</c:v>
                </c:pt>
                <c:pt idx="42533">
                  <c:v>422.49920530000003</c:v>
                </c:pt>
                <c:pt idx="42534">
                  <c:v>422.50914030000001</c:v>
                </c:pt>
                <c:pt idx="42535">
                  <c:v>422.51907629999999</c:v>
                </c:pt>
                <c:pt idx="42536">
                  <c:v>422.52901129999998</c:v>
                </c:pt>
                <c:pt idx="42537">
                  <c:v>422.53894630000002</c:v>
                </c:pt>
                <c:pt idx="42538">
                  <c:v>422.5488823</c:v>
                </c:pt>
                <c:pt idx="42539">
                  <c:v>422.55881729999999</c:v>
                </c:pt>
                <c:pt idx="42540">
                  <c:v>422.56875330000003</c:v>
                </c:pt>
                <c:pt idx="42541">
                  <c:v>422.57868830000001</c:v>
                </c:pt>
                <c:pt idx="42542">
                  <c:v>422.58862429999999</c:v>
                </c:pt>
                <c:pt idx="42543">
                  <c:v>422.59855929999998</c:v>
                </c:pt>
                <c:pt idx="42544">
                  <c:v>422.60849430000002</c:v>
                </c:pt>
                <c:pt idx="42545">
                  <c:v>422.6184303</c:v>
                </c:pt>
                <c:pt idx="42546">
                  <c:v>422.62836529999998</c:v>
                </c:pt>
                <c:pt idx="42547">
                  <c:v>422.63830130000002</c:v>
                </c:pt>
                <c:pt idx="42548">
                  <c:v>422.64823630000001</c:v>
                </c:pt>
                <c:pt idx="42549">
                  <c:v>422.65817129999999</c:v>
                </c:pt>
                <c:pt idx="42550">
                  <c:v>422.66810729999997</c:v>
                </c:pt>
                <c:pt idx="42551">
                  <c:v>422.67804230000002</c:v>
                </c:pt>
                <c:pt idx="42552">
                  <c:v>422.6879783</c:v>
                </c:pt>
                <c:pt idx="42553">
                  <c:v>422.69791329999998</c:v>
                </c:pt>
                <c:pt idx="42554">
                  <c:v>422.70784930000002</c:v>
                </c:pt>
                <c:pt idx="42555">
                  <c:v>422.71778430000001</c:v>
                </c:pt>
                <c:pt idx="42556">
                  <c:v>422.72771929999999</c:v>
                </c:pt>
                <c:pt idx="42557">
                  <c:v>422.73765529999997</c:v>
                </c:pt>
                <c:pt idx="42558">
                  <c:v>422.74759030000001</c:v>
                </c:pt>
                <c:pt idx="42559">
                  <c:v>422.75752629999999</c:v>
                </c:pt>
                <c:pt idx="42560">
                  <c:v>422.76746129999998</c:v>
                </c:pt>
                <c:pt idx="42561">
                  <c:v>422.77739630000002</c:v>
                </c:pt>
                <c:pt idx="42562">
                  <c:v>422.7873323</c:v>
                </c:pt>
                <c:pt idx="42563">
                  <c:v>422.79726729999999</c:v>
                </c:pt>
                <c:pt idx="42564">
                  <c:v>422.80720330000003</c:v>
                </c:pt>
                <c:pt idx="42565">
                  <c:v>422.81713830000001</c:v>
                </c:pt>
                <c:pt idx="42566">
                  <c:v>422.82707429999999</c:v>
                </c:pt>
                <c:pt idx="42567">
                  <c:v>422.83700929999998</c:v>
                </c:pt>
                <c:pt idx="42568">
                  <c:v>422.84694430000002</c:v>
                </c:pt>
                <c:pt idx="42569">
                  <c:v>422.8568803</c:v>
                </c:pt>
                <c:pt idx="42570">
                  <c:v>422.86681590000001</c:v>
                </c:pt>
                <c:pt idx="42571">
                  <c:v>422.87675189999999</c:v>
                </c:pt>
                <c:pt idx="42572">
                  <c:v>422.88668689999997</c:v>
                </c:pt>
                <c:pt idx="42573">
                  <c:v>422.89662190000001</c:v>
                </c:pt>
                <c:pt idx="42574">
                  <c:v>422.9065579</c:v>
                </c:pt>
                <c:pt idx="42575">
                  <c:v>422.91649289999998</c:v>
                </c:pt>
                <c:pt idx="42576">
                  <c:v>422.92642890000002</c:v>
                </c:pt>
                <c:pt idx="42577">
                  <c:v>422.9363639</c:v>
                </c:pt>
                <c:pt idx="42578">
                  <c:v>422.94629989999999</c:v>
                </c:pt>
                <c:pt idx="42579">
                  <c:v>422.95623490000003</c:v>
                </c:pt>
                <c:pt idx="42580">
                  <c:v>422.96616990000001</c:v>
                </c:pt>
                <c:pt idx="42581">
                  <c:v>422.97610589999999</c:v>
                </c:pt>
                <c:pt idx="42582">
                  <c:v>422.98604089999998</c:v>
                </c:pt>
                <c:pt idx="42583">
                  <c:v>422.99597690000002</c:v>
                </c:pt>
                <c:pt idx="42584">
                  <c:v>423.0059119</c:v>
                </c:pt>
                <c:pt idx="42585">
                  <c:v>423.01584689999999</c:v>
                </c:pt>
                <c:pt idx="42586">
                  <c:v>423.02578290000002</c:v>
                </c:pt>
                <c:pt idx="42587">
                  <c:v>423.03571790000001</c:v>
                </c:pt>
                <c:pt idx="42588">
                  <c:v>423.04565389999999</c:v>
                </c:pt>
                <c:pt idx="42589">
                  <c:v>423.05558889999998</c:v>
                </c:pt>
                <c:pt idx="42590">
                  <c:v>423.06552490000001</c:v>
                </c:pt>
                <c:pt idx="42591">
                  <c:v>423.0754599</c:v>
                </c:pt>
                <c:pt idx="42592">
                  <c:v>423.08539489999998</c:v>
                </c:pt>
                <c:pt idx="42593">
                  <c:v>423.09533090000002</c:v>
                </c:pt>
                <c:pt idx="42594">
                  <c:v>423.10526590000001</c:v>
                </c:pt>
                <c:pt idx="42595">
                  <c:v>423.11520189999999</c:v>
                </c:pt>
                <c:pt idx="42596">
                  <c:v>423.12513689999997</c:v>
                </c:pt>
                <c:pt idx="42597">
                  <c:v>423.13507190000001</c:v>
                </c:pt>
                <c:pt idx="42598">
                  <c:v>423.1450079</c:v>
                </c:pt>
                <c:pt idx="42599">
                  <c:v>423.15494289999998</c:v>
                </c:pt>
                <c:pt idx="42600">
                  <c:v>423.16487890000002</c:v>
                </c:pt>
                <c:pt idx="42601">
                  <c:v>423.1748139</c:v>
                </c:pt>
                <c:pt idx="42602">
                  <c:v>423.18474989999999</c:v>
                </c:pt>
                <c:pt idx="42603">
                  <c:v>423.19468490000003</c:v>
                </c:pt>
                <c:pt idx="42604">
                  <c:v>423.20461990000001</c:v>
                </c:pt>
                <c:pt idx="42605">
                  <c:v>423.21455589999999</c:v>
                </c:pt>
                <c:pt idx="42606">
                  <c:v>423.22449089999998</c:v>
                </c:pt>
                <c:pt idx="42607">
                  <c:v>423.23442690000002</c:v>
                </c:pt>
                <c:pt idx="42608">
                  <c:v>423.2443619</c:v>
                </c:pt>
                <c:pt idx="42609">
                  <c:v>423.25429789999998</c:v>
                </c:pt>
                <c:pt idx="42610">
                  <c:v>423.26423290000002</c:v>
                </c:pt>
                <c:pt idx="42611">
                  <c:v>423.27416790000001</c:v>
                </c:pt>
                <c:pt idx="42612">
                  <c:v>423.28410389999999</c:v>
                </c:pt>
                <c:pt idx="42613">
                  <c:v>423.29403889999998</c:v>
                </c:pt>
                <c:pt idx="42614">
                  <c:v>423.30397490000001</c:v>
                </c:pt>
                <c:pt idx="42615">
                  <c:v>423.3139099</c:v>
                </c:pt>
                <c:pt idx="42616">
                  <c:v>423.32384589999998</c:v>
                </c:pt>
                <c:pt idx="42617">
                  <c:v>423.33378090000002</c:v>
                </c:pt>
                <c:pt idx="42618">
                  <c:v>423.34371590000001</c:v>
                </c:pt>
                <c:pt idx="42619">
                  <c:v>423.35365189999999</c:v>
                </c:pt>
                <c:pt idx="42620">
                  <c:v>423.36358689999997</c:v>
                </c:pt>
                <c:pt idx="42621">
                  <c:v>423.37352290000001</c:v>
                </c:pt>
                <c:pt idx="42622">
                  <c:v>423.3834579</c:v>
                </c:pt>
                <c:pt idx="42623">
                  <c:v>423.39339289999998</c:v>
                </c:pt>
                <c:pt idx="42624">
                  <c:v>423.40332890000002</c:v>
                </c:pt>
                <c:pt idx="42625">
                  <c:v>423.4132639</c:v>
                </c:pt>
                <c:pt idx="42626">
                  <c:v>423.42319989999999</c:v>
                </c:pt>
                <c:pt idx="42627">
                  <c:v>423.43313490000003</c:v>
                </c:pt>
                <c:pt idx="42628">
                  <c:v>423.44307090000001</c:v>
                </c:pt>
                <c:pt idx="42629">
                  <c:v>423.45300589999999</c:v>
                </c:pt>
                <c:pt idx="42630">
                  <c:v>423.46294089999998</c:v>
                </c:pt>
                <c:pt idx="42631">
                  <c:v>423.47287690000002</c:v>
                </c:pt>
                <c:pt idx="42632">
                  <c:v>423.4828119</c:v>
                </c:pt>
                <c:pt idx="42633">
                  <c:v>423.49274789999998</c:v>
                </c:pt>
                <c:pt idx="42634">
                  <c:v>423.50268290000002</c:v>
                </c:pt>
                <c:pt idx="42635">
                  <c:v>423.51261890000001</c:v>
                </c:pt>
                <c:pt idx="42636">
                  <c:v>423.52255389999999</c:v>
                </c:pt>
                <c:pt idx="42637">
                  <c:v>423.53248889999998</c:v>
                </c:pt>
                <c:pt idx="42638">
                  <c:v>423.54242490000001</c:v>
                </c:pt>
                <c:pt idx="42639">
                  <c:v>423.5523599</c:v>
                </c:pt>
                <c:pt idx="42640">
                  <c:v>423.56229589999998</c:v>
                </c:pt>
                <c:pt idx="42641">
                  <c:v>423.57223090000002</c:v>
                </c:pt>
                <c:pt idx="42642">
                  <c:v>423.5821669</c:v>
                </c:pt>
                <c:pt idx="42643">
                  <c:v>423.59210189999999</c:v>
                </c:pt>
                <c:pt idx="42644">
                  <c:v>423.60203689999997</c:v>
                </c:pt>
                <c:pt idx="42645">
                  <c:v>423.61197290000001</c:v>
                </c:pt>
                <c:pt idx="42646">
                  <c:v>423.6219079</c:v>
                </c:pt>
                <c:pt idx="42647">
                  <c:v>423.63184389999998</c:v>
                </c:pt>
                <c:pt idx="42648">
                  <c:v>423.64177890000002</c:v>
                </c:pt>
                <c:pt idx="42649">
                  <c:v>423.6517149</c:v>
                </c:pt>
                <c:pt idx="42650">
                  <c:v>423.66164989999999</c:v>
                </c:pt>
                <c:pt idx="42651">
                  <c:v>423.67158490000003</c:v>
                </c:pt>
                <c:pt idx="42652">
                  <c:v>423.68152090000001</c:v>
                </c:pt>
                <c:pt idx="42653">
                  <c:v>423.69145589999999</c:v>
                </c:pt>
                <c:pt idx="42654">
                  <c:v>423.70139189999998</c:v>
                </c:pt>
                <c:pt idx="42655">
                  <c:v>423.71132690000002</c:v>
                </c:pt>
                <c:pt idx="42656">
                  <c:v>423.7212629</c:v>
                </c:pt>
                <c:pt idx="42657">
                  <c:v>423.73119789999998</c:v>
                </c:pt>
                <c:pt idx="42658">
                  <c:v>423.74113290000003</c:v>
                </c:pt>
                <c:pt idx="42659">
                  <c:v>423.75106890000001</c:v>
                </c:pt>
                <c:pt idx="42660">
                  <c:v>423.76100389999999</c:v>
                </c:pt>
                <c:pt idx="42661">
                  <c:v>423.77093989999997</c:v>
                </c:pt>
                <c:pt idx="42662">
                  <c:v>423.78087490000001</c:v>
                </c:pt>
                <c:pt idx="42663">
                  <c:v>423.7908109</c:v>
                </c:pt>
                <c:pt idx="42664">
                  <c:v>423.80074589999998</c:v>
                </c:pt>
                <c:pt idx="42665">
                  <c:v>423.81068090000002</c:v>
                </c:pt>
                <c:pt idx="42666">
                  <c:v>423.8206169</c:v>
                </c:pt>
                <c:pt idx="42667">
                  <c:v>423.83055189999999</c:v>
                </c:pt>
                <c:pt idx="42668">
                  <c:v>423.84048790000003</c:v>
                </c:pt>
                <c:pt idx="42669">
                  <c:v>423.85042290000001</c:v>
                </c:pt>
                <c:pt idx="42670">
                  <c:v>423.86035889999999</c:v>
                </c:pt>
                <c:pt idx="42671">
                  <c:v>423.87029339999998</c:v>
                </c:pt>
                <c:pt idx="42672">
                  <c:v>423.88022940000002</c:v>
                </c:pt>
                <c:pt idx="42673">
                  <c:v>423.8901644</c:v>
                </c:pt>
                <c:pt idx="42674">
                  <c:v>423.90009939999999</c:v>
                </c:pt>
                <c:pt idx="42675">
                  <c:v>423.91003540000003</c:v>
                </c:pt>
                <c:pt idx="42676">
                  <c:v>423.91997040000001</c:v>
                </c:pt>
                <c:pt idx="42677">
                  <c:v>423.92990639999999</c:v>
                </c:pt>
                <c:pt idx="42678">
                  <c:v>423.93984139999998</c:v>
                </c:pt>
                <c:pt idx="42679">
                  <c:v>423.94977740000002</c:v>
                </c:pt>
                <c:pt idx="42680">
                  <c:v>423.9597124</c:v>
                </c:pt>
                <c:pt idx="42681">
                  <c:v>423.96964739999999</c:v>
                </c:pt>
                <c:pt idx="42682">
                  <c:v>423.97958340000002</c:v>
                </c:pt>
                <c:pt idx="42683">
                  <c:v>423.98951840000001</c:v>
                </c:pt>
                <c:pt idx="42684">
                  <c:v>423.99945439999999</c:v>
                </c:pt>
                <c:pt idx="42685">
                  <c:v>424.00938939999998</c:v>
                </c:pt>
                <c:pt idx="42686">
                  <c:v>424.01932540000001</c:v>
                </c:pt>
                <c:pt idx="42687">
                  <c:v>424.0292604</c:v>
                </c:pt>
                <c:pt idx="42688">
                  <c:v>424.03919539999998</c:v>
                </c:pt>
                <c:pt idx="42689">
                  <c:v>424.04913140000002</c:v>
                </c:pt>
                <c:pt idx="42690">
                  <c:v>424.05906640000001</c:v>
                </c:pt>
                <c:pt idx="42691">
                  <c:v>424.06900239999999</c:v>
                </c:pt>
                <c:pt idx="42692">
                  <c:v>424.07893739999997</c:v>
                </c:pt>
                <c:pt idx="42693">
                  <c:v>424.08887340000001</c:v>
                </c:pt>
                <c:pt idx="42694">
                  <c:v>424.0988084</c:v>
                </c:pt>
                <c:pt idx="42695">
                  <c:v>424.10874439999998</c:v>
                </c:pt>
                <c:pt idx="42696">
                  <c:v>424.11867940000002</c:v>
                </c:pt>
                <c:pt idx="42697">
                  <c:v>424.1286144</c:v>
                </c:pt>
                <c:pt idx="42698">
                  <c:v>424.13855039999999</c:v>
                </c:pt>
                <c:pt idx="42699">
                  <c:v>424.14848540000003</c:v>
                </c:pt>
                <c:pt idx="42700">
                  <c:v>424.15842140000001</c:v>
                </c:pt>
                <c:pt idx="42701">
                  <c:v>424.16835639999999</c:v>
                </c:pt>
                <c:pt idx="42702">
                  <c:v>424.17829239999998</c:v>
                </c:pt>
                <c:pt idx="42703">
                  <c:v>424.18822740000002</c:v>
                </c:pt>
                <c:pt idx="42704">
                  <c:v>424.1981634</c:v>
                </c:pt>
                <c:pt idx="42705">
                  <c:v>424.20809839999998</c:v>
                </c:pt>
                <c:pt idx="42706">
                  <c:v>424.21803340000002</c:v>
                </c:pt>
                <c:pt idx="42707">
                  <c:v>424.22796940000001</c:v>
                </c:pt>
                <c:pt idx="42708">
                  <c:v>424.23790439999999</c:v>
                </c:pt>
                <c:pt idx="42709">
                  <c:v>424.24784039999997</c:v>
                </c:pt>
                <c:pt idx="42710">
                  <c:v>424.25777540000001</c:v>
                </c:pt>
                <c:pt idx="42711">
                  <c:v>424.2677114</c:v>
                </c:pt>
                <c:pt idx="42712">
                  <c:v>424.27764639999998</c:v>
                </c:pt>
                <c:pt idx="42713">
                  <c:v>424.28758140000002</c:v>
                </c:pt>
                <c:pt idx="42714">
                  <c:v>424.2975174</c:v>
                </c:pt>
                <c:pt idx="42715">
                  <c:v>424.30745239999999</c:v>
                </c:pt>
                <c:pt idx="42716">
                  <c:v>424.31738840000003</c:v>
                </c:pt>
                <c:pt idx="42717">
                  <c:v>424.32732340000001</c:v>
                </c:pt>
                <c:pt idx="42718">
                  <c:v>424.33725939999999</c:v>
                </c:pt>
                <c:pt idx="42719">
                  <c:v>424.34719439999998</c:v>
                </c:pt>
                <c:pt idx="42720">
                  <c:v>424.35713040000002</c:v>
                </c:pt>
                <c:pt idx="42721">
                  <c:v>424.3670654</c:v>
                </c:pt>
                <c:pt idx="42722">
                  <c:v>424.37700039999999</c:v>
                </c:pt>
                <c:pt idx="42723">
                  <c:v>424.38693640000002</c:v>
                </c:pt>
                <c:pt idx="42724">
                  <c:v>424.39687140000001</c:v>
                </c:pt>
                <c:pt idx="42725">
                  <c:v>424.40680739999999</c:v>
                </c:pt>
                <c:pt idx="42726">
                  <c:v>424.41674239999998</c:v>
                </c:pt>
                <c:pt idx="42727">
                  <c:v>424.42667840000001</c:v>
                </c:pt>
                <c:pt idx="42728">
                  <c:v>424.4366134</c:v>
                </c:pt>
                <c:pt idx="42729">
                  <c:v>424.44654939999998</c:v>
                </c:pt>
                <c:pt idx="42730">
                  <c:v>424.45648440000002</c:v>
                </c:pt>
                <c:pt idx="42731">
                  <c:v>424.46641940000001</c:v>
                </c:pt>
                <c:pt idx="42732">
                  <c:v>424.47635539999999</c:v>
                </c:pt>
                <c:pt idx="42733">
                  <c:v>424.48629039999997</c:v>
                </c:pt>
                <c:pt idx="42734">
                  <c:v>424.49622640000001</c:v>
                </c:pt>
                <c:pt idx="42735">
                  <c:v>424.5061614</c:v>
                </c:pt>
                <c:pt idx="42736">
                  <c:v>424.51609739999998</c:v>
                </c:pt>
                <c:pt idx="42737">
                  <c:v>424.52603240000002</c:v>
                </c:pt>
                <c:pt idx="42738">
                  <c:v>424.5359684</c:v>
                </c:pt>
                <c:pt idx="42739">
                  <c:v>424.54590339999999</c:v>
                </c:pt>
                <c:pt idx="42740">
                  <c:v>424.55583840000003</c:v>
                </c:pt>
                <c:pt idx="42741">
                  <c:v>424.56577440000001</c:v>
                </c:pt>
                <c:pt idx="42742">
                  <c:v>424.57570939999999</c:v>
                </c:pt>
                <c:pt idx="42743">
                  <c:v>424.58564539999998</c:v>
                </c:pt>
                <c:pt idx="42744">
                  <c:v>424.59558040000002</c:v>
                </c:pt>
                <c:pt idx="42745">
                  <c:v>424.6055164</c:v>
                </c:pt>
                <c:pt idx="42746">
                  <c:v>424.61545139999998</c:v>
                </c:pt>
                <c:pt idx="42747">
                  <c:v>424.62538740000002</c:v>
                </c:pt>
                <c:pt idx="42748">
                  <c:v>424.63532240000001</c:v>
                </c:pt>
                <c:pt idx="42749">
                  <c:v>424.64525739999999</c:v>
                </c:pt>
                <c:pt idx="42750">
                  <c:v>424.65519339999997</c:v>
                </c:pt>
                <c:pt idx="42751">
                  <c:v>424.66512840000001</c:v>
                </c:pt>
                <c:pt idx="42752">
                  <c:v>424.6750644</c:v>
                </c:pt>
                <c:pt idx="42753">
                  <c:v>424.68499939999998</c:v>
                </c:pt>
                <c:pt idx="42754">
                  <c:v>424.69493540000002</c:v>
                </c:pt>
                <c:pt idx="42755">
                  <c:v>424.7048704</c:v>
                </c:pt>
                <c:pt idx="42756">
                  <c:v>424.71480639999999</c:v>
                </c:pt>
                <c:pt idx="42757">
                  <c:v>424.72474140000003</c:v>
                </c:pt>
                <c:pt idx="42758">
                  <c:v>424.73467640000001</c:v>
                </c:pt>
                <c:pt idx="42759">
                  <c:v>424.74461239999999</c:v>
                </c:pt>
                <c:pt idx="42760">
                  <c:v>424.75454739999998</c:v>
                </c:pt>
                <c:pt idx="42761">
                  <c:v>424.76448340000002</c:v>
                </c:pt>
                <c:pt idx="42762">
                  <c:v>424.7744184</c:v>
                </c:pt>
                <c:pt idx="42763">
                  <c:v>424.78435439999998</c:v>
                </c:pt>
                <c:pt idx="42764">
                  <c:v>424.79428940000003</c:v>
                </c:pt>
                <c:pt idx="42765">
                  <c:v>424.80422540000001</c:v>
                </c:pt>
                <c:pt idx="42766">
                  <c:v>424.81416039999999</c:v>
                </c:pt>
                <c:pt idx="42767">
                  <c:v>424.82409539999998</c:v>
                </c:pt>
                <c:pt idx="42768">
                  <c:v>424.83403140000001</c:v>
                </c:pt>
                <c:pt idx="42769">
                  <c:v>424.8439664</c:v>
                </c:pt>
                <c:pt idx="42770">
                  <c:v>424.85390239999998</c:v>
                </c:pt>
                <c:pt idx="42771">
                  <c:v>424.86383740000002</c:v>
                </c:pt>
                <c:pt idx="42772">
                  <c:v>424.87377309999999</c:v>
                </c:pt>
                <c:pt idx="42773">
                  <c:v>424.88370809999998</c:v>
                </c:pt>
                <c:pt idx="42774">
                  <c:v>424.89364410000002</c:v>
                </c:pt>
                <c:pt idx="42775">
                  <c:v>424.9035791</c:v>
                </c:pt>
                <c:pt idx="42776">
                  <c:v>424.91351509999998</c:v>
                </c:pt>
                <c:pt idx="42777">
                  <c:v>424.92345010000003</c:v>
                </c:pt>
                <c:pt idx="42778">
                  <c:v>424.93338510000001</c:v>
                </c:pt>
                <c:pt idx="42779">
                  <c:v>424.94332109999999</c:v>
                </c:pt>
                <c:pt idx="42780">
                  <c:v>424.95325609999998</c:v>
                </c:pt>
                <c:pt idx="42781">
                  <c:v>424.96319210000001</c:v>
                </c:pt>
                <c:pt idx="42782">
                  <c:v>424.9731271</c:v>
                </c:pt>
                <c:pt idx="42783">
                  <c:v>424.98306309999998</c:v>
                </c:pt>
                <c:pt idx="42784">
                  <c:v>424.99299810000002</c:v>
                </c:pt>
                <c:pt idx="42785">
                  <c:v>425.0029341</c:v>
                </c:pt>
                <c:pt idx="42786">
                  <c:v>425.01286909999999</c:v>
                </c:pt>
                <c:pt idx="42787">
                  <c:v>425.02280409999997</c:v>
                </c:pt>
                <c:pt idx="42788">
                  <c:v>425.03274010000001</c:v>
                </c:pt>
                <c:pt idx="42789">
                  <c:v>425.0426751</c:v>
                </c:pt>
                <c:pt idx="42790">
                  <c:v>425.05261109999998</c:v>
                </c:pt>
                <c:pt idx="42791">
                  <c:v>425.06254610000002</c:v>
                </c:pt>
                <c:pt idx="42792">
                  <c:v>425.0724821</c:v>
                </c:pt>
                <c:pt idx="42793">
                  <c:v>425.08241709999999</c:v>
                </c:pt>
                <c:pt idx="42794">
                  <c:v>425.09235310000003</c:v>
                </c:pt>
                <c:pt idx="42795">
                  <c:v>425.10228810000001</c:v>
                </c:pt>
                <c:pt idx="42796">
                  <c:v>425.11222409999999</c:v>
                </c:pt>
                <c:pt idx="42797">
                  <c:v>425.12215909999998</c:v>
                </c:pt>
                <c:pt idx="42798">
                  <c:v>425.13209410000002</c:v>
                </c:pt>
                <c:pt idx="42799">
                  <c:v>425.1420301</c:v>
                </c:pt>
                <c:pt idx="42800">
                  <c:v>425.15196509999998</c:v>
                </c:pt>
                <c:pt idx="42801">
                  <c:v>425.16190110000002</c:v>
                </c:pt>
                <c:pt idx="42802">
                  <c:v>425.17183610000001</c:v>
                </c:pt>
                <c:pt idx="42803">
                  <c:v>425.18177209999999</c:v>
                </c:pt>
                <c:pt idx="42804">
                  <c:v>425.19170709999997</c:v>
                </c:pt>
                <c:pt idx="42805">
                  <c:v>425.20164310000001</c:v>
                </c:pt>
                <c:pt idx="42806">
                  <c:v>425.2115781</c:v>
                </c:pt>
                <c:pt idx="42807">
                  <c:v>425.22151309999998</c:v>
                </c:pt>
                <c:pt idx="42808">
                  <c:v>425.23144910000002</c:v>
                </c:pt>
                <c:pt idx="42809">
                  <c:v>425.2413841</c:v>
                </c:pt>
                <c:pt idx="42810">
                  <c:v>425.25132009999999</c:v>
                </c:pt>
                <c:pt idx="42811">
                  <c:v>425.26125510000003</c:v>
                </c:pt>
                <c:pt idx="42812">
                  <c:v>425.27119110000001</c:v>
                </c:pt>
                <c:pt idx="42813">
                  <c:v>425.28112609999999</c:v>
                </c:pt>
                <c:pt idx="42814">
                  <c:v>425.29106209999998</c:v>
                </c:pt>
                <c:pt idx="42815">
                  <c:v>425.30099710000002</c:v>
                </c:pt>
                <c:pt idx="42816">
                  <c:v>425.3109331</c:v>
                </c:pt>
                <c:pt idx="42817">
                  <c:v>425.32086809999998</c:v>
                </c:pt>
                <c:pt idx="42818">
                  <c:v>425.33080310000003</c:v>
                </c:pt>
                <c:pt idx="42819">
                  <c:v>425.34073910000001</c:v>
                </c:pt>
                <c:pt idx="42820">
                  <c:v>425.35067409999999</c:v>
                </c:pt>
                <c:pt idx="42821">
                  <c:v>425.36061009999997</c:v>
                </c:pt>
                <c:pt idx="42822">
                  <c:v>425.37054510000002</c:v>
                </c:pt>
                <c:pt idx="42823">
                  <c:v>425.3804811</c:v>
                </c:pt>
                <c:pt idx="42824">
                  <c:v>425.39041609999998</c:v>
                </c:pt>
                <c:pt idx="42825">
                  <c:v>425.40035210000002</c:v>
                </c:pt>
                <c:pt idx="42826">
                  <c:v>425.41028710000001</c:v>
                </c:pt>
                <c:pt idx="42827">
                  <c:v>425.42022209999999</c:v>
                </c:pt>
                <c:pt idx="42828">
                  <c:v>425.43015810000003</c:v>
                </c:pt>
                <c:pt idx="42829">
                  <c:v>425.44009310000001</c:v>
                </c:pt>
                <c:pt idx="42830">
                  <c:v>425.45002909999999</c:v>
                </c:pt>
                <c:pt idx="42831">
                  <c:v>425.45996409999998</c:v>
                </c:pt>
                <c:pt idx="42832">
                  <c:v>425.46990010000002</c:v>
                </c:pt>
                <c:pt idx="42833">
                  <c:v>425.4798351</c:v>
                </c:pt>
                <c:pt idx="42834">
                  <c:v>425.48977109999998</c:v>
                </c:pt>
                <c:pt idx="42835">
                  <c:v>425.49970610000003</c:v>
                </c:pt>
                <c:pt idx="42836">
                  <c:v>425.50964210000001</c:v>
                </c:pt>
                <c:pt idx="42837">
                  <c:v>425.51957709999999</c:v>
                </c:pt>
                <c:pt idx="42838">
                  <c:v>425.52951309999997</c:v>
                </c:pt>
                <c:pt idx="42839">
                  <c:v>425.53944810000002</c:v>
                </c:pt>
                <c:pt idx="42840">
                  <c:v>425.5493831</c:v>
                </c:pt>
                <c:pt idx="42841">
                  <c:v>425.55931909999998</c:v>
                </c:pt>
                <c:pt idx="42842">
                  <c:v>425.56925410000002</c:v>
                </c:pt>
                <c:pt idx="42843">
                  <c:v>425.57919010000001</c:v>
                </c:pt>
                <c:pt idx="42844">
                  <c:v>425.58912509999999</c:v>
                </c:pt>
                <c:pt idx="42845">
                  <c:v>425.59906109999997</c:v>
                </c:pt>
                <c:pt idx="42846">
                  <c:v>425.60899610000001</c:v>
                </c:pt>
                <c:pt idx="42847">
                  <c:v>425.61893209999999</c:v>
                </c:pt>
                <c:pt idx="42848">
                  <c:v>425.62886709999998</c:v>
                </c:pt>
                <c:pt idx="42849">
                  <c:v>425.63880210000002</c:v>
                </c:pt>
                <c:pt idx="42850">
                  <c:v>425.6487381</c:v>
                </c:pt>
                <c:pt idx="42851">
                  <c:v>425.65867309999999</c:v>
                </c:pt>
                <c:pt idx="42852">
                  <c:v>425.66860910000003</c:v>
                </c:pt>
                <c:pt idx="42853">
                  <c:v>425.67854410000001</c:v>
                </c:pt>
                <c:pt idx="42854">
                  <c:v>425.68848009999999</c:v>
                </c:pt>
                <c:pt idx="42855">
                  <c:v>425.69841509999998</c:v>
                </c:pt>
                <c:pt idx="42856">
                  <c:v>425.70835110000002</c:v>
                </c:pt>
                <c:pt idx="42857">
                  <c:v>425.7182861</c:v>
                </c:pt>
                <c:pt idx="42858">
                  <c:v>425.72822209999998</c:v>
                </c:pt>
                <c:pt idx="42859">
                  <c:v>425.73815710000002</c:v>
                </c:pt>
                <c:pt idx="42860">
                  <c:v>425.74809210000001</c:v>
                </c:pt>
                <c:pt idx="42861">
                  <c:v>425.75802809999999</c:v>
                </c:pt>
                <c:pt idx="42862">
                  <c:v>425.76796309999997</c:v>
                </c:pt>
                <c:pt idx="42863">
                  <c:v>425.77789910000001</c:v>
                </c:pt>
                <c:pt idx="42864">
                  <c:v>425.7878341</c:v>
                </c:pt>
                <c:pt idx="42865">
                  <c:v>425.79777009999998</c:v>
                </c:pt>
                <c:pt idx="42866">
                  <c:v>425.80770510000002</c:v>
                </c:pt>
                <c:pt idx="42867">
                  <c:v>425.8176411</c:v>
                </c:pt>
                <c:pt idx="42868">
                  <c:v>425.82757609999999</c:v>
                </c:pt>
                <c:pt idx="42869">
                  <c:v>425.83751210000003</c:v>
                </c:pt>
                <c:pt idx="42870">
                  <c:v>425.84744710000001</c:v>
                </c:pt>
                <c:pt idx="42871">
                  <c:v>425.8573821</c:v>
                </c:pt>
                <c:pt idx="42872">
                  <c:v>425.86731850000001</c:v>
                </c:pt>
                <c:pt idx="42873">
                  <c:v>425.87725349999999</c:v>
                </c:pt>
                <c:pt idx="42874">
                  <c:v>425.88718949999998</c:v>
                </c:pt>
                <c:pt idx="42875">
                  <c:v>425.89712450000002</c:v>
                </c:pt>
                <c:pt idx="42876">
                  <c:v>425.9070605</c:v>
                </c:pt>
                <c:pt idx="42877">
                  <c:v>425.91699549999998</c:v>
                </c:pt>
                <c:pt idx="42878">
                  <c:v>425.92693150000002</c:v>
                </c:pt>
                <c:pt idx="42879">
                  <c:v>425.93686650000001</c:v>
                </c:pt>
                <c:pt idx="42880">
                  <c:v>425.94680249999999</c:v>
                </c:pt>
                <c:pt idx="42881">
                  <c:v>425.95673749999997</c:v>
                </c:pt>
                <c:pt idx="42882">
                  <c:v>425.96667350000001</c:v>
                </c:pt>
                <c:pt idx="42883">
                  <c:v>425.9766085</c:v>
                </c:pt>
                <c:pt idx="42884">
                  <c:v>425.98654449999998</c:v>
                </c:pt>
                <c:pt idx="42885">
                  <c:v>425.99647950000002</c:v>
                </c:pt>
                <c:pt idx="42886">
                  <c:v>426.00641450000001</c:v>
                </c:pt>
                <c:pt idx="42887">
                  <c:v>426.01635049999999</c:v>
                </c:pt>
                <c:pt idx="42888">
                  <c:v>426.02628549999997</c:v>
                </c:pt>
                <c:pt idx="42889">
                  <c:v>426.03622150000001</c:v>
                </c:pt>
                <c:pt idx="42890">
                  <c:v>426.0461565</c:v>
                </c:pt>
                <c:pt idx="42891">
                  <c:v>426.05609249999998</c:v>
                </c:pt>
                <c:pt idx="42892">
                  <c:v>426.06602750000002</c:v>
                </c:pt>
                <c:pt idx="42893">
                  <c:v>426.0759635</c:v>
                </c:pt>
                <c:pt idx="42894">
                  <c:v>426.08589849999998</c:v>
                </c:pt>
                <c:pt idx="42895">
                  <c:v>426.09583450000002</c:v>
                </c:pt>
                <c:pt idx="42896">
                  <c:v>426.10576950000001</c:v>
                </c:pt>
                <c:pt idx="42897">
                  <c:v>426.11570549999999</c:v>
                </c:pt>
                <c:pt idx="42898">
                  <c:v>426.12564049999997</c:v>
                </c:pt>
                <c:pt idx="42899">
                  <c:v>426.13557650000001</c:v>
                </c:pt>
                <c:pt idx="42900">
                  <c:v>426.1455115</c:v>
                </c:pt>
                <c:pt idx="42901">
                  <c:v>426.15544749999998</c:v>
                </c:pt>
                <c:pt idx="42902">
                  <c:v>426.16538250000002</c:v>
                </c:pt>
                <c:pt idx="42903">
                  <c:v>426.17531750000001</c:v>
                </c:pt>
                <c:pt idx="42904">
                  <c:v>426.18525349999999</c:v>
                </c:pt>
                <c:pt idx="42905">
                  <c:v>426.19518849999997</c:v>
                </c:pt>
                <c:pt idx="42906">
                  <c:v>426.20512450000001</c:v>
                </c:pt>
                <c:pt idx="42907">
                  <c:v>426.2150595</c:v>
                </c:pt>
                <c:pt idx="42908">
                  <c:v>426.22499549999998</c:v>
                </c:pt>
                <c:pt idx="42909">
                  <c:v>426.23493050000002</c:v>
                </c:pt>
                <c:pt idx="42910">
                  <c:v>426.2448665</c:v>
                </c:pt>
                <c:pt idx="42911">
                  <c:v>426.25480149999999</c:v>
                </c:pt>
                <c:pt idx="42912">
                  <c:v>426.26473750000002</c:v>
                </c:pt>
                <c:pt idx="42913">
                  <c:v>426.27467250000001</c:v>
                </c:pt>
                <c:pt idx="42914">
                  <c:v>426.28460849999999</c:v>
                </c:pt>
                <c:pt idx="42915">
                  <c:v>426.29454349999997</c:v>
                </c:pt>
                <c:pt idx="42916">
                  <c:v>426.30447950000001</c:v>
                </c:pt>
                <c:pt idx="42917">
                  <c:v>426.3144145</c:v>
                </c:pt>
                <c:pt idx="42918">
                  <c:v>426.32435049999998</c:v>
                </c:pt>
                <c:pt idx="42919">
                  <c:v>426.33428550000002</c:v>
                </c:pt>
                <c:pt idx="42920">
                  <c:v>426.3442215</c:v>
                </c:pt>
                <c:pt idx="42921">
                  <c:v>426.35415649999999</c:v>
                </c:pt>
                <c:pt idx="42922">
                  <c:v>426.36409250000003</c:v>
                </c:pt>
                <c:pt idx="42923">
                  <c:v>426.37402750000001</c:v>
                </c:pt>
                <c:pt idx="42924">
                  <c:v>426.38396349999999</c:v>
                </c:pt>
                <c:pt idx="42925">
                  <c:v>426.39389849999998</c:v>
                </c:pt>
                <c:pt idx="42926">
                  <c:v>426.40383450000002</c:v>
                </c:pt>
                <c:pt idx="42927">
                  <c:v>426.4137695</c:v>
                </c:pt>
                <c:pt idx="42928">
                  <c:v>426.42370549999998</c:v>
                </c:pt>
                <c:pt idx="42929">
                  <c:v>426.43364050000002</c:v>
                </c:pt>
                <c:pt idx="42930">
                  <c:v>426.44357650000001</c:v>
                </c:pt>
                <c:pt idx="42931">
                  <c:v>426.45351149999999</c:v>
                </c:pt>
                <c:pt idx="42932">
                  <c:v>426.46344749999997</c:v>
                </c:pt>
                <c:pt idx="42933">
                  <c:v>426.47338250000001</c:v>
                </c:pt>
                <c:pt idx="42934">
                  <c:v>426.4833185</c:v>
                </c:pt>
                <c:pt idx="42935">
                  <c:v>426.49325349999998</c:v>
                </c:pt>
                <c:pt idx="42936">
                  <c:v>426.50318950000002</c:v>
                </c:pt>
                <c:pt idx="42937">
                  <c:v>426.5131245</c:v>
                </c:pt>
                <c:pt idx="42938">
                  <c:v>426.52306049999999</c:v>
                </c:pt>
                <c:pt idx="42939">
                  <c:v>426.53299550000003</c:v>
                </c:pt>
                <c:pt idx="42940">
                  <c:v>426.54293150000001</c:v>
                </c:pt>
                <c:pt idx="42941">
                  <c:v>426.55286649999999</c:v>
                </c:pt>
                <c:pt idx="42942">
                  <c:v>426.56280249999998</c:v>
                </c:pt>
                <c:pt idx="42943">
                  <c:v>426.57273750000002</c:v>
                </c:pt>
                <c:pt idx="42944">
                  <c:v>426.5826735</c:v>
                </c:pt>
                <c:pt idx="42945">
                  <c:v>426.59260849999998</c:v>
                </c:pt>
                <c:pt idx="42946">
                  <c:v>426.60254450000002</c:v>
                </c:pt>
                <c:pt idx="42947">
                  <c:v>426.61247950000001</c:v>
                </c:pt>
                <c:pt idx="42948">
                  <c:v>426.62241549999999</c:v>
                </c:pt>
                <c:pt idx="42949">
                  <c:v>426.63235049999997</c:v>
                </c:pt>
                <c:pt idx="42950">
                  <c:v>426.64228650000001</c:v>
                </c:pt>
                <c:pt idx="42951">
                  <c:v>426.6522215</c:v>
                </c:pt>
                <c:pt idx="42952">
                  <c:v>426.66215749999998</c:v>
                </c:pt>
                <c:pt idx="42953">
                  <c:v>426.67209250000002</c:v>
                </c:pt>
                <c:pt idx="42954">
                  <c:v>426.6820285</c:v>
                </c:pt>
                <c:pt idx="42955">
                  <c:v>426.69196349999999</c:v>
                </c:pt>
                <c:pt idx="42956">
                  <c:v>426.70189950000002</c:v>
                </c:pt>
                <c:pt idx="42957">
                  <c:v>426.71183450000001</c:v>
                </c:pt>
                <c:pt idx="42958">
                  <c:v>426.72177049999999</c:v>
                </c:pt>
                <c:pt idx="42959">
                  <c:v>426.73170549999998</c:v>
                </c:pt>
                <c:pt idx="42960">
                  <c:v>426.74164150000001</c:v>
                </c:pt>
                <c:pt idx="42961">
                  <c:v>426.7515765</c:v>
                </c:pt>
                <c:pt idx="42962">
                  <c:v>426.76151249999998</c:v>
                </c:pt>
                <c:pt idx="42963">
                  <c:v>426.77144850000002</c:v>
                </c:pt>
                <c:pt idx="42964">
                  <c:v>426.7813835</c:v>
                </c:pt>
                <c:pt idx="42965">
                  <c:v>426.79131949999999</c:v>
                </c:pt>
                <c:pt idx="42966">
                  <c:v>426.80125450000003</c:v>
                </c:pt>
                <c:pt idx="42967">
                  <c:v>426.81119050000001</c:v>
                </c:pt>
                <c:pt idx="42968">
                  <c:v>426.82112549999999</c:v>
                </c:pt>
                <c:pt idx="42969">
                  <c:v>426.83106149999998</c:v>
                </c:pt>
                <c:pt idx="42970">
                  <c:v>426.84099650000002</c:v>
                </c:pt>
                <c:pt idx="42971">
                  <c:v>426.8509325</c:v>
                </c:pt>
                <c:pt idx="42972">
                  <c:v>426.86086749999998</c:v>
                </c:pt>
                <c:pt idx="42973">
                  <c:v>426.87080409999999</c:v>
                </c:pt>
                <c:pt idx="42974">
                  <c:v>426.88073910000003</c:v>
                </c:pt>
                <c:pt idx="42975">
                  <c:v>426.89067510000001</c:v>
                </c:pt>
                <c:pt idx="42976">
                  <c:v>426.90061009999999</c:v>
                </c:pt>
                <c:pt idx="42977">
                  <c:v>426.91054609999998</c:v>
                </c:pt>
                <c:pt idx="42978">
                  <c:v>426.92048110000002</c:v>
                </c:pt>
                <c:pt idx="42979">
                  <c:v>426.9304171</c:v>
                </c:pt>
                <c:pt idx="42980">
                  <c:v>426.94035309999998</c:v>
                </c:pt>
                <c:pt idx="42981">
                  <c:v>426.95028810000002</c:v>
                </c:pt>
                <c:pt idx="42982">
                  <c:v>426.9602241</c:v>
                </c:pt>
                <c:pt idx="42983">
                  <c:v>426.97015909999999</c:v>
                </c:pt>
                <c:pt idx="42984">
                  <c:v>426.98009510000003</c:v>
                </c:pt>
                <c:pt idx="42985">
                  <c:v>426.99003010000001</c:v>
                </c:pt>
                <c:pt idx="42986">
                  <c:v>426.99996609999999</c:v>
                </c:pt>
                <c:pt idx="42987">
                  <c:v>427.00990109999998</c:v>
                </c:pt>
                <c:pt idx="42988">
                  <c:v>427.01983710000002</c:v>
                </c:pt>
                <c:pt idx="42989">
                  <c:v>427.0297721</c:v>
                </c:pt>
                <c:pt idx="42990">
                  <c:v>427.03970809999998</c:v>
                </c:pt>
                <c:pt idx="42991">
                  <c:v>427.04964310000003</c:v>
                </c:pt>
                <c:pt idx="42992">
                  <c:v>427.05957910000001</c:v>
                </c:pt>
                <c:pt idx="42993">
                  <c:v>427.06951509999999</c:v>
                </c:pt>
                <c:pt idx="42994">
                  <c:v>427.07945009999997</c:v>
                </c:pt>
                <c:pt idx="42995">
                  <c:v>427.08938610000001</c:v>
                </c:pt>
                <c:pt idx="42996">
                  <c:v>427.0993211</c:v>
                </c:pt>
                <c:pt idx="42997">
                  <c:v>427.10925709999998</c:v>
                </c:pt>
                <c:pt idx="42998">
                  <c:v>427.11919210000002</c:v>
                </c:pt>
                <c:pt idx="42999">
                  <c:v>427.1291281</c:v>
                </c:pt>
                <c:pt idx="43000">
                  <c:v>427.13906309999999</c:v>
                </c:pt>
                <c:pt idx="43001">
                  <c:v>427.14899910000003</c:v>
                </c:pt>
                <c:pt idx="43002">
                  <c:v>427.15893410000001</c:v>
                </c:pt>
                <c:pt idx="43003">
                  <c:v>427.16887009999999</c:v>
                </c:pt>
                <c:pt idx="43004">
                  <c:v>427.17880509999998</c:v>
                </c:pt>
                <c:pt idx="43005">
                  <c:v>427.18874110000002</c:v>
                </c:pt>
                <c:pt idx="43006">
                  <c:v>427.1986771</c:v>
                </c:pt>
                <c:pt idx="43007">
                  <c:v>427.20861209999998</c:v>
                </c:pt>
                <c:pt idx="43008">
                  <c:v>427.21854810000002</c:v>
                </c:pt>
                <c:pt idx="43009">
                  <c:v>427.22848310000001</c:v>
                </c:pt>
                <c:pt idx="43010">
                  <c:v>427.23841909999999</c:v>
                </c:pt>
                <c:pt idx="43011">
                  <c:v>427.24835409999997</c:v>
                </c:pt>
                <c:pt idx="43012">
                  <c:v>427.25829010000001</c:v>
                </c:pt>
                <c:pt idx="43013">
                  <c:v>427.2682251</c:v>
                </c:pt>
                <c:pt idx="43014">
                  <c:v>427.27816109999998</c:v>
                </c:pt>
                <c:pt idx="43015">
                  <c:v>427.28809610000002</c:v>
                </c:pt>
                <c:pt idx="43016">
                  <c:v>427.2980321</c:v>
                </c:pt>
                <c:pt idx="43017">
                  <c:v>427.30796809999998</c:v>
                </c:pt>
                <c:pt idx="43018">
                  <c:v>427.31790310000002</c:v>
                </c:pt>
                <c:pt idx="43019">
                  <c:v>427.32783910000001</c:v>
                </c:pt>
                <c:pt idx="43020">
                  <c:v>427.33777409999999</c:v>
                </c:pt>
                <c:pt idx="43021">
                  <c:v>427.34771009999997</c:v>
                </c:pt>
                <c:pt idx="43022">
                  <c:v>427.35764510000001</c:v>
                </c:pt>
                <c:pt idx="43023">
                  <c:v>427.3675811</c:v>
                </c:pt>
                <c:pt idx="43024">
                  <c:v>427.37751609999998</c:v>
                </c:pt>
                <c:pt idx="43025">
                  <c:v>427.38745210000002</c:v>
                </c:pt>
                <c:pt idx="43026">
                  <c:v>427.3973871</c:v>
                </c:pt>
                <c:pt idx="43027">
                  <c:v>427.40732309999999</c:v>
                </c:pt>
                <c:pt idx="43028">
                  <c:v>427.41725910000002</c:v>
                </c:pt>
                <c:pt idx="43029">
                  <c:v>427.42719410000001</c:v>
                </c:pt>
                <c:pt idx="43030">
                  <c:v>427.43713009999999</c:v>
                </c:pt>
                <c:pt idx="43031">
                  <c:v>427.44706509999997</c:v>
                </c:pt>
                <c:pt idx="43032">
                  <c:v>427.45700110000001</c:v>
                </c:pt>
                <c:pt idx="43033">
                  <c:v>427.4669361</c:v>
                </c:pt>
                <c:pt idx="43034">
                  <c:v>427.47687209999998</c:v>
                </c:pt>
                <c:pt idx="43035">
                  <c:v>427.48680710000002</c:v>
                </c:pt>
                <c:pt idx="43036">
                  <c:v>427.4967431</c:v>
                </c:pt>
                <c:pt idx="43037">
                  <c:v>427.50667809999999</c:v>
                </c:pt>
                <c:pt idx="43038">
                  <c:v>427.51661410000003</c:v>
                </c:pt>
                <c:pt idx="43039">
                  <c:v>427.52655010000001</c:v>
                </c:pt>
                <c:pt idx="43040">
                  <c:v>427.53648509999999</c:v>
                </c:pt>
                <c:pt idx="43041">
                  <c:v>427.54642109999998</c:v>
                </c:pt>
                <c:pt idx="43042">
                  <c:v>427.55635610000002</c:v>
                </c:pt>
                <c:pt idx="43043">
                  <c:v>427.5662921</c:v>
                </c:pt>
                <c:pt idx="43044">
                  <c:v>427.57622709999998</c:v>
                </c:pt>
                <c:pt idx="43045">
                  <c:v>427.58616310000002</c:v>
                </c:pt>
                <c:pt idx="43046">
                  <c:v>427.59609810000001</c:v>
                </c:pt>
                <c:pt idx="43047">
                  <c:v>427.60603409999999</c:v>
                </c:pt>
                <c:pt idx="43048">
                  <c:v>427.61596909999997</c:v>
                </c:pt>
                <c:pt idx="43049">
                  <c:v>427.62590510000001</c:v>
                </c:pt>
                <c:pt idx="43050">
                  <c:v>427.63584109999999</c:v>
                </c:pt>
                <c:pt idx="43051">
                  <c:v>427.64577609999998</c:v>
                </c:pt>
                <c:pt idx="43052">
                  <c:v>427.65571210000002</c:v>
                </c:pt>
                <c:pt idx="43053">
                  <c:v>427.6656471</c:v>
                </c:pt>
                <c:pt idx="43054">
                  <c:v>427.67558309999998</c:v>
                </c:pt>
                <c:pt idx="43055">
                  <c:v>427.68551810000002</c:v>
                </c:pt>
                <c:pt idx="43056">
                  <c:v>427.69545410000001</c:v>
                </c:pt>
                <c:pt idx="43057">
                  <c:v>427.70538909999999</c:v>
                </c:pt>
                <c:pt idx="43058">
                  <c:v>427.71532509999997</c:v>
                </c:pt>
                <c:pt idx="43059">
                  <c:v>427.72526010000001</c:v>
                </c:pt>
                <c:pt idx="43060">
                  <c:v>427.7351961</c:v>
                </c:pt>
                <c:pt idx="43061">
                  <c:v>427.74513209999998</c:v>
                </c:pt>
                <c:pt idx="43062">
                  <c:v>427.75506710000002</c:v>
                </c:pt>
                <c:pt idx="43063">
                  <c:v>427.7650031</c:v>
                </c:pt>
                <c:pt idx="43064">
                  <c:v>427.77493809999999</c:v>
                </c:pt>
                <c:pt idx="43065">
                  <c:v>427.78487410000002</c:v>
                </c:pt>
                <c:pt idx="43066">
                  <c:v>427.79480910000001</c:v>
                </c:pt>
                <c:pt idx="43067">
                  <c:v>427.80474509999999</c:v>
                </c:pt>
                <c:pt idx="43068">
                  <c:v>427.81468009999998</c:v>
                </c:pt>
                <c:pt idx="43069">
                  <c:v>427.82461610000001</c:v>
                </c:pt>
                <c:pt idx="43070">
                  <c:v>427.8345511</c:v>
                </c:pt>
                <c:pt idx="43071">
                  <c:v>427.84448709999998</c:v>
                </c:pt>
                <c:pt idx="43072">
                  <c:v>427.85442210000002</c:v>
                </c:pt>
                <c:pt idx="43073">
                  <c:v>427.8643581</c:v>
                </c:pt>
                <c:pt idx="43074">
                  <c:v>427.87429429999997</c:v>
                </c:pt>
                <c:pt idx="43075">
                  <c:v>427.88422930000002</c:v>
                </c:pt>
                <c:pt idx="43076">
                  <c:v>427.8941653</c:v>
                </c:pt>
                <c:pt idx="43077">
                  <c:v>427.90410029999998</c:v>
                </c:pt>
                <c:pt idx="43078">
                  <c:v>427.91403630000002</c:v>
                </c:pt>
                <c:pt idx="43079">
                  <c:v>427.92397130000001</c:v>
                </c:pt>
                <c:pt idx="43080">
                  <c:v>427.93390729999999</c:v>
                </c:pt>
                <c:pt idx="43081">
                  <c:v>427.94384229999997</c:v>
                </c:pt>
                <c:pt idx="43082">
                  <c:v>427.95377830000001</c:v>
                </c:pt>
                <c:pt idx="43083">
                  <c:v>427.96371329999999</c:v>
                </c:pt>
                <c:pt idx="43084">
                  <c:v>427.97364929999998</c:v>
                </c:pt>
                <c:pt idx="43085">
                  <c:v>427.98358530000002</c:v>
                </c:pt>
                <c:pt idx="43086">
                  <c:v>427.9935203</c:v>
                </c:pt>
                <c:pt idx="43087">
                  <c:v>428.00345629999998</c:v>
                </c:pt>
                <c:pt idx="43088">
                  <c:v>428.01339130000002</c:v>
                </c:pt>
                <c:pt idx="43089">
                  <c:v>428.02332730000001</c:v>
                </c:pt>
                <c:pt idx="43090">
                  <c:v>428.03326229999999</c:v>
                </c:pt>
                <c:pt idx="43091">
                  <c:v>428.04319829999997</c:v>
                </c:pt>
                <c:pt idx="43092">
                  <c:v>428.05313330000001</c:v>
                </c:pt>
                <c:pt idx="43093">
                  <c:v>428.0630693</c:v>
                </c:pt>
                <c:pt idx="43094">
                  <c:v>428.07300429999998</c:v>
                </c:pt>
                <c:pt idx="43095">
                  <c:v>428.08294030000002</c:v>
                </c:pt>
                <c:pt idx="43096">
                  <c:v>428.0928753</c:v>
                </c:pt>
                <c:pt idx="43097">
                  <c:v>428.10281129999998</c:v>
                </c:pt>
                <c:pt idx="43098">
                  <c:v>428.11274730000002</c:v>
                </c:pt>
                <c:pt idx="43099">
                  <c:v>428.12268230000001</c:v>
                </c:pt>
                <c:pt idx="43100">
                  <c:v>428.13261829999999</c:v>
                </c:pt>
                <c:pt idx="43101">
                  <c:v>428.14255329999997</c:v>
                </c:pt>
                <c:pt idx="43102">
                  <c:v>428.15248930000001</c:v>
                </c:pt>
                <c:pt idx="43103">
                  <c:v>428.1624243</c:v>
                </c:pt>
                <c:pt idx="43104">
                  <c:v>428.17236029999998</c:v>
                </c:pt>
                <c:pt idx="43105">
                  <c:v>428.18229530000002</c:v>
                </c:pt>
                <c:pt idx="43106">
                  <c:v>428.1922313</c:v>
                </c:pt>
                <c:pt idx="43107">
                  <c:v>428.20216729999999</c:v>
                </c:pt>
                <c:pt idx="43108">
                  <c:v>428.21210230000003</c:v>
                </c:pt>
                <c:pt idx="43109">
                  <c:v>428.22203830000001</c:v>
                </c:pt>
                <c:pt idx="43110">
                  <c:v>428.23197329999999</c:v>
                </c:pt>
                <c:pt idx="43111">
                  <c:v>428.24190929999997</c:v>
                </c:pt>
                <c:pt idx="43112">
                  <c:v>428.25184430000002</c:v>
                </c:pt>
                <c:pt idx="43113">
                  <c:v>428.2617803</c:v>
                </c:pt>
                <c:pt idx="43114">
                  <c:v>428.27171529999998</c:v>
                </c:pt>
                <c:pt idx="43115">
                  <c:v>428.28165130000002</c:v>
                </c:pt>
                <c:pt idx="43116">
                  <c:v>428.29158630000001</c:v>
                </c:pt>
                <c:pt idx="43117">
                  <c:v>428.30152229999999</c:v>
                </c:pt>
                <c:pt idx="43118">
                  <c:v>428.31145830000003</c:v>
                </c:pt>
                <c:pt idx="43119">
                  <c:v>428.32139330000001</c:v>
                </c:pt>
                <c:pt idx="43120">
                  <c:v>428.33132929999999</c:v>
                </c:pt>
                <c:pt idx="43121">
                  <c:v>428.34126429999998</c:v>
                </c:pt>
                <c:pt idx="43122">
                  <c:v>428.35120030000002</c:v>
                </c:pt>
                <c:pt idx="43123">
                  <c:v>428.3611353</c:v>
                </c:pt>
                <c:pt idx="43124">
                  <c:v>428.37107129999998</c:v>
                </c:pt>
                <c:pt idx="43125">
                  <c:v>428.38100630000002</c:v>
                </c:pt>
                <c:pt idx="43126">
                  <c:v>428.39094230000001</c:v>
                </c:pt>
                <c:pt idx="43127">
                  <c:v>428.40087729999999</c:v>
                </c:pt>
                <c:pt idx="43128">
                  <c:v>428.41081329999997</c:v>
                </c:pt>
                <c:pt idx="43129">
                  <c:v>428.42074830000001</c:v>
                </c:pt>
                <c:pt idx="43130">
                  <c:v>428.4306843</c:v>
                </c:pt>
                <c:pt idx="43131">
                  <c:v>428.44062029999998</c:v>
                </c:pt>
                <c:pt idx="43132">
                  <c:v>428.45055530000002</c:v>
                </c:pt>
                <c:pt idx="43133">
                  <c:v>428.4604913</c:v>
                </c:pt>
                <c:pt idx="43134">
                  <c:v>428.47042629999999</c:v>
                </c:pt>
                <c:pt idx="43135">
                  <c:v>428.48036230000002</c:v>
                </c:pt>
                <c:pt idx="43136">
                  <c:v>428.49029730000001</c:v>
                </c:pt>
                <c:pt idx="43137">
                  <c:v>428.50023329999999</c:v>
                </c:pt>
                <c:pt idx="43138">
                  <c:v>428.51016829999998</c:v>
                </c:pt>
                <c:pt idx="43139">
                  <c:v>428.52010430000001</c:v>
                </c:pt>
                <c:pt idx="43140">
                  <c:v>428.5300393</c:v>
                </c:pt>
                <c:pt idx="43141">
                  <c:v>428.53997529999998</c:v>
                </c:pt>
                <c:pt idx="43142">
                  <c:v>428.54991130000002</c:v>
                </c:pt>
                <c:pt idx="43143">
                  <c:v>428.5598463</c:v>
                </c:pt>
                <c:pt idx="43144">
                  <c:v>428.56978229999999</c:v>
                </c:pt>
                <c:pt idx="43145">
                  <c:v>428.57971730000003</c:v>
                </c:pt>
                <c:pt idx="43146">
                  <c:v>428.58965330000001</c:v>
                </c:pt>
                <c:pt idx="43147">
                  <c:v>428.59958829999999</c:v>
                </c:pt>
                <c:pt idx="43148">
                  <c:v>428.60952429999998</c:v>
                </c:pt>
                <c:pt idx="43149">
                  <c:v>428.61945930000002</c:v>
                </c:pt>
                <c:pt idx="43150">
                  <c:v>428.6293953</c:v>
                </c:pt>
                <c:pt idx="43151">
                  <c:v>428.63933029999998</c:v>
                </c:pt>
                <c:pt idx="43152">
                  <c:v>428.64926630000002</c:v>
                </c:pt>
                <c:pt idx="43153">
                  <c:v>428.65920130000001</c:v>
                </c:pt>
                <c:pt idx="43154">
                  <c:v>428.66913729999999</c:v>
                </c:pt>
                <c:pt idx="43155">
                  <c:v>428.67907330000003</c:v>
                </c:pt>
                <c:pt idx="43156">
                  <c:v>428.68900830000001</c:v>
                </c:pt>
                <c:pt idx="43157">
                  <c:v>428.69894429999999</c:v>
                </c:pt>
                <c:pt idx="43158">
                  <c:v>428.70887929999998</c:v>
                </c:pt>
                <c:pt idx="43159">
                  <c:v>428.71881530000002</c:v>
                </c:pt>
                <c:pt idx="43160">
                  <c:v>428.7287503</c:v>
                </c:pt>
                <c:pt idx="43161">
                  <c:v>428.73868629999998</c:v>
                </c:pt>
                <c:pt idx="43162">
                  <c:v>428.74862130000002</c:v>
                </c:pt>
                <c:pt idx="43163">
                  <c:v>428.75855730000001</c:v>
                </c:pt>
                <c:pt idx="43164">
                  <c:v>428.76849229999999</c:v>
                </c:pt>
                <c:pt idx="43165">
                  <c:v>428.77842829999997</c:v>
                </c:pt>
                <c:pt idx="43166">
                  <c:v>428.78836430000001</c:v>
                </c:pt>
                <c:pt idx="43167">
                  <c:v>428.7982993</c:v>
                </c:pt>
                <c:pt idx="43168">
                  <c:v>428.80823529999998</c:v>
                </c:pt>
                <c:pt idx="43169">
                  <c:v>428.81817030000002</c:v>
                </c:pt>
                <c:pt idx="43170">
                  <c:v>428.8281063</c:v>
                </c:pt>
                <c:pt idx="43171">
                  <c:v>428.83804129999999</c:v>
                </c:pt>
                <c:pt idx="43172">
                  <c:v>428.84797730000003</c:v>
                </c:pt>
                <c:pt idx="43173">
                  <c:v>428.85791230000001</c:v>
                </c:pt>
                <c:pt idx="43174">
                  <c:v>428.86784829999999</c:v>
                </c:pt>
                <c:pt idx="43175">
                  <c:v>428.87778279999998</c:v>
                </c:pt>
                <c:pt idx="43176">
                  <c:v>428.88771880000002</c:v>
                </c:pt>
                <c:pt idx="43177">
                  <c:v>428.8976548</c:v>
                </c:pt>
                <c:pt idx="43178">
                  <c:v>428.90758979999998</c:v>
                </c:pt>
                <c:pt idx="43179">
                  <c:v>428.91752580000002</c:v>
                </c:pt>
                <c:pt idx="43180">
                  <c:v>428.92746080000001</c:v>
                </c:pt>
                <c:pt idx="43181">
                  <c:v>428.93739679999999</c:v>
                </c:pt>
                <c:pt idx="43182">
                  <c:v>428.94733179999997</c:v>
                </c:pt>
                <c:pt idx="43183">
                  <c:v>428.95726780000001</c:v>
                </c:pt>
                <c:pt idx="43184">
                  <c:v>428.9672028</c:v>
                </c:pt>
                <c:pt idx="43185">
                  <c:v>428.97713879999998</c:v>
                </c:pt>
                <c:pt idx="43186">
                  <c:v>428.98707380000002</c:v>
                </c:pt>
                <c:pt idx="43187">
                  <c:v>428.9970098</c:v>
                </c:pt>
                <c:pt idx="43188">
                  <c:v>429.00694579999998</c:v>
                </c:pt>
                <c:pt idx="43189">
                  <c:v>429.01688080000002</c:v>
                </c:pt>
                <c:pt idx="43190">
                  <c:v>429.02681680000001</c:v>
                </c:pt>
                <c:pt idx="43191">
                  <c:v>429.03675179999999</c:v>
                </c:pt>
                <c:pt idx="43192">
                  <c:v>429.04668779999997</c:v>
                </c:pt>
                <c:pt idx="43193">
                  <c:v>429.05662280000001</c:v>
                </c:pt>
                <c:pt idx="43194">
                  <c:v>429.0665588</c:v>
                </c:pt>
                <c:pt idx="43195">
                  <c:v>429.07649379999998</c:v>
                </c:pt>
                <c:pt idx="43196">
                  <c:v>429.08642980000002</c:v>
                </c:pt>
                <c:pt idx="43197">
                  <c:v>429.0963648</c:v>
                </c:pt>
                <c:pt idx="43198">
                  <c:v>429.10630079999999</c:v>
                </c:pt>
                <c:pt idx="43199">
                  <c:v>429.11623680000002</c:v>
                </c:pt>
                <c:pt idx="43200">
                  <c:v>429.12617180000001</c:v>
                </c:pt>
                <c:pt idx="43201">
                  <c:v>429.13610779999999</c:v>
                </c:pt>
                <c:pt idx="43202">
                  <c:v>429.14604279999998</c:v>
                </c:pt>
                <c:pt idx="43203">
                  <c:v>429.15597880000001</c:v>
                </c:pt>
                <c:pt idx="43204">
                  <c:v>429.1659138</c:v>
                </c:pt>
                <c:pt idx="43205">
                  <c:v>429.17584979999998</c:v>
                </c:pt>
                <c:pt idx="43206">
                  <c:v>429.18578480000002</c:v>
                </c:pt>
                <c:pt idx="43207">
                  <c:v>429.1957208</c:v>
                </c:pt>
                <c:pt idx="43208">
                  <c:v>429.20565579999999</c:v>
                </c:pt>
                <c:pt idx="43209">
                  <c:v>429.21559180000003</c:v>
                </c:pt>
                <c:pt idx="43210">
                  <c:v>429.22552780000001</c:v>
                </c:pt>
                <c:pt idx="43211">
                  <c:v>429.23546279999999</c:v>
                </c:pt>
                <c:pt idx="43212">
                  <c:v>429.24539879999998</c:v>
                </c:pt>
                <c:pt idx="43213">
                  <c:v>429.25533369999999</c:v>
                </c:pt>
                <c:pt idx="43214">
                  <c:v>429.2652698</c:v>
                </c:pt>
                <c:pt idx="43215">
                  <c:v>429.27520479999998</c:v>
                </c:pt>
                <c:pt idx="43216">
                  <c:v>429.28514080000002</c:v>
                </c:pt>
                <c:pt idx="43217">
                  <c:v>429.29507580000001</c:v>
                </c:pt>
                <c:pt idx="43218">
                  <c:v>429.30501179999999</c:v>
                </c:pt>
                <c:pt idx="43219">
                  <c:v>429.31494679999997</c:v>
                </c:pt>
                <c:pt idx="43220">
                  <c:v>429.32488280000001</c:v>
                </c:pt>
                <c:pt idx="43221">
                  <c:v>429.33481879999999</c:v>
                </c:pt>
                <c:pt idx="43222">
                  <c:v>429.34475379999998</c:v>
                </c:pt>
                <c:pt idx="43223">
                  <c:v>429.35468980000002</c:v>
                </c:pt>
                <c:pt idx="43224">
                  <c:v>429.3646248</c:v>
                </c:pt>
                <c:pt idx="43225">
                  <c:v>429.37456079999998</c:v>
                </c:pt>
                <c:pt idx="43226">
                  <c:v>429.38449580000002</c:v>
                </c:pt>
                <c:pt idx="43227">
                  <c:v>429.39443180000001</c:v>
                </c:pt>
                <c:pt idx="43228">
                  <c:v>429.40436679999999</c:v>
                </c:pt>
                <c:pt idx="43229">
                  <c:v>429.41430279999997</c:v>
                </c:pt>
                <c:pt idx="43230">
                  <c:v>429.42423780000001</c:v>
                </c:pt>
                <c:pt idx="43231">
                  <c:v>429.4341738</c:v>
                </c:pt>
                <c:pt idx="43232">
                  <c:v>429.44410879999998</c:v>
                </c:pt>
                <c:pt idx="43233">
                  <c:v>429.45404480000002</c:v>
                </c:pt>
                <c:pt idx="43234">
                  <c:v>429.4639808</c:v>
                </c:pt>
                <c:pt idx="43235">
                  <c:v>429.47391579999999</c:v>
                </c:pt>
                <c:pt idx="43236">
                  <c:v>429.48385180000002</c:v>
                </c:pt>
                <c:pt idx="43237">
                  <c:v>429.49378680000001</c:v>
                </c:pt>
                <c:pt idx="43238">
                  <c:v>429.50372279999999</c:v>
                </c:pt>
                <c:pt idx="43239">
                  <c:v>429.51365779999998</c:v>
                </c:pt>
                <c:pt idx="43240">
                  <c:v>429.52359380000001</c:v>
                </c:pt>
                <c:pt idx="43241">
                  <c:v>429.5335288</c:v>
                </c:pt>
                <c:pt idx="43242">
                  <c:v>429.54346479999998</c:v>
                </c:pt>
                <c:pt idx="43243">
                  <c:v>429.55339980000002</c:v>
                </c:pt>
                <c:pt idx="43244">
                  <c:v>429.5633358</c:v>
                </c:pt>
                <c:pt idx="43245">
                  <c:v>429.57327179999999</c:v>
                </c:pt>
                <c:pt idx="43246">
                  <c:v>429.58320680000003</c:v>
                </c:pt>
                <c:pt idx="43247">
                  <c:v>429.59314280000001</c:v>
                </c:pt>
                <c:pt idx="43248">
                  <c:v>429.60307779999999</c:v>
                </c:pt>
                <c:pt idx="43249">
                  <c:v>429.61301379999998</c:v>
                </c:pt>
                <c:pt idx="43250">
                  <c:v>429.62294880000002</c:v>
                </c:pt>
                <c:pt idx="43251">
                  <c:v>429.6328848</c:v>
                </c:pt>
                <c:pt idx="43252">
                  <c:v>429.64281979999998</c:v>
                </c:pt>
                <c:pt idx="43253">
                  <c:v>429.65275580000002</c:v>
                </c:pt>
                <c:pt idx="43254">
                  <c:v>429.6626918</c:v>
                </c:pt>
                <c:pt idx="43255">
                  <c:v>429.67262679999999</c:v>
                </c:pt>
                <c:pt idx="43256">
                  <c:v>429.68256280000003</c:v>
                </c:pt>
                <c:pt idx="43257">
                  <c:v>429.69249780000001</c:v>
                </c:pt>
                <c:pt idx="43258">
                  <c:v>429.70243379999999</c:v>
                </c:pt>
                <c:pt idx="43259">
                  <c:v>429.71236879999998</c:v>
                </c:pt>
                <c:pt idx="43260">
                  <c:v>429.72230480000002</c:v>
                </c:pt>
                <c:pt idx="43261">
                  <c:v>429.7322398</c:v>
                </c:pt>
                <c:pt idx="43262">
                  <c:v>429.74217579999998</c:v>
                </c:pt>
                <c:pt idx="43263">
                  <c:v>429.75211180000002</c:v>
                </c:pt>
                <c:pt idx="43264">
                  <c:v>429.76204680000001</c:v>
                </c:pt>
                <c:pt idx="43265">
                  <c:v>429.77198279999999</c:v>
                </c:pt>
                <c:pt idx="43266">
                  <c:v>429.78191779999997</c:v>
                </c:pt>
                <c:pt idx="43267">
                  <c:v>429.79185380000001</c:v>
                </c:pt>
                <c:pt idx="43268">
                  <c:v>429.8017888</c:v>
                </c:pt>
                <c:pt idx="43269">
                  <c:v>429.81172479999998</c:v>
                </c:pt>
                <c:pt idx="43270">
                  <c:v>429.82165980000002</c:v>
                </c:pt>
                <c:pt idx="43271">
                  <c:v>429.8315958</c:v>
                </c:pt>
                <c:pt idx="43272">
                  <c:v>429.84153179999998</c:v>
                </c:pt>
                <c:pt idx="43273">
                  <c:v>429.85146680000003</c:v>
                </c:pt>
                <c:pt idx="43274">
                  <c:v>429.86140280000001</c:v>
                </c:pt>
                <c:pt idx="43275">
                  <c:v>429.87133749999998</c:v>
                </c:pt>
                <c:pt idx="43276">
                  <c:v>429.88127350000002</c:v>
                </c:pt>
                <c:pt idx="43277">
                  <c:v>429.8912085</c:v>
                </c:pt>
                <c:pt idx="43278">
                  <c:v>429.90114449999999</c:v>
                </c:pt>
                <c:pt idx="43279">
                  <c:v>429.91108050000003</c:v>
                </c:pt>
                <c:pt idx="43280">
                  <c:v>429.92101550000001</c:v>
                </c:pt>
                <c:pt idx="43281">
                  <c:v>429.93095149999999</c:v>
                </c:pt>
                <c:pt idx="43282">
                  <c:v>429.94088649999998</c:v>
                </c:pt>
                <c:pt idx="43283">
                  <c:v>429.95082250000002</c:v>
                </c:pt>
                <c:pt idx="43284">
                  <c:v>429.9607575</c:v>
                </c:pt>
                <c:pt idx="43285">
                  <c:v>429.97069349999998</c:v>
                </c:pt>
                <c:pt idx="43286">
                  <c:v>429.98062850000002</c:v>
                </c:pt>
                <c:pt idx="43287">
                  <c:v>429.9905645</c:v>
                </c:pt>
                <c:pt idx="43288">
                  <c:v>430.00050049999999</c:v>
                </c:pt>
                <c:pt idx="43289">
                  <c:v>430.01043550000003</c:v>
                </c:pt>
                <c:pt idx="43290">
                  <c:v>430.02037150000001</c:v>
                </c:pt>
                <c:pt idx="43291">
                  <c:v>430.03030649999999</c:v>
                </c:pt>
                <c:pt idx="43292">
                  <c:v>430.04024249999998</c:v>
                </c:pt>
                <c:pt idx="43293">
                  <c:v>430.05017750000002</c:v>
                </c:pt>
                <c:pt idx="43294">
                  <c:v>430.0601135</c:v>
                </c:pt>
                <c:pt idx="43295">
                  <c:v>430.07004949999998</c:v>
                </c:pt>
                <c:pt idx="43296">
                  <c:v>430.07998450000002</c:v>
                </c:pt>
                <c:pt idx="43297">
                  <c:v>430.08992050000001</c:v>
                </c:pt>
                <c:pt idx="43298">
                  <c:v>430.09985549999999</c:v>
                </c:pt>
                <c:pt idx="43299">
                  <c:v>430.10979149999997</c:v>
                </c:pt>
                <c:pt idx="43300">
                  <c:v>430.11972650000001</c:v>
                </c:pt>
                <c:pt idx="43301">
                  <c:v>430.12966249999999</c:v>
                </c:pt>
                <c:pt idx="43302">
                  <c:v>430.13959749999998</c:v>
                </c:pt>
                <c:pt idx="43303">
                  <c:v>430.14953350000002</c:v>
                </c:pt>
                <c:pt idx="43304">
                  <c:v>430.1594695</c:v>
                </c:pt>
                <c:pt idx="43305">
                  <c:v>430.16940449999998</c:v>
                </c:pt>
                <c:pt idx="43306">
                  <c:v>430.17934050000002</c:v>
                </c:pt>
                <c:pt idx="43307">
                  <c:v>430.18927550000001</c:v>
                </c:pt>
                <c:pt idx="43308">
                  <c:v>430.19921149999999</c:v>
                </c:pt>
                <c:pt idx="43309">
                  <c:v>430.20914649999997</c:v>
                </c:pt>
                <c:pt idx="43310">
                  <c:v>430.21908250000001</c:v>
                </c:pt>
                <c:pt idx="43311">
                  <c:v>430.2290185</c:v>
                </c:pt>
                <c:pt idx="43312">
                  <c:v>430.23895349999998</c:v>
                </c:pt>
                <c:pt idx="43313">
                  <c:v>430.24888950000002</c:v>
                </c:pt>
                <c:pt idx="43314">
                  <c:v>430.2588245</c:v>
                </c:pt>
                <c:pt idx="43315">
                  <c:v>430.26876049999998</c:v>
                </c:pt>
                <c:pt idx="43316">
                  <c:v>430.27869550000003</c:v>
                </c:pt>
                <c:pt idx="43317">
                  <c:v>430.28863150000001</c:v>
                </c:pt>
                <c:pt idx="43318">
                  <c:v>430.29856749999999</c:v>
                </c:pt>
                <c:pt idx="43319">
                  <c:v>430.30850249999997</c:v>
                </c:pt>
                <c:pt idx="43320">
                  <c:v>430.31843850000001</c:v>
                </c:pt>
                <c:pt idx="43321">
                  <c:v>430.3283735</c:v>
                </c:pt>
                <c:pt idx="43322">
                  <c:v>430.33830949999998</c:v>
                </c:pt>
                <c:pt idx="43323">
                  <c:v>430.34824450000002</c:v>
                </c:pt>
                <c:pt idx="43324">
                  <c:v>430.3581805</c:v>
                </c:pt>
                <c:pt idx="43325">
                  <c:v>430.36811649999999</c:v>
                </c:pt>
                <c:pt idx="43326">
                  <c:v>430.37805150000003</c:v>
                </c:pt>
                <c:pt idx="43327">
                  <c:v>430.38798750000001</c:v>
                </c:pt>
                <c:pt idx="43328">
                  <c:v>430.39792249999999</c:v>
                </c:pt>
                <c:pt idx="43329">
                  <c:v>430.40785849999997</c:v>
                </c:pt>
                <c:pt idx="43330">
                  <c:v>430.41779350000002</c:v>
                </c:pt>
                <c:pt idx="43331">
                  <c:v>430.4277295</c:v>
                </c:pt>
                <c:pt idx="43332">
                  <c:v>430.43766549999998</c:v>
                </c:pt>
                <c:pt idx="43333">
                  <c:v>430.44760050000002</c:v>
                </c:pt>
                <c:pt idx="43334">
                  <c:v>430.4575365</c:v>
                </c:pt>
                <c:pt idx="43335">
                  <c:v>430.46747149999999</c:v>
                </c:pt>
                <c:pt idx="43336">
                  <c:v>430.47740750000003</c:v>
                </c:pt>
                <c:pt idx="43337">
                  <c:v>430.48734250000001</c:v>
                </c:pt>
                <c:pt idx="43338">
                  <c:v>430.49727849999999</c:v>
                </c:pt>
                <c:pt idx="43339">
                  <c:v>430.50721349999998</c:v>
                </c:pt>
                <c:pt idx="43340">
                  <c:v>430.51714950000002</c:v>
                </c:pt>
                <c:pt idx="43341">
                  <c:v>430.5270855</c:v>
                </c:pt>
                <c:pt idx="43342">
                  <c:v>430.53702049999998</c:v>
                </c:pt>
                <c:pt idx="43343">
                  <c:v>430.54695650000002</c:v>
                </c:pt>
                <c:pt idx="43344">
                  <c:v>430.55689150000001</c:v>
                </c:pt>
                <c:pt idx="43345">
                  <c:v>430.56682749999999</c:v>
                </c:pt>
                <c:pt idx="43346">
                  <c:v>430.57676350000003</c:v>
                </c:pt>
                <c:pt idx="43347">
                  <c:v>430.58669850000001</c:v>
                </c:pt>
                <c:pt idx="43348">
                  <c:v>430.59663449999999</c:v>
                </c:pt>
                <c:pt idx="43349">
                  <c:v>430.60656949999998</c:v>
                </c:pt>
                <c:pt idx="43350">
                  <c:v>430.61650550000002</c:v>
                </c:pt>
                <c:pt idx="43351">
                  <c:v>430.6264405</c:v>
                </c:pt>
                <c:pt idx="43352">
                  <c:v>430.63637649999998</c:v>
                </c:pt>
                <c:pt idx="43353">
                  <c:v>430.64631150000002</c:v>
                </c:pt>
                <c:pt idx="43354">
                  <c:v>430.65624750000001</c:v>
                </c:pt>
                <c:pt idx="43355">
                  <c:v>430.66618349999999</c:v>
                </c:pt>
                <c:pt idx="43356">
                  <c:v>430.67611849999997</c:v>
                </c:pt>
                <c:pt idx="43357">
                  <c:v>430.68605450000001</c:v>
                </c:pt>
                <c:pt idx="43358">
                  <c:v>430.6959895</c:v>
                </c:pt>
                <c:pt idx="43359">
                  <c:v>430.70592549999998</c:v>
                </c:pt>
                <c:pt idx="43360">
                  <c:v>430.71586050000002</c:v>
                </c:pt>
                <c:pt idx="43361">
                  <c:v>430.7257965</c:v>
                </c:pt>
                <c:pt idx="43362">
                  <c:v>430.73573249999998</c:v>
                </c:pt>
                <c:pt idx="43363">
                  <c:v>430.74566750000002</c:v>
                </c:pt>
                <c:pt idx="43364">
                  <c:v>430.75560350000001</c:v>
                </c:pt>
                <c:pt idx="43365">
                  <c:v>430.76553849999999</c:v>
                </c:pt>
                <c:pt idx="43366">
                  <c:v>430.77547449999997</c:v>
                </c:pt>
                <c:pt idx="43367">
                  <c:v>430.78540950000001</c:v>
                </c:pt>
                <c:pt idx="43368">
                  <c:v>430.7953455</c:v>
                </c:pt>
                <c:pt idx="43369">
                  <c:v>430.80528149999998</c:v>
                </c:pt>
                <c:pt idx="43370">
                  <c:v>430.81521650000002</c:v>
                </c:pt>
                <c:pt idx="43371">
                  <c:v>430.8251525</c:v>
                </c:pt>
                <c:pt idx="43372">
                  <c:v>430.83508749999999</c:v>
                </c:pt>
                <c:pt idx="43373">
                  <c:v>430.84502350000002</c:v>
                </c:pt>
                <c:pt idx="43374">
                  <c:v>430.85495850000001</c:v>
                </c:pt>
                <c:pt idx="43375">
                  <c:v>430.86489449999999</c:v>
                </c:pt>
                <c:pt idx="43376">
                  <c:v>430.87482990000001</c:v>
                </c:pt>
                <c:pt idx="43377">
                  <c:v>430.88476489999999</c:v>
                </c:pt>
                <c:pt idx="43378">
                  <c:v>430.89470089999998</c:v>
                </c:pt>
                <c:pt idx="43379">
                  <c:v>430.90463590000002</c:v>
                </c:pt>
                <c:pt idx="43380">
                  <c:v>430.9145719</c:v>
                </c:pt>
                <c:pt idx="43381">
                  <c:v>430.92450689999998</c:v>
                </c:pt>
                <c:pt idx="43382">
                  <c:v>430.93444290000002</c:v>
                </c:pt>
                <c:pt idx="43383">
                  <c:v>430.9443789</c:v>
                </c:pt>
                <c:pt idx="43384">
                  <c:v>430.95431389999999</c:v>
                </c:pt>
                <c:pt idx="43385">
                  <c:v>430.96424990000003</c:v>
                </c:pt>
                <c:pt idx="43386">
                  <c:v>430.97418490000001</c:v>
                </c:pt>
                <c:pt idx="43387">
                  <c:v>430.98412089999999</c:v>
                </c:pt>
                <c:pt idx="43388">
                  <c:v>430.99405589999998</c:v>
                </c:pt>
                <c:pt idx="43389">
                  <c:v>431.00399190000002</c:v>
                </c:pt>
                <c:pt idx="43390">
                  <c:v>431.0139279</c:v>
                </c:pt>
                <c:pt idx="43391">
                  <c:v>431.02386289999998</c:v>
                </c:pt>
                <c:pt idx="43392">
                  <c:v>431.03379890000002</c:v>
                </c:pt>
                <c:pt idx="43393">
                  <c:v>431.04373390000001</c:v>
                </c:pt>
                <c:pt idx="43394">
                  <c:v>431.05366989999999</c:v>
                </c:pt>
                <c:pt idx="43395">
                  <c:v>431.06360489999997</c:v>
                </c:pt>
                <c:pt idx="43396">
                  <c:v>431.07354090000001</c:v>
                </c:pt>
                <c:pt idx="43397">
                  <c:v>431.08347689999999</c:v>
                </c:pt>
                <c:pt idx="43398">
                  <c:v>431.09341189999998</c:v>
                </c:pt>
                <c:pt idx="43399">
                  <c:v>431.10334790000002</c:v>
                </c:pt>
                <c:pt idx="43400">
                  <c:v>431.1132829</c:v>
                </c:pt>
                <c:pt idx="43401">
                  <c:v>431.12321889999998</c:v>
                </c:pt>
                <c:pt idx="43402">
                  <c:v>431.13315390000002</c:v>
                </c:pt>
                <c:pt idx="43403">
                  <c:v>431.14308990000001</c:v>
                </c:pt>
                <c:pt idx="43404">
                  <c:v>431.15302589999999</c:v>
                </c:pt>
                <c:pt idx="43405">
                  <c:v>431.16296089999997</c:v>
                </c:pt>
                <c:pt idx="43406">
                  <c:v>431.17289690000001</c:v>
                </c:pt>
                <c:pt idx="43407">
                  <c:v>431.1828319</c:v>
                </c:pt>
                <c:pt idx="43408">
                  <c:v>431.19276789999998</c:v>
                </c:pt>
                <c:pt idx="43409">
                  <c:v>431.20270290000002</c:v>
                </c:pt>
                <c:pt idx="43410">
                  <c:v>431.2126389</c:v>
                </c:pt>
                <c:pt idx="43411">
                  <c:v>431.22257489999998</c:v>
                </c:pt>
                <c:pt idx="43412">
                  <c:v>431.23250990000003</c:v>
                </c:pt>
                <c:pt idx="43413">
                  <c:v>431.24244590000001</c:v>
                </c:pt>
                <c:pt idx="43414">
                  <c:v>431.25238089999999</c:v>
                </c:pt>
                <c:pt idx="43415">
                  <c:v>431.26231689999997</c:v>
                </c:pt>
                <c:pt idx="43416">
                  <c:v>431.27225190000001</c:v>
                </c:pt>
                <c:pt idx="43417">
                  <c:v>431.2821879</c:v>
                </c:pt>
                <c:pt idx="43418">
                  <c:v>431.29212389999998</c:v>
                </c:pt>
                <c:pt idx="43419">
                  <c:v>431.30205890000002</c:v>
                </c:pt>
                <c:pt idx="43420">
                  <c:v>431.3119949</c:v>
                </c:pt>
                <c:pt idx="43421">
                  <c:v>431.32192989999999</c:v>
                </c:pt>
                <c:pt idx="43422">
                  <c:v>431.33186590000003</c:v>
                </c:pt>
                <c:pt idx="43423">
                  <c:v>431.34180190000001</c:v>
                </c:pt>
                <c:pt idx="43424">
                  <c:v>431.35173689999999</c:v>
                </c:pt>
                <c:pt idx="43425">
                  <c:v>431.36167289999997</c:v>
                </c:pt>
                <c:pt idx="43426">
                  <c:v>431.37160790000001</c:v>
                </c:pt>
                <c:pt idx="43427">
                  <c:v>431.3815439</c:v>
                </c:pt>
                <c:pt idx="43428">
                  <c:v>431.39147889999998</c:v>
                </c:pt>
                <c:pt idx="43429">
                  <c:v>431.40141490000002</c:v>
                </c:pt>
                <c:pt idx="43430">
                  <c:v>431.4113509</c:v>
                </c:pt>
                <c:pt idx="43431">
                  <c:v>431.42128589999999</c:v>
                </c:pt>
                <c:pt idx="43432">
                  <c:v>431.43122190000003</c:v>
                </c:pt>
                <c:pt idx="43433">
                  <c:v>431.44115690000001</c:v>
                </c:pt>
                <c:pt idx="43434">
                  <c:v>431.45109289999999</c:v>
                </c:pt>
                <c:pt idx="43435">
                  <c:v>431.46102789999998</c:v>
                </c:pt>
                <c:pt idx="43436">
                  <c:v>431.47096390000002</c:v>
                </c:pt>
                <c:pt idx="43437">
                  <c:v>431.4808999</c:v>
                </c:pt>
                <c:pt idx="43438">
                  <c:v>431.49083489999998</c:v>
                </c:pt>
                <c:pt idx="43439">
                  <c:v>431.50077090000002</c:v>
                </c:pt>
                <c:pt idx="43440">
                  <c:v>431.5107059</c:v>
                </c:pt>
                <c:pt idx="43441">
                  <c:v>431.52064189999999</c:v>
                </c:pt>
                <c:pt idx="43442">
                  <c:v>431.53057690000003</c:v>
                </c:pt>
                <c:pt idx="43443">
                  <c:v>431.54051290000001</c:v>
                </c:pt>
                <c:pt idx="43444">
                  <c:v>431.55044889999999</c:v>
                </c:pt>
                <c:pt idx="43445">
                  <c:v>431.56038389999998</c:v>
                </c:pt>
                <c:pt idx="43446">
                  <c:v>431.57031990000002</c:v>
                </c:pt>
                <c:pt idx="43447">
                  <c:v>431.5802549</c:v>
                </c:pt>
                <c:pt idx="43448">
                  <c:v>431.59019089999998</c:v>
                </c:pt>
                <c:pt idx="43449">
                  <c:v>431.60012590000002</c:v>
                </c:pt>
                <c:pt idx="43450">
                  <c:v>431.61006190000001</c:v>
                </c:pt>
                <c:pt idx="43451">
                  <c:v>431.61999789999999</c:v>
                </c:pt>
                <c:pt idx="43452">
                  <c:v>431.62993289999997</c:v>
                </c:pt>
                <c:pt idx="43453">
                  <c:v>431.63986890000001</c:v>
                </c:pt>
                <c:pt idx="43454">
                  <c:v>431.64980389999999</c:v>
                </c:pt>
                <c:pt idx="43455">
                  <c:v>431.65973989999998</c:v>
                </c:pt>
                <c:pt idx="43456">
                  <c:v>431.66967490000002</c:v>
                </c:pt>
                <c:pt idx="43457">
                  <c:v>431.6796109</c:v>
                </c:pt>
                <c:pt idx="43458">
                  <c:v>431.68954689999998</c:v>
                </c:pt>
                <c:pt idx="43459">
                  <c:v>431.69948190000002</c:v>
                </c:pt>
                <c:pt idx="43460">
                  <c:v>431.70941790000001</c:v>
                </c:pt>
                <c:pt idx="43461">
                  <c:v>431.71935289999999</c:v>
                </c:pt>
                <c:pt idx="43462">
                  <c:v>431.72928889999997</c:v>
                </c:pt>
                <c:pt idx="43463">
                  <c:v>431.73922490000001</c:v>
                </c:pt>
                <c:pt idx="43464">
                  <c:v>431.7491599</c:v>
                </c:pt>
                <c:pt idx="43465">
                  <c:v>431.75909589999998</c:v>
                </c:pt>
                <c:pt idx="43466">
                  <c:v>431.76903090000002</c:v>
                </c:pt>
                <c:pt idx="43467">
                  <c:v>431.7789669</c:v>
                </c:pt>
                <c:pt idx="43468">
                  <c:v>431.78890189999998</c:v>
                </c:pt>
                <c:pt idx="43469">
                  <c:v>431.79883790000002</c:v>
                </c:pt>
                <c:pt idx="43470">
                  <c:v>431.80877390000001</c:v>
                </c:pt>
                <c:pt idx="43471">
                  <c:v>431.81870889999999</c:v>
                </c:pt>
                <c:pt idx="43472">
                  <c:v>431.82864489999997</c:v>
                </c:pt>
                <c:pt idx="43473">
                  <c:v>431.83857990000001</c:v>
                </c:pt>
                <c:pt idx="43474">
                  <c:v>431.8485159</c:v>
                </c:pt>
                <c:pt idx="43475">
                  <c:v>431.85845089999998</c:v>
                </c:pt>
                <c:pt idx="43476">
                  <c:v>431.86838690000002</c:v>
                </c:pt>
                <c:pt idx="43477">
                  <c:v>431.87832359999999</c:v>
                </c:pt>
                <c:pt idx="43478">
                  <c:v>431.88825859999997</c:v>
                </c:pt>
                <c:pt idx="43479">
                  <c:v>431.89819460000001</c:v>
                </c:pt>
                <c:pt idx="43480">
                  <c:v>431.9081296</c:v>
                </c:pt>
                <c:pt idx="43481">
                  <c:v>431.91806559999998</c:v>
                </c:pt>
                <c:pt idx="43482">
                  <c:v>431.92800060000002</c:v>
                </c:pt>
                <c:pt idx="43483">
                  <c:v>431.9379366</c:v>
                </c:pt>
                <c:pt idx="43484">
                  <c:v>431.94787259999998</c:v>
                </c:pt>
                <c:pt idx="43485">
                  <c:v>431.95780760000002</c:v>
                </c:pt>
                <c:pt idx="43486">
                  <c:v>431.96774360000001</c:v>
                </c:pt>
                <c:pt idx="43487">
                  <c:v>431.97767859999999</c:v>
                </c:pt>
                <c:pt idx="43488">
                  <c:v>431.98761459999997</c:v>
                </c:pt>
                <c:pt idx="43489">
                  <c:v>431.99755060000001</c:v>
                </c:pt>
                <c:pt idx="43490">
                  <c:v>432.0074856</c:v>
                </c:pt>
                <c:pt idx="43491">
                  <c:v>432.01742159999998</c:v>
                </c:pt>
                <c:pt idx="43492">
                  <c:v>432.02735660000002</c:v>
                </c:pt>
                <c:pt idx="43493">
                  <c:v>432.0372926</c:v>
                </c:pt>
                <c:pt idx="43494">
                  <c:v>432.04722759999999</c:v>
                </c:pt>
                <c:pt idx="43495">
                  <c:v>432.05716360000002</c:v>
                </c:pt>
                <c:pt idx="43496">
                  <c:v>432.06709960000001</c:v>
                </c:pt>
                <c:pt idx="43497">
                  <c:v>432.07703459999999</c:v>
                </c:pt>
                <c:pt idx="43498">
                  <c:v>432.08697059999997</c:v>
                </c:pt>
                <c:pt idx="43499">
                  <c:v>432.09690560000001</c:v>
                </c:pt>
                <c:pt idx="43500">
                  <c:v>432.1068416</c:v>
                </c:pt>
                <c:pt idx="43501">
                  <c:v>432.11677759999998</c:v>
                </c:pt>
                <c:pt idx="43502">
                  <c:v>432.12671260000002</c:v>
                </c:pt>
                <c:pt idx="43503">
                  <c:v>432.1366486</c:v>
                </c:pt>
                <c:pt idx="43504">
                  <c:v>432.14658359999999</c:v>
                </c:pt>
                <c:pt idx="43505">
                  <c:v>432.15651960000002</c:v>
                </c:pt>
                <c:pt idx="43506">
                  <c:v>432.16645460000001</c:v>
                </c:pt>
                <c:pt idx="43507">
                  <c:v>432.17639059999999</c:v>
                </c:pt>
                <c:pt idx="43508">
                  <c:v>432.18632659999997</c:v>
                </c:pt>
                <c:pt idx="43509">
                  <c:v>432.19626160000001</c:v>
                </c:pt>
                <c:pt idx="43510">
                  <c:v>432.2061976</c:v>
                </c:pt>
                <c:pt idx="43511">
                  <c:v>432.21613259999998</c:v>
                </c:pt>
                <c:pt idx="43512">
                  <c:v>432.22606860000002</c:v>
                </c:pt>
                <c:pt idx="43513">
                  <c:v>432.2360046</c:v>
                </c:pt>
                <c:pt idx="43514">
                  <c:v>432.24593959999999</c:v>
                </c:pt>
                <c:pt idx="43515">
                  <c:v>432.25587560000002</c:v>
                </c:pt>
                <c:pt idx="43516">
                  <c:v>432.26581060000001</c:v>
                </c:pt>
                <c:pt idx="43517">
                  <c:v>432.27574659999999</c:v>
                </c:pt>
                <c:pt idx="43518">
                  <c:v>432.28568159999998</c:v>
                </c:pt>
                <c:pt idx="43519">
                  <c:v>432.29561760000001</c:v>
                </c:pt>
                <c:pt idx="43520">
                  <c:v>432.3055536</c:v>
                </c:pt>
                <c:pt idx="43521">
                  <c:v>432.31548859999998</c:v>
                </c:pt>
                <c:pt idx="43522">
                  <c:v>432.32542460000002</c:v>
                </c:pt>
                <c:pt idx="43523">
                  <c:v>432.3353596</c:v>
                </c:pt>
                <c:pt idx="43524">
                  <c:v>432.34529559999999</c:v>
                </c:pt>
                <c:pt idx="43525">
                  <c:v>432.35523060000003</c:v>
                </c:pt>
                <c:pt idx="43526">
                  <c:v>432.36516660000001</c:v>
                </c:pt>
                <c:pt idx="43527">
                  <c:v>432.37510259999999</c:v>
                </c:pt>
                <c:pt idx="43528">
                  <c:v>432.38503759999998</c:v>
                </c:pt>
                <c:pt idx="43529">
                  <c:v>432.39497360000001</c:v>
                </c:pt>
                <c:pt idx="43530">
                  <c:v>432.4049086</c:v>
                </c:pt>
                <c:pt idx="43531">
                  <c:v>432.41484459999998</c:v>
                </c:pt>
                <c:pt idx="43532">
                  <c:v>432.42478060000002</c:v>
                </c:pt>
                <c:pt idx="43533">
                  <c:v>432.4347156</c:v>
                </c:pt>
                <c:pt idx="43534">
                  <c:v>432.44465159999999</c:v>
                </c:pt>
                <c:pt idx="43535">
                  <c:v>432.45458660000003</c:v>
                </c:pt>
                <c:pt idx="43536">
                  <c:v>432.46452260000001</c:v>
                </c:pt>
                <c:pt idx="43537">
                  <c:v>432.47445859999999</c:v>
                </c:pt>
                <c:pt idx="43538">
                  <c:v>432.48439359999998</c:v>
                </c:pt>
                <c:pt idx="43539">
                  <c:v>432.49432960000001</c:v>
                </c:pt>
                <c:pt idx="43540">
                  <c:v>432.5042646</c:v>
                </c:pt>
                <c:pt idx="43541">
                  <c:v>432.51420059999998</c:v>
                </c:pt>
                <c:pt idx="43542">
                  <c:v>432.52413560000002</c:v>
                </c:pt>
                <c:pt idx="43543">
                  <c:v>432.5340716</c:v>
                </c:pt>
                <c:pt idx="43544">
                  <c:v>432.54400759999999</c:v>
                </c:pt>
                <c:pt idx="43545">
                  <c:v>432.55394260000003</c:v>
                </c:pt>
                <c:pt idx="43546">
                  <c:v>432.56387860000001</c:v>
                </c:pt>
                <c:pt idx="43547">
                  <c:v>432.57381359999999</c:v>
                </c:pt>
                <c:pt idx="43548">
                  <c:v>432.58374959999998</c:v>
                </c:pt>
                <c:pt idx="43549">
                  <c:v>432.59368560000001</c:v>
                </c:pt>
                <c:pt idx="43550">
                  <c:v>432.6036206</c:v>
                </c:pt>
                <c:pt idx="43551">
                  <c:v>432.61355659999998</c:v>
                </c:pt>
                <c:pt idx="43552">
                  <c:v>432.62349160000002</c:v>
                </c:pt>
                <c:pt idx="43553">
                  <c:v>432.6334276</c:v>
                </c:pt>
                <c:pt idx="43554">
                  <c:v>432.64336259999999</c:v>
                </c:pt>
                <c:pt idx="43555">
                  <c:v>432.65329860000003</c:v>
                </c:pt>
                <c:pt idx="43556">
                  <c:v>432.66323460000001</c:v>
                </c:pt>
                <c:pt idx="43557">
                  <c:v>432.67316959999999</c:v>
                </c:pt>
                <c:pt idx="43558">
                  <c:v>432.68310559999998</c:v>
                </c:pt>
                <c:pt idx="43559">
                  <c:v>432.69304060000002</c:v>
                </c:pt>
                <c:pt idx="43560">
                  <c:v>432.7029766</c:v>
                </c:pt>
                <c:pt idx="43561">
                  <c:v>432.71291259999998</c:v>
                </c:pt>
                <c:pt idx="43562">
                  <c:v>432.72284760000002</c:v>
                </c:pt>
                <c:pt idx="43563">
                  <c:v>432.7327836</c:v>
                </c:pt>
                <c:pt idx="43564">
                  <c:v>432.74271859999999</c:v>
                </c:pt>
                <c:pt idx="43565">
                  <c:v>432.75265460000003</c:v>
                </c:pt>
                <c:pt idx="43566">
                  <c:v>432.76258960000001</c:v>
                </c:pt>
                <c:pt idx="43567">
                  <c:v>432.77252559999999</c:v>
                </c:pt>
                <c:pt idx="43568">
                  <c:v>432.78246159999998</c:v>
                </c:pt>
                <c:pt idx="43569">
                  <c:v>432.79239660000002</c:v>
                </c:pt>
                <c:pt idx="43570">
                  <c:v>432.8023326</c:v>
                </c:pt>
                <c:pt idx="43571">
                  <c:v>432.81226759999998</c:v>
                </c:pt>
                <c:pt idx="43572">
                  <c:v>432.82220360000002</c:v>
                </c:pt>
                <c:pt idx="43573">
                  <c:v>432.8321396</c:v>
                </c:pt>
                <c:pt idx="43574">
                  <c:v>432.84207459999999</c:v>
                </c:pt>
                <c:pt idx="43575">
                  <c:v>432.85201060000003</c:v>
                </c:pt>
                <c:pt idx="43576">
                  <c:v>432.86194560000001</c:v>
                </c:pt>
                <c:pt idx="43577">
                  <c:v>432.87188159999999</c:v>
                </c:pt>
                <c:pt idx="43578">
                  <c:v>432.88181689999999</c:v>
                </c:pt>
                <c:pt idx="43579">
                  <c:v>432.89175189999997</c:v>
                </c:pt>
                <c:pt idx="43580">
                  <c:v>432.90168790000001</c:v>
                </c:pt>
                <c:pt idx="43581">
                  <c:v>432.9116229</c:v>
                </c:pt>
                <c:pt idx="43582">
                  <c:v>432.92155889999998</c:v>
                </c:pt>
                <c:pt idx="43583">
                  <c:v>432.93149490000002</c:v>
                </c:pt>
                <c:pt idx="43584">
                  <c:v>432.9414299</c:v>
                </c:pt>
                <c:pt idx="43585">
                  <c:v>432.95136589999998</c:v>
                </c:pt>
                <c:pt idx="43586">
                  <c:v>432.96130090000003</c:v>
                </c:pt>
                <c:pt idx="43587">
                  <c:v>432.97123690000001</c:v>
                </c:pt>
                <c:pt idx="43588">
                  <c:v>432.98117189999999</c:v>
                </c:pt>
                <c:pt idx="43589">
                  <c:v>432.99110789999997</c:v>
                </c:pt>
                <c:pt idx="43590">
                  <c:v>433.00104390000001</c:v>
                </c:pt>
                <c:pt idx="43591">
                  <c:v>433.0109789</c:v>
                </c:pt>
                <c:pt idx="43592">
                  <c:v>433.02091489999998</c:v>
                </c:pt>
                <c:pt idx="43593">
                  <c:v>433.03084990000002</c:v>
                </c:pt>
                <c:pt idx="43594">
                  <c:v>433.0407859</c:v>
                </c:pt>
                <c:pt idx="43595">
                  <c:v>433.05072189999998</c:v>
                </c:pt>
                <c:pt idx="43596">
                  <c:v>433.06065690000003</c:v>
                </c:pt>
                <c:pt idx="43597">
                  <c:v>433.07059290000001</c:v>
                </c:pt>
                <c:pt idx="43598">
                  <c:v>433.08052789999999</c:v>
                </c:pt>
                <c:pt idx="43599">
                  <c:v>433.09046389999997</c:v>
                </c:pt>
                <c:pt idx="43600">
                  <c:v>433.10039990000001</c:v>
                </c:pt>
                <c:pt idx="43601">
                  <c:v>433.1103349</c:v>
                </c:pt>
                <c:pt idx="43602">
                  <c:v>433.12027089999998</c:v>
                </c:pt>
                <c:pt idx="43603">
                  <c:v>433.13020590000002</c:v>
                </c:pt>
                <c:pt idx="43604">
                  <c:v>433.1401419</c:v>
                </c:pt>
                <c:pt idx="43605">
                  <c:v>433.15007789999999</c:v>
                </c:pt>
                <c:pt idx="43606">
                  <c:v>433.16001290000003</c:v>
                </c:pt>
                <c:pt idx="43607">
                  <c:v>433.16994890000001</c:v>
                </c:pt>
                <c:pt idx="43608">
                  <c:v>433.17988389999999</c:v>
                </c:pt>
                <c:pt idx="43609">
                  <c:v>433.18981989999997</c:v>
                </c:pt>
                <c:pt idx="43610">
                  <c:v>433.19975590000001</c:v>
                </c:pt>
                <c:pt idx="43611">
                  <c:v>433.2096909</c:v>
                </c:pt>
                <c:pt idx="43612">
                  <c:v>433.21962689999998</c:v>
                </c:pt>
                <c:pt idx="43613">
                  <c:v>433.22956190000002</c:v>
                </c:pt>
                <c:pt idx="43614">
                  <c:v>433.2394979</c:v>
                </c:pt>
                <c:pt idx="43615">
                  <c:v>433.24943289999999</c:v>
                </c:pt>
                <c:pt idx="43616">
                  <c:v>433.25936890000003</c:v>
                </c:pt>
                <c:pt idx="43617">
                  <c:v>433.26930490000001</c:v>
                </c:pt>
                <c:pt idx="43618">
                  <c:v>433.27923989999999</c:v>
                </c:pt>
                <c:pt idx="43619">
                  <c:v>433.28917589999998</c:v>
                </c:pt>
                <c:pt idx="43620">
                  <c:v>433.29911090000002</c:v>
                </c:pt>
                <c:pt idx="43621">
                  <c:v>433.3090469</c:v>
                </c:pt>
                <c:pt idx="43622">
                  <c:v>433.31898289999998</c:v>
                </c:pt>
                <c:pt idx="43623">
                  <c:v>433.32891790000002</c:v>
                </c:pt>
                <c:pt idx="43624">
                  <c:v>433.3388539</c:v>
                </c:pt>
                <c:pt idx="43625">
                  <c:v>433.34878889999999</c:v>
                </c:pt>
                <c:pt idx="43626">
                  <c:v>433.35872490000003</c:v>
                </c:pt>
                <c:pt idx="43627">
                  <c:v>433.36866090000001</c:v>
                </c:pt>
                <c:pt idx="43628">
                  <c:v>433.37859589999999</c:v>
                </c:pt>
                <c:pt idx="43629">
                  <c:v>433.38853189999998</c:v>
                </c:pt>
                <c:pt idx="43630">
                  <c:v>433.39846690000002</c:v>
                </c:pt>
                <c:pt idx="43631">
                  <c:v>433.4084029</c:v>
                </c:pt>
                <c:pt idx="43632">
                  <c:v>433.41833889999998</c:v>
                </c:pt>
                <c:pt idx="43633">
                  <c:v>433.42827390000002</c:v>
                </c:pt>
                <c:pt idx="43634">
                  <c:v>433.4382099</c:v>
                </c:pt>
                <c:pt idx="43635">
                  <c:v>433.44814489999999</c:v>
                </c:pt>
                <c:pt idx="43636">
                  <c:v>433.45808090000003</c:v>
                </c:pt>
                <c:pt idx="43637">
                  <c:v>433.46801690000001</c:v>
                </c:pt>
                <c:pt idx="43638">
                  <c:v>433.47795189999999</c:v>
                </c:pt>
                <c:pt idx="43639">
                  <c:v>433.48788789999998</c:v>
                </c:pt>
                <c:pt idx="43640">
                  <c:v>433.49782290000002</c:v>
                </c:pt>
                <c:pt idx="43641">
                  <c:v>433.5077589</c:v>
                </c:pt>
                <c:pt idx="43642">
                  <c:v>433.51769489999998</c:v>
                </c:pt>
                <c:pt idx="43643">
                  <c:v>433.52762990000002</c:v>
                </c:pt>
                <c:pt idx="43644">
                  <c:v>433.5375659</c:v>
                </c:pt>
                <c:pt idx="43645">
                  <c:v>433.54750089999999</c:v>
                </c:pt>
                <c:pt idx="43646">
                  <c:v>433.55743690000003</c:v>
                </c:pt>
                <c:pt idx="43647">
                  <c:v>433.56737290000001</c:v>
                </c:pt>
                <c:pt idx="43648">
                  <c:v>433.57730789999999</c:v>
                </c:pt>
                <c:pt idx="43649">
                  <c:v>433.58724389999998</c:v>
                </c:pt>
                <c:pt idx="43650">
                  <c:v>433.59717890000002</c:v>
                </c:pt>
                <c:pt idx="43651">
                  <c:v>433.6071149</c:v>
                </c:pt>
                <c:pt idx="43652">
                  <c:v>433.61705089999998</c:v>
                </c:pt>
                <c:pt idx="43653">
                  <c:v>433.62698590000002</c:v>
                </c:pt>
                <c:pt idx="43654">
                  <c:v>433.6369219</c:v>
                </c:pt>
                <c:pt idx="43655">
                  <c:v>433.64685789999999</c:v>
                </c:pt>
                <c:pt idx="43656">
                  <c:v>433.65679290000003</c:v>
                </c:pt>
                <c:pt idx="43657">
                  <c:v>433.66672890000001</c:v>
                </c:pt>
                <c:pt idx="43658">
                  <c:v>433.67666389999999</c:v>
                </c:pt>
                <c:pt idx="43659">
                  <c:v>433.68659989999998</c:v>
                </c:pt>
                <c:pt idx="43660">
                  <c:v>433.69653590000001</c:v>
                </c:pt>
                <c:pt idx="43661">
                  <c:v>433.7064709</c:v>
                </c:pt>
                <c:pt idx="43662">
                  <c:v>433.71640689999998</c:v>
                </c:pt>
                <c:pt idx="43663">
                  <c:v>433.72634190000002</c:v>
                </c:pt>
                <c:pt idx="43664">
                  <c:v>433.7362779</c:v>
                </c:pt>
                <c:pt idx="43665">
                  <c:v>433.74621389999999</c:v>
                </c:pt>
                <c:pt idx="43666">
                  <c:v>433.75614890000003</c:v>
                </c:pt>
                <c:pt idx="43667">
                  <c:v>433.76608490000001</c:v>
                </c:pt>
                <c:pt idx="43668">
                  <c:v>433.77602089999999</c:v>
                </c:pt>
                <c:pt idx="43669">
                  <c:v>433.78595589999998</c:v>
                </c:pt>
                <c:pt idx="43670">
                  <c:v>433.79589190000002</c:v>
                </c:pt>
                <c:pt idx="43671">
                  <c:v>433.8058269</c:v>
                </c:pt>
                <c:pt idx="43672">
                  <c:v>433.81576289999998</c:v>
                </c:pt>
                <c:pt idx="43673">
                  <c:v>433.82569890000002</c:v>
                </c:pt>
                <c:pt idx="43674">
                  <c:v>433.8356339</c:v>
                </c:pt>
                <c:pt idx="43675">
                  <c:v>433.84556989999999</c:v>
                </c:pt>
                <c:pt idx="43676">
                  <c:v>433.85550590000003</c:v>
                </c:pt>
                <c:pt idx="43677">
                  <c:v>433.86544090000001</c:v>
                </c:pt>
                <c:pt idx="43678">
                  <c:v>433.87537709999998</c:v>
                </c:pt>
                <c:pt idx="43679">
                  <c:v>433.88531210000002</c:v>
                </c:pt>
                <c:pt idx="43680">
                  <c:v>433.8952481</c:v>
                </c:pt>
                <c:pt idx="43681">
                  <c:v>433.90518409999999</c:v>
                </c:pt>
                <c:pt idx="43682">
                  <c:v>433.91511910000003</c:v>
                </c:pt>
                <c:pt idx="43683">
                  <c:v>433.92505510000001</c:v>
                </c:pt>
                <c:pt idx="43684">
                  <c:v>433.93499109999999</c:v>
                </c:pt>
                <c:pt idx="43685">
                  <c:v>433.94492609999998</c:v>
                </c:pt>
                <c:pt idx="43686">
                  <c:v>433.95486210000001</c:v>
                </c:pt>
                <c:pt idx="43687">
                  <c:v>433.9647971</c:v>
                </c:pt>
                <c:pt idx="43688">
                  <c:v>433.97473309999998</c:v>
                </c:pt>
                <c:pt idx="43689">
                  <c:v>433.98466910000002</c:v>
                </c:pt>
                <c:pt idx="43690">
                  <c:v>433.9946041</c:v>
                </c:pt>
                <c:pt idx="43691">
                  <c:v>434.00454009999999</c:v>
                </c:pt>
                <c:pt idx="43692">
                  <c:v>434.01447510000003</c:v>
                </c:pt>
                <c:pt idx="43693">
                  <c:v>434.02441110000001</c:v>
                </c:pt>
                <c:pt idx="43694">
                  <c:v>434.03434709999999</c:v>
                </c:pt>
                <c:pt idx="43695">
                  <c:v>434.04428209999998</c:v>
                </c:pt>
                <c:pt idx="43696">
                  <c:v>434.05421810000001</c:v>
                </c:pt>
                <c:pt idx="43697">
                  <c:v>434.0641541</c:v>
                </c:pt>
                <c:pt idx="43698">
                  <c:v>434.07408909999998</c:v>
                </c:pt>
                <c:pt idx="43699">
                  <c:v>434.08402510000002</c:v>
                </c:pt>
                <c:pt idx="43700">
                  <c:v>434.0939611</c:v>
                </c:pt>
                <c:pt idx="43701">
                  <c:v>434.10389609999999</c:v>
                </c:pt>
                <c:pt idx="43702">
                  <c:v>434.11383210000002</c:v>
                </c:pt>
                <c:pt idx="43703">
                  <c:v>434.12376710000001</c:v>
                </c:pt>
                <c:pt idx="43704">
                  <c:v>434.13370309999999</c:v>
                </c:pt>
                <c:pt idx="43705">
                  <c:v>434.14363909999997</c:v>
                </c:pt>
                <c:pt idx="43706">
                  <c:v>434.15357410000001</c:v>
                </c:pt>
                <c:pt idx="43707">
                  <c:v>434.1635101</c:v>
                </c:pt>
                <c:pt idx="43708">
                  <c:v>434.17344609999998</c:v>
                </c:pt>
                <c:pt idx="43709">
                  <c:v>434.18338110000002</c:v>
                </c:pt>
                <c:pt idx="43710">
                  <c:v>434.1933171</c:v>
                </c:pt>
                <c:pt idx="43711">
                  <c:v>434.20325209999999</c:v>
                </c:pt>
                <c:pt idx="43712">
                  <c:v>434.21318810000002</c:v>
                </c:pt>
                <c:pt idx="43713">
                  <c:v>434.22312410000001</c:v>
                </c:pt>
                <c:pt idx="43714">
                  <c:v>434.23305909999999</c:v>
                </c:pt>
                <c:pt idx="43715">
                  <c:v>434.24299509999997</c:v>
                </c:pt>
                <c:pt idx="43716">
                  <c:v>434.25293110000001</c:v>
                </c:pt>
                <c:pt idx="43717">
                  <c:v>434.2628661</c:v>
                </c:pt>
                <c:pt idx="43718">
                  <c:v>434.27280209999998</c:v>
                </c:pt>
                <c:pt idx="43719">
                  <c:v>434.28273710000002</c:v>
                </c:pt>
                <c:pt idx="43720">
                  <c:v>434.2926731</c:v>
                </c:pt>
                <c:pt idx="43721">
                  <c:v>434.30260909999998</c:v>
                </c:pt>
                <c:pt idx="43722">
                  <c:v>434.31254410000003</c:v>
                </c:pt>
                <c:pt idx="43723">
                  <c:v>434.32248010000001</c:v>
                </c:pt>
                <c:pt idx="43724">
                  <c:v>434.33241609999999</c:v>
                </c:pt>
                <c:pt idx="43725">
                  <c:v>434.34235109999997</c:v>
                </c:pt>
                <c:pt idx="43726">
                  <c:v>434.35228710000001</c:v>
                </c:pt>
                <c:pt idx="43727">
                  <c:v>434.36222309999999</c:v>
                </c:pt>
                <c:pt idx="43728">
                  <c:v>434.37215809999998</c:v>
                </c:pt>
                <c:pt idx="43729">
                  <c:v>434.38209410000002</c:v>
                </c:pt>
                <c:pt idx="43730">
                  <c:v>434.3920291</c:v>
                </c:pt>
                <c:pt idx="43731">
                  <c:v>434.40196509999998</c:v>
                </c:pt>
                <c:pt idx="43732">
                  <c:v>434.41190110000002</c:v>
                </c:pt>
                <c:pt idx="43733">
                  <c:v>434.42183610000001</c:v>
                </c:pt>
                <c:pt idx="43734">
                  <c:v>434.43177209999999</c:v>
                </c:pt>
                <c:pt idx="43735">
                  <c:v>434.44170810000003</c:v>
                </c:pt>
                <c:pt idx="43736">
                  <c:v>434.45164310000001</c:v>
                </c:pt>
                <c:pt idx="43737">
                  <c:v>434.46157909999999</c:v>
                </c:pt>
                <c:pt idx="43738">
                  <c:v>434.47151409999998</c:v>
                </c:pt>
                <c:pt idx="43739">
                  <c:v>434.48145010000002</c:v>
                </c:pt>
                <c:pt idx="43740">
                  <c:v>434.4913861</c:v>
                </c:pt>
                <c:pt idx="43741">
                  <c:v>434.50132109999998</c:v>
                </c:pt>
                <c:pt idx="43742">
                  <c:v>434.51125710000002</c:v>
                </c:pt>
                <c:pt idx="43743">
                  <c:v>434.5211931</c:v>
                </c:pt>
                <c:pt idx="43744">
                  <c:v>434.53112809999999</c:v>
                </c:pt>
                <c:pt idx="43745">
                  <c:v>434.54106410000003</c:v>
                </c:pt>
                <c:pt idx="43746">
                  <c:v>434.55100010000001</c:v>
                </c:pt>
                <c:pt idx="43747">
                  <c:v>434.56093509999999</c:v>
                </c:pt>
                <c:pt idx="43748">
                  <c:v>434.57087109999998</c:v>
                </c:pt>
                <c:pt idx="43749">
                  <c:v>434.58080610000002</c:v>
                </c:pt>
                <c:pt idx="43750">
                  <c:v>434.5907421</c:v>
                </c:pt>
                <c:pt idx="43751">
                  <c:v>434.60067809999998</c:v>
                </c:pt>
                <c:pt idx="43752">
                  <c:v>434.61061310000002</c:v>
                </c:pt>
                <c:pt idx="43753">
                  <c:v>434.62054910000001</c:v>
                </c:pt>
                <c:pt idx="43754">
                  <c:v>434.63048509999999</c:v>
                </c:pt>
                <c:pt idx="43755">
                  <c:v>434.64042009999997</c:v>
                </c:pt>
                <c:pt idx="43756">
                  <c:v>434.65035610000001</c:v>
                </c:pt>
                <c:pt idx="43757">
                  <c:v>434.66029109999999</c:v>
                </c:pt>
                <c:pt idx="43758">
                  <c:v>434.67022709999998</c:v>
                </c:pt>
                <c:pt idx="43759">
                  <c:v>434.68016310000002</c:v>
                </c:pt>
                <c:pt idx="43760">
                  <c:v>434.6900981</c:v>
                </c:pt>
                <c:pt idx="43761">
                  <c:v>434.70003409999998</c:v>
                </c:pt>
                <c:pt idx="43762">
                  <c:v>434.70997010000002</c:v>
                </c:pt>
                <c:pt idx="43763">
                  <c:v>434.71990510000001</c:v>
                </c:pt>
                <c:pt idx="43764">
                  <c:v>434.72984109999999</c:v>
                </c:pt>
                <c:pt idx="43765">
                  <c:v>434.73977710000003</c:v>
                </c:pt>
                <c:pt idx="43766">
                  <c:v>434.74971210000001</c:v>
                </c:pt>
                <c:pt idx="43767">
                  <c:v>434.75964809999999</c:v>
                </c:pt>
                <c:pt idx="43768">
                  <c:v>434.76958309999998</c:v>
                </c:pt>
                <c:pt idx="43769">
                  <c:v>434.77951910000002</c:v>
                </c:pt>
                <c:pt idx="43770">
                  <c:v>434.7894551</c:v>
                </c:pt>
                <c:pt idx="43771">
                  <c:v>434.79939009999998</c:v>
                </c:pt>
                <c:pt idx="43772">
                  <c:v>434.80932610000002</c:v>
                </c:pt>
                <c:pt idx="43773">
                  <c:v>434.8192621</c:v>
                </c:pt>
                <c:pt idx="43774">
                  <c:v>434.82919709999999</c:v>
                </c:pt>
                <c:pt idx="43775">
                  <c:v>434.83913310000003</c:v>
                </c:pt>
                <c:pt idx="43776">
                  <c:v>434.84906910000001</c:v>
                </c:pt>
                <c:pt idx="43777">
                  <c:v>434.85900409999999</c:v>
                </c:pt>
                <c:pt idx="43778">
                  <c:v>434.86894009999997</c:v>
                </c:pt>
                <c:pt idx="43779">
                  <c:v>434.87887560000001</c:v>
                </c:pt>
                <c:pt idx="43780">
                  <c:v>434.8888116</c:v>
                </c:pt>
                <c:pt idx="43781">
                  <c:v>434.89874759999998</c:v>
                </c:pt>
                <c:pt idx="43782">
                  <c:v>434.90868260000002</c:v>
                </c:pt>
                <c:pt idx="43783">
                  <c:v>434.9186186</c:v>
                </c:pt>
                <c:pt idx="43784">
                  <c:v>434.92855459999998</c:v>
                </c:pt>
                <c:pt idx="43785">
                  <c:v>434.93848960000003</c:v>
                </c:pt>
                <c:pt idx="43786">
                  <c:v>434.94842560000001</c:v>
                </c:pt>
                <c:pt idx="43787">
                  <c:v>434.95836159999999</c:v>
                </c:pt>
                <c:pt idx="43788">
                  <c:v>434.96829659999997</c:v>
                </c:pt>
                <c:pt idx="43789">
                  <c:v>434.97823260000001</c:v>
                </c:pt>
                <c:pt idx="43790">
                  <c:v>434.9881676</c:v>
                </c:pt>
                <c:pt idx="43791">
                  <c:v>434.99810359999998</c:v>
                </c:pt>
                <c:pt idx="43792">
                  <c:v>435.00803960000002</c:v>
                </c:pt>
                <c:pt idx="43793">
                  <c:v>435.0179746</c:v>
                </c:pt>
                <c:pt idx="43794">
                  <c:v>435.02791059999998</c:v>
                </c:pt>
                <c:pt idx="43795">
                  <c:v>435.03784660000002</c:v>
                </c:pt>
                <c:pt idx="43796">
                  <c:v>435.04778160000001</c:v>
                </c:pt>
                <c:pt idx="43797">
                  <c:v>435.05771759999999</c:v>
                </c:pt>
                <c:pt idx="43798">
                  <c:v>435.06765259999997</c:v>
                </c:pt>
                <c:pt idx="43799">
                  <c:v>435.07758860000001</c:v>
                </c:pt>
                <c:pt idx="43800">
                  <c:v>435.08752459999999</c:v>
                </c:pt>
                <c:pt idx="43801">
                  <c:v>435.09745959999998</c:v>
                </c:pt>
                <c:pt idx="43802">
                  <c:v>435.10739560000002</c:v>
                </c:pt>
                <c:pt idx="43803">
                  <c:v>435.1173316</c:v>
                </c:pt>
                <c:pt idx="43804">
                  <c:v>435.12726659999998</c:v>
                </c:pt>
                <c:pt idx="43805">
                  <c:v>435.13720260000002</c:v>
                </c:pt>
                <c:pt idx="43806">
                  <c:v>435.14713860000001</c:v>
                </c:pt>
                <c:pt idx="43807">
                  <c:v>435.15707359999999</c:v>
                </c:pt>
                <c:pt idx="43808">
                  <c:v>435.16700959999997</c:v>
                </c:pt>
                <c:pt idx="43809">
                  <c:v>435.17694560000001</c:v>
                </c:pt>
                <c:pt idx="43810">
                  <c:v>435.18688059999999</c:v>
                </c:pt>
                <c:pt idx="43811">
                  <c:v>435.19681659999998</c:v>
                </c:pt>
                <c:pt idx="43812">
                  <c:v>435.20675160000002</c:v>
                </c:pt>
                <c:pt idx="43813">
                  <c:v>435.2166876</c:v>
                </c:pt>
                <c:pt idx="43814">
                  <c:v>435.22662359999998</c:v>
                </c:pt>
                <c:pt idx="43815">
                  <c:v>435.23655860000002</c:v>
                </c:pt>
                <c:pt idx="43816">
                  <c:v>435.24649460000001</c:v>
                </c:pt>
                <c:pt idx="43817">
                  <c:v>435.25643059999999</c:v>
                </c:pt>
                <c:pt idx="43818">
                  <c:v>435.26636559999997</c:v>
                </c:pt>
                <c:pt idx="43819">
                  <c:v>435.27630160000001</c:v>
                </c:pt>
                <c:pt idx="43820">
                  <c:v>435.28623759999999</c:v>
                </c:pt>
                <c:pt idx="43821">
                  <c:v>435.29617259999998</c:v>
                </c:pt>
                <c:pt idx="43822">
                  <c:v>435.30610860000002</c:v>
                </c:pt>
                <c:pt idx="43823">
                  <c:v>435.3160436</c:v>
                </c:pt>
                <c:pt idx="43824">
                  <c:v>435.32597959999998</c:v>
                </c:pt>
                <c:pt idx="43825">
                  <c:v>435.33591560000002</c:v>
                </c:pt>
                <c:pt idx="43826">
                  <c:v>435.34585060000001</c:v>
                </c:pt>
                <c:pt idx="43827">
                  <c:v>435.35578659999999</c:v>
                </c:pt>
                <c:pt idx="43828">
                  <c:v>435.36572260000003</c:v>
                </c:pt>
                <c:pt idx="43829">
                  <c:v>435.37565760000001</c:v>
                </c:pt>
                <c:pt idx="43830">
                  <c:v>435.38559359999999</c:v>
                </c:pt>
                <c:pt idx="43831">
                  <c:v>435.39552959999997</c:v>
                </c:pt>
                <c:pt idx="43832">
                  <c:v>435.40546460000002</c:v>
                </c:pt>
                <c:pt idx="43833">
                  <c:v>435.4154006</c:v>
                </c:pt>
                <c:pt idx="43834">
                  <c:v>435.42533559999998</c:v>
                </c:pt>
                <c:pt idx="43835">
                  <c:v>435.43527160000002</c:v>
                </c:pt>
                <c:pt idx="43836">
                  <c:v>435.4452076</c:v>
                </c:pt>
                <c:pt idx="43837">
                  <c:v>435.45514259999999</c:v>
                </c:pt>
                <c:pt idx="43838">
                  <c:v>435.46507860000003</c:v>
                </c:pt>
                <c:pt idx="43839">
                  <c:v>435.47501460000001</c:v>
                </c:pt>
                <c:pt idx="43840">
                  <c:v>435.48494959999999</c:v>
                </c:pt>
                <c:pt idx="43841">
                  <c:v>435.49488559999998</c:v>
                </c:pt>
                <c:pt idx="43842">
                  <c:v>435.50482160000001</c:v>
                </c:pt>
                <c:pt idx="43843">
                  <c:v>435.5147566</c:v>
                </c:pt>
                <c:pt idx="43844">
                  <c:v>435.52469259999998</c:v>
                </c:pt>
                <c:pt idx="43845">
                  <c:v>435.53462760000002</c:v>
                </c:pt>
                <c:pt idx="43846">
                  <c:v>435.5445636</c:v>
                </c:pt>
                <c:pt idx="43847">
                  <c:v>435.55449959999999</c:v>
                </c:pt>
                <c:pt idx="43848">
                  <c:v>435.56443460000003</c:v>
                </c:pt>
                <c:pt idx="43849">
                  <c:v>435.57437060000001</c:v>
                </c:pt>
                <c:pt idx="43850">
                  <c:v>435.58430659999999</c:v>
                </c:pt>
                <c:pt idx="43851">
                  <c:v>435.59424159999998</c:v>
                </c:pt>
                <c:pt idx="43852">
                  <c:v>435.60417760000001</c:v>
                </c:pt>
                <c:pt idx="43853">
                  <c:v>435.6141136</c:v>
                </c:pt>
                <c:pt idx="43854">
                  <c:v>435.62404859999998</c:v>
                </c:pt>
                <c:pt idx="43855">
                  <c:v>435.63398460000002</c:v>
                </c:pt>
                <c:pt idx="43856">
                  <c:v>435.6439196</c:v>
                </c:pt>
                <c:pt idx="43857">
                  <c:v>435.65385559999999</c:v>
                </c:pt>
                <c:pt idx="43858">
                  <c:v>435.66379160000002</c:v>
                </c:pt>
                <c:pt idx="43859">
                  <c:v>435.67372660000001</c:v>
                </c:pt>
                <c:pt idx="43860">
                  <c:v>435.68366259999999</c:v>
                </c:pt>
                <c:pt idx="43861">
                  <c:v>435.69359859999997</c:v>
                </c:pt>
                <c:pt idx="43862">
                  <c:v>435.70353360000001</c:v>
                </c:pt>
                <c:pt idx="43863">
                  <c:v>435.7134696</c:v>
                </c:pt>
                <c:pt idx="43864">
                  <c:v>435.72340559999998</c:v>
                </c:pt>
                <c:pt idx="43865">
                  <c:v>435.73334060000002</c:v>
                </c:pt>
                <c:pt idx="43866">
                  <c:v>435.7432766</c:v>
                </c:pt>
                <c:pt idx="43867">
                  <c:v>435.75321259999998</c:v>
                </c:pt>
                <c:pt idx="43868">
                  <c:v>435.76314760000002</c:v>
                </c:pt>
                <c:pt idx="43869">
                  <c:v>435.77308360000001</c:v>
                </c:pt>
                <c:pt idx="43870">
                  <c:v>435.78301859999999</c:v>
                </c:pt>
                <c:pt idx="43871">
                  <c:v>435.79295459999997</c:v>
                </c:pt>
                <c:pt idx="43872">
                  <c:v>435.80289060000001</c:v>
                </c:pt>
                <c:pt idx="43873">
                  <c:v>435.8128256</c:v>
                </c:pt>
                <c:pt idx="43874">
                  <c:v>435.82276159999998</c:v>
                </c:pt>
                <c:pt idx="43875">
                  <c:v>435.83269760000002</c:v>
                </c:pt>
                <c:pt idx="43876">
                  <c:v>435.8426326</c:v>
                </c:pt>
                <c:pt idx="43877">
                  <c:v>435.85256859999998</c:v>
                </c:pt>
                <c:pt idx="43878">
                  <c:v>435.86250460000002</c:v>
                </c:pt>
                <c:pt idx="43879">
                  <c:v>435.87243960000001</c:v>
                </c:pt>
                <c:pt idx="43880">
                  <c:v>435.8823754</c:v>
                </c:pt>
                <c:pt idx="43881">
                  <c:v>435.89231139999998</c:v>
                </c:pt>
                <c:pt idx="43882">
                  <c:v>435.90224640000002</c:v>
                </c:pt>
                <c:pt idx="43883">
                  <c:v>435.91218240000001</c:v>
                </c:pt>
                <c:pt idx="43884">
                  <c:v>435.92211739999999</c:v>
                </c:pt>
                <c:pt idx="43885">
                  <c:v>435.93205339999997</c:v>
                </c:pt>
                <c:pt idx="43886">
                  <c:v>435.94198940000001</c:v>
                </c:pt>
                <c:pt idx="43887">
                  <c:v>435.9519244</c:v>
                </c:pt>
                <c:pt idx="43888">
                  <c:v>435.96186039999998</c:v>
                </c:pt>
                <c:pt idx="43889">
                  <c:v>435.97179640000002</c:v>
                </c:pt>
                <c:pt idx="43890">
                  <c:v>435.9817314</c:v>
                </c:pt>
                <c:pt idx="43891">
                  <c:v>435.99166739999998</c:v>
                </c:pt>
                <c:pt idx="43892">
                  <c:v>436.00160340000002</c:v>
                </c:pt>
                <c:pt idx="43893">
                  <c:v>436.01153840000001</c:v>
                </c:pt>
                <c:pt idx="43894">
                  <c:v>436.02147439999999</c:v>
                </c:pt>
                <c:pt idx="43895">
                  <c:v>436.03141040000003</c:v>
                </c:pt>
                <c:pt idx="43896">
                  <c:v>436.04134540000001</c:v>
                </c:pt>
                <c:pt idx="43897">
                  <c:v>436.05128139999999</c:v>
                </c:pt>
                <c:pt idx="43898">
                  <c:v>436.06121639999998</c:v>
                </c:pt>
                <c:pt idx="43899">
                  <c:v>436.07115240000002</c:v>
                </c:pt>
                <c:pt idx="43900">
                  <c:v>436.0810884</c:v>
                </c:pt>
                <c:pt idx="43901">
                  <c:v>436.09102339999998</c:v>
                </c:pt>
                <c:pt idx="43902">
                  <c:v>436.10095940000002</c:v>
                </c:pt>
                <c:pt idx="43903">
                  <c:v>436.1108954</c:v>
                </c:pt>
                <c:pt idx="43904">
                  <c:v>436.12083039999999</c:v>
                </c:pt>
                <c:pt idx="43905">
                  <c:v>436.13076640000003</c:v>
                </c:pt>
                <c:pt idx="43906">
                  <c:v>436.14070240000001</c:v>
                </c:pt>
                <c:pt idx="43907">
                  <c:v>436.15063739999999</c:v>
                </c:pt>
                <c:pt idx="43908">
                  <c:v>436.16057339999998</c:v>
                </c:pt>
                <c:pt idx="43909">
                  <c:v>436.17050940000001</c:v>
                </c:pt>
                <c:pt idx="43910">
                  <c:v>436.1804444</c:v>
                </c:pt>
                <c:pt idx="43911">
                  <c:v>436.19038039999998</c:v>
                </c:pt>
                <c:pt idx="43912">
                  <c:v>436.20031540000002</c:v>
                </c:pt>
                <c:pt idx="43913">
                  <c:v>436.2102514</c:v>
                </c:pt>
                <c:pt idx="43914">
                  <c:v>436.22018739999999</c:v>
                </c:pt>
                <c:pt idx="43915">
                  <c:v>436.23012240000003</c:v>
                </c:pt>
                <c:pt idx="43916">
                  <c:v>436.24005840000001</c:v>
                </c:pt>
                <c:pt idx="43917">
                  <c:v>436.24999439999999</c:v>
                </c:pt>
                <c:pt idx="43918">
                  <c:v>436.25992939999998</c:v>
                </c:pt>
                <c:pt idx="43919">
                  <c:v>436.26986540000001</c:v>
                </c:pt>
                <c:pt idx="43920">
                  <c:v>436.2798014</c:v>
                </c:pt>
                <c:pt idx="43921">
                  <c:v>436.28973639999998</c:v>
                </c:pt>
                <c:pt idx="43922">
                  <c:v>436.29967240000002</c:v>
                </c:pt>
                <c:pt idx="43923">
                  <c:v>436.3096084</c:v>
                </c:pt>
                <c:pt idx="43924">
                  <c:v>436.31954339999999</c:v>
                </c:pt>
                <c:pt idx="43925">
                  <c:v>436.32947940000003</c:v>
                </c:pt>
                <c:pt idx="43926">
                  <c:v>436.33941440000001</c:v>
                </c:pt>
                <c:pt idx="43927">
                  <c:v>436.34935039999999</c:v>
                </c:pt>
                <c:pt idx="43928">
                  <c:v>436.35928639999997</c:v>
                </c:pt>
                <c:pt idx="43929">
                  <c:v>436.36922140000001</c:v>
                </c:pt>
                <c:pt idx="43930">
                  <c:v>436.3791574</c:v>
                </c:pt>
                <c:pt idx="43931">
                  <c:v>436.38909339999998</c:v>
                </c:pt>
                <c:pt idx="43932">
                  <c:v>436.39902840000002</c:v>
                </c:pt>
                <c:pt idx="43933">
                  <c:v>436.4089644</c:v>
                </c:pt>
                <c:pt idx="43934">
                  <c:v>436.41890039999998</c:v>
                </c:pt>
                <c:pt idx="43935">
                  <c:v>436.42883540000003</c:v>
                </c:pt>
                <c:pt idx="43936">
                  <c:v>436.43877140000001</c:v>
                </c:pt>
                <c:pt idx="43937">
                  <c:v>436.44870739999999</c:v>
                </c:pt>
                <c:pt idx="43938">
                  <c:v>436.45864239999997</c:v>
                </c:pt>
                <c:pt idx="43939">
                  <c:v>436.46857840000001</c:v>
                </c:pt>
                <c:pt idx="43940">
                  <c:v>436.47851439999999</c:v>
                </c:pt>
                <c:pt idx="43941">
                  <c:v>436.48844939999998</c:v>
                </c:pt>
                <c:pt idx="43942">
                  <c:v>436.49838540000002</c:v>
                </c:pt>
                <c:pt idx="43943">
                  <c:v>436.5083204</c:v>
                </c:pt>
                <c:pt idx="43944">
                  <c:v>436.51825639999998</c:v>
                </c:pt>
                <c:pt idx="43945">
                  <c:v>436.52819240000002</c:v>
                </c:pt>
                <c:pt idx="43946">
                  <c:v>436.53812740000001</c:v>
                </c:pt>
                <c:pt idx="43947">
                  <c:v>436.54806339999999</c:v>
                </c:pt>
                <c:pt idx="43948">
                  <c:v>436.55799940000003</c:v>
                </c:pt>
                <c:pt idx="43949">
                  <c:v>436.56793440000001</c:v>
                </c:pt>
                <c:pt idx="43950">
                  <c:v>436.57787039999999</c:v>
                </c:pt>
                <c:pt idx="43951">
                  <c:v>436.58780639999998</c:v>
                </c:pt>
                <c:pt idx="43952">
                  <c:v>436.59774140000002</c:v>
                </c:pt>
                <c:pt idx="43953">
                  <c:v>436.6076774</c:v>
                </c:pt>
                <c:pt idx="43954">
                  <c:v>436.61761339999998</c:v>
                </c:pt>
                <c:pt idx="43955">
                  <c:v>436.62754840000002</c:v>
                </c:pt>
                <c:pt idx="43956">
                  <c:v>436.63748440000001</c:v>
                </c:pt>
                <c:pt idx="43957">
                  <c:v>436.64742039999999</c:v>
                </c:pt>
                <c:pt idx="43958">
                  <c:v>436.65735539999997</c:v>
                </c:pt>
                <c:pt idx="43959">
                  <c:v>436.66729140000001</c:v>
                </c:pt>
                <c:pt idx="43960">
                  <c:v>436.67722739999999</c:v>
                </c:pt>
                <c:pt idx="43961">
                  <c:v>436.68716239999998</c:v>
                </c:pt>
                <c:pt idx="43962">
                  <c:v>436.69709840000002</c:v>
                </c:pt>
                <c:pt idx="43963">
                  <c:v>436.7070334</c:v>
                </c:pt>
                <c:pt idx="43964">
                  <c:v>436.71696939999998</c:v>
                </c:pt>
                <c:pt idx="43965">
                  <c:v>436.72690540000002</c:v>
                </c:pt>
                <c:pt idx="43966">
                  <c:v>436.73684040000001</c:v>
                </c:pt>
                <c:pt idx="43967">
                  <c:v>436.74677639999999</c:v>
                </c:pt>
                <c:pt idx="43968">
                  <c:v>436.75671240000003</c:v>
                </c:pt>
                <c:pt idx="43969">
                  <c:v>436.76664740000001</c:v>
                </c:pt>
                <c:pt idx="43970">
                  <c:v>436.77658339999999</c:v>
                </c:pt>
                <c:pt idx="43971">
                  <c:v>436.78651939999997</c:v>
                </c:pt>
                <c:pt idx="43972">
                  <c:v>436.79645440000002</c:v>
                </c:pt>
                <c:pt idx="43973">
                  <c:v>436.8063904</c:v>
                </c:pt>
                <c:pt idx="43974">
                  <c:v>436.81632639999998</c:v>
                </c:pt>
                <c:pt idx="43975">
                  <c:v>436.82626140000002</c:v>
                </c:pt>
                <c:pt idx="43976">
                  <c:v>436.8361974</c:v>
                </c:pt>
                <c:pt idx="43977">
                  <c:v>436.84613339999999</c:v>
                </c:pt>
                <c:pt idx="43978">
                  <c:v>436.85606840000003</c:v>
                </c:pt>
                <c:pt idx="43979">
                  <c:v>436.86600440000001</c:v>
                </c:pt>
                <c:pt idx="43980">
                  <c:v>436.87594039999999</c:v>
                </c:pt>
                <c:pt idx="43981">
                  <c:v>436.88587539999997</c:v>
                </c:pt>
                <c:pt idx="43982">
                  <c:v>436.89581140000001</c:v>
                </c:pt>
                <c:pt idx="43983">
                  <c:v>436.9057474</c:v>
                </c:pt>
                <c:pt idx="43984">
                  <c:v>436.91568239999998</c:v>
                </c:pt>
                <c:pt idx="43985">
                  <c:v>436.92561840000002</c:v>
                </c:pt>
                <c:pt idx="43986">
                  <c:v>436.9355544</c:v>
                </c:pt>
                <c:pt idx="43987">
                  <c:v>436.94548939999999</c:v>
                </c:pt>
                <c:pt idx="43988">
                  <c:v>436.95542540000002</c:v>
                </c:pt>
                <c:pt idx="43989">
                  <c:v>436.96536140000001</c:v>
                </c:pt>
                <c:pt idx="43990">
                  <c:v>436.97529639999999</c:v>
                </c:pt>
                <c:pt idx="43991">
                  <c:v>436.98523239999997</c:v>
                </c:pt>
                <c:pt idx="43992">
                  <c:v>436.99516840000001</c:v>
                </c:pt>
                <c:pt idx="43993">
                  <c:v>437.0051034</c:v>
                </c:pt>
                <c:pt idx="43994">
                  <c:v>437.01503939999998</c:v>
                </c:pt>
                <c:pt idx="43995">
                  <c:v>437.02497540000002</c:v>
                </c:pt>
                <c:pt idx="43996">
                  <c:v>437.0349104</c:v>
                </c:pt>
                <c:pt idx="43997">
                  <c:v>437.04484639999998</c:v>
                </c:pt>
                <c:pt idx="43998">
                  <c:v>437.05478240000002</c:v>
                </c:pt>
                <c:pt idx="43999">
                  <c:v>437.06471740000001</c:v>
                </c:pt>
                <c:pt idx="44000">
                  <c:v>437.07465339999999</c:v>
                </c:pt>
                <c:pt idx="44001">
                  <c:v>437.08458839999997</c:v>
                </c:pt>
                <c:pt idx="44002">
                  <c:v>437.09452440000001</c:v>
                </c:pt>
                <c:pt idx="44003">
                  <c:v>437.10446039999999</c:v>
                </c:pt>
                <c:pt idx="44004">
                  <c:v>437.11439539999998</c:v>
                </c:pt>
                <c:pt idx="44005">
                  <c:v>437.12433140000002</c:v>
                </c:pt>
                <c:pt idx="44006">
                  <c:v>437.1342674</c:v>
                </c:pt>
                <c:pt idx="44007">
                  <c:v>437.14420239999998</c:v>
                </c:pt>
                <c:pt idx="44008">
                  <c:v>437.15413840000002</c:v>
                </c:pt>
                <c:pt idx="44009">
                  <c:v>437.1640744</c:v>
                </c:pt>
                <c:pt idx="44010">
                  <c:v>437.17400939999999</c:v>
                </c:pt>
                <c:pt idx="44011">
                  <c:v>437.18394540000003</c:v>
                </c:pt>
                <c:pt idx="44012">
                  <c:v>437.19388140000001</c:v>
                </c:pt>
                <c:pt idx="44013">
                  <c:v>437.20381639999999</c:v>
                </c:pt>
                <c:pt idx="44014">
                  <c:v>437.21375239999998</c:v>
                </c:pt>
                <c:pt idx="44015">
                  <c:v>437.22368840000001</c:v>
                </c:pt>
                <c:pt idx="44016">
                  <c:v>437.2336234</c:v>
                </c:pt>
                <c:pt idx="44017">
                  <c:v>437.24355939999998</c:v>
                </c:pt>
                <c:pt idx="44018">
                  <c:v>437.25349540000002</c:v>
                </c:pt>
                <c:pt idx="44019">
                  <c:v>437.2634304</c:v>
                </c:pt>
                <c:pt idx="44020">
                  <c:v>437.27336639999999</c:v>
                </c:pt>
                <c:pt idx="44021">
                  <c:v>437.28330240000003</c:v>
                </c:pt>
                <c:pt idx="44022">
                  <c:v>437.29323740000001</c:v>
                </c:pt>
                <c:pt idx="44023">
                  <c:v>437.30317339999999</c:v>
                </c:pt>
                <c:pt idx="44024">
                  <c:v>437.31310939999997</c:v>
                </c:pt>
                <c:pt idx="44025">
                  <c:v>437.32304440000001</c:v>
                </c:pt>
                <c:pt idx="44026">
                  <c:v>437.3329804</c:v>
                </c:pt>
                <c:pt idx="44027">
                  <c:v>437.34291639999998</c:v>
                </c:pt>
                <c:pt idx="44028">
                  <c:v>437.35285140000002</c:v>
                </c:pt>
                <c:pt idx="44029">
                  <c:v>437.3627874</c:v>
                </c:pt>
                <c:pt idx="44030">
                  <c:v>437.37272339999998</c:v>
                </c:pt>
                <c:pt idx="44031">
                  <c:v>437.38265840000003</c:v>
                </c:pt>
                <c:pt idx="44032">
                  <c:v>437.39259440000001</c:v>
                </c:pt>
                <c:pt idx="44033">
                  <c:v>437.40253039999999</c:v>
                </c:pt>
                <c:pt idx="44034">
                  <c:v>437.41246539999997</c:v>
                </c:pt>
                <c:pt idx="44035">
                  <c:v>437.42240140000001</c:v>
                </c:pt>
                <c:pt idx="44036">
                  <c:v>437.43233739999999</c:v>
                </c:pt>
                <c:pt idx="44037">
                  <c:v>437.44227239999998</c:v>
                </c:pt>
                <c:pt idx="44038">
                  <c:v>437.45220840000002</c:v>
                </c:pt>
                <c:pt idx="44039">
                  <c:v>437.4621444</c:v>
                </c:pt>
                <c:pt idx="44040">
                  <c:v>437.47207939999998</c:v>
                </c:pt>
                <c:pt idx="44041">
                  <c:v>437.48201540000002</c:v>
                </c:pt>
                <c:pt idx="44042">
                  <c:v>437.4919514</c:v>
                </c:pt>
                <c:pt idx="44043">
                  <c:v>437.50188639999999</c:v>
                </c:pt>
                <c:pt idx="44044">
                  <c:v>437.51182240000003</c:v>
                </c:pt>
                <c:pt idx="44045">
                  <c:v>437.52175840000001</c:v>
                </c:pt>
                <c:pt idx="44046">
                  <c:v>437.53169339999999</c:v>
                </c:pt>
                <c:pt idx="44047">
                  <c:v>437.54162939999998</c:v>
                </c:pt>
                <c:pt idx="44048">
                  <c:v>437.55156540000002</c:v>
                </c:pt>
                <c:pt idx="44049">
                  <c:v>437.5615004</c:v>
                </c:pt>
                <c:pt idx="44050">
                  <c:v>437.57143639999998</c:v>
                </c:pt>
                <c:pt idx="44051">
                  <c:v>437.58137240000002</c:v>
                </c:pt>
                <c:pt idx="44052">
                  <c:v>437.59130740000001</c:v>
                </c:pt>
                <c:pt idx="44053">
                  <c:v>437.60124339999999</c:v>
                </c:pt>
                <c:pt idx="44054">
                  <c:v>437.61117940000003</c:v>
                </c:pt>
                <c:pt idx="44055">
                  <c:v>437.62111440000001</c:v>
                </c:pt>
                <c:pt idx="44056">
                  <c:v>437.63105039999999</c:v>
                </c:pt>
                <c:pt idx="44057">
                  <c:v>437.64098639999997</c:v>
                </c:pt>
                <c:pt idx="44058">
                  <c:v>437.65092140000002</c:v>
                </c:pt>
                <c:pt idx="44059">
                  <c:v>437.6608574</c:v>
                </c:pt>
                <c:pt idx="44060">
                  <c:v>437.67079339999998</c:v>
                </c:pt>
                <c:pt idx="44061">
                  <c:v>437.68072840000002</c:v>
                </c:pt>
                <c:pt idx="44062">
                  <c:v>437.6906644</c:v>
                </c:pt>
                <c:pt idx="44063">
                  <c:v>437.70060039999998</c:v>
                </c:pt>
                <c:pt idx="44064">
                  <c:v>437.71053540000003</c:v>
                </c:pt>
                <c:pt idx="44065">
                  <c:v>437.72047140000001</c:v>
                </c:pt>
                <c:pt idx="44066">
                  <c:v>437.73040739999999</c:v>
                </c:pt>
                <c:pt idx="44067">
                  <c:v>437.74034239999997</c:v>
                </c:pt>
                <c:pt idx="44068">
                  <c:v>437.75027840000001</c:v>
                </c:pt>
                <c:pt idx="44069">
                  <c:v>437.7602144</c:v>
                </c:pt>
                <c:pt idx="44070">
                  <c:v>437.77014939999998</c:v>
                </c:pt>
                <c:pt idx="44071">
                  <c:v>437.78008540000002</c:v>
                </c:pt>
                <c:pt idx="44072">
                  <c:v>437.7900214</c:v>
                </c:pt>
                <c:pt idx="44073">
                  <c:v>437.79995639999999</c:v>
                </c:pt>
                <c:pt idx="44074">
                  <c:v>437.80989240000002</c:v>
                </c:pt>
                <c:pt idx="44075">
                  <c:v>437.81982840000001</c:v>
                </c:pt>
                <c:pt idx="44076">
                  <c:v>437.82976339999999</c:v>
                </c:pt>
                <c:pt idx="44077">
                  <c:v>437.83969939999997</c:v>
                </c:pt>
                <c:pt idx="44078">
                  <c:v>437.84963540000001</c:v>
                </c:pt>
                <c:pt idx="44079">
                  <c:v>437.8595704</c:v>
                </c:pt>
                <c:pt idx="44080">
                  <c:v>437.86950639999998</c:v>
                </c:pt>
                <c:pt idx="44081">
                  <c:v>437.87944279999999</c:v>
                </c:pt>
                <c:pt idx="44082">
                  <c:v>437.88937779999998</c:v>
                </c:pt>
                <c:pt idx="44083">
                  <c:v>437.89931380000002</c:v>
                </c:pt>
                <c:pt idx="44084">
                  <c:v>437.9092498</c:v>
                </c:pt>
                <c:pt idx="44085">
                  <c:v>437.91918479999998</c:v>
                </c:pt>
                <c:pt idx="44086">
                  <c:v>437.92912080000002</c:v>
                </c:pt>
                <c:pt idx="44087">
                  <c:v>437.9390568</c:v>
                </c:pt>
                <c:pt idx="44088">
                  <c:v>437.94899179999999</c:v>
                </c:pt>
                <c:pt idx="44089">
                  <c:v>437.95892780000003</c:v>
                </c:pt>
                <c:pt idx="44090">
                  <c:v>437.96886380000001</c:v>
                </c:pt>
                <c:pt idx="44091">
                  <c:v>437.97879879999999</c:v>
                </c:pt>
                <c:pt idx="44092">
                  <c:v>437.98873479999997</c:v>
                </c:pt>
                <c:pt idx="44093">
                  <c:v>437.99867080000001</c:v>
                </c:pt>
                <c:pt idx="44094">
                  <c:v>438.0086058</c:v>
                </c:pt>
                <c:pt idx="44095">
                  <c:v>438.01854179999998</c:v>
                </c:pt>
                <c:pt idx="44096">
                  <c:v>438.02847780000002</c:v>
                </c:pt>
                <c:pt idx="44097">
                  <c:v>438.0384128</c:v>
                </c:pt>
                <c:pt idx="44098">
                  <c:v>438.04834879999999</c:v>
                </c:pt>
                <c:pt idx="44099">
                  <c:v>438.05828480000002</c:v>
                </c:pt>
                <c:pt idx="44100">
                  <c:v>438.06821980000001</c:v>
                </c:pt>
                <c:pt idx="44101">
                  <c:v>438.07815579999999</c:v>
                </c:pt>
                <c:pt idx="44102">
                  <c:v>438.08809179999997</c:v>
                </c:pt>
                <c:pt idx="44103">
                  <c:v>438.09802680000001</c:v>
                </c:pt>
                <c:pt idx="44104">
                  <c:v>438.1079628</c:v>
                </c:pt>
                <c:pt idx="44105">
                  <c:v>438.11789879999998</c:v>
                </c:pt>
                <c:pt idx="44106">
                  <c:v>438.12783380000002</c:v>
                </c:pt>
                <c:pt idx="44107">
                  <c:v>438.1377698</c:v>
                </c:pt>
                <c:pt idx="44108">
                  <c:v>438.14770579999998</c:v>
                </c:pt>
                <c:pt idx="44109">
                  <c:v>438.15764180000002</c:v>
                </c:pt>
                <c:pt idx="44110">
                  <c:v>438.16757680000001</c:v>
                </c:pt>
                <c:pt idx="44111">
                  <c:v>438.17751279999999</c:v>
                </c:pt>
                <c:pt idx="44112">
                  <c:v>438.18744779999997</c:v>
                </c:pt>
                <c:pt idx="44113">
                  <c:v>438.19738380000001</c:v>
                </c:pt>
                <c:pt idx="44114">
                  <c:v>438.20731970000003</c:v>
                </c:pt>
                <c:pt idx="44115">
                  <c:v>438.21725579999998</c:v>
                </c:pt>
                <c:pt idx="44116">
                  <c:v>438.22719080000002</c:v>
                </c:pt>
                <c:pt idx="44117">
                  <c:v>438.2371268</c:v>
                </c:pt>
                <c:pt idx="44118">
                  <c:v>438.24706279999998</c:v>
                </c:pt>
                <c:pt idx="44119">
                  <c:v>438.25699780000002</c:v>
                </c:pt>
                <c:pt idx="44120">
                  <c:v>438.2669338</c:v>
                </c:pt>
                <c:pt idx="44121">
                  <c:v>438.27686979999999</c:v>
                </c:pt>
                <c:pt idx="44122">
                  <c:v>438.28680480000003</c:v>
                </c:pt>
                <c:pt idx="44123">
                  <c:v>438.29674080000001</c:v>
                </c:pt>
                <c:pt idx="44124">
                  <c:v>438.30667679999999</c:v>
                </c:pt>
                <c:pt idx="44125">
                  <c:v>438.31661179999998</c:v>
                </c:pt>
                <c:pt idx="44126">
                  <c:v>438.32654780000001</c:v>
                </c:pt>
                <c:pt idx="44127">
                  <c:v>438.3364838</c:v>
                </c:pt>
                <c:pt idx="44128">
                  <c:v>438.34641879999998</c:v>
                </c:pt>
                <c:pt idx="44129">
                  <c:v>438.35635480000002</c:v>
                </c:pt>
                <c:pt idx="44130">
                  <c:v>438.3662908</c:v>
                </c:pt>
                <c:pt idx="44131">
                  <c:v>438.37622579999999</c:v>
                </c:pt>
                <c:pt idx="44132">
                  <c:v>438.38616180000002</c:v>
                </c:pt>
                <c:pt idx="44133">
                  <c:v>438.39609780000001</c:v>
                </c:pt>
                <c:pt idx="44134">
                  <c:v>438.40603279999999</c:v>
                </c:pt>
                <c:pt idx="44135">
                  <c:v>438.41596879999997</c:v>
                </c:pt>
                <c:pt idx="44136">
                  <c:v>438.42590480000001</c:v>
                </c:pt>
                <c:pt idx="44137">
                  <c:v>438.4358398</c:v>
                </c:pt>
                <c:pt idx="44138">
                  <c:v>438.44577579999998</c:v>
                </c:pt>
                <c:pt idx="44139">
                  <c:v>438.45571180000002</c:v>
                </c:pt>
                <c:pt idx="44140">
                  <c:v>438.4656468</c:v>
                </c:pt>
                <c:pt idx="44141">
                  <c:v>438.47558279999998</c:v>
                </c:pt>
                <c:pt idx="44142">
                  <c:v>438.48551880000002</c:v>
                </c:pt>
                <c:pt idx="44143">
                  <c:v>438.49545380000001</c:v>
                </c:pt>
                <c:pt idx="44144">
                  <c:v>438.50538979999999</c:v>
                </c:pt>
                <c:pt idx="44145">
                  <c:v>438.51532580000003</c:v>
                </c:pt>
                <c:pt idx="44146">
                  <c:v>438.52526080000001</c:v>
                </c:pt>
                <c:pt idx="44147">
                  <c:v>438.53519679999999</c:v>
                </c:pt>
                <c:pt idx="44148">
                  <c:v>438.54513279999998</c:v>
                </c:pt>
                <c:pt idx="44149">
                  <c:v>438.55506780000002</c:v>
                </c:pt>
                <c:pt idx="44150">
                  <c:v>438.5650038</c:v>
                </c:pt>
                <c:pt idx="44151">
                  <c:v>438.57493979999998</c:v>
                </c:pt>
                <c:pt idx="44152">
                  <c:v>438.58487480000002</c:v>
                </c:pt>
                <c:pt idx="44153">
                  <c:v>438.5948108</c:v>
                </c:pt>
                <c:pt idx="44154">
                  <c:v>438.60474679999999</c:v>
                </c:pt>
                <c:pt idx="44155">
                  <c:v>438.61468280000003</c:v>
                </c:pt>
                <c:pt idx="44156">
                  <c:v>438.62461780000001</c:v>
                </c:pt>
                <c:pt idx="44157">
                  <c:v>438.63455379999999</c:v>
                </c:pt>
                <c:pt idx="44158">
                  <c:v>438.64448979999997</c:v>
                </c:pt>
                <c:pt idx="44159">
                  <c:v>438.65442480000002</c:v>
                </c:pt>
                <c:pt idx="44160">
                  <c:v>438.6643608</c:v>
                </c:pt>
                <c:pt idx="44161">
                  <c:v>438.67429679999998</c:v>
                </c:pt>
                <c:pt idx="44162">
                  <c:v>438.68423180000002</c:v>
                </c:pt>
                <c:pt idx="44163">
                  <c:v>438.6941678</c:v>
                </c:pt>
                <c:pt idx="44164">
                  <c:v>438.70410379999998</c:v>
                </c:pt>
                <c:pt idx="44165">
                  <c:v>438.71403880000003</c:v>
                </c:pt>
                <c:pt idx="44166">
                  <c:v>438.72397480000001</c:v>
                </c:pt>
                <c:pt idx="44167">
                  <c:v>438.73391079999999</c:v>
                </c:pt>
                <c:pt idx="44168">
                  <c:v>438.74384579999997</c:v>
                </c:pt>
                <c:pt idx="44169">
                  <c:v>438.75378180000001</c:v>
                </c:pt>
                <c:pt idx="44170">
                  <c:v>438.76371779999999</c:v>
                </c:pt>
                <c:pt idx="44171">
                  <c:v>438.77365279999998</c:v>
                </c:pt>
                <c:pt idx="44172">
                  <c:v>438.78358880000002</c:v>
                </c:pt>
                <c:pt idx="44173">
                  <c:v>438.7935248</c:v>
                </c:pt>
                <c:pt idx="44174">
                  <c:v>438.80345979999998</c:v>
                </c:pt>
                <c:pt idx="44175">
                  <c:v>438.81339580000002</c:v>
                </c:pt>
                <c:pt idx="44176">
                  <c:v>438.82333180000001</c:v>
                </c:pt>
                <c:pt idx="44177">
                  <c:v>438.83326679999999</c:v>
                </c:pt>
                <c:pt idx="44178">
                  <c:v>438.84320279999997</c:v>
                </c:pt>
                <c:pt idx="44179">
                  <c:v>438.85313880000001</c:v>
                </c:pt>
                <c:pt idx="44180">
                  <c:v>438.8630738</c:v>
                </c:pt>
                <c:pt idx="44181">
                  <c:v>438.87300979999998</c:v>
                </c:pt>
                <c:pt idx="44182">
                  <c:v>438.88294560000003</c:v>
                </c:pt>
                <c:pt idx="44183">
                  <c:v>438.89288060000001</c:v>
                </c:pt>
                <c:pt idx="44184">
                  <c:v>438.90281659999999</c:v>
                </c:pt>
                <c:pt idx="44185">
                  <c:v>438.91275259999998</c:v>
                </c:pt>
                <c:pt idx="44186">
                  <c:v>438.92268860000001</c:v>
                </c:pt>
                <c:pt idx="44187">
                  <c:v>438.9326236</c:v>
                </c:pt>
                <c:pt idx="44188">
                  <c:v>438.94255959999998</c:v>
                </c:pt>
                <c:pt idx="44189">
                  <c:v>438.95249560000002</c:v>
                </c:pt>
                <c:pt idx="44190">
                  <c:v>438.9624306</c:v>
                </c:pt>
                <c:pt idx="44191">
                  <c:v>438.97236659999999</c:v>
                </c:pt>
                <c:pt idx="44192">
                  <c:v>438.98230260000003</c:v>
                </c:pt>
                <c:pt idx="44193">
                  <c:v>438.99223760000001</c:v>
                </c:pt>
                <c:pt idx="44194">
                  <c:v>439.00217359999999</c:v>
                </c:pt>
                <c:pt idx="44195">
                  <c:v>439.01210959999997</c:v>
                </c:pt>
                <c:pt idx="44196">
                  <c:v>439.02204460000002</c:v>
                </c:pt>
                <c:pt idx="44197">
                  <c:v>439.0319806</c:v>
                </c:pt>
                <c:pt idx="44198">
                  <c:v>439.04191659999998</c:v>
                </c:pt>
                <c:pt idx="44199">
                  <c:v>439.05185160000002</c:v>
                </c:pt>
                <c:pt idx="44200">
                  <c:v>439.0617876</c:v>
                </c:pt>
                <c:pt idx="44201">
                  <c:v>439.07172359999998</c:v>
                </c:pt>
                <c:pt idx="44202">
                  <c:v>439.08165860000003</c:v>
                </c:pt>
                <c:pt idx="44203">
                  <c:v>439.09159460000001</c:v>
                </c:pt>
                <c:pt idx="44204">
                  <c:v>439.10153059999999</c:v>
                </c:pt>
                <c:pt idx="44205">
                  <c:v>439.11146559999997</c:v>
                </c:pt>
                <c:pt idx="44206">
                  <c:v>439.12140160000001</c:v>
                </c:pt>
                <c:pt idx="44207">
                  <c:v>439.13133759999999</c:v>
                </c:pt>
                <c:pt idx="44208">
                  <c:v>439.14127359999998</c:v>
                </c:pt>
                <c:pt idx="44209">
                  <c:v>439.15120860000002</c:v>
                </c:pt>
                <c:pt idx="44210">
                  <c:v>439.1611446</c:v>
                </c:pt>
                <c:pt idx="44211">
                  <c:v>439.17108059999998</c:v>
                </c:pt>
                <c:pt idx="44212">
                  <c:v>439.18101560000002</c:v>
                </c:pt>
                <c:pt idx="44213">
                  <c:v>439.19095160000001</c:v>
                </c:pt>
                <c:pt idx="44214">
                  <c:v>439.20088759999999</c:v>
                </c:pt>
                <c:pt idx="44215">
                  <c:v>439.21082259999997</c:v>
                </c:pt>
                <c:pt idx="44216">
                  <c:v>439.22075860000001</c:v>
                </c:pt>
                <c:pt idx="44217">
                  <c:v>439.23069459999999</c:v>
                </c:pt>
                <c:pt idx="44218">
                  <c:v>439.24062959999998</c:v>
                </c:pt>
                <c:pt idx="44219">
                  <c:v>439.25056560000002</c:v>
                </c:pt>
                <c:pt idx="44220">
                  <c:v>439.2605016</c:v>
                </c:pt>
                <c:pt idx="44221">
                  <c:v>439.27043659999998</c:v>
                </c:pt>
                <c:pt idx="44222">
                  <c:v>439.28037260000002</c:v>
                </c:pt>
                <c:pt idx="44223">
                  <c:v>439.2903086</c:v>
                </c:pt>
                <c:pt idx="44224">
                  <c:v>439.30024359999999</c:v>
                </c:pt>
                <c:pt idx="44225">
                  <c:v>439.31017960000003</c:v>
                </c:pt>
                <c:pt idx="44226">
                  <c:v>439.32011560000001</c:v>
                </c:pt>
                <c:pt idx="44227">
                  <c:v>439.33005159999999</c:v>
                </c:pt>
                <c:pt idx="44228">
                  <c:v>439.33998659999997</c:v>
                </c:pt>
                <c:pt idx="44229">
                  <c:v>439.34992260000001</c:v>
                </c:pt>
                <c:pt idx="44230">
                  <c:v>439.3598586</c:v>
                </c:pt>
                <c:pt idx="44231">
                  <c:v>439.36979359999998</c:v>
                </c:pt>
                <c:pt idx="44232">
                  <c:v>439.37972960000002</c:v>
                </c:pt>
                <c:pt idx="44233">
                  <c:v>439.3896656</c:v>
                </c:pt>
                <c:pt idx="44234">
                  <c:v>439.39960059999999</c:v>
                </c:pt>
                <c:pt idx="44235">
                  <c:v>439.40953660000002</c:v>
                </c:pt>
                <c:pt idx="44236">
                  <c:v>439.41947260000001</c:v>
                </c:pt>
                <c:pt idx="44237">
                  <c:v>439.42940759999999</c:v>
                </c:pt>
                <c:pt idx="44238">
                  <c:v>439.43934359999997</c:v>
                </c:pt>
                <c:pt idx="44239">
                  <c:v>439.44927960000001</c:v>
                </c:pt>
                <c:pt idx="44240">
                  <c:v>439.4592146</c:v>
                </c:pt>
                <c:pt idx="44241">
                  <c:v>439.46915059999998</c:v>
                </c:pt>
                <c:pt idx="44242">
                  <c:v>439.47908660000002</c:v>
                </c:pt>
                <c:pt idx="44243">
                  <c:v>439.4890216</c:v>
                </c:pt>
                <c:pt idx="44244">
                  <c:v>439.49895759999998</c:v>
                </c:pt>
                <c:pt idx="44245">
                  <c:v>439.50889360000002</c:v>
                </c:pt>
                <c:pt idx="44246">
                  <c:v>439.5188296</c:v>
                </c:pt>
                <c:pt idx="44247">
                  <c:v>439.52876459999999</c:v>
                </c:pt>
                <c:pt idx="44248">
                  <c:v>439.53870060000003</c:v>
                </c:pt>
                <c:pt idx="44249">
                  <c:v>439.54863660000001</c:v>
                </c:pt>
                <c:pt idx="44250">
                  <c:v>439.55857159999999</c:v>
                </c:pt>
                <c:pt idx="44251">
                  <c:v>439.56850759999998</c:v>
                </c:pt>
                <c:pt idx="44252">
                  <c:v>439.57844360000001</c:v>
                </c:pt>
                <c:pt idx="44253">
                  <c:v>439.5883786</c:v>
                </c:pt>
                <c:pt idx="44254">
                  <c:v>439.59831459999998</c:v>
                </c:pt>
                <c:pt idx="44255">
                  <c:v>439.60825060000002</c:v>
                </c:pt>
                <c:pt idx="44256">
                  <c:v>439.6181856</c:v>
                </c:pt>
                <c:pt idx="44257">
                  <c:v>439.62812159999999</c:v>
                </c:pt>
                <c:pt idx="44258">
                  <c:v>439.63805760000002</c:v>
                </c:pt>
                <c:pt idx="44259">
                  <c:v>439.64799360000001</c:v>
                </c:pt>
                <c:pt idx="44260">
                  <c:v>439.65792859999999</c:v>
                </c:pt>
                <c:pt idx="44261">
                  <c:v>439.66786459999997</c:v>
                </c:pt>
                <c:pt idx="44262">
                  <c:v>439.67780060000001</c:v>
                </c:pt>
                <c:pt idx="44263">
                  <c:v>439.6877356</c:v>
                </c:pt>
                <c:pt idx="44264">
                  <c:v>439.69767159999998</c:v>
                </c:pt>
                <c:pt idx="44265">
                  <c:v>439.70760760000002</c:v>
                </c:pt>
                <c:pt idx="44266">
                  <c:v>439.7175426</c:v>
                </c:pt>
                <c:pt idx="44267">
                  <c:v>439.72747859999998</c:v>
                </c:pt>
                <c:pt idx="44268">
                  <c:v>439.73741460000002</c:v>
                </c:pt>
                <c:pt idx="44269">
                  <c:v>439.74734960000001</c:v>
                </c:pt>
                <c:pt idx="44270">
                  <c:v>439.75728559999999</c:v>
                </c:pt>
                <c:pt idx="44271">
                  <c:v>439.76722160000003</c:v>
                </c:pt>
                <c:pt idx="44272">
                  <c:v>439.77715660000001</c:v>
                </c:pt>
                <c:pt idx="44273">
                  <c:v>439.78709259999999</c:v>
                </c:pt>
                <c:pt idx="44274">
                  <c:v>439.79702859999998</c:v>
                </c:pt>
                <c:pt idx="44275">
                  <c:v>439.80696460000001</c:v>
                </c:pt>
                <c:pt idx="44276">
                  <c:v>439.8168996</c:v>
                </c:pt>
                <c:pt idx="44277">
                  <c:v>439.82683559999998</c:v>
                </c:pt>
                <c:pt idx="44278">
                  <c:v>439.83677160000002</c:v>
                </c:pt>
                <c:pt idx="44279">
                  <c:v>439.8467066</c:v>
                </c:pt>
                <c:pt idx="44280">
                  <c:v>439.85664259999999</c:v>
                </c:pt>
                <c:pt idx="44281">
                  <c:v>439.86657860000003</c:v>
                </c:pt>
                <c:pt idx="44282">
                  <c:v>439.87651360000001</c:v>
                </c:pt>
                <c:pt idx="44283">
                  <c:v>439.88644929999998</c:v>
                </c:pt>
                <c:pt idx="44284">
                  <c:v>439.89638530000002</c:v>
                </c:pt>
                <c:pt idx="44285">
                  <c:v>439.9063203</c:v>
                </c:pt>
                <c:pt idx="44286">
                  <c:v>439.91625629999999</c:v>
                </c:pt>
                <c:pt idx="44287">
                  <c:v>439.92619230000003</c:v>
                </c:pt>
                <c:pt idx="44288">
                  <c:v>439.93612830000001</c:v>
                </c:pt>
                <c:pt idx="44289">
                  <c:v>439.94606329999999</c:v>
                </c:pt>
                <c:pt idx="44290">
                  <c:v>439.95599929999997</c:v>
                </c:pt>
                <c:pt idx="44291">
                  <c:v>439.96593530000001</c:v>
                </c:pt>
                <c:pt idx="44292">
                  <c:v>439.9758703</c:v>
                </c:pt>
                <c:pt idx="44293">
                  <c:v>439.98580629999998</c:v>
                </c:pt>
                <c:pt idx="44294">
                  <c:v>439.99574230000002</c:v>
                </c:pt>
                <c:pt idx="44295">
                  <c:v>440.0056773</c:v>
                </c:pt>
                <c:pt idx="44296">
                  <c:v>440.01561329999998</c:v>
                </c:pt>
                <c:pt idx="44297">
                  <c:v>440.02554930000002</c:v>
                </c:pt>
                <c:pt idx="44298">
                  <c:v>440.03548430000001</c:v>
                </c:pt>
                <c:pt idx="44299">
                  <c:v>440.04542029999999</c:v>
                </c:pt>
                <c:pt idx="44300">
                  <c:v>440.05535630000003</c:v>
                </c:pt>
                <c:pt idx="44301">
                  <c:v>440.06529230000001</c:v>
                </c:pt>
                <c:pt idx="44302">
                  <c:v>440.07522729999999</c:v>
                </c:pt>
                <c:pt idx="44303">
                  <c:v>440.08516329999998</c:v>
                </c:pt>
                <c:pt idx="44304">
                  <c:v>440.09509930000002</c:v>
                </c:pt>
                <c:pt idx="44305">
                  <c:v>440.1050343</c:v>
                </c:pt>
                <c:pt idx="44306">
                  <c:v>440.11497029999998</c:v>
                </c:pt>
                <c:pt idx="44307">
                  <c:v>440.12490630000002</c:v>
                </c:pt>
                <c:pt idx="44308">
                  <c:v>440.13484130000001</c:v>
                </c:pt>
                <c:pt idx="44309">
                  <c:v>440.14477729999999</c:v>
                </c:pt>
                <c:pt idx="44310">
                  <c:v>440.15471330000003</c:v>
                </c:pt>
                <c:pt idx="44311">
                  <c:v>440.16464930000001</c:v>
                </c:pt>
                <c:pt idx="44312">
                  <c:v>440.17458429999999</c:v>
                </c:pt>
                <c:pt idx="44313">
                  <c:v>440.18452029999997</c:v>
                </c:pt>
                <c:pt idx="44314">
                  <c:v>440.19445630000001</c:v>
                </c:pt>
                <c:pt idx="44315">
                  <c:v>440.2043913</c:v>
                </c:pt>
                <c:pt idx="44316">
                  <c:v>440.21432729999998</c:v>
                </c:pt>
                <c:pt idx="44317">
                  <c:v>440.22426330000002</c:v>
                </c:pt>
                <c:pt idx="44318">
                  <c:v>440.2341983</c:v>
                </c:pt>
                <c:pt idx="44319">
                  <c:v>440.24413429999998</c:v>
                </c:pt>
                <c:pt idx="44320">
                  <c:v>440.25407030000002</c:v>
                </c:pt>
                <c:pt idx="44321">
                  <c:v>440.26400630000001</c:v>
                </c:pt>
                <c:pt idx="44322">
                  <c:v>440.27394129999999</c:v>
                </c:pt>
                <c:pt idx="44323">
                  <c:v>440.28387729999997</c:v>
                </c:pt>
                <c:pt idx="44324">
                  <c:v>440.29381330000001</c:v>
                </c:pt>
                <c:pt idx="44325">
                  <c:v>440.3037483</c:v>
                </c:pt>
                <c:pt idx="44326">
                  <c:v>440.31368429999998</c:v>
                </c:pt>
                <c:pt idx="44327">
                  <c:v>440.32362030000002</c:v>
                </c:pt>
                <c:pt idx="44328">
                  <c:v>440.3335553</c:v>
                </c:pt>
                <c:pt idx="44329">
                  <c:v>440.34349129999998</c:v>
                </c:pt>
                <c:pt idx="44330">
                  <c:v>440.35342730000002</c:v>
                </c:pt>
                <c:pt idx="44331">
                  <c:v>440.36336230000001</c:v>
                </c:pt>
                <c:pt idx="44332">
                  <c:v>440.37329829999999</c:v>
                </c:pt>
                <c:pt idx="44333">
                  <c:v>440.38323430000003</c:v>
                </c:pt>
                <c:pt idx="44334">
                  <c:v>440.39317030000001</c:v>
                </c:pt>
                <c:pt idx="44335">
                  <c:v>440.40310529999999</c:v>
                </c:pt>
                <c:pt idx="44336">
                  <c:v>440.41304129999997</c:v>
                </c:pt>
                <c:pt idx="44337">
                  <c:v>440.42297730000001</c:v>
                </c:pt>
                <c:pt idx="44338">
                  <c:v>440.4329123</c:v>
                </c:pt>
                <c:pt idx="44339">
                  <c:v>440.44284829999998</c:v>
                </c:pt>
                <c:pt idx="44340">
                  <c:v>440.45278430000002</c:v>
                </c:pt>
                <c:pt idx="44341">
                  <c:v>440.4627203</c:v>
                </c:pt>
                <c:pt idx="44342">
                  <c:v>440.47265529999999</c:v>
                </c:pt>
                <c:pt idx="44343">
                  <c:v>440.48259130000002</c:v>
                </c:pt>
                <c:pt idx="44344">
                  <c:v>440.49252730000001</c:v>
                </c:pt>
                <c:pt idx="44345">
                  <c:v>440.50246229999999</c:v>
                </c:pt>
                <c:pt idx="44346">
                  <c:v>440.51239829999997</c:v>
                </c:pt>
                <c:pt idx="44347">
                  <c:v>440.52233430000001</c:v>
                </c:pt>
                <c:pt idx="44348">
                  <c:v>440.5322693</c:v>
                </c:pt>
                <c:pt idx="44349">
                  <c:v>440.54220529999998</c:v>
                </c:pt>
                <c:pt idx="44350">
                  <c:v>440.55214130000002</c:v>
                </c:pt>
                <c:pt idx="44351">
                  <c:v>440.5620773</c:v>
                </c:pt>
                <c:pt idx="44352">
                  <c:v>440.57201229999998</c:v>
                </c:pt>
                <c:pt idx="44353">
                  <c:v>440.58194830000002</c:v>
                </c:pt>
                <c:pt idx="44354">
                  <c:v>440.5918843</c:v>
                </c:pt>
                <c:pt idx="44355">
                  <c:v>440.60181929999999</c:v>
                </c:pt>
                <c:pt idx="44356">
                  <c:v>440.61175530000003</c:v>
                </c:pt>
                <c:pt idx="44357">
                  <c:v>440.62169130000001</c:v>
                </c:pt>
                <c:pt idx="44358">
                  <c:v>440.63162629999999</c:v>
                </c:pt>
                <c:pt idx="44359">
                  <c:v>440.64156229999998</c:v>
                </c:pt>
                <c:pt idx="44360">
                  <c:v>440.65149830000001</c:v>
                </c:pt>
                <c:pt idx="44361">
                  <c:v>440.6614343</c:v>
                </c:pt>
                <c:pt idx="44362">
                  <c:v>440.67136929999998</c:v>
                </c:pt>
                <c:pt idx="44363">
                  <c:v>440.68130530000002</c:v>
                </c:pt>
                <c:pt idx="44364">
                  <c:v>440.6912413</c:v>
                </c:pt>
                <c:pt idx="44365">
                  <c:v>440.70117629999999</c:v>
                </c:pt>
                <c:pt idx="44366">
                  <c:v>440.71111230000002</c:v>
                </c:pt>
                <c:pt idx="44367">
                  <c:v>440.72104830000001</c:v>
                </c:pt>
                <c:pt idx="44368">
                  <c:v>440.73098329999999</c:v>
                </c:pt>
                <c:pt idx="44369">
                  <c:v>440.74091929999997</c:v>
                </c:pt>
                <c:pt idx="44370">
                  <c:v>440.75085530000001</c:v>
                </c:pt>
                <c:pt idx="44371">
                  <c:v>440.76079129999999</c:v>
                </c:pt>
                <c:pt idx="44372">
                  <c:v>440.77072629999998</c:v>
                </c:pt>
                <c:pt idx="44373">
                  <c:v>440.78066230000002</c:v>
                </c:pt>
                <c:pt idx="44374">
                  <c:v>440.7905983</c:v>
                </c:pt>
                <c:pt idx="44375">
                  <c:v>440.80053329999998</c:v>
                </c:pt>
                <c:pt idx="44376">
                  <c:v>440.81046930000002</c:v>
                </c:pt>
                <c:pt idx="44377">
                  <c:v>440.8204053</c:v>
                </c:pt>
                <c:pt idx="44378">
                  <c:v>440.83034129999999</c:v>
                </c:pt>
                <c:pt idx="44379">
                  <c:v>440.84027630000003</c:v>
                </c:pt>
                <c:pt idx="44380">
                  <c:v>440.85021230000001</c:v>
                </c:pt>
                <c:pt idx="44381">
                  <c:v>440.86014829999999</c:v>
                </c:pt>
                <c:pt idx="44382">
                  <c:v>440.87008329999998</c:v>
                </c:pt>
                <c:pt idx="44383">
                  <c:v>440.88001930000001</c:v>
                </c:pt>
                <c:pt idx="44384">
                  <c:v>440.8899553</c:v>
                </c:pt>
                <c:pt idx="44385">
                  <c:v>440.89989029999998</c:v>
                </c:pt>
                <c:pt idx="44386">
                  <c:v>440.90982630000002</c:v>
                </c:pt>
                <c:pt idx="44387">
                  <c:v>440.9197623</c:v>
                </c:pt>
                <c:pt idx="44388">
                  <c:v>440.92969829999998</c:v>
                </c:pt>
                <c:pt idx="44389">
                  <c:v>440.93963330000003</c:v>
                </c:pt>
                <c:pt idx="44390">
                  <c:v>440.94956930000001</c:v>
                </c:pt>
                <c:pt idx="44391">
                  <c:v>440.95950529999999</c:v>
                </c:pt>
                <c:pt idx="44392">
                  <c:v>440.96944029999997</c:v>
                </c:pt>
                <c:pt idx="44393">
                  <c:v>440.97937630000001</c:v>
                </c:pt>
                <c:pt idx="44394">
                  <c:v>440.98931229999999</c:v>
                </c:pt>
                <c:pt idx="44395">
                  <c:v>440.99924829999998</c:v>
                </c:pt>
                <c:pt idx="44396">
                  <c:v>441.00918330000002</c:v>
                </c:pt>
                <c:pt idx="44397">
                  <c:v>441.0191193</c:v>
                </c:pt>
                <c:pt idx="44398">
                  <c:v>441.02905529999998</c:v>
                </c:pt>
                <c:pt idx="44399">
                  <c:v>441.03899030000002</c:v>
                </c:pt>
                <c:pt idx="44400">
                  <c:v>441.04892630000001</c:v>
                </c:pt>
                <c:pt idx="44401">
                  <c:v>441.05886229999999</c:v>
                </c:pt>
                <c:pt idx="44402">
                  <c:v>441.06879830000003</c:v>
                </c:pt>
                <c:pt idx="44403">
                  <c:v>441.07873330000001</c:v>
                </c:pt>
                <c:pt idx="44404">
                  <c:v>441.08866929999999</c:v>
                </c:pt>
                <c:pt idx="44405">
                  <c:v>441.09860529999997</c:v>
                </c:pt>
                <c:pt idx="44406">
                  <c:v>441.10854030000002</c:v>
                </c:pt>
                <c:pt idx="44407">
                  <c:v>441.1184763</c:v>
                </c:pt>
                <c:pt idx="44408">
                  <c:v>441.12841229999998</c:v>
                </c:pt>
                <c:pt idx="44409">
                  <c:v>441.13834830000002</c:v>
                </c:pt>
                <c:pt idx="44410">
                  <c:v>441.1482833</c:v>
                </c:pt>
                <c:pt idx="44411">
                  <c:v>441.15821929999998</c:v>
                </c:pt>
                <c:pt idx="44412">
                  <c:v>441.16815530000002</c:v>
                </c:pt>
                <c:pt idx="44413">
                  <c:v>441.17809030000001</c:v>
                </c:pt>
                <c:pt idx="44414">
                  <c:v>441.18802629999999</c:v>
                </c:pt>
                <c:pt idx="44415">
                  <c:v>441.19796229999997</c:v>
                </c:pt>
                <c:pt idx="44416">
                  <c:v>441.20789730000001</c:v>
                </c:pt>
                <c:pt idx="44417">
                  <c:v>441.2178333</c:v>
                </c:pt>
                <c:pt idx="44418">
                  <c:v>441.22776929999998</c:v>
                </c:pt>
                <c:pt idx="44419">
                  <c:v>441.23770530000002</c:v>
                </c:pt>
                <c:pt idx="44420">
                  <c:v>441.2476403</c:v>
                </c:pt>
                <c:pt idx="44421">
                  <c:v>441.25757629999998</c:v>
                </c:pt>
                <c:pt idx="44422">
                  <c:v>441.26751230000002</c:v>
                </c:pt>
                <c:pt idx="44423">
                  <c:v>441.27744730000001</c:v>
                </c:pt>
                <c:pt idx="44424">
                  <c:v>441.28738329999999</c:v>
                </c:pt>
                <c:pt idx="44425">
                  <c:v>441.29731930000003</c:v>
                </c:pt>
                <c:pt idx="44426">
                  <c:v>441.30725530000001</c:v>
                </c:pt>
                <c:pt idx="44427">
                  <c:v>441.31719029999999</c:v>
                </c:pt>
                <c:pt idx="44428">
                  <c:v>441.32712629999997</c:v>
                </c:pt>
                <c:pt idx="44429">
                  <c:v>441.33706230000001</c:v>
                </c:pt>
                <c:pt idx="44430">
                  <c:v>441.3469973</c:v>
                </c:pt>
                <c:pt idx="44431">
                  <c:v>441.35693329999998</c:v>
                </c:pt>
                <c:pt idx="44432">
                  <c:v>441.36686930000002</c:v>
                </c:pt>
                <c:pt idx="44433">
                  <c:v>441.3768053</c:v>
                </c:pt>
                <c:pt idx="44434">
                  <c:v>441.38674029999999</c:v>
                </c:pt>
                <c:pt idx="44435">
                  <c:v>441.39667630000002</c:v>
                </c:pt>
                <c:pt idx="44436">
                  <c:v>441.40661230000001</c:v>
                </c:pt>
                <c:pt idx="44437">
                  <c:v>441.41654729999999</c:v>
                </c:pt>
                <c:pt idx="44438">
                  <c:v>441.42648329999997</c:v>
                </c:pt>
                <c:pt idx="44439">
                  <c:v>441.43641930000001</c:v>
                </c:pt>
                <c:pt idx="44440">
                  <c:v>441.44635529999999</c:v>
                </c:pt>
                <c:pt idx="44441">
                  <c:v>441.45629029999998</c:v>
                </c:pt>
                <c:pt idx="44442">
                  <c:v>441.46622630000002</c:v>
                </c:pt>
                <c:pt idx="44443">
                  <c:v>441.4761623</c:v>
                </c:pt>
                <c:pt idx="44444">
                  <c:v>441.48609729999998</c:v>
                </c:pt>
                <c:pt idx="44445">
                  <c:v>441.49603330000002</c:v>
                </c:pt>
                <c:pt idx="44446">
                  <c:v>441.5059693</c:v>
                </c:pt>
                <c:pt idx="44447">
                  <c:v>441.51590529999999</c:v>
                </c:pt>
                <c:pt idx="44448">
                  <c:v>441.52584030000003</c:v>
                </c:pt>
                <c:pt idx="44449">
                  <c:v>441.53577630000001</c:v>
                </c:pt>
                <c:pt idx="44450">
                  <c:v>441.54571229999999</c:v>
                </c:pt>
                <c:pt idx="44451">
                  <c:v>441.55564729999998</c:v>
                </c:pt>
                <c:pt idx="44452">
                  <c:v>441.56558330000001</c:v>
                </c:pt>
                <c:pt idx="44453">
                  <c:v>441.5755193</c:v>
                </c:pt>
                <c:pt idx="44454">
                  <c:v>441.58545529999998</c:v>
                </c:pt>
                <c:pt idx="44455">
                  <c:v>441.59539030000002</c:v>
                </c:pt>
                <c:pt idx="44456">
                  <c:v>441.6053263</c:v>
                </c:pt>
                <c:pt idx="44457">
                  <c:v>441.61526229999998</c:v>
                </c:pt>
                <c:pt idx="44458">
                  <c:v>441.62519730000002</c:v>
                </c:pt>
                <c:pt idx="44459">
                  <c:v>441.63513330000001</c:v>
                </c:pt>
                <c:pt idx="44460">
                  <c:v>441.64506929999999</c:v>
                </c:pt>
                <c:pt idx="44461">
                  <c:v>441.65500530000003</c:v>
                </c:pt>
                <c:pt idx="44462">
                  <c:v>441.66494030000001</c:v>
                </c:pt>
                <c:pt idx="44463">
                  <c:v>441.67487629999999</c:v>
                </c:pt>
                <c:pt idx="44464">
                  <c:v>441.68481229999998</c:v>
                </c:pt>
                <c:pt idx="44465">
                  <c:v>441.69474730000002</c:v>
                </c:pt>
                <c:pt idx="44466">
                  <c:v>441.7046833</c:v>
                </c:pt>
                <c:pt idx="44467">
                  <c:v>441.71461929999998</c:v>
                </c:pt>
                <c:pt idx="44468">
                  <c:v>441.72455530000002</c:v>
                </c:pt>
                <c:pt idx="44469">
                  <c:v>441.7344903</c:v>
                </c:pt>
                <c:pt idx="44470">
                  <c:v>441.74442629999999</c:v>
                </c:pt>
                <c:pt idx="44471">
                  <c:v>441.75436230000003</c:v>
                </c:pt>
                <c:pt idx="44472">
                  <c:v>441.76429730000001</c:v>
                </c:pt>
                <c:pt idx="44473">
                  <c:v>441.77423329999999</c:v>
                </c:pt>
                <c:pt idx="44474">
                  <c:v>441.78416929999997</c:v>
                </c:pt>
                <c:pt idx="44475">
                  <c:v>441.79410530000001</c:v>
                </c:pt>
                <c:pt idx="44476">
                  <c:v>441.8040403</c:v>
                </c:pt>
                <c:pt idx="44477">
                  <c:v>441.81397629999998</c:v>
                </c:pt>
                <c:pt idx="44478">
                  <c:v>441.82391230000002</c:v>
                </c:pt>
                <c:pt idx="44479">
                  <c:v>441.8338483</c:v>
                </c:pt>
                <c:pt idx="44480">
                  <c:v>441.84378329999998</c:v>
                </c:pt>
                <c:pt idx="44481">
                  <c:v>441.85371930000002</c:v>
                </c:pt>
                <c:pt idx="44482">
                  <c:v>441.8636553</c:v>
                </c:pt>
                <c:pt idx="44483">
                  <c:v>441.87359029999999</c:v>
                </c:pt>
                <c:pt idx="44484">
                  <c:v>441.88352689999999</c:v>
                </c:pt>
                <c:pt idx="44485">
                  <c:v>441.89346289999997</c:v>
                </c:pt>
                <c:pt idx="44486">
                  <c:v>441.90339890000001</c:v>
                </c:pt>
                <c:pt idx="44487">
                  <c:v>441.9133339</c:v>
                </c:pt>
                <c:pt idx="44488">
                  <c:v>441.92326989999998</c:v>
                </c:pt>
                <c:pt idx="44489">
                  <c:v>441.93320590000002</c:v>
                </c:pt>
                <c:pt idx="44490">
                  <c:v>441.9431409</c:v>
                </c:pt>
                <c:pt idx="44491">
                  <c:v>441.95307689999999</c:v>
                </c:pt>
                <c:pt idx="44492">
                  <c:v>441.96301290000002</c:v>
                </c:pt>
                <c:pt idx="44493">
                  <c:v>441.97294890000001</c:v>
                </c:pt>
                <c:pt idx="44494">
                  <c:v>441.98288389999999</c:v>
                </c:pt>
                <c:pt idx="44495">
                  <c:v>441.99281989999997</c:v>
                </c:pt>
                <c:pt idx="44496">
                  <c:v>442.00275590000001</c:v>
                </c:pt>
                <c:pt idx="44497">
                  <c:v>442.0126909</c:v>
                </c:pt>
                <c:pt idx="44498">
                  <c:v>442.02262689999998</c:v>
                </c:pt>
                <c:pt idx="44499">
                  <c:v>442.03256290000002</c:v>
                </c:pt>
                <c:pt idx="44500">
                  <c:v>442.0424989</c:v>
                </c:pt>
                <c:pt idx="44501">
                  <c:v>442.05243389999998</c:v>
                </c:pt>
                <c:pt idx="44502">
                  <c:v>442.06236990000002</c:v>
                </c:pt>
                <c:pt idx="44503">
                  <c:v>442.0723059</c:v>
                </c:pt>
                <c:pt idx="44504">
                  <c:v>442.08224089999999</c:v>
                </c:pt>
                <c:pt idx="44505">
                  <c:v>442.09217690000003</c:v>
                </c:pt>
                <c:pt idx="44506">
                  <c:v>442.10211290000001</c:v>
                </c:pt>
                <c:pt idx="44507">
                  <c:v>442.11204889999999</c:v>
                </c:pt>
                <c:pt idx="44508">
                  <c:v>442.12198389999998</c:v>
                </c:pt>
                <c:pt idx="44509">
                  <c:v>442.13191990000001</c:v>
                </c:pt>
                <c:pt idx="44510">
                  <c:v>442.1418559</c:v>
                </c:pt>
                <c:pt idx="44511">
                  <c:v>442.15179189999998</c:v>
                </c:pt>
                <c:pt idx="44512">
                  <c:v>442.16172690000002</c:v>
                </c:pt>
                <c:pt idx="44513">
                  <c:v>442.1716629</c:v>
                </c:pt>
                <c:pt idx="44514">
                  <c:v>442.18159889999998</c:v>
                </c:pt>
                <c:pt idx="44515">
                  <c:v>442.19153390000002</c:v>
                </c:pt>
                <c:pt idx="44516">
                  <c:v>442.20146990000001</c:v>
                </c:pt>
                <c:pt idx="44517">
                  <c:v>442.21140589999999</c:v>
                </c:pt>
                <c:pt idx="44518">
                  <c:v>442.22134190000003</c:v>
                </c:pt>
                <c:pt idx="44519">
                  <c:v>442.23127690000001</c:v>
                </c:pt>
                <c:pt idx="44520">
                  <c:v>442.24121289999999</c:v>
                </c:pt>
                <c:pt idx="44521">
                  <c:v>442.25114889999998</c:v>
                </c:pt>
                <c:pt idx="44522">
                  <c:v>442.26108490000001</c:v>
                </c:pt>
                <c:pt idx="44523">
                  <c:v>442.2710199</c:v>
                </c:pt>
                <c:pt idx="44524">
                  <c:v>442.28095589999998</c:v>
                </c:pt>
                <c:pt idx="44525">
                  <c:v>442.29089190000002</c:v>
                </c:pt>
                <c:pt idx="44526">
                  <c:v>442.3008269</c:v>
                </c:pt>
                <c:pt idx="44527">
                  <c:v>442.31076289999999</c:v>
                </c:pt>
                <c:pt idx="44528">
                  <c:v>442.32069890000002</c:v>
                </c:pt>
                <c:pt idx="44529">
                  <c:v>442.33063490000001</c:v>
                </c:pt>
                <c:pt idx="44530">
                  <c:v>442.34056989999999</c:v>
                </c:pt>
                <c:pt idx="44531">
                  <c:v>442.35050589999997</c:v>
                </c:pt>
                <c:pt idx="44532">
                  <c:v>442.36044190000001</c:v>
                </c:pt>
                <c:pt idx="44533">
                  <c:v>442.37037789999999</c:v>
                </c:pt>
                <c:pt idx="44534">
                  <c:v>442.38031289999998</c:v>
                </c:pt>
                <c:pt idx="44535">
                  <c:v>442.39024890000002</c:v>
                </c:pt>
                <c:pt idx="44536">
                  <c:v>442.4001849</c:v>
                </c:pt>
                <c:pt idx="44537">
                  <c:v>442.41011989999998</c:v>
                </c:pt>
                <c:pt idx="44538">
                  <c:v>442.42005590000002</c:v>
                </c:pt>
                <c:pt idx="44539">
                  <c:v>442.4299919</c:v>
                </c:pt>
                <c:pt idx="44540">
                  <c:v>442.43992789999999</c:v>
                </c:pt>
                <c:pt idx="44541">
                  <c:v>442.44986290000003</c:v>
                </c:pt>
                <c:pt idx="44542">
                  <c:v>442.45979890000001</c:v>
                </c:pt>
                <c:pt idx="44543">
                  <c:v>442.46973489999999</c:v>
                </c:pt>
                <c:pt idx="44544">
                  <c:v>442.47967089999997</c:v>
                </c:pt>
                <c:pt idx="44545">
                  <c:v>442.48960590000002</c:v>
                </c:pt>
                <c:pt idx="44546">
                  <c:v>442.4995419</c:v>
                </c:pt>
                <c:pt idx="44547">
                  <c:v>442.50947789999998</c:v>
                </c:pt>
                <c:pt idx="44548">
                  <c:v>442.51941290000002</c:v>
                </c:pt>
                <c:pt idx="44549">
                  <c:v>442.5293489</c:v>
                </c:pt>
                <c:pt idx="44550">
                  <c:v>442.53928489999998</c:v>
                </c:pt>
                <c:pt idx="44551">
                  <c:v>442.54922090000002</c:v>
                </c:pt>
                <c:pt idx="44552">
                  <c:v>442.55915590000001</c:v>
                </c:pt>
                <c:pt idx="44553">
                  <c:v>442.56909189999999</c:v>
                </c:pt>
                <c:pt idx="44554">
                  <c:v>442.57902790000003</c:v>
                </c:pt>
                <c:pt idx="44555">
                  <c:v>442.58896390000001</c:v>
                </c:pt>
                <c:pt idx="44556">
                  <c:v>442.59889889999999</c:v>
                </c:pt>
                <c:pt idx="44557">
                  <c:v>442.60883489999998</c:v>
                </c:pt>
                <c:pt idx="44558">
                  <c:v>442.61877090000002</c:v>
                </c:pt>
                <c:pt idx="44559">
                  <c:v>442.6287069</c:v>
                </c:pt>
                <c:pt idx="44560">
                  <c:v>442.63864189999998</c:v>
                </c:pt>
                <c:pt idx="44561">
                  <c:v>442.64857790000002</c:v>
                </c:pt>
                <c:pt idx="44562">
                  <c:v>442.6585139</c:v>
                </c:pt>
                <c:pt idx="44563">
                  <c:v>442.66844889999999</c:v>
                </c:pt>
                <c:pt idx="44564">
                  <c:v>442.67838490000003</c:v>
                </c:pt>
                <c:pt idx="44565">
                  <c:v>442.68832090000001</c:v>
                </c:pt>
                <c:pt idx="44566">
                  <c:v>442.69825689999999</c:v>
                </c:pt>
                <c:pt idx="44567">
                  <c:v>442.70819189999997</c:v>
                </c:pt>
                <c:pt idx="44568">
                  <c:v>442.71812790000001</c:v>
                </c:pt>
                <c:pt idx="44569">
                  <c:v>442.7280639</c:v>
                </c:pt>
                <c:pt idx="44570">
                  <c:v>442.73799989999998</c:v>
                </c:pt>
                <c:pt idx="44571">
                  <c:v>442.74793490000002</c:v>
                </c:pt>
                <c:pt idx="44572">
                  <c:v>442.7578709</c:v>
                </c:pt>
                <c:pt idx="44573">
                  <c:v>442.76780689999998</c:v>
                </c:pt>
                <c:pt idx="44574">
                  <c:v>442.77774190000002</c:v>
                </c:pt>
                <c:pt idx="44575">
                  <c:v>442.78767790000001</c:v>
                </c:pt>
                <c:pt idx="44576">
                  <c:v>442.79761389999999</c:v>
                </c:pt>
                <c:pt idx="44577">
                  <c:v>442.80754990000003</c:v>
                </c:pt>
                <c:pt idx="44578">
                  <c:v>442.81748490000001</c:v>
                </c:pt>
                <c:pt idx="44579">
                  <c:v>442.82742089999999</c:v>
                </c:pt>
                <c:pt idx="44580">
                  <c:v>442.83735689999997</c:v>
                </c:pt>
                <c:pt idx="44581">
                  <c:v>442.84729290000001</c:v>
                </c:pt>
                <c:pt idx="44582">
                  <c:v>442.8572279</c:v>
                </c:pt>
                <c:pt idx="44583">
                  <c:v>442.86716389999998</c:v>
                </c:pt>
                <c:pt idx="44584">
                  <c:v>442.87709990000002</c:v>
                </c:pt>
                <c:pt idx="44585">
                  <c:v>442.8870349</c:v>
                </c:pt>
                <c:pt idx="44586">
                  <c:v>442.89696989999999</c:v>
                </c:pt>
                <c:pt idx="44587">
                  <c:v>442.90690590000003</c:v>
                </c:pt>
                <c:pt idx="44588">
                  <c:v>442.91684190000001</c:v>
                </c:pt>
                <c:pt idx="44589">
                  <c:v>442.92677689999999</c:v>
                </c:pt>
                <c:pt idx="44590">
                  <c:v>442.93671289999997</c:v>
                </c:pt>
                <c:pt idx="44591">
                  <c:v>442.94664890000001</c:v>
                </c:pt>
                <c:pt idx="44592">
                  <c:v>442.9565849</c:v>
                </c:pt>
                <c:pt idx="44593">
                  <c:v>442.96651989999998</c:v>
                </c:pt>
                <c:pt idx="44594">
                  <c:v>442.97645590000002</c:v>
                </c:pt>
                <c:pt idx="44595">
                  <c:v>442.9863919</c:v>
                </c:pt>
                <c:pt idx="44596">
                  <c:v>442.99632789999998</c:v>
                </c:pt>
                <c:pt idx="44597">
                  <c:v>443.00626290000002</c:v>
                </c:pt>
                <c:pt idx="44598">
                  <c:v>443.01619890000001</c:v>
                </c:pt>
                <c:pt idx="44599">
                  <c:v>443.02613489999999</c:v>
                </c:pt>
                <c:pt idx="44600">
                  <c:v>443.03607090000003</c:v>
                </c:pt>
                <c:pt idx="44601">
                  <c:v>443.04600590000001</c:v>
                </c:pt>
                <c:pt idx="44602">
                  <c:v>443.05594189999999</c:v>
                </c:pt>
                <c:pt idx="44603">
                  <c:v>443.06587789999998</c:v>
                </c:pt>
                <c:pt idx="44604">
                  <c:v>443.07581390000001</c:v>
                </c:pt>
                <c:pt idx="44605">
                  <c:v>443.0857489</c:v>
                </c:pt>
                <c:pt idx="44606">
                  <c:v>443.09568489999998</c:v>
                </c:pt>
                <c:pt idx="44607">
                  <c:v>443.10562090000002</c:v>
                </c:pt>
                <c:pt idx="44608">
                  <c:v>443.1155569</c:v>
                </c:pt>
                <c:pt idx="44609">
                  <c:v>443.12549189999999</c:v>
                </c:pt>
                <c:pt idx="44610">
                  <c:v>443.13542790000002</c:v>
                </c:pt>
                <c:pt idx="44611">
                  <c:v>443.14536390000001</c:v>
                </c:pt>
                <c:pt idx="44612">
                  <c:v>443.15529889999999</c:v>
                </c:pt>
                <c:pt idx="44613">
                  <c:v>443.16523489999997</c:v>
                </c:pt>
                <c:pt idx="44614">
                  <c:v>443.17517090000001</c:v>
                </c:pt>
                <c:pt idx="44615">
                  <c:v>443.18510689999999</c:v>
                </c:pt>
                <c:pt idx="44616">
                  <c:v>443.19504189999998</c:v>
                </c:pt>
                <c:pt idx="44617">
                  <c:v>443.20497790000002</c:v>
                </c:pt>
                <c:pt idx="44618">
                  <c:v>443.2149139</c:v>
                </c:pt>
                <c:pt idx="44619">
                  <c:v>443.22484989999998</c:v>
                </c:pt>
                <c:pt idx="44620">
                  <c:v>443.23478490000002</c:v>
                </c:pt>
                <c:pt idx="44621">
                  <c:v>443.2447209</c:v>
                </c:pt>
                <c:pt idx="44622">
                  <c:v>443.25465689999999</c:v>
                </c:pt>
                <c:pt idx="44623">
                  <c:v>443.26459290000003</c:v>
                </c:pt>
                <c:pt idx="44624">
                  <c:v>443.27452790000001</c:v>
                </c:pt>
                <c:pt idx="44625">
                  <c:v>443.28446389999999</c:v>
                </c:pt>
                <c:pt idx="44626">
                  <c:v>443.29439989999997</c:v>
                </c:pt>
                <c:pt idx="44627">
                  <c:v>443.30433590000001</c:v>
                </c:pt>
                <c:pt idx="44628">
                  <c:v>443.3142709</c:v>
                </c:pt>
                <c:pt idx="44629">
                  <c:v>443.32420689999998</c:v>
                </c:pt>
                <c:pt idx="44630">
                  <c:v>443.33414290000002</c:v>
                </c:pt>
                <c:pt idx="44631">
                  <c:v>443.3440789</c:v>
                </c:pt>
                <c:pt idx="44632">
                  <c:v>443.35401389999998</c:v>
                </c:pt>
                <c:pt idx="44633">
                  <c:v>443.36394990000002</c:v>
                </c:pt>
                <c:pt idx="44634">
                  <c:v>443.3738859</c:v>
                </c:pt>
                <c:pt idx="44635">
                  <c:v>443.38382189999999</c:v>
                </c:pt>
                <c:pt idx="44636">
                  <c:v>443.39375690000003</c:v>
                </c:pt>
                <c:pt idx="44637">
                  <c:v>443.40369290000001</c:v>
                </c:pt>
                <c:pt idx="44638">
                  <c:v>443.41362889999999</c:v>
                </c:pt>
                <c:pt idx="44639">
                  <c:v>443.42356489999997</c:v>
                </c:pt>
                <c:pt idx="44640">
                  <c:v>443.43349990000002</c:v>
                </c:pt>
                <c:pt idx="44641">
                  <c:v>443.4434359</c:v>
                </c:pt>
                <c:pt idx="44642">
                  <c:v>443.45337189999998</c:v>
                </c:pt>
                <c:pt idx="44643">
                  <c:v>443.46330790000002</c:v>
                </c:pt>
                <c:pt idx="44644">
                  <c:v>443.4732429</c:v>
                </c:pt>
                <c:pt idx="44645">
                  <c:v>443.48317889999998</c:v>
                </c:pt>
                <c:pt idx="44646">
                  <c:v>443.49311490000002</c:v>
                </c:pt>
                <c:pt idx="44647">
                  <c:v>443.50305090000001</c:v>
                </c:pt>
                <c:pt idx="44648">
                  <c:v>443.51298589999999</c:v>
                </c:pt>
                <c:pt idx="44649">
                  <c:v>443.52292189999997</c:v>
                </c:pt>
                <c:pt idx="44650">
                  <c:v>443.53285790000001</c:v>
                </c:pt>
                <c:pt idx="44651">
                  <c:v>443.54279289999999</c:v>
                </c:pt>
                <c:pt idx="44652">
                  <c:v>443.55272889999998</c:v>
                </c:pt>
                <c:pt idx="44653">
                  <c:v>443.56266490000002</c:v>
                </c:pt>
                <c:pt idx="44654">
                  <c:v>443.5726009</c:v>
                </c:pt>
                <c:pt idx="44655">
                  <c:v>443.58253589999998</c:v>
                </c:pt>
                <c:pt idx="44656">
                  <c:v>443.59247190000002</c:v>
                </c:pt>
                <c:pt idx="44657">
                  <c:v>443.6024079</c:v>
                </c:pt>
                <c:pt idx="44658">
                  <c:v>443.61234389999998</c:v>
                </c:pt>
                <c:pt idx="44659">
                  <c:v>443.62227990000002</c:v>
                </c:pt>
                <c:pt idx="44660">
                  <c:v>443.63221490000001</c:v>
                </c:pt>
                <c:pt idx="44661">
                  <c:v>443.64215089999999</c:v>
                </c:pt>
                <c:pt idx="44662">
                  <c:v>443.65208689999997</c:v>
                </c:pt>
                <c:pt idx="44663">
                  <c:v>443.66202190000001</c:v>
                </c:pt>
                <c:pt idx="44664">
                  <c:v>443.6719579</c:v>
                </c:pt>
                <c:pt idx="44665">
                  <c:v>443.68189389999998</c:v>
                </c:pt>
                <c:pt idx="44666">
                  <c:v>443.69182990000002</c:v>
                </c:pt>
                <c:pt idx="44667">
                  <c:v>443.7017649</c:v>
                </c:pt>
                <c:pt idx="44668">
                  <c:v>443.71170089999998</c:v>
                </c:pt>
                <c:pt idx="44669">
                  <c:v>443.72163690000002</c:v>
                </c:pt>
                <c:pt idx="44670">
                  <c:v>443.7315729</c:v>
                </c:pt>
                <c:pt idx="44671">
                  <c:v>443.74150889999999</c:v>
                </c:pt>
                <c:pt idx="44672">
                  <c:v>443.75144390000003</c:v>
                </c:pt>
                <c:pt idx="44673">
                  <c:v>443.76137990000001</c:v>
                </c:pt>
                <c:pt idx="44674">
                  <c:v>443.77131589999999</c:v>
                </c:pt>
                <c:pt idx="44675">
                  <c:v>443.78125089999997</c:v>
                </c:pt>
                <c:pt idx="44676">
                  <c:v>443.79118690000001</c:v>
                </c:pt>
                <c:pt idx="44677">
                  <c:v>443.8011229</c:v>
                </c:pt>
                <c:pt idx="44678">
                  <c:v>443.81105889999998</c:v>
                </c:pt>
                <c:pt idx="44679">
                  <c:v>443.82099390000002</c:v>
                </c:pt>
                <c:pt idx="44680">
                  <c:v>443.8309299</c:v>
                </c:pt>
                <c:pt idx="44681">
                  <c:v>443.84086589999998</c:v>
                </c:pt>
                <c:pt idx="44682">
                  <c:v>443.85080190000002</c:v>
                </c:pt>
                <c:pt idx="44683">
                  <c:v>443.8607379</c:v>
                </c:pt>
                <c:pt idx="44684">
                  <c:v>443.87067289999999</c:v>
                </c:pt>
                <c:pt idx="44685">
                  <c:v>443.88060890000003</c:v>
                </c:pt>
                <c:pt idx="44686">
                  <c:v>443.89054579999998</c:v>
                </c:pt>
                <c:pt idx="44687">
                  <c:v>443.90048180000002</c:v>
                </c:pt>
                <c:pt idx="44688">
                  <c:v>443.91041680000001</c:v>
                </c:pt>
                <c:pt idx="44689">
                  <c:v>443.92035279999999</c:v>
                </c:pt>
                <c:pt idx="44690">
                  <c:v>443.93028880000003</c:v>
                </c:pt>
                <c:pt idx="44691">
                  <c:v>443.94022480000001</c:v>
                </c:pt>
                <c:pt idx="44692">
                  <c:v>443.95015979999999</c:v>
                </c:pt>
                <c:pt idx="44693">
                  <c:v>443.96009579999998</c:v>
                </c:pt>
                <c:pt idx="44694">
                  <c:v>443.97003180000002</c:v>
                </c:pt>
                <c:pt idx="44695">
                  <c:v>443.9799678</c:v>
                </c:pt>
                <c:pt idx="44696">
                  <c:v>443.98990279999998</c:v>
                </c:pt>
                <c:pt idx="44697">
                  <c:v>443.99983880000002</c:v>
                </c:pt>
                <c:pt idx="44698">
                  <c:v>444.0097748</c:v>
                </c:pt>
                <c:pt idx="44699">
                  <c:v>444.01971079999998</c:v>
                </c:pt>
                <c:pt idx="44700">
                  <c:v>444.02964580000003</c:v>
                </c:pt>
                <c:pt idx="44701">
                  <c:v>444.03958180000001</c:v>
                </c:pt>
                <c:pt idx="44702">
                  <c:v>444.04951779999999</c:v>
                </c:pt>
                <c:pt idx="44703">
                  <c:v>444.05945380000003</c:v>
                </c:pt>
                <c:pt idx="44704">
                  <c:v>444.06938880000001</c:v>
                </c:pt>
                <c:pt idx="44705">
                  <c:v>444.07932479999999</c:v>
                </c:pt>
                <c:pt idx="44706">
                  <c:v>444.08926079999998</c:v>
                </c:pt>
                <c:pt idx="44707">
                  <c:v>444.09919680000002</c:v>
                </c:pt>
                <c:pt idx="44708">
                  <c:v>444.1091318</c:v>
                </c:pt>
                <c:pt idx="44709">
                  <c:v>444.11906779999998</c:v>
                </c:pt>
                <c:pt idx="44710">
                  <c:v>444.12900380000002</c:v>
                </c:pt>
                <c:pt idx="44711">
                  <c:v>444.1389398</c:v>
                </c:pt>
                <c:pt idx="44712">
                  <c:v>444.14887479999999</c:v>
                </c:pt>
                <c:pt idx="44713">
                  <c:v>444.15881080000003</c:v>
                </c:pt>
                <c:pt idx="44714">
                  <c:v>444.16874680000001</c:v>
                </c:pt>
                <c:pt idx="44715">
                  <c:v>444.17868279999999</c:v>
                </c:pt>
                <c:pt idx="44716">
                  <c:v>444.18861779999997</c:v>
                </c:pt>
                <c:pt idx="44717">
                  <c:v>444.19855380000001</c:v>
                </c:pt>
                <c:pt idx="44718">
                  <c:v>444.2084898</c:v>
                </c:pt>
                <c:pt idx="44719">
                  <c:v>444.21842579999998</c:v>
                </c:pt>
                <c:pt idx="44720">
                  <c:v>444.22836180000002</c:v>
                </c:pt>
                <c:pt idx="44721">
                  <c:v>444.2382968</c:v>
                </c:pt>
                <c:pt idx="44722">
                  <c:v>444.24823279999998</c:v>
                </c:pt>
                <c:pt idx="44723">
                  <c:v>444.25816880000002</c:v>
                </c:pt>
                <c:pt idx="44724">
                  <c:v>444.2681048</c:v>
                </c:pt>
                <c:pt idx="44725">
                  <c:v>444.27803979999999</c:v>
                </c:pt>
                <c:pt idx="44726">
                  <c:v>444.28797580000003</c:v>
                </c:pt>
                <c:pt idx="44727">
                  <c:v>444.29791180000001</c:v>
                </c:pt>
                <c:pt idx="44728">
                  <c:v>444.30784779999999</c:v>
                </c:pt>
                <c:pt idx="44729">
                  <c:v>444.31778279999997</c:v>
                </c:pt>
                <c:pt idx="44730">
                  <c:v>444.32771880000001</c:v>
                </c:pt>
                <c:pt idx="44731">
                  <c:v>444.3376548</c:v>
                </c:pt>
                <c:pt idx="44732">
                  <c:v>444.34759079999998</c:v>
                </c:pt>
                <c:pt idx="44733">
                  <c:v>444.35752580000002</c:v>
                </c:pt>
                <c:pt idx="44734">
                  <c:v>444.3674618</c:v>
                </c:pt>
                <c:pt idx="44735">
                  <c:v>444.37739779999998</c:v>
                </c:pt>
                <c:pt idx="44736">
                  <c:v>444.38733380000002</c:v>
                </c:pt>
                <c:pt idx="44737">
                  <c:v>444.39726880000001</c:v>
                </c:pt>
                <c:pt idx="44738">
                  <c:v>444.40720479999999</c:v>
                </c:pt>
                <c:pt idx="44739">
                  <c:v>444.41714080000003</c:v>
                </c:pt>
                <c:pt idx="44740">
                  <c:v>444.42707680000001</c:v>
                </c:pt>
                <c:pt idx="44741">
                  <c:v>444.43701279999999</c:v>
                </c:pt>
                <c:pt idx="44742">
                  <c:v>444.44694779999998</c:v>
                </c:pt>
                <c:pt idx="44743">
                  <c:v>444.45688380000001</c:v>
                </c:pt>
                <c:pt idx="44744">
                  <c:v>444.4668198</c:v>
                </c:pt>
                <c:pt idx="44745">
                  <c:v>444.47675579999998</c:v>
                </c:pt>
                <c:pt idx="44746">
                  <c:v>444.48669080000002</c:v>
                </c:pt>
                <c:pt idx="44747">
                  <c:v>444.4966268</c:v>
                </c:pt>
                <c:pt idx="44748">
                  <c:v>444.50656279999998</c:v>
                </c:pt>
                <c:pt idx="44749">
                  <c:v>444.51649880000002</c:v>
                </c:pt>
                <c:pt idx="44750">
                  <c:v>444.52643380000001</c:v>
                </c:pt>
                <c:pt idx="44751">
                  <c:v>444.53636979999999</c:v>
                </c:pt>
                <c:pt idx="44752">
                  <c:v>444.54630580000003</c:v>
                </c:pt>
                <c:pt idx="44753">
                  <c:v>444.55624180000001</c:v>
                </c:pt>
                <c:pt idx="44754">
                  <c:v>444.56617679999999</c:v>
                </c:pt>
                <c:pt idx="44755">
                  <c:v>444.57611279999998</c:v>
                </c:pt>
                <c:pt idx="44756">
                  <c:v>444.58604880000001</c:v>
                </c:pt>
                <c:pt idx="44757">
                  <c:v>444.5959848</c:v>
                </c:pt>
                <c:pt idx="44758">
                  <c:v>444.60592079999998</c:v>
                </c:pt>
                <c:pt idx="44759">
                  <c:v>444.61585580000002</c:v>
                </c:pt>
                <c:pt idx="44760">
                  <c:v>444.6257918</c:v>
                </c:pt>
                <c:pt idx="44761">
                  <c:v>444.63572779999998</c:v>
                </c:pt>
                <c:pt idx="44762">
                  <c:v>444.64566380000002</c:v>
                </c:pt>
                <c:pt idx="44763">
                  <c:v>444.65559880000001</c:v>
                </c:pt>
                <c:pt idx="44764">
                  <c:v>444.66553479999999</c:v>
                </c:pt>
                <c:pt idx="44765">
                  <c:v>444.67547080000003</c:v>
                </c:pt>
                <c:pt idx="44766">
                  <c:v>444.68540680000001</c:v>
                </c:pt>
                <c:pt idx="44767">
                  <c:v>444.69534179999999</c:v>
                </c:pt>
                <c:pt idx="44768">
                  <c:v>444.70527779999998</c:v>
                </c:pt>
                <c:pt idx="44769">
                  <c:v>444.71521380000001</c:v>
                </c:pt>
                <c:pt idx="44770">
                  <c:v>444.7251498</c:v>
                </c:pt>
                <c:pt idx="44771">
                  <c:v>444.73508579999998</c:v>
                </c:pt>
                <c:pt idx="44772">
                  <c:v>444.74502080000002</c:v>
                </c:pt>
                <c:pt idx="44773">
                  <c:v>444.7549568</c:v>
                </c:pt>
                <c:pt idx="44774">
                  <c:v>444.76489279999998</c:v>
                </c:pt>
                <c:pt idx="44775">
                  <c:v>444.77482880000002</c:v>
                </c:pt>
                <c:pt idx="44776">
                  <c:v>444.78476380000001</c:v>
                </c:pt>
                <c:pt idx="44777">
                  <c:v>444.79469979999999</c:v>
                </c:pt>
                <c:pt idx="44778">
                  <c:v>444.80463580000003</c:v>
                </c:pt>
                <c:pt idx="44779">
                  <c:v>444.81457180000001</c:v>
                </c:pt>
                <c:pt idx="44780">
                  <c:v>444.82450679999999</c:v>
                </c:pt>
                <c:pt idx="44781">
                  <c:v>444.83444279999998</c:v>
                </c:pt>
                <c:pt idx="44782">
                  <c:v>444.84437880000002</c:v>
                </c:pt>
                <c:pt idx="44783">
                  <c:v>444.8543148</c:v>
                </c:pt>
                <c:pt idx="44784">
                  <c:v>444.86425079999998</c:v>
                </c:pt>
                <c:pt idx="44785">
                  <c:v>444.87418580000002</c:v>
                </c:pt>
                <c:pt idx="44786">
                  <c:v>444.8841218</c:v>
                </c:pt>
                <c:pt idx="44787">
                  <c:v>444.8940571</c:v>
                </c:pt>
                <c:pt idx="44788">
                  <c:v>444.90399309999998</c:v>
                </c:pt>
                <c:pt idx="44789">
                  <c:v>444.91392810000002</c:v>
                </c:pt>
                <c:pt idx="44790">
                  <c:v>444.9238641</c:v>
                </c:pt>
                <c:pt idx="44791">
                  <c:v>444.93380009999998</c:v>
                </c:pt>
                <c:pt idx="44792">
                  <c:v>444.94373610000002</c:v>
                </c:pt>
                <c:pt idx="44793">
                  <c:v>444.95367110000001</c:v>
                </c:pt>
                <c:pt idx="44794">
                  <c:v>444.96360709999999</c:v>
                </c:pt>
                <c:pt idx="44795">
                  <c:v>444.97354309999997</c:v>
                </c:pt>
                <c:pt idx="44796">
                  <c:v>444.98347910000001</c:v>
                </c:pt>
                <c:pt idx="44797">
                  <c:v>444.99341509999999</c:v>
                </c:pt>
                <c:pt idx="44798">
                  <c:v>445.00335009999998</c:v>
                </c:pt>
                <c:pt idx="44799">
                  <c:v>445.01328610000002</c:v>
                </c:pt>
                <c:pt idx="44800">
                  <c:v>445.0232221</c:v>
                </c:pt>
                <c:pt idx="44801">
                  <c:v>445.03315809999998</c:v>
                </c:pt>
                <c:pt idx="44802">
                  <c:v>445.04309310000002</c:v>
                </c:pt>
                <c:pt idx="44803">
                  <c:v>445.0530291</c:v>
                </c:pt>
                <c:pt idx="44804">
                  <c:v>445.06296509999999</c:v>
                </c:pt>
                <c:pt idx="44805">
                  <c:v>445.07290110000002</c:v>
                </c:pt>
                <c:pt idx="44806">
                  <c:v>445.08283710000001</c:v>
                </c:pt>
                <c:pt idx="44807">
                  <c:v>445.09277209999999</c:v>
                </c:pt>
                <c:pt idx="44808">
                  <c:v>445.10270809999997</c:v>
                </c:pt>
                <c:pt idx="44809">
                  <c:v>445.11264410000001</c:v>
                </c:pt>
                <c:pt idx="44810">
                  <c:v>445.12258009999999</c:v>
                </c:pt>
                <c:pt idx="44811">
                  <c:v>445.13251509999998</c:v>
                </c:pt>
                <c:pt idx="44812">
                  <c:v>445.14245110000002</c:v>
                </c:pt>
                <c:pt idx="44813">
                  <c:v>445.1523871</c:v>
                </c:pt>
                <c:pt idx="44814">
                  <c:v>445.16232309999998</c:v>
                </c:pt>
                <c:pt idx="44815">
                  <c:v>445.17225810000002</c:v>
                </c:pt>
                <c:pt idx="44816">
                  <c:v>445.1821941</c:v>
                </c:pt>
                <c:pt idx="44817">
                  <c:v>445.19213009999999</c:v>
                </c:pt>
                <c:pt idx="44818">
                  <c:v>445.20206610000002</c:v>
                </c:pt>
                <c:pt idx="44819">
                  <c:v>445.21200210000001</c:v>
                </c:pt>
                <c:pt idx="44820">
                  <c:v>445.22193709999999</c:v>
                </c:pt>
                <c:pt idx="44821">
                  <c:v>445.23187309999997</c:v>
                </c:pt>
                <c:pt idx="44822">
                  <c:v>445.24180910000001</c:v>
                </c:pt>
                <c:pt idx="44823">
                  <c:v>445.25174509999999</c:v>
                </c:pt>
                <c:pt idx="44824">
                  <c:v>445.26168009999998</c:v>
                </c:pt>
                <c:pt idx="44825">
                  <c:v>445.27161610000002</c:v>
                </c:pt>
                <c:pt idx="44826">
                  <c:v>445.2815521</c:v>
                </c:pt>
                <c:pt idx="44827">
                  <c:v>445.29148809999998</c:v>
                </c:pt>
                <c:pt idx="44828">
                  <c:v>445.30142410000002</c:v>
                </c:pt>
                <c:pt idx="44829">
                  <c:v>445.3113591</c:v>
                </c:pt>
                <c:pt idx="44830">
                  <c:v>445.32129509999999</c:v>
                </c:pt>
                <c:pt idx="44831">
                  <c:v>445.33123110000002</c:v>
                </c:pt>
                <c:pt idx="44832">
                  <c:v>445.34116710000001</c:v>
                </c:pt>
                <c:pt idx="44833">
                  <c:v>445.35110209999999</c:v>
                </c:pt>
                <c:pt idx="44834">
                  <c:v>445.36103809999997</c:v>
                </c:pt>
                <c:pt idx="44835">
                  <c:v>445.37097410000001</c:v>
                </c:pt>
                <c:pt idx="44836">
                  <c:v>445.38091009999999</c:v>
                </c:pt>
                <c:pt idx="44837">
                  <c:v>445.39084609999998</c:v>
                </c:pt>
                <c:pt idx="44838">
                  <c:v>445.40078110000002</c:v>
                </c:pt>
                <c:pt idx="44839">
                  <c:v>445.4107171</c:v>
                </c:pt>
                <c:pt idx="44840">
                  <c:v>445.42065309999998</c:v>
                </c:pt>
                <c:pt idx="44841">
                  <c:v>445.43058910000002</c:v>
                </c:pt>
                <c:pt idx="44842">
                  <c:v>445.4405241</c:v>
                </c:pt>
                <c:pt idx="44843">
                  <c:v>445.45046009999999</c:v>
                </c:pt>
                <c:pt idx="44844">
                  <c:v>445.46039610000003</c:v>
                </c:pt>
                <c:pt idx="44845">
                  <c:v>445.47033210000001</c:v>
                </c:pt>
                <c:pt idx="44846">
                  <c:v>445.48026809999999</c:v>
                </c:pt>
                <c:pt idx="44847">
                  <c:v>445.49020309999997</c:v>
                </c:pt>
                <c:pt idx="44848">
                  <c:v>445.50013910000001</c:v>
                </c:pt>
                <c:pt idx="44849">
                  <c:v>445.51007509999999</c:v>
                </c:pt>
                <c:pt idx="44850">
                  <c:v>445.52001109999998</c:v>
                </c:pt>
                <c:pt idx="44851">
                  <c:v>445.52994610000002</c:v>
                </c:pt>
                <c:pt idx="44852">
                  <c:v>445.5398821</c:v>
                </c:pt>
                <c:pt idx="44853">
                  <c:v>445.54981809999998</c:v>
                </c:pt>
                <c:pt idx="44854">
                  <c:v>445.55975410000002</c:v>
                </c:pt>
                <c:pt idx="44855">
                  <c:v>445.5696901</c:v>
                </c:pt>
                <c:pt idx="44856">
                  <c:v>445.57962509999999</c:v>
                </c:pt>
                <c:pt idx="44857">
                  <c:v>445.58956110000003</c:v>
                </c:pt>
                <c:pt idx="44858">
                  <c:v>445.59949710000001</c:v>
                </c:pt>
                <c:pt idx="44859">
                  <c:v>445.60943309999999</c:v>
                </c:pt>
                <c:pt idx="44860">
                  <c:v>445.61936909999997</c:v>
                </c:pt>
                <c:pt idx="44861">
                  <c:v>445.62930410000001</c:v>
                </c:pt>
                <c:pt idx="44862">
                  <c:v>445.63924009999999</c:v>
                </c:pt>
                <c:pt idx="44863">
                  <c:v>445.64917609999998</c:v>
                </c:pt>
                <c:pt idx="44864">
                  <c:v>445.65911210000002</c:v>
                </c:pt>
                <c:pt idx="44865">
                  <c:v>445.6690471</c:v>
                </c:pt>
                <c:pt idx="44866">
                  <c:v>445.67898309999998</c:v>
                </c:pt>
                <c:pt idx="44867">
                  <c:v>445.68891910000002</c:v>
                </c:pt>
                <c:pt idx="44868">
                  <c:v>445.6988551</c:v>
                </c:pt>
                <c:pt idx="44869">
                  <c:v>445.70879109999998</c:v>
                </c:pt>
                <c:pt idx="44870">
                  <c:v>445.71872610000003</c:v>
                </c:pt>
                <c:pt idx="44871">
                  <c:v>445.72866210000001</c:v>
                </c:pt>
                <c:pt idx="44872">
                  <c:v>445.73859809999999</c:v>
                </c:pt>
                <c:pt idx="44873">
                  <c:v>445.74853409999997</c:v>
                </c:pt>
                <c:pt idx="44874">
                  <c:v>445.75846910000001</c:v>
                </c:pt>
                <c:pt idx="44875">
                  <c:v>445.7684051</c:v>
                </c:pt>
                <c:pt idx="44876">
                  <c:v>445.77834109999998</c:v>
                </c:pt>
                <c:pt idx="44877">
                  <c:v>445.78827710000002</c:v>
                </c:pt>
                <c:pt idx="44878">
                  <c:v>445.7982131</c:v>
                </c:pt>
                <c:pt idx="44879">
                  <c:v>445.80814809999998</c:v>
                </c:pt>
                <c:pt idx="44880">
                  <c:v>445.81808410000002</c:v>
                </c:pt>
                <c:pt idx="44881">
                  <c:v>445.8280201</c:v>
                </c:pt>
                <c:pt idx="44882">
                  <c:v>445.83795609999999</c:v>
                </c:pt>
                <c:pt idx="44883">
                  <c:v>445.84789210000002</c:v>
                </c:pt>
                <c:pt idx="44884">
                  <c:v>445.85782710000001</c:v>
                </c:pt>
                <c:pt idx="44885">
                  <c:v>445.86776309999999</c:v>
                </c:pt>
                <c:pt idx="44886">
                  <c:v>445.87769909999997</c:v>
                </c:pt>
                <c:pt idx="44887">
                  <c:v>445.8876363</c:v>
                </c:pt>
                <c:pt idx="44888">
                  <c:v>445.89757129999998</c:v>
                </c:pt>
                <c:pt idx="44889">
                  <c:v>445.90750730000002</c:v>
                </c:pt>
                <c:pt idx="44890">
                  <c:v>445.9174433</c:v>
                </c:pt>
                <c:pt idx="44891">
                  <c:v>445.92737929999998</c:v>
                </c:pt>
                <c:pt idx="44892">
                  <c:v>445.93731530000002</c:v>
                </c:pt>
                <c:pt idx="44893">
                  <c:v>445.94725030000001</c:v>
                </c:pt>
                <c:pt idx="44894">
                  <c:v>445.95718629999999</c:v>
                </c:pt>
                <c:pt idx="44895">
                  <c:v>445.96712230000003</c:v>
                </c:pt>
                <c:pt idx="44896">
                  <c:v>445.97705830000001</c:v>
                </c:pt>
                <c:pt idx="44897">
                  <c:v>445.98699329999999</c:v>
                </c:pt>
                <c:pt idx="44898">
                  <c:v>445.99692929999998</c:v>
                </c:pt>
                <c:pt idx="44899">
                  <c:v>446.00686530000002</c:v>
                </c:pt>
                <c:pt idx="44900">
                  <c:v>446.0168013</c:v>
                </c:pt>
                <c:pt idx="44901">
                  <c:v>446.02673729999998</c:v>
                </c:pt>
                <c:pt idx="44902">
                  <c:v>446.03667230000002</c:v>
                </c:pt>
                <c:pt idx="44903">
                  <c:v>446.0466083</c:v>
                </c:pt>
                <c:pt idx="44904">
                  <c:v>446.05654429999998</c:v>
                </c:pt>
                <c:pt idx="44905">
                  <c:v>446.06648030000002</c:v>
                </c:pt>
                <c:pt idx="44906">
                  <c:v>446.07641630000001</c:v>
                </c:pt>
                <c:pt idx="44907">
                  <c:v>446.08635129999999</c:v>
                </c:pt>
                <c:pt idx="44908">
                  <c:v>446.09628729999997</c:v>
                </c:pt>
                <c:pt idx="44909">
                  <c:v>446.10622330000001</c:v>
                </c:pt>
                <c:pt idx="44910">
                  <c:v>446.11615929999999</c:v>
                </c:pt>
                <c:pt idx="44911">
                  <c:v>446.12609529999997</c:v>
                </c:pt>
                <c:pt idx="44912">
                  <c:v>446.13603030000002</c:v>
                </c:pt>
                <c:pt idx="44913">
                  <c:v>446.1459663</c:v>
                </c:pt>
                <c:pt idx="44914">
                  <c:v>446.15590229999998</c:v>
                </c:pt>
                <c:pt idx="44915">
                  <c:v>446.16583830000002</c:v>
                </c:pt>
                <c:pt idx="44916">
                  <c:v>446.1757733</c:v>
                </c:pt>
                <c:pt idx="44917">
                  <c:v>446.18570920000002</c:v>
                </c:pt>
                <c:pt idx="44918">
                  <c:v>446.19564530000002</c:v>
                </c:pt>
                <c:pt idx="44919">
                  <c:v>446.20558130000001</c:v>
                </c:pt>
                <c:pt idx="44920">
                  <c:v>446.21551729999999</c:v>
                </c:pt>
                <c:pt idx="44921">
                  <c:v>446.22545229999997</c:v>
                </c:pt>
                <c:pt idx="44922">
                  <c:v>446.23538830000001</c:v>
                </c:pt>
                <c:pt idx="44923">
                  <c:v>446.24532429999999</c:v>
                </c:pt>
                <c:pt idx="44924">
                  <c:v>446.25526029999997</c:v>
                </c:pt>
                <c:pt idx="44925">
                  <c:v>446.26519630000001</c:v>
                </c:pt>
                <c:pt idx="44926">
                  <c:v>446.2751313</c:v>
                </c:pt>
                <c:pt idx="44927">
                  <c:v>446.28506729999998</c:v>
                </c:pt>
                <c:pt idx="44928">
                  <c:v>446.29500330000002</c:v>
                </c:pt>
                <c:pt idx="44929">
                  <c:v>446.3049393</c:v>
                </c:pt>
                <c:pt idx="44930">
                  <c:v>446.31487529999998</c:v>
                </c:pt>
                <c:pt idx="44931">
                  <c:v>446.32481030000002</c:v>
                </c:pt>
                <c:pt idx="44932">
                  <c:v>446.33474630000001</c:v>
                </c:pt>
                <c:pt idx="44933">
                  <c:v>446.34468229999999</c:v>
                </c:pt>
                <c:pt idx="44934">
                  <c:v>446.3546182</c:v>
                </c:pt>
                <c:pt idx="44935">
                  <c:v>446.36455330000001</c:v>
                </c:pt>
                <c:pt idx="44936">
                  <c:v>446.37448929999999</c:v>
                </c:pt>
                <c:pt idx="44937">
                  <c:v>446.38442529999998</c:v>
                </c:pt>
                <c:pt idx="44938">
                  <c:v>446.39436130000001</c:v>
                </c:pt>
                <c:pt idx="44939">
                  <c:v>446.4042973</c:v>
                </c:pt>
                <c:pt idx="44940">
                  <c:v>446.41423229999998</c:v>
                </c:pt>
                <c:pt idx="44941">
                  <c:v>446.42416830000002</c:v>
                </c:pt>
                <c:pt idx="44942">
                  <c:v>446.4341043</c:v>
                </c:pt>
                <c:pt idx="44943">
                  <c:v>446.44404029999998</c:v>
                </c:pt>
                <c:pt idx="44944">
                  <c:v>446.45397630000002</c:v>
                </c:pt>
                <c:pt idx="44945">
                  <c:v>446.46391130000001</c:v>
                </c:pt>
                <c:pt idx="44946">
                  <c:v>446.47384729999999</c:v>
                </c:pt>
                <c:pt idx="44947">
                  <c:v>446.48378330000003</c:v>
                </c:pt>
                <c:pt idx="44948">
                  <c:v>446.49371930000001</c:v>
                </c:pt>
                <c:pt idx="44949">
                  <c:v>446.50365529999999</c:v>
                </c:pt>
                <c:pt idx="44950">
                  <c:v>446.51359029999998</c:v>
                </c:pt>
                <c:pt idx="44951">
                  <c:v>446.52352630000001</c:v>
                </c:pt>
                <c:pt idx="44952">
                  <c:v>446.5334623</c:v>
                </c:pt>
                <c:pt idx="44953">
                  <c:v>446.54339829999998</c:v>
                </c:pt>
                <c:pt idx="44954">
                  <c:v>446.55333430000002</c:v>
                </c:pt>
                <c:pt idx="44955">
                  <c:v>446.5632693</c:v>
                </c:pt>
                <c:pt idx="44956">
                  <c:v>446.57320529999998</c:v>
                </c:pt>
                <c:pt idx="44957">
                  <c:v>446.58314130000002</c:v>
                </c:pt>
                <c:pt idx="44958">
                  <c:v>446.5930773</c:v>
                </c:pt>
                <c:pt idx="44959">
                  <c:v>446.60301329999999</c:v>
                </c:pt>
                <c:pt idx="44960">
                  <c:v>446.61294930000003</c:v>
                </c:pt>
                <c:pt idx="44961">
                  <c:v>446.62288430000001</c:v>
                </c:pt>
                <c:pt idx="44962">
                  <c:v>446.63282029999999</c:v>
                </c:pt>
                <c:pt idx="44963">
                  <c:v>446.64275629999997</c:v>
                </c:pt>
                <c:pt idx="44964">
                  <c:v>446.65269230000001</c:v>
                </c:pt>
                <c:pt idx="44965">
                  <c:v>446.66262829999999</c:v>
                </c:pt>
                <c:pt idx="44966">
                  <c:v>446.67256329999998</c:v>
                </c:pt>
                <c:pt idx="44967">
                  <c:v>446.68249930000002</c:v>
                </c:pt>
                <c:pt idx="44968">
                  <c:v>446.6924353</c:v>
                </c:pt>
                <c:pt idx="44969">
                  <c:v>446.70237129999998</c:v>
                </c:pt>
                <c:pt idx="44970">
                  <c:v>446.71230730000002</c:v>
                </c:pt>
                <c:pt idx="44971">
                  <c:v>446.7222423</c:v>
                </c:pt>
                <c:pt idx="44972">
                  <c:v>446.73217829999999</c:v>
                </c:pt>
                <c:pt idx="44973">
                  <c:v>446.74211430000003</c:v>
                </c:pt>
                <c:pt idx="44974">
                  <c:v>446.75205030000001</c:v>
                </c:pt>
                <c:pt idx="44975">
                  <c:v>446.76198629999999</c:v>
                </c:pt>
                <c:pt idx="44976">
                  <c:v>446.77192230000003</c:v>
                </c:pt>
                <c:pt idx="44977">
                  <c:v>446.78185730000001</c:v>
                </c:pt>
                <c:pt idx="44978">
                  <c:v>446.79179329999999</c:v>
                </c:pt>
                <c:pt idx="44979">
                  <c:v>446.80172929999998</c:v>
                </c:pt>
                <c:pt idx="44980">
                  <c:v>446.81166530000002</c:v>
                </c:pt>
                <c:pt idx="44981">
                  <c:v>446.8216013</c:v>
                </c:pt>
                <c:pt idx="44982">
                  <c:v>446.83153629999998</c:v>
                </c:pt>
                <c:pt idx="44983">
                  <c:v>446.84147230000002</c:v>
                </c:pt>
                <c:pt idx="44984">
                  <c:v>446.8514083</c:v>
                </c:pt>
                <c:pt idx="44985">
                  <c:v>446.86134429999998</c:v>
                </c:pt>
                <c:pt idx="44986">
                  <c:v>446.87128030000002</c:v>
                </c:pt>
                <c:pt idx="44987">
                  <c:v>446.88121630000001</c:v>
                </c:pt>
                <c:pt idx="44988">
                  <c:v>446.89114999999998</c:v>
                </c:pt>
                <c:pt idx="44989">
                  <c:v>446.90108600000002</c:v>
                </c:pt>
                <c:pt idx="44990">
                  <c:v>446.911022</c:v>
                </c:pt>
                <c:pt idx="44991">
                  <c:v>446.92095799999998</c:v>
                </c:pt>
                <c:pt idx="44992">
                  <c:v>446.93089400000002</c:v>
                </c:pt>
                <c:pt idx="44993">
                  <c:v>446.94083000000001</c:v>
                </c:pt>
                <c:pt idx="44994">
                  <c:v>446.95076499999999</c:v>
                </c:pt>
                <c:pt idx="44995">
                  <c:v>446.96070099999997</c:v>
                </c:pt>
                <c:pt idx="44996">
                  <c:v>446.97063700000001</c:v>
                </c:pt>
                <c:pt idx="44997">
                  <c:v>446.98057299999999</c:v>
                </c:pt>
                <c:pt idx="44998">
                  <c:v>446.99050899999997</c:v>
                </c:pt>
                <c:pt idx="44999">
                  <c:v>447.00044500000001</c:v>
                </c:pt>
                <c:pt idx="45000">
                  <c:v>447.010381</c:v>
                </c:pt>
                <c:pt idx="45001">
                  <c:v>447.02031599999998</c:v>
                </c:pt>
                <c:pt idx="45002">
                  <c:v>447.03025200000002</c:v>
                </c:pt>
                <c:pt idx="45003">
                  <c:v>447.040188</c:v>
                </c:pt>
                <c:pt idx="45004">
                  <c:v>447.05012399999998</c:v>
                </c:pt>
                <c:pt idx="45005">
                  <c:v>447.06006000000002</c:v>
                </c:pt>
                <c:pt idx="45006">
                  <c:v>447.069996</c:v>
                </c:pt>
                <c:pt idx="45007">
                  <c:v>447.07993099999999</c:v>
                </c:pt>
                <c:pt idx="45008">
                  <c:v>447.08986700000003</c:v>
                </c:pt>
                <c:pt idx="45009">
                  <c:v>447.09980300000001</c:v>
                </c:pt>
                <c:pt idx="45010">
                  <c:v>447.10973899999999</c:v>
                </c:pt>
                <c:pt idx="45011">
                  <c:v>447.11967499999997</c:v>
                </c:pt>
                <c:pt idx="45012">
                  <c:v>447.12961100000001</c:v>
                </c:pt>
                <c:pt idx="45013">
                  <c:v>447.13954699999999</c:v>
                </c:pt>
                <c:pt idx="45014">
                  <c:v>447.14948199999998</c:v>
                </c:pt>
                <c:pt idx="45015">
                  <c:v>447.15941800000002</c:v>
                </c:pt>
                <c:pt idx="45016">
                  <c:v>447.169354</c:v>
                </c:pt>
                <c:pt idx="45017">
                  <c:v>447.17928999999998</c:v>
                </c:pt>
                <c:pt idx="45018">
                  <c:v>447.18922600000002</c:v>
                </c:pt>
                <c:pt idx="45019">
                  <c:v>447.199162</c:v>
                </c:pt>
                <c:pt idx="45020">
                  <c:v>447.20909799999998</c:v>
                </c:pt>
                <c:pt idx="45021">
                  <c:v>447.21903300000002</c:v>
                </c:pt>
                <c:pt idx="45022">
                  <c:v>447.22896900000001</c:v>
                </c:pt>
                <c:pt idx="45023">
                  <c:v>447.23890499999999</c:v>
                </c:pt>
                <c:pt idx="45024">
                  <c:v>447.24884100000003</c:v>
                </c:pt>
                <c:pt idx="45025">
                  <c:v>447.25877700000001</c:v>
                </c:pt>
                <c:pt idx="45026">
                  <c:v>447.26871299999999</c:v>
                </c:pt>
                <c:pt idx="45027">
                  <c:v>447.27864899999997</c:v>
                </c:pt>
                <c:pt idx="45028">
                  <c:v>447.28858400000001</c:v>
                </c:pt>
                <c:pt idx="45029">
                  <c:v>447.29852</c:v>
                </c:pt>
                <c:pt idx="45030">
                  <c:v>447.30845599999998</c:v>
                </c:pt>
                <c:pt idx="45031">
                  <c:v>447.31839200000002</c:v>
                </c:pt>
                <c:pt idx="45032">
                  <c:v>447.328328</c:v>
                </c:pt>
                <c:pt idx="45033">
                  <c:v>447.33826399999998</c:v>
                </c:pt>
                <c:pt idx="45034">
                  <c:v>447.34820000000002</c:v>
                </c:pt>
                <c:pt idx="45035">
                  <c:v>447.358136</c:v>
                </c:pt>
                <c:pt idx="45036">
                  <c:v>447.36807099999999</c:v>
                </c:pt>
                <c:pt idx="45037">
                  <c:v>447.37800700000003</c:v>
                </c:pt>
                <c:pt idx="45038">
                  <c:v>447.38794300000001</c:v>
                </c:pt>
                <c:pt idx="45039">
                  <c:v>447.39787899999999</c:v>
                </c:pt>
                <c:pt idx="45040">
                  <c:v>447.40781500000003</c:v>
                </c:pt>
                <c:pt idx="45041">
                  <c:v>447.41775100000001</c:v>
                </c:pt>
                <c:pt idx="45042">
                  <c:v>447.42768699999999</c:v>
                </c:pt>
                <c:pt idx="45043">
                  <c:v>447.43762299999997</c:v>
                </c:pt>
                <c:pt idx="45044">
                  <c:v>447.44755800000001</c:v>
                </c:pt>
                <c:pt idx="45045">
                  <c:v>447.457494</c:v>
                </c:pt>
                <c:pt idx="45046">
                  <c:v>447.46742999999998</c:v>
                </c:pt>
                <c:pt idx="45047">
                  <c:v>447.47736600000002</c:v>
                </c:pt>
                <c:pt idx="45048">
                  <c:v>447.487302</c:v>
                </c:pt>
                <c:pt idx="45049">
                  <c:v>447.49723799999998</c:v>
                </c:pt>
                <c:pt idx="45050">
                  <c:v>447.50717400000002</c:v>
                </c:pt>
                <c:pt idx="45051">
                  <c:v>447.517109</c:v>
                </c:pt>
                <c:pt idx="45052">
                  <c:v>447.52704499999999</c:v>
                </c:pt>
                <c:pt idx="45053">
                  <c:v>447.53698100000003</c:v>
                </c:pt>
                <c:pt idx="45054">
                  <c:v>447.54691700000001</c:v>
                </c:pt>
                <c:pt idx="45055">
                  <c:v>447.55685299999999</c:v>
                </c:pt>
                <c:pt idx="45056">
                  <c:v>447.56678900000003</c:v>
                </c:pt>
                <c:pt idx="45057">
                  <c:v>447.57672500000001</c:v>
                </c:pt>
                <c:pt idx="45058">
                  <c:v>447.58666099999999</c:v>
                </c:pt>
                <c:pt idx="45059">
                  <c:v>447.59659699999997</c:v>
                </c:pt>
                <c:pt idx="45060">
                  <c:v>447.60653200000002</c:v>
                </c:pt>
                <c:pt idx="45061">
                  <c:v>447.616468</c:v>
                </c:pt>
                <c:pt idx="45062">
                  <c:v>447.62640399999998</c:v>
                </c:pt>
                <c:pt idx="45063">
                  <c:v>447.63634000000002</c:v>
                </c:pt>
                <c:pt idx="45064">
                  <c:v>447.646276</c:v>
                </c:pt>
                <c:pt idx="45065">
                  <c:v>447.65621199999998</c:v>
                </c:pt>
                <c:pt idx="45066">
                  <c:v>447.66614800000002</c:v>
                </c:pt>
                <c:pt idx="45067">
                  <c:v>447.67608300000001</c:v>
                </c:pt>
                <c:pt idx="45068">
                  <c:v>447.68601899999999</c:v>
                </c:pt>
                <c:pt idx="45069">
                  <c:v>447.69595500000003</c:v>
                </c:pt>
                <c:pt idx="45070">
                  <c:v>447.70589100000001</c:v>
                </c:pt>
                <c:pt idx="45071">
                  <c:v>447.71582699999999</c:v>
                </c:pt>
                <c:pt idx="45072">
                  <c:v>447.72576299999997</c:v>
                </c:pt>
                <c:pt idx="45073">
                  <c:v>447.73569900000001</c:v>
                </c:pt>
                <c:pt idx="45074">
                  <c:v>447.74563499999999</c:v>
                </c:pt>
                <c:pt idx="45075">
                  <c:v>447.75556999999998</c:v>
                </c:pt>
                <c:pt idx="45076">
                  <c:v>447.76550600000002</c:v>
                </c:pt>
                <c:pt idx="45077">
                  <c:v>447.775442</c:v>
                </c:pt>
                <c:pt idx="45078">
                  <c:v>447.78537799999998</c:v>
                </c:pt>
                <c:pt idx="45079">
                  <c:v>447.79531400000002</c:v>
                </c:pt>
                <c:pt idx="45080">
                  <c:v>447.80525</c:v>
                </c:pt>
                <c:pt idx="45081">
                  <c:v>447.81518599999998</c:v>
                </c:pt>
                <c:pt idx="45082">
                  <c:v>447.82512200000002</c:v>
                </c:pt>
                <c:pt idx="45083">
                  <c:v>447.83505700000001</c:v>
                </c:pt>
                <c:pt idx="45084">
                  <c:v>447.84499299999999</c:v>
                </c:pt>
                <c:pt idx="45085">
                  <c:v>447.85492900000003</c:v>
                </c:pt>
                <c:pt idx="45086">
                  <c:v>447.86486500000001</c:v>
                </c:pt>
                <c:pt idx="45087">
                  <c:v>447.87480099999999</c:v>
                </c:pt>
                <c:pt idx="45088">
                  <c:v>447.88473699999997</c:v>
                </c:pt>
                <c:pt idx="45089">
                  <c:v>447.89467400000001</c:v>
                </c:pt>
                <c:pt idx="45090">
                  <c:v>447.90460999999999</c:v>
                </c:pt>
                <c:pt idx="45091">
                  <c:v>447.91454599999997</c:v>
                </c:pt>
                <c:pt idx="45092">
                  <c:v>447.92448100000001</c:v>
                </c:pt>
                <c:pt idx="45093">
                  <c:v>447.934417</c:v>
                </c:pt>
                <c:pt idx="45094">
                  <c:v>447.94435299999998</c:v>
                </c:pt>
                <c:pt idx="45095">
                  <c:v>447.95428900000002</c:v>
                </c:pt>
                <c:pt idx="45096">
                  <c:v>447.964225</c:v>
                </c:pt>
                <c:pt idx="45097">
                  <c:v>447.97416099999998</c:v>
                </c:pt>
                <c:pt idx="45098">
                  <c:v>447.98409700000002</c:v>
                </c:pt>
              </c:numCache>
            </c:numRef>
          </c:xVal>
          <c:yVal>
            <c:numRef>
              <c:f>Sheet1!$B$2:$B$45100</c:f>
              <c:numCache>
                <c:formatCode>General</c:formatCode>
                <c:ptCount val="45099"/>
                <c:pt idx="0">
                  <c:v>-1.5068573E-2</c:v>
                </c:pt>
                <c:pt idx="1">
                  <c:v>-1.5748858000000001E-2</c:v>
                </c:pt>
                <c:pt idx="2">
                  <c:v>-1.3619394999999999E-2</c:v>
                </c:pt>
                <c:pt idx="3">
                  <c:v>-1.4031349E-2</c:v>
                </c:pt>
                <c:pt idx="4">
                  <c:v>-1.4824439E-2</c:v>
                </c:pt>
                <c:pt idx="5">
                  <c:v>-1.1074934E-2</c:v>
                </c:pt>
                <c:pt idx="6">
                  <c:v>-1.4625993E-2</c:v>
                </c:pt>
                <c:pt idx="7">
                  <c:v>-1.2558811E-2</c:v>
                </c:pt>
                <c:pt idx="8">
                  <c:v>-9.1302580000000005E-3</c:v>
                </c:pt>
                <c:pt idx="9">
                  <c:v>-9.9080490000000004E-3</c:v>
                </c:pt>
                <c:pt idx="10">
                  <c:v>-1.4635428000000001E-2</c:v>
                </c:pt>
                <c:pt idx="11">
                  <c:v>-8.8940719999999994E-3</c:v>
                </c:pt>
                <c:pt idx="12">
                  <c:v>-7.9118980000000005E-3</c:v>
                </c:pt>
                <c:pt idx="13">
                  <c:v>-1.1696628000000001E-2</c:v>
                </c:pt>
                <c:pt idx="14">
                  <c:v>-1.1470792E-2</c:v>
                </c:pt>
                <c:pt idx="15">
                  <c:v>-1.3157568999999999E-2</c:v>
                </c:pt>
                <c:pt idx="16">
                  <c:v>-1.2926674000000001E-2</c:v>
                </c:pt>
                <c:pt idx="17">
                  <c:v>-1.3437391E-2</c:v>
                </c:pt>
                <c:pt idx="18">
                  <c:v>-1.1137751E-2</c:v>
                </c:pt>
                <c:pt idx="19">
                  <c:v>-1.2228159000000001E-2</c:v>
                </c:pt>
                <c:pt idx="20">
                  <c:v>-1.2851072E-2</c:v>
                </c:pt>
                <c:pt idx="21">
                  <c:v>-1.2244524E-2</c:v>
                </c:pt>
                <c:pt idx="22">
                  <c:v>-1.4028841E-2</c:v>
                </c:pt>
                <c:pt idx="23">
                  <c:v>-1.5646330999999999E-2</c:v>
                </c:pt>
                <c:pt idx="24">
                  <c:v>-1.417973E-2</c:v>
                </c:pt>
                <c:pt idx="25">
                  <c:v>-1.6479707999999999E-2</c:v>
                </c:pt>
                <c:pt idx="26">
                  <c:v>-1.6624585000000001E-2</c:v>
                </c:pt>
                <c:pt idx="27">
                  <c:v>-1.4646464E-2</c:v>
                </c:pt>
                <c:pt idx="28">
                  <c:v>-1.6216128999999999E-2</c:v>
                </c:pt>
                <c:pt idx="29">
                  <c:v>-1.6522474999999998E-2</c:v>
                </c:pt>
                <c:pt idx="30">
                  <c:v>-1.5621259E-2</c:v>
                </c:pt>
                <c:pt idx="31">
                  <c:v>-1.8297963E-2</c:v>
                </c:pt>
                <c:pt idx="32">
                  <c:v>-1.7125372E-2</c:v>
                </c:pt>
                <c:pt idx="33">
                  <c:v>-2.2819552999999999E-2</c:v>
                </c:pt>
                <c:pt idx="34">
                  <c:v>-1.8266879E-2</c:v>
                </c:pt>
                <c:pt idx="35">
                  <c:v>-1.8840905000000002E-2</c:v>
                </c:pt>
                <c:pt idx="36">
                  <c:v>-1.9015078000000001E-2</c:v>
                </c:pt>
                <c:pt idx="37">
                  <c:v>-1.7256326999999998E-2</c:v>
                </c:pt>
                <c:pt idx="38">
                  <c:v>-1.6628619000000001E-2</c:v>
                </c:pt>
                <c:pt idx="39">
                  <c:v>-1.9557793E-2</c:v>
                </c:pt>
                <c:pt idx="40">
                  <c:v>-2.0160998999999999E-2</c:v>
                </c:pt>
                <c:pt idx="41">
                  <c:v>-1.6457719999999999E-2</c:v>
                </c:pt>
                <c:pt idx="42">
                  <c:v>-1.5848122999999999E-2</c:v>
                </c:pt>
                <c:pt idx="43">
                  <c:v>-1.5076335999999999E-2</c:v>
                </c:pt>
                <c:pt idx="44">
                  <c:v>-1.6558651000000001E-2</c:v>
                </c:pt>
                <c:pt idx="45">
                  <c:v>-1.8051233E-2</c:v>
                </c:pt>
                <c:pt idx="46">
                  <c:v>-1.6322307000000001E-2</c:v>
                </c:pt>
                <c:pt idx="47">
                  <c:v>-1.5807603E-2</c:v>
                </c:pt>
                <c:pt idx="48">
                  <c:v>-1.5136220000000001E-2</c:v>
                </c:pt>
                <c:pt idx="49">
                  <c:v>-1.3693701000000001E-2</c:v>
                </c:pt>
                <c:pt idx="50">
                  <c:v>-1.2186351E-2</c:v>
                </c:pt>
                <c:pt idx="51">
                  <c:v>-1.2957603E-2</c:v>
                </c:pt>
                <c:pt idx="52">
                  <c:v>-1.2420176999999999E-2</c:v>
                </c:pt>
                <c:pt idx="53">
                  <c:v>-1.2427179E-2</c:v>
                </c:pt>
                <c:pt idx="54">
                  <c:v>-7.7251009999999998E-3</c:v>
                </c:pt>
                <c:pt idx="55">
                  <c:v>-1.2615236E-2</c:v>
                </c:pt>
                <c:pt idx="56">
                  <c:v>-9.3472699999999995E-3</c:v>
                </c:pt>
                <c:pt idx="57">
                  <c:v>-1.0130277E-2</c:v>
                </c:pt>
                <c:pt idx="58">
                  <c:v>-1.2469064E-2</c:v>
                </c:pt>
                <c:pt idx="59">
                  <c:v>-1.0747292E-2</c:v>
                </c:pt>
                <c:pt idx="60">
                  <c:v>-8.9187659999999998E-3</c:v>
                </c:pt>
                <c:pt idx="61">
                  <c:v>-9.7700670000000003E-3</c:v>
                </c:pt>
                <c:pt idx="62">
                  <c:v>-6.9593670000000002E-3</c:v>
                </c:pt>
                <c:pt idx="63">
                  <c:v>-7.9155479999999997E-3</c:v>
                </c:pt>
                <c:pt idx="64">
                  <c:v>-1.0500412000000001E-2</c:v>
                </c:pt>
                <c:pt idx="65">
                  <c:v>-7.7336619999999997E-3</c:v>
                </c:pt>
                <c:pt idx="66">
                  <c:v>-1.1152628E-2</c:v>
                </c:pt>
                <c:pt idx="67">
                  <c:v>-1.1935862E-2</c:v>
                </c:pt>
                <c:pt idx="68">
                  <c:v>-1.1910031E-2</c:v>
                </c:pt>
                <c:pt idx="69">
                  <c:v>-1.0831754000000001E-2</c:v>
                </c:pt>
                <c:pt idx="70">
                  <c:v>-1.0312171E-2</c:v>
                </c:pt>
                <c:pt idx="71">
                  <c:v>-1.0782372E-2</c:v>
                </c:pt>
                <c:pt idx="72">
                  <c:v>-1.3050321E-2</c:v>
                </c:pt>
                <c:pt idx="73">
                  <c:v>-1.4921154000000001E-2</c:v>
                </c:pt>
                <c:pt idx="74">
                  <c:v>-1.2163716E-2</c:v>
                </c:pt>
                <c:pt idx="75">
                  <c:v>-1.581217E-2</c:v>
                </c:pt>
                <c:pt idx="76">
                  <c:v>-1.4047028E-2</c:v>
                </c:pt>
                <c:pt idx="77">
                  <c:v>-1.6206622E-2</c:v>
                </c:pt>
                <c:pt idx="78">
                  <c:v>-1.3098979E-2</c:v>
                </c:pt>
                <c:pt idx="79">
                  <c:v>-1.5793186000000001E-2</c:v>
                </c:pt>
                <c:pt idx="80">
                  <c:v>-1.7040875E-2</c:v>
                </c:pt>
                <c:pt idx="81">
                  <c:v>-1.6996935000000001E-2</c:v>
                </c:pt>
                <c:pt idx="82">
                  <c:v>-1.7180961000000002E-2</c:v>
                </c:pt>
                <c:pt idx="83">
                  <c:v>-1.5165058E-2</c:v>
                </c:pt>
                <c:pt idx="84">
                  <c:v>-1.8884428000000002E-2</c:v>
                </c:pt>
                <c:pt idx="85">
                  <c:v>-1.9175055999999999E-2</c:v>
                </c:pt>
                <c:pt idx="86">
                  <c:v>-1.6750250000000001E-2</c:v>
                </c:pt>
                <c:pt idx="87">
                  <c:v>-1.7640126999999999E-2</c:v>
                </c:pt>
                <c:pt idx="88">
                  <c:v>-1.7713895E-2</c:v>
                </c:pt>
                <c:pt idx="89">
                  <c:v>-1.4359644E-2</c:v>
                </c:pt>
                <c:pt idx="90">
                  <c:v>-1.5816391999999999E-2</c:v>
                </c:pt>
                <c:pt idx="91">
                  <c:v>-1.5739500999999999E-2</c:v>
                </c:pt>
                <c:pt idx="92">
                  <c:v>-1.6886521000000002E-2</c:v>
                </c:pt>
                <c:pt idx="93">
                  <c:v>-1.6823106000000001E-2</c:v>
                </c:pt>
                <c:pt idx="94">
                  <c:v>-1.4380986E-2</c:v>
                </c:pt>
                <c:pt idx="95">
                  <c:v>-1.3485670999999999E-2</c:v>
                </c:pt>
                <c:pt idx="96">
                  <c:v>-1.4479828E-2</c:v>
                </c:pt>
                <c:pt idx="97">
                  <c:v>-1.3893628999999999E-2</c:v>
                </c:pt>
                <c:pt idx="98">
                  <c:v>-1.0691444E-2</c:v>
                </c:pt>
                <c:pt idx="99">
                  <c:v>-8.7900610000000001E-3</c:v>
                </c:pt>
                <c:pt idx="100">
                  <c:v>-9.5149729999999995E-3</c:v>
                </c:pt>
                <c:pt idx="101">
                  <c:v>-1.1657677E-2</c:v>
                </c:pt>
                <c:pt idx="102">
                  <c:v>-7.8669329999999996E-3</c:v>
                </c:pt>
                <c:pt idx="103">
                  <c:v>-8.7194869999999997E-3</c:v>
                </c:pt>
                <c:pt idx="104">
                  <c:v>-9.1224240000000005E-3</c:v>
                </c:pt>
                <c:pt idx="105">
                  <c:v>-6.7490140000000002E-3</c:v>
                </c:pt>
                <c:pt idx="106">
                  <c:v>-5.5069159999999997E-3</c:v>
                </c:pt>
                <c:pt idx="107">
                  <c:v>-4.6821349999999996E-3</c:v>
                </c:pt>
                <c:pt idx="108">
                  <c:v>-7.5519580000000001E-3</c:v>
                </c:pt>
                <c:pt idx="109">
                  <c:v>-6.3230220000000002E-3</c:v>
                </c:pt>
                <c:pt idx="110">
                  <c:v>-6.3776170000000004E-3</c:v>
                </c:pt>
                <c:pt idx="111">
                  <c:v>-5.3609749999999996E-3</c:v>
                </c:pt>
                <c:pt idx="112">
                  <c:v>-6.243813E-3</c:v>
                </c:pt>
                <c:pt idx="113">
                  <c:v>-7.6616779999999999E-3</c:v>
                </c:pt>
                <c:pt idx="114">
                  <c:v>-8.898184E-3</c:v>
                </c:pt>
                <c:pt idx="115">
                  <c:v>-5.4392720000000002E-3</c:v>
                </c:pt>
                <c:pt idx="116">
                  <c:v>-5.9711060000000003E-3</c:v>
                </c:pt>
                <c:pt idx="117">
                  <c:v>-1.0437604E-2</c:v>
                </c:pt>
                <c:pt idx="118">
                  <c:v>-7.6886890000000003E-3</c:v>
                </c:pt>
                <c:pt idx="119">
                  <c:v>-1.0235281000000001E-2</c:v>
                </c:pt>
                <c:pt idx="120">
                  <c:v>-1.1813204000000001E-2</c:v>
                </c:pt>
                <c:pt idx="121">
                  <c:v>-1.2216219E-2</c:v>
                </c:pt>
                <c:pt idx="122">
                  <c:v>-1.0219114E-2</c:v>
                </c:pt>
                <c:pt idx="123">
                  <c:v>-9.9449959999999994E-3</c:v>
                </c:pt>
                <c:pt idx="124">
                  <c:v>-9.7172960000000003E-3</c:v>
                </c:pt>
                <c:pt idx="125">
                  <c:v>-1.2021502E-2</c:v>
                </c:pt>
                <c:pt idx="126">
                  <c:v>-9.761011E-3</c:v>
                </c:pt>
                <c:pt idx="127">
                  <c:v>-9.5840249999999995E-3</c:v>
                </c:pt>
                <c:pt idx="128">
                  <c:v>-1.2010698E-2</c:v>
                </c:pt>
                <c:pt idx="129">
                  <c:v>-1.0746723999999999E-2</c:v>
                </c:pt>
                <c:pt idx="130">
                  <c:v>-8.8851739999999992E-3</c:v>
                </c:pt>
                <c:pt idx="131">
                  <c:v>-8.2258120000000007E-3</c:v>
                </c:pt>
                <c:pt idx="132">
                  <c:v>-8.4407279999999998E-3</c:v>
                </c:pt>
                <c:pt idx="133">
                  <c:v>-9.3386349999999996E-3</c:v>
                </c:pt>
                <c:pt idx="134">
                  <c:v>-8.0984009999999999E-3</c:v>
                </c:pt>
                <c:pt idx="135">
                  <c:v>-8.0006959999999998E-3</c:v>
                </c:pt>
                <c:pt idx="136">
                  <c:v>-8.2555609999999998E-3</c:v>
                </c:pt>
                <c:pt idx="137">
                  <c:v>-5.5675189999999999E-3</c:v>
                </c:pt>
                <c:pt idx="138">
                  <c:v>-8.3332119999999996E-3</c:v>
                </c:pt>
                <c:pt idx="139">
                  <c:v>-6.8950299999999999E-3</c:v>
                </c:pt>
                <c:pt idx="140">
                  <c:v>-4.4366659999999997E-3</c:v>
                </c:pt>
                <c:pt idx="141">
                  <c:v>-7.4683730000000004E-3</c:v>
                </c:pt>
                <c:pt idx="142">
                  <c:v>-3.2560509999999998E-3</c:v>
                </c:pt>
                <c:pt idx="143">
                  <c:v>-4.7813179999999997E-3</c:v>
                </c:pt>
                <c:pt idx="144">
                  <c:v>-4.6364409999999998E-3</c:v>
                </c:pt>
                <c:pt idx="145">
                  <c:v>-6.063316E-3</c:v>
                </c:pt>
                <c:pt idx="146">
                  <c:v>-2.794286E-3</c:v>
                </c:pt>
                <c:pt idx="147">
                  <c:v>-6.2550349999999999E-3</c:v>
                </c:pt>
                <c:pt idx="148">
                  <c:v>-7.9080590000000003E-3</c:v>
                </c:pt>
                <c:pt idx="149">
                  <c:v>-1.369657E-3</c:v>
                </c:pt>
                <c:pt idx="150">
                  <c:v>-4.3252330000000004E-3</c:v>
                </c:pt>
                <c:pt idx="151">
                  <c:v>-3.6049620000000002E-3</c:v>
                </c:pt>
                <c:pt idx="152">
                  <c:v>-5.4015310000000002E-3</c:v>
                </c:pt>
                <c:pt idx="153">
                  <c:v>-3.9446289999999998E-3</c:v>
                </c:pt>
                <c:pt idx="154">
                  <c:v>-3.871392E-3</c:v>
                </c:pt>
                <c:pt idx="155">
                  <c:v>-3.2005800000000002E-3</c:v>
                </c:pt>
                <c:pt idx="156">
                  <c:v>-5.8576169999999999E-3</c:v>
                </c:pt>
                <c:pt idx="157">
                  <c:v>-3.7414290000000001E-3</c:v>
                </c:pt>
                <c:pt idx="158">
                  <c:v>-1.587731E-3</c:v>
                </c:pt>
                <c:pt idx="159">
                  <c:v>-3.0568840000000002E-3</c:v>
                </c:pt>
                <c:pt idx="160">
                  <c:v>-4.3503810000000004E-3</c:v>
                </c:pt>
                <c:pt idx="161">
                  <c:v>-6.3001899999999998E-3</c:v>
                </c:pt>
                <c:pt idx="162">
                  <c:v>-4.1970929999999998E-3</c:v>
                </c:pt>
                <c:pt idx="163">
                  <c:v>-2.790758E-3</c:v>
                </c:pt>
                <c:pt idx="164">
                  <c:v>-6.9767149999999997E-3</c:v>
                </c:pt>
                <c:pt idx="165">
                  <c:v>-4.6129669999999999E-3</c:v>
                </c:pt>
                <c:pt idx="166">
                  <c:v>-4.6039119999999999E-3</c:v>
                </c:pt>
                <c:pt idx="167">
                  <c:v>-8.3396359999999992E-3</c:v>
                </c:pt>
                <c:pt idx="168">
                  <c:v>-6.4277529999999996E-3</c:v>
                </c:pt>
                <c:pt idx="169">
                  <c:v>-6.4683049999999997E-3</c:v>
                </c:pt>
                <c:pt idx="170">
                  <c:v>-6.5884139999999999E-3</c:v>
                </c:pt>
                <c:pt idx="171">
                  <c:v>-5.9826310000000004E-3</c:v>
                </c:pt>
                <c:pt idx="172">
                  <c:v>-8.5256840000000004E-3</c:v>
                </c:pt>
                <c:pt idx="173">
                  <c:v>-4.7867200000000004E-3</c:v>
                </c:pt>
                <c:pt idx="174">
                  <c:v>-7.2474810000000001E-3</c:v>
                </c:pt>
                <c:pt idx="175">
                  <c:v>-8.3125490000000007E-3</c:v>
                </c:pt>
                <c:pt idx="176">
                  <c:v>-8.5719400000000001E-3</c:v>
                </c:pt>
                <c:pt idx="177">
                  <c:v>-9.8152240000000009E-3</c:v>
                </c:pt>
                <c:pt idx="178">
                  <c:v>-8.9134790000000002E-3</c:v>
                </c:pt>
                <c:pt idx="179">
                  <c:v>-9.6521999999999997E-3</c:v>
                </c:pt>
                <c:pt idx="180">
                  <c:v>-8.0636249999999996E-3</c:v>
                </c:pt>
                <c:pt idx="181">
                  <c:v>-9.6197100000000001E-3</c:v>
                </c:pt>
                <c:pt idx="182">
                  <c:v>-8.1038380000000004E-3</c:v>
                </c:pt>
                <c:pt idx="183">
                  <c:v>-6.6642439999999997E-3</c:v>
                </c:pt>
                <c:pt idx="184">
                  <c:v>-6.2583789999999997E-3</c:v>
                </c:pt>
                <c:pt idx="185">
                  <c:v>-7.1770540000000004E-3</c:v>
                </c:pt>
                <c:pt idx="186">
                  <c:v>-5.182346E-3</c:v>
                </c:pt>
                <c:pt idx="187">
                  <c:v>-4.8297069999999999E-3</c:v>
                </c:pt>
                <c:pt idx="188">
                  <c:v>-5.814011E-3</c:v>
                </c:pt>
                <c:pt idx="189">
                  <c:v>-3.6558630000000001E-3</c:v>
                </c:pt>
                <c:pt idx="190">
                  <c:v>-4.4095369999999998E-3</c:v>
                </c:pt>
                <c:pt idx="191">
                  <c:v>-3.3480010000000002E-3</c:v>
                </c:pt>
                <c:pt idx="192">
                  <c:v>-3.5080570000000002E-3</c:v>
                </c:pt>
                <c:pt idx="193">
                  <c:v>-4.6578110000000004E-3</c:v>
                </c:pt>
                <c:pt idx="194">
                  <c:v>-6.0256099999999998E-3</c:v>
                </c:pt>
                <c:pt idx="195">
                  <c:v>-3.179121E-3</c:v>
                </c:pt>
                <c:pt idx="196">
                  <c:v>-4.109896E-3</c:v>
                </c:pt>
                <c:pt idx="197">
                  <c:v>-3.7229759999999998E-3</c:v>
                </c:pt>
                <c:pt idx="198">
                  <c:v>-1.570077E-3</c:v>
                </c:pt>
                <c:pt idx="199">
                  <c:v>-4.8251029999999999E-3</c:v>
                </c:pt>
                <c:pt idx="200">
                  <c:v>-8.8628800000000005E-4</c:v>
                </c:pt>
                <c:pt idx="201">
                  <c:v>-6.3355599999999996E-4</c:v>
                </c:pt>
                <c:pt idx="202">
                  <c:v>-1.6532809999999999E-3</c:v>
                </c:pt>
                <c:pt idx="203">
                  <c:v>3.19406E-4</c:v>
                </c:pt>
                <c:pt idx="204">
                  <c:v>4.1021999999999999E-4</c:v>
                </c:pt>
                <c:pt idx="205">
                  <c:v>-1.1467039999999999E-3</c:v>
                </c:pt>
                <c:pt idx="206">
                  <c:v>-4.5683340000000003E-3</c:v>
                </c:pt>
                <c:pt idx="207">
                  <c:v>-7.42211E-4</c:v>
                </c:pt>
                <c:pt idx="208">
                  <c:v>-1.3949520000000001E-3</c:v>
                </c:pt>
                <c:pt idx="209">
                  <c:v>-2.9187000000000001E-4</c:v>
                </c:pt>
                <c:pt idx="210">
                  <c:v>-1.759006E-3</c:v>
                </c:pt>
                <c:pt idx="211">
                  <c:v>-1.179771E-3</c:v>
                </c:pt>
                <c:pt idx="212">
                  <c:v>-3.531874E-3</c:v>
                </c:pt>
                <c:pt idx="213">
                  <c:v>-1.9586709999999999E-3</c:v>
                </c:pt>
                <c:pt idx="214">
                  <c:v>-2.874265E-3</c:v>
                </c:pt>
                <c:pt idx="215">
                  <c:v>-4.0562510000000003E-3</c:v>
                </c:pt>
                <c:pt idx="216">
                  <c:v>-3.5510490000000001E-3</c:v>
                </c:pt>
                <c:pt idx="217">
                  <c:v>-2.9763770000000001E-3</c:v>
                </c:pt>
                <c:pt idx="218">
                  <c:v>-2.957468E-3</c:v>
                </c:pt>
                <c:pt idx="219">
                  <c:v>-4.9087990000000001E-3</c:v>
                </c:pt>
                <c:pt idx="220">
                  <c:v>-4.8150559999999999E-3</c:v>
                </c:pt>
                <c:pt idx="221">
                  <c:v>-5.1568880000000001E-3</c:v>
                </c:pt>
                <c:pt idx="222">
                  <c:v>-5.4655479999999998E-3</c:v>
                </c:pt>
                <c:pt idx="223">
                  <c:v>-7.0572159999999998E-3</c:v>
                </c:pt>
                <c:pt idx="224">
                  <c:v>-7.3890459999999998E-3</c:v>
                </c:pt>
                <c:pt idx="225">
                  <c:v>-9.0192659999999997E-3</c:v>
                </c:pt>
                <c:pt idx="226">
                  <c:v>-9.0126080000000001E-3</c:v>
                </c:pt>
                <c:pt idx="227">
                  <c:v>-8.9717270000000005E-3</c:v>
                </c:pt>
                <c:pt idx="228">
                  <c:v>-7.1413359999999999E-3</c:v>
                </c:pt>
                <c:pt idx="229">
                  <c:v>-9.7528589999999991E-3</c:v>
                </c:pt>
                <c:pt idx="230">
                  <c:v>-1.6682671E-2</c:v>
                </c:pt>
                <c:pt idx="231">
                  <c:v>-1.0799069E-2</c:v>
                </c:pt>
                <c:pt idx="232">
                  <c:v>-1.1203337000000001E-2</c:v>
                </c:pt>
                <c:pt idx="233">
                  <c:v>-1.2197026E-2</c:v>
                </c:pt>
                <c:pt idx="234">
                  <c:v>-1.3129932E-2</c:v>
                </c:pt>
                <c:pt idx="235">
                  <c:v>-1.0016015E-2</c:v>
                </c:pt>
                <c:pt idx="236">
                  <c:v>-1.2334296E-2</c:v>
                </c:pt>
                <c:pt idx="237">
                  <c:v>-1.392759E-2</c:v>
                </c:pt>
                <c:pt idx="238">
                  <c:v>-1.0819148000000001E-2</c:v>
                </c:pt>
                <c:pt idx="239">
                  <c:v>-1.0889721999999999E-2</c:v>
                </c:pt>
                <c:pt idx="240">
                  <c:v>-8.6310950000000001E-3</c:v>
                </c:pt>
                <c:pt idx="241">
                  <c:v>-7.4973870000000003E-3</c:v>
                </c:pt>
                <c:pt idx="242">
                  <c:v>-5.4619330000000004E-3</c:v>
                </c:pt>
                <c:pt idx="243">
                  <c:v>-6.7263660000000001E-3</c:v>
                </c:pt>
                <c:pt idx="244">
                  <c:v>-1.0538947E-2</c:v>
                </c:pt>
                <c:pt idx="245">
                  <c:v>-8.2574889999999998E-3</c:v>
                </c:pt>
                <c:pt idx="246">
                  <c:v>-4.5751359999999996E-3</c:v>
                </c:pt>
                <c:pt idx="247">
                  <c:v>-3.4392300000000002E-3</c:v>
                </c:pt>
                <c:pt idx="248">
                  <c:v>-5.1596319999999999E-3</c:v>
                </c:pt>
                <c:pt idx="249">
                  <c:v>-4.9955039999999996E-3</c:v>
                </c:pt>
                <c:pt idx="250">
                  <c:v>-4.3494220000000004E-3</c:v>
                </c:pt>
                <c:pt idx="251">
                  <c:v>-4.9686019999999999E-3</c:v>
                </c:pt>
                <c:pt idx="252">
                  <c:v>-5.9158889999999997E-3</c:v>
                </c:pt>
                <c:pt idx="253">
                  <c:v>-5.1680609999999998E-3</c:v>
                </c:pt>
                <c:pt idx="254">
                  <c:v>-3.998667E-3</c:v>
                </c:pt>
                <c:pt idx="255">
                  <c:v>-5.7245919999999997E-3</c:v>
                </c:pt>
                <c:pt idx="256">
                  <c:v>-6.8322800000000003E-4</c:v>
                </c:pt>
                <c:pt idx="257">
                  <c:v>-4.226919E-3</c:v>
                </c:pt>
                <c:pt idx="258">
                  <c:v>-3.6335669999999999E-3</c:v>
                </c:pt>
                <c:pt idx="259">
                  <c:v>-4.1820540000000002E-3</c:v>
                </c:pt>
                <c:pt idx="260">
                  <c:v>-5.1274999999999997E-4</c:v>
                </c:pt>
                <c:pt idx="261">
                  <c:v>-3.3195730000000001E-3</c:v>
                </c:pt>
                <c:pt idx="262">
                  <c:v>-1.1743960000000001E-3</c:v>
                </c:pt>
                <c:pt idx="263">
                  <c:v>-3.4415100000000001E-3</c:v>
                </c:pt>
                <c:pt idx="264">
                  <c:v>-6.064191E-3</c:v>
                </c:pt>
                <c:pt idx="265">
                  <c:v>-2.0985019999999999E-3</c:v>
                </c:pt>
                <c:pt idx="266">
                  <c:v>-5.1920289999999999E-3</c:v>
                </c:pt>
                <c:pt idx="267">
                  <c:v>-5.2260889999999997E-3</c:v>
                </c:pt>
                <c:pt idx="268">
                  <c:v>-6.9445399999999995E-4</c:v>
                </c:pt>
                <c:pt idx="269">
                  <c:v>8.6163099999999996E-4</c:v>
                </c:pt>
                <c:pt idx="270">
                  <c:v>-4.3373000000000001E-4</c:v>
                </c:pt>
                <c:pt idx="271">
                  <c:v>-4.0833670000000001E-3</c:v>
                </c:pt>
                <c:pt idx="272">
                  <c:v>-4.4016150000000002E-3</c:v>
                </c:pt>
                <c:pt idx="273" formatCode="0.00E+00">
                  <c:v>6.7902699999999996E-5</c:v>
                </c:pt>
                <c:pt idx="274">
                  <c:v>-2.7212260000000002E-3</c:v>
                </c:pt>
                <c:pt idx="275">
                  <c:v>-1.206539E-3</c:v>
                </c:pt>
                <c:pt idx="276">
                  <c:v>-3.2617000000000002E-3</c:v>
                </c:pt>
                <c:pt idx="277">
                  <c:v>-3.6964150000000002E-3</c:v>
                </c:pt>
                <c:pt idx="278">
                  <c:v>-4.951563E-3</c:v>
                </c:pt>
                <c:pt idx="279">
                  <c:v>-4.2125269999999998E-3</c:v>
                </c:pt>
                <c:pt idx="280">
                  <c:v>-2.7485869999999998E-3</c:v>
                </c:pt>
                <c:pt idx="281">
                  <c:v>-3.2267559999999999E-3</c:v>
                </c:pt>
                <c:pt idx="282">
                  <c:v>-6.8694280000000003E-3</c:v>
                </c:pt>
                <c:pt idx="283">
                  <c:v>-7.2828529999999997E-3</c:v>
                </c:pt>
                <c:pt idx="284">
                  <c:v>-6.1709829999999997E-3</c:v>
                </c:pt>
                <c:pt idx="285">
                  <c:v>-4.1989849999999997E-3</c:v>
                </c:pt>
                <c:pt idx="286">
                  <c:v>-4.2847390000000001E-3</c:v>
                </c:pt>
                <c:pt idx="287">
                  <c:v>-4.1830770000000003E-3</c:v>
                </c:pt>
                <c:pt idx="288">
                  <c:v>-6.4438339999999998E-3</c:v>
                </c:pt>
                <c:pt idx="289">
                  <c:v>-5.0966120000000004E-3</c:v>
                </c:pt>
                <c:pt idx="290">
                  <c:v>-5.2537390000000003E-3</c:v>
                </c:pt>
                <c:pt idx="291">
                  <c:v>-6.5030799999999996E-3</c:v>
                </c:pt>
                <c:pt idx="292">
                  <c:v>-1.0139893000000001E-2</c:v>
                </c:pt>
                <c:pt idx="293">
                  <c:v>-1.0003954000000001E-2</c:v>
                </c:pt>
                <c:pt idx="294">
                  <c:v>-1.2161648000000001E-2</c:v>
                </c:pt>
                <c:pt idx="295">
                  <c:v>-1.1742179E-2</c:v>
                </c:pt>
                <c:pt idx="296">
                  <c:v>-1.1693177000000001E-2</c:v>
                </c:pt>
                <c:pt idx="297">
                  <c:v>-1.3354471999999999E-2</c:v>
                </c:pt>
                <c:pt idx="298">
                  <c:v>-1.0673467000000001E-2</c:v>
                </c:pt>
                <c:pt idx="299">
                  <c:v>-8.585199E-3</c:v>
                </c:pt>
                <c:pt idx="300">
                  <c:v>-9.4483290000000001E-3</c:v>
                </c:pt>
                <c:pt idx="301">
                  <c:v>-7.9602800000000001E-3</c:v>
                </c:pt>
                <c:pt idx="302">
                  <c:v>-5.055304E-3</c:v>
                </c:pt>
                <c:pt idx="303">
                  <c:v>-3.6104819999999999E-3</c:v>
                </c:pt>
                <c:pt idx="304">
                  <c:v>-1.02567E-4</c:v>
                </c:pt>
                <c:pt idx="305">
                  <c:v>-6.4326130000000002E-3</c:v>
                </c:pt>
                <c:pt idx="306">
                  <c:v>-4.970805E-3</c:v>
                </c:pt>
                <c:pt idx="307">
                  <c:v>-3.8845720000000002E-3</c:v>
                </c:pt>
                <c:pt idx="308">
                  <c:v>-1.5590999999999999E-3</c:v>
                </c:pt>
                <c:pt idx="309">
                  <c:v>-1.7867849999999999E-3</c:v>
                </c:pt>
                <c:pt idx="310">
                  <c:v>-1.07865E-3</c:v>
                </c:pt>
                <c:pt idx="311">
                  <c:v>-9.0045800000000003E-4</c:v>
                </c:pt>
                <c:pt idx="312">
                  <c:v>2.1247700000000001E-4</c:v>
                </c:pt>
                <c:pt idx="313">
                  <c:v>2.10571E-4</c:v>
                </c:pt>
                <c:pt idx="314">
                  <c:v>7.71965E-4</c:v>
                </c:pt>
                <c:pt idx="315">
                  <c:v>1.9159890000000001E-3</c:v>
                </c:pt>
                <c:pt idx="316">
                  <c:v>2.1354329999999999E-3</c:v>
                </c:pt>
                <c:pt idx="317">
                  <c:v>2.9479570000000002E-3</c:v>
                </c:pt>
                <c:pt idx="318">
                  <c:v>1.6406109999999999E-3</c:v>
                </c:pt>
                <c:pt idx="319">
                  <c:v>-7.2097399999999999E-4</c:v>
                </c:pt>
                <c:pt idx="320">
                  <c:v>1.7879899999999999E-3</c:v>
                </c:pt>
                <c:pt idx="321">
                  <c:v>1.511E-3</c:v>
                </c:pt>
                <c:pt idx="322">
                  <c:v>1.0358920000000001E-3</c:v>
                </c:pt>
                <c:pt idx="323">
                  <c:v>-1.706759E-3</c:v>
                </c:pt>
                <c:pt idx="324">
                  <c:v>-2.6228860000000001E-3</c:v>
                </c:pt>
                <c:pt idx="325">
                  <c:v>-4.6164270000000002E-3</c:v>
                </c:pt>
                <c:pt idx="326">
                  <c:v>-1.259512E-3</c:v>
                </c:pt>
                <c:pt idx="327">
                  <c:v>-1.0463076999999999E-2</c:v>
                </c:pt>
                <c:pt idx="328">
                  <c:v>-1.4326258999999999E-2</c:v>
                </c:pt>
                <c:pt idx="329">
                  <c:v>-1.168954E-2</c:v>
                </c:pt>
                <c:pt idx="330">
                  <c:v>-1.5236605E-2</c:v>
                </c:pt>
                <c:pt idx="331">
                  <c:v>-1.9975270999999999E-2</c:v>
                </c:pt>
                <c:pt idx="332">
                  <c:v>-1.9379791E-2</c:v>
                </c:pt>
                <c:pt idx="333">
                  <c:v>-1.6487512999999999E-2</c:v>
                </c:pt>
                <c:pt idx="334">
                  <c:v>-1.4144995E-2</c:v>
                </c:pt>
                <c:pt idx="335">
                  <c:v>-1.8796522E-2</c:v>
                </c:pt>
                <c:pt idx="336">
                  <c:v>-1.2513326E-2</c:v>
                </c:pt>
                <c:pt idx="337">
                  <c:v>-6.1418260000000004E-3</c:v>
                </c:pt>
                <c:pt idx="338">
                  <c:v>-9.4164490000000003E-3</c:v>
                </c:pt>
                <c:pt idx="339">
                  <c:v>-6.488766E-3</c:v>
                </c:pt>
                <c:pt idx="340">
                  <c:v>-1.0408673E-2</c:v>
                </c:pt>
                <c:pt idx="341">
                  <c:v>-1.0598952E-2</c:v>
                </c:pt>
                <c:pt idx="342">
                  <c:v>-1.0130236000000001E-2</c:v>
                </c:pt>
                <c:pt idx="343">
                  <c:v>-7.1348829999999999E-3</c:v>
                </c:pt>
                <c:pt idx="344">
                  <c:v>-1.0012695E-2</c:v>
                </c:pt>
                <c:pt idx="345">
                  <c:v>-8.5463859999999996E-3</c:v>
                </c:pt>
                <c:pt idx="346">
                  <c:v>-4.0722750000000002E-3</c:v>
                </c:pt>
                <c:pt idx="347">
                  <c:v>-7.3281090000000002E-3</c:v>
                </c:pt>
                <c:pt idx="348">
                  <c:v>-4.434052E-3</c:v>
                </c:pt>
                <c:pt idx="349">
                  <c:v>-6.2619260000000001E-3</c:v>
                </c:pt>
                <c:pt idx="350">
                  <c:v>-4.4943860000000004E-3</c:v>
                </c:pt>
                <c:pt idx="351">
                  <c:v>-7.791414E-3</c:v>
                </c:pt>
                <c:pt idx="352">
                  <c:v>-2.6776119999999998E-3</c:v>
                </c:pt>
                <c:pt idx="353">
                  <c:v>-3.9181210000000001E-3</c:v>
                </c:pt>
                <c:pt idx="354">
                  <c:v>-6.2561099999999996E-3</c:v>
                </c:pt>
                <c:pt idx="355">
                  <c:v>-1.451304E-3</c:v>
                </c:pt>
                <c:pt idx="356">
                  <c:v>-3.2132509999999999E-3</c:v>
                </c:pt>
                <c:pt idx="357">
                  <c:v>-2.4385510000000002E-3</c:v>
                </c:pt>
                <c:pt idx="358">
                  <c:v>-1.4103049999999999E-3</c:v>
                </c:pt>
                <c:pt idx="359">
                  <c:v>-1.7619000000000001E-4</c:v>
                </c:pt>
                <c:pt idx="360">
                  <c:v>-7.8019500000000002E-4</c:v>
                </c:pt>
                <c:pt idx="361">
                  <c:v>1.8384989999999999E-3</c:v>
                </c:pt>
                <c:pt idx="362">
                  <c:v>2.262741E-3</c:v>
                </c:pt>
                <c:pt idx="363">
                  <c:v>-1.721958E-3</c:v>
                </c:pt>
                <c:pt idx="364" formatCode="0.00E+00">
                  <c:v>4.61144E-5</c:v>
                </c:pt>
                <c:pt idx="365">
                  <c:v>2.127739E-3</c:v>
                </c:pt>
                <c:pt idx="366">
                  <c:v>7.9482700000000001E-4</c:v>
                </c:pt>
                <c:pt idx="367">
                  <c:v>1.5671229999999999E-3</c:v>
                </c:pt>
                <c:pt idx="368">
                  <c:v>-1.20522E-4</c:v>
                </c:pt>
                <c:pt idx="369">
                  <c:v>4.689632E-3</c:v>
                </c:pt>
                <c:pt idx="370">
                  <c:v>1.9921159999999999E-3</c:v>
                </c:pt>
                <c:pt idx="371">
                  <c:v>2.9771649999999999E-3</c:v>
                </c:pt>
                <c:pt idx="372">
                  <c:v>1.3276029999999999E-3</c:v>
                </c:pt>
                <c:pt idx="373">
                  <c:v>-2.3323889999999998E-3</c:v>
                </c:pt>
                <c:pt idx="374">
                  <c:v>-1.0274399999999999E-3</c:v>
                </c:pt>
                <c:pt idx="375">
                  <c:v>-3.7634000000000002E-4</c:v>
                </c:pt>
                <c:pt idx="376">
                  <c:v>-2.0693119999999998E-3</c:v>
                </c:pt>
                <c:pt idx="377">
                  <c:v>-9.2054400000000003E-4</c:v>
                </c:pt>
                <c:pt idx="378">
                  <c:v>-2.7903490000000001E-3</c:v>
                </c:pt>
                <c:pt idx="379">
                  <c:v>-2.7943099999999999E-3</c:v>
                </c:pt>
                <c:pt idx="380">
                  <c:v>-2.2302800000000001E-4</c:v>
                </c:pt>
                <c:pt idx="381">
                  <c:v>-2.9228700000000002E-4</c:v>
                </c:pt>
                <c:pt idx="382">
                  <c:v>-2.808175E-3</c:v>
                </c:pt>
                <c:pt idx="383">
                  <c:v>-3.4691539999999999E-3</c:v>
                </c:pt>
                <c:pt idx="384">
                  <c:v>-2.6060240000000002E-3</c:v>
                </c:pt>
                <c:pt idx="385">
                  <c:v>-6.8043349999999999E-3</c:v>
                </c:pt>
                <c:pt idx="386">
                  <c:v>-3.2836359999999999E-3</c:v>
                </c:pt>
                <c:pt idx="387">
                  <c:v>-1.553724E-3</c:v>
                </c:pt>
                <c:pt idx="388">
                  <c:v>-4.358565E-3</c:v>
                </c:pt>
                <c:pt idx="389">
                  <c:v>-5.590818E-3</c:v>
                </c:pt>
                <c:pt idx="390">
                  <c:v>8.9184900000000001E-4</c:v>
                </c:pt>
                <c:pt idx="391">
                  <c:v>-2.2529360000000001E-3</c:v>
                </c:pt>
                <c:pt idx="392">
                  <c:v>-1.4087139999999999E-3</c:v>
                </c:pt>
                <c:pt idx="393">
                  <c:v>2.8438949999999999E-3</c:v>
                </c:pt>
                <c:pt idx="394" formatCode="0.00E+00">
                  <c:v>-7.6793599999999996E-5</c:v>
                </c:pt>
                <c:pt idx="395">
                  <c:v>-2.48307E-3</c:v>
                </c:pt>
                <c:pt idx="396">
                  <c:v>1.0815709999999999E-3</c:v>
                </c:pt>
                <c:pt idx="397">
                  <c:v>8.8464379999999999E-3</c:v>
                </c:pt>
                <c:pt idx="398">
                  <c:v>1.0145527999999999E-2</c:v>
                </c:pt>
                <c:pt idx="399">
                  <c:v>4.4157040000000003E-3</c:v>
                </c:pt>
                <c:pt idx="400">
                  <c:v>2.2486899999999998E-3</c:v>
                </c:pt>
                <c:pt idx="401">
                  <c:v>5.930233E-3</c:v>
                </c:pt>
                <c:pt idx="402">
                  <c:v>8.2935219999999994E-3</c:v>
                </c:pt>
                <c:pt idx="403">
                  <c:v>8.2894270000000003E-3</c:v>
                </c:pt>
                <c:pt idx="404">
                  <c:v>1.2124645E-2</c:v>
                </c:pt>
                <c:pt idx="405">
                  <c:v>7.1549769999999999E-3</c:v>
                </c:pt>
                <c:pt idx="406">
                  <c:v>-1.8813949999999999E-3</c:v>
                </c:pt>
                <c:pt idx="407">
                  <c:v>-2.889857E-3</c:v>
                </c:pt>
                <c:pt idx="408">
                  <c:v>4.0090619999999999E-3</c:v>
                </c:pt>
                <c:pt idx="409">
                  <c:v>3.7254789999999999E-3</c:v>
                </c:pt>
                <c:pt idx="410">
                  <c:v>1.3856249999999999E-3</c:v>
                </c:pt>
                <c:pt idx="411">
                  <c:v>1.3309870000000001E-3</c:v>
                </c:pt>
                <c:pt idx="412">
                  <c:v>-4.2214369999999998E-3</c:v>
                </c:pt>
                <c:pt idx="413">
                  <c:v>-1.505366E-3</c:v>
                </c:pt>
                <c:pt idx="414">
                  <c:v>-1.0989680000000001E-3</c:v>
                </c:pt>
                <c:pt idx="415">
                  <c:v>-2.9927320000000001E-3</c:v>
                </c:pt>
                <c:pt idx="416">
                  <c:v>-2.049707E-3</c:v>
                </c:pt>
                <c:pt idx="417">
                  <c:v>-1.2842499999999999E-4</c:v>
                </c:pt>
                <c:pt idx="418">
                  <c:v>-5.9538229999999996E-3</c:v>
                </c:pt>
                <c:pt idx="419">
                  <c:v>-5.3943710000000002E-3</c:v>
                </c:pt>
                <c:pt idx="420">
                  <c:v>-1.2184399999999999E-4</c:v>
                </c:pt>
                <c:pt idx="421">
                  <c:v>4.6446810000000003E-3</c:v>
                </c:pt>
                <c:pt idx="422">
                  <c:v>-2.8369369999999999E-3</c:v>
                </c:pt>
                <c:pt idx="423">
                  <c:v>-1.2134859999999999E-3</c:v>
                </c:pt>
                <c:pt idx="424">
                  <c:v>-1.6606499999999999E-4</c:v>
                </c:pt>
                <c:pt idx="425">
                  <c:v>-2.055987E-3</c:v>
                </c:pt>
                <c:pt idx="426">
                  <c:v>-4.3471040000000001E-3</c:v>
                </c:pt>
                <c:pt idx="427">
                  <c:v>1.3278789999999999E-3</c:v>
                </c:pt>
                <c:pt idx="428">
                  <c:v>8.2960200000000003E-4</c:v>
                </c:pt>
                <c:pt idx="429">
                  <c:v>-7.6506499999999999E-4</c:v>
                </c:pt>
                <c:pt idx="430">
                  <c:v>1.1641290000000001E-3</c:v>
                </c:pt>
                <c:pt idx="431">
                  <c:v>1.258971E-3</c:v>
                </c:pt>
                <c:pt idx="432">
                  <c:v>-1.225226E-3</c:v>
                </c:pt>
                <c:pt idx="433">
                  <c:v>-1.934779E-3</c:v>
                </c:pt>
                <c:pt idx="434">
                  <c:v>-1.2691020000000001E-2</c:v>
                </c:pt>
                <c:pt idx="435">
                  <c:v>-1.4196274E-2</c:v>
                </c:pt>
                <c:pt idx="436">
                  <c:v>-1.2128593999999999E-2</c:v>
                </c:pt>
                <c:pt idx="437">
                  <c:v>-7.5448629999999997E-3</c:v>
                </c:pt>
                <c:pt idx="438">
                  <c:v>-5.9869140000000003E-3</c:v>
                </c:pt>
                <c:pt idx="439">
                  <c:v>3.1493500000000002E-4</c:v>
                </c:pt>
                <c:pt idx="440" formatCode="0.00E+00">
                  <c:v>6.1135699999999998E-5</c:v>
                </c:pt>
                <c:pt idx="441">
                  <c:v>1.708755E-3</c:v>
                </c:pt>
                <c:pt idx="442">
                  <c:v>1.441108E-3</c:v>
                </c:pt>
                <c:pt idx="443">
                  <c:v>-4.3242869999999996E-3</c:v>
                </c:pt>
                <c:pt idx="444">
                  <c:v>-1.830503E-3</c:v>
                </c:pt>
                <c:pt idx="445">
                  <c:v>-1.8144499999999999E-4</c:v>
                </c:pt>
                <c:pt idx="446">
                  <c:v>2.5477630000000002E-3</c:v>
                </c:pt>
                <c:pt idx="447">
                  <c:v>-3.778984E-3</c:v>
                </c:pt>
                <c:pt idx="448">
                  <c:v>-7.6108899999999995E-4</c:v>
                </c:pt>
                <c:pt idx="449">
                  <c:v>1.09716E-4</c:v>
                </c:pt>
                <c:pt idx="450">
                  <c:v>-1.545439E-3</c:v>
                </c:pt>
                <c:pt idx="451">
                  <c:v>1.176456E-3</c:v>
                </c:pt>
                <c:pt idx="452">
                  <c:v>1.756227E-3</c:v>
                </c:pt>
                <c:pt idx="453">
                  <c:v>-2.7609299999999999E-4</c:v>
                </c:pt>
                <c:pt idx="454">
                  <c:v>2.0975820000000002E-3</c:v>
                </c:pt>
                <c:pt idx="455">
                  <c:v>1.973954E-3</c:v>
                </c:pt>
                <c:pt idx="456">
                  <c:v>3.0488049999999999E-3</c:v>
                </c:pt>
                <c:pt idx="457">
                  <c:v>2.9848980000000002E-3</c:v>
                </c:pt>
                <c:pt idx="458">
                  <c:v>4.400368E-3</c:v>
                </c:pt>
                <c:pt idx="459">
                  <c:v>3.0317809999999999E-3</c:v>
                </c:pt>
                <c:pt idx="460" formatCode="0.00E+00">
                  <c:v>-5.0295099999999999E-5</c:v>
                </c:pt>
                <c:pt idx="461">
                  <c:v>5.7344930000000002E-3</c:v>
                </c:pt>
                <c:pt idx="462">
                  <c:v>5.3411439999999999E-3</c:v>
                </c:pt>
                <c:pt idx="463">
                  <c:v>4.0540790000000004E-3</c:v>
                </c:pt>
                <c:pt idx="464">
                  <c:v>5.3755399999999998E-3</c:v>
                </c:pt>
                <c:pt idx="465">
                  <c:v>7.0184230000000002E-3</c:v>
                </c:pt>
                <c:pt idx="466">
                  <c:v>6.5206780000000002E-3</c:v>
                </c:pt>
                <c:pt idx="467">
                  <c:v>1.0113815E-2</c:v>
                </c:pt>
                <c:pt idx="468">
                  <c:v>6.9108320000000004E-3</c:v>
                </c:pt>
                <c:pt idx="469">
                  <c:v>6.2791310000000003E-3</c:v>
                </c:pt>
                <c:pt idx="470">
                  <c:v>9.1486870000000008E-3</c:v>
                </c:pt>
                <c:pt idx="471">
                  <c:v>9.2745410000000007E-3</c:v>
                </c:pt>
                <c:pt idx="472">
                  <c:v>6.7900779999999997E-3</c:v>
                </c:pt>
                <c:pt idx="473">
                  <c:v>8.0711250000000002E-3</c:v>
                </c:pt>
                <c:pt idx="474">
                  <c:v>7.1677809999999998E-3</c:v>
                </c:pt>
                <c:pt idx="475">
                  <c:v>4.9420599999999999E-3</c:v>
                </c:pt>
                <c:pt idx="476">
                  <c:v>5.5987959999999996E-3</c:v>
                </c:pt>
                <c:pt idx="477">
                  <c:v>6.9822490000000003E-3</c:v>
                </c:pt>
                <c:pt idx="478">
                  <c:v>7.8128880000000005E-3</c:v>
                </c:pt>
                <c:pt idx="479">
                  <c:v>5.133515E-3</c:v>
                </c:pt>
                <c:pt idx="480">
                  <c:v>9.1721990000000007E-3</c:v>
                </c:pt>
                <c:pt idx="481">
                  <c:v>9.5500570000000007E-3</c:v>
                </c:pt>
                <c:pt idx="482">
                  <c:v>6.9556050000000001E-3</c:v>
                </c:pt>
                <c:pt idx="483">
                  <c:v>6.4053119999999998E-3</c:v>
                </c:pt>
                <c:pt idx="484">
                  <c:v>8.5201280000000001E-3</c:v>
                </c:pt>
                <c:pt idx="485">
                  <c:v>3.2238079999999999E-3</c:v>
                </c:pt>
                <c:pt idx="486">
                  <c:v>1.0057745999999999E-2</c:v>
                </c:pt>
                <c:pt idx="487">
                  <c:v>5.7579939999999998E-3</c:v>
                </c:pt>
                <c:pt idx="488">
                  <c:v>6.091422E-3</c:v>
                </c:pt>
                <c:pt idx="489">
                  <c:v>7.1098929999999999E-3</c:v>
                </c:pt>
                <c:pt idx="490">
                  <c:v>7.0289319999999999E-3</c:v>
                </c:pt>
                <c:pt idx="491">
                  <c:v>9.6057499999999997E-3</c:v>
                </c:pt>
                <c:pt idx="492">
                  <c:v>7.7516570000000003E-3</c:v>
                </c:pt>
                <c:pt idx="493">
                  <c:v>9.0400940000000003E-3</c:v>
                </c:pt>
                <c:pt idx="494">
                  <c:v>1.0314416E-2</c:v>
                </c:pt>
                <c:pt idx="495">
                  <c:v>1.1283275000000001E-2</c:v>
                </c:pt>
                <c:pt idx="496">
                  <c:v>6.6179489999999997E-3</c:v>
                </c:pt>
                <c:pt idx="497">
                  <c:v>5.8661390000000002E-3</c:v>
                </c:pt>
                <c:pt idx="498">
                  <c:v>9.3628689999999994E-3</c:v>
                </c:pt>
                <c:pt idx="499">
                  <c:v>1.0164661E-2</c:v>
                </c:pt>
                <c:pt idx="500">
                  <c:v>1.0416597E-2</c:v>
                </c:pt>
                <c:pt idx="501">
                  <c:v>7.4717580000000002E-3</c:v>
                </c:pt>
                <c:pt idx="502">
                  <c:v>9.0456870000000002E-3</c:v>
                </c:pt>
                <c:pt idx="503">
                  <c:v>1.0003494E-2</c:v>
                </c:pt>
                <c:pt idx="504">
                  <c:v>7.6447319999999996E-3</c:v>
                </c:pt>
                <c:pt idx="505">
                  <c:v>7.361172E-3</c:v>
                </c:pt>
                <c:pt idx="506">
                  <c:v>5.9230649999999999E-3</c:v>
                </c:pt>
                <c:pt idx="507">
                  <c:v>1.0880974E-2</c:v>
                </c:pt>
                <c:pt idx="508">
                  <c:v>9.9171750000000003E-3</c:v>
                </c:pt>
                <c:pt idx="509">
                  <c:v>9.0832039999999992E-3</c:v>
                </c:pt>
                <c:pt idx="510">
                  <c:v>9.9010620000000004E-3</c:v>
                </c:pt>
                <c:pt idx="511">
                  <c:v>8.0372499999999993E-3</c:v>
                </c:pt>
                <c:pt idx="512">
                  <c:v>1.0358196E-2</c:v>
                </c:pt>
                <c:pt idx="513">
                  <c:v>1.1543632999999999E-2</c:v>
                </c:pt>
                <c:pt idx="514">
                  <c:v>1.0046670000000001E-2</c:v>
                </c:pt>
                <c:pt idx="515">
                  <c:v>8.4958289999999999E-3</c:v>
                </c:pt>
                <c:pt idx="516">
                  <c:v>1.3235723E-2</c:v>
                </c:pt>
                <c:pt idx="517">
                  <c:v>1.2296198E-2</c:v>
                </c:pt>
                <c:pt idx="518">
                  <c:v>1.0329720000000001E-2</c:v>
                </c:pt>
                <c:pt idx="519">
                  <c:v>1.4562403999999999E-2</c:v>
                </c:pt>
                <c:pt idx="520">
                  <c:v>1.4674257E-2</c:v>
                </c:pt>
                <c:pt idx="521">
                  <c:v>1.130078E-2</c:v>
                </c:pt>
                <c:pt idx="522">
                  <c:v>1.0886392E-2</c:v>
                </c:pt>
                <c:pt idx="523">
                  <c:v>1.2492530999999999E-2</c:v>
                </c:pt>
                <c:pt idx="524">
                  <c:v>1.1628602E-2</c:v>
                </c:pt>
                <c:pt idx="525">
                  <c:v>1.2887037E-2</c:v>
                </c:pt>
                <c:pt idx="526">
                  <c:v>1.3209546000000001E-2</c:v>
                </c:pt>
                <c:pt idx="527">
                  <c:v>1.2116493000000001E-2</c:v>
                </c:pt>
                <c:pt idx="528">
                  <c:v>1.2583611E-2</c:v>
                </c:pt>
                <c:pt idx="529">
                  <c:v>1.1896186E-2</c:v>
                </c:pt>
                <c:pt idx="530">
                  <c:v>1.1668751E-2</c:v>
                </c:pt>
                <c:pt idx="531">
                  <c:v>1.2595360999999999E-2</c:v>
                </c:pt>
                <c:pt idx="532">
                  <c:v>1.2494694000000001E-2</c:v>
                </c:pt>
                <c:pt idx="533">
                  <c:v>1.1364635E-2</c:v>
                </c:pt>
                <c:pt idx="534">
                  <c:v>1.1935618E-2</c:v>
                </c:pt>
                <c:pt idx="535">
                  <c:v>1.2471835000000001E-2</c:v>
                </c:pt>
                <c:pt idx="536">
                  <c:v>1.2787685999999999E-2</c:v>
                </c:pt>
                <c:pt idx="537">
                  <c:v>1.4313568E-2</c:v>
                </c:pt>
                <c:pt idx="538">
                  <c:v>1.3280261999999999E-2</c:v>
                </c:pt>
                <c:pt idx="539">
                  <c:v>1.3604445999999999E-2</c:v>
                </c:pt>
                <c:pt idx="540">
                  <c:v>1.0193203E-2</c:v>
                </c:pt>
                <c:pt idx="541">
                  <c:v>8.4417199999999998E-3</c:v>
                </c:pt>
                <c:pt idx="542">
                  <c:v>1.2086522000000001E-2</c:v>
                </c:pt>
                <c:pt idx="543">
                  <c:v>1.2527982999999999E-2</c:v>
                </c:pt>
                <c:pt idx="544">
                  <c:v>1.2922929999999999E-2</c:v>
                </c:pt>
                <c:pt idx="545">
                  <c:v>1.0544669E-2</c:v>
                </c:pt>
                <c:pt idx="546">
                  <c:v>1.2995843E-2</c:v>
                </c:pt>
                <c:pt idx="547">
                  <c:v>1.2179906000000001E-2</c:v>
                </c:pt>
                <c:pt idx="548">
                  <c:v>9.9132890000000005E-3</c:v>
                </c:pt>
                <c:pt idx="549">
                  <c:v>9.4668180000000001E-3</c:v>
                </c:pt>
                <c:pt idx="550">
                  <c:v>7.9871649999999992E-3</c:v>
                </c:pt>
                <c:pt idx="551">
                  <c:v>7.6319960000000003E-3</c:v>
                </c:pt>
                <c:pt idx="552">
                  <c:v>8.6189630000000003E-3</c:v>
                </c:pt>
                <c:pt idx="553">
                  <c:v>9.4989970000000003E-3</c:v>
                </c:pt>
                <c:pt idx="554">
                  <c:v>7.2472939999999996E-3</c:v>
                </c:pt>
                <c:pt idx="555">
                  <c:v>1.0866404E-2</c:v>
                </c:pt>
                <c:pt idx="556">
                  <c:v>1.2486137E-2</c:v>
                </c:pt>
                <c:pt idx="557">
                  <c:v>1.3735693E-2</c:v>
                </c:pt>
                <c:pt idx="558">
                  <c:v>1.0100212000000001E-2</c:v>
                </c:pt>
                <c:pt idx="559">
                  <c:v>8.7258500000000003E-3</c:v>
                </c:pt>
                <c:pt idx="560">
                  <c:v>9.753032E-3</c:v>
                </c:pt>
                <c:pt idx="561">
                  <c:v>1.0121441E-2</c:v>
                </c:pt>
                <c:pt idx="562">
                  <c:v>1.0093743000000001E-2</c:v>
                </c:pt>
                <c:pt idx="563">
                  <c:v>1.3114017E-2</c:v>
                </c:pt>
                <c:pt idx="564">
                  <c:v>1.1086019000000001E-2</c:v>
                </c:pt>
                <c:pt idx="565">
                  <c:v>7.6540740000000003E-3</c:v>
                </c:pt>
                <c:pt idx="566">
                  <c:v>9.7899289999999993E-3</c:v>
                </c:pt>
                <c:pt idx="567">
                  <c:v>7.6334970000000004E-3</c:v>
                </c:pt>
                <c:pt idx="568">
                  <c:v>1.1937698E-2</c:v>
                </c:pt>
                <c:pt idx="569">
                  <c:v>1.2988288000000001E-2</c:v>
                </c:pt>
                <c:pt idx="570">
                  <c:v>9.0595929999999995E-3</c:v>
                </c:pt>
                <c:pt idx="571">
                  <c:v>9.2472490000000008E-3</c:v>
                </c:pt>
                <c:pt idx="572">
                  <c:v>7.602747E-3</c:v>
                </c:pt>
                <c:pt idx="573">
                  <c:v>8.90641E-3</c:v>
                </c:pt>
                <c:pt idx="574">
                  <c:v>1.1062771000000001E-2</c:v>
                </c:pt>
                <c:pt idx="575">
                  <c:v>7.5267370000000004E-3</c:v>
                </c:pt>
                <c:pt idx="576">
                  <c:v>1.1371011E-2</c:v>
                </c:pt>
                <c:pt idx="577">
                  <c:v>6.2532600000000001E-3</c:v>
                </c:pt>
                <c:pt idx="578">
                  <c:v>8.1686050000000007E-3</c:v>
                </c:pt>
                <c:pt idx="579">
                  <c:v>9.7312379999999997E-3</c:v>
                </c:pt>
                <c:pt idx="580">
                  <c:v>8.0800769999999997E-3</c:v>
                </c:pt>
                <c:pt idx="581">
                  <c:v>9.4884210000000004E-3</c:v>
                </c:pt>
                <c:pt idx="582">
                  <c:v>1.1737994E-2</c:v>
                </c:pt>
                <c:pt idx="583">
                  <c:v>1.2354407E-2</c:v>
                </c:pt>
                <c:pt idx="584">
                  <c:v>9.4574210000000006E-3</c:v>
                </c:pt>
                <c:pt idx="585">
                  <c:v>8.5022210000000008E-3</c:v>
                </c:pt>
                <c:pt idx="586">
                  <c:v>6.5535860000000001E-3</c:v>
                </c:pt>
                <c:pt idx="587">
                  <c:v>7.9210740000000002E-3</c:v>
                </c:pt>
                <c:pt idx="588">
                  <c:v>1.0311794000000001E-2</c:v>
                </c:pt>
                <c:pt idx="589">
                  <c:v>8.4249430000000007E-3</c:v>
                </c:pt>
                <c:pt idx="590">
                  <c:v>1.2828747E-2</c:v>
                </c:pt>
                <c:pt idx="591">
                  <c:v>8.3573469999999993E-3</c:v>
                </c:pt>
                <c:pt idx="592">
                  <c:v>9.3184819999999995E-3</c:v>
                </c:pt>
                <c:pt idx="593">
                  <c:v>9.9601759999999994E-3</c:v>
                </c:pt>
                <c:pt idx="594">
                  <c:v>1.0338877999999999E-2</c:v>
                </c:pt>
                <c:pt idx="595">
                  <c:v>9.5006580000000004E-3</c:v>
                </c:pt>
                <c:pt idx="596">
                  <c:v>1.1813346000000001E-2</c:v>
                </c:pt>
                <c:pt idx="597">
                  <c:v>1.1875493000000001E-2</c:v>
                </c:pt>
                <c:pt idx="598">
                  <c:v>1.471895E-2</c:v>
                </c:pt>
                <c:pt idx="599">
                  <c:v>1.4592213E-2</c:v>
                </c:pt>
                <c:pt idx="600">
                  <c:v>1.1461401E-2</c:v>
                </c:pt>
                <c:pt idx="601">
                  <c:v>1.5144225000000001E-2</c:v>
                </c:pt>
                <c:pt idx="602">
                  <c:v>1.1681850000000001E-2</c:v>
                </c:pt>
                <c:pt idx="603">
                  <c:v>1.1028468E-2</c:v>
                </c:pt>
                <c:pt idx="604">
                  <c:v>1.2300925000000001E-2</c:v>
                </c:pt>
                <c:pt idx="605">
                  <c:v>1.3310025E-2</c:v>
                </c:pt>
                <c:pt idx="606">
                  <c:v>1.1156592999999999E-2</c:v>
                </c:pt>
                <c:pt idx="607">
                  <c:v>1.0006014000000001E-2</c:v>
                </c:pt>
                <c:pt idx="608">
                  <c:v>1.4656426E-2</c:v>
                </c:pt>
                <c:pt idx="609">
                  <c:v>1.4565721E-2</c:v>
                </c:pt>
                <c:pt idx="610">
                  <c:v>1.0841023999999999E-2</c:v>
                </c:pt>
                <c:pt idx="611">
                  <c:v>1.380807E-2</c:v>
                </c:pt>
                <c:pt idx="612">
                  <c:v>1.3895954E-2</c:v>
                </c:pt>
                <c:pt idx="613">
                  <c:v>1.308496E-2</c:v>
                </c:pt>
                <c:pt idx="614">
                  <c:v>1.1744058999999999E-2</c:v>
                </c:pt>
                <c:pt idx="615">
                  <c:v>1.1181315000000001E-2</c:v>
                </c:pt>
                <c:pt idx="616">
                  <c:v>1.1391439E-2</c:v>
                </c:pt>
                <c:pt idx="617">
                  <c:v>1.4024567E-2</c:v>
                </c:pt>
                <c:pt idx="618">
                  <c:v>1.3768903000000001E-2</c:v>
                </c:pt>
                <c:pt idx="619">
                  <c:v>1.0921831999999999E-2</c:v>
                </c:pt>
                <c:pt idx="620">
                  <c:v>1.452642E-2</c:v>
                </c:pt>
                <c:pt idx="621">
                  <c:v>1.1594106E-2</c:v>
                </c:pt>
                <c:pt idx="622">
                  <c:v>6.8438250000000004E-3</c:v>
                </c:pt>
                <c:pt idx="623">
                  <c:v>1.0812733E-2</c:v>
                </c:pt>
                <c:pt idx="624">
                  <c:v>1.2486796999999999E-2</c:v>
                </c:pt>
                <c:pt idx="625">
                  <c:v>1.1200992E-2</c:v>
                </c:pt>
                <c:pt idx="626">
                  <c:v>1.1104319E-2</c:v>
                </c:pt>
                <c:pt idx="627">
                  <c:v>1.0725617E-2</c:v>
                </c:pt>
                <c:pt idx="628">
                  <c:v>8.7932270000000007E-3</c:v>
                </c:pt>
                <c:pt idx="629">
                  <c:v>5.9625060000000002E-3</c:v>
                </c:pt>
                <c:pt idx="630">
                  <c:v>7.5092700000000002E-3</c:v>
                </c:pt>
                <c:pt idx="631">
                  <c:v>1.0151952000000001E-2</c:v>
                </c:pt>
                <c:pt idx="632">
                  <c:v>7.6334000000000003E-3</c:v>
                </c:pt>
                <c:pt idx="633">
                  <c:v>1.0089153E-2</c:v>
                </c:pt>
                <c:pt idx="634">
                  <c:v>6.3799019999999998E-3</c:v>
                </c:pt>
                <c:pt idx="635">
                  <c:v>9.3086590000000004E-3</c:v>
                </c:pt>
                <c:pt idx="636">
                  <c:v>1.1033588E-2</c:v>
                </c:pt>
                <c:pt idx="637">
                  <c:v>7.4089749999999999E-3</c:v>
                </c:pt>
                <c:pt idx="638">
                  <c:v>1.0376269E-2</c:v>
                </c:pt>
                <c:pt idx="639">
                  <c:v>9.6583320000000004E-3</c:v>
                </c:pt>
                <c:pt idx="640">
                  <c:v>7.4721429999999997E-3</c:v>
                </c:pt>
                <c:pt idx="641">
                  <c:v>1.1318079999999999E-2</c:v>
                </c:pt>
                <c:pt idx="642">
                  <c:v>1.0503686E-2</c:v>
                </c:pt>
                <c:pt idx="643">
                  <c:v>7.8335339999999996E-3</c:v>
                </c:pt>
                <c:pt idx="644">
                  <c:v>1.4074119E-2</c:v>
                </c:pt>
                <c:pt idx="645">
                  <c:v>8.2138809999999993E-3</c:v>
                </c:pt>
                <c:pt idx="646">
                  <c:v>1.3346326E-2</c:v>
                </c:pt>
                <c:pt idx="647">
                  <c:v>1.4386901000000001E-2</c:v>
                </c:pt>
                <c:pt idx="648">
                  <c:v>1.1380458E-2</c:v>
                </c:pt>
                <c:pt idx="649">
                  <c:v>1.104697E-2</c:v>
                </c:pt>
                <c:pt idx="650">
                  <c:v>9.2125850000000006E-3</c:v>
                </c:pt>
                <c:pt idx="651">
                  <c:v>9.2728029999999996E-3</c:v>
                </c:pt>
                <c:pt idx="652">
                  <c:v>9.7676180000000005E-3</c:v>
                </c:pt>
                <c:pt idx="653">
                  <c:v>1.0552343E-2</c:v>
                </c:pt>
                <c:pt idx="654">
                  <c:v>9.7829549999999994E-3</c:v>
                </c:pt>
                <c:pt idx="655">
                  <c:v>1.5833390999999999E-2</c:v>
                </c:pt>
                <c:pt idx="656">
                  <c:v>7.8191400000000005E-3</c:v>
                </c:pt>
                <c:pt idx="657">
                  <c:v>6.6451230000000002E-3</c:v>
                </c:pt>
                <c:pt idx="658">
                  <c:v>9.6339879999999996E-3</c:v>
                </c:pt>
                <c:pt idx="659">
                  <c:v>1.2467077E-2</c:v>
                </c:pt>
                <c:pt idx="660">
                  <c:v>1.0652399E-2</c:v>
                </c:pt>
                <c:pt idx="661">
                  <c:v>8.6981709999999993E-3</c:v>
                </c:pt>
                <c:pt idx="662">
                  <c:v>8.1583490000000005E-3</c:v>
                </c:pt>
                <c:pt idx="663">
                  <c:v>1.0211736000000001E-2</c:v>
                </c:pt>
                <c:pt idx="664">
                  <c:v>1.0461008000000001E-2</c:v>
                </c:pt>
                <c:pt idx="665">
                  <c:v>1.1407087999999999E-2</c:v>
                </c:pt>
                <c:pt idx="666">
                  <c:v>8.8541820000000004E-3</c:v>
                </c:pt>
                <c:pt idx="667">
                  <c:v>1.0382058E-2</c:v>
                </c:pt>
                <c:pt idx="668">
                  <c:v>5.1870299999999996E-3</c:v>
                </c:pt>
                <c:pt idx="669">
                  <c:v>7.0886550000000001E-3</c:v>
                </c:pt>
                <c:pt idx="670">
                  <c:v>1.4611020000000001E-2</c:v>
                </c:pt>
                <c:pt idx="671">
                  <c:v>1.0278771000000001E-2</c:v>
                </c:pt>
                <c:pt idx="672">
                  <c:v>1.4324112E-2</c:v>
                </c:pt>
                <c:pt idx="673">
                  <c:v>9.6669900000000003E-3</c:v>
                </c:pt>
                <c:pt idx="674">
                  <c:v>-2.53082E-3</c:v>
                </c:pt>
                <c:pt idx="675">
                  <c:v>-1.8563610000000001E-2</c:v>
                </c:pt>
                <c:pt idx="676">
                  <c:v>5.1598290000000003E-3</c:v>
                </c:pt>
                <c:pt idx="677">
                  <c:v>-4.6078500000000001E-4</c:v>
                </c:pt>
                <c:pt idx="678">
                  <c:v>6.7681E-3</c:v>
                </c:pt>
                <c:pt idx="679">
                  <c:v>1.5470018E-2</c:v>
                </c:pt>
                <c:pt idx="680">
                  <c:v>1.3772519E-2</c:v>
                </c:pt>
                <c:pt idx="681">
                  <c:v>1.1128513E-2</c:v>
                </c:pt>
                <c:pt idx="682">
                  <c:v>9.5926669999999992E-3</c:v>
                </c:pt>
                <c:pt idx="683">
                  <c:v>9.5356669999999994E-3</c:v>
                </c:pt>
                <c:pt idx="684">
                  <c:v>9.9591100000000002E-3</c:v>
                </c:pt>
                <c:pt idx="685">
                  <c:v>1.2049335E-2</c:v>
                </c:pt>
                <c:pt idx="686">
                  <c:v>1.1021355E-2</c:v>
                </c:pt>
                <c:pt idx="687">
                  <c:v>1.2156353999999999E-2</c:v>
                </c:pt>
                <c:pt idx="688">
                  <c:v>1.113956E-2</c:v>
                </c:pt>
                <c:pt idx="689">
                  <c:v>1.4418623E-2</c:v>
                </c:pt>
                <c:pt idx="690">
                  <c:v>1.1694741999999999E-2</c:v>
                </c:pt>
                <c:pt idx="691">
                  <c:v>1.2303484E-2</c:v>
                </c:pt>
                <c:pt idx="692">
                  <c:v>1.0954326E-2</c:v>
                </c:pt>
                <c:pt idx="693">
                  <c:v>1.1450241999999999E-2</c:v>
                </c:pt>
                <c:pt idx="694">
                  <c:v>9.3476770000000004E-3</c:v>
                </c:pt>
                <c:pt idx="695">
                  <c:v>1.1348697E-2</c:v>
                </c:pt>
                <c:pt idx="696">
                  <c:v>1.0759606E-2</c:v>
                </c:pt>
                <c:pt idx="697">
                  <c:v>1.0637406E-2</c:v>
                </c:pt>
                <c:pt idx="698">
                  <c:v>1.4178878000000001E-2</c:v>
                </c:pt>
                <c:pt idx="699">
                  <c:v>1.1385945999999999E-2</c:v>
                </c:pt>
                <c:pt idx="700">
                  <c:v>1.2519918999999999E-2</c:v>
                </c:pt>
                <c:pt idx="701">
                  <c:v>1.1383130999999999E-2</c:v>
                </c:pt>
                <c:pt idx="702">
                  <c:v>1.1486194999999999E-2</c:v>
                </c:pt>
                <c:pt idx="703">
                  <c:v>1.3182470999999999E-2</c:v>
                </c:pt>
                <c:pt idx="704">
                  <c:v>1.6712224000000001E-2</c:v>
                </c:pt>
                <c:pt idx="705">
                  <c:v>1.5951144E-2</c:v>
                </c:pt>
                <c:pt idx="706">
                  <c:v>1.2039757999999999E-2</c:v>
                </c:pt>
                <c:pt idx="707">
                  <c:v>9.5409650000000002E-3</c:v>
                </c:pt>
                <c:pt idx="708">
                  <c:v>1.3898695000000001E-2</c:v>
                </c:pt>
                <c:pt idx="709">
                  <c:v>1.2098879999999999E-2</c:v>
                </c:pt>
                <c:pt idx="710">
                  <c:v>1.1533758E-2</c:v>
                </c:pt>
                <c:pt idx="711">
                  <c:v>1.0388026E-2</c:v>
                </c:pt>
                <c:pt idx="712">
                  <c:v>1.4624316E-2</c:v>
                </c:pt>
                <c:pt idx="713">
                  <c:v>9.4102119999999994E-3</c:v>
                </c:pt>
                <c:pt idx="714">
                  <c:v>9.1428299999999994E-3</c:v>
                </c:pt>
                <c:pt idx="715">
                  <c:v>1.0642347999999999E-2</c:v>
                </c:pt>
                <c:pt idx="716">
                  <c:v>1.3101511E-2</c:v>
                </c:pt>
                <c:pt idx="717">
                  <c:v>1.1680657000000001E-2</c:v>
                </c:pt>
                <c:pt idx="718">
                  <c:v>8.6987149999999992E-3</c:v>
                </c:pt>
                <c:pt idx="719">
                  <c:v>1.0183644E-2</c:v>
                </c:pt>
                <c:pt idx="720">
                  <c:v>1.1001500000000001E-2</c:v>
                </c:pt>
                <c:pt idx="721">
                  <c:v>1.169913E-2</c:v>
                </c:pt>
                <c:pt idx="722">
                  <c:v>1.2714593E-2</c:v>
                </c:pt>
                <c:pt idx="723">
                  <c:v>1.4192450000000001E-2</c:v>
                </c:pt>
                <c:pt idx="724">
                  <c:v>1.2028097999999999E-2</c:v>
                </c:pt>
                <c:pt idx="725">
                  <c:v>1.2099407E-2</c:v>
                </c:pt>
                <c:pt idx="726">
                  <c:v>1.3320732E-2</c:v>
                </c:pt>
                <c:pt idx="727">
                  <c:v>1.3371355999999999E-2</c:v>
                </c:pt>
                <c:pt idx="728">
                  <c:v>1.3420092E-2</c:v>
                </c:pt>
                <c:pt idx="729">
                  <c:v>1.1827562E-2</c:v>
                </c:pt>
                <c:pt idx="730">
                  <c:v>8.3167169999999995E-3</c:v>
                </c:pt>
                <c:pt idx="731">
                  <c:v>1.1746487E-2</c:v>
                </c:pt>
                <c:pt idx="732">
                  <c:v>1.0993877000000001E-2</c:v>
                </c:pt>
                <c:pt idx="733">
                  <c:v>1.230583E-2</c:v>
                </c:pt>
                <c:pt idx="734">
                  <c:v>1.3765774999999999E-2</c:v>
                </c:pt>
                <c:pt idx="735">
                  <c:v>1.3011181E-2</c:v>
                </c:pt>
                <c:pt idx="736">
                  <c:v>9.7567980000000006E-3</c:v>
                </c:pt>
                <c:pt idx="737">
                  <c:v>1.2293247E-2</c:v>
                </c:pt>
                <c:pt idx="738">
                  <c:v>9.4790849999999999E-3</c:v>
                </c:pt>
                <c:pt idx="739">
                  <c:v>1.0524927999999999E-2</c:v>
                </c:pt>
                <c:pt idx="740">
                  <c:v>9.4018729999999998E-3</c:v>
                </c:pt>
                <c:pt idx="741">
                  <c:v>1.1524718999999999E-2</c:v>
                </c:pt>
                <c:pt idx="742">
                  <c:v>1.3303443999999999E-2</c:v>
                </c:pt>
                <c:pt idx="743">
                  <c:v>1.0139056E-2</c:v>
                </c:pt>
                <c:pt idx="744">
                  <c:v>8.8162640000000007E-3</c:v>
                </c:pt>
                <c:pt idx="745">
                  <c:v>9.1556510000000008E-3</c:v>
                </c:pt>
                <c:pt idx="746">
                  <c:v>8.1463130000000005E-3</c:v>
                </c:pt>
                <c:pt idx="747">
                  <c:v>1.2705773E-2</c:v>
                </c:pt>
                <c:pt idx="748">
                  <c:v>8.7171569999999997E-3</c:v>
                </c:pt>
                <c:pt idx="749">
                  <c:v>7.285662E-3</c:v>
                </c:pt>
                <c:pt idx="750">
                  <c:v>6.20069E-3</c:v>
                </c:pt>
                <c:pt idx="751">
                  <c:v>8.2087129999999994E-3</c:v>
                </c:pt>
                <c:pt idx="752">
                  <c:v>7.234262E-3</c:v>
                </c:pt>
                <c:pt idx="753">
                  <c:v>1.032273E-2</c:v>
                </c:pt>
                <c:pt idx="754">
                  <c:v>8.6955390000000004E-3</c:v>
                </c:pt>
                <c:pt idx="755">
                  <c:v>9.0878350000000007E-3</c:v>
                </c:pt>
                <c:pt idx="756">
                  <c:v>7.203915E-3</c:v>
                </c:pt>
                <c:pt idx="757">
                  <c:v>1.0726787E-2</c:v>
                </c:pt>
                <c:pt idx="758">
                  <c:v>5.5645149999999999E-3</c:v>
                </c:pt>
                <c:pt idx="759">
                  <c:v>3.3466979999999999E-3</c:v>
                </c:pt>
                <c:pt idx="760">
                  <c:v>8.6727530000000001E-3</c:v>
                </c:pt>
                <c:pt idx="761">
                  <c:v>6.1911020000000004E-3</c:v>
                </c:pt>
                <c:pt idx="762">
                  <c:v>3.5489800000000002E-3</c:v>
                </c:pt>
                <c:pt idx="763">
                  <c:v>4.6862809999999996E-3</c:v>
                </c:pt>
                <c:pt idx="764">
                  <c:v>8.3497250000000005E-3</c:v>
                </c:pt>
                <c:pt idx="765">
                  <c:v>7.9650889999999998E-3</c:v>
                </c:pt>
                <c:pt idx="766">
                  <c:v>7.8849279999999994E-3</c:v>
                </c:pt>
                <c:pt idx="767">
                  <c:v>5.3325819999999998E-3</c:v>
                </c:pt>
                <c:pt idx="768">
                  <c:v>5.7078210000000001E-3</c:v>
                </c:pt>
                <c:pt idx="769">
                  <c:v>8.007274E-3</c:v>
                </c:pt>
                <c:pt idx="770">
                  <c:v>5.7387929999999998E-3</c:v>
                </c:pt>
                <c:pt idx="771">
                  <c:v>8.9606579999999998E-3</c:v>
                </c:pt>
                <c:pt idx="772">
                  <c:v>8.0927329999999995E-3</c:v>
                </c:pt>
                <c:pt idx="773">
                  <c:v>7.2824370000000001E-3</c:v>
                </c:pt>
                <c:pt idx="774">
                  <c:v>9.5583739999999997E-3</c:v>
                </c:pt>
                <c:pt idx="775">
                  <c:v>7.4515759999999997E-3</c:v>
                </c:pt>
                <c:pt idx="776">
                  <c:v>6.6134790000000002E-3</c:v>
                </c:pt>
                <c:pt idx="777">
                  <c:v>6.203114E-3</c:v>
                </c:pt>
                <c:pt idx="778">
                  <c:v>7.186619E-3</c:v>
                </c:pt>
                <c:pt idx="779">
                  <c:v>5.5893899999999996E-3</c:v>
                </c:pt>
                <c:pt idx="780">
                  <c:v>7.1761009999999998E-3</c:v>
                </c:pt>
                <c:pt idx="781">
                  <c:v>8.501593E-3</c:v>
                </c:pt>
                <c:pt idx="782">
                  <c:v>8.7007969999999997E-3</c:v>
                </c:pt>
                <c:pt idx="783">
                  <c:v>8.6211050000000004E-3</c:v>
                </c:pt>
                <c:pt idx="784">
                  <c:v>3.512097E-3</c:v>
                </c:pt>
                <c:pt idx="785">
                  <c:v>6.9775890000000002E-3</c:v>
                </c:pt>
                <c:pt idx="786">
                  <c:v>6.1858310000000001E-3</c:v>
                </c:pt>
                <c:pt idx="787">
                  <c:v>6.0973030000000001E-3</c:v>
                </c:pt>
                <c:pt idx="788">
                  <c:v>4.852276E-3</c:v>
                </c:pt>
                <c:pt idx="789">
                  <c:v>7.7789340000000004E-3</c:v>
                </c:pt>
                <c:pt idx="790">
                  <c:v>4.7213589999999996E-3</c:v>
                </c:pt>
                <c:pt idx="791">
                  <c:v>4.2311739999999999E-3</c:v>
                </c:pt>
                <c:pt idx="792">
                  <c:v>6.5803490000000001E-3</c:v>
                </c:pt>
                <c:pt idx="793">
                  <c:v>6.3256440000000001E-3</c:v>
                </c:pt>
                <c:pt idx="794">
                  <c:v>6.7759839999999997E-3</c:v>
                </c:pt>
                <c:pt idx="795">
                  <c:v>6.4090600000000003E-3</c:v>
                </c:pt>
                <c:pt idx="796">
                  <c:v>6.428235E-3</c:v>
                </c:pt>
                <c:pt idx="797">
                  <c:v>7.8659890000000003E-3</c:v>
                </c:pt>
                <c:pt idx="798">
                  <c:v>5.6939139999999996E-3</c:v>
                </c:pt>
                <c:pt idx="799">
                  <c:v>5.9840659999999997E-3</c:v>
                </c:pt>
                <c:pt idx="800">
                  <c:v>1.1305594E-2</c:v>
                </c:pt>
                <c:pt idx="801">
                  <c:v>7.921595E-3</c:v>
                </c:pt>
                <c:pt idx="802">
                  <c:v>5.6842739999999996E-3</c:v>
                </c:pt>
                <c:pt idx="803">
                  <c:v>6.1936559999999996E-3</c:v>
                </c:pt>
                <c:pt idx="804">
                  <c:v>6.9907399999999996E-3</c:v>
                </c:pt>
                <c:pt idx="805">
                  <c:v>6.8264240000000002E-3</c:v>
                </c:pt>
                <c:pt idx="806">
                  <c:v>7.4679799999999999E-3</c:v>
                </c:pt>
                <c:pt idx="807">
                  <c:v>9.6051390000000004E-3</c:v>
                </c:pt>
                <c:pt idx="808">
                  <c:v>9.8906310000000004E-3</c:v>
                </c:pt>
                <c:pt idx="809">
                  <c:v>1.0795057E-2</c:v>
                </c:pt>
                <c:pt idx="810">
                  <c:v>8.0650500000000007E-3</c:v>
                </c:pt>
                <c:pt idx="811">
                  <c:v>1.0242619999999999E-2</c:v>
                </c:pt>
                <c:pt idx="812">
                  <c:v>1.0863668999999999E-2</c:v>
                </c:pt>
                <c:pt idx="813">
                  <c:v>7.9680140000000007E-3</c:v>
                </c:pt>
                <c:pt idx="814">
                  <c:v>9.4300900000000003E-3</c:v>
                </c:pt>
                <c:pt idx="815">
                  <c:v>1.1412121000000001E-2</c:v>
                </c:pt>
                <c:pt idx="816">
                  <c:v>1.1201466E-2</c:v>
                </c:pt>
                <c:pt idx="817">
                  <c:v>9.2690480000000002E-3</c:v>
                </c:pt>
                <c:pt idx="818">
                  <c:v>1.1030730000000001E-2</c:v>
                </c:pt>
                <c:pt idx="819">
                  <c:v>1.3629149E-2</c:v>
                </c:pt>
                <c:pt idx="820">
                  <c:v>1.4722376000000001E-2</c:v>
                </c:pt>
                <c:pt idx="821">
                  <c:v>1.2183426000000001E-2</c:v>
                </c:pt>
                <c:pt idx="822">
                  <c:v>1.0486992000000001E-2</c:v>
                </c:pt>
                <c:pt idx="823">
                  <c:v>1.8147334000000001E-2</c:v>
                </c:pt>
                <c:pt idx="824">
                  <c:v>1.7295656999999999E-2</c:v>
                </c:pt>
                <c:pt idx="825">
                  <c:v>1.3107222999999999E-2</c:v>
                </c:pt>
                <c:pt idx="826">
                  <c:v>1.6260672E-2</c:v>
                </c:pt>
                <c:pt idx="827">
                  <c:v>1.3450024999999999E-2</c:v>
                </c:pt>
                <c:pt idx="828">
                  <c:v>1.0789793000000001E-2</c:v>
                </c:pt>
                <c:pt idx="829">
                  <c:v>1.1592735999999999E-2</c:v>
                </c:pt>
                <c:pt idx="830">
                  <c:v>1.2682768000000001E-2</c:v>
                </c:pt>
                <c:pt idx="831">
                  <c:v>1.0527418E-2</c:v>
                </c:pt>
                <c:pt idx="832">
                  <c:v>1.2111200000000001E-2</c:v>
                </c:pt>
                <c:pt idx="833">
                  <c:v>1.042353E-2</c:v>
                </c:pt>
                <c:pt idx="834">
                  <c:v>1.1886137999999999E-2</c:v>
                </c:pt>
                <c:pt idx="835">
                  <c:v>7.6656140000000003E-3</c:v>
                </c:pt>
                <c:pt idx="836">
                  <c:v>9.3364810000000006E-3</c:v>
                </c:pt>
                <c:pt idx="837">
                  <c:v>1.4483543E-2</c:v>
                </c:pt>
                <c:pt idx="838">
                  <c:v>1.2447025E-2</c:v>
                </c:pt>
                <c:pt idx="839">
                  <c:v>6.2037230000000004E-3</c:v>
                </c:pt>
                <c:pt idx="840">
                  <c:v>9.0615609999999992E-3</c:v>
                </c:pt>
                <c:pt idx="841">
                  <c:v>1.2818721999999999E-2</c:v>
                </c:pt>
                <c:pt idx="842">
                  <c:v>7.3834770000000003E-3</c:v>
                </c:pt>
                <c:pt idx="843">
                  <c:v>9.5961099999999997E-3</c:v>
                </c:pt>
                <c:pt idx="844">
                  <c:v>1.4102445999999999E-2</c:v>
                </c:pt>
                <c:pt idx="845">
                  <c:v>1.0701641E-2</c:v>
                </c:pt>
                <c:pt idx="846">
                  <c:v>1.1128813E-2</c:v>
                </c:pt>
                <c:pt idx="847">
                  <c:v>1.1667679E-2</c:v>
                </c:pt>
                <c:pt idx="848">
                  <c:v>1.0427179E-2</c:v>
                </c:pt>
                <c:pt idx="849">
                  <c:v>9.8479659999999997E-3</c:v>
                </c:pt>
                <c:pt idx="850">
                  <c:v>1.2936167E-2</c:v>
                </c:pt>
                <c:pt idx="851">
                  <c:v>9.1084860000000007E-3</c:v>
                </c:pt>
                <c:pt idx="852">
                  <c:v>8.8996939999999997E-3</c:v>
                </c:pt>
                <c:pt idx="853">
                  <c:v>9.6998420000000002E-3</c:v>
                </c:pt>
                <c:pt idx="854">
                  <c:v>1.0205043E-2</c:v>
                </c:pt>
                <c:pt idx="855">
                  <c:v>8.6035539999999994E-3</c:v>
                </c:pt>
                <c:pt idx="856">
                  <c:v>9.3247390000000003E-3</c:v>
                </c:pt>
                <c:pt idx="857">
                  <c:v>9.8263699999999992E-3</c:v>
                </c:pt>
                <c:pt idx="858">
                  <c:v>4.0387870000000003E-3</c:v>
                </c:pt>
                <c:pt idx="859">
                  <c:v>4.71712E-3</c:v>
                </c:pt>
                <c:pt idx="860">
                  <c:v>9.8636780000000007E-3</c:v>
                </c:pt>
                <c:pt idx="861">
                  <c:v>6.7079119999999999E-3</c:v>
                </c:pt>
                <c:pt idx="862">
                  <c:v>6.1827369999999998E-3</c:v>
                </c:pt>
                <c:pt idx="863">
                  <c:v>9.5495600000000003E-3</c:v>
                </c:pt>
                <c:pt idx="864">
                  <c:v>7.3841430000000001E-3</c:v>
                </c:pt>
                <c:pt idx="865">
                  <c:v>9.9377939999999998E-3</c:v>
                </c:pt>
                <c:pt idx="866">
                  <c:v>1.1824111E-2</c:v>
                </c:pt>
                <c:pt idx="867">
                  <c:v>9.1288629999999992E-3</c:v>
                </c:pt>
                <c:pt idx="868">
                  <c:v>1.0952063E-2</c:v>
                </c:pt>
                <c:pt idx="869">
                  <c:v>1.1775402000000001E-2</c:v>
                </c:pt>
                <c:pt idx="870">
                  <c:v>1.071866E-2</c:v>
                </c:pt>
                <c:pt idx="871">
                  <c:v>5.9277399999999999E-3</c:v>
                </c:pt>
                <c:pt idx="872">
                  <c:v>1.30224E-2</c:v>
                </c:pt>
                <c:pt idx="873">
                  <c:v>1.0689845999999999E-2</c:v>
                </c:pt>
                <c:pt idx="874">
                  <c:v>1.0132446999999999E-2</c:v>
                </c:pt>
                <c:pt idx="875">
                  <c:v>8.2317999999999992E-3</c:v>
                </c:pt>
                <c:pt idx="876">
                  <c:v>1.0807875999999999E-2</c:v>
                </c:pt>
                <c:pt idx="877">
                  <c:v>1.1848932E-2</c:v>
                </c:pt>
                <c:pt idx="878">
                  <c:v>1.0620151E-2</c:v>
                </c:pt>
                <c:pt idx="879">
                  <c:v>5.8415619999999998E-3</c:v>
                </c:pt>
                <c:pt idx="880">
                  <c:v>9.6741169999999994E-3</c:v>
                </c:pt>
                <c:pt idx="881">
                  <c:v>1.0683454E-2</c:v>
                </c:pt>
                <c:pt idx="882">
                  <c:v>1.1795856E-2</c:v>
                </c:pt>
                <c:pt idx="883">
                  <c:v>9.6117979999999995E-3</c:v>
                </c:pt>
                <c:pt idx="884">
                  <c:v>5.9440930000000001E-3</c:v>
                </c:pt>
                <c:pt idx="885">
                  <c:v>1.1912237000000001E-2</c:v>
                </c:pt>
                <c:pt idx="886">
                  <c:v>9.5819709999999999E-3</c:v>
                </c:pt>
                <c:pt idx="887">
                  <c:v>9.0267019999999993E-3</c:v>
                </c:pt>
                <c:pt idx="888">
                  <c:v>8.3590480000000009E-3</c:v>
                </c:pt>
                <c:pt idx="889">
                  <c:v>4.2817200000000001E-3</c:v>
                </c:pt>
                <c:pt idx="890">
                  <c:v>7.9683340000000005E-3</c:v>
                </c:pt>
                <c:pt idx="891">
                  <c:v>7.7500640000000001E-3</c:v>
                </c:pt>
                <c:pt idx="892">
                  <c:v>4.3856920000000001E-3</c:v>
                </c:pt>
                <c:pt idx="893">
                  <c:v>3.4311070000000001E-3</c:v>
                </c:pt>
                <c:pt idx="894">
                  <c:v>5.7227570000000002E-3</c:v>
                </c:pt>
                <c:pt idx="895">
                  <c:v>6.0223150000000003E-3</c:v>
                </c:pt>
                <c:pt idx="896">
                  <c:v>4.677685E-3</c:v>
                </c:pt>
                <c:pt idx="897">
                  <c:v>4.0831549999999998E-3</c:v>
                </c:pt>
                <c:pt idx="898">
                  <c:v>4.5838290000000002E-3</c:v>
                </c:pt>
                <c:pt idx="899">
                  <c:v>4.5310200000000002E-3</c:v>
                </c:pt>
                <c:pt idx="900">
                  <c:v>1.92059E-3</c:v>
                </c:pt>
                <c:pt idx="901">
                  <c:v>1.653002E-3</c:v>
                </c:pt>
                <c:pt idx="902">
                  <c:v>2.2460879999999998E-3</c:v>
                </c:pt>
                <c:pt idx="903">
                  <c:v>4.7670280000000004E-3</c:v>
                </c:pt>
                <c:pt idx="904">
                  <c:v>3.134777E-3</c:v>
                </c:pt>
                <c:pt idx="905">
                  <c:v>5.8506599999999997E-4</c:v>
                </c:pt>
                <c:pt idx="906">
                  <c:v>4.1009599999999998E-4</c:v>
                </c:pt>
                <c:pt idx="907">
                  <c:v>1.8453059999999999E-3</c:v>
                </c:pt>
                <c:pt idx="908">
                  <c:v>3.833889E-3</c:v>
                </c:pt>
                <c:pt idx="909">
                  <c:v>1.037084E-3</c:v>
                </c:pt>
                <c:pt idx="910">
                  <c:v>1.8167699999999999E-4</c:v>
                </c:pt>
                <c:pt idx="911">
                  <c:v>2.102624E-3</c:v>
                </c:pt>
                <c:pt idx="912">
                  <c:v>1.237096E-3</c:v>
                </c:pt>
                <c:pt idx="913">
                  <c:v>3.3485260000000001E-3</c:v>
                </c:pt>
                <c:pt idx="914">
                  <c:v>3.5501270000000001E-3</c:v>
                </c:pt>
                <c:pt idx="915">
                  <c:v>5.0147819999999997E-3</c:v>
                </c:pt>
                <c:pt idx="916">
                  <c:v>2.7449689999999999E-3</c:v>
                </c:pt>
                <c:pt idx="917">
                  <c:v>3.5668800000000001E-3</c:v>
                </c:pt>
                <c:pt idx="918">
                  <c:v>4.6489219999999998E-3</c:v>
                </c:pt>
                <c:pt idx="919">
                  <c:v>3.8315430000000002E-3</c:v>
                </c:pt>
                <c:pt idx="920">
                  <c:v>3.5854670000000002E-3</c:v>
                </c:pt>
                <c:pt idx="921">
                  <c:v>8.5859779999999993E-3</c:v>
                </c:pt>
                <c:pt idx="922">
                  <c:v>5.1984370000000002E-3</c:v>
                </c:pt>
                <c:pt idx="923">
                  <c:v>3.0371180000000001E-3</c:v>
                </c:pt>
                <c:pt idx="924">
                  <c:v>6.3495579999999999E-3</c:v>
                </c:pt>
                <c:pt idx="925">
                  <c:v>5.8388709999999998E-3</c:v>
                </c:pt>
                <c:pt idx="926">
                  <c:v>5.4625660000000003E-3</c:v>
                </c:pt>
                <c:pt idx="927">
                  <c:v>5.4756869999999999E-3</c:v>
                </c:pt>
                <c:pt idx="928">
                  <c:v>7.2695930000000004E-3</c:v>
                </c:pt>
                <c:pt idx="929">
                  <c:v>6.6535589999999999E-3</c:v>
                </c:pt>
                <c:pt idx="930">
                  <c:v>5.3075980000000002E-3</c:v>
                </c:pt>
                <c:pt idx="931">
                  <c:v>2.1567980000000001E-3</c:v>
                </c:pt>
                <c:pt idx="932">
                  <c:v>2.5285749999999999E-3</c:v>
                </c:pt>
                <c:pt idx="933">
                  <c:v>7.6506899999999995E-4</c:v>
                </c:pt>
                <c:pt idx="934">
                  <c:v>3.3571230000000001E-3</c:v>
                </c:pt>
                <c:pt idx="935">
                  <c:v>1.8090879999999999E-3</c:v>
                </c:pt>
                <c:pt idx="936">
                  <c:v>6.08535E-4</c:v>
                </c:pt>
                <c:pt idx="937">
                  <c:v>2.712463E-3</c:v>
                </c:pt>
                <c:pt idx="938">
                  <c:v>5.2262209999999996E-3</c:v>
                </c:pt>
                <c:pt idx="939">
                  <c:v>-3.9755699999999999E-4</c:v>
                </c:pt>
                <c:pt idx="940">
                  <c:v>-4.02884E-4</c:v>
                </c:pt>
                <c:pt idx="941">
                  <c:v>1.8461370000000001E-3</c:v>
                </c:pt>
                <c:pt idx="942">
                  <c:v>4.7567399999999999E-4</c:v>
                </c:pt>
                <c:pt idx="943">
                  <c:v>6.2382099999999999E-4</c:v>
                </c:pt>
                <c:pt idx="944">
                  <c:v>1.288279E-3</c:v>
                </c:pt>
                <c:pt idx="945">
                  <c:v>3.2689920000000001E-3</c:v>
                </c:pt>
                <c:pt idx="946">
                  <c:v>-3.6182089999999998E-3</c:v>
                </c:pt>
                <c:pt idx="947">
                  <c:v>-1.0960239999999999E-3</c:v>
                </c:pt>
                <c:pt idx="948">
                  <c:v>2.3770050000000002E-3</c:v>
                </c:pt>
                <c:pt idx="949">
                  <c:v>3.0765110000000001E-3</c:v>
                </c:pt>
                <c:pt idx="950">
                  <c:v>9.3692799999999996E-4</c:v>
                </c:pt>
                <c:pt idx="951">
                  <c:v>4.1429200000000002E-4</c:v>
                </c:pt>
                <c:pt idx="952">
                  <c:v>-2.9894940000000001E-3</c:v>
                </c:pt>
                <c:pt idx="953">
                  <c:v>-2.0810719999999998E-3</c:v>
                </c:pt>
                <c:pt idx="954">
                  <c:v>-2.0507120000000001E-3</c:v>
                </c:pt>
                <c:pt idx="955">
                  <c:v>-1.43907E-4</c:v>
                </c:pt>
                <c:pt idx="956">
                  <c:v>-1.5855399999999999E-4</c:v>
                </c:pt>
                <c:pt idx="957">
                  <c:v>1.311579E-3</c:v>
                </c:pt>
                <c:pt idx="958">
                  <c:v>2.857278E-3</c:v>
                </c:pt>
                <c:pt idx="959">
                  <c:v>-7.6535899999999996E-4</c:v>
                </c:pt>
                <c:pt idx="960">
                  <c:v>-3.6490300000000002E-3</c:v>
                </c:pt>
                <c:pt idx="961">
                  <c:v>1.4079419999999999E-3</c:v>
                </c:pt>
                <c:pt idx="962">
                  <c:v>-5.1885500000000003E-4</c:v>
                </c:pt>
                <c:pt idx="963">
                  <c:v>-3.039197E-3</c:v>
                </c:pt>
                <c:pt idx="964">
                  <c:v>-9.6965500000000004E-4</c:v>
                </c:pt>
                <c:pt idx="965">
                  <c:v>2.8279580000000002E-3</c:v>
                </c:pt>
                <c:pt idx="966">
                  <c:v>-3.8523149999999998E-3</c:v>
                </c:pt>
                <c:pt idx="967">
                  <c:v>-4.9140920000000001E-3</c:v>
                </c:pt>
                <c:pt idx="968">
                  <c:v>-2.1950049999999999E-3</c:v>
                </c:pt>
                <c:pt idx="969">
                  <c:v>-2.5458799999999998E-4</c:v>
                </c:pt>
                <c:pt idx="970">
                  <c:v>-9.12389E-4</c:v>
                </c:pt>
                <c:pt idx="971">
                  <c:v>-5.6456969999999999E-3</c:v>
                </c:pt>
                <c:pt idx="972">
                  <c:v>-6.802308E-3</c:v>
                </c:pt>
                <c:pt idx="973">
                  <c:v>-2.4766620000000001E-3</c:v>
                </c:pt>
                <c:pt idx="974">
                  <c:v>1.4738710000000001E-3</c:v>
                </c:pt>
                <c:pt idx="975">
                  <c:v>-3.037704E-3</c:v>
                </c:pt>
                <c:pt idx="976">
                  <c:v>-2.8622019999999999E-3</c:v>
                </c:pt>
                <c:pt idx="977">
                  <c:v>-2.2021900000000001E-3</c:v>
                </c:pt>
                <c:pt idx="978">
                  <c:v>-1.1848620000000001E-3</c:v>
                </c:pt>
                <c:pt idx="979">
                  <c:v>-2.9950620000000002E-3</c:v>
                </c:pt>
                <c:pt idx="980">
                  <c:v>-6.4855100000000003E-4</c:v>
                </c:pt>
                <c:pt idx="981">
                  <c:v>3.2501409999999998E-3</c:v>
                </c:pt>
                <c:pt idx="982">
                  <c:v>4.1883729999999996E-3</c:v>
                </c:pt>
                <c:pt idx="983">
                  <c:v>-1.3756E-3</c:v>
                </c:pt>
                <c:pt idx="984">
                  <c:v>-3.7580640000000002E-3</c:v>
                </c:pt>
                <c:pt idx="985">
                  <c:v>-1.91603E-3</c:v>
                </c:pt>
                <c:pt idx="986">
                  <c:v>1.98786E-4</c:v>
                </c:pt>
                <c:pt idx="987">
                  <c:v>1.784929E-3</c:v>
                </c:pt>
                <c:pt idx="988">
                  <c:v>2.3444590000000001E-3</c:v>
                </c:pt>
                <c:pt idx="989">
                  <c:v>1.1990550000000001E-3</c:v>
                </c:pt>
                <c:pt idx="990">
                  <c:v>2.1431459999999999E-3</c:v>
                </c:pt>
                <c:pt idx="991">
                  <c:v>-9.9125600000000004E-4</c:v>
                </c:pt>
                <c:pt idx="992">
                  <c:v>2.1446159999999998E-3</c:v>
                </c:pt>
                <c:pt idx="993">
                  <c:v>5.0338359999999999E-3</c:v>
                </c:pt>
                <c:pt idx="994">
                  <c:v>1.7962309999999999E-3</c:v>
                </c:pt>
                <c:pt idx="995">
                  <c:v>-1.4854779999999999E-3</c:v>
                </c:pt>
                <c:pt idx="996">
                  <c:v>-3.8532600000000002E-4</c:v>
                </c:pt>
                <c:pt idx="997">
                  <c:v>2.1671529999999998E-3</c:v>
                </c:pt>
                <c:pt idx="998">
                  <c:v>-9.0933099999999998E-4</c:v>
                </c:pt>
                <c:pt idx="999">
                  <c:v>3.2900099999999999E-4</c:v>
                </c:pt>
                <c:pt idx="1000">
                  <c:v>3.2361080000000001E-3</c:v>
                </c:pt>
                <c:pt idx="1001">
                  <c:v>5.0664799999999995E-4</c:v>
                </c:pt>
                <c:pt idx="1002">
                  <c:v>2.3333099999999999E-3</c:v>
                </c:pt>
                <c:pt idx="1003">
                  <c:v>5.1882129999999997E-3</c:v>
                </c:pt>
                <c:pt idx="1004">
                  <c:v>3.3087299999999997E-4</c:v>
                </c:pt>
                <c:pt idx="1005">
                  <c:v>1.4025349999999999E-3</c:v>
                </c:pt>
                <c:pt idx="1006" formatCode="0.00E+00">
                  <c:v>-2.1457299999999999E-5</c:v>
                </c:pt>
                <c:pt idx="1007">
                  <c:v>-1.2028360000000001E-3</c:v>
                </c:pt>
                <c:pt idx="1008">
                  <c:v>1.465119E-3</c:v>
                </c:pt>
                <c:pt idx="1009">
                  <c:v>1.9964200000000001E-3</c:v>
                </c:pt>
                <c:pt idx="1010">
                  <c:v>1.336222E-3</c:v>
                </c:pt>
                <c:pt idx="1011">
                  <c:v>2.0625690000000002E-3</c:v>
                </c:pt>
                <c:pt idx="1012">
                  <c:v>2.6828199999999998E-3</c:v>
                </c:pt>
                <c:pt idx="1013">
                  <c:v>1.4375939999999999E-3</c:v>
                </c:pt>
                <c:pt idx="1014">
                  <c:v>-2.64956E-3</c:v>
                </c:pt>
                <c:pt idx="1015">
                  <c:v>1.352919E-3</c:v>
                </c:pt>
                <c:pt idx="1016">
                  <c:v>-8.3273699999999995E-4</c:v>
                </c:pt>
                <c:pt idx="1017">
                  <c:v>-2.3886600000000001E-4</c:v>
                </c:pt>
                <c:pt idx="1018">
                  <c:v>1.5654250000000001E-3</c:v>
                </c:pt>
                <c:pt idx="1019">
                  <c:v>3.4340439999999998E-3</c:v>
                </c:pt>
                <c:pt idx="1020">
                  <c:v>2.107523E-3</c:v>
                </c:pt>
                <c:pt idx="1021">
                  <c:v>-5.8689400000000002E-4</c:v>
                </c:pt>
                <c:pt idx="1022">
                  <c:v>2.1774670000000002E-3</c:v>
                </c:pt>
                <c:pt idx="1023">
                  <c:v>1.631611E-3</c:v>
                </c:pt>
                <c:pt idx="1024">
                  <c:v>-9.4526400000000002E-4</c:v>
                </c:pt>
                <c:pt idx="1025">
                  <c:v>1.7576600000000001E-3</c:v>
                </c:pt>
                <c:pt idx="1026">
                  <c:v>-1.109765E-3</c:v>
                </c:pt>
                <c:pt idx="1027">
                  <c:v>5.6535099999999996E-4</c:v>
                </c:pt>
                <c:pt idx="1028">
                  <c:v>1.5826779999999999E-3</c:v>
                </c:pt>
                <c:pt idx="1029">
                  <c:v>1.9913359999999998E-3</c:v>
                </c:pt>
                <c:pt idx="1030">
                  <c:v>-9.3015199999999995E-4</c:v>
                </c:pt>
                <c:pt idx="1031">
                  <c:v>1.357633E-3</c:v>
                </c:pt>
                <c:pt idx="1032">
                  <c:v>5.4218829999999997E-3</c:v>
                </c:pt>
                <c:pt idx="1033">
                  <c:v>3.5220889999999999E-3</c:v>
                </c:pt>
                <c:pt idx="1034">
                  <c:v>1.6147329999999999E-3</c:v>
                </c:pt>
                <c:pt idx="1035">
                  <c:v>2.2141489999999999E-3</c:v>
                </c:pt>
                <c:pt idx="1036">
                  <c:v>-2.2240089999999999E-3</c:v>
                </c:pt>
                <c:pt idx="1037">
                  <c:v>-8.5032800000000002E-4</c:v>
                </c:pt>
                <c:pt idx="1038">
                  <c:v>5.7233299999999996E-4</c:v>
                </c:pt>
                <c:pt idx="1039">
                  <c:v>2.4849200000000001E-4</c:v>
                </c:pt>
                <c:pt idx="1040">
                  <c:v>-1.33023E-3</c:v>
                </c:pt>
                <c:pt idx="1041">
                  <c:v>5.1922399999999999E-4</c:v>
                </c:pt>
                <c:pt idx="1042">
                  <c:v>4.3038420000000004E-3</c:v>
                </c:pt>
                <c:pt idx="1043">
                  <c:v>2.8546999999999999E-3</c:v>
                </c:pt>
                <c:pt idx="1044">
                  <c:v>-1.5813399999999999E-4</c:v>
                </c:pt>
                <c:pt idx="1045">
                  <c:v>-3.42319E-4</c:v>
                </c:pt>
                <c:pt idx="1046">
                  <c:v>4.1481800000000001E-4</c:v>
                </c:pt>
                <c:pt idx="1047" formatCode="0.00E+00">
                  <c:v>2.8588299999999999E-5</c:v>
                </c:pt>
                <c:pt idx="1048">
                  <c:v>-2.1093969999999998E-3</c:v>
                </c:pt>
                <c:pt idx="1049">
                  <c:v>-1.069515E-3</c:v>
                </c:pt>
                <c:pt idx="1050">
                  <c:v>-2.4160100000000001E-3</c:v>
                </c:pt>
                <c:pt idx="1051">
                  <c:v>4.6660290000000004E-3</c:v>
                </c:pt>
                <c:pt idx="1052">
                  <c:v>4.2494499999999998E-4</c:v>
                </c:pt>
                <c:pt idx="1053" formatCode="0.00E+00">
                  <c:v>-3.1471599999999999E-5</c:v>
                </c:pt>
                <c:pt idx="1054">
                  <c:v>1.007427E-3</c:v>
                </c:pt>
                <c:pt idx="1055">
                  <c:v>7.98283E-4</c:v>
                </c:pt>
                <c:pt idx="1056">
                  <c:v>1.8307900000000001E-3</c:v>
                </c:pt>
                <c:pt idx="1057">
                  <c:v>-7.8524200000000001E-4</c:v>
                </c:pt>
                <c:pt idx="1058">
                  <c:v>-4.011662E-3</c:v>
                </c:pt>
                <c:pt idx="1059">
                  <c:v>1.001589E-3</c:v>
                </c:pt>
                <c:pt idx="1060">
                  <c:v>-1.3222850000000001E-3</c:v>
                </c:pt>
                <c:pt idx="1061">
                  <c:v>-2.4513970000000001E-3</c:v>
                </c:pt>
                <c:pt idx="1062">
                  <c:v>-2.7462089999999999E-3</c:v>
                </c:pt>
                <c:pt idx="1063">
                  <c:v>-1.6384850000000001E-3</c:v>
                </c:pt>
                <c:pt idx="1064">
                  <c:v>-4.0091399999999999E-4</c:v>
                </c:pt>
                <c:pt idx="1065">
                  <c:v>1.0322300000000001E-3</c:v>
                </c:pt>
                <c:pt idx="1066">
                  <c:v>-9.0468700000000005E-4</c:v>
                </c:pt>
                <c:pt idx="1067" formatCode="0.00E+00">
                  <c:v>-1.32383E-5</c:v>
                </c:pt>
                <c:pt idx="1068">
                  <c:v>2.8182350000000001E-3</c:v>
                </c:pt>
                <c:pt idx="1069">
                  <c:v>2.7440599999999999E-4</c:v>
                </c:pt>
                <c:pt idx="1070">
                  <c:v>8.3580000000000004E-4</c:v>
                </c:pt>
                <c:pt idx="1071">
                  <c:v>-3.1697269999999998E-3</c:v>
                </c:pt>
                <c:pt idx="1072">
                  <c:v>-1.04162E-4</c:v>
                </c:pt>
                <c:pt idx="1073">
                  <c:v>1.9944609999999999E-3</c:v>
                </c:pt>
                <c:pt idx="1074">
                  <c:v>-2.157141E-3</c:v>
                </c:pt>
                <c:pt idx="1075">
                  <c:v>8.5133500000000005E-4</c:v>
                </c:pt>
                <c:pt idx="1076">
                  <c:v>4.5491339999999998E-3</c:v>
                </c:pt>
                <c:pt idx="1077">
                  <c:v>1.3665610000000001E-3</c:v>
                </c:pt>
                <c:pt idx="1078">
                  <c:v>-8.7395699999999997E-4</c:v>
                </c:pt>
                <c:pt idx="1079">
                  <c:v>-1.3445060000000001E-3</c:v>
                </c:pt>
                <c:pt idx="1080">
                  <c:v>-2.0707000000000001E-4</c:v>
                </c:pt>
                <c:pt idx="1081">
                  <c:v>1.370888E-3</c:v>
                </c:pt>
                <c:pt idx="1082">
                  <c:v>2.8532029999999999E-3</c:v>
                </c:pt>
                <c:pt idx="1083">
                  <c:v>1.3953539999999999E-3</c:v>
                </c:pt>
                <c:pt idx="1084">
                  <c:v>1.0560669999999999E-3</c:v>
                </c:pt>
                <c:pt idx="1085">
                  <c:v>9.2144999999999998E-4</c:v>
                </c:pt>
                <c:pt idx="1086">
                  <c:v>2.2229369999999999E-3</c:v>
                </c:pt>
                <c:pt idx="1087">
                  <c:v>4.1969310000000001E-3</c:v>
                </c:pt>
                <c:pt idx="1088">
                  <c:v>8.8741999999999998E-4</c:v>
                </c:pt>
                <c:pt idx="1089" formatCode="0.00E+00">
                  <c:v>-9.9407200000000006E-5</c:v>
                </c:pt>
                <c:pt idx="1090">
                  <c:v>3.1075719999999999E-3</c:v>
                </c:pt>
                <c:pt idx="1091">
                  <c:v>1.3383970000000001E-3</c:v>
                </c:pt>
                <c:pt idx="1092">
                  <c:v>-2.6867050000000002E-3</c:v>
                </c:pt>
                <c:pt idx="1093">
                  <c:v>1.9339839999999999E-3</c:v>
                </c:pt>
                <c:pt idx="1094">
                  <c:v>2.896184E-3</c:v>
                </c:pt>
                <c:pt idx="1095">
                  <c:v>3.1522759999999999E-3</c:v>
                </c:pt>
                <c:pt idx="1096">
                  <c:v>1.473153E-3</c:v>
                </c:pt>
                <c:pt idx="1097" formatCode="0.00E+00">
                  <c:v>8.1141499999999996E-5</c:v>
                </c:pt>
                <c:pt idx="1098">
                  <c:v>-2.5532580000000001E-3</c:v>
                </c:pt>
                <c:pt idx="1099">
                  <c:v>2.2505300000000002E-3</c:v>
                </c:pt>
                <c:pt idx="1100">
                  <c:v>2.5013990000000001E-3</c:v>
                </c:pt>
                <c:pt idx="1101">
                  <c:v>9.8301500000000006E-4</c:v>
                </c:pt>
                <c:pt idx="1102">
                  <c:v>-3.5275800000000002E-3</c:v>
                </c:pt>
                <c:pt idx="1103">
                  <c:v>4.3625340000000004E-3</c:v>
                </c:pt>
                <c:pt idx="1104">
                  <c:v>2.9595810000000002E-3</c:v>
                </c:pt>
                <c:pt idx="1105">
                  <c:v>4.21486E-4</c:v>
                </c:pt>
                <c:pt idx="1106">
                  <c:v>5.35579E-3</c:v>
                </c:pt>
                <c:pt idx="1107">
                  <c:v>4.5484460000000003E-3</c:v>
                </c:pt>
                <c:pt idx="1108">
                  <c:v>-5.0144000000000002E-4</c:v>
                </c:pt>
                <c:pt idx="1109">
                  <c:v>7.4551100000000003E-4</c:v>
                </c:pt>
                <c:pt idx="1110">
                  <c:v>1.884279E-3</c:v>
                </c:pt>
                <c:pt idx="1111">
                  <c:v>2.852079E-3</c:v>
                </c:pt>
                <c:pt idx="1112">
                  <c:v>3.705889E-3</c:v>
                </c:pt>
                <c:pt idx="1113">
                  <c:v>2.2437020000000002E-3</c:v>
                </c:pt>
                <c:pt idx="1114">
                  <c:v>2.5875160000000002E-3</c:v>
                </c:pt>
                <c:pt idx="1115">
                  <c:v>2.83675E-4</c:v>
                </c:pt>
                <c:pt idx="1116">
                  <c:v>4.3479260000000002E-3</c:v>
                </c:pt>
                <c:pt idx="1117">
                  <c:v>2.8787029999999998E-3</c:v>
                </c:pt>
                <c:pt idx="1118">
                  <c:v>1.454178E-3</c:v>
                </c:pt>
                <c:pt idx="1119">
                  <c:v>2.1506839999999999E-3</c:v>
                </c:pt>
                <c:pt idx="1120">
                  <c:v>3.440453E-3</c:v>
                </c:pt>
                <c:pt idx="1121">
                  <c:v>-3.295531E-3</c:v>
                </c:pt>
                <c:pt idx="1122">
                  <c:v>-2.249175E-3</c:v>
                </c:pt>
                <c:pt idx="1123">
                  <c:v>8.6771299999999999E-4</c:v>
                </c:pt>
                <c:pt idx="1124">
                  <c:v>3.030732E-3</c:v>
                </c:pt>
                <c:pt idx="1125">
                  <c:v>1.2353780000000001E-3</c:v>
                </c:pt>
                <c:pt idx="1126" formatCode="0.00E+00">
                  <c:v>9.9007500000000004E-5</c:v>
                </c:pt>
                <c:pt idx="1127">
                  <c:v>2.941852E-3</c:v>
                </c:pt>
                <c:pt idx="1128">
                  <c:v>-2.319223E-3</c:v>
                </c:pt>
                <c:pt idx="1129">
                  <c:v>-2.4768329999999999E-3</c:v>
                </c:pt>
                <c:pt idx="1130">
                  <c:v>4.38264E-4</c:v>
                </c:pt>
                <c:pt idx="1131">
                  <c:v>1.3659029999999999E-3</c:v>
                </c:pt>
                <c:pt idx="1132">
                  <c:v>1.9502E-3</c:v>
                </c:pt>
                <c:pt idx="1133">
                  <c:v>-4.4225800000000001E-4</c:v>
                </c:pt>
                <c:pt idx="1134">
                  <c:v>9.4817800000000004E-4</c:v>
                </c:pt>
                <c:pt idx="1135">
                  <c:v>1.908514E-3</c:v>
                </c:pt>
                <c:pt idx="1136">
                  <c:v>3.0542059999999998E-3</c:v>
                </c:pt>
                <c:pt idx="1137">
                  <c:v>1.239794E-3</c:v>
                </c:pt>
                <c:pt idx="1138">
                  <c:v>2.4424780000000001E-3</c:v>
                </c:pt>
                <c:pt idx="1139">
                  <c:v>5.7329970000000001E-3</c:v>
                </c:pt>
                <c:pt idx="1140">
                  <c:v>3.432292E-3</c:v>
                </c:pt>
                <c:pt idx="1141">
                  <c:v>1.9700759999999999E-3</c:v>
                </c:pt>
                <c:pt idx="1142">
                  <c:v>3.343469E-3</c:v>
                </c:pt>
                <c:pt idx="1143">
                  <c:v>2.892085E-3</c:v>
                </c:pt>
                <c:pt idx="1144">
                  <c:v>4.7770709999999999E-3</c:v>
                </c:pt>
                <c:pt idx="1145">
                  <c:v>3.556544E-3</c:v>
                </c:pt>
                <c:pt idx="1146">
                  <c:v>1.505377E-3</c:v>
                </c:pt>
                <c:pt idx="1147">
                  <c:v>3.7232580000000001E-3</c:v>
                </c:pt>
                <c:pt idx="1148">
                  <c:v>3.6265849999999999E-3</c:v>
                </c:pt>
                <c:pt idx="1149">
                  <c:v>2.7009069999999998E-3</c:v>
                </c:pt>
                <c:pt idx="1150">
                  <c:v>2.9328679999999999E-3</c:v>
                </c:pt>
                <c:pt idx="1151">
                  <c:v>8.0708600000000004E-4</c:v>
                </c:pt>
                <c:pt idx="1152">
                  <c:v>-1.8387699999999999E-4</c:v>
                </c:pt>
                <c:pt idx="1153">
                  <c:v>3.1723299999999999E-4</c:v>
                </c:pt>
                <c:pt idx="1154">
                  <c:v>2.053348E-3</c:v>
                </c:pt>
                <c:pt idx="1155">
                  <c:v>5.7053200000000001E-4</c:v>
                </c:pt>
                <c:pt idx="1156">
                  <c:v>9.3911299999999999E-4</c:v>
                </c:pt>
                <c:pt idx="1157">
                  <c:v>2.7124359999999999E-3</c:v>
                </c:pt>
                <c:pt idx="1158">
                  <c:v>2.1252089999999999E-3</c:v>
                </c:pt>
                <c:pt idx="1159">
                  <c:v>4.9537599999999995E-4</c:v>
                </c:pt>
                <c:pt idx="1160">
                  <c:v>1.6953960000000001E-3</c:v>
                </c:pt>
                <c:pt idx="1161">
                  <c:v>2.4598670000000001E-3</c:v>
                </c:pt>
                <c:pt idx="1162">
                  <c:v>1.054517E-3</c:v>
                </c:pt>
                <c:pt idx="1163">
                  <c:v>2.6330199999999998E-4</c:v>
                </c:pt>
                <c:pt idx="1164">
                  <c:v>4.0617689999999998E-3</c:v>
                </c:pt>
                <c:pt idx="1165">
                  <c:v>5.2738610000000003E-3</c:v>
                </c:pt>
                <c:pt idx="1166">
                  <c:v>5.1308500000000002E-3</c:v>
                </c:pt>
                <c:pt idx="1167">
                  <c:v>2.2641419999999998E-3</c:v>
                </c:pt>
                <c:pt idx="1168">
                  <c:v>1.4164570000000001E-3</c:v>
                </c:pt>
                <c:pt idx="1169">
                  <c:v>1.1124889999999999E-3</c:v>
                </c:pt>
                <c:pt idx="1170">
                  <c:v>2.3412709999999998E-3</c:v>
                </c:pt>
                <c:pt idx="1171">
                  <c:v>2.2174550000000001E-3</c:v>
                </c:pt>
                <c:pt idx="1172">
                  <c:v>-2.2572900000000001E-4</c:v>
                </c:pt>
                <c:pt idx="1173">
                  <c:v>6.4622840000000004E-3</c:v>
                </c:pt>
                <c:pt idx="1174">
                  <c:v>2.7229400000000001E-3</c:v>
                </c:pt>
                <c:pt idx="1175">
                  <c:v>2.2372410000000001E-3</c:v>
                </c:pt>
                <c:pt idx="1176">
                  <c:v>3.6404599999999999E-3</c:v>
                </c:pt>
                <c:pt idx="1177">
                  <c:v>1.5556770000000001E-3</c:v>
                </c:pt>
                <c:pt idx="1178">
                  <c:v>2.2422399999999999E-3</c:v>
                </c:pt>
                <c:pt idx="1179">
                  <c:v>3.3372929999999999E-3</c:v>
                </c:pt>
                <c:pt idx="1180">
                  <c:v>3.0281000000000001E-3</c:v>
                </c:pt>
                <c:pt idx="1181">
                  <c:v>1.2058010000000001E-3</c:v>
                </c:pt>
                <c:pt idx="1182">
                  <c:v>2.4599799999999998E-4</c:v>
                </c:pt>
                <c:pt idx="1183" formatCode="0.00E+00">
                  <c:v>-9.2325799999999996E-5</c:v>
                </c:pt>
                <c:pt idx="1184">
                  <c:v>4.6315890000000002E-3</c:v>
                </c:pt>
                <c:pt idx="1185">
                  <c:v>3.7396740000000001E-3</c:v>
                </c:pt>
                <c:pt idx="1186">
                  <c:v>-5.2244900000000003E-4</c:v>
                </c:pt>
                <c:pt idx="1187">
                  <c:v>8.4223700000000002E-4</c:v>
                </c:pt>
                <c:pt idx="1188">
                  <c:v>3.0033920000000001E-3</c:v>
                </c:pt>
                <c:pt idx="1189">
                  <c:v>1.2668060000000001E-3</c:v>
                </c:pt>
                <c:pt idx="1190">
                  <c:v>8.5135199999999999E-4</c:v>
                </c:pt>
                <c:pt idx="1191">
                  <c:v>6.1736400000000002E-4</c:v>
                </c:pt>
                <c:pt idx="1192">
                  <c:v>-3.9596899999999998E-4</c:v>
                </c:pt>
                <c:pt idx="1193">
                  <c:v>-1.8009300000000001E-3</c:v>
                </c:pt>
                <c:pt idx="1194">
                  <c:v>1.3874060000000001E-3</c:v>
                </c:pt>
                <c:pt idx="1195">
                  <c:v>5.9466499999999997E-4</c:v>
                </c:pt>
                <c:pt idx="1196">
                  <c:v>2.6940340000000001E-3</c:v>
                </c:pt>
                <c:pt idx="1197">
                  <c:v>7.0709600000000005E-4</c:v>
                </c:pt>
                <c:pt idx="1198">
                  <c:v>-2.3267769999999999E-3</c:v>
                </c:pt>
                <c:pt idx="1199">
                  <c:v>-1.292732E-3</c:v>
                </c:pt>
                <c:pt idx="1200">
                  <c:v>-1.285275E-3</c:v>
                </c:pt>
                <c:pt idx="1201">
                  <c:v>6.0083100000000002E-4</c:v>
                </c:pt>
                <c:pt idx="1202">
                  <c:v>9.8858699999999997E-4</c:v>
                </c:pt>
                <c:pt idx="1203">
                  <c:v>-5.9437599999999998E-4</c:v>
                </c:pt>
                <c:pt idx="1204">
                  <c:v>-3.0005420000000001E-3</c:v>
                </c:pt>
                <c:pt idx="1205">
                  <c:v>2.6297310000000002E-3</c:v>
                </c:pt>
                <c:pt idx="1206">
                  <c:v>1.7668670000000001E-3</c:v>
                </c:pt>
                <c:pt idx="1207">
                  <c:v>-2.1387210000000001E-3</c:v>
                </c:pt>
                <c:pt idx="1208">
                  <c:v>-2.5978500000000001E-3</c:v>
                </c:pt>
                <c:pt idx="1209">
                  <c:v>1.550823E-3</c:v>
                </c:pt>
                <c:pt idx="1210">
                  <c:v>1.4903690000000001E-3</c:v>
                </c:pt>
                <c:pt idx="1211">
                  <c:v>3.669472E-3</c:v>
                </c:pt>
                <c:pt idx="1212">
                  <c:v>1.129349E-3</c:v>
                </c:pt>
                <c:pt idx="1213">
                  <c:v>1.908156E-3</c:v>
                </c:pt>
                <c:pt idx="1214">
                  <c:v>1.092696E-3</c:v>
                </c:pt>
                <c:pt idx="1215">
                  <c:v>1.385839E-3</c:v>
                </c:pt>
                <c:pt idx="1216">
                  <c:v>9.6106499999999999E-4</c:v>
                </c:pt>
                <c:pt idx="1217">
                  <c:v>2.3438500000000001E-4</c:v>
                </c:pt>
                <c:pt idx="1218">
                  <c:v>-2.1041369999999998E-3</c:v>
                </c:pt>
                <c:pt idx="1219">
                  <c:v>1.576921E-3</c:v>
                </c:pt>
                <c:pt idx="1220">
                  <c:v>3.204911E-3</c:v>
                </c:pt>
                <c:pt idx="1221">
                  <c:v>-2.037067E-3</c:v>
                </c:pt>
                <c:pt idx="1222">
                  <c:v>-8.1813800000000005E-4</c:v>
                </c:pt>
                <c:pt idx="1223">
                  <c:v>1.252261E-3</c:v>
                </c:pt>
                <c:pt idx="1224">
                  <c:v>1.0554539999999999E-3</c:v>
                </c:pt>
                <c:pt idx="1225">
                  <c:v>-9.0217300000000004E-4</c:v>
                </c:pt>
                <c:pt idx="1226">
                  <c:v>-4.4548299999999999E-3</c:v>
                </c:pt>
                <c:pt idx="1227">
                  <c:v>5.3126200000000001E-4</c:v>
                </c:pt>
                <c:pt idx="1228">
                  <c:v>-1.1521229999999999E-3</c:v>
                </c:pt>
                <c:pt idx="1229">
                  <c:v>1.894574E-3</c:v>
                </c:pt>
                <c:pt idx="1230">
                  <c:v>-6.2743900000000003E-4</c:v>
                </c:pt>
                <c:pt idx="1231">
                  <c:v>-2.3897950000000001E-3</c:v>
                </c:pt>
                <c:pt idx="1232">
                  <c:v>-1.765284E-3</c:v>
                </c:pt>
                <c:pt idx="1233">
                  <c:v>-1.8725269999999999E-3</c:v>
                </c:pt>
                <c:pt idx="1234">
                  <c:v>-1.2496129999999999E-3</c:v>
                </c:pt>
                <c:pt idx="1235">
                  <c:v>-4.0888519999999996E-3</c:v>
                </c:pt>
                <c:pt idx="1236">
                  <c:v>-1.331149E-3</c:v>
                </c:pt>
                <c:pt idx="1237">
                  <c:v>-1.3678989999999999E-3</c:v>
                </c:pt>
                <c:pt idx="1238">
                  <c:v>-1.389737E-3</c:v>
                </c:pt>
                <c:pt idx="1239">
                  <c:v>-1.619749E-3</c:v>
                </c:pt>
                <c:pt idx="1240">
                  <c:v>-4.7698700000000001E-4</c:v>
                </c:pt>
                <c:pt idx="1241">
                  <c:v>-3.139415E-3</c:v>
                </c:pt>
                <c:pt idx="1242">
                  <c:v>-9.7479800000000003E-4</c:v>
                </c:pt>
                <c:pt idx="1243">
                  <c:v>-4.0197619999999996E-3</c:v>
                </c:pt>
                <c:pt idx="1244">
                  <c:v>5.8724000000000005E-4</c:v>
                </c:pt>
                <c:pt idx="1245">
                  <c:v>2.080878E-3</c:v>
                </c:pt>
                <c:pt idx="1246">
                  <c:v>-5.0665140000000003E-3</c:v>
                </c:pt>
                <c:pt idx="1247">
                  <c:v>-3.7025500000000002E-3</c:v>
                </c:pt>
                <c:pt idx="1248">
                  <c:v>3.4518899999999998E-4</c:v>
                </c:pt>
                <c:pt idx="1249">
                  <c:v>3.6092020000000002E-3</c:v>
                </c:pt>
                <c:pt idx="1250">
                  <c:v>-2.1589600000000001E-4</c:v>
                </c:pt>
                <c:pt idx="1251">
                  <c:v>-2.1080719999999999E-3</c:v>
                </c:pt>
                <c:pt idx="1252">
                  <c:v>1.7726860000000001E-3</c:v>
                </c:pt>
                <c:pt idx="1253">
                  <c:v>3.7876400000000002E-4</c:v>
                </c:pt>
                <c:pt idx="1254">
                  <c:v>4.6451799999999997E-4</c:v>
                </c:pt>
                <c:pt idx="1255">
                  <c:v>-1.3503429999999999E-3</c:v>
                </c:pt>
                <c:pt idx="1256">
                  <c:v>-1.884574E-3</c:v>
                </c:pt>
                <c:pt idx="1257">
                  <c:v>-9.04443E-4</c:v>
                </c:pt>
                <c:pt idx="1258">
                  <c:v>2.9651299999999998E-3</c:v>
                </c:pt>
                <c:pt idx="1259">
                  <c:v>2.079072E-3</c:v>
                </c:pt>
                <c:pt idx="1260">
                  <c:v>-1.862673E-3</c:v>
                </c:pt>
                <c:pt idx="1261">
                  <c:v>9.8449299999999991E-4</c:v>
                </c:pt>
                <c:pt idx="1262">
                  <c:v>2.6890099999999999E-4</c:v>
                </c:pt>
                <c:pt idx="1263">
                  <c:v>-7.5561699999999999E-4</c:v>
                </c:pt>
                <c:pt idx="1264" formatCode="0.00E+00">
                  <c:v>2.05275E-6</c:v>
                </c:pt>
                <c:pt idx="1265">
                  <c:v>-4.15265E-4</c:v>
                </c:pt>
                <c:pt idx="1266">
                  <c:v>6.2390099999999995E-4</c:v>
                </c:pt>
                <c:pt idx="1267">
                  <c:v>-3.825237E-3</c:v>
                </c:pt>
                <c:pt idx="1268">
                  <c:v>-2.3546399999999999E-3</c:v>
                </c:pt>
                <c:pt idx="1269">
                  <c:v>-1.122765E-3</c:v>
                </c:pt>
                <c:pt idx="1270">
                  <c:v>-2.7536850000000001E-3</c:v>
                </c:pt>
                <c:pt idx="1271">
                  <c:v>-2.8612400000000001E-4</c:v>
                </c:pt>
                <c:pt idx="1272">
                  <c:v>-1.6312869999999999E-3</c:v>
                </c:pt>
                <c:pt idx="1273">
                  <c:v>-1.10827E-4</c:v>
                </c:pt>
                <c:pt idx="1274">
                  <c:v>2.8305499999999999E-4</c:v>
                </c:pt>
                <c:pt idx="1275">
                  <c:v>-3.5519549999999999E-3</c:v>
                </c:pt>
                <c:pt idx="1276">
                  <c:v>-2.9681899999999999E-3</c:v>
                </c:pt>
                <c:pt idx="1277">
                  <c:v>-2.0864360000000001E-3</c:v>
                </c:pt>
                <c:pt idx="1278">
                  <c:v>2.125353E-3</c:v>
                </c:pt>
                <c:pt idx="1279">
                  <c:v>-4.4020700000000002E-4</c:v>
                </c:pt>
                <c:pt idx="1280">
                  <c:v>1.2464900000000001E-4</c:v>
                </c:pt>
                <c:pt idx="1281">
                  <c:v>3.4235200000000002E-3</c:v>
                </c:pt>
                <c:pt idx="1282">
                  <c:v>2.4075239999999999E-3</c:v>
                </c:pt>
                <c:pt idx="1283">
                  <c:v>-7.2220499999999996E-4</c:v>
                </c:pt>
                <c:pt idx="1284">
                  <c:v>-3.3187870000000001E-3</c:v>
                </c:pt>
                <c:pt idx="1285">
                  <c:v>-1.881859E-3</c:v>
                </c:pt>
                <c:pt idx="1286">
                  <c:v>-2.975087E-3</c:v>
                </c:pt>
                <c:pt idx="1287">
                  <c:v>2.0438710000000001E-3</c:v>
                </c:pt>
                <c:pt idx="1288">
                  <c:v>4.876409E-3</c:v>
                </c:pt>
                <c:pt idx="1289">
                  <c:v>-5.5111350000000003E-3</c:v>
                </c:pt>
                <c:pt idx="1290">
                  <c:v>-1.406671E-3</c:v>
                </c:pt>
                <c:pt idx="1291">
                  <c:v>3.8171049999999999E-3</c:v>
                </c:pt>
                <c:pt idx="1292">
                  <c:v>5.5899300000000003E-4</c:v>
                </c:pt>
                <c:pt idx="1293">
                  <c:v>-5.2336699999999995E-4</c:v>
                </c:pt>
                <c:pt idx="1294">
                  <c:v>-1.6743859999999999E-3</c:v>
                </c:pt>
                <c:pt idx="1295">
                  <c:v>1.896048E-3</c:v>
                </c:pt>
                <c:pt idx="1296">
                  <c:v>9.9962800000000002E-4</c:v>
                </c:pt>
                <c:pt idx="1297">
                  <c:v>-5.7702899999999995E-4</c:v>
                </c:pt>
                <c:pt idx="1298">
                  <c:v>-6.4817900000000003E-3</c:v>
                </c:pt>
                <c:pt idx="1299">
                  <c:v>-1.5125970000000001E-3</c:v>
                </c:pt>
                <c:pt idx="1300">
                  <c:v>8.7496280000000006E-3</c:v>
                </c:pt>
                <c:pt idx="1301">
                  <c:v>-1.1954499999999999E-4</c:v>
                </c:pt>
                <c:pt idx="1302">
                  <c:v>-6.0581280000000003E-3</c:v>
                </c:pt>
                <c:pt idx="1303">
                  <c:v>4.9759940000000001E-3</c:v>
                </c:pt>
                <c:pt idx="1304">
                  <c:v>1.5666149999999999E-3</c:v>
                </c:pt>
                <c:pt idx="1305">
                  <c:v>-8.5479360000000008E-3</c:v>
                </c:pt>
                <c:pt idx="1306">
                  <c:v>1.190979E-3</c:v>
                </c:pt>
                <c:pt idx="1307">
                  <c:v>2.3992369999999998E-3</c:v>
                </c:pt>
                <c:pt idx="1308">
                  <c:v>-1.039702E-3</c:v>
                </c:pt>
                <c:pt idx="1309">
                  <c:v>8.9167080000000006E-3</c:v>
                </c:pt>
                <c:pt idx="1310">
                  <c:v>-1.2041039999999999E-3</c:v>
                </c:pt>
                <c:pt idx="1311">
                  <c:v>-8.6221560000000006E-3</c:v>
                </c:pt>
                <c:pt idx="1312">
                  <c:v>3.991639E-3</c:v>
                </c:pt>
                <c:pt idx="1313">
                  <c:v>4.9868129999999997E-3</c:v>
                </c:pt>
                <c:pt idx="1314">
                  <c:v>-2.29254E-4</c:v>
                </c:pt>
                <c:pt idx="1315">
                  <c:v>-3.9660349999999997E-3</c:v>
                </c:pt>
                <c:pt idx="1316">
                  <c:v>1.65643E-3</c:v>
                </c:pt>
                <c:pt idx="1317">
                  <c:v>-1.378137E-3</c:v>
                </c:pt>
                <c:pt idx="1318">
                  <c:v>-4.2000220000000003E-3</c:v>
                </c:pt>
                <c:pt idx="1319">
                  <c:v>-4.9851699999999997E-4</c:v>
                </c:pt>
                <c:pt idx="1320">
                  <c:v>7.0310100000000003E-4</c:v>
                </c:pt>
                <c:pt idx="1321">
                  <c:v>4.1098209999999996E-3</c:v>
                </c:pt>
                <c:pt idx="1322">
                  <c:v>4.9239490000000004E-3</c:v>
                </c:pt>
                <c:pt idx="1323">
                  <c:v>-6.378061E-3</c:v>
                </c:pt>
                <c:pt idx="1324">
                  <c:v>-8.523503E-3</c:v>
                </c:pt>
                <c:pt idx="1325">
                  <c:v>-1.302992E-3</c:v>
                </c:pt>
                <c:pt idx="1326">
                  <c:v>4.4305280000000004E-3</c:v>
                </c:pt>
                <c:pt idx="1327">
                  <c:v>1.217842E-3</c:v>
                </c:pt>
                <c:pt idx="1328">
                  <c:v>-3.8767850000000002E-3</c:v>
                </c:pt>
                <c:pt idx="1329">
                  <c:v>3.2838920000000001E-3</c:v>
                </c:pt>
                <c:pt idx="1330">
                  <c:v>2.676159E-3</c:v>
                </c:pt>
                <c:pt idx="1331">
                  <c:v>-3.3881620000000001E-3</c:v>
                </c:pt>
                <c:pt idx="1332">
                  <c:v>6.9686100000000001E-4</c:v>
                </c:pt>
                <c:pt idx="1333">
                  <c:v>1.022631E-3</c:v>
                </c:pt>
                <c:pt idx="1334">
                  <c:v>8.3301399999999998E-4</c:v>
                </c:pt>
                <c:pt idx="1335">
                  <c:v>5.899779E-3</c:v>
                </c:pt>
                <c:pt idx="1336">
                  <c:v>2.9465989999999998E-3</c:v>
                </c:pt>
                <c:pt idx="1337">
                  <c:v>-5.346951E-3</c:v>
                </c:pt>
                <c:pt idx="1338">
                  <c:v>9.6695489999999995E-3</c:v>
                </c:pt>
                <c:pt idx="1339">
                  <c:v>9.6995610000000006E-3</c:v>
                </c:pt>
                <c:pt idx="1340">
                  <c:v>7.4601300000000001E-4</c:v>
                </c:pt>
                <c:pt idx="1341">
                  <c:v>6.9256279999999996E-3</c:v>
                </c:pt>
                <c:pt idx="1342">
                  <c:v>3.2629830000000001E-3</c:v>
                </c:pt>
                <c:pt idx="1343">
                  <c:v>-5.8640200000000002E-3</c:v>
                </c:pt>
                <c:pt idx="1344">
                  <c:v>3.5875389999999998E-3</c:v>
                </c:pt>
                <c:pt idx="1345">
                  <c:v>9.4609059999999998E-3</c:v>
                </c:pt>
                <c:pt idx="1346">
                  <c:v>6.136748E-3</c:v>
                </c:pt>
                <c:pt idx="1347">
                  <c:v>8.2702250000000008E-3</c:v>
                </c:pt>
                <c:pt idx="1348" formatCode="0.00E+00">
                  <c:v>5.0111400000000003E-5</c:v>
                </c:pt>
                <c:pt idx="1349">
                  <c:v>-3.280603E-3</c:v>
                </c:pt>
                <c:pt idx="1350">
                  <c:v>2.4071100000000001E-3</c:v>
                </c:pt>
                <c:pt idx="1351">
                  <c:v>9.9738480000000004E-3</c:v>
                </c:pt>
                <c:pt idx="1352">
                  <c:v>5.8675200000000002E-3</c:v>
                </c:pt>
                <c:pt idx="1353">
                  <c:v>1.8978000000000001E-3</c:v>
                </c:pt>
                <c:pt idx="1354">
                  <c:v>1.0434579999999999E-3</c:v>
                </c:pt>
                <c:pt idx="1355">
                  <c:v>2.75362E-3</c:v>
                </c:pt>
                <c:pt idx="1356">
                  <c:v>-5.5221530000000001E-3</c:v>
                </c:pt>
                <c:pt idx="1357">
                  <c:v>5.7366780000000003E-3</c:v>
                </c:pt>
                <c:pt idx="1358">
                  <c:v>9.2722900000000007E-3</c:v>
                </c:pt>
                <c:pt idx="1359">
                  <c:v>-7.2416600000000005E-4</c:v>
                </c:pt>
                <c:pt idx="1360">
                  <c:v>6.6908740000000003E-3</c:v>
                </c:pt>
                <c:pt idx="1361">
                  <c:v>4.1257020000000002E-3</c:v>
                </c:pt>
                <c:pt idx="1362">
                  <c:v>-1.2776315999999999E-2</c:v>
                </c:pt>
                <c:pt idx="1363">
                  <c:v>5.3387670000000003E-3</c:v>
                </c:pt>
                <c:pt idx="1364">
                  <c:v>1.2127963E-2</c:v>
                </c:pt>
                <c:pt idx="1365">
                  <c:v>-1.438129E-3</c:v>
                </c:pt>
                <c:pt idx="1366">
                  <c:v>3.3326580000000001E-3</c:v>
                </c:pt>
                <c:pt idx="1367">
                  <c:v>6.9642089999999999E-3</c:v>
                </c:pt>
                <c:pt idx="1368">
                  <c:v>1.03841E-3</c:v>
                </c:pt>
                <c:pt idx="1369">
                  <c:v>1.7237750000000001E-3</c:v>
                </c:pt>
                <c:pt idx="1370">
                  <c:v>2.1149939999999998E-3</c:v>
                </c:pt>
                <c:pt idx="1371">
                  <c:v>7.4726100000000004E-4</c:v>
                </c:pt>
                <c:pt idx="1372">
                  <c:v>3.5470430000000002E-3</c:v>
                </c:pt>
                <c:pt idx="1373">
                  <c:v>3.4275880000000001E-3</c:v>
                </c:pt>
                <c:pt idx="1374" formatCode="0.00E+00">
                  <c:v>6.2683900000000005E-5</c:v>
                </c:pt>
                <c:pt idx="1375">
                  <c:v>-5.3983600000000003E-4</c:v>
                </c:pt>
                <c:pt idx="1376">
                  <c:v>5.4674559999999999E-3</c:v>
                </c:pt>
                <c:pt idx="1377">
                  <c:v>5.2248149999999998E-3</c:v>
                </c:pt>
                <c:pt idx="1378">
                  <c:v>2.8705800000000002E-3</c:v>
                </c:pt>
                <c:pt idx="1379">
                  <c:v>-1.0933329999999999E-3</c:v>
                </c:pt>
                <c:pt idx="1380">
                  <c:v>-3.036642E-3</c:v>
                </c:pt>
                <c:pt idx="1381">
                  <c:v>3.1329019999999999E-3</c:v>
                </c:pt>
                <c:pt idx="1382">
                  <c:v>2.1499290000000001E-3</c:v>
                </c:pt>
                <c:pt idx="1383">
                  <c:v>-1.1982239999999999E-3</c:v>
                </c:pt>
                <c:pt idx="1384">
                  <c:v>-5.8303300000000005E-4</c:v>
                </c:pt>
                <c:pt idx="1385">
                  <c:v>5.9870990000000001E-3</c:v>
                </c:pt>
                <c:pt idx="1386">
                  <c:v>2.0197879999999998E-3</c:v>
                </c:pt>
                <c:pt idx="1387">
                  <c:v>-7.4279499999999998E-4</c:v>
                </c:pt>
                <c:pt idx="1388">
                  <c:v>-1.6089500000000001E-4</c:v>
                </c:pt>
                <c:pt idx="1389">
                  <c:v>4.654119E-3</c:v>
                </c:pt>
                <c:pt idx="1390">
                  <c:v>2.967805E-3</c:v>
                </c:pt>
                <c:pt idx="1391">
                  <c:v>6.9747600000000004E-4</c:v>
                </c:pt>
                <c:pt idx="1392">
                  <c:v>1.1621979999999999E-3</c:v>
                </c:pt>
                <c:pt idx="1393">
                  <c:v>4.2720079999999999E-3</c:v>
                </c:pt>
                <c:pt idx="1394">
                  <c:v>7.1540809999999996E-3</c:v>
                </c:pt>
                <c:pt idx="1395">
                  <c:v>8.9093109999999996E-3</c:v>
                </c:pt>
                <c:pt idx="1396">
                  <c:v>1.34913E-3</c:v>
                </c:pt>
                <c:pt idx="1397">
                  <c:v>-2.6495329999999999E-3</c:v>
                </c:pt>
                <c:pt idx="1398">
                  <c:v>9.7687880000000005E-3</c:v>
                </c:pt>
                <c:pt idx="1399">
                  <c:v>2.172776E-3</c:v>
                </c:pt>
                <c:pt idx="1400">
                  <c:v>-1.0632502E-2</c:v>
                </c:pt>
                <c:pt idx="1401">
                  <c:v>2.3854803000000001E-2</c:v>
                </c:pt>
                <c:pt idx="1402">
                  <c:v>2.4026842999999999E-2</c:v>
                </c:pt>
                <c:pt idx="1403">
                  <c:v>-1.532325E-2</c:v>
                </c:pt>
                <c:pt idx="1404">
                  <c:v>-2.4029239999999999E-3</c:v>
                </c:pt>
                <c:pt idx="1405">
                  <c:v>1.7773655999999999E-2</c:v>
                </c:pt>
                <c:pt idx="1406">
                  <c:v>-6.347391E-3</c:v>
                </c:pt>
                <c:pt idx="1407">
                  <c:v>7.3094259999999999E-3</c:v>
                </c:pt>
                <c:pt idx="1408">
                  <c:v>9.9691250000000006E-3</c:v>
                </c:pt>
                <c:pt idx="1409">
                  <c:v>5.6182610000000003E-3</c:v>
                </c:pt>
                <c:pt idx="1410">
                  <c:v>4.5623180000000001E-3</c:v>
                </c:pt>
                <c:pt idx="1411">
                  <c:v>-5.6130899999999996E-4</c:v>
                </c:pt>
                <c:pt idx="1412">
                  <c:v>4.0592759999999997E-3</c:v>
                </c:pt>
                <c:pt idx="1413">
                  <c:v>1.0194893E-2</c:v>
                </c:pt>
                <c:pt idx="1414">
                  <c:v>9.6774410000000002E-3</c:v>
                </c:pt>
                <c:pt idx="1415">
                  <c:v>5.9773819999999998E-3</c:v>
                </c:pt>
                <c:pt idx="1416">
                  <c:v>3.1999709999999998E-3</c:v>
                </c:pt>
                <c:pt idx="1417">
                  <c:v>6.5792800000000001E-4</c:v>
                </c:pt>
                <c:pt idx="1418">
                  <c:v>6.111816E-3</c:v>
                </c:pt>
                <c:pt idx="1419">
                  <c:v>7.4974159999999998E-3</c:v>
                </c:pt>
                <c:pt idx="1420">
                  <c:v>5.9221569999999999E-3</c:v>
                </c:pt>
                <c:pt idx="1421">
                  <c:v>6.1298910000000002E-3</c:v>
                </c:pt>
                <c:pt idx="1422">
                  <c:v>8.1243319999999997E-3</c:v>
                </c:pt>
                <c:pt idx="1423">
                  <c:v>4.4958810000000002E-3</c:v>
                </c:pt>
                <c:pt idx="1424">
                  <c:v>4.5366269999999997E-3</c:v>
                </c:pt>
                <c:pt idx="1425">
                  <c:v>1.5684659999999999E-3</c:v>
                </c:pt>
                <c:pt idx="1426">
                  <c:v>6.3009030000000001E-3</c:v>
                </c:pt>
                <c:pt idx="1427">
                  <c:v>9.7067209999999998E-3</c:v>
                </c:pt>
                <c:pt idx="1428">
                  <c:v>2.802742E-3</c:v>
                </c:pt>
                <c:pt idx="1429">
                  <c:v>4.1265010000000003E-3</c:v>
                </c:pt>
                <c:pt idx="1430">
                  <c:v>4.8133300000000002E-3</c:v>
                </c:pt>
                <c:pt idx="1431">
                  <c:v>5.7829179999999997E-3</c:v>
                </c:pt>
                <c:pt idx="1432">
                  <c:v>4.9514789999999999E-3</c:v>
                </c:pt>
                <c:pt idx="1433">
                  <c:v>-8.3190100000000002E-4</c:v>
                </c:pt>
                <c:pt idx="1434">
                  <c:v>-1.177579E-3</c:v>
                </c:pt>
                <c:pt idx="1435">
                  <c:v>5.8584299999999995E-4</c:v>
                </c:pt>
                <c:pt idx="1436">
                  <c:v>6.1742200000000002E-3</c:v>
                </c:pt>
                <c:pt idx="1437">
                  <c:v>-7.2838799999999995E-4</c:v>
                </c:pt>
                <c:pt idx="1438">
                  <c:v>3.1237600000000001E-4</c:v>
                </c:pt>
                <c:pt idx="1439">
                  <c:v>1.0027746000000001E-2</c:v>
                </c:pt>
                <c:pt idx="1440">
                  <c:v>7.427169E-3</c:v>
                </c:pt>
                <c:pt idx="1441">
                  <c:v>-9.680658E-3</c:v>
                </c:pt>
                <c:pt idx="1442">
                  <c:v>-4.3040020000000003E-3</c:v>
                </c:pt>
                <c:pt idx="1443">
                  <c:v>4.4153250000000003E-3</c:v>
                </c:pt>
                <c:pt idx="1444">
                  <c:v>2.3982470000000001E-3</c:v>
                </c:pt>
                <c:pt idx="1445">
                  <c:v>5.8163870000000001E-3</c:v>
                </c:pt>
                <c:pt idx="1446">
                  <c:v>6.2028109999999999E-3</c:v>
                </c:pt>
                <c:pt idx="1447">
                  <c:v>-6.2651500000000001E-4</c:v>
                </c:pt>
                <c:pt idx="1448">
                  <c:v>5.6232000000000005E-4</c:v>
                </c:pt>
                <c:pt idx="1449">
                  <c:v>1.2309482E-2</c:v>
                </c:pt>
                <c:pt idx="1450">
                  <c:v>2.2512300000000001E-4</c:v>
                </c:pt>
                <c:pt idx="1451">
                  <c:v>6.6395430000000004E-3</c:v>
                </c:pt>
                <c:pt idx="1452">
                  <c:v>1.2604492E-2</c:v>
                </c:pt>
                <c:pt idx="1453">
                  <c:v>3.083372E-3</c:v>
                </c:pt>
                <c:pt idx="1454">
                  <c:v>7.247224E-3</c:v>
                </c:pt>
                <c:pt idx="1455">
                  <c:v>3.5459440000000001E-3</c:v>
                </c:pt>
                <c:pt idx="1456">
                  <c:v>1.4657489999999999E-3</c:v>
                </c:pt>
                <c:pt idx="1457">
                  <c:v>1.1142821000000001E-2</c:v>
                </c:pt>
                <c:pt idx="1458">
                  <c:v>1.2887724E-2</c:v>
                </c:pt>
                <c:pt idx="1459">
                  <c:v>-1.6077210000000001E-3</c:v>
                </c:pt>
                <c:pt idx="1460">
                  <c:v>2.208855E-3</c:v>
                </c:pt>
                <c:pt idx="1461">
                  <c:v>8.1738169999999999E-3</c:v>
                </c:pt>
                <c:pt idx="1462">
                  <c:v>1.1774260000000001E-3</c:v>
                </c:pt>
                <c:pt idx="1463">
                  <c:v>4.1175839999999997E-3</c:v>
                </c:pt>
                <c:pt idx="1464">
                  <c:v>4.5612659999999996E-3</c:v>
                </c:pt>
                <c:pt idx="1465">
                  <c:v>3.0822309999999999E-3</c:v>
                </c:pt>
                <c:pt idx="1466">
                  <c:v>1.60211E-4</c:v>
                </c:pt>
                <c:pt idx="1467">
                  <c:v>-1.155194E-3</c:v>
                </c:pt>
                <c:pt idx="1468">
                  <c:v>7.2180200000000001E-4</c:v>
                </c:pt>
                <c:pt idx="1469">
                  <c:v>2.2312389999999999E-3</c:v>
                </c:pt>
                <c:pt idx="1470">
                  <c:v>-1.366159E-3</c:v>
                </c:pt>
                <c:pt idx="1471">
                  <c:v>1.4138740000000001E-3</c:v>
                </c:pt>
                <c:pt idx="1472">
                  <c:v>3.5555869999999998E-3</c:v>
                </c:pt>
                <c:pt idx="1473">
                  <c:v>3.4573310000000001E-3</c:v>
                </c:pt>
                <c:pt idx="1474">
                  <c:v>-3.7042999999999999E-4</c:v>
                </c:pt>
                <c:pt idx="1475">
                  <c:v>2.282863E-3</c:v>
                </c:pt>
                <c:pt idx="1476">
                  <c:v>4.0024659999999997E-3</c:v>
                </c:pt>
                <c:pt idx="1477">
                  <c:v>3.4366560000000002E-3</c:v>
                </c:pt>
                <c:pt idx="1478">
                  <c:v>-1.9104390000000001E-3</c:v>
                </c:pt>
                <c:pt idx="1479">
                  <c:v>8.1764700000000001E-4</c:v>
                </c:pt>
                <c:pt idx="1480">
                  <c:v>7.7037829999999996E-3</c:v>
                </c:pt>
                <c:pt idx="1481">
                  <c:v>4.9788230000000003E-3</c:v>
                </c:pt>
                <c:pt idx="1482">
                  <c:v>5.1095840000000003E-3</c:v>
                </c:pt>
                <c:pt idx="1483">
                  <c:v>4.575216E-3</c:v>
                </c:pt>
                <c:pt idx="1484">
                  <c:v>5.1640410000000003E-3</c:v>
                </c:pt>
                <c:pt idx="1485">
                  <c:v>7.1063810000000002E-3</c:v>
                </c:pt>
                <c:pt idx="1486">
                  <c:v>7.2850780000000004E-3</c:v>
                </c:pt>
                <c:pt idx="1487">
                  <c:v>6.1040080000000002E-3</c:v>
                </c:pt>
                <c:pt idx="1488">
                  <c:v>1.0917672E-2</c:v>
                </c:pt>
                <c:pt idx="1489">
                  <c:v>8.5465609999999994E-3</c:v>
                </c:pt>
                <c:pt idx="1490">
                  <c:v>8.3548130000000009E-3</c:v>
                </c:pt>
                <c:pt idx="1491">
                  <c:v>8.7735609999999992E-3</c:v>
                </c:pt>
                <c:pt idx="1492">
                  <c:v>3.800374E-3</c:v>
                </c:pt>
                <c:pt idx="1493">
                  <c:v>5.5357319999999998E-3</c:v>
                </c:pt>
                <c:pt idx="1494">
                  <c:v>5.4220149999999996E-3</c:v>
                </c:pt>
                <c:pt idx="1495">
                  <c:v>8.0016649999999998E-3</c:v>
                </c:pt>
                <c:pt idx="1496">
                  <c:v>8.4357600000000005E-3</c:v>
                </c:pt>
                <c:pt idx="1497">
                  <c:v>3.835331E-3</c:v>
                </c:pt>
                <c:pt idx="1498">
                  <c:v>5.2904830000000003E-3</c:v>
                </c:pt>
                <c:pt idx="1499">
                  <c:v>7.0736239999999997E-3</c:v>
                </c:pt>
                <c:pt idx="1500">
                  <c:v>6.6059730000000002E-3</c:v>
                </c:pt>
                <c:pt idx="1501">
                  <c:v>7.6035779999999997E-3</c:v>
                </c:pt>
                <c:pt idx="1502">
                  <c:v>2.1736590000000001E-3</c:v>
                </c:pt>
                <c:pt idx="1503">
                  <c:v>4.9847520000000003E-3</c:v>
                </c:pt>
                <c:pt idx="1504">
                  <c:v>5.3093910000000001E-3</c:v>
                </c:pt>
                <c:pt idx="1505">
                  <c:v>2.1825339999999999E-3</c:v>
                </c:pt>
                <c:pt idx="1506">
                  <c:v>2.8967939999999998E-3</c:v>
                </c:pt>
                <c:pt idx="1507">
                  <c:v>5.1566429999999998E-3</c:v>
                </c:pt>
                <c:pt idx="1508">
                  <c:v>7.9034269999999993E-3</c:v>
                </c:pt>
                <c:pt idx="1509">
                  <c:v>7.189862E-3</c:v>
                </c:pt>
                <c:pt idx="1510">
                  <c:v>3.9586489999999998E-3</c:v>
                </c:pt>
                <c:pt idx="1511">
                  <c:v>4.0204630000000002E-3</c:v>
                </c:pt>
                <c:pt idx="1512">
                  <c:v>1.255036E-3</c:v>
                </c:pt>
                <c:pt idx="1513">
                  <c:v>3.8005420000000001E-3</c:v>
                </c:pt>
                <c:pt idx="1514">
                  <c:v>4.6189309999999997E-3</c:v>
                </c:pt>
                <c:pt idx="1515">
                  <c:v>5.6901390000000003E-3</c:v>
                </c:pt>
                <c:pt idx="1516">
                  <c:v>6.5873579999999998E-3</c:v>
                </c:pt>
                <c:pt idx="1517">
                  <c:v>3.3829160000000001E-3</c:v>
                </c:pt>
                <c:pt idx="1518">
                  <c:v>1.5197679999999999E-3</c:v>
                </c:pt>
                <c:pt idx="1519">
                  <c:v>2.590892E-3</c:v>
                </c:pt>
                <c:pt idx="1520">
                  <c:v>2.1533350000000001E-3</c:v>
                </c:pt>
                <c:pt idx="1521">
                  <c:v>7.4722E-3</c:v>
                </c:pt>
                <c:pt idx="1522">
                  <c:v>9.0424000000000008E-3</c:v>
                </c:pt>
                <c:pt idx="1523">
                  <c:v>1.414532E-3</c:v>
                </c:pt>
                <c:pt idx="1524">
                  <c:v>4.8402299999999998E-4</c:v>
                </c:pt>
                <c:pt idx="1525">
                  <c:v>2.2923800000000001E-3</c:v>
                </c:pt>
                <c:pt idx="1526">
                  <c:v>1.091561E-3</c:v>
                </c:pt>
                <c:pt idx="1527">
                  <c:v>1.926919E-3</c:v>
                </c:pt>
                <c:pt idx="1528">
                  <c:v>-9.49029E-4</c:v>
                </c:pt>
                <c:pt idx="1529">
                  <c:v>1.1540179999999999E-3</c:v>
                </c:pt>
                <c:pt idx="1530">
                  <c:v>5.8768680000000004E-3</c:v>
                </c:pt>
                <c:pt idx="1531">
                  <c:v>2.8765800000000001E-3</c:v>
                </c:pt>
                <c:pt idx="1532">
                  <c:v>-1.3785199999999999E-4</c:v>
                </c:pt>
                <c:pt idx="1533">
                  <c:v>3.192374E-3</c:v>
                </c:pt>
                <c:pt idx="1534">
                  <c:v>3.7609589999999999E-3</c:v>
                </c:pt>
                <c:pt idx="1535">
                  <c:v>5.6350250000000001E-3</c:v>
                </c:pt>
                <c:pt idx="1536">
                  <c:v>2.528448E-3</c:v>
                </c:pt>
                <c:pt idx="1537">
                  <c:v>4.7012419999999996E-3</c:v>
                </c:pt>
                <c:pt idx="1538">
                  <c:v>7.1540140000000002E-3</c:v>
                </c:pt>
                <c:pt idx="1539">
                  <c:v>3.0655539999999998E-3</c:v>
                </c:pt>
                <c:pt idx="1540">
                  <c:v>1.299878E-3</c:v>
                </c:pt>
                <c:pt idx="1541">
                  <c:v>4.9912410000000004E-3</c:v>
                </c:pt>
                <c:pt idx="1542">
                  <c:v>5.4293309999999999E-3</c:v>
                </c:pt>
                <c:pt idx="1543">
                  <c:v>3.27736E-3</c:v>
                </c:pt>
                <c:pt idx="1544">
                  <c:v>3.244603E-3</c:v>
                </c:pt>
                <c:pt idx="1545">
                  <c:v>5.8917850000000001E-3</c:v>
                </c:pt>
                <c:pt idx="1546">
                  <c:v>3.5511330000000002E-3</c:v>
                </c:pt>
                <c:pt idx="1547">
                  <c:v>5.1791709999999998E-3</c:v>
                </c:pt>
                <c:pt idx="1548">
                  <c:v>4.5088530000000002E-3</c:v>
                </c:pt>
                <c:pt idx="1549">
                  <c:v>9.422148E-3</c:v>
                </c:pt>
                <c:pt idx="1550">
                  <c:v>6.4165050000000003E-3</c:v>
                </c:pt>
                <c:pt idx="1551">
                  <c:v>2.8301429999999998E-3</c:v>
                </c:pt>
                <c:pt idx="1552">
                  <c:v>9.2145499999999995E-4</c:v>
                </c:pt>
                <c:pt idx="1553">
                  <c:v>3.72989E-3</c:v>
                </c:pt>
                <c:pt idx="1554">
                  <c:v>1.874466E-3</c:v>
                </c:pt>
                <c:pt idx="1555">
                  <c:v>-3.1501499999999998E-4</c:v>
                </c:pt>
                <c:pt idx="1556">
                  <c:v>6.5570699999999995E-4</c:v>
                </c:pt>
                <c:pt idx="1557">
                  <c:v>4.3801300000000003E-3</c:v>
                </c:pt>
                <c:pt idx="1558">
                  <c:v>5.2861369999999998E-3</c:v>
                </c:pt>
                <c:pt idx="1559">
                  <c:v>-2.5964719999999998E-3</c:v>
                </c:pt>
                <c:pt idx="1560">
                  <c:v>-1.502179E-3</c:v>
                </c:pt>
                <c:pt idx="1561">
                  <c:v>4.2277080000000002E-3</c:v>
                </c:pt>
                <c:pt idx="1562">
                  <c:v>2.0300679999999999E-3</c:v>
                </c:pt>
                <c:pt idx="1563">
                  <c:v>-7.2811300000000002E-3</c:v>
                </c:pt>
                <c:pt idx="1564">
                  <c:v>-6.0281129999999999E-3</c:v>
                </c:pt>
                <c:pt idx="1565">
                  <c:v>-7.1717339999999999E-3</c:v>
                </c:pt>
                <c:pt idx="1566">
                  <c:v>-8.1663299999999999E-4</c:v>
                </c:pt>
                <c:pt idx="1567">
                  <c:v>-4.6442619999999997E-3</c:v>
                </c:pt>
                <c:pt idx="1568">
                  <c:v>-5.7180490000000002E-3</c:v>
                </c:pt>
                <c:pt idx="1569">
                  <c:v>-2.7470979999999999E-3</c:v>
                </c:pt>
                <c:pt idx="1570">
                  <c:v>5.369151E-3</c:v>
                </c:pt>
                <c:pt idx="1571">
                  <c:v>1.333084E-3</c:v>
                </c:pt>
                <c:pt idx="1572">
                  <c:v>-6.630833E-3</c:v>
                </c:pt>
                <c:pt idx="1573">
                  <c:v>-3.3864390000000002E-3</c:v>
                </c:pt>
                <c:pt idx="1574">
                  <c:v>5.8187769999999998E-3</c:v>
                </c:pt>
                <c:pt idx="1575">
                  <c:v>4.2835019999999998E-3</c:v>
                </c:pt>
                <c:pt idx="1576">
                  <c:v>-1.415929E-3</c:v>
                </c:pt>
                <c:pt idx="1577">
                  <c:v>-1.4598040000000001E-3</c:v>
                </c:pt>
                <c:pt idx="1578">
                  <c:v>1.48219E-3</c:v>
                </c:pt>
                <c:pt idx="1579">
                  <c:v>6.0354400000000004E-3</c:v>
                </c:pt>
                <c:pt idx="1580">
                  <c:v>8.8515299999999996E-4</c:v>
                </c:pt>
                <c:pt idx="1581">
                  <c:v>-4.6342600000000002E-4</c:v>
                </c:pt>
                <c:pt idx="1582">
                  <c:v>7.5390500000000003E-4</c:v>
                </c:pt>
                <c:pt idx="1583">
                  <c:v>7.3314529999999999E-3</c:v>
                </c:pt>
                <c:pt idx="1584">
                  <c:v>1.2548851999999999E-2</c:v>
                </c:pt>
                <c:pt idx="1585">
                  <c:v>7.8360489999999994E-3</c:v>
                </c:pt>
                <c:pt idx="1586">
                  <c:v>7.4019539999999997E-3</c:v>
                </c:pt>
                <c:pt idx="1587">
                  <c:v>8.1799009999999998E-3</c:v>
                </c:pt>
                <c:pt idx="1588">
                  <c:v>4.3540039999999999E-3</c:v>
                </c:pt>
                <c:pt idx="1589">
                  <c:v>3.8069649999999998E-3</c:v>
                </c:pt>
                <c:pt idx="1590">
                  <c:v>1.8860280000000001E-3</c:v>
                </c:pt>
                <c:pt idx="1591">
                  <c:v>5.3960149999999997E-3</c:v>
                </c:pt>
                <c:pt idx="1592">
                  <c:v>4.873769E-3</c:v>
                </c:pt>
                <c:pt idx="1593">
                  <c:v>1.7211290000000001E-3</c:v>
                </c:pt>
                <c:pt idx="1594">
                  <c:v>5.9646100000000004E-3</c:v>
                </c:pt>
                <c:pt idx="1595">
                  <c:v>2.38157E-3</c:v>
                </c:pt>
                <c:pt idx="1596">
                  <c:v>-6.5642540000000003E-3</c:v>
                </c:pt>
                <c:pt idx="1597">
                  <c:v>-6.3154800000000001E-3</c:v>
                </c:pt>
                <c:pt idx="1598">
                  <c:v>-9.0244479999999992E-3</c:v>
                </c:pt>
                <c:pt idx="1599">
                  <c:v>-1.0086298E-2</c:v>
                </c:pt>
                <c:pt idx="1600">
                  <c:v>-1.5032321E-2</c:v>
                </c:pt>
                <c:pt idx="1601">
                  <c:v>-1.0246463000000001E-2</c:v>
                </c:pt>
                <c:pt idx="1602">
                  <c:v>-8.8911800000000003E-3</c:v>
                </c:pt>
                <c:pt idx="1603">
                  <c:v>-6.5684560000000003E-3</c:v>
                </c:pt>
                <c:pt idx="1604">
                  <c:v>-1.6000630000000001E-3</c:v>
                </c:pt>
                <c:pt idx="1605">
                  <c:v>-3.5720610000000001E-3</c:v>
                </c:pt>
                <c:pt idx="1606">
                  <c:v>-6.7050039999999997E-3</c:v>
                </c:pt>
                <c:pt idx="1607">
                  <c:v>-3.046099E-3</c:v>
                </c:pt>
                <c:pt idx="1608">
                  <c:v>-5.5587919999999999E-3</c:v>
                </c:pt>
                <c:pt idx="1609">
                  <c:v>-4.3693869999999998E-3</c:v>
                </c:pt>
                <c:pt idx="1610">
                  <c:v>-2.610369E-3</c:v>
                </c:pt>
                <c:pt idx="1611">
                  <c:v>2.4277019999999999E-3</c:v>
                </c:pt>
                <c:pt idx="1612">
                  <c:v>3.9297250000000002E-3</c:v>
                </c:pt>
                <c:pt idx="1613">
                  <c:v>-1.3162180000000001E-3</c:v>
                </c:pt>
                <c:pt idx="1614">
                  <c:v>-6.8955400000000003E-3</c:v>
                </c:pt>
                <c:pt idx="1615">
                  <c:v>2.67638E-4</c:v>
                </c:pt>
                <c:pt idx="1616">
                  <c:v>3.9617089999999999E-3</c:v>
                </c:pt>
                <c:pt idx="1617">
                  <c:v>-4.4865600000000002E-4</c:v>
                </c:pt>
                <c:pt idx="1618">
                  <c:v>-1.4779680000000001E-3</c:v>
                </c:pt>
                <c:pt idx="1619" formatCode="0.00E+00">
                  <c:v>-4.2449900000000002E-5</c:v>
                </c:pt>
                <c:pt idx="1620">
                  <c:v>3.2753159999999999E-3</c:v>
                </c:pt>
                <c:pt idx="1621">
                  <c:v>3.626233E-3</c:v>
                </c:pt>
                <c:pt idx="1622">
                  <c:v>-2.1075519999999999E-3</c:v>
                </c:pt>
                <c:pt idx="1623">
                  <c:v>-4.4121539999999997E-3</c:v>
                </c:pt>
                <c:pt idx="1624">
                  <c:v>-5.5483099999999999E-4</c:v>
                </c:pt>
                <c:pt idx="1625">
                  <c:v>3.9498300000000001E-4</c:v>
                </c:pt>
                <c:pt idx="1626">
                  <c:v>3.67287E-4</c:v>
                </c:pt>
                <c:pt idx="1627">
                  <c:v>-1.325152E-3</c:v>
                </c:pt>
                <c:pt idx="1628">
                  <c:v>-5.4418670000000004E-3</c:v>
                </c:pt>
                <c:pt idx="1629">
                  <c:v>-2.0687790000000002E-3</c:v>
                </c:pt>
                <c:pt idx="1630">
                  <c:v>-6.2001999999999999E-4</c:v>
                </c:pt>
                <c:pt idx="1631">
                  <c:v>-3.9344669999999997E-3</c:v>
                </c:pt>
                <c:pt idx="1632">
                  <c:v>-2.8926389999999998E-3</c:v>
                </c:pt>
                <c:pt idx="1633">
                  <c:v>-1.4049380000000001E-3</c:v>
                </c:pt>
                <c:pt idx="1634">
                  <c:v>-5.877185E-3</c:v>
                </c:pt>
                <c:pt idx="1635">
                  <c:v>-8.1637480000000002E-3</c:v>
                </c:pt>
                <c:pt idx="1636">
                  <c:v>-7.8614800000000006E-3</c:v>
                </c:pt>
                <c:pt idx="1637">
                  <c:v>-4.3479590000000002E-3</c:v>
                </c:pt>
                <c:pt idx="1638">
                  <c:v>-5.4534370000000002E-3</c:v>
                </c:pt>
                <c:pt idx="1639">
                  <c:v>-5.4896220000000004E-3</c:v>
                </c:pt>
                <c:pt idx="1640">
                  <c:v>-3.7284739999999999E-3</c:v>
                </c:pt>
                <c:pt idx="1641">
                  <c:v>-5.7028440000000003E-3</c:v>
                </c:pt>
                <c:pt idx="1642">
                  <c:v>-1.7640290000000001E-3</c:v>
                </c:pt>
                <c:pt idx="1643">
                  <c:v>-8.1118179999999998E-3</c:v>
                </c:pt>
                <c:pt idx="1644">
                  <c:v>-7.587707E-3</c:v>
                </c:pt>
                <c:pt idx="1645">
                  <c:v>-4.446111E-3</c:v>
                </c:pt>
                <c:pt idx="1646">
                  <c:v>-5.23414E-3</c:v>
                </c:pt>
                <c:pt idx="1647">
                  <c:v>-5.5002369999999998E-3</c:v>
                </c:pt>
                <c:pt idx="1648">
                  <c:v>-3.5705099999999998E-3</c:v>
                </c:pt>
                <c:pt idx="1649">
                  <c:v>5.1460999999999998E-4</c:v>
                </c:pt>
                <c:pt idx="1650">
                  <c:v>-3.954974E-3</c:v>
                </c:pt>
                <c:pt idx="1651">
                  <c:v>-7.640839E-3</c:v>
                </c:pt>
                <c:pt idx="1652">
                  <c:v>-4.1094870000000002E-3</c:v>
                </c:pt>
                <c:pt idx="1653">
                  <c:v>-2.5946419999999999E-3</c:v>
                </c:pt>
                <c:pt idx="1654">
                  <c:v>-5.9683339999999996E-3</c:v>
                </c:pt>
                <c:pt idx="1655">
                  <c:v>-4.1407780000000003E-3</c:v>
                </c:pt>
                <c:pt idx="1656">
                  <c:v>-1.927691E-3</c:v>
                </c:pt>
                <c:pt idx="1657">
                  <c:v>-5.1450900000000002E-4</c:v>
                </c:pt>
                <c:pt idx="1658">
                  <c:v>-4.3265580000000003E-3</c:v>
                </c:pt>
                <c:pt idx="1659">
                  <c:v>-6.0091550000000004E-3</c:v>
                </c:pt>
                <c:pt idx="1660">
                  <c:v>-1.3315790000000001E-3</c:v>
                </c:pt>
                <c:pt idx="1661">
                  <c:v>-4.9689199999999997E-4</c:v>
                </c:pt>
                <c:pt idx="1662">
                  <c:v>-6.0719540000000001E-3</c:v>
                </c:pt>
                <c:pt idx="1663">
                  <c:v>-6.2487879999999999E-3</c:v>
                </c:pt>
                <c:pt idx="1664">
                  <c:v>-8.7140759999999994E-3</c:v>
                </c:pt>
                <c:pt idx="1665">
                  <c:v>-6.0207460000000004E-3</c:v>
                </c:pt>
                <c:pt idx="1666">
                  <c:v>-6.7690939999999998E-3</c:v>
                </c:pt>
                <c:pt idx="1667">
                  <c:v>-1.0714984E-2</c:v>
                </c:pt>
                <c:pt idx="1668">
                  <c:v>-7.1181179999999997E-3</c:v>
                </c:pt>
                <c:pt idx="1669">
                  <c:v>-8.2219440000000001E-3</c:v>
                </c:pt>
                <c:pt idx="1670">
                  <c:v>-7.7060890000000002E-3</c:v>
                </c:pt>
                <c:pt idx="1671">
                  <c:v>-1.2883960999999999E-2</c:v>
                </c:pt>
                <c:pt idx="1672">
                  <c:v>-1.1956115999999999E-2</c:v>
                </c:pt>
                <c:pt idx="1673">
                  <c:v>-8.0655959999999995E-3</c:v>
                </c:pt>
                <c:pt idx="1674">
                  <c:v>-1.2709616E-2</c:v>
                </c:pt>
                <c:pt idx="1675">
                  <c:v>-9.3550879999999993E-3</c:v>
                </c:pt>
                <c:pt idx="1676">
                  <c:v>-7.226423E-3</c:v>
                </c:pt>
                <c:pt idx="1677">
                  <c:v>-8.2530710000000007E-3</c:v>
                </c:pt>
                <c:pt idx="1678">
                  <c:v>-1.3785255999999999E-2</c:v>
                </c:pt>
                <c:pt idx="1679">
                  <c:v>-8.0320289999999996E-3</c:v>
                </c:pt>
                <c:pt idx="1680">
                  <c:v>-8.3854310000000005E-3</c:v>
                </c:pt>
                <c:pt idx="1681">
                  <c:v>-7.5097610000000002E-3</c:v>
                </c:pt>
                <c:pt idx="1682">
                  <c:v>-1.1433396E-2</c:v>
                </c:pt>
                <c:pt idx="1683">
                  <c:v>-1.0011427E-2</c:v>
                </c:pt>
                <c:pt idx="1684">
                  <c:v>-4.7114699999999997E-3</c:v>
                </c:pt>
                <c:pt idx="1685">
                  <c:v>-3.5004900000000002E-3</c:v>
                </c:pt>
                <c:pt idx="1686">
                  <c:v>-2.687427E-3</c:v>
                </c:pt>
                <c:pt idx="1687">
                  <c:v>-4.5417970000000002E-3</c:v>
                </c:pt>
                <c:pt idx="1688">
                  <c:v>-8.3421269999999995E-3</c:v>
                </c:pt>
                <c:pt idx="1689">
                  <c:v>-5.920781E-3</c:v>
                </c:pt>
                <c:pt idx="1690">
                  <c:v>-6.9173359999999996E-3</c:v>
                </c:pt>
                <c:pt idx="1691">
                  <c:v>-3.660478E-3</c:v>
                </c:pt>
                <c:pt idx="1692">
                  <c:v>-6.3878210000000001E-3</c:v>
                </c:pt>
                <c:pt idx="1693">
                  <c:v>-6.744295E-3</c:v>
                </c:pt>
                <c:pt idx="1694">
                  <c:v>-4.4036420000000001E-3</c:v>
                </c:pt>
                <c:pt idx="1695">
                  <c:v>-2.315821E-3</c:v>
                </c:pt>
                <c:pt idx="1696">
                  <c:v>-7.5510630000000002E-3</c:v>
                </c:pt>
                <c:pt idx="1697">
                  <c:v>-4.8238780000000002E-3</c:v>
                </c:pt>
                <c:pt idx="1698">
                  <c:v>-4.8925879999999998E-3</c:v>
                </c:pt>
                <c:pt idx="1699">
                  <c:v>-2.3975709999999998E-3</c:v>
                </c:pt>
                <c:pt idx="1700">
                  <c:v>-4.5249030000000003E-3</c:v>
                </c:pt>
                <c:pt idx="1701">
                  <c:v>-6.6598029999999997E-3</c:v>
                </c:pt>
                <c:pt idx="1702">
                  <c:v>-5.4011930000000003E-3</c:v>
                </c:pt>
                <c:pt idx="1703">
                  <c:v>-2.5724739999999999E-3</c:v>
                </c:pt>
                <c:pt idx="1704">
                  <c:v>-3.6787510000000001E-3</c:v>
                </c:pt>
                <c:pt idx="1705">
                  <c:v>-1.0839479999999999E-3</c:v>
                </c:pt>
                <c:pt idx="1706">
                  <c:v>-5.2283590000000001E-3</c:v>
                </c:pt>
                <c:pt idx="1707">
                  <c:v>-2.1005830000000001E-3</c:v>
                </c:pt>
                <c:pt idx="1708">
                  <c:v>-8.2386299999999998E-4</c:v>
                </c:pt>
                <c:pt idx="1709">
                  <c:v>-4.7256290000000003E-3</c:v>
                </c:pt>
                <c:pt idx="1710">
                  <c:v>-3.1780659999999998E-3</c:v>
                </c:pt>
                <c:pt idx="1711">
                  <c:v>-6.6011400000000001E-3</c:v>
                </c:pt>
                <c:pt idx="1712">
                  <c:v>-2.018639E-3</c:v>
                </c:pt>
                <c:pt idx="1713">
                  <c:v>-3.2156680000000001E-3</c:v>
                </c:pt>
                <c:pt idx="1714">
                  <c:v>-4.5733479999999996E-3</c:v>
                </c:pt>
                <c:pt idx="1715">
                  <c:v>-7.9846359999999998E-3</c:v>
                </c:pt>
                <c:pt idx="1716">
                  <c:v>-5.0173420000000002E-3</c:v>
                </c:pt>
                <c:pt idx="1717">
                  <c:v>-3.3329129999999998E-3</c:v>
                </c:pt>
                <c:pt idx="1718">
                  <c:v>-6.6043400000000002E-3</c:v>
                </c:pt>
                <c:pt idx="1719">
                  <c:v>-9.8775459999999992E-3</c:v>
                </c:pt>
                <c:pt idx="1720">
                  <c:v>-6.8071870000000001E-3</c:v>
                </c:pt>
                <c:pt idx="1721">
                  <c:v>-1.0705022E-2</c:v>
                </c:pt>
                <c:pt idx="1722">
                  <c:v>-8.2882029999999992E-3</c:v>
                </c:pt>
                <c:pt idx="1723">
                  <c:v>-9.8891220000000002E-3</c:v>
                </c:pt>
                <c:pt idx="1724">
                  <c:v>-9.8992420000000008E-3</c:v>
                </c:pt>
                <c:pt idx="1725">
                  <c:v>-6.4097579999999998E-3</c:v>
                </c:pt>
                <c:pt idx="1726">
                  <c:v>-1.2259924E-2</c:v>
                </c:pt>
                <c:pt idx="1727">
                  <c:v>-1.3579159E-2</c:v>
                </c:pt>
                <c:pt idx="1728">
                  <c:v>-1.5098492E-2</c:v>
                </c:pt>
                <c:pt idx="1729">
                  <c:v>-1.1663053E-2</c:v>
                </c:pt>
                <c:pt idx="1730">
                  <c:v>-1.1099262E-2</c:v>
                </c:pt>
                <c:pt idx="1731">
                  <c:v>-1.4781509999999999E-2</c:v>
                </c:pt>
                <c:pt idx="1732">
                  <c:v>-1.4635301999999999E-2</c:v>
                </c:pt>
                <c:pt idx="1733">
                  <c:v>-1.1540081000000001E-2</c:v>
                </c:pt>
                <c:pt idx="1734">
                  <c:v>-1.1648472E-2</c:v>
                </c:pt>
                <c:pt idx="1735">
                  <c:v>-1.3822028E-2</c:v>
                </c:pt>
                <c:pt idx="1736">
                  <c:v>-5.885276E-3</c:v>
                </c:pt>
                <c:pt idx="1737">
                  <c:v>-7.6251390000000004E-3</c:v>
                </c:pt>
                <c:pt idx="1738">
                  <c:v>-8.9636449999999993E-3</c:v>
                </c:pt>
                <c:pt idx="1739">
                  <c:v>-7.846011E-3</c:v>
                </c:pt>
                <c:pt idx="1740">
                  <c:v>-8.8905019999999998E-3</c:v>
                </c:pt>
                <c:pt idx="1741">
                  <c:v>-5.4749880000000001E-3</c:v>
                </c:pt>
                <c:pt idx="1742">
                  <c:v>-5.8976319999999999E-3</c:v>
                </c:pt>
                <c:pt idx="1743">
                  <c:v>-8.9009540000000009E-3</c:v>
                </c:pt>
                <c:pt idx="1744">
                  <c:v>-6.5222190000000001E-3</c:v>
                </c:pt>
                <c:pt idx="1745">
                  <c:v>-5.5736429999999997E-3</c:v>
                </c:pt>
                <c:pt idx="1746">
                  <c:v>-9.3681299999999999E-4</c:v>
                </c:pt>
                <c:pt idx="1747">
                  <c:v>-7.2918729999999999E-3</c:v>
                </c:pt>
                <c:pt idx="1748">
                  <c:v>-8.8695289999999993E-3</c:v>
                </c:pt>
                <c:pt idx="1749">
                  <c:v>-2.354255E-3</c:v>
                </c:pt>
                <c:pt idx="1750">
                  <c:v>-1.7372010000000001E-3</c:v>
                </c:pt>
                <c:pt idx="1751">
                  <c:v>-1.543385E-3</c:v>
                </c:pt>
                <c:pt idx="1752">
                  <c:v>-3.4888250000000001E-3</c:v>
                </c:pt>
                <c:pt idx="1753">
                  <c:v>-5.6064629999999999E-3</c:v>
                </c:pt>
                <c:pt idx="1754">
                  <c:v>-2.898561E-3</c:v>
                </c:pt>
                <c:pt idx="1755">
                  <c:v>-3.8580680000000001E-3</c:v>
                </c:pt>
                <c:pt idx="1756">
                  <c:v>-6.5257559999999997E-3</c:v>
                </c:pt>
                <c:pt idx="1757">
                  <c:v>-4.1521960000000004E-3</c:v>
                </c:pt>
                <c:pt idx="1758">
                  <c:v>-3.622227E-3</c:v>
                </c:pt>
                <c:pt idx="1759">
                  <c:v>-4.8621000000000003E-3</c:v>
                </c:pt>
                <c:pt idx="1760">
                  <c:v>-2.8263799999999999E-3</c:v>
                </c:pt>
                <c:pt idx="1761">
                  <c:v>-4.0974410000000003E-3</c:v>
                </c:pt>
                <c:pt idx="1762">
                  <c:v>-4.5507109999999998E-3</c:v>
                </c:pt>
                <c:pt idx="1763">
                  <c:v>-3.1250050000000001E-3</c:v>
                </c:pt>
                <c:pt idx="1764">
                  <c:v>-2.193431E-3</c:v>
                </c:pt>
                <c:pt idx="1765">
                  <c:v>-5.9874280000000004E-3</c:v>
                </c:pt>
                <c:pt idx="1766">
                  <c:v>-1.998545E-3</c:v>
                </c:pt>
                <c:pt idx="1767">
                  <c:v>-4.2802639999999998E-3</c:v>
                </c:pt>
                <c:pt idx="1768">
                  <c:v>4.4551500000000001E-4</c:v>
                </c:pt>
                <c:pt idx="1769">
                  <c:v>-4.1677490000000001E-3</c:v>
                </c:pt>
                <c:pt idx="1770">
                  <c:v>-4.6037079999999998E-3</c:v>
                </c:pt>
                <c:pt idx="1771">
                  <c:v>-6.5137720000000001E-3</c:v>
                </c:pt>
                <c:pt idx="1772">
                  <c:v>-6.7843490000000003E-3</c:v>
                </c:pt>
                <c:pt idx="1773">
                  <c:v>-2.625587E-3</c:v>
                </c:pt>
                <c:pt idx="1774">
                  <c:v>-5.8184509999999997E-3</c:v>
                </c:pt>
                <c:pt idx="1775">
                  <c:v>-9.3042630000000001E-3</c:v>
                </c:pt>
                <c:pt idx="1776">
                  <c:v>-8.9724320000000007E-3</c:v>
                </c:pt>
                <c:pt idx="1777">
                  <c:v>-7.6432490000000004E-3</c:v>
                </c:pt>
                <c:pt idx="1778">
                  <c:v>-9.7783060000000005E-3</c:v>
                </c:pt>
                <c:pt idx="1779">
                  <c:v>-1.1948485E-2</c:v>
                </c:pt>
                <c:pt idx="1780">
                  <c:v>-1.0421161999999999E-2</c:v>
                </c:pt>
                <c:pt idx="1781">
                  <c:v>-1.2414158999999999E-2</c:v>
                </c:pt>
                <c:pt idx="1782">
                  <c:v>-1.3022957999999999E-2</c:v>
                </c:pt>
                <c:pt idx="1783">
                  <c:v>-1.9142361E-2</c:v>
                </c:pt>
                <c:pt idx="1784">
                  <c:v>-1.99738E-2</c:v>
                </c:pt>
                <c:pt idx="1785">
                  <c:v>-1.3150162999999999E-2</c:v>
                </c:pt>
                <c:pt idx="1786">
                  <c:v>-1.2433773E-2</c:v>
                </c:pt>
                <c:pt idx="1787">
                  <c:v>-1.0262687E-2</c:v>
                </c:pt>
                <c:pt idx="1788">
                  <c:v>-7.311105E-3</c:v>
                </c:pt>
                <c:pt idx="1789">
                  <c:v>-6.2456120000000002E-3</c:v>
                </c:pt>
                <c:pt idx="1790">
                  <c:v>-9.8720390000000009E-3</c:v>
                </c:pt>
                <c:pt idx="1791">
                  <c:v>-5.4378849999999999E-3</c:v>
                </c:pt>
                <c:pt idx="1792">
                  <c:v>-8.6057149999999999E-3</c:v>
                </c:pt>
                <c:pt idx="1793">
                  <c:v>-1.4802177E-2</c:v>
                </c:pt>
                <c:pt idx="1794">
                  <c:v>-8.5043340000000005E-3</c:v>
                </c:pt>
                <c:pt idx="1795">
                  <c:v>-4.0631039999999997E-3</c:v>
                </c:pt>
                <c:pt idx="1796">
                  <c:v>-7.9020510000000002E-3</c:v>
                </c:pt>
                <c:pt idx="1797">
                  <c:v>-9.2503910000000002E-3</c:v>
                </c:pt>
                <c:pt idx="1798">
                  <c:v>-8.8983220000000002E-3</c:v>
                </c:pt>
                <c:pt idx="1799">
                  <c:v>-7.3617860000000004E-3</c:v>
                </c:pt>
                <c:pt idx="1800">
                  <c:v>-1.2165595E-2</c:v>
                </c:pt>
                <c:pt idx="1801">
                  <c:v>-1.7705688000000001E-2</c:v>
                </c:pt>
                <c:pt idx="1802">
                  <c:v>-4.9792409999999997E-3</c:v>
                </c:pt>
                <c:pt idx="1803">
                  <c:v>-7.069423E-3</c:v>
                </c:pt>
                <c:pt idx="1804">
                  <c:v>-1.2044473999999999E-2</c:v>
                </c:pt>
                <c:pt idx="1805">
                  <c:v>-9.5238219999999995E-3</c:v>
                </c:pt>
                <c:pt idx="1806">
                  <c:v>-1.1172852E-2</c:v>
                </c:pt>
                <c:pt idx="1807">
                  <c:v>-1.1094629999999999E-2</c:v>
                </c:pt>
                <c:pt idx="1808">
                  <c:v>-1.0543089E-2</c:v>
                </c:pt>
                <c:pt idx="1809">
                  <c:v>-1.2498538999999999E-2</c:v>
                </c:pt>
                <c:pt idx="1810">
                  <c:v>-1.4642917E-2</c:v>
                </c:pt>
                <c:pt idx="1811">
                  <c:v>-1.0294074E-2</c:v>
                </c:pt>
                <c:pt idx="1812">
                  <c:v>-1.1132970000000001E-2</c:v>
                </c:pt>
                <c:pt idx="1813">
                  <c:v>-1.2348226E-2</c:v>
                </c:pt>
                <c:pt idx="1814">
                  <c:v>-1.3876614000000001E-2</c:v>
                </c:pt>
                <c:pt idx="1815">
                  <c:v>-1.4159176000000001E-2</c:v>
                </c:pt>
                <c:pt idx="1816">
                  <c:v>-1.3674746E-2</c:v>
                </c:pt>
                <c:pt idx="1817">
                  <c:v>-7.466711E-3</c:v>
                </c:pt>
                <c:pt idx="1818">
                  <c:v>-1.2774391E-2</c:v>
                </c:pt>
                <c:pt idx="1819">
                  <c:v>-1.7431563000000001E-2</c:v>
                </c:pt>
                <c:pt idx="1820">
                  <c:v>-1.3136949E-2</c:v>
                </c:pt>
                <c:pt idx="1821">
                  <c:v>-1.2871929000000001E-2</c:v>
                </c:pt>
                <c:pt idx="1822">
                  <c:v>-1.5857863999999999E-2</c:v>
                </c:pt>
                <c:pt idx="1823">
                  <c:v>-1.7836037999999999E-2</c:v>
                </c:pt>
                <c:pt idx="1824">
                  <c:v>-1.5944928000000001E-2</c:v>
                </c:pt>
                <c:pt idx="1825">
                  <c:v>-1.2744151E-2</c:v>
                </c:pt>
                <c:pt idx="1826">
                  <c:v>-1.9435877000000001E-2</c:v>
                </c:pt>
                <c:pt idx="1827">
                  <c:v>-2.2903568999999999E-2</c:v>
                </c:pt>
                <c:pt idx="1828">
                  <c:v>-1.0023458000000001E-2</c:v>
                </c:pt>
                <c:pt idx="1829">
                  <c:v>-1.3488763000000001E-2</c:v>
                </c:pt>
                <c:pt idx="1830">
                  <c:v>-2.3045249E-2</c:v>
                </c:pt>
                <c:pt idx="1831">
                  <c:v>-2.5199613999999999E-2</c:v>
                </c:pt>
                <c:pt idx="1832">
                  <c:v>-1.492807E-2</c:v>
                </c:pt>
                <c:pt idx="1833">
                  <c:v>-1.7557960000000001E-2</c:v>
                </c:pt>
                <c:pt idx="1834">
                  <c:v>-2.6120290000000001E-2</c:v>
                </c:pt>
                <c:pt idx="1835">
                  <c:v>-2.3563625000000001E-2</c:v>
                </c:pt>
                <c:pt idx="1836">
                  <c:v>-1.2014561999999999E-2</c:v>
                </c:pt>
                <c:pt idx="1837">
                  <c:v>-1.5965166999999999E-2</c:v>
                </c:pt>
                <c:pt idx="1838">
                  <c:v>-1.9788667999999999E-2</c:v>
                </c:pt>
                <c:pt idx="1839">
                  <c:v>-1.8203331E-2</c:v>
                </c:pt>
                <c:pt idx="1840">
                  <c:v>-1.5802489999999999E-2</c:v>
                </c:pt>
                <c:pt idx="1841">
                  <c:v>-1.6574558E-2</c:v>
                </c:pt>
                <c:pt idx="1842">
                  <c:v>-1.8912014000000001E-2</c:v>
                </c:pt>
                <c:pt idx="1843">
                  <c:v>-1.4550196E-2</c:v>
                </c:pt>
                <c:pt idx="1844">
                  <c:v>-1.9638432000000001E-2</c:v>
                </c:pt>
                <c:pt idx="1845">
                  <c:v>-1.9826270999999999E-2</c:v>
                </c:pt>
                <c:pt idx="1846">
                  <c:v>-2.1384485000000002E-2</c:v>
                </c:pt>
                <c:pt idx="1847">
                  <c:v>-1.0905771999999999E-2</c:v>
                </c:pt>
                <c:pt idx="1848">
                  <c:v>-1.6626242999999999E-2</c:v>
                </c:pt>
                <c:pt idx="1849">
                  <c:v>-2.3375205999999999E-2</c:v>
                </c:pt>
                <c:pt idx="1850">
                  <c:v>-1.6037932000000001E-2</c:v>
                </c:pt>
                <c:pt idx="1851">
                  <c:v>-1.263942E-2</c:v>
                </c:pt>
                <c:pt idx="1852">
                  <c:v>-1.9578018999999999E-2</c:v>
                </c:pt>
                <c:pt idx="1853">
                  <c:v>-2.1662528E-2</c:v>
                </c:pt>
                <c:pt idx="1854">
                  <c:v>-1.2889009E-2</c:v>
                </c:pt>
                <c:pt idx="1855">
                  <c:v>-1.2049048999999999E-2</c:v>
                </c:pt>
                <c:pt idx="1856">
                  <c:v>-2.0833751000000001E-2</c:v>
                </c:pt>
                <c:pt idx="1857">
                  <c:v>-1.9591576999999999E-2</c:v>
                </c:pt>
                <c:pt idx="1858">
                  <c:v>-1.8180102E-2</c:v>
                </c:pt>
                <c:pt idx="1859">
                  <c:v>-1.8911234999999998E-2</c:v>
                </c:pt>
                <c:pt idx="1860">
                  <c:v>-1.4886398E-2</c:v>
                </c:pt>
                <c:pt idx="1861">
                  <c:v>-2.1471417E-2</c:v>
                </c:pt>
                <c:pt idx="1862">
                  <c:v>-1.0789211E-2</c:v>
                </c:pt>
                <c:pt idx="1863">
                  <c:v>-1.3724204E-2</c:v>
                </c:pt>
                <c:pt idx="1864">
                  <c:v>-2.2270020000000001E-2</c:v>
                </c:pt>
                <c:pt idx="1865">
                  <c:v>-1.9973841999999999E-2</c:v>
                </c:pt>
                <c:pt idx="1866">
                  <c:v>-1.6490695999999999E-2</c:v>
                </c:pt>
                <c:pt idx="1867">
                  <c:v>-1.9575777999999999E-2</c:v>
                </c:pt>
                <c:pt idx="1868">
                  <c:v>-2.1610167E-2</c:v>
                </c:pt>
                <c:pt idx="1869">
                  <c:v>-1.8686076999999999E-2</c:v>
                </c:pt>
                <c:pt idx="1870">
                  <c:v>-2.0708213999999999E-2</c:v>
                </c:pt>
                <c:pt idx="1871">
                  <c:v>-1.4082192E-2</c:v>
                </c:pt>
                <c:pt idx="1872">
                  <c:v>-2.3815513E-2</c:v>
                </c:pt>
                <c:pt idx="1873">
                  <c:v>-2.0441033000000001E-2</c:v>
                </c:pt>
                <c:pt idx="1874">
                  <c:v>-1.492456E-2</c:v>
                </c:pt>
                <c:pt idx="1875">
                  <c:v>-2.445545E-2</c:v>
                </c:pt>
                <c:pt idx="1876">
                  <c:v>-2.1433028999999999E-2</c:v>
                </c:pt>
                <c:pt idx="1877">
                  <c:v>-1.4192712999999999E-2</c:v>
                </c:pt>
                <c:pt idx="1878">
                  <c:v>-1.9359244000000001E-2</c:v>
                </c:pt>
                <c:pt idx="1879">
                  <c:v>-2.4178895999999998E-2</c:v>
                </c:pt>
                <c:pt idx="1880">
                  <c:v>-1.8949779E-2</c:v>
                </c:pt>
                <c:pt idx="1881">
                  <c:v>-1.7002203E-2</c:v>
                </c:pt>
                <c:pt idx="1882">
                  <c:v>-2.4746674999999999E-2</c:v>
                </c:pt>
                <c:pt idx="1883">
                  <c:v>-2.0302516999999999E-2</c:v>
                </c:pt>
                <c:pt idx="1884">
                  <c:v>-1.816746E-2</c:v>
                </c:pt>
                <c:pt idx="1885">
                  <c:v>-1.7548932E-2</c:v>
                </c:pt>
                <c:pt idx="1886">
                  <c:v>-2.5743479E-2</c:v>
                </c:pt>
                <c:pt idx="1887">
                  <c:v>-2.0494543E-2</c:v>
                </c:pt>
                <c:pt idx="1888">
                  <c:v>-2.3018154999999998E-2</c:v>
                </c:pt>
                <c:pt idx="1889">
                  <c:v>-2.1833036E-2</c:v>
                </c:pt>
                <c:pt idx="1890">
                  <c:v>-2.4067960999999999E-2</c:v>
                </c:pt>
                <c:pt idx="1891">
                  <c:v>-2.9175845999999998E-2</c:v>
                </c:pt>
                <c:pt idx="1892">
                  <c:v>-1.7914137E-2</c:v>
                </c:pt>
                <c:pt idx="1893">
                  <c:v>-1.6693118999999999E-2</c:v>
                </c:pt>
                <c:pt idx="1894">
                  <c:v>-3.0369248000000001E-2</c:v>
                </c:pt>
                <c:pt idx="1895">
                  <c:v>-2.8083167999999999E-2</c:v>
                </c:pt>
                <c:pt idx="1896">
                  <c:v>-1.8567162000000002E-2</c:v>
                </c:pt>
                <c:pt idx="1897">
                  <c:v>-2.8199978000000001E-2</c:v>
                </c:pt>
                <c:pt idx="1898">
                  <c:v>-3.2605644000000003E-2</c:v>
                </c:pt>
                <c:pt idx="1899">
                  <c:v>-2.3046717000000001E-2</c:v>
                </c:pt>
                <c:pt idx="1900">
                  <c:v>-2.1408337999999999E-2</c:v>
                </c:pt>
                <c:pt idx="1901">
                  <c:v>-2.4520064000000001E-2</c:v>
                </c:pt>
                <c:pt idx="1902">
                  <c:v>-3.3395313000000003E-2</c:v>
                </c:pt>
                <c:pt idx="1903">
                  <c:v>-2.7555201000000001E-2</c:v>
                </c:pt>
                <c:pt idx="1904">
                  <c:v>-2.7909667999999999E-2</c:v>
                </c:pt>
                <c:pt idx="1905">
                  <c:v>-3.1943082999999997E-2</c:v>
                </c:pt>
                <c:pt idx="1906">
                  <c:v>-2.6312629000000001E-2</c:v>
                </c:pt>
                <c:pt idx="1907">
                  <c:v>-2.3680979000000001E-2</c:v>
                </c:pt>
                <c:pt idx="1908">
                  <c:v>-3.0532494E-2</c:v>
                </c:pt>
                <c:pt idx="1909">
                  <c:v>-3.2379061000000001E-2</c:v>
                </c:pt>
                <c:pt idx="1910">
                  <c:v>-2.6621306000000001E-2</c:v>
                </c:pt>
                <c:pt idx="1911">
                  <c:v>-2.0682769E-2</c:v>
                </c:pt>
                <c:pt idx="1912">
                  <c:v>-2.8356668000000002E-2</c:v>
                </c:pt>
                <c:pt idx="1913">
                  <c:v>-3.0072446999999999E-2</c:v>
                </c:pt>
                <c:pt idx="1914">
                  <c:v>-2.4663035E-2</c:v>
                </c:pt>
                <c:pt idx="1915">
                  <c:v>-2.8050538E-2</c:v>
                </c:pt>
                <c:pt idx="1916">
                  <c:v>-2.9964550999999999E-2</c:v>
                </c:pt>
                <c:pt idx="1917">
                  <c:v>-2.2916377000000002E-2</c:v>
                </c:pt>
                <c:pt idx="1918">
                  <c:v>-2.7068779000000001E-2</c:v>
                </c:pt>
                <c:pt idx="1919">
                  <c:v>-2.6836393E-2</c:v>
                </c:pt>
                <c:pt idx="1920">
                  <c:v>-2.272474E-2</c:v>
                </c:pt>
                <c:pt idx="1921">
                  <c:v>-2.5074862E-2</c:v>
                </c:pt>
                <c:pt idx="1922">
                  <c:v>-2.6216293000000002E-2</c:v>
                </c:pt>
                <c:pt idx="1923">
                  <c:v>-2.4291053E-2</c:v>
                </c:pt>
                <c:pt idx="1924">
                  <c:v>-3.0044813E-2</c:v>
                </c:pt>
                <c:pt idx="1925">
                  <c:v>-2.6257571E-2</c:v>
                </c:pt>
                <c:pt idx="1926">
                  <c:v>-2.2680413E-2</c:v>
                </c:pt>
                <c:pt idx="1927">
                  <c:v>-2.6409185000000002E-2</c:v>
                </c:pt>
                <c:pt idx="1928">
                  <c:v>-2.8155151999999999E-2</c:v>
                </c:pt>
                <c:pt idx="1929">
                  <c:v>-2.6933827E-2</c:v>
                </c:pt>
                <c:pt idx="1930">
                  <c:v>-2.3508469000000001E-2</c:v>
                </c:pt>
                <c:pt idx="1931">
                  <c:v>-2.2182824E-2</c:v>
                </c:pt>
                <c:pt idx="1932">
                  <c:v>-3.2865028999999997E-2</c:v>
                </c:pt>
                <c:pt idx="1933">
                  <c:v>-2.6764362999999999E-2</c:v>
                </c:pt>
                <c:pt idx="1934">
                  <c:v>-2.6053033999999999E-2</c:v>
                </c:pt>
                <c:pt idx="1935">
                  <c:v>-2.6671958999999999E-2</c:v>
                </c:pt>
                <c:pt idx="1936">
                  <c:v>-2.8225914000000001E-2</c:v>
                </c:pt>
                <c:pt idx="1937">
                  <c:v>-2.9580617E-2</c:v>
                </c:pt>
                <c:pt idx="1938">
                  <c:v>-2.7785913999999998E-2</c:v>
                </c:pt>
                <c:pt idx="1939">
                  <c:v>-2.9839210000000001E-2</c:v>
                </c:pt>
                <c:pt idx="1940">
                  <c:v>-2.8805904E-2</c:v>
                </c:pt>
                <c:pt idx="1941">
                  <c:v>-2.8660267999999999E-2</c:v>
                </c:pt>
                <c:pt idx="1942">
                  <c:v>-3.0081065000000001E-2</c:v>
                </c:pt>
                <c:pt idx="1943">
                  <c:v>-2.6171739999999999E-2</c:v>
                </c:pt>
                <c:pt idx="1944">
                  <c:v>-2.8594151000000002E-2</c:v>
                </c:pt>
                <c:pt idx="1945">
                  <c:v>-3.2553329999999998E-2</c:v>
                </c:pt>
                <c:pt idx="1946">
                  <c:v>-3.4538984000000002E-2</c:v>
                </c:pt>
                <c:pt idx="1947">
                  <c:v>-2.7371329999999999E-2</c:v>
                </c:pt>
                <c:pt idx="1948">
                  <c:v>-2.7191566E-2</c:v>
                </c:pt>
                <c:pt idx="1949">
                  <c:v>-3.2529410000000002E-2</c:v>
                </c:pt>
                <c:pt idx="1950">
                  <c:v>-3.4500148000000001E-2</c:v>
                </c:pt>
                <c:pt idx="1951">
                  <c:v>-3.0256974999999998E-2</c:v>
                </c:pt>
                <c:pt idx="1952">
                  <c:v>-3.3215481999999998E-2</c:v>
                </c:pt>
                <c:pt idx="1953">
                  <c:v>-3.6520015000000003E-2</c:v>
                </c:pt>
                <c:pt idx="1954">
                  <c:v>-2.6703872E-2</c:v>
                </c:pt>
                <c:pt idx="1955">
                  <c:v>-2.871046E-2</c:v>
                </c:pt>
                <c:pt idx="1956">
                  <c:v>-3.8158558000000002E-2</c:v>
                </c:pt>
                <c:pt idx="1957">
                  <c:v>-3.5169120999999998E-2</c:v>
                </c:pt>
                <c:pt idx="1958">
                  <c:v>-2.9655045000000001E-2</c:v>
                </c:pt>
                <c:pt idx="1959">
                  <c:v>-3.1590857E-2</c:v>
                </c:pt>
                <c:pt idx="1960">
                  <c:v>-3.6301192000000003E-2</c:v>
                </c:pt>
                <c:pt idx="1961">
                  <c:v>-3.1786341000000003E-2</c:v>
                </c:pt>
                <c:pt idx="1962">
                  <c:v>-2.9323449000000001E-2</c:v>
                </c:pt>
                <c:pt idx="1963">
                  <c:v>-3.7324835000000001E-2</c:v>
                </c:pt>
                <c:pt idx="1964">
                  <c:v>-3.3870182999999998E-2</c:v>
                </c:pt>
                <c:pt idx="1965">
                  <c:v>-3.3417922000000003E-2</c:v>
                </c:pt>
                <c:pt idx="1966">
                  <c:v>-3.9252906999999997E-2</c:v>
                </c:pt>
                <c:pt idx="1967">
                  <c:v>-3.4201547999999998E-2</c:v>
                </c:pt>
                <c:pt idx="1968">
                  <c:v>-3.6665503000000002E-2</c:v>
                </c:pt>
                <c:pt idx="1969">
                  <c:v>-3.7343174E-2</c:v>
                </c:pt>
                <c:pt idx="1970">
                  <c:v>-3.7006817999999997E-2</c:v>
                </c:pt>
                <c:pt idx="1971">
                  <c:v>-3.7173367999999998E-2</c:v>
                </c:pt>
                <c:pt idx="1972">
                  <c:v>-3.7320106999999998E-2</c:v>
                </c:pt>
                <c:pt idx="1973">
                  <c:v>-3.9323080000000003E-2</c:v>
                </c:pt>
                <c:pt idx="1974">
                  <c:v>-3.6974970000000003E-2</c:v>
                </c:pt>
                <c:pt idx="1975">
                  <c:v>-3.5989067999999999E-2</c:v>
                </c:pt>
                <c:pt idx="1976">
                  <c:v>-3.8164336E-2</c:v>
                </c:pt>
                <c:pt idx="1977">
                  <c:v>-3.3471581E-2</c:v>
                </c:pt>
                <c:pt idx="1978">
                  <c:v>-3.6937688000000003E-2</c:v>
                </c:pt>
                <c:pt idx="1979">
                  <c:v>-3.6827415000000002E-2</c:v>
                </c:pt>
                <c:pt idx="1980">
                  <c:v>-3.9369669000000003E-2</c:v>
                </c:pt>
                <c:pt idx="1981">
                  <c:v>-4.2856287E-2</c:v>
                </c:pt>
                <c:pt idx="1982">
                  <c:v>-3.7080954999999999E-2</c:v>
                </c:pt>
                <c:pt idx="1983">
                  <c:v>-3.8588032000000001E-2</c:v>
                </c:pt>
                <c:pt idx="1984">
                  <c:v>-3.6947257999999997E-2</c:v>
                </c:pt>
                <c:pt idx="1985">
                  <c:v>-3.7876289E-2</c:v>
                </c:pt>
                <c:pt idx="1986">
                  <c:v>-3.7984948999999997E-2</c:v>
                </c:pt>
                <c:pt idx="1987">
                  <c:v>-3.9005734E-2</c:v>
                </c:pt>
                <c:pt idx="1988">
                  <c:v>-4.2574368000000001E-2</c:v>
                </c:pt>
                <c:pt idx="1989">
                  <c:v>-3.7442505000000001E-2</c:v>
                </c:pt>
                <c:pt idx="1990">
                  <c:v>-3.6696285000000002E-2</c:v>
                </c:pt>
                <c:pt idx="1991">
                  <c:v>-3.7938624999999997E-2</c:v>
                </c:pt>
                <c:pt idx="1992">
                  <c:v>-4.3097167999999998E-2</c:v>
                </c:pt>
                <c:pt idx="1993">
                  <c:v>-4.0006079E-2</c:v>
                </c:pt>
                <c:pt idx="1994">
                  <c:v>-3.8731221000000003E-2</c:v>
                </c:pt>
                <c:pt idx="1995">
                  <c:v>-3.5395700000000002E-2</c:v>
                </c:pt>
                <c:pt idx="1996">
                  <c:v>-3.8397084999999997E-2</c:v>
                </c:pt>
                <c:pt idx="1997">
                  <c:v>-4.3532752000000001E-2</c:v>
                </c:pt>
                <c:pt idx="1998">
                  <c:v>-4.0713529999999998E-2</c:v>
                </c:pt>
                <c:pt idx="1999">
                  <c:v>-4.3978278000000003E-2</c:v>
                </c:pt>
                <c:pt idx="2000">
                  <c:v>-4.1576638999999999E-2</c:v>
                </c:pt>
                <c:pt idx="2001">
                  <c:v>-4.1245154999999999E-2</c:v>
                </c:pt>
                <c:pt idx="2002">
                  <c:v>-3.8294107000000001E-2</c:v>
                </c:pt>
                <c:pt idx="2003">
                  <c:v>-3.9990913000000003E-2</c:v>
                </c:pt>
                <c:pt idx="2004">
                  <c:v>-4.2535029000000002E-2</c:v>
                </c:pt>
                <c:pt idx="2005">
                  <c:v>-4.2320468E-2</c:v>
                </c:pt>
                <c:pt idx="2006">
                  <c:v>-4.5422517000000003E-2</c:v>
                </c:pt>
                <c:pt idx="2007">
                  <c:v>-3.9030655999999997E-2</c:v>
                </c:pt>
                <c:pt idx="2008">
                  <c:v>-4.0650126000000002E-2</c:v>
                </c:pt>
                <c:pt idx="2009">
                  <c:v>-4.1560105999999999E-2</c:v>
                </c:pt>
                <c:pt idx="2010">
                  <c:v>-4.4359351999999998E-2</c:v>
                </c:pt>
                <c:pt idx="2011">
                  <c:v>-3.9910011000000002E-2</c:v>
                </c:pt>
                <c:pt idx="2012">
                  <c:v>-3.8794145000000002E-2</c:v>
                </c:pt>
                <c:pt idx="2013">
                  <c:v>-4.4806897999999998E-2</c:v>
                </c:pt>
                <c:pt idx="2014">
                  <c:v>-4.1432670999999997E-2</c:v>
                </c:pt>
                <c:pt idx="2015">
                  <c:v>-4.1653085999999999E-2</c:v>
                </c:pt>
                <c:pt idx="2016">
                  <c:v>-4.1658412999999998E-2</c:v>
                </c:pt>
                <c:pt idx="2017">
                  <c:v>-4.1658613999999997E-2</c:v>
                </c:pt>
                <c:pt idx="2018">
                  <c:v>-4.2320412000000002E-2</c:v>
                </c:pt>
                <c:pt idx="2019">
                  <c:v>-4.0971577000000002E-2</c:v>
                </c:pt>
                <c:pt idx="2020">
                  <c:v>-3.9936936999999999E-2</c:v>
                </c:pt>
                <c:pt idx="2021">
                  <c:v>-4.2649276999999999E-2</c:v>
                </c:pt>
                <c:pt idx="2022">
                  <c:v>-4.1604780000000001E-2</c:v>
                </c:pt>
                <c:pt idx="2023">
                  <c:v>-3.5399753999999999E-2</c:v>
                </c:pt>
                <c:pt idx="2024">
                  <c:v>-4.1472025000000003E-2</c:v>
                </c:pt>
                <c:pt idx="2025">
                  <c:v>-4.6369277E-2</c:v>
                </c:pt>
                <c:pt idx="2026">
                  <c:v>-3.7942238000000003E-2</c:v>
                </c:pt>
                <c:pt idx="2027">
                  <c:v>-3.7699148000000002E-2</c:v>
                </c:pt>
                <c:pt idx="2028">
                  <c:v>-4.9459137E-2</c:v>
                </c:pt>
                <c:pt idx="2029">
                  <c:v>-4.9399942000000002E-2</c:v>
                </c:pt>
                <c:pt idx="2030">
                  <c:v>-4.3154827999999999E-2</c:v>
                </c:pt>
                <c:pt idx="2031">
                  <c:v>-3.7425037000000001E-2</c:v>
                </c:pt>
                <c:pt idx="2032">
                  <c:v>-4.2153478000000001E-2</c:v>
                </c:pt>
                <c:pt idx="2033">
                  <c:v>-4.1589688999999999E-2</c:v>
                </c:pt>
                <c:pt idx="2034">
                  <c:v>-4.9443882000000001E-2</c:v>
                </c:pt>
                <c:pt idx="2035">
                  <c:v>-4.6210807E-2</c:v>
                </c:pt>
                <c:pt idx="2036">
                  <c:v>-4.1559859999999997E-2</c:v>
                </c:pt>
                <c:pt idx="2037">
                  <c:v>-4.7276601000000001E-2</c:v>
                </c:pt>
                <c:pt idx="2038">
                  <c:v>-4.3828606999999999E-2</c:v>
                </c:pt>
                <c:pt idx="2039">
                  <c:v>-4.5318249999999997E-2</c:v>
                </c:pt>
                <c:pt idx="2040">
                  <c:v>-4.2351755999999997E-2</c:v>
                </c:pt>
                <c:pt idx="2041">
                  <c:v>-4.6071172000000001E-2</c:v>
                </c:pt>
                <c:pt idx="2042">
                  <c:v>-4.9409173000000001E-2</c:v>
                </c:pt>
                <c:pt idx="2043">
                  <c:v>-5.1740586999999998E-2</c:v>
                </c:pt>
                <c:pt idx="2044">
                  <c:v>-4.723132E-2</c:v>
                </c:pt>
                <c:pt idx="2045">
                  <c:v>-4.3977073999999998E-2</c:v>
                </c:pt>
                <c:pt idx="2046">
                  <c:v>-4.4089727000000002E-2</c:v>
                </c:pt>
                <c:pt idx="2047">
                  <c:v>-4.7506909999999999E-2</c:v>
                </c:pt>
                <c:pt idx="2048">
                  <c:v>-4.8631828000000002E-2</c:v>
                </c:pt>
                <c:pt idx="2049">
                  <c:v>-4.9019523000000002E-2</c:v>
                </c:pt>
                <c:pt idx="2050">
                  <c:v>-5.0817158000000001E-2</c:v>
                </c:pt>
                <c:pt idx="2051">
                  <c:v>-4.9947269000000002E-2</c:v>
                </c:pt>
                <c:pt idx="2052">
                  <c:v>-5.0816260000000002E-2</c:v>
                </c:pt>
                <c:pt idx="2053">
                  <c:v>-5.0391565999999999E-2</c:v>
                </c:pt>
                <c:pt idx="2054">
                  <c:v>-4.9704202000000003E-2</c:v>
                </c:pt>
                <c:pt idx="2055">
                  <c:v>-5.1917557000000003E-2</c:v>
                </c:pt>
                <c:pt idx="2056">
                  <c:v>-5.2963379999999997E-2</c:v>
                </c:pt>
                <c:pt idx="2057">
                  <c:v>-5.2067555000000001E-2</c:v>
                </c:pt>
                <c:pt idx="2058">
                  <c:v>-5.1458757000000001E-2</c:v>
                </c:pt>
                <c:pt idx="2059">
                  <c:v>-5.3986039E-2</c:v>
                </c:pt>
                <c:pt idx="2060">
                  <c:v>-5.4288841999999997E-2</c:v>
                </c:pt>
                <c:pt idx="2061">
                  <c:v>-5.6326161999999999E-2</c:v>
                </c:pt>
                <c:pt idx="2062">
                  <c:v>-5.3835038000000002E-2</c:v>
                </c:pt>
                <c:pt idx="2063">
                  <c:v>-5.3111977999999997E-2</c:v>
                </c:pt>
                <c:pt idx="2064">
                  <c:v>-5.7173029E-2</c:v>
                </c:pt>
                <c:pt idx="2065">
                  <c:v>-5.2377901999999997E-2</c:v>
                </c:pt>
                <c:pt idx="2066">
                  <c:v>-5.8453638000000002E-2</c:v>
                </c:pt>
                <c:pt idx="2067">
                  <c:v>-5.6705131999999998E-2</c:v>
                </c:pt>
                <c:pt idx="2068">
                  <c:v>-4.5351278000000002E-2</c:v>
                </c:pt>
                <c:pt idx="2069">
                  <c:v>-4.7243435E-2</c:v>
                </c:pt>
                <c:pt idx="2070">
                  <c:v>-5.3443007000000001E-2</c:v>
                </c:pt>
                <c:pt idx="2071">
                  <c:v>-6.2649555999999995E-2</c:v>
                </c:pt>
                <c:pt idx="2072">
                  <c:v>-5.1623002000000001E-2</c:v>
                </c:pt>
                <c:pt idx="2073">
                  <c:v>-4.1720374999999997E-2</c:v>
                </c:pt>
                <c:pt idx="2074">
                  <c:v>-5.2037730999999997E-2</c:v>
                </c:pt>
                <c:pt idx="2075">
                  <c:v>-5.4784432000000001E-2</c:v>
                </c:pt>
                <c:pt idx="2076">
                  <c:v>-6.1120360999999998E-2</c:v>
                </c:pt>
                <c:pt idx="2077">
                  <c:v>-5.5612437000000001E-2</c:v>
                </c:pt>
                <c:pt idx="2078">
                  <c:v>-4.6859693000000001E-2</c:v>
                </c:pt>
                <c:pt idx="2079">
                  <c:v>-4.0352172999999998E-2</c:v>
                </c:pt>
                <c:pt idx="2080">
                  <c:v>-5.6750856000000002E-2</c:v>
                </c:pt>
                <c:pt idx="2081">
                  <c:v>-5.8453581999999997E-2</c:v>
                </c:pt>
                <c:pt idx="2082">
                  <c:v>-5.8381139999999998E-2</c:v>
                </c:pt>
                <c:pt idx="2083">
                  <c:v>-4.9769804000000001E-2</c:v>
                </c:pt>
                <c:pt idx="2084">
                  <c:v>-5.2947223000000002E-2</c:v>
                </c:pt>
                <c:pt idx="2085">
                  <c:v>-6.4637772999999996E-2</c:v>
                </c:pt>
                <c:pt idx="2086">
                  <c:v>-6.0323718999999998E-2</c:v>
                </c:pt>
                <c:pt idx="2087">
                  <c:v>-5.4752483999999997E-2</c:v>
                </c:pt>
                <c:pt idx="2088">
                  <c:v>-5.7982898999999997E-2</c:v>
                </c:pt>
                <c:pt idx="2089">
                  <c:v>-5.7556576999999998E-2</c:v>
                </c:pt>
                <c:pt idx="2090">
                  <c:v>-6.0158752000000003E-2</c:v>
                </c:pt>
                <c:pt idx="2091">
                  <c:v>-5.8907228999999998E-2</c:v>
                </c:pt>
                <c:pt idx="2092">
                  <c:v>-5.4927404999999999E-2</c:v>
                </c:pt>
                <c:pt idx="2093">
                  <c:v>-5.1657191999999998E-2</c:v>
                </c:pt>
                <c:pt idx="2094">
                  <c:v>-6.0681842E-2</c:v>
                </c:pt>
                <c:pt idx="2095">
                  <c:v>-6.2132262000000001E-2</c:v>
                </c:pt>
                <c:pt idx="2096">
                  <c:v>-5.3865809000000001E-2</c:v>
                </c:pt>
                <c:pt idx="2097">
                  <c:v>-5.3778052E-2</c:v>
                </c:pt>
                <c:pt idx="2098">
                  <c:v>-5.7605813999999998E-2</c:v>
                </c:pt>
                <c:pt idx="2099">
                  <c:v>-5.5143787999999999E-2</c:v>
                </c:pt>
                <c:pt idx="2100">
                  <c:v>-6.3006237000000007E-2</c:v>
                </c:pt>
                <c:pt idx="2101">
                  <c:v>-5.3493459E-2</c:v>
                </c:pt>
                <c:pt idx="2102">
                  <c:v>-5.6422400999999997E-2</c:v>
                </c:pt>
                <c:pt idx="2103">
                  <c:v>-5.7850387000000003E-2</c:v>
                </c:pt>
                <c:pt idx="2104">
                  <c:v>-5.5876984999999997E-2</c:v>
                </c:pt>
                <c:pt idx="2105">
                  <c:v>-5.9460603000000001E-2</c:v>
                </c:pt>
                <c:pt idx="2106">
                  <c:v>-5.3291388000000002E-2</c:v>
                </c:pt>
                <c:pt idx="2107">
                  <c:v>-5.5723764000000002E-2</c:v>
                </c:pt>
                <c:pt idx="2108">
                  <c:v>-5.9460178000000002E-2</c:v>
                </c:pt>
                <c:pt idx="2109">
                  <c:v>-6.1914362000000001E-2</c:v>
                </c:pt>
                <c:pt idx="2110">
                  <c:v>-6.0270659999999997E-2</c:v>
                </c:pt>
                <c:pt idx="2111">
                  <c:v>-5.4852165000000001E-2</c:v>
                </c:pt>
                <c:pt idx="2112">
                  <c:v>-5.4566409000000003E-2</c:v>
                </c:pt>
                <c:pt idx="2113">
                  <c:v>-6.6060804000000001E-2</c:v>
                </c:pt>
                <c:pt idx="2114">
                  <c:v>-6.8053916000000006E-2</c:v>
                </c:pt>
                <c:pt idx="2115">
                  <c:v>-5.6958298999999997E-2</c:v>
                </c:pt>
                <c:pt idx="2116">
                  <c:v>-5.5307671000000003E-2</c:v>
                </c:pt>
                <c:pt idx="2117">
                  <c:v>-6.0739644000000002E-2</c:v>
                </c:pt>
                <c:pt idx="2118">
                  <c:v>-6.0926597999999998E-2</c:v>
                </c:pt>
                <c:pt idx="2119">
                  <c:v>-6.3198878999999999E-2</c:v>
                </c:pt>
                <c:pt idx="2120">
                  <c:v>-6.1154105E-2</c:v>
                </c:pt>
                <c:pt idx="2121">
                  <c:v>-5.7692173999999999E-2</c:v>
                </c:pt>
                <c:pt idx="2122">
                  <c:v>-6.0936171999999997E-2</c:v>
                </c:pt>
                <c:pt idx="2123">
                  <c:v>-6.6016085000000002E-2</c:v>
                </c:pt>
                <c:pt idx="2124">
                  <c:v>-6.2490057000000002E-2</c:v>
                </c:pt>
                <c:pt idx="2125">
                  <c:v>-6.2095821000000002E-2</c:v>
                </c:pt>
                <c:pt idx="2126">
                  <c:v>-6.3369878000000004E-2</c:v>
                </c:pt>
                <c:pt idx="2127">
                  <c:v>-6.2277813000000001E-2</c:v>
                </c:pt>
                <c:pt idx="2128">
                  <c:v>-5.8878552000000001E-2</c:v>
                </c:pt>
                <c:pt idx="2129">
                  <c:v>-5.3360917000000001E-2</c:v>
                </c:pt>
                <c:pt idx="2130">
                  <c:v>-4.6537094000000001E-2</c:v>
                </c:pt>
                <c:pt idx="2131">
                  <c:v>-5.5929206000000002E-2</c:v>
                </c:pt>
                <c:pt idx="2132">
                  <c:v>-6.3048101999999995E-2</c:v>
                </c:pt>
                <c:pt idx="2133">
                  <c:v>-6.4734301999999994E-2</c:v>
                </c:pt>
                <c:pt idx="2134">
                  <c:v>-5.4744247000000003E-2</c:v>
                </c:pt>
                <c:pt idx="2135">
                  <c:v>-7.1824527999999999E-2</c:v>
                </c:pt>
                <c:pt idx="2136">
                  <c:v>-7.403788E-2</c:v>
                </c:pt>
                <c:pt idx="2137">
                  <c:v>-4.8944085999999998E-2</c:v>
                </c:pt>
                <c:pt idx="2138">
                  <c:v>-5.0663158E-2</c:v>
                </c:pt>
                <c:pt idx="2139">
                  <c:v>-4.8094798000000001E-2</c:v>
                </c:pt>
                <c:pt idx="2140">
                  <c:v>-5.0364341999999999E-2</c:v>
                </c:pt>
                <c:pt idx="2141">
                  <c:v>-5.8415941999999998E-2</c:v>
                </c:pt>
                <c:pt idx="2142">
                  <c:v>-6.9976725000000004E-2</c:v>
                </c:pt>
                <c:pt idx="2143">
                  <c:v>-6.2463592999999998E-2</c:v>
                </c:pt>
                <c:pt idx="2144">
                  <c:v>-5.7305849999999998E-2</c:v>
                </c:pt>
                <c:pt idx="2145">
                  <c:v>-5.6866820999999998E-2</c:v>
                </c:pt>
                <c:pt idx="2146">
                  <c:v>-5.454614E-2</c:v>
                </c:pt>
                <c:pt idx="2147">
                  <c:v>-6.0619554999999999E-2</c:v>
                </c:pt>
                <c:pt idx="2148">
                  <c:v>-5.4557405000000003E-2</c:v>
                </c:pt>
                <c:pt idx="2149">
                  <c:v>-5.2713259999999998E-2</c:v>
                </c:pt>
                <c:pt idx="2150">
                  <c:v>-5.8144510000000003E-2</c:v>
                </c:pt>
                <c:pt idx="2151">
                  <c:v>-5.6122011999999999E-2</c:v>
                </c:pt>
                <c:pt idx="2152">
                  <c:v>-5.0428972000000002E-2</c:v>
                </c:pt>
                <c:pt idx="2153">
                  <c:v>-5.6026034000000002E-2</c:v>
                </c:pt>
                <c:pt idx="2154">
                  <c:v>-5.7099021999999999E-2</c:v>
                </c:pt>
                <c:pt idx="2155">
                  <c:v>-6.0243335000000002E-2</c:v>
                </c:pt>
                <c:pt idx="2156">
                  <c:v>-5.7362060999999999E-2</c:v>
                </c:pt>
                <c:pt idx="2157">
                  <c:v>-5.1086612000000003E-2</c:v>
                </c:pt>
                <c:pt idx="2158">
                  <c:v>-4.4790633000000003E-2</c:v>
                </c:pt>
                <c:pt idx="2159">
                  <c:v>-5.1814671999999999E-2</c:v>
                </c:pt>
                <c:pt idx="2160">
                  <c:v>-5.9873663000000001E-2</c:v>
                </c:pt>
                <c:pt idx="2161">
                  <c:v>-5.5162635000000002E-2</c:v>
                </c:pt>
                <c:pt idx="2162">
                  <c:v>-4.5870068999999999E-2</c:v>
                </c:pt>
                <c:pt idx="2163">
                  <c:v>-5.0778653E-2</c:v>
                </c:pt>
                <c:pt idx="2164">
                  <c:v>-5.8857355E-2</c:v>
                </c:pt>
                <c:pt idx="2165">
                  <c:v>-4.5598917000000003E-2</c:v>
                </c:pt>
                <c:pt idx="2166">
                  <c:v>-4.2853728000000001E-2</c:v>
                </c:pt>
                <c:pt idx="2167">
                  <c:v>-6.0260672000000001E-2</c:v>
                </c:pt>
                <c:pt idx="2168">
                  <c:v>-5.7581E-2</c:v>
                </c:pt>
                <c:pt idx="2169">
                  <c:v>-6.0467410999999999E-2</c:v>
                </c:pt>
                <c:pt idx="2170">
                  <c:v>-6.4225666000000001E-2</c:v>
                </c:pt>
                <c:pt idx="2171">
                  <c:v>-5.3636982999999999E-2</c:v>
                </c:pt>
                <c:pt idx="2172">
                  <c:v>-6.2854186000000006E-2</c:v>
                </c:pt>
                <c:pt idx="2173">
                  <c:v>-6.4621471E-2</c:v>
                </c:pt>
                <c:pt idx="2174">
                  <c:v>-6.0525000000000002E-2</c:v>
                </c:pt>
                <c:pt idx="2175">
                  <c:v>-7.6511823000000007E-2</c:v>
                </c:pt>
                <c:pt idx="2176">
                  <c:v>-5.6079779000000003E-2</c:v>
                </c:pt>
                <c:pt idx="2177">
                  <c:v>-5.1211874999999997E-2</c:v>
                </c:pt>
                <c:pt idx="2178">
                  <c:v>-5.5668141999999997E-2</c:v>
                </c:pt>
                <c:pt idx="2179">
                  <c:v>-6.5553955999999997E-2</c:v>
                </c:pt>
                <c:pt idx="2180">
                  <c:v>-6.6894591000000003E-2</c:v>
                </c:pt>
                <c:pt idx="2181">
                  <c:v>-5.7649768999999997E-2</c:v>
                </c:pt>
                <c:pt idx="2182">
                  <c:v>-5.9951007000000001E-2</c:v>
                </c:pt>
                <c:pt idx="2183">
                  <c:v>-6.5984136999999998E-2</c:v>
                </c:pt>
                <c:pt idx="2184">
                  <c:v>-6.0177113999999997E-2</c:v>
                </c:pt>
                <c:pt idx="2185">
                  <c:v>-5.5933546000000001E-2</c:v>
                </c:pt>
                <c:pt idx="2186">
                  <c:v>-6.0815385999999999E-2</c:v>
                </c:pt>
                <c:pt idx="2187">
                  <c:v>-6.3937351000000003E-2</c:v>
                </c:pt>
                <c:pt idx="2188">
                  <c:v>-5.6912198999999997E-2</c:v>
                </c:pt>
                <c:pt idx="2189">
                  <c:v>-5.4193209999999999E-2</c:v>
                </c:pt>
                <c:pt idx="2190">
                  <c:v>-5.8370645999999998E-2</c:v>
                </c:pt>
                <c:pt idx="2191">
                  <c:v>-5.6208744999999997E-2</c:v>
                </c:pt>
                <c:pt idx="2192">
                  <c:v>-5.4060104999999997E-2</c:v>
                </c:pt>
                <c:pt idx="2193">
                  <c:v>-5.6887686E-2</c:v>
                </c:pt>
                <c:pt idx="2194">
                  <c:v>-5.8304489000000001E-2</c:v>
                </c:pt>
                <c:pt idx="2195">
                  <c:v>-5.3760424000000001E-2</c:v>
                </c:pt>
                <c:pt idx="2196">
                  <c:v>-4.8544358000000003E-2</c:v>
                </c:pt>
                <c:pt idx="2197">
                  <c:v>-5.3647335999999997E-2</c:v>
                </c:pt>
                <c:pt idx="2198">
                  <c:v>-5.7601064E-2</c:v>
                </c:pt>
                <c:pt idx="2199">
                  <c:v>-5.4964352000000001E-2</c:v>
                </c:pt>
                <c:pt idx="2200">
                  <c:v>-5.4369669000000002E-2</c:v>
                </c:pt>
                <c:pt idx="2201">
                  <c:v>-5.2584450999999997E-2</c:v>
                </c:pt>
                <c:pt idx="2202">
                  <c:v>-4.8508216E-2</c:v>
                </c:pt>
                <c:pt idx="2203">
                  <c:v>-4.8523955000000001E-2</c:v>
                </c:pt>
                <c:pt idx="2204">
                  <c:v>-5.2103244E-2</c:v>
                </c:pt>
                <c:pt idx="2205">
                  <c:v>-5.6051089999999998E-2</c:v>
                </c:pt>
                <c:pt idx="2206">
                  <c:v>-5.6317939999999997E-2</c:v>
                </c:pt>
                <c:pt idx="2207">
                  <c:v>-4.5949469999999999E-2</c:v>
                </c:pt>
                <c:pt idx="2208">
                  <c:v>-5.2092049000000001E-2</c:v>
                </c:pt>
                <c:pt idx="2209">
                  <c:v>-5.5434300999999998E-2</c:v>
                </c:pt>
                <c:pt idx="2210">
                  <c:v>-5.1329571999999997E-2</c:v>
                </c:pt>
                <c:pt idx="2211">
                  <c:v>-4.4548731000000001E-2</c:v>
                </c:pt>
                <c:pt idx="2212">
                  <c:v>-4.9244151E-2</c:v>
                </c:pt>
                <c:pt idx="2213">
                  <c:v>-5.4912083E-2</c:v>
                </c:pt>
                <c:pt idx="2214">
                  <c:v>-5.4336306000000001E-2</c:v>
                </c:pt>
                <c:pt idx="2215">
                  <c:v>-4.7611478999999998E-2</c:v>
                </c:pt>
                <c:pt idx="2216">
                  <c:v>-4.2018574000000003E-2</c:v>
                </c:pt>
                <c:pt idx="2217">
                  <c:v>-5.3547852E-2</c:v>
                </c:pt>
                <c:pt idx="2218">
                  <c:v>-5.7992935000000002E-2</c:v>
                </c:pt>
                <c:pt idx="2219">
                  <c:v>-4.8418224000000003E-2</c:v>
                </c:pt>
                <c:pt idx="2220">
                  <c:v>-4.6834707000000003E-2</c:v>
                </c:pt>
                <c:pt idx="2221">
                  <c:v>-5.0687309E-2</c:v>
                </c:pt>
                <c:pt idx="2222">
                  <c:v>-5.0815407E-2</c:v>
                </c:pt>
                <c:pt idx="2223">
                  <c:v>-4.9545265999999998E-2</c:v>
                </c:pt>
                <c:pt idx="2224">
                  <c:v>-4.9857654000000001E-2</c:v>
                </c:pt>
                <c:pt idx="2225">
                  <c:v>-4.5124516000000003E-2</c:v>
                </c:pt>
                <c:pt idx="2226">
                  <c:v>-5.1209576E-2</c:v>
                </c:pt>
                <c:pt idx="2227">
                  <c:v>-4.6566699000000003E-2</c:v>
                </c:pt>
                <c:pt idx="2228">
                  <c:v>-4.6288929999999999E-2</c:v>
                </c:pt>
                <c:pt idx="2229">
                  <c:v>-5.219087E-2</c:v>
                </c:pt>
                <c:pt idx="2230">
                  <c:v>-4.9216121000000002E-2</c:v>
                </c:pt>
                <c:pt idx="2231">
                  <c:v>-3.9919283E-2</c:v>
                </c:pt>
                <c:pt idx="2232">
                  <c:v>-4.3675140000000001E-2</c:v>
                </c:pt>
                <c:pt idx="2233">
                  <c:v>-5.845239E-2</c:v>
                </c:pt>
                <c:pt idx="2234">
                  <c:v>-5.1860534E-2</c:v>
                </c:pt>
                <c:pt idx="2235">
                  <c:v>-5.0588085999999997E-2</c:v>
                </c:pt>
                <c:pt idx="2236">
                  <c:v>-6.5429351999999996E-2</c:v>
                </c:pt>
                <c:pt idx="2237">
                  <c:v>-4.6480860999999998E-2</c:v>
                </c:pt>
                <c:pt idx="2238">
                  <c:v>-4.2406491999999997E-2</c:v>
                </c:pt>
                <c:pt idx="2239">
                  <c:v>-6.1516466999999998E-2</c:v>
                </c:pt>
                <c:pt idx="2240">
                  <c:v>-5.8443978000000001E-2</c:v>
                </c:pt>
                <c:pt idx="2241">
                  <c:v>-4.9363180999999999E-2</c:v>
                </c:pt>
                <c:pt idx="2242">
                  <c:v>-5.3180023999999999E-2</c:v>
                </c:pt>
                <c:pt idx="2243">
                  <c:v>-4.5439660999999999E-2</c:v>
                </c:pt>
                <c:pt idx="2244">
                  <c:v>-4.6538211000000003E-2</c:v>
                </c:pt>
                <c:pt idx="2245">
                  <c:v>-6.4945899000000001E-2</c:v>
                </c:pt>
                <c:pt idx="2246">
                  <c:v>-5.0987474999999997E-2</c:v>
                </c:pt>
                <c:pt idx="2247">
                  <c:v>-3.3409566000000002E-2</c:v>
                </c:pt>
                <c:pt idx="2248">
                  <c:v>-4.8888121E-2</c:v>
                </c:pt>
                <c:pt idx="2249">
                  <c:v>-5.6924875999999999E-2</c:v>
                </c:pt>
                <c:pt idx="2250">
                  <c:v>-4.0893710999999999E-2</c:v>
                </c:pt>
                <c:pt idx="2251">
                  <c:v>-4.4888746E-2</c:v>
                </c:pt>
                <c:pt idx="2252">
                  <c:v>-4.4614705999999997E-2</c:v>
                </c:pt>
                <c:pt idx="2253">
                  <c:v>-4.2411756000000002E-2</c:v>
                </c:pt>
                <c:pt idx="2254">
                  <c:v>-4.6476803999999997E-2</c:v>
                </c:pt>
                <c:pt idx="2255">
                  <c:v>-5.1287256000000003E-2</c:v>
                </c:pt>
                <c:pt idx="2256">
                  <c:v>-3.8801558E-2</c:v>
                </c:pt>
                <c:pt idx="2257">
                  <c:v>-3.7130642999999998E-2</c:v>
                </c:pt>
                <c:pt idx="2258">
                  <c:v>-4.5437041999999997E-2</c:v>
                </c:pt>
                <c:pt idx="2259">
                  <c:v>-4.6242442000000002E-2</c:v>
                </c:pt>
                <c:pt idx="2260">
                  <c:v>-3.7725652999999998E-2</c:v>
                </c:pt>
                <c:pt idx="2261">
                  <c:v>-3.5567962000000002E-2</c:v>
                </c:pt>
                <c:pt idx="2262">
                  <c:v>-4.2500969E-2</c:v>
                </c:pt>
                <c:pt idx="2263">
                  <c:v>-4.3717414000000003E-2</c:v>
                </c:pt>
                <c:pt idx="2264">
                  <c:v>-4.3739515999999999E-2</c:v>
                </c:pt>
                <c:pt idx="2265">
                  <c:v>-3.9256256000000003E-2</c:v>
                </c:pt>
                <c:pt idx="2266">
                  <c:v>-3.7114009000000003E-2</c:v>
                </c:pt>
                <c:pt idx="2267">
                  <c:v>-4.4591993000000003E-2</c:v>
                </c:pt>
                <c:pt idx="2268">
                  <c:v>-4.8412833000000002E-2</c:v>
                </c:pt>
                <c:pt idx="2269">
                  <c:v>-4.1469003999999997E-2</c:v>
                </c:pt>
                <c:pt idx="2270">
                  <c:v>-4.2355571000000002E-2</c:v>
                </c:pt>
                <c:pt idx="2271">
                  <c:v>-4.2598537999999998E-2</c:v>
                </c:pt>
                <c:pt idx="2272">
                  <c:v>-4.2071767000000003E-2</c:v>
                </c:pt>
                <c:pt idx="2273">
                  <c:v>-4.0495437000000002E-2</c:v>
                </c:pt>
                <c:pt idx="2274">
                  <c:v>-4.1016083000000002E-2</c:v>
                </c:pt>
                <c:pt idx="2275">
                  <c:v>-4.6859968000000002E-2</c:v>
                </c:pt>
                <c:pt idx="2276">
                  <c:v>-4.3970971999999997E-2</c:v>
                </c:pt>
                <c:pt idx="2277">
                  <c:v>-4.1799571000000001E-2</c:v>
                </c:pt>
                <c:pt idx="2278">
                  <c:v>-3.9279155000000003E-2</c:v>
                </c:pt>
                <c:pt idx="2279">
                  <c:v>-4.0179870999999999E-2</c:v>
                </c:pt>
                <c:pt idx="2280">
                  <c:v>-2.8865431E-2</c:v>
                </c:pt>
                <c:pt idx="2281">
                  <c:v>-3.0661193999999999E-2</c:v>
                </c:pt>
                <c:pt idx="2282">
                  <c:v>-6.0566895000000003E-2</c:v>
                </c:pt>
                <c:pt idx="2283">
                  <c:v>-5.3382367E-2</c:v>
                </c:pt>
                <c:pt idx="2284">
                  <c:v>2.7211169999999999E-3</c:v>
                </c:pt>
                <c:pt idx="2285">
                  <c:v>-4.1749157000000002E-2</c:v>
                </c:pt>
                <c:pt idx="2286">
                  <c:v>-9.8076082999999994E-2</c:v>
                </c:pt>
                <c:pt idx="2287">
                  <c:v>-5.5138733000000002E-2</c:v>
                </c:pt>
                <c:pt idx="2288">
                  <c:v>-1.5576410000000001E-2</c:v>
                </c:pt>
                <c:pt idx="2289">
                  <c:v>-5.3706749999999998E-2</c:v>
                </c:pt>
                <c:pt idx="2290">
                  <c:v>-5.5078811999999998E-2</c:v>
                </c:pt>
                <c:pt idx="2291">
                  <c:v>-4.1375971999999997E-2</c:v>
                </c:pt>
                <c:pt idx="2292">
                  <c:v>-5.3165786E-2</c:v>
                </c:pt>
                <c:pt idx="2293">
                  <c:v>-3.5354216000000001E-2</c:v>
                </c:pt>
                <c:pt idx="2294">
                  <c:v>-3.9185971E-2</c:v>
                </c:pt>
                <c:pt idx="2295">
                  <c:v>-5.6984302000000001E-2</c:v>
                </c:pt>
                <c:pt idx="2296">
                  <c:v>-4.8049133000000001E-2</c:v>
                </c:pt>
                <c:pt idx="2297">
                  <c:v>-3.5394792000000001E-2</c:v>
                </c:pt>
                <c:pt idx="2298">
                  <c:v>-4.4915589999999998E-2</c:v>
                </c:pt>
                <c:pt idx="2299">
                  <c:v>-5.2621490999999999E-2</c:v>
                </c:pt>
                <c:pt idx="2300">
                  <c:v>-4.0852449999999998E-2</c:v>
                </c:pt>
                <c:pt idx="2301">
                  <c:v>-4.0785987000000003E-2</c:v>
                </c:pt>
                <c:pt idx="2302">
                  <c:v>-4.8271868000000002E-2</c:v>
                </c:pt>
                <c:pt idx="2303">
                  <c:v>-4.4593348999999997E-2</c:v>
                </c:pt>
                <c:pt idx="2304">
                  <c:v>-4.3734211000000002E-2</c:v>
                </c:pt>
                <c:pt idx="2305">
                  <c:v>-4.9904118999999997E-2</c:v>
                </c:pt>
                <c:pt idx="2306">
                  <c:v>-4.5412697000000002E-2</c:v>
                </c:pt>
                <c:pt idx="2307">
                  <c:v>-4.3558881000000001E-2</c:v>
                </c:pt>
                <c:pt idx="2308">
                  <c:v>-4.4320282000000003E-2</c:v>
                </c:pt>
                <c:pt idx="2309">
                  <c:v>-4.7760627999999999E-2</c:v>
                </c:pt>
                <c:pt idx="2310">
                  <c:v>-4.6645563000000001E-2</c:v>
                </c:pt>
                <c:pt idx="2311">
                  <c:v>-4.2191329999999999E-2</c:v>
                </c:pt>
                <c:pt idx="2312">
                  <c:v>-4.9331799000000003E-2</c:v>
                </c:pt>
                <c:pt idx="2313">
                  <c:v>-4.5597881E-2</c:v>
                </c:pt>
                <c:pt idx="2314">
                  <c:v>-3.8690176E-2</c:v>
                </c:pt>
                <c:pt idx="2315">
                  <c:v>-3.9147511000000003E-2</c:v>
                </c:pt>
                <c:pt idx="2316">
                  <c:v>-4.0568042999999998E-2</c:v>
                </c:pt>
                <c:pt idx="2317">
                  <c:v>-4.4608161E-2</c:v>
                </c:pt>
                <c:pt idx="2318">
                  <c:v>-3.9933778000000003E-2</c:v>
                </c:pt>
                <c:pt idx="2319">
                  <c:v>-4.1185036000000001E-2</c:v>
                </c:pt>
                <c:pt idx="2320">
                  <c:v>-3.9570093000000001E-2</c:v>
                </c:pt>
                <c:pt idx="2321">
                  <c:v>-4.1750066000000002E-2</c:v>
                </c:pt>
                <c:pt idx="2322">
                  <c:v>-3.8377440999999998E-2</c:v>
                </c:pt>
                <c:pt idx="2323">
                  <c:v>-3.7660937999999998E-2</c:v>
                </c:pt>
                <c:pt idx="2324">
                  <c:v>-3.7414062999999997E-2</c:v>
                </c:pt>
                <c:pt idx="2325">
                  <c:v>-3.5988219000000002E-2</c:v>
                </c:pt>
                <c:pt idx="2326">
                  <c:v>-3.6306467000000002E-2</c:v>
                </c:pt>
                <c:pt idx="2327">
                  <c:v>-3.5147022E-2</c:v>
                </c:pt>
                <c:pt idx="2328">
                  <c:v>-3.5567532999999998E-2</c:v>
                </c:pt>
                <c:pt idx="2329">
                  <c:v>-3.556931E-2</c:v>
                </c:pt>
                <c:pt idx="2330">
                  <c:v>-3.9310519000000002E-2</c:v>
                </c:pt>
                <c:pt idx="2331">
                  <c:v>-4.3363950999999998E-2</c:v>
                </c:pt>
                <c:pt idx="2332">
                  <c:v>-3.8347620999999998E-2</c:v>
                </c:pt>
                <c:pt idx="2333">
                  <c:v>-3.4707606000000002E-2</c:v>
                </c:pt>
                <c:pt idx="2334">
                  <c:v>-4.0670957000000001E-2</c:v>
                </c:pt>
                <c:pt idx="2335">
                  <c:v>-4.3386943999999997E-2</c:v>
                </c:pt>
                <c:pt idx="2336">
                  <c:v>-4.0274244000000001E-2</c:v>
                </c:pt>
                <c:pt idx="2337">
                  <c:v>-3.7744403000000003E-2</c:v>
                </c:pt>
                <c:pt idx="2338">
                  <c:v>-4.0897053000000003E-2</c:v>
                </c:pt>
                <c:pt idx="2339">
                  <c:v>-4.0254690000000003E-2</c:v>
                </c:pt>
                <c:pt idx="2340">
                  <c:v>-3.7234135000000002E-2</c:v>
                </c:pt>
                <c:pt idx="2341">
                  <c:v>-4.2541649000000001E-2</c:v>
                </c:pt>
                <c:pt idx="2342">
                  <c:v>-3.7746094000000001E-2</c:v>
                </c:pt>
                <c:pt idx="2343">
                  <c:v>-3.9896529E-2</c:v>
                </c:pt>
                <c:pt idx="2344">
                  <c:v>-4.4176227999999998E-2</c:v>
                </c:pt>
                <c:pt idx="2345">
                  <c:v>-4.1971824999999997E-2</c:v>
                </c:pt>
                <c:pt idx="2346">
                  <c:v>-3.7428736999999997E-2</c:v>
                </c:pt>
                <c:pt idx="2347">
                  <c:v>-4.0922787000000002E-2</c:v>
                </c:pt>
                <c:pt idx="2348">
                  <c:v>-3.8601041000000003E-2</c:v>
                </c:pt>
                <c:pt idx="2349">
                  <c:v>-4.1498680000000003E-2</c:v>
                </c:pt>
                <c:pt idx="2350">
                  <c:v>-3.7313256000000003E-2</c:v>
                </c:pt>
                <c:pt idx="2351">
                  <c:v>-3.6150411E-2</c:v>
                </c:pt>
                <c:pt idx="2352">
                  <c:v>-4.3276495999999998E-2</c:v>
                </c:pt>
                <c:pt idx="2353">
                  <c:v>-4.2296845E-2</c:v>
                </c:pt>
                <c:pt idx="2354">
                  <c:v>-3.6626708000000001E-2</c:v>
                </c:pt>
                <c:pt idx="2355">
                  <c:v>-4.0081515999999998E-2</c:v>
                </c:pt>
                <c:pt idx="2356">
                  <c:v>-4.1289790999999999E-2</c:v>
                </c:pt>
                <c:pt idx="2357">
                  <c:v>-3.7690706999999997E-2</c:v>
                </c:pt>
                <c:pt idx="2358">
                  <c:v>-3.2517246999999999E-2</c:v>
                </c:pt>
                <c:pt idx="2359">
                  <c:v>-3.5419285000000002E-2</c:v>
                </c:pt>
                <c:pt idx="2360">
                  <c:v>-3.8661147999999999E-2</c:v>
                </c:pt>
                <c:pt idx="2361">
                  <c:v>-3.55228E-2</c:v>
                </c:pt>
                <c:pt idx="2362">
                  <c:v>-3.6418956000000002E-2</c:v>
                </c:pt>
                <c:pt idx="2363">
                  <c:v>-3.8058228999999999E-2</c:v>
                </c:pt>
                <c:pt idx="2364">
                  <c:v>-3.7339973999999998E-2</c:v>
                </c:pt>
                <c:pt idx="2365">
                  <c:v>-3.5994898999999997E-2</c:v>
                </c:pt>
                <c:pt idx="2366">
                  <c:v>-3.5934977E-2</c:v>
                </c:pt>
                <c:pt idx="2367">
                  <c:v>-3.7252616000000002E-2</c:v>
                </c:pt>
                <c:pt idx="2368">
                  <c:v>-3.6857135999999999E-2</c:v>
                </c:pt>
                <c:pt idx="2369">
                  <c:v>-3.7529420000000001E-2</c:v>
                </c:pt>
                <c:pt idx="2370">
                  <c:v>-3.5969872E-2</c:v>
                </c:pt>
                <c:pt idx="2371">
                  <c:v>-3.8691982999999999E-2</c:v>
                </c:pt>
                <c:pt idx="2372">
                  <c:v>-3.7959352000000002E-2</c:v>
                </c:pt>
                <c:pt idx="2373">
                  <c:v>-3.9536014000000001E-2</c:v>
                </c:pt>
                <c:pt idx="2374">
                  <c:v>-3.5965782000000002E-2</c:v>
                </c:pt>
                <c:pt idx="2375">
                  <c:v>-4.1901615000000003E-2</c:v>
                </c:pt>
                <c:pt idx="2376">
                  <c:v>-4.1299742E-2</c:v>
                </c:pt>
                <c:pt idx="2377">
                  <c:v>-3.9386444E-2</c:v>
                </c:pt>
                <c:pt idx="2378">
                  <c:v>-3.7239935000000002E-2</c:v>
                </c:pt>
                <c:pt idx="2379">
                  <c:v>-4.0624096999999998E-2</c:v>
                </c:pt>
                <c:pt idx="2380">
                  <c:v>-4.4190335999999997E-2</c:v>
                </c:pt>
                <c:pt idx="2381">
                  <c:v>-3.7424907E-2</c:v>
                </c:pt>
                <c:pt idx="2382">
                  <c:v>-4.0615905000000001E-2</c:v>
                </c:pt>
                <c:pt idx="2383">
                  <c:v>-3.6735348000000001E-2</c:v>
                </c:pt>
                <c:pt idx="2384">
                  <c:v>-3.7927382000000003E-2</c:v>
                </c:pt>
                <c:pt idx="2385">
                  <c:v>-3.9000824000000003E-2</c:v>
                </c:pt>
                <c:pt idx="2386">
                  <c:v>-3.6320618999999998E-2</c:v>
                </c:pt>
                <c:pt idx="2387">
                  <c:v>-3.3263384999999999E-2</c:v>
                </c:pt>
                <c:pt idx="2388">
                  <c:v>-3.8997970999999999E-2</c:v>
                </c:pt>
                <c:pt idx="2389">
                  <c:v>-4.0349886000000001E-2</c:v>
                </c:pt>
                <c:pt idx="2390">
                  <c:v>-3.4740201999999998E-2</c:v>
                </c:pt>
                <c:pt idx="2391">
                  <c:v>-3.3909023000000003E-2</c:v>
                </c:pt>
                <c:pt idx="2392">
                  <c:v>-4.0618327000000003E-2</c:v>
                </c:pt>
                <c:pt idx="2393">
                  <c:v>-3.9448492000000002E-2</c:v>
                </c:pt>
                <c:pt idx="2394">
                  <c:v>-2.9384403999999999E-2</c:v>
                </c:pt>
                <c:pt idx="2395">
                  <c:v>-2.9236343000000001E-2</c:v>
                </c:pt>
                <c:pt idx="2396">
                  <c:v>-3.8778983000000003E-2</c:v>
                </c:pt>
                <c:pt idx="2397">
                  <c:v>-3.6476402999999998E-2</c:v>
                </c:pt>
                <c:pt idx="2398">
                  <c:v>-3.0368178999999999E-2</c:v>
                </c:pt>
                <c:pt idx="2399">
                  <c:v>-3.2190300999999998E-2</c:v>
                </c:pt>
                <c:pt idx="2400">
                  <c:v>-4.0670603999999999E-2</c:v>
                </c:pt>
                <c:pt idx="2401">
                  <c:v>-3.5601913999999998E-2</c:v>
                </c:pt>
                <c:pt idx="2402">
                  <c:v>-3.9964701999999998E-2</c:v>
                </c:pt>
                <c:pt idx="2403">
                  <c:v>-4.0219031000000002E-2</c:v>
                </c:pt>
                <c:pt idx="2404">
                  <c:v>-3.8234442E-2</c:v>
                </c:pt>
                <c:pt idx="2405">
                  <c:v>-3.8236033000000003E-2</c:v>
                </c:pt>
                <c:pt idx="2406">
                  <c:v>-4.3048366999999997E-2</c:v>
                </c:pt>
                <c:pt idx="2407">
                  <c:v>-3.9638924999999998E-2</c:v>
                </c:pt>
                <c:pt idx="2408">
                  <c:v>-3.9150237999999997E-2</c:v>
                </c:pt>
                <c:pt idx="2409">
                  <c:v>-4.3498367000000003E-2</c:v>
                </c:pt>
                <c:pt idx="2410">
                  <c:v>-4.6801484999999997E-2</c:v>
                </c:pt>
                <c:pt idx="2411">
                  <c:v>-4.5914209999999997E-2</c:v>
                </c:pt>
                <c:pt idx="2412">
                  <c:v>-4.1954092999999998E-2</c:v>
                </c:pt>
                <c:pt idx="2413">
                  <c:v>-4.9575689999999999E-2</c:v>
                </c:pt>
                <c:pt idx="2414">
                  <c:v>-5.0729903999999999E-2</c:v>
                </c:pt>
                <c:pt idx="2415">
                  <c:v>-4.7415525E-2</c:v>
                </c:pt>
                <c:pt idx="2416">
                  <c:v>-4.6444535000000002E-2</c:v>
                </c:pt>
                <c:pt idx="2417">
                  <c:v>-5.0178188999999998E-2</c:v>
                </c:pt>
                <c:pt idx="2418">
                  <c:v>-5.2124693999999999E-2</c:v>
                </c:pt>
                <c:pt idx="2419">
                  <c:v>-4.7318566999999999E-2</c:v>
                </c:pt>
                <c:pt idx="2420">
                  <c:v>-5.0715960999999997E-2</c:v>
                </c:pt>
                <c:pt idx="2421">
                  <c:v>-5.2519031000000001E-2</c:v>
                </c:pt>
                <c:pt idx="2422">
                  <c:v>-5.2904658E-2</c:v>
                </c:pt>
                <c:pt idx="2423">
                  <c:v>-5.2973539E-2</c:v>
                </c:pt>
                <c:pt idx="2424">
                  <c:v>-4.9717821000000002E-2</c:v>
                </c:pt>
                <c:pt idx="2425">
                  <c:v>-5.0142244000000002E-2</c:v>
                </c:pt>
                <c:pt idx="2426">
                  <c:v>-5.0500438000000002E-2</c:v>
                </c:pt>
                <c:pt idx="2427">
                  <c:v>-5.5810607999999998E-2</c:v>
                </c:pt>
                <c:pt idx="2428">
                  <c:v>-4.7978780999999998E-2</c:v>
                </c:pt>
                <c:pt idx="2429">
                  <c:v>-5.3717457000000003E-2</c:v>
                </c:pt>
                <c:pt idx="2430">
                  <c:v>-5.0304618000000002E-2</c:v>
                </c:pt>
                <c:pt idx="2431">
                  <c:v>-4.8681684000000003E-2</c:v>
                </c:pt>
                <c:pt idx="2432">
                  <c:v>-5.1785864000000001E-2</c:v>
                </c:pt>
                <c:pt idx="2433">
                  <c:v>-4.7178853E-2</c:v>
                </c:pt>
                <c:pt idx="2434">
                  <c:v>-5.5088173999999997E-2</c:v>
                </c:pt>
                <c:pt idx="2435">
                  <c:v>-4.7310962999999998E-2</c:v>
                </c:pt>
                <c:pt idx="2436">
                  <c:v>-5.2901736999999997E-2</c:v>
                </c:pt>
                <c:pt idx="2437">
                  <c:v>-5.1751065999999998E-2</c:v>
                </c:pt>
                <c:pt idx="2438">
                  <c:v>-4.8908409E-2</c:v>
                </c:pt>
                <c:pt idx="2439">
                  <c:v>-5.6399881999999998E-2</c:v>
                </c:pt>
                <c:pt idx="2440">
                  <c:v>-5.0192582999999999E-2</c:v>
                </c:pt>
                <c:pt idx="2441">
                  <c:v>-5.3449194999999998E-2</c:v>
                </c:pt>
                <c:pt idx="2442">
                  <c:v>-5.5452953999999999E-2</c:v>
                </c:pt>
                <c:pt idx="2443">
                  <c:v>-5.6810188999999997E-2</c:v>
                </c:pt>
                <c:pt idx="2444">
                  <c:v>-5.4225060999999998E-2</c:v>
                </c:pt>
                <c:pt idx="2445">
                  <c:v>-5.6176454000000001E-2</c:v>
                </c:pt>
                <c:pt idx="2446">
                  <c:v>-5.8822036000000001E-2</c:v>
                </c:pt>
                <c:pt idx="2447">
                  <c:v>-6.0442664E-2</c:v>
                </c:pt>
                <c:pt idx="2448">
                  <c:v>-5.7075626999999997E-2</c:v>
                </c:pt>
                <c:pt idx="2449">
                  <c:v>-6.0126095999999997E-2</c:v>
                </c:pt>
                <c:pt idx="2450">
                  <c:v>-6.4840159999999994E-2</c:v>
                </c:pt>
                <c:pt idx="2451">
                  <c:v>-6.3538766999999996E-2</c:v>
                </c:pt>
                <c:pt idx="2452">
                  <c:v>-6.0751762000000001E-2</c:v>
                </c:pt>
                <c:pt idx="2453">
                  <c:v>-6.5227731999999997E-2</c:v>
                </c:pt>
                <c:pt idx="2454">
                  <c:v>-6.8975336999999998E-2</c:v>
                </c:pt>
                <c:pt idx="2455">
                  <c:v>-6.6818803999999996E-2</c:v>
                </c:pt>
                <c:pt idx="2456">
                  <c:v>-6.6534646000000003E-2</c:v>
                </c:pt>
                <c:pt idx="2457">
                  <c:v>-6.5276206000000003E-2</c:v>
                </c:pt>
                <c:pt idx="2458">
                  <c:v>-6.6832825999999998E-2</c:v>
                </c:pt>
                <c:pt idx="2459">
                  <c:v>-6.8757585999999996E-2</c:v>
                </c:pt>
                <c:pt idx="2460">
                  <c:v>-6.4771361999999999E-2</c:v>
                </c:pt>
                <c:pt idx="2461">
                  <c:v>-6.0621899E-2</c:v>
                </c:pt>
                <c:pt idx="2462">
                  <c:v>-6.7521348999999994E-2</c:v>
                </c:pt>
                <c:pt idx="2463">
                  <c:v>-6.4019910999999999E-2</c:v>
                </c:pt>
                <c:pt idx="2464">
                  <c:v>-6.1097356999999998E-2</c:v>
                </c:pt>
                <c:pt idx="2465">
                  <c:v>-6.2197778000000002E-2</c:v>
                </c:pt>
                <c:pt idx="2466">
                  <c:v>-5.6093279000000003E-2</c:v>
                </c:pt>
                <c:pt idx="2467">
                  <c:v>-6.4701773000000004E-2</c:v>
                </c:pt>
                <c:pt idx="2468">
                  <c:v>-6.0442577999999997E-2</c:v>
                </c:pt>
                <c:pt idx="2469">
                  <c:v>-5.6730746999999998E-2</c:v>
                </c:pt>
                <c:pt idx="2470">
                  <c:v>-5.3406059999999998E-2</c:v>
                </c:pt>
                <c:pt idx="2471">
                  <c:v>-5.6301801999999998E-2</c:v>
                </c:pt>
                <c:pt idx="2472">
                  <c:v>-5.9665906999999997E-2</c:v>
                </c:pt>
                <c:pt idx="2473">
                  <c:v>-5.2498899000000002E-2</c:v>
                </c:pt>
                <c:pt idx="2474">
                  <c:v>-5.5587365999999999E-2</c:v>
                </c:pt>
                <c:pt idx="2475">
                  <c:v>-5.1316459000000002E-2</c:v>
                </c:pt>
                <c:pt idx="2476">
                  <c:v>-5.3628881000000003E-2</c:v>
                </c:pt>
                <c:pt idx="2477">
                  <c:v>-4.9388952999999999E-2</c:v>
                </c:pt>
                <c:pt idx="2478">
                  <c:v>-5.1922951000000002E-2</c:v>
                </c:pt>
                <c:pt idx="2479">
                  <c:v>-4.8016089999999997E-2</c:v>
                </c:pt>
                <c:pt idx="2480">
                  <c:v>-4.8651519999999997E-2</c:v>
                </c:pt>
                <c:pt idx="2481">
                  <c:v>-5.5199258000000001E-2</c:v>
                </c:pt>
                <c:pt idx="2482">
                  <c:v>-4.8369049999999997E-2</c:v>
                </c:pt>
                <c:pt idx="2483">
                  <c:v>-4.5196868000000001E-2</c:v>
                </c:pt>
                <c:pt idx="2484">
                  <c:v>-4.8754583999999997E-2</c:v>
                </c:pt>
                <c:pt idx="2485">
                  <c:v>-5.3818677000000002E-2</c:v>
                </c:pt>
                <c:pt idx="2486">
                  <c:v>-5.1272430000000001E-2</c:v>
                </c:pt>
                <c:pt idx="2487">
                  <c:v>-5.2105285000000001E-2</c:v>
                </c:pt>
                <c:pt idx="2488">
                  <c:v>-5.4472838000000003E-2</c:v>
                </c:pt>
                <c:pt idx="2489">
                  <c:v>-5.1727027000000002E-2</c:v>
                </c:pt>
                <c:pt idx="2490">
                  <c:v>-5.9731960000000001E-2</c:v>
                </c:pt>
                <c:pt idx="2491">
                  <c:v>-5.7341061999999998E-2</c:v>
                </c:pt>
                <c:pt idx="2492">
                  <c:v>-5.6750372E-2</c:v>
                </c:pt>
                <c:pt idx="2493">
                  <c:v>-5.5644805999999998E-2</c:v>
                </c:pt>
                <c:pt idx="2494">
                  <c:v>-6.1100557E-2</c:v>
                </c:pt>
                <c:pt idx="2495">
                  <c:v>-6.5662294999999996E-2</c:v>
                </c:pt>
                <c:pt idx="2496">
                  <c:v>-6.2461167999999997E-2</c:v>
                </c:pt>
                <c:pt idx="2497">
                  <c:v>-6.6225990999999998E-2</c:v>
                </c:pt>
                <c:pt idx="2498">
                  <c:v>-6.4828894999999997E-2</c:v>
                </c:pt>
                <c:pt idx="2499">
                  <c:v>-6.2736891000000003E-2</c:v>
                </c:pt>
                <c:pt idx="2500">
                  <c:v>-6.6809937E-2</c:v>
                </c:pt>
                <c:pt idx="2501">
                  <c:v>-6.5451540000000002E-2</c:v>
                </c:pt>
                <c:pt idx="2502">
                  <c:v>-6.1143875E-2</c:v>
                </c:pt>
                <c:pt idx="2503">
                  <c:v>-6.7307062000000001E-2</c:v>
                </c:pt>
                <c:pt idx="2504">
                  <c:v>-8.4570198999999999E-2</c:v>
                </c:pt>
                <c:pt idx="2505">
                  <c:v>-0.121722184</c:v>
                </c:pt>
                <c:pt idx="2506">
                  <c:v>-4.1382872000000001E-2</c:v>
                </c:pt>
                <c:pt idx="2507">
                  <c:v>-5.3466074000000002E-2</c:v>
                </c:pt>
                <c:pt idx="2508">
                  <c:v>-5.1542475999999997E-2</c:v>
                </c:pt>
                <c:pt idx="2509">
                  <c:v>-4.817171E-2</c:v>
                </c:pt>
                <c:pt idx="2510">
                  <c:v>-7.1590214999999999E-2</c:v>
                </c:pt>
                <c:pt idx="2511">
                  <c:v>-6.7176907999999994E-2</c:v>
                </c:pt>
                <c:pt idx="2512">
                  <c:v>-5.9504612999999998E-2</c:v>
                </c:pt>
                <c:pt idx="2513">
                  <c:v>-5.6880425999999998E-2</c:v>
                </c:pt>
                <c:pt idx="2514">
                  <c:v>-6.1888500999999999E-2</c:v>
                </c:pt>
                <c:pt idx="2515">
                  <c:v>-6.0754344000000002E-2</c:v>
                </c:pt>
                <c:pt idx="2516">
                  <c:v>-5.8735136E-2</c:v>
                </c:pt>
                <c:pt idx="2517">
                  <c:v>-6.0434859E-2</c:v>
                </c:pt>
                <c:pt idx="2518">
                  <c:v>-5.523264E-2</c:v>
                </c:pt>
                <c:pt idx="2519">
                  <c:v>-5.4451711E-2</c:v>
                </c:pt>
                <c:pt idx="2520">
                  <c:v>-6.2529615999999996E-2</c:v>
                </c:pt>
                <c:pt idx="2521">
                  <c:v>-5.5574678000000002E-2</c:v>
                </c:pt>
                <c:pt idx="2522">
                  <c:v>-5.4963216000000002E-2</c:v>
                </c:pt>
                <c:pt idx="2523">
                  <c:v>-5.6471985000000002E-2</c:v>
                </c:pt>
                <c:pt idx="2524">
                  <c:v>-5.4805115000000001E-2</c:v>
                </c:pt>
                <c:pt idx="2525">
                  <c:v>-5.6840923000000002E-2</c:v>
                </c:pt>
                <c:pt idx="2526">
                  <c:v>-5.7029743000000001E-2</c:v>
                </c:pt>
                <c:pt idx="2527">
                  <c:v>-5.6255913999999997E-2</c:v>
                </c:pt>
                <c:pt idx="2528">
                  <c:v>-5.5017278000000003E-2</c:v>
                </c:pt>
                <c:pt idx="2529">
                  <c:v>-5.9491742E-2</c:v>
                </c:pt>
                <c:pt idx="2530">
                  <c:v>-5.8673087999999998E-2</c:v>
                </c:pt>
                <c:pt idx="2531">
                  <c:v>-5.74333E-2</c:v>
                </c:pt>
                <c:pt idx="2532">
                  <c:v>-6.1321516E-2</c:v>
                </c:pt>
                <c:pt idx="2533">
                  <c:v>-6.2434181999999998E-2</c:v>
                </c:pt>
                <c:pt idx="2534">
                  <c:v>-6.2182512000000002E-2</c:v>
                </c:pt>
                <c:pt idx="2535">
                  <c:v>-6.6778063999999998E-2</c:v>
                </c:pt>
                <c:pt idx="2536">
                  <c:v>-6.6762618999999995E-2</c:v>
                </c:pt>
                <c:pt idx="2537">
                  <c:v>-6.6811978999999994E-2</c:v>
                </c:pt>
                <c:pt idx="2538">
                  <c:v>-6.9117210999999998E-2</c:v>
                </c:pt>
                <c:pt idx="2539">
                  <c:v>-7.1698524E-2</c:v>
                </c:pt>
                <c:pt idx="2540">
                  <c:v>-7.0708892999999995E-2</c:v>
                </c:pt>
                <c:pt idx="2541">
                  <c:v>-6.8044043999999998E-2</c:v>
                </c:pt>
                <c:pt idx="2542">
                  <c:v>-7.0957273000000001E-2</c:v>
                </c:pt>
                <c:pt idx="2543">
                  <c:v>-7.5300895000000007E-2</c:v>
                </c:pt>
                <c:pt idx="2544">
                  <c:v>-7.1795105999999997E-2</c:v>
                </c:pt>
                <c:pt idx="2545">
                  <c:v>-7.6150975999999995E-2</c:v>
                </c:pt>
                <c:pt idx="2546">
                  <c:v>-7.8510000999999996E-2</c:v>
                </c:pt>
                <c:pt idx="2547">
                  <c:v>-7.7607721000000005E-2</c:v>
                </c:pt>
                <c:pt idx="2548">
                  <c:v>-8.1529758999999993E-2</c:v>
                </c:pt>
                <c:pt idx="2549">
                  <c:v>-7.9619205999999998E-2</c:v>
                </c:pt>
                <c:pt idx="2550">
                  <c:v>-7.6760039000000002E-2</c:v>
                </c:pt>
                <c:pt idx="2551">
                  <c:v>-7.9215556000000006E-2</c:v>
                </c:pt>
                <c:pt idx="2552">
                  <c:v>-8.4367975999999997E-2</c:v>
                </c:pt>
                <c:pt idx="2553">
                  <c:v>-8.1096462999999994E-2</c:v>
                </c:pt>
                <c:pt idx="2554">
                  <c:v>-8.2041620999999995E-2</c:v>
                </c:pt>
                <c:pt idx="2555">
                  <c:v>-8.0777414000000006E-2</c:v>
                </c:pt>
                <c:pt idx="2556">
                  <c:v>-8.1293805999999996E-2</c:v>
                </c:pt>
                <c:pt idx="2557">
                  <c:v>-8.1941128000000002E-2</c:v>
                </c:pt>
                <c:pt idx="2558">
                  <c:v>-8.1488124999999995E-2</c:v>
                </c:pt>
                <c:pt idx="2559">
                  <c:v>-7.6069571000000002E-2</c:v>
                </c:pt>
                <c:pt idx="2560">
                  <c:v>-7.8264542000000006E-2</c:v>
                </c:pt>
                <c:pt idx="2561">
                  <c:v>-7.6655193999999996E-2</c:v>
                </c:pt>
                <c:pt idx="2562">
                  <c:v>-7.7764406999999994E-2</c:v>
                </c:pt>
                <c:pt idx="2563">
                  <c:v>-7.5369066999999998E-2</c:v>
                </c:pt>
                <c:pt idx="2564">
                  <c:v>-7.7101990999999995E-2</c:v>
                </c:pt>
                <c:pt idx="2565">
                  <c:v>-7.3858164000000004E-2</c:v>
                </c:pt>
                <c:pt idx="2566">
                  <c:v>-7.2595022999999995E-2</c:v>
                </c:pt>
                <c:pt idx="2567">
                  <c:v>-7.3011099999999995E-2</c:v>
                </c:pt>
                <c:pt idx="2568">
                  <c:v>-7.4458800000000006E-2</c:v>
                </c:pt>
                <c:pt idx="2569">
                  <c:v>-7.2525076999999993E-2</c:v>
                </c:pt>
                <c:pt idx="2570">
                  <c:v>-6.8249106000000004E-2</c:v>
                </c:pt>
                <c:pt idx="2571">
                  <c:v>-7.2517172000000005E-2</c:v>
                </c:pt>
                <c:pt idx="2572">
                  <c:v>-7.0519268999999996E-2</c:v>
                </c:pt>
                <c:pt idx="2573">
                  <c:v>-6.9237939999999998E-2</c:v>
                </c:pt>
                <c:pt idx="2574">
                  <c:v>-6.8463758E-2</c:v>
                </c:pt>
                <c:pt idx="2575">
                  <c:v>-6.8907968999999999E-2</c:v>
                </c:pt>
                <c:pt idx="2576">
                  <c:v>-6.3861817000000001E-2</c:v>
                </c:pt>
                <c:pt idx="2577">
                  <c:v>-6.7476257999999997E-2</c:v>
                </c:pt>
                <c:pt idx="2578">
                  <c:v>-7.1660615999999996E-2</c:v>
                </c:pt>
                <c:pt idx="2579">
                  <c:v>-6.7045174999999999E-2</c:v>
                </c:pt>
                <c:pt idx="2580">
                  <c:v>-6.4521566000000002E-2</c:v>
                </c:pt>
                <c:pt idx="2581">
                  <c:v>-6.8076707E-2</c:v>
                </c:pt>
                <c:pt idx="2582">
                  <c:v>-6.6638336000000006E-2</c:v>
                </c:pt>
                <c:pt idx="2583">
                  <c:v>-6.3795947000000006E-2</c:v>
                </c:pt>
                <c:pt idx="2584">
                  <c:v>-6.5822348000000003E-2</c:v>
                </c:pt>
                <c:pt idx="2585">
                  <c:v>-6.8585195000000002E-2</c:v>
                </c:pt>
                <c:pt idx="2586">
                  <c:v>-6.1987481999999997E-2</c:v>
                </c:pt>
                <c:pt idx="2587">
                  <c:v>-6.4854733999999997E-2</c:v>
                </c:pt>
                <c:pt idx="2588">
                  <c:v>-6.4084276999999995E-2</c:v>
                </c:pt>
                <c:pt idx="2589">
                  <c:v>-6.3507787999999996E-2</c:v>
                </c:pt>
                <c:pt idx="2590">
                  <c:v>-6.2677949999999996E-2</c:v>
                </c:pt>
                <c:pt idx="2591">
                  <c:v>-6.7220941000000006E-2</c:v>
                </c:pt>
                <c:pt idx="2592">
                  <c:v>-6.5640359999999995E-2</c:v>
                </c:pt>
                <c:pt idx="2593">
                  <c:v>-6.6627063E-2</c:v>
                </c:pt>
                <c:pt idx="2594">
                  <c:v>-6.5131962000000002E-2</c:v>
                </c:pt>
                <c:pt idx="2595">
                  <c:v>-6.5236798999999998E-2</c:v>
                </c:pt>
                <c:pt idx="2596">
                  <c:v>-6.7347622999999995E-2</c:v>
                </c:pt>
                <c:pt idx="2597">
                  <c:v>-6.8634816000000001E-2</c:v>
                </c:pt>
                <c:pt idx="2598">
                  <c:v>-6.8125090999999999E-2</c:v>
                </c:pt>
                <c:pt idx="2599">
                  <c:v>-6.8989283999999998E-2</c:v>
                </c:pt>
                <c:pt idx="2600">
                  <c:v>-6.9624715000000004E-2</c:v>
                </c:pt>
                <c:pt idx="2601">
                  <c:v>-6.9408022E-2</c:v>
                </c:pt>
                <c:pt idx="2602">
                  <c:v>-7.0502310999999998E-2</c:v>
                </c:pt>
                <c:pt idx="2603">
                  <c:v>-6.4763732000000004E-2</c:v>
                </c:pt>
                <c:pt idx="2604">
                  <c:v>-7.1474098E-2</c:v>
                </c:pt>
                <c:pt idx="2605">
                  <c:v>-7.3040664000000005E-2</c:v>
                </c:pt>
                <c:pt idx="2606">
                  <c:v>-7.0281892999999998E-2</c:v>
                </c:pt>
                <c:pt idx="2607">
                  <c:v>-6.6748232000000005E-2</c:v>
                </c:pt>
                <c:pt idx="2608">
                  <c:v>-7.3204264000000005E-2</c:v>
                </c:pt>
                <c:pt idx="2609">
                  <c:v>-6.8438007999999995E-2</c:v>
                </c:pt>
                <c:pt idx="2610">
                  <c:v>-6.7114419999999994E-2</c:v>
                </c:pt>
                <c:pt idx="2611">
                  <c:v>-7.2397865000000006E-2</c:v>
                </c:pt>
                <c:pt idx="2612">
                  <c:v>-6.9578907999999995E-2</c:v>
                </c:pt>
                <c:pt idx="2613">
                  <c:v>-7.0856601000000005E-2</c:v>
                </c:pt>
                <c:pt idx="2614">
                  <c:v>-6.8620874999999998E-2</c:v>
                </c:pt>
                <c:pt idx="2615">
                  <c:v>-6.8517550999999996E-2</c:v>
                </c:pt>
                <c:pt idx="2616">
                  <c:v>-7.0416911999999998E-2</c:v>
                </c:pt>
                <c:pt idx="2617">
                  <c:v>-6.9041029000000004E-2</c:v>
                </c:pt>
                <c:pt idx="2618">
                  <c:v>-7.1502857000000003E-2</c:v>
                </c:pt>
                <c:pt idx="2619">
                  <c:v>-6.5577775000000005E-2</c:v>
                </c:pt>
                <c:pt idx="2620">
                  <c:v>-6.8747468000000006E-2</c:v>
                </c:pt>
                <c:pt idx="2621">
                  <c:v>-6.1873934999999998E-2</c:v>
                </c:pt>
                <c:pt idx="2622">
                  <c:v>-6.5741643000000002E-2</c:v>
                </c:pt>
                <c:pt idx="2623">
                  <c:v>-6.5402180000000004E-2</c:v>
                </c:pt>
                <c:pt idx="2624">
                  <c:v>-6.4971283000000005E-2</c:v>
                </c:pt>
                <c:pt idx="2625">
                  <c:v>-6.4919352999999999E-2</c:v>
                </c:pt>
                <c:pt idx="2626">
                  <c:v>-6.3806683000000003E-2</c:v>
                </c:pt>
                <c:pt idx="2627">
                  <c:v>-6.4685434E-2</c:v>
                </c:pt>
                <c:pt idx="2628">
                  <c:v>-5.9368434999999997E-2</c:v>
                </c:pt>
                <c:pt idx="2629">
                  <c:v>-5.9629329000000002E-2</c:v>
                </c:pt>
                <c:pt idx="2630">
                  <c:v>-5.9574738000000002E-2</c:v>
                </c:pt>
                <c:pt idx="2631">
                  <c:v>-5.9328839000000001E-2</c:v>
                </c:pt>
                <c:pt idx="2632">
                  <c:v>-5.9433765999999999E-2</c:v>
                </c:pt>
                <c:pt idx="2633">
                  <c:v>-5.7926330999999998E-2</c:v>
                </c:pt>
                <c:pt idx="2634">
                  <c:v>-5.9208911000000003E-2</c:v>
                </c:pt>
                <c:pt idx="2635">
                  <c:v>-5.5564194999999997E-2</c:v>
                </c:pt>
                <c:pt idx="2636">
                  <c:v>-5.7055302000000002E-2</c:v>
                </c:pt>
                <c:pt idx="2637">
                  <c:v>-6.1578679999999997E-2</c:v>
                </c:pt>
                <c:pt idx="2638">
                  <c:v>-5.9356804999999999E-2</c:v>
                </c:pt>
                <c:pt idx="2639">
                  <c:v>-5.7091251000000003E-2</c:v>
                </c:pt>
                <c:pt idx="2640">
                  <c:v>-5.4400127E-2</c:v>
                </c:pt>
                <c:pt idx="2641">
                  <c:v>-5.9514016000000003E-2</c:v>
                </c:pt>
                <c:pt idx="2642">
                  <c:v>-5.9169404000000002E-2</c:v>
                </c:pt>
                <c:pt idx="2643">
                  <c:v>-5.4680735000000001E-2</c:v>
                </c:pt>
                <c:pt idx="2644">
                  <c:v>-5.7474125000000001E-2</c:v>
                </c:pt>
                <c:pt idx="2645">
                  <c:v>-5.8220784999999997E-2</c:v>
                </c:pt>
                <c:pt idx="2646">
                  <c:v>-5.7781361000000003E-2</c:v>
                </c:pt>
                <c:pt idx="2647">
                  <c:v>-5.7334304000000003E-2</c:v>
                </c:pt>
                <c:pt idx="2648">
                  <c:v>-5.9816903999999997E-2</c:v>
                </c:pt>
                <c:pt idx="2649">
                  <c:v>-5.8014743000000001E-2</c:v>
                </c:pt>
                <c:pt idx="2650">
                  <c:v>-5.4907366999999999E-2</c:v>
                </c:pt>
                <c:pt idx="2651">
                  <c:v>-5.7372211999999999E-2</c:v>
                </c:pt>
                <c:pt idx="2652">
                  <c:v>-5.9887569000000002E-2</c:v>
                </c:pt>
                <c:pt idx="2653">
                  <c:v>-5.5574487999999998E-2</c:v>
                </c:pt>
                <c:pt idx="2654">
                  <c:v>-5.1284934999999997E-2</c:v>
                </c:pt>
                <c:pt idx="2655">
                  <c:v>-5.9222400000000001E-2</c:v>
                </c:pt>
                <c:pt idx="2656">
                  <c:v>-5.3603659999999997E-2</c:v>
                </c:pt>
                <c:pt idx="2657">
                  <c:v>-4.9192755999999997E-2</c:v>
                </c:pt>
                <c:pt idx="2658">
                  <c:v>-5.5617630000000001E-2</c:v>
                </c:pt>
                <c:pt idx="2659">
                  <c:v>-5.5947952000000002E-2</c:v>
                </c:pt>
                <c:pt idx="2660">
                  <c:v>-5.0717502999999997E-2</c:v>
                </c:pt>
                <c:pt idx="2661">
                  <c:v>-4.9350414000000002E-2</c:v>
                </c:pt>
                <c:pt idx="2662">
                  <c:v>-5.5170219E-2</c:v>
                </c:pt>
                <c:pt idx="2663">
                  <c:v>-4.9632888E-2</c:v>
                </c:pt>
                <c:pt idx="2664">
                  <c:v>-5.3274493999999999E-2</c:v>
                </c:pt>
                <c:pt idx="2665">
                  <c:v>-4.8550046999999999E-2</c:v>
                </c:pt>
                <c:pt idx="2666">
                  <c:v>-5.2811373000000002E-2</c:v>
                </c:pt>
                <c:pt idx="2667">
                  <c:v>-5.5273466E-2</c:v>
                </c:pt>
                <c:pt idx="2668">
                  <c:v>-4.5032008999999998E-2</c:v>
                </c:pt>
                <c:pt idx="2669">
                  <c:v>-4.9447797000000002E-2</c:v>
                </c:pt>
                <c:pt idx="2670">
                  <c:v>-5.3808189999999999E-2</c:v>
                </c:pt>
                <c:pt idx="2671">
                  <c:v>-5.3454257999999998E-2</c:v>
                </c:pt>
                <c:pt idx="2672">
                  <c:v>-5.0625182999999997E-2</c:v>
                </c:pt>
                <c:pt idx="2673">
                  <c:v>-5.3841304E-2</c:v>
                </c:pt>
                <c:pt idx="2674">
                  <c:v>-5.5484741999999997E-2</c:v>
                </c:pt>
                <c:pt idx="2675">
                  <c:v>-5.5046382999999997E-2</c:v>
                </c:pt>
                <c:pt idx="2676">
                  <c:v>-5.1309700999999999E-2</c:v>
                </c:pt>
                <c:pt idx="2677">
                  <c:v>-5.6507394000000002E-2</c:v>
                </c:pt>
                <c:pt idx="2678">
                  <c:v>-5.5063161999999999E-2</c:v>
                </c:pt>
                <c:pt idx="2679">
                  <c:v>-5.6040189999999997E-2</c:v>
                </c:pt>
                <c:pt idx="2680">
                  <c:v>-6.1749208999999999E-2</c:v>
                </c:pt>
                <c:pt idx="2681">
                  <c:v>-5.9134156E-2</c:v>
                </c:pt>
                <c:pt idx="2682">
                  <c:v>-5.9622847E-2</c:v>
                </c:pt>
                <c:pt idx="2683">
                  <c:v>-5.6926575E-2</c:v>
                </c:pt>
                <c:pt idx="2684">
                  <c:v>-6.0628105000000002E-2</c:v>
                </c:pt>
                <c:pt idx="2685">
                  <c:v>-5.8410402E-2</c:v>
                </c:pt>
                <c:pt idx="2686">
                  <c:v>-6.1372100999999998E-2</c:v>
                </c:pt>
                <c:pt idx="2687">
                  <c:v>-6.2826364999999995E-2</c:v>
                </c:pt>
                <c:pt idx="2688">
                  <c:v>-6.0794107999999999E-2</c:v>
                </c:pt>
                <c:pt idx="2689">
                  <c:v>-5.6616232000000002E-2</c:v>
                </c:pt>
                <c:pt idx="2690">
                  <c:v>-6.0033600999999999E-2</c:v>
                </c:pt>
                <c:pt idx="2691">
                  <c:v>-6.2209841000000002E-2</c:v>
                </c:pt>
                <c:pt idx="2692">
                  <c:v>-6.0660947E-2</c:v>
                </c:pt>
                <c:pt idx="2693">
                  <c:v>-6.0154236999999999E-2</c:v>
                </c:pt>
                <c:pt idx="2694">
                  <c:v>-6.0972363000000002E-2</c:v>
                </c:pt>
                <c:pt idx="2695">
                  <c:v>-5.8508760999999999E-2</c:v>
                </c:pt>
                <c:pt idx="2696">
                  <c:v>-5.7514071E-2</c:v>
                </c:pt>
                <c:pt idx="2697">
                  <c:v>-5.7384818999999997E-2</c:v>
                </c:pt>
                <c:pt idx="2698">
                  <c:v>-5.7146466999999999E-2</c:v>
                </c:pt>
                <c:pt idx="2699">
                  <c:v>-5.9081517E-2</c:v>
                </c:pt>
                <c:pt idx="2700">
                  <c:v>-5.8202941000000001E-2</c:v>
                </c:pt>
                <c:pt idx="2701">
                  <c:v>-5.5381677999999997E-2</c:v>
                </c:pt>
                <c:pt idx="2702">
                  <c:v>-5.8494910999999997E-2</c:v>
                </c:pt>
                <c:pt idx="2703">
                  <c:v>-5.6310764999999999E-2</c:v>
                </c:pt>
                <c:pt idx="2704">
                  <c:v>-5.5510219E-2</c:v>
                </c:pt>
                <c:pt idx="2705">
                  <c:v>-5.7662762999999999E-2</c:v>
                </c:pt>
                <c:pt idx="2706">
                  <c:v>-5.7516552999999998E-2</c:v>
                </c:pt>
                <c:pt idx="2707">
                  <c:v>-5.5084556E-2</c:v>
                </c:pt>
                <c:pt idx="2708">
                  <c:v>-5.4914645999999998E-2</c:v>
                </c:pt>
                <c:pt idx="2709">
                  <c:v>-5.5618877999999997E-2</c:v>
                </c:pt>
                <c:pt idx="2710">
                  <c:v>-6.0307636999999997E-2</c:v>
                </c:pt>
                <c:pt idx="2711">
                  <c:v>-5.9544555999999998E-2</c:v>
                </c:pt>
                <c:pt idx="2712">
                  <c:v>-5.8324292E-2</c:v>
                </c:pt>
                <c:pt idx="2713">
                  <c:v>-6.2478025E-2</c:v>
                </c:pt>
                <c:pt idx="2714">
                  <c:v>-6.0442037999999997E-2</c:v>
                </c:pt>
                <c:pt idx="2715">
                  <c:v>-6.0628547999999997E-2</c:v>
                </c:pt>
                <c:pt idx="2716">
                  <c:v>-5.9156085999999997E-2</c:v>
                </c:pt>
                <c:pt idx="2717">
                  <c:v>-5.9881534E-2</c:v>
                </c:pt>
                <c:pt idx="2718">
                  <c:v>-6.4242989E-2</c:v>
                </c:pt>
                <c:pt idx="2719">
                  <c:v>-5.9904084000000003E-2</c:v>
                </c:pt>
                <c:pt idx="2720">
                  <c:v>-5.7917631999999997E-2</c:v>
                </c:pt>
                <c:pt idx="2721">
                  <c:v>-6.0557174999999998E-2</c:v>
                </c:pt>
                <c:pt idx="2722">
                  <c:v>-6.0479678000000002E-2</c:v>
                </c:pt>
                <c:pt idx="2723">
                  <c:v>-6.0363120999999999E-2</c:v>
                </c:pt>
                <c:pt idx="2724">
                  <c:v>-6.5903827999999998E-2</c:v>
                </c:pt>
                <c:pt idx="2725">
                  <c:v>-6.6805302999999996E-2</c:v>
                </c:pt>
                <c:pt idx="2726">
                  <c:v>-6.6287852999999994E-2</c:v>
                </c:pt>
                <c:pt idx="2727">
                  <c:v>-6.7366077999999996E-2</c:v>
                </c:pt>
                <c:pt idx="2728">
                  <c:v>-7.1918488000000003E-2</c:v>
                </c:pt>
                <c:pt idx="2729">
                  <c:v>-7.0110112000000002E-2</c:v>
                </c:pt>
                <c:pt idx="2730">
                  <c:v>-6.9735140000000001E-2</c:v>
                </c:pt>
                <c:pt idx="2731">
                  <c:v>-7.7891335000000006E-2</c:v>
                </c:pt>
                <c:pt idx="2732">
                  <c:v>-7.5327247E-2</c:v>
                </c:pt>
                <c:pt idx="2733">
                  <c:v>-7.7109702000000002E-2</c:v>
                </c:pt>
                <c:pt idx="2734">
                  <c:v>-8.0212556000000004E-2</c:v>
                </c:pt>
                <c:pt idx="2735">
                  <c:v>-7.9845652000000003E-2</c:v>
                </c:pt>
                <c:pt idx="2736">
                  <c:v>-7.6958515000000005E-2</c:v>
                </c:pt>
                <c:pt idx="2737">
                  <c:v>-7.7211252999999994E-2</c:v>
                </c:pt>
                <c:pt idx="2738">
                  <c:v>-8.4505387000000001E-2</c:v>
                </c:pt>
                <c:pt idx="2739">
                  <c:v>-8.3491437000000002E-2</c:v>
                </c:pt>
                <c:pt idx="2740">
                  <c:v>-8.2635492000000005E-2</c:v>
                </c:pt>
                <c:pt idx="2741">
                  <c:v>-8.3777636000000003E-2</c:v>
                </c:pt>
                <c:pt idx="2742">
                  <c:v>-8.1247634999999999E-2</c:v>
                </c:pt>
                <c:pt idx="2743">
                  <c:v>-8.6051880999999997E-2</c:v>
                </c:pt>
                <c:pt idx="2744">
                  <c:v>-8.6828731000000006E-2</c:v>
                </c:pt>
                <c:pt idx="2745">
                  <c:v>-8.3775416000000005E-2</c:v>
                </c:pt>
                <c:pt idx="2746">
                  <c:v>-8.6779729E-2</c:v>
                </c:pt>
                <c:pt idx="2747">
                  <c:v>-8.9416884000000002E-2</c:v>
                </c:pt>
                <c:pt idx="2748">
                  <c:v>-8.8646971000000005E-2</c:v>
                </c:pt>
                <c:pt idx="2749">
                  <c:v>-9.1183446000000001E-2</c:v>
                </c:pt>
                <c:pt idx="2750">
                  <c:v>-9.3660451000000006E-2</c:v>
                </c:pt>
                <c:pt idx="2751">
                  <c:v>-9.1620914999999997E-2</c:v>
                </c:pt>
                <c:pt idx="2752">
                  <c:v>-9.5239080000000004E-2</c:v>
                </c:pt>
                <c:pt idx="2753">
                  <c:v>-9.5504514999999998E-2</c:v>
                </c:pt>
                <c:pt idx="2754">
                  <c:v>-9.6557528000000004E-2</c:v>
                </c:pt>
                <c:pt idx="2755">
                  <c:v>-9.7584531000000002E-2</c:v>
                </c:pt>
                <c:pt idx="2756">
                  <c:v>-9.9449277000000003E-2</c:v>
                </c:pt>
                <c:pt idx="2757">
                  <c:v>-0.10473378699999999</c:v>
                </c:pt>
                <c:pt idx="2758">
                  <c:v>-0.106212102</c:v>
                </c:pt>
                <c:pt idx="2759">
                  <c:v>-0.10698203000000001</c:v>
                </c:pt>
                <c:pt idx="2760">
                  <c:v>-0.108342908</c:v>
                </c:pt>
                <c:pt idx="2761">
                  <c:v>-0.110256389</c:v>
                </c:pt>
                <c:pt idx="2762">
                  <c:v>-0.113009833</c:v>
                </c:pt>
                <c:pt idx="2763">
                  <c:v>-0.114347272</c:v>
                </c:pt>
                <c:pt idx="2764">
                  <c:v>-0.112511024</c:v>
                </c:pt>
                <c:pt idx="2765">
                  <c:v>-0.10748474299999999</c:v>
                </c:pt>
                <c:pt idx="2766">
                  <c:v>-0.112917066</c:v>
                </c:pt>
                <c:pt idx="2767">
                  <c:v>-0.114471115</c:v>
                </c:pt>
                <c:pt idx="2768">
                  <c:v>-0.11090886599999999</c:v>
                </c:pt>
                <c:pt idx="2769">
                  <c:v>-0.11395596700000001</c:v>
                </c:pt>
                <c:pt idx="2770">
                  <c:v>-0.112308264</c:v>
                </c:pt>
                <c:pt idx="2771">
                  <c:v>-0.114815816</c:v>
                </c:pt>
                <c:pt idx="2772">
                  <c:v>-0.114895701</c:v>
                </c:pt>
                <c:pt idx="2773">
                  <c:v>-0.117573865</c:v>
                </c:pt>
                <c:pt idx="2774">
                  <c:v>-0.116554938</c:v>
                </c:pt>
                <c:pt idx="2775">
                  <c:v>-0.118742205</c:v>
                </c:pt>
                <c:pt idx="2776">
                  <c:v>-0.117841259</c:v>
                </c:pt>
                <c:pt idx="2777">
                  <c:v>-0.122675695</c:v>
                </c:pt>
                <c:pt idx="2778">
                  <c:v>-0.120781392</c:v>
                </c:pt>
                <c:pt idx="2779">
                  <c:v>-0.121460937</c:v>
                </c:pt>
                <c:pt idx="2780">
                  <c:v>-0.1231848</c:v>
                </c:pt>
                <c:pt idx="2781">
                  <c:v>-0.127293974</c:v>
                </c:pt>
                <c:pt idx="2782">
                  <c:v>-0.127761349</c:v>
                </c:pt>
                <c:pt idx="2783">
                  <c:v>-0.12728811800000001</c:v>
                </c:pt>
                <c:pt idx="2784">
                  <c:v>-0.12748652699999999</c:v>
                </c:pt>
                <c:pt idx="2785">
                  <c:v>-0.13051569499999999</c:v>
                </c:pt>
                <c:pt idx="2786">
                  <c:v>-0.13093833599999999</c:v>
                </c:pt>
                <c:pt idx="2787">
                  <c:v>-0.13381569099999999</c:v>
                </c:pt>
                <c:pt idx="2788">
                  <c:v>-0.13717953899999999</c:v>
                </c:pt>
                <c:pt idx="2789">
                  <c:v>-0.13583384500000001</c:v>
                </c:pt>
                <c:pt idx="2790">
                  <c:v>-0.14096255599999999</c:v>
                </c:pt>
                <c:pt idx="2791">
                  <c:v>-0.14266157199999999</c:v>
                </c:pt>
                <c:pt idx="2792">
                  <c:v>-0.139192805</c:v>
                </c:pt>
                <c:pt idx="2793">
                  <c:v>-0.143274441</c:v>
                </c:pt>
                <c:pt idx="2794">
                  <c:v>-0.145081133</c:v>
                </c:pt>
                <c:pt idx="2795">
                  <c:v>-0.148879707</c:v>
                </c:pt>
                <c:pt idx="2796">
                  <c:v>-0.15022380699999999</c:v>
                </c:pt>
                <c:pt idx="2797">
                  <c:v>-0.14975613400000001</c:v>
                </c:pt>
                <c:pt idx="2798">
                  <c:v>-0.150630444</c:v>
                </c:pt>
                <c:pt idx="2799">
                  <c:v>-0.156190053</c:v>
                </c:pt>
                <c:pt idx="2800">
                  <c:v>-0.156193525</c:v>
                </c:pt>
                <c:pt idx="2801">
                  <c:v>-0.15723188199999999</c:v>
                </c:pt>
                <c:pt idx="2802">
                  <c:v>-0.15716397800000001</c:v>
                </c:pt>
                <c:pt idx="2803">
                  <c:v>-0.16567190000000001</c:v>
                </c:pt>
                <c:pt idx="2804">
                  <c:v>-0.16282951800000001</c:v>
                </c:pt>
                <c:pt idx="2805">
                  <c:v>-0.16160374899999999</c:v>
                </c:pt>
                <c:pt idx="2806">
                  <c:v>-0.16109268400000001</c:v>
                </c:pt>
                <c:pt idx="2807">
                  <c:v>-0.164568931</c:v>
                </c:pt>
                <c:pt idx="2808">
                  <c:v>-0.16409063300000001</c:v>
                </c:pt>
                <c:pt idx="2809">
                  <c:v>-0.16640843499999999</c:v>
                </c:pt>
                <c:pt idx="2810">
                  <c:v>-0.16848890499999999</c:v>
                </c:pt>
                <c:pt idx="2811">
                  <c:v>-0.166822568</c:v>
                </c:pt>
                <c:pt idx="2812">
                  <c:v>-0.16733922100000001</c:v>
                </c:pt>
                <c:pt idx="2813">
                  <c:v>-0.16771924499999999</c:v>
                </c:pt>
                <c:pt idx="2814">
                  <c:v>-0.171747282</c:v>
                </c:pt>
                <c:pt idx="2815">
                  <c:v>-0.167870626</c:v>
                </c:pt>
                <c:pt idx="2816">
                  <c:v>-0.16791856299999999</c:v>
                </c:pt>
                <c:pt idx="2817">
                  <c:v>-0.16785418999999999</c:v>
                </c:pt>
                <c:pt idx="2818">
                  <c:v>-0.16900573699999999</c:v>
                </c:pt>
                <c:pt idx="2819">
                  <c:v>-0.169064403</c:v>
                </c:pt>
                <c:pt idx="2820">
                  <c:v>-0.169000223</c:v>
                </c:pt>
                <c:pt idx="2821">
                  <c:v>-0.16924017699999999</c:v>
                </c:pt>
                <c:pt idx="2822">
                  <c:v>-0.17216646699999999</c:v>
                </c:pt>
                <c:pt idx="2823">
                  <c:v>-0.16925251499999999</c:v>
                </c:pt>
                <c:pt idx="2824">
                  <c:v>-0.17180116500000001</c:v>
                </c:pt>
                <c:pt idx="2825">
                  <c:v>-0.17361310099999999</c:v>
                </c:pt>
                <c:pt idx="2826">
                  <c:v>-0.17433801299999999</c:v>
                </c:pt>
                <c:pt idx="2827">
                  <c:v>-0.17223525000000001</c:v>
                </c:pt>
                <c:pt idx="2828">
                  <c:v>-0.17421531700000001</c:v>
                </c:pt>
                <c:pt idx="2829">
                  <c:v>-0.177549243</c:v>
                </c:pt>
                <c:pt idx="2830">
                  <c:v>-0.178314641</c:v>
                </c:pt>
                <c:pt idx="2831">
                  <c:v>-0.177476302</c:v>
                </c:pt>
                <c:pt idx="2832">
                  <c:v>-0.17947553099999999</c:v>
                </c:pt>
                <c:pt idx="2833">
                  <c:v>-0.178025246</c:v>
                </c:pt>
                <c:pt idx="2834">
                  <c:v>-0.18245860899999999</c:v>
                </c:pt>
                <c:pt idx="2835">
                  <c:v>-0.17917892299999999</c:v>
                </c:pt>
                <c:pt idx="2836">
                  <c:v>-0.18527036899999999</c:v>
                </c:pt>
                <c:pt idx="2837">
                  <c:v>-0.18394048499999999</c:v>
                </c:pt>
                <c:pt idx="2838">
                  <c:v>-0.18975655699999999</c:v>
                </c:pt>
                <c:pt idx="2839">
                  <c:v>-0.189172536</c:v>
                </c:pt>
                <c:pt idx="2840">
                  <c:v>-0.19019651400000001</c:v>
                </c:pt>
                <c:pt idx="2841">
                  <c:v>-0.19089247300000001</c:v>
                </c:pt>
                <c:pt idx="2842">
                  <c:v>-0.19972431700000001</c:v>
                </c:pt>
                <c:pt idx="2843">
                  <c:v>-0.19205760999999999</c:v>
                </c:pt>
                <c:pt idx="2844">
                  <c:v>-0.19637300099999999</c:v>
                </c:pt>
                <c:pt idx="2845">
                  <c:v>-0.19808355</c:v>
                </c:pt>
                <c:pt idx="2846">
                  <c:v>-0.19847236600000001</c:v>
                </c:pt>
                <c:pt idx="2847">
                  <c:v>-0.20418333999999999</c:v>
                </c:pt>
                <c:pt idx="2848">
                  <c:v>-0.19896487900000001</c:v>
                </c:pt>
                <c:pt idx="2849">
                  <c:v>-0.20206275600000001</c:v>
                </c:pt>
                <c:pt idx="2850">
                  <c:v>-0.203797802</c:v>
                </c:pt>
                <c:pt idx="2851">
                  <c:v>-0.20198117199999999</c:v>
                </c:pt>
                <c:pt idx="2852">
                  <c:v>-0.20586380400000001</c:v>
                </c:pt>
                <c:pt idx="2853">
                  <c:v>-0.20429760199999999</c:v>
                </c:pt>
                <c:pt idx="2854">
                  <c:v>-0.20558896700000001</c:v>
                </c:pt>
                <c:pt idx="2855">
                  <c:v>-0.204186007</c:v>
                </c:pt>
                <c:pt idx="2856">
                  <c:v>-0.20488083400000001</c:v>
                </c:pt>
                <c:pt idx="2857">
                  <c:v>-0.20618978099999999</c:v>
                </c:pt>
                <c:pt idx="2858">
                  <c:v>-0.20558205199999999</c:v>
                </c:pt>
                <c:pt idx="2859">
                  <c:v>-0.205821276</c:v>
                </c:pt>
                <c:pt idx="2860">
                  <c:v>-0.204213798</c:v>
                </c:pt>
                <c:pt idx="2861">
                  <c:v>-0.20526955999999999</c:v>
                </c:pt>
                <c:pt idx="2862">
                  <c:v>-0.20836921</c:v>
                </c:pt>
                <c:pt idx="2863">
                  <c:v>-0.20395874999999999</c:v>
                </c:pt>
                <c:pt idx="2864">
                  <c:v>-0.205551863</c:v>
                </c:pt>
                <c:pt idx="2865">
                  <c:v>-0.20610108999999999</c:v>
                </c:pt>
                <c:pt idx="2866">
                  <c:v>-0.202290371</c:v>
                </c:pt>
                <c:pt idx="2867">
                  <c:v>-0.20847991099999999</c:v>
                </c:pt>
                <c:pt idx="2868">
                  <c:v>-0.20677308699999999</c:v>
                </c:pt>
                <c:pt idx="2869">
                  <c:v>-0.20737583900000001</c:v>
                </c:pt>
                <c:pt idx="2870">
                  <c:v>-0.20434835600000001</c:v>
                </c:pt>
                <c:pt idx="2871">
                  <c:v>-0.20840482399999999</c:v>
                </c:pt>
                <c:pt idx="2872">
                  <c:v>-0.20940432</c:v>
                </c:pt>
                <c:pt idx="2873">
                  <c:v>-0.20565377200000001</c:v>
                </c:pt>
                <c:pt idx="2874">
                  <c:v>-0.209665298</c:v>
                </c:pt>
                <c:pt idx="2875">
                  <c:v>-0.20844422300000001</c:v>
                </c:pt>
                <c:pt idx="2876">
                  <c:v>-0.20670864</c:v>
                </c:pt>
                <c:pt idx="2877">
                  <c:v>-0.207772925</c:v>
                </c:pt>
                <c:pt idx="2878">
                  <c:v>-0.21175435200000001</c:v>
                </c:pt>
                <c:pt idx="2879">
                  <c:v>-0.20706239300000001</c:v>
                </c:pt>
                <c:pt idx="2880">
                  <c:v>-0.209715441</c:v>
                </c:pt>
                <c:pt idx="2881">
                  <c:v>-0.21576568500000001</c:v>
                </c:pt>
                <c:pt idx="2882">
                  <c:v>-0.216327086</c:v>
                </c:pt>
                <c:pt idx="2883">
                  <c:v>-0.215686515</c:v>
                </c:pt>
                <c:pt idx="2884">
                  <c:v>-0.21275144800000001</c:v>
                </c:pt>
                <c:pt idx="2885">
                  <c:v>-0.21712125800000001</c:v>
                </c:pt>
                <c:pt idx="2886">
                  <c:v>-0.21901662599999999</c:v>
                </c:pt>
                <c:pt idx="2887">
                  <c:v>-0.21890947199999999</c:v>
                </c:pt>
                <c:pt idx="2888">
                  <c:v>-0.22220806800000001</c:v>
                </c:pt>
                <c:pt idx="2889">
                  <c:v>-0.22487905599999999</c:v>
                </c:pt>
                <c:pt idx="2890">
                  <c:v>-0.22655098100000001</c:v>
                </c:pt>
                <c:pt idx="2891">
                  <c:v>-0.223166645</c:v>
                </c:pt>
                <c:pt idx="2892">
                  <c:v>-0.22587346999999999</c:v>
                </c:pt>
                <c:pt idx="2893">
                  <c:v>-0.23340940499999999</c:v>
                </c:pt>
                <c:pt idx="2894">
                  <c:v>-0.236191347</c:v>
                </c:pt>
                <c:pt idx="2895">
                  <c:v>-0.23440524900000001</c:v>
                </c:pt>
                <c:pt idx="2896">
                  <c:v>-0.234798327</c:v>
                </c:pt>
                <c:pt idx="2897">
                  <c:v>-0.240513474</c:v>
                </c:pt>
                <c:pt idx="2898">
                  <c:v>-0.24211376900000001</c:v>
                </c:pt>
                <c:pt idx="2899">
                  <c:v>-0.24374443300000001</c:v>
                </c:pt>
                <c:pt idx="2900">
                  <c:v>-0.242340416</c:v>
                </c:pt>
                <c:pt idx="2901">
                  <c:v>-0.24536274399999999</c:v>
                </c:pt>
                <c:pt idx="2902">
                  <c:v>-0.24751511200000001</c:v>
                </c:pt>
                <c:pt idx="2903">
                  <c:v>-0.24739331000000001</c:v>
                </c:pt>
                <c:pt idx="2904">
                  <c:v>-0.24931716900000001</c:v>
                </c:pt>
                <c:pt idx="2905">
                  <c:v>-0.25450405500000001</c:v>
                </c:pt>
                <c:pt idx="2906">
                  <c:v>-0.25216340999999998</c:v>
                </c:pt>
                <c:pt idx="2907">
                  <c:v>-0.25416067199999998</c:v>
                </c:pt>
                <c:pt idx="2908">
                  <c:v>-0.25305894000000001</c:v>
                </c:pt>
                <c:pt idx="2909">
                  <c:v>-0.25615084199999999</c:v>
                </c:pt>
                <c:pt idx="2910">
                  <c:v>-0.25696498200000001</c:v>
                </c:pt>
                <c:pt idx="2911">
                  <c:v>-0.255923599</c:v>
                </c:pt>
                <c:pt idx="2912">
                  <c:v>-0.26056629399999998</c:v>
                </c:pt>
                <c:pt idx="2913">
                  <c:v>-0.26305803700000002</c:v>
                </c:pt>
                <c:pt idx="2914">
                  <c:v>-0.26298880600000002</c:v>
                </c:pt>
                <c:pt idx="2915">
                  <c:v>-0.26287853700000002</c:v>
                </c:pt>
                <c:pt idx="2916">
                  <c:v>-0.26050114600000002</c:v>
                </c:pt>
                <c:pt idx="2917">
                  <c:v>-0.26119577900000002</c:v>
                </c:pt>
                <c:pt idx="2918">
                  <c:v>-0.26481607600000001</c:v>
                </c:pt>
                <c:pt idx="2919">
                  <c:v>-0.26420116399999999</c:v>
                </c:pt>
                <c:pt idx="2920">
                  <c:v>-0.264479727</c:v>
                </c:pt>
                <c:pt idx="2921">
                  <c:v>-0.26194944999999997</c:v>
                </c:pt>
                <c:pt idx="2922">
                  <c:v>-0.26178991800000001</c:v>
                </c:pt>
                <c:pt idx="2923">
                  <c:v>-0.26479822400000003</c:v>
                </c:pt>
                <c:pt idx="2924">
                  <c:v>-0.26479983299999998</c:v>
                </c:pt>
                <c:pt idx="2925">
                  <c:v>-0.26511144599999997</c:v>
                </c:pt>
                <c:pt idx="2926">
                  <c:v>-0.26512846400000001</c:v>
                </c:pt>
                <c:pt idx="2927">
                  <c:v>-0.26301860799999999</c:v>
                </c:pt>
                <c:pt idx="2928">
                  <c:v>-0.26062628599999998</c:v>
                </c:pt>
                <c:pt idx="2929">
                  <c:v>-0.26442122499999998</c:v>
                </c:pt>
                <c:pt idx="2930">
                  <c:v>-0.26277139799999999</c:v>
                </c:pt>
                <c:pt idx="2931">
                  <c:v>-0.26076680400000002</c:v>
                </c:pt>
                <c:pt idx="2932">
                  <c:v>-0.265900582</c:v>
                </c:pt>
                <c:pt idx="2933">
                  <c:v>-0.26879501300000003</c:v>
                </c:pt>
                <c:pt idx="2934">
                  <c:v>-0.271625161</c:v>
                </c:pt>
                <c:pt idx="2935">
                  <c:v>-0.26652324199999999</c:v>
                </c:pt>
                <c:pt idx="2936">
                  <c:v>-0.26891902099999998</c:v>
                </c:pt>
                <c:pt idx="2937">
                  <c:v>-0.27201488600000001</c:v>
                </c:pt>
                <c:pt idx="2938">
                  <c:v>-0.27824133600000001</c:v>
                </c:pt>
                <c:pt idx="2939">
                  <c:v>-0.27027004999999998</c:v>
                </c:pt>
                <c:pt idx="2940">
                  <c:v>-0.27048203300000001</c:v>
                </c:pt>
                <c:pt idx="2941">
                  <c:v>-0.279321074</c:v>
                </c:pt>
                <c:pt idx="2942">
                  <c:v>-0.28254962</c:v>
                </c:pt>
                <c:pt idx="2943">
                  <c:v>-0.27769786099999999</c:v>
                </c:pt>
                <c:pt idx="2944">
                  <c:v>-0.27490687400000002</c:v>
                </c:pt>
                <c:pt idx="2945">
                  <c:v>-0.284183621</c:v>
                </c:pt>
                <c:pt idx="2946">
                  <c:v>-0.287394345</c:v>
                </c:pt>
                <c:pt idx="2947">
                  <c:v>-0.27880850400000001</c:v>
                </c:pt>
                <c:pt idx="2948">
                  <c:v>-0.27489709899999998</c:v>
                </c:pt>
                <c:pt idx="2949">
                  <c:v>-0.28854164500000001</c:v>
                </c:pt>
                <c:pt idx="2950">
                  <c:v>-0.29769146400000002</c:v>
                </c:pt>
                <c:pt idx="2951">
                  <c:v>-0.28683242199999998</c:v>
                </c:pt>
                <c:pt idx="2952">
                  <c:v>-0.27902269400000002</c:v>
                </c:pt>
                <c:pt idx="2953">
                  <c:v>-0.286055118</c:v>
                </c:pt>
                <c:pt idx="2954">
                  <c:v>-0.29260250900000001</c:v>
                </c:pt>
                <c:pt idx="2955">
                  <c:v>-0.29078039500000002</c:v>
                </c:pt>
                <c:pt idx="2956">
                  <c:v>-0.28343671599999998</c:v>
                </c:pt>
                <c:pt idx="2957">
                  <c:v>-0.28140348199999998</c:v>
                </c:pt>
                <c:pt idx="2958">
                  <c:v>-0.28808373199999998</c:v>
                </c:pt>
                <c:pt idx="2959">
                  <c:v>-0.289672345</c:v>
                </c:pt>
                <c:pt idx="2960">
                  <c:v>-0.28758972900000002</c:v>
                </c:pt>
                <c:pt idx="2961">
                  <c:v>-0.28995135399999999</c:v>
                </c:pt>
                <c:pt idx="2962">
                  <c:v>-0.29989507799999998</c:v>
                </c:pt>
                <c:pt idx="2963">
                  <c:v>-0.302853227</c:v>
                </c:pt>
                <c:pt idx="2964">
                  <c:v>-0.30259543700000002</c:v>
                </c:pt>
                <c:pt idx="2965">
                  <c:v>-0.30441665600000001</c:v>
                </c:pt>
                <c:pt idx="2966">
                  <c:v>-0.309600502</c:v>
                </c:pt>
                <c:pt idx="2967">
                  <c:v>-0.31034627599999998</c:v>
                </c:pt>
                <c:pt idx="2968">
                  <c:v>-0.31209889099999999</c:v>
                </c:pt>
                <c:pt idx="2969">
                  <c:v>-0.31172385800000002</c:v>
                </c:pt>
                <c:pt idx="2970">
                  <c:v>-0.31196406500000001</c:v>
                </c:pt>
                <c:pt idx="2971">
                  <c:v>-0.312746048</c:v>
                </c:pt>
                <c:pt idx="2972">
                  <c:v>-0.31643959900000002</c:v>
                </c:pt>
                <c:pt idx="2973">
                  <c:v>-0.31567403700000002</c:v>
                </c:pt>
                <c:pt idx="2974">
                  <c:v>-0.31762185700000001</c:v>
                </c:pt>
                <c:pt idx="2975">
                  <c:v>-0.318800688</c:v>
                </c:pt>
                <c:pt idx="2976">
                  <c:v>-0.31671062100000003</c:v>
                </c:pt>
                <c:pt idx="2977">
                  <c:v>-0.32096704799999998</c:v>
                </c:pt>
                <c:pt idx="2978">
                  <c:v>-0.31657657</c:v>
                </c:pt>
                <c:pt idx="2979">
                  <c:v>-0.32026648499999999</c:v>
                </c:pt>
                <c:pt idx="2980">
                  <c:v>-0.324976027</c:v>
                </c:pt>
                <c:pt idx="2981">
                  <c:v>-0.31951323199999998</c:v>
                </c:pt>
                <c:pt idx="2982">
                  <c:v>-0.323960423</c:v>
                </c:pt>
                <c:pt idx="2983">
                  <c:v>-0.33131867599999998</c:v>
                </c:pt>
                <c:pt idx="2984">
                  <c:v>-0.33657947199999999</c:v>
                </c:pt>
                <c:pt idx="2985">
                  <c:v>-0.335764915</c:v>
                </c:pt>
                <c:pt idx="2986">
                  <c:v>-0.340777785</c:v>
                </c:pt>
                <c:pt idx="2987">
                  <c:v>-0.32959997699999999</c:v>
                </c:pt>
                <c:pt idx="2988">
                  <c:v>-0.32359453999999999</c:v>
                </c:pt>
                <c:pt idx="2989">
                  <c:v>-0.32737755800000001</c:v>
                </c:pt>
                <c:pt idx="2990">
                  <c:v>-0.32681643999999999</c:v>
                </c:pt>
                <c:pt idx="2991">
                  <c:v>-0.32212811699999999</c:v>
                </c:pt>
                <c:pt idx="2992">
                  <c:v>-0.31964552400000001</c:v>
                </c:pt>
                <c:pt idx="2993">
                  <c:v>-0.31759035600000002</c:v>
                </c:pt>
                <c:pt idx="2994">
                  <c:v>-0.32497715999999999</c:v>
                </c:pt>
                <c:pt idx="2995">
                  <c:v>-0.32573670100000002</c:v>
                </c:pt>
                <c:pt idx="2996">
                  <c:v>-0.314741045</c:v>
                </c:pt>
                <c:pt idx="2997">
                  <c:v>-0.31578278500000001</c:v>
                </c:pt>
                <c:pt idx="2998">
                  <c:v>-0.31715643399999999</c:v>
                </c:pt>
                <c:pt idx="2999">
                  <c:v>-0.31393435600000003</c:v>
                </c:pt>
                <c:pt idx="3000">
                  <c:v>-0.313515186</c:v>
                </c:pt>
                <c:pt idx="3001">
                  <c:v>-0.326576054</c:v>
                </c:pt>
                <c:pt idx="3002">
                  <c:v>-0.317903459</c:v>
                </c:pt>
                <c:pt idx="3003">
                  <c:v>-0.311216891</c:v>
                </c:pt>
                <c:pt idx="3004">
                  <c:v>-0.32061439800000002</c:v>
                </c:pt>
                <c:pt idx="3005">
                  <c:v>-0.32834908400000001</c:v>
                </c:pt>
                <c:pt idx="3006">
                  <c:v>-0.318675667</c:v>
                </c:pt>
                <c:pt idx="3007">
                  <c:v>-0.32728540900000003</c:v>
                </c:pt>
                <c:pt idx="3008">
                  <c:v>-0.32736158399999998</c:v>
                </c:pt>
                <c:pt idx="3009">
                  <c:v>-0.32629659799999999</c:v>
                </c:pt>
                <c:pt idx="3010">
                  <c:v>-0.32534557600000003</c:v>
                </c:pt>
                <c:pt idx="3011">
                  <c:v>-0.32619175299999997</c:v>
                </c:pt>
                <c:pt idx="3012">
                  <c:v>-0.32651692599999999</c:v>
                </c:pt>
                <c:pt idx="3013">
                  <c:v>-0.33387204999999998</c:v>
                </c:pt>
                <c:pt idx="3014">
                  <c:v>-0.33111539499999998</c:v>
                </c:pt>
                <c:pt idx="3015">
                  <c:v>-0.32794898700000003</c:v>
                </c:pt>
                <c:pt idx="3016">
                  <c:v>-0.33691477800000003</c:v>
                </c:pt>
                <c:pt idx="3017">
                  <c:v>-0.336339742</c:v>
                </c:pt>
                <c:pt idx="3018">
                  <c:v>-0.33503079400000002</c:v>
                </c:pt>
                <c:pt idx="3019">
                  <c:v>-0.33729055499999999</c:v>
                </c:pt>
                <c:pt idx="3020">
                  <c:v>-0.33888578400000002</c:v>
                </c:pt>
                <c:pt idx="3021">
                  <c:v>-0.33640062799999998</c:v>
                </c:pt>
                <c:pt idx="3022">
                  <c:v>-0.34021002099999997</c:v>
                </c:pt>
                <c:pt idx="3023">
                  <c:v>-0.34596660699999998</c:v>
                </c:pt>
                <c:pt idx="3024">
                  <c:v>-0.34327176199999998</c:v>
                </c:pt>
                <c:pt idx="3025">
                  <c:v>-0.34422090599999999</c:v>
                </c:pt>
                <c:pt idx="3026">
                  <c:v>-0.34711471199999999</c:v>
                </c:pt>
                <c:pt idx="3027">
                  <c:v>-0.34451544299999998</c:v>
                </c:pt>
                <c:pt idx="3028">
                  <c:v>-0.34500387300000002</c:v>
                </c:pt>
                <c:pt idx="3029">
                  <c:v>-0.352082014</c:v>
                </c:pt>
                <c:pt idx="3030">
                  <c:v>-0.35092887299999997</c:v>
                </c:pt>
                <c:pt idx="3031">
                  <c:v>-0.34428080900000002</c:v>
                </c:pt>
                <c:pt idx="3032">
                  <c:v>-0.34515699700000002</c:v>
                </c:pt>
                <c:pt idx="3033">
                  <c:v>-0.35179939900000001</c:v>
                </c:pt>
                <c:pt idx="3034">
                  <c:v>-0.34709358200000001</c:v>
                </c:pt>
                <c:pt idx="3035">
                  <c:v>-0.34715881900000001</c:v>
                </c:pt>
                <c:pt idx="3036">
                  <c:v>-0.35414534800000003</c:v>
                </c:pt>
                <c:pt idx="3037">
                  <c:v>-0.35772731899999999</c:v>
                </c:pt>
                <c:pt idx="3038">
                  <c:v>-0.34414652000000001</c:v>
                </c:pt>
                <c:pt idx="3039">
                  <c:v>-0.34485492099999998</c:v>
                </c:pt>
                <c:pt idx="3040">
                  <c:v>-0.35584819299999998</c:v>
                </c:pt>
                <c:pt idx="3041">
                  <c:v>-0.34695115700000001</c:v>
                </c:pt>
                <c:pt idx="3042">
                  <c:v>-0.35183382000000002</c:v>
                </c:pt>
                <c:pt idx="3043">
                  <c:v>-0.35600933400000001</c:v>
                </c:pt>
                <c:pt idx="3044">
                  <c:v>-0.34565573900000002</c:v>
                </c:pt>
                <c:pt idx="3045">
                  <c:v>-0.34423360200000003</c:v>
                </c:pt>
                <c:pt idx="3046">
                  <c:v>-0.35760214899999998</c:v>
                </c:pt>
                <c:pt idx="3047">
                  <c:v>-0.34591424500000001</c:v>
                </c:pt>
                <c:pt idx="3048">
                  <c:v>-0.34061402099999999</c:v>
                </c:pt>
                <c:pt idx="3049">
                  <c:v>-0.35271185599999999</c:v>
                </c:pt>
                <c:pt idx="3050">
                  <c:v>-0.34925216399999998</c:v>
                </c:pt>
                <c:pt idx="3051">
                  <c:v>-0.34359079599999998</c:v>
                </c:pt>
                <c:pt idx="3052">
                  <c:v>-0.35179042799999999</c:v>
                </c:pt>
                <c:pt idx="3053">
                  <c:v>-0.344937414</c:v>
                </c:pt>
                <c:pt idx="3054">
                  <c:v>-0.34323936700000002</c:v>
                </c:pt>
                <c:pt idx="3055">
                  <c:v>-0.35009700100000002</c:v>
                </c:pt>
                <c:pt idx="3056">
                  <c:v>-0.34720641400000002</c:v>
                </c:pt>
                <c:pt idx="3057">
                  <c:v>-0.34205827100000002</c:v>
                </c:pt>
                <c:pt idx="3058">
                  <c:v>-0.34647271000000002</c:v>
                </c:pt>
                <c:pt idx="3059">
                  <c:v>-0.34839445400000002</c:v>
                </c:pt>
                <c:pt idx="3060">
                  <c:v>-0.33882892100000001</c:v>
                </c:pt>
                <c:pt idx="3061">
                  <c:v>-0.343571723</c:v>
                </c:pt>
                <c:pt idx="3062">
                  <c:v>-0.354976982</c:v>
                </c:pt>
                <c:pt idx="3063">
                  <c:v>-0.34426131799999998</c:v>
                </c:pt>
                <c:pt idx="3064">
                  <c:v>-0.34802302699999998</c:v>
                </c:pt>
                <c:pt idx="3065">
                  <c:v>-0.35315999399999998</c:v>
                </c:pt>
                <c:pt idx="3066">
                  <c:v>-0.346805692</c:v>
                </c:pt>
                <c:pt idx="3067">
                  <c:v>-0.349478185</c:v>
                </c:pt>
                <c:pt idx="3068">
                  <c:v>-0.35744395899999998</c:v>
                </c:pt>
                <c:pt idx="3069">
                  <c:v>-0.35631772900000003</c:v>
                </c:pt>
                <c:pt idx="3070">
                  <c:v>-0.346640587</c:v>
                </c:pt>
                <c:pt idx="3071">
                  <c:v>-0.355478346</c:v>
                </c:pt>
                <c:pt idx="3072">
                  <c:v>-0.35795429299999998</c:v>
                </c:pt>
                <c:pt idx="3073">
                  <c:v>-0.34965208199999998</c:v>
                </c:pt>
                <c:pt idx="3074">
                  <c:v>-0.359250128</c:v>
                </c:pt>
                <c:pt idx="3075">
                  <c:v>-0.35714319300000003</c:v>
                </c:pt>
                <c:pt idx="3076">
                  <c:v>-0.343280643</c:v>
                </c:pt>
                <c:pt idx="3077">
                  <c:v>-0.35998693100000001</c:v>
                </c:pt>
                <c:pt idx="3078">
                  <c:v>-0.35763534899999999</c:v>
                </c:pt>
                <c:pt idx="3079">
                  <c:v>-0.34161788199999998</c:v>
                </c:pt>
                <c:pt idx="3080">
                  <c:v>-0.35119351700000001</c:v>
                </c:pt>
                <c:pt idx="3081">
                  <c:v>-0.35032600200000003</c:v>
                </c:pt>
                <c:pt idx="3082">
                  <c:v>-0.34094369400000002</c:v>
                </c:pt>
                <c:pt idx="3083">
                  <c:v>-0.35745364400000001</c:v>
                </c:pt>
                <c:pt idx="3084">
                  <c:v>-0.35119602100000002</c:v>
                </c:pt>
                <c:pt idx="3085">
                  <c:v>-0.33565264900000003</c:v>
                </c:pt>
                <c:pt idx="3086">
                  <c:v>-0.34555268300000003</c:v>
                </c:pt>
                <c:pt idx="3087">
                  <c:v>-0.34704634499999998</c:v>
                </c:pt>
                <c:pt idx="3088">
                  <c:v>-0.33717799199999998</c:v>
                </c:pt>
                <c:pt idx="3089">
                  <c:v>-0.34477040199999998</c:v>
                </c:pt>
                <c:pt idx="3090">
                  <c:v>-0.342473686</c:v>
                </c:pt>
                <c:pt idx="3091">
                  <c:v>-0.33622965199999999</c:v>
                </c:pt>
                <c:pt idx="3092">
                  <c:v>-0.338879496</c:v>
                </c:pt>
                <c:pt idx="3093">
                  <c:v>-0.33824637499999999</c:v>
                </c:pt>
                <c:pt idx="3094">
                  <c:v>-0.335021287</c:v>
                </c:pt>
                <c:pt idx="3095">
                  <c:v>-0.33577406399999998</c:v>
                </c:pt>
                <c:pt idx="3096">
                  <c:v>-0.33553198000000001</c:v>
                </c:pt>
                <c:pt idx="3097">
                  <c:v>-0.33016991600000001</c:v>
                </c:pt>
                <c:pt idx="3098">
                  <c:v>-0.33129429799999999</c:v>
                </c:pt>
                <c:pt idx="3099">
                  <c:v>-0.32825347799999999</c:v>
                </c:pt>
                <c:pt idx="3100">
                  <c:v>-0.33308020199999999</c:v>
                </c:pt>
                <c:pt idx="3101">
                  <c:v>-0.325841457</c:v>
                </c:pt>
                <c:pt idx="3102">
                  <c:v>-0.32487580199999999</c:v>
                </c:pt>
                <c:pt idx="3103">
                  <c:v>-0.32745906699999999</c:v>
                </c:pt>
                <c:pt idx="3104">
                  <c:v>-0.328250557</c:v>
                </c:pt>
                <c:pt idx="3105">
                  <c:v>-0.32861763199999999</c:v>
                </c:pt>
                <c:pt idx="3106">
                  <c:v>-0.32611292600000003</c:v>
                </c:pt>
                <c:pt idx="3107">
                  <c:v>-0.32668515999999997</c:v>
                </c:pt>
                <c:pt idx="3108">
                  <c:v>-0.33147510899999999</c:v>
                </c:pt>
                <c:pt idx="3109">
                  <c:v>-0.32626026899999999</c:v>
                </c:pt>
                <c:pt idx="3110">
                  <c:v>-0.31989052899999998</c:v>
                </c:pt>
                <c:pt idx="3111">
                  <c:v>-0.32291823600000003</c:v>
                </c:pt>
                <c:pt idx="3112">
                  <c:v>-0.32479414299999998</c:v>
                </c:pt>
                <c:pt idx="3113">
                  <c:v>-0.32825648800000001</c:v>
                </c:pt>
                <c:pt idx="3114">
                  <c:v>-0.333031297</c:v>
                </c:pt>
                <c:pt idx="3115">
                  <c:v>-0.32276526100000003</c:v>
                </c:pt>
                <c:pt idx="3116">
                  <c:v>-0.315908939</c:v>
                </c:pt>
                <c:pt idx="3117">
                  <c:v>-0.32696303700000001</c:v>
                </c:pt>
                <c:pt idx="3118">
                  <c:v>-0.33754563300000001</c:v>
                </c:pt>
                <c:pt idx="3119">
                  <c:v>-0.32133114299999999</c:v>
                </c:pt>
                <c:pt idx="3120">
                  <c:v>-0.31644851000000002</c:v>
                </c:pt>
                <c:pt idx="3121">
                  <c:v>-0.320277333</c:v>
                </c:pt>
                <c:pt idx="3122">
                  <c:v>-0.31552946599999998</c:v>
                </c:pt>
                <c:pt idx="3123">
                  <c:v>-0.31754642700000002</c:v>
                </c:pt>
                <c:pt idx="3124">
                  <c:v>-0.32280430199999999</c:v>
                </c:pt>
                <c:pt idx="3125">
                  <c:v>-0.30666604600000003</c:v>
                </c:pt>
                <c:pt idx="3126">
                  <c:v>-0.30793452300000002</c:v>
                </c:pt>
                <c:pt idx="3127">
                  <c:v>-0.31346476099999998</c:v>
                </c:pt>
                <c:pt idx="3128">
                  <c:v>-0.30489766600000001</c:v>
                </c:pt>
                <c:pt idx="3129">
                  <c:v>-0.29612582900000001</c:v>
                </c:pt>
                <c:pt idx="3130">
                  <c:v>-0.30335363700000001</c:v>
                </c:pt>
                <c:pt idx="3131">
                  <c:v>-0.29710844199999997</c:v>
                </c:pt>
                <c:pt idx="3132">
                  <c:v>-0.28845876500000001</c:v>
                </c:pt>
                <c:pt idx="3133">
                  <c:v>-0.29391062299999998</c:v>
                </c:pt>
                <c:pt idx="3134">
                  <c:v>-0.29001388</c:v>
                </c:pt>
                <c:pt idx="3135">
                  <c:v>-0.28555417100000002</c:v>
                </c:pt>
                <c:pt idx="3136">
                  <c:v>-0.28367182600000002</c:v>
                </c:pt>
                <c:pt idx="3137">
                  <c:v>-0.28434061999999999</c:v>
                </c:pt>
                <c:pt idx="3138">
                  <c:v>-0.27701667000000002</c:v>
                </c:pt>
                <c:pt idx="3139">
                  <c:v>-0.27574890899999999</c:v>
                </c:pt>
                <c:pt idx="3140">
                  <c:v>-0.27522772600000001</c:v>
                </c:pt>
                <c:pt idx="3141">
                  <c:v>-0.27321848300000001</c:v>
                </c:pt>
                <c:pt idx="3142">
                  <c:v>-0.26830068200000001</c:v>
                </c:pt>
                <c:pt idx="3143">
                  <c:v>-0.26415085799999999</c:v>
                </c:pt>
                <c:pt idx="3144">
                  <c:v>-0.26649069800000003</c:v>
                </c:pt>
                <c:pt idx="3145">
                  <c:v>-0.26170501099999999</c:v>
                </c:pt>
                <c:pt idx="3146">
                  <c:v>-0.26322060800000002</c:v>
                </c:pt>
                <c:pt idx="3147">
                  <c:v>-0.26092201500000001</c:v>
                </c:pt>
                <c:pt idx="3148">
                  <c:v>-0.25854328300000001</c:v>
                </c:pt>
                <c:pt idx="3149">
                  <c:v>-0.25802832799999997</c:v>
                </c:pt>
                <c:pt idx="3150">
                  <c:v>-0.25949868599999998</c:v>
                </c:pt>
                <c:pt idx="3151">
                  <c:v>-0.25025156100000001</c:v>
                </c:pt>
                <c:pt idx="3152">
                  <c:v>-0.250622809</c:v>
                </c:pt>
                <c:pt idx="3153">
                  <c:v>-0.260450393</c:v>
                </c:pt>
                <c:pt idx="3154">
                  <c:v>-0.255969375</c:v>
                </c:pt>
                <c:pt idx="3155">
                  <c:v>-0.25722387400000002</c:v>
                </c:pt>
                <c:pt idx="3156">
                  <c:v>-0.25699484299999997</c:v>
                </c:pt>
                <c:pt idx="3157">
                  <c:v>-0.252551794</c:v>
                </c:pt>
                <c:pt idx="3158">
                  <c:v>-0.26065126100000002</c:v>
                </c:pt>
                <c:pt idx="3159">
                  <c:v>-0.26713758700000001</c:v>
                </c:pt>
                <c:pt idx="3160">
                  <c:v>-0.25666361999999998</c:v>
                </c:pt>
                <c:pt idx="3161">
                  <c:v>-0.25539702199999997</c:v>
                </c:pt>
                <c:pt idx="3162">
                  <c:v>-0.25920534099999998</c:v>
                </c:pt>
                <c:pt idx="3163">
                  <c:v>-0.25403535399999999</c:v>
                </c:pt>
                <c:pt idx="3164">
                  <c:v>-0.254726171</c:v>
                </c:pt>
                <c:pt idx="3165">
                  <c:v>-0.25496712300000002</c:v>
                </c:pt>
                <c:pt idx="3166">
                  <c:v>-0.25614130499999999</c:v>
                </c:pt>
                <c:pt idx="3167">
                  <c:v>-0.25161457100000001</c:v>
                </c:pt>
                <c:pt idx="3168">
                  <c:v>-0.25102093800000003</c:v>
                </c:pt>
                <c:pt idx="3169">
                  <c:v>-0.25133341599999998</c:v>
                </c:pt>
                <c:pt idx="3170">
                  <c:v>-0.251064181</c:v>
                </c:pt>
                <c:pt idx="3171">
                  <c:v>-0.25321254100000001</c:v>
                </c:pt>
                <c:pt idx="3172">
                  <c:v>-0.25072833900000002</c:v>
                </c:pt>
                <c:pt idx="3173">
                  <c:v>-0.24780924600000001</c:v>
                </c:pt>
                <c:pt idx="3174">
                  <c:v>-0.24282699799999999</c:v>
                </c:pt>
                <c:pt idx="3175">
                  <c:v>-0.24269606199999999</c:v>
                </c:pt>
                <c:pt idx="3176">
                  <c:v>-0.24087285999999999</c:v>
                </c:pt>
                <c:pt idx="3177">
                  <c:v>-0.23948589000000001</c:v>
                </c:pt>
                <c:pt idx="3178">
                  <c:v>-0.23993302899999999</c:v>
                </c:pt>
                <c:pt idx="3179">
                  <c:v>-0.23907445399999999</c:v>
                </c:pt>
                <c:pt idx="3180">
                  <c:v>-0.23563738200000001</c:v>
                </c:pt>
                <c:pt idx="3181">
                  <c:v>-0.234796271</c:v>
                </c:pt>
                <c:pt idx="3182">
                  <c:v>-0.230634004</c:v>
                </c:pt>
                <c:pt idx="3183">
                  <c:v>-0.232735515</c:v>
                </c:pt>
                <c:pt idx="3184">
                  <c:v>-0.23502050299999999</c:v>
                </c:pt>
                <c:pt idx="3185">
                  <c:v>-0.22821311699999999</c:v>
                </c:pt>
                <c:pt idx="3186">
                  <c:v>-0.22832976299999999</c:v>
                </c:pt>
                <c:pt idx="3187">
                  <c:v>-0.23068058499999999</c:v>
                </c:pt>
                <c:pt idx="3188">
                  <c:v>-0.22736656699999999</c:v>
                </c:pt>
                <c:pt idx="3189">
                  <c:v>-0.21958762400000001</c:v>
                </c:pt>
                <c:pt idx="3190">
                  <c:v>-0.23287867000000001</c:v>
                </c:pt>
                <c:pt idx="3191">
                  <c:v>-0.229253709</c:v>
                </c:pt>
                <c:pt idx="3192">
                  <c:v>-0.22472687099999999</c:v>
                </c:pt>
                <c:pt idx="3193">
                  <c:v>-0.22887978</c:v>
                </c:pt>
                <c:pt idx="3194">
                  <c:v>-0.224956661</c:v>
                </c:pt>
                <c:pt idx="3195">
                  <c:v>-0.22319333299999999</c:v>
                </c:pt>
                <c:pt idx="3196">
                  <c:v>-0.228539094</c:v>
                </c:pt>
                <c:pt idx="3197">
                  <c:v>-0.22786316300000001</c:v>
                </c:pt>
                <c:pt idx="3198">
                  <c:v>-0.22418239700000001</c:v>
                </c:pt>
                <c:pt idx="3199">
                  <c:v>-0.224535912</c:v>
                </c:pt>
                <c:pt idx="3200">
                  <c:v>-0.229788199</c:v>
                </c:pt>
                <c:pt idx="3201">
                  <c:v>-0.228638649</c:v>
                </c:pt>
                <c:pt idx="3202">
                  <c:v>-0.22696566600000001</c:v>
                </c:pt>
                <c:pt idx="3203">
                  <c:v>-0.22673737999999999</c:v>
                </c:pt>
                <c:pt idx="3204">
                  <c:v>-0.230777919</c:v>
                </c:pt>
                <c:pt idx="3205">
                  <c:v>-0.22936224899999999</c:v>
                </c:pt>
                <c:pt idx="3206">
                  <c:v>-0.22816383800000001</c:v>
                </c:pt>
                <c:pt idx="3207">
                  <c:v>-0.22921028700000001</c:v>
                </c:pt>
                <c:pt idx="3208">
                  <c:v>-0.22919856</c:v>
                </c:pt>
                <c:pt idx="3209">
                  <c:v>-0.22788056700000001</c:v>
                </c:pt>
                <c:pt idx="3210">
                  <c:v>-0.22891867199999999</c:v>
                </c:pt>
                <c:pt idx="3211">
                  <c:v>-0.22957097000000001</c:v>
                </c:pt>
                <c:pt idx="3212">
                  <c:v>-0.22579619300000001</c:v>
                </c:pt>
                <c:pt idx="3213">
                  <c:v>-0.229639232</c:v>
                </c:pt>
                <c:pt idx="3214">
                  <c:v>-0.22898516099999999</c:v>
                </c:pt>
                <c:pt idx="3215">
                  <c:v>-0.22527894400000001</c:v>
                </c:pt>
                <c:pt idx="3216">
                  <c:v>-0.22616496699999999</c:v>
                </c:pt>
                <c:pt idx="3217">
                  <c:v>-0.22843317699999999</c:v>
                </c:pt>
                <c:pt idx="3218">
                  <c:v>-0.224448025</c:v>
                </c:pt>
                <c:pt idx="3219">
                  <c:v>-0.22662790099999999</c:v>
                </c:pt>
                <c:pt idx="3220">
                  <c:v>-0.22300547400000001</c:v>
                </c:pt>
                <c:pt idx="3221">
                  <c:v>-0.22372430600000001</c:v>
                </c:pt>
                <c:pt idx="3222">
                  <c:v>-0.22480610000000001</c:v>
                </c:pt>
                <c:pt idx="3223">
                  <c:v>-0.22400221200000001</c:v>
                </c:pt>
                <c:pt idx="3224">
                  <c:v>-0.22257928599999999</c:v>
                </c:pt>
                <c:pt idx="3225">
                  <c:v>-0.22254955800000001</c:v>
                </c:pt>
                <c:pt idx="3226">
                  <c:v>-0.22122331000000001</c:v>
                </c:pt>
                <c:pt idx="3227">
                  <c:v>-0.21620109700000001</c:v>
                </c:pt>
                <c:pt idx="3228">
                  <c:v>-0.21610868</c:v>
                </c:pt>
                <c:pt idx="3229">
                  <c:v>-0.21370278300000001</c:v>
                </c:pt>
                <c:pt idx="3230">
                  <c:v>-0.216349706</c:v>
                </c:pt>
                <c:pt idx="3231">
                  <c:v>-0.21252505499999999</c:v>
                </c:pt>
                <c:pt idx="3232">
                  <c:v>-0.20592121799999999</c:v>
                </c:pt>
                <c:pt idx="3233">
                  <c:v>-0.210147262</c:v>
                </c:pt>
                <c:pt idx="3234">
                  <c:v>-0.202905849</c:v>
                </c:pt>
                <c:pt idx="3235">
                  <c:v>-0.204231143</c:v>
                </c:pt>
                <c:pt idx="3236">
                  <c:v>-0.20162606199999999</c:v>
                </c:pt>
                <c:pt idx="3237">
                  <c:v>-0.19314297999999999</c:v>
                </c:pt>
                <c:pt idx="3238">
                  <c:v>-0.190815121</c:v>
                </c:pt>
                <c:pt idx="3239">
                  <c:v>-0.193305105</c:v>
                </c:pt>
                <c:pt idx="3240">
                  <c:v>-0.18435876100000001</c:v>
                </c:pt>
                <c:pt idx="3241">
                  <c:v>-0.18271243600000001</c:v>
                </c:pt>
                <c:pt idx="3242">
                  <c:v>-0.19435498100000001</c:v>
                </c:pt>
                <c:pt idx="3243">
                  <c:v>-0.18425027999999999</c:v>
                </c:pt>
                <c:pt idx="3244">
                  <c:v>-0.175061047</c:v>
                </c:pt>
                <c:pt idx="3245">
                  <c:v>-0.18061444199999999</c:v>
                </c:pt>
                <c:pt idx="3246">
                  <c:v>-0.17039296000000001</c:v>
                </c:pt>
                <c:pt idx="3247">
                  <c:v>-0.17316858500000001</c:v>
                </c:pt>
                <c:pt idx="3248">
                  <c:v>-0.18034926100000001</c:v>
                </c:pt>
                <c:pt idx="3249">
                  <c:v>-0.173405319</c:v>
                </c:pt>
                <c:pt idx="3250">
                  <c:v>-0.17161834200000001</c:v>
                </c:pt>
                <c:pt idx="3251">
                  <c:v>-0.171574861</c:v>
                </c:pt>
                <c:pt idx="3252">
                  <c:v>-0.16646239199999999</c:v>
                </c:pt>
                <c:pt idx="3253">
                  <c:v>-0.16461193599999999</c:v>
                </c:pt>
                <c:pt idx="3254">
                  <c:v>-0.168708146</c:v>
                </c:pt>
                <c:pt idx="3255">
                  <c:v>-0.16883408999999999</c:v>
                </c:pt>
                <c:pt idx="3256">
                  <c:v>-0.16159801200000001</c:v>
                </c:pt>
                <c:pt idx="3257">
                  <c:v>-0.16246849299999999</c:v>
                </c:pt>
                <c:pt idx="3258">
                  <c:v>-0.155566126</c:v>
                </c:pt>
                <c:pt idx="3259">
                  <c:v>-0.15553376099999999</c:v>
                </c:pt>
                <c:pt idx="3260">
                  <c:v>-0.157218471</c:v>
                </c:pt>
                <c:pt idx="3261">
                  <c:v>-0.15854206700000001</c:v>
                </c:pt>
                <c:pt idx="3262">
                  <c:v>-0.152827993</c:v>
                </c:pt>
                <c:pt idx="3263">
                  <c:v>-0.15002386300000001</c:v>
                </c:pt>
                <c:pt idx="3264">
                  <c:v>-0.149850488</c:v>
                </c:pt>
                <c:pt idx="3265">
                  <c:v>-0.14641952499999999</c:v>
                </c:pt>
                <c:pt idx="3266">
                  <c:v>-0.14651858800000001</c:v>
                </c:pt>
                <c:pt idx="3267">
                  <c:v>-0.149188235</c:v>
                </c:pt>
                <c:pt idx="3268">
                  <c:v>-0.13972975300000001</c:v>
                </c:pt>
                <c:pt idx="3269">
                  <c:v>-0.136661634</c:v>
                </c:pt>
                <c:pt idx="3270">
                  <c:v>-0.13386371699999999</c:v>
                </c:pt>
                <c:pt idx="3271">
                  <c:v>-0.13511973599999999</c:v>
                </c:pt>
                <c:pt idx="3272">
                  <c:v>-0.13718181800000001</c:v>
                </c:pt>
                <c:pt idx="3273">
                  <c:v>-0.12984891200000001</c:v>
                </c:pt>
                <c:pt idx="3274">
                  <c:v>-0.12927128399999999</c:v>
                </c:pt>
                <c:pt idx="3275">
                  <c:v>-0.129287496</c:v>
                </c:pt>
                <c:pt idx="3276">
                  <c:v>-0.12177497900000001</c:v>
                </c:pt>
                <c:pt idx="3277">
                  <c:v>-0.12242478900000001</c:v>
                </c:pt>
                <c:pt idx="3278">
                  <c:v>-0.121720649</c:v>
                </c:pt>
                <c:pt idx="3279">
                  <c:v>-0.119049162</c:v>
                </c:pt>
                <c:pt idx="3280">
                  <c:v>-0.113759056</c:v>
                </c:pt>
                <c:pt idx="3281">
                  <c:v>-0.117194645</c:v>
                </c:pt>
                <c:pt idx="3282">
                  <c:v>-0.112043291</c:v>
                </c:pt>
                <c:pt idx="3283">
                  <c:v>-0.10791727199999999</c:v>
                </c:pt>
                <c:pt idx="3284">
                  <c:v>-0.112329595</c:v>
                </c:pt>
                <c:pt idx="3285">
                  <c:v>-0.108155683</c:v>
                </c:pt>
                <c:pt idx="3286">
                  <c:v>-0.100920938</c:v>
                </c:pt>
                <c:pt idx="3287">
                  <c:v>-0.104463585</c:v>
                </c:pt>
                <c:pt idx="3288">
                  <c:v>-0.105771728</c:v>
                </c:pt>
                <c:pt idx="3289">
                  <c:v>-0.10339361399999999</c:v>
                </c:pt>
                <c:pt idx="3290">
                  <c:v>-9.8944805999999996E-2</c:v>
                </c:pt>
                <c:pt idx="3291">
                  <c:v>-9.8498701999999994E-2</c:v>
                </c:pt>
                <c:pt idx="3292">
                  <c:v>-9.8289377999999997E-2</c:v>
                </c:pt>
                <c:pt idx="3293">
                  <c:v>-9.6663273999999993E-2</c:v>
                </c:pt>
                <c:pt idx="3294">
                  <c:v>-9.5526903999999996E-2</c:v>
                </c:pt>
                <c:pt idx="3295">
                  <c:v>-9.5913775000000007E-2</c:v>
                </c:pt>
                <c:pt idx="3296">
                  <c:v>-9.4778731000000005E-2</c:v>
                </c:pt>
                <c:pt idx="3297">
                  <c:v>-9.2876344999999999E-2</c:v>
                </c:pt>
                <c:pt idx="3298">
                  <c:v>-8.8817156999999994E-2</c:v>
                </c:pt>
                <c:pt idx="3299">
                  <c:v>-8.8763542000000001E-2</c:v>
                </c:pt>
                <c:pt idx="3300">
                  <c:v>-9.0536944999999994E-2</c:v>
                </c:pt>
                <c:pt idx="3301">
                  <c:v>-9.5240638000000002E-2</c:v>
                </c:pt>
                <c:pt idx="3302">
                  <c:v>-8.7491638999999996E-2</c:v>
                </c:pt>
                <c:pt idx="3303">
                  <c:v>-8.4049679000000002E-2</c:v>
                </c:pt>
                <c:pt idx="3304">
                  <c:v>-8.4117591000000005E-2</c:v>
                </c:pt>
                <c:pt idx="3305">
                  <c:v>-8.6209862999999998E-2</c:v>
                </c:pt>
                <c:pt idx="3306">
                  <c:v>-8.0972752999999995E-2</c:v>
                </c:pt>
                <c:pt idx="3307">
                  <c:v>-7.6002210000000001E-2</c:v>
                </c:pt>
                <c:pt idx="3308">
                  <c:v>-8.0672859999999999E-2</c:v>
                </c:pt>
                <c:pt idx="3309">
                  <c:v>-7.5438775E-2</c:v>
                </c:pt>
                <c:pt idx="3310">
                  <c:v>-7.4642494000000004E-2</c:v>
                </c:pt>
                <c:pt idx="3311">
                  <c:v>-7.3731959E-2</c:v>
                </c:pt>
                <c:pt idx="3312">
                  <c:v>-7.3907994000000005E-2</c:v>
                </c:pt>
                <c:pt idx="3313">
                  <c:v>-6.8072474999999993E-2</c:v>
                </c:pt>
                <c:pt idx="3314">
                  <c:v>-6.8646915000000003E-2</c:v>
                </c:pt>
                <c:pt idx="3315">
                  <c:v>-6.9920442999999999E-2</c:v>
                </c:pt>
                <c:pt idx="3316">
                  <c:v>-6.3901163999999996E-2</c:v>
                </c:pt>
                <c:pt idx="3317">
                  <c:v>-6.8822794000000007E-2</c:v>
                </c:pt>
                <c:pt idx="3318">
                  <c:v>-5.9406388999999997E-2</c:v>
                </c:pt>
                <c:pt idx="3319">
                  <c:v>-6.3337832999999996E-2</c:v>
                </c:pt>
                <c:pt idx="3320">
                  <c:v>-6.5028145999999995E-2</c:v>
                </c:pt>
                <c:pt idx="3321">
                  <c:v>-5.6931354000000003E-2</c:v>
                </c:pt>
                <c:pt idx="3322">
                  <c:v>-6.1379097000000001E-2</c:v>
                </c:pt>
                <c:pt idx="3323">
                  <c:v>-5.9384260000000001E-2</c:v>
                </c:pt>
                <c:pt idx="3324">
                  <c:v>-5.8341634000000003E-2</c:v>
                </c:pt>
                <c:pt idx="3325">
                  <c:v>-5.5286266000000001E-2</c:v>
                </c:pt>
                <c:pt idx="3326">
                  <c:v>-5.5779215E-2</c:v>
                </c:pt>
                <c:pt idx="3327">
                  <c:v>-5.7786375000000001E-2</c:v>
                </c:pt>
                <c:pt idx="3328">
                  <c:v>-5.6471840000000002E-2</c:v>
                </c:pt>
                <c:pt idx="3329">
                  <c:v>-4.9699698E-2</c:v>
                </c:pt>
                <c:pt idx="3330">
                  <c:v>-5.0078932E-2</c:v>
                </c:pt>
                <c:pt idx="3331">
                  <c:v>-5.2341022000000001E-2</c:v>
                </c:pt>
                <c:pt idx="3332">
                  <c:v>-4.7249856999999999E-2</c:v>
                </c:pt>
                <c:pt idx="3333">
                  <c:v>-4.6882100000000003E-2</c:v>
                </c:pt>
                <c:pt idx="3334">
                  <c:v>-4.6262382999999997E-2</c:v>
                </c:pt>
                <c:pt idx="3335">
                  <c:v>-4.3417933999999998E-2</c:v>
                </c:pt>
                <c:pt idx="3336">
                  <c:v>-4.0174733999999997E-2</c:v>
                </c:pt>
                <c:pt idx="3337">
                  <c:v>-4.5996699000000002E-2</c:v>
                </c:pt>
                <c:pt idx="3338">
                  <c:v>-4.2265075999999999E-2</c:v>
                </c:pt>
                <c:pt idx="3339">
                  <c:v>-3.7246354000000002E-2</c:v>
                </c:pt>
                <c:pt idx="3340">
                  <c:v>-3.6038078000000001E-2</c:v>
                </c:pt>
                <c:pt idx="3341">
                  <c:v>-3.7460510000000002E-2</c:v>
                </c:pt>
                <c:pt idx="3342">
                  <c:v>-3.1084635999999999E-2</c:v>
                </c:pt>
                <c:pt idx="3343">
                  <c:v>-2.4019084999999999E-2</c:v>
                </c:pt>
                <c:pt idx="3344">
                  <c:v>-3.0470858999999999E-2</c:v>
                </c:pt>
                <c:pt idx="3345">
                  <c:v>-3.4357216000000003E-2</c:v>
                </c:pt>
                <c:pt idx="3346">
                  <c:v>-2.5041746E-2</c:v>
                </c:pt>
                <c:pt idx="3347">
                  <c:v>-2.0623936999999998E-2</c:v>
                </c:pt>
                <c:pt idx="3348">
                  <c:v>-2.6299133999999998E-2</c:v>
                </c:pt>
                <c:pt idx="3349">
                  <c:v>-2.3985145999999999E-2</c:v>
                </c:pt>
                <c:pt idx="3350">
                  <c:v>-1.9964836999999999E-2</c:v>
                </c:pt>
                <c:pt idx="3351">
                  <c:v>-2.6197752000000001E-2</c:v>
                </c:pt>
                <c:pt idx="3352">
                  <c:v>-2.0443993000000001E-2</c:v>
                </c:pt>
                <c:pt idx="3353">
                  <c:v>-2.4430139E-2</c:v>
                </c:pt>
                <c:pt idx="3354">
                  <c:v>-3.0449415000000001E-2</c:v>
                </c:pt>
                <c:pt idx="3355">
                  <c:v>-1.7496582E-2</c:v>
                </c:pt>
                <c:pt idx="3356">
                  <c:v>-2.1446048999999998E-2</c:v>
                </c:pt>
                <c:pt idx="3357">
                  <c:v>-3.0222229999999999E-2</c:v>
                </c:pt>
                <c:pt idx="3358">
                  <c:v>-2.467886E-2</c:v>
                </c:pt>
                <c:pt idx="3359">
                  <c:v>-1.7385695E-2</c:v>
                </c:pt>
                <c:pt idx="3360">
                  <c:v>-2.3807641000000001E-2</c:v>
                </c:pt>
                <c:pt idx="3361">
                  <c:v>-2.5059674000000001E-2</c:v>
                </c:pt>
                <c:pt idx="3362">
                  <c:v>-2.2239123E-2</c:v>
                </c:pt>
                <c:pt idx="3363">
                  <c:v>-2.2507926000000001E-2</c:v>
                </c:pt>
                <c:pt idx="3364">
                  <c:v>-2.3905019999999999E-2</c:v>
                </c:pt>
                <c:pt idx="3365">
                  <c:v>-2.2681873000000002E-2</c:v>
                </c:pt>
                <c:pt idx="3366">
                  <c:v>-2.4178036999999999E-2</c:v>
                </c:pt>
                <c:pt idx="3367">
                  <c:v>-2.4471244E-2</c:v>
                </c:pt>
                <c:pt idx="3368">
                  <c:v>-2.1581715000000001E-2</c:v>
                </c:pt>
                <c:pt idx="3369">
                  <c:v>-2.4008735999999999E-2</c:v>
                </c:pt>
                <c:pt idx="3370">
                  <c:v>-2.2195388999999999E-2</c:v>
                </c:pt>
                <c:pt idx="3371">
                  <c:v>-2.3433102000000001E-2</c:v>
                </c:pt>
                <c:pt idx="3372">
                  <c:v>-2.9133866000000001E-2</c:v>
                </c:pt>
                <c:pt idx="3373">
                  <c:v>-2.3400839E-2</c:v>
                </c:pt>
                <c:pt idx="3374">
                  <c:v>-2.1801081E-2</c:v>
                </c:pt>
                <c:pt idx="3375">
                  <c:v>-2.4126854E-2</c:v>
                </c:pt>
                <c:pt idx="3376">
                  <c:v>-2.4074122E-2</c:v>
                </c:pt>
                <c:pt idx="3377">
                  <c:v>-1.9672055000000001E-2</c:v>
                </c:pt>
                <c:pt idx="3378">
                  <c:v>-2.2741081E-2</c:v>
                </c:pt>
                <c:pt idx="3379">
                  <c:v>-2.2403207000000001E-2</c:v>
                </c:pt>
                <c:pt idx="3380">
                  <c:v>-2.3265006000000001E-2</c:v>
                </c:pt>
                <c:pt idx="3381">
                  <c:v>-2.4021890000000001E-2</c:v>
                </c:pt>
                <c:pt idx="3382">
                  <c:v>-2.2755291E-2</c:v>
                </c:pt>
                <c:pt idx="3383">
                  <c:v>-2.2205595000000002E-2</c:v>
                </c:pt>
                <c:pt idx="3384">
                  <c:v>-2.3229314000000001E-2</c:v>
                </c:pt>
                <c:pt idx="3385">
                  <c:v>-2.2576306000000001E-2</c:v>
                </c:pt>
                <c:pt idx="3386">
                  <c:v>-1.8961863999999998E-2</c:v>
                </c:pt>
                <c:pt idx="3387">
                  <c:v>-1.9996788000000001E-2</c:v>
                </c:pt>
                <c:pt idx="3388">
                  <c:v>-1.9909702000000001E-2</c:v>
                </c:pt>
                <c:pt idx="3389">
                  <c:v>-2.1154117E-2</c:v>
                </c:pt>
                <c:pt idx="3390">
                  <c:v>-2.0767692000000001E-2</c:v>
                </c:pt>
                <c:pt idx="3391">
                  <c:v>-2.1855711999999999E-2</c:v>
                </c:pt>
                <c:pt idx="3392">
                  <c:v>-1.6471334000000001E-2</c:v>
                </c:pt>
                <c:pt idx="3393">
                  <c:v>-2.0683337E-2</c:v>
                </c:pt>
                <c:pt idx="3394">
                  <c:v>-2.0491322999999999E-2</c:v>
                </c:pt>
                <c:pt idx="3395">
                  <c:v>-2.1013871E-2</c:v>
                </c:pt>
                <c:pt idx="3396">
                  <c:v>-1.8281731999999998E-2</c:v>
                </c:pt>
                <c:pt idx="3397">
                  <c:v>-2.2708381E-2</c:v>
                </c:pt>
                <c:pt idx="3398">
                  <c:v>-1.7563952000000001E-2</c:v>
                </c:pt>
                <c:pt idx="3399">
                  <c:v>-2.4827991000000001E-2</c:v>
                </c:pt>
                <c:pt idx="3400">
                  <c:v>-2.1788258000000001E-2</c:v>
                </c:pt>
                <c:pt idx="3401">
                  <c:v>-2.1951430000000001E-2</c:v>
                </c:pt>
                <c:pt idx="3402">
                  <c:v>-2.3632683000000002E-2</c:v>
                </c:pt>
                <c:pt idx="3403">
                  <c:v>-1.9900896000000001E-2</c:v>
                </c:pt>
                <c:pt idx="3404">
                  <c:v>-2.0731001999999998E-2</c:v>
                </c:pt>
                <c:pt idx="3405">
                  <c:v>-2.8241457000000001E-2</c:v>
                </c:pt>
                <c:pt idx="3406">
                  <c:v>-2.4519689000000001E-2</c:v>
                </c:pt>
                <c:pt idx="3407">
                  <c:v>-1.9076394E-2</c:v>
                </c:pt>
                <c:pt idx="3408">
                  <c:v>-2.3187781000000001E-2</c:v>
                </c:pt>
                <c:pt idx="3409">
                  <c:v>-2.2933598999999999E-2</c:v>
                </c:pt>
                <c:pt idx="3410">
                  <c:v>-2.0448602999999999E-2</c:v>
                </c:pt>
                <c:pt idx="3411">
                  <c:v>-2.1317597000000001E-2</c:v>
                </c:pt>
                <c:pt idx="3412">
                  <c:v>-1.8185719999999999E-2</c:v>
                </c:pt>
                <c:pt idx="3413">
                  <c:v>-2.2228746000000001E-2</c:v>
                </c:pt>
                <c:pt idx="3414">
                  <c:v>-2.6109503999999999E-2</c:v>
                </c:pt>
                <c:pt idx="3415">
                  <c:v>-1.8804628E-2</c:v>
                </c:pt>
                <c:pt idx="3416">
                  <c:v>-2.1361528000000001E-2</c:v>
                </c:pt>
                <c:pt idx="3417">
                  <c:v>-2.4427445999999998E-2</c:v>
                </c:pt>
                <c:pt idx="3418">
                  <c:v>-2.4394689000000001E-2</c:v>
                </c:pt>
                <c:pt idx="3419">
                  <c:v>-1.741525E-2</c:v>
                </c:pt>
                <c:pt idx="3420">
                  <c:v>-1.8957755E-2</c:v>
                </c:pt>
                <c:pt idx="3421">
                  <c:v>-2.4409287000000002E-2</c:v>
                </c:pt>
                <c:pt idx="3422">
                  <c:v>-2.3145349999999999E-2</c:v>
                </c:pt>
                <c:pt idx="3423">
                  <c:v>-2.1433434000000001E-2</c:v>
                </c:pt>
                <c:pt idx="3424">
                  <c:v>-2.2002285E-2</c:v>
                </c:pt>
                <c:pt idx="3425">
                  <c:v>-2.126101E-2</c:v>
                </c:pt>
                <c:pt idx="3426">
                  <c:v>-1.9932892000000001E-2</c:v>
                </c:pt>
                <c:pt idx="3427">
                  <c:v>-2.514632E-2</c:v>
                </c:pt>
                <c:pt idx="3428">
                  <c:v>-2.3170520999999999E-2</c:v>
                </c:pt>
                <c:pt idx="3429">
                  <c:v>-2.1410726000000001E-2</c:v>
                </c:pt>
                <c:pt idx="3430">
                  <c:v>-2.1119379000000001E-2</c:v>
                </c:pt>
                <c:pt idx="3431">
                  <c:v>-2.0349844999999998E-2</c:v>
                </c:pt>
                <c:pt idx="3432">
                  <c:v>-1.9104547999999999E-2</c:v>
                </c:pt>
                <c:pt idx="3433">
                  <c:v>-1.8134094999999999E-2</c:v>
                </c:pt>
                <c:pt idx="3434">
                  <c:v>-2.3639381000000001E-2</c:v>
                </c:pt>
                <c:pt idx="3435">
                  <c:v>-1.8864367E-2</c:v>
                </c:pt>
                <c:pt idx="3436">
                  <c:v>-1.8359698000000001E-2</c:v>
                </c:pt>
                <c:pt idx="3437">
                  <c:v>-2.3416613999999999E-2</c:v>
                </c:pt>
                <c:pt idx="3438">
                  <c:v>-1.728362E-2</c:v>
                </c:pt>
                <c:pt idx="3439">
                  <c:v>-2.0545021E-2</c:v>
                </c:pt>
                <c:pt idx="3440">
                  <c:v>-2.1466474999999999E-2</c:v>
                </c:pt>
                <c:pt idx="3441">
                  <c:v>-1.6430512000000001E-2</c:v>
                </c:pt>
                <c:pt idx="3442">
                  <c:v>-1.9356793000000001E-2</c:v>
                </c:pt>
                <c:pt idx="3443">
                  <c:v>-2.4594549E-2</c:v>
                </c:pt>
                <c:pt idx="3444">
                  <c:v>-1.7107071000000001E-2</c:v>
                </c:pt>
                <c:pt idx="3445">
                  <c:v>-1.5729519000000001E-2</c:v>
                </c:pt>
                <c:pt idx="3446">
                  <c:v>-2.0289116999999999E-2</c:v>
                </c:pt>
                <c:pt idx="3447">
                  <c:v>-2.0471163000000001E-2</c:v>
                </c:pt>
                <c:pt idx="3448">
                  <c:v>-1.9003230999999999E-2</c:v>
                </c:pt>
                <c:pt idx="3449">
                  <c:v>-1.3232727E-2</c:v>
                </c:pt>
                <c:pt idx="3450">
                  <c:v>-1.4659381000000001E-2</c:v>
                </c:pt>
                <c:pt idx="3451">
                  <c:v>-1.8659595000000001E-2</c:v>
                </c:pt>
                <c:pt idx="3452">
                  <c:v>-2.0201298999999999E-2</c:v>
                </c:pt>
                <c:pt idx="3453">
                  <c:v>-1.7296683E-2</c:v>
                </c:pt>
                <c:pt idx="3454">
                  <c:v>-1.8447966999999999E-2</c:v>
                </c:pt>
                <c:pt idx="3455">
                  <c:v>-2.0440551000000001E-2</c:v>
                </c:pt>
                <c:pt idx="3456">
                  <c:v>-1.9374751999999999E-2</c:v>
                </c:pt>
                <c:pt idx="3457">
                  <c:v>-2.0768432E-2</c:v>
                </c:pt>
                <c:pt idx="3458">
                  <c:v>-2.4677418E-2</c:v>
                </c:pt>
                <c:pt idx="3459">
                  <c:v>-2.0528068999999999E-2</c:v>
                </c:pt>
                <c:pt idx="3460">
                  <c:v>-2.2437556000000001E-2</c:v>
                </c:pt>
                <c:pt idx="3461">
                  <c:v>-2.4416532000000001E-2</c:v>
                </c:pt>
                <c:pt idx="3462">
                  <c:v>-2.0901158E-2</c:v>
                </c:pt>
                <c:pt idx="3463">
                  <c:v>-2.1763327999999998E-2</c:v>
                </c:pt>
                <c:pt idx="3464">
                  <c:v>-2.2201952E-2</c:v>
                </c:pt>
                <c:pt idx="3465">
                  <c:v>-2.4068375999999999E-2</c:v>
                </c:pt>
                <c:pt idx="3466">
                  <c:v>-2.5120059E-2</c:v>
                </c:pt>
                <c:pt idx="3467">
                  <c:v>-2.7551757E-2</c:v>
                </c:pt>
                <c:pt idx="3468">
                  <c:v>-2.8750712000000001E-2</c:v>
                </c:pt>
                <c:pt idx="3469">
                  <c:v>-2.8789981999999999E-2</c:v>
                </c:pt>
                <c:pt idx="3470">
                  <c:v>-3.2119996999999997E-2</c:v>
                </c:pt>
                <c:pt idx="3471">
                  <c:v>-4.1210695999999998E-2</c:v>
                </c:pt>
                <c:pt idx="3472">
                  <c:v>-6.4825214000000006E-2</c:v>
                </c:pt>
                <c:pt idx="3473">
                  <c:v>-4.9946490000000003E-3</c:v>
                </c:pt>
                <c:pt idx="3474">
                  <c:v>-2.3565219999999998E-3</c:v>
                </c:pt>
                <c:pt idx="3475">
                  <c:v>-1.5981253000000001E-2</c:v>
                </c:pt>
                <c:pt idx="3476">
                  <c:v>-1.5145288E-2</c:v>
                </c:pt>
                <c:pt idx="3477">
                  <c:v>-1.9735049000000001E-2</c:v>
                </c:pt>
                <c:pt idx="3478">
                  <c:v>-2.3020057E-2</c:v>
                </c:pt>
                <c:pt idx="3479">
                  <c:v>-2.2716376999999999E-2</c:v>
                </c:pt>
                <c:pt idx="3480">
                  <c:v>-2.0214602000000002E-2</c:v>
                </c:pt>
                <c:pt idx="3481">
                  <c:v>-1.9403903E-2</c:v>
                </c:pt>
                <c:pt idx="3482">
                  <c:v>-2.3265753E-2</c:v>
                </c:pt>
                <c:pt idx="3483">
                  <c:v>-2.8146811000000001E-2</c:v>
                </c:pt>
                <c:pt idx="3484">
                  <c:v>-2.6960372999999999E-2</c:v>
                </c:pt>
                <c:pt idx="3485">
                  <c:v>-2.2795125999999999E-2</c:v>
                </c:pt>
                <c:pt idx="3486">
                  <c:v>-2.3342405E-2</c:v>
                </c:pt>
                <c:pt idx="3487">
                  <c:v>-2.3901743999999999E-2</c:v>
                </c:pt>
                <c:pt idx="3488">
                  <c:v>-2.7186750999999999E-2</c:v>
                </c:pt>
                <c:pt idx="3489">
                  <c:v>-1.7723709000000001E-2</c:v>
                </c:pt>
                <c:pt idx="3490">
                  <c:v>-1.8385239000000001E-2</c:v>
                </c:pt>
                <c:pt idx="3491">
                  <c:v>-1.9567728E-2</c:v>
                </c:pt>
                <c:pt idx="3492">
                  <c:v>-2.0452163999999998E-2</c:v>
                </c:pt>
                <c:pt idx="3493">
                  <c:v>-1.204828E-2</c:v>
                </c:pt>
                <c:pt idx="3494">
                  <c:v>-9.7744730000000005E-3</c:v>
                </c:pt>
                <c:pt idx="3495">
                  <c:v>-1.3418477E-2</c:v>
                </c:pt>
                <c:pt idx="3496">
                  <c:v>-1.3363332E-2</c:v>
                </c:pt>
                <c:pt idx="3497">
                  <c:v>-1.5863242E-2</c:v>
                </c:pt>
                <c:pt idx="3498">
                  <c:v>-1.8469676000000001E-2</c:v>
                </c:pt>
                <c:pt idx="3499">
                  <c:v>-2.1198086000000001E-2</c:v>
                </c:pt>
                <c:pt idx="3500">
                  <c:v>-2.1213636000000001E-2</c:v>
                </c:pt>
                <c:pt idx="3501">
                  <c:v>-2.1169428000000001E-2</c:v>
                </c:pt>
                <c:pt idx="3502">
                  <c:v>-1.5630949000000002E-2</c:v>
                </c:pt>
                <c:pt idx="3503">
                  <c:v>-1.9094390999999999E-2</c:v>
                </c:pt>
                <c:pt idx="3504">
                  <c:v>-2.2883369000000001E-2</c:v>
                </c:pt>
                <c:pt idx="3505">
                  <c:v>-2.4465286999999999E-2</c:v>
                </c:pt>
                <c:pt idx="3506">
                  <c:v>-1.7570413999999999E-2</c:v>
                </c:pt>
                <c:pt idx="3507">
                  <c:v>-2.2418964999999999E-2</c:v>
                </c:pt>
                <c:pt idx="3508">
                  <c:v>-2.4581480999999999E-2</c:v>
                </c:pt>
                <c:pt idx="3509">
                  <c:v>-2.2563070000000001E-2</c:v>
                </c:pt>
                <c:pt idx="3510">
                  <c:v>-1.8356596999999999E-2</c:v>
                </c:pt>
                <c:pt idx="3511">
                  <c:v>-2.3030445E-2</c:v>
                </c:pt>
                <c:pt idx="3512">
                  <c:v>-2.0220275999999999E-2</c:v>
                </c:pt>
                <c:pt idx="3513">
                  <c:v>-2.180619E-2</c:v>
                </c:pt>
                <c:pt idx="3514">
                  <c:v>-2.2770550000000001E-2</c:v>
                </c:pt>
                <c:pt idx="3515">
                  <c:v>-1.8380595E-2</c:v>
                </c:pt>
                <c:pt idx="3516">
                  <c:v>-2.0684439999999998E-2</c:v>
                </c:pt>
                <c:pt idx="3517">
                  <c:v>-2.2027206000000001E-2</c:v>
                </c:pt>
                <c:pt idx="3518">
                  <c:v>-2.3250237E-2</c:v>
                </c:pt>
                <c:pt idx="3519">
                  <c:v>-2.1129562000000001E-2</c:v>
                </c:pt>
                <c:pt idx="3520">
                  <c:v>-1.9999395999999999E-2</c:v>
                </c:pt>
                <c:pt idx="3521">
                  <c:v>-1.9987147E-2</c:v>
                </c:pt>
                <c:pt idx="3522">
                  <c:v>-2.3509459999999999E-2</c:v>
                </c:pt>
                <c:pt idx="3523">
                  <c:v>-2.0311803E-2</c:v>
                </c:pt>
                <c:pt idx="3524">
                  <c:v>-1.8030902000000001E-2</c:v>
                </c:pt>
                <c:pt idx="3525">
                  <c:v>-2.2692232999999999E-2</c:v>
                </c:pt>
                <c:pt idx="3526">
                  <c:v>-2.3520223999999999E-2</c:v>
                </c:pt>
                <c:pt idx="3527">
                  <c:v>-2.0496470999999999E-2</c:v>
                </c:pt>
                <c:pt idx="3528">
                  <c:v>-2.0880405000000001E-2</c:v>
                </c:pt>
                <c:pt idx="3529">
                  <c:v>-1.8650541E-2</c:v>
                </c:pt>
                <c:pt idx="3530">
                  <c:v>-1.9410601E-2</c:v>
                </c:pt>
                <c:pt idx="3531">
                  <c:v>-2.2083083E-2</c:v>
                </c:pt>
                <c:pt idx="3532">
                  <c:v>-2.2969129000000001E-2</c:v>
                </c:pt>
                <c:pt idx="3533">
                  <c:v>-1.9837784000000001E-2</c:v>
                </c:pt>
                <c:pt idx="3534">
                  <c:v>-1.8602417999999999E-2</c:v>
                </c:pt>
                <c:pt idx="3535">
                  <c:v>-1.8672725000000001E-2</c:v>
                </c:pt>
                <c:pt idx="3536">
                  <c:v>-2.0584956000000001E-2</c:v>
                </c:pt>
                <c:pt idx="3537">
                  <c:v>-1.8274131999999998E-2</c:v>
                </c:pt>
                <c:pt idx="3538">
                  <c:v>-1.7907026999999999E-2</c:v>
                </c:pt>
                <c:pt idx="3539">
                  <c:v>-1.5167699E-2</c:v>
                </c:pt>
                <c:pt idx="3540">
                  <c:v>-1.8808882999999998E-2</c:v>
                </c:pt>
                <c:pt idx="3541">
                  <c:v>-1.5989129000000001E-2</c:v>
                </c:pt>
                <c:pt idx="3542">
                  <c:v>-1.8740554999999999E-2</c:v>
                </c:pt>
                <c:pt idx="3543">
                  <c:v>-1.8275302E-2</c:v>
                </c:pt>
                <c:pt idx="3544">
                  <c:v>-1.7468877000000001E-2</c:v>
                </c:pt>
                <c:pt idx="3545">
                  <c:v>-1.5855001000000001E-2</c:v>
                </c:pt>
                <c:pt idx="3546">
                  <c:v>-1.5750344999999999E-2</c:v>
                </c:pt>
                <c:pt idx="3547">
                  <c:v>-1.4517036000000001E-2</c:v>
                </c:pt>
                <c:pt idx="3548">
                  <c:v>-1.2827000999999999E-2</c:v>
                </c:pt>
                <c:pt idx="3549">
                  <c:v>-1.2558821E-2</c:v>
                </c:pt>
                <c:pt idx="3550">
                  <c:v>-1.3343815E-2</c:v>
                </c:pt>
                <c:pt idx="3551">
                  <c:v>-1.5419749999999999E-2</c:v>
                </c:pt>
                <c:pt idx="3552">
                  <c:v>-1.2630824000000001E-2</c:v>
                </c:pt>
                <c:pt idx="3553">
                  <c:v>-1.2648135E-2</c:v>
                </c:pt>
                <c:pt idx="3554">
                  <c:v>-1.2659142E-2</c:v>
                </c:pt>
                <c:pt idx="3555">
                  <c:v>-1.2611471000000001E-2</c:v>
                </c:pt>
                <c:pt idx="3556">
                  <c:v>-1.1088967E-2</c:v>
                </c:pt>
                <c:pt idx="3557">
                  <c:v>-1.8058459999999998E-2</c:v>
                </c:pt>
                <c:pt idx="3558">
                  <c:v>-1.3843721999999999E-2</c:v>
                </c:pt>
                <c:pt idx="3559">
                  <c:v>-1.2886315000000001E-2</c:v>
                </c:pt>
                <c:pt idx="3560">
                  <c:v>-1.4716027E-2</c:v>
                </c:pt>
                <c:pt idx="3561">
                  <c:v>-1.1405451E-2</c:v>
                </c:pt>
                <c:pt idx="3562">
                  <c:v>-8.6353909999999992E-3</c:v>
                </c:pt>
                <c:pt idx="3563">
                  <c:v>-1.6801441E-2</c:v>
                </c:pt>
                <c:pt idx="3564">
                  <c:v>-1.3139209000000001E-2</c:v>
                </c:pt>
                <c:pt idx="3565">
                  <c:v>-1.2580212E-2</c:v>
                </c:pt>
                <c:pt idx="3566">
                  <c:v>-1.6797929999999999E-2</c:v>
                </c:pt>
                <c:pt idx="3567">
                  <c:v>-1.3489485000000001E-2</c:v>
                </c:pt>
                <c:pt idx="3568">
                  <c:v>-1.0761876E-2</c:v>
                </c:pt>
                <c:pt idx="3569">
                  <c:v>-1.1888658999999999E-2</c:v>
                </c:pt>
                <c:pt idx="3570">
                  <c:v>-1.0573057E-2</c:v>
                </c:pt>
                <c:pt idx="3571">
                  <c:v>-1.4980976999999999E-2</c:v>
                </c:pt>
                <c:pt idx="3572">
                  <c:v>-1.2216084E-2</c:v>
                </c:pt>
                <c:pt idx="3573">
                  <c:v>-9.4487930000000005E-3</c:v>
                </c:pt>
                <c:pt idx="3574">
                  <c:v>-6.0423439999999998E-3</c:v>
                </c:pt>
                <c:pt idx="3575">
                  <c:v>-7.6809870000000002E-3</c:v>
                </c:pt>
                <c:pt idx="3576">
                  <c:v>-8.6234729999999996E-3</c:v>
                </c:pt>
                <c:pt idx="3577">
                  <c:v>-7.2093349999999999E-3</c:v>
                </c:pt>
                <c:pt idx="3578">
                  <c:v>-7.8015869999999996E-3</c:v>
                </c:pt>
                <c:pt idx="3579">
                  <c:v>-7.9283530000000008E-3</c:v>
                </c:pt>
                <c:pt idx="3580">
                  <c:v>-4.782222E-3</c:v>
                </c:pt>
                <c:pt idx="3581">
                  <c:v>-7.4094310000000002E-3</c:v>
                </c:pt>
                <c:pt idx="3582">
                  <c:v>-5.4737589999999999E-3</c:v>
                </c:pt>
                <c:pt idx="3583">
                  <c:v>-2.3216410000000002E-3</c:v>
                </c:pt>
                <c:pt idx="3584">
                  <c:v>-1.7788089999999999E-3</c:v>
                </c:pt>
                <c:pt idx="3585">
                  <c:v>-4.5338490000000004E-3</c:v>
                </c:pt>
                <c:pt idx="3586">
                  <c:v>-3.6654859999999999E-3</c:v>
                </c:pt>
                <c:pt idx="3587">
                  <c:v>-2.4585409999999999E-3</c:v>
                </c:pt>
                <c:pt idx="3588">
                  <c:v>-1.138207E-3</c:v>
                </c:pt>
                <c:pt idx="3589">
                  <c:v>-3.470337E-3</c:v>
                </c:pt>
                <c:pt idx="3590">
                  <c:v>-1.188726E-3</c:v>
                </c:pt>
                <c:pt idx="3591">
                  <c:v>1.808395E-3</c:v>
                </c:pt>
                <c:pt idx="3592">
                  <c:v>-1.212926E-3</c:v>
                </c:pt>
                <c:pt idx="3593">
                  <c:v>-9.4847400000000004E-4</c:v>
                </c:pt>
                <c:pt idx="3594">
                  <c:v>-1.200617E-3</c:v>
                </c:pt>
                <c:pt idx="3595">
                  <c:v>-4.0824240000000003E-3</c:v>
                </c:pt>
                <c:pt idx="3596">
                  <c:v>-1.7830509999999999E-3</c:v>
                </c:pt>
                <c:pt idx="3597">
                  <c:v>1.2787860000000001E-3</c:v>
                </c:pt>
                <c:pt idx="3598">
                  <c:v>1.5439239999999999E-3</c:v>
                </c:pt>
                <c:pt idx="3599">
                  <c:v>4.0062799999999999E-4</c:v>
                </c:pt>
                <c:pt idx="3600">
                  <c:v>-6.4321199999999999E-4</c:v>
                </c:pt>
                <c:pt idx="3601">
                  <c:v>3.631961E-3</c:v>
                </c:pt>
                <c:pt idx="3602">
                  <c:v>6.1573670000000004E-3</c:v>
                </c:pt>
                <c:pt idx="3603">
                  <c:v>2.0630230000000002E-3</c:v>
                </c:pt>
                <c:pt idx="3604">
                  <c:v>5.4382699999999998E-4</c:v>
                </c:pt>
                <c:pt idx="3605">
                  <c:v>-2.0478799999999999E-4</c:v>
                </c:pt>
                <c:pt idx="3606">
                  <c:v>4.5196530000000002E-3</c:v>
                </c:pt>
                <c:pt idx="3607">
                  <c:v>5.9316610000000004E-3</c:v>
                </c:pt>
                <c:pt idx="3608">
                  <c:v>1.8128999999999999E-4</c:v>
                </c:pt>
                <c:pt idx="3609">
                  <c:v>3.0274099999999999E-3</c:v>
                </c:pt>
                <c:pt idx="3610">
                  <c:v>2.1651660000000001E-3</c:v>
                </c:pt>
                <c:pt idx="3611">
                  <c:v>6.02675E-3</c:v>
                </c:pt>
                <c:pt idx="3612">
                  <c:v>3.0399950000000002E-3</c:v>
                </c:pt>
                <c:pt idx="3613">
                  <c:v>9.5367399999999995E-4</c:v>
                </c:pt>
                <c:pt idx="3614">
                  <c:v>2.2933509999999999E-3</c:v>
                </c:pt>
                <c:pt idx="3615">
                  <c:v>7.3315189999999999E-3</c:v>
                </c:pt>
                <c:pt idx="3616">
                  <c:v>4.3328180000000004E-3</c:v>
                </c:pt>
                <c:pt idx="3617">
                  <c:v>4.9381540000000002E-3</c:v>
                </c:pt>
                <c:pt idx="3618">
                  <c:v>7.9056100000000004E-3</c:v>
                </c:pt>
                <c:pt idx="3619">
                  <c:v>3.7526759999999999E-3</c:v>
                </c:pt>
                <c:pt idx="3620">
                  <c:v>4.1253189999999997E-3</c:v>
                </c:pt>
                <c:pt idx="3621">
                  <c:v>4.7255960000000003E-3</c:v>
                </c:pt>
                <c:pt idx="3622">
                  <c:v>2.5443800000000002E-3</c:v>
                </c:pt>
                <c:pt idx="3623">
                  <c:v>5.6126079999999998E-3</c:v>
                </c:pt>
                <c:pt idx="3624">
                  <c:v>6.3682330000000001E-3</c:v>
                </c:pt>
                <c:pt idx="3625">
                  <c:v>8.3288530000000006E-3</c:v>
                </c:pt>
                <c:pt idx="3626">
                  <c:v>2.0087109999999998E-3</c:v>
                </c:pt>
                <c:pt idx="3627">
                  <c:v>7.6927600000000005E-4</c:v>
                </c:pt>
                <c:pt idx="3628">
                  <c:v>3.8219119999999998E-3</c:v>
                </c:pt>
                <c:pt idx="3629">
                  <c:v>6.1875979999999999E-3</c:v>
                </c:pt>
                <c:pt idx="3630">
                  <c:v>8.9676589999999994E-3</c:v>
                </c:pt>
                <c:pt idx="3631">
                  <c:v>3.0407939999999999E-3</c:v>
                </c:pt>
                <c:pt idx="3632">
                  <c:v>9.0939049999999994E-3</c:v>
                </c:pt>
                <c:pt idx="3633">
                  <c:v>6.3226200000000001E-3</c:v>
                </c:pt>
                <c:pt idx="3634">
                  <c:v>6.5689759999999998E-3</c:v>
                </c:pt>
                <c:pt idx="3635">
                  <c:v>4.8475080000000004E-3</c:v>
                </c:pt>
                <c:pt idx="3636">
                  <c:v>1.0332542E-2</c:v>
                </c:pt>
                <c:pt idx="3637">
                  <c:v>1.1022301E-2</c:v>
                </c:pt>
                <c:pt idx="3638">
                  <c:v>7.6417630000000002E-3</c:v>
                </c:pt>
                <c:pt idx="3639">
                  <c:v>7.1370950000000004E-3</c:v>
                </c:pt>
                <c:pt idx="3640">
                  <c:v>7.1437599999999999E-3</c:v>
                </c:pt>
                <c:pt idx="3641">
                  <c:v>6.7466820000000004E-3</c:v>
                </c:pt>
                <c:pt idx="3642">
                  <c:v>1.1120465E-2</c:v>
                </c:pt>
                <c:pt idx="3643">
                  <c:v>8.7726220000000008E-3</c:v>
                </c:pt>
                <c:pt idx="3644">
                  <c:v>5.1121059999999999E-3</c:v>
                </c:pt>
                <c:pt idx="3645">
                  <c:v>1.3268304E-2</c:v>
                </c:pt>
                <c:pt idx="3646">
                  <c:v>1.2040446E-2</c:v>
                </c:pt>
                <c:pt idx="3647">
                  <c:v>8.5439810000000008E-3</c:v>
                </c:pt>
                <c:pt idx="3648">
                  <c:v>1.0554396000000001E-2</c:v>
                </c:pt>
                <c:pt idx="3649">
                  <c:v>9.7631709999999993E-3</c:v>
                </c:pt>
                <c:pt idx="3650">
                  <c:v>1.0176072E-2</c:v>
                </c:pt>
                <c:pt idx="3651">
                  <c:v>1.1445334E-2</c:v>
                </c:pt>
                <c:pt idx="3652">
                  <c:v>1.0317669999999999E-2</c:v>
                </c:pt>
                <c:pt idx="3653">
                  <c:v>8.2979290000000008E-3</c:v>
                </c:pt>
                <c:pt idx="3654">
                  <c:v>9.5535849999999999E-3</c:v>
                </c:pt>
                <c:pt idx="3655">
                  <c:v>3.642967E-3</c:v>
                </c:pt>
                <c:pt idx="3656">
                  <c:v>6.6877459999999996E-3</c:v>
                </c:pt>
                <c:pt idx="3657">
                  <c:v>1.2319800000000001E-2</c:v>
                </c:pt>
                <c:pt idx="3658">
                  <c:v>5.5148899999999997E-3</c:v>
                </c:pt>
                <c:pt idx="3659">
                  <c:v>1.3622617E-2</c:v>
                </c:pt>
                <c:pt idx="3660">
                  <c:v>5.4524919999999998E-3</c:v>
                </c:pt>
                <c:pt idx="3661">
                  <c:v>4.8825750000000001E-3</c:v>
                </c:pt>
                <c:pt idx="3662">
                  <c:v>1.0422549E-2</c:v>
                </c:pt>
                <c:pt idx="3663">
                  <c:v>7.0659019999999998E-3</c:v>
                </c:pt>
                <c:pt idx="3664">
                  <c:v>6.5216579999999996E-3</c:v>
                </c:pt>
                <c:pt idx="3665">
                  <c:v>1.0936912E-2</c:v>
                </c:pt>
                <c:pt idx="3666">
                  <c:v>1.2078362E-2</c:v>
                </c:pt>
                <c:pt idx="3667">
                  <c:v>3.4507850000000001E-3</c:v>
                </c:pt>
                <c:pt idx="3668">
                  <c:v>5.4993200000000002E-3</c:v>
                </c:pt>
                <c:pt idx="3669">
                  <c:v>1.1517265E-2</c:v>
                </c:pt>
                <c:pt idx="3670">
                  <c:v>6.3951700000000004E-3</c:v>
                </c:pt>
                <c:pt idx="3671">
                  <c:v>9.5254490000000001E-3</c:v>
                </c:pt>
                <c:pt idx="3672">
                  <c:v>5.4414110000000002E-3</c:v>
                </c:pt>
                <c:pt idx="3673">
                  <c:v>1.2485738E-2</c:v>
                </c:pt>
                <c:pt idx="3674">
                  <c:v>1.1616984E-2</c:v>
                </c:pt>
                <c:pt idx="3675">
                  <c:v>4.3161939999999998E-3</c:v>
                </c:pt>
                <c:pt idx="3676">
                  <c:v>6.1862590000000004E-3</c:v>
                </c:pt>
                <c:pt idx="3677">
                  <c:v>9.100024E-3</c:v>
                </c:pt>
                <c:pt idx="3678">
                  <c:v>1.1443310999999999E-2</c:v>
                </c:pt>
                <c:pt idx="3679">
                  <c:v>1.6153645000000001E-2</c:v>
                </c:pt>
                <c:pt idx="3680">
                  <c:v>5.0510720000000002E-3</c:v>
                </c:pt>
                <c:pt idx="3681">
                  <c:v>6.9512380000000002E-3</c:v>
                </c:pt>
                <c:pt idx="3682">
                  <c:v>9.6155259999999992E-3</c:v>
                </c:pt>
                <c:pt idx="3683">
                  <c:v>9.5627960000000001E-3</c:v>
                </c:pt>
                <c:pt idx="3684">
                  <c:v>8.5025910000000003E-3</c:v>
                </c:pt>
                <c:pt idx="3685">
                  <c:v>1.2506919E-2</c:v>
                </c:pt>
                <c:pt idx="3686">
                  <c:v>1.191218E-2</c:v>
                </c:pt>
                <c:pt idx="3687">
                  <c:v>9.5190629999999995E-3</c:v>
                </c:pt>
                <c:pt idx="3688">
                  <c:v>8.5637890000000005E-3</c:v>
                </c:pt>
                <c:pt idx="3689">
                  <c:v>5.4891690000000003E-3</c:v>
                </c:pt>
                <c:pt idx="3690">
                  <c:v>1.1352073000000001E-2</c:v>
                </c:pt>
                <c:pt idx="3691">
                  <c:v>1.4546534E-2</c:v>
                </c:pt>
                <c:pt idx="3692">
                  <c:v>8.4628240000000007E-3</c:v>
                </c:pt>
                <c:pt idx="3693">
                  <c:v>1.0645816000000001E-2</c:v>
                </c:pt>
                <c:pt idx="3694">
                  <c:v>1.2749626999999999E-2</c:v>
                </c:pt>
                <c:pt idx="3695">
                  <c:v>8.4100070000000006E-3</c:v>
                </c:pt>
                <c:pt idx="3696">
                  <c:v>9.9672549999999995E-3</c:v>
                </c:pt>
                <c:pt idx="3697">
                  <c:v>7.3925120000000004E-3</c:v>
                </c:pt>
                <c:pt idx="3698">
                  <c:v>8.8624029999999996E-3</c:v>
                </c:pt>
                <c:pt idx="3699">
                  <c:v>1.6056666000000001E-2</c:v>
                </c:pt>
                <c:pt idx="3700">
                  <c:v>1.1796834000000001E-2</c:v>
                </c:pt>
                <c:pt idx="3701">
                  <c:v>7.3088759999999997E-3</c:v>
                </c:pt>
                <c:pt idx="3702">
                  <c:v>1.5926777999999999E-2</c:v>
                </c:pt>
                <c:pt idx="3703">
                  <c:v>8.7964310000000004E-3</c:v>
                </c:pt>
                <c:pt idx="3704">
                  <c:v>1.0315331E-2</c:v>
                </c:pt>
                <c:pt idx="3705">
                  <c:v>1.1832799999999999E-2</c:v>
                </c:pt>
                <c:pt idx="3706">
                  <c:v>1.4528451E-2</c:v>
                </c:pt>
                <c:pt idx="3707">
                  <c:v>1.5458694E-2</c:v>
                </c:pt>
                <c:pt idx="3708">
                  <c:v>7.3985739999999998E-3</c:v>
                </c:pt>
                <c:pt idx="3709">
                  <c:v>8.2297459999999996E-3</c:v>
                </c:pt>
                <c:pt idx="3710">
                  <c:v>1.3310073E-2</c:v>
                </c:pt>
                <c:pt idx="3711">
                  <c:v>1.1036268E-2</c:v>
                </c:pt>
                <c:pt idx="3712">
                  <c:v>1.2765619000000001E-2</c:v>
                </c:pt>
                <c:pt idx="3713">
                  <c:v>1.1298216999999999E-2</c:v>
                </c:pt>
                <c:pt idx="3714">
                  <c:v>7.4960019999999999E-3</c:v>
                </c:pt>
                <c:pt idx="3715">
                  <c:v>1.2772257E-2</c:v>
                </c:pt>
                <c:pt idx="3716">
                  <c:v>1.5915592999999999E-2</c:v>
                </c:pt>
                <c:pt idx="3717">
                  <c:v>7.6920180000000001E-3</c:v>
                </c:pt>
                <c:pt idx="3718">
                  <c:v>1.4468450000000001E-2</c:v>
                </c:pt>
                <c:pt idx="3719">
                  <c:v>1.5376322E-2</c:v>
                </c:pt>
                <c:pt idx="3720">
                  <c:v>1.6563112000000001E-2</c:v>
                </c:pt>
                <c:pt idx="3721">
                  <c:v>1.1483665000000001E-2</c:v>
                </c:pt>
                <c:pt idx="3722">
                  <c:v>1.0196634E-2</c:v>
                </c:pt>
                <c:pt idx="3723">
                  <c:v>1.5347186000000001E-2</c:v>
                </c:pt>
                <c:pt idx="3724">
                  <c:v>1.5713198000000001E-2</c:v>
                </c:pt>
                <c:pt idx="3725">
                  <c:v>1.1460397000000001E-2</c:v>
                </c:pt>
                <c:pt idx="3726">
                  <c:v>1.7599244E-2</c:v>
                </c:pt>
                <c:pt idx="3727">
                  <c:v>1.8481015999999999E-2</c:v>
                </c:pt>
                <c:pt idx="3728">
                  <c:v>1.1906477E-2</c:v>
                </c:pt>
                <c:pt idx="3729">
                  <c:v>1.9381969999999998E-2</c:v>
                </c:pt>
                <c:pt idx="3730">
                  <c:v>1.2203958000000001E-2</c:v>
                </c:pt>
                <c:pt idx="3731">
                  <c:v>1.1212197E-2</c:v>
                </c:pt>
                <c:pt idx="3732">
                  <c:v>1.8399516000000001E-2</c:v>
                </c:pt>
                <c:pt idx="3733">
                  <c:v>1.5802667999999999E-2</c:v>
                </c:pt>
                <c:pt idx="3734">
                  <c:v>1.4006365E-2</c:v>
                </c:pt>
                <c:pt idx="3735">
                  <c:v>1.6067652000000002E-2</c:v>
                </c:pt>
                <c:pt idx="3736">
                  <c:v>1.5536171E-2</c:v>
                </c:pt>
                <c:pt idx="3737">
                  <c:v>1.1676452E-2</c:v>
                </c:pt>
                <c:pt idx="3738">
                  <c:v>1.7937673000000001E-2</c:v>
                </c:pt>
                <c:pt idx="3739">
                  <c:v>1.5781313000000002E-2</c:v>
                </c:pt>
                <c:pt idx="3740">
                  <c:v>1.4981454E-2</c:v>
                </c:pt>
                <c:pt idx="3741">
                  <c:v>1.5596112000000001E-2</c:v>
                </c:pt>
                <c:pt idx="3742">
                  <c:v>1.4978787E-2</c:v>
                </c:pt>
                <c:pt idx="3743">
                  <c:v>1.2979284000000001E-2</c:v>
                </c:pt>
                <c:pt idx="3744">
                  <c:v>1.0211008000000001E-2</c:v>
                </c:pt>
                <c:pt idx="3745">
                  <c:v>1.2945276E-2</c:v>
                </c:pt>
                <c:pt idx="3746">
                  <c:v>1.8394303000000001E-2</c:v>
                </c:pt>
                <c:pt idx="3747">
                  <c:v>1.5301838999999999E-2</c:v>
                </c:pt>
                <c:pt idx="3748">
                  <c:v>9.7042399999999994E-3</c:v>
                </c:pt>
                <c:pt idx="3749">
                  <c:v>1.3085922E-2</c:v>
                </c:pt>
                <c:pt idx="3750">
                  <c:v>1.412178E-2</c:v>
                </c:pt>
                <c:pt idx="3751">
                  <c:v>1.3595006999999999E-2</c:v>
                </c:pt>
                <c:pt idx="3752">
                  <c:v>1.1062799E-2</c:v>
                </c:pt>
                <c:pt idx="3753">
                  <c:v>1.7835218E-2</c:v>
                </c:pt>
                <c:pt idx="3754">
                  <c:v>1.4401986E-2</c:v>
                </c:pt>
                <c:pt idx="3755">
                  <c:v>1.4005975E-2</c:v>
                </c:pt>
                <c:pt idx="3756">
                  <c:v>1.3865855999999999E-2</c:v>
                </c:pt>
                <c:pt idx="3757">
                  <c:v>9.9749790000000001E-3</c:v>
                </c:pt>
                <c:pt idx="3758">
                  <c:v>1.0618844000000001E-2</c:v>
                </c:pt>
                <c:pt idx="3759">
                  <c:v>1.2172799E-2</c:v>
                </c:pt>
                <c:pt idx="3760">
                  <c:v>1.1321832E-2</c:v>
                </c:pt>
                <c:pt idx="3761">
                  <c:v>1.3592709999999999E-2</c:v>
                </c:pt>
                <c:pt idx="3762">
                  <c:v>1.0307370999999999E-2</c:v>
                </c:pt>
                <c:pt idx="3763">
                  <c:v>1.0639999000000001E-2</c:v>
                </c:pt>
                <c:pt idx="3764">
                  <c:v>1.7602224E-2</c:v>
                </c:pt>
                <c:pt idx="3765">
                  <c:v>1.2945955E-2</c:v>
                </c:pt>
                <c:pt idx="3766">
                  <c:v>1.4582552E-2</c:v>
                </c:pt>
                <c:pt idx="3767">
                  <c:v>1.1062119E-2</c:v>
                </c:pt>
                <c:pt idx="3768">
                  <c:v>1.1972455E-2</c:v>
                </c:pt>
                <c:pt idx="3769">
                  <c:v>1.5740293999999998E-2</c:v>
                </c:pt>
                <c:pt idx="3770">
                  <c:v>9.3720509999999993E-3</c:v>
                </c:pt>
                <c:pt idx="3771">
                  <c:v>1.0627998E-2</c:v>
                </c:pt>
                <c:pt idx="3772">
                  <c:v>9.4659800000000006E-3</c:v>
                </c:pt>
                <c:pt idx="3773">
                  <c:v>1.3046067E-2</c:v>
                </c:pt>
                <c:pt idx="3774">
                  <c:v>1.7884313999999998E-2</c:v>
                </c:pt>
                <c:pt idx="3775">
                  <c:v>9.9227929999999992E-3</c:v>
                </c:pt>
                <c:pt idx="3776">
                  <c:v>5.3323190000000003E-3</c:v>
                </c:pt>
                <c:pt idx="3777">
                  <c:v>1.4025676000000001E-2</c:v>
                </c:pt>
                <c:pt idx="3778">
                  <c:v>1.4818603E-2</c:v>
                </c:pt>
                <c:pt idx="3779">
                  <c:v>1.7403733000000001E-2</c:v>
                </c:pt>
                <c:pt idx="3780">
                  <c:v>1.7867193E-2</c:v>
                </c:pt>
                <c:pt idx="3781">
                  <c:v>1.3396013E-2</c:v>
                </c:pt>
                <c:pt idx="3782">
                  <c:v>1.7737065E-2</c:v>
                </c:pt>
                <c:pt idx="3783">
                  <c:v>1.7855842E-2</c:v>
                </c:pt>
                <c:pt idx="3784">
                  <c:v>1.8370515E-2</c:v>
                </c:pt>
                <c:pt idx="3785">
                  <c:v>2.4352772000000002E-2</c:v>
                </c:pt>
                <c:pt idx="3786">
                  <c:v>2.130435E-2</c:v>
                </c:pt>
                <c:pt idx="3787">
                  <c:v>2.0427639000000001E-2</c:v>
                </c:pt>
                <c:pt idx="3788">
                  <c:v>1.5929749E-2</c:v>
                </c:pt>
                <c:pt idx="3789">
                  <c:v>1.5526013E-2</c:v>
                </c:pt>
                <c:pt idx="3790">
                  <c:v>1.7058436E-2</c:v>
                </c:pt>
                <c:pt idx="3791">
                  <c:v>2.5226884000000002E-2</c:v>
                </c:pt>
                <c:pt idx="3792">
                  <c:v>3.0344264999999999E-2</c:v>
                </c:pt>
                <c:pt idx="3793">
                  <c:v>2.7453404000000001E-2</c:v>
                </c:pt>
                <c:pt idx="3794">
                  <c:v>2.4738774000000002E-2</c:v>
                </c:pt>
                <c:pt idx="3795">
                  <c:v>2.2634874999999999E-2</c:v>
                </c:pt>
                <c:pt idx="3796">
                  <c:v>2.2679432999999999E-2</c:v>
                </c:pt>
                <c:pt idx="3797">
                  <c:v>2.4731664E-2</c:v>
                </c:pt>
                <c:pt idx="3798">
                  <c:v>2.9628109E-2</c:v>
                </c:pt>
                <c:pt idx="3799">
                  <c:v>3.0994311E-2</c:v>
                </c:pt>
                <c:pt idx="3800">
                  <c:v>2.8912485000000002E-2</c:v>
                </c:pt>
                <c:pt idx="3801">
                  <c:v>2.3573380000000001E-2</c:v>
                </c:pt>
                <c:pt idx="3802">
                  <c:v>2.2527294E-2</c:v>
                </c:pt>
                <c:pt idx="3803">
                  <c:v>2.8092501999999998E-2</c:v>
                </c:pt>
                <c:pt idx="3804">
                  <c:v>2.2719570000000001E-2</c:v>
                </c:pt>
                <c:pt idx="3805">
                  <c:v>2.7976118000000001E-2</c:v>
                </c:pt>
                <c:pt idx="3806">
                  <c:v>3.0656293000000001E-2</c:v>
                </c:pt>
                <c:pt idx="3807">
                  <c:v>2.475979E-2</c:v>
                </c:pt>
                <c:pt idx="3808">
                  <c:v>1.9751385E-2</c:v>
                </c:pt>
                <c:pt idx="3809">
                  <c:v>2.3142388E-2</c:v>
                </c:pt>
                <c:pt idx="3810">
                  <c:v>2.2431672999999999E-2</c:v>
                </c:pt>
                <c:pt idx="3811">
                  <c:v>1.9610585999999999E-2</c:v>
                </c:pt>
                <c:pt idx="3812">
                  <c:v>2.305395E-2</c:v>
                </c:pt>
                <c:pt idx="3813">
                  <c:v>2.5305917000000001E-2</c:v>
                </c:pt>
                <c:pt idx="3814">
                  <c:v>2.1967731000000001E-2</c:v>
                </c:pt>
                <c:pt idx="3815">
                  <c:v>1.6357783000000001E-2</c:v>
                </c:pt>
                <c:pt idx="3816">
                  <c:v>1.388292E-2</c:v>
                </c:pt>
                <c:pt idx="3817">
                  <c:v>1.4923418000000001E-2</c:v>
                </c:pt>
                <c:pt idx="3818">
                  <c:v>1.8707745000000001E-2</c:v>
                </c:pt>
                <c:pt idx="3819">
                  <c:v>1.4633640999999999E-2</c:v>
                </c:pt>
                <c:pt idx="3820">
                  <c:v>1.4404003E-2</c:v>
                </c:pt>
                <c:pt idx="3821">
                  <c:v>1.2168277E-2</c:v>
                </c:pt>
                <c:pt idx="3822">
                  <c:v>9.5117870000000007E-3</c:v>
                </c:pt>
                <c:pt idx="3823">
                  <c:v>9.2667749999999997E-3</c:v>
                </c:pt>
                <c:pt idx="3824">
                  <c:v>1.3327563000000001E-2</c:v>
                </c:pt>
                <c:pt idx="3825">
                  <c:v>1.3842884E-2</c:v>
                </c:pt>
                <c:pt idx="3826">
                  <c:v>1.5625871999999999E-2</c:v>
                </c:pt>
                <c:pt idx="3827">
                  <c:v>1.3906185999999999E-2</c:v>
                </c:pt>
                <c:pt idx="3828">
                  <c:v>1.3158249E-2</c:v>
                </c:pt>
                <c:pt idx="3829">
                  <c:v>1.4909545E-2</c:v>
                </c:pt>
                <c:pt idx="3830">
                  <c:v>1.4470480000000001E-2</c:v>
                </c:pt>
                <c:pt idx="3831">
                  <c:v>9.7843819999999995E-3</c:v>
                </c:pt>
                <c:pt idx="3832">
                  <c:v>1.6240246999999999E-2</c:v>
                </c:pt>
                <c:pt idx="3833">
                  <c:v>1.9022714E-2</c:v>
                </c:pt>
                <c:pt idx="3834">
                  <c:v>1.4269268E-2</c:v>
                </c:pt>
                <c:pt idx="3835">
                  <c:v>1.6281553000000001E-2</c:v>
                </c:pt>
                <c:pt idx="3836">
                  <c:v>2.3835938000000001E-2</c:v>
                </c:pt>
                <c:pt idx="3837">
                  <c:v>2.2995979E-2</c:v>
                </c:pt>
                <c:pt idx="3838">
                  <c:v>2.37705E-2</c:v>
                </c:pt>
                <c:pt idx="3839">
                  <c:v>2.3564636999999999E-2</c:v>
                </c:pt>
                <c:pt idx="3840">
                  <c:v>2.3792351E-2</c:v>
                </c:pt>
                <c:pt idx="3841">
                  <c:v>2.8062462999999999E-2</c:v>
                </c:pt>
                <c:pt idx="3842">
                  <c:v>2.6988334999999999E-2</c:v>
                </c:pt>
                <c:pt idx="3843">
                  <c:v>2.4082559999999999E-2</c:v>
                </c:pt>
                <c:pt idx="3844">
                  <c:v>2.4933409E-2</c:v>
                </c:pt>
                <c:pt idx="3845">
                  <c:v>3.0379307000000001E-2</c:v>
                </c:pt>
                <c:pt idx="3846">
                  <c:v>3.3288921999999999E-2</c:v>
                </c:pt>
                <c:pt idx="3847">
                  <c:v>2.8661147000000001E-2</c:v>
                </c:pt>
                <c:pt idx="3848">
                  <c:v>2.9472618999999999E-2</c:v>
                </c:pt>
                <c:pt idx="3849">
                  <c:v>2.8579126999999999E-2</c:v>
                </c:pt>
                <c:pt idx="3850">
                  <c:v>3.377372E-2</c:v>
                </c:pt>
                <c:pt idx="3851">
                  <c:v>3.1972893000000002E-2</c:v>
                </c:pt>
                <c:pt idx="3852">
                  <c:v>3.0758397999999999E-2</c:v>
                </c:pt>
                <c:pt idx="3853">
                  <c:v>3.2306227999999999E-2</c:v>
                </c:pt>
                <c:pt idx="3854">
                  <c:v>3.1488013000000002E-2</c:v>
                </c:pt>
                <c:pt idx="3855">
                  <c:v>3.0602777000000001E-2</c:v>
                </c:pt>
                <c:pt idx="3856">
                  <c:v>3.2337256000000002E-2</c:v>
                </c:pt>
                <c:pt idx="3857">
                  <c:v>3.2967626999999999E-2</c:v>
                </c:pt>
                <c:pt idx="3858">
                  <c:v>3.8338459999999998E-2</c:v>
                </c:pt>
                <c:pt idx="3859">
                  <c:v>3.8670555000000002E-2</c:v>
                </c:pt>
                <c:pt idx="3860">
                  <c:v>3.3378753999999997E-2</c:v>
                </c:pt>
                <c:pt idx="3861">
                  <c:v>3.0526239E-2</c:v>
                </c:pt>
                <c:pt idx="3862">
                  <c:v>3.2425120000000002E-2</c:v>
                </c:pt>
                <c:pt idx="3863">
                  <c:v>3.1909532999999997E-2</c:v>
                </c:pt>
                <c:pt idx="3864">
                  <c:v>3.5123054000000001E-2</c:v>
                </c:pt>
                <c:pt idx="3865">
                  <c:v>3.4843686999999998E-2</c:v>
                </c:pt>
                <c:pt idx="3866">
                  <c:v>2.8557903999999999E-2</c:v>
                </c:pt>
                <c:pt idx="3867">
                  <c:v>3.0202937999999999E-2</c:v>
                </c:pt>
                <c:pt idx="3868">
                  <c:v>2.9398148999999998E-2</c:v>
                </c:pt>
                <c:pt idx="3869">
                  <c:v>2.9462862999999999E-2</c:v>
                </c:pt>
                <c:pt idx="3870">
                  <c:v>2.9675198999999999E-2</c:v>
                </c:pt>
                <c:pt idx="3871">
                  <c:v>3.6524846999999999E-2</c:v>
                </c:pt>
                <c:pt idx="3872">
                  <c:v>2.7690350999999998E-2</c:v>
                </c:pt>
                <c:pt idx="3873">
                  <c:v>2.8737505999999999E-2</c:v>
                </c:pt>
                <c:pt idx="3874">
                  <c:v>3.0590618E-2</c:v>
                </c:pt>
                <c:pt idx="3875">
                  <c:v>2.4340712E-2</c:v>
                </c:pt>
                <c:pt idx="3876">
                  <c:v>3.1418755999999999E-2</c:v>
                </c:pt>
                <c:pt idx="3877">
                  <c:v>3.1560969000000001E-2</c:v>
                </c:pt>
                <c:pt idx="3878">
                  <c:v>2.9881610999999999E-2</c:v>
                </c:pt>
                <c:pt idx="3879">
                  <c:v>3.3528011000000003E-2</c:v>
                </c:pt>
                <c:pt idx="3880">
                  <c:v>2.9959982E-2</c:v>
                </c:pt>
                <c:pt idx="3881">
                  <c:v>2.3169987E-2</c:v>
                </c:pt>
                <c:pt idx="3882">
                  <c:v>3.0919304000000002E-2</c:v>
                </c:pt>
                <c:pt idx="3883">
                  <c:v>3.2428778999999998E-2</c:v>
                </c:pt>
                <c:pt idx="3884">
                  <c:v>3.3987920999999997E-2</c:v>
                </c:pt>
                <c:pt idx="3885">
                  <c:v>3.4979150000000001E-2</c:v>
                </c:pt>
                <c:pt idx="3886">
                  <c:v>3.5346839999999997E-2</c:v>
                </c:pt>
                <c:pt idx="3887">
                  <c:v>3.5722081000000003E-2</c:v>
                </c:pt>
                <c:pt idx="3888">
                  <c:v>3.3385769000000003E-2</c:v>
                </c:pt>
                <c:pt idx="3889">
                  <c:v>3.4179658000000002E-2</c:v>
                </c:pt>
                <c:pt idx="3890">
                  <c:v>3.3973879999999998E-2</c:v>
                </c:pt>
                <c:pt idx="3891">
                  <c:v>4.1846982999999997E-2</c:v>
                </c:pt>
                <c:pt idx="3892">
                  <c:v>4.2274776999999999E-2</c:v>
                </c:pt>
                <c:pt idx="3893">
                  <c:v>3.9764747000000003E-2</c:v>
                </c:pt>
                <c:pt idx="3894">
                  <c:v>3.9491452000000003E-2</c:v>
                </c:pt>
                <c:pt idx="3895">
                  <c:v>3.8874662999999997E-2</c:v>
                </c:pt>
                <c:pt idx="3896">
                  <c:v>4.1611678999999999E-2</c:v>
                </c:pt>
                <c:pt idx="3897">
                  <c:v>4.4622116000000003E-2</c:v>
                </c:pt>
                <c:pt idx="3898">
                  <c:v>4.3962631000000002E-2</c:v>
                </c:pt>
                <c:pt idx="3899">
                  <c:v>4.4753055999999999E-2</c:v>
                </c:pt>
                <c:pt idx="3900">
                  <c:v>4.4976518E-2</c:v>
                </c:pt>
                <c:pt idx="3901">
                  <c:v>4.2737066999999997E-2</c:v>
                </c:pt>
                <c:pt idx="3902">
                  <c:v>4.5457706000000001E-2</c:v>
                </c:pt>
                <c:pt idx="3903">
                  <c:v>4.6076356999999998E-2</c:v>
                </c:pt>
                <c:pt idx="3904">
                  <c:v>4.3404738999999998E-2</c:v>
                </c:pt>
                <c:pt idx="3905">
                  <c:v>4.6351794000000002E-2</c:v>
                </c:pt>
                <c:pt idx="3906">
                  <c:v>4.7103986E-2</c:v>
                </c:pt>
                <c:pt idx="3907">
                  <c:v>4.4618989999999997E-2</c:v>
                </c:pt>
                <c:pt idx="3908">
                  <c:v>4.2294297000000002E-2</c:v>
                </c:pt>
                <c:pt idx="3909">
                  <c:v>4.3049570000000002E-2</c:v>
                </c:pt>
                <c:pt idx="3910">
                  <c:v>4.2757344000000003E-2</c:v>
                </c:pt>
                <c:pt idx="3911">
                  <c:v>4.7835193999999998E-2</c:v>
                </c:pt>
                <c:pt idx="3912">
                  <c:v>4.1327599E-2</c:v>
                </c:pt>
                <c:pt idx="3913">
                  <c:v>3.9960864999999998E-2</c:v>
                </c:pt>
                <c:pt idx="3914">
                  <c:v>4.9224228000000002E-2</c:v>
                </c:pt>
                <c:pt idx="3915">
                  <c:v>4.5074489000000002E-2</c:v>
                </c:pt>
                <c:pt idx="3916">
                  <c:v>4.3871526000000001E-2</c:v>
                </c:pt>
                <c:pt idx="3917">
                  <c:v>4.9329940000000003E-2</c:v>
                </c:pt>
                <c:pt idx="3918">
                  <c:v>4.5084263999999999E-2</c:v>
                </c:pt>
                <c:pt idx="3919">
                  <c:v>4.3258670999999999E-2</c:v>
                </c:pt>
                <c:pt idx="3920">
                  <c:v>4.4693007999999999E-2</c:v>
                </c:pt>
                <c:pt idx="3921">
                  <c:v>4.0842614999999999E-2</c:v>
                </c:pt>
                <c:pt idx="3922">
                  <c:v>4.3504067E-2</c:v>
                </c:pt>
                <c:pt idx="3923">
                  <c:v>4.4316336999999997E-2</c:v>
                </c:pt>
                <c:pt idx="3924">
                  <c:v>3.9288964000000003E-2</c:v>
                </c:pt>
                <c:pt idx="3925">
                  <c:v>4.4433660999999999E-2</c:v>
                </c:pt>
                <c:pt idx="3926">
                  <c:v>4.5007814E-2</c:v>
                </c:pt>
                <c:pt idx="3927">
                  <c:v>4.0918529000000002E-2</c:v>
                </c:pt>
                <c:pt idx="3928">
                  <c:v>3.6886618000000003E-2</c:v>
                </c:pt>
                <c:pt idx="3929">
                  <c:v>4.1796956000000003E-2</c:v>
                </c:pt>
                <c:pt idx="3930">
                  <c:v>4.5294284999999997E-2</c:v>
                </c:pt>
                <c:pt idx="3931">
                  <c:v>3.8764476999999999E-2</c:v>
                </c:pt>
                <c:pt idx="3932">
                  <c:v>3.5716566999999998E-2</c:v>
                </c:pt>
                <c:pt idx="3933">
                  <c:v>3.8173064999999999E-2</c:v>
                </c:pt>
                <c:pt idx="3934">
                  <c:v>3.9347786000000003E-2</c:v>
                </c:pt>
                <c:pt idx="3935">
                  <c:v>3.9372556000000003E-2</c:v>
                </c:pt>
                <c:pt idx="3936">
                  <c:v>3.0824867999999998E-2</c:v>
                </c:pt>
                <c:pt idx="3937">
                  <c:v>3.6796473000000003E-2</c:v>
                </c:pt>
                <c:pt idx="3938">
                  <c:v>3.8917065000000001E-2</c:v>
                </c:pt>
                <c:pt idx="3939">
                  <c:v>3.8060325999999998E-2</c:v>
                </c:pt>
                <c:pt idx="3940">
                  <c:v>3.8217018999999998E-2</c:v>
                </c:pt>
                <c:pt idx="3941">
                  <c:v>3.2454471999999998E-2</c:v>
                </c:pt>
                <c:pt idx="3942">
                  <c:v>3.3955578E-2</c:v>
                </c:pt>
                <c:pt idx="3943">
                  <c:v>4.0493105000000001E-2</c:v>
                </c:pt>
                <c:pt idx="3944">
                  <c:v>3.9352394999999998E-2</c:v>
                </c:pt>
                <c:pt idx="3945">
                  <c:v>3.1150389000000001E-2</c:v>
                </c:pt>
                <c:pt idx="3946">
                  <c:v>3.4698706000000003E-2</c:v>
                </c:pt>
                <c:pt idx="3947">
                  <c:v>3.3286698000000003E-2</c:v>
                </c:pt>
                <c:pt idx="3948">
                  <c:v>3.0662602000000001E-2</c:v>
                </c:pt>
                <c:pt idx="3949">
                  <c:v>3.8267519E-2</c:v>
                </c:pt>
                <c:pt idx="3950">
                  <c:v>3.8316573999999999E-2</c:v>
                </c:pt>
                <c:pt idx="3951">
                  <c:v>3.7073676E-2</c:v>
                </c:pt>
                <c:pt idx="3952">
                  <c:v>3.2255105999999999E-2</c:v>
                </c:pt>
                <c:pt idx="3953">
                  <c:v>3.0341091000000001E-2</c:v>
                </c:pt>
                <c:pt idx="3954">
                  <c:v>2.9047112999999999E-2</c:v>
                </c:pt>
                <c:pt idx="3955">
                  <c:v>4.0158354E-2</c:v>
                </c:pt>
                <c:pt idx="3956">
                  <c:v>4.0268086000000002E-2</c:v>
                </c:pt>
                <c:pt idx="3957">
                  <c:v>3.0779513000000001E-2</c:v>
                </c:pt>
                <c:pt idx="3958">
                  <c:v>3.7038289000000002E-2</c:v>
                </c:pt>
                <c:pt idx="3959">
                  <c:v>4.0087610000000003E-2</c:v>
                </c:pt>
                <c:pt idx="3960">
                  <c:v>3.2362670000000003E-2</c:v>
                </c:pt>
                <c:pt idx="3961">
                  <c:v>3.0347720000000002E-2</c:v>
                </c:pt>
                <c:pt idx="3962">
                  <c:v>3.7624616E-2</c:v>
                </c:pt>
                <c:pt idx="3963">
                  <c:v>4.2909924000000002E-2</c:v>
                </c:pt>
                <c:pt idx="3964">
                  <c:v>3.6461707000000003E-2</c:v>
                </c:pt>
                <c:pt idx="3965">
                  <c:v>3.5461425999999997E-2</c:v>
                </c:pt>
                <c:pt idx="3966">
                  <c:v>3.3207964E-2</c:v>
                </c:pt>
                <c:pt idx="3967">
                  <c:v>3.9248011999999999E-2</c:v>
                </c:pt>
                <c:pt idx="3968">
                  <c:v>4.5098666000000003E-2</c:v>
                </c:pt>
                <c:pt idx="3969">
                  <c:v>3.7121165999999997E-2</c:v>
                </c:pt>
                <c:pt idx="3970">
                  <c:v>3.5358444000000003E-2</c:v>
                </c:pt>
                <c:pt idx="3971">
                  <c:v>4.0130295000000003E-2</c:v>
                </c:pt>
                <c:pt idx="3972">
                  <c:v>3.7883591000000001E-2</c:v>
                </c:pt>
                <c:pt idx="3973">
                  <c:v>3.7447367000000002E-2</c:v>
                </c:pt>
                <c:pt idx="3974">
                  <c:v>3.5242435000000003E-2</c:v>
                </c:pt>
                <c:pt idx="3975">
                  <c:v>3.8764465999999997E-2</c:v>
                </c:pt>
                <c:pt idx="3976">
                  <c:v>4.4187377999999999E-2</c:v>
                </c:pt>
                <c:pt idx="3977">
                  <c:v>4.0291703999999998E-2</c:v>
                </c:pt>
                <c:pt idx="3978">
                  <c:v>4.0862374E-2</c:v>
                </c:pt>
                <c:pt idx="3979">
                  <c:v>4.0585934999999997E-2</c:v>
                </c:pt>
                <c:pt idx="3980">
                  <c:v>3.7428349E-2</c:v>
                </c:pt>
                <c:pt idx="3981">
                  <c:v>4.0450501999999999E-2</c:v>
                </c:pt>
                <c:pt idx="3982">
                  <c:v>3.8421511999999998E-2</c:v>
                </c:pt>
                <c:pt idx="3983">
                  <c:v>3.6849983000000003E-2</c:v>
                </c:pt>
                <c:pt idx="3984">
                  <c:v>4.1725401000000002E-2</c:v>
                </c:pt>
                <c:pt idx="3985">
                  <c:v>4.0241751999999999E-2</c:v>
                </c:pt>
                <c:pt idx="3986">
                  <c:v>3.5776230999999999E-2</c:v>
                </c:pt>
                <c:pt idx="3987">
                  <c:v>3.4280334000000003E-2</c:v>
                </c:pt>
                <c:pt idx="3988">
                  <c:v>3.8696554000000001E-2</c:v>
                </c:pt>
                <c:pt idx="3989">
                  <c:v>3.9987121E-2</c:v>
                </c:pt>
                <c:pt idx="3990">
                  <c:v>3.6423095000000003E-2</c:v>
                </c:pt>
                <c:pt idx="3991">
                  <c:v>3.9501183000000002E-2</c:v>
                </c:pt>
                <c:pt idx="3992">
                  <c:v>3.5673602999999998E-2</c:v>
                </c:pt>
                <c:pt idx="3993">
                  <c:v>3.7562313999999999E-2</c:v>
                </c:pt>
                <c:pt idx="3994">
                  <c:v>3.8197882000000002E-2</c:v>
                </c:pt>
                <c:pt idx="3995">
                  <c:v>3.3644944000000003E-2</c:v>
                </c:pt>
                <c:pt idx="3996">
                  <c:v>3.7393152999999998E-2</c:v>
                </c:pt>
                <c:pt idx="3997">
                  <c:v>3.5479403999999999E-2</c:v>
                </c:pt>
                <c:pt idx="3998">
                  <c:v>3.5247124999999997E-2</c:v>
                </c:pt>
                <c:pt idx="3999">
                  <c:v>3.3519536000000003E-2</c:v>
                </c:pt>
                <c:pt idx="4000">
                  <c:v>2.9220585E-2</c:v>
                </c:pt>
                <c:pt idx="4001">
                  <c:v>3.5719494999999997E-2</c:v>
                </c:pt>
                <c:pt idx="4002">
                  <c:v>3.5070746999999999E-2</c:v>
                </c:pt>
                <c:pt idx="4003">
                  <c:v>2.9881576E-2</c:v>
                </c:pt>
                <c:pt idx="4004">
                  <c:v>2.6724931E-2</c:v>
                </c:pt>
                <c:pt idx="4005">
                  <c:v>3.4738383999999997E-2</c:v>
                </c:pt>
                <c:pt idx="4006">
                  <c:v>3.2254346000000003E-2</c:v>
                </c:pt>
                <c:pt idx="4007">
                  <c:v>3.2472193000000003E-2</c:v>
                </c:pt>
                <c:pt idx="4008">
                  <c:v>3.1123344000000001E-2</c:v>
                </c:pt>
                <c:pt idx="4009">
                  <c:v>3.1066350999999999E-2</c:v>
                </c:pt>
                <c:pt idx="4010">
                  <c:v>2.7892991999999998E-2</c:v>
                </c:pt>
                <c:pt idx="4011">
                  <c:v>2.6011202000000001E-2</c:v>
                </c:pt>
                <c:pt idx="4012">
                  <c:v>3.0169234E-2</c:v>
                </c:pt>
                <c:pt idx="4013">
                  <c:v>3.0804663999999999E-2</c:v>
                </c:pt>
                <c:pt idx="4014">
                  <c:v>3.6758129E-2</c:v>
                </c:pt>
                <c:pt idx="4015">
                  <c:v>2.9721524999999999E-2</c:v>
                </c:pt>
                <c:pt idx="4016">
                  <c:v>2.3076526999999999E-2</c:v>
                </c:pt>
                <c:pt idx="4017">
                  <c:v>3.2468162000000002E-2</c:v>
                </c:pt>
                <c:pt idx="4018">
                  <c:v>3.7168086000000003E-2</c:v>
                </c:pt>
                <c:pt idx="4019">
                  <c:v>3.2612479999999999E-2</c:v>
                </c:pt>
                <c:pt idx="4020">
                  <c:v>3.1406249999999997E-2</c:v>
                </c:pt>
                <c:pt idx="4021">
                  <c:v>2.9264273E-2</c:v>
                </c:pt>
                <c:pt idx="4022">
                  <c:v>2.8869039999999999E-2</c:v>
                </c:pt>
                <c:pt idx="4023">
                  <c:v>3.1560428000000001E-2</c:v>
                </c:pt>
                <c:pt idx="4024">
                  <c:v>3.4365643000000001E-2</c:v>
                </c:pt>
                <c:pt idx="4025">
                  <c:v>2.7781510999999998E-2</c:v>
                </c:pt>
                <c:pt idx="4026">
                  <c:v>3.1889769999999998E-2</c:v>
                </c:pt>
                <c:pt idx="4027">
                  <c:v>3.5086895999999999E-2</c:v>
                </c:pt>
                <c:pt idx="4028">
                  <c:v>2.9878853E-2</c:v>
                </c:pt>
                <c:pt idx="4029">
                  <c:v>3.1642400000000001E-2</c:v>
                </c:pt>
                <c:pt idx="4030">
                  <c:v>3.3123239999999998E-2</c:v>
                </c:pt>
                <c:pt idx="4031">
                  <c:v>3.3208463000000001E-2</c:v>
                </c:pt>
                <c:pt idx="4032">
                  <c:v>3.4792095000000002E-2</c:v>
                </c:pt>
                <c:pt idx="4033">
                  <c:v>3.3223227000000001E-2</c:v>
                </c:pt>
                <c:pt idx="4034">
                  <c:v>3.4494087E-2</c:v>
                </c:pt>
                <c:pt idx="4035">
                  <c:v>3.4518324000000003E-2</c:v>
                </c:pt>
                <c:pt idx="4036">
                  <c:v>3.4022018000000001E-2</c:v>
                </c:pt>
                <c:pt idx="4037">
                  <c:v>3.4961316999999999E-2</c:v>
                </c:pt>
                <c:pt idx="4038">
                  <c:v>4.0354472000000002E-2</c:v>
                </c:pt>
                <c:pt idx="4039">
                  <c:v>3.6002602000000002E-2</c:v>
                </c:pt>
                <c:pt idx="4040">
                  <c:v>3.3416554000000001E-2</c:v>
                </c:pt>
                <c:pt idx="4041">
                  <c:v>3.9161256999999998E-2</c:v>
                </c:pt>
                <c:pt idx="4042">
                  <c:v>3.5667683999999998E-2</c:v>
                </c:pt>
                <c:pt idx="4043">
                  <c:v>3.3895082999999999E-2</c:v>
                </c:pt>
                <c:pt idx="4044">
                  <c:v>3.9666563000000002E-2</c:v>
                </c:pt>
                <c:pt idx="4045">
                  <c:v>3.7981845E-2</c:v>
                </c:pt>
                <c:pt idx="4046">
                  <c:v>3.6656052000000001E-2</c:v>
                </c:pt>
                <c:pt idx="4047">
                  <c:v>3.6653124000000002E-2</c:v>
                </c:pt>
                <c:pt idx="4048">
                  <c:v>3.5618674000000003E-2</c:v>
                </c:pt>
                <c:pt idx="4049">
                  <c:v>3.4224242000000002E-2</c:v>
                </c:pt>
                <c:pt idx="4050">
                  <c:v>3.169582E-2</c:v>
                </c:pt>
                <c:pt idx="4051">
                  <c:v>3.3002100999999999E-2</c:v>
                </c:pt>
                <c:pt idx="4052">
                  <c:v>3.5751025999999998E-2</c:v>
                </c:pt>
                <c:pt idx="4053">
                  <c:v>3.1056938999999999E-2</c:v>
                </c:pt>
                <c:pt idx="4054">
                  <c:v>2.9950731000000001E-2</c:v>
                </c:pt>
                <c:pt idx="4055">
                  <c:v>2.3363399999999999E-2</c:v>
                </c:pt>
                <c:pt idx="4056">
                  <c:v>3.2180618000000001E-2</c:v>
                </c:pt>
                <c:pt idx="4057">
                  <c:v>3.1462896999999997E-2</c:v>
                </c:pt>
                <c:pt idx="4058">
                  <c:v>2.6651840999999999E-2</c:v>
                </c:pt>
                <c:pt idx="4059">
                  <c:v>2.7734416000000001E-2</c:v>
                </c:pt>
                <c:pt idx="4060">
                  <c:v>2.6085411999999999E-2</c:v>
                </c:pt>
                <c:pt idx="4061">
                  <c:v>1.9996626E-2</c:v>
                </c:pt>
                <c:pt idx="4062">
                  <c:v>1.9295603000000001E-2</c:v>
                </c:pt>
                <c:pt idx="4063">
                  <c:v>2.3197665999999999E-2</c:v>
                </c:pt>
                <c:pt idx="4064">
                  <c:v>2.7231198000000002E-2</c:v>
                </c:pt>
                <c:pt idx="4065">
                  <c:v>2.9500742999999999E-2</c:v>
                </c:pt>
                <c:pt idx="4066">
                  <c:v>2.880311E-2</c:v>
                </c:pt>
                <c:pt idx="4067">
                  <c:v>3.6103367999999997E-2</c:v>
                </c:pt>
                <c:pt idx="4068">
                  <c:v>4.2528219999999999E-2</c:v>
                </c:pt>
                <c:pt idx="4069">
                  <c:v>2.6968968999999999E-2</c:v>
                </c:pt>
                <c:pt idx="4070">
                  <c:v>2.5371083999999999E-2</c:v>
                </c:pt>
                <c:pt idx="4071">
                  <c:v>3.1457204000000002E-2</c:v>
                </c:pt>
                <c:pt idx="4072">
                  <c:v>3.1502034999999998E-2</c:v>
                </c:pt>
                <c:pt idx="4073">
                  <c:v>3.1534526E-2</c:v>
                </c:pt>
                <c:pt idx="4074">
                  <c:v>2.7602194E-2</c:v>
                </c:pt>
                <c:pt idx="4075">
                  <c:v>2.9719407E-2</c:v>
                </c:pt>
                <c:pt idx="4076">
                  <c:v>3.4056518000000001E-2</c:v>
                </c:pt>
                <c:pt idx="4077">
                  <c:v>3.147991E-2</c:v>
                </c:pt>
                <c:pt idx="4078">
                  <c:v>2.6740011000000001E-2</c:v>
                </c:pt>
                <c:pt idx="4079">
                  <c:v>2.8104614E-2</c:v>
                </c:pt>
                <c:pt idx="4080">
                  <c:v>2.1557766999999999E-2</c:v>
                </c:pt>
                <c:pt idx="4081">
                  <c:v>2.2784950000000002E-2</c:v>
                </c:pt>
                <c:pt idx="4082">
                  <c:v>2.1565489E-2</c:v>
                </c:pt>
                <c:pt idx="4083">
                  <c:v>1.6810612999999999E-2</c:v>
                </c:pt>
                <c:pt idx="4084">
                  <c:v>1.3121236999999999E-2</c:v>
                </c:pt>
                <c:pt idx="4085">
                  <c:v>1.6048317999999999E-2</c:v>
                </c:pt>
                <c:pt idx="4086">
                  <c:v>3.714878E-3</c:v>
                </c:pt>
                <c:pt idx="4087">
                  <c:v>7.4688690000000004E-3</c:v>
                </c:pt>
                <c:pt idx="4088">
                  <c:v>7.517134E-3</c:v>
                </c:pt>
                <c:pt idx="4089">
                  <c:v>-1.4720989999999999E-3</c:v>
                </c:pt>
                <c:pt idx="4090">
                  <c:v>-2.0180469999999998E-3</c:v>
                </c:pt>
                <c:pt idx="4091">
                  <c:v>-7.8743379999999998E-3</c:v>
                </c:pt>
                <c:pt idx="4092">
                  <c:v>-6.7569500000000003E-3</c:v>
                </c:pt>
                <c:pt idx="4093">
                  <c:v>-5.6245740000000002E-3</c:v>
                </c:pt>
                <c:pt idx="4094">
                  <c:v>-1.3090307000000001E-2</c:v>
                </c:pt>
                <c:pt idx="4095">
                  <c:v>-1.7446705999999999E-2</c:v>
                </c:pt>
                <c:pt idx="4096">
                  <c:v>-1.6793234000000001E-2</c:v>
                </c:pt>
                <c:pt idx="4097">
                  <c:v>-1.7121602E-2</c:v>
                </c:pt>
                <c:pt idx="4098">
                  <c:v>-2.4602260000000001E-2</c:v>
                </c:pt>
                <c:pt idx="4099">
                  <c:v>-2.5286425000000001E-2</c:v>
                </c:pt>
                <c:pt idx="4100">
                  <c:v>-2.3739308000000001E-2</c:v>
                </c:pt>
                <c:pt idx="4101">
                  <c:v>-2.1848731E-2</c:v>
                </c:pt>
                <c:pt idx="4102">
                  <c:v>-2.7071036E-2</c:v>
                </c:pt>
                <c:pt idx="4103">
                  <c:v>-3.4503120999999998E-2</c:v>
                </c:pt>
                <c:pt idx="4104">
                  <c:v>-2.6885815E-2</c:v>
                </c:pt>
                <c:pt idx="4105">
                  <c:v>-2.439709E-2</c:v>
                </c:pt>
                <c:pt idx="4106">
                  <c:v>-3.3910020999999999E-2</c:v>
                </c:pt>
                <c:pt idx="4107">
                  <c:v>-3.5721770999999999E-2</c:v>
                </c:pt>
                <c:pt idx="4108">
                  <c:v>-3.0290141999999999E-2</c:v>
                </c:pt>
                <c:pt idx="4109">
                  <c:v>-2.0213537E-2</c:v>
                </c:pt>
                <c:pt idx="4110">
                  <c:v>-2.6694885000000002E-2</c:v>
                </c:pt>
                <c:pt idx="4111">
                  <c:v>-3.7205584E-2</c:v>
                </c:pt>
                <c:pt idx="4112">
                  <c:v>-2.4166554E-2</c:v>
                </c:pt>
                <c:pt idx="4113">
                  <c:v>-1.6950719E-2</c:v>
                </c:pt>
                <c:pt idx="4114">
                  <c:v>-2.5791273999999999E-2</c:v>
                </c:pt>
                <c:pt idx="4115">
                  <c:v>-2.9538609E-2</c:v>
                </c:pt>
                <c:pt idx="4116">
                  <c:v>-2.0676061999999999E-2</c:v>
                </c:pt>
                <c:pt idx="4117">
                  <c:v>-7.9615970000000008E-3</c:v>
                </c:pt>
                <c:pt idx="4118">
                  <c:v>-1.5946447999999998E-2</c:v>
                </c:pt>
                <c:pt idx="4119">
                  <c:v>-2.1832831E-2</c:v>
                </c:pt>
                <c:pt idx="4120">
                  <c:v>-2.1277036999999999E-2</c:v>
                </c:pt>
                <c:pt idx="4121">
                  <c:v>-1.6131810999999999E-2</c:v>
                </c:pt>
                <c:pt idx="4122">
                  <c:v>-1.3963018000000001E-2</c:v>
                </c:pt>
                <c:pt idx="4123">
                  <c:v>-1.2006127E-2</c:v>
                </c:pt>
                <c:pt idx="4124">
                  <c:v>-1.5057757E-2</c:v>
                </c:pt>
                <c:pt idx="4125">
                  <c:v>-1.6897470000000001E-2</c:v>
                </c:pt>
                <c:pt idx="4126">
                  <c:v>-7.8576229999999993E-3</c:v>
                </c:pt>
                <c:pt idx="4127">
                  <c:v>-1.0572981E-2</c:v>
                </c:pt>
                <c:pt idx="4128">
                  <c:v>-1.5400296000000001E-2</c:v>
                </c:pt>
                <c:pt idx="4129">
                  <c:v>-7.319201E-3</c:v>
                </c:pt>
                <c:pt idx="4130">
                  <c:v>-7.523587E-3</c:v>
                </c:pt>
                <c:pt idx="4131">
                  <c:v>-9.7726270000000007E-3</c:v>
                </c:pt>
                <c:pt idx="4132">
                  <c:v>-4.9017690000000003E-3</c:v>
                </c:pt>
                <c:pt idx="4133">
                  <c:v>-9.7745550000000007E-3</c:v>
                </c:pt>
                <c:pt idx="4134">
                  <c:v>-1.4554071999999999E-2</c:v>
                </c:pt>
                <c:pt idx="4135">
                  <c:v>-9.7212340000000005E-3</c:v>
                </c:pt>
                <c:pt idx="4136">
                  <c:v>-2.8814500000000001E-4</c:v>
                </c:pt>
                <c:pt idx="4137">
                  <c:v>-1.2172768E-2</c:v>
                </c:pt>
                <c:pt idx="4138">
                  <c:v>-6.6839789999999996E-3</c:v>
                </c:pt>
                <c:pt idx="4139">
                  <c:v>-7.48326E-4</c:v>
                </c:pt>
                <c:pt idx="4140">
                  <c:v>-3.7051290000000001E-3</c:v>
                </c:pt>
                <c:pt idx="4141">
                  <c:v>-9.5779320000000008E-3</c:v>
                </c:pt>
                <c:pt idx="4142">
                  <c:v>-4.9331310000000003E-3</c:v>
                </c:pt>
                <c:pt idx="4143">
                  <c:v>-2.2614470000000002E-3</c:v>
                </c:pt>
                <c:pt idx="4144">
                  <c:v>-3.1400930000000001E-3</c:v>
                </c:pt>
                <c:pt idx="4145">
                  <c:v>-4.5896519999999996E-3</c:v>
                </c:pt>
                <c:pt idx="4146">
                  <c:v>-4.8600930000000002E-3</c:v>
                </c:pt>
                <c:pt idx="4147">
                  <c:v>6.5025300000000005E-4</c:v>
                </c:pt>
                <c:pt idx="4148">
                  <c:v>-1.6197869999999999E-3</c:v>
                </c:pt>
                <c:pt idx="4149">
                  <c:v>-6.7740689999999998E-3</c:v>
                </c:pt>
                <c:pt idx="4150">
                  <c:v>-3.6890410000000001E-3</c:v>
                </c:pt>
                <c:pt idx="4151">
                  <c:v>9.8986699999999996E-4</c:v>
                </c:pt>
                <c:pt idx="4152">
                  <c:v>-5.5417440000000004E-3</c:v>
                </c:pt>
                <c:pt idx="4153">
                  <c:v>-5.4578539999999998E-3</c:v>
                </c:pt>
                <c:pt idx="4154">
                  <c:v>-6.5370369999999999E-3</c:v>
                </c:pt>
                <c:pt idx="4155">
                  <c:v>-2.5494850000000002E-3</c:v>
                </c:pt>
                <c:pt idx="4156">
                  <c:v>-1.6122440000000001E-3</c:v>
                </c:pt>
                <c:pt idx="4157">
                  <c:v>-8.7614990000000007E-3</c:v>
                </c:pt>
                <c:pt idx="4158">
                  <c:v>-2.9121329999999999E-3</c:v>
                </c:pt>
                <c:pt idx="4159">
                  <c:v>-4.6027070000000002E-3</c:v>
                </c:pt>
                <c:pt idx="4160">
                  <c:v>-6.593079E-3</c:v>
                </c:pt>
                <c:pt idx="4161">
                  <c:v>-5.3749490000000004E-3</c:v>
                </c:pt>
                <c:pt idx="4162">
                  <c:v>-8.9816679999999999E-3</c:v>
                </c:pt>
                <c:pt idx="4163">
                  <c:v>-7.4586059999999996E-3</c:v>
                </c:pt>
                <c:pt idx="4164">
                  <c:v>-7.7267070000000002E-3</c:v>
                </c:pt>
                <c:pt idx="4165">
                  <c:v>-8.1312410000000009E-3</c:v>
                </c:pt>
                <c:pt idx="4166">
                  <c:v>-8.4049399999999996E-3</c:v>
                </c:pt>
                <c:pt idx="4167">
                  <c:v>-1.1523235999999999E-2</c:v>
                </c:pt>
                <c:pt idx="4168">
                  <c:v>-1.1046076E-2</c:v>
                </c:pt>
                <c:pt idx="4169">
                  <c:v>-1.3094046999999999E-2</c:v>
                </c:pt>
                <c:pt idx="4170">
                  <c:v>-7.8576280000000002E-3</c:v>
                </c:pt>
                <c:pt idx="4171">
                  <c:v>-7.9942490000000001E-3</c:v>
                </c:pt>
                <c:pt idx="4172">
                  <c:v>-1.2978194E-2</c:v>
                </c:pt>
                <c:pt idx="4173">
                  <c:v>-8.5498899999999992E-3</c:v>
                </c:pt>
                <c:pt idx="4174">
                  <c:v>-5.1299379999999997E-3</c:v>
                </c:pt>
                <c:pt idx="4175">
                  <c:v>-1.0670911999999999E-2</c:v>
                </c:pt>
                <c:pt idx="4176">
                  <c:v>-7.9943299999999991E-3</c:v>
                </c:pt>
                <c:pt idx="4177">
                  <c:v>-5.9154660000000003E-3</c:v>
                </c:pt>
                <c:pt idx="4178">
                  <c:v>-8.4741320000000005E-3</c:v>
                </c:pt>
                <c:pt idx="4179">
                  <c:v>-6.9111240000000003E-3</c:v>
                </c:pt>
                <c:pt idx="4180">
                  <c:v>-7.9948680000000005E-3</c:v>
                </c:pt>
                <c:pt idx="4181">
                  <c:v>-5.4020140000000001E-3</c:v>
                </c:pt>
                <c:pt idx="4182">
                  <c:v>-4.5878179999999996E-3</c:v>
                </c:pt>
                <c:pt idx="4183">
                  <c:v>-3.9227400000000002E-4</c:v>
                </c:pt>
                <c:pt idx="4184">
                  <c:v>-7.3924199999999998E-4</c:v>
                </c:pt>
                <c:pt idx="4185">
                  <c:v>-3.0399469999999999E-3</c:v>
                </c:pt>
                <c:pt idx="4186">
                  <c:v>-5.2892900000000003E-4</c:v>
                </c:pt>
                <c:pt idx="4187">
                  <c:v>2.0162539999999999E-3</c:v>
                </c:pt>
                <c:pt idx="4188">
                  <c:v>-2.8263849999999998E-3</c:v>
                </c:pt>
                <c:pt idx="4189">
                  <c:v>-1.7834909999999999E-3</c:v>
                </c:pt>
                <c:pt idx="4190">
                  <c:v>1.720442E-3</c:v>
                </c:pt>
                <c:pt idx="4191">
                  <c:v>-1.6069109999999999E-3</c:v>
                </c:pt>
                <c:pt idx="4192">
                  <c:v>-3.1582300000000002E-4</c:v>
                </c:pt>
                <c:pt idx="4193">
                  <c:v>-3.6442409999999999E-3</c:v>
                </c:pt>
                <c:pt idx="4194">
                  <c:v>-4.7696600000000002E-3</c:v>
                </c:pt>
                <c:pt idx="4195">
                  <c:v>-3.3768259999999999E-3</c:v>
                </c:pt>
                <c:pt idx="4196">
                  <c:v>-2.4774929999999999E-3</c:v>
                </c:pt>
                <c:pt idx="4197">
                  <c:v>-5.9864740000000003E-3</c:v>
                </c:pt>
                <c:pt idx="4198">
                  <c:v>-6.4599899999999997E-3</c:v>
                </c:pt>
                <c:pt idx="4199">
                  <c:v>-1.391195E-3</c:v>
                </c:pt>
                <c:pt idx="4200">
                  <c:v>-6.5987179999999999E-3</c:v>
                </c:pt>
                <c:pt idx="4201">
                  <c:v>-6.1739450000000001E-3</c:v>
                </c:pt>
                <c:pt idx="4202">
                  <c:v>-5.98498E-3</c:v>
                </c:pt>
                <c:pt idx="4203">
                  <c:v>-8.8777060000000008E-3</c:v>
                </c:pt>
                <c:pt idx="4204">
                  <c:v>-5.3641920000000003E-3</c:v>
                </c:pt>
                <c:pt idx="4205">
                  <c:v>-5.8313100000000001E-3</c:v>
                </c:pt>
                <c:pt idx="4206">
                  <c:v>-1.0650537999999999E-2</c:v>
                </c:pt>
                <c:pt idx="4207">
                  <c:v>-4.9276720000000001E-3</c:v>
                </c:pt>
                <c:pt idx="4208">
                  <c:v>-1.01586E-2</c:v>
                </c:pt>
                <c:pt idx="4209">
                  <c:v>-9.653132E-3</c:v>
                </c:pt>
                <c:pt idx="4210">
                  <c:v>-4.0587100000000001E-3</c:v>
                </c:pt>
                <c:pt idx="4211">
                  <c:v>-9.4689209999999999E-3</c:v>
                </c:pt>
                <c:pt idx="4212">
                  <c:v>-7.2354530000000002E-3</c:v>
                </c:pt>
                <c:pt idx="4213">
                  <c:v>-5.2213040000000004E-3</c:v>
                </c:pt>
                <c:pt idx="4214">
                  <c:v>-4.7688009999999996E-3</c:v>
                </c:pt>
                <c:pt idx="4215">
                  <c:v>-7.8681879999999999E-3</c:v>
                </c:pt>
                <c:pt idx="4216">
                  <c:v>-6.9581119999999998E-3</c:v>
                </c:pt>
                <c:pt idx="4217">
                  <c:v>-4.971128E-3</c:v>
                </c:pt>
                <c:pt idx="4218">
                  <c:v>-4.7869050000000002E-3</c:v>
                </c:pt>
                <c:pt idx="4219">
                  <c:v>-9.4218700000000006E-3</c:v>
                </c:pt>
                <c:pt idx="4220">
                  <c:v>-4.2923739999999998E-3</c:v>
                </c:pt>
                <c:pt idx="4221">
                  <c:v>-8.3443739999999999E-3</c:v>
                </c:pt>
                <c:pt idx="4222">
                  <c:v>-5.896737E-3</c:v>
                </c:pt>
                <c:pt idx="4223">
                  <c:v>-4.886067E-3</c:v>
                </c:pt>
                <c:pt idx="4224">
                  <c:v>-4.8471679999999998E-3</c:v>
                </c:pt>
                <c:pt idx="4225">
                  <c:v>-6.1808790000000002E-3</c:v>
                </c:pt>
                <c:pt idx="4226">
                  <c:v>-4.4657400000000002E-3</c:v>
                </c:pt>
                <c:pt idx="4227">
                  <c:v>-7.4775090000000002E-3</c:v>
                </c:pt>
                <c:pt idx="4228">
                  <c:v>-5.7684709999999998E-3</c:v>
                </c:pt>
                <c:pt idx="4229">
                  <c:v>-6.379933E-3</c:v>
                </c:pt>
                <c:pt idx="4230">
                  <c:v>-6.022983E-3</c:v>
                </c:pt>
                <c:pt idx="4231">
                  <c:v>-5.7707820000000003E-3</c:v>
                </c:pt>
                <c:pt idx="4232">
                  <c:v>-5.4590250000000002E-3</c:v>
                </c:pt>
                <c:pt idx="4233">
                  <c:v>-4.6584790000000001E-3</c:v>
                </c:pt>
                <c:pt idx="4234">
                  <c:v>-3.8055609999999998E-3</c:v>
                </c:pt>
                <c:pt idx="4235">
                  <c:v>-3.7525639999999999E-3</c:v>
                </c:pt>
                <c:pt idx="4236">
                  <c:v>-4.8530099999999996E-3</c:v>
                </c:pt>
                <c:pt idx="4237">
                  <c:v>-5.8197370000000002E-3</c:v>
                </c:pt>
                <c:pt idx="4238">
                  <c:v>-1.685813E-3</c:v>
                </c:pt>
                <c:pt idx="4239">
                  <c:v>-1.4719620000000001E-3</c:v>
                </c:pt>
                <c:pt idx="4240">
                  <c:v>-3.1458829999999999E-3</c:v>
                </c:pt>
                <c:pt idx="4241">
                  <c:v>-2.2697030000000001E-3</c:v>
                </c:pt>
                <c:pt idx="4242">
                  <c:v>-2.8571299999999998E-3</c:v>
                </c:pt>
                <c:pt idx="4243">
                  <c:v>3.4974390000000002E-3</c:v>
                </c:pt>
                <c:pt idx="4244">
                  <c:v>2.2612999999999999E-3</c:v>
                </c:pt>
                <c:pt idx="4245">
                  <c:v>-5.4565409999999996E-3</c:v>
                </c:pt>
                <c:pt idx="4246">
                  <c:v>-4.4701059999999997E-3</c:v>
                </c:pt>
                <c:pt idx="4247">
                  <c:v>1.3465040000000001E-3</c:v>
                </c:pt>
                <c:pt idx="4248">
                  <c:v>4.0931209999999999E-3</c:v>
                </c:pt>
                <c:pt idx="4249">
                  <c:v>-4.349899E-3</c:v>
                </c:pt>
                <c:pt idx="4250">
                  <c:v>1.346603E-3</c:v>
                </c:pt>
                <c:pt idx="4251" formatCode="0.00E+00">
                  <c:v>-5.5018600000000002E-5</c:v>
                </c:pt>
                <c:pt idx="4252">
                  <c:v>-9.8474799999999992E-4</c:v>
                </c:pt>
                <c:pt idx="4253">
                  <c:v>-1.785827E-3</c:v>
                </c:pt>
                <c:pt idx="4254">
                  <c:v>-2.7779299999999997E-4</c:v>
                </c:pt>
                <c:pt idx="4255">
                  <c:v>-1.616564E-3</c:v>
                </c:pt>
                <c:pt idx="4256">
                  <c:v>-4.3994530000000002E-3</c:v>
                </c:pt>
                <c:pt idx="4257">
                  <c:v>-2.6678660000000001E-3</c:v>
                </c:pt>
                <c:pt idx="4258">
                  <c:v>-4.2900580000000002E-3</c:v>
                </c:pt>
                <c:pt idx="4259">
                  <c:v>-8.7926649999999999E-3</c:v>
                </c:pt>
                <c:pt idx="4260">
                  <c:v>-1.0188206999999999E-2</c:v>
                </c:pt>
                <c:pt idx="4261">
                  <c:v>-9.5826039999999998E-3</c:v>
                </c:pt>
                <c:pt idx="4262">
                  <c:v>-3.2990839999999999E-3</c:v>
                </c:pt>
                <c:pt idx="4263">
                  <c:v>-7.9649430000000004E-3</c:v>
                </c:pt>
                <c:pt idx="4264">
                  <c:v>-1.1764350999999999E-2</c:v>
                </c:pt>
                <c:pt idx="4265">
                  <c:v>-8.3027750000000001E-3</c:v>
                </c:pt>
                <c:pt idx="4266">
                  <c:v>-7.0875349999999998E-3</c:v>
                </c:pt>
                <c:pt idx="4267">
                  <c:v>-9.8894459999999997E-3</c:v>
                </c:pt>
                <c:pt idx="4268">
                  <c:v>-9.0295380000000001E-3</c:v>
                </c:pt>
                <c:pt idx="4269">
                  <c:v>-8.7027679999999996E-3</c:v>
                </c:pt>
                <c:pt idx="4270">
                  <c:v>-6.9944580000000003E-3</c:v>
                </c:pt>
                <c:pt idx="4271">
                  <c:v>-7.3755569999999996E-3</c:v>
                </c:pt>
                <c:pt idx="4272">
                  <c:v>-4.980356E-3</c:v>
                </c:pt>
                <c:pt idx="4273">
                  <c:v>-9.0280940000000004E-3</c:v>
                </c:pt>
                <c:pt idx="4274">
                  <c:v>-5.3963539999999999E-3</c:v>
                </c:pt>
                <c:pt idx="4275">
                  <c:v>-8.7244199999999997E-4</c:v>
                </c:pt>
                <c:pt idx="4276">
                  <c:v>-1.335393E-3</c:v>
                </c:pt>
                <c:pt idx="4277">
                  <c:v>-8.6265950000000008E-3</c:v>
                </c:pt>
                <c:pt idx="4278">
                  <c:v>-4.1626780000000004E-3</c:v>
                </c:pt>
                <c:pt idx="4279">
                  <c:v>-3.0793040000000002E-3</c:v>
                </c:pt>
                <c:pt idx="4280">
                  <c:v>-1.708633E-3</c:v>
                </c:pt>
                <c:pt idx="4281">
                  <c:v>-3.1810940000000002E-3</c:v>
                </c:pt>
                <c:pt idx="4282">
                  <c:v>-3.232815E-3</c:v>
                </c:pt>
                <c:pt idx="4283">
                  <c:v>1.498557E-3</c:v>
                </c:pt>
                <c:pt idx="4284">
                  <c:v>-3.9248909999999998E-3</c:v>
                </c:pt>
                <c:pt idx="4285">
                  <c:v>-1.934711E-3</c:v>
                </c:pt>
                <c:pt idx="4286">
                  <c:v>-2.9280180000000001E-3</c:v>
                </c:pt>
                <c:pt idx="4287">
                  <c:v>-3.2787570000000002E-3</c:v>
                </c:pt>
                <c:pt idx="4288">
                  <c:v>-5.3770129999999999E-3</c:v>
                </c:pt>
                <c:pt idx="4289">
                  <c:v>-5.516829E-3</c:v>
                </c:pt>
                <c:pt idx="4290">
                  <c:v>-6.3797860000000001E-3</c:v>
                </c:pt>
                <c:pt idx="4291">
                  <c:v>-6.2785860000000001E-3</c:v>
                </c:pt>
                <c:pt idx="4292">
                  <c:v>-6.9482349999999997E-3</c:v>
                </c:pt>
                <c:pt idx="4293">
                  <c:v>-7.1170799999999996E-3</c:v>
                </c:pt>
                <c:pt idx="4294">
                  <c:v>-7.1539810000000002E-3</c:v>
                </c:pt>
                <c:pt idx="4295">
                  <c:v>-9.3777210000000003E-3</c:v>
                </c:pt>
                <c:pt idx="4296">
                  <c:v>-9.8978580000000007E-3</c:v>
                </c:pt>
                <c:pt idx="4297">
                  <c:v>-9.9884069999999995E-3</c:v>
                </c:pt>
                <c:pt idx="4298">
                  <c:v>-6.8213459999999998E-3</c:v>
                </c:pt>
                <c:pt idx="4299">
                  <c:v>-3.096915E-3</c:v>
                </c:pt>
                <c:pt idx="4300">
                  <c:v>-1.1413628E-2</c:v>
                </c:pt>
                <c:pt idx="4301">
                  <c:v>-1.1448516000000001E-2</c:v>
                </c:pt>
                <c:pt idx="4302">
                  <c:v>-3.6574770000000001E-3</c:v>
                </c:pt>
                <c:pt idx="4303">
                  <c:v>-6.8194479999999997E-3</c:v>
                </c:pt>
                <c:pt idx="4304">
                  <c:v>-1.3579622E-2</c:v>
                </c:pt>
                <c:pt idx="4305">
                  <c:v>-1.2079196E-2</c:v>
                </c:pt>
                <c:pt idx="4306">
                  <c:v>-3.4520729999999999E-3</c:v>
                </c:pt>
                <c:pt idx="4307">
                  <c:v>-5.1101569999999997E-3</c:v>
                </c:pt>
                <c:pt idx="4308">
                  <c:v>-8.6690389999999999E-3</c:v>
                </c:pt>
                <c:pt idx="4309">
                  <c:v>-7.9752859999999998E-3</c:v>
                </c:pt>
                <c:pt idx="4310">
                  <c:v>-5.3613929999999999E-3</c:v>
                </c:pt>
                <c:pt idx="4311">
                  <c:v>-1.8047409999999999E-3</c:v>
                </c:pt>
                <c:pt idx="4312">
                  <c:v>-5.9048379999999999E-3</c:v>
                </c:pt>
                <c:pt idx="4313">
                  <c:v>-8.0747820000000008E-3</c:v>
                </c:pt>
                <c:pt idx="4314">
                  <c:v>-4.0120499999999996E-3</c:v>
                </c:pt>
                <c:pt idx="4315">
                  <c:v>-5.4056820000000002E-3</c:v>
                </c:pt>
                <c:pt idx="4316">
                  <c:v>-2.1515789999999998E-3</c:v>
                </c:pt>
                <c:pt idx="4317">
                  <c:v>-2.4546469999999999E-3</c:v>
                </c:pt>
                <c:pt idx="4318">
                  <c:v>-3.9733540000000001E-3</c:v>
                </c:pt>
                <c:pt idx="4319">
                  <c:v>-5.3028040000000004E-3</c:v>
                </c:pt>
                <c:pt idx="4320">
                  <c:v>-8.3468840000000006E-3</c:v>
                </c:pt>
                <c:pt idx="4321">
                  <c:v>-7.3391430000000002E-3</c:v>
                </c:pt>
                <c:pt idx="4322">
                  <c:v>-7.9982040000000001E-3</c:v>
                </c:pt>
                <c:pt idx="4323">
                  <c:v>-4.5398219999999998E-3</c:v>
                </c:pt>
                <c:pt idx="4324">
                  <c:v>-1.0581981000000001E-2</c:v>
                </c:pt>
                <c:pt idx="4325">
                  <c:v>-1.0733515000000001E-2</c:v>
                </c:pt>
                <c:pt idx="4326">
                  <c:v>-1.0637281E-2</c:v>
                </c:pt>
                <c:pt idx="4327">
                  <c:v>-1.2892446E-2</c:v>
                </c:pt>
                <c:pt idx="4328">
                  <c:v>-1.0176381999999999E-2</c:v>
                </c:pt>
                <c:pt idx="4329">
                  <c:v>-1.0021119E-2</c:v>
                </c:pt>
                <c:pt idx="4330">
                  <c:v>-1.2074296999999999E-2</c:v>
                </c:pt>
                <c:pt idx="4331">
                  <c:v>-6.0430370000000002E-3</c:v>
                </c:pt>
                <c:pt idx="4332">
                  <c:v>-1.1793440000000001E-2</c:v>
                </c:pt>
                <c:pt idx="4333">
                  <c:v>-1.1967877E-2</c:v>
                </c:pt>
                <c:pt idx="4334">
                  <c:v>-1.2270771E-2</c:v>
                </c:pt>
                <c:pt idx="4335">
                  <c:v>-6.0054180000000002E-3</c:v>
                </c:pt>
                <c:pt idx="4336">
                  <c:v>-6.425399E-3</c:v>
                </c:pt>
                <c:pt idx="4337">
                  <c:v>-1.0895248999999999E-2</c:v>
                </c:pt>
                <c:pt idx="4338">
                  <c:v>-7.688004E-3</c:v>
                </c:pt>
                <c:pt idx="4339">
                  <c:v>-9.8544659999999992E-3</c:v>
                </c:pt>
                <c:pt idx="4340">
                  <c:v>-4.7007569999999999E-3</c:v>
                </c:pt>
                <c:pt idx="4341">
                  <c:v>-1.1218844E-2</c:v>
                </c:pt>
                <c:pt idx="4342">
                  <c:v>-1.1911006E-2</c:v>
                </c:pt>
                <c:pt idx="4343">
                  <c:v>-1.2410882E-2</c:v>
                </c:pt>
                <c:pt idx="4344">
                  <c:v>-4.8332679999999999E-3</c:v>
                </c:pt>
                <c:pt idx="4345">
                  <c:v>-3.8409749999999999E-3</c:v>
                </c:pt>
                <c:pt idx="4346">
                  <c:v>-6.1548569999999997E-3</c:v>
                </c:pt>
                <c:pt idx="4347">
                  <c:v>-4.5441769999999999E-3</c:v>
                </c:pt>
                <c:pt idx="4348">
                  <c:v>-6.4721479999999996E-3</c:v>
                </c:pt>
                <c:pt idx="4349">
                  <c:v>-1.6686050000000001E-3</c:v>
                </c:pt>
                <c:pt idx="4350">
                  <c:v>-6.0981389999999998E-3</c:v>
                </c:pt>
                <c:pt idx="4351">
                  <c:v>-9.333081E-3</c:v>
                </c:pt>
                <c:pt idx="4352">
                  <c:v>-3.6027960000000001E-3</c:v>
                </c:pt>
                <c:pt idx="4353">
                  <c:v>-4.535168E-3</c:v>
                </c:pt>
                <c:pt idx="4354">
                  <c:v>-6.3124440000000004E-3</c:v>
                </c:pt>
                <c:pt idx="4355">
                  <c:v>-7.4690549999999996E-3</c:v>
                </c:pt>
                <c:pt idx="4356">
                  <c:v>-1.9132260000000001E-3</c:v>
                </c:pt>
                <c:pt idx="4357">
                  <c:v>-4.0062040000000002E-3</c:v>
                </c:pt>
                <c:pt idx="4358">
                  <c:v>-4.2949709999999999E-3</c:v>
                </c:pt>
                <c:pt idx="4359">
                  <c:v>-5.5101710000000003E-3</c:v>
                </c:pt>
                <c:pt idx="4360">
                  <c:v>-3.9147189999999997E-3</c:v>
                </c:pt>
                <c:pt idx="4361">
                  <c:v>-2.4371979999999998E-3</c:v>
                </c:pt>
                <c:pt idx="4362">
                  <c:v>-9.191645E-3</c:v>
                </c:pt>
                <c:pt idx="4363">
                  <c:v>-9.2694100000000005E-3</c:v>
                </c:pt>
                <c:pt idx="4364">
                  <c:v>-4.2558029999999998E-3</c:v>
                </c:pt>
                <c:pt idx="4365">
                  <c:v>-3.9948129999999998E-3</c:v>
                </c:pt>
                <c:pt idx="4366">
                  <c:v>-7.1688949999999998E-3</c:v>
                </c:pt>
                <c:pt idx="4367">
                  <c:v>-1.0258961E-2</c:v>
                </c:pt>
                <c:pt idx="4368">
                  <c:v>-4.7533870000000004E-3</c:v>
                </c:pt>
                <c:pt idx="4369">
                  <c:v>4.2859199999999999E-4</c:v>
                </c:pt>
                <c:pt idx="4370">
                  <c:v>-5.0656570000000003E-3</c:v>
                </c:pt>
                <c:pt idx="4371">
                  <c:v>-7.147184E-3</c:v>
                </c:pt>
                <c:pt idx="4372">
                  <c:v>-6.3761310000000002E-3</c:v>
                </c:pt>
                <c:pt idx="4373">
                  <c:v>-2.70017E-3</c:v>
                </c:pt>
                <c:pt idx="4374" formatCode="0.00E+00">
                  <c:v>6.2061099999999994E-5</c:v>
                </c:pt>
                <c:pt idx="4375">
                  <c:v>-2.5555600000000001E-3</c:v>
                </c:pt>
                <c:pt idx="4376">
                  <c:v>-3.6508389999999999E-3</c:v>
                </c:pt>
                <c:pt idx="4377">
                  <c:v>-1.369042E-3</c:v>
                </c:pt>
                <c:pt idx="4378">
                  <c:v>-2.97351E-3</c:v>
                </c:pt>
                <c:pt idx="4379">
                  <c:v>-5.4473209999999998E-3</c:v>
                </c:pt>
                <c:pt idx="4380">
                  <c:v>-3.9099699999999996E-3</c:v>
                </c:pt>
                <c:pt idx="4381">
                  <c:v>-1.095808E-3</c:v>
                </c:pt>
                <c:pt idx="4382">
                  <c:v>-4.4395300000000002E-4</c:v>
                </c:pt>
                <c:pt idx="4383">
                  <c:v>-1.1366410000000001E-3</c:v>
                </c:pt>
                <c:pt idx="4384">
                  <c:v>-3.7240099999999998E-3</c:v>
                </c:pt>
                <c:pt idx="4385">
                  <c:v>-4.5710999999999999E-4</c:v>
                </c:pt>
                <c:pt idx="4386">
                  <c:v>6.7031399999999998E-4</c:v>
                </c:pt>
                <c:pt idx="4387">
                  <c:v>-5.8059610000000001E-3</c:v>
                </c:pt>
                <c:pt idx="4388">
                  <c:v>3.5775450000000001E-3</c:v>
                </c:pt>
                <c:pt idx="4389">
                  <c:v>-2.3716900000000001E-3</c:v>
                </c:pt>
                <c:pt idx="4390">
                  <c:v>2.676739E-3</c:v>
                </c:pt>
                <c:pt idx="4391">
                  <c:v>-5.1612399999999997E-4</c:v>
                </c:pt>
                <c:pt idx="4392">
                  <c:v>1.379758E-3</c:v>
                </c:pt>
                <c:pt idx="4393">
                  <c:v>4.9689010000000004E-3</c:v>
                </c:pt>
                <c:pt idx="4394">
                  <c:v>-2.238491E-3</c:v>
                </c:pt>
                <c:pt idx="4395">
                  <c:v>3.2400199999999999E-4</c:v>
                </c:pt>
                <c:pt idx="4396">
                  <c:v>-5.0282119999999998E-3</c:v>
                </c:pt>
                <c:pt idx="4397">
                  <c:v>1.427291E-3</c:v>
                </c:pt>
                <c:pt idx="4398" formatCode="0.00E+00">
                  <c:v>-4.33205E-5</c:v>
                </c:pt>
                <c:pt idx="4399">
                  <c:v>-5.6948149999999998E-3</c:v>
                </c:pt>
                <c:pt idx="4400">
                  <c:v>-5.9643270000000002E-3</c:v>
                </c:pt>
                <c:pt idx="4401">
                  <c:v>-1.2215030000000001E-3</c:v>
                </c:pt>
                <c:pt idx="4402">
                  <c:v>1.5999499999999999E-3</c:v>
                </c:pt>
                <c:pt idx="4403">
                  <c:v>-6.7421360000000001E-3</c:v>
                </c:pt>
                <c:pt idx="4404">
                  <c:v>-8.3978730000000001E-3</c:v>
                </c:pt>
                <c:pt idx="4405">
                  <c:v>-7.0710859999999999E-3</c:v>
                </c:pt>
                <c:pt idx="4406">
                  <c:v>-8.9086919999999993E-3</c:v>
                </c:pt>
                <c:pt idx="4407">
                  <c:v>-1.0892746999999999E-2</c:v>
                </c:pt>
                <c:pt idx="4408">
                  <c:v>-1.0715919000000001E-2</c:v>
                </c:pt>
                <c:pt idx="4409">
                  <c:v>-1.0266908999999999E-2</c:v>
                </c:pt>
                <c:pt idx="4410">
                  <c:v>-7.9073549999999996E-3</c:v>
                </c:pt>
                <c:pt idx="4411">
                  <c:v>-8.8221510000000003E-3</c:v>
                </c:pt>
                <c:pt idx="4412">
                  <c:v>-7.268371E-3</c:v>
                </c:pt>
                <c:pt idx="4413">
                  <c:v>-1.3669545E-2</c:v>
                </c:pt>
                <c:pt idx="4414">
                  <c:v>-1.1769398E-2</c:v>
                </c:pt>
                <c:pt idx="4415">
                  <c:v>-8.7523029999999995E-3</c:v>
                </c:pt>
                <c:pt idx="4416">
                  <c:v>-1.2467232999999999E-2</c:v>
                </c:pt>
                <c:pt idx="4417">
                  <c:v>-1.0593167000000001E-2</c:v>
                </c:pt>
                <c:pt idx="4418">
                  <c:v>-1.3477889999999999E-2</c:v>
                </c:pt>
                <c:pt idx="4419">
                  <c:v>-1.235004E-2</c:v>
                </c:pt>
                <c:pt idx="4420">
                  <c:v>-1.0404039E-2</c:v>
                </c:pt>
                <c:pt idx="4421">
                  <c:v>-1.1171294E-2</c:v>
                </c:pt>
                <c:pt idx="4422">
                  <c:v>-1.2370094999999999E-2</c:v>
                </c:pt>
                <c:pt idx="4423">
                  <c:v>-1.2418831E-2</c:v>
                </c:pt>
                <c:pt idx="4424">
                  <c:v>-1.2488106000000001E-2</c:v>
                </c:pt>
                <c:pt idx="4425">
                  <c:v>-7.4568619999999999E-3</c:v>
                </c:pt>
                <c:pt idx="4426">
                  <c:v>-9.8016900000000001E-3</c:v>
                </c:pt>
                <c:pt idx="4427">
                  <c:v>-1.6462787999999999E-2</c:v>
                </c:pt>
                <c:pt idx="4428">
                  <c:v>-9.7175000000000004E-3</c:v>
                </c:pt>
                <c:pt idx="4429">
                  <c:v>-3.8625399999999998E-3</c:v>
                </c:pt>
                <c:pt idx="4430">
                  <c:v>-1.1595314000000001E-2</c:v>
                </c:pt>
                <c:pt idx="4431">
                  <c:v>-7.5552989999999997E-3</c:v>
                </c:pt>
                <c:pt idx="4432">
                  <c:v>-6.6134920000000003E-3</c:v>
                </c:pt>
                <c:pt idx="4433">
                  <c:v>-8.6297709999999996E-3</c:v>
                </c:pt>
                <c:pt idx="4434">
                  <c:v>-6.3945269999999997E-3</c:v>
                </c:pt>
                <c:pt idx="4435">
                  <c:v>-9.0686069999999994E-3</c:v>
                </c:pt>
                <c:pt idx="4436">
                  <c:v>-4.3991869999999997E-3</c:v>
                </c:pt>
                <c:pt idx="4437">
                  <c:v>-6.8279899999999999E-3</c:v>
                </c:pt>
                <c:pt idx="4438">
                  <c:v>-7.3401949999999999E-3</c:v>
                </c:pt>
                <c:pt idx="4439">
                  <c:v>-5.9747919999999996E-3</c:v>
                </c:pt>
                <c:pt idx="4440">
                  <c:v>-1.0091958999999999E-2</c:v>
                </c:pt>
                <c:pt idx="4441">
                  <c:v>-7.3486380000000002E-3</c:v>
                </c:pt>
                <c:pt idx="4442">
                  <c:v>-9.3148429999999997E-3</c:v>
                </c:pt>
                <c:pt idx="4443">
                  <c:v>-9.5212379999999996E-3</c:v>
                </c:pt>
                <c:pt idx="4444">
                  <c:v>-8.1500759999999992E-3</c:v>
                </c:pt>
                <c:pt idx="4445">
                  <c:v>-8.1804359999999993E-3</c:v>
                </c:pt>
                <c:pt idx="4446">
                  <c:v>-1.3434646999999999E-2</c:v>
                </c:pt>
                <c:pt idx="4447">
                  <c:v>-1.1935286999999999E-2</c:v>
                </c:pt>
                <c:pt idx="4448">
                  <c:v>-1.1814478999999999E-2</c:v>
                </c:pt>
                <c:pt idx="4449">
                  <c:v>-1.2498112E-2</c:v>
                </c:pt>
                <c:pt idx="4450">
                  <c:v>-1.4133257999999999E-2</c:v>
                </c:pt>
                <c:pt idx="4451">
                  <c:v>-1.6266715000000001E-2</c:v>
                </c:pt>
                <c:pt idx="4452">
                  <c:v>-1.5188963999999999E-2</c:v>
                </c:pt>
                <c:pt idx="4453">
                  <c:v>-1.1954555E-2</c:v>
                </c:pt>
                <c:pt idx="4454">
                  <c:v>-1.6911704E-2</c:v>
                </c:pt>
                <c:pt idx="4455">
                  <c:v>-1.6729277000000001E-2</c:v>
                </c:pt>
                <c:pt idx="4456">
                  <c:v>-1.9295211999999999E-2</c:v>
                </c:pt>
                <c:pt idx="4457">
                  <c:v>-1.6944173999999999E-2</c:v>
                </c:pt>
                <c:pt idx="4458">
                  <c:v>-1.4325421E-2</c:v>
                </c:pt>
                <c:pt idx="4459">
                  <c:v>-1.6892975000000001E-2</c:v>
                </c:pt>
                <c:pt idx="4460">
                  <c:v>-1.6117163E-2</c:v>
                </c:pt>
                <c:pt idx="4461">
                  <c:v>-1.3450538999999999E-2</c:v>
                </c:pt>
                <c:pt idx="4462">
                  <c:v>-1.249278E-2</c:v>
                </c:pt>
                <c:pt idx="4463">
                  <c:v>-1.1520992000000001E-2</c:v>
                </c:pt>
                <c:pt idx="4464">
                  <c:v>-1.1901398000000001E-2</c:v>
                </c:pt>
                <c:pt idx="4465">
                  <c:v>-1.1932824E-2</c:v>
                </c:pt>
                <c:pt idx="4466">
                  <c:v>-7.7500549999999996E-3</c:v>
                </c:pt>
                <c:pt idx="4467">
                  <c:v>-5.9931680000000001E-3</c:v>
                </c:pt>
                <c:pt idx="4468">
                  <c:v>-7.9610919999999995E-3</c:v>
                </c:pt>
                <c:pt idx="4469">
                  <c:v>-4.5466530000000003E-3</c:v>
                </c:pt>
                <c:pt idx="4470">
                  <c:v>-3.0300240000000001E-3</c:v>
                </c:pt>
                <c:pt idx="4471">
                  <c:v>-6.8377900000000003E-4</c:v>
                </c:pt>
                <c:pt idx="4472">
                  <c:v>-1.088957E-3</c:v>
                </c:pt>
                <c:pt idx="4473">
                  <c:v>-1.5163939999999999E-3</c:v>
                </c:pt>
                <c:pt idx="4474" formatCode="0.00E+00">
                  <c:v>-7.8634599999999994E-5</c:v>
                </c:pt>
                <c:pt idx="4475">
                  <c:v>4.056456E-3</c:v>
                </c:pt>
                <c:pt idx="4476">
                  <c:v>3.3440729999999999E-3</c:v>
                </c:pt>
                <c:pt idx="4477">
                  <c:v>1.598904E-3</c:v>
                </c:pt>
                <c:pt idx="4478">
                  <c:v>4.2208330000000002E-3</c:v>
                </c:pt>
                <c:pt idx="4479">
                  <c:v>4.3044559999999999E-3</c:v>
                </c:pt>
                <c:pt idx="4480">
                  <c:v>7.3363539999999998E-3</c:v>
                </c:pt>
                <c:pt idx="4481">
                  <c:v>6.6045169999999999E-3</c:v>
                </c:pt>
                <c:pt idx="4482">
                  <c:v>5.7096339999999999E-3</c:v>
                </c:pt>
                <c:pt idx="4483">
                  <c:v>8.7949059999999999E-3</c:v>
                </c:pt>
                <c:pt idx="4484">
                  <c:v>1.0692962E-2</c:v>
                </c:pt>
                <c:pt idx="4485">
                  <c:v>8.4178220000000002E-3</c:v>
                </c:pt>
                <c:pt idx="4486">
                  <c:v>9.4554410000000002E-3</c:v>
                </c:pt>
                <c:pt idx="4487">
                  <c:v>8.6746029999999995E-3</c:v>
                </c:pt>
                <c:pt idx="4488">
                  <c:v>9.1077780000000004E-3</c:v>
                </c:pt>
                <c:pt idx="4489">
                  <c:v>1.1855895E-2</c:v>
                </c:pt>
                <c:pt idx="4490">
                  <c:v>6.2078740000000004E-3</c:v>
                </c:pt>
                <c:pt idx="4491">
                  <c:v>7.9096340000000005E-3</c:v>
                </c:pt>
                <c:pt idx="4492">
                  <c:v>1.0027536E-2</c:v>
                </c:pt>
                <c:pt idx="4493">
                  <c:v>8.5092680000000004E-3</c:v>
                </c:pt>
                <c:pt idx="4494">
                  <c:v>1.0320823999999999E-2</c:v>
                </c:pt>
                <c:pt idx="4495">
                  <c:v>7.1873479999999997E-3</c:v>
                </c:pt>
                <c:pt idx="4496">
                  <c:v>5.5320070000000002E-3</c:v>
                </c:pt>
                <c:pt idx="4497">
                  <c:v>7.7608069999999998E-3</c:v>
                </c:pt>
                <c:pt idx="4498">
                  <c:v>6.6118920000000003E-3</c:v>
                </c:pt>
                <c:pt idx="4499">
                  <c:v>4.7942849999999997E-3</c:v>
                </c:pt>
                <c:pt idx="4500">
                  <c:v>2.0972619999999999E-3</c:v>
                </c:pt>
                <c:pt idx="4501">
                  <c:v>4.6283299999999999E-3</c:v>
                </c:pt>
                <c:pt idx="4502">
                  <c:v>-7.0218699999999995E-4</c:v>
                </c:pt>
                <c:pt idx="4503">
                  <c:v>6.6028699999999996E-4</c:v>
                </c:pt>
                <c:pt idx="4504">
                  <c:v>3.7826769999999999E-3</c:v>
                </c:pt>
                <c:pt idx="4505">
                  <c:v>2.668676E-3</c:v>
                </c:pt>
                <c:pt idx="4506">
                  <c:v>1.237773E-3</c:v>
                </c:pt>
                <c:pt idx="4507">
                  <c:v>-2.77641E-3</c:v>
                </c:pt>
                <c:pt idx="4508">
                  <c:v>-6.6680999999999999E-4</c:v>
                </c:pt>
                <c:pt idx="4509">
                  <c:v>-2.6849529999999999E-3</c:v>
                </c:pt>
                <c:pt idx="4510">
                  <c:v>-4.8829099999999996E-4</c:v>
                </c:pt>
                <c:pt idx="4511">
                  <c:v>-5.5424380000000002E-3</c:v>
                </c:pt>
                <c:pt idx="4512">
                  <c:v>-7.1163229999999999E-3</c:v>
                </c:pt>
                <c:pt idx="4513">
                  <c:v>-7.087828E-3</c:v>
                </c:pt>
                <c:pt idx="4514">
                  <c:v>-4.3485670000000002E-3</c:v>
                </c:pt>
                <c:pt idx="4515">
                  <c:v>-1.1717267E-2</c:v>
                </c:pt>
                <c:pt idx="4516">
                  <c:v>-1.197375E-2</c:v>
                </c:pt>
                <c:pt idx="4517">
                  <c:v>-1.1664556E-2</c:v>
                </c:pt>
                <c:pt idx="4518">
                  <c:v>-6.7675360000000002E-3</c:v>
                </c:pt>
                <c:pt idx="4519">
                  <c:v>-1.0808883E-2</c:v>
                </c:pt>
                <c:pt idx="4520">
                  <c:v>-1.0625903000000001E-2</c:v>
                </c:pt>
                <c:pt idx="4521">
                  <c:v>-9.8280209999999993E-3</c:v>
                </c:pt>
                <c:pt idx="4522">
                  <c:v>-8.8168989999999996E-3</c:v>
                </c:pt>
                <c:pt idx="4523">
                  <c:v>-8.3210190000000007E-3</c:v>
                </c:pt>
                <c:pt idx="4524">
                  <c:v>-1.0280591E-2</c:v>
                </c:pt>
                <c:pt idx="4525">
                  <c:v>-1.1770098E-2</c:v>
                </c:pt>
                <c:pt idx="4526">
                  <c:v>-6.7012840000000001E-3</c:v>
                </c:pt>
                <c:pt idx="4527">
                  <c:v>-7.1878430000000002E-3</c:v>
                </c:pt>
                <c:pt idx="4528">
                  <c:v>-1.0817019000000001E-2</c:v>
                </c:pt>
                <c:pt idx="4529">
                  <c:v>-4.8962800000000003E-3</c:v>
                </c:pt>
                <c:pt idx="4530">
                  <c:v>-3.9584140000000004E-3</c:v>
                </c:pt>
                <c:pt idx="4531">
                  <c:v>-2.6537309999999999E-3</c:v>
                </c:pt>
                <c:pt idx="4532">
                  <c:v>-5.2840550000000002E-3</c:v>
                </c:pt>
                <c:pt idx="4533">
                  <c:v>-3.2078549999999999E-3</c:v>
                </c:pt>
                <c:pt idx="4534">
                  <c:v>-2.041251E-3</c:v>
                </c:pt>
                <c:pt idx="4535">
                  <c:v>1.1199210000000001E-3</c:v>
                </c:pt>
                <c:pt idx="4536">
                  <c:v>9.0796799999999999E-4</c:v>
                </c:pt>
                <c:pt idx="4537">
                  <c:v>1.772163E-3</c:v>
                </c:pt>
                <c:pt idx="4538">
                  <c:v>2.0903250000000001E-3</c:v>
                </c:pt>
                <c:pt idx="4539">
                  <c:v>4.4181940000000003E-3</c:v>
                </c:pt>
                <c:pt idx="4540">
                  <c:v>4.3414600000000001E-3</c:v>
                </c:pt>
                <c:pt idx="4541">
                  <c:v>1.592279E-3</c:v>
                </c:pt>
                <c:pt idx="4542">
                  <c:v>2.87828E-3</c:v>
                </c:pt>
                <c:pt idx="4543">
                  <c:v>3.0228899999999999E-3</c:v>
                </c:pt>
                <c:pt idx="4544">
                  <c:v>1.4044120000000001E-3</c:v>
                </c:pt>
                <c:pt idx="4545">
                  <c:v>-1.325861E-3</c:v>
                </c:pt>
                <c:pt idx="4546">
                  <c:v>-2.260761E-3</c:v>
                </c:pt>
                <c:pt idx="4547">
                  <c:v>2.48736E-4</c:v>
                </c:pt>
                <c:pt idx="4548">
                  <c:v>-2.250592E-3</c:v>
                </c:pt>
                <c:pt idx="4549">
                  <c:v>-5.2098960000000003E-3</c:v>
                </c:pt>
                <c:pt idx="4550">
                  <c:v>-1.1526139999999999E-3</c:v>
                </c:pt>
                <c:pt idx="4551">
                  <c:v>-5.9532279999999996E-3</c:v>
                </c:pt>
                <c:pt idx="4552">
                  <c:v>-8.3561729999999997E-3</c:v>
                </c:pt>
                <c:pt idx="4553">
                  <c:v>-7.3654760000000001E-3</c:v>
                </c:pt>
                <c:pt idx="4554">
                  <c:v>-7.8959459999999992E-3</c:v>
                </c:pt>
                <c:pt idx="4555">
                  <c:v>-8.2136610000000006E-3</c:v>
                </c:pt>
                <c:pt idx="4556">
                  <c:v>-1.5591188000000001E-2</c:v>
                </c:pt>
                <c:pt idx="4557">
                  <c:v>-9.7551359999999993E-3</c:v>
                </c:pt>
                <c:pt idx="4558">
                  <c:v>-9.7278620000000003E-3</c:v>
                </c:pt>
                <c:pt idx="4559">
                  <c:v>-8.5408910000000001E-3</c:v>
                </c:pt>
                <c:pt idx="4560">
                  <c:v>-1.1889406999999999E-2</c:v>
                </c:pt>
                <c:pt idx="4561">
                  <c:v>-1.1581279E-2</c:v>
                </c:pt>
                <c:pt idx="4562">
                  <c:v>-1.2672231000000001E-2</c:v>
                </c:pt>
                <c:pt idx="4563">
                  <c:v>-9.3440789999999999E-3</c:v>
                </c:pt>
                <c:pt idx="4564">
                  <c:v>-1.1314357000000001E-2</c:v>
                </c:pt>
                <c:pt idx="4565">
                  <c:v>-9.3947500000000003E-3</c:v>
                </c:pt>
                <c:pt idx="4566">
                  <c:v>-1.0729248E-2</c:v>
                </c:pt>
                <c:pt idx="4567">
                  <c:v>-7.4884460000000002E-3</c:v>
                </c:pt>
                <c:pt idx="4568">
                  <c:v>-7.1613969999999999E-3</c:v>
                </c:pt>
                <c:pt idx="4569">
                  <c:v>-1.0719647000000001E-2</c:v>
                </c:pt>
                <c:pt idx="4570">
                  <c:v>-8.4093310000000008E-3</c:v>
                </c:pt>
                <c:pt idx="4571">
                  <c:v>-4.2902189999999996E-3</c:v>
                </c:pt>
                <c:pt idx="4572">
                  <c:v>-1.5344849999999999E-3</c:v>
                </c:pt>
                <c:pt idx="4573">
                  <c:v>-1.9749720000000002E-3</c:v>
                </c:pt>
                <c:pt idx="4574">
                  <c:v>-4.514105E-3</c:v>
                </c:pt>
                <c:pt idx="4575">
                  <c:v>-1.33738E-4</c:v>
                </c:pt>
                <c:pt idx="4576">
                  <c:v>-3.6699749999999998E-3</c:v>
                </c:pt>
                <c:pt idx="4577">
                  <c:v>2.3495679999999998E-3</c:v>
                </c:pt>
                <c:pt idx="4578" formatCode="0.00E+00">
                  <c:v>8.7634100000000002E-5</c:v>
                </c:pt>
                <c:pt idx="4579">
                  <c:v>-8.7989199999999996E-4</c:v>
                </c:pt>
                <c:pt idx="4580">
                  <c:v>2.6111709999999998E-3</c:v>
                </c:pt>
                <c:pt idx="4581">
                  <c:v>1.87747E-3</c:v>
                </c:pt>
                <c:pt idx="4582">
                  <c:v>-2.0587629999999999E-3</c:v>
                </c:pt>
                <c:pt idx="4583">
                  <c:v>-1.589514E-3</c:v>
                </c:pt>
                <c:pt idx="4584">
                  <c:v>2.1825100000000001E-4</c:v>
                </c:pt>
                <c:pt idx="4585">
                  <c:v>-6.0626400000000002E-4</c:v>
                </c:pt>
                <c:pt idx="4586">
                  <c:v>-3.4156490000000002E-3</c:v>
                </c:pt>
                <c:pt idx="4587">
                  <c:v>-2.2710230000000001E-3</c:v>
                </c:pt>
                <c:pt idx="4588">
                  <c:v>-3.2980599999999998E-3</c:v>
                </c:pt>
                <c:pt idx="4589">
                  <c:v>-5.1841109999999999E-3</c:v>
                </c:pt>
                <c:pt idx="4590">
                  <c:v>-7.0106500000000002E-3</c:v>
                </c:pt>
                <c:pt idx="4591">
                  <c:v>-8.6833819999999999E-3</c:v>
                </c:pt>
                <c:pt idx="4592">
                  <c:v>-9.1132169999999998E-3</c:v>
                </c:pt>
                <c:pt idx="4593">
                  <c:v>-1.1550008E-2</c:v>
                </c:pt>
                <c:pt idx="4594">
                  <c:v>-1.244989E-2</c:v>
                </c:pt>
                <c:pt idx="4595">
                  <c:v>-1.0433721999999999E-2</c:v>
                </c:pt>
                <c:pt idx="4596">
                  <c:v>-1.3084168E-2</c:v>
                </c:pt>
                <c:pt idx="4597">
                  <c:v>-1.4516950000000001E-2</c:v>
                </c:pt>
                <c:pt idx="4598">
                  <c:v>-1.2564072000000001E-2</c:v>
                </c:pt>
                <c:pt idx="4599">
                  <c:v>-1.3358760000000001E-2</c:v>
                </c:pt>
                <c:pt idx="4600">
                  <c:v>-1.3186546E-2</c:v>
                </c:pt>
                <c:pt idx="4601">
                  <c:v>-1.3812922E-2</c:v>
                </c:pt>
                <c:pt idx="4602">
                  <c:v>-1.5266253E-2</c:v>
                </c:pt>
                <c:pt idx="4603">
                  <c:v>-1.1256864E-2</c:v>
                </c:pt>
                <c:pt idx="4604">
                  <c:v>-1.6527116000000001E-2</c:v>
                </c:pt>
                <c:pt idx="4605">
                  <c:v>-1.2192288000000001E-2</c:v>
                </c:pt>
                <c:pt idx="4606">
                  <c:v>-1.3972234E-2</c:v>
                </c:pt>
                <c:pt idx="4607">
                  <c:v>-1.0685894E-2</c:v>
                </c:pt>
                <c:pt idx="4608">
                  <c:v>-1.2454662E-2</c:v>
                </c:pt>
                <c:pt idx="4609">
                  <c:v>-1.0272201E-2</c:v>
                </c:pt>
                <c:pt idx="4610">
                  <c:v>-1.3670168999999999E-2</c:v>
                </c:pt>
                <c:pt idx="4611">
                  <c:v>-8.1904490000000007E-3</c:v>
                </c:pt>
                <c:pt idx="4612">
                  <c:v>-9.3187840000000001E-3</c:v>
                </c:pt>
                <c:pt idx="4613">
                  <c:v>-7.5104969999999997E-3</c:v>
                </c:pt>
                <c:pt idx="4614">
                  <c:v>-8.073963E-3</c:v>
                </c:pt>
                <c:pt idx="4615">
                  <c:v>-4.790552E-3</c:v>
                </c:pt>
                <c:pt idx="4616">
                  <c:v>-1.9239960000000001E-3</c:v>
                </c:pt>
                <c:pt idx="4617">
                  <c:v>-4.6880910000000001E-3</c:v>
                </c:pt>
                <c:pt idx="4618">
                  <c:v>1.1940329999999999E-3</c:v>
                </c:pt>
                <c:pt idx="4619">
                  <c:v>7.3783400000000004E-4</c:v>
                </c:pt>
                <c:pt idx="4620">
                  <c:v>1.4701740000000001E-3</c:v>
                </c:pt>
                <c:pt idx="4621">
                  <c:v>1.7268200000000001E-4</c:v>
                </c:pt>
                <c:pt idx="4622">
                  <c:v>2.524433E-3</c:v>
                </c:pt>
                <c:pt idx="4623">
                  <c:v>2.4634460000000002E-3</c:v>
                </c:pt>
                <c:pt idx="4624">
                  <c:v>-6.7523400000000003E-4</c:v>
                </c:pt>
                <c:pt idx="4625">
                  <c:v>5.1642800000000003E-3</c:v>
                </c:pt>
                <c:pt idx="4626">
                  <c:v>-4.8005900000000002E-4</c:v>
                </c:pt>
                <c:pt idx="4627">
                  <c:v>1.9546030000000001E-3</c:v>
                </c:pt>
                <c:pt idx="4628">
                  <c:v>3.7098230000000001E-3</c:v>
                </c:pt>
                <c:pt idx="4629">
                  <c:v>3.7713429999999999E-3</c:v>
                </c:pt>
                <c:pt idx="4630">
                  <c:v>3.8168989999999999E-3</c:v>
                </c:pt>
                <c:pt idx="4631">
                  <c:v>2.096231E-3</c:v>
                </c:pt>
                <c:pt idx="4632" formatCode="0.00E+00">
                  <c:v>-2.7825099999999999E-5</c:v>
                </c:pt>
                <c:pt idx="4633">
                  <c:v>-4.7843199999999999E-4</c:v>
                </c:pt>
                <c:pt idx="4634">
                  <c:v>-4.8261199999999999E-4</c:v>
                </c:pt>
                <c:pt idx="4635">
                  <c:v>-6.3760800000000001E-4</c:v>
                </c:pt>
                <c:pt idx="4636">
                  <c:v>-1.2855550000000001E-3</c:v>
                </c:pt>
                <c:pt idx="4637">
                  <c:v>-2.270125E-3</c:v>
                </c:pt>
                <c:pt idx="4638">
                  <c:v>-4.8202649999999998E-3</c:v>
                </c:pt>
                <c:pt idx="4639">
                  <c:v>-4.2980190000000001E-3</c:v>
                </c:pt>
                <c:pt idx="4640">
                  <c:v>-5.0907900000000004E-3</c:v>
                </c:pt>
                <c:pt idx="4641">
                  <c:v>-3.9898390000000002E-3</c:v>
                </c:pt>
                <c:pt idx="4642">
                  <c:v>-5.8139009999999998E-3</c:v>
                </c:pt>
                <c:pt idx="4643">
                  <c:v>-8.0134060000000007E-3</c:v>
                </c:pt>
                <c:pt idx="4644">
                  <c:v>-7.4680340000000001E-3</c:v>
                </c:pt>
                <c:pt idx="4645">
                  <c:v>-1.0853711E-2</c:v>
                </c:pt>
                <c:pt idx="4646">
                  <c:v>-1.1392338E-2</c:v>
                </c:pt>
                <c:pt idx="4647">
                  <c:v>-7.1651019999999996E-3</c:v>
                </c:pt>
                <c:pt idx="4648">
                  <c:v>-1.0158334E-2</c:v>
                </c:pt>
                <c:pt idx="4649">
                  <c:v>-1.1954635E-2</c:v>
                </c:pt>
                <c:pt idx="4650">
                  <c:v>-9.8951200000000003E-3</c:v>
                </c:pt>
                <c:pt idx="4651">
                  <c:v>-1.1275969E-2</c:v>
                </c:pt>
                <c:pt idx="4652">
                  <c:v>-1.0569133E-2</c:v>
                </c:pt>
                <c:pt idx="4653">
                  <c:v>-1.2275685999999999E-2</c:v>
                </c:pt>
                <c:pt idx="4654">
                  <c:v>-1.5216544E-2</c:v>
                </c:pt>
                <c:pt idx="4655">
                  <c:v>-1.0246819000000001E-2</c:v>
                </c:pt>
                <c:pt idx="4656">
                  <c:v>-1.0969471E-2</c:v>
                </c:pt>
                <c:pt idx="4657">
                  <c:v>-1.1978542999999999E-2</c:v>
                </c:pt>
                <c:pt idx="4658">
                  <c:v>-1.1530746E-2</c:v>
                </c:pt>
                <c:pt idx="4659">
                  <c:v>-1.1919301E-2</c:v>
                </c:pt>
                <c:pt idx="4660">
                  <c:v>-8.0374179999999993E-3</c:v>
                </c:pt>
                <c:pt idx="4661">
                  <c:v>-8.6994800000000008E-3</c:v>
                </c:pt>
                <c:pt idx="4662">
                  <c:v>-8.4341169999999997E-3</c:v>
                </c:pt>
                <c:pt idx="4663">
                  <c:v>-9.4114969999999996E-3</c:v>
                </c:pt>
                <c:pt idx="4664">
                  <c:v>-8.2326940000000005E-3</c:v>
                </c:pt>
                <c:pt idx="4665">
                  <c:v>-7.5570500000000001E-3</c:v>
                </c:pt>
                <c:pt idx="4666">
                  <c:v>-8.2035549999999995E-3</c:v>
                </c:pt>
                <c:pt idx="4667">
                  <c:v>-6.1350780000000004E-3</c:v>
                </c:pt>
                <c:pt idx="4668">
                  <c:v>-4.0313550000000004E-3</c:v>
                </c:pt>
                <c:pt idx="4669">
                  <c:v>-6.0990330000000002E-3</c:v>
                </c:pt>
                <c:pt idx="4670">
                  <c:v>-3.0836990000000001E-3</c:v>
                </c:pt>
                <c:pt idx="4671">
                  <c:v>-2.95636E-4</c:v>
                </c:pt>
                <c:pt idx="4672">
                  <c:v>-1.5075589999999999E-3</c:v>
                </c:pt>
                <c:pt idx="4673">
                  <c:v>-2.9214309999999999E-3</c:v>
                </c:pt>
                <c:pt idx="4674">
                  <c:v>-5.2173419999999998E-3</c:v>
                </c:pt>
                <c:pt idx="4675">
                  <c:v>-3.1342179999999998E-3</c:v>
                </c:pt>
                <c:pt idx="4676">
                  <c:v>-1.785088E-3</c:v>
                </c:pt>
                <c:pt idx="4677">
                  <c:v>-3.1156040000000001E-3</c:v>
                </c:pt>
                <c:pt idx="4678" formatCode="0.00E+00">
                  <c:v>-4.8059400000000003E-5</c:v>
                </c:pt>
                <c:pt idx="4679">
                  <c:v>-4.9120570000000001E-3</c:v>
                </c:pt>
                <c:pt idx="4680">
                  <c:v>-3.0507100000000002E-4</c:v>
                </c:pt>
                <c:pt idx="4681">
                  <c:v>-3.2409399999999999E-3</c:v>
                </c:pt>
                <c:pt idx="4682">
                  <c:v>-2.9521719999999999E-3</c:v>
                </c:pt>
                <c:pt idx="4683">
                  <c:v>-1.840569E-3</c:v>
                </c:pt>
                <c:pt idx="4684">
                  <c:v>-5.0971519999999998E-3</c:v>
                </c:pt>
                <c:pt idx="4685">
                  <c:v>-5.9243300000000002E-3</c:v>
                </c:pt>
                <c:pt idx="4686">
                  <c:v>-2.3505470000000001E-3</c:v>
                </c:pt>
                <c:pt idx="4687">
                  <c:v>-5.1774919999999997E-3</c:v>
                </c:pt>
                <c:pt idx="4688">
                  <c:v>-3.4018130000000001E-3</c:v>
                </c:pt>
                <c:pt idx="4689">
                  <c:v>-8.045834E-3</c:v>
                </c:pt>
                <c:pt idx="4690">
                  <c:v>-5.8652130000000002E-3</c:v>
                </c:pt>
                <c:pt idx="4691">
                  <c:v>-6.1957109999999996E-3</c:v>
                </c:pt>
                <c:pt idx="4692">
                  <c:v>-5.0083310000000004E-3</c:v>
                </c:pt>
                <c:pt idx="4693">
                  <c:v>-6.3963709999999997E-3</c:v>
                </c:pt>
                <c:pt idx="4694">
                  <c:v>-1.0387848999999999E-2</c:v>
                </c:pt>
                <c:pt idx="4695">
                  <c:v>-6.8884560000000003E-3</c:v>
                </c:pt>
                <c:pt idx="4696">
                  <c:v>-8.3740970000000005E-3</c:v>
                </c:pt>
                <c:pt idx="4697">
                  <c:v>-1.0505158000000001E-2</c:v>
                </c:pt>
                <c:pt idx="4698">
                  <c:v>-9.4923400000000002E-3</c:v>
                </c:pt>
                <c:pt idx="4699">
                  <c:v>-1.0066518999999999E-2</c:v>
                </c:pt>
                <c:pt idx="4700">
                  <c:v>-8.6540000000000002E-3</c:v>
                </c:pt>
                <c:pt idx="4701">
                  <c:v>-9.8846460000000004E-3</c:v>
                </c:pt>
                <c:pt idx="4702">
                  <c:v>-6.2806720000000002E-3</c:v>
                </c:pt>
                <c:pt idx="4703">
                  <c:v>-7.6921469999999999E-3</c:v>
                </c:pt>
                <c:pt idx="4704">
                  <c:v>-1.0284312E-2</c:v>
                </c:pt>
                <c:pt idx="4705">
                  <c:v>-7.7577719999999996E-3</c:v>
                </c:pt>
                <c:pt idx="4706">
                  <c:v>-9.8667700000000004E-3</c:v>
                </c:pt>
                <c:pt idx="4707">
                  <c:v>-9.6925999999999991E-3</c:v>
                </c:pt>
                <c:pt idx="4708">
                  <c:v>-7.7760370000000004E-3</c:v>
                </c:pt>
                <c:pt idx="4709">
                  <c:v>-9.4895139999999992E-3</c:v>
                </c:pt>
                <c:pt idx="4710">
                  <c:v>-7.1223349999999996E-3</c:v>
                </c:pt>
                <c:pt idx="4711">
                  <c:v>-1.0173519000000001E-2</c:v>
                </c:pt>
                <c:pt idx="4712">
                  <c:v>-6.0556589999999997E-3</c:v>
                </c:pt>
                <c:pt idx="4713">
                  <c:v>-7.9837880000000003E-3</c:v>
                </c:pt>
                <c:pt idx="4714">
                  <c:v>-4.7127410000000003E-3</c:v>
                </c:pt>
                <c:pt idx="4715">
                  <c:v>-6.8406070000000003E-3</c:v>
                </c:pt>
                <c:pt idx="4716">
                  <c:v>-7.043934E-3</c:v>
                </c:pt>
                <c:pt idx="4717">
                  <c:v>-4.0287029999999998E-3</c:v>
                </c:pt>
                <c:pt idx="4718">
                  <c:v>-7.8201780000000005E-3</c:v>
                </c:pt>
                <c:pt idx="4719">
                  <c:v>-6.497119E-3</c:v>
                </c:pt>
                <c:pt idx="4720">
                  <c:v>-4.6496769999999996E-3</c:v>
                </c:pt>
                <c:pt idx="4721">
                  <c:v>-5.0997519999999999E-3</c:v>
                </c:pt>
                <c:pt idx="4722">
                  <c:v>-4.9585699999999998E-3</c:v>
                </c:pt>
                <c:pt idx="4723">
                  <c:v>-5.0416610000000002E-3</c:v>
                </c:pt>
                <c:pt idx="4724">
                  <c:v>-3.6043630000000002E-3</c:v>
                </c:pt>
                <c:pt idx="4725">
                  <c:v>-6.1695200000000004E-3</c:v>
                </c:pt>
                <c:pt idx="4726">
                  <c:v>-4.7559250000000003E-3</c:v>
                </c:pt>
                <c:pt idx="4727">
                  <c:v>-3.5300729999999999E-3</c:v>
                </c:pt>
                <c:pt idx="4728">
                  <c:v>-5.3630220000000003E-3</c:v>
                </c:pt>
                <c:pt idx="4729">
                  <c:v>-5.3997740000000004E-3</c:v>
                </c:pt>
                <c:pt idx="4730">
                  <c:v>-8.56027E-3</c:v>
                </c:pt>
                <c:pt idx="4731">
                  <c:v>-6.4816730000000003E-3</c:v>
                </c:pt>
                <c:pt idx="4732">
                  <c:v>-7.5842890000000001E-3</c:v>
                </c:pt>
                <c:pt idx="4733">
                  <c:v>-5.2292559999999998E-3</c:v>
                </c:pt>
                <c:pt idx="4734">
                  <c:v>-7.0780870000000003E-3</c:v>
                </c:pt>
                <c:pt idx="4735">
                  <c:v>-5.935592E-3</c:v>
                </c:pt>
                <c:pt idx="4736">
                  <c:v>-8.363456E-3</c:v>
                </c:pt>
                <c:pt idx="4737">
                  <c:v>-6.5264069999999997E-3</c:v>
                </c:pt>
                <c:pt idx="4738">
                  <c:v>-6.8342389999999998E-3</c:v>
                </c:pt>
                <c:pt idx="4739">
                  <c:v>-1.0076905000000001E-2</c:v>
                </c:pt>
                <c:pt idx="4740">
                  <c:v>-8.5215550000000001E-3</c:v>
                </c:pt>
                <c:pt idx="4741">
                  <c:v>-8.7886690000000007E-3</c:v>
                </c:pt>
                <c:pt idx="4742">
                  <c:v>-8.8788900000000004E-3</c:v>
                </c:pt>
                <c:pt idx="4743">
                  <c:v>-9.1148470000000006E-3</c:v>
                </c:pt>
                <c:pt idx="4744">
                  <c:v>-7.650596E-3</c:v>
                </c:pt>
                <c:pt idx="4745">
                  <c:v>-9.9643509999999998E-3</c:v>
                </c:pt>
                <c:pt idx="4746">
                  <c:v>-1.1446537999999999E-2</c:v>
                </c:pt>
                <c:pt idx="4747">
                  <c:v>-9.5184090000000002E-3</c:v>
                </c:pt>
                <c:pt idx="4748">
                  <c:v>-8.3924770000000006E-3</c:v>
                </c:pt>
                <c:pt idx="4749">
                  <c:v>-8.6231069999999996E-3</c:v>
                </c:pt>
                <c:pt idx="4750">
                  <c:v>-8.1270240000000001E-3</c:v>
                </c:pt>
                <c:pt idx="4751">
                  <c:v>-7.8087770000000003E-3</c:v>
                </c:pt>
                <c:pt idx="4752">
                  <c:v>-7.9271359999999996E-3</c:v>
                </c:pt>
                <c:pt idx="4753">
                  <c:v>-4.9473260000000002E-3</c:v>
                </c:pt>
                <c:pt idx="4754">
                  <c:v>-9.9439550000000008E-3</c:v>
                </c:pt>
                <c:pt idx="4755">
                  <c:v>-5.8434860000000002E-3</c:v>
                </c:pt>
                <c:pt idx="4756">
                  <c:v>-7.593425E-3</c:v>
                </c:pt>
                <c:pt idx="4757">
                  <c:v>-5.8589080000000003E-3</c:v>
                </c:pt>
                <c:pt idx="4758">
                  <c:v>-2.5016399999999999E-3</c:v>
                </c:pt>
                <c:pt idx="4759">
                  <c:v>-7.0098399999999998E-3</c:v>
                </c:pt>
                <c:pt idx="4760">
                  <c:v>-2.2444660000000001E-3</c:v>
                </c:pt>
                <c:pt idx="4761">
                  <c:v>-5.8304129999999996E-3</c:v>
                </c:pt>
                <c:pt idx="4762">
                  <c:v>-3.9098580000000004E-3</c:v>
                </c:pt>
                <c:pt idx="4763">
                  <c:v>-3.5974689999999998E-3</c:v>
                </c:pt>
                <c:pt idx="4764">
                  <c:v>-4.8778169999999996E-3</c:v>
                </c:pt>
                <c:pt idx="4765">
                  <c:v>-3.826135E-3</c:v>
                </c:pt>
                <c:pt idx="4766">
                  <c:v>-4.9375779999999998E-3</c:v>
                </c:pt>
                <c:pt idx="4767">
                  <c:v>-1.9122270000000001E-3</c:v>
                </c:pt>
                <c:pt idx="4768">
                  <c:v>-2.4516439999999998E-3</c:v>
                </c:pt>
                <c:pt idx="4769">
                  <c:v>-4.6024129999999996E-3</c:v>
                </c:pt>
                <c:pt idx="4770">
                  <c:v>-2.4783629999999999E-3</c:v>
                </c:pt>
                <c:pt idx="4771">
                  <c:v>-4.250696E-3</c:v>
                </c:pt>
                <c:pt idx="4772">
                  <c:v>-3.3787180000000002E-3</c:v>
                </c:pt>
                <c:pt idx="4773">
                  <c:v>-3.32439E-3</c:v>
                </c:pt>
                <c:pt idx="4774">
                  <c:v>-3.7818280000000001E-3</c:v>
                </c:pt>
                <c:pt idx="4775">
                  <c:v>-2.5226850000000002E-3</c:v>
                </c:pt>
                <c:pt idx="4776">
                  <c:v>-3.5920430000000001E-3</c:v>
                </c:pt>
                <c:pt idx="4777">
                  <c:v>-4.1102939999999996E-3</c:v>
                </c:pt>
                <c:pt idx="4778">
                  <c:v>-4.7128869999999998E-3</c:v>
                </c:pt>
                <c:pt idx="4779">
                  <c:v>-3.5301780000000001E-3</c:v>
                </c:pt>
                <c:pt idx="4780">
                  <c:v>-4.8831830000000001E-3</c:v>
                </c:pt>
                <c:pt idx="4781">
                  <c:v>-3.848279E-3</c:v>
                </c:pt>
                <c:pt idx="4782">
                  <c:v>-5.5608510000000003E-3</c:v>
                </c:pt>
                <c:pt idx="4783">
                  <c:v>-4.8380690000000004E-3</c:v>
                </c:pt>
                <c:pt idx="4784">
                  <c:v>-6.7097939999999998E-3</c:v>
                </c:pt>
                <c:pt idx="4785">
                  <c:v>-2.529164E-3</c:v>
                </c:pt>
                <c:pt idx="4786">
                  <c:v>-5.0706939999999997E-3</c:v>
                </c:pt>
                <c:pt idx="4787">
                  <c:v>-5.413976E-3</c:v>
                </c:pt>
                <c:pt idx="4788">
                  <c:v>-4.9789370000000001E-3</c:v>
                </c:pt>
                <c:pt idx="4789">
                  <c:v>-6.7901530000000002E-3</c:v>
                </c:pt>
                <c:pt idx="4790">
                  <c:v>-9.5324729999999996E-3</c:v>
                </c:pt>
                <c:pt idx="4791">
                  <c:v>-6.9611910000000003E-3</c:v>
                </c:pt>
                <c:pt idx="4792">
                  <c:v>-2.63613E-3</c:v>
                </c:pt>
                <c:pt idx="4793">
                  <c:v>-6.3935839999999999E-3</c:v>
                </c:pt>
                <c:pt idx="4794">
                  <c:v>-4.6171470000000003E-3</c:v>
                </c:pt>
                <c:pt idx="4795">
                  <c:v>-5.4549780000000001E-3</c:v>
                </c:pt>
                <c:pt idx="4796">
                  <c:v>-3.9435190000000004E-3</c:v>
                </c:pt>
                <c:pt idx="4797">
                  <c:v>-6.4737880000000003E-3</c:v>
                </c:pt>
                <c:pt idx="4798">
                  <c:v>-3.59151E-3</c:v>
                </c:pt>
                <c:pt idx="4799">
                  <c:v>-4.949457E-3</c:v>
                </c:pt>
                <c:pt idx="4800">
                  <c:v>-5.8026859999999996E-3</c:v>
                </c:pt>
                <c:pt idx="4801">
                  <c:v>-6.291909E-3</c:v>
                </c:pt>
                <c:pt idx="4802">
                  <c:v>-4.6408769999999998E-3</c:v>
                </c:pt>
                <c:pt idx="4803">
                  <c:v>-4.0174310000000001E-3</c:v>
                </c:pt>
                <c:pt idx="4804">
                  <c:v>-5.4727739999999997E-3</c:v>
                </c:pt>
                <c:pt idx="4805">
                  <c:v>-4.9063190000000001E-3</c:v>
                </c:pt>
                <c:pt idx="4806">
                  <c:v>-3.7356070000000002E-3</c:v>
                </c:pt>
                <c:pt idx="4807">
                  <c:v>-5.1089990000000004E-3</c:v>
                </c:pt>
                <c:pt idx="4808">
                  <c:v>-5.3906620000000001E-3</c:v>
                </c:pt>
                <c:pt idx="4809">
                  <c:v>-7.3369000000000004E-3</c:v>
                </c:pt>
                <c:pt idx="4810">
                  <c:v>-4.0117870000000002E-3</c:v>
                </c:pt>
                <c:pt idx="4811">
                  <c:v>-4.4836989999999998E-3</c:v>
                </c:pt>
                <c:pt idx="4812">
                  <c:v>-7.2107289999999999E-3</c:v>
                </c:pt>
                <c:pt idx="4813">
                  <c:v>-5.9968599999999997E-3</c:v>
                </c:pt>
                <c:pt idx="4814">
                  <c:v>-6.2976239999999999E-3</c:v>
                </c:pt>
                <c:pt idx="4815">
                  <c:v>-4.3710930000000004E-3</c:v>
                </c:pt>
                <c:pt idx="4816">
                  <c:v>-4.2569249999999999E-3</c:v>
                </c:pt>
                <c:pt idx="4817">
                  <c:v>-2.3839239999999999E-3</c:v>
                </c:pt>
                <c:pt idx="4818">
                  <c:v>-1.6250959999999999E-3</c:v>
                </c:pt>
                <c:pt idx="4819">
                  <c:v>-7.912021E-3</c:v>
                </c:pt>
                <c:pt idx="4820">
                  <c:v>-5.7116479999999997E-3</c:v>
                </c:pt>
                <c:pt idx="4821">
                  <c:v>-5.5992619999999998E-3</c:v>
                </c:pt>
                <c:pt idx="4822">
                  <c:v>-5.5767179999999996E-3</c:v>
                </c:pt>
                <c:pt idx="4823">
                  <c:v>-4.7790999999999997E-3</c:v>
                </c:pt>
                <c:pt idx="4824">
                  <c:v>-5.8386740000000003E-3</c:v>
                </c:pt>
                <c:pt idx="4825">
                  <c:v>-6.1292250000000003E-3</c:v>
                </c:pt>
                <c:pt idx="4826">
                  <c:v>-5.9246259999999997E-3</c:v>
                </c:pt>
                <c:pt idx="4827">
                  <c:v>-6.70866E-3</c:v>
                </c:pt>
                <c:pt idx="4828">
                  <c:v>-4.472658E-3</c:v>
                </c:pt>
                <c:pt idx="4829">
                  <c:v>-4.424987E-3</c:v>
                </c:pt>
                <c:pt idx="4830">
                  <c:v>-4.371359E-3</c:v>
                </c:pt>
                <c:pt idx="4831">
                  <c:v>-3.526871E-3</c:v>
                </c:pt>
                <c:pt idx="4832">
                  <c:v>-5.8563030000000002E-3</c:v>
                </c:pt>
                <c:pt idx="4833">
                  <c:v>-4.2634659999999996E-3</c:v>
                </c:pt>
                <c:pt idx="4834">
                  <c:v>-5.1195900000000003E-3</c:v>
                </c:pt>
                <c:pt idx="4835">
                  <c:v>-4.682299E-3</c:v>
                </c:pt>
                <c:pt idx="4836">
                  <c:v>-4.1147110000000001E-3</c:v>
                </c:pt>
                <c:pt idx="4837">
                  <c:v>-7.6987929999999998E-3</c:v>
                </c:pt>
                <c:pt idx="4838">
                  <c:v>-4.1070999999999998E-3</c:v>
                </c:pt>
                <c:pt idx="4839">
                  <c:v>-5.1033880000000004E-3</c:v>
                </c:pt>
                <c:pt idx="4840">
                  <c:v>-2.9507779999999998E-3</c:v>
                </c:pt>
                <c:pt idx="4841">
                  <c:v>-2.8650239999999999E-3</c:v>
                </c:pt>
                <c:pt idx="4842">
                  <c:v>-4.3278600000000002E-3</c:v>
                </c:pt>
                <c:pt idx="4843">
                  <c:v>-1.37761E-3</c:v>
                </c:pt>
                <c:pt idx="4844">
                  <c:v>-2.459634E-3</c:v>
                </c:pt>
                <c:pt idx="4845">
                  <c:v>-3.932629E-3</c:v>
                </c:pt>
                <c:pt idx="4846">
                  <c:v>-2.1187459999999999E-3</c:v>
                </c:pt>
                <c:pt idx="4847">
                  <c:v>-3.4130430000000002E-3</c:v>
                </c:pt>
                <c:pt idx="4848">
                  <c:v>-2.970159E-3</c:v>
                </c:pt>
                <c:pt idx="4849">
                  <c:v>-3.598665E-3</c:v>
                </c:pt>
                <c:pt idx="4850">
                  <c:v>-4.0303639999999998E-3</c:v>
                </c:pt>
                <c:pt idx="4851">
                  <c:v>-3.4952360000000001E-3</c:v>
                </c:pt>
                <c:pt idx="4852">
                  <c:v>-1.8950410000000001E-3</c:v>
                </c:pt>
                <c:pt idx="4853">
                  <c:v>-2.76638E-4</c:v>
                </c:pt>
                <c:pt idx="4854">
                  <c:v>-2.8580720000000001E-3</c:v>
                </c:pt>
                <c:pt idx="4855">
                  <c:v>-3.5353139999999999E-3</c:v>
                </c:pt>
                <c:pt idx="4856">
                  <c:v>-5.8180799999999996E-4</c:v>
                </c:pt>
                <c:pt idx="4857">
                  <c:v>-3.4151450000000001E-3</c:v>
                </c:pt>
                <c:pt idx="4858">
                  <c:v>-5.6489799999999998E-4</c:v>
                </c:pt>
                <c:pt idx="4859">
                  <c:v>-4.0084700000000002E-4</c:v>
                </c:pt>
                <c:pt idx="4860">
                  <c:v>-7.9693899999999998E-4</c:v>
                </c:pt>
                <c:pt idx="4861">
                  <c:v>-6.1105000000000003E-4</c:v>
                </c:pt>
                <c:pt idx="4862">
                  <c:v>-2.258562E-3</c:v>
                </c:pt>
                <c:pt idx="4863" formatCode="0.00E+00">
                  <c:v>-2.5768100000000002E-5</c:v>
                </c:pt>
                <c:pt idx="4864">
                  <c:v>2.1855529999999998E-3</c:v>
                </c:pt>
                <c:pt idx="4865">
                  <c:v>1.115762E-3</c:v>
                </c:pt>
                <c:pt idx="4866">
                  <c:v>2.3576420000000001E-3</c:v>
                </c:pt>
                <c:pt idx="4867">
                  <c:v>-2.9832900000000001E-4</c:v>
                </c:pt>
                <c:pt idx="4868">
                  <c:v>7.1380900000000004E-4</c:v>
                </c:pt>
                <c:pt idx="4869">
                  <c:v>2.5521300000000001E-4</c:v>
                </c:pt>
                <c:pt idx="4870">
                  <c:v>-5.2607700000000001E-4</c:v>
                </c:pt>
                <c:pt idx="4871">
                  <c:v>2.8553379999999998E-3</c:v>
                </c:pt>
                <c:pt idx="4872">
                  <c:v>5.2386760000000003E-3</c:v>
                </c:pt>
                <c:pt idx="4873">
                  <c:v>3.796574E-3</c:v>
                </c:pt>
                <c:pt idx="4874">
                  <c:v>-3.53319E-4</c:v>
                </c:pt>
                <c:pt idx="4875">
                  <c:v>-2.4992949999999999E-3</c:v>
                </c:pt>
                <c:pt idx="4876">
                  <c:v>-1.9836158E-2</c:v>
                </c:pt>
                <c:pt idx="4877">
                  <c:v>-4.7043420000000002E-3</c:v>
                </c:pt>
                <c:pt idx="4878">
                  <c:v>1.0239219000000001E-2</c:v>
                </c:pt>
                <c:pt idx="4879">
                  <c:v>9.8165760000000005E-3</c:v>
                </c:pt>
                <c:pt idx="4880">
                  <c:v>1.0612755E-2</c:v>
                </c:pt>
                <c:pt idx="4881">
                  <c:v>1.1906519000000001E-2</c:v>
                </c:pt>
                <c:pt idx="4882">
                  <c:v>7.4520519999999998E-3</c:v>
                </c:pt>
                <c:pt idx="4883">
                  <c:v>3.725225E-3</c:v>
                </c:pt>
                <c:pt idx="4884">
                  <c:v>1.312737E-3</c:v>
                </c:pt>
                <c:pt idx="4885">
                  <c:v>5.9591540000000004E-3</c:v>
                </c:pt>
                <c:pt idx="4886">
                  <c:v>5.5913009999999999E-3</c:v>
                </c:pt>
                <c:pt idx="4887">
                  <c:v>7.5418009999999999E-3</c:v>
                </c:pt>
                <c:pt idx="4888">
                  <c:v>4.3972100000000004E-3</c:v>
                </c:pt>
                <c:pt idx="4889">
                  <c:v>6.7277420000000001E-3</c:v>
                </c:pt>
                <c:pt idx="4890">
                  <c:v>4.2910099999999996E-3</c:v>
                </c:pt>
                <c:pt idx="4891">
                  <c:v>2.6656829999999999E-3</c:v>
                </c:pt>
                <c:pt idx="4892">
                  <c:v>2.9420589999999999E-3</c:v>
                </c:pt>
                <c:pt idx="4893">
                  <c:v>3.4368739999999999E-3</c:v>
                </c:pt>
                <c:pt idx="4894">
                  <c:v>4.169776E-3</c:v>
                </c:pt>
                <c:pt idx="4895">
                  <c:v>1.353749E-3</c:v>
                </c:pt>
                <c:pt idx="4896">
                  <c:v>3.5664020000000002E-3</c:v>
                </c:pt>
                <c:pt idx="4897">
                  <c:v>1.6944659999999999E-3</c:v>
                </c:pt>
                <c:pt idx="4898">
                  <c:v>2.2182920000000002E-3</c:v>
                </c:pt>
                <c:pt idx="4899">
                  <c:v>1.904305E-3</c:v>
                </c:pt>
                <c:pt idx="4900">
                  <c:v>-1.20516E-4</c:v>
                </c:pt>
                <c:pt idx="4901">
                  <c:v>2.0004250000000001E-3</c:v>
                </c:pt>
                <c:pt idx="4902">
                  <c:v>2.000029E-3</c:v>
                </c:pt>
                <c:pt idx="4903">
                  <c:v>4.3675300000000001E-4</c:v>
                </c:pt>
                <c:pt idx="4904">
                  <c:v>2.0959099999999999E-4</c:v>
                </c:pt>
                <c:pt idx="4905">
                  <c:v>-1.517469E-3</c:v>
                </c:pt>
                <c:pt idx="4906">
                  <c:v>1.119185E-3</c:v>
                </c:pt>
                <c:pt idx="4907">
                  <c:v>-2.6140339999999999E-3</c:v>
                </c:pt>
                <c:pt idx="4908">
                  <c:v>-1.4995558000000001E-2</c:v>
                </c:pt>
                <c:pt idx="4909">
                  <c:v>-2.8820293E-2</c:v>
                </c:pt>
                <c:pt idx="4910">
                  <c:v>2.8124230000000001E-3</c:v>
                </c:pt>
                <c:pt idx="4911">
                  <c:v>1.8964228999999999E-2</c:v>
                </c:pt>
                <c:pt idx="4912">
                  <c:v>1.7559090999999999E-2</c:v>
                </c:pt>
                <c:pt idx="4913">
                  <c:v>2.5466547999999999E-2</c:v>
                </c:pt>
                <c:pt idx="4914">
                  <c:v>2.8875387999999998E-2</c:v>
                </c:pt>
                <c:pt idx="4915">
                  <c:v>1.7737517000000001E-2</c:v>
                </c:pt>
                <c:pt idx="4916">
                  <c:v>1.3813740999999999E-2</c:v>
                </c:pt>
                <c:pt idx="4917">
                  <c:v>1.1174016E-2</c:v>
                </c:pt>
                <c:pt idx="4918">
                  <c:v>1.1651134E-2</c:v>
                </c:pt>
                <c:pt idx="4919">
                  <c:v>1.0627681E-2</c:v>
                </c:pt>
                <c:pt idx="4920">
                  <c:v>1.9595887999999999E-2</c:v>
                </c:pt>
                <c:pt idx="4921">
                  <c:v>1.9680309999999999E-2</c:v>
                </c:pt>
                <c:pt idx="4922">
                  <c:v>2.1090165000000001E-2</c:v>
                </c:pt>
                <c:pt idx="4923">
                  <c:v>1.8874947E-2</c:v>
                </c:pt>
                <c:pt idx="4924">
                  <c:v>1.8027596E-2</c:v>
                </c:pt>
                <c:pt idx="4925">
                  <c:v>1.8607632999999998E-2</c:v>
                </c:pt>
                <c:pt idx="4926">
                  <c:v>2.1486128E-2</c:v>
                </c:pt>
                <c:pt idx="4927">
                  <c:v>2.0452821999999999E-2</c:v>
                </c:pt>
                <c:pt idx="4928">
                  <c:v>2.6765278999999999E-2</c:v>
                </c:pt>
                <c:pt idx="4929">
                  <c:v>2.4501858000000001E-2</c:v>
                </c:pt>
                <c:pt idx="4930">
                  <c:v>2.6853701000000001E-2</c:v>
                </c:pt>
                <c:pt idx="4931">
                  <c:v>2.3231536000000001E-2</c:v>
                </c:pt>
                <c:pt idx="4932">
                  <c:v>2.3880809999999999E-2</c:v>
                </c:pt>
                <c:pt idx="4933">
                  <c:v>2.9227637000000001E-2</c:v>
                </c:pt>
                <c:pt idx="4934">
                  <c:v>3.0548652999999999E-2</c:v>
                </c:pt>
                <c:pt idx="4935">
                  <c:v>3.1451195000000001E-2</c:v>
                </c:pt>
                <c:pt idx="4936">
                  <c:v>3.02446E-2</c:v>
                </c:pt>
                <c:pt idx="4937">
                  <c:v>3.0380687E-2</c:v>
                </c:pt>
                <c:pt idx="4938">
                  <c:v>2.7858263000000001E-2</c:v>
                </c:pt>
                <c:pt idx="4939">
                  <c:v>3.2157138000000002E-2</c:v>
                </c:pt>
                <c:pt idx="4940">
                  <c:v>3.3856998999999999E-2</c:v>
                </c:pt>
                <c:pt idx="4941">
                  <c:v>3.2154440999999999E-2</c:v>
                </c:pt>
                <c:pt idx="4942">
                  <c:v>3.7855815000000001E-2</c:v>
                </c:pt>
                <c:pt idx="4943">
                  <c:v>3.4656293999999997E-2</c:v>
                </c:pt>
                <c:pt idx="4944">
                  <c:v>3.5689771000000002E-2</c:v>
                </c:pt>
                <c:pt idx="4945">
                  <c:v>3.8368113000000002E-2</c:v>
                </c:pt>
                <c:pt idx="4946">
                  <c:v>3.9297952999999997E-2</c:v>
                </c:pt>
                <c:pt idx="4947">
                  <c:v>3.716556E-2</c:v>
                </c:pt>
                <c:pt idx="4948">
                  <c:v>4.1450902999999997E-2</c:v>
                </c:pt>
                <c:pt idx="4949">
                  <c:v>4.0887646E-2</c:v>
                </c:pt>
                <c:pt idx="4950">
                  <c:v>4.3271452000000002E-2</c:v>
                </c:pt>
                <c:pt idx="4951">
                  <c:v>4.4256557000000002E-2</c:v>
                </c:pt>
                <c:pt idx="4952">
                  <c:v>4.4006318000000003E-2</c:v>
                </c:pt>
                <c:pt idx="4953">
                  <c:v>4.9148615E-2</c:v>
                </c:pt>
                <c:pt idx="4954">
                  <c:v>4.7171820000000003E-2</c:v>
                </c:pt>
                <c:pt idx="4955">
                  <c:v>4.9638972000000003E-2</c:v>
                </c:pt>
                <c:pt idx="4956">
                  <c:v>4.7822191999999999E-2</c:v>
                </c:pt>
                <c:pt idx="4957">
                  <c:v>4.6817380999999998E-2</c:v>
                </c:pt>
                <c:pt idx="4958">
                  <c:v>5.1347308000000001E-2</c:v>
                </c:pt>
                <c:pt idx="4959">
                  <c:v>5.2548662000000003E-2</c:v>
                </c:pt>
                <c:pt idx="4960">
                  <c:v>5.1010883999999999E-2</c:v>
                </c:pt>
                <c:pt idx="4961">
                  <c:v>5.4446094E-2</c:v>
                </c:pt>
                <c:pt idx="4962">
                  <c:v>5.4400004000000002E-2</c:v>
                </c:pt>
                <c:pt idx="4963">
                  <c:v>5.4299600000000003E-2</c:v>
                </c:pt>
                <c:pt idx="4964">
                  <c:v>5.7206310000000003E-2</c:v>
                </c:pt>
                <c:pt idx="4965">
                  <c:v>5.9852957999999998E-2</c:v>
                </c:pt>
                <c:pt idx="4966">
                  <c:v>6.0861553999999998E-2</c:v>
                </c:pt>
                <c:pt idx="4967">
                  <c:v>5.9096411000000001E-2</c:v>
                </c:pt>
                <c:pt idx="4968">
                  <c:v>5.7267774E-2</c:v>
                </c:pt>
                <c:pt idx="4969">
                  <c:v>5.8894701000000001E-2</c:v>
                </c:pt>
                <c:pt idx="4970">
                  <c:v>5.7856519000000002E-2</c:v>
                </c:pt>
                <c:pt idx="4971">
                  <c:v>6.6118448999999996E-2</c:v>
                </c:pt>
                <c:pt idx="4972">
                  <c:v>7.0443057000000003E-2</c:v>
                </c:pt>
                <c:pt idx="4973">
                  <c:v>6.9000423000000005E-2</c:v>
                </c:pt>
                <c:pt idx="4974">
                  <c:v>6.754715E-2</c:v>
                </c:pt>
                <c:pt idx="4975">
                  <c:v>6.6089339999999996E-2</c:v>
                </c:pt>
                <c:pt idx="4976">
                  <c:v>6.8421252000000002E-2</c:v>
                </c:pt>
                <c:pt idx="4977">
                  <c:v>7.0113696000000003E-2</c:v>
                </c:pt>
                <c:pt idx="4978">
                  <c:v>7.4434689999999998E-2</c:v>
                </c:pt>
                <c:pt idx="4979">
                  <c:v>7.2635457E-2</c:v>
                </c:pt>
                <c:pt idx="4980">
                  <c:v>7.5798504000000003E-2</c:v>
                </c:pt>
                <c:pt idx="4981">
                  <c:v>7.7489613999999998E-2</c:v>
                </c:pt>
                <c:pt idx="4982">
                  <c:v>7.8463091999999998E-2</c:v>
                </c:pt>
                <c:pt idx="4983">
                  <c:v>8.0198943999999994E-2</c:v>
                </c:pt>
                <c:pt idx="4984">
                  <c:v>8.3377533000000004E-2</c:v>
                </c:pt>
                <c:pt idx="4985">
                  <c:v>8.2051008999999994E-2</c:v>
                </c:pt>
                <c:pt idx="4986">
                  <c:v>8.5371881999999996E-2</c:v>
                </c:pt>
                <c:pt idx="4987">
                  <c:v>8.5366562000000007E-2</c:v>
                </c:pt>
                <c:pt idx="4988">
                  <c:v>8.6736687000000007E-2</c:v>
                </c:pt>
                <c:pt idx="4989">
                  <c:v>8.7583571999999998E-2</c:v>
                </c:pt>
                <c:pt idx="4990">
                  <c:v>8.8826783000000006E-2</c:v>
                </c:pt>
                <c:pt idx="4991">
                  <c:v>9.2102736000000004E-2</c:v>
                </c:pt>
                <c:pt idx="4992">
                  <c:v>9.0035185000000004E-2</c:v>
                </c:pt>
                <c:pt idx="4993">
                  <c:v>9.1061569999999994E-2</c:v>
                </c:pt>
                <c:pt idx="4994">
                  <c:v>9.5399610999999995E-2</c:v>
                </c:pt>
                <c:pt idx="4995">
                  <c:v>9.5117845000000006E-2</c:v>
                </c:pt>
                <c:pt idx="4996">
                  <c:v>9.7546413999999998E-2</c:v>
                </c:pt>
                <c:pt idx="4997">
                  <c:v>9.8291561E-2</c:v>
                </c:pt>
                <c:pt idx="4998">
                  <c:v>0.10185931600000001</c:v>
                </c:pt>
                <c:pt idx="4999">
                  <c:v>9.8236084000000001E-2</c:v>
                </c:pt>
                <c:pt idx="5000">
                  <c:v>9.9258155000000001E-2</c:v>
                </c:pt>
                <c:pt idx="5001">
                  <c:v>0.105486751</c:v>
                </c:pt>
                <c:pt idx="5002">
                  <c:v>0.10523323</c:v>
                </c:pt>
                <c:pt idx="5003">
                  <c:v>0.10296768000000001</c:v>
                </c:pt>
                <c:pt idx="5004">
                  <c:v>0.106510349</c:v>
                </c:pt>
                <c:pt idx="5005">
                  <c:v>0.10914368200000001</c:v>
                </c:pt>
                <c:pt idx="5006">
                  <c:v>0.109967828</c:v>
                </c:pt>
                <c:pt idx="5007">
                  <c:v>0.111598745</c:v>
                </c:pt>
                <c:pt idx="5008">
                  <c:v>0.108665109</c:v>
                </c:pt>
                <c:pt idx="5009">
                  <c:v>0.109893896</c:v>
                </c:pt>
                <c:pt idx="5010">
                  <c:v>0.109111711</c:v>
                </c:pt>
                <c:pt idx="5011">
                  <c:v>0.1131211</c:v>
                </c:pt>
                <c:pt idx="5012">
                  <c:v>0.10882251699999999</c:v>
                </c:pt>
                <c:pt idx="5013">
                  <c:v>0.11105237900000001</c:v>
                </c:pt>
                <c:pt idx="5014">
                  <c:v>0.11505127</c:v>
                </c:pt>
                <c:pt idx="5015">
                  <c:v>0.110118829</c:v>
                </c:pt>
                <c:pt idx="5016">
                  <c:v>0.111868896</c:v>
                </c:pt>
                <c:pt idx="5017">
                  <c:v>0.11570517700000001</c:v>
                </c:pt>
                <c:pt idx="5018">
                  <c:v>0.117271721</c:v>
                </c:pt>
                <c:pt idx="5019">
                  <c:v>0.11168547700000001</c:v>
                </c:pt>
                <c:pt idx="5020">
                  <c:v>0.118756898</c:v>
                </c:pt>
                <c:pt idx="5021">
                  <c:v>0.122449905</c:v>
                </c:pt>
                <c:pt idx="5022">
                  <c:v>0.121080413</c:v>
                </c:pt>
                <c:pt idx="5023">
                  <c:v>0.121552594</c:v>
                </c:pt>
                <c:pt idx="5024">
                  <c:v>0.12696023300000001</c:v>
                </c:pt>
                <c:pt idx="5025">
                  <c:v>0.127570093</c:v>
                </c:pt>
                <c:pt idx="5026">
                  <c:v>0.124823898</c:v>
                </c:pt>
                <c:pt idx="5027">
                  <c:v>0.12911479200000001</c:v>
                </c:pt>
                <c:pt idx="5028">
                  <c:v>0.13331843900000001</c:v>
                </c:pt>
                <c:pt idx="5029">
                  <c:v>0.13526865800000001</c:v>
                </c:pt>
                <c:pt idx="5030">
                  <c:v>0.13251386600000001</c:v>
                </c:pt>
                <c:pt idx="5031">
                  <c:v>0.13657544599999999</c:v>
                </c:pt>
                <c:pt idx="5032">
                  <c:v>0.13699357200000001</c:v>
                </c:pt>
                <c:pt idx="5033">
                  <c:v>0.14169964199999999</c:v>
                </c:pt>
                <c:pt idx="5034">
                  <c:v>0.145824388</c:v>
                </c:pt>
                <c:pt idx="5035">
                  <c:v>0.14144161299999999</c:v>
                </c:pt>
                <c:pt idx="5036">
                  <c:v>0.147076502</c:v>
                </c:pt>
                <c:pt idx="5037">
                  <c:v>0.14425301600000001</c:v>
                </c:pt>
                <c:pt idx="5038">
                  <c:v>0.14849786500000001</c:v>
                </c:pt>
                <c:pt idx="5039">
                  <c:v>0.15040788099999999</c:v>
                </c:pt>
                <c:pt idx="5040">
                  <c:v>0.152565703</c:v>
                </c:pt>
                <c:pt idx="5041">
                  <c:v>0.15396837899999999</c:v>
                </c:pt>
                <c:pt idx="5042">
                  <c:v>0.15500164</c:v>
                </c:pt>
                <c:pt idx="5043">
                  <c:v>0.157071725</c:v>
                </c:pt>
                <c:pt idx="5044">
                  <c:v>0.15905427899999999</c:v>
                </c:pt>
                <c:pt idx="5045">
                  <c:v>0.161859646</c:v>
                </c:pt>
                <c:pt idx="5046">
                  <c:v>0.163953766</c:v>
                </c:pt>
                <c:pt idx="5047">
                  <c:v>0.164256558</c:v>
                </c:pt>
                <c:pt idx="5048">
                  <c:v>0.16555921700000001</c:v>
                </c:pt>
                <c:pt idx="5049">
                  <c:v>0.16934116199999999</c:v>
                </c:pt>
                <c:pt idx="5050">
                  <c:v>0.169751823</c:v>
                </c:pt>
                <c:pt idx="5051">
                  <c:v>0.171173409</c:v>
                </c:pt>
                <c:pt idx="5052">
                  <c:v>0.17512713399999999</c:v>
                </c:pt>
                <c:pt idx="5053">
                  <c:v>0.174675196</c:v>
                </c:pt>
                <c:pt idx="5054">
                  <c:v>0.177434653</c:v>
                </c:pt>
                <c:pt idx="5055">
                  <c:v>0.17958940600000001</c:v>
                </c:pt>
                <c:pt idx="5056">
                  <c:v>0.17819173599999999</c:v>
                </c:pt>
                <c:pt idx="5057">
                  <c:v>0.18217076400000001</c:v>
                </c:pt>
                <c:pt idx="5058">
                  <c:v>0.185492516</c:v>
                </c:pt>
                <c:pt idx="5059">
                  <c:v>0.188187629</c:v>
                </c:pt>
                <c:pt idx="5060">
                  <c:v>0.18706972899999999</c:v>
                </c:pt>
                <c:pt idx="5061">
                  <c:v>0.19244797499999999</c:v>
                </c:pt>
                <c:pt idx="5062">
                  <c:v>0.192933887</c:v>
                </c:pt>
                <c:pt idx="5063">
                  <c:v>0.19601756300000001</c:v>
                </c:pt>
                <c:pt idx="5064">
                  <c:v>0.197998911</c:v>
                </c:pt>
                <c:pt idx="5065">
                  <c:v>0.199124366</c:v>
                </c:pt>
                <c:pt idx="5066">
                  <c:v>0.20244620699999999</c:v>
                </c:pt>
                <c:pt idx="5067">
                  <c:v>0.20535170999999999</c:v>
                </c:pt>
                <c:pt idx="5068">
                  <c:v>0.21109588400000001</c:v>
                </c:pt>
                <c:pt idx="5069">
                  <c:v>0.211093485</c:v>
                </c:pt>
                <c:pt idx="5070">
                  <c:v>0.21307647199999999</c:v>
                </c:pt>
                <c:pt idx="5071">
                  <c:v>0.21614523199999999</c:v>
                </c:pt>
                <c:pt idx="5072">
                  <c:v>0.21540546399999999</c:v>
                </c:pt>
                <c:pt idx="5073">
                  <c:v>0.21719856600000001</c:v>
                </c:pt>
                <c:pt idx="5074">
                  <c:v>0.22528468099999999</c:v>
                </c:pt>
                <c:pt idx="5075">
                  <c:v>0.22881470600000001</c:v>
                </c:pt>
                <c:pt idx="5076">
                  <c:v>0.22630581299999999</c:v>
                </c:pt>
                <c:pt idx="5077">
                  <c:v>0.22729623299999999</c:v>
                </c:pt>
                <c:pt idx="5078">
                  <c:v>0.23216234099999999</c:v>
                </c:pt>
                <c:pt idx="5079">
                  <c:v>0.235668391</c:v>
                </c:pt>
                <c:pt idx="5080">
                  <c:v>0.238998234</c:v>
                </c:pt>
                <c:pt idx="5081">
                  <c:v>0.24733899500000001</c:v>
                </c:pt>
                <c:pt idx="5082">
                  <c:v>0.24193005300000001</c:v>
                </c:pt>
                <c:pt idx="5083">
                  <c:v>0.244155914</c:v>
                </c:pt>
                <c:pt idx="5084">
                  <c:v>0.25059509299999999</c:v>
                </c:pt>
                <c:pt idx="5085">
                  <c:v>0.254599452</c:v>
                </c:pt>
                <c:pt idx="5086">
                  <c:v>0.255256027</c:v>
                </c:pt>
                <c:pt idx="5087">
                  <c:v>0.25628161399999999</c:v>
                </c:pt>
                <c:pt idx="5088">
                  <c:v>0.25479593900000003</c:v>
                </c:pt>
                <c:pt idx="5089">
                  <c:v>0.25845113400000003</c:v>
                </c:pt>
                <c:pt idx="5090">
                  <c:v>0.26253321800000001</c:v>
                </c:pt>
                <c:pt idx="5091">
                  <c:v>0.26097846000000002</c:v>
                </c:pt>
                <c:pt idx="5092">
                  <c:v>0.26591384400000001</c:v>
                </c:pt>
                <c:pt idx="5093">
                  <c:v>0.26486828899999998</c:v>
                </c:pt>
                <c:pt idx="5094">
                  <c:v>0.26270380599999998</c:v>
                </c:pt>
                <c:pt idx="5095">
                  <c:v>0.26879552000000001</c:v>
                </c:pt>
                <c:pt idx="5096">
                  <c:v>0.27304303600000002</c:v>
                </c:pt>
                <c:pt idx="5097">
                  <c:v>0.27472028100000001</c:v>
                </c:pt>
                <c:pt idx="5098">
                  <c:v>0.27819624500000001</c:v>
                </c:pt>
                <c:pt idx="5099">
                  <c:v>0.281779528</c:v>
                </c:pt>
                <c:pt idx="5100">
                  <c:v>0.28183168199999997</c:v>
                </c:pt>
                <c:pt idx="5101">
                  <c:v>0.28612336500000002</c:v>
                </c:pt>
                <c:pt idx="5102">
                  <c:v>0.28858300999999997</c:v>
                </c:pt>
                <c:pt idx="5103">
                  <c:v>0.28850203800000002</c:v>
                </c:pt>
                <c:pt idx="5104">
                  <c:v>0.28736194999999998</c:v>
                </c:pt>
                <c:pt idx="5105">
                  <c:v>0.29191914200000002</c:v>
                </c:pt>
                <c:pt idx="5106">
                  <c:v>0.29616928100000001</c:v>
                </c:pt>
                <c:pt idx="5107">
                  <c:v>0.30027854399999998</c:v>
                </c:pt>
                <c:pt idx="5108">
                  <c:v>0.30092406300000002</c:v>
                </c:pt>
                <c:pt idx="5109">
                  <c:v>0.304768592</c:v>
                </c:pt>
                <c:pt idx="5110">
                  <c:v>0.30803331699999997</c:v>
                </c:pt>
                <c:pt idx="5111">
                  <c:v>0.30882906900000001</c:v>
                </c:pt>
                <c:pt idx="5112">
                  <c:v>0.30775660300000002</c:v>
                </c:pt>
                <c:pt idx="5113">
                  <c:v>0.31394791599999999</c:v>
                </c:pt>
                <c:pt idx="5114">
                  <c:v>0.323397934</c:v>
                </c:pt>
                <c:pt idx="5115">
                  <c:v>0.32760146299999998</c:v>
                </c:pt>
                <c:pt idx="5116">
                  <c:v>0.32460102400000002</c:v>
                </c:pt>
                <c:pt idx="5117">
                  <c:v>0.329918563</c:v>
                </c:pt>
                <c:pt idx="5118">
                  <c:v>0.33443605900000001</c:v>
                </c:pt>
                <c:pt idx="5119">
                  <c:v>0.33424699299999999</c:v>
                </c:pt>
                <c:pt idx="5120">
                  <c:v>0.33848619499999999</c:v>
                </c:pt>
                <c:pt idx="5121">
                  <c:v>0.33378252400000002</c:v>
                </c:pt>
                <c:pt idx="5122">
                  <c:v>0.33709856900000001</c:v>
                </c:pt>
                <c:pt idx="5123">
                  <c:v>0.33443886</c:v>
                </c:pt>
                <c:pt idx="5124">
                  <c:v>0.33176124099999998</c:v>
                </c:pt>
                <c:pt idx="5125">
                  <c:v>0.33607715399999999</c:v>
                </c:pt>
                <c:pt idx="5126">
                  <c:v>0.34087035100000002</c:v>
                </c:pt>
                <c:pt idx="5127">
                  <c:v>0.34095665800000002</c:v>
                </c:pt>
                <c:pt idx="5128">
                  <c:v>0.34074172400000002</c:v>
                </c:pt>
                <c:pt idx="5129">
                  <c:v>0.34384748300000001</c:v>
                </c:pt>
                <c:pt idx="5130">
                  <c:v>0.34483012600000001</c:v>
                </c:pt>
                <c:pt idx="5131">
                  <c:v>0.34060448399999999</c:v>
                </c:pt>
                <c:pt idx="5132">
                  <c:v>0.33883398799999997</c:v>
                </c:pt>
                <c:pt idx="5133">
                  <c:v>0.33866992600000001</c:v>
                </c:pt>
                <c:pt idx="5134">
                  <c:v>0.33437660299999999</c:v>
                </c:pt>
                <c:pt idx="5135">
                  <c:v>0.33467620599999998</c:v>
                </c:pt>
                <c:pt idx="5136">
                  <c:v>0.34653520599999998</c:v>
                </c:pt>
                <c:pt idx="5137">
                  <c:v>0.34386217600000002</c:v>
                </c:pt>
                <c:pt idx="5138">
                  <c:v>0.33585962699999999</c:v>
                </c:pt>
                <c:pt idx="5139">
                  <c:v>0.338723838</c:v>
                </c:pt>
                <c:pt idx="5140">
                  <c:v>0.33414188</c:v>
                </c:pt>
                <c:pt idx="5141">
                  <c:v>0.33787325000000001</c:v>
                </c:pt>
                <c:pt idx="5142">
                  <c:v>0.32959276399999998</c:v>
                </c:pt>
                <c:pt idx="5143">
                  <c:v>0.337275714</c:v>
                </c:pt>
                <c:pt idx="5144">
                  <c:v>0.33517998500000001</c:v>
                </c:pt>
                <c:pt idx="5145">
                  <c:v>0.35214564199999998</c:v>
                </c:pt>
                <c:pt idx="5146">
                  <c:v>0.347461134</c:v>
                </c:pt>
                <c:pt idx="5147">
                  <c:v>0.347062975</c:v>
                </c:pt>
                <c:pt idx="5148">
                  <c:v>0.34890776899999998</c:v>
                </c:pt>
                <c:pt idx="5149">
                  <c:v>0.34733730600000001</c:v>
                </c:pt>
                <c:pt idx="5150">
                  <c:v>0.34523963899999999</c:v>
                </c:pt>
                <c:pt idx="5151">
                  <c:v>0.34844556500000001</c:v>
                </c:pt>
                <c:pt idx="5152">
                  <c:v>0.34953784900000001</c:v>
                </c:pt>
                <c:pt idx="5153">
                  <c:v>0.357425094</c:v>
                </c:pt>
                <c:pt idx="5154">
                  <c:v>0.35025882699999999</c:v>
                </c:pt>
                <c:pt idx="5155">
                  <c:v>0.343029678</c:v>
                </c:pt>
                <c:pt idx="5156">
                  <c:v>0.34917053599999998</c:v>
                </c:pt>
                <c:pt idx="5157">
                  <c:v>0.35798558600000002</c:v>
                </c:pt>
                <c:pt idx="5158">
                  <c:v>0.35380425999999998</c:v>
                </c:pt>
                <c:pt idx="5159">
                  <c:v>0.347281903</c:v>
                </c:pt>
                <c:pt idx="5160">
                  <c:v>0.35774049200000002</c:v>
                </c:pt>
                <c:pt idx="5161">
                  <c:v>0.35920843499999999</c:v>
                </c:pt>
                <c:pt idx="5162">
                  <c:v>0.34530317799999999</c:v>
                </c:pt>
                <c:pt idx="5163">
                  <c:v>0.343583584</c:v>
                </c:pt>
                <c:pt idx="5164">
                  <c:v>0.35468861499999998</c:v>
                </c:pt>
                <c:pt idx="5165">
                  <c:v>0.35057616200000002</c:v>
                </c:pt>
                <c:pt idx="5166">
                  <c:v>0.351562351</c:v>
                </c:pt>
                <c:pt idx="5167">
                  <c:v>0.35288673599999998</c:v>
                </c:pt>
                <c:pt idx="5168">
                  <c:v>0.354973555</c:v>
                </c:pt>
                <c:pt idx="5169">
                  <c:v>0.35271361499999998</c:v>
                </c:pt>
                <c:pt idx="5170">
                  <c:v>0.35817194000000002</c:v>
                </c:pt>
                <c:pt idx="5171">
                  <c:v>0.36058184500000001</c:v>
                </c:pt>
                <c:pt idx="5172">
                  <c:v>0.35654401800000002</c:v>
                </c:pt>
                <c:pt idx="5173">
                  <c:v>0.361400306</c:v>
                </c:pt>
                <c:pt idx="5174">
                  <c:v>0.36161920400000003</c:v>
                </c:pt>
                <c:pt idx="5175">
                  <c:v>0.360351264</c:v>
                </c:pt>
                <c:pt idx="5176">
                  <c:v>0.37078988600000001</c:v>
                </c:pt>
                <c:pt idx="5177">
                  <c:v>0.37074381099999998</c:v>
                </c:pt>
                <c:pt idx="5178">
                  <c:v>0.37090814100000002</c:v>
                </c:pt>
                <c:pt idx="5179">
                  <c:v>0.37672767000000001</c:v>
                </c:pt>
                <c:pt idx="5180">
                  <c:v>0.37862533300000001</c:v>
                </c:pt>
                <c:pt idx="5181">
                  <c:v>0.38034626799999999</c:v>
                </c:pt>
                <c:pt idx="5182">
                  <c:v>0.38345590200000002</c:v>
                </c:pt>
                <c:pt idx="5183">
                  <c:v>0.388894081</c:v>
                </c:pt>
                <c:pt idx="5184">
                  <c:v>0.389006823</c:v>
                </c:pt>
                <c:pt idx="5185">
                  <c:v>0.39400586500000001</c:v>
                </c:pt>
                <c:pt idx="5186">
                  <c:v>0.39192628899999998</c:v>
                </c:pt>
                <c:pt idx="5187">
                  <c:v>0.39238434999999999</c:v>
                </c:pt>
                <c:pt idx="5188">
                  <c:v>0.39489358699999999</c:v>
                </c:pt>
                <c:pt idx="5189">
                  <c:v>0.39367094600000002</c:v>
                </c:pt>
                <c:pt idx="5190">
                  <c:v>0.39167830300000001</c:v>
                </c:pt>
                <c:pt idx="5191">
                  <c:v>0.38639700399999999</c:v>
                </c:pt>
                <c:pt idx="5192">
                  <c:v>0.38376376000000001</c:v>
                </c:pt>
                <c:pt idx="5193">
                  <c:v>0.379988194</c:v>
                </c:pt>
                <c:pt idx="5194">
                  <c:v>0.37721002100000001</c:v>
                </c:pt>
                <c:pt idx="5195">
                  <c:v>0.37562435900000002</c:v>
                </c:pt>
                <c:pt idx="5196">
                  <c:v>0.37220650900000002</c:v>
                </c:pt>
                <c:pt idx="5197">
                  <c:v>0.37002512799999998</c:v>
                </c:pt>
                <c:pt idx="5198">
                  <c:v>0.367420048</c:v>
                </c:pt>
                <c:pt idx="5199">
                  <c:v>0.36683389500000002</c:v>
                </c:pt>
                <c:pt idx="5200">
                  <c:v>0.36044728799999998</c:v>
                </c:pt>
                <c:pt idx="5201">
                  <c:v>0.35487648799999999</c:v>
                </c:pt>
                <c:pt idx="5202">
                  <c:v>0.35459682300000001</c:v>
                </c:pt>
                <c:pt idx="5203">
                  <c:v>0.34752717599999999</c:v>
                </c:pt>
                <c:pt idx="5204">
                  <c:v>0.34381336000000001</c:v>
                </c:pt>
                <c:pt idx="5205">
                  <c:v>0.34196299299999999</c:v>
                </c:pt>
                <c:pt idx="5206">
                  <c:v>0.33907342000000001</c:v>
                </c:pt>
                <c:pt idx="5207">
                  <c:v>0.34048515600000001</c:v>
                </c:pt>
                <c:pt idx="5208">
                  <c:v>0.33946502200000001</c:v>
                </c:pt>
                <c:pt idx="5209">
                  <c:v>0.33947354600000001</c:v>
                </c:pt>
                <c:pt idx="5210">
                  <c:v>0.34102666399999998</c:v>
                </c:pt>
                <c:pt idx="5211">
                  <c:v>0.343094081</c:v>
                </c:pt>
                <c:pt idx="5212">
                  <c:v>0.33517468</c:v>
                </c:pt>
                <c:pt idx="5213">
                  <c:v>0.33240634200000002</c:v>
                </c:pt>
                <c:pt idx="5214">
                  <c:v>0.34024637899999999</c:v>
                </c:pt>
                <c:pt idx="5215">
                  <c:v>0.34266266200000001</c:v>
                </c:pt>
                <c:pt idx="5216">
                  <c:v>0.33955156800000003</c:v>
                </c:pt>
                <c:pt idx="5217">
                  <c:v>0.34405046700000003</c:v>
                </c:pt>
                <c:pt idx="5218">
                  <c:v>0.350354791</c:v>
                </c:pt>
                <c:pt idx="5219">
                  <c:v>0.35431116800000001</c:v>
                </c:pt>
                <c:pt idx="5220">
                  <c:v>0.347568035</c:v>
                </c:pt>
                <c:pt idx="5221">
                  <c:v>0.34544152</c:v>
                </c:pt>
                <c:pt idx="5222">
                  <c:v>0.36463159299999998</c:v>
                </c:pt>
                <c:pt idx="5223">
                  <c:v>0.36602628199999998</c:v>
                </c:pt>
                <c:pt idx="5224">
                  <c:v>0.360660851</c:v>
                </c:pt>
                <c:pt idx="5225">
                  <c:v>0.36518052200000001</c:v>
                </c:pt>
                <c:pt idx="5226">
                  <c:v>0.368292391</c:v>
                </c:pt>
                <c:pt idx="5227">
                  <c:v>0.376038969</c:v>
                </c:pt>
                <c:pt idx="5228">
                  <c:v>0.378471375</c:v>
                </c:pt>
                <c:pt idx="5229">
                  <c:v>0.38615059899999998</c:v>
                </c:pt>
                <c:pt idx="5230">
                  <c:v>0.388578117</c:v>
                </c:pt>
                <c:pt idx="5231">
                  <c:v>0.39086577300000003</c:v>
                </c:pt>
                <c:pt idx="5232">
                  <c:v>0.39205759800000001</c:v>
                </c:pt>
                <c:pt idx="5233">
                  <c:v>0.39300966300000001</c:v>
                </c:pt>
                <c:pt idx="5234">
                  <c:v>0.39446720499999999</c:v>
                </c:pt>
                <c:pt idx="5235">
                  <c:v>0.39819696500000001</c:v>
                </c:pt>
                <c:pt idx="5236">
                  <c:v>0.40035483199999999</c:v>
                </c:pt>
                <c:pt idx="5237">
                  <c:v>0.405668378</c:v>
                </c:pt>
                <c:pt idx="5238">
                  <c:v>0.40682521500000002</c:v>
                </c:pt>
                <c:pt idx="5239">
                  <c:v>0.40616446699999997</c:v>
                </c:pt>
                <c:pt idx="5240">
                  <c:v>0.40254688300000002</c:v>
                </c:pt>
                <c:pt idx="5241">
                  <c:v>0.40028321700000002</c:v>
                </c:pt>
                <c:pt idx="5242">
                  <c:v>0.39961475099999999</c:v>
                </c:pt>
                <c:pt idx="5243">
                  <c:v>0.399411291</c:v>
                </c:pt>
                <c:pt idx="5244">
                  <c:v>0.40147501200000002</c:v>
                </c:pt>
                <c:pt idx="5245">
                  <c:v>0.39631727300000003</c:v>
                </c:pt>
                <c:pt idx="5246">
                  <c:v>0.40078112500000002</c:v>
                </c:pt>
                <c:pt idx="5247">
                  <c:v>0.39905834200000001</c:v>
                </c:pt>
                <c:pt idx="5248">
                  <c:v>0.39864340399999998</c:v>
                </c:pt>
                <c:pt idx="5249">
                  <c:v>0.40351086899999999</c:v>
                </c:pt>
                <c:pt idx="5250">
                  <c:v>0.40421557400000002</c:v>
                </c:pt>
                <c:pt idx="5251">
                  <c:v>0.40046292500000003</c:v>
                </c:pt>
                <c:pt idx="5252">
                  <c:v>0.40154102400000002</c:v>
                </c:pt>
                <c:pt idx="5253">
                  <c:v>0.40207976099999998</c:v>
                </c:pt>
                <c:pt idx="5254">
                  <c:v>0.39425352200000002</c:v>
                </c:pt>
                <c:pt idx="5255">
                  <c:v>0.39307454200000003</c:v>
                </c:pt>
                <c:pt idx="5256">
                  <c:v>0.393836468</c:v>
                </c:pt>
                <c:pt idx="5257">
                  <c:v>0.39970901599999997</c:v>
                </c:pt>
                <c:pt idx="5258">
                  <c:v>0.39948001500000002</c:v>
                </c:pt>
                <c:pt idx="5259">
                  <c:v>0.39652791599999998</c:v>
                </c:pt>
                <c:pt idx="5260">
                  <c:v>0.397672415</c:v>
                </c:pt>
                <c:pt idx="5261">
                  <c:v>0.40458491400000002</c:v>
                </c:pt>
                <c:pt idx="5262">
                  <c:v>0.40593776100000001</c:v>
                </c:pt>
                <c:pt idx="5263">
                  <c:v>0.41187980800000001</c:v>
                </c:pt>
                <c:pt idx="5264">
                  <c:v>0.408424705</c:v>
                </c:pt>
                <c:pt idx="5265">
                  <c:v>0.401140422</c:v>
                </c:pt>
                <c:pt idx="5266">
                  <c:v>0.40303116999999999</c:v>
                </c:pt>
                <c:pt idx="5267">
                  <c:v>0.40386235700000001</c:v>
                </c:pt>
                <c:pt idx="5268">
                  <c:v>0.40339207599999999</c:v>
                </c:pt>
                <c:pt idx="5269">
                  <c:v>0.40151375500000003</c:v>
                </c:pt>
                <c:pt idx="5270">
                  <c:v>0.39989799300000001</c:v>
                </c:pt>
                <c:pt idx="5271">
                  <c:v>0.40331858399999998</c:v>
                </c:pt>
                <c:pt idx="5272">
                  <c:v>0.401334256</c:v>
                </c:pt>
                <c:pt idx="5273">
                  <c:v>0.39724495999999998</c:v>
                </c:pt>
                <c:pt idx="5274">
                  <c:v>0.40178155900000001</c:v>
                </c:pt>
                <c:pt idx="5275">
                  <c:v>0.402833253</c:v>
                </c:pt>
                <c:pt idx="5276">
                  <c:v>0.406551212</c:v>
                </c:pt>
                <c:pt idx="5277">
                  <c:v>0.40140119200000002</c:v>
                </c:pt>
                <c:pt idx="5278">
                  <c:v>0.40340831900000002</c:v>
                </c:pt>
                <c:pt idx="5279">
                  <c:v>0.41004091500000001</c:v>
                </c:pt>
                <c:pt idx="5280">
                  <c:v>0.40593209899999999</c:v>
                </c:pt>
                <c:pt idx="5281">
                  <c:v>0.40836703800000002</c:v>
                </c:pt>
                <c:pt idx="5282">
                  <c:v>0.41529038499999998</c:v>
                </c:pt>
                <c:pt idx="5283">
                  <c:v>0.41580223999999999</c:v>
                </c:pt>
                <c:pt idx="5284">
                  <c:v>0.41594445699999999</c:v>
                </c:pt>
                <c:pt idx="5285">
                  <c:v>0.41509890599999999</c:v>
                </c:pt>
                <c:pt idx="5286">
                  <c:v>0.42149350000000002</c:v>
                </c:pt>
                <c:pt idx="5287">
                  <c:v>0.42745977600000001</c:v>
                </c:pt>
                <c:pt idx="5288">
                  <c:v>0.42723926899999998</c:v>
                </c:pt>
                <c:pt idx="5289">
                  <c:v>0.42937111900000002</c:v>
                </c:pt>
                <c:pt idx="5290">
                  <c:v>0.43196293699999999</c:v>
                </c:pt>
                <c:pt idx="5291">
                  <c:v>0.43700587699999999</c:v>
                </c:pt>
                <c:pt idx="5292">
                  <c:v>0.43633356699999998</c:v>
                </c:pt>
                <c:pt idx="5293">
                  <c:v>0.43203973800000001</c:v>
                </c:pt>
                <c:pt idx="5294">
                  <c:v>0.43598562499999999</c:v>
                </c:pt>
                <c:pt idx="5295">
                  <c:v>0.43590918200000001</c:v>
                </c:pt>
                <c:pt idx="5296">
                  <c:v>0.44057127800000001</c:v>
                </c:pt>
                <c:pt idx="5297">
                  <c:v>0.43837255200000003</c:v>
                </c:pt>
                <c:pt idx="5298">
                  <c:v>0.43952328000000002</c:v>
                </c:pt>
                <c:pt idx="5299">
                  <c:v>0.442000002</c:v>
                </c:pt>
                <c:pt idx="5300">
                  <c:v>0.43274763199999999</c:v>
                </c:pt>
                <c:pt idx="5301">
                  <c:v>0.433132976</c:v>
                </c:pt>
                <c:pt idx="5302">
                  <c:v>0.434257895</c:v>
                </c:pt>
                <c:pt idx="5303">
                  <c:v>0.43272578699999997</c:v>
                </c:pt>
                <c:pt idx="5304">
                  <c:v>0.42720243299999999</c:v>
                </c:pt>
                <c:pt idx="5305">
                  <c:v>0.429244548</c:v>
                </c:pt>
                <c:pt idx="5306">
                  <c:v>0.42826291900000002</c:v>
                </c:pt>
                <c:pt idx="5307">
                  <c:v>0.42705276599999997</c:v>
                </c:pt>
                <c:pt idx="5308">
                  <c:v>0.424045652</c:v>
                </c:pt>
                <c:pt idx="5309">
                  <c:v>0.41953131599999999</c:v>
                </c:pt>
                <c:pt idx="5310">
                  <c:v>0.41946372399999998</c:v>
                </c:pt>
                <c:pt idx="5311">
                  <c:v>0.418414444</c:v>
                </c:pt>
                <c:pt idx="5312">
                  <c:v>0.41918581700000002</c:v>
                </c:pt>
                <c:pt idx="5313">
                  <c:v>0.41574209899999998</c:v>
                </c:pt>
                <c:pt idx="5314">
                  <c:v>0.41641625799999998</c:v>
                </c:pt>
                <c:pt idx="5315">
                  <c:v>0.41628444199999998</c:v>
                </c:pt>
                <c:pt idx="5316">
                  <c:v>0.41257146</c:v>
                </c:pt>
                <c:pt idx="5317">
                  <c:v>0.41261699800000001</c:v>
                </c:pt>
                <c:pt idx="5318">
                  <c:v>0.41119456300000001</c:v>
                </c:pt>
                <c:pt idx="5319">
                  <c:v>0.414596468</c:v>
                </c:pt>
                <c:pt idx="5320">
                  <c:v>0.41302672000000001</c:v>
                </c:pt>
                <c:pt idx="5321">
                  <c:v>0.41344270100000002</c:v>
                </c:pt>
                <c:pt idx="5322">
                  <c:v>0.41282287200000001</c:v>
                </c:pt>
                <c:pt idx="5323">
                  <c:v>0.41247347000000001</c:v>
                </c:pt>
                <c:pt idx="5324">
                  <c:v>0.41499715999999998</c:v>
                </c:pt>
                <c:pt idx="5325">
                  <c:v>0.41235664500000002</c:v>
                </c:pt>
                <c:pt idx="5326">
                  <c:v>0.41863197099999999</c:v>
                </c:pt>
                <c:pt idx="5327">
                  <c:v>0.41875609800000002</c:v>
                </c:pt>
                <c:pt idx="5328">
                  <c:v>0.41728147900000001</c:v>
                </c:pt>
                <c:pt idx="5329">
                  <c:v>0.417334765</c:v>
                </c:pt>
                <c:pt idx="5330">
                  <c:v>0.419418454</c:v>
                </c:pt>
                <c:pt idx="5331">
                  <c:v>0.42044162800000001</c:v>
                </c:pt>
                <c:pt idx="5332">
                  <c:v>0.42249745100000002</c:v>
                </c:pt>
                <c:pt idx="5333">
                  <c:v>0.42354089</c:v>
                </c:pt>
                <c:pt idx="5334">
                  <c:v>0.42416274500000001</c:v>
                </c:pt>
                <c:pt idx="5335">
                  <c:v>0.427515388</c:v>
                </c:pt>
                <c:pt idx="5336">
                  <c:v>0.42920401699999999</c:v>
                </c:pt>
                <c:pt idx="5337">
                  <c:v>0.42960721299999999</c:v>
                </c:pt>
                <c:pt idx="5338">
                  <c:v>0.429352134</c:v>
                </c:pt>
                <c:pt idx="5339">
                  <c:v>0.433157772</c:v>
                </c:pt>
                <c:pt idx="5340">
                  <c:v>0.43397045099999998</c:v>
                </c:pt>
                <c:pt idx="5341">
                  <c:v>0.434551299</c:v>
                </c:pt>
                <c:pt idx="5342">
                  <c:v>0.43547427700000002</c:v>
                </c:pt>
                <c:pt idx="5343">
                  <c:v>0.437099874</c:v>
                </c:pt>
                <c:pt idx="5344">
                  <c:v>0.43668380400000001</c:v>
                </c:pt>
                <c:pt idx="5345">
                  <c:v>0.438343763</c:v>
                </c:pt>
                <c:pt idx="5346">
                  <c:v>0.435175806</c:v>
                </c:pt>
                <c:pt idx="5347">
                  <c:v>0.43637981999999997</c:v>
                </c:pt>
                <c:pt idx="5348">
                  <c:v>0.436504155</c:v>
                </c:pt>
                <c:pt idx="5349">
                  <c:v>0.43901923300000001</c:v>
                </c:pt>
                <c:pt idx="5350">
                  <c:v>0.433027685</c:v>
                </c:pt>
                <c:pt idx="5351">
                  <c:v>0.43206095700000002</c:v>
                </c:pt>
                <c:pt idx="5352">
                  <c:v>0.43438100800000001</c:v>
                </c:pt>
                <c:pt idx="5353">
                  <c:v>0.43079426900000001</c:v>
                </c:pt>
                <c:pt idx="5354">
                  <c:v>0.425978154</c:v>
                </c:pt>
                <c:pt idx="5355">
                  <c:v>0.42788684399999999</c:v>
                </c:pt>
                <c:pt idx="5356">
                  <c:v>0.430330306</c:v>
                </c:pt>
                <c:pt idx="5357">
                  <c:v>0.42857846599999999</c:v>
                </c:pt>
                <c:pt idx="5358">
                  <c:v>0.423214912</c:v>
                </c:pt>
                <c:pt idx="5359">
                  <c:v>0.42959132799999999</c:v>
                </c:pt>
                <c:pt idx="5360">
                  <c:v>0.42308947400000002</c:v>
                </c:pt>
                <c:pt idx="5361">
                  <c:v>0.42260903100000002</c:v>
                </c:pt>
                <c:pt idx="5362">
                  <c:v>0.419839352</c:v>
                </c:pt>
                <c:pt idx="5363">
                  <c:v>0.423774123</c:v>
                </c:pt>
                <c:pt idx="5364">
                  <c:v>0.42174777400000002</c:v>
                </c:pt>
                <c:pt idx="5365">
                  <c:v>0.41686222000000001</c:v>
                </c:pt>
                <c:pt idx="5366">
                  <c:v>0.41179999699999997</c:v>
                </c:pt>
                <c:pt idx="5367">
                  <c:v>0.41723072500000002</c:v>
                </c:pt>
                <c:pt idx="5368">
                  <c:v>0.42080777899999999</c:v>
                </c:pt>
                <c:pt idx="5369">
                  <c:v>0.41176527699999999</c:v>
                </c:pt>
                <c:pt idx="5370">
                  <c:v>0.41848865200000002</c:v>
                </c:pt>
                <c:pt idx="5371">
                  <c:v>0.422473818</c:v>
                </c:pt>
                <c:pt idx="5372">
                  <c:v>0.418733358</c:v>
                </c:pt>
                <c:pt idx="5373">
                  <c:v>0.41149035099999998</c:v>
                </c:pt>
                <c:pt idx="5374">
                  <c:v>0.41197061499999998</c:v>
                </c:pt>
                <c:pt idx="5375">
                  <c:v>0.41058203599999998</c:v>
                </c:pt>
                <c:pt idx="5376">
                  <c:v>0.40566068900000002</c:v>
                </c:pt>
                <c:pt idx="5377">
                  <c:v>0.40899390000000002</c:v>
                </c:pt>
                <c:pt idx="5378">
                  <c:v>0.40761282999999998</c:v>
                </c:pt>
                <c:pt idx="5379">
                  <c:v>0.4021267</c:v>
                </c:pt>
                <c:pt idx="5380">
                  <c:v>0.40568518599999998</c:v>
                </c:pt>
                <c:pt idx="5381">
                  <c:v>0.40370777200000002</c:v>
                </c:pt>
                <c:pt idx="5382">
                  <c:v>0.39852115500000002</c:v>
                </c:pt>
                <c:pt idx="5383">
                  <c:v>0.39901435400000002</c:v>
                </c:pt>
                <c:pt idx="5384">
                  <c:v>0.40108028099999998</c:v>
                </c:pt>
                <c:pt idx="5385">
                  <c:v>0.39188969099999998</c:v>
                </c:pt>
                <c:pt idx="5386">
                  <c:v>0.38643860800000002</c:v>
                </c:pt>
                <c:pt idx="5387">
                  <c:v>0.39179077699999998</c:v>
                </c:pt>
                <c:pt idx="5388">
                  <c:v>0.39264035200000003</c:v>
                </c:pt>
                <c:pt idx="5389">
                  <c:v>0.38672041899999998</c:v>
                </c:pt>
                <c:pt idx="5390">
                  <c:v>0.38544771100000003</c:v>
                </c:pt>
                <c:pt idx="5391">
                  <c:v>0.38740724300000001</c:v>
                </c:pt>
                <c:pt idx="5392">
                  <c:v>0.38468939099999999</c:v>
                </c:pt>
                <c:pt idx="5393">
                  <c:v>0.37828770299999998</c:v>
                </c:pt>
                <c:pt idx="5394">
                  <c:v>0.375353873</c:v>
                </c:pt>
                <c:pt idx="5395">
                  <c:v>0.37694776099999999</c:v>
                </c:pt>
                <c:pt idx="5396">
                  <c:v>0.37229034300000002</c:v>
                </c:pt>
                <c:pt idx="5397">
                  <c:v>0.36428061099999998</c:v>
                </c:pt>
                <c:pt idx="5398">
                  <c:v>0.36271998300000002</c:v>
                </c:pt>
                <c:pt idx="5399">
                  <c:v>0.36412531100000001</c:v>
                </c:pt>
                <c:pt idx="5400">
                  <c:v>0.358366042</c:v>
                </c:pt>
                <c:pt idx="5401">
                  <c:v>0.35268765699999999</c:v>
                </c:pt>
                <c:pt idx="5402">
                  <c:v>0.353095561</c:v>
                </c:pt>
                <c:pt idx="5403">
                  <c:v>0.34581980099999998</c:v>
                </c:pt>
                <c:pt idx="5404">
                  <c:v>0.34444499000000001</c:v>
                </c:pt>
                <c:pt idx="5405">
                  <c:v>0.33816897899999998</c:v>
                </c:pt>
                <c:pt idx="5406">
                  <c:v>0.33620390300000003</c:v>
                </c:pt>
                <c:pt idx="5407">
                  <c:v>0.33336070200000001</c:v>
                </c:pt>
                <c:pt idx="5408">
                  <c:v>0.33037111200000002</c:v>
                </c:pt>
                <c:pt idx="5409">
                  <c:v>0.316224426</c:v>
                </c:pt>
                <c:pt idx="5410">
                  <c:v>0.31551173300000002</c:v>
                </c:pt>
                <c:pt idx="5411">
                  <c:v>0.32325330400000002</c:v>
                </c:pt>
                <c:pt idx="5412">
                  <c:v>0.30963361299999997</c:v>
                </c:pt>
                <c:pt idx="5413">
                  <c:v>0.30259808900000001</c:v>
                </c:pt>
                <c:pt idx="5414">
                  <c:v>0.31542360800000002</c:v>
                </c:pt>
                <c:pt idx="5415">
                  <c:v>0.30886530899999998</c:v>
                </c:pt>
                <c:pt idx="5416">
                  <c:v>0.30106466999999998</c:v>
                </c:pt>
                <c:pt idx="5417">
                  <c:v>0.29961857200000003</c:v>
                </c:pt>
                <c:pt idx="5418">
                  <c:v>0.292822629</c:v>
                </c:pt>
                <c:pt idx="5419">
                  <c:v>0.28851681899999998</c:v>
                </c:pt>
                <c:pt idx="5420">
                  <c:v>0.28994488699999998</c:v>
                </c:pt>
                <c:pt idx="5421">
                  <c:v>0.279412359</c:v>
                </c:pt>
                <c:pt idx="5422">
                  <c:v>0.27585235200000002</c:v>
                </c:pt>
                <c:pt idx="5423">
                  <c:v>0.27548244599999999</c:v>
                </c:pt>
                <c:pt idx="5424">
                  <c:v>0.27103596899999999</c:v>
                </c:pt>
                <c:pt idx="5425">
                  <c:v>0.26378101100000001</c:v>
                </c:pt>
                <c:pt idx="5426">
                  <c:v>0.25834211699999998</c:v>
                </c:pt>
                <c:pt idx="5427">
                  <c:v>0.26043269000000002</c:v>
                </c:pt>
                <c:pt idx="5428">
                  <c:v>0.25436300000000001</c:v>
                </c:pt>
                <c:pt idx="5429">
                  <c:v>0.24646274700000001</c:v>
                </c:pt>
                <c:pt idx="5430">
                  <c:v>0.23650368999999999</c:v>
                </c:pt>
                <c:pt idx="5431">
                  <c:v>0.23690475499999999</c:v>
                </c:pt>
                <c:pt idx="5432">
                  <c:v>0.23362487600000001</c:v>
                </c:pt>
                <c:pt idx="5433">
                  <c:v>0.231789157</c:v>
                </c:pt>
                <c:pt idx="5434">
                  <c:v>0.22176349200000001</c:v>
                </c:pt>
                <c:pt idx="5435">
                  <c:v>0.22171661300000001</c:v>
                </c:pt>
                <c:pt idx="5436">
                  <c:v>0.21922022099999999</c:v>
                </c:pt>
                <c:pt idx="5437">
                  <c:v>0.21245631600000001</c:v>
                </c:pt>
                <c:pt idx="5438">
                  <c:v>0.21007722600000001</c:v>
                </c:pt>
                <c:pt idx="5439">
                  <c:v>0.205229208</c:v>
                </c:pt>
                <c:pt idx="5440">
                  <c:v>0.19730287799999999</c:v>
                </c:pt>
                <c:pt idx="5441">
                  <c:v>0.199224085</c:v>
                </c:pt>
                <c:pt idx="5442">
                  <c:v>0.19373168099999999</c:v>
                </c:pt>
                <c:pt idx="5443">
                  <c:v>0.18882747</c:v>
                </c:pt>
                <c:pt idx="5444">
                  <c:v>0.18424283</c:v>
                </c:pt>
                <c:pt idx="5445">
                  <c:v>0.18134345099999999</c:v>
                </c:pt>
                <c:pt idx="5446">
                  <c:v>0.18093089800000001</c:v>
                </c:pt>
                <c:pt idx="5447">
                  <c:v>0.176640555</c:v>
                </c:pt>
                <c:pt idx="5448">
                  <c:v>0.16849412</c:v>
                </c:pt>
                <c:pt idx="5449">
                  <c:v>0.16785869</c:v>
                </c:pt>
                <c:pt idx="5450">
                  <c:v>0.170570478</c:v>
                </c:pt>
                <c:pt idx="5451">
                  <c:v>0.16284358500000001</c:v>
                </c:pt>
                <c:pt idx="5452">
                  <c:v>0.15707905599999999</c:v>
                </c:pt>
                <c:pt idx="5453">
                  <c:v>0.159313709</c:v>
                </c:pt>
                <c:pt idx="5454">
                  <c:v>0.15206252000000001</c:v>
                </c:pt>
                <c:pt idx="5455">
                  <c:v>0.149322659</c:v>
                </c:pt>
                <c:pt idx="5456">
                  <c:v>0.14941501600000001</c:v>
                </c:pt>
                <c:pt idx="5457">
                  <c:v>0.14620509700000001</c:v>
                </c:pt>
                <c:pt idx="5458">
                  <c:v>0.13984513300000001</c:v>
                </c:pt>
                <c:pt idx="5459">
                  <c:v>0.14144490700000001</c:v>
                </c:pt>
                <c:pt idx="5460">
                  <c:v>0.14354369</c:v>
                </c:pt>
                <c:pt idx="5461">
                  <c:v>0.13947331900000001</c:v>
                </c:pt>
                <c:pt idx="5462">
                  <c:v>0.131979227</c:v>
                </c:pt>
                <c:pt idx="5463">
                  <c:v>0.13311453200000001</c:v>
                </c:pt>
                <c:pt idx="5464">
                  <c:v>0.13470257799999999</c:v>
                </c:pt>
                <c:pt idx="5465">
                  <c:v>0.13671591899999999</c:v>
                </c:pt>
                <c:pt idx="5466">
                  <c:v>0.13023902500000001</c:v>
                </c:pt>
                <c:pt idx="5467">
                  <c:v>0.124793656</c:v>
                </c:pt>
                <c:pt idx="5468">
                  <c:v>0.12671209899999999</c:v>
                </c:pt>
                <c:pt idx="5469">
                  <c:v>0.125591442</c:v>
                </c:pt>
                <c:pt idx="5470">
                  <c:v>0.122432075</c:v>
                </c:pt>
                <c:pt idx="5471">
                  <c:v>0.118753716</c:v>
                </c:pt>
                <c:pt idx="5472">
                  <c:v>0.116111703</c:v>
                </c:pt>
                <c:pt idx="5473">
                  <c:v>0.113079429</c:v>
                </c:pt>
                <c:pt idx="5474">
                  <c:v>0.11108726300000001</c:v>
                </c:pt>
                <c:pt idx="5475">
                  <c:v>0.105234697</c:v>
                </c:pt>
                <c:pt idx="5476">
                  <c:v>0.105071135</c:v>
                </c:pt>
                <c:pt idx="5477">
                  <c:v>0.103894554</c:v>
                </c:pt>
                <c:pt idx="5478">
                  <c:v>9.9086284999999996E-2</c:v>
                </c:pt>
                <c:pt idx="5479">
                  <c:v>9.9603467000000001E-2</c:v>
                </c:pt>
                <c:pt idx="5480">
                  <c:v>9.3199715000000002E-2</c:v>
                </c:pt>
                <c:pt idx="5481">
                  <c:v>9.6087648999999997E-2</c:v>
                </c:pt>
                <c:pt idx="5482">
                  <c:v>9.0712166999999996E-2</c:v>
                </c:pt>
                <c:pt idx="5483">
                  <c:v>9.3342304000000001E-2</c:v>
                </c:pt>
                <c:pt idx="5484">
                  <c:v>8.7494194999999997E-2</c:v>
                </c:pt>
                <c:pt idx="5485">
                  <c:v>8.8573307000000004E-2</c:v>
                </c:pt>
                <c:pt idx="5486">
                  <c:v>8.7165884999999999E-2</c:v>
                </c:pt>
                <c:pt idx="5487">
                  <c:v>8.4005504999999994E-2</c:v>
                </c:pt>
                <c:pt idx="5488">
                  <c:v>8.0083475000000001E-2</c:v>
                </c:pt>
                <c:pt idx="5489">
                  <c:v>8.1303738E-2</c:v>
                </c:pt>
                <c:pt idx="5490">
                  <c:v>7.8978896000000007E-2</c:v>
                </c:pt>
                <c:pt idx="5491">
                  <c:v>7.5602538999999996E-2</c:v>
                </c:pt>
                <c:pt idx="5492">
                  <c:v>7.4086599000000003E-2</c:v>
                </c:pt>
                <c:pt idx="5493">
                  <c:v>7.3301232999999993E-2</c:v>
                </c:pt>
                <c:pt idx="5494">
                  <c:v>7.6202682999999993E-2</c:v>
                </c:pt>
                <c:pt idx="5495">
                  <c:v>6.8367398999999995E-2</c:v>
                </c:pt>
                <c:pt idx="5496">
                  <c:v>6.8029739000000006E-2</c:v>
                </c:pt>
                <c:pt idx="5497">
                  <c:v>6.7192443000000004E-2</c:v>
                </c:pt>
                <c:pt idx="5498">
                  <c:v>6.7875489999999997E-2</c:v>
                </c:pt>
                <c:pt idx="5499">
                  <c:v>6.5589696000000003E-2</c:v>
                </c:pt>
                <c:pt idx="5500">
                  <c:v>6.1572312999999997E-2</c:v>
                </c:pt>
                <c:pt idx="5501">
                  <c:v>5.8268926999999998E-2</c:v>
                </c:pt>
                <c:pt idx="5502">
                  <c:v>5.9942644000000003E-2</c:v>
                </c:pt>
                <c:pt idx="5503">
                  <c:v>5.5082108999999997E-2</c:v>
                </c:pt>
                <c:pt idx="5504">
                  <c:v>5.3780384000000001E-2</c:v>
                </c:pt>
                <c:pt idx="5505">
                  <c:v>5.2305791999999997E-2</c:v>
                </c:pt>
                <c:pt idx="5506">
                  <c:v>5.0964572E-2</c:v>
                </c:pt>
                <c:pt idx="5507">
                  <c:v>4.9839649E-2</c:v>
                </c:pt>
                <c:pt idx="5508">
                  <c:v>5.0111346000000001E-2</c:v>
                </c:pt>
                <c:pt idx="5509">
                  <c:v>4.8251662000000001E-2</c:v>
                </c:pt>
                <c:pt idx="5510">
                  <c:v>5.0858225999999999E-2</c:v>
                </c:pt>
                <c:pt idx="5511">
                  <c:v>5.1530938999999998E-2</c:v>
                </c:pt>
                <c:pt idx="5512">
                  <c:v>4.7903225000000001E-2</c:v>
                </c:pt>
                <c:pt idx="5513">
                  <c:v>4.3851490999999999E-2</c:v>
                </c:pt>
                <c:pt idx="5514">
                  <c:v>4.57679E-2</c:v>
                </c:pt>
                <c:pt idx="5515">
                  <c:v>4.9667567000000003E-2</c:v>
                </c:pt>
                <c:pt idx="5516">
                  <c:v>4.5284449999999997E-2</c:v>
                </c:pt>
                <c:pt idx="5517">
                  <c:v>4.8171050999999999E-2</c:v>
                </c:pt>
                <c:pt idx="5518">
                  <c:v>4.9973416999999999E-2</c:v>
                </c:pt>
                <c:pt idx="5519">
                  <c:v>5.0578221999999999E-2</c:v>
                </c:pt>
                <c:pt idx="5520">
                  <c:v>4.8264395000000002E-2</c:v>
                </c:pt>
                <c:pt idx="5521">
                  <c:v>4.6049178000000003E-2</c:v>
                </c:pt>
                <c:pt idx="5522">
                  <c:v>4.6615388000000001E-2</c:v>
                </c:pt>
                <c:pt idx="5523">
                  <c:v>4.7248687999999997E-2</c:v>
                </c:pt>
                <c:pt idx="5524">
                  <c:v>4.7353931000000002E-2</c:v>
                </c:pt>
                <c:pt idx="5525">
                  <c:v>4.2047318E-2</c:v>
                </c:pt>
                <c:pt idx="5526">
                  <c:v>4.3966953000000003E-2</c:v>
                </c:pt>
                <c:pt idx="5527">
                  <c:v>4.5792285000000002E-2</c:v>
                </c:pt>
                <c:pt idx="5528">
                  <c:v>3.9821647000000002E-2</c:v>
                </c:pt>
                <c:pt idx="5529">
                  <c:v>3.9573709999999998E-2</c:v>
                </c:pt>
                <c:pt idx="5530">
                  <c:v>4.0143602E-2</c:v>
                </c:pt>
                <c:pt idx="5531">
                  <c:v>4.2956165999999997E-2</c:v>
                </c:pt>
                <c:pt idx="5532">
                  <c:v>3.8814880000000003E-2</c:v>
                </c:pt>
                <c:pt idx="5533">
                  <c:v>3.5303500000000002E-2</c:v>
                </c:pt>
                <c:pt idx="5534">
                  <c:v>3.7942103999999997E-2</c:v>
                </c:pt>
                <c:pt idx="5535">
                  <c:v>3.4712489999999999E-2</c:v>
                </c:pt>
                <c:pt idx="5536">
                  <c:v>3.3922269999999997E-2</c:v>
                </c:pt>
                <c:pt idx="5537">
                  <c:v>3.4608565000000001E-2</c:v>
                </c:pt>
                <c:pt idx="5538">
                  <c:v>3.0944843E-2</c:v>
                </c:pt>
                <c:pt idx="5539">
                  <c:v>2.9423112000000001E-2</c:v>
                </c:pt>
                <c:pt idx="5540">
                  <c:v>3.3665828000000002E-2</c:v>
                </c:pt>
                <c:pt idx="5541">
                  <c:v>3.3637068999999999E-2</c:v>
                </c:pt>
                <c:pt idx="5542">
                  <c:v>3.2238691999999999E-2</c:v>
                </c:pt>
                <c:pt idx="5543">
                  <c:v>3.3323659999999998E-2</c:v>
                </c:pt>
                <c:pt idx="5544">
                  <c:v>3.3979356000000002E-2</c:v>
                </c:pt>
                <c:pt idx="5545">
                  <c:v>3.0444275999999999E-2</c:v>
                </c:pt>
                <c:pt idx="5546">
                  <c:v>3.0426816999999998E-2</c:v>
                </c:pt>
                <c:pt idx="5547">
                  <c:v>2.9443311999999999E-2</c:v>
                </c:pt>
                <c:pt idx="5548">
                  <c:v>2.9947222999999999E-2</c:v>
                </c:pt>
                <c:pt idx="5549">
                  <c:v>3.0007411000000001E-2</c:v>
                </c:pt>
                <c:pt idx="5550">
                  <c:v>3.5387694999999997E-2</c:v>
                </c:pt>
                <c:pt idx="5551">
                  <c:v>3.1529840000000003E-2</c:v>
                </c:pt>
                <c:pt idx="5552">
                  <c:v>2.8308794000000002E-2</c:v>
                </c:pt>
                <c:pt idx="5553">
                  <c:v>3.1593802999999997E-2</c:v>
                </c:pt>
                <c:pt idx="5554">
                  <c:v>3.1527768999999997E-2</c:v>
                </c:pt>
                <c:pt idx="5555">
                  <c:v>2.5165742000000001E-2</c:v>
                </c:pt>
                <c:pt idx="5556">
                  <c:v>2.8722774E-2</c:v>
                </c:pt>
                <c:pt idx="5557">
                  <c:v>3.2761458E-2</c:v>
                </c:pt>
                <c:pt idx="5558">
                  <c:v>2.9791886E-2</c:v>
                </c:pt>
                <c:pt idx="5559">
                  <c:v>2.6637105000000001E-2</c:v>
                </c:pt>
                <c:pt idx="5560">
                  <c:v>2.5431868E-2</c:v>
                </c:pt>
                <c:pt idx="5561">
                  <c:v>2.7575977000000002E-2</c:v>
                </c:pt>
                <c:pt idx="5562">
                  <c:v>2.4601762999999999E-2</c:v>
                </c:pt>
                <c:pt idx="5563">
                  <c:v>2.1180398999999999E-2</c:v>
                </c:pt>
                <c:pt idx="5564">
                  <c:v>2.1519544000000002E-2</c:v>
                </c:pt>
                <c:pt idx="5565">
                  <c:v>2.3495609000000001E-2</c:v>
                </c:pt>
                <c:pt idx="5566">
                  <c:v>1.8792011000000001E-2</c:v>
                </c:pt>
                <c:pt idx="5567">
                  <c:v>1.7479339999999999E-2</c:v>
                </c:pt>
                <c:pt idx="5568">
                  <c:v>1.4227261E-2</c:v>
                </c:pt>
                <c:pt idx="5569">
                  <c:v>1.7727186999999998E-2</c:v>
                </c:pt>
                <c:pt idx="5570">
                  <c:v>1.9933447E-2</c:v>
                </c:pt>
                <c:pt idx="5571">
                  <c:v>1.52841E-2</c:v>
                </c:pt>
                <c:pt idx="5572">
                  <c:v>1.1667732E-2</c:v>
                </c:pt>
                <c:pt idx="5573">
                  <c:v>1.1768666000000001E-2</c:v>
                </c:pt>
                <c:pt idx="5574">
                  <c:v>1.1509359E-2</c:v>
                </c:pt>
                <c:pt idx="5575">
                  <c:v>1.0515734000000001E-2</c:v>
                </c:pt>
                <c:pt idx="5576">
                  <c:v>7.5957469999999999E-3</c:v>
                </c:pt>
                <c:pt idx="5577">
                  <c:v>7.8346330000000006E-3</c:v>
                </c:pt>
                <c:pt idx="5578">
                  <c:v>1.1071259E-2</c:v>
                </c:pt>
                <c:pt idx="5579">
                  <c:v>8.6672239999999994E-3</c:v>
                </c:pt>
                <c:pt idx="5580">
                  <c:v>4.6631590000000001E-3</c:v>
                </c:pt>
                <c:pt idx="5581">
                  <c:v>-1.4141749999999999E-3</c:v>
                </c:pt>
                <c:pt idx="5582">
                  <c:v>-3.6138379999999999E-3</c:v>
                </c:pt>
                <c:pt idx="5583">
                  <c:v>6.56275E-4</c:v>
                </c:pt>
                <c:pt idx="5584">
                  <c:v>-3.3687700000000002E-4</c:v>
                </c:pt>
                <c:pt idx="5585">
                  <c:v>-3.4453190000000001E-3</c:v>
                </c:pt>
                <c:pt idx="5586">
                  <c:v>-2.9312919999999998E-3</c:v>
                </c:pt>
                <c:pt idx="5587">
                  <c:v>-3.124904E-3</c:v>
                </c:pt>
                <c:pt idx="5588">
                  <c:v>-2.1098670000000001E-3</c:v>
                </c:pt>
                <c:pt idx="5589">
                  <c:v>-7.7176850000000002E-3</c:v>
                </c:pt>
                <c:pt idx="5590">
                  <c:v>-8.6403000000000001E-3</c:v>
                </c:pt>
                <c:pt idx="5591">
                  <c:v>-3.5781630000000001E-3</c:v>
                </c:pt>
                <c:pt idx="5592">
                  <c:v>8.2703300000000002E-4</c:v>
                </c:pt>
                <c:pt idx="5593">
                  <c:v>-6.8884109999999997E-3</c:v>
                </c:pt>
                <c:pt idx="5594">
                  <c:v>-3.9267820000000002E-3</c:v>
                </c:pt>
                <c:pt idx="5595">
                  <c:v>-2.9022639999999999E-3</c:v>
                </c:pt>
                <c:pt idx="5596">
                  <c:v>-8.3147399999999993E-3</c:v>
                </c:pt>
                <c:pt idx="5597">
                  <c:v>-4.2038850000000001E-3</c:v>
                </c:pt>
                <c:pt idx="5598">
                  <c:v>-3.9043299999999998E-4</c:v>
                </c:pt>
                <c:pt idx="5599">
                  <c:v>-4.7036880000000001E-3</c:v>
                </c:pt>
                <c:pt idx="5600">
                  <c:v>-8.2142299999999994E-3</c:v>
                </c:pt>
                <c:pt idx="5601">
                  <c:v>-4.5401319999999997E-3</c:v>
                </c:pt>
                <c:pt idx="5602">
                  <c:v>-5.6671229999999996E-3</c:v>
                </c:pt>
                <c:pt idx="5603">
                  <c:v>-7.587529E-3</c:v>
                </c:pt>
                <c:pt idx="5604">
                  <c:v>-4.7353459999999997E-3</c:v>
                </c:pt>
                <c:pt idx="5605">
                  <c:v>-1.2327219E-2</c:v>
                </c:pt>
                <c:pt idx="5606">
                  <c:v>-9.7702229999999998E-3</c:v>
                </c:pt>
                <c:pt idx="5607">
                  <c:v>-6.5637769999999998E-3</c:v>
                </c:pt>
                <c:pt idx="5608">
                  <c:v>-1.1052047000000001E-2</c:v>
                </c:pt>
                <c:pt idx="5609">
                  <c:v>-1.4428669E-2</c:v>
                </c:pt>
                <c:pt idx="5610">
                  <c:v>-1.3184838000000001E-2</c:v>
                </c:pt>
                <c:pt idx="5611">
                  <c:v>-1.5616303999999999E-2</c:v>
                </c:pt>
                <c:pt idx="5612">
                  <c:v>-1.4585068E-2</c:v>
                </c:pt>
                <c:pt idx="5613">
                  <c:v>-1.7311079E-2</c:v>
                </c:pt>
                <c:pt idx="5614">
                  <c:v>-1.3882489E-2</c:v>
                </c:pt>
                <c:pt idx="5615">
                  <c:v>-1.332509E-2</c:v>
                </c:pt>
                <c:pt idx="5616">
                  <c:v>-2.2535100999999998E-2</c:v>
                </c:pt>
                <c:pt idx="5617">
                  <c:v>-2.0488994E-2</c:v>
                </c:pt>
                <c:pt idx="5618">
                  <c:v>-2.0508434999999998E-2</c:v>
                </c:pt>
                <c:pt idx="5619">
                  <c:v>-1.4868414999999999E-2</c:v>
                </c:pt>
                <c:pt idx="5620">
                  <c:v>-1.9167378999999998E-2</c:v>
                </c:pt>
                <c:pt idx="5621">
                  <c:v>-2.0941576E-2</c:v>
                </c:pt>
                <c:pt idx="5622">
                  <c:v>-1.7328053999999999E-2</c:v>
                </c:pt>
                <c:pt idx="5623">
                  <c:v>-1.37967E-2</c:v>
                </c:pt>
                <c:pt idx="5624">
                  <c:v>-1.7862850999999999E-2</c:v>
                </c:pt>
                <c:pt idx="5625">
                  <c:v>-1.5168264000000001E-2</c:v>
                </c:pt>
                <c:pt idx="5626">
                  <c:v>-1.4046239E-2</c:v>
                </c:pt>
                <c:pt idx="5627">
                  <c:v>-1.4637460999999999E-2</c:v>
                </c:pt>
                <c:pt idx="5628">
                  <c:v>-1.2588034999999999E-2</c:v>
                </c:pt>
                <c:pt idx="5629">
                  <c:v>-2.6731017999999999E-2</c:v>
                </c:pt>
                <c:pt idx="5630">
                  <c:v>-1.6053224000000001E-2</c:v>
                </c:pt>
                <c:pt idx="5631">
                  <c:v>-5.7965910000000002E-3</c:v>
                </c:pt>
                <c:pt idx="5632">
                  <c:v>-1.6100529999999998E-2</c:v>
                </c:pt>
                <c:pt idx="5633">
                  <c:v>-1.943667E-2</c:v>
                </c:pt>
                <c:pt idx="5634">
                  <c:v>-1.348947E-2</c:v>
                </c:pt>
                <c:pt idx="5635">
                  <c:v>-1.4117443E-2</c:v>
                </c:pt>
                <c:pt idx="5636">
                  <c:v>-1.7467355E-2</c:v>
                </c:pt>
                <c:pt idx="5637">
                  <c:v>-1.5124838999999999E-2</c:v>
                </c:pt>
                <c:pt idx="5638">
                  <c:v>-1.9203451E-2</c:v>
                </c:pt>
                <c:pt idx="5639">
                  <c:v>-1.4615355999999999E-2</c:v>
                </c:pt>
                <c:pt idx="5640">
                  <c:v>-1.5971813000000001E-2</c:v>
                </c:pt>
                <c:pt idx="5641">
                  <c:v>-1.4595491E-2</c:v>
                </c:pt>
                <c:pt idx="5642">
                  <c:v>-1.7505504000000002E-2</c:v>
                </c:pt>
                <c:pt idx="5643">
                  <c:v>-1.5515589E-2</c:v>
                </c:pt>
                <c:pt idx="5644">
                  <c:v>-1.6451483999999999E-2</c:v>
                </c:pt>
                <c:pt idx="5645">
                  <c:v>-2.0177510999999999E-2</c:v>
                </c:pt>
                <c:pt idx="5646">
                  <c:v>-1.5893502E-2</c:v>
                </c:pt>
                <c:pt idx="5647">
                  <c:v>-1.3188797E-2</c:v>
                </c:pt>
                <c:pt idx="5648">
                  <c:v>-1.5667547E-2</c:v>
                </c:pt>
                <c:pt idx="5649">
                  <c:v>-1.9141638999999998E-2</c:v>
                </c:pt>
                <c:pt idx="5650">
                  <c:v>-1.1529526E-2</c:v>
                </c:pt>
                <c:pt idx="5651">
                  <c:v>-9.9268359999999996E-3</c:v>
                </c:pt>
                <c:pt idx="5652">
                  <c:v>-1.213933E-2</c:v>
                </c:pt>
                <c:pt idx="5653">
                  <c:v>-1.7166312999999999E-2</c:v>
                </c:pt>
                <c:pt idx="5654">
                  <c:v>-1.6071536000000001E-2</c:v>
                </c:pt>
                <c:pt idx="5655">
                  <c:v>-1.5443296E-2</c:v>
                </c:pt>
                <c:pt idx="5656">
                  <c:v>-9.6192320000000001E-3</c:v>
                </c:pt>
                <c:pt idx="5657">
                  <c:v>-1.0513788E-2</c:v>
                </c:pt>
                <c:pt idx="5658">
                  <c:v>-2.3019444E-2</c:v>
                </c:pt>
                <c:pt idx="5659">
                  <c:v>-1.4678955E-2</c:v>
                </c:pt>
                <c:pt idx="5660">
                  <c:v>-7.3296500000000001E-3</c:v>
                </c:pt>
                <c:pt idx="5661">
                  <c:v>-1.4438159000000001E-2</c:v>
                </c:pt>
                <c:pt idx="5662">
                  <c:v>-1.8450139000000001E-2</c:v>
                </c:pt>
                <c:pt idx="5663">
                  <c:v>-1.3422890999999999E-2</c:v>
                </c:pt>
                <c:pt idx="5664">
                  <c:v>-1.3304075E-2</c:v>
                </c:pt>
                <c:pt idx="5665">
                  <c:v>-1.4248698000000001E-2</c:v>
                </c:pt>
                <c:pt idx="5666">
                  <c:v>-1.4508247E-2</c:v>
                </c:pt>
                <c:pt idx="5667">
                  <c:v>-1.8451057E-2</c:v>
                </c:pt>
                <c:pt idx="5668">
                  <c:v>-1.8251745E-2</c:v>
                </c:pt>
                <c:pt idx="5669">
                  <c:v>-1.2726217999999999E-2</c:v>
                </c:pt>
                <c:pt idx="5670">
                  <c:v>-1.7671296E-2</c:v>
                </c:pt>
                <c:pt idx="5671">
                  <c:v>-1.4446208E-2</c:v>
                </c:pt>
                <c:pt idx="5672">
                  <c:v>-1.4590699E-2</c:v>
                </c:pt>
                <c:pt idx="5673">
                  <c:v>-1.153419E-2</c:v>
                </c:pt>
                <c:pt idx="5674">
                  <c:v>-1.6588492E-2</c:v>
                </c:pt>
                <c:pt idx="5675">
                  <c:v>-1.4874482E-2</c:v>
                </c:pt>
                <c:pt idx="5676">
                  <c:v>-1.2639109000000001E-2</c:v>
                </c:pt>
                <c:pt idx="5677">
                  <c:v>-9.7519760000000007E-3</c:v>
                </c:pt>
                <c:pt idx="5678">
                  <c:v>-1.2484561999999999E-2</c:v>
                </c:pt>
                <c:pt idx="5679">
                  <c:v>-1.2959137000000001E-2</c:v>
                </c:pt>
                <c:pt idx="5680">
                  <c:v>-1.3904352E-2</c:v>
                </c:pt>
                <c:pt idx="5681">
                  <c:v>-1.201404E-2</c:v>
                </c:pt>
                <c:pt idx="5682">
                  <c:v>-1.5200816000000001E-2</c:v>
                </c:pt>
                <c:pt idx="5683">
                  <c:v>-1.4489487000000001E-2</c:v>
                </c:pt>
                <c:pt idx="5684">
                  <c:v>-1.2371559000000001E-2</c:v>
                </c:pt>
                <c:pt idx="5685">
                  <c:v>-1.2181676000000001E-2</c:v>
                </c:pt>
                <c:pt idx="5686">
                  <c:v>-1.4915483E-2</c:v>
                </c:pt>
                <c:pt idx="5687">
                  <c:v>-1.5651314E-2</c:v>
                </c:pt>
                <c:pt idx="5688">
                  <c:v>-1.2507393E-2</c:v>
                </c:pt>
                <c:pt idx="5689">
                  <c:v>-1.1840537999999999E-2</c:v>
                </c:pt>
                <c:pt idx="5690">
                  <c:v>-1.3489599999999999E-2</c:v>
                </c:pt>
                <c:pt idx="5691">
                  <c:v>-1.7497658999999999E-2</c:v>
                </c:pt>
                <c:pt idx="5692">
                  <c:v>-1.7365393999999999E-2</c:v>
                </c:pt>
                <c:pt idx="5693">
                  <c:v>-1.9233869000000001E-2</c:v>
                </c:pt>
                <c:pt idx="5694">
                  <c:v>-1.9348240999999999E-2</c:v>
                </c:pt>
                <c:pt idx="5695">
                  <c:v>-2.3641523000000001E-2</c:v>
                </c:pt>
                <c:pt idx="5696">
                  <c:v>-2.1238054999999999E-2</c:v>
                </c:pt>
                <c:pt idx="5697">
                  <c:v>-1.2286106E-2</c:v>
                </c:pt>
                <c:pt idx="5698">
                  <c:v>-2.0168868999999999E-2</c:v>
                </c:pt>
                <c:pt idx="5699">
                  <c:v>-2.7936776999999999E-2</c:v>
                </c:pt>
                <c:pt idx="5700">
                  <c:v>-1.8853183999999999E-2</c:v>
                </c:pt>
                <c:pt idx="5701">
                  <c:v>-1.826649E-2</c:v>
                </c:pt>
                <c:pt idx="5702">
                  <c:v>-2.4160874999999998E-2</c:v>
                </c:pt>
                <c:pt idx="5703">
                  <c:v>-1.5806805E-2</c:v>
                </c:pt>
                <c:pt idx="5704">
                  <c:v>-1.4680129E-2</c:v>
                </c:pt>
                <c:pt idx="5705">
                  <c:v>-2.1262397999999998E-2</c:v>
                </c:pt>
                <c:pt idx="5706">
                  <c:v>-2.0930909000000001E-2</c:v>
                </c:pt>
                <c:pt idx="5707">
                  <c:v>-2.3773567999999998E-2</c:v>
                </c:pt>
                <c:pt idx="5708">
                  <c:v>-2.1479907999999999E-2</c:v>
                </c:pt>
                <c:pt idx="5709">
                  <c:v>-1.6763450999999999E-2</c:v>
                </c:pt>
                <c:pt idx="5710">
                  <c:v>-1.5549701000000001E-2</c:v>
                </c:pt>
                <c:pt idx="5711">
                  <c:v>-1.4658874000000001E-2</c:v>
                </c:pt>
                <c:pt idx="5712">
                  <c:v>-1.6024495999999999E-2</c:v>
                </c:pt>
                <c:pt idx="5713">
                  <c:v>-1.4854037E-2</c:v>
                </c:pt>
                <c:pt idx="5714">
                  <c:v>-1.4428766000000001E-2</c:v>
                </c:pt>
                <c:pt idx="5715">
                  <c:v>-1.4171504999999999E-2</c:v>
                </c:pt>
                <c:pt idx="5716">
                  <c:v>-1.7624343000000001E-2</c:v>
                </c:pt>
                <c:pt idx="5717">
                  <c:v>-1.0710511000000001E-2</c:v>
                </c:pt>
                <c:pt idx="5718">
                  <c:v>-1.4080919000000001E-2</c:v>
                </c:pt>
                <c:pt idx="5719">
                  <c:v>-1.8162480000000002E-2</c:v>
                </c:pt>
                <c:pt idx="5720">
                  <c:v>-1.9863417000000001E-2</c:v>
                </c:pt>
                <c:pt idx="5721">
                  <c:v>-1.1236105999999999E-2</c:v>
                </c:pt>
                <c:pt idx="5722">
                  <c:v>-7.4318409999999998E-3</c:v>
                </c:pt>
                <c:pt idx="5723">
                  <c:v>-1.4273236999999999E-2</c:v>
                </c:pt>
                <c:pt idx="5724">
                  <c:v>-5.4033589999999999E-3</c:v>
                </c:pt>
                <c:pt idx="5725">
                  <c:v>-7.1996619999999999E-3</c:v>
                </c:pt>
                <c:pt idx="5726">
                  <c:v>-5.6746030000000003E-3</c:v>
                </c:pt>
                <c:pt idx="5727">
                  <c:v>-5.7244039999999998E-3</c:v>
                </c:pt>
                <c:pt idx="5728">
                  <c:v>-8.9782830000000001E-3</c:v>
                </c:pt>
                <c:pt idx="5729">
                  <c:v>9.1376200000000004E-4</c:v>
                </c:pt>
                <c:pt idx="5730">
                  <c:v>6.4093939999999997E-3</c:v>
                </c:pt>
                <c:pt idx="5731">
                  <c:v>-1.407251E-3</c:v>
                </c:pt>
                <c:pt idx="5732">
                  <c:v>-3.4609720000000001E-3</c:v>
                </c:pt>
                <c:pt idx="5733">
                  <c:v>9.2194019999999998E-3</c:v>
                </c:pt>
                <c:pt idx="5734">
                  <c:v>2.3929350000000001E-3</c:v>
                </c:pt>
                <c:pt idx="5735">
                  <c:v>-3.0313919999999999E-3</c:v>
                </c:pt>
                <c:pt idx="5736">
                  <c:v>9.6214679999999993E-3</c:v>
                </c:pt>
                <c:pt idx="5737">
                  <c:v>7.7050579999999999E-3</c:v>
                </c:pt>
                <c:pt idx="5738">
                  <c:v>1.547346E-3</c:v>
                </c:pt>
                <c:pt idx="5739">
                  <c:v>8.8714800000000004E-4</c:v>
                </c:pt>
                <c:pt idx="5740">
                  <c:v>-3.820861E-3</c:v>
                </c:pt>
                <c:pt idx="5741">
                  <c:v>1.5861549999999999E-3</c:v>
                </c:pt>
                <c:pt idx="5742">
                  <c:v>-2.5303790000000001E-3</c:v>
                </c:pt>
                <c:pt idx="5743">
                  <c:v>-4.0513099999999998E-3</c:v>
                </c:pt>
                <c:pt idx="5744">
                  <c:v>-5.3045810000000001E-3</c:v>
                </c:pt>
                <c:pt idx="5745">
                  <c:v>-5.9075220000000001E-3</c:v>
                </c:pt>
                <c:pt idx="5746">
                  <c:v>-5.6302419999999997E-3</c:v>
                </c:pt>
                <c:pt idx="5747">
                  <c:v>-5.0664509999999996E-3</c:v>
                </c:pt>
                <c:pt idx="5748">
                  <c:v>-8.7416569999999999E-3</c:v>
                </c:pt>
                <c:pt idx="5749">
                  <c:v>-1.2902847E-2</c:v>
                </c:pt>
                <c:pt idx="5750">
                  <c:v>-7.7559370000000001E-3</c:v>
                </c:pt>
                <c:pt idx="5751">
                  <c:v>-5.3122200000000003E-3</c:v>
                </c:pt>
                <c:pt idx="5752">
                  <c:v>-1.2816424999999999E-2</c:v>
                </c:pt>
                <c:pt idx="5753">
                  <c:v>-7.7747950000000001E-3</c:v>
                </c:pt>
                <c:pt idx="5754">
                  <c:v>-5.2498049999999997E-3</c:v>
                </c:pt>
                <c:pt idx="5755">
                  <c:v>-1.4590842999999999E-2</c:v>
                </c:pt>
                <c:pt idx="5756">
                  <c:v>-7.7518800000000001E-3</c:v>
                </c:pt>
                <c:pt idx="5757">
                  <c:v>-4.03171E-3</c:v>
                </c:pt>
                <c:pt idx="5758">
                  <c:v>-9.8986579999999994E-3</c:v>
                </c:pt>
                <c:pt idx="5759">
                  <c:v>-8.6536300000000007E-3</c:v>
                </c:pt>
                <c:pt idx="5760">
                  <c:v>-1.1675019999999999E-2</c:v>
                </c:pt>
                <c:pt idx="5761">
                  <c:v>-6.7260669999999996E-3</c:v>
                </c:pt>
                <c:pt idx="5762">
                  <c:v>-3.8323860000000001E-3</c:v>
                </c:pt>
                <c:pt idx="5763">
                  <c:v>-6.5552020000000004E-3</c:v>
                </c:pt>
                <c:pt idx="5764">
                  <c:v>-9.0181670000000005E-3</c:v>
                </c:pt>
                <c:pt idx="5765">
                  <c:v>-1.1093835E-2</c:v>
                </c:pt>
                <c:pt idx="5766">
                  <c:v>-5.6757550000000002E-3</c:v>
                </c:pt>
                <c:pt idx="5767">
                  <c:v>-7.3791129999999996E-3</c:v>
                </c:pt>
                <c:pt idx="5768">
                  <c:v>-4.6637099999999997E-3</c:v>
                </c:pt>
                <c:pt idx="5769">
                  <c:v>-1.917724E-3</c:v>
                </c:pt>
                <c:pt idx="5770">
                  <c:v>-4.102021E-3</c:v>
                </c:pt>
                <c:pt idx="5771">
                  <c:v>-5.9649029999999997E-3</c:v>
                </c:pt>
                <c:pt idx="5772">
                  <c:v>-7.0528029999999999E-3</c:v>
                </c:pt>
                <c:pt idx="5773">
                  <c:v>-2.4727E-3</c:v>
                </c:pt>
                <c:pt idx="5774">
                  <c:v>-2.3743900000000001E-3</c:v>
                </c:pt>
                <c:pt idx="5775">
                  <c:v>-1.241748E-3</c:v>
                </c:pt>
                <c:pt idx="5776">
                  <c:v>-1.9700849999999999E-3</c:v>
                </c:pt>
                <c:pt idx="5777">
                  <c:v>3.177806E-3</c:v>
                </c:pt>
                <c:pt idx="5778">
                  <c:v>-4.8509479999999999E-3</c:v>
                </c:pt>
                <c:pt idx="5779">
                  <c:v>-1.8618160000000001E-3</c:v>
                </c:pt>
                <c:pt idx="5780">
                  <c:v>3.3664879999999999E-3</c:v>
                </c:pt>
                <c:pt idx="5781">
                  <c:v>-6.0832059999999999E-3</c:v>
                </c:pt>
                <c:pt idx="5782">
                  <c:v>1.640374E-3</c:v>
                </c:pt>
                <c:pt idx="5783">
                  <c:v>-2.1754029999999998E-3</c:v>
                </c:pt>
                <c:pt idx="5784">
                  <c:v>-9.0086300000000001E-4</c:v>
                </c:pt>
                <c:pt idx="5785">
                  <c:v>-1.0910500000000001E-4</c:v>
                </c:pt>
                <c:pt idx="5786">
                  <c:v>-1.2002149999999999E-3</c:v>
                </c:pt>
                <c:pt idx="5787">
                  <c:v>-1.987445E-3</c:v>
                </c:pt>
                <c:pt idx="5788" formatCode="0.00E+00">
                  <c:v>5.8368600000000002E-5</c:v>
                </c:pt>
                <c:pt idx="5789">
                  <c:v>2.6050299999999998E-4</c:v>
                </c:pt>
                <c:pt idx="5790">
                  <c:v>-9.3767769999999993E-3</c:v>
                </c:pt>
                <c:pt idx="5791">
                  <c:v>-3.6611009999999999E-3</c:v>
                </c:pt>
                <c:pt idx="5792">
                  <c:v>-1.2340960000000001E-3</c:v>
                </c:pt>
                <c:pt idx="5793">
                  <c:v>2.242661E-3</c:v>
                </c:pt>
                <c:pt idx="5794">
                  <c:v>-2.8564939999999998E-3</c:v>
                </c:pt>
                <c:pt idx="5795">
                  <c:v>-7.036858E-3</c:v>
                </c:pt>
                <c:pt idx="5796">
                  <c:v>-1.8610429999999999E-3</c:v>
                </c:pt>
                <c:pt idx="5797">
                  <c:v>-5.6647999999999996E-4</c:v>
                </c:pt>
                <c:pt idx="5798">
                  <c:v>-1.48683E-3</c:v>
                </c:pt>
                <c:pt idx="5799">
                  <c:v>1.2785959999999999E-3</c:v>
                </c:pt>
                <c:pt idx="5800">
                  <c:v>-8.4936699999999996E-4</c:v>
                </c:pt>
                <c:pt idx="5801">
                  <c:v>-1.9665630000000002E-3</c:v>
                </c:pt>
                <c:pt idx="5802">
                  <c:v>3.0287869999999998E-3</c:v>
                </c:pt>
                <c:pt idx="5803">
                  <c:v>3.1616790000000001E-3</c:v>
                </c:pt>
                <c:pt idx="5804">
                  <c:v>2.774468E-3</c:v>
                </c:pt>
                <c:pt idx="5805">
                  <c:v>2.0354409999999998E-3</c:v>
                </c:pt>
                <c:pt idx="5806">
                  <c:v>6.0720999999999995E-4</c:v>
                </c:pt>
                <c:pt idx="5807">
                  <c:v>3.1776930000000001E-3</c:v>
                </c:pt>
                <c:pt idx="5808">
                  <c:v>-8.4177999999999998E-4</c:v>
                </c:pt>
                <c:pt idx="5809">
                  <c:v>1.5928819999999999E-3</c:v>
                </c:pt>
                <c:pt idx="5810">
                  <c:v>5.3287300000000001E-4</c:v>
                </c:pt>
                <c:pt idx="5811">
                  <c:v>-2.6474739999999999E-3</c:v>
                </c:pt>
                <c:pt idx="5812">
                  <c:v>-2.924079E-3</c:v>
                </c:pt>
                <c:pt idx="5813">
                  <c:v>3.4363480000000001E-3</c:v>
                </c:pt>
                <c:pt idx="5814">
                  <c:v>8.1010800000000003E-4</c:v>
                </c:pt>
                <c:pt idx="5815">
                  <c:v>-2.342542E-3</c:v>
                </c:pt>
                <c:pt idx="5816">
                  <c:v>-2.5737889999999999E-3</c:v>
                </c:pt>
                <c:pt idx="5817">
                  <c:v>-1.4089230000000001E-3</c:v>
                </c:pt>
                <c:pt idx="5818">
                  <c:v>1.6487399999999999E-4</c:v>
                </c:pt>
                <c:pt idx="5819">
                  <c:v>-3.2338520000000002E-3</c:v>
                </c:pt>
                <c:pt idx="5820">
                  <c:v>-7.0727799999999999E-4</c:v>
                </c:pt>
                <c:pt idx="5821">
                  <c:v>2.7628209999999999E-3</c:v>
                </c:pt>
                <c:pt idx="5822">
                  <c:v>2.0295230000000001E-3</c:v>
                </c:pt>
                <c:pt idx="5823">
                  <c:v>-1.5992999999999999E-3</c:v>
                </c:pt>
                <c:pt idx="5824">
                  <c:v>-6.1372509999999998E-3</c:v>
                </c:pt>
                <c:pt idx="5825">
                  <c:v>-3.5878070000000001E-3</c:v>
                </c:pt>
                <c:pt idx="5826">
                  <c:v>1.203457E-3</c:v>
                </c:pt>
                <c:pt idx="5827">
                  <c:v>1.3150429999999999E-3</c:v>
                </c:pt>
                <c:pt idx="5828">
                  <c:v>-6.8699039999999996E-3</c:v>
                </c:pt>
                <c:pt idx="5829">
                  <c:v>-4.0802420000000004E-3</c:v>
                </c:pt>
                <c:pt idx="5830">
                  <c:v>-5.4549530000000002E-3</c:v>
                </c:pt>
                <c:pt idx="5831">
                  <c:v>-5.1023500000000003E-3</c:v>
                </c:pt>
                <c:pt idx="5832">
                  <c:v>-6.028187E-3</c:v>
                </c:pt>
                <c:pt idx="5833">
                  <c:v>-7.0598950000000001E-3</c:v>
                </c:pt>
                <c:pt idx="5834">
                  <c:v>-4.1152020000000001E-3</c:v>
                </c:pt>
                <c:pt idx="5835">
                  <c:v>-8.1740899999999995E-4</c:v>
                </c:pt>
                <c:pt idx="5836">
                  <c:v>-5.7696539999999999E-3</c:v>
                </c:pt>
                <c:pt idx="5837">
                  <c:v>-8.410977E-3</c:v>
                </c:pt>
                <c:pt idx="5838">
                  <c:v>-3.2981820000000002E-3</c:v>
                </c:pt>
                <c:pt idx="5839">
                  <c:v>-5.723789E-3</c:v>
                </c:pt>
                <c:pt idx="5840">
                  <c:v>-5.81453E-4</c:v>
                </c:pt>
                <c:pt idx="5841">
                  <c:v>-1.4432519999999999E-3</c:v>
                </c:pt>
                <c:pt idx="5842">
                  <c:v>-2.5279249999999999E-3</c:v>
                </c:pt>
                <c:pt idx="5843">
                  <c:v>1.3337099999999999E-4</c:v>
                </c:pt>
                <c:pt idx="5844">
                  <c:v>-6.8636900000000004E-4</c:v>
                </c:pt>
                <c:pt idx="5845">
                  <c:v>-3.3479320000000001E-3</c:v>
                </c:pt>
                <c:pt idx="5846">
                  <c:v>-7.5491660000000004E-3</c:v>
                </c:pt>
                <c:pt idx="5847">
                  <c:v>-4.9078430000000003E-3</c:v>
                </c:pt>
                <c:pt idx="5848">
                  <c:v>-6.5134620000000002E-3</c:v>
                </c:pt>
                <c:pt idx="5849">
                  <c:v>-6.3850979999999996E-3</c:v>
                </c:pt>
                <c:pt idx="5850">
                  <c:v>-6.0634479999999999E-3</c:v>
                </c:pt>
                <c:pt idx="5851">
                  <c:v>-4.0511640000000003E-3</c:v>
                </c:pt>
                <c:pt idx="5852">
                  <c:v>-4.9530980000000004E-3</c:v>
                </c:pt>
                <c:pt idx="5853">
                  <c:v>-2.9757009999999999E-3</c:v>
                </c:pt>
                <c:pt idx="5854">
                  <c:v>-1.2474248E-2</c:v>
                </c:pt>
                <c:pt idx="5855">
                  <c:v>-9.5146769999999992E-3</c:v>
                </c:pt>
                <c:pt idx="5856">
                  <c:v>-4.31052E-3</c:v>
                </c:pt>
                <c:pt idx="5857">
                  <c:v>-9.252283E-3</c:v>
                </c:pt>
                <c:pt idx="5858">
                  <c:v>-8.5637000000000005E-3</c:v>
                </c:pt>
                <c:pt idx="5859">
                  <c:v>-5.3865479999999997E-3</c:v>
                </c:pt>
                <c:pt idx="5860">
                  <c:v>-5.2221079999999996E-3</c:v>
                </c:pt>
                <c:pt idx="5861">
                  <c:v>-1.0475194E-2</c:v>
                </c:pt>
                <c:pt idx="5862">
                  <c:v>-8.1349309999999998E-3</c:v>
                </c:pt>
                <c:pt idx="5863">
                  <c:v>-2.7795799999999998E-3</c:v>
                </c:pt>
                <c:pt idx="5864">
                  <c:v>-5.277866E-3</c:v>
                </c:pt>
                <c:pt idx="5865">
                  <c:v>-5.2403160000000001E-3</c:v>
                </c:pt>
                <c:pt idx="5866">
                  <c:v>-7.2120220000000002E-3</c:v>
                </c:pt>
                <c:pt idx="5867">
                  <c:v>-6.991779E-3</c:v>
                </c:pt>
                <c:pt idx="5868">
                  <c:v>-4.6818129999999999E-3</c:v>
                </c:pt>
                <c:pt idx="5869">
                  <c:v>-5.5380189999999999E-3</c:v>
                </c:pt>
                <c:pt idx="5870">
                  <c:v>-7.508359E-3</c:v>
                </c:pt>
                <c:pt idx="5871">
                  <c:v>-3.557826E-3</c:v>
                </c:pt>
                <c:pt idx="5872">
                  <c:v>-2.0330899999999999E-4</c:v>
                </c:pt>
                <c:pt idx="5873">
                  <c:v>-6.6175319999999998E-3</c:v>
                </c:pt>
                <c:pt idx="5874">
                  <c:v>-3.8560999999999999E-3</c:v>
                </c:pt>
                <c:pt idx="5875">
                  <c:v>-1.7699E-3</c:v>
                </c:pt>
                <c:pt idx="5876">
                  <c:v>-5.3762560000000003E-3</c:v>
                </c:pt>
                <c:pt idx="5877">
                  <c:v>-9.8642150000000008E-3</c:v>
                </c:pt>
                <c:pt idx="5878">
                  <c:v>5.8422599999999997E-4</c:v>
                </c:pt>
                <c:pt idx="5879">
                  <c:v>-1.6941090000000001E-3</c:v>
                </c:pt>
                <c:pt idx="5880">
                  <c:v>3.8718500000000001E-4</c:v>
                </c:pt>
                <c:pt idx="5881">
                  <c:v>-1.430689E-3</c:v>
                </c:pt>
                <c:pt idx="5882">
                  <c:v>4.4370080000000001E-3</c:v>
                </c:pt>
                <c:pt idx="5883">
                  <c:v>2.2715919999999998E-3</c:v>
                </c:pt>
                <c:pt idx="5884">
                  <c:v>2.9470100000000002E-4</c:v>
                </c:pt>
                <c:pt idx="5885">
                  <c:v>4.4007630000000002E-3</c:v>
                </c:pt>
                <c:pt idx="5886">
                  <c:v>-5.4130569999999998E-3</c:v>
                </c:pt>
                <c:pt idx="5887">
                  <c:v>-5.8274449999999997E-3</c:v>
                </c:pt>
                <c:pt idx="5888">
                  <c:v>-1.1604110000000001E-3</c:v>
                </c:pt>
                <c:pt idx="5889">
                  <c:v>-4.1996109999999998E-3</c:v>
                </c:pt>
                <c:pt idx="5890">
                  <c:v>6.6125630000000001E-3</c:v>
                </c:pt>
                <c:pt idx="5891">
                  <c:v>6.0450429999999999E-3</c:v>
                </c:pt>
                <c:pt idx="5892">
                  <c:v>-6.4127230000000004E-3</c:v>
                </c:pt>
                <c:pt idx="5893">
                  <c:v>-3.665939E-3</c:v>
                </c:pt>
                <c:pt idx="5894">
                  <c:v>-1.7093379999999999E-3</c:v>
                </c:pt>
                <c:pt idx="5895">
                  <c:v>-6.2090400000000003E-4</c:v>
                </c:pt>
                <c:pt idx="5896">
                  <c:v>-4.1532599999999998E-3</c:v>
                </c:pt>
                <c:pt idx="5897">
                  <c:v>-9.8012919999999996E-3</c:v>
                </c:pt>
                <c:pt idx="5898">
                  <c:v>-9.9331430000000002E-3</c:v>
                </c:pt>
                <c:pt idx="5899">
                  <c:v>-1.1633571000000001E-2</c:v>
                </c:pt>
                <c:pt idx="5900">
                  <c:v>-1.3819409E-2</c:v>
                </c:pt>
                <c:pt idx="5901">
                  <c:v>-1.0362359999999999E-2</c:v>
                </c:pt>
                <c:pt idx="5902">
                  <c:v>-9.9832229999999994E-3</c:v>
                </c:pt>
                <c:pt idx="5903">
                  <c:v>-9.1464579999999997E-3</c:v>
                </c:pt>
                <c:pt idx="5904">
                  <c:v>-1.4094007E-2</c:v>
                </c:pt>
                <c:pt idx="5905">
                  <c:v>-1.9808618E-2</c:v>
                </c:pt>
                <c:pt idx="5906">
                  <c:v>-2.4423449999999999E-2</c:v>
                </c:pt>
                <c:pt idx="5907">
                  <c:v>-1.363605E-2</c:v>
                </c:pt>
                <c:pt idx="5908">
                  <c:v>-8.3829560000000004E-3</c:v>
                </c:pt>
                <c:pt idx="5909">
                  <c:v>-1.8086448000000001E-2</c:v>
                </c:pt>
                <c:pt idx="5910">
                  <c:v>-1.2241818999999999E-2</c:v>
                </c:pt>
                <c:pt idx="5911">
                  <c:v>-1.1117699E-2</c:v>
                </c:pt>
                <c:pt idx="5912">
                  <c:v>-1.7722973999999999E-2</c:v>
                </c:pt>
                <c:pt idx="5913">
                  <c:v>-6.0061300000000001E-3</c:v>
                </c:pt>
                <c:pt idx="5914">
                  <c:v>-3.8740160000000001E-3</c:v>
                </c:pt>
                <c:pt idx="5915">
                  <c:v>-1.2429421E-2</c:v>
                </c:pt>
                <c:pt idx="5916">
                  <c:v>-1.1741234999999999E-2</c:v>
                </c:pt>
                <c:pt idx="5917">
                  <c:v>-3.1707300000000002E-4</c:v>
                </c:pt>
                <c:pt idx="5918">
                  <c:v>2.3829960000000001E-3</c:v>
                </c:pt>
                <c:pt idx="5919">
                  <c:v>-2.510562E-3</c:v>
                </c:pt>
                <c:pt idx="5920">
                  <c:v>-1.258019E-3</c:v>
                </c:pt>
                <c:pt idx="5921">
                  <c:v>-1.2497630000000001E-3</c:v>
                </c:pt>
                <c:pt idx="5922">
                  <c:v>-9.843727E-3</c:v>
                </c:pt>
                <c:pt idx="5923">
                  <c:v>-1.0532952999999999E-2</c:v>
                </c:pt>
                <c:pt idx="5924">
                  <c:v>-2.1569610000000002E-3</c:v>
                </c:pt>
                <c:pt idx="5925">
                  <c:v>-8.8838389999999993E-3</c:v>
                </c:pt>
                <c:pt idx="5926">
                  <c:v>-4.5238989999999996E-3</c:v>
                </c:pt>
                <c:pt idx="5927" formatCode="0.00E+00">
                  <c:v>8.1771800000000002E-5</c:v>
                </c:pt>
                <c:pt idx="5928">
                  <c:v>-8.2727719999999994E-3</c:v>
                </c:pt>
                <c:pt idx="5929">
                  <c:v>-8.8141920000000002E-3</c:v>
                </c:pt>
                <c:pt idx="5930">
                  <c:v>-8.1591259999999992E-3</c:v>
                </c:pt>
                <c:pt idx="5931">
                  <c:v>-6.9710900000000001E-3</c:v>
                </c:pt>
                <c:pt idx="5932">
                  <c:v>-6.7721780000000002E-3</c:v>
                </c:pt>
                <c:pt idx="5933">
                  <c:v>-3.9865109999999999E-3</c:v>
                </c:pt>
                <c:pt idx="5934">
                  <c:v>-4.0377429999999999E-3</c:v>
                </c:pt>
                <c:pt idx="5935">
                  <c:v>-2.8031010000000001E-3</c:v>
                </c:pt>
                <c:pt idx="5936">
                  <c:v>-3.129663E-3</c:v>
                </c:pt>
                <c:pt idx="5937">
                  <c:v>-5.6189200000000003E-3</c:v>
                </c:pt>
                <c:pt idx="5938">
                  <c:v>-4.6040150000000004E-3</c:v>
                </c:pt>
                <c:pt idx="5939">
                  <c:v>-4.0759100000000003E-3</c:v>
                </c:pt>
                <c:pt idx="5940">
                  <c:v>-6.962017E-3</c:v>
                </c:pt>
                <c:pt idx="5941">
                  <c:v>-1.9227840000000001E-3</c:v>
                </c:pt>
                <c:pt idx="5942">
                  <c:v>-4.2347590000000003E-3</c:v>
                </c:pt>
                <c:pt idx="5943">
                  <c:v>-3.133009E-3</c:v>
                </c:pt>
                <c:pt idx="5944">
                  <c:v>-1.3494900000000001E-3</c:v>
                </c:pt>
                <c:pt idx="5945">
                  <c:v>-3.0616369999999999E-3</c:v>
                </c:pt>
                <c:pt idx="5946">
                  <c:v>-4.8980819999999998E-3</c:v>
                </c:pt>
                <c:pt idx="5947">
                  <c:v>-3.36783E-3</c:v>
                </c:pt>
                <c:pt idx="5948">
                  <c:v>8.4175899999999998E-4</c:v>
                </c:pt>
                <c:pt idx="5949">
                  <c:v>-6.8263500000000001E-4</c:v>
                </c:pt>
                <c:pt idx="5950">
                  <c:v>-3.130767E-3</c:v>
                </c:pt>
                <c:pt idx="5951">
                  <c:v>6.1736600000000005E-4</c:v>
                </c:pt>
                <c:pt idx="5952">
                  <c:v>-2.2005250000000001E-3</c:v>
                </c:pt>
                <c:pt idx="5953">
                  <c:v>-2.1179670000000001E-3</c:v>
                </c:pt>
                <c:pt idx="5954">
                  <c:v>2.907457E-3</c:v>
                </c:pt>
                <c:pt idx="5955">
                  <c:v>1.9990530000000002E-3</c:v>
                </c:pt>
                <c:pt idx="5956">
                  <c:v>1.1483730000000001E-3</c:v>
                </c:pt>
                <c:pt idx="5957">
                  <c:v>-2.3126710000000001E-3</c:v>
                </c:pt>
                <c:pt idx="5958">
                  <c:v>-6.6585020000000002E-3</c:v>
                </c:pt>
                <c:pt idx="5959">
                  <c:v>-8.2614579999999993E-3</c:v>
                </c:pt>
                <c:pt idx="5960">
                  <c:v>-7.1530789999999997E-3</c:v>
                </c:pt>
                <c:pt idx="5961">
                  <c:v>-6.5607909999999998E-3</c:v>
                </c:pt>
                <c:pt idx="5962">
                  <c:v>-4.7814210000000001E-3</c:v>
                </c:pt>
                <c:pt idx="5963">
                  <c:v>-1.0046223999999999E-2</c:v>
                </c:pt>
                <c:pt idx="5964">
                  <c:v>-1.0352E-2</c:v>
                </c:pt>
                <c:pt idx="5965">
                  <c:v>-9.5764860000000004E-3</c:v>
                </c:pt>
                <c:pt idx="5966">
                  <c:v>-1.4356147E-2</c:v>
                </c:pt>
                <c:pt idx="5967">
                  <c:v>-1.0633847E-2</c:v>
                </c:pt>
                <c:pt idx="5968">
                  <c:v>-9.7226650000000001E-3</c:v>
                </c:pt>
                <c:pt idx="5969">
                  <c:v>-1.5561113E-2</c:v>
                </c:pt>
                <c:pt idx="5970">
                  <c:v>-1.1981446E-2</c:v>
                </c:pt>
                <c:pt idx="5971">
                  <c:v>-1.0535350000000001E-2</c:v>
                </c:pt>
                <c:pt idx="5972">
                  <c:v>-1.3782724E-2</c:v>
                </c:pt>
                <c:pt idx="5973">
                  <c:v>-1.2782174E-2</c:v>
                </c:pt>
                <c:pt idx="5974">
                  <c:v>-1.2741290000000001E-2</c:v>
                </c:pt>
                <c:pt idx="5975">
                  <c:v>-7.5806170000000004E-3</c:v>
                </c:pt>
                <c:pt idx="5976">
                  <c:v>-9.8257459999999998E-3</c:v>
                </c:pt>
                <c:pt idx="5977">
                  <c:v>-8.2904329999999998E-3</c:v>
                </c:pt>
                <c:pt idx="5978">
                  <c:v>-6.1051940000000004E-3</c:v>
                </c:pt>
                <c:pt idx="5979">
                  <c:v>-6.1512670000000002E-3</c:v>
                </c:pt>
                <c:pt idx="5980">
                  <c:v>-8.2836779999999992E-3</c:v>
                </c:pt>
                <c:pt idx="5981">
                  <c:v>-6.2825789999999999E-3</c:v>
                </c:pt>
                <c:pt idx="5982">
                  <c:v>-2.879267E-3</c:v>
                </c:pt>
                <c:pt idx="5983">
                  <c:v>-3.2947200000000001E-3</c:v>
                </c:pt>
                <c:pt idx="5984">
                  <c:v>-5.9748960000000004E-3</c:v>
                </c:pt>
                <c:pt idx="5985">
                  <c:v>-8.3991719999999999E-3</c:v>
                </c:pt>
                <c:pt idx="5986">
                  <c:v>-2.6271630000000001E-3</c:v>
                </c:pt>
                <c:pt idx="5987">
                  <c:v>-9.3578900000000002E-4</c:v>
                </c:pt>
                <c:pt idx="5988">
                  <c:v>8.7385499999999999E-4</c:v>
                </c:pt>
                <c:pt idx="5989">
                  <c:v>6.85836E-4</c:v>
                </c:pt>
                <c:pt idx="5990">
                  <c:v>1.271756E-3</c:v>
                </c:pt>
                <c:pt idx="5991">
                  <c:v>4.2566280000000001E-3</c:v>
                </c:pt>
                <c:pt idx="5992">
                  <c:v>7.69362E-4</c:v>
                </c:pt>
                <c:pt idx="5993">
                  <c:v>2.9451999999999999E-4</c:v>
                </c:pt>
                <c:pt idx="5994">
                  <c:v>1.2128040000000001E-3</c:v>
                </c:pt>
                <c:pt idx="5995">
                  <c:v>6.4283389999999999E-3</c:v>
                </c:pt>
                <c:pt idx="5996" formatCode="0.00E+00">
                  <c:v>-2.9782100000000001E-5</c:v>
                </c:pt>
                <c:pt idx="5997">
                  <c:v>1.929505E-3</c:v>
                </c:pt>
                <c:pt idx="5998">
                  <c:v>-1.5596919999999999E-3</c:v>
                </c:pt>
                <c:pt idx="5999">
                  <c:v>4.3475000000000002E-4</c:v>
                </c:pt>
                <c:pt idx="6000">
                  <c:v>-7.5096600000000005E-4</c:v>
                </c:pt>
                <c:pt idx="6001">
                  <c:v>-4.3523590000000001E-3</c:v>
                </c:pt>
                <c:pt idx="6002">
                  <c:v>-3.1953400000000001E-4</c:v>
                </c:pt>
                <c:pt idx="6003">
                  <c:v>-5.5103009999999996E-3</c:v>
                </c:pt>
                <c:pt idx="6004">
                  <c:v>-5.5125469999999996E-3</c:v>
                </c:pt>
                <c:pt idx="6005">
                  <c:v>-7.4348160000000003E-3</c:v>
                </c:pt>
                <c:pt idx="6006">
                  <c:v>-1.0139240000000001E-2</c:v>
                </c:pt>
                <c:pt idx="6007">
                  <c:v>-1.0297964E-2</c:v>
                </c:pt>
                <c:pt idx="6008">
                  <c:v>-6.1951300000000001E-3</c:v>
                </c:pt>
                <c:pt idx="6009">
                  <c:v>-6.698468E-3</c:v>
                </c:pt>
                <c:pt idx="6010">
                  <c:v>-1.7073787999999999E-2</c:v>
                </c:pt>
                <c:pt idx="6011">
                  <c:v>-1.3272925E-2</c:v>
                </c:pt>
                <c:pt idx="6012">
                  <c:v>-8.0564390000000003E-3</c:v>
                </c:pt>
                <c:pt idx="6013">
                  <c:v>-1.3138548999999999E-2</c:v>
                </c:pt>
                <c:pt idx="6014">
                  <c:v>-6.131409E-3</c:v>
                </c:pt>
                <c:pt idx="6015">
                  <c:v>-5.3814630000000004E-3</c:v>
                </c:pt>
                <c:pt idx="6016">
                  <c:v>-9.3280010000000007E-3</c:v>
                </c:pt>
                <c:pt idx="6017">
                  <c:v>-3.0919430000000002E-3</c:v>
                </c:pt>
                <c:pt idx="6018">
                  <c:v>-1.2089746E-2</c:v>
                </c:pt>
                <c:pt idx="6019">
                  <c:v>-1.6316982000000001E-2</c:v>
                </c:pt>
                <c:pt idx="6020">
                  <c:v>-1.0955427E-2</c:v>
                </c:pt>
                <c:pt idx="6021">
                  <c:v>-1.1062486E-2</c:v>
                </c:pt>
                <c:pt idx="6022">
                  <c:v>-1.4245769E-2</c:v>
                </c:pt>
                <c:pt idx="6023">
                  <c:v>-1.0244102999999999E-2</c:v>
                </c:pt>
                <c:pt idx="6024">
                  <c:v>-1.1813842999999999E-2</c:v>
                </c:pt>
                <c:pt idx="6025">
                  <c:v>-1.1974963E-2</c:v>
                </c:pt>
                <c:pt idx="6026">
                  <c:v>-2.9554920000000001E-3</c:v>
                </c:pt>
                <c:pt idx="6027">
                  <c:v>-6.2301149999999996E-3</c:v>
                </c:pt>
                <c:pt idx="6028">
                  <c:v>-1.2293414000000001E-2</c:v>
                </c:pt>
                <c:pt idx="6029">
                  <c:v>-1.2018809999999999E-3</c:v>
                </c:pt>
                <c:pt idx="6030">
                  <c:v>-4.18546E-4</c:v>
                </c:pt>
                <c:pt idx="6031">
                  <c:v>-4.5049000000000001E-3</c:v>
                </c:pt>
                <c:pt idx="6032">
                  <c:v>-6.9441889999999999E-3</c:v>
                </c:pt>
                <c:pt idx="6033">
                  <c:v>-1.356611E-3</c:v>
                </c:pt>
                <c:pt idx="6034">
                  <c:v>-2.3220630000000001E-3</c:v>
                </c:pt>
                <c:pt idx="6035">
                  <c:v>-1.8139320000000001E-3</c:v>
                </c:pt>
                <c:pt idx="6036">
                  <c:v>-2.947641E-3</c:v>
                </c:pt>
                <c:pt idx="6037">
                  <c:v>-1.55321E-3</c:v>
                </c:pt>
                <c:pt idx="6038">
                  <c:v>-7.0799199999999995E-4</c:v>
                </c:pt>
                <c:pt idx="6039">
                  <c:v>-2.1375769999999999E-3</c:v>
                </c:pt>
                <c:pt idx="6040">
                  <c:v>-4.6644110000000003E-3</c:v>
                </c:pt>
                <c:pt idx="6041">
                  <c:v>-8.1566139999999995E-3</c:v>
                </c:pt>
                <c:pt idx="6042">
                  <c:v>-1.0563144E-2</c:v>
                </c:pt>
                <c:pt idx="6043">
                  <c:v>-6.4083459999999997E-3</c:v>
                </c:pt>
                <c:pt idx="6044">
                  <c:v>-1.0867076999999999E-2</c:v>
                </c:pt>
                <c:pt idx="6045">
                  <c:v>-1.3123040000000001E-2</c:v>
                </c:pt>
                <c:pt idx="6046">
                  <c:v>-6.7561019999999999E-3</c:v>
                </c:pt>
                <c:pt idx="6047">
                  <c:v>-7.4272180000000002E-3</c:v>
                </c:pt>
                <c:pt idx="6048">
                  <c:v>-9.4486819999999999E-3</c:v>
                </c:pt>
                <c:pt idx="6049">
                  <c:v>-1.0610087000000001E-2</c:v>
                </c:pt>
                <c:pt idx="6050">
                  <c:v>-1.3913178999999999E-2</c:v>
                </c:pt>
                <c:pt idx="6051">
                  <c:v>-1.1481180000000001E-2</c:v>
                </c:pt>
                <c:pt idx="6052">
                  <c:v>-8.6261289999999997E-3</c:v>
                </c:pt>
                <c:pt idx="6053">
                  <c:v>-1.27511E-2</c:v>
                </c:pt>
                <c:pt idx="6054">
                  <c:v>-1.4766902E-2</c:v>
                </c:pt>
                <c:pt idx="6055">
                  <c:v>-1.3759428000000001E-2</c:v>
                </c:pt>
                <c:pt idx="6056">
                  <c:v>-1.1929318E-2</c:v>
                </c:pt>
                <c:pt idx="6057">
                  <c:v>-1.2149828E-2</c:v>
                </c:pt>
                <c:pt idx="6058">
                  <c:v>-1.7043737999999999E-2</c:v>
                </c:pt>
                <c:pt idx="6059">
                  <c:v>-9.3450709999999999E-3</c:v>
                </c:pt>
                <c:pt idx="6060">
                  <c:v>-1.516052E-2</c:v>
                </c:pt>
                <c:pt idx="6061">
                  <c:v>-1.4966108000000001E-2</c:v>
                </c:pt>
                <c:pt idx="6062">
                  <c:v>-1.0064254999999999E-2</c:v>
                </c:pt>
                <c:pt idx="6063">
                  <c:v>-2.1193871E-2</c:v>
                </c:pt>
                <c:pt idx="6064">
                  <c:v>-2.1487473999999999E-2</c:v>
                </c:pt>
                <c:pt idx="6065">
                  <c:v>-1.5483378000000001E-2</c:v>
                </c:pt>
                <c:pt idx="6066">
                  <c:v>-1.5772112000000001E-2</c:v>
                </c:pt>
                <c:pt idx="6067">
                  <c:v>-1.9261917E-2</c:v>
                </c:pt>
                <c:pt idx="6068">
                  <c:v>-1.7082606E-2</c:v>
                </c:pt>
                <c:pt idx="6069">
                  <c:v>-2.1576690999999999E-2</c:v>
                </c:pt>
                <c:pt idx="6070">
                  <c:v>-1.4743592E-2</c:v>
                </c:pt>
                <c:pt idx="6071">
                  <c:v>-1.6698886E-2</c:v>
                </c:pt>
                <c:pt idx="6072">
                  <c:v>-1.6712509E-2</c:v>
                </c:pt>
                <c:pt idx="6073">
                  <c:v>-1.9798580999999999E-2</c:v>
                </c:pt>
                <c:pt idx="6074">
                  <c:v>-1.4381332E-2</c:v>
                </c:pt>
                <c:pt idx="6075">
                  <c:v>-1.737872E-2</c:v>
                </c:pt>
                <c:pt idx="6076">
                  <c:v>-1.8393916999999999E-2</c:v>
                </c:pt>
                <c:pt idx="6077">
                  <c:v>-1.2881174E-2</c:v>
                </c:pt>
                <c:pt idx="6078">
                  <c:v>-1.4906076000000001E-2</c:v>
                </c:pt>
                <c:pt idx="6079">
                  <c:v>-1.2362758E-2</c:v>
                </c:pt>
                <c:pt idx="6080">
                  <c:v>-2.4007961000000001E-2</c:v>
                </c:pt>
                <c:pt idx="6081">
                  <c:v>-1.7500794E-2</c:v>
                </c:pt>
                <c:pt idx="6082">
                  <c:v>-1.0918986E-2</c:v>
                </c:pt>
                <c:pt idx="6083">
                  <c:v>-1.6611491999999999E-2</c:v>
                </c:pt>
                <c:pt idx="6084">
                  <c:v>-2.0570680000000001E-2</c:v>
                </c:pt>
                <c:pt idx="6085">
                  <c:v>-2.1451654000000001E-2</c:v>
                </c:pt>
                <c:pt idx="6086">
                  <c:v>-1.8454714000000001E-2</c:v>
                </c:pt>
                <c:pt idx="6087">
                  <c:v>-1.6935647000000002E-2</c:v>
                </c:pt>
                <c:pt idx="6088">
                  <c:v>-2.2462880000000001E-2</c:v>
                </c:pt>
                <c:pt idx="6089">
                  <c:v>-2.1915068999999999E-2</c:v>
                </c:pt>
                <c:pt idx="6090">
                  <c:v>-1.8174427E-2</c:v>
                </c:pt>
                <c:pt idx="6091">
                  <c:v>-1.7570423000000002E-2</c:v>
                </c:pt>
                <c:pt idx="6092">
                  <c:v>-2.2681007E-2</c:v>
                </c:pt>
                <c:pt idx="6093">
                  <c:v>-1.9641275E-2</c:v>
                </c:pt>
                <c:pt idx="6094">
                  <c:v>-2.034298E-2</c:v>
                </c:pt>
                <c:pt idx="6095">
                  <c:v>-1.5491764E-2</c:v>
                </c:pt>
                <c:pt idx="6096">
                  <c:v>-1.9850916999999999E-2</c:v>
                </c:pt>
                <c:pt idx="6097">
                  <c:v>-2.6085112000000001E-2</c:v>
                </c:pt>
                <c:pt idx="6098">
                  <c:v>-1.489325E-2</c:v>
                </c:pt>
                <c:pt idx="6099">
                  <c:v>-1.5263694E-2</c:v>
                </c:pt>
                <c:pt idx="6100">
                  <c:v>-2.1791497E-2</c:v>
                </c:pt>
                <c:pt idx="6101">
                  <c:v>-2.6421137000000001E-2</c:v>
                </c:pt>
                <c:pt idx="6102">
                  <c:v>-1.1940153E-2</c:v>
                </c:pt>
                <c:pt idx="6103">
                  <c:v>-1.6202009999999999E-2</c:v>
                </c:pt>
                <c:pt idx="6104">
                  <c:v>-1.8001857999999999E-2</c:v>
                </c:pt>
                <c:pt idx="6105">
                  <c:v>-2.1967571000000002E-2</c:v>
                </c:pt>
                <c:pt idx="6106">
                  <c:v>-1.7361946E-2</c:v>
                </c:pt>
                <c:pt idx="6107">
                  <c:v>-1.5663382E-2</c:v>
                </c:pt>
                <c:pt idx="6108">
                  <c:v>-1.9960575000000001E-2</c:v>
                </c:pt>
                <c:pt idx="6109">
                  <c:v>-2.1445820000000001E-2</c:v>
                </c:pt>
                <c:pt idx="6110">
                  <c:v>-1.6870717E-2</c:v>
                </c:pt>
                <c:pt idx="6111">
                  <c:v>-2.0504333E-2</c:v>
                </c:pt>
                <c:pt idx="6112">
                  <c:v>-1.6750426999999998E-2</c:v>
                </c:pt>
                <c:pt idx="6113">
                  <c:v>-1.9476172E-2</c:v>
                </c:pt>
                <c:pt idx="6114">
                  <c:v>-1.3326276E-2</c:v>
                </c:pt>
                <c:pt idx="6115">
                  <c:v>-1.8974843000000002E-2</c:v>
                </c:pt>
                <c:pt idx="6116">
                  <c:v>-2.0750604999999998E-2</c:v>
                </c:pt>
                <c:pt idx="6117">
                  <c:v>-2.2833196E-2</c:v>
                </c:pt>
                <c:pt idx="6118">
                  <c:v>-1.8867141E-2</c:v>
                </c:pt>
                <c:pt idx="6119">
                  <c:v>-2.3121006999999999E-2</c:v>
                </c:pt>
                <c:pt idx="6120">
                  <c:v>-2.3014831999999999E-2</c:v>
                </c:pt>
                <c:pt idx="6121">
                  <c:v>-1.781874E-2</c:v>
                </c:pt>
                <c:pt idx="6122">
                  <c:v>-2.0292852E-2</c:v>
                </c:pt>
                <c:pt idx="6123">
                  <c:v>-2.0638796000000001E-2</c:v>
                </c:pt>
                <c:pt idx="6124">
                  <c:v>-2.2075567000000001E-2</c:v>
                </c:pt>
                <c:pt idx="6125">
                  <c:v>-1.9074718000000001E-2</c:v>
                </c:pt>
                <c:pt idx="6126">
                  <c:v>-1.4470202E-2</c:v>
                </c:pt>
                <c:pt idx="6127">
                  <c:v>-2.466931E-2</c:v>
                </c:pt>
                <c:pt idx="6128">
                  <c:v>-1.6170364E-2</c:v>
                </c:pt>
                <c:pt idx="6129">
                  <c:v>-1.8072659000000001E-2</c:v>
                </c:pt>
                <c:pt idx="6130">
                  <c:v>-1.9326743E-2</c:v>
                </c:pt>
                <c:pt idx="6131">
                  <c:v>-2.1464259999999999E-2</c:v>
                </c:pt>
                <c:pt idx="6132">
                  <c:v>-2.1360047E-2</c:v>
                </c:pt>
                <c:pt idx="6133">
                  <c:v>-1.2832339999999999E-2</c:v>
                </c:pt>
                <c:pt idx="6134">
                  <c:v>-1.7163152000000001E-2</c:v>
                </c:pt>
                <c:pt idx="6135">
                  <c:v>-1.7135989000000001E-2</c:v>
                </c:pt>
                <c:pt idx="6136">
                  <c:v>-1.3966917000000001E-2</c:v>
                </c:pt>
                <c:pt idx="6137">
                  <c:v>-1.3773837000000001E-2</c:v>
                </c:pt>
                <c:pt idx="6138">
                  <c:v>-1.6301093999999999E-2</c:v>
                </c:pt>
                <c:pt idx="6139">
                  <c:v>-1.6453959000000001E-2</c:v>
                </c:pt>
                <c:pt idx="6140">
                  <c:v>-1.2117604000000001E-2</c:v>
                </c:pt>
                <c:pt idx="6141">
                  <c:v>-1.1192954E-2</c:v>
                </c:pt>
                <c:pt idx="6142">
                  <c:v>-1.9340019999999999E-2</c:v>
                </c:pt>
                <c:pt idx="6143">
                  <c:v>-1.7066747E-2</c:v>
                </c:pt>
                <c:pt idx="6144">
                  <c:v>-1.0383859E-2</c:v>
                </c:pt>
                <c:pt idx="6145">
                  <c:v>-1.2109322E-2</c:v>
                </c:pt>
                <c:pt idx="6146">
                  <c:v>-1.2961665000000001E-2</c:v>
                </c:pt>
                <c:pt idx="6147">
                  <c:v>-1.2394410999999999E-2</c:v>
                </c:pt>
                <c:pt idx="6148">
                  <c:v>-1.6207999000000001E-2</c:v>
                </c:pt>
                <c:pt idx="6149">
                  <c:v>-1.3871339999999999E-2</c:v>
                </c:pt>
                <c:pt idx="6150">
                  <c:v>-8.5111389999999992E-3</c:v>
                </c:pt>
                <c:pt idx="6151">
                  <c:v>-8.8605449999999992E-3</c:v>
                </c:pt>
                <c:pt idx="6152">
                  <c:v>-1.5360913E-2</c:v>
                </c:pt>
                <c:pt idx="6153">
                  <c:v>-1.2085491E-2</c:v>
                </c:pt>
                <c:pt idx="6154">
                  <c:v>-1.1073690000000001E-2</c:v>
                </c:pt>
                <c:pt idx="6155">
                  <c:v>-7.237673E-3</c:v>
                </c:pt>
                <c:pt idx="6156">
                  <c:v>-1.6360019999999999E-2</c:v>
                </c:pt>
                <c:pt idx="6157">
                  <c:v>-1.0904799999999999E-2</c:v>
                </c:pt>
                <c:pt idx="6158">
                  <c:v>-7.4573240000000004E-3</c:v>
                </c:pt>
                <c:pt idx="6159">
                  <c:v>-1.0338864999999999E-2</c:v>
                </c:pt>
                <c:pt idx="6160">
                  <c:v>-1.1919088E-2</c:v>
                </c:pt>
                <c:pt idx="6161">
                  <c:v>-1.1836796E-2</c:v>
                </c:pt>
                <c:pt idx="6162">
                  <c:v>-1.5576335E-2</c:v>
                </c:pt>
                <c:pt idx="6163">
                  <c:v>-6.3924239999999998E-3</c:v>
                </c:pt>
                <c:pt idx="6164">
                  <c:v>-1.3079032000000001E-2</c:v>
                </c:pt>
                <c:pt idx="6165">
                  <c:v>-1.3390888E-2</c:v>
                </c:pt>
                <c:pt idx="6166">
                  <c:v>-8.9011430000000002E-3</c:v>
                </c:pt>
                <c:pt idx="6167">
                  <c:v>-1.5163299999999999E-2</c:v>
                </c:pt>
                <c:pt idx="6168">
                  <c:v>-2.2269210000000001E-2</c:v>
                </c:pt>
                <c:pt idx="6169">
                  <c:v>-1.3681049000000001E-2</c:v>
                </c:pt>
                <c:pt idx="6170">
                  <c:v>-1.1876596E-2</c:v>
                </c:pt>
                <c:pt idx="6171">
                  <c:v>-1.3280615000000001E-2</c:v>
                </c:pt>
                <c:pt idx="6172">
                  <c:v>-1.7220157999999999E-2</c:v>
                </c:pt>
                <c:pt idx="6173">
                  <c:v>-1.537645E-2</c:v>
                </c:pt>
                <c:pt idx="6174">
                  <c:v>-1.4084012E-2</c:v>
                </c:pt>
                <c:pt idx="6175">
                  <c:v>-1.9379973000000002E-2</c:v>
                </c:pt>
                <c:pt idx="6176">
                  <c:v>-1.7742718000000001E-2</c:v>
                </c:pt>
                <c:pt idx="6177">
                  <c:v>-1.437808E-2</c:v>
                </c:pt>
                <c:pt idx="6178">
                  <c:v>-1.1543665999999999E-2</c:v>
                </c:pt>
                <c:pt idx="6179">
                  <c:v>-1.4260356E-2</c:v>
                </c:pt>
                <c:pt idx="6180">
                  <c:v>-1.4310665E-2</c:v>
                </c:pt>
                <c:pt idx="6181">
                  <c:v>-1.3406787999999999E-2</c:v>
                </c:pt>
                <c:pt idx="6182">
                  <c:v>-9.4173980000000004E-3</c:v>
                </c:pt>
                <c:pt idx="6183">
                  <c:v>-9.8749300000000005E-3</c:v>
                </c:pt>
                <c:pt idx="6184">
                  <c:v>-6.8311320000000002E-3</c:v>
                </c:pt>
                <c:pt idx="6185">
                  <c:v>-6.0614789999999998E-3</c:v>
                </c:pt>
                <c:pt idx="6186">
                  <c:v>-3.0902350000000002E-3</c:v>
                </c:pt>
                <c:pt idx="6187">
                  <c:v>-9.2418710000000005E-3</c:v>
                </c:pt>
                <c:pt idx="6188">
                  <c:v>-3.0691780000000001E-3</c:v>
                </c:pt>
                <c:pt idx="6189">
                  <c:v>-1.102699E-3</c:v>
                </c:pt>
                <c:pt idx="6190">
                  <c:v>-5.0167659999999998E-3</c:v>
                </c:pt>
                <c:pt idx="6191">
                  <c:v>-3.9791990000000001E-3</c:v>
                </c:pt>
                <c:pt idx="6192">
                  <c:v>3.781169E-3</c:v>
                </c:pt>
                <c:pt idx="6193">
                  <c:v>-3.4101650000000002E-3</c:v>
                </c:pt>
                <c:pt idx="6194">
                  <c:v>-8.5424209999999997E-3</c:v>
                </c:pt>
                <c:pt idx="6195">
                  <c:v>-1.649895E-3</c:v>
                </c:pt>
                <c:pt idx="6196">
                  <c:v>-3.0034290000000002E-3</c:v>
                </c:pt>
                <c:pt idx="6197">
                  <c:v>-4.7272929999999996E-3</c:v>
                </c:pt>
                <c:pt idx="6198" formatCode="0.00E+00">
                  <c:v>7.8381199999999994E-5</c:v>
                </c:pt>
                <c:pt idx="6199">
                  <c:v>-1.8337679999999999E-3</c:v>
                </c:pt>
                <c:pt idx="6200">
                  <c:v>-4.4644139999999999E-3</c:v>
                </c:pt>
                <c:pt idx="6201">
                  <c:v>-3.428178E-3</c:v>
                </c:pt>
                <c:pt idx="6202">
                  <c:v>-4.0889339999999998E-3</c:v>
                </c:pt>
                <c:pt idx="6203">
                  <c:v>-3.1656150000000001E-3</c:v>
                </c:pt>
                <c:pt idx="6204">
                  <c:v>-1.52983E-3</c:v>
                </c:pt>
                <c:pt idx="6205">
                  <c:v>-4.6675659999999997E-3</c:v>
                </c:pt>
                <c:pt idx="6206">
                  <c:v>-8.1108659999999996E-3</c:v>
                </c:pt>
                <c:pt idx="6207">
                  <c:v>-9.3881180000000009E-3</c:v>
                </c:pt>
                <c:pt idx="6208">
                  <c:v>-2.3299869999999999E-3</c:v>
                </c:pt>
                <c:pt idx="6209">
                  <c:v>-2.573933E-3</c:v>
                </c:pt>
                <c:pt idx="6210">
                  <c:v>-6.1997809999999997E-3</c:v>
                </c:pt>
                <c:pt idx="6211">
                  <c:v>-6.0314799999999997E-4</c:v>
                </c:pt>
                <c:pt idx="6212">
                  <c:v>-5.6474990000000003E-3</c:v>
                </c:pt>
                <c:pt idx="6213">
                  <c:v>-8.0675139999999996E-3</c:v>
                </c:pt>
                <c:pt idx="6214">
                  <c:v>-3.7882969999999999E-3</c:v>
                </c:pt>
                <c:pt idx="6215">
                  <c:v>-5.7499819999999998E-3</c:v>
                </c:pt>
                <c:pt idx="6216">
                  <c:v>-2.0591440000000002E-3</c:v>
                </c:pt>
                <c:pt idx="6217">
                  <c:v>-3.5675580000000002E-3</c:v>
                </c:pt>
                <c:pt idx="6218">
                  <c:v>-1.0038071000000001E-2</c:v>
                </c:pt>
                <c:pt idx="6219">
                  <c:v>-6.4244280000000003E-3</c:v>
                </c:pt>
                <c:pt idx="6220">
                  <c:v>-5.5902540000000002E-3</c:v>
                </c:pt>
                <c:pt idx="6221">
                  <c:v>-1.630933E-3</c:v>
                </c:pt>
                <c:pt idx="6222">
                  <c:v>-4.6399800000000001E-3</c:v>
                </c:pt>
                <c:pt idx="6223">
                  <c:v>-1.5736159999999999E-3</c:v>
                </c:pt>
                <c:pt idx="6224">
                  <c:v>-1.0747913E-2</c:v>
                </c:pt>
                <c:pt idx="6225">
                  <c:v>-6.1819249999999996E-3</c:v>
                </c:pt>
                <c:pt idx="6226">
                  <c:v>-5.3301169999999997E-3</c:v>
                </c:pt>
                <c:pt idx="6227">
                  <c:v>-3.9075200000000002E-4</c:v>
                </c:pt>
                <c:pt idx="6228">
                  <c:v>-9.0875500000000002E-4</c:v>
                </c:pt>
                <c:pt idx="6229">
                  <c:v>-8.7403120000000001E-3</c:v>
                </c:pt>
                <c:pt idx="6230">
                  <c:v>-4.0568069999999999E-3</c:v>
                </c:pt>
                <c:pt idx="6231">
                  <c:v>-5.5082289999999999E-3</c:v>
                </c:pt>
                <c:pt idx="6232">
                  <c:v>-1.0760951E-2</c:v>
                </c:pt>
                <c:pt idx="6233">
                  <c:v>-8.4149729999999992E-3</c:v>
                </c:pt>
                <c:pt idx="6234">
                  <c:v>-3.7165380000000001E-3</c:v>
                </c:pt>
                <c:pt idx="6235">
                  <c:v>-4.7346649999999999E-3</c:v>
                </c:pt>
                <c:pt idx="6236">
                  <c:v>-4.6893070000000002E-3</c:v>
                </c:pt>
                <c:pt idx="6237">
                  <c:v>-9.0196070000000007E-3</c:v>
                </c:pt>
                <c:pt idx="6238">
                  <c:v>-7.0505639999999996E-3</c:v>
                </c:pt>
                <c:pt idx="6239">
                  <c:v>-5.8129920000000003E-3</c:v>
                </c:pt>
                <c:pt idx="6240">
                  <c:v>-4.983164E-3</c:v>
                </c:pt>
                <c:pt idx="6241">
                  <c:v>-2.6198749999999998E-3</c:v>
                </c:pt>
                <c:pt idx="6242">
                  <c:v>-3.7840489999999998E-3</c:v>
                </c:pt>
                <c:pt idx="6243">
                  <c:v>-5.1774150000000003E-3</c:v>
                </c:pt>
                <c:pt idx="6244">
                  <c:v>-1.082068E-3</c:v>
                </c:pt>
                <c:pt idx="6245">
                  <c:v>-7.00703E-4</c:v>
                </c:pt>
                <c:pt idx="6246">
                  <c:v>-3.1404390000000001E-3</c:v>
                </c:pt>
                <c:pt idx="6247">
                  <c:v>-1.8200429999999999E-3</c:v>
                </c:pt>
                <c:pt idx="6248">
                  <c:v>-1.7345430000000001E-3</c:v>
                </c:pt>
                <c:pt idx="6249">
                  <c:v>1.121964E-3</c:v>
                </c:pt>
                <c:pt idx="6250">
                  <c:v>-2.6808829999999998E-3</c:v>
                </c:pt>
                <c:pt idx="6251">
                  <c:v>-6.1773460000000002E-3</c:v>
                </c:pt>
                <c:pt idx="6252">
                  <c:v>-1.1469360000000001E-3</c:v>
                </c:pt>
                <c:pt idx="6253">
                  <c:v>1.71543E-3</c:v>
                </c:pt>
                <c:pt idx="6254">
                  <c:v>-3.97465E-4</c:v>
                </c:pt>
                <c:pt idx="6255">
                  <c:v>1.004956E-3</c:v>
                </c:pt>
                <c:pt idx="6256">
                  <c:v>3.4841030000000001E-3</c:v>
                </c:pt>
                <c:pt idx="6257">
                  <c:v>-3.836927E-3</c:v>
                </c:pt>
                <c:pt idx="6258">
                  <c:v>1.7103909999999999E-3</c:v>
                </c:pt>
                <c:pt idx="6259">
                  <c:v>2.822527E-3</c:v>
                </c:pt>
                <c:pt idx="6260">
                  <c:v>4.3254300000000002E-4</c:v>
                </c:pt>
                <c:pt idx="6261">
                  <c:v>-5.5622329999999998E-3</c:v>
                </c:pt>
                <c:pt idx="6262">
                  <c:v>-5.4051299999999995E-4</c:v>
                </c:pt>
                <c:pt idx="6263">
                  <c:v>-1.2819369999999999E-3</c:v>
                </c:pt>
                <c:pt idx="6264">
                  <c:v>-4.1955200000000003E-3</c:v>
                </c:pt>
                <c:pt idx="6265">
                  <c:v>-4.812574E-3</c:v>
                </c:pt>
                <c:pt idx="6266">
                  <c:v>-7.8434000000000002E-4</c:v>
                </c:pt>
                <c:pt idx="6267">
                  <c:v>-5.5218369999999999E-3</c:v>
                </c:pt>
                <c:pt idx="6268">
                  <c:v>-9.8155940000000004E-3</c:v>
                </c:pt>
                <c:pt idx="6269">
                  <c:v>-2.3579450000000002E-3</c:v>
                </c:pt>
                <c:pt idx="6270">
                  <c:v>-5.9962199999999996E-4</c:v>
                </c:pt>
                <c:pt idx="6271">
                  <c:v>-5.2732029999999997E-3</c:v>
                </c:pt>
                <c:pt idx="6272">
                  <c:v>-4.2578440000000002E-3</c:v>
                </c:pt>
                <c:pt idx="6273">
                  <c:v>-2.0625999999999999E-3</c:v>
                </c:pt>
                <c:pt idx="6274">
                  <c:v>1.1956359999999999E-3</c:v>
                </c:pt>
                <c:pt idx="6275">
                  <c:v>-1.8014859999999999E-3</c:v>
                </c:pt>
                <c:pt idx="6276">
                  <c:v>-3.4238600000000002E-4</c:v>
                </c:pt>
                <c:pt idx="6277">
                  <c:v>1.1098359999999999E-3</c:v>
                </c:pt>
                <c:pt idx="6278">
                  <c:v>-2.9596430000000001E-3</c:v>
                </c:pt>
                <c:pt idx="6279">
                  <c:v>1.562405E-3</c:v>
                </c:pt>
                <c:pt idx="6280">
                  <c:v>-1.18764E-4</c:v>
                </c:pt>
                <c:pt idx="6281">
                  <c:v>-2.7875180000000001E-3</c:v>
                </c:pt>
                <c:pt idx="6282">
                  <c:v>3.4420969999999999E-3</c:v>
                </c:pt>
                <c:pt idx="6283">
                  <c:v>2.0127779999999998E-3</c:v>
                </c:pt>
                <c:pt idx="6284">
                  <c:v>1.6118739999999999E-3</c:v>
                </c:pt>
                <c:pt idx="6285">
                  <c:v>-1.0419660000000001E-3</c:v>
                </c:pt>
                <c:pt idx="6286">
                  <c:v>-3.8408359999999998E-3</c:v>
                </c:pt>
                <c:pt idx="6287">
                  <c:v>-4.2802580000000003E-3</c:v>
                </c:pt>
                <c:pt idx="6288" formatCode="0.00E+00">
                  <c:v>9.9602299999999993E-5</c:v>
                </c:pt>
                <c:pt idx="6289">
                  <c:v>-1.478587E-3</c:v>
                </c:pt>
                <c:pt idx="6290">
                  <c:v>9.5609899999999997E-4</c:v>
                </c:pt>
                <c:pt idx="6291">
                  <c:v>1.834942E-3</c:v>
                </c:pt>
                <c:pt idx="6292">
                  <c:v>-4.152836E-3</c:v>
                </c:pt>
                <c:pt idx="6293">
                  <c:v>-5.2977299999999996E-3</c:v>
                </c:pt>
                <c:pt idx="6294">
                  <c:v>-2.521892E-3</c:v>
                </c:pt>
                <c:pt idx="6295">
                  <c:v>1.159396E-3</c:v>
                </c:pt>
                <c:pt idx="6296">
                  <c:v>6.8915399999999998E-4</c:v>
                </c:pt>
                <c:pt idx="6297">
                  <c:v>-5.1160040000000004E-3</c:v>
                </c:pt>
                <c:pt idx="6298">
                  <c:v>-3.5998800000000002E-3</c:v>
                </c:pt>
                <c:pt idx="6299">
                  <c:v>-1.1558969999999999E-3</c:v>
                </c:pt>
                <c:pt idx="6300">
                  <c:v>-3.2566700000000001E-3</c:v>
                </c:pt>
                <c:pt idx="6301">
                  <c:v>2.3499999999999999E-4</c:v>
                </c:pt>
                <c:pt idx="6302">
                  <c:v>-3.475971E-3</c:v>
                </c:pt>
                <c:pt idx="6303">
                  <c:v>1.0189120000000001E-3</c:v>
                </c:pt>
                <c:pt idx="6304">
                  <c:v>-3.270121E-3</c:v>
                </c:pt>
                <c:pt idx="6305">
                  <c:v>-2.9252420000000002E-3</c:v>
                </c:pt>
                <c:pt idx="6306">
                  <c:v>-5.3621659999999998E-3</c:v>
                </c:pt>
                <c:pt idx="6307">
                  <c:v>-7.7915010000000002E-3</c:v>
                </c:pt>
                <c:pt idx="6308">
                  <c:v>-1.18972E-4</c:v>
                </c:pt>
                <c:pt idx="6309">
                  <c:v>-4.9904260000000001E-3</c:v>
                </c:pt>
                <c:pt idx="6310">
                  <c:v>-4.7734129999999998E-3</c:v>
                </c:pt>
                <c:pt idx="6311">
                  <c:v>-5.4629049999999997E-3</c:v>
                </c:pt>
                <c:pt idx="6312">
                  <c:v>-7.6432480000000001E-3</c:v>
                </c:pt>
                <c:pt idx="6313">
                  <c:v>-2.10334E-3</c:v>
                </c:pt>
                <c:pt idx="6314">
                  <c:v>-6.5912900000000005E-4</c:v>
                </c:pt>
                <c:pt idx="6315">
                  <c:v>-2.3105550000000002E-3</c:v>
                </c:pt>
                <c:pt idx="6316">
                  <c:v>-3.7075810000000002E-3</c:v>
                </c:pt>
                <c:pt idx="6317">
                  <c:v>-3.217293E-3</c:v>
                </c:pt>
                <c:pt idx="6318">
                  <c:v>-1.846309E-3</c:v>
                </c:pt>
                <c:pt idx="6319">
                  <c:v>-2.4258130000000002E-3</c:v>
                </c:pt>
                <c:pt idx="6320">
                  <c:v>-2.5539590000000002E-3</c:v>
                </c:pt>
                <c:pt idx="6321">
                  <c:v>-1.6519460000000001E-3</c:v>
                </c:pt>
                <c:pt idx="6322">
                  <c:v>-1.9644850000000002E-3</c:v>
                </c:pt>
                <c:pt idx="6323">
                  <c:v>3.8039219999999999E-3</c:v>
                </c:pt>
                <c:pt idx="6324">
                  <c:v>-4.4863120000000001E-3</c:v>
                </c:pt>
                <c:pt idx="6325">
                  <c:v>-3.0061269999999999E-3</c:v>
                </c:pt>
                <c:pt idx="6326">
                  <c:v>-6.8081399999999996E-4</c:v>
                </c:pt>
                <c:pt idx="6327">
                  <c:v>2.3176389999999998E-3</c:v>
                </c:pt>
                <c:pt idx="6328">
                  <c:v>5.2800799999999995E-4</c:v>
                </c:pt>
                <c:pt idx="6329">
                  <c:v>-1.8808220000000001E-3</c:v>
                </c:pt>
                <c:pt idx="6330">
                  <c:v>1.181306E-3</c:v>
                </c:pt>
                <c:pt idx="6331">
                  <c:v>7.2670500000000002E-4</c:v>
                </c:pt>
                <c:pt idx="6332">
                  <c:v>2.7422179999999998E-3</c:v>
                </c:pt>
                <c:pt idx="6333">
                  <c:v>2.930504E-3</c:v>
                </c:pt>
                <c:pt idx="6334">
                  <c:v>8.9971300000000001E-4</c:v>
                </c:pt>
                <c:pt idx="6335">
                  <c:v>-1.733088E-3</c:v>
                </c:pt>
                <c:pt idx="6336">
                  <c:v>1.8119169999999999E-3</c:v>
                </c:pt>
                <c:pt idx="6337">
                  <c:v>2.493154E-3</c:v>
                </c:pt>
                <c:pt idx="6338">
                  <c:v>4.0643099999999998E-3</c:v>
                </c:pt>
                <c:pt idx="6339">
                  <c:v>-1.350162E-3</c:v>
                </c:pt>
                <c:pt idx="6340">
                  <c:v>1.1347250000000001E-3</c:v>
                </c:pt>
                <c:pt idx="6341">
                  <c:v>2.4375429999999999E-3</c:v>
                </c:pt>
                <c:pt idx="6342">
                  <c:v>1.539489E-3</c:v>
                </c:pt>
                <c:pt idx="6343">
                  <c:v>3.5278399999999998E-4</c:v>
                </c:pt>
                <c:pt idx="6344">
                  <c:v>-4.2884389999999998E-3</c:v>
                </c:pt>
                <c:pt idx="6345">
                  <c:v>-4.8864100000000005E-4</c:v>
                </c:pt>
                <c:pt idx="6346">
                  <c:v>-2.3358839999999999E-3</c:v>
                </c:pt>
                <c:pt idx="6347">
                  <c:v>2.5171939999999999E-3</c:v>
                </c:pt>
                <c:pt idx="6348">
                  <c:v>-4.0541559999999997E-3</c:v>
                </c:pt>
                <c:pt idx="6349">
                  <c:v>-1.704182E-3</c:v>
                </c:pt>
                <c:pt idx="6350">
                  <c:v>-4.7108410000000003E-3</c:v>
                </c:pt>
                <c:pt idx="6351">
                  <c:v>-6.2182399999999999E-4</c:v>
                </c:pt>
                <c:pt idx="6352">
                  <c:v>9.9363800000000003E-4</c:v>
                </c:pt>
                <c:pt idx="6353">
                  <c:v>-4.5153770000000001E-3</c:v>
                </c:pt>
                <c:pt idx="6354">
                  <c:v>-3.3927940000000002E-3</c:v>
                </c:pt>
                <c:pt idx="6355">
                  <c:v>-4.8309010000000003E-3</c:v>
                </c:pt>
                <c:pt idx="6356">
                  <c:v>-3.2260309999999999E-3</c:v>
                </c:pt>
                <c:pt idx="6357">
                  <c:v>-7.3089239999999996E-3</c:v>
                </c:pt>
                <c:pt idx="6358">
                  <c:v>-8.2014399999999997E-4</c:v>
                </c:pt>
                <c:pt idx="6359">
                  <c:v>-4.285184E-3</c:v>
                </c:pt>
                <c:pt idx="6360">
                  <c:v>-1.5395020000000001E-3</c:v>
                </c:pt>
                <c:pt idx="6361">
                  <c:v>-7.4953950000000002E-3</c:v>
                </c:pt>
                <c:pt idx="6362">
                  <c:v>-5.7005199999999997E-3</c:v>
                </c:pt>
                <c:pt idx="6363">
                  <c:v>-2.0261569999999998E-3</c:v>
                </c:pt>
                <c:pt idx="6364">
                  <c:v>-3.9188549999999997E-3</c:v>
                </c:pt>
                <c:pt idx="6365">
                  <c:v>-1.2109519999999999E-3</c:v>
                </c:pt>
                <c:pt idx="6366">
                  <c:v>-2.5288160000000001E-3</c:v>
                </c:pt>
                <c:pt idx="6367">
                  <c:v>-2.4220230000000001E-3</c:v>
                </c:pt>
                <c:pt idx="6368">
                  <c:v>-1.176535E-3</c:v>
                </c:pt>
                <c:pt idx="6369">
                  <c:v>-4.0759180000000004E-3</c:v>
                </c:pt>
                <c:pt idx="6370">
                  <c:v>1.945488E-3</c:v>
                </c:pt>
                <c:pt idx="6371">
                  <c:v>-1.7845350000000001E-3</c:v>
                </c:pt>
                <c:pt idx="6372">
                  <c:v>-2.8821210000000001E-3</c:v>
                </c:pt>
                <c:pt idx="6373">
                  <c:v>2.9086559999999999E-3</c:v>
                </c:pt>
                <c:pt idx="6374">
                  <c:v>-4.5093999999999999E-4</c:v>
                </c:pt>
                <c:pt idx="6375">
                  <c:v>6.6812100000000004E-4</c:v>
                </c:pt>
                <c:pt idx="6376">
                  <c:v>-1.9187360000000001E-3</c:v>
                </c:pt>
                <c:pt idx="6377">
                  <c:v>8.6373500000000002E-4</c:v>
                </c:pt>
                <c:pt idx="6378">
                  <c:v>4.9289310000000001E-3</c:v>
                </c:pt>
                <c:pt idx="6379">
                  <c:v>2.0218240000000002E-3</c:v>
                </c:pt>
                <c:pt idx="6380">
                  <c:v>-5.0195700000000003E-4</c:v>
                </c:pt>
                <c:pt idx="6381">
                  <c:v>-2.037269E-3</c:v>
                </c:pt>
                <c:pt idx="6382">
                  <c:v>-1.8510299999999999E-4</c:v>
                </c:pt>
                <c:pt idx="6383">
                  <c:v>5.9494889999999996E-3</c:v>
                </c:pt>
                <c:pt idx="6384">
                  <c:v>3.4059030000000001E-3</c:v>
                </c:pt>
                <c:pt idx="6385">
                  <c:v>3.9848749999999997E-3</c:v>
                </c:pt>
                <c:pt idx="6386">
                  <c:v>-1.7553029999999999E-3</c:v>
                </c:pt>
                <c:pt idx="6387">
                  <c:v>1.022811E-3</c:v>
                </c:pt>
                <c:pt idx="6388">
                  <c:v>2.0390500000000002E-3</c:v>
                </c:pt>
                <c:pt idx="6389">
                  <c:v>1.9066910000000001E-3</c:v>
                </c:pt>
                <c:pt idx="6390">
                  <c:v>-6.1430700000000003E-4</c:v>
                </c:pt>
                <c:pt idx="6391">
                  <c:v>-2.272657E-3</c:v>
                </c:pt>
                <c:pt idx="6392">
                  <c:v>-1.0084549999999999E-3</c:v>
                </c:pt>
                <c:pt idx="6393">
                  <c:v>6.743209E-3</c:v>
                </c:pt>
                <c:pt idx="6394">
                  <c:v>-1.864334E-3</c:v>
                </c:pt>
                <c:pt idx="6395">
                  <c:v>-1.660868E-3</c:v>
                </c:pt>
                <c:pt idx="6396">
                  <c:v>1.498089E-3</c:v>
                </c:pt>
                <c:pt idx="6397">
                  <c:v>3.0797400000000001E-3</c:v>
                </c:pt>
                <c:pt idx="6398">
                  <c:v>-7.3080410000000004E-3</c:v>
                </c:pt>
                <c:pt idx="6399">
                  <c:v>-6.4742050000000002E-3</c:v>
                </c:pt>
                <c:pt idx="6400">
                  <c:v>-5.8826690000000001E-3</c:v>
                </c:pt>
                <c:pt idx="6401">
                  <c:v>1.021576E-3</c:v>
                </c:pt>
                <c:pt idx="6402">
                  <c:v>-4.7154529999999997E-3</c:v>
                </c:pt>
                <c:pt idx="6403">
                  <c:v>-6.0723340000000004E-3</c:v>
                </c:pt>
                <c:pt idx="6404">
                  <c:v>-6.7248150000000003E-3</c:v>
                </c:pt>
                <c:pt idx="6405">
                  <c:v>-1.7457690000000001E-3</c:v>
                </c:pt>
                <c:pt idx="6406">
                  <c:v>-2.5907489999999998E-3</c:v>
                </c:pt>
                <c:pt idx="6407">
                  <c:v>-5.5013179999999998E-3</c:v>
                </c:pt>
                <c:pt idx="6408">
                  <c:v>-4.3105599999999997E-3</c:v>
                </c:pt>
                <c:pt idx="6409">
                  <c:v>1.040795E-3</c:v>
                </c:pt>
                <c:pt idx="6410">
                  <c:v>-2.5828100000000002E-4</c:v>
                </c:pt>
                <c:pt idx="6411">
                  <c:v>-3.7733879999999999E-3</c:v>
                </c:pt>
                <c:pt idx="6412">
                  <c:v>3.1331990000000001E-3</c:v>
                </c:pt>
                <c:pt idx="6413">
                  <c:v>3.2075010000000002E-3</c:v>
                </c:pt>
                <c:pt idx="6414">
                  <c:v>5.2025880000000002E-3</c:v>
                </c:pt>
                <c:pt idx="6415">
                  <c:v>1.2099770000000001E-3</c:v>
                </c:pt>
                <c:pt idx="6416">
                  <c:v>-1.5298429999999999E-3</c:v>
                </c:pt>
                <c:pt idx="6417">
                  <c:v>3.7644700000000002E-4</c:v>
                </c:pt>
                <c:pt idx="6418">
                  <c:v>5.4221290000000004E-3</c:v>
                </c:pt>
                <c:pt idx="6419">
                  <c:v>4.1725740000000001E-3</c:v>
                </c:pt>
                <c:pt idx="6420">
                  <c:v>-1.9418930000000001E-3</c:v>
                </c:pt>
                <c:pt idx="6421">
                  <c:v>7.1602590000000004E-3</c:v>
                </c:pt>
                <c:pt idx="6422">
                  <c:v>4.4589440000000003E-3</c:v>
                </c:pt>
                <c:pt idx="6423">
                  <c:v>2.9404100000000001E-3</c:v>
                </c:pt>
                <c:pt idx="6424">
                  <c:v>5.3173689999999997E-3</c:v>
                </c:pt>
                <c:pt idx="6425">
                  <c:v>3.8217390000000002E-3</c:v>
                </c:pt>
                <c:pt idx="6426" formatCode="0.00E+00">
                  <c:v>-8.6834200000000001E-7</c:v>
                </c:pt>
                <c:pt idx="6427">
                  <c:v>4.4974769999999997E-3</c:v>
                </c:pt>
                <c:pt idx="6428">
                  <c:v>1.3754220000000001E-3</c:v>
                </c:pt>
                <c:pt idx="6429">
                  <c:v>4.3152859999999998E-3</c:v>
                </c:pt>
                <c:pt idx="6430">
                  <c:v>1.46057E-4</c:v>
                </c:pt>
                <c:pt idx="6431">
                  <c:v>4.12373E-4</c:v>
                </c:pt>
                <c:pt idx="6432">
                  <c:v>3.8988529999999999E-3</c:v>
                </c:pt>
                <c:pt idx="6433">
                  <c:v>-1.1772700000000001E-4</c:v>
                </c:pt>
                <c:pt idx="6434">
                  <c:v>6.3527699999999996E-4</c:v>
                </c:pt>
                <c:pt idx="6435">
                  <c:v>-5.3456500000000004E-3</c:v>
                </c:pt>
                <c:pt idx="6436">
                  <c:v>-3.071322E-3</c:v>
                </c:pt>
                <c:pt idx="6437">
                  <c:v>-6.1642000000000001E-4</c:v>
                </c:pt>
                <c:pt idx="6438">
                  <c:v>-4.5680879999999997E-3</c:v>
                </c:pt>
                <c:pt idx="6439">
                  <c:v>-4.2391879999999996E-3</c:v>
                </c:pt>
                <c:pt idx="6440">
                  <c:v>-7.2191599999999996E-4</c:v>
                </c:pt>
                <c:pt idx="6441">
                  <c:v>-4.4719130000000001E-3</c:v>
                </c:pt>
                <c:pt idx="6442">
                  <c:v>-6.8144620000000003E-3</c:v>
                </c:pt>
                <c:pt idx="6443">
                  <c:v>-1.9981349999999998E-3</c:v>
                </c:pt>
                <c:pt idx="6444">
                  <c:v>1.9884500000000001E-3</c:v>
                </c:pt>
                <c:pt idx="6445">
                  <c:v>-9.65528E-4</c:v>
                </c:pt>
                <c:pt idx="6446">
                  <c:v>-6.0167609999999998E-3</c:v>
                </c:pt>
                <c:pt idx="6447">
                  <c:v>-2.7453349999999998E-3</c:v>
                </c:pt>
                <c:pt idx="6448">
                  <c:v>-4.6360300000000002E-3</c:v>
                </c:pt>
                <c:pt idx="6449">
                  <c:v>4.9313760000000003E-3</c:v>
                </c:pt>
                <c:pt idx="6450">
                  <c:v>9.9272800000000001E-4</c:v>
                </c:pt>
                <c:pt idx="6451">
                  <c:v>2.1762370000000001E-3</c:v>
                </c:pt>
                <c:pt idx="6452">
                  <c:v>4.102863E-3</c:v>
                </c:pt>
                <c:pt idx="6453">
                  <c:v>2.0506320000000001E-3</c:v>
                </c:pt>
                <c:pt idx="6454">
                  <c:v>-3.0159679999999999E-3</c:v>
                </c:pt>
                <c:pt idx="6455">
                  <c:v>7.6252500000000001E-4</c:v>
                </c:pt>
                <c:pt idx="6456">
                  <c:v>8.7144760000000005E-3</c:v>
                </c:pt>
                <c:pt idx="6457">
                  <c:v>2.575623E-3</c:v>
                </c:pt>
                <c:pt idx="6458">
                  <c:v>-1.378602E-3</c:v>
                </c:pt>
                <c:pt idx="6459">
                  <c:v>2.0068080000000001E-3</c:v>
                </c:pt>
                <c:pt idx="6460">
                  <c:v>7.90027E-4</c:v>
                </c:pt>
                <c:pt idx="6461">
                  <c:v>7.7067890000000003E-3</c:v>
                </c:pt>
                <c:pt idx="6462">
                  <c:v>9.4466250000000002E-3</c:v>
                </c:pt>
                <c:pt idx="6463">
                  <c:v>-5.6673469999999997E-3</c:v>
                </c:pt>
                <c:pt idx="6464">
                  <c:v>6.8656530000000002E-3</c:v>
                </c:pt>
                <c:pt idx="6465">
                  <c:v>6.5599220000000001E-3</c:v>
                </c:pt>
                <c:pt idx="6466">
                  <c:v>1.818486E-3</c:v>
                </c:pt>
                <c:pt idx="6467">
                  <c:v>-1.204201E-3</c:v>
                </c:pt>
                <c:pt idx="6468">
                  <c:v>5.945924E-3</c:v>
                </c:pt>
                <c:pt idx="6469">
                  <c:v>6.2476600000000004E-3</c:v>
                </c:pt>
                <c:pt idx="6470">
                  <c:v>-3.148564E-3</c:v>
                </c:pt>
                <c:pt idx="6471" formatCode="0.00E+00">
                  <c:v>-3.9590299999999999E-5</c:v>
                </c:pt>
                <c:pt idx="6472">
                  <c:v>-3.3813879999999999E-3</c:v>
                </c:pt>
                <c:pt idx="6473">
                  <c:v>3.7915710000000001E-3</c:v>
                </c:pt>
                <c:pt idx="6474">
                  <c:v>2.8638489999999999E-3</c:v>
                </c:pt>
                <c:pt idx="6475">
                  <c:v>-1.2048999999999999E-4</c:v>
                </c:pt>
                <c:pt idx="6476">
                  <c:v>-5.2732559999999996E-3</c:v>
                </c:pt>
                <c:pt idx="6477">
                  <c:v>3.651264E-3</c:v>
                </c:pt>
                <c:pt idx="6478">
                  <c:v>-7.3627299999999996E-4</c:v>
                </c:pt>
                <c:pt idx="6479">
                  <c:v>5.0289599999999996E-4</c:v>
                </c:pt>
                <c:pt idx="6480">
                  <c:v>3.4733229999999999E-3</c:v>
                </c:pt>
                <c:pt idx="6481">
                  <c:v>5.3798699999999997E-4</c:v>
                </c:pt>
                <c:pt idx="6482">
                  <c:v>1.6714810000000001E-3</c:v>
                </c:pt>
                <c:pt idx="6483">
                  <c:v>3.3194449999999999E-3</c:v>
                </c:pt>
                <c:pt idx="6484">
                  <c:v>7.3719659999999998E-3</c:v>
                </c:pt>
                <c:pt idx="6485">
                  <c:v>4.0526019999999998E-3</c:v>
                </c:pt>
                <c:pt idx="6486">
                  <c:v>1.2029466000000001E-2</c:v>
                </c:pt>
                <c:pt idx="6487">
                  <c:v>1.4210861E-2</c:v>
                </c:pt>
                <c:pt idx="6488">
                  <c:v>-1.18962E-4</c:v>
                </c:pt>
                <c:pt idx="6489">
                  <c:v>8.344031E-3</c:v>
                </c:pt>
                <c:pt idx="6490">
                  <c:v>1.4258194E-2</c:v>
                </c:pt>
                <c:pt idx="6491">
                  <c:v>1.7069819999999999E-3</c:v>
                </c:pt>
                <c:pt idx="6492">
                  <c:v>9.6556599999999995E-4</c:v>
                </c:pt>
                <c:pt idx="6493">
                  <c:v>2.2366930000000001E-3</c:v>
                </c:pt>
                <c:pt idx="6494">
                  <c:v>6.7989460000000002E-3</c:v>
                </c:pt>
                <c:pt idx="6495">
                  <c:v>3.191162E-3</c:v>
                </c:pt>
                <c:pt idx="6496">
                  <c:v>6.7179279999999997E-3</c:v>
                </c:pt>
                <c:pt idx="6497">
                  <c:v>3.7892490000000002E-3</c:v>
                </c:pt>
                <c:pt idx="6498">
                  <c:v>8.3031679999999997E-3</c:v>
                </c:pt>
                <c:pt idx="6499">
                  <c:v>4.8690210000000003E-3</c:v>
                </c:pt>
                <c:pt idx="6500">
                  <c:v>7.1662779999999999E-3</c:v>
                </c:pt>
                <c:pt idx="6501">
                  <c:v>3.8378589999999999E-3</c:v>
                </c:pt>
                <c:pt idx="6502">
                  <c:v>-2.0783099999999999E-3</c:v>
                </c:pt>
                <c:pt idx="6503">
                  <c:v>2.1731599999999999E-3</c:v>
                </c:pt>
                <c:pt idx="6504">
                  <c:v>4.4355150000000001E-3</c:v>
                </c:pt>
                <c:pt idx="6505">
                  <c:v>-9.4300500000000002E-4</c:v>
                </c:pt>
                <c:pt idx="6506">
                  <c:v>2.8543399999999999E-3</c:v>
                </c:pt>
                <c:pt idx="6507">
                  <c:v>4.6855300000000003E-3</c:v>
                </c:pt>
                <c:pt idx="6508">
                  <c:v>1.014495E-2</c:v>
                </c:pt>
                <c:pt idx="6509">
                  <c:v>2.9227229999999999E-3</c:v>
                </c:pt>
                <c:pt idx="6510">
                  <c:v>9.1617460000000001E-3</c:v>
                </c:pt>
                <c:pt idx="6511">
                  <c:v>1.2197483E-2</c:v>
                </c:pt>
                <c:pt idx="6512">
                  <c:v>1.3509599000000001E-2</c:v>
                </c:pt>
                <c:pt idx="6513">
                  <c:v>6.6359799999999997E-3</c:v>
                </c:pt>
                <c:pt idx="6514">
                  <c:v>8.0094450000000005E-3</c:v>
                </c:pt>
                <c:pt idx="6515">
                  <c:v>1.3662537000000001E-2</c:v>
                </c:pt>
                <c:pt idx="6516">
                  <c:v>1.0296358E-2</c:v>
                </c:pt>
                <c:pt idx="6517">
                  <c:v>1.8481052000000001E-2</c:v>
                </c:pt>
                <c:pt idx="6518">
                  <c:v>1.9418199000000001E-2</c:v>
                </c:pt>
                <c:pt idx="6519">
                  <c:v>1.5472725E-2</c:v>
                </c:pt>
                <c:pt idx="6520">
                  <c:v>1.8365016000000001E-2</c:v>
                </c:pt>
                <c:pt idx="6521">
                  <c:v>1.5042458999999999E-2</c:v>
                </c:pt>
                <c:pt idx="6522">
                  <c:v>2.1776367000000001E-2</c:v>
                </c:pt>
                <c:pt idx="6523">
                  <c:v>1.4737897999999999E-2</c:v>
                </c:pt>
                <c:pt idx="6524">
                  <c:v>1.9977479999999999E-2</c:v>
                </c:pt>
                <c:pt idx="6525">
                  <c:v>1.2793871E-2</c:v>
                </c:pt>
                <c:pt idx="6526">
                  <c:v>1.5388997E-2</c:v>
                </c:pt>
                <c:pt idx="6527">
                  <c:v>1.8368809E-2</c:v>
                </c:pt>
                <c:pt idx="6528">
                  <c:v>1.1158774999999999E-2</c:v>
                </c:pt>
                <c:pt idx="6529">
                  <c:v>1.4688794999999999E-2</c:v>
                </c:pt>
                <c:pt idx="6530">
                  <c:v>1.9498946E-2</c:v>
                </c:pt>
                <c:pt idx="6531">
                  <c:v>1.3481267999999999E-2</c:v>
                </c:pt>
                <c:pt idx="6532">
                  <c:v>2.0512731999999999E-2</c:v>
                </c:pt>
                <c:pt idx="6533">
                  <c:v>9.7287940000000007E-3</c:v>
                </c:pt>
                <c:pt idx="6534">
                  <c:v>7.9663949999999994E-3</c:v>
                </c:pt>
                <c:pt idx="6535">
                  <c:v>1.4504988E-2</c:v>
                </c:pt>
                <c:pt idx="6536">
                  <c:v>1.8897818E-2</c:v>
                </c:pt>
                <c:pt idx="6537">
                  <c:v>7.083237E-3</c:v>
                </c:pt>
                <c:pt idx="6538">
                  <c:v>6.4182459999999998E-3</c:v>
                </c:pt>
                <c:pt idx="6539">
                  <c:v>1.3515037000000001E-2</c:v>
                </c:pt>
                <c:pt idx="6540">
                  <c:v>1.4331989E-2</c:v>
                </c:pt>
                <c:pt idx="6541">
                  <c:v>7.3526429999999999E-3</c:v>
                </c:pt>
                <c:pt idx="6542">
                  <c:v>7.2023870000000002E-3</c:v>
                </c:pt>
                <c:pt idx="6543">
                  <c:v>7.028482E-3</c:v>
                </c:pt>
                <c:pt idx="6544">
                  <c:v>1.2022885000000001E-2</c:v>
                </c:pt>
                <c:pt idx="6545">
                  <c:v>1.9771749999999999E-3</c:v>
                </c:pt>
                <c:pt idx="6546">
                  <c:v>2.2290650000000001E-3</c:v>
                </c:pt>
                <c:pt idx="6547" formatCode="0.00E+00">
                  <c:v>-7.2438899999999995E-5</c:v>
                </c:pt>
                <c:pt idx="6548">
                  <c:v>8.6139930000000003E-3</c:v>
                </c:pt>
                <c:pt idx="6549">
                  <c:v>1.3120593999999999E-2</c:v>
                </c:pt>
                <c:pt idx="6550">
                  <c:v>-1.4970420000000001E-3</c:v>
                </c:pt>
                <c:pt idx="6551">
                  <c:v>7.8826120000000006E-3</c:v>
                </c:pt>
                <c:pt idx="6552">
                  <c:v>1.2269189999999999E-3</c:v>
                </c:pt>
                <c:pt idx="6553">
                  <c:v>5.1697289999999996E-3</c:v>
                </c:pt>
                <c:pt idx="6554">
                  <c:v>4.0240575000000001E-2</c:v>
                </c:pt>
                <c:pt idx="6555">
                  <c:v>-1.448284E-3</c:v>
                </c:pt>
                <c:pt idx="6556">
                  <c:v>-2.6399409999999998E-3</c:v>
                </c:pt>
                <c:pt idx="6557">
                  <c:v>3.6081355000000002E-2</c:v>
                </c:pt>
                <c:pt idx="6558">
                  <c:v>2.2382630000000001E-2</c:v>
                </c:pt>
                <c:pt idx="6559">
                  <c:v>3.2435570000000002E-3</c:v>
                </c:pt>
                <c:pt idx="6560">
                  <c:v>1.9071479999999998E-2</c:v>
                </c:pt>
                <c:pt idx="6561">
                  <c:v>1.6760121999999999E-2</c:v>
                </c:pt>
                <c:pt idx="6562">
                  <c:v>2.4843192E-2</c:v>
                </c:pt>
                <c:pt idx="6563">
                  <c:v>1.8064914000000001E-2</c:v>
                </c:pt>
                <c:pt idx="6564">
                  <c:v>1.3290131E-2</c:v>
                </c:pt>
                <c:pt idx="6565">
                  <c:v>2.692019E-2</c:v>
                </c:pt>
                <c:pt idx="6566">
                  <c:v>3.8968768000000001E-2</c:v>
                </c:pt>
                <c:pt idx="6567">
                  <c:v>2.4434034E-2</c:v>
                </c:pt>
                <c:pt idx="6568">
                  <c:v>2.6037148999999999E-2</c:v>
                </c:pt>
                <c:pt idx="6569">
                  <c:v>3.9111670000000001E-2</c:v>
                </c:pt>
                <c:pt idx="6570">
                  <c:v>1.6623674000000001E-2</c:v>
                </c:pt>
                <c:pt idx="6571">
                  <c:v>2.1155042999999998E-2</c:v>
                </c:pt>
                <c:pt idx="6572">
                  <c:v>5.2757755000000003E-2</c:v>
                </c:pt>
                <c:pt idx="6573">
                  <c:v>2.837199E-2</c:v>
                </c:pt>
                <c:pt idx="6574">
                  <c:v>1.8834785999999999E-2</c:v>
                </c:pt>
                <c:pt idx="6575">
                  <c:v>4.3462634E-2</c:v>
                </c:pt>
                <c:pt idx="6576">
                  <c:v>2.2321504999999998E-2</c:v>
                </c:pt>
                <c:pt idx="6577">
                  <c:v>2.9393264999999998E-2</c:v>
                </c:pt>
                <c:pt idx="6578">
                  <c:v>5.5516365999999998E-2</c:v>
                </c:pt>
                <c:pt idx="6579">
                  <c:v>2.0140267999999999E-2</c:v>
                </c:pt>
                <c:pt idx="6580">
                  <c:v>1.5533468E-2</c:v>
                </c:pt>
                <c:pt idx="6581">
                  <c:v>3.9841468999999997E-2</c:v>
                </c:pt>
                <c:pt idx="6582">
                  <c:v>3.8358430999999998E-2</c:v>
                </c:pt>
                <c:pt idx="6583">
                  <c:v>1.6099999E-2</c:v>
                </c:pt>
                <c:pt idx="6584">
                  <c:v>4.5584310000000003E-2</c:v>
                </c:pt>
                <c:pt idx="6585">
                  <c:v>4.0960796000000001E-2</c:v>
                </c:pt>
                <c:pt idx="6586">
                  <c:v>3.5549417E-2</c:v>
                </c:pt>
                <c:pt idx="6587">
                  <c:v>3.2450564000000001E-2</c:v>
                </c:pt>
                <c:pt idx="6588">
                  <c:v>2.0531466000000002E-2</c:v>
                </c:pt>
                <c:pt idx="6589">
                  <c:v>3.4803613999999997E-2</c:v>
                </c:pt>
                <c:pt idx="6590">
                  <c:v>4.6729524000000001E-2</c:v>
                </c:pt>
                <c:pt idx="6591">
                  <c:v>2.1607392999999999E-2</c:v>
                </c:pt>
                <c:pt idx="6592">
                  <c:v>2.4131105999999999E-2</c:v>
                </c:pt>
                <c:pt idx="6593">
                  <c:v>3.918862E-2</c:v>
                </c:pt>
                <c:pt idx="6594">
                  <c:v>3.4547227999999999E-2</c:v>
                </c:pt>
                <c:pt idx="6595">
                  <c:v>2.1022364000000002E-2</c:v>
                </c:pt>
                <c:pt idx="6596">
                  <c:v>3.3304728999999998E-2</c:v>
                </c:pt>
                <c:pt idx="6597">
                  <c:v>3.8548226999999997E-2</c:v>
                </c:pt>
                <c:pt idx="6598">
                  <c:v>3.0432751000000001E-2</c:v>
                </c:pt>
                <c:pt idx="6599">
                  <c:v>3.2979265000000001E-2</c:v>
                </c:pt>
                <c:pt idx="6600">
                  <c:v>2.5375389000000002E-2</c:v>
                </c:pt>
                <c:pt idx="6601">
                  <c:v>3.4172877999999997E-2</c:v>
                </c:pt>
                <c:pt idx="6602">
                  <c:v>4.0732652000000001E-2</c:v>
                </c:pt>
                <c:pt idx="6603">
                  <c:v>3.2598558999999999E-2</c:v>
                </c:pt>
                <c:pt idx="6604">
                  <c:v>3.0349220999999999E-2</c:v>
                </c:pt>
                <c:pt idx="6605">
                  <c:v>4.1051134000000003E-2</c:v>
                </c:pt>
                <c:pt idx="6606">
                  <c:v>3.1327657000000002E-2</c:v>
                </c:pt>
                <c:pt idx="6607">
                  <c:v>2.8408032E-2</c:v>
                </c:pt>
                <c:pt idx="6608">
                  <c:v>4.8817991999999998E-2</c:v>
                </c:pt>
                <c:pt idx="6609">
                  <c:v>3.3581246000000002E-2</c:v>
                </c:pt>
                <c:pt idx="6610">
                  <c:v>3.7074637000000001E-2</c:v>
                </c:pt>
                <c:pt idx="6611">
                  <c:v>5.2286345999999997E-2</c:v>
                </c:pt>
                <c:pt idx="6612">
                  <c:v>4.7817132999999998E-2</c:v>
                </c:pt>
                <c:pt idx="6613">
                  <c:v>4.0195696000000003E-2</c:v>
                </c:pt>
                <c:pt idx="6614">
                  <c:v>4.5534208E-2</c:v>
                </c:pt>
                <c:pt idx="6615">
                  <c:v>3.9278179000000003E-2</c:v>
                </c:pt>
                <c:pt idx="6616">
                  <c:v>3.8732524999999997E-2</c:v>
                </c:pt>
                <c:pt idx="6617">
                  <c:v>5.4256890000000002E-2</c:v>
                </c:pt>
                <c:pt idx="6618">
                  <c:v>3.6278198999999997E-2</c:v>
                </c:pt>
                <c:pt idx="6619">
                  <c:v>2.7398690999999999E-2</c:v>
                </c:pt>
                <c:pt idx="6620">
                  <c:v>4.7489990000000003E-2</c:v>
                </c:pt>
                <c:pt idx="6621">
                  <c:v>4.3022538999999999E-2</c:v>
                </c:pt>
                <c:pt idx="6622">
                  <c:v>2.7721874000000001E-2</c:v>
                </c:pt>
                <c:pt idx="6623">
                  <c:v>3.5385918000000002E-2</c:v>
                </c:pt>
                <c:pt idx="6624">
                  <c:v>4.3825582000000002E-2</c:v>
                </c:pt>
                <c:pt idx="6625">
                  <c:v>3.7913095000000001E-2</c:v>
                </c:pt>
                <c:pt idx="6626">
                  <c:v>3.6655765E-2</c:v>
                </c:pt>
                <c:pt idx="6627">
                  <c:v>2.8134177999999999E-2</c:v>
                </c:pt>
                <c:pt idx="6628">
                  <c:v>4.3804101999999998E-2</c:v>
                </c:pt>
                <c:pt idx="6629">
                  <c:v>4.9715251000000002E-2</c:v>
                </c:pt>
                <c:pt idx="6630">
                  <c:v>2.5162091000000001E-2</c:v>
                </c:pt>
                <c:pt idx="6631">
                  <c:v>2.9502777000000001E-2</c:v>
                </c:pt>
                <c:pt idx="6632">
                  <c:v>5.0410647000000003E-2</c:v>
                </c:pt>
                <c:pt idx="6633">
                  <c:v>3.5748079000000002E-2</c:v>
                </c:pt>
                <c:pt idx="6634">
                  <c:v>3.3441022000000001E-2</c:v>
                </c:pt>
                <c:pt idx="6635">
                  <c:v>4.6652164000000003E-2</c:v>
                </c:pt>
                <c:pt idx="6636">
                  <c:v>3.0511735000000002E-2</c:v>
                </c:pt>
                <c:pt idx="6637">
                  <c:v>3.6065756999999997E-2</c:v>
                </c:pt>
                <c:pt idx="6638">
                  <c:v>5.5606930999999998E-2</c:v>
                </c:pt>
                <c:pt idx="6639">
                  <c:v>3.8953650999999999E-2</c:v>
                </c:pt>
                <c:pt idx="6640">
                  <c:v>3.2303207E-2</c:v>
                </c:pt>
                <c:pt idx="6641">
                  <c:v>4.1956633E-2</c:v>
                </c:pt>
                <c:pt idx="6642">
                  <c:v>3.5933359999999998E-2</c:v>
                </c:pt>
                <c:pt idx="6643">
                  <c:v>4.1442603000000001E-2</c:v>
                </c:pt>
                <c:pt idx="6644">
                  <c:v>4.2680970999999998E-2</c:v>
                </c:pt>
                <c:pt idx="6645">
                  <c:v>4.0835135000000002E-2</c:v>
                </c:pt>
                <c:pt idx="6646">
                  <c:v>3.8656707999999998E-2</c:v>
                </c:pt>
                <c:pt idx="6647">
                  <c:v>4.635777E-2</c:v>
                </c:pt>
                <c:pt idx="6648">
                  <c:v>4.6955533000000001E-2</c:v>
                </c:pt>
                <c:pt idx="6649">
                  <c:v>4.3174911000000003E-2</c:v>
                </c:pt>
                <c:pt idx="6650">
                  <c:v>4.0229305999999999E-2</c:v>
                </c:pt>
                <c:pt idx="6651">
                  <c:v>3.9314777000000002E-2</c:v>
                </c:pt>
                <c:pt idx="6652">
                  <c:v>4.2942155000000003E-2</c:v>
                </c:pt>
                <c:pt idx="6653">
                  <c:v>4.3374116999999997E-2</c:v>
                </c:pt>
                <c:pt idx="6654">
                  <c:v>3.5806130999999998E-2</c:v>
                </c:pt>
                <c:pt idx="6655">
                  <c:v>3.7218138999999997E-2</c:v>
                </c:pt>
                <c:pt idx="6656">
                  <c:v>4.4793576000000002E-2</c:v>
                </c:pt>
                <c:pt idx="6657">
                  <c:v>4.1864365000000001E-2</c:v>
                </c:pt>
                <c:pt idx="6658">
                  <c:v>4.0860581999999999E-2</c:v>
                </c:pt>
                <c:pt idx="6659">
                  <c:v>3.4427982000000003E-2</c:v>
                </c:pt>
                <c:pt idx="6660">
                  <c:v>3.7071288000000001E-2</c:v>
                </c:pt>
                <c:pt idx="6661">
                  <c:v>4.6376637999999998E-2</c:v>
                </c:pt>
                <c:pt idx="6662">
                  <c:v>4.2350317999999998E-2</c:v>
                </c:pt>
                <c:pt idx="6663">
                  <c:v>4.1978008999999997E-2</c:v>
                </c:pt>
                <c:pt idx="6664">
                  <c:v>4.2350582999999997E-2</c:v>
                </c:pt>
                <c:pt idx="6665">
                  <c:v>5.1853008999999999E-2</c:v>
                </c:pt>
                <c:pt idx="6666">
                  <c:v>3.9837364E-2</c:v>
                </c:pt>
                <c:pt idx="6667">
                  <c:v>4.6734154E-2</c:v>
                </c:pt>
                <c:pt idx="6668">
                  <c:v>4.9277916999999997E-2</c:v>
                </c:pt>
                <c:pt idx="6669">
                  <c:v>4.5944701999999997E-2</c:v>
                </c:pt>
                <c:pt idx="6670">
                  <c:v>4.5002594999999999E-2</c:v>
                </c:pt>
                <c:pt idx="6671">
                  <c:v>5.0097488000000003E-2</c:v>
                </c:pt>
                <c:pt idx="6672">
                  <c:v>4.8581734000000001E-2</c:v>
                </c:pt>
                <c:pt idx="6673">
                  <c:v>4.5869302000000001E-2</c:v>
                </c:pt>
                <c:pt idx="6674">
                  <c:v>4.5916498E-2</c:v>
                </c:pt>
                <c:pt idx="6675">
                  <c:v>4.3023239999999997E-2</c:v>
                </c:pt>
                <c:pt idx="6676">
                  <c:v>4.9868877999999998E-2</c:v>
                </c:pt>
                <c:pt idx="6677">
                  <c:v>4.0630369999999999E-2</c:v>
                </c:pt>
                <c:pt idx="6678">
                  <c:v>3.9794132000000003E-2</c:v>
                </c:pt>
                <c:pt idx="6679">
                  <c:v>4.6616085000000002E-2</c:v>
                </c:pt>
                <c:pt idx="6680">
                  <c:v>4.0254574000000001E-2</c:v>
                </c:pt>
                <c:pt idx="6681">
                  <c:v>4.1043668999999998E-2</c:v>
                </c:pt>
                <c:pt idx="6682">
                  <c:v>4.3022445999999999E-2</c:v>
                </c:pt>
                <c:pt idx="6683">
                  <c:v>4.2787555999999997E-2</c:v>
                </c:pt>
                <c:pt idx="6684">
                  <c:v>4.2651321999999998E-2</c:v>
                </c:pt>
                <c:pt idx="6685">
                  <c:v>3.1781897000000003E-2</c:v>
                </c:pt>
                <c:pt idx="6686">
                  <c:v>3.6240953999999999E-2</c:v>
                </c:pt>
                <c:pt idx="6687">
                  <c:v>3.8499846999999997E-2</c:v>
                </c:pt>
                <c:pt idx="6688">
                  <c:v>3.8343891999999997E-2</c:v>
                </c:pt>
                <c:pt idx="6689">
                  <c:v>3.4747027E-2</c:v>
                </c:pt>
                <c:pt idx="6690">
                  <c:v>3.7095066000000003E-2</c:v>
                </c:pt>
                <c:pt idx="6691">
                  <c:v>3.3506457000000003E-2</c:v>
                </c:pt>
                <c:pt idx="6692">
                  <c:v>3.6911156000000001E-2</c:v>
                </c:pt>
                <c:pt idx="6693">
                  <c:v>3.5134561000000002E-2</c:v>
                </c:pt>
                <c:pt idx="6694">
                  <c:v>3.3133741000000001E-2</c:v>
                </c:pt>
                <c:pt idx="6695">
                  <c:v>2.7162932000000001E-2</c:v>
                </c:pt>
                <c:pt idx="6696">
                  <c:v>3.9071257999999998E-2</c:v>
                </c:pt>
                <c:pt idx="6697">
                  <c:v>3.5048820000000001E-2</c:v>
                </c:pt>
                <c:pt idx="6698">
                  <c:v>3.2170784000000001E-2</c:v>
                </c:pt>
                <c:pt idx="6699">
                  <c:v>3.2249081999999998E-2</c:v>
                </c:pt>
                <c:pt idx="6700">
                  <c:v>3.0779889000000001E-2</c:v>
                </c:pt>
                <c:pt idx="6701">
                  <c:v>3.5957873000000001E-2</c:v>
                </c:pt>
                <c:pt idx="6702">
                  <c:v>3.6825743000000001E-2</c:v>
                </c:pt>
                <c:pt idx="6703">
                  <c:v>3.3110898E-2</c:v>
                </c:pt>
                <c:pt idx="6704">
                  <c:v>3.1574558000000003E-2</c:v>
                </c:pt>
                <c:pt idx="6705">
                  <c:v>3.6701142999999999E-2</c:v>
                </c:pt>
                <c:pt idx="6706">
                  <c:v>3.4635432000000001E-2</c:v>
                </c:pt>
                <c:pt idx="6707">
                  <c:v>3.3838081999999998E-2</c:v>
                </c:pt>
                <c:pt idx="6708">
                  <c:v>3.0209646999999999E-2</c:v>
                </c:pt>
                <c:pt idx="6709">
                  <c:v>3.4791082000000001E-2</c:v>
                </c:pt>
                <c:pt idx="6710">
                  <c:v>3.9542604000000002E-2</c:v>
                </c:pt>
                <c:pt idx="6711">
                  <c:v>3.7667204000000003E-2</c:v>
                </c:pt>
                <c:pt idx="6712">
                  <c:v>3.4820459999999998E-2</c:v>
                </c:pt>
                <c:pt idx="6713">
                  <c:v>3.7756062999999999E-2</c:v>
                </c:pt>
                <c:pt idx="6714">
                  <c:v>4.1087124000000003E-2</c:v>
                </c:pt>
                <c:pt idx="6715">
                  <c:v>4.4456287999999997E-2</c:v>
                </c:pt>
                <c:pt idx="6716">
                  <c:v>3.4939099000000001E-2</c:v>
                </c:pt>
                <c:pt idx="6717">
                  <c:v>3.9836653E-2</c:v>
                </c:pt>
                <c:pt idx="6718">
                  <c:v>4.5714448999999997E-2</c:v>
                </c:pt>
                <c:pt idx="6719">
                  <c:v>4.0890928E-2</c:v>
                </c:pt>
                <c:pt idx="6720">
                  <c:v>3.5025608E-2</c:v>
                </c:pt>
                <c:pt idx="6721">
                  <c:v>3.7416591999999999E-2</c:v>
                </c:pt>
                <c:pt idx="6722">
                  <c:v>4.1405529000000003E-2</c:v>
                </c:pt>
                <c:pt idx="6723">
                  <c:v>3.9285387999999997E-2</c:v>
                </c:pt>
                <c:pt idx="6724">
                  <c:v>4.2968720000000002E-2</c:v>
                </c:pt>
                <c:pt idx="6725">
                  <c:v>4.4151428999999999E-2</c:v>
                </c:pt>
                <c:pt idx="6726">
                  <c:v>4.3985630999999997E-2</c:v>
                </c:pt>
                <c:pt idx="6727">
                  <c:v>5.0720233000000003E-2</c:v>
                </c:pt>
                <c:pt idx="6728">
                  <c:v>4.6380303999999997E-2</c:v>
                </c:pt>
                <c:pt idx="6729">
                  <c:v>4.1787947999999998E-2</c:v>
                </c:pt>
                <c:pt idx="6730">
                  <c:v>4.5397773000000002E-2</c:v>
                </c:pt>
                <c:pt idx="6731">
                  <c:v>5.1564854E-2</c:v>
                </c:pt>
                <c:pt idx="6732">
                  <c:v>4.8970821999999997E-2</c:v>
                </c:pt>
                <c:pt idx="6733">
                  <c:v>5.0701346000000001E-2</c:v>
                </c:pt>
                <c:pt idx="6734">
                  <c:v>5.0889917E-2</c:v>
                </c:pt>
                <c:pt idx="6735">
                  <c:v>5.0960223999999998E-2</c:v>
                </c:pt>
                <c:pt idx="6736">
                  <c:v>5.8314428000000001E-2</c:v>
                </c:pt>
                <c:pt idx="6737">
                  <c:v>4.8536897000000002E-2</c:v>
                </c:pt>
                <c:pt idx="6738">
                  <c:v>5.1273241999999997E-2</c:v>
                </c:pt>
                <c:pt idx="6739">
                  <c:v>5.5167582E-2</c:v>
                </c:pt>
                <c:pt idx="6740">
                  <c:v>4.7606955999999999E-2</c:v>
                </c:pt>
                <c:pt idx="6741">
                  <c:v>5.0526049000000003E-2</c:v>
                </c:pt>
                <c:pt idx="6742">
                  <c:v>4.8961386000000003E-2</c:v>
                </c:pt>
                <c:pt idx="6743">
                  <c:v>5.1441054999999999E-2</c:v>
                </c:pt>
                <c:pt idx="6744">
                  <c:v>4.2442527000000001E-2</c:v>
                </c:pt>
                <c:pt idx="6745">
                  <c:v>5.9599143E-2</c:v>
                </c:pt>
                <c:pt idx="6746">
                  <c:v>5.1792866999999999E-2</c:v>
                </c:pt>
                <c:pt idx="6747">
                  <c:v>4.7697457999999998E-2</c:v>
                </c:pt>
                <c:pt idx="6748">
                  <c:v>5.4497286999999998E-2</c:v>
                </c:pt>
                <c:pt idx="6749">
                  <c:v>5.2310031E-2</c:v>
                </c:pt>
                <c:pt idx="6750">
                  <c:v>5.5829283E-2</c:v>
                </c:pt>
                <c:pt idx="6751">
                  <c:v>4.8726897999999998E-2</c:v>
                </c:pt>
                <c:pt idx="6752">
                  <c:v>5.1078222999999999E-2</c:v>
                </c:pt>
                <c:pt idx="6753">
                  <c:v>4.8202808999999999E-2</c:v>
                </c:pt>
                <c:pt idx="6754">
                  <c:v>5.5885079999999997E-2</c:v>
                </c:pt>
                <c:pt idx="6755">
                  <c:v>5.2861593999999998E-2</c:v>
                </c:pt>
                <c:pt idx="6756">
                  <c:v>4.9644216999999997E-2</c:v>
                </c:pt>
                <c:pt idx="6757">
                  <c:v>5.6657649999999997E-2</c:v>
                </c:pt>
                <c:pt idx="6758">
                  <c:v>5.1890031000000003E-2</c:v>
                </c:pt>
                <c:pt idx="6759">
                  <c:v>5.2854094999999997E-2</c:v>
                </c:pt>
                <c:pt idx="6760">
                  <c:v>5.2745818999999999E-2</c:v>
                </c:pt>
                <c:pt idx="6761">
                  <c:v>5.5140267999999999E-2</c:v>
                </c:pt>
                <c:pt idx="6762">
                  <c:v>5.6171995000000002E-2</c:v>
                </c:pt>
                <c:pt idx="6763">
                  <c:v>5.5659070999999997E-2</c:v>
                </c:pt>
                <c:pt idx="6764">
                  <c:v>5.5187672E-2</c:v>
                </c:pt>
                <c:pt idx="6765">
                  <c:v>5.1981225999999998E-2</c:v>
                </c:pt>
                <c:pt idx="6766">
                  <c:v>6.1637222999999998E-2</c:v>
                </c:pt>
                <c:pt idx="6767">
                  <c:v>5.9841185999999998E-2</c:v>
                </c:pt>
                <c:pt idx="6768">
                  <c:v>6.4631119000000001E-2</c:v>
                </c:pt>
                <c:pt idx="6769">
                  <c:v>6.3149601E-2</c:v>
                </c:pt>
                <c:pt idx="6770">
                  <c:v>5.9609639999999998E-2</c:v>
                </c:pt>
                <c:pt idx="6771">
                  <c:v>6.0369170999999999E-2</c:v>
                </c:pt>
                <c:pt idx="6772">
                  <c:v>6.2847547000000004E-2</c:v>
                </c:pt>
                <c:pt idx="6773">
                  <c:v>5.5576053E-2</c:v>
                </c:pt>
                <c:pt idx="6774">
                  <c:v>5.7298239000000001E-2</c:v>
                </c:pt>
                <c:pt idx="6775">
                  <c:v>6.5316482999999995E-2</c:v>
                </c:pt>
                <c:pt idx="6776">
                  <c:v>7.0777840999999994E-2</c:v>
                </c:pt>
                <c:pt idx="6777">
                  <c:v>7.4624777000000003E-2</c:v>
                </c:pt>
                <c:pt idx="6778">
                  <c:v>6.2016494999999998E-2</c:v>
                </c:pt>
                <c:pt idx="6779">
                  <c:v>6.4566202000000003E-2</c:v>
                </c:pt>
                <c:pt idx="6780">
                  <c:v>6.6189043000000003E-2</c:v>
                </c:pt>
                <c:pt idx="6781">
                  <c:v>7.0502296000000006E-2</c:v>
                </c:pt>
                <c:pt idx="6782">
                  <c:v>6.1690505999999999E-2</c:v>
                </c:pt>
                <c:pt idx="6783">
                  <c:v>6.1896633E-2</c:v>
                </c:pt>
                <c:pt idx="6784">
                  <c:v>7.6141744999999997E-2</c:v>
                </c:pt>
                <c:pt idx="6785">
                  <c:v>7.5253315000000001E-2</c:v>
                </c:pt>
                <c:pt idx="6786">
                  <c:v>6.9135733000000005E-2</c:v>
                </c:pt>
                <c:pt idx="6787">
                  <c:v>6.2299129000000002E-2</c:v>
                </c:pt>
                <c:pt idx="6788">
                  <c:v>6.9286332000000006E-2</c:v>
                </c:pt>
                <c:pt idx="6789">
                  <c:v>7.5090959999999998E-2</c:v>
                </c:pt>
                <c:pt idx="6790">
                  <c:v>7.0075907000000007E-2</c:v>
                </c:pt>
                <c:pt idx="6791">
                  <c:v>7.4743629000000006E-2</c:v>
                </c:pt>
                <c:pt idx="6792">
                  <c:v>7.0239283E-2</c:v>
                </c:pt>
                <c:pt idx="6793">
                  <c:v>7.6766691999999997E-2</c:v>
                </c:pt>
                <c:pt idx="6794">
                  <c:v>7.4196084999999995E-2</c:v>
                </c:pt>
                <c:pt idx="6795">
                  <c:v>7.3246136000000003E-2</c:v>
                </c:pt>
                <c:pt idx="6796">
                  <c:v>6.6443718999999998E-2</c:v>
                </c:pt>
                <c:pt idx="6797">
                  <c:v>7.0060558999999994E-2</c:v>
                </c:pt>
                <c:pt idx="6798">
                  <c:v>6.7923352000000006E-2</c:v>
                </c:pt>
                <c:pt idx="6799">
                  <c:v>6.6972068999999995E-2</c:v>
                </c:pt>
                <c:pt idx="6800">
                  <c:v>7.7771142000000001E-2</c:v>
                </c:pt>
                <c:pt idx="6801">
                  <c:v>7.2175577000000005E-2</c:v>
                </c:pt>
                <c:pt idx="6802">
                  <c:v>7.3045023000000001E-2</c:v>
                </c:pt>
                <c:pt idx="6803">
                  <c:v>6.4828372999999995E-2</c:v>
                </c:pt>
                <c:pt idx="6804">
                  <c:v>7.0622690000000002E-2</c:v>
                </c:pt>
                <c:pt idx="6805">
                  <c:v>6.6182397000000004E-2</c:v>
                </c:pt>
                <c:pt idx="6806">
                  <c:v>6.7092888000000003E-2</c:v>
                </c:pt>
                <c:pt idx="6807">
                  <c:v>7.0964858000000006E-2</c:v>
                </c:pt>
                <c:pt idx="6808">
                  <c:v>7.3225103E-2</c:v>
                </c:pt>
                <c:pt idx="6809">
                  <c:v>7.1632266E-2</c:v>
                </c:pt>
                <c:pt idx="6810">
                  <c:v>6.8207130000000005E-2</c:v>
                </c:pt>
                <c:pt idx="6811">
                  <c:v>6.1834719000000003E-2</c:v>
                </c:pt>
                <c:pt idx="6812">
                  <c:v>6.7637964999999994E-2</c:v>
                </c:pt>
                <c:pt idx="6813">
                  <c:v>6.4475454000000001E-2</c:v>
                </c:pt>
                <c:pt idx="6814">
                  <c:v>6.6565140999999994E-2</c:v>
                </c:pt>
                <c:pt idx="6815">
                  <c:v>6.4842611999999994E-2</c:v>
                </c:pt>
                <c:pt idx="6816">
                  <c:v>6.6424846999999995E-2</c:v>
                </c:pt>
                <c:pt idx="6817">
                  <c:v>6.5585679999999993E-2</c:v>
                </c:pt>
                <c:pt idx="6818">
                  <c:v>6.4146607999999994E-2</c:v>
                </c:pt>
                <c:pt idx="6819">
                  <c:v>6.5276853999999995E-2</c:v>
                </c:pt>
                <c:pt idx="6820">
                  <c:v>6.9800085999999997E-2</c:v>
                </c:pt>
                <c:pt idx="6821">
                  <c:v>6.8490072999999999E-2</c:v>
                </c:pt>
                <c:pt idx="6822">
                  <c:v>6.5654874000000002E-2</c:v>
                </c:pt>
                <c:pt idx="6823">
                  <c:v>6.6009074000000001E-2</c:v>
                </c:pt>
                <c:pt idx="6824">
                  <c:v>6.8762712000000004E-2</c:v>
                </c:pt>
                <c:pt idx="6825">
                  <c:v>6.6637508999999998E-2</c:v>
                </c:pt>
                <c:pt idx="6826">
                  <c:v>6.3309871000000004E-2</c:v>
                </c:pt>
                <c:pt idx="6827">
                  <c:v>6.5589800000000004E-2</c:v>
                </c:pt>
                <c:pt idx="6828">
                  <c:v>6.6803849999999998E-2</c:v>
                </c:pt>
                <c:pt idx="6829">
                  <c:v>6.6797726000000002E-2</c:v>
                </c:pt>
                <c:pt idx="6830">
                  <c:v>6.4111090999999995E-2</c:v>
                </c:pt>
                <c:pt idx="6831">
                  <c:v>6.6106595000000004E-2</c:v>
                </c:pt>
                <c:pt idx="6832">
                  <c:v>6.5845124000000005E-2</c:v>
                </c:pt>
                <c:pt idx="6833">
                  <c:v>6.8279250999999999E-2</c:v>
                </c:pt>
                <c:pt idx="6834">
                  <c:v>6.7561573999999999E-2</c:v>
                </c:pt>
                <c:pt idx="6835">
                  <c:v>6.8083555000000004E-2</c:v>
                </c:pt>
                <c:pt idx="6836">
                  <c:v>6.9298223000000006E-2</c:v>
                </c:pt>
                <c:pt idx="6837">
                  <c:v>7.6324441000000007E-2</c:v>
                </c:pt>
                <c:pt idx="6838">
                  <c:v>6.9033473999999997E-2</c:v>
                </c:pt>
                <c:pt idx="6839">
                  <c:v>6.8697646000000001E-2</c:v>
                </c:pt>
                <c:pt idx="6840">
                  <c:v>7.3502570000000003E-2</c:v>
                </c:pt>
                <c:pt idx="6841">
                  <c:v>7.6767080000000001E-2</c:v>
                </c:pt>
                <c:pt idx="6842">
                  <c:v>7.8970149000000003E-2</c:v>
                </c:pt>
                <c:pt idx="6843">
                  <c:v>8.0038874999999995E-2</c:v>
                </c:pt>
                <c:pt idx="6844">
                  <c:v>7.9149619000000004E-2</c:v>
                </c:pt>
                <c:pt idx="6845">
                  <c:v>8.2925453999999996E-2</c:v>
                </c:pt>
                <c:pt idx="6846">
                  <c:v>7.6929808000000002E-2</c:v>
                </c:pt>
                <c:pt idx="6847">
                  <c:v>7.4155322999999995E-2</c:v>
                </c:pt>
                <c:pt idx="6848">
                  <c:v>7.627739E-2</c:v>
                </c:pt>
                <c:pt idx="6849">
                  <c:v>7.750804E-2</c:v>
                </c:pt>
                <c:pt idx="6850">
                  <c:v>7.449016E-2</c:v>
                </c:pt>
                <c:pt idx="6851">
                  <c:v>7.3821708999999999E-2</c:v>
                </c:pt>
                <c:pt idx="6852">
                  <c:v>7.2168432000000005E-2</c:v>
                </c:pt>
                <c:pt idx="6853">
                  <c:v>7.4486448999999996E-2</c:v>
                </c:pt>
                <c:pt idx="6854">
                  <c:v>8.5939109E-2</c:v>
                </c:pt>
                <c:pt idx="6855">
                  <c:v>7.6681695999999994E-2</c:v>
                </c:pt>
                <c:pt idx="6856">
                  <c:v>7.3062642999999997E-2</c:v>
                </c:pt>
                <c:pt idx="6857">
                  <c:v>7.7102661000000003E-2</c:v>
                </c:pt>
                <c:pt idx="6858">
                  <c:v>7.6801686999999993E-2</c:v>
                </c:pt>
                <c:pt idx="6859">
                  <c:v>7.6418190999999996E-2</c:v>
                </c:pt>
                <c:pt idx="6860">
                  <c:v>7.4887029999999993E-2</c:v>
                </c:pt>
                <c:pt idx="6861">
                  <c:v>8.1259972999999999E-2</c:v>
                </c:pt>
                <c:pt idx="6862">
                  <c:v>7.8411608999999993E-2</c:v>
                </c:pt>
                <c:pt idx="6863">
                  <c:v>7.2785146999999994E-2</c:v>
                </c:pt>
                <c:pt idx="6864">
                  <c:v>7.1490698000000005E-2</c:v>
                </c:pt>
                <c:pt idx="6865">
                  <c:v>7.9043157000000003E-2</c:v>
                </c:pt>
                <c:pt idx="6866">
                  <c:v>8.3304025000000004E-2</c:v>
                </c:pt>
                <c:pt idx="6867">
                  <c:v>7.1757890000000005E-2</c:v>
                </c:pt>
                <c:pt idx="6868">
                  <c:v>6.5185710999999993E-2</c:v>
                </c:pt>
                <c:pt idx="6869">
                  <c:v>7.2464392000000002E-2</c:v>
                </c:pt>
                <c:pt idx="6870">
                  <c:v>7.4915349000000006E-2</c:v>
                </c:pt>
                <c:pt idx="6871">
                  <c:v>6.9856942000000005E-2</c:v>
                </c:pt>
                <c:pt idx="6872">
                  <c:v>7.3859996999999997E-2</c:v>
                </c:pt>
                <c:pt idx="6873">
                  <c:v>7.5937524000000006E-2</c:v>
                </c:pt>
                <c:pt idx="6874">
                  <c:v>7.6066934000000003E-2</c:v>
                </c:pt>
                <c:pt idx="6875">
                  <c:v>7.1765392999999997E-2</c:v>
                </c:pt>
                <c:pt idx="6876">
                  <c:v>7.0996322000000001E-2</c:v>
                </c:pt>
                <c:pt idx="6877">
                  <c:v>7.5880825999999998E-2</c:v>
                </c:pt>
                <c:pt idx="6878">
                  <c:v>7.5919642999999995E-2</c:v>
                </c:pt>
                <c:pt idx="6879">
                  <c:v>7.9811588000000003E-2</c:v>
                </c:pt>
                <c:pt idx="6880">
                  <c:v>7.7326536000000001E-2</c:v>
                </c:pt>
                <c:pt idx="6881">
                  <c:v>6.6319160000000002E-2</c:v>
                </c:pt>
                <c:pt idx="6882">
                  <c:v>7.5320057999999995E-2</c:v>
                </c:pt>
                <c:pt idx="6883">
                  <c:v>8.1295392999999994E-2</c:v>
                </c:pt>
                <c:pt idx="6884">
                  <c:v>6.4073563E-2</c:v>
                </c:pt>
                <c:pt idx="6885">
                  <c:v>8.1013396000000001E-2</c:v>
                </c:pt>
                <c:pt idx="6886">
                  <c:v>9.0059862000000004E-2</c:v>
                </c:pt>
                <c:pt idx="6887">
                  <c:v>7.0081360999999995E-2</c:v>
                </c:pt>
                <c:pt idx="6888">
                  <c:v>8.4609694999999999E-2</c:v>
                </c:pt>
                <c:pt idx="6889">
                  <c:v>8.5497864000000007E-2</c:v>
                </c:pt>
                <c:pt idx="6890">
                  <c:v>7.3565952000000004E-2</c:v>
                </c:pt>
                <c:pt idx="6891">
                  <c:v>8.3110183000000004E-2</c:v>
                </c:pt>
                <c:pt idx="6892">
                  <c:v>8.4573537000000004E-2</c:v>
                </c:pt>
                <c:pt idx="6893">
                  <c:v>7.93074E-2</c:v>
                </c:pt>
                <c:pt idx="6894">
                  <c:v>8.2665555000000002E-2</c:v>
                </c:pt>
                <c:pt idx="6895">
                  <c:v>8.8427572999999995E-2</c:v>
                </c:pt>
                <c:pt idx="6896">
                  <c:v>8.2344114999999996E-2</c:v>
                </c:pt>
                <c:pt idx="6897">
                  <c:v>8.4055460999999998E-2</c:v>
                </c:pt>
                <c:pt idx="6898">
                  <c:v>8.2951850999999993E-2</c:v>
                </c:pt>
                <c:pt idx="6899">
                  <c:v>7.6444864000000001E-2</c:v>
                </c:pt>
                <c:pt idx="6900">
                  <c:v>7.8365958999999999E-2</c:v>
                </c:pt>
                <c:pt idx="6901">
                  <c:v>7.9344407000000006E-2</c:v>
                </c:pt>
                <c:pt idx="6902">
                  <c:v>7.4723884000000004E-2</c:v>
                </c:pt>
                <c:pt idx="6903">
                  <c:v>7.3665008000000004E-2</c:v>
                </c:pt>
                <c:pt idx="6904">
                  <c:v>7.6632230999999995E-2</c:v>
                </c:pt>
                <c:pt idx="6905">
                  <c:v>6.7100778E-2</c:v>
                </c:pt>
                <c:pt idx="6906">
                  <c:v>7.5861305000000004E-2</c:v>
                </c:pt>
                <c:pt idx="6907">
                  <c:v>8.1005200999999999E-2</c:v>
                </c:pt>
                <c:pt idx="6908">
                  <c:v>6.3715576999999995E-2</c:v>
                </c:pt>
                <c:pt idx="6909">
                  <c:v>7.0453643999999996E-2</c:v>
                </c:pt>
                <c:pt idx="6910">
                  <c:v>8.3526291000000003E-2</c:v>
                </c:pt>
                <c:pt idx="6911">
                  <c:v>6.3399187999999995E-2</c:v>
                </c:pt>
                <c:pt idx="6912">
                  <c:v>6.8280779E-2</c:v>
                </c:pt>
                <c:pt idx="6913">
                  <c:v>7.9539559999999995E-2</c:v>
                </c:pt>
                <c:pt idx="6914">
                  <c:v>6.9946996999999997E-2</c:v>
                </c:pt>
                <c:pt idx="6915">
                  <c:v>7.4561982999999998E-2</c:v>
                </c:pt>
                <c:pt idx="6916">
                  <c:v>7.7374159999999997E-2</c:v>
                </c:pt>
                <c:pt idx="6917">
                  <c:v>7.5407945000000004E-2</c:v>
                </c:pt>
                <c:pt idx="6918">
                  <c:v>7.1107886999999995E-2</c:v>
                </c:pt>
                <c:pt idx="6919">
                  <c:v>7.2802186000000005E-2</c:v>
                </c:pt>
                <c:pt idx="6920">
                  <c:v>7.5929894999999997E-2</c:v>
                </c:pt>
                <c:pt idx="6921">
                  <c:v>7.3249421999999995E-2</c:v>
                </c:pt>
                <c:pt idx="6922">
                  <c:v>6.8497822E-2</c:v>
                </c:pt>
                <c:pt idx="6923">
                  <c:v>7.0035531999999998E-2</c:v>
                </c:pt>
                <c:pt idx="6924">
                  <c:v>7.0609406E-2</c:v>
                </c:pt>
                <c:pt idx="6925">
                  <c:v>7.1363076999999997E-2</c:v>
                </c:pt>
                <c:pt idx="6926">
                  <c:v>7.2554572999999997E-2</c:v>
                </c:pt>
                <c:pt idx="6927">
                  <c:v>7.6181530999999997E-2</c:v>
                </c:pt>
                <c:pt idx="6928">
                  <c:v>7.1304031000000004E-2</c:v>
                </c:pt>
                <c:pt idx="6929">
                  <c:v>7.5354963999999997E-2</c:v>
                </c:pt>
                <c:pt idx="6930">
                  <c:v>7.5303271000000005E-2</c:v>
                </c:pt>
                <c:pt idx="6931">
                  <c:v>7.6909155000000007E-2</c:v>
                </c:pt>
                <c:pt idx="6932">
                  <c:v>7.0024825999999998E-2</c:v>
                </c:pt>
                <c:pt idx="6933">
                  <c:v>7.1370520000000007E-2</c:v>
                </c:pt>
                <c:pt idx="6934">
                  <c:v>7.3965914999999993E-2</c:v>
                </c:pt>
                <c:pt idx="6935">
                  <c:v>7.1255087999999994E-2</c:v>
                </c:pt>
                <c:pt idx="6936">
                  <c:v>6.9905839999999997E-2</c:v>
                </c:pt>
                <c:pt idx="6937">
                  <c:v>6.7887961999999996E-2</c:v>
                </c:pt>
                <c:pt idx="6938">
                  <c:v>7.0414833999999996E-2</c:v>
                </c:pt>
                <c:pt idx="6939">
                  <c:v>7.1450001999999999E-2</c:v>
                </c:pt>
                <c:pt idx="6940">
                  <c:v>6.5198138000000003E-2</c:v>
                </c:pt>
                <c:pt idx="6941">
                  <c:v>6.5796017999999998E-2</c:v>
                </c:pt>
                <c:pt idx="6942">
                  <c:v>6.4632258999999997E-2</c:v>
                </c:pt>
                <c:pt idx="6943">
                  <c:v>6.4918287000000005E-2</c:v>
                </c:pt>
                <c:pt idx="6944">
                  <c:v>6.3938028999999993E-2</c:v>
                </c:pt>
                <c:pt idx="6945">
                  <c:v>6.2370229999999999E-2</c:v>
                </c:pt>
                <c:pt idx="6946">
                  <c:v>6.5848439999999994E-2</c:v>
                </c:pt>
                <c:pt idx="6947">
                  <c:v>6.3096598000000004E-2</c:v>
                </c:pt>
                <c:pt idx="6948">
                  <c:v>6.3386597000000003E-2</c:v>
                </c:pt>
                <c:pt idx="6949">
                  <c:v>6.6065468000000002E-2</c:v>
                </c:pt>
                <c:pt idx="6950">
                  <c:v>6.1803900000000002E-2</c:v>
                </c:pt>
                <c:pt idx="6951">
                  <c:v>6.4327508000000005E-2</c:v>
                </c:pt>
                <c:pt idx="6952">
                  <c:v>6.3621521E-2</c:v>
                </c:pt>
                <c:pt idx="6953">
                  <c:v>6.8033843999999996E-2</c:v>
                </c:pt>
                <c:pt idx="6954">
                  <c:v>6.1995878999999997E-2</c:v>
                </c:pt>
                <c:pt idx="6955">
                  <c:v>6.2905081000000002E-2</c:v>
                </c:pt>
                <c:pt idx="6956">
                  <c:v>6.1715673999999998E-2</c:v>
                </c:pt>
                <c:pt idx="6957">
                  <c:v>5.8055691E-2</c:v>
                </c:pt>
                <c:pt idx="6958">
                  <c:v>6.4644277E-2</c:v>
                </c:pt>
                <c:pt idx="6959">
                  <c:v>6.0294278E-2</c:v>
                </c:pt>
                <c:pt idx="6960">
                  <c:v>6.2173683E-2</c:v>
                </c:pt>
                <c:pt idx="6961">
                  <c:v>6.0392827000000003E-2</c:v>
                </c:pt>
                <c:pt idx="6962">
                  <c:v>6.3988134000000002E-2</c:v>
                </c:pt>
                <c:pt idx="6963">
                  <c:v>6.0971573000000001E-2</c:v>
                </c:pt>
                <c:pt idx="6964">
                  <c:v>5.7706680000000003E-2</c:v>
                </c:pt>
                <c:pt idx="6965">
                  <c:v>6.0905135999999999E-2</c:v>
                </c:pt>
                <c:pt idx="6966">
                  <c:v>5.8090812999999998E-2</c:v>
                </c:pt>
                <c:pt idx="6967">
                  <c:v>6.3324191000000002E-2</c:v>
                </c:pt>
                <c:pt idx="6968">
                  <c:v>5.9506778000000003E-2</c:v>
                </c:pt>
                <c:pt idx="6969">
                  <c:v>6.0687892E-2</c:v>
                </c:pt>
                <c:pt idx="6970">
                  <c:v>6.0929707999999999E-2</c:v>
                </c:pt>
                <c:pt idx="6971">
                  <c:v>5.9776027000000002E-2</c:v>
                </c:pt>
                <c:pt idx="6972">
                  <c:v>5.9833284E-2</c:v>
                </c:pt>
                <c:pt idx="6973">
                  <c:v>5.6365848000000003E-2</c:v>
                </c:pt>
                <c:pt idx="6974">
                  <c:v>5.9180207999999998E-2</c:v>
                </c:pt>
                <c:pt idx="6975">
                  <c:v>6.1782381999999997E-2</c:v>
                </c:pt>
                <c:pt idx="6976">
                  <c:v>6.0582716000000002E-2</c:v>
                </c:pt>
                <c:pt idx="6977">
                  <c:v>5.9751543999999997E-2</c:v>
                </c:pt>
                <c:pt idx="6978">
                  <c:v>5.7378218000000002E-2</c:v>
                </c:pt>
                <c:pt idx="6979">
                  <c:v>6.0907706999999998E-2</c:v>
                </c:pt>
                <c:pt idx="6980">
                  <c:v>6.1161917000000003E-2</c:v>
                </c:pt>
                <c:pt idx="6981">
                  <c:v>6.2358476000000003E-2</c:v>
                </c:pt>
                <c:pt idx="6982">
                  <c:v>5.9929173000000002E-2</c:v>
                </c:pt>
                <c:pt idx="6983">
                  <c:v>6.1958502999999998E-2</c:v>
                </c:pt>
                <c:pt idx="6984">
                  <c:v>6.3308030000000001E-2</c:v>
                </c:pt>
                <c:pt idx="6985">
                  <c:v>6.5488368000000005E-2</c:v>
                </c:pt>
                <c:pt idx="6986">
                  <c:v>6.8300432999999994E-2</c:v>
                </c:pt>
                <c:pt idx="6987">
                  <c:v>6.5717428999999994E-2</c:v>
                </c:pt>
                <c:pt idx="6988">
                  <c:v>6.5574877000000004E-2</c:v>
                </c:pt>
                <c:pt idx="6989">
                  <c:v>6.6475824000000003E-2</c:v>
                </c:pt>
                <c:pt idx="6990">
                  <c:v>6.7655629999999994E-2</c:v>
                </c:pt>
                <c:pt idx="6991">
                  <c:v>6.6175445999999999E-2</c:v>
                </c:pt>
                <c:pt idx="6992">
                  <c:v>5.9812360000000002E-2</c:v>
                </c:pt>
                <c:pt idx="6993">
                  <c:v>6.7370676000000004E-2</c:v>
                </c:pt>
                <c:pt idx="6994">
                  <c:v>6.6710285999999994E-2</c:v>
                </c:pt>
                <c:pt idx="6995">
                  <c:v>6.5619983000000007E-2</c:v>
                </c:pt>
                <c:pt idx="6996">
                  <c:v>6.2089159999999997E-2</c:v>
                </c:pt>
                <c:pt idx="6997">
                  <c:v>6.3924350000000005E-2</c:v>
                </c:pt>
                <c:pt idx="6998">
                  <c:v>6.6162846999999997E-2</c:v>
                </c:pt>
                <c:pt idx="6999">
                  <c:v>6.6941291E-2</c:v>
                </c:pt>
                <c:pt idx="7000">
                  <c:v>6.4270764999999994E-2</c:v>
                </c:pt>
                <c:pt idx="7001">
                  <c:v>6.2276593999999998E-2</c:v>
                </c:pt>
                <c:pt idx="7002">
                  <c:v>6.4596809000000005E-2</c:v>
                </c:pt>
                <c:pt idx="7003">
                  <c:v>6.5326519E-2</c:v>
                </c:pt>
                <c:pt idx="7004">
                  <c:v>6.4941578E-2</c:v>
                </c:pt>
                <c:pt idx="7005">
                  <c:v>6.2695734000000003E-2</c:v>
                </c:pt>
                <c:pt idx="7006">
                  <c:v>6.3685312999999993E-2</c:v>
                </c:pt>
                <c:pt idx="7007">
                  <c:v>6.5253116E-2</c:v>
                </c:pt>
                <c:pt idx="7008">
                  <c:v>6.4588918999999995E-2</c:v>
                </c:pt>
                <c:pt idx="7009">
                  <c:v>6.1404045999999997E-2</c:v>
                </c:pt>
                <c:pt idx="7010">
                  <c:v>5.9781718999999997E-2</c:v>
                </c:pt>
                <c:pt idx="7011">
                  <c:v>6.1627558999999998E-2</c:v>
                </c:pt>
                <c:pt idx="7012">
                  <c:v>6.4187929000000005E-2</c:v>
                </c:pt>
                <c:pt idx="7013">
                  <c:v>6.1760988000000003E-2</c:v>
                </c:pt>
                <c:pt idx="7014">
                  <c:v>5.9800188999999997E-2</c:v>
                </c:pt>
                <c:pt idx="7015">
                  <c:v>5.7615865000000002E-2</c:v>
                </c:pt>
                <c:pt idx="7016">
                  <c:v>6.0068134000000002E-2</c:v>
                </c:pt>
                <c:pt idx="7017">
                  <c:v>6.2636487000000005E-2</c:v>
                </c:pt>
                <c:pt idx="7018">
                  <c:v>5.9649277000000001E-2</c:v>
                </c:pt>
                <c:pt idx="7019">
                  <c:v>5.7163749E-2</c:v>
                </c:pt>
                <c:pt idx="7020">
                  <c:v>5.8411538999999998E-2</c:v>
                </c:pt>
                <c:pt idx="7021">
                  <c:v>5.8213398E-2</c:v>
                </c:pt>
                <c:pt idx="7022">
                  <c:v>5.9064709E-2</c:v>
                </c:pt>
                <c:pt idx="7023">
                  <c:v>6.0891635999999999E-2</c:v>
                </c:pt>
                <c:pt idx="7024">
                  <c:v>5.7406656E-2</c:v>
                </c:pt>
                <c:pt idx="7025">
                  <c:v>5.8580313000000002E-2</c:v>
                </c:pt>
                <c:pt idx="7026">
                  <c:v>6.0204934000000002E-2</c:v>
                </c:pt>
                <c:pt idx="7027">
                  <c:v>6.0450210999999997E-2</c:v>
                </c:pt>
                <c:pt idx="7028">
                  <c:v>5.6032851000000002E-2</c:v>
                </c:pt>
                <c:pt idx="7029">
                  <c:v>5.6706096999999997E-2</c:v>
                </c:pt>
                <c:pt idx="7030">
                  <c:v>5.7737223999999997E-2</c:v>
                </c:pt>
                <c:pt idx="7031">
                  <c:v>6.2369793999999999E-2</c:v>
                </c:pt>
                <c:pt idx="7032">
                  <c:v>6.1108033999999999E-2</c:v>
                </c:pt>
                <c:pt idx="7033">
                  <c:v>5.8145802000000003E-2</c:v>
                </c:pt>
                <c:pt idx="7034">
                  <c:v>5.7997211999999999E-2</c:v>
                </c:pt>
                <c:pt idx="7035">
                  <c:v>6.2602878000000001E-2</c:v>
                </c:pt>
                <c:pt idx="7036">
                  <c:v>6.1660524000000001E-2</c:v>
                </c:pt>
                <c:pt idx="7037">
                  <c:v>6.3316739999999996E-2</c:v>
                </c:pt>
                <c:pt idx="7038">
                  <c:v>6.3441440000000002E-2</c:v>
                </c:pt>
                <c:pt idx="7039">
                  <c:v>6.0482405000000003E-2</c:v>
                </c:pt>
                <c:pt idx="7040">
                  <c:v>6.2940955000000007E-2</c:v>
                </c:pt>
                <c:pt idx="7041">
                  <c:v>6.2679961000000006E-2</c:v>
                </c:pt>
                <c:pt idx="7042">
                  <c:v>6.5434091E-2</c:v>
                </c:pt>
                <c:pt idx="7043">
                  <c:v>6.0159706E-2</c:v>
                </c:pt>
                <c:pt idx="7044">
                  <c:v>6.7239881000000001E-2</c:v>
                </c:pt>
                <c:pt idx="7045">
                  <c:v>6.6480084999999994E-2</c:v>
                </c:pt>
                <c:pt idx="7046">
                  <c:v>6.1177593000000002E-2</c:v>
                </c:pt>
                <c:pt idx="7047">
                  <c:v>6.5374732000000005E-2</c:v>
                </c:pt>
                <c:pt idx="7048">
                  <c:v>6.4755276000000001E-2</c:v>
                </c:pt>
                <c:pt idx="7049">
                  <c:v>6.5043956E-2</c:v>
                </c:pt>
                <c:pt idx="7050">
                  <c:v>6.6980793999999996E-2</c:v>
                </c:pt>
                <c:pt idx="7051">
                  <c:v>6.3049167000000003E-2</c:v>
                </c:pt>
                <c:pt idx="7052">
                  <c:v>6.0836870000000001E-2</c:v>
                </c:pt>
                <c:pt idx="7053">
                  <c:v>6.7157082000000007E-2</c:v>
                </c:pt>
                <c:pt idx="7054">
                  <c:v>6.8825968000000001E-2</c:v>
                </c:pt>
                <c:pt idx="7055">
                  <c:v>6.2292701999999998E-2</c:v>
                </c:pt>
                <c:pt idx="7056">
                  <c:v>5.9385928999999997E-2</c:v>
                </c:pt>
                <c:pt idx="7057">
                  <c:v>6.3825145E-2</c:v>
                </c:pt>
                <c:pt idx="7058">
                  <c:v>6.3944951E-2</c:v>
                </c:pt>
                <c:pt idx="7059">
                  <c:v>6.3777439000000005E-2</c:v>
                </c:pt>
                <c:pt idx="7060">
                  <c:v>6.3844755000000003E-2</c:v>
                </c:pt>
                <c:pt idx="7061">
                  <c:v>6.2237005999999997E-2</c:v>
                </c:pt>
                <c:pt idx="7062">
                  <c:v>6.3724353999999997E-2</c:v>
                </c:pt>
                <c:pt idx="7063">
                  <c:v>6.3158430000000002E-2</c:v>
                </c:pt>
                <c:pt idx="7064">
                  <c:v>6.3572830999999996E-2</c:v>
                </c:pt>
                <c:pt idx="7065">
                  <c:v>6.0594354000000003E-2</c:v>
                </c:pt>
                <c:pt idx="7066">
                  <c:v>6.3256137000000004E-2</c:v>
                </c:pt>
                <c:pt idx="7067">
                  <c:v>6.1563168000000001E-2</c:v>
                </c:pt>
                <c:pt idx="7068">
                  <c:v>6.7034118000000004E-2</c:v>
                </c:pt>
                <c:pt idx="7069">
                  <c:v>6.2155478E-2</c:v>
                </c:pt>
                <c:pt idx="7070">
                  <c:v>6.1003119000000001E-2</c:v>
                </c:pt>
                <c:pt idx="7071">
                  <c:v>6.4166419000000002E-2</c:v>
                </c:pt>
                <c:pt idx="7072">
                  <c:v>6.8392790999999994E-2</c:v>
                </c:pt>
                <c:pt idx="7073">
                  <c:v>6.6835374000000003E-2</c:v>
                </c:pt>
                <c:pt idx="7074">
                  <c:v>6.8441114999999997E-2</c:v>
                </c:pt>
                <c:pt idx="7075">
                  <c:v>7.0931174E-2</c:v>
                </c:pt>
                <c:pt idx="7076">
                  <c:v>6.2323242000000001E-2</c:v>
                </c:pt>
                <c:pt idx="7077">
                  <c:v>6.7077786E-2</c:v>
                </c:pt>
                <c:pt idx="7078">
                  <c:v>6.8115272000000004E-2</c:v>
                </c:pt>
                <c:pt idx="7079">
                  <c:v>6.8523265E-2</c:v>
                </c:pt>
                <c:pt idx="7080">
                  <c:v>6.4706056999999997E-2</c:v>
                </c:pt>
                <c:pt idx="7081">
                  <c:v>6.5454409000000005E-2</c:v>
                </c:pt>
                <c:pt idx="7082">
                  <c:v>6.8829052000000002E-2</c:v>
                </c:pt>
                <c:pt idx="7083">
                  <c:v>5.7252563999999999E-2</c:v>
                </c:pt>
                <c:pt idx="7084">
                  <c:v>5.9574931999999997E-2</c:v>
                </c:pt>
                <c:pt idx="7085">
                  <c:v>6.2766462999999995E-2</c:v>
                </c:pt>
                <c:pt idx="7086">
                  <c:v>5.3543579000000001E-2</c:v>
                </c:pt>
                <c:pt idx="7087">
                  <c:v>5.9835564000000001E-2</c:v>
                </c:pt>
                <c:pt idx="7088">
                  <c:v>5.7513766000000001E-2</c:v>
                </c:pt>
                <c:pt idx="7089">
                  <c:v>5.2847642E-2</c:v>
                </c:pt>
                <c:pt idx="7090">
                  <c:v>5.4684699000000003E-2</c:v>
                </c:pt>
                <c:pt idx="7091">
                  <c:v>6.0097307000000003E-2</c:v>
                </c:pt>
                <c:pt idx="7092">
                  <c:v>5.8770313999999997E-2</c:v>
                </c:pt>
                <c:pt idx="7093">
                  <c:v>5.7271224000000003E-2</c:v>
                </c:pt>
                <c:pt idx="7094">
                  <c:v>5.1476455999999997E-2</c:v>
                </c:pt>
                <c:pt idx="7095">
                  <c:v>4.7677990000000003E-2</c:v>
                </c:pt>
                <c:pt idx="7096">
                  <c:v>4.6656005E-2</c:v>
                </c:pt>
                <c:pt idx="7097">
                  <c:v>5.8590694999999998E-2</c:v>
                </c:pt>
                <c:pt idx="7098">
                  <c:v>6.7283704999999999E-2</c:v>
                </c:pt>
                <c:pt idx="7099">
                  <c:v>6.7688509999999993E-2</c:v>
                </c:pt>
                <c:pt idx="7100">
                  <c:v>6.6205344999999999E-2</c:v>
                </c:pt>
                <c:pt idx="7101">
                  <c:v>4.1600391E-2</c:v>
                </c:pt>
                <c:pt idx="7102">
                  <c:v>4.2494352999999999E-2</c:v>
                </c:pt>
                <c:pt idx="7103">
                  <c:v>6.3624403999999996E-2</c:v>
                </c:pt>
                <c:pt idx="7104">
                  <c:v>5.2623950000000003E-2</c:v>
                </c:pt>
                <c:pt idx="7105">
                  <c:v>6.8041787000000006E-2</c:v>
                </c:pt>
                <c:pt idx="7106">
                  <c:v>8.2343160999999998E-2</c:v>
                </c:pt>
                <c:pt idx="7107">
                  <c:v>6.9596468999999994E-2</c:v>
                </c:pt>
                <c:pt idx="7108">
                  <c:v>4.9620438000000003E-2</c:v>
                </c:pt>
                <c:pt idx="7109">
                  <c:v>5.6203239000000002E-2</c:v>
                </c:pt>
                <c:pt idx="7110">
                  <c:v>6.6683978000000005E-2</c:v>
                </c:pt>
                <c:pt idx="7111">
                  <c:v>6.8595855999999997E-2</c:v>
                </c:pt>
                <c:pt idx="7112">
                  <c:v>6.6516994999999995E-2</c:v>
                </c:pt>
                <c:pt idx="7113">
                  <c:v>6.6542826999999999E-2</c:v>
                </c:pt>
                <c:pt idx="7114">
                  <c:v>7.1904576999999997E-2</c:v>
                </c:pt>
                <c:pt idx="7115">
                  <c:v>7.3374644000000003E-2</c:v>
                </c:pt>
                <c:pt idx="7116">
                  <c:v>7.3775508000000004E-2</c:v>
                </c:pt>
                <c:pt idx="7117">
                  <c:v>7.2341665999999999E-2</c:v>
                </c:pt>
                <c:pt idx="7118">
                  <c:v>7.5824006999999999E-2</c:v>
                </c:pt>
                <c:pt idx="7119">
                  <c:v>6.9057979000000005E-2</c:v>
                </c:pt>
                <c:pt idx="7120">
                  <c:v>6.6852151999999998E-2</c:v>
                </c:pt>
                <c:pt idx="7121">
                  <c:v>6.3454494E-2</c:v>
                </c:pt>
                <c:pt idx="7122">
                  <c:v>6.8121947000000002E-2</c:v>
                </c:pt>
                <c:pt idx="7123">
                  <c:v>6.9994949000000001E-2</c:v>
                </c:pt>
                <c:pt idx="7124">
                  <c:v>8.2792766000000004E-2</c:v>
                </c:pt>
                <c:pt idx="7125">
                  <c:v>5.8607805999999998E-2</c:v>
                </c:pt>
                <c:pt idx="7126">
                  <c:v>5.2602759999999998E-2</c:v>
                </c:pt>
                <c:pt idx="7127">
                  <c:v>6.1049774000000001E-2</c:v>
                </c:pt>
                <c:pt idx="7128">
                  <c:v>6.8860247999999999E-2</c:v>
                </c:pt>
                <c:pt idx="7129">
                  <c:v>6.8545990000000001E-2</c:v>
                </c:pt>
                <c:pt idx="7130">
                  <c:v>7.8506142000000001E-2</c:v>
                </c:pt>
                <c:pt idx="7131">
                  <c:v>6.6569053000000003E-2</c:v>
                </c:pt>
                <c:pt idx="7132">
                  <c:v>6.3644177999999996E-2</c:v>
                </c:pt>
                <c:pt idx="7133">
                  <c:v>6.3543512999999996E-2</c:v>
                </c:pt>
                <c:pt idx="7134">
                  <c:v>6.8033575999999998E-2</c:v>
                </c:pt>
                <c:pt idx="7135">
                  <c:v>6.5609029999999999E-2</c:v>
                </c:pt>
                <c:pt idx="7136">
                  <c:v>6.6281489999999998E-2</c:v>
                </c:pt>
                <c:pt idx="7137">
                  <c:v>7.1592100000000006E-2</c:v>
                </c:pt>
                <c:pt idx="7138">
                  <c:v>7.0719651999999994E-2</c:v>
                </c:pt>
                <c:pt idx="7139">
                  <c:v>6.4974411999999995E-2</c:v>
                </c:pt>
                <c:pt idx="7140">
                  <c:v>6.0525347E-2</c:v>
                </c:pt>
                <c:pt idx="7141">
                  <c:v>5.9161275999999999E-2</c:v>
                </c:pt>
                <c:pt idx="7142">
                  <c:v>6.2498722E-2</c:v>
                </c:pt>
                <c:pt idx="7143">
                  <c:v>5.8888274999999997E-2</c:v>
                </c:pt>
                <c:pt idx="7144">
                  <c:v>6.122002E-2</c:v>
                </c:pt>
                <c:pt idx="7145">
                  <c:v>5.8450066000000002E-2</c:v>
                </c:pt>
                <c:pt idx="7146">
                  <c:v>5.8317560999999997E-2</c:v>
                </c:pt>
                <c:pt idx="7147">
                  <c:v>5.8172150999999998E-2</c:v>
                </c:pt>
                <c:pt idx="7148">
                  <c:v>5.7038125000000002E-2</c:v>
                </c:pt>
                <c:pt idx="7149">
                  <c:v>6.4108014000000005E-2</c:v>
                </c:pt>
                <c:pt idx="7150">
                  <c:v>6.0048413000000002E-2</c:v>
                </c:pt>
                <c:pt idx="7151">
                  <c:v>5.7430259999999997E-2</c:v>
                </c:pt>
                <c:pt idx="7152">
                  <c:v>6.2418359999999999E-2</c:v>
                </c:pt>
                <c:pt idx="7153">
                  <c:v>5.8627884999999998E-2</c:v>
                </c:pt>
                <c:pt idx="7154">
                  <c:v>5.8645993E-2</c:v>
                </c:pt>
                <c:pt idx="7155">
                  <c:v>5.8854517000000002E-2</c:v>
                </c:pt>
                <c:pt idx="7156">
                  <c:v>6.0107454999999997E-2</c:v>
                </c:pt>
                <c:pt idx="7157">
                  <c:v>6.0774575999999997E-2</c:v>
                </c:pt>
                <c:pt idx="7158">
                  <c:v>6.0282212000000002E-2</c:v>
                </c:pt>
                <c:pt idx="7159">
                  <c:v>6.04412E-2</c:v>
                </c:pt>
                <c:pt idx="7160">
                  <c:v>6.0579155000000003E-2</c:v>
                </c:pt>
                <c:pt idx="7161">
                  <c:v>6.2387972999999999E-2</c:v>
                </c:pt>
                <c:pt idx="7162">
                  <c:v>6.2636696000000006E-2</c:v>
                </c:pt>
                <c:pt idx="7163">
                  <c:v>6.0838796000000001E-2</c:v>
                </c:pt>
                <c:pt idx="7164">
                  <c:v>6.2106083999999999E-2</c:v>
                </c:pt>
                <c:pt idx="7165">
                  <c:v>6.6678464000000007E-2</c:v>
                </c:pt>
                <c:pt idx="7166">
                  <c:v>6.6666283000000007E-2</c:v>
                </c:pt>
                <c:pt idx="7167">
                  <c:v>6.6769615000000004E-2</c:v>
                </c:pt>
                <c:pt idx="7168">
                  <c:v>6.7791468999999993E-2</c:v>
                </c:pt>
                <c:pt idx="7169">
                  <c:v>6.6134720999999994E-2</c:v>
                </c:pt>
                <c:pt idx="7170">
                  <c:v>6.8455160000000001E-2</c:v>
                </c:pt>
                <c:pt idx="7171">
                  <c:v>6.9805651999999996E-2</c:v>
                </c:pt>
                <c:pt idx="7172">
                  <c:v>6.8111107000000004E-2</c:v>
                </c:pt>
                <c:pt idx="7173">
                  <c:v>7.0318601999999994E-2</c:v>
                </c:pt>
                <c:pt idx="7174">
                  <c:v>6.8761929999999999E-2</c:v>
                </c:pt>
                <c:pt idx="7175">
                  <c:v>7.0692189000000002E-2</c:v>
                </c:pt>
                <c:pt idx="7176">
                  <c:v>6.5692648000000006E-2</c:v>
                </c:pt>
                <c:pt idx="7177">
                  <c:v>6.9589913000000003E-2</c:v>
                </c:pt>
                <c:pt idx="7178">
                  <c:v>7.0557288999999995E-2</c:v>
                </c:pt>
                <c:pt idx="7179">
                  <c:v>7.3666259999999997E-2</c:v>
                </c:pt>
                <c:pt idx="7180">
                  <c:v>6.9456852999999999E-2</c:v>
                </c:pt>
                <c:pt idx="7181">
                  <c:v>7.0187896E-2</c:v>
                </c:pt>
                <c:pt idx="7182">
                  <c:v>6.8985313000000006E-2</c:v>
                </c:pt>
                <c:pt idx="7183">
                  <c:v>7.0492132999999998E-2</c:v>
                </c:pt>
                <c:pt idx="7184">
                  <c:v>6.7300982999999995E-2</c:v>
                </c:pt>
                <c:pt idx="7185">
                  <c:v>7.3221989000000001E-2</c:v>
                </c:pt>
                <c:pt idx="7186">
                  <c:v>7.5454130999999994E-2</c:v>
                </c:pt>
                <c:pt idx="7187">
                  <c:v>7.2919867999999999E-2</c:v>
                </c:pt>
                <c:pt idx="7188">
                  <c:v>6.9698869999999996E-2</c:v>
                </c:pt>
                <c:pt idx="7189">
                  <c:v>6.8158499999999997E-2</c:v>
                </c:pt>
                <c:pt idx="7190">
                  <c:v>6.7736797000000001E-2</c:v>
                </c:pt>
                <c:pt idx="7191">
                  <c:v>6.5167381999999996E-2</c:v>
                </c:pt>
                <c:pt idx="7192">
                  <c:v>7.1350880000000005E-2</c:v>
                </c:pt>
                <c:pt idx="7193">
                  <c:v>6.6852540000000002E-2</c:v>
                </c:pt>
                <c:pt idx="7194">
                  <c:v>6.7087262999999994E-2</c:v>
                </c:pt>
                <c:pt idx="7195">
                  <c:v>6.6175929999999994E-2</c:v>
                </c:pt>
                <c:pt idx="7196">
                  <c:v>6.2979721000000002E-2</c:v>
                </c:pt>
                <c:pt idx="7197">
                  <c:v>6.5463914999999998E-2</c:v>
                </c:pt>
                <c:pt idx="7198">
                  <c:v>6.7980586999999995E-2</c:v>
                </c:pt>
                <c:pt idx="7199">
                  <c:v>6.8174995000000002E-2</c:v>
                </c:pt>
                <c:pt idx="7200">
                  <c:v>6.6205211E-2</c:v>
                </c:pt>
                <c:pt idx="7201">
                  <c:v>6.1695416000000003E-2</c:v>
                </c:pt>
                <c:pt idx="7202">
                  <c:v>6.3626273999999997E-2</c:v>
                </c:pt>
                <c:pt idx="7203">
                  <c:v>6.4421496999999994E-2</c:v>
                </c:pt>
                <c:pt idx="7204">
                  <c:v>6.5745547000000001E-2</c:v>
                </c:pt>
                <c:pt idx="7205">
                  <c:v>6.6563405000000006E-2</c:v>
                </c:pt>
                <c:pt idx="7206">
                  <c:v>6.4680286000000003E-2</c:v>
                </c:pt>
                <c:pt idx="7207">
                  <c:v>6.4949796000000004E-2</c:v>
                </c:pt>
                <c:pt idx="7208">
                  <c:v>6.2368884999999999E-2</c:v>
                </c:pt>
                <c:pt idx="7209">
                  <c:v>6.7817979E-2</c:v>
                </c:pt>
                <c:pt idx="7210">
                  <c:v>6.5616286999999995E-2</c:v>
                </c:pt>
                <c:pt idx="7211">
                  <c:v>6.6282608000000007E-2</c:v>
                </c:pt>
                <c:pt idx="7212">
                  <c:v>7.0621654000000006E-2</c:v>
                </c:pt>
                <c:pt idx="7213">
                  <c:v>6.6852219000000004E-2</c:v>
                </c:pt>
                <c:pt idx="7214">
                  <c:v>6.4816638999999995E-2</c:v>
                </c:pt>
                <c:pt idx="7215">
                  <c:v>6.4396924999999994E-2</c:v>
                </c:pt>
                <c:pt idx="7216">
                  <c:v>6.0384187999999998E-2</c:v>
                </c:pt>
                <c:pt idx="7217">
                  <c:v>6.9460235999999995E-2</c:v>
                </c:pt>
                <c:pt idx="7218">
                  <c:v>7.2362594000000002E-2</c:v>
                </c:pt>
                <c:pt idx="7219">
                  <c:v>6.8568654000000007E-2</c:v>
                </c:pt>
                <c:pt idx="7220">
                  <c:v>6.2380280000000003E-2</c:v>
                </c:pt>
                <c:pt idx="7221">
                  <c:v>6.7301004999999997E-2</c:v>
                </c:pt>
                <c:pt idx="7222">
                  <c:v>6.7268267000000007E-2</c:v>
                </c:pt>
                <c:pt idx="7223">
                  <c:v>6.6532439999999998E-2</c:v>
                </c:pt>
                <c:pt idx="7224">
                  <c:v>6.6050671000000005E-2</c:v>
                </c:pt>
                <c:pt idx="7225">
                  <c:v>6.3606955000000007E-2</c:v>
                </c:pt>
                <c:pt idx="7226">
                  <c:v>6.7441687E-2</c:v>
                </c:pt>
                <c:pt idx="7227">
                  <c:v>6.3425369999999995E-2</c:v>
                </c:pt>
                <c:pt idx="7228">
                  <c:v>6.2598302999999994E-2</c:v>
                </c:pt>
                <c:pt idx="7229">
                  <c:v>6.6873476000000001E-2</c:v>
                </c:pt>
                <c:pt idx="7230">
                  <c:v>6.3690566000000004E-2</c:v>
                </c:pt>
                <c:pt idx="7231">
                  <c:v>6.3937172E-2</c:v>
                </c:pt>
                <c:pt idx="7232">
                  <c:v>6.2176459000000003E-2</c:v>
                </c:pt>
                <c:pt idx="7233">
                  <c:v>6.2886462000000004E-2</c:v>
                </c:pt>
                <c:pt idx="7234">
                  <c:v>6.3596270999999996E-2</c:v>
                </c:pt>
                <c:pt idx="7235">
                  <c:v>6.0850818000000001E-2</c:v>
                </c:pt>
                <c:pt idx="7236">
                  <c:v>6.1718519999999999E-2</c:v>
                </c:pt>
                <c:pt idx="7237">
                  <c:v>6.1742757000000002E-2</c:v>
                </c:pt>
                <c:pt idx="7238">
                  <c:v>6.7635327999999995E-2</c:v>
                </c:pt>
                <c:pt idx="7239">
                  <c:v>6.4849131000000004E-2</c:v>
                </c:pt>
                <c:pt idx="7240">
                  <c:v>6.0733382000000002E-2</c:v>
                </c:pt>
                <c:pt idx="7241">
                  <c:v>6.0699295E-2</c:v>
                </c:pt>
                <c:pt idx="7242">
                  <c:v>6.3396141000000003E-2</c:v>
                </c:pt>
                <c:pt idx="7243">
                  <c:v>6.7852943999999998E-2</c:v>
                </c:pt>
                <c:pt idx="7244">
                  <c:v>6.3744374000000006E-2</c:v>
                </c:pt>
                <c:pt idx="7245">
                  <c:v>6.4274340999999999E-2</c:v>
                </c:pt>
                <c:pt idx="7246">
                  <c:v>6.7164227000000007E-2</c:v>
                </c:pt>
                <c:pt idx="7247">
                  <c:v>6.3487202000000006E-2</c:v>
                </c:pt>
                <c:pt idx="7248">
                  <c:v>6.5644301000000002E-2</c:v>
                </c:pt>
                <c:pt idx="7249">
                  <c:v>6.7497059999999998E-2</c:v>
                </c:pt>
                <c:pt idx="7250">
                  <c:v>6.6865742000000006E-2</c:v>
                </c:pt>
                <c:pt idx="7251">
                  <c:v>6.7516356999999999E-2</c:v>
                </c:pt>
                <c:pt idx="7252">
                  <c:v>6.5478942999999998E-2</c:v>
                </c:pt>
                <c:pt idx="7253">
                  <c:v>6.5529010999999998E-2</c:v>
                </c:pt>
                <c:pt idx="7254">
                  <c:v>6.8432450000000006E-2</c:v>
                </c:pt>
                <c:pt idx="7255">
                  <c:v>6.7348807999999996E-2</c:v>
                </c:pt>
                <c:pt idx="7256">
                  <c:v>6.9581567999999996E-2</c:v>
                </c:pt>
                <c:pt idx="7257">
                  <c:v>6.6291764000000003E-2</c:v>
                </c:pt>
                <c:pt idx="7258">
                  <c:v>6.0782623000000001E-2</c:v>
                </c:pt>
                <c:pt idx="7259">
                  <c:v>6.5606676000000003E-2</c:v>
                </c:pt>
                <c:pt idx="7260">
                  <c:v>6.7170031000000005E-2</c:v>
                </c:pt>
                <c:pt idx="7261">
                  <c:v>6.8224907000000001E-2</c:v>
                </c:pt>
                <c:pt idx="7262">
                  <c:v>6.6594154000000003E-2</c:v>
                </c:pt>
                <c:pt idx="7263">
                  <c:v>6.6872722999999995E-2</c:v>
                </c:pt>
                <c:pt idx="7264">
                  <c:v>6.8353407000000005E-2</c:v>
                </c:pt>
                <c:pt idx="7265">
                  <c:v>6.7524366000000002E-2</c:v>
                </c:pt>
                <c:pt idx="7266">
                  <c:v>6.5707355999999995E-2</c:v>
                </c:pt>
                <c:pt idx="7267">
                  <c:v>6.5956898E-2</c:v>
                </c:pt>
                <c:pt idx="7268">
                  <c:v>6.6146672000000004E-2</c:v>
                </c:pt>
                <c:pt idx="7269">
                  <c:v>6.6626570999999996E-2</c:v>
                </c:pt>
                <c:pt idx="7270">
                  <c:v>6.9086030000000007E-2</c:v>
                </c:pt>
                <c:pt idx="7271">
                  <c:v>6.4518443999999994E-2</c:v>
                </c:pt>
                <c:pt idx="7272">
                  <c:v>6.1036675999999998E-2</c:v>
                </c:pt>
                <c:pt idx="7273">
                  <c:v>6.6701218000000007E-2</c:v>
                </c:pt>
                <c:pt idx="7274">
                  <c:v>6.9319747000000001E-2</c:v>
                </c:pt>
                <c:pt idx="7275">
                  <c:v>6.3471444000000002E-2</c:v>
                </c:pt>
                <c:pt idx="7276">
                  <c:v>6.4088345000000005E-2</c:v>
                </c:pt>
                <c:pt idx="7277">
                  <c:v>6.3214295000000004E-2</c:v>
                </c:pt>
                <c:pt idx="7278">
                  <c:v>6.2291319999999997E-2</c:v>
                </c:pt>
                <c:pt idx="7279">
                  <c:v>6.3006914999999997E-2</c:v>
                </c:pt>
                <c:pt idx="7280">
                  <c:v>6.3801444999999998E-2</c:v>
                </c:pt>
                <c:pt idx="7281">
                  <c:v>6.8951726000000005E-2</c:v>
                </c:pt>
                <c:pt idx="7282">
                  <c:v>6.7914531E-2</c:v>
                </c:pt>
                <c:pt idx="7283">
                  <c:v>6.1645985E-2</c:v>
                </c:pt>
                <c:pt idx="7284">
                  <c:v>6.3503957999999999E-2</c:v>
                </c:pt>
                <c:pt idx="7285">
                  <c:v>6.4703709999999998E-2</c:v>
                </c:pt>
                <c:pt idx="7286">
                  <c:v>6.8701304000000005E-2</c:v>
                </c:pt>
                <c:pt idx="7287">
                  <c:v>6.0227654999999998E-2</c:v>
                </c:pt>
                <c:pt idx="7288">
                  <c:v>6.0274492999999998E-2</c:v>
                </c:pt>
                <c:pt idx="7289">
                  <c:v>6.4252726999999996E-2</c:v>
                </c:pt>
                <c:pt idx="7290">
                  <c:v>6.3905105000000004E-2</c:v>
                </c:pt>
                <c:pt idx="7291">
                  <c:v>6.1258987000000001E-2</c:v>
                </c:pt>
                <c:pt idx="7292">
                  <c:v>5.8474336000000002E-2</c:v>
                </c:pt>
                <c:pt idx="7293">
                  <c:v>5.8686322999999999E-2</c:v>
                </c:pt>
                <c:pt idx="7294">
                  <c:v>5.9920280999999999E-2</c:v>
                </c:pt>
                <c:pt idx="7295">
                  <c:v>6.1257186999999998E-2</c:v>
                </c:pt>
                <c:pt idx="7296">
                  <c:v>5.9668232000000002E-2</c:v>
                </c:pt>
                <c:pt idx="7297">
                  <c:v>5.7611473000000003E-2</c:v>
                </c:pt>
                <c:pt idx="7298">
                  <c:v>6.0553357000000002E-2</c:v>
                </c:pt>
                <c:pt idx="7299">
                  <c:v>6.3623450999999998E-2</c:v>
                </c:pt>
                <c:pt idx="7300">
                  <c:v>6.1848816000000001E-2</c:v>
                </c:pt>
                <c:pt idx="7301">
                  <c:v>5.4767734999999998E-2</c:v>
                </c:pt>
                <c:pt idx="7302">
                  <c:v>6.1534625000000003E-2</c:v>
                </c:pt>
                <c:pt idx="7303">
                  <c:v>5.7965721999999997E-2</c:v>
                </c:pt>
                <c:pt idx="7304">
                  <c:v>6.0095105000000003E-2</c:v>
                </c:pt>
                <c:pt idx="7305">
                  <c:v>6.0912963000000001E-2</c:v>
                </c:pt>
                <c:pt idx="7306">
                  <c:v>5.8645612999999999E-2</c:v>
                </c:pt>
                <c:pt idx="7307">
                  <c:v>5.7872765E-2</c:v>
                </c:pt>
                <c:pt idx="7308">
                  <c:v>5.8786238999999997E-2</c:v>
                </c:pt>
                <c:pt idx="7309">
                  <c:v>6.5038815E-2</c:v>
                </c:pt>
                <c:pt idx="7310">
                  <c:v>5.6075208000000001E-2</c:v>
                </c:pt>
                <c:pt idx="7311">
                  <c:v>5.4623786000000001E-2</c:v>
                </c:pt>
                <c:pt idx="7312">
                  <c:v>6.185649E-2</c:v>
                </c:pt>
                <c:pt idx="7313">
                  <c:v>5.7647899000000002E-2</c:v>
                </c:pt>
                <c:pt idx="7314">
                  <c:v>5.7752244000000001E-2</c:v>
                </c:pt>
                <c:pt idx="7315">
                  <c:v>5.8629226E-2</c:v>
                </c:pt>
                <c:pt idx="7316">
                  <c:v>5.3848161999999998E-2</c:v>
                </c:pt>
                <c:pt idx="7317">
                  <c:v>6.1551355000000002E-2</c:v>
                </c:pt>
                <c:pt idx="7318">
                  <c:v>6.2094674000000002E-2</c:v>
                </c:pt>
                <c:pt idx="7319">
                  <c:v>5.5308938000000002E-2</c:v>
                </c:pt>
                <c:pt idx="7320">
                  <c:v>5.7633421999999997E-2</c:v>
                </c:pt>
                <c:pt idx="7321">
                  <c:v>5.8664332999999999E-2</c:v>
                </c:pt>
                <c:pt idx="7322">
                  <c:v>6.0629632000000003E-2</c:v>
                </c:pt>
                <c:pt idx="7323">
                  <c:v>6.4383358000000002E-2</c:v>
                </c:pt>
                <c:pt idx="7324">
                  <c:v>5.9695749999999999E-2</c:v>
                </c:pt>
                <c:pt idx="7325">
                  <c:v>5.8573760000000002E-2</c:v>
                </c:pt>
                <c:pt idx="7326">
                  <c:v>6.2927037000000005E-2</c:v>
                </c:pt>
                <c:pt idx="7327">
                  <c:v>5.9857473000000001E-2</c:v>
                </c:pt>
                <c:pt idx="7328">
                  <c:v>5.9241219999999997E-2</c:v>
                </c:pt>
                <c:pt idx="7329">
                  <c:v>5.6676861000000002E-2</c:v>
                </c:pt>
                <c:pt idx="7330">
                  <c:v>5.8657356000000001E-2</c:v>
                </c:pt>
                <c:pt idx="7331">
                  <c:v>5.8284249000000003E-2</c:v>
                </c:pt>
                <c:pt idx="7332">
                  <c:v>5.7379935E-2</c:v>
                </c:pt>
                <c:pt idx="7333">
                  <c:v>5.6275789E-2</c:v>
                </c:pt>
                <c:pt idx="7334">
                  <c:v>5.4699711999999998E-2</c:v>
                </c:pt>
                <c:pt idx="7335">
                  <c:v>5.5649929000000001E-2</c:v>
                </c:pt>
                <c:pt idx="7336">
                  <c:v>5.5757787000000003E-2</c:v>
                </c:pt>
                <c:pt idx="7337">
                  <c:v>4.9998701E-2</c:v>
                </c:pt>
                <c:pt idx="7338">
                  <c:v>5.2962597E-2</c:v>
                </c:pt>
                <c:pt idx="7339">
                  <c:v>5.6237753000000001E-2</c:v>
                </c:pt>
                <c:pt idx="7340">
                  <c:v>5.1670401999999997E-2</c:v>
                </c:pt>
                <c:pt idx="7341">
                  <c:v>4.9604855000000003E-2</c:v>
                </c:pt>
                <c:pt idx="7342">
                  <c:v>5.0966198999999997E-2</c:v>
                </c:pt>
                <c:pt idx="7343">
                  <c:v>5.8563665000000001E-2</c:v>
                </c:pt>
                <c:pt idx="7344">
                  <c:v>5.4295532000000001E-2</c:v>
                </c:pt>
                <c:pt idx="7345">
                  <c:v>4.9182261999999997E-2</c:v>
                </c:pt>
                <c:pt idx="7346">
                  <c:v>4.4028672999999997E-2</c:v>
                </c:pt>
                <c:pt idx="7347">
                  <c:v>5.2954256999999998E-2</c:v>
                </c:pt>
                <c:pt idx="7348">
                  <c:v>5.1563515999999997E-2</c:v>
                </c:pt>
                <c:pt idx="7349">
                  <c:v>4.4678714000000001E-2</c:v>
                </c:pt>
                <c:pt idx="7350">
                  <c:v>4.3457519E-2</c:v>
                </c:pt>
                <c:pt idx="7351">
                  <c:v>4.5713216000000001E-2</c:v>
                </c:pt>
                <c:pt idx="7352">
                  <c:v>4.6936910999999998E-2</c:v>
                </c:pt>
                <c:pt idx="7353">
                  <c:v>4.3186377999999997E-2</c:v>
                </c:pt>
                <c:pt idx="7354">
                  <c:v>4.3094434000000001E-2</c:v>
                </c:pt>
                <c:pt idx="7355">
                  <c:v>4.2616397E-2</c:v>
                </c:pt>
                <c:pt idx="7356">
                  <c:v>3.9951797999999997E-2</c:v>
                </c:pt>
                <c:pt idx="7357">
                  <c:v>4.3038402000000003E-2</c:v>
                </c:pt>
                <c:pt idx="7358">
                  <c:v>4.0791086999999997E-2</c:v>
                </c:pt>
                <c:pt idx="7359">
                  <c:v>3.9625953999999998E-2</c:v>
                </c:pt>
                <c:pt idx="7360">
                  <c:v>3.9313920000000002E-2</c:v>
                </c:pt>
                <c:pt idx="7361">
                  <c:v>3.9508596E-2</c:v>
                </c:pt>
                <c:pt idx="7362">
                  <c:v>4.2084011999999997E-2</c:v>
                </c:pt>
                <c:pt idx="7363">
                  <c:v>4.3578844999999998E-2</c:v>
                </c:pt>
                <c:pt idx="7364">
                  <c:v>4.1162811000000001E-2</c:v>
                </c:pt>
                <c:pt idx="7365">
                  <c:v>4.1311949000000001E-2</c:v>
                </c:pt>
                <c:pt idx="7366">
                  <c:v>4.3587494999999997E-2</c:v>
                </c:pt>
                <c:pt idx="7367">
                  <c:v>4.0019389000000002E-2</c:v>
                </c:pt>
                <c:pt idx="7368">
                  <c:v>3.4946483E-2</c:v>
                </c:pt>
                <c:pt idx="7369">
                  <c:v>3.8196605000000002E-2</c:v>
                </c:pt>
                <c:pt idx="7370">
                  <c:v>4.2666659000000003E-2</c:v>
                </c:pt>
                <c:pt idx="7371">
                  <c:v>3.6856707000000002E-2</c:v>
                </c:pt>
                <c:pt idx="7372">
                  <c:v>3.7174311000000002E-2</c:v>
                </c:pt>
                <c:pt idx="7373">
                  <c:v>4.0365577E-2</c:v>
                </c:pt>
                <c:pt idx="7374">
                  <c:v>3.9861999000000002E-2</c:v>
                </c:pt>
                <c:pt idx="7375">
                  <c:v>3.4523692000000002E-2</c:v>
                </c:pt>
                <c:pt idx="7376">
                  <c:v>3.2180964999999999E-2</c:v>
                </c:pt>
                <c:pt idx="7377">
                  <c:v>3.2636366999999999E-2</c:v>
                </c:pt>
                <c:pt idx="7378">
                  <c:v>4.0343328999999997E-2</c:v>
                </c:pt>
                <c:pt idx="7379">
                  <c:v>3.6114760000000003E-2</c:v>
                </c:pt>
                <c:pt idx="7380">
                  <c:v>3.1022338E-2</c:v>
                </c:pt>
                <c:pt idx="7381">
                  <c:v>3.175737E-2</c:v>
                </c:pt>
                <c:pt idx="7382">
                  <c:v>3.7665702000000002E-2</c:v>
                </c:pt>
                <c:pt idx="7383">
                  <c:v>3.1991571000000003E-2</c:v>
                </c:pt>
                <c:pt idx="7384">
                  <c:v>3.4792136000000001E-2</c:v>
                </c:pt>
                <c:pt idx="7385">
                  <c:v>3.5831033999999998E-2</c:v>
                </c:pt>
                <c:pt idx="7386">
                  <c:v>3.1897604000000003E-2</c:v>
                </c:pt>
                <c:pt idx="7387">
                  <c:v>3.6561333000000001E-2</c:v>
                </c:pt>
                <c:pt idx="7388">
                  <c:v>3.8069568999999998E-2</c:v>
                </c:pt>
                <c:pt idx="7389">
                  <c:v>3.4925707E-2</c:v>
                </c:pt>
                <c:pt idx="7390">
                  <c:v>3.6260396E-2</c:v>
                </c:pt>
                <c:pt idx="7391">
                  <c:v>3.5305916999999999E-2</c:v>
                </c:pt>
                <c:pt idx="7392">
                  <c:v>3.2526198999999999E-2</c:v>
                </c:pt>
                <c:pt idx="7393">
                  <c:v>3.5742230999999999E-2</c:v>
                </c:pt>
                <c:pt idx="7394">
                  <c:v>3.4231398000000003E-2</c:v>
                </c:pt>
                <c:pt idx="7395">
                  <c:v>3.1850796000000001E-2</c:v>
                </c:pt>
                <c:pt idx="7396">
                  <c:v>3.7306231000000002E-2</c:v>
                </c:pt>
                <c:pt idx="7397">
                  <c:v>3.5117645000000003E-2</c:v>
                </c:pt>
                <c:pt idx="7398">
                  <c:v>3.1082548000000002E-2</c:v>
                </c:pt>
                <c:pt idx="7399">
                  <c:v>3.1132081999999998E-2</c:v>
                </c:pt>
                <c:pt idx="7400">
                  <c:v>3.2133438E-2</c:v>
                </c:pt>
                <c:pt idx="7401">
                  <c:v>3.6269858000000002E-2</c:v>
                </c:pt>
                <c:pt idx="7402">
                  <c:v>3.3192764999999999E-2</c:v>
                </c:pt>
                <c:pt idx="7403">
                  <c:v>3.3782125000000003E-2</c:v>
                </c:pt>
                <c:pt idx="7404">
                  <c:v>3.6597907999999998E-2</c:v>
                </c:pt>
                <c:pt idx="7405">
                  <c:v>3.9721526E-2</c:v>
                </c:pt>
                <c:pt idx="7406">
                  <c:v>3.7995055E-2</c:v>
                </c:pt>
                <c:pt idx="7407">
                  <c:v>3.3284719999999997E-2</c:v>
                </c:pt>
                <c:pt idx="7408">
                  <c:v>4.1275001999999998E-2</c:v>
                </c:pt>
                <c:pt idx="7409">
                  <c:v>3.8882951999999998E-2</c:v>
                </c:pt>
                <c:pt idx="7410">
                  <c:v>4.1056625999999999E-2</c:v>
                </c:pt>
                <c:pt idx="7411">
                  <c:v>3.5973395999999998E-2</c:v>
                </c:pt>
                <c:pt idx="7412">
                  <c:v>3.5757749999999998E-2</c:v>
                </c:pt>
                <c:pt idx="7413">
                  <c:v>3.2545179E-2</c:v>
                </c:pt>
                <c:pt idx="7414">
                  <c:v>3.4786548E-2</c:v>
                </c:pt>
                <c:pt idx="7415">
                  <c:v>3.2302085000000001E-2</c:v>
                </c:pt>
                <c:pt idx="7416">
                  <c:v>3.5505056E-2</c:v>
                </c:pt>
                <c:pt idx="7417">
                  <c:v>3.0120411999999999E-2</c:v>
                </c:pt>
                <c:pt idx="7418">
                  <c:v>2.7542494000000001E-2</c:v>
                </c:pt>
                <c:pt idx="7419">
                  <c:v>3.5871528E-2</c:v>
                </c:pt>
                <c:pt idx="7420">
                  <c:v>3.4352791000000001E-2</c:v>
                </c:pt>
                <c:pt idx="7421">
                  <c:v>3.1969793000000003E-2</c:v>
                </c:pt>
                <c:pt idx="7422">
                  <c:v>2.9172686999999999E-2</c:v>
                </c:pt>
                <c:pt idx="7423">
                  <c:v>2.2259920999999998E-2</c:v>
                </c:pt>
                <c:pt idx="7424">
                  <c:v>2.9603850000000001E-2</c:v>
                </c:pt>
                <c:pt idx="7425">
                  <c:v>3.1795627999999999E-2</c:v>
                </c:pt>
                <c:pt idx="7426">
                  <c:v>2.9227481999999999E-2</c:v>
                </c:pt>
                <c:pt idx="7427">
                  <c:v>3.0376634999999999E-2</c:v>
                </c:pt>
                <c:pt idx="7428">
                  <c:v>2.9467613E-2</c:v>
                </c:pt>
                <c:pt idx="7429">
                  <c:v>1.9733226E-2</c:v>
                </c:pt>
                <c:pt idx="7430">
                  <c:v>2.3214530000000001E-2</c:v>
                </c:pt>
                <c:pt idx="7431">
                  <c:v>2.7819133999999999E-2</c:v>
                </c:pt>
                <c:pt idx="7432">
                  <c:v>2.3710123999999999E-2</c:v>
                </c:pt>
                <c:pt idx="7433">
                  <c:v>2.4441694999999999E-2</c:v>
                </c:pt>
                <c:pt idx="7434">
                  <c:v>2.5364214999999999E-2</c:v>
                </c:pt>
                <c:pt idx="7435">
                  <c:v>2.3163112E-2</c:v>
                </c:pt>
                <c:pt idx="7436">
                  <c:v>2.4069595999999999E-2</c:v>
                </c:pt>
                <c:pt idx="7437">
                  <c:v>1.3866493000000001E-2</c:v>
                </c:pt>
                <c:pt idx="7438">
                  <c:v>1.6765410000000001E-2</c:v>
                </c:pt>
                <c:pt idx="7439">
                  <c:v>2.0928998000000001E-2</c:v>
                </c:pt>
                <c:pt idx="7440">
                  <c:v>1.8029874000000001E-2</c:v>
                </c:pt>
                <c:pt idx="7441">
                  <c:v>1.5966722999999999E-2</c:v>
                </c:pt>
                <c:pt idx="7442">
                  <c:v>1.9463266999999999E-2</c:v>
                </c:pt>
                <c:pt idx="7443">
                  <c:v>1.1483105E-2</c:v>
                </c:pt>
                <c:pt idx="7444">
                  <c:v>1.0999343999999999E-2</c:v>
                </c:pt>
                <c:pt idx="7445">
                  <c:v>1.0420107E-2</c:v>
                </c:pt>
                <c:pt idx="7446">
                  <c:v>1.1216057999999999E-2</c:v>
                </c:pt>
                <c:pt idx="7447">
                  <c:v>1.1812074000000001E-2</c:v>
                </c:pt>
                <c:pt idx="7448">
                  <c:v>7.7099940000000004E-3</c:v>
                </c:pt>
                <c:pt idx="7449">
                  <c:v>2.5069760000000002E-3</c:v>
                </c:pt>
                <c:pt idx="7450">
                  <c:v>5.199113E-3</c:v>
                </c:pt>
                <c:pt idx="7451">
                  <c:v>5.4521129999999998E-3</c:v>
                </c:pt>
                <c:pt idx="7452">
                  <c:v>9.4296050000000006E-3</c:v>
                </c:pt>
                <c:pt idx="7453">
                  <c:v>2.9216369999999999E-3</c:v>
                </c:pt>
                <c:pt idx="7454">
                  <c:v>4.7361879999999997E-3</c:v>
                </c:pt>
                <c:pt idx="7455">
                  <c:v>9.8918019999999999E-3</c:v>
                </c:pt>
                <c:pt idx="7456">
                  <c:v>1.6983600000000001E-2</c:v>
                </c:pt>
                <c:pt idx="7457">
                  <c:v>9.6838759999999992E-3</c:v>
                </c:pt>
                <c:pt idx="7458">
                  <c:v>7.0946179999999996E-3</c:v>
                </c:pt>
                <c:pt idx="7459">
                  <c:v>1.0221701E-2</c:v>
                </c:pt>
                <c:pt idx="7460">
                  <c:v>1.9375508999999999E-2</c:v>
                </c:pt>
                <c:pt idx="7461">
                  <c:v>1.8995211000000001E-2</c:v>
                </c:pt>
                <c:pt idx="7462">
                  <c:v>1.0139205E-2</c:v>
                </c:pt>
                <c:pt idx="7463">
                  <c:v>1.3672686999999999E-2</c:v>
                </c:pt>
                <c:pt idx="7464">
                  <c:v>1.8335819E-2</c:v>
                </c:pt>
                <c:pt idx="7465">
                  <c:v>2.1265563000000001E-2</c:v>
                </c:pt>
                <c:pt idx="7466">
                  <c:v>1.3735209E-2</c:v>
                </c:pt>
                <c:pt idx="7467">
                  <c:v>1.317115E-2</c:v>
                </c:pt>
                <c:pt idx="7468">
                  <c:v>1.6057683E-2</c:v>
                </c:pt>
                <c:pt idx="7469">
                  <c:v>1.8467844000000001E-2</c:v>
                </c:pt>
                <c:pt idx="7470">
                  <c:v>1.3589866000000001E-2</c:v>
                </c:pt>
                <c:pt idx="7471">
                  <c:v>1.4588553000000001E-2</c:v>
                </c:pt>
                <c:pt idx="7472">
                  <c:v>1.3792532E-2</c:v>
                </c:pt>
                <c:pt idx="7473">
                  <c:v>1.3436999999999999E-2</c:v>
                </c:pt>
                <c:pt idx="7474">
                  <c:v>1.4686158E-2</c:v>
                </c:pt>
                <c:pt idx="7475">
                  <c:v>1.1847761E-2</c:v>
                </c:pt>
                <c:pt idx="7476">
                  <c:v>9.0137499999999992E-3</c:v>
                </c:pt>
                <c:pt idx="7477">
                  <c:v>7.5998769999999997E-3</c:v>
                </c:pt>
                <c:pt idx="7478">
                  <c:v>9.6789389999999993E-3</c:v>
                </c:pt>
                <c:pt idx="7479">
                  <c:v>1.0762846E-2</c:v>
                </c:pt>
                <c:pt idx="7480">
                  <c:v>4.0733940000000001E-3</c:v>
                </c:pt>
                <c:pt idx="7481">
                  <c:v>8.4268639999999992E-3</c:v>
                </c:pt>
                <c:pt idx="7482">
                  <c:v>8.5275239999999999E-3</c:v>
                </c:pt>
                <c:pt idx="7483">
                  <c:v>7.7871650000000004E-3</c:v>
                </c:pt>
                <c:pt idx="7484">
                  <c:v>5.3556860000000001E-3</c:v>
                </c:pt>
                <c:pt idx="7485">
                  <c:v>1.7958379999999999E-3</c:v>
                </c:pt>
                <c:pt idx="7486">
                  <c:v>1.8131689999999999E-3</c:v>
                </c:pt>
                <c:pt idx="7487">
                  <c:v>5.7112380000000004E-3</c:v>
                </c:pt>
                <c:pt idx="7488">
                  <c:v>2.1424690000000001E-3</c:v>
                </c:pt>
                <c:pt idx="7489">
                  <c:v>-3.1199370000000001E-3</c:v>
                </c:pt>
                <c:pt idx="7490">
                  <c:v>-3.1781980000000001E-3</c:v>
                </c:pt>
                <c:pt idx="7491">
                  <c:v>-1.147538E-3</c:v>
                </c:pt>
                <c:pt idx="7492">
                  <c:v>-1.6034269999999999E-3</c:v>
                </c:pt>
                <c:pt idx="7493">
                  <c:v>-5.2785890000000002E-3</c:v>
                </c:pt>
                <c:pt idx="7494">
                  <c:v>-6.6142040000000003E-3</c:v>
                </c:pt>
                <c:pt idx="7495">
                  <c:v>-7.0022269999999998E-3</c:v>
                </c:pt>
                <c:pt idx="7496">
                  <c:v>-4.3755620000000004E-3</c:v>
                </c:pt>
                <c:pt idx="7497">
                  <c:v>-7.6738880000000002E-3</c:v>
                </c:pt>
                <c:pt idx="7498">
                  <c:v>-7.9531900000000006E-3</c:v>
                </c:pt>
                <c:pt idx="7499">
                  <c:v>-6.6437129999999999E-3</c:v>
                </c:pt>
                <c:pt idx="7500">
                  <c:v>-5.1470730000000003E-3</c:v>
                </c:pt>
                <c:pt idx="7501">
                  <c:v>-8.9170440000000007E-3</c:v>
                </c:pt>
                <c:pt idx="7502">
                  <c:v>-7.2405910000000002E-3</c:v>
                </c:pt>
                <c:pt idx="7503">
                  <c:v>-7.1638919999999998E-3</c:v>
                </c:pt>
                <c:pt idx="7504">
                  <c:v>-5.9641349999999997E-3</c:v>
                </c:pt>
                <c:pt idx="7505">
                  <c:v>-5.1228419999999998E-3</c:v>
                </c:pt>
                <c:pt idx="7506">
                  <c:v>-3.918955E-3</c:v>
                </c:pt>
                <c:pt idx="7507">
                  <c:v>-1.818786E-3</c:v>
                </c:pt>
                <c:pt idx="7508">
                  <c:v>-4.5464750000000003E-3</c:v>
                </c:pt>
                <c:pt idx="7509">
                  <c:v>-5.5965590000000001E-3</c:v>
                </c:pt>
                <c:pt idx="7510">
                  <c:v>1.9243330000000001E-3</c:v>
                </c:pt>
                <c:pt idx="7511">
                  <c:v>6.4415200000000005E-4</c:v>
                </c:pt>
                <c:pt idx="7512">
                  <c:v>-4.3498579999999998E-3</c:v>
                </c:pt>
                <c:pt idx="7513">
                  <c:v>-1.551408E-3</c:v>
                </c:pt>
                <c:pt idx="7514">
                  <c:v>-3.9063780000000003E-3</c:v>
                </c:pt>
                <c:pt idx="7515">
                  <c:v>-1.017679E-2</c:v>
                </c:pt>
                <c:pt idx="7516">
                  <c:v>-1.8475536000000001E-2</c:v>
                </c:pt>
                <c:pt idx="7517">
                  <c:v>-2.4670099999999999E-3</c:v>
                </c:pt>
                <c:pt idx="7518">
                  <c:v>7.3991400000000004E-4</c:v>
                </c:pt>
                <c:pt idx="7519">
                  <c:v>7.2204510000000001E-3</c:v>
                </c:pt>
                <c:pt idx="7520">
                  <c:v>8.2773770000000007E-3</c:v>
                </c:pt>
                <c:pt idx="7521">
                  <c:v>6.4645639999999999E-3</c:v>
                </c:pt>
                <c:pt idx="7522">
                  <c:v>2.9458079999999998E-3</c:v>
                </c:pt>
                <c:pt idx="7523">
                  <c:v>5.4017750000000002E-3</c:v>
                </c:pt>
                <c:pt idx="7524">
                  <c:v>1.6629520000000001E-3</c:v>
                </c:pt>
                <c:pt idx="7525">
                  <c:v>2.9122409999999999E-3</c:v>
                </c:pt>
                <c:pt idx="7526">
                  <c:v>2.717045E-3</c:v>
                </c:pt>
                <c:pt idx="7527">
                  <c:v>-2.3991540000000001E-3</c:v>
                </c:pt>
                <c:pt idx="7528">
                  <c:v>2.3809399999999998E-3</c:v>
                </c:pt>
                <c:pt idx="7529">
                  <c:v>-2.7914509999999999E-3</c:v>
                </c:pt>
                <c:pt idx="7530" formatCode="0.00E+00">
                  <c:v>-5.11854E-5</c:v>
                </c:pt>
                <c:pt idx="7531">
                  <c:v>-1.1558650000000001E-3</c:v>
                </c:pt>
                <c:pt idx="7532">
                  <c:v>-4.1926589999999996E-3</c:v>
                </c:pt>
                <c:pt idx="7533">
                  <c:v>-3.2216710000000002E-3</c:v>
                </c:pt>
                <c:pt idx="7534">
                  <c:v>-3.6246859999999998E-3</c:v>
                </c:pt>
                <c:pt idx="7535">
                  <c:v>5.78581E-4</c:v>
                </c:pt>
                <c:pt idx="7536">
                  <c:v>-2.2801779999999999E-3</c:v>
                </c:pt>
                <c:pt idx="7537">
                  <c:v>-2.4367719999999998E-3</c:v>
                </c:pt>
                <c:pt idx="7538">
                  <c:v>1.263693E-3</c:v>
                </c:pt>
                <c:pt idx="7539">
                  <c:v>5.4330800000000005E-4</c:v>
                </c:pt>
                <c:pt idx="7540">
                  <c:v>-4.3405980000000002E-3</c:v>
                </c:pt>
                <c:pt idx="7541">
                  <c:v>-3.8689520000000002E-3</c:v>
                </c:pt>
                <c:pt idx="7542">
                  <c:v>-1.8303010000000001E-3</c:v>
                </c:pt>
                <c:pt idx="7543">
                  <c:v>-1.3205719999999999E-3</c:v>
                </c:pt>
                <c:pt idx="7544">
                  <c:v>-4.3049259999999997E-3</c:v>
                </c:pt>
                <c:pt idx="7545">
                  <c:v>-9.0091340000000002E-3</c:v>
                </c:pt>
                <c:pt idx="7546">
                  <c:v>-2.6211300000000002E-3</c:v>
                </c:pt>
                <c:pt idx="7547">
                  <c:v>-6.1013489999999998E-3</c:v>
                </c:pt>
                <c:pt idx="7548">
                  <c:v>-1.2039599999999999E-2</c:v>
                </c:pt>
                <c:pt idx="7549">
                  <c:v>-9.9511489999999994E-3</c:v>
                </c:pt>
                <c:pt idx="7550">
                  <c:v>-5.8352370000000001E-3</c:v>
                </c:pt>
                <c:pt idx="7551">
                  <c:v>-1.2181150000000001E-3</c:v>
                </c:pt>
                <c:pt idx="7552">
                  <c:v>-7.9570390000000008E-3</c:v>
                </c:pt>
                <c:pt idx="7553">
                  <c:v>-1.5249720000000001E-3</c:v>
                </c:pt>
                <c:pt idx="7554">
                  <c:v>-1.485234E-3</c:v>
                </c:pt>
                <c:pt idx="7555">
                  <c:v>-7.4301100000000002E-4</c:v>
                </c:pt>
                <c:pt idx="7556">
                  <c:v>-2.0624620000000001E-3</c:v>
                </c:pt>
                <c:pt idx="7557">
                  <c:v>5.2453299999999999E-4</c:v>
                </c:pt>
                <c:pt idx="7558">
                  <c:v>-1.9536060000000001E-3</c:v>
                </c:pt>
                <c:pt idx="7559">
                  <c:v>-1.511255E-3</c:v>
                </c:pt>
                <c:pt idx="7560">
                  <c:v>8.3560240000000001E-3</c:v>
                </c:pt>
                <c:pt idx="7561">
                  <c:v>-2.660941E-3</c:v>
                </c:pt>
                <c:pt idx="7562">
                  <c:v>-7.8093720000000002E-3</c:v>
                </c:pt>
                <c:pt idx="7563">
                  <c:v>-4.2593780000000003E-3</c:v>
                </c:pt>
                <c:pt idx="7564">
                  <c:v>-4.6736909999999998E-3</c:v>
                </c:pt>
                <c:pt idx="7565">
                  <c:v>-4.1533100000000003E-3</c:v>
                </c:pt>
                <c:pt idx="7566">
                  <c:v>-2.4265839999999999E-3</c:v>
                </c:pt>
                <c:pt idx="7567">
                  <c:v>-5.7307690000000001E-3</c:v>
                </c:pt>
                <c:pt idx="7568">
                  <c:v>-9.0551800000000001E-4</c:v>
                </c:pt>
                <c:pt idx="7569">
                  <c:v>-6.791371E-3</c:v>
                </c:pt>
                <c:pt idx="7570">
                  <c:v>-9.7046690000000008E-3</c:v>
                </c:pt>
                <c:pt idx="7571">
                  <c:v>-1.9354299999999999E-3</c:v>
                </c:pt>
                <c:pt idx="7572">
                  <c:v>-2.2481549999999999E-3</c:v>
                </c:pt>
                <c:pt idx="7573">
                  <c:v>-7.8636969999999994E-3</c:v>
                </c:pt>
                <c:pt idx="7574">
                  <c:v>-8.8782270000000007E-3</c:v>
                </c:pt>
                <c:pt idx="7575">
                  <c:v>-5.4265040000000004E-3</c:v>
                </c:pt>
                <c:pt idx="7576">
                  <c:v>-4.6293549999999999E-3</c:v>
                </c:pt>
                <c:pt idx="7577">
                  <c:v>-9.1612550000000001E-3</c:v>
                </c:pt>
                <c:pt idx="7578">
                  <c:v>-9.9372980000000007E-3</c:v>
                </c:pt>
                <c:pt idx="7579">
                  <c:v>-3.6341289999999998E-3</c:v>
                </c:pt>
                <c:pt idx="7580">
                  <c:v>-5.7814340000000002E-3</c:v>
                </c:pt>
                <c:pt idx="7581">
                  <c:v>-1.0704020999999999E-2</c:v>
                </c:pt>
                <c:pt idx="7582">
                  <c:v>-9.8491459999999996E-3</c:v>
                </c:pt>
                <c:pt idx="7583">
                  <c:v>1.841332E-3</c:v>
                </c:pt>
                <c:pt idx="7584">
                  <c:v>-2.3260699999999999E-4</c:v>
                </c:pt>
                <c:pt idx="7585">
                  <c:v>-3.9746149999999999E-3</c:v>
                </c:pt>
                <c:pt idx="7586">
                  <c:v>-3.4485050000000001E-3</c:v>
                </c:pt>
                <c:pt idx="7587">
                  <c:v>-5.9079340000000001E-3</c:v>
                </c:pt>
                <c:pt idx="7588">
                  <c:v>-7.1251309999999998E-3</c:v>
                </c:pt>
                <c:pt idx="7589">
                  <c:v>-2.472588E-3</c:v>
                </c:pt>
                <c:pt idx="7590">
                  <c:v>1.5448560000000001E-3</c:v>
                </c:pt>
                <c:pt idx="7591">
                  <c:v>1.1232779999999999E-3</c:v>
                </c:pt>
                <c:pt idx="7592">
                  <c:v>-8.8229020000000005E-3</c:v>
                </c:pt>
                <c:pt idx="7593">
                  <c:v>-3.5833990000000001E-3</c:v>
                </c:pt>
                <c:pt idx="7594">
                  <c:v>2.4997980000000001E-3</c:v>
                </c:pt>
                <c:pt idx="7595">
                  <c:v>8.7299969999999998E-3</c:v>
                </c:pt>
                <c:pt idx="7596">
                  <c:v>-6.8294549999999999E-3</c:v>
                </c:pt>
                <c:pt idx="7597">
                  <c:v>-6.9881800000000001E-3</c:v>
                </c:pt>
                <c:pt idx="7598">
                  <c:v>4.0126750000000003E-3</c:v>
                </c:pt>
                <c:pt idx="7599">
                  <c:v>3.595357E-3</c:v>
                </c:pt>
                <c:pt idx="7600" formatCode="0.00E+00">
                  <c:v>2.7644199999999999E-5</c:v>
                </c:pt>
                <c:pt idx="7601">
                  <c:v>-4.1029179999999997E-3</c:v>
                </c:pt>
                <c:pt idx="7602">
                  <c:v>-2.8070159999999999E-3</c:v>
                </c:pt>
                <c:pt idx="7603">
                  <c:v>2.3320860000000001E-3</c:v>
                </c:pt>
                <c:pt idx="7604">
                  <c:v>-1.1786920000000001E-3</c:v>
                </c:pt>
                <c:pt idx="7605">
                  <c:v>-2.8442329999999998E-3</c:v>
                </c:pt>
                <c:pt idx="7606">
                  <c:v>7.0576000000000005E-4</c:v>
                </c:pt>
                <c:pt idx="7607">
                  <c:v>-5.0282920000000002E-3</c:v>
                </c:pt>
                <c:pt idx="7608">
                  <c:v>-2.466939E-3</c:v>
                </c:pt>
                <c:pt idx="7609">
                  <c:v>-1.0029990000000001E-3</c:v>
                </c:pt>
                <c:pt idx="7610">
                  <c:v>-1.584633E-3</c:v>
                </c:pt>
                <c:pt idx="7611" formatCode="0.00E+00">
                  <c:v>-1.9227400000000002E-5</c:v>
                </c:pt>
                <c:pt idx="7612">
                  <c:v>-2.813875E-3</c:v>
                </c:pt>
                <c:pt idx="7613">
                  <c:v>-5.8088669999999997E-3</c:v>
                </c:pt>
                <c:pt idx="7614">
                  <c:v>-6.9550219999999999E-3</c:v>
                </c:pt>
                <c:pt idx="7615">
                  <c:v>-4.8367439999999996E-3</c:v>
                </c:pt>
                <c:pt idx="7616">
                  <c:v>-3.3693429999999999E-3</c:v>
                </c:pt>
                <c:pt idx="7617">
                  <c:v>-6.0697889999999999E-3</c:v>
                </c:pt>
                <c:pt idx="7618">
                  <c:v>4.86379E-4</c:v>
                </c:pt>
                <c:pt idx="7619">
                  <c:v>-1.773314E-3</c:v>
                </c:pt>
                <c:pt idx="7620">
                  <c:v>-7.4930470000000001E-3</c:v>
                </c:pt>
                <c:pt idx="7621">
                  <c:v>-5.0309550000000001E-3</c:v>
                </c:pt>
                <c:pt idx="7622">
                  <c:v>-2.1534810000000001E-3</c:v>
                </c:pt>
                <c:pt idx="7623">
                  <c:v>-1.11636E-4</c:v>
                </c:pt>
                <c:pt idx="7624">
                  <c:v>-3.7016520000000002E-3</c:v>
                </c:pt>
                <c:pt idx="7625">
                  <c:v>-5.1658579999999997E-3</c:v>
                </c:pt>
                <c:pt idx="7626">
                  <c:v>-4.7011910000000004E-3</c:v>
                </c:pt>
                <c:pt idx="7627">
                  <c:v>-4.5507209999999998E-3</c:v>
                </c:pt>
                <c:pt idx="7628" formatCode="0.00E+00">
                  <c:v>-2.5623099999999999E-5</c:v>
                </c:pt>
                <c:pt idx="7629">
                  <c:v>-3.5045100000000002E-3</c:v>
                </c:pt>
                <c:pt idx="7630">
                  <c:v>1.1614730000000001E-3</c:v>
                </c:pt>
                <c:pt idx="7631">
                  <c:v>-3.3131699999999998E-3</c:v>
                </c:pt>
                <c:pt idx="7632">
                  <c:v>-3.714892E-3</c:v>
                </c:pt>
                <c:pt idx="7633">
                  <c:v>1.984272E-3</c:v>
                </c:pt>
                <c:pt idx="7634">
                  <c:v>1.810964E-3</c:v>
                </c:pt>
                <c:pt idx="7635">
                  <c:v>-1.6258449999999999E-3</c:v>
                </c:pt>
                <c:pt idx="7636">
                  <c:v>8.9110800000000005E-4</c:v>
                </c:pt>
                <c:pt idx="7637">
                  <c:v>1.3230729999999999E-3</c:v>
                </c:pt>
                <c:pt idx="7638">
                  <c:v>8.4610799999999993E-3</c:v>
                </c:pt>
                <c:pt idx="7639">
                  <c:v>2.2077109999999998E-3</c:v>
                </c:pt>
                <c:pt idx="7640">
                  <c:v>-5.0018600000000001E-4</c:v>
                </c:pt>
                <c:pt idx="7641">
                  <c:v>4.9331949999999996E-3</c:v>
                </c:pt>
                <c:pt idx="7642">
                  <c:v>5.04091E-3</c:v>
                </c:pt>
                <c:pt idx="7643">
                  <c:v>4.1511480000000003E-3</c:v>
                </c:pt>
                <c:pt idx="7644">
                  <c:v>1.5687899999999999E-4</c:v>
                </c:pt>
                <c:pt idx="7645">
                  <c:v>4.4663E-4</c:v>
                </c:pt>
                <c:pt idx="7646">
                  <c:v>7.8570140000000007E-3</c:v>
                </c:pt>
                <c:pt idx="7647">
                  <c:v>6.5773660000000003E-3</c:v>
                </c:pt>
                <c:pt idx="7648">
                  <c:v>-5.7454250000000002E-3</c:v>
                </c:pt>
                <c:pt idx="7649">
                  <c:v>-2.5837199999999999E-3</c:v>
                </c:pt>
                <c:pt idx="7650">
                  <c:v>-1.5911020000000001E-3</c:v>
                </c:pt>
                <c:pt idx="7651">
                  <c:v>2.4403910000000001E-3</c:v>
                </c:pt>
                <c:pt idx="7652">
                  <c:v>-1.8409609999999999E-3</c:v>
                </c:pt>
                <c:pt idx="7653">
                  <c:v>-3.7603010000000002E-3</c:v>
                </c:pt>
                <c:pt idx="7654">
                  <c:v>-6.3720599999999997E-4</c:v>
                </c:pt>
                <c:pt idx="7655">
                  <c:v>3.339692E-3</c:v>
                </c:pt>
                <c:pt idx="7656">
                  <c:v>7.4177599999999998E-4</c:v>
                </c:pt>
                <c:pt idx="7657">
                  <c:v>-4.9440730000000002E-3</c:v>
                </c:pt>
                <c:pt idx="7658">
                  <c:v>-4.4089159999999997E-3</c:v>
                </c:pt>
                <c:pt idx="7659">
                  <c:v>-6.6172089999999998E-3</c:v>
                </c:pt>
                <c:pt idx="7660">
                  <c:v>-2.978423E-3</c:v>
                </c:pt>
                <c:pt idx="7661">
                  <c:v>-4.252479E-3</c:v>
                </c:pt>
                <c:pt idx="7662">
                  <c:v>-4.6719650000000001E-3</c:v>
                </c:pt>
                <c:pt idx="7663">
                  <c:v>-4.1049779999999996E-3</c:v>
                </c:pt>
                <c:pt idx="7664">
                  <c:v>-4.4882070000000001E-3</c:v>
                </c:pt>
                <c:pt idx="7665" formatCode="0.00E+00">
                  <c:v>7.7250100000000001E-5</c:v>
                </c:pt>
                <c:pt idx="7666">
                  <c:v>-4.2213579999999997E-3</c:v>
                </c:pt>
                <c:pt idx="7667">
                  <c:v>-6.2428960000000004E-3</c:v>
                </c:pt>
                <c:pt idx="7668">
                  <c:v>-4.9011269999999999E-3</c:v>
                </c:pt>
                <c:pt idx="7669">
                  <c:v>-3.023066E-3</c:v>
                </c:pt>
                <c:pt idx="7670">
                  <c:v>-1.704213E-3</c:v>
                </c:pt>
                <c:pt idx="7671">
                  <c:v>-5.9721949999999996E-3</c:v>
                </c:pt>
                <c:pt idx="7672">
                  <c:v>-7.6019599999999998E-4</c:v>
                </c:pt>
                <c:pt idx="7673">
                  <c:v>-4.480632E-3</c:v>
                </c:pt>
                <c:pt idx="7674">
                  <c:v>-7.7512659999999997E-3</c:v>
                </c:pt>
                <c:pt idx="7675">
                  <c:v>-7.1253099999999997E-4</c:v>
                </c:pt>
                <c:pt idx="7676">
                  <c:v>-7.0966400000000004E-4</c:v>
                </c:pt>
                <c:pt idx="7677">
                  <c:v>-4.2897509999999996E-3</c:v>
                </c:pt>
                <c:pt idx="7678">
                  <c:v>-7.133426E-3</c:v>
                </c:pt>
                <c:pt idx="7679">
                  <c:v>-1.8941889999999999E-3</c:v>
                </c:pt>
                <c:pt idx="7680">
                  <c:v>-1.5940259999999999E-3</c:v>
                </c:pt>
                <c:pt idx="7681">
                  <c:v>-5.6295140000000004E-3</c:v>
                </c:pt>
                <c:pt idx="7682">
                  <c:v>-4.7339110000000004E-3</c:v>
                </c:pt>
                <c:pt idx="7683">
                  <c:v>-4.1525420000000004E-3</c:v>
                </c:pt>
                <c:pt idx="7684">
                  <c:v>-7.8400680000000004E-3</c:v>
                </c:pt>
                <c:pt idx="7685">
                  <c:v>-6.2027569999999997E-3</c:v>
                </c:pt>
                <c:pt idx="7686">
                  <c:v>-1.462931E-3</c:v>
                </c:pt>
                <c:pt idx="7687">
                  <c:v>-2.4112830000000002E-3</c:v>
                </c:pt>
                <c:pt idx="7688">
                  <c:v>-6.9268130000000004E-3</c:v>
                </c:pt>
                <c:pt idx="7689">
                  <c:v>-5.6623439999999997E-3</c:v>
                </c:pt>
                <c:pt idx="7690">
                  <c:v>-4.4324910000000002E-3</c:v>
                </c:pt>
                <c:pt idx="7691">
                  <c:v>-2.196501E-3</c:v>
                </c:pt>
                <c:pt idx="7692">
                  <c:v>-7.4318370000000002E-3</c:v>
                </c:pt>
                <c:pt idx="7693">
                  <c:v>1.359524E-3</c:v>
                </c:pt>
                <c:pt idx="7694">
                  <c:v>7.3899090000000001E-3</c:v>
                </c:pt>
                <c:pt idx="7695">
                  <c:v>-2.0089899999999999E-4</c:v>
                </c:pt>
                <c:pt idx="7696">
                  <c:v>-3.1396060000000001E-3</c:v>
                </c:pt>
                <c:pt idx="7697">
                  <c:v>5.0152599999999997E-3</c:v>
                </c:pt>
                <c:pt idx="7698">
                  <c:v>8.2140970000000001E-3</c:v>
                </c:pt>
                <c:pt idx="7699">
                  <c:v>6.9625999999999998E-4</c:v>
                </c:pt>
                <c:pt idx="7700">
                  <c:v>4.3651879999999999E-3</c:v>
                </c:pt>
                <c:pt idx="7701">
                  <c:v>6.6834700000000004E-3</c:v>
                </c:pt>
                <c:pt idx="7702">
                  <c:v>6.918614E-3</c:v>
                </c:pt>
                <c:pt idx="7703">
                  <c:v>1.075905E-3</c:v>
                </c:pt>
                <c:pt idx="7704">
                  <c:v>4.0239749999999999E-3</c:v>
                </c:pt>
                <c:pt idx="7705">
                  <c:v>2.6977210000000001E-3</c:v>
                </c:pt>
                <c:pt idx="7706">
                  <c:v>4.5778540000000001E-3</c:v>
                </c:pt>
                <c:pt idx="7707">
                  <c:v>7.6908230000000003E-3</c:v>
                </c:pt>
                <c:pt idx="7708" formatCode="0.00E+00">
                  <c:v>6.7434299999999999E-5</c:v>
                </c:pt>
                <c:pt idx="7709">
                  <c:v>-4.3909899999999998E-4</c:v>
                </c:pt>
                <c:pt idx="7710">
                  <c:v>-1.365811E-3</c:v>
                </c:pt>
                <c:pt idx="7711">
                  <c:v>6.0306400000000005E-4</c:v>
                </c:pt>
                <c:pt idx="7712">
                  <c:v>1.000346E-3</c:v>
                </c:pt>
                <c:pt idx="7713">
                  <c:v>-4.1438150000000003E-3</c:v>
                </c:pt>
                <c:pt idx="7714">
                  <c:v>-3.308259E-3</c:v>
                </c:pt>
                <c:pt idx="7715">
                  <c:v>-2.7753610000000001E-3</c:v>
                </c:pt>
                <c:pt idx="7716">
                  <c:v>-1.858434E-3</c:v>
                </c:pt>
                <c:pt idx="7717">
                  <c:v>-7.2667809999999999E-3</c:v>
                </c:pt>
                <c:pt idx="7718">
                  <c:v>-6.875305E-3</c:v>
                </c:pt>
                <c:pt idx="7719">
                  <c:v>-8.7360549999999995E-3</c:v>
                </c:pt>
                <c:pt idx="7720">
                  <c:v>-7.2020799999999996E-3</c:v>
                </c:pt>
                <c:pt idx="7721">
                  <c:v>-7.0729169999999997E-3</c:v>
                </c:pt>
                <c:pt idx="7722">
                  <c:v>-1.2168843E-2</c:v>
                </c:pt>
                <c:pt idx="7723">
                  <c:v>-5.9543570000000004E-3</c:v>
                </c:pt>
                <c:pt idx="7724">
                  <c:v>-6.8090599999999996E-3</c:v>
                </c:pt>
                <c:pt idx="7725">
                  <c:v>-1.0139343E-2</c:v>
                </c:pt>
                <c:pt idx="7726">
                  <c:v>-9.3210759999999993E-3</c:v>
                </c:pt>
                <c:pt idx="7727">
                  <c:v>-8.0978860000000003E-3</c:v>
                </c:pt>
                <c:pt idx="7728">
                  <c:v>-4.562694E-3</c:v>
                </c:pt>
                <c:pt idx="7729">
                  <c:v>-5.1374029999999996E-3</c:v>
                </c:pt>
                <c:pt idx="7730">
                  <c:v>-1.2107161999999999E-2</c:v>
                </c:pt>
                <c:pt idx="7731">
                  <c:v>-6.6825690000000002E-3</c:v>
                </c:pt>
                <c:pt idx="7732">
                  <c:v>-6.7812760000000001E-3</c:v>
                </c:pt>
                <c:pt idx="7733">
                  <c:v>-5.2102779999999996E-3</c:v>
                </c:pt>
                <c:pt idx="7734">
                  <c:v>-2.7426289999999999E-3</c:v>
                </c:pt>
                <c:pt idx="7735">
                  <c:v>-6.3160589999999997E-3</c:v>
                </c:pt>
                <c:pt idx="7736">
                  <c:v>-2.255253E-3</c:v>
                </c:pt>
                <c:pt idx="7737">
                  <c:v>-6.4233659999999998E-3</c:v>
                </c:pt>
                <c:pt idx="7738">
                  <c:v>-4.0414279999999997E-3</c:v>
                </c:pt>
                <c:pt idx="7739">
                  <c:v>-3.7628610000000002E-3</c:v>
                </c:pt>
                <c:pt idx="7740">
                  <c:v>-4.3297350000000004E-3</c:v>
                </c:pt>
                <c:pt idx="7741">
                  <c:v>-5.7822230000000004E-3</c:v>
                </c:pt>
                <c:pt idx="7742">
                  <c:v>-2.6955709999999999E-3</c:v>
                </c:pt>
                <c:pt idx="7743">
                  <c:v>-1.3062E-3</c:v>
                </c:pt>
                <c:pt idx="7744">
                  <c:v>-6.1355480000000002E-3</c:v>
                </c:pt>
                <c:pt idx="7745">
                  <c:v>-3.8729260000000001E-3</c:v>
                </c:pt>
                <c:pt idx="7746">
                  <c:v>-2.2930759999999998E-3</c:v>
                </c:pt>
                <c:pt idx="7747">
                  <c:v>-6.6255059999999998E-3</c:v>
                </c:pt>
                <c:pt idx="7748">
                  <c:v>-2.2582689999999998E-3</c:v>
                </c:pt>
                <c:pt idx="7749">
                  <c:v>-7.2098839999999997E-3</c:v>
                </c:pt>
                <c:pt idx="7750">
                  <c:v>-7.3486299999999999E-4</c:v>
                </c:pt>
                <c:pt idx="7751">
                  <c:v>-8.7201599999999998E-4</c:v>
                </c:pt>
                <c:pt idx="7752">
                  <c:v>-9.6708330000000002E-3</c:v>
                </c:pt>
                <c:pt idx="7753">
                  <c:v>-8.0084879999999994E-3</c:v>
                </c:pt>
                <c:pt idx="7754">
                  <c:v>-2.5805120000000001E-3</c:v>
                </c:pt>
                <c:pt idx="7755">
                  <c:v>-5.9366269999999999E-3</c:v>
                </c:pt>
                <c:pt idx="7756">
                  <c:v>-7.1343099999999996E-3</c:v>
                </c:pt>
                <c:pt idx="7757">
                  <c:v>-8.7119669999999993E-3</c:v>
                </c:pt>
                <c:pt idx="7758" formatCode="0.00E+00">
                  <c:v>-2.92627E-5</c:v>
                </c:pt>
                <c:pt idx="7759">
                  <c:v>-2.199206E-3</c:v>
                </c:pt>
                <c:pt idx="7760">
                  <c:v>-5.8945250000000003E-3</c:v>
                </c:pt>
                <c:pt idx="7761">
                  <c:v>-5.5840009999999999E-3</c:v>
                </c:pt>
                <c:pt idx="7762">
                  <c:v>-4.6057390000000002E-3</c:v>
                </c:pt>
                <c:pt idx="7763">
                  <c:v>-5.3572840000000004E-3</c:v>
                </c:pt>
                <c:pt idx="7764">
                  <c:v>-2.1834160000000001E-3</c:v>
                </c:pt>
                <c:pt idx="7765">
                  <c:v>-1.2891269999999999E-3</c:v>
                </c:pt>
                <c:pt idx="7766">
                  <c:v>-4.8367840000000002E-3</c:v>
                </c:pt>
                <c:pt idx="7767">
                  <c:v>-9.2273599999999996E-4</c:v>
                </c:pt>
                <c:pt idx="7768">
                  <c:v>-2.062192E-3</c:v>
                </c:pt>
                <c:pt idx="7769">
                  <c:v>-1.148727E-3</c:v>
                </c:pt>
                <c:pt idx="7770">
                  <c:v>-3.8715059999999998E-3</c:v>
                </c:pt>
                <c:pt idx="7771">
                  <c:v>-3.3111769999999998E-3</c:v>
                </c:pt>
                <c:pt idx="7772">
                  <c:v>-1.1521649999999999E-3</c:v>
                </c:pt>
                <c:pt idx="7773">
                  <c:v>-1.2110199999999999E-3</c:v>
                </c:pt>
                <c:pt idx="7774">
                  <c:v>-3.5673240000000002E-3</c:v>
                </c:pt>
                <c:pt idx="7775">
                  <c:v>-4.9079589999999999E-3</c:v>
                </c:pt>
                <c:pt idx="7776">
                  <c:v>-5.6890919999999998E-3</c:v>
                </c:pt>
                <c:pt idx="7777">
                  <c:v>-2.6501580000000001E-3</c:v>
                </c:pt>
                <c:pt idx="7778">
                  <c:v>-2.1031259999999999E-3</c:v>
                </c:pt>
                <c:pt idx="7779">
                  <c:v>-4.2397809999999998E-3</c:v>
                </c:pt>
                <c:pt idx="7780">
                  <c:v>-4.0066449999999997E-3</c:v>
                </c:pt>
                <c:pt idx="7781">
                  <c:v>-5.2146550000000003E-3</c:v>
                </c:pt>
                <c:pt idx="7782">
                  <c:v>-3.7952490000000001E-3</c:v>
                </c:pt>
                <c:pt idx="7783">
                  <c:v>-4.3587740000000002E-3</c:v>
                </c:pt>
                <c:pt idx="7784">
                  <c:v>-4.7107770000000002E-3</c:v>
                </c:pt>
                <c:pt idx="7785">
                  <c:v>-7.4415820000000004E-3</c:v>
                </c:pt>
                <c:pt idx="7786">
                  <c:v>-9.0348900000000003E-3</c:v>
                </c:pt>
                <c:pt idx="7787">
                  <c:v>-7.5887940000000003E-3</c:v>
                </c:pt>
                <c:pt idx="7788">
                  <c:v>-9.4023600000000002E-3</c:v>
                </c:pt>
                <c:pt idx="7789">
                  <c:v>-6.9935300000000004E-3</c:v>
                </c:pt>
                <c:pt idx="7790">
                  <c:v>-8.3622230000000002E-3</c:v>
                </c:pt>
                <c:pt idx="7791">
                  <c:v>-9.2719589999999998E-3</c:v>
                </c:pt>
                <c:pt idx="7792">
                  <c:v>-7.3878750000000003E-3</c:v>
                </c:pt>
                <c:pt idx="7793">
                  <c:v>-1.2322712E-2</c:v>
                </c:pt>
                <c:pt idx="7794">
                  <c:v>-8.9580170000000004E-3</c:v>
                </c:pt>
                <c:pt idx="7795">
                  <c:v>-8.0597329999999995E-3</c:v>
                </c:pt>
                <c:pt idx="7796">
                  <c:v>-2.910349E-3</c:v>
                </c:pt>
                <c:pt idx="7797">
                  <c:v>-4.827825E-3</c:v>
                </c:pt>
                <c:pt idx="7798">
                  <c:v>-6.9289659999999999E-3</c:v>
                </c:pt>
                <c:pt idx="7799">
                  <c:v>-3.722787E-3</c:v>
                </c:pt>
                <c:pt idx="7800">
                  <c:v>-1.5231559999999999E-3</c:v>
                </c:pt>
                <c:pt idx="7801">
                  <c:v>-5.8039210000000001E-3</c:v>
                </c:pt>
                <c:pt idx="7802">
                  <c:v>-1.1336999999999999E-4</c:v>
                </c:pt>
                <c:pt idx="7803">
                  <c:v>3.3830940000000001E-3</c:v>
                </c:pt>
                <c:pt idx="7804">
                  <c:v>2.7736010000000001E-3</c:v>
                </c:pt>
                <c:pt idx="7805">
                  <c:v>-3.8044060000000002E-3</c:v>
                </c:pt>
                <c:pt idx="7806">
                  <c:v>3.230148E-3</c:v>
                </c:pt>
                <c:pt idx="7807">
                  <c:v>5.3518890000000003E-3</c:v>
                </c:pt>
                <c:pt idx="7808">
                  <c:v>2.7985649999999998E-3</c:v>
                </c:pt>
                <c:pt idx="7809">
                  <c:v>-2.7559899999999998E-3</c:v>
                </c:pt>
                <c:pt idx="7810">
                  <c:v>2.6177930000000002E-3</c:v>
                </c:pt>
                <c:pt idx="7811">
                  <c:v>2.703015E-3</c:v>
                </c:pt>
                <c:pt idx="7812">
                  <c:v>6.1090470000000003E-3</c:v>
                </c:pt>
                <c:pt idx="7813">
                  <c:v>4.4435059999999998E-3</c:v>
                </c:pt>
                <c:pt idx="7814">
                  <c:v>2.7780019999999999E-3</c:v>
                </c:pt>
                <c:pt idx="7815">
                  <c:v>1.6634690000000001E-3</c:v>
                </c:pt>
                <c:pt idx="7816">
                  <c:v>-1.97954E-4</c:v>
                </c:pt>
                <c:pt idx="7817">
                  <c:v>4.8010659999999997E-3</c:v>
                </c:pt>
                <c:pt idx="7818">
                  <c:v>2.8176569999999999E-3</c:v>
                </c:pt>
                <c:pt idx="7819">
                  <c:v>1.3481249999999999E-3</c:v>
                </c:pt>
                <c:pt idx="7820">
                  <c:v>1.0470740000000001E-3</c:v>
                </c:pt>
                <c:pt idx="7821">
                  <c:v>4.8583230000000003E-3</c:v>
                </c:pt>
                <c:pt idx="7822">
                  <c:v>1.3698079999999999E-3</c:v>
                </c:pt>
                <c:pt idx="7823">
                  <c:v>-1.6667279999999999E-3</c:v>
                </c:pt>
                <c:pt idx="7824">
                  <c:v>-1.6522489999999999E-3</c:v>
                </c:pt>
                <c:pt idx="7825">
                  <c:v>-1.901521E-3</c:v>
                </c:pt>
                <c:pt idx="7826">
                  <c:v>7.3694299999999999E-4</c:v>
                </c:pt>
                <c:pt idx="7827">
                  <c:v>-3.713998E-3</c:v>
                </c:pt>
                <c:pt idx="7828">
                  <c:v>-2.3756340000000002E-3</c:v>
                </c:pt>
                <c:pt idx="7829">
                  <c:v>-4.8212150000000002E-3</c:v>
                </c:pt>
                <c:pt idx="7830">
                  <c:v>-4.7380540000000002E-3</c:v>
                </c:pt>
                <c:pt idx="7831">
                  <c:v>-5.9151710000000003E-3</c:v>
                </c:pt>
                <c:pt idx="7832">
                  <c:v>-6.225347E-3</c:v>
                </c:pt>
                <c:pt idx="7833">
                  <c:v>-6.1036390000000001E-3</c:v>
                </c:pt>
                <c:pt idx="7834">
                  <c:v>-4.0646379999999998E-3</c:v>
                </c:pt>
                <c:pt idx="7835">
                  <c:v>-6.3850510000000001E-3</c:v>
                </c:pt>
                <c:pt idx="7836">
                  <c:v>-5.3188030000000004E-3</c:v>
                </c:pt>
                <c:pt idx="7837">
                  <c:v>-9.0610759999999995E-3</c:v>
                </c:pt>
                <c:pt idx="7838">
                  <c:v>-8.5032340000000001E-3</c:v>
                </c:pt>
                <c:pt idx="7839">
                  <c:v>-6.8390250000000003E-3</c:v>
                </c:pt>
                <c:pt idx="7840">
                  <c:v>-5.3313229999999998E-3</c:v>
                </c:pt>
                <c:pt idx="7841">
                  <c:v>-5.5680779999999997E-3</c:v>
                </c:pt>
                <c:pt idx="7842">
                  <c:v>-2.7100140000000002E-3</c:v>
                </c:pt>
                <c:pt idx="7843">
                  <c:v>-7.8898619999999992E-3</c:v>
                </c:pt>
                <c:pt idx="7844">
                  <c:v>-5.9797219999999998E-3</c:v>
                </c:pt>
                <c:pt idx="7845">
                  <c:v>-3.6435980000000001E-3</c:v>
                </c:pt>
                <c:pt idx="7846">
                  <c:v>-4.8259959999999999E-3</c:v>
                </c:pt>
                <c:pt idx="7847">
                  <c:v>-5.117346E-3</c:v>
                </c:pt>
                <c:pt idx="7848">
                  <c:v>-3.9140590000000001E-3</c:v>
                </c:pt>
                <c:pt idx="7849">
                  <c:v>-3.2509320000000002E-3</c:v>
                </c:pt>
                <c:pt idx="7850">
                  <c:v>-2.829565E-3</c:v>
                </c:pt>
                <c:pt idx="7851">
                  <c:v>-1.743528E-3</c:v>
                </c:pt>
                <c:pt idx="7852">
                  <c:v>-4.3406399999999998E-3</c:v>
                </c:pt>
                <c:pt idx="7853">
                  <c:v>-9.3738700000000003E-4</c:v>
                </c:pt>
                <c:pt idx="7854">
                  <c:v>-8.7752299999999995E-4</c:v>
                </c:pt>
                <c:pt idx="7855">
                  <c:v>-1.014409E-3</c:v>
                </c:pt>
                <c:pt idx="7856">
                  <c:v>2.291347E-3</c:v>
                </c:pt>
                <c:pt idx="7857">
                  <c:v>-2.673318E-3</c:v>
                </c:pt>
                <c:pt idx="7858">
                  <c:v>3.87859E-4</c:v>
                </c:pt>
                <c:pt idx="7859">
                  <c:v>-1.15784E-3</c:v>
                </c:pt>
                <c:pt idx="7860">
                  <c:v>1.727471E-3</c:v>
                </c:pt>
                <c:pt idx="7861">
                  <c:v>-5.562666E-3</c:v>
                </c:pt>
                <c:pt idx="7862">
                  <c:v>-1.588417E-3</c:v>
                </c:pt>
                <c:pt idx="7863">
                  <c:v>-3.8691480000000002E-3</c:v>
                </c:pt>
                <c:pt idx="7864">
                  <c:v>-6.9835339999999996E-3</c:v>
                </c:pt>
                <c:pt idx="7865">
                  <c:v>-4.979771E-3</c:v>
                </c:pt>
                <c:pt idx="7866">
                  <c:v>-3.1073030000000001E-3</c:v>
                </c:pt>
                <c:pt idx="7867">
                  <c:v>-2.990922E-3</c:v>
                </c:pt>
                <c:pt idx="7868">
                  <c:v>-4.4141299999999996E-3</c:v>
                </c:pt>
                <c:pt idx="7869">
                  <c:v>-3.670043E-3</c:v>
                </c:pt>
                <c:pt idx="7870">
                  <c:v>-1.7728780000000001E-3</c:v>
                </c:pt>
                <c:pt idx="7871">
                  <c:v>-2.943869E-3</c:v>
                </c:pt>
                <c:pt idx="7872">
                  <c:v>-8.1543610000000006E-3</c:v>
                </c:pt>
                <c:pt idx="7873">
                  <c:v>-6.9247789999999998E-3</c:v>
                </c:pt>
                <c:pt idx="7874">
                  <c:v>-4.7709939999999998E-3</c:v>
                </c:pt>
                <c:pt idx="7875">
                  <c:v>-5.8972440000000003E-3</c:v>
                </c:pt>
                <c:pt idx="7876">
                  <c:v>-7.2482520000000002E-3</c:v>
                </c:pt>
                <c:pt idx="7877">
                  <c:v>-9.2192569999999998E-3</c:v>
                </c:pt>
                <c:pt idx="7878">
                  <c:v>-5.8997279999999999E-3</c:v>
                </c:pt>
                <c:pt idx="7879">
                  <c:v>-4.9686870000000003E-3</c:v>
                </c:pt>
                <c:pt idx="7880">
                  <c:v>-7.202417E-3</c:v>
                </c:pt>
                <c:pt idx="7881">
                  <c:v>-3.8875799999999999E-3</c:v>
                </c:pt>
                <c:pt idx="7882">
                  <c:v>-5.1376019999999998E-3</c:v>
                </c:pt>
                <c:pt idx="7883">
                  <c:v>-3.7927059999999999E-3</c:v>
                </c:pt>
                <c:pt idx="7884">
                  <c:v>-5.6701809999999998E-3</c:v>
                </c:pt>
                <c:pt idx="7885">
                  <c:v>-1.894883E-3</c:v>
                </c:pt>
                <c:pt idx="7886">
                  <c:v>-4.6054549999999996E-3</c:v>
                </c:pt>
                <c:pt idx="7887">
                  <c:v>-2.859487E-3</c:v>
                </c:pt>
                <c:pt idx="7888">
                  <c:v>-2.9082790000000002E-3</c:v>
                </c:pt>
                <c:pt idx="7889">
                  <c:v>-9.3620800000000001E-4</c:v>
                </c:pt>
                <c:pt idx="7890">
                  <c:v>-4.2384479999999997E-3</c:v>
                </c:pt>
                <c:pt idx="7891">
                  <c:v>-4.7489760000000002E-3</c:v>
                </c:pt>
                <c:pt idx="7892">
                  <c:v>-4.7507499999999998E-3</c:v>
                </c:pt>
                <c:pt idx="7893">
                  <c:v>-1.152819E-3</c:v>
                </c:pt>
                <c:pt idx="7894">
                  <c:v>-5.847835E-3</c:v>
                </c:pt>
                <c:pt idx="7895">
                  <c:v>-4.0230370000000001E-3</c:v>
                </c:pt>
                <c:pt idx="7896">
                  <c:v>-6.0504249999999999E-3</c:v>
                </c:pt>
                <c:pt idx="7897">
                  <c:v>-4.3444039999999996E-3</c:v>
                </c:pt>
                <c:pt idx="7898">
                  <c:v>-8.9062759999999994E-3</c:v>
                </c:pt>
                <c:pt idx="7899">
                  <c:v>-5.8510970000000004E-3</c:v>
                </c:pt>
                <c:pt idx="7900">
                  <c:v>-8.8944760000000001E-3</c:v>
                </c:pt>
                <c:pt idx="7901">
                  <c:v>-6.8584900000000001E-3</c:v>
                </c:pt>
                <c:pt idx="7902">
                  <c:v>-5.5968110000000001E-3</c:v>
                </c:pt>
                <c:pt idx="7903">
                  <c:v>-7.9888619999999994E-3</c:v>
                </c:pt>
                <c:pt idx="7904">
                  <c:v>-2.1874440000000002E-3</c:v>
                </c:pt>
                <c:pt idx="7905">
                  <c:v>-6.6160139999999999E-3</c:v>
                </c:pt>
                <c:pt idx="7906">
                  <c:v>-6.591754E-3</c:v>
                </c:pt>
                <c:pt idx="7907">
                  <c:v>-2.08968E-3</c:v>
                </c:pt>
                <c:pt idx="7908">
                  <c:v>-6.011003E-3</c:v>
                </c:pt>
                <c:pt idx="7909">
                  <c:v>-5.1369529999999997E-3</c:v>
                </c:pt>
                <c:pt idx="7910">
                  <c:v>-4.2479759999999997E-3</c:v>
                </c:pt>
                <c:pt idx="7911">
                  <c:v>-4.7025770000000003E-3</c:v>
                </c:pt>
                <c:pt idx="7912">
                  <c:v>-1.8073989999999999E-3</c:v>
                </c:pt>
                <c:pt idx="7913">
                  <c:v>-3.0116800000000001E-3</c:v>
                </c:pt>
                <c:pt idx="7914">
                  <c:v>-3.089844E-3</c:v>
                </c:pt>
                <c:pt idx="7915">
                  <c:v>-2.600621E-3</c:v>
                </c:pt>
                <c:pt idx="7916">
                  <c:v>-4.8736120000000003E-3</c:v>
                </c:pt>
                <c:pt idx="7917">
                  <c:v>-3.710077E-3</c:v>
                </c:pt>
                <c:pt idx="7918">
                  <c:v>-3.8764649999999999E-3</c:v>
                </c:pt>
                <c:pt idx="7919">
                  <c:v>-4.741459E-3</c:v>
                </c:pt>
                <c:pt idx="7920">
                  <c:v>-4.0988379999999996E-3</c:v>
                </c:pt>
                <c:pt idx="7921">
                  <c:v>-2.9709900000000002E-3</c:v>
                </c:pt>
                <c:pt idx="7922">
                  <c:v>-6.4882259999999997E-3</c:v>
                </c:pt>
                <c:pt idx="7923">
                  <c:v>-3.8570100000000001E-3</c:v>
                </c:pt>
                <c:pt idx="7924">
                  <c:v>-5.4789460000000002E-3</c:v>
                </c:pt>
                <c:pt idx="7925">
                  <c:v>-3.8666690000000001E-3</c:v>
                </c:pt>
                <c:pt idx="7926">
                  <c:v>-6.0205010000000002E-3</c:v>
                </c:pt>
                <c:pt idx="7927">
                  <c:v>-6.5179790000000001E-3</c:v>
                </c:pt>
                <c:pt idx="7928">
                  <c:v>-3.7962339999999999E-3</c:v>
                </c:pt>
                <c:pt idx="7929">
                  <c:v>-4.446045E-3</c:v>
                </c:pt>
                <c:pt idx="7930">
                  <c:v>-5.7577410000000002E-3</c:v>
                </c:pt>
                <c:pt idx="7931">
                  <c:v>-3.7502500000000001E-3</c:v>
                </c:pt>
                <c:pt idx="7932">
                  <c:v>-4.4112149999999996E-3</c:v>
                </c:pt>
                <c:pt idx="7933">
                  <c:v>-4.6676779999999998E-3</c:v>
                </c:pt>
                <c:pt idx="7934">
                  <c:v>-6.1257009999999999E-3</c:v>
                </c:pt>
                <c:pt idx="7935">
                  <c:v>-3.3208600000000001E-3</c:v>
                </c:pt>
                <c:pt idx="7936">
                  <c:v>-4.293575E-3</c:v>
                </c:pt>
                <c:pt idx="7937">
                  <c:v>-3.2027449999999999E-3</c:v>
                </c:pt>
                <c:pt idx="7938">
                  <c:v>-1.073236E-3</c:v>
                </c:pt>
                <c:pt idx="7939">
                  <c:v>-2.9639199999999998E-4</c:v>
                </c:pt>
                <c:pt idx="7940">
                  <c:v>-2.7892900000000003E-4</c:v>
                </c:pt>
                <c:pt idx="7941">
                  <c:v>3.187175E-3</c:v>
                </c:pt>
                <c:pt idx="7942">
                  <c:v>2.5424110000000001E-3</c:v>
                </c:pt>
                <c:pt idx="7943">
                  <c:v>1.2803389999999999E-3</c:v>
                </c:pt>
                <c:pt idx="7944">
                  <c:v>4.8284540000000003E-3</c:v>
                </c:pt>
                <c:pt idx="7945">
                  <c:v>2.859047E-3</c:v>
                </c:pt>
                <c:pt idx="7946">
                  <c:v>5.1472419999999998E-3</c:v>
                </c:pt>
                <c:pt idx="7947">
                  <c:v>1.336259E-3</c:v>
                </c:pt>
                <c:pt idx="7948">
                  <c:v>3.539525E-3</c:v>
                </c:pt>
                <c:pt idx="7949">
                  <c:v>4.7933409999999996E-3</c:v>
                </c:pt>
                <c:pt idx="7950">
                  <c:v>2.3532370000000002E-3</c:v>
                </c:pt>
                <c:pt idx="7951">
                  <c:v>2.0272659999999998E-3</c:v>
                </c:pt>
                <c:pt idx="7952">
                  <c:v>3.0013689999999998E-3</c:v>
                </c:pt>
                <c:pt idx="7953">
                  <c:v>4.0988580000000004E-3</c:v>
                </c:pt>
                <c:pt idx="7954">
                  <c:v>1.2428300000000001E-3</c:v>
                </c:pt>
                <c:pt idx="7955">
                  <c:v>3.7605820000000002E-3</c:v>
                </c:pt>
                <c:pt idx="7956">
                  <c:v>2.3918720000000002E-3</c:v>
                </c:pt>
                <c:pt idx="7957">
                  <c:v>3.7080059999999998E-3</c:v>
                </c:pt>
                <c:pt idx="7958">
                  <c:v>5.7906799999999997E-4</c:v>
                </c:pt>
                <c:pt idx="7959">
                  <c:v>-2.1575959999999999E-3</c:v>
                </c:pt>
                <c:pt idx="7960">
                  <c:v>7.9378000000000001E-4</c:v>
                </c:pt>
                <c:pt idx="7961">
                  <c:v>1.2133099999999999E-4</c:v>
                </c:pt>
                <c:pt idx="7962">
                  <c:v>1.62845E-4</c:v>
                </c:pt>
                <c:pt idx="7963">
                  <c:v>-3.3029930000000002E-3</c:v>
                </c:pt>
                <c:pt idx="7964">
                  <c:v>-6.2417199999999999E-4</c:v>
                </c:pt>
                <c:pt idx="7965">
                  <c:v>-7.2244300000000002E-4</c:v>
                </c:pt>
                <c:pt idx="7966">
                  <c:v>-1.7672720000000001E-3</c:v>
                </c:pt>
                <c:pt idx="7967">
                  <c:v>-1.688974E-3</c:v>
                </c:pt>
                <c:pt idx="7968">
                  <c:v>-6.8487799999999998E-4</c:v>
                </c:pt>
                <c:pt idx="7969">
                  <c:v>-1.9607980000000001E-3</c:v>
                </c:pt>
                <c:pt idx="7970">
                  <c:v>-1.358139E-3</c:v>
                </c:pt>
                <c:pt idx="7971">
                  <c:v>-1.765869E-3</c:v>
                </c:pt>
                <c:pt idx="7972">
                  <c:v>-3.0602509999999999E-3</c:v>
                </c:pt>
                <c:pt idx="7973">
                  <c:v>-1.457561E-3</c:v>
                </c:pt>
                <c:pt idx="7974">
                  <c:v>-3.4461099999999998E-4</c:v>
                </c:pt>
                <c:pt idx="7975">
                  <c:v>3.47012E-4</c:v>
                </c:pt>
                <c:pt idx="7976">
                  <c:v>-1.7793030000000001E-3</c:v>
                </c:pt>
                <c:pt idx="7977">
                  <c:v>-1.368377E-3</c:v>
                </c:pt>
                <c:pt idx="7978">
                  <c:v>2.21466E-4</c:v>
                </c:pt>
                <c:pt idx="7979">
                  <c:v>-1.53915E-3</c:v>
                </c:pt>
                <c:pt idx="7980">
                  <c:v>-1.3070359999999999E-3</c:v>
                </c:pt>
                <c:pt idx="7981">
                  <c:v>3.0124699999999998E-4</c:v>
                </c:pt>
                <c:pt idx="7982">
                  <c:v>-1.8051040000000001E-3</c:v>
                </c:pt>
                <c:pt idx="7983">
                  <c:v>8.4900199999999996E-4</c:v>
                </c:pt>
                <c:pt idx="7984">
                  <c:v>-3.2121599999999998E-4</c:v>
                </c:pt>
                <c:pt idx="7985">
                  <c:v>-1.960392E-3</c:v>
                </c:pt>
                <c:pt idx="7986">
                  <c:v>2.740087E-3</c:v>
                </c:pt>
                <c:pt idx="7987">
                  <c:v>4.2340299999999998E-4</c:v>
                </c:pt>
                <c:pt idx="7988" formatCode="0.00E+00">
                  <c:v>6.1339899999999999E-5</c:v>
                </c:pt>
                <c:pt idx="7989">
                  <c:v>3.5002699999999999E-4</c:v>
                </c:pt>
                <c:pt idx="7990">
                  <c:v>4.8631E-4</c:v>
                </c:pt>
                <c:pt idx="7991">
                  <c:v>2.2115059999999998E-3</c:v>
                </c:pt>
                <c:pt idx="7992">
                  <c:v>-3.7778900000000001E-4</c:v>
                </c:pt>
                <c:pt idx="7993">
                  <c:v>1.53778E-4</c:v>
                </c:pt>
                <c:pt idx="7994">
                  <c:v>-1.1471470000000001E-3</c:v>
                </c:pt>
                <c:pt idx="7995">
                  <c:v>1.679533E-3</c:v>
                </c:pt>
                <c:pt idx="7996">
                  <c:v>-3.48902E-4</c:v>
                </c:pt>
                <c:pt idx="7997">
                  <c:v>-3.8011579999999998E-3</c:v>
                </c:pt>
                <c:pt idx="7998">
                  <c:v>-5.2896599999999996E-4</c:v>
                </c:pt>
                <c:pt idx="7999">
                  <c:v>-3.1327389999999998E-3</c:v>
                </c:pt>
                <c:pt idx="8000">
                  <c:v>-3.8326079999999999E-3</c:v>
                </c:pt>
                <c:pt idx="8001">
                  <c:v>-1.7388309999999999E-3</c:v>
                </c:pt>
                <c:pt idx="8002">
                  <c:v>-2.786298E-3</c:v>
                </c:pt>
                <c:pt idx="8003">
                  <c:v>-3.2201259999999998E-3</c:v>
                </c:pt>
                <c:pt idx="8004">
                  <c:v>1.6673370000000001E-3</c:v>
                </c:pt>
                <c:pt idx="8005">
                  <c:v>-3.8408790000000002E-3</c:v>
                </c:pt>
                <c:pt idx="8006">
                  <c:v>-2.4220169999999998E-3</c:v>
                </c:pt>
                <c:pt idx="8007">
                  <c:v>-4.4651930000000001E-3</c:v>
                </c:pt>
                <c:pt idx="8008">
                  <c:v>-2.5449880000000002E-3</c:v>
                </c:pt>
                <c:pt idx="8009">
                  <c:v>-2.2483120000000001E-3</c:v>
                </c:pt>
                <c:pt idx="8010">
                  <c:v>-3.513871E-3</c:v>
                </c:pt>
                <c:pt idx="8011">
                  <c:v>-4.1101519999999997E-3</c:v>
                </c:pt>
                <c:pt idx="8012">
                  <c:v>-3.7641570000000002E-3</c:v>
                </c:pt>
                <c:pt idx="8013">
                  <c:v>-3.973748E-3</c:v>
                </c:pt>
                <c:pt idx="8014">
                  <c:v>-2.9628499999999999E-3</c:v>
                </c:pt>
                <c:pt idx="8015">
                  <c:v>-6.3961970000000002E-3</c:v>
                </c:pt>
                <c:pt idx="8016">
                  <c:v>-5.2370450000000001E-3</c:v>
                </c:pt>
                <c:pt idx="8017">
                  <c:v>-3.3504609999999999E-3</c:v>
                </c:pt>
                <c:pt idx="8018">
                  <c:v>-3.058028E-3</c:v>
                </c:pt>
                <c:pt idx="8019">
                  <c:v>3.5694299999999997E-4</c:v>
                </c:pt>
                <c:pt idx="8020">
                  <c:v>-2.845953E-3</c:v>
                </c:pt>
                <c:pt idx="8021">
                  <c:v>-1.9727019999999998E-3</c:v>
                </c:pt>
                <c:pt idx="8022">
                  <c:v>-1.122254E-3</c:v>
                </c:pt>
                <c:pt idx="8023">
                  <c:v>1.5582180000000001E-3</c:v>
                </c:pt>
                <c:pt idx="8024">
                  <c:v>-1.57216E-3</c:v>
                </c:pt>
                <c:pt idx="8025">
                  <c:v>2.5562720000000001E-3</c:v>
                </c:pt>
                <c:pt idx="8026">
                  <c:v>3.2800070000000001E-3</c:v>
                </c:pt>
                <c:pt idx="8027">
                  <c:v>2.6403160000000002E-3</c:v>
                </c:pt>
                <c:pt idx="8028">
                  <c:v>2.9422319999999999E-3</c:v>
                </c:pt>
                <c:pt idx="8029">
                  <c:v>4.7997869999999998E-3</c:v>
                </c:pt>
                <c:pt idx="8030">
                  <c:v>5.2149889999999997E-3</c:v>
                </c:pt>
                <c:pt idx="8031">
                  <c:v>4.3771590000000003E-3</c:v>
                </c:pt>
                <c:pt idx="8032">
                  <c:v>5.5196539999999997E-3</c:v>
                </c:pt>
                <c:pt idx="8033">
                  <c:v>5.7446909999999997E-3</c:v>
                </c:pt>
                <c:pt idx="8034">
                  <c:v>6.0553869999999997E-3</c:v>
                </c:pt>
                <c:pt idx="8035">
                  <c:v>5.1991800000000003E-3</c:v>
                </c:pt>
                <c:pt idx="8036">
                  <c:v>3.9007339999999999E-3</c:v>
                </c:pt>
                <c:pt idx="8037">
                  <c:v>5.2980950000000001E-3</c:v>
                </c:pt>
                <c:pt idx="8038">
                  <c:v>5.5940130000000001E-3</c:v>
                </c:pt>
                <c:pt idx="8039">
                  <c:v>2.9553539999999999E-3</c:v>
                </c:pt>
                <c:pt idx="8040">
                  <c:v>3.4376390000000001E-3</c:v>
                </c:pt>
                <c:pt idx="8041">
                  <c:v>3.1324410000000001E-3</c:v>
                </c:pt>
                <c:pt idx="8042">
                  <c:v>5.01294E-4</c:v>
                </c:pt>
                <c:pt idx="8043">
                  <c:v>2.0762879999999999E-3</c:v>
                </c:pt>
                <c:pt idx="8044">
                  <c:v>2.4488439999999999E-3</c:v>
                </c:pt>
                <c:pt idx="8045">
                  <c:v>1.4275220000000001E-3</c:v>
                </c:pt>
                <c:pt idx="8046">
                  <c:v>-7.6557899999999996E-4</c:v>
                </c:pt>
                <c:pt idx="8047">
                  <c:v>-1.0010030000000001E-3</c:v>
                </c:pt>
                <c:pt idx="8048">
                  <c:v>-2.7924619999999999E-3</c:v>
                </c:pt>
                <c:pt idx="8049">
                  <c:v>-3.3293559999999999E-3</c:v>
                </c:pt>
                <c:pt idx="8050">
                  <c:v>-2.6342290000000001E-3</c:v>
                </c:pt>
                <c:pt idx="8051">
                  <c:v>-6.2595899999999998E-3</c:v>
                </c:pt>
                <c:pt idx="8052">
                  <c:v>-5.9264280000000001E-3</c:v>
                </c:pt>
                <c:pt idx="8053">
                  <c:v>-4.3676799999999997E-3</c:v>
                </c:pt>
                <c:pt idx="8054">
                  <c:v>-5.8931390000000004E-3</c:v>
                </c:pt>
                <c:pt idx="8055">
                  <c:v>-5.9578540000000003E-3</c:v>
                </c:pt>
                <c:pt idx="8056">
                  <c:v>-5.6931400000000002E-3</c:v>
                </c:pt>
                <c:pt idx="8057">
                  <c:v>-7.3791860000000003E-3</c:v>
                </c:pt>
                <c:pt idx="8058">
                  <c:v>-6.5831680000000004E-3</c:v>
                </c:pt>
                <c:pt idx="8059">
                  <c:v>-7.9160800000000007E-3</c:v>
                </c:pt>
                <c:pt idx="8060">
                  <c:v>-7.5154089999999998E-3</c:v>
                </c:pt>
                <c:pt idx="8061">
                  <c:v>-5.6189730000000002E-3</c:v>
                </c:pt>
                <c:pt idx="8062">
                  <c:v>-7.5856700000000001E-3</c:v>
                </c:pt>
                <c:pt idx="8063">
                  <c:v>-5.5787120000000004E-3</c:v>
                </c:pt>
                <c:pt idx="8064">
                  <c:v>-6.0534150000000004E-3</c:v>
                </c:pt>
                <c:pt idx="8065">
                  <c:v>-4.5218309999999996E-3</c:v>
                </c:pt>
                <c:pt idx="8066">
                  <c:v>-3.575876E-3</c:v>
                </c:pt>
                <c:pt idx="8067">
                  <c:v>-4.385211E-3</c:v>
                </c:pt>
                <c:pt idx="8068">
                  <c:v>-4.0187779999999998E-3</c:v>
                </c:pt>
                <c:pt idx="8069">
                  <c:v>-2.0597559999999998E-3</c:v>
                </c:pt>
                <c:pt idx="8070">
                  <c:v>-1.65501E-4</c:v>
                </c:pt>
                <c:pt idx="8071">
                  <c:v>2.87769E-4</c:v>
                </c:pt>
                <c:pt idx="8072">
                  <c:v>-6.9284100000000003E-4</c:v>
                </c:pt>
                <c:pt idx="8073">
                  <c:v>8.0625200000000003E-4</c:v>
                </c:pt>
                <c:pt idx="8074">
                  <c:v>1.254427E-3</c:v>
                </c:pt>
                <c:pt idx="8075">
                  <c:v>1.2003649999999999E-3</c:v>
                </c:pt>
                <c:pt idx="8076">
                  <c:v>2.3933689999999998E-3</c:v>
                </c:pt>
                <c:pt idx="8077">
                  <c:v>3.6881980000000002E-3</c:v>
                </c:pt>
                <c:pt idx="8078">
                  <c:v>5.0731530000000004E-3</c:v>
                </c:pt>
                <c:pt idx="8079">
                  <c:v>2.848082E-3</c:v>
                </c:pt>
                <c:pt idx="8080">
                  <c:v>4.002818E-3</c:v>
                </c:pt>
                <c:pt idx="8081">
                  <c:v>3.6691240000000002E-3</c:v>
                </c:pt>
                <c:pt idx="8082">
                  <c:v>5.4545180000000002E-3</c:v>
                </c:pt>
                <c:pt idx="8083">
                  <c:v>4.2201419999999996E-3</c:v>
                </c:pt>
                <c:pt idx="8084">
                  <c:v>3.9660169999999996E-3</c:v>
                </c:pt>
                <c:pt idx="8085">
                  <c:v>4.0965120000000001E-3</c:v>
                </c:pt>
                <c:pt idx="8086">
                  <c:v>7.3704039999999997E-3</c:v>
                </c:pt>
                <c:pt idx="8087">
                  <c:v>4.4273450000000001E-3</c:v>
                </c:pt>
                <c:pt idx="8088">
                  <c:v>1.8688660000000001E-3</c:v>
                </c:pt>
                <c:pt idx="8089">
                  <c:v>3.9514570000000002E-3</c:v>
                </c:pt>
                <c:pt idx="8090">
                  <c:v>2.175101E-3</c:v>
                </c:pt>
                <c:pt idx="8091">
                  <c:v>2.441417E-3</c:v>
                </c:pt>
                <c:pt idx="8092">
                  <c:v>2.7451849999999998E-3</c:v>
                </c:pt>
                <c:pt idx="8093">
                  <c:v>1.4349090000000001E-3</c:v>
                </c:pt>
                <c:pt idx="8094" formatCode="0.00E+00">
                  <c:v>-6.3147900000000006E-5</c:v>
                </c:pt>
                <c:pt idx="8095">
                  <c:v>1.4106450000000001E-3</c:v>
                </c:pt>
                <c:pt idx="8096" formatCode="0.00E+00">
                  <c:v>-7.0703200000000004E-5</c:v>
                </c:pt>
                <c:pt idx="8097">
                  <c:v>-2.2619519999999998E-3</c:v>
                </c:pt>
                <c:pt idx="8098">
                  <c:v>-1.472187E-3</c:v>
                </c:pt>
                <c:pt idx="8099">
                  <c:v>-6.4181299999999998E-4</c:v>
                </c:pt>
                <c:pt idx="8100">
                  <c:v>-2.9756790000000002E-3</c:v>
                </c:pt>
                <c:pt idx="8101">
                  <c:v>-2.7242770000000002E-3</c:v>
                </c:pt>
                <c:pt idx="8102">
                  <c:v>-2.9317269999999999E-3</c:v>
                </c:pt>
                <c:pt idx="8103">
                  <c:v>-4.1738249999999999E-3</c:v>
                </c:pt>
                <c:pt idx="8104">
                  <c:v>-4.9551079999999997E-3</c:v>
                </c:pt>
                <c:pt idx="8105">
                  <c:v>-4.0203390000000004E-3</c:v>
                </c:pt>
                <c:pt idx="8106">
                  <c:v>-7.3168089999999996E-3</c:v>
                </c:pt>
                <c:pt idx="8107">
                  <c:v>-4.9852109999999998E-3</c:v>
                </c:pt>
                <c:pt idx="8108">
                  <c:v>-4.6587859999999998E-3</c:v>
                </c:pt>
                <c:pt idx="8109">
                  <c:v>-5.1623900000000002E-3</c:v>
                </c:pt>
                <c:pt idx="8110">
                  <c:v>-2.3385709999999998E-3</c:v>
                </c:pt>
                <c:pt idx="8111">
                  <c:v>-5.1854910000000004E-3</c:v>
                </c:pt>
                <c:pt idx="8112">
                  <c:v>-3.6661229999999999E-3</c:v>
                </c:pt>
                <c:pt idx="8113">
                  <c:v>-3.3563970000000001E-3</c:v>
                </c:pt>
                <c:pt idx="8114">
                  <c:v>-3.108679E-3</c:v>
                </c:pt>
                <c:pt idx="8115">
                  <c:v>-6.83605E-4</c:v>
                </c:pt>
                <c:pt idx="8116">
                  <c:v>-3.9130220000000004E-3</c:v>
                </c:pt>
                <c:pt idx="8117">
                  <c:v>-3.0911710000000002E-3</c:v>
                </c:pt>
                <c:pt idx="8118">
                  <c:v>7.0600199999999995E-4</c:v>
                </c:pt>
                <c:pt idx="8119">
                  <c:v>-7.1878899999999995E-4</c:v>
                </c:pt>
                <c:pt idx="8120">
                  <c:v>1.3416610000000001E-3</c:v>
                </c:pt>
                <c:pt idx="8121">
                  <c:v>-3.9045900000000001E-4</c:v>
                </c:pt>
                <c:pt idx="8122">
                  <c:v>-1.678957E-3</c:v>
                </c:pt>
                <c:pt idx="8123">
                  <c:v>2.7541409999999999E-3</c:v>
                </c:pt>
                <c:pt idx="8124">
                  <c:v>1.951978E-3</c:v>
                </c:pt>
                <c:pt idx="8125">
                  <c:v>3.59648E-3</c:v>
                </c:pt>
                <c:pt idx="8126">
                  <c:v>2.2302200000000002E-3</c:v>
                </c:pt>
                <c:pt idx="8127">
                  <c:v>3.8041479999999998E-3</c:v>
                </c:pt>
                <c:pt idx="8128">
                  <c:v>2.159139E-3</c:v>
                </c:pt>
                <c:pt idx="8129">
                  <c:v>3.7788729999999999E-3</c:v>
                </c:pt>
                <c:pt idx="8130">
                  <c:v>5.1920279999999996E-3</c:v>
                </c:pt>
                <c:pt idx="8131">
                  <c:v>3.677222E-3</c:v>
                </c:pt>
                <c:pt idx="8132">
                  <c:v>2.663473E-3</c:v>
                </c:pt>
                <c:pt idx="8133">
                  <c:v>2.8930380000000001E-3</c:v>
                </c:pt>
                <c:pt idx="8134">
                  <c:v>1.26179E-3</c:v>
                </c:pt>
                <c:pt idx="8135">
                  <c:v>1.818657E-3</c:v>
                </c:pt>
                <c:pt idx="8136">
                  <c:v>-8.4510499999999997E-4</c:v>
                </c:pt>
                <c:pt idx="8137">
                  <c:v>3.4399700000000002E-4</c:v>
                </c:pt>
                <c:pt idx="8138">
                  <c:v>-2.5314100000000002E-4</c:v>
                </c:pt>
                <c:pt idx="8139">
                  <c:v>1.1498120000000001E-3</c:v>
                </c:pt>
                <c:pt idx="8140">
                  <c:v>7.6583399999999996E-4</c:v>
                </c:pt>
                <c:pt idx="8141">
                  <c:v>-2.7066619999999999E-3</c:v>
                </c:pt>
                <c:pt idx="8142">
                  <c:v>-2.9138739999999999E-3</c:v>
                </c:pt>
                <c:pt idx="8143">
                  <c:v>-2.938375E-3</c:v>
                </c:pt>
                <c:pt idx="8144">
                  <c:v>-2.567929E-3</c:v>
                </c:pt>
                <c:pt idx="8145">
                  <c:v>-3.1301219999999999E-3</c:v>
                </c:pt>
                <c:pt idx="8146">
                  <c:v>-1.4695719999999999E-3</c:v>
                </c:pt>
                <c:pt idx="8147">
                  <c:v>-3.8451119999999999E-3</c:v>
                </c:pt>
                <c:pt idx="8148">
                  <c:v>-4.0118080000000004E-3</c:v>
                </c:pt>
                <c:pt idx="8149">
                  <c:v>-2.8589259999999999E-3</c:v>
                </c:pt>
                <c:pt idx="8150">
                  <c:v>-5.0402529999999997E-3</c:v>
                </c:pt>
                <c:pt idx="8151">
                  <c:v>-1.540593E-3</c:v>
                </c:pt>
                <c:pt idx="8152">
                  <c:v>-3.1302420000000001E-3</c:v>
                </c:pt>
                <c:pt idx="8153">
                  <c:v>-5.263434E-3</c:v>
                </c:pt>
                <c:pt idx="8154">
                  <c:v>-4.9918999999999996E-3</c:v>
                </c:pt>
                <c:pt idx="8155">
                  <c:v>-4.4315719999999999E-3</c:v>
                </c:pt>
                <c:pt idx="8156">
                  <c:v>-4.3080810000000001E-3</c:v>
                </c:pt>
                <c:pt idx="8157">
                  <c:v>-4.0923660000000001E-3</c:v>
                </c:pt>
                <c:pt idx="8158">
                  <c:v>-2.9599599999999998E-4</c:v>
                </c:pt>
                <c:pt idx="8159">
                  <c:v>-2.3791200000000002E-3</c:v>
                </c:pt>
                <c:pt idx="8160">
                  <c:v>-2.0936069999999999E-3</c:v>
                </c:pt>
                <c:pt idx="8161">
                  <c:v>-2.7125249999999999E-3</c:v>
                </c:pt>
                <c:pt idx="8162">
                  <c:v>-5.5466900000000004E-4</c:v>
                </c:pt>
                <c:pt idx="8163">
                  <c:v>-2.1642829999999999E-3</c:v>
                </c:pt>
                <c:pt idx="8164">
                  <c:v>1.1454449999999999E-3</c:v>
                </c:pt>
                <c:pt idx="8165">
                  <c:v>-1.042608E-3</c:v>
                </c:pt>
                <c:pt idx="8166">
                  <c:v>-1.448228E-3</c:v>
                </c:pt>
                <c:pt idx="8167">
                  <c:v>2.6152100000000002E-4</c:v>
                </c:pt>
                <c:pt idx="8168">
                  <c:v>1.056729E-3</c:v>
                </c:pt>
                <c:pt idx="8169">
                  <c:v>2.0191950000000001E-3</c:v>
                </c:pt>
                <c:pt idx="8170">
                  <c:v>2.8178510000000001E-3</c:v>
                </c:pt>
                <c:pt idx="8171">
                  <c:v>1.9302189999999999E-3</c:v>
                </c:pt>
                <c:pt idx="8172">
                  <c:v>1.226612E-3</c:v>
                </c:pt>
                <c:pt idx="8173">
                  <c:v>-4.2921399999999997E-4</c:v>
                </c:pt>
                <c:pt idx="8174">
                  <c:v>3.1423509999999998E-3</c:v>
                </c:pt>
                <c:pt idx="8175">
                  <c:v>2.722637E-3</c:v>
                </c:pt>
                <c:pt idx="8176">
                  <c:v>1.682939E-3</c:v>
                </c:pt>
                <c:pt idx="8177">
                  <c:v>2.3111780000000001E-3</c:v>
                </c:pt>
                <c:pt idx="8178">
                  <c:v>2.328489E-3</c:v>
                </c:pt>
                <c:pt idx="8179">
                  <c:v>3.2528409999999998E-3</c:v>
                </c:pt>
                <c:pt idx="8180">
                  <c:v>3.5383319999999999E-3</c:v>
                </c:pt>
                <c:pt idx="8181">
                  <c:v>2.2167440000000001E-3</c:v>
                </c:pt>
                <c:pt idx="8182">
                  <c:v>4.566451E-3</c:v>
                </c:pt>
                <c:pt idx="8183">
                  <c:v>3.3437400000000002E-4</c:v>
                </c:pt>
                <c:pt idx="8184">
                  <c:v>3.5149880000000001E-3</c:v>
                </c:pt>
                <c:pt idx="8185">
                  <c:v>1.9233329999999999E-3</c:v>
                </c:pt>
                <c:pt idx="8186">
                  <c:v>1.355015E-3</c:v>
                </c:pt>
                <c:pt idx="8187">
                  <c:v>3.1470439999999999E-3</c:v>
                </c:pt>
                <c:pt idx="8188">
                  <c:v>6.9533799999999999E-4</c:v>
                </c:pt>
                <c:pt idx="8189">
                  <c:v>-6.5256999999999999E-4</c:v>
                </c:pt>
                <c:pt idx="8190">
                  <c:v>2.6068720000000001E-3</c:v>
                </c:pt>
                <c:pt idx="8191" formatCode="0.00E+00">
                  <c:v>-7.5566099999999995E-5</c:v>
                </c:pt>
                <c:pt idx="8192">
                  <c:v>-2.8156930000000002E-3</c:v>
                </c:pt>
                <c:pt idx="8193">
                  <c:v>-2.1815480000000002E-3</c:v>
                </c:pt>
                <c:pt idx="8194">
                  <c:v>-3.68468E-4</c:v>
                </c:pt>
                <c:pt idx="8195" formatCode="0.00E+00">
                  <c:v>9.6815899999999996E-5</c:v>
                </c:pt>
                <c:pt idx="8196">
                  <c:v>-2.1405059999999999E-3</c:v>
                </c:pt>
                <c:pt idx="8197">
                  <c:v>-5.2825799999999998E-4</c:v>
                </c:pt>
                <c:pt idx="8198">
                  <c:v>-2.272362E-3</c:v>
                </c:pt>
                <c:pt idx="8199">
                  <c:v>-1.9417130000000001E-3</c:v>
                </c:pt>
                <c:pt idx="8200">
                  <c:v>-4.9508180000000001E-3</c:v>
                </c:pt>
                <c:pt idx="8201">
                  <c:v>-2.2651009999999998E-3</c:v>
                </c:pt>
                <c:pt idx="8202">
                  <c:v>-2.4523219999999998E-3</c:v>
                </c:pt>
                <c:pt idx="8203">
                  <c:v>-3.0011880000000001E-3</c:v>
                </c:pt>
                <c:pt idx="8204">
                  <c:v>-3.4488650000000002E-3</c:v>
                </c:pt>
                <c:pt idx="8205">
                  <c:v>-5.8208840000000001E-3</c:v>
                </c:pt>
                <c:pt idx="8206">
                  <c:v>-5.2911829999999997E-3</c:v>
                </c:pt>
                <c:pt idx="8207">
                  <c:v>-4.1529590000000003E-3</c:v>
                </c:pt>
                <c:pt idx="8208">
                  <c:v>-5.9601799999999998E-3</c:v>
                </c:pt>
                <c:pt idx="8209">
                  <c:v>-4.5684699999999998E-3</c:v>
                </c:pt>
                <c:pt idx="8210">
                  <c:v>-6.1519849999999996E-3</c:v>
                </c:pt>
                <c:pt idx="8211">
                  <c:v>-8.2860120000000006E-3</c:v>
                </c:pt>
                <c:pt idx="8212">
                  <c:v>-4.0784840000000003E-3</c:v>
                </c:pt>
                <c:pt idx="8213">
                  <c:v>-6.5846960000000001E-3</c:v>
                </c:pt>
                <c:pt idx="8214">
                  <c:v>-3.3127370000000001E-3</c:v>
                </c:pt>
                <c:pt idx="8215">
                  <c:v>-3.8293730000000001E-3</c:v>
                </c:pt>
                <c:pt idx="8216">
                  <c:v>-4.2280479999999999E-3</c:v>
                </c:pt>
                <c:pt idx="8217">
                  <c:v>-3.9302260000000002E-3</c:v>
                </c:pt>
                <c:pt idx="8218">
                  <c:v>-4.2748380000000004E-3</c:v>
                </c:pt>
                <c:pt idx="8219">
                  <c:v>-1.17253E-3</c:v>
                </c:pt>
                <c:pt idx="8220">
                  <c:v>1.290095E-3</c:v>
                </c:pt>
                <c:pt idx="8221">
                  <c:v>-7.5320200000000002E-4</c:v>
                </c:pt>
                <c:pt idx="8222" formatCode="0.00E+00">
                  <c:v>6.8382799999999999E-5</c:v>
                </c:pt>
                <c:pt idx="8223">
                  <c:v>-5.4116799999999997E-4</c:v>
                </c:pt>
                <c:pt idx="8224">
                  <c:v>-1.3550299999999999E-3</c:v>
                </c:pt>
                <c:pt idx="8225">
                  <c:v>2.8833090000000001E-3</c:v>
                </c:pt>
                <c:pt idx="8226">
                  <c:v>4.2353950000000003E-3</c:v>
                </c:pt>
                <c:pt idx="8227">
                  <c:v>-2.04277E-4</c:v>
                </c:pt>
                <c:pt idx="8228">
                  <c:v>2.1904369999999999E-3</c:v>
                </c:pt>
                <c:pt idx="8229">
                  <c:v>5.2894470000000001E-3</c:v>
                </c:pt>
                <c:pt idx="8230">
                  <c:v>7.1137129999999998E-3</c:v>
                </c:pt>
                <c:pt idx="8231">
                  <c:v>6.8826340000000003E-3</c:v>
                </c:pt>
                <c:pt idx="8232">
                  <c:v>8.0839859999999996E-3</c:v>
                </c:pt>
                <c:pt idx="8233">
                  <c:v>5.1750049999999999E-3</c:v>
                </c:pt>
                <c:pt idx="8234">
                  <c:v>5.1337259999999999E-3</c:v>
                </c:pt>
                <c:pt idx="8235">
                  <c:v>6.0070119999999999E-3</c:v>
                </c:pt>
                <c:pt idx="8236">
                  <c:v>4.8690440000000003E-3</c:v>
                </c:pt>
                <c:pt idx="8237">
                  <c:v>5.3829560000000004E-3</c:v>
                </c:pt>
                <c:pt idx="8238">
                  <c:v>6.5435609999999998E-3</c:v>
                </c:pt>
                <c:pt idx="8239">
                  <c:v>4.1310000000000001E-3</c:v>
                </c:pt>
                <c:pt idx="8240">
                  <c:v>3.8521660000000002E-3</c:v>
                </c:pt>
                <c:pt idx="8241">
                  <c:v>3.6442559999999998E-3</c:v>
                </c:pt>
                <c:pt idx="8242">
                  <c:v>4.6464039999999998E-3</c:v>
                </c:pt>
                <c:pt idx="8243">
                  <c:v>8.8956300000000001E-4</c:v>
                </c:pt>
                <c:pt idx="8244" formatCode="0.00E+00">
                  <c:v>4.86127E-6</c:v>
                </c:pt>
                <c:pt idx="8245">
                  <c:v>-4.4067999999999999E-4</c:v>
                </c:pt>
                <c:pt idx="8246">
                  <c:v>-3.6737580000000001E-3</c:v>
                </c:pt>
                <c:pt idx="8247">
                  <c:v>-9.0837600000000002E-4</c:v>
                </c:pt>
                <c:pt idx="8248">
                  <c:v>-3.0535520000000002E-3</c:v>
                </c:pt>
                <c:pt idx="8249">
                  <c:v>-2.8952230000000002E-3</c:v>
                </c:pt>
                <c:pt idx="8250">
                  <c:v>-6.0830270000000004E-3</c:v>
                </c:pt>
                <c:pt idx="8251">
                  <c:v>-4.6593299999999997E-3</c:v>
                </c:pt>
                <c:pt idx="8252">
                  <c:v>-7.2740210000000003E-3</c:v>
                </c:pt>
                <c:pt idx="8253">
                  <c:v>-6.2330149999999997E-3</c:v>
                </c:pt>
                <c:pt idx="8254">
                  <c:v>-6.9478079999999998E-3</c:v>
                </c:pt>
                <c:pt idx="8255">
                  <c:v>-9.4322959999999997E-3</c:v>
                </c:pt>
                <c:pt idx="8256">
                  <c:v>-9.4349599999999992E-3</c:v>
                </c:pt>
                <c:pt idx="8257">
                  <c:v>-6.5201299999999998E-3</c:v>
                </c:pt>
                <c:pt idx="8258">
                  <c:v>-1.1115679999999999E-2</c:v>
                </c:pt>
                <c:pt idx="8259">
                  <c:v>-7.9702920000000003E-3</c:v>
                </c:pt>
                <c:pt idx="8260">
                  <c:v>-1.1158628E-2</c:v>
                </c:pt>
                <c:pt idx="8261">
                  <c:v>-6.708009E-3</c:v>
                </c:pt>
                <c:pt idx="8262">
                  <c:v>-7.7485059999999996E-3</c:v>
                </c:pt>
                <c:pt idx="8263">
                  <c:v>-8.206741E-3</c:v>
                </c:pt>
                <c:pt idx="8264">
                  <c:v>-6.6597109999999996E-3</c:v>
                </c:pt>
                <c:pt idx="8265">
                  <c:v>-4.6142539999999999E-3</c:v>
                </c:pt>
                <c:pt idx="8266">
                  <c:v>-2.8190170000000001E-3</c:v>
                </c:pt>
                <c:pt idx="8267">
                  <c:v>-4.0138989999999996E-3</c:v>
                </c:pt>
                <c:pt idx="8268">
                  <c:v>-1.3616570000000001E-3</c:v>
                </c:pt>
                <c:pt idx="8269">
                  <c:v>-1.0720180000000001E-3</c:v>
                </c:pt>
                <c:pt idx="8270">
                  <c:v>-3.1040099999999999E-3</c:v>
                </c:pt>
                <c:pt idx="8271">
                  <c:v>-5.1320499999999998E-4</c:v>
                </c:pt>
                <c:pt idx="8272">
                  <c:v>7.1184899999999997E-4</c:v>
                </c:pt>
                <c:pt idx="8273">
                  <c:v>-1.7569409999999999E-3</c:v>
                </c:pt>
                <c:pt idx="8274" formatCode="0.00E+00">
                  <c:v>-5.1718699999999997E-5</c:v>
                </c:pt>
                <c:pt idx="8275">
                  <c:v>2.130851E-3</c:v>
                </c:pt>
                <c:pt idx="8276">
                  <c:v>1.715931E-3</c:v>
                </c:pt>
                <c:pt idx="8277">
                  <c:v>-1.688134E-3</c:v>
                </c:pt>
                <c:pt idx="8278">
                  <c:v>2.6946299999999999E-3</c:v>
                </c:pt>
                <c:pt idx="8279">
                  <c:v>4.8258889999999999E-3</c:v>
                </c:pt>
                <c:pt idx="8280">
                  <c:v>2.407738E-3</c:v>
                </c:pt>
                <c:pt idx="8281">
                  <c:v>3.2600630000000001E-3</c:v>
                </c:pt>
                <c:pt idx="8282">
                  <c:v>5.5498489999999999E-3</c:v>
                </c:pt>
                <c:pt idx="8283">
                  <c:v>3.1772380000000002E-3</c:v>
                </c:pt>
                <c:pt idx="8284">
                  <c:v>5.1751419999999998E-3</c:v>
                </c:pt>
                <c:pt idx="8285">
                  <c:v>3.830399E-3</c:v>
                </c:pt>
                <c:pt idx="8286">
                  <c:v>5.1715670000000002E-3</c:v>
                </c:pt>
                <c:pt idx="8287">
                  <c:v>4.0177449999999996E-3</c:v>
                </c:pt>
                <c:pt idx="8288">
                  <c:v>2.39375E-3</c:v>
                </c:pt>
                <c:pt idx="8289">
                  <c:v>6.7758100000000002E-4</c:v>
                </c:pt>
                <c:pt idx="8290">
                  <c:v>4.041953E-3</c:v>
                </c:pt>
                <c:pt idx="8291">
                  <c:v>2.9681239999999999E-3</c:v>
                </c:pt>
                <c:pt idx="8292">
                  <c:v>2.5287019999999999E-3</c:v>
                </c:pt>
                <c:pt idx="8293">
                  <c:v>-5.1622899999999999E-4</c:v>
                </c:pt>
                <c:pt idx="8294">
                  <c:v>-5.3540399999999996E-4</c:v>
                </c:pt>
                <c:pt idx="8295">
                  <c:v>-9.3734500000000002E-4</c:v>
                </c:pt>
                <c:pt idx="8296">
                  <c:v>-3.4772200000000002E-4</c:v>
                </c:pt>
                <c:pt idx="8297">
                  <c:v>-2.9398330000000002E-3</c:v>
                </c:pt>
                <c:pt idx="8298">
                  <c:v>-2.7797770000000002E-3</c:v>
                </c:pt>
                <c:pt idx="8299">
                  <c:v>-1.192898E-3</c:v>
                </c:pt>
                <c:pt idx="8300">
                  <c:v>-3.1098409999999999E-3</c:v>
                </c:pt>
                <c:pt idx="8301">
                  <c:v>-3.6956519999999998E-3</c:v>
                </c:pt>
                <c:pt idx="8302">
                  <c:v>-1.6538060000000001E-3</c:v>
                </c:pt>
                <c:pt idx="8303">
                  <c:v>-4.5083529999999997E-3</c:v>
                </c:pt>
                <c:pt idx="8304">
                  <c:v>-5.9509869999999996E-3</c:v>
                </c:pt>
                <c:pt idx="8305">
                  <c:v>-1.884857E-3</c:v>
                </c:pt>
                <c:pt idx="8306">
                  <c:v>-4.026305E-3</c:v>
                </c:pt>
                <c:pt idx="8307">
                  <c:v>-5.0026009999999997E-3</c:v>
                </c:pt>
                <c:pt idx="8308">
                  <c:v>-7.4100999999999995E-4</c:v>
                </c:pt>
                <c:pt idx="8309">
                  <c:v>-5.6245700000000004E-4</c:v>
                </c:pt>
                <c:pt idx="8310">
                  <c:v>-1.8503619999999999E-3</c:v>
                </c:pt>
                <c:pt idx="8311">
                  <c:v>1.7718269999999999E-3</c:v>
                </c:pt>
                <c:pt idx="8312">
                  <c:v>-7.1503300000000001E-4</c:v>
                </c:pt>
                <c:pt idx="8313">
                  <c:v>-7.7785300000000001E-4</c:v>
                </c:pt>
                <c:pt idx="8314">
                  <c:v>4.9961459999999999E-3</c:v>
                </c:pt>
                <c:pt idx="8315">
                  <c:v>1.572557E-3</c:v>
                </c:pt>
                <c:pt idx="8316">
                  <c:v>1.2268789999999999E-3</c:v>
                </c:pt>
                <c:pt idx="8317">
                  <c:v>4.7921179999999997E-3</c:v>
                </c:pt>
                <c:pt idx="8318">
                  <c:v>1.0092073999999999E-2</c:v>
                </c:pt>
                <c:pt idx="8319">
                  <c:v>1.2824886000000001E-2</c:v>
                </c:pt>
                <c:pt idx="8320">
                  <c:v>4.6204849999999997E-3</c:v>
                </c:pt>
                <c:pt idx="8321">
                  <c:v>-1.284721E-3</c:v>
                </c:pt>
                <c:pt idx="8322">
                  <c:v>2.5568880000000002E-3</c:v>
                </c:pt>
                <c:pt idx="8323">
                  <c:v>-2.194779E-3</c:v>
                </c:pt>
                <c:pt idx="8324">
                  <c:v>3.1115700000000001E-3</c:v>
                </c:pt>
                <c:pt idx="8325">
                  <c:v>1.1735697999999999E-2</c:v>
                </c:pt>
                <c:pt idx="8326">
                  <c:v>9.6003760000000007E-3</c:v>
                </c:pt>
                <c:pt idx="8327">
                  <c:v>6.6954409999999999E-3</c:v>
                </c:pt>
                <c:pt idx="8328">
                  <c:v>4.0991250000000003E-3</c:v>
                </c:pt>
                <c:pt idx="8329">
                  <c:v>1.223694E-3</c:v>
                </c:pt>
                <c:pt idx="8330">
                  <c:v>2.1206469999999998E-3</c:v>
                </c:pt>
                <c:pt idx="8331">
                  <c:v>9.8453570000000008E-3</c:v>
                </c:pt>
                <c:pt idx="8332">
                  <c:v>7.2490410000000003E-3</c:v>
                </c:pt>
                <c:pt idx="8333">
                  <c:v>2.0010000000000002E-3</c:v>
                </c:pt>
                <c:pt idx="8334">
                  <c:v>-2.4431099999999999E-4</c:v>
                </c:pt>
                <c:pt idx="8335">
                  <c:v>2.6623530000000001E-3</c:v>
                </c:pt>
                <c:pt idx="8336">
                  <c:v>1.058598E-3</c:v>
                </c:pt>
                <c:pt idx="8337">
                  <c:v>1.654539E-3</c:v>
                </c:pt>
                <c:pt idx="8338">
                  <c:v>-3.8198000000000003E-4</c:v>
                </c:pt>
                <c:pt idx="8339">
                  <c:v>1.8481000000000001E-3</c:v>
                </c:pt>
                <c:pt idx="8340">
                  <c:v>-6.2517699999999998E-4</c:v>
                </c:pt>
                <c:pt idx="8341">
                  <c:v>-2.5721609999999999E-3</c:v>
                </c:pt>
                <c:pt idx="8342">
                  <c:v>-6.3284699999999997E-4</c:v>
                </c:pt>
                <c:pt idx="8343">
                  <c:v>-2.1522870000000001E-3</c:v>
                </c:pt>
                <c:pt idx="8344">
                  <c:v>4.31512E-4</c:v>
                </c:pt>
                <c:pt idx="8345">
                  <c:v>-1.545406E-3</c:v>
                </c:pt>
                <c:pt idx="8346">
                  <c:v>-2.2780420000000001E-3</c:v>
                </c:pt>
                <c:pt idx="8347">
                  <c:v>-2.7614409999999999E-3</c:v>
                </c:pt>
                <c:pt idx="8348">
                  <c:v>-2.3410099999999999E-4</c:v>
                </c:pt>
                <c:pt idx="8349">
                  <c:v>-1.8938729999999999E-3</c:v>
                </c:pt>
                <c:pt idx="8350">
                  <c:v>-1.015829E-3</c:v>
                </c:pt>
                <c:pt idx="8351">
                  <c:v>-4.5289100000000002E-4</c:v>
                </c:pt>
                <c:pt idx="8352">
                  <c:v>-3.7658629999999999E-3</c:v>
                </c:pt>
                <c:pt idx="8353">
                  <c:v>-1.0557050000000001E-3</c:v>
                </c:pt>
                <c:pt idx="8354">
                  <c:v>2.6783129999999999E-3</c:v>
                </c:pt>
                <c:pt idx="8355">
                  <c:v>3.7331209999999998E-3</c:v>
                </c:pt>
                <c:pt idx="8356">
                  <c:v>5.5070520000000001E-3</c:v>
                </c:pt>
                <c:pt idx="8357">
                  <c:v>1.0115618E-2</c:v>
                </c:pt>
                <c:pt idx="8358">
                  <c:v>8.2026689999999992E-3</c:v>
                </c:pt>
                <c:pt idx="8359">
                  <c:v>5.1784699999999999E-4</c:v>
                </c:pt>
                <c:pt idx="8360">
                  <c:v>5.1871670000000003E-3</c:v>
                </c:pt>
                <c:pt idx="8361">
                  <c:v>5.8474039999999996E-3</c:v>
                </c:pt>
                <c:pt idx="8362">
                  <c:v>3.0148660000000002E-3</c:v>
                </c:pt>
                <c:pt idx="8363">
                  <c:v>5.14797E-3</c:v>
                </c:pt>
                <c:pt idx="8364">
                  <c:v>5.7953839999999998E-3</c:v>
                </c:pt>
                <c:pt idx="8365">
                  <c:v>5.5592150000000002E-3</c:v>
                </c:pt>
                <c:pt idx="8366">
                  <c:v>2.944524E-3</c:v>
                </c:pt>
                <c:pt idx="8367">
                  <c:v>5.6952319999999997E-3</c:v>
                </c:pt>
                <c:pt idx="8368">
                  <c:v>4.9524759999999999E-3</c:v>
                </c:pt>
                <c:pt idx="8369">
                  <c:v>2.8156900000000001E-4</c:v>
                </c:pt>
                <c:pt idx="8370">
                  <c:v>4.2675220000000002E-3</c:v>
                </c:pt>
                <c:pt idx="8371">
                  <c:v>3.062164E-3</c:v>
                </c:pt>
                <c:pt idx="8372">
                  <c:v>1.959616E-3</c:v>
                </c:pt>
                <c:pt idx="8373">
                  <c:v>-1.9049900000000001E-4</c:v>
                </c:pt>
                <c:pt idx="8374">
                  <c:v>-3.644619E-3</c:v>
                </c:pt>
                <c:pt idx="8375">
                  <c:v>3.8230109999999999E-3</c:v>
                </c:pt>
                <c:pt idx="8376">
                  <c:v>1.0408069999999999E-3</c:v>
                </c:pt>
                <c:pt idx="8377">
                  <c:v>-4.059661E-3</c:v>
                </c:pt>
                <c:pt idx="8378">
                  <c:v>-1.7855880000000001E-3</c:v>
                </c:pt>
                <c:pt idx="8379">
                  <c:v>-4.4691490000000004E-3</c:v>
                </c:pt>
                <c:pt idx="8380">
                  <c:v>-4.8547750000000004E-3</c:v>
                </c:pt>
                <c:pt idx="8381">
                  <c:v>-1.666154E-3</c:v>
                </c:pt>
                <c:pt idx="8382">
                  <c:v>-2.8589829999999998E-3</c:v>
                </c:pt>
                <c:pt idx="8383">
                  <c:v>-1.9521059999999999E-3</c:v>
                </c:pt>
                <c:pt idx="8384">
                  <c:v>-3.8866259999999998E-3</c:v>
                </c:pt>
                <c:pt idx="8385">
                  <c:v>-8.5487559999999994E-3</c:v>
                </c:pt>
                <c:pt idx="8386">
                  <c:v>-9.0963020000000006E-3</c:v>
                </c:pt>
                <c:pt idx="8387">
                  <c:v>-6.6826460000000004E-3</c:v>
                </c:pt>
                <c:pt idx="8388">
                  <c:v>-5.9817009999999999E-3</c:v>
                </c:pt>
                <c:pt idx="8389">
                  <c:v>-5.1385780000000004E-3</c:v>
                </c:pt>
                <c:pt idx="8390">
                  <c:v>-9.4931129999999992E-3</c:v>
                </c:pt>
                <c:pt idx="8391">
                  <c:v>-1.0508221999999999E-2</c:v>
                </c:pt>
                <c:pt idx="8392">
                  <c:v>-6.4098829999999999E-3</c:v>
                </c:pt>
                <c:pt idx="8393">
                  <c:v>-3.325822E-3</c:v>
                </c:pt>
                <c:pt idx="8394">
                  <c:v>-1.3750765E-2</c:v>
                </c:pt>
                <c:pt idx="8395">
                  <c:v>-4.431936E-3</c:v>
                </c:pt>
                <c:pt idx="8396">
                  <c:v>-9.7305610000000004E-3</c:v>
                </c:pt>
                <c:pt idx="8397">
                  <c:v>-1.0958030000000001E-2</c:v>
                </c:pt>
                <c:pt idx="8398">
                  <c:v>-4.4657760000000003E-3</c:v>
                </c:pt>
                <c:pt idx="8399">
                  <c:v>-7.5035750000000002E-3</c:v>
                </c:pt>
                <c:pt idx="8400">
                  <c:v>-3.1216099999999999E-3</c:v>
                </c:pt>
                <c:pt idx="8401">
                  <c:v>-1.7477040000000001E-3</c:v>
                </c:pt>
                <c:pt idx="8402">
                  <c:v>-1.5823219999999999E-3</c:v>
                </c:pt>
                <c:pt idx="8403">
                  <c:v>-6.4305839999999996E-3</c:v>
                </c:pt>
                <c:pt idx="8404">
                  <c:v>-2.5064169999999999E-3</c:v>
                </c:pt>
                <c:pt idx="8405">
                  <c:v>6.43853E-4</c:v>
                </c:pt>
                <c:pt idx="8406">
                  <c:v>1.9511100000000001E-4</c:v>
                </c:pt>
                <c:pt idx="8407">
                  <c:v>4.586428E-3</c:v>
                </c:pt>
                <c:pt idx="8408">
                  <c:v>7.2320120000000003E-3</c:v>
                </c:pt>
                <c:pt idx="8409">
                  <c:v>5.2502169999999997E-3</c:v>
                </c:pt>
                <c:pt idx="8410">
                  <c:v>1.1611178E-2</c:v>
                </c:pt>
                <c:pt idx="8411">
                  <c:v>5.9508060000000003E-3</c:v>
                </c:pt>
                <c:pt idx="8412">
                  <c:v>2.830113E-3</c:v>
                </c:pt>
                <c:pt idx="8413">
                  <c:v>6.8156409999999999E-3</c:v>
                </c:pt>
                <c:pt idx="8414">
                  <c:v>6.7200330000000003E-3</c:v>
                </c:pt>
                <c:pt idx="8415">
                  <c:v>9.064964E-3</c:v>
                </c:pt>
                <c:pt idx="8416">
                  <c:v>8.2737390000000004E-3</c:v>
                </c:pt>
                <c:pt idx="8417">
                  <c:v>1.0220315000000001E-2</c:v>
                </c:pt>
                <c:pt idx="8418">
                  <c:v>1.0183563E-2</c:v>
                </c:pt>
                <c:pt idx="8419">
                  <c:v>-6.8288799999999998E-4</c:v>
                </c:pt>
                <c:pt idx="8420">
                  <c:v>7.9854350000000008E-3</c:v>
                </c:pt>
                <c:pt idx="8421">
                  <c:v>5.9573930000000001E-3</c:v>
                </c:pt>
                <c:pt idx="8422">
                  <c:v>4.6513780000000003E-3</c:v>
                </c:pt>
                <c:pt idx="8423">
                  <c:v>5.0464799999999999E-3</c:v>
                </c:pt>
                <c:pt idx="8424">
                  <c:v>-1.9661549999999998E-3</c:v>
                </c:pt>
                <c:pt idx="8425">
                  <c:v>1.9339590000000001E-3</c:v>
                </c:pt>
                <c:pt idx="8426">
                  <c:v>7.003553E-3</c:v>
                </c:pt>
                <c:pt idx="8427">
                  <c:v>1.199655E-3</c:v>
                </c:pt>
                <c:pt idx="8428">
                  <c:v>9.3120900000000001E-4</c:v>
                </c:pt>
                <c:pt idx="8429">
                  <c:v>3.012949E-3</c:v>
                </c:pt>
                <c:pt idx="8430">
                  <c:v>-3.2952810000000002E-3</c:v>
                </c:pt>
                <c:pt idx="8431">
                  <c:v>1.03422E-3</c:v>
                </c:pt>
                <c:pt idx="8432">
                  <c:v>1.1407469999999999E-3</c:v>
                </c:pt>
                <c:pt idx="8433">
                  <c:v>-1.9562429999999999E-3</c:v>
                </c:pt>
                <c:pt idx="8434">
                  <c:v>1.219843E-3</c:v>
                </c:pt>
                <c:pt idx="8435">
                  <c:v>-1.756222E-3</c:v>
                </c:pt>
                <c:pt idx="8436">
                  <c:v>-9.7651460000000006E-3</c:v>
                </c:pt>
                <c:pt idx="8437">
                  <c:v>-6.5286329999999998E-3</c:v>
                </c:pt>
                <c:pt idx="8438">
                  <c:v>-2.1565209999999998E-3</c:v>
                </c:pt>
                <c:pt idx="8439">
                  <c:v>3.7819399999999999E-4</c:v>
                </c:pt>
                <c:pt idx="8440">
                  <c:v>-3.2807700000000002E-4</c:v>
                </c:pt>
                <c:pt idx="8441">
                  <c:v>-5.5252349999999999E-3</c:v>
                </c:pt>
                <c:pt idx="8442">
                  <c:v>-7.2235329999999999E-3</c:v>
                </c:pt>
                <c:pt idx="8443">
                  <c:v>-9.5248950000000002E-3</c:v>
                </c:pt>
                <c:pt idx="8444">
                  <c:v>-7.6537569999999997E-3</c:v>
                </c:pt>
                <c:pt idx="8445">
                  <c:v>-5.1494829999999998E-3</c:v>
                </c:pt>
                <c:pt idx="8446">
                  <c:v>-7.5671009999999997E-3</c:v>
                </c:pt>
                <c:pt idx="8447">
                  <c:v>-1.083726E-2</c:v>
                </c:pt>
                <c:pt idx="8448">
                  <c:v>-8.94029E-3</c:v>
                </c:pt>
                <c:pt idx="8449">
                  <c:v>-4.859393E-3</c:v>
                </c:pt>
                <c:pt idx="8450">
                  <c:v>-4.2918740000000002E-3</c:v>
                </c:pt>
                <c:pt idx="8451">
                  <c:v>-3.3978509999999999E-3</c:v>
                </c:pt>
                <c:pt idx="8452">
                  <c:v>-9.6746550000000008E-3</c:v>
                </c:pt>
                <c:pt idx="8453">
                  <c:v>-4.9362140000000004E-3</c:v>
                </c:pt>
                <c:pt idx="8454">
                  <c:v>-5.4705800000000001E-4</c:v>
                </c:pt>
                <c:pt idx="8455">
                  <c:v>-2.2561339999999999E-3</c:v>
                </c:pt>
                <c:pt idx="8456">
                  <c:v>-3.7941089999999999E-3</c:v>
                </c:pt>
                <c:pt idx="8457">
                  <c:v>-1.7234399999999999E-3</c:v>
                </c:pt>
                <c:pt idx="8458">
                  <c:v>4.1906419999999996E-3</c:v>
                </c:pt>
                <c:pt idx="8459">
                  <c:v>6.0767019999999998E-3</c:v>
                </c:pt>
                <c:pt idx="8460">
                  <c:v>-1.743404E-3</c:v>
                </c:pt>
                <c:pt idx="8461">
                  <c:v>1.3284500000000001E-4</c:v>
                </c:pt>
                <c:pt idx="8462">
                  <c:v>4.4594159999999999E-3</c:v>
                </c:pt>
                <c:pt idx="8463">
                  <c:v>1.4829629999999999E-3</c:v>
                </c:pt>
                <c:pt idx="8464">
                  <c:v>2.2084079999999998E-3</c:v>
                </c:pt>
                <c:pt idx="8465">
                  <c:v>4.6212960000000004E-3</c:v>
                </c:pt>
                <c:pt idx="8466">
                  <c:v>5.4114560000000003E-3</c:v>
                </c:pt>
                <c:pt idx="8467" formatCode="0.00E+00">
                  <c:v>7.3682499999999998E-5</c:v>
                </c:pt>
                <c:pt idx="8468">
                  <c:v>-1.3497769999999999E-3</c:v>
                </c:pt>
                <c:pt idx="8469">
                  <c:v>2.459227E-3</c:v>
                </c:pt>
                <c:pt idx="8470">
                  <c:v>4.1689759999999996E-3</c:v>
                </c:pt>
                <c:pt idx="8471">
                  <c:v>4.9845590000000004E-3</c:v>
                </c:pt>
                <c:pt idx="8472">
                  <c:v>-4.1473399999999999E-4</c:v>
                </c:pt>
                <c:pt idx="8473">
                  <c:v>-1.8430599999999999E-4</c:v>
                </c:pt>
                <c:pt idx="8474">
                  <c:v>3.4421199999999999E-3</c:v>
                </c:pt>
                <c:pt idx="8475">
                  <c:v>9.1103720000000003E-3</c:v>
                </c:pt>
                <c:pt idx="8476">
                  <c:v>-4.2256739999999996E-3</c:v>
                </c:pt>
                <c:pt idx="8477">
                  <c:v>-7.9048030000000002E-3</c:v>
                </c:pt>
                <c:pt idx="8478">
                  <c:v>-8.9989099999999999E-4</c:v>
                </c:pt>
                <c:pt idx="8479">
                  <c:v>-1.354837E-3</c:v>
                </c:pt>
                <c:pt idx="8480">
                  <c:v>-8.8798499999999999E-4</c:v>
                </c:pt>
                <c:pt idx="8481">
                  <c:v>-7.7901719999999997E-3</c:v>
                </c:pt>
                <c:pt idx="8482">
                  <c:v>-6.7086619999999998E-3</c:v>
                </c:pt>
                <c:pt idx="8483">
                  <c:v>-3.166341E-3</c:v>
                </c:pt>
                <c:pt idx="8484">
                  <c:v>-5.2840860000000003E-3</c:v>
                </c:pt>
                <c:pt idx="8485">
                  <c:v>-7.3527530000000001E-3</c:v>
                </c:pt>
                <c:pt idx="8486">
                  <c:v>-8.4654210000000008E-3</c:v>
                </c:pt>
                <c:pt idx="8487">
                  <c:v>-2.884916E-3</c:v>
                </c:pt>
                <c:pt idx="8488">
                  <c:v>-1.652672E-3</c:v>
                </c:pt>
                <c:pt idx="8489">
                  <c:v>-2.0862440000000001E-3</c:v>
                </c:pt>
                <c:pt idx="8490">
                  <c:v>-6.7726080000000003E-3</c:v>
                </c:pt>
                <c:pt idx="8491">
                  <c:v>-6.9449500000000001E-3</c:v>
                </c:pt>
                <c:pt idx="8492">
                  <c:v>-4.4204299999999998E-4</c:v>
                </c:pt>
                <c:pt idx="8493">
                  <c:v>-4.591655E-3</c:v>
                </c:pt>
                <c:pt idx="8494">
                  <c:v>-6.7654200000000003E-4</c:v>
                </c:pt>
                <c:pt idx="8495">
                  <c:v>-1.5054999999999999E-3</c:v>
                </c:pt>
                <c:pt idx="8496">
                  <c:v>4.6150999999999999E-4</c:v>
                </c:pt>
                <c:pt idx="8497">
                  <c:v>-1.8544569999999999E-3</c:v>
                </c:pt>
                <c:pt idx="8498">
                  <c:v>-3.1921639999999999E-3</c:v>
                </c:pt>
                <c:pt idx="8499">
                  <c:v>-2.2204640000000001E-3</c:v>
                </c:pt>
                <c:pt idx="8500">
                  <c:v>1.480531E-3</c:v>
                </c:pt>
                <c:pt idx="8501">
                  <c:v>3.8090009999999998E-3</c:v>
                </c:pt>
                <c:pt idx="8502">
                  <c:v>5.0955740000000003E-3</c:v>
                </c:pt>
                <c:pt idx="8503">
                  <c:v>5.0330610000000001E-3</c:v>
                </c:pt>
                <c:pt idx="8504">
                  <c:v>-1.0514630000000001E-3</c:v>
                </c:pt>
                <c:pt idx="8505">
                  <c:v>-1.9693219999999999E-3</c:v>
                </c:pt>
                <c:pt idx="8506">
                  <c:v>9.1594699999999996E-4</c:v>
                </c:pt>
                <c:pt idx="8507">
                  <c:v>3.1750049999999998E-3</c:v>
                </c:pt>
                <c:pt idx="8508">
                  <c:v>5.0091240000000002E-3</c:v>
                </c:pt>
                <c:pt idx="8509">
                  <c:v>1.210514E-3</c:v>
                </c:pt>
                <c:pt idx="8510">
                  <c:v>2.88261E-4</c:v>
                </c:pt>
                <c:pt idx="8511">
                  <c:v>5.9411999999999996E-4</c:v>
                </c:pt>
                <c:pt idx="8512">
                  <c:v>8.45789E-4</c:v>
                </c:pt>
                <c:pt idx="8513">
                  <c:v>-4.3526900000000001E-4</c:v>
                </c:pt>
                <c:pt idx="8514">
                  <c:v>1.701918E-3</c:v>
                </c:pt>
                <c:pt idx="8515">
                  <c:v>1.164319E-3</c:v>
                </c:pt>
                <c:pt idx="8516">
                  <c:v>-3.886633E-3</c:v>
                </c:pt>
                <c:pt idx="8517">
                  <c:v>-7.6079509999999999E-3</c:v>
                </c:pt>
                <c:pt idx="8518">
                  <c:v>-4.8616989999999997E-3</c:v>
                </c:pt>
                <c:pt idx="8519">
                  <c:v>-1.0751039999999999E-3</c:v>
                </c:pt>
                <c:pt idx="8520">
                  <c:v>-4.1100429999999999E-3</c:v>
                </c:pt>
                <c:pt idx="8521">
                  <c:v>-4.6588699999999999E-3</c:v>
                </c:pt>
                <c:pt idx="8522">
                  <c:v>-4.8436600000000002E-4</c:v>
                </c:pt>
                <c:pt idx="8523">
                  <c:v>-5.945054E-3</c:v>
                </c:pt>
                <c:pt idx="8524">
                  <c:v>-1.3610432E-2</c:v>
                </c:pt>
                <c:pt idx="8525">
                  <c:v>-7.0893500000000003E-3</c:v>
                </c:pt>
                <c:pt idx="8526">
                  <c:v>-6.23195E-4</c:v>
                </c:pt>
                <c:pt idx="8527">
                  <c:v>-9.7011549999999995E-3</c:v>
                </c:pt>
                <c:pt idx="8528">
                  <c:v>-1.1013827E-2</c:v>
                </c:pt>
                <c:pt idx="8529">
                  <c:v>-4.58757E-3</c:v>
                </c:pt>
                <c:pt idx="8530">
                  <c:v>-2.8008550000000001E-3</c:v>
                </c:pt>
                <c:pt idx="8531">
                  <c:v>-4.2180009999999999E-3</c:v>
                </c:pt>
                <c:pt idx="8532">
                  <c:v>-8.0473609999999994E-3</c:v>
                </c:pt>
                <c:pt idx="8533">
                  <c:v>-8.6426299999999999E-4</c:v>
                </c:pt>
                <c:pt idx="8534">
                  <c:v>9.0882370000000007E-3</c:v>
                </c:pt>
                <c:pt idx="8535">
                  <c:v>-2.2741039999999999E-3</c:v>
                </c:pt>
                <c:pt idx="8536">
                  <c:v>-4.9881320000000002E-3</c:v>
                </c:pt>
                <c:pt idx="8537">
                  <c:v>2.8430009999999999E-3</c:v>
                </c:pt>
                <c:pt idx="8538">
                  <c:v>5.5860570000000002E-3</c:v>
                </c:pt>
                <c:pt idx="8539">
                  <c:v>-1.1723390000000001E-3</c:v>
                </c:pt>
                <c:pt idx="8540">
                  <c:v>-3.7428219999999998E-3</c:v>
                </c:pt>
                <c:pt idx="8541">
                  <c:v>6.7000660000000002E-3</c:v>
                </c:pt>
                <c:pt idx="8542">
                  <c:v>1.3942E-2</c:v>
                </c:pt>
                <c:pt idx="8543">
                  <c:v>-4.26265E-4</c:v>
                </c:pt>
                <c:pt idx="8544">
                  <c:v>6.4476200000000003E-3</c:v>
                </c:pt>
                <c:pt idx="8545">
                  <c:v>1.5783459E-2</c:v>
                </c:pt>
                <c:pt idx="8546">
                  <c:v>-1.6747851000000001E-2</c:v>
                </c:pt>
                <c:pt idx="8547">
                  <c:v>-2.5684533999999998E-2</c:v>
                </c:pt>
                <c:pt idx="8548">
                  <c:v>4.1886759999999997E-3</c:v>
                </c:pt>
                <c:pt idx="8549">
                  <c:v>1.1929548999999999E-2</c:v>
                </c:pt>
                <c:pt idx="8550">
                  <c:v>1.3526381000000001E-2</c:v>
                </c:pt>
                <c:pt idx="8551">
                  <c:v>8.4612149999999994E-3</c:v>
                </c:pt>
                <c:pt idx="8552">
                  <c:v>-1.8320598E-2</c:v>
                </c:pt>
                <c:pt idx="8553" formatCode="0.00E+00">
                  <c:v>3.4517100000000002E-5</c:v>
                </c:pt>
                <c:pt idx="8554">
                  <c:v>1.0738561000000001E-2</c:v>
                </c:pt>
                <c:pt idx="8555">
                  <c:v>-9.5856020000000004E-3</c:v>
                </c:pt>
                <c:pt idx="8556">
                  <c:v>-4.2640739999999996E-3</c:v>
                </c:pt>
                <c:pt idx="8557">
                  <c:v>1.0129879E-2</c:v>
                </c:pt>
                <c:pt idx="8558">
                  <c:v>-1.3022719999999999E-3</c:v>
                </c:pt>
                <c:pt idx="8559">
                  <c:v>-4.6919320000000002E-3</c:v>
                </c:pt>
                <c:pt idx="8560">
                  <c:v>4.5606880000000002E-3</c:v>
                </c:pt>
                <c:pt idx="8561">
                  <c:v>2.1651029999999998E-3</c:v>
                </c:pt>
                <c:pt idx="8562">
                  <c:v>4.7936430000000002E-3</c:v>
                </c:pt>
                <c:pt idx="8563">
                  <c:v>4.202473E-3</c:v>
                </c:pt>
                <c:pt idx="8564">
                  <c:v>-1.0774878999999999E-2</c:v>
                </c:pt>
                <c:pt idx="8565">
                  <c:v>-2.392333E-2</c:v>
                </c:pt>
                <c:pt idx="8566">
                  <c:v>-0.100707322</c:v>
                </c:pt>
                <c:pt idx="8567">
                  <c:v>-1.4065157999999999E-2</c:v>
                </c:pt>
                <c:pt idx="8568">
                  <c:v>1.2876999999999999E-3</c:v>
                </c:pt>
                <c:pt idx="8569">
                  <c:v>2.941264E-2</c:v>
                </c:pt>
                <c:pt idx="8570">
                  <c:v>4.9842815999999998E-2</c:v>
                </c:pt>
                <c:pt idx="8571">
                  <c:v>3.3617279999999999E-2</c:v>
                </c:pt>
                <c:pt idx="8572">
                  <c:v>1.4856644E-2</c:v>
                </c:pt>
                <c:pt idx="8573">
                  <c:v>3.266976E-3</c:v>
                </c:pt>
                <c:pt idx="8574">
                  <c:v>-2.2550880000000001E-3</c:v>
                </c:pt>
                <c:pt idx="8575">
                  <c:v>-5.8451609999999998E-3</c:v>
                </c:pt>
                <c:pt idx="8576">
                  <c:v>-2.711153E-3</c:v>
                </c:pt>
                <c:pt idx="8577">
                  <c:v>6.8428120000000002E-3</c:v>
                </c:pt>
                <c:pt idx="8578">
                  <c:v>2.6366150000000001E-3</c:v>
                </c:pt>
                <c:pt idx="8579">
                  <c:v>9.6115299999999996E-4</c:v>
                </c:pt>
                <c:pt idx="8580">
                  <c:v>-2.39134E-4</c:v>
                </c:pt>
                <c:pt idx="8581">
                  <c:v>-5.358153E-3</c:v>
                </c:pt>
                <c:pt idx="8582">
                  <c:v>-9.2801900000000007E-3</c:v>
                </c:pt>
                <c:pt idx="8583">
                  <c:v>-9.2639360000000004E-3</c:v>
                </c:pt>
                <c:pt idx="8584">
                  <c:v>-1.4214486E-2</c:v>
                </c:pt>
                <c:pt idx="8585">
                  <c:v>-1.272215E-2</c:v>
                </c:pt>
                <c:pt idx="8586">
                  <c:v>-1.480714E-2</c:v>
                </c:pt>
                <c:pt idx="8587">
                  <c:v>-5.9045820000000002E-3</c:v>
                </c:pt>
                <c:pt idx="8588">
                  <c:v>-1.2057815E-2</c:v>
                </c:pt>
                <c:pt idx="8589">
                  <c:v>-2.0543391000000001E-2</c:v>
                </c:pt>
                <c:pt idx="8590">
                  <c:v>-5.5556520000000003E-3</c:v>
                </c:pt>
                <c:pt idx="8591">
                  <c:v>3.1473100000000001E-4</c:v>
                </c:pt>
                <c:pt idx="8592">
                  <c:v>-2.9753690999999999E-2</c:v>
                </c:pt>
                <c:pt idx="8593">
                  <c:v>-3.0323750999999999E-2</c:v>
                </c:pt>
                <c:pt idx="8594">
                  <c:v>-2.55018E-3</c:v>
                </c:pt>
                <c:pt idx="8595">
                  <c:v>-6.1659749999999998E-3</c:v>
                </c:pt>
                <c:pt idx="8596">
                  <c:v>-1.6989062999999999E-2</c:v>
                </c:pt>
                <c:pt idx="8597">
                  <c:v>-1.5880189999999999E-2</c:v>
                </c:pt>
                <c:pt idx="8598">
                  <c:v>-1.1735247000000001E-2</c:v>
                </c:pt>
                <c:pt idx="8599">
                  <c:v>-5.4828749999999999E-3</c:v>
                </c:pt>
                <c:pt idx="8600">
                  <c:v>-9.8874770000000004E-3</c:v>
                </c:pt>
                <c:pt idx="8601">
                  <c:v>-1.5276431E-2</c:v>
                </c:pt>
                <c:pt idx="8602">
                  <c:v>-1.0097115E-2</c:v>
                </c:pt>
                <c:pt idx="8603">
                  <c:v>-7.7547730000000004E-3</c:v>
                </c:pt>
                <c:pt idx="8604">
                  <c:v>-1.2945539000000001E-2</c:v>
                </c:pt>
                <c:pt idx="8605">
                  <c:v>-2.7377159999999998E-3</c:v>
                </c:pt>
                <c:pt idx="8606">
                  <c:v>-4.0461270000000001E-3</c:v>
                </c:pt>
                <c:pt idx="8607">
                  <c:v>-3.4048339999999998E-3</c:v>
                </c:pt>
                <c:pt idx="8608">
                  <c:v>-8.9453799999999995E-4</c:v>
                </c:pt>
                <c:pt idx="8609">
                  <c:v>-3.1176239999999998E-3</c:v>
                </c:pt>
                <c:pt idx="8610">
                  <c:v>-4.2316239999999998E-3</c:v>
                </c:pt>
                <c:pt idx="8611">
                  <c:v>-7.7949099999999999E-4</c:v>
                </c:pt>
                <c:pt idx="8612">
                  <c:v>-2.5116119999999999E-3</c:v>
                </c:pt>
                <c:pt idx="8613">
                  <c:v>-9.1357199999999997E-4</c:v>
                </c:pt>
                <c:pt idx="8614">
                  <c:v>1.5320080000000001E-3</c:v>
                </c:pt>
                <c:pt idx="8615">
                  <c:v>-1.441988E-3</c:v>
                </c:pt>
                <c:pt idx="8616">
                  <c:v>-1.3157539999999999E-3</c:v>
                </c:pt>
                <c:pt idx="8617">
                  <c:v>2.1815810000000001E-3</c:v>
                </c:pt>
                <c:pt idx="8618">
                  <c:v>1.906743E-3</c:v>
                </c:pt>
                <c:pt idx="8619">
                  <c:v>9.2288099999999996E-4</c:v>
                </c:pt>
                <c:pt idx="8620">
                  <c:v>4.38792E-3</c:v>
                </c:pt>
                <c:pt idx="8621">
                  <c:v>2.1782170000000001E-3</c:v>
                </c:pt>
                <c:pt idx="8622">
                  <c:v>2.0890010000000001E-3</c:v>
                </c:pt>
                <c:pt idx="8623">
                  <c:v>-2.8438500000000001E-4</c:v>
                </c:pt>
                <c:pt idx="8624">
                  <c:v>5.5822930000000003E-3</c:v>
                </c:pt>
                <c:pt idx="8625">
                  <c:v>8.1467239999999993E-3</c:v>
                </c:pt>
                <c:pt idx="8626">
                  <c:v>4.2198920000000003E-3</c:v>
                </c:pt>
                <c:pt idx="8627">
                  <c:v>2.0644719999999999E-3</c:v>
                </c:pt>
                <c:pt idx="8628">
                  <c:v>8.2672409999999998E-3</c:v>
                </c:pt>
                <c:pt idx="8629">
                  <c:v>6.0406949999999996E-3</c:v>
                </c:pt>
                <c:pt idx="8630">
                  <c:v>4.8779590000000003E-3</c:v>
                </c:pt>
                <c:pt idx="8631">
                  <c:v>2.0744259999999999E-3</c:v>
                </c:pt>
                <c:pt idx="8632">
                  <c:v>8.8444479999999995E-3</c:v>
                </c:pt>
                <c:pt idx="8633">
                  <c:v>1.0081002E-2</c:v>
                </c:pt>
                <c:pt idx="8634">
                  <c:v>4.8406999999999999E-3</c:v>
                </c:pt>
                <c:pt idx="8635">
                  <c:v>3.4606390000000002E-3</c:v>
                </c:pt>
                <c:pt idx="8636">
                  <c:v>6.6063659999999998E-3</c:v>
                </c:pt>
                <c:pt idx="8637">
                  <c:v>8.3462380000000006E-3</c:v>
                </c:pt>
                <c:pt idx="8638">
                  <c:v>7.5020160000000002E-3</c:v>
                </c:pt>
                <c:pt idx="8639">
                  <c:v>5.0873089999999999E-3</c:v>
                </c:pt>
                <c:pt idx="8640">
                  <c:v>1.0656245E-2</c:v>
                </c:pt>
                <c:pt idx="8641">
                  <c:v>8.0395350000000004E-3</c:v>
                </c:pt>
                <c:pt idx="8642">
                  <c:v>6.7537609999999996E-3</c:v>
                </c:pt>
                <c:pt idx="8643">
                  <c:v>8.1740119999999996E-3</c:v>
                </c:pt>
                <c:pt idx="8644">
                  <c:v>7.6834579999999998E-3</c:v>
                </c:pt>
                <c:pt idx="8645">
                  <c:v>6.5091999999999997E-3</c:v>
                </c:pt>
                <c:pt idx="8646">
                  <c:v>5.3714970000000003E-3</c:v>
                </c:pt>
                <c:pt idx="8647">
                  <c:v>7.079353E-3</c:v>
                </c:pt>
                <c:pt idx="8648">
                  <c:v>4.8518850000000002E-3</c:v>
                </c:pt>
                <c:pt idx="8649">
                  <c:v>6.5739969999999998E-3</c:v>
                </c:pt>
                <c:pt idx="8650">
                  <c:v>2.8423760000000002E-3</c:v>
                </c:pt>
                <c:pt idx="8651">
                  <c:v>7.1129560000000001E-3</c:v>
                </c:pt>
                <c:pt idx="8652">
                  <c:v>6.9294650000000001E-3</c:v>
                </c:pt>
                <c:pt idx="8653">
                  <c:v>2.0939769999999999E-3</c:v>
                </c:pt>
                <c:pt idx="8654" formatCode="0.00E+00">
                  <c:v>6.7577500000000001E-5</c:v>
                </c:pt>
                <c:pt idx="8655" formatCode="0.00E+00">
                  <c:v>-8.2494499999999994E-5</c:v>
                </c:pt>
                <c:pt idx="8656">
                  <c:v>4.705603E-3</c:v>
                </c:pt>
                <c:pt idx="8657">
                  <c:v>2.3633299999999999E-3</c:v>
                </c:pt>
                <c:pt idx="8658">
                  <c:v>2.0184510000000001E-3</c:v>
                </c:pt>
                <c:pt idx="8659">
                  <c:v>3.883535E-3</c:v>
                </c:pt>
                <c:pt idx="8660">
                  <c:v>2.4206610000000002E-3</c:v>
                </c:pt>
                <c:pt idx="8661">
                  <c:v>-6.4014699999999998E-4</c:v>
                </c:pt>
                <c:pt idx="8662">
                  <c:v>2.6187630000000001E-3</c:v>
                </c:pt>
                <c:pt idx="8663">
                  <c:v>5.1567139999999997E-3</c:v>
                </c:pt>
                <c:pt idx="8664">
                  <c:v>2.491156E-3</c:v>
                </c:pt>
                <c:pt idx="8665">
                  <c:v>1.730636E-3</c:v>
                </c:pt>
                <c:pt idx="8666">
                  <c:v>5.071837E-3</c:v>
                </c:pt>
                <c:pt idx="8667">
                  <c:v>2.8087559999999999E-3</c:v>
                </c:pt>
                <c:pt idx="8668">
                  <c:v>1.7211209999999999E-3</c:v>
                </c:pt>
                <c:pt idx="8669">
                  <c:v>6.9153840000000001E-3</c:v>
                </c:pt>
                <c:pt idx="8670">
                  <c:v>7.0304319999999997E-3</c:v>
                </c:pt>
                <c:pt idx="8671">
                  <c:v>8.3039919999999996E-3</c:v>
                </c:pt>
                <c:pt idx="8672">
                  <c:v>4.9321640000000002E-3</c:v>
                </c:pt>
                <c:pt idx="8673">
                  <c:v>2.871775E-3</c:v>
                </c:pt>
                <c:pt idx="8674">
                  <c:v>1.0736623000000001E-2</c:v>
                </c:pt>
                <c:pt idx="8675">
                  <c:v>1.2474699000000001E-2</c:v>
                </c:pt>
                <c:pt idx="8676">
                  <c:v>4.4138429999999998E-3</c:v>
                </c:pt>
                <c:pt idx="8677">
                  <c:v>9.1987670000000001E-3</c:v>
                </c:pt>
                <c:pt idx="8678">
                  <c:v>1.382095E-2</c:v>
                </c:pt>
                <c:pt idx="8679">
                  <c:v>6.2060049999999997E-3</c:v>
                </c:pt>
                <c:pt idx="8680">
                  <c:v>4.2917249999999997E-3</c:v>
                </c:pt>
                <c:pt idx="8681">
                  <c:v>8.4102770000000007E-3</c:v>
                </c:pt>
                <c:pt idx="8682">
                  <c:v>1.2378386999999999E-2</c:v>
                </c:pt>
                <c:pt idx="8683">
                  <c:v>1.4366657E-2</c:v>
                </c:pt>
                <c:pt idx="8684">
                  <c:v>1.3438013E-2</c:v>
                </c:pt>
                <c:pt idx="8685">
                  <c:v>1.1308472999999999E-2</c:v>
                </c:pt>
                <c:pt idx="8686">
                  <c:v>1.1601953E-2</c:v>
                </c:pt>
                <c:pt idx="8687">
                  <c:v>1.8081956E-2</c:v>
                </c:pt>
                <c:pt idx="8688">
                  <c:v>1.6747979E-2</c:v>
                </c:pt>
                <c:pt idx="8689">
                  <c:v>1.4694680999999999E-2</c:v>
                </c:pt>
                <c:pt idx="8690">
                  <c:v>1.1855750999999999E-2</c:v>
                </c:pt>
                <c:pt idx="8691">
                  <c:v>1.5186666999999999E-2</c:v>
                </c:pt>
                <c:pt idx="8692">
                  <c:v>1.2014844E-2</c:v>
                </c:pt>
                <c:pt idx="8693">
                  <c:v>1.6520766999999999E-2</c:v>
                </c:pt>
                <c:pt idx="8694">
                  <c:v>1.5888798999999999E-2</c:v>
                </c:pt>
                <c:pt idx="8695">
                  <c:v>1.4302403E-2</c:v>
                </c:pt>
                <c:pt idx="8696">
                  <c:v>1.5261406999999999E-2</c:v>
                </c:pt>
                <c:pt idx="8697">
                  <c:v>1.4129635999999999E-2</c:v>
                </c:pt>
                <c:pt idx="8698">
                  <c:v>1.0744492E-2</c:v>
                </c:pt>
                <c:pt idx="8699">
                  <c:v>1.0740085E-2</c:v>
                </c:pt>
                <c:pt idx="8700">
                  <c:v>1.4095933999999999E-2</c:v>
                </c:pt>
                <c:pt idx="8701">
                  <c:v>1.8043778999999999E-2</c:v>
                </c:pt>
                <c:pt idx="8702">
                  <c:v>1.5828028000000001E-2</c:v>
                </c:pt>
                <c:pt idx="8703">
                  <c:v>1.363838E-2</c:v>
                </c:pt>
                <c:pt idx="8704">
                  <c:v>1.2449277999999999E-2</c:v>
                </c:pt>
                <c:pt idx="8705">
                  <c:v>9.2328099999999993E-3</c:v>
                </c:pt>
                <c:pt idx="8706">
                  <c:v>8.5965799999999995E-3</c:v>
                </c:pt>
                <c:pt idx="8707">
                  <c:v>1.5447102000000001E-2</c:v>
                </c:pt>
                <c:pt idx="8708">
                  <c:v>1.6731012999999999E-2</c:v>
                </c:pt>
                <c:pt idx="8709">
                  <c:v>7.0927860000000002E-3</c:v>
                </c:pt>
                <c:pt idx="8710">
                  <c:v>4.8565300000000004E-3</c:v>
                </c:pt>
                <c:pt idx="8711">
                  <c:v>3.4848359999999998E-3</c:v>
                </c:pt>
                <c:pt idx="8712">
                  <c:v>7.4145970000000002E-3</c:v>
                </c:pt>
                <c:pt idx="8713">
                  <c:v>1.2818013E-2</c:v>
                </c:pt>
                <c:pt idx="8714">
                  <c:v>8.7753350000000004E-3</c:v>
                </c:pt>
                <c:pt idx="8715">
                  <c:v>2.9299730000000002E-3</c:v>
                </c:pt>
                <c:pt idx="8716">
                  <c:v>7.7813899999999996E-4</c:v>
                </c:pt>
                <c:pt idx="8717">
                  <c:v>1.0011758000000001E-2</c:v>
                </c:pt>
                <c:pt idx="8718">
                  <c:v>-7.7670799999999998E-4</c:v>
                </c:pt>
                <c:pt idx="8719">
                  <c:v>-7.5750820000000003E-3</c:v>
                </c:pt>
                <c:pt idx="8720">
                  <c:v>1.8130015999999999E-2</c:v>
                </c:pt>
                <c:pt idx="8721">
                  <c:v>1.0964323999999999E-2</c:v>
                </c:pt>
                <c:pt idx="8722">
                  <c:v>5.0824670000000002E-3</c:v>
                </c:pt>
                <c:pt idx="8723">
                  <c:v>1.4248797000000001E-2</c:v>
                </c:pt>
                <c:pt idx="8724">
                  <c:v>1.4304700000000001E-3</c:v>
                </c:pt>
                <c:pt idx="8725">
                  <c:v>2.9906989999999999E-3</c:v>
                </c:pt>
                <c:pt idx="8726">
                  <c:v>1.4326178E-2</c:v>
                </c:pt>
                <c:pt idx="8727">
                  <c:v>1.4647011E-2</c:v>
                </c:pt>
                <c:pt idx="8728">
                  <c:v>8.0093479999999995E-3</c:v>
                </c:pt>
                <c:pt idx="8729">
                  <c:v>1.5434755E-2</c:v>
                </c:pt>
                <c:pt idx="8730">
                  <c:v>1.7794846999999999E-2</c:v>
                </c:pt>
                <c:pt idx="8731">
                  <c:v>1.4979378E-2</c:v>
                </c:pt>
                <c:pt idx="8732">
                  <c:v>1.7300322999999999E-2</c:v>
                </c:pt>
                <c:pt idx="8733">
                  <c:v>1.2208742999999999E-2</c:v>
                </c:pt>
                <c:pt idx="8734">
                  <c:v>1.0679556E-2</c:v>
                </c:pt>
                <c:pt idx="8735">
                  <c:v>1.3277883000000001E-2</c:v>
                </c:pt>
                <c:pt idx="8736">
                  <c:v>1.3348989E-2</c:v>
                </c:pt>
                <c:pt idx="8737">
                  <c:v>1.4628952000000001E-2</c:v>
                </c:pt>
                <c:pt idx="8738">
                  <c:v>1.0270690000000001E-2</c:v>
                </c:pt>
                <c:pt idx="8739">
                  <c:v>1.2024213000000001E-2</c:v>
                </c:pt>
                <c:pt idx="8740">
                  <c:v>1.1925677000000001E-2</c:v>
                </c:pt>
                <c:pt idx="8741">
                  <c:v>8.7556170000000003E-3</c:v>
                </c:pt>
                <c:pt idx="8742">
                  <c:v>1.23144E-2</c:v>
                </c:pt>
                <c:pt idx="8743">
                  <c:v>9.6686700000000007E-3</c:v>
                </c:pt>
                <c:pt idx="8744">
                  <c:v>4.9953549999999999E-3</c:v>
                </c:pt>
                <c:pt idx="8745">
                  <c:v>2.2090109999999999E-3</c:v>
                </c:pt>
                <c:pt idx="8746">
                  <c:v>7.9055129999999994E-3</c:v>
                </c:pt>
                <c:pt idx="8747">
                  <c:v>1.1499252E-2</c:v>
                </c:pt>
                <c:pt idx="8748">
                  <c:v>5.8397689999999999E-3</c:v>
                </c:pt>
                <c:pt idx="8749">
                  <c:v>5.8620629999999998E-3</c:v>
                </c:pt>
                <c:pt idx="8750">
                  <c:v>9.2362880000000005E-3</c:v>
                </c:pt>
                <c:pt idx="8751">
                  <c:v>9.5632730000000006E-3</c:v>
                </c:pt>
                <c:pt idx="8752">
                  <c:v>1.0109488E-2</c:v>
                </c:pt>
                <c:pt idx="8753">
                  <c:v>-6.82166E-4</c:v>
                </c:pt>
                <c:pt idx="8754">
                  <c:v>8.3597989999999994E-3</c:v>
                </c:pt>
                <c:pt idx="8755">
                  <c:v>1.9178298999999999E-2</c:v>
                </c:pt>
                <c:pt idx="8756">
                  <c:v>-4.50972E-3</c:v>
                </c:pt>
                <c:pt idx="8757">
                  <c:v>4.7893980000000003E-3</c:v>
                </c:pt>
                <c:pt idx="8758">
                  <c:v>1.8433837000000002E-2</c:v>
                </c:pt>
                <c:pt idx="8759">
                  <c:v>9.5514910000000005E-3</c:v>
                </c:pt>
                <c:pt idx="8760">
                  <c:v>6.9168260000000001E-3</c:v>
                </c:pt>
                <c:pt idx="8761">
                  <c:v>1.8786585000000001E-2</c:v>
                </c:pt>
                <c:pt idx="8762">
                  <c:v>5.6926199999999998E-3</c:v>
                </c:pt>
                <c:pt idx="8763">
                  <c:v>2.2427860000000001E-3</c:v>
                </c:pt>
                <c:pt idx="8764">
                  <c:v>1.3633658999999999E-2</c:v>
                </c:pt>
                <c:pt idx="8765">
                  <c:v>3.2145210000000001E-3</c:v>
                </c:pt>
                <c:pt idx="8766">
                  <c:v>3.6712530000000002E-3</c:v>
                </c:pt>
                <c:pt idx="8767">
                  <c:v>1.7432453000000001E-2</c:v>
                </c:pt>
                <c:pt idx="8768">
                  <c:v>1.1812916E-2</c:v>
                </c:pt>
                <c:pt idx="8769">
                  <c:v>7.056596E-3</c:v>
                </c:pt>
                <c:pt idx="8770">
                  <c:v>7.1535339999999996E-3</c:v>
                </c:pt>
                <c:pt idx="8771">
                  <c:v>9.7398799999999994E-3</c:v>
                </c:pt>
                <c:pt idx="8772">
                  <c:v>5.8764330000000004E-3</c:v>
                </c:pt>
                <c:pt idx="8773">
                  <c:v>6.0974929999999998E-3</c:v>
                </c:pt>
                <c:pt idx="8774">
                  <c:v>1.808472E-3</c:v>
                </c:pt>
                <c:pt idx="8775">
                  <c:v>3.0511679999999999E-3</c:v>
                </c:pt>
                <c:pt idx="8776">
                  <c:v>1.129951E-2</c:v>
                </c:pt>
                <c:pt idx="8777">
                  <c:v>1.4992379E-2</c:v>
                </c:pt>
                <c:pt idx="8778">
                  <c:v>4.5107100000000002E-3</c:v>
                </c:pt>
                <c:pt idx="8779">
                  <c:v>1.2349489999999999E-3</c:v>
                </c:pt>
                <c:pt idx="8780">
                  <c:v>8.9912399999999995E-4</c:v>
                </c:pt>
                <c:pt idx="8781">
                  <c:v>2.183155E-3</c:v>
                </c:pt>
                <c:pt idx="8782">
                  <c:v>2.6686489999999999E-3</c:v>
                </c:pt>
                <c:pt idx="8783">
                  <c:v>-1.3229600000000001E-4</c:v>
                </c:pt>
                <c:pt idx="8784">
                  <c:v>1.04349E-3</c:v>
                </c:pt>
                <c:pt idx="8785">
                  <c:v>1.33556E-3</c:v>
                </c:pt>
                <c:pt idx="8786">
                  <c:v>3.1153499999999998E-3</c:v>
                </c:pt>
                <c:pt idx="8787">
                  <c:v>2.7919300000000002E-3</c:v>
                </c:pt>
                <c:pt idx="8788">
                  <c:v>3.6747680000000001E-3</c:v>
                </c:pt>
                <c:pt idx="8789">
                  <c:v>7.1639670000000003E-3</c:v>
                </c:pt>
                <c:pt idx="8790">
                  <c:v>-1.7091099999999999E-4</c:v>
                </c:pt>
                <c:pt idx="8791">
                  <c:v>3.7774299999999999E-4</c:v>
                </c:pt>
                <c:pt idx="8792">
                  <c:v>6.8332460000000003E-3</c:v>
                </c:pt>
                <c:pt idx="8793" formatCode="0.00E+00">
                  <c:v>1.6286500000000001E-5</c:v>
                </c:pt>
                <c:pt idx="8794">
                  <c:v>3.39861E-4</c:v>
                </c:pt>
                <c:pt idx="8795">
                  <c:v>5.3592420000000002E-3</c:v>
                </c:pt>
                <c:pt idx="8796">
                  <c:v>2.0816889999999998E-3</c:v>
                </c:pt>
                <c:pt idx="8797">
                  <c:v>4.60691E-4</c:v>
                </c:pt>
                <c:pt idx="8798">
                  <c:v>-4.240321E-3</c:v>
                </c:pt>
                <c:pt idx="8799">
                  <c:v>-2.7720930000000002E-3</c:v>
                </c:pt>
                <c:pt idx="8800">
                  <c:v>1.5448910000000001E-3</c:v>
                </c:pt>
                <c:pt idx="8801">
                  <c:v>-3.0078050000000001E-3</c:v>
                </c:pt>
                <c:pt idx="8802">
                  <c:v>-1.0418599999999999E-3</c:v>
                </c:pt>
                <c:pt idx="8803">
                  <c:v>5.7411379999999998E-3</c:v>
                </c:pt>
                <c:pt idx="8804">
                  <c:v>6.7793599999999997E-4</c:v>
                </c:pt>
                <c:pt idx="8805">
                  <c:v>-5.8014620000000003E-3</c:v>
                </c:pt>
                <c:pt idx="8806">
                  <c:v>-1.190198E-3</c:v>
                </c:pt>
                <c:pt idx="8807">
                  <c:v>5.0195509999999997E-3</c:v>
                </c:pt>
                <c:pt idx="8808">
                  <c:v>-3.6160150000000002E-3</c:v>
                </c:pt>
                <c:pt idx="8809">
                  <c:v>-7.1698660000000004E-3</c:v>
                </c:pt>
                <c:pt idx="8810">
                  <c:v>2.9557390000000002E-3</c:v>
                </c:pt>
                <c:pt idx="8811">
                  <c:v>3.107706E-3</c:v>
                </c:pt>
                <c:pt idx="8812">
                  <c:v>2.9319379999999998E-3</c:v>
                </c:pt>
                <c:pt idx="8813">
                  <c:v>2.3870512999999999E-2</c:v>
                </c:pt>
                <c:pt idx="8814">
                  <c:v>6.6009770000000001E-3</c:v>
                </c:pt>
                <c:pt idx="8815">
                  <c:v>-2.6722651E-2</c:v>
                </c:pt>
                <c:pt idx="8816">
                  <c:v>-2.6724409999999998E-3</c:v>
                </c:pt>
                <c:pt idx="8817">
                  <c:v>4.5320589999999997E-3</c:v>
                </c:pt>
                <c:pt idx="8818">
                  <c:v>-6.384771E-3</c:v>
                </c:pt>
                <c:pt idx="8819">
                  <c:v>6.547883E-3</c:v>
                </c:pt>
                <c:pt idx="8820">
                  <c:v>-1.217096E-3</c:v>
                </c:pt>
                <c:pt idx="8821">
                  <c:v>-2.8223050000000002E-3</c:v>
                </c:pt>
                <c:pt idx="8822">
                  <c:v>5.8252460000000001E-3</c:v>
                </c:pt>
                <c:pt idx="8823">
                  <c:v>8.149412E-3</c:v>
                </c:pt>
                <c:pt idx="8824">
                  <c:v>-2.4622200000000002E-3</c:v>
                </c:pt>
                <c:pt idx="8825">
                  <c:v>-1.5461909999999999E-3</c:v>
                </c:pt>
                <c:pt idx="8826">
                  <c:v>-8.8785700000000003E-4</c:v>
                </c:pt>
                <c:pt idx="8827">
                  <c:v>-5.182786E-3</c:v>
                </c:pt>
                <c:pt idx="8828">
                  <c:v>8.1465200000000002E-4</c:v>
                </c:pt>
                <c:pt idx="8829">
                  <c:v>5.2934849999999997E-3</c:v>
                </c:pt>
                <c:pt idx="8830">
                  <c:v>2.20962E-4</c:v>
                </c:pt>
                <c:pt idx="8831">
                  <c:v>-6.0763980000000002E-3</c:v>
                </c:pt>
                <c:pt idx="8832">
                  <c:v>-8.2418149999999996E-3</c:v>
                </c:pt>
                <c:pt idx="8833">
                  <c:v>-2.117318E-3</c:v>
                </c:pt>
                <c:pt idx="8834">
                  <c:v>-2.559137E-3</c:v>
                </c:pt>
                <c:pt idx="8835">
                  <c:v>-3.285839E-3</c:v>
                </c:pt>
                <c:pt idx="8836">
                  <c:v>-3.6927700000000002E-3</c:v>
                </c:pt>
                <c:pt idx="8837">
                  <c:v>-9.9800380000000001E-3</c:v>
                </c:pt>
                <c:pt idx="8838">
                  <c:v>3.635905E-3</c:v>
                </c:pt>
                <c:pt idx="8839">
                  <c:v>1.898269E-3</c:v>
                </c:pt>
                <c:pt idx="8840">
                  <c:v>-4.184124E-3</c:v>
                </c:pt>
                <c:pt idx="8841">
                  <c:v>-6.7487320000000003E-3</c:v>
                </c:pt>
                <c:pt idx="8842">
                  <c:v>-1.7941466E-2</c:v>
                </c:pt>
                <c:pt idx="8843">
                  <c:v>-1.2828300000000001E-2</c:v>
                </c:pt>
                <c:pt idx="8844">
                  <c:v>7.8420920000000002E-3</c:v>
                </c:pt>
                <c:pt idx="8845">
                  <c:v>-1.4020580000000001E-3</c:v>
                </c:pt>
                <c:pt idx="8846">
                  <c:v>-5.3802880000000004E-3</c:v>
                </c:pt>
                <c:pt idx="8847">
                  <c:v>3.0783347999999999E-2</c:v>
                </c:pt>
                <c:pt idx="8848">
                  <c:v>1.8576910000000001E-3</c:v>
                </c:pt>
                <c:pt idx="8849">
                  <c:v>-2.2987982000000001E-2</c:v>
                </c:pt>
                <c:pt idx="8850">
                  <c:v>9.9390750000000003E-3</c:v>
                </c:pt>
                <c:pt idx="8851">
                  <c:v>1.2766461E-2</c:v>
                </c:pt>
                <c:pt idx="8852">
                  <c:v>5.1751200000000001E-3</c:v>
                </c:pt>
                <c:pt idx="8853">
                  <c:v>1.1199891999999999E-2</c:v>
                </c:pt>
                <c:pt idx="8854">
                  <c:v>4.4213489999999998E-3</c:v>
                </c:pt>
                <c:pt idx="8855">
                  <c:v>-3.0561299999999998E-3</c:v>
                </c:pt>
                <c:pt idx="8856">
                  <c:v>6.8561560000000004E-3</c:v>
                </c:pt>
                <c:pt idx="8857">
                  <c:v>1.3801752E-2</c:v>
                </c:pt>
                <c:pt idx="8858">
                  <c:v>5.0165169999999999E-3</c:v>
                </c:pt>
                <c:pt idx="8859">
                  <c:v>1.5008300000000001E-3</c:v>
                </c:pt>
                <c:pt idx="8860">
                  <c:v>3.0864759999999999E-3</c:v>
                </c:pt>
                <c:pt idx="8861">
                  <c:v>4.8574780000000001E-3</c:v>
                </c:pt>
                <c:pt idx="8862">
                  <c:v>4.03607E-4</c:v>
                </c:pt>
                <c:pt idx="8863">
                  <c:v>2.7971820000000001E-3</c:v>
                </c:pt>
                <c:pt idx="8864">
                  <c:v>1.706085E-3</c:v>
                </c:pt>
                <c:pt idx="8865">
                  <c:v>-1.8623800000000001E-3</c:v>
                </c:pt>
                <c:pt idx="8866">
                  <c:v>-4.6368609999999999E-3</c:v>
                </c:pt>
                <c:pt idx="8867">
                  <c:v>-8.4400489999999998E-3</c:v>
                </c:pt>
                <c:pt idx="8868">
                  <c:v>-1.810376E-3</c:v>
                </c:pt>
                <c:pt idx="8869">
                  <c:v>-3.295573E-3</c:v>
                </c:pt>
                <c:pt idx="8870">
                  <c:v>-1.3713059999999999E-2</c:v>
                </c:pt>
                <c:pt idx="8871">
                  <c:v>-4.183155E-3</c:v>
                </c:pt>
                <c:pt idx="8872">
                  <c:v>4.97617E-4</c:v>
                </c:pt>
                <c:pt idx="8873">
                  <c:v>-3.6691889999999998E-3</c:v>
                </c:pt>
                <c:pt idx="8874">
                  <c:v>-9.3193519999999995E-3</c:v>
                </c:pt>
                <c:pt idx="8875">
                  <c:v>-8.4086499999999999E-4</c:v>
                </c:pt>
                <c:pt idx="8876">
                  <c:v>4.8359290000000001E-3</c:v>
                </c:pt>
                <c:pt idx="8877">
                  <c:v>1.2339299999999999E-4</c:v>
                </c:pt>
                <c:pt idx="8878">
                  <c:v>-8.4661000000000007E-3</c:v>
                </c:pt>
                <c:pt idx="8879">
                  <c:v>-3.508752E-3</c:v>
                </c:pt>
                <c:pt idx="8880">
                  <c:v>1.2918957999999999E-2</c:v>
                </c:pt>
                <c:pt idx="8881">
                  <c:v>3.4675259999999999E-3</c:v>
                </c:pt>
                <c:pt idx="8882">
                  <c:v>-9.8682530000000004E-3</c:v>
                </c:pt>
                <c:pt idx="8883">
                  <c:v>2.3987919999999999E-3</c:v>
                </c:pt>
                <c:pt idx="8884">
                  <c:v>1.0887884E-2</c:v>
                </c:pt>
                <c:pt idx="8885">
                  <c:v>-2.4286450000000001E-3</c:v>
                </c:pt>
                <c:pt idx="8886">
                  <c:v>-3.6007019999999999E-3</c:v>
                </c:pt>
                <c:pt idx="8887">
                  <c:v>-1.511957E-3</c:v>
                </c:pt>
                <c:pt idx="8888">
                  <c:v>6.9097569999999999E-3</c:v>
                </c:pt>
                <c:pt idx="8889">
                  <c:v>7.5255740000000002E-3</c:v>
                </c:pt>
                <c:pt idx="8890">
                  <c:v>-2.9291970000000001E-3</c:v>
                </c:pt>
                <c:pt idx="8891">
                  <c:v>8.3380399999999995E-4</c:v>
                </c:pt>
                <c:pt idx="8892">
                  <c:v>-3.3899690000000001E-3</c:v>
                </c:pt>
                <c:pt idx="8893">
                  <c:v>1.4836630000000001E-3</c:v>
                </c:pt>
                <c:pt idx="8894">
                  <c:v>-2.7797920000000001E-3</c:v>
                </c:pt>
                <c:pt idx="8895">
                  <c:v>3.261857E-3</c:v>
                </c:pt>
                <c:pt idx="8896">
                  <c:v>5.0761600000000001E-4</c:v>
                </c:pt>
                <c:pt idx="8897">
                  <c:v>-2.422951E-3</c:v>
                </c:pt>
                <c:pt idx="8898">
                  <c:v>-5.792915E-3</c:v>
                </c:pt>
                <c:pt idx="8899">
                  <c:v>-7.5938660000000003E-3</c:v>
                </c:pt>
                <c:pt idx="8900">
                  <c:v>-3.5964600000000001E-3</c:v>
                </c:pt>
                <c:pt idx="8901">
                  <c:v>-7.0907940000000001E-3</c:v>
                </c:pt>
                <c:pt idx="8902">
                  <c:v>-1.3043226E-2</c:v>
                </c:pt>
                <c:pt idx="8903">
                  <c:v>-4.7552519999999997E-3</c:v>
                </c:pt>
                <c:pt idx="8904">
                  <c:v>-3.8420529999999998E-3</c:v>
                </c:pt>
                <c:pt idx="8905">
                  <c:v>-3.2342949999999999E-3</c:v>
                </c:pt>
                <c:pt idx="8906">
                  <c:v>-1.1024574000000001E-2</c:v>
                </c:pt>
                <c:pt idx="8907">
                  <c:v>-1.1260943000000001E-2</c:v>
                </c:pt>
                <c:pt idx="8908">
                  <c:v>-1.1018861E-2</c:v>
                </c:pt>
                <c:pt idx="8909">
                  <c:v>-1.1758734999999999E-2</c:v>
                </c:pt>
                <c:pt idx="8910">
                  <c:v>-1.0513175E-2</c:v>
                </c:pt>
                <c:pt idx="8911">
                  <c:v>-1.2176489E-2</c:v>
                </c:pt>
                <c:pt idx="8912">
                  <c:v>-7.5543069999999997E-3</c:v>
                </c:pt>
                <c:pt idx="8913">
                  <c:v>-1.1397005999999999E-2</c:v>
                </c:pt>
                <c:pt idx="8914">
                  <c:v>-1.0481412000000001E-2</c:v>
                </c:pt>
                <c:pt idx="8915">
                  <c:v>-1.2996863000000001E-2</c:v>
                </c:pt>
                <c:pt idx="8916">
                  <c:v>-1.2464763E-2</c:v>
                </c:pt>
                <c:pt idx="8917">
                  <c:v>-9.5818910000000004E-3</c:v>
                </c:pt>
                <c:pt idx="8918">
                  <c:v>-9.8527340000000001E-3</c:v>
                </c:pt>
                <c:pt idx="8919">
                  <c:v>-6.7575359999999998E-3</c:v>
                </c:pt>
                <c:pt idx="8920">
                  <c:v>-7.0193249999999999E-3</c:v>
                </c:pt>
                <c:pt idx="8921">
                  <c:v>-1.4705596E-2</c:v>
                </c:pt>
                <c:pt idx="8922">
                  <c:v>-1.2924740000000001E-2</c:v>
                </c:pt>
                <c:pt idx="8923">
                  <c:v>-7.1313710000000001E-3</c:v>
                </c:pt>
                <c:pt idx="8924">
                  <c:v>-2.1030570000000002E-3</c:v>
                </c:pt>
                <c:pt idx="8925">
                  <c:v>-2.9121260000000001E-3</c:v>
                </c:pt>
                <c:pt idx="8926">
                  <c:v>-1.605312E-3</c:v>
                </c:pt>
                <c:pt idx="8927">
                  <c:v>3.6047269999999998E-3</c:v>
                </c:pt>
                <c:pt idx="8928">
                  <c:v>-1.152211E-3</c:v>
                </c:pt>
                <c:pt idx="8929">
                  <c:v>7.6038699999999996E-4</c:v>
                </c:pt>
                <c:pt idx="8930">
                  <c:v>5.955948E-3</c:v>
                </c:pt>
                <c:pt idx="8931">
                  <c:v>4.2681430000000003E-3</c:v>
                </c:pt>
                <c:pt idx="8932">
                  <c:v>6.8274410000000001E-3</c:v>
                </c:pt>
                <c:pt idx="8933">
                  <c:v>6.172014E-3</c:v>
                </c:pt>
                <c:pt idx="8934">
                  <c:v>2.8188279999999998E-3</c:v>
                </c:pt>
                <c:pt idx="8935">
                  <c:v>8.8421630000000001E-3</c:v>
                </c:pt>
                <c:pt idx="8936">
                  <c:v>1.4523484E-2</c:v>
                </c:pt>
                <c:pt idx="8937">
                  <c:v>1.2067638E-2</c:v>
                </c:pt>
                <c:pt idx="8938">
                  <c:v>8.7599919999999994E-3</c:v>
                </c:pt>
                <c:pt idx="8939">
                  <c:v>8.7647220000000008E-3</c:v>
                </c:pt>
                <c:pt idx="8940">
                  <c:v>9.3748530000000007E-3</c:v>
                </c:pt>
                <c:pt idx="8941">
                  <c:v>7.8434139999999999E-3</c:v>
                </c:pt>
                <c:pt idx="8942">
                  <c:v>4.963472E-3</c:v>
                </c:pt>
                <c:pt idx="8943">
                  <c:v>6.9022529999999997E-3</c:v>
                </c:pt>
                <c:pt idx="8944">
                  <c:v>-3.1198400000000001E-4</c:v>
                </c:pt>
                <c:pt idx="8945">
                  <c:v>4.2436189999999997E-3</c:v>
                </c:pt>
                <c:pt idx="8946">
                  <c:v>4.3112640000000004E-3</c:v>
                </c:pt>
                <c:pt idx="8947">
                  <c:v>-1.534933E-3</c:v>
                </c:pt>
                <c:pt idx="8948">
                  <c:v>1.856337E-3</c:v>
                </c:pt>
                <c:pt idx="8949">
                  <c:v>7.6590989999999999E-3</c:v>
                </c:pt>
                <c:pt idx="8950">
                  <c:v>3.0164100000000002E-3</c:v>
                </c:pt>
                <c:pt idx="8951">
                  <c:v>-1.9071209999999999E-3</c:v>
                </c:pt>
                <c:pt idx="8952">
                  <c:v>-2.7028730000000002E-3</c:v>
                </c:pt>
                <c:pt idx="8953">
                  <c:v>-1.078587E-3</c:v>
                </c:pt>
                <c:pt idx="8954">
                  <c:v>2.793116E-3</c:v>
                </c:pt>
                <c:pt idx="8955">
                  <c:v>2.8337649999999998E-3</c:v>
                </c:pt>
                <c:pt idx="8956">
                  <c:v>-6.5178100000000004E-4</c:v>
                </c:pt>
                <c:pt idx="8957">
                  <c:v>-2.5457470000000001E-3</c:v>
                </c:pt>
                <c:pt idx="8958">
                  <c:v>-3.2938289999999999E-3</c:v>
                </c:pt>
                <c:pt idx="8959">
                  <c:v>-3.493665E-3</c:v>
                </c:pt>
                <c:pt idx="8960">
                  <c:v>-6.3983740000000001E-3</c:v>
                </c:pt>
                <c:pt idx="8961">
                  <c:v>-5.1728579999999998E-3</c:v>
                </c:pt>
                <c:pt idx="8962">
                  <c:v>-8.0512029999999998E-3</c:v>
                </c:pt>
                <c:pt idx="8963">
                  <c:v>-9.8280390000000002E-3</c:v>
                </c:pt>
                <c:pt idx="8964">
                  <c:v>-1.268934E-2</c:v>
                </c:pt>
                <c:pt idx="8965">
                  <c:v>-2.1475088E-2</c:v>
                </c:pt>
                <c:pt idx="8966">
                  <c:v>-1.5985249E-2</c:v>
                </c:pt>
                <c:pt idx="8967">
                  <c:v>-4.2996499999999998E-4</c:v>
                </c:pt>
                <c:pt idx="8968">
                  <c:v>-1.0118810000000001E-2</c:v>
                </c:pt>
                <c:pt idx="8969">
                  <c:v>-1.8124419999999999E-2</c:v>
                </c:pt>
                <c:pt idx="8970">
                  <c:v>-1.3686261999999999E-2</c:v>
                </c:pt>
                <c:pt idx="8971">
                  <c:v>-9.2212270000000002E-3</c:v>
                </c:pt>
                <c:pt idx="8972">
                  <c:v>-1.6303102999999999E-2</c:v>
                </c:pt>
                <c:pt idx="8973">
                  <c:v>-1.122572E-2</c:v>
                </c:pt>
                <c:pt idx="8974">
                  <c:v>1.718308E-3</c:v>
                </c:pt>
                <c:pt idx="8975">
                  <c:v>-5.2008740000000003E-3</c:v>
                </c:pt>
                <c:pt idx="8976">
                  <c:v>-8.0555160000000004E-3</c:v>
                </c:pt>
                <c:pt idx="8977">
                  <c:v>-9.2680249999999992E-3</c:v>
                </c:pt>
                <c:pt idx="8978">
                  <c:v>-1.3131472999999999E-2</c:v>
                </c:pt>
                <c:pt idx="8979">
                  <c:v>-9.7162350000000001E-3</c:v>
                </c:pt>
                <c:pt idx="8980">
                  <c:v>2.378776E-3</c:v>
                </c:pt>
                <c:pt idx="8981">
                  <c:v>-1.67245E-3</c:v>
                </c:pt>
                <c:pt idx="8982">
                  <c:v>1.050367E-3</c:v>
                </c:pt>
                <c:pt idx="8983">
                  <c:v>3.639542E-3</c:v>
                </c:pt>
                <c:pt idx="8984">
                  <c:v>-2.5837329999999999E-3</c:v>
                </c:pt>
                <c:pt idx="8985">
                  <c:v>-4.7217190000000001E-3</c:v>
                </c:pt>
                <c:pt idx="8986">
                  <c:v>1.9803920000000001E-3</c:v>
                </c:pt>
                <c:pt idx="8987">
                  <c:v>5.3384690000000002E-3</c:v>
                </c:pt>
                <c:pt idx="8988">
                  <c:v>1.16809E-4</c:v>
                </c:pt>
                <c:pt idx="8989">
                  <c:v>4.4441300000000001E-3</c:v>
                </c:pt>
                <c:pt idx="8990">
                  <c:v>2.4630049999999999E-3</c:v>
                </c:pt>
                <c:pt idx="8991">
                  <c:v>4.8997909999999997E-3</c:v>
                </c:pt>
                <c:pt idx="8992">
                  <c:v>1.9873579999999998E-3</c:v>
                </c:pt>
                <c:pt idx="8993">
                  <c:v>1.7095929999999999E-3</c:v>
                </c:pt>
                <c:pt idx="8994">
                  <c:v>2.9524899999999999E-3</c:v>
                </c:pt>
                <c:pt idx="8995">
                  <c:v>3.7503770000000001E-3</c:v>
                </c:pt>
                <c:pt idx="8996">
                  <c:v>2.4374380000000001E-3</c:v>
                </c:pt>
                <c:pt idx="8997">
                  <c:v>9.2301999999999998E-4</c:v>
                </c:pt>
                <c:pt idx="8998">
                  <c:v>1.8966720000000001E-3</c:v>
                </c:pt>
                <c:pt idx="8999">
                  <c:v>1.7248719999999999E-3</c:v>
                </c:pt>
                <c:pt idx="9000">
                  <c:v>1.547772E-3</c:v>
                </c:pt>
                <c:pt idx="9001">
                  <c:v>1.0540879999999999E-3</c:v>
                </c:pt>
                <c:pt idx="9002">
                  <c:v>1.2096170000000001E-3</c:v>
                </c:pt>
                <c:pt idx="9003">
                  <c:v>2.6109309999999999E-3</c:v>
                </c:pt>
                <c:pt idx="9004">
                  <c:v>1.3675009999999999E-3</c:v>
                </c:pt>
                <c:pt idx="9005">
                  <c:v>5.6466199999999998E-3</c:v>
                </c:pt>
                <c:pt idx="9006">
                  <c:v>2.7874509999999998E-3</c:v>
                </c:pt>
                <c:pt idx="9007">
                  <c:v>2.9701689999999999E-3</c:v>
                </c:pt>
                <c:pt idx="9008">
                  <c:v>-2.6501659999999998E-3</c:v>
                </c:pt>
                <c:pt idx="9009">
                  <c:v>-4.1755810000000003E-3</c:v>
                </c:pt>
                <c:pt idx="9010">
                  <c:v>-1.239446E-3</c:v>
                </c:pt>
                <c:pt idx="9011">
                  <c:v>-5.1040520000000004E-3</c:v>
                </c:pt>
                <c:pt idx="9012">
                  <c:v>1.1248149999999999E-3</c:v>
                </c:pt>
                <c:pt idx="9013">
                  <c:v>1.61561E-3</c:v>
                </c:pt>
                <c:pt idx="9014">
                  <c:v>-6.7033070000000004E-3</c:v>
                </c:pt>
                <c:pt idx="9015">
                  <c:v>-4.8833500000000001E-4</c:v>
                </c:pt>
                <c:pt idx="9016">
                  <c:v>-3.4644179999999999E-3</c:v>
                </c:pt>
                <c:pt idx="9017">
                  <c:v>-1.0247802E-2</c:v>
                </c:pt>
                <c:pt idx="9018">
                  <c:v>-6.1835520000000001E-3</c:v>
                </c:pt>
                <c:pt idx="9019">
                  <c:v>-2.8291309999999999E-3</c:v>
                </c:pt>
                <c:pt idx="9020">
                  <c:v>-2.5305500000000002E-4</c:v>
                </c:pt>
                <c:pt idx="9021">
                  <c:v>-3.3052999999999999E-4</c:v>
                </c:pt>
                <c:pt idx="9022">
                  <c:v>-7.5663379999999997E-3</c:v>
                </c:pt>
                <c:pt idx="9023">
                  <c:v>-5.0485629999999998E-3</c:v>
                </c:pt>
                <c:pt idx="9024">
                  <c:v>-2.210432E-3</c:v>
                </c:pt>
                <c:pt idx="9025">
                  <c:v>-3.7764169999999998E-3</c:v>
                </c:pt>
                <c:pt idx="9026">
                  <c:v>4.01283E-4</c:v>
                </c:pt>
                <c:pt idx="9027">
                  <c:v>-2.6063219999999999E-3</c:v>
                </c:pt>
                <c:pt idx="9028">
                  <c:v>2.6429900000000001E-4</c:v>
                </c:pt>
                <c:pt idx="9029">
                  <c:v>-4.5875439999999998E-3</c:v>
                </c:pt>
                <c:pt idx="9030">
                  <c:v>-5.6687869999999998E-3</c:v>
                </c:pt>
                <c:pt idx="9031">
                  <c:v>-3.0494239999999998E-3</c:v>
                </c:pt>
                <c:pt idx="9032">
                  <c:v>-9.6576699999999997E-4</c:v>
                </c:pt>
                <c:pt idx="9033">
                  <c:v>-1.424507E-3</c:v>
                </c:pt>
                <c:pt idx="9034">
                  <c:v>-3.7345329999999999E-3</c:v>
                </c:pt>
                <c:pt idx="9035">
                  <c:v>-8.2505600000000001E-4</c:v>
                </c:pt>
                <c:pt idx="9036">
                  <c:v>-3.5396160000000002E-3</c:v>
                </c:pt>
                <c:pt idx="9037">
                  <c:v>-9.5901999999999999E-4</c:v>
                </c:pt>
                <c:pt idx="9038">
                  <c:v>9.4274400000000003E-4</c:v>
                </c:pt>
                <c:pt idx="9039">
                  <c:v>-2.4301079999999998E-3</c:v>
                </c:pt>
                <c:pt idx="9040">
                  <c:v>-4.0335969999999999E-3</c:v>
                </c:pt>
                <c:pt idx="9041">
                  <c:v>-3.294993E-3</c:v>
                </c:pt>
                <c:pt idx="9042">
                  <c:v>2.4949849999999999E-3</c:v>
                </c:pt>
                <c:pt idx="9043">
                  <c:v>-1.65293E-4</c:v>
                </c:pt>
                <c:pt idx="9044">
                  <c:v>-2.3645319999999999E-3</c:v>
                </c:pt>
                <c:pt idx="9045">
                  <c:v>-3.5796500000000002E-4</c:v>
                </c:pt>
                <c:pt idx="9046">
                  <c:v>-4.2408539999999996E-3</c:v>
                </c:pt>
                <c:pt idx="9047">
                  <c:v>-2.3463499999999999E-4</c:v>
                </c:pt>
                <c:pt idx="9048">
                  <c:v>-7.8883899999999995E-4</c:v>
                </c:pt>
                <c:pt idx="9049">
                  <c:v>-2.1003499999999999E-4</c:v>
                </c:pt>
                <c:pt idx="9050">
                  <c:v>5.0062989999999996E-3</c:v>
                </c:pt>
                <c:pt idx="9051">
                  <c:v>-1.777764E-3</c:v>
                </c:pt>
                <c:pt idx="9052">
                  <c:v>-3.1234589999999999E-3</c:v>
                </c:pt>
                <c:pt idx="9053">
                  <c:v>-1.1296240000000001E-3</c:v>
                </c:pt>
                <c:pt idx="9054">
                  <c:v>-3.1357830000000001E-3</c:v>
                </c:pt>
                <c:pt idx="9055" formatCode="0.00E+00">
                  <c:v>5.507E-5</c:v>
                </c:pt>
                <c:pt idx="9056">
                  <c:v>-3.2885280000000002E-3</c:v>
                </c:pt>
                <c:pt idx="9057">
                  <c:v>3.7237300000000001E-4</c:v>
                </c:pt>
                <c:pt idx="9058">
                  <c:v>9.8703099999999998E-4</c:v>
                </c:pt>
                <c:pt idx="9059">
                  <c:v>-3.13094E-3</c:v>
                </c:pt>
                <c:pt idx="9060">
                  <c:v>-5.7331150000000004E-3</c:v>
                </c:pt>
                <c:pt idx="9061">
                  <c:v>-3.292208E-3</c:v>
                </c:pt>
                <c:pt idx="9062">
                  <c:v>-2.22215E-3</c:v>
                </c:pt>
                <c:pt idx="9063">
                  <c:v>-7.6170600000000002E-3</c:v>
                </c:pt>
                <c:pt idx="9064">
                  <c:v>-1.571151E-3</c:v>
                </c:pt>
                <c:pt idx="9065">
                  <c:v>-5.5260910000000003E-3</c:v>
                </c:pt>
                <c:pt idx="9066">
                  <c:v>-4.0222039999999997E-3</c:v>
                </c:pt>
                <c:pt idx="9067">
                  <c:v>-3.4200900000000002E-3</c:v>
                </c:pt>
                <c:pt idx="9068">
                  <c:v>-7.6494559999999998E-3</c:v>
                </c:pt>
                <c:pt idx="9069">
                  <c:v>-1.90383E-3</c:v>
                </c:pt>
                <c:pt idx="9070">
                  <c:v>-2.958708E-3</c:v>
                </c:pt>
                <c:pt idx="9071">
                  <c:v>-2.70411E-3</c:v>
                </c:pt>
                <c:pt idx="9072">
                  <c:v>4.8928600000000002E-4</c:v>
                </c:pt>
                <c:pt idx="9073">
                  <c:v>-5.0528229999999997E-3</c:v>
                </c:pt>
                <c:pt idx="9074">
                  <c:v>-5.6552290000000003E-3</c:v>
                </c:pt>
                <c:pt idx="9075">
                  <c:v>-4.1907350000000001E-3</c:v>
                </c:pt>
                <c:pt idx="9076">
                  <c:v>-5.8938259999999996E-3</c:v>
                </c:pt>
                <c:pt idx="9077">
                  <c:v>-5.1832249999999996E-3</c:v>
                </c:pt>
                <c:pt idx="9078">
                  <c:v>-4.7853490000000004E-3</c:v>
                </c:pt>
                <c:pt idx="9079">
                  <c:v>-3.8381320000000002E-3</c:v>
                </c:pt>
                <c:pt idx="9080">
                  <c:v>-1.5889200999999999E-2</c:v>
                </c:pt>
                <c:pt idx="9081">
                  <c:v>-8.5720210000000008E-3</c:v>
                </c:pt>
                <c:pt idx="9082">
                  <c:v>-3.9277340000000004E-3</c:v>
                </c:pt>
                <c:pt idx="9083">
                  <c:v>-2.589446E-3</c:v>
                </c:pt>
                <c:pt idx="9084">
                  <c:v>-3.4184879999999999E-3</c:v>
                </c:pt>
                <c:pt idx="9085">
                  <c:v>-6.7588470000000001E-3</c:v>
                </c:pt>
                <c:pt idx="9086">
                  <c:v>-1.0221755000000001E-2</c:v>
                </c:pt>
                <c:pt idx="9087">
                  <c:v>-4.0999469999999996E-3</c:v>
                </c:pt>
                <c:pt idx="9088">
                  <c:v>-6.6941320000000002E-3</c:v>
                </c:pt>
                <c:pt idx="9089">
                  <c:v>-7.4422120000000001E-3</c:v>
                </c:pt>
                <c:pt idx="9090">
                  <c:v>3.7496399999999998E-4</c:v>
                </c:pt>
                <c:pt idx="9091">
                  <c:v>-4.7957579999999998E-3</c:v>
                </c:pt>
                <c:pt idx="9092">
                  <c:v>-5.816814E-3</c:v>
                </c:pt>
                <c:pt idx="9093">
                  <c:v>-6.5654499999999996E-3</c:v>
                </c:pt>
                <c:pt idx="9094">
                  <c:v>-5.453846E-3</c:v>
                </c:pt>
                <c:pt idx="9095">
                  <c:v>-5.3542440000000002E-3</c:v>
                </c:pt>
                <c:pt idx="9096">
                  <c:v>-2.7648529999999998E-3</c:v>
                </c:pt>
                <c:pt idx="9097">
                  <c:v>-1.0066273000000001E-2</c:v>
                </c:pt>
                <c:pt idx="9098">
                  <c:v>-1.0636456000000001E-2</c:v>
                </c:pt>
                <c:pt idx="9099">
                  <c:v>-1.3053679999999999E-3</c:v>
                </c:pt>
                <c:pt idx="9100">
                  <c:v>-5.0074280000000004E-3</c:v>
                </c:pt>
                <c:pt idx="9101">
                  <c:v>-1.0699136E-2</c:v>
                </c:pt>
                <c:pt idx="9102">
                  <c:v>-5.6420589999999996E-3</c:v>
                </c:pt>
                <c:pt idx="9103">
                  <c:v>-5.1125989999999998E-3</c:v>
                </c:pt>
                <c:pt idx="9104">
                  <c:v>-9.1914949999999992E-3</c:v>
                </c:pt>
                <c:pt idx="9105">
                  <c:v>-6.0007630000000001E-3</c:v>
                </c:pt>
                <c:pt idx="9106">
                  <c:v>-5.350418E-3</c:v>
                </c:pt>
                <c:pt idx="9107">
                  <c:v>-1.1311742E-2</c:v>
                </c:pt>
                <c:pt idx="9108">
                  <c:v>-8.4459140000000005E-3</c:v>
                </c:pt>
                <c:pt idx="9109">
                  <c:v>-6.046666E-3</c:v>
                </c:pt>
                <c:pt idx="9110">
                  <c:v>-5.9819510000000001E-3</c:v>
                </c:pt>
                <c:pt idx="9111">
                  <c:v>-1.0597113999999999E-2</c:v>
                </c:pt>
                <c:pt idx="9112">
                  <c:v>-7.4228920000000004E-3</c:v>
                </c:pt>
                <c:pt idx="9113">
                  <c:v>-8.9735030000000007E-3</c:v>
                </c:pt>
                <c:pt idx="9114">
                  <c:v>-9.8134650000000004E-3</c:v>
                </c:pt>
                <c:pt idx="9115">
                  <c:v>-8.5606429999999997E-3</c:v>
                </c:pt>
                <c:pt idx="9116">
                  <c:v>-6.0061380000000003E-3</c:v>
                </c:pt>
                <c:pt idx="9117">
                  <c:v>-1.0160572999999999E-2</c:v>
                </c:pt>
                <c:pt idx="9118">
                  <c:v>-1.0378952E-2</c:v>
                </c:pt>
                <c:pt idx="9119">
                  <c:v>-9.7590439999999997E-3</c:v>
                </c:pt>
                <c:pt idx="9120">
                  <c:v>-1.3617964E-2</c:v>
                </c:pt>
                <c:pt idx="9121">
                  <c:v>-8.6186519999999992E-3</c:v>
                </c:pt>
                <c:pt idx="9122">
                  <c:v>-4.991161E-3</c:v>
                </c:pt>
                <c:pt idx="9123">
                  <c:v>-5.2058089999999996E-3</c:v>
                </c:pt>
                <c:pt idx="9124">
                  <c:v>-9.6692670000000005E-3</c:v>
                </c:pt>
                <c:pt idx="9125">
                  <c:v>-1.571353E-2</c:v>
                </c:pt>
                <c:pt idx="9126">
                  <c:v>-1.1091346E-2</c:v>
                </c:pt>
                <c:pt idx="9127">
                  <c:v>-5.9404289999999997E-3</c:v>
                </c:pt>
                <c:pt idx="9128">
                  <c:v>-6.6680050000000003E-3</c:v>
                </c:pt>
                <c:pt idx="9129">
                  <c:v>-8.2846689999999997E-3</c:v>
                </c:pt>
                <c:pt idx="9130">
                  <c:v>-1.1267943000000001E-2</c:v>
                </c:pt>
                <c:pt idx="9131">
                  <c:v>-8.7102150000000003E-3</c:v>
                </c:pt>
                <c:pt idx="9132">
                  <c:v>-1.1778443E-2</c:v>
                </c:pt>
                <c:pt idx="9133">
                  <c:v>-1.0524822E-2</c:v>
                </c:pt>
                <c:pt idx="9134">
                  <c:v>-2.8843100000000002E-4</c:v>
                </c:pt>
                <c:pt idx="9135">
                  <c:v>-8.2333430000000006E-3</c:v>
                </c:pt>
                <c:pt idx="9136">
                  <c:v>-8.7191030000000006E-3</c:v>
                </c:pt>
                <c:pt idx="9137">
                  <c:v>-4.4576349999999997E-3</c:v>
                </c:pt>
                <c:pt idx="9138">
                  <c:v>-1.2388796000000001E-2</c:v>
                </c:pt>
                <c:pt idx="9139">
                  <c:v>-5.9206980000000003E-3</c:v>
                </c:pt>
                <c:pt idx="9140">
                  <c:v>-4.5925799999999998E-3</c:v>
                </c:pt>
                <c:pt idx="9141">
                  <c:v>-4.4271249999999996E-3</c:v>
                </c:pt>
                <c:pt idx="9142">
                  <c:v>-6.9198439999999996E-3</c:v>
                </c:pt>
                <c:pt idx="9143">
                  <c:v>-7.1440089999999998E-3</c:v>
                </c:pt>
                <c:pt idx="9144">
                  <c:v>-2.6597790000000001E-3</c:v>
                </c:pt>
                <c:pt idx="9145">
                  <c:v>-8.1896390000000003E-3</c:v>
                </c:pt>
                <c:pt idx="9146">
                  <c:v>-3.721654E-3</c:v>
                </c:pt>
                <c:pt idx="9147">
                  <c:v>-3.8459259999999999E-3</c:v>
                </c:pt>
                <c:pt idx="9148">
                  <c:v>-1.0219136E-2</c:v>
                </c:pt>
                <c:pt idx="9149">
                  <c:v>-5.1069330000000001E-3</c:v>
                </c:pt>
                <c:pt idx="9150">
                  <c:v>-7.5077729999999997E-3</c:v>
                </c:pt>
                <c:pt idx="9151">
                  <c:v>-8.3314240000000005E-3</c:v>
                </c:pt>
                <c:pt idx="9152">
                  <c:v>-4.6280319999999998E-3</c:v>
                </c:pt>
                <c:pt idx="9153">
                  <c:v>-8.0466789999999993E-3</c:v>
                </c:pt>
                <c:pt idx="9154">
                  <c:v>-9.0682669999999996E-3</c:v>
                </c:pt>
                <c:pt idx="9155">
                  <c:v>-7.4547110000000001E-3</c:v>
                </c:pt>
                <c:pt idx="9156">
                  <c:v>-9.1588680000000006E-3</c:v>
                </c:pt>
                <c:pt idx="9157">
                  <c:v>-4.0054310000000003E-3</c:v>
                </c:pt>
                <c:pt idx="9158">
                  <c:v>-2.2072649999999999E-3</c:v>
                </c:pt>
                <c:pt idx="9159">
                  <c:v>-7.2855209999999997E-3</c:v>
                </c:pt>
                <c:pt idx="9160">
                  <c:v>-7.52201E-3</c:v>
                </c:pt>
                <c:pt idx="9161">
                  <c:v>-7.8841750000000002E-3</c:v>
                </c:pt>
                <c:pt idx="9162">
                  <c:v>-3.730176E-3</c:v>
                </c:pt>
                <c:pt idx="9163">
                  <c:v>-4.233466E-3</c:v>
                </c:pt>
                <c:pt idx="9164">
                  <c:v>-4.642261E-3</c:v>
                </c:pt>
                <c:pt idx="9165">
                  <c:v>-4.4997320000000002E-3</c:v>
                </c:pt>
                <c:pt idx="9166">
                  <c:v>-6.0707310000000002E-3</c:v>
                </c:pt>
                <c:pt idx="9167">
                  <c:v>-6.3751789999999999E-3</c:v>
                </c:pt>
                <c:pt idx="9168">
                  <c:v>-8.7435280000000004E-3</c:v>
                </c:pt>
                <c:pt idx="9169">
                  <c:v>-4.1339109999999997E-3</c:v>
                </c:pt>
                <c:pt idx="9170">
                  <c:v>-6.5810900000000004E-3</c:v>
                </c:pt>
                <c:pt idx="9171">
                  <c:v>-8.3428789999999992E-3</c:v>
                </c:pt>
                <c:pt idx="9172">
                  <c:v>-6.1878499999999999E-3</c:v>
                </c:pt>
                <c:pt idx="9173">
                  <c:v>-5.9706209999999997E-3</c:v>
                </c:pt>
                <c:pt idx="9174">
                  <c:v>-7.08036E-3</c:v>
                </c:pt>
                <c:pt idx="9175">
                  <c:v>-4.4180950000000004E-3</c:v>
                </c:pt>
                <c:pt idx="9176">
                  <c:v>-5.9070679999999997E-3</c:v>
                </c:pt>
                <c:pt idx="9177">
                  <c:v>-1.0646622999999999E-2</c:v>
                </c:pt>
                <c:pt idx="9178">
                  <c:v>-4.1152200000000002E-3</c:v>
                </c:pt>
                <c:pt idx="9179">
                  <c:v>-4.3192910000000003E-3</c:v>
                </c:pt>
                <c:pt idx="9180">
                  <c:v>-6.1859000000000003E-3</c:v>
                </c:pt>
                <c:pt idx="9181">
                  <c:v>-5.8552079999999998E-3</c:v>
                </c:pt>
                <c:pt idx="9182">
                  <c:v>-9.8723209999999999E-3</c:v>
                </c:pt>
                <c:pt idx="9183">
                  <c:v>-6.8478699999999998E-3</c:v>
                </c:pt>
                <c:pt idx="9184">
                  <c:v>-9.2660199999999998E-3</c:v>
                </c:pt>
                <c:pt idx="9185">
                  <c:v>-4.019323E-3</c:v>
                </c:pt>
                <c:pt idx="9186">
                  <c:v>-7.3320299999999998E-3</c:v>
                </c:pt>
                <c:pt idx="9187">
                  <c:v>-7.7100520000000002E-3</c:v>
                </c:pt>
                <c:pt idx="9188">
                  <c:v>-6.4687520000000004E-3</c:v>
                </c:pt>
                <c:pt idx="9189">
                  <c:v>-6.0415579999999998E-3</c:v>
                </c:pt>
                <c:pt idx="9190">
                  <c:v>-4.7110440000000002E-3</c:v>
                </c:pt>
                <c:pt idx="9191">
                  <c:v>-4.9228639999999999E-3</c:v>
                </c:pt>
                <c:pt idx="9192">
                  <c:v>-6.0232819999999996E-3</c:v>
                </c:pt>
                <c:pt idx="9193">
                  <c:v>-6.7356259999999998E-3</c:v>
                </c:pt>
                <c:pt idx="9194">
                  <c:v>-2.573372E-3</c:v>
                </c:pt>
                <c:pt idx="9195">
                  <c:v>-4.5565120000000004E-3</c:v>
                </c:pt>
                <c:pt idx="9196">
                  <c:v>-1.0671929E-2</c:v>
                </c:pt>
                <c:pt idx="9197">
                  <c:v>-3.5905780000000001E-3</c:v>
                </c:pt>
                <c:pt idx="9198">
                  <c:v>-4.8723569999999999E-3</c:v>
                </c:pt>
                <c:pt idx="9199">
                  <c:v>-7.6004990000000001E-3</c:v>
                </c:pt>
                <c:pt idx="9200">
                  <c:v>-6.4343009999999999E-3</c:v>
                </c:pt>
                <c:pt idx="9201">
                  <c:v>-7.1682680000000002E-3</c:v>
                </c:pt>
                <c:pt idx="9202">
                  <c:v>-8.3179550000000001E-3</c:v>
                </c:pt>
                <c:pt idx="9203">
                  <c:v>-5.5635199999999998E-3</c:v>
                </c:pt>
                <c:pt idx="9204">
                  <c:v>-4.9051870000000001E-3</c:v>
                </c:pt>
                <c:pt idx="9205">
                  <c:v>-3.9082259999999999E-3</c:v>
                </c:pt>
                <c:pt idx="9206">
                  <c:v>-6.5697890000000004E-3</c:v>
                </c:pt>
                <c:pt idx="9207">
                  <c:v>-5.1948920000000004E-3</c:v>
                </c:pt>
                <c:pt idx="9208">
                  <c:v>-5.8907760000000003E-3</c:v>
                </c:pt>
                <c:pt idx="9209">
                  <c:v>-8.6043939999999996E-3</c:v>
                </c:pt>
                <c:pt idx="9210">
                  <c:v>-7.065885E-3</c:v>
                </c:pt>
                <c:pt idx="9211">
                  <c:v>-5.7700850000000003E-3</c:v>
                </c:pt>
                <c:pt idx="9212">
                  <c:v>-6.814044E-3</c:v>
                </c:pt>
                <c:pt idx="9213">
                  <c:v>-8.1005439999999995E-3</c:v>
                </c:pt>
                <c:pt idx="9214">
                  <c:v>-4.5225869999999998E-3</c:v>
                </c:pt>
                <c:pt idx="9215">
                  <c:v>-5.9893860000000002E-3</c:v>
                </c:pt>
                <c:pt idx="9216">
                  <c:v>-5.3377110000000002E-3</c:v>
                </c:pt>
                <c:pt idx="9217">
                  <c:v>-7.140548E-3</c:v>
                </c:pt>
                <c:pt idx="9218">
                  <c:v>-5.2907149999999997E-3</c:v>
                </c:pt>
                <c:pt idx="9219">
                  <c:v>2.217728E-3</c:v>
                </c:pt>
                <c:pt idx="9220">
                  <c:v>-4.4654739999999997E-3</c:v>
                </c:pt>
                <c:pt idx="9221">
                  <c:v>-1.0671778E-2</c:v>
                </c:pt>
                <c:pt idx="9222">
                  <c:v>-2.6479400000000001E-3</c:v>
                </c:pt>
                <c:pt idx="9223">
                  <c:v>-7.2965599999999997E-3</c:v>
                </c:pt>
                <c:pt idx="9224">
                  <c:v>-3.9931749999999998E-3</c:v>
                </c:pt>
                <c:pt idx="9225">
                  <c:v>-2.2006500000000002E-3</c:v>
                </c:pt>
                <c:pt idx="9226">
                  <c:v>-7.9456209999999999E-3</c:v>
                </c:pt>
                <c:pt idx="9227">
                  <c:v>-3.6902400000000002E-4</c:v>
                </c:pt>
                <c:pt idx="9228">
                  <c:v>-8.8834099999999996E-4</c:v>
                </c:pt>
                <c:pt idx="9229">
                  <c:v>-8.6710940000000007E-3</c:v>
                </c:pt>
                <c:pt idx="9230">
                  <c:v>-5.5362880000000003E-3</c:v>
                </c:pt>
                <c:pt idx="9231">
                  <c:v>-1.9794180000000001E-3</c:v>
                </c:pt>
                <c:pt idx="9232">
                  <c:v>-3.9224610000000004E-3</c:v>
                </c:pt>
                <c:pt idx="9233">
                  <c:v>-8.6853260000000002E-3</c:v>
                </c:pt>
                <c:pt idx="9234">
                  <c:v>1.36661E-4</c:v>
                </c:pt>
                <c:pt idx="9235">
                  <c:v>8.82491E-4</c:v>
                </c:pt>
                <c:pt idx="9236">
                  <c:v>-5.6313350000000003E-3</c:v>
                </c:pt>
                <c:pt idx="9237">
                  <c:v>-7.3059550000000003E-3</c:v>
                </c:pt>
                <c:pt idx="9238">
                  <c:v>-7.2875789999999998E-3</c:v>
                </c:pt>
                <c:pt idx="9239">
                  <c:v>-1.5440600000000001E-3</c:v>
                </c:pt>
                <c:pt idx="9240">
                  <c:v>-2.1557880000000001E-3</c:v>
                </c:pt>
                <c:pt idx="9241">
                  <c:v>-5.1853840000000003E-3</c:v>
                </c:pt>
                <c:pt idx="9242">
                  <c:v>-4.8277219999999996E-3</c:v>
                </c:pt>
                <c:pt idx="9243">
                  <c:v>-3.7161820000000002E-3</c:v>
                </c:pt>
                <c:pt idx="9244">
                  <c:v>-5.9361930000000002E-3</c:v>
                </c:pt>
                <c:pt idx="9245">
                  <c:v>-4.4461789999999998E-3</c:v>
                </c:pt>
                <c:pt idx="9246">
                  <c:v>-2.432296E-3</c:v>
                </c:pt>
                <c:pt idx="9247">
                  <c:v>-3.4937369999999998E-3</c:v>
                </c:pt>
                <c:pt idx="9248">
                  <c:v>-3.9480729999999999E-3</c:v>
                </c:pt>
                <c:pt idx="9249">
                  <c:v>-4.2226190000000004E-3</c:v>
                </c:pt>
                <c:pt idx="9250">
                  <c:v>-4.6433990000000003E-3</c:v>
                </c:pt>
                <c:pt idx="9251">
                  <c:v>-5.0193390000000003E-3</c:v>
                </c:pt>
                <c:pt idx="9252">
                  <c:v>-2.4286160000000002E-3</c:v>
                </c:pt>
                <c:pt idx="9253">
                  <c:v>-5.5645850000000004E-3</c:v>
                </c:pt>
                <c:pt idx="9254">
                  <c:v>-4.4058439999999999E-3</c:v>
                </c:pt>
                <c:pt idx="9255">
                  <c:v>-4.5718310000000002E-3</c:v>
                </c:pt>
                <c:pt idx="9256">
                  <c:v>-2.7723330000000001E-3</c:v>
                </c:pt>
                <c:pt idx="9257">
                  <c:v>-5.2035809999999997E-3</c:v>
                </c:pt>
                <c:pt idx="9258">
                  <c:v>-5.8512620000000003E-3</c:v>
                </c:pt>
                <c:pt idx="9259">
                  <c:v>-6.070537E-3</c:v>
                </c:pt>
                <c:pt idx="9260">
                  <c:v>-4.4374870000000004E-3</c:v>
                </c:pt>
                <c:pt idx="9261">
                  <c:v>-3.0257700000000001E-3</c:v>
                </c:pt>
                <c:pt idx="9262">
                  <c:v>-6.3557869999999999E-3</c:v>
                </c:pt>
                <c:pt idx="9263">
                  <c:v>-6.9728910000000002E-3</c:v>
                </c:pt>
                <c:pt idx="9264">
                  <c:v>-8.5742500000000003E-3</c:v>
                </c:pt>
                <c:pt idx="9265">
                  <c:v>-4.9184299999999997E-3</c:v>
                </c:pt>
                <c:pt idx="9266">
                  <c:v>-3.2683360000000002E-3</c:v>
                </c:pt>
                <c:pt idx="9267">
                  <c:v>-6.3499029999999996E-3</c:v>
                </c:pt>
                <c:pt idx="9268">
                  <c:v>-4.1844869999999998E-3</c:v>
                </c:pt>
                <c:pt idx="9269">
                  <c:v>-6.5412669999999999E-3</c:v>
                </c:pt>
                <c:pt idx="9270">
                  <c:v>-3.9609299999999997E-3</c:v>
                </c:pt>
                <c:pt idx="9271">
                  <c:v>-8.7149830000000008E-3</c:v>
                </c:pt>
                <c:pt idx="9272">
                  <c:v>-3.1007729999999998E-3</c:v>
                </c:pt>
                <c:pt idx="9273">
                  <c:v>-1.654193E-3</c:v>
                </c:pt>
                <c:pt idx="9274">
                  <c:v>-4.3834010000000003E-3</c:v>
                </c:pt>
                <c:pt idx="9275">
                  <c:v>-3.6045230000000001E-3</c:v>
                </c:pt>
                <c:pt idx="9276">
                  <c:v>-6.4985800000000003E-3</c:v>
                </c:pt>
                <c:pt idx="9277">
                  <c:v>-3.2655269999999998E-3</c:v>
                </c:pt>
                <c:pt idx="9278">
                  <c:v>-3.5723230000000001E-3</c:v>
                </c:pt>
                <c:pt idx="9279">
                  <c:v>-6.3652300000000004E-3</c:v>
                </c:pt>
                <c:pt idx="9280">
                  <c:v>-4.4741900000000001E-4</c:v>
                </c:pt>
                <c:pt idx="9281">
                  <c:v>-4.279298E-3</c:v>
                </c:pt>
                <c:pt idx="9282">
                  <c:v>-4.3014020000000002E-3</c:v>
                </c:pt>
                <c:pt idx="9283">
                  <c:v>-6.2063869999999998E-3</c:v>
                </c:pt>
                <c:pt idx="9284">
                  <c:v>-2.5514650000000002E-3</c:v>
                </c:pt>
                <c:pt idx="9285">
                  <c:v>-1.027722E-3</c:v>
                </c:pt>
                <c:pt idx="9286">
                  <c:v>1.4327719999999999E-3</c:v>
                </c:pt>
                <c:pt idx="9287">
                  <c:v>-1.1221930000000001E-3</c:v>
                </c:pt>
                <c:pt idx="9288">
                  <c:v>-6.8703299999999998E-4</c:v>
                </c:pt>
                <c:pt idx="9289">
                  <c:v>-5.0645899999999999E-3</c:v>
                </c:pt>
                <c:pt idx="9290">
                  <c:v>-5.1218300000000004E-4</c:v>
                </c:pt>
                <c:pt idx="9291">
                  <c:v>-1.7403500000000001E-4</c:v>
                </c:pt>
                <c:pt idx="9292">
                  <c:v>-1.586575E-3</c:v>
                </c:pt>
                <c:pt idx="9293">
                  <c:v>-7.9873699999999999E-4</c:v>
                </c:pt>
                <c:pt idx="9294">
                  <c:v>1.4377859999999999E-3</c:v>
                </c:pt>
                <c:pt idx="9295">
                  <c:v>-1.80091E-3</c:v>
                </c:pt>
                <c:pt idx="9296">
                  <c:v>-4.7012900000000001E-4</c:v>
                </c:pt>
                <c:pt idx="9297">
                  <c:v>-6.0221399999999996E-3</c:v>
                </c:pt>
                <c:pt idx="9298">
                  <c:v>-2.658568E-3</c:v>
                </c:pt>
                <c:pt idx="9299">
                  <c:v>2.7837220000000002E-3</c:v>
                </c:pt>
                <c:pt idx="9300">
                  <c:v>-1.3345900000000001E-3</c:v>
                </c:pt>
                <c:pt idx="9301">
                  <c:v>-3.5228379999999999E-3</c:v>
                </c:pt>
                <c:pt idx="9302">
                  <c:v>-6.3199559999999998E-3</c:v>
                </c:pt>
                <c:pt idx="9303">
                  <c:v>-3.4012339999999999E-3</c:v>
                </c:pt>
                <c:pt idx="9304">
                  <c:v>-9.9552730000000006E-3</c:v>
                </c:pt>
                <c:pt idx="9305">
                  <c:v>-7.0656640000000001E-3</c:v>
                </c:pt>
                <c:pt idx="9306">
                  <c:v>-1.1883340000000001E-3</c:v>
                </c:pt>
                <c:pt idx="9307">
                  <c:v>-3.05569E-4</c:v>
                </c:pt>
                <c:pt idx="9308">
                  <c:v>-6.8553479999999998E-3</c:v>
                </c:pt>
                <c:pt idx="9309">
                  <c:v>-9.2012789999999997E-3</c:v>
                </c:pt>
                <c:pt idx="9310">
                  <c:v>-6.7884540000000002E-3</c:v>
                </c:pt>
                <c:pt idx="9311">
                  <c:v>-7.4136660000000002E-3</c:v>
                </c:pt>
                <c:pt idx="9312">
                  <c:v>-8.0834519999999997E-3</c:v>
                </c:pt>
                <c:pt idx="9313">
                  <c:v>-1.0475066E-2</c:v>
                </c:pt>
                <c:pt idx="9314">
                  <c:v>-2.2996940000000001E-3</c:v>
                </c:pt>
                <c:pt idx="9315">
                  <c:v>-8.2505310000000002E-3</c:v>
                </c:pt>
                <c:pt idx="9316">
                  <c:v>-1.3095086000000001E-2</c:v>
                </c:pt>
                <c:pt idx="9317">
                  <c:v>-9.8184770000000008E-3</c:v>
                </c:pt>
                <c:pt idx="9318">
                  <c:v>-3.9190420000000002E-3</c:v>
                </c:pt>
                <c:pt idx="9319">
                  <c:v>-4.6288309999999999E-3</c:v>
                </c:pt>
                <c:pt idx="9320">
                  <c:v>-7.4842729999999996E-3</c:v>
                </c:pt>
                <c:pt idx="9321">
                  <c:v>-6.1052559999999999E-3</c:v>
                </c:pt>
                <c:pt idx="9322">
                  <c:v>-4.14943E-3</c:v>
                </c:pt>
                <c:pt idx="9323">
                  <c:v>-8.6701460000000001E-3</c:v>
                </c:pt>
                <c:pt idx="9324">
                  <c:v>-5.2868660000000003E-3</c:v>
                </c:pt>
                <c:pt idx="9325">
                  <c:v>-6.2874669999999997E-3</c:v>
                </c:pt>
                <c:pt idx="9326">
                  <c:v>-1.2660779999999999E-3</c:v>
                </c:pt>
                <c:pt idx="9327">
                  <c:v>-4.5003860000000003E-3</c:v>
                </c:pt>
                <c:pt idx="9328">
                  <c:v>-5.3635169999999999E-3</c:v>
                </c:pt>
                <c:pt idx="9329">
                  <c:v>-2.7752440000000001E-3</c:v>
                </c:pt>
                <c:pt idx="9330">
                  <c:v>-1.9901440000000001E-3</c:v>
                </c:pt>
                <c:pt idx="9331">
                  <c:v>-2.5377580000000002E-3</c:v>
                </c:pt>
                <c:pt idx="9332">
                  <c:v>3.1688499999999999E-4</c:v>
                </c:pt>
                <c:pt idx="9333">
                  <c:v>2.219375E-3</c:v>
                </c:pt>
                <c:pt idx="9334">
                  <c:v>-3.5293249999999998E-3</c:v>
                </c:pt>
                <c:pt idx="9335">
                  <c:v>-3.1907179999999999E-3</c:v>
                </c:pt>
                <c:pt idx="9336">
                  <c:v>-1.05646E-3</c:v>
                </c:pt>
                <c:pt idx="9337">
                  <c:v>-1.180443E-3</c:v>
                </c:pt>
                <c:pt idx="9338">
                  <c:v>1.7820570000000001E-3</c:v>
                </c:pt>
                <c:pt idx="9339">
                  <c:v>-3.0498890000000001E-3</c:v>
                </c:pt>
                <c:pt idx="9340">
                  <c:v>8.4045599999999995E-4</c:v>
                </c:pt>
                <c:pt idx="9341">
                  <c:v>-4.5874729999999999E-3</c:v>
                </c:pt>
                <c:pt idx="9342">
                  <c:v>-2.8817180000000001E-3</c:v>
                </c:pt>
                <c:pt idx="9343">
                  <c:v>9.0274500000000004E-4</c:v>
                </c:pt>
                <c:pt idx="9344">
                  <c:v>-2.0810609999999999E-3</c:v>
                </c:pt>
                <c:pt idx="9345">
                  <c:v>-8.9159000000000005E-4</c:v>
                </c:pt>
                <c:pt idx="9346">
                  <c:v>-2.9680570000000001E-3</c:v>
                </c:pt>
                <c:pt idx="9347">
                  <c:v>-1.6390129999999999E-3</c:v>
                </c:pt>
                <c:pt idx="9348">
                  <c:v>-4.8177619999999997E-3</c:v>
                </c:pt>
                <c:pt idx="9349">
                  <c:v>-1.862453E-3</c:v>
                </c:pt>
                <c:pt idx="9350">
                  <c:v>-1.028618E-3</c:v>
                </c:pt>
                <c:pt idx="9351">
                  <c:v>5.7591399999999996E-4</c:v>
                </c:pt>
                <c:pt idx="9352">
                  <c:v>-2.6851269999999998E-3</c:v>
                </c:pt>
                <c:pt idx="9353">
                  <c:v>-1.4061360000000001E-3</c:v>
                </c:pt>
                <c:pt idx="9354">
                  <c:v>-1.4567359999999999E-3</c:v>
                </c:pt>
                <c:pt idx="9355">
                  <c:v>-1.434968E-3</c:v>
                </c:pt>
                <c:pt idx="9356">
                  <c:v>-7.8236260000000002E-3</c:v>
                </c:pt>
                <c:pt idx="9357" formatCode="0.00E+00">
                  <c:v>-6.8595600000000004E-5</c:v>
                </c:pt>
                <c:pt idx="9358">
                  <c:v>-6.2029210000000001E-3</c:v>
                </c:pt>
                <c:pt idx="9359">
                  <c:v>-4.5642820000000002E-3</c:v>
                </c:pt>
                <c:pt idx="9360">
                  <c:v>-6.9520720000000001E-3</c:v>
                </c:pt>
                <c:pt idx="9361">
                  <c:v>-5.2625340000000001E-3</c:v>
                </c:pt>
                <c:pt idx="9362">
                  <c:v>-5.4119379999999998E-3</c:v>
                </c:pt>
                <c:pt idx="9363">
                  <c:v>-2.8307779999999999E-3</c:v>
                </c:pt>
                <c:pt idx="9364">
                  <c:v>-6.7291130000000001E-3</c:v>
                </c:pt>
                <c:pt idx="9365">
                  <c:v>-9.9862119999999995E-3</c:v>
                </c:pt>
                <c:pt idx="9366">
                  <c:v>-7.0407550000000001E-3</c:v>
                </c:pt>
                <c:pt idx="9367">
                  <c:v>-7.1007229999999998E-3</c:v>
                </c:pt>
                <c:pt idx="9368">
                  <c:v>-7.6634479999999998E-3</c:v>
                </c:pt>
                <c:pt idx="9369">
                  <c:v>-8.0814900000000002E-3</c:v>
                </c:pt>
                <c:pt idx="9370">
                  <c:v>-3.154642E-3</c:v>
                </c:pt>
                <c:pt idx="9371">
                  <c:v>-6.3588869999999997E-3</c:v>
                </c:pt>
                <c:pt idx="9372">
                  <c:v>-1.0633526000000001E-2</c:v>
                </c:pt>
                <c:pt idx="9373">
                  <c:v>-8.2239689999999994E-3</c:v>
                </c:pt>
                <c:pt idx="9374">
                  <c:v>-5.6652040000000001E-3</c:v>
                </c:pt>
                <c:pt idx="9375">
                  <c:v>-5.0338919999999999E-3</c:v>
                </c:pt>
                <c:pt idx="9376">
                  <c:v>-6.9087569999999997E-3</c:v>
                </c:pt>
                <c:pt idx="9377">
                  <c:v>-9.5048319999999995E-3</c:v>
                </c:pt>
                <c:pt idx="9378">
                  <c:v>-6.1401950000000002E-3</c:v>
                </c:pt>
                <c:pt idx="9379">
                  <c:v>-3.9770550000000002E-3</c:v>
                </c:pt>
                <c:pt idx="9380">
                  <c:v>-3.4390969999999999E-3</c:v>
                </c:pt>
                <c:pt idx="9381">
                  <c:v>-5.1599059999999997E-3</c:v>
                </c:pt>
                <c:pt idx="9382">
                  <c:v>-6.9325300000000001E-4</c:v>
                </c:pt>
                <c:pt idx="9383">
                  <c:v>-1.5562130000000001E-3</c:v>
                </c:pt>
                <c:pt idx="9384">
                  <c:v>-3.5237559999999999E-3</c:v>
                </c:pt>
                <c:pt idx="9385">
                  <c:v>-5.3397660000000001E-3</c:v>
                </c:pt>
                <c:pt idx="9386">
                  <c:v>-2.0941710000000001E-3</c:v>
                </c:pt>
                <c:pt idx="9387">
                  <c:v>-1.0948100000000001E-3</c:v>
                </c:pt>
                <c:pt idx="9388">
                  <c:v>-3.253302E-3</c:v>
                </c:pt>
                <c:pt idx="9389">
                  <c:v>1.610376E-3</c:v>
                </c:pt>
                <c:pt idx="9390">
                  <c:v>-1.961988E-3</c:v>
                </c:pt>
                <c:pt idx="9391">
                  <c:v>-1.5176400000000001E-4</c:v>
                </c:pt>
                <c:pt idx="9392">
                  <c:v>-4.7353300000000003E-3</c:v>
                </c:pt>
                <c:pt idx="9393">
                  <c:v>6.7023699999999996E-4</c:v>
                </c:pt>
                <c:pt idx="9394">
                  <c:v>-1.81902E-3</c:v>
                </c:pt>
                <c:pt idx="9395">
                  <c:v>2.7440640000000001E-3</c:v>
                </c:pt>
                <c:pt idx="9396">
                  <c:v>-2.8214099999999999E-3</c:v>
                </c:pt>
                <c:pt idx="9397">
                  <c:v>-2.1223280000000001E-3</c:v>
                </c:pt>
                <c:pt idx="9398">
                  <c:v>-6.1018499999999996E-4</c:v>
                </c:pt>
                <c:pt idx="9399">
                  <c:v>2.6204400000000001E-4</c:v>
                </c:pt>
                <c:pt idx="9400">
                  <c:v>-5.5220759999999999E-3</c:v>
                </c:pt>
                <c:pt idx="9401">
                  <c:v>-7.1245399999999995E-4</c:v>
                </c:pt>
                <c:pt idx="9402">
                  <c:v>-2.013941E-3</c:v>
                </c:pt>
                <c:pt idx="9403">
                  <c:v>-2.3305639999999998E-3</c:v>
                </c:pt>
                <c:pt idx="9404">
                  <c:v>-4.2477740000000002E-3</c:v>
                </c:pt>
                <c:pt idx="9405">
                  <c:v>-4.4363249999999996E-3</c:v>
                </c:pt>
                <c:pt idx="9406">
                  <c:v>-2.6197830000000001E-3</c:v>
                </c:pt>
                <c:pt idx="9407">
                  <c:v>-2.4344530000000001E-3</c:v>
                </c:pt>
                <c:pt idx="9408">
                  <c:v>-3.6277999999999999E-4</c:v>
                </c:pt>
                <c:pt idx="9409">
                  <c:v>1.415332E-3</c:v>
                </c:pt>
                <c:pt idx="9410">
                  <c:v>-9.6207200000000001E-4</c:v>
                </c:pt>
                <c:pt idx="9411">
                  <c:v>-4.2544790000000002E-3</c:v>
                </c:pt>
                <c:pt idx="9412">
                  <c:v>-2.712243E-3</c:v>
                </c:pt>
                <c:pt idx="9413">
                  <c:v>-5.05136E-4</c:v>
                </c:pt>
                <c:pt idx="9414">
                  <c:v>-6.7105099999999998E-4</c:v>
                </c:pt>
                <c:pt idx="9415">
                  <c:v>-2.623972E-3</c:v>
                </c:pt>
                <c:pt idx="9416">
                  <c:v>-1.671891E-3</c:v>
                </c:pt>
                <c:pt idx="9417" formatCode="0.00E+00">
                  <c:v>3.6526499999999997E-5</c:v>
                </c:pt>
                <c:pt idx="9418">
                  <c:v>-1.9115759999999999E-3</c:v>
                </c:pt>
                <c:pt idx="9419">
                  <c:v>-2.569455E-3</c:v>
                </c:pt>
                <c:pt idx="9420">
                  <c:v>2.3611219999999998E-3</c:v>
                </c:pt>
                <c:pt idx="9421">
                  <c:v>1.313673E-3</c:v>
                </c:pt>
                <c:pt idx="9422">
                  <c:v>-1.18841E-4</c:v>
                </c:pt>
                <c:pt idx="9423">
                  <c:v>5.9905799999999997E-4</c:v>
                </c:pt>
                <c:pt idx="9424">
                  <c:v>4.08909E-4</c:v>
                </c:pt>
                <c:pt idx="9425">
                  <c:v>5.24224E-4</c:v>
                </c:pt>
                <c:pt idx="9426">
                  <c:v>-2.23592E-4</c:v>
                </c:pt>
                <c:pt idx="9427">
                  <c:v>-8.4018600000000004E-4</c:v>
                </c:pt>
                <c:pt idx="9428">
                  <c:v>-6.0689299999999995E-4</c:v>
                </c:pt>
                <c:pt idx="9429">
                  <c:v>-1.7065120000000001E-3</c:v>
                </c:pt>
                <c:pt idx="9430">
                  <c:v>2.2248459999999999E-3</c:v>
                </c:pt>
                <c:pt idx="9431">
                  <c:v>-7.0959400000000002E-4</c:v>
                </c:pt>
                <c:pt idx="9432">
                  <c:v>-1.8249259999999999E-3</c:v>
                </c:pt>
                <c:pt idx="9433" formatCode="0.00E+00">
                  <c:v>8.2210899999999996E-5</c:v>
                </c:pt>
                <c:pt idx="9434" formatCode="0.00E+00">
                  <c:v>3.4274099999999998E-5</c:v>
                </c:pt>
                <c:pt idx="9435">
                  <c:v>2.9626370000000002E-3</c:v>
                </c:pt>
                <c:pt idx="9436">
                  <c:v>7.3916300000000004E-4</c:v>
                </c:pt>
                <c:pt idx="9437">
                  <c:v>-1.9274100000000001E-3</c:v>
                </c:pt>
                <c:pt idx="9438">
                  <c:v>1.6982999999999999E-4</c:v>
                </c:pt>
                <c:pt idx="9439">
                  <c:v>-5.0138400000000001E-4</c:v>
                </c:pt>
                <c:pt idx="9440">
                  <c:v>-1.6361559999999999E-3</c:v>
                </c:pt>
                <c:pt idx="9441">
                  <c:v>-2.6646450000000002E-3</c:v>
                </c:pt>
                <c:pt idx="9442">
                  <c:v>-1.375409E-3</c:v>
                </c:pt>
                <c:pt idx="9443">
                  <c:v>-3.4882630000000001E-3</c:v>
                </c:pt>
                <c:pt idx="9444">
                  <c:v>-1.504741E-3</c:v>
                </c:pt>
                <c:pt idx="9445">
                  <c:v>1.2291E-4</c:v>
                </c:pt>
                <c:pt idx="9446">
                  <c:v>9.5168599999999998E-4</c:v>
                </c:pt>
                <c:pt idx="9447">
                  <c:v>-4.293654E-3</c:v>
                </c:pt>
                <c:pt idx="9448">
                  <c:v>-3.9272020000000003E-3</c:v>
                </c:pt>
                <c:pt idx="9449">
                  <c:v>1.6619510000000001E-3</c:v>
                </c:pt>
                <c:pt idx="9450">
                  <c:v>-5.3382500000000003E-4</c:v>
                </c:pt>
                <c:pt idx="9451">
                  <c:v>3.5046099999999999E-4</c:v>
                </c:pt>
                <c:pt idx="9452">
                  <c:v>-3.047199E-3</c:v>
                </c:pt>
                <c:pt idx="9453">
                  <c:v>-3.0558870000000002E-3</c:v>
                </c:pt>
                <c:pt idx="9454">
                  <c:v>-1.9719809999999998E-3</c:v>
                </c:pt>
                <c:pt idx="9455">
                  <c:v>-3.051626E-3</c:v>
                </c:pt>
                <c:pt idx="9456">
                  <c:v>-7.8847200000000002E-4</c:v>
                </c:pt>
                <c:pt idx="9457">
                  <c:v>-6.0924099999999995E-4</c:v>
                </c:pt>
                <c:pt idx="9458">
                  <c:v>2.086943E-3</c:v>
                </c:pt>
                <c:pt idx="9459">
                  <c:v>-1.67403E-4</c:v>
                </c:pt>
                <c:pt idx="9460">
                  <c:v>-3.1365619999999999E-3</c:v>
                </c:pt>
                <c:pt idx="9461">
                  <c:v>-5.2769999999999998E-4</c:v>
                </c:pt>
                <c:pt idx="9462">
                  <c:v>-1.7863099999999999E-3</c:v>
                </c:pt>
                <c:pt idx="9463">
                  <c:v>-6.9092800000000005E-4</c:v>
                </c:pt>
                <c:pt idx="9464" formatCode="0.00E+00">
                  <c:v>-4.0051300000000001E-5</c:v>
                </c:pt>
                <c:pt idx="9465">
                  <c:v>1.4413920000000001E-3</c:v>
                </c:pt>
                <c:pt idx="9466">
                  <c:v>2.76259E-4</c:v>
                </c:pt>
                <c:pt idx="9467">
                  <c:v>5.4343000000000002E-4</c:v>
                </c:pt>
                <c:pt idx="9468">
                  <c:v>1.1018950000000001E-3</c:v>
                </c:pt>
                <c:pt idx="9469">
                  <c:v>1.1315400000000001E-3</c:v>
                </c:pt>
                <c:pt idx="9470">
                  <c:v>2.0226340000000002E-3</c:v>
                </c:pt>
                <c:pt idx="9471">
                  <c:v>3.599372E-3</c:v>
                </c:pt>
                <c:pt idx="9472">
                  <c:v>2.8957649999999998E-3</c:v>
                </c:pt>
                <c:pt idx="9473">
                  <c:v>5.1095000000000003E-4</c:v>
                </c:pt>
                <c:pt idx="9474">
                  <c:v>-5.9665900000000003E-4</c:v>
                </c:pt>
                <c:pt idx="9475">
                  <c:v>1.830454E-3</c:v>
                </c:pt>
                <c:pt idx="9476">
                  <c:v>1.086633E-3</c:v>
                </c:pt>
                <c:pt idx="9477">
                  <c:v>-7.7832800000000001E-4</c:v>
                </c:pt>
                <c:pt idx="9478">
                  <c:v>-2.93367E-4</c:v>
                </c:pt>
                <c:pt idx="9479">
                  <c:v>3.8099340000000001E-3</c:v>
                </c:pt>
                <c:pt idx="9480">
                  <c:v>9.6913999999999995E-4</c:v>
                </c:pt>
                <c:pt idx="9481">
                  <c:v>-4.1307200000000001E-3</c:v>
                </c:pt>
                <c:pt idx="9482">
                  <c:v>5.4845399999999998E-4</c:v>
                </c:pt>
                <c:pt idx="9483">
                  <c:v>8.9798099999999995E-4</c:v>
                </c:pt>
                <c:pt idx="9484">
                  <c:v>4.3036309999999996E-3</c:v>
                </c:pt>
                <c:pt idx="9485">
                  <c:v>-3.754828E-3</c:v>
                </c:pt>
                <c:pt idx="9486">
                  <c:v>-6.7195199999999997E-4</c:v>
                </c:pt>
                <c:pt idx="9487">
                  <c:v>-3.0485579999999998E-3</c:v>
                </c:pt>
                <c:pt idx="9488">
                  <c:v>-3.9082259999999999E-3</c:v>
                </c:pt>
                <c:pt idx="9489" formatCode="0.00E+00">
                  <c:v>-2.4074699999999998E-6</c:v>
                </c:pt>
                <c:pt idx="9490">
                  <c:v>-9.0921399999999999E-4</c:v>
                </c:pt>
                <c:pt idx="9491">
                  <c:v>-1.4541900000000001E-4</c:v>
                </c:pt>
                <c:pt idx="9492">
                  <c:v>-5.1388470000000002E-3</c:v>
                </c:pt>
                <c:pt idx="9493">
                  <c:v>-1.7652270000000001E-3</c:v>
                </c:pt>
                <c:pt idx="9494">
                  <c:v>-1.2184800000000001E-3</c:v>
                </c:pt>
                <c:pt idx="9495">
                  <c:v>-1.9069899999999999E-3</c:v>
                </c:pt>
                <c:pt idx="9496">
                  <c:v>3.1089099999999999E-4</c:v>
                </c:pt>
                <c:pt idx="9497">
                  <c:v>-3.3055530000000001E-3</c:v>
                </c:pt>
                <c:pt idx="9498" formatCode="0.00E+00">
                  <c:v>1.9137700000000001E-5</c:v>
                </c:pt>
                <c:pt idx="9499">
                  <c:v>-1.8426250000000001E-3</c:v>
                </c:pt>
                <c:pt idx="9500">
                  <c:v>3.8922259999999999E-3</c:v>
                </c:pt>
                <c:pt idx="9501">
                  <c:v>-3.4502780000000002E-3</c:v>
                </c:pt>
                <c:pt idx="9502">
                  <c:v>8.8934300000000001E-4</c:v>
                </c:pt>
                <c:pt idx="9503">
                  <c:v>3.131914E-3</c:v>
                </c:pt>
                <c:pt idx="9504">
                  <c:v>-5.0626330000000004E-3</c:v>
                </c:pt>
                <c:pt idx="9505">
                  <c:v>2.8366939999999998E-3</c:v>
                </c:pt>
                <c:pt idx="9506">
                  <c:v>2.5610569999999998E-3</c:v>
                </c:pt>
                <c:pt idx="9507">
                  <c:v>1.407401E-3</c:v>
                </c:pt>
                <c:pt idx="9508">
                  <c:v>4.4593829999999999E-3</c:v>
                </c:pt>
                <c:pt idx="9509">
                  <c:v>-6.6420300000000004E-4</c:v>
                </c:pt>
                <c:pt idx="9510">
                  <c:v>2.0887060000000001E-3</c:v>
                </c:pt>
                <c:pt idx="9511">
                  <c:v>3.7355520000000001E-3</c:v>
                </c:pt>
                <c:pt idx="9512">
                  <c:v>-5.0340200000000002E-4</c:v>
                </c:pt>
                <c:pt idx="9513">
                  <c:v>-1.474986E-3</c:v>
                </c:pt>
                <c:pt idx="9514">
                  <c:v>2.0443810000000001E-3</c:v>
                </c:pt>
                <c:pt idx="9515">
                  <c:v>1.092904E-3</c:v>
                </c:pt>
                <c:pt idx="9516">
                  <c:v>-1.334301E-3</c:v>
                </c:pt>
                <c:pt idx="9517">
                  <c:v>-3.3265909999999998E-3</c:v>
                </c:pt>
                <c:pt idx="9518">
                  <c:v>3.2277149999999999E-3</c:v>
                </c:pt>
                <c:pt idx="9519">
                  <c:v>-1.2756860000000001E-3</c:v>
                </c:pt>
                <c:pt idx="9520">
                  <c:v>-1.4589119999999999E-3</c:v>
                </c:pt>
                <c:pt idx="9521">
                  <c:v>-4.7928290000000002E-3</c:v>
                </c:pt>
                <c:pt idx="9522" formatCode="0.00E+00">
                  <c:v>-7.3939999999999998E-6</c:v>
                </c:pt>
                <c:pt idx="9523">
                  <c:v>-3.7900020000000002E-3</c:v>
                </c:pt>
                <c:pt idx="9524">
                  <c:v>-1.1334990000000001E-3</c:v>
                </c:pt>
                <c:pt idx="9525">
                  <c:v>-1.0024610000000001E-3</c:v>
                </c:pt>
                <c:pt idx="9526">
                  <c:v>-2.3383029999999999E-3</c:v>
                </c:pt>
                <c:pt idx="9527">
                  <c:v>-3.9536629999999996E-3</c:v>
                </c:pt>
                <c:pt idx="9528">
                  <c:v>4.6718399999999999E-4</c:v>
                </c:pt>
                <c:pt idx="9529">
                  <c:v>-2.5891320000000001E-3</c:v>
                </c:pt>
                <c:pt idx="9530">
                  <c:v>-2.816299E-3</c:v>
                </c:pt>
                <c:pt idx="9531">
                  <c:v>2.715739E-3</c:v>
                </c:pt>
                <c:pt idx="9532">
                  <c:v>-2.4377439999999999E-3</c:v>
                </c:pt>
                <c:pt idx="9533">
                  <c:v>-3.803463E-3</c:v>
                </c:pt>
                <c:pt idx="9534">
                  <c:v>-2.6543090000000001E-3</c:v>
                </c:pt>
                <c:pt idx="9535">
                  <c:v>-2.16546E-4</c:v>
                </c:pt>
                <c:pt idx="9536">
                  <c:v>-7.8539699999999996E-4</c:v>
                </c:pt>
                <c:pt idx="9537">
                  <c:v>-2.6967739999999999E-3</c:v>
                </c:pt>
                <c:pt idx="9538">
                  <c:v>-6.2749799999999999E-4</c:v>
                </c:pt>
                <c:pt idx="9539">
                  <c:v>-2.2195829999999998E-3</c:v>
                </c:pt>
                <c:pt idx="9540">
                  <c:v>-2.689098E-3</c:v>
                </c:pt>
                <c:pt idx="9541">
                  <c:v>-7.4455699999999997E-4</c:v>
                </c:pt>
                <c:pt idx="9542">
                  <c:v>7.5986300000000005E-4</c:v>
                </c:pt>
                <c:pt idx="9543">
                  <c:v>-4.2962219999999997E-3</c:v>
                </c:pt>
                <c:pt idx="9544">
                  <c:v>-3.353197E-3</c:v>
                </c:pt>
                <c:pt idx="9545">
                  <c:v>-4.6505230000000002E-3</c:v>
                </c:pt>
                <c:pt idx="9546">
                  <c:v>-2.808414E-3</c:v>
                </c:pt>
                <c:pt idx="9547">
                  <c:v>-6.0074229999999996E-3</c:v>
                </c:pt>
                <c:pt idx="9548">
                  <c:v>-3.3226900000000001E-3</c:v>
                </c:pt>
                <c:pt idx="9549">
                  <c:v>-2.259531E-3</c:v>
                </c:pt>
                <c:pt idx="9550">
                  <c:v>-4.4731500000000004E-3</c:v>
                </c:pt>
                <c:pt idx="9551">
                  <c:v>-4.8786560000000003E-3</c:v>
                </c:pt>
                <c:pt idx="9552">
                  <c:v>-2.4652989999999998E-3</c:v>
                </c:pt>
                <c:pt idx="9553">
                  <c:v>-1.6879760000000001E-3</c:v>
                </c:pt>
                <c:pt idx="9554">
                  <c:v>-3.81664E-3</c:v>
                </c:pt>
                <c:pt idx="9555">
                  <c:v>-4.21851E-4</c:v>
                </c:pt>
                <c:pt idx="9556">
                  <c:v>-1.535053E-3</c:v>
                </c:pt>
                <c:pt idx="9557">
                  <c:v>-7.6924269999999999E-3</c:v>
                </c:pt>
                <c:pt idx="9558">
                  <c:v>-4.7773299999999998E-3</c:v>
                </c:pt>
                <c:pt idx="9559">
                  <c:v>-3.4533530000000002E-3</c:v>
                </c:pt>
                <c:pt idx="9560">
                  <c:v>-2.0511980000000002E-3</c:v>
                </c:pt>
                <c:pt idx="9561">
                  <c:v>-4.883531E-3</c:v>
                </c:pt>
                <c:pt idx="9562">
                  <c:v>-6.5661160000000003E-3</c:v>
                </c:pt>
                <c:pt idx="9563">
                  <c:v>-2.3399580000000001E-3</c:v>
                </c:pt>
                <c:pt idx="9564">
                  <c:v>-6.9403030000000001E-3</c:v>
                </c:pt>
                <c:pt idx="9565">
                  <c:v>-6.2528929999999998E-3</c:v>
                </c:pt>
                <c:pt idx="9566">
                  <c:v>-2.7087579999999999E-3</c:v>
                </c:pt>
                <c:pt idx="9567">
                  <c:v>1.856749E-3</c:v>
                </c:pt>
                <c:pt idx="9568">
                  <c:v>-3.9779710000000003E-3</c:v>
                </c:pt>
                <c:pt idx="9569">
                  <c:v>-1.6655249999999999E-3</c:v>
                </c:pt>
                <c:pt idx="9570">
                  <c:v>-2.7212019999999998E-3</c:v>
                </c:pt>
                <c:pt idx="9571">
                  <c:v>-3.1660579999999998E-3</c:v>
                </c:pt>
                <c:pt idx="9572">
                  <c:v>-8.18748E-4</c:v>
                </c:pt>
                <c:pt idx="9573">
                  <c:v>-3.1233139999999999E-3</c:v>
                </c:pt>
                <c:pt idx="9574">
                  <c:v>-3.4005490000000001E-3</c:v>
                </c:pt>
                <c:pt idx="9575">
                  <c:v>1.134396E-3</c:v>
                </c:pt>
                <c:pt idx="9576">
                  <c:v>-2.737307E-3</c:v>
                </c:pt>
                <c:pt idx="9577">
                  <c:v>4.0989119999999997E-3</c:v>
                </c:pt>
                <c:pt idx="9578">
                  <c:v>2.6142000000000001E-3</c:v>
                </c:pt>
                <c:pt idx="9579">
                  <c:v>2.8075219999999998E-3</c:v>
                </c:pt>
                <c:pt idx="9580">
                  <c:v>-5.6563800000000003E-4</c:v>
                </c:pt>
                <c:pt idx="9581">
                  <c:v>-2.4390509999999998E-3</c:v>
                </c:pt>
                <c:pt idx="9582">
                  <c:v>1.4092169999999999E-3</c:v>
                </c:pt>
                <c:pt idx="9583">
                  <c:v>1.146871E-3</c:v>
                </c:pt>
                <c:pt idx="9584">
                  <c:v>9.3781300000000001E-4</c:v>
                </c:pt>
                <c:pt idx="9585">
                  <c:v>4.05404E-4</c:v>
                </c:pt>
                <c:pt idx="9586">
                  <c:v>9.2505609999999992E-3</c:v>
                </c:pt>
                <c:pt idx="9587">
                  <c:v>-5.78058E-4</c:v>
                </c:pt>
                <c:pt idx="9588">
                  <c:v>-2.165569E-3</c:v>
                </c:pt>
                <c:pt idx="9589">
                  <c:v>-4.2195030000000003E-3</c:v>
                </c:pt>
                <c:pt idx="9590" formatCode="0.00E+00">
                  <c:v>-4.6329799999999998E-5</c:v>
                </c:pt>
                <c:pt idx="9591">
                  <c:v>4.307099E-3</c:v>
                </c:pt>
                <c:pt idx="9592">
                  <c:v>-1.226418E-3</c:v>
                </c:pt>
                <c:pt idx="9593">
                  <c:v>-1.897779E-3</c:v>
                </c:pt>
                <c:pt idx="9594">
                  <c:v>-2.4501190000000002E-3</c:v>
                </c:pt>
                <c:pt idx="9595">
                  <c:v>-3.9516559999999996E-3</c:v>
                </c:pt>
                <c:pt idx="9596">
                  <c:v>-3.2746799999999999E-3</c:v>
                </c:pt>
                <c:pt idx="9597">
                  <c:v>1.127812E-3</c:v>
                </c:pt>
                <c:pt idx="9598">
                  <c:v>-6.5897630000000002E-3</c:v>
                </c:pt>
                <c:pt idx="9599">
                  <c:v>-2.7218199999999999E-4</c:v>
                </c:pt>
                <c:pt idx="9600">
                  <c:v>-2.4053740000000001E-3</c:v>
                </c:pt>
                <c:pt idx="9601">
                  <c:v>-6.0458459999999997E-3</c:v>
                </c:pt>
                <c:pt idx="9602">
                  <c:v>-2.51476E-3</c:v>
                </c:pt>
                <c:pt idx="9603">
                  <c:v>-6.2616349999999998E-3</c:v>
                </c:pt>
                <c:pt idx="9604">
                  <c:v>-2.8562510000000002E-3</c:v>
                </c:pt>
                <c:pt idx="9605">
                  <c:v>-1.7281569999999999E-3</c:v>
                </c:pt>
                <c:pt idx="9606">
                  <c:v>-2.2477389999999999E-3</c:v>
                </c:pt>
                <c:pt idx="9607">
                  <c:v>-1.490239E-3</c:v>
                </c:pt>
                <c:pt idx="9608">
                  <c:v>-7.0300899999999999E-4</c:v>
                </c:pt>
                <c:pt idx="9609">
                  <c:v>-4.4345349999999999E-3</c:v>
                </c:pt>
                <c:pt idx="9610">
                  <c:v>-2.7474219999999998E-3</c:v>
                </c:pt>
                <c:pt idx="9611">
                  <c:v>-2.0289259999999999E-3</c:v>
                </c:pt>
                <c:pt idx="9612">
                  <c:v>-4.3866230000000001E-3</c:v>
                </c:pt>
                <c:pt idx="9613">
                  <c:v>-5.1742929999999999E-3</c:v>
                </c:pt>
                <c:pt idx="9614">
                  <c:v>-5.5117150000000004E-3</c:v>
                </c:pt>
                <c:pt idx="9615">
                  <c:v>-7.9243160000000007E-3</c:v>
                </c:pt>
                <c:pt idx="9616">
                  <c:v>-3.5852269999999999E-3</c:v>
                </c:pt>
                <c:pt idx="9617">
                  <c:v>-1.5565760000000001E-3</c:v>
                </c:pt>
                <c:pt idx="9618">
                  <c:v>-6.1103160000000002E-3</c:v>
                </c:pt>
                <c:pt idx="9619">
                  <c:v>2.7640400000000001E-4</c:v>
                </c:pt>
                <c:pt idx="9620">
                  <c:v>-6.4920200000000003E-3</c:v>
                </c:pt>
                <c:pt idx="9621">
                  <c:v>-2.1150169999999999E-3</c:v>
                </c:pt>
                <c:pt idx="9622">
                  <c:v>-8.4645250000000005E-3</c:v>
                </c:pt>
                <c:pt idx="9623">
                  <c:v>-5.907168E-3</c:v>
                </c:pt>
                <c:pt idx="9624">
                  <c:v>-9.1508979999999993E-3</c:v>
                </c:pt>
                <c:pt idx="9625">
                  <c:v>-3.9108830000000004E-3</c:v>
                </c:pt>
                <c:pt idx="9626">
                  <c:v>5.8959300000000002E-4</c:v>
                </c:pt>
                <c:pt idx="9627">
                  <c:v>-8.5915829999999999E-3</c:v>
                </c:pt>
                <c:pt idx="9628">
                  <c:v>-3.9470299999999998E-3</c:v>
                </c:pt>
                <c:pt idx="9629">
                  <c:v>-9.2455669999999997E-3</c:v>
                </c:pt>
                <c:pt idx="9630">
                  <c:v>-3.281951E-3</c:v>
                </c:pt>
                <c:pt idx="9631">
                  <c:v>-7.6178160000000003E-3</c:v>
                </c:pt>
                <c:pt idx="9632">
                  <c:v>-3.3314590000000002E-3</c:v>
                </c:pt>
                <c:pt idx="9633">
                  <c:v>-5.9464829999999998E-3</c:v>
                </c:pt>
                <c:pt idx="9634">
                  <c:v>-1.0574523000000001E-2</c:v>
                </c:pt>
                <c:pt idx="9635">
                  <c:v>-1.2650199999999999E-3</c:v>
                </c:pt>
                <c:pt idx="9636">
                  <c:v>-2.421098E-3</c:v>
                </c:pt>
                <c:pt idx="9637">
                  <c:v>-5.6446270000000002E-3</c:v>
                </c:pt>
                <c:pt idx="9638">
                  <c:v>-6.7210769999999998E-3</c:v>
                </c:pt>
                <c:pt idx="9639">
                  <c:v>-5.4476990000000003E-3</c:v>
                </c:pt>
                <c:pt idx="9640">
                  <c:v>-2.4889270000000002E-3</c:v>
                </c:pt>
                <c:pt idx="9641">
                  <c:v>5.1095700000000003E-4</c:v>
                </c:pt>
                <c:pt idx="9642">
                  <c:v>-3.1367750000000001E-3</c:v>
                </c:pt>
                <c:pt idx="9643">
                  <c:v>-8.7647030000000004E-3</c:v>
                </c:pt>
                <c:pt idx="9644">
                  <c:v>-1.1080586999999999E-2</c:v>
                </c:pt>
                <c:pt idx="9645">
                  <c:v>-4.6218750000000001E-3</c:v>
                </c:pt>
                <c:pt idx="9646">
                  <c:v>-5.9076500000000004E-3</c:v>
                </c:pt>
                <c:pt idx="9647">
                  <c:v>-2.421716E-3</c:v>
                </c:pt>
                <c:pt idx="9648">
                  <c:v>-9.1664380000000007E-3</c:v>
                </c:pt>
                <c:pt idx="9649">
                  <c:v>-8.8038590000000007E-3</c:v>
                </c:pt>
                <c:pt idx="9650">
                  <c:v>-7.5492449999999996E-3</c:v>
                </c:pt>
                <c:pt idx="9651">
                  <c:v>-7.4642670000000001E-3</c:v>
                </c:pt>
                <c:pt idx="9652">
                  <c:v>-4.0969659999999996E-3</c:v>
                </c:pt>
                <c:pt idx="9653">
                  <c:v>-9.8464639999999992E-3</c:v>
                </c:pt>
                <c:pt idx="9654">
                  <c:v>-8.9106299999999992E-3</c:v>
                </c:pt>
                <c:pt idx="9655">
                  <c:v>-9.5204450000000006E-3</c:v>
                </c:pt>
                <c:pt idx="9656">
                  <c:v>-1.3841423E-2</c:v>
                </c:pt>
                <c:pt idx="9657">
                  <c:v>-1.5833977999999999E-2</c:v>
                </c:pt>
                <c:pt idx="9658">
                  <c:v>-9.6365340000000004E-3</c:v>
                </c:pt>
                <c:pt idx="9659">
                  <c:v>-1.091023E-2</c:v>
                </c:pt>
                <c:pt idx="9660">
                  <c:v>-1.2516383000000001E-2</c:v>
                </c:pt>
                <c:pt idx="9661">
                  <c:v>-5.7608370000000004E-3</c:v>
                </c:pt>
                <c:pt idx="9662">
                  <c:v>-1.968118E-2</c:v>
                </c:pt>
                <c:pt idx="9663">
                  <c:v>-1.6561359000000001E-2</c:v>
                </c:pt>
                <c:pt idx="9664">
                  <c:v>-1.9668735999999999E-2</c:v>
                </c:pt>
                <c:pt idx="9665">
                  <c:v>-1.2787227E-2</c:v>
                </c:pt>
                <c:pt idx="9666">
                  <c:v>-1.8607031999999999E-2</c:v>
                </c:pt>
                <c:pt idx="9667">
                  <c:v>-2.0343557000000002E-2</c:v>
                </c:pt>
                <c:pt idx="9668">
                  <c:v>-1.4315491E-2</c:v>
                </c:pt>
                <c:pt idx="9669">
                  <c:v>-2.2171817999999999E-2</c:v>
                </c:pt>
                <c:pt idx="9670">
                  <c:v>-1.686547E-2</c:v>
                </c:pt>
                <c:pt idx="9671">
                  <c:v>-1.507437E-2</c:v>
                </c:pt>
                <c:pt idx="9672">
                  <c:v>-2.3841497E-2</c:v>
                </c:pt>
                <c:pt idx="9673">
                  <c:v>-2.2476505000000001E-2</c:v>
                </c:pt>
                <c:pt idx="9674">
                  <c:v>-2.0723879000000001E-2</c:v>
                </c:pt>
                <c:pt idx="9675">
                  <c:v>-2.5601022000000001E-2</c:v>
                </c:pt>
                <c:pt idx="9676">
                  <c:v>-1.8156154000000001E-2</c:v>
                </c:pt>
                <c:pt idx="9677">
                  <c:v>-2.2044614000000001E-2</c:v>
                </c:pt>
                <c:pt idx="9678">
                  <c:v>-3.4026439999999998E-2</c:v>
                </c:pt>
                <c:pt idx="9679">
                  <c:v>-1.9350487999999999E-2</c:v>
                </c:pt>
                <c:pt idx="9680">
                  <c:v>-2.4406233999999999E-2</c:v>
                </c:pt>
                <c:pt idx="9681">
                  <c:v>-3.3788710999999999E-2</c:v>
                </c:pt>
                <c:pt idx="9682">
                  <c:v>-2.4394143E-2</c:v>
                </c:pt>
                <c:pt idx="9683">
                  <c:v>-2.6518032E-2</c:v>
                </c:pt>
                <c:pt idx="9684">
                  <c:v>-2.4548091000000001E-2</c:v>
                </c:pt>
                <c:pt idx="9685">
                  <c:v>-2.9039382999999998E-2</c:v>
                </c:pt>
                <c:pt idx="9686">
                  <c:v>-3.2136638000000002E-2</c:v>
                </c:pt>
                <c:pt idx="9687">
                  <c:v>-2.9886387E-2</c:v>
                </c:pt>
                <c:pt idx="9688">
                  <c:v>-3.6367192999999999E-2</c:v>
                </c:pt>
                <c:pt idx="9689">
                  <c:v>-3.4795709000000001E-2</c:v>
                </c:pt>
                <c:pt idx="9690">
                  <c:v>-3.8282320000000002E-2</c:v>
                </c:pt>
                <c:pt idx="9691">
                  <c:v>-4.2251470999999999E-2</c:v>
                </c:pt>
                <c:pt idx="9692">
                  <c:v>-3.8523043999999999E-2</c:v>
                </c:pt>
                <c:pt idx="9693">
                  <c:v>-4.0447492000000002E-2</c:v>
                </c:pt>
                <c:pt idx="9694">
                  <c:v>-3.9831235999999999E-2</c:v>
                </c:pt>
                <c:pt idx="9695">
                  <c:v>-3.6913913E-2</c:v>
                </c:pt>
                <c:pt idx="9696">
                  <c:v>-3.5245445E-2</c:v>
                </c:pt>
                <c:pt idx="9697">
                  <c:v>-4.1034870000000001E-2</c:v>
                </c:pt>
                <c:pt idx="9698">
                  <c:v>-3.8839358999999997E-2</c:v>
                </c:pt>
                <c:pt idx="9699">
                  <c:v>-3.8442324999999999E-2</c:v>
                </c:pt>
                <c:pt idx="9700">
                  <c:v>-4.1752901000000002E-2</c:v>
                </c:pt>
                <c:pt idx="9701">
                  <c:v>-4.3563488999999997E-2</c:v>
                </c:pt>
                <c:pt idx="9702">
                  <c:v>-3.8014526999999999E-2</c:v>
                </c:pt>
                <c:pt idx="9703">
                  <c:v>-3.7080094000000001E-2</c:v>
                </c:pt>
                <c:pt idx="9704">
                  <c:v>-4.4304453000000001E-2</c:v>
                </c:pt>
                <c:pt idx="9705">
                  <c:v>-4.0639359999999999E-2</c:v>
                </c:pt>
                <c:pt idx="9706">
                  <c:v>-4.7462380999999998E-2</c:v>
                </c:pt>
                <c:pt idx="9707">
                  <c:v>-5.0565447999999999E-2</c:v>
                </c:pt>
                <c:pt idx="9708">
                  <c:v>-4.0770071999999997E-2</c:v>
                </c:pt>
                <c:pt idx="9709">
                  <c:v>-3.6716744000000003E-2</c:v>
                </c:pt>
                <c:pt idx="9710">
                  <c:v>-4.6943814E-2</c:v>
                </c:pt>
                <c:pt idx="9711">
                  <c:v>-4.7978986000000001E-2</c:v>
                </c:pt>
                <c:pt idx="9712">
                  <c:v>-4.2955998000000002E-2</c:v>
                </c:pt>
                <c:pt idx="9713">
                  <c:v>-4.3947755999999998E-2</c:v>
                </c:pt>
                <c:pt idx="9714">
                  <c:v>-4.8809356999999998E-2</c:v>
                </c:pt>
                <c:pt idx="9715">
                  <c:v>-4.8770841000000002E-2</c:v>
                </c:pt>
                <c:pt idx="9716">
                  <c:v>-4.4984090999999997E-2</c:v>
                </c:pt>
                <c:pt idx="9717">
                  <c:v>-4.2465661000000002E-2</c:v>
                </c:pt>
                <c:pt idx="9718">
                  <c:v>-5.2775290000000002E-2</c:v>
                </c:pt>
                <c:pt idx="9719">
                  <c:v>-4.815146E-2</c:v>
                </c:pt>
                <c:pt idx="9720">
                  <c:v>-4.6480328000000001E-2</c:v>
                </c:pt>
                <c:pt idx="9721">
                  <c:v>-4.7783315E-2</c:v>
                </c:pt>
                <c:pt idx="9722">
                  <c:v>-5.3623095000000003E-2</c:v>
                </c:pt>
                <c:pt idx="9723">
                  <c:v>-5.1814087000000002E-2</c:v>
                </c:pt>
                <c:pt idx="9724">
                  <c:v>-4.9067035000000002E-2</c:v>
                </c:pt>
                <c:pt idx="9725">
                  <c:v>-4.9173750000000002E-2</c:v>
                </c:pt>
                <c:pt idx="9726">
                  <c:v>-5.0192411999999999E-2</c:v>
                </c:pt>
                <c:pt idx="9727">
                  <c:v>-4.8224482999999999E-2</c:v>
                </c:pt>
                <c:pt idx="9728">
                  <c:v>-4.9430626999999998E-2</c:v>
                </c:pt>
                <c:pt idx="9729">
                  <c:v>-5.6236333999999999E-2</c:v>
                </c:pt>
                <c:pt idx="9730">
                  <c:v>-5.0666068000000002E-2</c:v>
                </c:pt>
                <c:pt idx="9731">
                  <c:v>-5.4193642E-2</c:v>
                </c:pt>
                <c:pt idx="9732">
                  <c:v>-5.6451469999999997E-2</c:v>
                </c:pt>
                <c:pt idx="9733">
                  <c:v>-4.2278050999999997E-2</c:v>
                </c:pt>
                <c:pt idx="9734">
                  <c:v>-4.7883742E-2</c:v>
                </c:pt>
                <c:pt idx="9735">
                  <c:v>-5.1308068999999998E-2</c:v>
                </c:pt>
                <c:pt idx="9736">
                  <c:v>-5.1207664999999999E-2</c:v>
                </c:pt>
                <c:pt idx="9737">
                  <c:v>-4.5934163E-2</c:v>
                </c:pt>
                <c:pt idx="9738">
                  <c:v>-4.9994953000000002E-2</c:v>
                </c:pt>
                <c:pt idx="9739">
                  <c:v>-5.1402915E-2</c:v>
                </c:pt>
                <c:pt idx="9740">
                  <c:v>-5.1659111000000001E-2</c:v>
                </c:pt>
                <c:pt idx="9741">
                  <c:v>-4.8156716000000002E-2</c:v>
                </c:pt>
                <c:pt idx="9742">
                  <c:v>-5.2307515999999998E-2</c:v>
                </c:pt>
                <c:pt idx="9743">
                  <c:v>-5.1161364000000001E-2</c:v>
                </c:pt>
                <c:pt idx="9744">
                  <c:v>-5.5212564999999998E-2</c:v>
                </c:pt>
                <c:pt idx="9745">
                  <c:v>-5.5546388000000002E-2</c:v>
                </c:pt>
                <c:pt idx="9746">
                  <c:v>-5.1718891000000003E-2</c:v>
                </c:pt>
                <c:pt idx="9747">
                  <c:v>-5.2059095E-2</c:v>
                </c:pt>
                <c:pt idx="9748">
                  <c:v>-5.3348865000000002E-2</c:v>
                </c:pt>
                <c:pt idx="9749">
                  <c:v>-5.1588658000000003E-2</c:v>
                </c:pt>
                <c:pt idx="9750">
                  <c:v>-5.1667220999999999E-2</c:v>
                </c:pt>
                <c:pt idx="9751">
                  <c:v>-5.3732428999999998E-2</c:v>
                </c:pt>
                <c:pt idx="9752">
                  <c:v>-5.6111965E-2</c:v>
                </c:pt>
                <c:pt idx="9753">
                  <c:v>-4.7572900000000001E-2</c:v>
                </c:pt>
                <c:pt idx="9754">
                  <c:v>-5.0505306999999999E-2</c:v>
                </c:pt>
                <c:pt idx="9755">
                  <c:v>-5.1696733000000002E-2</c:v>
                </c:pt>
                <c:pt idx="9756">
                  <c:v>-4.4660129E-2</c:v>
                </c:pt>
                <c:pt idx="9757">
                  <c:v>-4.7585860000000001E-2</c:v>
                </c:pt>
                <c:pt idx="9758">
                  <c:v>-5.0859413999999999E-2</c:v>
                </c:pt>
                <c:pt idx="9759">
                  <c:v>-5.2096787999999998E-2</c:v>
                </c:pt>
                <c:pt idx="9760">
                  <c:v>-5.4616670999999999E-2</c:v>
                </c:pt>
                <c:pt idx="9761">
                  <c:v>-4.9475855999999999E-2</c:v>
                </c:pt>
                <c:pt idx="9762">
                  <c:v>-5.1436476000000002E-2</c:v>
                </c:pt>
                <c:pt idx="9763">
                  <c:v>-5.6184038999999998E-2</c:v>
                </c:pt>
                <c:pt idx="9764">
                  <c:v>-5.0475288E-2</c:v>
                </c:pt>
                <c:pt idx="9765">
                  <c:v>-5.7617626999999998E-2</c:v>
                </c:pt>
                <c:pt idx="9766">
                  <c:v>-5.8053850999999997E-2</c:v>
                </c:pt>
                <c:pt idx="9767">
                  <c:v>-5.7261046000000003E-2</c:v>
                </c:pt>
                <c:pt idx="9768">
                  <c:v>-6.3958630000000002E-2</c:v>
                </c:pt>
                <c:pt idx="9769">
                  <c:v>-6.0891420000000002E-2</c:v>
                </c:pt>
                <c:pt idx="9770">
                  <c:v>-5.5465492999999998E-2</c:v>
                </c:pt>
                <c:pt idx="9771">
                  <c:v>-6.1236829E-2</c:v>
                </c:pt>
                <c:pt idx="9772">
                  <c:v>-6.4415045000000004E-2</c:v>
                </c:pt>
                <c:pt idx="9773">
                  <c:v>-6.497182E-2</c:v>
                </c:pt>
                <c:pt idx="9774">
                  <c:v>-6.0991719E-2</c:v>
                </c:pt>
                <c:pt idx="9775">
                  <c:v>-6.1927653999999999E-2</c:v>
                </c:pt>
                <c:pt idx="9776">
                  <c:v>-6.5924257E-2</c:v>
                </c:pt>
                <c:pt idx="9777">
                  <c:v>-6.4119771000000006E-2</c:v>
                </c:pt>
                <c:pt idx="9778">
                  <c:v>-6.5448426000000004E-2</c:v>
                </c:pt>
                <c:pt idx="9779">
                  <c:v>-6.3266746999999998E-2</c:v>
                </c:pt>
                <c:pt idx="9780">
                  <c:v>-6.7317151000000006E-2</c:v>
                </c:pt>
                <c:pt idx="9781">
                  <c:v>-6.4987673999999995E-2</c:v>
                </c:pt>
                <c:pt idx="9782">
                  <c:v>-6.6774920000000001E-2</c:v>
                </c:pt>
                <c:pt idx="9783">
                  <c:v>-6.8258472000000001E-2</c:v>
                </c:pt>
                <c:pt idx="9784">
                  <c:v>-6.9921352000000006E-2</c:v>
                </c:pt>
                <c:pt idx="9785">
                  <c:v>-6.4270205999999996E-2</c:v>
                </c:pt>
                <c:pt idx="9786">
                  <c:v>-6.5887540999999994E-2</c:v>
                </c:pt>
                <c:pt idx="9787">
                  <c:v>-7.1307123E-2</c:v>
                </c:pt>
                <c:pt idx="9788">
                  <c:v>-6.2824950000000004E-2</c:v>
                </c:pt>
                <c:pt idx="9789">
                  <c:v>-6.3984096000000004E-2</c:v>
                </c:pt>
                <c:pt idx="9790">
                  <c:v>-6.7118905000000006E-2</c:v>
                </c:pt>
                <c:pt idx="9791">
                  <c:v>-6.9247134000000002E-2</c:v>
                </c:pt>
                <c:pt idx="9792">
                  <c:v>-6.3794844000000003E-2</c:v>
                </c:pt>
                <c:pt idx="9793">
                  <c:v>-6.5100402000000002E-2</c:v>
                </c:pt>
                <c:pt idx="9794">
                  <c:v>-7.0944703999999997E-2</c:v>
                </c:pt>
                <c:pt idx="9795">
                  <c:v>-6.5344951999999998E-2</c:v>
                </c:pt>
                <c:pt idx="9796">
                  <c:v>-6.6395298000000005E-2</c:v>
                </c:pt>
                <c:pt idx="9797">
                  <c:v>-7.0852801000000007E-2</c:v>
                </c:pt>
                <c:pt idx="9798">
                  <c:v>-6.6725171999999999E-2</c:v>
                </c:pt>
                <c:pt idx="9799">
                  <c:v>-6.9593057E-2</c:v>
                </c:pt>
                <c:pt idx="9800">
                  <c:v>-6.6719240999999999E-2</c:v>
                </c:pt>
                <c:pt idx="9801">
                  <c:v>-6.7909934000000005E-2</c:v>
                </c:pt>
                <c:pt idx="9802">
                  <c:v>-7.1100935000000004E-2</c:v>
                </c:pt>
                <c:pt idx="9803">
                  <c:v>-6.6749625000000007E-2</c:v>
                </c:pt>
                <c:pt idx="9804">
                  <c:v>-6.9999479000000003E-2</c:v>
                </c:pt>
                <c:pt idx="9805">
                  <c:v>-6.7014120999999996E-2</c:v>
                </c:pt>
                <c:pt idx="9806">
                  <c:v>-7.1087696000000006E-2</c:v>
                </c:pt>
                <c:pt idx="9807">
                  <c:v>-6.8733408999999995E-2</c:v>
                </c:pt>
                <c:pt idx="9808">
                  <c:v>-6.8870298999999996E-2</c:v>
                </c:pt>
                <c:pt idx="9809">
                  <c:v>-6.9341339000000002E-2</c:v>
                </c:pt>
                <c:pt idx="9810">
                  <c:v>-7.2104365000000004E-2</c:v>
                </c:pt>
                <c:pt idx="9811">
                  <c:v>-6.9678999000000005E-2</c:v>
                </c:pt>
                <c:pt idx="9812">
                  <c:v>-7.1039878000000001E-2</c:v>
                </c:pt>
                <c:pt idx="9813">
                  <c:v>-7.3042989000000003E-2</c:v>
                </c:pt>
                <c:pt idx="9814">
                  <c:v>-6.8640514999999999E-2</c:v>
                </c:pt>
                <c:pt idx="9815">
                  <c:v>-7.0863283999999999E-2</c:v>
                </c:pt>
                <c:pt idx="9816">
                  <c:v>-7.3630840000000003E-2</c:v>
                </c:pt>
                <c:pt idx="9817">
                  <c:v>-6.7938097000000003E-2</c:v>
                </c:pt>
                <c:pt idx="9818">
                  <c:v>-7.2217263000000004E-2</c:v>
                </c:pt>
                <c:pt idx="9819">
                  <c:v>-7.1105972000000003E-2</c:v>
                </c:pt>
                <c:pt idx="9820">
                  <c:v>-6.5131173000000001E-2</c:v>
                </c:pt>
                <c:pt idx="9821">
                  <c:v>-7.2753086999999994E-2</c:v>
                </c:pt>
                <c:pt idx="9822">
                  <c:v>-7.3827407999999997E-2</c:v>
                </c:pt>
                <c:pt idx="9823">
                  <c:v>-7.5435497000000004E-2</c:v>
                </c:pt>
                <c:pt idx="9824">
                  <c:v>-7.0737146000000001E-2</c:v>
                </c:pt>
                <c:pt idx="9825">
                  <c:v>-7.6745778000000001E-2</c:v>
                </c:pt>
                <c:pt idx="9826">
                  <c:v>-7.6201959999999999E-2</c:v>
                </c:pt>
                <c:pt idx="9827">
                  <c:v>-7.4309609999999998E-2</c:v>
                </c:pt>
                <c:pt idx="9828">
                  <c:v>-6.8887143999999997E-2</c:v>
                </c:pt>
                <c:pt idx="9829">
                  <c:v>-7.6203338999999995E-2</c:v>
                </c:pt>
                <c:pt idx="9830">
                  <c:v>-7.4173473000000004E-2</c:v>
                </c:pt>
                <c:pt idx="9831">
                  <c:v>-7.6348729000000004E-2</c:v>
                </c:pt>
                <c:pt idx="9832">
                  <c:v>-7.1983270000000002E-2</c:v>
                </c:pt>
                <c:pt idx="9833">
                  <c:v>-7.0829413999999993E-2</c:v>
                </c:pt>
                <c:pt idx="9834">
                  <c:v>-7.6767198999999994E-2</c:v>
                </c:pt>
                <c:pt idx="9835">
                  <c:v>-7.2746961999999998E-2</c:v>
                </c:pt>
                <c:pt idx="9836">
                  <c:v>-7.5668714999999998E-2</c:v>
                </c:pt>
                <c:pt idx="9837">
                  <c:v>-7.9475461999999997E-2</c:v>
                </c:pt>
                <c:pt idx="9838">
                  <c:v>-7.5986728000000003E-2</c:v>
                </c:pt>
                <c:pt idx="9839">
                  <c:v>-7.4420399999999998E-2</c:v>
                </c:pt>
                <c:pt idx="9840">
                  <c:v>-7.4568204999999999E-2</c:v>
                </c:pt>
                <c:pt idx="9841">
                  <c:v>-7.4586480999999996E-2</c:v>
                </c:pt>
                <c:pt idx="9842">
                  <c:v>-7.7147909000000001E-2</c:v>
                </c:pt>
                <c:pt idx="9843">
                  <c:v>-7.6104291000000004E-2</c:v>
                </c:pt>
                <c:pt idx="9844">
                  <c:v>-7.3721297000000005E-2</c:v>
                </c:pt>
                <c:pt idx="9845">
                  <c:v>-7.8801102999999997E-2</c:v>
                </c:pt>
                <c:pt idx="9846">
                  <c:v>-7.3253207000000001E-2</c:v>
                </c:pt>
                <c:pt idx="9847">
                  <c:v>-7.0547140999999994E-2</c:v>
                </c:pt>
                <c:pt idx="9848">
                  <c:v>-7.1699493000000003E-2</c:v>
                </c:pt>
                <c:pt idx="9849">
                  <c:v>-7.9179935000000007E-2</c:v>
                </c:pt>
                <c:pt idx="9850">
                  <c:v>-7.7152200000000004E-2</c:v>
                </c:pt>
                <c:pt idx="9851">
                  <c:v>-7.6730400000000004E-2</c:v>
                </c:pt>
                <c:pt idx="9852">
                  <c:v>-7.8328826000000004E-2</c:v>
                </c:pt>
                <c:pt idx="9853">
                  <c:v>-7.6501340000000001E-2</c:v>
                </c:pt>
                <c:pt idx="9854">
                  <c:v>-7.6747156999999996E-2</c:v>
                </c:pt>
                <c:pt idx="9855">
                  <c:v>-7.3481001000000004E-2</c:v>
                </c:pt>
                <c:pt idx="9856">
                  <c:v>-7.6373994000000001E-2</c:v>
                </c:pt>
                <c:pt idx="9857">
                  <c:v>-7.4857517999999998E-2</c:v>
                </c:pt>
                <c:pt idx="9858">
                  <c:v>-7.8469030999999995E-2</c:v>
                </c:pt>
                <c:pt idx="9859">
                  <c:v>-7.8047529000000004E-2</c:v>
                </c:pt>
                <c:pt idx="9860">
                  <c:v>-7.4002183999999999E-2</c:v>
                </c:pt>
                <c:pt idx="9861">
                  <c:v>-7.5833640999999993E-2</c:v>
                </c:pt>
                <c:pt idx="9862">
                  <c:v>-7.6204888999999998E-2</c:v>
                </c:pt>
                <c:pt idx="9863">
                  <c:v>-7.6504610000000001E-2</c:v>
                </c:pt>
                <c:pt idx="9864">
                  <c:v>-7.8547253999999997E-2</c:v>
                </c:pt>
                <c:pt idx="9865">
                  <c:v>-7.5905763000000001E-2</c:v>
                </c:pt>
                <c:pt idx="9866">
                  <c:v>-8.015883E-2</c:v>
                </c:pt>
                <c:pt idx="9867">
                  <c:v>-7.7102198999999996E-2</c:v>
                </c:pt>
                <c:pt idx="9868">
                  <c:v>-8.2442105000000002E-2</c:v>
                </c:pt>
                <c:pt idx="9869">
                  <c:v>-7.6655999000000002E-2</c:v>
                </c:pt>
                <c:pt idx="9870">
                  <c:v>-7.7550821000000006E-2</c:v>
                </c:pt>
                <c:pt idx="9871">
                  <c:v>-7.6867408999999998E-2</c:v>
                </c:pt>
                <c:pt idx="9872">
                  <c:v>-8.4094956999999998E-2</c:v>
                </c:pt>
                <c:pt idx="9873">
                  <c:v>-8.4453419000000002E-2</c:v>
                </c:pt>
                <c:pt idx="9874">
                  <c:v>-7.6122254E-2</c:v>
                </c:pt>
                <c:pt idx="9875">
                  <c:v>-8.2356668999999993E-2</c:v>
                </c:pt>
                <c:pt idx="9876">
                  <c:v>-7.9332910000000006E-2</c:v>
                </c:pt>
                <c:pt idx="9877">
                  <c:v>-7.8544579000000003E-2</c:v>
                </c:pt>
                <c:pt idx="9878">
                  <c:v>-7.8111544000000005E-2</c:v>
                </c:pt>
                <c:pt idx="9879">
                  <c:v>-7.6246886999999999E-2</c:v>
                </c:pt>
                <c:pt idx="9880">
                  <c:v>-8.2731686999999998E-2</c:v>
                </c:pt>
                <c:pt idx="9881">
                  <c:v>-8.0144233999999995E-2</c:v>
                </c:pt>
                <c:pt idx="9882">
                  <c:v>-8.3613798000000003E-2</c:v>
                </c:pt>
                <c:pt idx="9883">
                  <c:v>-7.5953676999999997E-2</c:v>
                </c:pt>
                <c:pt idx="9884">
                  <c:v>-7.5295611999999998E-2</c:v>
                </c:pt>
                <c:pt idx="9885">
                  <c:v>-7.8256725999999999E-2</c:v>
                </c:pt>
                <c:pt idx="9886">
                  <c:v>-8.1552655000000002E-2</c:v>
                </c:pt>
                <c:pt idx="9887">
                  <c:v>-7.9709314000000003E-2</c:v>
                </c:pt>
                <c:pt idx="9888">
                  <c:v>-7.5985684999999997E-2</c:v>
                </c:pt>
                <c:pt idx="9889">
                  <c:v>-8.0079346999999995E-2</c:v>
                </c:pt>
                <c:pt idx="9890">
                  <c:v>-8.0107844999999997E-2</c:v>
                </c:pt>
                <c:pt idx="9891">
                  <c:v>-7.8839295000000004E-2</c:v>
                </c:pt>
                <c:pt idx="9892">
                  <c:v>-7.9160205999999997E-2</c:v>
                </c:pt>
                <c:pt idx="9893">
                  <c:v>-8.3054684000000004E-2</c:v>
                </c:pt>
                <c:pt idx="9894">
                  <c:v>-8.2349740000000005E-2</c:v>
                </c:pt>
                <c:pt idx="9895">
                  <c:v>-8.0650598000000004E-2</c:v>
                </c:pt>
                <c:pt idx="9896">
                  <c:v>-8.1771522999999999E-2</c:v>
                </c:pt>
                <c:pt idx="9897">
                  <c:v>-8.0584063999999997E-2</c:v>
                </c:pt>
                <c:pt idx="9898">
                  <c:v>-8.2656004000000005E-2</c:v>
                </c:pt>
                <c:pt idx="9899">
                  <c:v>-8.0880061000000003E-2</c:v>
                </c:pt>
                <c:pt idx="9900">
                  <c:v>-8.6144067000000005E-2</c:v>
                </c:pt>
                <c:pt idx="9901">
                  <c:v>-8.0008290999999995E-2</c:v>
                </c:pt>
                <c:pt idx="9902">
                  <c:v>-8.1570767000000002E-2</c:v>
                </c:pt>
                <c:pt idx="9903">
                  <c:v>-7.8102484E-2</c:v>
                </c:pt>
                <c:pt idx="9904">
                  <c:v>-8.3103633999999996E-2</c:v>
                </c:pt>
                <c:pt idx="9905">
                  <c:v>-8.9247568999999999E-2</c:v>
                </c:pt>
                <c:pt idx="9906">
                  <c:v>-7.7381589000000001E-2</c:v>
                </c:pt>
                <c:pt idx="9907">
                  <c:v>-7.6821214999999998E-2</c:v>
                </c:pt>
                <c:pt idx="9908">
                  <c:v>-8.3422921999999997E-2</c:v>
                </c:pt>
                <c:pt idx="9909">
                  <c:v>-7.9461566999999997E-2</c:v>
                </c:pt>
                <c:pt idx="9910">
                  <c:v>-8.8508590999999998E-2</c:v>
                </c:pt>
                <c:pt idx="9911">
                  <c:v>-8.3416559000000001E-2</c:v>
                </c:pt>
                <c:pt idx="9912">
                  <c:v>-7.6786883E-2</c:v>
                </c:pt>
                <c:pt idx="9913">
                  <c:v>-7.9249650000000005E-2</c:v>
                </c:pt>
                <c:pt idx="9914">
                  <c:v>-7.9649924999999996E-2</c:v>
                </c:pt>
                <c:pt idx="9915">
                  <c:v>-8.2585259999999994E-2</c:v>
                </c:pt>
                <c:pt idx="9916">
                  <c:v>-7.6969989000000003E-2</c:v>
                </c:pt>
                <c:pt idx="9917">
                  <c:v>-8.1007533000000007E-2</c:v>
                </c:pt>
                <c:pt idx="9918">
                  <c:v>-8.4671773000000006E-2</c:v>
                </c:pt>
                <c:pt idx="9919">
                  <c:v>-8.1689208999999999E-2</c:v>
                </c:pt>
                <c:pt idx="9920">
                  <c:v>-7.3396131000000003E-2</c:v>
                </c:pt>
                <c:pt idx="9921">
                  <c:v>-7.9424307E-2</c:v>
                </c:pt>
                <c:pt idx="9922">
                  <c:v>-8.4166861999999995E-2</c:v>
                </c:pt>
                <c:pt idx="9923">
                  <c:v>-8.2195303999999997E-2</c:v>
                </c:pt>
                <c:pt idx="9924">
                  <c:v>-8.2852839999999997E-2</c:v>
                </c:pt>
                <c:pt idx="9925">
                  <c:v>-8.2148261E-2</c:v>
                </c:pt>
                <c:pt idx="9926">
                  <c:v>-8.2189538000000006E-2</c:v>
                </c:pt>
                <c:pt idx="9927">
                  <c:v>-7.9061054000000006E-2</c:v>
                </c:pt>
                <c:pt idx="9928">
                  <c:v>-8.4659547000000002E-2</c:v>
                </c:pt>
                <c:pt idx="9929">
                  <c:v>-8.0009088000000006E-2</c:v>
                </c:pt>
                <c:pt idx="9930">
                  <c:v>-8.1942812000000004E-2</c:v>
                </c:pt>
                <c:pt idx="9931">
                  <c:v>-8.2171962000000001E-2</c:v>
                </c:pt>
                <c:pt idx="9932">
                  <c:v>-8.1525615999999995E-2</c:v>
                </c:pt>
                <c:pt idx="9933">
                  <c:v>-8.7652557000000006E-2</c:v>
                </c:pt>
                <c:pt idx="9934">
                  <c:v>-8.3082840000000005E-2</c:v>
                </c:pt>
                <c:pt idx="9935">
                  <c:v>-8.0622247999999994E-2</c:v>
                </c:pt>
                <c:pt idx="9936">
                  <c:v>-8.7068692000000003E-2</c:v>
                </c:pt>
                <c:pt idx="9937">
                  <c:v>-7.9442537999999993E-2</c:v>
                </c:pt>
                <c:pt idx="9938">
                  <c:v>-8.5686855000000006E-2</c:v>
                </c:pt>
                <c:pt idx="9939">
                  <c:v>-8.2824266999999993E-2</c:v>
                </c:pt>
                <c:pt idx="9940">
                  <c:v>-7.9040184999999999E-2</c:v>
                </c:pt>
                <c:pt idx="9941">
                  <c:v>-8.6738369999999995E-2</c:v>
                </c:pt>
                <c:pt idx="9942">
                  <c:v>-8.7432927999999993E-2</c:v>
                </c:pt>
                <c:pt idx="9943">
                  <c:v>-8.4587446999999996E-2</c:v>
                </c:pt>
                <c:pt idx="9944">
                  <c:v>-7.9570590999999996E-2</c:v>
                </c:pt>
                <c:pt idx="9945">
                  <c:v>-8.2924865E-2</c:v>
                </c:pt>
                <c:pt idx="9946">
                  <c:v>-8.7090849999999997E-2</c:v>
                </c:pt>
                <c:pt idx="9947">
                  <c:v>-8.3075888000000001E-2</c:v>
                </c:pt>
                <c:pt idx="9948">
                  <c:v>-8.0197274999999998E-2</c:v>
                </c:pt>
                <c:pt idx="9949">
                  <c:v>-8.1698946999999994E-2</c:v>
                </c:pt>
                <c:pt idx="9950">
                  <c:v>-8.3285391E-2</c:v>
                </c:pt>
                <c:pt idx="9951">
                  <c:v>-8.3732501000000001E-2</c:v>
                </c:pt>
                <c:pt idx="9952">
                  <c:v>-8.1957504E-2</c:v>
                </c:pt>
                <c:pt idx="9953">
                  <c:v>-8.4690831999999994E-2</c:v>
                </c:pt>
                <c:pt idx="9954">
                  <c:v>-7.9869441999999999E-2</c:v>
                </c:pt>
                <c:pt idx="9955">
                  <c:v>-8.1957146999999994E-2</c:v>
                </c:pt>
                <c:pt idx="9956">
                  <c:v>-8.03928E-2</c:v>
                </c:pt>
                <c:pt idx="9957">
                  <c:v>-8.4088712999999995E-2</c:v>
                </c:pt>
                <c:pt idx="9958">
                  <c:v>-7.9908884999999999E-2</c:v>
                </c:pt>
                <c:pt idx="9959">
                  <c:v>-8.1275232000000003E-2</c:v>
                </c:pt>
                <c:pt idx="9960">
                  <c:v>-8.7346970999999995E-2</c:v>
                </c:pt>
                <c:pt idx="9961">
                  <c:v>-8.1876255999999994E-2</c:v>
                </c:pt>
                <c:pt idx="9962">
                  <c:v>-8.3921827000000004E-2</c:v>
                </c:pt>
                <c:pt idx="9963">
                  <c:v>-7.9614988999999997E-2</c:v>
                </c:pt>
                <c:pt idx="9964">
                  <c:v>-8.2542606000000004E-2</c:v>
                </c:pt>
                <c:pt idx="9965">
                  <c:v>-8.2991152999999998E-2</c:v>
                </c:pt>
                <c:pt idx="9966">
                  <c:v>-8.1437729E-2</c:v>
                </c:pt>
                <c:pt idx="9967">
                  <c:v>-8.2265973000000006E-2</c:v>
                </c:pt>
                <c:pt idx="9968">
                  <c:v>-8.0419339000000006E-2</c:v>
                </c:pt>
                <c:pt idx="9969">
                  <c:v>-8.2158379000000004E-2</c:v>
                </c:pt>
                <c:pt idx="9970">
                  <c:v>-8.0193765E-2</c:v>
                </c:pt>
                <c:pt idx="9971">
                  <c:v>-8.0772786999999999E-2</c:v>
                </c:pt>
                <c:pt idx="9972">
                  <c:v>-8.4266059000000004E-2</c:v>
                </c:pt>
                <c:pt idx="9973">
                  <c:v>-8.0216832000000002E-2</c:v>
                </c:pt>
                <c:pt idx="9974">
                  <c:v>-7.9166747999999995E-2</c:v>
                </c:pt>
                <c:pt idx="9975">
                  <c:v>-8.3135716999999998E-2</c:v>
                </c:pt>
                <c:pt idx="9976">
                  <c:v>-8.1555396000000002E-2</c:v>
                </c:pt>
                <c:pt idx="9977">
                  <c:v>-8.3085305999999998E-2</c:v>
                </c:pt>
                <c:pt idx="9978">
                  <c:v>-8.2098603000000006E-2</c:v>
                </c:pt>
                <c:pt idx="9979">
                  <c:v>-8.1605725000000004E-2</c:v>
                </c:pt>
                <c:pt idx="9980">
                  <c:v>-8.6015924999999993E-2</c:v>
                </c:pt>
                <c:pt idx="9981">
                  <c:v>-7.9047835999999996E-2</c:v>
                </c:pt>
                <c:pt idx="9982">
                  <c:v>-8.2450024999999996E-2</c:v>
                </c:pt>
                <c:pt idx="9983">
                  <c:v>-8.1124715999999999E-2</c:v>
                </c:pt>
                <c:pt idx="9984">
                  <c:v>-7.9198979000000003E-2</c:v>
                </c:pt>
                <c:pt idx="9985">
                  <c:v>-7.7339328999999998E-2</c:v>
                </c:pt>
                <c:pt idx="9986">
                  <c:v>-8.4675803999999993E-2</c:v>
                </c:pt>
                <c:pt idx="9987">
                  <c:v>-8.1103659999999994E-2</c:v>
                </c:pt>
                <c:pt idx="9988">
                  <c:v>-8.0830149000000004E-2</c:v>
                </c:pt>
                <c:pt idx="9989">
                  <c:v>-7.9851723999999999E-2</c:v>
                </c:pt>
                <c:pt idx="9990">
                  <c:v>-7.8556090999999995E-2</c:v>
                </c:pt>
                <c:pt idx="9991">
                  <c:v>-7.8318276000000006E-2</c:v>
                </c:pt>
                <c:pt idx="9992">
                  <c:v>-8.0945745E-2</c:v>
                </c:pt>
                <c:pt idx="9993">
                  <c:v>-8.0551236999999998E-2</c:v>
                </c:pt>
                <c:pt idx="9994">
                  <c:v>-8.3102010000000004E-2</c:v>
                </c:pt>
                <c:pt idx="9995">
                  <c:v>-8.0202460000000003E-2</c:v>
                </c:pt>
                <c:pt idx="9996">
                  <c:v>-8.0497271999999995E-2</c:v>
                </c:pt>
                <c:pt idx="9997">
                  <c:v>-8.3051607E-2</c:v>
                </c:pt>
                <c:pt idx="9998">
                  <c:v>-8.3662270999999996E-2</c:v>
                </c:pt>
                <c:pt idx="9999">
                  <c:v>-8.2489251999999999E-2</c:v>
                </c:pt>
                <c:pt idx="10000">
                  <c:v>-8.4868520000000003E-2</c:v>
                </c:pt>
                <c:pt idx="10001">
                  <c:v>-8.6262233999999993E-2</c:v>
                </c:pt>
                <c:pt idx="10002">
                  <c:v>-7.9683691000000001E-2</c:v>
                </c:pt>
                <c:pt idx="10003">
                  <c:v>-8.2926824999999996E-2</c:v>
                </c:pt>
                <c:pt idx="10004">
                  <c:v>-8.8596694000000004E-2</c:v>
                </c:pt>
                <c:pt idx="10005">
                  <c:v>-8.0145568E-2</c:v>
                </c:pt>
                <c:pt idx="10006">
                  <c:v>-8.3190888000000004E-2</c:v>
                </c:pt>
                <c:pt idx="10007">
                  <c:v>-8.2806229999999995E-2</c:v>
                </c:pt>
                <c:pt idx="10008">
                  <c:v>-8.9644163999999998E-2</c:v>
                </c:pt>
                <c:pt idx="10009">
                  <c:v>-8.6781904000000007E-2</c:v>
                </c:pt>
                <c:pt idx="10010">
                  <c:v>-8.5156307000000001E-2</c:v>
                </c:pt>
                <c:pt idx="10011">
                  <c:v>-8.7036877999999998E-2</c:v>
                </c:pt>
                <c:pt idx="10012">
                  <c:v>-8.8223583999999994E-2</c:v>
                </c:pt>
                <c:pt idx="10013">
                  <c:v>-8.8978565999999995E-2</c:v>
                </c:pt>
                <c:pt idx="10014">
                  <c:v>-8.6300223999999995E-2</c:v>
                </c:pt>
                <c:pt idx="10015">
                  <c:v>-8.6254276000000005E-2</c:v>
                </c:pt>
                <c:pt idx="10016">
                  <c:v>-8.8695325000000005E-2</c:v>
                </c:pt>
                <c:pt idx="10017">
                  <c:v>-8.8561490000000007E-2</c:v>
                </c:pt>
                <c:pt idx="10018">
                  <c:v>-9.0568452999999993E-2</c:v>
                </c:pt>
                <c:pt idx="10019">
                  <c:v>-8.7354280000000006E-2</c:v>
                </c:pt>
                <c:pt idx="10020">
                  <c:v>-8.7492764000000001E-2</c:v>
                </c:pt>
                <c:pt idx="10021">
                  <c:v>-8.3143800000000004E-2</c:v>
                </c:pt>
                <c:pt idx="10022">
                  <c:v>-8.8227509999999995E-2</c:v>
                </c:pt>
                <c:pt idx="10023">
                  <c:v>-9.1094278000000001E-2</c:v>
                </c:pt>
                <c:pt idx="10024">
                  <c:v>-9.1840498000000007E-2</c:v>
                </c:pt>
                <c:pt idx="10025">
                  <c:v>-8.5059799000000005E-2</c:v>
                </c:pt>
                <c:pt idx="10026">
                  <c:v>-8.2905835999999997E-2</c:v>
                </c:pt>
                <c:pt idx="10027">
                  <c:v>-8.7213330000000006E-2</c:v>
                </c:pt>
                <c:pt idx="10028">
                  <c:v>-9.1061062999999998E-2</c:v>
                </c:pt>
                <c:pt idx="10029">
                  <c:v>-8.2072600999999995E-2</c:v>
                </c:pt>
                <c:pt idx="10030">
                  <c:v>-8.6687325999999995E-2</c:v>
                </c:pt>
                <c:pt idx="10031">
                  <c:v>-8.7870984999999999E-2</c:v>
                </c:pt>
                <c:pt idx="10032">
                  <c:v>-8.5354297999999995E-2</c:v>
                </c:pt>
                <c:pt idx="10033">
                  <c:v>-8.4830171999999995E-2</c:v>
                </c:pt>
                <c:pt idx="10034">
                  <c:v>-7.8822345000000002E-2</c:v>
                </c:pt>
                <c:pt idx="10035">
                  <c:v>-9.2194118000000005E-2</c:v>
                </c:pt>
                <c:pt idx="10036">
                  <c:v>-8.6673915000000004E-2</c:v>
                </c:pt>
                <c:pt idx="10037">
                  <c:v>-9.0632751999999997E-2</c:v>
                </c:pt>
                <c:pt idx="10038">
                  <c:v>-8.7889962000000002E-2</c:v>
                </c:pt>
                <c:pt idx="10039">
                  <c:v>-8.5847057000000004E-2</c:v>
                </c:pt>
                <c:pt idx="10040">
                  <c:v>-8.4648363000000004E-2</c:v>
                </c:pt>
                <c:pt idx="10041">
                  <c:v>-9.1980464999999997E-2</c:v>
                </c:pt>
                <c:pt idx="10042">
                  <c:v>-9.0736500999999997E-2</c:v>
                </c:pt>
                <c:pt idx="10043">
                  <c:v>-8.4080420000000003E-2</c:v>
                </c:pt>
                <c:pt idx="10044">
                  <c:v>-8.6835191000000006E-2</c:v>
                </c:pt>
                <c:pt idx="10045">
                  <c:v>-8.6779937000000001E-2</c:v>
                </c:pt>
                <c:pt idx="10046">
                  <c:v>-8.7625756999999999E-2</c:v>
                </c:pt>
                <c:pt idx="10047">
                  <c:v>-8.8956437999999999E-2</c:v>
                </c:pt>
                <c:pt idx="10048">
                  <c:v>-8.5896999000000002E-2</c:v>
                </c:pt>
                <c:pt idx="10049">
                  <c:v>-8.7170646000000004E-2</c:v>
                </c:pt>
                <c:pt idx="10050">
                  <c:v>-8.6646266E-2</c:v>
                </c:pt>
                <c:pt idx="10051">
                  <c:v>-8.4959469999999995E-2</c:v>
                </c:pt>
                <c:pt idx="10052">
                  <c:v>-8.7988815999999997E-2</c:v>
                </c:pt>
                <c:pt idx="10053">
                  <c:v>-8.5071131999999994E-2</c:v>
                </c:pt>
                <c:pt idx="10054">
                  <c:v>-8.3513714000000003E-2</c:v>
                </c:pt>
                <c:pt idx="10055">
                  <c:v>-8.8578269000000001E-2</c:v>
                </c:pt>
                <c:pt idx="10056">
                  <c:v>-8.7179847000000005E-2</c:v>
                </c:pt>
                <c:pt idx="10057">
                  <c:v>-8.0138399999999999E-2</c:v>
                </c:pt>
                <c:pt idx="10058">
                  <c:v>-8.7991795999999997E-2</c:v>
                </c:pt>
                <c:pt idx="10059">
                  <c:v>-7.9533063000000001E-2</c:v>
                </c:pt>
                <c:pt idx="10060">
                  <c:v>-9.3547948000000006E-2</c:v>
                </c:pt>
                <c:pt idx="10061">
                  <c:v>-9.4647273000000004E-2</c:v>
                </c:pt>
                <c:pt idx="10062">
                  <c:v>-8.3044148999999998E-2</c:v>
                </c:pt>
                <c:pt idx="10063">
                  <c:v>-8.5734002000000004E-2</c:v>
                </c:pt>
                <c:pt idx="10064">
                  <c:v>-8.4159546000000002E-2</c:v>
                </c:pt>
                <c:pt idx="10065">
                  <c:v>-9.0558231000000003E-2</c:v>
                </c:pt>
                <c:pt idx="10066">
                  <c:v>-8.8557399999999994E-2</c:v>
                </c:pt>
                <c:pt idx="10067">
                  <c:v>-8.5412062999999996E-2</c:v>
                </c:pt>
                <c:pt idx="10068">
                  <c:v>-8.7938607000000002E-2</c:v>
                </c:pt>
                <c:pt idx="10069">
                  <c:v>-8.7423526000000001E-2</c:v>
                </c:pt>
                <c:pt idx="10070">
                  <c:v>-8.5936948999999999E-2</c:v>
                </c:pt>
                <c:pt idx="10071">
                  <c:v>-8.8107184000000005E-2</c:v>
                </c:pt>
                <c:pt idx="10072">
                  <c:v>-9.0324529000000001E-2</c:v>
                </c:pt>
                <c:pt idx="10073">
                  <c:v>-8.7420559999999994E-2</c:v>
                </c:pt>
                <c:pt idx="10074">
                  <c:v>-8.8961199000000005E-2</c:v>
                </c:pt>
                <c:pt idx="10075">
                  <c:v>-8.5787810000000006E-2</c:v>
                </c:pt>
                <c:pt idx="10076">
                  <c:v>-8.8242978E-2</c:v>
                </c:pt>
                <c:pt idx="10077">
                  <c:v>-8.9699894000000002E-2</c:v>
                </c:pt>
                <c:pt idx="10078">
                  <c:v>-8.9053548999999996E-2</c:v>
                </c:pt>
                <c:pt idx="10079">
                  <c:v>-8.9230187000000002E-2</c:v>
                </c:pt>
                <c:pt idx="10080">
                  <c:v>-8.9286647999999996E-2</c:v>
                </c:pt>
                <c:pt idx="10081">
                  <c:v>-8.7316914999999995E-2</c:v>
                </c:pt>
                <c:pt idx="10082">
                  <c:v>-9.4635546000000001E-2</c:v>
                </c:pt>
                <c:pt idx="10083">
                  <c:v>-8.5332952000000004E-2</c:v>
                </c:pt>
                <c:pt idx="10084">
                  <c:v>-9.2101640999999998E-2</c:v>
                </c:pt>
                <c:pt idx="10085">
                  <c:v>-9.1483212999999994E-2</c:v>
                </c:pt>
                <c:pt idx="10086">
                  <c:v>-9.1742873000000003E-2</c:v>
                </c:pt>
                <c:pt idx="10087">
                  <c:v>-8.5144824999999993E-2</c:v>
                </c:pt>
                <c:pt idx="10088">
                  <c:v>-8.7828763000000004E-2</c:v>
                </c:pt>
                <c:pt idx="10089">
                  <c:v>-9.4445876999999998E-2</c:v>
                </c:pt>
                <c:pt idx="10090">
                  <c:v>-8.5325084999999995E-2</c:v>
                </c:pt>
                <c:pt idx="10091">
                  <c:v>-9.5671006000000003E-2</c:v>
                </c:pt>
                <c:pt idx="10092">
                  <c:v>-9.2685862999999993E-2</c:v>
                </c:pt>
                <c:pt idx="10093">
                  <c:v>-8.6543783999999999E-2</c:v>
                </c:pt>
                <c:pt idx="10094">
                  <c:v>-8.9744106000000004E-2</c:v>
                </c:pt>
                <c:pt idx="10095">
                  <c:v>-9.4370909000000003E-2</c:v>
                </c:pt>
                <c:pt idx="10096">
                  <c:v>-9.2655300999999995E-2</c:v>
                </c:pt>
                <c:pt idx="10097">
                  <c:v>-9.5639541999999994E-2</c:v>
                </c:pt>
                <c:pt idx="10098">
                  <c:v>-8.8396012999999996E-2</c:v>
                </c:pt>
                <c:pt idx="10099">
                  <c:v>-9.0754896000000002E-2</c:v>
                </c:pt>
                <c:pt idx="10100">
                  <c:v>-9.3275047999999999E-2</c:v>
                </c:pt>
                <c:pt idx="10101">
                  <c:v>-8.9267835000000004E-2</c:v>
                </c:pt>
                <c:pt idx="10102">
                  <c:v>-9.2941134999999994E-2</c:v>
                </c:pt>
                <c:pt idx="10103">
                  <c:v>-8.9918412000000003E-2</c:v>
                </c:pt>
                <c:pt idx="10104">
                  <c:v>-9.4410636000000006E-2</c:v>
                </c:pt>
                <c:pt idx="10105">
                  <c:v>-8.8580765000000006E-2</c:v>
                </c:pt>
                <c:pt idx="10106">
                  <c:v>-9.2347003999999996E-2</c:v>
                </c:pt>
                <c:pt idx="10107">
                  <c:v>-9.1205701E-2</c:v>
                </c:pt>
                <c:pt idx="10108">
                  <c:v>-9.0529530999999996E-2</c:v>
                </c:pt>
                <c:pt idx="10109">
                  <c:v>-8.9427150999999996E-2</c:v>
                </c:pt>
                <c:pt idx="10110">
                  <c:v>-9.0035684000000005E-2</c:v>
                </c:pt>
                <c:pt idx="10111">
                  <c:v>-8.7273188000000002E-2</c:v>
                </c:pt>
                <c:pt idx="10112">
                  <c:v>-8.5257441000000003E-2</c:v>
                </c:pt>
                <c:pt idx="10113">
                  <c:v>-8.9710124000000002E-2</c:v>
                </c:pt>
                <c:pt idx="10114">
                  <c:v>-9.2926151999999998E-2</c:v>
                </c:pt>
                <c:pt idx="10115">
                  <c:v>-8.3250351E-2</c:v>
                </c:pt>
                <c:pt idx="10116">
                  <c:v>-8.5969171999999996E-2</c:v>
                </c:pt>
                <c:pt idx="10117">
                  <c:v>-9.2783526000000005E-2</c:v>
                </c:pt>
                <c:pt idx="10118">
                  <c:v>-9.1362192999999994E-2</c:v>
                </c:pt>
                <c:pt idx="10119">
                  <c:v>-8.5856549000000004E-2</c:v>
                </c:pt>
                <c:pt idx="10120">
                  <c:v>-8.9152477999999993E-2</c:v>
                </c:pt>
                <c:pt idx="10121">
                  <c:v>-8.7619438999999993E-2</c:v>
                </c:pt>
                <c:pt idx="10122">
                  <c:v>-8.8414385999999998E-2</c:v>
                </c:pt>
                <c:pt idx="10123">
                  <c:v>-8.9122332999999998E-2</c:v>
                </c:pt>
                <c:pt idx="10124">
                  <c:v>-8.6009897000000002E-2</c:v>
                </c:pt>
                <c:pt idx="10125">
                  <c:v>-8.9084536000000006E-2</c:v>
                </c:pt>
                <c:pt idx="10126">
                  <c:v>-9.1228917000000007E-2</c:v>
                </c:pt>
                <c:pt idx="10127">
                  <c:v>-9.2112869E-2</c:v>
                </c:pt>
                <c:pt idx="10128">
                  <c:v>-8.6016357000000002E-2</c:v>
                </c:pt>
                <c:pt idx="10129">
                  <c:v>-8.6136848000000002E-2</c:v>
                </c:pt>
                <c:pt idx="10130">
                  <c:v>-8.5313126000000003E-2</c:v>
                </c:pt>
                <c:pt idx="10131">
                  <c:v>-9.0940340999999994E-2</c:v>
                </c:pt>
                <c:pt idx="10132">
                  <c:v>-8.8996231999999995E-2</c:v>
                </c:pt>
                <c:pt idx="10133">
                  <c:v>-8.6393609999999996E-2</c:v>
                </c:pt>
                <c:pt idx="10134">
                  <c:v>-8.2611918000000006E-2</c:v>
                </c:pt>
                <c:pt idx="10135">
                  <c:v>-8.7411493000000007E-2</c:v>
                </c:pt>
                <c:pt idx="10136">
                  <c:v>-8.6188829999999994E-2</c:v>
                </c:pt>
                <c:pt idx="10137">
                  <c:v>-8.6836605999999997E-2</c:v>
                </c:pt>
                <c:pt idx="10138">
                  <c:v>-8.9051820000000004E-2</c:v>
                </c:pt>
                <c:pt idx="10139">
                  <c:v>-8.7610513000000001E-2</c:v>
                </c:pt>
                <c:pt idx="10140">
                  <c:v>-8.7313830999999995E-2</c:v>
                </c:pt>
                <c:pt idx="10141">
                  <c:v>-8.7562889000000005E-2</c:v>
                </c:pt>
                <c:pt idx="10142">
                  <c:v>-9.0097948999999997E-2</c:v>
                </c:pt>
                <c:pt idx="10143">
                  <c:v>-8.5003123E-2</c:v>
                </c:pt>
                <c:pt idx="10144">
                  <c:v>-8.6995169999999997E-2</c:v>
                </c:pt>
                <c:pt idx="10145">
                  <c:v>-8.8516153E-2</c:v>
                </c:pt>
                <c:pt idx="10146">
                  <c:v>-9.1283180000000005E-2</c:v>
                </c:pt>
                <c:pt idx="10147">
                  <c:v>-8.252959E-2</c:v>
                </c:pt>
                <c:pt idx="10148">
                  <c:v>-8.6457483000000002E-2</c:v>
                </c:pt>
                <c:pt idx="10149">
                  <c:v>-8.9040056000000006E-2</c:v>
                </c:pt>
                <c:pt idx="10150">
                  <c:v>-9.0168968000000002E-2</c:v>
                </c:pt>
                <c:pt idx="10151">
                  <c:v>-8.5583329E-2</c:v>
                </c:pt>
                <c:pt idx="10152">
                  <c:v>-8.7190009999999998E-2</c:v>
                </c:pt>
                <c:pt idx="10153">
                  <c:v>-8.5478649000000004E-2</c:v>
                </c:pt>
                <c:pt idx="10154">
                  <c:v>-8.3183534000000003E-2</c:v>
                </c:pt>
                <c:pt idx="10155">
                  <c:v>-8.8219180999999994E-2</c:v>
                </c:pt>
                <c:pt idx="10156">
                  <c:v>-8.6567484E-2</c:v>
                </c:pt>
                <c:pt idx="10157">
                  <c:v>-8.4230504999999997E-2</c:v>
                </c:pt>
                <c:pt idx="10158">
                  <c:v>-8.5206822000000002E-2</c:v>
                </c:pt>
                <c:pt idx="10159">
                  <c:v>-8.5084081000000006E-2</c:v>
                </c:pt>
                <c:pt idx="10160">
                  <c:v>-8.5388213000000004E-2</c:v>
                </c:pt>
                <c:pt idx="10161">
                  <c:v>-8.514294E-2</c:v>
                </c:pt>
                <c:pt idx="10162">
                  <c:v>-8.2096278999999994E-2</c:v>
                </c:pt>
                <c:pt idx="10163">
                  <c:v>-8.6072131999999996E-2</c:v>
                </c:pt>
                <c:pt idx="10164">
                  <c:v>-8.6843117999999997E-2</c:v>
                </c:pt>
                <c:pt idx="10165">
                  <c:v>-8.5440129000000004E-2</c:v>
                </c:pt>
                <c:pt idx="10166">
                  <c:v>-8.0285846999999994E-2</c:v>
                </c:pt>
                <c:pt idx="10167">
                  <c:v>-8.4189161999999998E-2</c:v>
                </c:pt>
                <c:pt idx="10168">
                  <c:v>-8.6103179000000002E-2</c:v>
                </c:pt>
                <c:pt idx="10169">
                  <c:v>-8.5778117000000001E-2</c:v>
                </c:pt>
                <c:pt idx="10170">
                  <c:v>-8.4619910000000007E-2</c:v>
                </c:pt>
                <c:pt idx="10171">
                  <c:v>-7.9454593000000004E-2</c:v>
                </c:pt>
                <c:pt idx="10172">
                  <c:v>-8.3605400999999996E-2</c:v>
                </c:pt>
                <c:pt idx="10173">
                  <c:v>-8.2296624999999998E-2</c:v>
                </c:pt>
                <c:pt idx="10174">
                  <c:v>-8.3956568999999995E-2</c:v>
                </c:pt>
                <c:pt idx="10175">
                  <c:v>-8.1316546000000003E-2</c:v>
                </c:pt>
                <c:pt idx="10176">
                  <c:v>-8.4869206000000003E-2</c:v>
                </c:pt>
                <c:pt idx="10177">
                  <c:v>-8.5913851999999999E-2</c:v>
                </c:pt>
                <c:pt idx="10178">
                  <c:v>-8.3330050000000003E-2</c:v>
                </c:pt>
                <c:pt idx="10179">
                  <c:v>-7.5802415999999997E-2</c:v>
                </c:pt>
                <c:pt idx="10180">
                  <c:v>-9.0053788999999995E-2</c:v>
                </c:pt>
                <c:pt idx="10181">
                  <c:v>-7.7949032000000001E-2</c:v>
                </c:pt>
                <c:pt idx="10182">
                  <c:v>-8.2554168999999997E-2</c:v>
                </c:pt>
                <c:pt idx="10183">
                  <c:v>-8.5030094000000001E-2</c:v>
                </c:pt>
                <c:pt idx="10184">
                  <c:v>-7.8806549000000004E-2</c:v>
                </c:pt>
                <c:pt idx="10185">
                  <c:v>-7.9029142999999996E-2</c:v>
                </c:pt>
                <c:pt idx="10186">
                  <c:v>-8.3628424000000007E-2</c:v>
                </c:pt>
                <c:pt idx="10187">
                  <c:v>-8.6010276999999996E-2</c:v>
                </c:pt>
                <c:pt idx="10188">
                  <c:v>-8.5625984000000002E-2</c:v>
                </c:pt>
                <c:pt idx="10189">
                  <c:v>-8.0183140999999999E-2</c:v>
                </c:pt>
                <c:pt idx="10190">
                  <c:v>-7.8705885000000003E-2</c:v>
                </c:pt>
                <c:pt idx="10191">
                  <c:v>-8.3389199999999997E-2</c:v>
                </c:pt>
                <c:pt idx="10192">
                  <c:v>-8.0858395E-2</c:v>
                </c:pt>
                <c:pt idx="10193">
                  <c:v>-8.3118400999999995E-2</c:v>
                </c:pt>
                <c:pt idx="10194">
                  <c:v>-7.9285576999999996E-2</c:v>
                </c:pt>
                <c:pt idx="10195">
                  <c:v>-7.9217277000000003E-2</c:v>
                </c:pt>
                <c:pt idx="10196">
                  <c:v>-7.9232194000000006E-2</c:v>
                </c:pt>
                <c:pt idx="10197">
                  <c:v>-7.9091682999999996E-2</c:v>
                </c:pt>
                <c:pt idx="10198">
                  <c:v>-8.0701567000000002E-2</c:v>
                </c:pt>
                <c:pt idx="10199">
                  <c:v>-8.2070752999999996E-2</c:v>
                </c:pt>
                <c:pt idx="10200">
                  <c:v>-8.2527487999999996E-2</c:v>
                </c:pt>
                <c:pt idx="10201">
                  <c:v>-7.8287392999999997E-2</c:v>
                </c:pt>
                <c:pt idx="10202">
                  <c:v>-7.9391806999999995E-2</c:v>
                </c:pt>
                <c:pt idx="10203">
                  <c:v>-6.8137719999999999E-2</c:v>
                </c:pt>
                <c:pt idx="10204">
                  <c:v>-8.3410948999999998E-2</c:v>
                </c:pt>
                <c:pt idx="10205">
                  <c:v>-7.9458177000000005E-2</c:v>
                </c:pt>
                <c:pt idx="10206">
                  <c:v>-7.4573942000000004E-2</c:v>
                </c:pt>
                <c:pt idx="10207">
                  <c:v>-8.3662026E-2</c:v>
                </c:pt>
                <c:pt idx="10208">
                  <c:v>-8.2005538000000003E-2</c:v>
                </c:pt>
                <c:pt idx="10209">
                  <c:v>-7.7122471999999997E-2</c:v>
                </c:pt>
                <c:pt idx="10210">
                  <c:v>-8.4192096999999994E-2</c:v>
                </c:pt>
                <c:pt idx="10211">
                  <c:v>-8.0249979999999999E-2</c:v>
                </c:pt>
                <c:pt idx="10212">
                  <c:v>-7.9051830000000003E-2</c:v>
                </c:pt>
                <c:pt idx="10213">
                  <c:v>-8.0054901999999997E-2</c:v>
                </c:pt>
                <c:pt idx="10214">
                  <c:v>-8.0091922999999995E-2</c:v>
                </c:pt>
                <c:pt idx="10215">
                  <c:v>-7.6879932999999998E-2</c:v>
                </c:pt>
                <c:pt idx="10216">
                  <c:v>-7.6442376000000006E-2</c:v>
                </c:pt>
                <c:pt idx="10217">
                  <c:v>-7.7524334E-2</c:v>
                </c:pt>
                <c:pt idx="10218">
                  <c:v>-7.5933896000000001E-2</c:v>
                </c:pt>
                <c:pt idx="10219">
                  <c:v>-7.9597048000000004E-2</c:v>
                </c:pt>
                <c:pt idx="10220">
                  <c:v>-7.7277169000000007E-2</c:v>
                </c:pt>
                <c:pt idx="10221">
                  <c:v>-8.3027466999999994E-2</c:v>
                </c:pt>
                <c:pt idx="10222">
                  <c:v>-7.4789777000000002E-2</c:v>
                </c:pt>
                <c:pt idx="10223">
                  <c:v>-7.4801228999999997E-2</c:v>
                </c:pt>
                <c:pt idx="10224">
                  <c:v>-7.9164817999999998E-2</c:v>
                </c:pt>
                <c:pt idx="10225">
                  <c:v>-7.2428620999999999E-2</c:v>
                </c:pt>
                <c:pt idx="10226">
                  <c:v>-7.9207159999999999E-2</c:v>
                </c:pt>
                <c:pt idx="10227">
                  <c:v>-7.3621407E-2</c:v>
                </c:pt>
                <c:pt idx="10228">
                  <c:v>-7.3563351999999999E-2</c:v>
                </c:pt>
                <c:pt idx="10229">
                  <c:v>-7.6848410000000006E-2</c:v>
                </c:pt>
                <c:pt idx="10230">
                  <c:v>-7.5175150999999996E-2</c:v>
                </c:pt>
                <c:pt idx="10231">
                  <c:v>-7.6764508999999995E-2</c:v>
                </c:pt>
                <c:pt idx="10232">
                  <c:v>-7.4027575999999998E-2</c:v>
                </c:pt>
                <c:pt idx="10233">
                  <c:v>-8.2059301000000001E-2</c:v>
                </c:pt>
                <c:pt idx="10234">
                  <c:v>-6.9801568999999994E-2</c:v>
                </c:pt>
                <c:pt idx="10235">
                  <c:v>-6.7365914999999998E-2</c:v>
                </c:pt>
                <c:pt idx="10236">
                  <c:v>-6.7060186999999993E-2</c:v>
                </c:pt>
                <c:pt idx="10237">
                  <c:v>-6.7609585999999999E-2</c:v>
                </c:pt>
                <c:pt idx="10238">
                  <c:v>-7.0151306999999996E-2</c:v>
                </c:pt>
                <c:pt idx="10239">
                  <c:v>-6.8177044000000006E-2</c:v>
                </c:pt>
                <c:pt idx="10240">
                  <c:v>-7.0301712000000002E-2</c:v>
                </c:pt>
                <c:pt idx="10241">
                  <c:v>-7.1870349E-2</c:v>
                </c:pt>
                <c:pt idx="10242">
                  <c:v>-6.7174396999999997E-2</c:v>
                </c:pt>
                <c:pt idx="10243">
                  <c:v>-6.9369531999999998E-2</c:v>
                </c:pt>
                <c:pt idx="10244">
                  <c:v>-6.6971092999999995E-2</c:v>
                </c:pt>
                <c:pt idx="10245">
                  <c:v>-7.5038708999999995E-2</c:v>
                </c:pt>
                <c:pt idx="10246">
                  <c:v>-7.4950560999999999E-2</c:v>
                </c:pt>
                <c:pt idx="10247">
                  <c:v>-7.0021427999999997E-2</c:v>
                </c:pt>
                <c:pt idx="10248">
                  <c:v>-7.4323498000000002E-2</c:v>
                </c:pt>
                <c:pt idx="10249">
                  <c:v>-6.9985658000000006E-2</c:v>
                </c:pt>
                <c:pt idx="10250">
                  <c:v>-7.7472076000000001E-2</c:v>
                </c:pt>
                <c:pt idx="10251">
                  <c:v>-6.8436555999999996E-2</c:v>
                </c:pt>
                <c:pt idx="10252">
                  <c:v>-7.8417815000000002E-2</c:v>
                </c:pt>
                <c:pt idx="10253">
                  <c:v>-7.6649657999999996E-2</c:v>
                </c:pt>
                <c:pt idx="10254">
                  <c:v>-7.3647209000000005E-2</c:v>
                </c:pt>
                <c:pt idx="10255">
                  <c:v>-7.6981321000000005E-2</c:v>
                </c:pt>
                <c:pt idx="10256">
                  <c:v>-7.9217582999999994E-2</c:v>
                </c:pt>
                <c:pt idx="10257">
                  <c:v>-7.4771545999999994E-2</c:v>
                </c:pt>
                <c:pt idx="10258">
                  <c:v>-7.3509738000000005E-2</c:v>
                </c:pt>
                <c:pt idx="10259">
                  <c:v>-7.6876617999999994E-2</c:v>
                </c:pt>
                <c:pt idx="10260">
                  <c:v>-7.8279032999999998E-2</c:v>
                </c:pt>
                <c:pt idx="10261">
                  <c:v>-8.2712470999999996E-2</c:v>
                </c:pt>
                <c:pt idx="10262">
                  <c:v>-7.4936568999999995E-2</c:v>
                </c:pt>
                <c:pt idx="10263">
                  <c:v>-7.8380442999999994E-2</c:v>
                </c:pt>
                <c:pt idx="10264">
                  <c:v>-8.3393312999999997E-2</c:v>
                </c:pt>
                <c:pt idx="10265">
                  <c:v>-7.8860029999999998E-2</c:v>
                </c:pt>
                <c:pt idx="10266">
                  <c:v>-7.3112397999999995E-2</c:v>
                </c:pt>
                <c:pt idx="10267">
                  <c:v>-7.4704751E-2</c:v>
                </c:pt>
                <c:pt idx="10268">
                  <c:v>-7.9602837999999995E-2</c:v>
                </c:pt>
                <c:pt idx="10269">
                  <c:v>-7.9251178000000005E-2</c:v>
                </c:pt>
                <c:pt idx="10270">
                  <c:v>-7.5477473000000003E-2</c:v>
                </c:pt>
                <c:pt idx="10271">
                  <c:v>-6.1716109999999998E-2</c:v>
                </c:pt>
                <c:pt idx="10272">
                  <c:v>-7.8769922000000006E-2</c:v>
                </c:pt>
                <c:pt idx="10273">
                  <c:v>-8.0542012999999996E-2</c:v>
                </c:pt>
                <c:pt idx="10274">
                  <c:v>-7.6668716999999997E-2</c:v>
                </c:pt>
                <c:pt idx="10275">
                  <c:v>-7.4233673999999999E-2</c:v>
                </c:pt>
                <c:pt idx="10276">
                  <c:v>-7.0185937000000004E-2</c:v>
                </c:pt>
                <c:pt idx="10277">
                  <c:v>-7.8582048000000002E-2</c:v>
                </c:pt>
                <c:pt idx="10278">
                  <c:v>-7.7890693999999996E-2</c:v>
                </c:pt>
                <c:pt idx="10279">
                  <c:v>-7.4520163E-2</c:v>
                </c:pt>
                <c:pt idx="10280">
                  <c:v>-7.4432544000000003E-2</c:v>
                </c:pt>
                <c:pt idx="10281">
                  <c:v>-7.3291622000000001E-2</c:v>
                </c:pt>
                <c:pt idx="10282">
                  <c:v>-7.7023774000000003E-2</c:v>
                </c:pt>
                <c:pt idx="10283">
                  <c:v>-7.1426928000000001E-2</c:v>
                </c:pt>
                <c:pt idx="10284">
                  <c:v>-6.8731009999999995E-2</c:v>
                </c:pt>
                <c:pt idx="10285">
                  <c:v>-6.4715258999999997E-2</c:v>
                </c:pt>
                <c:pt idx="10286">
                  <c:v>-7.2907411000000005E-2</c:v>
                </c:pt>
                <c:pt idx="10287">
                  <c:v>-7.4952728999999996E-2</c:v>
                </c:pt>
                <c:pt idx="10288">
                  <c:v>-6.6056706000000007E-2</c:v>
                </c:pt>
                <c:pt idx="10289">
                  <c:v>-7.5180448999999996E-2</c:v>
                </c:pt>
                <c:pt idx="10290">
                  <c:v>-7.0027500000000006E-2</c:v>
                </c:pt>
                <c:pt idx="10291">
                  <c:v>-6.5055557E-2</c:v>
                </c:pt>
                <c:pt idx="10292">
                  <c:v>-7.1433029999999995E-2</c:v>
                </c:pt>
                <c:pt idx="10293">
                  <c:v>-5.8609616000000003E-2</c:v>
                </c:pt>
                <c:pt idx="10294">
                  <c:v>-6.3297845000000005E-2</c:v>
                </c:pt>
                <c:pt idx="10295">
                  <c:v>-7.3259829999999998E-2</c:v>
                </c:pt>
                <c:pt idx="10296">
                  <c:v>-6.3891097999999993E-2</c:v>
                </c:pt>
                <c:pt idx="10297">
                  <c:v>-6.7959368000000006E-2</c:v>
                </c:pt>
                <c:pt idx="10298">
                  <c:v>-6.8131678000000001E-2</c:v>
                </c:pt>
                <c:pt idx="10299">
                  <c:v>-6.6437513000000004E-2</c:v>
                </c:pt>
                <c:pt idx="10300">
                  <c:v>-5.9571616000000001E-2</c:v>
                </c:pt>
                <c:pt idx="10301">
                  <c:v>-7.0289552000000005E-2</c:v>
                </c:pt>
                <c:pt idx="10302">
                  <c:v>-7.0002198000000002E-2</c:v>
                </c:pt>
                <c:pt idx="10303">
                  <c:v>-5.4407664000000001E-2</c:v>
                </c:pt>
                <c:pt idx="10304">
                  <c:v>-7.0770130000000001E-2</c:v>
                </c:pt>
                <c:pt idx="10305">
                  <c:v>-6.7455328999999994E-2</c:v>
                </c:pt>
                <c:pt idx="10306">
                  <c:v>-6.3170566999999997E-2</c:v>
                </c:pt>
                <c:pt idx="10307">
                  <c:v>-6.0100003999999999E-2</c:v>
                </c:pt>
                <c:pt idx="10308">
                  <c:v>-6.0849681000000003E-2</c:v>
                </c:pt>
                <c:pt idx="10309">
                  <c:v>-6.5531880000000001E-2</c:v>
                </c:pt>
                <c:pt idx="10310">
                  <c:v>-5.8641753999999997E-2</c:v>
                </c:pt>
                <c:pt idx="10311">
                  <c:v>-6.5911412000000003E-2</c:v>
                </c:pt>
                <c:pt idx="10312">
                  <c:v>-5.6597803000000002E-2</c:v>
                </c:pt>
                <c:pt idx="10313">
                  <c:v>-6.4452246000000005E-2</c:v>
                </c:pt>
                <c:pt idx="10314">
                  <c:v>-6.5909519999999999E-2</c:v>
                </c:pt>
                <c:pt idx="10315">
                  <c:v>-6.5800472999999998E-2</c:v>
                </c:pt>
                <c:pt idx="10316">
                  <c:v>-6.4200177999999997E-2</c:v>
                </c:pt>
                <c:pt idx="10317">
                  <c:v>-6.5315023E-2</c:v>
                </c:pt>
                <c:pt idx="10318">
                  <c:v>-7.3203579000000005E-2</c:v>
                </c:pt>
                <c:pt idx="10319">
                  <c:v>-6.6812441E-2</c:v>
                </c:pt>
                <c:pt idx="10320">
                  <c:v>-7.2155803000000004E-2</c:v>
                </c:pt>
                <c:pt idx="10321">
                  <c:v>-7.3736481000000006E-2</c:v>
                </c:pt>
                <c:pt idx="10322">
                  <c:v>-7.8422315000000006E-2</c:v>
                </c:pt>
                <c:pt idx="10323">
                  <c:v>-7.4899398000000006E-2</c:v>
                </c:pt>
                <c:pt idx="10324">
                  <c:v>-7.4816041E-2</c:v>
                </c:pt>
                <c:pt idx="10325">
                  <c:v>-7.6820373999999997E-2</c:v>
                </c:pt>
                <c:pt idx="10326">
                  <c:v>-7.6109311999999998E-2</c:v>
                </c:pt>
                <c:pt idx="10327">
                  <c:v>-7.8152901999999996E-2</c:v>
                </c:pt>
                <c:pt idx="10328">
                  <c:v>-7.4774421999999993E-2</c:v>
                </c:pt>
                <c:pt idx="10329">
                  <c:v>-8.1413172000000006E-2</c:v>
                </c:pt>
                <c:pt idx="10330">
                  <c:v>-8.0644585000000005E-2</c:v>
                </c:pt>
                <c:pt idx="10331">
                  <c:v>-7.5768813000000004E-2</c:v>
                </c:pt>
                <c:pt idx="10332">
                  <c:v>-7.9513743999999997E-2</c:v>
                </c:pt>
                <c:pt idx="10333">
                  <c:v>-8.4367446999999998E-2</c:v>
                </c:pt>
                <c:pt idx="10334">
                  <c:v>-8.3059035000000003E-2</c:v>
                </c:pt>
                <c:pt idx="10335">
                  <c:v>-8.0824866999999995E-2</c:v>
                </c:pt>
                <c:pt idx="10336">
                  <c:v>-7.8845604999999999E-2</c:v>
                </c:pt>
                <c:pt idx="10337">
                  <c:v>-8.0996417000000001E-2</c:v>
                </c:pt>
                <c:pt idx="10338">
                  <c:v>-8.0321035999999998E-2</c:v>
                </c:pt>
                <c:pt idx="10339">
                  <c:v>-7.6166629999999999E-2</c:v>
                </c:pt>
                <c:pt idx="10340">
                  <c:v>-7.7642553000000003E-2</c:v>
                </c:pt>
                <c:pt idx="10341">
                  <c:v>-7.9014704000000005E-2</c:v>
                </c:pt>
                <c:pt idx="10342">
                  <c:v>-7.8766234000000004E-2</c:v>
                </c:pt>
                <c:pt idx="10343">
                  <c:v>-7.4259593999999998E-2</c:v>
                </c:pt>
                <c:pt idx="10344">
                  <c:v>-7.2337060999999994E-2</c:v>
                </c:pt>
                <c:pt idx="10345">
                  <c:v>-7.4847601E-2</c:v>
                </c:pt>
                <c:pt idx="10346">
                  <c:v>-7.0400118999999997E-2</c:v>
                </c:pt>
                <c:pt idx="10347">
                  <c:v>-7.0055798000000002E-2</c:v>
                </c:pt>
                <c:pt idx="10348">
                  <c:v>-7.3194593000000002E-2</c:v>
                </c:pt>
                <c:pt idx="10349">
                  <c:v>-6.7924961000000006E-2</c:v>
                </c:pt>
                <c:pt idx="10350">
                  <c:v>-6.6444241000000001E-2</c:v>
                </c:pt>
                <c:pt idx="10351">
                  <c:v>-6.8145782000000002E-2</c:v>
                </c:pt>
                <c:pt idx="10352">
                  <c:v>-6.7286103999999999E-2</c:v>
                </c:pt>
                <c:pt idx="10353">
                  <c:v>-6.7161187999999997E-2</c:v>
                </c:pt>
                <c:pt idx="10354">
                  <c:v>-6.2848464000000007E-2</c:v>
                </c:pt>
                <c:pt idx="10355">
                  <c:v>-6.6211298000000002E-2</c:v>
                </c:pt>
                <c:pt idx="10356">
                  <c:v>-6.9504306000000002E-2</c:v>
                </c:pt>
                <c:pt idx="10357">
                  <c:v>-6.8516724000000001E-2</c:v>
                </c:pt>
                <c:pt idx="10358">
                  <c:v>-6.1744574000000003E-2</c:v>
                </c:pt>
                <c:pt idx="10359">
                  <c:v>-6.5273820999999996E-2</c:v>
                </c:pt>
                <c:pt idx="10360">
                  <c:v>-6.7895709999999998E-2</c:v>
                </c:pt>
                <c:pt idx="10361">
                  <c:v>-6.9495059999999997E-2</c:v>
                </c:pt>
                <c:pt idx="10362">
                  <c:v>-5.8989961E-2</c:v>
                </c:pt>
                <c:pt idx="10363">
                  <c:v>-6.0537390000000003E-2</c:v>
                </c:pt>
                <c:pt idx="10364">
                  <c:v>-6.8064548000000002E-2</c:v>
                </c:pt>
                <c:pt idx="10365">
                  <c:v>-6.3654250999999995E-2</c:v>
                </c:pt>
                <c:pt idx="10366">
                  <c:v>-6.6062546999999999E-2</c:v>
                </c:pt>
                <c:pt idx="10367">
                  <c:v>-6.3765644999999996E-2</c:v>
                </c:pt>
                <c:pt idx="10368">
                  <c:v>-6.3578427000000007E-2</c:v>
                </c:pt>
                <c:pt idx="10369">
                  <c:v>-6.4445421000000003E-2</c:v>
                </c:pt>
                <c:pt idx="10370">
                  <c:v>-6.7656927000000006E-2</c:v>
                </c:pt>
                <c:pt idx="10371">
                  <c:v>-6.8261853999999997E-2</c:v>
                </c:pt>
                <c:pt idx="10372">
                  <c:v>-6.6603243000000006E-2</c:v>
                </c:pt>
                <c:pt idx="10373">
                  <c:v>-6.9264150999999996E-2</c:v>
                </c:pt>
                <c:pt idx="10374">
                  <c:v>-7.1782431999999993E-2</c:v>
                </c:pt>
                <c:pt idx="10375">
                  <c:v>-6.6616370999999994E-2</c:v>
                </c:pt>
                <c:pt idx="10376">
                  <c:v>-6.4998506999999997E-2</c:v>
                </c:pt>
                <c:pt idx="10377">
                  <c:v>-7.0815608000000002E-2</c:v>
                </c:pt>
                <c:pt idx="10378">
                  <c:v>-7.3059857000000006E-2</c:v>
                </c:pt>
                <c:pt idx="10379">
                  <c:v>-7.4124186999999994E-2</c:v>
                </c:pt>
                <c:pt idx="10380">
                  <c:v>-7.0641831000000002E-2</c:v>
                </c:pt>
                <c:pt idx="10381">
                  <c:v>-7.2955175999999997E-2</c:v>
                </c:pt>
                <c:pt idx="10382">
                  <c:v>-7.1735188000000005E-2</c:v>
                </c:pt>
                <c:pt idx="10383">
                  <c:v>-7.2841360999999993E-2</c:v>
                </c:pt>
                <c:pt idx="10384">
                  <c:v>-7.7251285000000003E-2</c:v>
                </c:pt>
                <c:pt idx="10385">
                  <c:v>-7.2396532E-2</c:v>
                </c:pt>
                <c:pt idx="10386">
                  <c:v>-7.0048682000000001E-2</c:v>
                </c:pt>
                <c:pt idx="10387">
                  <c:v>-7.2731986999999998E-2</c:v>
                </c:pt>
                <c:pt idx="10388">
                  <c:v>-8.1099905E-2</c:v>
                </c:pt>
                <c:pt idx="10389">
                  <c:v>-7.4441365999999995E-2</c:v>
                </c:pt>
                <c:pt idx="10390">
                  <c:v>-6.2879517999999995E-2</c:v>
                </c:pt>
                <c:pt idx="10391">
                  <c:v>-7.9595655000000001E-2</c:v>
                </c:pt>
                <c:pt idx="10392">
                  <c:v>-7.2616309000000004E-2</c:v>
                </c:pt>
                <c:pt idx="10393">
                  <c:v>-7.0648730000000007E-2</c:v>
                </c:pt>
                <c:pt idx="10394">
                  <c:v>-7.6163865999999997E-2</c:v>
                </c:pt>
                <c:pt idx="10395">
                  <c:v>-7.0480003999999999E-2</c:v>
                </c:pt>
                <c:pt idx="10396">
                  <c:v>-7.4161030000000003E-2</c:v>
                </c:pt>
                <c:pt idx="10397">
                  <c:v>-6.7730732000000002E-2</c:v>
                </c:pt>
                <c:pt idx="10398">
                  <c:v>-7.0564068999999993E-2</c:v>
                </c:pt>
                <c:pt idx="10399">
                  <c:v>-7.0570870999999993E-2</c:v>
                </c:pt>
                <c:pt idx="10400">
                  <c:v>-6.7903175999999996E-2</c:v>
                </c:pt>
                <c:pt idx="10401">
                  <c:v>-7.0136681000000006E-2</c:v>
                </c:pt>
                <c:pt idx="10402">
                  <c:v>-7.0564381999999995E-2</c:v>
                </c:pt>
                <c:pt idx="10403">
                  <c:v>-6.9340460000000007E-2</c:v>
                </c:pt>
                <c:pt idx="10404">
                  <c:v>-7.0175096000000006E-2</c:v>
                </c:pt>
                <c:pt idx="10405">
                  <c:v>-6.7757383000000004E-2</c:v>
                </c:pt>
                <c:pt idx="10406">
                  <c:v>-7.5332217000000007E-2</c:v>
                </c:pt>
                <c:pt idx="10407">
                  <c:v>-6.7893735999999996E-2</c:v>
                </c:pt>
                <c:pt idx="10408">
                  <c:v>-6.4620449999999996E-2</c:v>
                </c:pt>
                <c:pt idx="10409">
                  <c:v>-6.6279068999999996E-2</c:v>
                </c:pt>
                <c:pt idx="10410">
                  <c:v>-6.5593570000000004E-2</c:v>
                </c:pt>
                <c:pt idx="10411">
                  <c:v>-7.5507924000000004E-2</c:v>
                </c:pt>
                <c:pt idx="10412">
                  <c:v>-6.4145020999999997E-2</c:v>
                </c:pt>
                <c:pt idx="10413">
                  <c:v>-7.0827842000000002E-2</c:v>
                </c:pt>
                <c:pt idx="10414">
                  <c:v>-6.9733827999999998E-2</c:v>
                </c:pt>
                <c:pt idx="10415">
                  <c:v>-6.7080609999999999E-2</c:v>
                </c:pt>
                <c:pt idx="10416">
                  <c:v>-7.2410926E-2</c:v>
                </c:pt>
                <c:pt idx="10417">
                  <c:v>-6.5172098999999997E-2</c:v>
                </c:pt>
                <c:pt idx="10418">
                  <c:v>-6.5864257999999995E-2</c:v>
                </c:pt>
                <c:pt idx="10419">
                  <c:v>-7.2108589000000001E-2</c:v>
                </c:pt>
                <c:pt idx="10420">
                  <c:v>-7.1272350999999998E-2</c:v>
                </c:pt>
                <c:pt idx="10421">
                  <c:v>-6.9086038000000002E-2</c:v>
                </c:pt>
                <c:pt idx="10422">
                  <c:v>-6.6513158000000003E-2</c:v>
                </c:pt>
                <c:pt idx="10423">
                  <c:v>-7.3796600000000004E-2</c:v>
                </c:pt>
                <c:pt idx="10424">
                  <c:v>-7.0757664999999997E-2</c:v>
                </c:pt>
                <c:pt idx="10425">
                  <c:v>-6.9572604999999996E-2</c:v>
                </c:pt>
                <c:pt idx="10426">
                  <c:v>-7.3877870999999998E-2</c:v>
                </c:pt>
                <c:pt idx="10427">
                  <c:v>-7.2764634999999994E-2</c:v>
                </c:pt>
                <c:pt idx="10428">
                  <c:v>-6.9229289999999999E-2</c:v>
                </c:pt>
                <c:pt idx="10429">
                  <c:v>-7.3346168000000003E-2</c:v>
                </c:pt>
                <c:pt idx="10430">
                  <c:v>-7.7160880000000001E-2</c:v>
                </c:pt>
                <c:pt idx="10431">
                  <c:v>-6.2053133000000003E-2</c:v>
                </c:pt>
                <c:pt idx="10432">
                  <c:v>-7.3369174999999995E-2</c:v>
                </c:pt>
                <c:pt idx="10433">
                  <c:v>-7.1017689999999994E-2</c:v>
                </c:pt>
                <c:pt idx="10434">
                  <c:v>-7.0966824999999997E-2</c:v>
                </c:pt>
                <c:pt idx="10435">
                  <c:v>-7.3012813999999995E-2</c:v>
                </c:pt>
                <c:pt idx="10436">
                  <c:v>-6.9162682000000003E-2</c:v>
                </c:pt>
                <c:pt idx="10437">
                  <c:v>-7.1369483999999997E-2</c:v>
                </c:pt>
                <c:pt idx="10438">
                  <c:v>-6.6445566999999997E-2</c:v>
                </c:pt>
                <c:pt idx="10439">
                  <c:v>-7.1266204E-2</c:v>
                </c:pt>
                <c:pt idx="10440">
                  <c:v>-6.8673357000000004E-2</c:v>
                </c:pt>
                <c:pt idx="10441">
                  <c:v>-6.8972580000000006E-2</c:v>
                </c:pt>
                <c:pt idx="10442">
                  <c:v>-6.7676947000000001E-2</c:v>
                </c:pt>
                <c:pt idx="10443">
                  <c:v>-6.8748824E-2</c:v>
                </c:pt>
                <c:pt idx="10444">
                  <c:v>-7.2045021000000001E-2</c:v>
                </c:pt>
                <c:pt idx="10445">
                  <c:v>-6.6575414999999999E-2</c:v>
                </c:pt>
                <c:pt idx="10446">
                  <c:v>-6.6221215E-2</c:v>
                </c:pt>
                <c:pt idx="10447">
                  <c:v>-7.1725710999999998E-2</c:v>
                </c:pt>
                <c:pt idx="10448">
                  <c:v>-7.5148404000000002E-2</c:v>
                </c:pt>
                <c:pt idx="10449">
                  <c:v>-6.9871895000000003E-2</c:v>
                </c:pt>
                <c:pt idx="10450">
                  <c:v>-6.4074196E-2</c:v>
                </c:pt>
                <c:pt idx="10451">
                  <c:v>-7.0667817999999993E-2</c:v>
                </c:pt>
                <c:pt idx="10452">
                  <c:v>-6.7226216000000005E-2</c:v>
                </c:pt>
                <c:pt idx="10453">
                  <c:v>-7.0252031000000006E-2</c:v>
                </c:pt>
                <c:pt idx="10454">
                  <c:v>-7.2707466999999998E-2</c:v>
                </c:pt>
                <c:pt idx="10455">
                  <c:v>-6.7768819999999994E-2</c:v>
                </c:pt>
                <c:pt idx="10456">
                  <c:v>-6.9518514000000003E-2</c:v>
                </c:pt>
                <c:pt idx="10457">
                  <c:v>-7.1010925000000003E-2</c:v>
                </c:pt>
                <c:pt idx="10458">
                  <c:v>-7.3799521000000007E-2</c:v>
                </c:pt>
                <c:pt idx="10459">
                  <c:v>-7.2181143000000003E-2</c:v>
                </c:pt>
                <c:pt idx="10460">
                  <c:v>-6.5725110000000003E-2</c:v>
                </c:pt>
                <c:pt idx="10461">
                  <c:v>-6.8223729999999996E-2</c:v>
                </c:pt>
                <c:pt idx="10462">
                  <c:v>-7.1976386000000003E-2</c:v>
                </c:pt>
                <c:pt idx="10463">
                  <c:v>-6.9875910999999999E-2</c:v>
                </c:pt>
                <c:pt idx="10464">
                  <c:v>-7.1807234999999997E-2</c:v>
                </c:pt>
                <c:pt idx="10465">
                  <c:v>-6.7161425999999996E-2</c:v>
                </c:pt>
                <c:pt idx="10466">
                  <c:v>-7.2039001000000005E-2</c:v>
                </c:pt>
                <c:pt idx="10467">
                  <c:v>-7.3260613000000002E-2</c:v>
                </c:pt>
                <c:pt idx="10468">
                  <c:v>-6.9709024999999994E-2</c:v>
                </c:pt>
                <c:pt idx="10469">
                  <c:v>-6.8095468000000006E-2</c:v>
                </c:pt>
                <c:pt idx="10470">
                  <c:v>-7.1940540999999997E-2</c:v>
                </c:pt>
                <c:pt idx="10471">
                  <c:v>-7.3393866000000002E-2</c:v>
                </c:pt>
                <c:pt idx="10472">
                  <c:v>-7.1070789999999995E-2</c:v>
                </c:pt>
                <c:pt idx="10473">
                  <c:v>-7.1334459000000003E-2</c:v>
                </c:pt>
                <c:pt idx="10474">
                  <c:v>-6.8849199E-2</c:v>
                </c:pt>
                <c:pt idx="10475">
                  <c:v>-6.9749720000000001E-2</c:v>
                </c:pt>
                <c:pt idx="10476">
                  <c:v>-7.1130835000000003E-2</c:v>
                </c:pt>
                <c:pt idx="10477">
                  <c:v>-7.1162677999999993E-2</c:v>
                </c:pt>
                <c:pt idx="10478">
                  <c:v>-6.9091006999999996E-2</c:v>
                </c:pt>
                <c:pt idx="10479">
                  <c:v>-6.7586586000000004E-2</c:v>
                </c:pt>
                <c:pt idx="10480">
                  <c:v>-6.9376758999999996E-2</c:v>
                </c:pt>
                <c:pt idx="10481">
                  <c:v>-7.0782378000000007E-2</c:v>
                </c:pt>
                <c:pt idx="10482">
                  <c:v>-6.7960224999999999E-2</c:v>
                </c:pt>
                <c:pt idx="10483">
                  <c:v>-6.7281603999999995E-2</c:v>
                </c:pt>
                <c:pt idx="10484">
                  <c:v>-6.1895363000000002E-2</c:v>
                </c:pt>
                <c:pt idx="10485">
                  <c:v>-7.0699825999999993E-2</c:v>
                </c:pt>
                <c:pt idx="10486">
                  <c:v>-7.0525922000000005E-2</c:v>
                </c:pt>
                <c:pt idx="10487">
                  <c:v>-6.4622953999999996E-2</c:v>
                </c:pt>
                <c:pt idx="10488">
                  <c:v>-6.3055947000000001E-2</c:v>
                </c:pt>
                <c:pt idx="10489">
                  <c:v>-6.6731624000000003E-2</c:v>
                </c:pt>
                <c:pt idx="10490">
                  <c:v>-7.3009498000000006E-2</c:v>
                </c:pt>
                <c:pt idx="10491">
                  <c:v>-6.9274171999999995E-2</c:v>
                </c:pt>
                <c:pt idx="10492">
                  <c:v>-6.7768156999999996E-2</c:v>
                </c:pt>
                <c:pt idx="10493">
                  <c:v>-6.4423271000000004E-2</c:v>
                </c:pt>
                <c:pt idx="10494">
                  <c:v>-6.7312799000000006E-2</c:v>
                </c:pt>
                <c:pt idx="10495">
                  <c:v>-7.0395961000000007E-2</c:v>
                </c:pt>
                <c:pt idx="10496">
                  <c:v>-6.9075830000000005E-2</c:v>
                </c:pt>
                <c:pt idx="10497">
                  <c:v>-6.9040291000000004E-2</c:v>
                </c:pt>
                <c:pt idx="10498">
                  <c:v>-6.7934549999999996E-2</c:v>
                </c:pt>
                <c:pt idx="10499">
                  <c:v>-6.6315785000000002E-2</c:v>
                </c:pt>
                <c:pt idx="10500">
                  <c:v>-6.7348300999999999E-2</c:v>
                </c:pt>
                <c:pt idx="10501">
                  <c:v>-6.9731943000000005E-2</c:v>
                </c:pt>
                <c:pt idx="10502">
                  <c:v>-7.1213721999999993E-2</c:v>
                </c:pt>
                <c:pt idx="10503">
                  <c:v>-6.7773133999999999E-2</c:v>
                </c:pt>
                <c:pt idx="10504">
                  <c:v>-7.2354301999999995E-2</c:v>
                </c:pt>
                <c:pt idx="10505">
                  <c:v>-7.3017373999999996E-2</c:v>
                </c:pt>
                <c:pt idx="10506">
                  <c:v>-6.5597801999999997E-2</c:v>
                </c:pt>
                <c:pt idx="10507">
                  <c:v>-6.7820817000000005E-2</c:v>
                </c:pt>
                <c:pt idx="10508">
                  <c:v>-6.7782997999999997E-2</c:v>
                </c:pt>
                <c:pt idx="10509">
                  <c:v>-7.1660943000000005E-2</c:v>
                </c:pt>
                <c:pt idx="10510">
                  <c:v>-7.1341634000000001E-2</c:v>
                </c:pt>
                <c:pt idx="10511">
                  <c:v>-6.5064921999999997E-2</c:v>
                </c:pt>
                <c:pt idx="10512">
                  <c:v>-6.4077421999999995E-2</c:v>
                </c:pt>
                <c:pt idx="10513">
                  <c:v>-6.7556448000000005E-2</c:v>
                </c:pt>
                <c:pt idx="10514">
                  <c:v>-7.1045182999999998E-2</c:v>
                </c:pt>
                <c:pt idx="10515">
                  <c:v>-6.8931714000000005E-2</c:v>
                </c:pt>
                <c:pt idx="10516">
                  <c:v>-6.7395337E-2</c:v>
                </c:pt>
                <c:pt idx="10517">
                  <c:v>-7.0524901000000001E-2</c:v>
                </c:pt>
                <c:pt idx="10518">
                  <c:v>-6.6288083999999997E-2</c:v>
                </c:pt>
                <c:pt idx="10519">
                  <c:v>-7.3549666E-2</c:v>
                </c:pt>
                <c:pt idx="10520">
                  <c:v>-7.0280372999999993E-2</c:v>
                </c:pt>
                <c:pt idx="10521">
                  <c:v>-6.7897543000000005E-2</c:v>
                </c:pt>
                <c:pt idx="10522">
                  <c:v>-6.7564375999999995E-2</c:v>
                </c:pt>
                <c:pt idx="10523">
                  <c:v>-6.8035670000000006E-2</c:v>
                </c:pt>
                <c:pt idx="10524">
                  <c:v>-7.0027977000000005E-2</c:v>
                </c:pt>
                <c:pt idx="10525">
                  <c:v>-6.8867481999999994E-2</c:v>
                </c:pt>
                <c:pt idx="10526">
                  <c:v>-7.3794596000000004E-2</c:v>
                </c:pt>
                <c:pt idx="10527">
                  <c:v>-6.5816580999999999E-2</c:v>
                </c:pt>
                <c:pt idx="10528">
                  <c:v>-7.0525050000000006E-2</c:v>
                </c:pt>
                <c:pt idx="10529">
                  <c:v>-7.4931249000000005E-2</c:v>
                </c:pt>
                <c:pt idx="10530">
                  <c:v>-6.8517558000000006E-2</c:v>
                </c:pt>
                <c:pt idx="10531">
                  <c:v>-7.2313420000000003E-2</c:v>
                </c:pt>
                <c:pt idx="10532">
                  <c:v>-7.2093441999999994E-2</c:v>
                </c:pt>
                <c:pt idx="10533">
                  <c:v>-7.5564465999999997E-2</c:v>
                </c:pt>
                <c:pt idx="10534">
                  <c:v>-7.3808648000000004E-2</c:v>
                </c:pt>
                <c:pt idx="10535">
                  <c:v>-6.8108275999999995E-2</c:v>
                </c:pt>
                <c:pt idx="10536">
                  <c:v>-6.6566043000000005E-2</c:v>
                </c:pt>
                <c:pt idx="10537">
                  <c:v>-6.7561693000000006E-2</c:v>
                </c:pt>
                <c:pt idx="10538">
                  <c:v>-7.3430508000000005E-2</c:v>
                </c:pt>
                <c:pt idx="10539">
                  <c:v>-7.4259661000000005E-2</c:v>
                </c:pt>
                <c:pt idx="10540">
                  <c:v>-6.4891457999999999E-2</c:v>
                </c:pt>
                <c:pt idx="10541">
                  <c:v>-6.9844164E-2</c:v>
                </c:pt>
                <c:pt idx="10542">
                  <c:v>-6.8896874999999996E-2</c:v>
                </c:pt>
                <c:pt idx="10543">
                  <c:v>-6.9530755E-2</c:v>
                </c:pt>
                <c:pt idx="10544">
                  <c:v>-7.5580127999999996E-2</c:v>
                </c:pt>
                <c:pt idx="10545">
                  <c:v>-7.4295409000000007E-2</c:v>
                </c:pt>
                <c:pt idx="10546">
                  <c:v>-7.1936375999999996E-2</c:v>
                </c:pt>
                <c:pt idx="10547">
                  <c:v>-7.0733108000000003E-2</c:v>
                </c:pt>
                <c:pt idx="10548">
                  <c:v>-7.3839954999999999E-2</c:v>
                </c:pt>
                <c:pt idx="10549">
                  <c:v>-6.7447558000000005E-2</c:v>
                </c:pt>
                <c:pt idx="10550">
                  <c:v>-6.7739709999999995E-2</c:v>
                </c:pt>
                <c:pt idx="10551">
                  <c:v>-7.0752777000000003E-2</c:v>
                </c:pt>
                <c:pt idx="10552">
                  <c:v>-6.2270086000000002E-2</c:v>
                </c:pt>
                <c:pt idx="10553">
                  <c:v>-6.7066081E-2</c:v>
                </c:pt>
                <c:pt idx="10554">
                  <c:v>-6.9555342000000006E-2</c:v>
                </c:pt>
                <c:pt idx="10555">
                  <c:v>-7.0427291000000003E-2</c:v>
                </c:pt>
                <c:pt idx="10556">
                  <c:v>-7.1021445000000002E-2</c:v>
                </c:pt>
                <c:pt idx="10557">
                  <c:v>-6.9636195999999997E-2</c:v>
                </c:pt>
                <c:pt idx="10558">
                  <c:v>-7.0149115999999997E-2</c:v>
                </c:pt>
                <c:pt idx="10559">
                  <c:v>-6.6673367999999997E-2</c:v>
                </c:pt>
                <c:pt idx="10560">
                  <c:v>-6.8327985999999993E-2</c:v>
                </c:pt>
                <c:pt idx="10561">
                  <c:v>-6.9003724000000002E-2</c:v>
                </c:pt>
                <c:pt idx="10562">
                  <c:v>-6.4488335999999993E-2</c:v>
                </c:pt>
                <c:pt idx="10563">
                  <c:v>-6.4625404999999997E-2</c:v>
                </c:pt>
                <c:pt idx="10564">
                  <c:v>-6.6964991000000001E-2</c:v>
                </c:pt>
                <c:pt idx="10565">
                  <c:v>-6.3460633000000002E-2</c:v>
                </c:pt>
                <c:pt idx="10566">
                  <c:v>-6.2598302999999994E-2</c:v>
                </c:pt>
                <c:pt idx="10567">
                  <c:v>-6.4274803000000005E-2</c:v>
                </c:pt>
                <c:pt idx="10568">
                  <c:v>-6.5528086999999999E-2</c:v>
                </c:pt>
                <c:pt idx="10569">
                  <c:v>-6.5104321000000007E-2</c:v>
                </c:pt>
                <c:pt idx="10570">
                  <c:v>-6.5326691000000006E-2</c:v>
                </c:pt>
                <c:pt idx="10571">
                  <c:v>-6.7239106000000007E-2</c:v>
                </c:pt>
                <c:pt idx="10572">
                  <c:v>-6.3173532000000004E-2</c:v>
                </c:pt>
                <c:pt idx="10573">
                  <c:v>-6.1694194000000001E-2</c:v>
                </c:pt>
                <c:pt idx="10574">
                  <c:v>-6.9015226999999998E-2</c:v>
                </c:pt>
                <c:pt idx="10575">
                  <c:v>-6.8594112999999998E-2</c:v>
                </c:pt>
                <c:pt idx="10576">
                  <c:v>-7.1480446000000003E-2</c:v>
                </c:pt>
                <c:pt idx="10577">
                  <c:v>-7.2587386000000004E-2</c:v>
                </c:pt>
                <c:pt idx="10578">
                  <c:v>-7.1808673000000003E-2</c:v>
                </c:pt>
                <c:pt idx="10579">
                  <c:v>-6.8837820999999993E-2</c:v>
                </c:pt>
                <c:pt idx="10580">
                  <c:v>-7.2127886000000002E-2</c:v>
                </c:pt>
                <c:pt idx="10581">
                  <c:v>-6.8829343000000001E-2</c:v>
                </c:pt>
                <c:pt idx="10582">
                  <c:v>-6.7795508000000004E-2</c:v>
                </c:pt>
                <c:pt idx="10583">
                  <c:v>-7.6059103000000003E-2</c:v>
                </c:pt>
                <c:pt idx="10584">
                  <c:v>-6.9501332999999998E-2</c:v>
                </c:pt>
                <c:pt idx="10585">
                  <c:v>-7.3551841000000007E-2</c:v>
                </c:pt>
                <c:pt idx="10586">
                  <c:v>-6.8780251000000001E-2</c:v>
                </c:pt>
                <c:pt idx="10587">
                  <c:v>-7.1420683999999998E-2</c:v>
                </c:pt>
                <c:pt idx="10588">
                  <c:v>-6.8970844000000003E-2</c:v>
                </c:pt>
                <c:pt idx="10589">
                  <c:v>-6.7936576999999998E-2</c:v>
                </c:pt>
                <c:pt idx="10590">
                  <c:v>-7.4095137000000005E-2</c:v>
                </c:pt>
                <c:pt idx="10591">
                  <c:v>-6.5442473000000001E-2</c:v>
                </c:pt>
                <c:pt idx="10592">
                  <c:v>-7.0982381999999997E-2</c:v>
                </c:pt>
                <c:pt idx="10593">
                  <c:v>-6.9178134000000002E-2</c:v>
                </c:pt>
                <c:pt idx="10594">
                  <c:v>-7.0425287000000003E-2</c:v>
                </c:pt>
                <c:pt idx="10595">
                  <c:v>-6.8059943999999997E-2</c:v>
                </c:pt>
                <c:pt idx="10596">
                  <c:v>-7.1815535E-2</c:v>
                </c:pt>
                <c:pt idx="10597">
                  <c:v>-7.0773094999999994E-2</c:v>
                </c:pt>
                <c:pt idx="10598">
                  <c:v>-6.8302750999999995E-2</c:v>
                </c:pt>
                <c:pt idx="10599">
                  <c:v>-7.2932601E-2</c:v>
                </c:pt>
                <c:pt idx="10600">
                  <c:v>-6.8575144000000005E-2</c:v>
                </c:pt>
                <c:pt idx="10601">
                  <c:v>-6.8198904000000005E-2</c:v>
                </c:pt>
                <c:pt idx="10602">
                  <c:v>-6.8466819999999998E-2</c:v>
                </c:pt>
                <c:pt idx="10603">
                  <c:v>-7.2358756999999996E-2</c:v>
                </c:pt>
                <c:pt idx="10604">
                  <c:v>-6.9672688999999996E-2</c:v>
                </c:pt>
                <c:pt idx="10605">
                  <c:v>-6.6143519999999997E-2</c:v>
                </c:pt>
                <c:pt idx="10606">
                  <c:v>-6.8473524999999993E-2</c:v>
                </c:pt>
                <c:pt idx="10607">
                  <c:v>-6.8399847E-2</c:v>
                </c:pt>
                <c:pt idx="10608">
                  <c:v>-6.4235732000000004E-2</c:v>
                </c:pt>
                <c:pt idx="10609">
                  <c:v>-6.7850821000000006E-2</c:v>
                </c:pt>
                <c:pt idx="10610">
                  <c:v>-6.6452667000000007E-2</c:v>
                </c:pt>
                <c:pt idx="10611">
                  <c:v>-6.2787368999999996E-2</c:v>
                </c:pt>
                <c:pt idx="10612">
                  <c:v>-6.2439565000000002E-2</c:v>
                </c:pt>
                <c:pt idx="10613">
                  <c:v>-6.9483005E-2</c:v>
                </c:pt>
                <c:pt idx="10614">
                  <c:v>-6.2686346000000004E-2</c:v>
                </c:pt>
                <c:pt idx="10615">
                  <c:v>-5.9980445E-2</c:v>
                </c:pt>
                <c:pt idx="10616">
                  <c:v>-6.0665943E-2</c:v>
                </c:pt>
                <c:pt idx="10617">
                  <c:v>-6.3936159000000006E-2</c:v>
                </c:pt>
                <c:pt idx="10618">
                  <c:v>-6.1341975E-2</c:v>
                </c:pt>
                <c:pt idx="10619">
                  <c:v>-6.2571764000000002E-2</c:v>
                </c:pt>
                <c:pt idx="10620">
                  <c:v>-6.2904924000000001E-2</c:v>
                </c:pt>
                <c:pt idx="10621">
                  <c:v>-6.1407331000000002E-2</c:v>
                </c:pt>
                <c:pt idx="10622">
                  <c:v>-6.0291994000000002E-2</c:v>
                </c:pt>
                <c:pt idx="10623">
                  <c:v>-6.5097771999999998E-2</c:v>
                </c:pt>
                <c:pt idx="10624">
                  <c:v>-6.2147516999999999E-2</c:v>
                </c:pt>
                <c:pt idx="10625">
                  <c:v>-6.2930964000000006E-2</c:v>
                </c:pt>
                <c:pt idx="10626">
                  <c:v>-6.2937624999999997E-2</c:v>
                </c:pt>
                <c:pt idx="10627">
                  <c:v>-6.2549196000000001E-2</c:v>
                </c:pt>
                <c:pt idx="10628">
                  <c:v>-5.9891626000000003E-2</c:v>
                </c:pt>
                <c:pt idx="10629">
                  <c:v>-6.8236642E-2</c:v>
                </c:pt>
                <c:pt idx="10630">
                  <c:v>-6.2181145E-2</c:v>
                </c:pt>
                <c:pt idx="10631">
                  <c:v>-6.3682944000000005E-2</c:v>
                </c:pt>
                <c:pt idx="10632">
                  <c:v>-6.0849070999999998E-2</c:v>
                </c:pt>
                <c:pt idx="10633">
                  <c:v>-6.6459447000000005E-2</c:v>
                </c:pt>
                <c:pt idx="10634">
                  <c:v>-6.4152621000000007E-2</c:v>
                </c:pt>
                <c:pt idx="10635">
                  <c:v>-6.1125605999999999E-2</c:v>
                </c:pt>
                <c:pt idx="10636">
                  <c:v>-6.5389058999999999E-2</c:v>
                </c:pt>
                <c:pt idx="10637">
                  <c:v>-6.3278115999999995E-2</c:v>
                </c:pt>
                <c:pt idx="10638">
                  <c:v>-6.1707649000000003E-2</c:v>
                </c:pt>
                <c:pt idx="10639">
                  <c:v>-6.2701127999999995E-2</c:v>
                </c:pt>
                <c:pt idx="10640">
                  <c:v>-6.5112091999999996E-2</c:v>
                </c:pt>
                <c:pt idx="10641">
                  <c:v>-6.3317186999999997E-2</c:v>
                </c:pt>
                <c:pt idx="10642">
                  <c:v>-6.3423976000000007E-2</c:v>
                </c:pt>
                <c:pt idx="10643">
                  <c:v>-6.151044E-2</c:v>
                </c:pt>
                <c:pt idx="10644">
                  <c:v>-6.1747726000000003E-2</c:v>
                </c:pt>
                <c:pt idx="10645">
                  <c:v>-6.3016310000000006E-2</c:v>
                </c:pt>
                <c:pt idx="10646">
                  <c:v>-6.5734863000000004E-2</c:v>
                </c:pt>
                <c:pt idx="10647">
                  <c:v>-6.3263491000000005E-2</c:v>
                </c:pt>
                <c:pt idx="10648">
                  <c:v>-5.9434935000000001E-2</c:v>
                </c:pt>
                <c:pt idx="10649">
                  <c:v>-6.6863469999999994E-2</c:v>
                </c:pt>
                <c:pt idx="10650">
                  <c:v>-6.1973106E-2</c:v>
                </c:pt>
                <c:pt idx="10651">
                  <c:v>-6.0858427999999999E-2</c:v>
                </c:pt>
                <c:pt idx="10652">
                  <c:v>-6.2566577999999998E-2</c:v>
                </c:pt>
                <c:pt idx="10653">
                  <c:v>-6.7617922999999996E-2</c:v>
                </c:pt>
                <c:pt idx="10654">
                  <c:v>-6.4786448999999996E-2</c:v>
                </c:pt>
                <c:pt idx="10655">
                  <c:v>-6.2688507000000004E-2</c:v>
                </c:pt>
                <c:pt idx="10656">
                  <c:v>-6.2164931999999999E-2</c:v>
                </c:pt>
                <c:pt idx="10657">
                  <c:v>-6.7848309999999995E-2</c:v>
                </c:pt>
                <c:pt idx="10658">
                  <c:v>-6.5823242000000004E-2</c:v>
                </c:pt>
                <c:pt idx="10659">
                  <c:v>-6.5096632000000001E-2</c:v>
                </c:pt>
                <c:pt idx="10660">
                  <c:v>-6.9204829999999995E-2</c:v>
                </c:pt>
                <c:pt idx="10661">
                  <c:v>-6.3285491999999999E-2</c:v>
                </c:pt>
                <c:pt idx="10662">
                  <c:v>-6.4659953000000006E-2</c:v>
                </c:pt>
                <c:pt idx="10663">
                  <c:v>-6.9203592999999994E-2</c:v>
                </c:pt>
                <c:pt idx="10664">
                  <c:v>-6.6767327000000001E-2</c:v>
                </c:pt>
                <c:pt idx="10665">
                  <c:v>-6.2768116999999998E-2</c:v>
                </c:pt>
                <c:pt idx="10666">
                  <c:v>-6.6202796999999994E-2</c:v>
                </c:pt>
                <c:pt idx="10667">
                  <c:v>-6.6855937000000004E-2</c:v>
                </c:pt>
                <c:pt idx="10668">
                  <c:v>-6.4858302000000007E-2</c:v>
                </c:pt>
                <c:pt idx="10669">
                  <c:v>-6.3490234000000006E-2</c:v>
                </c:pt>
                <c:pt idx="10670">
                  <c:v>-6.2123496E-2</c:v>
                </c:pt>
                <c:pt idx="10671">
                  <c:v>-6.4578927999999994E-2</c:v>
                </c:pt>
                <c:pt idx="10672">
                  <c:v>-6.3771456000000004E-2</c:v>
                </c:pt>
                <c:pt idx="10673">
                  <c:v>-6.8706750999999996E-2</c:v>
                </c:pt>
                <c:pt idx="10674">
                  <c:v>-6.5679534999999997E-2</c:v>
                </c:pt>
                <c:pt idx="10675">
                  <c:v>-6.1709057999999997E-2</c:v>
                </c:pt>
                <c:pt idx="10676">
                  <c:v>-6.9850877000000006E-2</c:v>
                </c:pt>
                <c:pt idx="10677">
                  <c:v>-6.7107460999999993E-2</c:v>
                </c:pt>
                <c:pt idx="10678">
                  <c:v>-6.2319896999999999E-2</c:v>
                </c:pt>
                <c:pt idx="10679">
                  <c:v>-6.0413479999999999E-2</c:v>
                </c:pt>
                <c:pt idx="10680">
                  <c:v>-6.7718260000000002E-2</c:v>
                </c:pt>
                <c:pt idx="10681">
                  <c:v>-6.6138685000000003E-2</c:v>
                </c:pt>
                <c:pt idx="10682">
                  <c:v>-5.7753987999999999E-2</c:v>
                </c:pt>
                <c:pt idx="10683">
                  <c:v>-6.4535454000000006E-2</c:v>
                </c:pt>
                <c:pt idx="10684">
                  <c:v>-5.8056243E-2</c:v>
                </c:pt>
                <c:pt idx="10685">
                  <c:v>-5.8872171000000001E-2</c:v>
                </c:pt>
                <c:pt idx="10686">
                  <c:v>-5.9367783E-2</c:v>
                </c:pt>
                <c:pt idx="10687">
                  <c:v>-5.6978792E-2</c:v>
                </c:pt>
                <c:pt idx="10688">
                  <c:v>-5.8169226999999997E-2</c:v>
                </c:pt>
                <c:pt idx="10689">
                  <c:v>-5.5648616999999997E-2</c:v>
                </c:pt>
                <c:pt idx="10690">
                  <c:v>-5.7630278E-2</c:v>
                </c:pt>
                <c:pt idx="10691">
                  <c:v>-5.3114358E-2</c:v>
                </c:pt>
                <c:pt idx="10692">
                  <c:v>-5.1012061999999997E-2</c:v>
                </c:pt>
                <c:pt idx="10693">
                  <c:v>-5.9900667999999997E-2</c:v>
                </c:pt>
                <c:pt idx="10694">
                  <c:v>-5.9963252000000002E-2</c:v>
                </c:pt>
                <c:pt idx="10695">
                  <c:v>-5.3013336000000001E-2</c:v>
                </c:pt>
                <c:pt idx="10696">
                  <c:v>-5.5294067000000002E-2</c:v>
                </c:pt>
                <c:pt idx="10697">
                  <c:v>-5.8426835000000003E-2</c:v>
                </c:pt>
                <c:pt idx="10698">
                  <c:v>-5.9586376000000003E-2</c:v>
                </c:pt>
                <c:pt idx="10699">
                  <c:v>-5.8426156999999999E-2</c:v>
                </c:pt>
                <c:pt idx="10700">
                  <c:v>-5.7900984000000003E-2</c:v>
                </c:pt>
                <c:pt idx="10701">
                  <c:v>-6.4015873000000001E-2</c:v>
                </c:pt>
                <c:pt idx="10702">
                  <c:v>-6.4318403999999996E-2</c:v>
                </c:pt>
                <c:pt idx="10703">
                  <c:v>-5.8917115999999999E-2</c:v>
                </c:pt>
                <c:pt idx="10704">
                  <c:v>-5.9240688E-2</c:v>
                </c:pt>
                <c:pt idx="10705">
                  <c:v>-6.3452600999999997E-2</c:v>
                </c:pt>
                <c:pt idx="10706">
                  <c:v>-6.0430981000000002E-2</c:v>
                </c:pt>
                <c:pt idx="10707">
                  <c:v>-6.4320654000000005E-2</c:v>
                </c:pt>
                <c:pt idx="10708">
                  <c:v>-6.1942710999999998E-2</c:v>
                </c:pt>
                <c:pt idx="10709">
                  <c:v>-5.6037313999999998E-2</c:v>
                </c:pt>
                <c:pt idx="10710">
                  <c:v>-5.8610192999999998E-2</c:v>
                </c:pt>
                <c:pt idx="10711">
                  <c:v>-5.9675049000000001E-2</c:v>
                </c:pt>
                <c:pt idx="10712">
                  <c:v>-6.1606112999999997E-2</c:v>
                </c:pt>
                <c:pt idx="10713">
                  <c:v>-5.8223218E-2</c:v>
                </c:pt>
                <c:pt idx="10714">
                  <c:v>-6.4781248999999999E-2</c:v>
                </c:pt>
                <c:pt idx="10715">
                  <c:v>-6.0816995999999998E-2</c:v>
                </c:pt>
                <c:pt idx="10716">
                  <c:v>-6.2112360999999998E-2</c:v>
                </c:pt>
                <c:pt idx="10717">
                  <c:v>-6.6070965999999995E-2</c:v>
                </c:pt>
                <c:pt idx="10718">
                  <c:v>-6.2078359999999999E-2</c:v>
                </c:pt>
                <c:pt idx="10719">
                  <c:v>-6.2114390999999998E-2</c:v>
                </c:pt>
                <c:pt idx="10720">
                  <c:v>-5.8210194E-2</c:v>
                </c:pt>
                <c:pt idx="10721">
                  <c:v>-6.8539298999999998E-2</c:v>
                </c:pt>
                <c:pt idx="10722">
                  <c:v>-6.6716894999999998E-2</c:v>
                </c:pt>
                <c:pt idx="10723">
                  <c:v>-6.4755364999999995E-2</c:v>
                </c:pt>
                <c:pt idx="10724">
                  <c:v>-6.3537768999999994E-2</c:v>
                </c:pt>
                <c:pt idx="10725">
                  <c:v>-6.6248930999999997E-2</c:v>
                </c:pt>
                <c:pt idx="10726">
                  <c:v>-6.2387612000000002E-2</c:v>
                </c:pt>
                <c:pt idx="10727">
                  <c:v>-6.4601361999999996E-2</c:v>
                </c:pt>
                <c:pt idx="10728">
                  <c:v>-6.1053499999999997E-2</c:v>
                </c:pt>
                <c:pt idx="10729">
                  <c:v>-5.7057239000000003E-2</c:v>
                </c:pt>
                <c:pt idx="10730">
                  <c:v>-5.9813077999999999E-2</c:v>
                </c:pt>
                <c:pt idx="10731">
                  <c:v>-6.0822851999999997E-2</c:v>
                </c:pt>
                <c:pt idx="10732">
                  <c:v>-5.5605984999999997E-2</c:v>
                </c:pt>
                <c:pt idx="10733">
                  <c:v>-5.4783287999999999E-2</c:v>
                </c:pt>
                <c:pt idx="10734">
                  <c:v>-5.8276824999999997E-2</c:v>
                </c:pt>
                <c:pt idx="10735">
                  <c:v>-6.0637452000000001E-2</c:v>
                </c:pt>
                <c:pt idx="10736">
                  <c:v>-5.7975087000000002E-2</c:v>
                </c:pt>
                <c:pt idx="10737">
                  <c:v>-5.9869393999999999E-2</c:v>
                </c:pt>
                <c:pt idx="10738">
                  <c:v>-5.8076553000000003E-2</c:v>
                </c:pt>
                <c:pt idx="10739">
                  <c:v>-6.1001524000000001E-2</c:v>
                </c:pt>
                <c:pt idx="10740">
                  <c:v>-5.4933779000000002E-2</c:v>
                </c:pt>
                <c:pt idx="10741">
                  <c:v>-5.3115799999999998E-2</c:v>
                </c:pt>
                <c:pt idx="10742">
                  <c:v>-5.6810937999999998E-2</c:v>
                </c:pt>
                <c:pt idx="10743">
                  <c:v>-5.9407067000000001E-2</c:v>
                </c:pt>
                <c:pt idx="10744">
                  <c:v>-6.0282711000000003E-2</c:v>
                </c:pt>
                <c:pt idx="10745">
                  <c:v>-5.7298910000000002E-2</c:v>
                </c:pt>
                <c:pt idx="10746">
                  <c:v>-5.6572665000000001E-2</c:v>
                </c:pt>
                <c:pt idx="10747">
                  <c:v>-5.7464696000000003E-2</c:v>
                </c:pt>
                <c:pt idx="10748">
                  <c:v>-5.7300641999999999E-2</c:v>
                </c:pt>
                <c:pt idx="10749">
                  <c:v>-6.0437035E-2</c:v>
                </c:pt>
                <c:pt idx="10750">
                  <c:v>-5.7146165999999998E-2</c:v>
                </c:pt>
                <c:pt idx="10751">
                  <c:v>-6.1983928000000001E-2</c:v>
                </c:pt>
                <c:pt idx="10752">
                  <c:v>-5.3317204E-2</c:v>
                </c:pt>
                <c:pt idx="10753">
                  <c:v>-6.2220715000000003E-2</c:v>
                </c:pt>
                <c:pt idx="10754">
                  <c:v>-5.7735421000000002E-2</c:v>
                </c:pt>
                <c:pt idx="10755">
                  <c:v>-6.0517266E-2</c:v>
                </c:pt>
                <c:pt idx="10756">
                  <c:v>-5.6980587999999999E-2</c:v>
                </c:pt>
                <c:pt idx="10757">
                  <c:v>-6.1186783000000002E-2</c:v>
                </c:pt>
                <c:pt idx="10758">
                  <c:v>-6.1576671999999999E-2</c:v>
                </c:pt>
                <c:pt idx="10759">
                  <c:v>-6.3676714999999995E-2</c:v>
                </c:pt>
                <c:pt idx="10760">
                  <c:v>-6.3734501999999998E-2</c:v>
                </c:pt>
                <c:pt idx="10761">
                  <c:v>-5.1149937999999999E-2</c:v>
                </c:pt>
                <c:pt idx="10762">
                  <c:v>-6.7686036000000005E-2</c:v>
                </c:pt>
                <c:pt idx="10763">
                  <c:v>-6.4863547999999993E-2</c:v>
                </c:pt>
                <c:pt idx="10764">
                  <c:v>-5.9419245000000002E-2</c:v>
                </c:pt>
                <c:pt idx="10765">
                  <c:v>-6.2392741000000002E-2</c:v>
                </c:pt>
                <c:pt idx="10766">
                  <c:v>-5.5272243999999998E-2</c:v>
                </c:pt>
                <c:pt idx="10767">
                  <c:v>-5.7192434E-2</c:v>
                </c:pt>
                <c:pt idx="10768">
                  <c:v>-5.9981562000000002E-2</c:v>
                </c:pt>
                <c:pt idx="10769">
                  <c:v>-5.6606054000000003E-2</c:v>
                </c:pt>
                <c:pt idx="10770">
                  <c:v>-5.8032176999999997E-2</c:v>
                </c:pt>
                <c:pt idx="10771">
                  <c:v>-6.3283912999999997E-2</c:v>
                </c:pt>
                <c:pt idx="10772">
                  <c:v>-6.3796042999999997E-2</c:v>
                </c:pt>
                <c:pt idx="10773">
                  <c:v>-5.6202881000000003E-2</c:v>
                </c:pt>
                <c:pt idx="10774">
                  <c:v>-5.6288108000000003E-2</c:v>
                </c:pt>
                <c:pt idx="10775">
                  <c:v>-5.9170581E-2</c:v>
                </c:pt>
                <c:pt idx="10776">
                  <c:v>-5.7868559E-2</c:v>
                </c:pt>
                <c:pt idx="10777">
                  <c:v>-5.4773970999999998E-2</c:v>
                </c:pt>
                <c:pt idx="10778">
                  <c:v>-4.9924354999999997E-2</c:v>
                </c:pt>
                <c:pt idx="10779">
                  <c:v>-5.3981139999999997E-2</c:v>
                </c:pt>
                <c:pt idx="10780">
                  <c:v>-5.2548889000000001E-2</c:v>
                </c:pt>
                <c:pt idx="10781">
                  <c:v>-4.8079974999999997E-2</c:v>
                </c:pt>
                <c:pt idx="10782">
                  <c:v>-4.6440266000000001E-2</c:v>
                </c:pt>
                <c:pt idx="10783">
                  <c:v>-4.3740756999999998E-2</c:v>
                </c:pt>
                <c:pt idx="10784">
                  <c:v>-4.6053446999999997E-2</c:v>
                </c:pt>
                <c:pt idx="10785">
                  <c:v>-4.4921986999999997E-2</c:v>
                </c:pt>
                <c:pt idx="10786">
                  <c:v>-4.7961719E-2</c:v>
                </c:pt>
                <c:pt idx="10787">
                  <c:v>-4.3480154E-2</c:v>
                </c:pt>
                <c:pt idx="10788">
                  <c:v>-4.5886587E-2</c:v>
                </c:pt>
                <c:pt idx="10789">
                  <c:v>-5.0332136E-2</c:v>
                </c:pt>
                <c:pt idx="10790">
                  <c:v>-4.3632690000000002E-2</c:v>
                </c:pt>
                <c:pt idx="10791">
                  <c:v>-4.6896987000000001E-2</c:v>
                </c:pt>
                <c:pt idx="10792">
                  <c:v>-4.8996359000000003E-2</c:v>
                </c:pt>
                <c:pt idx="10793">
                  <c:v>-5.0598117999999997E-2</c:v>
                </c:pt>
                <c:pt idx="10794">
                  <c:v>-4.5590843999999998E-2</c:v>
                </c:pt>
                <c:pt idx="10795">
                  <c:v>-4.5233175E-2</c:v>
                </c:pt>
                <c:pt idx="10796">
                  <c:v>-4.8708867000000003E-2</c:v>
                </c:pt>
                <c:pt idx="10797">
                  <c:v>-4.6225872000000001E-2</c:v>
                </c:pt>
                <c:pt idx="10798">
                  <c:v>-5.5841215E-2</c:v>
                </c:pt>
                <c:pt idx="10799">
                  <c:v>-5.1100593E-2</c:v>
                </c:pt>
                <c:pt idx="10800">
                  <c:v>-5.2314196E-2</c:v>
                </c:pt>
                <c:pt idx="10801">
                  <c:v>-5.3293305999999999E-2</c:v>
                </c:pt>
                <c:pt idx="10802">
                  <c:v>-5.5057384000000001E-2</c:v>
                </c:pt>
                <c:pt idx="10803">
                  <c:v>-5.3580142999999997E-2</c:v>
                </c:pt>
                <c:pt idx="10804">
                  <c:v>-5.4333015999999998E-2</c:v>
                </c:pt>
                <c:pt idx="10805">
                  <c:v>-5.5973448000000002E-2</c:v>
                </c:pt>
                <c:pt idx="10806">
                  <c:v>-5.8365493999999997E-2</c:v>
                </c:pt>
                <c:pt idx="10807">
                  <c:v>-5.5312581E-2</c:v>
                </c:pt>
                <c:pt idx="10808">
                  <c:v>-5.4404974000000002E-2</c:v>
                </c:pt>
                <c:pt idx="10809">
                  <c:v>-5.4547450999999997E-2</c:v>
                </c:pt>
                <c:pt idx="10810">
                  <c:v>-6.0704682000000003E-2</c:v>
                </c:pt>
                <c:pt idx="10811">
                  <c:v>-5.5082612000000003E-2</c:v>
                </c:pt>
                <c:pt idx="10812">
                  <c:v>-5.3451426000000003E-2</c:v>
                </c:pt>
                <c:pt idx="10813">
                  <c:v>-5.3790312E-2</c:v>
                </c:pt>
                <c:pt idx="10814">
                  <c:v>-5.8700914999999999E-2</c:v>
                </c:pt>
                <c:pt idx="10815">
                  <c:v>-6.2782638000000002E-2</c:v>
                </c:pt>
                <c:pt idx="10816">
                  <c:v>-5.8280027999999998E-2</c:v>
                </c:pt>
                <c:pt idx="10817">
                  <c:v>-5.3915016000000003E-2</c:v>
                </c:pt>
                <c:pt idx="10818">
                  <c:v>-5.6488695999999998E-2</c:v>
                </c:pt>
                <c:pt idx="10819">
                  <c:v>-4.9461487999999998E-2</c:v>
                </c:pt>
                <c:pt idx="10820">
                  <c:v>-4.5261416999999998E-2</c:v>
                </c:pt>
                <c:pt idx="10821">
                  <c:v>-5.4654266999999999E-2</c:v>
                </c:pt>
                <c:pt idx="10822">
                  <c:v>-4.9162030000000002E-2</c:v>
                </c:pt>
                <c:pt idx="10823">
                  <c:v>-4.4757157999999998E-2</c:v>
                </c:pt>
                <c:pt idx="10824">
                  <c:v>-4.8233381999999998E-2</c:v>
                </c:pt>
                <c:pt idx="10825">
                  <c:v>-4.7065048999999998E-2</c:v>
                </c:pt>
                <c:pt idx="10826">
                  <c:v>-4.6098321999999997E-2</c:v>
                </c:pt>
                <c:pt idx="10827">
                  <c:v>-3.9638549000000002E-2</c:v>
                </c:pt>
                <c:pt idx="10828">
                  <c:v>-4.6817633999999997E-2</c:v>
                </c:pt>
                <c:pt idx="10829">
                  <c:v>-4.7856331000000002E-2</c:v>
                </c:pt>
                <c:pt idx="10830">
                  <c:v>-3.7715013999999998E-2</c:v>
                </c:pt>
                <c:pt idx="10831">
                  <c:v>-3.6943730000000001E-2</c:v>
                </c:pt>
                <c:pt idx="10832">
                  <c:v>-3.9378921999999997E-2</c:v>
                </c:pt>
                <c:pt idx="10833">
                  <c:v>-3.6404863000000003E-2</c:v>
                </c:pt>
                <c:pt idx="10834">
                  <c:v>-3.9129010999999998E-2</c:v>
                </c:pt>
                <c:pt idx="10835">
                  <c:v>-4.5707293000000003E-2</c:v>
                </c:pt>
                <c:pt idx="10836">
                  <c:v>-3.6157198000000002E-2</c:v>
                </c:pt>
                <c:pt idx="10837">
                  <c:v>-4.0361649999999999E-2</c:v>
                </c:pt>
                <c:pt idx="10838">
                  <c:v>-4.2726804E-2</c:v>
                </c:pt>
                <c:pt idx="10839">
                  <c:v>-4.3246593E-2</c:v>
                </c:pt>
                <c:pt idx="10840">
                  <c:v>-4.0850017000000002E-2</c:v>
                </c:pt>
                <c:pt idx="10841">
                  <c:v>-4.1426521000000001E-2</c:v>
                </c:pt>
                <c:pt idx="10842">
                  <c:v>-4.3678219999999997E-2</c:v>
                </c:pt>
                <c:pt idx="10843">
                  <c:v>-4.1945569000000002E-2</c:v>
                </c:pt>
                <c:pt idx="10844">
                  <c:v>-4.1566867E-2</c:v>
                </c:pt>
                <c:pt idx="10845">
                  <c:v>-4.0081500999999999E-2</c:v>
                </c:pt>
                <c:pt idx="10846">
                  <c:v>-4.1388050000000003E-2</c:v>
                </c:pt>
                <c:pt idx="10847">
                  <c:v>-4.1313945999999997E-2</c:v>
                </c:pt>
                <c:pt idx="10848">
                  <c:v>-4.1494510999999998E-2</c:v>
                </c:pt>
                <c:pt idx="10849">
                  <c:v>-4.5533511999999998E-2</c:v>
                </c:pt>
                <c:pt idx="10850">
                  <c:v>-4.8074434999999999E-2</c:v>
                </c:pt>
                <c:pt idx="10851">
                  <c:v>-4.7360890000000003E-2</c:v>
                </c:pt>
                <c:pt idx="10852">
                  <c:v>-4.3329923999999999E-2</c:v>
                </c:pt>
                <c:pt idx="10853">
                  <c:v>-4.9877796000000002E-2</c:v>
                </c:pt>
                <c:pt idx="10854">
                  <c:v>-4.9066066999999998E-2</c:v>
                </c:pt>
                <c:pt idx="10855">
                  <c:v>-4.5783121000000003E-2</c:v>
                </c:pt>
                <c:pt idx="10856">
                  <c:v>-4.5780458000000003E-2</c:v>
                </c:pt>
                <c:pt idx="10857">
                  <c:v>-5.1392883E-2</c:v>
                </c:pt>
                <c:pt idx="10858">
                  <c:v>-5.2159606999999997E-2</c:v>
                </c:pt>
                <c:pt idx="10859">
                  <c:v>-5.1614337000000003E-2</c:v>
                </c:pt>
                <c:pt idx="10860">
                  <c:v>-4.4616081000000002E-2</c:v>
                </c:pt>
                <c:pt idx="10861">
                  <c:v>-4.7414310000000001E-2</c:v>
                </c:pt>
                <c:pt idx="10862">
                  <c:v>-5.0382137E-2</c:v>
                </c:pt>
                <c:pt idx="10863">
                  <c:v>-4.6351112E-2</c:v>
                </c:pt>
                <c:pt idx="10864">
                  <c:v>-4.1486584E-2</c:v>
                </c:pt>
                <c:pt idx="10865">
                  <c:v>-5.0821692000000002E-2</c:v>
                </c:pt>
                <c:pt idx="10866">
                  <c:v>-4.9278653999999998E-2</c:v>
                </c:pt>
                <c:pt idx="10867">
                  <c:v>-3.9515796999999998E-2</c:v>
                </c:pt>
                <c:pt idx="10868">
                  <c:v>-4.0802102999999999E-2</c:v>
                </c:pt>
                <c:pt idx="10869">
                  <c:v>-3.4070738000000003E-2</c:v>
                </c:pt>
                <c:pt idx="10870">
                  <c:v>-4.6716224000000001E-2</c:v>
                </c:pt>
                <c:pt idx="10871">
                  <c:v>-4.4908761999999998E-2</c:v>
                </c:pt>
                <c:pt idx="10872">
                  <c:v>-2.7264789000000001E-2</c:v>
                </c:pt>
                <c:pt idx="10873">
                  <c:v>-3.6412659999999999E-2</c:v>
                </c:pt>
                <c:pt idx="10874">
                  <c:v>-3.8884072999999998E-2</c:v>
                </c:pt>
                <c:pt idx="10875">
                  <c:v>-3.0973684000000001E-2</c:v>
                </c:pt>
                <c:pt idx="10876">
                  <c:v>-2.9188565999999999E-2</c:v>
                </c:pt>
                <c:pt idx="10877">
                  <c:v>-3.4701843000000003E-2</c:v>
                </c:pt>
                <c:pt idx="10878">
                  <c:v>-3.6694686999999997E-2</c:v>
                </c:pt>
                <c:pt idx="10879">
                  <c:v>-2.6439127E-2</c:v>
                </c:pt>
                <c:pt idx="10880">
                  <c:v>-3.525126E-2</c:v>
                </c:pt>
                <c:pt idx="10881">
                  <c:v>-3.7735179000000001E-2</c:v>
                </c:pt>
                <c:pt idx="10882">
                  <c:v>-3.4020069999999999E-2</c:v>
                </c:pt>
                <c:pt idx="10883">
                  <c:v>-3.7229842999999999E-2</c:v>
                </c:pt>
                <c:pt idx="10884">
                  <c:v>-3.7660744000000003E-2</c:v>
                </c:pt>
                <c:pt idx="10885">
                  <c:v>-3.7076123000000002E-2</c:v>
                </c:pt>
                <c:pt idx="10886">
                  <c:v>-3.789638E-2</c:v>
                </c:pt>
                <c:pt idx="10887">
                  <c:v>-3.4858054999999999E-2</c:v>
                </c:pt>
                <c:pt idx="10888">
                  <c:v>-3.7135858000000001E-2</c:v>
                </c:pt>
                <c:pt idx="10889">
                  <c:v>-3.6620382E-2</c:v>
                </c:pt>
                <c:pt idx="10890">
                  <c:v>-3.2346806999999998E-2</c:v>
                </c:pt>
                <c:pt idx="10891">
                  <c:v>-3.2807294000000001E-2</c:v>
                </c:pt>
                <c:pt idx="10892">
                  <c:v>-2.9366753999999998E-2</c:v>
                </c:pt>
                <c:pt idx="10893">
                  <c:v>-3.3833716E-2</c:v>
                </c:pt>
                <c:pt idx="10894">
                  <c:v>-3.6661197E-2</c:v>
                </c:pt>
                <c:pt idx="10895">
                  <c:v>-3.4772883999999997E-2</c:v>
                </c:pt>
                <c:pt idx="10896">
                  <c:v>-3.3076982999999997E-2</c:v>
                </c:pt>
                <c:pt idx="10897">
                  <c:v>-3.6205526000000002E-2</c:v>
                </c:pt>
                <c:pt idx="10898">
                  <c:v>-3.1430478999999997E-2</c:v>
                </c:pt>
                <c:pt idx="10899">
                  <c:v>-3.3539778999999999E-2</c:v>
                </c:pt>
                <c:pt idx="10900">
                  <c:v>-3.2689164999999999E-2</c:v>
                </c:pt>
                <c:pt idx="10901">
                  <c:v>-3.1374487999999999E-2</c:v>
                </c:pt>
                <c:pt idx="10902">
                  <c:v>-3.6212385E-2</c:v>
                </c:pt>
                <c:pt idx="10903">
                  <c:v>-2.9797034E-2</c:v>
                </c:pt>
                <c:pt idx="10904">
                  <c:v>-2.8977579E-2</c:v>
                </c:pt>
                <c:pt idx="10905">
                  <c:v>-3.3989577999999999E-2</c:v>
                </c:pt>
                <c:pt idx="10906">
                  <c:v>-3.6461255999999997E-2</c:v>
                </c:pt>
                <c:pt idx="10907">
                  <c:v>-3.0551635000000001E-2</c:v>
                </c:pt>
                <c:pt idx="10908">
                  <c:v>-2.9245621999999999E-2</c:v>
                </c:pt>
                <c:pt idx="10909">
                  <c:v>-3.2174705999999997E-2</c:v>
                </c:pt>
                <c:pt idx="10910">
                  <c:v>-2.9602092E-2</c:v>
                </c:pt>
                <c:pt idx="10911">
                  <c:v>-3.0464292E-2</c:v>
                </c:pt>
                <c:pt idx="10912">
                  <c:v>-3.1334876999999997E-2</c:v>
                </c:pt>
                <c:pt idx="10913">
                  <c:v>-3.0025592E-2</c:v>
                </c:pt>
                <c:pt idx="10914">
                  <c:v>-2.8765117999999999E-2</c:v>
                </c:pt>
                <c:pt idx="10915">
                  <c:v>-2.9869285999999998E-2</c:v>
                </c:pt>
                <c:pt idx="10916">
                  <c:v>-3.3971883000000001E-2</c:v>
                </c:pt>
                <c:pt idx="10917">
                  <c:v>-2.7998596000000001E-2</c:v>
                </c:pt>
                <c:pt idx="10918">
                  <c:v>-3.0069470000000001E-2</c:v>
                </c:pt>
                <c:pt idx="10919">
                  <c:v>-3.1056167999999999E-2</c:v>
                </c:pt>
                <c:pt idx="10920">
                  <c:v>-2.8736287999999999E-2</c:v>
                </c:pt>
                <c:pt idx="10921">
                  <c:v>-3.0879021E-2</c:v>
                </c:pt>
                <c:pt idx="10922">
                  <c:v>-2.3336682000000001E-2</c:v>
                </c:pt>
                <c:pt idx="10923">
                  <c:v>-3.3531657999999999E-2</c:v>
                </c:pt>
                <c:pt idx="10924">
                  <c:v>-3.1826704999999997E-2</c:v>
                </c:pt>
                <c:pt idx="10925">
                  <c:v>-2.2981143999999998E-2</c:v>
                </c:pt>
                <c:pt idx="10926">
                  <c:v>-3.4427144E-2</c:v>
                </c:pt>
                <c:pt idx="10927">
                  <c:v>-3.0898247E-2</c:v>
                </c:pt>
                <c:pt idx="10928">
                  <c:v>-2.7001510999999999E-2</c:v>
                </c:pt>
                <c:pt idx="10929">
                  <c:v>-3.1745594000000002E-2</c:v>
                </c:pt>
                <c:pt idx="10930">
                  <c:v>-3.3393557999999997E-2</c:v>
                </c:pt>
                <c:pt idx="10931">
                  <c:v>-3.1694472000000001E-2</c:v>
                </c:pt>
                <c:pt idx="10932">
                  <c:v>-3.0731739000000001E-2</c:v>
                </c:pt>
                <c:pt idx="10933">
                  <c:v>-3.5545795999999998E-2</c:v>
                </c:pt>
                <c:pt idx="10934">
                  <c:v>-2.7799728999999999E-2</c:v>
                </c:pt>
                <c:pt idx="10935">
                  <c:v>-3.7663071999999999E-2</c:v>
                </c:pt>
                <c:pt idx="10936">
                  <c:v>-3.6159984999999999E-2</c:v>
                </c:pt>
                <c:pt idx="10937">
                  <c:v>-3.0375332000000001E-2</c:v>
                </c:pt>
                <c:pt idx="10938">
                  <c:v>-3.5313631999999998E-2</c:v>
                </c:pt>
                <c:pt idx="10939">
                  <c:v>-3.2219510999999999E-2</c:v>
                </c:pt>
                <c:pt idx="10940">
                  <c:v>-3.2175835E-2</c:v>
                </c:pt>
                <c:pt idx="10941">
                  <c:v>-3.4771564999999997E-2</c:v>
                </c:pt>
                <c:pt idx="10942">
                  <c:v>-3.1898814999999997E-2</c:v>
                </c:pt>
                <c:pt idx="10943">
                  <c:v>-2.6887804000000001E-2</c:v>
                </c:pt>
                <c:pt idx="10944">
                  <c:v>-2.9469471000000001E-2</c:v>
                </c:pt>
                <c:pt idx="10945">
                  <c:v>-3.0720489E-2</c:v>
                </c:pt>
                <c:pt idx="10946">
                  <c:v>-2.6662633000000002E-2</c:v>
                </c:pt>
                <c:pt idx="10947">
                  <c:v>-2.7690414E-2</c:v>
                </c:pt>
                <c:pt idx="10948">
                  <c:v>-2.8944760999999999E-2</c:v>
                </c:pt>
                <c:pt idx="10949">
                  <c:v>-2.5982583E-2</c:v>
                </c:pt>
                <c:pt idx="10950">
                  <c:v>-2.1797957E-2</c:v>
                </c:pt>
                <c:pt idx="10951">
                  <c:v>-2.6451163E-2</c:v>
                </c:pt>
                <c:pt idx="10952">
                  <c:v>-2.2441510000000001E-2</c:v>
                </c:pt>
                <c:pt idx="10953">
                  <c:v>-2.2719678E-2</c:v>
                </c:pt>
                <c:pt idx="10954">
                  <c:v>-2.8855067000000002E-2</c:v>
                </c:pt>
                <c:pt idx="10955">
                  <c:v>-2.5999093000000001E-2</c:v>
                </c:pt>
                <c:pt idx="10956">
                  <c:v>-1.6480956000000001E-2</c:v>
                </c:pt>
                <c:pt idx="10957">
                  <c:v>-2.2879802000000001E-2</c:v>
                </c:pt>
                <c:pt idx="10958">
                  <c:v>-2.1431576000000001E-2</c:v>
                </c:pt>
                <c:pt idx="10959">
                  <c:v>-2.3001971E-2</c:v>
                </c:pt>
                <c:pt idx="10960">
                  <c:v>-1.7407734000000001E-2</c:v>
                </c:pt>
                <c:pt idx="10961">
                  <c:v>-2.3154903000000001E-2</c:v>
                </c:pt>
                <c:pt idx="10962">
                  <c:v>-1.2014369E-2</c:v>
                </c:pt>
                <c:pt idx="10963">
                  <c:v>-1.7681176E-2</c:v>
                </c:pt>
                <c:pt idx="10964">
                  <c:v>-2.4001921999999998E-2</c:v>
                </c:pt>
                <c:pt idx="10965">
                  <c:v>-1.1992595999999999E-2</c:v>
                </c:pt>
                <c:pt idx="10966">
                  <c:v>-1.1045311E-2</c:v>
                </c:pt>
                <c:pt idx="10967">
                  <c:v>-1.6191935000000001E-2</c:v>
                </c:pt>
                <c:pt idx="10968">
                  <c:v>-1.560604E-2</c:v>
                </c:pt>
                <c:pt idx="10969">
                  <c:v>-1.0327668999999999E-2</c:v>
                </c:pt>
                <c:pt idx="10970">
                  <c:v>-6.4109579999999996E-3</c:v>
                </c:pt>
                <c:pt idx="10971">
                  <c:v>-5.7583399999999998E-3</c:v>
                </c:pt>
                <c:pt idx="10972">
                  <c:v>-1.917263E-3</c:v>
                </c:pt>
                <c:pt idx="10973">
                  <c:v>-7.4311339999999998E-3</c:v>
                </c:pt>
                <c:pt idx="10974">
                  <c:v>-2.4907039999999998E-3</c:v>
                </c:pt>
                <c:pt idx="10975">
                  <c:v>8.4007530000000004E-3</c:v>
                </c:pt>
                <c:pt idx="10976">
                  <c:v>1.747644E-3</c:v>
                </c:pt>
                <c:pt idx="10977" formatCode="0.00E+00">
                  <c:v>-3.38117E-5</c:v>
                </c:pt>
                <c:pt idx="10978">
                  <c:v>2.0588999999999998E-3</c:v>
                </c:pt>
                <c:pt idx="10979">
                  <c:v>1.1303471000000001E-2</c:v>
                </c:pt>
                <c:pt idx="10980">
                  <c:v>1.0521834000000001E-2</c:v>
                </c:pt>
                <c:pt idx="10981">
                  <c:v>4.4600120000000002E-3</c:v>
                </c:pt>
                <c:pt idx="10982">
                  <c:v>6.770837E-3</c:v>
                </c:pt>
                <c:pt idx="10983">
                  <c:v>6.3011899999999999E-3</c:v>
                </c:pt>
                <c:pt idx="10984">
                  <c:v>1.0470900999999999E-2</c:v>
                </c:pt>
                <c:pt idx="10985">
                  <c:v>9.0479740000000003E-3</c:v>
                </c:pt>
                <c:pt idx="10986">
                  <c:v>-1.12767E-4</c:v>
                </c:pt>
                <c:pt idx="10987">
                  <c:v>1.969752E-3</c:v>
                </c:pt>
                <c:pt idx="10988">
                  <c:v>9.6364599999999995E-3</c:v>
                </c:pt>
                <c:pt idx="10989">
                  <c:v>4.3876999999999996E-3</c:v>
                </c:pt>
                <c:pt idx="10990">
                  <c:v>-9.6338999999999995E-4</c:v>
                </c:pt>
                <c:pt idx="10991">
                  <c:v>-4.7842799999999998E-4</c:v>
                </c:pt>
                <c:pt idx="10992">
                  <c:v>-1.548486E-3</c:v>
                </c:pt>
                <c:pt idx="10993">
                  <c:v>-6.1693370000000004E-3</c:v>
                </c:pt>
                <c:pt idx="10994">
                  <c:v>-3.4824740000000002E-3</c:v>
                </c:pt>
                <c:pt idx="10995">
                  <c:v>-1.163461E-3</c:v>
                </c:pt>
                <c:pt idx="10996">
                  <c:v>-7.1702210000000001E-3</c:v>
                </c:pt>
                <c:pt idx="10997">
                  <c:v>-1.1427941E-2</c:v>
                </c:pt>
                <c:pt idx="10998">
                  <c:v>-6.2076120000000004E-3</c:v>
                </c:pt>
                <c:pt idx="10999">
                  <c:v>-6.2276520000000002E-3</c:v>
                </c:pt>
                <c:pt idx="11000">
                  <c:v>-8.4178350000000002E-3</c:v>
                </c:pt>
                <c:pt idx="11001">
                  <c:v>-6.4680680000000004E-3</c:v>
                </c:pt>
                <c:pt idx="11002">
                  <c:v>-5.9024129999999996E-3</c:v>
                </c:pt>
                <c:pt idx="11003">
                  <c:v>-4.2253550000000001E-3</c:v>
                </c:pt>
                <c:pt idx="11004">
                  <c:v>-8.3165029999999994E-3</c:v>
                </c:pt>
                <c:pt idx="11005">
                  <c:v>-7.6407910000000001E-3</c:v>
                </c:pt>
                <c:pt idx="11006">
                  <c:v>-1.3250207E-2</c:v>
                </c:pt>
                <c:pt idx="11007">
                  <c:v>-1.3741761E-2</c:v>
                </c:pt>
                <c:pt idx="11008">
                  <c:v>-6.7544240000000002E-3</c:v>
                </c:pt>
                <c:pt idx="11009">
                  <c:v>-4.1157650000000004E-3</c:v>
                </c:pt>
                <c:pt idx="11010">
                  <c:v>-4.6475989999999997E-3</c:v>
                </c:pt>
                <c:pt idx="11011">
                  <c:v>-6.4636729999999996E-3</c:v>
                </c:pt>
                <c:pt idx="11012">
                  <c:v>-3.5049009999999999E-3</c:v>
                </c:pt>
                <c:pt idx="11013">
                  <c:v>-1.9206539999999999E-3</c:v>
                </c:pt>
                <c:pt idx="11014">
                  <c:v>-8.2669670000000001E-3</c:v>
                </c:pt>
                <c:pt idx="11015">
                  <c:v>-7.7678240000000004E-3</c:v>
                </c:pt>
                <c:pt idx="11016">
                  <c:v>-2.3328450000000001E-3</c:v>
                </c:pt>
                <c:pt idx="11017">
                  <c:v>-4.1293479999999997E-3</c:v>
                </c:pt>
                <c:pt idx="11018">
                  <c:v>-9.5387600000000003E-3</c:v>
                </c:pt>
                <c:pt idx="11019">
                  <c:v>-7.8031869999999996E-3</c:v>
                </c:pt>
                <c:pt idx="11020">
                  <c:v>-9.0194530000000002E-3</c:v>
                </c:pt>
                <c:pt idx="11021">
                  <c:v>-8.8891500000000002E-3</c:v>
                </c:pt>
                <c:pt idx="11022">
                  <c:v>-5.908806E-3</c:v>
                </c:pt>
                <c:pt idx="11023">
                  <c:v>-6.1672029999999996E-3</c:v>
                </c:pt>
                <c:pt idx="11024">
                  <c:v>-5.5125979999999996E-3</c:v>
                </c:pt>
                <c:pt idx="11025">
                  <c:v>-2.2422969999999999E-3</c:v>
                </c:pt>
                <c:pt idx="11026">
                  <c:v>-4.7875199999999999E-4</c:v>
                </c:pt>
                <c:pt idx="11027">
                  <c:v>-5.8726519999999999E-3</c:v>
                </c:pt>
                <c:pt idx="11028">
                  <c:v>-6.1509520000000003E-3</c:v>
                </c:pt>
                <c:pt idx="11029">
                  <c:v>-2.2315830000000001E-3</c:v>
                </c:pt>
                <c:pt idx="11030">
                  <c:v>9.5329099999999999E-4</c:v>
                </c:pt>
                <c:pt idx="11031">
                  <c:v>-5.8231869999999996E-3</c:v>
                </c:pt>
                <c:pt idx="11032">
                  <c:v>-8.42277E-4</c:v>
                </c:pt>
                <c:pt idx="11033">
                  <c:v>-1.75021E-4</c:v>
                </c:pt>
                <c:pt idx="11034">
                  <c:v>-7.7662900000000003E-4</c:v>
                </c:pt>
                <c:pt idx="11035">
                  <c:v>-5.6293089999999999E-3</c:v>
                </c:pt>
                <c:pt idx="11036">
                  <c:v>-2.521134E-3</c:v>
                </c:pt>
                <c:pt idx="11037">
                  <c:v>2.2112329999999999E-3</c:v>
                </c:pt>
                <c:pt idx="11038">
                  <c:v>1.498571E-3</c:v>
                </c:pt>
                <c:pt idx="11039">
                  <c:v>1.018211E-3</c:v>
                </c:pt>
                <c:pt idx="11040" formatCode="0.00E+00">
                  <c:v>3.8699899999999999E-5</c:v>
                </c:pt>
                <c:pt idx="11041">
                  <c:v>-6.5991400000000005E-4</c:v>
                </c:pt>
                <c:pt idx="11042">
                  <c:v>3.4176520000000002E-3</c:v>
                </c:pt>
                <c:pt idx="11043">
                  <c:v>3.6527E-4</c:v>
                </c:pt>
                <c:pt idx="11044">
                  <c:v>-4.1836750000000004E-3</c:v>
                </c:pt>
                <c:pt idx="11045">
                  <c:v>-2.8392529999999999E-3</c:v>
                </c:pt>
                <c:pt idx="11046">
                  <c:v>-6.7197299999999997E-4</c:v>
                </c:pt>
                <c:pt idx="11047">
                  <c:v>-5.6030740000000004E-3</c:v>
                </c:pt>
                <c:pt idx="11048">
                  <c:v>-7.4374590000000004E-3</c:v>
                </c:pt>
                <c:pt idx="11049">
                  <c:v>-4.7258949999999999E-3</c:v>
                </c:pt>
                <c:pt idx="11050">
                  <c:v>-7.6287409999999996E-3</c:v>
                </c:pt>
                <c:pt idx="11051">
                  <c:v>-1.151336E-2</c:v>
                </c:pt>
                <c:pt idx="11052">
                  <c:v>-9.0464740000000005E-3</c:v>
                </c:pt>
                <c:pt idx="11053">
                  <c:v>-1.3939167000000001E-2</c:v>
                </c:pt>
                <c:pt idx="11054">
                  <c:v>-1.4055280999999999E-2</c:v>
                </c:pt>
                <c:pt idx="11055">
                  <c:v>-1.871343E-2</c:v>
                </c:pt>
                <c:pt idx="11056">
                  <c:v>-2.1482317000000001E-2</c:v>
                </c:pt>
                <c:pt idx="11057">
                  <c:v>-1.7563994999999999E-2</c:v>
                </c:pt>
                <c:pt idx="11058">
                  <c:v>-2.0339275E-2</c:v>
                </c:pt>
                <c:pt idx="11059">
                  <c:v>-1.7416925999999999E-2</c:v>
                </c:pt>
                <c:pt idx="11060">
                  <c:v>-1.4915684E-2</c:v>
                </c:pt>
                <c:pt idx="11061">
                  <c:v>-1.3973388999999999E-2</c:v>
                </c:pt>
                <c:pt idx="11062">
                  <c:v>-1.5267419000000001E-2</c:v>
                </c:pt>
                <c:pt idx="11063">
                  <c:v>-1.8942390999999999E-2</c:v>
                </c:pt>
                <c:pt idx="11064">
                  <c:v>-1.8320009000000002E-2</c:v>
                </c:pt>
                <c:pt idx="11065">
                  <c:v>-1.2292535E-2</c:v>
                </c:pt>
                <c:pt idx="11066">
                  <c:v>-1.324355E-2</c:v>
                </c:pt>
                <c:pt idx="11067">
                  <c:v>-1.7122779000000001E-2</c:v>
                </c:pt>
                <c:pt idx="11068">
                  <c:v>-1.2037740999999999E-2</c:v>
                </c:pt>
                <c:pt idx="11069">
                  <c:v>-6.5365780000000004E-3</c:v>
                </c:pt>
                <c:pt idx="11070">
                  <c:v>-7.038318E-3</c:v>
                </c:pt>
                <c:pt idx="11071">
                  <c:v>-1.4601962E-2</c:v>
                </c:pt>
                <c:pt idx="11072">
                  <c:v>-9.0886850000000009E-3</c:v>
                </c:pt>
                <c:pt idx="11073">
                  <c:v>-4.731954E-3</c:v>
                </c:pt>
                <c:pt idx="11074">
                  <c:v>-7.5357289999999997E-3</c:v>
                </c:pt>
                <c:pt idx="11075">
                  <c:v>-2.6935040000000002E-3</c:v>
                </c:pt>
                <c:pt idx="11076">
                  <c:v>-1.08107E-4</c:v>
                </c:pt>
                <c:pt idx="11077">
                  <c:v>2.9975599999999998E-4</c:v>
                </c:pt>
                <c:pt idx="11078">
                  <c:v>-2.5847140000000001E-3</c:v>
                </c:pt>
                <c:pt idx="11079">
                  <c:v>-2.4387050000000002E-3</c:v>
                </c:pt>
                <c:pt idx="11080">
                  <c:v>2.029547E-3</c:v>
                </c:pt>
                <c:pt idx="11081">
                  <c:v>-4.6173760000000003E-3</c:v>
                </c:pt>
                <c:pt idx="11082">
                  <c:v>-2.2969639999999999E-3</c:v>
                </c:pt>
                <c:pt idx="11083">
                  <c:v>-2.889778E-3</c:v>
                </c:pt>
                <c:pt idx="11084">
                  <c:v>3.09035E-3</c:v>
                </c:pt>
                <c:pt idx="11085">
                  <c:v>-2.0789129999999999E-3</c:v>
                </c:pt>
                <c:pt idx="11086">
                  <c:v>-2.4184660000000002E-3</c:v>
                </c:pt>
                <c:pt idx="11087">
                  <c:v>-4.1054500000000001E-3</c:v>
                </c:pt>
                <c:pt idx="11088">
                  <c:v>-7.3614309999999999E-3</c:v>
                </c:pt>
                <c:pt idx="11089">
                  <c:v>-6.8801260000000003E-3</c:v>
                </c:pt>
                <c:pt idx="11090">
                  <c:v>-7.0958419999999998E-3</c:v>
                </c:pt>
                <c:pt idx="11091">
                  <c:v>-4.98542E-3</c:v>
                </c:pt>
                <c:pt idx="11092">
                  <c:v>-1.1205234E-2</c:v>
                </c:pt>
                <c:pt idx="11093">
                  <c:v>-9.797821E-3</c:v>
                </c:pt>
                <c:pt idx="11094">
                  <c:v>-1.0117933000000001E-2</c:v>
                </c:pt>
                <c:pt idx="11095">
                  <c:v>-1.0049087999999999E-2</c:v>
                </c:pt>
                <c:pt idx="11096">
                  <c:v>-1.2145793E-2</c:v>
                </c:pt>
                <c:pt idx="11097">
                  <c:v>-1.2287008E-2</c:v>
                </c:pt>
                <c:pt idx="11098">
                  <c:v>-1.0869142E-2</c:v>
                </c:pt>
                <c:pt idx="11099">
                  <c:v>-1.2119763E-2</c:v>
                </c:pt>
                <c:pt idx="11100">
                  <c:v>-1.0901098999999999E-2</c:v>
                </c:pt>
                <c:pt idx="11101">
                  <c:v>-1.4525862E-2</c:v>
                </c:pt>
                <c:pt idx="11102">
                  <c:v>-1.3359131E-2</c:v>
                </c:pt>
                <c:pt idx="11103">
                  <c:v>-8.9515329999999994E-3</c:v>
                </c:pt>
                <c:pt idx="11104">
                  <c:v>-9.3917529999999992E-3</c:v>
                </c:pt>
                <c:pt idx="11105">
                  <c:v>-1.1387942E-2</c:v>
                </c:pt>
                <c:pt idx="11106">
                  <c:v>-9.4821829999999999E-3</c:v>
                </c:pt>
                <c:pt idx="11107">
                  <c:v>-1.3865463E-2</c:v>
                </c:pt>
                <c:pt idx="11108">
                  <c:v>-2.4381060000000002E-3</c:v>
                </c:pt>
                <c:pt idx="11109">
                  <c:v>-7.1407850000000002E-3</c:v>
                </c:pt>
                <c:pt idx="11110">
                  <c:v>-2.1508199999999999E-3</c:v>
                </c:pt>
                <c:pt idx="11111">
                  <c:v>-1.0219605E-2</c:v>
                </c:pt>
                <c:pt idx="11112">
                  <c:v>-5.2171229999999997E-3</c:v>
                </c:pt>
                <c:pt idx="11113">
                  <c:v>5.8837099999999997E-4</c:v>
                </c:pt>
                <c:pt idx="11114">
                  <c:v>3.8277500000000002E-4</c:v>
                </c:pt>
                <c:pt idx="11115">
                  <c:v>-1.009254E-3</c:v>
                </c:pt>
                <c:pt idx="11116">
                  <c:v>-3.0098199999999999E-3</c:v>
                </c:pt>
                <c:pt idx="11117">
                  <c:v>7.5721999999999996E-4</c:v>
                </c:pt>
                <c:pt idx="11118" formatCode="0.00E+00">
                  <c:v>1.7926300000000001E-5</c:v>
                </c:pt>
                <c:pt idx="11119">
                  <c:v>1.9589299999999999E-4</c:v>
                </c:pt>
                <c:pt idx="11120">
                  <c:v>-1.9439570000000001E-3</c:v>
                </c:pt>
                <c:pt idx="11121">
                  <c:v>-3.576741E-3</c:v>
                </c:pt>
                <c:pt idx="11122">
                  <c:v>-2.2867059999999999E-3</c:v>
                </c:pt>
                <c:pt idx="11123">
                  <c:v>-3.6135590000000001E-3</c:v>
                </c:pt>
                <c:pt idx="11124">
                  <c:v>-3.7552380000000002E-3</c:v>
                </c:pt>
                <c:pt idx="11125">
                  <c:v>-7.4464520000000001E-3</c:v>
                </c:pt>
                <c:pt idx="11126">
                  <c:v>-2.205617E-3</c:v>
                </c:pt>
                <c:pt idx="11127">
                  <c:v>-9.6036739999999995E-3</c:v>
                </c:pt>
                <c:pt idx="11128">
                  <c:v>-8.9730379999999992E-3</c:v>
                </c:pt>
                <c:pt idx="11129">
                  <c:v>-8.2745570000000001E-3</c:v>
                </c:pt>
                <c:pt idx="11130">
                  <c:v>-1.1160091E-2</c:v>
                </c:pt>
                <c:pt idx="11131">
                  <c:v>-1.0733985999999999E-2</c:v>
                </c:pt>
                <c:pt idx="11132">
                  <c:v>-1.7220645999999999E-2</c:v>
                </c:pt>
                <c:pt idx="11133">
                  <c:v>-1.4757226999999999E-2</c:v>
                </c:pt>
                <c:pt idx="11134">
                  <c:v>-1.3440028E-2</c:v>
                </c:pt>
                <c:pt idx="11135">
                  <c:v>-1.4066999E-2</c:v>
                </c:pt>
                <c:pt idx="11136">
                  <c:v>-1.4441439E-2</c:v>
                </c:pt>
                <c:pt idx="11137">
                  <c:v>-1.8634653000000001E-2</c:v>
                </c:pt>
                <c:pt idx="11138">
                  <c:v>-1.2843342000000001E-2</c:v>
                </c:pt>
                <c:pt idx="11139">
                  <c:v>-1.3543295E-2</c:v>
                </c:pt>
                <c:pt idx="11140">
                  <c:v>-1.2922246E-2</c:v>
                </c:pt>
                <c:pt idx="11141">
                  <c:v>-1.4352423E-2</c:v>
                </c:pt>
                <c:pt idx="11142">
                  <c:v>-1.6129818000000001E-2</c:v>
                </c:pt>
                <c:pt idx="11143">
                  <c:v>-1.1104965E-2</c:v>
                </c:pt>
                <c:pt idx="11144">
                  <c:v>-1.4903164E-2</c:v>
                </c:pt>
                <c:pt idx="11145">
                  <c:v>-1.2634818000000001E-2</c:v>
                </c:pt>
                <c:pt idx="11146">
                  <c:v>-1.2933359E-2</c:v>
                </c:pt>
                <c:pt idx="11147">
                  <c:v>-9.0073250000000001E-3</c:v>
                </c:pt>
                <c:pt idx="11148">
                  <c:v>-6.547364E-3</c:v>
                </c:pt>
                <c:pt idx="11149">
                  <c:v>-6.9152830000000004E-3</c:v>
                </c:pt>
                <c:pt idx="11150">
                  <c:v>-4.3304190000000003E-3</c:v>
                </c:pt>
                <c:pt idx="11151">
                  <c:v>-1.4199880000000001E-3</c:v>
                </c:pt>
                <c:pt idx="11152">
                  <c:v>-7.6165399999999996E-4</c:v>
                </c:pt>
                <c:pt idx="11153">
                  <c:v>2.2036439999999998E-3</c:v>
                </c:pt>
                <c:pt idx="11154">
                  <c:v>7.8790800000000003E-4</c:v>
                </c:pt>
                <c:pt idx="11155">
                  <c:v>4.2353E-3</c:v>
                </c:pt>
                <c:pt idx="11156">
                  <c:v>5.3413109999999996E-3</c:v>
                </c:pt>
                <c:pt idx="11157">
                  <c:v>3.740228E-3</c:v>
                </c:pt>
                <c:pt idx="11158">
                  <c:v>2.0115699999999999E-3</c:v>
                </c:pt>
                <c:pt idx="11159">
                  <c:v>5.7469060000000004E-3</c:v>
                </c:pt>
                <c:pt idx="11160">
                  <c:v>5.5495659999999997E-3</c:v>
                </c:pt>
                <c:pt idx="11161">
                  <c:v>4.5341820000000003E-3</c:v>
                </c:pt>
                <c:pt idx="11162">
                  <c:v>3.213254E-3</c:v>
                </c:pt>
                <c:pt idx="11163">
                  <c:v>4.3436700000000001E-4</c:v>
                </c:pt>
                <c:pt idx="11164">
                  <c:v>4.6605370000000002E-3</c:v>
                </c:pt>
                <c:pt idx="11165">
                  <c:v>3.3869E-4</c:v>
                </c:pt>
                <c:pt idx="11166">
                  <c:v>1.3139390000000001E-3</c:v>
                </c:pt>
                <c:pt idx="11167">
                  <c:v>-6.2806620000000002E-3</c:v>
                </c:pt>
                <c:pt idx="11168">
                  <c:v>-5.2761179999999998E-3</c:v>
                </c:pt>
                <c:pt idx="11169">
                  <c:v>3.7107889999999999E-3</c:v>
                </c:pt>
                <c:pt idx="11170">
                  <c:v>-3.6384709999999999E-3</c:v>
                </c:pt>
                <c:pt idx="11171">
                  <c:v>-1.0500023000000001E-2</c:v>
                </c:pt>
                <c:pt idx="11172">
                  <c:v>-1.0668601999999999E-2</c:v>
                </c:pt>
                <c:pt idx="11173">
                  <c:v>-5.6692499999999998E-3</c:v>
                </c:pt>
                <c:pt idx="11174">
                  <c:v>-7.163549E-3</c:v>
                </c:pt>
                <c:pt idx="11175">
                  <c:v>-1.1363097000000001E-2</c:v>
                </c:pt>
                <c:pt idx="11176">
                  <c:v>-1.4315477E-2</c:v>
                </c:pt>
                <c:pt idx="11177">
                  <c:v>-1.1256505E-2</c:v>
                </c:pt>
                <c:pt idx="11178">
                  <c:v>-1.1777686000000001E-2</c:v>
                </c:pt>
                <c:pt idx="11179">
                  <c:v>-1.2692607E-2</c:v>
                </c:pt>
                <c:pt idx="11180">
                  <c:v>-1.0895772E-2</c:v>
                </c:pt>
                <c:pt idx="11181">
                  <c:v>-1.3010331E-2</c:v>
                </c:pt>
                <c:pt idx="11182">
                  <c:v>-1.3448422E-2</c:v>
                </c:pt>
                <c:pt idx="11183">
                  <c:v>-1.4701914999999999E-2</c:v>
                </c:pt>
                <c:pt idx="11184">
                  <c:v>-1.1609718E-2</c:v>
                </c:pt>
                <c:pt idx="11185">
                  <c:v>-1.5229012E-2</c:v>
                </c:pt>
                <c:pt idx="11186">
                  <c:v>-1.0452898E-2</c:v>
                </c:pt>
                <c:pt idx="11187">
                  <c:v>-1.1882735E-2</c:v>
                </c:pt>
                <c:pt idx="11188">
                  <c:v>-1.6667370000000001E-2</c:v>
                </c:pt>
                <c:pt idx="11189">
                  <c:v>-1.1144441999999999E-2</c:v>
                </c:pt>
                <c:pt idx="11190">
                  <c:v>-1.2017427000000001E-2</c:v>
                </c:pt>
                <c:pt idx="11191">
                  <c:v>-7.0684210000000001E-3</c:v>
                </c:pt>
                <c:pt idx="11192">
                  <c:v>-4.2505310000000001E-3</c:v>
                </c:pt>
                <c:pt idx="11193">
                  <c:v>-6.0718760000000004E-3</c:v>
                </c:pt>
                <c:pt idx="11194">
                  <c:v>-4.670787E-3</c:v>
                </c:pt>
                <c:pt idx="11195">
                  <c:v>-9.949519999999999E-4</c:v>
                </c:pt>
                <c:pt idx="11196">
                  <c:v>2.1244089999999998E-3</c:v>
                </c:pt>
                <c:pt idx="11197">
                  <c:v>-4.9007499999999997E-4</c:v>
                </c:pt>
                <c:pt idx="11198">
                  <c:v>6.0599699999999996E-3</c:v>
                </c:pt>
                <c:pt idx="11199">
                  <c:v>2.2847420000000002E-3</c:v>
                </c:pt>
                <c:pt idx="11200">
                  <c:v>2.740143E-3</c:v>
                </c:pt>
                <c:pt idx="11201">
                  <c:v>6.1628999999999998E-3</c:v>
                </c:pt>
                <c:pt idx="11202">
                  <c:v>6.1314749999999999E-3</c:v>
                </c:pt>
                <c:pt idx="11203">
                  <c:v>1.0003653E-2</c:v>
                </c:pt>
                <c:pt idx="11204">
                  <c:v>1.4800806E-2</c:v>
                </c:pt>
                <c:pt idx="11205">
                  <c:v>1.0911921E-2</c:v>
                </c:pt>
                <c:pt idx="11206">
                  <c:v>9.9212250000000005E-3</c:v>
                </c:pt>
                <c:pt idx="11207">
                  <c:v>1.0939756E-2</c:v>
                </c:pt>
                <c:pt idx="11208">
                  <c:v>1.2415415000000001E-2</c:v>
                </c:pt>
                <c:pt idx="11209">
                  <c:v>1.2328904E-2</c:v>
                </c:pt>
                <c:pt idx="11210">
                  <c:v>1.5701263999999999E-2</c:v>
                </c:pt>
                <c:pt idx="11211">
                  <c:v>9.2951010000000001E-3</c:v>
                </c:pt>
                <c:pt idx="11212">
                  <c:v>8.1667189999999994E-3</c:v>
                </c:pt>
                <c:pt idx="11213">
                  <c:v>5.2116760000000002E-3</c:v>
                </c:pt>
                <c:pt idx="11214">
                  <c:v>2.3679529999999999E-3</c:v>
                </c:pt>
                <c:pt idx="11215">
                  <c:v>6.2152320000000002E-3</c:v>
                </c:pt>
                <c:pt idx="11216">
                  <c:v>1.28652E-3</c:v>
                </c:pt>
                <c:pt idx="11217" formatCode="0.00E+00">
                  <c:v>4.5460600000000003E-5</c:v>
                </c:pt>
                <c:pt idx="11218">
                  <c:v>1.063587E-3</c:v>
                </c:pt>
                <c:pt idx="11219">
                  <c:v>-7.20314E-4</c:v>
                </c:pt>
                <c:pt idx="11220">
                  <c:v>-4.7936189999999998E-3</c:v>
                </c:pt>
                <c:pt idx="11221">
                  <c:v>-6.5248700000000003E-3</c:v>
                </c:pt>
                <c:pt idx="11222">
                  <c:v>-1.0053825000000001E-2</c:v>
                </c:pt>
                <c:pt idx="11223">
                  <c:v>-1.2637092000000001E-2</c:v>
                </c:pt>
                <c:pt idx="11224">
                  <c:v>-1.2868786E-2</c:v>
                </c:pt>
                <c:pt idx="11225">
                  <c:v>-1.3936265999999999E-2</c:v>
                </c:pt>
                <c:pt idx="11226">
                  <c:v>-1.354558E-2</c:v>
                </c:pt>
                <c:pt idx="11227">
                  <c:v>-1.358877E-2</c:v>
                </c:pt>
                <c:pt idx="11228">
                  <c:v>-1.654781E-2</c:v>
                </c:pt>
                <c:pt idx="11229">
                  <c:v>-1.7002080999999999E-2</c:v>
                </c:pt>
                <c:pt idx="11230">
                  <c:v>-1.8154963999999999E-2</c:v>
                </c:pt>
                <c:pt idx="11231">
                  <c:v>-1.9162437000000001E-2</c:v>
                </c:pt>
                <c:pt idx="11232">
                  <c:v>-1.643909E-2</c:v>
                </c:pt>
                <c:pt idx="11233">
                  <c:v>-1.4379812E-2</c:v>
                </c:pt>
                <c:pt idx="11234">
                  <c:v>-1.1807998E-2</c:v>
                </c:pt>
                <c:pt idx="11235">
                  <c:v>-1.2054868E-2</c:v>
                </c:pt>
                <c:pt idx="11236">
                  <c:v>-1.4522286000000001E-2</c:v>
                </c:pt>
                <c:pt idx="11237">
                  <c:v>-9.8198939999999992E-3</c:v>
                </c:pt>
                <c:pt idx="11238">
                  <c:v>-1.1268388000000001E-2</c:v>
                </c:pt>
                <c:pt idx="11239">
                  <c:v>-6.2843960000000003E-3</c:v>
                </c:pt>
                <c:pt idx="11240">
                  <c:v>-5.8569579999999998E-3</c:v>
                </c:pt>
                <c:pt idx="11241">
                  <c:v>-3.4748259999999999E-3</c:v>
                </c:pt>
                <c:pt idx="11242">
                  <c:v>-1.496098E-3</c:v>
                </c:pt>
                <c:pt idx="11243">
                  <c:v>-1.82541E-3</c:v>
                </c:pt>
                <c:pt idx="11244">
                  <c:v>7.0139699999999998E-4</c:v>
                </c:pt>
                <c:pt idx="11245">
                  <c:v>2.4186089999999999E-3</c:v>
                </c:pt>
                <c:pt idx="11246">
                  <c:v>4.2583200000000003E-3</c:v>
                </c:pt>
                <c:pt idx="11247">
                  <c:v>5.4056099999999999E-3</c:v>
                </c:pt>
                <c:pt idx="11248">
                  <c:v>5.0013419999999998E-3</c:v>
                </c:pt>
                <c:pt idx="11249">
                  <c:v>8.0591829999999993E-3</c:v>
                </c:pt>
                <c:pt idx="11250">
                  <c:v>1.0828871E-2</c:v>
                </c:pt>
                <c:pt idx="11251">
                  <c:v>8.2459309999999997E-3</c:v>
                </c:pt>
                <c:pt idx="11252">
                  <c:v>1.1388461000000001E-2</c:v>
                </c:pt>
                <c:pt idx="11253">
                  <c:v>1.2342290000000001E-2</c:v>
                </c:pt>
                <c:pt idx="11254">
                  <c:v>1.3082915000000001E-2</c:v>
                </c:pt>
                <c:pt idx="11255">
                  <c:v>8.7426959999999995E-3</c:v>
                </c:pt>
                <c:pt idx="11256">
                  <c:v>1.1722773000000001E-2</c:v>
                </c:pt>
                <c:pt idx="11257">
                  <c:v>1.3593031E-2</c:v>
                </c:pt>
                <c:pt idx="11258">
                  <c:v>1.1498454999999999E-2</c:v>
                </c:pt>
                <c:pt idx="11259">
                  <c:v>1.1232157E-2</c:v>
                </c:pt>
                <c:pt idx="11260">
                  <c:v>9.3700759999999998E-3</c:v>
                </c:pt>
                <c:pt idx="11261">
                  <c:v>1.0012877999999999E-2</c:v>
                </c:pt>
                <c:pt idx="11262">
                  <c:v>1.0724209E-2</c:v>
                </c:pt>
                <c:pt idx="11263">
                  <c:v>8.8220539999999993E-3</c:v>
                </c:pt>
                <c:pt idx="11264">
                  <c:v>1.0402639999999999E-2</c:v>
                </c:pt>
                <c:pt idx="11265">
                  <c:v>5.3243190000000001E-3</c:v>
                </c:pt>
                <c:pt idx="11266">
                  <c:v>6.8630929999999998E-3</c:v>
                </c:pt>
                <c:pt idx="11267">
                  <c:v>6.6254909999999998E-3</c:v>
                </c:pt>
                <c:pt idx="11268">
                  <c:v>5.8121620000000001E-3</c:v>
                </c:pt>
                <c:pt idx="11269">
                  <c:v>5.1466250000000002E-3</c:v>
                </c:pt>
                <c:pt idx="11270">
                  <c:v>9.1664009999999994E-3</c:v>
                </c:pt>
                <c:pt idx="11271">
                  <c:v>4.4113099999999999E-3</c:v>
                </c:pt>
                <c:pt idx="11272">
                  <c:v>2.7697379999999999E-3</c:v>
                </c:pt>
                <c:pt idx="11273">
                  <c:v>1.558804E-3</c:v>
                </c:pt>
                <c:pt idx="11274">
                  <c:v>2.7382900000000001E-4</c:v>
                </c:pt>
                <c:pt idx="11275">
                  <c:v>-1.143142E-3</c:v>
                </c:pt>
                <c:pt idx="11276">
                  <c:v>6.4676899999999995E-4</c:v>
                </c:pt>
                <c:pt idx="11277">
                  <c:v>-2.59788E-4</c:v>
                </c:pt>
                <c:pt idx="11278">
                  <c:v>-9.9774999999999994E-4</c:v>
                </c:pt>
                <c:pt idx="11279">
                  <c:v>-2.125413E-3</c:v>
                </c:pt>
                <c:pt idx="11280">
                  <c:v>-8.9849400000000001E-4</c:v>
                </c:pt>
                <c:pt idx="11281">
                  <c:v>-4.7877600000000003E-3</c:v>
                </c:pt>
                <c:pt idx="11282">
                  <c:v>-4.1192000000000003E-4</c:v>
                </c:pt>
                <c:pt idx="11283">
                  <c:v>-5.6686499999999995E-4</c:v>
                </c:pt>
                <c:pt idx="11284">
                  <c:v>-6.8244699999999998E-4</c:v>
                </c:pt>
                <c:pt idx="11285">
                  <c:v>-1.2908489999999999E-3</c:v>
                </c:pt>
                <c:pt idx="11286">
                  <c:v>-1.0746E-3</c:v>
                </c:pt>
                <c:pt idx="11287" formatCode="0.00E+00">
                  <c:v>-8.2592000000000005E-6</c:v>
                </c:pt>
                <c:pt idx="11288">
                  <c:v>-1.461546E-3</c:v>
                </c:pt>
                <c:pt idx="11289">
                  <c:v>-1.0875640000000001E-3</c:v>
                </c:pt>
                <c:pt idx="11290">
                  <c:v>-1.6103420000000001E-3</c:v>
                </c:pt>
                <c:pt idx="11291">
                  <c:v>-1.677624E-3</c:v>
                </c:pt>
                <c:pt idx="11292" formatCode="0.00E+00">
                  <c:v>8.3524300000000003E-5</c:v>
                </c:pt>
                <c:pt idx="11293">
                  <c:v>7.7649800000000003E-4</c:v>
                </c:pt>
                <c:pt idx="11294">
                  <c:v>-1.0437720000000001E-3</c:v>
                </c:pt>
                <c:pt idx="11295">
                  <c:v>2.0352090000000001E-3</c:v>
                </c:pt>
                <c:pt idx="11296">
                  <c:v>7.9364300000000002E-4</c:v>
                </c:pt>
                <c:pt idx="11297">
                  <c:v>5.8715979999999996E-3</c:v>
                </c:pt>
                <c:pt idx="11298">
                  <c:v>4.5117880000000001E-3</c:v>
                </c:pt>
                <c:pt idx="11299">
                  <c:v>4.7909010000000002E-3</c:v>
                </c:pt>
                <c:pt idx="11300">
                  <c:v>3.6382849999999998E-3</c:v>
                </c:pt>
                <c:pt idx="11301">
                  <c:v>2.5978339999999998E-3</c:v>
                </c:pt>
                <c:pt idx="11302">
                  <c:v>3.5626970000000001E-3</c:v>
                </c:pt>
                <c:pt idx="11303">
                  <c:v>3.635372E-3</c:v>
                </c:pt>
                <c:pt idx="11304">
                  <c:v>4.1006259999999996E-3</c:v>
                </c:pt>
                <c:pt idx="11305">
                  <c:v>2.992078E-3</c:v>
                </c:pt>
                <c:pt idx="11306">
                  <c:v>4.5934369999999997E-3</c:v>
                </c:pt>
                <c:pt idx="11307">
                  <c:v>5.2618589999999998E-3</c:v>
                </c:pt>
                <c:pt idx="11308">
                  <c:v>3.389923E-3</c:v>
                </c:pt>
                <c:pt idx="11309">
                  <c:v>8.1884920000000003E-3</c:v>
                </c:pt>
                <c:pt idx="11310">
                  <c:v>9.8356569999999994E-3</c:v>
                </c:pt>
                <c:pt idx="11311">
                  <c:v>6.5332760000000002E-3</c:v>
                </c:pt>
                <c:pt idx="11312">
                  <c:v>8.093355E-3</c:v>
                </c:pt>
                <c:pt idx="11313">
                  <c:v>9.9902410000000004E-3</c:v>
                </c:pt>
                <c:pt idx="11314">
                  <c:v>1.0756167000000001E-2</c:v>
                </c:pt>
                <c:pt idx="11315">
                  <c:v>8.1610569999999993E-3</c:v>
                </c:pt>
                <c:pt idx="11316">
                  <c:v>8.2968790000000001E-3</c:v>
                </c:pt>
                <c:pt idx="11317">
                  <c:v>9.9189229999999996E-3</c:v>
                </c:pt>
                <c:pt idx="11318">
                  <c:v>1.0051548E-2</c:v>
                </c:pt>
                <c:pt idx="11319">
                  <c:v>9.5009020000000003E-3</c:v>
                </c:pt>
                <c:pt idx="11320">
                  <c:v>8.0633279999999998E-3</c:v>
                </c:pt>
                <c:pt idx="11321">
                  <c:v>6.1758760000000003E-3</c:v>
                </c:pt>
                <c:pt idx="11322">
                  <c:v>8.0733780000000008E-3</c:v>
                </c:pt>
                <c:pt idx="11323">
                  <c:v>9.3287660000000005E-3</c:v>
                </c:pt>
                <c:pt idx="11324">
                  <c:v>5.055192E-3</c:v>
                </c:pt>
                <c:pt idx="11325">
                  <c:v>9.1468650000000006E-3</c:v>
                </c:pt>
                <c:pt idx="11326">
                  <c:v>7.9657540000000002E-3</c:v>
                </c:pt>
                <c:pt idx="11327">
                  <c:v>6.9720299999999997E-3</c:v>
                </c:pt>
                <c:pt idx="11328">
                  <c:v>3.4819579999999998E-3</c:v>
                </c:pt>
                <c:pt idx="11329">
                  <c:v>4.4535950000000003E-3</c:v>
                </c:pt>
                <c:pt idx="11330">
                  <c:v>4.557991E-3</c:v>
                </c:pt>
                <c:pt idx="11331">
                  <c:v>5.0745019999999998E-3</c:v>
                </c:pt>
                <c:pt idx="11332">
                  <c:v>4.240667E-3</c:v>
                </c:pt>
                <c:pt idx="11333">
                  <c:v>3.980216E-3</c:v>
                </c:pt>
                <c:pt idx="11334">
                  <c:v>9.4170590000000002E-3</c:v>
                </c:pt>
                <c:pt idx="11335">
                  <c:v>6.9047570000000001E-3</c:v>
                </c:pt>
                <c:pt idx="11336">
                  <c:v>5.76093E-3</c:v>
                </c:pt>
                <c:pt idx="11337">
                  <c:v>4.537999E-3</c:v>
                </c:pt>
                <c:pt idx="11338">
                  <c:v>7.1335160000000003E-3</c:v>
                </c:pt>
                <c:pt idx="11339">
                  <c:v>7.2487189999999998E-3</c:v>
                </c:pt>
                <c:pt idx="11340">
                  <c:v>3.6651689999999998E-3</c:v>
                </c:pt>
                <c:pt idx="11341">
                  <c:v>5.1041400000000001E-3</c:v>
                </c:pt>
                <c:pt idx="11342">
                  <c:v>7.7984600000000001E-3</c:v>
                </c:pt>
                <c:pt idx="11343">
                  <c:v>8.0236930000000001E-3</c:v>
                </c:pt>
                <c:pt idx="11344">
                  <c:v>6.9389880000000001E-3</c:v>
                </c:pt>
                <c:pt idx="11345">
                  <c:v>4.2806199999999997E-3</c:v>
                </c:pt>
                <c:pt idx="11346">
                  <c:v>7.4247489999999996E-3</c:v>
                </c:pt>
                <c:pt idx="11347">
                  <c:v>9.018781E-3</c:v>
                </c:pt>
                <c:pt idx="11348">
                  <c:v>6.2043519999999998E-3</c:v>
                </c:pt>
                <c:pt idx="11349">
                  <c:v>8.1078369999999997E-3</c:v>
                </c:pt>
                <c:pt idx="11350">
                  <c:v>5.1258950000000001E-3</c:v>
                </c:pt>
                <c:pt idx="11351">
                  <c:v>8.0789060000000003E-3</c:v>
                </c:pt>
                <c:pt idx="11352">
                  <c:v>4.0644569999999996E-3</c:v>
                </c:pt>
                <c:pt idx="11353">
                  <c:v>7.3119539999999998E-3</c:v>
                </c:pt>
                <c:pt idx="11354">
                  <c:v>8.0302099999999994E-3</c:v>
                </c:pt>
                <c:pt idx="11355">
                  <c:v>7.2340060000000003E-3</c:v>
                </c:pt>
                <c:pt idx="11356">
                  <c:v>7.1666280000000004E-3</c:v>
                </c:pt>
                <c:pt idx="11357">
                  <c:v>6.4940390000000001E-3</c:v>
                </c:pt>
                <c:pt idx="11358">
                  <c:v>5.2207820000000002E-3</c:v>
                </c:pt>
                <c:pt idx="11359">
                  <c:v>8.6575309999999996E-3</c:v>
                </c:pt>
                <c:pt idx="11360">
                  <c:v>1.025889E-2</c:v>
                </c:pt>
                <c:pt idx="11361">
                  <c:v>8.6884500000000003E-3</c:v>
                </c:pt>
                <c:pt idx="11362">
                  <c:v>5.416756E-3</c:v>
                </c:pt>
                <c:pt idx="11363">
                  <c:v>8.6904990000000008E-3</c:v>
                </c:pt>
                <c:pt idx="11364">
                  <c:v>9.2279240000000002E-3</c:v>
                </c:pt>
                <c:pt idx="11365">
                  <c:v>5.5765670000000002E-3</c:v>
                </c:pt>
                <c:pt idx="11366">
                  <c:v>8.1398600000000005E-3</c:v>
                </c:pt>
                <c:pt idx="11367">
                  <c:v>8.5715759999999992E-3</c:v>
                </c:pt>
                <c:pt idx="11368">
                  <c:v>7.5862059999999999E-3</c:v>
                </c:pt>
                <c:pt idx="11369">
                  <c:v>8.4745770000000005E-3</c:v>
                </c:pt>
                <c:pt idx="11370">
                  <c:v>7.5094469999999998E-3</c:v>
                </c:pt>
                <c:pt idx="11371">
                  <c:v>1.2432702E-2</c:v>
                </c:pt>
                <c:pt idx="11372">
                  <c:v>1.0804444999999999E-2</c:v>
                </c:pt>
                <c:pt idx="11373">
                  <c:v>9.6027009999999999E-3</c:v>
                </c:pt>
                <c:pt idx="11374">
                  <c:v>1.2087430999999999E-2</c:v>
                </c:pt>
                <c:pt idx="11375">
                  <c:v>1.0361029000000001E-2</c:v>
                </c:pt>
                <c:pt idx="11376">
                  <c:v>1.2197012E-2</c:v>
                </c:pt>
                <c:pt idx="11377">
                  <c:v>1.040775E-2</c:v>
                </c:pt>
                <c:pt idx="11378">
                  <c:v>6.7869150000000001E-3</c:v>
                </c:pt>
                <c:pt idx="11379">
                  <c:v>5.8007989999999997E-3</c:v>
                </c:pt>
                <c:pt idx="11380">
                  <c:v>5.3038529999999999E-3</c:v>
                </c:pt>
                <c:pt idx="11381">
                  <c:v>5.1933170000000002E-3</c:v>
                </c:pt>
                <c:pt idx="11382">
                  <c:v>5.7757499999999996E-3</c:v>
                </c:pt>
                <c:pt idx="11383">
                  <c:v>4.8897239999999998E-3</c:v>
                </c:pt>
                <c:pt idx="11384">
                  <c:v>3.338166E-3</c:v>
                </c:pt>
                <c:pt idx="11385">
                  <c:v>2.45861E-3</c:v>
                </c:pt>
                <c:pt idx="11386">
                  <c:v>1.671912E-3</c:v>
                </c:pt>
                <c:pt idx="11387">
                  <c:v>2.2257779999999999E-3</c:v>
                </c:pt>
                <c:pt idx="11388">
                  <c:v>1.25399E-3</c:v>
                </c:pt>
                <c:pt idx="11389">
                  <c:v>2.4746809999999998E-3</c:v>
                </c:pt>
                <c:pt idx="11390">
                  <c:v>1.440043E-3</c:v>
                </c:pt>
                <c:pt idx="11391">
                  <c:v>1.393884E-3</c:v>
                </c:pt>
                <c:pt idx="11392">
                  <c:v>1.511063E-3</c:v>
                </c:pt>
                <c:pt idx="11393">
                  <c:v>3.8092410000000001E-3</c:v>
                </c:pt>
                <c:pt idx="11394">
                  <c:v>6.8162500000000005E-4</c:v>
                </c:pt>
                <c:pt idx="11395">
                  <c:v>-7.2259500000000003E-4</c:v>
                </c:pt>
                <c:pt idx="11396">
                  <c:v>1.994628E-3</c:v>
                </c:pt>
                <c:pt idx="11397">
                  <c:v>2.070658E-3</c:v>
                </c:pt>
                <c:pt idx="11398">
                  <c:v>-7.2938899999999999E-4</c:v>
                </c:pt>
                <c:pt idx="11399">
                  <c:v>8.5619099999999996E-4</c:v>
                </c:pt>
                <c:pt idx="11400">
                  <c:v>2.40735E-4</c:v>
                </c:pt>
                <c:pt idx="11401">
                  <c:v>-8.0274600000000002E-4</c:v>
                </c:pt>
                <c:pt idx="11402">
                  <c:v>7.9381899999999997E-4</c:v>
                </c:pt>
                <c:pt idx="11403">
                  <c:v>1.5008930000000001E-3</c:v>
                </c:pt>
                <c:pt idx="11404">
                  <c:v>-1.781452E-3</c:v>
                </c:pt>
                <c:pt idx="11405">
                  <c:v>1.8032499999999999E-3</c:v>
                </c:pt>
                <c:pt idx="11406">
                  <c:v>-1.075627E-3</c:v>
                </c:pt>
                <c:pt idx="11407">
                  <c:v>-1.9038599999999999E-4</c:v>
                </c:pt>
                <c:pt idx="11408">
                  <c:v>8.6795500000000001E-4</c:v>
                </c:pt>
                <c:pt idx="11409">
                  <c:v>-1.9990429999999998E-3</c:v>
                </c:pt>
                <c:pt idx="11410">
                  <c:v>-2.0829329999999999E-3</c:v>
                </c:pt>
                <c:pt idx="11411">
                  <c:v>1.1929830000000001E-3</c:v>
                </c:pt>
                <c:pt idx="11412">
                  <c:v>1.6593020000000001E-3</c:v>
                </c:pt>
                <c:pt idx="11413">
                  <c:v>3.4274739999999998E-3</c:v>
                </c:pt>
                <c:pt idx="11414">
                  <c:v>3.067148E-3</c:v>
                </c:pt>
                <c:pt idx="11415">
                  <c:v>2.5088200000000001E-3</c:v>
                </c:pt>
                <c:pt idx="11416">
                  <c:v>3.4877969999999999E-3</c:v>
                </c:pt>
                <c:pt idx="11417">
                  <c:v>2.0860980000000002E-3</c:v>
                </c:pt>
                <c:pt idx="11418">
                  <c:v>1.858132E-3</c:v>
                </c:pt>
                <c:pt idx="11419">
                  <c:v>1.1012610000000001E-3</c:v>
                </c:pt>
                <c:pt idx="11420">
                  <c:v>1.7140549999999999E-3</c:v>
                </c:pt>
                <c:pt idx="11421">
                  <c:v>2.3404239999999998E-3</c:v>
                </c:pt>
                <c:pt idx="11422">
                  <c:v>3.1838470000000001E-3</c:v>
                </c:pt>
                <c:pt idx="11423">
                  <c:v>3.5614959999999999E-3</c:v>
                </c:pt>
                <c:pt idx="11424">
                  <c:v>1.577174E-3</c:v>
                </c:pt>
                <c:pt idx="11425">
                  <c:v>6.9526600000000005E-4</c:v>
                </c:pt>
                <c:pt idx="11426">
                  <c:v>3.8878630000000001E-3</c:v>
                </c:pt>
                <c:pt idx="11427">
                  <c:v>1.5797669999999999E-3</c:v>
                </c:pt>
                <c:pt idx="11428">
                  <c:v>2.3595399999999998E-3</c:v>
                </c:pt>
                <c:pt idx="11429">
                  <c:v>3.36361E-3</c:v>
                </c:pt>
                <c:pt idx="11430">
                  <c:v>2.792629E-3</c:v>
                </c:pt>
                <c:pt idx="11431">
                  <c:v>3.0018950000000001E-3</c:v>
                </c:pt>
                <c:pt idx="11432">
                  <c:v>2.4205260000000001E-3</c:v>
                </c:pt>
                <c:pt idx="11433">
                  <c:v>4.0130039999999997E-3</c:v>
                </c:pt>
                <c:pt idx="11434">
                  <c:v>2.574631E-3</c:v>
                </c:pt>
                <c:pt idx="11435">
                  <c:v>2.3021460000000001E-3</c:v>
                </c:pt>
                <c:pt idx="11436">
                  <c:v>2.0797720000000001E-3</c:v>
                </c:pt>
                <c:pt idx="11437">
                  <c:v>1.4061080000000001E-3</c:v>
                </c:pt>
                <c:pt idx="11438">
                  <c:v>2.6889520000000001E-3</c:v>
                </c:pt>
                <c:pt idx="11439">
                  <c:v>4.2765700000000004E-3</c:v>
                </c:pt>
                <c:pt idx="11440">
                  <c:v>6.3855279999999997E-3</c:v>
                </c:pt>
                <c:pt idx="11441">
                  <c:v>4.6383290000000001E-3</c:v>
                </c:pt>
                <c:pt idx="11442">
                  <c:v>6.8247840000000004E-3</c:v>
                </c:pt>
                <c:pt idx="11443">
                  <c:v>6.8717919999999998E-3</c:v>
                </c:pt>
                <c:pt idx="11444">
                  <c:v>1.0850289000000001E-2</c:v>
                </c:pt>
                <c:pt idx="11445">
                  <c:v>8.1255359999999992E-3</c:v>
                </c:pt>
                <c:pt idx="11446">
                  <c:v>8.4049020000000006E-3</c:v>
                </c:pt>
                <c:pt idx="11447">
                  <c:v>5.8331199999999998E-3</c:v>
                </c:pt>
                <c:pt idx="11448">
                  <c:v>7.1631029999999997E-3</c:v>
                </c:pt>
                <c:pt idx="11449">
                  <c:v>8.7546470000000008E-3</c:v>
                </c:pt>
                <c:pt idx="11450">
                  <c:v>7.6896489999999998E-3</c:v>
                </c:pt>
                <c:pt idx="11451">
                  <c:v>9.3120389999999994E-3</c:v>
                </c:pt>
                <c:pt idx="11452">
                  <c:v>6.9729850000000001E-3</c:v>
                </c:pt>
                <c:pt idx="11453">
                  <c:v>8.7310430000000008E-3</c:v>
                </c:pt>
                <c:pt idx="11454">
                  <c:v>6.6678919999999999E-3</c:v>
                </c:pt>
                <c:pt idx="11455">
                  <c:v>3.4966559999999999E-3</c:v>
                </c:pt>
                <c:pt idx="11456">
                  <c:v>5.7693980000000002E-3</c:v>
                </c:pt>
                <c:pt idx="11457">
                  <c:v>4.886067E-3</c:v>
                </c:pt>
                <c:pt idx="11458">
                  <c:v>3.9097530000000002E-3</c:v>
                </c:pt>
                <c:pt idx="11459">
                  <c:v>2.0818159999999998E-3</c:v>
                </c:pt>
                <c:pt idx="11460">
                  <c:v>1.118551E-3</c:v>
                </c:pt>
                <c:pt idx="11461">
                  <c:v>3.025401E-3</c:v>
                </c:pt>
                <c:pt idx="11462">
                  <c:v>-2.007174E-3</c:v>
                </c:pt>
                <c:pt idx="11463">
                  <c:v>-1.457985E-3</c:v>
                </c:pt>
                <c:pt idx="11464">
                  <c:v>1.5252880000000001E-3</c:v>
                </c:pt>
                <c:pt idx="11465">
                  <c:v>-1.8272150000000001E-3</c:v>
                </c:pt>
                <c:pt idx="11466">
                  <c:v>-7.3957999999999999E-4</c:v>
                </c:pt>
                <c:pt idx="11467">
                  <c:v>-2.7971200000000002E-3</c:v>
                </c:pt>
                <c:pt idx="11468">
                  <c:v>-2.0913820000000001E-3</c:v>
                </c:pt>
                <c:pt idx="11469">
                  <c:v>-1.7893799999999999E-3</c:v>
                </c:pt>
                <c:pt idx="11470">
                  <c:v>-2.1720760000000002E-3</c:v>
                </c:pt>
                <c:pt idx="11471">
                  <c:v>-1.94852E-3</c:v>
                </c:pt>
                <c:pt idx="11472">
                  <c:v>-5.1608239999999996E-3</c:v>
                </c:pt>
                <c:pt idx="11473">
                  <c:v>-1.9015080000000001E-3</c:v>
                </c:pt>
                <c:pt idx="11474">
                  <c:v>-3.0387799999999999E-4</c:v>
                </c:pt>
                <c:pt idx="11475">
                  <c:v>-1.707575E-3</c:v>
                </c:pt>
                <c:pt idx="11476">
                  <c:v>-1.719026E-3</c:v>
                </c:pt>
                <c:pt idx="11477">
                  <c:v>-1.6886150000000001E-3</c:v>
                </c:pt>
                <c:pt idx="11478">
                  <c:v>-5.17889E-4</c:v>
                </c:pt>
                <c:pt idx="11479">
                  <c:v>-3.7294200000000002E-4</c:v>
                </c:pt>
                <c:pt idx="11480">
                  <c:v>-1.9029279999999999E-3</c:v>
                </c:pt>
                <c:pt idx="11481">
                  <c:v>1.50944E-4</c:v>
                </c:pt>
                <c:pt idx="11482">
                  <c:v>1.0470970000000001E-3</c:v>
                </c:pt>
                <c:pt idx="11483">
                  <c:v>3.487109E-3</c:v>
                </c:pt>
                <c:pt idx="11484">
                  <c:v>1.472161E-3</c:v>
                </c:pt>
                <c:pt idx="11485">
                  <c:v>3.200423E-3</c:v>
                </c:pt>
                <c:pt idx="11486">
                  <c:v>5.0353409999999996E-3</c:v>
                </c:pt>
                <c:pt idx="11487">
                  <c:v>4.1214870000000001E-3</c:v>
                </c:pt>
                <c:pt idx="11488">
                  <c:v>4.3166970000000004E-3</c:v>
                </c:pt>
                <c:pt idx="11489">
                  <c:v>4.7460810000000001E-3</c:v>
                </c:pt>
                <c:pt idx="11490">
                  <c:v>5.7548859999999999E-3</c:v>
                </c:pt>
                <c:pt idx="11491">
                  <c:v>6.7684090000000004E-3</c:v>
                </c:pt>
                <c:pt idx="11492">
                  <c:v>5.7721200000000004E-3</c:v>
                </c:pt>
                <c:pt idx="11493">
                  <c:v>7.0044180000000001E-3</c:v>
                </c:pt>
                <c:pt idx="11494">
                  <c:v>4.1345949999999996E-3</c:v>
                </c:pt>
                <c:pt idx="11495">
                  <c:v>7.1679359999999998E-3</c:v>
                </c:pt>
                <c:pt idx="11496">
                  <c:v>5.5884150000000002E-3</c:v>
                </c:pt>
                <c:pt idx="11497">
                  <c:v>5.2044370000000001E-3</c:v>
                </c:pt>
                <c:pt idx="11498">
                  <c:v>1.0025025E-2</c:v>
                </c:pt>
                <c:pt idx="11499">
                  <c:v>7.4163440000000001E-3</c:v>
                </c:pt>
                <c:pt idx="11500">
                  <c:v>7.3630809999999996E-3</c:v>
                </c:pt>
                <c:pt idx="11501">
                  <c:v>7.0743469999999999E-3</c:v>
                </c:pt>
                <c:pt idx="11502">
                  <c:v>6.4996369999999999E-3</c:v>
                </c:pt>
                <c:pt idx="11503">
                  <c:v>5.4498180000000004E-3</c:v>
                </c:pt>
                <c:pt idx="11504">
                  <c:v>4.4442090000000002E-3</c:v>
                </c:pt>
                <c:pt idx="11505">
                  <c:v>4.2282270000000002E-3</c:v>
                </c:pt>
                <c:pt idx="11506">
                  <c:v>7.1566379999999999E-3</c:v>
                </c:pt>
                <c:pt idx="11507">
                  <c:v>4.3079019999999997E-3</c:v>
                </c:pt>
                <c:pt idx="11508">
                  <c:v>3.4634140000000002E-3</c:v>
                </c:pt>
                <c:pt idx="11509">
                  <c:v>2.3719639999999998E-3</c:v>
                </c:pt>
                <c:pt idx="11510">
                  <c:v>3.1932829999999999E-3</c:v>
                </c:pt>
                <c:pt idx="11511">
                  <c:v>3.6414360000000001E-3</c:v>
                </c:pt>
                <c:pt idx="11512">
                  <c:v>2.6765719999999999E-3</c:v>
                </c:pt>
                <c:pt idx="11513">
                  <c:v>1.9865700000000001E-4</c:v>
                </c:pt>
                <c:pt idx="11514">
                  <c:v>1.1600580000000001E-3</c:v>
                </c:pt>
                <c:pt idx="11515">
                  <c:v>-6.9583999999999998E-4</c:v>
                </c:pt>
                <c:pt idx="11516">
                  <c:v>-2.7320930000000001E-3</c:v>
                </c:pt>
                <c:pt idx="11517">
                  <c:v>8.7602299999999997E-4</c:v>
                </c:pt>
                <c:pt idx="11518">
                  <c:v>6.1902799999999998E-4</c:v>
                </c:pt>
                <c:pt idx="11519">
                  <c:v>-1.909827E-3</c:v>
                </c:pt>
                <c:pt idx="11520">
                  <c:v>-1.9794699999999999E-4</c:v>
                </c:pt>
                <c:pt idx="11521">
                  <c:v>5.9944299999999996E-4</c:v>
                </c:pt>
                <c:pt idx="11522">
                  <c:v>4.2660400000000002E-4</c:v>
                </c:pt>
                <c:pt idx="11523">
                  <c:v>-2.122653E-3</c:v>
                </c:pt>
                <c:pt idx="11524">
                  <c:v>-3.0616839999999998E-3</c:v>
                </c:pt>
                <c:pt idx="11525">
                  <c:v>-2.4767809999999999E-3</c:v>
                </c:pt>
                <c:pt idx="11526">
                  <c:v>-1.9099000000000001E-4</c:v>
                </c:pt>
                <c:pt idx="11527">
                  <c:v>1.6436099999999999E-4</c:v>
                </c:pt>
                <c:pt idx="11528">
                  <c:v>-2.2268909999999999E-3</c:v>
                </c:pt>
                <c:pt idx="11529">
                  <c:v>7.62235E-4</c:v>
                </c:pt>
                <c:pt idx="11530">
                  <c:v>9.0364899999999997E-4</c:v>
                </c:pt>
                <c:pt idx="11531">
                  <c:v>8.7819700000000005E-4</c:v>
                </c:pt>
                <c:pt idx="11532">
                  <c:v>1.4337320000000001E-3</c:v>
                </c:pt>
                <c:pt idx="11533">
                  <c:v>1.1993489999999999E-3</c:v>
                </c:pt>
                <c:pt idx="11534">
                  <c:v>2.8688839999999999E-3</c:v>
                </c:pt>
                <c:pt idx="11535">
                  <c:v>2.1237000000000001E-3</c:v>
                </c:pt>
                <c:pt idx="11536">
                  <c:v>-7.7222100000000002E-4</c:v>
                </c:pt>
                <c:pt idx="11537">
                  <c:v>2.2996900000000001E-3</c:v>
                </c:pt>
                <c:pt idx="11538">
                  <c:v>4.8259649999999998E-3</c:v>
                </c:pt>
                <c:pt idx="11539">
                  <c:v>9.798719999999999E-4</c:v>
                </c:pt>
                <c:pt idx="11540">
                  <c:v>5.3751529999999997E-3</c:v>
                </c:pt>
                <c:pt idx="11541">
                  <c:v>2.721345E-3</c:v>
                </c:pt>
                <c:pt idx="11542">
                  <c:v>1.535706E-3</c:v>
                </c:pt>
                <c:pt idx="11543">
                  <c:v>3.0197959999999999E-3</c:v>
                </c:pt>
                <c:pt idx="11544">
                  <c:v>2.0698470000000001E-3</c:v>
                </c:pt>
                <c:pt idx="11545">
                  <c:v>1.9740500000000002E-3</c:v>
                </c:pt>
                <c:pt idx="11546">
                  <c:v>3.902179E-3</c:v>
                </c:pt>
                <c:pt idx="11547">
                  <c:v>2.9928979999999999E-3</c:v>
                </c:pt>
                <c:pt idx="11548">
                  <c:v>2.228837E-3</c:v>
                </c:pt>
                <c:pt idx="11549">
                  <c:v>1.398498E-3</c:v>
                </c:pt>
                <c:pt idx="11550">
                  <c:v>2.327941E-3</c:v>
                </c:pt>
                <c:pt idx="11551">
                  <c:v>2.6070479999999998E-3</c:v>
                </c:pt>
                <c:pt idx="11552">
                  <c:v>1.9875969999999998E-3</c:v>
                </c:pt>
                <c:pt idx="11553">
                  <c:v>-1.241912E-3</c:v>
                </c:pt>
                <c:pt idx="11554">
                  <c:v>-7.3537799999999996E-4</c:v>
                </c:pt>
                <c:pt idx="11555" formatCode="0.00E+00">
                  <c:v>-2.40025E-6</c:v>
                </c:pt>
                <c:pt idx="11556">
                  <c:v>2.066343E-3</c:v>
                </c:pt>
                <c:pt idx="11557">
                  <c:v>4.7810279999999997E-3</c:v>
                </c:pt>
                <c:pt idx="11558">
                  <c:v>-1.150098E-3</c:v>
                </c:pt>
                <c:pt idx="11559">
                  <c:v>-7.5831499999999997E-4</c:v>
                </c:pt>
                <c:pt idx="11560" formatCode="0.00E+00">
                  <c:v>-2.83432E-5</c:v>
                </c:pt>
                <c:pt idx="11561">
                  <c:v>-1.588063E-3</c:v>
                </c:pt>
                <c:pt idx="11562" formatCode="0.00E+00">
                  <c:v>-4.7690700000000001E-5</c:v>
                </c:pt>
                <c:pt idx="11563">
                  <c:v>-2.1528039999999999E-3</c:v>
                </c:pt>
                <c:pt idx="11564">
                  <c:v>-1.5639790000000001E-3</c:v>
                </c:pt>
                <c:pt idx="11565">
                  <c:v>-7.4266000000000002E-4</c:v>
                </c:pt>
                <c:pt idx="11566">
                  <c:v>-3.4798569999999998E-3</c:v>
                </c:pt>
                <c:pt idx="11567">
                  <c:v>-2.3396530000000001E-3</c:v>
                </c:pt>
                <c:pt idx="11568">
                  <c:v>-3.2941300000000001E-3</c:v>
                </c:pt>
                <c:pt idx="11569">
                  <c:v>-3.5945899999999999E-3</c:v>
                </c:pt>
                <c:pt idx="11570">
                  <c:v>-3.1671529999999998E-3</c:v>
                </c:pt>
                <c:pt idx="11571">
                  <c:v>-3.1576719999999998E-3</c:v>
                </c:pt>
                <c:pt idx="11572">
                  <c:v>-2.2495340000000001E-3</c:v>
                </c:pt>
                <c:pt idx="11573">
                  <c:v>-9.5693099999999995E-4</c:v>
                </c:pt>
                <c:pt idx="11574">
                  <c:v>-1.814736E-3</c:v>
                </c:pt>
                <c:pt idx="11575">
                  <c:v>-2.2036780000000001E-3</c:v>
                </c:pt>
                <c:pt idx="11576">
                  <c:v>-3.189047E-3</c:v>
                </c:pt>
                <c:pt idx="11577">
                  <c:v>9.9494600000000002E-4</c:v>
                </c:pt>
                <c:pt idx="11578">
                  <c:v>-1.402964E-3</c:v>
                </c:pt>
                <c:pt idx="11579">
                  <c:v>7.2728199999999999E-4</c:v>
                </c:pt>
                <c:pt idx="11580" formatCode="0.00E+00">
                  <c:v>-9.6433600000000005E-5</c:v>
                </c:pt>
                <c:pt idx="11581">
                  <c:v>2.5016389999999999E-3</c:v>
                </c:pt>
                <c:pt idx="11582">
                  <c:v>8.4248999999999999E-4</c:v>
                </c:pt>
                <c:pt idx="11583">
                  <c:v>9.828669999999999E-4</c:v>
                </c:pt>
                <c:pt idx="11584">
                  <c:v>2.0715669999999999E-3</c:v>
                </c:pt>
                <c:pt idx="11585">
                  <c:v>2.8227080000000002E-3</c:v>
                </c:pt>
                <c:pt idx="11586">
                  <c:v>1.5257479999999999E-3</c:v>
                </c:pt>
                <c:pt idx="11587">
                  <c:v>1.838346E-3</c:v>
                </c:pt>
                <c:pt idx="11588">
                  <c:v>-2.9165000000000001E-4</c:v>
                </c:pt>
                <c:pt idx="11589">
                  <c:v>4.9762610000000001E-3</c:v>
                </c:pt>
                <c:pt idx="11590">
                  <c:v>4.715538E-3</c:v>
                </c:pt>
                <c:pt idx="11591">
                  <c:v>1.950781E-3</c:v>
                </c:pt>
                <c:pt idx="11592">
                  <c:v>3.3745070000000001E-3</c:v>
                </c:pt>
                <c:pt idx="11593">
                  <c:v>6.0350129999999997E-3</c:v>
                </c:pt>
                <c:pt idx="11594">
                  <c:v>2.45386E-3</c:v>
                </c:pt>
                <c:pt idx="11595">
                  <c:v>3.6733780000000001E-3</c:v>
                </c:pt>
                <c:pt idx="11596">
                  <c:v>2.5236910000000002E-3</c:v>
                </c:pt>
                <c:pt idx="11597">
                  <c:v>1.439446E-3</c:v>
                </c:pt>
                <c:pt idx="11598">
                  <c:v>1.174727E-3</c:v>
                </c:pt>
                <c:pt idx="11599">
                  <c:v>2.2197699999999999E-4</c:v>
                </c:pt>
                <c:pt idx="11600">
                  <c:v>-1.428117E-3</c:v>
                </c:pt>
                <c:pt idx="11601">
                  <c:v>6.1186400000000005E-4</c:v>
                </c:pt>
                <c:pt idx="11602" formatCode="0.00E+00">
                  <c:v>8.9351999999999994E-5</c:v>
                </c:pt>
                <c:pt idx="11603">
                  <c:v>-2.8159389999999999E-3</c:v>
                </c:pt>
                <c:pt idx="11604">
                  <c:v>-2.466532E-3</c:v>
                </c:pt>
                <c:pt idx="11605">
                  <c:v>-2.1555189999999998E-3</c:v>
                </c:pt>
                <c:pt idx="11606" formatCode="0.00E+00">
                  <c:v>-6.2007699999999999E-5</c:v>
                </c:pt>
                <c:pt idx="11607">
                  <c:v>-2.5963499999999998E-4</c:v>
                </c:pt>
                <c:pt idx="11608">
                  <c:v>-1.4364860000000001E-3</c:v>
                </c:pt>
                <c:pt idx="11609">
                  <c:v>-4.2744009999999997E-3</c:v>
                </c:pt>
                <c:pt idx="11610">
                  <c:v>-2.7875579999999999E-3</c:v>
                </c:pt>
                <c:pt idx="11611">
                  <c:v>-3.2310910000000002E-3</c:v>
                </c:pt>
                <c:pt idx="11612">
                  <c:v>-4.3485540000000001E-3</c:v>
                </c:pt>
                <c:pt idx="11613">
                  <c:v>-4.0379190000000001E-3</c:v>
                </c:pt>
                <c:pt idx="11614">
                  <c:v>-2.822186E-3</c:v>
                </c:pt>
                <c:pt idx="11615">
                  <c:v>-1.759617E-3</c:v>
                </c:pt>
                <c:pt idx="11616">
                  <c:v>-4.9700569999999999E-3</c:v>
                </c:pt>
                <c:pt idx="11617">
                  <c:v>-2.4209700000000002E-3</c:v>
                </c:pt>
                <c:pt idx="11618">
                  <c:v>-2.5988700000000001E-3</c:v>
                </c:pt>
                <c:pt idx="11619">
                  <c:v>-5.6672199999999997E-4</c:v>
                </c:pt>
                <c:pt idx="11620">
                  <c:v>-1.877264E-3</c:v>
                </c:pt>
                <c:pt idx="11621">
                  <c:v>-1.605453E-3</c:v>
                </c:pt>
                <c:pt idx="11622">
                  <c:v>-3.6495199999999998E-4</c:v>
                </c:pt>
                <c:pt idx="11623">
                  <c:v>8.4208999999999998E-4</c:v>
                </c:pt>
                <c:pt idx="11624">
                  <c:v>-1.6255950000000001E-3</c:v>
                </c:pt>
                <c:pt idx="11625">
                  <c:v>3.0087100000000003E-4</c:v>
                </c:pt>
                <c:pt idx="11626">
                  <c:v>1.9993699999999999E-4</c:v>
                </c:pt>
                <c:pt idx="11627">
                  <c:v>1.6384489999999999E-3</c:v>
                </c:pt>
                <c:pt idx="11628">
                  <c:v>-1.741902E-3</c:v>
                </c:pt>
                <c:pt idx="11629">
                  <c:v>-1.976214E-3</c:v>
                </c:pt>
                <c:pt idx="11630">
                  <c:v>-4.1187299999999999E-4</c:v>
                </c:pt>
                <c:pt idx="11631">
                  <c:v>-2.222281E-3</c:v>
                </c:pt>
                <c:pt idx="11632">
                  <c:v>-1.6214720000000001E-3</c:v>
                </c:pt>
                <c:pt idx="11633">
                  <c:v>-7.48987E-4</c:v>
                </c:pt>
                <c:pt idx="11634">
                  <c:v>7.0829499999999995E-4</c:v>
                </c:pt>
                <c:pt idx="11635">
                  <c:v>-1.398741E-3</c:v>
                </c:pt>
                <c:pt idx="11636">
                  <c:v>-6.5784999999999997E-4</c:v>
                </c:pt>
                <c:pt idx="11637">
                  <c:v>2.5901899999999998E-4</c:v>
                </c:pt>
                <c:pt idx="11638">
                  <c:v>-1.2579170000000001E-3</c:v>
                </c:pt>
                <c:pt idx="11639">
                  <c:v>3.0348700000000002E-4</c:v>
                </c:pt>
                <c:pt idx="11640">
                  <c:v>-6.3421300000000001E-4</c:v>
                </c:pt>
                <c:pt idx="11641">
                  <c:v>1.4413189999999999E-3</c:v>
                </c:pt>
                <c:pt idx="11642">
                  <c:v>-2.5124100000000001E-3</c:v>
                </c:pt>
                <c:pt idx="11643">
                  <c:v>-1.7529399999999999E-4</c:v>
                </c:pt>
                <c:pt idx="11644">
                  <c:v>-2.5122170000000002E-3</c:v>
                </c:pt>
                <c:pt idx="11645">
                  <c:v>-2.430467E-3</c:v>
                </c:pt>
                <c:pt idx="11646">
                  <c:v>-7.6332799999999997E-4</c:v>
                </c:pt>
                <c:pt idx="11647">
                  <c:v>-3.55819E-4</c:v>
                </c:pt>
                <c:pt idx="11648">
                  <c:v>-1.635201E-3</c:v>
                </c:pt>
                <c:pt idx="11649">
                  <c:v>-1.558322E-3</c:v>
                </c:pt>
                <c:pt idx="11650">
                  <c:v>-1.0637719999999999E-3</c:v>
                </c:pt>
                <c:pt idx="11651">
                  <c:v>-1.933337E-3</c:v>
                </c:pt>
                <c:pt idx="11652">
                  <c:v>-3.0950079999999998E-3</c:v>
                </c:pt>
                <c:pt idx="11653">
                  <c:v>-1.781567E-3</c:v>
                </c:pt>
                <c:pt idx="11654">
                  <c:v>-2.3943599999999999E-3</c:v>
                </c:pt>
                <c:pt idx="11655">
                  <c:v>-2.3012649999999998E-3</c:v>
                </c:pt>
                <c:pt idx="11656">
                  <c:v>-4.3199200000000002E-4</c:v>
                </c:pt>
                <c:pt idx="11657">
                  <c:v>-3.3842730000000001E-3</c:v>
                </c:pt>
                <c:pt idx="11658">
                  <c:v>-1.5706610000000001E-3</c:v>
                </c:pt>
                <c:pt idx="11659">
                  <c:v>-3.1294370000000001E-3</c:v>
                </c:pt>
                <c:pt idx="11660">
                  <c:v>-2.731827E-3</c:v>
                </c:pt>
                <c:pt idx="11661">
                  <c:v>7.2491099999999996E-4</c:v>
                </c:pt>
                <c:pt idx="11662">
                  <c:v>-1.2096100000000001E-3</c:v>
                </c:pt>
                <c:pt idx="11663">
                  <c:v>-9.3349500000000001E-4</c:v>
                </c:pt>
                <c:pt idx="11664" formatCode="0.00E+00">
                  <c:v>8.0369899999999998E-5</c:v>
                </c:pt>
                <c:pt idx="11665">
                  <c:v>-3.1079749999999998E-3</c:v>
                </c:pt>
                <c:pt idx="11666">
                  <c:v>-1.183042E-3</c:v>
                </c:pt>
                <c:pt idx="11667">
                  <c:v>1.5336010000000001E-3</c:v>
                </c:pt>
                <c:pt idx="11668">
                  <c:v>1.0502370000000001E-3</c:v>
                </c:pt>
                <c:pt idx="11669">
                  <c:v>4.6476829999999997E-3</c:v>
                </c:pt>
                <c:pt idx="11670">
                  <c:v>4.5392920000000003E-3</c:v>
                </c:pt>
                <c:pt idx="11671">
                  <c:v>4.4704619999999997E-3</c:v>
                </c:pt>
                <c:pt idx="11672">
                  <c:v>6.1128340000000001E-3</c:v>
                </c:pt>
                <c:pt idx="11673">
                  <c:v>3.7755620000000001E-3</c:v>
                </c:pt>
                <c:pt idx="11674">
                  <c:v>3.374756E-3</c:v>
                </c:pt>
                <c:pt idx="11675">
                  <c:v>5.2846610000000004E-3</c:v>
                </c:pt>
                <c:pt idx="11676">
                  <c:v>2.4675690000000002E-3</c:v>
                </c:pt>
                <c:pt idx="11677">
                  <c:v>2.1069629999999999E-3</c:v>
                </c:pt>
                <c:pt idx="11678">
                  <c:v>1.086706E-3</c:v>
                </c:pt>
                <c:pt idx="11679">
                  <c:v>-1.121541E-3</c:v>
                </c:pt>
                <c:pt idx="11680">
                  <c:v>-1.6666910000000001E-3</c:v>
                </c:pt>
                <c:pt idx="11681">
                  <c:v>-7.6495399999999998E-4</c:v>
                </c:pt>
                <c:pt idx="11682" formatCode="0.00E+00">
                  <c:v>-9.7299699999999999E-5</c:v>
                </c:pt>
                <c:pt idx="11683">
                  <c:v>3.94301E-4</c:v>
                </c:pt>
                <c:pt idx="11684">
                  <c:v>1.6609000000000001E-3</c:v>
                </c:pt>
                <c:pt idx="11685">
                  <c:v>-2.3132970000000002E-3</c:v>
                </c:pt>
                <c:pt idx="11686">
                  <c:v>-1.30316E-3</c:v>
                </c:pt>
                <c:pt idx="11687">
                  <c:v>8.7527600000000003E-4</c:v>
                </c:pt>
                <c:pt idx="11688">
                  <c:v>-3.085909E-3</c:v>
                </c:pt>
                <c:pt idx="11689">
                  <c:v>1.24134E-4</c:v>
                </c:pt>
                <c:pt idx="11690">
                  <c:v>-2.1544670000000002E-3</c:v>
                </c:pt>
                <c:pt idx="11691">
                  <c:v>-8.3372800000000005E-4</c:v>
                </c:pt>
                <c:pt idx="11692">
                  <c:v>-2.569843E-3</c:v>
                </c:pt>
                <c:pt idx="11693">
                  <c:v>3.2592E-4</c:v>
                </c:pt>
                <c:pt idx="11694">
                  <c:v>-2.2672E-3</c:v>
                </c:pt>
                <c:pt idx="11695" formatCode="0.00E+00">
                  <c:v>2.1780399999999999E-5</c:v>
                </c:pt>
                <c:pt idx="11696">
                  <c:v>-2.0227280000000001E-3</c:v>
                </c:pt>
                <c:pt idx="11697">
                  <c:v>-3.008209E-3</c:v>
                </c:pt>
                <c:pt idx="11698">
                  <c:v>-1.282481E-3</c:v>
                </c:pt>
                <c:pt idx="11699" formatCode="0.00E+00">
                  <c:v>5.0065599999999997E-5</c:v>
                </c:pt>
                <c:pt idx="11700">
                  <c:v>-2.0828600000000002E-3</c:v>
                </c:pt>
                <c:pt idx="11701">
                  <c:v>-9.1324899999999998E-4</c:v>
                </c:pt>
                <c:pt idx="11702">
                  <c:v>-3.0192769999999999E-3</c:v>
                </c:pt>
                <c:pt idx="11703">
                  <c:v>3.4605200000000001E-4</c:v>
                </c:pt>
                <c:pt idx="11704" formatCode="0.00E+00">
                  <c:v>-6.4607E-5</c:v>
                </c:pt>
                <c:pt idx="11705">
                  <c:v>-3.1237999999999999E-3</c:v>
                </c:pt>
                <c:pt idx="11706">
                  <c:v>7.60686E-4</c:v>
                </c:pt>
                <c:pt idx="11707">
                  <c:v>7.0664399999999998E-4</c:v>
                </c:pt>
                <c:pt idx="11708">
                  <c:v>-1.3411599999999999E-4</c:v>
                </c:pt>
                <c:pt idx="11709">
                  <c:v>4.3381799999999999E-4</c:v>
                </c:pt>
                <c:pt idx="11710">
                  <c:v>9.8589199999999993E-4</c:v>
                </c:pt>
                <c:pt idx="11711">
                  <c:v>-1.995887E-3</c:v>
                </c:pt>
                <c:pt idx="11712">
                  <c:v>-6.2808700000000005E-4</c:v>
                </c:pt>
                <c:pt idx="11713">
                  <c:v>-1.2303360000000001E-3</c:v>
                </c:pt>
                <c:pt idx="11714">
                  <c:v>-7.1341700000000004E-4</c:v>
                </c:pt>
                <c:pt idx="11715" formatCode="0.00E+00">
                  <c:v>-1.24727E-5</c:v>
                </c:pt>
                <c:pt idx="11716">
                  <c:v>-1.1435169999999999E-3</c:v>
                </c:pt>
                <c:pt idx="11717">
                  <c:v>4.37379E-4</c:v>
                </c:pt>
                <c:pt idx="11718">
                  <c:v>-6.34543E-4</c:v>
                </c:pt>
                <c:pt idx="11719">
                  <c:v>-1.2972280000000001E-3</c:v>
                </c:pt>
                <c:pt idx="11720">
                  <c:v>-4.3889100000000001E-4</c:v>
                </c:pt>
                <c:pt idx="11721">
                  <c:v>-9.3214800000000005E-4</c:v>
                </c:pt>
                <c:pt idx="11722">
                  <c:v>-3.9252749999999998E-3</c:v>
                </c:pt>
                <c:pt idx="11723">
                  <c:v>-1.2066550000000001E-3</c:v>
                </c:pt>
                <c:pt idx="11724">
                  <c:v>-3.2285270000000001E-3</c:v>
                </c:pt>
                <c:pt idx="11725">
                  <c:v>-7.3463000000000001E-4</c:v>
                </c:pt>
                <c:pt idx="11726">
                  <c:v>-1.472592E-3</c:v>
                </c:pt>
                <c:pt idx="11727">
                  <c:v>1.5886629999999999E-3</c:v>
                </c:pt>
                <c:pt idx="11728">
                  <c:v>-5.6743199999999998E-4</c:v>
                </c:pt>
                <c:pt idx="11729">
                  <c:v>-2.2165599999999998E-3</c:v>
                </c:pt>
                <c:pt idx="11730">
                  <c:v>-1.64398E-3</c:v>
                </c:pt>
                <c:pt idx="11731">
                  <c:v>-2.2333470000000001E-3</c:v>
                </c:pt>
                <c:pt idx="11732">
                  <c:v>-1.53773E-3</c:v>
                </c:pt>
                <c:pt idx="11733">
                  <c:v>6.8459399999999996E-4</c:v>
                </c:pt>
                <c:pt idx="11734">
                  <c:v>-5.8759800000000005E-4</c:v>
                </c:pt>
                <c:pt idx="11735">
                  <c:v>-7.9673799999999996E-4</c:v>
                </c:pt>
                <c:pt idx="11736">
                  <c:v>1.32953E-3</c:v>
                </c:pt>
                <c:pt idx="11737">
                  <c:v>-1.4248760000000001E-3</c:v>
                </c:pt>
                <c:pt idx="11738">
                  <c:v>-1.113553E-3</c:v>
                </c:pt>
                <c:pt idx="11739" formatCode="0.00E+00">
                  <c:v>8.95276E-5</c:v>
                </c:pt>
                <c:pt idx="11740">
                  <c:v>3.833932E-3</c:v>
                </c:pt>
                <c:pt idx="11741">
                  <c:v>-1.316472E-3</c:v>
                </c:pt>
                <c:pt idx="11742">
                  <c:v>-2.9455280000000002E-3</c:v>
                </c:pt>
                <c:pt idx="11743">
                  <c:v>3.3202409999999998E-3</c:v>
                </c:pt>
                <c:pt idx="11744">
                  <c:v>-3.2292710000000001E-3</c:v>
                </c:pt>
                <c:pt idx="11745">
                  <c:v>6.7747900000000004E-4</c:v>
                </c:pt>
                <c:pt idx="11746">
                  <c:v>1.0330109999999999E-3</c:v>
                </c:pt>
                <c:pt idx="11747">
                  <c:v>1.2717620000000001E-3</c:v>
                </c:pt>
                <c:pt idx="11748">
                  <c:v>-4.0150199999999998E-4</c:v>
                </c:pt>
                <c:pt idx="11749">
                  <c:v>2.0263350000000002E-3</c:v>
                </c:pt>
                <c:pt idx="11750">
                  <c:v>1.118197E-3</c:v>
                </c:pt>
                <c:pt idx="11751">
                  <c:v>2.0183810000000001E-3</c:v>
                </c:pt>
                <c:pt idx="11752">
                  <c:v>-1.9305539999999999E-3</c:v>
                </c:pt>
                <c:pt idx="11753">
                  <c:v>2.0946010000000002E-3</c:v>
                </c:pt>
                <c:pt idx="11754">
                  <c:v>-3.52844E-4</c:v>
                </c:pt>
                <c:pt idx="11755">
                  <c:v>5.0757799999999996E-4</c:v>
                </c:pt>
                <c:pt idx="11756">
                  <c:v>-1.8125680000000001E-3</c:v>
                </c:pt>
                <c:pt idx="11757">
                  <c:v>-1.2111699999999999E-3</c:v>
                </c:pt>
                <c:pt idx="11758">
                  <c:v>-6.9398400000000003E-4</c:v>
                </c:pt>
                <c:pt idx="11759">
                  <c:v>-1.4644370000000001E-3</c:v>
                </c:pt>
                <c:pt idx="11760">
                  <c:v>-2.1307600000000002E-3</c:v>
                </c:pt>
                <c:pt idx="11761">
                  <c:v>-2.6623269999999999E-3</c:v>
                </c:pt>
                <c:pt idx="11762">
                  <c:v>-1.0670930000000001E-3</c:v>
                </c:pt>
                <c:pt idx="11763">
                  <c:v>-1.4383480000000001E-3</c:v>
                </c:pt>
                <c:pt idx="11764">
                  <c:v>-2.4306419999999998E-3</c:v>
                </c:pt>
                <c:pt idx="11765">
                  <c:v>-1.3856809999999999E-3</c:v>
                </c:pt>
                <c:pt idx="11766">
                  <c:v>-2.9132709999999998E-3</c:v>
                </c:pt>
                <c:pt idx="11767">
                  <c:v>-2.53557E-3</c:v>
                </c:pt>
                <c:pt idx="11768">
                  <c:v>-3.884462E-3</c:v>
                </c:pt>
                <c:pt idx="11769">
                  <c:v>8.4478000000000005E-4</c:v>
                </c:pt>
                <c:pt idx="11770">
                  <c:v>7.6222200000000001E-4</c:v>
                </c:pt>
                <c:pt idx="11771">
                  <c:v>1.6145720000000001E-3</c:v>
                </c:pt>
                <c:pt idx="11772">
                  <c:v>-1.5700359999999999E-3</c:v>
                </c:pt>
                <c:pt idx="11773">
                  <c:v>-1.49591E-4</c:v>
                </c:pt>
                <c:pt idx="11774">
                  <c:v>-1.647087E-3</c:v>
                </c:pt>
                <c:pt idx="11775">
                  <c:v>1.774126E-3</c:v>
                </c:pt>
                <c:pt idx="11776">
                  <c:v>-1.578528E-3</c:v>
                </c:pt>
                <c:pt idx="11777">
                  <c:v>5.0503500000000003E-4</c:v>
                </c:pt>
                <c:pt idx="11778">
                  <c:v>1.0091709999999999E-3</c:v>
                </c:pt>
                <c:pt idx="11779">
                  <c:v>5.2520099999999999E-4</c:v>
                </c:pt>
                <c:pt idx="11780">
                  <c:v>-1.108915E-3</c:v>
                </c:pt>
                <c:pt idx="11781">
                  <c:v>-1.3405900000000001E-4</c:v>
                </c:pt>
                <c:pt idx="11782">
                  <c:v>-8.7015699999999998E-4</c:v>
                </c:pt>
                <c:pt idx="11783">
                  <c:v>-7.7090600000000002E-4</c:v>
                </c:pt>
                <c:pt idx="11784">
                  <c:v>5.1619899999999995E-4</c:v>
                </c:pt>
                <c:pt idx="11785">
                  <c:v>-3.059095E-3</c:v>
                </c:pt>
                <c:pt idx="11786">
                  <c:v>-1.6252490000000001E-3</c:v>
                </c:pt>
                <c:pt idx="11787">
                  <c:v>-2.9998500000000001E-4</c:v>
                </c:pt>
                <c:pt idx="11788">
                  <c:v>-2.7884429999999998E-3</c:v>
                </c:pt>
                <c:pt idx="11789">
                  <c:v>-6.5926799999999996E-4</c:v>
                </c:pt>
                <c:pt idx="11790">
                  <c:v>-1.0619379999999999E-3</c:v>
                </c:pt>
                <c:pt idx="11791">
                  <c:v>-2.6340690000000002E-3</c:v>
                </c:pt>
                <c:pt idx="11792">
                  <c:v>-2.4055690000000002E-3</c:v>
                </c:pt>
                <c:pt idx="11793">
                  <c:v>-3.6589779999999998E-3</c:v>
                </c:pt>
                <c:pt idx="11794">
                  <c:v>-5.9847299999999997E-4</c:v>
                </c:pt>
                <c:pt idx="11795">
                  <c:v>1.5850529999999999E-3</c:v>
                </c:pt>
                <c:pt idx="11796">
                  <c:v>-1.1446869999999999E-3</c:v>
                </c:pt>
                <c:pt idx="11797">
                  <c:v>-2.64182E-3</c:v>
                </c:pt>
                <c:pt idx="11798">
                  <c:v>-6.0743099999999996E-4</c:v>
                </c:pt>
                <c:pt idx="11799">
                  <c:v>-1.791813E-3</c:v>
                </c:pt>
                <c:pt idx="11800">
                  <c:v>-2.804614E-3</c:v>
                </c:pt>
                <c:pt idx="11801">
                  <c:v>-4.13213E-4</c:v>
                </c:pt>
                <c:pt idx="11802">
                  <c:v>-3.762671E-3</c:v>
                </c:pt>
                <c:pt idx="11803">
                  <c:v>-2.3911459999999998E-3</c:v>
                </c:pt>
                <c:pt idx="11804">
                  <c:v>-3.441497E-3</c:v>
                </c:pt>
                <c:pt idx="11805">
                  <c:v>-2.89363E-4</c:v>
                </c:pt>
                <c:pt idx="11806">
                  <c:v>-2.121085E-3</c:v>
                </c:pt>
                <c:pt idx="11807">
                  <c:v>-2.319354E-3</c:v>
                </c:pt>
                <c:pt idx="11808">
                  <c:v>-2.194718E-3</c:v>
                </c:pt>
                <c:pt idx="11809">
                  <c:v>-9.2863500000000003E-4</c:v>
                </c:pt>
                <c:pt idx="11810">
                  <c:v>-5.1211599999999996E-4</c:v>
                </c:pt>
                <c:pt idx="11811">
                  <c:v>1.477707E-3</c:v>
                </c:pt>
                <c:pt idx="11812">
                  <c:v>-3.5268400000000003E-4</c:v>
                </c:pt>
                <c:pt idx="11813">
                  <c:v>1.71116E-3</c:v>
                </c:pt>
                <c:pt idx="11814">
                  <c:v>-4.87546E-4</c:v>
                </c:pt>
                <c:pt idx="11815">
                  <c:v>1.600293E-3</c:v>
                </c:pt>
                <c:pt idx="11816">
                  <c:v>1.367533E-3</c:v>
                </c:pt>
                <c:pt idx="11817">
                  <c:v>1.0479770000000001E-3</c:v>
                </c:pt>
                <c:pt idx="11818">
                  <c:v>2.7379599999999998E-4</c:v>
                </c:pt>
                <c:pt idx="11819">
                  <c:v>-7.51707E-4</c:v>
                </c:pt>
                <c:pt idx="11820">
                  <c:v>2.8479599999999997E-4</c:v>
                </c:pt>
                <c:pt idx="11821">
                  <c:v>-8.1842999999999998E-4</c:v>
                </c:pt>
                <c:pt idx="11822">
                  <c:v>1.6902670000000001E-3</c:v>
                </c:pt>
                <c:pt idx="11823">
                  <c:v>7.5325200000000004E-4</c:v>
                </c:pt>
                <c:pt idx="11824" formatCode="0.00E+00">
                  <c:v>-2.4657199999999998E-5</c:v>
                </c:pt>
                <c:pt idx="11825">
                  <c:v>-1.8893930000000001E-3</c:v>
                </c:pt>
                <c:pt idx="11826">
                  <c:v>4.1743699999999999E-4</c:v>
                </c:pt>
                <c:pt idx="11827">
                  <c:v>-7.4877099999999996E-4</c:v>
                </c:pt>
                <c:pt idx="11828">
                  <c:v>-1.3407919999999999E-3</c:v>
                </c:pt>
                <c:pt idx="11829">
                  <c:v>-7.3616899999999995E-4</c:v>
                </c:pt>
                <c:pt idx="11830">
                  <c:v>-9.3297699999999998E-4</c:v>
                </c:pt>
                <c:pt idx="11831">
                  <c:v>5.7670900000000001E-4</c:v>
                </c:pt>
                <c:pt idx="11832">
                  <c:v>1.406284E-3</c:v>
                </c:pt>
                <c:pt idx="11833" formatCode="0.00E+00">
                  <c:v>-4.0096199999999997E-5</c:v>
                </c:pt>
                <c:pt idx="11834">
                  <c:v>-1.834268E-3</c:v>
                </c:pt>
                <c:pt idx="11835">
                  <c:v>-1.3394710000000001E-3</c:v>
                </c:pt>
                <c:pt idx="11836">
                  <c:v>1.3458900000000001E-4</c:v>
                </c:pt>
                <c:pt idx="11837">
                  <c:v>-2.756147E-3</c:v>
                </c:pt>
                <c:pt idx="11838">
                  <c:v>-6.9059899999999997E-4</c:v>
                </c:pt>
                <c:pt idx="11839">
                  <c:v>-2.7420400000000001E-4</c:v>
                </c:pt>
                <c:pt idx="11840">
                  <c:v>9.7641600000000002E-4</c:v>
                </c:pt>
                <c:pt idx="11841">
                  <c:v>-5.4255700000000004E-4</c:v>
                </c:pt>
                <c:pt idx="11842">
                  <c:v>1.242293E-3</c:v>
                </c:pt>
                <c:pt idx="11843">
                  <c:v>9.4971200000000002E-4</c:v>
                </c:pt>
                <c:pt idx="11844">
                  <c:v>3.0389499999999999E-4</c:v>
                </c:pt>
                <c:pt idx="11845">
                  <c:v>-1.4727800000000001E-4</c:v>
                </c:pt>
                <c:pt idx="11846">
                  <c:v>-4.5354199999999998E-4</c:v>
                </c:pt>
                <c:pt idx="11847" formatCode="0.00E+00">
                  <c:v>2.3692800000000002E-6</c:v>
                </c:pt>
                <c:pt idx="11848">
                  <c:v>1.5893470000000001E-3</c:v>
                </c:pt>
                <c:pt idx="11849">
                  <c:v>-2.362065E-3</c:v>
                </c:pt>
                <c:pt idx="11850">
                  <c:v>3.7273500000000002E-4</c:v>
                </c:pt>
                <c:pt idx="11851">
                  <c:v>1.671301E-3</c:v>
                </c:pt>
                <c:pt idx="11852">
                  <c:v>-2.1288599999999999E-4</c:v>
                </c:pt>
                <c:pt idx="11853" formatCode="0.00E+00">
                  <c:v>-6.05648E-5</c:v>
                </c:pt>
                <c:pt idx="11854">
                  <c:v>1.5679579999999999E-3</c:v>
                </c:pt>
                <c:pt idx="11855">
                  <c:v>-4.1383970000000003E-3</c:v>
                </c:pt>
                <c:pt idx="11856">
                  <c:v>2.3117799999999998E-3</c:v>
                </c:pt>
                <c:pt idx="11857">
                  <c:v>-2.2683809999999999E-3</c:v>
                </c:pt>
                <c:pt idx="11858">
                  <c:v>-1.031077E-3</c:v>
                </c:pt>
                <c:pt idx="11859">
                  <c:v>1.5487809999999999E-3</c:v>
                </c:pt>
                <c:pt idx="11860">
                  <c:v>-1.1085209999999999E-3</c:v>
                </c:pt>
                <c:pt idx="11861">
                  <c:v>2.4522900000000002E-4</c:v>
                </c:pt>
                <c:pt idx="11862">
                  <c:v>1.33526E-3</c:v>
                </c:pt>
                <c:pt idx="11863">
                  <c:v>-4.5553400000000001E-4</c:v>
                </c:pt>
                <c:pt idx="11864">
                  <c:v>-2.69645E-4</c:v>
                </c:pt>
                <c:pt idx="11865">
                  <c:v>-1.1789540000000001E-3</c:v>
                </c:pt>
                <c:pt idx="11866">
                  <c:v>-2.0258390000000002E-3</c:v>
                </c:pt>
                <c:pt idx="11867">
                  <c:v>-6.5733499999999999E-4</c:v>
                </c:pt>
                <c:pt idx="11868">
                  <c:v>-1.586512E-3</c:v>
                </c:pt>
                <c:pt idx="11869">
                  <c:v>-1.1893909999999999E-3</c:v>
                </c:pt>
                <c:pt idx="11870">
                  <c:v>4.9585700000000005E-4</c:v>
                </c:pt>
                <c:pt idx="11871">
                  <c:v>-7.93339E-4</c:v>
                </c:pt>
                <c:pt idx="11872">
                  <c:v>-8.8628299999999997E-4</c:v>
                </c:pt>
                <c:pt idx="11873">
                  <c:v>1.411835E-3</c:v>
                </c:pt>
                <c:pt idx="11874">
                  <c:v>5.7107499999999999E-4</c:v>
                </c:pt>
                <c:pt idx="11875">
                  <c:v>-4.6576350000000002E-3</c:v>
                </c:pt>
                <c:pt idx="11876">
                  <c:v>-7.9738300000000003E-4</c:v>
                </c:pt>
                <c:pt idx="11877">
                  <c:v>1.085297E-3</c:v>
                </c:pt>
                <c:pt idx="11878">
                  <c:v>-4.4788500000000003E-4</c:v>
                </c:pt>
                <c:pt idx="11879">
                  <c:v>-2.1000699999999999E-3</c:v>
                </c:pt>
                <c:pt idx="11880">
                  <c:v>5.6602099999999999E-4</c:v>
                </c:pt>
                <c:pt idx="11881">
                  <c:v>-2.43596E-4</c:v>
                </c:pt>
                <c:pt idx="11882">
                  <c:v>-2.7875000000000003E-4</c:v>
                </c:pt>
                <c:pt idx="11883">
                  <c:v>-1.17204E-4</c:v>
                </c:pt>
                <c:pt idx="11884">
                  <c:v>-1.108965E-3</c:v>
                </c:pt>
                <c:pt idx="11885">
                  <c:v>-2.7353799999999998E-4</c:v>
                </c:pt>
                <c:pt idx="11886" formatCode="0.00E+00">
                  <c:v>4.9503099999999997E-5</c:v>
                </c:pt>
                <c:pt idx="11887">
                  <c:v>5.1453999999999996E-4</c:v>
                </c:pt>
                <c:pt idx="11888">
                  <c:v>-3.9093400000000001E-4</c:v>
                </c:pt>
                <c:pt idx="11889">
                  <c:v>8.9731000000000001E-4</c:v>
                </c:pt>
                <c:pt idx="11890">
                  <c:v>-1.9482779999999999E-3</c:v>
                </c:pt>
                <c:pt idx="11891">
                  <c:v>4.2660400000000002E-4</c:v>
                </c:pt>
                <c:pt idx="11892">
                  <c:v>-2.4611000000000001E-4</c:v>
                </c:pt>
                <c:pt idx="11893">
                  <c:v>-7.4549999999999996E-4</c:v>
                </c:pt>
                <c:pt idx="11894" formatCode="0.00E+00">
                  <c:v>-1.5260700000000001E-5</c:v>
                </c:pt>
                <c:pt idx="11895">
                  <c:v>-4.2100699999999999E-4</c:v>
                </c:pt>
                <c:pt idx="11896">
                  <c:v>-7.4511300000000005E-4</c:v>
                </c:pt>
                <c:pt idx="11897">
                  <c:v>-2.1740499999999999E-3</c:v>
                </c:pt>
                <c:pt idx="11898">
                  <c:v>1.4076900000000001E-4</c:v>
                </c:pt>
                <c:pt idx="11899">
                  <c:v>-1.4133699999999999E-3</c:v>
                </c:pt>
                <c:pt idx="11900">
                  <c:v>-2.093807E-3</c:v>
                </c:pt>
                <c:pt idx="11901">
                  <c:v>-4.8099500000000001E-4</c:v>
                </c:pt>
                <c:pt idx="11902">
                  <c:v>-4.9484300000000002E-4</c:v>
                </c:pt>
                <c:pt idx="11903">
                  <c:v>2.57113E-4</c:v>
                </c:pt>
                <c:pt idx="11904">
                  <c:v>8.9920199999999999E-4</c:v>
                </c:pt>
                <c:pt idx="11905">
                  <c:v>-7.6790699999999996E-4</c:v>
                </c:pt>
                <c:pt idx="11906">
                  <c:v>-6.7256599999999998E-4</c:v>
                </c:pt>
                <c:pt idx="11907">
                  <c:v>-3.4817590000000001E-3</c:v>
                </c:pt>
                <c:pt idx="11908">
                  <c:v>-7.5122000000000003E-4</c:v>
                </c:pt>
                <c:pt idx="11909">
                  <c:v>-8.6638100000000005E-4</c:v>
                </c:pt>
                <c:pt idx="11910">
                  <c:v>-1.7137980000000001E-3</c:v>
                </c:pt>
                <c:pt idx="11911">
                  <c:v>-1.3937649999999999E-3</c:v>
                </c:pt>
                <c:pt idx="11912">
                  <c:v>-1.1844410000000001E-3</c:v>
                </c:pt>
                <c:pt idx="11913">
                  <c:v>3.03751E-4</c:v>
                </c:pt>
                <c:pt idx="11914">
                  <c:v>-7.1064700000000001E-4</c:v>
                </c:pt>
                <c:pt idx="11915">
                  <c:v>-4.1349399999999998E-4</c:v>
                </c:pt>
                <c:pt idx="11916">
                  <c:v>-6.0231200000000003E-4</c:v>
                </c:pt>
                <c:pt idx="11917">
                  <c:v>-7.9761299999999997E-4</c:v>
                </c:pt>
                <c:pt idx="11918">
                  <c:v>5.6805600000000005E-4</c:v>
                </c:pt>
                <c:pt idx="11919">
                  <c:v>-7.3832800000000001E-4</c:v>
                </c:pt>
                <c:pt idx="11920">
                  <c:v>1.603389E-3</c:v>
                </c:pt>
                <c:pt idx="11921">
                  <c:v>1.040224E-3</c:v>
                </c:pt>
                <c:pt idx="11922">
                  <c:v>-2.1359300000000001E-4</c:v>
                </c:pt>
                <c:pt idx="11923" formatCode="0.00E+00">
                  <c:v>2.1282100000000001E-5</c:v>
                </c:pt>
                <c:pt idx="11924">
                  <c:v>8.0345299999999998E-4</c:v>
                </c:pt>
                <c:pt idx="11925">
                  <c:v>3.2326499999999999E-4</c:v>
                </c:pt>
                <c:pt idx="11926">
                  <c:v>1.5416609999999999E-3</c:v>
                </c:pt>
                <c:pt idx="11927">
                  <c:v>2.3697829999999999E-3</c:v>
                </c:pt>
                <c:pt idx="11928">
                  <c:v>2.0193110000000002E-3</c:v>
                </c:pt>
                <c:pt idx="11929">
                  <c:v>5.6296899999999997E-4</c:v>
                </c:pt>
                <c:pt idx="11930">
                  <c:v>-1.2221479999999999E-3</c:v>
                </c:pt>
                <c:pt idx="11931">
                  <c:v>-2.3866170000000002E-3</c:v>
                </c:pt>
                <c:pt idx="11932">
                  <c:v>7.89469E-4</c:v>
                </c:pt>
                <c:pt idx="11933">
                  <c:v>8.9009699999999996E-4</c:v>
                </c:pt>
                <c:pt idx="11934">
                  <c:v>9.0607600000000002E-4</c:v>
                </c:pt>
                <c:pt idx="11935" formatCode="0.00E+00">
                  <c:v>8.4032300000000005E-5</c:v>
                </c:pt>
                <c:pt idx="11936">
                  <c:v>3.0347700000000002E-4</c:v>
                </c:pt>
                <c:pt idx="11937">
                  <c:v>-4.7114800000000001E-4</c:v>
                </c:pt>
                <c:pt idx="11938">
                  <c:v>-7.7208599999999995E-4</c:v>
                </c:pt>
                <c:pt idx="11939">
                  <c:v>-2.2219509999999998E-3</c:v>
                </c:pt>
                <c:pt idx="11940">
                  <c:v>-2.1524420000000001E-3</c:v>
                </c:pt>
                <c:pt idx="11941">
                  <c:v>1.4614199999999999E-3</c:v>
                </c:pt>
                <c:pt idx="11942">
                  <c:v>-1.0241079999999999E-3</c:v>
                </c:pt>
                <c:pt idx="11943">
                  <c:v>-2.693913E-3</c:v>
                </c:pt>
                <c:pt idx="11944">
                  <c:v>-1.7937649999999999E-3</c:v>
                </c:pt>
                <c:pt idx="11945">
                  <c:v>-1.690537E-3</c:v>
                </c:pt>
                <c:pt idx="11946">
                  <c:v>5.54508E-4</c:v>
                </c:pt>
                <c:pt idx="11947">
                  <c:v>-3.3169470000000002E-3</c:v>
                </c:pt>
                <c:pt idx="11948">
                  <c:v>4.0056E-4</c:v>
                </c:pt>
                <c:pt idx="11949">
                  <c:v>1.3988220000000001E-3</c:v>
                </c:pt>
                <c:pt idx="11950">
                  <c:v>-1.31707E-3</c:v>
                </c:pt>
                <c:pt idx="11951">
                  <c:v>-1.6937510000000001E-3</c:v>
                </c:pt>
                <c:pt idx="11952">
                  <c:v>-1.5350260000000001E-3</c:v>
                </c:pt>
                <c:pt idx="11953" formatCode="0.00E+00">
                  <c:v>-4.0093399999999998E-5</c:v>
                </c:pt>
                <c:pt idx="11954">
                  <c:v>-3.4848799999999999E-4</c:v>
                </c:pt>
                <c:pt idx="11955">
                  <c:v>7.9339099999999995E-4</c:v>
                </c:pt>
                <c:pt idx="11956">
                  <c:v>-1.6559179999999999E-3</c:v>
                </c:pt>
                <c:pt idx="11957">
                  <c:v>6.0128600000000003E-4</c:v>
                </c:pt>
                <c:pt idx="11958">
                  <c:v>1.5200770000000001E-3</c:v>
                </c:pt>
                <c:pt idx="11959">
                  <c:v>-6.89472E-4</c:v>
                </c:pt>
                <c:pt idx="11960">
                  <c:v>-1.313184E-3</c:v>
                </c:pt>
                <c:pt idx="11961">
                  <c:v>-4.0462859999999996E-3</c:v>
                </c:pt>
                <c:pt idx="11962">
                  <c:v>1.2539370000000001E-3</c:v>
                </c:pt>
                <c:pt idx="11963">
                  <c:v>-2.1668479999999999E-3</c:v>
                </c:pt>
                <c:pt idx="11964">
                  <c:v>-1.3798840000000001E-3</c:v>
                </c:pt>
                <c:pt idx="11965">
                  <c:v>5.6802299999999997E-4</c:v>
                </c:pt>
                <c:pt idx="11966">
                  <c:v>5.5444100000000003E-4</c:v>
                </c:pt>
                <c:pt idx="11967">
                  <c:v>1.3413399999999999E-3</c:v>
                </c:pt>
                <c:pt idx="11968">
                  <c:v>1.5448059999999999E-3</c:v>
                </c:pt>
                <c:pt idx="11969" formatCode="0.00E+00">
                  <c:v>-3.9464300000000001E-5</c:v>
                </c:pt>
                <c:pt idx="11970">
                  <c:v>-1.197673E-3</c:v>
                </c:pt>
                <c:pt idx="11971">
                  <c:v>1.027156E-3</c:v>
                </c:pt>
                <c:pt idx="11972">
                  <c:v>-5.2919600000000001E-4</c:v>
                </c:pt>
                <c:pt idx="11973">
                  <c:v>-1.077852E-3</c:v>
                </c:pt>
                <c:pt idx="11974">
                  <c:v>-1.366538E-3</c:v>
                </c:pt>
                <c:pt idx="11975">
                  <c:v>1.5582199999999999E-3</c:v>
                </c:pt>
                <c:pt idx="11976" formatCode="0.00E+00">
                  <c:v>6.2588600000000006E-5</c:v>
                </c:pt>
                <c:pt idx="11977">
                  <c:v>-1.0151870000000001E-3</c:v>
                </c:pt>
                <c:pt idx="11978" formatCode="0.00E+00">
                  <c:v>2.6908200000000001E-5</c:v>
                </c:pt>
                <c:pt idx="11979">
                  <c:v>4.0349299999999999E-4</c:v>
                </c:pt>
                <c:pt idx="11980">
                  <c:v>1.6637010000000001E-3</c:v>
                </c:pt>
                <c:pt idx="11981">
                  <c:v>6.3868599999999996E-4</c:v>
                </c:pt>
                <c:pt idx="11982">
                  <c:v>1.561205E-3</c:v>
                </c:pt>
                <c:pt idx="11983" formatCode="0.00E+00">
                  <c:v>3.4605599999999999E-5</c:v>
                </c:pt>
                <c:pt idx="11984">
                  <c:v>-1.4005720000000001E-3</c:v>
                </c:pt>
                <c:pt idx="11985">
                  <c:v>2.34231E-4</c:v>
                </c:pt>
                <c:pt idx="11986">
                  <c:v>-1.0550049999999999E-3</c:v>
                </c:pt>
                <c:pt idx="11987">
                  <c:v>4.6901799999999997E-4</c:v>
                </c:pt>
                <c:pt idx="11988">
                  <c:v>-2.5536100000000001E-4</c:v>
                </c:pt>
                <c:pt idx="11989">
                  <c:v>-1.340918E-3</c:v>
                </c:pt>
                <c:pt idx="11990">
                  <c:v>1.363789E-3</c:v>
                </c:pt>
                <c:pt idx="11991" formatCode="0.00E+00">
                  <c:v>-5.427E-5</c:v>
                </c:pt>
                <c:pt idx="11992">
                  <c:v>2.0645400000000001E-4</c:v>
                </c:pt>
                <c:pt idx="11993">
                  <c:v>4.4155600000000001E-4</c:v>
                </c:pt>
                <c:pt idx="11994">
                  <c:v>-3.1664600000000002E-4</c:v>
                </c:pt>
                <c:pt idx="11995">
                  <c:v>7.2200699999999999E-4</c:v>
                </c:pt>
                <c:pt idx="11996">
                  <c:v>9.5716400000000004E-4</c:v>
                </c:pt>
                <c:pt idx="11997">
                  <c:v>-3.1337890000000001E-3</c:v>
                </c:pt>
                <c:pt idx="11998">
                  <c:v>2.5428499999999998E-4</c:v>
                </c:pt>
                <c:pt idx="11999">
                  <c:v>1.1773580000000001E-3</c:v>
                </c:pt>
                <c:pt idx="12000" formatCode="0.00E+00">
                  <c:v>-8.5513599999999994E-5</c:v>
                </c:pt>
                <c:pt idx="12001" formatCode="0.00E+00">
                  <c:v>9.0569700000000001E-5</c:v>
                </c:pt>
                <c:pt idx="12002">
                  <c:v>-1.3778970000000001E-3</c:v>
                </c:pt>
                <c:pt idx="12003">
                  <c:v>7.6345099999999995E-4</c:v>
                </c:pt>
                <c:pt idx="12004">
                  <c:v>-1.7108920000000001E-3</c:v>
                </c:pt>
                <c:pt idx="12005">
                  <c:v>-5.7193499999999998E-4</c:v>
                </c:pt>
                <c:pt idx="12006">
                  <c:v>5.9932300000000002E-4</c:v>
                </c:pt>
                <c:pt idx="12007">
                  <c:v>-6.5886000000000004E-4</c:v>
                </c:pt>
                <c:pt idx="12008">
                  <c:v>-1.1723180000000001E-3</c:v>
                </c:pt>
                <c:pt idx="12009">
                  <c:v>-6.4900699999999995E-4</c:v>
                </c:pt>
                <c:pt idx="12010" formatCode="0.00E+00">
                  <c:v>2.4240499999999999E-5</c:v>
                </c:pt>
                <c:pt idx="12011">
                  <c:v>5.8480700000000001E-4</c:v>
                </c:pt>
                <c:pt idx="12012">
                  <c:v>-8.1415100000000005E-4</c:v>
                </c:pt>
                <c:pt idx="12013" formatCode="0.00E+00">
                  <c:v>8.8995799999999999E-5</c:v>
                </c:pt>
                <c:pt idx="12014">
                  <c:v>2.50117E-4</c:v>
                </c:pt>
                <c:pt idx="12015">
                  <c:v>2.1576200000000001E-4</c:v>
                </c:pt>
                <c:pt idx="12016">
                  <c:v>6.29351E-4</c:v>
                </c:pt>
                <c:pt idx="12017">
                  <c:v>6.2269300000000001E-4</c:v>
                </c:pt>
                <c:pt idx="12018">
                  <c:v>6.8820700000000003E-4</c:v>
                </c:pt>
                <c:pt idx="12019">
                  <c:v>-6.0694199999999996E-4</c:v>
                </c:pt>
                <c:pt idx="12020">
                  <c:v>-3.5420900000000002E-4</c:v>
                </c:pt>
                <c:pt idx="12021">
                  <c:v>-6.2546399999999995E-4</c:v>
                </c:pt>
                <c:pt idx="12022">
                  <c:v>1.370043E-3</c:v>
                </c:pt>
                <c:pt idx="12023">
                  <c:v>2.0085200000000002E-3</c:v>
                </c:pt>
                <c:pt idx="12024">
                  <c:v>-2.2413530000000002E-3</c:v>
                </c:pt>
                <c:pt idx="12025">
                  <c:v>9.7679699999999995E-4</c:v>
                </c:pt>
                <c:pt idx="12026">
                  <c:v>5.3684299999999996E-4</c:v>
                </c:pt>
                <c:pt idx="12027">
                  <c:v>-2.0891700000000001E-4</c:v>
                </c:pt>
                <c:pt idx="12028">
                  <c:v>-1.3471519999999999E-3</c:v>
                </c:pt>
                <c:pt idx="12029">
                  <c:v>1.795793E-3</c:v>
                </c:pt>
                <c:pt idx="12030">
                  <c:v>1.361166E-3</c:v>
                </c:pt>
                <c:pt idx="12031">
                  <c:v>-6.4007300000000001E-4</c:v>
                </c:pt>
                <c:pt idx="12032">
                  <c:v>2.8670699999999998E-4</c:v>
                </c:pt>
                <c:pt idx="12033">
                  <c:v>2.6902779999999999E-3</c:v>
                </c:pt>
                <c:pt idx="12034">
                  <c:v>3.93302E-4</c:v>
                </c:pt>
                <c:pt idx="12035">
                  <c:v>-2.9250690000000002E-3</c:v>
                </c:pt>
                <c:pt idx="12036">
                  <c:v>-1.16898E-3</c:v>
                </c:pt>
                <c:pt idx="12037">
                  <c:v>-9.9538399999999998E-4</c:v>
                </c:pt>
                <c:pt idx="12038">
                  <c:v>5.1622699999999996E-4</c:v>
                </c:pt>
                <c:pt idx="12039">
                  <c:v>-1.3192309999999999E-3</c:v>
                </c:pt>
                <c:pt idx="12040">
                  <c:v>-3.6502099999999999E-4</c:v>
                </c:pt>
                <c:pt idx="12041">
                  <c:v>-6.82235E-4</c:v>
                </c:pt>
                <c:pt idx="12042">
                  <c:v>-6.9581700000000005E-4</c:v>
                </c:pt>
                <c:pt idx="12043">
                  <c:v>1.587427E-3</c:v>
                </c:pt>
                <c:pt idx="12044">
                  <c:v>-1.576675E-3</c:v>
                </c:pt>
                <c:pt idx="12045">
                  <c:v>1.46207E-4</c:v>
                </c:pt>
                <c:pt idx="12046">
                  <c:v>-8.0507400000000002E-4</c:v>
                </c:pt>
                <c:pt idx="12047">
                  <c:v>-2.9684339999999998E-3</c:v>
                </c:pt>
                <c:pt idx="12048">
                  <c:v>-1.532191E-3</c:v>
                </c:pt>
                <c:pt idx="12049">
                  <c:v>-2.8930999999999998E-4</c:v>
                </c:pt>
                <c:pt idx="12050">
                  <c:v>6.4226400000000003E-4</c:v>
                </c:pt>
                <c:pt idx="12051">
                  <c:v>9.73116E-4</c:v>
                </c:pt>
                <c:pt idx="12052">
                  <c:v>2.662892E-3</c:v>
                </c:pt>
                <c:pt idx="12053">
                  <c:v>-4.34924E-4</c:v>
                </c:pt>
                <c:pt idx="12054">
                  <c:v>-1.334273E-3</c:v>
                </c:pt>
                <c:pt idx="12055">
                  <c:v>5.0753500000000004E-4</c:v>
                </c:pt>
                <c:pt idx="12056">
                  <c:v>-1.50798E-4</c:v>
                </c:pt>
                <c:pt idx="12057">
                  <c:v>2.4645610000000001E-3</c:v>
                </c:pt>
                <c:pt idx="12058">
                  <c:v>6.38964E-4</c:v>
                </c:pt>
                <c:pt idx="12059">
                  <c:v>-3.9327299999999997E-4</c:v>
                </c:pt>
                <c:pt idx="12060">
                  <c:v>-3.3922589999999999E-3</c:v>
                </c:pt>
                <c:pt idx="12061">
                  <c:v>-1.55346E-3</c:v>
                </c:pt>
                <c:pt idx="12062">
                  <c:v>1.6244899999999999E-3</c:v>
                </c:pt>
                <c:pt idx="12063" formatCode="0.00E+00">
                  <c:v>-9.9265900000000001E-5</c:v>
                </c:pt>
                <c:pt idx="12064">
                  <c:v>4.8769500000000001E-4</c:v>
                </c:pt>
                <c:pt idx="12065">
                  <c:v>-9.5501699999999995E-4</c:v>
                </c:pt>
                <c:pt idx="12066">
                  <c:v>1.2394280000000001E-3</c:v>
                </c:pt>
                <c:pt idx="12067">
                  <c:v>3.6637900000000001E-4</c:v>
                </c:pt>
                <c:pt idx="12068">
                  <c:v>1.7325800000000001E-3</c:v>
                </c:pt>
                <c:pt idx="12069" formatCode="0.00E+00">
                  <c:v>-2.44137E-5</c:v>
                </c:pt>
                <c:pt idx="12070" formatCode="0.00E+00">
                  <c:v>-2.3348699999999999E-5</c:v>
                </c:pt>
                <c:pt idx="12071">
                  <c:v>1.708315E-3</c:v>
                </c:pt>
                <c:pt idx="12072">
                  <c:v>1.5477259999999999E-3</c:v>
                </c:pt>
                <c:pt idx="12073">
                  <c:v>-2.6320299999999999E-4</c:v>
                </c:pt>
                <c:pt idx="12074">
                  <c:v>-1.6946520000000001E-3</c:v>
                </c:pt>
                <c:pt idx="12075" formatCode="0.00E+00">
                  <c:v>1.0885300000000001E-5</c:v>
                </c:pt>
                <c:pt idx="12076" formatCode="0.00E+00">
                  <c:v>7.8263700000000001E-5</c:v>
                </c:pt>
                <c:pt idx="12077">
                  <c:v>3.0158600000000001E-4</c:v>
                </c:pt>
                <c:pt idx="12078">
                  <c:v>1.4419509999999999E-3</c:v>
                </c:pt>
                <c:pt idx="12079">
                  <c:v>-4.8090900000000001E-4</c:v>
                </c:pt>
                <c:pt idx="12080">
                  <c:v>6.9194700000000005E-4</c:v>
                </c:pt>
                <c:pt idx="12081">
                  <c:v>-1.397992E-3</c:v>
                </c:pt>
                <c:pt idx="12082">
                  <c:v>-3.2953099999999999E-4</c:v>
                </c:pt>
                <c:pt idx="12083">
                  <c:v>-1.518901E-3</c:v>
                </c:pt>
                <c:pt idx="12084">
                  <c:v>-7.2847400000000001E-4</c:v>
                </c:pt>
                <c:pt idx="12085">
                  <c:v>-8.1173499999999995E-4</c:v>
                </c:pt>
                <c:pt idx="12086" formatCode="0.00E+00">
                  <c:v>-5.5397399999999999E-5</c:v>
                </c:pt>
                <c:pt idx="12087">
                  <c:v>-5.7207999999999998E-4</c:v>
                </c:pt>
                <c:pt idx="12088">
                  <c:v>-7.1349399999999996E-4</c:v>
                </c:pt>
                <c:pt idx="12089">
                  <c:v>-1.2200679999999999E-3</c:v>
                </c:pt>
                <c:pt idx="12090">
                  <c:v>1.381041E-3</c:v>
                </c:pt>
                <c:pt idx="12091" formatCode="0.00E+00">
                  <c:v>-4.2277399999999996E-6</c:v>
                </c:pt>
                <c:pt idx="12092">
                  <c:v>-9.6056899999999998E-4</c:v>
                </c:pt>
                <c:pt idx="12093">
                  <c:v>1.7258400000000001E-4</c:v>
                </c:pt>
                <c:pt idx="12094">
                  <c:v>-3.4167300000000002E-4</c:v>
                </c:pt>
                <c:pt idx="12095">
                  <c:v>1.5491610000000001E-3</c:v>
                </c:pt>
                <c:pt idx="12096">
                  <c:v>8.1199799999999997E-4</c:v>
                </c:pt>
                <c:pt idx="12097">
                  <c:v>3.5337200000000002E-4</c:v>
                </c:pt>
                <c:pt idx="12098">
                  <c:v>5.8453499999999996E-4</c:v>
                </c:pt>
                <c:pt idx="12099">
                  <c:v>-4.9009399999999995E-4</c:v>
                </c:pt>
                <c:pt idx="12100">
                  <c:v>2.3760000000000001E-3</c:v>
                </c:pt>
                <c:pt idx="12101">
                  <c:v>-6.5064400000000003E-4</c:v>
                </c:pt>
                <c:pt idx="12102">
                  <c:v>1.82659E-4</c:v>
                </c:pt>
                <c:pt idx="12103">
                  <c:v>-1.177839E-3</c:v>
                </c:pt>
                <c:pt idx="12104">
                  <c:v>4.3337300000000003E-4</c:v>
                </c:pt>
                <c:pt idx="12105">
                  <c:v>6.9512999999999997E-4</c:v>
                </c:pt>
                <c:pt idx="12106">
                  <c:v>-2.26856E-4</c:v>
                </c:pt>
                <c:pt idx="12107">
                  <c:v>2.0412300000000002E-3</c:v>
                </c:pt>
                <c:pt idx="12108">
                  <c:v>-6.6400900000000002E-4</c:v>
                </c:pt>
                <c:pt idx="12109">
                  <c:v>1.301773E-3</c:v>
                </c:pt>
                <c:pt idx="12110">
                  <c:v>-3.5443810000000001E-3</c:v>
                </c:pt>
                <c:pt idx="12111">
                  <c:v>-3.98766E-4</c:v>
                </c:pt>
                <c:pt idx="12112">
                  <c:v>-9.6415499999999996E-4</c:v>
                </c:pt>
                <c:pt idx="12113">
                  <c:v>-2.8143200000000003E-4</c:v>
                </c:pt>
                <c:pt idx="12114">
                  <c:v>1.592102E-3</c:v>
                </c:pt>
                <c:pt idx="12115">
                  <c:v>2.02783E-4</c:v>
                </c:pt>
                <c:pt idx="12116">
                  <c:v>-8.5475799999999995E-4</c:v>
                </c:pt>
                <c:pt idx="12117">
                  <c:v>5.4096500000000002E-4</c:v>
                </c:pt>
                <c:pt idx="12118">
                  <c:v>-1.1970139999999999E-3</c:v>
                </c:pt>
                <c:pt idx="12119">
                  <c:v>-1.1532109999999999E-3</c:v>
                </c:pt>
                <c:pt idx="12120">
                  <c:v>-1.963078E-3</c:v>
                </c:pt>
                <c:pt idx="12121">
                  <c:v>-1.8656E-4</c:v>
                </c:pt>
                <c:pt idx="12122">
                  <c:v>-1.4954200000000001E-4</c:v>
                </c:pt>
                <c:pt idx="12123">
                  <c:v>-1.96274E-4</c:v>
                </c:pt>
                <c:pt idx="12124">
                  <c:v>5.4062200000000004E-4</c:v>
                </c:pt>
                <c:pt idx="12125">
                  <c:v>1.6734600000000001E-3</c:v>
                </c:pt>
                <c:pt idx="12126" formatCode="0.00E+00">
                  <c:v>2.7626800000000001E-5</c:v>
                </c:pt>
                <c:pt idx="12127">
                  <c:v>-1.5833899999999999E-4</c:v>
                </c:pt>
                <c:pt idx="12128">
                  <c:v>5.0265800000000001E-4</c:v>
                </c:pt>
                <c:pt idx="12129">
                  <c:v>-8.49962E-4</c:v>
                </c:pt>
                <c:pt idx="12130">
                  <c:v>-2.8776799999999999E-4</c:v>
                </c:pt>
                <c:pt idx="12131">
                  <c:v>1.19345E-4</c:v>
                </c:pt>
                <c:pt idx="12132">
                  <c:v>7.9206000000000003E-4</c:v>
                </c:pt>
                <c:pt idx="12133">
                  <c:v>2.6229600000000002E-4</c:v>
                </c:pt>
                <c:pt idx="12134">
                  <c:v>-1.435735E-3</c:v>
                </c:pt>
                <c:pt idx="12135">
                  <c:v>8.2488699999999995E-4</c:v>
                </c:pt>
                <c:pt idx="12136">
                  <c:v>6.0517600000000002E-4</c:v>
                </c:pt>
                <c:pt idx="12137">
                  <c:v>-1.124632E-3</c:v>
                </c:pt>
                <c:pt idx="12138">
                  <c:v>3.7579300000000003E-4</c:v>
                </c:pt>
                <c:pt idx="12139">
                  <c:v>-1.0863310000000001E-3</c:v>
                </c:pt>
                <c:pt idx="12140">
                  <c:v>2.4554080000000001E-3</c:v>
                </c:pt>
                <c:pt idx="12141">
                  <c:v>-6.6708200000000005E-4</c:v>
                </c:pt>
                <c:pt idx="12142">
                  <c:v>1.55426E-3</c:v>
                </c:pt>
                <c:pt idx="12143">
                  <c:v>-1.3603739999999999E-3</c:v>
                </c:pt>
                <c:pt idx="12144">
                  <c:v>-1.18009E-4</c:v>
                </c:pt>
                <c:pt idx="12145">
                  <c:v>-5.5822300000000005E-4</c:v>
                </c:pt>
                <c:pt idx="12146">
                  <c:v>-1.3198870000000001E-3</c:v>
                </c:pt>
                <c:pt idx="12147">
                  <c:v>3.31491E-4</c:v>
                </c:pt>
                <c:pt idx="12148">
                  <c:v>-1.7005E-3</c:v>
                </c:pt>
                <c:pt idx="12149">
                  <c:v>-6.7363799999999995E-4</c:v>
                </c:pt>
                <c:pt idx="12150">
                  <c:v>-1.3210520000000001E-3</c:v>
                </c:pt>
                <c:pt idx="12151">
                  <c:v>3.0386900000000001E-4</c:v>
                </c:pt>
                <c:pt idx="12152">
                  <c:v>-5.9787800000000004E-4</c:v>
                </c:pt>
                <c:pt idx="12153">
                  <c:v>4.5219999999999999E-4</c:v>
                </c:pt>
                <c:pt idx="12154">
                  <c:v>1.317195E-3</c:v>
                </c:pt>
                <c:pt idx="12155">
                  <c:v>-9.23503E-4</c:v>
                </c:pt>
                <c:pt idx="12156">
                  <c:v>-1.1394860000000001E-3</c:v>
                </c:pt>
                <c:pt idx="12157">
                  <c:v>-7.0471499999999996E-4</c:v>
                </c:pt>
                <c:pt idx="12158">
                  <c:v>2.0844140000000001E-3</c:v>
                </c:pt>
                <c:pt idx="12159">
                  <c:v>1.4676299999999999E-3</c:v>
                </c:pt>
                <c:pt idx="12160">
                  <c:v>1.4348729999999999E-3</c:v>
                </c:pt>
                <c:pt idx="12161">
                  <c:v>1.573009E-3</c:v>
                </c:pt>
                <c:pt idx="12162">
                  <c:v>6.2518999999999997E-4</c:v>
                </c:pt>
                <c:pt idx="12163" formatCode="0.00E+00">
                  <c:v>-5.8005099999999998E-5</c:v>
                </c:pt>
                <c:pt idx="12164">
                  <c:v>-1.283059E-3</c:v>
                </c:pt>
                <c:pt idx="12165">
                  <c:v>1.433496E-3</c:v>
                </c:pt>
                <c:pt idx="12166">
                  <c:v>-5.5721700000000004E-4</c:v>
                </c:pt>
                <c:pt idx="12167">
                  <c:v>2.3171500000000001E-4</c:v>
                </c:pt>
                <c:pt idx="12168">
                  <c:v>-3.83741E-4</c:v>
                </c:pt>
                <c:pt idx="12169">
                  <c:v>1.28539E-3</c:v>
                </c:pt>
                <c:pt idx="12170">
                  <c:v>-1.602275E-3</c:v>
                </c:pt>
                <c:pt idx="12171">
                  <c:v>1.846056E-3</c:v>
                </c:pt>
                <c:pt idx="12172" formatCode="0.00E+00">
                  <c:v>-1.36294E-5</c:v>
                </c:pt>
                <c:pt idx="12173">
                  <c:v>-2.0557400000000001E-4</c:v>
                </c:pt>
                <c:pt idx="12174">
                  <c:v>-5.8374299999999996E-4</c:v>
                </c:pt>
                <c:pt idx="12175">
                  <c:v>-1.251039E-3</c:v>
                </c:pt>
                <c:pt idx="12176">
                  <c:v>1.301867E-3</c:v>
                </c:pt>
                <c:pt idx="12177">
                  <c:v>9.1727099999999999E-4</c:v>
                </c:pt>
                <c:pt idx="12178">
                  <c:v>1.768417E-3</c:v>
                </c:pt>
                <c:pt idx="12179">
                  <c:v>1.177029E-3</c:v>
                </c:pt>
                <c:pt idx="12180">
                  <c:v>-1.281602E-3</c:v>
                </c:pt>
                <c:pt idx="12181">
                  <c:v>-1.2803339999999999E-3</c:v>
                </c:pt>
                <c:pt idx="12182">
                  <c:v>9.5618899999999998E-4</c:v>
                </c:pt>
                <c:pt idx="12183">
                  <c:v>-6.0686599999999996E-4</c:v>
                </c:pt>
                <c:pt idx="12184">
                  <c:v>3.2603899999999997E-4</c:v>
                </c:pt>
                <c:pt idx="12185">
                  <c:v>-1.04406E-4</c:v>
                </c:pt>
                <c:pt idx="12186">
                  <c:v>1.8215000000000001E-4</c:v>
                </c:pt>
                <c:pt idx="12187">
                  <c:v>-3.5953899999999997E-4</c:v>
                </c:pt>
                <c:pt idx="12188">
                  <c:v>-7.3770800000000001E-4</c:v>
                </c:pt>
                <c:pt idx="12189">
                  <c:v>-1.9165149999999999E-3</c:v>
                </c:pt>
                <c:pt idx="12190">
                  <c:v>3.8472300000000001E-4</c:v>
                </c:pt>
                <c:pt idx="12191">
                  <c:v>-8.30337E-4</c:v>
                </c:pt>
                <c:pt idx="12192">
                  <c:v>2.883441E-3</c:v>
                </c:pt>
                <c:pt idx="12193">
                  <c:v>-2.122362E-3</c:v>
                </c:pt>
                <c:pt idx="12194">
                  <c:v>5.5864300000000005E-4</c:v>
                </c:pt>
                <c:pt idx="12195">
                  <c:v>3.9374599999999999E-4</c:v>
                </c:pt>
                <c:pt idx="12196">
                  <c:v>1.7769929999999999E-3</c:v>
                </c:pt>
                <c:pt idx="12197">
                  <c:v>7.4946699999999997E-4</c:v>
                </c:pt>
                <c:pt idx="12198">
                  <c:v>-1.9685560000000002E-3</c:v>
                </c:pt>
                <c:pt idx="12199">
                  <c:v>3.7413099999999999E-4</c:v>
                </c:pt>
                <c:pt idx="12200">
                  <c:v>1.075075E-3</c:v>
                </c:pt>
                <c:pt idx="12201">
                  <c:v>1.8296429999999999E-3</c:v>
                </c:pt>
                <c:pt idx="12202">
                  <c:v>1.3356259999999999E-3</c:v>
                </c:pt>
                <c:pt idx="12203">
                  <c:v>4.2305700000000001E-4</c:v>
                </c:pt>
                <c:pt idx="12204">
                  <c:v>-1.4898999999999999E-4</c:v>
                </c:pt>
                <c:pt idx="12205">
                  <c:v>-1.3506709999999999E-3</c:v>
                </c:pt>
                <c:pt idx="12206">
                  <c:v>8.1714199999999998E-4</c:v>
                </c:pt>
                <c:pt idx="12207">
                  <c:v>-7.4155300000000005E-4</c:v>
                </c:pt>
                <c:pt idx="12208">
                  <c:v>9.6340300000000005E-4</c:v>
                </c:pt>
                <c:pt idx="12209">
                  <c:v>-1.3064000000000001E-4</c:v>
                </c:pt>
                <c:pt idx="12210">
                  <c:v>-1.193508E-3</c:v>
                </c:pt>
                <c:pt idx="12211">
                  <c:v>1.049906E-3</c:v>
                </c:pt>
                <c:pt idx="12212">
                  <c:v>-4.2335400000000003E-4</c:v>
                </c:pt>
                <c:pt idx="12213">
                  <c:v>1.0270139999999999E-3</c:v>
                </c:pt>
                <c:pt idx="12214">
                  <c:v>-7.8793000000000005E-4</c:v>
                </c:pt>
                <c:pt idx="12215">
                  <c:v>-1.31376E-4</c:v>
                </c:pt>
                <c:pt idx="12216">
                  <c:v>-6.4829600000000003E-4</c:v>
                </c:pt>
                <c:pt idx="12217">
                  <c:v>8.1889500000000004E-4</c:v>
                </c:pt>
                <c:pt idx="12218">
                  <c:v>3.5443900000000001E-4</c:v>
                </c:pt>
                <c:pt idx="12219" formatCode="0.00E+00">
                  <c:v>-1.2225899999999999E-5</c:v>
                </c:pt>
                <c:pt idx="12220">
                  <c:v>-1.6029799999999999E-4</c:v>
                </c:pt>
                <c:pt idx="12221">
                  <c:v>6.9362700000000005E-4</c:v>
                </c:pt>
                <c:pt idx="12222">
                  <c:v>-3.0825399999999999E-4</c:v>
                </c:pt>
                <c:pt idx="12223">
                  <c:v>2.1936310000000001E-3</c:v>
                </c:pt>
                <c:pt idx="12224" formatCode="0.00E+00">
                  <c:v>8.2010900000000005E-5</c:v>
                </c:pt>
                <c:pt idx="12225">
                  <c:v>1.859199E-3</c:v>
                </c:pt>
                <c:pt idx="12226">
                  <c:v>6.5864600000000004E-4</c:v>
                </c:pt>
                <c:pt idx="12227">
                  <c:v>6.3570399999999996E-4</c:v>
                </c:pt>
                <c:pt idx="12228">
                  <c:v>1.2411099999999999E-4</c:v>
                </c:pt>
                <c:pt idx="12229">
                  <c:v>7.5797099999999997E-4</c:v>
                </c:pt>
                <c:pt idx="12230">
                  <c:v>-1.5062490000000001E-3</c:v>
                </c:pt>
                <c:pt idx="12231">
                  <c:v>-6.9245899999999998E-4</c:v>
                </c:pt>
                <c:pt idx="12232">
                  <c:v>2.3110539999999999E-3</c:v>
                </c:pt>
                <c:pt idx="12233">
                  <c:v>1.3747830000000001E-3</c:v>
                </c:pt>
                <c:pt idx="12234">
                  <c:v>-2.0673530000000001E-3</c:v>
                </c:pt>
                <c:pt idx="12235">
                  <c:v>-1.211106E-3</c:v>
                </c:pt>
                <c:pt idx="12236">
                  <c:v>2.2837600000000001E-3</c:v>
                </c:pt>
                <c:pt idx="12237" formatCode="0.00E+00">
                  <c:v>-6.4223100000000005E-5</c:v>
                </c:pt>
                <c:pt idx="12238">
                  <c:v>-1.789419E-3</c:v>
                </c:pt>
                <c:pt idx="12239">
                  <c:v>-8.3423500000000001E-4</c:v>
                </c:pt>
                <c:pt idx="12240">
                  <c:v>5.11726E-4</c:v>
                </c:pt>
                <c:pt idx="12241">
                  <c:v>-2.5673100000000002E-3</c:v>
                </c:pt>
                <c:pt idx="12242">
                  <c:v>-4.5062999999999999E-4</c:v>
                </c:pt>
                <c:pt idx="12243">
                  <c:v>-1.041291E-3</c:v>
                </c:pt>
                <c:pt idx="12244">
                  <c:v>2.7963700000000001E-4</c:v>
                </c:pt>
                <c:pt idx="12245">
                  <c:v>-1.01473E-4</c:v>
                </c:pt>
                <c:pt idx="12246">
                  <c:v>-3.6219699999999997E-4</c:v>
                </c:pt>
                <c:pt idx="12247">
                  <c:v>-1.2584989999999999E-3</c:v>
                </c:pt>
                <c:pt idx="12248">
                  <c:v>-9.1335299999999999E-4</c:v>
                </c:pt>
                <c:pt idx="12249">
                  <c:v>-2.1070009999999998E-3</c:v>
                </c:pt>
                <c:pt idx="12250">
                  <c:v>6.3259199999999996E-4</c:v>
                </c:pt>
                <c:pt idx="12251">
                  <c:v>1.8141979999999999E-3</c:v>
                </c:pt>
                <c:pt idx="12252">
                  <c:v>-9.5974999999999999E-4</c:v>
                </c:pt>
                <c:pt idx="12253">
                  <c:v>-9.9751399999999991E-4</c:v>
                </c:pt>
                <c:pt idx="12254">
                  <c:v>2.8092080000000001E-3</c:v>
                </c:pt>
                <c:pt idx="12255" formatCode="0.00E+00">
                  <c:v>-5.37289E-5</c:v>
                </c:pt>
                <c:pt idx="12256">
                  <c:v>-3.34693E-4</c:v>
                </c:pt>
                <c:pt idx="12257">
                  <c:v>6.0190500000000002E-4</c:v>
                </c:pt>
                <c:pt idx="12258">
                  <c:v>-2.2250400000000002E-3</c:v>
                </c:pt>
                <c:pt idx="12259">
                  <c:v>-9.8206599999999997E-4</c:v>
                </c:pt>
                <c:pt idx="12260">
                  <c:v>1.4989350000000001E-3</c:v>
                </c:pt>
                <c:pt idx="12261">
                  <c:v>-2.7952020000000001E-3</c:v>
                </c:pt>
                <c:pt idx="12262" formatCode="0.00E+00">
                  <c:v>-9.2892000000000004E-5</c:v>
                </c:pt>
                <c:pt idx="12263">
                  <c:v>1.5658009999999999E-3</c:v>
                </c:pt>
                <c:pt idx="12264">
                  <c:v>1.019853E-3</c:v>
                </c:pt>
                <c:pt idx="12265">
                  <c:v>-3.8821E-4</c:v>
                </c:pt>
                <c:pt idx="12266">
                  <c:v>6.3843899999999998E-4</c:v>
                </c:pt>
                <c:pt idx="12267">
                  <c:v>9.2665200000000003E-4</c:v>
                </c:pt>
                <c:pt idx="12268">
                  <c:v>-1.709878E-3</c:v>
                </c:pt>
                <c:pt idx="12269">
                  <c:v>-2.014774E-3</c:v>
                </c:pt>
                <c:pt idx="12270">
                  <c:v>1.8145850000000001E-3</c:v>
                </c:pt>
                <c:pt idx="12271">
                  <c:v>7.6556599999999997E-4</c:v>
                </c:pt>
                <c:pt idx="12272">
                  <c:v>1.2694E-4</c:v>
                </c:pt>
                <c:pt idx="12273">
                  <c:v>-1.306373E-3</c:v>
                </c:pt>
                <c:pt idx="12274" formatCode="0.00E+00">
                  <c:v>8.8857000000000007E-5</c:v>
                </c:pt>
                <c:pt idx="12275">
                  <c:v>-1.45454E-3</c:v>
                </c:pt>
                <c:pt idx="12276">
                  <c:v>8.2219599999999997E-4</c:v>
                </c:pt>
                <c:pt idx="12277">
                  <c:v>-2.8740900000000003E-4</c:v>
                </c:pt>
                <c:pt idx="12278">
                  <c:v>7.1420499999999998E-4</c:v>
                </c:pt>
                <c:pt idx="12279">
                  <c:v>1.626237E-3</c:v>
                </c:pt>
                <c:pt idx="12280">
                  <c:v>-8.5662800000000001E-4</c:v>
                </c:pt>
                <c:pt idx="12281">
                  <c:v>6.03419E-4</c:v>
                </c:pt>
                <c:pt idx="12282">
                  <c:v>-1.7132650000000001E-3</c:v>
                </c:pt>
                <c:pt idx="12283">
                  <c:v>-2.4552150000000002E-3</c:v>
                </c:pt>
                <c:pt idx="12284" formatCode="0.00E+00">
                  <c:v>8.5972700000000004E-5</c:v>
                </c:pt>
                <c:pt idx="12285">
                  <c:v>2.5292799999999997E-4</c:v>
                </c:pt>
                <c:pt idx="12286">
                  <c:v>2.7050499999999999E-4</c:v>
                </c:pt>
                <c:pt idx="12287">
                  <c:v>1.2832480000000001E-3</c:v>
                </c:pt>
                <c:pt idx="12288">
                  <c:v>1.021459E-3</c:v>
                </c:pt>
                <c:pt idx="12289">
                  <c:v>7.7214299999999998E-4</c:v>
                </c:pt>
                <c:pt idx="12290">
                  <c:v>2.3463379999999999E-3</c:v>
                </c:pt>
                <c:pt idx="12291">
                  <c:v>1.7171280000000001E-3</c:v>
                </c:pt>
                <c:pt idx="12292">
                  <c:v>3.3015399999999998E-4</c:v>
                </c:pt>
                <c:pt idx="12293">
                  <c:v>-2.64271E-4</c:v>
                </c:pt>
                <c:pt idx="12294">
                  <c:v>1.4800989999999999E-3</c:v>
                </c:pt>
                <c:pt idx="12295">
                  <c:v>-5.8732700000000001E-4</c:v>
                </c:pt>
                <c:pt idx="12296">
                  <c:v>-1.3934660000000001E-3</c:v>
                </c:pt>
                <c:pt idx="12297">
                  <c:v>1.2909130000000001E-3</c:v>
                </c:pt>
                <c:pt idx="12298">
                  <c:v>-1.9703939999999999E-3</c:v>
                </c:pt>
                <c:pt idx="12299">
                  <c:v>8.0007799999999997E-4</c:v>
                </c:pt>
                <c:pt idx="12300">
                  <c:v>1.80116E-3</c:v>
                </c:pt>
                <c:pt idx="12301">
                  <c:v>7.3645399999999999E-4</c:v>
                </c:pt>
                <c:pt idx="12302">
                  <c:v>1.50292E-4</c:v>
                </c:pt>
                <c:pt idx="12303">
                  <c:v>-2.0320870000000001E-3</c:v>
                </c:pt>
                <c:pt idx="12304">
                  <c:v>2.0949599999999999E-4</c:v>
                </c:pt>
                <c:pt idx="12305">
                  <c:v>1.5937799999999999E-3</c:v>
                </c:pt>
                <c:pt idx="12306">
                  <c:v>-1.812136E-3</c:v>
                </c:pt>
                <c:pt idx="12307">
                  <c:v>1.2513349999999999E-3</c:v>
                </c:pt>
                <c:pt idx="12308">
                  <c:v>1.3610569999999999E-3</c:v>
                </c:pt>
                <c:pt idx="12309">
                  <c:v>-1.336503E-3</c:v>
                </c:pt>
                <c:pt idx="12310">
                  <c:v>1.260878E-3</c:v>
                </c:pt>
                <c:pt idx="12311">
                  <c:v>-1.437118E-3</c:v>
                </c:pt>
                <c:pt idx="12312">
                  <c:v>-4.2351800000000001E-4</c:v>
                </c:pt>
                <c:pt idx="12313">
                  <c:v>4.02657E-4</c:v>
                </c:pt>
                <c:pt idx="12314">
                  <c:v>-2.2860699999999999E-3</c:v>
                </c:pt>
                <c:pt idx="12315">
                  <c:v>-9.8325100000000009E-4</c:v>
                </c:pt>
                <c:pt idx="12316">
                  <c:v>-2.3987209999999999E-3</c:v>
                </c:pt>
                <c:pt idx="12317">
                  <c:v>1.542021E-3</c:v>
                </c:pt>
                <c:pt idx="12318">
                  <c:v>-1.7704999999999999E-4</c:v>
                </c:pt>
                <c:pt idx="12319">
                  <c:v>-2.1128229999999998E-3</c:v>
                </c:pt>
                <c:pt idx="12320">
                  <c:v>-2.3607630000000001E-3</c:v>
                </c:pt>
                <c:pt idx="12321">
                  <c:v>1.5241000000000001E-4</c:v>
                </c:pt>
                <c:pt idx="12322">
                  <c:v>2.3130329999999999E-3</c:v>
                </c:pt>
                <c:pt idx="12323">
                  <c:v>-8.0599600000000001E-4</c:v>
                </c:pt>
                <c:pt idx="12324">
                  <c:v>7.9962399999999997E-4</c:v>
                </c:pt>
                <c:pt idx="12325">
                  <c:v>-1.3538720000000001E-3</c:v>
                </c:pt>
                <c:pt idx="12326">
                  <c:v>-1.9752699999999999E-4</c:v>
                </c:pt>
                <c:pt idx="12327">
                  <c:v>-3.5024900000000001E-4</c:v>
                </c:pt>
                <c:pt idx="12328">
                  <c:v>5.0542499999999999E-4</c:v>
                </c:pt>
                <c:pt idx="12329">
                  <c:v>7.6460600000000003E-4</c:v>
                </c:pt>
                <c:pt idx="12330">
                  <c:v>1.783532E-3</c:v>
                </c:pt>
                <c:pt idx="12331">
                  <c:v>-5.4732200000000004E-4</c:v>
                </c:pt>
                <c:pt idx="12332">
                  <c:v>4.81989E-4</c:v>
                </c:pt>
                <c:pt idx="12333">
                  <c:v>-2.2453600000000001E-4</c:v>
                </c:pt>
                <c:pt idx="12334">
                  <c:v>1.4111500000000001E-4</c:v>
                </c:pt>
                <c:pt idx="12335">
                  <c:v>4.8085599999999999E-4</c:v>
                </c:pt>
                <c:pt idx="12336">
                  <c:v>1.611368E-3</c:v>
                </c:pt>
                <c:pt idx="12337">
                  <c:v>-5.0737799999999995E-4</c:v>
                </c:pt>
                <c:pt idx="12338">
                  <c:v>2.8500690000000002E-3</c:v>
                </c:pt>
                <c:pt idx="12339">
                  <c:v>-1.240781E-3</c:v>
                </c:pt>
                <c:pt idx="12340">
                  <c:v>-3.2578590000000001E-3</c:v>
                </c:pt>
                <c:pt idx="12341">
                  <c:v>4.1817299999999998E-4</c:v>
                </c:pt>
                <c:pt idx="12342">
                  <c:v>2.8022099999999999E-4</c:v>
                </c:pt>
                <c:pt idx="12343">
                  <c:v>-1.0879259999999999E-3</c:v>
                </c:pt>
                <c:pt idx="12344">
                  <c:v>2.6141340000000002E-3</c:v>
                </c:pt>
                <c:pt idx="12345">
                  <c:v>2.7619960000000001E-3</c:v>
                </c:pt>
                <c:pt idx="12346">
                  <c:v>-2.12489E-4</c:v>
                </c:pt>
                <c:pt idx="12347">
                  <c:v>1.7767740000000001E-3</c:v>
                </c:pt>
                <c:pt idx="12348" formatCode="0.00E+00">
                  <c:v>-6.1872399999999994E-5</c:v>
                </c:pt>
                <c:pt idx="12349">
                  <c:v>-2.3847740000000001E-3</c:v>
                </c:pt>
                <c:pt idx="12350">
                  <c:v>2.28586E-4</c:v>
                </c:pt>
                <c:pt idx="12351">
                  <c:v>1.511049E-3</c:v>
                </c:pt>
                <c:pt idx="12352">
                  <c:v>1.483619E-3</c:v>
                </c:pt>
                <c:pt idx="12353">
                  <c:v>2.7652369999999998E-3</c:v>
                </c:pt>
                <c:pt idx="12354" formatCode="0.00E+00">
                  <c:v>3.8049199999999999E-6</c:v>
                </c:pt>
                <c:pt idx="12355">
                  <c:v>-1.8296799999999999E-4</c:v>
                </c:pt>
                <c:pt idx="12356">
                  <c:v>7.1265300000000005E-4</c:v>
                </c:pt>
                <c:pt idx="12357">
                  <c:v>-1.261741E-3</c:v>
                </c:pt>
                <c:pt idx="12358">
                  <c:v>3.33226E-4</c:v>
                </c:pt>
                <c:pt idx="12359">
                  <c:v>-4.84854E-4</c:v>
                </c:pt>
                <c:pt idx="12360">
                  <c:v>-1.0864620000000001E-3</c:v>
                </c:pt>
                <c:pt idx="12361">
                  <c:v>-8.9484899999999997E-4</c:v>
                </c:pt>
                <c:pt idx="12362">
                  <c:v>-1.2839200000000001E-4</c:v>
                </c:pt>
                <c:pt idx="12363">
                  <c:v>7.0794100000000002E-4</c:v>
                </c:pt>
                <c:pt idx="12364">
                  <c:v>1.869346E-3</c:v>
                </c:pt>
                <c:pt idx="12365">
                  <c:v>1.393813E-3</c:v>
                </c:pt>
                <c:pt idx="12366">
                  <c:v>-3.003599E-3</c:v>
                </c:pt>
                <c:pt idx="12367">
                  <c:v>2.4915969999999999E-3</c:v>
                </c:pt>
                <c:pt idx="12368">
                  <c:v>-1.2932880000000001E-3</c:v>
                </c:pt>
                <c:pt idx="12369">
                  <c:v>-2.1189759999999998E-3</c:v>
                </c:pt>
                <c:pt idx="12370">
                  <c:v>7.0583899999999999E-4</c:v>
                </c:pt>
                <c:pt idx="12371">
                  <c:v>-2.9616379999999999E-3</c:v>
                </c:pt>
                <c:pt idx="12372">
                  <c:v>1.2988870000000001E-3</c:v>
                </c:pt>
                <c:pt idx="12373" formatCode="0.00E+00">
                  <c:v>-4.59631E-5</c:v>
                </c:pt>
                <c:pt idx="12374">
                  <c:v>-9.1255500000000001E-4</c:v>
                </c:pt>
                <c:pt idx="12375">
                  <c:v>-1.9776160000000002E-3</c:v>
                </c:pt>
                <c:pt idx="12376">
                  <c:v>-2.8171499999999998E-4</c:v>
                </c:pt>
                <c:pt idx="12377" formatCode="0.00E+00">
                  <c:v>-6.9617300000000002E-5</c:v>
                </c:pt>
                <c:pt idx="12378">
                  <c:v>6.8778600000000002E-4</c:v>
                </c:pt>
                <c:pt idx="12379">
                  <c:v>-8.0490200000000003E-4</c:v>
                </c:pt>
                <c:pt idx="12380">
                  <c:v>8.3347499999999997E-4</c:v>
                </c:pt>
                <c:pt idx="12381">
                  <c:v>-1.3418099999999999E-3</c:v>
                </c:pt>
                <c:pt idx="12382">
                  <c:v>4.2706200000000003E-4</c:v>
                </c:pt>
                <c:pt idx="12383">
                  <c:v>-6.3844900000000003E-4</c:v>
                </c:pt>
                <c:pt idx="12384">
                  <c:v>-1.2800050000000001E-3</c:v>
                </c:pt>
                <c:pt idx="12385">
                  <c:v>1.5559699999999999E-4</c:v>
                </c:pt>
                <c:pt idx="12386">
                  <c:v>-3.98482E-3</c:v>
                </c:pt>
                <c:pt idx="12387">
                  <c:v>1.3030909999999999E-3</c:v>
                </c:pt>
                <c:pt idx="12388">
                  <c:v>-8.0799699999999997E-4</c:v>
                </c:pt>
                <c:pt idx="12389">
                  <c:v>-2.321002E-3</c:v>
                </c:pt>
                <c:pt idx="12390">
                  <c:v>9.1340699999999998E-4</c:v>
                </c:pt>
                <c:pt idx="12391">
                  <c:v>-5.1549099999999997E-4</c:v>
                </c:pt>
                <c:pt idx="12392">
                  <c:v>-4.9791400000000002E-4</c:v>
                </c:pt>
                <c:pt idx="12393">
                  <c:v>1.061462E-3</c:v>
                </c:pt>
                <c:pt idx="12394">
                  <c:v>2.170403E-3</c:v>
                </c:pt>
                <c:pt idx="12395">
                  <c:v>-6.4320999999999996E-4</c:v>
                </c:pt>
                <c:pt idx="12396">
                  <c:v>-3.78759E-4</c:v>
                </c:pt>
                <c:pt idx="12397">
                  <c:v>-2.2789899999999999E-4</c:v>
                </c:pt>
                <c:pt idx="12398">
                  <c:v>-2.1768009999999999E-3</c:v>
                </c:pt>
                <c:pt idx="12399">
                  <c:v>-1.4374640000000001E-3</c:v>
                </c:pt>
                <c:pt idx="12400">
                  <c:v>1.1926739999999999E-3</c:v>
                </c:pt>
                <c:pt idx="12401">
                  <c:v>-1.018162E-3</c:v>
                </c:pt>
                <c:pt idx="12402">
                  <c:v>-1.1646370000000001E-3</c:v>
                </c:pt>
                <c:pt idx="12403">
                  <c:v>1.247698E-3</c:v>
                </c:pt>
                <c:pt idx="12404">
                  <c:v>2.710306E-3</c:v>
                </c:pt>
                <c:pt idx="12405">
                  <c:v>1.02059E-3</c:v>
                </c:pt>
                <c:pt idx="12406">
                  <c:v>1.125785E-3</c:v>
                </c:pt>
                <c:pt idx="12407">
                  <c:v>-1.13429E-4</c:v>
                </c:pt>
                <c:pt idx="12408">
                  <c:v>-6.8015000000000003E-4</c:v>
                </c:pt>
                <c:pt idx="12409">
                  <c:v>1.362811E-3</c:v>
                </c:pt>
                <c:pt idx="12410">
                  <c:v>1.0456280000000001E-3</c:v>
                </c:pt>
                <c:pt idx="12411">
                  <c:v>5.2716000000000004E-4</c:v>
                </c:pt>
                <c:pt idx="12412">
                  <c:v>-1.379929E-3</c:v>
                </c:pt>
                <c:pt idx="12413">
                  <c:v>2.809944E-3</c:v>
                </c:pt>
                <c:pt idx="12414">
                  <c:v>-2.6181109999999998E-3</c:v>
                </c:pt>
                <c:pt idx="12415">
                  <c:v>6.6530500000000004E-4</c:v>
                </c:pt>
                <c:pt idx="12416">
                  <c:v>1.1276299999999999E-3</c:v>
                </c:pt>
                <c:pt idx="12417">
                  <c:v>-2.249357E-3</c:v>
                </c:pt>
                <c:pt idx="12418">
                  <c:v>1.341117E-3</c:v>
                </c:pt>
                <c:pt idx="12419">
                  <c:v>1.50481E-4</c:v>
                </c:pt>
                <c:pt idx="12420">
                  <c:v>1.553168E-3</c:v>
                </c:pt>
                <c:pt idx="12421">
                  <c:v>2.6097300000000001E-4</c:v>
                </c:pt>
                <c:pt idx="12422">
                  <c:v>5.3368000000000003E-4</c:v>
                </c:pt>
                <c:pt idx="12423">
                  <c:v>-1.4801009999999999E-3</c:v>
                </c:pt>
                <c:pt idx="12424">
                  <c:v>1.0339240000000001E-3</c:v>
                </c:pt>
                <c:pt idx="12425">
                  <c:v>-3.2764399999999998E-4</c:v>
                </c:pt>
                <c:pt idx="12426">
                  <c:v>-2.4881399999999998E-4</c:v>
                </c:pt>
                <c:pt idx="12427">
                  <c:v>1.6672E-4</c:v>
                </c:pt>
                <c:pt idx="12428">
                  <c:v>-1.9267900000000001E-3</c:v>
                </c:pt>
                <c:pt idx="12429">
                  <c:v>5.5750199999999998E-4</c:v>
                </c:pt>
                <c:pt idx="12430">
                  <c:v>-7.1895100000000001E-4</c:v>
                </c:pt>
                <c:pt idx="12431">
                  <c:v>-6.5963000000000003E-4</c:v>
                </c:pt>
                <c:pt idx="12432">
                  <c:v>-7.9119100000000001E-4</c:v>
                </c:pt>
                <c:pt idx="12433">
                  <c:v>-2.2191619999999998E-3</c:v>
                </c:pt>
                <c:pt idx="12434">
                  <c:v>-3.0967599999999999E-4</c:v>
                </c:pt>
                <c:pt idx="12435">
                  <c:v>-3.7565500000000002E-4</c:v>
                </c:pt>
                <c:pt idx="12436">
                  <c:v>-8.4064299999999997E-4</c:v>
                </c:pt>
                <c:pt idx="12437">
                  <c:v>1.112381E-3</c:v>
                </c:pt>
                <c:pt idx="12438">
                  <c:v>-2.10312E-3</c:v>
                </c:pt>
                <c:pt idx="12439" formatCode="0.00E+00">
                  <c:v>9.4567000000000004E-5</c:v>
                </c:pt>
                <c:pt idx="12440">
                  <c:v>-1.8655200000000001E-3</c:v>
                </c:pt>
                <c:pt idx="12441">
                  <c:v>-8.5192799999999995E-4</c:v>
                </c:pt>
                <c:pt idx="12442">
                  <c:v>2.2474589999999998E-3</c:v>
                </c:pt>
                <c:pt idx="12443">
                  <c:v>-1.166776E-3</c:v>
                </c:pt>
                <c:pt idx="12444" formatCode="0.00E+00">
                  <c:v>4.8424100000000003E-5</c:v>
                </c:pt>
                <c:pt idx="12445">
                  <c:v>7.1623399999999995E-4</c:v>
                </c:pt>
                <c:pt idx="12446" formatCode="0.00E+00">
                  <c:v>9.2787699999999999E-5</c:v>
                </c:pt>
                <c:pt idx="12447">
                  <c:v>5.0845700000000003E-4</c:v>
                </c:pt>
                <c:pt idx="12448" formatCode="0.00E+00">
                  <c:v>9.3004200000000006E-5</c:v>
                </c:pt>
                <c:pt idx="12449">
                  <c:v>2.6300749999999999E-3</c:v>
                </c:pt>
                <c:pt idx="12450">
                  <c:v>1.0532180000000001E-3</c:v>
                </c:pt>
                <c:pt idx="12451">
                  <c:v>-1.4301799999999999E-4</c:v>
                </c:pt>
                <c:pt idx="12452" formatCode="0.00E+00">
                  <c:v>7.0567699999999999E-5</c:v>
                </c:pt>
                <c:pt idx="12453">
                  <c:v>-1.69926E-3</c:v>
                </c:pt>
                <c:pt idx="12454">
                  <c:v>-9.7461399999999995E-4</c:v>
                </c:pt>
                <c:pt idx="12455">
                  <c:v>1.4474959999999999E-3</c:v>
                </c:pt>
                <c:pt idx="12456">
                  <c:v>2.3556340000000001E-3</c:v>
                </c:pt>
                <c:pt idx="12457">
                  <c:v>9.3386100000000002E-4</c:v>
                </c:pt>
                <c:pt idx="12458">
                  <c:v>-5.7668400000000005E-4</c:v>
                </c:pt>
                <c:pt idx="12459">
                  <c:v>1.1430030000000001E-3</c:v>
                </c:pt>
                <c:pt idx="12460">
                  <c:v>-1.126543E-3</c:v>
                </c:pt>
                <c:pt idx="12461">
                  <c:v>-1.9599019999999999E-3</c:v>
                </c:pt>
                <c:pt idx="12462">
                  <c:v>1.78397E-3</c:v>
                </c:pt>
                <c:pt idx="12463" formatCode="0.00E+00">
                  <c:v>7.9505600000000007E-5</c:v>
                </c:pt>
                <c:pt idx="12464">
                  <c:v>-7.3595400000000004E-4</c:v>
                </c:pt>
                <c:pt idx="12465">
                  <c:v>-8.2381999999999996E-4</c:v>
                </c:pt>
                <c:pt idx="12466" formatCode="0.00E+00">
                  <c:v>-4.0996800000000002E-6</c:v>
                </c:pt>
                <c:pt idx="12467">
                  <c:v>-2.5823600000000001E-4</c:v>
                </c:pt>
                <c:pt idx="12468">
                  <c:v>4.7919299999999999E-4</c:v>
                </c:pt>
                <c:pt idx="12469">
                  <c:v>-1.481331E-3</c:v>
                </c:pt>
                <c:pt idx="12470">
                  <c:v>-5.5295400000000003E-4</c:v>
                </c:pt>
                <c:pt idx="12471">
                  <c:v>-9.8046299999999999E-4</c:v>
                </c:pt>
                <c:pt idx="12472">
                  <c:v>-1.60476E-4</c:v>
                </c:pt>
                <c:pt idx="12473">
                  <c:v>-1.232501E-3</c:v>
                </c:pt>
                <c:pt idx="12474">
                  <c:v>-9.5553299999999995E-4</c:v>
                </c:pt>
                <c:pt idx="12475">
                  <c:v>-3.3100099999999998E-4</c:v>
                </c:pt>
                <c:pt idx="12476">
                  <c:v>-1.3805530000000001E-3</c:v>
                </c:pt>
                <c:pt idx="12477">
                  <c:v>1.237592E-3</c:v>
                </c:pt>
                <c:pt idx="12478">
                  <c:v>-1.728636E-3</c:v>
                </c:pt>
                <c:pt idx="12479">
                  <c:v>-1.6218249999999999E-3</c:v>
                </c:pt>
                <c:pt idx="12480">
                  <c:v>1.7630530000000001E-3</c:v>
                </c:pt>
                <c:pt idx="12481">
                  <c:v>-2.9897399999999997E-4</c:v>
                </c:pt>
                <c:pt idx="12482">
                  <c:v>1.4587129999999999E-3</c:v>
                </c:pt>
                <c:pt idx="12483">
                  <c:v>1.850548E-3</c:v>
                </c:pt>
                <c:pt idx="12484">
                  <c:v>8.00197E-4</c:v>
                </c:pt>
                <c:pt idx="12485">
                  <c:v>1.345543E-3</c:v>
                </c:pt>
                <c:pt idx="12486">
                  <c:v>-1.195113E-3</c:v>
                </c:pt>
                <c:pt idx="12487">
                  <c:v>5.0421299999999999E-4</c:v>
                </c:pt>
                <c:pt idx="12488">
                  <c:v>1.308488E-3</c:v>
                </c:pt>
                <c:pt idx="12489">
                  <c:v>-1.431283E-3</c:v>
                </c:pt>
                <c:pt idx="12490">
                  <c:v>1.30911E-3</c:v>
                </c:pt>
                <c:pt idx="12491">
                  <c:v>2.487455E-3</c:v>
                </c:pt>
                <c:pt idx="12492" formatCode="0.00E+00">
                  <c:v>5.7586500000000002E-5</c:v>
                </c:pt>
                <c:pt idx="12493">
                  <c:v>-1.832167E-3</c:v>
                </c:pt>
                <c:pt idx="12494">
                  <c:v>2.6320800000000002E-4</c:v>
                </c:pt>
                <c:pt idx="12495">
                  <c:v>2.6895700000000001E-4</c:v>
                </c:pt>
                <c:pt idx="12496">
                  <c:v>-8.6395199999999997E-4</c:v>
                </c:pt>
                <c:pt idx="12497">
                  <c:v>-9.4434200000000003E-4</c:v>
                </c:pt>
                <c:pt idx="12498">
                  <c:v>-1.546216E-3</c:v>
                </c:pt>
                <c:pt idx="12499">
                  <c:v>1.254284E-3</c:v>
                </c:pt>
                <c:pt idx="12500">
                  <c:v>6.9262399999999997E-4</c:v>
                </c:pt>
                <c:pt idx="12501">
                  <c:v>7.0264199999999996E-4</c:v>
                </c:pt>
                <c:pt idx="12502">
                  <c:v>-4.5077300000000002E-4</c:v>
                </c:pt>
                <c:pt idx="12503">
                  <c:v>-4.1612399999999998E-4</c:v>
                </c:pt>
                <c:pt idx="12504">
                  <c:v>-2.6345370000000002E-3</c:v>
                </c:pt>
                <c:pt idx="12505">
                  <c:v>-9.9876799999999992E-4</c:v>
                </c:pt>
                <c:pt idx="12506">
                  <c:v>4.9473300000000002E-4</c:v>
                </c:pt>
                <c:pt idx="12507">
                  <c:v>8.3269599999999996E-4</c:v>
                </c:pt>
                <c:pt idx="12508">
                  <c:v>-1.004352E-3</c:v>
                </c:pt>
                <c:pt idx="12509">
                  <c:v>4.41493E-4</c:v>
                </c:pt>
                <c:pt idx="12510">
                  <c:v>1.53339E-4</c:v>
                </c:pt>
                <c:pt idx="12511">
                  <c:v>3.6353890000000002E-3</c:v>
                </c:pt>
                <c:pt idx="12512">
                  <c:v>3.4105799999999999E-4</c:v>
                </c:pt>
                <c:pt idx="12513">
                  <c:v>-1.9876E-4</c:v>
                </c:pt>
                <c:pt idx="12514">
                  <c:v>-1.248844E-3</c:v>
                </c:pt>
                <c:pt idx="12515">
                  <c:v>5.6126099999999996E-4</c:v>
                </c:pt>
                <c:pt idx="12516">
                  <c:v>-3.6924800000000003E-4</c:v>
                </c:pt>
                <c:pt idx="12517">
                  <c:v>-4.9737100000000003E-4</c:v>
                </c:pt>
                <c:pt idx="12518">
                  <c:v>-1.677951E-3</c:v>
                </c:pt>
                <c:pt idx="12519">
                  <c:v>1.9078210000000001E-3</c:v>
                </c:pt>
                <c:pt idx="12520">
                  <c:v>4.48675E-4</c:v>
                </c:pt>
                <c:pt idx="12521">
                  <c:v>1.556296E-3</c:v>
                </c:pt>
                <c:pt idx="12522">
                  <c:v>1.3986370000000001E-3</c:v>
                </c:pt>
                <c:pt idx="12523">
                  <c:v>1.327045E-3</c:v>
                </c:pt>
                <c:pt idx="12524">
                  <c:v>1.782711E-3</c:v>
                </c:pt>
                <c:pt idx="12525">
                  <c:v>5.9406900000000002E-4</c:v>
                </c:pt>
                <c:pt idx="12526">
                  <c:v>-1.259491E-3</c:v>
                </c:pt>
                <c:pt idx="12527">
                  <c:v>4.3587699999999999E-4</c:v>
                </c:pt>
                <c:pt idx="12528">
                  <c:v>4.1616999999999999E-4</c:v>
                </c:pt>
                <c:pt idx="12529">
                  <c:v>-4.69598E-4</c:v>
                </c:pt>
                <c:pt idx="12530">
                  <c:v>-1.61736E-4</c:v>
                </c:pt>
                <c:pt idx="12531">
                  <c:v>-1.19013E-3</c:v>
                </c:pt>
                <c:pt idx="12532">
                  <c:v>8.5544400000000002E-4</c:v>
                </c:pt>
                <c:pt idx="12533">
                  <c:v>-2.9103100000000003E-4</c:v>
                </c:pt>
                <c:pt idx="12534">
                  <c:v>-5.1873100000000003E-4</c:v>
                </c:pt>
                <c:pt idx="12535">
                  <c:v>4.1107200000000001E-4</c:v>
                </c:pt>
                <c:pt idx="12536">
                  <c:v>-8.2063999999999998E-4</c:v>
                </c:pt>
                <c:pt idx="12537">
                  <c:v>8.5173200000000001E-4</c:v>
                </c:pt>
                <c:pt idx="12538" formatCode="0.00E+00">
                  <c:v>-9.0227499999999996E-5</c:v>
                </c:pt>
                <c:pt idx="12539">
                  <c:v>6.4760200000000005E-4</c:v>
                </c:pt>
                <c:pt idx="12540">
                  <c:v>3.98064E-4</c:v>
                </c:pt>
                <c:pt idx="12541">
                  <c:v>1.2414749999999999E-3</c:v>
                </c:pt>
                <c:pt idx="12542">
                  <c:v>-1.840068E-3</c:v>
                </c:pt>
                <c:pt idx="12543" formatCode="0.00E+00">
                  <c:v>-1.4259E-5</c:v>
                </c:pt>
                <c:pt idx="12544">
                  <c:v>-1.0196020000000001E-3</c:v>
                </c:pt>
                <c:pt idx="12545">
                  <c:v>1.0994830000000001E-3</c:v>
                </c:pt>
                <c:pt idx="12546">
                  <c:v>7.8096899999999996E-4</c:v>
                </c:pt>
                <c:pt idx="12547">
                  <c:v>-6.8381099999999999E-4</c:v>
                </c:pt>
                <c:pt idx="12548">
                  <c:v>7.2793100000000002E-4</c:v>
                </c:pt>
                <c:pt idx="12549">
                  <c:v>-2.3993679999999998E-3</c:v>
                </c:pt>
                <c:pt idx="12550">
                  <c:v>1.108281E-3</c:v>
                </c:pt>
                <c:pt idx="12551">
                  <c:v>6.9942599999999995E-4</c:v>
                </c:pt>
                <c:pt idx="12552">
                  <c:v>7.4949299999999995E-4</c:v>
                </c:pt>
                <c:pt idx="12553">
                  <c:v>-1.2638949999999999E-3</c:v>
                </c:pt>
                <c:pt idx="12554">
                  <c:v>2.52775E-4</c:v>
                </c:pt>
                <c:pt idx="12555">
                  <c:v>9.1511499999999998E-4</c:v>
                </c:pt>
                <c:pt idx="12556">
                  <c:v>1.702612E-3</c:v>
                </c:pt>
                <c:pt idx="12557">
                  <c:v>7.7325500000000004E-4</c:v>
                </c:pt>
                <c:pt idx="12558">
                  <c:v>-2.6201449999999999E-3</c:v>
                </c:pt>
                <c:pt idx="12559">
                  <c:v>-1.9042500000000001E-4</c:v>
                </c:pt>
                <c:pt idx="12560">
                  <c:v>-9.6380700000000001E-4</c:v>
                </c:pt>
                <c:pt idx="12561">
                  <c:v>-1.852526E-3</c:v>
                </c:pt>
                <c:pt idx="12562">
                  <c:v>3.56566E-4</c:v>
                </c:pt>
                <c:pt idx="12563">
                  <c:v>7.8771400000000001E-4</c:v>
                </c:pt>
                <c:pt idx="12564">
                  <c:v>3.2530020000000001E-3</c:v>
                </c:pt>
                <c:pt idx="12565">
                  <c:v>-4.3203399999999998E-4</c:v>
                </c:pt>
                <c:pt idx="12566">
                  <c:v>6.3642699999999996E-4</c:v>
                </c:pt>
                <c:pt idx="12567">
                  <c:v>1.60774E-4</c:v>
                </c:pt>
                <c:pt idx="12568" formatCode="0.00E+00">
                  <c:v>7.84826E-5</c:v>
                </c:pt>
                <c:pt idx="12569">
                  <c:v>1.420946E-3</c:v>
                </c:pt>
                <c:pt idx="12570" formatCode="0.00E+00">
                  <c:v>-1.1834800000000001E-5</c:v>
                </c:pt>
                <c:pt idx="12571" formatCode="0.00E+00">
                  <c:v>-1.8884000000000001E-5</c:v>
                </c:pt>
                <c:pt idx="12572">
                  <c:v>-1.0615119999999999E-3</c:v>
                </c:pt>
                <c:pt idx="12573">
                  <c:v>1.619543E-3</c:v>
                </c:pt>
                <c:pt idx="12574">
                  <c:v>-7.5120299999999998E-4</c:v>
                </c:pt>
                <c:pt idx="12575">
                  <c:v>3.450654E-3</c:v>
                </c:pt>
                <c:pt idx="12576">
                  <c:v>3.0519500000000002E-4</c:v>
                </c:pt>
                <c:pt idx="12577">
                  <c:v>1.6786349999999999E-3</c:v>
                </c:pt>
                <c:pt idx="12578">
                  <c:v>1.4828930000000001E-3</c:v>
                </c:pt>
                <c:pt idx="12579">
                  <c:v>4.77193E-4</c:v>
                </c:pt>
                <c:pt idx="12580">
                  <c:v>7.1767700000000001E-4</c:v>
                </c:pt>
                <c:pt idx="12581">
                  <c:v>-1.3762400000000001E-4</c:v>
                </c:pt>
                <c:pt idx="12582">
                  <c:v>-1.0484260000000001E-3</c:v>
                </c:pt>
                <c:pt idx="12583">
                  <c:v>7.1682199999999999E-4</c:v>
                </c:pt>
                <c:pt idx="12584">
                  <c:v>4.1219389999999998E-3</c:v>
                </c:pt>
                <c:pt idx="12585">
                  <c:v>9.0504300000000002E-4</c:v>
                </c:pt>
                <c:pt idx="12586">
                  <c:v>1.237405E-3</c:v>
                </c:pt>
                <c:pt idx="12587">
                  <c:v>-2.2541839999999998E-3</c:v>
                </c:pt>
                <c:pt idx="12588">
                  <c:v>6.26025E-4</c:v>
                </c:pt>
                <c:pt idx="12589">
                  <c:v>2.4944860000000002E-3</c:v>
                </c:pt>
                <c:pt idx="12590">
                  <c:v>-7.4897799999999997E-4</c:v>
                </c:pt>
                <c:pt idx="12591">
                  <c:v>4.0300399999999999E-4</c:v>
                </c:pt>
                <c:pt idx="12592">
                  <c:v>1.0979E-4</c:v>
                </c:pt>
                <c:pt idx="12593">
                  <c:v>-1.783005E-3</c:v>
                </c:pt>
                <c:pt idx="12594" formatCode="0.00E+00">
                  <c:v>2.0487199999999999E-5</c:v>
                </c:pt>
                <c:pt idx="12595" formatCode="0.00E+00">
                  <c:v>5.8369199999999997E-5</c:v>
                </c:pt>
                <c:pt idx="12596">
                  <c:v>-1.753379E-3</c:v>
                </c:pt>
                <c:pt idx="12597">
                  <c:v>1.0834E-3</c:v>
                </c:pt>
                <c:pt idx="12598">
                  <c:v>-1.2481969999999999E-3</c:v>
                </c:pt>
                <c:pt idx="12599">
                  <c:v>2.2325489999999999E-3</c:v>
                </c:pt>
                <c:pt idx="12600">
                  <c:v>-5.1929500000000002E-4</c:v>
                </c:pt>
                <c:pt idx="12601">
                  <c:v>1.6101519999999999E-3</c:v>
                </c:pt>
                <c:pt idx="12602">
                  <c:v>3.3423099999999999E-4</c:v>
                </c:pt>
                <c:pt idx="12603">
                  <c:v>3.3881760000000001E-3</c:v>
                </c:pt>
                <c:pt idx="12604">
                  <c:v>-2.0549300000000001E-4</c:v>
                </c:pt>
                <c:pt idx="12605">
                  <c:v>-9.0674899999999999E-4</c:v>
                </c:pt>
                <c:pt idx="12606" formatCode="0.00E+00">
                  <c:v>-8.5163399999999998E-5</c:v>
                </c:pt>
                <c:pt idx="12607">
                  <c:v>1.24788E-4</c:v>
                </c:pt>
                <c:pt idx="12608">
                  <c:v>4.2865500000000001E-4</c:v>
                </c:pt>
                <c:pt idx="12609">
                  <c:v>-6.4964500000000002E-4</c:v>
                </c:pt>
                <c:pt idx="12610">
                  <c:v>-1.32192E-4</c:v>
                </c:pt>
                <c:pt idx="12611">
                  <c:v>-2.1230089999999999E-3</c:v>
                </c:pt>
                <c:pt idx="12612">
                  <c:v>-3.4881099999999998E-4</c:v>
                </c:pt>
                <c:pt idx="12613">
                  <c:v>6.4664099999999999E-4</c:v>
                </c:pt>
                <c:pt idx="12614">
                  <c:v>1.423751E-3</c:v>
                </c:pt>
                <c:pt idx="12615">
                  <c:v>-2.954899E-3</c:v>
                </c:pt>
                <c:pt idx="12616">
                  <c:v>1.1879150000000001E-3</c:v>
                </c:pt>
                <c:pt idx="12617">
                  <c:v>-2.1202450000000002E-3</c:v>
                </c:pt>
                <c:pt idx="12618">
                  <c:v>6.04169E-4</c:v>
                </c:pt>
                <c:pt idx="12619">
                  <c:v>-5.1985200000000001E-4</c:v>
                </c:pt>
                <c:pt idx="12620">
                  <c:v>6.8150000000000003E-4</c:v>
                </c:pt>
                <c:pt idx="12621">
                  <c:v>7.5137200000000004E-4</c:v>
                </c:pt>
                <c:pt idx="12622" formatCode="0.00E+00">
                  <c:v>4.90965E-5</c:v>
                </c:pt>
                <c:pt idx="12623">
                  <c:v>-1.309742E-3</c:v>
                </c:pt>
                <c:pt idx="12624" formatCode="0.00E+00">
                  <c:v>1.30506E-5</c:v>
                </c:pt>
                <c:pt idx="12625">
                  <c:v>7.2852099999999999E-4</c:v>
                </c:pt>
                <c:pt idx="12626">
                  <c:v>-1.1580620000000001E-3</c:v>
                </c:pt>
                <c:pt idx="12627">
                  <c:v>-1.1521529999999999E-3</c:v>
                </c:pt>
                <c:pt idx="12628">
                  <c:v>-1.3654730000000001E-3</c:v>
                </c:pt>
                <c:pt idx="12629">
                  <c:v>2.1276310000000001E-3</c:v>
                </c:pt>
                <c:pt idx="12630">
                  <c:v>1.1678280000000001E-3</c:v>
                </c:pt>
                <c:pt idx="12631">
                  <c:v>2.396619E-3</c:v>
                </c:pt>
                <c:pt idx="12632">
                  <c:v>2.6928599999999998E-4</c:v>
                </c:pt>
                <c:pt idx="12633">
                  <c:v>-5.2398400000000002E-4</c:v>
                </c:pt>
                <c:pt idx="12634">
                  <c:v>4.1158399999999999E-4</c:v>
                </c:pt>
                <c:pt idx="12635">
                  <c:v>-3.4989899999999998E-4</c:v>
                </c:pt>
                <c:pt idx="12636">
                  <c:v>-4.8279099999999999E-4</c:v>
                </c:pt>
                <c:pt idx="12637">
                  <c:v>1.067712E-3</c:v>
                </c:pt>
                <c:pt idx="12638">
                  <c:v>1.3606600000000001E-3</c:v>
                </c:pt>
                <c:pt idx="12639">
                  <c:v>-3.6598799999999998E-4</c:v>
                </c:pt>
                <c:pt idx="12640">
                  <c:v>-3.3429599999999999E-4</c:v>
                </c:pt>
                <c:pt idx="12641">
                  <c:v>-4.3965299999999997E-4</c:v>
                </c:pt>
                <c:pt idx="12642">
                  <c:v>-1.205844E-3</c:v>
                </c:pt>
                <c:pt idx="12643">
                  <c:v>5.6000199999999998E-4</c:v>
                </c:pt>
                <c:pt idx="12644">
                  <c:v>1.848174E-3</c:v>
                </c:pt>
                <c:pt idx="12645">
                  <c:v>-8.5906800000000005E-4</c:v>
                </c:pt>
                <c:pt idx="12646">
                  <c:v>-7.2351299999999996E-4</c:v>
                </c:pt>
                <c:pt idx="12647">
                  <c:v>5.0224299999999998E-4</c:v>
                </c:pt>
                <c:pt idx="12648">
                  <c:v>-8.2933699999999998E-4</c:v>
                </c:pt>
                <c:pt idx="12649">
                  <c:v>1.148378E-3</c:v>
                </c:pt>
                <c:pt idx="12650">
                  <c:v>3.31587E-4</c:v>
                </c:pt>
                <c:pt idx="12651">
                  <c:v>1.190738E-3</c:v>
                </c:pt>
                <c:pt idx="12652" formatCode="0.00E+00">
                  <c:v>3.5191899999999998E-5</c:v>
                </c:pt>
                <c:pt idx="12653" formatCode="0.00E+00">
                  <c:v>-3.6525500000000001E-5</c:v>
                </c:pt>
                <c:pt idx="12654">
                  <c:v>-1.002188E-3</c:v>
                </c:pt>
                <c:pt idx="12655">
                  <c:v>2.6408080000000001E-3</c:v>
                </c:pt>
                <c:pt idx="12656">
                  <c:v>8.5542500000000004E-4</c:v>
                </c:pt>
                <c:pt idx="12657">
                  <c:v>1.4690829999999999E-3</c:v>
                </c:pt>
                <c:pt idx="12658">
                  <c:v>2.3503230000000001E-3</c:v>
                </c:pt>
                <c:pt idx="12659">
                  <c:v>1.4712729999999999E-3</c:v>
                </c:pt>
                <c:pt idx="12660">
                  <c:v>8.7499099999999998E-4</c:v>
                </c:pt>
                <c:pt idx="12661">
                  <c:v>2.3007599999999998E-3</c:v>
                </c:pt>
                <c:pt idx="12662">
                  <c:v>1.9569460000000002E-3</c:v>
                </c:pt>
                <c:pt idx="12663">
                  <c:v>4.2181500000000003E-4</c:v>
                </c:pt>
                <c:pt idx="12664">
                  <c:v>1.433017E-3</c:v>
                </c:pt>
                <c:pt idx="12665">
                  <c:v>3.2398300000000002E-4</c:v>
                </c:pt>
                <c:pt idx="12666">
                  <c:v>3.4156099999999999E-4</c:v>
                </c:pt>
                <c:pt idx="12667">
                  <c:v>-4.8314199999999999E-4</c:v>
                </c:pt>
                <c:pt idx="12668">
                  <c:v>-3.7608299999999998E-4</c:v>
                </c:pt>
                <c:pt idx="12669">
                  <c:v>1.51378E-4</c:v>
                </c:pt>
                <c:pt idx="12670">
                  <c:v>1.7476049999999999E-3</c:v>
                </c:pt>
                <c:pt idx="12671">
                  <c:v>-2.257523E-3</c:v>
                </c:pt>
                <c:pt idx="12672">
                  <c:v>1.547016E-3</c:v>
                </c:pt>
                <c:pt idx="12673">
                  <c:v>1.8853699999999999E-4</c:v>
                </c:pt>
                <c:pt idx="12674">
                  <c:v>2.5967200000000002E-4</c:v>
                </c:pt>
                <c:pt idx="12675">
                  <c:v>-1.1717769999999999E-3</c:v>
                </c:pt>
                <c:pt idx="12676">
                  <c:v>2.3277860000000001E-3</c:v>
                </c:pt>
                <c:pt idx="12677">
                  <c:v>1.3325629999999999E-3</c:v>
                </c:pt>
                <c:pt idx="12678">
                  <c:v>8.0371999999999996E-4</c:v>
                </c:pt>
                <c:pt idx="12679">
                  <c:v>8.6710300000000004E-4</c:v>
                </c:pt>
                <c:pt idx="12680">
                  <c:v>5.5560199999999998E-4</c:v>
                </c:pt>
                <c:pt idx="12681">
                  <c:v>-1.6606800000000001E-3</c:v>
                </c:pt>
                <c:pt idx="12682">
                  <c:v>1.746025E-3</c:v>
                </c:pt>
                <c:pt idx="12683">
                  <c:v>-2.3712220000000001E-3</c:v>
                </c:pt>
                <c:pt idx="12684">
                  <c:v>1.78418E-3</c:v>
                </c:pt>
                <c:pt idx="12685">
                  <c:v>1.4217240000000001E-3</c:v>
                </c:pt>
                <c:pt idx="12686">
                  <c:v>7.8682399999999999E-4</c:v>
                </c:pt>
                <c:pt idx="12687">
                  <c:v>1.4837730000000001E-3</c:v>
                </c:pt>
                <c:pt idx="12688">
                  <c:v>3.0972399999999999E-4</c:v>
                </c:pt>
                <c:pt idx="12689" formatCode="0.00E+00">
                  <c:v>9.4807200000000003E-5</c:v>
                </c:pt>
                <c:pt idx="12690">
                  <c:v>-1.1092859999999999E-3</c:v>
                </c:pt>
                <c:pt idx="12691" formatCode="0.00E+00">
                  <c:v>7.9815300000000001E-5</c:v>
                </c:pt>
                <c:pt idx="12692">
                  <c:v>-1.376169E-3</c:v>
                </c:pt>
                <c:pt idx="12693">
                  <c:v>1.857708E-3</c:v>
                </c:pt>
                <c:pt idx="12694">
                  <c:v>2.0755489999999999E-3</c:v>
                </c:pt>
                <c:pt idx="12695">
                  <c:v>4.29715E-4</c:v>
                </c:pt>
                <c:pt idx="12696">
                  <c:v>1.2767919999999999E-3</c:v>
                </c:pt>
                <c:pt idx="12697">
                  <c:v>-1.8905059999999999E-3</c:v>
                </c:pt>
                <c:pt idx="12698">
                  <c:v>-9.0803100000000001E-4</c:v>
                </c:pt>
                <c:pt idx="12699">
                  <c:v>2.3221180000000002E-3</c:v>
                </c:pt>
                <c:pt idx="12700">
                  <c:v>1.6982E-4</c:v>
                </c:pt>
                <c:pt idx="12701">
                  <c:v>1.7765050000000001E-3</c:v>
                </c:pt>
                <c:pt idx="12702">
                  <c:v>-2.26254E-3</c:v>
                </c:pt>
                <c:pt idx="12703">
                  <c:v>-1.9789130000000001E-3</c:v>
                </c:pt>
                <c:pt idx="12704">
                  <c:v>-1.9864489999999999E-3</c:v>
                </c:pt>
                <c:pt idx="12705">
                  <c:v>-1.9014699999999999E-4</c:v>
                </c:pt>
                <c:pt idx="12706">
                  <c:v>1.9190030000000001E-3</c:v>
                </c:pt>
                <c:pt idx="12707">
                  <c:v>4.1431699999999998E-4</c:v>
                </c:pt>
                <c:pt idx="12708">
                  <c:v>1.80834E-4</c:v>
                </c:pt>
                <c:pt idx="12709">
                  <c:v>-9.2064999999999996E-4</c:v>
                </c:pt>
                <c:pt idx="12710">
                  <c:v>-6.8236200000000005E-4</c:v>
                </c:pt>
                <c:pt idx="12711">
                  <c:v>-7.3163000000000004E-4</c:v>
                </c:pt>
                <c:pt idx="12712">
                  <c:v>4.6107600000000002E-3</c:v>
                </c:pt>
                <c:pt idx="12713">
                  <c:v>3.9923699999999999E-4</c:v>
                </c:pt>
                <c:pt idx="12714">
                  <c:v>9.9183600000000006E-4</c:v>
                </c:pt>
                <c:pt idx="12715" formatCode="0.00E+00">
                  <c:v>-6.5172099999999999E-5</c:v>
                </c:pt>
                <c:pt idx="12716">
                  <c:v>2.8310729999999999E-3</c:v>
                </c:pt>
                <c:pt idx="12717">
                  <c:v>4.9228499999999997E-4</c:v>
                </c:pt>
                <c:pt idx="12718">
                  <c:v>1.6959500000000001E-3</c:v>
                </c:pt>
                <c:pt idx="12719">
                  <c:v>-8.3511900000000005E-4</c:v>
                </c:pt>
                <c:pt idx="12720">
                  <c:v>-1.8102099999999999E-4</c:v>
                </c:pt>
                <c:pt idx="12721">
                  <c:v>7.0368099999999995E-4</c:v>
                </c:pt>
                <c:pt idx="12722">
                  <c:v>-1.379045E-3</c:v>
                </c:pt>
                <c:pt idx="12723">
                  <c:v>1.853766E-3</c:v>
                </c:pt>
                <c:pt idx="12724">
                  <c:v>-1.1253249999999999E-3</c:v>
                </c:pt>
                <c:pt idx="12725">
                  <c:v>1.444093E-3</c:v>
                </c:pt>
                <c:pt idx="12726">
                  <c:v>7.2678200000000004E-4</c:v>
                </c:pt>
                <c:pt idx="12727">
                  <c:v>-3.383807E-3</c:v>
                </c:pt>
                <c:pt idx="12728">
                  <c:v>2.9278300000000002E-3</c:v>
                </c:pt>
                <c:pt idx="12729">
                  <c:v>1.0023639999999999E-3</c:v>
                </c:pt>
                <c:pt idx="12730">
                  <c:v>2.5380200000000002E-4</c:v>
                </c:pt>
                <c:pt idx="12731">
                  <c:v>-1.368862E-3</c:v>
                </c:pt>
                <c:pt idx="12732">
                  <c:v>3.3598500000000002E-4</c:v>
                </c:pt>
                <c:pt idx="12733">
                  <c:v>-1.2589820000000001E-3</c:v>
                </c:pt>
                <c:pt idx="12734">
                  <c:v>3.20322E-4</c:v>
                </c:pt>
                <c:pt idx="12735">
                  <c:v>3.6399799999999998E-4</c:v>
                </c:pt>
                <c:pt idx="12736">
                  <c:v>-2.0686010000000002E-3</c:v>
                </c:pt>
                <c:pt idx="12737">
                  <c:v>-8.3289400000000004E-4</c:v>
                </c:pt>
                <c:pt idx="12738">
                  <c:v>-1.9222999999999999E-4</c:v>
                </c:pt>
                <c:pt idx="12739">
                  <c:v>-1.5051680000000001E-3</c:v>
                </c:pt>
                <c:pt idx="12740">
                  <c:v>1.6098040000000001E-3</c:v>
                </c:pt>
                <c:pt idx="12741">
                  <c:v>-2.3356689999999999E-3</c:v>
                </c:pt>
                <c:pt idx="12742">
                  <c:v>-8.64952E-4</c:v>
                </c:pt>
                <c:pt idx="12743">
                  <c:v>-1.07481E-3</c:v>
                </c:pt>
                <c:pt idx="12744">
                  <c:v>1.5979449999999999E-3</c:v>
                </c:pt>
                <c:pt idx="12745">
                  <c:v>1.0151500000000001E-4</c:v>
                </c:pt>
                <c:pt idx="12746" formatCode="0.00E+00">
                  <c:v>1.13063E-6</c:v>
                </c:pt>
                <c:pt idx="12747">
                  <c:v>4.3069899999999999E-4</c:v>
                </c:pt>
                <c:pt idx="12748">
                  <c:v>1.60672E-4</c:v>
                </c:pt>
                <c:pt idx="12749">
                  <c:v>-8.9873299999999998E-4</c:v>
                </c:pt>
                <c:pt idx="12750">
                  <c:v>1.404347E-3</c:v>
                </c:pt>
                <c:pt idx="12751">
                  <c:v>4.5492999999999998E-4</c:v>
                </c:pt>
                <c:pt idx="12752">
                  <c:v>-1.2184260000000001E-3</c:v>
                </c:pt>
                <c:pt idx="12753">
                  <c:v>-1.4128369999999999E-3</c:v>
                </c:pt>
                <c:pt idx="12754">
                  <c:v>-2.5012609999999998E-3</c:v>
                </c:pt>
                <c:pt idx="12755">
                  <c:v>-1.142517E-3</c:v>
                </c:pt>
                <c:pt idx="12756">
                  <c:v>-1.9114030000000001E-3</c:v>
                </c:pt>
                <c:pt idx="12757" formatCode="0.00E+00">
                  <c:v>6.7059900000000005E-5</c:v>
                </c:pt>
                <c:pt idx="12758">
                  <c:v>-5.1389199999999995E-4</c:v>
                </c:pt>
                <c:pt idx="12759">
                  <c:v>-2.2145870000000001E-3</c:v>
                </c:pt>
                <c:pt idx="12760">
                  <c:v>-9.0401200000000004E-4</c:v>
                </c:pt>
                <c:pt idx="12761">
                  <c:v>-1.965016E-3</c:v>
                </c:pt>
                <c:pt idx="12762">
                  <c:v>8.8115700000000003E-4</c:v>
                </c:pt>
                <c:pt idx="12763">
                  <c:v>-3.8411100000000002E-4</c:v>
                </c:pt>
                <c:pt idx="12764">
                  <c:v>-1.711169E-3</c:v>
                </c:pt>
                <c:pt idx="12765">
                  <c:v>-2.2648400000000002E-3</c:v>
                </c:pt>
                <c:pt idx="12766">
                  <c:v>9.7574100000000002E-4</c:v>
                </c:pt>
                <c:pt idx="12767">
                  <c:v>-7.3720399999999998E-4</c:v>
                </c:pt>
                <c:pt idx="12768">
                  <c:v>-1.57188E-4</c:v>
                </c:pt>
                <c:pt idx="12769">
                  <c:v>-2.3718720000000001E-3</c:v>
                </c:pt>
                <c:pt idx="12770">
                  <c:v>-1.2387699999999999E-3</c:v>
                </c:pt>
                <c:pt idx="12771">
                  <c:v>3.95079E-4</c:v>
                </c:pt>
                <c:pt idx="12772">
                  <c:v>1.938104E-3</c:v>
                </c:pt>
                <c:pt idx="12773">
                  <c:v>-1.5096249999999999E-3</c:v>
                </c:pt>
                <c:pt idx="12774">
                  <c:v>-1.5026500000000001E-4</c:v>
                </c:pt>
                <c:pt idx="12775">
                  <c:v>1.061207E-3</c:v>
                </c:pt>
                <c:pt idx="12776">
                  <c:v>1.1408000000000001E-4</c:v>
                </c:pt>
                <c:pt idx="12777">
                  <c:v>8.0383799999999997E-4</c:v>
                </c:pt>
                <c:pt idx="12778">
                  <c:v>2.4560010000000002E-3</c:v>
                </c:pt>
                <c:pt idx="12779">
                  <c:v>-2.2857569999999998E-3</c:v>
                </c:pt>
                <c:pt idx="12780">
                  <c:v>3.9248899999999999E-4</c:v>
                </c:pt>
                <c:pt idx="12781">
                  <c:v>-9.8010400000000009E-4</c:v>
                </c:pt>
                <c:pt idx="12782">
                  <c:v>-1.7130199999999999E-4</c:v>
                </c:pt>
                <c:pt idx="12783">
                  <c:v>1.401294E-3</c:v>
                </c:pt>
                <c:pt idx="12784">
                  <c:v>5.4695199999999996E-4</c:v>
                </c:pt>
                <c:pt idx="12785" formatCode="0.00E+00">
                  <c:v>-5.4922E-5</c:v>
                </c:pt>
                <c:pt idx="12786" formatCode="0.00E+00">
                  <c:v>-6.0571400000000001E-5</c:v>
                </c:pt>
                <c:pt idx="12787" formatCode="0.00E+00">
                  <c:v>4.2493000000000001E-5</c:v>
                </c:pt>
                <c:pt idx="12788">
                  <c:v>-2.417209E-3</c:v>
                </c:pt>
                <c:pt idx="12789">
                  <c:v>6.2358800000000001E-4</c:v>
                </c:pt>
                <c:pt idx="12790">
                  <c:v>-2.3162200000000001E-4</c:v>
                </c:pt>
                <c:pt idx="12791">
                  <c:v>-1.488634E-3</c:v>
                </c:pt>
                <c:pt idx="12792">
                  <c:v>-6.8827000000000005E-4</c:v>
                </c:pt>
                <c:pt idx="12793">
                  <c:v>2.4942900000000001E-4</c:v>
                </c:pt>
                <c:pt idx="12794">
                  <c:v>-9.2715699999999996E-4</c:v>
                </c:pt>
                <c:pt idx="12795">
                  <c:v>-2.4405600000000001E-4</c:v>
                </c:pt>
                <c:pt idx="12796">
                  <c:v>2.024648E-3</c:v>
                </c:pt>
                <c:pt idx="12797">
                  <c:v>-4.3984200000000002E-4</c:v>
                </c:pt>
                <c:pt idx="12798">
                  <c:v>8.9522199999999999E-4</c:v>
                </c:pt>
                <c:pt idx="12799">
                  <c:v>-2.3983089999999999E-3</c:v>
                </c:pt>
                <c:pt idx="12800">
                  <c:v>-9.4196799999999995E-4</c:v>
                </c:pt>
                <c:pt idx="12801">
                  <c:v>1.226644E-3</c:v>
                </c:pt>
                <c:pt idx="12802">
                  <c:v>-2.5861909999999998E-3</c:v>
                </c:pt>
                <c:pt idx="12803">
                  <c:v>6.3170700000000002E-4</c:v>
                </c:pt>
                <c:pt idx="12804">
                  <c:v>-2.43179E-4</c:v>
                </c:pt>
                <c:pt idx="12805">
                  <c:v>-5.3293100000000005E-4</c:v>
                </c:pt>
                <c:pt idx="12806">
                  <c:v>-5.9189500000000005E-4</c:v>
                </c:pt>
                <c:pt idx="12807" formatCode="0.00E+00">
                  <c:v>-9.2019299999999995E-5</c:v>
                </c:pt>
                <c:pt idx="12808">
                  <c:v>-2.39726E-4</c:v>
                </c:pt>
                <c:pt idx="12809">
                  <c:v>-8.4639399999999999E-4</c:v>
                </c:pt>
                <c:pt idx="12810">
                  <c:v>-3.1902599999999998E-4</c:v>
                </c:pt>
                <c:pt idx="12811">
                  <c:v>-8.1703699999999995E-4</c:v>
                </c:pt>
                <c:pt idx="12812">
                  <c:v>8.2358099999999999E-4</c:v>
                </c:pt>
                <c:pt idx="12813">
                  <c:v>-3.50592E-3</c:v>
                </c:pt>
                <c:pt idx="12814">
                  <c:v>-6.0209399999999996E-4</c:v>
                </c:pt>
                <c:pt idx="12815">
                  <c:v>-7.6214999999999996E-4</c:v>
                </c:pt>
                <c:pt idx="12816">
                  <c:v>-9.5660600000000004E-4</c:v>
                </c:pt>
                <c:pt idx="12817">
                  <c:v>1.086039E-3</c:v>
                </c:pt>
                <c:pt idx="12818">
                  <c:v>1.2205950000000001E-3</c:v>
                </c:pt>
                <c:pt idx="12819">
                  <c:v>1.034706E-3</c:v>
                </c:pt>
                <c:pt idx="12820">
                  <c:v>2.6554859999999999E-3</c:v>
                </c:pt>
                <c:pt idx="12821">
                  <c:v>-2.981095E-3</c:v>
                </c:pt>
                <c:pt idx="12822">
                  <c:v>1.5248E-4</c:v>
                </c:pt>
                <c:pt idx="12823">
                  <c:v>1.411357E-3</c:v>
                </c:pt>
                <c:pt idx="12824">
                  <c:v>-4.5710299999999999E-4</c:v>
                </c:pt>
                <c:pt idx="12825">
                  <c:v>-8.1636299999999996E-4</c:v>
                </c:pt>
                <c:pt idx="12826">
                  <c:v>-3.9985999999999998E-4</c:v>
                </c:pt>
                <c:pt idx="12827">
                  <c:v>-4.3368200000000001E-4</c:v>
                </c:pt>
                <c:pt idx="12828">
                  <c:v>5.4402200000000002E-4</c:v>
                </c:pt>
                <c:pt idx="12829">
                  <c:v>8.1140400000000005E-4</c:v>
                </c:pt>
                <c:pt idx="12830">
                  <c:v>-9.39065E-4</c:v>
                </c:pt>
                <c:pt idx="12831">
                  <c:v>-1.249324E-3</c:v>
                </c:pt>
                <c:pt idx="12832">
                  <c:v>-5.6355399999999996E-4</c:v>
                </c:pt>
                <c:pt idx="12833" formatCode="0.00E+00">
                  <c:v>9.1849399999999995E-5</c:v>
                </c:pt>
                <c:pt idx="12834">
                  <c:v>-7.7786499999999998E-4</c:v>
                </c:pt>
                <c:pt idx="12835">
                  <c:v>-8.7853200000000001E-4</c:v>
                </c:pt>
                <c:pt idx="12836">
                  <c:v>1.5466699999999999E-4</c:v>
                </c:pt>
                <c:pt idx="12837">
                  <c:v>1.267069E-3</c:v>
                </c:pt>
                <c:pt idx="12838">
                  <c:v>1.462931E-3</c:v>
                </c:pt>
                <c:pt idx="12839">
                  <c:v>2.2277909999999998E-3</c:v>
                </c:pt>
                <c:pt idx="12840">
                  <c:v>-9.1481699999999995E-4</c:v>
                </c:pt>
                <c:pt idx="12841" formatCode="0.00E+00">
                  <c:v>-9.7759100000000004E-5</c:v>
                </c:pt>
                <c:pt idx="12842">
                  <c:v>-5.2921999999999995E-4</c:v>
                </c:pt>
                <c:pt idx="12843">
                  <c:v>-1.3265709999999999E-3</c:v>
                </c:pt>
                <c:pt idx="12844">
                  <c:v>-1.0602630000000001E-3</c:v>
                </c:pt>
                <c:pt idx="12845">
                  <c:v>1.3906439999999999E-3</c:v>
                </c:pt>
                <c:pt idx="12846">
                  <c:v>-2.4376110000000001E-3</c:v>
                </c:pt>
                <c:pt idx="12847">
                  <c:v>5.8480999999999995E-4</c:v>
                </c:pt>
                <c:pt idx="12848">
                  <c:v>1.998807E-3</c:v>
                </c:pt>
                <c:pt idx="12849">
                  <c:v>1.6347530000000001E-3</c:v>
                </c:pt>
                <c:pt idx="12850">
                  <c:v>-6.4169200000000002E-4</c:v>
                </c:pt>
                <c:pt idx="12851">
                  <c:v>1.4169320000000001E-3</c:v>
                </c:pt>
                <c:pt idx="12852">
                  <c:v>-6.2255299999999997E-4</c:v>
                </c:pt>
                <c:pt idx="12853">
                  <c:v>-1.0824809999999999E-3</c:v>
                </c:pt>
                <c:pt idx="12854">
                  <c:v>1.6188610000000001E-3</c:v>
                </c:pt>
                <c:pt idx="12855">
                  <c:v>-2.0610950000000002E-3</c:v>
                </c:pt>
                <c:pt idx="12856">
                  <c:v>9.6571099999999996E-4</c:v>
                </c:pt>
                <c:pt idx="12857">
                  <c:v>4.26155E-4</c:v>
                </c:pt>
                <c:pt idx="12858">
                  <c:v>3.1709860000000002E-3</c:v>
                </c:pt>
                <c:pt idx="12859">
                  <c:v>2.962194E-3</c:v>
                </c:pt>
                <c:pt idx="12860" formatCode="0.00E+00">
                  <c:v>4.3624100000000001E-5</c:v>
                </c:pt>
                <c:pt idx="12861">
                  <c:v>-1.324974E-3</c:v>
                </c:pt>
                <c:pt idx="12862">
                  <c:v>-1.906696E-3</c:v>
                </c:pt>
                <c:pt idx="12863" formatCode="0.00E+00">
                  <c:v>6.5108800000000002E-5</c:v>
                </c:pt>
                <c:pt idx="12864">
                  <c:v>2.1718900000000001E-4</c:v>
                </c:pt>
                <c:pt idx="12865">
                  <c:v>1.9985770000000001E-3</c:v>
                </c:pt>
                <c:pt idx="12866">
                  <c:v>1.1142229999999999E-3</c:v>
                </c:pt>
                <c:pt idx="12867">
                  <c:v>-5.5770899999999998E-4</c:v>
                </c:pt>
                <c:pt idx="12868">
                  <c:v>-2.435806E-3</c:v>
                </c:pt>
                <c:pt idx="12869">
                  <c:v>-1.5380540000000001E-3</c:v>
                </c:pt>
                <c:pt idx="12870">
                  <c:v>3.6556700000000002E-4</c:v>
                </c:pt>
                <c:pt idx="12871">
                  <c:v>4.6703400000000001E-4</c:v>
                </c:pt>
                <c:pt idx="12872">
                  <c:v>4.3977399999999998E-4</c:v>
                </c:pt>
                <c:pt idx="12873" formatCode="0.00E+00">
                  <c:v>-7.6346600000000005E-5</c:v>
                </c:pt>
                <c:pt idx="12874">
                  <c:v>1.709447E-3</c:v>
                </c:pt>
                <c:pt idx="12875">
                  <c:v>-2.527376E-3</c:v>
                </c:pt>
                <c:pt idx="12876">
                  <c:v>-6.6332999999999995E-4</c:v>
                </c:pt>
                <c:pt idx="12877">
                  <c:v>1.3556130000000001E-3</c:v>
                </c:pt>
                <c:pt idx="12878">
                  <c:v>-9.7521000000000001E-4</c:v>
                </c:pt>
                <c:pt idx="12879">
                  <c:v>-2.4655150000000002E-3</c:v>
                </c:pt>
                <c:pt idx="12880">
                  <c:v>-1.1418419999999999E-3</c:v>
                </c:pt>
                <c:pt idx="12881">
                  <c:v>5.7350100000000002E-4</c:v>
                </c:pt>
                <c:pt idx="12882">
                  <c:v>-9.6403600000000004E-4</c:v>
                </c:pt>
                <c:pt idx="12883">
                  <c:v>1.490599E-3</c:v>
                </c:pt>
                <c:pt idx="12884">
                  <c:v>1.8202100000000001E-4</c:v>
                </c:pt>
                <c:pt idx="12885">
                  <c:v>-1.805762E-3</c:v>
                </c:pt>
                <c:pt idx="12886">
                  <c:v>2.6351100000000002E-4</c:v>
                </c:pt>
                <c:pt idx="12887">
                  <c:v>1.6872370000000001E-3</c:v>
                </c:pt>
                <c:pt idx="12888">
                  <c:v>1.8949889999999999E-3</c:v>
                </c:pt>
                <c:pt idx="12889">
                  <c:v>-1.238753E-3</c:v>
                </c:pt>
                <c:pt idx="12890">
                  <c:v>-2.5590900000000002E-4</c:v>
                </c:pt>
                <c:pt idx="12891">
                  <c:v>2.30917E-4</c:v>
                </c:pt>
                <c:pt idx="12892">
                  <c:v>-5.2851999999999999E-4</c:v>
                </c:pt>
                <c:pt idx="12893">
                  <c:v>1.057393E-3</c:v>
                </c:pt>
                <c:pt idx="12894">
                  <c:v>1.1183510000000001E-3</c:v>
                </c:pt>
                <c:pt idx="12895">
                  <c:v>1.837139E-3</c:v>
                </c:pt>
                <c:pt idx="12896">
                  <c:v>-5.7916300000000005E-4</c:v>
                </c:pt>
                <c:pt idx="12897">
                  <c:v>7.4496000000000002E-4</c:v>
                </c:pt>
                <c:pt idx="12898">
                  <c:v>1.3587339999999999E-3</c:v>
                </c:pt>
                <c:pt idx="12899">
                  <c:v>-1.702304E-3</c:v>
                </c:pt>
                <c:pt idx="12900">
                  <c:v>8.4361799999999997E-4</c:v>
                </c:pt>
                <c:pt idx="12901">
                  <c:v>-5.8250499999999998E-4</c:v>
                </c:pt>
                <c:pt idx="12902" formatCode="0.00E+00">
                  <c:v>6.0319399999999997E-5</c:v>
                </c:pt>
                <c:pt idx="12903">
                  <c:v>1.3088100000000001E-3</c:v>
                </c:pt>
                <c:pt idx="12904" formatCode="0.00E+00">
                  <c:v>3.8331399999999997E-5</c:v>
                </c:pt>
                <c:pt idx="12905" formatCode="0.00E+00">
                  <c:v>-8.63043E-5</c:v>
                </c:pt>
                <c:pt idx="12906">
                  <c:v>-1.7314979999999999E-3</c:v>
                </c:pt>
                <c:pt idx="12907">
                  <c:v>2.4310220000000001E-3</c:v>
                </c:pt>
                <c:pt idx="12908">
                  <c:v>-2.9327900000000002E-4</c:v>
                </c:pt>
                <c:pt idx="12909">
                  <c:v>-6.4987599999999997E-4</c:v>
                </c:pt>
                <c:pt idx="12910">
                  <c:v>1.2446180000000001E-3</c:v>
                </c:pt>
                <c:pt idx="12911">
                  <c:v>1.0310320000000001E-3</c:v>
                </c:pt>
                <c:pt idx="12912">
                  <c:v>-2.79003E-4</c:v>
                </c:pt>
                <c:pt idx="12913">
                  <c:v>-4.5370600000000001E-4</c:v>
                </c:pt>
                <c:pt idx="12914">
                  <c:v>-6.3265700000000001E-4</c:v>
                </c:pt>
                <c:pt idx="12915">
                  <c:v>-8.7606999999999995E-4</c:v>
                </c:pt>
                <c:pt idx="12916">
                  <c:v>2.47731E-4</c:v>
                </c:pt>
                <c:pt idx="12917">
                  <c:v>5.3455400000000002E-4</c:v>
                </c:pt>
                <c:pt idx="12918">
                  <c:v>-8.6454299999999995E-4</c:v>
                </c:pt>
                <c:pt idx="12919">
                  <c:v>6.4254000000000004E-4</c:v>
                </c:pt>
                <c:pt idx="12920">
                  <c:v>-7.55625E-4</c:v>
                </c:pt>
                <c:pt idx="12921">
                  <c:v>-1.06029E-3</c:v>
                </c:pt>
                <c:pt idx="12922">
                  <c:v>7.7625299999999997E-4</c:v>
                </c:pt>
                <c:pt idx="12923">
                  <c:v>-3.2030420000000001E-3</c:v>
                </c:pt>
                <c:pt idx="12924">
                  <c:v>-3.1802499999999999E-4</c:v>
                </c:pt>
                <c:pt idx="12925">
                  <c:v>-1.1691710000000001E-3</c:v>
                </c:pt>
                <c:pt idx="12926">
                  <c:v>-1.5866319999999999E-3</c:v>
                </c:pt>
                <c:pt idx="12927">
                  <c:v>-2.0348419999999998E-3</c:v>
                </c:pt>
                <c:pt idx="12928" formatCode="0.00E+00">
                  <c:v>-7.6012200000000004E-5</c:v>
                </c:pt>
                <c:pt idx="12929">
                  <c:v>1.69531E-4</c:v>
                </c:pt>
                <c:pt idx="12930">
                  <c:v>5.0819999999999999E-4</c:v>
                </c:pt>
                <c:pt idx="12931">
                  <c:v>3.17251E-4</c:v>
                </c:pt>
                <c:pt idx="12932">
                  <c:v>-3.68155E-4</c:v>
                </c:pt>
                <c:pt idx="12933">
                  <c:v>1.0007099999999999E-3</c:v>
                </c:pt>
                <c:pt idx="12934">
                  <c:v>-7.2933899999999996E-4</c:v>
                </c:pt>
                <c:pt idx="12935">
                  <c:v>1.48706E-4</c:v>
                </c:pt>
                <c:pt idx="12936">
                  <c:v>-5.3986799999999999E-4</c:v>
                </c:pt>
                <c:pt idx="12937">
                  <c:v>1.11542E-4</c:v>
                </c:pt>
                <c:pt idx="12938">
                  <c:v>7.9450400000000002E-4</c:v>
                </c:pt>
                <c:pt idx="12939">
                  <c:v>1.06588E-3</c:v>
                </c:pt>
                <c:pt idx="12940" formatCode="0.00E+00">
                  <c:v>-4.1217999999999997E-5</c:v>
                </c:pt>
                <c:pt idx="12941">
                  <c:v>1.6600090000000001E-3</c:v>
                </c:pt>
                <c:pt idx="12942">
                  <c:v>7.5057699999999999E-4</c:v>
                </c:pt>
                <c:pt idx="12943" formatCode="0.00E+00">
                  <c:v>8.1058100000000002E-5</c:v>
                </c:pt>
                <c:pt idx="12944">
                  <c:v>1.7800680000000001E-3</c:v>
                </c:pt>
                <c:pt idx="12945" formatCode="0.00E+00">
                  <c:v>6.1364799999999999E-6</c:v>
                </c:pt>
                <c:pt idx="12946">
                  <c:v>-1.306081E-3</c:v>
                </c:pt>
                <c:pt idx="12947">
                  <c:v>2.5112939999999999E-3</c:v>
                </c:pt>
                <c:pt idx="12948">
                  <c:v>1.8706699999999999E-4</c:v>
                </c:pt>
                <c:pt idx="12949">
                  <c:v>2.1293100000000001E-3</c:v>
                </c:pt>
                <c:pt idx="12950">
                  <c:v>9.1512099999999997E-4</c:v>
                </c:pt>
                <c:pt idx="12951">
                  <c:v>6.0992299999999995E-4</c:v>
                </c:pt>
                <c:pt idx="12952">
                  <c:v>-1.3355050000000001E-3</c:v>
                </c:pt>
                <c:pt idx="12953">
                  <c:v>2.04601E-4</c:v>
                </c:pt>
                <c:pt idx="12954">
                  <c:v>2.6465199999999999E-4</c:v>
                </c:pt>
                <c:pt idx="12955">
                  <c:v>-2.8529100000000002E-4</c:v>
                </c:pt>
                <c:pt idx="12956">
                  <c:v>-2.1897430000000001E-3</c:v>
                </c:pt>
                <c:pt idx="12957">
                  <c:v>-2.0909399999999999E-3</c:v>
                </c:pt>
                <c:pt idx="12958">
                  <c:v>-5.6196200000000005E-4</c:v>
                </c:pt>
                <c:pt idx="12959">
                  <c:v>-1.2354759999999999E-3</c:v>
                </c:pt>
                <c:pt idx="12960">
                  <c:v>1.4649520000000001E-3</c:v>
                </c:pt>
                <c:pt idx="12961">
                  <c:v>-8.59189E-4</c:v>
                </c:pt>
                <c:pt idx="12962">
                  <c:v>1.646523E-3</c:v>
                </c:pt>
                <c:pt idx="12963">
                  <c:v>-3.4046199999999998E-4</c:v>
                </c:pt>
                <c:pt idx="12964">
                  <c:v>9.2758999999999995E-4</c:v>
                </c:pt>
                <c:pt idx="12965">
                  <c:v>-7.8855099999999997E-4</c:v>
                </c:pt>
                <c:pt idx="12966">
                  <c:v>-1.979621E-3</c:v>
                </c:pt>
                <c:pt idx="12967">
                  <c:v>-1.0443189999999999E-3</c:v>
                </c:pt>
                <c:pt idx="12968">
                  <c:v>-1.434275E-3</c:v>
                </c:pt>
                <c:pt idx="12969">
                  <c:v>4.4511799999999999E-4</c:v>
                </c:pt>
                <c:pt idx="12970">
                  <c:v>-1.800283E-3</c:v>
                </c:pt>
                <c:pt idx="12971">
                  <c:v>3.0867399999999999E-4</c:v>
                </c:pt>
                <c:pt idx="12972">
                  <c:v>-1.1527709999999999E-3</c:v>
                </c:pt>
                <c:pt idx="12973">
                  <c:v>-1.0877899999999999E-3</c:v>
                </c:pt>
                <c:pt idx="12974">
                  <c:v>3.4697880000000001E-3</c:v>
                </c:pt>
                <c:pt idx="12975">
                  <c:v>7.2060699999999995E-4</c:v>
                </c:pt>
                <c:pt idx="12976">
                  <c:v>2.5281700000000002E-4</c:v>
                </c:pt>
                <c:pt idx="12977">
                  <c:v>-6.1510700000000005E-4</c:v>
                </c:pt>
                <c:pt idx="12978">
                  <c:v>2.4218239999999999E-3</c:v>
                </c:pt>
                <c:pt idx="12979">
                  <c:v>1.3885169999999999E-3</c:v>
                </c:pt>
                <c:pt idx="12980">
                  <c:v>1.5248270000000001E-3</c:v>
                </c:pt>
                <c:pt idx="12981">
                  <c:v>-3.3666009999999999E-3</c:v>
                </c:pt>
                <c:pt idx="12982">
                  <c:v>-2.9098399999999999E-4</c:v>
                </c:pt>
                <c:pt idx="12983">
                  <c:v>1.0629669999999999E-3</c:v>
                </c:pt>
                <c:pt idx="12984">
                  <c:v>-1.33781E-3</c:v>
                </c:pt>
                <c:pt idx="12985">
                  <c:v>-5.9398999999999997E-4</c:v>
                </c:pt>
                <c:pt idx="12986">
                  <c:v>7.4169299999999997E-4</c:v>
                </c:pt>
                <c:pt idx="12987">
                  <c:v>-8.8523200000000001E-4</c:v>
                </c:pt>
                <c:pt idx="12988">
                  <c:v>9.2279099999999995E-4</c:v>
                </c:pt>
                <c:pt idx="12989" formatCode="0.00E+00">
                  <c:v>-9.3155499999999993E-6</c:v>
                </c:pt>
                <c:pt idx="12990">
                  <c:v>-2.360886E-3</c:v>
                </c:pt>
                <c:pt idx="12991">
                  <c:v>1.3472989999999999E-3</c:v>
                </c:pt>
                <c:pt idx="12992">
                  <c:v>-4.9792499999999997E-4</c:v>
                </c:pt>
                <c:pt idx="12993">
                  <c:v>-2.3051460000000001E-3</c:v>
                </c:pt>
                <c:pt idx="12994">
                  <c:v>-2.217555E-3</c:v>
                </c:pt>
                <c:pt idx="12995">
                  <c:v>-8.4096799999999999E-4</c:v>
                </c:pt>
                <c:pt idx="12996">
                  <c:v>-1.3068999999999999E-3</c:v>
                </c:pt>
                <c:pt idx="12997">
                  <c:v>6.0791199999999995E-4</c:v>
                </c:pt>
                <c:pt idx="12998">
                  <c:v>1.179622E-3</c:v>
                </c:pt>
                <c:pt idx="12999">
                  <c:v>1.342607E-3</c:v>
                </c:pt>
                <c:pt idx="13000">
                  <c:v>-6.6155499999999998E-4</c:v>
                </c:pt>
                <c:pt idx="13001">
                  <c:v>-2.313781E-3</c:v>
                </c:pt>
                <c:pt idx="13002">
                  <c:v>1.7808629999999999E-3</c:v>
                </c:pt>
                <c:pt idx="13003">
                  <c:v>2.64725E-4</c:v>
                </c:pt>
                <c:pt idx="13004">
                  <c:v>6.5621400000000002E-4</c:v>
                </c:pt>
                <c:pt idx="13005">
                  <c:v>-3.944131E-3</c:v>
                </c:pt>
                <c:pt idx="13006">
                  <c:v>-8.0793300000000005E-4</c:v>
                </c:pt>
                <c:pt idx="13007">
                  <c:v>2.1540349999999999E-3</c:v>
                </c:pt>
                <c:pt idx="13008">
                  <c:v>-1.762481E-3</c:v>
                </c:pt>
                <c:pt idx="13009">
                  <c:v>1.3970930000000001E-3</c:v>
                </c:pt>
                <c:pt idx="13010">
                  <c:v>2.868537E-3</c:v>
                </c:pt>
                <c:pt idx="13011">
                  <c:v>6.1390499999999998E-4</c:v>
                </c:pt>
                <c:pt idx="13012">
                  <c:v>-2.3328049999999999E-3</c:v>
                </c:pt>
                <c:pt idx="13013">
                  <c:v>2.3924419999999998E-3</c:v>
                </c:pt>
                <c:pt idx="13014">
                  <c:v>1.06288E-4</c:v>
                </c:pt>
                <c:pt idx="13015">
                  <c:v>1.1965859999999999E-3</c:v>
                </c:pt>
                <c:pt idx="13016">
                  <c:v>1.3162810000000001E-3</c:v>
                </c:pt>
                <c:pt idx="13017">
                  <c:v>1.2880509999999999E-3</c:v>
                </c:pt>
                <c:pt idx="13018">
                  <c:v>1.9790160000000001E-3</c:v>
                </c:pt>
                <c:pt idx="13019">
                  <c:v>8.50368E-4</c:v>
                </c:pt>
                <c:pt idx="13020">
                  <c:v>3.52534E-4</c:v>
                </c:pt>
                <c:pt idx="13021">
                  <c:v>1.763211E-3</c:v>
                </c:pt>
                <c:pt idx="13022">
                  <c:v>-9.7979699999999992E-4</c:v>
                </c:pt>
                <c:pt idx="13023">
                  <c:v>3.7042500000000002E-4</c:v>
                </c:pt>
                <c:pt idx="13024">
                  <c:v>5.3661500000000005E-4</c:v>
                </c:pt>
                <c:pt idx="13025">
                  <c:v>6.6897400000000002E-4</c:v>
                </c:pt>
                <c:pt idx="13026">
                  <c:v>1.291073E-3</c:v>
                </c:pt>
                <c:pt idx="13027">
                  <c:v>6.0078099999999999E-4</c:v>
                </c:pt>
                <c:pt idx="13028">
                  <c:v>2.9062960000000001E-3</c:v>
                </c:pt>
                <c:pt idx="13029">
                  <c:v>2.0282519999999999E-3</c:v>
                </c:pt>
                <c:pt idx="13030">
                  <c:v>9.4654099999999996E-4</c:v>
                </c:pt>
                <c:pt idx="13031">
                  <c:v>1.110591E-3</c:v>
                </c:pt>
                <c:pt idx="13032">
                  <c:v>-9.2832699999999995E-4</c:v>
                </c:pt>
                <c:pt idx="13033">
                  <c:v>-8.7453100000000001E-4</c:v>
                </c:pt>
                <c:pt idx="13034">
                  <c:v>8.3392000000000004E-4</c:v>
                </c:pt>
                <c:pt idx="13035">
                  <c:v>2.7172699999999998E-4</c:v>
                </c:pt>
                <c:pt idx="13036">
                  <c:v>-1.850761E-3</c:v>
                </c:pt>
                <c:pt idx="13037">
                  <c:v>-4.1505099999999999E-4</c:v>
                </c:pt>
                <c:pt idx="13038">
                  <c:v>-4.0979370000000003E-3</c:v>
                </c:pt>
                <c:pt idx="13039">
                  <c:v>1.94546E-4</c:v>
                </c:pt>
                <c:pt idx="13040">
                  <c:v>6.4861499999999996E-4</c:v>
                </c:pt>
                <c:pt idx="13041">
                  <c:v>-2.2190759999999999E-3</c:v>
                </c:pt>
                <c:pt idx="13042">
                  <c:v>-8.9872200000000002E-4</c:v>
                </c:pt>
                <c:pt idx="13043">
                  <c:v>1.642466E-3</c:v>
                </c:pt>
                <c:pt idx="13044">
                  <c:v>-1.13074E-4</c:v>
                </c:pt>
                <c:pt idx="13045">
                  <c:v>-1.0153530000000001E-3</c:v>
                </c:pt>
                <c:pt idx="13046">
                  <c:v>-1.9435380000000001E-3</c:v>
                </c:pt>
                <c:pt idx="13047">
                  <c:v>-4.6282099999999998E-4</c:v>
                </c:pt>
                <c:pt idx="13048">
                  <c:v>-4.6617400000000003E-4</c:v>
                </c:pt>
                <c:pt idx="13049">
                  <c:v>2.8030999999999998E-4</c:v>
                </c:pt>
                <c:pt idx="13050">
                  <c:v>1.4407269999999999E-3</c:v>
                </c:pt>
                <c:pt idx="13051">
                  <c:v>-2.160932E-3</c:v>
                </c:pt>
                <c:pt idx="13052">
                  <c:v>-7.2200499999999996E-4</c:v>
                </c:pt>
                <c:pt idx="13053">
                  <c:v>-1.2865199999999999E-4</c:v>
                </c:pt>
                <c:pt idx="13054">
                  <c:v>1.0559180000000001E-3</c:v>
                </c:pt>
                <c:pt idx="13055">
                  <c:v>8.7961699999999996E-4</c:v>
                </c:pt>
                <c:pt idx="13056">
                  <c:v>-2.9824300000000001E-4</c:v>
                </c:pt>
                <c:pt idx="13057">
                  <c:v>7.44917E-4</c:v>
                </c:pt>
                <c:pt idx="13058">
                  <c:v>-4.0153299999999998E-4</c:v>
                </c:pt>
                <c:pt idx="13059">
                  <c:v>7.2178800000000001E-4</c:v>
                </c:pt>
                <c:pt idx="13060" formatCode="0.00E+00">
                  <c:v>5.1294500000000002E-5</c:v>
                </c:pt>
                <c:pt idx="13061" formatCode="0.00E+00">
                  <c:v>8.40514E-5</c:v>
                </c:pt>
                <c:pt idx="13062">
                  <c:v>4.8148800000000002E-4</c:v>
                </c:pt>
                <c:pt idx="13063">
                  <c:v>-9.9603400000000003E-4</c:v>
                </c:pt>
                <c:pt idx="13064">
                  <c:v>7.6830699999999997E-4</c:v>
                </c:pt>
                <c:pt idx="13065">
                  <c:v>3.6399929999999998E-3</c:v>
                </c:pt>
                <c:pt idx="13066">
                  <c:v>-8.3489100000000004E-4</c:v>
                </c:pt>
                <c:pt idx="13067">
                  <c:v>-6.4048000000000002E-4</c:v>
                </c:pt>
                <c:pt idx="13068">
                  <c:v>-4.66537E-4</c:v>
                </c:pt>
                <c:pt idx="13069">
                  <c:v>3.5664600000000001E-4</c:v>
                </c:pt>
                <c:pt idx="13070">
                  <c:v>-1.7728139999999999E-3</c:v>
                </c:pt>
                <c:pt idx="13071">
                  <c:v>-8.0209200000000002E-4</c:v>
                </c:pt>
                <c:pt idx="13072">
                  <c:v>-9.7277300000000002E-4</c:v>
                </c:pt>
                <c:pt idx="13073">
                  <c:v>6.1819900000000005E-4</c:v>
                </c:pt>
                <c:pt idx="13074">
                  <c:v>-5.7523000000000003E-4</c:v>
                </c:pt>
                <c:pt idx="13075" formatCode="0.00E+00">
                  <c:v>9.0673599999999995E-6</c:v>
                </c:pt>
                <c:pt idx="13076">
                  <c:v>1.858204E-3</c:v>
                </c:pt>
                <c:pt idx="13077">
                  <c:v>1.4443489999999999E-3</c:v>
                </c:pt>
                <c:pt idx="13078">
                  <c:v>1.67071E-4</c:v>
                </c:pt>
                <c:pt idx="13079">
                  <c:v>-4.3214000000000002E-4</c:v>
                </c:pt>
                <c:pt idx="13080">
                  <c:v>1.765586E-3</c:v>
                </c:pt>
                <c:pt idx="13081">
                  <c:v>-2.813187E-3</c:v>
                </c:pt>
                <c:pt idx="13082">
                  <c:v>5.62902E-4</c:v>
                </c:pt>
                <c:pt idx="13083">
                  <c:v>2.9898300000000001E-4</c:v>
                </c:pt>
                <c:pt idx="13084">
                  <c:v>-1.0682860000000001E-3</c:v>
                </c:pt>
                <c:pt idx="13085">
                  <c:v>1.6468069999999999E-3</c:v>
                </c:pt>
                <c:pt idx="13086">
                  <c:v>-1.7751939999999999E-3</c:v>
                </c:pt>
                <c:pt idx="13087">
                  <c:v>-2.0579300000000001E-4</c:v>
                </c:pt>
                <c:pt idx="13088">
                  <c:v>-2.2035319999999998E-3</c:v>
                </c:pt>
                <c:pt idx="13089">
                  <c:v>7.8400200000000001E-4</c:v>
                </c:pt>
                <c:pt idx="13090">
                  <c:v>2.4860849999999999E-3</c:v>
                </c:pt>
                <c:pt idx="13091">
                  <c:v>-2.9156049999999999E-3</c:v>
                </c:pt>
                <c:pt idx="13092">
                  <c:v>1.3943790000000001E-3</c:v>
                </c:pt>
                <c:pt idx="13093">
                  <c:v>5.6480500000000004E-4</c:v>
                </c:pt>
                <c:pt idx="13094">
                  <c:v>7.07279E-4</c:v>
                </c:pt>
                <c:pt idx="13095">
                  <c:v>2.6066700000000002E-4</c:v>
                </c:pt>
                <c:pt idx="13096">
                  <c:v>-4.6324499999999999E-4</c:v>
                </c:pt>
                <c:pt idx="13097">
                  <c:v>2.6805900000000002E-4</c:v>
                </c:pt>
                <c:pt idx="13098">
                  <c:v>-3.6522690000000001E-3</c:v>
                </c:pt>
                <c:pt idx="13099">
                  <c:v>-1.4408699999999999E-4</c:v>
                </c:pt>
                <c:pt idx="13100">
                  <c:v>-1.6031999999999999E-3</c:v>
                </c:pt>
                <c:pt idx="13101">
                  <c:v>1.233067E-3</c:v>
                </c:pt>
                <c:pt idx="13102">
                  <c:v>9.93767E-4</c:v>
                </c:pt>
                <c:pt idx="13103">
                  <c:v>-1.381506E-3</c:v>
                </c:pt>
                <c:pt idx="13104">
                  <c:v>1.4606650000000001E-3</c:v>
                </c:pt>
                <c:pt idx="13105">
                  <c:v>-3.0740800000000001E-4</c:v>
                </c:pt>
                <c:pt idx="13106">
                  <c:v>-1.164116E-3</c:v>
                </c:pt>
                <c:pt idx="13107">
                  <c:v>1.6982500000000001E-3</c:v>
                </c:pt>
                <c:pt idx="13108">
                  <c:v>-2.7319250000000001E-3</c:v>
                </c:pt>
                <c:pt idx="13109">
                  <c:v>1.5546990000000001E-3</c:v>
                </c:pt>
                <c:pt idx="13110">
                  <c:v>-2.7872999999999998E-4</c:v>
                </c:pt>
                <c:pt idx="13111">
                  <c:v>-8.2041700000000004E-4</c:v>
                </c:pt>
                <c:pt idx="13112">
                  <c:v>4.1156750000000001E-3</c:v>
                </c:pt>
                <c:pt idx="13113">
                  <c:v>2.3944400000000001E-4</c:v>
                </c:pt>
                <c:pt idx="13114">
                  <c:v>3.84881E-4</c:v>
                </c:pt>
                <c:pt idx="13115">
                  <c:v>-2.0261199999999999E-4</c:v>
                </c:pt>
                <c:pt idx="13116">
                  <c:v>2.4242799999999999E-4</c:v>
                </c:pt>
                <c:pt idx="13117">
                  <c:v>1.441117E-3</c:v>
                </c:pt>
                <c:pt idx="13118">
                  <c:v>-8.4193500000000004E-4</c:v>
                </c:pt>
                <c:pt idx="13119">
                  <c:v>1.263826E-3</c:v>
                </c:pt>
                <c:pt idx="13120">
                  <c:v>8.1101000000000003E-4</c:v>
                </c:pt>
                <c:pt idx="13121">
                  <c:v>-2.40529E-3</c:v>
                </c:pt>
                <c:pt idx="13122">
                  <c:v>7.70416E-4</c:v>
                </c:pt>
                <c:pt idx="13123">
                  <c:v>-2.1822299999999998E-3</c:v>
                </c:pt>
                <c:pt idx="13124">
                  <c:v>1.97925E-4</c:v>
                </c:pt>
                <c:pt idx="13125">
                  <c:v>1.4062009999999999E-3</c:v>
                </c:pt>
                <c:pt idx="13126">
                  <c:v>8.16276E-4</c:v>
                </c:pt>
                <c:pt idx="13127">
                  <c:v>1.5843319999999999E-3</c:v>
                </c:pt>
                <c:pt idx="13128">
                  <c:v>-1.4598669999999999E-3</c:v>
                </c:pt>
                <c:pt idx="13129">
                  <c:v>4.9063199999999996E-4</c:v>
                </c:pt>
                <c:pt idx="13130">
                  <c:v>1.706382E-3</c:v>
                </c:pt>
                <c:pt idx="13131">
                  <c:v>1.273351E-3</c:v>
                </c:pt>
                <c:pt idx="13132">
                  <c:v>-6.5536800000000003E-4</c:v>
                </c:pt>
                <c:pt idx="13133">
                  <c:v>-3.0729200000000003E-4</c:v>
                </c:pt>
                <c:pt idx="13134">
                  <c:v>2.3359629999999999E-3</c:v>
                </c:pt>
                <c:pt idx="13135">
                  <c:v>-5.8472500000000002E-4</c:v>
                </c:pt>
                <c:pt idx="13136">
                  <c:v>1.29346E-3</c:v>
                </c:pt>
                <c:pt idx="13137">
                  <c:v>-1.840281E-3</c:v>
                </c:pt>
                <c:pt idx="13138">
                  <c:v>1.24398E-3</c:v>
                </c:pt>
                <c:pt idx="13139">
                  <c:v>1.7129630000000001E-3</c:v>
                </c:pt>
                <c:pt idx="13140">
                  <c:v>1.414736E-3</c:v>
                </c:pt>
                <c:pt idx="13141">
                  <c:v>1.665073E-3</c:v>
                </c:pt>
                <c:pt idx="13142">
                  <c:v>6.6697100000000004E-4</c:v>
                </c:pt>
                <c:pt idx="13143">
                  <c:v>1.2158480000000001E-3</c:v>
                </c:pt>
                <c:pt idx="13144">
                  <c:v>2.2792670000000002E-3</c:v>
                </c:pt>
                <c:pt idx="13145">
                  <c:v>5.04537E-4</c:v>
                </c:pt>
                <c:pt idx="13146" formatCode="0.00E+00">
                  <c:v>-4.21703E-6</c:v>
                </c:pt>
                <c:pt idx="13147">
                  <c:v>9.0472000000000003E-4</c:v>
                </c:pt>
                <c:pt idx="13148">
                  <c:v>-7.9136699999999996E-4</c:v>
                </c:pt>
                <c:pt idx="13149">
                  <c:v>-1.180721E-3</c:v>
                </c:pt>
                <c:pt idx="13150">
                  <c:v>5.2988500000000001E-4</c:v>
                </c:pt>
                <c:pt idx="13151">
                  <c:v>-1.0234999999999999E-4</c:v>
                </c:pt>
                <c:pt idx="13152">
                  <c:v>-6.6011499999999996E-4</c:v>
                </c:pt>
                <c:pt idx="13153">
                  <c:v>7.1700500000000005E-4</c:v>
                </c:pt>
                <c:pt idx="13154">
                  <c:v>-1.434715E-3</c:v>
                </c:pt>
                <c:pt idx="13155">
                  <c:v>-1.569204E-3</c:v>
                </c:pt>
                <c:pt idx="13156">
                  <c:v>-8.1636199999999995E-4</c:v>
                </c:pt>
                <c:pt idx="13157">
                  <c:v>-4.46981E-4</c:v>
                </c:pt>
                <c:pt idx="13158">
                  <c:v>1.035092E-3</c:v>
                </c:pt>
                <c:pt idx="13159">
                  <c:v>-6.8637500000000003E-4</c:v>
                </c:pt>
                <c:pt idx="13160">
                  <c:v>-6.5753299999999997E-4</c:v>
                </c:pt>
                <c:pt idx="13161">
                  <c:v>-2.3273349999999998E-3</c:v>
                </c:pt>
                <c:pt idx="13162" formatCode="0.00E+00">
                  <c:v>-3.34997E-5</c:v>
                </c:pt>
                <c:pt idx="13163">
                  <c:v>-7.7572199999999996E-4</c:v>
                </c:pt>
                <c:pt idx="13164">
                  <c:v>1.369821E-3</c:v>
                </c:pt>
                <c:pt idx="13165">
                  <c:v>-4.6509699999999998E-4</c:v>
                </c:pt>
                <c:pt idx="13166">
                  <c:v>-3.362678E-3</c:v>
                </c:pt>
                <c:pt idx="13167">
                  <c:v>1.4773519999999999E-3</c:v>
                </c:pt>
                <c:pt idx="13168">
                  <c:v>1.3905689999999999E-3</c:v>
                </c:pt>
                <c:pt idx="13169">
                  <c:v>-5.4554899999999999E-4</c:v>
                </c:pt>
                <c:pt idx="13170">
                  <c:v>-8.3622000000000004E-4</c:v>
                </c:pt>
                <c:pt idx="13171">
                  <c:v>1.2491499999999999E-4</c:v>
                </c:pt>
                <c:pt idx="13172">
                  <c:v>1.6581289999999999E-3</c:v>
                </c:pt>
                <c:pt idx="13173">
                  <c:v>1.433092E-3</c:v>
                </c:pt>
                <c:pt idx="13174">
                  <c:v>1.286719E-3</c:v>
                </c:pt>
                <c:pt idx="13175">
                  <c:v>-1.007595E-3</c:v>
                </c:pt>
                <c:pt idx="13176">
                  <c:v>-1.3880450000000001E-3</c:v>
                </c:pt>
                <c:pt idx="13177">
                  <c:v>-9.0015400000000001E-4</c:v>
                </c:pt>
                <c:pt idx="13178">
                  <c:v>-3.5200699999999999E-4</c:v>
                </c:pt>
                <c:pt idx="13179">
                  <c:v>-1.130449E-3</c:v>
                </c:pt>
                <c:pt idx="13180">
                  <c:v>1.537961E-3</c:v>
                </c:pt>
                <c:pt idx="13181">
                  <c:v>9.55261E-4</c:v>
                </c:pt>
                <c:pt idx="13182">
                  <c:v>4.80106E-4</c:v>
                </c:pt>
                <c:pt idx="13183">
                  <c:v>2.5706879999999998E-3</c:v>
                </c:pt>
                <c:pt idx="13184">
                  <c:v>-8.3070799999999999E-4</c:v>
                </c:pt>
                <c:pt idx="13185">
                  <c:v>9.4029400000000005E-4</c:v>
                </c:pt>
                <c:pt idx="13186">
                  <c:v>-3.6559500000000003E-4</c:v>
                </c:pt>
                <c:pt idx="13187">
                  <c:v>-5.77583E-4</c:v>
                </c:pt>
                <c:pt idx="13188">
                  <c:v>-1.623977E-3</c:v>
                </c:pt>
                <c:pt idx="13189">
                  <c:v>1.44628E-4</c:v>
                </c:pt>
                <c:pt idx="13190">
                  <c:v>-3.5407499999999997E-4</c:v>
                </c:pt>
                <c:pt idx="13191">
                  <c:v>-9.3331200000000005E-4</c:v>
                </c:pt>
                <c:pt idx="13192">
                  <c:v>-2.884822E-3</c:v>
                </c:pt>
                <c:pt idx="13193">
                  <c:v>3.4213000000000001E-4</c:v>
                </c:pt>
                <c:pt idx="13194">
                  <c:v>5.6422099999999995E-4</c:v>
                </c:pt>
                <c:pt idx="13195">
                  <c:v>9.1575900000000004E-4</c:v>
                </c:pt>
                <c:pt idx="13196">
                  <c:v>-1.536253E-3</c:v>
                </c:pt>
                <c:pt idx="13197" formatCode="0.00E+00">
                  <c:v>-4.7013199999999999E-5</c:v>
                </c:pt>
                <c:pt idx="13198" formatCode="0.00E+00">
                  <c:v>8.0399699999999995E-5</c:v>
                </c:pt>
                <c:pt idx="13199">
                  <c:v>2.652747E-3</c:v>
                </c:pt>
                <c:pt idx="13200">
                  <c:v>2.9772799999999998E-4</c:v>
                </c:pt>
                <c:pt idx="13201">
                  <c:v>3.7735600000000002E-4</c:v>
                </c:pt>
                <c:pt idx="13202">
                  <c:v>1.47198E-4</c:v>
                </c:pt>
                <c:pt idx="13203">
                  <c:v>1.66107E-4</c:v>
                </c:pt>
                <c:pt idx="13204">
                  <c:v>-3.7451900000000002E-4</c:v>
                </c:pt>
                <c:pt idx="13205">
                  <c:v>-9.3644599999999996E-4</c:v>
                </c:pt>
                <c:pt idx="13206">
                  <c:v>6.4754400000000001E-4</c:v>
                </c:pt>
                <c:pt idx="13207">
                  <c:v>-1.6152399999999999E-4</c:v>
                </c:pt>
                <c:pt idx="13208">
                  <c:v>-3.6673700000000001E-4</c:v>
                </c:pt>
                <c:pt idx="13209">
                  <c:v>-5.0522200000000005E-4</c:v>
                </c:pt>
                <c:pt idx="13210">
                  <c:v>-1.941484E-3</c:v>
                </c:pt>
                <c:pt idx="13211">
                  <c:v>-1.151324E-3</c:v>
                </c:pt>
                <c:pt idx="13212" formatCode="0.00E+00">
                  <c:v>6.5471999999999998E-6</c:v>
                </c:pt>
                <c:pt idx="13213">
                  <c:v>1.423349E-3</c:v>
                </c:pt>
                <c:pt idx="13214">
                  <c:v>-8.3883199999999997E-4</c:v>
                </c:pt>
                <c:pt idx="13215">
                  <c:v>6.9088699999999995E-4</c:v>
                </c:pt>
                <c:pt idx="13216">
                  <c:v>2.6631400000000003E-4</c:v>
                </c:pt>
                <c:pt idx="13217">
                  <c:v>-9.5394700000000002E-4</c:v>
                </c:pt>
                <c:pt idx="13218">
                  <c:v>-4.8031300000000001E-4</c:v>
                </c:pt>
                <c:pt idx="13219">
                  <c:v>-1.9546390000000002E-3</c:v>
                </c:pt>
                <c:pt idx="13220">
                  <c:v>-4.14084E-4</c:v>
                </c:pt>
                <c:pt idx="13221">
                  <c:v>-2.0482E-3</c:v>
                </c:pt>
                <c:pt idx="13222">
                  <c:v>-4.2754300000000001E-4</c:v>
                </c:pt>
                <c:pt idx="13223">
                  <c:v>1.5618380000000001E-3</c:v>
                </c:pt>
                <c:pt idx="13224">
                  <c:v>-5.1681999999999997E-4</c:v>
                </c:pt>
                <c:pt idx="13225">
                  <c:v>-1.371162E-3</c:v>
                </c:pt>
                <c:pt idx="13226">
                  <c:v>7.8211800000000005E-4</c:v>
                </c:pt>
                <c:pt idx="13227">
                  <c:v>-1.340688E-3</c:v>
                </c:pt>
                <c:pt idx="13228">
                  <c:v>-2.3114500000000001E-4</c:v>
                </c:pt>
                <c:pt idx="13229">
                  <c:v>-1.70691E-4</c:v>
                </c:pt>
                <c:pt idx="13230">
                  <c:v>-1.8188600000000001E-3</c:v>
                </c:pt>
                <c:pt idx="13231">
                  <c:v>1.58271E-4</c:v>
                </c:pt>
                <c:pt idx="13232">
                  <c:v>-2.598333E-3</c:v>
                </c:pt>
                <c:pt idx="13233">
                  <c:v>-3.0721500000000001E-4</c:v>
                </c:pt>
                <c:pt idx="13234">
                  <c:v>8.1675900000000002E-4</c:v>
                </c:pt>
                <c:pt idx="13235">
                  <c:v>-3.10823E-4</c:v>
                </c:pt>
                <c:pt idx="13236">
                  <c:v>-3.3125730000000001E-3</c:v>
                </c:pt>
                <c:pt idx="13237">
                  <c:v>-2.5780730000000002E-3</c:v>
                </c:pt>
                <c:pt idx="13238">
                  <c:v>5.0318300000000004E-4</c:v>
                </c:pt>
                <c:pt idx="13239">
                  <c:v>-4.28124E-4</c:v>
                </c:pt>
                <c:pt idx="13240">
                  <c:v>-2.1432949999999999E-3</c:v>
                </c:pt>
                <c:pt idx="13241">
                  <c:v>-1.21758E-3</c:v>
                </c:pt>
                <c:pt idx="13242" formatCode="0.00E+00">
                  <c:v>7.0277599999999996E-6</c:v>
                </c:pt>
                <c:pt idx="13243">
                  <c:v>6.9199300000000001E-4</c:v>
                </c:pt>
                <c:pt idx="13244">
                  <c:v>-1.4212770000000001E-3</c:v>
                </c:pt>
                <c:pt idx="13245">
                  <c:v>2.3255239999999998E-3</c:v>
                </c:pt>
                <c:pt idx="13246">
                  <c:v>6.2213899999999996E-4</c:v>
                </c:pt>
                <c:pt idx="13247">
                  <c:v>-3.09377E-3</c:v>
                </c:pt>
                <c:pt idx="13248">
                  <c:v>-2.2062779999999999E-3</c:v>
                </c:pt>
                <c:pt idx="13249">
                  <c:v>4.76591E-4</c:v>
                </c:pt>
                <c:pt idx="13250">
                  <c:v>-1.333414E-3</c:v>
                </c:pt>
                <c:pt idx="13251">
                  <c:v>-1.4971979999999999E-3</c:v>
                </c:pt>
                <c:pt idx="13252">
                  <c:v>7.4816200000000002E-4</c:v>
                </c:pt>
                <c:pt idx="13253">
                  <c:v>1.323404E-3</c:v>
                </c:pt>
                <c:pt idx="13254">
                  <c:v>1.65289E-3</c:v>
                </c:pt>
                <c:pt idx="13255">
                  <c:v>-8.1506099999999995E-4</c:v>
                </c:pt>
                <c:pt idx="13256">
                  <c:v>1.428611E-3</c:v>
                </c:pt>
                <c:pt idx="13257">
                  <c:v>4.78395E-4</c:v>
                </c:pt>
                <c:pt idx="13258">
                  <c:v>1.483048E-3</c:v>
                </c:pt>
                <c:pt idx="13259" formatCode="0.00E+00">
                  <c:v>4.0147500000000001E-5</c:v>
                </c:pt>
                <c:pt idx="13260" formatCode="0.00E+00">
                  <c:v>-4.4823600000000002E-5</c:v>
                </c:pt>
                <c:pt idx="13261">
                  <c:v>7.36282E-4</c:v>
                </c:pt>
                <c:pt idx="13262">
                  <c:v>-4.3311199999999998E-4</c:v>
                </c:pt>
                <c:pt idx="13263">
                  <c:v>4.6756899999999998E-4</c:v>
                </c:pt>
                <c:pt idx="13264">
                  <c:v>2.4878900000000002E-4</c:v>
                </c:pt>
                <c:pt idx="13265">
                  <c:v>-1.233793E-3</c:v>
                </c:pt>
                <c:pt idx="13266">
                  <c:v>1.368256E-3</c:v>
                </c:pt>
                <c:pt idx="13267">
                  <c:v>2.494507E-3</c:v>
                </c:pt>
                <c:pt idx="13268" formatCode="0.00E+00">
                  <c:v>-7.1478100000000003E-5</c:v>
                </c:pt>
                <c:pt idx="13269">
                  <c:v>-2.0805670000000002E-3</c:v>
                </c:pt>
                <c:pt idx="13270">
                  <c:v>-7.2348200000000001E-4</c:v>
                </c:pt>
                <c:pt idx="13271">
                  <c:v>3.9531199999999999E-4</c:v>
                </c:pt>
                <c:pt idx="13272">
                  <c:v>-1.300423E-3</c:v>
                </c:pt>
                <c:pt idx="13273">
                  <c:v>-1.3382400000000001E-3</c:v>
                </c:pt>
                <c:pt idx="13274">
                  <c:v>-6.9757499999999997E-4</c:v>
                </c:pt>
                <c:pt idx="13275">
                  <c:v>7.1177000000000002E-4</c:v>
                </c:pt>
                <c:pt idx="13276">
                  <c:v>-1.1817259999999999E-3</c:v>
                </c:pt>
                <c:pt idx="13277">
                  <c:v>-1.4379219999999999E-3</c:v>
                </c:pt>
                <c:pt idx="13278">
                  <c:v>1.1523600000000001E-4</c:v>
                </c:pt>
                <c:pt idx="13279">
                  <c:v>-1.6386300000000001E-4</c:v>
                </c:pt>
                <c:pt idx="13280">
                  <c:v>1.5126580000000001E-3</c:v>
                </c:pt>
                <c:pt idx="13281">
                  <c:v>-1.138785E-3</c:v>
                </c:pt>
                <c:pt idx="13282">
                  <c:v>-1.5883920000000001E-3</c:v>
                </c:pt>
                <c:pt idx="13283">
                  <c:v>2.0684499999999999E-4</c:v>
                </c:pt>
                <c:pt idx="13284">
                  <c:v>-1.4103270000000001E-3</c:v>
                </c:pt>
                <c:pt idx="13285">
                  <c:v>-1.5951509999999999E-3</c:v>
                </c:pt>
                <c:pt idx="13286">
                  <c:v>-3.95991E-4</c:v>
                </c:pt>
                <c:pt idx="13287">
                  <c:v>1.4280079999999999E-3</c:v>
                </c:pt>
                <c:pt idx="13288">
                  <c:v>2.4669699999999999E-4</c:v>
                </c:pt>
                <c:pt idx="13289">
                  <c:v>9.08492E-4</c:v>
                </c:pt>
                <c:pt idx="13290">
                  <c:v>1.9074739999999999E-3</c:v>
                </c:pt>
                <c:pt idx="13291">
                  <c:v>-1.129861E-3</c:v>
                </c:pt>
                <c:pt idx="13292">
                  <c:v>2.0896310000000002E-3</c:v>
                </c:pt>
                <c:pt idx="13293">
                  <c:v>5.23425E-4</c:v>
                </c:pt>
                <c:pt idx="13294">
                  <c:v>-1.0505029999999999E-3</c:v>
                </c:pt>
                <c:pt idx="13295">
                  <c:v>4.3154599999999999E-4</c:v>
                </c:pt>
                <c:pt idx="13296">
                  <c:v>-1.473146E-3</c:v>
                </c:pt>
                <c:pt idx="13297" formatCode="0.00E+00">
                  <c:v>-3.74364E-5</c:v>
                </c:pt>
                <c:pt idx="13298">
                  <c:v>1.4519470000000001E-3</c:v>
                </c:pt>
                <c:pt idx="13299">
                  <c:v>-1.369938E-3</c:v>
                </c:pt>
                <c:pt idx="13300" formatCode="0.00E+00">
                  <c:v>-7.0689699999999995E-5</c:v>
                </c:pt>
                <c:pt idx="13301">
                  <c:v>7.5382499999999996E-4</c:v>
                </c:pt>
                <c:pt idx="13302">
                  <c:v>-5.9222500000000004E-4</c:v>
                </c:pt>
                <c:pt idx="13303">
                  <c:v>-2.4407249999999999E-3</c:v>
                </c:pt>
                <c:pt idx="13304">
                  <c:v>1.360998E-3</c:v>
                </c:pt>
                <c:pt idx="13305">
                  <c:v>2.327726E-3</c:v>
                </c:pt>
                <c:pt idx="13306">
                  <c:v>-2.7575569999999999E-3</c:v>
                </c:pt>
                <c:pt idx="13307">
                  <c:v>-8.3555299999999995E-4</c:v>
                </c:pt>
                <c:pt idx="13308">
                  <c:v>-5.4480999999999996E-4</c:v>
                </c:pt>
                <c:pt idx="13309">
                  <c:v>6.1313199999999996E-4</c:v>
                </c:pt>
                <c:pt idx="13310">
                  <c:v>-1.011082E-3</c:v>
                </c:pt>
                <c:pt idx="13311">
                  <c:v>-2.5314700000000001E-4</c:v>
                </c:pt>
                <c:pt idx="13312">
                  <c:v>-7.5984900000000005E-4</c:v>
                </c:pt>
                <c:pt idx="13313">
                  <c:v>1.062019E-3</c:v>
                </c:pt>
                <c:pt idx="13314">
                  <c:v>1.08236E-4</c:v>
                </c:pt>
                <c:pt idx="13315">
                  <c:v>-1.382868E-3</c:v>
                </c:pt>
                <c:pt idx="13316">
                  <c:v>1.119566E-3</c:v>
                </c:pt>
                <c:pt idx="13317">
                  <c:v>4.4232400000000002E-4</c:v>
                </c:pt>
                <c:pt idx="13318">
                  <c:v>8.6671800000000005E-4</c:v>
                </c:pt>
                <c:pt idx="13319">
                  <c:v>9.8336499999999993E-4</c:v>
                </c:pt>
                <c:pt idx="13320">
                  <c:v>5.2473500000000002E-4</c:v>
                </c:pt>
                <c:pt idx="13321">
                  <c:v>-1.008447E-3</c:v>
                </c:pt>
                <c:pt idx="13322">
                  <c:v>-5.9572200000000003E-4</c:v>
                </c:pt>
                <c:pt idx="13323">
                  <c:v>-1.5605860000000001E-3</c:v>
                </c:pt>
                <c:pt idx="13324">
                  <c:v>1.6054750000000001E-3</c:v>
                </c:pt>
                <c:pt idx="13325">
                  <c:v>-1.8606289999999999E-3</c:v>
                </c:pt>
                <c:pt idx="13326">
                  <c:v>8.8844800000000002E-4</c:v>
                </c:pt>
                <c:pt idx="13327">
                  <c:v>2.45918E-3</c:v>
                </c:pt>
                <c:pt idx="13328">
                  <c:v>-5.7961700000000004E-4</c:v>
                </c:pt>
                <c:pt idx="13329">
                  <c:v>-4.21958E-4</c:v>
                </c:pt>
                <c:pt idx="13330">
                  <c:v>-1.4675840000000001E-3</c:v>
                </c:pt>
                <c:pt idx="13331">
                  <c:v>2.0166300000000002E-3</c:v>
                </c:pt>
                <c:pt idx="13332">
                  <c:v>-2.59304E-3</c:v>
                </c:pt>
                <c:pt idx="13333">
                  <c:v>-1.0193789999999999E-3</c:v>
                </c:pt>
                <c:pt idx="13334">
                  <c:v>-2.1245699999999999E-4</c:v>
                </c:pt>
                <c:pt idx="13335">
                  <c:v>2.2962699999999999E-4</c:v>
                </c:pt>
                <c:pt idx="13336">
                  <c:v>-1.9742480000000001E-3</c:v>
                </c:pt>
                <c:pt idx="13337">
                  <c:v>-3.9286300000000002E-4</c:v>
                </c:pt>
                <c:pt idx="13338">
                  <c:v>-3.76659E-4</c:v>
                </c:pt>
                <c:pt idx="13339">
                  <c:v>-1.6496499999999999E-3</c:v>
                </c:pt>
                <c:pt idx="13340">
                  <c:v>-1.166086E-3</c:v>
                </c:pt>
                <c:pt idx="13341">
                  <c:v>-1.5077700000000001E-3</c:v>
                </c:pt>
                <c:pt idx="13342">
                  <c:v>-2.0591300000000001E-4</c:v>
                </c:pt>
                <c:pt idx="13343">
                  <c:v>2.4535199999999998E-3</c:v>
                </c:pt>
                <c:pt idx="13344" formatCode="0.00E+00">
                  <c:v>-3.4089199999999999E-5</c:v>
                </c:pt>
                <c:pt idx="13345">
                  <c:v>-2.31163E-4</c:v>
                </c:pt>
                <c:pt idx="13346">
                  <c:v>1.8516100000000001E-4</c:v>
                </c:pt>
                <c:pt idx="13347">
                  <c:v>-1.8022399999999999E-4</c:v>
                </c:pt>
                <c:pt idx="13348">
                  <c:v>-4.25528E-4</c:v>
                </c:pt>
                <c:pt idx="13349">
                  <c:v>5.3906899999999998E-4</c:v>
                </c:pt>
                <c:pt idx="13350">
                  <c:v>-9.5825599999999999E-4</c:v>
                </c:pt>
                <c:pt idx="13351">
                  <c:v>1.251102E-3</c:v>
                </c:pt>
                <c:pt idx="13352">
                  <c:v>-1.140994E-3</c:v>
                </c:pt>
                <c:pt idx="13353">
                  <c:v>-3.3192600000000002E-4</c:v>
                </c:pt>
                <c:pt idx="13354">
                  <c:v>3.3276769999999998E-3</c:v>
                </c:pt>
                <c:pt idx="13355">
                  <c:v>1.5297760000000001E-3</c:v>
                </c:pt>
                <c:pt idx="13356">
                  <c:v>-1.8851989999999999E-3</c:v>
                </c:pt>
                <c:pt idx="13357">
                  <c:v>-1.2295279999999999E-3</c:v>
                </c:pt>
                <c:pt idx="13358">
                  <c:v>4.06902E-4</c:v>
                </c:pt>
                <c:pt idx="13359" formatCode="0.00E+00">
                  <c:v>6.2555099999999993E-5</c:v>
                </c:pt>
                <c:pt idx="13360">
                  <c:v>2.9247399999999998E-4</c:v>
                </c:pt>
                <c:pt idx="13361">
                  <c:v>5.3535400000000004E-4</c:v>
                </c:pt>
                <c:pt idx="13362">
                  <c:v>2.7496600000000002E-4</c:v>
                </c:pt>
                <c:pt idx="13363">
                  <c:v>2.2230679999999999E-3</c:v>
                </c:pt>
                <c:pt idx="13364" formatCode="0.00E+00">
                  <c:v>8.92957E-5</c:v>
                </c:pt>
                <c:pt idx="13365">
                  <c:v>2.7516580000000001E-3</c:v>
                </c:pt>
                <c:pt idx="13366">
                  <c:v>-1.4207550000000001E-3</c:v>
                </c:pt>
                <c:pt idx="13367">
                  <c:v>-4.4151100000000001E-4</c:v>
                </c:pt>
                <c:pt idx="13368">
                  <c:v>-2.8457759999999999E-3</c:v>
                </c:pt>
                <c:pt idx="13369">
                  <c:v>3.4389199999999999E-4</c:v>
                </c:pt>
                <c:pt idx="13370">
                  <c:v>1.0504799999999999E-3</c:v>
                </c:pt>
                <c:pt idx="13371">
                  <c:v>-2.1338609999999999E-3</c:v>
                </c:pt>
                <c:pt idx="13372">
                  <c:v>4.6421599999999999E-4</c:v>
                </c:pt>
                <c:pt idx="13373">
                  <c:v>8.0057299999999995E-4</c:v>
                </c:pt>
                <c:pt idx="13374">
                  <c:v>3.5086200000000002E-4</c:v>
                </c:pt>
                <c:pt idx="13375">
                  <c:v>-9.4396699999999998E-4</c:v>
                </c:pt>
                <c:pt idx="13376">
                  <c:v>-1.298446E-3</c:v>
                </c:pt>
                <c:pt idx="13377">
                  <c:v>-2.0678329999999998E-3</c:v>
                </c:pt>
                <c:pt idx="13378">
                  <c:v>-5.0954400000000001E-4</c:v>
                </c:pt>
                <c:pt idx="13379">
                  <c:v>-5.9796100000000004E-4</c:v>
                </c:pt>
                <c:pt idx="13380">
                  <c:v>6.0101299999999996E-4</c:v>
                </c:pt>
                <c:pt idx="13381">
                  <c:v>2.4516429999999999E-3</c:v>
                </c:pt>
                <c:pt idx="13382">
                  <c:v>-1.12606E-4</c:v>
                </c:pt>
                <c:pt idx="13383">
                  <c:v>-2.128352E-3</c:v>
                </c:pt>
                <c:pt idx="13384">
                  <c:v>4.5277799999999998E-4</c:v>
                </c:pt>
                <c:pt idx="13385">
                  <c:v>-1.93954E-3</c:v>
                </c:pt>
                <c:pt idx="13386">
                  <c:v>6.0401900000000002E-4</c:v>
                </c:pt>
                <c:pt idx="13387">
                  <c:v>1.5181400000000001E-4</c:v>
                </c:pt>
                <c:pt idx="13388">
                  <c:v>1.912951E-3</c:v>
                </c:pt>
                <c:pt idx="13389">
                  <c:v>-2.3614220000000002E-3</c:v>
                </c:pt>
                <c:pt idx="13390">
                  <c:v>-4.1909299999999999E-4</c:v>
                </c:pt>
                <c:pt idx="13391">
                  <c:v>1.721822E-3</c:v>
                </c:pt>
                <c:pt idx="13392">
                  <c:v>-1.2617450000000001E-3</c:v>
                </c:pt>
                <c:pt idx="13393">
                  <c:v>3.3402200000000001E-4</c:v>
                </c:pt>
                <c:pt idx="13394" formatCode="0.00E+00">
                  <c:v>-3.6685299999999999E-5</c:v>
                </c:pt>
                <c:pt idx="13395">
                  <c:v>-1.2875720000000001E-3</c:v>
                </c:pt>
                <c:pt idx="13396">
                  <c:v>-9.8236000000000005E-4</c:v>
                </c:pt>
                <c:pt idx="13397">
                  <c:v>1.2277970000000001E-3</c:v>
                </c:pt>
                <c:pt idx="13398">
                  <c:v>-1.32299E-4</c:v>
                </c:pt>
                <c:pt idx="13399">
                  <c:v>-1.16586E-4</c:v>
                </c:pt>
                <c:pt idx="13400">
                  <c:v>9.0368399999999998E-4</c:v>
                </c:pt>
                <c:pt idx="13401">
                  <c:v>-2.5056950000000001E-3</c:v>
                </c:pt>
                <c:pt idx="13402">
                  <c:v>-9.21224E-4</c:v>
                </c:pt>
                <c:pt idx="13403">
                  <c:v>1.051113E-3</c:v>
                </c:pt>
                <c:pt idx="13404">
                  <c:v>3.2965400000000003E-4</c:v>
                </c:pt>
                <c:pt idx="13405">
                  <c:v>2.7209059999999999E-3</c:v>
                </c:pt>
                <c:pt idx="13406">
                  <c:v>2.0590499999999999E-4</c:v>
                </c:pt>
                <c:pt idx="13407">
                  <c:v>-2.41506E-4</c:v>
                </c:pt>
                <c:pt idx="13408">
                  <c:v>4.68197E-4</c:v>
                </c:pt>
                <c:pt idx="13409">
                  <c:v>-3.23827E-4</c:v>
                </c:pt>
                <c:pt idx="13410">
                  <c:v>-1.389323E-3</c:v>
                </c:pt>
                <c:pt idx="13411">
                  <c:v>9.0845200000000002E-4</c:v>
                </c:pt>
                <c:pt idx="13412">
                  <c:v>2.5413269999999999E-3</c:v>
                </c:pt>
                <c:pt idx="13413">
                  <c:v>-1.170054E-3</c:v>
                </c:pt>
                <c:pt idx="13414">
                  <c:v>2.5696900000000001E-4</c:v>
                </c:pt>
                <c:pt idx="13415">
                  <c:v>2.137693E-3</c:v>
                </c:pt>
                <c:pt idx="13416">
                  <c:v>-5.0994199999999999E-4</c:v>
                </c:pt>
                <c:pt idx="13417">
                  <c:v>-1.8990470000000001E-3</c:v>
                </c:pt>
                <c:pt idx="13418">
                  <c:v>-5.8560399999999999E-4</c:v>
                </c:pt>
                <c:pt idx="13419">
                  <c:v>-7.3287600000000004E-4</c:v>
                </c:pt>
                <c:pt idx="13420">
                  <c:v>2.88798E-4</c:v>
                </c:pt>
                <c:pt idx="13421">
                  <c:v>-1.7482540000000001E-3</c:v>
                </c:pt>
                <c:pt idx="13422">
                  <c:v>-2.2730279999999999E-3</c:v>
                </c:pt>
                <c:pt idx="13423">
                  <c:v>5.6510299999999996E-4</c:v>
                </c:pt>
                <c:pt idx="13424">
                  <c:v>-1.0639009999999999E-3</c:v>
                </c:pt>
                <c:pt idx="13425">
                  <c:v>-1.7595180000000001E-3</c:v>
                </c:pt>
                <c:pt idx="13426">
                  <c:v>1.6979320000000001E-3</c:v>
                </c:pt>
                <c:pt idx="13427">
                  <c:v>-1.284276E-3</c:v>
                </c:pt>
                <c:pt idx="13428">
                  <c:v>-1.1933650000000001E-3</c:v>
                </c:pt>
                <c:pt idx="13429">
                  <c:v>-9.1799399999999999E-4</c:v>
                </c:pt>
                <c:pt idx="13430">
                  <c:v>-1.0020649999999999E-3</c:v>
                </c:pt>
                <c:pt idx="13431">
                  <c:v>-1.1227069999999999E-3</c:v>
                </c:pt>
                <c:pt idx="13432">
                  <c:v>9.5808999999999998E-4</c:v>
                </c:pt>
                <c:pt idx="13433">
                  <c:v>1.241184E-3</c:v>
                </c:pt>
                <c:pt idx="13434">
                  <c:v>1.9076600000000001E-4</c:v>
                </c:pt>
                <c:pt idx="13435">
                  <c:v>8.2566400000000004E-4</c:v>
                </c:pt>
                <c:pt idx="13436">
                  <c:v>1.5696040000000001E-3</c:v>
                </c:pt>
                <c:pt idx="13437">
                  <c:v>-9.0047900000000004E-4</c:v>
                </c:pt>
                <c:pt idx="13438">
                  <c:v>-1.28315E-3</c:v>
                </c:pt>
                <c:pt idx="13439">
                  <c:v>2.51505E-3</c:v>
                </c:pt>
                <c:pt idx="13440" formatCode="0.00E+00">
                  <c:v>5.09755E-5</c:v>
                </c:pt>
                <c:pt idx="13441">
                  <c:v>2.1809720000000002E-3</c:v>
                </c:pt>
                <c:pt idx="13442">
                  <c:v>-4.0893199999999998E-4</c:v>
                </c:pt>
                <c:pt idx="13443">
                  <c:v>1.2201239999999999E-3</c:v>
                </c:pt>
                <c:pt idx="13444">
                  <c:v>1.5376280000000001E-3</c:v>
                </c:pt>
                <c:pt idx="13445">
                  <c:v>-1.0893140000000001E-3</c:v>
                </c:pt>
                <c:pt idx="13446">
                  <c:v>-1.978755E-3</c:v>
                </c:pt>
                <c:pt idx="13447">
                  <c:v>-1.0975150000000001E-3</c:v>
                </c:pt>
                <c:pt idx="13448" formatCode="0.00E+00">
                  <c:v>-4.7543999999999997E-7</c:v>
                </c:pt>
                <c:pt idx="13449">
                  <c:v>-7.3071400000000004E-4</c:v>
                </c:pt>
                <c:pt idx="13450">
                  <c:v>1.6378110000000001E-3</c:v>
                </c:pt>
                <c:pt idx="13451">
                  <c:v>5.23012E-4</c:v>
                </c:pt>
                <c:pt idx="13452">
                  <c:v>1.4673099999999999E-4</c:v>
                </c:pt>
                <c:pt idx="13453">
                  <c:v>-3.0840300000000001E-4</c:v>
                </c:pt>
                <c:pt idx="13454">
                  <c:v>2.7497709999999998E-3</c:v>
                </c:pt>
                <c:pt idx="13455">
                  <c:v>7.9660899999999999E-4</c:v>
                </c:pt>
                <c:pt idx="13456">
                  <c:v>1.5788799999999999E-4</c:v>
                </c:pt>
                <c:pt idx="13457">
                  <c:v>-1.156116E-3</c:v>
                </c:pt>
                <c:pt idx="13458">
                  <c:v>1.1500429999999999E-3</c:v>
                </c:pt>
                <c:pt idx="13459">
                  <c:v>-2.0686530000000002E-3</c:v>
                </c:pt>
                <c:pt idx="13460">
                  <c:v>-7.6888499999999997E-4</c:v>
                </c:pt>
                <c:pt idx="13461">
                  <c:v>-1.0506479999999999E-3</c:v>
                </c:pt>
                <c:pt idx="13462">
                  <c:v>3.6112999999999998E-4</c:v>
                </c:pt>
                <c:pt idx="13463">
                  <c:v>-9.0333999999999998E-4</c:v>
                </c:pt>
                <c:pt idx="13464">
                  <c:v>1.5853530000000001E-3</c:v>
                </c:pt>
                <c:pt idx="13465">
                  <c:v>1.725968E-3</c:v>
                </c:pt>
                <c:pt idx="13466">
                  <c:v>7.19398E-4</c:v>
                </c:pt>
                <c:pt idx="13467">
                  <c:v>4.0221499999999998E-4</c:v>
                </c:pt>
                <c:pt idx="13468">
                  <c:v>2.542164E-3</c:v>
                </c:pt>
                <c:pt idx="13469">
                  <c:v>4.98987E-4</c:v>
                </c:pt>
                <c:pt idx="13470">
                  <c:v>2.541246E-3</c:v>
                </c:pt>
                <c:pt idx="13471">
                  <c:v>1.7649339999999999E-3</c:v>
                </c:pt>
                <c:pt idx="13472">
                  <c:v>1.805238E-3</c:v>
                </c:pt>
                <c:pt idx="13473">
                  <c:v>-1.1029340000000001E-3</c:v>
                </c:pt>
                <c:pt idx="13474">
                  <c:v>2.4949949999999999E-3</c:v>
                </c:pt>
                <c:pt idx="13475" formatCode="0.00E+00">
                  <c:v>-4.1159800000000004E-6</c:v>
                </c:pt>
                <c:pt idx="13476" formatCode="0.00E+00">
                  <c:v>-6.9473400000000005E-5</c:v>
                </c:pt>
                <c:pt idx="13477" formatCode="0.00E+00">
                  <c:v>2.8796999999999999E-5</c:v>
                </c:pt>
                <c:pt idx="13478">
                  <c:v>-1.670546E-3</c:v>
                </c:pt>
                <c:pt idx="13479">
                  <c:v>1.567592E-3</c:v>
                </c:pt>
                <c:pt idx="13480">
                  <c:v>-1.318977E-3</c:v>
                </c:pt>
                <c:pt idx="13481">
                  <c:v>5.0662000000000005E-4</c:v>
                </c:pt>
                <c:pt idx="13482">
                  <c:v>-7.8996700000000003E-4</c:v>
                </c:pt>
                <c:pt idx="13483">
                  <c:v>-2.4243490000000001E-3</c:v>
                </c:pt>
                <c:pt idx="13484">
                  <c:v>1.7034579999999999E-3</c:v>
                </c:pt>
                <c:pt idx="13485">
                  <c:v>-1.175153E-3</c:v>
                </c:pt>
                <c:pt idx="13486">
                  <c:v>-2.4638399999999999E-4</c:v>
                </c:pt>
                <c:pt idx="13487">
                  <c:v>7.0995699999999999E-4</c:v>
                </c:pt>
                <c:pt idx="13488">
                  <c:v>2.3767279999999998E-3</c:v>
                </c:pt>
                <c:pt idx="13489">
                  <c:v>1.703481E-3</c:v>
                </c:pt>
                <c:pt idx="13490">
                  <c:v>7.3127900000000004E-4</c:v>
                </c:pt>
                <c:pt idx="13491">
                  <c:v>-3.1241400000000001E-4</c:v>
                </c:pt>
                <c:pt idx="13492">
                  <c:v>-4.51395E-4</c:v>
                </c:pt>
                <c:pt idx="13493" formatCode="0.00E+00">
                  <c:v>-5.0589900000000002E-5</c:v>
                </c:pt>
                <c:pt idx="13494">
                  <c:v>-2.4716730000000002E-3</c:v>
                </c:pt>
                <c:pt idx="13495">
                  <c:v>1.62726E-4</c:v>
                </c:pt>
                <c:pt idx="13496">
                  <c:v>2.556287E-3</c:v>
                </c:pt>
                <c:pt idx="13497">
                  <c:v>4.0258900000000002E-4</c:v>
                </c:pt>
                <c:pt idx="13498">
                  <c:v>1.253068E-3</c:v>
                </c:pt>
                <c:pt idx="13499">
                  <c:v>1.3081950000000001E-3</c:v>
                </c:pt>
                <c:pt idx="13500" formatCode="0.00E+00">
                  <c:v>1.18539E-5</c:v>
                </c:pt>
                <c:pt idx="13501">
                  <c:v>-8.5021100000000002E-4</c:v>
                </c:pt>
                <c:pt idx="13502">
                  <c:v>-1.2218909999999999E-3</c:v>
                </c:pt>
                <c:pt idx="13503">
                  <c:v>1.2407340000000001E-3</c:v>
                </c:pt>
                <c:pt idx="13504">
                  <c:v>-9.6159700000000002E-4</c:v>
                </c:pt>
                <c:pt idx="13505" formatCode="0.00E+00">
                  <c:v>9.0351800000000005E-5</c:v>
                </c:pt>
                <c:pt idx="13506">
                  <c:v>4.0470600000000001E-4</c:v>
                </c:pt>
                <c:pt idx="13507">
                  <c:v>9.0138600000000001E-4</c:v>
                </c:pt>
                <c:pt idx="13508">
                  <c:v>-2.4223719999999999E-3</c:v>
                </c:pt>
                <c:pt idx="13509">
                  <c:v>5.0896899999999996E-4</c:v>
                </c:pt>
                <c:pt idx="13510">
                  <c:v>-2.4667510000000001E-3</c:v>
                </c:pt>
                <c:pt idx="13511">
                  <c:v>7.8709899999999998E-4</c:v>
                </c:pt>
                <c:pt idx="13512">
                  <c:v>1.1423430000000001E-3</c:v>
                </c:pt>
                <c:pt idx="13513">
                  <c:v>-3.0295499999999999E-4</c:v>
                </c:pt>
                <c:pt idx="13514">
                  <c:v>-2.3802E-4</c:v>
                </c:pt>
                <c:pt idx="13515">
                  <c:v>-2.198373E-3</c:v>
                </c:pt>
                <c:pt idx="13516">
                  <c:v>7.23729E-4</c:v>
                </c:pt>
                <c:pt idx="13517">
                  <c:v>3.1440100000000001E-4</c:v>
                </c:pt>
                <c:pt idx="13518">
                  <c:v>1.690811E-3</c:v>
                </c:pt>
                <c:pt idx="13519">
                  <c:v>1.1110409999999999E-3</c:v>
                </c:pt>
                <c:pt idx="13520">
                  <c:v>-4.4623500000000001E-4</c:v>
                </c:pt>
                <c:pt idx="13521">
                  <c:v>-8.2733399999999999E-4</c:v>
                </c:pt>
                <c:pt idx="13522">
                  <c:v>-3.7900899999999998E-4</c:v>
                </c:pt>
                <c:pt idx="13523">
                  <c:v>-1.3220339999999999E-3</c:v>
                </c:pt>
                <c:pt idx="13524">
                  <c:v>-2.4233079999999999E-3</c:v>
                </c:pt>
                <c:pt idx="13525">
                  <c:v>2.039E-4</c:v>
                </c:pt>
                <c:pt idx="13526">
                  <c:v>1.2012080000000001E-3</c:v>
                </c:pt>
                <c:pt idx="13527">
                  <c:v>5.7190300000000002E-4</c:v>
                </c:pt>
                <c:pt idx="13528">
                  <c:v>4.9495300000000002E-4</c:v>
                </c:pt>
                <c:pt idx="13529" formatCode="0.00E+00">
                  <c:v>-5.8718000000000003E-5</c:v>
                </c:pt>
                <c:pt idx="13530">
                  <c:v>6.92226E-4</c:v>
                </c:pt>
                <c:pt idx="13531">
                  <c:v>-1.244691E-3</c:v>
                </c:pt>
                <c:pt idx="13532" formatCode="0.00E+00">
                  <c:v>-6.0928499999999998E-5</c:v>
                </c:pt>
                <c:pt idx="13533">
                  <c:v>-1.073196E-3</c:v>
                </c:pt>
                <c:pt idx="13534">
                  <c:v>4.7898500000000002E-4</c:v>
                </c:pt>
                <c:pt idx="13535">
                  <c:v>1.63134E-4</c:v>
                </c:pt>
                <c:pt idx="13536">
                  <c:v>-1.0055579999999999E-3</c:v>
                </c:pt>
                <c:pt idx="13537">
                  <c:v>-4.0208600000000001E-4</c:v>
                </c:pt>
                <c:pt idx="13538">
                  <c:v>1.089057E-3</c:v>
                </c:pt>
                <c:pt idx="13539">
                  <c:v>1.3162250000000001E-3</c:v>
                </c:pt>
                <c:pt idx="13540">
                  <c:v>3.1362799999999999E-4</c:v>
                </c:pt>
                <c:pt idx="13541">
                  <c:v>2.01885E-3</c:v>
                </c:pt>
                <c:pt idx="13542">
                  <c:v>-9.9165100000000008E-4</c:v>
                </c:pt>
                <c:pt idx="13543">
                  <c:v>4.1636199999999998E-4</c:v>
                </c:pt>
                <c:pt idx="13544">
                  <c:v>-1.0148690000000001E-3</c:v>
                </c:pt>
                <c:pt idx="13545">
                  <c:v>3.4467500000000002E-4</c:v>
                </c:pt>
                <c:pt idx="13546" formatCode="0.00E+00">
                  <c:v>-7.73855E-5</c:v>
                </c:pt>
                <c:pt idx="13547">
                  <c:v>4.3687100000000003E-4</c:v>
                </c:pt>
                <c:pt idx="13548">
                  <c:v>-8.2161500000000004E-4</c:v>
                </c:pt>
                <c:pt idx="13549">
                  <c:v>8.7188900000000004E-4</c:v>
                </c:pt>
                <c:pt idx="13550">
                  <c:v>-2.5302990000000002E-3</c:v>
                </c:pt>
                <c:pt idx="13551" formatCode="0.00E+00">
                  <c:v>-8.6316400000000006E-5</c:v>
                </c:pt>
                <c:pt idx="13552">
                  <c:v>7.9545600000000005E-4</c:v>
                </c:pt>
                <c:pt idx="13553">
                  <c:v>-3.2173999999999999E-4</c:v>
                </c:pt>
                <c:pt idx="13554">
                  <c:v>-4.9110500000000004E-4</c:v>
                </c:pt>
                <c:pt idx="13555" formatCode="0.00E+00">
                  <c:v>2.52821E-5</c:v>
                </c:pt>
                <c:pt idx="13556">
                  <c:v>-1.3206700000000001E-4</c:v>
                </c:pt>
                <c:pt idx="13557">
                  <c:v>5.4916999999999998E-4</c:v>
                </c:pt>
                <c:pt idx="13558">
                  <c:v>-2.8172599999999999E-4</c:v>
                </c:pt>
                <c:pt idx="13559">
                  <c:v>-2.0340850000000001E-3</c:v>
                </c:pt>
                <c:pt idx="13560">
                  <c:v>1.5959899999999999E-4</c:v>
                </c:pt>
                <c:pt idx="13561">
                  <c:v>-1.5647969999999999E-3</c:v>
                </c:pt>
                <c:pt idx="13562">
                  <c:v>-4.4803699999999998E-4</c:v>
                </c:pt>
                <c:pt idx="13563">
                  <c:v>-4.8478900000000001E-4</c:v>
                </c:pt>
                <c:pt idx="13564">
                  <c:v>-2.4073359999999999E-3</c:v>
                </c:pt>
                <c:pt idx="13565">
                  <c:v>1.8525099999999999E-4</c:v>
                </c:pt>
                <c:pt idx="13566">
                  <c:v>-1.2889170000000001E-3</c:v>
                </c:pt>
                <c:pt idx="13567">
                  <c:v>1.0860900000000001E-3</c:v>
                </c:pt>
                <c:pt idx="13568">
                  <c:v>5.6231200000000003E-4</c:v>
                </c:pt>
                <c:pt idx="13569">
                  <c:v>4.55785E-4</c:v>
                </c:pt>
                <c:pt idx="13570">
                  <c:v>-7.5533800000000004E-4</c:v>
                </c:pt>
                <c:pt idx="13571">
                  <c:v>-1.449091E-3</c:v>
                </c:pt>
                <c:pt idx="13572">
                  <c:v>-1.334048E-3</c:v>
                </c:pt>
                <c:pt idx="13573">
                  <c:v>8.3616199999999999E-4</c:v>
                </c:pt>
                <c:pt idx="13574">
                  <c:v>1.6918599999999999E-3</c:v>
                </c:pt>
                <c:pt idx="13575">
                  <c:v>-3.0417999999999998E-4</c:v>
                </c:pt>
                <c:pt idx="13576">
                  <c:v>-2.1957699999999999E-4</c:v>
                </c:pt>
                <c:pt idx="13577">
                  <c:v>-1.262205E-3</c:v>
                </c:pt>
                <c:pt idx="13578">
                  <c:v>-1.345586E-3</c:v>
                </c:pt>
                <c:pt idx="13579">
                  <c:v>5.5484600000000001E-4</c:v>
                </c:pt>
                <c:pt idx="13580">
                  <c:v>-9.2850599999999995E-4</c:v>
                </c:pt>
                <c:pt idx="13581">
                  <c:v>8.76851E-4</c:v>
                </c:pt>
                <c:pt idx="13582">
                  <c:v>-3.85604E-4</c:v>
                </c:pt>
                <c:pt idx="13583">
                  <c:v>9.9657700000000001E-4</c:v>
                </c:pt>
                <c:pt idx="13584">
                  <c:v>-7.3913199999999998E-4</c:v>
                </c:pt>
                <c:pt idx="13585">
                  <c:v>2.6201800000000002E-3</c:v>
                </c:pt>
                <c:pt idx="13586">
                  <c:v>1.0419889999999999E-3</c:v>
                </c:pt>
                <c:pt idx="13587" formatCode="0.00E+00">
                  <c:v>2.8390399999999998E-5</c:v>
                </c:pt>
                <c:pt idx="13588" formatCode="0.00E+00">
                  <c:v>-1.12737E-6</c:v>
                </c:pt>
                <c:pt idx="13589">
                  <c:v>-1.2080719999999999E-3</c:v>
                </c:pt>
                <c:pt idx="13590">
                  <c:v>9.5894100000000005E-4</c:v>
                </c:pt>
                <c:pt idx="13591">
                  <c:v>4.3855899999999999E-4</c:v>
                </c:pt>
                <c:pt idx="13592">
                  <c:v>-9.1978299999999997E-4</c:v>
                </c:pt>
                <c:pt idx="13593" formatCode="0.00E+00">
                  <c:v>-1.77696E-5</c:v>
                </c:pt>
                <c:pt idx="13594">
                  <c:v>-9.0753299999999997E-4</c:v>
                </c:pt>
                <c:pt idx="13595">
                  <c:v>-4.26833E-4</c:v>
                </c:pt>
                <c:pt idx="13596">
                  <c:v>1.2652780000000001E-3</c:v>
                </c:pt>
                <c:pt idx="13597">
                  <c:v>5.0574400000000003E-4</c:v>
                </c:pt>
                <c:pt idx="13598">
                  <c:v>-6.0418199999999998E-4</c:v>
                </c:pt>
                <c:pt idx="13599">
                  <c:v>1.3985149999999999E-3</c:v>
                </c:pt>
                <c:pt idx="13600">
                  <c:v>2.2795810000000001E-3</c:v>
                </c:pt>
                <c:pt idx="13601">
                  <c:v>-1.303968E-3</c:v>
                </c:pt>
                <c:pt idx="13602">
                  <c:v>-1.91428E-4</c:v>
                </c:pt>
                <c:pt idx="13603">
                  <c:v>-1.070271E-3</c:v>
                </c:pt>
                <c:pt idx="13604">
                  <c:v>-2.3474300000000001E-4</c:v>
                </c:pt>
                <c:pt idx="13605">
                  <c:v>9.8924600000000005E-4</c:v>
                </c:pt>
                <c:pt idx="13606">
                  <c:v>-3.37368E-4</c:v>
                </c:pt>
                <c:pt idx="13607">
                  <c:v>-1.07005E-4</c:v>
                </c:pt>
                <c:pt idx="13608">
                  <c:v>8.4802599999999999E-4</c:v>
                </c:pt>
                <c:pt idx="13609">
                  <c:v>-4.00997E-4</c:v>
                </c:pt>
                <c:pt idx="13610">
                  <c:v>9.8058200000000002E-4</c:v>
                </c:pt>
                <c:pt idx="13611">
                  <c:v>-4.8016200000000002E-4</c:v>
                </c:pt>
                <c:pt idx="13612">
                  <c:v>1.028702E-3</c:v>
                </c:pt>
                <c:pt idx="13613">
                  <c:v>-8.9303500000000003E-4</c:v>
                </c:pt>
                <c:pt idx="13614">
                  <c:v>-1.4348060000000001E-3</c:v>
                </c:pt>
                <c:pt idx="13615">
                  <c:v>7.5724199999999998E-4</c:v>
                </c:pt>
                <c:pt idx="13616">
                  <c:v>3.2608499999999999E-4</c:v>
                </c:pt>
                <c:pt idx="13617">
                  <c:v>-4.44633E-4</c:v>
                </c:pt>
                <c:pt idx="13618">
                  <c:v>1.498917E-3</c:v>
                </c:pt>
                <c:pt idx="13619">
                  <c:v>7.7853199999999997E-4</c:v>
                </c:pt>
                <c:pt idx="13620" formatCode="0.00E+00">
                  <c:v>-8.1880500000000003E-5</c:v>
                </c:pt>
                <c:pt idx="13621">
                  <c:v>-1.322913E-3</c:v>
                </c:pt>
                <c:pt idx="13622">
                  <c:v>3.2054649999999998E-3</c:v>
                </c:pt>
                <c:pt idx="13623">
                  <c:v>-2.4742589999999999E-3</c:v>
                </c:pt>
                <c:pt idx="13624">
                  <c:v>7.1530900000000002E-4</c:v>
                </c:pt>
                <c:pt idx="13625">
                  <c:v>-1.132126E-3</c:v>
                </c:pt>
                <c:pt idx="13626">
                  <c:v>1.7677099999999999E-4</c:v>
                </c:pt>
                <c:pt idx="13627">
                  <c:v>1.361878E-3</c:v>
                </c:pt>
                <c:pt idx="13628">
                  <c:v>1.7068210000000001E-3</c:v>
                </c:pt>
                <c:pt idx="13629">
                  <c:v>-5.6325699999999995E-4</c:v>
                </c:pt>
                <c:pt idx="13630">
                  <c:v>3.566605E-3</c:v>
                </c:pt>
                <c:pt idx="13631">
                  <c:v>-4.8912399999999996E-4</c:v>
                </c:pt>
                <c:pt idx="13632">
                  <c:v>5.4120000000000004E-4</c:v>
                </c:pt>
                <c:pt idx="13633">
                  <c:v>-2.1224939999999999E-3</c:v>
                </c:pt>
                <c:pt idx="13634">
                  <c:v>-1.2657809999999999E-3</c:v>
                </c:pt>
                <c:pt idx="13635">
                  <c:v>1.713764E-3</c:v>
                </c:pt>
                <c:pt idx="13636">
                  <c:v>9.1534799999999996E-4</c:v>
                </c:pt>
                <c:pt idx="13637">
                  <c:v>-2.1201229999999998E-3</c:v>
                </c:pt>
                <c:pt idx="13638">
                  <c:v>1.253704E-3</c:v>
                </c:pt>
                <c:pt idx="13639">
                  <c:v>-1.3668459999999999E-3</c:v>
                </c:pt>
                <c:pt idx="13640">
                  <c:v>-1.173751E-3</c:v>
                </c:pt>
                <c:pt idx="13641">
                  <c:v>-2.189215E-3</c:v>
                </c:pt>
                <c:pt idx="13642">
                  <c:v>-8.9504500000000002E-4</c:v>
                </c:pt>
                <c:pt idx="13643">
                  <c:v>5.9579299999999995E-4</c:v>
                </c:pt>
                <c:pt idx="13644">
                  <c:v>1.2971269999999999E-3</c:v>
                </c:pt>
                <c:pt idx="13645">
                  <c:v>-3.7933299999999998E-4</c:v>
                </c:pt>
                <c:pt idx="13646">
                  <c:v>-3.5878889999999999E-3</c:v>
                </c:pt>
                <c:pt idx="13647">
                  <c:v>-9.5562200000000005E-4</c:v>
                </c:pt>
                <c:pt idx="13648">
                  <c:v>3.1389500000000002E-4</c:v>
                </c:pt>
                <c:pt idx="13649">
                  <c:v>-3.3165499999999998E-4</c:v>
                </c:pt>
                <c:pt idx="13650" formatCode="0.00E+00">
                  <c:v>-9.3011199999999995E-6</c:v>
                </c:pt>
                <c:pt idx="13651">
                  <c:v>5.5821799999999997E-4</c:v>
                </c:pt>
                <c:pt idx="13652">
                  <c:v>-1.937371E-3</c:v>
                </c:pt>
                <c:pt idx="13653">
                  <c:v>-1.5882299999999999E-3</c:v>
                </c:pt>
                <c:pt idx="13654">
                  <c:v>-2.4475899999999999E-3</c:v>
                </c:pt>
                <c:pt idx="13655">
                  <c:v>-2.24384E-4</c:v>
                </c:pt>
                <c:pt idx="13656">
                  <c:v>-2.1027009999999998E-3</c:v>
                </c:pt>
                <c:pt idx="13657">
                  <c:v>-8.5847199999999999E-4</c:v>
                </c:pt>
                <c:pt idx="13658">
                  <c:v>-6.3077200000000004E-4</c:v>
                </c:pt>
                <c:pt idx="13659">
                  <c:v>-1.7037599999999999E-3</c:v>
                </c:pt>
                <c:pt idx="13660">
                  <c:v>5.6258800000000004E-4</c:v>
                </c:pt>
                <c:pt idx="13661">
                  <c:v>-1.0337110000000001E-3</c:v>
                </c:pt>
                <c:pt idx="13662">
                  <c:v>-1.0678319999999999E-3</c:v>
                </c:pt>
                <c:pt idx="13663">
                  <c:v>-1.2347500000000001E-4</c:v>
                </c:pt>
                <c:pt idx="13664">
                  <c:v>8.4372600000000005E-4</c:v>
                </c:pt>
                <c:pt idx="13665">
                  <c:v>-2.2313699999999999E-4</c:v>
                </c:pt>
                <c:pt idx="13666">
                  <c:v>6.5144900000000002E-4</c:v>
                </c:pt>
                <c:pt idx="13667">
                  <c:v>1.19616E-4</c:v>
                </c:pt>
                <c:pt idx="13668">
                  <c:v>3.110462E-3</c:v>
                </c:pt>
                <c:pt idx="13669">
                  <c:v>-1.4462069999999999E-3</c:v>
                </c:pt>
                <c:pt idx="13670">
                  <c:v>7.5319000000000004E-4</c:v>
                </c:pt>
                <c:pt idx="13671">
                  <c:v>8.4453600000000001E-4</c:v>
                </c:pt>
                <c:pt idx="13672">
                  <c:v>3.46833E-4</c:v>
                </c:pt>
                <c:pt idx="13673">
                  <c:v>-1.177294E-3</c:v>
                </c:pt>
                <c:pt idx="13674">
                  <c:v>1.553355E-3</c:v>
                </c:pt>
                <c:pt idx="13675">
                  <c:v>7.8849499999999995E-4</c:v>
                </c:pt>
                <c:pt idx="13676">
                  <c:v>-1.345024E-3</c:v>
                </c:pt>
                <c:pt idx="13677">
                  <c:v>-1.9000270000000001E-3</c:v>
                </c:pt>
                <c:pt idx="13678">
                  <c:v>3.5478300000000001E-4</c:v>
                </c:pt>
                <c:pt idx="13679">
                  <c:v>-2.0662969999999999E-3</c:v>
                </c:pt>
                <c:pt idx="13680">
                  <c:v>2.6851869999999999E-3</c:v>
                </c:pt>
                <c:pt idx="13681">
                  <c:v>-1.705301E-3</c:v>
                </c:pt>
                <c:pt idx="13682">
                  <c:v>-3.3585800000000002E-4</c:v>
                </c:pt>
                <c:pt idx="13683" formatCode="0.00E+00">
                  <c:v>7.7731000000000005E-5</c:v>
                </c:pt>
                <c:pt idx="13684">
                  <c:v>2.4429120000000002E-3</c:v>
                </c:pt>
                <c:pt idx="13685">
                  <c:v>-6.3330600000000004E-4</c:v>
                </c:pt>
                <c:pt idx="13686">
                  <c:v>-1.02043E-4</c:v>
                </c:pt>
                <c:pt idx="13687">
                  <c:v>4.8172200000000002E-4</c:v>
                </c:pt>
                <c:pt idx="13688">
                  <c:v>3.2050849999999999E-3</c:v>
                </c:pt>
                <c:pt idx="13689">
                  <c:v>-1.1081700000000001E-4</c:v>
                </c:pt>
                <c:pt idx="13690">
                  <c:v>-7.3356699999999996E-4</c:v>
                </c:pt>
                <c:pt idx="13691">
                  <c:v>4.9494899999999995E-4</c:v>
                </c:pt>
                <c:pt idx="13692">
                  <c:v>1.3429690000000001E-3</c:v>
                </c:pt>
                <c:pt idx="13693">
                  <c:v>-1.079443E-3</c:v>
                </c:pt>
                <c:pt idx="13694">
                  <c:v>-1.199068E-3</c:v>
                </c:pt>
                <c:pt idx="13695" formatCode="0.00E+00">
                  <c:v>2.3589000000000001E-5</c:v>
                </c:pt>
                <c:pt idx="13696">
                  <c:v>2.76042E-4</c:v>
                </c:pt>
                <c:pt idx="13697" formatCode="0.00E+00">
                  <c:v>2.5704500000000001E-5</c:v>
                </c:pt>
                <c:pt idx="13698">
                  <c:v>-1.547798E-3</c:v>
                </c:pt>
                <c:pt idx="13699">
                  <c:v>2.6642580000000001E-3</c:v>
                </c:pt>
                <c:pt idx="13700">
                  <c:v>-7.2963300000000004E-4</c:v>
                </c:pt>
                <c:pt idx="13701">
                  <c:v>3.635021E-3</c:v>
                </c:pt>
                <c:pt idx="13702">
                  <c:v>1.042425E-3</c:v>
                </c:pt>
                <c:pt idx="13703">
                  <c:v>9.2098500000000003E-4</c:v>
                </c:pt>
                <c:pt idx="13704">
                  <c:v>-8.1266900000000002E-4</c:v>
                </c:pt>
                <c:pt idx="13705" formatCode="0.00E+00">
                  <c:v>6.5375600000000005E-5</c:v>
                </c:pt>
                <c:pt idx="13706">
                  <c:v>6.5625500000000001E-4</c:v>
                </c:pt>
                <c:pt idx="13707">
                  <c:v>-4.5694600000000001E-4</c:v>
                </c:pt>
                <c:pt idx="13708">
                  <c:v>2.1352659999999998E-3</c:v>
                </c:pt>
                <c:pt idx="13709">
                  <c:v>5.4589099999999995E-4</c:v>
                </c:pt>
                <c:pt idx="13710">
                  <c:v>6.6136400000000001E-4</c:v>
                </c:pt>
                <c:pt idx="13711">
                  <c:v>-1.5338800000000001E-3</c:v>
                </c:pt>
                <c:pt idx="13712">
                  <c:v>3.2376900000000001E-4</c:v>
                </c:pt>
                <c:pt idx="13713">
                  <c:v>4.35888E-4</c:v>
                </c:pt>
                <c:pt idx="13714">
                  <c:v>-1.2371249999999999E-3</c:v>
                </c:pt>
                <c:pt idx="13715">
                  <c:v>-1.256566E-3</c:v>
                </c:pt>
                <c:pt idx="13716">
                  <c:v>1.4551290000000001E-3</c:v>
                </c:pt>
                <c:pt idx="13717">
                  <c:v>2.6679329999999999E-3</c:v>
                </c:pt>
                <c:pt idx="13718">
                  <c:v>-1.7550000000000001E-4</c:v>
                </c:pt>
                <c:pt idx="13719">
                  <c:v>-1.6623429999999999E-3</c:v>
                </c:pt>
                <c:pt idx="13720">
                  <c:v>-5.02086E-4</c:v>
                </c:pt>
                <c:pt idx="13721">
                  <c:v>-1.9572370000000001E-3</c:v>
                </c:pt>
                <c:pt idx="13722">
                  <c:v>-8.4980400000000001E-4</c:v>
                </c:pt>
                <c:pt idx="13723">
                  <c:v>-1.7928289999999999E-3</c:v>
                </c:pt>
                <c:pt idx="13724">
                  <c:v>2.829186E-3</c:v>
                </c:pt>
                <c:pt idx="13725" formatCode="0.00E+00">
                  <c:v>-9.8693699999999993E-5</c:v>
                </c:pt>
                <c:pt idx="13726">
                  <c:v>-1.94809E-4</c:v>
                </c:pt>
                <c:pt idx="13727">
                  <c:v>2.6139000000000002E-4</c:v>
                </c:pt>
                <c:pt idx="13728">
                  <c:v>1.7632699999999999E-3</c:v>
                </c:pt>
                <c:pt idx="13729">
                  <c:v>-8.5355200000000004E-4</c:v>
                </c:pt>
                <c:pt idx="13730">
                  <c:v>-1.4754849999999999E-3</c:v>
                </c:pt>
                <c:pt idx="13731">
                  <c:v>-1.144188E-3</c:v>
                </c:pt>
                <c:pt idx="13732">
                  <c:v>8.4545400000000004E-4</c:v>
                </c:pt>
                <c:pt idx="13733">
                  <c:v>-2.5176799999999998E-4</c:v>
                </c:pt>
                <c:pt idx="13734">
                  <c:v>1.2207279999999999E-3</c:v>
                </c:pt>
                <c:pt idx="13735">
                  <c:v>-2.252567E-3</c:v>
                </c:pt>
                <c:pt idx="13736">
                  <c:v>-1.581126E-3</c:v>
                </c:pt>
                <c:pt idx="13737">
                  <c:v>-1.41688E-4</c:v>
                </c:pt>
                <c:pt idx="13738">
                  <c:v>4.41173E-4</c:v>
                </c:pt>
                <c:pt idx="13739">
                  <c:v>-4.9226499999999998E-4</c:v>
                </c:pt>
                <c:pt idx="13740">
                  <c:v>-4.7304600000000002E-4</c:v>
                </c:pt>
                <c:pt idx="13741">
                  <c:v>1.5339119999999999E-3</c:v>
                </c:pt>
                <c:pt idx="13742">
                  <c:v>-2.3063760000000002E-3</c:v>
                </c:pt>
                <c:pt idx="13743">
                  <c:v>-9.91839E-4</c:v>
                </c:pt>
                <c:pt idx="13744">
                  <c:v>-2.0311230000000001E-3</c:v>
                </c:pt>
                <c:pt idx="13745">
                  <c:v>-2.3055999999999999E-4</c:v>
                </c:pt>
                <c:pt idx="13746">
                  <c:v>-3.36032E-4</c:v>
                </c:pt>
                <c:pt idx="13747">
                  <c:v>9.9927700000000002E-4</c:v>
                </c:pt>
                <c:pt idx="13748">
                  <c:v>3.3234029999999999E-3</c:v>
                </c:pt>
                <c:pt idx="13749">
                  <c:v>2.0297699999999999E-4</c:v>
                </c:pt>
                <c:pt idx="13750">
                  <c:v>8.0660200000000001E-4</c:v>
                </c:pt>
                <c:pt idx="13751">
                  <c:v>-3.7637400000000001E-4</c:v>
                </c:pt>
                <c:pt idx="13752">
                  <c:v>-1.6404599999999999E-4</c:v>
                </c:pt>
                <c:pt idx="13753">
                  <c:v>1.4647429999999999E-3</c:v>
                </c:pt>
                <c:pt idx="13754">
                  <c:v>-2.6414599999999999E-4</c:v>
                </c:pt>
                <c:pt idx="13755" formatCode="0.00E+00">
                  <c:v>9.5647299999999995E-5</c:v>
                </c:pt>
                <c:pt idx="13756" formatCode="0.00E+00">
                  <c:v>7.1975400000000002E-5</c:v>
                </c:pt>
                <c:pt idx="13757">
                  <c:v>-1.1373659999999999E-3</c:v>
                </c:pt>
                <c:pt idx="13758">
                  <c:v>-1.0287040000000001E-3</c:v>
                </c:pt>
                <c:pt idx="13759">
                  <c:v>5.1353200000000003E-4</c:v>
                </c:pt>
                <c:pt idx="13760">
                  <c:v>4.9421399999999998E-4</c:v>
                </c:pt>
                <c:pt idx="13761">
                  <c:v>4.8482159999999998E-3</c:v>
                </c:pt>
                <c:pt idx="13762">
                  <c:v>2.7457549999999999E-3</c:v>
                </c:pt>
                <c:pt idx="13763">
                  <c:v>-2.4737099999999997E-4</c:v>
                </c:pt>
                <c:pt idx="13764">
                  <c:v>-8.0587900000000001E-4</c:v>
                </c:pt>
                <c:pt idx="13765">
                  <c:v>7.6325600000000003E-4</c:v>
                </c:pt>
                <c:pt idx="13766">
                  <c:v>-1.4277090000000001E-3</c:v>
                </c:pt>
                <c:pt idx="13767">
                  <c:v>-3.4886299999999998E-4</c:v>
                </c:pt>
                <c:pt idx="13768">
                  <c:v>1.7958049999999999E-3</c:v>
                </c:pt>
                <c:pt idx="13769">
                  <c:v>-1.3302139999999999E-3</c:v>
                </c:pt>
                <c:pt idx="13770">
                  <c:v>8.63988E-4</c:v>
                </c:pt>
                <c:pt idx="13771">
                  <c:v>-8.8703999999999996E-4</c:v>
                </c:pt>
                <c:pt idx="13772">
                  <c:v>-6.6482300000000004E-4</c:v>
                </c:pt>
                <c:pt idx="13773">
                  <c:v>-1.1479210000000001E-3</c:v>
                </c:pt>
                <c:pt idx="13774">
                  <c:v>-1.2572900000000001E-3</c:v>
                </c:pt>
                <c:pt idx="13775" formatCode="0.00E+00">
                  <c:v>-2.1849799999999999E-5</c:v>
                </c:pt>
                <c:pt idx="13776">
                  <c:v>-2.8383E-4</c:v>
                </c:pt>
                <c:pt idx="13777">
                  <c:v>5.0686299999999998E-4</c:v>
                </c:pt>
                <c:pt idx="13778">
                  <c:v>2.68943E-4</c:v>
                </c:pt>
                <c:pt idx="13779">
                  <c:v>2.9051400000000002E-4</c:v>
                </c:pt>
                <c:pt idx="13780">
                  <c:v>1.0142669999999999E-3</c:v>
                </c:pt>
                <c:pt idx="13781">
                  <c:v>1.5817870000000001E-3</c:v>
                </c:pt>
                <c:pt idx="13782">
                  <c:v>-1.2687060000000001E-3</c:v>
                </c:pt>
                <c:pt idx="13783">
                  <c:v>8.7886699999999997E-4</c:v>
                </c:pt>
                <c:pt idx="13784">
                  <c:v>1.8669680000000001E-3</c:v>
                </c:pt>
                <c:pt idx="13785">
                  <c:v>-5.5570900000000004E-4</c:v>
                </c:pt>
                <c:pt idx="13786">
                  <c:v>2.283673E-3</c:v>
                </c:pt>
                <c:pt idx="13787">
                  <c:v>1.3065590000000001E-3</c:v>
                </c:pt>
                <c:pt idx="13788">
                  <c:v>-1.77088E-4</c:v>
                </c:pt>
                <c:pt idx="13789">
                  <c:v>3.7312100000000002E-4</c:v>
                </c:pt>
                <c:pt idx="13790">
                  <c:v>-1.0222219999999999E-3</c:v>
                </c:pt>
                <c:pt idx="13791">
                  <c:v>1.7759609999999999E-3</c:v>
                </c:pt>
                <c:pt idx="13792">
                  <c:v>3.01816E-4</c:v>
                </c:pt>
                <c:pt idx="13793">
                  <c:v>-1.2100609999999999E-3</c:v>
                </c:pt>
                <c:pt idx="13794">
                  <c:v>-3.6233400000000002E-4</c:v>
                </c:pt>
                <c:pt idx="13795">
                  <c:v>2.0377070000000001E-3</c:v>
                </c:pt>
                <c:pt idx="13796">
                  <c:v>-1.2878550000000001E-3</c:v>
                </c:pt>
                <c:pt idx="13797">
                  <c:v>-2.265768E-3</c:v>
                </c:pt>
                <c:pt idx="13798">
                  <c:v>3.9781700000000002E-4</c:v>
                </c:pt>
                <c:pt idx="13799">
                  <c:v>-1.122315E-3</c:v>
                </c:pt>
                <c:pt idx="13800">
                  <c:v>1.3707770000000001E-3</c:v>
                </c:pt>
                <c:pt idx="13801">
                  <c:v>1.1537299999999999E-3</c:v>
                </c:pt>
                <c:pt idx="13802">
                  <c:v>2.3404440000000001E-3</c:v>
                </c:pt>
                <c:pt idx="13803">
                  <c:v>-1.995981E-3</c:v>
                </c:pt>
                <c:pt idx="13804">
                  <c:v>-4.1944299999999998E-4</c:v>
                </c:pt>
                <c:pt idx="13805">
                  <c:v>-1.131305E-3</c:v>
                </c:pt>
                <c:pt idx="13806">
                  <c:v>-1.2839049999999999E-3</c:v>
                </c:pt>
                <c:pt idx="13807" formatCode="0.00E+00">
                  <c:v>-1.8104399999999999E-5</c:v>
                </c:pt>
                <c:pt idx="13808">
                  <c:v>-1.876724E-3</c:v>
                </c:pt>
                <c:pt idx="13809">
                  <c:v>8.9935500000000001E-4</c:v>
                </c:pt>
                <c:pt idx="13810">
                  <c:v>-1.204152E-3</c:v>
                </c:pt>
                <c:pt idx="13811">
                  <c:v>2.0679100000000001E-4</c:v>
                </c:pt>
                <c:pt idx="13812">
                  <c:v>1.7615420000000001E-3</c:v>
                </c:pt>
                <c:pt idx="13813">
                  <c:v>-3.1634419999999998E-3</c:v>
                </c:pt>
                <c:pt idx="13814">
                  <c:v>6.7070499999999996E-4</c:v>
                </c:pt>
                <c:pt idx="13815">
                  <c:v>-1.0081510000000001E-3</c:v>
                </c:pt>
                <c:pt idx="13816">
                  <c:v>1.3505450000000001E-3</c:v>
                </c:pt>
                <c:pt idx="13817">
                  <c:v>-3.2271999999999997E-4</c:v>
                </c:pt>
                <c:pt idx="13818">
                  <c:v>6.2053300000000004E-4</c:v>
                </c:pt>
                <c:pt idx="13819">
                  <c:v>4.1786699999999999E-4</c:v>
                </c:pt>
                <c:pt idx="13820">
                  <c:v>2.7164229999999999E-3</c:v>
                </c:pt>
                <c:pt idx="13821">
                  <c:v>-7.3396799999999999E-4</c:v>
                </c:pt>
                <c:pt idx="13822">
                  <c:v>4.9598999999999997E-4</c:v>
                </c:pt>
                <c:pt idx="13823">
                  <c:v>-1.990604E-3</c:v>
                </c:pt>
                <c:pt idx="13824">
                  <c:v>-1.015625E-3</c:v>
                </c:pt>
                <c:pt idx="13825">
                  <c:v>5.6016699999999998E-4</c:v>
                </c:pt>
                <c:pt idx="13826">
                  <c:v>1.2824640000000001E-3</c:v>
                </c:pt>
                <c:pt idx="13827">
                  <c:v>-2.452353E-3</c:v>
                </c:pt>
                <c:pt idx="13828">
                  <c:v>-8.3635199999999995E-4</c:v>
                </c:pt>
                <c:pt idx="13829">
                  <c:v>3.2958E-4</c:v>
                </c:pt>
                <c:pt idx="13830">
                  <c:v>1.332209E-3</c:v>
                </c:pt>
                <c:pt idx="13831">
                  <c:v>-2.6888299999999998E-4</c:v>
                </c:pt>
                <c:pt idx="13832" formatCode="0.00E+00">
                  <c:v>-6.0210000000000001E-5</c:v>
                </c:pt>
                <c:pt idx="13833">
                  <c:v>-1.333734E-3</c:v>
                </c:pt>
                <c:pt idx="13834">
                  <c:v>1.010365E-3</c:v>
                </c:pt>
                <c:pt idx="13835">
                  <c:v>2.2071899999999999E-3</c:v>
                </c:pt>
                <c:pt idx="13836">
                  <c:v>7.1569299999999999E-4</c:v>
                </c:pt>
                <c:pt idx="13837">
                  <c:v>-1.7677050000000001E-3</c:v>
                </c:pt>
                <c:pt idx="13838" formatCode="0.00E+00">
                  <c:v>-7.0199799999999998E-5</c:v>
                </c:pt>
                <c:pt idx="13839" formatCode="0.00E+00">
                  <c:v>3.2598200000000002E-5</c:v>
                </c:pt>
                <c:pt idx="13840">
                  <c:v>-1.792437E-3</c:v>
                </c:pt>
                <c:pt idx="13841">
                  <c:v>-4.7310800000000002E-4</c:v>
                </c:pt>
                <c:pt idx="13842">
                  <c:v>1.010171E-3</c:v>
                </c:pt>
                <c:pt idx="13843">
                  <c:v>-5.1102600000000004E-4</c:v>
                </c:pt>
                <c:pt idx="13844">
                  <c:v>-1.3558310000000001E-3</c:v>
                </c:pt>
                <c:pt idx="13845">
                  <c:v>-8.8924499999999999E-4</c:v>
                </c:pt>
                <c:pt idx="13846">
                  <c:v>1.56358E-3</c:v>
                </c:pt>
                <c:pt idx="13847">
                  <c:v>1.3854150000000001E-3</c:v>
                </c:pt>
                <c:pt idx="13848">
                  <c:v>3.84447E-4</c:v>
                </c:pt>
                <c:pt idx="13849">
                  <c:v>-1.1567249999999999E-3</c:v>
                </c:pt>
                <c:pt idx="13850">
                  <c:v>9.0782600000000003E-4</c:v>
                </c:pt>
                <c:pt idx="13851">
                  <c:v>-7.6437300000000005E-4</c:v>
                </c:pt>
                <c:pt idx="13852">
                  <c:v>-1.233921E-3</c:v>
                </c:pt>
                <c:pt idx="13853">
                  <c:v>-2.4014510000000002E-3</c:v>
                </c:pt>
                <c:pt idx="13854">
                  <c:v>1.839963E-3</c:v>
                </c:pt>
                <c:pt idx="13855">
                  <c:v>2.65782E-3</c:v>
                </c:pt>
                <c:pt idx="13856" formatCode="0.00E+00">
                  <c:v>6.5757400000000002E-5</c:v>
                </c:pt>
                <c:pt idx="13857">
                  <c:v>4.3247499999999998E-4</c:v>
                </c:pt>
                <c:pt idx="13858">
                  <c:v>3.30076E-4</c:v>
                </c:pt>
                <c:pt idx="13859">
                  <c:v>6.3048100000000001E-4</c:v>
                </c:pt>
                <c:pt idx="13860">
                  <c:v>-1.252256E-3</c:v>
                </c:pt>
                <c:pt idx="13861">
                  <c:v>1.104641E-3</c:v>
                </c:pt>
                <c:pt idx="13862">
                  <c:v>9.4346299999999996E-4</c:v>
                </c:pt>
                <c:pt idx="13863" formatCode="0.00E+00">
                  <c:v>-4.8031999999999997E-5</c:v>
                </c:pt>
                <c:pt idx="13864">
                  <c:v>3.5658100000000002E-4</c:v>
                </c:pt>
                <c:pt idx="13865">
                  <c:v>5.8055300000000004E-4</c:v>
                </c:pt>
                <c:pt idx="13866">
                  <c:v>-1.111655E-3</c:v>
                </c:pt>
                <c:pt idx="13867">
                  <c:v>7.0941400000000001E-4</c:v>
                </c:pt>
                <c:pt idx="13868">
                  <c:v>-1.242312E-3</c:v>
                </c:pt>
                <c:pt idx="13869">
                  <c:v>1.429105E-3</c:v>
                </c:pt>
                <c:pt idx="13870">
                  <c:v>1.7249419999999999E-3</c:v>
                </c:pt>
                <c:pt idx="13871">
                  <c:v>1.6668849999999999E-3</c:v>
                </c:pt>
                <c:pt idx="13872">
                  <c:v>8.7417500000000004E-4</c:v>
                </c:pt>
                <c:pt idx="13873">
                  <c:v>3.4579739999999999E-3</c:v>
                </c:pt>
                <c:pt idx="13874">
                  <c:v>-1.0902780000000001E-3</c:v>
                </c:pt>
                <c:pt idx="13875">
                  <c:v>1.2972459999999999E-3</c:v>
                </c:pt>
                <c:pt idx="13876">
                  <c:v>-2.8327700000000002E-4</c:v>
                </c:pt>
                <c:pt idx="13877">
                  <c:v>-1.8103329999999999E-3</c:v>
                </c:pt>
                <c:pt idx="13878">
                  <c:v>1.1714430000000001E-3</c:v>
                </c:pt>
                <c:pt idx="13879">
                  <c:v>4.38274E-4</c:v>
                </c:pt>
                <c:pt idx="13880">
                  <c:v>-9.5893900000000002E-4</c:v>
                </c:pt>
                <c:pt idx="13881">
                  <c:v>4.1871399999999999E-4</c:v>
                </c:pt>
                <c:pt idx="13882">
                  <c:v>8.0217500000000002E-4</c:v>
                </c:pt>
                <c:pt idx="13883">
                  <c:v>4.2081099999999999E-4</c:v>
                </c:pt>
                <c:pt idx="13884">
                  <c:v>1.037627E-3</c:v>
                </c:pt>
                <c:pt idx="13885">
                  <c:v>5.4520800000000004E-4</c:v>
                </c:pt>
                <c:pt idx="13886">
                  <c:v>1.3937199999999999E-4</c:v>
                </c:pt>
                <c:pt idx="13887">
                  <c:v>-9.6317600000000005E-4</c:v>
                </c:pt>
                <c:pt idx="13888">
                  <c:v>-5.6075199999999997E-4</c:v>
                </c:pt>
                <c:pt idx="13889">
                  <c:v>1.267242E-3</c:v>
                </c:pt>
                <c:pt idx="13890">
                  <c:v>-9.8015899999999998E-4</c:v>
                </c:pt>
                <c:pt idx="13891">
                  <c:v>4.5373779999999999E-3</c:v>
                </c:pt>
                <c:pt idx="13892">
                  <c:v>1.408702E-3</c:v>
                </c:pt>
                <c:pt idx="13893">
                  <c:v>-1.045135E-3</c:v>
                </c:pt>
                <c:pt idx="13894">
                  <c:v>-8.9336000000000005E-4</c:v>
                </c:pt>
                <c:pt idx="13895">
                  <c:v>4.9255000000000002E-4</c:v>
                </c:pt>
                <c:pt idx="13896">
                  <c:v>-1.280549E-3</c:v>
                </c:pt>
                <c:pt idx="13897">
                  <c:v>1.5223100000000001E-4</c:v>
                </c:pt>
                <c:pt idx="13898">
                  <c:v>9.3766499999999996E-4</c:v>
                </c:pt>
                <c:pt idx="13899">
                  <c:v>5.3765900000000001E-4</c:v>
                </c:pt>
                <c:pt idx="13900">
                  <c:v>-1.1031260000000001E-3</c:v>
                </c:pt>
                <c:pt idx="13901">
                  <c:v>-1.3406799999999999E-3</c:v>
                </c:pt>
                <c:pt idx="13902">
                  <c:v>-5.5140899999999999E-4</c:v>
                </c:pt>
                <c:pt idx="13903">
                  <c:v>1.25741E-3</c:v>
                </c:pt>
                <c:pt idx="13904">
                  <c:v>-1.226172E-3</c:v>
                </c:pt>
                <c:pt idx="13905">
                  <c:v>-4.8874300000000003E-4</c:v>
                </c:pt>
                <c:pt idx="13906">
                  <c:v>2.0891519999999999E-3</c:v>
                </c:pt>
                <c:pt idx="13907">
                  <c:v>-1.2483209999999999E-3</c:v>
                </c:pt>
                <c:pt idx="13908" formatCode="0.00E+00">
                  <c:v>1.65394E-5</c:v>
                </c:pt>
                <c:pt idx="13909">
                  <c:v>3.3239000000000001E-4</c:v>
                </c:pt>
                <c:pt idx="13910">
                  <c:v>2.1519599999999999E-4</c:v>
                </c:pt>
                <c:pt idx="13911">
                  <c:v>2.33038E-4</c:v>
                </c:pt>
                <c:pt idx="13912">
                  <c:v>5.3450000000000004E-4</c:v>
                </c:pt>
                <c:pt idx="13913">
                  <c:v>1.610684E-3</c:v>
                </c:pt>
                <c:pt idx="13914">
                  <c:v>-3.62309E-4</c:v>
                </c:pt>
                <c:pt idx="13915">
                  <c:v>2.2702260000000002E-3</c:v>
                </c:pt>
                <c:pt idx="13916">
                  <c:v>6.9645299999999998E-4</c:v>
                </c:pt>
                <c:pt idx="13917">
                  <c:v>5.4278900000000001E-4</c:v>
                </c:pt>
                <c:pt idx="13918" formatCode="0.00E+00">
                  <c:v>7.1532099999999999E-5</c:v>
                </c:pt>
                <c:pt idx="13919">
                  <c:v>-3.18621E-4</c:v>
                </c:pt>
                <c:pt idx="13920">
                  <c:v>1.3099299999999999E-3</c:v>
                </c:pt>
                <c:pt idx="13921">
                  <c:v>-1.486123E-3</c:v>
                </c:pt>
                <c:pt idx="13922">
                  <c:v>-6.6675700000000003E-4</c:v>
                </c:pt>
                <c:pt idx="13923">
                  <c:v>-1.11488E-4</c:v>
                </c:pt>
                <c:pt idx="13924">
                  <c:v>-2.31351E-4</c:v>
                </c:pt>
                <c:pt idx="13925">
                  <c:v>-1.1828979999999999E-3</c:v>
                </c:pt>
                <c:pt idx="13926">
                  <c:v>-1.8297949999999999E-3</c:v>
                </c:pt>
                <c:pt idx="13927">
                  <c:v>1.45205E-4</c:v>
                </c:pt>
                <c:pt idx="13928">
                  <c:v>1.3984080000000001E-3</c:v>
                </c:pt>
                <c:pt idx="13929">
                  <c:v>8.6444400000000002E-4</c:v>
                </c:pt>
                <c:pt idx="13930">
                  <c:v>1.2091280000000001E-3</c:v>
                </c:pt>
                <c:pt idx="13931">
                  <c:v>7.2736199999999995E-4</c:v>
                </c:pt>
                <c:pt idx="13932">
                  <c:v>1.066027E-3</c:v>
                </c:pt>
                <c:pt idx="13933">
                  <c:v>-1.15884E-4</c:v>
                </c:pt>
                <c:pt idx="13934">
                  <c:v>-1.802442E-3</c:v>
                </c:pt>
                <c:pt idx="13935">
                  <c:v>1.507069E-3</c:v>
                </c:pt>
                <c:pt idx="13936">
                  <c:v>2.5399540000000001E-3</c:v>
                </c:pt>
                <c:pt idx="13937">
                  <c:v>1.4624390000000001E-3</c:v>
                </c:pt>
                <c:pt idx="13938">
                  <c:v>-2.7251269999999999E-3</c:v>
                </c:pt>
                <c:pt idx="13939" formatCode="0.00E+00">
                  <c:v>4.9620399999999997E-5</c:v>
                </c:pt>
                <c:pt idx="13940">
                  <c:v>2.515008E-3</c:v>
                </c:pt>
                <c:pt idx="13941">
                  <c:v>2.8993699999999999E-4</c:v>
                </c:pt>
                <c:pt idx="13942">
                  <c:v>4.3783E-4</c:v>
                </c:pt>
                <c:pt idx="13943">
                  <c:v>-1.2671259999999999E-3</c:v>
                </c:pt>
                <c:pt idx="13944">
                  <c:v>-2.80594E-4</c:v>
                </c:pt>
                <c:pt idx="13945">
                  <c:v>-1.5056480000000001E-3</c:v>
                </c:pt>
                <c:pt idx="13946">
                  <c:v>-2.01826E-4</c:v>
                </c:pt>
                <c:pt idx="13947">
                  <c:v>3.4012799999999998E-4</c:v>
                </c:pt>
                <c:pt idx="13948">
                  <c:v>-1.4360670000000001E-3</c:v>
                </c:pt>
                <c:pt idx="13949">
                  <c:v>-2.6294399999999998E-4</c:v>
                </c:pt>
                <c:pt idx="13950">
                  <c:v>2.0058530000000001E-3</c:v>
                </c:pt>
                <c:pt idx="13951">
                  <c:v>-4.4745000000000001E-4</c:v>
                </c:pt>
                <c:pt idx="13952">
                  <c:v>-7.4273399999999999E-4</c:v>
                </c:pt>
                <c:pt idx="13953">
                  <c:v>3.6155290000000001E-3</c:v>
                </c:pt>
                <c:pt idx="13954" formatCode="0.00E+00">
                  <c:v>7.95489E-6</c:v>
                </c:pt>
                <c:pt idx="13955">
                  <c:v>-1.2053809999999999E-3</c:v>
                </c:pt>
                <c:pt idx="13956">
                  <c:v>7.4176199999999998E-4</c:v>
                </c:pt>
                <c:pt idx="13957">
                  <c:v>-2.0098160000000002E-3</c:v>
                </c:pt>
                <c:pt idx="13958">
                  <c:v>-1.0170349999999999E-3</c:v>
                </c:pt>
                <c:pt idx="13959">
                  <c:v>-8.1649999999999995E-4</c:v>
                </c:pt>
                <c:pt idx="13960">
                  <c:v>2.3689420000000002E-3</c:v>
                </c:pt>
                <c:pt idx="13961">
                  <c:v>3.1910700000000001E-4</c:v>
                </c:pt>
                <c:pt idx="13962">
                  <c:v>1.26365E-4</c:v>
                </c:pt>
                <c:pt idx="13963">
                  <c:v>-2.4973809999999999E-3</c:v>
                </c:pt>
                <c:pt idx="13964">
                  <c:v>1.3504700000000001E-4</c:v>
                </c:pt>
                <c:pt idx="13965" formatCode="0.00E+00">
                  <c:v>1.38734E-5</c:v>
                </c:pt>
                <c:pt idx="13966">
                  <c:v>1.8849489999999999E-3</c:v>
                </c:pt>
                <c:pt idx="13967">
                  <c:v>3.4490229999999998E-3</c:v>
                </c:pt>
                <c:pt idx="13968">
                  <c:v>-1.1577029999999999E-3</c:v>
                </c:pt>
                <c:pt idx="13969">
                  <c:v>-6.7620400000000002E-4</c:v>
                </c:pt>
                <c:pt idx="13970">
                  <c:v>3.9728700000000002E-4</c:v>
                </c:pt>
                <c:pt idx="13971">
                  <c:v>3.1390120000000001E-3</c:v>
                </c:pt>
                <c:pt idx="13972">
                  <c:v>1.3092900000000001E-3</c:v>
                </c:pt>
                <c:pt idx="13973">
                  <c:v>9.3990999999999996E-4</c:v>
                </c:pt>
                <c:pt idx="13974">
                  <c:v>6.5342899999999997E-4</c:v>
                </c:pt>
                <c:pt idx="13975" formatCode="0.00E+00">
                  <c:v>5.7481199999999998E-6</c:v>
                </c:pt>
                <c:pt idx="13976">
                  <c:v>-6.9256199999999997E-4</c:v>
                </c:pt>
                <c:pt idx="13977">
                  <c:v>1.870731E-3</c:v>
                </c:pt>
                <c:pt idx="13978">
                  <c:v>3.01062E-4</c:v>
                </c:pt>
                <c:pt idx="13979">
                  <c:v>3.0985000000000002E-4</c:v>
                </c:pt>
                <c:pt idx="13980">
                  <c:v>-1.0453630000000001E-3</c:v>
                </c:pt>
                <c:pt idx="13981">
                  <c:v>-1.58264E-4</c:v>
                </c:pt>
                <c:pt idx="13982">
                  <c:v>6.2767400000000005E-4</c:v>
                </c:pt>
                <c:pt idx="13983">
                  <c:v>1.5965319999999999E-3</c:v>
                </c:pt>
                <c:pt idx="13984">
                  <c:v>1.04934E-3</c:v>
                </c:pt>
                <c:pt idx="13985">
                  <c:v>-5.1287000000000001E-4</c:v>
                </c:pt>
                <c:pt idx="13986">
                  <c:v>-1.377982E-3</c:v>
                </c:pt>
                <c:pt idx="13987">
                  <c:v>-1.640835E-3</c:v>
                </c:pt>
                <c:pt idx="13988">
                  <c:v>8.3287200000000002E-4</c:v>
                </c:pt>
                <c:pt idx="13989">
                  <c:v>-1.4190959999999999E-3</c:v>
                </c:pt>
                <c:pt idx="13990">
                  <c:v>4.11891E-4</c:v>
                </c:pt>
                <c:pt idx="13991">
                  <c:v>-3.6335600000000001E-4</c:v>
                </c:pt>
                <c:pt idx="13992">
                  <c:v>-4.0290999999999998E-4</c:v>
                </c:pt>
                <c:pt idx="13993">
                  <c:v>-8.1356899999999999E-4</c:v>
                </c:pt>
                <c:pt idx="13994">
                  <c:v>1.132257E-3</c:v>
                </c:pt>
                <c:pt idx="13995">
                  <c:v>6.80851E-4</c:v>
                </c:pt>
                <c:pt idx="13996">
                  <c:v>8.51773E-4</c:v>
                </c:pt>
                <c:pt idx="13997">
                  <c:v>-1.45847E-4</c:v>
                </c:pt>
                <c:pt idx="13998" formatCode="0.00E+00">
                  <c:v>7.9190400000000007E-5</c:v>
                </c:pt>
                <c:pt idx="13999">
                  <c:v>1.5676310000000001E-3</c:v>
                </c:pt>
                <c:pt idx="14000">
                  <c:v>-1.782617E-3</c:v>
                </c:pt>
                <c:pt idx="14001">
                  <c:v>7.4072899999999998E-4</c:v>
                </c:pt>
                <c:pt idx="14002">
                  <c:v>-1.2474560000000001E-3</c:v>
                </c:pt>
                <c:pt idx="14003">
                  <c:v>-9.8992799999999995E-4</c:v>
                </c:pt>
                <c:pt idx="14004">
                  <c:v>-3.3133300000000001E-4</c:v>
                </c:pt>
                <c:pt idx="14005">
                  <c:v>4.7427299999999999E-4</c:v>
                </c:pt>
                <c:pt idx="14006">
                  <c:v>-2.566236E-3</c:v>
                </c:pt>
                <c:pt idx="14007">
                  <c:v>-2.1253400000000001E-4</c:v>
                </c:pt>
                <c:pt idx="14008">
                  <c:v>1.319792E-3</c:v>
                </c:pt>
                <c:pt idx="14009">
                  <c:v>-7.0474299999999997E-4</c:v>
                </c:pt>
                <c:pt idx="14010">
                  <c:v>9.0419999999999997E-4</c:v>
                </c:pt>
                <c:pt idx="14011">
                  <c:v>-1.356824E-3</c:v>
                </c:pt>
                <c:pt idx="14012">
                  <c:v>-6.23209E-4</c:v>
                </c:pt>
                <c:pt idx="14013">
                  <c:v>-1.0272110000000001E-3</c:v>
                </c:pt>
                <c:pt idx="14014">
                  <c:v>-3.5221670000000001E-3</c:v>
                </c:pt>
                <c:pt idx="14015">
                  <c:v>-2.16386E-4</c:v>
                </c:pt>
                <c:pt idx="14016">
                  <c:v>-1.944501E-3</c:v>
                </c:pt>
                <c:pt idx="14017">
                  <c:v>4.1665700000000002E-4</c:v>
                </c:pt>
                <c:pt idx="14018">
                  <c:v>5.5808099999999999E-4</c:v>
                </c:pt>
                <c:pt idx="14019">
                  <c:v>-1.46459E-3</c:v>
                </c:pt>
                <c:pt idx="14020">
                  <c:v>1.6722799999999999E-3</c:v>
                </c:pt>
                <c:pt idx="14021">
                  <c:v>4.8690700000000002E-4</c:v>
                </c:pt>
                <c:pt idx="14022">
                  <c:v>1.273131E-3</c:v>
                </c:pt>
                <c:pt idx="14023">
                  <c:v>2.566095E-3</c:v>
                </c:pt>
                <c:pt idx="14024">
                  <c:v>6.1829300000000001E-4</c:v>
                </c:pt>
                <c:pt idx="14025">
                  <c:v>-1.3918610000000001E-3</c:v>
                </c:pt>
                <c:pt idx="14026" formatCode="0.00E+00">
                  <c:v>-4.37442E-5</c:v>
                </c:pt>
                <c:pt idx="14027">
                  <c:v>3.8742099999999999E-4</c:v>
                </c:pt>
                <c:pt idx="14028">
                  <c:v>9.1280899999999999E-4</c:v>
                </c:pt>
                <c:pt idx="14029">
                  <c:v>2.1842020000000001E-3</c:v>
                </c:pt>
                <c:pt idx="14030" formatCode="0.00E+00">
                  <c:v>-2.80188E-5</c:v>
                </c:pt>
                <c:pt idx="14031">
                  <c:v>-9.5479899999999999E-4</c:v>
                </c:pt>
                <c:pt idx="14032">
                  <c:v>-5.6704399999999995E-4</c:v>
                </c:pt>
                <c:pt idx="14033">
                  <c:v>1.3115500000000001E-3</c:v>
                </c:pt>
                <c:pt idx="14034">
                  <c:v>-1.731303E-3</c:v>
                </c:pt>
                <c:pt idx="14035">
                  <c:v>8.3918000000000003E-4</c:v>
                </c:pt>
                <c:pt idx="14036">
                  <c:v>-2.5616079999999999E-3</c:v>
                </c:pt>
                <c:pt idx="14037">
                  <c:v>-1.33975E-3</c:v>
                </c:pt>
                <c:pt idx="14038">
                  <c:v>1.034086E-3</c:v>
                </c:pt>
                <c:pt idx="14039">
                  <c:v>-4.7725799999999999E-4</c:v>
                </c:pt>
                <c:pt idx="14040">
                  <c:v>3.0176140000000001E-3</c:v>
                </c:pt>
                <c:pt idx="14041">
                  <c:v>-2.1364019999999999E-3</c:v>
                </c:pt>
                <c:pt idx="14042">
                  <c:v>-2.544887E-3</c:v>
                </c:pt>
                <c:pt idx="14043">
                  <c:v>3.38783E-4</c:v>
                </c:pt>
                <c:pt idx="14044">
                  <c:v>-5.31461E-4</c:v>
                </c:pt>
                <c:pt idx="14045">
                  <c:v>-6.9631000000000001E-4</c:v>
                </c:pt>
                <c:pt idx="14046">
                  <c:v>1.4125870000000001E-3</c:v>
                </c:pt>
                <c:pt idx="14047">
                  <c:v>3.2051610000000002E-3</c:v>
                </c:pt>
                <c:pt idx="14048">
                  <c:v>-2.5888230000000001E-3</c:v>
                </c:pt>
                <c:pt idx="14049">
                  <c:v>3.5237199999999999E-4</c:v>
                </c:pt>
                <c:pt idx="14050">
                  <c:v>1.087534E-3</c:v>
                </c:pt>
                <c:pt idx="14051">
                  <c:v>1.51433E-4</c:v>
                </c:pt>
                <c:pt idx="14052">
                  <c:v>9.7966999999999998E-4</c:v>
                </c:pt>
                <c:pt idx="14053">
                  <c:v>-8.1290400000000004E-4</c:v>
                </c:pt>
                <c:pt idx="14054">
                  <c:v>1.461408E-3</c:v>
                </c:pt>
                <c:pt idx="14055">
                  <c:v>-2.5024410000000002E-3</c:v>
                </c:pt>
                <c:pt idx="14056">
                  <c:v>-1.6933740000000001E-3</c:v>
                </c:pt>
                <c:pt idx="14057">
                  <c:v>-6.9069300000000004E-4</c:v>
                </c:pt>
                <c:pt idx="14058">
                  <c:v>-7.2807799999999995E-4</c:v>
                </c:pt>
                <c:pt idx="14059">
                  <c:v>-1.036206E-3</c:v>
                </c:pt>
                <c:pt idx="14060">
                  <c:v>8.1418599999999995E-4</c:v>
                </c:pt>
                <c:pt idx="14061" formatCode="0.00E+00">
                  <c:v>8.6077999999999998E-5</c:v>
                </c:pt>
                <c:pt idx="14062">
                  <c:v>7.68646E-4</c:v>
                </c:pt>
                <c:pt idx="14063">
                  <c:v>-1.400232E-3</c:v>
                </c:pt>
                <c:pt idx="14064">
                  <c:v>-6.0155099999999997E-4</c:v>
                </c:pt>
                <c:pt idx="14065">
                  <c:v>1.127374E-3</c:v>
                </c:pt>
                <c:pt idx="14066">
                  <c:v>-8.8656399999999995E-4</c:v>
                </c:pt>
                <c:pt idx="14067">
                  <c:v>1.879129E-3</c:v>
                </c:pt>
                <c:pt idx="14068">
                  <c:v>-6.3355400000000004E-4</c:v>
                </c:pt>
                <c:pt idx="14069">
                  <c:v>-1.1270379999999999E-3</c:v>
                </c:pt>
                <c:pt idx="14070">
                  <c:v>1.4052139999999999E-3</c:v>
                </c:pt>
                <c:pt idx="14071">
                  <c:v>1.5373069999999999E-3</c:v>
                </c:pt>
                <c:pt idx="14072">
                  <c:v>5.18502E-4</c:v>
                </c:pt>
                <c:pt idx="14073">
                  <c:v>-7.0894899999999995E-4</c:v>
                </c:pt>
                <c:pt idx="14074">
                  <c:v>1.01603E-4</c:v>
                </c:pt>
                <c:pt idx="14075">
                  <c:v>-2.5210779999999999E-3</c:v>
                </c:pt>
                <c:pt idx="14076">
                  <c:v>-1.3119830000000001E-3</c:v>
                </c:pt>
                <c:pt idx="14077">
                  <c:v>-6.9093400000000004E-4</c:v>
                </c:pt>
                <c:pt idx="14078">
                  <c:v>1.3085550000000001E-3</c:v>
                </c:pt>
                <c:pt idx="14079">
                  <c:v>-2.03055E-4</c:v>
                </c:pt>
                <c:pt idx="14080">
                  <c:v>1.2970220000000001E-3</c:v>
                </c:pt>
                <c:pt idx="14081" formatCode="0.00E+00">
                  <c:v>-5.74621E-5</c:v>
                </c:pt>
                <c:pt idx="14082">
                  <c:v>-2.2973989999999999E-3</c:v>
                </c:pt>
                <c:pt idx="14083">
                  <c:v>8.9759499999999995E-4</c:v>
                </c:pt>
                <c:pt idx="14084">
                  <c:v>2.0149349999999998E-3</c:v>
                </c:pt>
                <c:pt idx="14085">
                  <c:v>-2.1318729999999998E-3</c:v>
                </c:pt>
                <c:pt idx="14086">
                  <c:v>-1.7121E-3</c:v>
                </c:pt>
                <c:pt idx="14087">
                  <c:v>-4.54821E-4</c:v>
                </c:pt>
                <c:pt idx="14088">
                  <c:v>-7.8082599999999998E-4</c:v>
                </c:pt>
                <c:pt idx="14089">
                  <c:v>-1.388027E-3</c:v>
                </c:pt>
                <c:pt idx="14090">
                  <c:v>1.1508600000000001E-3</c:v>
                </c:pt>
                <c:pt idx="14091">
                  <c:v>1.6784320000000001E-3</c:v>
                </c:pt>
                <c:pt idx="14092">
                  <c:v>-2.1904049999999999E-3</c:v>
                </c:pt>
                <c:pt idx="14093">
                  <c:v>-3.9779180000000004E-3</c:v>
                </c:pt>
                <c:pt idx="14094">
                  <c:v>-9.8536099999999992E-4</c:v>
                </c:pt>
                <c:pt idx="14095">
                  <c:v>-3.6031700000000003E-4</c:v>
                </c:pt>
                <c:pt idx="14096">
                  <c:v>-2.4214240000000001E-3</c:v>
                </c:pt>
                <c:pt idx="14097" formatCode="0.00E+00">
                  <c:v>-7.6510900000000006E-5</c:v>
                </c:pt>
                <c:pt idx="14098">
                  <c:v>6.5123299999999998E-4</c:v>
                </c:pt>
                <c:pt idx="14099">
                  <c:v>-9.1363999999999996E-4</c:v>
                </c:pt>
                <c:pt idx="14100">
                  <c:v>-2.28459E-4</c:v>
                </c:pt>
                <c:pt idx="14101">
                  <c:v>-3.36318E-4</c:v>
                </c:pt>
                <c:pt idx="14102">
                  <c:v>4.4839499999999998E-4</c:v>
                </c:pt>
                <c:pt idx="14103">
                  <c:v>2.1616699999999999E-4</c:v>
                </c:pt>
                <c:pt idx="14104">
                  <c:v>-1.5122399999999999E-4</c:v>
                </c:pt>
                <c:pt idx="14105">
                  <c:v>-4.2647420000000002E-3</c:v>
                </c:pt>
                <c:pt idx="14106">
                  <c:v>-1.447659E-3</c:v>
                </c:pt>
                <c:pt idx="14107">
                  <c:v>6.4185700000000002E-4</c:v>
                </c:pt>
                <c:pt idx="14108">
                  <c:v>-3.2861099999999997E-4</c:v>
                </c:pt>
                <c:pt idx="14109">
                  <c:v>-8.5378600000000004E-4</c:v>
                </c:pt>
                <c:pt idx="14110">
                  <c:v>1.3953769999999999E-3</c:v>
                </c:pt>
                <c:pt idx="14111" formatCode="0.00E+00">
                  <c:v>-1.9826900000000002E-5</c:v>
                </c:pt>
                <c:pt idx="14112">
                  <c:v>1.33285E-4</c:v>
                </c:pt>
                <c:pt idx="14113">
                  <c:v>-1.5322560000000001E-3</c:v>
                </c:pt>
                <c:pt idx="14114">
                  <c:v>-1.4165479999999999E-3</c:v>
                </c:pt>
                <c:pt idx="14115">
                  <c:v>4.8734599999999999E-4</c:v>
                </c:pt>
                <c:pt idx="14116">
                  <c:v>-2.4135139999999999E-3</c:v>
                </c:pt>
                <c:pt idx="14117" formatCode="0.00E+00">
                  <c:v>4.8578700000000003E-5</c:v>
                </c:pt>
                <c:pt idx="14118">
                  <c:v>1.8152399999999999E-4</c:v>
                </c:pt>
                <c:pt idx="14119">
                  <c:v>1.6368099999999999E-4</c:v>
                </c:pt>
                <c:pt idx="14120">
                  <c:v>-2.1346210000000002E-3</c:v>
                </c:pt>
                <c:pt idx="14121">
                  <c:v>6.4199000000000005E-4</c:v>
                </c:pt>
                <c:pt idx="14122">
                  <c:v>1.611136E-3</c:v>
                </c:pt>
                <c:pt idx="14123">
                  <c:v>-2.3734849999999998E-3</c:v>
                </c:pt>
                <c:pt idx="14124">
                  <c:v>-1.3842800000000001E-3</c:v>
                </c:pt>
                <c:pt idx="14125">
                  <c:v>-2.941164E-3</c:v>
                </c:pt>
                <c:pt idx="14126">
                  <c:v>-2.0922000000000001E-4</c:v>
                </c:pt>
                <c:pt idx="14127">
                  <c:v>1.7386159999999999E-3</c:v>
                </c:pt>
                <c:pt idx="14128">
                  <c:v>4.6061399999999998E-4</c:v>
                </c:pt>
                <c:pt idx="14129">
                  <c:v>5.8285200000000002E-4</c:v>
                </c:pt>
                <c:pt idx="14130">
                  <c:v>1.112334E-3</c:v>
                </c:pt>
                <c:pt idx="14131">
                  <c:v>1.81826E-4</c:v>
                </c:pt>
                <c:pt idx="14132">
                  <c:v>-3.6593500000000001E-4</c:v>
                </c:pt>
                <c:pt idx="14133">
                  <c:v>-1.2389199999999999E-3</c:v>
                </c:pt>
                <c:pt idx="14134">
                  <c:v>7.1459699999999998E-4</c:v>
                </c:pt>
                <c:pt idx="14135">
                  <c:v>-7.4907700000000001E-4</c:v>
                </c:pt>
                <c:pt idx="14136">
                  <c:v>2.4826750000000002E-3</c:v>
                </c:pt>
                <c:pt idx="14137">
                  <c:v>1.740985E-3</c:v>
                </c:pt>
                <c:pt idx="14138">
                  <c:v>2.700338E-3</c:v>
                </c:pt>
                <c:pt idx="14139">
                  <c:v>-3.0583800000000001E-4</c:v>
                </c:pt>
                <c:pt idx="14140">
                  <c:v>7.2485699999999998E-4</c:v>
                </c:pt>
                <c:pt idx="14141">
                  <c:v>-6.5039999999999998E-4</c:v>
                </c:pt>
                <c:pt idx="14142">
                  <c:v>-1.0198939999999999E-3</c:v>
                </c:pt>
                <c:pt idx="14143">
                  <c:v>-3.42918E-4</c:v>
                </c:pt>
                <c:pt idx="14144">
                  <c:v>2.2747169999999999E-3</c:v>
                </c:pt>
                <c:pt idx="14145">
                  <c:v>-1.017483E-3</c:v>
                </c:pt>
                <c:pt idx="14146" formatCode="0.00E+00">
                  <c:v>8.7215599999999999E-5</c:v>
                </c:pt>
                <c:pt idx="14147">
                  <c:v>1.3165309999999999E-3</c:v>
                </c:pt>
                <c:pt idx="14148">
                  <c:v>3.7547900000000001E-4</c:v>
                </c:pt>
                <c:pt idx="14149">
                  <c:v>1.9944400000000001E-4</c:v>
                </c:pt>
                <c:pt idx="14150">
                  <c:v>1.7111260000000001E-3</c:v>
                </c:pt>
                <c:pt idx="14151">
                  <c:v>-1.5453870000000001E-3</c:v>
                </c:pt>
                <c:pt idx="14152">
                  <c:v>3.0683799999999998E-4</c:v>
                </c:pt>
                <c:pt idx="14153">
                  <c:v>1.417642E-3</c:v>
                </c:pt>
                <c:pt idx="14154">
                  <c:v>3.27129E-4</c:v>
                </c:pt>
                <c:pt idx="14155">
                  <c:v>2.0995000000000001E-4</c:v>
                </c:pt>
                <c:pt idx="14156" formatCode="0.00E+00">
                  <c:v>3.2506899999999999E-5</c:v>
                </c:pt>
                <c:pt idx="14157">
                  <c:v>7.2546199999999996E-4</c:v>
                </c:pt>
                <c:pt idx="14158">
                  <c:v>-9.7354500000000003E-4</c:v>
                </c:pt>
                <c:pt idx="14159">
                  <c:v>4.5577299999999997E-4</c:v>
                </c:pt>
                <c:pt idx="14160">
                  <c:v>-7.8775700000000004E-4</c:v>
                </c:pt>
                <c:pt idx="14161">
                  <c:v>5.6060099999999998E-4</c:v>
                </c:pt>
                <c:pt idx="14162" formatCode="0.00E+00">
                  <c:v>3.4562299999999999E-5</c:v>
                </c:pt>
                <c:pt idx="14163" formatCode="0.00E+00">
                  <c:v>-4.0805E-5</c:v>
                </c:pt>
                <c:pt idx="14164">
                  <c:v>-2.8425400000000001E-4</c:v>
                </c:pt>
                <c:pt idx="14165">
                  <c:v>-2.0563209999999998E-3</c:v>
                </c:pt>
                <c:pt idx="14166">
                  <c:v>-1.0649000000000001E-4</c:v>
                </c:pt>
                <c:pt idx="14167">
                  <c:v>1.618972E-3</c:v>
                </c:pt>
                <c:pt idx="14168">
                  <c:v>-1.3393260000000001E-3</c:v>
                </c:pt>
                <c:pt idx="14169">
                  <c:v>-9.1162199999999995E-4</c:v>
                </c:pt>
                <c:pt idx="14170">
                  <c:v>-1.0354749999999999E-3</c:v>
                </c:pt>
                <c:pt idx="14171">
                  <c:v>-9.4333000000000004E-4</c:v>
                </c:pt>
                <c:pt idx="14172">
                  <c:v>-1.7409000000000001E-3</c:v>
                </c:pt>
                <c:pt idx="14173">
                  <c:v>-8.0586500000000001E-4</c:v>
                </c:pt>
                <c:pt idx="14174">
                  <c:v>-1.1815599999999999E-3</c:v>
                </c:pt>
                <c:pt idx="14175">
                  <c:v>7.1620899999999999E-4</c:v>
                </c:pt>
                <c:pt idx="14176" formatCode="0.00E+00">
                  <c:v>6.2050800000000006E-5</c:v>
                </c:pt>
                <c:pt idx="14177">
                  <c:v>1.037034E-3</c:v>
                </c:pt>
                <c:pt idx="14178">
                  <c:v>3.6861369999999999E-3</c:v>
                </c:pt>
                <c:pt idx="14179" formatCode="0.00E+00">
                  <c:v>8.6342500000000002E-5</c:v>
                </c:pt>
                <c:pt idx="14180">
                  <c:v>-1.544655E-3</c:v>
                </c:pt>
                <c:pt idx="14181" formatCode="0.00E+00">
                  <c:v>-4.1833099999999998E-5</c:v>
                </c:pt>
                <c:pt idx="14182">
                  <c:v>3.629054E-3</c:v>
                </c:pt>
                <c:pt idx="14183" formatCode="0.00E+00">
                  <c:v>3.3787E-5</c:v>
                </c:pt>
                <c:pt idx="14184">
                  <c:v>-4.2564300000000002E-4</c:v>
                </c:pt>
                <c:pt idx="14185" formatCode="0.00E+00">
                  <c:v>2.94913E-5</c:v>
                </c:pt>
                <c:pt idx="14186">
                  <c:v>1.7470809999999999E-3</c:v>
                </c:pt>
                <c:pt idx="14187">
                  <c:v>1.4357580000000001E-3</c:v>
                </c:pt>
                <c:pt idx="14188">
                  <c:v>4.6487200000000002E-4</c:v>
                </c:pt>
                <c:pt idx="14189">
                  <c:v>-1.330098E-3</c:v>
                </c:pt>
                <c:pt idx="14190">
                  <c:v>7.8939699999999995E-4</c:v>
                </c:pt>
                <c:pt idx="14191">
                  <c:v>1.3707649999999999E-3</c:v>
                </c:pt>
                <c:pt idx="14192">
                  <c:v>-9.7364000000000001E-4</c:v>
                </c:pt>
                <c:pt idx="14193">
                  <c:v>1.1441050000000001E-3</c:v>
                </c:pt>
                <c:pt idx="14194">
                  <c:v>9.894280000000001E-4</c:v>
                </c:pt>
                <c:pt idx="14195">
                  <c:v>-1.8183000000000001E-4</c:v>
                </c:pt>
                <c:pt idx="14196">
                  <c:v>-5.19073E-4</c:v>
                </c:pt>
                <c:pt idx="14197" formatCode="0.00E+00">
                  <c:v>-2.4789900000000001E-5</c:v>
                </c:pt>
                <c:pt idx="14198">
                  <c:v>-2.1846800000000001E-4</c:v>
                </c:pt>
                <c:pt idx="14199">
                  <c:v>1.04893E-3</c:v>
                </c:pt>
                <c:pt idx="14200">
                  <c:v>-1.2592320000000001E-3</c:v>
                </c:pt>
                <c:pt idx="14201">
                  <c:v>2.5605390000000001E-3</c:v>
                </c:pt>
                <c:pt idx="14202">
                  <c:v>1.0651110000000001E-3</c:v>
                </c:pt>
                <c:pt idx="14203">
                  <c:v>-1.6840710000000001E-3</c:v>
                </c:pt>
                <c:pt idx="14204">
                  <c:v>-1.0810819999999999E-3</c:v>
                </c:pt>
                <c:pt idx="14205">
                  <c:v>8.6382500000000003E-4</c:v>
                </c:pt>
                <c:pt idx="14206">
                  <c:v>4.5667E-4</c:v>
                </c:pt>
                <c:pt idx="14207">
                  <c:v>3.0087499999999998E-4</c:v>
                </c:pt>
                <c:pt idx="14208">
                  <c:v>-1.3149119999999999E-3</c:v>
                </c:pt>
                <c:pt idx="14209">
                  <c:v>2.624169E-3</c:v>
                </c:pt>
                <c:pt idx="14210" formatCode="0.00E+00">
                  <c:v>-1.62292E-5</c:v>
                </c:pt>
                <c:pt idx="14211">
                  <c:v>-6.1570699999999995E-4</c:v>
                </c:pt>
                <c:pt idx="14212">
                  <c:v>-1.440993E-3</c:v>
                </c:pt>
                <c:pt idx="14213">
                  <c:v>1.2317560000000001E-3</c:v>
                </c:pt>
                <c:pt idx="14214">
                  <c:v>1.1733729999999999E-3</c:v>
                </c:pt>
                <c:pt idx="14215">
                  <c:v>7.0119500000000005E-4</c:v>
                </c:pt>
                <c:pt idx="14216">
                  <c:v>1.114426E-3</c:v>
                </c:pt>
                <c:pt idx="14217">
                  <c:v>-1.167104E-3</c:v>
                </c:pt>
                <c:pt idx="14218">
                  <c:v>-2.24837E-3</c:v>
                </c:pt>
                <c:pt idx="14219">
                  <c:v>1.657688E-3</c:v>
                </c:pt>
                <c:pt idx="14220">
                  <c:v>3.7393299999999999E-3</c:v>
                </c:pt>
                <c:pt idx="14221">
                  <c:v>3.4298699999999998E-3</c:v>
                </c:pt>
                <c:pt idx="14222">
                  <c:v>4.3464099999999999E-4</c:v>
                </c:pt>
                <c:pt idx="14223" formatCode="0.00E+00">
                  <c:v>-2.20914E-5</c:v>
                </c:pt>
                <c:pt idx="14224">
                  <c:v>2.2605530000000002E-3</c:v>
                </c:pt>
                <c:pt idx="14225">
                  <c:v>-2.171213E-3</c:v>
                </c:pt>
                <c:pt idx="14226">
                  <c:v>-1.80483E-4</c:v>
                </c:pt>
                <c:pt idx="14227">
                  <c:v>-1.606073E-3</c:v>
                </c:pt>
                <c:pt idx="14228">
                  <c:v>-1.2080839999999999E-3</c:v>
                </c:pt>
                <c:pt idx="14229">
                  <c:v>4.46272E-4</c:v>
                </c:pt>
                <c:pt idx="14230">
                  <c:v>-2.0077929999999999E-3</c:v>
                </c:pt>
                <c:pt idx="14231">
                  <c:v>9.4165799999999995E-4</c:v>
                </c:pt>
                <c:pt idx="14232">
                  <c:v>-1.9711630000000002E-3</c:v>
                </c:pt>
                <c:pt idx="14233">
                  <c:v>-7.0696099999999998E-4</c:v>
                </c:pt>
                <c:pt idx="14234">
                  <c:v>-2.3927459999999998E-3</c:v>
                </c:pt>
                <c:pt idx="14235">
                  <c:v>-2.6594500000000002E-4</c:v>
                </c:pt>
                <c:pt idx="14236">
                  <c:v>2.5036399999999999E-4</c:v>
                </c:pt>
                <c:pt idx="14237">
                  <c:v>7.8645799999999997E-4</c:v>
                </c:pt>
                <c:pt idx="14238">
                  <c:v>-1.572272E-3</c:v>
                </c:pt>
                <c:pt idx="14239">
                  <c:v>-7.1979399999999995E-4</c:v>
                </c:pt>
                <c:pt idx="14240">
                  <c:v>-7.1949700000000004E-4</c:v>
                </c:pt>
                <c:pt idx="14241">
                  <c:v>-2.7421599999999998E-4</c:v>
                </c:pt>
                <c:pt idx="14242">
                  <c:v>1.2062590000000001E-3</c:v>
                </c:pt>
                <c:pt idx="14243">
                  <c:v>1.727173E-3</c:v>
                </c:pt>
                <c:pt idx="14244">
                  <c:v>-4.0810100000000001E-4</c:v>
                </c:pt>
                <c:pt idx="14245">
                  <c:v>4.7447100000000002E-4</c:v>
                </c:pt>
                <c:pt idx="14246">
                  <c:v>-9.67938E-4</c:v>
                </c:pt>
                <c:pt idx="14247">
                  <c:v>-3.0960500000000001E-4</c:v>
                </c:pt>
                <c:pt idx="14248">
                  <c:v>1.7296869999999999E-3</c:v>
                </c:pt>
                <c:pt idx="14249">
                  <c:v>-3.569E-4</c:v>
                </c:pt>
                <c:pt idx="14250" formatCode="0.00E+00">
                  <c:v>-7.3245300000000002E-5</c:v>
                </c:pt>
                <c:pt idx="14251">
                  <c:v>-7.0947499999999999E-4</c:v>
                </c:pt>
                <c:pt idx="14252">
                  <c:v>7.7393899999999996E-4</c:v>
                </c:pt>
                <c:pt idx="14253">
                  <c:v>5.3239100000000001E-4</c:v>
                </c:pt>
                <c:pt idx="14254">
                  <c:v>-1.390542E-3</c:v>
                </c:pt>
                <c:pt idx="14255">
                  <c:v>1.129873E-3</c:v>
                </c:pt>
                <c:pt idx="14256">
                  <c:v>-1.8181180000000001E-3</c:v>
                </c:pt>
                <c:pt idx="14257">
                  <c:v>6.3918099999999995E-4</c:v>
                </c:pt>
                <c:pt idx="14258">
                  <c:v>-1.7093119999999999E-3</c:v>
                </c:pt>
                <c:pt idx="14259">
                  <c:v>4.3453300000000002E-4</c:v>
                </c:pt>
                <c:pt idx="14260">
                  <c:v>2.4470900000000002E-4</c:v>
                </c:pt>
                <c:pt idx="14261">
                  <c:v>-2.1406849999999998E-3</c:v>
                </c:pt>
                <c:pt idx="14262">
                  <c:v>-9.0052000000000003E-4</c:v>
                </c:pt>
                <c:pt idx="14263">
                  <c:v>9.6369299999999995E-4</c:v>
                </c:pt>
                <c:pt idx="14264">
                  <c:v>2.4414200000000001E-3</c:v>
                </c:pt>
                <c:pt idx="14265">
                  <c:v>1.3969290000000001E-3</c:v>
                </c:pt>
                <c:pt idx="14266">
                  <c:v>1.1346E-4</c:v>
                </c:pt>
                <c:pt idx="14267">
                  <c:v>-1.6735210000000001E-3</c:v>
                </c:pt>
                <c:pt idx="14268">
                  <c:v>-4.9212400000000003E-4</c:v>
                </c:pt>
                <c:pt idx="14269">
                  <c:v>3.0016599999999999E-4</c:v>
                </c:pt>
                <c:pt idx="14270">
                  <c:v>2.7874359999999999E-3</c:v>
                </c:pt>
                <c:pt idx="14271">
                  <c:v>2.778914E-3</c:v>
                </c:pt>
                <c:pt idx="14272">
                  <c:v>-8.9574100000000003E-4</c:v>
                </c:pt>
                <c:pt idx="14273">
                  <c:v>-1.3146569999999999E-3</c:v>
                </c:pt>
                <c:pt idx="14274">
                  <c:v>-1.5936139999999999E-3</c:v>
                </c:pt>
                <c:pt idx="14275">
                  <c:v>-2.33005E-4</c:v>
                </c:pt>
                <c:pt idx="14276">
                  <c:v>5.2006100000000005E-4</c:v>
                </c:pt>
                <c:pt idx="14277">
                  <c:v>1.0529599999999999E-3</c:v>
                </c:pt>
                <c:pt idx="14278">
                  <c:v>5.7848000000000003E-4</c:v>
                </c:pt>
                <c:pt idx="14279">
                  <c:v>4.6529500000000001E-4</c:v>
                </c:pt>
                <c:pt idx="14280">
                  <c:v>-1.6345800000000001E-4</c:v>
                </c:pt>
                <c:pt idx="14281">
                  <c:v>1.2144619999999999E-3</c:v>
                </c:pt>
                <c:pt idx="14282">
                  <c:v>-2.06183E-4</c:v>
                </c:pt>
                <c:pt idx="14283">
                  <c:v>-3.4413400000000001E-4</c:v>
                </c:pt>
                <c:pt idx="14284">
                  <c:v>3.3417800000000002E-4</c:v>
                </c:pt>
                <c:pt idx="14285">
                  <c:v>-7.0525399999999999E-4</c:v>
                </c:pt>
                <c:pt idx="14286">
                  <c:v>-2.3268680000000002E-3</c:v>
                </c:pt>
                <c:pt idx="14287">
                  <c:v>2.4202160000000002E-3</c:v>
                </c:pt>
                <c:pt idx="14288">
                  <c:v>1.532921E-3</c:v>
                </c:pt>
                <c:pt idx="14289">
                  <c:v>8.8524000000000003E-4</c:v>
                </c:pt>
                <c:pt idx="14290">
                  <c:v>-1.26928E-4</c:v>
                </c:pt>
                <c:pt idx="14291">
                  <c:v>-2.0864820000000002E-3</c:v>
                </c:pt>
                <c:pt idx="14292">
                  <c:v>-3.22143E-4</c:v>
                </c:pt>
                <c:pt idx="14293">
                  <c:v>4.1075900000000002E-4</c:v>
                </c:pt>
                <c:pt idx="14294">
                  <c:v>-5.6081700000000002E-4</c:v>
                </c:pt>
                <c:pt idx="14295">
                  <c:v>2.0031500000000001E-4</c:v>
                </c:pt>
                <c:pt idx="14296">
                  <c:v>-2.3929099999999998E-3</c:v>
                </c:pt>
                <c:pt idx="14297">
                  <c:v>-1.328711E-3</c:v>
                </c:pt>
                <c:pt idx="14298">
                  <c:v>-2.0387080000000002E-3</c:v>
                </c:pt>
                <c:pt idx="14299">
                  <c:v>5.0780599999999997E-4</c:v>
                </c:pt>
                <c:pt idx="14300">
                  <c:v>6.0985599999999998E-4</c:v>
                </c:pt>
                <c:pt idx="14301">
                  <c:v>1.562735E-3</c:v>
                </c:pt>
                <c:pt idx="14302">
                  <c:v>1.061633E-3</c:v>
                </c:pt>
                <c:pt idx="14303">
                  <c:v>2.5522040000000002E-3</c:v>
                </c:pt>
                <c:pt idx="14304">
                  <c:v>1.4865200000000001E-4</c:v>
                </c:pt>
                <c:pt idx="14305">
                  <c:v>-1.5296719999999999E-3</c:v>
                </c:pt>
                <c:pt idx="14306">
                  <c:v>1.161874E-3</c:v>
                </c:pt>
                <c:pt idx="14307">
                  <c:v>2.7493840000000001E-3</c:v>
                </c:pt>
                <c:pt idx="14308">
                  <c:v>1.1462040000000001E-3</c:v>
                </c:pt>
                <c:pt idx="14309">
                  <c:v>-1.199774E-3</c:v>
                </c:pt>
                <c:pt idx="14310" formatCode="0.00E+00">
                  <c:v>-6.9210799999999998E-5</c:v>
                </c:pt>
                <c:pt idx="14311">
                  <c:v>-8.2395000000000005E-4</c:v>
                </c:pt>
                <c:pt idx="14312">
                  <c:v>8.6824299999999999E-4</c:v>
                </c:pt>
                <c:pt idx="14313">
                  <c:v>6.6610900000000002E-4</c:v>
                </c:pt>
                <c:pt idx="14314">
                  <c:v>2.3692019999999999E-3</c:v>
                </c:pt>
                <c:pt idx="14315">
                  <c:v>-1.0170069999999999E-3</c:v>
                </c:pt>
                <c:pt idx="14316">
                  <c:v>-1.2680320000000001E-3</c:v>
                </c:pt>
                <c:pt idx="14317">
                  <c:v>1.2268170000000001E-3</c:v>
                </c:pt>
                <c:pt idx="14318">
                  <c:v>-2.7151940000000002E-3</c:v>
                </c:pt>
                <c:pt idx="14319">
                  <c:v>-7.6123300000000005E-4</c:v>
                </c:pt>
                <c:pt idx="14320">
                  <c:v>-4.5150700000000003E-4</c:v>
                </c:pt>
                <c:pt idx="14321">
                  <c:v>4.7713699999999998E-4</c:v>
                </c:pt>
                <c:pt idx="14322" formatCode="0.00E+00">
                  <c:v>-2.5005999999999998E-6</c:v>
                </c:pt>
                <c:pt idx="14323">
                  <c:v>2.4939469999999998E-3</c:v>
                </c:pt>
                <c:pt idx="14324">
                  <c:v>-1.2612400000000001E-3</c:v>
                </c:pt>
                <c:pt idx="14325">
                  <c:v>1.43578E-4</c:v>
                </c:pt>
                <c:pt idx="14326">
                  <c:v>-1.800145E-3</c:v>
                </c:pt>
                <c:pt idx="14327">
                  <c:v>-8.9813299999999996E-4</c:v>
                </c:pt>
                <c:pt idx="14328">
                  <c:v>-6.61997E-4</c:v>
                </c:pt>
                <c:pt idx="14329">
                  <c:v>2.1183439999999999E-3</c:v>
                </c:pt>
                <c:pt idx="14330">
                  <c:v>-2.6334999999999998E-4</c:v>
                </c:pt>
                <c:pt idx="14331">
                  <c:v>-1.1927299999999999E-4</c:v>
                </c:pt>
                <c:pt idx="14332">
                  <c:v>-3.77065E-4</c:v>
                </c:pt>
                <c:pt idx="14333" formatCode="0.00E+00">
                  <c:v>-8.3851199999999994E-5</c:v>
                </c:pt>
                <c:pt idx="14334">
                  <c:v>1.48336E-3</c:v>
                </c:pt>
                <c:pt idx="14335">
                  <c:v>1.78145E-4</c:v>
                </c:pt>
                <c:pt idx="14336">
                  <c:v>2.1946079999999998E-3</c:v>
                </c:pt>
                <c:pt idx="14337">
                  <c:v>-1.2740200000000001E-4</c:v>
                </c:pt>
                <c:pt idx="14338">
                  <c:v>1.9483900000000001E-4</c:v>
                </c:pt>
                <c:pt idx="14339">
                  <c:v>-1.9873550000000001E-3</c:v>
                </c:pt>
                <c:pt idx="14340">
                  <c:v>-2.0553800000000001E-4</c:v>
                </c:pt>
                <c:pt idx="14341">
                  <c:v>3.7290159999999999E-3</c:v>
                </c:pt>
                <c:pt idx="14342">
                  <c:v>-5.88394E-4</c:v>
                </c:pt>
                <c:pt idx="14343">
                  <c:v>3.7421720000000002E-3</c:v>
                </c:pt>
                <c:pt idx="14344">
                  <c:v>9.3345500000000003E-4</c:v>
                </c:pt>
                <c:pt idx="14345">
                  <c:v>-9.0732200000000001E-4</c:v>
                </c:pt>
                <c:pt idx="14346">
                  <c:v>-1.96159E-4</c:v>
                </c:pt>
                <c:pt idx="14347">
                  <c:v>-1.9144310000000001E-3</c:v>
                </c:pt>
                <c:pt idx="14348">
                  <c:v>-1.4033200000000001E-4</c:v>
                </c:pt>
                <c:pt idx="14349">
                  <c:v>-4.0611599999999999E-4</c:v>
                </c:pt>
                <c:pt idx="14350">
                  <c:v>-1.01494E-4</c:v>
                </c:pt>
                <c:pt idx="14351">
                  <c:v>-6.6368700000000004E-4</c:v>
                </c:pt>
                <c:pt idx="14352">
                  <c:v>-6.9674799999999996E-4</c:v>
                </c:pt>
                <c:pt idx="14353">
                  <c:v>6.9182399999999995E-4</c:v>
                </c:pt>
                <c:pt idx="14354">
                  <c:v>-1.9108370000000001E-3</c:v>
                </c:pt>
                <c:pt idx="14355">
                  <c:v>-1.379803E-3</c:v>
                </c:pt>
                <c:pt idx="14356">
                  <c:v>-1.3569669999999999E-3</c:v>
                </c:pt>
                <c:pt idx="14357">
                  <c:v>-5.6946999999999998E-4</c:v>
                </c:pt>
                <c:pt idx="14358">
                  <c:v>9.0885800000000002E-4</c:v>
                </c:pt>
                <c:pt idx="14359">
                  <c:v>3.8022000000000002E-4</c:v>
                </c:pt>
                <c:pt idx="14360">
                  <c:v>-4.7882000000000003E-4</c:v>
                </c:pt>
                <c:pt idx="14361">
                  <c:v>1.2485059999999999E-3</c:v>
                </c:pt>
                <c:pt idx="14362">
                  <c:v>1.6333229999999999E-3</c:v>
                </c:pt>
                <c:pt idx="14363">
                  <c:v>2.7963800000000002E-4</c:v>
                </c:pt>
                <c:pt idx="14364">
                  <c:v>1.5910029999999999E-3</c:v>
                </c:pt>
                <c:pt idx="14365">
                  <c:v>3.4277999999999999E-4</c:v>
                </c:pt>
                <c:pt idx="14366">
                  <c:v>1.6829270000000001E-3</c:v>
                </c:pt>
                <c:pt idx="14367">
                  <c:v>1.27067E-3</c:v>
                </c:pt>
                <c:pt idx="14368">
                  <c:v>1.6610399999999999E-3</c:v>
                </c:pt>
                <c:pt idx="14369">
                  <c:v>3.2195219999999998E-3</c:v>
                </c:pt>
                <c:pt idx="14370">
                  <c:v>-7.2942600000000003E-4</c:v>
                </c:pt>
                <c:pt idx="14371">
                  <c:v>-2.5591600000000002E-4</c:v>
                </c:pt>
                <c:pt idx="14372">
                  <c:v>6.6028899999999999E-4</c:v>
                </c:pt>
                <c:pt idx="14373">
                  <c:v>1.02357E-4</c:v>
                </c:pt>
                <c:pt idx="14374">
                  <c:v>-5.3073900000000002E-4</c:v>
                </c:pt>
                <c:pt idx="14375" formatCode="0.00E+00">
                  <c:v>4.9830400000000003E-5</c:v>
                </c:pt>
                <c:pt idx="14376">
                  <c:v>2.413891E-3</c:v>
                </c:pt>
                <c:pt idx="14377">
                  <c:v>-6.8815800000000002E-4</c:v>
                </c:pt>
                <c:pt idx="14378">
                  <c:v>1.825494E-3</c:v>
                </c:pt>
                <c:pt idx="14379">
                  <c:v>-1.273094E-3</c:v>
                </c:pt>
                <c:pt idx="14380">
                  <c:v>1.8132200000000001E-4</c:v>
                </c:pt>
                <c:pt idx="14381">
                  <c:v>1.432741E-3</c:v>
                </c:pt>
                <c:pt idx="14382">
                  <c:v>-1.048656E-3</c:v>
                </c:pt>
                <c:pt idx="14383">
                  <c:v>-2.42251E-4</c:v>
                </c:pt>
                <c:pt idx="14384">
                  <c:v>7.26959E-4</c:v>
                </c:pt>
                <c:pt idx="14385" formatCode="0.00E+00">
                  <c:v>5.7173899999999998E-5</c:v>
                </c:pt>
                <c:pt idx="14386">
                  <c:v>-5.56732E-4</c:v>
                </c:pt>
                <c:pt idx="14387">
                  <c:v>1.824134E-3</c:v>
                </c:pt>
                <c:pt idx="14388">
                  <c:v>-7.4181400000000004E-4</c:v>
                </c:pt>
                <c:pt idx="14389">
                  <c:v>1.825473E-3</c:v>
                </c:pt>
                <c:pt idx="14390">
                  <c:v>-1.325693E-3</c:v>
                </c:pt>
                <c:pt idx="14391">
                  <c:v>-1.8665899999999999E-4</c:v>
                </c:pt>
                <c:pt idx="14392" formatCode="0.00E+00">
                  <c:v>8.5977399999999994E-5</c:v>
                </c:pt>
                <c:pt idx="14393">
                  <c:v>-9.15371E-4</c:v>
                </c:pt>
                <c:pt idx="14394">
                  <c:v>1.694917E-3</c:v>
                </c:pt>
                <c:pt idx="14395">
                  <c:v>7.6201199999999995E-4</c:v>
                </c:pt>
                <c:pt idx="14396">
                  <c:v>-1.533368E-3</c:v>
                </c:pt>
                <c:pt idx="14397">
                  <c:v>-1.373579E-3</c:v>
                </c:pt>
                <c:pt idx="14398">
                  <c:v>2.1840100000000001E-4</c:v>
                </c:pt>
                <c:pt idx="14399">
                  <c:v>-2.4026820000000002E-3</c:v>
                </c:pt>
                <c:pt idx="14400">
                  <c:v>-2.366E-3</c:v>
                </c:pt>
                <c:pt idx="14401">
                  <c:v>2.5188800000000003E-4</c:v>
                </c:pt>
                <c:pt idx="14402">
                  <c:v>1.6284100000000001E-3</c:v>
                </c:pt>
                <c:pt idx="14403">
                  <c:v>2.2380080000000001E-3</c:v>
                </c:pt>
                <c:pt idx="14404">
                  <c:v>-1.9458600000000001E-4</c:v>
                </c:pt>
                <c:pt idx="14405">
                  <c:v>-3.0649420000000002E-3</c:v>
                </c:pt>
                <c:pt idx="14406">
                  <c:v>1.3234270000000001E-3</c:v>
                </c:pt>
                <c:pt idx="14407">
                  <c:v>2.00106E-4</c:v>
                </c:pt>
                <c:pt idx="14408">
                  <c:v>1.4494320000000001E-3</c:v>
                </c:pt>
                <c:pt idx="14409">
                  <c:v>-1.6684E-4</c:v>
                </c:pt>
                <c:pt idx="14410">
                  <c:v>-1.741406E-3</c:v>
                </c:pt>
                <c:pt idx="14411">
                  <c:v>1.585148E-3</c:v>
                </c:pt>
                <c:pt idx="14412">
                  <c:v>1.3167999999999999E-3</c:v>
                </c:pt>
                <c:pt idx="14413">
                  <c:v>-6.5207500000000001E-4</c:v>
                </c:pt>
                <c:pt idx="14414">
                  <c:v>3.48544E-4</c:v>
                </c:pt>
                <c:pt idx="14415">
                  <c:v>1.97543E-4</c:v>
                </c:pt>
                <c:pt idx="14416">
                  <c:v>2.2656999999999999E-4</c:v>
                </c:pt>
                <c:pt idx="14417">
                  <c:v>2.8622499999999998E-4</c:v>
                </c:pt>
                <c:pt idx="14418">
                  <c:v>1.4768940000000001E-3</c:v>
                </c:pt>
                <c:pt idx="14419">
                  <c:v>6.4918400000000002E-4</c:v>
                </c:pt>
                <c:pt idx="14420">
                  <c:v>5.3773700000000005E-4</c:v>
                </c:pt>
                <c:pt idx="14421">
                  <c:v>2.802756E-3</c:v>
                </c:pt>
                <c:pt idx="14422">
                  <c:v>-1.1461189999999999E-3</c:v>
                </c:pt>
                <c:pt idx="14423">
                  <c:v>2.3366500000000001E-4</c:v>
                </c:pt>
                <c:pt idx="14424" formatCode="0.00E+00">
                  <c:v>9.3691100000000002E-5</c:v>
                </c:pt>
                <c:pt idx="14425">
                  <c:v>1.2244689999999999E-3</c:v>
                </c:pt>
                <c:pt idx="14426">
                  <c:v>-9.7088399999999998E-4</c:v>
                </c:pt>
                <c:pt idx="14427" formatCode="0.00E+00">
                  <c:v>-1.02818E-5</c:v>
                </c:pt>
                <c:pt idx="14428">
                  <c:v>-1.79777E-4</c:v>
                </c:pt>
                <c:pt idx="14429">
                  <c:v>9.3688599999999995E-4</c:v>
                </c:pt>
                <c:pt idx="14430">
                  <c:v>-2.8317289999999998E-3</c:v>
                </c:pt>
                <c:pt idx="14431">
                  <c:v>5.5474699999999997E-4</c:v>
                </c:pt>
                <c:pt idx="14432">
                  <c:v>-1.2977850000000001E-3</c:v>
                </c:pt>
                <c:pt idx="14433">
                  <c:v>2.09831E-4</c:v>
                </c:pt>
                <c:pt idx="14434">
                  <c:v>-7.8806799999999995E-4</c:v>
                </c:pt>
                <c:pt idx="14435">
                  <c:v>-4.6742399999999998E-4</c:v>
                </c:pt>
                <c:pt idx="14436">
                  <c:v>1.881108E-3</c:v>
                </c:pt>
                <c:pt idx="14437">
                  <c:v>-1.85797E-3</c:v>
                </c:pt>
                <c:pt idx="14438">
                  <c:v>9.5834299999999996E-4</c:v>
                </c:pt>
                <c:pt idx="14439">
                  <c:v>-7.4980900000000004E-4</c:v>
                </c:pt>
                <c:pt idx="14440">
                  <c:v>2.4716149999999999E-3</c:v>
                </c:pt>
                <c:pt idx="14441">
                  <c:v>4.1299099999999998E-4</c:v>
                </c:pt>
                <c:pt idx="14442">
                  <c:v>-2.9496600000000002E-4</c:v>
                </c:pt>
                <c:pt idx="14443">
                  <c:v>9.1357600000000004E-4</c:v>
                </c:pt>
                <c:pt idx="14444">
                  <c:v>-1.4527999999999999E-4</c:v>
                </c:pt>
                <c:pt idx="14445">
                  <c:v>-7.7511699999999997E-4</c:v>
                </c:pt>
                <c:pt idx="14446">
                  <c:v>2.1004470000000001E-3</c:v>
                </c:pt>
                <c:pt idx="14447">
                  <c:v>6.2665400000000003E-4</c:v>
                </c:pt>
                <c:pt idx="14448">
                  <c:v>-1.4477439999999999E-3</c:v>
                </c:pt>
                <c:pt idx="14449" formatCode="0.00E+00">
                  <c:v>-8.4205100000000005E-5</c:v>
                </c:pt>
                <c:pt idx="14450">
                  <c:v>5.9357599999999996E-4</c:v>
                </c:pt>
                <c:pt idx="14451">
                  <c:v>5.5309599999999999E-4</c:v>
                </c:pt>
                <c:pt idx="14452">
                  <c:v>-3.9934569999999997E-3</c:v>
                </c:pt>
                <c:pt idx="14453">
                  <c:v>1.1547E-3</c:v>
                </c:pt>
                <c:pt idx="14454">
                  <c:v>-3.438881E-3</c:v>
                </c:pt>
                <c:pt idx="14455">
                  <c:v>2.0299200000000001E-4</c:v>
                </c:pt>
                <c:pt idx="14456">
                  <c:v>6.7638400000000003E-4</c:v>
                </c:pt>
                <c:pt idx="14457" formatCode="0.00E+00">
                  <c:v>-3.0951100000000003E-5</c:v>
                </c:pt>
                <c:pt idx="14458">
                  <c:v>-1.154794E-3</c:v>
                </c:pt>
                <c:pt idx="14459">
                  <c:v>-1.7843659999999999E-3</c:v>
                </c:pt>
                <c:pt idx="14460">
                  <c:v>-6.4551699999999997E-4</c:v>
                </c:pt>
                <c:pt idx="14461">
                  <c:v>-5.7654099999999997E-4</c:v>
                </c:pt>
                <c:pt idx="14462" formatCode="0.00E+00">
                  <c:v>2.8596300000000001E-6</c:v>
                </c:pt>
                <c:pt idx="14463">
                  <c:v>-2.8822400000000001E-4</c:v>
                </c:pt>
                <c:pt idx="14464">
                  <c:v>1.4531749999999999E-3</c:v>
                </c:pt>
                <c:pt idx="14465">
                  <c:v>1.2230769999999999E-3</c:v>
                </c:pt>
                <c:pt idx="14466">
                  <c:v>4.3332899999999998E-4</c:v>
                </c:pt>
                <c:pt idx="14467">
                  <c:v>-2.2998739999999999E-3</c:v>
                </c:pt>
                <c:pt idx="14468">
                  <c:v>-1.2476830000000001E-3</c:v>
                </c:pt>
                <c:pt idx="14469">
                  <c:v>1.7233389999999999E-3</c:v>
                </c:pt>
                <c:pt idx="14470">
                  <c:v>4.9632599999999995E-4</c:v>
                </c:pt>
                <c:pt idx="14471">
                  <c:v>9.3601399999999999E-4</c:v>
                </c:pt>
                <c:pt idx="14472" formatCode="0.00E+00">
                  <c:v>-8.8056499999999997E-7</c:v>
                </c:pt>
                <c:pt idx="14473">
                  <c:v>9.3894900000000001E-4</c:v>
                </c:pt>
                <c:pt idx="14474">
                  <c:v>-2.2739879999999998E-3</c:v>
                </c:pt>
                <c:pt idx="14475">
                  <c:v>-2.2345730000000001E-3</c:v>
                </c:pt>
                <c:pt idx="14476">
                  <c:v>-1.3924460000000001E-3</c:v>
                </c:pt>
                <c:pt idx="14477">
                  <c:v>-3.6606300000000002E-4</c:v>
                </c:pt>
                <c:pt idx="14478">
                  <c:v>1.42294E-4</c:v>
                </c:pt>
                <c:pt idx="14479">
                  <c:v>9.8971200000000001E-4</c:v>
                </c:pt>
                <c:pt idx="14480">
                  <c:v>-9.5003299999999998E-4</c:v>
                </c:pt>
                <c:pt idx="14481">
                  <c:v>-8.6561099999999996E-4</c:v>
                </c:pt>
                <c:pt idx="14482">
                  <c:v>6.0014400000000005E-4</c:v>
                </c:pt>
                <c:pt idx="14483">
                  <c:v>-1.0467549999999999E-3</c:v>
                </c:pt>
                <c:pt idx="14484">
                  <c:v>-2.1874500000000001E-4</c:v>
                </c:pt>
                <c:pt idx="14485">
                  <c:v>8.8593400000000001E-4</c:v>
                </c:pt>
                <c:pt idx="14486">
                  <c:v>-4.8578899999999998E-4</c:v>
                </c:pt>
                <c:pt idx="14487">
                  <c:v>-4.2238019999999996E-3</c:v>
                </c:pt>
                <c:pt idx="14488">
                  <c:v>-1.161851E-3</c:v>
                </c:pt>
                <c:pt idx="14489" formatCode="0.00E+00">
                  <c:v>9.6226999999999999E-5</c:v>
                </c:pt>
                <c:pt idx="14490">
                  <c:v>1.05213E-4</c:v>
                </c:pt>
                <c:pt idx="14491">
                  <c:v>-7.5472099999999997E-4</c:v>
                </c:pt>
                <c:pt idx="14492">
                  <c:v>6.2211299999999998E-4</c:v>
                </c:pt>
                <c:pt idx="14493">
                  <c:v>-1.3049599999999999E-4</c:v>
                </c:pt>
                <c:pt idx="14494">
                  <c:v>2.2178200000000001E-4</c:v>
                </c:pt>
                <c:pt idx="14495">
                  <c:v>-2.2600179999999999E-3</c:v>
                </c:pt>
                <c:pt idx="14496">
                  <c:v>-9.6394600000000003E-4</c:v>
                </c:pt>
                <c:pt idx="14497">
                  <c:v>-2.4249499999999999E-4</c:v>
                </c:pt>
                <c:pt idx="14498">
                  <c:v>-4.23528E-4</c:v>
                </c:pt>
                <c:pt idx="14499">
                  <c:v>1.671315E-3</c:v>
                </c:pt>
                <c:pt idx="14500">
                  <c:v>-9.4731500000000001E-4</c:v>
                </c:pt>
                <c:pt idx="14501">
                  <c:v>-7.7021499999999998E-4</c:v>
                </c:pt>
                <c:pt idx="14502">
                  <c:v>3.9294999999999998E-4</c:v>
                </c:pt>
                <c:pt idx="14503">
                  <c:v>2.79086E-3</c:v>
                </c:pt>
                <c:pt idx="14504">
                  <c:v>2.2644789999999998E-3</c:v>
                </c:pt>
                <c:pt idx="14505">
                  <c:v>1.4783140000000001E-3</c:v>
                </c:pt>
                <c:pt idx="14506">
                  <c:v>2.1262399999999999E-4</c:v>
                </c:pt>
                <c:pt idx="14507">
                  <c:v>4.89326E-4</c:v>
                </c:pt>
                <c:pt idx="14508">
                  <c:v>-6.8261799999999996E-4</c:v>
                </c:pt>
                <c:pt idx="14509">
                  <c:v>-1.8993300000000001E-4</c:v>
                </c:pt>
                <c:pt idx="14510">
                  <c:v>-1.0814970000000001E-3</c:v>
                </c:pt>
                <c:pt idx="14511">
                  <c:v>8.9696600000000002E-4</c:v>
                </c:pt>
                <c:pt idx="14512">
                  <c:v>1.1686139999999999E-3</c:v>
                </c:pt>
                <c:pt idx="14513" formatCode="0.00E+00">
                  <c:v>-4.6320299999999998E-5</c:v>
                </c:pt>
                <c:pt idx="14514">
                  <c:v>-6.9547800000000003E-4</c:v>
                </c:pt>
                <c:pt idx="14515">
                  <c:v>-4.3013979999999997E-3</c:v>
                </c:pt>
                <c:pt idx="14516">
                  <c:v>7.6539100000000003E-4</c:v>
                </c:pt>
                <c:pt idx="14517">
                  <c:v>-2.516955E-3</c:v>
                </c:pt>
                <c:pt idx="14518">
                  <c:v>-1.248884E-3</c:v>
                </c:pt>
                <c:pt idx="14519">
                  <c:v>2.0046999999999999E-3</c:v>
                </c:pt>
                <c:pt idx="14520">
                  <c:v>-4.6994700000000002E-4</c:v>
                </c:pt>
                <c:pt idx="14521">
                  <c:v>9.8706800000000002E-4</c:v>
                </c:pt>
                <c:pt idx="14522" formatCode="0.00E+00">
                  <c:v>-4.1650100000000003E-5</c:v>
                </c:pt>
                <c:pt idx="14523">
                  <c:v>-1.621171E-3</c:v>
                </c:pt>
                <c:pt idx="14524">
                  <c:v>-1.492335E-3</c:v>
                </c:pt>
                <c:pt idx="14525">
                  <c:v>-1.24003E-4</c:v>
                </c:pt>
                <c:pt idx="14526">
                  <c:v>-6.7522899999999996E-4</c:v>
                </c:pt>
                <c:pt idx="14527">
                  <c:v>1.6196170000000001E-3</c:v>
                </c:pt>
                <c:pt idx="14528">
                  <c:v>2.1359790000000001E-3</c:v>
                </c:pt>
                <c:pt idx="14529">
                  <c:v>-7.3916900000000002E-4</c:v>
                </c:pt>
                <c:pt idx="14530">
                  <c:v>6.4853199999999995E-4</c:v>
                </c:pt>
                <c:pt idx="14531">
                  <c:v>-2.1911970000000002E-3</c:v>
                </c:pt>
                <c:pt idx="14532">
                  <c:v>2.0696209999999998E-3</c:v>
                </c:pt>
                <c:pt idx="14533">
                  <c:v>2.0160920000000001E-3</c:v>
                </c:pt>
                <c:pt idx="14534">
                  <c:v>1.028663E-3</c:v>
                </c:pt>
                <c:pt idx="14535">
                  <c:v>-1.303734E-3</c:v>
                </c:pt>
                <c:pt idx="14536">
                  <c:v>-5.3344700000000004E-4</c:v>
                </c:pt>
                <c:pt idx="14537">
                  <c:v>1.262322E-3</c:v>
                </c:pt>
                <c:pt idx="14538">
                  <c:v>1.2742400000000001E-3</c:v>
                </c:pt>
                <c:pt idx="14539">
                  <c:v>3.4239900000000001E-4</c:v>
                </c:pt>
                <c:pt idx="14540">
                  <c:v>1.1715E-4</c:v>
                </c:pt>
                <c:pt idx="14541">
                  <c:v>-2.146537E-3</c:v>
                </c:pt>
                <c:pt idx="14542">
                  <c:v>6.8057299999999996E-4</c:v>
                </c:pt>
                <c:pt idx="14543">
                  <c:v>-1.3610060000000001E-3</c:v>
                </c:pt>
                <c:pt idx="14544">
                  <c:v>4.14638E-4</c:v>
                </c:pt>
                <c:pt idx="14545">
                  <c:v>-1.202966E-3</c:v>
                </c:pt>
                <c:pt idx="14546">
                  <c:v>3.4083020000000002E-3</c:v>
                </c:pt>
                <c:pt idx="14547">
                  <c:v>3.9706600000000001E-4</c:v>
                </c:pt>
                <c:pt idx="14548">
                  <c:v>9.2663000000000001E-4</c:v>
                </c:pt>
                <c:pt idx="14549">
                  <c:v>-7.3092199999999995E-4</c:v>
                </c:pt>
                <c:pt idx="14550">
                  <c:v>-1.5866400000000001E-4</c:v>
                </c:pt>
                <c:pt idx="14551">
                  <c:v>-9.7944999999999998E-4</c:v>
                </c:pt>
                <c:pt idx="14552">
                  <c:v>-2.1163900000000001E-3</c:v>
                </c:pt>
                <c:pt idx="14553">
                  <c:v>4.5702299999999998E-4</c:v>
                </c:pt>
                <c:pt idx="14554">
                  <c:v>1.3805999999999999E-4</c:v>
                </c:pt>
                <c:pt idx="14555">
                  <c:v>2.570325E-3</c:v>
                </c:pt>
                <c:pt idx="14556">
                  <c:v>-1.1046210000000001E-3</c:v>
                </c:pt>
                <c:pt idx="14557" formatCode="0.00E+00">
                  <c:v>-8.8092399999999997E-5</c:v>
                </c:pt>
                <c:pt idx="14558">
                  <c:v>-1.01596E-3</c:v>
                </c:pt>
                <c:pt idx="14559">
                  <c:v>-7.04903E-4</c:v>
                </c:pt>
                <c:pt idx="14560">
                  <c:v>5.6633499999999995E-4</c:v>
                </c:pt>
                <c:pt idx="14561">
                  <c:v>2.3423899999999999E-4</c:v>
                </c:pt>
                <c:pt idx="14562">
                  <c:v>2.2244130000000002E-3</c:v>
                </c:pt>
                <c:pt idx="14563" formatCode="0.00E+00">
                  <c:v>3.1034000000000001E-5</c:v>
                </c:pt>
                <c:pt idx="14564">
                  <c:v>1.3288709999999999E-3</c:v>
                </c:pt>
                <c:pt idx="14565">
                  <c:v>1.6640099999999999E-4</c:v>
                </c:pt>
                <c:pt idx="14566">
                  <c:v>-4.6687600000000002E-4</c:v>
                </c:pt>
                <c:pt idx="14567">
                  <c:v>-1.53955E-4</c:v>
                </c:pt>
                <c:pt idx="14568">
                  <c:v>-1.6066089999999999E-3</c:v>
                </c:pt>
                <c:pt idx="14569">
                  <c:v>-2.6630849999999999E-3</c:v>
                </c:pt>
                <c:pt idx="14570">
                  <c:v>-9.2003300000000001E-4</c:v>
                </c:pt>
                <c:pt idx="14571">
                  <c:v>-5.1230299999999998E-4</c:v>
                </c:pt>
                <c:pt idx="14572">
                  <c:v>-1.174402E-3</c:v>
                </c:pt>
                <c:pt idx="14573">
                  <c:v>7.3268699999999999E-4</c:v>
                </c:pt>
                <c:pt idx="14574">
                  <c:v>3.7768799999999999E-4</c:v>
                </c:pt>
                <c:pt idx="14575">
                  <c:v>-5.8983899999999999E-4</c:v>
                </c:pt>
                <c:pt idx="14576">
                  <c:v>-3.4829000000000001E-4</c:v>
                </c:pt>
                <c:pt idx="14577">
                  <c:v>8.4374099999999996E-4</c:v>
                </c:pt>
                <c:pt idx="14578">
                  <c:v>-1.1510600000000001E-4</c:v>
                </c:pt>
                <c:pt idx="14579">
                  <c:v>2.65992E-4</c:v>
                </c:pt>
                <c:pt idx="14580">
                  <c:v>-1.076029E-3</c:v>
                </c:pt>
                <c:pt idx="14581">
                  <c:v>1.387927E-3</c:v>
                </c:pt>
                <c:pt idx="14582">
                  <c:v>-9.7581800000000004E-4</c:v>
                </c:pt>
                <c:pt idx="14583">
                  <c:v>-5.6542500000000004E-4</c:v>
                </c:pt>
                <c:pt idx="14584">
                  <c:v>-3.685958E-3</c:v>
                </c:pt>
                <c:pt idx="14585">
                  <c:v>1.4337029999999999E-3</c:v>
                </c:pt>
                <c:pt idx="14586">
                  <c:v>7.0950600000000005E-4</c:v>
                </c:pt>
                <c:pt idx="14587">
                  <c:v>1.3699700000000001E-3</c:v>
                </c:pt>
                <c:pt idx="14588">
                  <c:v>-1.253103E-3</c:v>
                </c:pt>
                <c:pt idx="14589">
                  <c:v>-1.9553790000000001E-3</c:v>
                </c:pt>
                <c:pt idx="14590">
                  <c:v>2.4750480000000001E-3</c:v>
                </c:pt>
                <c:pt idx="14591">
                  <c:v>-5.81728E-4</c:v>
                </c:pt>
                <c:pt idx="14592">
                  <c:v>-6.1156600000000002E-4</c:v>
                </c:pt>
                <c:pt idx="14593">
                  <c:v>2.4730299999999999E-4</c:v>
                </c:pt>
                <c:pt idx="14594">
                  <c:v>-3.5848800000000001E-4</c:v>
                </c:pt>
                <c:pt idx="14595">
                  <c:v>8.1569900000000002E-4</c:v>
                </c:pt>
                <c:pt idx="14596">
                  <c:v>6.4652999999999998E-4</c:v>
                </c:pt>
                <c:pt idx="14597">
                  <c:v>-3.684835E-3</c:v>
                </c:pt>
                <c:pt idx="14598">
                  <c:v>4.0337400000000002E-4</c:v>
                </c:pt>
                <c:pt idx="14599">
                  <c:v>3.5605509999999999E-3</c:v>
                </c:pt>
                <c:pt idx="14600">
                  <c:v>5.4996899999999998E-4</c:v>
                </c:pt>
                <c:pt idx="14601">
                  <c:v>-3.8666500000000001E-4</c:v>
                </c:pt>
                <c:pt idx="14602">
                  <c:v>1.0073409999999999E-3</c:v>
                </c:pt>
                <c:pt idx="14603">
                  <c:v>1.4299849999999999E-3</c:v>
                </c:pt>
                <c:pt idx="14604">
                  <c:v>-1.6607480000000001E-3</c:v>
                </c:pt>
                <c:pt idx="14605">
                  <c:v>4.76439E-4</c:v>
                </c:pt>
                <c:pt idx="14606">
                  <c:v>-5.5387199999999996E-4</c:v>
                </c:pt>
                <c:pt idx="14607">
                  <c:v>1.9287800000000001E-4</c:v>
                </c:pt>
                <c:pt idx="14608">
                  <c:v>2.4655649999999999E-3</c:v>
                </c:pt>
                <c:pt idx="14609">
                  <c:v>1.3531629999999999E-3</c:v>
                </c:pt>
                <c:pt idx="14610">
                  <c:v>-3.5774320000000002E-3</c:v>
                </c:pt>
                <c:pt idx="14611">
                  <c:v>1.7222590000000001E-3</c:v>
                </c:pt>
                <c:pt idx="14612">
                  <c:v>-1.13353E-4</c:v>
                </c:pt>
                <c:pt idx="14613">
                  <c:v>-2.6119300000000002E-3</c:v>
                </c:pt>
                <c:pt idx="14614">
                  <c:v>2.6433000000000001E-4</c:v>
                </c:pt>
                <c:pt idx="14615">
                  <c:v>1.25845E-4</c:v>
                </c:pt>
                <c:pt idx="14616">
                  <c:v>-2.6844999999999999E-4</c:v>
                </c:pt>
                <c:pt idx="14617">
                  <c:v>1.560875E-3</c:v>
                </c:pt>
                <c:pt idx="14618">
                  <c:v>6.7265200000000004E-4</c:v>
                </c:pt>
                <c:pt idx="14619">
                  <c:v>-9.7398000000000005E-4</c:v>
                </c:pt>
                <c:pt idx="14620">
                  <c:v>-5.1250700000000004E-4</c:v>
                </c:pt>
                <c:pt idx="14621">
                  <c:v>1.41299E-4</c:v>
                </c:pt>
                <c:pt idx="14622">
                  <c:v>-8.4916400000000002E-4</c:v>
                </c:pt>
                <c:pt idx="14623">
                  <c:v>1.8254499999999999E-4</c:v>
                </c:pt>
                <c:pt idx="14624">
                  <c:v>-1.054719E-3</c:v>
                </c:pt>
                <c:pt idx="14625">
                  <c:v>5.5809200000000005E-4</c:v>
                </c:pt>
                <c:pt idx="14626">
                  <c:v>1.0660960000000001E-3</c:v>
                </c:pt>
                <c:pt idx="14627">
                  <c:v>4.8099900000000002E-4</c:v>
                </c:pt>
                <c:pt idx="14628">
                  <c:v>1.25511E-4</c:v>
                </c:pt>
                <c:pt idx="14629">
                  <c:v>-1.0778200000000001E-4</c:v>
                </c:pt>
                <c:pt idx="14630">
                  <c:v>4.9452600000000002E-4</c:v>
                </c:pt>
                <c:pt idx="14631">
                  <c:v>1.2854850000000001E-3</c:v>
                </c:pt>
                <c:pt idx="14632">
                  <c:v>-2.3592579999999999E-3</c:v>
                </c:pt>
                <c:pt idx="14633">
                  <c:v>-1.0599019999999999E-3</c:v>
                </c:pt>
                <c:pt idx="14634">
                  <c:v>-1.023555E-3</c:v>
                </c:pt>
                <c:pt idx="14635">
                  <c:v>-1.480819E-3</c:v>
                </c:pt>
                <c:pt idx="14636" formatCode="0.00E+00">
                  <c:v>7.8067599999999998E-5</c:v>
                </c:pt>
                <c:pt idx="14637">
                  <c:v>-2.931571E-3</c:v>
                </c:pt>
                <c:pt idx="14638" formatCode="0.00E+00">
                  <c:v>-1.3597300000000001E-6</c:v>
                </c:pt>
                <c:pt idx="14639">
                  <c:v>-2.4618539999999999E-3</c:v>
                </c:pt>
                <c:pt idx="14640">
                  <c:v>-3.6369869999999999E-3</c:v>
                </c:pt>
                <c:pt idx="14641">
                  <c:v>-1.4611600000000001E-4</c:v>
                </c:pt>
                <c:pt idx="14642">
                  <c:v>1.8432679999999999E-3</c:v>
                </c:pt>
                <c:pt idx="14643">
                  <c:v>1.3899979999999999E-3</c:v>
                </c:pt>
                <c:pt idx="14644">
                  <c:v>1.84878E-4</c:v>
                </c:pt>
                <c:pt idx="14645" formatCode="0.00E+00">
                  <c:v>3.7339100000000003E-5</c:v>
                </c:pt>
                <c:pt idx="14646">
                  <c:v>-4.9077099999999998E-4</c:v>
                </c:pt>
                <c:pt idx="14647" formatCode="0.00E+00">
                  <c:v>-8.9165800000000006E-5</c:v>
                </c:pt>
                <c:pt idx="14648">
                  <c:v>-1.2628369999999999E-3</c:v>
                </c:pt>
                <c:pt idx="14649">
                  <c:v>-1.397859E-3</c:v>
                </c:pt>
                <c:pt idx="14650">
                  <c:v>-5.9574599999999997E-4</c:v>
                </c:pt>
                <c:pt idx="14651">
                  <c:v>-1.057805E-3</c:v>
                </c:pt>
                <c:pt idx="14652">
                  <c:v>-4.1181099999999999E-4</c:v>
                </c:pt>
                <c:pt idx="14653" formatCode="0.00E+00">
                  <c:v>3.3469400000000002E-5</c:v>
                </c:pt>
                <c:pt idx="14654">
                  <c:v>9.4654600000000004E-4</c:v>
                </c:pt>
                <c:pt idx="14655">
                  <c:v>6.3548900000000004E-4</c:v>
                </c:pt>
                <c:pt idx="14656">
                  <c:v>3.5364199999999999E-4</c:v>
                </c:pt>
                <c:pt idx="14657">
                  <c:v>2.0388899999999998E-3</c:v>
                </c:pt>
                <c:pt idx="14658">
                  <c:v>-1.074413E-3</c:v>
                </c:pt>
                <c:pt idx="14659">
                  <c:v>-1.4057099999999999E-3</c:v>
                </c:pt>
                <c:pt idx="14660">
                  <c:v>4.6884699999999999E-4</c:v>
                </c:pt>
                <c:pt idx="14661">
                  <c:v>2.4646189999999999E-3</c:v>
                </c:pt>
                <c:pt idx="14662">
                  <c:v>-6.3828099999999998E-4</c:v>
                </c:pt>
                <c:pt idx="14663">
                  <c:v>2.6414030000000001E-3</c:v>
                </c:pt>
                <c:pt idx="14664">
                  <c:v>1.011421E-3</c:v>
                </c:pt>
                <c:pt idx="14665" formatCode="0.00E+00">
                  <c:v>2.3921E-5</c:v>
                </c:pt>
                <c:pt idx="14666">
                  <c:v>-1.6776740000000001E-3</c:v>
                </c:pt>
                <c:pt idx="14667">
                  <c:v>-3.0055300000000001E-4</c:v>
                </c:pt>
                <c:pt idx="14668">
                  <c:v>4.3134599999999999E-4</c:v>
                </c:pt>
                <c:pt idx="14669">
                  <c:v>-7.3565100000000003E-4</c:v>
                </c:pt>
                <c:pt idx="14670">
                  <c:v>3.1358039999999998E-3</c:v>
                </c:pt>
                <c:pt idx="14671">
                  <c:v>1.5930339999999999E-3</c:v>
                </c:pt>
                <c:pt idx="14672">
                  <c:v>-1.3390030000000001E-3</c:v>
                </c:pt>
                <c:pt idx="14673">
                  <c:v>-8.1036599999999997E-4</c:v>
                </c:pt>
                <c:pt idx="14674" formatCode="0.00E+00">
                  <c:v>9.4666600000000006E-5</c:v>
                </c:pt>
                <c:pt idx="14675">
                  <c:v>1.436634E-3</c:v>
                </c:pt>
                <c:pt idx="14676">
                  <c:v>-4.5566500000000001E-4</c:v>
                </c:pt>
                <c:pt idx="14677">
                  <c:v>7.2171799999999999E-4</c:v>
                </c:pt>
                <c:pt idx="14678" formatCode="0.00E+00">
                  <c:v>7.1132100000000003E-5</c:v>
                </c:pt>
                <c:pt idx="14679">
                  <c:v>-1.2727300000000001E-4</c:v>
                </c:pt>
                <c:pt idx="14680">
                  <c:v>-1.059279E-3</c:v>
                </c:pt>
                <c:pt idx="14681">
                  <c:v>-9.9882500000000006E-4</c:v>
                </c:pt>
                <c:pt idx="14682" formatCode="0.00E+00">
                  <c:v>7.6524000000000001E-5</c:v>
                </c:pt>
                <c:pt idx="14683">
                  <c:v>-9.847460000000001E-4</c:v>
                </c:pt>
                <c:pt idx="14684">
                  <c:v>1.2134299999999999E-3</c:v>
                </c:pt>
                <c:pt idx="14685">
                  <c:v>-3.3040499999999998E-4</c:v>
                </c:pt>
                <c:pt idx="14686">
                  <c:v>-1.0640230000000001E-3</c:v>
                </c:pt>
                <c:pt idx="14687" formatCode="0.00E+00">
                  <c:v>-8.5311900000000006E-5</c:v>
                </c:pt>
                <c:pt idx="14688">
                  <c:v>-2.0586739999999999E-3</c:v>
                </c:pt>
                <c:pt idx="14689">
                  <c:v>-1.043743E-3</c:v>
                </c:pt>
                <c:pt idx="14690">
                  <c:v>3.0701119999999998E-3</c:v>
                </c:pt>
                <c:pt idx="14691">
                  <c:v>5.4117399999999995E-4</c:v>
                </c:pt>
                <c:pt idx="14692">
                  <c:v>-1.3605600000000001E-4</c:v>
                </c:pt>
                <c:pt idx="14693">
                  <c:v>2.6322989999999998E-3</c:v>
                </c:pt>
                <c:pt idx="14694">
                  <c:v>4.49302E-4</c:v>
                </c:pt>
                <c:pt idx="14695">
                  <c:v>-3.8426699999999999E-4</c:v>
                </c:pt>
                <c:pt idx="14696">
                  <c:v>5.4762699999999997E-4</c:v>
                </c:pt>
                <c:pt idx="14697">
                  <c:v>-1.230566E-3</c:v>
                </c:pt>
                <c:pt idx="14698">
                  <c:v>1.5915059999999999E-3</c:v>
                </c:pt>
                <c:pt idx="14699" formatCode="0.00E+00">
                  <c:v>-1.30483E-5</c:v>
                </c:pt>
                <c:pt idx="14700">
                  <c:v>-1.5783609999999999E-3</c:v>
                </c:pt>
                <c:pt idx="14701">
                  <c:v>2.4398169999999999E-3</c:v>
                </c:pt>
                <c:pt idx="14702">
                  <c:v>6.6405100000000003E-4</c:v>
                </c:pt>
                <c:pt idx="14703">
                  <c:v>-1.4313240000000001E-3</c:v>
                </c:pt>
                <c:pt idx="14704">
                  <c:v>-2.2050910000000002E-3</c:v>
                </c:pt>
                <c:pt idx="14705">
                  <c:v>-1.2165259999999999E-3</c:v>
                </c:pt>
                <c:pt idx="14706">
                  <c:v>-8.7590699999999999E-4</c:v>
                </c:pt>
                <c:pt idx="14707">
                  <c:v>-3.2143699999999999E-4</c:v>
                </c:pt>
                <c:pt idx="14708">
                  <c:v>1.0243590000000001E-3</c:v>
                </c:pt>
                <c:pt idx="14709">
                  <c:v>-1.6553130000000001E-3</c:v>
                </c:pt>
                <c:pt idx="14710">
                  <c:v>2.3742580000000002E-3</c:v>
                </c:pt>
                <c:pt idx="14711">
                  <c:v>-5.9596599999999997E-4</c:v>
                </c:pt>
                <c:pt idx="14712" formatCode="0.00E+00">
                  <c:v>1.8071799999999999E-5</c:v>
                </c:pt>
                <c:pt idx="14713">
                  <c:v>-1.4432049999999999E-3</c:v>
                </c:pt>
                <c:pt idx="14714">
                  <c:v>-3.0215599999999998E-4</c:v>
                </c:pt>
                <c:pt idx="14715">
                  <c:v>-3.9616599999999999E-4</c:v>
                </c:pt>
                <c:pt idx="14716" formatCode="0.00E+00">
                  <c:v>-2.79061E-5</c:v>
                </c:pt>
                <c:pt idx="14717">
                  <c:v>-6.2818300000000004E-4</c:v>
                </c:pt>
                <c:pt idx="14718" formatCode="0.00E+00">
                  <c:v>-2.8843099999999999E-6</c:v>
                </c:pt>
                <c:pt idx="14719">
                  <c:v>2.2605360000000001E-3</c:v>
                </c:pt>
                <c:pt idx="14720">
                  <c:v>1.00702E-4</c:v>
                </c:pt>
                <c:pt idx="14721">
                  <c:v>1.3031189999999999E-3</c:v>
                </c:pt>
                <c:pt idx="14722">
                  <c:v>9.6902100000000003E-4</c:v>
                </c:pt>
                <c:pt idx="14723">
                  <c:v>1.238266E-3</c:v>
                </c:pt>
                <c:pt idx="14724">
                  <c:v>-1.7875899999999999E-4</c:v>
                </c:pt>
                <c:pt idx="14725">
                  <c:v>-2.4501689999999999E-3</c:v>
                </c:pt>
                <c:pt idx="14726">
                  <c:v>-4.8136899999999999E-4</c:v>
                </c:pt>
                <c:pt idx="14727">
                  <c:v>2.186852E-3</c:v>
                </c:pt>
                <c:pt idx="14728">
                  <c:v>-2.43224E-4</c:v>
                </c:pt>
                <c:pt idx="14729">
                  <c:v>-9.0954600000000001E-4</c:v>
                </c:pt>
                <c:pt idx="14730">
                  <c:v>9.39403E-4</c:v>
                </c:pt>
                <c:pt idx="14731">
                  <c:v>1.0264880000000001E-3</c:v>
                </c:pt>
                <c:pt idx="14732" formatCode="0.00E+00">
                  <c:v>-6.3037E-5</c:v>
                </c:pt>
                <c:pt idx="14733" formatCode="0.00E+00">
                  <c:v>2.7432100000000001E-6</c:v>
                </c:pt>
                <c:pt idx="14734">
                  <c:v>8.3193500000000001E-4</c:v>
                </c:pt>
                <c:pt idx="14735">
                  <c:v>-3.4278599999999998E-4</c:v>
                </c:pt>
                <c:pt idx="14736">
                  <c:v>-1.7686899999999999E-4</c:v>
                </c:pt>
                <c:pt idx="14737">
                  <c:v>3.3152799999999999E-4</c:v>
                </c:pt>
                <c:pt idx="14738">
                  <c:v>3.40539E-4</c:v>
                </c:pt>
                <c:pt idx="14739">
                  <c:v>2.640978E-3</c:v>
                </c:pt>
                <c:pt idx="14740">
                  <c:v>1.0987E-4</c:v>
                </c:pt>
                <c:pt idx="14741">
                  <c:v>-3.6976499999999998E-4</c:v>
                </c:pt>
                <c:pt idx="14742">
                  <c:v>2.4646599999999998E-4</c:v>
                </c:pt>
                <c:pt idx="14743">
                  <c:v>-4.7844599999999999E-4</c:v>
                </c:pt>
                <c:pt idx="14744">
                  <c:v>2.7199469999999999E-3</c:v>
                </c:pt>
                <c:pt idx="14745">
                  <c:v>-2.0460460000000001E-3</c:v>
                </c:pt>
                <c:pt idx="14746">
                  <c:v>2.2125109999999999E-3</c:v>
                </c:pt>
                <c:pt idx="14747">
                  <c:v>-9.9952799999999996E-4</c:v>
                </c:pt>
                <c:pt idx="14748" formatCode="0.00E+00">
                  <c:v>9.9221200000000005E-5</c:v>
                </c:pt>
                <c:pt idx="14749">
                  <c:v>-1.236088E-3</c:v>
                </c:pt>
                <c:pt idx="14750">
                  <c:v>1.552508E-3</c:v>
                </c:pt>
                <c:pt idx="14751">
                  <c:v>1.3410900000000001E-4</c:v>
                </c:pt>
                <c:pt idx="14752">
                  <c:v>8.0236399999999996E-4</c:v>
                </c:pt>
                <c:pt idx="14753" formatCode="0.00E+00">
                  <c:v>2.52542E-5</c:v>
                </c:pt>
                <c:pt idx="14754">
                  <c:v>4.3365800000000001E-4</c:v>
                </c:pt>
                <c:pt idx="14755">
                  <c:v>-1.09094E-4</c:v>
                </c:pt>
                <c:pt idx="14756" formatCode="0.00E+00">
                  <c:v>1.3215500000000001E-5</c:v>
                </c:pt>
                <c:pt idx="14757">
                  <c:v>-2.0334239999999998E-3</c:v>
                </c:pt>
                <c:pt idx="14758">
                  <c:v>-1.0312050000000001E-3</c:v>
                </c:pt>
                <c:pt idx="14759">
                  <c:v>-2.20273E-3</c:v>
                </c:pt>
                <c:pt idx="14760">
                  <c:v>-1.053654E-3</c:v>
                </c:pt>
                <c:pt idx="14761">
                  <c:v>2.5608899999999998E-4</c:v>
                </c:pt>
                <c:pt idx="14762">
                  <c:v>-1.2572250000000001E-3</c:v>
                </c:pt>
                <c:pt idx="14763">
                  <c:v>1.088753E-3</c:v>
                </c:pt>
                <c:pt idx="14764">
                  <c:v>1.162658E-3</c:v>
                </c:pt>
                <c:pt idx="14765">
                  <c:v>1.70364E-4</c:v>
                </c:pt>
                <c:pt idx="14766">
                  <c:v>1.482073E-3</c:v>
                </c:pt>
                <c:pt idx="14767">
                  <c:v>4.9883399999999997E-4</c:v>
                </c:pt>
                <c:pt idx="14768">
                  <c:v>-1.545254E-3</c:v>
                </c:pt>
                <c:pt idx="14769">
                  <c:v>8.5638499999999998E-4</c:v>
                </c:pt>
                <c:pt idx="14770" formatCode="0.00E+00">
                  <c:v>-8.4714499999999997E-5</c:v>
                </c:pt>
                <c:pt idx="14771">
                  <c:v>-7.7500599999999996E-4</c:v>
                </c:pt>
                <c:pt idx="14772">
                  <c:v>-1.4379919999999999E-3</c:v>
                </c:pt>
                <c:pt idx="14773">
                  <c:v>-3.4556399999999997E-4</c:v>
                </c:pt>
                <c:pt idx="14774">
                  <c:v>2.2448139999999999E-3</c:v>
                </c:pt>
                <c:pt idx="14775">
                  <c:v>3.2938329999999999E-3</c:v>
                </c:pt>
                <c:pt idx="14776">
                  <c:v>-9.0602499999999997E-4</c:v>
                </c:pt>
                <c:pt idx="14777">
                  <c:v>-3.5208700000000001E-4</c:v>
                </c:pt>
                <c:pt idx="14778">
                  <c:v>5.4394199999999995E-4</c:v>
                </c:pt>
                <c:pt idx="14779">
                  <c:v>-6.8803600000000005E-4</c:v>
                </c:pt>
                <c:pt idx="14780">
                  <c:v>-1.224026E-3</c:v>
                </c:pt>
                <c:pt idx="14781">
                  <c:v>-2.8739199999999998E-4</c:v>
                </c:pt>
                <c:pt idx="14782">
                  <c:v>-1.75317E-4</c:v>
                </c:pt>
                <c:pt idx="14783">
                  <c:v>2.2522300000000001E-4</c:v>
                </c:pt>
                <c:pt idx="14784">
                  <c:v>1.576463E-3</c:v>
                </c:pt>
                <c:pt idx="14785">
                  <c:v>2.57932E-4</c:v>
                </c:pt>
                <c:pt idx="14786" formatCode="0.00E+00">
                  <c:v>-3.9884800000000001E-5</c:v>
                </c:pt>
                <c:pt idx="14787">
                  <c:v>-1.1879740000000001E-3</c:v>
                </c:pt>
                <c:pt idx="14788">
                  <c:v>-1.4246199999999999E-4</c:v>
                </c:pt>
                <c:pt idx="14789">
                  <c:v>-7.8561500000000003E-4</c:v>
                </c:pt>
                <c:pt idx="14790">
                  <c:v>3.4206299999999998E-4</c:v>
                </c:pt>
                <c:pt idx="14791">
                  <c:v>1.8339649999999999E-3</c:v>
                </c:pt>
                <c:pt idx="14792">
                  <c:v>4.26341E-4</c:v>
                </c:pt>
                <c:pt idx="14793">
                  <c:v>-1.5822199999999999E-4</c:v>
                </c:pt>
                <c:pt idx="14794">
                  <c:v>8.8360200000000004E-4</c:v>
                </c:pt>
                <c:pt idx="14795">
                  <c:v>-5.2467699999999998E-4</c:v>
                </c:pt>
                <c:pt idx="14796">
                  <c:v>1.5353190000000001E-3</c:v>
                </c:pt>
                <c:pt idx="14797">
                  <c:v>5.6113500000000004E-4</c:v>
                </c:pt>
                <c:pt idx="14798">
                  <c:v>-2.1757999999999999E-4</c:v>
                </c:pt>
                <c:pt idx="14799">
                  <c:v>-7.00944E-4</c:v>
                </c:pt>
                <c:pt idx="14800">
                  <c:v>4.6401E-4</c:v>
                </c:pt>
                <c:pt idx="14801">
                  <c:v>-1.3290960000000001E-3</c:v>
                </c:pt>
                <c:pt idx="14802">
                  <c:v>-5.4223499999999996E-4</c:v>
                </c:pt>
                <c:pt idx="14803">
                  <c:v>-2.7671800000000002E-4</c:v>
                </c:pt>
                <c:pt idx="14804">
                  <c:v>1.1382930000000001E-3</c:v>
                </c:pt>
                <c:pt idx="14805">
                  <c:v>-7.34175E-4</c:v>
                </c:pt>
                <c:pt idx="14806">
                  <c:v>-7.8169800000000005E-4</c:v>
                </c:pt>
                <c:pt idx="14807">
                  <c:v>-1.1646600000000001E-3</c:v>
                </c:pt>
                <c:pt idx="14808">
                  <c:v>2.4548899999999999E-4</c:v>
                </c:pt>
                <c:pt idx="14809">
                  <c:v>-1.008061E-3</c:v>
                </c:pt>
                <c:pt idx="14810">
                  <c:v>-6.7924800000000003E-4</c:v>
                </c:pt>
                <c:pt idx="14811">
                  <c:v>-4.3530199999999999E-4</c:v>
                </c:pt>
                <c:pt idx="14812">
                  <c:v>-3.3106599999999998E-4</c:v>
                </c:pt>
                <c:pt idx="14813">
                  <c:v>1.3398010000000001E-3</c:v>
                </c:pt>
                <c:pt idx="14814">
                  <c:v>1.083636E-3</c:v>
                </c:pt>
                <c:pt idx="14815">
                  <c:v>-2.2304019999999998E-3</c:v>
                </c:pt>
                <c:pt idx="14816">
                  <c:v>1.44217E-3</c:v>
                </c:pt>
                <c:pt idx="14817" formatCode="0.00E+00">
                  <c:v>8.9550900000000003E-5</c:v>
                </c:pt>
                <c:pt idx="14818">
                  <c:v>-1.295704E-3</c:v>
                </c:pt>
                <c:pt idx="14819">
                  <c:v>2.48929E-4</c:v>
                </c:pt>
                <c:pt idx="14820">
                  <c:v>-2.6732409999999998E-3</c:v>
                </c:pt>
                <c:pt idx="14821">
                  <c:v>-1.7893379999999999E-3</c:v>
                </c:pt>
                <c:pt idx="14822">
                  <c:v>-4.0526800000000002E-4</c:v>
                </c:pt>
                <c:pt idx="14823">
                  <c:v>4.28035E-4</c:v>
                </c:pt>
                <c:pt idx="14824">
                  <c:v>-1.529912E-3</c:v>
                </c:pt>
                <c:pt idx="14825">
                  <c:v>-1.3102019999999999E-3</c:v>
                </c:pt>
                <c:pt idx="14826">
                  <c:v>1.5054129999999999E-3</c:v>
                </c:pt>
                <c:pt idx="14827">
                  <c:v>-4.5121099999999997E-4</c:v>
                </c:pt>
                <c:pt idx="14828">
                  <c:v>2.7017500000000002E-3</c:v>
                </c:pt>
                <c:pt idx="14829">
                  <c:v>-1.4410639999999999E-3</c:v>
                </c:pt>
                <c:pt idx="14830">
                  <c:v>-7.0266800000000004E-4</c:v>
                </c:pt>
                <c:pt idx="14831">
                  <c:v>-1.2824379999999999E-3</c:v>
                </c:pt>
                <c:pt idx="14832">
                  <c:v>7.0188300000000004E-4</c:v>
                </c:pt>
                <c:pt idx="14833">
                  <c:v>1.0986940000000001E-3</c:v>
                </c:pt>
                <c:pt idx="14834">
                  <c:v>9.1535E-4</c:v>
                </c:pt>
                <c:pt idx="14835">
                  <c:v>5.2333299999999996E-4</c:v>
                </c:pt>
                <c:pt idx="14836">
                  <c:v>-6.6848500000000002E-4</c:v>
                </c:pt>
                <c:pt idx="14837">
                  <c:v>-2.1044610000000002E-3</c:v>
                </c:pt>
                <c:pt idx="14838">
                  <c:v>-1.3297700000000001E-3</c:v>
                </c:pt>
                <c:pt idx="14839">
                  <c:v>5.7332499999999996E-4</c:v>
                </c:pt>
                <c:pt idx="14840">
                  <c:v>-1.01554E-4</c:v>
                </c:pt>
                <c:pt idx="14841">
                  <c:v>1.8446900000000001E-4</c:v>
                </c:pt>
                <c:pt idx="14842">
                  <c:v>1.350476E-3</c:v>
                </c:pt>
                <c:pt idx="14843">
                  <c:v>-1.659162E-3</c:v>
                </c:pt>
                <c:pt idx="14844">
                  <c:v>-6.3691300000000002E-4</c:v>
                </c:pt>
                <c:pt idx="14845">
                  <c:v>-2.1187300000000001E-4</c:v>
                </c:pt>
                <c:pt idx="14846">
                  <c:v>1.3266829999999999E-3</c:v>
                </c:pt>
                <c:pt idx="14847">
                  <c:v>-1.4493959999999999E-3</c:v>
                </c:pt>
                <c:pt idx="14848">
                  <c:v>5.4465799999999995E-4</c:v>
                </c:pt>
                <c:pt idx="14849">
                  <c:v>4.0431000000000001E-4</c:v>
                </c:pt>
                <c:pt idx="14850">
                  <c:v>-3.1714599999999998E-4</c:v>
                </c:pt>
                <c:pt idx="14851">
                  <c:v>-1.0234160000000001E-3</c:v>
                </c:pt>
                <c:pt idx="14852">
                  <c:v>-4.5678100000000002E-4</c:v>
                </c:pt>
                <c:pt idx="14853">
                  <c:v>-1.24685E-4</c:v>
                </c:pt>
                <c:pt idx="14854">
                  <c:v>8.4075700000000003E-4</c:v>
                </c:pt>
                <c:pt idx="14855">
                  <c:v>3.0066700000000001E-4</c:v>
                </c:pt>
                <c:pt idx="14856">
                  <c:v>9.3165000000000001E-4</c:v>
                </c:pt>
                <c:pt idx="14857" formatCode="0.00E+00">
                  <c:v>-3.6521799999999998E-6</c:v>
                </c:pt>
                <c:pt idx="14858">
                  <c:v>1.893835E-3</c:v>
                </c:pt>
                <c:pt idx="14859">
                  <c:v>-5.2005400000000005E-4</c:v>
                </c:pt>
                <c:pt idx="14860" formatCode="0.00E+00">
                  <c:v>-2.3649500000000001E-5</c:v>
                </c:pt>
                <c:pt idx="14861">
                  <c:v>-3.2751600000000003E-4</c:v>
                </c:pt>
                <c:pt idx="14862">
                  <c:v>-1.1031929999999999E-3</c:v>
                </c:pt>
                <c:pt idx="14863">
                  <c:v>-1.9988129999999999E-3</c:v>
                </c:pt>
                <c:pt idx="14864">
                  <c:v>-1.7961050000000001E-3</c:v>
                </c:pt>
                <c:pt idx="14865">
                  <c:v>9.3123800000000003E-4</c:v>
                </c:pt>
                <c:pt idx="14866">
                  <c:v>1.36378E-3</c:v>
                </c:pt>
                <c:pt idx="14867">
                  <c:v>-1.396853E-3</c:v>
                </c:pt>
                <c:pt idx="14868" formatCode="0.00E+00">
                  <c:v>5.2972200000000001E-5</c:v>
                </c:pt>
                <c:pt idx="14869">
                  <c:v>-2.1132429999999999E-3</c:v>
                </c:pt>
                <c:pt idx="14870">
                  <c:v>4.1105800000000001E-4</c:v>
                </c:pt>
                <c:pt idx="14871">
                  <c:v>1.419331E-3</c:v>
                </c:pt>
                <c:pt idx="14872">
                  <c:v>1.4877099999999999E-3</c:v>
                </c:pt>
                <c:pt idx="14873">
                  <c:v>3.5090490000000002E-3</c:v>
                </c:pt>
                <c:pt idx="14874">
                  <c:v>1.240435E-3</c:v>
                </c:pt>
                <c:pt idx="14875">
                  <c:v>-1.7729309999999999E-3</c:v>
                </c:pt>
                <c:pt idx="14876">
                  <c:v>3.5635400000000002E-4</c:v>
                </c:pt>
                <c:pt idx="14877">
                  <c:v>5.6514599999999999E-4</c:v>
                </c:pt>
                <c:pt idx="14878">
                  <c:v>-1.0262489999999999E-3</c:v>
                </c:pt>
                <c:pt idx="14879">
                  <c:v>-1.18644E-4</c:v>
                </c:pt>
                <c:pt idx="14880">
                  <c:v>-6.5153499999999996E-4</c:v>
                </c:pt>
                <c:pt idx="14881">
                  <c:v>-1.173781E-3</c:v>
                </c:pt>
                <c:pt idx="14882">
                  <c:v>-3.9716000000000003E-4</c:v>
                </c:pt>
                <c:pt idx="14883">
                  <c:v>1.085955E-3</c:v>
                </c:pt>
                <c:pt idx="14884">
                  <c:v>-2.0521E-4</c:v>
                </c:pt>
                <c:pt idx="14885">
                  <c:v>1.162855E-3</c:v>
                </c:pt>
                <c:pt idx="14886">
                  <c:v>-6.9472200000000005E-4</c:v>
                </c:pt>
                <c:pt idx="14887">
                  <c:v>-2.8779100000000002E-4</c:v>
                </c:pt>
                <c:pt idx="14888">
                  <c:v>-2.080068E-3</c:v>
                </c:pt>
                <c:pt idx="14889">
                  <c:v>-3.0880000000000002E-4</c:v>
                </c:pt>
                <c:pt idx="14890">
                  <c:v>1.5466970000000001E-3</c:v>
                </c:pt>
                <c:pt idx="14891">
                  <c:v>5.6452399999999995E-4</c:v>
                </c:pt>
                <c:pt idx="14892">
                  <c:v>4.5470599999999998E-4</c:v>
                </c:pt>
                <c:pt idx="14893">
                  <c:v>1.1675099999999999E-4</c:v>
                </c:pt>
                <c:pt idx="14894">
                  <c:v>-2.3351779999999998E-3</c:v>
                </c:pt>
                <c:pt idx="14895">
                  <c:v>1.9834039999999998E-3</c:v>
                </c:pt>
                <c:pt idx="14896">
                  <c:v>-2.183103E-3</c:v>
                </c:pt>
                <c:pt idx="14897">
                  <c:v>-7.6603499999999998E-4</c:v>
                </c:pt>
                <c:pt idx="14898">
                  <c:v>3.3059099999999998E-4</c:v>
                </c:pt>
                <c:pt idx="14899">
                  <c:v>8.4484700000000002E-4</c:v>
                </c:pt>
                <c:pt idx="14900">
                  <c:v>2.5338700000000001E-3</c:v>
                </c:pt>
                <c:pt idx="14901">
                  <c:v>-5.4181499999999996E-4</c:v>
                </c:pt>
                <c:pt idx="14902">
                  <c:v>1.2412720000000001E-3</c:v>
                </c:pt>
                <c:pt idx="14903">
                  <c:v>-8.2534100000000005E-4</c:v>
                </c:pt>
                <c:pt idx="14904">
                  <c:v>1.49362E-3</c:v>
                </c:pt>
                <c:pt idx="14905">
                  <c:v>-7.1813499999999995E-4</c:v>
                </c:pt>
                <c:pt idx="14906">
                  <c:v>4.2612900000000003E-4</c:v>
                </c:pt>
                <c:pt idx="14907">
                  <c:v>6.2986100000000001E-4</c:v>
                </c:pt>
                <c:pt idx="14908">
                  <c:v>-1.1878629999999999E-3</c:v>
                </c:pt>
                <c:pt idx="14909">
                  <c:v>1.652665E-3</c:v>
                </c:pt>
                <c:pt idx="14910">
                  <c:v>1.677857E-3</c:v>
                </c:pt>
                <c:pt idx="14911">
                  <c:v>-4.1325699999999999E-4</c:v>
                </c:pt>
                <c:pt idx="14912">
                  <c:v>-1.9050149999999999E-3</c:v>
                </c:pt>
                <c:pt idx="14913">
                  <c:v>3.4189499999999999E-4</c:v>
                </c:pt>
                <c:pt idx="14914">
                  <c:v>-1.245082E-3</c:v>
                </c:pt>
                <c:pt idx="14915">
                  <c:v>4.1992599999999999E-4</c:v>
                </c:pt>
                <c:pt idx="14916">
                  <c:v>-2.6584800000000001E-4</c:v>
                </c:pt>
                <c:pt idx="14917">
                  <c:v>4.38825E-4</c:v>
                </c:pt>
                <c:pt idx="14918">
                  <c:v>-9.1977599999999997E-4</c:v>
                </c:pt>
                <c:pt idx="14919">
                  <c:v>-2.2931679999999999E-3</c:v>
                </c:pt>
                <c:pt idx="14920" formatCode="0.00E+00">
                  <c:v>-7.2281799999999996E-5</c:v>
                </c:pt>
                <c:pt idx="14921">
                  <c:v>-1.3832800000000001E-4</c:v>
                </c:pt>
                <c:pt idx="14922">
                  <c:v>-1.66899E-4</c:v>
                </c:pt>
                <c:pt idx="14923">
                  <c:v>3.2418799999999999E-4</c:v>
                </c:pt>
                <c:pt idx="14924">
                  <c:v>3.1961400000000002E-4</c:v>
                </c:pt>
                <c:pt idx="14925">
                  <c:v>2.8964889999999999E-3</c:v>
                </c:pt>
                <c:pt idx="14926">
                  <c:v>-1.1143870000000001E-3</c:v>
                </c:pt>
                <c:pt idx="14927">
                  <c:v>8.0495399999999998E-4</c:v>
                </c:pt>
                <c:pt idx="14928">
                  <c:v>-8.2907399999999996E-4</c:v>
                </c:pt>
                <c:pt idx="14929">
                  <c:v>-1.2317439999999999E-3</c:v>
                </c:pt>
                <c:pt idx="14930">
                  <c:v>1.46751E-4</c:v>
                </c:pt>
                <c:pt idx="14931">
                  <c:v>1.94954E-4</c:v>
                </c:pt>
                <c:pt idx="14932">
                  <c:v>-2.1950339999999998E-3</c:v>
                </c:pt>
                <c:pt idx="14933">
                  <c:v>5.1952599999999997E-4</c:v>
                </c:pt>
                <c:pt idx="14934">
                  <c:v>-6.9090199999999997E-4</c:v>
                </c:pt>
                <c:pt idx="14935">
                  <c:v>1.5917899999999999E-4</c:v>
                </c:pt>
                <c:pt idx="14936">
                  <c:v>1.48107E-4</c:v>
                </c:pt>
                <c:pt idx="14937">
                  <c:v>-2.1595210000000002E-3</c:v>
                </c:pt>
                <c:pt idx="14938">
                  <c:v>8.2552799999999996E-4</c:v>
                </c:pt>
                <c:pt idx="14939">
                  <c:v>-9.8302400000000009E-4</c:v>
                </c:pt>
                <c:pt idx="14940">
                  <c:v>9.1269599999999995E-4</c:v>
                </c:pt>
                <c:pt idx="14941">
                  <c:v>-1.1432650000000001E-3</c:v>
                </c:pt>
                <c:pt idx="14942">
                  <c:v>6.6277600000000001E-4</c:v>
                </c:pt>
                <c:pt idx="14943">
                  <c:v>-8.4803600000000004E-4</c:v>
                </c:pt>
                <c:pt idx="14944" formatCode="0.00E+00">
                  <c:v>4.6754300000000001E-5</c:v>
                </c:pt>
                <c:pt idx="14945">
                  <c:v>1.3090930000000001E-3</c:v>
                </c:pt>
                <c:pt idx="14946">
                  <c:v>-5.3950199999999997E-4</c:v>
                </c:pt>
                <c:pt idx="14947">
                  <c:v>1.4679890000000001E-3</c:v>
                </c:pt>
                <c:pt idx="14948">
                  <c:v>1.2227970000000001E-3</c:v>
                </c:pt>
                <c:pt idx="14949">
                  <c:v>-1.0861639999999999E-3</c:v>
                </c:pt>
                <c:pt idx="14950">
                  <c:v>5.1836999999999999E-4</c:v>
                </c:pt>
                <c:pt idx="14951">
                  <c:v>-3.1173699999999997E-4</c:v>
                </c:pt>
                <c:pt idx="14952">
                  <c:v>1.3638600000000001E-4</c:v>
                </c:pt>
                <c:pt idx="14953">
                  <c:v>-4.44716E-4</c:v>
                </c:pt>
                <c:pt idx="14954">
                  <c:v>-1.5815670000000001E-3</c:v>
                </c:pt>
                <c:pt idx="14955">
                  <c:v>1.5670879999999999E-3</c:v>
                </c:pt>
                <c:pt idx="14956">
                  <c:v>-1.014097E-3</c:v>
                </c:pt>
                <c:pt idx="14957">
                  <c:v>-4.2260900000000001E-4</c:v>
                </c:pt>
                <c:pt idx="14958">
                  <c:v>5.8306299999999998E-4</c:v>
                </c:pt>
                <c:pt idx="14959">
                  <c:v>-3.65022E-4</c:v>
                </c:pt>
                <c:pt idx="14960">
                  <c:v>8.0704400000000003E-4</c:v>
                </c:pt>
                <c:pt idx="14961">
                  <c:v>3.4871400000000002E-4</c:v>
                </c:pt>
                <c:pt idx="14962" formatCode="0.00E+00">
                  <c:v>-9.29423E-5</c:v>
                </c:pt>
                <c:pt idx="14963">
                  <c:v>-2.6242769999999999E-3</c:v>
                </c:pt>
                <c:pt idx="14964">
                  <c:v>1.482829E-3</c:v>
                </c:pt>
                <c:pt idx="14965">
                  <c:v>7.4113900000000003E-4</c:v>
                </c:pt>
                <c:pt idx="14966">
                  <c:v>1.7341450000000001E-3</c:v>
                </c:pt>
                <c:pt idx="14967">
                  <c:v>2.4241699999999998E-3</c:v>
                </c:pt>
                <c:pt idx="14968">
                  <c:v>-5.6673400000000005E-4</c:v>
                </c:pt>
                <c:pt idx="14969">
                  <c:v>2.92668E-4</c:v>
                </c:pt>
                <c:pt idx="14970">
                  <c:v>-1.9635310000000001E-3</c:v>
                </c:pt>
                <c:pt idx="14971">
                  <c:v>1.2050990000000001E-3</c:v>
                </c:pt>
                <c:pt idx="14972">
                  <c:v>-8.1777100000000001E-4</c:v>
                </c:pt>
                <c:pt idx="14973">
                  <c:v>-1.379431E-3</c:v>
                </c:pt>
                <c:pt idx="14974">
                  <c:v>1.7017930000000001E-3</c:v>
                </c:pt>
                <c:pt idx="14975">
                  <c:v>-1.2593399999999999E-4</c:v>
                </c:pt>
                <c:pt idx="14976">
                  <c:v>2.0291600000000001E-4</c:v>
                </c:pt>
                <c:pt idx="14977">
                  <c:v>3.0317249999999999E-3</c:v>
                </c:pt>
                <c:pt idx="14978">
                  <c:v>-4.1641099999999999E-4</c:v>
                </c:pt>
                <c:pt idx="14979">
                  <c:v>-5.1601299999999995E-4</c:v>
                </c:pt>
                <c:pt idx="14980">
                  <c:v>-1.4714900000000001E-4</c:v>
                </c:pt>
                <c:pt idx="14981">
                  <c:v>1.434502E-3</c:v>
                </c:pt>
                <c:pt idx="14982">
                  <c:v>3.4529199999999997E-4</c:v>
                </c:pt>
                <c:pt idx="14983">
                  <c:v>1.5088269999999999E-3</c:v>
                </c:pt>
                <c:pt idx="14984">
                  <c:v>-9.3645700000000002E-4</c:v>
                </c:pt>
                <c:pt idx="14985">
                  <c:v>1.0015250000000001E-3</c:v>
                </c:pt>
                <c:pt idx="14986">
                  <c:v>-1.05487E-4</c:v>
                </c:pt>
                <c:pt idx="14987">
                  <c:v>-1.9060500000000001E-3</c:v>
                </c:pt>
                <c:pt idx="14988">
                  <c:v>-1.7450300000000001E-3</c:v>
                </c:pt>
                <c:pt idx="14989">
                  <c:v>-1.8414359999999999E-3</c:v>
                </c:pt>
                <c:pt idx="14990">
                  <c:v>-1.9325499999999999E-3</c:v>
                </c:pt>
                <c:pt idx="14991">
                  <c:v>-9.0350499999999998E-4</c:v>
                </c:pt>
                <c:pt idx="14992">
                  <c:v>2.5312939999999999E-3</c:v>
                </c:pt>
                <c:pt idx="14993">
                  <c:v>-1.209648E-3</c:v>
                </c:pt>
                <c:pt idx="14994">
                  <c:v>2.377536E-3</c:v>
                </c:pt>
                <c:pt idx="14995" formatCode="0.00E+00">
                  <c:v>7.4167700000000005E-5</c:v>
                </c:pt>
                <c:pt idx="14996">
                  <c:v>1.4041189999999999E-3</c:v>
                </c:pt>
                <c:pt idx="14997">
                  <c:v>4.57365E-4</c:v>
                </c:pt>
                <c:pt idx="14998">
                  <c:v>-2.488634E-3</c:v>
                </c:pt>
                <c:pt idx="14999" formatCode="0.00E+00">
                  <c:v>5.0690499999999999E-5</c:v>
                </c:pt>
                <c:pt idx="15000">
                  <c:v>2.9016600000000001E-4</c:v>
                </c:pt>
                <c:pt idx="15001">
                  <c:v>-3.1490400000000001E-3</c:v>
                </c:pt>
                <c:pt idx="15002">
                  <c:v>4.67109E-4</c:v>
                </c:pt>
                <c:pt idx="15003">
                  <c:v>-1.453296E-3</c:v>
                </c:pt>
                <c:pt idx="15004">
                  <c:v>5.4651700000000005E-4</c:v>
                </c:pt>
                <c:pt idx="15005" formatCode="0.00E+00">
                  <c:v>-6.3080800000000001E-5</c:v>
                </c:pt>
                <c:pt idx="15006">
                  <c:v>7.9898800000000004E-4</c:v>
                </c:pt>
                <c:pt idx="15007">
                  <c:v>1.499399E-3</c:v>
                </c:pt>
                <c:pt idx="15008">
                  <c:v>-2.2811039999999999E-3</c:v>
                </c:pt>
                <c:pt idx="15009">
                  <c:v>8.8566100000000004E-4</c:v>
                </c:pt>
                <c:pt idx="15010">
                  <c:v>-1.6268890000000001E-3</c:v>
                </c:pt>
                <c:pt idx="15011">
                  <c:v>-9.9572000000000007E-4</c:v>
                </c:pt>
                <c:pt idx="15012">
                  <c:v>9.4848399999999998E-4</c:v>
                </c:pt>
                <c:pt idx="15013">
                  <c:v>-1.7483700000000001E-4</c:v>
                </c:pt>
                <c:pt idx="15014" formatCode="0.00E+00">
                  <c:v>-5.9792800000000001E-5</c:v>
                </c:pt>
                <c:pt idx="15015">
                  <c:v>-1.49497E-3</c:v>
                </c:pt>
                <c:pt idx="15016">
                  <c:v>9.5344699999999995E-4</c:v>
                </c:pt>
                <c:pt idx="15017">
                  <c:v>-2.2633399999999999E-4</c:v>
                </c:pt>
                <c:pt idx="15018">
                  <c:v>-1.0862350000000001E-3</c:v>
                </c:pt>
                <c:pt idx="15019">
                  <c:v>-2.2758689999999998E-3</c:v>
                </c:pt>
                <c:pt idx="15020">
                  <c:v>2.8574820000000002E-3</c:v>
                </c:pt>
                <c:pt idx="15021">
                  <c:v>-1.7383349999999999E-3</c:v>
                </c:pt>
                <c:pt idx="15022">
                  <c:v>4.0019300000000002E-4</c:v>
                </c:pt>
                <c:pt idx="15023">
                  <c:v>-6.9543199999999995E-4</c:v>
                </c:pt>
                <c:pt idx="15024">
                  <c:v>1.018028E-3</c:v>
                </c:pt>
                <c:pt idx="15025">
                  <c:v>-6.0410300000000004E-4</c:v>
                </c:pt>
                <c:pt idx="15026">
                  <c:v>1.196384E-3</c:v>
                </c:pt>
                <c:pt idx="15027">
                  <c:v>-8.1803099999999999E-4</c:v>
                </c:pt>
                <c:pt idx="15028" formatCode="0.00E+00">
                  <c:v>5.41927E-5</c:v>
                </c:pt>
                <c:pt idx="15029">
                  <c:v>-8.1346499999999998E-4</c:v>
                </c:pt>
                <c:pt idx="15030">
                  <c:v>-2.1152459999999999E-3</c:v>
                </c:pt>
                <c:pt idx="15031">
                  <c:v>-7.5809900000000003E-4</c:v>
                </c:pt>
                <c:pt idx="15032">
                  <c:v>1.493582E-3</c:v>
                </c:pt>
                <c:pt idx="15033" formatCode="0.00E+00">
                  <c:v>7.6247800000000005E-5</c:v>
                </c:pt>
                <c:pt idx="15034">
                  <c:v>2.1441099999999999E-4</c:v>
                </c:pt>
                <c:pt idx="15035">
                  <c:v>-3.9119099999999999E-4</c:v>
                </c:pt>
                <c:pt idx="15036">
                  <c:v>-7.35518E-4</c:v>
                </c:pt>
                <c:pt idx="15037">
                  <c:v>2.3227499999999999E-4</c:v>
                </c:pt>
                <c:pt idx="15038">
                  <c:v>1.56692E-4</c:v>
                </c:pt>
                <c:pt idx="15039">
                  <c:v>-1.384213E-3</c:v>
                </c:pt>
                <c:pt idx="15040">
                  <c:v>-1.034772E-3</c:v>
                </c:pt>
                <c:pt idx="15041">
                  <c:v>-1.1242540000000001E-3</c:v>
                </c:pt>
                <c:pt idx="15042">
                  <c:v>-9.9731499999999992E-4</c:v>
                </c:pt>
                <c:pt idx="15043">
                  <c:v>-7.6402200000000005E-4</c:v>
                </c:pt>
                <c:pt idx="15044">
                  <c:v>-2.3436299999999999E-4</c:v>
                </c:pt>
                <c:pt idx="15045">
                  <c:v>1.2532789999999999E-3</c:v>
                </c:pt>
                <c:pt idx="15046">
                  <c:v>5.0785900000000004E-4</c:v>
                </c:pt>
                <c:pt idx="15047">
                  <c:v>-2.4751479999999999E-3</c:v>
                </c:pt>
                <c:pt idx="15048">
                  <c:v>2.521428E-3</c:v>
                </c:pt>
                <c:pt idx="15049">
                  <c:v>-1.3105949999999999E-3</c:v>
                </c:pt>
                <c:pt idx="15050">
                  <c:v>-3.55051E-4</c:v>
                </c:pt>
                <c:pt idx="15051">
                  <c:v>-2.9271319999999998E-3</c:v>
                </c:pt>
                <c:pt idx="15052">
                  <c:v>-3.48578E-4</c:v>
                </c:pt>
                <c:pt idx="15053">
                  <c:v>-7.3580200000000003E-4</c:v>
                </c:pt>
                <c:pt idx="15054">
                  <c:v>-1.669441E-3</c:v>
                </c:pt>
                <c:pt idx="15055">
                  <c:v>-6.5610799999999997E-4</c:v>
                </c:pt>
                <c:pt idx="15056">
                  <c:v>3.843932E-3</c:v>
                </c:pt>
                <c:pt idx="15057" formatCode="0.00E+00">
                  <c:v>-3.3630500000000003E-5</c:v>
                </c:pt>
                <c:pt idx="15058" formatCode="0.00E+00">
                  <c:v>-5.9426299999999997E-5</c:v>
                </c:pt>
                <c:pt idx="15059">
                  <c:v>1.1048300000000001E-4</c:v>
                </c:pt>
                <c:pt idx="15060" formatCode="0.00E+00">
                  <c:v>2.9267700000000001E-5</c:v>
                </c:pt>
                <c:pt idx="15061">
                  <c:v>6.3034300000000001E-4</c:v>
                </c:pt>
                <c:pt idx="15062">
                  <c:v>-9.5901700000000005E-4</c:v>
                </c:pt>
                <c:pt idx="15063">
                  <c:v>3.61656E-3</c:v>
                </c:pt>
                <c:pt idx="15064">
                  <c:v>-1.7438040000000001E-3</c:v>
                </c:pt>
                <c:pt idx="15065">
                  <c:v>1.55296E-4</c:v>
                </c:pt>
                <c:pt idx="15066">
                  <c:v>7.5109700000000005E-4</c:v>
                </c:pt>
                <c:pt idx="15067">
                  <c:v>6.9543700000000003E-4</c:v>
                </c:pt>
                <c:pt idx="15068" formatCode="0.00E+00">
                  <c:v>8.0660499999999998E-5</c:v>
                </c:pt>
                <c:pt idx="15069">
                  <c:v>1.6404740000000001E-3</c:v>
                </c:pt>
                <c:pt idx="15070">
                  <c:v>3.9235600000000001E-4</c:v>
                </c:pt>
                <c:pt idx="15071">
                  <c:v>1.0086120000000001E-3</c:v>
                </c:pt>
                <c:pt idx="15072">
                  <c:v>3.7582400000000003E-4</c:v>
                </c:pt>
                <c:pt idx="15073">
                  <c:v>-1.186653E-3</c:v>
                </c:pt>
                <c:pt idx="15074">
                  <c:v>-6.0144300000000001E-4</c:v>
                </c:pt>
                <c:pt idx="15075">
                  <c:v>1.1069750000000001E-3</c:v>
                </c:pt>
                <c:pt idx="15076">
                  <c:v>1.9271869999999999E-3</c:v>
                </c:pt>
                <c:pt idx="15077" formatCode="0.00E+00">
                  <c:v>5.6582999999999997E-5</c:v>
                </c:pt>
                <c:pt idx="15078" formatCode="0.00E+00">
                  <c:v>-4.8199199999999998E-5</c:v>
                </c:pt>
                <c:pt idx="15079">
                  <c:v>-4.4687500000000001E-4</c:v>
                </c:pt>
                <c:pt idx="15080">
                  <c:v>1.4876469999999999E-3</c:v>
                </c:pt>
                <c:pt idx="15081">
                  <c:v>-6.6152400000000003E-4</c:v>
                </c:pt>
                <c:pt idx="15082">
                  <c:v>-6.0234000000000004E-4</c:v>
                </c:pt>
                <c:pt idx="15083">
                  <c:v>3.3535900000000003E-4</c:v>
                </c:pt>
                <c:pt idx="15084">
                  <c:v>-5.5665499999999998E-4</c:v>
                </c:pt>
                <c:pt idx="15085">
                  <c:v>2.8806869999999998E-3</c:v>
                </c:pt>
                <c:pt idx="15086">
                  <c:v>-2.3047089999999998E-3</c:v>
                </c:pt>
                <c:pt idx="15087">
                  <c:v>-1.209084E-3</c:v>
                </c:pt>
                <c:pt idx="15088">
                  <c:v>-1.213878E-3</c:v>
                </c:pt>
                <c:pt idx="15089">
                  <c:v>1.412532E-3</c:v>
                </c:pt>
                <c:pt idx="15090">
                  <c:v>5.1761199999999998E-4</c:v>
                </c:pt>
                <c:pt idx="15091">
                  <c:v>1.0638259999999999E-3</c:v>
                </c:pt>
                <c:pt idx="15092">
                  <c:v>-1.18139E-3</c:v>
                </c:pt>
                <c:pt idx="15093">
                  <c:v>5.5365999999999998E-4</c:v>
                </c:pt>
                <c:pt idx="15094">
                  <c:v>2.6282299999999997E-4</c:v>
                </c:pt>
                <c:pt idx="15095">
                  <c:v>5.8213700000000004E-4</c:v>
                </c:pt>
                <c:pt idx="15096">
                  <c:v>6.58637E-4</c:v>
                </c:pt>
                <c:pt idx="15097">
                  <c:v>1.147859E-3</c:v>
                </c:pt>
                <c:pt idx="15098">
                  <c:v>1.355925E-3</c:v>
                </c:pt>
                <c:pt idx="15099">
                  <c:v>1.4643150000000001E-3</c:v>
                </c:pt>
                <c:pt idx="15100">
                  <c:v>-1.608253E-3</c:v>
                </c:pt>
                <c:pt idx="15101">
                  <c:v>-7.7148899999999999E-4</c:v>
                </c:pt>
                <c:pt idx="15102">
                  <c:v>1.3742509999999999E-3</c:v>
                </c:pt>
                <c:pt idx="15103">
                  <c:v>-1.316341E-3</c:v>
                </c:pt>
                <c:pt idx="15104">
                  <c:v>-2.826744E-3</c:v>
                </c:pt>
                <c:pt idx="15105">
                  <c:v>-2.3252699999999999E-3</c:v>
                </c:pt>
                <c:pt idx="15106">
                  <c:v>-1.1840349999999999E-3</c:v>
                </c:pt>
                <c:pt idx="15107" formatCode="0.00E+00">
                  <c:v>-4.2547500000000002E-6</c:v>
                </c:pt>
                <c:pt idx="15108">
                  <c:v>6.8974200000000002E-4</c:v>
                </c:pt>
                <c:pt idx="15109">
                  <c:v>-1.1608879999999999E-3</c:v>
                </c:pt>
                <c:pt idx="15110">
                  <c:v>-3.2623899999999998E-4</c:v>
                </c:pt>
                <c:pt idx="15111">
                  <c:v>-9.5687500000000004E-4</c:v>
                </c:pt>
                <c:pt idx="15112">
                  <c:v>-2.037751E-3</c:v>
                </c:pt>
                <c:pt idx="15113">
                  <c:v>-3.0617359999999998E-3</c:v>
                </c:pt>
                <c:pt idx="15114">
                  <c:v>-1.3202799999999999E-4</c:v>
                </c:pt>
                <c:pt idx="15115">
                  <c:v>1.1425610000000001E-3</c:v>
                </c:pt>
                <c:pt idx="15116" formatCode="0.00E+00">
                  <c:v>7.79983E-7</c:v>
                </c:pt>
                <c:pt idx="15117">
                  <c:v>3.0358099999999998E-4</c:v>
                </c:pt>
                <c:pt idx="15118">
                  <c:v>3.6642899999999998E-4</c:v>
                </c:pt>
                <c:pt idx="15119">
                  <c:v>1.80008E-4</c:v>
                </c:pt>
                <c:pt idx="15120">
                  <c:v>1.3830439999999999E-3</c:v>
                </c:pt>
                <c:pt idx="15121">
                  <c:v>7.11128E-4</c:v>
                </c:pt>
                <c:pt idx="15122">
                  <c:v>-1.3377879999999999E-3</c:v>
                </c:pt>
                <c:pt idx="15123">
                  <c:v>-4.9942499999999996E-4</c:v>
                </c:pt>
                <c:pt idx="15124">
                  <c:v>-5.7726000000000001E-4</c:v>
                </c:pt>
                <c:pt idx="15125">
                  <c:v>9.0798500000000004E-4</c:v>
                </c:pt>
                <c:pt idx="15126">
                  <c:v>1.0206099999999999E-3</c:v>
                </c:pt>
                <c:pt idx="15127">
                  <c:v>-4.62771E-4</c:v>
                </c:pt>
                <c:pt idx="15128" formatCode="0.00E+00">
                  <c:v>2.9386500000000001E-5</c:v>
                </c:pt>
                <c:pt idx="15129">
                  <c:v>1.3519129999999999E-3</c:v>
                </c:pt>
                <c:pt idx="15130" formatCode="0.00E+00">
                  <c:v>5.9286100000000001E-5</c:v>
                </c:pt>
                <c:pt idx="15131">
                  <c:v>-9.873359999999999E-4</c:v>
                </c:pt>
                <c:pt idx="15132">
                  <c:v>-1.085066E-3</c:v>
                </c:pt>
                <c:pt idx="15133" formatCode="0.00E+00">
                  <c:v>-8.6165999999999998E-6</c:v>
                </c:pt>
                <c:pt idx="15134">
                  <c:v>-2.5759600000000002E-4</c:v>
                </c:pt>
                <c:pt idx="15135">
                  <c:v>-3.6146000000000003E-4</c:v>
                </c:pt>
                <c:pt idx="15136">
                  <c:v>8.5013000000000005E-4</c:v>
                </c:pt>
                <c:pt idx="15137">
                  <c:v>6.8314999999999999E-4</c:v>
                </c:pt>
                <c:pt idx="15138">
                  <c:v>-2.4087760000000001E-3</c:v>
                </c:pt>
                <c:pt idx="15139">
                  <c:v>1.134293E-3</c:v>
                </c:pt>
                <c:pt idx="15140">
                  <c:v>6.1676500000000002E-4</c:v>
                </c:pt>
                <c:pt idx="15141">
                  <c:v>-1.0788100000000001E-4</c:v>
                </c:pt>
                <c:pt idx="15142">
                  <c:v>-2.0739420000000001E-3</c:v>
                </c:pt>
                <c:pt idx="15143">
                  <c:v>-3.8496500000000003E-4</c:v>
                </c:pt>
                <c:pt idx="15144">
                  <c:v>1.03093E-3</c:v>
                </c:pt>
                <c:pt idx="15145">
                  <c:v>-2.5963700000000001E-4</c:v>
                </c:pt>
                <c:pt idx="15146">
                  <c:v>-1.702889E-3</c:v>
                </c:pt>
                <c:pt idx="15147">
                  <c:v>-4.4009380000000001E-3</c:v>
                </c:pt>
                <c:pt idx="15148">
                  <c:v>-1.026306E-3</c:v>
                </c:pt>
                <c:pt idx="15149">
                  <c:v>-1.5650639999999999E-3</c:v>
                </c:pt>
                <c:pt idx="15150">
                  <c:v>-1.2324359999999999E-3</c:v>
                </c:pt>
                <c:pt idx="15151">
                  <c:v>1.29505E-4</c:v>
                </c:pt>
                <c:pt idx="15152">
                  <c:v>5.27295E-4</c:v>
                </c:pt>
                <c:pt idx="15153">
                  <c:v>1.2988120000000001E-3</c:v>
                </c:pt>
                <c:pt idx="15154">
                  <c:v>-1.0589659999999999E-3</c:v>
                </c:pt>
                <c:pt idx="15155">
                  <c:v>1.378359E-3</c:v>
                </c:pt>
                <c:pt idx="15156">
                  <c:v>-1.337581E-3</c:v>
                </c:pt>
                <c:pt idx="15157">
                  <c:v>-8.9176800000000003E-4</c:v>
                </c:pt>
                <c:pt idx="15158">
                  <c:v>-8.7158899999999998E-4</c:v>
                </c:pt>
                <c:pt idx="15159">
                  <c:v>-1.4321850000000001E-3</c:v>
                </c:pt>
                <c:pt idx="15160">
                  <c:v>1.6079899999999999E-3</c:v>
                </c:pt>
                <c:pt idx="15161">
                  <c:v>-4.3918100000000002E-4</c:v>
                </c:pt>
                <c:pt idx="15162">
                  <c:v>1.2598069999999999E-3</c:v>
                </c:pt>
                <c:pt idx="15163">
                  <c:v>-8.5847199999999999E-4</c:v>
                </c:pt>
                <c:pt idx="15164">
                  <c:v>1.09015E-4</c:v>
                </c:pt>
                <c:pt idx="15165">
                  <c:v>9.2341000000000005E-4</c:v>
                </c:pt>
                <c:pt idx="15166">
                  <c:v>3.0772299999999998E-4</c:v>
                </c:pt>
                <c:pt idx="15167">
                  <c:v>-1.564745E-3</c:v>
                </c:pt>
                <c:pt idx="15168">
                  <c:v>-1.7524649999999999E-3</c:v>
                </c:pt>
                <c:pt idx="15169" formatCode="0.00E+00">
                  <c:v>5.6087500000000001E-5</c:v>
                </c:pt>
                <c:pt idx="15170">
                  <c:v>1.22719E-4</c:v>
                </c:pt>
                <c:pt idx="15171">
                  <c:v>1.2385829999999999E-3</c:v>
                </c:pt>
                <c:pt idx="15172">
                  <c:v>-9.6546700000000002E-4</c:v>
                </c:pt>
                <c:pt idx="15173">
                  <c:v>9.0327300000000001E-4</c:v>
                </c:pt>
                <c:pt idx="15174" formatCode="0.00E+00">
                  <c:v>-7.79233E-5</c:v>
                </c:pt>
                <c:pt idx="15175">
                  <c:v>-1.444924E-3</c:v>
                </c:pt>
                <c:pt idx="15176">
                  <c:v>-1.6960289999999999E-3</c:v>
                </c:pt>
                <c:pt idx="15177">
                  <c:v>-6.4408E-4</c:v>
                </c:pt>
                <c:pt idx="15178">
                  <c:v>1.0437669999999999E-3</c:v>
                </c:pt>
                <c:pt idx="15179">
                  <c:v>1.4048909999999999E-3</c:v>
                </c:pt>
                <c:pt idx="15180">
                  <c:v>-3.1219899999999998E-4</c:v>
                </c:pt>
                <c:pt idx="15181">
                  <c:v>1.578379E-3</c:v>
                </c:pt>
                <c:pt idx="15182">
                  <c:v>6.8316799999999995E-4</c:v>
                </c:pt>
                <c:pt idx="15183">
                  <c:v>-1.939779E-3</c:v>
                </c:pt>
                <c:pt idx="15184">
                  <c:v>3.8031700000000002E-4</c:v>
                </c:pt>
                <c:pt idx="15185">
                  <c:v>-8.0532200000000003E-4</c:v>
                </c:pt>
                <c:pt idx="15186">
                  <c:v>-4.9373899999999998E-4</c:v>
                </c:pt>
                <c:pt idx="15187" formatCode="0.00E+00">
                  <c:v>3.9425200000000003E-5</c:v>
                </c:pt>
                <c:pt idx="15188" formatCode="0.00E+00">
                  <c:v>9.0806300000000005E-5</c:v>
                </c:pt>
                <c:pt idx="15189">
                  <c:v>1.8953640000000001E-3</c:v>
                </c:pt>
                <c:pt idx="15190">
                  <c:v>8.8071000000000004E-4</c:v>
                </c:pt>
                <c:pt idx="15191">
                  <c:v>3.7417700000000001E-4</c:v>
                </c:pt>
                <c:pt idx="15192">
                  <c:v>5.4710100000000003E-4</c:v>
                </c:pt>
                <c:pt idx="15193">
                  <c:v>5.7000400000000004E-4</c:v>
                </c:pt>
                <c:pt idx="15194">
                  <c:v>6.0398699999999995E-4</c:v>
                </c:pt>
                <c:pt idx="15195">
                  <c:v>6.0931400000000001E-4</c:v>
                </c:pt>
                <c:pt idx="15196">
                  <c:v>4.3438E-4</c:v>
                </c:pt>
                <c:pt idx="15197">
                  <c:v>-9.5259399999999997E-4</c:v>
                </c:pt>
                <c:pt idx="15198">
                  <c:v>2.646598E-3</c:v>
                </c:pt>
                <c:pt idx="15199">
                  <c:v>1.2335250000000001E-3</c:v>
                </c:pt>
                <c:pt idx="15200">
                  <c:v>1.93198E-4</c:v>
                </c:pt>
                <c:pt idx="15201">
                  <c:v>-1.2313269999999999E-3</c:v>
                </c:pt>
                <c:pt idx="15202">
                  <c:v>6.94643E-4</c:v>
                </c:pt>
                <c:pt idx="15203">
                  <c:v>3.7719400000000002E-4</c:v>
                </c:pt>
                <c:pt idx="15204">
                  <c:v>-9.8377699999999992E-4</c:v>
                </c:pt>
                <c:pt idx="15205">
                  <c:v>3.2489999999999998E-4</c:v>
                </c:pt>
                <c:pt idx="15206" formatCode="0.00E+00">
                  <c:v>5.6977800000000002E-5</c:v>
                </c:pt>
                <c:pt idx="15207" formatCode="0.00E+00">
                  <c:v>-2.8776E-5</c:v>
                </c:pt>
                <c:pt idx="15208">
                  <c:v>1.5934689999999999E-3</c:v>
                </c:pt>
                <c:pt idx="15209">
                  <c:v>2.9464500000000001E-4</c:v>
                </c:pt>
                <c:pt idx="15210">
                  <c:v>1.3530840000000001E-3</c:v>
                </c:pt>
                <c:pt idx="15211">
                  <c:v>2.7476999999999997E-4</c:v>
                </c:pt>
                <c:pt idx="15212">
                  <c:v>1.5189750000000001E-3</c:v>
                </c:pt>
                <c:pt idx="15213">
                  <c:v>-4.2539900000000002E-4</c:v>
                </c:pt>
                <c:pt idx="15214">
                  <c:v>3.0278280000000002E-3</c:v>
                </c:pt>
                <c:pt idx="15215">
                  <c:v>-1.617524E-3</c:v>
                </c:pt>
                <c:pt idx="15216">
                  <c:v>-1.1021270000000001E-3</c:v>
                </c:pt>
                <c:pt idx="15217">
                  <c:v>1.5948570000000001E-3</c:v>
                </c:pt>
                <c:pt idx="15218">
                  <c:v>1.662632E-3</c:v>
                </c:pt>
                <c:pt idx="15219">
                  <c:v>4.7193199999999999E-4</c:v>
                </c:pt>
                <c:pt idx="15220" formatCode="0.00E+00">
                  <c:v>-5.4147999999999997E-5</c:v>
                </c:pt>
                <c:pt idx="15221">
                  <c:v>2.3171310000000001E-3</c:v>
                </c:pt>
                <c:pt idx="15222">
                  <c:v>1.927422E-3</c:v>
                </c:pt>
                <c:pt idx="15223">
                  <c:v>1.1575019999999999E-3</c:v>
                </c:pt>
                <c:pt idx="15224">
                  <c:v>7.3169800000000003E-4</c:v>
                </c:pt>
                <c:pt idx="15225">
                  <c:v>1.327447E-3</c:v>
                </c:pt>
                <c:pt idx="15226">
                  <c:v>-4.7203700000000002E-4</c:v>
                </c:pt>
                <c:pt idx="15227">
                  <c:v>7.0561300000000001E-4</c:v>
                </c:pt>
                <c:pt idx="15228">
                  <c:v>-7.7510600000000002E-4</c:v>
                </c:pt>
                <c:pt idx="15229">
                  <c:v>-1.6018200000000001E-4</c:v>
                </c:pt>
                <c:pt idx="15230">
                  <c:v>-2.03186E-4</c:v>
                </c:pt>
                <c:pt idx="15231">
                  <c:v>1.581399E-3</c:v>
                </c:pt>
                <c:pt idx="15232">
                  <c:v>-2.279414E-3</c:v>
                </c:pt>
                <c:pt idx="15233">
                  <c:v>7.4194199999999999E-4</c:v>
                </c:pt>
                <c:pt idx="15234">
                  <c:v>-2.699922E-3</c:v>
                </c:pt>
                <c:pt idx="15235">
                  <c:v>1.1770200000000001E-4</c:v>
                </c:pt>
                <c:pt idx="15236">
                  <c:v>3.5833990000000001E-3</c:v>
                </c:pt>
                <c:pt idx="15237">
                  <c:v>-2.2252219999999998E-3</c:v>
                </c:pt>
                <c:pt idx="15238">
                  <c:v>1.3097860000000001E-3</c:v>
                </c:pt>
                <c:pt idx="15239" formatCode="0.00E+00">
                  <c:v>7.6209699999999996E-5</c:v>
                </c:pt>
                <c:pt idx="15240">
                  <c:v>5.2222200000000003E-4</c:v>
                </c:pt>
                <c:pt idx="15241">
                  <c:v>-6.7779799999999996E-4</c:v>
                </c:pt>
                <c:pt idx="15242" formatCode="0.00E+00">
                  <c:v>1.18013E-5</c:v>
                </c:pt>
                <c:pt idx="15243">
                  <c:v>-4.425025E-3</c:v>
                </c:pt>
                <c:pt idx="15244">
                  <c:v>-9.2433200000000004E-4</c:v>
                </c:pt>
                <c:pt idx="15245">
                  <c:v>1.175038E-3</c:v>
                </c:pt>
                <c:pt idx="15246">
                  <c:v>4.2183999999999999E-4</c:v>
                </c:pt>
                <c:pt idx="15247">
                  <c:v>1.5355740000000001E-3</c:v>
                </c:pt>
                <c:pt idx="15248">
                  <c:v>-8.5498900000000001E-4</c:v>
                </c:pt>
                <c:pt idx="15249">
                  <c:v>-1.5740420000000001E-3</c:v>
                </c:pt>
                <c:pt idx="15250">
                  <c:v>-1.5602300000000001E-4</c:v>
                </c:pt>
                <c:pt idx="15251">
                  <c:v>-2.0902E-4</c:v>
                </c:pt>
                <c:pt idx="15252" formatCode="0.00E+00">
                  <c:v>3.3599800000000003E-5</c:v>
                </c:pt>
                <c:pt idx="15253">
                  <c:v>7.3800600000000004E-4</c:v>
                </c:pt>
                <c:pt idx="15254">
                  <c:v>2.0500280000000002E-3</c:v>
                </c:pt>
                <c:pt idx="15255">
                  <c:v>1.4383E-3</c:v>
                </c:pt>
                <c:pt idx="15256">
                  <c:v>3.7874799999999999E-4</c:v>
                </c:pt>
                <c:pt idx="15257">
                  <c:v>1.0740999999999999E-3</c:v>
                </c:pt>
                <c:pt idx="15258">
                  <c:v>1.566076E-3</c:v>
                </c:pt>
                <c:pt idx="15259">
                  <c:v>1.1269209999999999E-3</c:v>
                </c:pt>
                <c:pt idx="15260">
                  <c:v>8.3183900000000002E-4</c:v>
                </c:pt>
                <c:pt idx="15261">
                  <c:v>-3.6258900000000002E-4</c:v>
                </c:pt>
                <c:pt idx="15262">
                  <c:v>1.4081860000000001E-3</c:v>
                </c:pt>
                <c:pt idx="15263">
                  <c:v>4.56639E-4</c:v>
                </c:pt>
                <c:pt idx="15264" formatCode="0.00E+00">
                  <c:v>5.1351699999999998E-5</c:v>
                </c:pt>
                <c:pt idx="15265">
                  <c:v>6.6094899999999998E-4</c:v>
                </c:pt>
                <c:pt idx="15266">
                  <c:v>-1.455388E-3</c:v>
                </c:pt>
                <c:pt idx="15267">
                  <c:v>2.91486E-3</c:v>
                </c:pt>
                <c:pt idx="15268">
                  <c:v>-1.1533369999999999E-3</c:v>
                </c:pt>
                <c:pt idx="15269">
                  <c:v>-1.7032799999999999E-3</c:v>
                </c:pt>
                <c:pt idx="15270">
                  <c:v>-1.056272E-3</c:v>
                </c:pt>
                <c:pt idx="15271">
                  <c:v>7.0061600000000004E-4</c:v>
                </c:pt>
                <c:pt idx="15272">
                  <c:v>-5.1912300000000002E-4</c:v>
                </c:pt>
                <c:pt idx="15273">
                  <c:v>2.5331260000000001E-3</c:v>
                </c:pt>
                <c:pt idx="15274">
                  <c:v>3.8496400000000001E-4</c:v>
                </c:pt>
                <c:pt idx="15275">
                  <c:v>-8.0040899999999997E-4</c:v>
                </c:pt>
                <c:pt idx="15276">
                  <c:v>-7.7326300000000005E-4</c:v>
                </c:pt>
                <c:pt idx="15277">
                  <c:v>-2.0678250000000001E-3</c:v>
                </c:pt>
                <c:pt idx="15278">
                  <c:v>1.00534E-4</c:v>
                </c:pt>
                <c:pt idx="15279">
                  <c:v>1.9311910000000001E-3</c:v>
                </c:pt>
                <c:pt idx="15280">
                  <c:v>1.794695E-3</c:v>
                </c:pt>
                <c:pt idx="15281">
                  <c:v>-1.5659479999999999E-3</c:v>
                </c:pt>
                <c:pt idx="15282">
                  <c:v>1.943464E-3</c:v>
                </c:pt>
                <c:pt idx="15283">
                  <c:v>-1.216377E-3</c:v>
                </c:pt>
                <c:pt idx="15284">
                  <c:v>-5.8343200000000005E-4</c:v>
                </c:pt>
                <c:pt idx="15285">
                  <c:v>2.9905299999999999E-3</c:v>
                </c:pt>
                <c:pt idx="15286">
                  <c:v>-1.4315630000000001E-3</c:v>
                </c:pt>
                <c:pt idx="15287">
                  <c:v>5.98564E-4</c:v>
                </c:pt>
                <c:pt idx="15288">
                  <c:v>-8.0177099999999995E-4</c:v>
                </c:pt>
                <c:pt idx="15289">
                  <c:v>-1.061429E-3</c:v>
                </c:pt>
                <c:pt idx="15290">
                  <c:v>9.13608E-4</c:v>
                </c:pt>
                <c:pt idx="15291">
                  <c:v>-9.1332100000000003E-4</c:v>
                </c:pt>
                <c:pt idx="15292">
                  <c:v>-1.4012300000000001E-3</c:v>
                </c:pt>
                <c:pt idx="15293">
                  <c:v>1.453146E-3</c:v>
                </c:pt>
                <c:pt idx="15294">
                  <c:v>1.2928200000000001E-4</c:v>
                </c:pt>
                <c:pt idx="15295">
                  <c:v>-3.8310999999999998E-4</c:v>
                </c:pt>
                <c:pt idx="15296">
                  <c:v>1.3929389999999999E-3</c:v>
                </c:pt>
                <c:pt idx="15297">
                  <c:v>2.4765799999999999E-3</c:v>
                </c:pt>
                <c:pt idx="15298">
                  <c:v>-6.4307100000000005E-4</c:v>
                </c:pt>
                <c:pt idx="15299">
                  <c:v>-4.35878E-4</c:v>
                </c:pt>
                <c:pt idx="15300">
                  <c:v>3.84874E-4</c:v>
                </c:pt>
                <c:pt idx="15301">
                  <c:v>-1.80744E-3</c:v>
                </c:pt>
                <c:pt idx="15302">
                  <c:v>-7.4463199999999995E-4</c:v>
                </c:pt>
                <c:pt idx="15303">
                  <c:v>1.1744419999999999E-3</c:v>
                </c:pt>
                <c:pt idx="15304">
                  <c:v>7.1796299999999996E-4</c:v>
                </c:pt>
                <c:pt idx="15305">
                  <c:v>-9.0123899999999997E-4</c:v>
                </c:pt>
                <c:pt idx="15306">
                  <c:v>4.4916699999999999E-4</c:v>
                </c:pt>
                <c:pt idx="15307">
                  <c:v>2.673173E-3</c:v>
                </c:pt>
                <c:pt idx="15308">
                  <c:v>-8.3729200000000001E-4</c:v>
                </c:pt>
                <c:pt idx="15309">
                  <c:v>1.1654059999999999E-3</c:v>
                </c:pt>
                <c:pt idx="15310" formatCode="0.00E+00">
                  <c:v>2.1615099999999999E-5</c:v>
                </c:pt>
                <c:pt idx="15311">
                  <c:v>1.0364E-4</c:v>
                </c:pt>
                <c:pt idx="15312">
                  <c:v>-4.4049999999999997E-4</c:v>
                </c:pt>
                <c:pt idx="15313">
                  <c:v>-3.19327E-4</c:v>
                </c:pt>
                <c:pt idx="15314">
                  <c:v>1.8125820000000001E-3</c:v>
                </c:pt>
                <c:pt idx="15315">
                  <c:v>-4.7826900000000002E-4</c:v>
                </c:pt>
                <c:pt idx="15316">
                  <c:v>-1.4875700000000001E-4</c:v>
                </c:pt>
                <c:pt idx="15317">
                  <c:v>-6.4011099999999996E-4</c:v>
                </c:pt>
                <c:pt idx="15318">
                  <c:v>1.4408089999999999E-3</c:v>
                </c:pt>
                <c:pt idx="15319">
                  <c:v>3.6063099999999998E-4</c:v>
                </c:pt>
                <c:pt idx="15320">
                  <c:v>2.7222599999999998E-4</c:v>
                </c:pt>
                <c:pt idx="15321">
                  <c:v>-1.264418E-3</c:v>
                </c:pt>
                <c:pt idx="15322">
                  <c:v>2.3474100000000001E-4</c:v>
                </c:pt>
                <c:pt idx="15323">
                  <c:v>-7.0642000000000003E-4</c:v>
                </c:pt>
                <c:pt idx="15324">
                  <c:v>-5.2993699999999996E-4</c:v>
                </c:pt>
                <c:pt idx="15325">
                  <c:v>-2.5509900000000001E-4</c:v>
                </c:pt>
                <c:pt idx="15326">
                  <c:v>1.2500409999999999E-3</c:v>
                </c:pt>
                <c:pt idx="15327">
                  <c:v>1.8503180000000001E-3</c:v>
                </c:pt>
                <c:pt idx="15328">
                  <c:v>1.90991E-4</c:v>
                </c:pt>
                <c:pt idx="15329">
                  <c:v>-2.2712599999999999E-4</c:v>
                </c:pt>
                <c:pt idx="15330">
                  <c:v>-1.9568950000000002E-3</c:v>
                </c:pt>
                <c:pt idx="15331">
                  <c:v>7.6139299999999997E-4</c:v>
                </c:pt>
                <c:pt idx="15332">
                  <c:v>-1.0342579999999999E-3</c:v>
                </c:pt>
                <c:pt idx="15333">
                  <c:v>1.5380890000000001E-3</c:v>
                </c:pt>
                <c:pt idx="15334">
                  <c:v>3.6315499999999999E-4</c:v>
                </c:pt>
                <c:pt idx="15335">
                  <c:v>1.0827409999999999E-3</c:v>
                </c:pt>
                <c:pt idx="15336">
                  <c:v>1.182446E-3</c:v>
                </c:pt>
                <c:pt idx="15337">
                  <c:v>8.7138899999999997E-4</c:v>
                </c:pt>
                <c:pt idx="15338">
                  <c:v>2.7891080000000002E-3</c:v>
                </c:pt>
                <c:pt idx="15339">
                  <c:v>-3.8777700000000001E-4</c:v>
                </c:pt>
                <c:pt idx="15340">
                  <c:v>-8.4425400000000001E-4</c:v>
                </c:pt>
                <c:pt idx="15341">
                  <c:v>1.6135499999999999E-4</c:v>
                </c:pt>
                <c:pt idx="15342">
                  <c:v>8.0052499999999996E-4</c:v>
                </c:pt>
                <c:pt idx="15343">
                  <c:v>1.123034E-3</c:v>
                </c:pt>
                <c:pt idx="15344">
                  <c:v>-2.7432699999999999E-4</c:v>
                </c:pt>
                <c:pt idx="15345" formatCode="0.00E+00">
                  <c:v>8.2347499999999994E-6</c:v>
                </c:pt>
                <c:pt idx="15346">
                  <c:v>6.0322399999999997E-4</c:v>
                </c:pt>
                <c:pt idx="15347">
                  <c:v>-7.9360400000000005E-4</c:v>
                </c:pt>
                <c:pt idx="15348">
                  <c:v>-7.3726499999999997E-4</c:v>
                </c:pt>
                <c:pt idx="15349">
                  <c:v>2.9071499999999998E-4</c:v>
                </c:pt>
                <c:pt idx="15350">
                  <c:v>9.8830100000000002E-4</c:v>
                </c:pt>
                <c:pt idx="15351">
                  <c:v>-7.5180899999999998E-4</c:v>
                </c:pt>
                <c:pt idx="15352">
                  <c:v>-2.7738680000000001E-3</c:v>
                </c:pt>
                <c:pt idx="15353">
                  <c:v>2.6054509999999999E-3</c:v>
                </c:pt>
                <c:pt idx="15354">
                  <c:v>-5.6394099999999999E-4</c:v>
                </c:pt>
                <c:pt idx="15355">
                  <c:v>7.0372399999999997E-4</c:v>
                </c:pt>
                <c:pt idx="15356">
                  <c:v>-1.0768150000000001E-3</c:v>
                </c:pt>
                <c:pt idx="15357">
                  <c:v>3.5853149999999999E-3</c:v>
                </c:pt>
                <c:pt idx="15358">
                  <c:v>1.5904090000000001E-3</c:v>
                </c:pt>
                <c:pt idx="15359">
                  <c:v>-4.0269959999999997E-3</c:v>
                </c:pt>
                <c:pt idx="15360">
                  <c:v>-4.7648699999999999E-4</c:v>
                </c:pt>
                <c:pt idx="15361">
                  <c:v>-1.185953E-3</c:v>
                </c:pt>
                <c:pt idx="15362">
                  <c:v>-1.0606070000000001E-3</c:v>
                </c:pt>
                <c:pt idx="15363">
                  <c:v>-8.7232100000000001E-4</c:v>
                </c:pt>
                <c:pt idx="15364">
                  <c:v>-1.3891929999999999E-3</c:v>
                </c:pt>
                <c:pt idx="15365">
                  <c:v>5.3467399999999996E-4</c:v>
                </c:pt>
                <c:pt idx="15366">
                  <c:v>1.5243030000000001E-3</c:v>
                </c:pt>
                <c:pt idx="15367">
                  <c:v>-1.791333E-3</c:v>
                </c:pt>
                <c:pt idx="15368">
                  <c:v>-2.8336600000000001E-4</c:v>
                </c:pt>
                <c:pt idx="15369">
                  <c:v>-2.4661399999999998E-4</c:v>
                </c:pt>
                <c:pt idx="15370">
                  <c:v>1.640606E-3</c:v>
                </c:pt>
                <c:pt idx="15371">
                  <c:v>-9.7541700000000002E-4</c:v>
                </c:pt>
                <c:pt idx="15372">
                  <c:v>5.6348499999999996E-4</c:v>
                </c:pt>
                <c:pt idx="15373">
                  <c:v>4.5456199999999999E-4</c:v>
                </c:pt>
                <c:pt idx="15374">
                  <c:v>2.9182750000000001E-3</c:v>
                </c:pt>
                <c:pt idx="15375">
                  <c:v>-4.0614900000000002E-4</c:v>
                </c:pt>
                <c:pt idx="15376">
                  <c:v>-2.2476280000000002E-3</c:v>
                </c:pt>
                <c:pt idx="15377">
                  <c:v>3.0740900000000002E-4</c:v>
                </c:pt>
                <c:pt idx="15378">
                  <c:v>-8.7829599999999998E-4</c:v>
                </c:pt>
                <c:pt idx="15379">
                  <c:v>1.4058969999999999E-3</c:v>
                </c:pt>
                <c:pt idx="15380">
                  <c:v>9.4091400000000005E-4</c:v>
                </c:pt>
                <c:pt idx="15381">
                  <c:v>-5.4752700000000002E-4</c:v>
                </c:pt>
                <c:pt idx="15382">
                  <c:v>6.0196100000000003E-4</c:v>
                </c:pt>
                <c:pt idx="15383">
                  <c:v>-1.0883469999999999E-3</c:v>
                </c:pt>
                <c:pt idx="15384">
                  <c:v>2.0716049999999998E-3</c:v>
                </c:pt>
                <c:pt idx="15385">
                  <c:v>-1.094095E-3</c:v>
                </c:pt>
                <c:pt idx="15386">
                  <c:v>1.82512E-3</c:v>
                </c:pt>
                <c:pt idx="15387">
                  <c:v>2.4970359999999998E-3</c:v>
                </c:pt>
                <c:pt idx="15388">
                  <c:v>-6.2679200000000004E-4</c:v>
                </c:pt>
                <c:pt idx="15389">
                  <c:v>1.67362E-4</c:v>
                </c:pt>
                <c:pt idx="15390">
                  <c:v>-2.3132579999999999E-3</c:v>
                </c:pt>
                <c:pt idx="15391">
                  <c:v>4.3006400000000002E-4</c:v>
                </c:pt>
                <c:pt idx="15392">
                  <c:v>3.32772E-4</c:v>
                </c:pt>
                <c:pt idx="15393" formatCode="0.00E+00">
                  <c:v>-7.3360299999999996E-5</c:v>
                </c:pt>
                <c:pt idx="15394">
                  <c:v>-1.9329830000000001E-3</c:v>
                </c:pt>
                <c:pt idx="15395">
                  <c:v>-2.1345840000000001E-3</c:v>
                </c:pt>
                <c:pt idx="15396">
                  <c:v>2.2817139999999998E-3</c:v>
                </c:pt>
                <c:pt idx="15397">
                  <c:v>8.0206199999999998E-4</c:v>
                </c:pt>
                <c:pt idx="15398">
                  <c:v>1.796712E-3</c:v>
                </c:pt>
                <c:pt idx="15399">
                  <c:v>1.17589E-4</c:v>
                </c:pt>
                <c:pt idx="15400">
                  <c:v>-9.889740000000001E-4</c:v>
                </c:pt>
                <c:pt idx="15401">
                  <c:v>-2.0867289999999998E-3</c:v>
                </c:pt>
                <c:pt idx="15402">
                  <c:v>-9.8841199999999993E-4</c:v>
                </c:pt>
                <c:pt idx="15403">
                  <c:v>9.4078200000000003E-4</c:v>
                </c:pt>
                <c:pt idx="15404" formatCode="0.00E+00">
                  <c:v>9.8936299999999997E-5</c:v>
                </c:pt>
                <c:pt idx="15405" formatCode="0.00E+00">
                  <c:v>2.8895200000000001E-5</c:v>
                </c:pt>
                <c:pt idx="15406">
                  <c:v>-3.6058100000000001E-4</c:v>
                </c:pt>
                <c:pt idx="15407">
                  <c:v>-4.6897200000000001E-4</c:v>
                </c:pt>
                <c:pt idx="15408">
                  <c:v>-4.8373699999999998E-4</c:v>
                </c:pt>
                <c:pt idx="15409">
                  <c:v>1.5719569999999999E-3</c:v>
                </c:pt>
                <c:pt idx="15410">
                  <c:v>1.120057E-3</c:v>
                </c:pt>
                <c:pt idx="15411">
                  <c:v>-2.2728100000000001E-3</c:v>
                </c:pt>
                <c:pt idx="15412">
                  <c:v>-1.1740489999999999E-3</c:v>
                </c:pt>
                <c:pt idx="15413">
                  <c:v>2.4408500000000001E-4</c:v>
                </c:pt>
                <c:pt idx="15414">
                  <c:v>1.27615E-4</c:v>
                </c:pt>
                <c:pt idx="15415">
                  <c:v>-7.48298E-4</c:v>
                </c:pt>
                <c:pt idx="15416">
                  <c:v>7.0894999999999997E-4</c:v>
                </c:pt>
                <c:pt idx="15417">
                  <c:v>1.4755599999999999E-4</c:v>
                </c:pt>
                <c:pt idx="15418">
                  <c:v>1.0654799999999999E-3</c:v>
                </c:pt>
                <c:pt idx="15419">
                  <c:v>1.050299E-3</c:v>
                </c:pt>
                <c:pt idx="15420">
                  <c:v>1.9868780000000001E-3</c:v>
                </c:pt>
                <c:pt idx="15421">
                  <c:v>-2.3130619999999998E-3</c:v>
                </c:pt>
                <c:pt idx="15422">
                  <c:v>8.8849399999999998E-4</c:v>
                </c:pt>
                <c:pt idx="15423">
                  <c:v>3.3125030000000001E-3</c:v>
                </c:pt>
                <c:pt idx="15424">
                  <c:v>-1.6479590000000001E-3</c:v>
                </c:pt>
                <c:pt idx="15425">
                  <c:v>-1.791237E-3</c:v>
                </c:pt>
                <c:pt idx="15426">
                  <c:v>1.1129989999999999E-3</c:v>
                </c:pt>
                <c:pt idx="15427">
                  <c:v>-1.1320460000000001E-3</c:v>
                </c:pt>
                <c:pt idx="15428">
                  <c:v>1.1711169999999999E-3</c:v>
                </c:pt>
                <c:pt idx="15429">
                  <c:v>-7.1333599999999996E-4</c:v>
                </c:pt>
                <c:pt idx="15430">
                  <c:v>-1.99781E-4</c:v>
                </c:pt>
                <c:pt idx="15431">
                  <c:v>1.7892E-4</c:v>
                </c:pt>
                <c:pt idx="15432">
                  <c:v>5.0796599999999999E-4</c:v>
                </c:pt>
                <c:pt idx="15433">
                  <c:v>3.3592600000000001E-4</c:v>
                </c:pt>
                <c:pt idx="15434">
                  <c:v>-9.8876600000000008E-4</c:v>
                </c:pt>
                <c:pt idx="15435">
                  <c:v>-1.2052810000000001E-3</c:v>
                </c:pt>
                <c:pt idx="15436">
                  <c:v>7.9718300000000003E-4</c:v>
                </c:pt>
                <c:pt idx="15437">
                  <c:v>-4.6409000000000001E-4</c:v>
                </c:pt>
                <c:pt idx="15438">
                  <c:v>-1.2168999999999999E-3</c:v>
                </c:pt>
                <c:pt idx="15439">
                  <c:v>1.4113730000000001E-3</c:v>
                </c:pt>
                <c:pt idx="15440">
                  <c:v>4.2031399999999997E-4</c:v>
                </c:pt>
                <c:pt idx="15441">
                  <c:v>-6.4761300000000001E-4</c:v>
                </c:pt>
                <c:pt idx="15442">
                  <c:v>-5.3661400000000004E-4</c:v>
                </c:pt>
                <c:pt idx="15443">
                  <c:v>5.2918400000000003E-4</c:v>
                </c:pt>
                <c:pt idx="15444">
                  <c:v>7.6752600000000004E-4</c:v>
                </c:pt>
                <c:pt idx="15445">
                  <c:v>-6.9108699999999995E-4</c:v>
                </c:pt>
                <c:pt idx="15446">
                  <c:v>9.0472600000000001E-4</c:v>
                </c:pt>
                <c:pt idx="15447" formatCode="0.00E+00">
                  <c:v>-6.8127199999999994E-5</c:v>
                </c:pt>
                <c:pt idx="15448">
                  <c:v>1.87336E-4</c:v>
                </c:pt>
                <c:pt idx="15449">
                  <c:v>1.6762799999999999E-4</c:v>
                </c:pt>
                <c:pt idx="15450">
                  <c:v>-9.6412799999999997E-4</c:v>
                </c:pt>
                <c:pt idx="15451">
                  <c:v>-9.5134500000000003E-4</c:v>
                </c:pt>
                <c:pt idx="15452">
                  <c:v>2.364643E-3</c:v>
                </c:pt>
                <c:pt idx="15453">
                  <c:v>-2.1329699999999999E-4</c:v>
                </c:pt>
                <c:pt idx="15454">
                  <c:v>5.1524399999999999E-4</c:v>
                </c:pt>
                <c:pt idx="15455">
                  <c:v>1.045479E-3</c:v>
                </c:pt>
                <c:pt idx="15456">
                  <c:v>8.4173799999999997E-4</c:v>
                </c:pt>
                <c:pt idx="15457">
                  <c:v>-2.1793299999999999E-4</c:v>
                </c:pt>
                <c:pt idx="15458">
                  <c:v>-1.3102960000000001E-3</c:v>
                </c:pt>
                <c:pt idx="15459">
                  <c:v>1.3478050000000001E-3</c:v>
                </c:pt>
                <c:pt idx="15460">
                  <c:v>-2.2772299999999999E-4</c:v>
                </c:pt>
                <c:pt idx="15461">
                  <c:v>1.2668429999999999E-3</c:v>
                </c:pt>
                <c:pt idx="15462">
                  <c:v>1.584554E-3</c:v>
                </c:pt>
                <c:pt idx="15463">
                  <c:v>1.6953409999999999E-3</c:v>
                </c:pt>
                <c:pt idx="15464">
                  <c:v>1.737913E-3</c:v>
                </c:pt>
                <c:pt idx="15465">
                  <c:v>5.6319300000000003E-4</c:v>
                </c:pt>
                <c:pt idx="15466">
                  <c:v>-1.0542520000000001E-3</c:v>
                </c:pt>
                <c:pt idx="15467">
                  <c:v>-6.5610899999999999E-4</c:v>
                </c:pt>
                <c:pt idx="15468">
                  <c:v>-1.8834570000000001E-3</c:v>
                </c:pt>
                <c:pt idx="15469">
                  <c:v>1.649759E-3</c:v>
                </c:pt>
                <c:pt idx="15470">
                  <c:v>-2.251051E-3</c:v>
                </c:pt>
                <c:pt idx="15471">
                  <c:v>-1.2560939999999999E-3</c:v>
                </c:pt>
                <c:pt idx="15472">
                  <c:v>5.4945099999999995E-4</c:v>
                </c:pt>
                <c:pt idx="15473">
                  <c:v>-5.0516099999999996E-4</c:v>
                </c:pt>
                <c:pt idx="15474">
                  <c:v>2.406474E-3</c:v>
                </c:pt>
                <c:pt idx="15475">
                  <c:v>-2.3804499999999999E-4</c:v>
                </c:pt>
                <c:pt idx="15476">
                  <c:v>1.522919E-3</c:v>
                </c:pt>
                <c:pt idx="15477">
                  <c:v>-4.35303E-4</c:v>
                </c:pt>
                <c:pt idx="15478">
                  <c:v>8.0126600000000002E-4</c:v>
                </c:pt>
                <c:pt idx="15479">
                  <c:v>8.2949499999999997E-4</c:v>
                </c:pt>
                <c:pt idx="15480">
                  <c:v>8.8113500000000001E-4</c:v>
                </c:pt>
                <c:pt idx="15481">
                  <c:v>5.7567100000000004E-4</c:v>
                </c:pt>
                <c:pt idx="15482">
                  <c:v>-2.2624199999999998E-3</c:v>
                </c:pt>
                <c:pt idx="15483">
                  <c:v>-1.71514E-3</c:v>
                </c:pt>
                <c:pt idx="15484">
                  <c:v>-4.4175600000000002E-4</c:v>
                </c:pt>
                <c:pt idx="15485">
                  <c:v>6.3948800000000001E-4</c:v>
                </c:pt>
                <c:pt idx="15486">
                  <c:v>7.7461399999999997E-4</c:v>
                </c:pt>
                <c:pt idx="15487">
                  <c:v>8.0044700000000003E-4</c:v>
                </c:pt>
                <c:pt idx="15488">
                  <c:v>6.5734500000000004E-4</c:v>
                </c:pt>
                <c:pt idx="15489">
                  <c:v>1.3425760000000001E-3</c:v>
                </c:pt>
                <c:pt idx="15490">
                  <c:v>1.077836E-3</c:v>
                </c:pt>
                <c:pt idx="15491">
                  <c:v>8.2110699999999996E-4</c:v>
                </c:pt>
                <c:pt idx="15492">
                  <c:v>1.7574800000000001E-3</c:v>
                </c:pt>
                <c:pt idx="15493">
                  <c:v>6.8635600000000005E-4</c:v>
                </c:pt>
                <c:pt idx="15494">
                  <c:v>-2.65627E-4</c:v>
                </c:pt>
                <c:pt idx="15495">
                  <c:v>-2.1082679999999999E-3</c:v>
                </c:pt>
                <c:pt idx="15496">
                  <c:v>-3.84874E-4</c:v>
                </c:pt>
                <c:pt idx="15497">
                  <c:v>-1.146804E-3</c:v>
                </c:pt>
                <c:pt idx="15498">
                  <c:v>-2.7398199999999998E-4</c:v>
                </c:pt>
                <c:pt idx="15499">
                  <c:v>7.8089700000000001E-4</c:v>
                </c:pt>
                <c:pt idx="15500">
                  <c:v>7.6405099999999997E-4</c:v>
                </c:pt>
                <c:pt idx="15501" formatCode="0.00E+00">
                  <c:v>-5.5137099999999998E-5</c:v>
                </c:pt>
                <c:pt idx="15502">
                  <c:v>-1.1929969999999999E-3</c:v>
                </c:pt>
                <c:pt idx="15503">
                  <c:v>-1.1308500000000001E-4</c:v>
                </c:pt>
                <c:pt idx="15504">
                  <c:v>4.2362399999999999E-4</c:v>
                </c:pt>
                <c:pt idx="15505">
                  <c:v>-1.9156970000000001E-3</c:v>
                </c:pt>
                <c:pt idx="15506">
                  <c:v>1.53375E-4</c:v>
                </c:pt>
                <c:pt idx="15507">
                  <c:v>-1.4245480000000001E-3</c:v>
                </c:pt>
                <c:pt idx="15508">
                  <c:v>-1.055283E-3</c:v>
                </c:pt>
                <c:pt idx="15509">
                  <c:v>-4.0387399999999998E-4</c:v>
                </c:pt>
                <c:pt idx="15510">
                  <c:v>1.491666E-3</c:v>
                </c:pt>
                <c:pt idx="15511">
                  <c:v>-6.9105999999999996E-4</c:v>
                </c:pt>
                <c:pt idx="15512">
                  <c:v>2.4785839999999998E-3</c:v>
                </c:pt>
                <c:pt idx="15513">
                  <c:v>8.1570600000000003E-4</c:v>
                </c:pt>
                <c:pt idx="15514">
                  <c:v>-3.334034E-3</c:v>
                </c:pt>
                <c:pt idx="15515">
                  <c:v>1.2914E-4</c:v>
                </c:pt>
                <c:pt idx="15516">
                  <c:v>1.341479E-3</c:v>
                </c:pt>
                <c:pt idx="15517">
                  <c:v>-6.7267E-4</c:v>
                </c:pt>
                <c:pt idx="15518">
                  <c:v>-1.2173150000000001E-3</c:v>
                </c:pt>
                <c:pt idx="15519">
                  <c:v>9.2573000000000004E-4</c:v>
                </c:pt>
                <c:pt idx="15520">
                  <c:v>3.5222900000000002E-4</c:v>
                </c:pt>
                <c:pt idx="15521" formatCode="0.00E+00">
                  <c:v>3.1318500000000002E-5</c:v>
                </c:pt>
                <c:pt idx="15522" formatCode="0.00E+00">
                  <c:v>1.46683E-5</c:v>
                </c:pt>
                <c:pt idx="15523">
                  <c:v>9.6807999999999996E-4</c:v>
                </c:pt>
                <c:pt idx="15524">
                  <c:v>1.58338E-4</c:v>
                </c:pt>
                <c:pt idx="15525">
                  <c:v>1.01879E-4</c:v>
                </c:pt>
                <c:pt idx="15526">
                  <c:v>8.9826399999999996E-4</c:v>
                </c:pt>
                <c:pt idx="15527">
                  <c:v>9.4300500000000002E-4</c:v>
                </c:pt>
                <c:pt idx="15528">
                  <c:v>7.9148599999999999E-4</c:v>
                </c:pt>
                <c:pt idx="15529">
                  <c:v>-8.3304199999999998E-4</c:v>
                </c:pt>
                <c:pt idx="15530" formatCode="0.00E+00">
                  <c:v>5.6878700000000001E-5</c:v>
                </c:pt>
                <c:pt idx="15531">
                  <c:v>1.8843899999999999E-4</c:v>
                </c:pt>
                <c:pt idx="15532">
                  <c:v>1.221352E-3</c:v>
                </c:pt>
                <c:pt idx="15533">
                  <c:v>7.3852100000000001E-4</c:v>
                </c:pt>
                <c:pt idx="15534">
                  <c:v>1.423644E-3</c:v>
                </c:pt>
                <c:pt idx="15535" formatCode="0.00E+00">
                  <c:v>-4.3491400000000002E-5</c:v>
                </c:pt>
                <c:pt idx="15536">
                  <c:v>1.129215E-3</c:v>
                </c:pt>
                <c:pt idx="15537">
                  <c:v>2.25338E-4</c:v>
                </c:pt>
                <c:pt idx="15538">
                  <c:v>5.6160100000000001E-4</c:v>
                </c:pt>
                <c:pt idx="15539">
                  <c:v>-9.6146000000000003E-4</c:v>
                </c:pt>
                <c:pt idx="15540">
                  <c:v>-4.2839799999999997E-4</c:v>
                </c:pt>
                <c:pt idx="15541">
                  <c:v>4.9065899999999995E-4</c:v>
                </c:pt>
                <c:pt idx="15542">
                  <c:v>-6.9937700000000005E-4</c:v>
                </c:pt>
                <c:pt idx="15543">
                  <c:v>-9.4598600000000001E-4</c:v>
                </c:pt>
                <c:pt idx="15544">
                  <c:v>1.20475E-4</c:v>
                </c:pt>
                <c:pt idx="15545">
                  <c:v>1.5061180000000001E-3</c:v>
                </c:pt>
                <c:pt idx="15546">
                  <c:v>1.08519E-3</c:v>
                </c:pt>
                <c:pt idx="15547">
                  <c:v>2.0581399999999999E-4</c:v>
                </c:pt>
                <c:pt idx="15548">
                  <c:v>4.8188799999999998E-4</c:v>
                </c:pt>
                <c:pt idx="15549">
                  <c:v>-4.0707599999999998E-4</c:v>
                </c:pt>
                <c:pt idx="15550">
                  <c:v>-6.5779499999999997E-4</c:v>
                </c:pt>
                <c:pt idx="15551">
                  <c:v>1.6804599999999999E-3</c:v>
                </c:pt>
                <c:pt idx="15552">
                  <c:v>-8.0851899999999995E-4</c:v>
                </c:pt>
                <c:pt idx="15553">
                  <c:v>6.67671E-4</c:v>
                </c:pt>
                <c:pt idx="15554" formatCode="0.00E+00">
                  <c:v>8.7837700000000001E-6</c:v>
                </c:pt>
                <c:pt idx="15555">
                  <c:v>-2.71115E-4</c:v>
                </c:pt>
                <c:pt idx="15556" formatCode="0.00E+00">
                  <c:v>1.0287400000000001E-5</c:v>
                </c:pt>
                <c:pt idx="15557">
                  <c:v>2.761866E-3</c:v>
                </c:pt>
                <c:pt idx="15558">
                  <c:v>-2.3338120000000002E-3</c:v>
                </c:pt>
                <c:pt idx="15559" formatCode="0.00E+00">
                  <c:v>3.9597000000000001E-5</c:v>
                </c:pt>
                <c:pt idx="15560">
                  <c:v>-1.159806E-3</c:v>
                </c:pt>
                <c:pt idx="15561">
                  <c:v>1.0295790000000001E-3</c:v>
                </c:pt>
                <c:pt idx="15562">
                  <c:v>8.1533400000000002E-4</c:v>
                </c:pt>
                <c:pt idx="15563">
                  <c:v>1.5112179999999999E-3</c:v>
                </c:pt>
                <c:pt idx="15564">
                  <c:v>-3.7356500000000002E-4</c:v>
                </c:pt>
                <c:pt idx="15565">
                  <c:v>-4.5239500000000002E-4</c:v>
                </c:pt>
                <c:pt idx="15566">
                  <c:v>6.7739000000000005E-4</c:v>
                </c:pt>
                <c:pt idx="15567">
                  <c:v>-4.0465299999999999E-4</c:v>
                </c:pt>
                <c:pt idx="15568">
                  <c:v>-3.41248E-4</c:v>
                </c:pt>
                <c:pt idx="15569">
                  <c:v>-9.4951400000000004E-4</c:v>
                </c:pt>
                <c:pt idx="15570">
                  <c:v>5.7820699999999996E-4</c:v>
                </c:pt>
                <c:pt idx="15571">
                  <c:v>-6.8892499999999995E-4</c:v>
                </c:pt>
                <c:pt idx="15572">
                  <c:v>1.264069E-3</c:v>
                </c:pt>
                <c:pt idx="15573" formatCode="0.00E+00">
                  <c:v>2.59653E-5</c:v>
                </c:pt>
                <c:pt idx="15574">
                  <c:v>-2.9910000000000001E-4</c:v>
                </c:pt>
                <c:pt idx="15575">
                  <c:v>3.41124E-4</c:v>
                </c:pt>
                <c:pt idx="15576">
                  <c:v>-6.4568799999999995E-4</c:v>
                </c:pt>
                <c:pt idx="15577">
                  <c:v>1.5626049999999999E-3</c:v>
                </c:pt>
                <c:pt idx="15578">
                  <c:v>8.2718400000000001E-4</c:v>
                </c:pt>
                <c:pt idx="15579">
                  <c:v>6.7991099999999995E-4</c:v>
                </c:pt>
                <c:pt idx="15580">
                  <c:v>2.3967699999999999E-4</c:v>
                </c:pt>
                <c:pt idx="15581">
                  <c:v>-2.1840660000000001E-3</c:v>
                </c:pt>
                <c:pt idx="15582">
                  <c:v>-1.843199E-3</c:v>
                </c:pt>
                <c:pt idx="15583">
                  <c:v>1.69352E-4</c:v>
                </c:pt>
                <c:pt idx="15584">
                  <c:v>-3.4547799999999997E-4</c:v>
                </c:pt>
                <c:pt idx="15585">
                  <c:v>2.0276640000000002E-3</c:v>
                </c:pt>
                <c:pt idx="15586">
                  <c:v>-8.1252500000000003E-4</c:v>
                </c:pt>
                <c:pt idx="15587">
                  <c:v>1.168866E-3</c:v>
                </c:pt>
                <c:pt idx="15588">
                  <c:v>-7.1748799999999996E-4</c:v>
                </c:pt>
                <c:pt idx="15589">
                  <c:v>-7.4198899999999997E-4</c:v>
                </c:pt>
                <c:pt idx="15590">
                  <c:v>-3.9334469999999996E-3</c:v>
                </c:pt>
                <c:pt idx="15591">
                  <c:v>5.1190199999999995E-4</c:v>
                </c:pt>
                <c:pt idx="15592">
                  <c:v>1.1644330000000001E-3</c:v>
                </c:pt>
                <c:pt idx="15593">
                  <c:v>1.4192969999999999E-3</c:v>
                </c:pt>
                <c:pt idx="15594" formatCode="0.00E+00">
                  <c:v>6.4109900000000001E-5</c:v>
                </c:pt>
                <c:pt idx="15595">
                  <c:v>-2.025939E-3</c:v>
                </c:pt>
                <c:pt idx="15596">
                  <c:v>-1.29622E-4</c:v>
                </c:pt>
                <c:pt idx="15597">
                  <c:v>-2.0404400000000001E-3</c:v>
                </c:pt>
                <c:pt idx="15598">
                  <c:v>5.9318399999999996E-4</c:v>
                </c:pt>
                <c:pt idx="15599">
                  <c:v>1.2110370000000001E-3</c:v>
                </c:pt>
                <c:pt idx="15600">
                  <c:v>1.514371E-3</c:v>
                </c:pt>
                <c:pt idx="15601">
                  <c:v>1.431281E-3</c:v>
                </c:pt>
                <c:pt idx="15602">
                  <c:v>-1.726907E-3</c:v>
                </c:pt>
                <c:pt idx="15603">
                  <c:v>-6.8294700000000005E-4</c:v>
                </c:pt>
                <c:pt idx="15604">
                  <c:v>-5.6811199999999996E-4</c:v>
                </c:pt>
                <c:pt idx="15605">
                  <c:v>-1.3002200000000001E-4</c:v>
                </c:pt>
                <c:pt idx="15606">
                  <c:v>1.4503389999999999E-3</c:v>
                </c:pt>
                <c:pt idx="15607" formatCode="0.00E+00">
                  <c:v>2.8743900000000001E-5</c:v>
                </c:pt>
                <c:pt idx="15608">
                  <c:v>-2.3246E-3</c:v>
                </c:pt>
                <c:pt idx="15609">
                  <c:v>1.556958E-3</c:v>
                </c:pt>
                <c:pt idx="15610">
                  <c:v>1.90495E-4</c:v>
                </c:pt>
                <c:pt idx="15611">
                  <c:v>5.5880999999999997E-4</c:v>
                </c:pt>
                <c:pt idx="15612" formatCode="0.00E+00">
                  <c:v>1.8288399999999999E-5</c:v>
                </c:pt>
                <c:pt idx="15613">
                  <c:v>-1.2360610000000001E-3</c:v>
                </c:pt>
                <c:pt idx="15614">
                  <c:v>1.85483E-3</c:v>
                </c:pt>
                <c:pt idx="15615">
                  <c:v>-2.3441759999999999E-3</c:v>
                </c:pt>
                <c:pt idx="15616">
                  <c:v>3.1556500000000002E-4</c:v>
                </c:pt>
                <c:pt idx="15617" formatCode="0.00E+00">
                  <c:v>3.3269599999999997E-5</c:v>
                </c:pt>
                <c:pt idx="15618" formatCode="0.00E+00">
                  <c:v>-7.2496000000000005E-5</c:v>
                </c:pt>
                <c:pt idx="15619">
                  <c:v>2.17522E-4</c:v>
                </c:pt>
                <c:pt idx="15620" formatCode="0.00E+00">
                  <c:v>-7.6435500000000004E-5</c:v>
                </c:pt>
                <c:pt idx="15621">
                  <c:v>8.4208899999999997E-4</c:v>
                </c:pt>
                <c:pt idx="15622">
                  <c:v>1.5295E-3</c:v>
                </c:pt>
                <c:pt idx="15623">
                  <c:v>3.7102400000000002E-4</c:v>
                </c:pt>
                <c:pt idx="15624">
                  <c:v>-1.8775809999999999E-3</c:v>
                </c:pt>
                <c:pt idx="15625">
                  <c:v>7.4616500000000002E-4</c:v>
                </c:pt>
                <c:pt idx="15626">
                  <c:v>1.809186E-3</c:v>
                </c:pt>
                <c:pt idx="15627">
                  <c:v>2.2731090000000002E-3</c:v>
                </c:pt>
                <c:pt idx="15628">
                  <c:v>-6.6831799999999999E-4</c:v>
                </c:pt>
                <c:pt idx="15629">
                  <c:v>-1.040895E-3</c:v>
                </c:pt>
                <c:pt idx="15630">
                  <c:v>-1.0755490000000001E-3</c:v>
                </c:pt>
                <c:pt idx="15631">
                  <c:v>-2.0681089999999998E-3</c:v>
                </c:pt>
                <c:pt idx="15632">
                  <c:v>-2.32086E-4</c:v>
                </c:pt>
                <c:pt idx="15633">
                  <c:v>-2.760757E-3</c:v>
                </c:pt>
                <c:pt idx="15634">
                  <c:v>-9.816549999999999E-4</c:v>
                </c:pt>
                <c:pt idx="15635">
                  <c:v>5.9120799999999997E-4</c:v>
                </c:pt>
                <c:pt idx="15636">
                  <c:v>1.64561E-3</c:v>
                </c:pt>
                <c:pt idx="15637">
                  <c:v>2.1577359999999999E-3</c:v>
                </c:pt>
                <c:pt idx="15638">
                  <c:v>4.0748899999999997E-4</c:v>
                </c:pt>
                <c:pt idx="15639">
                  <c:v>6.9937199999999997E-4</c:v>
                </c:pt>
                <c:pt idx="15640">
                  <c:v>5.5012699999999997E-4</c:v>
                </c:pt>
                <c:pt idx="15641">
                  <c:v>1.6476800000000001E-4</c:v>
                </c:pt>
                <c:pt idx="15642" formatCode="0.00E+00">
                  <c:v>-8.8588299999999993E-5</c:v>
                </c:pt>
                <c:pt idx="15643">
                  <c:v>1.199849E-3</c:v>
                </c:pt>
                <c:pt idx="15644">
                  <c:v>2.3118430000000001E-3</c:v>
                </c:pt>
                <c:pt idx="15645">
                  <c:v>5.9064199999999995E-4</c:v>
                </c:pt>
                <c:pt idx="15646">
                  <c:v>-1.0241530000000001E-3</c:v>
                </c:pt>
                <c:pt idx="15647">
                  <c:v>1.6371440000000001E-3</c:v>
                </c:pt>
                <c:pt idx="15648">
                  <c:v>1.754343E-3</c:v>
                </c:pt>
                <c:pt idx="15649">
                  <c:v>-1.30643E-4</c:v>
                </c:pt>
                <c:pt idx="15650">
                  <c:v>-1.0425289999999999E-3</c:v>
                </c:pt>
                <c:pt idx="15651">
                  <c:v>-6.57969E-4</c:v>
                </c:pt>
                <c:pt idx="15652">
                  <c:v>1.8555240000000001E-3</c:v>
                </c:pt>
                <c:pt idx="15653">
                  <c:v>-4.7261100000000001E-4</c:v>
                </c:pt>
                <c:pt idx="15654">
                  <c:v>-2.368883E-3</c:v>
                </c:pt>
                <c:pt idx="15655">
                  <c:v>-1.655155E-3</c:v>
                </c:pt>
                <c:pt idx="15656">
                  <c:v>-8.8120899999999999E-4</c:v>
                </c:pt>
                <c:pt idx="15657">
                  <c:v>2.1531969999999999E-3</c:v>
                </c:pt>
                <c:pt idx="15658">
                  <c:v>1.462788E-3</c:v>
                </c:pt>
                <c:pt idx="15659">
                  <c:v>-8.4564000000000004E-4</c:v>
                </c:pt>
                <c:pt idx="15660">
                  <c:v>-1.5411890000000001E-3</c:v>
                </c:pt>
                <c:pt idx="15661">
                  <c:v>-1.19061E-4</c:v>
                </c:pt>
                <c:pt idx="15662">
                  <c:v>9.0172699999999995E-4</c:v>
                </c:pt>
                <c:pt idx="15663">
                  <c:v>-4.2665800000000001E-4</c:v>
                </c:pt>
                <c:pt idx="15664" formatCode="0.00E+00">
                  <c:v>2.1390600000000002E-5</c:v>
                </c:pt>
                <c:pt idx="15665">
                  <c:v>1.7101009999999999E-3</c:v>
                </c:pt>
                <c:pt idx="15666">
                  <c:v>-2.5118500000000002E-4</c:v>
                </c:pt>
                <c:pt idx="15667">
                  <c:v>-1.1625190000000001E-3</c:v>
                </c:pt>
                <c:pt idx="15668">
                  <c:v>-2.064948E-3</c:v>
                </c:pt>
                <c:pt idx="15669">
                  <c:v>3.4388099999999998E-4</c:v>
                </c:pt>
                <c:pt idx="15670">
                  <c:v>1.0896299999999999E-4</c:v>
                </c:pt>
                <c:pt idx="15671">
                  <c:v>-1.903854E-3</c:v>
                </c:pt>
                <c:pt idx="15672">
                  <c:v>-9.0040400000000005E-4</c:v>
                </c:pt>
                <c:pt idx="15673">
                  <c:v>1.5877879999999999E-3</c:v>
                </c:pt>
                <c:pt idx="15674">
                  <c:v>-2.84667E-4</c:v>
                </c:pt>
                <c:pt idx="15675">
                  <c:v>1.3518460000000001E-3</c:v>
                </c:pt>
                <c:pt idx="15676">
                  <c:v>-9.1663699999999999E-4</c:v>
                </c:pt>
                <c:pt idx="15677">
                  <c:v>1.4919250000000001E-3</c:v>
                </c:pt>
                <c:pt idx="15678">
                  <c:v>-1.0566600000000001E-3</c:v>
                </c:pt>
                <c:pt idx="15679">
                  <c:v>-7.3787899999999999E-4</c:v>
                </c:pt>
                <c:pt idx="15680">
                  <c:v>1.3566500000000001E-4</c:v>
                </c:pt>
                <c:pt idx="15681">
                  <c:v>2.7772539999999998E-3</c:v>
                </c:pt>
                <c:pt idx="15682">
                  <c:v>-2.41456E-4</c:v>
                </c:pt>
                <c:pt idx="15683">
                  <c:v>-1.173828E-3</c:v>
                </c:pt>
                <c:pt idx="15684">
                  <c:v>2.48874E-4</c:v>
                </c:pt>
                <c:pt idx="15685" formatCode="0.00E+00">
                  <c:v>-5.9902699999999997E-6</c:v>
                </c:pt>
                <c:pt idx="15686" formatCode="0.00E+00">
                  <c:v>6.45481E-5</c:v>
                </c:pt>
                <c:pt idx="15687">
                  <c:v>-2.6461900000000001E-4</c:v>
                </c:pt>
                <c:pt idx="15688">
                  <c:v>-2.090972E-3</c:v>
                </c:pt>
                <c:pt idx="15689">
                  <c:v>5.6473199999999997E-4</c:v>
                </c:pt>
                <c:pt idx="15690">
                  <c:v>1.150332E-3</c:v>
                </c:pt>
                <c:pt idx="15691">
                  <c:v>1.233156E-3</c:v>
                </c:pt>
                <c:pt idx="15692">
                  <c:v>1.1367020000000001E-3</c:v>
                </c:pt>
                <c:pt idx="15693">
                  <c:v>-2.540058E-3</c:v>
                </c:pt>
                <c:pt idx="15694">
                  <c:v>2.5622549999999998E-3</c:v>
                </c:pt>
                <c:pt idx="15695" formatCode="0.00E+00">
                  <c:v>-6.33555E-5</c:v>
                </c:pt>
                <c:pt idx="15696" formatCode="0.00E+00">
                  <c:v>-6.9917200000000002E-5</c:v>
                </c:pt>
                <c:pt idx="15697">
                  <c:v>1.0723130000000001E-3</c:v>
                </c:pt>
                <c:pt idx="15698">
                  <c:v>1.807316E-3</c:v>
                </c:pt>
                <c:pt idx="15699">
                  <c:v>1.075213E-3</c:v>
                </c:pt>
                <c:pt idx="15700">
                  <c:v>1.6650370000000001E-3</c:v>
                </c:pt>
                <c:pt idx="15701">
                  <c:v>-3.2674100000000002E-4</c:v>
                </c:pt>
                <c:pt idx="15702" formatCode="0.00E+00">
                  <c:v>7.9262099999999995E-5</c:v>
                </c:pt>
                <c:pt idx="15703">
                  <c:v>-4.01438E-4</c:v>
                </c:pt>
                <c:pt idx="15704">
                  <c:v>-2.913391E-3</c:v>
                </c:pt>
                <c:pt idx="15705">
                  <c:v>1.4989339999999999E-3</c:v>
                </c:pt>
                <c:pt idx="15706">
                  <c:v>-2.6157900000000002E-3</c:v>
                </c:pt>
                <c:pt idx="15707">
                  <c:v>6.0450399999999996E-4</c:v>
                </c:pt>
                <c:pt idx="15708">
                  <c:v>6.7828500000000004E-4</c:v>
                </c:pt>
                <c:pt idx="15709">
                  <c:v>9.7549400000000004E-4</c:v>
                </c:pt>
                <c:pt idx="15710">
                  <c:v>-1.4013099999999999E-4</c:v>
                </c:pt>
                <c:pt idx="15711" formatCode="0.00E+00">
                  <c:v>-8.8464899999999994E-5</c:v>
                </c:pt>
                <c:pt idx="15712">
                  <c:v>1.0373660000000001E-3</c:v>
                </c:pt>
                <c:pt idx="15713">
                  <c:v>-1.196227E-3</c:v>
                </c:pt>
                <c:pt idx="15714">
                  <c:v>-6.2592599999999996E-4</c:v>
                </c:pt>
                <c:pt idx="15715">
                  <c:v>4.2602299999999998E-4</c:v>
                </c:pt>
                <c:pt idx="15716">
                  <c:v>-2.3975379999999998E-3</c:v>
                </c:pt>
                <c:pt idx="15717">
                  <c:v>-9.9538399999999998E-4</c:v>
                </c:pt>
                <c:pt idx="15718">
                  <c:v>-2.1952339999999999E-3</c:v>
                </c:pt>
                <c:pt idx="15719">
                  <c:v>4.3357299999999998E-4</c:v>
                </c:pt>
                <c:pt idx="15720" formatCode="0.00E+00">
                  <c:v>7.2671599999999997E-5</c:v>
                </c:pt>
                <c:pt idx="15721">
                  <c:v>-6.6901899999999997E-4</c:v>
                </c:pt>
                <c:pt idx="15722">
                  <c:v>-1.32223E-3</c:v>
                </c:pt>
                <c:pt idx="15723">
                  <c:v>-1.2942660000000001E-3</c:v>
                </c:pt>
                <c:pt idx="15724">
                  <c:v>-5.6531300000000001E-4</c:v>
                </c:pt>
                <c:pt idx="15725">
                  <c:v>-5.4667099999999998E-4</c:v>
                </c:pt>
                <c:pt idx="15726">
                  <c:v>9.7726299999999992E-4</c:v>
                </c:pt>
                <c:pt idx="15727">
                  <c:v>6.5928099999999995E-4</c:v>
                </c:pt>
                <c:pt idx="15728">
                  <c:v>-1.2103940000000001E-3</c:v>
                </c:pt>
                <c:pt idx="15729">
                  <c:v>7.5688299999999997E-4</c:v>
                </c:pt>
                <c:pt idx="15730">
                  <c:v>-9.6762300000000003E-4</c:v>
                </c:pt>
                <c:pt idx="15731">
                  <c:v>4.9338699999999997E-4</c:v>
                </c:pt>
                <c:pt idx="15732">
                  <c:v>6.61839E-4</c:v>
                </c:pt>
                <c:pt idx="15733">
                  <c:v>7.4839100000000005E-4</c:v>
                </c:pt>
                <c:pt idx="15734">
                  <c:v>-4.6702499999999998E-4</c:v>
                </c:pt>
                <c:pt idx="15735">
                  <c:v>2.7961470000000001E-3</c:v>
                </c:pt>
                <c:pt idx="15736" formatCode="0.00E+00">
                  <c:v>-3.4034700000000001E-5</c:v>
                </c:pt>
                <c:pt idx="15737">
                  <c:v>-6.2552300000000001E-4</c:v>
                </c:pt>
                <c:pt idx="15738">
                  <c:v>3.1546299999999998E-4</c:v>
                </c:pt>
                <c:pt idx="15739">
                  <c:v>5.4183200000000001E-4</c:v>
                </c:pt>
                <c:pt idx="15740">
                  <c:v>-3.2269690000000001E-3</c:v>
                </c:pt>
                <c:pt idx="15741">
                  <c:v>-7.8405200000000003E-4</c:v>
                </c:pt>
                <c:pt idx="15742">
                  <c:v>-2.1097800000000001E-4</c:v>
                </c:pt>
                <c:pt idx="15743">
                  <c:v>-1.029367E-3</c:v>
                </c:pt>
                <c:pt idx="15744">
                  <c:v>-1.0969479999999999E-3</c:v>
                </c:pt>
                <c:pt idx="15745">
                  <c:v>-9.0653200000000004E-4</c:v>
                </c:pt>
                <c:pt idx="15746">
                  <c:v>5.2539299999999998E-4</c:v>
                </c:pt>
                <c:pt idx="15747">
                  <c:v>-1.640023E-3</c:v>
                </c:pt>
                <c:pt idx="15748">
                  <c:v>5.0940700000000002E-4</c:v>
                </c:pt>
                <c:pt idx="15749">
                  <c:v>1.36565E-4</c:v>
                </c:pt>
                <c:pt idx="15750">
                  <c:v>-1.883291E-3</c:v>
                </c:pt>
                <c:pt idx="15751">
                  <c:v>-1.2433329999999999E-3</c:v>
                </c:pt>
                <c:pt idx="15752" formatCode="0.00E+00">
                  <c:v>6.1348500000000004E-5</c:v>
                </c:pt>
                <c:pt idx="15753">
                  <c:v>-2.7746519999999998E-3</c:v>
                </c:pt>
                <c:pt idx="15754" formatCode="0.00E+00">
                  <c:v>2.7345999999999999E-5</c:v>
                </c:pt>
                <c:pt idx="15755">
                  <c:v>1.8055390000000001E-3</c:v>
                </c:pt>
                <c:pt idx="15756">
                  <c:v>-7.5473399999999996E-4</c:v>
                </c:pt>
                <c:pt idx="15757" formatCode="0.00E+00">
                  <c:v>-5.8317099999999998E-5</c:v>
                </c:pt>
                <c:pt idx="15758">
                  <c:v>-1.7425310000000001E-3</c:v>
                </c:pt>
                <c:pt idx="15759">
                  <c:v>-1.0594300000000001E-3</c:v>
                </c:pt>
                <c:pt idx="15760">
                  <c:v>3.7196909999999998E-3</c:v>
                </c:pt>
                <c:pt idx="15761">
                  <c:v>1.5574709999999999E-3</c:v>
                </c:pt>
                <c:pt idx="15762">
                  <c:v>1.038041E-3</c:v>
                </c:pt>
                <c:pt idx="15763">
                  <c:v>7.0567799999999995E-4</c:v>
                </c:pt>
                <c:pt idx="15764">
                  <c:v>-1.9215399999999999E-4</c:v>
                </c:pt>
                <c:pt idx="15765">
                  <c:v>5.8735299999999999E-4</c:v>
                </c:pt>
                <c:pt idx="15766">
                  <c:v>-1.522486E-3</c:v>
                </c:pt>
                <c:pt idx="15767">
                  <c:v>7.5851200000000003E-4</c:v>
                </c:pt>
                <c:pt idx="15768">
                  <c:v>-6.6910299999999999E-4</c:v>
                </c:pt>
                <c:pt idx="15769">
                  <c:v>2.0462560000000002E-3</c:v>
                </c:pt>
                <c:pt idx="15770">
                  <c:v>1.8229279999999999E-3</c:v>
                </c:pt>
                <c:pt idx="15771">
                  <c:v>-8.96159E-4</c:v>
                </c:pt>
                <c:pt idx="15772">
                  <c:v>2.0470340000000001E-3</c:v>
                </c:pt>
                <c:pt idx="15773">
                  <c:v>1.4275819999999999E-3</c:v>
                </c:pt>
                <c:pt idx="15774">
                  <c:v>7.7043700000000001E-4</c:v>
                </c:pt>
                <c:pt idx="15775">
                  <c:v>-1.6868619999999999E-3</c:v>
                </c:pt>
                <c:pt idx="15776">
                  <c:v>6.2582299999999996E-4</c:v>
                </c:pt>
                <c:pt idx="15777">
                  <c:v>-1.7675600000000001E-3</c:v>
                </c:pt>
                <c:pt idx="15778">
                  <c:v>2.5607609999999999E-3</c:v>
                </c:pt>
                <c:pt idx="15779">
                  <c:v>2.238519E-3</c:v>
                </c:pt>
                <c:pt idx="15780">
                  <c:v>1.6170589999999999E-3</c:v>
                </c:pt>
                <c:pt idx="15781">
                  <c:v>-1.3317E-4</c:v>
                </c:pt>
                <c:pt idx="15782">
                  <c:v>-2.5357199999999998E-4</c:v>
                </c:pt>
                <c:pt idx="15783">
                  <c:v>-1.53437E-4</c:v>
                </c:pt>
                <c:pt idx="15784">
                  <c:v>-1.136803E-3</c:v>
                </c:pt>
                <c:pt idx="15785">
                  <c:v>-1.067028E-3</c:v>
                </c:pt>
                <c:pt idx="15786">
                  <c:v>-1.5730200000000001E-3</c:v>
                </c:pt>
                <c:pt idx="15787">
                  <c:v>2.8187200000000001E-4</c:v>
                </c:pt>
                <c:pt idx="15788">
                  <c:v>4.3159999999999997E-4</c:v>
                </c:pt>
                <c:pt idx="15789">
                  <c:v>-6.2274499999999996E-4</c:v>
                </c:pt>
                <c:pt idx="15790">
                  <c:v>2.5704289999999999E-3</c:v>
                </c:pt>
                <c:pt idx="15791">
                  <c:v>1.22984E-4</c:v>
                </c:pt>
                <c:pt idx="15792">
                  <c:v>2.8423599999999999E-4</c:v>
                </c:pt>
                <c:pt idx="15793" formatCode="0.00E+00">
                  <c:v>6.10016E-7</c:v>
                </c:pt>
                <c:pt idx="15794">
                  <c:v>1.055247E-3</c:v>
                </c:pt>
                <c:pt idx="15795" formatCode="0.00E+00">
                  <c:v>-9.7635199999999997E-5</c:v>
                </c:pt>
                <c:pt idx="15796">
                  <c:v>1.25201E-4</c:v>
                </c:pt>
                <c:pt idx="15797">
                  <c:v>1.5929E-4</c:v>
                </c:pt>
                <c:pt idx="15798">
                  <c:v>5.4827100000000002E-4</c:v>
                </c:pt>
                <c:pt idx="15799">
                  <c:v>6.9554299999999996E-4</c:v>
                </c:pt>
                <c:pt idx="15800">
                  <c:v>-3.099437E-3</c:v>
                </c:pt>
                <c:pt idx="15801">
                  <c:v>2.13002E-4</c:v>
                </c:pt>
                <c:pt idx="15802">
                  <c:v>5.8792600000000001E-4</c:v>
                </c:pt>
                <c:pt idx="15803">
                  <c:v>6.0576900000000003E-4</c:v>
                </c:pt>
                <c:pt idx="15804">
                  <c:v>-4.5017899999999999E-4</c:v>
                </c:pt>
                <c:pt idx="15805">
                  <c:v>1.6425319999999999E-3</c:v>
                </c:pt>
                <c:pt idx="15806">
                  <c:v>1.3637300000000001E-3</c:v>
                </c:pt>
                <c:pt idx="15807">
                  <c:v>1.1799720000000001E-3</c:v>
                </c:pt>
                <c:pt idx="15808">
                  <c:v>1.64864E-3</c:v>
                </c:pt>
                <c:pt idx="15809" formatCode="0.00E+00">
                  <c:v>-4.91692E-6</c:v>
                </c:pt>
                <c:pt idx="15810">
                  <c:v>-2.2829579999999999E-3</c:v>
                </c:pt>
                <c:pt idx="15811">
                  <c:v>4.8513199999999999E-4</c:v>
                </c:pt>
                <c:pt idx="15812">
                  <c:v>1.150629E-3</c:v>
                </c:pt>
                <c:pt idx="15813">
                  <c:v>1.0986599999999999E-4</c:v>
                </c:pt>
                <c:pt idx="15814">
                  <c:v>-4.4762399999999998E-4</c:v>
                </c:pt>
                <c:pt idx="15815">
                  <c:v>1.8354600000000001E-4</c:v>
                </c:pt>
                <c:pt idx="15816">
                  <c:v>3.58036E-4</c:v>
                </c:pt>
                <c:pt idx="15817" formatCode="0.00E+00">
                  <c:v>4.2185699999999998E-5</c:v>
                </c:pt>
                <c:pt idx="15818">
                  <c:v>3.5117999999999998E-4</c:v>
                </c:pt>
                <c:pt idx="15819">
                  <c:v>7.4958900000000005E-4</c:v>
                </c:pt>
                <c:pt idx="15820">
                  <c:v>-2.11191E-4</c:v>
                </c:pt>
                <c:pt idx="15821">
                  <c:v>-1.188305E-3</c:v>
                </c:pt>
                <c:pt idx="15822">
                  <c:v>-4.8078299999999998E-4</c:v>
                </c:pt>
                <c:pt idx="15823">
                  <c:v>1.745087E-3</c:v>
                </c:pt>
                <c:pt idx="15824">
                  <c:v>7.5597000000000001E-4</c:v>
                </c:pt>
                <c:pt idx="15825">
                  <c:v>-1.7154430000000001E-3</c:v>
                </c:pt>
                <c:pt idx="15826">
                  <c:v>3.5889599999999999E-4</c:v>
                </c:pt>
                <c:pt idx="15827">
                  <c:v>-1.6576500000000001E-3</c:v>
                </c:pt>
                <c:pt idx="15828">
                  <c:v>1.6936300000000001E-4</c:v>
                </c:pt>
                <c:pt idx="15829">
                  <c:v>-9.07087E-4</c:v>
                </c:pt>
                <c:pt idx="15830">
                  <c:v>8.1815299999999996E-4</c:v>
                </c:pt>
                <c:pt idx="15831">
                  <c:v>-2.254336E-3</c:v>
                </c:pt>
                <c:pt idx="15832">
                  <c:v>-3.2353200000000002E-4</c:v>
                </c:pt>
                <c:pt idx="15833">
                  <c:v>-3.6667500000000001E-4</c:v>
                </c:pt>
                <c:pt idx="15834">
                  <c:v>1.5263970000000001E-3</c:v>
                </c:pt>
                <c:pt idx="15835">
                  <c:v>-9.1945099999999995E-4</c:v>
                </c:pt>
                <c:pt idx="15836">
                  <c:v>2.0449130000000002E-3</c:v>
                </c:pt>
                <c:pt idx="15837">
                  <c:v>3.3516299999999998E-4</c:v>
                </c:pt>
                <c:pt idx="15838">
                  <c:v>-3.8611100000000002E-4</c:v>
                </c:pt>
                <c:pt idx="15839">
                  <c:v>2.3928980000000001E-3</c:v>
                </c:pt>
                <c:pt idx="15840" formatCode="0.00E+00">
                  <c:v>-8.0793199999999998E-5</c:v>
                </c:pt>
                <c:pt idx="15841">
                  <c:v>1.6577180000000001E-3</c:v>
                </c:pt>
                <c:pt idx="15842">
                  <c:v>-8.9417900000000005E-4</c:v>
                </c:pt>
                <c:pt idx="15843">
                  <c:v>3.7827899999999997E-4</c:v>
                </c:pt>
                <c:pt idx="15844">
                  <c:v>2.3668600000000001E-3</c:v>
                </c:pt>
                <c:pt idx="15845">
                  <c:v>-9.2693699999999996E-4</c:v>
                </c:pt>
                <c:pt idx="15846">
                  <c:v>-4.4244E-4</c:v>
                </c:pt>
                <c:pt idx="15847">
                  <c:v>-4.3178800000000001E-4</c:v>
                </c:pt>
                <c:pt idx="15848">
                  <c:v>-9.2668100000000005E-4</c:v>
                </c:pt>
                <c:pt idx="15849">
                  <c:v>1.193728E-3</c:v>
                </c:pt>
                <c:pt idx="15850">
                  <c:v>-4.6393200000000002E-4</c:v>
                </c:pt>
                <c:pt idx="15851">
                  <c:v>4.2343399999999998E-4</c:v>
                </c:pt>
                <c:pt idx="15852">
                  <c:v>-7.6473999999999997E-4</c:v>
                </c:pt>
                <c:pt idx="15853">
                  <c:v>3.6688910000000001E-3</c:v>
                </c:pt>
                <c:pt idx="15854">
                  <c:v>-3.2749899999999998E-4</c:v>
                </c:pt>
                <c:pt idx="15855">
                  <c:v>1.7851869999999999E-3</c:v>
                </c:pt>
                <c:pt idx="15856">
                  <c:v>-5.5999299999999995E-4</c:v>
                </c:pt>
                <c:pt idx="15857" formatCode="0.00E+00">
                  <c:v>7.3040400000000006E-5</c:v>
                </c:pt>
                <c:pt idx="15858">
                  <c:v>-7.8796499999999995E-4</c:v>
                </c:pt>
                <c:pt idx="15859">
                  <c:v>1.601157E-3</c:v>
                </c:pt>
                <c:pt idx="15860">
                  <c:v>2.3826199999999998E-3</c:v>
                </c:pt>
                <c:pt idx="15861">
                  <c:v>1.5152290000000001E-3</c:v>
                </c:pt>
                <c:pt idx="15862">
                  <c:v>-1.8423599999999999E-3</c:v>
                </c:pt>
                <c:pt idx="15863">
                  <c:v>3.8164600000000003E-4</c:v>
                </c:pt>
                <c:pt idx="15864">
                  <c:v>1.100076E-3</c:v>
                </c:pt>
                <c:pt idx="15865">
                  <c:v>1.0697149999999999E-3</c:v>
                </c:pt>
                <c:pt idx="15866">
                  <c:v>-1.5143260000000001E-3</c:v>
                </c:pt>
                <c:pt idx="15867">
                  <c:v>2.434875E-3</c:v>
                </c:pt>
                <c:pt idx="15868">
                  <c:v>1.5640109999999999E-3</c:v>
                </c:pt>
                <c:pt idx="15869">
                  <c:v>6.46552E-4</c:v>
                </c:pt>
                <c:pt idx="15870">
                  <c:v>1.374775E-3</c:v>
                </c:pt>
                <c:pt idx="15871">
                  <c:v>5.8115300000000005E-4</c:v>
                </c:pt>
                <c:pt idx="15872">
                  <c:v>1.611676E-3</c:v>
                </c:pt>
                <c:pt idx="15873">
                  <c:v>2.6127580000000002E-3</c:v>
                </c:pt>
                <c:pt idx="15874">
                  <c:v>-1.32652E-4</c:v>
                </c:pt>
                <c:pt idx="15875">
                  <c:v>1.5198399999999999E-3</c:v>
                </c:pt>
                <c:pt idx="15876">
                  <c:v>-2.5066350000000001E-3</c:v>
                </c:pt>
                <c:pt idx="15877">
                  <c:v>-5.4281999999999996E-4</c:v>
                </c:pt>
                <c:pt idx="15878">
                  <c:v>1.8582130000000001E-3</c:v>
                </c:pt>
                <c:pt idx="15879">
                  <c:v>-1.379126E-3</c:v>
                </c:pt>
                <c:pt idx="15880">
                  <c:v>-7.75828E-4</c:v>
                </c:pt>
                <c:pt idx="15881">
                  <c:v>-8.8261999999999998E-4</c:v>
                </c:pt>
                <c:pt idx="15882">
                  <c:v>4.7913399999999998E-4</c:v>
                </c:pt>
                <c:pt idx="15883">
                  <c:v>1.2056440000000001E-3</c:v>
                </c:pt>
                <c:pt idx="15884">
                  <c:v>-1.8640779999999999E-3</c:v>
                </c:pt>
                <c:pt idx="15885">
                  <c:v>-3.67115E-4</c:v>
                </c:pt>
                <c:pt idx="15886">
                  <c:v>4.8154399999999998E-4</c:v>
                </c:pt>
                <c:pt idx="15887">
                  <c:v>3.140444E-3</c:v>
                </c:pt>
                <c:pt idx="15888">
                  <c:v>6.4000999999999999E-4</c:v>
                </c:pt>
                <c:pt idx="15889">
                  <c:v>-7.2778999999999997E-4</c:v>
                </c:pt>
                <c:pt idx="15890">
                  <c:v>1.194954E-3</c:v>
                </c:pt>
                <c:pt idx="15891">
                  <c:v>2.502832E-3</c:v>
                </c:pt>
                <c:pt idx="15892">
                  <c:v>-1.705093E-3</c:v>
                </c:pt>
                <c:pt idx="15893">
                  <c:v>-9.5141900000000001E-4</c:v>
                </c:pt>
                <c:pt idx="15894">
                  <c:v>5.79435E-4</c:v>
                </c:pt>
                <c:pt idx="15895">
                  <c:v>-1.5526909999999999E-3</c:v>
                </c:pt>
                <c:pt idx="15896">
                  <c:v>-6.2177200000000004E-4</c:v>
                </c:pt>
                <c:pt idx="15897">
                  <c:v>-2.3621480000000001E-3</c:v>
                </c:pt>
                <c:pt idx="15898">
                  <c:v>1.116092E-3</c:v>
                </c:pt>
                <c:pt idx="15899">
                  <c:v>1.2577720000000001E-3</c:v>
                </c:pt>
                <c:pt idx="15900">
                  <c:v>2.4027050000000002E-3</c:v>
                </c:pt>
                <c:pt idx="15901">
                  <c:v>2.7118979999999999E-3</c:v>
                </c:pt>
                <c:pt idx="15902">
                  <c:v>-8.0407299999999998E-4</c:v>
                </c:pt>
                <c:pt idx="15903">
                  <c:v>9.9968600000000006E-4</c:v>
                </c:pt>
                <c:pt idx="15904">
                  <c:v>2.26472E-4</c:v>
                </c:pt>
                <c:pt idx="15905">
                  <c:v>1.7497999999999999E-3</c:v>
                </c:pt>
                <c:pt idx="15906">
                  <c:v>-1.111358E-3</c:v>
                </c:pt>
                <c:pt idx="15907" formatCode="0.00E+00">
                  <c:v>-4.7957500000000003E-5</c:v>
                </c:pt>
                <c:pt idx="15908">
                  <c:v>6.4605900000000004E-4</c:v>
                </c:pt>
                <c:pt idx="15909">
                  <c:v>1.595E-4</c:v>
                </c:pt>
                <c:pt idx="15910">
                  <c:v>1.1591080000000001E-3</c:v>
                </c:pt>
                <c:pt idx="15911">
                  <c:v>4.46179E-4</c:v>
                </c:pt>
                <c:pt idx="15912">
                  <c:v>-8.9797499999999997E-4</c:v>
                </c:pt>
                <c:pt idx="15913">
                  <c:v>2.4611899999999999E-4</c:v>
                </c:pt>
                <c:pt idx="15914">
                  <c:v>-1.4567399999999999E-4</c:v>
                </c:pt>
                <c:pt idx="15915">
                  <c:v>-6.9881200000000004E-4</c:v>
                </c:pt>
                <c:pt idx="15916">
                  <c:v>-1.5542679999999999E-3</c:v>
                </c:pt>
                <c:pt idx="15917">
                  <c:v>-8.4932900000000001E-4</c:v>
                </c:pt>
                <c:pt idx="15918">
                  <c:v>1.444812E-3</c:v>
                </c:pt>
                <c:pt idx="15919">
                  <c:v>-3.6613699999999999E-4</c:v>
                </c:pt>
                <c:pt idx="15920">
                  <c:v>1.304985E-3</c:v>
                </c:pt>
                <c:pt idx="15921">
                  <c:v>-7.27007E-4</c:v>
                </c:pt>
                <c:pt idx="15922">
                  <c:v>1.2981599999999999E-4</c:v>
                </c:pt>
                <c:pt idx="15923">
                  <c:v>9.2184000000000005E-4</c:v>
                </c:pt>
                <c:pt idx="15924">
                  <c:v>-1.315882E-3</c:v>
                </c:pt>
                <c:pt idx="15925">
                  <c:v>-2.486608E-3</c:v>
                </c:pt>
                <c:pt idx="15926">
                  <c:v>3.5237099999999998E-4</c:v>
                </c:pt>
                <c:pt idx="15927">
                  <c:v>4.1948300000000001E-4</c:v>
                </c:pt>
                <c:pt idx="15928">
                  <c:v>-5.1324499999999996E-4</c:v>
                </c:pt>
                <c:pt idx="15929">
                  <c:v>9.28323E-4</c:v>
                </c:pt>
                <c:pt idx="15930">
                  <c:v>-3.6449300000000002E-4</c:v>
                </c:pt>
                <c:pt idx="15931">
                  <c:v>6.2700199999999998E-4</c:v>
                </c:pt>
                <c:pt idx="15932">
                  <c:v>-2.4654800000000003E-4</c:v>
                </c:pt>
                <c:pt idx="15933">
                  <c:v>-2.1086299999999998E-3</c:v>
                </c:pt>
                <c:pt idx="15934">
                  <c:v>2.0556599999999999E-4</c:v>
                </c:pt>
                <c:pt idx="15935">
                  <c:v>6.6922300000000004E-4</c:v>
                </c:pt>
                <c:pt idx="15936" formatCode="0.00E+00">
                  <c:v>7.11624E-6</c:v>
                </c:pt>
                <c:pt idx="15937">
                  <c:v>1.3136630000000001E-3</c:v>
                </c:pt>
                <c:pt idx="15938">
                  <c:v>1.2866599999999999E-4</c:v>
                </c:pt>
                <c:pt idx="15939">
                  <c:v>1.7201709999999999E-3</c:v>
                </c:pt>
                <c:pt idx="15940">
                  <c:v>1.4886350000000001E-3</c:v>
                </c:pt>
                <c:pt idx="15941" formatCode="0.00E+00">
                  <c:v>-4.5998000000000004E-6</c:v>
                </c:pt>
                <c:pt idx="15942">
                  <c:v>-1.290993E-3</c:v>
                </c:pt>
                <c:pt idx="15943">
                  <c:v>5.9505699999999996E-4</c:v>
                </c:pt>
                <c:pt idx="15944">
                  <c:v>-2.4007410000000001E-3</c:v>
                </c:pt>
                <c:pt idx="15945">
                  <c:v>-5.1442299999999996E-4</c:v>
                </c:pt>
                <c:pt idx="15946" formatCode="0.00E+00">
                  <c:v>2.2031800000000001E-5</c:v>
                </c:pt>
                <c:pt idx="15947">
                  <c:v>1.9593599999999999E-4</c:v>
                </c:pt>
                <c:pt idx="15948">
                  <c:v>-5.5519200000000003E-4</c:v>
                </c:pt>
                <c:pt idx="15949">
                  <c:v>-1.3610650000000001E-3</c:v>
                </c:pt>
                <c:pt idx="15950" formatCode="0.00E+00">
                  <c:v>-9.5930900000000007E-5</c:v>
                </c:pt>
                <c:pt idx="15951">
                  <c:v>4.5507700000000002E-4</c:v>
                </c:pt>
                <c:pt idx="15952">
                  <c:v>-2.2406290000000001E-3</c:v>
                </c:pt>
                <c:pt idx="15953">
                  <c:v>1.6236180000000001E-3</c:v>
                </c:pt>
                <c:pt idx="15954">
                  <c:v>5.99666E-4</c:v>
                </c:pt>
                <c:pt idx="15955">
                  <c:v>-8.44832E-4</c:v>
                </c:pt>
                <c:pt idx="15956" formatCode="0.00E+00">
                  <c:v>-7.0839699999999999E-5</c:v>
                </c:pt>
                <c:pt idx="15957" formatCode="0.00E+00">
                  <c:v>2.60994E-5</c:v>
                </c:pt>
                <c:pt idx="15958">
                  <c:v>3.5828999999999999E-4</c:v>
                </c:pt>
                <c:pt idx="15959">
                  <c:v>1.338599E-3</c:v>
                </c:pt>
                <c:pt idx="15960">
                  <c:v>4.0780500000000002E-4</c:v>
                </c:pt>
                <c:pt idx="15961">
                  <c:v>-8.7424099999999999E-4</c:v>
                </c:pt>
                <c:pt idx="15962">
                  <c:v>-3.1795199999999998E-4</c:v>
                </c:pt>
                <c:pt idx="15963">
                  <c:v>-1.45166E-3</c:v>
                </c:pt>
                <c:pt idx="15964">
                  <c:v>1.374395E-3</c:v>
                </c:pt>
                <c:pt idx="15965">
                  <c:v>8.0314700000000004E-4</c:v>
                </c:pt>
                <c:pt idx="15966">
                  <c:v>-3.2250300000000003E-4</c:v>
                </c:pt>
                <c:pt idx="15967">
                  <c:v>2.769161E-3</c:v>
                </c:pt>
                <c:pt idx="15968">
                  <c:v>-1.0194100000000001E-4</c:v>
                </c:pt>
                <c:pt idx="15969">
                  <c:v>-1.447636E-3</c:v>
                </c:pt>
                <c:pt idx="15970">
                  <c:v>-1.814846E-3</c:v>
                </c:pt>
                <c:pt idx="15971">
                  <c:v>-3.02171E-4</c:v>
                </c:pt>
                <c:pt idx="15972">
                  <c:v>4.87505E-4</c:v>
                </c:pt>
                <c:pt idx="15973">
                  <c:v>1.690988E-3</c:v>
                </c:pt>
                <c:pt idx="15974">
                  <c:v>-5.4124179999999996E-3</c:v>
                </c:pt>
                <c:pt idx="15975">
                  <c:v>4.6251499999999999E-4</c:v>
                </c:pt>
                <c:pt idx="15976">
                  <c:v>2.7480260000000002E-3</c:v>
                </c:pt>
                <c:pt idx="15977">
                  <c:v>-3.5908400000000002E-4</c:v>
                </c:pt>
                <c:pt idx="15978">
                  <c:v>-2.0728650000000001E-3</c:v>
                </c:pt>
                <c:pt idx="15979" formatCode="0.00E+00">
                  <c:v>-4.1938399999999998E-5</c:v>
                </c:pt>
                <c:pt idx="15980">
                  <c:v>-9.0885100000000002E-4</c:v>
                </c:pt>
                <c:pt idx="15981">
                  <c:v>-1.51714E-4</c:v>
                </c:pt>
                <c:pt idx="15982">
                  <c:v>8.2622700000000002E-4</c:v>
                </c:pt>
                <c:pt idx="15983">
                  <c:v>-3.64206E-4</c:v>
                </c:pt>
                <c:pt idx="15984">
                  <c:v>7.0576199999999997E-4</c:v>
                </c:pt>
                <c:pt idx="15985">
                  <c:v>-2.3038759999999998E-3</c:v>
                </c:pt>
                <c:pt idx="15986">
                  <c:v>-8.8235400000000002E-4</c:v>
                </c:pt>
                <c:pt idx="15987">
                  <c:v>-7.0339000000000003E-4</c:v>
                </c:pt>
                <c:pt idx="15988">
                  <c:v>4.7372700000000001E-4</c:v>
                </c:pt>
                <c:pt idx="15989">
                  <c:v>-1.91859E-3</c:v>
                </c:pt>
                <c:pt idx="15990">
                  <c:v>-1.3447719999999999E-3</c:v>
                </c:pt>
                <c:pt idx="15991">
                  <c:v>-4.9202700000000002E-4</c:v>
                </c:pt>
                <c:pt idx="15992">
                  <c:v>-1.8794020000000001E-3</c:v>
                </c:pt>
                <c:pt idx="15993">
                  <c:v>1.458338E-3</c:v>
                </c:pt>
                <c:pt idx="15994">
                  <c:v>1.748802E-3</c:v>
                </c:pt>
                <c:pt idx="15995">
                  <c:v>-1.2597719999999999E-3</c:v>
                </c:pt>
                <c:pt idx="15996">
                  <c:v>-1.277217E-3</c:v>
                </c:pt>
                <c:pt idx="15997" formatCode="0.00E+00">
                  <c:v>-1.54115E-5</c:v>
                </c:pt>
                <c:pt idx="15998">
                  <c:v>1.842373E-3</c:v>
                </c:pt>
                <c:pt idx="15999">
                  <c:v>-3.1825000000000001E-4</c:v>
                </c:pt>
                <c:pt idx="16000">
                  <c:v>5.4215199999999996E-4</c:v>
                </c:pt>
                <c:pt idx="16001">
                  <c:v>-1.2679989999999999E-3</c:v>
                </c:pt>
                <c:pt idx="16002">
                  <c:v>2.281656E-3</c:v>
                </c:pt>
                <c:pt idx="16003">
                  <c:v>1.1980160000000001E-3</c:v>
                </c:pt>
                <c:pt idx="16004">
                  <c:v>1.7123299999999999E-4</c:v>
                </c:pt>
                <c:pt idx="16005">
                  <c:v>-1.354226E-3</c:v>
                </c:pt>
                <c:pt idx="16006">
                  <c:v>-3.1032599999999998E-4</c:v>
                </c:pt>
                <c:pt idx="16007">
                  <c:v>1.534978E-3</c:v>
                </c:pt>
                <c:pt idx="16008">
                  <c:v>-3.6613800000000001E-4</c:v>
                </c:pt>
                <c:pt idx="16009">
                  <c:v>-2.4789400000000002E-4</c:v>
                </c:pt>
                <c:pt idx="16010">
                  <c:v>-7.9047500000000001E-4</c:v>
                </c:pt>
                <c:pt idx="16011">
                  <c:v>-1.0200400000000001E-3</c:v>
                </c:pt>
                <c:pt idx="16012">
                  <c:v>6.36602E-4</c:v>
                </c:pt>
                <c:pt idx="16013" formatCode="0.00E+00">
                  <c:v>-4.2771000000000001E-5</c:v>
                </c:pt>
                <c:pt idx="16014">
                  <c:v>6.8519200000000005E-4</c:v>
                </c:pt>
                <c:pt idx="16015">
                  <c:v>-3.1349299999999997E-4</c:v>
                </c:pt>
                <c:pt idx="16016">
                  <c:v>4.1375400000000001E-4</c:v>
                </c:pt>
                <c:pt idx="16017">
                  <c:v>1.2089729999999999E-3</c:v>
                </c:pt>
                <c:pt idx="16018">
                  <c:v>-8.4657199999999997E-4</c:v>
                </c:pt>
                <c:pt idx="16019">
                  <c:v>1.560393E-3</c:v>
                </c:pt>
                <c:pt idx="16020">
                  <c:v>7.5378900000000004E-4</c:v>
                </c:pt>
                <c:pt idx="16021">
                  <c:v>2.1449899999999999E-4</c:v>
                </c:pt>
                <c:pt idx="16022">
                  <c:v>1.7312860000000001E-3</c:v>
                </c:pt>
                <c:pt idx="16023" formatCode="0.00E+00">
                  <c:v>-3.3324600000000003E-5</c:v>
                </c:pt>
                <c:pt idx="16024">
                  <c:v>1.554609E-3</c:v>
                </c:pt>
                <c:pt idx="16025">
                  <c:v>-2.4382399999999999E-4</c:v>
                </c:pt>
                <c:pt idx="16026">
                  <c:v>2.0876E-4</c:v>
                </c:pt>
                <c:pt idx="16027">
                  <c:v>-2.2924809999999999E-3</c:v>
                </c:pt>
                <c:pt idx="16028">
                  <c:v>-1.3491829999999999E-3</c:v>
                </c:pt>
                <c:pt idx="16029">
                  <c:v>-9.9231899999999997E-4</c:v>
                </c:pt>
                <c:pt idx="16030">
                  <c:v>-1.3204499999999999E-3</c:v>
                </c:pt>
                <c:pt idx="16031">
                  <c:v>6.6653399999999998E-4</c:v>
                </c:pt>
                <c:pt idx="16032">
                  <c:v>-1.0623799999999999E-4</c:v>
                </c:pt>
                <c:pt idx="16033" formatCode="0.00E+00">
                  <c:v>9.8559099999999996E-5</c:v>
                </c:pt>
                <c:pt idx="16034">
                  <c:v>8.6824700000000005E-4</c:v>
                </c:pt>
                <c:pt idx="16035">
                  <c:v>-8.3537699999999999E-4</c:v>
                </c:pt>
                <c:pt idx="16036">
                  <c:v>-1.2108049999999999E-3</c:v>
                </c:pt>
                <c:pt idx="16037">
                  <c:v>3.5167199999999998E-4</c:v>
                </c:pt>
                <c:pt idx="16038">
                  <c:v>3.7299000000000002E-4</c:v>
                </c:pt>
                <c:pt idx="16039">
                  <c:v>-1.3532710000000001E-3</c:v>
                </c:pt>
                <c:pt idx="16040">
                  <c:v>2.5307429999999998E-3</c:v>
                </c:pt>
                <c:pt idx="16041">
                  <c:v>-1.6650599999999999E-4</c:v>
                </c:pt>
                <c:pt idx="16042">
                  <c:v>-3.8314799999999998E-4</c:v>
                </c:pt>
                <c:pt idx="16043">
                  <c:v>-2.518738E-3</c:v>
                </c:pt>
                <c:pt idx="16044">
                  <c:v>1.1862750000000001E-3</c:v>
                </c:pt>
                <c:pt idx="16045" formatCode="0.00E+00">
                  <c:v>-3.0789500000000001E-5</c:v>
                </c:pt>
                <c:pt idx="16046">
                  <c:v>1.230653E-3</c:v>
                </c:pt>
                <c:pt idx="16047">
                  <c:v>-7.6245700000000002E-4</c:v>
                </c:pt>
                <c:pt idx="16048">
                  <c:v>-1.8577629999999999E-3</c:v>
                </c:pt>
                <c:pt idx="16049">
                  <c:v>1.13856E-3</c:v>
                </c:pt>
                <c:pt idx="16050" formatCode="0.00E+00">
                  <c:v>5.2037599999999998E-5</c:v>
                </c:pt>
                <c:pt idx="16051">
                  <c:v>2.17724E-3</c:v>
                </c:pt>
                <c:pt idx="16052">
                  <c:v>4.4643699999999999E-4</c:v>
                </c:pt>
                <c:pt idx="16053">
                  <c:v>-5.7381999999999995E-4</c:v>
                </c:pt>
                <c:pt idx="16054">
                  <c:v>-1.356005E-3</c:v>
                </c:pt>
                <c:pt idx="16055">
                  <c:v>-1.9380100000000001E-4</c:v>
                </c:pt>
                <c:pt idx="16056">
                  <c:v>-2.349037E-3</c:v>
                </c:pt>
                <c:pt idx="16057">
                  <c:v>-1.4329099999999999E-3</c:v>
                </c:pt>
                <c:pt idx="16058">
                  <c:v>-2.187273E-3</c:v>
                </c:pt>
                <c:pt idx="16059">
                  <c:v>1.4618899999999999E-4</c:v>
                </c:pt>
                <c:pt idx="16060">
                  <c:v>7.8905000000000002E-4</c:v>
                </c:pt>
                <c:pt idx="16061">
                  <c:v>2.38748E-3</c:v>
                </c:pt>
                <c:pt idx="16062">
                  <c:v>2.2451599999999999E-4</c:v>
                </c:pt>
                <c:pt idx="16063">
                  <c:v>-4.0399000000000001E-4</c:v>
                </c:pt>
                <c:pt idx="16064" formatCode="0.00E+00">
                  <c:v>5.8078200000000002E-5</c:v>
                </c:pt>
                <c:pt idx="16065">
                  <c:v>1.068481E-3</c:v>
                </c:pt>
                <c:pt idx="16066">
                  <c:v>5.3675100000000002E-4</c:v>
                </c:pt>
                <c:pt idx="16067">
                  <c:v>-2.1559199999999999E-4</c:v>
                </c:pt>
                <c:pt idx="16068">
                  <c:v>5.7439999999999998E-4</c:v>
                </c:pt>
                <c:pt idx="16069">
                  <c:v>-4.9299499999999998E-4</c:v>
                </c:pt>
                <c:pt idx="16070" formatCode="0.00E+00">
                  <c:v>-7.3291800000000002E-5</c:v>
                </c:pt>
                <c:pt idx="16071">
                  <c:v>3.160052E-3</c:v>
                </c:pt>
                <c:pt idx="16072">
                  <c:v>7.8485299999999996E-4</c:v>
                </c:pt>
                <c:pt idx="16073" formatCode="0.00E+00">
                  <c:v>9.4029600000000005E-5</c:v>
                </c:pt>
                <c:pt idx="16074">
                  <c:v>1.5991309999999999E-3</c:v>
                </c:pt>
                <c:pt idx="16075">
                  <c:v>6.0257599999999996E-4</c:v>
                </c:pt>
                <c:pt idx="16076">
                  <c:v>-1.3119270000000001E-3</c:v>
                </c:pt>
                <c:pt idx="16077">
                  <c:v>-2.4680050000000001E-3</c:v>
                </c:pt>
                <c:pt idx="16078">
                  <c:v>-2.4165469999999998E-3</c:v>
                </c:pt>
                <c:pt idx="16079" formatCode="0.00E+00">
                  <c:v>5.5398800000000002E-5</c:v>
                </c:pt>
                <c:pt idx="16080">
                  <c:v>-3.310005E-3</c:v>
                </c:pt>
                <c:pt idx="16081">
                  <c:v>-1.18473E-4</c:v>
                </c:pt>
                <c:pt idx="16082">
                  <c:v>-1.1440490000000001E-3</c:v>
                </c:pt>
                <c:pt idx="16083" formatCode="0.00E+00">
                  <c:v>-3.9369799999999997E-5</c:v>
                </c:pt>
                <c:pt idx="16084">
                  <c:v>-1.0601510000000001E-3</c:v>
                </c:pt>
                <c:pt idx="16085">
                  <c:v>-5.4589500000000002E-4</c:v>
                </c:pt>
                <c:pt idx="16086">
                  <c:v>-1.3775969999999999E-3</c:v>
                </c:pt>
                <c:pt idx="16087">
                  <c:v>2.3627899999999999E-4</c:v>
                </c:pt>
                <c:pt idx="16088">
                  <c:v>-2.4578790000000001E-3</c:v>
                </c:pt>
                <c:pt idx="16089">
                  <c:v>2.0963919999999999E-3</c:v>
                </c:pt>
                <c:pt idx="16090">
                  <c:v>-2.1413389999999999E-3</c:v>
                </c:pt>
                <c:pt idx="16091">
                  <c:v>-1.1719479999999999E-3</c:v>
                </c:pt>
                <c:pt idx="16092">
                  <c:v>-1.0325169999999999E-3</c:v>
                </c:pt>
                <c:pt idx="16093">
                  <c:v>-9.1294100000000001E-4</c:v>
                </c:pt>
                <c:pt idx="16094">
                  <c:v>-2.4947499999999998E-4</c:v>
                </c:pt>
                <c:pt idx="16095">
                  <c:v>-5.8476700000000003E-4</c:v>
                </c:pt>
                <c:pt idx="16096">
                  <c:v>4.0686100000000001E-4</c:v>
                </c:pt>
                <c:pt idx="16097" formatCode="0.00E+00">
                  <c:v>1.11153E-5</c:v>
                </c:pt>
                <c:pt idx="16098">
                  <c:v>2.0207340000000002E-3</c:v>
                </c:pt>
                <c:pt idx="16099">
                  <c:v>-2.4295299999999999E-4</c:v>
                </c:pt>
                <c:pt idx="16100">
                  <c:v>-8.2906099999999997E-4</c:v>
                </c:pt>
                <c:pt idx="16101">
                  <c:v>8.30089E-4</c:v>
                </c:pt>
                <c:pt idx="16102">
                  <c:v>-1.3923679999999999E-3</c:v>
                </c:pt>
                <c:pt idx="16103">
                  <c:v>-1.258145E-3</c:v>
                </c:pt>
                <c:pt idx="16104" formatCode="0.00E+00">
                  <c:v>-6.0763200000000001E-5</c:v>
                </c:pt>
                <c:pt idx="16105">
                  <c:v>2.201592E-3</c:v>
                </c:pt>
                <c:pt idx="16106">
                  <c:v>1.241116E-3</c:v>
                </c:pt>
                <c:pt idx="16107">
                  <c:v>-2.9925699999999998E-4</c:v>
                </c:pt>
                <c:pt idx="16108">
                  <c:v>3.92421E-4</c:v>
                </c:pt>
                <c:pt idx="16109">
                  <c:v>-1.3452920000000001E-3</c:v>
                </c:pt>
                <c:pt idx="16110">
                  <c:v>-2.4692540000000002E-3</c:v>
                </c:pt>
                <c:pt idx="16111">
                  <c:v>-1.8798999999999999E-4</c:v>
                </c:pt>
                <c:pt idx="16112">
                  <c:v>-1.1677669999999999E-3</c:v>
                </c:pt>
                <c:pt idx="16113" formatCode="0.00E+00">
                  <c:v>-1.35526E-5</c:v>
                </c:pt>
                <c:pt idx="16114">
                  <c:v>1.648933E-3</c:v>
                </c:pt>
                <c:pt idx="16115">
                  <c:v>-2.5176499999999999E-4</c:v>
                </c:pt>
                <c:pt idx="16116">
                  <c:v>1.9395930000000001E-3</c:v>
                </c:pt>
                <c:pt idx="16117">
                  <c:v>3.6699600000000002E-4</c:v>
                </c:pt>
                <c:pt idx="16118">
                  <c:v>1.075749E-3</c:v>
                </c:pt>
                <c:pt idx="16119">
                  <c:v>1.3553809999999999E-3</c:v>
                </c:pt>
                <c:pt idx="16120">
                  <c:v>-6.6861899999999996E-4</c:v>
                </c:pt>
                <c:pt idx="16121">
                  <c:v>6.2274800000000001E-4</c:v>
                </c:pt>
                <c:pt idx="16122">
                  <c:v>3.6405299999999998E-4</c:v>
                </c:pt>
                <c:pt idx="16123">
                  <c:v>-1.948104E-3</c:v>
                </c:pt>
                <c:pt idx="16124">
                  <c:v>-8.4308699999999996E-4</c:v>
                </c:pt>
                <c:pt idx="16125">
                  <c:v>5.2764200000000004E-4</c:v>
                </c:pt>
                <c:pt idx="16126" formatCode="0.00E+00">
                  <c:v>2.11657E-5</c:v>
                </c:pt>
                <c:pt idx="16127">
                  <c:v>-1.27439E-4</c:v>
                </c:pt>
                <c:pt idx="16128">
                  <c:v>5.1260900000000002E-4</c:v>
                </c:pt>
                <c:pt idx="16129">
                  <c:v>1.1366699999999999E-4</c:v>
                </c:pt>
                <c:pt idx="16130" formatCode="0.00E+00">
                  <c:v>7.8017399999999996E-5</c:v>
                </c:pt>
                <c:pt idx="16131">
                  <c:v>-1.0136120000000001E-3</c:v>
                </c:pt>
                <c:pt idx="16132">
                  <c:v>-5.4951399999999997E-4</c:v>
                </c:pt>
                <c:pt idx="16133">
                  <c:v>-1.5828210000000001E-3</c:v>
                </c:pt>
                <c:pt idx="16134">
                  <c:v>6.9505800000000003E-4</c:v>
                </c:pt>
                <c:pt idx="16135">
                  <c:v>5.3233899999999995E-4</c:v>
                </c:pt>
                <c:pt idx="16136">
                  <c:v>7.3135799999999999E-4</c:v>
                </c:pt>
                <c:pt idx="16137">
                  <c:v>-5.419E-4</c:v>
                </c:pt>
                <c:pt idx="16138">
                  <c:v>-1.212903E-3</c:v>
                </c:pt>
                <c:pt idx="16139">
                  <c:v>-1.897868E-3</c:v>
                </c:pt>
                <c:pt idx="16140">
                  <c:v>1.1053339999999999E-3</c:v>
                </c:pt>
                <c:pt idx="16141">
                  <c:v>-8.4995899999999996E-4</c:v>
                </c:pt>
                <c:pt idx="16142">
                  <c:v>1.2151799999999999E-3</c:v>
                </c:pt>
                <c:pt idx="16143">
                  <c:v>-3.201939E-3</c:v>
                </c:pt>
                <c:pt idx="16144">
                  <c:v>-1.297021E-3</c:v>
                </c:pt>
                <c:pt idx="16145">
                  <c:v>-8.1738600000000002E-4</c:v>
                </c:pt>
                <c:pt idx="16146">
                  <c:v>1.55842E-4</c:v>
                </c:pt>
                <c:pt idx="16147" formatCode="0.00E+00">
                  <c:v>5.4375300000000001E-5</c:v>
                </c:pt>
                <c:pt idx="16148">
                  <c:v>1.2461500000000001E-4</c:v>
                </c:pt>
                <c:pt idx="16149">
                  <c:v>-1.8767499999999999E-3</c:v>
                </c:pt>
                <c:pt idx="16150">
                  <c:v>-9.5256900000000001E-4</c:v>
                </c:pt>
                <c:pt idx="16151" formatCode="0.00E+00">
                  <c:v>8.6863100000000005E-5</c:v>
                </c:pt>
                <c:pt idx="16152">
                  <c:v>1.427015E-3</c:v>
                </c:pt>
                <c:pt idx="16153">
                  <c:v>3.7240299999999999E-4</c:v>
                </c:pt>
                <c:pt idx="16154">
                  <c:v>1.43359E-3</c:v>
                </c:pt>
                <c:pt idx="16155">
                  <c:v>1.1001629999999999E-3</c:v>
                </c:pt>
                <c:pt idx="16156">
                  <c:v>-3.5592559999999998E-3</c:v>
                </c:pt>
                <c:pt idx="16157">
                  <c:v>-8.8411000000000002E-4</c:v>
                </c:pt>
                <c:pt idx="16158">
                  <c:v>-4.0875599999999997E-4</c:v>
                </c:pt>
                <c:pt idx="16159">
                  <c:v>8.5305000000000005E-4</c:v>
                </c:pt>
                <c:pt idx="16160">
                  <c:v>-2.02177E-4</c:v>
                </c:pt>
                <c:pt idx="16161">
                  <c:v>-2.4059429999999998E-3</c:v>
                </c:pt>
                <c:pt idx="16162" formatCode="0.00E+00">
                  <c:v>7.6868100000000004E-5</c:v>
                </c:pt>
                <c:pt idx="16163">
                  <c:v>9.3493899999999997E-4</c:v>
                </c:pt>
                <c:pt idx="16164">
                  <c:v>-8.5937399999999999E-4</c:v>
                </c:pt>
                <c:pt idx="16165">
                  <c:v>-3.2468979999999998E-3</c:v>
                </c:pt>
                <c:pt idx="16166">
                  <c:v>3.2713099999999998E-4</c:v>
                </c:pt>
                <c:pt idx="16167">
                  <c:v>-1.435616E-3</c:v>
                </c:pt>
                <c:pt idx="16168">
                  <c:v>1.40612E-4</c:v>
                </c:pt>
                <c:pt idx="16169">
                  <c:v>3.1797800000000001E-4</c:v>
                </c:pt>
                <c:pt idx="16170">
                  <c:v>-1.1644820000000001E-3</c:v>
                </c:pt>
                <c:pt idx="16171">
                  <c:v>1.7082709999999999E-3</c:v>
                </c:pt>
                <c:pt idx="16172">
                  <c:v>7.5265900000000003E-4</c:v>
                </c:pt>
                <c:pt idx="16173">
                  <c:v>9.1324699999999995E-4</c:v>
                </c:pt>
                <c:pt idx="16174">
                  <c:v>-1.287421E-3</c:v>
                </c:pt>
                <c:pt idx="16175">
                  <c:v>-5.8914000000000004E-4</c:v>
                </c:pt>
                <c:pt idx="16176">
                  <c:v>-1.4475480000000001E-3</c:v>
                </c:pt>
                <c:pt idx="16177">
                  <c:v>4.0494700000000001E-4</c:v>
                </c:pt>
                <c:pt idx="16178">
                  <c:v>1.440951E-3</c:v>
                </c:pt>
                <c:pt idx="16179">
                  <c:v>-3.81183E-4</c:v>
                </c:pt>
                <c:pt idx="16180">
                  <c:v>1.833283E-3</c:v>
                </c:pt>
                <c:pt idx="16181">
                  <c:v>-4.2853999999999999E-4</c:v>
                </c:pt>
                <c:pt idx="16182">
                  <c:v>6.1455699999999995E-4</c:v>
                </c:pt>
                <c:pt idx="16183">
                  <c:v>1.239069E-3</c:v>
                </c:pt>
                <c:pt idx="16184">
                  <c:v>-1.050762E-3</c:v>
                </c:pt>
                <c:pt idx="16185">
                  <c:v>8.1851099999999996E-4</c:v>
                </c:pt>
                <c:pt idx="16186">
                  <c:v>9.981460000000001E-4</c:v>
                </c:pt>
                <c:pt idx="16187">
                  <c:v>-3.8749699999999999E-4</c:v>
                </c:pt>
                <c:pt idx="16188">
                  <c:v>-3.9624400000000002E-4</c:v>
                </c:pt>
                <c:pt idx="16189">
                  <c:v>-9.8613499999999996E-4</c:v>
                </c:pt>
                <c:pt idx="16190">
                  <c:v>1.6144400000000001E-4</c:v>
                </c:pt>
                <c:pt idx="16191" formatCode="0.00E+00">
                  <c:v>4.7992899999999999E-5</c:v>
                </c:pt>
                <c:pt idx="16192">
                  <c:v>3.880845E-3</c:v>
                </c:pt>
                <c:pt idx="16193">
                  <c:v>1.327939E-3</c:v>
                </c:pt>
                <c:pt idx="16194">
                  <c:v>-8.1435500000000001E-4</c:v>
                </c:pt>
                <c:pt idx="16195">
                  <c:v>2.8739500000000002E-4</c:v>
                </c:pt>
                <c:pt idx="16196">
                  <c:v>-8.6492999999999997E-4</c:v>
                </c:pt>
                <c:pt idx="16197">
                  <c:v>1.7521590000000001E-3</c:v>
                </c:pt>
                <c:pt idx="16198">
                  <c:v>-5.9014400000000002E-4</c:v>
                </c:pt>
                <c:pt idx="16199">
                  <c:v>6.5168799999999999E-4</c:v>
                </c:pt>
                <c:pt idx="16200">
                  <c:v>1.0928960000000001E-3</c:v>
                </c:pt>
                <c:pt idx="16201">
                  <c:v>2.415422E-3</c:v>
                </c:pt>
                <c:pt idx="16202">
                  <c:v>1.2326139999999999E-3</c:v>
                </c:pt>
                <c:pt idx="16203">
                  <c:v>8.9279400000000003E-4</c:v>
                </c:pt>
                <c:pt idx="16204">
                  <c:v>-1.393233E-3</c:v>
                </c:pt>
                <c:pt idx="16205">
                  <c:v>-9.5221399999999995E-4</c:v>
                </c:pt>
                <c:pt idx="16206">
                  <c:v>1.2614000000000001E-4</c:v>
                </c:pt>
                <c:pt idx="16207">
                  <c:v>2.6984869999999998E-3</c:v>
                </c:pt>
                <c:pt idx="16208">
                  <c:v>-1.069115E-3</c:v>
                </c:pt>
                <c:pt idx="16209">
                  <c:v>1.431859E-3</c:v>
                </c:pt>
                <c:pt idx="16210">
                  <c:v>1.103178E-3</c:v>
                </c:pt>
                <c:pt idx="16211">
                  <c:v>1.689074E-3</c:v>
                </c:pt>
                <c:pt idx="16212">
                  <c:v>-5.5825500000000001E-4</c:v>
                </c:pt>
                <c:pt idx="16213">
                  <c:v>1.3957069999999999E-3</c:v>
                </c:pt>
                <c:pt idx="16214">
                  <c:v>-2.3781259999999999E-3</c:v>
                </c:pt>
                <c:pt idx="16215">
                  <c:v>-9.4827500000000005E-4</c:v>
                </c:pt>
                <c:pt idx="16216" formatCode="0.00E+00">
                  <c:v>-7.8841600000000001E-5</c:v>
                </c:pt>
                <c:pt idx="16217">
                  <c:v>-1.203761E-3</c:v>
                </c:pt>
                <c:pt idx="16218">
                  <c:v>-4.73568E-4</c:v>
                </c:pt>
                <c:pt idx="16219">
                  <c:v>-3.2016999999999999E-4</c:v>
                </c:pt>
                <c:pt idx="16220">
                  <c:v>7.6873899999999995E-4</c:v>
                </c:pt>
                <c:pt idx="16221">
                  <c:v>-1.1916139999999999E-3</c:v>
                </c:pt>
                <c:pt idx="16222">
                  <c:v>-1.0845E-3</c:v>
                </c:pt>
                <c:pt idx="16223">
                  <c:v>-1.0634609999999999E-3</c:v>
                </c:pt>
                <c:pt idx="16224">
                  <c:v>6.5856499999999995E-4</c:v>
                </c:pt>
                <c:pt idx="16225">
                  <c:v>4.7853499999999998E-4</c:v>
                </c:pt>
                <c:pt idx="16226">
                  <c:v>-1.017787E-3</c:v>
                </c:pt>
                <c:pt idx="16227">
                  <c:v>-1.80488E-4</c:v>
                </c:pt>
                <c:pt idx="16228">
                  <c:v>6.6462300000000004E-4</c:v>
                </c:pt>
                <c:pt idx="16229">
                  <c:v>-1.284278E-3</c:v>
                </c:pt>
                <c:pt idx="16230">
                  <c:v>1.6832629999999999E-3</c:v>
                </c:pt>
                <c:pt idx="16231">
                  <c:v>-2.2861999999999999E-4</c:v>
                </c:pt>
                <c:pt idx="16232">
                  <c:v>-5.1098599999999995E-4</c:v>
                </c:pt>
                <c:pt idx="16233">
                  <c:v>1.376929E-3</c:v>
                </c:pt>
                <c:pt idx="16234">
                  <c:v>2.5698180000000002E-3</c:v>
                </c:pt>
                <c:pt idx="16235">
                  <c:v>-1.444631E-3</c:v>
                </c:pt>
                <c:pt idx="16236">
                  <c:v>5.3722379999999997E-3</c:v>
                </c:pt>
                <c:pt idx="16237">
                  <c:v>-2.2377450000000002E-3</c:v>
                </c:pt>
                <c:pt idx="16238" formatCode="0.00E+00">
                  <c:v>5.3023899999999999E-5</c:v>
                </c:pt>
                <c:pt idx="16239">
                  <c:v>4.57558E-4</c:v>
                </c:pt>
                <c:pt idx="16240">
                  <c:v>2.3291499999999999E-3</c:v>
                </c:pt>
                <c:pt idx="16241" formatCode="0.00E+00">
                  <c:v>8.7381300000000006E-6</c:v>
                </c:pt>
                <c:pt idx="16242">
                  <c:v>-3.2506800000000003E-4</c:v>
                </c:pt>
                <c:pt idx="16243">
                  <c:v>2.4531409999999998E-3</c:v>
                </c:pt>
                <c:pt idx="16244">
                  <c:v>8.3884300000000003E-4</c:v>
                </c:pt>
                <c:pt idx="16245">
                  <c:v>-6.3228700000000004E-4</c:v>
                </c:pt>
                <c:pt idx="16246">
                  <c:v>5.8192499999999996E-4</c:v>
                </c:pt>
                <c:pt idx="16247">
                  <c:v>-1.423435E-3</c:v>
                </c:pt>
                <c:pt idx="16248">
                  <c:v>9.16886E-4</c:v>
                </c:pt>
                <c:pt idx="16249">
                  <c:v>1.149913E-3</c:v>
                </c:pt>
                <c:pt idx="16250">
                  <c:v>2.194854E-3</c:v>
                </c:pt>
                <c:pt idx="16251" formatCode="0.00E+00">
                  <c:v>-7.0696699999999997E-5</c:v>
                </c:pt>
                <c:pt idx="16252">
                  <c:v>2.1438199999999999E-4</c:v>
                </c:pt>
                <c:pt idx="16253">
                  <c:v>-9.5394700000000002E-4</c:v>
                </c:pt>
                <c:pt idx="16254">
                  <c:v>-2.4399930000000001E-3</c:v>
                </c:pt>
                <c:pt idx="16255">
                  <c:v>-1.752099E-3</c:v>
                </c:pt>
                <c:pt idx="16256">
                  <c:v>-3.4108899999999999E-4</c:v>
                </c:pt>
                <c:pt idx="16257" formatCode="0.00E+00">
                  <c:v>7.9424099999999997E-5</c:v>
                </c:pt>
                <c:pt idx="16258">
                  <c:v>3.5231299999999999E-4</c:v>
                </c:pt>
                <c:pt idx="16259">
                  <c:v>-2.3800900000000001E-3</c:v>
                </c:pt>
                <c:pt idx="16260">
                  <c:v>-1.7214800000000001E-4</c:v>
                </c:pt>
                <c:pt idx="16261">
                  <c:v>-2.5072079999999999E-3</c:v>
                </c:pt>
                <c:pt idx="16262">
                  <c:v>2.8730500000000001E-4</c:v>
                </c:pt>
                <c:pt idx="16263">
                  <c:v>-2.12765E-3</c:v>
                </c:pt>
                <c:pt idx="16264">
                  <c:v>-1.725418E-3</c:v>
                </c:pt>
                <c:pt idx="16265">
                  <c:v>9.9153900000000005E-4</c:v>
                </c:pt>
                <c:pt idx="16266">
                  <c:v>-1.7260600000000001E-4</c:v>
                </c:pt>
                <c:pt idx="16267">
                  <c:v>-6.7594300000000003E-4</c:v>
                </c:pt>
                <c:pt idx="16268">
                  <c:v>6.9090099999999995E-4</c:v>
                </c:pt>
                <c:pt idx="16269">
                  <c:v>-2.2287219999999998E-3</c:v>
                </c:pt>
                <c:pt idx="16270">
                  <c:v>-1.8306939999999999E-3</c:v>
                </c:pt>
                <c:pt idx="16271">
                  <c:v>1.2692249999999999E-3</c:v>
                </c:pt>
                <c:pt idx="16272">
                  <c:v>-1.6966850000000001E-3</c:v>
                </c:pt>
                <c:pt idx="16273" formatCode="0.00E+00">
                  <c:v>8.8697799999999996E-5</c:v>
                </c:pt>
                <c:pt idx="16274">
                  <c:v>-4.2722700000000002E-4</c:v>
                </c:pt>
                <c:pt idx="16275">
                  <c:v>-2.5172399999999999E-4</c:v>
                </c:pt>
                <c:pt idx="16276">
                  <c:v>1.5864199999999999E-4</c:v>
                </c:pt>
                <c:pt idx="16277">
                  <c:v>2.7182699999999998E-4</c:v>
                </c:pt>
                <c:pt idx="16278">
                  <c:v>2.3410400000000001E-4</c:v>
                </c:pt>
                <c:pt idx="16279">
                  <c:v>2.13853E-3</c:v>
                </c:pt>
                <c:pt idx="16280">
                  <c:v>-1.3155020000000001E-3</c:v>
                </c:pt>
                <c:pt idx="16281">
                  <c:v>-2.4478780000000001E-3</c:v>
                </c:pt>
                <c:pt idx="16282">
                  <c:v>-9.4008099999999995E-4</c:v>
                </c:pt>
                <c:pt idx="16283">
                  <c:v>-1.646352E-3</c:v>
                </c:pt>
                <c:pt idx="16284" formatCode="0.00E+00">
                  <c:v>-4.7352599999999998E-5</c:v>
                </c:pt>
                <c:pt idx="16285">
                  <c:v>-6.5002599999999995E-4</c:v>
                </c:pt>
                <c:pt idx="16286">
                  <c:v>3.5455000000000003E-4</c:v>
                </c:pt>
                <c:pt idx="16287">
                  <c:v>-5.5705000000000001E-4</c:v>
                </c:pt>
                <c:pt idx="16288">
                  <c:v>1.090986E-3</c:v>
                </c:pt>
                <c:pt idx="16289">
                  <c:v>-8.3501199999999999E-4</c:v>
                </c:pt>
                <c:pt idx="16290">
                  <c:v>-4.3487400000000002E-4</c:v>
                </c:pt>
                <c:pt idx="16291">
                  <c:v>-1.2568200000000001E-4</c:v>
                </c:pt>
                <c:pt idx="16292">
                  <c:v>5.6876400000000003E-4</c:v>
                </c:pt>
                <c:pt idx="16293">
                  <c:v>-1.2174180000000001E-3</c:v>
                </c:pt>
                <c:pt idx="16294">
                  <c:v>2.3238730000000002E-3</c:v>
                </c:pt>
                <c:pt idx="16295">
                  <c:v>-4.4075400000000002E-4</c:v>
                </c:pt>
                <c:pt idx="16296" formatCode="0.00E+00">
                  <c:v>1.40904E-5</c:v>
                </c:pt>
                <c:pt idx="16297">
                  <c:v>-9.9950899999999999E-4</c:v>
                </c:pt>
                <c:pt idx="16298">
                  <c:v>-8.4640699999999998E-4</c:v>
                </c:pt>
                <c:pt idx="16299">
                  <c:v>1.5664159999999999E-3</c:v>
                </c:pt>
                <c:pt idx="16300">
                  <c:v>-1.174048E-3</c:v>
                </c:pt>
                <c:pt idx="16301">
                  <c:v>-5.2903E-4</c:v>
                </c:pt>
                <c:pt idx="16302">
                  <c:v>-2.0102119999999999E-3</c:v>
                </c:pt>
                <c:pt idx="16303">
                  <c:v>-1.0498770000000001E-3</c:v>
                </c:pt>
                <c:pt idx="16304">
                  <c:v>1.52478E-4</c:v>
                </c:pt>
                <c:pt idx="16305">
                  <c:v>9.3598100000000001E-4</c:v>
                </c:pt>
                <c:pt idx="16306">
                  <c:v>1.247113E-3</c:v>
                </c:pt>
                <c:pt idx="16307">
                  <c:v>1.100639E-3</c:v>
                </c:pt>
                <c:pt idx="16308">
                  <c:v>-1.99872E-4</c:v>
                </c:pt>
                <c:pt idx="16309">
                  <c:v>-7.5141300000000004E-4</c:v>
                </c:pt>
                <c:pt idx="16310">
                  <c:v>1.3144330000000001E-3</c:v>
                </c:pt>
                <c:pt idx="16311">
                  <c:v>-6.7281800000000005E-4</c:v>
                </c:pt>
                <c:pt idx="16312">
                  <c:v>-4.9156500000000001E-4</c:v>
                </c:pt>
                <c:pt idx="16313">
                  <c:v>1.14335E-3</c:v>
                </c:pt>
                <c:pt idx="16314">
                  <c:v>6.5904400000000001E-4</c:v>
                </c:pt>
                <c:pt idx="16315">
                  <c:v>-6.9330900000000003E-4</c:v>
                </c:pt>
                <c:pt idx="16316">
                  <c:v>2.3603370000000001E-3</c:v>
                </c:pt>
                <c:pt idx="16317">
                  <c:v>1.2681750000000001E-3</c:v>
                </c:pt>
                <c:pt idx="16318">
                  <c:v>-1.9538329999999999E-3</c:v>
                </c:pt>
                <c:pt idx="16319">
                  <c:v>-8.8697099999999996E-4</c:v>
                </c:pt>
                <c:pt idx="16320">
                  <c:v>6.9636899999999996E-4</c:v>
                </c:pt>
                <c:pt idx="16321">
                  <c:v>-3.0690750000000001E-3</c:v>
                </c:pt>
                <c:pt idx="16322">
                  <c:v>6.0349199999999996E-4</c:v>
                </c:pt>
                <c:pt idx="16323">
                  <c:v>2.5321530000000001E-3</c:v>
                </c:pt>
                <c:pt idx="16324">
                  <c:v>-1.8945019999999999E-3</c:v>
                </c:pt>
                <c:pt idx="16325">
                  <c:v>-2.550704E-3</c:v>
                </c:pt>
                <c:pt idx="16326">
                  <c:v>1.3292619999999999E-3</c:v>
                </c:pt>
                <c:pt idx="16327" formatCode="0.00E+00">
                  <c:v>-4.7326600000000002E-5</c:v>
                </c:pt>
                <c:pt idx="16328">
                  <c:v>-3.1504649999999999E-3</c:v>
                </c:pt>
                <c:pt idx="16329">
                  <c:v>-2.02878E-4</c:v>
                </c:pt>
                <c:pt idx="16330">
                  <c:v>2.0741549999999998E-3</c:v>
                </c:pt>
                <c:pt idx="16331">
                  <c:v>-5.34677E-4</c:v>
                </c:pt>
                <c:pt idx="16332">
                  <c:v>-4.9102399999999995E-4</c:v>
                </c:pt>
                <c:pt idx="16333">
                  <c:v>-1.0806099999999999E-4</c:v>
                </c:pt>
                <c:pt idx="16334" formatCode="0.00E+00">
                  <c:v>-3.2007200000000001E-5</c:v>
                </c:pt>
                <c:pt idx="16335">
                  <c:v>-2.1215230000000002E-3</c:v>
                </c:pt>
                <c:pt idx="16336" formatCode="0.00E+00">
                  <c:v>-3.3841499999999998E-5</c:v>
                </c:pt>
                <c:pt idx="16337">
                  <c:v>-9.2147300000000002E-4</c:v>
                </c:pt>
                <c:pt idx="16338" formatCode="0.00E+00">
                  <c:v>5.4704999999999999E-5</c:v>
                </c:pt>
                <c:pt idx="16339">
                  <c:v>-1.2531739999999999E-3</c:v>
                </c:pt>
                <c:pt idx="16340">
                  <c:v>-2.268782E-3</c:v>
                </c:pt>
                <c:pt idx="16341">
                  <c:v>-8.0084799999999995E-4</c:v>
                </c:pt>
                <c:pt idx="16342">
                  <c:v>2.9231899999999998E-4</c:v>
                </c:pt>
                <c:pt idx="16343">
                  <c:v>-1.2515149999999999E-3</c:v>
                </c:pt>
                <c:pt idx="16344">
                  <c:v>2.6604899999999997E-4</c:v>
                </c:pt>
                <c:pt idx="16345">
                  <c:v>-4.39689E-4</c:v>
                </c:pt>
                <c:pt idx="16346">
                  <c:v>-1.3809900000000001E-4</c:v>
                </c:pt>
                <c:pt idx="16347">
                  <c:v>1.2363579999999999E-3</c:v>
                </c:pt>
                <c:pt idx="16348">
                  <c:v>1.213619E-3</c:v>
                </c:pt>
                <c:pt idx="16349" formatCode="0.00E+00">
                  <c:v>-4.0196800000000001E-5</c:v>
                </c:pt>
                <c:pt idx="16350">
                  <c:v>-3.5475099999999999E-4</c:v>
                </c:pt>
                <c:pt idx="16351">
                  <c:v>3.4139899999999999E-4</c:v>
                </c:pt>
                <c:pt idx="16352">
                  <c:v>-8.0612700000000002E-4</c:v>
                </c:pt>
                <c:pt idx="16353" formatCode="0.00E+00">
                  <c:v>-5.11208E-5</c:v>
                </c:pt>
                <c:pt idx="16354">
                  <c:v>-1.3991260000000001E-3</c:v>
                </c:pt>
                <c:pt idx="16355">
                  <c:v>4.8159899999999998E-4</c:v>
                </c:pt>
                <c:pt idx="16356">
                  <c:v>2.2801200000000001E-4</c:v>
                </c:pt>
                <c:pt idx="16357">
                  <c:v>2.2285790000000001E-3</c:v>
                </c:pt>
                <c:pt idx="16358">
                  <c:v>1.6085730000000001E-3</c:v>
                </c:pt>
                <c:pt idx="16359">
                  <c:v>1.7625029999999999E-3</c:v>
                </c:pt>
                <c:pt idx="16360">
                  <c:v>1.217199E-3</c:v>
                </c:pt>
                <c:pt idx="16361">
                  <c:v>-4.2251000000000002E-4</c:v>
                </c:pt>
                <c:pt idx="16362">
                  <c:v>1.1657950000000001E-3</c:v>
                </c:pt>
                <c:pt idx="16363">
                  <c:v>-1.372996E-3</c:v>
                </c:pt>
                <c:pt idx="16364" formatCode="0.00E+00">
                  <c:v>-2.3609999999999999E-5</c:v>
                </c:pt>
                <c:pt idx="16365">
                  <c:v>-9.5465100000000005E-4</c:v>
                </c:pt>
                <c:pt idx="16366">
                  <c:v>-1.9460829999999999E-3</c:v>
                </c:pt>
                <c:pt idx="16367">
                  <c:v>-6.5445E-4</c:v>
                </c:pt>
                <c:pt idx="16368">
                  <c:v>-9.0025999999999995E-4</c:v>
                </c:pt>
                <c:pt idx="16369">
                  <c:v>3.1387599999999999E-4</c:v>
                </c:pt>
                <c:pt idx="16370">
                  <c:v>-8.5189800000000002E-4</c:v>
                </c:pt>
                <c:pt idx="16371">
                  <c:v>6.48528E-4</c:v>
                </c:pt>
                <c:pt idx="16372">
                  <c:v>2.6456219999999998E-3</c:v>
                </c:pt>
                <c:pt idx="16373">
                  <c:v>1.2128410000000001E-3</c:v>
                </c:pt>
                <c:pt idx="16374">
                  <c:v>-6.4552700000000001E-4</c:v>
                </c:pt>
                <c:pt idx="16375">
                  <c:v>-9.2196300000000004E-4</c:v>
                </c:pt>
                <c:pt idx="16376">
                  <c:v>7.7340600000000003E-4</c:v>
                </c:pt>
                <c:pt idx="16377">
                  <c:v>-4.2954400000000002E-4</c:v>
                </c:pt>
                <c:pt idx="16378">
                  <c:v>2.5372720000000001E-3</c:v>
                </c:pt>
                <c:pt idx="16379">
                  <c:v>-2.7955299999999998E-4</c:v>
                </c:pt>
                <c:pt idx="16380">
                  <c:v>-1.011919E-3</c:v>
                </c:pt>
                <c:pt idx="16381">
                  <c:v>-3.32014E-4</c:v>
                </c:pt>
                <c:pt idx="16382">
                  <c:v>1.7948399999999999E-4</c:v>
                </c:pt>
                <c:pt idx="16383">
                  <c:v>-8.8604700000000005E-4</c:v>
                </c:pt>
                <c:pt idx="16384">
                  <c:v>1.34E-4</c:v>
                </c:pt>
                <c:pt idx="16385">
                  <c:v>-3.5735299999999998E-4</c:v>
                </c:pt>
                <c:pt idx="16386">
                  <c:v>4.1449999999999999E-4</c:v>
                </c:pt>
                <c:pt idx="16387">
                  <c:v>1.227297E-3</c:v>
                </c:pt>
                <c:pt idx="16388">
                  <c:v>-1.062091E-3</c:v>
                </c:pt>
                <c:pt idx="16389">
                  <c:v>-2.4663099999999998E-4</c:v>
                </c:pt>
                <c:pt idx="16390">
                  <c:v>1.6078970000000001E-3</c:v>
                </c:pt>
                <c:pt idx="16391">
                  <c:v>-4.00126E-4</c:v>
                </c:pt>
                <c:pt idx="16392">
                  <c:v>-5.1561599999999999E-4</c:v>
                </c:pt>
                <c:pt idx="16393">
                  <c:v>6.4978300000000002E-4</c:v>
                </c:pt>
                <c:pt idx="16394">
                  <c:v>1.7818900000000001E-4</c:v>
                </c:pt>
                <c:pt idx="16395">
                  <c:v>-1.22216E-4</c:v>
                </c:pt>
                <c:pt idx="16396">
                  <c:v>-1.2721469999999999E-3</c:v>
                </c:pt>
                <c:pt idx="16397">
                  <c:v>8.13907E-4</c:v>
                </c:pt>
                <c:pt idx="16398">
                  <c:v>7.1671500000000004E-4</c:v>
                </c:pt>
                <c:pt idx="16399">
                  <c:v>4.43208E-4</c:v>
                </c:pt>
                <c:pt idx="16400" formatCode="0.00E+00">
                  <c:v>2.12756E-5</c:v>
                </c:pt>
                <c:pt idx="16401">
                  <c:v>-3.3478900000000001E-3</c:v>
                </c:pt>
                <c:pt idx="16402">
                  <c:v>-1.0086310000000001E-3</c:v>
                </c:pt>
                <c:pt idx="16403" formatCode="0.00E+00">
                  <c:v>7.3677399999999994E-5</c:v>
                </c:pt>
                <c:pt idx="16404">
                  <c:v>2.84787E-4</c:v>
                </c:pt>
                <c:pt idx="16405" formatCode="0.00E+00">
                  <c:v>5.2559200000000003E-5</c:v>
                </c:pt>
                <c:pt idx="16406">
                  <c:v>1.287617E-3</c:v>
                </c:pt>
                <c:pt idx="16407">
                  <c:v>-1.403774E-3</c:v>
                </c:pt>
                <c:pt idx="16408">
                  <c:v>-1.393451E-3</c:v>
                </c:pt>
                <c:pt idx="16409">
                  <c:v>-2.2112799999999999E-4</c:v>
                </c:pt>
                <c:pt idx="16410">
                  <c:v>9.6710800000000005E-4</c:v>
                </c:pt>
                <c:pt idx="16411">
                  <c:v>-6.1294500000000005E-4</c:v>
                </c:pt>
                <c:pt idx="16412">
                  <c:v>2.5289599999999998E-3</c:v>
                </c:pt>
                <c:pt idx="16413">
                  <c:v>-2.1196499999999999E-4</c:v>
                </c:pt>
                <c:pt idx="16414">
                  <c:v>-1.1007930000000001E-3</c:v>
                </c:pt>
                <c:pt idx="16415">
                  <c:v>-1.291475E-3</c:v>
                </c:pt>
                <c:pt idx="16416">
                  <c:v>-1.134541E-3</c:v>
                </c:pt>
                <c:pt idx="16417">
                  <c:v>-1.88853E-4</c:v>
                </c:pt>
                <c:pt idx="16418">
                  <c:v>-7.8734400000000004E-4</c:v>
                </c:pt>
                <c:pt idx="16419">
                  <c:v>-4.24888E-4</c:v>
                </c:pt>
                <c:pt idx="16420">
                  <c:v>-1.3643959999999999E-3</c:v>
                </c:pt>
                <c:pt idx="16421">
                  <c:v>-2.1114129999999999E-3</c:v>
                </c:pt>
                <c:pt idx="16422">
                  <c:v>3.8404999999999998E-4</c:v>
                </c:pt>
                <c:pt idx="16423">
                  <c:v>-1.0266260000000001E-3</c:v>
                </c:pt>
                <c:pt idx="16424">
                  <c:v>-1.1835389999999999E-3</c:v>
                </c:pt>
                <c:pt idx="16425" formatCode="0.00E+00">
                  <c:v>5.85592E-5</c:v>
                </c:pt>
                <c:pt idx="16426">
                  <c:v>-3.1722599999999999E-4</c:v>
                </c:pt>
                <c:pt idx="16427">
                  <c:v>2.4336900000000001E-4</c:v>
                </c:pt>
                <c:pt idx="16428">
                  <c:v>-9.5847900000000004E-4</c:v>
                </c:pt>
                <c:pt idx="16429">
                  <c:v>1.6514190000000001E-3</c:v>
                </c:pt>
                <c:pt idx="16430">
                  <c:v>6.00334E-4</c:v>
                </c:pt>
                <c:pt idx="16431">
                  <c:v>-8.2738699999999996E-4</c:v>
                </c:pt>
                <c:pt idx="16432">
                  <c:v>2.6340700000000001E-3</c:v>
                </c:pt>
                <c:pt idx="16433">
                  <c:v>1.1592110000000001E-3</c:v>
                </c:pt>
                <c:pt idx="16434">
                  <c:v>1.049997E-3</c:v>
                </c:pt>
                <c:pt idx="16435">
                  <c:v>1.3445429999999999E-3</c:v>
                </c:pt>
                <c:pt idx="16436">
                  <c:v>-6.9905599999999998E-4</c:v>
                </c:pt>
                <c:pt idx="16437">
                  <c:v>4.8844800000000005E-4</c:v>
                </c:pt>
                <c:pt idx="16438">
                  <c:v>-1.396336E-3</c:v>
                </c:pt>
                <c:pt idx="16439">
                  <c:v>8.4817599999999996E-4</c:v>
                </c:pt>
                <c:pt idx="16440">
                  <c:v>-9.0301200000000002E-4</c:v>
                </c:pt>
                <c:pt idx="16441">
                  <c:v>1.2445609999999999E-3</c:v>
                </c:pt>
                <c:pt idx="16442">
                  <c:v>-7.5452600000000005E-4</c:v>
                </c:pt>
                <c:pt idx="16443">
                  <c:v>-1.00188E-4</c:v>
                </c:pt>
                <c:pt idx="16444">
                  <c:v>-1.2595670000000001E-3</c:v>
                </c:pt>
                <c:pt idx="16445">
                  <c:v>-3.199946E-3</c:v>
                </c:pt>
                <c:pt idx="16446">
                  <c:v>3.0961500000000001E-4</c:v>
                </c:pt>
                <c:pt idx="16447">
                  <c:v>-4.5497799999999998E-4</c:v>
                </c:pt>
                <c:pt idx="16448">
                  <c:v>-7.4236799999999998E-4</c:v>
                </c:pt>
                <c:pt idx="16449">
                  <c:v>-1.089378E-3</c:v>
                </c:pt>
                <c:pt idx="16450">
                  <c:v>5.9444599999999999E-4</c:v>
                </c:pt>
                <c:pt idx="16451">
                  <c:v>-9.9040200000000004E-4</c:v>
                </c:pt>
                <c:pt idx="16452">
                  <c:v>4.3020500000000002E-4</c:v>
                </c:pt>
                <c:pt idx="16453">
                  <c:v>1.7282300000000001E-3</c:v>
                </c:pt>
                <c:pt idx="16454">
                  <c:v>-2.35097E-4</c:v>
                </c:pt>
                <c:pt idx="16455">
                  <c:v>1.7095439999999999E-3</c:v>
                </c:pt>
                <c:pt idx="16456">
                  <c:v>5.1814899999999998E-4</c:v>
                </c:pt>
                <c:pt idx="16457">
                  <c:v>8.9045900000000002E-4</c:v>
                </c:pt>
                <c:pt idx="16458">
                  <c:v>-1.089411E-3</c:v>
                </c:pt>
                <c:pt idx="16459">
                  <c:v>9.4045000000000001E-4</c:v>
                </c:pt>
                <c:pt idx="16460">
                  <c:v>1.327798E-3</c:v>
                </c:pt>
                <c:pt idx="16461">
                  <c:v>2.772297E-3</c:v>
                </c:pt>
                <c:pt idx="16462">
                  <c:v>5.5030699999999999E-4</c:v>
                </c:pt>
                <c:pt idx="16463">
                  <c:v>-1.01936E-3</c:v>
                </c:pt>
                <c:pt idx="16464">
                  <c:v>-8.6330399999999996E-4</c:v>
                </c:pt>
                <c:pt idx="16465">
                  <c:v>4.4643800000000001E-4</c:v>
                </c:pt>
                <c:pt idx="16466">
                  <c:v>1.0703170000000001E-3</c:v>
                </c:pt>
                <c:pt idx="16467">
                  <c:v>1.0290379999999999E-3</c:v>
                </c:pt>
                <c:pt idx="16468">
                  <c:v>-2.5768999999999998E-4</c:v>
                </c:pt>
                <c:pt idx="16469">
                  <c:v>-1.108038E-3</c:v>
                </c:pt>
                <c:pt idx="16470">
                  <c:v>-1.9575800000000001E-4</c:v>
                </c:pt>
                <c:pt idx="16471">
                  <c:v>2.46061E-4</c:v>
                </c:pt>
                <c:pt idx="16472">
                  <c:v>-3.5864000000000002E-4</c:v>
                </c:pt>
                <c:pt idx="16473">
                  <c:v>5.39111E-4</c:v>
                </c:pt>
                <c:pt idx="16474">
                  <c:v>7.4976000000000003E-4</c:v>
                </c:pt>
                <c:pt idx="16475">
                  <c:v>3.50286E-4</c:v>
                </c:pt>
                <c:pt idx="16476">
                  <c:v>1.7540500000000001E-4</c:v>
                </c:pt>
                <c:pt idx="16477">
                  <c:v>1.5061860000000001E-3</c:v>
                </c:pt>
                <c:pt idx="16478">
                  <c:v>-1.256966E-3</c:v>
                </c:pt>
                <c:pt idx="16479">
                  <c:v>-1.0649520000000001E-3</c:v>
                </c:pt>
                <c:pt idx="16480" formatCode="0.00E+00">
                  <c:v>6.2961100000000003E-5</c:v>
                </c:pt>
                <c:pt idx="16481">
                  <c:v>8.2489200000000003E-4</c:v>
                </c:pt>
                <c:pt idx="16482">
                  <c:v>3.4585900000000001E-4</c:v>
                </c:pt>
                <c:pt idx="16483">
                  <c:v>-2.3212969999999999E-3</c:v>
                </c:pt>
                <c:pt idx="16484">
                  <c:v>-2.9313210000000002E-3</c:v>
                </c:pt>
                <c:pt idx="16485">
                  <c:v>-2.227181E-3</c:v>
                </c:pt>
                <c:pt idx="16486" formatCode="0.00E+00">
                  <c:v>-5.0237400000000001E-5</c:v>
                </c:pt>
                <c:pt idx="16487" formatCode="0.00E+00">
                  <c:v>-7.6070399999999996E-5</c:v>
                </c:pt>
                <c:pt idx="16488">
                  <c:v>-4.49001E-3</c:v>
                </c:pt>
                <c:pt idx="16489">
                  <c:v>-1.07131E-3</c:v>
                </c:pt>
                <c:pt idx="16490">
                  <c:v>2.019294E-3</c:v>
                </c:pt>
                <c:pt idx="16491">
                  <c:v>-1.618584E-3</c:v>
                </c:pt>
                <c:pt idx="16492">
                  <c:v>1.69885E-3</c:v>
                </c:pt>
                <c:pt idx="16493">
                  <c:v>-3.00119E-4</c:v>
                </c:pt>
                <c:pt idx="16494">
                  <c:v>-9.7046000000000003E-4</c:v>
                </c:pt>
                <c:pt idx="16495">
                  <c:v>-2.0213800000000001E-4</c:v>
                </c:pt>
                <c:pt idx="16496">
                  <c:v>-1.078339E-3</c:v>
                </c:pt>
                <c:pt idx="16497">
                  <c:v>-1.5806119999999999E-3</c:v>
                </c:pt>
                <c:pt idx="16498">
                  <c:v>-7.1798700000000001E-4</c:v>
                </c:pt>
                <c:pt idx="16499">
                  <c:v>1.46181E-3</c:v>
                </c:pt>
                <c:pt idx="16500">
                  <c:v>5.7553900000000002E-4</c:v>
                </c:pt>
                <c:pt idx="16501">
                  <c:v>-9.8613900000000003E-4</c:v>
                </c:pt>
                <c:pt idx="16502">
                  <c:v>-2.9081810000000001E-3</c:v>
                </c:pt>
                <c:pt idx="16503">
                  <c:v>9.4434800000000002E-4</c:v>
                </c:pt>
                <c:pt idx="16504">
                  <c:v>1.9685570000000001E-3</c:v>
                </c:pt>
                <c:pt idx="16505">
                  <c:v>-1.0192440000000001E-3</c:v>
                </c:pt>
                <c:pt idx="16506">
                  <c:v>1.4464499999999999E-4</c:v>
                </c:pt>
                <c:pt idx="16507">
                  <c:v>2.4504600000000001E-4</c:v>
                </c:pt>
                <c:pt idx="16508">
                  <c:v>-5.9982199999999996E-4</c:v>
                </c:pt>
                <c:pt idx="16509">
                  <c:v>-1.2861179999999999E-3</c:v>
                </c:pt>
                <c:pt idx="16510">
                  <c:v>-1.4470310000000001E-3</c:v>
                </c:pt>
                <c:pt idx="16511">
                  <c:v>2.0904449999999998E-3</c:v>
                </c:pt>
                <c:pt idx="16512">
                  <c:v>3.4765300000000001E-4</c:v>
                </c:pt>
                <c:pt idx="16513">
                  <c:v>1.742883E-3</c:v>
                </c:pt>
                <c:pt idx="16514">
                  <c:v>-3.2721900000000001E-4</c:v>
                </c:pt>
                <c:pt idx="16515">
                  <c:v>1.55963E-3</c:v>
                </c:pt>
                <c:pt idx="16516">
                  <c:v>-8.0502299999999998E-4</c:v>
                </c:pt>
                <c:pt idx="16517">
                  <c:v>4.4879400000000003E-4</c:v>
                </c:pt>
                <c:pt idx="16518">
                  <c:v>-1.2895459999999999E-3</c:v>
                </c:pt>
                <c:pt idx="16519">
                  <c:v>8.2606900000000002E-4</c:v>
                </c:pt>
                <c:pt idx="16520">
                  <c:v>-1.818949E-3</c:v>
                </c:pt>
                <c:pt idx="16521">
                  <c:v>-1.1022930000000001E-3</c:v>
                </c:pt>
                <c:pt idx="16522">
                  <c:v>-1.1496659999999999E-3</c:v>
                </c:pt>
                <c:pt idx="16523">
                  <c:v>-9.9307200000000001E-4</c:v>
                </c:pt>
                <c:pt idx="16524">
                  <c:v>2.8364500000000001E-4</c:v>
                </c:pt>
                <c:pt idx="16525">
                  <c:v>-2.1596500000000001E-4</c:v>
                </c:pt>
                <c:pt idx="16526">
                  <c:v>1.2925180000000001E-3</c:v>
                </c:pt>
                <c:pt idx="16527">
                  <c:v>-5.6210799999999997E-4</c:v>
                </c:pt>
                <c:pt idx="16528">
                  <c:v>3.3698799999999998E-4</c:v>
                </c:pt>
                <c:pt idx="16529">
                  <c:v>1.613441E-3</c:v>
                </c:pt>
                <c:pt idx="16530">
                  <c:v>1.8185400000000001E-4</c:v>
                </c:pt>
                <c:pt idx="16531">
                  <c:v>3.96239E-4</c:v>
                </c:pt>
                <c:pt idx="16532">
                  <c:v>-1.794857E-3</c:v>
                </c:pt>
                <c:pt idx="16533" formatCode="0.00E+00">
                  <c:v>-5.6344999999999997E-5</c:v>
                </c:pt>
                <c:pt idx="16534" formatCode="0.00E+00">
                  <c:v>7.1693199999999998E-6</c:v>
                </c:pt>
                <c:pt idx="16535">
                  <c:v>1.1997329999999999E-3</c:v>
                </c:pt>
                <c:pt idx="16536">
                  <c:v>-6.3244799999999997E-4</c:v>
                </c:pt>
                <c:pt idx="16537">
                  <c:v>-7.4003899999999995E-4</c:v>
                </c:pt>
                <c:pt idx="16538">
                  <c:v>-3.49377E-4</c:v>
                </c:pt>
                <c:pt idx="16539">
                  <c:v>-9.5418100000000002E-4</c:v>
                </c:pt>
                <c:pt idx="16540">
                  <c:v>-1.19943E-3</c:v>
                </c:pt>
                <c:pt idx="16541">
                  <c:v>3.6927959999999999E-3</c:v>
                </c:pt>
                <c:pt idx="16542">
                  <c:v>-1.485049E-3</c:v>
                </c:pt>
                <c:pt idx="16543" formatCode="0.00E+00">
                  <c:v>4.8931199999999997E-5</c:v>
                </c:pt>
                <c:pt idx="16544">
                  <c:v>3.3090379999999998E-3</c:v>
                </c:pt>
                <c:pt idx="16545">
                  <c:v>-3.5099860000000001E-3</c:v>
                </c:pt>
                <c:pt idx="16546">
                  <c:v>1.2219729999999999E-3</c:v>
                </c:pt>
                <c:pt idx="16547">
                  <c:v>5.4925899999999997E-4</c:v>
                </c:pt>
                <c:pt idx="16548">
                  <c:v>5.8369599999999998E-4</c:v>
                </c:pt>
                <c:pt idx="16549">
                  <c:v>-1.1857079999999999E-3</c:v>
                </c:pt>
                <c:pt idx="16550">
                  <c:v>5.6609E-4</c:v>
                </c:pt>
                <c:pt idx="16551">
                  <c:v>-1.4869410000000001E-3</c:v>
                </c:pt>
                <c:pt idx="16552">
                  <c:v>-2.461693E-3</c:v>
                </c:pt>
                <c:pt idx="16553">
                  <c:v>-1.545565E-3</c:v>
                </c:pt>
                <c:pt idx="16554">
                  <c:v>-9.1151100000000005E-4</c:v>
                </c:pt>
                <c:pt idx="16555">
                  <c:v>-1.9605299999999998E-3</c:v>
                </c:pt>
                <c:pt idx="16556">
                  <c:v>-1.477201E-3</c:v>
                </c:pt>
                <c:pt idx="16557">
                  <c:v>-7.65072E-4</c:v>
                </c:pt>
                <c:pt idx="16558">
                  <c:v>1.256823E-3</c:v>
                </c:pt>
                <c:pt idx="16559">
                  <c:v>-2.2043200000000001E-4</c:v>
                </c:pt>
                <c:pt idx="16560">
                  <c:v>-9.4981099999999995E-4</c:v>
                </c:pt>
                <c:pt idx="16561">
                  <c:v>-2.2550270000000002E-3</c:v>
                </c:pt>
                <c:pt idx="16562">
                  <c:v>-1.178583E-3</c:v>
                </c:pt>
                <c:pt idx="16563" formatCode="0.00E+00">
                  <c:v>6.2580199999999998E-6</c:v>
                </c:pt>
                <c:pt idx="16564" formatCode="0.00E+00">
                  <c:v>6.0629099999999999E-5</c:v>
                </c:pt>
                <c:pt idx="16565">
                  <c:v>2.4545200000000001E-4</c:v>
                </c:pt>
                <c:pt idx="16566">
                  <c:v>-2.3532699999999999E-4</c:v>
                </c:pt>
                <c:pt idx="16567">
                  <c:v>-1.4690999999999999E-4</c:v>
                </c:pt>
                <c:pt idx="16568">
                  <c:v>-2.0146780000000002E-3</c:v>
                </c:pt>
                <c:pt idx="16569">
                  <c:v>1.520934E-3</c:v>
                </c:pt>
                <c:pt idx="16570">
                  <c:v>6.02207E-4</c:v>
                </c:pt>
                <c:pt idx="16571">
                  <c:v>1.1050120000000001E-3</c:v>
                </c:pt>
                <c:pt idx="16572">
                  <c:v>-2.2924830000000001E-3</c:v>
                </c:pt>
                <c:pt idx="16573" formatCode="0.00E+00">
                  <c:v>-7.3271300000000004E-5</c:v>
                </c:pt>
                <c:pt idx="16574">
                  <c:v>1.0270570000000001E-3</c:v>
                </c:pt>
                <c:pt idx="16575">
                  <c:v>3.0009920000000001E-3</c:v>
                </c:pt>
                <c:pt idx="16576">
                  <c:v>3.7634799999999998E-4</c:v>
                </c:pt>
                <c:pt idx="16577">
                  <c:v>7.3640700000000001E-4</c:v>
                </c:pt>
                <c:pt idx="16578" formatCode="0.00E+00">
                  <c:v>-4.1504900000000003E-5</c:v>
                </c:pt>
                <c:pt idx="16579">
                  <c:v>-4.1860900000000002E-4</c:v>
                </c:pt>
                <c:pt idx="16580">
                  <c:v>-9.9126100000000001E-4</c:v>
                </c:pt>
                <c:pt idx="16581">
                  <c:v>-1.5076799999999999E-4</c:v>
                </c:pt>
                <c:pt idx="16582">
                  <c:v>-6.9669000000000003E-4</c:v>
                </c:pt>
                <c:pt idx="16583">
                  <c:v>7.6804800000000002E-4</c:v>
                </c:pt>
                <c:pt idx="16584">
                  <c:v>-3.0696100000000002E-4</c:v>
                </c:pt>
                <c:pt idx="16585">
                  <c:v>-8.1562500000000005E-4</c:v>
                </c:pt>
                <c:pt idx="16586">
                  <c:v>-9.9608199999999991E-4</c:v>
                </c:pt>
                <c:pt idx="16587">
                  <c:v>-2.3146130000000001E-3</c:v>
                </c:pt>
                <c:pt idx="16588">
                  <c:v>9.4661699999999997E-4</c:v>
                </c:pt>
                <c:pt idx="16589">
                  <c:v>-1.4795229999999999E-3</c:v>
                </c:pt>
                <c:pt idx="16590">
                  <c:v>4.89175E-4</c:v>
                </c:pt>
                <c:pt idx="16591">
                  <c:v>-7.7183099999999995E-4</c:v>
                </c:pt>
                <c:pt idx="16592">
                  <c:v>-2.7211999999999999E-4</c:v>
                </c:pt>
                <c:pt idx="16593">
                  <c:v>-1.149632E-3</c:v>
                </c:pt>
                <c:pt idx="16594">
                  <c:v>-1.61133E-3</c:v>
                </c:pt>
                <c:pt idx="16595">
                  <c:v>-3.8917940000000001E-3</c:v>
                </c:pt>
                <c:pt idx="16596">
                  <c:v>-1.8147269999999999E-3</c:v>
                </c:pt>
                <c:pt idx="16597">
                  <c:v>-6.5438699999999998E-4</c:v>
                </c:pt>
                <c:pt idx="16598">
                  <c:v>1.4870840000000001E-3</c:v>
                </c:pt>
                <c:pt idx="16599">
                  <c:v>-1.2658249999999999E-3</c:v>
                </c:pt>
                <c:pt idx="16600">
                  <c:v>8.2272499999999995E-4</c:v>
                </c:pt>
                <c:pt idx="16601">
                  <c:v>1.886125E-3</c:v>
                </c:pt>
                <c:pt idx="16602">
                  <c:v>-4.6270099999999999E-4</c:v>
                </c:pt>
                <c:pt idx="16603">
                  <c:v>-1.276031E-3</c:v>
                </c:pt>
                <c:pt idx="16604">
                  <c:v>7.9829499999999997E-4</c:v>
                </c:pt>
                <c:pt idx="16605">
                  <c:v>1.2078699999999999E-4</c:v>
                </c:pt>
                <c:pt idx="16606">
                  <c:v>1.048691E-3</c:v>
                </c:pt>
                <c:pt idx="16607">
                  <c:v>7.4136199999999997E-4</c:v>
                </c:pt>
                <c:pt idx="16608">
                  <c:v>1.4644180000000001E-3</c:v>
                </c:pt>
                <c:pt idx="16609">
                  <c:v>3.2111850000000001E-3</c:v>
                </c:pt>
                <c:pt idx="16610">
                  <c:v>2.6604299999999999E-4</c:v>
                </c:pt>
                <c:pt idx="16611">
                  <c:v>5.58991E-4</c:v>
                </c:pt>
                <c:pt idx="16612">
                  <c:v>2.6387110000000002E-3</c:v>
                </c:pt>
                <c:pt idx="16613">
                  <c:v>1.046674E-3</c:v>
                </c:pt>
                <c:pt idx="16614">
                  <c:v>-1.0543670000000001E-3</c:v>
                </c:pt>
                <c:pt idx="16615">
                  <c:v>1.23017E-4</c:v>
                </c:pt>
                <c:pt idx="16616">
                  <c:v>9.3356799999999996E-4</c:v>
                </c:pt>
                <c:pt idx="16617">
                  <c:v>6.4168500000000002E-4</c:v>
                </c:pt>
                <c:pt idx="16618">
                  <c:v>3.23944E-4</c:v>
                </c:pt>
                <c:pt idx="16619">
                  <c:v>-1.159703E-3</c:v>
                </c:pt>
                <c:pt idx="16620">
                  <c:v>4.2743700000000002E-4</c:v>
                </c:pt>
                <c:pt idx="16621">
                  <c:v>-1.7997639999999999E-3</c:v>
                </c:pt>
                <c:pt idx="16622">
                  <c:v>4.80326E-4</c:v>
                </c:pt>
                <c:pt idx="16623">
                  <c:v>-6.2355400000000001E-4</c:v>
                </c:pt>
                <c:pt idx="16624">
                  <c:v>-2.140224E-3</c:v>
                </c:pt>
                <c:pt idx="16625">
                  <c:v>1.190857E-3</c:v>
                </c:pt>
                <c:pt idx="16626">
                  <c:v>-1.5662409999999999E-3</c:v>
                </c:pt>
                <c:pt idx="16627">
                  <c:v>-2.399277E-3</c:v>
                </c:pt>
                <c:pt idx="16628">
                  <c:v>-2.3297069999999999E-3</c:v>
                </c:pt>
                <c:pt idx="16629">
                  <c:v>-8.4179899999999995E-4</c:v>
                </c:pt>
                <c:pt idx="16630">
                  <c:v>-2.2502199999999998E-3</c:v>
                </c:pt>
                <c:pt idx="16631">
                  <c:v>-1.64699E-4</c:v>
                </c:pt>
                <c:pt idx="16632">
                  <c:v>-1.3016150000000001E-3</c:v>
                </c:pt>
                <c:pt idx="16633">
                  <c:v>-1.2374319999999999E-3</c:v>
                </c:pt>
                <c:pt idx="16634">
                  <c:v>-1.92478E-4</c:v>
                </c:pt>
                <c:pt idx="16635">
                  <c:v>-1.06192E-4</c:v>
                </c:pt>
                <c:pt idx="16636">
                  <c:v>1.515859E-3</c:v>
                </c:pt>
                <c:pt idx="16637">
                  <c:v>1.3044039999999999E-3</c:v>
                </c:pt>
                <c:pt idx="16638">
                  <c:v>-1.101026E-3</c:v>
                </c:pt>
                <c:pt idx="16639">
                  <c:v>-3.6070609999999999E-3</c:v>
                </c:pt>
                <c:pt idx="16640">
                  <c:v>2.0254299999999999E-4</c:v>
                </c:pt>
                <c:pt idx="16641">
                  <c:v>-3.4100800000000001E-4</c:v>
                </c:pt>
                <c:pt idx="16642" formatCode="0.00E+00">
                  <c:v>6.2044200000000005E-5</c:v>
                </c:pt>
                <c:pt idx="16643">
                  <c:v>2.4855210000000001E-3</c:v>
                </c:pt>
                <c:pt idx="16644">
                  <c:v>2.6221799999999999E-4</c:v>
                </c:pt>
                <c:pt idx="16645">
                  <c:v>1.7253590000000001E-3</c:v>
                </c:pt>
                <c:pt idx="16646">
                  <c:v>6.6961600000000005E-4</c:v>
                </c:pt>
                <c:pt idx="16647">
                  <c:v>2.99437E-4</c:v>
                </c:pt>
                <c:pt idx="16648">
                  <c:v>3.24581E-4</c:v>
                </c:pt>
                <c:pt idx="16649">
                  <c:v>6.2418700000000001E-4</c:v>
                </c:pt>
                <c:pt idx="16650">
                  <c:v>1.5718799999999999E-3</c:v>
                </c:pt>
                <c:pt idx="16651">
                  <c:v>6.4030599999999999E-4</c:v>
                </c:pt>
                <c:pt idx="16652">
                  <c:v>-2.9125700000000001E-4</c:v>
                </c:pt>
                <c:pt idx="16653">
                  <c:v>-1.1884759999999999E-3</c:v>
                </c:pt>
                <c:pt idx="16654">
                  <c:v>5.0400599999999999E-4</c:v>
                </c:pt>
                <c:pt idx="16655">
                  <c:v>-7.8416499999999997E-4</c:v>
                </c:pt>
                <c:pt idx="16656">
                  <c:v>1.2489879999999999E-3</c:v>
                </c:pt>
                <c:pt idx="16657">
                  <c:v>1.371227E-3</c:v>
                </c:pt>
                <c:pt idx="16658">
                  <c:v>-1.430413E-3</c:v>
                </c:pt>
                <c:pt idx="16659">
                  <c:v>1.0604410000000001E-3</c:v>
                </c:pt>
                <c:pt idx="16660">
                  <c:v>-2.3697050000000002E-3</c:v>
                </c:pt>
                <c:pt idx="16661">
                  <c:v>-4.1574400000000001E-4</c:v>
                </c:pt>
                <c:pt idx="16662">
                  <c:v>-1.3239689999999999E-3</c:v>
                </c:pt>
                <c:pt idx="16663">
                  <c:v>-1.9346319999999999E-3</c:v>
                </c:pt>
                <c:pt idx="16664">
                  <c:v>-5.46562E-4</c:v>
                </c:pt>
                <c:pt idx="16665">
                  <c:v>-2.4059810000000002E-3</c:v>
                </c:pt>
                <c:pt idx="16666">
                  <c:v>-1.420377E-3</c:v>
                </c:pt>
                <c:pt idx="16667">
                  <c:v>3.72996E-4</c:v>
                </c:pt>
                <c:pt idx="16668">
                  <c:v>1.7161699999999999E-3</c:v>
                </c:pt>
                <c:pt idx="16669">
                  <c:v>-8.8707E-4</c:v>
                </c:pt>
                <c:pt idx="16670">
                  <c:v>-1.4794249999999999E-3</c:v>
                </c:pt>
                <c:pt idx="16671">
                  <c:v>-2.8522840000000001E-3</c:v>
                </c:pt>
                <c:pt idx="16672">
                  <c:v>-2.5960499999999999E-4</c:v>
                </c:pt>
                <c:pt idx="16673">
                  <c:v>-1.0961040000000001E-3</c:v>
                </c:pt>
                <c:pt idx="16674">
                  <c:v>-7.1379400000000002E-4</c:v>
                </c:pt>
                <c:pt idx="16675">
                  <c:v>-1.204349E-3</c:v>
                </c:pt>
                <c:pt idx="16676">
                  <c:v>-1.439598E-3</c:v>
                </c:pt>
                <c:pt idx="16677">
                  <c:v>-6.1827900000000001E-4</c:v>
                </c:pt>
                <c:pt idx="16678">
                  <c:v>4.5848200000000002E-4</c:v>
                </c:pt>
                <c:pt idx="16679">
                  <c:v>-1.13299E-4</c:v>
                </c:pt>
                <c:pt idx="16680">
                  <c:v>7.3898699999999998E-4</c:v>
                </c:pt>
                <c:pt idx="16681" formatCode="0.00E+00">
                  <c:v>-2.9068400000000001E-5</c:v>
                </c:pt>
                <c:pt idx="16682">
                  <c:v>1.7224409999999999E-3</c:v>
                </c:pt>
                <c:pt idx="16683">
                  <c:v>-1.1183530000000001E-3</c:v>
                </c:pt>
                <c:pt idx="16684">
                  <c:v>2.2381050000000002E-3</c:v>
                </c:pt>
                <c:pt idx="16685">
                  <c:v>1.5520740000000001E-3</c:v>
                </c:pt>
                <c:pt idx="16686">
                  <c:v>1.4106839999999999E-3</c:v>
                </c:pt>
                <c:pt idx="16687">
                  <c:v>1.469539E-3</c:v>
                </c:pt>
                <c:pt idx="16688">
                  <c:v>7.6086700000000003E-4</c:v>
                </c:pt>
                <c:pt idx="16689">
                  <c:v>-3.5635739999999999E-3</c:v>
                </c:pt>
                <c:pt idx="16690">
                  <c:v>-9.99668E-4</c:v>
                </c:pt>
                <c:pt idx="16691">
                  <c:v>-2.3773699999999999E-4</c:v>
                </c:pt>
                <c:pt idx="16692">
                  <c:v>1.2048399999999999E-4</c:v>
                </c:pt>
                <c:pt idx="16693">
                  <c:v>-1.6473219999999999E-3</c:v>
                </c:pt>
                <c:pt idx="16694">
                  <c:v>-2.5301099999999998E-4</c:v>
                </c:pt>
                <c:pt idx="16695">
                  <c:v>1.4207849999999999E-3</c:v>
                </c:pt>
                <c:pt idx="16696" formatCode="0.00E+00">
                  <c:v>8.6891000000000005E-5</c:v>
                </c:pt>
                <c:pt idx="16697">
                  <c:v>-2.2340540000000001E-3</c:v>
                </c:pt>
                <c:pt idx="16698">
                  <c:v>-7.2968900000000005E-4</c:v>
                </c:pt>
                <c:pt idx="16699">
                  <c:v>-9.2676300000000004E-4</c:v>
                </c:pt>
                <c:pt idx="16700">
                  <c:v>-1.054522E-3</c:v>
                </c:pt>
                <c:pt idx="16701">
                  <c:v>-2.012195E-3</c:v>
                </c:pt>
                <c:pt idx="16702">
                  <c:v>-7.3835800000000005E-4</c:v>
                </c:pt>
                <c:pt idx="16703">
                  <c:v>-1.0315719999999999E-3</c:v>
                </c:pt>
                <c:pt idx="16704">
                  <c:v>-4.6341500000000001E-4</c:v>
                </c:pt>
                <c:pt idx="16705">
                  <c:v>-3.65411E-4</c:v>
                </c:pt>
                <c:pt idx="16706">
                  <c:v>-1.8411359999999999E-3</c:v>
                </c:pt>
                <c:pt idx="16707">
                  <c:v>5.3067499999999998E-4</c:v>
                </c:pt>
                <c:pt idx="16708">
                  <c:v>5.7651899999999995E-4</c:v>
                </c:pt>
                <c:pt idx="16709">
                  <c:v>-9.9847499999999997E-4</c:v>
                </c:pt>
                <c:pt idx="16710">
                  <c:v>6.1784999999999997E-4</c:v>
                </c:pt>
                <c:pt idx="16711">
                  <c:v>-2.4863300000000001E-3</c:v>
                </c:pt>
                <c:pt idx="16712">
                  <c:v>8.5338999999999999E-4</c:v>
                </c:pt>
                <c:pt idx="16713">
                  <c:v>2.4733910000000001E-3</c:v>
                </c:pt>
                <c:pt idx="16714">
                  <c:v>-1.67298E-4</c:v>
                </c:pt>
                <c:pt idx="16715">
                  <c:v>3.844222E-3</c:v>
                </c:pt>
                <c:pt idx="16716">
                  <c:v>2.6742290000000002E-3</c:v>
                </c:pt>
                <c:pt idx="16717">
                  <c:v>6.7526100000000003E-4</c:v>
                </c:pt>
                <c:pt idx="16718">
                  <c:v>1.498816E-3</c:v>
                </c:pt>
                <c:pt idx="16719">
                  <c:v>1.2117269999999999E-3</c:v>
                </c:pt>
                <c:pt idx="16720">
                  <c:v>-5.7643899999999999E-4</c:v>
                </c:pt>
                <c:pt idx="16721">
                  <c:v>1.5727320000000001E-3</c:v>
                </c:pt>
                <c:pt idx="16722">
                  <c:v>-2.7300290000000001E-3</c:v>
                </c:pt>
                <c:pt idx="16723">
                  <c:v>-3.573985E-3</c:v>
                </c:pt>
                <c:pt idx="16724">
                  <c:v>-6.5566210000000003E-3</c:v>
                </c:pt>
                <c:pt idx="16725">
                  <c:v>-7.8522490000000004E-3</c:v>
                </c:pt>
                <c:pt idx="16726">
                  <c:v>-5.3058660000000002E-3</c:v>
                </c:pt>
                <c:pt idx="16727">
                  <c:v>-4.2379389999999996E-3</c:v>
                </c:pt>
                <c:pt idx="16728">
                  <c:v>1.716604E-3</c:v>
                </c:pt>
                <c:pt idx="16729">
                  <c:v>5.2590500000000001E-4</c:v>
                </c:pt>
                <c:pt idx="16730">
                  <c:v>-1.400199E-3</c:v>
                </c:pt>
                <c:pt idx="16731">
                  <c:v>3.5136199999999997E-4</c:v>
                </c:pt>
                <c:pt idx="16732">
                  <c:v>6.0870599999999998E-4</c:v>
                </c:pt>
                <c:pt idx="16733">
                  <c:v>1.439346E-3</c:v>
                </c:pt>
                <c:pt idx="16734" formatCode="0.00E+00">
                  <c:v>-5.9911999999999998E-5</c:v>
                </c:pt>
                <c:pt idx="16735">
                  <c:v>2.9209639999999999E-3</c:v>
                </c:pt>
                <c:pt idx="16736">
                  <c:v>2.6935449999999999E-3</c:v>
                </c:pt>
                <c:pt idx="16737">
                  <c:v>-3.8959599999999997E-4</c:v>
                </c:pt>
                <c:pt idx="16738">
                  <c:v>-2.4092499999999999E-4</c:v>
                </c:pt>
                <c:pt idx="16739">
                  <c:v>-2.6960930000000001E-3</c:v>
                </c:pt>
                <c:pt idx="16740">
                  <c:v>1.5064200000000001E-4</c:v>
                </c:pt>
                <c:pt idx="16741">
                  <c:v>-1.2243480000000001E-3</c:v>
                </c:pt>
                <c:pt idx="16742">
                  <c:v>7.29548E-4</c:v>
                </c:pt>
                <c:pt idx="16743">
                  <c:v>-1.620692E-3</c:v>
                </c:pt>
                <c:pt idx="16744">
                  <c:v>-1.535221E-3</c:v>
                </c:pt>
                <c:pt idx="16745">
                  <c:v>-8.37739E-4</c:v>
                </c:pt>
                <c:pt idx="16746">
                  <c:v>-2.1840340000000001E-3</c:v>
                </c:pt>
                <c:pt idx="16747">
                  <c:v>-1.5328919999999999E-3</c:v>
                </c:pt>
                <c:pt idx="16748">
                  <c:v>-9.9397500000000002E-4</c:v>
                </c:pt>
                <c:pt idx="16749">
                  <c:v>-2.059239E-3</c:v>
                </c:pt>
                <c:pt idx="16750">
                  <c:v>-2.7147450000000002E-3</c:v>
                </c:pt>
                <c:pt idx="16751">
                  <c:v>-2.1152670000000001E-3</c:v>
                </c:pt>
                <c:pt idx="16752">
                  <c:v>-2.308236E-3</c:v>
                </c:pt>
                <c:pt idx="16753">
                  <c:v>7.62655E-4</c:v>
                </c:pt>
                <c:pt idx="16754">
                  <c:v>8.1849699999999995E-4</c:v>
                </c:pt>
                <c:pt idx="16755">
                  <c:v>4.7128379999999996E-3</c:v>
                </c:pt>
                <c:pt idx="16756">
                  <c:v>1.657019E-3</c:v>
                </c:pt>
                <c:pt idx="16757">
                  <c:v>2.8224180000000001E-3</c:v>
                </c:pt>
                <c:pt idx="16758">
                  <c:v>4.8370990000000001E-3</c:v>
                </c:pt>
                <c:pt idx="16759">
                  <c:v>3.0668959999999999E-3</c:v>
                </c:pt>
                <c:pt idx="16760">
                  <c:v>7.8031499999999996E-4</c:v>
                </c:pt>
                <c:pt idx="16761">
                  <c:v>1.494043E-3</c:v>
                </c:pt>
                <c:pt idx="16762">
                  <c:v>1.788771E-3</c:v>
                </c:pt>
                <c:pt idx="16763">
                  <c:v>-1.200361E-3</c:v>
                </c:pt>
                <c:pt idx="16764">
                  <c:v>-2.6771719999999998E-3</c:v>
                </c:pt>
                <c:pt idx="16765">
                  <c:v>-4.0532270000000004E-3</c:v>
                </c:pt>
                <c:pt idx="16766">
                  <c:v>-1.0409397000000001E-2</c:v>
                </c:pt>
                <c:pt idx="16767">
                  <c:v>-1.3691210000000001E-2</c:v>
                </c:pt>
                <c:pt idx="16768">
                  <c:v>-1.2367675E-2</c:v>
                </c:pt>
                <c:pt idx="16769">
                  <c:v>-3.1550010000000002E-3</c:v>
                </c:pt>
                <c:pt idx="16770" formatCode="0.00E+00">
                  <c:v>6.5348100000000005E-5</c:v>
                </c:pt>
                <c:pt idx="16771">
                  <c:v>2.5567350000000001E-3</c:v>
                </c:pt>
                <c:pt idx="16772">
                  <c:v>5.6896000000000004E-3</c:v>
                </c:pt>
                <c:pt idx="16773">
                  <c:v>7.1593990000000003E-3</c:v>
                </c:pt>
                <c:pt idx="16774">
                  <c:v>4.0510069999999997E-3</c:v>
                </c:pt>
                <c:pt idx="16775">
                  <c:v>5.3350399999999997E-4</c:v>
                </c:pt>
                <c:pt idx="16776">
                  <c:v>9.8088800000000007E-4</c:v>
                </c:pt>
                <c:pt idx="16777">
                  <c:v>2.5476259999999999E-3</c:v>
                </c:pt>
                <c:pt idx="16778">
                  <c:v>-1.9066140000000001E-3</c:v>
                </c:pt>
                <c:pt idx="16779">
                  <c:v>-2.4533500000000001E-4</c:v>
                </c:pt>
                <c:pt idx="16780">
                  <c:v>-8.9181099999999995E-4</c:v>
                </c:pt>
                <c:pt idx="16781">
                  <c:v>-1.7165920000000001E-3</c:v>
                </c:pt>
                <c:pt idx="16782">
                  <c:v>-3.3457510000000001E-3</c:v>
                </c:pt>
                <c:pt idx="16783">
                  <c:v>-6.95373E-4</c:v>
                </c:pt>
                <c:pt idx="16784">
                  <c:v>-3.188752E-3</c:v>
                </c:pt>
                <c:pt idx="16785">
                  <c:v>1.7109199999999999E-4</c:v>
                </c:pt>
                <c:pt idx="16786">
                  <c:v>-4.0477220000000001E-3</c:v>
                </c:pt>
                <c:pt idx="16787">
                  <c:v>-8.0585599999999998E-4</c:v>
                </c:pt>
                <c:pt idx="16788">
                  <c:v>-3.9645300000000001E-4</c:v>
                </c:pt>
                <c:pt idx="16789">
                  <c:v>1.5298110000000001E-3</c:v>
                </c:pt>
                <c:pt idx="16790">
                  <c:v>3.8579899999999998E-4</c:v>
                </c:pt>
                <c:pt idx="16791">
                  <c:v>1.032947E-3</c:v>
                </c:pt>
                <c:pt idx="16792">
                  <c:v>1.582726E-3</c:v>
                </c:pt>
                <c:pt idx="16793">
                  <c:v>3.59501E-3</c:v>
                </c:pt>
                <c:pt idx="16794">
                  <c:v>4.3502740000000003E-3</c:v>
                </c:pt>
                <c:pt idx="16795">
                  <c:v>3.085272E-3</c:v>
                </c:pt>
                <c:pt idx="16796">
                  <c:v>9.2662699999999996E-4</c:v>
                </c:pt>
                <c:pt idx="16797">
                  <c:v>3.3088240000000001E-3</c:v>
                </c:pt>
                <c:pt idx="16798">
                  <c:v>2.0998100000000001E-3</c:v>
                </c:pt>
                <c:pt idx="16799">
                  <c:v>8.9446299999999996E-4</c:v>
                </c:pt>
                <c:pt idx="16800">
                  <c:v>4.6122000000000003E-3</c:v>
                </c:pt>
                <c:pt idx="16801">
                  <c:v>3.131216E-3</c:v>
                </c:pt>
                <c:pt idx="16802">
                  <c:v>1.82241E-3</c:v>
                </c:pt>
                <c:pt idx="16803">
                  <c:v>4.0173880000000002E-3</c:v>
                </c:pt>
                <c:pt idx="16804">
                  <c:v>2.2609549999999998E-3</c:v>
                </c:pt>
                <c:pt idx="16805">
                  <c:v>4.0055910000000002E-3</c:v>
                </c:pt>
                <c:pt idx="16806">
                  <c:v>1.31569E-4</c:v>
                </c:pt>
                <c:pt idx="16807">
                  <c:v>1.911893E-3</c:v>
                </c:pt>
                <c:pt idx="16808">
                  <c:v>1.557995E-3</c:v>
                </c:pt>
                <c:pt idx="16809">
                  <c:v>4.9194369999999996E-3</c:v>
                </c:pt>
                <c:pt idx="16810">
                  <c:v>1.9964679999999999E-3</c:v>
                </c:pt>
                <c:pt idx="16811">
                  <c:v>2.533628E-3</c:v>
                </c:pt>
                <c:pt idx="16812">
                  <c:v>2.3023840000000002E-3</c:v>
                </c:pt>
                <c:pt idx="16813">
                  <c:v>2.8571199999999999E-3</c:v>
                </c:pt>
                <c:pt idx="16814">
                  <c:v>2.7822139999999999E-3</c:v>
                </c:pt>
                <c:pt idx="16815">
                  <c:v>2.785942E-3</c:v>
                </c:pt>
                <c:pt idx="16816">
                  <c:v>4.783275E-3</c:v>
                </c:pt>
                <c:pt idx="16817" formatCode="0.00E+00">
                  <c:v>-1.9203900000000001E-5</c:v>
                </c:pt>
                <c:pt idx="16818">
                  <c:v>-1.5324499999999999E-4</c:v>
                </c:pt>
                <c:pt idx="16819">
                  <c:v>1.188988E-3</c:v>
                </c:pt>
                <c:pt idx="16820">
                  <c:v>-1.136151E-3</c:v>
                </c:pt>
                <c:pt idx="16821">
                  <c:v>-2.228313E-3</c:v>
                </c:pt>
                <c:pt idx="16822">
                  <c:v>3.0550999999999999E-4</c:v>
                </c:pt>
                <c:pt idx="16823">
                  <c:v>6.0698000000000002E-4</c:v>
                </c:pt>
                <c:pt idx="16824">
                  <c:v>1.01384E-4</c:v>
                </c:pt>
                <c:pt idx="16825">
                  <c:v>-7.0528799999999999E-4</c:v>
                </c:pt>
                <c:pt idx="16826">
                  <c:v>-8.5026600000000002E-4</c:v>
                </c:pt>
                <c:pt idx="16827">
                  <c:v>-2.7973030000000001E-3</c:v>
                </c:pt>
                <c:pt idx="16828">
                  <c:v>-1.3095959999999999E-3</c:v>
                </c:pt>
                <c:pt idx="16829">
                  <c:v>-2.8289299999999999E-3</c:v>
                </c:pt>
                <c:pt idx="16830">
                  <c:v>-2.20739E-3</c:v>
                </c:pt>
                <c:pt idx="16831">
                  <c:v>-2.441482E-3</c:v>
                </c:pt>
                <c:pt idx="16832">
                  <c:v>-9.7872299999999992E-4</c:v>
                </c:pt>
                <c:pt idx="16833">
                  <c:v>-7.9549700000000004E-4</c:v>
                </c:pt>
                <c:pt idx="16834">
                  <c:v>1.544679E-3</c:v>
                </c:pt>
                <c:pt idx="16835">
                  <c:v>1.5159170000000001E-3</c:v>
                </c:pt>
                <c:pt idx="16836">
                  <c:v>-1.853323E-3</c:v>
                </c:pt>
                <c:pt idx="16837">
                  <c:v>1.8407479999999999E-3</c:v>
                </c:pt>
                <c:pt idx="16838">
                  <c:v>-2.2072849999999998E-3</c:v>
                </c:pt>
                <c:pt idx="16839">
                  <c:v>2.6564459999999998E-3</c:v>
                </c:pt>
                <c:pt idx="16840">
                  <c:v>1.7196760000000001E-3</c:v>
                </c:pt>
                <c:pt idx="16841">
                  <c:v>1.79744E-3</c:v>
                </c:pt>
                <c:pt idx="16842">
                  <c:v>1.46868E-4</c:v>
                </c:pt>
                <c:pt idx="16843">
                  <c:v>1.4811119999999999E-3</c:v>
                </c:pt>
                <c:pt idx="16844">
                  <c:v>3.5307440000000002E-3</c:v>
                </c:pt>
                <c:pt idx="16845">
                  <c:v>1.022579E-3</c:v>
                </c:pt>
                <c:pt idx="16846">
                  <c:v>1.2071530000000001E-3</c:v>
                </c:pt>
                <c:pt idx="16847">
                  <c:v>-1.5478700000000001E-4</c:v>
                </c:pt>
                <c:pt idx="16848">
                  <c:v>1.3966429999999999E-3</c:v>
                </c:pt>
                <c:pt idx="16849">
                  <c:v>1.4839950000000001E-3</c:v>
                </c:pt>
                <c:pt idx="16850">
                  <c:v>2.1178500000000001E-3</c:v>
                </c:pt>
                <c:pt idx="16851">
                  <c:v>3.169266E-3</c:v>
                </c:pt>
                <c:pt idx="16852">
                  <c:v>1.929294E-3</c:v>
                </c:pt>
                <c:pt idx="16853">
                  <c:v>3.6867139999999998E-3</c:v>
                </c:pt>
                <c:pt idx="16854">
                  <c:v>2.4290689999999998E-3</c:v>
                </c:pt>
                <c:pt idx="16855">
                  <c:v>2.6692859999999999E-3</c:v>
                </c:pt>
                <c:pt idx="16856">
                  <c:v>1.488152E-3</c:v>
                </c:pt>
                <c:pt idx="16857">
                  <c:v>2.3688590000000001E-3</c:v>
                </c:pt>
                <c:pt idx="16858">
                  <c:v>2.39922E-4</c:v>
                </c:pt>
                <c:pt idx="16859">
                  <c:v>-1.5822130000000001E-3</c:v>
                </c:pt>
                <c:pt idx="16860">
                  <c:v>1.3540970000000001E-3</c:v>
                </c:pt>
                <c:pt idx="16861">
                  <c:v>1.7221459999999999E-3</c:v>
                </c:pt>
                <c:pt idx="16862">
                  <c:v>2.6684199999999999E-3</c:v>
                </c:pt>
                <c:pt idx="16863">
                  <c:v>6.0367099999999996E-4</c:v>
                </c:pt>
                <c:pt idx="16864">
                  <c:v>1.348183E-3</c:v>
                </c:pt>
                <c:pt idx="16865">
                  <c:v>1.1947850000000001E-3</c:v>
                </c:pt>
                <c:pt idx="16866">
                  <c:v>2.4096059999999999E-3</c:v>
                </c:pt>
                <c:pt idx="16867">
                  <c:v>2.6330440000000002E-3</c:v>
                </c:pt>
                <c:pt idx="16868">
                  <c:v>1.3458540000000001E-3</c:v>
                </c:pt>
                <c:pt idx="16869">
                  <c:v>1.3133629999999999E-3</c:v>
                </c:pt>
                <c:pt idx="16870">
                  <c:v>1.0141939999999999E-3</c:v>
                </c:pt>
                <c:pt idx="16871">
                  <c:v>1.850693E-3</c:v>
                </c:pt>
                <c:pt idx="16872">
                  <c:v>4.5008400000000001E-4</c:v>
                </c:pt>
                <c:pt idx="16873">
                  <c:v>1.572606E-3</c:v>
                </c:pt>
                <c:pt idx="16874">
                  <c:v>1.3667659999999999E-3</c:v>
                </c:pt>
                <c:pt idx="16875">
                  <c:v>1.872767E-3</c:v>
                </c:pt>
                <c:pt idx="16876">
                  <c:v>3.9607699999999997E-3</c:v>
                </c:pt>
                <c:pt idx="16877">
                  <c:v>2.0108029999999998E-3</c:v>
                </c:pt>
                <c:pt idx="16878">
                  <c:v>7.0343990000000002E-3</c:v>
                </c:pt>
                <c:pt idx="16879">
                  <c:v>7.071417E-3</c:v>
                </c:pt>
                <c:pt idx="16880">
                  <c:v>5.0391589999999997E-3</c:v>
                </c:pt>
                <c:pt idx="16881">
                  <c:v>8.6384210000000003E-3</c:v>
                </c:pt>
                <c:pt idx="16882">
                  <c:v>9.0721199999999995E-3</c:v>
                </c:pt>
                <c:pt idx="16883">
                  <c:v>7.8673059999999993E-3</c:v>
                </c:pt>
                <c:pt idx="16884">
                  <c:v>9.735947E-3</c:v>
                </c:pt>
                <c:pt idx="16885">
                  <c:v>6.2844909999999997E-3</c:v>
                </c:pt>
                <c:pt idx="16886">
                  <c:v>1.1077500000000001E-2</c:v>
                </c:pt>
                <c:pt idx="16887">
                  <c:v>1.2178984E-2</c:v>
                </c:pt>
                <c:pt idx="16888">
                  <c:v>1.1320673E-2</c:v>
                </c:pt>
                <c:pt idx="16889">
                  <c:v>1.142427E-2</c:v>
                </c:pt>
                <c:pt idx="16890">
                  <c:v>9.0215959999999998E-3</c:v>
                </c:pt>
                <c:pt idx="16891">
                  <c:v>1.1004586E-2</c:v>
                </c:pt>
                <c:pt idx="16892">
                  <c:v>1.2419523999999999E-2</c:v>
                </c:pt>
                <c:pt idx="16893">
                  <c:v>1.1166506E-2</c:v>
                </c:pt>
                <c:pt idx="16894">
                  <c:v>1.326335E-2</c:v>
                </c:pt>
                <c:pt idx="16895">
                  <c:v>1.399572E-2</c:v>
                </c:pt>
                <c:pt idx="16896">
                  <c:v>1.4652225E-2</c:v>
                </c:pt>
                <c:pt idx="16897">
                  <c:v>1.7255999000000001E-2</c:v>
                </c:pt>
                <c:pt idx="16898">
                  <c:v>1.7553635000000001E-2</c:v>
                </c:pt>
                <c:pt idx="16899">
                  <c:v>1.7058021999999999E-2</c:v>
                </c:pt>
                <c:pt idx="16900">
                  <c:v>1.8876988000000001E-2</c:v>
                </c:pt>
                <c:pt idx="16901">
                  <c:v>1.6523287000000001E-2</c:v>
                </c:pt>
                <c:pt idx="16902">
                  <c:v>2.0496771E-2</c:v>
                </c:pt>
                <c:pt idx="16903">
                  <c:v>1.8929765000000001E-2</c:v>
                </c:pt>
                <c:pt idx="16904">
                  <c:v>2.0727117E-2</c:v>
                </c:pt>
                <c:pt idx="16905">
                  <c:v>2.0391293000000001E-2</c:v>
                </c:pt>
                <c:pt idx="16906">
                  <c:v>2.2700410000000001E-2</c:v>
                </c:pt>
                <c:pt idx="16907">
                  <c:v>2.0042575999999999E-2</c:v>
                </c:pt>
                <c:pt idx="16908">
                  <c:v>2.4307353E-2</c:v>
                </c:pt>
                <c:pt idx="16909">
                  <c:v>2.6145999999999999E-2</c:v>
                </c:pt>
                <c:pt idx="16910">
                  <c:v>2.3255703999999999E-2</c:v>
                </c:pt>
                <c:pt idx="16911">
                  <c:v>2.6563084000000001E-2</c:v>
                </c:pt>
                <c:pt idx="16912">
                  <c:v>2.6068185000000001E-2</c:v>
                </c:pt>
                <c:pt idx="16913">
                  <c:v>3.0163328999999999E-2</c:v>
                </c:pt>
                <c:pt idx="16914">
                  <c:v>2.8426856E-2</c:v>
                </c:pt>
                <c:pt idx="16915">
                  <c:v>2.9419417999999999E-2</c:v>
                </c:pt>
                <c:pt idx="16916">
                  <c:v>3.0386145999999999E-2</c:v>
                </c:pt>
                <c:pt idx="16917">
                  <c:v>3.3143047000000002E-2</c:v>
                </c:pt>
                <c:pt idx="16918">
                  <c:v>3.1033872000000001E-2</c:v>
                </c:pt>
                <c:pt idx="16919">
                  <c:v>3.4429669000000003E-2</c:v>
                </c:pt>
                <c:pt idx="16920">
                  <c:v>3.3634971999999999E-2</c:v>
                </c:pt>
                <c:pt idx="16921">
                  <c:v>3.5645925000000002E-2</c:v>
                </c:pt>
                <c:pt idx="16922">
                  <c:v>3.5500493000000001E-2</c:v>
                </c:pt>
                <c:pt idx="16923">
                  <c:v>3.7249126E-2</c:v>
                </c:pt>
                <c:pt idx="16924">
                  <c:v>3.9666697000000001E-2</c:v>
                </c:pt>
                <c:pt idx="16925">
                  <c:v>3.7378508999999997E-2</c:v>
                </c:pt>
                <c:pt idx="16926">
                  <c:v>3.6982967999999998E-2</c:v>
                </c:pt>
                <c:pt idx="16927">
                  <c:v>4.0188082E-2</c:v>
                </c:pt>
                <c:pt idx="16928">
                  <c:v>3.9149333000000001E-2</c:v>
                </c:pt>
                <c:pt idx="16929">
                  <c:v>4.3935834999999999E-2</c:v>
                </c:pt>
                <c:pt idx="16930">
                  <c:v>4.1167874E-2</c:v>
                </c:pt>
                <c:pt idx="16931">
                  <c:v>4.2064562E-2</c:v>
                </c:pt>
                <c:pt idx="16932">
                  <c:v>4.3076374000000001E-2</c:v>
                </c:pt>
                <c:pt idx="16933">
                  <c:v>4.5782945999999998E-2</c:v>
                </c:pt>
                <c:pt idx="16934">
                  <c:v>4.6074248999999998E-2</c:v>
                </c:pt>
                <c:pt idx="16935">
                  <c:v>4.9896151E-2</c:v>
                </c:pt>
                <c:pt idx="16936">
                  <c:v>4.8167538000000003E-2</c:v>
                </c:pt>
                <c:pt idx="16937">
                  <c:v>4.7575783000000003E-2</c:v>
                </c:pt>
                <c:pt idx="16938">
                  <c:v>4.8833980999999999E-2</c:v>
                </c:pt>
                <c:pt idx="16939">
                  <c:v>5.0249714000000001E-2</c:v>
                </c:pt>
                <c:pt idx="16940">
                  <c:v>5.2207243E-2</c:v>
                </c:pt>
                <c:pt idx="16941">
                  <c:v>5.2324152999999998E-2</c:v>
                </c:pt>
                <c:pt idx="16942">
                  <c:v>5.5982124000000001E-2</c:v>
                </c:pt>
                <c:pt idx="16943">
                  <c:v>5.6210889999999999E-2</c:v>
                </c:pt>
                <c:pt idx="16944">
                  <c:v>5.6523614E-2</c:v>
                </c:pt>
                <c:pt idx="16945">
                  <c:v>5.9723406999999999E-2</c:v>
                </c:pt>
                <c:pt idx="16946">
                  <c:v>5.8249655999999997E-2</c:v>
                </c:pt>
                <c:pt idx="16947">
                  <c:v>6.0037966999999998E-2</c:v>
                </c:pt>
                <c:pt idx="16948">
                  <c:v>6.0157589999999997E-2</c:v>
                </c:pt>
                <c:pt idx="16949">
                  <c:v>6.4594685999999998E-2</c:v>
                </c:pt>
                <c:pt idx="16950">
                  <c:v>6.3713931000000001E-2</c:v>
                </c:pt>
                <c:pt idx="16951">
                  <c:v>6.4897440000000001E-2</c:v>
                </c:pt>
                <c:pt idx="16952">
                  <c:v>6.9282106999999996E-2</c:v>
                </c:pt>
                <c:pt idx="16953">
                  <c:v>6.7536935000000006E-2</c:v>
                </c:pt>
                <c:pt idx="16954">
                  <c:v>6.9377578999999995E-2</c:v>
                </c:pt>
                <c:pt idx="16955">
                  <c:v>6.8087272000000004E-2</c:v>
                </c:pt>
                <c:pt idx="16956">
                  <c:v>6.8039663E-2</c:v>
                </c:pt>
                <c:pt idx="16957">
                  <c:v>7.1702301999999996E-2</c:v>
                </c:pt>
                <c:pt idx="16958">
                  <c:v>6.8712636999999993E-2</c:v>
                </c:pt>
                <c:pt idx="16959">
                  <c:v>7.2776094E-2</c:v>
                </c:pt>
                <c:pt idx="16960">
                  <c:v>7.2098143000000003E-2</c:v>
                </c:pt>
                <c:pt idx="16961">
                  <c:v>7.2862736999999997E-2</c:v>
                </c:pt>
                <c:pt idx="16962">
                  <c:v>7.2351359000000004E-2</c:v>
                </c:pt>
                <c:pt idx="16963">
                  <c:v>7.5920797999999998E-2</c:v>
                </c:pt>
                <c:pt idx="16964">
                  <c:v>7.4941314999999994E-2</c:v>
                </c:pt>
                <c:pt idx="16965">
                  <c:v>7.5224406999999993E-2</c:v>
                </c:pt>
                <c:pt idx="16966">
                  <c:v>7.9303883000000006E-2</c:v>
                </c:pt>
                <c:pt idx="16967">
                  <c:v>7.9273254000000001E-2</c:v>
                </c:pt>
                <c:pt idx="16968">
                  <c:v>8.0435351000000002E-2</c:v>
                </c:pt>
                <c:pt idx="16969">
                  <c:v>8.1379703999999997E-2</c:v>
                </c:pt>
                <c:pt idx="16970">
                  <c:v>8.0954470000000001E-2</c:v>
                </c:pt>
                <c:pt idx="16971">
                  <c:v>8.2835725999999998E-2</c:v>
                </c:pt>
                <c:pt idx="16972">
                  <c:v>8.2852989000000002E-2</c:v>
                </c:pt>
                <c:pt idx="16973">
                  <c:v>7.9442278000000005E-2</c:v>
                </c:pt>
                <c:pt idx="16974">
                  <c:v>8.5604183E-2</c:v>
                </c:pt>
                <c:pt idx="16975">
                  <c:v>8.7203942000000007E-2</c:v>
                </c:pt>
                <c:pt idx="16976">
                  <c:v>8.7977760000000002E-2</c:v>
                </c:pt>
                <c:pt idx="16977">
                  <c:v>8.8176696999999998E-2</c:v>
                </c:pt>
                <c:pt idx="16978">
                  <c:v>8.6988352000000005E-2</c:v>
                </c:pt>
                <c:pt idx="16979">
                  <c:v>9.1014519000000002E-2</c:v>
                </c:pt>
                <c:pt idx="16980">
                  <c:v>9.1350614999999996E-2</c:v>
                </c:pt>
                <c:pt idx="16981">
                  <c:v>9.2472604999999999E-2</c:v>
                </c:pt>
                <c:pt idx="16982">
                  <c:v>9.3987465000000006E-2</c:v>
                </c:pt>
                <c:pt idx="16983">
                  <c:v>9.4805851999999996E-2</c:v>
                </c:pt>
                <c:pt idx="16984">
                  <c:v>9.5937379000000003E-2</c:v>
                </c:pt>
                <c:pt idx="16985">
                  <c:v>9.4247340999999998E-2</c:v>
                </c:pt>
                <c:pt idx="16986">
                  <c:v>9.5981552999999997E-2</c:v>
                </c:pt>
                <c:pt idx="16987">
                  <c:v>9.5438533000000006E-2</c:v>
                </c:pt>
                <c:pt idx="16988">
                  <c:v>9.7384855000000006E-2</c:v>
                </c:pt>
                <c:pt idx="16989">
                  <c:v>9.7607762000000001E-2</c:v>
                </c:pt>
                <c:pt idx="16990">
                  <c:v>9.5562815999999995E-2</c:v>
                </c:pt>
                <c:pt idx="16991">
                  <c:v>9.7144469999999997E-2</c:v>
                </c:pt>
                <c:pt idx="16992">
                  <c:v>9.6954048000000001E-2</c:v>
                </c:pt>
                <c:pt idx="16993">
                  <c:v>9.7934090000000001E-2</c:v>
                </c:pt>
                <c:pt idx="16994">
                  <c:v>9.7902044999999993E-2</c:v>
                </c:pt>
                <c:pt idx="16995">
                  <c:v>0.100422189</c:v>
                </c:pt>
                <c:pt idx="16996">
                  <c:v>0.100476205</c:v>
                </c:pt>
                <c:pt idx="16997">
                  <c:v>0.10368904499999999</c:v>
                </c:pt>
                <c:pt idx="16998">
                  <c:v>9.9000506000000002E-2</c:v>
                </c:pt>
                <c:pt idx="16999">
                  <c:v>0.100292407</c:v>
                </c:pt>
                <c:pt idx="17000">
                  <c:v>9.7568788000000004E-2</c:v>
                </c:pt>
                <c:pt idx="17001">
                  <c:v>9.8730996000000001E-2</c:v>
                </c:pt>
                <c:pt idx="17002">
                  <c:v>0.10177214399999999</c:v>
                </c:pt>
                <c:pt idx="17003">
                  <c:v>0.102513574</c:v>
                </c:pt>
                <c:pt idx="17004">
                  <c:v>0.100279205</c:v>
                </c:pt>
                <c:pt idx="17005">
                  <c:v>0.102040619</c:v>
                </c:pt>
                <c:pt idx="17006">
                  <c:v>0.104964368</c:v>
                </c:pt>
                <c:pt idx="17007">
                  <c:v>0.10328871000000001</c:v>
                </c:pt>
                <c:pt idx="17008">
                  <c:v>0.100494958</c:v>
                </c:pt>
                <c:pt idx="17009">
                  <c:v>0.100911744</c:v>
                </c:pt>
                <c:pt idx="17010">
                  <c:v>0.102403179</c:v>
                </c:pt>
                <c:pt idx="17011">
                  <c:v>0.105756365</c:v>
                </c:pt>
                <c:pt idx="17012">
                  <c:v>0.10226444899999999</c:v>
                </c:pt>
                <c:pt idx="17013">
                  <c:v>0.101797596</c:v>
                </c:pt>
                <c:pt idx="17014">
                  <c:v>0.10387294699999999</c:v>
                </c:pt>
                <c:pt idx="17015">
                  <c:v>9.8011061999999996E-2</c:v>
                </c:pt>
                <c:pt idx="17016">
                  <c:v>0.100830555</c:v>
                </c:pt>
                <c:pt idx="17017">
                  <c:v>0.10781735200000001</c:v>
                </c:pt>
                <c:pt idx="17018">
                  <c:v>0.104957201</c:v>
                </c:pt>
                <c:pt idx="17019">
                  <c:v>0.101772591</c:v>
                </c:pt>
                <c:pt idx="17020">
                  <c:v>0.10790145399999999</c:v>
                </c:pt>
                <c:pt idx="17021">
                  <c:v>0.104521908</c:v>
                </c:pt>
                <c:pt idx="17022">
                  <c:v>9.7717732000000002E-2</c:v>
                </c:pt>
                <c:pt idx="17023">
                  <c:v>0.106039315</c:v>
                </c:pt>
                <c:pt idx="17024">
                  <c:v>0.10488737400000001</c:v>
                </c:pt>
                <c:pt idx="17025">
                  <c:v>0.107196338</c:v>
                </c:pt>
                <c:pt idx="17026">
                  <c:v>0.10781128700000001</c:v>
                </c:pt>
                <c:pt idx="17027">
                  <c:v>0.10439258799999999</c:v>
                </c:pt>
                <c:pt idx="17028">
                  <c:v>0.10641945899999999</c:v>
                </c:pt>
                <c:pt idx="17029">
                  <c:v>0.112211563</c:v>
                </c:pt>
                <c:pt idx="17030">
                  <c:v>0.114183009</c:v>
                </c:pt>
                <c:pt idx="17031">
                  <c:v>0.10898798699999999</c:v>
                </c:pt>
                <c:pt idx="17032">
                  <c:v>0.11356390299999999</c:v>
                </c:pt>
                <c:pt idx="17033">
                  <c:v>0.11769286499999999</c:v>
                </c:pt>
                <c:pt idx="17034">
                  <c:v>0.11983265</c:v>
                </c:pt>
                <c:pt idx="17035">
                  <c:v>0.11448981599999999</c:v>
                </c:pt>
                <c:pt idx="17036">
                  <c:v>0.117310628</c:v>
                </c:pt>
                <c:pt idx="17037">
                  <c:v>0.123017773</c:v>
                </c:pt>
                <c:pt idx="17038">
                  <c:v>0.11967396700000001</c:v>
                </c:pt>
                <c:pt idx="17039">
                  <c:v>0.117757291</c:v>
                </c:pt>
                <c:pt idx="17040">
                  <c:v>0.12613111699999999</c:v>
                </c:pt>
                <c:pt idx="17041">
                  <c:v>0.12612818200000001</c:v>
                </c:pt>
                <c:pt idx="17042">
                  <c:v>0.124487974</c:v>
                </c:pt>
                <c:pt idx="17043">
                  <c:v>0.12679853999999999</c:v>
                </c:pt>
                <c:pt idx="17044">
                  <c:v>0.12649597200000001</c:v>
                </c:pt>
                <c:pt idx="17045">
                  <c:v>0.126045093</c:v>
                </c:pt>
                <c:pt idx="17046">
                  <c:v>0.12887495800000001</c:v>
                </c:pt>
                <c:pt idx="17047">
                  <c:v>0.128048837</c:v>
                </c:pt>
                <c:pt idx="17048">
                  <c:v>0.12686644499999999</c:v>
                </c:pt>
                <c:pt idx="17049">
                  <c:v>0.125216618</c:v>
                </c:pt>
                <c:pt idx="17050">
                  <c:v>0.124993302</c:v>
                </c:pt>
                <c:pt idx="17051">
                  <c:v>0.12742504499999999</c:v>
                </c:pt>
                <c:pt idx="17052">
                  <c:v>0.12770916500000001</c:v>
                </c:pt>
                <c:pt idx="17053">
                  <c:v>0.13139577199999999</c:v>
                </c:pt>
                <c:pt idx="17054">
                  <c:v>0.12956911300000001</c:v>
                </c:pt>
                <c:pt idx="17055">
                  <c:v>0.127590388</c:v>
                </c:pt>
                <c:pt idx="17056">
                  <c:v>0.12831240899999999</c:v>
                </c:pt>
                <c:pt idx="17057">
                  <c:v>0.124201015</c:v>
                </c:pt>
                <c:pt idx="17058">
                  <c:v>0.124123439</c:v>
                </c:pt>
                <c:pt idx="17059">
                  <c:v>0.127525628</c:v>
                </c:pt>
                <c:pt idx="17060">
                  <c:v>0.12663027600000001</c:v>
                </c:pt>
                <c:pt idx="17061">
                  <c:v>0.12439162300000001</c:v>
                </c:pt>
                <c:pt idx="17062">
                  <c:v>0.125399396</c:v>
                </c:pt>
                <c:pt idx="17063">
                  <c:v>0.125303268</c:v>
                </c:pt>
                <c:pt idx="17064">
                  <c:v>0.12272527799999999</c:v>
                </c:pt>
                <c:pt idx="17065">
                  <c:v>0.11971644300000001</c:v>
                </c:pt>
                <c:pt idx="17066">
                  <c:v>0.123578936</c:v>
                </c:pt>
                <c:pt idx="17067">
                  <c:v>0.12219621999999999</c:v>
                </c:pt>
                <c:pt idx="17068">
                  <c:v>0.120350942</c:v>
                </c:pt>
                <c:pt idx="17069">
                  <c:v>0.12017837200000001</c:v>
                </c:pt>
                <c:pt idx="17070">
                  <c:v>0.118185818</c:v>
                </c:pt>
                <c:pt idx="17071">
                  <c:v>0.121946201</c:v>
                </c:pt>
                <c:pt idx="17072">
                  <c:v>0.123990953</c:v>
                </c:pt>
                <c:pt idx="17073">
                  <c:v>0.124588564</c:v>
                </c:pt>
                <c:pt idx="17074">
                  <c:v>0.12333817</c:v>
                </c:pt>
                <c:pt idx="17075">
                  <c:v>0.12595471699999999</c:v>
                </c:pt>
                <c:pt idx="17076">
                  <c:v>0.12560921899999999</c:v>
                </c:pt>
                <c:pt idx="17077">
                  <c:v>0.128354669</c:v>
                </c:pt>
                <c:pt idx="17078">
                  <c:v>0.128490612</c:v>
                </c:pt>
                <c:pt idx="17079">
                  <c:v>0.127424285</c:v>
                </c:pt>
                <c:pt idx="17080">
                  <c:v>0.13061507</c:v>
                </c:pt>
                <c:pt idx="17081">
                  <c:v>0.126487181</c:v>
                </c:pt>
                <c:pt idx="17082">
                  <c:v>0.13145463199999999</c:v>
                </c:pt>
                <c:pt idx="17083">
                  <c:v>0.13107407099999999</c:v>
                </c:pt>
                <c:pt idx="17084">
                  <c:v>0.13222908999999999</c:v>
                </c:pt>
                <c:pt idx="17085">
                  <c:v>0.135060027</c:v>
                </c:pt>
                <c:pt idx="17086">
                  <c:v>0.13255831600000001</c:v>
                </c:pt>
                <c:pt idx="17087">
                  <c:v>0.136526436</c:v>
                </c:pt>
                <c:pt idx="17088">
                  <c:v>0.139897838</c:v>
                </c:pt>
                <c:pt idx="17089">
                  <c:v>0.14229655299999999</c:v>
                </c:pt>
                <c:pt idx="17090">
                  <c:v>0.142408162</c:v>
                </c:pt>
                <c:pt idx="17091">
                  <c:v>0.13908719999999999</c:v>
                </c:pt>
                <c:pt idx="17092">
                  <c:v>0.14039805499999999</c:v>
                </c:pt>
                <c:pt idx="17093">
                  <c:v>0.143936068</c:v>
                </c:pt>
                <c:pt idx="17094">
                  <c:v>0.145969346</c:v>
                </c:pt>
                <c:pt idx="17095">
                  <c:v>0.152758539</c:v>
                </c:pt>
                <c:pt idx="17096">
                  <c:v>0.15177801299999999</c:v>
                </c:pt>
                <c:pt idx="17097">
                  <c:v>0.14683945500000001</c:v>
                </c:pt>
                <c:pt idx="17098">
                  <c:v>0.14793369200000001</c:v>
                </c:pt>
                <c:pt idx="17099">
                  <c:v>0.14645591399999999</c:v>
                </c:pt>
                <c:pt idx="17100">
                  <c:v>0.15019090500000001</c:v>
                </c:pt>
                <c:pt idx="17101">
                  <c:v>0.140219226</c:v>
                </c:pt>
                <c:pt idx="17102">
                  <c:v>0.144141927</c:v>
                </c:pt>
                <c:pt idx="17103">
                  <c:v>0.14982377</c:v>
                </c:pt>
                <c:pt idx="17104">
                  <c:v>0.14972063899999999</c:v>
                </c:pt>
                <c:pt idx="17105">
                  <c:v>0.141292006</c:v>
                </c:pt>
                <c:pt idx="17106">
                  <c:v>0.142036095</c:v>
                </c:pt>
                <c:pt idx="17107">
                  <c:v>0.14851635699999999</c:v>
                </c:pt>
                <c:pt idx="17108">
                  <c:v>0.14379043899999999</c:v>
                </c:pt>
                <c:pt idx="17109">
                  <c:v>0.14012458899999999</c:v>
                </c:pt>
                <c:pt idx="17110">
                  <c:v>0.13806141899999999</c:v>
                </c:pt>
                <c:pt idx="17111">
                  <c:v>0.14011791300000001</c:v>
                </c:pt>
                <c:pt idx="17112">
                  <c:v>0.14138643400000001</c:v>
                </c:pt>
                <c:pt idx="17113">
                  <c:v>0.140419707</c:v>
                </c:pt>
                <c:pt idx="17114">
                  <c:v>0.13731589899999999</c:v>
                </c:pt>
                <c:pt idx="17115">
                  <c:v>0.133019686</c:v>
                </c:pt>
                <c:pt idx="17116">
                  <c:v>0.13604337</c:v>
                </c:pt>
                <c:pt idx="17117">
                  <c:v>0.13548785399999999</c:v>
                </c:pt>
                <c:pt idx="17118">
                  <c:v>0.13904660899999999</c:v>
                </c:pt>
                <c:pt idx="17119">
                  <c:v>0.13952304400000001</c:v>
                </c:pt>
                <c:pt idx="17120">
                  <c:v>0.14038012899999999</c:v>
                </c:pt>
                <c:pt idx="17121">
                  <c:v>0.13744585200000001</c:v>
                </c:pt>
                <c:pt idx="17122">
                  <c:v>0.13601405899999999</c:v>
                </c:pt>
                <c:pt idx="17123">
                  <c:v>0.14366158800000001</c:v>
                </c:pt>
                <c:pt idx="17124">
                  <c:v>0.142773598</c:v>
                </c:pt>
                <c:pt idx="17125">
                  <c:v>0.14228489999999999</c:v>
                </c:pt>
                <c:pt idx="17126">
                  <c:v>0.14287461300000001</c:v>
                </c:pt>
                <c:pt idx="17127">
                  <c:v>0.14327835999999999</c:v>
                </c:pt>
                <c:pt idx="17128">
                  <c:v>0.13990044600000001</c:v>
                </c:pt>
                <c:pt idx="17129">
                  <c:v>0.132944807</c:v>
                </c:pt>
                <c:pt idx="17130">
                  <c:v>0.14058488599999999</c:v>
                </c:pt>
                <c:pt idx="17131">
                  <c:v>0.143864572</c:v>
                </c:pt>
                <c:pt idx="17132">
                  <c:v>0.14733728800000001</c:v>
                </c:pt>
                <c:pt idx="17133">
                  <c:v>0.14247488999999999</c:v>
                </c:pt>
                <c:pt idx="17134">
                  <c:v>0.142303079</c:v>
                </c:pt>
                <c:pt idx="17135">
                  <c:v>0.13611762199999999</c:v>
                </c:pt>
                <c:pt idx="17136">
                  <c:v>0.135920808</c:v>
                </c:pt>
                <c:pt idx="17137">
                  <c:v>0.14271640799999999</c:v>
                </c:pt>
                <c:pt idx="17138">
                  <c:v>0.143635228</c:v>
                </c:pt>
                <c:pt idx="17139">
                  <c:v>0.14352284400000001</c:v>
                </c:pt>
                <c:pt idx="17140">
                  <c:v>0.142601967</c:v>
                </c:pt>
                <c:pt idx="17141">
                  <c:v>0.143390253</c:v>
                </c:pt>
                <c:pt idx="17142">
                  <c:v>0.151591375</c:v>
                </c:pt>
                <c:pt idx="17143">
                  <c:v>0.14627836599999999</c:v>
                </c:pt>
                <c:pt idx="17144">
                  <c:v>0.15129420199999999</c:v>
                </c:pt>
                <c:pt idx="17145">
                  <c:v>0.15930846300000001</c:v>
                </c:pt>
                <c:pt idx="17146">
                  <c:v>0.155051097</c:v>
                </c:pt>
                <c:pt idx="17147">
                  <c:v>0.15155595499999999</c:v>
                </c:pt>
                <c:pt idx="17148">
                  <c:v>0.14961624100000001</c:v>
                </c:pt>
                <c:pt idx="17149">
                  <c:v>0.14850623900000001</c:v>
                </c:pt>
                <c:pt idx="17150">
                  <c:v>0.15507537099999999</c:v>
                </c:pt>
                <c:pt idx="17151">
                  <c:v>0.154715568</c:v>
                </c:pt>
                <c:pt idx="17152">
                  <c:v>0.146209702</c:v>
                </c:pt>
                <c:pt idx="17153">
                  <c:v>0.14919564099999999</c:v>
                </c:pt>
                <c:pt idx="17154">
                  <c:v>0.149646431</c:v>
                </c:pt>
                <c:pt idx="17155">
                  <c:v>0.14639577300000001</c:v>
                </c:pt>
                <c:pt idx="17156">
                  <c:v>0.15021696700000001</c:v>
                </c:pt>
                <c:pt idx="17157">
                  <c:v>0.147444621</c:v>
                </c:pt>
                <c:pt idx="17158">
                  <c:v>0.145278662</c:v>
                </c:pt>
                <c:pt idx="17159">
                  <c:v>0.141854912</c:v>
                </c:pt>
                <c:pt idx="17160">
                  <c:v>0.14532695700000001</c:v>
                </c:pt>
                <c:pt idx="17161">
                  <c:v>0.14348591899999999</c:v>
                </c:pt>
                <c:pt idx="17162">
                  <c:v>0.14521315700000001</c:v>
                </c:pt>
                <c:pt idx="17163">
                  <c:v>0.147402003</c:v>
                </c:pt>
                <c:pt idx="17164">
                  <c:v>0.14627441799999999</c:v>
                </c:pt>
                <c:pt idx="17165">
                  <c:v>0.141983002</c:v>
                </c:pt>
                <c:pt idx="17166">
                  <c:v>0.13840185099999999</c:v>
                </c:pt>
                <c:pt idx="17167">
                  <c:v>0.13956963999999999</c:v>
                </c:pt>
                <c:pt idx="17168">
                  <c:v>0.14002118999999999</c:v>
                </c:pt>
                <c:pt idx="17169">
                  <c:v>0.14021693199999999</c:v>
                </c:pt>
                <c:pt idx="17170">
                  <c:v>0.14411832399999999</c:v>
                </c:pt>
                <c:pt idx="17171">
                  <c:v>0.14421366199999999</c:v>
                </c:pt>
                <c:pt idx="17172">
                  <c:v>0.14591395900000001</c:v>
                </c:pt>
                <c:pt idx="17173">
                  <c:v>0.13575533000000001</c:v>
                </c:pt>
                <c:pt idx="17174">
                  <c:v>0.13331969099999999</c:v>
                </c:pt>
                <c:pt idx="17175">
                  <c:v>0.14388471799999999</c:v>
                </c:pt>
                <c:pt idx="17176">
                  <c:v>0.146986276</c:v>
                </c:pt>
                <c:pt idx="17177">
                  <c:v>0.149299771</c:v>
                </c:pt>
                <c:pt idx="17178">
                  <c:v>0.14287808499999999</c:v>
                </c:pt>
                <c:pt idx="17179">
                  <c:v>0.13871130300000001</c:v>
                </c:pt>
                <c:pt idx="17180">
                  <c:v>0.139279932</c:v>
                </c:pt>
                <c:pt idx="17181">
                  <c:v>0.14324884099999999</c:v>
                </c:pt>
                <c:pt idx="17182">
                  <c:v>0.143406019</c:v>
                </c:pt>
                <c:pt idx="17183">
                  <c:v>0.15026526200000001</c:v>
                </c:pt>
                <c:pt idx="17184">
                  <c:v>0.14887847000000001</c:v>
                </c:pt>
                <c:pt idx="17185">
                  <c:v>0.15057063100000001</c:v>
                </c:pt>
                <c:pt idx="17186">
                  <c:v>0.14434079799999999</c:v>
                </c:pt>
                <c:pt idx="17187">
                  <c:v>0.15023703899999999</c:v>
                </c:pt>
                <c:pt idx="17188">
                  <c:v>0.154152229</c:v>
                </c:pt>
                <c:pt idx="17189">
                  <c:v>0.152296811</c:v>
                </c:pt>
                <c:pt idx="17190">
                  <c:v>0.15714931500000001</c:v>
                </c:pt>
                <c:pt idx="17191">
                  <c:v>0.14709614200000001</c:v>
                </c:pt>
                <c:pt idx="17192">
                  <c:v>0.14094313999999999</c:v>
                </c:pt>
                <c:pt idx="17193">
                  <c:v>0.14668305200000001</c:v>
                </c:pt>
                <c:pt idx="17194">
                  <c:v>0.14611929700000001</c:v>
                </c:pt>
                <c:pt idx="17195">
                  <c:v>0.14558613300000001</c:v>
                </c:pt>
                <c:pt idx="17196">
                  <c:v>0.15423399199999999</c:v>
                </c:pt>
                <c:pt idx="17197">
                  <c:v>0.15659621400000001</c:v>
                </c:pt>
                <c:pt idx="17198">
                  <c:v>0.15321183199999999</c:v>
                </c:pt>
                <c:pt idx="17199">
                  <c:v>0.14507161099999999</c:v>
                </c:pt>
                <c:pt idx="17200">
                  <c:v>0.139036611</c:v>
                </c:pt>
                <c:pt idx="17201">
                  <c:v>0.14037005599999999</c:v>
                </c:pt>
                <c:pt idx="17202">
                  <c:v>0.14595417699999999</c:v>
                </c:pt>
                <c:pt idx="17203">
                  <c:v>0.149295121</c:v>
                </c:pt>
                <c:pt idx="17204">
                  <c:v>0.14722806199999999</c:v>
                </c:pt>
                <c:pt idx="17205">
                  <c:v>0.14108309099999999</c:v>
                </c:pt>
                <c:pt idx="17206">
                  <c:v>0.14302332700000001</c:v>
                </c:pt>
                <c:pt idx="17207">
                  <c:v>0.144166082</c:v>
                </c:pt>
                <c:pt idx="17208">
                  <c:v>0.151133925</c:v>
                </c:pt>
                <c:pt idx="17209">
                  <c:v>0.15142208300000001</c:v>
                </c:pt>
                <c:pt idx="17210">
                  <c:v>0.153510332</c:v>
                </c:pt>
                <c:pt idx="17211">
                  <c:v>0.14860504899999999</c:v>
                </c:pt>
                <c:pt idx="17212">
                  <c:v>0.15226769400000001</c:v>
                </c:pt>
                <c:pt idx="17213">
                  <c:v>0.14956644199999999</c:v>
                </c:pt>
                <c:pt idx="17214">
                  <c:v>0.151453063</c:v>
                </c:pt>
                <c:pt idx="17215">
                  <c:v>0.152481318</c:v>
                </c:pt>
                <c:pt idx="17216">
                  <c:v>0.15992329999999999</c:v>
                </c:pt>
                <c:pt idx="17217">
                  <c:v>0.15661086099999999</c:v>
                </c:pt>
                <c:pt idx="17218">
                  <c:v>0.15749232499999999</c:v>
                </c:pt>
                <c:pt idx="17219">
                  <c:v>0.160484657</c:v>
                </c:pt>
                <c:pt idx="17220">
                  <c:v>0.16524051100000001</c:v>
                </c:pt>
                <c:pt idx="17221">
                  <c:v>0.16381226500000001</c:v>
                </c:pt>
                <c:pt idx="17222">
                  <c:v>0.16168738899999999</c:v>
                </c:pt>
                <c:pt idx="17223">
                  <c:v>0.15733417899999999</c:v>
                </c:pt>
                <c:pt idx="17224">
                  <c:v>0.16050910900000001</c:v>
                </c:pt>
                <c:pt idx="17225">
                  <c:v>0.162666529</c:v>
                </c:pt>
                <c:pt idx="17226">
                  <c:v>0.16023974099999999</c:v>
                </c:pt>
                <c:pt idx="17227">
                  <c:v>0.15837605299999999</c:v>
                </c:pt>
                <c:pt idx="17228">
                  <c:v>0.15809610499999999</c:v>
                </c:pt>
                <c:pt idx="17229">
                  <c:v>0.16534122800000001</c:v>
                </c:pt>
                <c:pt idx="17230">
                  <c:v>0.15839803199999999</c:v>
                </c:pt>
                <c:pt idx="17231">
                  <c:v>0.15914531100000001</c:v>
                </c:pt>
                <c:pt idx="17232">
                  <c:v>0.164069399</c:v>
                </c:pt>
                <c:pt idx="17233">
                  <c:v>0.16526782500000001</c:v>
                </c:pt>
                <c:pt idx="17234">
                  <c:v>0.16465164700000001</c:v>
                </c:pt>
                <c:pt idx="17235">
                  <c:v>0.16387000700000001</c:v>
                </c:pt>
                <c:pt idx="17236">
                  <c:v>0.160063118</c:v>
                </c:pt>
                <c:pt idx="17237">
                  <c:v>0.161654875</c:v>
                </c:pt>
                <c:pt idx="17238">
                  <c:v>0.16198010700000001</c:v>
                </c:pt>
                <c:pt idx="17239">
                  <c:v>0.15617334799999999</c:v>
                </c:pt>
                <c:pt idx="17240">
                  <c:v>0.15817147500000001</c:v>
                </c:pt>
                <c:pt idx="17241">
                  <c:v>0.16496865499999999</c:v>
                </c:pt>
                <c:pt idx="17242">
                  <c:v>0.16059495500000001</c:v>
                </c:pt>
                <c:pt idx="17243">
                  <c:v>0.15104246099999999</c:v>
                </c:pt>
                <c:pt idx="17244">
                  <c:v>0.16252830600000001</c:v>
                </c:pt>
                <c:pt idx="17245">
                  <c:v>0.16110032799999999</c:v>
                </c:pt>
                <c:pt idx="17246">
                  <c:v>0.152853936</c:v>
                </c:pt>
                <c:pt idx="17247">
                  <c:v>0.159235403</c:v>
                </c:pt>
                <c:pt idx="17248">
                  <c:v>0.16020087899999999</c:v>
                </c:pt>
                <c:pt idx="17249">
                  <c:v>0.160130307</c:v>
                </c:pt>
                <c:pt idx="17250">
                  <c:v>0.15826468199999999</c:v>
                </c:pt>
                <c:pt idx="17251">
                  <c:v>0.15933607499999999</c:v>
                </c:pt>
                <c:pt idx="17252">
                  <c:v>0.15784598899999999</c:v>
                </c:pt>
                <c:pt idx="17253">
                  <c:v>0.16203674700000001</c:v>
                </c:pt>
                <c:pt idx="17254">
                  <c:v>0.16309131700000001</c:v>
                </c:pt>
                <c:pt idx="17255">
                  <c:v>0.16190221900000001</c:v>
                </c:pt>
                <c:pt idx="17256">
                  <c:v>0.16623424000000001</c:v>
                </c:pt>
                <c:pt idx="17257">
                  <c:v>0.17127268000000001</c:v>
                </c:pt>
                <c:pt idx="17258">
                  <c:v>0.16700691000000001</c:v>
                </c:pt>
                <c:pt idx="17259">
                  <c:v>0.153145164</c:v>
                </c:pt>
                <c:pt idx="17260">
                  <c:v>0.153691366</c:v>
                </c:pt>
                <c:pt idx="17261">
                  <c:v>0.16002675899999999</c:v>
                </c:pt>
                <c:pt idx="17262">
                  <c:v>0.155366853</c:v>
                </c:pt>
                <c:pt idx="17263">
                  <c:v>0.156433985</c:v>
                </c:pt>
                <c:pt idx="17264">
                  <c:v>0.15396088399999999</c:v>
                </c:pt>
                <c:pt idx="17265">
                  <c:v>0.154525205</c:v>
                </c:pt>
                <c:pt idx="17266">
                  <c:v>0.150224999</c:v>
                </c:pt>
                <c:pt idx="17267">
                  <c:v>0.14838741699999999</c:v>
                </c:pt>
                <c:pt idx="17268">
                  <c:v>0.146439984</c:v>
                </c:pt>
                <c:pt idx="17269">
                  <c:v>0.150421679</c:v>
                </c:pt>
                <c:pt idx="17270">
                  <c:v>0.148230746</c:v>
                </c:pt>
                <c:pt idx="17271">
                  <c:v>0.14221599700000001</c:v>
                </c:pt>
                <c:pt idx="17272">
                  <c:v>0.14730869199999999</c:v>
                </c:pt>
                <c:pt idx="17273">
                  <c:v>0.15003497900000001</c:v>
                </c:pt>
                <c:pt idx="17274">
                  <c:v>0.143590316</c:v>
                </c:pt>
                <c:pt idx="17275">
                  <c:v>0.14478553799999999</c:v>
                </c:pt>
                <c:pt idx="17276">
                  <c:v>0.14177896100000001</c:v>
                </c:pt>
                <c:pt idx="17277">
                  <c:v>0.14280135899999999</c:v>
                </c:pt>
                <c:pt idx="17278">
                  <c:v>0.14100562</c:v>
                </c:pt>
                <c:pt idx="17279">
                  <c:v>0.142578751</c:v>
                </c:pt>
                <c:pt idx="17280">
                  <c:v>0.15060621499999999</c:v>
                </c:pt>
                <c:pt idx="17281">
                  <c:v>0.15537861</c:v>
                </c:pt>
                <c:pt idx="17282">
                  <c:v>0.15839867299999999</c:v>
                </c:pt>
                <c:pt idx="17283">
                  <c:v>0.14827068199999999</c:v>
                </c:pt>
                <c:pt idx="17284">
                  <c:v>0.14951399000000001</c:v>
                </c:pt>
                <c:pt idx="17285">
                  <c:v>0.14779572199999999</c:v>
                </c:pt>
                <c:pt idx="17286">
                  <c:v>0.14385123599999999</c:v>
                </c:pt>
                <c:pt idx="17287">
                  <c:v>0.149366111</c:v>
                </c:pt>
                <c:pt idx="17288">
                  <c:v>0.156594336</c:v>
                </c:pt>
                <c:pt idx="17289">
                  <c:v>0.15371093199999999</c:v>
                </c:pt>
                <c:pt idx="17290">
                  <c:v>0.153743029</c:v>
                </c:pt>
                <c:pt idx="17291">
                  <c:v>0.155697793</c:v>
                </c:pt>
                <c:pt idx="17292">
                  <c:v>0.151537955</c:v>
                </c:pt>
                <c:pt idx="17293">
                  <c:v>0.15045671199999999</c:v>
                </c:pt>
                <c:pt idx="17294">
                  <c:v>0.14980754299999999</c:v>
                </c:pt>
                <c:pt idx="17295">
                  <c:v>0.151495188</c:v>
                </c:pt>
                <c:pt idx="17296">
                  <c:v>0.15426467399999999</c:v>
                </c:pt>
                <c:pt idx="17297">
                  <c:v>0.145451203</c:v>
                </c:pt>
                <c:pt idx="17298">
                  <c:v>0.149103343</c:v>
                </c:pt>
                <c:pt idx="17299">
                  <c:v>0.153947368</c:v>
                </c:pt>
                <c:pt idx="17300">
                  <c:v>0.14097140699999999</c:v>
                </c:pt>
                <c:pt idx="17301">
                  <c:v>0.13882170599999999</c:v>
                </c:pt>
                <c:pt idx="17302">
                  <c:v>0.14966705399999999</c:v>
                </c:pt>
                <c:pt idx="17303">
                  <c:v>0.13779069499999999</c:v>
                </c:pt>
                <c:pt idx="17304">
                  <c:v>0.13675616700000001</c:v>
                </c:pt>
                <c:pt idx="17305">
                  <c:v>0.140894726</c:v>
                </c:pt>
                <c:pt idx="17306">
                  <c:v>0.134357795</c:v>
                </c:pt>
                <c:pt idx="17307">
                  <c:v>0.14833991199999999</c:v>
                </c:pt>
                <c:pt idx="17308">
                  <c:v>0.14850981499999999</c:v>
                </c:pt>
                <c:pt idx="17309">
                  <c:v>0.13389146299999999</c:v>
                </c:pt>
                <c:pt idx="17310">
                  <c:v>0.13827946799999999</c:v>
                </c:pt>
                <c:pt idx="17311">
                  <c:v>0.146075338</c:v>
                </c:pt>
                <c:pt idx="17312">
                  <c:v>0.14475987900000001</c:v>
                </c:pt>
                <c:pt idx="17313">
                  <c:v>0.147810519</c:v>
                </c:pt>
                <c:pt idx="17314">
                  <c:v>0.14440119300000001</c:v>
                </c:pt>
                <c:pt idx="17315">
                  <c:v>0.141697556</c:v>
                </c:pt>
                <c:pt idx="17316">
                  <c:v>0.14296668800000001</c:v>
                </c:pt>
                <c:pt idx="17317">
                  <c:v>0.14137572100000001</c:v>
                </c:pt>
                <c:pt idx="17318">
                  <c:v>0.145619199</c:v>
                </c:pt>
                <c:pt idx="17319">
                  <c:v>0.14832682899999999</c:v>
                </c:pt>
                <c:pt idx="17320">
                  <c:v>0.13845971200000001</c:v>
                </c:pt>
                <c:pt idx="17321">
                  <c:v>0.13538323299999999</c:v>
                </c:pt>
                <c:pt idx="17322">
                  <c:v>0.134223074</c:v>
                </c:pt>
                <c:pt idx="17323">
                  <c:v>0.13269947500000001</c:v>
                </c:pt>
                <c:pt idx="17324">
                  <c:v>0.13948517999999999</c:v>
                </c:pt>
                <c:pt idx="17325">
                  <c:v>0.13894748700000001</c:v>
                </c:pt>
                <c:pt idx="17326">
                  <c:v>0.13400620199999999</c:v>
                </c:pt>
                <c:pt idx="17327">
                  <c:v>0.13819268300000001</c:v>
                </c:pt>
                <c:pt idx="17328">
                  <c:v>0.12666027199999999</c:v>
                </c:pt>
                <c:pt idx="17329">
                  <c:v>0.123813622</c:v>
                </c:pt>
                <c:pt idx="17330">
                  <c:v>0.124655917</c:v>
                </c:pt>
                <c:pt idx="17331">
                  <c:v>0.125941157</c:v>
                </c:pt>
                <c:pt idx="17332">
                  <c:v>0.12752748999999999</c:v>
                </c:pt>
                <c:pt idx="17333">
                  <c:v>0.13139252400000001</c:v>
                </c:pt>
                <c:pt idx="17334">
                  <c:v>0.129935041</c:v>
                </c:pt>
                <c:pt idx="17335">
                  <c:v>0.129871398</c:v>
                </c:pt>
                <c:pt idx="17336">
                  <c:v>0.12994724499999999</c:v>
                </c:pt>
                <c:pt idx="17337">
                  <c:v>0.13918682900000001</c:v>
                </c:pt>
                <c:pt idx="17338">
                  <c:v>0.14696372999999999</c:v>
                </c:pt>
                <c:pt idx="17339">
                  <c:v>0.138090342</c:v>
                </c:pt>
                <c:pt idx="17340">
                  <c:v>0.137395725</c:v>
                </c:pt>
                <c:pt idx="17341">
                  <c:v>0.13897045</c:v>
                </c:pt>
                <c:pt idx="17342">
                  <c:v>0.13917665200000001</c:v>
                </c:pt>
                <c:pt idx="17343">
                  <c:v>0.144350901</c:v>
                </c:pt>
                <c:pt idx="17344">
                  <c:v>0.14550964499999999</c:v>
                </c:pt>
                <c:pt idx="17345">
                  <c:v>0.14504651700000001</c:v>
                </c:pt>
                <c:pt idx="17346">
                  <c:v>0.13851529400000001</c:v>
                </c:pt>
                <c:pt idx="17347">
                  <c:v>0.138328329</c:v>
                </c:pt>
                <c:pt idx="17348">
                  <c:v>0.135900095</c:v>
                </c:pt>
                <c:pt idx="17349">
                  <c:v>0.13263292600000001</c:v>
                </c:pt>
                <c:pt idx="17350">
                  <c:v>0.14074598299999999</c:v>
                </c:pt>
                <c:pt idx="17351">
                  <c:v>0.146334082</c:v>
                </c:pt>
                <c:pt idx="17352">
                  <c:v>0.136239424</c:v>
                </c:pt>
                <c:pt idx="17353">
                  <c:v>0.120785885</c:v>
                </c:pt>
                <c:pt idx="17354">
                  <c:v>0.126645282</c:v>
                </c:pt>
                <c:pt idx="17355">
                  <c:v>0.131073579</c:v>
                </c:pt>
                <c:pt idx="17356">
                  <c:v>0.129369542</c:v>
                </c:pt>
                <c:pt idx="17357">
                  <c:v>0.13820059600000001</c:v>
                </c:pt>
                <c:pt idx="17358">
                  <c:v>0.13217738300000001</c:v>
                </c:pt>
                <c:pt idx="17359">
                  <c:v>0.12028902800000001</c:v>
                </c:pt>
                <c:pt idx="17360">
                  <c:v>0.12331165400000001</c:v>
                </c:pt>
                <c:pt idx="17361">
                  <c:v>0.122996867</c:v>
                </c:pt>
                <c:pt idx="17362">
                  <c:v>0.124656141</c:v>
                </c:pt>
                <c:pt idx="17363">
                  <c:v>0.13064637800000001</c:v>
                </c:pt>
                <c:pt idx="17364">
                  <c:v>0.13246735900000001</c:v>
                </c:pt>
                <c:pt idx="17365">
                  <c:v>0.12241605699999999</c:v>
                </c:pt>
                <c:pt idx="17366">
                  <c:v>0.126578838</c:v>
                </c:pt>
                <c:pt idx="17367">
                  <c:v>0.13307535600000001</c:v>
                </c:pt>
                <c:pt idx="17368">
                  <c:v>0.13152475699999999</c:v>
                </c:pt>
                <c:pt idx="17369">
                  <c:v>0.13466861799999999</c:v>
                </c:pt>
                <c:pt idx="17370">
                  <c:v>0.138981417</c:v>
                </c:pt>
                <c:pt idx="17371">
                  <c:v>0.13920618600000001</c:v>
                </c:pt>
                <c:pt idx="17372">
                  <c:v>0.134790674</c:v>
                </c:pt>
                <c:pt idx="17373">
                  <c:v>0.133771479</c:v>
                </c:pt>
                <c:pt idx="17374">
                  <c:v>0.12974055100000001</c:v>
                </c:pt>
                <c:pt idx="17375">
                  <c:v>0.13564398899999999</c:v>
                </c:pt>
                <c:pt idx="17376">
                  <c:v>0.14229573300000001</c:v>
                </c:pt>
                <c:pt idx="17377">
                  <c:v>0.139713526</c:v>
                </c:pt>
                <c:pt idx="17378">
                  <c:v>0.13541816200000001</c:v>
                </c:pt>
                <c:pt idx="17379">
                  <c:v>0.14012129600000001</c:v>
                </c:pt>
                <c:pt idx="17380">
                  <c:v>0.139922768</c:v>
                </c:pt>
                <c:pt idx="17381">
                  <c:v>0.135274753</c:v>
                </c:pt>
                <c:pt idx="17382">
                  <c:v>0.137987569</c:v>
                </c:pt>
                <c:pt idx="17383">
                  <c:v>0.141327709</c:v>
                </c:pt>
                <c:pt idx="17384">
                  <c:v>0.14824986500000001</c:v>
                </c:pt>
                <c:pt idx="17385">
                  <c:v>0.13914001000000001</c:v>
                </c:pt>
                <c:pt idx="17386">
                  <c:v>0.133059591</c:v>
                </c:pt>
                <c:pt idx="17387">
                  <c:v>0.14631626</c:v>
                </c:pt>
                <c:pt idx="17388">
                  <c:v>0.152821764</c:v>
                </c:pt>
                <c:pt idx="17389">
                  <c:v>0.14184793800000001</c:v>
                </c:pt>
                <c:pt idx="17390">
                  <c:v>0.14493362600000001</c:v>
                </c:pt>
                <c:pt idx="17391">
                  <c:v>0.149405077</c:v>
                </c:pt>
                <c:pt idx="17392">
                  <c:v>0.15331086499999999</c:v>
                </c:pt>
                <c:pt idx="17393">
                  <c:v>0.149990439</c:v>
                </c:pt>
                <c:pt idx="17394">
                  <c:v>0.151989713</c:v>
                </c:pt>
                <c:pt idx="17395">
                  <c:v>0.15374286500000001</c:v>
                </c:pt>
                <c:pt idx="17396">
                  <c:v>0.16309767999999999</c:v>
                </c:pt>
                <c:pt idx="17397">
                  <c:v>0.163689166</c:v>
                </c:pt>
                <c:pt idx="17398">
                  <c:v>0.15365239999999999</c:v>
                </c:pt>
                <c:pt idx="17399">
                  <c:v>0.160038665</c:v>
                </c:pt>
                <c:pt idx="17400">
                  <c:v>0.16062094299999999</c:v>
                </c:pt>
                <c:pt idx="17401">
                  <c:v>0.15689118199999999</c:v>
                </c:pt>
                <c:pt idx="17402">
                  <c:v>0.16327823699999999</c:v>
                </c:pt>
                <c:pt idx="17403">
                  <c:v>0.167086288</c:v>
                </c:pt>
                <c:pt idx="17404">
                  <c:v>0.16334839200000001</c:v>
                </c:pt>
                <c:pt idx="17405">
                  <c:v>0.1648608</c:v>
                </c:pt>
                <c:pt idx="17406">
                  <c:v>0.15952576700000001</c:v>
                </c:pt>
                <c:pt idx="17407">
                  <c:v>0.16213007300000001</c:v>
                </c:pt>
                <c:pt idx="17408">
                  <c:v>0.164542943</c:v>
                </c:pt>
                <c:pt idx="17409">
                  <c:v>0.16733101</c:v>
                </c:pt>
                <c:pt idx="17410">
                  <c:v>0.162888378</c:v>
                </c:pt>
                <c:pt idx="17411">
                  <c:v>0.165682569</c:v>
                </c:pt>
                <c:pt idx="17412">
                  <c:v>0.167817876</c:v>
                </c:pt>
                <c:pt idx="17413">
                  <c:v>0.16065157899999999</c:v>
                </c:pt>
                <c:pt idx="17414">
                  <c:v>0.15743345</c:v>
                </c:pt>
                <c:pt idx="17415">
                  <c:v>0.163092405</c:v>
                </c:pt>
                <c:pt idx="17416">
                  <c:v>0.16883018599999999</c:v>
                </c:pt>
                <c:pt idx="17417">
                  <c:v>0.168151617</c:v>
                </c:pt>
                <c:pt idx="17418">
                  <c:v>0.17032077900000001</c:v>
                </c:pt>
                <c:pt idx="17419">
                  <c:v>0.16667491200000001</c:v>
                </c:pt>
                <c:pt idx="17420">
                  <c:v>0.155843273</c:v>
                </c:pt>
                <c:pt idx="17421">
                  <c:v>0.16701977000000001</c:v>
                </c:pt>
                <c:pt idx="17422">
                  <c:v>0.16994556799999999</c:v>
                </c:pt>
                <c:pt idx="17423">
                  <c:v>0.163509771</c:v>
                </c:pt>
                <c:pt idx="17424">
                  <c:v>0.17009303000000001</c:v>
                </c:pt>
                <c:pt idx="17425">
                  <c:v>0.16940006599999999</c:v>
                </c:pt>
                <c:pt idx="17426">
                  <c:v>0.171177313</c:v>
                </c:pt>
                <c:pt idx="17427">
                  <c:v>0.18326060499999999</c:v>
                </c:pt>
                <c:pt idx="17428">
                  <c:v>0.18667471399999999</c:v>
                </c:pt>
                <c:pt idx="17429">
                  <c:v>0.178944096</c:v>
                </c:pt>
                <c:pt idx="17430">
                  <c:v>0.17623418599999999</c:v>
                </c:pt>
                <c:pt idx="17431">
                  <c:v>0.181778878</c:v>
                </c:pt>
                <c:pt idx="17432">
                  <c:v>0.18859343200000001</c:v>
                </c:pt>
                <c:pt idx="17433">
                  <c:v>0.18318241800000001</c:v>
                </c:pt>
                <c:pt idx="17434">
                  <c:v>0.187638626</c:v>
                </c:pt>
                <c:pt idx="17435">
                  <c:v>0.19446909400000001</c:v>
                </c:pt>
                <c:pt idx="17436">
                  <c:v>0.18822881599999999</c:v>
                </c:pt>
                <c:pt idx="17437">
                  <c:v>0.192680821</c:v>
                </c:pt>
                <c:pt idx="17438">
                  <c:v>0.19360283</c:v>
                </c:pt>
                <c:pt idx="17439">
                  <c:v>0.199101999</c:v>
                </c:pt>
                <c:pt idx="17440">
                  <c:v>0.193619028</c:v>
                </c:pt>
                <c:pt idx="17441">
                  <c:v>0.19051884099999999</c:v>
                </c:pt>
                <c:pt idx="17442">
                  <c:v>0.19047577700000001</c:v>
                </c:pt>
                <c:pt idx="17443">
                  <c:v>0.19819121100000001</c:v>
                </c:pt>
                <c:pt idx="17444">
                  <c:v>0.19053468100000001</c:v>
                </c:pt>
                <c:pt idx="17445">
                  <c:v>0.18885450100000001</c:v>
                </c:pt>
                <c:pt idx="17446">
                  <c:v>0.18917729</c:v>
                </c:pt>
                <c:pt idx="17447">
                  <c:v>0.19462078799999999</c:v>
                </c:pt>
                <c:pt idx="17448">
                  <c:v>0.19615527999999999</c:v>
                </c:pt>
                <c:pt idx="17449">
                  <c:v>0.19670416399999999</c:v>
                </c:pt>
                <c:pt idx="17450">
                  <c:v>0.19685636500000001</c:v>
                </c:pt>
                <c:pt idx="17451">
                  <c:v>0.19737753299999999</c:v>
                </c:pt>
                <c:pt idx="17452">
                  <c:v>0.201057971</c:v>
                </c:pt>
                <c:pt idx="17453">
                  <c:v>0.20582211</c:v>
                </c:pt>
                <c:pt idx="17454">
                  <c:v>0.20979624999999999</c:v>
                </c:pt>
                <c:pt idx="17455">
                  <c:v>0.209470555</c:v>
                </c:pt>
                <c:pt idx="17456">
                  <c:v>0.20471516300000001</c:v>
                </c:pt>
                <c:pt idx="17457">
                  <c:v>0.21234351400000001</c:v>
                </c:pt>
                <c:pt idx="17458">
                  <c:v>0.211771876</c:v>
                </c:pt>
                <c:pt idx="17459">
                  <c:v>0.21541906899999999</c:v>
                </c:pt>
                <c:pt idx="17460">
                  <c:v>0.221651241</c:v>
                </c:pt>
                <c:pt idx="17461">
                  <c:v>0.218148127</c:v>
                </c:pt>
                <c:pt idx="17462">
                  <c:v>0.21582868699999999</c:v>
                </c:pt>
                <c:pt idx="17463">
                  <c:v>0.21894164399999999</c:v>
                </c:pt>
                <c:pt idx="17464">
                  <c:v>0.22098088299999999</c:v>
                </c:pt>
                <c:pt idx="17465">
                  <c:v>0.21966049100000001</c:v>
                </c:pt>
                <c:pt idx="17466">
                  <c:v>0.22353741499999999</c:v>
                </c:pt>
                <c:pt idx="17467">
                  <c:v>0.22308814499999999</c:v>
                </c:pt>
                <c:pt idx="17468">
                  <c:v>0.224675506</c:v>
                </c:pt>
                <c:pt idx="17469">
                  <c:v>0.22045093800000001</c:v>
                </c:pt>
                <c:pt idx="17470">
                  <c:v>0.21772929999999999</c:v>
                </c:pt>
                <c:pt idx="17471">
                  <c:v>0.22720749700000001</c:v>
                </c:pt>
                <c:pt idx="17472">
                  <c:v>0.224913105</c:v>
                </c:pt>
                <c:pt idx="17473">
                  <c:v>0.223555699</c:v>
                </c:pt>
                <c:pt idx="17474">
                  <c:v>0.22497339499999999</c:v>
                </c:pt>
                <c:pt idx="17475">
                  <c:v>0.22274619300000001</c:v>
                </c:pt>
                <c:pt idx="17476">
                  <c:v>0.21868653599999999</c:v>
                </c:pt>
                <c:pt idx="17477">
                  <c:v>0.22662276000000001</c:v>
                </c:pt>
                <c:pt idx="17478">
                  <c:v>0.23116081999999999</c:v>
                </c:pt>
                <c:pt idx="17479">
                  <c:v>0.22160273799999999</c:v>
                </c:pt>
                <c:pt idx="17480">
                  <c:v>0.21665483699999999</c:v>
                </c:pt>
                <c:pt idx="17481">
                  <c:v>0.22067540899999999</c:v>
                </c:pt>
                <c:pt idx="17482">
                  <c:v>0.21941363799999999</c:v>
                </c:pt>
                <c:pt idx="17483">
                  <c:v>0.221822202</c:v>
                </c:pt>
                <c:pt idx="17484">
                  <c:v>0.22066316</c:v>
                </c:pt>
                <c:pt idx="17485">
                  <c:v>0.22536790400000001</c:v>
                </c:pt>
                <c:pt idx="17486">
                  <c:v>0.23171715400000001</c:v>
                </c:pt>
                <c:pt idx="17487">
                  <c:v>0.21882611499999999</c:v>
                </c:pt>
                <c:pt idx="17488">
                  <c:v>0.21042430400000001</c:v>
                </c:pt>
                <c:pt idx="17489">
                  <c:v>0.22002181400000001</c:v>
                </c:pt>
                <c:pt idx="17490">
                  <c:v>0.22782506</c:v>
                </c:pt>
                <c:pt idx="17491">
                  <c:v>0.22466576099999999</c:v>
                </c:pt>
                <c:pt idx="17492">
                  <c:v>0.21616044600000001</c:v>
                </c:pt>
                <c:pt idx="17493">
                  <c:v>0.21743823600000001</c:v>
                </c:pt>
                <c:pt idx="17494">
                  <c:v>0.22308440500000001</c:v>
                </c:pt>
                <c:pt idx="17495">
                  <c:v>0.22461572299999999</c:v>
                </c:pt>
                <c:pt idx="17496">
                  <c:v>0.22029317900000001</c:v>
                </c:pt>
                <c:pt idx="17497">
                  <c:v>0.22184820499999999</c:v>
                </c:pt>
                <c:pt idx="17498">
                  <c:v>0.22657094899999999</c:v>
                </c:pt>
                <c:pt idx="17499">
                  <c:v>0.21982090200000001</c:v>
                </c:pt>
                <c:pt idx="17500">
                  <c:v>0.217239827</c:v>
                </c:pt>
                <c:pt idx="17501">
                  <c:v>0.22408175499999999</c:v>
                </c:pt>
                <c:pt idx="17502">
                  <c:v>0.22647205000000001</c:v>
                </c:pt>
                <c:pt idx="17503">
                  <c:v>0.22702546400000001</c:v>
                </c:pt>
                <c:pt idx="17504">
                  <c:v>0.220244944</c:v>
                </c:pt>
                <c:pt idx="17505">
                  <c:v>0.216336221</c:v>
                </c:pt>
                <c:pt idx="17506">
                  <c:v>0.23048891099999999</c:v>
                </c:pt>
                <c:pt idx="17507">
                  <c:v>0.225827321</c:v>
                </c:pt>
                <c:pt idx="17508">
                  <c:v>0.22231097499999999</c:v>
                </c:pt>
                <c:pt idx="17509">
                  <c:v>0.22258129700000001</c:v>
                </c:pt>
                <c:pt idx="17510">
                  <c:v>0.23776143799999999</c:v>
                </c:pt>
                <c:pt idx="17511">
                  <c:v>0.23552304499999999</c:v>
                </c:pt>
                <c:pt idx="17512">
                  <c:v>0.22143496600000001</c:v>
                </c:pt>
                <c:pt idx="17513">
                  <c:v>0.223977759</c:v>
                </c:pt>
                <c:pt idx="17514">
                  <c:v>0.23923529700000001</c:v>
                </c:pt>
                <c:pt idx="17515">
                  <c:v>0.23307460499999999</c:v>
                </c:pt>
                <c:pt idx="17516">
                  <c:v>0.22489142400000001</c:v>
                </c:pt>
                <c:pt idx="17517">
                  <c:v>0.23539705599999999</c:v>
                </c:pt>
                <c:pt idx="17518">
                  <c:v>0.22975939500000001</c:v>
                </c:pt>
                <c:pt idx="17519">
                  <c:v>0.22915643499999999</c:v>
                </c:pt>
                <c:pt idx="17520">
                  <c:v>0.23694357299999999</c:v>
                </c:pt>
                <c:pt idx="17521">
                  <c:v>0.240458429</c:v>
                </c:pt>
                <c:pt idx="17522">
                  <c:v>0.232064828</c:v>
                </c:pt>
                <c:pt idx="17523">
                  <c:v>0.229640812</c:v>
                </c:pt>
                <c:pt idx="17524">
                  <c:v>0.24356929999999999</c:v>
                </c:pt>
                <c:pt idx="17525">
                  <c:v>0.24651262199999999</c:v>
                </c:pt>
                <c:pt idx="17526">
                  <c:v>0.23133516300000001</c:v>
                </c:pt>
                <c:pt idx="17527">
                  <c:v>0.23547078699999999</c:v>
                </c:pt>
                <c:pt idx="17528">
                  <c:v>0.246914104</c:v>
                </c:pt>
                <c:pt idx="17529">
                  <c:v>0.24587173800000001</c:v>
                </c:pt>
                <c:pt idx="17530">
                  <c:v>0.226581529</c:v>
                </c:pt>
                <c:pt idx="17531">
                  <c:v>0.23542828900000001</c:v>
                </c:pt>
                <c:pt idx="17532">
                  <c:v>0.245984644</c:v>
                </c:pt>
                <c:pt idx="17533">
                  <c:v>0.24232733200000001</c:v>
                </c:pt>
                <c:pt idx="17534">
                  <c:v>0.239551872</c:v>
                </c:pt>
                <c:pt idx="17535">
                  <c:v>0.23331980399999999</c:v>
                </c:pt>
                <c:pt idx="17536">
                  <c:v>0.244170636</c:v>
                </c:pt>
                <c:pt idx="17537">
                  <c:v>0.24536265400000001</c:v>
                </c:pt>
                <c:pt idx="17538">
                  <c:v>0.240261167</c:v>
                </c:pt>
                <c:pt idx="17539">
                  <c:v>0.23691064100000001</c:v>
                </c:pt>
                <c:pt idx="17540">
                  <c:v>0.244273886</c:v>
                </c:pt>
                <c:pt idx="17541">
                  <c:v>0.23987939999999999</c:v>
                </c:pt>
                <c:pt idx="17542">
                  <c:v>0.245222211</c:v>
                </c:pt>
                <c:pt idx="17543">
                  <c:v>0.25068941700000003</c:v>
                </c:pt>
                <c:pt idx="17544">
                  <c:v>0.24651996800000001</c:v>
                </c:pt>
                <c:pt idx="17545">
                  <c:v>0.240957424</c:v>
                </c:pt>
                <c:pt idx="17546">
                  <c:v>0.23981185299999999</c:v>
                </c:pt>
                <c:pt idx="17547">
                  <c:v>0.23578967200000001</c:v>
                </c:pt>
                <c:pt idx="17548">
                  <c:v>0.24356338399999999</c:v>
                </c:pt>
                <c:pt idx="17549">
                  <c:v>0.245273665</c:v>
                </c:pt>
                <c:pt idx="17550">
                  <c:v>0.24115493900000001</c:v>
                </c:pt>
                <c:pt idx="17551">
                  <c:v>0.24451024800000001</c:v>
                </c:pt>
                <c:pt idx="17552">
                  <c:v>0.23887620900000001</c:v>
                </c:pt>
                <c:pt idx="17553">
                  <c:v>0.233589306</c:v>
                </c:pt>
                <c:pt idx="17554">
                  <c:v>0.244447052</c:v>
                </c:pt>
                <c:pt idx="17555">
                  <c:v>0.24873314799999999</c:v>
                </c:pt>
                <c:pt idx="17556">
                  <c:v>0.239985377</c:v>
                </c:pt>
                <c:pt idx="17557">
                  <c:v>0.23992997399999999</c:v>
                </c:pt>
                <c:pt idx="17558">
                  <c:v>0.24711391299999999</c:v>
                </c:pt>
                <c:pt idx="17559">
                  <c:v>0.248217523</c:v>
                </c:pt>
                <c:pt idx="17560">
                  <c:v>0.23589521599999999</c:v>
                </c:pt>
                <c:pt idx="17561">
                  <c:v>0.234387338</c:v>
                </c:pt>
                <c:pt idx="17562">
                  <c:v>0.24814716000000001</c:v>
                </c:pt>
                <c:pt idx="17563">
                  <c:v>0.24575671599999999</c:v>
                </c:pt>
                <c:pt idx="17564">
                  <c:v>0.24287019700000001</c:v>
                </c:pt>
                <c:pt idx="17565">
                  <c:v>0.246100336</c:v>
                </c:pt>
                <c:pt idx="17566">
                  <c:v>0.24511739599999999</c:v>
                </c:pt>
                <c:pt idx="17567">
                  <c:v>0.239118099</c:v>
                </c:pt>
                <c:pt idx="17568">
                  <c:v>0.24808603500000001</c:v>
                </c:pt>
                <c:pt idx="17569">
                  <c:v>0.25289917000000001</c:v>
                </c:pt>
                <c:pt idx="17570">
                  <c:v>0.239325598</c:v>
                </c:pt>
                <c:pt idx="17571">
                  <c:v>0.239975139</c:v>
                </c:pt>
                <c:pt idx="17572">
                  <c:v>0.25430872999999998</c:v>
                </c:pt>
                <c:pt idx="17573">
                  <c:v>0.24258229100000001</c:v>
                </c:pt>
                <c:pt idx="17574">
                  <c:v>0.237949625</c:v>
                </c:pt>
                <c:pt idx="17575">
                  <c:v>0.25901472599999997</c:v>
                </c:pt>
                <c:pt idx="17576">
                  <c:v>0.25365248299999998</c:v>
                </c:pt>
                <c:pt idx="17577">
                  <c:v>0.24861751500000001</c:v>
                </c:pt>
                <c:pt idx="17578">
                  <c:v>0.25417083499999998</c:v>
                </c:pt>
                <c:pt idx="17579">
                  <c:v>0.24557869099999999</c:v>
                </c:pt>
                <c:pt idx="17580">
                  <c:v>0.25316947699999998</c:v>
                </c:pt>
                <c:pt idx="17581">
                  <c:v>0.25811895699999998</c:v>
                </c:pt>
                <c:pt idx="17582">
                  <c:v>0.25731465199999998</c:v>
                </c:pt>
                <c:pt idx="17583">
                  <c:v>0.25453510899999998</c:v>
                </c:pt>
                <c:pt idx="17584">
                  <c:v>0.24265229699999999</c:v>
                </c:pt>
                <c:pt idx="17585">
                  <c:v>0.240263164</c:v>
                </c:pt>
                <c:pt idx="17586">
                  <c:v>0.25049233399999998</c:v>
                </c:pt>
                <c:pt idx="17587">
                  <c:v>0.24134914599999999</c:v>
                </c:pt>
                <c:pt idx="17588">
                  <c:v>0.24192868200000001</c:v>
                </c:pt>
                <c:pt idx="17589">
                  <c:v>0.24905876800000001</c:v>
                </c:pt>
                <c:pt idx="17590">
                  <c:v>0.24544607099999999</c:v>
                </c:pt>
                <c:pt idx="17591">
                  <c:v>0.24483753699999999</c:v>
                </c:pt>
                <c:pt idx="17592">
                  <c:v>0.24679179500000001</c:v>
                </c:pt>
                <c:pt idx="17593">
                  <c:v>0.248902082</c:v>
                </c:pt>
                <c:pt idx="17594">
                  <c:v>0.245921642</c:v>
                </c:pt>
                <c:pt idx="17595">
                  <c:v>0.24083526399999999</c:v>
                </c:pt>
                <c:pt idx="17596">
                  <c:v>0.23985014900000001</c:v>
                </c:pt>
                <c:pt idx="17597">
                  <c:v>0.241567895</c:v>
                </c:pt>
                <c:pt idx="17598">
                  <c:v>0.23328480100000001</c:v>
                </c:pt>
                <c:pt idx="17599">
                  <c:v>0.24006174499999999</c:v>
                </c:pt>
                <c:pt idx="17600">
                  <c:v>0.24805986899999999</c:v>
                </c:pt>
                <c:pt idx="17601">
                  <c:v>0.25511938299999998</c:v>
                </c:pt>
                <c:pt idx="17602">
                  <c:v>0.25056016399999997</c:v>
                </c:pt>
                <c:pt idx="17603">
                  <c:v>0.24666927799999999</c:v>
                </c:pt>
                <c:pt idx="17604">
                  <c:v>0.24414518499999999</c:v>
                </c:pt>
                <c:pt idx="17605">
                  <c:v>0.23846893</c:v>
                </c:pt>
                <c:pt idx="17606">
                  <c:v>0.24484928</c:v>
                </c:pt>
                <c:pt idx="17607">
                  <c:v>0.25648009799999999</c:v>
                </c:pt>
                <c:pt idx="17608">
                  <c:v>0.26621371500000002</c:v>
                </c:pt>
                <c:pt idx="17609">
                  <c:v>0.24647197100000001</c:v>
                </c:pt>
                <c:pt idx="17610">
                  <c:v>0.24349132200000001</c:v>
                </c:pt>
                <c:pt idx="17611">
                  <c:v>0.25597035899999998</c:v>
                </c:pt>
                <c:pt idx="17612">
                  <c:v>0.263475448</c:v>
                </c:pt>
                <c:pt idx="17613">
                  <c:v>0.25726416699999999</c:v>
                </c:pt>
                <c:pt idx="17614">
                  <c:v>0.255513459</c:v>
                </c:pt>
                <c:pt idx="17615">
                  <c:v>0.26174658499999998</c:v>
                </c:pt>
                <c:pt idx="17616">
                  <c:v>0.252213776</c:v>
                </c:pt>
                <c:pt idx="17617">
                  <c:v>0.25312805199999999</c:v>
                </c:pt>
                <c:pt idx="17618">
                  <c:v>0.26026424799999998</c:v>
                </c:pt>
                <c:pt idx="17619">
                  <c:v>0.266300023</c:v>
                </c:pt>
                <c:pt idx="17620">
                  <c:v>0.25528639600000003</c:v>
                </c:pt>
                <c:pt idx="17621">
                  <c:v>0.24887643800000001</c:v>
                </c:pt>
                <c:pt idx="17622">
                  <c:v>0.259443074</c:v>
                </c:pt>
                <c:pt idx="17623">
                  <c:v>0.25995600200000002</c:v>
                </c:pt>
                <c:pt idx="17624">
                  <c:v>0.25488564400000002</c:v>
                </c:pt>
                <c:pt idx="17625">
                  <c:v>0.249883145</c:v>
                </c:pt>
                <c:pt idx="17626">
                  <c:v>0.25358238799999999</c:v>
                </c:pt>
                <c:pt idx="17627">
                  <c:v>0.25975480699999998</c:v>
                </c:pt>
                <c:pt idx="17628">
                  <c:v>0.251259595</c:v>
                </c:pt>
                <c:pt idx="17629">
                  <c:v>0.25118049999999997</c:v>
                </c:pt>
                <c:pt idx="17630">
                  <c:v>0.25442102599999999</c:v>
                </c:pt>
                <c:pt idx="17631">
                  <c:v>0.25483861600000002</c:v>
                </c:pt>
                <c:pt idx="17632">
                  <c:v>0.255685359</c:v>
                </c:pt>
                <c:pt idx="17633">
                  <c:v>0.247248724</c:v>
                </c:pt>
                <c:pt idx="17634">
                  <c:v>0.236958787</c:v>
                </c:pt>
                <c:pt idx="17635">
                  <c:v>0.25269621599999997</c:v>
                </c:pt>
                <c:pt idx="17636">
                  <c:v>0.25775888600000002</c:v>
                </c:pt>
                <c:pt idx="17637">
                  <c:v>0.24730516999999999</c:v>
                </c:pt>
                <c:pt idx="17638">
                  <c:v>0.24890784899999999</c:v>
                </c:pt>
                <c:pt idx="17639">
                  <c:v>0.25376492699999997</c:v>
                </c:pt>
                <c:pt idx="17640">
                  <c:v>0.24298645599999999</c:v>
                </c:pt>
                <c:pt idx="17641">
                  <c:v>0.245201945</c:v>
                </c:pt>
                <c:pt idx="17642">
                  <c:v>0.25894945899999999</c:v>
                </c:pt>
                <c:pt idx="17643">
                  <c:v>0.26432958200000001</c:v>
                </c:pt>
                <c:pt idx="17644">
                  <c:v>0.25790846299999998</c:v>
                </c:pt>
                <c:pt idx="17645">
                  <c:v>0.252346456</c:v>
                </c:pt>
                <c:pt idx="17646">
                  <c:v>0.24854166799999999</c:v>
                </c:pt>
                <c:pt idx="17647">
                  <c:v>0.25943559399999999</c:v>
                </c:pt>
                <c:pt idx="17648">
                  <c:v>0.244843066</c:v>
                </c:pt>
                <c:pt idx="17649">
                  <c:v>0.25387358700000001</c:v>
                </c:pt>
                <c:pt idx="17650">
                  <c:v>0.25656613700000003</c:v>
                </c:pt>
                <c:pt idx="17651">
                  <c:v>0.25027176699999998</c:v>
                </c:pt>
                <c:pt idx="17652">
                  <c:v>0.24917319399999999</c:v>
                </c:pt>
                <c:pt idx="17653">
                  <c:v>0.25178360900000002</c:v>
                </c:pt>
                <c:pt idx="17654">
                  <c:v>0.248361304</c:v>
                </c:pt>
                <c:pt idx="17655">
                  <c:v>0.25125801599999997</c:v>
                </c:pt>
                <c:pt idx="17656">
                  <c:v>0.24649879299999999</c:v>
                </c:pt>
                <c:pt idx="17657">
                  <c:v>0.25499695500000003</c:v>
                </c:pt>
                <c:pt idx="17658">
                  <c:v>0.245688513</c:v>
                </c:pt>
                <c:pt idx="17659">
                  <c:v>0.24812769900000001</c:v>
                </c:pt>
                <c:pt idx="17660">
                  <c:v>0.24249264600000001</c:v>
                </c:pt>
                <c:pt idx="17661">
                  <c:v>0.233771592</c:v>
                </c:pt>
                <c:pt idx="17662">
                  <c:v>0.24307900700000001</c:v>
                </c:pt>
                <c:pt idx="17663">
                  <c:v>0.24945594400000001</c:v>
                </c:pt>
                <c:pt idx="17664">
                  <c:v>0.24424627400000001</c:v>
                </c:pt>
                <c:pt idx="17665">
                  <c:v>0.23982383299999999</c:v>
                </c:pt>
                <c:pt idx="17666">
                  <c:v>0.23830981600000001</c:v>
                </c:pt>
                <c:pt idx="17667">
                  <c:v>0.23624347200000001</c:v>
                </c:pt>
                <c:pt idx="17668">
                  <c:v>0.23653322500000001</c:v>
                </c:pt>
                <c:pt idx="17669">
                  <c:v>0.25216651000000001</c:v>
                </c:pt>
                <c:pt idx="17670">
                  <c:v>0.237146676</c:v>
                </c:pt>
                <c:pt idx="17671">
                  <c:v>0.22445857499999999</c:v>
                </c:pt>
                <c:pt idx="17672">
                  <c:v>0.238316044</c:v>
                </c:pt>
                <c:pt idx="17673">
                  <c:v>0.241144046</c:v>
                </c:pt>
                <c:pt idx="17674">
                  <c:v>0.22674654399999999</c:v>
                </c:pt>
                <c:pt idx="17675">
                  <c:v>0.23262813700000001</c:v>
                </c:pt>
                <c:pt idx="17676">
                  <c:v>0.24650454499999999</c:v>
                </c:pt>
                <c:pt idx="17677">
                  <c:v>0.239073798</c:v>
                </c:pt>
                <c:pt idx="17678">
                  <c:v>0.238375857</c:v>
                </c:pt>
                <c:pt idx="17679">
                  <c:v>0.24004140500000001</c:v>
                </c:pt>
                <c:pt idx="17680">
                  <c:v>0.23332127899999999</c:v>
                </c:pt>
                <c:pt idx="17681">
                  <c:v>0.239881709</c:v>
                </c:pt>
                <c:pt idx="17682">
                  <c:v>0.24710612000000001</c:v>
                </c:pt>
                <c:pt idx="17683">
                  <c:v>0.247931972</c:v>
                </c:pt>
                <c:pt idx="17684">
                  <c:v>0.23827093799999999</c:v>
                </c:pt>
                <c:pt idx="17685">
                  <c:v>0.24379725799999999</c:v>
                </c:pt>
                <c:pt idx="17686">
                  <c:v>0.245009691</c:v>
                </c:pt>
                <c:pt idx="17687">
                  <c:v>0.248063534</c:v>
                </c:pt>
                <c:pt idx="17688">
                  <c:v>0.242671251</c:v>
                </c:pt>
                <c:pt idx="17689">
                  <c:v>0.237762004</c:v>
                </c:pt>
                <c:pt idx="17690">
                  <c:v>0.25583919900000002</c:v>
                </c:pt>
                <c:pt idx="17691">
                  <c:v>0.25281304100000002</c:v>
                </c:pt>
                <c:pt idx="17692">
                  <c:v>0.24209693099999999</c:v>
                </c:pt>
                <c:pt idx="17693">
                  <c:v>0.24209852500000001</c:v>
                </c:pt>
                <c:pt idx="17694">
                  <c:v>0.25279566599999997</c:v>
                </c:pt>
                <c:pt idx="17695">
                  <c:v>0.24486957500000001</c:v>
                </c:pt>
                <c:pt idx="17696">
                  <c:v>0.23572024699999999</c:v>
                </c:pt>
                <c:pt idx="17697">
                  <c:v>0.24976177499999999</c:v>
                </c:pt>
                <c:pt idx="17698">
                  <c:v>0.248258799</c:v>
                </c:pt>
                <c:pt idx="17699">
                  <c:v>0.23631611499999999</c:v>
                </c:pt>
                <c:pt idx="17700">
                  <c:v>0.234576747</c:v>
                </c:pt>
                <c:pt idx="17701">
                  <c:v>0.23751235000000001</c:v>
                </c:pt>
                <c:pt idx="17702">
                  <c:v>0.236758307</c:v>
                </c:pt>
                <c:pt idx="17703">
                  <c:v>0.23096460099999999</c:v>
                </c:pt>
                <c:pt idx="17704">
                  <c:v>0.23296657200000001</c:v>
                </c:pt>
                <c:pt idx="17705">
                  <c:v>0.22694915500000001</c:v>
                </c:pt>
                <c:pt idx="17706">
                  <c:v>0.226029918</c:v>
                </c:pt>
                <c:pt idx="17707">
                  <c:v>0.22626347799999999</c:v>
                </c:pt>
                <c:pt idx="17708">
                  <c:v>0.221989557</c:v>
                </c:pt>
                <c:pt idx="17709">
                  <c:v>0.221965313</c:v>
                </c:pt>
                <c:pt idx="17710">
                  <c:v>0.22343286900000001</c:v>
                </c:pt>
                <c:pt idx="17711">
                  <c:v>0.22179049300000001</c:v>
                </c:pt>
                <c:pt idx="17712">
                  <c:v>0.22427508199999999</c:v>
                </c:pt>
                <c:pt idx="17713">
                  <c:v>0.21704459200000001</c:v>
                </c:pt>
                <c:pt idx="17714">
                  <c:v>0.21300333699999999</c:v>
                </c:pt>
                <c:pt idx="17715">
                  <c:v>0.21804896000000001</c:v>
                </c:pt>
                <c:pt idx="17716">
                  <c:v>0.21946942799999999</c:v>
                </c:pt>
                <c:pt idx="17717">
                  <c:v>0.20710624799999999</c:v>
                </c:pt>
                <c:pt idx="17718">
                  <c:v>0.208536312</c:v>
                </c:pt>
                <c:pt idx="17719">
                  <c:v>0.21512337000000001</c:v>
                </c:pt>
                <c:pt idx="17720">
                  <c:v>0.21080326999999999</c:v>
                </c:pt>
                <c:pt idx="17721">
                  <c:v>0.20568281399999999</c:v>
                </c:pt>
                <c:pt idx="17722">
                  <c:v>0.21041388799999999</c:v>
                </c:pt>
                <c:pt idx="17723">
                  <c:v>0.19969652600000001</c:v>
                </c:pt>
                <c:pt idx="17724">
                  <c:v>0.207559094</c:v>
                </c:pt>
                <c:pt idx="17725">
                  <c:v>0.20631380399999999</c:v>
                </c:pt>
                <c:pt idx="17726">
                  <c:v>0.20129081600000001</c:v>
                </c:pt>
                <c:pt idx="17727">
                  <c:v>0.20568689700000001</c:v>
                </c:pt>
                <c:pt idx="17728">
                  <c:v>0.20396049299999999</c:v>
                </c:pt>
                <c:pt idx="17729">
                  <c:v>0.206480101</c:v>
                </c:pt>
                <c:pt idx="17730">
                  <c:v>0.206710488</c:v>
                </c:pt>
                <c:pt idx="17731">
                  <c:v>0.20642127099999999</c:v>
                </c:pt>
                <c:pt idx="17732">
                  <c:v>0.20673085699999999</c:v>
                </c:pt>
                <c:pt idx="17733">
                  <c:v>0.20262771800000001</c:v>
                </c:pt>
                <c:pt idx="17734">
                  <c:v>0.20208288699999999</c:v>
                </c:pt>
                <c:pt idx="17735">
                  <c:v>0.201905787</c:v>
                </c:pt>
                <c:pt idx="17736">
                  <c:v>0.203355655</c:v>
                </c:pt>
                <c:pt idx="17737">
                  <c:v>0.20114204299999999</c:v>
                </c:pt>
                <c:pt idx="17738">
                  <c:v>0.19505114900000001</c:v>
                </c:pt>
                <c:pt idx="17739">
                  <c:v>0.19855613999999999</c:v>
                </c:pt>
                <c:pt idx="17740">
                  <c:v>0.19748349500000001</c:v>
                </c:pt>
                <c:pt idx="17741">
                  <c:v>0.192449853</c:v>
                </c:pt>
                <c:pt idx="17742">
                  <c:v>0.18768933400000001</c:v>
                </c:pt>
                <c:pt idx="17743">
                  <c:v>0.19039456499999999</c:v>
                </c:pt>
                <c:pt idx="17744">
                  <c:v>0.18301948900000001</c:v>
                </c:pt>
                <c:pt idx="17745">
                  <c:v>0.18093956999999999</c:v>
                </c:pt>
                <c:pt idx="17746">
                  <c:v>0.18356214500000001</c:v>
                </c:pt>
                <c:pt idx="17747">
                  <c:v>0.179523721</c:v>
                </c:pt>
                <c:pt idx="17748">
                  <c:v>0.16823495899999999</c:v>
                </c:pt>
                <c:pt idx="17749">
                  <c:v>0.16701975499999999</c:v>
                </c:pt>
                <c:pt idx="17750">
                  <c:v>0.1723537</c:v>
                </c:pt>
                <c:pt idx="17751">
                  <c:v>0.16686199600000001</c:v>
                </c:pt>
                <c:pt idx="17752">
                  <c:v>0.161940008</c:v>
                </c:pt>
                <c:pt idx="17753">
                  <c:v>0.16430143999999999</c:v>
                </c:pt>
                <c:pt idx="17754">
                  <c:v>0.154292494</c:v>
                </c:pt>
                <c:pt idx="17755">
                  <c:v>0.157706395</c:v>
                </c:pt>
                <c:pt idx="17756">
                  <c:v>0.152196363</c:v>
                </c:pt>
                <c:pt idx="17757">
                  <c:v>0.14053252299999999</c:v>
                </c:pt>
                <c:pt idx="17758">
                  <c:v>0.10339614699999999</c:v>
                </c:pt>
                <c:pt idx="17759">
                  <c:v>0.146640033</c:v>
                </c:pt>
                <c:pt idx="17760">
                  <c:v>0.15912628200000001</c:v>
                </c:pt>
                <c:pt idx="17761">
                  <c:v>0.15882162699999999</c:v>
                </c:pt>
                <c:pt idx="17762">
                  <c:v>0.14902020999999999</c:v>
                </c:pt>
                <c:pt idx="17763">
                  <c:v>0.162775964</c:v>
                </c:pt>
                <c:pt idx="17764">
                  <c:v>0.13487422499999999</c:v>
                </c:pt>
                <c:pt idx="17765">
                  <c:v>0.124788836</c:v>
                </c:pt>
                <c:pt idx="17766">
                  <c:v>0.12958788900000001</c:v>
                </c:pt>
                <c:pt idx="17767">
                  <c:v>0.14422622299999999</c:v>
                </c:pt>
                <c:pt idx="17768">
                  <c:v>0.13381764299999999</c:v>
                </c:pt>
                <c:pt idx="17769">
                  <c:v>0.119187839</c:v>
                </c:pt>
                <c:pt idx="17770">
                  <c:v>0.14133973399999999</c:v>
                </c:pt>
                <c:pt idx="17771">
                  <c:v>0.129684418</c:v>
                </c:pt>
                <c:pt idx="17772">
                  <c:v>0.12095879800000001</c:v>
                </c:pt>
                <c:pt idx="17773">
                  <c:v>0.133872196</c:v>
                </c:pt>
                <c:pt idx="17774">
                  <c:v>0.12914630799999999</c:v>
                </c:pt>
                <c:pt idx="17775">
                  <c:v>0.126862645</c:v>
                </c:pt>
                <c:pt idx="17776">
                  <c:v>0.128145382</c:v>
                </c:pt>
                <c:pt idx="17777">
                  <c:v>0.124437198</c:v>
                </c:pt>
                <c:pt idx="17778">
                  <c:v>0.11895956100000001</c:v>
                </c:pt>
                <c:pt idx="17779">
                  <c:v>0.130434841</c:v>
                </c:pt>
                <c:pt idx="17780">
                  <c:v>0.13153542600000001</c:v>
                </c:pt>
                <c:pt idx="17781">
                  <c:v>0.116227314</c:v>
                </c:pt>
                <c:pt idx="17782">
                  <c:v>0.120910026</c:v>
                </c:pt>
                <c:pt idx="17783">
                  <c:v>0.120476998</c:v>
                </c:pt>
                <c:pt idx="17784">
                  <c:v>0.12461102</c:v>
                </c:pt>
                <c:pt idx="17785">
                  <c:v>0.12063199300000001</c:v>
                </c:pt>
                <c:pt idx="17786">
                  <c:v>0.110497788</c:v>
                </c:pt>
                <c:pt idx="17787">
                  <c:v>0.11913441900000001</c:v>
                </c:pt>
                <c:pt idx="17788">
                  <c:v>0.115917988</c:v>
                </c:pt>
                <c:pt idx="17789">
                  <c:v>0.103345469</c:v>
                </c:pt>
                <c:pt idx="17790">
                  <c:v>0.10774786</c:v>
                </c:pt>
                <c:pt idx="17791">
                  <c:v>0.10676701399999999</c:v>
                </c:pt>
                <c:pt idx="17792">
                  <c:v>0.100095533</c:v>
                </c:pt>
                <c:pt idx="17793">
                  <c:v>0.10079434499999999</c:v>
                </c:pt>
                <c:pt idx="17794">
                  <c:v>9.9641173999999999E-2</c:v>
                </c:pt>
                <c:pt idx="17795">
                  <c:v>8.3998293000000002E-2</c:v>
                </c:pt>
                <c:pt idx="17796">
                  <c:v>9.0470097999999999E-2</c:v>
                </c:pt>
                <c:pt idx="17797">
                  <c:v>9.6238501000000004E-2</c:v>
                </c:pt>
                <c:pt idx="17798">
                  <c:v>7.5360969E-2</c:v>
                </c:pt>
                <c:pt idx="17799">
                  <c:v>7.9300045999999999E-2</c:v>
                </c:pt>
                <c:pt idx="17800">
                  <c:v>9.1910249999999999E-2</c:v>
                </c:pt>
                <c:pt idx="17801">
                  <c:v>7.1375407000000002E-2</c:v>
                </c:pt>
                <c:pt idx="17802">
                  <c:v>6.5349586000000001E-2</c:v>
                </c:pt>
                <c:pt idx="17803">
                  <c:v>8.6418657999999995E-2</c:v>
                </c:pt>
                <c:pt idx="17804">
                  <c:v>7.4784771E-2</c:v>
                </c:pt>
                <c:pt idx="17805">
                  <c:v>5.9806353999999999E-2</c:v>
                </c:pt>
                <c:pt idx="17806">
                  <c:v>6.7808799000000003E-2</c:v>
                </c:pt>
                <c:pt idx="17807">
                  <c:v>6.5274536999999994E-2</c:v>
                </c:pt>
                <c:pt idx="17808">
                  <c:v>6.3719101E-2</c:v>
                </c:pt>
                <c:pt idx="17809">
                  <c:v>6.8375640000000001E-2</c:v>
                </c:pt>
                <c:pt idx="17810">
                  <c:v>5.3341268999999997E-2</c:v>
                </c:pt>
                <c:pt idx="17811">
                  <c:v>6.2604546999999997E-2</c:v>
                </c:pt>
                <c:pt idx="17812">
                  <c:v>6.5948962999999999E-2</c:v>
                </c:pt>
                <c:pt idx="17813">
                  <c:v>4.8200589000000002E-2</c:v>
                </c:pt>
                <c:pt idx="17814">
                  <c:v>6.0372378999999997E-2</c:v>
                </c:pt>
                <c:pt idx="17815">
                  <c:v>6.3207581999999998E-2</c:v>
                </c:pt>
                <c:pt idx="17816">
                  <c:v>4.4127759000000003E-2</c:v>
                </c:pt>
                <c:pt idx="17817">
                  <c:v>5.4109550999999999E-2</c:v>
                </c:pt>
                <c:pt idx="17818">
                  <c:v>5.7269316000000001E-2</c:v>
                </c:pt>
                <c:pt idx="17819">
                  <c:v>5.6199525E-2</c:v>
                </c:pt>
                <c:pt idx="17820">
                  <c:v>5.5263004999999997E-2</c:v>
                </c:pt>
                <c:pt idx="17821">
                  <c:v>5.3198792000000002E-2</c:v>
                </c:pt>
                <c:pt idx="17822">
                  <c:v>5.0069957999999998E-2</c:v>
                </c:pt>
                <c:pt idx="17823">
                  <c:v>5.0784483999999998E-2</c:v>
                </c:pt>
                <c:pt idx="17824">
                  <c:v>5.3547755000000002E-2</c:v>
                </c:pt>
                <c:pt idx="17825">
                  <c:v>5.9311632000000003E-2</c:v>
                </c:pt>
                <c:pt idx="17826">
                  <c:v>6.1417684E-2</c:v>
                </c:pt>
                <c:pt idx="17827">
                  <c:v>5.6845306999999998E-2</c:v>
                </c:pt>
                <c:pt idx="17828">
                  <c:v>5.7398750999999998E-2</c:v>
                </c:pt>
                <c:pt idx="17829">
                  <c:v>4.8678763E-2</c:v>
                </c:pt>
                <c:pt idx="17830">
                  <c:v>5.4046884000000003E-2</c:v>
                </c:pt>
                <c:pt idx="17831">
                  <c:v>5.8547091000000002E-2</c:v>
                </c:pt>
                <c:pt idx="17832">
                  <c:v>6.1073571E-2</c:v>
                </c:pt>
                <c:pt idx="17833">
                  <c:v>5.0441429000000003E-2</c:v>
                </c:pt>
                <c:pt idx="17834">
                  <c:v>5.3568589999999999E-2</c:v>
                </c:pt>
                <c:pt idx="17835">
                  <c:v>5.9387598E-2</c:v>
                </c:pt>
                <c:pt idx="17836">
                  <c:v>5.4241572000000002E-2</c:v>
                </c:pt>
                <c:pt idx="17837">
                  <c:v>5.9211828000000001E-2</c:v>
                </c:pt>
                <c:pt idx="17838">
                  <c:v>4.9063437000000001E-2</c:v>
                </c:pt>
                <c:pt idx="17839">
                  <c:v>5.7499795999999999E-2</c:v>
                </c:pt>
                <c:pt idx="17840">
                  <c:v>5.7939826999999999E-2</c:v>
                </c:pt>
                <c:pt idx="17841">
                  <c:v>5.1934398999999999E-2</c:v>
                </c:pt>
                <c:pt idx="17842">
                  <c:v>5.0888627999999998E-2</c:v>
                </c:pt>
                <c:pt idx="17843">
                  <c:v>5.6298572999999998E-2</c:v>
                </c:pt>
                <c:pt idx="17844">
                  <c:v>5.5463888000000003E-2</c:v>
                </c:pt>
                <c:pt idx="17845">
                  <c:v>5.6698791999999998E-2</c:v>
                </c:pt>
                <c:pt idx="17846">
                  <c:v>5.3032078000000003E-2</c:v>
                </c:pt>
                <c:pt idx="17847">
                  <c:v>4.9469836000000003E-2</c:v>
                </c:pt>
                <c:pt idx="17848">
                  <c:v>5.5670264999999997E-2</c:v>
                </c:pt>
                <c:pt idx="17849">
                  <c:v>5.3747464000000002E-2</c:v>
                </c:pt>
                <c:pt idx="17850">
                  <c:v>5.3103949999999997E-2</c:v>
                </c:pt>
                <c:pt idx="17851">
                  <c:v>5.5320501000000001E-2</c:v>
                </c:pt>
                <c:pt idx="17852">
                  <c:v>5.3319324000000001E-2</c:v>
                </c:pt>
                <c:pt idx="17853">
                  <c:v>5.2565116000000002E-2</c:v>
                </c:pt>
                <c:pt idx="17854">
                  <c:v>4.9050878999999999E-2</c:v>
                </c:pt>
                <c:pt idx="17855">
                  <c:v>4.9832515000000001E-2</c:v>
                </c:pt>
                <c:pt idx="17856">
                  <c:v>5.1132556000000003E-2</c:v>
                </c:pt>
                <c:pt idx="17857">
                  <c:v>4.9866486000000002E-2</c:v>
                </c:pt>
                <c:pt idx="17858">
                  <c:v>5.2089963000000003E-2</c:v>
                </c:pt>
                <c:pt idx="17859">
                  <c:v>4.7969785000000001E-2</c:v>
                </c:pt>
                <c:pt idx="17860">
                  <c:v>4.8601250999999998E-2</c:v>
                </c:pt>
                <c:pt idx="17861">
                  <c:v>4.6565796999999999E-2</c:v>
                </c:pt>
                <c:pt idx="17862">
                  <c:v>4.5955729000000001E-2</c:v>
                </c:pt>
                <c:pt idx="17863">
                  <c:v>4.5933890999999998E-2</c:v>
                </c:pt>
                <c:pt idx="17864">
                  <c:v>4.2851674999999999E-2</c:v>
                </c:pt>
                <c:pt idx="17865">
                  <c:v>4.2109184000000001E-2</c:v>
                </c:pt>
                <c:pt idx="17866">
                  <c:v>4.7125610999999998E-2</c:v>
                </c:pt>
                <c:pt idx="17867">
                  <c:v>4.5493625000000003E-2</c:v>
                </c:pt>
                <c:pt idx="17868">
                  <c:v>3.4973896999999997E-2</c:v>
                </c:pt>
                <c:pt idx="17869">
                  <c:v>3.9393678000000001E-2</c:v>
                </c:pt>
                <c:pt idx="17870">
                  <c:v>4.5286870999999999E-2</c:v>
                </c:pt>
                <c:pt idx="17871">
                  <c:v>3.8000728999999997E-2</c:v>
                </c:pt>
                <c:pt idx="17872">
                  <c:v>3.1729616000000002E-2</c:v>
                </c:pt>
                <c:pt idx="17873">
                  <c:v>3.9485537000000001E-2</c:v>
                </c:pt>
                <c:pt idx="17874">
                  <c:v>3.7647299000000002E-2</c:v>
                </c:pt>
                <c:pt idx="17875">
                  <c:v>3.5031541999999999E-2</c:v>
                </c:pt>
                <c:pt idx="17876">
                  <c:v>3.3898517000000003E-2</c:v>
                </c:pt>
                <c:pt idx="17877">
                  <c:v>2.9690188999999999E-2</c:v>
                </c:pt>
                <c:pt idx="17878">
                  <c:v>3.4861926000000001E-2</c:v>
                </c:pt>
                <c:pt idx="17879">
                  <c:v>3.4923177E-2</c:v>
                </c:pt>
                <c:pt idx="17880">
                  <c:v>3.4463610999999998E-2</c:v>
                </c:pt>
                <c:pt idx="17881">
                  <c:v>2.9980980000000001E-2</c:v>
                </c:pt>
                <c:pt idx="17882">
                  <c:v>3.0373555E-2</c:v>
                </c:pt>
                <c:pt idx="17883">
                  <c:v>3.3626604999999997E-2</c:v>
                </c:pt>
                <c:pt idx="17884">
                  <c:v>3.0534189E-2</c:v>
                </c:pt>
                <c:pt idx="17885">
                  <c:v>3.0901706000000001E-2</c:v>
                </c:pt>
                <c:pt idx="17886">
                  <c:v>3.2611045999999998E-2</c:v>
                </c:pt>
                <c:pt idx="17887">
                  <c:v>3.2636079999999998E-2</c:v>
                </c:pt>
                <c:pt idx="17888">
                  <c:v>3.3728682000000003E-2</c:v>
                </c:pt>
                <c:pt idx="17889">
                  <c:v>2.8915282E-2</c:v>
                </c:pt>
                <c:pt idx="17890">
                  <c:v>3.0742258000000001E-2</c:v>
                </c:pt>
                <c:pt idx="17891">
                  <c:v>3.4277871000000001E-2</c:v>
                </c:pt>
                <c:pt idx="17892">
                  <c:v>3.1178508000000001E-2</c:v>
                </c:pt>
                <c:pt idx="17893">
                  <c:v>2.8432256999999999E-2</c:v>
                </c:pt>
                <c:pt idx="17894">
                  <c:v>3.6796447000000003E-2</c:v>
                </c:pt>
                <c:pt idx="17895">
                  <c:v>3.3616632E-2</c:v>
                </c:pt>
                <c:pt idx="17896">
                  <c:v>2.9737592E-2</c:v>
                </c:pt>
                <c:pt idx="17897">
                  <c:v>3.0886479000000001E-2</c:v>
                </c:pt>
                <c:pt idx="17898">
                  <c:v>3.3901269999999997E-2</c:v>
                </c:pt>
                <c:pt idx="17899">
                  <c:v>3.23103E-2</c:v>
                </c:pt>
                <c:pt idx="17900">
                  <c:v>3.2789454000000003E-2</c:v>
                </c:pt>
                <c:pt idx="17901">
                  <c:v>3.1678651000000002E-2</c:v>
                </c:pt>
                <c:pt idx="17902">
                  <c:v>2.7896132000000001E-2</c:v>
                </c:pt>
                <c:pt idx="17903">
                  <c:v>3.0391514000000001E-2</c:v>
                </c:pt>
                <c:pt idx="17904">
                  <c:v>3.1664236999999998E-2</c:v>
                </c:pt>
                <c:pt idx="17905">
                  <c:v>3.3237901E-2</c:v>
                </c:pt>
                <c:pt idx="17906">
                  <c:v>3.3390722999999997E-2</c:v>
                </c:pt>
                <c:pt idx="17907">
                  <c:v>2.0932988999999999E-2</c:v>
                </c:pt>
                <c:pt idx="17908">
                  <c:v>2.3305817E-2</c:v>
                </c:pt>
                <c:pt idx="17909">
                  <c:v>3.5571273E-2</c:v>
                </c:pt>
                <c:pt idx="17910">
                  <c:v>3.1699567999999997E-2</c:v>
                </c:pt>
                <c:pt idx="17911">
                  <c:v>2.8201772E-2</c:v>
                </c:pt>
                <c:pt idx="17912">
                  <c:v>2.1363333000000002E-2</c:v>
                </c:pt>
                <c:pt idx="17913">
                  <c:v>2.9240428999999998E-2</c:v>
                </c:pt>
                <c:pt idx="17914">
                  <c:v>3.1725161000000002E-2</c:v>
                </c:pt>
                <c:pt idx="17915">
                  <c:v>2.2415813E-2</c:v>
                </c:pt>
                <c:pt idx="17916">
                  <c:v>2.3616847E-2</c:v>
                </c:pt>
                <c:pt idx="17917">
                  <c:v>2.6133802000000001E-2</c:v>
                </c:pt>
                <c:pt idx="17918">
                  <c:v>2.3907906999999999E-2</c:v>
                </c:pt>
                <c:pt idx="17919">
                  <c:v>2.6962288000000001E-2</c:v>
                </c:pt>
                <c:pt idx="17920">
                  <c:v>1.8359075999999998E-2</c:v>
                </c:pt>
                <c:pt idx="17921">
                  <c:v>1.9380132000000001E-2</c:v>
                </c:pt>
                <c:pt idx="17922">
                  <c:v>2.5615078999999999E-2</c:v>
                </c:pt>
                <c:pt idx="17923">
                  <c:v>2.1105547999999998E-2</c:v>
                </c:pt>
                <c:pt idx="17924">
                  <c:v>1.3626578E-2</c:v>
                </c:pt>
                <c:pt idx="17925">
                  <c:v>2.6764484000000002E-2</c:v>
                </c:pt>
                <c:pt idx="17926">
                  <c:v>2.1529406000000001E-2</c:v>
                </c:pt>
                <c:pt idx="17927">
                  <c:v>8.9158769999999991E-3</c:v>
                </c:pt>
                <c:pt idx="17928">
                  <c:v>1.5717497E-2</c:v>
                </c:pt>
                <c:pt idx="17929">
                  <c:v>1.9005969000000001E-2</c:v>
                </c:pt>
                <c:pt idx="17930">
                  <c:v>1.7043684E-2</c:v>
                </c:pt>
                <c:pt idx="17931">
                  <c:v>1.7203208000000001E-2</c:v>
                </c:pt>
                <c:pt idx="17932">
                  <c:v>1.3220571E-2</c:v>
                </c:pt>
                <c:pt idx="17933">
                  <c:v>1.0085497000000001E-2</c:v>
                </c:pt>
                <c:pt idx="17934">
                  <c:v>1.7529689000000001E-2</c:v>
                </c:pt>
                <c:pt idx="17935">
                  <c:v>1.8754208000000001E-2</c:v>
                </c:pt>
                <c:pt idx="17936">
                  <c:v>1.7335130000000001E-2</c:v>
                </c:pt>
                <c:pt idx="17937">
                  <c:v>1.2937719E-2</c:v>
                </c:pt>
                <c:pt idx="17938">
                  <c:v>1.6545285999999999E-2</c:v>
                </c:pt>
                <c:pt idx="17939">
                  <c:v>2.5870345999999999E-2</c:v>
                </c:pt>
                <c:pt idx="17940">
                  <c:v>1.4426112E-2</c:v>
                </c:pt>
                <c:pt idx="17941">
                  <c:v>1.2433801E-2</c:v>
                </c:pt>
                <c:pt idx="17942">
                  <c:v>2.0269784999999998E-2</c:v>
                </c:pt>
                <c:pt idx="17943">
                  <c:v>1.9530226000000001E-2</c:v>
                </c:pt>
                <c:pt idx="17944">
                  <c:v>1.7390961E-2</c:v>
                </c:pt>
                <c:pt idx="17945">
                  <c:v>2.3386535999999999E-2</c:v>
                </c:pt>
                <c:pt idx="17946">
                  <c:v>1.7333235999999998E-2</c:v>
                </c:pt>
                <c:pt idx="17947">
                  <c:v>1.6241605999999999E-2</c:v>
                </c:pt>
                <c:pt idx="17948">
                  <c:v>2.0656793999999999E-2</c:v>
                </c:pt>
                <c:pt idx="17949">
                  <c:v>1.9164358999999999E-2</c:v>
                </c:pt>
                <c:pt idx="17950">
                  <c:v>1.6533033999999999E-2</c:v>
                </c:pt>
                <c:pt idx="17951">
                  <c:v>1.9435879E-2</c:v>
                </c:pt>
                <c:pt idx="17952">
                  <c:v>1.7774481000000002E-2</c:v>
                </c:pt>
                <c:pt idx="17953">
                  <c:v>1.8107907999999999E-2</c:v>
                </c:pt>
                <c:pt idx="17954">
                  <c:v>1.9844311999999999E-2</c:v>
                </c:pt>
                <c:pt idx="17955">
                  <c:v>2.1878436000000001E-2</c:v>
                </c:pt>
                <c:pt idx="17956">
                  <c:v>5.6820830000000001E-3</c:v>
                </c:pt>
                <c:pt idx="17957">
                  <c:v>1.7301186999999999E-2</c:v>
                </c:pt>
                <c:pt idx="17958">
                  <c:v>2.6913456999999998E-2</c:v>
                </c:pt>
                <c:pt idx="17959">
                  <c:v>1.7050969999999999E-2</c:v>
                </c:pt>
                <c:pt idx="17960">
                  <c:v>1.7074988999999999E-2</c:v>
                </c:pt>
                <c:pt idx="17961">
                  <c:v>2.2413560999999999E-2</c:v>
                </c:pt>
                <c:pt idx="17962">
                  <c:v>2.2430558E-2</c:v>
                </c:pt>
                <c:pt idx="17963">
                  <c:v>1.9783642000000001E-2</c:v>
                </c:pt>
                <c:pt idx="17964">
                  <c:v>1.7495498000000002E-2</c:v>
                </c:pt>
                <c:pt idx="17965">
                  <c:v>2.0364522999999999E-2</c:v>
                </c:pt>
                <c:pt idx="17966">
                  <c:v>1.3685318E-2</c:v>
                </c:pt>
                <c:pt idx="17967">
                  <c:v>1.7898172E-2</c:v>
                </c:pt>
                <c:pt idx="17968">
                  <c:v>2.9442511000000001E-2</c:v>
                </c:pt>
                <c:pt idx="17969">
                  <c:v>2.1076458999999999E-2</c:v>
                </c:pt>
                <c:pt idx="17970">
                  <c:v>1.6954876000000001E-2</c:v>
                </c:pt>
                <c:pt idx="17971">
                  <c:v>2.5196561999999999E-2</c:v>
                </c:pt>
                <c:pt idx="17972">
                  <c:v>1.2356908999999999E-2</c:v>
                </c:pt>
                <c:pt idx="17973">
                  <c:v>2.7162220000000001E-2</c:v>
                </c:pt>
                <c:pt idx="17974">
                  <c:v>2.6984683999999998E-2</c:v>
                </c:pt>
                <c:pt idx="17975">
                  <c:v>1.7589850000000001E-2</c:v>
                </c:pt>
                <c:pt idx="17976">
                  <c:v>2.6866507000000001E-2</c:v>
                </c:pt>
                <c:pt idx="17977">
                  <c:v>2.4231043000000001E-2</c:v>
                </c:pt>
                <c:pt idx="17978">
                  <c:v>1.7375122999999999E-2</c:v>
                </c:pt>
                <c:pt idx="17979">
                  <c:v>3.1833958000000002E-2</c:v>
                </c:pt>
                <c:pt idx="17980">
                  <c:v>2.3677180999999999E-2</c:v>
                </c:pt>
                <c:pt idx="17981">
                  <c:v>1.7395318E-2</c:v>
                </c:pt>
                <c:pt idx="17982">
                  <c:v>3.7364545999999998E-2</c:v>
                </c:pt>
                <c:pt idx="17983">
                  <c:v>1.5904259E-2</c:v>
                </c:pt>
                <c:pt idx="17984">
                  <c:v>2.032014E-2</c:v>
                </c:pt>
                <c:pt idx="17985">
                  <c:v>3.6319881999999998E-2</c:v>
                </c:pt>
                <c:pt idx="17986">
                  <c:v>1.3518476999999999E-2</c:v>
                </c:pt>
                <c:pt idx="17987">
                  <c:v>1.6447155000000001E-2</c:v>
                </c:pt>
                <c:pt idx="17988">
                  <c:v>3.1856968999999999E-2</c:v>
                </c:pt>
                <c:pt idx="17989">
                  <c:v>1.2841465999999999E-2</c:v>
                </c:pt>
                <c:pt idx="17990">
                  <c:v>1.5512751E-2</c:v>
                </c:pt>
                <c:pt idx="17991">
                  <c:v>2.5072168999999998E-2</c:v>
                </c:pt>
                <c:pt idx="17992">
                  <c:v>4.1398140000000003E-3</c:v>
                </c:pt>
                <c:pt idx="17993">
                  <c:v>2.5056014000000001E-2</c:v>
                </c:pt>
                <c:pt idx="17994">
                  <c:v>2.2778511000000001E-2</c:v>
                </c:pt>
                <c:pt idx="17995" formatCode="0.00E+00">
                  <c:v>3.9910000000000002E-5</c:v>
                </c:pt>
                <c:pt idx="17996">
                  <c:v>1.8988590999999999E-2</c:v>
                </c:pt>
                <c:pt idx="17997">
                  <c:v>1.4149093999999999E-2</c:v>
                </c:pt>
                <c:pt idx="17998">
                  <c:v>8.2580750000000001E-3</c:v>
                </c:pt>
                <c:pt idx="17999">
                  <c:v>1.5449676000000001E-2</c:v>
                </c:pt>
                <c:pt idx="18000">
                  <c:v>6.0562560000000003E-3</c:v>
                </c:pt>
                <c:pt idx="18001">
                  <c:v>1.5906489999999999E-2</c:v>
                </c:pt>
                <c:pt idx="18002">
                  <c:v>1.6622482000000001E-2</c:v>
                </c:pt>
                <c:pt idx="18003">
                  <c:v>5.2465230000000003E-3</c:v>
                </c:pt>
                <c:pt idx="18004">
                  <c:v>1.1875213000000001E-2</c:v>
                </c:pt>
                <c:pt idx="18005">
                  <c:v>1.3658465999999999E-2</c:v>
                </c:pt>
                <c:pt idx="18006">
                  <c:v>3.2957070000000002E-3</c:v>
                </c:pt>
                <c:pt idx="18007">
                  <c:v>1.0337904E-2</c:v>
                </c:pt>
                <c:pt idx="18008">
                  <c:v>5.6095449999999996E-3</c:v>
                </c:pt>
                <c:pt idx="18009">
                  <c:v>-1.889118E-3</c:v>
                </c:pt>
                <c:pt idx="18010">
                  <c:v>8.6002289999999992E-3</c:v>
                </c:pt>
                <c:pt idx="18011">
                  <c:v>3.5487449999999999E-3</c:v>
                </c:pt>
                <c:pt idx="18012">
                  <c:v>-1.5348619999999999E-3</c:v>
                </c:pt>
                <c:pt idx="18013">
                  <c:v>2.2452290000000001E-3</c:v>
                </c:pt>
                <c:pt idx="18014">
                  <c:v>-7.2614949999999998E-3</c:v>
                </c:pt>
                <c:pt idx="18015">
                  <c:v>-6.8447109999999999E-3</c:v>
                </c:pt>
                <c:pt idx="18016">
                  <c:v>-4.4161519999999996E-3</c:v>
                </c:pt>
                <c:pt idx="18017">
                  <c:v>-1.1947838000000001E-2</c:v>
                </c:pt>
                <c:pt idx="18018">
                  <c:v>-4.0041449999999998E-3</c:v>
                </c:pt>
                <c:pt idx="18019">
                  <c:v>-2.2528499999999998E-3</c:v>
                </c:pt>
                <c:pt idx="18020">
                  <c:v>-1.6281737000000001E-2</c:v>
                </c:pt>
                <c:pt idx="18021">
                  <c:v>-1.0125840000000001E-2</c:v>
                </c:pt>
                <c:pt idx="18022">
                  <c:v>-4.5427380000000002E-3</c:v>
                </c:pt>
                <c:pt idx="18023">
                  <c:v>-1.1646986999999999E-2</c:v>
                </c:pt>
                <c:pt idx="18024" formatCode="0.00E+00">
                  <c:v>4.2666700000000003E-5</c:v>
                </c:pt>
                <c:pt idx="18025">
                  <c:v>-4.3731209999999998E-3</c:v>
                </c:pt>
                <c:pt idx="18026">
                  <c:v>-1.5336384999999999E-2</c:v>
                </c:pt>
                <c:pt idx="18027">
                  <c:v>-6.2162100000000004E-4</c:v>
                </c:pt>
                <c:pt idx="18028">
                  <c:v>-5.7300010000000002E-3</c:v>
                </c:pt>
                <c:pt idx="18029">
                  <c:v>-1.0270424E-2</c:v>
                </c:pt>
                <c:pt idx="18030">
                  <c:v>-1.6630359999999999E-3</c:v>
                </c:pt>
                <c:pt idx="18031">
                  <c:v>-8.8833980000000007E-3</c:v>
                </c:pt>
                <c:pt idx="18032">
                  <c:v>-2.759371E-3</c:v>
                </c:pt>
                <c:pt idx="18033">
                  <c:v>-2.4784080000000001E-3</c:v>
                </c:pt>
                <c:pt idx="18034">
                  <c:v>-4.978293E-3</c:v>
                </c:pt>
                <c:pt idx="18035">
                  <c:v>-2.8546880000000002E-3</c:v>
                </c:pt>
                <c:pt idx="18036">
                  <c:v>-8.5325320000000007E-3</c:v>
                </c:pt>
                <c:pt idx="18037">
                  <c:v>-3.9593520000000002E-3</c:v>
                </c:pt>
                <c:pt idx="18038">
                  <c:v>6.2223499999999995E-4</c:v>
                </c:pt>
                <c:pt idx="18039">
                  <c:v>-7.5544690000000003E-3</c:v>
                </c:pt>
                <c:pt idx="18040">
                  <c:v>-5.5008319999999998E-3</c:v>
                </c:pt>
                <c:pt idx="18041">
                  <c:v>-3.074958E-3</c:v>
                </c:pt>
                <c:pt idx="18042">
                  <c:v>-6.8298869999999998E-3</c:v>
                </c:pt>
                <c:pt idx="18043">
                  <c:v>-7.3212399999999997E-3</c:v>
                </c:pt>
                <c:pt idx="18044">
                  <c:v>1.1018040000000001E-3</c:v>
                </c:pt>
                <c:pt idx="18045">
                  <c:v>-4.1906959999999998E-3</c:v>
                </c:pt>
                <c:pt idx="18046">
                  <c:v>-8.4913300000000001E-3</c:v>
                </c:pt>
                <c:pt idx="18047">
                  <c:v>-4.2856659999999996E-3</c:v>
                </c:pt>
                <c:pt idx="18048">
                  <c:v>-1.3776709E-2</c:v>
                </c:pt>
                <c:pt idx="18049">
                  <c:v>-6.863409E-3</c:v>
                </c:pt>
                <c:pt idx="18050">
                  <c:v>-1.7716069999999999E-3</c:v>
                </c:pt>
                <c:pt idx="18051">
                  <c:v>-1.2627983000000001E-2</c:v>
                </c:pt>
                <c:pt idx="18052">
                  <c:v>-1.0063724E-2</c:v>
                </c:pt>
                <c:pt idx="18053">
                  <c:v>-6.5478189999999999E-3</c:v>
                </c:pt>
                <c:pt idx="18054">
                  <c:v>-1.7298841999999998E-2</c:v>
                </c:pt>
                <c:pt idx="18055">
                  <c:v>-6.3710930000000004E-3</c:v>
                </c:pt>
                <c:pt idx="18056">
                  <c:v>-9.7904849999999998E-3</c:v>
                </c:pt>
                <c:pt idx="18057">
                  <c:v>-1.2772693E-2</c:v>
                </c:pt>
                <c:pt idx="18058">
                  <c:v>-5.6756200000000001E-3</c:v>
                </c:pt>
                <c:pt idx="18059">
                  <c:v>-1.2119672E-2</c:v>
                </c:pt>
                <c:pt idx="18060">
                  <c:v>-1.5785932999999999E-2</c:v>
                </c:pt>
                <c:pt idx="18061">
                  <c:v>-1.7365987999999999E-2</c:v>
                </c:pt>
                <c:pt idx="18062">
                  <c:v>-9.5035889999999998E-3</c:v>
                </c:pt>
                <c:pt idx="18063">
                  <c:v>-1.2471416000000001E-2</c:v>
                </c:pt>
                <c:pt idx="18064">
                  <c:v>-1.829588E-2</c:v>
                </c:pt>
                <c:pt idx="18065">
                  <c:v>-1.0389753E-2</c:v>
                </c:pt>
                <c:pt idx="18066">
                  <c:v>-1.5391066E-2</c:v>
                </c:pt>
                <c:pt idx="18067">
                  <c:v>-1.6005989000000002E-2</c:v>
                </c:pt>
                <c:pt idx="18068">
                  <c:v>-1.4041636999999999E-2</c:v>
                </c:pt>
                <c:pt idx="18069">
                  <c:v>-1.4309284E-2</c:v>
                </c:pt>
                <c:pt idx="18070">
                  <c:v>-2.2355441E-2</c:v>
                </c:pt>
                <c:pt idx="18071">
                  <c:v>-1.7907428999999999E-2</c:v>
                </c:pt>
                <c:pt idx="18072">
                  <c:v>-1.2082730999999999E-2</c:v>
                </c:pt>
                <c:pt idx="18073">
                  <c:v>-1.3615644999999999E-2</c:v>
                </c:pt>
                <c:pt idx="18074">
                  <c:v>-1.2848091000000001E-2</c:v>
                </c:pt>
                <c:pt idx="18075">
                  <c:v>-1.546145E-2</c:v>
                </c:pt>
                <c:pt idx="18076">
                  <c:v>-1.7975240999999999E-2</c:v>
                </c:pt>
                <c:pt idx="18077">
                  <c:v>-8.6565740000000002E-3</c:v>
                </c:pt>
                <c:pt idx="18078">
                  <c:v>-1.8124502000000001E-2</c:v>
                </c:pt>
                <c:pt idx="18079">
                  <c:v>-1.8272041999999999E-2</c:v>
                </c:pt>
                <c:pt idx="18080">
                  <c:v>-5.2933709999999998E-3</c:v>
                </c:pt>
                <c:pt idx="18081">
                  <c:v>-1.1596008E-2</c:v>
                </c:pt>
                <c:pt idx="18082">
                  <c:v>-1.6759342999999999E-2</c:v>
                </c:pt>
                <c:pt idx="18083">
                  <c:v>-1.1370438E-2</c:v>
                </c:pt>
                <c:pt idx="18084">
                  <c:v>-1.3134430000000001E-2</c:v>
                </c:pt>
                <c:pt idx="18085">
                  <c:v>-9.9807149999999994E-3</c:v>
                </c:pt>
                <c:pt idx="18086">
                  <c:v>-5.9252039999999999E-3</c:v>
                </c:pt>
                <c:pt idx="18087">
                  <c:v>-4.8865699999999998E-3</c:v>
                </c:pt>
                <c:pt idx="18088">
                  <c:v>-1.2631892E-2</c:v>
                </c:pt>
                <c:pt idx="18089">
                  <c:v>-1.9434403999999999E-2</c:v>
                </c:pt>
                <c:pt idx="18090">
                  <c:v>-3.7428460000000002E-3</c:v>
                </c:pt>
                <c:pt idx="18091">
                  <c:v>-1.9523140000000001E-2</c:v>
                </c:pt>
                <c:pt idx="18092">
                  <c:v>-2.5458608000000001E-2</c:v>
                </c:pt>
                <c:pt idx="18093">
                  <c:v>4.2785150000000001E-3</c:v>
                </c:pt>
                <c:pt idx="18094">
                  <c:v>-8.0571940000000002E-3</c:v>
                </c:pt>
                <c:pt idx="18095">
                  <c:v>-2.4410069E-2</c:v>
                </c:pt>
                <c:pt idx="18096">
                  <c:v>-7.3385689999999996E-3</c:v>
                </c:pt>
                <c:pt idx="18097">
                  <c:v>-1.6989067E-2</c:v>
                </c:pt>
                <c:pt idx="18098">
                  <c:v>-9.3828950000000005E-3</c:v>
                </c:pt>
                <c:pt idx="18099">
                  <c:v>-2.998499E-3</c:v>
                </c:pt>
                <c:pt idx="18100">
                  <c:v>-1.4419326E-2</c:v>
                </c:pt>
                <c:pt idx="18101">
                  <c:v>-1.1378528000000001E-2</c:v>
                </c:pt>
                <c:pt idx="18102">
                  <c:v>-1.0786960999999999E-2</c:v>
                </c:pt>
                <c:pt idx="18103">
                  <c:v>-1.9992176E-2</c:v>
                </c:pt>
                <c:pt idx="18104">
                  <c:v>-1.1348037E-2</c:v>
                </c:pt>
                <c:pt idx="18105">
                  <c:v>-7.9269400000000004E-3</c:v>
                </c:pt>
                <c:pt idx="18106">
                  <c:v>-1.6401888999999999E-2</c:v>
                </c:pt>
                <c:pt idx="18107">
                  <c:v>-5.5822650000000003E-3</c:v>
                </c:pt>
                <c:pt idx="18108">
                  <c:v>-7.9791959999999992E-3</c:v>
                </c:pt>
                <c:pt idx="18109">
                  <c:v>-1.7565243000000001E-2</c:v>
                </c:pt>
                <c:pt idx="18110">
                  <c:v>-1.1463940000000001E-2</c:v>
                </c:pt>
                <c:pt idx="18111">
                  <c:v>-1.232281E-2</c:v>
                </c:pt>
                <c:pt idx="18112">
                  <c:v>-5.8206439999999998E-3</c:v>
                </c:pt>
                <c:pt idx="18113">
                  <c:v>-7.0395730000000004E-3</c:v>
                </c:pt>
                <c:pt idx="18114">
                  <c:v>-1.6754438999999999E-2</c:v>
                </c:pt>
                <c:pt idx="18115">
                  <c:v>-1.0206791999999999E-2</c:v>
                </c:pt>
                <c:pt idx="18116">
                  <c:v>-1.7626251999999999E-2</c:v>
                </c:pt>
                <c:pt idx="18117">
                  <c:v>-1.6575102000000001E-2</c:v>
                </c:pt>
                <c:pt idx="18118">
                  <c:v>-9.6660129999999993E-3</c:v>
                </c:pt>
                <c:pt idx="18119">
                  <c:v>-1.6106069000000001E-2</c:v>
                </c:pt>
                <c:pt idx="18120">
                  <c:v>-1.6128727999999998E-2</c:v>
                </c:pt>
                <c:pt idx="18121">
                  <c:v>-8.6529689999999999E-3</c:v>
                </c:pt>
                <c:pt idx="18122">
                  <c:v>-2.1858200000000001E-2</c:v>
                </c:pt>
                <c:pt idx="18123">
                  <c:v>-1.4227444000000001E-2</c:v>
                </c:pt>
                <c:pt idx="18124">
                  <c:v>-1.3997933000000001E-2</c:v>
                </c:pt>
                <c:pt idx="18125">
                  <c:v>-1.7356979000000002E-2</c:v>
                </c:pt>
                <c:pt idx="18126">
                  <c:v>-1.4525000999999999E-2</c:v>
                </c:pt>
                <c:pt idx="18127">
                  <c:v>-1.8923211999999998E-2</c:v>
                </c:pt>
                <c:pt idx="18128">
                  <c:v>-1.6245830999999999E-2</c:v>
                </c:pt>
                <c:pt idx="18129">
                  <c:v>-8.364738E-3</c:v>
                </c:pt>
                <c:pt idx="18130">
                  <c:v>-2.2824690000000002E-2</c:v>
                </c:pt>
                <c:pt idx="18131">
                  <c:v>-1.8216356999999999E-2</c:v>
                </c:pt>
                <c:pt idx="18132">
                  <c:v>-1.097863E-2</c:v>
                </c:pt>
                <c:pt idx="18133">
                  <c:v>-1.8915383000000001E-2</c:v>
                </c:pt>
                <c:pt idx="18134">
                  <c:v>-1.352853E-2</c:v>
                </c:pt>
                <c:pt idx="18135">
                  <c:v>-1.3088045E-2</c:v>
                </c:pt>
                <c:pt idx="18136">
                  <c:v>-1.8998818000000001E-2</c:v>
                </c:pt>
                <c:pt idx="18137">
                  <c:v>-8.8593649999999993E-3</c:v>
                </c:pt>
                <c:pt idx="18138">
                  <c:v>-8.0565029999999996E-3</c:v>
                </c:pt>
                <c:pt idx="18139">
                  <c:v>-1.7510992E-2</c:v>
                </c:pt>
                <c:pt idx="18140">
                  <c:v>-1.9168464E-2</c:v>
                </c:pt>
                <c:pt idx="18141">
                  <c:v>-9.3829450000000002E-3</c:v>
                </c:pt>
                <c:pt idx="18142">
                  <c:v>-1.2698071999999999E-2</c:v>
                </c:pt>
                <c:pt idx="18143">
                  <c:v>-1.2701535E-2</c:v>
                </c:pt>
                <c:pt idx="18144">
                  <c:v>-1.1044144000000001E-2</c:v>
                </c:pt>
                <c:pt idx="18145">
                  <c:v>-1.2912085E-2</c:v>
                </c:pt>
                <c:pt idx="18146">
                  <c:v>-1.3624825E-2</c:v>
                </c:pt>
                <c:pt idx="18147">
                  <c:v>-1.6677339999999999E-2</c:v>
                </c:pt>
                <c:pt idx="18148">
                  <c:v>-1.3224632E-2</c:v>
                </c:pt>
                <c:pt idx="18149">
                  <c:v>-7.7710110000000004E-3</c:v>
                </c:pt>
                <c:pt idx="18150">
                  <c:v>-3.9223959999999999E-3</c:v>
                </c:pt>
                <c:pt idx="18151">
                  <c:v>-1.1007204E-2</c:v>
                </c:pt>
                <c:pt idx="18152">
                  <c:v>-1.4548543000000001E-2</c:v>
                </c:pt>
                <c:pt idx="18153">
                  <c:v>-1.6609295999999999E-2</c:v>
                </c:pt>
                <c:pt idx="18154">
                  <c:v>-2.9960189999999999E-3</c:v>
                </c:pt>
                <c:pt idx="18155">
                  <c:v>-1.6674011999999998E-2</c:v>
                </c:pt>
                <c:pt idx="18156">
                  <c:v>-1.1037699999999999E-2</c:v>
                </c:pt>
                <c:pt idx="18157">
                  <c:v>-4.3965749999999998E-3</c:v>
                </c:pt>
                <c:pt idx="18158">
                  <c:v>-1.6722298999999999E-2</c:v>
                </c:pt>
                <c:pt idx="18159">
                  <c:v>-9.8204529999999998E-3</c:v>
                </c:pt>
                <c:pt idx="18160">
                  <c:v>-4.9071870000000004E-3</c:v>
                </c:pt>
                <c:pt idx="18161">
                  <c:v>-1.8328186E-2</c:v>
                </c:pt>
                <c:pt idx="18162">
                  <c:v>-8.4555240000000007E-3</c:v>
                </c:pt>
                <c:pt idx="18163">
                  <c:v>-9.1663230000000005E-3</c:v>
                </c:pt>
                <c:pt idx="18164">
                  <c:v>-1.4959899E-2</c:v>
                </c:pt>
                <c:pt idx="18165">
                  <c:v>-6.5003680000000003E-3</c:v>
                </c:pt>
                <c:pt idx="18166">
                  <c:v>-1.3248955999999999E-2</c:v>
                </c:pt>
                <c:pt idx="18167">
                  <c:v>-1.4606101E-2</c:v>
                </c:pt>
                <c:pt idx="18168">
                  <c:v>2.6148590000000002E-3</c:v>
                </c:pt>
                <c:pt idx="18169">
                  <c:v>-7.1344399999999997E-3</c:v>
                </c:pt>
                <c:pt idx="18170">
                  <c:v>-1.3441588000000001E-2</c:v>
                </c:pt>
                <c:pt idx="18171">
                  <c:v>-5.976215E-3</c:v>
                </c:pt>
                <c:pt idx="18172">
                  <c:v>-1.7334090999999999E-2</c:v>
                </c:pt>
                <c:pt idx="18173">
                  <c:v>-7.0715980000000001E-3</c:v>
                </c:pt>
                <c:pt idx="18174">
                  <c:v>-6.6098329999999999E-3</c:v>
                </c:pt>
                <c:pt idx="18175">
                  <c:v>-1.3597701E-2</c:v>
                </c:pt>
                <c:pt idx="18176">
                  <c:v>-8.0930399999999995E-4</c:v>
                </c:pt>
                <c:pt idx="18177">
                  <c:v>-8.4408580000000007E-3</c:v>
                </c:pt>
                <c:pt idx="18178">
                  <c:v>-1.3728591E-2</c:v>
                </c:pt>
                <c:pt idx="18179">
                  <c:v>-1.1938946000000001E-2</c:v>
                </c:pt>
                <c:pt idx="18180">
                  <c:v>-1.6923926999999998E-2</c:v>
                </c:pt>
                <c:pt idx="18181">
                  <c:v>-7.2031220000000002E-3</c:v>
                </c:pt>
                <c:pt idx="18182">
                  <c:v>-9.6146259999999994E-3</c:v>
                </c:pt>
                <c:pt idx="18183">
                  <c:v>-1.6734056000000001E-2</c:v>
                </c:pt>
                <c:pt idx="18184">
                  <c:v>-5.86799E-3</c:v>
                </c:pt>
                <c:pt idx="18185">
                  <c:v>-8.4472620000000005E-3</c:v>
                </c:pt>
                <c:pt idx="18186">
                  <c:v>-2.3119180999999999E-2</c:v>
                </c:pt>
                <c:pt idx="18187">
                  <c:v>-6.5513910000000002E-3</c:v>
                </c:pt>
                <c:pt idx="18188">
                  <c:v>-1.4567409999999999E-2</c:v>
                </c:pt>
                <c:pt idx="18189">
                  <c:v>-1.3623319E-2</c:v>
                </c:pt>
                <c:pt idx="18190">
                  <c:v>2.9471499999999999E-3</c:v>
                </c:pt>
                <c:pt idx="18191">
                  <c:v>-1.7035879E-2</c:v>
                </c:pt>
                <c:pt idx="18192">
                  <c:v>-1.2168903E-2</c:v>
                </c:pt>
                <c:pt idx="18193">
                  <c:v>-7.9536510000000008E-3</c:v>
                </c:pt>
                <c:pt idx="18194">
                  <c:v>-1.8652874999999999E-2</c:v>
                </c:pt>
                <c:pt idx="18195">
                  <c:v>-3.166594E-3</c:v>
                </c:pt>
                <c:pt idx="18196">
                  <c:v>-1.0268487999999999E-2</c:v>
                </c:pt>
                <c:pt idx="18197">
                  <c:v>-1.4297318E-2</c:v>
                </c:pt>
                <c:pt idx="18198">
                  <c:v>-1.5282112E-2</c:v>
                </c:pt>
                <c:pt idx="18199">
                  <c:v>-3.2858974999999999E-2</c:v>
                </c:pt>
                <c:pt idx="18200">
                  <c:v>-7.8417639999999993E-3</c:v>
                </c:pt>
                <c:pt idx="18201">
                  <c:v>-5.8318759999999997E-3</c:v>
                </c:pt>
                <c:pt idx="18202">
                  <c:v>-5.9635870000000002E-3</c:v>
                </c:pt>
                <c:pt idx="18203">
                  <c:v>-6.9369729999999999E-3</c:v>
                </c:pt>
                <c:pt idx="18204">
                  <c:v>-6.3112690000000004E-3</c:v>
                </c:pt>
                <c:pt idx="18205">
                  <c:v>-4.8491940000000002E-3</c:v>
                </c:pt>
                <c:pt idx="18206">
                  <c:v>-1.7328452000000001E-2</c:v>
                </c:pt>
                <c:pt idx="18207">
                  <c:v>-1.6776645999999999E-2</c:v>
                </c:pt>
                <c:pt idx="18208">
                  <c:v>1.0759999999999999E-3</c:v>
                </c:pt>
                <c:pt idx="18209">
                  <c:v>-6.4218640000000002E-3</c:v>
                </c:pt>
                <c:pt idx="18210">
                  <c:v>-1.5332825E-2</c:v>
                </c:pt>
                <c:pt idx="18211">
                  <c:v>-2.8676400000000001E-4</c:v>
                </c:pt>
                <c:pt idx="18212">
                  <c:v>-1.2455260000000001E-3</c:v>
                </c:pt>
                <c:pt idx="18213">
                  <c:v>-1.5150156999999999E-2</c:v>
                </c:pt>
                <c:pt idx="18214">
                  <c:v>-4.8343539999999999E-3</c:v>
                </c:pt>
                <c:pt idx="18215">
                  <c:v>-7.9561110000000001E-3</c:v>
                </c:pt>
                <c:pt idx="18216">
                  <c:v>-1.3036191000000001E-2</c:v>
                </c:pt>
                <c:pt idx="18217">
                  <c:v>-1.5234999999999999E-4</c:v>
                </c:pt>
                <c:pt idx="18218">
                  <c:v>-1.4475043999999999E-2</c:v>
                </c:pt>
                <c:pt idx="18219">
                  <c:v>-9.3452629999999995E-3</c:v>
                </c:pt>
                <c:pt idx="18220">
                  <c:v>1.49438E-4</c:v>
                </c:pt>
                <c:pt idx="18221">
                  <c:v>-7.3665349999999996E-3</c:v>
                </c:pt>
                <c:pt idx="18222">
                  <c:v>-2.363207E-3</c:v>
                </c:pt>
                <c:pt idx="18223">
                  <c:v>-3.9523149999999996E-3</c:v>
                </c:pt>
                <c:pt idx="18224">
                  <c:v>-1.9547135E-2</c:v>
                </c:pt>
                <c:pt idx="18225">
                  <c:v>-1.3668473E-2</c:v>
                </c:pt>
                <c:pt idx="18226">
                  <c:v>1.56241E-4</c:v>
                </c:pt>
                <c:pt idx="18227">
                  <c:v>-6.298728E-3</c:v>
                </c:pt>
                <c:pt idx="18228">
                  <c:v>-1.1755909E-2</c:v>
                </c:pt>
                <c:pt idx="18229">
                  <c:v>-4.7962710000000004E-3</c:v>
                </c:pt>
                <c:pt idx="18230">
                  <c:v>-7.0554049999999998E-3</c:v>
                </c:pt>
                <c:pt idx="18231">
                  <c:v>-6.8149209999999998E-3</c:v>
                </c:pt>
                <c:pt idx="18232">
                  <c:v>-1.0945289999999999E-3</c:v>
                </c:pt>
                <c:pt idx="18233">
                  <c:v>-8.7508510000000005E-3</c:v>
                </c:pt>
                <c:pt idx="18234">
                  <c:v>-4.0071259999999997E-3</c:v>
                </c:pt>
                <c:pt idx="18235">
                  <c:v>-3.3181669999999999E-3</c:v>
                </c:pt>
                <c:pt idx="18236">
                  <c:v>-1.2055929E-2</c:v>
                </c:pt>
                <c:pt idx="18237">
                  <c:v>-6.531734E-3</c:v>
                </c:pt>
                <c:pt idx="18238">
                  <c:v>2.2589279999999999E-3</c:v>
                </c:pt>
                <c:pt idx="18239">
                  <c:v>-1.0252869E-2</c:v>
                </c:pt>
                <c:pt idx="18240">
                  <c:v>-3.4343780000000001E-3</c:v>
                </c:pt>
                <c:pt idx="18241">
                  <c:v>-2.0822399999999999E-4</c:v>
                </c:pt>
                <c:pt idx="18242">
                  <c:v>-1.2982496E-2</c:v>
                </c:pt>
                <c:pt idx="18243">
                  <c:v>-3.8145649999999998E-3</c:v>
                </c:pt>
                <c:pt idx="18244">
                  <c:v>-4.5910609999999996E-3</c:v>
                </c:pt>
                <c:pt idx="18245">
                  <c:v>-1.2270287E-2</c:v>
                </c:pt>
                <c:pt idx="18246">
                  <c:v>-2.3645139999999999E-3</c:v>
                </c:pt>
                <c:pt idx="18247">
                  <c:v>-3.3385400000000002E-4</c:v>
                </c:pt>
                <c:pt idx="18248">
                  <c:v>-3.981928E-3</c:v>
                </c:pt>
                <c:pt idx="18249">
                  <c:v>-8.0030359999999998E-3</c:v>
                </c:pt>
                <c:pt idx="18250">
                  <c:v>1.2809150000000001E-3</c:v>
                </c:pt>
                <c:pt idx="18251">
                  <c:v>-4.7854999999999998E-3</c:v>
                </c:pt>
                <c:pt idx="18252">
                  <c:v>-9.8750420000000005E-3</c:v>
                </c:pt>
                <c:pt idx="18253">
                  <c:v>4.4844560000000004E-3</c:v>
                </c:pt>
                <c:pt idx="18254">
                  <c:v>-4.3863230000000001E-3</c:v>
                </c:pt>
                <c:pt idx="18255">
                  <c:v>-7.3751880000000004E-3</c:v>
                </c:pt>
                <c:pt idx="18256">
                  <c:v>-1.7790289999999999E-3</c:v>
                </c:pt>
                <c:pt idx="18257">
                  <c:v>-1.2273480999999999E-2</c:v>
                </c:pt>
                <c:pt idx="18258">
                  <c:v>-2.4011985999999999E-2</c:v>
                </c:pt>
                <c:pt idx="18259">
                  <c:v>-1.0797719999999999E-3</c:v>
                </c:pt>
                <c:pt idx="18260">
                  <c:v>-8.4575680000000004E-3</c:v>
                </c:pt>
                <c:pt idx="18261">
                  <c:v>-1.2362293999999999E-2</c:v>
                </c:pt>
                <c:pt idx="18262">
                  <c:v>4.5021269999999999E-3</c:v>
                </c:pt>
                <c:pt idx="18263">
                  <c:v>-1.6409013E-2</c:v>
                </c:pt>
                <c:pt idx="18264">
                  <c:v>-1.0091339E-2</c:v>
                </c:pt>
                <c:pt idx="18265">
                  <c:v>-4.8715429999999999E-3</c:v>
                </c:pt>
                <c:pt idx="18266">
                  <c:v>-1.4998384999999999E-2</c:v>
                </c:pt>
                <c:pt idx="18267">
                  <c:v>-8.7082649999999998E-3</c:v>
                </c:pt>
                <c:pt idx="18268">
                  <c:v>-8.3258220000000001E-3</c:v>
                </c:pt>
                <c:pt idx="18269">
                  <c:v>-1.3528572000000001E-2</c:v>
                </c:pt>
                <c:pt idx="18270">
                  <c:v>-7.2819699999999996E-3</c:v>
                </c:pt>
                <c:pt idx="18271">
                  <c:v>-1.9403080999999999E-2</c:v>
                </c:pt>
                <c:pt idx="18272">
                  <c:v>-1.290998E-2</c:v>
                </c:pt>
                <c:pt idx="18273">
                  <c:v>-1.5870083E-2</c:v>
                </c:pt>
                <c:pt idx="18274">
                  <c:v>-1.0286963E-2</c:v>
                </c:pt>
                <c:pt idx="18275">
                  <c:v>-1.40825E-2</c:v>
                </c:pt>
                <c:pt idx="18276">
                  <c:v>-1.9820869000000001E-2</c:v>
                </c:pt>
                <c:pt idx="18277">
                  <c:v>-1.4180294E-2</c:v>
                </c:pt>
                <c:pt idx="18278">
                  <c:v>-1.6300825000000001E-2</c:v>
                </c:pt>
                <c:pt idx="18279">
                  <c:v>-1.5384965E-2</c:v>
                </c:pt>
                <c:pt idx="18280">
                  <c:v>-1.2011407E-2</c:v>
                </c:pt>
                <c:pt idx="18281">
                  <c:v>-9.2720800000000003E-3</c:v>
                </c:pt>
                <c:pt idx="18282">
                  <c:v>-1.5454412000000001E-2</c:v>
                </c:pt>
                <c:pt idx="18283">
                  <c:v>-1.3038394E-2</c:v>
                </c:pt>
                <c:pt idx="18284">
                  <c:v>-4.9330550000000004E-3</c:v>
                </c:pt>
                <c:pt idx="18285">
                  <c:v>-7.8489500000000004E-3</c:v>
                </c:pt>
                <c:pt idx="18286">
                  <c:v>-1.1352053000000001E-2</c:v>
                </c:pt>
                <c:pt idx="18287">
                  <c:v>-3.0555080000000002E-3</c:v>
                </c:pt>
                <c:pt idx="18288">
                  <c:v>-5.7236359999999998E-3</c:v>
                </c:pt>
                <c:pt idx="18289">
                  <c:v>-2.2287700000000001E-3</c:v>
                </c:pt>
                <c:pt idx="18290">
                  <c:v>1.9029819999999999E-3</c:v>
                </c:pt>
                <c:pt idx="18291">
                  <c:v>-4.3410649999999999E-3</c:v>
                </c:pt>
                <c:pt idx="18292">
                  <c:v>5.8465610000000001E-3</c:v>
                </c:pt>
                <c:pt idx="18293">
                  <c:v>5.3336360000000001E-3</c:v>
                </c:pt>
                <c:pt idx="18294">
                  <c:v>-3.5045190000000002E-3</c:v>
                </c:pt>
                <c:pt idx="18295">
                  <c:v>1.4444340000000001E-3</c:v>
                </c:pt>
                <c:pt idx="18296">
                  <c:v>3.833791E-3</c:v>
                </c:pt>
                <c:pt idx="18297">
                  <c:v>-4.7802039999999997E-3</c:v>
                </c:pt>
                <c:pt idx="18298">
                  <c:v>-7.5349079999999999E-3</c:v>
                </c:pt>
                <c:pt idx="18299">
                  <c:v>-1.3672929999999999E-3</c:v>
                </c:pt>
                <c:pt idx="18300">
                  <c:v>-5.8420929999999996E-3</c:v>
                </c:pt>
                <c:pt idx="18301">
                  <c:v>4.1100799999999998E-4</c:v>
                </c:pt>
                <c:pt idx="18302">
                  <c:v>3.151488E-3</c:v>
                </c:pt>
                <c:pt idx="18303">
                  <c:v>-3.2395649999999998E-3</c:v>
                </c:pt>
                <c:pt idx="18304">
                  <c:v>-3.738777E-3</c:v>
                </c:pt>
                <c:pt idx="18305">
                  <c:v>-4.2431789999999997E-3</c:v>
                </c:pt>
                <c:pt idx="18306">
                  <c:v>-5.8895220000000003E-3</c:v>
                </c:pt>
                <c:pt idx="18307">
                  <c:v>-2.0436510000000001E-3</c:v>
                </c:pt>
                <c:pt idx="18308">
                  <c:v>-9.7269469999999997E-3</c:v>
                </c:pt>
                <c:pt idx="18309">
                  <c:v>-4.0624040000000004E-3</c:v>
                </c:pt>
                <c:pt idx="18310">
                  <c:v>-2.4780129999999998E-3</c:v>
                </c:pt>
                <c:pt idx="18311">
                  <c:v>-8.3156619999999997E-3</c:v>
                </c:pt>
                <c:pt idx="18312">
                  <c:v>-2.8826709999999998E-3</c:v>
                </c:pt>
                <c:pt idx="18313">
                  <c:v>-4.9434250000000004E-3</c:v>
                </c:pt>
                <c:pt idx="18314">
                  <c:v>-1.2345470000000001E-2</c:v>
                </c:pt>
                <c:pt idx="18315">
                  <c:v>-4.4191020000000003E-3</c:v>
                </c:pt>
                <c:pt idx="18316">
                  <c:v>-4.2583359999999997E-3</c:v>
                </c:pt>
                <c:pt idx="18317">
                  <c:v>-7.1143109999999999E-3</c:v>
                </c:pt>
                <c:pt idx="18318">
                  <c:v>-1.0298577999999999E-2</c:v>
                </c:pt>
                <c:pt idx="18319">
                  <c:v>-9.8421129999999996E-3</c:v>
                </c:pt>
                <c:pt idx="18320">
                  <c:v>-1.1175137E-2</c:v>
                </c:pt>
                <c:pt idx="18321">
                  <c:v>-1.0804424999999999E-2</c:v>
                </c:pt>
                <c:pt idx="18322">
                  <c:v>-1.0643153000000001E-2</c:v>
                </c:pt>
                <c:pt idx="18323">
                  <c:v>-7.7658739999999999E-3</c:v>
                </c:pt>
                <c:pt idx="18324">
                  <c:v>-5.4076380000000002E-3</c:v>
                </c:pt>
                <c:pt idx="18325">
                  <c:v>-7.4585379999999998E-3</c:v>
                </c:pt>
                <c:pt idx="18326">
                  <c:v>-1.3703046E-2</c:v>
                </c:pt>
                <c:pt idx="18327">
                  <c:v>-9.8286799999999994E-3</c:v>
                </c:pt>
                <c:pt idx="18328">
                  <c:v>-1.5689351000000001E-2</c:v>
                </c:pt>
                <c:pt idx="18329">
                  <c:v>-6.3235460000000002E-3</c:v>
                </c:pt>
                <c:pt idx="18330">
                  <c:v>-1.2852066000000001E-2</c:v>
                </c:pt>
                <c:pt idx="18331">
                  <c:v>-7.5385280000000001E-3</c:v>
                </c:pt>
                <c:pt idx="18332">
                  <c:v>-8.6372529999999993E-3</c:v>
                </c:pt>
                <c:pt idx="18333">
                  <c:v>-1.4204857E-2</c:v>
                </c:pt>
                <c:pt idx="18334">
                  <c:v>-4.8927299999999996E-3</c:v>
                </c:pt>
                <c:pt idx="18335">
                  <c:v>-4.5555739999999997E-3</c:v>
                </c:pt>
                <c:pt idx="18336">
                  <c:v>-2.0994235E-2</c:v>
                </c:pt>
                <c:pt idx="18337">
                  <c:v>-8.1649889999999992E-3</c:v>
                </c:pt>
                <c:pt idx="18338">
                  <c:v>-6.0661619999999999E-3</c:v>
                </c:pt>
                <c:pt idx="18339">
                  <c:v>-1.5965665E-2</c:v>
                </c:pt>
                <c:pt idx="18340">
                  <c:v>-8.8736939999999997E-3</c:v>
                </c:pt>
                <c:pt idx="18341">
                  <c:v>-7.1863150000000004E-3</c:v>
                </c:pt>
                <c:pt idx="18342">
                  <c:v>-1.5392196E-2</c:v>
                </c:pt>
                <c:pt idx="18343">
                  <c:v>-5.3563400000000002E-3</c:v>
                </c:pt>
                <c:pt idx="18344">
                  <c:v>-3.6528189999999999E-3</c:v>
                </c:pt>
                <c:pt idx="18345">
                  <c:v>-1.1077178999999999E-2</c:v>
                </c:pt>
                <c:pt idx="18346">
                  <c:v>-9.1888890000000004E-3</c:v>
                </c:pt>
                <c:pt idx="18347">
                  <c:v>-2.8391139999999998E-3</c:v>
                </c:pt>
                <c:pt idx="18348">
                  <c:v>-4.6218170000000003E-3</c:v>
                </c:pt>
                <c:pt idx="18349">
                  <c:v>-8.4106960000000005E-3</c:v>
                </c:pt>
                <c:pt idx="18350">
                  <c:v>-6.640633E-3</c:v>
                </c:pt>
                <c:pt idx="18351">
                  <c:v>-3.550568E-3</c:v>
                </c:pt>
                <c:pt idx="18352">
                  <c:v>-6.2406950000000001E-3</c:v>
                </c:pt>
                <c:pt idx="18353">
                  <c:v>1.056366E-3</c:v>
                </c:pt>
                <c:pt idx="18354">
                  <c:v>-4.78949E-4</c:v>
                </c:pt>
                <c:pt idx="18355">
                  <c:v>-1.3706604000000001E-2</c:v>
                </c:pt>
                <c:pt idx="18356">
                  <c:v>2.988779E-3</c:v>
                </c:pt>
                <c:pt idx="18357">
                  <c:v>-3.767926E-3</c:v>
                </c:pt>
                <c:pt idx="18358">
                  <c:v>-1.0686236999999999E-2</c:v>
                </c:pt>
                <c:pt idx="18359">
                  <c:v>1.2710963E-2</c:v>
                </c:pt>
                <c:pt idx="18360">
                  <c:v>-1.206382E-3</c:v>
                </c:pt>
                <c:pt idx="18361">
                  <c:v>-2.2582244000000001E-2</c:v>
                </c:pt>
                <c:pt idx="18362">
                  <c:v>8.5073719999999992E-3</c:v>
                </c:pt>
                <c:pt idx="18363">
                  <c:v>4.6383309999999999E-3</c:v>
                </c:pt>
                <c:pt idx="18364">
                  <c:v>-2.5149673000000001E-2</c:v>
                </c:pt>
                <c:pt idx="18365">
                  <c:v>1.0147862000000001E-2</c:v>
                </c:pt>
                <c:pt idx="18366">
                  <c:v>2.8491319999999999E-3</c:v>
                </c:pt>
                <c:pt idx="18367">
                  <c:v>-2.2359549999999999E-2</c:v>
                </c:pt>
                <c:pt idx="18368">
                  <c:v>8.1315190000000002E-3</c:v>
                </c:pt>
                <c:pt idx="18369">
                  <c:v>-4.2194240000000003E-3</c:v>
                </c:pt>
                <c:pt idx="18370">
                  <c:v>-2.0613668000000002E-2</c:v>
                </c:pt>
                <c:pt idx="18371">
                  <c:v>2.7912560000000002E-3</c:v>
                </c:pt>
                <c:pt idx="18372">
                  <c:v>-9.9032010000000004E-3</c:v>
                </c:pt>
                <c:pt idx="18373">
                  <c:v>-1.5248164999999999E-2</c:v>
                </c:pt>
                <c:pt idx="18374">
                  <c:v>-1.564382E-3</c:v>
                </c:pt>
                <c:pt idx="18375">
                  <c:v>-1.533692E-2</c:v>
                </c:pt>
                <c:pt idx="18376">
                  <c:v>-8.2193790000000006E-3</c:v>
                </c:pt>
                <c:pt idx="18377">
                  <c:v>-5.9967049999999997E-3</c:v>
                </c:pt>
                <c:pt idx="18378">
                  <c:v>-1.1461300000000001E-2</c:v>
                </c:pt>
                <c:pt idx="18379">
                  <c:v>-5.72778E-3</c:v>
                </c:pt>
                <c:pt idx="18380">
                  <c:v>-1.1747428000000001E-2</c:v>
                </c:pt>
                <c:pt idx="18381">
                  <c:v>-1.1672859000000001E-2</c:v>
                </c:pt>
                <c:pt idx="18382">
                  <c:v>-7.916378E-3</c:v>
                </c:pt>
                <c:pt idx="18383">
                  <c:v>-7.5738960000000001E-3</c:v>
                </c:pt>
                <c:pt idx="18384">
                  <c:v>-6.7125939999999997E-3</c:v>
                </c:pt>
                <c:pt idx="18385">
                  <c:v>-4.8648930000000003E-3</c:v>
                </c:pt>
                <c:pt idx="18386">
                  <c:v>-1.1574292999999999E-2</c:v>
                </c:pt>
                <c:pt idx="18387">
                  <c:v>-1.4351050000000001E-3</c:v>
                </c:pt>
                <c:pt idx="18388">
                  <c:v>-1.1792574E-2</c:v>
                </c:pt>
                <c:pt idx="18389">
                  <c:v>-1.5699698000000002E-2</c:v>
                </c:pt>
                <c:pt idx="18390">
                  <c:v>-2.4898599999999998E-4</c:v>
                </c:pt>
                <c:pt idx="18391">
                  <c:v>-1.4619138E-2</c:v>
                </c:pt>
                <c:pt idx="18392">
                  <c:v>-1.5503967E-2</c:v>
                </c:pt>
                <c:pt idx="18393">
                  <c:v>6.5318249999999998E-3</c:v>
                </c:pt>
                <c:pt idx="18394">
                  <c:v>-8.2208230000000004E-3</c:v>
                </c:pt>
                <c:pt idx="18395">
                  <c:v>-1.5989263E-2</c:v>
                </c:pt>
                <c:pt idx="18396">
                  <c:v>1.1788699999999999E-2</c:v>
                </c:pt>
                <c:pt idx="18397">
                  <c:v>-1.1896123999999999E-2</c:v>
                </c:pt>
                <c:pt idx="18398">
                  <c:v>-1.2035384E-2</c:v>
                </c:pt>
                <c:pt idx="18399">
                  <c:v>1.6013560999999999E-2</c:v>
                </c:pt>
                <c:pt idx="18400">
                  <c:v>-1.3562987E-2</c:v>
                </c:pt>
                <c:pt idx="18401">
                  <c:v>-1.5278863E-2</c:v>
                </c:pt>
                <c:pt idx="18402">
                  <c:v>1.5195088000000001E-2</c:v>
                </c:pt>
                <c:pt idx="18403">
                  <c:v>-9.2916130000000006E-3</c:v>
                </c:pt>
                <c:pt idx="18404">
                  <c:v>-9.7227649999999995E-3</c:v>
                </c:pt>
                <c:pt idx="18405">
                  <c:v>3.73812E-4</c:v>
                </c:pt>
                <c:pt idx="18406">
                  <c:v>-1.1473763E-2</c:v>
                </c:pt>
                <c:pt idx="18407">
                  <c:v>-5.3929659999999999E-3</c:v>
                </c:pt>
                <c:pt idx="18408">
                  <c:v>-2.137824E-3</c:v>
                </c:pt>
                <c:pt idx="18409">
                  <c:v>-5.5509310000000003E-3</c:v>
                </c:pt>
                <c:pt idx="18410">
                  <c:v>-4.8007099999999997E-3</c:v>
                </c:pt>
                <c:pt idx="18411">
                  <c:v>-9.5750299999999996E-4</c:v>
                </c:pt>
                <c:pt idx="18412">
                  <c:v>-1.0822398E-2</c:v>
                </c:pt>
                <c:pt idx="18413">
                  <c:v>-1.3173437E-2</c:v>
                </c:pt>
                <c:pt idx="18414">
                  <c:v>-5.8159309999999999E-3</c:v>
                </c:pt>
                <c:pt idx="18415">
                  <c:v>-3.7881989999999999E-3</c:v>
                </c:pt>
                <c:pt idx="18416">
                  <c:v>-1.0829330999999999E-2</c:v>
                </c:pt>
                <c:pt idx="18417">
                  <c:v>-4.7951410000000002E-3</c:v>
                </c:pt>
                <c:pt idx="18418">
                  <c:v>5.7322989999999997E-3</c:v>
                </c:pt>
                <c:pt idx="18419">
                  <c:v>-1.2844314000000001E-2</c:v>
                </c:pt>
                <c:pt idx="18420">
                  <c:v>-7.9612710000000007E-3</c:v>
                </c:pt>
                <c:pt idx="18421">
                  <c:v>1.0665676000000001E-2</c:v>
                </c:pt>
                <c:pt idx="18422">
                  <c:v>-9.0208749999999994E-3</c:v>
                </c:pt>
                <c:pt idx="18423">
                  <c:v>-8.4600130000000006E-3</c:v>
                </c:pt>
                <c:pt idx="18424">
                  <c:v>4.3548830000000004E-3</c:v>
                </c:pt>
                <c:pt idx="18425">
                  <c:v>-6.011738E-3</c:v>
                </c:pt>
                <c:pt idx="18426">
                  <c:v>-6.3107759999999997E-3</c:v>
                </c:pt>
                <c:pt idx="18427">
                  <c:v>1.253667E-3</c:v>
                </c:pt>
                <c:pt idx="18428">
                  <c:v>-3.2831499999999998E-4</c:v>
                </c:pt>
                <c:pt idx="18429">
                  <c:v>-9.0451070000000001E-3</c:v>
                </c:pt>
                <c:pt idx="18430">
                  <c:v>-1.475257E-3</c:v>
                </c:pt>
                <c:pt idx="18431">
                  <c:v>-1.1554110000000001E-3</c:v>
                </c:pt>
                <c:pt idx="18432">
                  <c:v>-9.2288070000000003E-3</c:v>
                </c:pt>
                <c:pt idx="18433">
                  <c:v>-5.0934509999999997E-3</c:v>
                </c:pt>
                <c:pt idx="18434">
                  <c:v>-3.0029299999999998E-4</c:v>
                </c:pt>
                <c:pt idx="18435">
                  <c:v>-7.5787129999999999E-3</c:v>
                </c:pt>
                <c:pt idx="18436">
                  <c:v>-6.1357219999999997E-3</c:v>
                </c:pt>
                <c:pt idx="18437">
                  <c:v>8.7025600000000002E-4</c:v>
                </c:pt>
                <c:pt idx="18438">
                  <c:v>-4.669683E-3</c:v>
                </c:pt>
                <c:pt idx="18439">
                  <c:v>-3.2989540000000002E-3</c:v>
                </c:pt>
                <c:pt idx="18440">
                  <c:v>-1.6414660000000001E-3</c:v>
                </c:pt>
                <c:pt idx="18441">
                  <c:v>-2.6545319999999998E-3</c:v>
                </c:pt>
                <c:pt idx="18442">
                  <c:v>-3.27122E-4</c:v>
                </c:pt>
                <c:pt idx="18443">
                  <c:v>2.6665370000000001E-3</c:v>
                </c:pt>
                <c:pt idx="18444">
                  <c:v>-4.3208439999999999E-3</c:v>
                </c:pt>
                <c:pt idx="18445">
                  <c:v>-3.578356E-3</c:v>
                </c:pt>
                <c:pt idx="18446">
                  <c:v>3.7487190000000002E-3</c:v>
                </c:pt>
                <c:pt idx="18447">
                  <c:v>5.5117309999999997E-3</c:v>
                </c:pt>
                <c:pt idx="18448">
                  <c:v>-1.698848E-3</c:v>
                </c:pt>
                <c:pt idx="18449">
                  <c:v>3.0426440000000002E-3</c:v>
                </c:pt>
                <c:pt idx="18450">
                  <c:v>4.4315350000000003E-3</c:v>
                </c:pt>
                <c:pt idx="18451">
                  <c:v>7.4279100000000002E-4</c:v>
                </c:pt>
                <c:pt idx="18452">
                  <c:v>4.4891239999999997E-3</c:v>
                </c:pt>
                <c:pt idx="18453">
                  <c:v>7.1435900000000002E-4</c:v>
                </c:pt>
                <c:pt idx="18454">
                  <c:v>6.5265360000000003E-3</c:v>
                </c:pt>
                <c:pt idx="18455">
                  <c:v>8.9793070000000006E-3</c:v>
                </c:pt>
                <c:pt idx="18456">
                  <c:v>3.6865180000000002E-3</c:v>
                </c:pt>
                <c:pt idx="18457">
                  <c:v>6.859408E-3</c:v>
                </c:pt>
                <c:pt idx="18458">
                  <c:v>1.0542340000000001E-2</c:v>
                </c:pt>
                <c:pt idx="18459">
                  <c:v>4.775797E-3</c:v>
                </c:pt>
                <c:pt idx="18460">
                  <c:v>6.6303289999999999E-3</c:v>
                </c:pt>
                <c:pt idx="18461">
                  <c:v>1.4476800999999999E-2</c:v>
                </c:pt>
                <c:pt idx="18462">
                  <c:v>7.6097029999999998E-3</c:v>
                </c:pt>
                <c:pt idx="18463">
                  <c:v>7.2419210000000001E-3</c:v>
                </c:pt>
                <c:pt idx="18464">
                  <c:v>1.0267510000000001E-2</c:v>
                </c:pt>
                <c:pt idx="18465">
                  <c:v>2.1158409999999998E-3</c:v>
                </c:pt>
                <c:pt idx="18466">
                  <c:v>4.4547229999999998E-3</c:v>
                </c:pt>
                <c:pt idx="18467">
                  <c:v>1.3725718E-2</c:v>
                </c:pt>
                <c:pt idx="18468">
                  <c:v>5.3451899999999997E-3</c:v>
                </c:pt>
                <c:pt idx="18469">
                  <c:v>1.2859031999999999E-2</c:v>
                </c:pt>
                <c:pt idx="18470">
                  <c:v>1.0631243E-2</c:v>
                </c:pt>
                <c:pt idx="18471">
                  <c:v>1.0042951E-2</c:v>
                </c:pt>
                <c:pt idx="18472">
                  <c:v>1.0428441E-2</c:v>
                </c:pt>
                <c:pt idx="18473">
                  <c:v>8.2598289999999998E-3</c:v>
                </c:pt>
                <c:pt idx="18474">
                  <c:v>7.202361E-3</c:v>
                </c:pt>
                <c:pt idx="18475">
                  <c:v>1.3837893E-2</c:v>
                </c:pt>
                <c:pt idx="18476">
                  <c:v>9.0465270000000004E-3</c:v>
                </c:pt>
                <c:pt idx="18477">
                  <c:v>9.446533E-3</c:v>
                </c:pt>
                <c:pt idx="18478">
                  <c:v>6.4312299999999996E-3</c:v>
                </c:pt>
                <c:pt idx="18479">
                  <c:v>9.1095719999999998E-3</c:v>
                </c:pt>
                <c:pt idx="18480">
                  <c:v>1.178541E-2</c:v>
                </c:pt>
                <c:pt idx="18481">
                  <c:v>5.9059500000000001E-3</c:v>
                </c:pt>
                <c:pt idx="18482">
                  <c:v>1.0488190999999999E-2</c:v>
                </c:pt>
                <c:pt idx="18483">
                  <c:v>1.0960901E-2</c:v>
                </c:pt>
                <c:pt idx="18484">
                  <c:v>1.0373408000000001E-2</c:v>
                </c:pt>
                <c:pt idx="18485">
                  <c:v>8.4729750000000006E-3</c:v>
                </c:pt>
                <c:pt idx="18486">
                  <c:v>1.8598390000000001E-3</c:v>
                </c:pt>
                <c:pt idx="18487">
                  <c:v>-4.7095900000000002E-4</c:v>
                </c:pt>
                <c:pt idx="18488">
                  <c:v>1.0134595E-2</c:v>
                </c:pt>
                <c:pt idx="18489">
                  <c:v>1.5222296999999999E-2</c:v>
                </c:pt>
                <c:pt idx="18490">
                  <c:v>9.6787120000000008E-3</c:v>
                </c:pt>
                <c:pt idx="18491">
                  <c:v>4.4083170000000001E-3</c:v>
                </c:pt>
                <c:pt idx="18492">
                  <c:v>6.6638440000000004E-3</c:v>
                </c:pt>
                <c:pt idx="18493">
                  <c:v>6.300323E-3</c:v>
                </c:pt>
                <c:pt idx="18494">
                  <c:v>2.0709080000000002E-3</c:v>
                </c:pt>
                <c:pt idx="18495">
                  <c:v>5.7316900000000002E-3</c:v>
                </c:pt>
                <c:pt idx="18496">
                  <c:v>9.6909630000000004E-3</c:v>
                </c:pt>
                <c:pt idx="18497">
                  <c:v>9.7016150000000002E-3</c:v>
                </c:pt>
                <c:pt idx="18498">
                  <c:v>2.7432810000000002E-3</c:v>
                </c:pt>
                <c:pt idx="18499">
                  <c:v>8.5350200000000001E-4</c:v>
                </c:pt>
                <c:pt idx="18500">
                  <c:v>6.1639160000000002E-3</c:v>
                </c:pt>
                <c:pt idx="18501">
                  <c:v>1.145828E-2</c:v>
                </c:pt>
                <c:pt idx="18502">
                  <c:v>9.0876340000000007E-3</c:v>
                </c:pt>
                <c:pt idx="18503">
                  <c:v>7.8260949999999999E-3</c:v>
                </c:pt>
                <c:pt idx="18504">
                  <c:v>5.5808079999999996E-3</c:v>
                </c:pt>
                <c:pt idx="18505">
                  <c:v>8.5696739999999993E-3</c:v>
                </c:pt>
                <c:pt idx="18506">
                  <c:v>6.493548E-3</c:v>
                </c:pt>
                <c:pt idx="18507">
                  <c:v>9.9953390000000007E-3</c:v>
                </c:pt>
                <c:pt idx="18508">
                  <c:v>1.0197375999999999E-2</c:v>
                </c:pt>
                <c:pt idx="18509">
                  <c:v>8.7446220000000005E-3</c:v>
                </c:pt>
                <c:pt idx="18510">
                  <c:v>1.0063153E-2</c:v>
                </c:pt>
                <c:pt idx="18511">
                  <c:v>1.0786999E-2</c:v>
                </c:pt>
                <c:pt idx="18512">
                  <c:v>9.2434289999999992E-3</c:v>
                </c:pt>
                <c:pt idx="18513">
                  <c:v>1.0991793E-2</c:v>
                </c:pt>
                <c:pt idx="18514">
                  <c:v>9.5954040000000001E-3</c:v>
                </c:pt>
                <c:pt idx="18515">
                  <c:v>1.0755476999999999E-2</c:v>
                </c:pt>
                <c:pt idx="18516">
                  <c:v>1.2149735E-2</c:v>
                </c:pt>
                <c:pt idx="18517">
                  <c:v>1.3642970000000001E-2</c:v>
                </c:pt>
                <c:pt idx="18518">
                  <c:v>1.1672085E-2</c:v>
                </c:pt>
                <c:pt idx="18519">
                  <c:v>9.9902989999999994E-3</c:v>
                </c:pt>
                <c:pt idx="18520">
                  <c:v>1.0194976E-2</c:v>
                </c:pt>
                <c:pt idx="18521">
                  <c:v>1.3215266999999999E-2</c:v>
                </c:pt>
                <c:pt idx="18522">
                  <c:v>9.5279530000000005E-3</c:v>
                </c:pt>
                <c:pt idx="18523">
                  <c:v>1.2076865000000001E-2</c:v>
                </c:pt>
                <c:pt idx="18524">
                  <c:v>1.3397623000000001E-2</c:v>
                </c:pt>
                <c:pt idx="18525">
                  <c:v>1.1001577E-2</c:v>
                </c:pt>
                <c:pt idx="18526">
                  <c:v>1.2485272E-2</c:v>
                </c:pt>
                <c:pt idx="18527">
                  <c:v>1.1189643000000001E-2</c:v>
                </c:pt>
                <c:pt idx="18528">
                  <c:v>7.8987780000000004E-3</c:v>
                </c:pt>
                <c:pt idx="18529">
                  <c:v>1.1884997E-2</c:v>
                </c:pt>
                <c:pt idx="18530">
                  <c:v>1.0543465E-2</c:v>
                </c:pt>
                <c:pt idx="18531">
                  <c:v>4.9838499999999997E-3</c:v>
                </c:pt>
                <c:pt idx="18532">
                  <c:v>1.0182193000000001E-2</c:v>
                </c:pt>
                <c:pt idx="18533">
                  <c:v>6.0060900000000004E-3</c:v>
                </c:pt>
                <c:pt idx="18534">
                  <c:v>8.0733599999999999E-3</c:v>
                </c:pt>
                <c:pt idx="18535">
                  <c:v>4.0527849999999997E-3</c:v>
                </c:pt>
                <c:pt idx="18536">
                  <c:v>5.9109160000000004E-3</c:v>
                </c:pt>
                <c:pt idx="18537">
                  <c:v>8.1074909999999997E-3</c:v>
                </c:pt>
                <c:pt idx="18538">
                  <c:v>4.6996190000000004E-3</c:v>
                </c:pt>
                <c:pt idx="18539">
                  <c:v>5.8551640000000004E-3</c:v>
                </c:pt>
                <c:pt idx="18540">
                  <c:v>8.2816850000000004E-3</c:v>
                </c:pt>
                <c:pt idx="18541">
                  <c:v>5.9175970000000001E-3</c:v>
                </c:pt>
                <c:pt idx="18542">
                  <c:v>6.370583E-3</c:v>
                </c:pt>
                <c:pt idx="18543">
                  <c:v>6.2627239999999999E-3</c:v>
                </c:pt>
                <c:pt idx="18544">
                  <c:v>5.5491899999999999E-3</c:v>
                </c:pt>
                <c:pt idx="18545">
                  <c:v>1.1342896E-2</c:v>
                </c:pt>
                <c:pt idx="18546">
                  <c:v>9.6692689999999994E-3</c:v>
                </c:pt>
                <c:pt idx="18547">
                  <c:v>1.6938999999999999E-3</c:v>
                </c:pt>
                <c:pt idx="18548">
                  <c:v>9.6438919999999994E-3</c:v>
                </c:pt>
                <c:pt idx="18549">
                  <c:v>8.2329489999999998E-3</c:v>
                </c:pt>
                <c:pt idx="18550">
                  <c:v>7.854181E-3</c:v>
                </c:pt>
                <c:pt idx="18551">
                  <c:v>7.3705510000000004E-3</c:v>
                </c:pt>
                <c:pt idx="18552">
                  <c:v>1.0987847E-2</c:v>
                </c:pt>
                <c:pt idx="18553">
                  <c:v>1.3555134999999999E-2</c:v>
                </c:pt>
                <c:pt idx="18554">
                  <c:v>8.2144309999999995E-3</c:v>
                </c:pt>
                <c:pt idx="18555">
                  <c:v>8.0967190000000005E-3</c:v>
                </c:pt>
                <c:pt idx="18556">
                  <c:v>9.1585729999999997E-3</c:v>
                </c:pt>
                <c:pt idx="18557">
                  <c:v>7.9612160000000001E-3</c:v>
                </c:pt>
                <c:pt idx="18558">
                  <c:v>9.6848630000000002E-3</c:v>
                </c:pt>
                <c:pt idx="18559">
                  <c:v>7.4443449999999998E-3</c:v>
                </c:pt>
                <c:pt idx="18560">
                  <c:v>8.1000870000000006E-3</c:v>
                </c:pt>
                <c:pt idx="18561">
                  <c:v>1.0568304000000001E-2</c:v>
                </c:pt>
                <c:pt idx="18562">
                  <c:v>7.1999380000000003E-3</c:v>
                </c:pt>
                <c:pt idx="18563">
                  <c:v>7.713129E-3</c:v>
                </c:pt>
                <c:pt idx="18564">
                  <c:v>6.1665840000000001E-3</c:v>
                </c:pt>
                <c:pt idx="18565">
                  <c:v>1.4714799000000001E-2</c:v>
                </c:pt>
                <c:pt idx="18566">
                  <c:v>1.0985136E-2</c:v>
                </c:pt>
                <c:pt idx="18567">
                  <c:v>6.7863969999999996E-3</c:v>
                </c:pt>
                <c:pt idx="18568">
                  <c:v>7.7418920000000002E-3</c:v>
                </c:pt>
                <c:pt idx="18569">
                  <c:v>9.5142260000000006E-3</c:v>
                </c:pt>
                <c:pt idx="18570">
                  <c:v>1.1770407E-2</c:v>
                </c:pt>
                <c:pt idx="18571">
                  <c:v>8.3884600000000004E-3</c:v>
                </c:pt>
                <c:pt idx="18572">
                  <c:v>8.4630750000000005E-3</c:v>
                </c:pt>
                <c:pt idx="18573">
                  <c:v>1.3412294E-2</c:v>
                </c:pt>
                <c:pt idx="18574">
                  <c:v>1.1462665E-2</c:v>
                </c:pt>
                <c:pt idx="18575">
                  <c:v>9.9190979999999995E-3</c:v>
                </c:pt>
                <c:pt idx="18576">
                  <c:v>9.5510739999999997E-3</c:v>
                </c:pt>
                <c:pt idx="18577">
                  <c:v>1.1660032000000001E-2</c:v>
                </c:pt>
                <c:pt idx="18578">
                  <c:v>1.2351437E-2</c:v>
                </c:pt>
                <c:pt idx="18579">
                  <c:v>9.9111830000000005E-3</c:v>
                </c:pt>
                <c:pt idx="18580">
                  <c:v>7.2048299999999997E-3</c:v>
                </c:pt>
                <c:pt idx="18581">
                  <c:v>1.0032574000000001E-2</c:v>
                </c:pt>
                <c:pt idx="18582">
                  <c:v>7.8787010000000001E-3</c:v>
                </c:pt>
                <c:pt idx="18583">
                  <c:v>1.1766916000000001E-2</c:v>
                </c:pt>
                <c:pt idx="18584">
                  <c:v>7.8621469999999999E-3</c:v>
                </c:pt>
                <c:pt idx="18585">
                  <c:v>9.1223550000000004E-3</c:v>
                </c:pt>
                <c:pt idx="18586">
                  <c:v>7.7902149999999996E-3</c:v>
                </c:pt>
                <c:pt idx="18587">
                  <c:v>1.44364E-2</c:v>
                </c:pt>
                <c:pt idx="18588">
                  <c:v>8.5957889999999995E-3</c:v>
                </c:pt>
                <c:pt idx="18589">
                  <c:v>9.0959300000000003E-3</c:v>
                </c:pt>
                <c:pt idx="18590">
                  <c:v>5.8826420000000004E-3</c:v>
                </c:pt>
                <c:pt idx="18591">
                  <c:v>7.1473769999999999E-3</c:v>
                </c:pt>
                <c:pt idx="18592">
                  <c:v>1.0063366000000001E-2</c:v>
                </c:pt>
                <c:pt idx="18593">
                  <c:v>6.8473329999999997E-3</c:v>
                </c:pt>
                <c:pt idx="18594">
                  <c:v>1.0075301E-2</c:v>
                </c:pt>
                <c:pt idx="18595">
                  <c:v>7.8331860000000007E-3</c:v>
                </c:pt>
                <c:pt idx="18596">
                  <c:v>8.1271060000000003E-3</c:v>
                </c:pt>
                <c:pt idx="18597">
                  <c:v>5.9936479999999999E-3</c:v>
                </c:pt>
                <c:pt idx="18598">
                  <c:v>1.0171199000000001E-2</c:v>
                </c:pt>
                <c:pt idx="18599">
                  <c:v>9.8172650000000004E-3</c:v>
                </c:pt>
                <c:pt idx="18600">
                  <c:v>1.0177571E-2</c:v>
                </c:pt>
                <c:pt idx="18601">
                  <c:v>5.8209050000000003E-3</c:v>
                </c:pt>
                <c:pt idx="18602">
                  <c:v>7.2114850000000001E-3</c:v>
                </c:pt>
                <c:pt idx="18603">
                  <c:v>8.4988579999999998E-3</c:v>
                </c:pt>
                <c:pt idx="18604">
                  <c:v>1.0567481E-2</c:v>
                </c:pt>
                <c:pt idx="18605">
                  <c:v>7.635874E-3</c:v>
                </c:pt>
                <c:pt idx="18606">
                  <c:v>8.2933360000000001E-3</c:v>
                </c:pt>
                <c:pt idx="18607">
                  <c:v>1.0775135999999999E-2</c:v>
                </c:pt>
                <c:pt idx="18608">
                  <c:v>1.1583830999999999E-2</c:v>
                </c:pt>
                <c:pt idx="18609">
                  <c:v>1.0339070000000001E-2</c:v>
                </c:pt>
                <c:pt idx="18610">
                  <c:v>8.3289039999999998E-3</c:v>
                </c:pt>
                <c:pt idx="18611">
                  <c:v>1.0537731E-2</c:v>
                </c:pt>
                <c:pt idx="18612">
                  <c:v>1.2324829000000001E-2</c:v>
                </c:pt>
                <c:pt idx="18613">
                  <c:v>1.1963438E-2</c:v>
                </c:pt>
                <c:pt idx="18614">
                  <c:v>6.1323510000000003E-3</c:v>
                </c:pt>
                <c:pt idx="18615">
                  <c:v>9.7923330000000003E-3</c:v>
                </c:pt>
                <c:pt idx="18616">
                  <c:v>1.2837631E-2</c:v>
                </c:pt>
                <c:pt idx="18617">
                  <c:v>1.248849E-2</c:v>
                </c:pt>
                <c:pt idx="18618">
                  <c:v>7.50608E-3</c:v>
                </c:pt>
                <c:pt idx="18619">
                  <c:v>1.1573261E-2</c:v>
                </c:pt>
                <c:pt idx="18620">
                  <c:v>1.1201071999999999E-2</c:v>
                </c:pt>
                <c:pt idx="18621">
                  <c:v>5.6201519999999998E-3</c:v>
                </c:pt>
                <c:pt idx="18622">
                  <c:v>8.8782879999999998E-3</c:v>
                </c:pt>
                <c:pt idx="18623">
                  <c:v>7.2897120000000003E-3</c:v>
                </c:pt>
                <c:pt idx="18624">
                  <c:v>8.6646650000000002E-3</c:v>
                </c:pt>
                <c:pt idx="18625">
                  <c:v>7.5642469999999996E-3</c:v>
                </c:pt>
                <c:pt idx="18626">
                  <c:v>5.0291479999999998E-3</c:v>
                </c:pt>
                <c:pt idx="18627">
                  <c:v>5.4978639999999999E-3</c:v>
                </c:pt>
                <c:pt idx="18628">
                  <c:v>1.1490894E-2</c:v>
                </c:pt>
                <c:pt idx="18629">
                  <c:v>1.0381422E-2</c:v>
                </c:pt>
                <c:pt idx="18630">
                  <c:v>1.0660062999999999E-2</c:v>
                </c:pt>
                <c:pt idx="18631">
                  <c:v>6.6080640000000003E-3</c:v>
                </c:pt>
                <c:pt idx="18632">
                  <c:v>9.1184969999999997E-3</c:v>
                </c:pt>
                <c:pt idx="18633">
                  <c:v>1.2935871999999999E-2</c:v>
                </c:pt>
                <c:pt idx="18634">
                  <c:v>1.0739202E-2</c:v>
                </c:pt>
                <c:pt idx="18635">
                  <c:v>3.3356140000000002E-3</c:v>
                </c:pt>
                <c:pt idx="18636">
                  <c:v>1.1169569000000001E-2</c:v>
                </c:pt>
                <c:pt idx="18637">
                  <c:v>9.3759299999999993E-3</c:v>
                </c:pt>
                <c:pt idx="18638">
                  <c:v>9.8843569999999999E-3</c:v>
                </c:pt>
                <c:pt idx="18639">
                  <c:v>9.5919419999999991E-3</c:v>
                </c:pt>
                <c:pt idx="18640">
                  <c:v>1.0610886999999999E-2</c:v>
                </c:pt>
                <c:pt idx="18641">
                  <c:v>9.7379029999999991E-3</c:v>
                </c:pt>
                <c:pt idx="18642">
                  <c:v>1.1498342999999999E-2</c:v>
                </c:pt>
                <c:pt idx="18643">
                  <c:v>8.4535519999999996E-3</c:v>
                </c:pt>
                <c:pt idx="18644">
                  <c:v>9.1625490000000007E-3</c:v>
                </c:pt>
                <c:pt idx="18645">
                  <c:v>9.5540339999999994E-3</c:v>
                </c:pt>
                <c:pt idx="18646">
                  <c:v>9.2309120000000008E-3</c:v>
                </c:pt>
                <c:pt idx="18647">
                  <c:v>9.2884360000000006E-3</c:v>
                </c:pt>
                <c:pt idx="18648">
                  <c:v>1.2127433E-2</c:v>
                </c:pt>
                <c:pt idx="18649">
                  <c:v>9.6778569999999998E-3</c:v>
                </c:pt>
                <c:pt idx="18650">
                  <c:v>9.8598260000000004E-3</c:v>
                </c:pt>
                <c:pt idx="18651">
                  <c:v>9.4030950000000002E-3</c:v>
                </c:pt>
                <c:pt idx="18652">
                  <c:v>9.319061E-3</c:v>
                </c:pt>
                <c:pt idx="18653">
                  <c:v>1.335162E-2</c:v>
                </c:pt>
                <c:pt idx="18654">
                  <c:v>1.6123723E-2</c:v>
                </c:pt>
                <c:pt idx="18655">
                  <c:v>5.6753419999999999E-3</c:v>
                </c:pt>
                <c:pt idx="18656">
                  <c:v>7.2726190000000001E-3</c:v>
                </c:pt>
                <c:pt idx="18657">
                  <c:v>9.8721299999999998E-3</c:v>
                </c:pt>
                <c:pt idx="18658">
                  <c:v>5.0319800000000001E-3</c:v>
                </c:pt>
                <c:pt idx="18659">
                  <c:v>6.6775469999999998E-3</c:v>
                </c:pt>
                <c:pt idx="18660">
                  <c:v>1.049896E-2</c:v>
                </c:pt>
                <c:pt idx="18661">
                  <c:v>9.4233089999999995E-3</c:v>
                </c:pt>
                <c:pt idx="18662">
                  <c:v>1.0909477000000001E-2</c:v>
                </c:pt>
                <c:pt idx="18663">
                  <c:v>7.3978330000000004E-3</c:v>
                </c:pt>
                <c:pt idx="18664">
                  <c:v>7.9292310000000001E-3</c:v>
                </c:pt>
                <c:pt idx="18665">
                  <c:v>9.4839840000000009E-3</c:v>
                </c:pt>
                <c:pt idx="18666">
                  <c:v>6.7080289999999999E-3</c:v>
                </c:pt>
                <c:pt idx="18667">
                  <c:v>5.5128019999999998E-3</c:v>
                </c:pt>
                <c:pt idx="18668">
                  <c:v>8.7320179999999994E-3</c:v>
                </c:pt>
                <c:pt idx="18669">
                  <c:v>9.9687890000000005E-3</c:v>
                </c:pt>
                <c:pt idx="18670">
                  <c:v>7.3649099999999997E-3</c:v>
                </c:pt>
                <c:pt idx="18671">
                  <c:v>3.081482E-3</c:v>
                </c:pt>
                <c:pt idx="18672">
                  <c:v>6.2775419999999997E-3</c:v>
                </c:pt>
                <c:pt idx="18673">
                  <c:v>1.0906648E-2</c:v>
                </c:pt>
                <c:pt idx="18674">
                  <c:v>8.1645590000000001E-3</c:v>
                </c:pt>
                <c:pt idx="18675">
                  <c:v>8.8577800000000009E-3</c:v>
                </c:pt>
                <c:pt idx="18676">
                  <c:v>9.3858069999999995E-3</c:v>
                </c:pt>
                <c:pt idx="18677">
                  <c:v>1.0886233E-2</c:v>
                </c:pt>
                <c:pt idx="18678">
                  <c:v>6.5523040000000001E-3</c:v>
                </c:pt>
                <c:pt idx="18679">
                  <c:v>7.2825429999999998E-3</c:v>
                </c:pt>
                <c:pt idx="18680">
                  <c:v>1.1042343E-2</c:v>
                </c:pt>
                <c:pt idx="18681">
                  <c:v>8.7501609999999994E-3</c:v>
                </c:pt>
                <c:pt idx="18682">
                  <c:v>1.2619052E-2</c:v>
                </c:pt>
                <c:pt idx="18683">
                  <c:v>8.8943549999999996E-3</c:v>
                </c:pt>
                <c:pt idx="18684">
                  <c:v>1.0925747E-2</c:v>
                </c:pt>
                <c:pt idx="18685">
                  <c:v>8.3307620000000002E-3</c:v>
                </c:pt>
                <c:pt idx="18686">
                  <c:v>1.2053186E-2</c:v>
                </c:pt>
                <c:pt idx="18687">
                  <c:v>1.3247082E-2</c:v>
                </c:pt>
                <c:pt idx="18688">
                  <c:v>1.0544095E-2</c:v>
                </c:pt>
                <c:pt idx="18689">
                  <c:v>1.0382974999999999E-2</c:v>
                </c:pt>
                <c:pt idx="18690">
                  <c:v>1.284446E-2</c:v>
                </c:pt>
                <c:pt idx="18691">
                  <c:v>9.5487980000000007E-3</c:v>
                </c:pt>
                <c:pt idx="18692">
                  <c:v>7.796982E-3</c:v>
                </c:pt>
                <c:pt idx="18693">
                  <c:v>9.9794429999999993E-3</c:v>
                </c:pt>
                <c:pt idx="18694">
                  <c:v>1.0840809E-2</c:v>
                </c:pt>
                <c:pt idx="18695">
                  <c:v>9.1419789999999997E-3</c:v>
                </c:pt>
                <c:pt idx="18696">
                  <c:v>1.1798495000000001E-2</c:v>
                </c:pt>
                <c:pt idx="18697">
                  <c:v>1.0888493000000001E-2</c:v>
                </c:pt>
                <c:pt idx="18698">
                  <c:v>1.0072395E-2</c:v>
                </c:pt>
                <c:pt idx="18699">
                  <c:v>8.6950080000000006E-3</c:v>
                </c:pt>
                <c:pt idx="18700">
                  <c:v>9.9181789999999992E-3</c:v>
                </c:pt>
                <c:pt idx="18701">
                  <c:v>4.9468569999999998E-3</c:v>
                </c:pt>
                <c:pt idx="18702">
                  <c:v>9.9626390000000006E-3</c:v>
                </c:pt>
                <c:pt idx="18703">
                  <c:v>1.2078785999999999E-2</c:v>
                </c:pt>
                <c:pt idx="18704">
                  <c:v>4.4026730000000002E-3</c:v>
                </c:pt>
                <c:pt idx="18705">
                  <c:v>7.9337580000000008E-3</c:v>
                </c:pt>
                <c:pt idx="18706">
                  <c:v>1.1605846E-2</c:v>
                </c:pt>
                <c:pt idx="18707">
                  <c:v>8.8385549999999997E-3</c:v>
                </c:pt>
                <c:pt idx="18708">
                  <c:v>6.054416E-3</c:v>
                </c:pt>
                <c:pt idx="18709">
                  <c:v>4.1228259999999996E-3</c:v>
                </c:pt>
                <c:pt idx="18710">
                  <c:v>6.1047250000000001E-3</c:v>
                </c:pt>
                <c:pt idx="18711">
                  <c:v>7.0932900000000004E-3</c:v>
                </c:pt>
                <c:pt idx="18712">
                  <c:v>7.1153129999999998E-3</c:v>
                </c:pt>
                <c:pt idx="18713">
                  <c:v>5.7499109999999999E-3</c:v>
                </c:pt>
                <c:pt idx="18714">
                  <c:v>3.7335900000000002E-3</c:v>
                </c:pt>
                <c:pt idx="18715">
                  <c:v>5.7215200000000003E-4</c:v>
                </c:pt>
                <c:pt idx="18716">
                  <c:v>3.3088570000000001E-3</c:v>
                </c:pt>
                <c:pt idx="18717">
                  <c:v>4.0809069999999999E-3</c:v>
                </c:pt>
                <c:pt idx="18718">
                  <c:v>1.1385918E-2</c:v>
                </c:pt>
                <c:pt idx="18719">
                  <c:v>1.374388E-2</c:v>
                </c:pt>
                <c:pt idx="18720">
                  <c:v>1.2242634000000001E-2</c:v>
                </c:pt>
                <c:pt idx="18721">
                  <c:v>5.6417230000000004E-3</c:v>
                </c:pt>
                <c:pt idx="18722">
                  <c:v>5.2145400000000001E-3</c:v>
                </c:pt>
                <c:pt idx="18723">
                  <c:v>7.2779569999999998E-3</c:v>
                </c:pt>
                <c:pt idx="18724">
                  <c:v>1.0558464E-2</c:v>
                </c:pt>
                <c:pt idx="18725">
                  <c:v>5.0302740000000004E-3</c:v>
                </c:pt>
                <c:pt idx="18726">
                  <c:v>8.0087860000000004E-3</c:v>
                </c:pt>
                <c:pt idx="18727">
                  <c:v>8.8570030000000004E-3</c:v>
                </c:pt>
                <c:pt idx="18728">
                  <c:v>8.0275610000000008E-3</c:v>
                </c:pt>
                <c:pt idx="18729">
                  <c:v>7.8573840000000002E-3</c:v>
                </c:pt>
                <c:pt idx="18730">
                  <c:v>3.2058759999999999E-3</c:v>
                </c:pt>
                <c:pt idx="18731">
                  <c:v>4.7582320000000003E-3</c:v>
                </c:pt>
                <c:pt idx="18732">
                  <c:v>6.3493710000000004E-3</c:v>
                </c:pt>
                <c:pt idx="18733">
                  <c:v>8.1821589999999996E-3</c:v>
                </c:pt>
                <c:pt idx="18734">
                  <c:v>7.7962079999999998E-3</c:v>
                </c:pt>
                <c:pt idx="18735">
                  <c:v>1.0845527000000001E-2</c:v>
                </c:pt>
                <c:pt idx="18736">
                  <c:v>7.781278E-3</c:v>
                </c:pt>
                <c:pt idx="18737">
                  <c:v>8.2246939999999994E-3</c:v>
                </c:pt>
                <c:pt idx="18738">
                  <c:v>1.102416E-2</c:v>
                </c:pt>
                <c:pt idx="18739">
                  <c:v>8.6704590000000002E-3</c:v>
                </c:pt>
                <c:pt idx="18740">
                  <c:v>1.2995965E-2</c:v>
                </c:pt>
                <c:pt idx="18741">
                  <c:v>1.3214343999999999E-2</c:v>
                </c:pt>
                <c:pt idx="18742">
                  <c:v>1.2713011E-2</c:v>
                </c:pt>
                <c:pt idx="18743">
                  <c:v>1.0076214999999999E-2</c:v>
                </c:pt>
                <c:pt idx="18744">
                  <c:v>7.8793360000000007E-3</c:v>
                </c:pt>
                <c:pt idx="18745">
                  <c:v>7.9858629999999993E-3</c:v>
                </c:pt>
                <c:pt idx="18746">
                  <c:v>8.520016E-3</c:v>
                </c:pt>
                <c:pt idx="18747">
                  <c:v>7.8654099999999998E-3</c:v>
                </c:pt>
                <c:pt idx="18748">
                  <c:v>1.0263192000000001E-2</c:v>
                </c:pt>
                <c:pt idx="18749">
                  <c:v>1.2068549E-2</c:v>
                </c:pt>
                <c:pt idx="18750">
                  <c:v>8.6386039999999994E-3</c:v>
                </c:pt>
                <c:pt idx="18751">
                  <c:v>8.3501830000000006E-3</c:v>
                </c:pt>
                <c:pt idx="18752">
                  <c:v>6.3985250000000004E-3</c:v>
                </c:pt>
                <c:pt idx="18753">
                  <c:v>8.3964279999999992E-3</c:v>
                </c:pt>
                <c:pt idx="18754">
                  <c:v>1.0546302E-2</c:v>
                </c:pt>
                <c:pt idx="18755">
                  <c:v>8.1800840000000007E-3</c:v>
                </c:pt>
                <c:pt idx="18756">
                  <c:v>9.4431189999999998E-3</c:v>
                </c:pt>
                <c:pt idx="18757">
                  <c:v>1.0386677E-2</c:v>
                </c:pt>
                <c:pt idx="18758">
                  <c:v>1.1275589000000001E-2</c:v>
                </c:pt>
                <c:pt idx="18759">
                  <c:v>1.1186105999999999E-2</c:v>
                </c:pt>
                <c:pt idx="18760">
                  <c:v>1.0485936E-2</c:v>
                </c:pt>
                <c:pt idx="18761">
                  <c:v>1.1754399E-2</c:v>
                </c:pt>
                <c:pt idx="18762">
                  <c:v>1.2237935E-2</c:v>
                </c:pt>
                <c:pt idx="18763">
                  <c:v>1.4200951999999999E-2</c:v>
                </c:pt>
                <c:pt idx="18764">
                  <c:v>1.4737276000000001E-2</c:v>
                </c:pt>
                <c:pt idx="18765">
                  <c:v>1.1250133000000001E-2</c:v>
                </c:pt>
                <c:pt idx="18766">
                  <c:v>7.8600590000000008E-3</c:v>
                </c:pt>
                <c:pt idx="18767">
                  <c:v>1.0767432E-2</c:v>
                </c:pt>
                <c:pt idx="18768">
                  <c:v>1.1691714000000001E-2</c:v>
                </c:pt>
                <c:pt idx="18769">
                  <c:v>1.2305573E-2</c:v>
                </c:pt>
                <c:pt idx="18770">
                  <c:v>1.2341375E-2</c:v>
                </c:pt>
                <c:pt idx="18771">
                  <c:v>1.2367473E-2</c:v>
                </c:pt>
                <c:pt idx="18772">
                  <c:v>1.2342047E-2</c:v>
                </c:pt>
                <c:pt idx="18773">
                  <c:v>1.4013713000000001E-2</c:v>
                </c:pt>
                <c:pt idx="18774">
                  <c:v>1.1721549E-2</c:v>
                </c:pt>
                <c:pt idx="18775">
                  <c:v>1.2369761999999999E-2</c:v>
                </c:pt>
                <c:pt idx="18776">
                  <c:v>1.0984633000000001E-2</c:v>
                </c:pt>
                <c:pt idx="18777">
                  <c:v>1.0873846E-2</c:v>
                </c:pt>
                <c:pt idx="18778">
                  <c:v>1.4181363000000001E-2</c:v>
                </c:pt>
                <c:pt idx="18779">
                  <c:v>1.5509482E-2</c:v>
                </c:pt>
                <c:pt idx="18780">
                  <c:v>1.1148745E-2</c:v>
                </c:pt>
                <c:pt idx="18781">
                  <c:v>7.3659909999999997E-3</c:v>
                </c:pt>
                <c:pt idx="18782">
                  <c:v>1.1083765000000001E-2</c:v>
                </c:pt>
                <c:pt idx="18783">
                  <c:v>1.4144535999999999E-2</c:v>
                </c:pt>
                <c:pt idx="18784">
                  <c:v>1.0362847E-2</c:v>
                </c:pt>
                <c:pt idx="18785">
                  <c:v>1.0017168E-2</c:v>
                </c:pt>
                <c:pt idx="18786">
                  <c:v>1.3064340000000001E-2</c:v>
                </c:pt>
                <c:pt idx="18787">
                  <c:v>1.4594059E-2</c:v>
                </c:pt>
                <c:pt idx="18788">
                  <c:v>1.1333480999999999E-2</c:v>
                </c:pt>
                <c:pt idx="18789">
                  <c:v>8.5472819999999998E-3</c:v>
                </c:pt>
                <c:pt idx="18790">
                  <c:v>1.1538072999999999E-2</c:v>
                </c:pt>
                <c:pt idx="18791">
                  <c:v>1.1496793E-2</c:v>
                </c:pt>
                <c:pt idx="18792">
                  <c:v>1.1038678E-2</c:v>
                </c:pt>
                <c:pt idx="18793">
                  <c:v>1.0710044E-2</c:v>
                </c:pt>
                <c:pt idx="18794">
                  <c:v>1.3607034E-2</c:v>
                </c:pt>
                <c:pt idx="18795">
                  <c:v>1.2163335000000001E-2</c:v>
                </c:pt>
                <c:pt idx="18796">
                  <c:v>1.0612857E-2</c:v>
                </c:pt>
                <c:pt idx="18797">
                  <c:v>1.1591035E-2</c:v>
                </c:pt>
                <c:pt idx="18798">
                  <c:v>9.1233760000000007E-3</c:v>
                </c:pt>
                <c:pt idx="18799">
                  <c:v>1.2053118999999999E-2</c:v>
                </c:pt>
                <c:pt idx="18800">
                  <c:v>1.4057375E-2</c:v>
                </c:pt>
                <c:pt idx="18801">
                  <c:v>1.2894371999999999E-2</c:v>
                </c:pt>
                <c:pt idx="18802">
                  <c:v>1.1071131999999999E-2</c:v>
                </c:pt>
                <c:pt idx="18803">
                  <c:v>1.1835991000000001E-2</c:v>
                </c:pt>
                <c:pt idx="18804">
                  <c:v>1.4041992999999999E-2</c:v>
                </c:pt>
                <c:pt idx="18805">
                  <c:v>1.6803156999999999E-2</c:v>
                </c:pt>
                <c:pt idx="18806">
                  <c:v>1.3568545E-2</c:v>
                </c:pt>
                <c:pt idx="18807">
                  <c:v>1.8923096E-2</c:v>
                </c:pt>
                <c:pt idx="18808">
                  <c:v>1.9555303999999999E-2</c:v>
                </c:pt>
                <c:pt idx="18809">
                  <c:v>2.0644005E-2</c:v>
                </c:pt>
                <c:pt idx="18810">
                  <c:v>1.6180322E-2</c:v>
                </c:pt>
                <c:pt idx="18811">
                  <c:v>1.5232502E-2</c:v>
                </c:pt>
                <c:pt idx="18812">
                  <c:v>1.7235592000000001E-2</c:v>
                </c:pt>
                <c:pt idx="18813">
                  <c:v>1.7792723999999999E-2</c:v>
                </c:pt>
                <c:pt idx="18814">
                  <c:v>1.8992084999999999E-2</c:v>
                </c:pt>
                <c:pt idx="18815">
                  <c:v>1.5174178E-2</c:v>
                </c:pt>
                <c:pt idx="18816">
                  <c:v>1.8677968999999999E-2</c:v>
                </c:pt>
                <c:pt idx="18817">
                  <c:v>1.8455595000000002E-2</c:v>
                </c:pt>
                <c:pt idx="18818">
                  <c:v>1.7935749000000001E-2</c:v>
                </c:pt>
                <c:pt idx="18819">
                  <c:v>1.3488271E-2</c:v>
                </c:pt>
                <c:pt idx="18820">
                  <c:v>1.6592539999999999E-2</c:v>
                </c:pt>
                <c:pt idx="18821">
                  <c:v>1.6792807999999999E-2</c:v>
                </c:pt>
                <c:pt idx="18822">
                  <c:v>1.5311849000000001E-2</c:v>
                </c:pt>
                <c:pt idx="18823">
                  <c:v>1.4500117999999999E-2</c:v>
                </c:pt>
                <c:pt idx="18824">
                  <c:v>1.4175409999999999E-2</c:v>
                </c:pt>
                <c:pt idx="18825">
                  <c:v>1.6258269999999998E-2</c:v>
                </c:pt>
                <c:pt idx="18826">
                  <c:v>1.8355626999999999E-2</c:v>
                </c:pt>
                <c:pt idx="18827">
                  <c:v>2.0208653E-2</c:v>
                </c:pt>
                <c:pt idx="18828">
                  <c:v>1.7187882000000002E-2</c:v>
                </c:pt>
                <c:pt idx="18829">
                  <c:v>2.1158389999999999E-2</c:v>
                </c:pt>
                <c:pt idx="18830">
                  <c:v>1.9049868000000001E-2</c:v>
                </c:pt>
                <c:pt idx="18831">
                  <c:v>1.8257842999999999E-2</c:v>
                </c:pt>
                <c:pt idx="18832">
                  <c:v>1.3321817999999999E-2</c:v>
                </c:pt>
                <c:pt idx="18833">
                  <c:v>1.3375613999999999E-2</c:v>
                </c:pt>
                <c:pt idx="18834">
                  <c:v>1.7610282000000001E-2</c:v>
                </c:pt>
                <c:pt idx="18835">
                  <c:v>1.4405433E-2</c:v>
                </c:pt>
                <c:pt idx="18836">
                  <c:v>1.197874E-2</c:v>
                </c:pt>
                <c:pt idx="18837">
                  <c:v>1.503232E-2</c:v>
                </c:pt>
                <c:pt idx="18838">
                  <c:v>1.5632063000000002E-2</c:v>
                </c:pt>
                <c:pt idx="18839">
                  <c:v>1.7041674E-2</c:v>
                </c:pt>
                <c:pt idx="18840">
                  <c:v>1.7614367999999998E-2</c:v>
                </c:pt>
                <c:pt idx="18841">
                  <c:v>1.6775737999999998E-2</c:v>
                </c:pt>
                <c:pt idx="18842">
                  <c:v>8.6793500000000006E-3</c:v>
                </c:pt>
                <c:pt idx="18843">
                  <c:v>9.2567220000000002E-3</c:v>
                </c:pt>
                <c:pt idx="18844">
                  <c:v>1.5596690999999999E-2</c:v>
                </c:pt>
                <c:pt idx="18845">
                  <c:v>1.2271201000000001E-2</c:v>
                </c:pt>
                <c:pt idx="18846">
                  <c:v>1.0133097000000001E-2</c:v>
                </c:pt>
                <c:pt idx="18847">
                  <c:v>1.2004767E-2</c:v>
                </c:pt>
                <c:pt idx="18848">
                  <c:v>1.3314118999999999E-2</c:v>
                </c:pt>
                <c:pt idx="18849">
                  <c:v>1.0163864999999999E-2</c:v>
                </c:pt>
                <c:pt idx="18850">
                  <c:v>1.1390205E-2</c:v>
                </c:pt>
                <c:pt idx="18851">
                  <c:v>1.4265353999999999E-2</c:v>
                </c:pt>
                <c:pt idx="18852">
                  <c:v>1.1675524E-2</c:v>
                </c:pt>
                <c:pt idx="18853">
                  <c:v>1.8027695E-2</c:v>
                </c:pt>
                <c:pt idx="18854">
                  <c:v>1.1633899E-2</c:v>
                </c:pt>
                <c:pt idx="18855">
                  <c:v>1.5902948E-2</c:v>
                </c:pt>
                <c:pt idx="18856">
                  <c:v>1.6873750999999999E-2</c:v>
                </c:pt>
                <c:pt idx="18857">
                  <c:v>1.3800728999999999E-2</c:v>
                </c:pt>
                <c:pt idx="18858">
                  <c:v>1.6133181999999999E-2</c:v>
                </c:pt>
                <c:pt idx="18859">
                  <c:v>2.2516247E-2</c:v>
                </c:pt>
                <c:pt idx="18860">
                  <c:v>1.8676150999999998E-2</c:v>
                </c:pt>
                <c:pt idx="18861">
                  <c:v>2.0282037999999999E-2</c:v>
                </c:pt>
                <c:pt idx="18862">
                  <c:v>2.0983168999999999E-2</c:v>
                </c:pt>
                <c:pt idx="18863">
                  <c:v>2.0713922999999999E-2</c:v>
                </c:pt>
                <c:pt idx="18864">
                  <c:v>2.0618699000000001E-2</c:v>
                </c:pt>
                <c:pt idx="18865">
                  <c:v>1.4891039E-2</c:v>
                </c:pt>
                <c:pt idx="18866">
                  <c:v>1.5055552E-2</c:v>
                </c:pt>
                <c:pt idx="18867">
                  <c:v>1.6333070000000002E-2</c:v>
                </c:pt>
                <c:pt idx="18868">
                  <c:v>1.6550042000000001E-2</c:v>
                </c:pt>
                <c:pt idx="18869">
                  <c:v>1.4315118E-2</c:v>
                </c:pt>
                <c:pt idx="18870">
                  <c:v>1.7428394E-2</c:v>
                </c:pt>
                <c:pt idx="18871">
                  <c:v>1.4839534E-2</c:v>
                </c:pt>
                <c:pt idx="18872">
                  <c:v>6.2585039999999998E-3</c:v>
                </c:pt>
                <c:pt idx="18873">
                  <c:v>1.1092675E-2</c:v>
                </c:pt>
                <c:pt idx="18874">
                  <c:v>1.5511426E-2</c:v>
                </c:pt>
                <c:pt idx="18875">
                  <c:v>1.6081874999999999E-2</c:v>
                </c:pt>
                <c:pt idx="18876">
                  <c:v>1.0838043E-2</c:v>
                </c:pt>
                <c:pt idx="18877">
                  <c:v>6.95329E-3</c:v>
                </c:pt>
                <c:pt idx="18878">
                  <c:v>1.1512741E-2</c:v>
                </c:pt>
                <c:pt idx="18879">
                  <c:v>1.0871451000000001E-2</c:v>
                </c:pt>
                <c:pt idx="18880">
                  <c:v>1.1553043000000001E-2</c:v>
                </c:pt>
                <c:pt idx="18881">
                  <c:v>1.0153285999999999E-2</c:v>
                </c:pt>
                <c:pt idx="18882">
                  <c:v>1.0985521E-2</c:v>
                </c:pt>
                <c:pt idx="18883">
                  <c:v>1.6015965E-2</c:v>
                </c:pt>
                <c:pt idx="18884">
                  <c:v>1.2683066999999999E-2</c:v>
                </c:pt>
                <c:pt idx="18885">
                  <c:v>1.6539591999999999E-2</c:v>
                </c:pt>
                <c:pt idx="18886">
                  <c:v>1.3270848E-2</c:v>
                </c:pt>
                <c:pt idx="18887">
                  <c:v>1.3013321E-2</c:v>
                </c:pt>
                <c:pt idx="18888">
                  <c:v>1.5504464000000001E-2</c:v>
                </c:pt>
                <c:pt idx="18889">
                  <c:v>1.5423236999999999E-2</c:v>
                </c:pt>
                <c:pt idx="18890">
                  <c:v>1.095512E-2</c:v>
                </c:pt>
                <c:pt idx="18891">
                  <c:v>1.2242490999999999E-2</c:v>
                </c:pt>
                <c:pt idx="18892">
                  <c:v>1.6213398E-2</c:v>
                </c:pt>
                <c:pt idx="18893">
                  <c:v>1.3657562E-2</c:v>
                </c:pt>
                <c:pt idx="18894">
                  <c:v>1.4082646000000001E-2</c:v>
                </c:pt>
                <c:pt idx="18895">
                  <c:v>1.4571601999999999E-2</c:v>
                </c:pt>
                <c:pt idx="18896">
                  <c:v>1.4787867999999999E-2</c:v>
                </c:pt>
                <c:pt idx="18897">
                  <c:v>1.7031580000000001E-2</c:v>
                </c:pt>
                <c:pt idx="18898">
                  <c:v>1.5009073E-2</c:v>
                </c:pt>
                <c:pt idx="18899">
                  <c:v>1.8842161E-2</c:v>
                </c:pt>
                <c:pt idx="18900">
                  <c:v>1.0291348000000001E-2</c:v>
                </c:pt>
                <c:pt idx="18901">
                  <c:v>1.7636078999999999E-2</c:v>
                </c:pt>
                <c:pt idx="18902">
                  <c:v>1.4997774E-2</c:v>
                </c:pt>
                <c:pt idx="18903">
                  <c:v>1.4069129999999999E-2</c:v>
                </c:pt>
                <c:pt idx="18904">
                  <c:v>1.5853117999999999E-2</c:v>
                </c:pt>
                <c:pt idx="18905">
                  <c:v>1.5016086999999999E-2</c:v>
                </c:pt>
                <c:pt idx="18906">
                  <c:v>1.8401147999999999E-2</c:v>
                </c:pt>
                <c:pt idx="18907">
                  <c:v>1.5767015999999998E-2</c:v>
                </c:pt>
                <c:pt idx="18908">
                  <c:v>1.9832332000000001E-2</c:v>
                </c:pt>
                <c:pt idx="18909">
                  <c:v>1.8413664999999999E-2</c:v>
                </c:pt>
                <c:pt idx="18910">
                  <c:v>1.7797535E-2</c:v>
                </c:pt>
                <c:pt idx="18911">
                  <c:v>1.8055328999999998E-2</c:v>
                </c:pt>
                <c:pt idx="18912">
                  <c:v>1.7606515E-2</c:v>
                </c:pt>
                <c:pt idx="18913">
                  <c:v>2.0818817999999999E-2</c:v>
                </c:pt>
                <c:pt idx="18914">
                  <c:v>2.1388254999999998E-2</c:v>
                </c:pt>
                <c:pt idx="18915">
                  <c:v>2.4265267E-2</c:v>
                </c:pt>
                <c:pt idx="18916">
                  <c:v>2.2465769E-2</c:v>
                </c:pt>
                <c:pt idx="18917">
                  <c:v>1.9409257999999999E-2</c:v>
                </c:pt>
                <c:pt idx="18918">
                  <c:v>1.9103986999999999E-2</c:v>
                </c:pt>
                <c:pt idx="18919">
                  <c:v>1.934953E-2</c:v>
                </c:pt>
                <c:pt idx="18920">
                  <c:v>1.5556383999999999E-2</c:v>
                </c:pt>
                <c:pt idx="18921">
                  <c:v>1.6425638999999999E-2</c:v>
                </c:pt>
                <c:pt idx="18922">
                  <c:v>1.7787289000000001E-2</c:v>
                </c:pt>
                <c:pt idx="18923">
                  <c:v>1.0276909000000001E-2</c:v>
                </c:pt>
                <c:pt idx="18924">
                  <c:v>1.1440756E-2</c:v>
                </c:pt>
                <c:pt idx="18925">
                  <c:v>1.3075404000000001E-2</c:v>
                </c:pt>
                <c:pt idx="18926">
                  <c:v>1.4461907E-2</c:v>
                </c:pt>
                <c:pt idx="18927">
                  <c:v>1.2831253000000001E-2</c:v>
                </c:pt>
                <c:pt idx="18928">
                  <c:v>9.0538249999999997E-3</c:v>
                </c:pt>
                <c:pt idx="18929">
                  <c:v>1.4197721E-2</c:v>
                </c:pt>
                <c:pt idx="18930">
                  <c:v>1.1685683000000001E-2</c:v>
                </c:pt>
                <c:pt idx="18931">
                  <c:v>1.1887284999999999E-2</c:v>
                </c:pt>
                <c:pt idx="18932">
                  <c:v>7.6976190000000002E-3</c:v>
                </c:pt>
                <c:pt idx="18933">
                  <c:v>8.9895189999999996E-3</c:v>
                </c:pt>
                <c:pt idx="18934">
                  <c:v>1.2436900000000001E-2</c:v>
                </c:pt>
                <c:pt idx="18935">
                  <c:v>1.2856614000000001E-2</c:v>
                </c:pt>
                <c:pt idx="18936">
                  <c:v>1.2963572E-2</c:v>
                </c:pt>
                <c:pt idx="18937">
                  <c:v>1.3458919999999999E-2</c:v>
                </c:pt>
                <c:pt idx="18938">
                  <c:v>1.4950308000000001E-2</c:v>
                </c:pt>
                <c:pt idx="18939">
                  <c:v>1.5326345999999999E-2</c:v>
                </c:pt>
                <c:pt idx="18940">
                  <c:v>1.4144758E-2</c:v>
                </c:pt>
                <c:pt idx="18941">
                  <c:v>1.4209739000000001E-2</c:v>
                </c:pt>
                <c:pt idx="18942">
                  <c:v>1.7346813999999999E-2</c:v>
                </c:pt>
                <c:pt idx="18943">
                  <c:v>1.7513262000000002E-2</c:v>
                </c:pt>
                <c:pt idx="18944">
                  <c:v>2.0571578E-2</c:v>
                </c:pt>
                <c:pt idx="18945">
                  <c:v>1.6408524000000001E-2</c:v>
                </c:pt>
                <c:pt idx="18946">
                  <c:v>1.4783838000000001E-2</c:v>
                </c:pt>
                <c:pt idx="18947">
                  <c:v>1.3891944999999999E-2</c:v>
                </c:pt>
                <c:pt idx="18948">
                  <c:v>1.6096611E-2</c:v>
                </c:pt>
                <c:pt idx="18949">
                  <c:v>1.5584216999999999E-2</c:v>
                </c:pt>
                <c:pt idx="18950">
                  <c:v>1.7074140000000002E-2</c:v>
                </c:pt>
                <c:pt idx="18951">
                  <c:v>1.6522598999999999E-2</c:v>
                </c:pt>
                <c:pt idx="18952">
                  <c:v>1.698179E-2</c:v>
                </c:pt>
                <c:pt idx="18953">
                  <c:v>1.7318944999999999E-2</c:v>
                </c:pt>
                <c:pt idx="18954">
                  <c:v>1.3551247000000001E-2</c:v>
                </c:pt>
                <c:pt idx="18955">
                  <c:v>1.4292671E-2</c:v>
                </c:pt>
                <c:pt idx="18956">
                  <c:v>1.8845718000000001E-2</c:v>
                </c:pt>
                <c:pt idx="18957">
                  <c:v>1.8086184000000002E-2</c:v>
                </c:pt>
                <c:pt idx="18958">
                  <c:v>1.8297166E-2</c:v>
                </c:pt>
                <c:pt idx="18959">
                  <c:v>1.4192168999999999E-2</c:v>
                </c:pt>
                <c:pt idx="18960">
                  <c:v>1.3661473E-2</c:v>
                </c:pt>
                <c:pt idx="18961">
                  <c:v>1.8127061E-2</c:v>
                </c:pt>
                <c:pt idx="18962">
                  <c:v>1.8057993000000001E-2</c:v>
                </c:pt>
                <c:pt idx="18963">
                  <c:v>2.0712364E-2</c:v>
                </c:pt>
                <c:pt idx="18964">
                  <c:v>1.7098513999999999E-2</c:v>
                </c:pt>
                <c:pt idx="18965">
                  <c:v>1.5903555E-2</c:v>
                </c:pt>
                <c:pt idx="18966">
                  <c:v>1.6205042999999999E-2</c:v>
                </c:pt>
                <c:pt idx="18967">
                  <c:v>2.1103928000000001E-2</c:v>
                </c:pt>
                <c:pt idx="18968">
                  <c:v>1.7727132999999999E-2</c:v>
                </c:pt>
                <c:pt idx="18969">
                  <c:v>1.8613965999999999E-2</c:v>
                </c:pt>
                <c:pt idx="18970">
                  <c:v>1.6656967000000002E-2</c:v>
                </c:pt>
                <c:pt idx="18971">
                  <c:v>1.6087049999999999E-2</c:v>
                </c:pt>
                <c:pt idx="18972">
                  <c:v>1.8932253E-2</c:v>
                </c:pt>
                <c:pt idx="18973">
                  <c:v>1.5592382E-2</c:v>
                </c:pt>
                <c:pt idx="18974">
                  <c:v>1.9201592999999999E-2</c:v>
                </c:pt>
                <c:pt idx="18975">
                  <c:v>1.6048677000000001E-2</c:v>
                </c:pt>
                <c:pt idx="18976">
                  <c:v>1.8094211999999998E-2</c:v>
                </c:pt>
                <c:pt idx="18977">
                  <c:v>1.6965563999999999E-2</c:v>
                </c:pt>
                <c:pt idx="18978">
                  <c:v>1.3513653E-2</c:v>
                </c:pt>
                <c:pt idx="18979">
                  <c:v>1.6844735E-2</c:v>
                </c:pt>
                <c:pt idx="18980">
                  <c:v>1.6960487E-2</c:v>
                </c:pt>
                <c:pt idx="18981">
                  <c:v>1.8847603000000001E-2</c:v>
                </c:pt>
                <c:pt idx="18982">
                  <c:v>1.7381760999999999E-2</c:v>
                </c:pt>
                <c:pt idx="18983">
                  <c:v>1.9187915999999999E-2</c:v>
                </c:pt>
                <c:pt idx="18984">
                  <c:v>1.6865905E-2</c:v>
                </c:pt>
                <c:pt idx="18985">
                  <c:v>1.9271007E-2</c:v>
                </c:pt>
                <c:pt idx="18986">
                  <c:v>1.8237415999999999E-2</c:v>
                </c:pt>
                <c:pt idx="18987">
                  <c:v>1.9635574999999999E-2</c:v>
                </c:pt>
                <c:pt idx="18988">
                  <c:v>2.0009439E-2</c:v>
                </c:pt>
                <c:pt idx="18989">
                  <c:v>1.9578805000000001E-2</c:v>
                </c:pt>
                <c:pt idx="18990">
                  <c:v>1.7839514000000001E-2</c:v>
                </c:pt>
                <c:pt idx="18991">
                  <c:v>1.4005627E-2</c:v>
                </c:pt>
                <c:pt idx="18992">
                  <c:v>1.6735144E-2</c:v>
                </c:pt>
                <c:pt idx="18993">
                  <c:v>1.8014261E-2</c:v>
                </c:pt>
                <c:pt idx="18994">
                  <c:v>2.0406341000000001E-2</c:v>
                </c:pt>
                <c:pt idx="18995">
                  <c:v>1.7016670000000001E-2</c:v>
                </c:pt>
                <c:pt idx="18996">
                  <c:v>1.4804390000000001E-2</c:v>
                </c:pt>
                <c:pt idx="18997">
                  <c:v>2.1178931000000002E-2</c:v>
                </c:pt>
                <c:pt idx="18998">
                  <c:v>1.7309185000000001E-2</c:v>
                </c:pt>
                <c:pt idx="18999">
                  <c:v>1.7861525999999999E-2</c:v>
                </c:pt>
                <c:pt idx="19000">
                  <c:v>1.6188225000000001E-2</c:v>
                </c:pt>
                <c:pt idx="19001">
                  <c:v>1.9656192999999999E-2</c:v>
                </c:pt>
                <c:pt idx="19002">
                  <c:v>1.6758446E-2</c:v>
                </c:pt>
                <c:pt idx="19003">
                  <c:v>1.6164293999999999E-2</c:v>
                </c:pt>
                <c:pt idx="19004">
                  <c:v>1.5264678E-2</c:v>
                </c:pt>
                <c:pt idx="19005">
                  <c:v>1.8329443000000001E-2</c:v>
                </c:pt>
                <c:pt idx="19006">
                  <c:v>1.8259668999999999E-2</c:v>
                </c:pt>
                <c:pt idx="19007">
                  <c:v>1.8661540000000001E-2</c:v>
                </c:pt>
                <c:pt idx="19008">
                  <c:v>1.8367016999999999E-2</c:v>
                </c:pt>
                <c:pt idx="19009">
                  <c:v>1.4020472000000001E-2</c:v>
                </c:pt>
                <c:pt idx="19010">
                  <c:v>1.7861617999999999E-2</c:v>
                </c:pt>
                <c:pt idx="19011">
                  <c:v>1.5161704999999999E-2</c:v>
                </c:pt>
                <c:pt idx="19012">
                  <c:v>1.5629417999999999E-2</c:v>
                </c:pt>
                <c:pt idx="19013">
                  <c:v>1.6211320000000001E-2</c:v>
                </c:pt>
                <c:pt idx="19014">
                  <c:v>1.6962175999999999E-2</c:v>
                </c:pt>
                <c:pt idx="19015">
                  <c:v>1.7524636999999999E-2</c:v>
                </c:pt>
                <c:pt idx="19016">
                  <c:v>1.6374837999999999E-2</c:v>
                </c:pt>
                <c:pt idx="19017">
                  <c:v>2.2339253E-2</c:v>
                </c:pt>
                <c:pt idx="19018">
                  <c:v>1.6031843E-2</c:v>
                </c:pt>
                <c:pt idx="19019">
                  <c:v>1.9006060000000002E-2</c:v>
                </c:pt>
                <c:pt idx="19020">
                  <c:v>1.8010129999999999E-2</c:v>
                </c:pt>
                <c:pt idx="19021">
                  <c:v>2.0364631000000001E-2</c:v>
                </c:pt>
                <c:pt idx="19022">
                  <c:v>1.7520682999999999E-2</c:v>
                </c:pt>
                <c:pt idx="19023">
                  <c:v>1.6532384000000001E-2</c:v>
                </c:pt>
                <c:pt idx="19024">
                  <c:v>1.9433174000000001E-2</c:v>
                </c:pt>
                <c:pt idx="19025">
                  <c:v>1.6143372E-2</c:v>
                </c:pt>
                <c:pt idx="19026">
                  <c:v>2.0655584000000001E-2</c:v>
                </c:pt>
                <c:pt idx="19027">
                  <c:v>1.9372474000000001E-2</c:v>
                </c:pt>
                <c:pt idx="19028">
                  <c:v>1.7809103999999999E-2</c:v>
                </c:pt>
                <c:pt idx="19029">
                  <c:v>1.7432797999999999E-2</c:v>
                </c:pt>
                <c:pt idx="19030">
                  <c:v>1.8708168000000001E-2</c:v>
                </c:pt>
                <c:pt idx="19031">
                  <c:v>1.7996835999999999E-2</c:v>
                </c:pt>
                <c:pt idx="19032">
                  <c:v>2.0143799E-2</c:v>
                </c:pt>
                <c:pt idx="19033">
                  <c:v>1.9011423E-2</c:v>
                </c:pt>
                <c:pt idx="19034">
                  <c:v>1.8940490000000001E-2</c:v>
                </c:pt>
                <c:pt idx="19035">
                  <c:v>1.9690434999999999E-2</c:v>
                </c:pt>
                <c:pt idx="19036">
                  <c:v>1.6318131E-2</c:v>
                </c:pt>
                <c:pt idx="19037">
                  <c:v>1.9874781000000001E-2</c:v>
                </c:pt>
                <c:pt idx="19038">
                  <c:v>1.9224402000000002E-2</c:v>
                </c:pt>
                <c:pt idx="19039">
                  <c:v>1.6970035000000001E-2</c:v>
                </c:pt>
                <c:pt idx="19040">
                  <c:v>1.7518646999999998E-2</c:v>
                </c:pt>
                <c:pt idx="19041">
                  <c:v>1.8265665E-2</c:v>
                </c:pt>
                <c:pt idx="19042">
                  <c:v>1.8835902000000002E-2</c:v>
                </c:pt>
                <c:pt idx="19043">
                  <c:v>1.6023604E-2</c:v>
                </c:pt>
                <c:pt idx="19044">
                  <c:v>1.9787678E-2</c:v>
                </c:pt>
                <c:pt idx="19045">
                  <c:v>1.9206576E-2</c:v>
                </c:pt>
                <c:pt idx="19046">
                  <c:v>2.1841889E-2</c:v>
                </c:pt>
                <c:pt idx="19047">
                  <c:v>1.4809813E-2</c:v>
                </c:pt>
                <c:pt idx="19048">
                  <c:v>1.6790479000000001E-2</c:v>
                </c:pt>
                <c:pt idx="19049">
                  <c:v>1.6689546E-2</c:v>
                </c:pt>
                <c:pt idx="19050">
                  <c:v>1.8476184E-2</c:v>
                </c:pt>
                <c:pt idx="19051">
                  <c:v>1.8365663000000001E-2</c:v>
                </c:pt>
                <c:pt idx="19052">
                  <c:v>1.7457528E-2</c:v>
                </c:pt>
                <c:pt idx="19053">
                  <c:v>1.8164597000000001E-2</c:v>
                </c:pt>
                <c:pt idx="19054">
                  <c:v>1.8796222000000001E-2</c:v>
                </c:pt>
                <c:pt idx="19055">
                  <c:v>2.1350726E-2</c:v>
                </c:pt>
                <c:pt idx="19056">
                  <c:v>1.8536165E-2</c:v>
                </c:pt>
                <c:pt idx="19057">
                  <c:v>2.0718360000000002E-2</c:v>
                </c:pt>
                <c:pt idx="19058">
                  <c:v>1.6624168000000002E-2</c:v>
                </c:pt>
                <c:pt idx="19059">
                  <c:v>1.6010041999999999E-2</c:v>
                </c:pt>
                <c:pt idx="19060">
                  <c:v>1.6320355000000002E-2</c:v>
                </c:pt>
                <c:pt idx="19061">
                  <c:v>1.8359004000000002E-2</c:v>
                </c:pt>
                <c:pt idx="19062">
                  <c:v>1.7676246999999999E-2</c:v>
                </c:pt>
                <c:pt idx="19063">
                  <c:v>1.8202754000000002E-2</c:v>
                </c:pt>
                <c:pt idx="19064">
                  <c:v>1.8661219999999999E-2</c:v>
                </c:pt>
                <c:pt idx="19065">
                  <c:v>1.6026821E-2</c:v>
                </c:pt>
                <c:pt idx="19066">
                  <c:v>1.8102753999999999E-2</c:v>
                </c:pt>
                <c:pt idx="19067">
                  <c:v>2.1459936999999998E-2</c:v>
                </c:pt>
                <c:pt idx="19068">
                  <c:v>2.0318625E-2</c:v>
                </c:pt>
                <c:pt idx="19069">
                  <c:v>2.1607596E-2</c:v>
                </c:pt>
                <c:pt idx="19070">
                  <c:v>1.7896420999999999E-2</c:v>
                </c:pt>
                <c:pt idx="19071">
                  <c:v>1.9708168000000002E-2</c:v>
                </c:pt>
                <c:pt idx="19072">
                  <c:v>1.8224346999999998E-2</c:v>
                </c:pt>
                <c:pt idx="19073">
                  <c:v>2.0033698999999999E-2</c:v>
                </c:pt>
                <c:pt idx="19074">
                  <c:v>2.0332919000000001E-2</c:v>
                </c:pt>
                <c:pt idx="19075">
                  <c:v>2.074784E-2</c:v>
                </c:pt>
                <c:pt idx="19076">
                  <c:v>2.0394078999999999E-2</c:v>
                </c:pt>
                <c:pt idx="19077">
                  <c:v>2.1891311E-2</c:v>
                </c:pt>
                <c:pt idx="19078">
                  <c:v>2.0676547999999999E-2</c:v>
                </c:pt>
                <c:pt idx="19079">
                  <c:v>2.2449149000000002E-2</c:v>
                </c:pt>
                <c:pt idx="19080">
                  <c:v>1.9122422E-2</c:v>
                </c:pt>
                <c:pt idx="19081">
                  <c:v>1.9447859000000001E-2</c:v>
                </c:pt>
                <c:pt idx="19082">
                  <c:v>2.0818244999999999E-2</c:v>
                </c:pt>
                <c:pt idx="19083">
                  <c:v>1.7980380000000001E-2</c:v>
                </c:pt>
                <c:pt idx="19084">
                  <c:v>1.9846131999999999E-2</c:v>
                </c:pt>
                <c:pt idx="19085">
                  <c:v>2.1034700999999999E-2</c:v>
                </c:pt>
                <c:pt idx="19086">
                  <c:v>1.9717156999999999E-2</c:v>
                </c:pt>
                <c:pt idx="19087">
                  <c:v>1.7608731999999998E-2</c:v>
                </c:pt>
                <c:pt idx="19088">
                  <c:v>2.0630483000000002E-2</c:v>
                </c:pt>
                <c:pt idx="19089">
                  <c:v>1.9655499999999999E-2</c:v>
                </c:pt>
                <c:pt idx="19090">
                  <c:v>2.1535207000000001E-2</c:v>
                </c:pt>
                <c:pt idx="19091">
                  <c:v>2.3239895999999999E-2</c:v>
                </c:pt>
                <c:pt idx="19092">
                  <c:v>2.1174852000000001E-2</c:v>
                </c:pt>
                <c:pt idx="19093">
                  <c:v>1.9523958000000001E-2</c:v>
                </c:pt>
                <c:pt idx="19094">
                  <c:v>1.8389491000000001E-2</c:v>
                </c:pt>
                <c:pt idx="19095">
                  <c:v>1.9878730000000001E-2</c:v>
                </c:pt>
                <c:pt idx="19096">
                  <c:v>1.8820606E-2</c:v>
                </c:pt>
                <c:pt idx="19097">
                  <c:v>2.1072578000000002E-2</c:v>
                </c:pt>
                <c:pt idx="19098">
                  <c:v>2.4125367000000002E-2</c:v>
                </c:pt>
                <c:pt idx="19099">
                  <c:v>2.4671315999999999E-2</c:v>
                </c:pt>
                <c:pt idx="19100">
                  <c:v>2.2975966E-2</c:v>
                </c:pt>
                <c:pt idx="19101">
                  <c:v>1.9200935999999998E-2</c:v>
                </c:pt>
                <c:pt idx="19102">
                  <c:v>1.8685820999999998E-2</c:v>
                </c:pt>
                <c:pt idx="19103">
                  <c:v>2.0755630000000001E-2</c:v>
                </c:pt>
                <c:pt idx="19104">
                  <c:v>1.7957958999999999E-2</c:v>
                </c:pt>
                <c:pt idx="19105">
                  <c:v>1.7548632000000002E-2</c:v>
                </c:pt>
                <c:pt idx="19106">
                  <c:v>2.0209596E-2</c:v>
                </c:pt>
                <c:pt idx="19107">
                  <c:v>1.7819940999999999E-2</c:v>
                </c:pt>
                <c:pt idx="19108">
                  <c:v>1.8540404999999999E-2</c:v>
                </c:pt>
                <c:pt idx="19109">
                  <c:v>1.5594948000000001E-2</c:v>
                </c:pt>
                <c:pt idx="19110">
                  <c:v>1.8009730000000002E-2</c:v>
                </c:pt>
                <c:pt idx="19111">
                  <c:v>1.8987909000000001E-2</c:v>
                </c:pt>
                <c:pt idx="19112">
                  <c:v>1.5219554999999999E-2</c:v>
                </c:pt>
                <c:pt idx="19113">
                  <c:v>1.529732E-2</c:v>
                </c:pt>
                <c:pt idx="19114">
                  <c:v>1.4457338E-2</c:v>
                </c:pt>
                <c:pt idx="19115">
                  <c:v>1.2590462E-2</c:v>
                </c:pt>
                <c:pt idx="19116">
                  <c:v>1.1886648999999999E-2</c:v>
                </c:pt>
                <c:pt idx="19117">
                  <c:v>1.8915264000000001E-2</c:v>
                </c:pt>
                <c:pt idx="19118">
                  <c:v>2.0802174E-2</c:v>
                </c:pt>
                <c:pt idx="19119">
                  <c:v>1.6349636000000001E-2</c:v>
                </c:pt>
                <c:pt idx="19120">
                  <c:v>1.3258463999999999E-2</c:v>
                </c:pt>
                <c:pt idx="19121">
                  <c:v>1.3928515000000001E-2</c:v>
                </c:pt>
                <c:pt idx="19122">
                  <c:v>1.739249E-2</c:v>
                </c:pt>
                <c:pt idx="19123">
                  <c:v>1.4249959E-2</c:v>
                </c:pt>
                <c:pt idx="19124">
                  <c:v>1.7715879E-2</c:v>
                </c:pt>
                <c:pt idx="19125">
                  <c:v>1.6894027999999998E-2</c:v>
                </c:pt>
                <c:pt idx="19126">
                  <c:v>1.5738520999999998E-2</c:v>
                </c:pt>
                <c:pt idx="19127">
                  <c:v>1.6904186000000002E-2</c:v>
                </c:pt>
                <c:pt idx="19128">
                  <c:v>1.4563515000000001E-2</c:v>
                </c:pt>
                <c:pt idx="19129">
                  <c:v>1.4529958000000001E-2</c:v>
                </c:pt>
                <c:pt idx="19130">
                  <c:v>1.9780852000000002E-2</c:v>
                </c:pt>
                <c:pt idx="19131">
                  <c:v>1.9179244000000002E-2</c:v>
                </c:pt>
                <c:pt idx="19132">
                  <c:v>1.8327814000000001E-2</c:v>
                </c:pt>
                <c:pt idx="19133">
                  <c:v>1.4743198000000001E-2</c:v>
                </c:pt>
                <c:pt idx="19134">
                  <c:v>1.5166086E-2</c:v>
                </c:pt>
                <c:pt idx="19135">
                  <c:v>1.8950971E-2</c:v>
                </c:pt>
                <c:pt idx="19136">
                  <c:v>1.9107418000000001E-2</c:v>
                </c:pt>
                <c:pt idx="19137">
                  <c:v>2.0535938E-2</c:v>
                </c:pt>
                <c:pt idx="19138">
                  <c:v>1.9985734000000002E-2</c:v>
                </c:pt>
                <c:pt idx="19139">
                  <c:v>2.1359923999999999E-2</c:v>
                </c:pt>
                <c:pt idx="19140">
                  <c:v>1.9691987000000001E-2</c:v>
                </c:pt>
                <c:pt idx="19141">
                  <c:v>2.1179094999999998E-2</c:v>
                </c:pt>
                <c:pt idx="19142">
                  <c:v>1.9860460999999999E-2</c:v>
                </c:pt>
                <c:pt idx="19143">
                  <c:v>2.1780066000000001E-2</c:v>
                </c:pt>
                <c:pt idx="19144">
                  <c:v>2.0951416E-2</c:v>
                </c:pt>
                <c:pt idx="19145">
                  <c:v>1.8985203999999999E-2</c:v>
                </c:pt>
                <c:pt idx="19146">
                  <c:v>2.4430885999999999E-2</c:v>
                </c:pt>
                <c:pt idx="19147">
                  <c:v>2.0137604E-2</c:v>
                </c:pt>
                <c:pt idx="19148">
                  <c:v>2.3149861000000001E-2</c:v>
                </c:pt>
                <c:pt idx="19149">
                  <c:v>1.7839786E-2</c:v>
                </c:pt>
                <c:pt idx="19150">
                  <c:v>2.1671452000000001E-2</c:v>
                </c:pt>
                <c:pt idx="19151">
                  <c:v>2.2761482999999999E-2</c:v>
                </c:pt>
                <c:pt idx="19152">
                  <c:v>1.9596331000000002E-2</c:v>
                </c:pt>
                <c:pt idx="19153">
                  <c:v>1.9481815E-2</c:v>
                </c:pt>
                <c:pt idx="19154">
                  <c:v>1.818902E-2</c:v>
                </c:pt>
                <c:pt idx="19155">
                  <c:v>2.0696652999999999E-2</c:v>
                </c:pt>
                <c:pt idx="19156">
                  <c:v>1.7514585999999999E-2</c:v>
                </c:pt>
                <c:pt idx="19157">
                  <c:v>2.0513838E-2</c:v>
                </c:pt>
                <c:pt idx="19158">
                  <c:v>1.4526888E-2</c:v>
                </c:pt>
                <c:pt idx="19159">
                  <c:v>1.4176416000000001E-2</c:v>
                </c:pt>
                <c:pt idx="19160">
                  <c:v>1.6769698E-2</c:v>
                </c:pt>
                <c:pt idx="19161">
                  <c:v>1.0748290000000001E-2</c:v>
                </c:pt>
                <c:pt idx="19162">
                  <c:v>1.2512653E-2</c:v>
                </c:pt>
                <c:pt idx="19163">
                  <c:v>1.2806932E-2</c:v>
                </c:pt>
                <c:pt idx="19164">
                  <c:v>1.2770900999999999E-2</c:v>
                </c:pt>
                <c:pt idx="19165">
                  <c:v>1.6039930000000001E-2</c:v>
                </c:pt>
                <c:pt idx="19166">
                  <c:v>1.2164472000000001E-2</c:v>
                </c:pt>
                <c:pt idx="19167">
                  <c:v>1.4591677000000001E-2</c:v>
                </c:pt>
                <c:pt idx="19168">
                  <c:v>1.4312543E-2</c:v>
                </c:pt>
                <c:pt idx="19169">
                  <c:v>1.2621169999999999E-2</c:v>
                </c:pt>
                <c:pt idx="19170">
                  <c:v>1.5381331999999999E-2</c:v>
                </c:pt>
                <c:pt idx="19171">
                  <c:v>1.2728557E-2</c:v>
                </c:pt>
                <c:pt idx="19172">
                  <c:v>1.8554571999999998E-2</c:v>
                </c:pt>
                <c:pt idx="19173">
                  <c:v>1.2624244E-2</c:v>
                </c:pt>
                <c:pt idx="19174">
                  <c:v>1.9290503000000001E-2</c:v>
                </c:pt>
                <c:pt idx="19175">
                  <c:v>1.925748E-2</c:v>
                </c:pt>
                <c:pt idx="19176">
                  <c:v>1.8726158999999999E-2</c:v>
                </c:pt>
                <c:pt idx="19177">
                  <c:v>1.8380480000000001E-2</c:v>
                </c:pt>
                <c:pt idx="19178">
                  <c:v>1.4967256999999999E-2</c:v>
                </c:pt>
                <c:pt idx="19179">
                  <c:v>1.6506564000000001E-2</c:v>
                </c:pt>
                <c:pt idx="19180">
                  <c:v>1.6176284999999999E-2</c:v>
                </c:pt>
                <c:pt idx="19181">
                  <c:v>2.0749732999999999E-2</c:v>
                </c:pt>
                <c:pt idx="19182">
                  <c:v>2.1470293000000001E-2</c:v>
                </c:pt>
                <c:pt idx="19183">
                  <c:v>2.3882049999999998E-2</c:v>
                </c:pt>
                <c:pt idx="19184">
                  <c:v>2.1633010000000001E-2</c:v>
                </c:pt>
                <c:pt idx="19185">
                  <c:v>1.966973E-2</c:v>
                </c:pt>
                <c:pt idx="19186">
                  <c:v>1.6922742000000001E-2</c:v>
                </c:pt>
                <c:pt idx="19187">
                  <c:v>1.9076706999999998E-2</c:v>
                </c:pt>
                <c:pt idx="19188">
                  <c:v>2.0342102000000001E-2</c:v>
                </c:pt>
                <c:pt idx="19189">
                  <c:v>2.2533884000000001E-2</c:v>
                </c:pt>
                <c:pt idx="19190">
                  <c:v>1.7516530999999998E-2</c:v>
                </c:pt>
                <c:pt idx="19191">
                  <c:v>1.7788971000000001E-2</c:v>
                </c:pt>
                <c:pt idx="19192">
                  <c:v>1.7459578999999999E-2</c:v>
                </c:pt>
                <c:pt idx="19193">
                  <c:v>1.4393748E-2</c:v>
                </c:pt>
                <c:pt idx="19194">
                  <c:v>1.5314115999999999E-2</c:v>
                </c:pt>
                <c:pt idx="19195">
                  <c:v>1.5544746E-2</c:v>
                </c:pt>
                <c:pt idx="19196">
                  <c:v>1.9527558E-2</c:v>
                </c:pt>
                <c:pt idx="19197">
                  <c:v>1.6665991000000002E-2</c:v>
                </c:pt>
                <c:pt idx="19198">
                  <c:v>1.2843439E-2</c:v>
                </c:pt>
                <c:pt idx="19199">
                  <c:v>1.9305599999999999E-2</c:v>
                </c:pt>
                <c:pt idx="19200">
                  <c:v>1.7815679000000001E-2</c:v>
                </c:pt>
                <c:pt idx="19201">
                  <c:v>1.5531219000000001E-2</c:v>
                </c:pt>
                <c:pt idx="19202">
                  <c:v>1.7264894999999999E-2</c:v>
                </c:pt>
                <c:pt idx="19203">
                  <c:v>1.6973279000000001E-2</c:v>
                </c:pt>
                <c:pt idx="19204">
                  <c:v>1.5343870000000001E-2</c:v>
                </c:pt>
                <c:pt idx="19205">
                  <c:v>1.4232533E-2</c:v>
                </c:pt>
                <c:pt idx="19206">
                  <c:v>1.6401433999999999E-2</c:v>
                </c:pt>
                <c:pt idx="19207">
                  <c:v>1.8759929000000002E-2</c:v>
                </c:pt>
                <c:pt idx="19208">
                  <c:v>1.3544085000000001E-2</c:v>
                </c:pt>
                <c:pt idx="19209">
                  <c:v>1.453052E-2</c:v>
                </c:pt>
                <c:pt idx="19210">
                  <c:v>1.4109365E-2</c:v>
                </c:pt>
                <c:pt idx="19211">
                  <c:v>1.8387998999999999E-2</c:v>
                </c:pt>
                <c:pt idx="19212">
                  <c:v>1.4738887000000001E-2</c:v>
                </c:pt>
                <c:pt idx="19213">
                  <c:v>1.3236331E-2</c:v>
                </c:pt>
                <c:pt idx="19214">
                  <c:v>1.2699424000000001E-2</c:v>
                </c:pt>
                <c:pt idx="19215">
                  <c:v>1.2889308E-2</c:v>
                </c:pt>
                <c:pt idx="19216">
                  <c:v>1.4587915E-2</c:v>
                </c:pt>
                <c:pt idx="19217">
                  <c:v>1.3682705E-2</c:v>
                </c:pt>
                <c:pt idx="19218">
                  <c:v>1.2727018E-2</c:v>
                </c:pt>
                <c:pt idx="19219">
                  <c:v>1.3362448000000001E-2</c:v>
                </c:pt>
                <c:pt idx="19220">
                  <c:v>1.4720069000000001E-2</c:v>
                </c:pt>
                <c:pt idx="19221">
                  <c:v>1.2973301E-2</c:v>
                </c:pt>
                <c:pt idx="19222">
                  <c:v>1.2037684E-2</c:v>
                </c:pt>
                <c:pt idx="19223">
                  <c:v>1.5652925000000002E-2</c:v>
                </c:pt>
                <c:pt idx="19224">
                  <c:v>1.1997885999999999E-2</c:v>
                </c:pt>
                <c:pt idx="19225">
                  <c:v>1.2700960000000001E-2</c:v>
                </c:pt>
                <c:pt idx="19226">
                  <c:v>1.4412082999999999E-2</c:v>
                </c:pt>
                <c:pt idx="19227">
                  <c:v>1.6033947E-2</c:v>
                </c:pt>
                <c:pt idx="19228">
                  <c:v>1.4223509E-2</c:v>
                </c:pt>
                <c:pt idx="19229">
                  <c:v>1.1207214E-2</c:v>
                </c:pt>
                <c:pt idx="19230">
                  <c:v>1.2240562E-2</c:v>
                </c:pt>
                <c:pt idx="19231">
                  <c:v>1.095026E-2</c:v>
                </c:pt>
                <c:pt idx="19232">
                  <c:v>1.1888126000000001E-2</c:v>
                </c:pt>
                <c:pt idx="19233">
                  <c:v>8.6433299999999994E-3</c:v>
                </c:pt>
                <c:pt idx="19234">
                  <c:v>1.0056503E-2</c:v>
                </c:pt>
                <c:pt idx="19235">
                  <c:v>9.7366569999999993E-3</c:v>
                </c:pt>
                <c:pt idx="19236">
                  <c:v>6.4913219999999999E-3</c:v>
                </c:pt>
                <c:pt idx="19237">
                  <c:v>6.8295430000000004E-3</c:v>
                </c:pt>
                <c:pt idx="19238">
                  <c:v>8.7082089999999997E-3</c:v>
                </c:pt>
                <c:pt idx="19239">
                  <c:v>9.5854530000000007E-3</c:v>
                </c:pt>
                <c:pt idx="19240">
                  <c:v>9.2313350000000002E-3</c:v>
                </c:pt>
                <c:pt idx="19241">
                  <c:v>9.4071050000000007E-3</c:v>
                </c:pt>
                <c:pt idx="19242">
                  <c:v>9.021233E-3</c:v>
                </c:pt>
                <c:pt idx="19243">
                  <c:v>6.685641E-3</c:v>
                </c:pt>
                <c:pt idx="19244">
                  <c:v>9.8733750000000002E-3</c:v>
                </c:pt>
                <c:pt idx="19245">
                  <c:v>8.6432620000000005E-3</c:v>
                </c:pt>
                <c:pt idx="19246">
                  <c:v>6.8837999999999998E-3</c:v>
                </c:pt>
                <c:pt idx="19247">
                  <c:v>9.8601490000000003E-3</c:v>
                </c:pt>
                <c:pt idx="19248">
                  <c:v>6.538159E-3</c:v>
                </c:pt>
                <c:pt idx="19249">
                  <c:v>9.3507250000000007E-3</c:v>
                </c:pt>
                <c:pt idx="19250">
                  <c:v>7.2308479999999998E-3</c:v>
                </c:pt>
                <c:pt idx="19251">
                  <c:v>7.0596069999999999E-3</c:v>
                </c:pt>
                <c:pt idx="19252">
                  <c:v>7.4861249999999997E-3</c:v>
                </c:pt>
                <c:pt idx="19253">
                  <c:v>9.6083969999999994E-3</c:v>
                </c:pt>
                <c:pt idx="19254">
                  <c:v>1.1743391000000001E-2</c:v>
                </c:pt>
                <c:pt idx="19255">
                  <c:v>5.9193240000000001E-3</c:v>
                </c:pt>
                <c:pt idx="19256">
                  <c:v>5.7847929999999999E-3</c:v>
                </c:pt>
                <c:pt idx="19257">
                  <c:v>3.8212440000000001E-3</c:v>
                </c:pt>
                <c:pt idx="19258">
                  <c:v>6.8386200000000001E-3</c:v>
                </c:pt>
                <c:pt idx="19259">
                  <c:v>5.933944E-3</c:v>
                </c:pt>
                <c:pt idx="19260">
                  <c:v>8.92072E-3</c:v>
                </c:pt>
                <c:pt idx="19261">
                  <c:v>8.5966140000000007E-3</c:v>
                </c:pt>
                <c:pt idx="19262">
                  <c:v>6.0690079999999999E-3</c:v>
                </c:pt>
                <c:pt idx="19263">
                  <c:v>2.7882599999999999E-3</c:v>
                </c:pt>
                <c:pt idx="19264">
                  <c:v>3.4196819999999998E-3</c:v>
                </c:pt>
                <c:pt idx="19265">
                  <c:v>7.7715529999999996E-3</c:v>
                </c:pt>
                <c:pt idx="19266">
                  <c:v>7.2468599999999999E-3</c:v>
                </c:pt>
                <c:pt idx="19267">
                  <c:v>3.6215000000000002E-3</c:v>
                </c:pt>
                <c:pt idx="19268">
                  <c:v>4.7559849999999999E-3</c:v>
                </c:pt>
                <c:pt idx="19269">
                  <c:v>2.7623420000000001E-3</c:v>
                </c:pt>
                <c:pt idx="19270">
                  <c:v>5.1295330000000004E-3</c:v>
                </c:pt>
                <c:pt idx="19271">
                  <c:v>4.0296469999999999E-3</c:v>
                </c:pt>
                <c:pt idx="19272">
                  <c:v>6.5810599999999997E-3</c:v>
                </c:pt>
                <c:pt idx="19273">
                  <c:v>7.169885E-3</c:v>
                </c:pt>
                <c:pt idx="19274">
                  <c:v>6.5600390000000001E-3</c:v>
                </c:pt>
                <c:pt idx="19275">
                  <c:v>5.9895900000000004E-3</c:v>
                </c:pt>
                <c:pt idx="19276">
                  <c:v>7.2789769999999998E-3</c:v>
                </c:pt>
                <c:pt idx="19277">
                  <c:v>5.0589659999999998E-3</c:v>
                </c:pt>
                <c:pt idx="19278">
                  <c:v>4.39259E-3</c:v>
                </c:pt>
                <c:pt idx="19279">
                  <c:v>6.1119269999999996E-3</c:v>
                </c:pt>
                <c:pt idx="19280">
                  <c:v>6.0096480000000002E-3</c:v>
                </c:pt>
                <c:pt idx="19281">
                  <c:v>6.2687730000000001E-3</c:v>
                </c:pt>
                <c:pt idx="19282">
                  <c:v>6.0761449999999998E-3</c:v>
                </c:pt>
                <c:pt idx="19283">
                  <c:v>6.3837399999999997E-3</c:v>
                </c:pt>
                <c:pt idx="19284">
                  <c:v>6.2504329999999997E-3</c:v>
                </c:pt>
                <c:pt idx="19285">
                  <c:v>4.2703730000000001E-3</c:v>
                </c:pt>
                <c:pt idx="19286">
                  <c:v>5.294979E-3</c:v>
                </c:pt>
                <c:pt idx="19287">
                  <c:v>5.8265460000000002E-3</c:v>
                </c:pt>
                <c:pt idx="19288">
                  <c:v>7.9671499999999992E-3</c:v>
                </c:pt>
                <c:pt idx="19289">
                  <c:v>4.2347289999999996E-3</c:v>
                </c:pt>
                <c:pt idx="19290">
                  <c:v>6.2924130000000002E-3</c:v>
                </c:pt>
                <c:pt idx="19291">
                  <c:v>4.9033080000000003E-3</c:v>
                </c:pt>
                <c:pt idx="19292">
                  <c:v>5.9217219999999999E-3</c:v>
                </c:pt>
                <c:pt idx="19293">
                  <c:v>4.2921340000000004E-3</c:v>
                </c:pt>
                <c:pt idx="19294">
                  <c:v>5.2142070000000002E-3</c:v>
                </c:pt>
                <c:pt idx="19295">
                  <c:v>4.9500209999999998E-3</c:v>
                </c:pt>
                <c:pt idx="19296">
                  <c:v>5.0636639999999998E-3</c:v>
                </c:pt>
                <c:pt idx="19297">
                  <c:v>4.0082540000000002E-3</c:v>
                </c:pt>
                <c:pt idx="19298">
                  <c:v>9.46323E-4</c:v>
                </c:pt>
                <c:pt idx="19299">
                  <c:v>3.1492899999999999E-3</c:v>
                </c:pt>
                <c:pt idx="19300">
                  <c:v>4.5520789999999997E-3</c:v>
                </c:pt>
                <c:pt idx="19301">
                  <c:v>4.0556660000000003E-3</c:v>
                </c:pt>
                <c:pt idx="19302">
                  <c:v>8.0584850000000006E-3</c:v>
                </c:pt>
                <c:pt idx="19303">
                  <c:v>7.5250530000000003E-3</c:v>
                </c:pt>
                <c:pt idx="19304">
                  <c:v>6.1070990000000004E-3</c:v>
                </c:pt>
                <c:pt idx="19305">
                  <c:v>9.9993089999999996E-3</c:v>
                </c:pt>
                <c:pt idx="19306">
                  <c:v>5.921735E-3</c:v>
                </c:pt>
                <c:pt idx="19307">
                  <c:v>5.0351679999999996E-3</c:v>
                </c:pt>
                <c:pt idx="19308">
                  <c:v>9.0056830000000004E-3</c:v>
                </c:pt>
                <c:pt idx="19309">
                  <c:v>8.4312390000000001E-3</c:v>
                </c:pt>
                <c:pt idx="19310">
                  <c:v>5.4492350000000002E-3</c:v>
                </c:pt>
                <c:pt idx="19311">
                  <c:v>8.7986920000000003E-3</c:v>
                </c:pt>
                <c:pt idx="19312">
                  <c:v>6.5367899999999998E-3</c:v>
                </c:pt>
                <c:pt idx="19313">
                  <c:v>9.3954280000000008E-3</c:v>
                </c:pt>
                <c:pt idx="19314">
                  <c:v>1.1566702E-2</c:v>
                </c:pt>
                <c:pt idx="19315">
                  <c:v>1.0589588E-2</c:v>
                </c:pt>
                <c:pt idx="19316">
                  <c:v>8.6890999999999999E-3</c:v>
                </c:pt>
                <c:pt idx="19317">
                  <c:v>1.1037741E-2</c:v>
                </c:pt>
                <c:pt idx="19318">
                  <c:v>8.5884220000000001E-3</c:v>
                </c:pt>
                <c:pt idx="19319">
                  <c:v>9.9479660000000008E-3</c:v>
                </c:pt>
                <c:pt idx="19320">
                  <c:v>6.450051E-3</c:v>
                </c:pt>
                <c:pt idx="19321">
                  <c:v>7.5651169999999997E-3</c:v>
                </c:pt>
                <c:pt idx="19322">
                  <c:v>9.4021569999999995E-3</c:v>
                </c:pt>
                <c:pt idx="19323">
                  <c:v>1.2163322000000001E-2</c:v>
                </c:pt>
                <c:pt idx="19324">
                  <c:v>1.1565779999999999E-2</c:v>
                </c:pt>
                <c:pt idx="19325">
                  <c:v>1.0280538000000001E-2</c:v>
                </c:pt>
                <c:pt idx="19326">
                  <c:v>7.0169220000000001E-3</c:v>
                </c:pt>
                <c:pt idx="19327">
                  <c:v>1.0349334999999999E-2</c:v>
                </c:pt>
                <c:pt idx="19328">
                  <c:v>9.2427399999999993E-3</c:v>
                </c:pt>
                <c:pt idx="19329">
                  <c:v>1.1538118E-2</c:v>
                </c:pt>
                <c:pt idx="19330">
                  <c:v>8.7641690000000005E-3</c:v>
                </c:pt>
                <c:pt idx="19331">
                  <c:v>1.1130654E-2</c:v>
                </c:pt>
                <c:pt idx="19332">
                  <c:v>8.2317480000000005E-3</c:v>
                </c:pt>
                <c:pt idx="19333">
                  <c:v>7.3923189999999996E-3</c:v>
                </c:pt>
                <c:pt idx="19334">
                  <c:v>5.862262E-3</c:v>
                </c:pt>
                <c:pt idx="19335">
                  <c:v>1.2767572E-2</c:v>
                </c:pt>
                <c:pt idx="19336">
                  <c:v>1.0220395E-2</c:v>
                </c:pt>
                <c:pt idx="19337">
                  <c:v>1.1048637E-2</c:v>
                </c:pt>
                <c:pt idx="19338">
                  <c:v>1.3066463E-2</c:v>
                </c:pt>
                <c:pt idx="19339">
                  <c:v>7.1601049999999999E-3</c:v>
                </c:pt>
                <c:pt idx="19340">
                  <c:v>7.504302E-3</c:v>
                </c:pt>
                <c:pt idx="19341">
                  <c:v>5.9468849999999998E-3</c:v>
                </c:pt>
                <c:pt idx="19342">
                  <c:v>9.192225E-3</c:v>
                </c:pt>
                <c:pt idx="19343">
                  <c:v>1.0134185E-2</c:v>
                </c:pt>
                <c:pt idx="19344">
                  <c:v>1.0150196E-2</c:v>
                </c:pt>
                <c:pt idx="19345">
                  <c:v>7.739503E-3</c:v>
                </c:pt>
                <c:pt idx="19346">
                  <c:v>7.6274899999999998E-3</c:v>
                </c:pt>
                <c:pt idx="19347">
                  <c:v>9.0906300000000006E-3</c:v>
                </c:pt>
                <c:pt idx="19348">
                  <c:v>1.0921985E-2</c:v>
                </c:pt>
                <c:pt idx="19349">
                  <c:v>1.0831438000000001E-2</c:v>
                </c:pt>
                <c:pt idx="19350">
                  <c:v>1.1894119999999999E-2</c:v>
                </c:pt>
                <c:pt idx="19351">
                  <c:v>1.0915141999999999E-2</c:v>
                </c:pt>
                <c:pt idx="19352">
                  <c:v>1.1619632E-2</c:v>
                </c:pt>
                <c:pt idx="19353">
                  <c:v>1.1132273999999999E-2</c:v>
                </c:pt>
                <c:pt idx="19354">
                  <c:v>1.1369864E-2</c:v>
                </c:pt>
                <c:pt idx="19355">
                  <c:v>7.9825880000000005E-3</c:v>
                </c:pt>
                <c:pt idx="19356">
                  <c:v>1.174481E-2</c:v>
                </c:pt>
                <c:pt idx="19357">
                  <c:v>1.0391124999999999E-2</c:v>
                </c:pt>
                <c:pt idx="19358">
                  <c:v>9.8936500000000004E-3</c:v>
                </c:pt>
                <c:pt idx="19359">
                  <c:v>9.6558300000000007E-3</c:v>
                </c:pt>
                <c:pt idx="19360">
                  <c:v>7.5560749999999998E-3</c:v>
                </c:pt>
                <c:pt idx="19361">
                  <c:v>8.5052249999999999E-3</c:v>
                </c:pt>
                <c:pt idx="19362">
                  <c:v>3.1345040000000002E-3</c:v>
                </c:pt>
                <c:pt idx="19363">
                  <c:v>6.4421499999999998E-3</c:v>
                </c:pt>
                <c:pt idx="19364">
                  <c:v>7.8496360000000001E-3</c:v>
                </c:pt>
                <c:pt idx="19365">
                  <c:v>6.6075370000000001E-3</c:v>
                </c:pt>
                <c:pt idx="19366">
                  <c:v>6.6488650000000003E-3</c:v>
                </c:pt>
                <c:pt idx="19367">
                  <c:v>8.3282530000000007E-3</c:v>
                </c:pt>
                <c:pt idx="19368">
                  <c:v>1.9738949999999998E-3</c:v>
                </c:pt>
                <c:pt idx="19369">
                  <c:v>3.818667E-3</c:v>
                </c:pt>
                <c:pt idx="19370">
                  <c:v>4.9497339999999999E-3</c:v>
                </c:pt>
                <c:pt idx="19371">
                  <c:v>5.7942219999999999E-3</c:v>
                </c:pt>
                <c:pt idx="19372">
                  <c:v>5.0939549999999998E-3</c:v>
                </c:pt>
                <c:pt idx="19373">
                  <c:v>8.1102510000000006E-3</c:v>
                </c:pt>
                <c:pt idx="19374">
                  <c:v>4.3516259999999999E-3</c:v>
                </c:pt>
                <c:pt idx="19375">
                  <c:v>7.5721870000000002E-3</c:v>
                </c:pt>
                <c:pt idx="19376">
                  <c:v>4.8077079999999999E-3</c:v>
                </c:pt>
                <c:pt idx="19377">
                  <c:v>4.6812080000000001E-3</c:v>
                </c:pt>
                <c:pt idx="19378">
                  <c:v>1.0030704999999999E-2</c:v>
                </c:pt>
                <c:pt idx="19379">
                  <c:v>1.4274986E-2</c:v>
                </c:pt>
                <c:pt idx="19380">
                  <c:v>5.8866930000000001E-3</c:v>
                </c:pt>
                <c:pt idx="19381">
                  <c:v>4.617431E-3</c:v>
                </c:pt>
                <c:pt idx="19382">
                  <c:v>9.285303E-3</c:v>
                </c:pt>
                <c:pt idx="19383">
                  <c:v>5.2596680000000003E-3</c:v>
                </c:pt>
                <c:pt idx="19384">
                  <c:v>5.2269320000000001E-3</c:v>
                </c:pt>
                <c:pt idx="19385">
                  <c:v>1.2953826999999999E-2</c:v>
                </c:pt>
                <c:pt idx="19386">
                  <c:v>1.225E-2</c:v>
                </c:pt>
                <c:pt idx="19387">
                  <c:v>8.7343609999999995E-3</c:v>
                </c:pt>
                <c:pt idx="19388">
                  <c:v>1.2015511E-2</c:v>
                </c:pt>
                <c:pt idx="19389">
                  <c:v>9.1512810000000007E-3</c:v>
                </c:pt>
                <c:pt idx="19390">
                  <c:v>4.1638509999999997E-3</c:v>
                </c:pt>
                <c:pt idx="19391">
                  <c:v>8.3822979999999998E-3</c:v>
                </c:pt>
                <c:pt idx="19392">
                  <c:v>5.4905689999999998E-3</c:v>
                </c:pt>
                <c:pt idx="19393">
                  <c:v>9.0400310000000005E-3</c:v>
                </c:pt>
                <c:pt idx="19394">
                  <c:v>5.0940869999999997E-3</c:v>
                </c:pt>
                <c:pt idx="19395">
                  <c:v>6.2427070000000001E-3</c:v>
                </c:pt>
                <c:pt idx="19396">
                  <c:v>5.2190680000000003E-3</c:v>
                </c:pt>
                <c:pt idx="19397">
                  <c:v>4.3135939999999996E-3</c:v>
                </c:pt>
                <c:pt idx="19398">
                  <c:v>5.2980850000000001E-3</c:v>
                </c:pt>
                <c:pt idx="19399">
                  <c:v>3.5411969999999998E-3</c:v>
                </c:pt>
                <c:pt idx="19400">
                  <c:v>9.5881909999999994E-3</c:v>
                </c:pt>
                <c:pt idx="19401">
                  <c:v>4.7692009999999998E-3</c:v>
                </c:pt>
                <c:pt idx="19402">
                  <c:v>5.2471360000000003E-3</c:v>
                </c:pt>
                <c:pt idx="19403">
                  <c:v>5.040475E-3</c:v>
                </c:pt>
                <c:pt idx="19404">
                  <c:v>3.0644689999999998E-3</c:v>
                </c:pt>
                <c:pt idx="19405">
                  <c:v>6.2333639999999999E-3</c:v>
                </c:pt>
                <c:pt idx="19406">
                  <c:v>1.1445574999999999E-2</c:v>
                </c:pt>
                <c:pt idx="19407">
                  <c:v>6.5192599999999998E-3</c:v>
                </c:pt>
                <c:pt idx="19408">
                  <c:v>3.391397E-3</c:v>
                </c:pt>
                <c:pt idx="19409">
                  <c:v>9.3712589999999998E-3</c:v>
                </c:pt>
                <c:pt idx="19410">
                  <c:v>3.921005E-3</c:v>
                </c:pt>
                <c:pt idx="19411">
                  <c:v>7.7104169999999998E-3</c:v>
                </c:pt>
                <c:pt idx="19412">
                  <c:v>1.1462093E-2</c:v>
                </c:pt>
                <c:pt idx="19413">
                  <c:v>8.5110440000000006E-3</c:v>
                </c:pt>
                <c:pt idx="19414">
                  <c:v>1.0542172000000001E-2</c:v>
                </c:pt>
                <c:pt idx="19415">
                  <c:v>9.6548060000000002E-3</c:v>
                </c:pt>
                <c:pt idx="19416">
                  <c:v>1.0930175E-2</c:v>
                </c:pt>
                <c:pt idx="19417">
                  <c:v>9.2830099999999995E-3</c:v>
                </c:pt>
                <c:pt idx="19418">
                  <c:v>1.4646575E-2</c:v>
                </c:pt>
                <c:pt idx="19419">
                  <c:v>1.1239859E-2</c:v>
                </c:pt>
                <c:pt idx="19420">
                  <c:v>9.7039069999999995E-3</c:v>
                </c:pt>
                <c:pt idx="19421">
                  <c:v>1.2517004E-2</c:v>
                </c:pt>
                <c:pt idx="19422">
                  <c:v>1.5706107E-2</c:v>
                </c:pt>
                <c:pt idx="19423">
                  <c:v>1.4000619000000001E-2</c:v>
                </c:pt>
                <c:pt idx="19424">
                  <c:v>1.5486616999999999E-2</c:v>
                </c:pt>
                <c:pt idx="19425">
                  <c:v>1.2250875E-2</c:v>
                </c:pt>
                <c:pt idx="19426">
                  <c:v>1.5979281000000001E-2</c:v>
                </c:pt>
                <c:pt idx="19427">
                  <c:v>1.7685834000000001E-2</c:v>
                </c:pt>
                <c:pt idx="19428">
                  <c:v>1.769341E-2</c:v>
                </c:pt>
                <c:pt idx="19429">
                  <c:v>1.5849170999999999E-2</c:v>
                </c:pt>
                <c:pt idx="19430">
                  <c:v>1.7404112999999999E-2</c:v>
                </c:pt>
                <c:pt idx="19431">
                  <c:v>1.7585473000000001E-2</c:v>
                </c:pt>
                <c:pt idx="19432">
                  <c:v>1.1661659E-2</c:v>
                </c:pt>
                <c:pt idx="19433">
                  <c:v>1.59861E-2</c:v>
                </c:pt>
                <c:pt idx="19434">
                  <c:v>1.5905708000000001E-2</c:v>
                </c:pt>
                <c:pt idx="19435">
                  <c:v>1.9098305999999999E-2</c:v>
                </c:pt>
                <c:pt idx="19436">
                  <c:v>1.6558883999999999E-2</c:v>
                </c:pt>
                <c:pt idx="19437">
                  <c:v>1.2773733000000001E-2</c:v>
                </c:pt>
                <c:pt idx="19438">
                  <c:v>1.6943595999999998E-2</c:v>
                </c:pt>
                <c:pt idx="19439">
                  <c:v>1.5666078999999999E-2</c:v>
                </c:pt>
                <c:pt idx="19440">
                  <c:v>1.6421881999999999E-2</c:v>
                </c:pt>
                <c:pt idx="19441">
                  <c:v>1.4823987E-2</c:v>
                </c:pt>
                <c:pt idx="19442">
                  <c:v>1.8209204E-2</c:v>
                </c:pt>
                <c:pt idx="19443">
                  <c:v>1.4377183E-2</c:v>
                </c:pt>
                <c:pt idx="19444">
                  <c:v>1.2992378000000001E-2</c:v>
                </c:pt>
                <c:pt idx="19445">
                  <c:v>1.4172159E-2</c:v>
                </c:pt>
                <c:pt idx="19446">
                  <c:v>1.3926663000000001E-2</c:v>
                </c:pt>
                <c:pt idx="19447">
                  <c:v>1.6883571E-2</c:v>
                </c:pt>
                <c:pt idx="19448">
                  <c:v>1.4770512E-2</c:v>
                </c:pt>
                <c:pt idx="19449">
                  <c:v>1.7239263000000001E-2</c:v>
                </c:pt>
                <c:pt idx="19450">
                  <c:v>1.1353963E-2</c:v>
                </c:pt>
                <c:pt idx="19451">
                  <c:v>1.5763091E-2</c:v>
                </c:pt>
                <c:pt idx="19452">
                  <c:v>1.4682292E-2</c:v>
                </c:pt>
                <c:pt idx="19453">
                  <c:v>1.3457238E-2</c:v>
                </c:pt>
                <c:pt idx="19454">
                  <c:v>1.4780977000000001E-2</c:v>
                </c:pt>
                <c:pt idx="19455">
                  <c:v>1.6026538E-2</c:v>
                </c:pt>
                <c:pt idx="19456">
                  <c:v>1.5026509E-2</c:v>
                </c:pt>
                <c:pt idx="19457">
                  <c:v>1.6210018E-2</c:v>
                </c:pt>
                <c:pt idx="19458">
                  <c:v>1.7281745000000001E-2</c:v>
                </c:pt>
                <c:pt idx="19459">
                  <c:v>1.6406896000000001E-2</c:v>
                </c:pt>
                <c:pt idx="19460">
                  <c:v>1.8980321000000001E-2</c:v>
                </c:pt>
                <c:pt idx="19461">
                  <c:v>1.9854637000000001E-2</c:v>
                </c:pt>
                <c:pt idx="19462">
                  <c:v>1.6788742999999998E-2</c:v>
                </c:pt>
                <c:pt idx="19463">
                  <c:v>1.3165779000000001E-2</c:v>
                </c:pt>
                <c:pt idx="19464">
                  <c:v>1.5669063E-2</c:v>
                </c:pt>
                <c:pt idx="19465">
                  <c:v>1.3329742E-2</c:v>
                </c:pt>
                <c:pt idx="19466">
                  <c:v>1.5867833000000001E-2</c:v>
                </c:pt>
                <c:pt idx="19467">
                  <c:v>1.5444125E-2</c:v>
                </c:pt>
                <c:pt idx="19468">
                  <c:v>1.6032377E-2</c:v>
                </c:pt>
                <c:pt idx="19469">
                  <c:v>1.5759136999999999E-2</c:v>
                </c:pt>
                <c:pt idx="19470">
                  <c:v>1.6608334999999998E-2</c:v>
                </c:pt>
                <c:pt idx="19471">
                  <c:v>1.5429353E-2</c:v>
                </c:pt>
                <c:pt idx="19472">
                  <c:v>1.6003275000000001E-2</c:v>
                </c:pt>
                <c:pt idx="19473">
                  <c:v>1.931252E-2</c:v>
                </c:pt>
                <c:pt idx="19474">
                  <c:v>1.5825616000000001E-2</c:v>
                </c:pt>
                <c:pt idx="19475">
                  <c:v>1.4982194000000001E-2</c:v>
                </c:pt>
                <c:pt idx="19476">
                  <c:v>1.4343154E-2</c:v>
                </c:pt>
                <c:pt idx="19477">
                  <c:v>1.6237726000000001E-2</c:v>
                </c:pt>
                <c:pt idx="19478">
                  <c:v>1.8181341E-2</c:v>
                </c:pt>
                <c:pt idx="19479">
                  <c:v>1.6556812000000001E-2</c:v>
                </c:pt>
                <c:pt idx="19480">
                  <c:v>1.7609547999999999E-2</c:v>
                </c:pt>
                <c:pt idx="19481">
                  <c:v>1.6064116999999999E-2</c:v>
                </c:pt>
                <c:pt idx="19482">
                  <c:v>1.8415375000000001E-2</c:v>
                </c:pt>
                <c:pt idx="19483">
                  <c:v>1.5208129000000001E-2</c:v>
                </c:pt>
                <c:pt idx="19484">
                  <c:v>1.6162072999999999E-2</c:v>
                </c:pt>
                <c:pt idx="19485">
                  <c:v>1.4632087E-2</c:v>
                </c:pt>
                <c:pt idx="19486">
                  <c:v>1.9592657999999999E-2</c:v>
                </c:pt>
                <c:pt idx="19487">
                  <c:v>1.5467155999999999E-2</c:v>
                </c:pt>
                <c:pt idx="19488">
                  <c:v>1.8790593000000001E-2</c:v>
                </c:pt>
                <c:pt idx="19489">
                  <c:v>1.6469648E-2</c:v>
                </c:pt>
                <c:pt idx="19490">
                  <c:v>1.6904986E-2</c:v>
                </c:pt>
                <c:pt idx="19491">
                  <c:v>1.6735074999999999E-2</c:v>
                </c:pt>
                <c:pt idx="19492">
                  <c:v>1.6904374999999999E-2</c:v>
                </c:pt>
                <c:pt idx="19493">
                  <c:v>1.4599941E-2</c:v>
                </c:pt>
                <c:pt idx="19494">
                  <c:v>1.7231399000000001E-2</c:v>
                </c:pt>
                <c:pt idx="19495">
                  <c:v>1.6837252E-2</c:v>
                </c:pt>
                <c:pt idx="19496">
                  <c:v>1.5313472E-2</c:v>
                </c:pt>
                <c:pt idx="19497">
                  <c:v>1.5189101999999999E-2</c:v>
                </c:pt>
                <c:pt idx="19498">
                  <c:v>1.7365417000000001E-2</c:v>
                </c:pt>
                <c:pt idx="19499">
                  <c:v>1.4931554E-2</c:v>
                </c:pt>
                <c:pt idx="19500">
                  <c:v>1.8990686E-2</c:v>
                </c:pt>
                <c:pt idx="19501">
                  <c:v>1.7675085E-2</c:v>
                </c:pt>
                <c:pt idx="19502">
                  <c:v>1.8357177999999998E-2</c:v>
                </c:pt>
                <c:pt idx="19503">
                  <c:v>1.3661493E-2</c:v>
                </c:pt>
                <c:pt idx="19504">
                  <c:v>1.542754E-2</c:v>
                </c:pt>
                <c:pt idx="19505">
                  <c:v>1.4401956E-2</c:v>
                </c:pt>
                <c:pt idx="19506">
                  <c:v>1.8368856999999999E-2</c:v>
                </c:pt>
                <c:pt idx="19507">
                  <c:v>1.8041821E-2</c:v>
                </c:pt>
                <c:pt idx="19508">
                  <c:v>1.4060413000000001E-2</c:v>
                </c:pt>
                <c:pt idx="19509">
                  <c:v>1.7416263000000001E-2</c:v>
                </c:pt>
                <c:pt idx="19510">
                  <c:v>1.4523724E-2</c:v>
                </c:pt>
                <c:pt idx="19511">
                  <c:v>1.3708264E-2</c:v>
                </c:pt>
                <c:pt idx="19512">
                  <c:v>1.7245103000000001E-2</c:v>
                </c:pt>
                <c:pt idx="19513">
                  <c:v>1.6159065E-2</c:v>
                </c:pt>
                <c:pt idx="19514">
                  <c:v>1.6908651E-2</c:v>
                </c:pt>
                <c:pt idx="19515">
                  <c:v>1.6871369000000001E-2</c:v>
                </c:pt>
                <c:pt idx="19516">
                  <c:v>1.3519498E-2</c:v>
                </c:pt>
                <c:pt idx="19517">
                  <c:v>1.5227117E-2</c:v>
                </c:pt>
                <c:pt idx="19518">
                  <c:v>1.3839481000000001E-2</c:v>
                </c:pt>
                <c:pt idx="19519">
                  <c:v>1.1699098999999999E-2</c:v>
                </c:pt>
                <c:pt idx="19520">
                  <c:v>1.226295E-2</c:v>
                </c:pt>
                <c:pt idx="19521">
                  <c:v>1.1110866E-2</c:v>
                </c:pt>
                <c:pt idx="19522">
                  <c:v>9.9681370000000002E-3</c:v>
                </c:pt>
                <c:pt idx="19523">
                  <c:v>7.1569049999999999E-3</c:v>
                </c:pt>
                <c:pt idx="19524">
                  <c:v>8.4951290000000006E-3</c:v>
                </c:pt>
                <c:pt idx="19525">
                  <c:v>9.029891E-3</c:v>
                </c:pt>
                <c:pt idx="19526">
                  <c:v>1.2458301999999999E-2</c:v>
                </c:pt>
                <c:pt idx="19527">
                  <c:v>1.0829513000000001E-2</c:v>
                </c:pt>
                <c:pt idx="19528">
                  <c:v>9.4553769999999992E-3</c:v>
                </c:pt>
                <c:pt idx="19529">
                  <c:v>8.4612179999999995E-3</c:v>
                </c:pt>
                <c:pt idx="19530">
                  <c:v>6.8741799999999997E-3</c:v>
                </c:pt>
                <c:pt idx="19531">
                  <c:v>5.3889350000000001E-3</c:v>
                </c:pt>
                <c:pt idx="19532">
                  <c:v>8.4528380000000007E-3</c:v>
                </c:pt>
                <c:pt idx="19533">
                  <c:v>7.9883829999999999E-3</c:v>
                </c:pt>
                <c:pt idx="19534">
                  <c:v>6.1273059999999999E-3</c:v>
                </c:pt>
                <c:pt idx="19535">
                  <c:v>4.7629689999999997E-3</c:v>
                </c:pt>
                <c:pt idx="19536">
                  <c:v>5.6174750000000002E-3</c:v>
                </c:pt>
                <c:pt idx="19537">
                  <c:v>7.6103179999999996E-3</c:v>
                </c:pt>
                <c:pt idx="19538">
                  <c:v>7.8589739999999995E-3</c:v>
                </c:pt>
                <c:pt idx="19539">
                  <c:v>9.3309029999999998E-3</c:v>
                </c:pt>
                <c:pt idx="19540">
                  <c:v>7.2813970000000002E-3</c:v>
                </c:pt>
                <c:pt idx="19541">
                  <c:v>6.3354420000000002E-3</c:v>
                </c:pt>
                <c:pt idx="19542">
                  <c:v>6.8646089999999998E-3</c:v>
                </c:pt>
                <c:pt idx="19543">
                  <c:v>3.7119589999999999E-3</c:v>
                </c:pt>
                <c:pt idx="19544">
                  <c:v>9.3287130000000006E-3</c:v>
                </c:pt>
                <c:pt idx="19545">
                  <c:v>9.4442940000000006E-3</c:v>
                </c:pt>
                <c:pt idx="19546">
                  <c:v>7.4887540000000002E-3</c:v>
                </c:pt>
                <c:pt idx="19547">
                  <c:v>9.6341970000000006E-3</c:v>
                </c:pt>
                <c:pt idx="19548">
                  <c:v>7.7629580000000004E-3</c:v>
                </c:pt>
                <c:pt idx="19549">
                  <c:v>6.8617449999999998E-3</c:v>
                </c:pt>
                <c:pt idx="19550">
                  <c:v>6.2071339999999996E-3</c:v>
                </c:pt>
                <c:pt idx="19551">
                  <c:v>9.7083919999999997E-3</c:v>
                </c:pt>
                <c:pt idx="19552">
                  <c:v>1.2056281E-2</c:v>
                </c:pt>
                <c:pt idx="19553">
                  <c:v>1.1805677000000001E-2</c:v>
                </c:pt>
                <c:pt idx="19554">
                  <c:v>1.0274294E-2</c:v>
                </c:pt>
                <c:pt idx="19555">
                  <c:v>9.6053079999999999E-3</c:v>
                </c:pt>
                <c:pt idx="19556">
                  <c:v>1.0757351E-2</c:v>
                </c:pt>
                <c:pt idx="19557">
                  <c:v>1.4242098E-2</c:v>
                </c:pt>
                <c:pt idx="19558">
                  <c:v>1.378073E-2</c:v>
                </c:pt>
                <c:pt idx="19559">
                  <c:v>1.3835058000000001E-2</c:v>
                </c:pt>
                <c:pt idx="19560">
                  <c:v>1.177454E-2</c:v>
                </c:pt>
                <c:pt idx="19561">
                  <c:v>1.0485303E-2</c:v>
                </c:pt>
                <c:pt idx="19562">
                  <c:v>1.1744486E-2</c:v>
                </c:pt>
                <c:pt idx="19563">
                  <c:v>9.2760029999999997E-3</c:v>
                </c:pt>
                <c:pt idx="19564">
                  <c:v>1.1732502000000001E-2</c:v>
                </c:pt>
                <c:pt idx="19565">
                  <c:v>1.1233692E-2</c:v>
                </c:pt>
                <c:pt idx="19566">
                  <c:v>1.1999862E-2</c:v>
                </c:pt>
                <c:pt idx="19567">
                  <c:v>1.2281357999999999E-2</c:v>
                </c:pt>
                <c:pt idx="19568">
                  <c:v>1.2931559E-2</c:v>
                </c:pt>
                <c:pt idx="19569">
                  <c:v>1.1066815000000001E-2</c:v>
                </c:pt>
                <c:pt idx="19570">
                  <c:v>1.191626E-2</c:v>
                </c:pt>
                <c:pt idx="19571">
                  <c:v>1.0050982E-2</c:v>
                </c:pt>
                <c:pt idx="19572">
                  <c:v>1.0256717E-2</c:v>
                </c:pt>
                <c:pt idx="19573">
                  <c:v>8.7722709999999999E-3</c:v>
                </c:pt>
                <c:pt idx="19574">
                  <c:v>1.2748804000000001E-2</c:v>
                </c:pt>
                <c:pt idx="19575">
                  <c:v>1.0015868000000001E-2</c:v>
                </c:pt>
                <c:pt idx="19576">
                  <c:v>8.5322200000000001E-3</c:v>
                </c:pt>
                <c:pt idx="19577">
                  <c:v>6.8472389999999998E-3</c:v>
                </c:pt>
                <c:pt idx="19578">
                  <c:v>1.0860213000000001E-2</c:v>
                </c:pt>
                <c:pt idx="19579">
                  <c:v>1.2440799000000001E-2</c:v>
                </c:pt>
                <c:pt idx="19580">
                  <c:v>1.0790788000000001E-2</c:v>
                </c:pt>
                <c:pt idx="19581">
                  <c:v>9.919934E-3</c:v>
                </c:pt>
                <c:pt idx="19582">
                  <c:v>9.4841189999999992E-3</c:v>
                </c:pt>
                <c:pt idx="19583">
                  <c:v>4.9029490000000002E-3</c:v>
                </c:pt>
                <c:pt idx="19584">
                  <c:v>1.191802E-2</c:v>
                </c:pt>
                <c:pt idx="19585">
                  <c:v>9.3166450000000001E-3</c:v>
                </c:pt>
                <c:pt idx="19586">
                  <c:v>8.6754580000000005E-3</c:v>
                </c:pt>
                <c:pt idx="19587">
                  <c:v>8.7364450000000007E-3</c:v>
                </c:pt>
                <c:pt idx="19588">
                  <c:v>1.1978473999999999E-2</c:v>
                </c:pt>
                <c:pt idx="19589">
                  <c:v>7.5877210000000004E-3</c:v>
                </c:pt>
                <c:pt idx="19590">
                  <c:v>7.3148900000000001E-3</c:v>
                </c:pt>
                <c:pt idx="19591">
                  <c:v>1.1600182000000001E-2</c:v>
                </c:pt>
                <c:pt idx="19592">
                  <c:v>1.0237239E-2</c:v>
                </c:pt>
                <c:pt idx="19593">
                  <c:v>8.8982019999999992E-3</c:v>
                </c:pt>
                <c:pt idx="19594">
                  <c:v>6.5557870000000004E-3</c:v>
                </c:pt>
                <c:pt idx="19595">
                  <c:v>8.5262600000000008E-3</c:v>
                </c:pt>
                <c:pt idx="19596">
                  <c:v>9.5415789999999997E-3</c:v>
                </c:pt>
                <c:pt idx="19597">
                  <c:v>5.3380449999999996E-3</c:v>
                </c:pt>
                <c:pt idx="19598">
                  <c:v>9.1774040000000001E-3</c:v>
                </c:pt>
                <c:pt idx="19599">
                  <c:v>1.1004598000000001E-2</c:v>
                </c:pt>
                <c:pt idx="19600">
                  <c:v>9.1729580000000002E-3</c:v>
                </c:pt>
                <c:pt idx="19601">
                  <c:v>5.636014E-3</c:v>
                </c:pt>
                <c:pt idx="19602">
                  <c:v>4.7878160000000003E-3</c:v>
                </c:pt>
                <c:pt idx="19603">
                  <c:v>1.0780194999999999E-2</c:v>
                </c:pt>
                <c:pt idx="19604">
                  <c:v>7.6661999999999998E-3</c:v>
                </c:pt>
                <c:pt idx="19605">
                  <c:v>9.5772849999999996E-3</c:v>
                </c:pt>
                <c:pt idx="19606">
                  <c:v>1.0995902E-2</c:v>
                </c:pt>
                <c:pt idx="19607">
                  <c:v>8.9788239999999998E-3</c:v>
                </c:pt>
                <c:pt idx="19608">
                  <c:v>7.5751200000000003E-3</c:v>
                </c:pt>
                <c:pt idx="19609">
                  <c:v>6.6518020000000001E-3</c:v>
                </c:pt>
                <c:pt idx="19610">
                  <c:v>1.2818776E-2</c:v>
                </c:pt>
                <c:pt idx="19611">
                  <c:v>1.073299E-2</c:v>
                </c:pt>
                <c:pt idx="19612">
                  <c:v>8.3139110000000002E-3</c:v>
                </c:pt>
                <c:pt idx="19613">
                  <c:v>5.6094700000000001E-3</c:v>
                </c:pt>
                <c:pt idx="19614">
                  <c:v>7.3206469999999996E-3</c:v>
                </c:pt>
                <c:pt idx="19615">
                  <c:v>1.1285029E-2</c:v>
                </c:pt>
                <c:pt idx="19616">
                  <c:v>1.0439776E-2</c:v>
                </c:pt>
                <c:pt idx="19617">
                  <c:v>1.0996109E-2</c:v>
                </c:pt>
                <c:pt idx="19618">
                  <c:v>1.0785701E-2</c:v>
                </c:pt>
                <c:pt idx="19619">
                  <c:v>7.1086739999999997E-3</c:v>
                </c:pt>
                <c:pt idx="19620">
                  <c:v>7.3879990000000001E-3</c:v>
                </c:pt>
                <c:pt idx="19621">
                  <c:v>9.3563420000000001E-3</c:v>
                </c:pt>
                <c:pt idx="19622">
                  <c:v>6.8304009999999998E-3</c:v>
                </c:pt>
                <c:pt idx="19623">
                  <c:v>1.0677603000000001E-2</c:v>
                </c:pt>
                <c:pt idx="19624">
                  <c:v>1.5269079E-2</c:v>
                </c:pt>
                <c:pt idx="19625">
                  <c:v>1.0577922E-2</c:v>
                </c:pt>
                <c:pt idx="19626">
                  <c:v>1.0279827E-2</c:v>
                </c:pt>
                <c:pt idx="19627">
                  <c:v>1.0045735E-2</c:v>
                </c:pt>
                <c:pt idx="19628">
                  <c:v>1.2564426E-2</c:v>
                </c:pt>
                <c:pt idx="19629">
                  <c:v>1.1502357E-2</c:v>
                </c:pt>
                <c:pt idx="19630">
                  <c:v>1.1851955000000001E-2</c:v>
                </c:pt>
                <c:pt idx="19631">
                  <c:v>1.3158502000000001E-2</c:v>
                </c:pt>
                <c:pt idx="19632">
                  <c:v>1.4629727E-2</c:v>
                </c:pt>
                <c:pt idx="19633">
                  <c:v>8.0682299999999992E-3</c:v>
                </c:pt>
                <c:pt idx="19634">
                  <c:v>9.8103789999999993E-3</c:v>
                </c:pt>
                <c:pt idx="19635">
                  <c:v>1.1272720999999999E-2</c:v>
                </c:pt>
                <c:pt idx="19636">
                  <c:v>1.2341669E-2</c:v>
                </c:pt>
                <c:pt idx="19637">
                  <c:v>1.6515908999999999E-2</c:v>
                </c:pt>
                <c:pt idx="19638">
                  <c:v>9.3533620000000005E-3</c:v>
                </c:pt>
                <c:pt idx="19639">
                  <c:v>1.0217822999999999E-2</c:v>
                </c:pt>
                <c:pt idx="19640">
                  <c:v>9.7599980000000006E-3</c:v>
                </c:pt>
                <c:pt idx="19641">
                  <c:v>1.1928609999999999E-2</c:v>
                </c:pt>
                <c:pt idx="19642">
                  <c:v>1.1241619E-2</c:v>
                </c:pt>
                <c:pt idx="19643">
                  <c:v>1.3815564000000001E-2</c:v>
                </c:pt>
                <c:pt idx="19644">
                  <c:v>1.4901822E-2</c:v>
                </c:pt>
                <c:pt idx="19645">
                  <c:v>1.1891119E-2</c:v>
                </c:pt>
                <c:pt idx="19646">
                  <c:v>1.3109167999999999E-2</c:v>
                </c:pt>
                <c:pt idx="19647">
                  <c:v>9.7421350000000007E-3</c:v>
                </c:pt>
                <c:pt idx="19648">
                  <c:v>1.0048421E-2</c:v>
                </c:pt>
                <c:pt idx="19649">
                  <c:v>1.0410345999999999E-2</c:v>
                </c:pt>
                <c:pt idx="19650">
                  <c:v>1.0547760999999999E-2</c:v>
                </c:pt>
                <c:pt idx="19651">
                  <c:v>1.4942508E-2</c:v>
                </c:pt>
                <c:pt idx="19652">
                  <c:v>1.0062186000000001E-2</c:v>
                </c:pt>
                <c:pt idx="19653">
                  <c:v>1.3567172000000001E-2</c:v>
                </c:pt>
                <c:pt idx="19654">
                  <c:v>6.7980000000000002E-3</c:v>
                </c:pt>
                <c:pt idx="19655">
                  <c:v>6.5457980000000002E-3</c:v>
                </c:pt>
                <c:pt idx="19656">
                  <c:v>9.1920700000000001E-3</c:v>
                </c:pt>
                <c:pt idx="19657">
                  <c:v>1.1082115999999999E-2</c:v>
                </c:pt>
                <c:pt idx="19658">
                  <c:v>1.4138619999999999E-2</c:v>
                </c:pt>
                <c:pt idx="19659">
                  <c:v>3.2375030000000001E-3</c:v>
                </c:pt>
                <c:pt idx="19660">
                  <c:v>1.0015631000000001E-2</c:v>
                </c:pt>
                <c:pt idx="19661">
                  <c:v>6.6789570000000001E-3</c:v>
                </c:pt>
                <c:pt idx="19662">
                  <c:v>8.8576880000000007E-3</c:v>
                </c:pt>
                <c:pt idx="19663">
                  <c:v>8.4939000000000004E-3</c:v>
                </c:pt>
                <c:pt idx="19664">
                  <c:v>1.0842503999999999E-2</c:v>
                </c:pt>
                <c:pt idx="19665">
                  <c:v>9.9508779999999998E-3</c:v>
                </c:pt>
                <c:pt idx="19666">
                  <c:v>8.4545360000000003E-3</c:v>
                </c:pt>
                <c:pt idx="19667">
                  <c:v>8.808204E-3</c:v>
                </c:pt>
                <c:pt idx="19668">
                  <c:v>1.0736529E-2</c:v>
                </c:pt>
                <c:pt idx="19669">
                  <c:v>1.491929E-2</c:v>
                </c:pt>
                <c:pt idx="19670">
                  <c:v>6.3206449999999997E-3</c:v>
                </c:pt>
                <c:pt idx="19671">
                  <c:v>1.0368383E-2</c:v>
                </c:pt>
                <c:pt idx="19672">
                  <c:v>1.0804499E-2</c:v>
                </c:pt>
                <c:pt idx="19673">
                  <c:v>1.0435117000000001E-2</c:v>
                </c:pt>
                <c:pt idx="19674">
                  <c:v>1.6232744E-2</c:v>
                </c:pt>
                <c:pt idx="19675">
                  <c:v>1.2476886E-2</c:v>
                </c:pt>
                <c:pt idx="19676">
                  <c:v>8.0572930000000001E-3</c:v>
                </c:pt>
                <c:pt idx="19677">
                  <c:v>1.0381965E-2</c:v>
                </c:pt>
                <c:pt idx="19678">
                  <c:v>1.4327072999999999E-2</c:v>
                </c:pt>
                <c:pt idx="19679">
                  <c:v>5.8536930000000001E-3</c:v>
                </c:pt>
                <c:pt idx="19680">
                  <c:v>8.8198730000000006E-3</c:v>
                </c:pt>
                <c:pt idx="19681">
                  <c:v>1.4490540999999999E-2</c:v>
                </c:pt>
                <c:pt idx="19682">
                  <c:v>1.6341101E-2</c:v>
                </c:pt>
                <c:pt idx="19683">
                  <c:v>1.4107507E-2</c:v>
                </c:pt>
                <c:pt idx="19684">
                  <c:v>4.8675330000000003E-3</c:v>
                </c:pt>
                <c:pt idx="19685">
                  <c:v>1.2135831999999999E-2</c:v>
                </c:pt>
                <c:pt idx="19686">
                  <c:v>1.6505931000000001E-2</c:v>
                </c:pt>
                <c:pt idx="19687">
                  <c:v>1.5006837E-2</c:v>
                </c:pt>
                <c:pt idx="19688">
                  <c:v>6.6036669999999997E-3</c:v>
                </c:pt>
                <c:pt idx="19689">
                  <c:v>1.4442949E-2</c:v>
                </c:pt>
                <c:pt idx="19690">
                  <c:v>1.0960955E-2</c:v>
                </c:pt>
                <c:pt idx="19691">
                  <c:v>1.1068814E-2</c:v>
                </c:pt>
                <c:pt idx="19692">
                  <c:v>1.2898679E-2</c:v>
                </c:pt>
                <c:pt idx="19693">
                  <c:v>1.7365601000000001E-2</c:v>
                </c:pt>
                <c:pt idx="19694">
                  <c:v>1.3565239999999999E-2</c:v>
                </c:pt>
                <c:pt idx="19695">
                  <c:v>1.0170244E-2</c:v>
                </c:pt>
                <c:pt idx="19696">
                  <c:v>8.6953840000000004E-3</c:v>
                </c:pt>
                <c:pt idx="19697">
                  <c:v>1.0766525000000001E-2</c:v>
                </c:pt>
                <c:pt idx="19698">
                  <c:v>1.8467687E-2</c:v>
                </c:pt>
                <c:pt idx="19699">
                  <c:v>1.0806036999999999E-2</c:v>
                </c:pt>
                <c:pt idx="19700">
                  <c:v>1.4542462000000001E-2</c:v>
                </c:pt>
                <c:pt idx="19701">
                  <c:v>1.1770111999999999E-2</c:v>
                </c:pt>
                <c:pt idx="19702">
                  <c:v>1.3753717E-2</c:v>
                </c:pt>
                <c:pt idx="19703">
                  <c:v>1.6435254E-2</c:v>
                </c:pt>
                <c:pt idx="19704">
                  <c:v>1.2017965E-2</c:v>
                </c:pt>
                <c:pt idx="19705">
                  <c:v>1.5919229E-2</c:v>
                </c:pt>
                <c:pt idx="19706">
                  <c:v>1.3361664000000001E-2</c:v>
                </c:pt>
                <c:pt idx="19707">
                  <c:v>8.0063159999999994E-3</c:v>
                </c:pt>
                <c:pt idx="19708">
                  <c:v>1.172609E-2</c:v>
                </c:pt>
                <c:pt idx="19709">
                  <c:v>1.3101612E-2</c:v>
                </c:pt>
                <c:pt idx="19710">
                  <c:v>1.6742450999999998E-2</c:v>
                </c:pt>
                <c:pt idx="19711">
                  <c:v>1.6070269000000002E-2</c:v>
                </c:pt>
                <c:pt idx="19712">
                  <c:v>1.3736698E-2</c:v>
                </c:pt>
                <c:pt idx="19713">
                  <c:v>1.0006940000000001E-2</c:v>
                </c:pt>
                <c:pt idx="19714">
                  <c:v>6.4197409999999996E-3</c:v>
                </c:pt>
                <c:pt idx="19715">
                  <c:v>7.0796720000000004E-3</c:v>
                </c:pt>
                <c:pt idx="19716">
                  <c:v>1.4522080999999999E-2</c:v>
                </c:pt>
                <c:pt idx="19717">
                  <c:v>1.8625480999999999E-2</c:v>
                </c:pt>
                <c:pt idx="19718">
                  <c:v>1.1067367999999999E-2</c:v>
                </c:pt>
                <c:pt idx="19719">
                  <c:v>6.7160290000000001E-3</c:v>
                </c:pt>
                <c:pt idx="19720">
                  <c:v>4.5578779999999996E-3</c:v>
                </c:pt>
                <c:pt idx="19721">
                  <c:v>4.634577E-3</c:v>
                </c:pt>
                <c:pt idx="19722">
                  <c:v>1.1221481E-2</c:v>
                </c:pt>
                <c:pt idx="19723">
                  <c:v>1.6493475E-2</c:v>
                </c:pt>
                <c:pt idx="19724">
                  <c:v>1.0970178000000001E-2</c:v>
                </c:pt>
                <c:pt idx="19725">
                  <c:v>1.1108129E-2</c:v>
                </c:pt>
                <c:pt idx="19726">
                  <c:v>5.8588800000000003E-3</c:v>
                </c:pt>
                <c:pt idx="19727">
                  <c:v>1.0330327E-2</c:v>
                </c:pt>
                <c:pt idx="19728">
                  <c:v>1.5753520999999999E-2</c:v>
                </c:pt>
                <c:pt idx="19729">
                  <c:v>8.9283729999999999E-3</c:v>
                </c:pt>
                <c:pt idx="19730">
                  <c:v>1.5186287999999999E-2</c:v>
                </c:pt>
                <c:pt idx="19731">
                  <c:v>2.4614144000000001E-2</c:v>
                </c:pt>
                <c:pt idx="19732">
                  <c:v>1.3614282E-2</c:v>
                </c:pt>
                <c:pt idx="19733">
                  <c:v>1.9182153E-2</c:v>
                </c:pt>
                <c:pt idx="19734">
                  <c:v>1.6884937999999999E-2</c:v>
                </c:pt>
                <c:pt idx="19735">
                  <c:v>8.1441770000000007E-3</c:v>
                </c:pt>
                <c:pt idx="19736">
                  <c:v>1.6994770999999999E-2</c:v>
                </c:pt>
                <c:pt idx="19737">
                  <c:v>1.7197968000000001E-2</c:v>
                </c:pt>
                <c:pt idx="19738">
                  <c:v>2.0572577000000002E-2</c:v>
                </c:pt>
                <c:pt idx="19739">
                  <c:v>2.2642121000000001E-2</c:v>
                </c:pt>
                <c:pt idx="19740">
                  <c:v>1.5082226000000001E-2</c:v>
                </c:pt>
                <c:pt idx="19741">
                  <c:v>1.4781554000000001E-2</c:v>
                </c:pt>
                <c:pt idx="19742">
                  <c:v>2.5551526000000001E-2</c:v>
                </c:pt>
                <c:pt idx="19743">
                  <c:v>8.7142220000000006E-3</c:v>
                </c:pt>
                <c:pt idx="19744">
                  <c:v>1.2539499000000001E-2</c:v>
                </c:pt>
                <c:pt idx="19745">
                  <c:v>1.9117507999999998E-2</c:v>
                </c:pt>
                <c:pt idx="19746">
                  <c:v>1.4199467E-2</c:v>
                </c:pt>
                <c:pt idx="19747">
                  <c:v>1.4811461999999999E-2</c:v>
                </c:pt>
                <c:pt idx="19748">
                  <c:v>6.9476599999999996E-3</c:v>
                </c:pt>
                <c:pt idx="19749">
                  <c:v>9.26541E-3</c:v>
                </c:pt>
                <c:pt idx="19750">
                  <c:v>1.0325984999999999E-2</c:v>
                </c:pt>
                <c:pt idx="19751">
                  <c:v>7.7701489999999996E-3</c:v>
                </c:pt>
                <c:pt idx="19752">
                  <c:v>8.0828240000000006E-3</c:v>
                </c:pt>
                <c:pt idx="19753">
                  <c:v>3.5575810000000002E-3</c:v>
                </c:pt>
                <c:pt idx="19754">
                  <c:v>3.258693E-3</c:v>
                </c:pt>
                <c:pt idx="19755">
                  <c:v>3.7210170000000001E-3</c:v>
                </c:pt>
                <c:pt idx="19756">
                  <c:v>8.2604340000000005E-3</c:v>
                </c:pt>
                <c:pt idx="19757">
                  <c:v>4.6611730000000002E-3</c:v>
                </c:pt>
                <c:pt idx="19758">
                  <c:v>1.6563102999999999E-2</c:v>
                </c:pt>
                <c:pt idx="19759">
                  <c:v>1.2538267000000001E-2</c:v>
                </c:pt>
                <c:pt idx="19760">
                  <c:v>-4.2191609999999999E-3</c:v>
                </c:pt>
                <c:pt idx="19761">
                  <c:v>1.5151075E-2</c:v>
                </c:pt>
                <c:pt idx="19762">
                  <c:v>1.8451726000000002E-2</c:v>
                </c:pt>
                <c:pt idx="19763">
                  <c:v>1.9028300000000001E-2</c:v>
                </c:pt>
                <c:pt idx="19764">
                  <c:v>2.1201778000000001E-2</c:v>
                </c:pt>
                <c:pt idx="19765">
                  <c:v>1.4033879000000001E-2</c:v>
                </c:pt>
                <c:pt idx="19766">
                  <c:v>2.2209988999999999E-2</c:v>
                </c:pt>
                <c:pt idx="19767">
                  <c:v>1.5169922000000001E-2</c:v>
                </c:pt>
                <c:pt idx="19768">
                  <c:v>1.6390430000000001E-2</c:v>
                </c:pt>
                <c:pt idx="19769">
                  <c:v>2.6155709999999999E-2</c:v>
                </c:pt>
                <c:pt idx="19770">
                  <c:v>1.6385714999999999E-2</c:v>
                </c:pt>
                <c:pt idx="19771">
                  <c:v>1.6200624E-2</c:v>
                </c:pt>
                <c:pt idx="19772">
                  <c:v>2.1493107000000001E-2</c:v>
                </c:pt>
                <c:pt idx="19773">
                  <c:v>2.326837E-2</c:v>
                </c:pt>
                <c:pt idx="19774">
                  <c:v>1.1740524E-2</c:v>
                </c:pt>
                <c:pt idx="19775">
                  <c:v>1.6874832999999999E-2</c:v>
                </c:pt>
                <c:pt idx="19776">
                  <c:v>2.1125446999999999E-2</c:v>
                </c:pt>
                <c:pt idx="19777">
                  <c:v>1.0540714E-2</c:v>
                </c:pt>
                <c:pt idx="19778">
                  <c:v>1.6725505000000002E-2</c:v>
                </c:pt>
                <c:pt idx="19779">
                  <c:v>1.4175793000000001E-2</c:v>
                </c:pt>
                <c:pt idx="19780">
                  <c:v>1.5458767999999999E-2</c:v>
                </c:pt>
                <c:pt idx="19781">
                  <c:v>1.3130899999999999E-2</c:v>
                </c:pt>
                <c:pt idx="19782">
                  <c:v>1.3996524999999999E-2</c:v>
                </c:pt>
                <c:pt idx="19783">
                  <c:v>1.2101686E-2</c:v>
                </c:pt>
                <c:pt idx="19784">
                  <c:v>8.2213660000000008E-3</c:v>
                </c:pt>
                <c:pt idx="19785">
                  <c:v>1.3439565000000001E-2</c:v>
                </c:pt>
                <c:pt idx="19786">
                  <c:v>1.7847305000000001E-2</c:v>
                </c:pt>
                <c:pt idx="19787">
                  <c:v>1.2504471E-2</c:v>
                </c:pt>
                <c:pt idx="19788">
                  <c:v>1.7085109000000001E-2</c:v>
                </c:pt>
                <c:pt idx="19789">
                  <c:v>1.3762015000000001E-2</c:v>
                </c:pt>
                <c:pt idx="19790">
                  <c:v>1.5382987000000001E-2</c:v>
                </c:pt>
                <c:pt idx="19791">
                  <c:v>1.457818E-2</c:v>
                </c:pt>
                <c:pt idx="19792">
                  <c:v>1.6814722000000001E-2</c:v>
                </c:pt>
                <c:pt idx="19793">
                  <c:v>1.2158185E-2</c:v>
                </c:pt>
                <c:pt idx="19794">
                  <c:v>1.7173486000000002E-2</c:v>
                </c:pt>
                <c:pt idx="19795">
                  <c:v>1.6041109000000001E-2</c:v>
                </c:pt>
                <c:pt idx="19796">
                  <c:v>1.4467466999999999E-2</c:v>
                </c:pt>
                <c:pt idx="19797">
                  <c:v>2.0539740000000001E-2</c:v>
                </c:pt>
                <c:pt idx="19798">
                  <c:v>1.4303491E-2</c:v>
                </c:pt>
                <c:pt idx="19799">
                  <c:v>1.0329789000000001E-2</c:v>
                </c:pt>
                <c:pt idx="19800">
                  <c:v>1.8326045999999999E-2</c:v>
                </c:pt>
                <c:pt idx="19801">
                  <c:v>1.6537201000000001E-2</c:v>
                </c:pt>
                <c:pt idx="19802">
                  <c:v>1.2571983E-2</c:v>
                </c:pt>
                <c:pt idx="19803">
                  <c:v>2.1158547999999999E-2</c:v>
                </c:pt>
                <c:pt idx="19804">
                  <c:v>1.7357663999999998E-2</c:v>
                </c:pt>
                <c:pt idx="19805">
                  <c:v>1.5054295000000001E-2</c:v>
                </c:pt>
                <c:pt idx="19806">
                  <c:v>2.0372741E-2</c:v>
                </c:pt>
                <c:pt idx="19807">
                  <c:v>1.6126596999999999E-2</c:v>
                </c:pt>
                <c:pt idx="19808">
                  <c:v>1.2127558E-2</c:v>
                </c:pt>
                <c:pt idx="19809">
                  <c:v>1.788611E-2</c:v>
                </c:pt>
                <c:pt idx="19810">
                  <c:v>2.1263285E-2</c:v>
                </c:pt>
                <c:pt idx="19811">
                  <c:v>1.713139E-2</c:v>
                </c:pt>
                <c:pt idx="19812">
                  <c:v>1.8476030000000001E-2</c:v>
                </c:pt>
                <c:pt idx="19813">
                  <c:v>1.7152173E-2</c:v>
                </c:pt>
                <c:pt idx="19814">
                  <c:v>1.5525762E-2</c:v>
                </c:pt>
                <c:pt idx="19815">
                  <c:v>1.7171328999999999E-2</c:v>
                </c:pt>
                <c:pt idx="19816">
                  <c:v>2.0197103000000001E-2</c:v>
                </c:pt>
                <c:pt idx="19817">
                  <c:v>1.4797278000000001E-2</c:v>
                </c:pt>
                <c:pt idx="19818">
                  <c:v>1.4113064999999999E-2</c:v>
                </c:pt>
                <c:pt idx="19819">
                  <c:v>1.6409775000000001E-2</c:v>
                </c:pt>
                <c:pt idx="19820">
                  <c:v>1.3538724E-2</c:v>
                </c:pt>
                <c:pt idx="19821">
                  <c:v>1.8500458000000001E-2</c:v>
                </c:pt>
                <c:pt idx="19822">
                  <c:v>1.4735796000000001E-2</c:v>
                </c:pt>
                <c:pt idx="19823">
                  <c:v>1.9423225999999998E-2</c:v>
                </c:pt>
                <c:pt idx="19824">
                  <c:v>1.2471528000000001E-2</c:v>
                </c:pt>
                <c:pt idx="19825">
                  <c:v>1.4633215999999999E-2</c:v>
                </c:pt>
                <c:pt idx="19826">
                  <c:v>1.4151591E-2</c:v>
                </c:pt>
                <c:pt idx="19827">
                  <c:v>1.0387212999999999E-2</c:v>
                </c:pt>
                <c:pt idx="19828">
                  <c:v>2.0261856000000002E-2</c:v>
                </c:pt>
                <c:pt idx="19829">
                  <c:v>2.2122340000000001E-2</c:v>
                </c:pt>
                <c:pt idx="19830">
                  <c:v>1.8612008999999999E-2</c:v>
                </c:pt>
                <c:pt idx="19831">
                  <c:v>1.923652E-2</c:v>
                </c:pt>
                <c:pt idx="19832">
                  <c:v>2.0496232E-2</c:v>
                </c:pt>
                <c:pt idx="19833">
                  <c:v>1.5735298000000002E-2</c:v>
                </c:pt>
                <c:pt idx="19834">
                  <c:v>2.2386257999999999E-2</c:v>
                </c:pt>
                <c:pt idx="19835">
                  <c:v>1.4208490000000001E-2</c:v>
                </c:pt>
                <c:pt idx="19836">
                  <c:v>1.2678330999999999E-2</c:v>
                </c:pt>
                <c:pt idx="19837">
                  <c:v>2.1436932999999998E-2</c:v>
                </c:pt>
                <c:pt idx="19838">
                  <c:v>1.7956112E-2</c:v>
                </c:pt>
                <c:pt idx="19839">
                  <c:v>1.6342237999999999E-2</c:v>
                </c:pt>
                <c:pt idx="19840">
                  <c:v>1.8106694999999999E-2</c:v>
                </c:pt>
                <c:pt idx="19841">
                  <c:v>1.9177019999999999E-2</c:v>
                </c:pt>
                <c:pt idx="19842">
                  <c:v>1.0156636E-2</c:v>
                </c:pt>
                <c:pt idx="19843">
                  <c:v>1.3818482999999999E-2</c:v>
                </c:pt>
                <c:pt idx="19844">
                  <c:v>1.5058574999999999E-2</c:v>
                </c:pt>
                <c:pt idx="19845">
                  <c:v>1.9472498000000001E-2</c:v>
                </c:pt>
                <c:pt idx="19846">
                  <c:v>1.6245414E-2</c:v>
                </c:pt>
                <c:pt idx="19847">
                  <c:v>1.5225954999999999E-2</c:v>
                </c:pt>
                <c:pt idx="19848">
                  <c:v>6.16067E-3</c:v>
                </c:pt>
                <c:pt idx="19849">
                  <c:v>1.0757552E-2</c:v>
                </c:pt>
                <c:pt idx="19850">
                  <c:v>1.4557564E-2</c:v>
                </c:pt>
                <c:pt idx="19851">
                  <c:v>1.6309924E-2</c:v>
                </c:pt>
                <c:pt idx="19852">
                  <c:v>1.6256764999999999E-2</c:v>
                </c:pt>
                <c:pt idx="19853">
                  <c:v>1.3433281E-2</c:v>
                </c:pt>
                <c:pt idx="19854">
                  <c:v>1.2653772000000001E-2</c:v>
                </c:pt>
                <c:pt idx="19855">
                  <c:v>1.7555851000000001E-2</c:v>
                </c:pt>
                <c:pt idx="19856">
                  <c:v>1.4043678E-2</c:v>
                </c:pt>
                <c:pt idx="19857">
                  <c:v>9.4566479999999998E-3</c:v>
                </c:pt>
                <c:pt idx="19858">
                  <c:v>1.5298758000000001E-2</c:v>
                </c:pt>
                <c:pt idx="19859">
                  <c:v>1.9206946999999999E-2</c:v>
                </c:pt>
                <c:pt idx="19860">
                  <c:v>7.8219859999999995E-3</c:v>
                </c:pt>
                <c:pt idx="19861">
                  <c:v>1.4660983000000001E-2</c:v>
                </c:pt>
                <c:pt idx="19862">
                  <c:v>2.3017093999999998E-2</c:v>
                </c:pt>
                <c:pt idx="19863">
                  <c:v>1.2921050999999999E-2</c:v>
                </c:pt>
                <c:pt idx="19864">
                  <c:v>1.6184064000000001E-2</c:v>
                </c:pt>
                <c:pt idx="19865">
                  <c:v>1.8716996999999999E-2</c:v>
                </c:pt>
                <c:pt idx="19866">
                  <c:v>1.4701514000000001E-2</c:v>
                </c:pt>
                <c:pt idx="19867">
                  <c:v>1.2383231999999999E-2</c:v>
                </c:pt>
                <c:pt idx="19868">
                  <c:v>1.5061448999999999E-2</c:v>
                </c:pt>
                <c:pt idx="19869">
                  <c:v>2.0618134999999999E-2</c:v>
                </c:pt>
                <c:pt idx="19870">
                  <c:v>2.1568372999999998E-2</c:v>
                </c:pt>
                <c:pt idx="19871">
                  <c:v>1.3427354000000001E-2</c:v>
                </c:pt>
                <c:pt idx="19872">
                  <c:v>1.2931151E-2</c:v>
                </c:pt>
                <c:pt idx="19873">
                  <c:v>1.6877158E-2</c:v>
                </c:pt>
                <c:pt idx="19874">
                  <c:v>1.7304201000000002E-2</c:v>
                </c:pt>
                <c:pt idx="19875">
                  <c:v>1.4992841999999999E-2</c:v>
                </c:pt>
                <c:pt idx="19876">
                  <c:v>1.7978581E-2</c:v>
                </c:pt>
                <c:pt idx="19877">
                  <c:v>1.4093295E-2</c:v>
                </c:pt>
                <c:pt idx="19878">
                  <c:v>1.5199492E-2</c:v>
                </c:pt>
                <c:pt idx="19879">
                  <c:v>1.6427210000000001E-2</c:v>
                </c:pt>
                <c:pt idx="19880">
                  <c:v>1.562468E-2</c:v>
                </c:pt>
                <c:pt idx="19881">
                  <c:v>1.8989583000000001E-2</c:v>
                </c:pt>
                <c:pt idx="19882">
                  <c:v>1.7052866999999999E-2</c:v>
                </c:pt>
                <c:pt idx="19883">
                  <c:v>1.7155131000000001E-2</c:v>
                </c:pt>
                <c:pt idx="19884">
                  <c:v>1.5648648000000001E-2</c:v>
                </c:pt>
                <c:pt idx="19885">
                  <c:v>2.0038337E-2</c:v>
                </c:pt>
                <c:pt idx="19886">
                  <c:v>1.7835482999999999E-2</c:v>
                </c:pt>
                <c:pt idx="19887">
                  <c:v>1.8482097999999999E-2</c:v>
                </c:pt>
                <c:pt idx="19888">
                  <c:v>1.7526407000000001E-2</c:v>
                </c:pt>
                <c:pt idx="19889">
                  <c:v>1.5233692E-2</c:v>
                </c:pt>
                <c:pt idx="19890">
                  <c:v>1.5248924000000001E-2</c:v>
                </c:pt>
                <c:pt idx="19891">
                  <c:v>1.5813247999999998E-2</c:v>
                </c:pt>
                <c:pt idx="19892">
                  <c:v>1.3126733999999999E-2</c:v>
                </c:pt>
                <c:pt idx="19893">
                  <c:v>1.9818991000000001E-2</c:v>
                </c:pt>
                <c:pt idx="19894">
                  <c:v>1.7410945000000001E-2</c:v>
                </c:pt>
                <c:pt idx="19895">
                  <c:v>1.7377123000000001E-2</c:v>
                </c:pt>
                <c:pt idx="19896">
                  <c:v>1.4517240000000001E-2</c:v>
                </c:pt>
                <c:pt idx="19897">
                  <c:v>1.4669839E-2</c:v>
                </c:pt>
                <c:pt idx="19898">
                  <c:v>1.3255309E-2</c:v>
                </c:pt>
                <c:pt idx="19899">
                  <c:v>1.6929671E-2</c:v>
                </c:pt>
                <c:pt idx="19900">
                  <c:v>1.5562161999999999E-2</c:v>
                </c:pt>
                <c:pt idx="19901">
                  <c:v>1.5660699E-2</c:v>
                </c:pt>
                <c:pt idx="19902">
                  <c:v>1.3413860999999999E-2</c:v>
                </c:pt>
                <c:pt idx="19903">
                  <c:v>1.356007E-2</c:v>
                </c:pt>
                <c:pt idx="19904">
                  <c:v>1.2876749E-2</c:v>
                </c:pt>
                <c:pt idx="19905">
                  <c:v>1.508078E-2</c:v>
                </c:pt>
                <c:pt idx="19906">
                  <c:v>1.4699573E-2</c:v>
                </c:pt>
                <c:pt idx="19907">
                  <c:v>1.5009565000000001E-2</c:v>
                </c:pt>
                <c:pt idx="19908">
                  <c:v>1.2067286E-2</c:v>
                </c:pt>
                <c:pt idx="19909">
                  <c:v>1.6230872E-2</c:v>
                </c:pt>
                <c:pt idx="19910">
                  <c:v>1.4105404E-2</c:v>
                </c:pt>
                <c:pt idx="19911">
                  <c:v>1.5687855000000001E-2</c:v>
                </c:pt>
                <c:pt idx="19912">
                  <c:v>1.2703420999999999E-2</c:v>
                </c:pt>
                <c:pt idx="19913">
                  <c:v>1.8093128E-2</c:v>
                </c:pt>
                <c:pt idx="19914">
                  <c:v>1.5997372999999999E-2</c:v>
                </c:pt>
                <c:pt idx="19915">
                  <c:v>1.4387225999999999E-2</c:v>
                </c:pt>
                <c:pt idx="19916">
                  <c:v>2.0622304000000001E-2</c:v>
                </c:pt>
                <c:pt idx="19917">
                  <c:v>1.2964382999999999E-2</c:v>
                </c:pt>
                <c:pt idx="19918">
                  <c:v>1.9358846999999998E-2</c:v>
                </c:pt>
                <c:pt idx="19919">
                  <c:v>1.0619150000000001E-2</c:v>
                </c:pt>
                <c:pt idx="19920">
                  <c:v>1.4081837999999999E-2</c:v>
                </c:pt>
                <c:pt idx="19921">
                  <c:v>2.3373073000000001E-2</c:v>
                </c:pt>
                <c:pt idx="19922">
                  <c:v>2.3045771E-2</c:v>
                </c:pt>
                <c:pt idx="19923">
                  <c:v>1.8281642000000001E-2</c:v>
                </c:pt>
                <c:pt idx="19924">
                  <c:v>2.0610568999999999E-2</c:v>
                </c:pt>
                <c:pt idx="19925">
                  <c:v>1.9575397000000001E-2</c:v>
                </c:pt>
                <c:pt idx="19926">
                  <c:v>1.2926299E-2</c:v>
                </c:pt>
                <c:pt idx="19927">
                  <c:v>1.7482168999999999E-2</c:v>
                </c:pt>
                <c:pt idx="19928">
                  <c:v>2.370831E-2</c:v>
                </c:pt>
                <c:pt idx="19929">
                  <c:v>1.9412631E-2</c:v>
                </c:pt>
                <c:pt idx="19930">
                  <c:v>1.3707736999999999E-2</c:v>
                </c:pt>
                <c:pt idx="19931">
                  <c:v>1.5750915000000001E-2</c:v>
                </c:pt>
                <c:pt idx="19932">
                  <c:v>1.6714410999999998E-2</c:v>
                </c:pt>
                <c:pt idx="19933">
                  <c:v>1.5640623999999999E-2</c:v>
                </c:pt>
                <c:pt idx="19934">
                  <c:v>1.6777945999999998E-2</c:v>
                </c:pt>
                <c:pt idx="19935">
                  <c:v>1.5716409000000001E-2</c:v>
                </c:pt>
                <c:pt idx="19936">
                  <c:v>1.8854991000000001E-2</c:v>
                </c:pt>
                <c:pt idx="19937">
                  <c:v>1.8355381E-2</c:v>
                </c:pt>
                <c:pt idx="19938">
                  <c:v>8.7982709999999999E-3</c:v>
                </c:pt>
                <c:pt idx="19939">
                  <c:v>1.5980550999999999E-2</c:v>
                </c:pt>
                <c:pt idx="19940">
                  <c:v>2.2380514000000001E-2</c:v>
                </c:pt>
                <c:pt idx="19941">
                  <c:v>1.3455994000000001E-2</c:v>
                </c:pt>
                <c:pt idx="19942">
                  <c:v>2.6061133E-2</c:v>
                </c:pt>
                <c:pt idx="19943">
                  <c:v>1.5668945E-2</c:v>
                </c:pt>
                <c:pt idx="19944">
                  <c:v>5.2127559999999998E-3</c:v>
                </c:pt>
                <c:pt idx="19945">
                  <c:v>1.7184462000000001E-2</c:v>
                </c:pt>
                <c:pt idx="19946">
                  <c:v>1.3941118000000001E-2</c:v>
                </c:pt>
                <c:pt idx="19947">
                  <c:v>1.2251606999999999E-2</c:v>
                </c:pt>
                <c:pt idx="19948">
                  <c:v>1.7583936000000001E-2</c:v>
                </c:pt>
                <c:pt idx="19949">
                  <c:v>2.0546969000000002E-2</c:v>
                </c:pt>
                <c:pt idx="19950">
                  <c:v>1.0314027E-2</c:v>
                </c:pt>
                <c:pt idx="19951">
                  <c:v>1.1482887000000001E-2</c:v>
                </c:pt>
                <c:pt idx="19952">
                  <c:v>1.4683476000000001E-2</c:v>
                </c:pt>
                <c:pt idx="19953">
                  <c:v>1.6315194000000002E-2</c:v>
                </c:pt>
                <c:pt idx="19954">
                  <c:v>1.1102613000000001E-2</c:v>
                </c:pt>
                <c:pt idx="19955">
                  <c:v>1.7534946999999999E-2</c:v>
                </c:pt>
                <c:pt idx="19956">
                  <c:v>1.3985727E-2</c:v>
                </c:pt>
                <c:pt idx="19957">
                  <c:v>1.0919895000000001E-2</c:v>
                </c:pt>
                <c:pt idx="19958">
                  <c:v>1.6671643E-2</c:v>
                </c:pt>
                <c:pt idx="19959">
                  <c:v>8.5367499999999992E-3</c:v>
                </c:pt>
                <c:pt idx="19960">
                  <c:v>1.5273481E-2</c:v>
                </c:pt>
                <c:pt idx="19961">
                  <c:v>1.8331058000000001E-2</c:v>
                </c:pt>
                <c:pt idx="19962">
                  <c:v>8.7880140000000002E-3</c:v>
                </c:pt>
                <c:pt idx="19963">
                  <c:v>2.2640713E-2</c:v>
                </c:pt>
                <c:pt idx="19964">
                  <c:v>1.2188223999999999E-2</c:v>
                </c:pt>
                <c:pt idx="19965">
                  <c:v>1.5629827999999998E-2</c:v>
                </c:pt>
                <c:pt idx="19966">
                  <c:v>2.1132998E-2</c:v>
                </c:pt>
                <c:pt idx="19967">
                  <c:v>2.152608E-2</c:v>
                </c:pt>
                <c:pt idx="19968">
                  <c:v>1.1964842999999999E-2</c:v>
                </c:pt>
                <c:pt idx="19969">
                  <c:v>1.7835248000000001E-2</c:v>
                </c:pt>
                <c:pt idx="19970">
                  <c:v>1.6304821000000001E-2</c:v>
                </c:pt>
                <c:pt idx="19971">
                  <c:v>1.3043248E-2</c:v>
                </c:pt>
                <c:pt idx="19972">
                  <c:v>1.829337E-2</c:v>
                </c:pt>
                <c:pt idx="19973">
                  <c:v>1.4570003E-2</c:v>
                </c:pt>
                <c:pt idx="19974">
                  <c:v>1.6706136999999999E-2</c:v>
                </c:pt>
                <c:pt idx="19975">
                  <c:v>1.5480552E-2</c:v>
                </c:pt>
                <c:pt idx="19976">
                  <c:v>2.0864311999999999E-2</c:v>
                </c:pt>
                <c:pt idx="19977">
                  <c:v>1.3836763E-2</c:v>
                </c:pt>
                <c:pt idx="19978">
                  <c:v>1.2318791000000001E-2</c:v>
                </c:pt>
                <c:pt idx="19979">
                  <c:v>1.3967820000000001E-2</c:v>
                </c:pt>
                <c:pt idx="19980">
                  <c:v>1.4905671000000001E-2</c:v>
                </c:pt>
                <c:pt idx="19981">
                  <c:v>1.5957618E-2</c:v>
                </c:pt>
                <c:pt idx="19982">
                  <c:v>1.5384030999999999E-2</c:v>
                </c:pt>
                <c:pt idx="19983">
                  <c:v>1.4968311E-2</c:v>
                </c:pt>
                <c:pt idx="19984">
                  <c:v>1.3328647000000001E-2</c:v>
                </c:pt>
                <c:pt idx="19985">
                  <c:v>1.3416531000000001E-2</c:v>
                </c:pt>
                <c:pt idx="19986">
                  <c:v>1.2385579000000001E-2</c:v>
                </c:pt>
                <c:pt idx="19987">
                  <c:v>1.2546966E-2</c:v>
                </c:pt>
                <c:pt idx="19988">
                  <c:v>1.1583110000000001E-2</c:v>
                </c:pt>
                <c:pt idx="19989">
                  <c:v>1.2810561E-2</c:v>
                </c:pt>
                <c:pt idx="19990">
                  <c:v>1.4960589E-2</c:v>
                </c:pt>
                <c:pt idx="19991">
                  <c:v>1.5863933E-2</c:v>
                </c:pt>
                <c:pt idx="19992">
                  <c:v>1.3561449999999999E-2</c:v>
                </c:pt>
                <c:pt idx="19993">
                  <c:v>1.3928434E-2</c:v>
                </c:pt>
                <c:pt idx="19994">
                  <c:v>1.5066362E-2</c:v>
                </c:pt>
                <c:pt idx="19995">
                  <c:v>1.5026149000000001E-2</c:v>
                </c:pt>
                <c:pt idx="19996">
                  <c:v>1.8277261E-2</c:v>
                </c:pt>
                <c:pt idx="19997">
                  <c:v>2.0241606999999998E-2</c:v>
                </c:pt>
                <c:pt idx="19998">
                  <c:v>1.931012E-2</c:v>
                </c:pt>
                <c:pt idx="19999">
                  <c:v>1.4489001E-2</c:v>
                </c:pt>
                <c:pt idx="20000">
                  <c:v>1.4823394E-2</c:v>
                </c:pt>
                <c:pt idx="20001">
                  <c:v>1.5146967000000001E-2</c:v>
                </c:pt>
                <c:pt idx="20002">
                  <c:v>1.7740944000000002E-2</c:v>
                </c:pt>
                <c:pt idx="20003">
                  <c:v>1.6876216999999999E-2</c:v>
                </c:pt>
                <c:pt idx="20004">
                  <c:v>1.5504364E-2</c:v>
                </c:pt>
                <c:pt idx="20005">
                  <c:v>1.9138247000000001E-2</c:v>
                </c:pt>
                <c:pt idx="20006">
                  <c:v>1.5848529E-2</c:v>
                </c:pt>
                <c:pt idx="20007">
                  <c:v>1.7624859E-2</c:v>
                </c:pt>
                <c:pt idx="20008">
                  <c:v>1.4555004999999999E-2</c:v>
                </c:pt>
                <c:pt idx="20009">
                  <c:v>1.5055412000000001E-2</c:v>
                </c:pt>
                <c:pt idx="20010">
                  <c:v>1.6731452000000001E-2</c:v>
                </c:pt>
                <c:pt idx="20011">
                  <c:v>1.4776424999999999E-2</c:v>
                </c:pt>
                <c:pt idx="20012">
                  <c:v>1.9834063999999998E-2</c:v>
                </c:pt>
                <c:pt idx="20013">
                  <c:v>1.5041439E-2</c:v>
                </c:pt>
                <c:pt idx="20014">
                  <c:v>1.9276494000000002E-2</c:v>
                </c:pt>
                <c:pt idx="20015">
                  <c:v>2.0174513000000002E-2</c:v>
                </c:pt>
                <c:pt idx="20016">
                  <c:v>9.7200780000000001E-3</c:v>
                </c:pt>
                <c:pt idx="20017">
                  <c:v>1.5195537E-2</c:v>
                </c:pt>
                <c:pt idx="20018">
                  <c:v>2.2238801999999998E-2</c:v>
                </c:pt>
                <c:pt idx="20019">
                  <c:v>2.3374638999999999E-2</c:v>
                </c:pt>
                <c:pt idx="20020">
                  <c:v>1.514652E-2</c:v>
                </c:pt>
                <c:pt idx="20021">
                  <c:v>1.2184819E-2</c:v>
                </c:pt>
                <c:pt idx="20022">
                  <c:v>1.0202556999999999E-2</c:v>
                </c:pt>
                <c:pt idx="20023">
                  <c:v>1.9055437000000001E-2</c:v>
                </c:pt>
                <c:pt idx="20024">
                  <c:v>1.6771848999999998E-2</c:v>
                </c:pt>
                <c:pt idx="20025">
                  <c:v>1.0829007E-2</c:v>
                </c:pt>
                <c:pt idx="20026">
                  <c:v>1.2634022E-2</c:v>
                </c:pt>
                <c:pt idx="20027">
                  <c:v>1.5910509999999999E-2</c:v>
                </c:pt>
                <c:pt idx="20028">
                  <c:v>1.5227631E-2</c:v>
                </c:pt>
                <c:pt idx="20029">
                  <c:v>1.15546E-2</c:v>
                </c:pt>
                <c:pt idx="20030">
                  <c:v>1.0721972999999999E-2</c:v>
                </c:pt>
                <c:pt idx="20031">
                  <c:v>1.2737188E-2</c:v>
                </c:pt>
                <c:pt idx="20032">
                  <c:v>1.4892275E-2</c:v>
                </c:pt>
                <c:pt idx="20033">
                  <c:v>1.0880222E-2</c:v>
                </c:pt>
                <c:pt idx="20034">
                  <c:v>5.7050820000000002E-3</c:v>
                </c:pt>
                <c:pt idx="20035">
                  <c:v>1.1492130999999999E-2</c:v>
                </c:pt>
                <c:pt idx="20036">
                  <c:v>2.0899379999999999E-2</c:v>
                </c:pt>
                <c:pt idx="20037">
                  <c:v>9.9300859999999994E-3</c:v>
                </c:pt>
                <c:pt idx="20038">
                  <c:v>1.2723698E-2</c:v>
                </c:pt>
                <c:pt idx="20039">
                  <c:v>1.4179117E-2</c:v>
                </c:pt>
                <c:pt idx="20040">
                  <c:v>1.1300815000000001E-2</c:v>
                </c:pt>
                <c:pt idx="20041">
                  <c:v>1.3367428000000001E-2</c:v>
                </c:pt>
                <c:pt idx="20042">
                  <c:v>1.3187887000000001E-2</c:v>
                </c:pt>
                <c:pt idx="20043">
                  <c:v>1.3483233000000001E-2</c:v>
                </c:pt>
                <c:pt idx="20044">
                  <c:v>1.3136200000000001E-2</c:v>
                </c:pt>
                <c:pt idx="20045">
                  <c:v>1.5524522000000001E-2</c:v>
                </c:pt>
                <c:pt idx="20046">
                  <c:v>1.1638503999999999E-2</c:v>
                </c:pt>
                <c:pt idx="20047">
                  <c:v>1.5126713E-2</c:v>
                </c:pt>
                <c:pt idx="20048">
                  <c:v>1.9357035000000002E-2</c:v>
                </c:pt>
                <c:pt idx="20049">
                  <c:v>1.6623832000000002E-2</c:v>
                </c:pt>
                <c:pt idx="20050">
                  <c:v>1.5186857E-2</c:v>
                </c:pt>
                <c:pt idx="20051">
                  <c:v>1.5384995E-2</c:v>
                </c:pt>
                <c:pt idx="20052">
                  <c:v>1.5836797999999999E-2</c:v>
                </c:pt>
                <c:pt idx="20053">
                  <c:v>1.3607732000000001E-2</c:v>
                </c:pt>
                <c:pt idx="20054">
                  <c:v>1.1994584000000001E-2</c:v>
                </c:pt>
                <c:pt idx="20055">
                  <c:v>1.2863839E-2</c:v>
                </c:pt>
                <c:pt idx="20056">
                  <c:v>1.5444795000000001E-2</c:v>
                </c:pt>
                <c:pt idx="20057">
                  <c:v>1.1227412000000001E-2</c:v>
                </c:pt>
                <c:pt idx="20058">
                  <c:v>1.1661901000000001E-2</c:v>
                </c:pt>
                <c:pt idx="20059">
                  <c:v>8.9840930000000003E-3</c:v>
                </c:pt>
                <c:pt idx="20060">
                  <c:v>9.1129899999999996E-3</c:v>
                </c:pt>
                <c:pt idx="20061">
                  <c:v>9.2701160000000001E-3</c:v>
                </c:pt>
                <c:pt idx="20062">
                  <c:v>9.8035129999999998E-3</c:v>
                </c:pt>
                <c:pt idx="20063">
                  <c:v>9.8258830000000005E-3</c:v>
                </c:pt>
                <c:pt idx="20064">
                  <c:v>1.1299178999999999E-2</c:v>
                </c:pt>
                <c:pt idx="20065">
                  <c:v>9.3766419999999993E-3</c:v>
                </c:pt>
                <c:pt idx="20066">
                  <c:v>1.0517023E-2</c:v>
                </c:pt>
                <c:pt idx="20067">
                  <c:v>1.3443837E-2</c:v>
                </c:pt>
                <c:pt idx="20068">
                  <c:v>8.9036889999999994E-3</c:v>
                </c:pt>
                <c:pt idx="20069">
                  <c:v>1.1655267E-2</c:v>
                </c:pt>
                <c:pt idx="20070">
                  <c:v>1.4200664E-2</c:v>
                </c:pt>
                <c:pt idx="20071">
                  <c:v>1.4786827000000001E-2</c:v>
                </c:pt>
                <c:pt idx="20072">
                  <c:v>1.3341120999999999E-2</c:v>
                </c:pt>
                <c:pt idx="20073">
                  <c:v>8.2813810000000009E-3</c:v>
                </c:pt>
                <c:pt idx="20074">
                  <c:v>1.1929283000000001E-2</c:v>
                </c:pt>
                <c:pt idx="20075">
                  <c:v>1.5354107000000001E-2</c:v>
                </c:pt>
                <c:pt idx="20076">
                  <c:v>1.4427314E-2</c:v>
                </c:pt>
                <c:pt idx="20077">
                  <c:v>7.2823189999999998E-3</c:v>
                </c:pt>
                <c:pt idx="20078">
                  <c:v>5.9514579999999997E-3</c:v>
                </c:pt>
                <c:pt idx="20079">
                  <c:v>1.2223734999999999E-2</c:v>
                </c:pt>
                <c:pt idx="20080">
                  <c:v>1.2379307000000001E-2</c:v>
                </c:pt>
                <c:pt idx="20081">
                  <c:v>1.3403028000000001E-2</c:v>
                </c:pt>
                <c:pt idx="20082">
                  <c:v>1.5364897000000001E-2</c:v>
                </c:pt>
                <c:pt idx="20083">
                  <c:v>1.4789388000000001E-2</c:v>
                </c:pt>
                <c:pt idx="20084">
                  <c:v>1.6837092000000001E-2</c:v>
                </c:pt>
                <c:pt idx="20085">
                  <c:v>1.2574172E-2</c:v>
                </c:pt>
                <c:pt idx="20086">
                  <c:v>1.2894413E-2</c:v>
                </c:pt>
                <c:pt idx="20087">
                  <c:v>1.4200159E-2</c:v>
                </c:pt>
                <c:pt idx="20088">
                  <c:v>1.7180965999999999E-2</c:v>
                </c:pt>
                <c:pt idx="20089">
                  <c:v>1.0978198E-2</c:v>
                </c:pt>
                <c:pt idx="20090">
                  <c:v>1.8536402E-2</c:v>
                </c:pt>
                <c:pt idx="20091">
                  <c:v>1.2545621E-2</c:v>
                </c:pt>
                <c:pt idx="20092">
                  <c:v>7.5491250000000003E-3</c:v>
                </c:pt>
                <c:pt idx="20093">
                  <c:v>1.4279200000000001E-2</c:v>
                </c:pt>
                <c:pt idx="20094">
                  <c:v>8.7605830000000006E-3</c:v>
                </c:pt>
                <c:pt idx="20095">
                  <c:v>6.9168770000000001E-3</c:v>
                </c:pt>
                <c:pt idx="20096">
                  <c:v>9.4669920000000005E-3</c:v>
                </c:pt>
                <c:pt idx="20097">
                  <c:v>1.0477395E-2</c:v>
                </c:pt>
                <c:pt idx="20098">
                  <c:v>1.1648149E-2</c:v>
                </c:pt>
                <c:pt idx="20099">
                  <c:v>1.3238322E-2</c:v>
                </c:pt>
                <c:pt idx="20100">
                  <c:v>7.5405469999999999E-3</c:v>
                </c:pt>
                <c:pt idx="20101">
                  <c:v>1.0932348999999999E-2</c:v>
                </c:pt>
                <c:pt idx="20102">
                  <c:v>1.4992114000000001E-2</c:v>
                </c:pt>
                <c:pt idx="20103">
                  <c:v>7.9376659999999995E-3</c:v>
                </c:pt>
                <c:pt idx="20104">
                  <c:v>1.4360721E-2</c:v>
                </c:pt>
                <c:pt idx="20105">
                  <c:v>1.0070368999999999E-2</c:v>
                </c:pt>
                <c:pt idx="20106">
                  <c:v>1.1440326000000001E-2</c:v>
                </c:pt>
                <c:pt idx="20107">
                  <c:v>1.2246198999999999E-2</c:v>
                </c:pt>
                <c:pt idx="20108">
                  <c:v>1.4470413E-2</c:v>
                </c:pt>
                <c:pt idx="20109">
                  <c:v>1.2500473999999999E-2</c:v>
                </c:pt>
                <c:pt idx="20110">
                  <c:v>1.5588759000000001E-2</c:v>
                </c:pt>
                <c:pt idx="20111">
                  <c:v>1.0036602E-2</c:v>
                </c:pt>
                <c:pt idx="20112">
                  <c:v>8.6436570000000008E-3</c:v>
                </c:pt>
                <c:pt idx="20113">
                  <c:v>1.4184363E-2</c:v>
                </c:pt>
                <c:pt idx="20114">
                  <c:v>1.1489116000000001E-2</c:v>
                </c:pt>
                <c:pt idx="20115">
                  <c:v>1.0130103999999999E-2</c:v>
                </c:pt>
                <c:pt idx="20116">
                  <c:v>1.3286007000000001E-2</c:v>
                </c:pt>
                <c:pt idx="20117">
                  <c:v>1.3188268E-2</c:v>
                </c:pt>
                <c:pt idx="20118">
                  <c:v>1.2679829E-2</c:v>
                </c:pt>
                <c:pt idx="20119">
                  <c:v>1.2870777E-2</c:v>
                </c:pt>
                <c:pt idx="20120">
                  <c:v>1.3804933E-2</c:v>
                </c:pt>
                <c:pt idx="20121">
                  <c:v>1.0618193999999999E-2</c:v>
                </c:pt>
                <c:pt idx="20122">
                  <c:v>1.3561716E-2</c:v>
                </c:pt>
                <c:pt idx="20123">
                  <c:v>1.1320133E-2</c:v>
                </c:pt>
                <c:pt idx="20124">
                  <c:v>1.2702270999999999E-2</c:v>
                </c:pt>
                <c:pt idx="20125">
                  <c:v>1.3121984999999999E-2</c:v>
                </c:pt>
                <c:pt idx="20126">
                  <c:v>8.705061E-3</c:v>
                </c:pt>
                <c:pt idx="20127">
                  <c:v>1.2369837E-2</c:v>
                </c:pt>
                <c:pt idx="20128">
                  <c:v>1.1960301E-2</c:v>
                </c:pt>
                <c:pt idx="20129">
                  <c:v>9.1075229999999993E-3</c:v>
                </c:pt>
                <c:pt idx="20130">
                  <c:v>7.9777119999999997E-3</c:v>
                </c:pt>
                <c:pt idx="20131">
                  <c:v>1.080732E-2</c:v>
                </c:pt>
                <c:pt idx="20132">
                  <c:v>1.1285440000000001E-2</c:v>
                </c:pt>
                <c:pt idx="20133">
                  <c:v>1.3535012000000001E-2</c:v>
                </c:pt>
                <c:pt idx="20134">
                  <c:v>1.0508416E-2</c:v>
                </c:pt>
                <c:pt idx="20135">
                  <c:v>1.2316169E-2</c:v>
                </c:pt>
                <c:pt idx="20136">
                  <c:v>8.8487050000000001E-3</c:v>
                </c:pt>
                <c:pt idx="20137">
                  <c:v>1.1760339999999999E-2</c:v>
                </c:pt>
                <c:pt idx="20138">
                  <c:v>1.1866623E-2</c:v>
                </c:pt>
                <c:pt idx="20139">
                  <c:v>1.4578519E-2</c:v>
                </c:pt>
                <c:pt idx="20140">
                  <c:v>1.8122388E-2</c:v>
                </c:pt>
                <c:pt idx="20141">
                  <c:v>1.1036515E-2</c:v>
                </c:pt>
                <c:pt idx="20142">
                  <c:v>1.1851096E-2</c:v>
                </c:pt>
                <c:pt idx="20143">
                  <c:v>1.0764259E-2</c:v>
                </c:pt>
                <c:pt idx="20144">
                  <c:v>9.5833450000000001E-3</c:v>
                </c:pt>
                <c:pt idx="20145">
                  <c:v>1.2545314E-2</c:v>
                </c:pt>
                <c:pt idx="20146">
                  <c:v>1.3338519E-2</c:v>
                </c:pt>
                <c:pt idx="20147">
                  <c:v>9.3054269999999998E-3</c:v>
                </c:pt>
                <c:pt idx="20148">
                  <c:v>1.1225956E-2</c:v>
                </c:pt>
                <c:pt idx="20149">
                  <c:v>8.5484129999999995E-3</c:v>
                </c:pt>
                <c:pt idx="20150">
                  <c:v>9.0086239999999998E-3</c:v>
                </c:pt>
                <c:pt idx="20151">
                  <c:v>1.1737565E-2</c:v>
                </c:pt>
                <c:pt idx="20152">
                  <c:v>1.2714054000000001E-2</c:v>
                </c:pt>
                <c:pt idx="20153">
                  <c:v>1.4558559E-2</c:v>
                </c:pt>
                <c:pt idx="20154">
                  <c:v>1.1719056E-2</c:v>
                </c:pt>
                <c:pt idx="20155">
                  <c:v>6.7639789999999998E-3</c:v>
                </c:pt>
                <c:pt idx="20156">
                  <c:v>1.1729082E-2</c:v>
                </c:pt>
                <c:pt idx="20157">
                  <c:v>1.0347167000000001E-2</c:v>
                </c:pt>
                <c:pt idx="20158">
                  <c:v>1.0042768000000001E-2</c:v>
                </c:pt>
                <c:pt idx="20159">
                  <c:v>1.27283E-2</c:v>
                </c:pt>
                <c:pt idx="20160">
                  <c:v>1.4069038000000001E-2</c:v>
                </c:pt>
                <c:pt idx="20161">
                  <c:v>1.0297468000000001E-2</c:v>
                </c:pt>
                <c:pt idx="20162">
                  <c:v>1.0626709E-2</c:v>
                </c:pt>
                <c:pt idx="20163">
                  <c:v>1.3668839E-2</c:v>
                </c:pt>
                <c:pt idx="20164">
                  <c:v>1.1237461000000001E-2</c:v>
                </c:pt>
                <c:pt idx="20165">
                  <c:v>1.4134981E-2</c:v>
                </c:pt>
                <c:pt idx="20166">
                  <c:v>1.5629469999999999E-2</c:v>
                </c:pt>
                <c:pt idx="20167">
                  <c:v>1.5281662E-2</c:v>
                </c:pt>
                <c:pt idx="20168">
                  <c:v>1.2991022E-2</c:v>
                </c:pt>
                <c:pt idx="20169">
                  <c:v>8.8383560000000003E-3</c:v>
                </c:pt>
                <c:pt idx="20170">
                  <c:v>1.5591539E-2</c:v>
                </c:pt>
                <c:pt idx="20171">
                  <c:v>1.7693306999999998E-2</c:v>
                </c:pt>
                <c:pt idx="20172">
                  <c:v>2.0351940999999998E-2</c:v>
                </c:pt>
                <c:pt idx="20173">
                  <c:v>1.6503938999999999E-2</c:v>
                </c:pt>
                <c:pt idx="20174">
                  <c:v>1.6799782999999999E-2</c:v>
                </c:pt>
                <c:pt idx="20175">
                  <c:v>1.8275175000000001E-2</c:v>
                </c:pt>
                <c:pt idx="20176">
                  <c:v>1.2461118E-2</c:v>
                </c:pt>
                <c:pt idx="20177">
                  <c:v>1.2474700999999999E-2</c:v>
                </c:pt>
                <c:pt idx="20178">
                  <c:v>1.3855816999999999E-2</c:v>
                </c:pt>
                <c:pt idx="20179">
                  <c:v>9.5958239999999993E-3</c:v>
                </c:pt>
                <c:pt idx="20180">
                  <c:v>9.1422359999999998E-3</c:v>
                </c:pt>
                <c:pt idx="20181">
                  <c:v>4.9235219999999996E-3</c:v>
                </c:pt>
                <c:pt idx="20182">
                  <c:v>1.0797757999999999E-2</c:v>
                </c:pt>
                <c:pt idx="20183">
                  <c:v>1.3068901000000001E-2</c:v>
                </c:pt>
                <c:pt idx="20184">
                  <c:v>1.0329489000000001E-2</c:v>
                </c:pt>
                <c:pt idx="20185">
                  <c:v>8.4482299999999993E-3</c:v>
                </c:pt>
                <c:pt idx="20186">
                  <c:v>7.2397420000000004E-3</c:v>
                </c:pt>
                <c:pt idx="20187">
                  <c:v>8.7287159999999992E-3</c:v>
                </c:pt>
                <c:pt idx="20188">
                  <c:v>1.1905798E-2</c:v>
                </c:pt>
                <c:pt idx="20189">
                  <c:v>1.0531341E-2</c:v>
                </c:pt>
                <c:pt idx="20190">
                  <c:v>4.5238049999999997E-3</c:v>
                </c:pt>
                <c:pt idx="20191">
                  <c:v>2.907799E-3</c:v>
                </c:pt>
                <c:pt idx="20192">
                  <c:v>1.11541E-2</c:v>
                </c:pt>
                <c:pt idx="20193">
                  <c:v>6.1486889999999997E-3</c:v>
                </c:pt>
                <c:pt idx="20194">
                  <c:v>1.0773292E-2</c:v>
                </c:pt>
                <c:pt idx="20195">
                  <c:v>1.1099795000000001E-2</c:v>
                </c:pt>
                <c:pt idx="20196">
                  <c:v>9.4898239999999991E-3</c:v>
                </c:pt>
                <c:pt idx="20197">
                  <c:v>9.2235089999999995E-3</c:v>
                </c:pt>
                <c:pt idx="20198">
                  <c:v>9.0328260000000007E-3</c:v>
                </c:pt>
                <c:pt idx="20199">
                  <c:v>7.5124270000000003E-3</c:v>
                </c:pt>
                <c:pt idx="20200">
                  <c:v>7.9139399999999995E-3</c:v>
                </c:pt>
                <c:pt idx="20201">
                  <c:v>1.0675103999999999E-2</c:v>
                </c:pt>
                <c:pt idx="20202">
                  <c:v>9.8063520000000008E-3</c:v>
                </c:pt>
                <c:pt idx="20203">
                  <c:v>6.8955170000000003E-3</c:v>
                </c:pt>
                <c:pt idx="20204">
                  <c:v>3.9377889999999997E-3</c:v>
                </c:pt>
                <c:pt idx="20205">
                  <c:v>1.1546173999999999E-2</c:v>
                </c:pt>
                <c:pt idx="20206">
                  <c:v>1.2715558E-2</c:v>
                </c:pt>
                <c:pt idx="20207">
                  <c:v>5.3188940000000002E-3</c:v>
                </c:pt>
                <c:pt idx="20208">
                  <c:v>4.2650810000000004E-3</c:v>
                </c:pt>
                <c:pt idx="20209">
                  <c:v>7.9503639999999997E-3</c:v>
                </c:pt>
                <c:pt idx="20210">
                  <c:v>4.8935200000000002E-3</c:v>
                </c:pt>
                <c:pt idx="20211">
                  <c:v>1.4404649999999999E-3</c:v>
                </c:pt>
                <c:pt idx="20212">
                  <c:v>5.3524269999999999E-3</c:v>
                </c:pt>
                <c:pt idx="20213">
                  <c:v>2.0964460000000001E-3</c:v>
                </c:pt>
                <c:pt idx="20214">
                  <c:v>8.665842E-3</c:v>
                </c:pt>
                <c:pt idx="20215">
                  <c:v>8.527092E-3</c:v>
                </c:pt>
                <c:pt idx="20216">
                  <c:v>7.7581799999999999E-3</c:v>
                </c:pt>
                <c:pt idx="20217">
                  <c:v>4.9062009999999998E-3</c:v>
                </c:pt>
                <c:pt idx="20218">
                  <c:v>6.4976189999999996E-3</c:v>
                </c:pt>
                <c:pt idx="20219">
                  <c:v>9.3842200000000004E-3</c:v>
                </c:pt>
                <c:pt idx="20220">
                  <c:v>4.8569640000000001E-3</c:v>
                </c:pt>
                <c:pt idx="20221">
                  <c:v>1.1680249E-2</c:v>
                </c:pt>
                <c:pt idx="20222">
                  <c:v>1.0900794E-2</c:v>
                </c:pt>
                <c:pt idx="20223">
                  <c:v>1.01362E-2</c:v>
                </c:pt>
                <c:pt idx="20224">
                  <c:v>9.2813259999999995E-3</c:v>
                </c:pt>
                <c:pt idx="20225">
                  <c:v>1.1384424000000001E-2</c:v>
                </c:pt>
                <c:pt idx="20226">
                  <c:v>8.0816220000000001E-3</c:v>
                </c:pt>
                <c:pt idx="20227">
                  <c:v>8.6930840000000002E-3</c:v>
                </c:pt>
                <c:pt idx="20228">
                  <c:v>1.3035221E-2</c:v>
                </c:pt>
                <c:pt idx="20229">
                  <c:v>1.5403571E-2</c:v>
                </c:pt>
                <c:pt idx="20230">
                  <c:v>1.1058593E-2</c:v>
                </c:pt>
                <c:pt idx="20231">
                  <c:v>6.202852E-3</c:v>
                </c:pt>
                <c:pt idx="20232">
                  <c:v>1.0958277000000001E-2</c:v>
                </c:pt>
                <c:pt idx="20233">
                  <c:v>1.0646421E-2</c:v>
                </c:pt>
                <c:pt idx="20234">
                  <c:v>9.5756959999999999E-3</c:v>
                </c:pt>
                <c:pt idx="20235">
                  <c:v>3.228851E-3</c:v>
                </c:pt>
                <c:pt idx="20236">
                  <c:v>1.7653941999999999E-2</c:v>
                </c:pt>
                <c:pt idx="20237">
                  <c:v>1.3248274000000001E-2</c:v>
                </c:pt>
                <c:pt idx="20238">
                  <c:v>6.9579539999999997E-3</c:v>
                </c:pt>
                <c:pt idx="20239">
                  <c:v>1.7888365E-2</c:v>
                </c:pt>
                <c:pt idx="20240">
                  <c:v>1.022668E-2</c:v>
                </c:pt>
                <c:pt idx="20241">
                  <c:v>2.478746E-3</c:v>
                </c:pt>
                <c:pt idx="20242">
                  <c:v>1.1067515E-2</c:v>
                </c:pt>
                <c:pt idx="20243">
                  <c:v>6.2344100000000001E-3</c:v>
                </c:pt>
                <c:pt idx="20244">
                  <c:v>3.1130820000000001E-3</c:v>
                </c:pt>
                <c:pt idx="20245">
                  <c:v>6.1932940000000002E-3</c:v>
                </c:pt>
                <c:pt idx="20246">
                  <c:v>4.9864250000000001E-3</c:v>
                </c:pt>
                <c:pt idx="20247">
                  <c:v>-1.9742789999999998E-3</c:v>
                </c:pt>
                <c:pt idx="20248">
                  <c:v>-1.7586500000000001E-4</c:v>
                </c:pt>
                <c:pt idx="20249">
                  <c:v>1.6228340000000001E-3</c:v>
                </c:pt>
                <c:pt idx="20250">
                  <c:v>2.191134E-3</c:v>
                </c:pt>
                <c:pt idx="20251">
                  <c:v>1.3815329999999999E-3</c:v>
                </c:pt>
                <c:pt idx="20252">
                  <c:v>-1.9107250000000001E-3</c:v>
                </c:pt>
                <c:pt idx="20253">
                  <c:v>1.2720190000000001E-3</c:v>
                </c:pt>
                <c:pt idx="20254">
                  <c:v>2.0878509999999999E-3</c:v>
                </c:pt>
                <c:pt idx="20255">
                  <c:v>-2.186257E-3</c:v>
                </c:pt>
                <c:pt idx="20256">
                  <c:v>5.3878010000000002E-3</c:v>
                </c:pt>
                <c:pt idx="20257">
                  <c:v>-2.1422870000000001E-3</c:v>
                </c:pt>
                <c:pt idx="20258">
                  <c:v>2.9915520000000002E-3</c:v>
                </c:pt>
                <c:pt idx="20259">
                  <c:v>7.6717920000000002E-3</c:v>
                </c:pt>
                <c:pt idx="20260">
                  <c:v>-2.0114540000000002E-3</c:v>
                </c:pt>
                <c:pt idx="20261">
                  <c:v>5.1708250000000004E-3</c:v>
                </c:pt>
                <c:pt idx="20262">
                  <c:v>1.0747347000000001E-2</c:v>
                </c:pt>
                <c:pt idx="20263">
                  <c:v>3.6489579999999999E-3</c:v>
                </c:pt>
                <c:pt idx="20264">
                  <c:v>3.2907040000000002E-3</c:v>
                </c:pt>
                <c:pt idx="20265">
                  <c:v>5.8531970000000001E-3</c:v>
                </c:pt>
                <c:pt idx="20266">
                  <c:v>9.322805E-3</c:v>
                </c:pt>
                <c:pt idx="20267">
                  <c:v>3.6318969999999998E-3</c:v>
                </c:pt>
                <c:pt idx="20268">
                  <c:v>1.4971000999999999E-2</c:v>
                </c:pt>
                <c:pt idx="20269">
                  <c:v>8.146917E-3</c:v>
                </c:pt>
                <c:pt idx="20270">
                  <c:v>2.8054320000000001E-3</c:v>
                </c:pt>
                <c:pt idx="20271">
                  <c:v>1.1855918999999999E-2</c:v>
                </c:pt>
                <c:pt idx="20272">
                  <c:v>6.3131840000000003E-3</c:v>
                </c:pt>
                <c:pt idx="20273">
                  <c:v>7.2652639999999996E-3</c:v>
                </c:pt>
                <c:pt idx="20274">
                  <c:v>6.9097509999999996E-3</c:v>
                </c:pt>
                <c:pt idx="20275">
                  <c:v>1.2070157999999999E-2</c:v>
                </c:pt>
                <c:pt idx="20276">
                  <c:v>5.3150690000000004E-3</c:v>
                </c:pt>
                <c:pt idx="20277">
                  <c:v>6.5920550000000003E-3</c:v>
                </c:pt>
                <c:pt idx="20278">
                  <c:v>6.4033680000000004E-3</c:v>
                </c:pt>
                <c:pt idx="20279">
                  <c:v>5.4507560000000002E-3</c:v>
                </c:pt>
                <c:pt idx="20280">
                  <c:v>4.5429520000000003E-3</c:v>
                </c:pt>
                <c:pt idx="20281">
                  <c:v>-1.8762100000000001E-4</c:v>
                </c:pt>
                <c:pt idx="20282">
                  <c:v>1.5670619999999999E-3</c:v>
                </c:pt>
                <c:pt idx="20283">
                  <c:v>5.3937589999999997E-3</c:v>
                </c:pt>
                <c:pt idx="20284">
                  <c:v>1.0258089999999999E-3</c:v>
                </c:pt>
                <c:pt idx="20285">
                  <c:v>3.2042749999999999E-3</c:v>
                </c:pt>
                <c:pt idx="20286" formatCode="0.00E+00">
                  <c:v>-3.4624900000000001E-5</c:v>
                </c:pt>
                <c:pt idx="20287">
                  <c:v>-1.3041540000000001E-3</c:v>
                </c:pt>
                <c:pt idx="20288">
                  <c:v>6.0853729999999998E-3</c:v>
                </c:pt>
                <c:pt idx="20289">
                  <c:v>1.0027300000000001E-3</c:v>
                </c:pt>
                <c:pt idx="20290">
                  <c:v>4.6383600000000002E-3</c:v>
                </c:pt>
                <c:pt idx="20291">
                  <c:v>3.7528589999999999E-3</c:v>
                </c:pt>
                <c:pt idx="20292">
                  <c:v>3.6991979999999999E-3</c:v>
                </c:pt>
                <c:pt idx="20293">
                  <c:v>2.3164850000000001E-3</c:v>
                </c:pt>
                <c:pt idx="20294">
                  <c:v>4.9010829999999997E-3</c:v>
                </c:pt>
                <c:pt idx="20295">
                  <c:v>6.6113650000000001E-3</c:v>
                </c:pt>
                <c:pt idx="20296">
                  <c:v>4.5813800000000003E-3</c:v>
                </c:pt>
                <c:pt idx="20297">
                  <c:v>1.0967640000000001E-2</c:v>
                </c:pt>
                <c:pt idx="20298">
                  <c:v>5.8325579999999998E-3</c:v>
                </c:pt>
                <c:pt idx="20299">
                  <c:v>6.0251050000000002E-3</c:v>
                </c:pt>
                <c:pt idx="20300">
                  <c:v>2.723175E-3</c:v>
                </c:pt>
                <c:pt idx="20301">
                  <c:v>5.7165690000000003E-3</c:v>
                </c:pt>
                <c:pt idx="20302">
                  <c:v>8.8089069999999995E-3</c:v>
                </c:pt>
                <c:pt idx="20303">
                  <c:v>5.6807580000000002E-3</c:v>
                </c:pt>
                <c:pt idx="20304">
                  <c:v>8.7367260000000002E-3</c:v>
                </c:pt>
                <c:pt idx="20305">
                  <c:v>8.9617629999999993E-3</c:v>
                </c:pt>
                <c:pt idx="20306">
                  <c:v>1.3378783E-2</c:v>
                </c:pt>
                <c:pt idx="20307">
                  <c:v>1.5532215E-2</c:v>
                </c:pt>
                <c:pt idx="20308">
                  <c:v>1.2463643E-2</c:v>
                </c:pt>
                <c:pt idx="20309">
                  <c:v>1.0011671E-2</c:v>
                </c:pt>
                <c:pt idx="20310">
                  <c:v>1.3588915E-2</c:v>
                </c:pt>
                <c:pt idx="20311">
                  <c:v>1.2748954E-2</c:v>
                </c:pt>
                <c:pt idx="20312">
                  <c:v>1.4811045E-2</c:v>
                </c:pt>
                <c:pt idx="20313">
                  <c:v>1.4407043E-2</c:v>
                </c:pt>
                <c:pt idx="20314">
                  <c:v>1.3954968E-2</c:v>
                </c:pt>
                <c:pt idx="20315">
                  <c:v>1.7806966E-2</c:v>
                </c:pt>
                <c:pt idx="20316">
                  <c:v>1.2654399E-2</c:v>
                </c:pt>
                <c:pt idx="20317">
                  <c:v>1.3324715000000001E-2</c:v>
                </c:pt>
                <c:pt idx="20318">
                  <c:v>1.3244509999999999E-2</c:v>
                </c:pt>
                <c:pt idx="20319">
                  <c:v>1.707094E-2</c:v>
                </c:pt>
                <c:pt idx="20320">
                  <c:v>1.4894661999999999E-2</c:v>
                </c:pt>
                <c:pt idx="20321">
                  <c:v>1.8985279000000001E-2</c:v>
                </c:pt>
                <c:pt idx="20322">
                  <c:v>1.010525E-2</c:v>
                </c:pt>
                <c:pt idx="20323">
                  <c:v>1.1343885E-2</c:v>
                </c:pt>
                <c:pt idx="20324">
                  <c:v>2.0928536000000001E-2</c:v>
                </c:pt>
                <c:pt idx="20325">
                  <c:v>1.3273013E-2</c:v>
                </c:pt>
                <c:pt idx="20326">
                  <c:v>1.1532336000000001E-2</c:v>
                </c:pt>
                <c:pt idx="20327">
                  <c:v>1.3879647E-2</c:v>
                </c:pt>
                <c:pt idx="20328">
                  <c:v>1.4169966000000001E-2</c:v>
                </c:pt>
                <c:pt idx="20329">
                  <c:v>8.5312549999999997E-3</c:v>
                </c:pt>
                <c:pt idx="20330">
                  <c:v>1.2520402999999999E-2</c:v>
                </c:pt>
                <c:pt idx="20331">
                  <c:v>1.1198143000000001E-2</c:v>
                </c:pt>
                <c:pt idx="20332">
                  <c:v>8.8177759999999994E-3</c:v>
                </c:pt>
                <c:pt idx="20333">
                  <c:v>1.3281767E-2</c:v>
                </c:pt>
                <c:pt idx="20334">
                  <c:v>1.1563946E-2</c:v>
                </c:pt>
                <c:pt idx="20335">
                  <c:v>5.4091149999999999E-3</c:v>
                </c:pt>
                <c:pt idx="20336">
                  <c:v>6.2060479999999996E-3</c:v>
                </c:pt>
                <c:pt idx="20337">
                  <c:v>1.4088471999999999E-2</c:v>
                </c:pt>
                <c:pt idx="20338">
                  <c:v>1.4121095E-2</c:v>
                </c:pt>
                <c:pt idx="20339">
                  <c:v>1.1231566E-2</c:v>
                </c:pt>
                <c:pt idx="20340">
                  <c:v>1.0917339999999999E-2</c:v>
                </c:pt>
                <c:pt idx="20341">
                  <c:v>1.3301935000000001E-2</c:v>
                </c:pt>
                <c:pt idx="20342">
                  <c:v>1.111525E-2</c:v>
                </c:pt>
                <c:pt idx="20343">
                  <c:v>1.8983027E-2</c:v>
                </c:pt>
                <c:pt idx="20344">
                  <c:v>1.3202119999999999E-2</c:v>
                </c:pt>
                <c:pt idx="20345">
                  <c:v>1.387297E-2</c:v>
                </c:pt>
                <c:pt idx="20346">
                  <c:v>1.2872623999999999E-2</c:v>
                </c:pt>
                <c:pt idx="20347">
                  <c:v>1.6055633999999999E-2</c:v>
                </c:pt>
                <c:pt idx="20348">
                  <c:v>1.2518899999999999E-2</c:v>
                </c:pt>
                <c:pt idx="20349">
                  <c:v>1.0160139E-2</c:v>
                </c:pt>
                <c:pt idx="20350">
                  <c:v>1.9734660000000001E-2</c:v>
                </c:pt>
                <c:pt idx="20351">
                  <c:v>1.6265893E-2</c:v>
                </c:pt>
                <c:pt idx="20352">
                  <c:v>1.5638404000000002E-2</c:v>
                </c:pt>
                <c:pt idx="20353">
                  <c:v>1.7694362000000002E-2</c:v>
                </c:pt>
                <c:pt idx="20354">
                  <c:v>1.8394290000000001E-2</c:v>
                </c:pt>
                <c:pt idx="20355">
                  <c:v>1.4985178E-2</c:v>
                </c:pt>
                <c:pt idx="20356">
                  <c:v>2.0352901999999999E-2</c:v>
                </c:pt>
                <c:pt idx="20357">
                  <c:v>1.3495528999999999E-2</c:v>
                </c:pt>
                <c:pt idx="20358">
                  <c:v>2.0086434E-2</c:v>
                </c:pt>
                <c:pt idx="20359">
                  <c:v>2.1914162000000001E-2</c:v>
                </c:pt>
                <c:pt idx="20360">
                  <c:v>1.8361464000000001E-2</c:v>
                </c:pt>
                <c:pt idx="20361">
                  <c:v>2.0816099000000001E-2</c:v>
                </c:pt>
                <c:pt idx="20362">
                  <c:v>1.6373644E-2</c:v>
                </c:pt>
                <c:pt idx="20363">
                  <c:v>1.9463175999999999E-2</c:v>
                </c:pt>
                <c:pt idx="20364">
                  <c:v>1.9696167000000001E-2</c:v>
                </c:pt>
                <c:pt idx="20365">
                  <c:v>1.5684114999999998E-2</c:v>
                </c:pt>
                <c:pt idx="20366">
                  <c:v>1.7650078999999999E-2</c:v>
                </c:pt>
                <c:pt idx="20367">
                  <c:v>1.6985619E-2</c:v>
                </c:pt>
                <c:pt idx="20368">
                  <c:v>1.4413881E-2</c:v>
                </c:pt>
                <c:pt idx="20369">
                  <c:v>1.100104E-2</c:v>
                </c:pt>
                <c:pt idx="20370">
                  <c:v>1.5949906999999999E-2</c:v>
                </c:pt>
                <c:pt idx="20371">
                  <c:v>8.0911850000000007E-3</c:v>
                </c:pt>
                <c:pt idx="20372">
                  <c:v>1.2152402E-2</c:v>
                </c:pt>
                <c:pt idx="20373">
                  <c:v>1.4550311E-2</c:v>
                </c:pt>
                <c:pt idx="20374">
                  <c:v>1.0320718E-2</c:v>
                </c:pt>
                <c:pt idx="20375">
                  <c:v>8.1169529999999997E-3</c:v>
                </c:pt>
                <c:pt idx="20376">
                  <c:v>1.3508312E-2</c:v>
                </c:pt>
                <c:pt idx="20377">
                  <c:v>9.2435260000000002E-3</c:v>
                </c:pt>
                <c:pt idx="20378">
                  <c:v>8.0448370000000009E-3</c:v>
                </c:pt>
                <c:pt idx="20379">
                  <c:v>1.2432927E-2</c:v>
                </c:pt>
                <c:pt idx="20380">
                  <c:v>1.3685536E-2</c:v>
                </c:pt>
                <c:pt idx="20381">
                  <c:v>1.0257248E-2</c:v>
                </c:pt>
                <c:pt idx="20382">
                  <c:v>8.8493019999999999E-3</c:v>
                </c:pt>
                <c:pt idx="20383">
                  <c:v>1.5704811999999999E-2</c:v>
                </c:pt>
                <c:pt idx="20384">
                  <c:v>9.2734960000000009E-3</c:v>
                </c:pt>
                <c:pt idx="20385">
                  <c:v>1.7618779000000001E-2</c:v>
                </c:pt>
                <c:pt idx="20386">
                  <c:v>9.9816209999999995E-3</c:v>
                </c:pt>
                <c:pt idx="20387">
                  <c:v>1.7375622E-2</c:v>
                </c:pt>
                <c:pt idx="20388">
                  <c:v>1.3181409E-2</c:v>
                </c:pt>
                <c:pt idx="20389">
                  <c:v>1.4655734E-2</c:v>
                </c:pt>
                <c:pt idx="20390">
                  <c:v>1.6998869999999999E-2</c:v>
                </c:pt>
                <c:pt idx="20391">
                  <c:v>1.4221726000000001E-2</c:v>
                </c:pt>
                <c:pt idx="20392">
                  <c:v>1.9497667E-2</c:v>
                </c:pt>
                <c:pt idx="20393">
                  <c:v>1.837834E-2</c:v>
                </c:pt>
                <c:pt idx="20394">
                  <c:v>9.7132120000000006E-3</c:v>
                </c:pt>
                <c:pt idx="20395">
                  <c:v>1.424538E-2</c:v>
                </c:pt>
                <c:pt idx="20396">
                  <c:v>1.3726871999999999E-2</c:v>
                </c:pt>
                <c:pt idx="20397">
                  <c:v>1.8347990000000002E-2</c:v>
                </c:pt>
                <c:pt idx="20398">
                  <c:v>1.4949954E-2</c:v>
                </c:pt>
                <c:pt idx="20399">
                  <c:v>1.0228968999999999E-2</c:v>
                </c:pt>
                <c:pt idx="20400">
                  <c:v>1.2770937E-2</c:v>
                </c:pt>
                <c:pt idx="20401">
                  <c:v>1.2120327E-2</c:v>
                </c:pt>
                <c:pt idx="20402">
                  <c:v>1.3300756E-2</c:v>
                </c:pt>
                <c:pt idx="20403">
                  <c:v>8.3483419999999999E-3</c:v>
                </c:pt>
                <c:pt idx="20404">
                  <c:v>1.2777131000000001E-2</c:v>
                </c:pt>
                <c:pt idx="20405">
                  <c:v>1.6181184000000001E-2</c:v>
                </c:pt>
                <c:pt idx="20406">
                  <c:v>1.0820527E-2</c:v>
                </c:pt>
                <c:pt idx="20407">
                  <c:v>1.2061028E-2</c:v>
                </c:pt>
                <c:pt idx="20408">
                  <c:v>1.3031255E-2</c:v>
                </c:pt>
                <c:pt idx="20409">
                  <c:v>1.3685861000000001E-2</c:v>
                </c:pt>
                <c:pt idx="20410">
                  <c:v>1.280948E-2</c:v>
                </c:pt>
                <c:pt idx="20411">
                  <c:v>1.4696063000000001E-2</c:v>
                </c:pt>
                <c:pt idx="20412">
                  <c:v>1.8105897999999999E-2</c:v>
                </c:pt>
                <c:pt idx="20413">
                  <c:v>1.5834488000000001E-2</c:v>
                </c:pt>
                <c:pt idx="20414">
                  <c:v>1.5247604E-2</c:v>
                </c:pt>
                <c:pt idx="20415">
                  <c:v>1.5174633E-2</c:v>
                </c:pt>
                <c:pt idx="20416">
                  <c:v>1.1381776999999999E-2</c:v>
                </c:pt>
                <c:pt idx="20417">
                  <c:v>1.7812246E-2</c:v>
                </c:pt>
                <c:pt idx="20418">
                  <c:v>1.6812201999999998E-2</c:v>
                </c:pt>
                <c:pt idx="20419">
                  <c:v>1.3998838E-2</c:v>
                </c:pt>
                <c:pt idx="20420">
                  <c:v>1.5585870999999999E-2</c:v>
                </c:pt>
                <c:pt idx="20421">
                  <c:v>1.3809808999999999E-2</c:v>
                </c:pt>
                <c:pt idx="20422">
                  <c:v>1.8870710999999998E-2</c:v>
                </c:pt>
                <c:pt idx="20423">
                  <c:v>1.7996397000000001E-2</c:v>
                </c:pt>
                <c:pt idx="20424">
                  <c:v>1.3652809E-2</c:v>
                </c:pt>
                <c:pt idx="20425">
                  <c:v>1.0470330999999999E-2</c:v>
                </c:pt>
                <c:pt idx="20426">
                  <c:v>1.4361855E-2</c:v>
                </c:pt>
                <c:pt idx="20427">
                  <c:v>1.0500537000000001E-2</c:v>
                </c:pt>
                <c:pt idx="20428">
                  <c:v>1.2749862000000001E-2</c:v>
                </c:pt>
                <c:pt idx="20429">
                  <c:v>1.0416666E-2</c:v>
                </c:pt>
                <c:pt idx="20430">
                  <c:v>1.1535283E-2</c:v>
                </c:pt>
                <c:pt idx="20431">
                  <c:v>1.5941483999999999E-2</c:v>
                </c:pt>
                <c:pt idx="20432">
                  <c:v>7.5804799999999997E-3</c:v>
                </c:pt>
                <c:pt idx="20433">
                  <c:v>5.6731239999999999E-3</c:v>
                </c:pt>
                <c:pt idx="20434">
                  <c:v>9.8456110000000006E-3</c:v>
                </c:pt>
                <c:pt idx="20435">
                  <c:v>8.9633060000000007E-3</c:v>
                </c:pt>
                <c:pt idx="20436">
                  <c:v>1.0201864E-2</c:v>
                </c:pt>
                <c:pt idx="20437">
                  <c:v>1.318647E-2</c:v>
                </c:pt>
                <c:pt idx="20438">
                  <c:v>1.0031155E-2</c:v>
                </c:pt>
                <c:pt idx="20439">
                  <c:v>1.1509475999999999E-2</c:v>
                </c:pt>
                <c:pt idx="20440">
                  <c:v>1.0210583000000001E-2</c:v>
                </c:pt>
                <c:pt idx="20441">
                  <c:v>8.6550299999999993E-3</c:v>
                </c:pt>
                <c:pt idx="20442">
                  <c:v>7.8580170000000001E-3</c:v>
                </c:pt>
                <c:pt idx="20443">
                  <c:v>1.3924964E-2</c:v>
                </c:pt>
                <c:pt idx="20444">
                  <c:v>1.5572112000000001E-2</c:v>
                </c:pt>
                <c:pt idx="20445">
                  <c:v>1.0862844E-2</c:v>
                </c:pt>
                <c:pt idx="20446">
                  <c:v>8.4604229999999999E-3</c:v>
                </c:pt>
                <c:pt idx="20447">
                  <c:v>1.0500139E-2</c:v>
                </c:pt>
                <c:pt idx="20448">
                  <c:v>1.1075026E-2</c:v>
                </c:pt>
                <c:pt idx="20449">
                  <c:v>7.4142449999999999E-3</c:v>
                </c:pt>
                <c:pt idx="20450">
                  <c:v>6.7672440000000004E-3</c:v>
                </c:pt>
                <c:pt idx="20451">
                  <c:v>8.4769930000000004E-3</c:v>
                </c:pt>
                <c:pt idx="20452">
                  <c:v>1.0822689999999999E-2</c:v>
                </c:pt>
                <c:pt idx="20453">
                  <c:v>1.1228289000000001E-2</c:v>
                </c:pt>
                <c:pt idx="20454">
                  <c:v>9.9781699999999997E-3</c:v>
                </c:pt>
                <c:pt idx="20455">
                  <c:v>1.0402677000000001E-2</c:v>
                </c:pt>
                <c:pt idx="20456">
                  <c:v>9.6383649999999994E-3</c:v>
                </c:pt>
                <c:pt idx="20457">
                  <c:v>9.0460790000000003E-3</c:v>
                </c:pt>
                <c:pt idx="20458">
                  <c:v>1.3200273E-2</c:v>
                </c:pt>
                <c:pt idx="20459">
                  <c:v>1.1114486E-2</c:v>
                </c:pt>
                <c:pt idx="20460">
                  <c:v>1.0615408999999999E-2</c:v>
                </c:pt>
                <c:pt idx="20461">
                  <c:v>5.5870950000000003E-3</c:v>
                </c:pt>
                <c:pt idx="20462">
                  <c:v>1.3309833E-2</c:v>
                </c:pt>
                <c:pt idx="20463">
                  <c:v>1.1854948000000001E-2</c:v>
                </c:pt>
                <c:pt idx="20464">
                  <c:v>1.0761985999999999E-2</c:v>
                </c:pt>
                <c:pt idx="20465">
                  <c:v>9.1041690000000005E-3</c:v>
                </c:pt>
                <c:pt idx="20466">
                  <c:v>4.7672019999999999E-3</c:v>
                </c:pt>
                <c:pt idx="20467">
                  <c:v>6.9845510000000003E-3</c:v>
                </c:pt>
                <c:pt idx="20468">
                  <c:v>7.7925529999999998E-3</c:v>
                </c:pt>
                <c:pt idx="20469">
                  <c:v>6.3073089999999997E-3</c:v>
                </c:pt>
                <c:pt idx="20470">
                  <c:v>4.4992799999999996E-3</c:v>
                </c:pt>
                <c:pt idx="20471">
                  <c:v>8.0567309999999993E-3</c:v>
                </c:pt>
                <c:pt idx="20472">
                  <c:v>2.6681399999999998E-3</c:v>
                </c:pt>
                <c:pt idx="20473">
                  <c:v>3.5397929999999998E-3</c:v>
                </c:pt>
                <c:pt idx="20474">
                  <c:v>9.6911789999999994E-3</c:v>
                </c:pt>
                <c:pt idx="20475">
                  <c:v>3.5672400000000002E-3</c:v>
                </c:pt>
                <c:pt idx="20476">
                  <c:v>6.6960350000000004E-3</c:v>
                </c:pt>
                <c:pt idx="20477">
                  <c:v>5.9556770000000004E-3</c:v>
                </c:pt>
                <c:pt idx="20478">
                  <c:v>6.7257569999999997E-3</c:v>
                </c:pt>
                <c:pt idx="20479">
                  <c:v>1.2007604999999999E-2</c:v>
                </c:pt>
                <c:pt idx="20480">
                  <c:v>2.928281E-3</c:v>
                </c:pt>
                <c:pt idx="20481">
                  <c:v>5.385847E-3</c:v>
                </c:pt>
                <c:pt idx="20482">
                  <c:v>5.1320469999999998E-3</c:v>
                </c:pt>
                <c:pt idx="20483">
                  <c:v>6.8987880000000003E-3</c:v>
                </c:pt>
                <c:pt idx="20484">
                  <c:v>1.0054093E-2</c:v>
                </c:pt>
                <c:pt idx="20485">
                  <c:v>1.0097768999999999E-2</c:v>
                </c:pt>
                <c:pt idx="20486">
                  <c:v>5.4472710000000001E-3</c:v>
                </c:pt>
                <c:pt idx="20487">
                  <c:v>1.0602352000000001E-2</c:v>
                </c:pt>
                <c:pt idx="20488">
                  <c:v>1.1455547E-2</c:v>
                </c:pt>
                <c:pt idx="20489">
                  <c:v>1.1158871000000001E-2</c:v>
                </c:pt>
                <c:pt idx="20490">
                  <c:v>1.2591329E-2</c:v>
                </c:pt>
                <c:pt idx="20491">
                  <c:v>9.5507990000000004E-3</c:v>
                </c:pt>
                <c:pt idx="20492">
                  <c:v>1.1386571E-2</c:v>
                </c:pt>
                <c:pt idx="20493">
                  <c:v>9.3346049999999993E-3</c:v>
                </c:pt>
                <c:pt idx="20494">
                  <c:v>1.1064796E-2</c:v>
                </c:pt>
                <c:pt idx="20495">
                  <c:v>1.3698129999999999E-2</c:v>
                </c:pt>
                <c:pt idx="20496">
                  <c:v>9.8794880000000005E-3</c:v>
                </c:pt>
                <c:pt idx="20497">
                  <c:v>1.0759929E-2</c:v>
                </c:pt>
                <c:pt idx="20498">
                  <c:v>1.2636418999999999E-2</c:v>
                </c:pt>
                <c:pt idx="20499">
                  <c:v>7.5423260000000002E-3</c:v>
                </c:pt>
                <c:pt idx="20500">
                  <c:v>9.8764769999999998E-3</c:v>
                </c:pt>
                <c:pt idx="20501">
                  <c:v>7.8700509999999994E-3</c:v>
                </c:pt>
                <c:pt idx="20502">
                  <c:v>9.7302269999999993E-3</c:v>
                </c:pt>
                <c:pt idx="20503">
                  <c:v>1.1418406000000001E-2</c:v>
                </c:pt>
                <c:pt idx="20504">
                  <c:v>1.0406537E-2</c:v>
                </c:pt>
                <c:pt idx="20505">
                  <c:v>7.5068870000000003E-3</c:v>
                </c:pt>
                <c:pt idx="20506">
                  <c:v>1.1816129999999999E-2</c:v>
                </c:pt>
                <c:pt idx="20507">
                  <c:v>1.2611084E-2</c:v>
                </c:pt>
                <c:pt idx="20508">
                  <c:v>7.8998950000000005E-3</c:v>
                </c:pt>
                <c:pt idx="20509">
                  <c:v>9.8693040000000006E-3</c:v>
                </c:pt>
                <c:pt idx="20510">
                  <c:v>8.8551419999999999E-3</c:v>
                </c:pt>
                <c:pt idx="20511">
                  <c:v>9.9326580000000005E-3</c:v>
                </c:pt>
                <c:pt idx="20512">
                  <c:v>9.1026349999999995E-3</c:v>
                </c:pt>
                <c:pt idx="20513">
                  <c:v>9.5338009999999997E-3</c:v>
                </c:pt>
                <c:pt idx="20514">
                  <c:v>5.90787E-3</c:v>
                </c:pt>
                <c:pt idx="20515">
                  <c:v>1.2613176E-2</c:v>
                </c:pt>
                <c:pt idx="20516">
                  <c:v>9.437918E-3</c:v>
                </c:pt>
                <c:pt idx="20517">
                  <c:v>5.6421140000000002E-3</c:v>
                </c:pt>
                <c:pt idx="20518">
                  <c:v>5.2034830000000001E-3</c:v>
                </c:pt>
                <c:pt idx="20519">
                  <c:v>9.8791940000000009E-3</c:v>
                </c:pt>
                <c:pt idx="20520">
                  <c:v>8.9086240000000004E-3</c:v>
                </c:pt>
                <c:pt idx="20521">
                  <c:v>1.0101720999999999E-2</c:v>
                </c:pt>
                <c:pt idx="20522">
                  <c:v>5.3496430000000003E-3</c:v>
                </c:pt>
                <c:pt idx="20523">
                  <c:v>1.0040535E-2</c:v>
                </c:pt>
                <c:pt idx="20524">
                  <c:v>9.6548160000000001E-3</c:v>
                </c:pt>
                <c:pt idx="20525">
                  <c:v>1.282664E-2</c:v>
                </c:pt>
                <c:pt idx="20526">
                  <c:v>4.4855310000000001E-3</c:v>
                </c:pt>
                <c:pt idx="20527">
                  <c:v>9.2416700000000004E-3</c:v>
                </c:pt>
                <c:pt idx="20528">
                  <c:v>7.102003E-3</c:v>
                </c:pt>
                <c:pt idx="20529">
                  <c:v>4.4031549999999997E-3</c:v>
                </c:pt>
                <c:pt idx="20530">
                  <c:v>6.1436959999999997E-3</c:v>
                </c:pt>
                <c:pt idx="20531">
                  <c:v>9.414057E-3</c:v>
                </c:pt>
                <c:pt idx="20532">
                  <c:v>7.7323829999999998E-3</c:v>
                </c:pt>
                <c:pt idx="20533">
                  <c:v>5.9185030000000003E-3</c:v>
                </c:pt>
                <c:pt idx="20534">
                  <c:v>6.9461210000000004E-3</c:v>
                </c:pt>
                <c:pt idx="20535">
                  <c:v>5.6110780000000002E-3</c:v>
                </c:pt>
                <c:pt idx="20536">
                  <c:v>1.2236129E-2</c:v>
                </c:pt>
                <c:pt idx="20537">
                  <c:v>9.6808250000000005E-3</c:v>
                </c:pt>
                <c:pt idx="20538">
                  <c:v>1.0336835000000001E-2</c:v>
                </c:pt>
                <c:pt idx="20539">
                  <c:v>1.1725407E-2</c:v>
                </c:pt>
                <c:pt idx="20540">
                  <c:v>1.0596603E-2</c:v>
                </c:pt>
                <c:pt idx="20541">
                  <c:v>9.8352060000000009E-3</c:v>
                </c:pt>
                <c:pt idx="20542">
                  <c:v>1.1616155E-2</c:v>
                </c:pt>
                <c:pt idx="20543">
                  <c:v>1.0612941000000001E-2</c:v>
                </c:pt>
                <c:pt idx="20544">
                  <c:v>1.5393116E-2</c:v>
                </c:pt>
                <c:pt idx="20545">
                  <c:v>9.3741039999999994E-3</c:v>
                </c:pt>
                <c:pt idx="20546">
                  <c:v>1.1209728E-2</c:v>
                </c:pt>
                <c:pt idx="20547">
                  <c:v>9.0746720000000006E-3</c:v>
                </c:pt>
                <c:pt idx="20548">
                  <c:v>1.1300789E-2</c:v>
                </c:pt>
                <c:pt idx="20549">
                  <c:v>1.1828096999999999E-2</c:v>
                </c:pt>
                <c:pt idx="20550">
                  <c:v>6.6741439999999999E-3</c:v>
                </c:pt>
                <c:pt idx="20551">
                  <c:v>1.3765078E-2</c:v>
                </c:pt>
                <c:pt idx="20552">
                  <c:v>1.1634859000000001E-2</c:v>
                </c:pt>
                <c:pt idx="20553">
                  <c:v>9.4204409999999999E-3</c:v>
                </c:pt>
                <c:pt idx="20554">
                  <c:v>5.7902229999999997E-3</c:v>
                </c:pt>
                <c:pt idx="20555">
                  <c:v>1.1523476E-2</c:v>
                </c:pt>
                <c:pt idx="20556">
                  <c:v>1.0891148999999999E-2</c:v>
                </c:pt>
                <c:pt idx="20557">
                  <c:v>1.0725765999999999E-2</c:v>
                </c:pt>
                <c:pt idx="20558">
                  <c:v>1.2163369E-2</c:v>
                </c:pt>
                <c:pt idx="20559">
                  <c:v>7.9473180000000001E-3</c:v>
                </c:pt>
                <c:pt idx="20560">
                  <c:v>7.9404860000000001E-3</c:v>
                </c:pt>
                <c:pt idx="20561">
                  <c:v>8.0139900000000003E-3</c:v>
                </c:pt>
                <c:pt idx="20562">
                  <c:v>5.6750819999999997E-3</c:v>
                </c:pt>
                <c:pt idx="20563">
                  <c:v>9.9662320000000002E-3</c:v>
                </c:pt>
                <c:pt idx="20564">
                  <c:v>1.4539221E-2</c:v>
                </c:pt>
                <c:pt idx="20565">
                  <c:v>8.9713499999999995E-3</c:v>
                </c:pt>
                <c:pt idx="20566">
                  <c:v>5.104707E-3</c:v>
                </c:pt>
                <c:pt idx="20567">
                  <c:v>1.2580733E-2</c:v>
                </c:pt>
                <c:pt idx="20568">
                  <c:v>3.6767919999999999E-3</c:v>
                </c:pt>
                <c:pt idx="20569">
                  <c:v>2.7651920000000001E-3</c:v>
                </c:pt>
                <c:pt idx="20570">
                  <c:v>1.9012962000000001E-2</c:v>
                </c:pt>
                <c:pt idx="20571">
                  <c:v>1.2132686E-2</c:v>
                </c:pt>
                <c:pt idx="20572">
                  <c:v>5.188977E-3</c:v>
                </c:pt>
                <c:pt idx="20573">
                  <c:v>9.0660080000000004E-3</c:v>
                </c:pt>
                <c:pt idx="20574">
                  <c:v>-2.7309779999999998E-3</c:v>
                </c:pt>
                <c:pt idx="20575">
                  <c:v>2.64408E-3</c:v>
                </c:pt>
                <c:pt idx="20576">
                  <c:v>1.0867771E-2</c:v>
                </c:pt>
                <c:pt idx="20577">
                  <c:v>1.2236634999999999E-2</c:v>
                </c:pt>
                <c:pt idx="20578">
                  <c:v>1.9548920000000002E-3</c:v>
                </c:pt>
                <c:pt idx="20579">
                  <c:v>-2.6393269999999999E-3</c:v>
                </c:pt>
                <c:pt idx="20580">
                  <c:v>2.318975E-3</c:v>
                </c:pt>
                <c:pt idx="20581">
                  <c:v>4.008218E-3</c:v>
                </c:pt>
                <c:pt idx="20582">
                  <c:v>1.9019830000000001E-3</c:v>
                </c:pt>
                <c:pt idx="20583">
                  <c:v>-9.4227299999999998E-4</c:v>
                </c:pt>
                <c:pt idx="20584">
                  <c:v>8.7443799999999995E-4</c:v>
                </c:pt>
                <c:pt idx="20585">
                  <c:v>4.5165769999999999E-3</c:v>
                </c:pt>
                <c:pt idx="20586">
                  <c:v>4.833731E-3</c:v>
                </c:pt>
                <c:pt idx="20587">
                  <c:v>-9.0679690000000004E-3</c:v>
                </c:pt>
                <c:pt idx="20588">
                  <c:v>6.3395209999999999E-3</c:v>
                </c:pt>
                <c:pt idx="20589">
                  <c:v>1.4214221000000001E-2</c:v>
                </c:pt>
                <c:pt idx="20590">
                  <c:v>-7.1676370000000001E-3</c:v>
                </c:pt>
                <c:pt idx="20591">
                  <c:v>-6.4893299999999998E-3</c:v>
                </c:pt>
                <c:pt idx="20592">
                  <c:v>1.0990623E-2</c:v>
                </c:pt>
                <c:pt idx="20593">
                  <c:v>7.4435600000000001E-3</c:v>
                </c:pt>
                <c:pt idx="20594">
                  <c:v>-5.3470810000000001E-3</c:v>
                </c:pt>
                <c:pt idx="20595">
                  <c:v>-5.6195220000000001E-3</c:v>
                </c:pt>
                <c:pt idx="20596">
                  <c:v>1.1617929999999999E-3</c:v>
                </c:pt>
                <c:pt idx="20597">
                  <c:v>9.6588750000000008E-3</c:v>
                </c:pt>
                <c:pt idx="20598">
                  <c:v>-1.497532E-3</c:v>
                </c:pt>
                <c:pt idx="20599">
                  <c:v>-2.1675829999999998E-3</c:v>
                </c:pt>
                <c:pt idx="20600" formatCode="0.00E+00">
                  <c:v>-7.2238700000000003E-5</c:v>
                </c:pt>
                <c:pt idx="20601">
                  <c:v>1.93012E-4</c:v>
                </c:pt>
                <c:pt idx="20602" formatCode="0.00E+00">
                  <c:v>1.4570500000000001E-6</c:v>
                </c:pt>
                <c:pt idx="20603">
                  <c:v>4.4620499999999997E-4</c:v>
                </c:pt>
                <c:pt idx="20604">
                  <c:v>1.9227960000000001E-3</c:v>
                </c:pt>
                <c:pt idx="20605">
                  <c:v>4.1481340000000004E-3</c:v>
                </c:pt>
                <c:pt idx="20606">
                  <c:v>2.2583999999999999E-4</c:v>
                </c:pt>
                <c:pt idx="20607">
                  <c:v>-2.9169560000000001E-3</c:v>
                </c:pt>
                <c:pt idx="20608">
                  <c:v>1.55878E-4</c:v>
                </c:pt>
                <c:pt idx="20609">
                  <c:v>-6.4892900000000002E-4</c:v>
                </c:pt>
                <c:pt idx="20610">
                  <c:v>-6.8450000000000004E-3</c:v>
                </c:pt>
                <c:pt idx="20611">
                  <c:v>-3.1045909999999999E-3</c:v>
                </c:pt>
                <c:pt idx="20612">
                  <c:v>-5.0695109999999996E-3</c:v>
                </c:pt>
                <c:pt idx="20613">
                  <c:v>3.4576099999999999E-4</c:v>
                </c:pt>
                <c:pt idx="20614">
                  <c:v>-5.876694E-3</c:v>
                </c:pt>
                <c:pt idx="20615">
                  <c:v>-4.1672109999999997E-3</c:v>
                </c:pt>
                <c:pt idx="20616">
                  <c:v>-1.106805E-3</c:v>
                </c:pt>
                <c:pt idx="20617">
                  <c:v>-1.818402E-3</c:v>
                </c:pt>
                <c:pt idx="20618">
                  <c:v>5.2479370000000003E-3</c:v>
                </c:pt>
                <c:pt idx="20619">
                  <c:v>-6.4982010000000003E-3</c:v>
                </c:pt>
                <c:pt idx="20620">
                  <c:v>-1.1404627000000001E-2</c:v>
                </c:pt>
                <c:pt idx="20621">
                  <c:v>8.0383120000000006E-3</c:v>
                </c:pt>
                <c:pt idx="20622">
                  <c:v>-4.0725939999999997E-3</c:v>
                </c:pt>
                <c:pt idx="20623">
                  <c:v>-8.1770590000000004E-3</c:v>
                </c:pt>
                <c:pt idx="20624">
                  <c:v>-7.0830420000000003E-3</c:v>
                </c:pt>
                <c:pt idx="20625">
                  <c:v>4.18284E-4</c:v>
                </c:pt>
                <c:pt idx="20626">
                  <c:v>-1.8700069999999999E-3</c:v>
                </c:pt>
                <c:pt idx="20627">
                  <c:v>-8.8134019999999997E-3</c:v>
                </c:pt>
                <c:pt idx="20628">
                  <c:v>-7.8003439999999999E-3</c:v>
                </c:pt>
                <c:pt idx="20629">
                  <c:v>-6.2818499999999996E-4</c:v>
                </c:pt>
                <c:pt idx="20630">
                  <c:v>-2.8098670000000002E-3</c:v>
                </c:pt>
                <c:pt idx="20631">
                  <c:v>-5.1997880000000003E-3</c:v>
                </c:pt>
                <c:pt idx="20632">
                  <c:v>-3.7819709999999999E-3</c:v>
                </c:pt>
                <c:pt idx="20633">
                  <c:v>-1.9651619999999999E-3</c:v>
                </c:pt>
                <c:pt idx="20634">
                  <c:v>-1.7934599999999999E-4</c:v>
                </c:pt>
                <c:pt idx="20635">
                  <c:v>-6.0990200000000001E-3</c:v>
                </c:pt>
                <c:pt idx="20636">
                  <c:v>2.5771259999999999E-3</c:v>
                </c:pt>
                <c:pt idx="20637">
                  <c:v>3.9531810000000001E-3</c:v>
                </c:pt>
                <c:pt idx="20638">
                  <c:v>2.3633500000000001E-4</c:v>
                </c:pt>
                <c:pt idx="20639">
                  <c:v>-3.324844E-3</c:v>
                </c:pt>
                <c:pt idx="20640">
                  <c:v>1.799078E-3</c:v>
                </c:pt>
                <c:pt idx="20641">
                  <c:v>1.6046669999999999E-3</c:v>
                </c:pt>
                <c:pt idx="20642">
                  <c:v>1.541934E-3</c:v>
                </c:pt>
                <c:pt idx="20643">
                  <c:v>5.6362779999999998E-3</c:v>
                </c:pt>
                <c:pt idx="20644">
                  <c:v>2.5490690000000002E-3</c:v>
                </c:pt>
                <c:pt idx="20645">
                  <c:v>3.6598730000000001E-3</c:v>
                </c:pt>
                <c:pt idx="20646">
                  <c:v>8.5829999999999999E-4</c:v>
                </c:pt>
                <c:pt idx="20647">
                  <c:v>6.3326300000000001E-4</c:v>
                </c:pt>
                <c:pt idx="20648">
                  <c:v>1.8818400000000001E-3</c:v>
                </c:pt>
                <c:pt idx="20649">
                  <c:v>2.8070220000000002E-3</c:v>
                </c:pt>
                <c:pt idx="20650">
                  <c:v>2.7734220000000002E-3</c:v>
                </c:pt>
                <c:pt idx="20651">
                  <c:v>7.0015099999999999E-4</c:v>
                </c:pt>
                <c:pt idx="20652">
                  <c:v>3.4654880000000001E-3</c:v>
                </c:pt>
                <c:pt idx="20653">
                  <c:v>3.5613620000000002E-3</c:v>
                </c:pt>
                <c:pt idx="20654">
                  <c:v>6.6693480000000003E-3</c:v>
                </c:pt>
                <c:pt idx="20655">
                  <c:v>1.9291880000000001E-3</c:v>
                </c:pt>
                <c:pt idx="20656">
                  <c:v>1.9022799999999999E-3</c:v>
                </c:pt>
                <c:pt idx="20657">
                  <c:v>7.1584199999999995E-4</c:v>
                </c:pt>
                <c:pt idx="20658">
                  <c:v>3.5450590000000001E-3</c:v>
                </c:pt>
                <c:pt idx="20659">
                  <c:v>3.1780749999999998E-3</c:v>
                </c:pt>
                <c:pt idx="20660">
                  <c:v>-3.0671300000000002E-4</c:v>
                </c:pt>
                <c:pt idx="20661">
                  <c:v>5.4707489999999996E-3</c:v>
                </c:pt>
                <c:pt idx="20662">
                  <c:v>-4.3097699999999998E-4</c:v>
                </c:pt>
                <c:pt idx="20663">
                  <c:v>2.4324529999999998E-3</c:v>
                </c:pt>
                <c:pt idx="20664">
                  <c:v>3.3104660000000002E-3</c:v>
                </c:pt>
                <c:pt idx="20665">
                  <c:v>-3.1090000000000002E-4</c:v>
                </c:pt>
                <c:pt idx="20666">
                  <c:v>7.9739000000000003E-4</c:v>
                </c:pt>
                <c:pt idx="20667" formatCode="0.00E+00">
                  <c:v>-4.8962899999999998E-5</c:v>
                </c:pt>
                <c:pt idx="20668">
                  <c:v>-1.598059E-3</c:v>
                </c:pt>
                <c:pt idx="20669">
                  <c:v>-3.5818479999999999E-3</c:v>
                </c:pt>
                <c:pt idx="20670">
                  <c:v>1.5411999999999999E-3</c:v>
                </c:pt>
                <c:pt idx="20671">
                  <c:v>2.7614599999999999E-3</c:v>
                </c:pt>
                <c:pt idx="20672">
                  <c:v>1.363174E-3</c:v>
                </c:pt>
                <c:pt idx="20673">
                  <c:v>3.2146029999999999E-3</c:v>
                </c:pt>
                <c:pt idx="20674">
                  <c:v>-2.1008110000000002E-3</c:v>
                </c:pt>
                <c:pt idx="20675">
                  <c:v>-6.7628600000000001E-4</c:v>
                </c:pt>
                <c:pt idx="20676">
                  <c:v>-8.6086400000000003E-4</c:v>
                </c:pt>
                <c:pt idx="20677">
                  <c:v>3.0965939999999998E-3</c:v>
                </c:pt>
                <c:pt idx="20678">
                  <c:v>1.1928139999999999E-3</c:v>
                </c:pt>
                <c:pt idx="20679">
                  <c:v>2.8892480000000001E-3</c:v>
                </c:pt>
                <c:pt idx="20680">
                  <c:v>3.5694849999999998E-3</c:v>
                </c:pt>
                <c:pt idx="20681">
                  <c:v>1.214718E-3</c:v>
                </c:pt>
                <c:pt idx="20682">
                  <c:v>5.5727260000000001E-3</c:v>
                </c:pt>
                <c:pt idx="20683">
                  <c:v>6.2598209999999996E-3</c:v>
                </c:pt>
                <c:pt idx="20684">
                  <c:v>5.4101549999999998E-3</c:v>
                </c:pt>
                <c:pt idx="20685">
                  <c:v>3.7821640000000002E-3</c:v>
                </c:pt>
                <c:pt idx="20686">
                  <c:v>3.5705720000000002E-3</c:v>
                </c:pt>
                <c:pt idx="20687">
                  <c:v>7.5852869999999996E-3</c:v>
                </c:pt>
                <c:pt idx="20688">
                  <c:v>1.4039409999999999E-3</c:v>
                </c:pt>
                <c:pt idx="20689">
                  <c:v>5.9161350000000003E-3</c:v>
                </c:pt>
                <c:pt idx="20690">
                  <c:v>2.4921800000000001E-3</c:v>
                </c:pt>
                <c:pt idx="20691">
                  <c:v>5.0256449999999996E-3</c:v>
                </c:pt>
                <c:pt idx="20692">
                  <c:v>4.691827E-3</c:v>
                </c:pt>
                <c:pt idx="20693">
                  <c:v>2.2092280000000001E-3</c:v>
                </c:pt>
                <c:pt idx="20694">
                  <c:v>3.3933940000000001E-3</c:v>
                </c:pt>
                <c:pt idx="20695">
                  <c:v>3.0019090000000001E-3</c:v>
                </c:pt>
                <c:pt idx="20696">
                  <c:v>6.767665E-3</c:v>
                </c:pt>
                <c:pt idx="20697">
                  <c:v>6.0448819999999997E-3</c:v>
                </c:pt>
                <c:pt idx="20698">
                  <c:v>9.7095580000000001E-3</c:v>
                </c:pt>
                <c:pt idx="20699">
                  <c:v>3.265773E-3</c:v>
                </c:pt>
                <c:pt idx="20700">
                  <c:v>7.0708079999999996E-3</c:v>
                </c:pt>
                <c:pt idx="20701">
                  <c:v>8.3525869999999999E-3</c:v>
                </c:pt>
                <c:pt idx="20702">
                  <c:v>8.4155730000000008E-3</c:v>
                </c:pt>
                <c:pt idx="20703">
                  <c:v>9.3588639999999997E-3</c:v>
                </c:pt>
                <c:pt idx="20704">
                  <c:v>6.0806009999999997E-3</c:v>
                </c:pt>
                <c:pt idx="20705">
                  <c:v>5.8419819999999999E-3</c:v>
                </c:pt>
                <c:pt idx="20706">
                  <c:v>4.8388650000000004E-3</c:v>
                </c:pt>
                <c:pt idx="20707">
                  <c:v>8.1209449999999992E-3</c:v>
                </c:pt>
                <c:pt idx="20708">
                  <c:v>9.2759999999999995E-3</c:v>
                </c:pt>
                <c:pt idx="20709">
                  <c:v>9.762293E-3</c:v>
                </c:pt>
                <c:pt idx="20710">
                  <c:v>4.8516999999999996E-3</c:v>
                </c:pt>
                <c:pt idx="20711">
                  <c:v>2.1270199999999999E-3</c:v>
                </c:pt>
                <c:pt idx="20712">
                  <c:v>8.0754309999999992E-3</c:v>
                </c:pt>
                <c:pt idx="20713">
                  <c:v>7.795799E-3</c:v>
                </c:pt>
                <c:pt idx="20714">
                  <c:v>7.9964579999999997E-3</c:v>
                </c:pt>
                <c:pt idx="20715">
                  <c:v>6.682187E-3</c:v>
                </c:pt>
                <c:pt idx="20716">
                  <c:v>9.7156559999999996E-3</c:v>
                </c:pt>
                <c:pt idx="20717">
                  <c:v>8.8157740000000002E-3</c:v>
                </c:pt>
                <c:pt idx="20718">
                  <c:v>9.7688459999999994E-3</c:v>
                </c:pt>
                <c:pt idx="20719">
                  <c:v>6.142153E-3</c:v>
                </c:pt>
                <c:pt idx="20720">
                  <c:v>1.1661553999999999E-2</c:v>
                </c:pt>
                <c:pt idx="20721">
                  <c:v>1.2884477E-2</c:v>
                </c:pt>
                <c:pt idx="20722">
                  <c:v>3.6876510000000001E-3</c:v>
                </c:pt>
                <c:pt idx="20723">
                  <c:v>7.3878470000000003E-3</c:v>
                </c:pt>
                <c:pt idx="20724">
                  <c:v>1.0623173E-2</c:v>
                </c:pt>
                <c:pt idx="20725">
                  <c:v>1.3590201E-2</c:v>
                </c:pt>
                <c:pt idx="20726">
                  <c:v>9.6022780000000005E-3</c:v>
                </c:pt>
                <c:pt idx="20727">
                  <c:v>6.708487E-3</c:v>
                </c:pt>
                <c:pt idx="20728">
                  <c:v>9.5257099999999997E-3</c:v>
                </c:pt>
                <c:pt idx="20729">
                  <c:v>6.5789209999999997E-3</c:v>
                </c:pt>
                <c:pt idx="20730">
                  <c:v>1.3070185E-2</c:v>
                </c:pt>
                <c:pt idx="20731">
                  <c:v>6.4458379999999997E-3</c:v>
                </c:pt>
                <c:pt idx="20732">
                  <c:v>1.0330219E-2</c:v>
                </c:pt>
                <c:pt idx="20733">
                  <c:v>1.0242599999999999E-2</c:v>
                </c:pt>
                <c:pt idx="20734">
                  <c:v>1.4787962999999999E-2</c:v>
                </c:pt>
                <c:pt idx="20735">
                  <c:v>9.5071789999999993E-3</c:v>
                </c:pt>
                <c:pt idx="20736">
                  <c:v>8.1405009999999996E-3</c:v>
                </c:pt>
                <c:pt idx="20737">
                  <c:v>9.4885939999999995E-3</c:v>
                </c:pt>
                <c:pt idx="20738">
                  <c:v>6.0855400000000004E-3</c:v>
                </c:pt>
                <c:pt idx="20739">
                  <c:v>9.2022360000000008E-3</c:v>
                </c:pt>
                <c:pt idx="20740">
                  <c:v>7.7363650000000003E-3</c:v>
                </c:pt>
                <c:pt idx="20741">
                  <c:v>4.8223340000000002E-3</c:v>
                </c:pt>
                <c:pt idx="20742">
                  <c:v>8.2785840000000003E-3</c:v>
                </c:pt>
                <c:pt idx="20743">
                  <c:v>8.6548890000000007E-3</c:v>
                </c:pt>
                <c:pt idx="20744">
                  <c:v>8.2561800000000001E-3</c:v>
                </c:pt>
                <c:pt idx="20745">
                  <c:v>6.9216700000000004E-3</c:v>
                </c:pt>
                <c:pt idx="20746">
                  <c:v>7.3275149999999997E-3</c:v>
                </c:pt>
                <c:pt idx="20747">
                  <c:v>9.4985239999999995E-3</c:v>
                </c:pt>
                <c:pt idx="20748">
                  <c:v>8.1528610000000008E-3</c:v>
                </c:pt>
                <c:pt idx="20749">
                  <c:v>6.3576240000000001E-3</c:v>
                </c:pt>
                <c:pt idx="20750">
                  <c:v>3.163407E-3</c:v>
                </c:pt>
                <c:pt idx="20751">
                  <c:v>6.8633369999999997E-3</c:v>
                </c:pt>
                <c:pt idx="20752">
                  <c:v>9.8444090000000001E-3</c:v>
                </c:pt>
                <c:pt idx="20753">
                  <c:v>1.0107263E-2</c:v>
                </c:pt>
                <c:pt idx="20754">
                  <c:v>4.7323490000000003E-3</c:v>
                </c:pt>
                <c:pt idx="20755">
                  <c:v>8.9593190000000003E-3</c:v>
                </c:pt>
                <c:pt idx="20756">
                  <c:v>4.9829729999999999E-3</c:v>
                </c:pt>
                <c:pt idx="20757">
                  <c:v>7.4013899999999999E-3</c:v>
                </c:pt>
                <c:pt idx="20758">
                  <c:v>9.1542399999999993E-3</c:v>
                </c:pt>
                <c:pt idx="20759">
                  <c:v>6.1632450000000004E-3</c:v>
                </c:pt>
                <c:pt idx="20760">
                  <c:v>1.0678879E-2</c:v>
                </c:pt>
                <c:pt idx="20761">
                  <c:v>6.8481879999999998E-3</c:v>
                </c:pt>
                <c:pt idx="20762">
                  <c:v>9.3753880000000001E-3</c:v>
                </c:pt>
                <c:pt idx="20763">
                  <c:v>7.1124990000000004E-3</c:v>
                </c:pt>
                <c:pt idx="20764">
                  <c:v>4.7777940000000001E-3</c:v>
                </c:pt>
                <c:pt idx="20765">
                  <c:v>6.134408E-3</c:v>
                </c:pt>
                <c:pt idx="20766">
                  <c:v>8.1406940000000004E-3</c:v>
                </c:pt>
                <c:pt idx="20767">
                  <c:v>9.9300710000000004E-3</c:v>
                </c:pt>
                <c:pt idx="20768">
                  <c:v>3.8226950000000001E-3</c:v>
                </c:pt>
                <c:pt idx="20769">
                  <c:v>1.3706484999999999E-2</c:v>
                </c:pt>
                <c:pt idx="20770">
                  <c:v>6.4818209999999996E-3</c:v>
                </c:pt>
                <c:pt idx="20771">
                  <c:v>5.1017709999999997E-3</c:v>
                </c:pt>
                <c:pt idx="20772">
                  <c:v>8.1321919999999999E-3</c:v>
                </c:pt>
                <c:pt idx="20773">
                  <c:v>9.4656370000000007E-3</c:v>
                </c:pt>
                <c:pt idx="20774">
                  <c:v>9.1864010000000003E-3</c:v>
                </c:pt>
                <c:pt idx="20775">
                  <c:v>3.7727279999999999E-3</c:v>
                </c:pt>
                <c:pt idx="20776">
                  <c:v>7.4891469999999998E-3</c:v>
                </c:pt>
                <c:pt idx="20777">
                  <c:v>5.2057529999999996E-3</c:v>
                </c:pt>
                <c:pt idx="20778">
                  <c:v>1.1494819E-2</c:v>
                </c:pt>
                <c:pt idx="20779">
                  <c:v>1.0105181E-2</c:v>
                </c:pt>
                <c:pt idx="20780">
                  <c:v>2.9803780000000001E-3</c:v>
                </c:pt>
                <c:pt idx="20781">
                  <c:v>7.7037599999999996E-3</c:v>
                </c:pt>
                <c:pt idx="20782">
                  <c:v>8.4374610000000003E-3</c:v>
                </c:pt>
                <c:pt idx="20783">
                  <c:v>4.3308670000000004E-3</c:v>
                </c:pt>
                <c:pt idx="20784">
                  <c:v>3.5508969999999999E-3</c:v>
                </c:pt>
                <c:pt idx="20785">
                  <c:v>6.2132580000000001E-3</c:v>
                </c:pt>
                <c:pt idx="20786">
                  <c:v>5.964329E-3</c:v>
                </c:pt>
                <c:pt idx="20787">
                  <c:v>3.0345849999999998E-3</c:v>
                </c:pt>
                <c:pt idx="20788">
                  <c:v>4.2657110000000002E-3</c:v>
                </c:pt>
                <c:pt idx="20789">
                  <c:v>1.2467509999999999E-3</c:v>
                </c:pt>
                <c:pt idx="20790">
                  <c:v>8.0877980000000002E-3</c:v>
                </c:pt>
                <c:pt idx="20791">
                  <c:v>6.240097E-3</c:v>
                </c:pt>
                <c:pt idx="20792">
                  <c:v>5.3127340000000004E-3</c:v>
                </c:pt>
                <c:pt idx="20793">
                  <c:v>6.6898000000000001E-4</c:v>
                </c:pt>
                <c:pt idx="20794">
                  <c:v>7.2534299999999999E-3</c:v>
                </c:pt>
                <c:pt idx="20795">
                  <c:v>6.2731200000000001E-3</c:v>
                </c:pt>
                <c:pt idx="20796">
                  <c:v>-2.5838400000000001E-4</c:v>
                </c:pt>
                <c:pt idx="20797">
                  <c:v>4.3414279999999996E-3</c:v>
                </c:pt>
                <c:pt idx="20798">
                  <c:v>6.3141029999999997E-3</c:v>
                </c:pt>
                <c:pt idx="20799">
                  <c:v>3.856272E-3</c:v>
                </c:pt>
                <c:pt idx="20800">
                  <c:v>2.440691E-3</c:v>
                </c:pt>
                <c:pt idx="20801">
                  <c:v>3.8106210000000001E-3</c:v>
                </c:pt>
                <c:pt idx="20802">
                  <c:v>7.1327980000000001E-3</c:v>
                </c:pt>
                <c:pt idx="20803">
                  <c:v>2.6994340000000001E-3</c:v>
                </c:pt>
                <c:pt idx="20804">
                  <c:v>3.5006849999999999E-3</c:v>
                </c:pt>
                <c:pt idx="20805">
                  <c:v>2.1981330000000001E-3</c:v>
                </c:pt>
                <c:pt idx="20806">
                  <c:v>4.7384000000000003E-3</c:v>
                </c:pt>
                <c:pt idx="20807">
                  <c:v>3.7133489999999999E-3</c:v>
                </c:pt>
                <c:pt idx="20808">
                  <c:v>3.3731640000000001E-3</c:v>
                </c:pt>
                <c:pt idx="20809">
                  <c:v>4.6064740000000002E-3</c:v>
                </c:pt>
                <c:pt idx="20810">
                  <c:v>7.0833509999999999E-3</c:v>
                </c:pt>
                <c:pt idx="20811">
                  <c:v>6.5398000000000001E-3</c:v>
                </c:pt>
                <c:pt idx="20812">
                  <c:v>2.7884229999999999E-3</c:v>
                </c:pt>
                <c:pt idx="20813">
                  <c:v>6.5413499999999996E-3</c:v>
                </c:pt>
                <c:pt idx="20814">
                  <c:v>2.8172700000000002E-3</c:v>
                </c:pt>
                <c:pt idx="20815">
                  <c:v>4.5589769999999996E-3</c:v>
                </c:pt>
                <c:pt idx="20816">
                  <c:v>5.8419040000000002E-3</c:v>
                </c:pt>
                <c:pt idx="20817">
                  <c:v>2.0775260000000001E-3</c:v>
                </c:pt>
                <c:pt idx="20818">
                  <c:v>8.2957410000000006E-3</c:v>
                </c:pt>
                <c:pt idx="20819">
                  <c:v>1.6109399999999999E-3</c:v>
                </c:pt>
                <c:pt idx="20820">
                  <c:v>2.740868E-3</c:v>
                </c:pt>
                <c:pt idx="20821">
                  <c:v>4.5273170000000003E-3</c:v>
                </c:pt>
                <c:pt idx="20822">
                  <c:v>5.428848E-3</c:v>
                </c:pt>
                <c:pt idx="20823">
                  <c:v>6.5942470000000001E-3</c:v>
                </c:pt>
                <c:pt idx="20824">
                  <c:v>5.5156370000000003E-3</c:v>
                </c:pt>
                <c:pt idx="20825">
                  <c:v>3.7859130000000001E-3</c:v>
                </c:pt>
                <c:pt idx="20826">
                  <c:v>6.4789330000000001E-3</c:v>
                </c:pt>
                <c:pt idx="20827">
                  <c:v>6.7175519999999999E-3</c:v>
                </c:pt>
                <c:pt idx="20828">
                  <c:v>5.6647039999999996E-3</c:v>
                </c:pt>
                <c:pt idx="20829">
                  <c:v>4.3365859999999999E-3</c:v>
                </c:pt>
                <c:pt idx="20830">
                  <c:v>7.2895269999999996E-3</c:v>
                </c:pt>
                <c:pt idx="20831">
                  <c:v>5.2213160000000002E-3</c:v>
                </c:pt>
                <c:pt idx="20832">
                  <c:v>3.1724940000000001E-3</c:v>
                </c:pt>
                <c:pt idx="20833">
                  <c:v>3.2949989999999998E-3</c:v>
                </c:pt>
                <c:pt idx="20834">
                  <c:v>6.3211259999999998E-3</c:v>
                </c:pt>
                <c:pt idx="20835">
                  <c:v>8.0809430000000002E-3</c:v>
                </c:pt>
                <c:pt idx="20836">
                  <c:v>2.570251E-3</c:v>
                </c:pt>
                <c:pt idx="20837">
                  <c:v>4.1948199999999999E-4</c:v>
                </c:pt>
                <c:pt idx="20838">
                  <c:v>4.7053559999999999E-3</c:v>
                </c:pt>
                <c:pt idx="20839">
                  <c:v>7.6843679999999996E-3</c:v>
                </c:pt>
                <c:pt idx="20840">
                  <c:v>2.4605780000000002E-3</c:v>
                </c:pt>
                <c:pt idx="20841">
                  <c:v>4.854494E-3</c:v>
                </c:pt>
                <c:pt idx="20842">
                  <c:v>8.4355569999999998E-3</c:v>
                </c:pt>
                <c:pt idx="20843">
                  <c:v>5.3372350000000001E-3</c:v>
                </c:pt>
                <c:pt idx="20844">
                  <c:v>7.057949E-3</c:v>
                </c:pt>
                <c:pt idx="20845">
                  <c:v>6.4957560000000001E-3</c:v>
                </c:pt>
                <c:pt idx="20846">
                  <c:v>3.579638E-3</c:v>
                </c:pt>
                <c:pt idx="20847">
                  <c:v>7.2036679999999999E-3</c:v>
                </c:pt>
                <c:pt idx="20848">
                  <c:v>7.9929949999999993E-3</c:v>
                </c:pt>
                <c:pt idx="20849">
                  <c:v>7.1695459999999997E-3</c:v>
                </c:pt>
                <c:pt idx="20850">
                  <c:v>7.0211010000000001E-3</c:v>
                </c:pt>
                <c:pt idx="20851">
                  <c:v>4.5803140000000003E-3</c:v>
                </c:pt>
                <c:pt idx="20852">
                  <c:v>2.9759579999999999E-3</c:v>
                </c:pt>
                <c:pt idx="20853">
                  <c:v>7.7917519999999999E-3</c:v>
                </c:pt>
                <c:pt idx="20854">
                  <c:v>5.0311339999999996E-3</c:v>
                </c:pt>
                <c:pt idx="20855">
                  <c:v>4.8548330000000002E-3</c:v>
                </c:pt>
                <c:pt idx="20856">
                  <c:v>4.568697E-3</c:v>
                </c:pt>
                <c:pt idx="20857">
                  <c:v>2.416863E-3</c:v>
                </c:pt>
                <c:pt idx="20858">
                  <c:v>6.8099629999999996E-3</c:v>
                </c:pt>
                <c:pt idx="20859">
                  <c:v>4.7542690000000002E-3</c:v>
                </c:pt>
                <c:pt idx="20860">
                  <c:v>3.8050839999999998E-3</c:v>
                </c:pt>
                <c:pt idx="20861">
                  <c:v>6.5401499999999998E-3</c:v>
                </c:pt>
                <c:pt idx="20862">
                  <c:v>3.3277229999999999E-3</c:v>
                </c:pt>
                <c:pt idx="20863">
                  <c:v>1.0792031000000001E-2</c:v>
                </c:pt>
                <c:pt idx="20864">
                  <c:v>2.8080610000000002E-3</c:v>
                </c:pt>
                <c:pt idx="20865">
                  <c:v>5.7577779999999999E-3</c:v>
                </c:pt>
                <c:pt idx="20866">
                  <c:v>3.1056439999999999E-3</c:v>
                </c:pt>
                <c:pt idx="20867">
                  <c:v>7.0045120000000001E-3</c:v>
                </c:pt>
                <c:pt idx="20868">
                  <c:v>3.849061E-3</c:v>
                </c:pt>
                <c:pt idx="20869">
                  <c:v>2.0247949999999998E-3</c:v>
                </c:pt>
                <c:pt idx="20870">
                  <c:v>4.1066109999999996E-3</c:v>
                </c:pt>
                <c:pt idx="20871">
                  <c:v>4.4693340000000002E-3</c:v>
                </c:pt>
                <c:pt idx="20872">
                  <c:v>-6.6259000000000001E-4</c:v>
                </c:pt>
                <c:pt idx="20873">
                  <c:v>4.4117970000000003E-3</c:v>
                </c:pt>
                <c:pt idx="20874">
                  <c:v>3.702903E-3</c:v>
                </c:pt>
                <c:pt idx="20875">
                  <c:v>5.9325020000000001E-3</c:v>
                </c:pt>
                <c:pt idx="20876">
                  <c:v>2.4364299999999998E-3</c:v>
                </c:pt>
                <c:pt idx="20877">
                  <c:v>4.1967790000000003E-3</c:v>
                </c:pt>
                <c:pt idx="20878">
                  <c:v>3.8767580000000001E-3</c:v>
                </c:pt>
                <c:pt idx="20879">
                  <c:v>4.4935460000000002E-3</c:v>
                </c:pt>
                <c:pt idx="20880">
                  <c:v>5.6813710000000002E-3</c:v>
                </c:pt>
                <c:pt idx="20881">
                  <c:v>9.2975900000000005E-4</c:v>
                </c:pt>
                <c:pt idx="20882">
                  <c:v>5.9851519999999997E-3</c:v>
                </c:pt>
                <c:pt idx="20883">
                  <c:v>1.0711198E-2</c:v>
                </c:pt>
                <c:pt idx="20884">
                  <c:v>6.0532659999999999E-3</c:v>
                </c:pt>
                <c:pt idx="20885">
                  <c:v>1.7370809999999999E-3</c:v>
                </c:pt>
                <c:pt idx="20886">
                  <c:v>8.3287840000000005E-3</c:v>
                </c:pt>
                <c:pt idx="20887">
                  <c:v>9.9626339999999997E-3</c:v>
                </c:pt>
                <c:pt idx="20888">
                  <c:v>9.5501500000000003E-3</c:v>
                </c:pt>
                <c:pt idx="20889">
                  <c:v>7.7069759999999999E-3</c:v>
                </c:pt>
                <c:pt idx="20890">
                  <c:v>6.0993080000000003E-3</c:v>
                </c:pt>
                <c:pt idx="20891">
                  <c:v>1.5099194E-2</c:v>
                </c:pt>
                <c:pt idx="20892">
                  <c:v>1.4590654999999999E-2</c:v>
                </c:pt>
                <c:pt idx="20893">
                  <c:v>9.6294520000000002E-3</c:v>
                </c:pt>
                <c:pt idx="20894">
                  <c:v>1.1841964999999999E-2</c:v>
                </c:pt>
                <c:pt idx="20895">
                  <c:v>1.0483487E-2</c:v>
                </c:pt>
                <c:pt idx="20896">
                  <c:v>8.971672E-3</c:v>
                </c:pt>
                <c:pt idx="20897">
                  <c:v>1.1652941999999999E-2</c:v>
                </c:pt>
                <c:pt idx="20898">
                  <c:v>9.2394929999999997E-3</c:v>
                </c:pt>
                <c:pt idx="20899">
                  <c:v>9.9241920000000001E-3</c:v>
                </c:pt>
                <c:pt idx="20900">
                  <c:v>7.3330180000000002E-3</c:v>
                </c:pt>
                <c:pt idx="20901">
                  <c:v>8.2297050000000004E-3</c:v>
                </c:pt>
                <c:pt idx="20902">
                  <c:v>4.8239829999999996E-3</c:v>
                </c:pt>
                <c:pt idx="20903">
                  <c:v>7.511378E-3</c:v>
                </c:pt>
                <c:pt idx="20904">
                  <c:v>9.6392749999999992E-3</c:v>
                </c:pt>
                <c:pt idx="20905">
                  <c:v>6.6288370000000003E-3</c:v>
                </c:pt>
                <c:pt idx="20906">
                  <c:v>8.0404429999999995E-3</c:v>
                </c:pt>
                <c:pt idx="20907">
                  <c:v>7.3592070000000004E-3</c:v>
                </c:pt>
                <c:pt idx="20908">
                  <c:v>7.4534429999999997E-3</c:v>
                </c:pt>
                <c:pt idx="20909">
                  <c:v>4.0635059999999997E-3</c:v>
                </c:pt>
                <c:pt idx="20910">
                  <c:v>6.7269529999999999E-3</c:v>
                </c:pt>
                <c:pt idx="20911">
                  <c:v>3.7063959999999998E-3</c:v>
                </c:pt>
                <c:pt idx="20912">
                  <c:v>7.3104709999999998E-3</c:v>
                </c:pt>
                <c:pt idx="20913">
                  <c:v>3.663538E-3</c:v>
                </c:pt>
                <c:pt idx="20914">
                  <c:v>5.1579219999999997E-3</c:v>
                </c:pt>
                <c:pt idx="20915">
                  <c:v>5.3424789999999998E-3</c:v>
                </c:pt>
                <c:pt idx="20916">
                  <c:v>1.8898630000000001E-3</c:v>
                </c:pt>
                <c:pt idx="20917">
                  <c:v>4.6025579999999996E-3</c:v>
                </c:pt>
                <c:pt idx="20918">
                  <c:v>5.4225059999999997E-3</c:v>
                </c:pt>
                <c:pt idx="20919">
                  <c:v>7.0366489999999999E-3</c:v>
                </c:pt>
                <c:pt idx="20920">
                  <c:v>2.9940769999999999E-3</c:v>
                </c:pt>
                <c:pt idx="20921">
                  <c:v>2.4020560000000001E-3</c:v>
                </c:pt>
                <c:pt idx="20922">
                  <c:v>7.6459600000000003E-3</c:v>
                </c:pt>
                <c:pt idx="20923">
                  <c:v>7.545558E-3</c:v>
                </c:pt>
                <c:pt idx="20924">
                  <c:v>6.2482520000000001E-3</c:v>
                </c:pt>
                <c:pt idx="20925">
                  <c:v>7.8248429999999997E-3</c:v>
                </c:pt>
                <c:pt idx="20926">
                  <c:v>8.5573920000000005E-3</c:v>
                </c:pt>
                <c:pt idx="20927">
                  <c:v>8.7944140000000004E-3</c:v>
                </c:pt>
                <c:pt idx="20928">
                  <c:v>6.02076E-3</c:v>
                </c:pt>
                <c:pt idx="20929">
                  <c:v>8.6343870000000003E-3</c:v>
                </c:pt>
                <c:pt idx="20930">
                  <c:v>5.7751879999999997E-3</c:v>
                </c:pt>
                <c:pt idx="20931">
                  <c:v>9.5896330000000002E-3</c:v>
                </c:pt>
                <c:pt idx="20932">
                  <c:v>6.6961850000000003E-3</c:v>
                </c:pt>
                <c:pt idx="20933">
                  <c:v>7.4349450000000001E-3</c:v>
                </c:pt>
                <c:pt idx="20934">
                  <c:v>3.3651850000000001E-3</c:v>
                </c:pt>
                <c:pt idx="20935">
                  <c:v>1.0328552E-2</c:v>
                </c:pt>
                <c:pt idx="20936">
                  <c:v>1.2827275000000001E-2</c:v>
                </c:pt>
                <c:pt idx="20937">
                  <c:v>7.1371660000000003E-3</c:v>
                </c:pt>
                <c:pt idx="20938">
                  <c:v>6.9004670000000004E-3</c:v>
                </c:pt>
                <c:pt idx="20939">
                  <c:v>7.8578729999999996E-3</c:v>
                </c:pt>
                <c:pt idx="20940">
                  <c:v>8.6160190000000008E-3</c:v>
                </c:pt>
                <c:pt idx="20941">
                  <c:v>9.0133620000000005E-3</c:v>
                </c:pt>
                <c:pt idx="20942">
                  <c:v>4.6095880000000004E-3</c:v>
                </c:pt>
                <c:pt idx="20943">
                  <c:v>6.3241310000000002E-3</c:v>
                </c:pt>
                <c:pt idx="20944">
                  <c:v>8.3315520000000007E-3</c:v>
                </c:pt>
                <c:pt idx="20945">
                  <c:v>9.769926E-3</c:v>
                </c:pt>
                <c:pt idx="20946">
                  <c:v>6.1096340000000001E-3</c:v>
                </c:pt>
                <c:pt idx="20947">
                  <c:v>1.0583745E-2</c:v>
                </c:pt>
                <c:pt idx="20948">
                  <c:v>1.2264891E-2</c:v>
                </c:pt>
                <c:pt idx="20949">
                  <c:v>4.2016379999999997E-3</c:v>
                </c:pt>
                <c:pt idx="20950">
                  <c:v>5.7369869999999998E-3</c:v>
                </c:pt>
                <c:pt idx="20951">
                  <c:v>4.9947639999999996E-3</c:v>
                </c:pt>
                <c:pt idx="20952">
                  <c:v>7.1935139999999998E-3</c:v>
                </c:pt>
                <c:pt idx="20953">
                  <c:v>5.6214500000000001E-3</c:v>
                </c:pt>
                <c:pt idx="20954">
                  <c:v>2.7805659999999999E-3</c:v>
                </c:pt>
                <c:pt idx="20955">
                  <c:v>4.4889839999999997E-3</c:v>
                </c:pt>
                <c:pt idx="20956">
                  <c:v>5.1334370000000002E-3</c:v>
                </c:pt>
                <c:pt idx="20957">
                  <c:v>7.339333E-3</c:v>
                </c:pt>
                <c:pt idx="20958">
                  <c:v>4.4670559999999996E-3</c:v>
                </c:pt>
                <c:pt idx="20959">
                  <c:v>4.9195269999999999E-3</c:v>
                </c:pt>
                <c:pt idx="20960">
                  <c:v>7.5949299999999997E-4</c:v>
                </c:pt>
                <c:pt idx="20961">
                  <c:v>5.1012449999999999E-3</c:v>
                </c:pt>
                <c:pt idx="20962">
                  <c:v>3.9304029999999998E-3</c:v>
                </c:pt>
                <c:pt idx="20963">
                  <c:v>5.3133829999999996E-3</c:v>
                </c:pt>
                <c:pt idx="20964">
                  <c:v>5.8594780000000004E-3</c:v>
                </c:pt>
                <c:pt idx="20965">
                  <c:v>6.0719989999999998E-3</c:v>
                </c:pt>
                <c:pt idx="20966">
                  <c:v>7.5915419999999997E-3</c:v>
                </c:pt>
                <c:pt idx="20967">
                  <c:v>1.423395E-3</c:v>
                </c:pt>
                <c:pt idx="20968">
                  <c:v>2.4350130000000002E-3</c:v>
                </c:pt>
                <c:pt idx="20969">
                  <c:v>3.1958780000000001E-3</c:v>
                </c:pt>
                <c:pt idx="20970">
                  <c:v>1.3233240000000001E-3</c:v>
                </c:pt>
                <c:pt idx="20971">
                  <c:v>4.4285699999999997E-3</c:v>
                </c:pt>
                <c:pt idx="20972">
                  <c:v>2.0065450000000002E-3</c:v>
                </c:pt>
                <c:pt idx="20973">
                  <c:v>2.7820570000000001E-3</c:v>
                </c:pt>
                <c:pt idx="20974">
                  <c:v>1.7734059999999999E-3</c:v>
                </c:pt>
                <c:pt idx="20975">
                  <c:v>4.5590730000000003E-3</c:v>
                </c:pt>
                <c:pt idx="20976">
                  <c:v>5.7074270000000002E-3</c:v>
                </c:pt>
                <c:pt idx="20977">
                  <c:v>2.4562400000000002E-3</c:v>
                </c:pt>
                <c:pt idx="20978">
                  <c:v>2.8253779999999999E-3</c:v>
                </c:pt>
                <c:pt idx="20979">
                  <c:v>5.6928029999999998E-3</c:v>
                </c:pt>
                <c:pt idx="20980">
                  <c:v>4.8484039999999997E-3</c:v>
                </c:pt>
                <c:pt idx="20981">
                  <c:v>4.0992570000000002E-3</c:v>
                </c:pt>
                <c:pt idx="20982">
                  <c:v>3.4256920000000001E-3</c:v>
                </c:pt>
                <c:pt idx="20983">
                  <c:v>4.7522129999999999E-3</c:v>
                </c:pt>
                <c:pt idx="20984">
                  <c:v>6.2141389999999996E-3</c:v>
                </c:pt>
                <c:pt idx="20985">
                  <c:v>5.6620660000000003E-3</c:v>
                </c:pt>
                <c:pt idx="20986">
                  <c:v>4.7519279999999999E-3</c:v>
                </c:pt>
                <c:pt idx="20987">
                  <c:v>5.1354230000000001E-3</c:v>
                </c:pt>
                <c:pt idx="20988">
                  <c:v>7.6018630000000004E-3</c:v>
                </c:pt>
                <c:pt idx="20989">
                  <c:v>7.2969310000000004E-3</c:v>
                </c:pt>
                <c:pt idx="20990">
                  <c:v>4.9072509999999996E-3</c:v>
                </c:pt>
                <c:pt idx="20991">
                  <c:v>8.1254150000000004E-3</c:v>
                </c:pt>
                <c:pt idx="20992">
                  <c:v>8.2293690000000003E-3</c:v>
                </c:pt>
                <c:pt idx="20993">
                  <c:v>7.7326900000000004E-3</c:v>
                </c:pt>
                <c:pt idx="20994">
                  <c:v>8.3185859999999993E-3</c:v>
                </c:pt>
                <c:pt idx="20995">
                  <c:v>7.8408139999999998E-3</c:v>
                </c:pt>
                <c:pt idx="20996">
                  <c:v>1.0691744E-2</c:v>
                </c:pt>
                <c:pt idx="20997">
                  <c:v>1.0606524000000001E-2</c:v>
                </c:pt>
                <c:pt idx="20998">
                  <c:v>3.537629E-3</c:v>
                </c:pt>
                <c:pt idx="20999">
                  <c:v>5.7155620000000004E-3</c:v>
                </c:pt>
                <c:pt idx="21000">
                  <c:v>5.9293719999999996E-3</c:v>
                </c:pt>
                <c:pt idx="21001">
                  <c:v>5.905403E-3</c:v>
                </c:pt>
                <c:pt idx="21002">
                  <c:v>8.7830500000000006E-3</c:v>
                </c:pt>
                <c:pt idx="21003">
                  <c:v>4.4905659999999997E-3</c:v>
                </c:pt>
                <c:pt idx="21004">
                  <c:v>6.3090510000000004E-3</c:v>
                </c:pt>
                <c:pt idx="21005">
                  <c:v>6.5229019999999997E-3</c:v>
                </c:pt>
                <c:pt idx="21006">
                  <c:v>4.2501149999999996E-3</c:v>
                </c:pt>
                <c:pt idx="21007">
                  <c:v>3.1667409999999998E-3</c:v>
                </c:pt>
                <c:pt idx="21008">
                  <c:v>3.6223430000000001E-3</c:v>
                </c:pt>
                <c:pt idx="21009">
                  <c:v>1.379162E-3</c:v>
                </c:pt>
                <c:pt idx="21010">
                  <c:v>6.9693869999999996E-3</c:v>
                </c:pt>
                <c:pt idx="21011">
                  <c:v>4.0739979999999997E-3</c:v>
                </c:pt>
                <c:pt idx="21012">
                  <c:v>4.7858859999999996E-3</c:v>
                </c:pt>
                <c:pt idx="21013">
                  <c:v>6.4322520000000003E-3</c:v>
                </c:pt>
                <c:pt idx="21014">
                  <c:v>3.588426E-3</c:v>
                </c:pt>
                <c:pt idx="21015">
                  <c:v>3.6864300000000001E-3</c:v>
                </c:pt>
                <c:pt idx="21016">
                  <c:v>-1.26205E-3</c:v>
                </c:pt>
                <c:pt idx="21017">
                  <c:v>3.5417600000000001E-3</c:v>
                </c:pt>
                <c:pt idx="21018">
                  <c:v>5.915656E-3</c:v>
                </c:pt>
                <c:pt idx="21019">
                  <c:v>4.2897960000000002E-3</c:v>
                </c:pt>
                <c:pt idx="21020">
                  <c:v>5.75802E-3</c:v>
                </c:pt>
                <c:pt idx="21021">
                  <c:v>6.087187E-3</c:v>
                </c:pt>
                <c:pt idx="21022">
                  <c:v>3.196178E-3</c:v>
                </c:pt>
                <c:pt idx="21023">
                  <c:v>1.5583350000000001E-3</c:v>
                </c:pt>
                <c:pt idx="21024">
                  <c:v>7.5122590000000003E-3</c:v>
                </c:pt>
                <c:pt idx="21025">
                  <c:v>5.1487039999999996E-3</c:v>
                </c:pt>
                <c:pt idx="21026">
                  <c:v>1.1686999E-2</c:v>
                </c:pt>
                <c:pt idx="21027">
                  <c:v>7.2019700000000002E-3</c:v>
                </c:pt>
                <c:pt idx="21028">
                  <c:v>3.306116E-3</c:v>
                </c:pt>
                <c:pt idx="21029">
                  <c:v>5.5511609999999998E-3</c:v>
                </c:pt>
                <c:pt idx="21030">
                  <c:v>4.2527540000000001E-3</c:v>
                </c:pt>
                <c:pt idx="21031">
                  <c:v>3.4764420000000002E-3</c:v>
                </c:pt>
                <c:pt idx="21032">
                  <c:v>7.5587279999999998E-3</c:v>
                </c:pt>
                <c:pt idx="21033">
                  <c:v>4.9741300000000002E-3</c:v>
                </c:pt>
                <c:pt idx="21034">
                  <c:v>3.7957149999999999E-3</c:v>
                </c:pt>
                <c:pt idx="21035">
                  <c:v>6.3382339999999999E-3</c:v>
                </c:pt>
                <c:pt idx="21036">
                  <c:v>3.5091250000000001E-3</c:v>
                </c:pt>
                <c:pt idx="21037">
                  <c:v>5.41728E-3</c:v>
                </c:pt>
                <c:pt idx="21038">
                  <c:v>3.9209400000000004E-3</c:v>
                </c:pt>
                <c:pt idx="21039">
                  <c:v>3.3859110000000001E-3</c:v>
                </c:pt>
                <c:pt idx="21040">
                  <c:v>5.866731E-3</c:v>
                </c:pt>
                <c:pt idx="21041">
                  <c:v>4.23661E-3</c:v>
                </c:pt>
                <c:pt idx="21042">
                  <c:v>2.9765260000000002E-3</c:v>
                </c:pt>
                <c:pt idx="21043">
                  <c:v>4.6977269999999996E-3</c:v>
                </c:pt>
                <c:pt idx="21044">
                  <c:v>6.0814720000000001E-3</c:v>
                </c:pt>
                <c:pt idx="21045">
                  <c:v>6.3091730000000004E-3</c:v>
                </c:pt>
                <c:pt idx="21046">
                  <c:v>6.0162159999999996E-3</c:v>
                </c:pt>
                <c:pt idx="21047">
                  <c:v>3.6904780000000001E-3</c:v>
                </c:pt>
                <c:pt idx="21048">
                  <c:v>4.7801229999999998E-3</c:v>
                </c:pt>
                <c:pt idx="21049">
                  <c:v>4.2903669999999998E-3</c:v>
                </c:pt>
                <c:pt idx="21050">
                  <c:v>6.3402629999999996E-3</c:v>
                </c:pt>
                <c:pt idx="21051">
                  <c:v>4.3096030000000004E-3</c:v>
                </c:pt>
                <c:pt idx="21052">
                  <c:v>2.5269170000000001E-3</c:v>
                </c:pt>
                <c:pt idx="21053">
                  <c:v>7.8473799999999993E-3</c:v>
                </c:pt>
                <c:pt idx="21054">
                  <c:v>7.9931640000000005E-3</c:v>
                </c:pt>
                <c:pt idx="21055">
                  <c:v>2.687081E-3</c:v>
                </c:pt>
                <c:pt idx="21056">
                  <c:v>8.555623E-3</c:v>
                </c:pt>
                <c:pt idx="21057">
                  <c:v>6.4346819999999997E-3</c:v>
                </c:pt>
                <c:pt idx="21058">
                  <c:v>6.4789219999999998E-3</c:v>
                </c:pt>
                <c:pt idx="21059">
                  <c:v>5.9460229999999999E-3</c:v>
                </c:pt>
                <c:pt idx="21060">
                  <c:v>4.7529750000000004E-3</c:v>
                </c:pt>
                <c:pt idx="21061">
                  <c:v>4.7002449999999996E-3</c:v>
                </c:pt>
                <c:pt idx="21062">
                  <c:v>7.5638210000000001E-3</c:v>
                </c:pt>
                <c:pt idx="21063">
                  <c:v>7.2130830000000003E-3</c:v>
                </c:pt>
                <c:pt idx="21064">
                  <c:v>4.3720310000000002E-3</c:v>
                </c:pt>
                <c:pt idx="21065">
                  <c:v>3.8593719999999998E-3</c:v>
                </c:pt>
                <c:pt idx="21066">
                  <c:v>1.2747749999999999E-3</c:v>
                </c:pt>
                <c:pt idx="21067">
                  <c:v>1.477974E-3</c:v>
                </c:pt>
                <c:pt idx="21068">
                  <c:v>3.4000879999999999E-3</c:v>
                </c:pt>
                <c:pt idx="21069">
                  <c:v>2.9172569999999999E-3</c:v>
                </c:pt>
                <c:pt idx="21070">
                  <c:v>5.3004489999999996E-3</c:v>
                </c:pt>
                <c:pt idx="21071">
                  <c:v>5.8503920000000003E-3</c:v>
                </c:pt>
                <c:pt idx="21072">
                  <c:v>3.7955049999999998E-3</c:v>
                </c:pt>
                <c:pt idx="21073">
                  <c:v>5.5635779999999996E-3</c:v>
                </c:pt>
                <c:pt idx="21074">
                  <c:v>4.2121830000000004E-3</c:v>
                </c:pt>
                <c:pt idx="21075">
                  <c:v>4.742685E-3</c:v>
                </c:pt>
                <c:pt idx="21076">
                  <c:v>7.1248570000000001E-3</c:v>
                </c:pt>
                <c:pt idx="21077">
                  <c:v>6.7205889999999999E-3</c:v>
                </c:pt>
                <c:pt idx="21078">
                  <c:v>7.5442410000000001E-3</c:v>
                </c:pt>
                <c:pt idx="21079">
                  <c:v>7.2116120000000001E-3</c:v>
                </c:pt>
                <c:pt idx="21080">
                  <c:v>1.3554179999999999E-3</c:v>
                </c:pt>
                <c:pt idx="21081">
                  <c:v>7.4106470000000002E-3</c:v>
                </c:pt>
                <c:pt idx="21082">
                  <c:v>6.528425E-3</c:v>
                </c:pt>
                <c:pt idx="21083">
                  <c:v>6.714846E-3</c:v>
                </c:pt>
                <c:pt idx="21084">
                  <c:v>5.0529850000000003E-3</c:v>
                </c:pt>
                <c:pt idx="21085">
                  <c:v>7.7462390000000002E-3</c:v>
                </c:pt>
                <c:pt idx="21086">
                  <c:v>4.6764939999999998E-3</c:v>
                </c:pt>
                <c:pt idx="21087">
                  <c:v>6.376657E-3</c:v>
                </c:pt>
                <c:pt idx="21088">
                  <c:v>6.2734699999999997E-3</c:v>
                </c:pt>
                <c:pt idx="21089">
                  <c:v>4.24494E-3</c:v>
                </c:pt>
                <c:pt idx="21090">
                  <c:v>4.2101020000000003E-3</c:v>
                </c:pt>
                <c:pt idx="21091">
                  <c:v>5.6660529999999999E-3</c:v>
                </c:pt>
                <c:pt idx="21092">
                  <c:v>6.5961309999999999E-3</c:v>
                </c:pt>
                <c:pt idx="21093">
                  <c:v>4.5130070000000003E-3</c:v>
                </c:pt>
                <c:pt idx="21094">
                  <c:v>1.4013859999999999E-3</c:v>
                </c:pt>
                <c:pt idx="21095">
                  <c:v>5.1479200000000003E-3</c:v>
                </c:pt>
                <c:pt idx="21096">
                  <c:v>7.191383E-3</c:v>
                </c:pt>
                <c:pt idx="21097">
                  <c:v>4.346595E-3</c:v>
                </c:pt>
                <c:pt idx="21098">
                  <c:v>5.2851189999999996E-3</c:v>
                </c:pt>
                <c:pt idx="21099">
                  <c:v>3.8944159999999999E-3</c:v>
                </c:pt>
                <c:pt idx="21100">
                  <c:v>6.2208460000000004E-3</c:v>
                </c:pt>
                <c:pt idx="21101">
                  <c:v>3.3065490000000002E-3</c:v>
                </c:pt>
                <c:pt idx="21102">
                  <c:v>6.6735600000000003E-4</c:v>
                </c:pt>
                <c:pt idx="21103">
                  <c:v>8.5196860000000003E-3</c:v>
                </c:pt>
                <c:pt idx="21104">
                  <c:v>7.7339720000000004E-3</c:v>
                </c:pt>
                <c:pt idx="21105">
                  <c:v>3.5983489999999998E-3</c:v>
                </c:pt>
                <c:pt idx="21106">
                  <c:v>5.0805440000000002E-3</c:v>
                </c:pt>
                <c:pt idx="21107">
                  <c:v>8.6459840000000007E-3</c:v>
                </c:pt>
                <c:pt idx="21108">
                  <c:v>6.3787549999999998E-3</c:v>
                </c:pt>
                <c:pt idx="21109">
                  <c:v>6.978232E-3</c:v>
                </c:pt>
                <c:pt idx="21110">
                  <c:v>5.7732770000000003E-3</c:v>
                </c:pt>
                <c:pt idx="21111">
                  <c:v>9.6380560000000007E-3</c:v>
                </c:pt>
                <c:pt idx="21112">
                  <c:v>2.9088320000000001E-3</c:v>
                </c:pt>
                <c:pt idx="21113">
                  <c:v>3.8638409999999998E-3</c:v>
                </c:pt>
                <c:pt idx="21114">
                  <c:v>4.0103159999999999E-3</c:v>
                </c:pt>
                <c:pt idx="21115">
                  <c:v>1.7444979999999999E-3</c:v>
                </c:pt>
                <c:pt idx="21116">
                  <c:v>3.4091970000000001E-3</c:v>
                </c:pt>
                <c:pt idx="21117">
                  <c:v>5.0124200000000001E-3</c:v>
                </c:pt>
                <c:pt idx="21118">
                  <c:v>5.1378470000000001E-3</c:v>
                </c:pt>
                <c:pt idx="21119">
                  <c:v>5.3309259999999997E-3</c:v>
                </c:pt>
                <c:pt idx="21120">
                  <c:v>3.6887679999999998E-3</c:v>
                </c:pt>
                <c:pt idx="21121">
                  <c:v>4.2512269999999998E-3</c:v>
                </c:pt>
                <c:pt idx="21122">
                  <c:v>3.2566320000000002E-3</c:v>
                </c:pt>
                <c:pt idx="21123">
                  <c:v>3.9040469999999999E-3</c:v>
                </c:pt>
                <c:pt idx="21124">
                  <c:v>3.6120950000000001E-3</c:v>
                </c:pt>
                <c:pt idx="21125">
                  <c:v>5.1194439999999999E-3</c:v>
                </c:pt>
                <c:pt idx="21126">
                  <c:v>8.2429679999999998E-3</c:v>
                </c:pt>
                <c:pt idx="21127">
                  <c:v>2.9376850000000002E-3</c:v>
                </c:pt>
                <c:pt idx="21128">
                  <c:v>2.3331060000000002E-3</c:v>
                </c:pt>
                <c:pt idx="21129">
                  <c:v>5.3046619999999999E-3</c:v>
                </c:pt>
                <c:pt idx="21130">
                  <c:v>5.1943229999999998E-3</c:v>
                </c:pt>
                <c:pt idx="21131">
                  <c:v>7.4958259999999997E-3</c:v>
                </c:pt>
                <c:pt idx="21132">
                  <c:v>6.5556210000000002E-3</c:v>
                </c:pt>
                <c:pt idx="21133">
                  <c:v>2.7443709999999998E-3</c:v>
                </c:pt>
                <c:pt idx="21134">
                  <c:v>1.4795629999999999E-3</c:v>
                </c:pt>
                <c:pt idx="21135">
                  <c:v>2.8553530000000001E-3</c:v>
                </c:pt>
                <c:pt idx="21136">
                  <c:v>5.3402290000000002E-3</c:v>
                </c:pt>
                <c:pt idx="21137">
                  <c:v>5.1894940000000002E-3</c:v>
                </c:pt>
                <c:pt idx="21138">
                  <c:v>7.7661290000000001E-3</c:v>
                </c:pt>
                <c:pt idx="21139">
                  <c:v>3.5756450000000001E-3</c:v>
                </c:pt>
                <c:pt idx="21140">
                  <c:v>2.1781510000000001E-3</c:v>
                </c:pt>
                <c:pt idx="21141">
                  <c:v>3.1400849999999999E-3</c:v>
                </c:pt>
                <c:pt idx="21142">
                  <c:v>6.1904289999999999E-3</c:v>
                </c:pt>
                <c:pt idx="21143">
                  <c:v>5.1864169999999996E-3</c:v>
                </c:pt>
                <c:pt idx="21144">
                  <c:v>6.2377830000000002E-3</c:v>
                </c:pt>
                <c:pt idx="21145">
                  <c:v>1.121585E-3</c:v>
                </c:pt>
                <c:pt idx="21146">
                  <c:v>1.363466E-3</c:v>
                </c:pt>
                <c:pt idx="21147">
                  <c:v>1.582378E-3</c:v>
                </c:pt>
                <c:pt idx="21148">
                  <c:v>2.3637250000000001E-3</c:v>
                </c:pt>
                <c:pt idx="21149">
                  <c:v>3.3014239999999999E-3</c:v>
                </c:pt>
                <c:pt idx="21150">
                  <c:v>8.3385100000000004E-4</c:v>
                </c:pt>
                <c:pt idx="21151">
                  <c:v>4.2813130000000001E-3</c:v>
                </c:pt>
                <c:pt idx="21152">
                  <c:v>1.8623979999999999E-3</c:v>
                </c:pt>
                <c:pt idx="21153">
                  <c:v>5.0557939999999997E-3</c:v>
                </c:pt>
                <c:pt idx="21154">
                  <c:v>5.6367980000000002E-3</c:v>
                </c:pt>
                <c:pt idx="21155">
                  <c:v>1.212489E-3</c:v>
                </c:pt>
                <c:pt idx="21156">
                  <c:v>1.2407989999999999E-3</c:v>
                </c:pt>
                <c:pt idx="21157">
                  <c:v>2.5132570000000001E-3</c:v>
                </c:pt>
                <c:pt idx="21158">
                  <c:v>4.9782999999999997E-3</c:v>
                </c:pt>
                <c:pt idx="21159">
                  <c:v>1.9963580000000002E-3</c:v>
                </c:pt>
                <c:pt idx="21160">
                  <c:v>6.0984029999999996E-3</c:v>
                </c:pt>
                <c:pt idx="21161">
                  <c:v>2.994755E-3</c:v>
                </c:pt>
                <c:pt idx="21162">
                  <c:v>1.295156E-3</c:v>
                </c:pt>
                <c:pt idx="21163">
                  <c:v>4.3199739999999999E-3</c:v>
                </c:pt>
                <c:pt idx="21164">
                  <c:v>1.3820999999999999E-4</c:v>
                </c:pt>
                <c:pt idx="21165">
                  <c:v>2.107617E-3</c:v>
                </c:pt>
                <c:pt idx="21166">
                  <c:v>1.9153519999999999E-3</c:v>
                </c:pt>
                <c:pt idx="21167">
                  <c:v>4.7902350000000003E-3</c:v>
                </c:pt>
                <c:pt idx="21168">
                  <c:v>3.1934189999999999E-3</c:v>
                </c:pt>
                <c:pt idx="21169">
                  <c:v>1.7633010000000001E-3</c:v>
                </c:pt>
                <c:pt idx="21170">
                  <c:v>3.1097329999999999E-3</c:v>
                </c:pt>
                <c:pt idx="21171">
                  <c:v>6.8549359999999998E-3</c:v>
                </c:pt>
                <c:pt idx="21172">
                  <c:v>6.8908789999999999E-3</c:v>
                </c:pt>
                <c:pt idx="21173">
                  <c:v>8.6051540000000003E-3</c:v>
                </c:pt>
                <c:pt idx="21174">
                  <c:v>7.3985580000000004E-3</c:v>
                </c:pt>
                <c:pt idx="21175">
                  <c:v>9.0395979999999994E-3</c:v>
                </c:pt>
                <c:pt idx="21176">
                  <c:v>5.2620280000000002E-3</c:v>
                </c:pt>
                <c:pt idx="21177">
                  <c:v>5.6101040000000003E-3</c:v>
                </c:pt>
                <c:pt idx="21178">
                  <c:v>5.0033559999999996E-3</c:v>
                </c:pt>
                <c:pt idx="21179">
                  <c:v>8.2558749999999993E-3</c:v>
                </c:pt>
                <c:pt idx="21180">
                  <c:v>6.894496E-3</c:v>
                </c:pt>
                <c:pt idx="21181">
                  <c:v>4.446785E-3</c:v>
                </c:pt>
                <c:pt idx="21182">
                  <c:v>5.1069080000000003E-3</c:v>
                </c:pt>
                <c:pt idx="21183">
                  <c:v>3.8120789999999999E-3</c:v>
                </c:pt>
                <c:pt idx="21184">
                  <c:v>1.72438E-3</c:v>
                </c:pt>
                <c:pt idx="21185">
                  <c:v>3.3172169999999999E-3</c:v>
                </c:pt>
                <c:pt idx="21186">
                  <c:v>5.4706600000000002E-4</c:v>
                </c:pt>
                <c:pt idx="21187">
                  <c:v>5.4384940000000003E-3</c:v>
                </c:pt>
                <c:pt idx="21188">
                  <c:v>4.5326680000000001E-3</c:v>
                </c:pt>
                <c:pt idx="21189">
                  <c:v>1.351788E-3</c:v>
                </c:pt>
                <c:pt idx="21190">
                  <c:v>3.6942390000000002E-3</c:v>
                </c:pt>
                <c:pt idx="21191">
                  <c:v>6.8300299999999995E-4</c:v>
                </c:pt>
                <c:pt idx="21192">
                  <c:v>2.8078679999999998E-3</c:v>
                </c:pt>
                <c:pt idx="21193">
                  <c:v>2.4043990000000002E-3</c:v>
                </c:pt>
                <c:pt idx="21194">
                  <c:v>3.1517810000000002E-3</c:v>
                </c:pt>
                <c:pt idx="21195">
                  <c:v>5.2287799999999997E-3</c:v>
                </c:pt>
                <c:pt idx="21196">
                  <c:v>3.8141680000000002E-3</c:v>
                </c:pt>
                <c:pt idx="21197">
                  <c:v>1.412529E-3</c:v>
                </c:pt>
                <c:pt idx="21198">
                  <c:v>-1.6340040000000001E-3</c:v>
                </c:pt>
                <c:pt idx="21199">
                  <c:v>2.8137420000000002E-3</c:v>
                </c:pt>
                <c:pt idx="21200">
                  <c:v>1.7911509999999999E-3</c:v>
                </c:pt>
                <c:pt idx="21201">
                  <c:v>1.974909E-3</c:v>
                </c:pt>
                <c:pt idx="21202">
                  <c:v>-2.1577839999999998E-3</c:v>
                </c:pt>
                <c:pt idx="21203">
                  <c:v>-5.8971499999999999E-4</c:v>
                </c:pt>
                <c:pt idx="21204">
                  <c:v>1.3106459999999999E-3</c:v>
                </c:pt>
                <c:pt idx="21205">
                  <c:v>3.4760630000000002E-3</c:v>
                </c:pt>
                <c:pt idx="21206">
                  <c:v>4.4629499999999998E-4</c:v>
                </c:pt>
                <c:pt idx="21207">
                  <c:v>3.6157229999999999E-3</c:v>
                </c:pt>
                <c:pt idx="21208">
                  <c:v>3.9508069999999998E-3</c:v>
                </c:pt>
                <c:pt idx="21209">
                  <c:v>2.9404040000000002E-3</c:v>
                </c:pt>
                <c:pt idx="21210">
                  <c:v>2.0434569999999998E-3</c:v>
                </c:pt>
                <c:pt idx="21211">
                  <c:v>-6.6950500000000003E-4</c:v>
                </c:pt>
                <c:pt idx="21212">
                  <c:v>5.331723E-3</c:v>
                </c:pt>
                <c:pt idx="21213">
                  <c:v>6.3346690000000002E-3</c:v>
                </c:pt>
                <c:pt idx="21214">
                  <c:v>3.401631E-3</c:v>
                </c:pt>
                <c:pt idx="21215">
                  <c:v>1.5728389999999999E-3</c:v>
                </c:pt>
                <c:pt idx="21216">
                  <c:v>1.882005E-3</c:v>
                </c:pt>
                <c:pt idx="21217">
                  <c:v>3.7925569999999998E-3</c:v>
                </c:pt>
                <c:pt idx="21218">
                  <c:v>1.552599E-3</c:v>
                </c:pt>
                <c:pt idx="21219">
                  <c:v>-3.6115370000000002E-3</c:v>
                </c:pt>
                <c:pt idx="21220">
                  <c:v>-1.705935E-3</c:v>
                </c:pt>
                <c:pt idx="21221">
                  <c:v>4.2960309999999996E-3</c:v>
                </c:pt>
                <c:pt idx="21222">
                  <c:v>5.9212539999999999E-3</c:v>
                </c:pt>
                <c:pt idx="21223">
                  <c:v>1.854341E-3</c:v>
                </c:pt>
                <c:pt idx="21224">
                  <c:v>1.0787699999999999E-3</c:v>
                </c:pt>
                <c:pt idx="21225">
                  <c:v>4.7637859999999999E-3</c:v>
                </c:pt>
                <c:pt idx="21226">
                  <c:v>7.7767770000000003E-3</c:v>
                </c:pt>
                <c:pt idx="21227">
                  <c:v>4.0795099999999997E-3</c:v>
                </c:pt>
                <c:pt idx="21228">
                  <c:v>3.2333319999999998E-3</c:v>
                </c:pt>
                <c:pt idx="21229">
                  <c:v>4.0967290000000003E-3</c:v>
                </c:pt>
                <c:pt idx="21230">
                  <c:v>6.4892109999999999E-3</c:v>
                </c:pt>
                <c:pt idx="21231">
                  <c:v>-1.4371550000000001E-3</c:v>
                </c:pt>
                <c:pt idx="21232">
                  <c:v>9.76201E-4</c:v>
                </c:pt>
                <c:pt idx="21233">
                  <c:v>1.5626290000000001E-3</c:v>
                </c:pt>
                <c:pt idx="21234">
                  <c:v>5.7491510000000001E-3</c:v>
                </c:pt>
                <c:pt idx="21235">
                  <c:v>4.6090510000000003E-3</c:v>
                </c:pt>
                <c:pt idx="21236">
                  <c:v>4.7711999999999999E-4</c:v>
                </c:pt>
                <c:pt idx="21237">
                  <c:v>5.3091599999999998E-4</c:v>
                </c:pt>
                <c:pt idx="21238">
                  <c:v>5.0237349999999997E-3</c:v>
                </c:pt>
                <c:pt idx="21239">
                  <c:v>4.79497E-3</c:v>
                </c:pt>
                <c:pt idx="21240">
                  <c:v>1.210788E-3</c:v>
                </c:pt>
                <c:pt idx="21241">
                  <c:v>3.797782E-3</c:v>
                </c:pt>
                <c:pt idx="21242">
                  <c:v>2.8198469999999999E-3</c:v>
                </c:pt>
                <c:pt idx="21243">
                  <c:v>3.4033459999999998E-3</c:v>
                </c:pt>
                <c:pt idx="21244">
                  <c:v>-4.42912E-4</c:v>
                </c:pt>
                <c:pt idx="21245">
                  <c:v>1.013838E-3</c:v>
                </c:pt>
                <c:pt idx="21246">
                  <c:v>4.3087790000000004E-3</c:v>
                </c:pt>
                <c:pt idx="21247">
                  <c:v>2.1015510000000001E-3</c:v>
                </c:pt>
                <c:pt idx="21248">
                  <c:v>2.204494E-3</c:v>
                </c:pt>
                <c:pt idx="21249">
                  <c:v>-2.3782740000000001E-3</c:v>
                </c:pt>
                <c:pt idx="21250">
                  <c:v>3.9513699999999999E-4</c:v>
                </c:pt>
                <c:pt idx="21251">
                  <c:v>5.5625800000000001E-4</c:v>
                </c:pt>
                <c:pt idx="21252">
                  <c:v>3.250242E-3</c:v>
                </c:pt>
                <c:pt idx="21253">
                  <c:v>-3.9141929999999998E-3</c:v>
                </c:pt>
                <c:pt idx="21254">
                  <c:v>-3.3463640000000001E-3</c:v>
                </c:pt>
                <c:pt idx="21255">
                  <c:v>-2.3247760000000002E-3</c:v>
                </c:pt>
                <c:pt idx="21256">
                  <c:v>2.610046E-3</c:v>
                </c:pt>
                <c:pt idx="21257">
                  <c:v>-2.1711270000000001E-3</c:v>
                </c:pt>
                <c:pt idx="21258">
                  <c:v>2.4180600000000001E-4</c:v>
                </c:pt>
                <c:pt idx="21259">
                  <c:v>-1.7803319999999999E-3</c:v>
                </c:pt>
                <c:pt idx="21260">
                  <c:v>-4.9978449999999999E-3</c:v>
                </c:pt>
                <c:pt idx="21261">
                  <c:v>-4.592512E-3</c:v>
                </c:pt>
                <c:pt idx="21262">
                  <c:v>-3.2297670000000001E-3</c:v>
                </c:pt>
                <c:pt idx="21263">
                  <c:v>5.3168200000000001E-4</c:v>
                </c:pt>
                <c:pt idx="21264">
                  <c:v>7.8079699999999996E-4</c:v>
                </c:pt>
                <c:pt idx="21265">
                  <c:v>-7.1066870000000004E-3</c:v>
                </c:pt>
                <c:pt idx="21266">
                  <c:v>-2.1661850000000002E-3</c:v>
                </c:pt>
                <c:pt idx="21267">
                  <c:v>-5.7710399999999999E-3</c:v>
                </c:pt>
                <c:pt idx="21268">
                  <c:v>-4.1083659999999996E-3</c:v>
                </c:pt>
                <c:pt idx="21269">
                  <c:v>-5.8588620000000003E-3</c:v>
                </c:pt>
                <c:pt idx="21270">
                  <c:v>-2.9934599999999999E-3</c:v>
                </c:pt>
                <c:pt idx="21271">
                  <c:v>-4.1404830000000004E-3</c:v>
                </c:pt>
                <c:pt idx="21272">
                  <c:v>-4.1472200000000001E-3</c:v>
                </c:pt>
                <c:pt idx="21273">
                  <c:v>-4.5629399999999997E-3</c:v>
                </c:pt>
                <c:pt idx="21274">
                  <c:v>-4.7847539999999996E-3</c:v>
                </c:pt>
                <c:pt idx="21275">
                  <c:v>-8.8828300000000002E-4</c:v>
                </c:pt>
                <c:pt idx="21276">
                  <c:v>-4.3996440000000003E-3</c:v>
                </c:pt>
                <c:pt idx="21277">
                  <c:v>-2.0046640000000002E-3</c:v>
                </c:pt>
                <c:pt idx="21278">
                  <c:v>-4.0516129999999999E-3</c:v>
                </c:pt>
                <c:pt idx="21279">
                  <c:v>-4.9392439999999998E-3</c:v>
                </c:pt>
                <c:pt idx="21280">
                  <c:v>-3.6779880000000001E-3</c:v>
                </c:pt>
                <c:pt idx="21281">
                  <c:v>-3.102479E-3</c:v>
                </c:pt>
                <c:pt idx="21282">
                  <c:v>-6.9299629999999999E-3</c:v>
                </c:pt>
                <c:pt idx="21283">
                  <c:v>-3.033759E-3</c:v>
                </c:pt>
                <c:pt idx="21284">
                  <c:v>-8.5019900000000005E-4</c:v>
                </c:pt>
                <c:pt idx="21285">
                  <c:v>-7.0186129999999999E-3</c:v>
                </c:pt>
                <c:pt idx="21286">
                  <c:v>-5.6534819999999996E-3</c:v>
                </c:pt>
                <c:pt idx="21287">
                  <c:v>-6.3829220000000001E-3</c:v>
                </c:pt>
                <c:pt idx="21288">
                  <c:v>-4.810038E-3</c:v>
                </c:pt>
                <c:pt idx="21289">
                  <c:v>-4.3572999999999997E-3</c:v>
                </c:pt>
                <c:pt idx="21290">
                  <c:v>-5.5130769999999999E-3</c:v>
                </c:pt>
                <c:pt idx="21291">
                  <c:v>-7.0316110000000001E-3</c:v>
                </c:pt>
                <c:pt idx="21292">
                  <c:v>-6.0619289999999998E-3</c:v>
                </c:pt>
                <c:pt idx="21293">
                  <c:v>-3.2525610000000002E-3</c:v>
                </c:pt>
                <c:pt idx="21294">
                  <c:v>-8.2572549999999998E-3</c:v>
                </c:pt>
                <c:pt idx="21295">
                  <c:v>-4.7562630000000002E-3</c:v>
                </c:pt>
                <c:pt idx="21296">
                  <c:v>-3.265942E-3</c:v>
                </c:pt>
                <c:pt idx="21297">
                  <c:v>-3.773008E-3</c:v>
                </c:pt>
                <c:pt idx="21298">
                  <c:v>-9.0893970000000008E-3</c:v>
                </c:pt>
                <c:pt idx="21299">
                  <c:v>-7.0536770000000004E-3</c:v>
                </c:pt>
                <c:pt idx="21300">
                  <c:v>-8.3639189999999992E-3</c:v>
                </c:pt>
                <c:pt idx="21301">
                  <c:v>-8.6219799999999996E-3</c:v>
                </c:pt>
                <c:pt idx="21302">
                  <c:v>-8.6262969999999998E-3</c:v>
                </c:pt>
                <c:pt idx="21303">
                  <c:v>-6.3117440000000002E-3</c:v>
                </c:pt>
                <c:pt idx="21304">
                  <c:v>-7.6007430000000001E-3</c:v>
                </c:pt>
                <c:pt idx="21305">
                  <c:v>-7.3586620000000002E-3</c:v>
                </c:pt>
                <c:pt idx="21306">
                  <c:v>-7.5427070000000001E-3</c:v>
                </c:pt>
                <c:pt idx="21307">
                  <c:v>-7.2170029999999996E-3</c:v>
                </c:pt>
                <c:pt idx="21308">
                  <c:v>-7.2238809999999997E-3</c:v>
                </c:pt>
                <c:pt idx="21309">
                  <c:v>-5.9314490000000001E-3</c:v>
                </c:pt>
                <c:pt idx="21310">
                  <c:v>-7.7565439999999998E-3</c:v>
                </c:pt>
                <c:pt idx="21311">
                  <c:v>-5.4664910000000004E-3</c:v>
                </c:pt>
                <c:pt idx="21312">
                  <c:v>-8.0524250000000002E-3</c:v>
                </c:pt>
                <c:pt idx="21313">
                  <c:v>-3.9522230000000004E-3</c:v>
                </c:pt>
                <c:pt idx="21314">
                  <c:v>-8.9261689999999994E-3</c:v>
                </c:pt>
                <c:pt idx="21315">
                  <c:v>-8.4241630000000001E-3</c:v>
                </c:pt>
                <c:pt idx="21316">
                  <c:v>-4.9269350000000003E-3</c:v>
                </c:pt>
                <c:pt idx="21317">
                  <c:v>-6.5157770000000004E-3</c:v>
                </c:pt>
                <c:pt idx="21318">
                  <c:v>-6.9836589999999997E-3</c:v>
                </c:pt>
                <c:pt idx="21319">
                  <c:v>-1.030755E-2</c:v>
                </c:pt>
                <c:pt idx="21320">
                  <c:v>-6.2933820000000001E-3</c:v>
                </c:pt>
                <c:pt idx="21321">
                  <c:v>-5.5937699999999996E-3</c:v>
                </c:pt>
                <c:pt idx="21322">
                  <c:v>-5.5865940000000003E-3</c:v>
                </c:pt>
                <c:pt idx="21323">
                  <c:v>-7.3844940000000001E-3</c:v>
                </c:pt>
                <c:pt idx="21324">
                  <c:v>-6.5080329999999999E-3</c:v>
                </c:pt>
                <c:pt idx="21325">
                  <c:v>-5.0749860000000001E-3</c:v>
                </c:pt>
                <c:pt idx="21326">
                  <c:v>-6.2846459999999996E-3</c:v>
                </c:pt>
                <c:pt idx="21327">
                  <c:v>-6.0380369999999996E-3</c:v>
                </c:pt>
                <c:pt idx="21328">
                  <c:v>-9.9973479999999997E-3</c:v>
                </c:pt>
                <c:pt idx="21329">
                  <c:v>-6.9283210000000003E-3</c:v>
                </c:pt>
                <c:pt idx="21330">
                  <c:v>-5.5669689999999997E-3</c:v>
                </c:pt>
                <c:pt idx="21331">
                  <c:v>-4.0726690000000001E-3</c:v>
                </c:pt>
                <c:pt idx="21332">
                  <c:v>-2.6657550000000001E-3</c:v>
                </c:pt>
                <c:pt idx="21333">
                  <c:v>-8.1308279999999997E-3</c:v>
                </c:pt>
                <c:pt idx="21334">
                  <c:v>-7.3593349999999998E-3</c:v>
                </c:pt>
                <c:pt idx="21335">
                  <c:v>-5.7031149999999999E-3</c:v>
                </c:pt>
                <c:pt idx="21336">
                  <c:v>-7.0459679999999997E-3</c:v>
                </c:pt>
                <c:pt idx="21337">
                  <c:v>-8.7871419999999995E-3</c:v>
                </c:pt>
                <c:pt idx="21338">
                  <c:v>-1.1075972E-2</c:v>
                </c:pt>
                <c:pt idx="21339">
                  <c:v>-9.9614390000000008E-3</c:v>
                </c:pt>
                <c:pt idx="21340">
                  <c:v>-6.0969320000000002E-3</c:v>
                </c:pt>
                <c:pt idx="21341">
                  <c:v>-9.9571840000000009E-3</c:v>
                </c:pt>
                <c:pt idx="21342">
                  <c:v>-8.5506680000000009E-3</c:v>
                </c:pt>
                <c:pt idx="21343">
                  <c:v>-4.4909449999999997E-3</c:v>
                </c:pt>
                <c:pt idx="21344">
                  <c:v>-4.606158E-3</c:v>
                </c:pt>
                <c:pt idx="21345">
                  <c:v>-3.9851089999999997E-3</c:v>
                </c:pt>
                <c:pt idx="21346">
                  <c:v>-7.200667E-3</c:v>
                </c:pt>
                <c:pt idx="21347">
                  <c:v>-1.0162635E-2</c:v>
                </c:pt>
                <c:pt idx="21348">
                  <c:v>-7.3443850000000001E-3</c:v>
                </c:pt>
                <c:pt idx="21349">
                  <c:v>-2.8779980000000001E-3</c:v>
                </c:pt>
                <c:pt idx="21350">
                  <c:v>-1.0414394E-2</c:v>
                </c:pt>
                <c:pt idx="21351">
                  <c:v>-8.1238089999999992E-3</c:v>
                </c:pt>
                <c:pt idx="21352">
                  <c:v>-8.882338E-3</c:v>
                </c:pt>
                <c:pt idx="21353">
                  <c:v>-7.7478310000000002E-3</c:v>
                </c:pt>
                <c:pt idx="21354">
                  <c:v>-5.2305199999999998E-3</c:v>
                </c:pt>
                <c:pt idx="21355">
                  <c:v>-5.9780689999999999E-3</c:v>
                </c:pt>
                <c:pt idx="21356">
                  <c:v>-1.0506016999999999E-2</c:v>
                </c:pt>
                <c:pt idx="21357">
                  <c:v>-5.9594690000000002E-3</c:v>
                </c:pt>
                <c:pt idx="21358">
                  <c:v>-3.0736729999999999E-3</c:v>
                </c:pt>
                <c:pt idx="21359">
                  <c:v>-6.2273880000000004E-3</c:v>
                </c:pt>
                <c:pt idx="21360">
                  <c:v>-7.2225850000000001E-3</c:v>
                </c:pt>
                <c:pt idx="21361">
                  <c:v>-9.1834699999999991E-3</c:v>
                </c:pt>
                <c:pt idx="21362">
                  <c:v>-8.1580479999999993E-3</c:v>
                </c:pt>
                <c:pt idx="21363">
                  <c:v>-7.3061020000000001E-3</c:v>
                </c:pt>
                <c:pt idx="21364">
                  <c:v>-6.8114530000000003E-3</c:v>
                </c:pt>
                <c:pt idx="21365">
                  <c:v>-5.5895939999999998E-3</c:v>
                </c:pt>
                <c:pt idx="21366">
                  <c:v>-5.0481959999999996E-3</c:v>
                </c:pt>
                <c:pt idx="21367">
                  <c:v>-3.1139420000000002E-3</c:v>
                </c:pt>
                <c:pt idx="21368">
                  <c:v>-3.6506899999999998E-4</c:v>
                </c:pt>
                <c:pt idx="21369">
                  <c:v>-6.5353470000000004E-3</c:v>
                </c:pt>
                <c:pt idx="21370">
                  <c:v>-5.6564620000000001E-3</c:v>
                </c:pt>
                <c:pt idx="21371">
                  <c:v>-5.6077260000000004E-3</c:v>
                </c:pt>
                <c:pt idx="21372">
                  <c:v>-6.7160889999999997E-3</c:v>
                </c:pt>
                <c:pt idx="21373">
                  <c:v>-7.8732320000000008E-3</c:v>
                </c:pt>
                <c:pt idx="21374">
                  <c:v>-3.7956890000000001E-3</c:v>
                </c:pt>
                <c:pt idx="21375">
                  <c:v>-3.8878340000000002E-3</c:v>
                </c:pt>
                <c:pt idx="21376">
                  <c:v>-4.4398850000000002E-3</c:v>
                </c:pt>
                <c:pt idx="21377">
                  <c:v>-7.4274199999999997E-3</c:v>
                </c:pt>
                <c:pt idx="21378">
                  <c:v>-5.2258060000000004E-3</c:v>
                </c:pt>
                <c:pt idx="21379">
                  <c:v>-7.1797679999999996E-3</c:v>
                </c:pt>
                <c:pt idx="21380">
                  <c:v>-6.1236340000000002E-3</c:v>
                </c:pt>
                <c:pt idx="21381">
                  <c:v>-5.2338719999999997E-3</c:v>
                </c:pt>
                <c:pt idx="21382">
                  <c:v>-6.0391469999999999E-3</c:v>
                </c:pt>
                <c:pt idx="21383">
                  <c:v>-2.0907439999999998E-3</c:v>
                </c:pt>
                <c:pt idx="21384">
                  <c:v>-5.8355849999999999E-3</c:v>
                </c:pt>
                <c:pt idx="21385">
                  <c:v>-6.1402510000000002E-3</c:v>
                </c:pt>
                <c:pt idx="21386">
                  <c:v>-4.3477680000000001E-3</c:v>
                </c:pt>
                <c:pt idx="21387">
                  <c:v>-5.9621759999999996E-3</c:v>
                </c:pt>
                <c:pt idx="21388">
                  <c:v>-1.0144238999999999E-2</c:v>
                </c:pt>
                <c:pt idx="21389">
                  <c:v>-4.6637199999999997E-3</c:v>
                </c:pt>
                <c:pt idx="21390">
                  <c:v>-4.2803140000000003E-3</c:v>
                </c:pt>
                <c:pt idx="21391">
                  <c:v>-7.5679859999999996E-3</c:v>
                </c:pt>
                <c:pt idx="21392">
                  <c:v>-1.0324814E-2</c:v>
                </c:pt>
                <c:pt idx="21393">
                  <c:v>-6.7175630000000002E-3</c:v>
                </c:pt>
                <c:pt idx="21394">
                  <c:v>-5.1440690000000002E-3</c:v>
                </c:pt>
                <c:pt idx="21395">
                  <c:v>-4.3192889999999996E-3</c:v>
                </c:pt>
                <c:pt idx="21396">
                  <c:v>-5.8503460000000002E-3</c:v>
                </c:pt>
                <c:pt idx="21397">
                  <c:v>-3.1416450000000002E-3</c:v>
                </c:pt>
                <c:pt idx="21398">
                  <c:v>-3.1580010000000001E-3</c:v>
                </c:pt>
                <c:pt idx="21399">
                  <c:v>-4.4261980000000001E-3</c:v>
                </c:pt>
                <c:pt idx="21400">
                  <c:v>-7.1806129999999998E-3</c:v>
                </c:pt>
                <c:pt idx="21401">
                  <c:v>-5.9536939999999998E-3</c:v>
                </c:pt>
                <c:pt idx="21402">
                  <c:v>-9.8583900000000007E-4</c:v>
                </c:pt>
                <c:pt idx="21403">
                  <c:v>-7.0149699999999997E-3</c:v>
                </c:pt>
                <c:pt idx="21404">
                  <c:v>-9.8879710000000006E-3</c:v>
                </c:pt>
                <c:pt idx="21405">
                  <c:v>-2.408749E-3</c:v>
                </c:pt>
                <c:pt idx="21406">
                  <c:v>-1.1677879999999999E-3</c:v>
                </c:pt>
                <c:pt idx="21407">
                  <c:v>-3.4852709999999999E-3</c:v>
                </c:pt>
                <c:pt idx="21408">
                  <c:v>-7.6224789999999997E-3</c:v>
                </c:pt>
                <c:pt idx="21409">
                  <c:v>-4.6650390000000002E-3</c:v>
                </c:pt>
                <c:pt idx="21410">
                  <c:v>-3.2120059999999999E-3</c:v>
                </c:pt>
                <c:pt idx="21411">
                  <c:v>-5.1414659999999999E-3</c:v>
                </c:pt>
                <c:pt idx="21412">
                  <c:v>-6.1398140000000004E-3</c:v>
                </c:pt>
                <c:pt idx="21413">
                  <c:v>-4.5001060000000002E-3</c:v>
                </c:pt>
                <c:pt idx="21414">
                  <c:v>-2.1124759999999999E-3</c:v>
                </c:pt>
                <c:pt idx="21415">
                  <c:v>-4.4890809999999998E-3</c:v>
                </c:pt>
                <c:pt idx="21416">
                  <c:v>-3.6772670000000001E-3</c:v>
                </c:pt>
                <c:pt idx="21417">
                  <c:v>-2.9819149999999999E-3</c:v>
                </c:pt>
                <c:pt idx="21418">
                  <c:v>-3.7316850000000002E-3</c:v>
                </c:pt>
                <c:pt idx="21419">
                  <c:v>-1.7441679999999999E-3</c:v>
                </c:pt>
                <c:pt idx="21420">
                  <c:v>-3.343585E-3</c:v>
                </c:pt>
                <c:pt idx="21421">
                  <c:v>-3.1941819999999998E-3</c:v>
                </c:pt>
                <c:pt idx="21422">
                  <c:v>-6.3106059999999999E-3</c:v>
                </c:pt>
                <c:pt idx="21423">
                  <c:v>-3.2032300000000001E-3</c:v>
                </c:pt>
                <c:pt idx="21424">
                  <c:v>-4.2413049999999999E-3</c:v>
                </c:pt>
                <c:pt idx="21425">
                  <c:v>-6.2711670000000002E-3</c:v>
                </c:pt>
                <c:pt idx="21426">
                  <c:v>-8.0224739999999999E-3</c:v>
                </c:pt>
                <c:pt idx="21427">
                  <c:v>-8.9918640000000005E-3</c:v>
                </c:pt>
                <c:pt idx="21428">
                  <c:v>-3.86097E-3</c:v>
                </c:pt>
                <c:pt idx="21429">
                  <c:v>-3.040184E-3</c:v>
                </c:pt>
                <c:pt idx="21430">
                  <c:v>-3.9217949999999996E-3</c:v>
                </c:pt>
                <c:pt idx="21431">
                  <c:v>-1.0162381E-2</c:v>
                </c:pt>
                <c:pt idx="21432">
                  <c:v>-8.0315230000000005E-3</c:v>
                </c:pt>
                <c:pt idx="21433">
                  <c:v>-5.209104E-3</c:v>
                </c:pt>
                <c:pt idx="21434">
                  <c:v>-7.4418690000000003E-3</c:v>
                </c:pt>
                <c:pt idx="21435">
                  <c:v>-5.1856389999999997E-3</c:v>
                </c:pt>
                <c:pt idx="21436">
                  <c:v>-4.6100999999999998E-3</c:v>
                </c:pt>
                <c:pt idx="21437">
                  <c:v>-7.000287E-3</c:v>
                </c:pt>
                <c:pt idx="21438">
                  <c:v>-7.2629840000000001E-3</c:v>
                </c:pt>
                <c:pt idx="21439">
                  <c:v>-8.0108000000000002E-3</c:v>
                </c:pt>
                <c:pt idx="21440">
                  <c:v>-5.0846809999999997E-3</c:v>
                </c:pt>
                <c:pt idx="21441">
                  <c:v>-5.1089159999999998E-3</c:v>
                </c:pt>
                <c:pt idx="21442">
                  <c:v>-6.9244340000000001E-3</c:v>
                </c:pt>
                <c:pt idx="21443">
                  <c:v>-6.161438E-3</c:v>
                </c:pt>
                <c:pt idx="21444">
                  <c:v>-9.0115349999999993E-3</c:v>
                </c:pt>
                <c:pt idx="21445">
                  <c:v>-5.708683E-3</c:v>
                </c:pt>
                <c:pt idx="21446">
                  <c:v>-1.0426668E-2</c:v>
                </c:pt>
                <c:pt idx="21447">
                  <c:v>-8.0841520000000007E-3</c:v>
                </c:pt>
                <c:pt idx="21448">
                  <c:v>-8.8854139999999995E-3</c:v>
                </c:pt>
                <c:pt idx="21449">
                  <c:v>-7.8622269999999994E-3</c:v>
                </c:pt>
                <c:pt idx="21450">
                  <c:v>-8.3096379999999994E-3</c:v>
                </c:pt>
                <c:pt idx="21451">
                  <c:v>-8.9479980000000004E-3</c:v>
                </c:pt>
                <c:pt idx="21452">
                  <c:v>-9.1153629999999996E-3</c:v>
                </c:pt>
                <c:pt idx="21453">
                  <c:v>-9.5739589999999999E-3</c:v>
                </c:pt>
                <c:pt idx="21454">
                  <c:v>-6.8729960000000001E-3</c:v>
                </c:pt>
                <c:pt idx="21455">
                  <c:v>-8.0551730000000005E-3</c:v>
                </c:pt>
                <c:pt idx="21456">
                  <c:v>-1.0735176000000001E-2</c:v>
                </c:pt>
                <c:pt idx="21457">
                  <c:v>-1.3425500999999999E-2</c:v>
                </c:pt>
                <c:pt idx="21458">
                  <c:v>-9.0116020000000005E-3</c:v>
                </c:pt>
                <c:pt idx="21459">
                  <c:v>-8.3721779999999992E-3</c:v>
                </c:pt>
                <c:pt idx="21460">
                  <c:v>-1.0498954E-2</c:v>
                </c:pt>
                <c:pt idx="21461">
                  <c:v>-7.176394E-3</c:v>
                </c:pt>
                <c:pt idx="21462">
                  <c:v>-6.4020099999999996E-3</c:v>
                </c:pt>
                <c:pt idx="21463">
                  <c:v>-5.091735E-3</c:v>
                </c:pt>
                <c:pt idx="21464">
                  <c:v>-5.3436309999999997E-3</c:v>
                </c:pt>
                <c:pt idx="21465">
                  <c:v>-6.8134290000000002E-3</c:v>
                </c:pt>
                <c:pt idx="21466">
                  <c:v>-7.6520099999999999E-3</c:v>
                </c:pt>
                <c:pt idx="21467">
                  <c:v>-4.031176E-3</c:v>
                </c:pt>
                <c:pt idx="21468">
                  <c:v>-3.883952E-3</c:v>
                </c:pt>
                <c:pt idx="21469">
                  <c:v>-4.5907550000000002E-3</c:v>
                </c:pt>
                <c:pt idx="21470">
                  <c:v>-4.5907309999999998E-3</c:v>
                </c:pt>
                <c:pt idx="21471">
                  <c:v>-2.6141329999999998E-3</c:v>
                </c:pt>
                <c:pt idx="21472">
                  <c:v>-5.5144189999999996E-3</c:v>
                </c:pt>
                <c:pt idx="21473">
                  <c:v>-6.1527780000000002E-3</c:v>
                </c:pt>
                <c:pt idx="21474">
                  <c:v>-4.834156E-3</c:v>
                </c:pt>
                <c:pt idx="21475">
                  <c:v>-4.848537E-3</c:v>
                </c:pt>
                <c:pt idx="21476">
                  <c:v>-5.6891019999999997E-3</c:v>
                </c:pt>
                <c:pt idx="21477">
                  <c:v>-6.2438379999999998E-3</c:v>
                </c:pt>
                <c:pt idx="21478">
                  <c:v>-8.8039769999999993E-3</c:v>
                </c:pt>
                <c:pt idx="21479">
                  <c:v>-5.6167049999999996E-3</c:v>
                </c:pt>
                <c:pt idx="21480">
                  <c:v>-5.8870499999999996E-3</c:v>
                </c:pt>
                <c:pt idx="21481">
                  <c:v>-2.5549029999999999E-3</c:v>
                </c:pt>
                <c:pt idx="21482">
                  <c:v>-3.1869659999999998E-3</c:v>
                </c:pt>
                <c:pt idx="21483">
                  <c:v>-4.539319E-3</c:v>
                </c:pt>
                <c:pt idx="21484">
                  <c:v>-8.0648360000000006E-3</c:v>
                </c:pt>
                <c:pt idx="21485">
                  <c:v>-6.3047540000000001E-3</c:v>
                </c:pt>
                <c:pt idx="21486">
                  <c:v>-3.2093619999999999E-3</c:v>
                </c:pt>
                <c:pt idx="21487">
                  <c:v>-5.2179180000000002E-3</c:v>
                </c:pt>
                <c:pt idx="21488">
                  <c:v>-3.4125610000000002E-3</c:v>
                </c:pt>
                <c:pt idx="21489">
                  <c:v>-8.0025189999999996E-3</c:v>
                </c:pt>
                <c:pt idx="21490">
                  <c:v>-3.7759209999999998E-3</c:v>
                </c:pt>
                <c:pt idx="21491">
                  <c:v>-8.0100799999999993E-3</c:v>
                </c:pt>
                <c:pt idx="21492">
                  <c:v>-5.9954769999999999E-3</c:v>
                </c:pt>
                <c:pt idx="21493">
                  <c:v>-8.2173520000000007E-3</c:v>
                </c:pt>
                <c:pt idx="21494">
                  <c:v>-8.5777939999999997E-3</c:v>
                </c:pt>
                <c:pt idx="21495">
                  <c:v>-8.2046849999999998E-3</c:v>
                </c:pt>
                <c:pt idx="21496">
                  <c:v>-8.6005309999999998E-3</c:v>
                </c:pt>
                <c:pt idx="21497">
                  <c:v>-3.5690209999999999E-3</c:v>
                </c:pt>
                <c:pt idx="21498">
                  <c:v>-7.8939530000000004E-3</c:v>
                </c:pt>
                <c:pt idx="21499">
                  <c:v>-4.147151E-3</c:v>
                </c:pt>
                <c:pt idx="21500">
                  <c:v>-5.8118400000000004E-3</c:v>
                </c:pt>
                <c:pt idx="21501">
                  <c:v>-6.1111799999999999E-3</c:v>
                </c:pt>
                <c:pt idx="21502">
                  <c:v>-7.0491779999999997E-3</c:v>
                </c:pt>
                <c:pt idx="21503">
                  <c:v>-7.0225469999999996E-3</c:v>
                </c:pt>
                <c:pt idx="21504">
                  <c:v>-3.5856659999999999E-3</c:v>
                </c:pt>
                <c:pt idx="21505">
                  <c:v>-3.0730079999999999E-3</c:v>
                </c:pt>
                <c:pt idx="21506" formatCode="0.00E+00">
                  <c:v>-5.3041099999999996E-6</c:v>
                </c:pt>
                <c:pt idx="21507">
                  <c:v>-1.458857E-3</c:v>
                </c:pt>
                <c:pt idx="21508">
                  <c:v>-4.0542419999999996E-3</c:v>
                </c:pt>
                <c:pt idx="21509">
                  <c:v>-6.8002269999999998E-3</c:v>
                </c:pt>
                <c:pt idx="21510">
                  <c:v>-6.5762210000000001E-3</c:v>
                </c:pt>
                <c:pt idx="21511">
                  <c:v>2.2220640000000002E-3</c:v>
                </c:pt>
                <c:pt idx="21512">
                  <c:v>-7.1304799999999998E-3</c:v>
                </c:pt>
                <c:pt idx="21513">
                  <c:v>-9.274058E-3</c:v>
                </c:pt>
                <c:pt idx="21514">
                  <c:v>-6.2744319999999999E-3</c:v>
                </c:pt>
                <c:pt idx="21515">
                  <c:v>-5.507708E-3</c:v>
                </c:pt>
                <c:pt idx="21516">
                  <c:v>-7.9962320000000007E-3</c:v>
                </c:pt>
                <c:pt idx="21517">
                  <c:v>-8.7078290000000003E-3</c:v>
                </c:pt>
                <c:pt idx="21518">
                  <c:v>-4.2175290000000002E-3</c:v>
                </c:pt>
                <c:pt idx="21519">
                  <c:v>-5.8345999999999997E-3</c:v>
                </c:pt>
                <c:pt idx="21520">
                  <c:v>-5.0661680000000002E-3</c:v>
                </c:pt>
                <c:pt idx="21521">
                  <c:v>-8.2326670000000008E-3</c:v>
                </c:pt>
                <c:pt idx="21522">
                  <c:v>-8.4855260000000002E-3</c:v>
                </c:pt>
                <c:pt idx="21523">
                  <c:v>-6.7819009999999999E-3</c:v>
                </c:pt>
                <c:pt idx="21524">
                  <c:v>-8.0469400000000007E-3</c:v>
                </c:pt>
                <c:pt idx="21525">
                  <c:v>-8.3188480000000002E-3</c:v>
                </c:pt>
                <c:pt idx="21526">
                  <c:v>-5.6507789999999999E-3</c:v>
                </c:pt>
                <c:pt idx="21527">
                  <c:v>-9.792261E-3</c:v>
                </c:pt>
                <c:pt idx="21528">
                  <c:v>-8.4504079999999995E-3</c:v>
                </c:pt>
                <c:pt idx="21529">
                  <c:v>-8.3651869999999996E-3</c:v>
                </c:pt>
                <c:pt idx="21530">
                  <c:v>-9.6222589999999993E-3</c:v>
                </c:pt>
                <c:pt idx="21531">
                  <c:v>-4.5289639999999999E-3</c:v>
                </c:pt>
                <c:pt idx="21532">
                  <c:v>-2.1168210000000001E-3</c:v>
                </c:pt>
                <c:pt idx="21533">
                  <c:v>-7.7374219999999999E-3</c:v>
                </c:pt>
                <c:pt idx="21534">
                  <c:v>-8.6474529999999994E-3</c:v>
                </c:pt>
                <c:pt idx="21535">
                  <c:v>-7.2402389999999999E-3</c:v>
                </c:pt>
                <c:pt idx="21536">
                  <c:v>-4.0532859999999997E-3</c:v>
                </c:pt>
                <c:pt idx="21537">
                  <c:v>-6.1968639999999998E-3</c:v>
                </c:pt>
                <c:pt idx="21538">
                  <c:v>-8.9549030000000002E-3</c:v>
                </c:pt>
                <c:pt idx="21539">
                  <c:v>-6.1023919999999999E-3</c:v>
                </c:pt>
                <c:pt idx="21540">
                  <c:v>-6.5597099999999998E-3</c:v>
                </c:pt>
                <c:pt idx="21541">
                  <c:v>-9.5067639999999991E-3</c:v>
                </c:pt>
                <c:pt idx="21542">
                  <c:v>-8.4687119999999998E-3</c:v>
                </c:pt>
                <c:pt idx="21543">
                  <c:v>-5.1797079999999999E-3</c:v>
                </c:pt>
                <c:pt idx="21544">
                  <c:v>-3.475943E-3</c:v>
                </c:pt>
                <c:pt idx="21545">
                  <c:v>-5.7273799999999998E-3</c:v>
                </c:pt>
                <c:pt idx="21546">
                  <c:v>-7.3977859999999999E-3</c:v>
                </c:pt>
                <c:pt idx="21547">
                  <c:v>-7.3708879999999999E-3</c:v>
                </c:pt>
                <c:pt idx="21548">
                  <c:v>-7.0258040000000001E-3</c:v>
                </c:pt>
                <c:pt idx="21549">
                  <c:v>-6.121395E-3</c:v>
                </c:pt>
                <c:pt idx="21550">
                  <c:v>-4.2409020000000004E-3</c:v>
                </c:pt>
                <c:pt idx="21551">
                  <c:v>-5.6774110000000003E-3</c:v>
                </c:pt>
                <c:pt idx="21552">
                  <c:v>-6.4819930000000001E-3</c:v>
                </c:pt>
                <c:pt idx="21553">
                  <c:v>-5.9429699999999997E-3</c:v>
                </c:pt>
                <c:pt idx="21554">
                  <c:v>-3.8855890000000001E-3</c:v>
                </c:pt>
                <c:pt idx="21555">
                  <c:v>-2.6006139999999998E-3</c:v>
                </c:pt>
                <c:pt idx="21556">
                  <c:v>-7.1986289999999998E-3</c:v>
                </c:pt>
                <c:pt idx="21557">
                  <c:v>-4.1802030000000004E-3</c:v>
                </c:pt>
                <c:pt idx="21558">
                  <c:v>-3.0457380000000001E-3</c:v>
                </c:pt>
                <c:pt idx="21559">
                  <c:v>-3.6630590000000002E-3</c:v>
                </c:pt>
                <c:pt idx="21560">
                  <c:v>-6.2411480000000002E-3</c:v>
                </c:pt>
                <c:pt idx="21561">
                  <c:v>-9.9298939999999999E-3</c:v>
                </c:pt>
                <c:pt idx="21562">
                  <c:v>-2.556221E-3</c:v>
                </c:pt>
                <c:pt idx="21563">
                  <c:v>-3.8920629999999999E-3</c:v>
                </c:pt>
                <c:pt idx="21564">
                  <c:v>-8.2634319999999994E-3</c:v>
                </c:pt>
                <c:pt idx="21565">
                  <c:v>-1.0778256E-2</c:v>
                </c:pt>
                <c:pt idx="21566">
                  <c:v>-6.4965719999999999E-3</c:v>
                </c:pt>
                <c:pt idx="21567">
                  <c:v>-6.8630230000000002E-3</c:v>
                </c:pt>
                <c:pt idx="21568">
                  <c:v>-7.0323909999999998E-3</c:v>
                </c:pt>
                <c:pt idx="21569">
                  <c:v>-1.2084674E-2</c:v>
                </c:pt>
                <c:pt idx="21570">
                  <c:v>-8.3763510000000006E-3</c:v>
                </c:pt>
                <c:pt idx="21571">
                  <c:v>-6.6495570000000004E-3</c:v>
                </c:pt>
                <c:pt idx="21572">
                  <c:v>-1.0040027E-2</c:v>
                </c:pt>
                <c:pt idx="21573">
                  <c:v>-8.4554460000000001E-3</c:v>
                </c:pt>
                <c:pt idx="21574">
                  <c:v>-1.1937206000000001E-2</c:v>
                </c:pt>
                <c:pt idx="21575">
                  <c:v>-5.0630550000000003E-3</c:v>
                </c:pt>
                <c:pt idx="21576">
                  <c:v>-5.6980390000000002E-3</c:v>
                </c:pt>
                <c:pt idx="21577">
                  <c:v>-6.508972E-3</c:v>
                </c:pt>
                <c:pt idx="21578">
                  <c:v>-5.2000659999999997E-3</c:v>
                </c:pt>
                <c:pt idx="21579">
                  <c:v>-6.2733199999999998E-3</c:v>
                </c:pt>
                <c:pt idx="21580">
                  <c:v>-7.7649870000000001E-3</c:v>
                </c:pt>
                <c:pt idx="21581">
                  <c:v>-4.6288479999999996E-3</c:v>
                </c:pt>
                <c:pt idx="21582">
                  <c:v>-1.60658E-3</c:v>
                </c:pt>
                <c:pt idx="21583">
                  <c:v>-6.2053270000000001E-3</c:v>
                </c:pt>
                <c:pt idx="21584">
                  <c:v>-5.0314879999999998E-3</c:v>
                </c:pt>
                <c:pt idx="21585">
                  <c:v>-3.5707439999999998E-3</c:v>
                </c:pt>
                <c:pt idx="21586">
                  <c:v>-3.3546439999999999E-3</c:v>
                </c:pt>
                <c:pt idx="21587">
                  <c:v>-2.3642139999999999E-3</c:v>
                </c:pt>
                <c:pt idx="21588">
                  <c:v>-5.7829279999999997E-3</c:v>
                </c:pt>
                <c:pt idx="21589">
                  <c:v>-1.808959E-3</c:v>
                </c:pt>
                <c:pt idx="21590">
                  <c:v>-4.9278830000000001E-3</c:v>
                </c:pt>
                <c:pt idx="21591">
                  <c:v>-5.4775600000000002E-3</c:v>
                </c:pt>
                <c:pt idx="21592">
                  <c:v>-1.1094935E-2</c:v>
                </c:pt>
                <c:pt idx="21593" formatCode="0.00E+00">
                  <c:v>-5.1871399999999999E-5</c:v>
                </c:pt>
                <c:pt idx="21594">
                  <c:v>-2.5078090000000002E-3</c:v>
                </c:pt>
                <c:pt idx="21595">
                  <c:v>-5.2170430000000002E-3</c:v>
                </c:pt>
                <c:pt idx="21596">
                  <c:v>-4.8193890000000003E-3</c:v>
                </c:pt>
                <c:pt idx="21597">
                  <c:v>-6.7997159999999999E-3</c:v>
                </c:pt>
                <c:pt idx="21598">
                  <c:v>-7.0879130000000004E-3</c:v>
                </c:pt>
                <c:pt idx="21599">
                  <c:v>-4.3701579999999999E-3</c:v>
                </c:pt>
                <c:pt idx="21600">
                  <c:v>-5.6695579999999999E-3</c:v>
                </c:pt>
                <c:pt idx="21601">
                  <c:v>-5.3912580000000003E-3</c:v>
                </c:pt>
                <c:pt idx="21602">
                  <c:v>-7.9156090000000005E-3</c:v>
                </c:pt>
                <c:pt idx="21603">
                  <c:v>-8.483661E-3</c:v>
                </c:pt>
                <c:pt idx="21604">
                  <c:v>-9.4700679999999999E-3</c:v>
                </c:pt>
                <c:pt idx="21605">
                  <c:v>-8.4639250000000006E-3</c:v>
                </c:pt>
                <c:pt idx="21606">
                  <c:v>-6.8386480000000001E-3</c:v>
                </c:pt>
                <c:pt idx="21607" formatCode="0.00E+00">
                  <c:v>9.7554599999999996E-5</c:v>
                </c:pt>
                <c:pt idx="21608">
                  <c:v>-6.210424E-3</c:v>
                </c:pt>
                <c:pt idx="21609">
                  <c:v>-6.9169599999999998E-3</c:v>
                </c:pt>
                <c:pt idx="21610">
                  <c:v>-5.3140799999999997E-3</c:v>
                </c:pt>
                <c:pt idx="21611">
                  <c:v>-2.2586350000000002E-3</c:v>
                </c:pt>
                <c:pt idx="21612">
                  <c:v>-3.9892959999999998E-3</c:v>
                </c:pt>
                <c:pt idx="21613">
                  <c:v>-6.5054509999999998E-3</c:v>
                </c:pt>
                <c:pt idx="21614">
                  <c:v>-3.1664760000000001E-3</c:v>
                </c:pt>
                <c:pt idx="21615">
                  <c:v>-6.5588110000000003E-3</c:v>
                </c:pt>
                <c:pt idx="21616">
                  <c:v>-5.2093039999999997E-3</c:v>
                </c:pt>
                <c:pt idx="21617">
                  <c:v>-5.1067730000000002E-3</c:v>
                </c:pt>
                <c:pt idx="21618">
                  <c:v>-7.9762659999999992E-3</c:v>
                </c:pt>
                <c:pt idx="21619">
                  <c:v>-2.2760359999999999E-3</c:v>
                </c:pt>
                <c:pt idx="21620">
                  <c:v>-4.36558E-3</c:v>
                </c:pt>
                <c:pt idx="21621">
                  <c:v>-3.961844E-3</c:v>
                </c:pt>
                <c:pt idx="21622">
                  <c:v>-3.174732E-3</c:v>
                </c:pt>
                <c:pt idx="21623">
                  <c:v>-3.8221459999999998E-3</c:v>
                </c:pt>
                <c:pt idx="21624">
                  <c:v>-9.3448980000000008E-3</c:v>
                </c:pt>
                <c:pt idx="21625">
                  <c:v>-3.8590529999999999E-3</c:v>
                </c:pt>
                <c:pt idx="21626" formatCode="0.00E+00">
                  <c:v>6.1960399999999997E-5</c:v>
                </c:pt>
                <c:pt idx="21627">
                  <c:v>-8.7866590000000005E-3</c:v>
                </c:pt>
                <c:pt idx="21628">
                  <c:v>-1.3522339999999999E-3</c:v>
                </c:pt>
                <c:pt idx="21629">
                  <c:v>-5.6260700000000002E-4</c:v>
                </c:pt>
                <c:pt idx="21630">
                  <c:v>-1.1616109999999999E-3</c:v>
                </c:pt>
                <c:pt idx="21631">
                  <c:v>-3.0098439999999998E-3</c:v>
                </c:pt>
                <c:pt idx="21632">
                  <c:v>-3.1574139999999999E-3</c:v>
                </c:pt>
                <c:pt idx="21633">
                  <c:v>-1.6913430000000001E-3</c:v>
                </c:pt>
                <c:pt idx="21634">
                  <c:v>2.02735E-4</c:v>
                </c:pt>
                <c:pt idx="21635">
                  <c:v>1.2086110000000001E-3</c:v>
                </c:pt>
                <c:pt idx="21636">
                  <c:v>-8.1336380000000003E-3</c:v>
                </c:pt>
                <c:pt idx="21637">
                  <c:v>-2.2666940000000001E-3</c:v>
                </c:pt>
                <c:pt idx="21638">
                  <c:v>2.8712699999999998E-4</c:v>
                </c:pt>
                <c:pt idx="21639">
                  <c:v>-2.811994E-3</c:v>
                </c:pt>
                <c:pt idx="21640">
                  <c:v>-1.5041970000000001E-3</c:v>
                </c:pt>
                <c:pt idx="21641">
                  <c:v>9.2167599999999996E-4</c:v>
                </c:pt>
                <c:pt idx="21642">
                  <c:v>-2.971502E-3</c:v>
                </c:pt>
                <c:pt idx="21643">
                  <c:v>-3.8831019999999998E-3</c:v>
                </c:pt>
                <c:pt idx="21644">
                  <c:v>-6.4302109999999999E-3</c:v>
                </c:pt>
                <c:pt idx="21645">
                  <c:v>-4.5284469999999997E-3</c:v>
                </c:pt>
                <c:pt idx="21646">
                  <c:v>-4.1811790000000001E-3</c:v>
                </c:pt>
                <c:pt idx="21647">
                  <c:v>-5.1963770000000003E-3</c:v>
                </c:pt>
                <c:pt idx="21648">
                  <c:v>-2.9981420000000001E-3</c:v>
                </c:pt>
                <c:pt idx="21649">
                  <c:v>-2.6069230000000001E-3</c:v>
                </c:pt>
                <c:pt idx="21650">
                  <c:v>-8.1190389999999998E-3</c:v>
                </c:pt>
                <c:pt idx="21651">
                  <c:v>-3.9844809999999998E-3</c:v>
                </c:pt>
                <c:pt idx="21652">
                  <c:v>-3.3935900000000001E-3</c:v>
                </c:pt>
                <c:pt idx="21653">
                  <c:v>-2.711555E-3</c:v>
                </c:pt>
                <c:pt idx="21654">
                  <c:v>-4.3105779999999998E-3</c:v>
                </c:pt>
                <c:pt idx="21655">
                  <c:v>-1.922521E-3</c:v>
                </c:pt>
                <c:pt idx="21656">
                  <c:v>-4.5728690000000002E-3</c:v>
                </c:pt>
                <c:pt idx="21657">
                  <c:v>-4.9339930000000002E-3</c:v>
                </c:pt>
                <c:pt idx="21658">
                  <c:v>-1.7794130000000001E-3</c:v>
                </c:pt>
                <c:pt idx="21659">
                  <c:v>-2.7605210000000002E-3</c:v>
                </c:pt>
                <c:pt idx="21660">
                  <c:v>-3.7286699999999999E-3</c:v>
                </c:pt>
                <c:pt idx="21661">
                  <c:v>-1.879903E-3</c:v>
                </c:pt>
                <c:pt idx="21662">
                  <c:v>-3.9189800000000001E-4</c:v>
                </c:pt>
                <c:pt idx="21663">
                  <c:v>-5.985069E-3</c:v>
                </c:pt>
                <c:pt idx="21664">
                  <c:v>-5.4991390000000001E-3</c:v>
                </c:pt>
                <c:pt idx="21665">
                  <c:v>-3.8937860000000002E-3</c:v>
                </c:pt>
                <c:pt idx="21666">
                  <c:v>-1.73693E-3</c:v>
                </c:pt>
                <c:pt idx="21667">
                  <c:v>-5.1897189999999998E-3</c:v>
                </c:pt>
                <c:pt idx="21668">
                  <c:v>-8.1213339999999992E-3</c:v>
                </c:pt>
                <c:pt idx="21669">
                  <c:v>-6.8225100000000004E-3</c:v>
                </c:pt>
                <c:pt idx="21670">
                  <c:v>-6.6038329999999999E-3</c:v>
                </c:pt>
                <c:pt idx="21671">
                  <c:v>-5.6267189999999996E-3</c:v>
                </c:pt>
                <c:pt idx="21672">
                  <c:v>-5.3844770000000004E-3</c:v>
                </c:pt>
                <c:pt idx="21673">
                  <c:v>-6.4902220000000004E-3</c:v>
                </c:pt>
                <c:pt idx="21674">
                  <c:v>-9.3738669999999993E-3</c:v>
                </c:pt>
                <c:pt idx="21675">
                  <c:v>-4.4206540000000004E-3</c:v>
                </c:pt>
                <c:pt idx="21676">
                  <c:v>-2.9690319999999999E-3</c:v>
                </c:pt>
                <c:pt idx="21677">
                  <c:v>-9.0258600000000001E-3</c:v>
                </c:pt>
                <c:pt idx="21678">
                  <c:v>-4.4876480000000003E-3</c:v>
                </c:pt>
                <c:pt idx="21679">
                  <c:v>-5.3308050000000001E-3</c:v>
                </c:pt>
                <c:pt idx="21680">
                  <c:v>-4.2526969999999997E-3</c:v>
                </c:pt>
                <c:pt idx="21681">
                  <c:v>-7.0072040000000004E-3</c:v>
                </c:pt>
                <c:pt idx="21682">
                  <c:v>-7.0753320000000001E-3</c:v>
                </c:pt>
                <c:pt idx="21683">
                  <c:v>-6.1929699999999999E-4</c:v>
                </c:pt>
                <c:pt idx="21684">
                  <c:v>-4.5784019999999996E-3</c:v>
                </c:pt>
                <c:pt idx="21685">
                  <c:v>-6.3206419999999996E-3</c:v>
                </c:pt>
                <c:pt idx="21686">
                  <c:v>-7.7265390000000001E-3</c:v>
                </c:pt>
                <c:pt idx="21687">
                  <c:v>-3.478531E-3</c:v>
                </c:pt>
                <c:pt idx="21688">
                  <c:v>-4.7673730000000001E-3</c:v>
                </c:pt>
                <c:pt idx="21689">
                  <c:v>-9.3477430000000004E-3</c:v>
                </c:pt>
                <c:pt idx="21690">
                  <c:v>-5.3857590000000004E-3</c:v>
                </c:pt>
                <c:pt idx="21691">
                  <c:v>-6.6339830000000004E-3</c:v>
                </c:pt>
                <c:pt idx="21692">
                  <c:v>-6.3776630000000004E-3</c:v>
                </c:pt>
                <c:pt idx="21693">
                  <c:v>-3.1571020000000002E-3</c:v>
                </c:pt>
                <c:pt idx="21694">
                  <c:v>-3.150955E-3</c:v>
                </c:pt>
                <c:pt idx="21695">
                  <c:v>-4.4212829999999998E-3</c:v>
                </c:pt>
                <c:pt idx="21696">
                  <c:v>-3.4857360000000001E-3</c:v>
                </c:pt>
                <c:pt idx="21697">
                  <c:v>-4.6005350000000002E-3</c:v>
                </c:pt>
                <c:pt idx="21698">
                  <c:v>-6.0264070000000001E-3</c:v>
                </c:pt>
                <c:pt idx="21699">
                  <c:v>-3.2431300000000001E-4</c:v>
                </c:pt>
                <c:pt idx="21700">
                  <c:v>-2.0400050000000001E-3</c:v>
                </c:pt>
                <c:pt idx="21701">
                  <c:v>-2.8357579999999999E-3</c:v>
                </c:pt>
                <c:pt idx="21702">
                  <c:v>-6.4138520000000003E-3</c:v>
                </c:pt>
                <c:pt idx="21703">
                  <c:v>-1.3863370000000001E-3</c:v>
                </c:pt>
                <c:pt idx="21704">
                  <c:v>-3.5766489999999999E-3</c:v>
                </c:pt>
                <c:pt idx="21705">
                  <c:v>-8.9762079999999994E-3</c:v>
                </c:pt>
                <c:pt idx="21706">
                  <c:v>-7.0788659999999996E-3</c:v>
                </c:pt>
                <c:pt idx="21707">
                  <c:v>-2.911018E-3</c:v>
                </c:pt>
                <c:pt idx="21708">
                  <c:v>-4.6107789999999997E-3</c:v>
                </c:pt>
                <c:pt idx="21709">
                  <c:v>-3.465353E-3</c:v>
                </c:pt>
                <c:pt idx="21710">
                  <c:v>-4.3062270000000001E-3</c:v>
                </c:pt>
                <c:pt idx="21711">
                  <c:v>-8.1454400000000003E-3</c:v>
                </c:pt>
                <c:pt idx="21712">
                  <c:v>-1.7049719999999999E-3</c:v>
                </c:pt>
                <c:pt idx="21713">
                  <c:v>2.837582E-3</c:v>
                </c:pt>
                <c:pt idx="21714">
                  <c:v>-3.4136639999999998E-3</c:v>
                </c:pt>
                <c:pt idx="21715">
                  <c:v>-6.5340900000000002E-3</c:v>
                </c:pt>
                <c:pt idx="21716">
                  <c:v>-3.348457E-3</c:v>
                </c:pt>
                <c:pt idx="21717">
                  <c:v>-2.7122280000000001E-3</c:v>
                </c:pt>
                <c:pt idx="21718">
                  <c:v>2.5400179999999998E-3</c:v>
                </c:pt>
                <c:pt idx="21719">
                  <c:v>-2.5258469999999999E-3</c:v>
                </c:pt>
                <c:pt idx="21720">
                  <c:v>-6.8984169999999996E-3</c:v>
                </c:pt>
                <c:pt idx="21721">
                  <c:v>-6.9064060000000004E-3</c:v>
                </c:pt>
                <c:pt idx="21722">
                  <c:v>-6.2460730000000004E-3</c:v>
                </c:pt>
                <c:pt idx="21723">
                  <c:v>-1.3197580000000001E-3</c:v>
                </c:pt>
                <c:pt idx="21724">
                  <c:v>-1.776283E-3</c:v>
                </c:pt>
                <c:pt idx="21725">
                  <c:v>-8.2528250000000001E-3</c:v>
                </c:pt>
                <c:pt idx="21726">
                  <c:v>-6.5967719999999999E-3</c:v>
                </c:pt>
                <c:pt idx="21727">
                  <c:v>-2.5189399999999999E-3</c:v>
                </c:pt>
                <c:pt idx="21728">
                  <c:v>-4.6393820000000001E-3</c:v>
                </c:pt>
                <c:pt idx="21729">
                  <c:v>-8.4040260000000002E-3</c:v>
                </c:pt>
                <c:pt idx="21730">
                  <c:v>-7.1122700000000004E-3</c:v>
                </c:pt>
                <c:pt idx="21731">
                  <c:v>-6.1173130000000001E-3</c:v>
                </c:pt>
                <c:pt idx="21732">
                  <c:v>-3.3940300000000001E-3</c:v>
                </c:pt>
                <c:pt idx="21733">
                  <c:v>-8.5443900000000002E-4</c:v>
                </c:pt>
                <c:pt idx="21734">
                  <c:v>-2.915857E-3</c:v>
                </c:pt>
                <c:pt idx="21735">
                  <c:v>-6.2445419999999996E-3</c:v>
                </c:pt>
                <c:pt idx="21736">
                  <c:v>-9.6851599999999999E-4</c:v>
                </c:pt>
                <c:pt idx="21737">
                  <c:v>-2.19863E-3</c:v>
                </c:pt>
                <c:pt idx="21738">
                  <c:v>-9.8409369999999993E-3</c:v>
                </c:pt>
                <c:pt idx="21739">
                  <c:v>-7.8741929999999998E-3</c:v>
                </c:pt>
                <c:pt idx="21740">
                  <c:v>-6.8134479999999997E-3</c:v>
                </c:pt>
                <c:pt idx="21741">
                  <c:v>-3.5851640000000001E-3</c:v>
                </c:pt>
                <c:pt idx="21742">
                  <c:v>-7.7064059999999998E-3</c:v>
                </c:pt>
                <c:pt idx="21743">
                  <c:v>-8.1604750000000004E-3</c:v>
                </c:pt>
                <c:pt idx="21744">
                  <c:v>-8.8659459999999995E-3</c:v>
                </c:pt>
                <c:pt idx="21745">
                  <c:v>-1.2869475999999999E-2</c:v>
                </c:pt>
                <c:pt idx="21746">
                  <c:v>-6.5129660000000002E-3</c:v>
                </c:pt>
                <c:pt idx="21747">
                  <c:v>-7.1332169999999999E-3</c:v>
                </c:pt>
                <c:pt idx="21748">
                  <c:v>-1.2632203999999999E-2</c:v>
                </c:pt>
                <c:pt idx="21749">
                  <c:v>-2.782503E-3</c:v>
                </c:pt>
                <c:pt idx="21750">
                  <c:v>-6.1782369999999996E-3</c:v>
                </c:pt>
                <c:pt idx="21751">
                  <c:v>-1.2162358999999999E-2</c:v>
                </c:pt>
                <c:pt idx="21752">
                  <c:v>-5.891917E-3</c:v>
                </c:pt>
                <c:pt idx="21753">
                  <c:v>-6.4447890000000002E-3</c:v>
                </c:pt>
                <c:pt idx="21754">
                  <c:v>-4.189084E-3</c:v>
                </c:pt>
                <c:pt idx="21755">
                  <c:v>5.3210640000000003E-3</c:v>
                </c:pt>
                <c:pt idx="21756">
                  <c:v>1.610591E-3</c:v>
                </c:pt>
                <c:pt idx="21757">
                  <c:v>-1.1246884E-2</c:v>
                </c:pt>
                <c:pt idx="21758">
                  <c:v>4.0889689999999996E-3</c:v>
                </c:pt>
                <c:pt idx="21759">
                  <c:v>3.027966E-3</c:v>
                </c:pt>
                <c:pt idx="21760">
                  <c:v>-1.1429125E-2</c:v>
                </c:pt>
                <c:pt idx="21761" formatCode="0.00E+00">
                  <c:v>1.90057E-5</c:v>
                </c:pt>
                <c:pt idx="21762">
                  <c:v>1.1268999999999999E-4</c:v>
                </c:pt>
                <c:pt idx="21763">
                  <c:v>-9.2483219999999998E-3</c:v>
                </c:pt>
                <c:pt idx="21764">
                  <c:v>-1.9110850000000001E-3</c:v>
                </c:pt>
                <c:pt idx="21765">
                  <c:v>4.0117850000000004E-3</c:v>
                </c:pt>
                <c:pt idx="21766">
                  <c:v>-3.7604639999999998E-3</c:v>
                </c:pt>
                <c:pt idx="21767">
                  <c:v>-8.6524240000000006E-3</c:v>
                </c:pt>
                <c:pt idx="21768">
                  <c:v>-9.3087380000000004E-3</c:v>
                </c:pt>
                <c:pt idx="21769">
                  <c:v>-7.0333330000000001E-3</c:v>
                </c:pt>
                <c:pt idx="21770">
                  <c:v>5.4778860000000004E-3</c:v>
                </c:pt>
                <c:pt idx="21771">
                  <c:v>-2.1909519999999999E-3</c:v>
                </c:pt>
                <c:pt idx="21772">
                  <c:v>-1.2765722E-2</c:v>
                </c:pt>
                <c:pt idx="21773">
                  <c:v>-3.1602330000000001E-3</c:v>
                </c:pt>
                <c:pt idx="21774">
                  <c:v>-1.9223020000000001E-3</c:v>
                </c:pt>
                <c:pt idx="21775">
                  <c:v>-5.2326109999999999E-3</c:v>
                </c:pt>
                <c:pt idx="21776">
                  <c:v>-1.20839E-4</c:v>
                </c:pt>
                <c:pt idx="21777">
                  <c:v>-8.9540120000000008E-3</c:v>
                </c:pt>
                <c:pt idx="21778">
                  <c:v>-2.1096103000000001E-2</c:v>
                </c:pt>
                <c:pt idx="21779">
                  <c:v>-1.2601153E-2</c:v>
                </c:pt>
                <c:pt idx="21780">
                  <c:v>6.8124709999999996E-3</c:v>
                </c:pt>
                <c:pt idx="21781">
                  <c:v>-1.1057340000000001E-2</c:v>
                </c:pt>
                <c:pt idx="21782">
                  <c:v>-2.4211700999999999E-2</c:v>
                </c:pt>
                <c:pt idx="21783">
                  <c:v>4.203694E-3</c:v>
                </c:pt>
                <c:pt idx="21784">
                  <c:v>-2.62014E-3</c:v>
                </c:pt>
                <c:pt idx="21785">
                  <c:v>-2.4522509000000001E-2</c:v>
                </c:pt>
                <c:pt idx="21786">
                  <c:v>-7.0994480000000004E-3</c:v>
                </c:pt>
                <c:pt idx="21787">
                  <c:v>-5.7710629999999999E-3</c:v>
                </c:pt>
                <c:pt idx="21788">
                  <c:v>-1.3949178E-2</c:v>
                </c:pt>
                <c:pt idx="21789">
                  <c:v>-9.5941110000000007E-3</c:v>
                </c:pt>
                <c:pt idx="21790">
                  <c:v>-5.9542350000000004E-3</c:v>
                </c:pt>
                <c:pt idx="21791">
                  <c:v>-1.6824726000000002E-2</c:v>
                </c:pt>
                <c:pt idx="21792">
                  <c:v>-1.2214071999999999E-2</c:v>
                </c:pt>
                <c:pt idx="21793">
                  <c:v>-3.599545E-3</c:v>
                </c:pt>
                <c:pt idx="21794">
                  <c:v>-4.3029180000000002E-3</c:v>
                </c:pt>
                <c:pt idx="21795">
                  <c:v>-8.8444049999999996E-3</c:v>
                </c:pt>
                <c:pt idx="21796">
                  <c:v>-2.0839412000000002E-2</c:v>
                </c:pt>
                <c:pt idx="21797">
                  <c:v>-1.6716572999999998E-2</c:v>
                </c:pt>
                <c:pt idx="21798">
                  <c:v>-4.2700819999999997E-3</c:v>
                </c:pt>
                <c:pt idx="21799">
                  <c:v>-8.5580380000000005E-3</c:v>
                </c:pt>
                <c:pt idx="21800">
                  <c:v>-4.8252879999999996E-3</c:v>
                </c:pt>
                <c:pt idx="21801">
                  <c:v>-1.143339E-2</c:v>
                </c:pt>
                <c:pt idx="21802">
                  <c:v>-1.4322095E-2</c:v>
                </c:pt>
                <c:pt idx="21803">
                  <c:v>-7.5081310000000004E-3</c:v>
                </c:pt>
                <c:pt idx="21804">
                  <c:v>-7.467118E-3</c:v>
                </c:pt>
                <c:pt idx="21805">
                  <c:v>-1.1340685E-2</c:v>
                </c:pt>
                <c:pt idx="21806">
                  <c:v>-1.8220402E-2</c:v>
                </c:pt>
                <c:pt idx="21807">
                  <c:v>-4.6380140000000002E-3</c:v>
                </c:pt>
                <c:pt idx="21808">
                  <c:v>-5.1973799999999997E-3</c:v>
                </c:pt>
                <c:pt idx="21809">
                  <c:v>-1.4149330999999999E-2</c:v>
                </c:pt>
                <c:pt idx="21810">
                  <c:v>-6.7481620000000003E-3</c:v>
                </c:pt>
                <c:pt idx="21811">
                  <c:v>-2.1736500000000001E-3</c:v>
                </c:pt>
                <c:pt idx="21812">
                  <c:v>-9.5548520000000008E-3</c:v>
                </c:pt>
                <c:pt idx="21813">
                  <c:v>-5.3254849999999996E-3</c:v>
                </c:pt>
                <c:pt idx="21814">
                  <c:v>2.5861870000000002E-3</c:v>
                </c:pt>
                <c:pt idx="21815">
                  <c:v>-5.3359180000000003E-3</c:v>
                </c:pt>
                <c:pt idx="21816">
                  <c:v>-1.6166422999999999E-2</c:v>
                </c:pt>
                <c:pt idx="21817">
                  <c:v>-1.2857445E-2</c:v>
                </c:pt>
                <c:pt idx="21818">
                  <c:v>-7.4615549999999999E-3</c:v>
                </c:pt>
                <c:pt idx="21819">
                  <c:v>-5.5139849999999999E-3</c:v>
                </c:pt>
                <c:pt idx="21820">
                  <c:v>-1.368429E-3</c:v>
                </c:pt>
                <c:pt idx="21821">
                  <c:v>3.4154070000000001E-3</c:v>
                </c:pt>
                <c:pt idx="21822">
                  <c:v>-2.0925710000000001E-3</c:v>
                </c:pt>
                <c:pt idx="21823">
                  <c:v>-2.593779E-3</c:v>
                </c:pt>
                <c:pt idx="21824">
                  <c:v>-3.1709580000000002E-3</c:v>
                </c:pt>
                <c:pt idx="21825">
                  <c:v>-8.9761170000000005E-3</c:v>
                </c:pt>
                <c:pt idx="21826">
                  <c:v>-4.1795349999999998E-3</c:v>
                </c:pt>
                <c:pt idx="21827">
                  <c:v>-8.5590999999999998E-4</c:v>
                </c:pt>
                <c:pt idx="21828">
                  <c:v>-3.8934590000000002E-3</c:v>
                </c:pt>
                <c:pt idx="21829">
                  <c:v>-4.4647059999999997E-3</c:v>
                </c:pt>
                <c:pt idx="21830">
                  <c:v>-8.0634499999999998E-3</c:v>
                </c:pt>
                <c:pt idx="21831">
                  <c:v>-1.0636065E-2</c:v>
                </c:pt>
                <c:pt idx="21832">
                  <c:v>-4.4309919999999999E-3</c:v>
                </c:pt>
                <c:pt idx="21833">
                  <c:v>-1.0402549999999999E-3</c:v>
                </c:pt>
                <c:pt idx="21834">
                  <c:v>-9.2884830000000002E-3</c:v>
                </c:pt>
                <c:pt idx="21835">
                  <c:v>-1.0832318000000001E-2</c:v>
                </c:pt>
                <c:pt idx="21836">
                  <c:v>-9.5155659999999996E-3</c:v>
                </c:pt>
                <c:pt idx="21837">
                  <c:v>-9.8359439999999992E-3</c:v>
                </c:pt>
                <c:pt idx="21838">
                  <c:v>-1.0788842999999999E-2</c:v>
                </c:pt>
                <c:pt idx="21839">
                  <c:v>-1.1171805999999999E-2</c:v>
                </c:pt>
                <c:pt idx="21840">
                  <c:v>-8.2459149999999995E-3</c:v>
                </c:pt>
                <c:pt idx="21841">
                  <c:v>-5.712717E-3</c:v>
                </c:pt>
                <c:pt idx="21842">
                  <c:v>-8.0440630000000006E-3</c:v>
                </c:pt>
                <c:pt idx="21843">
                  <c:v>-1.4407421E-2</c:v>
                </c:pt>
                <c:pt idx="21844">
                  <c:v>-7.4225039999999999E-3</c:v>
                </c:pt>
                <c:pt idx="21845">
                  <c:v>-1.212545E-3</c:v>
                </c:pt>
                <c:pt idx="21846">
                  <c:v>-6.5246009999999997E-3</c:v>
                </c:pt>
                <c:pt idx="21847">
                  <c:v>-1.0216273999999999E-2</c:v>
                </c:pt>
                <c:pt idx="21848">
                  <c:v>-1.056575E-2</c:v>
                </c:pt>
                <c:pt idx="21849">
                  <c:v>-8.5891509999999997E-3</c:v>
                </c:pt>
                <c:pt idx="21850">
                  <c:v>-1.1264876E-2</c:v>
                </c:pt>
                <c:pt idx="21851">
                  <c:v>-9.8398180000000002E-3</c:v>
                </c:pt>
                <c:pt idx="21852">
                  <c:v>-1.0844682E-2</c:v>
                </c:pt>
                <c:pt idx="21853">
                  <c:v>-8.3394460000000004E-3</c:v>
                </c:pt>
                <c:pt idx="21854">
                  <c:v>-1.3623174E-2</c:v>
                </c:pt>
                <c:pt idx="21855">
                  <c:v>-1.6973430000000001E-2</c:v>
                </c:pt>
                <c:pt idx="21856">
                  <c:v>-1.5517441999999999E-2</c:v>
                </c:pt>
                <c:pt idx="21857">
                  <c:v>-1.4015151999999999E-2</c:v>
                </c:pt>
                <c:pt idx="21858">
                  <c:v>-1.0534316E-2</c:v>
                </c:pt>
                <c:pt idx="21859">
                  <c:v>-1.2134077E-2</c:v>
                </c:pt>
                <c:pt idx="21860">
                  <c:v>-1.0793639000000001E-2</c:v>
                </c:pt>
                <c:pt idx="21861">
                  <c:v>-1.2327087E-2</c:v>
                </c:pt>
                <c:pt idx="21862">
                  <c:v>-1.2904911999999999E-2</c:v>
                </c:pt>
                <c:pt idx="21863">
                  <c:v>-1.1075853E-2</c:v>
                </c:pt>
                <c:pt idx="21864">
                  <c:v>-8.3630939999999997E-3</c:v>
                </c:pt>
                <c:pt idx="21865">
                  <c:v>-8.3902590000000006E-3</c:v>
                </c:pt>
                <c:pt idx="21866">
                  <c:v>-8.4750969999999991E-3</c:v>
                </c:pt>
                <c:pt idx="21867">
                  <c:v>-1.1062358E-2</c:v>
                </c:pt>
                <c:pt idx="21868">
                  <c:v>-8.731417E-3</c:v>
                </c:pt>
                <c:pt idx="21869">
                  <c:v>-8.8898759999999997E-3</c:v>
                </c:pt>
                <c:pt idx="21870">
                  <c:v>-8.3842120000000003E-3</c:v>
                </c:pt>
                <c:pt idx="21871">
                  <c:v>-6.7972340000000001E-3</c:v>
                </c:pt>
                <c:pt idx="21872">
                  <c:v>-1.0195311E-2</c:v>
                </c:pt>
                <c:pt idx="21873">
                  <c:v>-8.1361550000000008E-3</c:v>
                </c:pt>
                <c:pt idx="21874">
                  <c:v>-8.2773410000000006E-3</c:v>
                </c:pt>
                <c:pt idx="21875">
                  <c:v>-9.5649789999999995E-3</c:v>
                </c:pt>
                <c:pt idx="21876">
                  <c:v>-7.1053219999999999E-3</c:v>
                </c:pt>
                <c:pt idx="21877">
                  <c:v>-2.2940550000000001E-3</c:v>
                </c:pt>
                <c:pt idx="21878">
                  <c:v>-5.260018E-3</c:v>
                </c:pt>
                <c:pt idx="21879">
                  <c:v>-6.3290100000000004E-3</c:v>
                </c:pt>
                <c:pt idx="21880">
                  <c:v>-7.7295280000000003E-3</c:v>
                </c:pt>
                <c:pt idx="21881">
                  <c:v>-5.2469300000000003E-3</c:v>
                </c:pt>
                <c:pt idx="21882">
                  <c:v>-4.2576189999999998E-3</c:v>
                </c:pt>
                <c:pt idx="21883">
                  <c:v>-7.5998869999999996E-3</c:v>
                </c:pt>
                <c:pt idx="21884">
                  <c:v>-5.0274630000000002E-3</c:v>
                </c:pt>
                <c:pt idx="21885">
                  <c:v>-8.8962369999999995E-3</c:v>
                </c:pt>
                <c:pt idx="21886">
                  <c:v>-8.9579989999999995E-3</c:v>
                </c:pt>
                <c:pt idx="21887">
                  <c:v>-8.2227010000000007E-3</c:v>
                </c:pt>
                <c:pt idx="21888">
                  <c:v>-3.9808409999999997E-3</c:v>
                </c:pt>
                <c:pt idx="21889">
                  <c:v>-7.4685159999999997E-3</c:v>
                </c:pt>
                <c:pt idx="21890">
                  <c:v>-5.0822239999999998E-3</c:v>
                </c:pt>
                <c:pt idx="21891">
                  <c:v>-9.9086710000000008E-3</c:v>
                </c:pt>
                <c:pt idx="21892">
                  <c:v>-6.9707939999999998E-3</c:v>
                </c:pt>
                <c:pt idx="21893">
                  <c:v>-2.8037460000000002E-3</c:v>
                </c:pt>
                <c:pt idx="21894">
                  <c:v>-4.4403530000000002E-3</c:v>
                </c:pt>
                <c:pt idx="21895">
                  <c:v>-4.6278389999999999E-3</c:v>
                </c:pt>
                <c:pt idx="21896">
                  <c:v>-4.1275069999999999E-3</c:v>
                </c:pt>
                <c:pt idx="21897">
                  <c:v>-2.343988E-3</c:v>
                </c:pt>
                <c:pt idx="21898">
                  <c:v>-3.5243370000000002E-3</c:v>
                </c:pt>
                <c:pt idx="21899">
                  <c:v>-5.6615240000000002E-3</c:v>
                </c:pt>
                <c:pt idx="21900">
                  <c:v>-5.4014240000000002E-3</c:v>
                </c:pt>
                <c:pt idx="21901">
                  <c:v>-3.8956730000000001E-3</c:v>
                </c:pt>
                <c:pt idx="21902">
                  <c:v>-5.7183699999999995E-4</c:v>
                </c:pt>
                <c:pt idx="21903">
                  <c:v>-4.1039869999999999E-3</c:v>
                </c:pt>
                <c:pt idx="21904">
                  <c:v>-6.853685E-3</c:v>
                </c:pt>
                <c:pt idx="21905">
                  <c:v>-1.0417526999999999E-2</c:v>
                </c:pt>
                <c:pt idx="21906">
                  <c:v>-9.2450450000000003E-3</c:v>
                </c:pt>
                <c:pt idx="21907">
                  <c:v>-1.1015248E-2</c:v>
                </c:pt>
                <c:pt idx="21908">
                  <c:v>-1.1300836E-2</c:v>
                </c:pt>
                <c:pt idx="21909">
                  <c:v>-1.2026547E-2</c:v>
                </c:pt>
                <c:pt idx="21910">
                  <c:v>-1.1637756000000001E-2</c:v>
                </c:pt>
                <c:pt idx="21911">
                  <c:v>-1.2679851000000001E-2</c:v>
                </c:pt>
                <c:pt idx="21912">
                  <c:v>-1.0751464000000001E-2</c:v>
                </c:pt>
                <c:pt idx="21913">
                  <c:v>-1.2407417E-2</c:v>
                </c:pt>
                <c:pt idx="21914">
                  <c:v>-1.5108007999999999E-2</c:v>
                </c:pt>
                <c:pt idx="21915">
                  <c:v>-1.1944972E-2</c:v>
                </c:pt>
                <c:pt idx="21916">
                  <c:v>-1.5114827000000001E-2</c:v>
                </c:pt>
                <c:pt idx="21917">
                  <c:v>-1.679102E-2</c:v>
                </c:pt>
                <c:pt idx="21918">
                  <c:v>-1.3133137E-2</c:v>
                </c:pt>
                <c:pt idx="21919">
                  <c:v>-9.3272119999999997E-3</c:v>
                </c:pt>
                <c:pt idx="21920">
                  <c:v>-1.0160815E-2</c:v>
                </c:pt>
                <c:pt idx="21921">
                  <c:v>-1.4812291E-2</c:v>
                </c:pt>
                <c:pt idx="21922">
                  <c:v>-9.4999679999999993E-3</c:v>
                </c:pt>
                <c:pt idx="21923">
                  <c:v>-9.1297889999999993E-3</c:v>
                </c:pt>
                <c:pt idx="21924">
                  <c:v>-9.1617999999999995E-3</c:v>
                </c:pt>
                <c:pt idx="21925">
                  <c:v>-1.0704303E-2</c:v>
                </c:pt>
                <c:pt idx="21926">
                  <c:v>-9.2808279999999996E-3</c:v>
                </c:pt>
                <c:pt idx="21927">
                  <c:v>-6.9582849999999998E-3</c:v>
                </c:pt>
                <c:pt idx="21928">
                  <c:v>-1.0240898E-2</c:v>
                </c:pt>
                <c:pt idx="21929">
                  <c:v>-1.4938712999999999E-2</c:v>
                </c:pt>
                <c:pt idx="21930">
                  <c:v>-1.2996120999999999E-2</c:v>
                </c:pt>
                <c:pt idx="21931">
                  <c:v>-9.5846109999999998E-3</c:v>
                </c:pt>
                <c:pt idx="21932">
                  <c:v>-8.8639679999999998E-3</c:v>
                </c:pt>
                <c:pt idx="21933">
                  <c:v>-7.0303809999999996E-3</c:v>
                </c:pt>
                <c:pt idx="21934">
                  <c:v>-6.3888479999999999E-3</c:v>
                </c:pt>
                <c:pt idx="21935">
                  <c:v>-4.8343600000000002E-3</c:v>
                </c:pt>
                <c:pt idx="21936">
                  <c:v>-8.05436E-3</c:v>
                </c:pt>
                <c:pt idx="21937">
                  <c:v>-5.9906760000000003E-3</c:v>
                </c:pt>
                <c:pt idx="21938">
                  <c:v>-5.5245099999999998E-3</c:v>
                </c:pt>
                <c:pt idx="21939">
                  <c:v>-3.6829340000000001E-3</c:v>
                </c:pt>
                <c:pt idx="21940">
                  <c:v>-6.290113E-3</c:v>
                </c:pt>
                <c:pt idx="21941">
                  <c:v>-5.5632700000000002E-4</c:v>
                </c:pt>
                <c:pt idx="21942">
                  <c:v>-7.9713979999999993E-3</c:v>
                </c:pt>
                <c:pt idx="21943">
                  <c:v>-8.8025699999999991E-3</c:v>
                </c:pt>
                <c:pt idx="21944">
                  <c:v>-4.0934400000000002E-4</c:v>
                </c:pt>
                <c:pt idx="21945">
                  <c:v>-5.7151600000000004E-3</c:v>
                </c:pt>
                <c:pt idx="21946">
                  <c:v>-5.1971910000000003E-3</c:v>
                </c:pt>
                <c:pt idx="21947">
                  <c:v>-7.6286569999999996E-3</c:v>
                </c:pt>
                <c:pt idx="21948">
                  <c:v>-5.6256939999999997E-3</c:v>
                </c:pt>
                <c:pt idx="21949">
                  <c:v>-8.5644929999999994E-3</c:v>
                </c:pt>
                <c:pt idx="21950">
                  <c:v>-4.8600509999999998E-3</c:v>
                </c:pt>
                <c:pt idx="21951">
                  <c:v>-8.3224270000000003E-3</c:v>
                </c:pt>
                <c:pt idx="21952">
                  <c:v>-4.8639670000000003E-3</c:v>
                </c:pt>
                <c:pt idx="21953">
                  <c:v>-2.8711240000000001E-3</c:v>
                </c:pt>
                <c:pt idx="21954">
                  <c:v>-6.4608529999999999E-3</c:v>
                </c:pt>
                <c:pt idx="21955">
                  <c:v>-7.9756580000000001E-3</c:v>
                </c:pt>
                <c:pt idx="21956">
                  <c:v>-8.7716700000000005E-3</c:v>
                </c:pt>
                <c:pt idx="21957">
                  <c:v>-3.5087310000000002E-3</c:v>
                </c:pt>
                <c:pt idx="21958">
                  <c:v>-1.8557789999999999E-3</c:v>
                </c:pt>
                <c:pt idx="21959">
                  <c:v>-5.5272129999999996E-3</c:v>
                </c:pt>
                <c:pt idx="21960">
                  <c:v>-5.226825E-3</c:v>
                </c:pt>
                <c:pt idx="21961">
                  <c:v>-2.8989559999999998E-3</c:v>
                </c:pt>
                <c:pt idx="21962">
                  <c:v>-4.2068100000000001E-3</c:v>
                </c:pt>
                <c:pt idx="21963">
                  <c:v>-6.7977990000000002E-3</c:v>
                </c:pt>
                <c:pt idx="21964">
                  <c:v>-2.6257160000000002E-3</c:v>
                </c:pt>
                <c:pt idx="21965">
                  <c:v>-4.6718230000000003E-3</c:v>
                </c:pt>
                <c:pt idx="21966">
                  <c:v>-5.1012469999999997E-3</c:v>
                </c:pt>
                <c:pt idx="21967">
                  <c:v>-2.7640569999999999E-3</c:v>
                </c:pt>
                <c:pt idx="21968">
                  <c:v>-7.6155830000000004E-3</c:v>
                </c:pt>
                <c:pt idx="21969">
                  <c:v>-5.0328500000000002E-3</c:v>
                </c:pt>
                <c:pt idx="21970">
                  <c:v>-5.9069550000000002E-3</c:v>
                </c:pt>
                <c:pt idx="21971">
                  <c:v>-5.9096189999999996E-3</c:v>
                </c:pt>
                <c:pt idx="21972">
                  <c:v>-1.519498E-3</c:v>
                </c:pt>
                <c:pt idx="21973">
                  <c:v>-6.3209110000000002E-3</c:v>
                </c:pt>
                <c:pt idx="21974">
                  <c:v>-4.1229E-4</c:v>
                </c:pt>
                <c:pt idx="21975">
                  <c:v>-6.6808379999999997E-3</c:v>
                </c:pt>
                <c:pt idx="21976">
                  <c:v>-6.0337630000000001E-3</c:v>
                </c:pt>
                <c:pt idx="21977">
                  <c:v>1.3860700000000001E-3</c:v>
                </c:pt>
                <c:pt idx="21978">
                  <c:v>-2.11217E-3</c:v>
                </c:pt>
                <c:pt idx="21979">
                  <c:v>-1.6929880000000001E-3</c:v>
                </c:pt>
                <c:pt idx="21980">
                  <c:v>6.0551650000000004E-3</c:v>
                </c:pt>
                <c:pt idx="21981">
                  <c:v>4.1325800000000001E-4</c:v>
                </c:pt>
                <c:pt idx="21982">
                  <c:v>-2.8711940000000001E-3</c:v>
                </c:pt>
                <c:pt idx="21983">
                  <c:v>-3.2269920000000001E-3</c:v>
                </c:pt>
                <c:pt idx="21984">
                  <c:v>2.5069269999999999E-3</c:v>
                </c:pt>
                <c:pt idx="21985">
                  <c:v>3.1878969999999999E-3</c:v>
                </c:pt>
                <c:pt idx="21986">
                  <c:v>-1.548701E-3</c:v>
                </c:pt>
                <c:pt idx="21987">
                  <c:v>-2.6706910000000002E-3</c:v>
                </c:pt>
                <c:pt idx="21988">
                  <c:v>4.8708329999999998E-3</c:v>
                </c:pt>
                <c:pt idx="21989">
                  <c:v>1.506461E-3</c:v>
                </c:pt>
                <c:pt idx="21990">
                  <c:v>3.6938040000000002E-3</c:v>
                </c:pt>
                <c:pt idx="21991" formatCode="0.00E+00">
                  <c:v>-5.69925E-5</c:v>
                </c:pt>
                <c:pt idx="21992">
                  <c:v>-3.261454E-3</c:v>
                </c:pt>
                <c:pt idx="21993">
                  <c:v>-1.0347850000000001E-3</c:v>
                </c:pt>
                <c:pt idx="21994">
                  <c:v>6.6193999999999997E-4</c:v>
                </c:pt>
                <c:pt idx="21995">
                  <c:v>-3.1365270000000001E-3</c:v>
                </c:pt>
                <c:pt idx="21996">
                  <c:v>-4.7793569999999997E-3</c:v>
                </c:pt>
                <c:pt idx="21997">
                  <c:v>-1.6850299999999999E-3</c:v>
                </c:pt>
                <c:pt idx="21998">
                  <c:v>-2.377718E-3</c:v>
                </c:pt>
                <c:pt idx="21999">
                  <c:v>-8.5503920000000004E-3</c:v>
                </c:pt>
                <c:pt idx="22000">
                  <c:v>-5.9226519999999996E-3</c:v>
                </c:pt>
                <c:pt idx="22001">
                  <c:v>-1.3254867E-2</c:v>
                </c:pt>
                <c:pt idx="22002">
                  <c:v>-7.2880549999999999E-3</c:v>
                </c:pt>
                <c:pt idx="22003">
                  <c:v>-7.9700900000000009E-3</c:v>
                </c:pt>
                <c:pt idx="22004">
                  <c:v>-8.1032889999999996E-3</c:v>
                </c:pt>
                <c:pt idx="22005">
                  <c:v>-1.1526517E-2</c:v>
                </c:pt>
                <c:pt idx="22006">
                  <c:v>-8.0438839999999994E-3</c:v>
                </c:pt>
                <c:pt idx="22007">
                  <c:v>-1.6869867E-2</c:v>
                </c:pt>
                <c:pt idx="22008">
                  <c:v>-9.9101399999999996E-3</c:v>
                </c:pt>
                <c:pt idx="22009">
                  <c:v>-7.3226130000000004E-3</c:v>
                </c:pt>
                <c:pt idx="22010">
                  <c:v>-1.5763455999999999E-2</c:v>
                </c:pt>
                <c:pt idx="22011">
                  <c:v>-7.2562549999999996E-3</c:v>
                </c:pt>
                <c:pt idx="22012">
                  <c:v>-6.6713240000000002E-3</c:v>
                </c:pt>
                <c:pt idx="22013">
                  <c:v>-8.5291450000000001E-3</c:v>
                </c:pt>
                <c:pt idx="22014">
                  <c:v>-5.8321040000000003E-3</c:v>
                </c:pt>
                <c:pt idx="22015">
                  <c:v>-1.1080662999999999E-2</c:v>
                </c:pt>
                <c:pt idx="22016">
                  <c:v>-6.8227449999999999E-3</c:v>
                </c:pt>
                <c:pt idx="22017">
                  <c:v>-5.0091320000000003E-3</c:v>
                </c:pt>
                <c:pt idx="22018">
                  <c:v>-5.0592880000000003E-3</c:v>
                </c:pt>
                <c:pt idx="22019">
                  <c:v>-1.0166432E-2</c:v>
                </c:pt>
                <c:pt idx="22020">
                  <c:v>-2.4761240000000001E-3</c:v>
                </c:pt>
                <c:pt idx="22021">
                  <c:v>-6.9363860000000001E-3</c:v>
                </c:pt>
                <c:pt idx="22022">
                  <c:v>-6.2189239999999998E-3</c:v>
                </c:pt>
                <c:pt idx="22023">
                  <c:v>-4.8599130000000004E-3</c:v>
                </c:pt>
                <c:pt idx="22024">
                  <c:v>-8.1639290000000003E-3</c:v>
                </c:pt>
                <c:pt idx="22025">
                  <c:v>-5.3795939999999997E-3</c:v>
                </c:pt>
                <c:pt idx="22026">
                  <c:v>-3.2161300000000002E-3</c:v>
                </c:pt>
                <c:pt idx="22027">
                  <c:v>-5.3455940000000004E-3</c:v>
                </c:pt>
                <c:pt idx="22028">
                  <c:v>-9.0359280000000004E-3</c:v>
                </c:pt>
                <c:pt idx="22029">
                  <c:v>-3.6022810000000001E-3</c:v>
                </c:pt>
                <c:pt idx="22030">
                  <c:v>6.3009670000000002E-3</c:v>
                </c:pt>
                <c:pt idx="22031">
                  <c:v>-4.1255759999999997E-3</c:v>
                </c:pt>
                <c:pt idx="22032">
                  <c:v>-4.0712969999999998E-3</c:v>
                </c:pt>
                <c:pt idx="22033">
                  <c:v>-5.7405659999999999E-3</c:v>
                </c:pt>
                <c:pt idx="22034">
                  <c:v>-8.661073E-3</c:v>
                </c:pt>
                <c:pt idx="22035">
                  <c:v>-2.5869339999999999E-3</c:v>
                </c:pt>
                <c:pt idx="22036">
                  <c:v>-2.1650139999999998E-3</c:v>
                </c:pt>
                <c:pt idx="22037">
                  <c:v>-9.1528830000000005E-3</c:v>
                </c:pt>
                <c:pt idx="22038">
                  <c:v>-7.0845700000000001E-4</c:v>
                </c:pt>
                <c:pt idx="22039">
                  <c:v>-2.0879739999999998E-3</c:v>
                </c:pt>
                <c:pt idx="22040">
                  <c:v>-7.1608840000000002E-3</c:v>
                </c:pt>
                <c:pt idx="22041">
                  <c:v>-1.0089829E-2</c:v>
                </c:pt>
                <c:pt idx="22042">
                  <c:v>-7.5919059999999998E-3</c:v>
                </c:pt>
                <c:pt idx="22043">
                  <c:v>-1.1205547999999999E-2</c:v>
                </c:pt>
                <c:pt idx="22044">
                  <c:v>-9.6086790000000002E-3</c:v>
                </c:pt>
                <c:pt idx="22045">
                  <c:v>-4.5790320000000002E-3</c:v>
                </c:pt>
                <c:pt idx="22046">
                  <c:v>-1.0042766E-2</c:v>
                </c:pt>
                <c:pt idx="22047">
                  <c:v>-6.9327260000000002E-3</c:v>
                </c:pt>
                <c:pt idx="22048">
                  <c:v>-1.0206454E-2</c:v>
                </c:pt>
                <c:pt idx="22049">
                  <c:v>-5.9057160000000001E-3</c:v>
                </c:pt>
                <c:pt idx="22050">
                  <c:v>-1.2015059999999999E-2</c:v>
                </c:pt>
                <c:pt idx="22051">
                  <c:v>-1.087576E-2</c:v>
                </c:pt>
                <c:pt idx="22052">
                  <c:v>-9.7291740000000002E-3</c:v>
                </c:pt>
                <c:pt idx="22053">
                  <c:v>-4.5506569999999996E-3</c:v>
                </c:pt>
                <c:pt idx="22054">
                  <c:v>-6.2543950000000003E-3</c:v>
                </c:pt>
                <c:pt idx="22055">
                  <c:v>-1.3438271999999999E-2</c:v>
                </c:pt>
                <c:pt idx="22056">
                  <c:v>-7.9825910000000007E-3</c:v>
                </c:pt>
                <c:pt idx="22057">
                  <c:v>-2.8472399999999998E-4</c:v>
                </c:pt>
                <c:pt idx="22058">
                  <c:v>-6.091763E-3</c:v>
                </c:pt>
                <c:pt idx="22059">
                  <c:v>-1.0663079000000001E-2</c:v>
                </c:pt>
                <c:pt idx="22060">
                  <c:v>-2.3384690000000001E-3</c:v>
                </c:pt>
                <c:pt idx="22061">
                  <c:v>-1.6774719999999999E-3</c:v>
                </c:pt>
                <c:pt idx="22062">
                  <c:v>-3.2483059999999998E-3</c:v>
                </c:pt>
                <c:pt idx="22063">
                  <c:v>-6.4092120000000001E-3</c:v>
                </c:pt>
                <c:pt idx="22064">
                  <c:v>-6.2691370000000001E-3</c:v>
                </c:pt>
                <c:pt idx="22065">
                  <c:v>-1.228306E-3</c:v>
                </c:pt>
                <c:pt idx="22066">
                  <c:v>-2.1754259999999998E-3</c:v>
                </c:pt>
                <c:pt idx="22067">
                  <c:v>-5.5232859999999996E-3</c:v>
                </c:pt>
                <c:pt idx="22068">
                  <c:v>-9.0058589999999997E-3</c:v>
                </c:pt>
                <c:pt idx="22069">
                  <c:v>-2.8116130000000001E-3</c:v>
                </c:pt>
                <c:pt idx="22070">
                  <c:v>-3.7787680000000001E-3</c:v>
                </c:pt>
                <c:pt idx="22071">
                  <c:v>-7.2094510000000004E-3</c:v>
                </c:pt>
                <c:pt idx="22072">
                  <c:v>-4.3359089999999998E-3</c:v>
                </c:pt>
                <c:pt idx="22073">
                  <c:v>-8.8454390000000001E-3</c:v>
                </c:pt>
                <c:pt idx="22074">
                  <c:v>-6.398333E-3</c:v>
                </c:pt>
                <c:pt idx="22075">
                  <c:v>-1.2986460000000001E-3</c:v>
                </c:pt>
                <c:pt idx="22076">
                  <c:v>-3.3158490000000001E-3</c:v>
                </c:pt>
                <c:pt idx="22077">
                  <c:v>-9.4690829999999997E-3</c:v>
                </c:pt>
                <c:pt idx="22078">
                  <c:v>-4.2722359999999996E-3</c:v>
                </c:pt>
                <c:pt idx="22079">
                  <c:v>-3.279143E-3</c:v>
                </c:pt>
                <c:pt idx="22080">
                  <c:v>-6.3480159999999997E-3</c:v>
                </c:pt>
                <c:pt idx="22081">
                  <c:v>-1.1185914E-2</c:v>
                </c:pt>
                <c:pt idx="22082">
                  <c:v>-8.7257120000000001E-3</c:v>
                </c:pt>
                <c:pt idx="22083">
                  <c:v>-6.8247469999999999E-3</c:v>
                </c:pt>
                <c:pt idx="22084">
                  <c:v>-9.9148810000000004E-3</c:v>
                </c:pt>
                <c:pt idx="22085">
                  <c:v>-8.5039380000000008E-3</c:v>
                </c:pt>
                <c:pt idx="22086">
                  <c:v>-7.5968310000000001E-3</c:v>
                </c:pt>
                <c:pt idx="22087">
                  <c:v>-7.2303810000000001E-3</c:v>
                </c:pt>
                <c:pt idx="22088">
                  <c:v>-1.4978781E-2</c:v>
                </c:pt>
                <c:pt idx="22089">
                  <c:v>-1.185436E-2</c:v>
                </c:pt>
                <c:pt idx="22090">
                  <c:v>-7.5656389999999999E-3</c:v>
                </c:pt>
                <c:pt idx="22091">
                  <c:v>-5.4537520000000001E-3</c:v>
                </c:pt>
                <c:pt idx="22092">
                  <c:v>-7.2324520000000003E-3</c:v>
                </c:pt>
                <c:pt idx="22093">
                  <c:v>-7.7424470000000004E-3</c:v>
                </c:pt>
                <c:pt idx="22094">
                  <c:v>-4.1125340000000002E-3</c:v>
                </c:pt>
                <c:pt idx="22095">
                  <c:v>-4.9247980000000002E-3</c:v>
                </c:pt>
                <c:pt idx="22096">
                  <c:v>-6.521214E-3</c:v>
                </c:pt>
                <c:pt idx="22097">
                  <c:v>-3.6122440000000001E-3</c:v>
                </c:pt>
                <c:pt idx="22098">
                  <c:v>-4.0507500000000002E-4</c:v>
                </c:pt>
                <c:pt idx="22099">
                  <c:v>-1.457556E-3</c:v>
                </c:pt>
                <c:pt idx="22100">
                  <c:v>-5.7552469999999998E-3</c:v>
                </c:pt>
                <c:pt idx="22101">
                  <c:v>2.9172600000000002E-4</c:v>
                </c:pt>
                <c:pt idx="22102">
                  <c:v>-2.1308030000000001E-3</c:v>
                </c:pt>
                <c:pt idx="22103">
                  <c:v>-7.9256499999999996E-4</c:v>
                </c:pt>
                <c:pt idx="22104">
                  <c:v>-8.0947400000000002E-4</c:v>
                </c:pt>
                <c:pt idx="22105">
                  <c:v>-2.2614290000000001E-3</c:v>
                </c:pt>
                <c:pt idx="22106">
                  <c:v>-3.1565090000000001E-3</c:v>
                </c:pt>
                <c:pt idx="22107">
                  <c:v>-4.8159250000000004E-3</c:v>
                </c:pt>
                <c:pt idx="22108">
                  <c:v>-3.0720449999999998E-3</c:v>
                </c:pt>
                <c:pt idx="22109">
                  <c:v>-5.8563799999999996E-3</c:v>
                </c:pt>
                <c:pt idx="22110">
                  <c:v>-3.2026730000000001E-3</c:v>
                </c:pt>
                <c:pt idx="22111">
                  <c:v>-5.4716859999999999E-3</c:v>
                </c:pt>
                <c:pt idx="22112">
                  <c:v>-4.8450740000000004E-3</c:v>
                </c:pt>
                <c:pt idx="22113">
                  <c:v>-3.9928630000000001E-3</c:v>
                </c:pt>
                <c:pt idx="22114">
                  <c:v>-5.0858470000000001E-3</c:v>
                </c:pt>
                <c:pt idx="22115">
                  <c:v>-1.155554E-3</c:v>
                </c:pt>
                <c:pt idx="22116">
                  <c:v>-5.2320079999999998E-3</c:v>
                </c:pt>
                <c:pt idx="22117">
                  <c:v>-2.4391510000000001E-3</c:v>
                </c:pt>
                <c:pt idx="22118">
                  <c:v>-4.8232989999999996E-3</c:v>
                </c:pt>
                <c:pt idx="22119">
                  <c:v>-4.2943950000000003E-3</c:v>
                </c:pt>
                <c:pt idx="22120">
                  <c:v>-5.5684599999999999E-3</c:v>
                </c:pt>
                <c:pt idx="22121">
                  <c:v>-4.7332920000000001E-3</c:v>
                </c:pt>
                <c:pt idx="22122">
                  <c:v>-6.8925119999999999E-3</c:v>
                </c:pt>
                <c:pt idx="22123">
                  <c:v>-4.3033869999999997E-3</c:v>
                </c:pt>
                <c:pt idx="22124">
                  <c:v>-5.6237140000000001E-3</c:v>
                </c:pt>
                <c:pt idx="22125">
                  <c:v>-7.0951110000000003E-3</c:v>
                </c:pt>
                <c:pt idx="22126">
                  <c:v>-1.0870539E-2</c:v>
                </c:pt>
                <c:pt idx="22127">
                  <c:v>-8.6763599999999993E-3</c:v>
                </c:pt>
                <c:pt idx="22128">
                  <c:v>-1.0635874E-2</c:v>
                </c:pt>
                <c:pt idx="22129">
                  <c:v>-4.8456300000000001E-3</c:v>
                </c:pt>
                <c:pt idx="22130">
                  <c:v>-9.9974390000000003E-3</c:v>
                </c:pt>
                <c:pt idx="22131">
                  <c:v>-1.2407333E-2</c:v>
                </c:pt>
                <c:pt idx="22132">
                  <c:v>-1.1101784E-2</c:v>
                </c:pt>
                <c:pt idx="22133">
                  <c:v>-1.074279E-2</c:v>
                </c:pt>
                <c:pt idx="22134">
                  <c:v>-8.9132429999999995E-3</c:v>
                </c:pt>
                <c:pt idx="22135">
                  <c:v>-1.2848863E-2</c:v>
                </c:pt>
                <c:pt idx="22136">
                  <c:v>-8.8889940000000008E-3</c:v>
                </c:pt>
                <c:pt idx="22137">
                  <c:v>-9.0431910000000008E-3</c:v>
                </c:pt>
                <c:pt idx="22138">
                  <c:v>-1.0965307000000001E-2</c:v>
                </c:pt>
                <c:pt idx="22139">
                  <c:v>-5.15935E-3</c:v>
                </c:pt>
                <c:pt idx="22140">
                  <c:v>-1.3775205E-2</c:v>
                </c:pt>
                <c:pt idx="22141">
                  <c:v>-3.1031190000000001E-3</c:v>
                </c:pt>
                <c:pt idx="22142">
                  <c:v>-3.577715E-3</c:v>
                </c:pt>
                <c:pt idx="22143">
                  <c:v>-3.6943610000000002E-3</c:v>
                </c:pt>
                <c:pt idx="22144">
                  <c:v>-4.8198449999999997E-3</c:v>
                </c:pt>
                <c:pt idx="22145">
                  <c:v>-2.1923699999999999E-3</c:v>
                </c:pt>
                <c:pt idx="22146">
                  <c:v>-1.6980400000000001E-3</c:v>
                </c:pt>
                <c:pt idx="22147">
                  <c:v>-7.376166E-3</c:v>
                </c:pt>
                <c:pt idx="22148">
                  <c:v>-2.5202219999999999E-3</c:v>
                </c:pt>
                <c:pt idx="22149">
                  <c:v>-1.6592219999999999E-3</c:v>
                </c:pt>
                <c:pt idx="22150">
                  <c:v>-4.7002609999999998E-3</c:v>
                </c:pt>
                <c:pt idx="22151">
                  <c:v>-7.70767E-4</c:v>
                </c:pt>
                <c:pt idx="22152">
                  <c:v>-5.9265159999999997E-3</c:v>
                </c:pt>
                <c:pt idx="22153">
                  <c:v>-6.6311879999999997E-3</c:v>
                </c:pt>
                <c:pt idx="22154">
                  <c:v>-5.0058680000000001E-3</c:v>
                </c:pt>
                <c:pt idx="22155">
                  <c:v>-3.3656269999999999E-3</c:v>
                </c:pt>
                <c:pt idx="22156">
                  <c:v>-4.463547E-3</c:v>
                </c:pt>
                <c:pt idx="22157">
                  <c:v>-2.37696E-3</c:v>
                </c:pt>
                <c:pt idx="22158">
                  <c:v>-5.921234E-3</c:v>
                </c:pt>
                <c:pt idx="22159">
                  <c:v>-3.2191910000000002E-3</c:v>
                </c:pt>
                <c:pt idx="22160">
                  <c:v>-5.5402059999999998E-3</c:v>
                </c:pt>
                <c:pt idx="22161">
                  <c:v>-7.3266549999999996E-3</c:v>
                </c:pt>
                <c:pt idx="22162">
                  <c:v>-3.2135829999999999E-3</c:v>
                </c:pt>
                <c:pt idx="22163">
                  <c:v>3.8435269999999998E-3</c:v>
                </c:pt>
                <c:pt idx="22164">
                  <c:v>-6.5003739999999997E-3</c:v>
                </c:pt>
                <c:pt idx="22165">
                  <c:v>-1.4459230999999999E-2</c:v>
                </c:pt>
                <c:pt idx="22166">
                  <c:v>-7.3892630000000001E-3</c:v>
                </c:pt>
                <c:pt idx="22167">
                  <c:v>-2.7939779999999999E-3</c:v>
                </c:pt>
                <c:pt idx="22168">
                  <c:v>-9.4934479999999998E-3</c:v>
                </c:pt>
                <c:pt idx="22169">
                  <c:v>1.010592E-3</c:v>
                </c:pt>
                <c:pt idx="22170">
                  <c:v>-4.7268529999999996E-3</c:v>
                </c:pt>
                <c:pt idx="22171">
                  <c:v>-9.6627559999999998E-3</c:v>
                </c:pt>
                <c:pt idx="22172">
                  <c:v>-6.5301930000000001E-3</c:v>
                </c:pt>
                <c:pt idx="22173">
                  <c:v>-7.6881349999999996E-3</c:v>
                </c:pt>
                <c:pt idx="22174">
                  <c:v>-5.6169369999999998E-3</c:v>
                </c:pt>
                <c:pt idx="22175">
                  <c:v>-7.6028559999999999E-3</c:v>
                </c:pt>
                <c:pt idx="22176">
                  <c:v>-6.988523E-3</c:v>
                </c:pt>
                <c:pt idx="22177">
                  <c:v>-6.3080849999999997E-3</c:v>
                </c:pt>
                <c:pt idx="22178">
                  <c:v>-8.8554240000000006E-3</c:v>
                </c:pt>
                <c:pt idx="22179">
                  <c:v>-8.4399709999999992E-3</c:v>
                </c:pt>
                <c:pt idx="22180">
                  <c:v>-7.6228379999999998E-3</c:v>
                </c:pt>
                <c:pt idx="22181">
                  <c:v>-8.2774440000000001E-3</c:v>
                </c:pt>
                <c:pt idx="22182">
                  <c:v>-8.7253629999999999E-3</c:v>
                </c:pt>
                <c:pt idx="22183">
                  <c:v>-8.9317579999999997E-3</c:v>
                </c:pt>
                <c:pt idx="22184">
                  <c:v>-9.7734669999999992E-3</c:v>
                </c:pt>
                <c:pt idx="22185">
                  <c:v>-7.3774210000000003E-3</c:v>
                </c:pt>
                <c:pt idx="22186">
                  <c:v>-6.0301570000000004E-3</c:v>
                </c:pt>
                <c:pt idx="22187">
                  <c:v>-7.9305899999999995E-3</c:v>
                </c:pt>
                <c:pt idx="22188">
                  <c:v>-1.0072311E-2</c:v>
                </c:pt>
                <c:pt idx="22189">
                  <c:v>-4.7917949999999997E-3</c:v>
                </c:pt>
                <c:pt idx="22190">
                  <c:v>-8.0251620000000006E-3</c:v>
                </c:pt>
                <c:pt idx="22191">
                  <c:v>-6.4208750000000004E-3</c:v>
                </c:pt>
                <c:pt idx="22192">
                  <c:v>-5.5886210000000002E-3</c:v>
                </c:pt>
                <c:pt idx="22193">
                  <c:v>-5.7129909999999997E-3</c:v>
                </c:pt>
                <c:pt idx="22194">
                  <c:v>-5.5119449999999999E-3</c:v>
                </c:pt>
                <c:pt idx="22195">
                  <c:v>-5.8467040000000003E-3</c:v>
                </c:pt>
                <c:pt idx="22196">
                  <c:v>-8.5330830000000003E-3</c:v>
                </c:pt>
                <c:pt idx="22197">
                  <c:v>-4.8358159999999997E-3</c:v>
                </c:pt>
                <c:pt idx="22198">
                  <c:v>-6.505884E-3</c:v>
                </c:pt>
                <c:pt idx="22199">
                  <c:v>-5.6374279999999999E-3</c:v>
                </c:pt>
                <c:pt idx="22200">
                  <c:v>-2.2155080000000001E-3</c:v>
                </c:pt>
                <c:pt idx="22201">
                  <c:v>1.0183690000000001E-3</c:v>
                </c:pt>
                <c:pt idx="22202">
                  <c:v>-3.4066859999999999E-3</c:v>
                </c:pt>
                <c:pt idx="22203">
                  <c:v>-7.60569E-4</c:v>
                </c:pt>
                <c:pt idx="22204">
                  <c:v>-4.4481099999999999E-3</c:v>
                </c:pt>
                <c:pt idx="22205">
                  <c:v>-3.882454E-3</c:v>
                </c:pt>
                <c:pt idx="22206">
                  <c:v>-5.4749350000000002E-3</c:v>
                </c:pt>
                <c:pt idx="22207">
                  <c:v>-6.1132950000000004E-3</c:v>
                </c:pt>
                <c:pt idx="22208">
                  <c:v>-2.6705729999999999E-3</c:v>
                </c:pt>
                <c:pt idx="22209">
                  <c:v>-4.2378429999999998E-3</c:v>
                </c:pt>
                <c:pt idx="22210">
                  <c:v>-2.7206629999999999E-3</c:v>
                </c:pt>
                <c:pt idx="22211">
                  <c:v>-7.0136790000000001E-3</c:v>
                </c:pt>
                <c:pt idx="22212">
                  <c:v>-7.4490829999999996E-3</c:v>
                </c:pt>
                <c:pt idx="22213">
                  <c:v>-5.7931290000000002E-3</c:v>
                </c:pt>
                <c:pt idx="22214">
                  <c:v>-6.5579890000000002E-3</c:v>
                </c:pt>
                <c:pt idx="22215">
                  <c:v>-2.416507E-3</c:v>
                </c:pt>
                <c:pt idx="22216">
                  <c:v>-7.251225E-3</c:v>
                </c:pt>
                <c:pt idx="22217">
                  <c:v>-3.9726070000000004E-3</c:v>
                </c:pt>
                <c:pt idx="22218">
                  <c:v>-2.4684160000000002E-3</c:v>
                </c:pt>
                <c:pt idx="22219">
                  <c:v>-4.3954789999999999E-3</c:v>
                </c:pt>
                <c:pt idx="22220">
                  <c:v>-3.762203E-3</c:v>
                </c:pt>
                <c:pt idx="22221">
                  <c:v>-3.3667229999999999E-3</c:v>
                </c:pt>
                <c:pt idx="22222">
                  <c:v>-2.2806929999999999E-3</c:v>
                </c:pt>
                <c:pt idx="22223">
                  <c:v>-5.6112419999999998E-3</c:v>
                </c:pt>
                <c:pt idx="22224">
                  <c:v>-4.2567289999999999E-3</c:v>
                </c:pt>
                <c:pt idx="22225">
                  <c:v>-3.5331479999999998E-3</c:v>
                </c:pt>
                <c:pt idx="22226">
                  <c:v>-4.6292369999999996E-3</c:v>
                </c:pt>
                <c:pt idx="22227">
                  <c:v>-4.0273629999999999E-3</c:v>
                </c:pt>
                <c:pt idx="22228">
                  <c:v>-6.8334939999999999E-3</c:v>
                </c:pt>
                <c:pt idx="22229">
                  <c:v>-7.1338979999999996E-3</c:v>
                </c:pt>
                <c:pt idx="22230">
                  <c:v>-4.3629890000000003E-3</c:v>
                </c:pt>
                <c:pt idx="22231">
                  <c:v>-3.4689650000000001E-3</c:v>
                </c:pt>
                <c:pt idx="22232">
                  <c:v>-6.4695869999999997E-3</c:v>
                </c:pt>
                <c:pt idx="22233">
                  <c:v>-6.9036820000000004E-3</c:v>
                </c:pt>
                <c:pt idx="22234">
                  <c:v>-4.3947099999999996E-3</c:v>
                </c:pt>
                <c:pt idx="22235">
                  <c:v>-1.0363120999999999E-2</c:v>
                </c:pt>
                <c:pt idx="22236">
                  <c:v>-7.4391379999999997E-3</c:v>
                </c:pt>
                <c:pt idx="22237">
                  <c:v>-3.665972E-3</c:v>
                </c:pt>
                <c:pt idx="22238">
                  <c:v>-4.4990610000000004E-3</c:v>
                </c:pt>
                <c:pt idx="22239">
                  <c:v>-5.670586E-3</c:v>
                </c:pt>
                <c:pt idx="22240">
                  <c:v>-8.0153010000000007E-3</c:v>
                </c:pt>
                <c:pt idx="22241">
                  <c:v>-7.9529830000000003E-3</c:v>
                </c:pt>
                <c:pt idx="22242">
                  <c:v>-7.2463340000000001E-3</c:v>
                </c:pt>
                <c:pt idx="22243">
                  <c:v>-1.0110829999999999E-2</c:v>
                </c:pt>
                <c:pt idx="22244">
                  <c:v>-7.9794189999999997E-3</c:v>
                </c:pt>
                <c:pt idx="22245">
                  <c:v>-7.320287E-3</c:v>
                </c:pt>
                <c:pt idx="22246">
                  <c:v>-8.4224380000000008E-3</c:v>
                </c:pt>
                <c:pt idx="22247">
                  <c:v>-7.9577160000000001E-3</c:v>
                </c:pt>
                <c:pt idx="22248">
                  <c:v>-8.7950830000000004E-3</c:v>
                </c:pt>
                <c:pt idx="22249">
                  <c:v>-4.790753E-3</c:v>
                </c:pt>
                <c:pt idx="22250">
                  <c:v>-6.6247190000000003E-3</c:v>
                </c:pt>
                <c:pt idx="22251">
                  <c:v>-4.657708E-3</c:v>
                </c:pt>
                <c:pt idx="22252">
                  <c:v>-5.3994990000000003E-3</c:v>
                </c:pt>
                <c:pt idx="22253">
                  <c:v>-7.3457369999999998E-3</c:v>
                </c:pt>
                <c:pt idx="22254">
                  <c:v>-6.2985819999999996E-3</c:v>
                </c:pt>
                <c:pt idx="22255">
                  <c:v>-5.8341269999999997E-3</c:v>
                </c:pt>
                <c:pt idx="22256">
                  <c:v>-6.6583750000000002E-3</c:v>
                </c:pt>
                <c:pt idx="22257">
                  <c:v>-3.6705750000000001E-3</c:v>
                </c:pt>
                <c:pt idx="22258">
                  <c:v>-4.8071820000000001E-3</c:v>
                </c:pt>
                <c:pt idx="22259">
                  <c:v>-5.0372790000000004E-3</c:v>
                </c:pt>
                <c:pt idx="22260">
                  <c:v>-5.5847819999999999E-3</c:v>
                </c:pt>
                <c:pt idx="22261">
                  <c:v>-2.5375929999999999E-3</c:v>
                </c:pt>
                <c:pt idx="22262">
                  <c:v>-4.7397680000000001E-3</c:v>
                </c:pt>
                <c:pt idx="22263">
                  <c:v>-2.216689E-3</c:v>
                </c:pt>
                <c:pt idx="22264">
                  <c:v>-5.5374430000000004E-3</c:v>
                </c:pt>
                <c:pt idx="22265">
                  <c:v>-5.0873680000000001E-3</c:v>
                </c:pt>
                <c:pt idx="22266">
                  <c:v>-4.6862309999999999E-3</c:v>
                </c:pt>
                <c:pt idx="22267">
                  <c:v>-2.6840670000000001E-3</c:v>
                </c:pt>
                <c:pt idx="22268">
                  <c:v>-4.3712150000000003E-3</c:v>
                </c:pt>
                <c:pt idx="22269">
                  <c:v>-7.0159999999999997E-3</c:v>
                </c:pt>
                <c:pt idx="22270">
                  <c:v>-3.5791989999999999E-3</c:v>
                </c:pt>
                <c:pt idx="22271">
                  <c:v>-8.0948549999999998E-3</c:v>
                </c:pt>
                <c:pt idx="22272">
                  <c:v>-7.3654150000000002E-3</c:v>
                </c:pt>
                <c:pt idx="22273">
                  <c:v>-7.2434420000000001E-3</c:v>
                </c:pt>
                <c:pt idx="22274">
                  <c:v>-3.0060009999999999E-3</c:v>
                </c:pt>
                <c:pt idx="22275">
                  <c:v>-6.0902079999999997E-3</c:v>
                </c:pt>
                <c:pt idx="22276">
                  <c:v>-7.801115E-3</c:v>
                </c:pt>
                <c:pt idx="22277">
                  <c:v>-5.0647169999999998E-3</c:v>
                </c:pt>
                <c:pt idx="22278">
                  <c:v>-3.723587E-3</c:v>
                </c:pt>
                <c:pt idx="22279">
                  <c:v>-6.7281650000000004E-3</c:v>
                </c:pt>
                <c:pt idx="22280">
                  <c:v>-6.5068790000000001E-3</c:v>
                </c:pt>
                <c:pt idx="22281">
                  <c:v>-4.8847480000000004E-3</c:v>
                </c:pt>
                <c:pt idx="22282">
                  <c:v>-2.9433189999999998E-3</c:v>
                </c:pt>
                <c:pt idx="22283">
                  <c:v>-4.3542609999999999E-3</c:v>
                </c:pt>
                <c:pt idx="22284">
                  <c:v>-3.2746469999999999E-3</c:v>
                </c:pt>
                <c:pt idx="22285">
                  <c:v>-8.7844610000000004E-3</c:v>
                </c:pt>
                <c:pt idx="22286">
                  <c:v>-3.1396919999999999E-3</c:v>
                </c:pt>
                <c:pt idx="22287">
                  <c:v>-4.0606130000000002E-3</c:v>
                </c:pt>
                <c:pt idx="22288">
                  <c:v>-2.0212199999999998E-3</c:v>
                </c:pt>
                <c:pt idx="22289">
                  <c:v>-3.9070040000000004E-3</c:v>
                </c:pt>
                <c:pt idx="22290">
                  <c:v>-1.8421970000000001E-3</c:v>
                </c:pt>
                <c:pt idx="22291">
                  <c:v>-4.6872520000000003E-3</c:v>
                </c:pt>
                <c:pt idx="22292">
                  <c:v>-4.5925310000000004E-3</c:v>
                </c:pt>
                <c:pt idx="22293">
                  <c:v>-6.1534099999999998E-3</c:v>
                </c:pt>
                <c:pt idx="22294">
                  <c:v>-6.1076259999999997E-3</c:v>
                </c:pt>
                <c:pt idx="22295">
                  <c:v>-4.4274370000000002E-3</c:v>
                </c:pt>
                <c:pt idx="22296">
                  <c:v>-5.5297879999999999E-3</c:v>
                </c:pt>
                <c:pt idx="22297">
                  <c:v>-5.4134079999999998E-3</c:v>
                </c:pt>
                <c:pt idx="22298">
                  <c:v>-8.6149069999999998E-3</c:v>
                </c:pt>
                <c:pt idx="22299">
                  <c:v>-4.2462580000000002E-3</c:v>
                </c:pt>
                <c:pt idx="22300">
                  <c:v>-5.0751939999999999E-3</c:v>
                </c:pt>
                <c:pt idx="22301">
                  <c:v>-5.0331159999999998E-3</c:v>
                </c:pt>
                <c:pt idx="22302">
                  <c:v>-5.0756209999999998E-3</c:v>
                </c:pt>
                <c:pt idx="22303">
                  <c:v>-5.8647159999999999E-3</c:v>
                </c:pt>
                <c:pt idx="22304">
                  <c:v>-4.4581009999999999E-3</c:v>
                </c:pt>
                <c:pt idx="22305">
                  <c:v>-6.9976919999999998E-3</c:v>
                </c:pt>
                <c:pt idx="22306">
                  <c:v>-5.7938540000000002E-3</c:v>
                </c:pt>
                <c:pt idx="22307">
                  <c:v>-4.3205939999999997E-3</c:v>
                </c:pt>
                <c:pt idx="22308">
                  <c:v>-4.2501090000000002E-3</c:v>
                </c:pt>
                <c:pt idx="22309">
                  <c:v>-4.0157500000000002E-3</c:v>
                </c:pt>
                <c:pt idx="22310">
                  <c:v>-4.5986780000000001E-3</c:v>
                </c:pt>
                <c:pt idx="22311">
                  <c:v>-7.786482E-3</c:v>
                </c:pt>
                <c:pt idx="22312">
                  <c:v>-6.162191E-3</c:v>
                </c:pt>
                <c:pt idx="22313">
                  <c:v>-3.1917009999999999E-3</c:v>
                </c:pt>
                <c:pt idx="22314">
                  <c:v>-3.539052E-3</c:v>
                </c:pt>
                <c:pt idx="22315">
                  <c:v>-6.0027429999999996E-3</c:v>
                </c:pt>
                <c:pt idx="22316">
                  <c:v>-8.6197499999999996E-4</c:v>
                </c:pt>
                <c:pt idx="22317">
                  <c:v>-3.7320640000000002E-3</c:v>
                </c:pt>
                <c:pt idx="22318">
                  <c:v>-6.301943E-3</c:v>
                </c:pt>
                <c:pt idx="22319">
                  <c:v>-4.7916640000000002E-3</c:v>
                </c:pt>
                <c:pt idx="22320">
                  <c:v>-3.821741E-3</c:v>
                </c:pt>
                <c:pt idx="22321">
                  <c:v>-4.775952E-3</c:v>
                </c:pt>
                <c:pt idx="22322">
                  <c:v>-5.5887690000000004E-3</c:v>
                </c:pt>
                <c:pt idx="22323">
                  <c:v>-4.5557289999999997E-3</c:v>
                </c:pt>
                <c:pt idx="22324">
                  <c:v>-6.7825079999999996E-3</c:v>
                </c:pt>
                <c:pt idx="22325">
                  <c:v>-4.7089710000000002E-3</c:v>
                </c:pt>
                <c:pt idx="22326">
                  <c:v>-6.7892739999999997E-3</c:v>
                </c:pt>
                <c:pt idx="22327">
                  <c:v>-5.3695430000000001E-3</c:v>
                </c:pt>
                <c:pt idx="22328">
                  <c:v>-5.8707840000000004E-3</c:v>
                </c:pt>
                <c:pt idx="22329">
                  <c:v>-3.0749969999999999E-3</c:v>
                </c:pt>
                <c:pt idx="22330">
                  <c:v>-6.1804060000000003E-3</c:v>
                </c:pt>
                <c:pt idx="22331">
                  <c:v>-3.2999309999999999E-3</c:v>
                </c:pt>
                <c:pt idx="22332">
                  <c:v>-6.0934739999999998E-3</c:v>
                </c:pt>
                <c:pt idx="22333">
                  <c:v>-6.907336E-3</c:v>
                </c:pt>
                <c:pt idx="22334">
                  <c:v>-9.7923390000000006E-3</c:v>
                </c:pt>
                <c:pt idx="22335">
                  <c:v>-5.2937269999999998E-3</c:v>
                </c:pt>
                <c:pt idx="22336">
                  <c:v>-5.1505090000000002E-3</c:v>
                </c:pt>
                <c:pt idx="22337">
                  <c:v>-6.0040509999999998E-3</c:v>
                </c:pt>
                <c:pt idx="22338">
                  <c:v>-6.9875120000000004E-3</c:v>
                </c:pt>
                <c:pt idx="22339">
                  <c:v>-7.0980330000000001E-3</c:v>
                </c:pt>
                <c:pt idx="22340">
                  <c:v>-2.266742E-3</c:v>
                </c:pt>
                <c:pt idx="22341">
                  <c:v>-4.7504060000000004E-3</c:v>
                </c:pt>
                <c:pt idx="22342">
                  <c:v>-7.0831790000000002E-3</c:v>
                </c:pt>
                <c:pt idx="22343">
                  <c:v>-6.0517369999999997E-3</c:v>
                </c:pt>
                <c:pt idx="22344">
                  <c:v>-3.1036179999999998E-3</c:v>
                </c:pt>
                <c:pt idx="22345">
                  <c:v>-6.3457499999999998E-3</c:v>
                </c:pt>
                <c:pt idx="22346">
                  <c:v>-6.2650259999999999E-3</c:v>
                </c:pt>
                <c:pt idx="22347">
                  <c:v>-4.08443E-3</c:v>
                </c:pt>
                <c:pt idx="22348">
                  <c:v>-5.7967560000000001E-3</c:v>
                </c:pt>
                <c:pt idx="22349">
                  <c:v>-2.630257E-3</c:v>
                </c:pt>
                <c:pt idx="22350">
                  <c:v>-4.1275490000000003E-3</c:v>
                </c:pt>
                <c:pt idx="22351">
                  <c:v>-6.1851069999999996E-3</c:v>
                </c:pt>
                <c:pt idx="22352">
                  <c:v>-8.9602810000000005E-3</c:v>
                </c:pt>
                <c:pt idx="22353">
                  <c:v>-6.763972E-3</c:v>
                </c:pt>
                <c:pt idx="22354">
                  <c:v>-8.0951329999999991E-3</c:v>
                </c:pt>
                <c:pt idx="22355">
                  <c:v>-9.6112709999999994E-3</c:v>
                </c:pt>
                <c:pt idx="22356">
                  <c:v>-6.0539950000000004E-3</c:v>
                </c:pt>
                <c:pt idx="22357">
                  <c:v>-4.4505059999999999E-3</c:v>
                </c:pt>
                <c:pt idx="22358">
                  <c:v>-9.6342179999999999E-3</c:v>
                </c:pt>
                <c:pt idx="22359">
                  <c:v>-7.7481670000000002E-3</c:v>
                </c:pt>
                <c:pt idx="22360">
                  <c:v>-8.4442110000000001E-3</c:v>
                </c:pt>
                <c:pt idx="22361">
                  <c:v>-1.0045836000000001E-2</c:v>
                </c:pt>
                <c:pt idx="22362">
                  <c:v>-7.9488119999999995E-3</c:v>
                </c:pt>
                <c:pt idx="22363">
                  <c:v>-4.6315790000000003E-3</c:v>
                </c:pt>
                <c:pt idx="22364">
                  <c:v>-8.4650460000000004E-3</c:v>
                </c:pt>
                <c:pt idx="22365">
                  <c:v>-7.0066989999999999E-3</c:v>
                </c:pt>
                <c:pt idx="22366">
                  <c:v>-8.9136049999999998E-3</c:v>
                </c:pt>
                <c:pt idx="22367">
                  <c:v>-7.8174469999999999E-3</c:v>
                </c:pt>
                <c:pt idx="22368">
                  <c:v>-5.1614929999999996E-3</c:v>
                </c:pt>
                <c:pt idx="22369">
                  <c:v>-6.2733620000000002E-3</c:v>
                </c:pt>
                <c:pt idx="22370">
                  <c:v>-5.6082229999999999E-3</c:v>
                </c:pt>
                <c:pt idx="22371">
                  <c:v>-6.4026439999999999E-3</c:v>
                </c:pt>
                <c:pt idx="22372">
                  <c:v>-4.7550329999999997E-3</c:v>
                </c:pt>
                <c:pt idx="22373">
                  <c:v>-7.2221849999999999E-3</c:v>
                </c:pt>
                <c:pt idx="22374">
                  <c:v>-5.7673009999999999E-3</c:v>
                </c:pt>
                <c:pt idx="22375">
                  <c:v>-3.4069410000000001E-3</c:v>
                </c:pt>
                <c:pt idx="22376">
                  <c:v>-5.2450550000000002E-3</c:v>
                </c:pt>
                <c:pt idx="22377">
                  <c:v>-5.6661000000000003E-3</c:v>
                </c:pt>
                <c:pt idx="22378">
                  <c:v>-4.5064880000000003E-3</c:v>
                </c:pt>
                <c:pt idx="22379">
                  <c:v>-5.7392650000000003E-3</c:v>
                </c:pt>
                <c:pt idx="22380">
                  <c:v>-7.6636940000000004E-3</c:v>
                </c:pt>
                <c:pt idx="22381">
                  <c:v>-8.8016629999999995E-3</c:v>
                </c:pt>
                <c:pt idx="22382">
                  <c:v>-5.9856429999999997E-3</c:v>
                </c:pt>
                <c:pt idx="22383">
                  <c:v>-7.5278799999999998E-3</c:v>
                </c:pt>
                <c:pt idx="22384">
                  <c:v>-5.7278349999999997E-3</c:v>
                </c:pt>
                <c:pt idx="22385">
                  <c:v>-3.7898530000000001E-3</c:v>
                </c:pt>
                <c:pt idx="22386">
                  <c:v>-4.4708969999999997E-3</c:v>
                </c:pt>
                <c:pt idx="22387">
                  <c:v>-7.788929E-3</c:v>
                </c:pt>
                <c:pt idx="22388">
                  <c:v>-6.5271620000000004E-3</c:v>
                </c:pt>
                <c:pt idx="22389">
                  <c:v>-3.6930259999999999E-3</c:v>
                </c:pt>
                <c:pt idx="22390">
                  <c:v>-6.5257320000000002E-3</c:v>
                </c:pt>
                <c:pt idx="22391">
                  <c:v>-5.1089309999999997E-3</c:v>
                </c:pt>
                <c:pt idx="22392">
                  <c:v>-3.8003820000000002E-3</c:v>
                </c:pt>
                <c:pt idx="22393">
                  <c:v>-6.5572859999999998E-3</c:v>
                </c:pt>
                <c:pt idx="22394">
                  <c:v>-5.9037389999999999E-3</c:v>
                </c:pt>
                <c:pt idx="22395">
                  <c:v>-5.6640550000000003E-3</c:v>
                </c:pt>
                <c:pt idx="22396">
                  <c:v>-4.8846920000000004E-3</c:v>
                </c:pt>
                <c:pt idx="22397">
                  <c:v>-4.7976069999999997E-3</c:v>
                </c:pt>
                <c:pt idx="22398">
                  <c:v>-3.1720350000000001E-3</c:v>
                </c:pt>
                <c:pt idx="22399">
                  <c:v>-6.3593069999999998E-3</c:v>
                </c:pt>
                <c:pt idx="22400">
                  <c:v>-5.1674640000000001E-3</c:v>
                </c:pt>
                <c:pt idx="22401">
                  <c:v>-5.4745260000000004E-3</c:v>
                </c:pt>
                <c:pt idx="22402">
                  <c:v>-5.2396420000000001E-3</c:v>
                </c:pt>
                <c:pt idx="22403">
                  <c:v>-6.0375250000000002E-3</c:v>
                </c:pt>
                <c:pt idx="22404">
                  <c:v>-5.5818730000000002E-3</c:v>
                </c:pt>
                <c:pt idx="22405">
                  <c:v>-1.8776820000000001E-3</c:v>
                </c:pt>
                <c:pt idx="22406">
                  <c:v>-4.8745869999999997E-3</c:v>
                </c:pt>
                <c:pt idx="22407">
                  <c:v>-6.1707480000000002E-3</c:v>
                </c:pt>
                <c:pt idx="22408">
                  <c:v>-3.1586409999999998E-3</c:v>
                </c:pt>
                <c:pt idx="22409">
                  <c:v>-8.5070670000000001E-3</c:v>
                </c:pt>
                <c:pt idx="22410">
                  <c:v>-4.5913179999999996E-3</c:v>
                </c:pt>
                <c:pt idx="22411">
                  <c:v>-7.806286E-3</c:v>
                </c:pt>
                <c:pt idx="22412">
                  <c:v>-5.7365610000000003E-3</c:v>
                </c:pt>
                <c:pt idx="22413">
                  <c:v>-6.4313790000000001E-3</c:v>
                </c:pt>
                <c:pt idx="22414">
                  <c:v>-4.1267090000000001E-3</c:v>
                </c:pt>
                <c:pt idx="22415">
                  <c:v>-6.0202169999999996E-3</c:v>
                </c:pt>
                <c:pt idx="22416">
                  <c:v>-6.6171310000000001E-3</c:v>
                </c:pt>
                <c:pt idx="22417">
                  <c:v>-5.1915399999999997E-3</c:v>
                </c:pt>
                <c:pt idx="22418">
                  <c:v>-8.9283660000000001E-3</c:v>
                </c:pt>
                <c:pt idx="22419">
                  <c:v>-4.4507929999999998E-3</c:v>
                </c:pt>
                <c:pt idx="22420">
                  <c:v>-5.5321069999999996E-3</c:v>
                </c:pt>
                <c:pt idx="22421">
                  <c:v>-6.3401100000000004E-3</c:v>
                </c:pt>
                <c:pt idx="22422">
                  <c:v>-4.8750690000000001E-3</c:v>
                </c:pt>
                <c:pt idx="22423">
                  <c:v>-7.5717859999999996E-3</c:v>
                </c:pt>
                <c:pt idx="22424">
                  <c:v>-3.6250689999999999E-3</c:v>
                </c:pt>
                <c:pt idx="22425">
                  <c:v>-9.0475320000000005E-3</c:v>
                </c:pt>
                <c:pt idx="22426">
                  <c:v>-5.1502029999999999E-3</c:v>
                </c:pt>
                <c:pt idx="22427">
                  <c:v>-5.5795039999999999E-3</c:v>
                </c:pt>
                <c:pt idx="22428">
                  <c:v>-2.5962749999999999E-3</c:v>
                </c:pt>
                <c:pt idx="22429">
                  <c:v>-6.0999299999999999E-3</c:v>
                </c:pt>
                <c:pt idx="22430">
                  <c:v>-5.8860700000000002E-3</c:v>
                </c:pt>
                <c:pt idx="22431">
                  <c:v>-6.5390769999999999E-3</c:v>
                </c:pt>
                <c:pt idx="22432">
                  <c:v>-4.9458949999999996E-3</c:v>
                </c:pt>
                <c:pt idx="22433">
                  <c:v>-6.3112979999999999E-3</c:v>
                </c:pt>
                <c:pt idx="22434">
                  <c:v>-5.170198E-3</c:v>
                </c:pt>
                <c:pt idx="22435">
                  <c:v>-7.1574489999999998E-3</c:v>
                </c:pt>
                <c:pt idx="22436">
                  <c:v>-7.1902349999999997E-3</c:v>
                </c:pt>
                <c:pt idx="22437">
                  <c:v>-5.2285509999999997E-3</c:v>
                </c:pt>
                <c:pt idx="22438">
                  <c:v>-5.1837599999999999E-3</c:v>
                </c:pt>
                <c:pt idx="22439">
                  <c:v>-4.0053110000000001E-3</c:v>
                </c:pt>
                <c:pt idx="22440">
                  <c:v>-8.6985910000000003E-3</c:v>
                </c:pt>
                <c:pt idx="22441">
                  <c:v>-5.0031889999999999E-3</c:v>
                </c:pt>
                <c:pt idx="22442">
                  <c:v>-9.6661839999999995E-3</c:v>
                </c:pt>
                <c:pt idx="22443">
                  <c:v>-4.1150910000000004E-3</c:v>
                </c:pt>
                <c:pt idx="22444">
                  <c:v>-9.2072130000000005E-3</c:v>
                </c:pt>
                <c:pt idx="22445">
                  <c:v>-6.9280799999999997E-3</c:v>
                </c:pt>
                <c:pt idx="22446">
                  <c:v>-6.1524309999999999E-3</c:v>
                </c:pt>
                <c:pt idx="22447">
                  <c:v>-7.481616E-3</c:v>
                </c:pt>
                <c:pt idx="22448">
                  <c:v>-9.4575010000000001E-3</c:v>
                </c:pt>
                <c:pt idx="22449">
                  <c:v>-8.8132820000000004E-3</c:v>
                </c:pt>
                <c:pt idx="22450">
                  <c:v>-7.3662620000000002E-3</c:v>
                </c:pt>
                <c:pt idx="22451">
                  <c:v>-6.7446809999999998E-3</c:v>
                </c:pt>
                <c:pt idx="22452">
                  <c:v>-7.3594710000000002E-3</c:v>
                </c:pt>
                <c:pt idx="22453">
                  <c:v>-8.3384489999999995E-3</c:v>
                </c:pt>
                <c:pt idx="22454">
                  <c:v>-7.5774889999999998E-3</c:v>
                </c:pt>
                <c:pt idx="22455">
                  <c:v>-4.2693100000000001E-3</c:v>
                </c:pt>
                <c:pt idx="22456">
                  <c:v>-5.1576959999999998E-3</c:v>
                </c:pt>
                <c:pt idx="22457">
                  <c:v>-6.8911470000000002E-3</c:v>
                </c:pt>
                <c:pt idx="22458">
                  <c:v>-7.2042149999999999E-3</c:v>
                </c:pt>
                <c:pt idx="22459">
                  <c:v>-5.3951290000000002E-3</c:v>
                </c:pt>
                <c:pt idx="22460">
                  <c:v>-2.4233079999999999E-3</c:v>
                </c:pt>
                <c:pt idx="22461">
                  <c:v>-6.1229709999999996E-3</c:v>
                </c:pt>
                <c:pt idx="22462">
                  <c:v>-9.0159799999999998E-4</c:v>
                </c:pt>
                <c:pt idx="22463">
                  <c:v>-1.540491E-3</c:v>
                </c:pt>
                <c:pt idx="22464">
                  <c:v>-1.685733E-3</c:v>
                </c:pt>
                <c:pt idx="22465">
                  <c:v>-1.6591010000000001E-3</c:v>
                </c:pt>
                <c:pt idx="22466">
                  <c:v>-1.158664E-3</c:v>
                </c:pt>
                <c:pt idx="22467">
                  <c:v>-5.4559400000000003E-3</c:v>
                </c:pt>
                <c:pt idx="22468">
                  <c:v>-2.5588160000000002E-3</c:v>
                </c:pt>
                <c:pt idx="22469">
                  <c:v>-5.5904900000000005E-4</c:v>
                </c:pt>
                <c:pt idx="22470">
                  <c:v>-3.4257699999999999E-3</c:v>
                </c:pt>
                <c:pt idx="22471">
                  <c:v>-2.7743609999999999E-3</c:v>
                </c:pt>
                <c:pt idx="22472">
                  <c:v>-4.8604720000000002E-3</c:v>
                </c:pt>
                <c:pt idx="22473">
                  <c:v>-3.12489E-3</c:v>
                </c:pt>
                <c:pt idx="22474">
                  <c:v>-2.348508E-3</c:v>
                </c:pt>
                <c:pt idx="22475">
                  <c:v>-6.1530999999999999E-3</c:v>
                </c:pt>
                <c:pt idx="22476">
                  <c:v>-8.1510530000000001E-3</c:v>
                </c:pt>
                <c:pt idx="22477">
                  <c:v>-8.0112369999999992E-3</c:v>
                </c:pt>
                <c:pt idx="22478">
                  <c:v>-8.3164699999999994E-3</c:v>
                </c:pt>
                <c:pt idx="22479">
                  <c:v>-4.6208029999999997E-3</c:v>
                </c:pt>
                <c:pt idx="22480">
                  <c:v>-4.7003590000000003E-3</c:v>
                </c:pt>
                <c:pt idx="22481">
                  <c:v>-5.9618989999999997E-3</c:v>
                </c:pt>
                <c:pt idx="22482">
                  <c:v>-8.4661259999999992E-3</c:v>
                </c:pt>
                <c:pt idx="22483">
                  <c:v>-7.0671680000000004E-3</c:v>
                </c:pt>
                <c:pt idx="22484">
                  <c:v>-5.8797240000000002E-3</c:v>
                </c:pt>
                <c:pt idx="22485">
                  <c:v>-9.9357179999999996E-3</c:v>
                </c:pt>
                <c:pt idx="22486">
                  <c:v>-9.4316439999999994E-3</c:v>
                </c:pt>
                <c:pt idx="22487">
                  <c:v>-7.8989960000000001E-3</c:v>
                </c:pt>
                <c:pt idx="22488">
                  <c:v>-1.1610352000000001E-2</c:v>
                </c:pt>
                <c:pt idx="22489">
                  <c:v>-1.4519057E-2</c:v>
                </c:pt>
                <c:pt idx="22490">
                  <c:v>-1.262841E-2</c:v>
                </c:pt>
                <c:pt idx="22491">
                  <c:v>-7.011537E-3</c:v>
                </c:pt>
                <c:pt idx="22492">
                  <c:v>-1.1280688000000001E-2</c:v>
                </c:pt>
                <c:pt idx="22493">
                  <c:v>-7.1589139999999997E-3</c:v>
                </c:pt>
                <c:pt idx="22494">
                  <c:v>-1.0279646E-2</c:v>
                </c:pt>
                <c:pt idx="22495">
                  <c:v>-1.147221E-2</c:v>
                </c:pt>
                <c:pt idx="22496">
                  <c:v>-9.4937549999999996E-3</c:v>
                </c:pt>
                <c:pt idx="22497">
                  <c:v>-9.7656640000000003E-3</c:v>
                </c:pt>
                <c:pt idx="22498">
                  <c:v>-8.9257659999999999E-3</c:v>
                </c:pt>
                <c:pt idx="22499">
                  <c:v>-8.5899419999999997E-3</c:v>
                </c:pt>
                <c:pt idx="22500">
                  <c:v>-5.5319380000000001E-3</c:v>
                </c:pt>
                <c:pt idx="22501">
                  <c:v>-6.6185080000000004E-3</c:v>
                </c:pt>
                <c:pt idx="22502">
                  <c:v>-6.7653469999999997E-3</c:v>
                </c:pt>
                <c:pt idx="22503">
                  <c:v>-7.6311399999999998E-3</c:v>
                </c:pt>
                <c:pt idx="22504">
                  <c:v>-4.2841429999999998E-3</c:v>
                </c:pt>
                <c:pt idx="22505">
                  <c:v>-6.4583469999999997E-3</c:v>
                </c:pt>
                <c:pt idx="22506">
                  <c:v>-4.9123120000000003E-3</c:v>
                </c:pt>
                <c:pt idx="22507">
                  <c:v>-8.1784130000000007E-3</c:v>
                </c:pt>
                <c:pt idx="22508">
                  <c:v>-6.8343930000000002E-3</c:v>
                </c:pt>
                <c:pt idx="22509">
                  <c:v>-5.8934979999999996E-3</c:v>
                </c:pt>
                <c:pt idx="22510">
                  <c:v>-4.9970780000000003E-3</c:v>
                </c:pt>
                <c:pt idx="22511">
                  <c:v>-7.8738239999999998E-3</c:v>
                </c:pt>
                <c:pt idx="22512">
                  <c:v>-8.4972699999999995E-3</c:v>
                </c:pt>
                <c:pt idx="22513">
                  <c:v>-5.8655349999999998E-3</c:v>
                </c:pt>
                <c:pt idx="22514">
                  <c:v>-5.6436569999999998E-3</c:v>
                </c:pt>
                <c:pt idx="22515">
                  <c:v>-5.0212770000000002E-3</c:v>
                </c:pt>
                <c:pt idx="22516">
                  <c:v>-5.2122260000000004E-3</c:v>
                </c:pt>
                <c:pt idx="22517">
                  <c:v>-2.945343E-3</c:v>
                </c:pt>
                <c:pt idx="22518">
                  <c:v>-3.3796770000000002E-3</c:v>
                </c:pt>
                <c:pt idx="22519">
                  <c:v>-4.2401440000000004E-3</c:v>
                </c:pt>
                <c:pt idx="22520">
                  <c:v>-3.6928920000000001E-3</c:v>
                </c:pt>
                <c:pt idx="22521">
                  <c:v>-5.1381899999999999E-3</c:v>
                </c:pt>
                <c:pt idx="22522">
                  <c:v>-4.8652440000000003E-3</c:v>
                </c:pt>
                <c:pt idx="22523">
                  <c:v>-2.8998320000000002E-3</c:v>
                </c:pt>
                <c:pt idx="22524">
                  <c:v>-5.4696909999999996E-3</c:v>
                </c:pt>
                <c:pt idx="22525">
                  <c:v>-3.5239859999999998E-3</c:v>
                </c:pt>
                <c:pt idx="22526">
                  <c:v>-6.2431070000000003E-3</c:v>
                </c:pt>
                <c:pt idx="22527">
                  <c:v>-4.6388189999999998E-3</c:v>
                </c:pt>
                <c:pt idx="22528">
                  <c:v>-2.4926929999999998E-3</c:v>
                </c:pt>
                <c:pt idx="22529">
                  <c:v>-4.3467860000000001E-3</c:v>
                </c:pt>
                <c:pt idx="22530">
                  <c:v>-7.9241729999999996E-3</c:v>
                </c:pt>
                <c:pt idx="22531">
                  <c:v>-5.6045599999999998E-3</c:v>
                </c:pt>
                <c:pt idx="22532">
                  <c:v>-6.6796340000000003E-3</c:v>
                </c:pt>
                <c:pt idx="22533">
                  <c:v>-7.2958900000000002E-3</c:v>
                </c:pt>
                <c:pt idx="22534">
                  <c:v>-7.1070999999999999E-3</c:v>
                </c:pt>
                <c:pt idx="22535">
                  <c:v>-6.8793999999999999E-3</c:v>
                </c:pt>
                <c:pt idx="22536">
                  <c:v>-5.4064569999999999E-3</c:v>
                </c:pt>
                <c:pt idx="22537">
                  <c:v>-5.878103E-3</c:v>
                </c:pt>
                <c:pt idx="22538">
                  <c:v>-4.8952409999999998E-3</c:v>
                </c:pt>
                <c:pt idx="22539">
                  <c:v>-4.1745890000000003E-3</c:v>
                </c:pt>
                <c:pt idx="22540">
                  <c:v>-7.3906839999999998E-3</c:v>
                </c:pt>
                <c:pt idx="22541">
                  <c:v>-6.4045159999999999E-3</c:v>
                </c:pt>
                <c:pt idx="22542">
                  <c:v>-5.681859E-3</c:v>
                </c:pt>
                <c:pt idx="22543">
                  <c:v>-6.0658869999999998E-3</c:v>
                </c:pt>
                <c:pt idx="22544">
                  <c:v>-7.3568349999999999E-3</c:v>
                </c:pt>
                <c:pt idx="22545">
                  <c:v>-7.8639000000000001E-3</c:v>
                </c:pt>
                <c:pt idx="22546">
                  <c:v>-8.6657980000000006E-3</c:v>
                </c:pt>
                <c:pt idx="22547">
                  <c:v>-5.5440410000000004E-3</c:v>
                </c:pt>
                <c:pt idx="22548">
                  <c:v>-6.8574580000000003E-3</c:v>
                </c:pt>
                <c:pt idx="22549">
                  <c:v>-8.70223E-3</c:v>
                </c:pt>
                <c:pt idx="22550">
                  <c:v>-8.2311160000000001E-3</c:v>
                </c:pt>
                <c:pt idx="22551">
                  <c:v>-7.2891559999999998E-3</c:v>
                </c:pt>
                <c:pt idx="22552">
                  <c:v>-1.2985159E-2</c:v>
                </c:pt>
                <c:pt idx="22553">
                  <c:v>-9.4253119999999999E-3</c:v>
                </c:pt>
                <c:pt idx="22554">
                  <c:v>-1.0150223999999999E-2</c:v>
                </c:pt>
                <c:pt idx="22555">
                  <c:v>-1.1070613E-2</c:v>
                </c:pt>
                <c:pt idx="22556">
                  <c:v>-1.2053872E-2</c:v>
                </c:pt>
                <c:pt idx="22557">
                  <c:v>-1.1571308000000001E-2</c:v>
                </c:pt>
                <c:pt idx="22558">
                  <c:v>-1.3192633E-2</c:v>
                </c:pt>
                <c:pt idx="22559">
                  <c:v>-9.8210710000000007E-3</c:v>
                </c:pt>
                <c:pt idx="22560">
                  <c:v>-1.3781033E-2</c:v>
                </c:pt>
                <c:pt idx="22561">
                  <c:v>-9.944217E-3</c:v>
                </c:pt>
                <c:pt idx="22562">
                  <c:v>-1.2538316000000001E-2</c:v>
                </c:pt>
                <c:pt idx="22563">
                  <c:v>-1.0984094999999999E-2</c:v>
                </c:pt>
                <c:pt idx="22564">
                  <c:v>-9.5201539999999994E-3</c:v>
                </c:pt>
                <c:pt idx="22565">
                  <c:v>-1.2763886E-2</c:v>
                </c:pt>
                <c:pt idx="22566">
                  <c:v>-1.0121995E-2</c:v>
                </c:pt>
                <c:pt idx="22567">
                  <c:v>-7.9326099999999997E-3</c:v>
                </c:pt>
                <c:pt idx="22568">
                  <c:v>-7.9084930000000008E-3</c:v>
                </c:pt>
                <c:pt idx="22569">
                  <c:v>-6.8869049999999996E-3</c:v>
                </c:pt>
                <c:pt idx="22570">
                  <c:v>-8.5176920000000003E-3</c:v>
                </c:pt>
                <c:pt idx="22571">
                  <c:v>-8.4753480000000006E-3</c:v>
                </c:pt>
                <c:pt idx="22572">
                  <c:v>-8.6753390000000007E-3</c:v>
                </c:pt>
                <c:pt idx="22573">
                  <c:v>-7.724323E-3</c:v>
                </c:pt>
                <c:pt idx="22574">
                  <c:v>-7.2903050000000004E-3</c:v>
                </c:pt>
                <c:pt idx="22575">
                  <c:v>-3.7253970000000001E-3</c:v>
                </c:pt>
                <c:pt idx="22576">
                  <c:v>-4.7546530000000002E-3</c:v>
                </c:pt>
                <c:pt idx="22577">
                  <c:v>-5.9341669999999997E-3</c:v>
                </c:pt>
                <c:pt idx="22578">
                  <c:v>-6.6942809999999998E-3</c:v>
                </c:pt>
                <c:pt idx="22579">
                  <c:v>-6.6231750000000002E-3</c:v>
                </c:pt>
                <c:pt idx="22580">
                  <c:v>-3.5765689999999999E-3</c:v>
                </c:pt>
                <c:pt idx="22581">
                  <c:v>-7.3835580000000001E-3</c:v>
                </c:pt>
                <c:pt idx="22582">
                  <c:v>-2.973608E-3</c:v>
                </c:pt>
                <c:pt idx="22583">
                  <c:v>-4.088141E-3</c:v>
                </c:pt>
                <c:pt idx="22584">
                  <c:v>-3.7749250000000002E-3</c:v>
                </c:pt>
                <c:pt idx="22585">
                  <c:v>-4.5501710000000004E-3</c:v>
                </c:pt>
                <c:pt idx="22586">
                  <c:v>-4.5943729999999997E-3</c:v>
                </c:pt>
                <c:pt idx="22587">
                  <c:v>-8.6498340000000003E-3</c:v>
                </c:pt>
                <c:pt idx="22588">
                  <c:v>-5.0301369999999996E-3</c:v>
                </c:pt>
                <c:pt idx="22589">
                  <c:v>-6.9081990000000003E-3</c:v>
                </c:pt>
                <c:pt idx="22590">
                  <c:v>-5.0816960000000001E-3</c:v>
                </c:pt>
                <c:pt idx="22591">
                  <c:v>-4.6140449999999998E-3</c:v>
                </c:pt>
                <c:pt idx="22592">
                  <c:v>-4.2092650000000002E-3</c:v>
                </c:pt>
                <c:pt idx="22593">
                  <c:v>-4.8100740000000001E-3</c:v>
                </c:pt>
                <c:pt idx="22594">
                  <c:v>-4.7535809999999998E-3</c:v>
                </c:pt>
                <c:pt idx="22595">
                  <c:v>-6.85588E-3</c:v>
                </c:pt>
                <c:pt idx="22596">
                  <c:v>-7.007498E-3</c:v>
                </c:pt>
                <c:pt idx="22597">
                  <c:v>-9.1199179999999994E-3</c:v>
                </c:pt>
                <c:pt idx="22598">
                  <c:v>-9.8838599999999995E-3</c:v>
                </c:pt>
                <c:pt idx="22599">
                  <c:v>-7.5328219999999998E-3</c:v>
                </c:pt>
                <c:pt idx="22600">
                  <c:v>-6.2543640000000001E-3</c:v>
                </c:pt>
                <c:pt idx="22601">
                  <c:v>-6.5683499999999997E-3</c:v>
                </c:pt>
                <c:pt idx="22602">
                  <c:v>-6.9018739999999997E-3</c:v>
                </c:pt>
                <c:pt idx="22603">
                  <c:v>-8.1935069999999992E-3</c:v>
                </c:pt>
                <c:pt idx="22604">
                  <c:v>-8.8916069999999993E-3</c:v>
                </c:pt>
                <c:pt idx="22605">
                  <c:v>-8.7267569999999999E-3</c:v>
                </c:pt>
                <c:pt idx="22606">
                  <c:v>-8.8747889999999992E-3</c:v>
                </c:pt>
                <c:pt idx="22607">
                  <c:v>-9.5211380000000002E-3</c:v>
                </c:pt>
                <c:pt idx="22608">
                  <c:v>-1.1650621999999999E-2</c:v>
                </c:pt>
                <c:pt idx="22609">
                  <c:v>-1.1542497000000001E-2</c:v>
                </c:pt>
                <c:pt idx="22610">
                  <c:v>-7.8175959999999996E-3</c:v>
                </c:pt>
                <c:pt idx="22611">
                  <c:v>-1.3955914999999999E-2</c:v>
                </c:pt>
                <c:pt idx="22612">
                  <c:v>-9.7352489999999996E-3</c:v>
                </c:pt>
                <c:pt idx="22613">
                  <c:v>-9.3083450000000009E-3</c:v>
                </c:pt>
                <c:pt idx="22614">
                  <c:v>-1.0168642E-2</c:v>
                </c:pt>
                <c:pt idx="22615">
                  <c:v>-8.1867169999999996E-3</c:v>
                </c:pt>
                <c:pt idx="22616">
                  <c:v>-9.5368580000000005E-3</c:v>
                </c:pt>
                <c:pt idx="22617">
                  <c:v>-1.1336356000000001E-2</c:v>
                </c:pt>
                <c:pt idx="22618">
                  <c:v>-4.2520939999999997E-3</c:v>
                </c:pt>
                <c:pt idx="22619">
                  <c:v>-7.7086109999999998E-3</c:v>
                </c:pt>
                <c:pt idx="22620">
                  <c:v>-7.3075800000000002E-3</c:v>
                </c:pt>
                <c:pt idx="22621">
                  <c:v>-7.3296840000000004E-3</c:v>
                </c:pt>
                <c:pt idx="22622">
                  <c:v>-5.4241719999999997E-3</c:v>
                </c:pt>
                <c:pt idx="22623">
                  <c:v>-5.6854280000000002E-3</c:v>
                </c:pt>
                <c:pt idx="22624">
                  <c:v>-5.5639729999999998E-3</c:v>
                </c:pt>
                <c:pt idx="22625">
                  <c:v>-3.9072209999999998E-3</c:v>
                </c:pt>
                <c:pt idx="22626">
                  <c:v>-3.7511010000000002E-3</c:v>
                </c:pt>
                <c:pt idx="22627">
                  <c:v>-1.470636E-3</c:v>
                </c:pt>
                <c:pt idx="22628">
                  <c:v>-4.9893990000000003E-3</c:v>
                </c:pt>
                <c:pt idx="22629">
                  <c:v>-3.837582E-3</c:v>
                </c:pt>
                <c:pt idx="22630">
                  <c:v>-2.9965830000000001E-3</c:v>
                </c:pt>
                <c:pt idx="22631">
                  <c:v>-5.3596060000000003E-3</c:v>
                </c:pt>
                <c:pt idx="22632">
                  <c:v>-4.4256920000000002E-3</c:v>
                </c:pt>
                <c:pt idx="22633">
                  <c:v>-2.4461650000000001E-3</c:v>
                </c:pt>
                <c:pt idx="22634">
                  <c:v>-4.5777329999999996E-3</c:v>
                </c:pt>
                <c:pt idx="22635">
                  <c:v>-3.6123370000000002E-3</c:v>
                </c:pt>
                <c:pt idx="22636">
                  <c:v>-5.9160920000000004E-3</c:v>
                </c:pt>
                <c:pt idx="22637">
                  <c:v>-3.631633E-3</c:v>
                </c:pt>
                <c:pt idx="22638">
                  <c:v>-2.8980030000000001E-3</c:v>
                </c:pt>
                <c:pt idx="22639">
                  <c:v>-5.1307979999999998E-3</c:v>
                </c:pt>
                <c:pt idx="22640">
                  <c:v>-5.674442E-3</c:v>
                </c:pt>
                <c:pt idx="22641">
                  <c:v>-1.844018E-3</c:v>
                </c:pt>
                <c:pt idx="22642">
                  <c:v>1.000634E-3</c:v>
                </c:pt>
                <c:pt idx="22643">
                  <c:v>-6.9793000000000003E-4</c:v>
                </c:pt>
                <c:pt idx="22644">
                  <c:v>-6.3098099999999997E-4</c:v>
                </c:pt>
                <c:pt idx="22645">
                  <c:v>-2.58654E-3</c:v>
                </c:pt>
                <c:pt idx="22646">
                  <c:v>-4.4618400000000002E-4</c:v>
                </c:pt>
                <c:pt idx="22647">
                  <c:v>-8.6110400000000001E-4</c:v>
                </c:pt>
                <c:pt idx="22648">
                  <c:v>-6.0497550000000004E-3</c:v>
                </c:pt>
                <c:pt idx="22649">
                  <c:v>-2.594037E-3</c:v>
                </c:pt>
                <c:pt idx="22650">
                  <c:v>-3.5410709999999998E-3</c:v>
                </c:pt>
                <c:pt idx="22651">
                  <c:v>-5.3371069999999998E-3</c:v>
                </c:pt>
                <c:pt idx="22652">
                  <c:v>-4.5316549999999999E-3</c:v>
                </c:pt>
                <c:pt idx="22653">
                  <c:v>-2.4642420000000002E-3</c:v>
                </c:pt>
                <c:pt idx="22654">
                  <c:v>-2.1779719999999998E-3</c:v>
                </c:pt>
                <c:pt idx="22655">
                  <c:v>-4.1335310000000002E-3</c:v>
                </c:pt>
                <c:pt idx="22656">
                  <c:v>-9.0005E-4</c:v>
                </c:pt>
                <c:pt idx="22657">
                  <c:v>-1.5016579999999999E-3</c:v>
                </c:pt>
                <c:pt idx="22658">
                  <c:v>-9.5465100000000005E-4</c:v>
                </c:pt>
                <c:pt idx="22659">
                  <c:v>-2.6196299999999999E-4</c:v>
                </c:pt>
                <c:pt idx="22660">
                  <c:v>-4.7024270000000003E-3</c:v>
                </c:pt>
                <c:pt idx="22661">
                  <c:v>-3.1218420000000001E-3</c:v>
                </c:pt>
                <c:pt idx="22662">
                  <c:v>-2.1365759999999998E-3</c:v>
                </c:pt>
                <c:pt idx="22663">
                  <c:v>-2.3022250000000002E-3</c:v>
                </c:pt>
                <c:pt idx="22664">
                  <c:v>-4.3117090000000004E-3</c:v>
                </c:pt>
                <c:pt idx="22665">
                  <c:v>4.6813300000000003E-4</c:v>
                </c:pt>
                <c:pt idx="22666">
                  <c:v>-2.9651640000000002E-3</c:v>
                </c:pt>
                <c:pt idx="22667">
                  <c:v>-1.0605774E-2</c:v>
                </c:pt>
                <c:pt idx="22668">
                  <c:v>-8.9582129999999996E-3</c:v>
                </c:pt>
                <c:pt idx="22669">
                  <c:v>-3.9876900000000003E-3</c:v>
                </c:pt>
                <c:pt idx="22670">
                  <c:v>-3.7385809999999999E-3</c:v>
                </c:pt>
                <c:pt idx="22671">
                  <c:v>-8.8606380000000005E-3</c:v>
                </c:pt>
                <c:pt idx="22672">
                  <c:v>-6.7441239999999998E-3</c:v>
                </c:pt>
                <c:pt idx="22673">
                  <c:v>-5.0863059999999996E-3</c:v>
                </c:pt>
                <c:pt idx="22674">
                  <c:v>-5.7653649999999997E-3</c:v>
                </c:pt>
                <c:pt idx="22675">
                  <c:v>-2.9224400000000001E-3</c:v>
                </c:pt>
                <c:pt idx="22676">
                  <c:v>-1.897255E-3</c:v>
                </c:pt>
                <c:pt idx="22677">
                  <c:v>-5.634203E-3</c:v>
                </c:pt>
                <c:pt idx="22678">
                  <c:v>-3.4019860000000001E-3</c:v>
                </c:pt>
                <c:pt idx="22679">
                  <c:v>-2.0008970000000002E-3</c:v>
                </c:pt>
                <c:pt idx="22680">
                  <c:v>-2.6536379999999998E-3</c:v>
                </c:pt>
                <c:pt idx="22681">
                  <c:v>-2.4190140000000001E-3</c:v>
                </c:pt>
                <c:pt idx="22682">
                  <c:v>-8.1599299999999999E-4</c:v>
                </c:pt>
                <c:pt idx="22683">
                  <c:v>1.649827E-3</c:v>
                </c:pt>
                <c:pt idx="22684">
                  <c:v>-1.3872470000000001E-3</c:v>
                </c:pt>
                <c:pt idx="22685">
                  <c:v>-4.4555400000000002E-4</c:v>
                </c:pt>
                <c:pt idx="22686">
                  <c:v>2.9068079999999999E-3</c:v>
                </c:pt>
                <c:pt idx="22687">
                  <c:v>1.6697700000000001E-3</c:v>
                </c:pt>
                <c:pt idx="22688">
                  <c:v>-7.90433E-4</c:v>
                </c:pt>
                <c:pt idx="22689">
                  <c:v>1.48331E-4</c:v>
                </c:pt>
                <c:pt idx="22690">
                  <c:v>-4.05043E-4</c:v>
                </c:pt>
                <c:pt idx="22691">
                  <c:v>-5.8418869999999996E-3</c:v>
                </c:pt>
                <c:pt idx="22692">
                  <c:v>-1.1086620000000001E-3</c:v>
                </c:pt>
                <c:pt idx="22693">
                  <c:v>-2.8532990000000001E-3</c:v>
                </c:pt>
                <c:pt idx="22694">
                  <c:v>-6.0781580000000002E-3</c:v>
                </c:pt>
                <c:pt idx="22695">
                  <c:v>-1.163294E-3</c:v>
                </c:pt>
                <c:pt idx="22696">
                  <c:v>-6.4973649999999997E-3</c:v>
                </c:pt>
                <c:pt idx="22697">
                  <c:v>-7.3365280000000001E-3</c:v>
                </c:pt>
                <c:pt idx="22698">
                  <c:v>-2.28765E-3</c:v>
                </c:pt>
                <c:pt idx="22699">
                  <c:v>-5.087963E-3</c:v>
                </c:pt>
                <c:pt idx="22700">
                  <c:v>-6.6429770000000004E-3</c:v>
                </c:pt>
                <c:pt idx="22701">
                  <c:v>-9.4560740000000001E-3</c:v>
                </c:pt>
                <c:pt idx="22702">
                  <c:v>-7.4186690000000001E-3</c:v>
                </c:pt>
                <c:pt idx="22703">
                  <c:v>-6.7400960000000001E-3</c:v>
                </c:pt>
                <c:pt idx="22704">
                  <c:v>-9.0729079999999993E-3</c:v>
                </c:pt>
                <c:pt idx="22705">
                  <c:v>-1.1906778E-2</c:v>
                </c:pt>
                <c:pt idx="22706">
                  <c:v>-9.3987919999999996E-3</c:v>
                </c:pt>
                <c:pt idx="22707">
                  <c:v>-1.2938399E-2</c:v>
                </c:pt>
                <c:pt idx="22708">
                  <c:v>-1.1876622E-2</c:v>
                </c:pt>
                <c:pt idx="22709">
                  <c:v>-1.2083283E-2</c:v>
                </c:pt>
                <c:pt idx="22710">
                  <c:v>-9.3386979999999994E-3</c:v>
                </c:pt>
                <c:pt idx="22711">
                  <c:v>-1.2602402E-2</c:v>
                </c:pt>
                <c:pt idx="22712">
                  <c:v>-9.6370259999999999E-3</c:v>
                </c:pt>
                <c:pt idx="22713">
                  <c:v>-8.4090420000000003E-3</c:v>
                </c:pt>
                <c:pt idx="22714">
                  <c:v>-7.8791750000000004E-3</c:v>
                </c:pt>
                <c:pt idx="22715">
                  <c:v>-9.1614869999999994E-3</c:v>
                </c:pt>
                <c:pt idx="22716">
                  <c:v>-9.8825149999999997E-3</c:v>
                </c:pt>
                <c:pt idx="22717">
                  <c:v>-8.6215089999999994E-3</c:v>
                </c:pt>
                <c:pt idx="22718">
                  <c:v>-9.0945609999999993E-3</c:v>
                </c:pt>
                <c:pt idx="22719">
                  <c:v>-6.2574950000000001E-3</c:v>
                </c:pt>
                <c:pt idx="22720">
                  <c:v>-3.3662739999999998E-3</c:v>
                </c:pt>
                <c:pt idx="22721">
                  <c:v>-1.0266258E-2</c:v>
                </c:pt>
                <c:pt idx="22722">
                  <c:v>-5.5414399999999999E-3</c:v>
                </c:pt>
                <c:pt idx="22723">
                  <c:v>-5.1791999999999995E-4</c:v>
                </c:pt>
                <c:pt idx="22724">
                  <c:v>-4.769171E-3</c:v>
                </c:pt>
                <c:pt idx="22725">
                  <c:v>-3.0362520000000001E-3</c:v>
                </c:pt>
                <c:pt idx="22726">
                  <c:v>-4.1907630000000001E-3</c:v>
                </c:pt>
                <c:pt idx="22727">
                  <c:v>-6.3810699999999995E-4</c:v>
                </c:pt>
                <c:pt idx="22728">
                  <c:v>-5.236391E-3</c:v>
                </c:pt>
                <c:pt idx="22729">
                  <c:v>-4.0416970000000003E-3</c:v>
                </c:pt>
                <c:pt idx="22730">
                  <c:v>-2.8354809999999999E-3</c:v>
                </c:pt>
                <c:pt idx="22731">
                  <c:v>-4.9425739999999999E-3</c:v>
                </c:pt>
                <c:pt idx="22732">
                  <c:v>-1.633535E-3</c:v>
                </c:pt>
                <c:pt idx="22733">
                  <c:v>-2.2567149999999998E-3</c:v>
                </c:pt>
                <c:pt idx="22734">
                  <c:v>-2.0946340000000002E-3</c:v>
                </c:pt>
                <c:pt idx="22735">
                  <c:v>-4.1527250000000003E-3</c:v>
                </c:pt>
                <c:pt idx="22736">
                  <c:v>-2.2333460000000002E-3</c:v>
                </c:pt>
                <c:pt idx="22737">
                  <c:v>-3.725515E-3</c:v>
                </c:pt>
                <c:pt idx="22738">
                  <c:v>-4.2376230000000003E-3</c:v>
                </c:pt>
                <c:pt idx="22739">
                  <c:v>-7.2544519999999998E-3</c:v>
                </c:pt>
                <c:pt idx="22740">
                  <c:v>-7.6751019999999996E-3</c:v>
                </c:pt>
                <c:pt idx="22741">
                  <c:v>-7.3848179999999996E-3</c:v>
                </c:pt>
                <c:pt idx="22742">
                  <c:v>-4.3502319999999999E-3</c:v>
                </c:pt>
                <c:pt idx="22743">
                  <c:v>-3.7867069999999998E-3</c:v>
                </c:pt>
                <c:pt idx="22744">
                  <c:v>-8.2245870000000002E-3</c:v>
                </c:pt>
                <c:pt idx="22745">
                  <c:v>-6.2538480000000002E-3</c:v>
                </c:pt>
                <c:pt idx="22746">
                  <c:v>-8.5832919999999993E-3</c:v>
                </c:pt>
                <c:pt idx="22747">
                  <c:v>-7.4407960000000004E-3</c:v>
                </c:pt>
                <c:pt idx="22748">
                  <c:v>-7.678888E-3</c:v>
                </c:pt>
                <c:pt idx="22749">
                  <c:v>-7.2900660000000004E-3</c:v>
                </c:pt>
                <c:pt idx="22750">
                  <c:v>-6.1039980000000002E-3</c:v>
                </c:pt>
                <c:pt idx="22751">
                  <c:v>-5.9165110000000002E-3</c:v>
                </c:pt>
                <c:pt idx="22752">
                  <c:v>-8.3185559999999995E-3</c:v>
                </c:pt>
                <c:pt idx="22753">
                  <c:v>-6.6136010000000002E-3</c:v>
                </c:pt>
                <c:pt idx="22754">
                  <c:v>-8.3969170000000003E-3</c:v>
                </c:pt>
                <c:pt idx="22755">
                  <c:v>-5.1681009999999996E-3</c:v>
                </c:pt>
                <c:pt idx="22756">
                  <c:v>-4.7375220000000001E-3</c:v>
                </c:pt>
                <c:pt idx="22757">
                  <c:v>-5.5708260000000001E-3</c:v>
                </c:pt>
                <c:pt idx="22758">
                  <c:v>-5.2855640000000004E-3</c:v>
                </c:pt>
                <c:pt idx="22759">
                  <c:v>-6.5271299999999999E-3</c:v>
                </c:pt>
                <c:pt idx="22760">
                  <c:v>-9.28498E-3</c:v>
                </c:pt>
                <c:pt idx="22761">
                  <c:v>-4.6220510000000003E-3</c:v>
                </c:pt>
                <c:pt idx="22762">
                  <c:v>-8.4050819999999995E-3</c:v>
                </c:pt>
                <c:pt idx="22763">
                  <c:v>-7.845019E-3</c:v>
                </c:pt>
                <c:pt idx="22764">
                  <c:v>-9.5108150000000006E-3</c:v>
                </c:pt>
                <c:pt idx="22765">
                  <c:v>-7.0577779999999998E-3</c:v>
                </c:pt>
                <c:pt idx="22766">
                  <c:v>-5.5187370000000001E-3</c:v>
                </c:pt>
                <c:pt idx="22767">
                  <c:v>-9.6080209999999996E-3</c:v>
                </c:pt>
                <c:pt idx="22768">
                  <c:v>-7.7102519999999999E-3</c:v>
                </c:pt>
                <c:pt idx="22769">
                  <c:v>-5.586382E-3</c:v>
                </c:pt>
                <c:pt idx="22770">
                  <c:v>-7.5671159999999996E-3</c:v>
                </c:pt>
                <c:pt idx="22771">
                  <c:v>-9.5855260000000005E-3</c:v>
                </c:pt>
                <c:pt idx="22772">
                  <c:v>-5.6057429999999998E-3</c:v>
                </c:pt>
                <c:pt idx="22773">
                  <c:v>-7.6790139999999996E-3</c:v>
                </c:pt>
                <c:pt idx="22774">
                  <c:v>-7.2243979999999999E-3</c:v>
                </c:pt>
                <c:pt idx="22775">
                  <c:v>-7.5706089999999998E-3</c:v>
                </c:pt>
                <c:pt idx="22776">
                  <c:v>-8.5727479999999998E-3</c:v>
                </c:pt>
                <c:pt idx="22777">
                  <c:v>-7.2856420000000002E-3</c:v>
                </c:pt>
                <c:pt idx="22778">
                  <c:v>-8.5716339999999999E-3</c:v>
                </c:pt>
                <c:pt idx="22779">
                  <c:v>-5.9723900000000002E-3</c:v>
                </c:pt>
                <c:pt idx="22780">
                  <c:v>-8.2107929999999992E-3</c:v>
                </c:pt>
                <c:pt idx="22781">
                  <c:v>-9.5216009999999993E-3</c:v>
                </c:pt>
                <c:pt idx="22782">
                  <c:v>-7.7682439999999997E-3</c:v>
                </c:pt>
                <c:pt idx="22783">
                  <c:v>-7.5946060000000003E-3</c:v>
                </c:pt>
                <c:pt idx="22784">
                  <c:v>-9.5783139999999992E-3</c:v>
                </c:pt>
                <c:pt idx="22785">
                  <c:v>-6.2357799999999998E-3</c:v>
                </c:pt>
                <c:pt idx="22786">
                  <c:v>-7.7080009999999999E-3</c:v>
                </c:pt>
                <c:pt idx="22787">
                  <c:v>-5.6216809999999999E-3</c:v>
                </c:pt>
                <c:pt idx="22788">
                  <c:v>-9.5460500000000004E-3</c:v>
                </c:pt>
                <c:pt idx="22789">
                  <c:v>-6.9001990000000001E-3</c:v>
                </c:pt>
                <c:pt idx="22790">
                  <c:v>-6.8123080000000004E-3</c:v>
                </c:pt>
                <c:pt idx="22791">
                  <c:v>-7.9614609999999995E-3</c:v>
                </c:pt>
                <c:pt idx="22792">
                  <c:v>-3.0469030000000001E-3</c:v>
                </c:pt>
                <c:pt idx="22793">
                  <c:v>-6.8506959999999999E-3</c:v>
                </c:pt>
                <c:pt idx="22794">
                  <c:v>-1.4353409999999999E-3</c:v>
                </c:pt>
                <c:pt idx="22795">
                  <c:v>-2.7674539999999999E-3</c:v>
                </c:pt>
                <c:pt idx="22796">
                  <c:v>-4.2908340000000003E-3</c:v>
                </c:pt>
                <c:pt idx="22797">
                  <c:v>-4.4120080000000002E-3</c:v>
                </c:pt>
                <c:pt idx="22798">
                  <c:v>-3.005855E-3</c:v>
                </c:pt>
                <c:pt idx="22799">
                  <c:v>-3.7438599999999999E-4</c:v>
                </c:pt>
                <c:pt idx="22800">
                  <c:v>-1.9618320000000002E-3</c:v>
                </c:pt>
                <c:pt idx="22801">
                  <c:v>-1.9535759999999998E-3</c:v>
                </c:pt>
                <c:pt idx="22802">
                  <c:v>-2.16797E-3</c:v>
                </c:pt>
                <c:pt idx="22803">
                  <c:v>-3.561336E-3</c:v>
                </c:pt>
                <c:pt idx="22804">
                  <c:v>-1.9687390000000002E-3</c:v>
                </c:pt>
                <c:pt idx="22805">
                  <c:v>-1.145023E-3</c:v>
                </c:pt>
                <c:pt idx="22806">
                  <c:v>-4.6300200000000001E-4</c:v>
                </c:pt>
                <c:pt idx="22807">
                  <c:v>-6.21836E-3</c:v>
                </c:pt>
                <c:pt idx="22808">
                  <c:v>-1.0142790000000001E-3</c:v>
                </c:pt>
                <c:pt idx="22809">
                  <c:v>-3.0241669999999999E-3</c:v>
                </c:pt>
                <c:pt idx="22810">
                  <c:v>-4.3607849999999998E-3</c:v>
                </c:pt>
                <c:pt idx="22811">
                  <c:v>-4.6944789999999997E-3</c:v>
                </c:pt>
                <c:pt idx="22812">
                  <c:v>-6.5139789999999996E-3</c:v>
                </c:pt>
                <c:pt idx="22813">
                  <c:v>-5.3855980000000001E-3</c:v>
                </c:pt>
                <c:pt idx="22814">
                  <c:v>-7.0793619999999996E-3</c:v>
                </c:pt>
                <c:pt idx="22815">
                  <c:v>-9.7087019999999996E-3</c:v>
                </c:pt>
                <c:pt idx="22816">
                  <c:v>-8.8394119999999996E-3</c:v>
                </c:pt>
                <c:pt idx="22817">
                  <c:v>-1.0573661999999999E-2</c:v>
                </c:pt>
                <c:pt idx="22818">
                  <c:v>-9.5393070000000003E-3</c:v>
                </c:pt>
                <c:pt idx="22819">
                  <c:v>-8.7885610000000003E-3</c:v>
                </c:pt>
                <c:pt idx="22820">
                  <c:v>-7.2295049999999998E-3</c:v>
                </c:pt>
                <c:pt idx="22821">
                  <c:v>-4.6393140000000003E-3</c:v>
                </c:pt>
                <c:pt idx="22822">
                  <c:v>-8.6161970000000008E-3</c:v>
                </c:pt>
                <c:pt idx="22823">
                  <c:v>-1.0432472E-2</c:v>
                </c:pt>
                <c:pt idx="22824">
                  <c:v>-1.2885518E-2</c:v>
                </c:pt>
                <c:pt idx="22825">
                  <c:v>-1.0613309E-2</c:v>
                </c:pt>
                <c:pt idx="22826">
                  <c:v>-1.3118301000000001E-2</c:v>
                </c:pt>
                <c:pt idx="22827">
                  <c:v>-1.0481238E-2</c:v>
                </c:pt>
                <c:pt idx="22828">
                  <c:v>-8.6402179999999999E-3</c:v>
                </c:pt>
                <c:pt idx="22829">
                  <c:v>-7.5709590000000004E-3</c:v>
                </c:pt>
                <c:pt idx="22830">
                  <c:v>-9.0724310000000006E-3</c:v>
                </c:pt>
                <c:pt idx="22831">
                  <c:v>-9.0223630000000003E-3</c:v>
                </c:pt>
                <c:pt idx="22832">
                  <c:v>-7.0595909999999996E-3</c:v>
                </c:pt>
                <c:pt idx="22833">
                  <c:v>-9.0753380000000005E-3</c:v>
                </c:pt>
                <c:pt idx="22834">
                  <c:v>-4.8848149999999998E-3</c:v>
                </c:pt>
                <c:pt idx="22835">
                  <c:v>-6.0443550000000004E-3</c:v>
                </c:pt>
                <c:pt idx="22836">
                  <c:v>-7.1352230000000004E-3</c:v>
                </c:pt>
                <c:pt idx="22837">
                  <c:v>-8.4542860000000001E-3</c:v>
                </c:pt>
                <c:pt idx="22838">
                  <c:v>-8.7908829999999993E-3</c:v>
                </c:pt>
                <c:pt idx="22839">
                  <c:v>-8.2989970000000007E-3</c:v>
                </c:pt>
                <c:pt idx="22840">
                  <c:v>-6.6712819999999997E-3</c:v>
                </c:pt>
                <c:pt idx="22841">
                  <c:v>-5.7242619999999999E-3</c:v>
                </c:pt>
                <c:pt idx="22842">
                  <c:v>-5.2491600000000001E-3</c:v>
                </c:pt>
                <c:pt idx="22843">
                  <c:v>-3.1604430000000002E-3</c:v>
                </c:pt>
                <c:pt idx="22844">
                  <c:v>-4.9474039999999999E-3</c:v>
                </c:pt>
                <c:pt idx="22845">
                  <c:v>-4.2153010000000003E-3</c:v>
                </c:pt>
                <c:pt idx="22846">
                  <c:v>-6.9423590000000004E-3</c:v>
                </c:pt>
                <c:pt idx="22847">
                  <c:v>-3.167595E-3</c:v>
                </c:pt>
                <c:pt idx="22848">
                  <c:v>-5.0491190000000003E-3</c:v>
                </c:pt>
                <c:pt idx="22849">
                  <c:v>-3.5662710000000002E-3</c:v>
                </c:pt>
                <c:pt idx="22850">
                  <c:v>-4.3551179999999998E-3</c:v>
                </c:pt>
                <c:pt idx="22851">
                  <c:v>-3.7745489999999999E-3</c:v>
                </c:pt>
                <c:pt idx="22852">
                  <c:v>-2.7668160000000001E-3</c:v>
                </c:pt>
                <c:pt idx="22853">
                  <c:v>-4.2414089999999998E-3</c:v>
                </c:pt>
                <c:pt idx="22854">
                  <c:v>-4.1894549999999999E-3</c:v>
                </c:pt>
                <c:pt idx="22855">
                  <c:v>-3.992382E-3</c:v>
                </c:pt>
                <c:pt idx="22856">
                  <c:v>-4.2810649999999997E-3</c:v>
                </c:pt>
                <c:pt idx="22857">
                  <c:v>-4.9729539999999999E-3</c:v>
                </c:pt>
                <c:pt idx="22858">
                  <c:v>-2.6336279999999998E-3</c:v>
                </c:pt>
                <c:pt idx="22859">
                  <c:v>-3.037896E-3</c:v>
                </c:pt>
                <c:pt idx="22860">
                  <c:v>-2.388083E-3</c:v>
                </c:pt>
                <c:pt idx="22861">
                  <c:v>-5.2041090000000002E-3</c:v>
                </c:pt>
                <c:pt idx="22862">
                  <c:v>-4.2957200000000003E-3</c:v>
                </c:pt>
                <c:pt idx="22863">
                  <c:v>-2.5108690000000002E-3</c:v>
                </c:pt>
                <c:pt idx="22864">
                  <c:v>-4.3239369999999999E-3</c:v>
                </c:pt>
                <c:pt idx="22865">
                  <c:v>-4.5993079999999999E-3</c:v>
                </c:pt>
                <c:pt idx="22866">
                  <c:v>-6.1416300000000004E-4</c:v>
                </c:pt>
                <c:pt idx="22867">
                  <c:v>-3.4799900000000001E-3</c:v>
                </c:pt>
                <c:pt idx="22868">
                  <c:v>-5.0421870000000001E-3</c:v>
                </c:pt>
                <c:pt idx="22869">
                  <c:v>-2.1057860000000001E-3</c:v>
                </c:pt>
                <c:pt idx="22870">
                  <c:v>-4.8248759999999996E-3</c:v>
                </c:pt>
                <c:pt idx="22871">
                  <c:v>-4.6211439999999998E-3</c:v>
                </c:pt>
                <c:pt idx="22872">
                  <c:v>-7.6568799999999996E-3</c:v>
                </c:pt>
                <c:pt idx="22873">
                  <c:v>-6.9061349999999999E-3</c:v>
                </c:pt>
                <c:pt idx="22874">
                  <c:v>-7.1005460000000001E-3</c:v>
                </c:pt>
                <c:pt idx="22875">
                  <c:v>-5.8035869999999998E-3</c:v>
                </c:pt>
                <c:pt idx="22876">
                  <c:v>-8.3865869999999992E-3</c:v>
                </c:pt>
                <c:pt idx="22877">
                  <c:v>-9.1149609999999995E-3</c:v>
                </c:pt>
                <c:pt idx="22878">
                  <c:v>-3.6352400000000001E-3</c:v>
                </c:pt>
                <c:pt idx="22879">
                  <c:v>-8.3154790000000006E-3</c:v>
                </c:pt>
                <c:pt idx="22880">
                  <c:v>-1.1185571E-2</c:v>
                </c:pt>
                <c:pt idx="22881">
                  <c:v>-8.5951139999999992E-3</c:v>
                </c:pt>
                <c:pt idx="22882">
                  <c:v>-8.9274760000000002E-3</c:v>
                </c:pt>
                <c:pt idx="22883">
                  <c:v>-8.9900599999999994E-3</c:v>
                </c:pt>
                <c:pt idx="22884">
                  <c:v>-6.0153059999999998E-3</c:v>
                </c:pt>
                <c:pt idx="22885">
                  <c:v>-8.2563559999999994E-3</c:v>
                </c:pt>
                <c:pt idx="22886">
                  <c:v>-7.1937549999999996E-3</c:v>
                </c:pt>
                <c:pt idx="22887">
                  <c:v>-6.2541920000000004E-3</c:v>
                </c:pt>
                <c:pt idx="22888">
                  <c:v>-9.6542590000000001E-3</c:v>
                </c:pt>
                <c:pt idx="22889">
                  <c:v>-7.7695400000000001E-3</c:v>
                </c:pt>
                <c:pt idx="22890">
                  <c:v>-7.317329E-3</c:v>
                </c:pt>
                <c:pt idx="22891">
                  <c:v>-4.1763970000000001E-3</c:v>
                </c:pt>
                <c:pt idx="22892">
                  <c:v>-8.7173670000000002E-3</c:v>
                </c:pt>
                <c:pt idx="22893">
                  <c:v>-7.3346540000000003E-3</c:v>
                </c:pt>
                <c:pt idx="22894">
                  <c:v>-7.3146690000000002E-3</c:v>
                </c:pt>
                <c:pt idx="22895">
                  <c:v>-9.6609150000000008E-3</c:v>
                </c:pt>
                <c:pt idx="22896">
                  <c:v>-8.0486380000000003E-3</c:v>
                </c:pt>
                <c:pt idx="22897">
                  <c:v>-7.0864379999999996E-3</c:v>
                </c:pt>
                <c:pt idx="22898">
                  <c:v>-8.5008389999999996E-3</c:v>
                </c:pt>
                <c:pt idx="22899">
                  <c:v>-8.0030929999999993E-3</c:v>
                </c:pt>
                <c:pt idx="22900">
                  <c:v>-9.2236249999999992E-3</c:v>
                </c:pt>
                <c:pt idx="22901">
                  <c:v>-5.2770860000000003E-3</c:v>
                </c:pt>
                <c:pt idx="22902">
                  <c:v>-8.8103030000000002E-3</c:v>
                </c:pt>
                <c:pt idx="22903">
                  <c:v>-8.1889879999999995E-3</c:v>
                </c:pt>
                <c:pt idx="22904">
                  <c:v>-6.0038779999999998E-3</c:v>
                </c:pt>
                <c:pt idx="22905">
                  <c:v>-7.6425219999999997E-3</c:v>
                </c:pt>
                <c:pt idx="22906">
                  <c:v>-6.814545E-3</c:v>
                </c:pt>
                <c:pt idx="22907">
                  <c:v>-4.028612E-3</c:v>
                </c:pt>
                <c:pt idx="22908">
                  <c:v>-1.0043632E-2</c:v>
                </c:pt>
                <c:pt idx="22909">
                  <c:v>-7.3620960000000003E-3</c:v>
                </c:pt>
                <c:pt idx="22910">
                  <c:v>-6.2363779999999999E-3</c:v>
                </c:pt>
                <c:pt idx="22911">
                  <c:v>-5.730644E-3</c:v>
                </c:pt>
                <c:pt idx="22912">
                  <c:v>-6.5114869999999998E-3</c:v>
                </c:pt>
                <c:pt idx="22913">
                  <c:v>-7.7969950000000001E-3</c:v>
                </c:pt>
                <c:pt idx="22914">
                  <c:v>-6.7362560000000004E-3</c:v>
                </c:pt>
                <c:pt idx="22915">
                  <c:v>-6.1793890000000004E-3</c:v>
                </c:pt>
                <c:pt idx="22916">
                  <c:v>-3.4328689999999999E-3</c:v>
                </c:pt>
                <c:pt idx="22917">
                  <c:v>-4.3450019999999997E-3</c:v>
                </c:pt>
                <c:pt idx="22918">
                  <c:v>-2.802784E-3</c:v>
                </c:pt>
                <c:pt idx="22919">
                  <c:v>-5.6680790000000003E-3</c:v>
                </c:pt>
                <c:pt idx="22920">
                  <c:v>-3.3231609999999998E-3</c:v>
                </c:pt>
                <c:pt idx="22921">
                  <c:v>-9.849049999999999E-4</c:v>
                </c:pt>
                <c:pt idx="22922">
                  <c:v>-2.432357E-3</c:v>
                </c:pt>
                <c:pt idx="22923">
                  <c:v>-4.213479E-3</c:v>
                </c:pt>
                <c:pt idx="22924">
                  <c:v>-1.9599079999999998E-3</c:v>
                </c:pt>
                <c:pt idx="22925">
                  <c:v>-3.6235849999999999E-3</c:v>
                </c:pt>
                <c:pt idx="22926">
                  <c:v>-2.0602789999999999E-3</c:v>
                </c:pt>
                <c:pt idx="22927">
                  <c:v>3.2644599999999998E-4</c:v>
                </c:pt>
                <c:pt idx="22928">
                  <c:v>-8.8241299999999997E-4</c:v>
                </c:pt>
                <c:pt idx="22929">
                  <c:v>-2.5801779999999998E-3</c:v>
                </c:pt>
                <c:pt idx="22930">
                  <c:v>-2.236334E-3</c:v>
                </c:pt>
                <c:pt idx="22931">
                  <c:v>-1.8187500000000001E-3</c:v>
                </c:pt>
                <c:pt idx="22932">
                  <c:v>-3.9798890000000003E-3</c:v>
                </c:pt>
                <c:pt idx="22933">
                  <c:v>-3.633678E-3</c:v>
                </c:pt>
                <c:pt idx="22934">
                  <c:v>-6.0472939999999999E-3</c:v>
                </c:pt>
                <c:pt idx="22935">
                  <c:v>-5.256068E-3</c:v>
                </c:pt>
                <c:pt idx="22936">
                  <c:v>-7.1844949999999999E-3</c:v>
                </c:pt>
                <c:pt idx="22937">
                  <c:v>-5.2169510000000001E-3</c:v>
                </c:pt>
                <c:pt idx="22938">
                  <c:v>-4.3104500000000004E-3</c:v>
                </c:pt>
                <c:pt idx="22939">
                  <c:v>-1.0239712E-2</c:v>
                </c:pt>
                <c:pt idx="22940">
                  <c:v>-7.661719E-3</c:v>
                </c:pt>
                <c:pt idx="22941">
                  <c:v>-6.1945840000000004E-3</c:v>
                </c:pt>
                <c:pt idx="22942">
                  <c:v>-8.3901059999999996E-3</c:v>
                </c:pt>
                <c:pt idx="22943">
                  <c:v>-1.098083E-2</c:v>
                </c:pt>
                <c:pt idx="22944">
                  <c:v>-7.9390009999999994E-3</c:v>
                </c:pt>
                <c:pt idx="22945">
                  <c:v>-9.0277010000000008E-3</c:v>
                </c:pt>
                <c:pt idx="22946">
                  <c:v>-1.3983261E-2</c:v>
                </c:pt>
                <c:pt idx="22947">
                  <c:v>-1.1475895E-2</c:v>
                </c:pt>
                <c:pt idx="22948">
                  <c:v>-1.1961393000000001E-2</c:v>
                </c:pt>
                <c:pt idx="22949">
                  <c:v>-9.1778569999999993E-3</c:v>
                </c:pt>
                <c:pt idx="22950">
                  <c:v>-1.1670051000000001E-2</c:v>
                </c:pt>
                <c:pt idx="22951">
                  <c:v>-1.2862881E-2</c:v>
                </c:pt>
                <c:pt idx="22952">
                  <c:v>-9.7179280000000007E-3</c:v>
                </c:pt>
                <c:pt idx="22953">
                  <c:v>-1.3104935999999999E-2</c:v>
                </c:pt>
                <c:pt idx="22954">
                  <c:v>-1.3218947999999999E-2</c:v>
                </c:pt>
                <c:pt idx="22955">
                  <c:v>-1.1678308E-2</c:v>
                </c:pt>
                <c:pt idx="22956">
                  <c:v>-9.6673499999999999E-3</c:v>
                </c:pt>
                <c:pt idx="22957">
                  <c:v>-9.2356520000000004E-3</c:v>
                </c:pt>
                <c:pt idx="22958">
                  <c:v>-9.8037439999999997E-3</c:v>
                </c:pt>
                <c:pt idx="22959">
                  <c:v>-7.9480530000000001E-3</c:v>
                </c:pt>
                <c:pt idx="22960">
                  <c:v>-5.8555580000000003E-3</c:v>
                </c:pt>
                <c:pt idx="22961">
                  <c:v>-8.1677150000000007E-3</c:v>
                </c:pt>
                <c:pt idx="22962">
                  <c:v>-8.3845139999999992E-3</c:v>
                </c:pt>
                <c:pt idx="22963">
                  <c:v>-7.0220400000000002E-3</c:v>
                </c:pt>
                <c:pt idx="22964">
                  <c:v>-4.4068409999999999E-3</c:v>
                </c:pt>
                <c:pt idx="22965">
                  <c:v>-4.6377370000000003E-3</c:v>
                </c:pt>
                <c:pt idx="22966">
                  <c:v>-4.3969960000000002E-3</c:v>
                </c:pt>
                <c:pt idx="22967">
                  <c:v>-3.9402650000000001E-3</c:v>
                </c:pt>
                <c:pt idx="22968">
                  <c:v>-2.5876580000000001E-3</c:v>
                </c:pt>
                <c:pt idx="22969">
                  <c:v>-2.051031E-3</c:v>
                </c:pt>
                <c:pt idx="22970">
                  <c:v>-2.2864579999999999E-3</c:v>
                </c:pt>
                <c:pt idx="22971">
                  <c:v>-1.9854000000000001E-4</c:v>
                </c:pt>
                <c:pt idx="22972">
                  <c:v>-3.4976550000000001E-3</c:v>
                </c:pt>
                <c:pt idx="22973">
                  <c:v>-6.4541000000000002E-4</c:v>
                </c:pt>
                <c:pt idx="22974">
                  <c:v>-9.1200000000000005E-4</c:v>
                </c:pt>
                <c:pt idx="22975">
                  <c:v>-8.3823100000000005E-4</c:v>
                </c:pt>
                <c:pt idx="22976">
                  <c:v>-1.38648E-4</c:v>
                </c:pt>
                <c:pt idx="22977">
                  <c:v>-3.5245910000000001E-3</c:v>
                </c:pt>
                <c:pt idx="22978">
                  <c:v>-2.8992330000000002E-3</c:v>
                </c:pt>
                <c:pt idx="22979">
                  <c:v>-1.3793659999999999E-3</c:v>
                </c:pt>
                <c:pt idx="22980">
                  <c:v>-5.6188820000000004E-3</c:v>
                </c:pt>
                <c:pt idx="22981">
                  <c:v>-4.6715960000000001E-3</c:v>
                </c:pt>
                <c:pt idx="22982">
                  <c:v>-5.0843529999999998E-3</c:v>
                </c:pt>
                <c:pt idx="22983">
                  <c:v>-5.3056620000000001E-3</c:v>
                </c:pt>
                <c:pt idx="22984">
                  <c:v>-3.8129790000000002E-3</c:v>
                </c:pt>
                <c:pt idx="22985">
                  <c:v>-6.5160870000000003E-3</c:v>
                </c:pt>
                <c:pt idx="22986">
                  <c:v>-4.9336859999999996E-3</c:v>
                </c:pt>
                <c:pt idx="22987">
                  <c:v>-4.8015929999999998E-3</c:v>
                </c:pt>
                <c:pt idx="22988">
                  <c:v>-7.1552880000000001E-3</c:v>
                </c:pt>
                <c:pt idx="22989">
                  <c:v>-1.0350816000000001E-2</c:v>
                </c:pt>
                <c:pt idx="22990">
                  <c:v>-9.4626290000000002E-3</c:v>
                </c:pt>
                <c:pt idx="22991">
                  <c:v>-9.5909930000000008E-3</c:v>
                </c:pt>
                <c:pt idx="22992">
                  <c:v>-8.1443799999999997E-3</c:v>
                </c:pt>
                <c:pt idx="22993">
                  <c:v>-1.1965483000000001E-2</c:v>
                </c:pt>
                <c:pt idx="22994">
                  <c:v>-1.5919991000000001E-2</c:v>
                </c:pt>
                <c:pt idx="22995">
                  <c:v>-1.4623562999999999E-2</c:v>
                </c:pt>
                <c:pt idx="22996">
                  <c:v>-1.5081196999999999E-2</c:v>
                </c:pt>
                <c:pt idx="22997">
                  <c:v>-1.5800782999999999E-2</c:v>
                </c:pt>
                <c:pt idx="22998">
                  <c:v>-1.4830751E-2</c:v>
                </c:pt>
                <c:pt idx="22999">
                  <c:v>-1.6619063999999999E-2</c:v>
                </c:pt>
                <c:pt idx="23000">
                  <c:v>-1.4732534E-2</c:v>
                </c:pt>
                <c:pt idx="23001">
                  <c:v>-1.2489352E-2</c:v>
                </c:pt>
                <c:pt idx="23002">
                  <c:v>-1.1212911000000001E-2</c:v>
                </c:pt>
                <c:pt idx="23003">
                  <c:v>-1.2256337000000001E-2</c:v>
                </c:pt>
                <c:pt idx="23004">
                  <c:v>-1.1068021000000001E-2</c:v>
                </c:pt>
                <c:pt idx="23005">
                  <c:v>-8.4093870000000008E-3</c:v>
                </c:pt>
                <c:pt idx="23006">
                  <c:v>-1.0150780999999999E-2</c:v>
                </c:pt>
                <c:pt idx="23007">
                  <c:v>-1.065545E-2</c:v>
                </c:pt>
                <c:pt idx="23008">
                  <c:v>-8.074042E-3</c:v>
                </c:pt>
                <c:pt idx="23009">
                  <c:v>-9.8413159999999993E-3</c:v>
                </c:pt>
                <c:pt idx="23010">
                  <c:v>-1.1296264E-2</c:v>
                </c:pt>
                <c:pt idx="23011">
                  <c:v>-8.4440190000000005E-3</c:v>
                </c:pt>
                <c:pt idx="23012">
                  <c:v>-7.9273109999999994E-3</c:v>
                </c:pt>
                <c:pt idx="23013">
                  <c:v>-8.4490239999999994E-3</c:v>
                </c:pt>
                <c:pt idx="23014">
                  <c:v>-8.9958659999999999E-3</c:v>
                </c:pt>
                <c:pt idx="23015">
                  <c:v>-6.4173939999999999E-3</c:v>
                </c:pt>
                <c:pt idx="23016">
                  <c:v>-5.0377959999999998E-3</c:v>
                </c:pt>
                <c:pt idx="23017">
                  <c:v>-4.7531029999999998E-3</c:v>
                </c:pt>
                <c:pt idx="23018">
                  <c:v>-3.8740100000000002E-3</c:v>
                </c:pt>
                <c:pt idx="23019">
                  <c:v>-3.9318010000000004E-3</c:v>
                </c:pt>
                <c:pt idx="23020">
                  <c:v>-6.0318800000000005E-4</c:v>
                </c:pt>
                <c:pt idx="23021">
                  <c:v>-2.8226670000000001E-3</c:v>
                </c:pt>
                <c:pt idx="23022">
                  <c:v>-7.229666E-3</c:v>
                </c:pt>
                <c:pt idx="23023">
                  <c:v>-5.6733139999999996E-3</c:v>
                </c:pt>
                <c:pt idx="23024">
                  <c:v>-3.6008419999999999E-3</c:v>
                </c:pt>
                <c:pt idx="23025">
                  <c:v>-3.9422600000000004E-3</c:v>
                </c:pt>
                <c:pt idx="23026">
                  <c:v>-4.7428219999999998E-3</c:v>
                </c:pt>
                <c:pt idx="23027">
                  <c:v>-5.0179259999999998E-3</c:v>
                </c:pt>
                <c:pt idx="23028">
                  <c:v>-3.7459500000000001E-3</c:v>
                </c:pt>
                <c:pt idx="23029">
                  <c:v>-5.6791389999999997E-3</c:v>
                </c:pt>
                <c:pt idx="23030">
                  <c:v>-3.8508309999999999E-3</c:v>
                </c:pt>
                <c:pt idx="23031">
                  <c:v>-5.7177069999999998E-3</c:v>
                </c:pt>
                <c:pt idx="23032">
                  <c:v>-6.7186049999999999E-3</c:v>
                </c:pt>
                <c:pt idx="23033">
                  <c:v>-5.9236510000000003E-3</c:v>
                </c:pt>
                <c:pt idx="23034">
                  <c:v>-6.8008519999999996E-3</c:v>
                </c:pt>
                <c:pt idx="23035">
                  <c:v>-8.4607999999999992E-3</c:v>
                </c:pt>
                <c:pt idx="23036">
                  <c:v>-5.9366380000000002E-3</c:v>
                </c:pt>
                <c:pt idx="23037">
                  <c:v>-7.3305369999999998E-3</c:v>
                </c:pt>
                <c:pt idx="23038">
                  <c:v>-1.1053087E-2</c:v>
                </c:pt>
                <c:pt idx="23039">
                  <c:v>-5.1368749999999999E-3</c:v>
                </c:pt>
                <c:pt idx="23040">
                  <c:v>-7.661101E-3</c:v>
                </c:pt>
                <c:pt idx="23041">
                  <c:v>-1.0714948E-2</c:v>
                </c:pt>
                <c:pt idx="23042">
                  <c:v>-8.8788889999999992E-3</c:v>
                </c:pt>
                <c:pt idx="23043">
                  <c:v>-8.8645080000000001E-3</c:v>
                </c:pt>
                <c:pt idx="23044">
                  <c:v>-9.4786860000000001E-3</c:v>
                </c:pt>
                <c:pt idx="23045">
                  <c:v>-9.5868099999999994E-3</c:v>
                </c:pt>
                <c:pt idx="23046">
                  <c:v>-9.3681289999999993E-3</c:v>
                </c:pt>
                <c:pt idx="23047">
                  <c:v>-7.2794110000000004E-3</c:v>
                </c:pt>
                <c:pt idx="23048">
                  <c:v>-7.3063379999999999E-3</c:v>
                </c:pt>
                <c:pt idx="23049">
                  <c:v>-7.8991579999999999E-3</c:v>
                </c:pt>
                <c:pt idx="23050">
                  <c:v>-7.7604290000000001E-3</c:v>
                </c:pt>
                <c:pt idx="23051">
                  <c:v>-7.9862660000000005E-3</c:v>
                </c:pt>
                <c:pt idx="23052">
                  <c:v>-1.0120755E-2</c:v>
                </c:pt>
                <c:pt idx="23053">
                  <c:v>-7.1225689999999996E-3</c:v>
                </c:pt>
                <c:pt idx="23054">
                  <c:v>-7.6496150000000002E-3</c:v>
                </c:pt>
                <c:pt idx="23055">
                  <c:v>-7.1430820000000003E-3</c:v>
                </c:pt>
                <c:pt idx="23056">
                  <c:v>-6.3872699999999996E-3</c:v>
                </c:pt>
                <c:pt idx="23057">
                  <c:v>-8.0506799999999993E-3</c:v>
                </c:pt>
                <c:pt idx="23058">
                  <c:v>-6.2983819999999999E-3</c:v>
                </c:pt>
                <c:pt idx="23059">
                  <c:v>-8.3540760000000002E-3</c:v>
                </c:pt>
                <c:pt idx="23060">
                  <c:v>-2.594112E-3</c:v>
                </c:pt>
                <c:pt idx="23061">
                  <c:v>-4.3233020000000002E-3</c:v>
                </c:pt>
                <c:pt idx="23062">
                  <c:v>-4.0535720000000001E-3</c:v>
                </c:pt>
                <c:pt idx="23063">
                  <c:v>-5.7396189999999996E-3</c:v>
                </c:pt>
                <c:pt idx="23064">
                  <c:v>-6.5313029999999996E-3</c:v>
                </c:pt>
                <c:pt idx="23065">
                  <c:v>-5.5845490000000003E-3</c:v>
                </c:pt>
                <c:pt idx="23066">
                  <c:v>-3.2365029999999999E-3</c:v>
                </c:pt>
                <c:pt idx="23067">
                  <c:v>-4.5590279999999997E-3</c:v>
                </c:pt>
                <c:pt idx="23068">
                  <c:v>-4.4535039999999996E-3</c:v>
                </c:pt>
                <c:pt idx="23069">
                  <c:v>-2.5666550000000002E-3</c:v>
                </c:pt>
                <c:pt idx="23070">
                  <c:v>-4.2256480000000003E-3</c:v>
                </c:pt>
                <c:pt idx="23071">
                  <c:v>-2.0240129999999999E-3</c:v>
                </c:pt>
                <c:pt idx="23072">
                  <c:v>-2.8764870000000001E-3</c:v>
                </c:pt>
                <c:pt idx="23073">
                  <c:v>-5.3170070000000003E-3</c:v>
                </c:pt>
                <c:pt idx="23074">
                  <c:v>-5.7296669999999999E-3</c:v>
                </c:pt>
                <c:pt idx="23075">
                  <c:v>-4.8151380000000001E-3</c:v>
                </c:pt>
                <c:pt idx="23076">
                  <c:v>-3.8609949999999999E-3</c:v>
                </c:pt>
                <c:pt idx="23077">
                  <c:v>-3.1677749999999998E-3</c:v>
                </c:pt>
                <c:pt idx="23078">
                  <c:v>-3.827123E-3</c:v>
                </c:pt>
                <c:pt idx="23079">
                  <c:v>-5.9400750000000004E-3</c:v>
                </c:pt>
                <c:pt idx="23080">
                  <c:v>-6.0828330000000002E-3</c:v>
                </c:pt>
                <c:pt idx="23081">
                  <c:v>-6.3819059999999997E-3</c:v>
                </c:pt>
                <c:pt idx="23082">
                  <c:v>-5.3579730000000002E-3</c:v>
                </c:pt>
                <c:pt idx="23083">
                  <c:v>-7.7361749999999996E-3</c:v>
                </c:pt>
                <c:pt idx="23084">
                  <c:v>-4.824816E-3</c:v>
                </c:pt>
                <c:pt idx="23085">
                  <c:v>-6.7888970000000003E-3</c:v>
                </c:pt>
                <c:pt idx="23086">
                  <c:v>-6.5020750000000004E-3</c:v>
                </c:pt>
                <c:pt idx="23087">
                  <c:v>-5.1822120000000003E-3</c:v>
                </c:pt>
                <c:pt idx="23088">
                  <c:v>-4.9981440000000004E-3</c:v>
                </c:pt>
                <c:pt idx="23089">
                  <c:v>-6.4929760000000001E-3</c:v>
                </c:pt>
                <c:pt idx="23090">
                  <c:v>-9.3646500000000004E-3</c:v>
                </c:pt>
                <c:pt idx="23091">
                  <c:v>-6.3640659999999998E-3</c:v>
                </c:pt>
                <c:pt idx="23092">
                  <c:v>-6.9771420000000004E-3</c:v>
                </c:pt>
                <c:pt idx="23093">
                  <c:v>-6.0114799999999996E-3</c:v>
                </c:pt>
                <c:pt idx="23094">
                  <c:v>-6.513161E-3</c:v>
                </c:pt>
                <c:pt idx="23095">
                  <c:v>-7.9736379999999999E-3</c:v>
                </c:pt>
                <c:pt idx="23096">
                  <c:v>-7.2152329999999997E-3</c:v>
                </c:pt>
                <c:pt idx="23097">
                  <c:v>-7.3622389999999996E-3</c:v>
                </c:pt>
                <c:pt idx="23098">
                  <c:v>-5.7816200000000003E-3</c:v>
                </c:pt>
                <c:pt idx="23099">
                  <c:v>-7.2823109999999996E-3</c:v>
                </c:pt>
                <c:pt idx="23100">
                  <c:v>-9.9789709999999997E-3</c:v>
                </c:pt>
                <c:pt idx="23101">
                  <c:v>-7.1075490000000003E-3</c:v>
                </c:pt>
                <c:pt idx="23102">
                  <c:v>-6.2066700000000001E-3</c:v>
                </c:pt>
                <c:pt idx="23103">
                  <c:v>-6.5057429999999996E-3</c:v>
                </c:pt>
                <c:pt idx="23104">
                  <c:v>-5.4902830000000003E-3</c:v>
                </c:pt>
                <c:pt idx="23105">
                  <c:v>-5.0186370000000003E-3</c:v>
                </c:pt>
                <c:pt idx="23106">
                  <c:v>-4.7156000000000003E-3</c:v>
                </c:pt>
                <c:pt idx="23107">
                  <c:v>-4.6673970000000002E-3</c:v>
                </c:pt>
                <c:pt idx="23108">
                  <c:v>-5.0500620000000001E-3</c:v>
                </c:pt>
                <c:pt idx="23109">
                  <c:v>-4.3882670000000004E-3</c:v>
                </c:pt>
                <c:pt idx="23110">
                  <c:v>-2.1155089999999998E-3</c:v>
                </c:pt>
                <c:pt idx="23111">
                  <c:v>-5.4354060000000003E-3</c:v>
                </c:pt>
                <c:pt idx="23112">
                  <c:v>-1.7301129999999999E-3</c:v>
                </c:pt>
                <c:pt idx="23113">
                  <c:v>-3.0108270000000002E-3</c:v>
                </c:pt>
                <c:pt idx="23114">
                  <c:v>-4.7940709999999996E-3</c:v>
                </c:pt>
                <c:pt idx="23115">
                  <c:v>-4.377021E-3</c:v>
                </c:pt>
                <c:pt idx="23116">
                  <c:v>-3.5483060000000002E-3</c:v>
                </c:pt>
                <c:pt idx="23117">
                  <c:v>-3.4974390000000002E-3</c:v>
                </c:pt>
                <c:pt idx="23118">
                  <c:v>-4.1318250000000004E-3</c:v>
                </c:pt>
                <c:pt idx="23119">
                  <c:v>-3.5376740000000002E-3</c:v>
                </c:pt>
                <c:pt idx="23120">
                  <c:v>-2.7988919999999999E-3</c:v>
                </c:pt>
                <c:pt idx="23121">
                  <c:v>-4.800258E-3</c:v>
                </c:pt>
                <c:pt idx="23122">
                  <c:v>-5.7201200000000004E-3</c:v>
                </c:pt>
                <c:pt idx="23123">
                  <c:v>-4.0370029999999999E-3</c:v>
                </c:pt>
                <c:pt idx="23124">
                  <c:v>-5.1739409999999996E-3</c:v>
                </c:pt>
                <c:pt idx="23125">
                  <c:v>-3.8705900000000001E-3</c:v>
                </c:pt>
                <c:pt idx="23126">
                  <c:v>-6.9954529999999996E-3</c:v>
                </c:pt>
                <c:pt idx="23127">
                  <c:v>-8.7366279999999998E-3</c:v>
                </c:pt>
                <c:pt idx="23128">
                  <c:v>-4.7397569999999998E-3</c:v>
                </c:pt>
                <c:pt idx="23129">
                  <c:v>-8.7752439999999998E-3</c:v>
                </c:pt>
                <c:pt idx="23130">
                  <c:v>-5.1171580000000001E-3</c:v>
                </c:pt>
                <c:pt idx="23131">
                  <c:v>-6.6796349999999997E-3</c:v>
                </c:pt>
                <c:pt idx="23132">
                  <c:v>-1.049597E-2</c:v>
                </c:pt>
                <c:pt idx="23133">
                  <c:v>-7.5318720000000002E-3</c:v>
                </c:pt>
                <c:pt idx="23134">
                  <c:v>-7.9011689999999996E-3</c:v>
                </c:pt>
                <c:pt idx="23135">
                  <c:v>-4.8739539999999998E-3</c:v>
                </c:pt>
                <c:pt idx="23136">
                  <c:v>-8.9792870000000007E-3</c:v>
                </c:pt>
                <c:pt idx="23137">
                  <c:v>-8.5372020000000007E-3</c:v>
                </c:pt>
                <c:pt idx="23138">
                  <c:v>-8.601371E-3</c:v>
                </c:pt>
                <c:pt idx="23139">
                  <c:v>-8.1635479999999996E-3</c:v>
                </c:pt>
                <c:pt idx="23140">
                  <c:v>-8.0719199999999998E-3</c:v>
                </c:pt>
                <c:pt idx="23141">
                  <c:v>-8.2756519999999997E-3</c:v>
                </c:pt>
                <c:pt idx="23142">
                  <c:v>-7.210419E-3</c:v>
                </c:pt>
                <c:pt idx="23143">
                  <c:v>-8.0306730000000003E-3</c:v>
                </c:pt>
                <c:pt idx="23144">
                  <c:v>-5.2700029999999997E-3</c:v>
                </c:pt>
                <c:pt idx="23145">
                  <c:v>-8.1784409999999998E-3</c:v>
                </c:pt>
                <c:pt idx="23146">
                  <c:v>-7.4125689999999999E-3</c:v>
                </c:pt>
                <c:pt idx="23147">
                  <c:v>-4.8873600000000003E-3</c:v>
                </c:pt>
                <c:pt idx="23148">
                  <c:v>-6.9449139999999999E-3</c:v>
                </c:pt>
                <c:pt idx="23149">
                  <c:v>-5.2514099999999998E-3</c:v>
                </c:pt>
                <c:pt idx="23150">
                  <c:v>-6.9363519999999998E-3</c:v>
                </c:pt>
                <c:pt idx="23151">
                  <c:v>-4.9925100000000004E-3</c:v>
                </c:pt>
                <c:pt idx="23152">
                  <c:v>-5.7738620000000003E-3</c:v>
                </c:pt>
                <c:pt idx="23153">
                  <c:v>-4.9964850000000002E-3</c:v>
                </c:pt>
                <c:pt idx="23154">
                  <c:v>-4.5003170000000002E-3</c:v>
                </c:pt>
                <c:pt idx="23155">
                  <c:v>-4.7775530000000004E-3</c:v>
                </c:pt>
                <c:pt idx="23156">
                  <c:v>-4.5104869999999997E-3</c:v>
                </c:pt>
                <c:pt idx="23157">
                  <c:v>-7.3257139999999997E-3</c:v>
                </c:pt>
                <c:pt idx="23158">
                  <c:v>-4.949101E-3</c:v>
                </c:pt>
                <c:pt idx="23159">
                  <c:v>-4.3347100000000003E-3</c:v>
                </c:pt>
                <c:pt idx="23160">
                  <c:v>-6.2687120000000001E-3</c:v>
                </c:pt>
                <c:pt idx="23161">
                  <c:v>-5.4351429999999999E-3</c:v>
                </c:pt>
                <c:pt idx="23162">
                  <c:v>-2.6074050000000001E-3</c:v>
                </c:pt>
                <c:pt idx="23163">
                  <c:v>2.3232400000000001E-4</c:v>
                </c:pt>
                <c:pt idx="23164">
                  <c:v>-4.4377890000000001E-3</c:v>
                </c:pt>
                <c:pt idx="23165">
                  <c:v>-5.2148990000000003E-3</c:v>
                </c:pt>
                <c:pt idx="23166">
                  <c:v>-4.0018110000000001E-3</c:v>
                </c:pt>
                <c:pt idx="23167">
                  <c:v>-4.9006279999999998E-3</c:v>
                </c:pt>
                <c:pt idx="23168">
                  <c:v>-5.4492610000000004E-3</c:v>
                </c:pt>
                <c:pt idx="23169">
                  <c:v>-5.351522E-3</c:v>
                </c:pt>
                <c:pt idx="23170">
                  <c:v>-6.4074539999999999E-3</c:v>
                </c:pt>
                <c:pt idx="23171">
                  <c:v>-4.9040990000000003E-3</c:v>
                </c:pt>
                <c:pt idx="23172">
                  <c:v>-5.3520119999999997E-3</c:v>
                </c:pt>
                <c:pt idx="23173">
                  <c:v>-7.591197E-3</c:v>
                </c:pt>
                <c:pt idx="23174">
                  <c:v>-4.8385889999999999E-3</c:v>
                </c:pt>
                <c:pt idx="23175">
                  <c:v>-6.9145220000000002E-3</c:v>
                </c:pt>
                <c:pt idx="23176">
                  <c:v>-4.6328599999999999E-3</c:v>
                </c:pt>
                <c:pt idx="23177">
                  <c:v>-6.6736410000000001E-3</c:v>
                </c:pt>
                <c:pt idx="23178">
                  <c:v>-2.4285169999999998E-3</c:v>
                </c:pt>
                <c:pt idx="23179">
                  <c:v>-5.8205849999999996E-3</c:v>
                </c:pt>
                <c:pt idx="23180">
                  <c:v>-4.1072310000000002E-3</c:v>
                </c:pt>
                <c:pt idx="23181">
                  <c:v>-3.3610129999999999E-3</c:v>
                </c:pt>
                <c:pt idx="23182">
                  <c:v>-2.7402899999999998E-3</c:v>
                </c:pt>
                <c:pt idx="23183">
                  <c:v>-2.7253770000000002E-3</c:v>
                </c:pt>
                <c:pt idx="23184">
                  <c:v>-2.7265060000000001E-3</c:v>
                </c:pt>
                <c:pt idx="23185">
                  <c:v>-2.1707050000000002E-3</c:v>
                </c:pt>
                <c:pt idx="23186">
                  <c:v>-3.2117790000000001E-3</c:v>
                </c:pt>
                <c:pt idx="23187">
                  <c:v>-2.508705E-3</c:v>
                </c:pt>
                <c:pt idx="23188">
                  <c:v>-1.4281249999999999E-3</c:v>
                </c:pt>
                <c:pt idx="23189">
                  <c:v>-3.3096480000000001E-3</c:v>
                </c:pt>
                <c:pt idx="23190">
                  <c:v>-3.0919939999999998E-3</c:v>
                </c:pt>
                <c:pt idx="23191">
                  <c:v>-2.2805289999999999E-3</c:v>
                </c:pt>
                <c:pt idx="23192">
                  <c:v>-1.9316069999999999E-3</c:v>
                </c:pt>
                <c:pt idx="23193">
                  <c:v>-2.3529190000000002E-3</c:v>
                </c:pt>
                <c:pt idx="23194">
                  <c:v>9.4145800000000005E-4</c:v>
                </c:pt>
                <c:pt idx="23195">
                  <c:v>-1.6532599999999999E-3</c:v>
                </c:pt>
                <c:pt idx="23196">
                  <c:v>-1.594154E-3</c:v>
                </c:pt>
                <c:pt idx="23197">
                  <c:v>-6.1277900000000004E-4</c:v>
                </c:pt>
                <c:pt idx="23198">
                  <c:v>-1.3561619999999999E-3</c:v>
                </c:pt>
                <c:pt idx="23199">
                  <c:v>-3.1351539999999998E-3</c:v>
                </c:pt>
                <c:pt idx="23200">
                  <c:v>4.7115699999999999E-4</c:v>
                </c:pt>
                <c:pt idx="23201" formatCode="0.00E+00">
                  <c:v>7.7807599999999997E-5</c:v>
                </c:pt>
                <c:pt idx="23202">
                  <c:v>2.7271400000000002E-4</c:v>
                </c:pt>
                <c:pt idx="23203">
                  <c:v>-4.8176000000000002E-4</c:v>
                </c:pt>
                <c:pt idx="23204">
                  <c:v>2.8129000000000001E-4</c:v>
                </c:pt>
                <c:pt idx="23205">
                  <c:v>1.114061E-3</c:v>
                </c:pt>
                <c:pt idx="23206" formatCode="0.00E+00">
                  <c:v>4.8844600000000003E-5</c:v>
                </c:pt>
                <c:pt idx="23207" formatCode="0.00E+00">
                  <c:v>-7.1796600000000003E-5</c:v>
                </c:pt>
                <c:pt idx="23208">
                  <c:v>-2.8904629999999998E-3</c:v>
                </c:pt>
                <c:pt idx="23209">
                  <c:v>1.9889809999999999E-3</c:v>
                </c:pt>
                <c:pt idx="23210">
                  <c:v>5.6922699999999995E-4</c:v>
                </c:pt>
                <c:pt idx="23211">
                  <c:v>1.112245E-3</c:v>
                </c:pt>
                <c:pt idx="23212">
                  <c:v>3.23713E-4</c:v>
                </c:pt>
                <c:pt idx="23213">
                  <c:v>2.30502E-4</c:v>
                </c:pt>
                <c:pt idx="23214">
                  <c:v>-3.1344000000000001E-4</c:v>
                </c:pt>
                <c:pt idx="23215">
                  <c:v>1.108422E-3</c:v>
                </c:pt>
                <c:pt idx="23216">
                  <c:v>1.1586699999999999E-4</c:v>
                </c:pt>
                <c:pt idx="23217">
                  <c:v>1.4942300000000001E-4</c:v>
                </c:pt>
                <c:pt idx="23218">
                  <c:v>-1.6988929999999999E-3</c:v>
                </c:pt>
                <c:pt idx="23219">
                  <c:v>-4.15516E-4</c:v>
                </c:pt>
                <c:pt idx="23220">
                  <c:v>-4.2663800000000002E-4</c:v>
                </c:pt>
                <c:pt idx="23221">
                  <c:v>-1.6173369999999999E-3</c:v>
                </c:pt>
                <c:pt idx="23222">
                  <c:v>-9.0070700000000005E-4</c:v>
                </c:pt>
                <c:pt idx="23223">
                  <c:v>-3.234968E-3</c:v>
                </c:pt>
                <c:pt idx="23224">
                  <c:v>-1.631181E-3</c:v>
                </c:pt>
                <c:pt idx="23225">
                  <c:v>-1.431444E-3</c:v>
                </c:pt>
                <c:pt idx="23226">
                  <c:v>-1.727674E-3</c:v>
                </c:pt>
                <c:pt idx="23227">
                  <c:v>-1.9431229999999999E-3</c:v>
                </c:pt>
                <c:pt idx="23228">
                  <c:v>-2.051354E-3</c:v>
                </c:pt>
                <c:pt idx="23229">
                  <c:v>-1.419918E-3</c:v>
                </c:pt>
                <c:pt idx="23230">
                  <c:v>-2.886048E-3</c:v>
                </c:pt>
                <c:pt idx="23231">
                  <c:v>-3.7069300000000001E-4</c:v>
                </c:pt>
                <c:pt idx="23232">
                  <c:v>-1.1221860000000001E-3</c:v>
                </c:pt>
                <c:pt idx="23233">
                  <c:v>-4.1591600000000001E-4</c:v>
                </c:pt>
                <c:pt idx="23234">
                  <c:v>-2.8171049999999999E-3</c:v>
                </c:pt>
                <c:pt idx="23235">
                  <c:v>-4.4237909999999998E-3</c:v>
                </c:pt>
                <c:pt idx="23236">
                  <c:v>4.5058099999999997E-4</c:v>
                </c:pt>
                <c:pt idx="23237" formatCode="0.00E+00">
                  <c:v>5.7764399999999999E-5</c:v>
                </c:pt>
                <c:pt idx="23238" formatCode="0.00E+00">
                  <c:v>5.0102799999999997E-5</c:v>
                </c:pt>
                <c:pt idx="23239">
                  <c:v>1.8264310000000001E-3</c:v>
                </c:pt>
                <c:pt idx="23240">
                  <c:v>-1.0062669999999999E-3</c:v>
                </c:pt>
                <c:pt idx="23241">
                  <c:v>2.8052490000000001E-3</c:v>
                </c:pt>
                <c:pt idx="23242" formatCode="0.00E+00">
                  <c:v>6.4150200000000001E-5</c:v>
                </c:pt>
                <c:pt idx="23243">
                  <c:v>1.638877E-3</c:v>
                </c:pt>
                <c:pt idx="23244">
                  <c:v>1.382732E-3</c:v>
                </c:pt>
                <c:pt idx="23245" formatCode="0.00E+00">
                  <c:v>-9.7186299999999995E-5</c:v>
                </c:pt>
                <c:pt idx="23246">
                  <c:v>6.6870799999999995E-4</c:v>
                </c:pt>
                <c:pt idx="23247">
                  <c:v>2.701499E-3</c:v>
                </c:pt>
                <c:pt idx="23248">
                  <c:v>-4.1036300000000001E-4</c:v>
                </c:pt>
                <c:pt idx="23249">
                  <c:v>1.2538460000000001E-3</c:v>
                </c:pt>
                <c:pt idx="23250" formatCode="0.00E+00">
                  <c:v>-3.97111E-5</c:v>
                </c:pt>
                <c:pt idx="23251">
                  <c:v>-5.98709E-4</c:v>
                </c:pt>
                <c:pt idx="23252">
                  <c:v>6.9560200000000003E-4</c:v>
                </c:pt>
                <c:pt idx="23253">
                  <c:v>2.1170600000000001E-4</c:v>
                </c:pt>
                <c:pt idx="23254">
                  <c:v>2.2424599999999999E-4</c:v>
                </c:pt>
                <c:pt idx="23255">
                  <c:v>-9.4328299999999995E-4</c:v>
                </c:pt>
                <c:pt idx="23256">
                  <c:v>-8.37319E-4</c:v>
                </c:pt>
                <c:pt idx="23257">
                  <c:v>-2.2879430000000002E-3</c:v>
                </c:pt>
                <c:pt idx="23258">
                  <c:v>-2.7882500000000001E-4</c:v>
                </c:pt>
                <c:pt idx="23259">
                  <c:v>-6.9108199999999998E-4</c:v>
                </c:pt>
                <c:pt idx="23260">
                  <c:v>-1.8343960000000001E-3</c:v>
                </c:pt>
                <c:pt idx="23261">
                  <c:v>-6.2292399999999996E-4</c:v>
                </c:pt>
                <c:pt idx="23262">
                  <c:v>-1.2607320000000001E-3</c:v>
                </c:pt>
                <c:pt idx="23263">
                  <c:v>1.584589E-3</c:v>
                </c:pt>
                <c:pt idx="23264">
                  <c:v>-1.2713850000000001E-3</c:v>
                </c:pt>
                <c:pt idx="23265">
                  <c:v>-3.417626E-3</c:v>
                </c:pt>
                <c:pt idx="23266">
                  <c:v>6.7485799999999997E-4</c:v>
                </c:pt>
                <c:pt idx="23267">
                  <c:v>-1.0000040000000001E-3</c:v>
                </c:pt>
                <c:pt idx="23268">
                  <c:v>-7.7901399999999997E-4</c:v>
                </c:pt>
                <c:pt idx="23269">
                  <c:v>1.8958650000000001E-3</c:v>
                </c:pt>
                <c:pt idx="23270">
                  <c:v>-3.3305829999999998E-3</c:v>
                </c:pt>
                <c:pt idx="23271">
                  <c:v>1.4164700000000001E-4</c:v>
                </c:pt>
                <c:pt idx="23272">
                  <c:v>-1.4565279999999999E-3</c:v>
                </c:pt>
                <c:pt idx="23273">
                  <c:v>-2.1239169999999999E-3</c:v>
                </c:pt>
                <c:pt idx="23274">
                  <c:v>2.1350570000000001E-3</c:v>
                </c:pt>
                <c:pt idx="23275">
                  <c:v>-1.109472E-3</c:v>
                </c:pt>
                <c:pt idx="23276">
                  <c:v>-1.914277E-3</c:v>
                </c:pt>
                <c:pt idx="23277">
                  <c:v>-2.19707E-4</c:v>
                </c:pt>
                <c:pt idx="23278">
                  <c:v>1.663414E-3</c:v>
                </c:pt>
                <c:pt idx="23279">
                  <c:v>1.450893E-3</c:v>
                </c:pt>
                <c:pt idx="23280">
                  <c:v>-2.1928440000000002E-3</c:v>
                </c:pt>
                <c:pt idx="23281">
                  <c:v>-1.9518280000000001E-3</c:v>
                </c:pt>
                <c:pt idx="23282">
                  <c:v>1.2834840000000001E-3</c:v>
                </c:pt>
                <c:pt idx="23283">
                  <c:v>-1.8752910000000001E-3</c:v>
                </c:pt>
                <c:pt idx="23284">
                  <c:v>-1.3324470000000001E-3</c:v>
                </c:pt>
                <c:pt idx="23285">
                  <c:v>-1.7830540000000001E-3</c:v>
                </c:pt>
                <c:pt idx="23286">
                  <c:v>1.650072E-3</c:v>
                </c:pt>
                <c:pt idx="23287">
                  <c:v>2.7801099999999999E-4</c:v>
                </c:pt>
                <c:pt idx="23288">
                  <c:v>8.1694799999999996E-4</c:v>
                </c:pt>
                <c:pt idx="23289">
                  <c:v>6.2413499999999995E-4</c:v>
                </c:pt>
                <c:pt idx="23290">
                  <c:v>-1.1299179999999999E-3</c:v>
                </c:pt>
                <c:pt idx="23291">
                  <c:v>-1.096629E-3</c:v>
                </c:pt>
                <c:pt idx="23292">
                  <c:v>-1.7420000000000001E-3</c:v>
                </c:pt>
                <c:pt idx="23293">
                  <c:v>-2.0802220000000001E-3</c:v>
                </c:pt>
                <c:pt idx="23294">
                  <c:v>-1.83574E-3</c:v>
                </c:pt>
                <c:pt idx="23295">
                  <c:v>-7.0016800000000004E-4</c:v>
                </c:pt>
                <c:pt idx="23296">
                  <c:v>-6.1509900000000003E-4</c:v>
                </c:pt>
                <c:pt idx="23297">
                  <c:v>-1.3818229999999999E-3</c:v>
                </c:pt>
                <c:pt idx="23298">
                  <c:v>-3.4219900000000001E-4</c:v>
                </c:pt>
                <c:pt idx="23299">
                  <c:v>-3.076999E-3</c:v>
                </c:pt>
                <c:pt idx="23300">
                  <c:v>-1.0883220000000001E-3</c:v>
                </c:pt>
                <c:pt idx="23301">
                  <c:v>-1.5248700000000001E-4</c:v>
                </c:pt>
                <c:pt idx="23302">
                  <c:v>7.8488199999999998E-4</c:v>
                </c:pt>
                <c:pt idx="23303">
                  <c:v>6.7329499999999997E-4</c:v>
                </c:pt>
                <c:pt idx="23304">
                  <c:v>-4.5197599999999998E-4</c:v>
                </c:pt>
                <c:pt idx="23305">
                  <c:v>-1.23095E-3</c:v>
                </c:pt>
                <c:pt idx="23306">
                  <c:v>-9.1839500000000002E-4</c:v>
                </c:pt>
                <c:pt idx="23307">
                  <c:v>-1.718408E-3</c:v>
                </c:pt>
                <c:pt idx="23308">
                  <c:v>-2.9610200000000002E-4</c:v>
                </c:pt>
                <c:pt idx="23309">
                  <c:v>-1.214094E-3</c:v>
                </c:pt>
                <c:pt idx="23310" formatCode="0.00E+00">
                  <c:v>-3.26496E-5</c:v>
                </c:pt>
                <c:pt idx="23311">
                  <c:v>-1.0145569999999999E-3</c:v>
                </c:pt>
                <c:pt idx="23312">
                  <c:v>1.738358E-3</c:v>
                </c:pt>
                <c:pt idx="23313">
                  <c:v>-1.600979E-3</c:v>
                </c:pt>
                <c:pt idx="23314">
                  <c:v>-1.0797789999999999E-3</c:v>
                </c:pt>
                <c:pt idx="23315">
                  <c:v>1.18644E-4</c:v>
                </c:pt>
                <c:pt idx="23316">
                  <c:v>6.8151300000000002E-4</c:v>
                </c:pt>
                <c:pt idx="23317">
                  <c:v>6.0241699999999995E-4</c:v>
                </c:pt>
                <c:pt idx="23318">
                  <c:v>1.8882969999999999E-3</c:v>
                </c:pt>
                <c:pt idx="23319">
                  <c:v>-7.7033699999999995E-4</c:v>
                </c:pt>
                <c:pt idx="23320" formatCode="0.00E+00">
                  <c:v>-2.80205E-5</c:v>
                </c:pt>
                <c:pt idx="23321">
                  <c:v>2.3917280000000001E-3</c:v>
                </c:pt>
                <c:pt idx="23322" formatCode="0.00E+00">
                  <c:v>1.1794700000000001E-5</c:v>
                </c:pt>
                <c:pt idx="23323">
                  <c:v>2.0826690000000001E-3</c:v>
                </c:pt>
                <c:pt idx="23324">
                  <c:v>6.7029700000000004E-4</c:v>
                </c:pt>
                <c:pt idx="23325">
                  <c:v>-2.0059140000000001E-3</c:v>
                </c:pt>
                <c:pt idx="23326">
                  <c:v>1.7787689999999999E-3</c:v>
                </c:pt>
                <c:pt idx="23327">
                  <c:v>-1.8473910000000001E-3</c:v>
                </c:pt>
                <c:pt idx="23328">
                  <c:v>-9.4326999999999996E-4</c:v>
                </c:pt>
                <c:pt idx="23329">
                  <c:v>8.3598799999999997E-4</c:v>
                </c:pt>
                <c:pt idx="23330">
                  <c:v>1.918407E-3</c:v>
                </c:pt>
                <c:pt idx="23331">
                  <c:v>8.9548700000000004E-4</c:v>
                </c:pt>
                <c:pt idx="23332">
                  <c:v>-5.9124199999999996E-4</c:v>
                </c:pt>
                <c:pt idx="23333">
                  <c:v>-1.5081680000000001E-3</c:v>
                </c:pt>
                <c:pt idx="23334">
                  <c:v>-1.3527350000000001E-3</c:v>
                </c:pt>
                <c:pt idx="23335" formatCode="0.00E+00">
                  <c:v>-3.8997500000000001E-5</c:v>
                </c:pt>
                <c:pt idx="23336">
                  <c:v>-3.6538899999999998E-4</c:v>
                </c:pt>
                <c:pt idx="23337">
                  <c:v>-2.6708880000000002E-3</c:v>
                </c:pt>
                <c:pt idx="23338">
                  <c:v>-2.8765549999999998E-3</c:v>
                </c:pt>
                <c:pt idx="23339">
                  <c:v>1.6763850000000001E-3</c:v>
                </c:pt>
                <c:pt idx="23340">
                  <c:v>2.9158199999999997E-4</c:v>
                </c:pt>
                <c:pt idx="23341">
                  <c:v>-1.9904800000000002E-3</c:v>
                </c:pt>
                <c:pt idx="23342">
                  <c:v>-2.41458E-4</c:v>
                </c:pt>
                <c:pt idx="23343" formatCode="0.00E+00">
                  <c:v>1.8200399999999999E-5</c:v>
                </c:pt>
                <c:pt idx="23344">
                  <c:v>-1.773089E-3</c:v>
                </c:pt>
                <c:pt idx="23345">
                  <c:v>-7.4644100000000003E-4</c:v>
                </c:pt>
                <c:pt idx="23346">
                  <c:v>2.4169E-4</c:v>
                </c:pt>
                <c:pt idx="23347">
                  <c:v>-1.2912259999999999E-3</c:v>
                </c:pt>
                <c:pt idx="23348" formatCode="0.00E+00">
                  <c:v>-1.2606799999999999E-5</c:v>
                </c:pt>
                <c:pt idx="23349">
                  <c:v>1.6417490000000001E-3</c:v>
                </c:pt>
                <c:pt idx="23350">
                  <c:v>2.5177899999999999E-4</c:v>
                </c:pt>
                <c:pt idx="23351">
                  <c:v>1.0001280000000001E-3</c:v>
                </c:pt>
                <c:pt idx="23352">
                  <c:v>2.0908419999999999E-3</c:v>
                </c:pt>
                <c:pt idx="23353">
                  <c:v>-2.2005760000000001E-3</c:v>
                </c:pt>
                <c:pt idx="23354">
                  <c:v>2.17343E-4</c:v>
                </c:pt>
                <c:pt idx="23355">
                  <c:v>2.6490760000000002E-3</c:v>
                </c:pt>
                <c:pt idx="23356">
                  <c:v>-9.9371000000000008E-4</c:v>
                </c:pt>
                <c:pt idx="23357">
                  <c:v>-4.59214E-4</c:v>
                </c:pt>
                <c:pt idx="23358">
                  <c:v>-4.11099E-4</c:v>
                </c:pt>
                <c:pt idx="23359">
                  <c:v>-1.5434750000000001E-3</c:v>
                </c:pt>
                <c:pt idx="23360">
                  <c:v>6.4122199999999999E-4</c:v>
                </c:pt>
                <c:pt idx="23361" formatCode="0.00E+00">
                  <c:v>-5.7059099999999997E-5</c:v>
                </c:pt>
                <c:pt idx="23362">
                  <c:v>8.7180299999999999E-4</c:v>
                </c:pt>
                <c:pt idx="23363">
                  <c:v>1.22123E-4</c:v>
                </c:pt>
                <c:pt idx="23364">
                  <c:v>-2.526099E-3</c:v>
                </c:pt>
                <c:pt idx="23365">
                  <c:v>-4.9064499999999995E-4</c:v>
                </c:pt>
                <c:pt idx="23366">
                  <c:v>7.4662299999999997E-4</c:v>
                </c:pt>
                <c:pt idx="23367">
                  <c:v>-1.0430210000000001E-3</c:v>
                </c:pt>
                <c:pt idx="23368">
                  <c:v>-1.0734379999999999E-3</c:v>
                </c:pt>
                <c:pt idx="23369">
                  <c:v>-1.684367E-3</c:v>
                </c:pt>
                <c:pt idx="23370">
                  <c:v>-4.65818E-4</c:v>
                </c:pt>
                <c:pt idx="23371">
                  <c:v>1.3280869999999999E-3</c:v>
                </c:pt>
                <c:pt idx="23372">
                  <c:v>-2.4853150000000001E-3</c:v>
                </c:pt>
                <c:pt idx="23373">
                  <c:v>1.454299E-3</c:v>
                </c:pt>
                <c:pt idx="23374">
                  <c:v>1.2903099999999999E-4</c:v>
                </c:pt>
                <c:pt idx="23375">
                  <c:v>-1.305081E-3</c:v>
                </c:pt>
                <c:pt idx="23376">
                  <c:v>-9.814069999999999E-4</c:v>
                </c:pt>
                <c:pt idx="23377">
                  <c:v>2.3720450000000001E-3</c:v>
                </c:pt>
                <c:pt idx="23378">
                  <c:v>-1.2100299999999999E-4</c:v>
                </c:pt>
                <c:pt idx="23379">
                  <c:v>-4.8558999999999999E-4</c:v>
                </c:pt>
                <c:pt idx="23380">
                  <c:v>1.4401999999999999E-4</c:v>
                </c:pt>
                <c:pt idx="23381">
                  <c:v>-8.6238899999999997E-4</c:v>
                </c:pt>
                <c:pt idx="23382">
                  <c:v>6.3545599999999995E-4</c:v>
                </c:pt>
                <c:pt idx="23383">
                  <c:v>-3.8879499999999999E-4</c:v>
                </c:pt>
                <c:pt idx="23384">
                  <c:v>8.3100399999999999E-4</c:v>
                </c:pt>
                <c:pt idx="23385">
                  <c:v>1.0744159999999999E-3</c:v>
                </c:pt>
                <c:pt idx="23386">
                  <c:v>6.0351800000000004E-4</c:v>
                </c:pt>
                <c:pt idx="23387">
                  <c:v>1.3959500000000001E-4</c:v>
                </c:pt>
                <c:pt idx="23388">
                  <c:v>5.7854100000000002E-4</c:v>
                </c:pt>
                <c:pt idx="23389">
                  <c:v>-8.0656900000000004E-4</c:v>
                </c:pt>
                <c:pt idx="23390">
                  <c:v>4.0391800000000002E-4</c:v>
                </c:pt>
                <c:pt idx="23391">
                  <c:v>-9.7932800000000001E-4</c:v>
                </c:pt>
                <c:pt idx="23392">
                  <c:v>2.6110199999999998E-4</c:v>
                </c:pt>
                <c:pt idx="23393">
                  <c:v>-7.40779E-4</c:v>
                </c:pt>
                <c:pt idx="23394">
                  <c:v>1.4612889999999999E-3</c:v>
                </c:pt>
                <c:pt idx="23395" formatCode="0.00E+00">
                  <c:v>2.71767E-5</c:v>
                </c:pt>
                <c:pt idx="23396" formatCode="0.00E+00">
                  <c:v>7.7990099999999997E-5</c:v>
                </c:pt>
                <c:pt idx="23397">
                  <c:v>-8.0191799999999999E-4</c:v>
                </c:pt>
                <c:pt idx="23398">
                  <c:v>-1.4692520000000001E-3</c:v>
                </c:pt>
                <c:pt idx="23399">
                  <c:v>-5.6138100000000001E-4</c:v>
                </c:pt>
                <c:pt idx="23400">
                  <c:v>-8.9047799999999999E-4</c:v>
                </c:pt>
                <c:pt idx="23401">
                  <c:v>-1.861999E-3</c:v>
                </c:pt>
                <c:pt idx="23402">
                  <c:v>-2.1307710000000001E-3</c:v>
                </c:pt>
                <c:pt idx="23403">
                  <c:v>3.9656899999999999E-4</c:v>
                </c:pt>
                <c:pt idx="23404">
                  <c:v>1.78385E-3</c:v>
                </c:pt>
                <c:pt idx="23405">
                  <c:v>3.2390499999999998E-4</c:v>
                </c:pt>
                <c:pt idx="23406">
                  <c:v>8.4956400000000003E-4</c:v>
                </c:pt>
                <c:pt idx="23407">
                  <c:v>1.11335E-4</c:v>
                </c:pt>
                <c:pt idx="23408">
                  <c:v>-1.4422560000000001E-3</c:v>
                </c:pt>
                <c:pt idx="23409">
                  <c:v>1.4549960000000001E-3</c:v>
                </c:pt>
                <c:pt idx="23410" formatCode="0.00E+00">
                  <c:v>2.43273E-5</c:v>
                </c:pt>
                <c:pt idx="23411">
                  <c:v>-1.1850140000000001E-3</c:v>
                </c:pt>
                <c:pt idx="23412" formatCode="0.00E+00">
                  <c:v>4.4407099999999997E-5</c:v>
                </c:pt>
                <c:pt idx="23413">
                  <c:v>-6.2830700000000004E-4</c:v>
                </c:pt>
                <c:pt idx="23414">
                  <c:v>-1.2297499999999999E-3</c:v>
                </c:pt>
                <c:pt idx="23415">
                  <c:v>1.384143E-3</c:v>
                </c:pt>
                <c:pt idx="23416">
                  <c:v>-5.7314400000000004E-4</c:v>
                </c:pt>
                <c:pt idx="23417">
                  <c:v>-1.7694360000000001E-3</c:v>
                </c:pt>
                <c:pt idx="23418">
                  <c:v>1.6500999999999999E-4</c:v>
                </c:pt>
                <c:pt idx="23419">
                  <c:v>-1.5703049999999999E-3</c:v>
                </c:pt>
                <c:pt idx="23420">
                  <c:v>3.14796E-4</c:v>
                </c:pt>
                <c:pt idx="23421">
                  <c:v>-1.625051E-3</c:v>
                </c:pt>
                <c:pt idx="23422">
                  <c:v>1.904265E-3</c:v>
                </c:pt>
                <c:pt idx="23423">
                  <c:v>-1.86582E-4</c:v>
                </c:pt>
                <c:pt idx="23424">
                  <c:v>-8.5762700000000002E-4</c:v>
                </c:pt>
                <c:pt idx="23425">
                  <c:v>-2.9652519999999998E-3</c:v>
                </c:pt>
                <c:pt idx="23426">
                  <c:v>-7.9241700000000001E-4</c:v>
                </c:pt>
                <c:pt idx="23427">
                  <c:v>-1.244623E-3</c:v>
                </c:pt>
                <c:pt idx="23428">
                  <c:v>-1.8126170000000001E-3</c:v>
                </c:pt>
                <c:pt idx="23429">
                  <c:v>2.4979749999999999E-3</c:v>
                </c:pt>
                <c:pt idx="23430">
                  <c:v>2.1088679999999999E-3</c:v>
                </c:pt>
                <c:pt idx="23431">
                  <c:v>1.073963E-3</c:v>
                </c:pt>
                <c:pt idx="23432">
                  <c:v>7.9932799999999997E-4</c:v>
                </c:pt>
                <c:pt idx="23433">
                  <c:v>-2.5022400000000001E-4</c:v>
                </c:pt>
                <c:pt idx="23434">
                  <c:v>4.1992990000000001E-3</c:v>
                </c:pt>
                <c:pt idx="23435">
                  <c:v>-1.8495390000000001E-3</c:v>
                </c:pt>
                <c:pt idx="23436" formatCode="0.00E+00">
                  <c:v>3.2928100000000001E-5</c:v>
                </c:pt>
                <c:pt idx="23437">
                  <c:v>-1.3284799999999999E-3</c:v>
                </c:pt>
                <c:pt idx="23438">
                  <c:v>3.1336500000000002E-4</c:v>
                </c:pt>
                <c:pt idx="23439">
                  <c:v>-2.198E-4</c:v>
                </c:pt>
                <c:pt idx="23440">
                  <c:v>-2.7891800000000002E-4</c:v>
                </c:pt>
                <c:pt idx="23441">
                  <c:v>-1.7495150000000001E-3</c:v>
                </c:pt>
                <c:pt idx="23442">
                  <c:v>8.1498200000000001E-4</c:v>
                </c:pt>
                <c:pt idx="23443">
                  <c:v>2.0083449999999999E-3</c:v>
                </c:pt>
                <c:pt idx="23444">
                  <c:v>7.6795400000000005E-4</c:v>
                </c:pt>
                <c:pt idx="23445">
                  <c:v>-1.301588E-3</c:v>
                </c:pt>
                <c:pt idx="23446">
                  <c:v>-1.5915910000000001E-3</c:v>
                </c:pt>
                <c:pt idx="23447">
                  <c:v>1.2265659999999999E-3</c:v>
                </c:pt>
                <c:pt idx="23448">
                  <c:v>-5.2544400000000002E-4</c:v>
                </c:pt>
                <c:pt idx="23449">
                  <c:v>-8.9642200000000002E-4</c:v>
                </c:pt>
                <c:pt idx="23450">
                  <c:v>-5.8451900000000003E-4</c:v>
                </c:pt>
                <c:pt idx="23451" formatCode="0.00E+00">
                  <c:v>-9.7693600000000003E-5</c:v>
                </c:pt>
                <c:pt idx="23452">
                  <c:v>9.1217499999999999E-4</c:v>
                </c:pt>
                <c:pt idx="23453">
                  <c:v>-2.706263E-3</c:v>
                </c:pt>
                <c:pt idx="23454">
                  <c:v>6.1641899999999999E-4</c:v>
                </c:pt>
                <c:pt idx="23455">
                  <c:v>-5.9957999999999995E-4</c:v>
                </c:pt>
                <c:pt idx="23456">
                  <c:v>-1.531931E-3</c:v>
                </c:pt>
                <c:pt idx="23457">
                  <c:v>-1.407295E-3</c:v>
                </c:pt>
                <c:pt idx="23458">
                  <c:v>-1.189287E-3</c:v>
                </c:pt>
                <c:pt idx="23459">
                  <c:v>-1.60687E-3</c:v>
                </c:pt>
                <c:pt idx="23460" formatCode="0.00E+00">
                  <c:v>-8.7507099999999994E-5</c:v>
                </c:pt>
                <c:pt idx="23461" formatCode="0.00E+00">
                  <c:v>-7.7653700000000005E-5</c:v>
                </c:pt>
                <c:pt idx="23462">
                  <c:v>-3.1956600000000002E-4</c:v>
                </c:pt>
                <c:pt idx="23463">
                  <c:v>1.29937E-3</c:v>
                </c:pt>
                <c:pt idx="23464">
                  <c:v>1.4263050000000001E-3</c:v>
                </c:pt>
                <c:pt idx="23465">
                  <c:v>1.3125879999999999E-3</c:v>
                </c:pt>
                <c:pt idx="23466">
                  <c:v>2.6790749999999999E-3</c:v>
                </c:pt>
                <c:pt idx="23467">
                  <c:v>8.7211999999999999E-4</c:v>
                </c:pt>
                <c:pt idx="23468">
                  <c:v>2.2163370000000001E-3</c:v>
                </c:pt>
                <c:pt idx="23469">
                  <c:v>-1.8234119999999999E-3</c:v>
                </c:pt>
                <c:pt idx="23470">
                  <c:v>-3.2582999999999999E-4</c:v>
                </c:pt>
                <c:pt idx="23471">
                  <c:v>-6.3076199999999999E-4</c:v>
                </c:pt>
                <c:pt idx="23472">
                  <c:v>1.8339280000000001E-3</c:v>
                </c:pt>
                <c:pt idx="23473">
                  <c:v>-8.1352099999999999E-4</c:v>
                </c:pt>
                <c:pt idx="23474">
                  <c:v>2.0909679999999999E-3</c:v>
                </c:pt>
                <c:pt idx="23475">
                  <c:v>7.9134500000000005E-4</c:v>
                </c:pt>
                <c:pt idx="23476">
                  <c:v>-1.883343E-3</c:v>
                </c:pt>
                <c:pt idx="23477">
                  <c:v>-4.40443E-4</c:v>
                </c:pt>
                <c:pt idx="23478">
                  <c:v>7.9116899999999999E-4</c:v>
                </c:pt>
                <c:pt idx="23479">
                  <c:v>2.18855E-4</c:v>
                </c:pt>
                <c:pt idx="23480">
                  <c:v>-7.3020599999999995E-4</c:v>
                </c:pt>
                <c:pt idx="23481">
                  <c:v>-5.4405000000000002E-4</c:v>
                </c:pt>
                <c:pt idx="23482">
                  <c:v>2.2497820000000001E-3</c:v>
                </c:pt>
                <c:pt idx="23483">
                  <c:v>-2.9699899999999999E-4</c:v>
                </c:pt>
                <c:pt idx="23484">
                  <c:v>-2.9590100000000002E-3</c:v>
                </c:pt>
                <c:pt idx="23485">
                  <c:v>5.5503099999999999E-4</c:v>
                </c:pt>
                <c:pt idx="23486">
                  <c:v>1.3361619999999999E-3</c:v>
                </c:pt>
                <c:pt idx="23487">
                  <c:v>2.8448430000000001E-3</c:v>
                </c:pt>
                <c:pt idx="23488">
                  <c:v>8.6614099999999996E-4</c:v>
                </c:pt>
                <c:pt idx="23489">
                  <c:v>-4.2229700000000003E-4</c:v>
                </c:pt>
                <c:pt idx="23490">
                  <c:v>5.70525E-4</c:v>
                </c:pt>
                <c:pt idx="23491">
                  <c:v>1.1068849999999999E-3</c:v>
                </c:pt>
                <c:pt idx="23492">
                  <c:v>-9.7382000000000002E-4</c:v>
                </c:pt>
                <c:pt idx="23493">
                  <c:v>1.7905410000000001E-3</c:v>
                </c:pt>
                <c:pt idx="23494">
                  <c:v>-1.5573E-3</c:v>
                </c:pt>
                <c:pt idx="23495">
                  <c:v>2.03582E-4</c:v>
                </c:pt>
                <c:pt idx="23496">
                  <c:v>1.4591699999999999E-4</c:v>
                </c:pt>
                <c:pt idx="23497">
                  <c:v>1.8189149999999999E-3</c:v>
                </c:pt>
                <c:pt idx="23498">
                  <c:v>1.4425199999999999E-4</c:v>
                </c:pt>
                <c:pt idx="23499">
                  <c:v>2.1578679999999999E-3</c:v>
                </c:pt>
                <c:pt idx="23500">
                  <c:v>-1.430174E-3</c:v>
                </c:pt>
                <c:pt idx="23501">
                  <c:v>-2.5465500000000001E-4</c:v>
                </c:pt>
                <c:pt idx="23502">
                  <c:v>1.60261E-3</c:v>
                </c:pt>
                <c:pt idx="23503">
                  <c:v>1.047341E-3</c:v>
                </c:pt>
                <c:pt idx="23504">
                  <c:v>-7.3273999999999995E-4</c:v>
                </c:pt>
                <c:pt idx="23505" formatCode="0.00E+00">
                  <c:v>9.3105900000000006E-5</c:v>
                </c:pt>
                <c:pt idx="23506">
                  <c:v>-3.5489700000000001E-4</c:v>
                </c:pt>
                <c:pt idx="23507">
                  <c:v>1.5806889999999999E-3</c:v>
                </c:pt>
                <c:pt idx="23508">
                  <c:v>8.5767999999999999E-4</c:v>
                </c:pt>
                <c:pt idx="23509">
                  <c:v>3.9801799999999998E-4</c:v>
                </c:pt>
                <c:pt idx="23510">
                  <c:v>-8.4626500000000002E-4</c:v>
                </c:pt>
                <c:pt idx="23511">
                  <c:v>-5.1496799999999998E-4</c:v>
                </c:pt>
                <c:pt idx="23512">
                  <c:v>3.0963200000000001E-4</c:v>
                </c:pt>
                <c:pt idx="23513">
                  <c:v>-4.9091399999999996E-4</c:v>
                </c:pt>
                <c:pt idx="23514">
                  <c:v>1.30025E-4</c:v>
                </c:pt>
                <c:pt idx="23515">
                  <c:v>-1.591442E-3</c:v>
                </c:pt>
                <c:pt idx="23516">
                  <c:v>1.1607869999999999E-3</c:v>
                </c:pt>
                <c:pt idx="23517">
                  <c:v>-1.406767E-3</c:v>
                </c:pt>
                <c:pt idx="23518">
                  <c:v>-1.276054E-3</c:v>
                </c:pt>
                <c:pt idx="23519">
                  <c:v>-1.9335890000000001E-3</c:v>
                </c:pt>
                <c:pt idx="23520">
                  <c:v>-1.6791989999999999E-3</c:v>
                </c:pt>
                <c:pt idx="23521">
                  <c:v>-2.1792200000000001E-4</c:v>
                </c:pt>
                <c:pt idx="23522">
                  <c:v>-3.0676760000000001E-3</c:v>
                </c:pt>
                <c:pt idx="23523">
                  <c:v>5.1986800000000004E-4</c:v>
                </c:pt>
                <c:pt idx="23524">
                  <c:v>-2.0053099999999999E-4</c:v>
                </c:pt>
                <c:pt idx="23525">
                  <c:v>1.4703369999999999E-3</c:v>
                </c:pt>
                <c:pt idx="23526">
                  <c:v>-2.4817300000000002E-4</c:v>
                </c:pt>
                <c:pt idx="23527">
                  <c:v>8.5570700000000004E-4</c:v>
                </c:pt>
                <c:pt idx="23528">
                  <c:v>-1.856248E-3</c:v>
                </c:pt>
                <c:pt idx="23529">
                  <c:v>1.38193E-4</c:v>
                </c:pt>
                <c:pt idx="23530">
                  <c:v>-3.0274569999999999E-3</c:v>
                </c:pt>
                <c:pt idx="23531">
                  <c:v>-7.4699200000000003E-4</c:v>
                </c:pt>
                <c:pt idx="23532">
                  <c:v>-1.889354E-3</c:v>
                </c:pt>
                <c:pt idx="23533" formatCode="0.00E+00">
                  <c:v>5.3422299999999998E-5</c:v>
                </c:pt>
                <c:pt idx="23534">
                  <c:v>2.0122799999999999E-4</c:v>
                </c:pt>
                <c:pt idx="23535" formatCode="0.00E+00">
                  <c:v>-9.8910600000000001E-5</c:v>
                </c:pt>
                <c:pt idx="23536">
                  <c:v>2.23332E-4</c:v>
                </c:pt>
                <c:pt idx="23537">
                  <c:v>-1.8145189999999999E-3</c:v>
                </c:pt>
                <c:pt idx="23538">
                  <c:v>1.927507E-3</c:v>
                </c:pt>
                <c:pt idx="23539">
                  <c:v>2.0260439999999998E-3</c:v>
                </c:pt>
                <c:pt idx="23540">
                  <c:v>-1.71516E-4</c:v>
                </c:pt>
                <c:pt idx="23541">
                  <c:v>-2.0560500000000001E-4</c:v>
                </c:pt>
                <c:pt idx="23542">
                  <c:v>-1.8069410000000001E-3</c:v>
                </c:pt>
                <c:pt idx="23543">
                  <c:v>8.2133300000000005E-4</c:v>
                </c:pt>
                <c:pt idx="23544">
                  <c:v>-9.7300200000000005E-4</c:v>
                </c:pt>
                <c:pt idx="23545">
                  <c:v>-6.13741E-4</c:v>
                </c:pt>
                <c:pt idx="23546">
                  <c:v>3.65418E-4</c:v>
                </c:pt>
                <c:pt idx="23547">
                  <c:v>-2.362458E-3</c:v>
                </c:pt>
                <c:pt idx="23548">
                  <c:v>-3.1605679999999999E-3</c:v>
                </c:pt>
                <c:pt idx="23549">
                  <c:v>1.485849E-3</c:v>
                </c:pt>
                <c:pt idx="23550">
                  <c:v>3.4120500000000002E-4</c:v>
                </c:pt>
                <c:pt idx="23551">
                  <c:v>6.8235599999999996E-4</c:v>
                </c:pt>
                <c:pt idx="23552">
                  <c:v>1.132643E-3</c:v>
                </c:pt>
                <c:pt idx="23553" formatCode="0.00E+00">
                  <c:v>-7.6432200000000003E-5</c:v>
                </c:pt>
                <c:pt idx="23554">
                  <c:v>1.12517E-3</c:v>
                </c:pt>
                <c:pt idx="23555">
                  <c:v>2.0490209999999998E-3</c:v>
                </c:pt>
                <c:pt idx="23556">
                  <c:v>-7.7413999999999998E-4</c:v>
                </c:pt>
                <c:pt idx="23557">
                  <c:v>-2.2659399999999999E-4</c:v>
                </c:pt>
                <c:pt idx="23558">
                  <c:v>1.124601E-3</c:v>
                </c:pt>
                <c:pt idx="23559">
                  <c:v>-2.1793170000000001E-3</c:v>
                </c:pt>
                <c:pt idx="23560">
                  <c:v>6.2412000000000003E-4</c:v>
                </c:pt>
                <c:pt idx="23561">
                  <c:v>3.2477999999999999E-4</c:v>
                </c:pt>
                <c:pt idx="23562">
                  <c:v>-1.2450040000000001E-3</c:v>
                </c:pt>
                <c:pt idx="23563">
                  <c:v>7.8139500000000005E-4</c:v>
                </c:pt>
                <c:pt idx="23564">
                  <c:v>9.9870899999999997E-4</c:v>
                </c:pt>
                <c:pt idx="23565">
                  <c:v>2.809925E-3</c:v>
                </c:pt>
                <c:pt idx="23566">
                  <c:v>1.3182929999999999E-3</c:v>
                </c:pt>
                <c:pt idx="23567">
                  <c:v>-9.0784299999999997E-4</c:v>
                </c:pt>
                <c:pt idx="23568">
                  <c:v>-6.5413299999999999E-4</c:v>
                </c:pt>
                <c:pt idx="23569" formatCode="0.00E+00">
                  <c:v>-1.2577499999999999E-5</c:v>
                </c:pt>
                <c:pt idx="23570">
                  <c:v>-7.7071799999999999E-4</c:v>
                </c:pt>
                <c:pt idx="23571">
                  <c:v>-1.5046800000000001E-4</c:v>
                </c:pt>
                <c:pt idx="23572">
                  <c:v>-1.338648E-3</c:v>
                </c:pt>
                <c:pt idx="23573">
                  <c:v>-6.9149999999999995E-4</c:v>
                </c:pt>
                <c:pt idx="23574">
                  <c:v>7.9993299999999996E-4</c:v>
                </c:pt>
                <c:pt idx="23575">
                  <c:v>-3.58542E-4</c:v>
                </c:pt>
                <c:pt idx="23576" formatCode="0.00E+00">
                  <c:v>1.93887E-5</c:v>
                </c:pt>
                <c:pt idx="23577">
                  <c:v>9.3551599999999995E-4</c:v>
                </c:pt>
                <c:pt idx="23578">
                  <c:v>3.1992499999999998E-4</c:v>
                </c:pt>
                <c:pt idx="23579">
                  <c:v>1.3856400000000001E-4</c:v>
                </c:pt>
                <c:pt idx="23580">
                  <c:v>2.558191E-3</c:v>
                </c:pt>
                <c:pt idx="23581">
                  <c:v>1.5943929999999999E-3</c:v>
                </c:pt>
                <c:pt idx="23582">
                  <c:v>6.5017600000000003E-4</c:v>
                </c:pt>
                <c:pt idx="23583">
                  <c:v>-1.8481350000000001E-3</c:v>
                </c:pt>
                <c:pt idx="23584">
                  <c:v>7.2956099999999999E-4</c:v>
                </c:pt>
                <c:pt idx="23585">
                  <c:v>9.0160100000000003E-4</c:v>
                </c:pt>
                <c:pt idx="23586">
                  <c:v>-4.2242199999999999E-4</c:v>
                </c:pt>
                <c:pt idx="23587">
                  <c:v>-9.7502799999999996E-4</c:v>
                </c:pt>
                <c:pt idx="23588">
                  <c:v>-1.52943E-3</c:v>
                </c:pt>
                <c:pt idx="23589">
                  <c:v>8.786E-4</c:v>
                </c:pt>
                <c:pt idx="23590">
                  <c:v>-7.5823500000000001E-4</c:v>
                </c:pt>
                <c:pt idx="23591">
                  <c:v>-6.5277399999999995E-4</c:v>
                </c:pt>
                <c:pt idx="23592">
                  <c:v>5.9748199999999998E-4</c:v>
                </c:pt>
                <c:pt idx="23593">
                  <c:v>8.8883199999999999E-4</c:v>
                </c:pt>
                <c:pt idx="23594">
                  <c:v>4.6137499999999998E-4</c:v>
                </c:pt>
                <c:pt idx="23595">
                  <c:v>4.2275899999999998E-4</c:v>
                </c:pt>
                <c:pt idx="23596">
                  <c:v>7.6075000000000003E-4</c:v>
                </c:pt>
                <c:pt idx="23597" formatCode="0.00E+00">
                  <c:v>-2.4349899999999999E-5</c:v>
                </c:pt>
                <c:pt idx="23598">
                  <c:v>1.9601199999999999E-4</c:v>
                </c:pt>
                <c:pt idx="23599">
                  <c:v>-3.6351800000000001E-4</c:v>
                </c:pt>
                <c:pt idx="23600">
                  <c:v>7.6782499999999997E-4</c:v>
                </c:pt>
                <c:pt idx="23601">
                  <c:v>4.1655400000000002E-4</c:v>
                </c:pt>
                <c:pt idx="23602">
                  <c:v>2.8036199999999998E-4</c:v>
                </c:pt>
                <c:pt idx="23603">
                  <c:v>-1.55642E-3</c:v>
                </c:pt>
                <c:pt idx="23604">
                  <c:v>-8.2486099999999998E-4</c:v>
                </c:pt>
                <c:pt idx="23605">
                  <c:v>5.37879E-4</c:v>
                </c:pt>
                <c:pt idx="23606">
                  <c:v>-6.5921199999999995E-4</c:v>
                </c:pt>
                <c:pt idx="23607" formatCode="0.00E+00">
                  <c:v>4.2797099999999997E-5</c:v>
                </c:pt>
                <c:pt idx="23608">
                  <c:v>-1.11636E-4</c:v>
                </c:pt>
                <c:pt idx="23609">
                  <c:v>5.6453999999999999E-4</c:v>
                </c:pt>
                <c:pt idx="23610">
                  <c:v>-1.8835309999999999E-3</c:v>
                </c:pt>
                <c:pt idx="23611">
                  <c:v>-2.1665899999999999E-4</c:v>
                </c:pt>
                <c:pt idx="23612">
                  <c:v>-1.5705739999999999E-3</c:v>
                </c:pt>
                <c:pt idx="23613">
                  <c:v>-2.44054E-4</c:v>
                </c:pt>
                <c:pt idx="23614">
                  <c:v>1.3865780000000001E-3</c:v>
                </c:pt>
                <c:pt idx="23615">
                  <c:v>-3.4660799999999999E-4</c:v>
                </c:pt>
                <c:pt idx="23616">
                  <c:v>4.7044099999999999E-4</c:v>
                </c:pt>
                <c:pt idx="23617">
                  <c:v>-2.3474500000000001E-3</c:v>
                </c:pt>
                <c:pt idx="23618">
                  <c:v>-1.705268E-3</c:v>
                </c:pt>
                <c:pt idx="23619">
                  <c:v>-4.2934800000000002E-4</c:v>
                </c:pt>
                <c:pt idx="23620" formatCode="0.00E+00">
                  <c:v>1.9539599999999998E-5</c:v>
                </c:pt>
                <c:pt idx="23621">
                  <c:v>-1.2776860000000001E-3</c:v>
                </c:pt>
                <c:pt idx="23622">
                  <c:v>-8.0555799999999995E-4</c:v>
                </c:pt>
                <c:pt idx="23623">
                  <c:v>-5.1820299999999996E-4</c:v>
                </c:pt>
                <c:pt idx="23624">
                  <c:v>1.1751E-4</c:v>
                </c:pt>
                <c:pt idx="23625">
                  <c:v>1.4022189999999999E-3</c:v>
                </c:pt>
                <c:pt idx="23626">
                  <c:v>-3.9412600000000001E-4</c:v>
                </c:pt>
                <c:pt idx="23627">
                  <c:v>-6.7721999999999997E-4</c:v>
                </c:pt>
                <c:pt idx="23628">
                  <c:v>3.5280700000000001E-4</c:v>
                </c:pt>
                <c:pt idx="23629">
                  <c:v>-1.002742E-3</c:v>
                </c:pt>
                <c:pt idx="23630">
                  <c:v>1.0647639999999999E-3</c:v>
                </c:pt>
                <c:pt idx="23631">
                  <c:v>-2.899352E-3</c:v>
                </c:pt>
                <c:pt idx="23632">
                  <c:v>1.150494E-3</c:v>
                </c:pt>
                <c:pt idx="23633">
                  <c:v>1.8394539999999999E-3</c:v>
                </c:pt>
                <c:pt idx="23634">
                  <c:v>2.2105219999999999E-3</c:v>
                </c:pt>
                <c:pt idx="23635">
                  <c:v>-1.6288699999999999E-4</c:v>
                </c:pt>
                <c:pt idx="23636">
                  <c:v>1.5968239999999999E-3</c:v>
                </c:pt>
                <c:pt idx="23637">
                  <c:v>1.7739240000000001E-3</c:v>
                </c:pt>
                <c:pt idx="23638">
                  <c:v>1.179755E-3</c:v>
                </c:pt>
                <c:pt idx="23639">
                  <c:v>1.638352E-3</c:v>
                </c:pt>
                <c:pt idx="23640">
                  <c:v>2.8540179999999998E-3</c:v>
                </c:pt>
                <c:pt idx="23641">
                  <c:v>2.3171239999999998E-3</c:v>
                </c:pt>
                <c:pt idx="23642">
                  <c:v>5.27634E-3</c:v>
                </c:pt>
                <c:pt idx="23643">
                  <c:v>2.529023E-3</c:v>
                </c:pt>
                <c:pt idx="23644">
                  <c:v>5.6487239999999999E-3</c:v>
                </c:pt>
                <c:pt idx="23645">
                  <c:v>4.4958410000000004E-3</c:v>
                </c:pt>
                <c:pt idx="23646">
                  <c:v>7.4267949999999999E-3</c:v>
                </c:pt>
                <c:pt idx="23647">
                  <c:v>4.8565780000000003E-3</c:v>
                </c:pt>
                <c:pt idx="23648">
                  <c:v>4.5428919999999998E-3</c:v>
                </c:pt>
                <c:pt idx="23649">
                  <c:v>5.7013669999999997E-3</c:v>
                </c:pt>
                <c:pt idx="23650">
                  <c:v>2.869613E-3</c:v>
                </c:pt>
                <c:pt idx="23651">
                  <c:v>6.9727299999999999E-4</c:v>
                </c:pt>
                <c:pt idx="23652">
                  <c:v>2.6097030000000001E-3</c:v>
                </c:pt>
                <c:pt idx="23653">
                  <c:v>5.9129300000000001E-4</c:v>
                </c:pt>
                <c:pt idx="23654">
                  <c:v>2.5510939999999998E-3</c:v>
                </c:pt>
                <c:pt idx="23655">
                  <c:v>1.9039459999999999E-3</c:v>
                </c:pt>
                <c:pt idx="23656">
                  <c:v>7.7484400000000001E-4</c:v>
                </c:pt>
                <c:pt idx="23657">
                  <c:v>-2.9601300000000003E-4</c:v>
                </c:pt>
                <c:pt idx="23658">
                  <c:v>-2.2195930000000002E-3</c:v>
                </c:pt>
                <c:pt idx="23659" formatCode="0.00E+00">
                  <c:v>9.5759099999999996E-5</c:v>
                </c:pt>
                <c:pt idx="23660">
                  <c:v>-6.8572700000000002E-4</c:v>
                </c:pt>
                <c:pt idx="23661">
                  <c:v>-4.92115E-4</c:v>
                </c:pt>
                <c:pt idx="23662">
                  <c:v>-2.5104100000000002E-4</c:v>
                </c:pt>
                <c:pt idx="23663">
                  <c:v>-1.5219020000000001E-3</c:v>
                </c:pt>
                <c:pt idx="23664">
                  <c:v>-1.445404E-3</c:v>
                </c:pt>
                <c:pt idx="23665">
                  <c:v>2.41325E-3</c:v>
                </c:pt>
                <c:pt idx="23666">
                  <c:v>2.3048259999999998E-3</c:v>
                </c:pt>
                <c:pt idx="23667">
                  <c:v>3.2849399999999998E-4</c:v>
                </c:pt>
                <c:pt idx="23668">
                  <c:v>-2.9477000000000003E-4</c:v>
                </c:pt>
                <c:pt idx="23669">
                  <c:v>-3.6694100000000002E-4</c:v>
                </c:pt>
                <c:pt idx="23670">
                  <c:v>-2.201026E-3</c:v>
                </c:pt>
                <c:pt idx="23671">
                  <c:v>-4.9906880000000001E-3</c:v>
                </c:pt>
                <c:pt idx="23672">
                  <c:v>-4.3413219999999999E-3</c:v>
                </c:pt>
                <c:pt idx="23673">
                  <c:v>-3.8305269999999998E-3</c:v>
                </c:pt>
                <c:pt idx="23674">
                  <c:v>-4.3968560000000002E-3</c:v>
                </c:pt>
                <c:pt idx="23675">
                  <c:v>-5.8016739999999997E-3</c:v>
                </c:pt>
                <c:pt idx="23676">
                  <c:v>-6.6612219999999996E-3</c:v>
                </c:pt>
                <c:pt idx="23677">
                  <c:v>-5.0500099999999997E-3</c:v>
                </c:pt>
                <c:pt idx="23678">
                  <c:v>-3.001288E-3</c:v>
                </c:pt>
                <c:pt idx="23679">
                  <c:v>-1.4161740000000001E-3</c:v>
                </c:pt>
                <c:pt idx="23680">
                  <c:v>-3.9142279999999996E-3</c:v>
                </c:pt>
                <c:pt idx="23681">
                  <c:v>-1.68493E-4</c:v>
                </c:pt>
                <c:pt idx="23682">
                  <c:v>-2.2254100000000001E-4</c:v>
                </c:pt>
                <c:pt idx="23683">
                  <c:v>2.1026650000000001E-3</c:v>
                </c:pt>
                <c:pt idx="23684">
                  <c:v>-1.3259859999999999E-3</c:v>
                </c:pt>
                <c:pt idx="23685">
                  <c:v>-5.7817000000000003E-4</c:v>
                </c:pt>
                <c:pt idx="23686">
                  <c:v>-1.1134599999999999E-3</c:v>
                </c:pt>
                <c:pt idx="23687">
                  <c:v>-8.2450700000000004E-4</c:v>
                </c:pt>
                <c:pt idx="23688">
                  <c:v>-1.177322E-3</c:v>
                </c:pt>
                <c:pt idx="23689">
                  <c:v>6.91951E-4</c:v>
                </c:pt>
                <c:pt idx="23690" formatCode="0.00E+00">
                  <c:v>2.0880700000000002E-5</c:v>
                </c:pt>
                <c:pt idx="23691">
                  <c:v>-1.0508700000000001E-4</c:v>
                </c:pt>
                <c:pt idx="23692">
                  <c:v>3.1515100000000001E-4</c:v>
                </c:pt>
                <c:pt idx="23693">
                  <c:v>-5.8925899999999996E-4</c:v>
                </c:pt>
                <c:pt idx="23694">
                  <c:v>-1.5970209999999999E-3</c:v>
                </c:pt>
                <c:pt idx="23695">
                  <c:v>-1.59782E-3</c:v>
                </c:pt>
                <c:pt idx="23696">
                  <c:v>-6.4704900000000002E-4</c:v>
                </c:pt>
                <c:pt idx="23697">
                  <c:v>-1.6523919999999999E-3</c:v>
                </c:pt>
                <c:pt idx="23698">
                  <c:v>1.1891339999999999E-3</c:v>
                </c:pt>
                <c:pt idx="23699">
                  <c:v>9.0257800000000002E-4</c:v>
                </c:pt>
                <c:pt idx="23700">
                  <c:v>-1.248985E-3</c:v>
                </c:pt>
                <c:pt idx="23701">
                  <c:v>1.3036549999999999E-3</c:v>
                </c:pt>
                <c:pt idx="23702">
                  <c:v>2.0144299999999999E-4</c:v>
                </c:pt>
                <c:pt idx="23703">
                  <c:v>-1.9297100000000001E-4</c:v>
                </c:pt>
                <c:pt idx="23704">
                  <c:v>-2.2137559999999999E-3</c:v>
                </c:pt>
                <c:pt idx="23705">
                  <c:v>-7.4875099999999997E-4</c:v>
                </c:pt>
                <c:pt idx="23706">
                  <c:v>5.8275199999999997E-4</c:v>
                </c:pt>
                <c:pt idx="23707">
                  <c:v>-2.6684349999999998E-3</c:v>
                </c:pt>
                <c:pt idx="23708">
                  <c:v>-1.354865E-3</c:v>
                </c:pt>
                <c:pt idx="23709">
                  <c:v>-1.8486150000000001E-3</c:v>
                </c:pt>
                <c:pt idx="23710">
                  <c:v>1.29525E-3</c:v>
                </c:pt>
                <c:pt idx="23711">
                  <c:v>-3.41262E-4</c:v>
                </c:pt>
                <c:pt idx="23712">
                  <c:v>2.7937639999999998E-3</c:v>
                </c:pt>
                <c:pt idx="23713">
                  <c:v>1.890154E-3</c:v>
                </c:pt>
                <c:pt idx="23714">
                  <c:v>-1.680836E-3</c:v>
                </c:pt>
                <c:pt idx="23715">
                  <c:v>2.1933E-4</c:v>
                </c:pt>
                <c:pt idx="23716">
                  <c:v>-9.0800799999999997E-4</c:v>
                </c:pt>
                <c:pt idx="23717">
                  <c:v>1.57789E-4</c:v>
                </c:pt>
                <c:pt idx="23718">
                  <c:v>-3.4904499999999998E-4</c:v>
                </c:pt>
                <c:pt idx="23719">
                  <c:v>2.07822E-4</c:v>
                </c:pt>
                <c:pt idx="23720">
                  <c:v>-1.4337880000000001E-3</c:v>
                </c:pt>
                <c:pt idx="23721">
                  <c:v>1.9870420000000001E-3</c:v>
                </c:pt>
                <c:pt idx="23722">
                  <c:v>4.1448570000000001E-3</c:v>
                </c:pt>
                <c:pt idx="23723">
                  <c:v>-1.9785499999999999E-3</c:v>
                </c:pt>
                <c:pt idx="23724">
                  <c:v>-2.060353E-3</c:v>
                </c:pt>
                <c:pt idx="23725">
                  <c:v>6.8589900000000001E-4</c:v>
                </c:pt>
                <c:pt idx="23726">
                  <c:v>3.1604250000000001E-3</c:v>
                </c:pt>
                <c:pt idx="23727">
                  <c:v>1.874651E-3</c:v>
                </c:pt>
                <c:pt idx="23728">
                  <c:v>-2.6087749999999998E-3</c:v>
                </c:pt>
                <c:pt idx="23729">
                  <c:v>4.2829400000000002E-4</c:v>
                </c:pt>
                <c:pt idx="23730">
                  <c:v>-2.7940719999999999E-3</c:v>
                </c:pt>
                <c:pt idx="23731">
                  <c:v>2.312274E-3</c:v>
                </c:pt>
                <c:pt idx="23732">
                  <c:v>-1.0164200000000001E-3</c:v>
                </c:pt>
                <c:pt idx="23733">
                  <c:v>2.9891500000000002E-4</c:v>
                </c:pt>
                <c:pt idx="23734">
                  <c:v>2.9245200000000001E-4</c:v>
                </c:pt>
                <c:pt idx="23735">
                  <c:v>-1.8105700000000001E-4</c:v>
                </c:pt>
                <c:pt idx="23736">
                  <c:v>-1.462079E-3</c:v>
                </c:pt>
                <c:pt idx="23737">
                  <c:v>-1.0594090000000001E-3</c:v>
                </c:pt>
                <c:pt idx="23738">
                  <c:v>2.10328E-4</c:v>
                </c:pt>
                <c:pt idx="23739">
                  <c:v>1.0673100000000001E-4</c:v>
                </c:pt>
                <c:pt idx="23740">
                  <c:v>-3.7901010000000001E-3</c:v>
                </c:pt>
                <c:pt idx="23741">
                  <c:v>1.5767019999999999E-3</c:v>
                </c:pt>
                <c:pt idx="23742">
                  <c:v>6.47819E-4</c:v>
                </c:pt>
                <c:pt idx="23743">
                  <c:v>6.7844599999999998E-4</c:v>
                </c:pt>
                <c:pt idx="23744">
                  <c:v>3.9864499999999999E-4</c:v>
                </c:pt>
                <c:pt idx="23745">
                  <c:v>1.24047E-3</c:v>
                </c:pt>
                <c:pt idx="23746">
                  <c:v>-4.10424E-4</c:v>
                </c:pt>
                <c:pt idx="23747">
                  <c:v>2.805077E-3</c:v>
                </c:pt>
                <c:pt idx="23748" formatCode="0.00E+00">
                  <c:v>1.8841599999999999E-5</c:v>
                </c:pt>
                <c:pt idx="23749">
                  <c:v>1.4268550000000001E-3</c:v>
                </c:pt>
                <c:pt idx="23750">
                  <c:v>3.5031800000000002E-4</c:v>
                </c:pt>
                <c:pt idx="23751">
                  <c:v>6.0917700000000003E-4</c:v>
                </c:pt>
                <c:pt idx="23752">
                  <c:v>1.1140620000000001E-3</c:v>
                </c:pt>
                <c:pt idx="23753">
                  <c:v>1.100747E-3</c:v>
                </c:pt>
                <c:pt idx="23754">
                  <c:v>1.2547200000000001E-4</c:v>
                </c:pt>
                <c:pt idx="23755">
                  <c:v>-1.7688339999999999E-3</c:v>
                </c:pt>
                <c:pt idx="23756">
                  <c:v>-3.4082200000000001E-4</c:v>
                </c:pt>
                <c:pt idx="23757">
                  <c:v>-6.6892399999999999E-4</c:v>
                </c:pt>
                <c:pt idx="23758">
                  <c:v>-5.9184000000000005E-4</c:v>
                </c:pt>
                <c:pt idx="23759">
                  <c:v>1.8787739999999999E-3</c:v>
                </c:pt>
                <c:pt idx="23760">
                  <c:v>1.3564460000000001E-3</c:v>
                </c:pt>
                <c:pt idx="23761">
                  <c:v>1.5612429999999999E-3</c:v>
                </c:pt>
                <c:pt idx="23762">
                  <c:v>-5.8839700000000005E-4</c:v>
                </c:pt>
                <c:pt idx="23763">
                  <c:v>-2.0573969999999999E-3</c:v>
                </c:pt>
                <c:pt idx="23764">
                  <c:v>-5.7758600000000005E-4</c:v>
                </c:pt>
                <c:pt idx="23765">
                  <c:v>-4.3244399999999998E-4</c:v>
                </c:pt>
                <c:pt idx="23766" formatCode="0.00E+00">
                  <c:v>-8.0545900000000004E-5</c:v>
                </c:pt>
                <c:pt idx="23767">
                  <c:v>2.0667609999999999E-3</c:v>
                </c:pt>
                <c:pt idx="23768">
                  <c:v>-1.654553E-3</c:v>
                </c:pt>
                <c:pt idx="23769">
                  <c:v>-1.409542E-3</c:v>
                </c:pt>
                <c:pt idx="23770">
                  <c:v>-1.9105500000000001E-4</c:v>
                </c:pt>
                <c:pt idx="23771">
                  <c:v>1.2598349999999999E-3</c:v>
                </c:pt>
                <c:pt idx="23772">
                  <c:v>2.20929E-4</c:v>
                </c:pt>
                <c:pt idx="23773">
                  <c:v>-1.168975E-3</c:v>
                </c:pt>
                <c:pt idx="23774">
                  <c:v>1.1120730000000001E-3</c:v>
                </c:pt>
                <c:pt idx="23775">
                  <c:v>2.3091639999999998E-3</c:v>
                </c:pt>
                <c:pt idx="23776" formatCode="0.00E+00">
                  <c:v>5.0314700000000001E-5</c:v>
                </c:pt>
                <c:pt idx="23777">
                  <c:v>-9.5369699999999999E-4</c:v>
                </c:pt>
                <c:pt idx="23778">
                  <c:v>9.8997400000000002E-4</c:v>
                </c:pt>
                <c:pt idx="23779">
                  <c:v>3.0254290000000001E-3</c:v>
                </c:pt>
                <c:pt idx="23780">
                  <c:v>2.4069909999999998E-3</c:v>
                </c:pt>
                <c:pt idx="23781">
                  <c:v>1.054904E-3</c:v>
                </c:pt>
                <c:pt idx="23782">
                  <c:v>-5.2418500000000004E-4</c:v>
                </c:pt>
                <c:pt idx="23783">
                  <c:v>1.4550769999999999E-3</c:v>
                </c:pt>
                <c:pt idx="23784">
                  <c:v>1.130563E-3</c:v>
                </c:pt>
                <c:pt idx="23785">
                  <c:v>-2.6979970000000002E-3</c:v>
                </c:pt>
                <c:pt idx="23786">
                  <c:v>2.78442E-4</c:v>
                </c:pt>
                <c:pt idx="23787">
                  <c:v>2.2571099999999999E-4</c:v>
                </c:pt>
                <c:pt idx="23788">
                  <c:v>1.384728E-3</c:v>
                </c:pt>
                <c:pt idx="23789">
                  <c:v>6.5901700000000002E-4</c:v>
                </c:pt>
                <c:pt idx="23790">
                  <c:v>-1.670983E-3</c:v>
                </c:pt>
                <c:pt idx="23791">
                  <c:v>1.4246759999999999E-3</c:v>
                </c:pt>
                <c:pt idx="23792">
                  <c:v>-3.8092349999999998E-3</c:v>
                </c:pt>
                <c:pt idx="23793">
                  <c:v>-6.1557199999999999E-4</c:v>
                </c:pt>
                <c:pt idx="23794">
                  <c:v>7.1373699999999999E-4</c:v>
                </c:pt>
                <c:pt idx="23795">
                  <c:v>4.5541000000000001E-4</c:v>
                </c:pt>
                <c:pt idx="23796">
                  <c:v>5.8091999999999996E-4</c:v>
                </c:pt>
                <c:pt idx="23797" formatCode="0.00E+00">
                  <c:v>-8.4337800000000004E-5</c:v>
                </c:pt>
                <c:pt idx="23798">
                  <c:v>1.5287650000000001E-3</c:v>
                </c:pt>
                <c:pt idx="23799">
                  <c:v>6.0012100000000001E-4</c:v>
                </c:pt>
                <c:pt idx="23800">
                  <c:v>1.6452579999999999E-3</c:v>
                </c:pt>
                <c:pt idx="23801">
                  <c:v>-5.7155699999999999E-4</c:v>
                </c:pt>
                <c:pt idx="23802">
                  <c:v>-1.6908069999999999E-3</c:v>
                </c:pt>
                <c:pt idx="23803">
                  <c:v>1.9036610000000001E-3</c:v>
                </c:pt>
                <c:pt idx="23804">
                  <c:v>-3.7853300000000002E-4</c:v>
                </c:pt>
                <c:pt idx="23805">
                  <c:v>-1.2067759999999999E-3</c:v>
                </c:pt>
                <c:pt idx="23806" formatCode="0.00E+00">
                  <c:v>-2.6314099999999999E-5</c:v>
                </c:pt>
                <c:pt idx="23807" formatCode="0.00E+00">
                  <c:v>6.7429199999999995E-5</c:v>
                </c:pt>
                <c:pt idx="23808">
                  <c:v>-2.7784540000000001E-3</c:v>
                </c:pt>
                <c:pt idx="23809">
                  <c:v>2.3127109999999998E-3</c:v>
                </c:pt>
                <c:pt idx="23810">
                  <c:v>-7.9617000000000002E-4</c:v>
                </c:pt>
                <c:pt idx="23811">
                  <c:v>-7.3411799999999997E-4</c:v>
                </c:pt>
                <c:pt idx="23812">
                  <c:v>-3.8023700000000001E-4</c:v>
                </c:pt>
                <c:pt idx="23813">
                  <c:v>1.9500600000000001E-4</c:v>
                </c:pt>
                <c:pt idx="23814">
                  <c:v>1.5723919999999999E-3</c:v>
                </c:pt>
                <c:pt idx="23815">
                  <c:v>-1.1333789999999999E-3</c:v>
                </c:pt>
                <c:pt idx="23816" formatCode="0.00E+00">
                  <c:v>-4.8004999999999999E-5</c:v>
                </c:pt>
                <c:pt idx="23817" formatCode="0.00E+00">
                  <c:v>9.7936000000000006E-5</c:v>
                </c:pt>
                <c:pt idx="23818">
                  <c:v>1.512186E-3</c:v>
                </c:pt>
                <c:pt idx="23819">
                  <c:v>-3.4057500000000002E-4</c:v>
                </c:pt>
                <c:pt idx="23820">
                  <c:v>-1.2579E-4</c:v>
                </c:pt>
                <c:pt idx="23821">
                  <c:v>-2.7439499999999998E-4</c:v>
                </c:pt>
                <c:pt idx="23822">
                  <c:v>-2.051317E-3</c:v>
                </c:pt>
                <c:pt idx="23823">
                  <c:v>-3.6420400000000003E-4</c:v>
                </c:pt>
                <c:pt idx="23824">
                  <c:v>1.1290639999999999E-3</c:v>
                </c:pt>
                <c:pt idx="23825">
                  <c:v>1.164483E-3</c:v>
                </c:pt>
                <c:pt idx="23826">
                  <c:v>3.0035890000000001E-3</c:v>
                </c:pt>
                <c:pt idx="23827">
                  <c:v>7.8730599999999999E-4</c:v>
                </c:pt>
                <c:pt idx="23828">
                  <c:v>-1.27854E-4</c:v>
                </c:pt>
                <c:pt idx="23829">
                  <c:v>-2.00824E-4</c:v>
                </c:pt>
                <c:pt idx="23830">
                  <c:v>4.3673300000000002E-4</c:v>
                </c:pt>
                <c:pt idx="23831" formatCode="0.00E+00">
                  <c:v>-1.0905800000000001E-6</c:v>
                </c:pt>
                <c:pt idx="23832">
                  <c:v>1.139548E-3</c:v>
                </c:pt>
                <c:pt idx="23833">
                  <c:v>2.9186400000000002E-4</c:v>
                </c:pt>
                <c:pt idx="23834">
                  <c:v>2.43742E-4</c:v>
                </c:pt>
                <c:pt idx="23835">
                  <c:v>2.7490099999999998E-4</c:v>
                </c:pt>
                <c:pt idx="23836">
                  <c:v>1.649113E-3</c:v>
                </c:pt>
                <c:pt idx="23837">
                  <c:v>-1.1788980000000001E-3</c:v>
                </c:pt>
                <c:pt idx="23838">
                  <c:v>-4.0912199999999999E-4</c:v>
                </c:pt>
                <c:pt idx="23839">
                  <c:v>9.0914299999999995E-4</c:v>
                </c:pt>
                <c:pt idx="23840">
                  <c:v>8.8656599999999998E-4</c:v>
                </c:pt>
                <c:pt idx="23841">
                  <c:v>1.20374E-4</c:v>
                </c:pt>
                <c:pt idx="23842">
                  <c:v>-8.0514599999999997E-4</c:v>
                </c:pt>
                <c:pt idx="23843">
                  <c:v>1.354145E-3</c:v>
                </c:pt>
                <c:pt idx="23844">
                  <c:v>-1.7247129999999999E-3</c:v>
                </c:pt>
                <c:pt idx="23845">
                  <c:v>1.1128850000000001E-3</c:v>
                </c:pt>
                <c:pt idx="23846">
                  <c:v>6.4965300000000004E-4</c:v>
                </c:pt>
                <c:pt idx="23847">
                  <c:v>-2.00428E-4</c:v>
                </c:pt>
                <c:pt idx="23848">
                  <c:v>-2.6247060000000001E-3</c:v>
                </c:pt>
                <c:pt idx="23849">
                  <c:v>5.1942199999999996E-4</c:v>
                </c:pt>
                <c:pt idx="23850">
                  <c:v>-1.7846369999999999E-3</c:v>
                </c:pt>
                <c:pt idx="23851" formatCode="0.00E+00">
                  <c:v>-2.5885200000000001E-5</c:v>
                </c:pt>
                <c:pt idx="23852">
                  <c:v>1.528476E-3</c:v>
                </c:pt>
                <c:pt idx="23853">
                  <c:v>1.7718899999999999E-4</c:v>
                </c:pt>
                <c:pt idx="23854">
                  <c:v>-1.269432E-3</c:v>
                </c:pt>
                <c:pt idx="23855">
                  <c:v>3.7594149999999999E-3</c:v>
                </c:pt>
                <c:pt idx="23856">
                  <c:v>2.1891670000000001E-3</c:v>
                </c:pt>
                <c:pt idx="23857">
                  <c:v>-7.6268099999999997E-4</c:v>
                </c:pt>
                <c:pt idx="23858">
                  <c:v>-6.6934199999999996E-4</c:v>
                </c:pt>
                <c:pt idx="23859">
                  <c:v>-9.2527199999999999E-4</c:v>
                </c:pt>
                <c:pt idx="23860" formatCode="0.00E+00">
                  <c:v>-2.1576399999999999E-5</c:v>
                </c:pt>
                <c:pt idx="23861">
                  <c:v>1.0958859999999999E-3</c:v>
                </c:pt>
                <c:pt idx="23862">
                  <c:v>-5.0372800000000005E-4</c:v>
                </c:pt>
                <c:pt idx="23863">
                  <c:v>-9.4954100000000004E-4</c:v>
                </c:pt>
                <c:pt idx="23864">
                  <c:v>-6.0094800000000002E-4</c:v>
                </c:pt>
                <c:pt idx="23865">
                  <c:v>-1.7112200000000001E-3</c:v>
                </c:pt>
                <c:pt idx="23866">
                  <c:v>1.3231790000000001E-3</c:v>
                </c:pt>
                <c:pt idx="23867">
                  <c:v>-8.6141199999999999E-4</c:v>
                </c:pt>
                <c:pt idx="23868">
                  <c:v>-1.899672E-3</c:v>
                </c:pt>
                <c:pt idx="23869">
                  <c:v>3.71587E-3</c:v>
                </c:pt>
                <c:pt idx="23870" formatCode="0.00E+00">
                  <c:v>3.7662699999999999E-6</c:v>
                </c:pt>
                <c:pt idx="23871">
                  <c:v>-1.841538E-3</c:v>
                </c:pt>
                <c:pt idx="23872">
                  <c:v>2.0999119999999998E-3</c:v>
                </c:pt>
                <c:pt idx="23873">
                  <c:v>-1.863937E-3</c:v>
                </c:pt>
                <c:pt idx="23874">
                  <c:v>6.4210099999999996E-4</c:v>
                </c:pt>
                <c:pt idx="23875">
                  <c:v>-4.8015500000000001E-4</c:v>
                </c:pt>
                <c:pt idx="23876">
                  <c:v>2.07982E-4</c:v>
                </c:pt>
                <c:pt idx="23877">
                  <c:v>-1.40094E-4</c:v>
                </c:pt>
                <c:pt idx="23878">
                  <c:v>5.80716E-4</c:v>
                </c:pt>
                <c:pt idx="23879">
                  <c:v>-4.2675800000000001E-4</c:v>
                </c:pt>
                <c:pt idx="23880">
                  <c:v>1.8177239999999999E-3</c:v>
                </c:pt>
                <c:pt idx="23881">
                  <c:v>-7.3678000000000003E-4</c:v>
                </c:pt>
                <c:pt idx="23882">
                  <c:v>-2.2042030000000001E-3</c:v>
                </c:pt>
                <c:pt idx="23883">
                  <c:v>1.1292749999999999E-3</c:v>
                </c:pt>
                <c:pt idx="23884">
                  <c:v>-1.3338060000000001E-3</c:v>
                </c:pt>
                <c:pt idx="23885">
                  <c:v>-1.5769530000000001E-3</c:v>
                </c:pt>
                <c:pt idx="23886">
                  <c:v>-1.518501E-3</c:v>
                </c:pt>
                <c:pt idx="23887">
                  <c:v>-3.0623E-4</c:v>
                </c:pt>
                <c:pt idx="23888" formatCode="0.00E+00">
                  <c:v>-5.2824600000000004E-6</c:v>
                </c:pt>
                <c:pt idx="23889">
                  <c:v>3.7208800000000002E-4</c:v>
                </c:pt>
                <c:pt idx="23890">
                  <c:v>6.7752999999999997E-4</c:v>
                </c:pt>
                <c:pt idx="23891">
                  <c:v>-8.64973E-4</c:v>
                </c:pt>
                <c:pt idx="23892">
                  <c:v>2.2630900000000002E-3</c:v>
                </c:pt>
                <c:pt idx="23893">
                  <c:v>-1.3269000000000001E-4</c:v>
                </c:pt>
                <c:pt idx="23894">
                  <c:v>-1.405302E-3</c:v>
                </c:pt>
                <c:pt idx="23895">
                  <c:v>-1.8263470000000001E-3</c:v>
                </c:pt>
                <c:pt idx="23896">
                  <c:v>-2.9474089999999998E-3</c:v>
                </c:pt>
                <c:pt idx="23897">
                  <c:v>1.1581199999999999E-3</c:v>
                </c:pt>
                <c:pt idx="23898">
                  <c:v>8.0791000000000001E-4</c:v>
                </c:pt>
                <c:pt idx="23899">
                  <c:v>9.5198699999999995E-4</c:v>
                </c:pt>
                <c:pt idx="23900">
                  <c:v>-5.5789999999999995E-4</c:v>
                </c:pt>
                <c:pt idx="23901">
                  <c:v>1.042926E-3</c:v>
                </c:pt>
                <c:pt idx="23902">
                  <c:v>3.90393E-4</c:v>
                </c:pt>
                <c:pt idx="23903" formatCode="0.00E+00">
                  <c:v>-5.4886999999999998E-5</c:v>
                </c:pt>
                <c:pt idx="23904">
                  <c:v>1.187495E-3</c:v>
                </c:pt>
                <c:pt idx="23905">
                  <c:v>8.3835500000000005E-4</c:v>
                </c:pt>
                <c:pt idx="23906">
                  <c:v>1.43673E-4</c:v>
                </c:pt>
                <c:pt idx="23907" formatCode="0.00E+00">
                  <c:v>3.5015599999999997E-5</c:v>
                </c:pt>
                <c:pt idx="23908">
                  <c:v>6.7878700000000003E-4</c:v>
                </c:pt>
                <c:pt idx="23909">
                  <c:v>1.221539E-3</c:v>
                </c:pt>
                <c:pt idx="23910">
                  <c:v>1.1687430000000001E-3</c:v>
                </c:pt>
                <c:pt idx="23911">
                  <c:v>-1.264587E-3</c:v>
                </c:pt>
                <c:pt idx="23912">
                  <c:v>-1.8199000000000001E-4</c:v>
                </c:pt>
                <c:pt idx="23913" formatCode="0.00E+00">
                  <c:v>2.1209E-5</c:v>
                </c:pt>
                <c:pt idx="23914">
                  <c:v>-1.648191E-3</c:v>
                </c:pt>
                <c:pt idx="23915">
                  <c:v>2.1247089999999998E-3</c:v>
                </c:pt>
                <c:pt idx="23916">
                  <c:v>-1.2973819999999999E-3</c:v>
                </c:pt>
                <c:pt idx="23917">
                  <c:v>-8.0469700000000005E-4</c:v>
                </c:pt>
                <c:pt idx="23918">
                  <c:v>-2.3858059999999999E-3</c:v>
                </c:pt>
                <c:pt idx="23919" formatCode="0.00E+00">
                  <c:v>3.5806300000000003E-5</c:v>
                </c:pt>
                <c:pt idx="23920">
                  <c:v>-9.2407800000000005E-4</c:v>
                </c:pt>
                <c:pt idx="23921">
                  <c:v>1.9445000000000001E-4</c:v>
                </c:pt>
                <c:pt idx="23922">
                  <c:v>-1.840288E-3</c:v>
                </c:pt>
                <c:pt idx="23923">
                  <c:v>9.0676299999999999E-4</c:v>
                </c:pt>
                <c:pt idx="23924">
                  <c:v>-1.78219E-4</c:v>
                </c:pt>
                <c:pt idx="23925">
                  <c:v>-8.5812400000000004E-4</c:v>
                </c:pt>
                <c:pt idx="23926">
                  <c:v>-1.425412E-3</c:v>
                </c:pt>
                <c:pt idx="23927">
                  <c:v>1.2902129999999999E-3</c:v>
                </c:pt>
                <c:pt idx="23928">
                  <c:v>-2.401458E-3</c:v>
                </c:pt>
                <c:pt idx="23929">
                  <c:v>1.9661259999999999E-3</c:v>
                </c:pt>
                <c:pt idx="23930">
                  <c:v>-1.1312749999999999E-3</c:v>
                </c:pt>
                <c:pt idx="23931">
                  <c:v>7.4731899999999998E-4</c:v>
                </c:pt>
                <c:pt idx="23932">
                  <c:v>2.43749E-4</c:v>
                </c:pt>
                <c:pt idx="23933">
                  <c:v>-2.1142140000000001E-3</c:v>
                </c:pt>
                <c:pt idx="23934">
                  <c:v>2.9000829999999999E-3</c:v>
                </c:pt>
                <c:pt idx="23935">
                  <c:v>6.4891299999999999E-4</c:v>
                </c:pt>
                <c:pt idx="23936">
                  <c:v>-2.9386780000000001E-3</c:v>
                </c:pt>
                <c:pt idx="23937">
                  <c:v>4.8747800000000001E-4</c:v>
                </c:pt>
                <c:pt idx="23938">
                  <c:v>-1.447339E-3</c:v>
                </c:pt>
                <c:pt idx="23939">
                  <c:v>1.0395210000000001E-3</c:v>
                </c:pt>
                <c:pt idx="23940">
                  <c:v>-5.4847499999999998E-4</c:v>
                </c:pt>
                <c:pt idx="23941">
                  <c:v>1.5860480000000001E-3</c:v>
                </c:pt>
                <c:pt idx="23942">
                  <c:v>3.54631E-4</c:v>
                </c:pt>
                <c:pt idx="23943">
                  <c:v>-1.3697659999999999E-3</c:v>
                </c:pt>
                <c:pt idx="23944">
                  <c:v>1.1973559999999999E-3</c:v>
                </c:pt>
                <c:pt idx="23945" formatCode="0.00E+00">
                  <c:v>-8.3358700000000005E-5</c:v>
                </c:pt>
                <c:pt idx="23946">
                  <c:v>1.0480279999999999E-3</c:v>
                </c:pt>
                <c:pt idx="23947">
                  <c:v>1.2275249999999999E-3</c:v>
                </c:pt>
                <c:pt idx="23948">
                  <c:v>1.5512880000000001E-3</c:v>
                </c:pt>
                <c:pt idx="23949">
                  <c:v>2.1297270000000001E-3</c:v>
                </c:pt>
                <c:pt idx="23950">
                  <c:v>-1.928632E-3</c:v>
                </c:pt>
                <c:pt idx="23951">
                  <c:v>3.1321729999999998E-3</c:v>
                </c:pt>
                <c:pt idx="23952">
                  <c:v>8.0800200000000005E-4</c:v>
                </c:pt>
                <c:pt idx="23953">
                  <c:v>-1.2239900000000001E-3</c:v>
                </c:pt>
                <c:pt idx="23954">
                  <c:v>1.9334140000000001E-3</c:v>
                </c:pt>
                <c:pt idx="23955" formatCode="0.00E+00">
                  <c:v>-9.3616500000000004E-6</c:v>
                </c:pt>
                <c:pt idx="23956">
                  <c:v>1.7248E-4</c:v>
                </c:pt>
                <c:pt idx="23957">
                  <c:v>-6.6694900000000001E-4</c:v>
                </c:pt>
                <c:pt idx="23958">
                  <c:v>-1.6442640000000001E-3</c:v>
                </c:pt>
                <c:pt idx="23959">
                  <c:v>-5.6328699999999999E-4</c:v>
                </c:pt>
                <c:pt idx="23960">
                  <c:v>1.4794319999999999E-3</c:v>
                </c:pt>
                <c:pt idx="23961">
                  <c:v>-2.4922600000000002E-4</c:v>
                </c:pt>
                <c:pt idx="23962">
                  <c:v>-5.6564799999999998E-4</c:v>
                </c:pt>
                <c:pt idx="23963" formatCode="0.00E+00">
                  <c:v>-5.1924700000000001E-5</c:v>
                </c:pt>
                <c:pt idx="23964">
                  <c:v>7.1669799999999999E-4</c:v>
                </c:pt>
                <c:pt idx="23965">
                  <c:v>5.4971700000000002E-4</c:v>
                </c:pt>
                <c:pt idx="23966">
                  <c:v>1.14714E-4</c:v>
                </c:pt>
                <c:pt idx="23967" formatCode="0.00E+00">
                  <c:v>3.9879000000000002E-5</c:v>
                </c:pt>
                <c:pt idx="23968">
                  <c:v>-6.3867700000000004E-4</c:v>
                </c:pt>
                <c:pt idx="23969">
                  <c:v>-3.4146799999999999E-4</c:v>
                </c:pt>
                <c:pt idx="23970">
                  <c:v>-1.588959E-3</c:v>
                </c:pt>
                <c:pt idx="23971">
                  <c:v>3.79916E-4</c:v>
                </c:pt>
                <c:pt idx="23972">
                  <c:v>1.361819E-3</c:v>
                </c:pt>
                <c:pt idx="23973">
                  <c:v>-7.0932199999999997E-4</c:v>
                </c:pt>
                <c:pt idx="23974">
                  <c:v>1.4876799999999999E-3</c:v>
                </c:pt>
                <c:pt idx="23975">
                  <c:v>-7.8585999999999999E-4</c:v>
                </c:pt>
                <c:pt idx="23976">
                  <c:v>-6.75266E-4</c:v>
                </c:pt>
                <c:pt idx="23977">
                  <c:v>-1.3658240000000001E-3</c:v>
                </c:pt>
                <c:pt idx="23978">
                  <c:v>-1.8509030000000001E-3</c:v>
                </c:pt>
                <c:pt idx="23979">
                  <c:v>-1.7683449999999999E-3</c:v>
                </c:pt>
                <c:pt idx="23980">
                  <c:v>8.6444099999999997E-4</c:v>
                </c:pt>
                <c:pt idx="23981">
                  <c:v>7.5445199999999997E-4</c:v>
                </c:pt>
                <c:pt idx="23982">
                  <c:v>1.2136569999999999E-3</c:v>
                </c:pt>
                <c:pt idx="23983" formatCode="0.00E+00">
                  <c:v>1.7898200000000001E-5</c:v>
                </c:pt>
                <c:pt idx="23984">
                  <c:v>3.0283699999999998E-3</c:v>
                </c:pt>
                <c:pt idx="23985">
                  <c:v>-2.7980799999999999E-4</c:v>
                </c:pt>
                <c:pt idx="23986">
                  <c:v>-3.58263E-4</c:v>
                </c:pt>
                <c:pt idx="23987">
                  <c:v>5.8689199999999999E-4</c:v>
                </c:pt>
                <c:pt idx="23988">
                  <c:v>-2.662855E-3</c:v>
                </c:pt>
                <c:pt idx="23989">
                  <c:v>1.4203040000000001E-3</c:v>
                </c:pt>
                <c:pt idx="23990">
                  <c:v>-2.7323209999999998E-3</c:v>
                </c:pt>
                <c:pt idx="23991">
                  <c:v>1.330864E-3</c:v>
                </c:pt>
                <c:pt idx="23992">
                  <c:v>7.3061399999999998E-4</c:v>
                </c:pt>
                <c:pt idx="23993">
                  <c:v>-1.944531E-3</c:v>
                </c:pt>
                <c:pt idx="23994">
                  <c:v>-1.119374E-3</c:v>
                </c:pt>
                <c:pt idx="23995">
                  <c:v>4.1567200000000001E-4</c:v>
                </c:pt>
                <c:pt idx="23996">
                  <c:v>-1.6874240000000001E-3</c:v>
                </c:pt>
                <c:pt idx="23997">
                  <c:v>-1.1028609999999999E-3</c:v>
                </c:pt>
                <c:pt idx="23998">
                  <c:v>6.0837100000000002E-4</c:v>
                </c:pt>
                <c:pt idx="23999">
                  <c:v>-2.7260199999999999E-4</c:v>
                </c:pt>
                <c:pt idx="24000">
                  <c:v>9.8142699999999999E-4</c:v>
                </c:pt>
                <c:pt idx="24001">
                  <c:v>2.9721399999999999E-3</c:v>
                </c:pt>
                <c:pt idx="24002">
                  <c:v>2.0032819999999999E-3</c:v>
                </c:pt>
                <c:pt idx="24003">
                  <c:v>-6.7455900000000003E-4</c:v>
                </c:pt>
                <c:pt idx="24004">
                  <c:v>6.5329299999999999E-4</c:v>
                </c:pt>
                <c:pt idx="24005" formatCode="0.00E+00">
                  <c:v>-6.6533700000000001E-6</c:v>
                </c:pt>
                <c:pt idx="24006">
                  <c:v>-1.065526E-3</c:v>
                </c:pt>
                <c:pt idx="24007">
                  <c:v>-1.3702230000000001E-3</c:v>
                </c:pt>
                <c:pt idx="24008">
                  <c:v>2.0327639999999998E-3</c:v>
                </c:pt>
                <c:pt idx="24009">
                  <c:v>9.1822599999999996E-4</c:v>
                </c:pt>
                <c:pt idx="24010">
                  <c:v>-8.5943399999999996E-4</c:v>
                </c:pt>
                <c:pt idx="24011">
                  <c:v>2.017582E-3</c:v>
                </c:pt>
                <c:pt idx="24012">
                  <c:v>-6.0057100000000005E-4</c:v>
                </c:pt>
                <c:pt idx="24013">
                  <c:v>-2.1741339999999999E-3</c:v>
                </c:pt>
                <c:pt idx="24014" formatCode="0.00E+00">
                  <c:v>-6.4111799999999998E-5</c:v>
                </c:pt>
                <c:pt idx="24015">
                  <c:v>-3.7132000000000002E-4</c:v>
                </c:pt>
                <c:pt idx="24016">
                  <c:v>5.27763E-4</c:v>
                </c:pt>
                <c:pt idx="24017">
                  <c:v>2.8592299999999999E-4</c:v>
                </c:pt>
                <c:pt idx="24018">
                  <c:v>2.6168900000000001E-4</c:v>
                </c:pt>
                <c:pt idx="24019">
                  <c:v>1.7456170000000001E-3</c:v>
                </c:pt>
                <c:pt idx="24020">
                  <c:v>6.6996600000000003E-4</c:v>
                </c:pt>
                <c:pt idx="24021">
                  <c:v>-2.6776579999999999E-3</c:v>
                </c:pt>
                <c:pt idx="24022">
                  <c:v>-3.8840499999999998E-4</c:v>
                </c:pt>
                <c:pt idx="24023" formatCode="0.00E+00">
                  <c:v>2.8143599999999999E-5</c:v>
                </c:pt>
                <c:pt idx="24024">
                  <c:v>1.153329E-3</c:v>
                </c:pt>
                <c:pt idx="24025">
                  <c:v>-2.086662E-3</c:v>
                </c:pt>
                <c:pt idx="24026">
                  <c:v>7.3921800000000004E-4</c:v>
                </c:pt>
                <c:pt idx="24027">
                  <c:v>5.9982099999999995E-4</c:v>
                </c:pt>
                <c:pt idx="24028">
                  <c:v>6.4003499999999995E-4</c:v>
                </c:pt>
                <c:pt idx="24029">
                  <c:v>1.63506E-4</c:v>
                </c:pt>
                <c:pt idx="24030" formatCode="0.00E+00">
                  <c:v>4.3663399999999999E-5</c:v>
                </c:pt>
                <c:pt idx="24031">
                  <c:v>8.0611400000000003E-4</c:v>
                </c:pt>
                <c:pt idx="24032">
                  <c:v>-1.527348E-3</c:v>
                </c:pt>
                <c:pt idx="24033">
                  <c:v>1.2407499999999999E-4</c:v>
                </c:pt>
                <c:pt idx="24034">
                  <c:v>-1.5316E-4</c:v>
                </c:pt>
                <c:pt idx="24035">
                  <c:v>7.3342299999999997E-4</c:v>
                </c:pt>
                <c:pt idx="24036" formatCode="0.00E+00">
                  <c:v>-2.5045099999999998E-5</c:v>
                </c:pt>
                <c:pt idx="24037">
                  <c:v>8.3983300000000001E-4</c:v>
                </c:pt>
                <c:pt idx="24038">
                  <c:v>1.9184130000000001E-3</c:v>
                </c:pt>
                <c:pt idx="24039" formatCode="0.00E+00">
                  <c:v>-8.1633199999999996E-5</c:v>
                </c:pt>
                <c:pt idx="24040">
                  <c:v>-4.8882999999999999E-4</c:v>
                </c:pt>
                <c:pt idx="24041">
                  <c:v>1.2511900000000001E-4</c:v>
                </c:pt>
                <c:pt idx="24042">
                  <c:v>3.8069390000000001E-3</c:v>
                </c:pt>
                <c:pt idx="24043">
                  <c:v>6.3898999999999998E-4</c:v>
                </c:pt>
                <c:pt idx="24044">
                  <c:v>-1.1814700000000001E-4</c:v>
                </c:pt>
                <c:pt idx="24045">
                  <c:v>1.1670199999999999E-4</c:v>
                </c:pt>
                <c:pt idx="24046">
                  <c:v>8.9594299999999996E-4</c:v>
                </c:pt>
                <c:pt idx="24047">
                  <c:v>-3.55743E-4</c:v>
                </c:pt>
                <c:pt idx="24048">
                  <c:v>-1.417012E-3</c:v>
                </c:pt>
                <c:pt idx="24049">
                  <c:v>1.337495E-3</c:v>
                </c:pt>
                <c:pt idx="24050">
                  <c:v>-1.241813E-3</c:v>
                </c:pt>
                <c:pt idx="24051">
                  <c:v>1.0583929999999999E-3</c:v>
                </c:pt>
                <c:pt idx="24052">
                  <c:v>-2.512373E-3</c:v>
                </c:pt>
                <c:pt idx="24053" formatCode="0.00E+00">
                  <c:v>1.5891599999999999E-5</c:v>
                </c:pt>
                <c:pt idx="24054">
                  <c:v>1.098733E-3</c:v>
                </c:pt>
                <c:pt idx="24055">
                  <c:v>-1.5432E-4</c:v>
                </c:pt>
                <c:pt idx="24056">
                  <c:v>-9.2157600000000001E-4</c:v>
                </c:pt>
                <c:pt idx="24057">
                  <c:v>5.0262500000000003E-4</c:v>
                </c:pt>
                <c:pt idx="24058">
                  <c:v>4.459E-4</c:v>
                </c:pt>
                <c:pt idx="24059" formatCode="0.00E+00">
                  <c:v>9.6064300000000001E-5</c:v>
                </c:pt>
                <c:pt idx="24060">
                  <c:v>1.3871650000000001E-3</c:v>
                </c:pt>
                <c:pt idx="24061">
                  <c:v>6.1480699999999998E-4</c:v>
                </c:pt>
                <c:pt idx="24062">
                  <c:v>1.4316099999999999E-4</c:v>
                </c:pt>
                <c:pt idx="24063">
                  <c:v>1.615376E-3</c:v>
                </c:pt>
                <c:pt idx="24064">
                  <c:v>2.0324269999999998E-3</c:v>
                </c:pt>
                <c:pt idx="24065">
                  <c:v>-1.8574640000000001E-3</c:v>
                </c:pt>
                <c:pt idx="24066" formatCode="0.00E+00">
                  <c:v>-2.0681899999999999E-5</c:v>
                </c:pt>
                <c:pt idx="24067">
                  <c:v>-2.2541129999999999E-3</c:v>
                </c:pt>
                <c:pt idx="24068">
                  <c:v>-1.7694169999999999E-3</c:v>
                </c:pt>
                <c:pt idx="24069">
                  <c:v>-2.4680940000000001E-3</c:v>
                </c:pt>
                <c:pt idx="24070">
                  <c:v>7.5832500000000001E-4</c:v>
                </c:pt>
                <c:pt idx="24071">
                  <c:v>-4.51357E-4</c:v>
                </c:pt>
                <c:pt idx="24072">
                  <c:v>-1.493985E-3</c:v>
                </c:pt>
                <c:pt idx="24073">
                  <c:v>-1.43392E-4</c:v>
                </c:pt>
                <c:pt idx="24074">
                  <c:v>2.2582470000000001E-3</c:v>
                </c:pt>
                <c:pt idx="24075">
                  <c:v>7.1384499999999995E-4</c:v>
                </c:pt>
                <c:pt idx="24076">
                  <c:v>2.07844E-4</c:v>
                </c:pt>
                <c:pt idx="24077">
                  <c:v>9.5601699999999998E-4</c:v>
                </c:pt>
                <c:pt idx="24078">
                  <c:v>5.0301299999999996E-4</c:v>
                </c:pt>
                <c:pt idx="24079">
                  <c:v>7.6278399999999997E-4</c:v>
                </c:pt>
                <c:pt idx="24080" formatCode="0.00E+00">
                  <c:v>9.3531300000000004E-5</c:v>
                </c:pt>
                <c:pt idx="24081">
                  <c:v>3.8351200000000002E-4</c:v>
                </c:pt>
                <c:pt idx="24082">
                  <c:v>6.7858999999999997E-4</c:v>
                </c:pt>
                <c:pt idx="24083">
                  <c:v>6.0068800000000005E-4</c:v>
                </c:pt>
                <c:pt idx="24084">
                  <c:v>-1.151406E-3</c:v>
                </c:pt>
                <c:pt idx="24085">
                  <c:v>-1.091049E-3</c:v>
                </c:pt>
                <c:pt idx="24086">
                  <c:v>1.25786E-3</c:v>
                </c:pt>
                <c:pt idx="24087">
                  <c:v>-1.7432E-4</c:v>
                </c:pt>
                <c:pt idx="24088">
                  <c:v>1.4467460000000001E-3</c:v>
                </c:pt>
                <c:pt idx="24089">
                  <c:v>-1.2070290000000001E-3</c:v>
                </c:pt>
                <c:pt idx="24090" formatCode="0.00E+00">
                  <c:v>1.21659E-5</c:v>
                </c:pt>
                <c:pt idx="24091">
                  <c:v>1.738428E-3</c:v>
                </c:pt>
                <c:pt idx="24092" formatCode="0.00E+00">
                  <c:v>-3.4971200000000002E-5</c:v>
                </c:pt>
                <c:pt idx="24093">
                  <c:v>1.3528800000000001E-4</c:v>
                </c:pt>
                <c:pt idx="24094">
                  <c:v>-6.31968E-4</c:v>
                </c:pt>
                <c:pt idx="24095">
                  <c:v>-4.4215200000000002E-4</c:v>
                </c:pt>
                <c:pt idx="24096">
                  <c:v>2.1576260000000002E-3</c:v>
                </c:pt>
                <c:pt idx="24097">
                  <c:v>-1.82843E-4</c:v>
                </c:pt>
                <c:pt idx="24098">
                  <c:v>1.7990809999999999E-3</c:v>
                </c:pt>
                <c:pt idx="24099">
                  <c:v>-1.261423E-3</c:v>
                </c:pt>
                <c:pt idx="24100">
                  <c:v>-4.2412500000000002E-4</c:v>
                </c:pt>
                <c:pt idx="24101">
                  <c:v>-4.8992299999999996E-4</c:v>
                </c:pt>
                <c:pt idx="24102" formatCode="0.00E+00">
                  <c:v>-7.1540500000000004E-5</c:v>
                </c:pt>
                <c:pt idx="24103">
                  <c:v>2.1634990000000002E-3</c:v>
                </c:pt>
                <c:pt idx="24104">
                  <c:v>-1.7528899999999999E-4</c:v>
                </c:pt>
                <c:pt idx="24105">
                  <c:v>2.3431260000000001E-3</c:v>
                </c:pt>
                <c:pt idx="24106">
                  <c:v>4.7065699999999998E-4</c:v>
                </c:pt>
                <c:pt idx="24107">
                  <c:v>-1.2971099999999999E-4</c:v>
                </c:pt>
                <c:pt idx="24108">
                  <c:v>1.2937490000000001E-3</c:v>
                </c:pt>
                <c:pt idx="24109">
                  <c:v>3.9650299999999998E-4</c:v>
                </c:pt>
                <c:pt idx="24110">
                  <c:v>-4.4106100000000002E-4</c:v>
                </c:pt>
                <c:pt idx="24111">
                  <c:v>-2.5316899999999997E-4</c:v>
                </c:pt>
                <c:pt idx="24112">
                  <c:v>-2.3781050000000001E-3</c:v>
                </c:pt>
                <c:pt idx="24113">
                  <c:v>1.7617500000000001E-4</c:v>
                </c:pt>
                <c:pt idx="24114">
                  <c:v>-7.6125800000000001E-4</c:v>
                </c:pt>
                <c:pt idx="24115">
                  <c:v>-9.1752000000000001E-4</c:v>
                </c:pt>
                <c:pt idx="24116">
                  <c:v>-2.848312E-3</c:v>
                </c:pt>
                <c:pt idx="24117">
                  <c:v>2.4898500000000002E-4</c:v>
                </c:pt>
                <c:pt idx="24118">
                  <c:v>-2.7113000000000001E-4</c:v>
                </c:pt>
                <c:pt idx="24119">
                  <c:v>-3.229319E-3</c:v>
                </c:pt>
                <c:pt idx="24120">
                  <c:v>1.6802189999999999E-3</c:v>
                </c:pt>
                <c:pt idx="24121">
                  <c:v>1.9707119999999999E-3</c:v>
                </c:pt>
                <c:pt idx="24122">
                  <c:v>-1.7286859999999999E-3</c:v>
                </c:pt>
                <c:pt idx="24123">
                  <c:v>-1.265551E-3</c:v>
                </c:pt>
                <c:pt idx="24124">
                  <c:v>2.185106E-3</c:v>
                </c:pt>
                <c:pt idx="24125">
                  <c:v>-2.4273649999999999E-3</c:v>
                </c:pt>
                <c:pt idx="24126">
                  <c:v>9.7269200000000004E-4</c:v>
                </c:pt>
                <c:pt idx="24127">
                  <c:v>-1.311155E-3</c:v>
                </c:pt>
                <c:pt idx="24128" formatCode="0.00E+00">
                  <c:v>4.4926999999999999E-5</c:v>
                </c:pt>
                <c:pt idx="24129">
                  <c:v>8.8840900000000005E-4</c:v>
                </c:pt>
                <c:pt idx="24130">
                  <c:v>1.0186380000000001E-3</c:v>
                </c:pt>
                <c:pt idx="24131">
                  <c:v>1.574378E-3</c:v>
                </c:pt>
                <c:pt idx="24132">
                  <c:v>-3.70262E-4</c:v>
                </c:pt>
                <c:pt idx="24133">
                  <c:v>-1.294639E-3</c:v>
                </c:pt>
                <c:pt idx="24134">
                  <c:v>3.6078199999999998E-4</c:v>
                </c:pt>
                <c:pt idx="24135">
                  <c:v>1.7028430000000001E-3</c:v>
                </c:pt>
                <c:pt idx="24136">
                  <c:v>-1.0045259999999999E-3</c:v>
                </c:pt>
                <c:pt idx="24137">
                  <c:v>-1.745889E-3</c:v>
                </c:pt>
                <c:pt idx="24138">
                  <c:v>1.3092889999999999E-3</c:v>
                </c:pt>
                <c:pt idx="24139">
                  <c:v>4.8220000000000001E-4</c:v>
                </c:pt>
                <c:pt idx="24140">
                  <c:v>4.2494199999999998E-4</c:v>
                </c:pt>
                <c:pt idx="24141">
                  <c:v>5.5641700000000002E-4</c:v>
                </c:pt>
                <c:pt idx="24142">
                  <c:v>-1.743755E-3</c:v>
                </c:pt>
                <c:pt idx="24143">
                  <c:v>5.3867400000000005E-4</c:v>
                </c:pt>
                <c:pt idx="24144">
                  <c:v>1.21623E-4</c:v>
                </c:pt>
                <c:pt idx="24145">
                  <c:v>-1.62664E-4</c:v>
                </c:pt>
                <c:pt idx="24146">
                  <c:v>2.0533529999999999E-3</c:v>
                </c:pt>
                <c:pt idx="24147">
                  <c:v>-5.5178400000000004E-4</c:v>
                </c:pt>
                <c:pt idx="24148">
                  <c:v>-1.2881489999999999E-3</c:v>
                </c:pt>
                <c:pt idx="24149">
                  <c:v>2.2831769999999999E-3</c:v>
                </c:pt>
                <c:pt idx="24150">
                  <c:v>-5.4030599999999995E-4</c:v>
                </c:pt>
                <c:pt idx="24151">
                  <c:v>7.7477999999999998E-4</c:v>
                </c:pt>
                <c:pt idx="24152">
                  <c:v>-2.4066320000000001E-3</c:v>
                </c:pt>
                <c:pt idx="24153">
                  <c:v>-5.7203799999999997E-4</c:v>
                </c:pt>
                <c:pt idx="24154">
                  <c:v>6.3996599999999995E-4</c:v>
                </c:pt>
                <c:pt idx="24155">
                  <c:v>-6.1949599999999998E-4</c:v>
                </c:pt>
                <c:pt idx="24156">
                  <c:v>-2.0004800000000001E-4</c:v>
                </c:pt>
                <c:pt idx="24157">
                  <c:v>3.5836800000000002E-4</c:v>
                </c:pt>
                <c:pt idx="24158" formatCode="0.00E+00">
                  <c:v>7.31428E-5</c:v>
                </c:pt>
                <c:pt idx="24159">
                  <c:v>2.9350489999999999E-3</c:v>
                </c:pt>
                <c:pt idx="24160">
                  <c:v>2.3606059999999999E-3</c:v>
                </c:pt>
                <c:pt idx="24161">
                  <c:v>1.033361E-3</c:v>
                </c:pt>
                <c:pt idx="24162">
                  <c:v>-1.4482199999999999E-4</c:v>
                </c:pt>
                <c:pt idx="24163">
                  <c:v>7.4968500000000004E-4</c:v>
                </c:pt>
                <c:pt idx="24164">
                  <c:v>9.1213799999999995E-4</c:v>
                </c:pt>
                <c:pt idx="24165">
                  <c:v>-1.377028E-3</c:v>
                </c:pt>
                <c:pt idx="24166">
                  <c:v>1.0877269999999999E-3</c:v>
                </c:pt>
                <c:pt idx="24167">
                  <c:v>2.0004509999999999E-3</c:v>
                </c:pt>
                <c:pt idx="24168">
                  <c:v>2.12671E-4</c:v>
                </c:pt>
                <c:pt idx="24169">
                  <c:v>-1.166282E-3</c:v>
                </c:pt>
                <c:pt idx="24170">
                  <c:v>2.0193910000000002E-3</c:v>
                </c:pt>
                <c:pt idx="24171">
                  <c:v>1.2723719999999999E-3</c:v>
                </c:pt>
                <c:pt idx="24172">
                  <c:v>6.5611599999999999E-4</c:v>
                </c:pt>
                <c:pt idx="24173">
                  <c:v>5.1951099999999995E-4</c:v>
                </c:pt>
                <c:pt idx="24174">
                  <c:v>-6.7465099999999996E-4</c:v>
                </c:pt>
                <c:pt idx="24175">
                  <c:v>-1.7158259999999999E-3</c:v>
                </c:pt>
                <c:pt idx="24176">
                  <c:v>-2.34043E-4</c:v>
                </c:pt>
                <c:pt idx="24177">
                  <c:v>2.0108510000000001E-3</c:v>
                </c:pt>
                <c:pt idx="24178">
                  <c:v>-1.33526E-4</c:v>
                </c:pt>
                <c:pt idx="24179">
                  <c:v>6.8829000000000004E-4</c:v>
                </c:pt>
                <c:pt idx="24180">
                  <c:v>2.4869890000000002E-3</c:v>
                </c:pt>
                <c:pt idx="24181">
                  <c:v>5.8240600000000005E-4</c:v>
                </c:pt>
                <c:pt idx="24182">
                  <c:v>1.7909480000000001E-3</c:v>
                </c:pt>
                <c:pt idx="24183">
                  <c:v>-1.6465309999999999E-3</c:v>
                </c:pt>
                <c:pt idx="24184">
                  <c:v>2.310393E-3</c:v>
                </c:pt>
                <c:pt idx="24185">
                  <c:v>2.11635E-4</c:v>
                </c:pt>
                <c:pt idx="24186">
                  <c:v>1.2864860000000001E-3</c:v>
                </c:pt>
                <c:pt idx="24187">
                  <c:v>-3.0483659999999998E-3</c:v>
                </c:pt>
                <c:pt idx="24188">
                  <c:v>1.0113570000000001E-3</c:v>
                </c:pt>
                <c:pt idx="24189">
                  <c:v>3.966481E-3</c:v>
                </c:pt>
                <c:pt idx="24190">
                  <c:v>-2.6741200000000002E-4</c:v>
                </c:pt>
                <c:pt idx="24191">
                  <c:v>-2.046726E-3</c:v>
                </c:pt>
                <c:pt idx="24192">
                  <c:v>-2.3737620000000002E-3</c:v>
                </c:pt>
                <c:pt idx="24193">
                  <c:v>-1.4177860000000001E-3</c:v>
                </c:pt>
                <c:pt idx="24194">
                  <c:v>-1.1440129999999999E-3</c:v>
                </c:pt>
                <c:pt idx="24195">
                  <c:v>-1.1893509999999999E-3</c:v>
                </c:pt>
                <c:pt idx="24196">
                  <c:v>1.747317E-3</c:v>
                </c:pt>
                <c:pt idx="24197">
                  <c:v>-3.8526400000000002E-4</c:v>
                </c:pt>
                <c:pt idx="24198">
                  <c:v>-2.714199E-3</c:v>
                </c:pt>
                <c:pt idx="24199">
                  <c:v>8.3921400000000002E-4</c:v>
                </c:pt>
                <c:pt idx="24200" formatCode="0.00E+00">
                  <c:v>-7.7180099999999996E-5</c:v>
                </c:pt>
                <c:pt idx="24201">
                  <c:v>-2.8663700000000001E-4</c:v>
                </c:pt>
                <c:pt idx="24202">
                  <c:v>-8.7785900000000004E-4</c:v>
                </c:pt>
                <c:pt idx="24203">
                  <c:v>1.924966E-3</c:v>
                </c:pt>
                <c:pt idx="24204">
                  <c:v>1.7063200000000001E-3</c:v>
                </c:pt>
                <c:pt idx="24205" formatCode="0.00E+00">
                  <c:v>5.9631199999999999E-5</c:v>
                </c:pt>
                <c:pt idx="24206">
                  <c:v>-6.6421600000000003E-4</c:v>
                </c:pt>
                <c:pt idx="24207">
                  <c:v>2.898E-4</c:v>
                </c:pt>
                <c:pt idx="24208">
                  <c:v>2.7967999999999998E-4</c:v>
                </c:pt>
                <c:pt idx="24209">
                  <c:v>7.8393400000000002E-4</c:v>
                </c:pt>
                <c:pt idx="24210">
                  <c:v>8.40659E-4</c:v>
                </c:pt>
                <c:pt idx="24211">
                  <c:v>8.81079E-4</c:v>
                </c:pt>
                <c:pt idx="24212">
                  <c:v>9.5564800000000002E-4</c:v>
                </c:pt>
                <c:pt idx="24213">
                  <c:v>-4.7584800000000002E-4</c:v>
                </c:pt>
                <c:pt idx="24214">
                  <c:v>4.1151700000000002E-4</c:v>
                </c:pt>
                <c:pt idx="24215">
                  <c:v>-1.682694E-3</c:v>
                </c:pt>
                <c:pt idx="24216" formatCode="0.00E+00">
                  <c:v>8.9639800000000002E-5</c:v>
                </c:pt>
                <c:pt idx="24217">
                  <c:v>7.5230399999999997E-4</c:v>
                </c:pt>
                <c:pt idx="24218">
                  <c:v>-1.6727700000000001E-3</c:v>
                </c:pt>
                <c:pt idx="24219">
                  <c:v>5.0182999999999998E-4</c:v>
                </c:pt>
                <c:pt idx="24220">
                  <c:v>1.146848E-3</c:v>
                </c:pt>
                <c:pt idx="24221">
                  <c:v>-9.6663000000000001E-4</c:v>
                </c:pt>
                <c:pt idx="24222" formatCode="0.00E+00">
                  <c:v>3.8446899999999999E-5</c:v>
                </c:pt>
                <c:pt idx="24223" formatCode="0.00E+00">
                  <c:v>-2.0997099999999999E-5</c:v>
                </c:pt>
                <c:pt idx="24224">
                  <c:v>-9.3339599999999997E-4</c:v>
                </c:pt>
                <c:pt idx="24225">
                  <c:v>-1.992771E-3</c:v>
                </c:pt>
                <c:pt idx="24226">
                  <c:v>3.2870600000000001E-4</c:v>
                </c:pt>
                <c:pt idx="24227">
                  <c:v>-3.5558900000000001E-4</c:v>
                </c:pt>
                <c:pt idx="24228">
                  <c:v>-1.4919400000000001E-4</c:v>
                </c:pt>
                <c:pt idx="24229">
                  <c:v>-1.6736469999999999E-3</c:v>
                </c:pt>
                <c:pt idx="24230">
                  <c:v>-6.0625200000000005E-4</c:v>
                </c:pt>
                <c:pt idx="24231" formatCode="0.00E+00">
                  <c:v>8.6738300000000003E-5</c:v>
                </c:pt>
                <c:pt idx="24232">
                  <c:v>1.0625210000000001E-3</c:v>
                </c:pt>
                <c:pt idx="24233">
                  <c:v>5.7558499999999999E-4</c:v>
                </c:pt>
                <c:pt idx="24234">
                  <c:v>-3.4085040000000001E-3</c:v>
                </c:pt>
                <c:pt idx="24235">
                  <c:v>-2.7529690000000001E-3</c:v>
                </c:pt>
                <c:pt idx="24236">
                  <c:v>5.0807200000000004E-4</c:v>
                </c:pt>
                <c:pt idx="24237">
                  <c:v>-3.7316600000000003E-4</c:v>
                </c:pt>
                <c:pt idx="24238">
                  <c:v>-3.5556429999999998E-3</c:v>
                </c:pt>
                <c:pt idx="24239">
                  <c:v>-5.6725700000000005E-4</c:v>
                </c:pt>
                <c:pt idx="24240">
                  <c:v>1.6460960000000001E-3</c:v>
                </c:pt>
                <c:pt idx="24241">
                  <c:v>-2.3468949999999999E-3</c:v>
                </c:pt>
                <c:pt idx="24242">
                  <c:v>1.3634210000000001E-3</c:v>
                </c:pt>
                <c:pt idx="24243">
                  <c:v>1.6092540000000001E-3</c:v>
                </c:pt>
                <c:pt idx="24244">
                  <c:v>-5.5216800000000002E-4</c:v>
                </c:pt>
                <c:pt idx="24245">
                  <c:v>-3.2021600000000001E-4</c:v>
                </c:pt>
                <c:pt idx="24246">
                  <c:v>1.9200350000000001E-3</c:v>
                </c:pt>
                <c:pt idx="24247">
                  <c:v>2.6840499999999999E-4</c:v>
                </c:pt>
                <c:pt idx="24248">
                  <c:v>-2.00311E-4</c:v>
                </c:pt>
                <c:pt idx="24249">
                  <c:v>-1.8749159999999999E-3</c:v>
                </c:pt>
                <c:pt idx="24250">
                  <c:v>-6.01126E-4</c:v>
                </c:pt>
                <c:pt idx="24251">
                  <c:v>9.7603399999999997E-4</c:v>
                </c:pt>
                <c:pt idx="24252">
                  <c:v>-2.4730260000000001E-3</c:v>
                </c:pt>
                <c:pt idx="24253">
                  <c:v>1.326615E-3</c:v>
                </c:pt>
                <c:pt idx="24254">
                  <c:v>-1.296066E-3</c:v>
                </c:pt>
                <c:pt idx="24255">
                  <c:v>2.276321E-3</c:v>
                </c:pt>
                <c:pt idx="24256">
                  <c:v>3.0931099999999999E-4</c:v>
                </c:pt>
                <c:pt idx="24257">
                  <c:v>-8.9130899999999996E-4</c:v>
                </c:pt>
                <c:pt idx="24258">
                  <c:v>-1.282261E-3</c:v>
                </c:pt>
                <c:pt idx="24259">
                  <c:v>-5.73272E-4</c:v>
                </c:pt>
                <c:pt idx="24260">
                  <c:v>2.729314E-3</c:v>
                </c:pt>
                <c:pt idx="24261">
                  <c:v>3.1788250000000001E-3</c:v>
                </c:pt>
                <c:pt idx="24262">
                  <c:v>1.24179E-4</c:v>
                </c:pt>
                <c:pt idx="24263">
                  <c:v>-1.2751100000000001E-3</c:v>
                </c:pt>
                <c:pt idx="24264">
                  <c:v>1.2730020000000001E-3</c:v>
                </c:pt>
                <c:pt idx="24265">
                  <c:v>-3.8420199999999999E-4</c:v>
                </c:pt>
                <c:pt idx="24266">
                  <c:v>-1.4787610000000001E-3</c:v>
                </c:pt>
                <c:pt idx="24267">
                  <c:v>-1.578732E-3</c:v>
                </c:pt>
                <c:pt idx="24268">
                  <c:v>-2.3942899999999999E-4</c:v>
                </c:pt>
                <c:pt idx="24269" formatCode="0.00E+00">
                  <c:v>3.3517399999999999E-5</c:v>
                </c:pt>
                <c:pt idx="24270">
                  <c:v>2.4213070000000001E-3</c:v>
                </c:pt>
                <c:pt idx="24271">
                  <c:v>4.7786299999999997E-4</c:v>
                </c:pt>
                <c:pt idx="24272">
                  <c:v>-9.9539799999999999E-4</c:v>
                </c:pt>
                <c:pt idx="24273">
                  <c:v>1.0357540000000001E-3</c:v>
                </c:pt>
                <c:pt idx="24274">
                  <c:v>-2.3493899999999998E-3</c:v>
                </c:pt>
                <c:pt idx="24275">
                  <c:v>7.4959099999999997E-4</c:v>
                </c:pt>
                <c:pt idx="24276">
                  <c:v>-4.8771300000000002E-4</c:v>
                </c:pt>
                <c:pt idx="24277">
                  <c:v>1.3462540000000001E-3</c:v>
                </c:pt>
                <c:pt idx="24278">
                  <c:v>1.2674240000000001E-3</c:v>
                </c:pt>
                <c:pt idx="24279">
                  <c:v>7.3399999999999995E-4</c:v>
                </c:pt>
                <c:pt idx="24280">
                  <c:v>-1.7091840000000001E-3</c:v>
                </c:pt>
                <c:pt idx="24281">
                  <c:v>-5.3871500000000005E-4</c:v>
                </c:pt>
                <c:pt idx="24282">
                  <c:v>-4.1860600000000002E-4</c:v>
                </c:pt>
                <c:pt idx="24283">
                  <c:v>1.0831669999999999E-3</c:v>
                </c:pt>
                <c:pt idx="24284">
                  <c:v>-7.3151100000000001E-4</c:v>
                </c:pt>
                <c:pt idx="24285">
                  <c:v>-8.2964300000000003E-4</c:v>
                </c:pt>
                <c:pt idx="24286">
                  <c:v>1.077979E-3</c:v>
                </c:pt>
                <c:pt idx="24287">
                  <c:v>3.1142029999999998E-3</c:v>
                </c:pt>
                <c:pt idx="24288">
                  <c:v>8.78745E-4</c:v>
                </c:pt>
                <c:pt idx="24289">
                  <c:v>1.6735949999999999E-3</c:v>
                </c:pt>
                <c:pt idx="24290">
                  <c:v>5.5772999999999999E-4</c:v>
                </c:pt>
                <c:pt idx="24291">
                  <c:v>-2.1674300000000001E-4</c:v>
                </c:pt>
                <c:pt idx="24292">
                  <c:v>7.4093E-4</c:v>
                </c:pt>
                <c:pt idx="24293">
                  <c:v>-6.7296000000000001E-4</c:v>
                </c:pt>
                <c:pt idx="24294">
                  <c:v>1.7947250000000001E-3</c:v>
                </c:pt>
                <c:pt idx="24295">
                  <c:v>-1.1830269999999999E-3</c:v>
                </c:pt>
                <c:pt idx="24296">
                  <c:v>-4.3973900000000003E-4</c:v>
                </c:pt>
                <c:pt idx="24297">
                  <c:v>3.46127E-4</c:v>
                </c:pt>
                <c:pt idx="24298">
                  <c:v>1.9645299999999999E-3</c:v>
                </c:pt>
                <c:pt idx="24299">
                  <c:v>-4.18346E-4</c:v>
                </c:pt>
                <c:pt idx="24300">
                  <c:v>-1.793602E-3</c:v>
                </c:pt>
                <c:pt idx="24301">
                  <c:v>-9.4611700000000001E-4</c:v>
                </c:pt>
                <c:pt idx="24302">
                  <c:v>-2.6984769999999999E-3</c:v>
                </c:pt>
                <c:pt idx="24303">
                  <c:v>-3.9910400000000001E-4</c:v>
                </c:pt>
                <c:pt idx="24304">
                  <c:v>-1.451585E-3</c:v>
                </c:pt>
                <c:pt idx="24305">
                  <c:v>-3.0402899999999999E-4</c:v>
                </c:pt>
                <c:pt idx="24306">
                  <c:v>-1.2761490000000001E-3</c:v>
                </c:pt>
                <c:pt idx="24307">
                  <c:v>-2.3996600000000001E-4</c:v>
                </c:pt>
                <c:pt idx="24308">
                  <c:v>-3.4036800000000002E-4</c:v>
                </c:pt>
                <c:pt idx="24309">
                  <c:v>-2.9257600000000001E-4</c:v>
                </c:pt>
                <c:pt idx="24310">
                  <c:v>1.290673E-3</c:v>
                </c:pt>
                <c:pt idx="24311">
                  <c:v>-1.2137E-4</c:v>
                </c:pt>
                <c:pt idx="24312">
                  <c:v>-1.0920929999999999E-3</c:v>
                </c:pt>
                <c:pt idx="24313">
                  <c:v>7.1392899999999997E-4</c:v>
                </c:pt>
                <c:pt idx="24314">
                  <c:v>-1.8480320000000001E-3</c:v>
                </c:pt>
                <c:pt idx="24315">
                  <c:v>1.008559E-3</c:v>
                </c:pt>
                <c:pt idx="24316">
                  <c:v>1.814698E-3</c:v>
                </c:pt>
                <c:pt idx="24317">
                  <c:v>-1.732171E-3</c:v>
                </c:pt>
                <c:pt idx="24318">
                  <c:v>-1.456001E-3</c:v>
                </c:pt>
                <c:pt idx="24319">
                  <c:v>-4.18539E-4</c:v>
                </c:pt>
                <c:pt idx="24320">
                  <c:v>-1.62575E-3</c:v>
                </c:pt>
                <c:pt idx="24321">
                  <c:v>1.1318210000000001E-3</c:v>
                </c:pt>
                <c:pt idx="24322">
                  <c:v>4.6683E-4</c:v>
                </c:pt>
                <c:pt idx="24323">
                  <c:v>2.1980300000000001E-3</c:v>
                </c:pt>
                <c:pt idx="24324">
                  <c:v>1.0347620000000001E-3</c:v>
                </c:pt>
                <c:pt idx="24325">
                  <c:v>1.2638999999999999E-4</c:v>
                </c:pt>
                <c:pt idx="24326">
                  <c:v>-5.1756199999999995E-4</c:v>
                </c:pt>
                <c:pt idx="24327">
                  <c:v>1.0980720000000001E-3</c:v>
                </c:pt>
                <c:pt idx="24328">
                  <c:v>-5.9170399999999997E-4</c:v>
                </c:pt>
                <c:pt idx="24329">
                  <c:v>7.8029E-4</c:v>
                </c:pt>
                <c:pt idx="24330">
                  <c:v>4.8893999999999999E-4</c:v>
                </c:pt>
                <c:pt idx="24331">
                  <c:v>1.84575E-3</c:v>
                </c:pt>
                <c:pt idx="24332">
                  <c:v>-1.2267389999999999E-3</c:v>
                </c:pt>
                <c:pt idx="24333">
                  <c:v>1.1111199999999999E-3</c:v>
                </c:pt>
                <c:pt idx="24334">
                  <c:v>-6.8757900000000001E-4</c:v>
                </c:pt>
                <c:pt idx="24335">
                  <c:v>8.6383900000000003E-4</c:v>
                </c:pt>
                <c:pt idx="24336">
                  <c:v>6.0071899999999999E-4</c:v>
                </c:pt>
                <c:pt idx="24337">
                  <c:v>5.5080799999999996E-4</c:v>
                </c:pt>
                <c:pt idx="24338">
                  <c:v>-1.6998289999999999E-3</c:v>
                </c:pt>
                <c:pt idx="24339">
                  <c:v>-2.1973500000000001E-4</c:v>
                </c:pt>
                <c:pt idx="24340">
                  <c:v>2.1323689999999998E-3</c:v>
                </c:pt>
                <c:pt idx="24341">
                  <c:v>9.0555699999999998E-4</c:v>
                </c:pt>
                <c:pt idx="24342">
                  <c:v>1.9404610000000001E-3</c:v>
                </c:pt>
                <c:pt idx="24343">
                  <c:v>1.20396E-4</c:v>
                </c:pt>
                <c:pt idx="24344">
                  <c:v>-6.6790000000000003E-4</c:v>
                </c:pt>
                <c:pt idx="24345">
                  <c:v>-1.2655349999999999E-3</c:v>
                </c:pt>
                <c:pt idx="24346">
                  <c:v>1.5813839999999999E-3</c:v>
                </c:pt>
                <c:pt idx="24347">
                  <c:v>-1.05973E-4</c:v>
                </c:pt>
                <c:pt idx="24348">
                  <c:v>9.2174100000000001E-4</c:v>
                </c:pt>
                <c:pt idx="24349">
                  <c:v>-2.10781E-4</c:v>
                </c:pt>
                <c:pt idx="24350">
                  <c:v>1.903769E-3</c:v>
                </c:pt>
                <c:pt idx="24351">
                  <c:v>1.2403939999999999E-3</c:v>
                </c:pt>
                <c:pt idx="24352">
                  <c:v>-1.5536799999999999E-4</c:v>
                </c:pt>
                <c:pt idx="24353">
                  <c:v>1.444706E-3</c:v>
                </c:pt>
                <c:pt idx="24354">
                  <c:v>-2.7769370000000002E-3</c:v>
                </c:pt>
                <c:pt idx="24355">
                  <c:v>-1.0001879999999999E-3</c:v>
                </c:pt>
                <c:pt idx="24356">
                  <c:v>-1.85527E-4</c:v>
                </c:pt>
                <c:pt idx="24357">
                  <c:v>-1.0453579999999999E-3</c:v>
                </c:pt>
                <c:pt idx="24358">
                  <c:v>-2.713296E-3</c:v>
                </c:pt>
                <c:pt idx="24359">
                  <c:v>-9.8313000000000003E-4</c:v>
                </c:pt>
                <c:pt idx="24360">
                  <c:v>-2.8619909999999999E-3</c:v>
                </c:pt>
                <c:pt idx="24361">
                  <c:v>-7.02865E-4</c:v>
                </c:pt>
                <c:pt idx="24362">
                  <c:v>-8.0379900000000001E-4</c:v>
                </c:pt>
                <c:pt idx="24363">
                  <c:v>-6.2045600000000002E-4</c:v>
                </c:pt>
                <c:pt idx="24364">
                  <c:v>-7.2165700000000001E-4</c:v>
                </c:pt>
                <c:pt idx="24365">
                  <c:v>5.7674699999999996E-4</c:v>
                </c:pt>
                <c:pt idx="24366">
                  <c:v>-5.4018200000000005E-4</c:v>
                </c:pt>
                <c:pt idx="24367">
                  <c:v>2.34329E-3</c:v>
                </c:pt>
                <c:pt idx="24368">
                  <c:v>2.25811E-4</c:v>
                </c:pt>
                <c:pt idx="24369">
                  <c:v>9.6681399999999998E-4</c:v>
                </c:pt>
                <c:pt idx="24370">
                  <c:v>-1.332027E-3</c:v>
                </c:pt>
                <c:pt idx="24371">
                  <c:v>-3.4443939999999999E-3</c:v>
                </c:pt>
                <c:pt idx="24372">
                  <c:v>-5.3835199999999997E-4</c:v>
                </c:pt>
                <c:pt idx="24373">
                  <c:v>-2.8126890000000002E-3</c:v>
                </c:pt>
                <c:pt idx="24374">
                  <c:v>-3.56456E-4</c:v>
                </c:pt>
                <c:pt idx="24375">
                  <c:v>-4.4254500000000003E-4</c:v>
                </c:pt>
                <c:pt idx="24376">
                  <c:v>9.8224599999999999E-4</c:v>
                </c:pt>
                <c:pt idx="24377">
                  <c:v>-9.5089800000000004E-4</c:v>
                </c:pt>
                <c:pt idx="24378">
                  <c:v>2.347694E-3</c:v>
                </c:pt>
                <c:pt idx="24379">
                  <c:v>6.2928300000000001E-4</c:v>
                </c:pt>
                <c:pt idx="24380">
                  <c:v>-1.0521700000000001E-4</c:v>
                </c:pt>
                <c:pt idx="24381" formatCode="0.00E+00">
                  <c:v>5.26626E-5</c:v>
                </c:pt>
                <c:pt idx="24382">
                  <c:v>-9.9662300000000008E-4</c:v>
                </c:pt>
                <c:pt idx="24383">
                  <c:v>1.84494E-4</c:v>
                </c:pt>
                <c:pt idx="24384">
                  <c:v>1.9799969999999998E-3</c:v>
                </c:pt>
                <c:pt idx="24385">
                  <c:v>3.1436979999999999E-3</c:v>
                </c:pt>
                <c:pt idx="24386">
                  <c:v>-2.6727899999999999E-4</c:v>
                </c:pt>
                <c:pt idx="24387">
                  <c:v>-3.5922599999999998E-4</c:v>
                </c:pt>
                <c:pt idx="24388">
                  <c:v>-7.0463700000000004E-4</c:v>
                </c:pt>
                <c:pt idx="24389">
                  <c:v>2.6234400000000002E-4</c:v>
                </c:pt>
                <c:pt idx="24390">
                  <c:v>-1.0324850000000001E-3</c:v>
                </c:pt>
                <c:pt idx="24391">
                  <c:v>-1.708352E-3</c:v>
                </c:pt>
                <c:pt idx="24392">
                  <c:v>7.1033100000000003E-4</c:v>
                </c:pt>
                <c:pt idx="24393">
                  <c:v>4.1403799999999998E-4</c:v>
                </c:pt>
                <c:pt idx="24394">
                  <c:v>1.84208E-4</c:v>
                </c:pt>
                <c:pt idx="24395">
                  <c:v>-4.7630699999999998E-4</c:v>
                </c:pt>
                <c:pt idx="24396">
                  <c:v>-1.625727E-3</c:v>
                </c:pt>
                <c:pt idx="24397">
                  <c:v>-1.3530399999999999E-4</c:v>
                </c:pt>
                <c:pt idx="24398">
                  <c:v>-2.5950000000000001E-3</c:v>
                </c:pt>
                <c:pt idx="24399">
                  <c:v>2.07352E-4</c:v>
                </c:pt>
                <c:pt idx="24400">
                  <c:v>-1.287481E-3</c:v>
                </c:pt>
                <c:pt idx="24401">
                  <c:v>-1.40682E-3</c:v>
                </c:pt>
                <c:pt idx="24402">
                  <c:v>-1.0507559999999999E-3</c:v>
                </c:pt>
                <c:pt idx="24403">
                  <c:v>1.2798040000000001E-3</c:v>
                </c:pt>
                <c:pt idx="24404">
                  <c:v>-2.8719900000000003E-4</c:v>
                </c:pt>
                <c:pt idx="24405">
                  <c:v>1.7560690000000001E-3</c:v>
                </c:pt>
                <c:pt idx="24406">
                  <c:v>-7.8485299999999996E-4</c:v>
                </c:pt>
                <c:pt idx="24407">
                  <c:v>-5.0000800000000003E-4</c:v>
                </c:pt>
                <c:pt idx="24408">
                  <c:v>-8.1798999999999999E-4</c:v>
                </c:pt>
                <c:pt idx="24409">
                  <c:v>-5.7610300000000001E-4</c:v>
                </c:pt>
                <c:pt idx="24410">
                  <c:v>-9.1086200000000002E-4</c:v>
                </c:pt>
                <c:pt idx="24411">
                  <c:v>-6.4413299999999997E-4</c:v>
                </c:pt>
                <c:pt idx="24412">
                  <c:v>-9.4373899999999997E-4</c:v>
                </c:pt>
                <c:pt idx="24413">
                  <c:v>7.1296399999999996E-4</c:v>
                </c:pt>
                <c:pt idx="24414">
                  <c:v>9.03114E-4</c:v>
                </c:pt>
                <c:pt idx="24415">
                  <c:v>-1.6368730000000001E-3</c:v>
                </c:pt>
                <c:pt idx="24416">
                  <c:v>-1.64646E-3</c:v>
                </c:pt>
                <c:pt idx="24417">
                  <c:v>-1.169202E-3</c:v>
                </c:pt>
                <c:pt idx="24418">
                  <c:v>-3.6222390000000002E-3</c:v>
                </c:pt>
                <c:pt idx="24419">
                  <c:v>1.2717300000000001E-4</c:v>
                </c:pt>
                <c:pt idx="24420">
                  <c:v>2.8509800000000001E-4</c:v>
                </c:pt>
                <c:pt idx="24421">
                  <c:v>1.1470709999999999E-3</c:v>
                </c:pt>
                <c:pt idx="24422">
                  <c:v>1.425637E-3</c:v>
                </c:pt>
                <c:pt idx="24423">
                  <c:v>5.9930300000000003E-4</c:v>
                </c:pt>
                <c:pt idx="24424">
                  <c:v>2.8957800000000003E-4</c:v>
                </c:pt>
                <c:pt idx="24425">
                  <c:v>3.9368999999999998E-4</c:v>
                </c:pt>
                <c:pt idx="24426" formatCode="0.00E+00">
                  <c:v>-6.1177600000000002E-5</c:v>
                </c:pt>
                <c:pt idx="24427">
                  <c:v>4.2153999999999998E-4</c:v>
                </c:pt>
                <c:pt idx="24428">
                  <c:v>-2.098876E-3</c:v>
                </c:pt>
                <c:pt idx="24429">
                  <c:v>-1.2620369999999999E-3</c:v>
                </c:pt>
                <c:pt idx="24430">
                  <c:v>1.0104389999999999E-3</c:v>
                </c:pt>
                <c:pt idx="24431">
                  <c:v>-7.0518000000000002E-4</c:v>
                </c:pt>
                <c:pt idx="24432">
                  <c:v>-2.0311679999999999E-3</c:v>
                </c:pt>
                <c:pt idx="24433">
                  <c:v>-3.109517E-3</c:v>
                </c:pt>
                <c:pt idx="24434">
                  <c:v>4.1917199999999999E-4</c:v>
                </c:pt>
                <c:pt idx="24435">
                  <c:v>-1.8092830000000001E-3</c:v>
                </c:pt>
                <c:pt idx="24436">
                  <c:v>-1.5738600000000001E-3</c:v>
                </c:pt>
                <c:pt idx="24437">
                  <c:v>6.4295599999999997E-4</c:v>
                </c:pt>
                <c:pt idx="24438">
                  <c:v>-2.413288E-3</c:v>
                </c:pt>
                <c:pt idx="24439">
                  <c:v>-2.095291E-3</c:v>
                </c:pt>
                <c:pt idx="24440">
                  <c:v>-2.4164690000000001E-3</c:v>
                </c:pt>
                <c:pt idx="24441">
                  <c:v>-3.3507989999999998E-3</c:v>
                </c:pt>
                <c:pt idx="24442">
                  <c:v>-3.1910089999999999E-3</c:v>
                </c:pt>
                <c:pt idx="24443">
                  <c:v>-2.3104750000000002E-3</c:v>
                </c:pt>
                <c:pt idx="24444">
                  <c:v>-2.5478099999999999E-4</c:v>
                </c:pt>
                <c:pt idx="24445">
                  <c:v>-3.00315E-4</c:v>
                </c:pt>
                <c:pt idx="24446">
                  <c:v>-1.3666450000000001E-3</c:v>
                </c:pt>
                <c:pt idx="24447">
                  <c:v>-8.2150699999999997E-4</c:v>
                </c:pt>
                <c:pt idx="24448">
                  <c:v>-2.3957010000000001E-3</c:v>
                </c:pt>
                <c:pt idx="24449">
                  <c:v>2.5738099999999999E-4</c:v>
                </c:pt>
                <c:pt idx="24450">
                  <c:v>-1.05608E-4</c:v>
                </c:pt>
                <c:pt idx="24451">
                  <c:v>-2.1244660000000002E-3</c:v>
                </c:pt>
                <c:pt idx="24452">
                  <c:v>8.6093699999999999E-4</c:v>
                </c:pt>
                <c:pt idx="24453">
                  <c:v>-7.15528E-4</c:v>
                </c:pt>
                <c:pt idx="24454">
                  <c:v>7.9474999999999999E-4</c:v>
                </c:pt>
                <c:pt idx="24455">
                  <c:v>-9.8210500000000004E-4</c:v>
                </c:pt>
                <c:pt idx="24456">
                  <c:v>2.948188E-3</c:v>
                </c:pt>
                <c:pt idx="24457">
                  <c:v>1.3991450000000001E-3</c:v>
                </c:pt>
                <c:pt idx="24458">
                  <c:v>3.1610919999999999E-3</c:v>
                </c:pt>
                <c:pt idx="24459">
                  <c:v>1.2152739999999999E-3</c:v>
                </c:pt>
                <c:pt idx="24460">
                  <c:v>1.5320500000000001E-4</c:v>
                </c:pt>
                <c:pt idx="24461">
                  <c:v>1.3913599999999999E-4</c:v>
                </c:pt>
                <c:pt idx="24462">
                  <c:v>2.0664659999999999E-3</c:v>
                </c:pt>
                <c:pt idx="24463">
                  <c:v>-6.5749299999999999E-4</c:v>
                </c:pt>
                <c:pt idx="24464">
                  <c:v>1.6424129999999999E-3</c:v>
                </c:pt>
                <c:pt idx="24465">
                  <c:v>-2.324595E-3</c:v>
                </c:pt>
                <c:pt idx="24466">
                  <c:v>2.441665E-3</c:v>
                </c:pt>
                <c:pt idx="24467">
                  <c:v>-4.4619199999999999E-4</c:v>
                </c:pt>
                <c:pt idx="24468">
                  <c:v>2.1133720000000001E-3</c:v>
                </c:pt>
                <c:pt idx="24469">
                  <c:v>1.8770150000000001E-3</c:v>
                </c:pt>
                <c:pt idx="24470">
                  <c:v>1.111889E-3</c:v>
                </c:pt>
                <c:pt idx="24471">
                  <c:v>-1.9649500000000001E-4</c:v>
                </c:pt>
                <c:pt idx="24472">
                  <c:v>2.3835760000000001E-3</c:v>
                </c:pt>
                <c:pt idx="24473">
                  <c:v>9.4596299999999997E-4</c:v>
                </c:pt>
                <c:pt idx="24474">
                  <c:v>6.9296199999999998E-4</c:v>
                </c:pt>
                <c:pt idx="24475">
                  <c:v>-9.8126000000000007E-4</c:v>
                </c:pt>
                <c:pt idx="24476" formatCode="0.00E+00">
                  <c:v>-8.1910799999999995E-5</c:v>
                </c:pt>
                <c:pt idx="24477">
                  <c:v>-8.9682800000000001E-4</c:v>
                </c:pt>
                <c:pt idx="24478">
                  <c:v>-1.1562199999999999E-3</c:v>
                </c:pt>
                <c:pt idx="24479">
                  <c:v>-3.3850489999999998E-3</c:v>
                </c:pt>
                <c:pt idx="24480">
                  <c:v>2.3442089999999999E-3</c:v>
                </c:pt>
                <c:pt idx="24481">
                  <c:v>-2.2773540000000001E-3</c:v>
                </c:pt>
                <c:pt idx="24482">
                  <c:v>-3.2475429999999999E-3</c:v>
                </c:pt>
                <c:pt idx="24483">
                  <c:v>-1.363433E-3</c:v>
                </c:pt>
                <c:pt idx="24484">
                  <c:v>-2.1610499999999999E-3</c:v>
                </c:pt>
                <c:pt idx="24485">
                  <c:v>-2.7056299999999998E-4</c:v>
                </c:pt>
                <c:pt idx="24486">
                  <c:v>-4.5321529999999997E-3</c:v>
                </c:pt>
                <c:pt idx="24487">
                  <c:v>-2.2036709999999999E-3</c:v>
                </c:pt>
                <c:pt idx="24488">
                  <c:v>-6.2042200000000003E-4</c:v>
                </c:pt>
                <c:pt idx="24489">
                  <c:v>3.9668899999999998E-4</c:v>
                </c:pt>
                <c:pt idx="24490">
                  <c:v>-2.9506390000000001E-3</c:v>
                </c:pt>
                <c:pt idx="24491">
                  <c:v>1.1290129999999999E-3</c:v>
                </c:pt>
                <c:pt idx="24492">
                  <c:v>-2.3000730000000001E-3</c:v>
                </c:pt>
                <c:pt idx="24493">
                  <c:v>-9.83996E-4</c:v>
                </c:pt>
                <c:pt idx="24494">
                  <c:v>-1.6537819999999999E-3</c:v>
                </c:pt>
                <c:pt idx="24495">
                  <c:v>1.1186220000000001E-3</c:v>
                </c:pt>
                <c:pt idx="24496">
                  <c:v>3.5378380000000002E-3</c:v>
                </c:pt>
                <c:pt idx="24497">
                  <c:v>1.8909179999999999E-3</c:v>
                </c:pt>
                <c:pt idx="24498">
                  <c:v>1.3657420000000001E-3</c:v>
                </c:pt>
                <c:pt idx="24499">
                  <c:v>2.646018E-3</c:v>
                </c:pt>
                <c:pt idx="24500" formatCode="0.00E+00">
                  <c:v>4.3577E-5</c:v>
                </c:pt>
                <c:pt idx="24501">
                  <c:v>8.9390100000000001E-4</c:v>
                </c:pt>
                <c:pt idx="24502">
                  <c:v>1.367411E-3</c:v>
                </c:pt>
                <c:pt idx="24503">
                  <c:v>4.3092970000000001E-3</c:v>
                </c:pt>
                <c:pt idx="24504">
                  <c:v>2.2498739999999998E-3</c:v>
                </c:pt>
                <c:pt idx="24505">
                  <c:v>2.8108799999999998E-4</c:v>
                </c:pt>
                <c:pt idx="24506">
                  <c:v>1.046214E-3</c:v>
                </c:pt>
                <c:pt idx="24507">
                  <c:v>2.0744460000000002E-3</c:v>
                </c:pt>
                <c:pt idx="24508">
                  <c:v>2.366595E-3</c:v>
                </c:pt>
                <c:pt idx="24509">
                  <c:v>1.649614E-3</c:v>
                </c:pt>
                <c:pt idx="24510">
                  <c:v>2.5606819999999999E-3</c:v>
                </c:pt>
                <c:pt idx="24511" formatCode="0.00E+00">
                  <c:v>7.1250399999999998E-5</c:v>
                </c:pt>
                <c:pt idx="24512">
                  <c:v>8.2359299999999996E-4</c:v>
                </c:pt>
                <c:pt idx="24513">
                  <c:v>-1.2528600000000001E-4</c:v>
                </c:pt>
                <c:pt idx="24514">
                  <c:v>6.3664400000000001E-4</c:v>
                </c:pt>
                <c:pt idx="24515">
                  <c:v>-5.3326399999999998E-4</c:v>
                </c:pt>
                <c:pt idx="24516">
                  <c:v>9.3546999999999999E-4</c:v>
                </c:pt>
                <c:pt idx="24517">
                  <c:v>-1.1351239999999999E-3</c:v>
                </c:pt>
                <c:pt idx="24518">
                  <c:v>2.0417999999999999E-4</c:v>
                </c:pt>
                <c:pt idx="24519">
                  <c:v>2.2258600000000001E-3</c:v>
                </c:pt>
                <c:pt idx="24520">
                  <c:v>-5.2092399999999997E-4</c:v>
                </c:pt>
                <c:pt idx="24521">
                  <c:v>-2.9078699999999998E-4</c:v>
                </c:pt>
                <c:pt idx="24522">
                  <c:v>1.544131E-3</c:v>
                </c:pt>
                <c:pt idx="24523">
                  <c:v>-1.198099E-3</c:v>
                </c:pt>
                <c:pt idx="24524">
                  <c:v>-2.1203509999999999E-3</c:v>
                </c:pt>
                <c:pt idx="24525">
                  <c:v>-5.3835700000000005E-4</c:v>
                </c:pt>
                <c:pt idx="24526">
                  <c:v>1.85224E-4</c:v>
                </c:pt>
                <c:pt idx="24527">
                  <c:v>-8.9920500000000003E-4</c:v>
                </c:pt>
                <c:pt idx="24528">
                  <c:v>1.0267919999999999E-3</c:v>
                </c:pt>
                <c:pt idx="24529">
                  <c:v>-1.5919179999999999E-3</c:v>
                </c:pt>
                <c:pt idx="24530">
                  <c:v>-2.30244E-4</c:v>
                </c:pt>
                <c:pt idx="24531">
                  <c:v>-8.4317799999999998E-4</c:v>
                </c:pt>
                <c:pt idx="24532">
                  <c:v>-1.5901940000000001E-3</c:v>
                </c:pt>
                <c:pt idx="24533">
                  <c:v>2.93777E-4</c:v>
                </c:pt>
                <c:pt idx="24534">
                  <c:v>-1.102518E-3</c:v>
                </c:pt>
                <c:pt idx="24535">
                  <c:v>-2.3677329999999999E-3</c:v>
                </c:pt>
                <c:pt idx="24536">
                  <c:v>-1.5898240000000001E-3</c:v>
                </c:pt>
                <c:pt idx="24537">
                  <c:v>3.3003399999999999E-4</c:v>
                </c:pt>
                <c:pt idx="24538">
                  <c:v>-4.4402210000000003E-3</c:v>
                </c:pt>
                <c:pt idx="24539">
                  <c:v>-1.5717560000000001E-3</c:v>
                </c:pt>
                <c:pt idx="24540" formatCode="0.00E+00">
                  <c:v>-7.2662699999999998E-5</c:v>
                </c:pt>
                <c:pt idx="24541">
                  <c:v>-1.9689740000000001E-3</c:v>
                </c:pt>
                <c:pt idx="24542">
                  <c:v>-1.60199E-3</c:v>
                </c:pt>
                <c:pt idx="24543">
                  <c:v>-7.1887199999999996E-4</c:v>
                </c:pt>
                <c:pt idx="24544">
                  <c:v>-1.5822690000000001E-3</c:v>
                </c:pt>
                <c:pt idx="24545">
                  <c:v>-1.6676250000000001E-3</c:v>
                </c:pt>
                <c:pt idx="24546">
                  <c:v>6.8261500000000002E-4</c:v>
                </c:pt>
                <c:pt idx="24547">
                  <c:v>-4.2653400000000001E-4</c:v>
                </c:pt>
                <c:pt idx="24548">
                  <c:v>3.8386600000000001E-4</c:v>
                </c:pt>
                <c:pt idx="24549">
                  <c:v>9.3921200000000003E-4</c:v>
                </c:pt>
                <c:pt idx="24550">
                  <c:v>8.1324499999999998E-4</c:v>
                </c:pt>
                <c:pt idx="24551">
                  <c:v>1.3301099999999999E-4</c:v>
                </c:pt>
                <c:pt idx="24552">
                  <c:v>9.3835100000000003E-4</c:v>
                </c:pt>
                <c:pt idx="24553">
                  <c:v>2.198247E-3</c:v>
                </c:pt>
                <c:pt idx="24554">
                  <c:v>2.1306020000000001E-3</c:v>
                </c:pt>
                <c:pt idx="24555">
                  <c:v>3.5091480000000001E-3</c:v>
                </c:pt>
                <c:pt idx="24556">
                  <c:v>3.5570850000000002E-3</c:v>
                </c:pt>
                <c:pt idx="24557">
                  <c:v>2.9503390000000002E-3</c:v>
                </c:pt>
                <c:pt idx="24558">
                  <c:v>2.3849499999999998E-3</c:v>
                </c:pt>
                <c:pt idx="24559">
                  <c:v>1.98015E-3</c:v>
                </c:pt>
                <c:pt idx="24560">
                  <c:v>1.937273E-3</c:v>
                </c:pt>
                <c:pt idx="24561">
                  <c:v>3.5498169999999998E-3</c:v>
                </c:pt>
                <c:pt idx="24562">
                  <c:v>4.0542740000000001E-3</c:v>
                </c:pt>
                <c:pt idx="24563">
                  <c:v>1.147042E-3</c:v>
                </c:pt>
                <c:pt idx="24564">
                  <c:v>1.1435810000000001E-3</c:v>
                </c:pt>
                <c:pt idx="24565">
                  <c:v>6.5534999999999996E-4</c:v>
                </c:pt>
                <c:pt idx="24566">
                  <c:v>3.4324939999999999E-3</c:v>
                </c:pt>
                <c:pt idx="24567">
                  <c:v>1.3572460000000001E-3</c:v>
                </c:pt>
                <c:pt idx="24568">
                  <c:v>2.1253019999999999E-3</c:v>
                </c:pt>
                <c:pt idx="24569">
                  <c:v>3.2949469999999999E-3</c:v>
                </c:pt>
                <c:pt idx="24570">
                  <c:v>1.103698E-3</c:v>
                </c:pt>
                <c:pt idx="24571">
                  <c:v>9.8196500000000001E-4</c:v>
                </c:pt>
                <c:pt idx="24572">
                  <c:v>-1.3557580000000001E-3</c:v>
                </c:pt>
                <c:pt idx="24573">
                  <c:v>1.0848489999999999E-3</c:v>
                </c:pt>
                <c:pt idx="24574">
                  <c:v>-1.107731E-3</c:v>
                </c:pt>
                <c:pt idx="24575" formatCode="0.00E+00">
                  <c:v>4.3021E-5</c:v>
                </c:pt>
                <c:pt idx="24576">
                  <c:v>1.230524E-3</c:v>
                </c:pt>
                <c:pt idx="24577">
                  <c:v>2.437711E-3</c:v>
                </c:pt>
                <c:pt idx="24578">
                  <c:v>1.697086E-3</c:v>
                </c:pt>
                <c:pt idx="24579">
                  <c:v>7.8040499999999997E-4</c:v>
                </c:pt>
                <c:pt idx="24580">
                  <c:v>1.949267E-3</c:v>
                </c:pt>
                <c:pt idx="24581">
                  <c:v>2.6606749999999999E-3</c:v>
                </c:pt>
                <c:pt idx="24582">
                  <c:v>2.741102E-3</c:v>
                </c:pt>
                <c:pt idx="24583">
                  <c:v>2.113846E-3</c:v>
                </c:pt>
                <c:pt idx="24584">
                  <c:v>2.718916E-3</c:v>
                </c:pt>
                <c:pt idx="24585">
                  <c:v>6.7199959999999998E-3</c:v>
                </c:pt>
                <c:pt idx="24586">
                  <c:v>2.7050139999999999E-3</c:v>
                </c:pt>
                <c:pt idx="24587">
                  <c:v>2.3604379999999999E-3</c:v>
                </c:pt>
                <c:pt idx="24588">
                  <c:v>5.45876E-3</c:v>
                </c:pt>
                <c:pt idx="24589">
                  <c:v>5.4627119999999998E-3</c:v>
                </c:pt>
                <c:pt idx="24590">
                  <c:v>7.4100149999999998E-3</c:v>
                </c:pt>
                <c:pt idx="24591">
                  <c:v>5.222005E-3</c:v>
                </c:pt>
                <c:pt idx="24592">
                  <c:v>3.5250390000000002E-3</c:v>
                </c:pt>
                <c:pt idx="24593">
                  <c:v>6.053971E-3</c:v>
                </c:pt>
                <c:pt idx="24594">
                  <c:v>3.9032020000000001E-3</c:v>
                </c:pt>
                <c:pt idx="24595">
                  <c:v>4.7796169999999999E-3</c:v>
                </c:pt>
                <c:pt idx="24596">
                  <c:v>3.6637520000000002E-3</c:v>
                </c:pt>
                <c:pt idx="24597">
                  <c:v>2.3458799999999998E-3</c:v>
                </c:pt>
                <c:pt idx="24598">
                  <c:v>2.9112690000000002E-3</c:v>
                </c:pt>
                <c:pt idx="24599">
                  <c:v>2.781207E-3</c:v>
                </c:pt>
                <c:pt idx="24600">
                  <c:v>6.5682220000000003E-3</c:v>
                </c:pt>
                <c:pt idx="24601">
                  <c:v>2.8704500000000001E-3</c:v>
                </c:pt>
                <c:pt idx="24602">
                  <c:v>4.2247200000000002E-4</c:v>
                </c:pt>
                <c:pt idx="24603">
                  <c:v>2.463523E-3</c:v>
                </c:pt>
                <c:pt idx="24604">
                  <c:v>4.84359E-3</c:v>
                </c:pt>
                <c:pt idx="24605">
                  <c:v>3.069413E-3</c:v>
                </c:pt>
                <c:pt idx="24606">
                  <c:v>1.9215899999999999E-3</c:v>
                </c:pt>
                <c:pt idx="24607">
                  <c:v>9.9018200000000004E-4</c:v>
                </c:pt>
                <c:pt idx="24608">
                  <c:v>9.2093999999999997E-4</c:v>
                </c:pt>
                <c:pt idx="24609" formatCode="0.00E+00">
                  <c:v>-3.9900700000000002E-5</c:v>
                </c:pt>
                <c:pt idx="24610">
                  <c:v>2.3526829999999999E-3</c:v>
                </c:pt>
                <c:pt idx="24611">
                  <c:v>4.1059700000000001E-4</c:v>
                </c:pt>
                <c:pt idx="24612">
                  <c:v>-5.4441299999999999E-4</c:v>
                </c:pt>
                <c:pt idx="24613">
                  <c:v>1.2662E-4</c:v>
                </c:pt>
                <c:pt idx="24614">
                  <c:v>-7.0695000000000003E-4</c:v>
                </c:pt>
                <c:pt idx="24615">
                  <c:v>-1.5049E-3</c:v>
                </c:pt>
                <c:pt idx="24616">
                  <c:v>-1.75184E-4</c:v>
                </c:pt>
                <c:pt idx="24617">
                  <c:v>-3.161381E-3</c:v>
                </c:pt>
                <c:pt idx="24618">
                  <c:v>7.2763299999999999E-4</c:v>
                </c:pt>
                <c:pt idx="24619">
                  <c:v>-3.6502650000000002E-3</c:v>
                </c:pt>
                <c:pt idx="24620">
                  <c:v>-8.9655599999999996E-4</c:v>
                </c:pt>
                <c:pt idx="24621">
                  <c:v>-7.7376099999999998E-4</c:v>
                </c:pt>
                <c:pt idx="24622">
                  <c:v>-1.758864E-3</c:v>
                </c:pt>
                <c:pt idx="24623">
                  <c:v>-2.6271250000000001E-3</c:v>
                </c:pt>
                <c:pt idx="24624">
                  <c:v>-3.1754700000000001E-3</c:v>
                </c:pt>
                <c:pt idx="24625">
                  <c:v>-2.4968030000000001E-3</c:v>
                </c:pt>
                <c:pt idx="24626">
                  <c:v>-3.3918910000000002E-3</c:v>
                </c:pt>
                <c:pt idx="24627">
                  <c:v>-5.9853859999999997E-3</c:v>
                </c:pt>
                <c:pt idx="24628">
                  <c:v>-1.6582820000000001E-3</c:v>
                </c:pt>
                <c:pt idx="24629">
                  <c:v>-6.6520000000000001E-4</c:v>
                </c:pt>
                <c:pt idx="24630">
                  <c:v>-8.2898499999999996E-4</c:v>
                </c:pt>
                <c:pt idx="24631">
                  <c:v>-2.8069639999999999E-3</c:v>
                </c:pt>
                <c:pt idx="24632">
                  <c:v>-2.1771260000000001E-3</c:v>
                </c:pt>
                <c:pt idx="24633">
                  <c:v>-1.623305E-3</c:v>
                </c:pt>
                <c:pt idx="24634">
                  <c:v>2.7313199999999999E-4</c:v>
                </c:pt>
                <c:pt idx="24635">
                  <c:v>1.0104720000000001E-3</c:v>
                </c:pt>
                <c:pt idx="24636">
                  <c:v>2.3188829999999999E-3</c:v>
                </c:pt>
                <c:pt idx="24637">
                  <c:v>3.2610489999999998E-3</c:v>
                </c:pt>
                <c:pt idx="24638">
                  <c:v>1.2799230000000001E-3</c:v>
                </c:pt>
                <c:pt idx="24639">
                  <c:v>-5.5244300000000001E-4</c:v>
                </c:pt>
                <c:pt idx="24640">
                  <c:v>3.778656E-3</c:v>
                </c:pt>
                <c:pt idx="24641">
                  <c:v>2.85637E-3</c:v>
                </c:pt>
                <c:pt idx="24642">
                  <c:v>7.1310100000000001E-3</c:v>
                </c:pt>
                <c:pt idx="24643">
                  <c:v>5.3629890000000003E-3</c:v>
                </c:pt>
                <c:pt idx="24644">
                  <c:v>2.2955599999999999E-3</c:v>
                </c:pt>
                <c:pt idx="24645">
                  <c:v>5.1267040000000002E-3</c:v>
                </c:pt>
                <c:pt idx="24646">
                  <c:v>8.3480640000000005E-3</c:v>
                </c:pt>
                <c:pt idx="24647">
                  <c:v>5.9506919999999996E-3</c:v>
                </c:pt>
                <c:pt idx="24648">
                  <c:v>5.8247239999999999E-3</c:v>
                </c:pt>
                <c:pt idx="24649">
                  <c:v>7.3010749999999998E-3</c:v>
                </c:pt>
                <c:pt idx="24650">
                  <c:v>5.2310000000000004E-3</c:v>
                </c:pt>
                <c:pt idx="24651">
                  <c:v>5.4741959999999997E-3</c:v>
                </c:pt>
                <c:pt idx="24652">
                  <c:v>5.1000220000000001E-3</c:v>
                </c:pt>
                <c:pt idx="24653">
                  <c:v>8.8000030000000007E-3</c:v>
                </c:pt>
                <c:pt idx="24654">
                  <c:v>7.0566969999999998E-3</c:v>
                </c:pt>
                <c:pt idx="24655">
                  <c:v>4.9999770000000001E-3</c:v>
                </c:pt>
                <c:pt idx="24656">
                  <c:v>4.6447119999999996E-3</c:v>
                </c:pt>
                <c:pt idx="24657">
                  <c:v>3.3804450000000002E-3</c:v>
                </c:pt>
                <c:pt idx="24658">
                  <c:v>5.8862130000000004E-3</c:v>
                </c:pt>
                <c:pt idx="24659">
                  <c:v>4.9765590000000002E-3</c:v>
                </c:pt>
                <c:pt idx="24660">
                  <c:v>4.993071E-3</c:v>
                </c:pt>
                <c:pt idx="24661">
                  <c:v>6.5010620000000002E-3</c:v>
                </c:pt>
                <c:pt idx="24662">
                  <c:v>3.011255E-3</c:v>
                </c:pt>
                <c:pt idx="24663">
                  <c:v>3.8305539999999999E-3</c:v>
                </c:pt>
                <c:pt idx="24664">
                  <c:v>2.1754000000000001E-3</c:v>
                </c:pt>
                <c:pt idx="24665">
                  <c:v>5.252924E-3</c:v>
                </c:pt>
                <c:pt idx="24666">
                  <c:v>2.8864390000000002E-3</c:v>
                </c:pt>
                <c:pt idx="24667">
                  <c:v>1.711733E-3</c:v>
                </c:pt>
                <c:pt idx="24668">
                  <c:v>1.9026899999999999E-4</c:v>
                </c:pt>
                <c:pt idx="24669">
                  <c:v>1.620168E-3</c:v>
                </c:pt>
                <c:pt idx="24670">
                  <c:v>5.3839199999999995E-4</c:v>
                </c:pt>
                <c:pt idx="24671">
                  <c:v>-8.3741499999999999E-4</c:v>
                </c:pt>
                <c:pt idx="24672">
                  <c:v>8.4543599999999997E-4</c:v>
                </c:pt>
                <c:pt idx="24673">
                  <c:v>-1.630257E-3</c:v>
                </c:pt>
                <c:pt idx="24674">
                  <c:v>1.580183E-3</c:v>
                </c:pt>
                <c:pt idx="24675">
                  <c:v>2.231065E-3</c:v>
                </c:pt>
                <c:pt idx="24676">
                  <c:v>-1.86754E-3</c:v>
                </c:pt>
                <c:pt idx="24677" formatCode="0.00E+00">
                  <c:v>-3.11015E-5</c:v>
                </c:pt>
                <c:pt idx="24678">
                  <c:v>-1.5853219999999999E-3</c:v>
                </c:pt>
                <c:pt idx="24679">
                  <c:v>-1.737279E-3</c:v>
                </c:pt>
                <c:pt idx="24680">
                  <c:v>-1.070157E-3</c:v>
                </c:pt>
                <c:pt idx="24681">
                  <c:v>6.6114099999999996E-4</c:v>
                </c:pt>
                <c:pt idx="24682">
                  <c:v>-4.1450999999999999E-4</c:v>
                </c:pt>
                <c:pt idx="24683">
                  <c:v>-1.7612560000000001E-3</c:v>
                </c:pt>
                <c:pt idx="24684">
                  <c:v>-3.7871229999999999E-3</c:v>
                </c:pt>
                <c:pt idx="24685">
                  <c:v>-5.8033390000000002E-3</c:v>
                </c:pt>
                <c:pt idx="24686">
                  <c:v>2.1593799999999999E-4</c:v>
                </c:pt>
                <c:pt idx="24687">
                  <c:v>7.5563300000000002E-4</c:v>
                </c:pt>
                <c:pt idx="24688">
                  <c:v>-9.6610000000000001E-4</c:v>
                </c:pt>
                <c:pt idx="24689">
                  <c:v>2.6248949999999999E-3</c:v>
                </c:pt>
                <c:pt idx="24690">
                  <c:v>-9.7090499999999999E-4</c:v>
                </c:pt>
                <c:pt idx="24691">
                  <c:v>1.7345959999999999E-3</c:v>
                </c:pt>
                <c:pt idx="24692">
                  <c:v>3.2110519999999998E-3</c:v>
                </c:pt>
                <c:pt idx="24693">
                  <c:v>1.5400170000000001E-3</c:v>
                </c:pt>
                <c:pt idx="24694">
                  <c:v>1.5309620000000001E-3</c:v>
                </c:pt>
                <c:pt idx="24695">
                  <c:v>5.4929139999999998E-3</c:v>
                </c:pt>
                <c:pt idx="24696">
                  <c:v>7.621844E-3</c:v>
                </c:pt>
                <c:pt idx="24697">
                  <c:v>8.0600759999999994E-3</c:v>
                </c:pt>
                <c:pt idx="24698">
                  <c:v>6.9199769999999999E-3</c:v>
                </c:pt>
                <c:pt idx="24699">
                  <c:v>4.929073E-3</c:v>
                </c:pt>
                <c:pt idx="24700">
                  <c:v>7.3821110000000002E-3</c:v>
                </c:pt>
                <c:pt idx="24701">
                  <c:v>5.9365720000000002E-3</c:v>
                </c:pt>
                <c:pt idx="24702">
                  <c:v>9.9717940000000008E-3</c:v>
                </c:pt>
                <c:pt idx="24703">
                  <c:v>1.0405449000000001E-2</c:v>
                </c:pt>
                <c:pt idx="24704">
                  <c:v>8.1289780000000002E-3</c:v>
                </c:pt>
                <c:pt idx="24705">
                  <c:v>7.4545690000000003E-3</c:v>
                </c:pt>
                <c:pt idx="24706">
                  <c:v>9.1131849999999993E-3</c:v>
                </c:pt>
                <c:pt idx="24707">
                  <c:v>7.886466E-3</c:v>
                </c:pt>
                <c:pt idx="24708">
                  <c:v>1.0125652000000001E-2</c:v>
                </c:pt>
                <c:pt idx="24709">
                  <c:v>8.607979E-3</c:v>
                </c:pt>
                <c:pt idx="24710">
                  <c:v>1.0417597000000001E-2</c:v>
                </c:pt>
                <c:pt idx="24711">
                  <c:v>6.7519909999999997E-3</c:v>
                </c:pt>
                <c:pt idx="24712">
                  <c:v>8.8295230000000006E-3</c:v>
                </c:pt>
                <c:pt idx="24713">
                  <c:v>5.7767929999999997E-3</c:v>
                </c:pt>
                <c:pt idx="24714">
                  <c:v>8.0276960000000008E-3</c:v>
                </c:pt>
                <c:pt idx="24715">
                  <c:v>6.1767319999999999E-3</c:v>
                </c:pt>
                <c:pt idx="24716">
                  <c:v>4.2584579999999997E-3</c:v>
                </c:pt>
                <c:pt idx="24717">
                  <c:v>6.2593670000000001E-3</c:v>
                </c:pt>
                <c:pt idx="24718">
                  <c:v>4.883844E-3</c:v>
                </c:pt>
                <c:pt idx="24719">
                  <c:v>4.5937809999999999E-3</c:v>
                </c:pt>
                <c:pt idx="24720">
                  <c:v>2.9018749999999999E-3</c:v>
                </c:pt>
                <c:pt idx="24721">
                  <c:v>3.9498179999999999E-3</c:v>
                </c:pt>
                <c:pt idx="24722">
                  <c:v>1.1473740000000001E-3</c:v>
                </c:pt>
                <c:pt idx="24723">
                  <c:v>3.1959419999999998E-3</c:v>
                </c:pt>
                <c:pt idx="24724">
                  <c:v>1.66782E-3</c:v>
                </c:pt>
                <c:pt idx="24725">
                  <c:v>1.00202E-3</c:v>
                </c:pt>
                <c:pt idx="24726">
                  <c:v>-1.211333E-3</c:v>
                </c:pt>
                <c:pt idx="24727" formatCode="0.00E+00">
                  <c:v>-3.2155800000000001E-5</c:v>
                </c:pt>
                <c:pt idx="24728" formatCode="0.00E+00">
                  <c:v>1.39978E-6</c:v>
                </c:pt>
                <c:pt idx="24729">
                  <c:v>3.500506E-3</c:v>
                </c:pt>
                <c:pt idx="24730">
                  <c:v>-2.6467199999999998E-4</c:v>
                </c:pt>
                <c:pt idx="24731" formatCode="0.00E+00">
                  <c:v>5.3915200000000002E-5</c:v>
                </c:pt>
                <c:pt idx="24732">
                  <c:v>-6.2678799999999998E-4</c:v>
                </c:pt>
                <c:pt idx="24733">
                  <c:v>-1.3530630000000001E-3</c:v>
                </c:pt>
                <c:pt idx="24734">
                  <c:v>-7.3254600000000004E-4</c:v>
                </c:pt>
                <c:pt idx="24735">
                  <c:v>3.3088060000000001E-3</c:v>
                </c:pt>
                <c:pt idx="24736">
                  <c:v>1.771629E-3</c:v>
                </c:pt>
                <c:pt idx="24737">
                  <c:v>2.0349790000000001E-3</c:v>
                </c:pt>
                <c:pt idx="24738">
                  <c:v>3.134066E-3</c:v>
                </c:pt>
                <c:pt idx="24739">
                  <c:v>4.2788799999999997E-3</c:v>
                </c:pt>
                <c:pt idx="24740">
                  <c:v>7.378267E-3</c:v>
                </c:pt>
                <c:pt idx="24741">
                  <c:v>5.7330230000000003E-3</c:v>
                </c:pt>
                <c:pt idx="24742">
                  <c:v>3.8142150000000001E-3</c:v>
                </c:pt>
                <c:pt idx="24743">
                  <c:v>4.1048350000000003E-3</c:v>
                </c:pt>
                <c:pt idx="24744">
                  <c:v>4.7091060000000002E-3</c:v>
                </c:pt>
                <c:pt idx="24745">
                  <c:v>6.8864759999999999E-3</c:v>
                </c:pt>
                <c:pt idx="24746">
                  <c:v>6.3469190000000003E-3</c:v>
                </c:pt>
                <c:pt idx="24747">
                  <c:v>8.8118640000000008E-3</c:v>
                </c:pt>
                <c:pt idx="24748">
                  <c:v>6.1377840000000003E-3</c:v>
                </c:pt>
                <c:pt idx="24749">
                  <c:v>9.0888659999999993E-3</c:v>
                </c:pt>
                <c:pt idx="24750">
                  <c:v>8.1841910000000004E-3</c:v>
                </c:pt>
                <c:pt idx="24751">
                  <c:v>5.60569E-3</c:v>
                </c:pt>
                <c:pt idx="24752">
                  <c:v>6.747121E-3</c:v>
                </c:pt>
                <c:pt idx="24753">
                  <c:v>7.4188090000000002E-3</c:v>
                </c:pt>
                <c:pt idx="24754">
                  <c:v>7.4401140000000003E-3</c:v>
                </c:pt>
                <c:pt idx="24755">
                  <c:v>8.0339999999999995E-3</c:v>
                </c:pt>
                <c:pt idx="24756">
                  <c:v>6.4558100000000002E-3</c:v>
                </c:pt>
                <c:pt idx="24757">
                  <c:v>6.5999029999999998E-3</c:v>
                </c:pt>
                <c:pt idx="24758">
                  <c:v>7.2808739999999997E-3</c:v>
                </c:pt>
                <c:pt idx="24759">
                  <c:v>5.4510879999999998E-3</c:v>
                </c:pt>
                <c:pt idx="24760">
                  <c:v>7.1003840000000004E-3</c:v>
                </c:pt>
                <c:pt idx="24761">
                  <c:v>4.1328179999999999E-3</c:v>
                </c:pt>
                <c:pt idx="24762">
                  <c:v>2.7959109999999999E-3</c:v>
                </c:pt>
                <c:pt idx="24763">
                  <c:v>5.1850029999999997E-3</c:v>
                </c:pt>
                <c:pt idx="24764">
                  <c:v>1.7162360000000001E-3</c:v>
                </c:pt>
                <c:pt idx="24765">
                  <c:v>3.1995740000000002E-3</c:v>
                </c:pt>
                <c:pt idx="24766">
                  <c:v>3.8467219999999999E-3</c:v>
                </c:pt>
                <c:pt idx="24767">
                  <c:v>2.791516E-3</c:v>
                </c:pt>
                <c:pt idx="24768">
                  <c:v>2.5387819999999998E-3</c:v>
                </c:pt>
                <c:pt idx="24769">
                  <c:v>2.6402940000000001E-3</c:v>
                </c:pt>
                <c:pt idx="24770">
                  <c:v>2.207264E-3</c:v>
                </c:pt>
                <c:pt idx="24771">
                  <c:v>3.5926460000000001E-3</c:v>
                </c:pt>
                <c:pt idx="24772">
                  <c:v>3.3795930000000002E-3</c:v>
                </c:pt>
                <c:pt idx="24773">
                  <c:v>2.6644889999999999E-3</c:v>
                </c:pt>
                <c:pt idx="24774">
                  <c:v>1.6018880000000001E-3</c:v>
                </c:pt>
                <c:pt idx="24775">
                  <c:v>-2.59805E-4</c:v>
                </c:pt>
                <c:pt idx="24776">
                  <c:v>6.4593599999999995E-4</c:v>
                </c:pt>
                <c:pt idx="24777">
                  <c:v>2.51169E-3</c:v>
                </c:pt>
                <c:pt idx="24778">
                  <c:v>1.550023E-3</c:v>
                </c:pt>
                <c:pt idx="24779">
                  <c:v>4.5631129999999997E-3</c:v>
                </c:pt>
                <c:pt idx="24780">
                  <c:v>3.3295360000000001E-3</c:v>
                </c:pt>
                <c:pt idx="24781">
                  <c:v>3.6492909999999998E-3</c:v>
                </c:pt>
                <c:pt idx="24782">
                  <c:v>2.9994800000000001E-3</c:v>
                </c:pt>
                <c:pt idx="24783">
                  <c:v>3.9056199999999998E-3</c:v>
                </c:pt>
                <c:pt idx="24784">
                  <c:v>6.0915429999999996E-3</c:v>
                </c:pt>
                <c:pt idx="24785">
                  <c:v>8.2332819999999998E-3</c:v>
                </c:pt>
                <c:pt idx="24786">
                  <c:v>6.122461E-3</c:v>
                </c:pt>
                <c:pt idx="24787">
                  <c:v>1.494857E-3</c:v>
                </c:pt>
                <c:pt idx="24788">
                  <c:v>4.5732050000000003E-3</c:v>
                </c:pt>
                <c:pt idx="24789">
                  <c:v>7.90539E-3</c:v>
                </c:pt>
                <c:pt idx="24790">
                  <c:v>6.7338659999999998E-3</c:v>
                </c:pt>
                <c:pt idx="24791">
                  <c:v>6.7583979999999997E-3</c:v>
                </c:pt>
                <c:pt idx="24792">
                  <c:v>5.9115130000000002E-3</c:v>
                </c:pt>
                <c:pt idx="24793">
                  <c:v>6.6593540000000001E-3</c:v>
                </c:pt>
                <c:pt idx="24794">
                  <c:v>8.7166459999999998E-3</c:v>
                </c:pt>
                <c:pt idx="24795">
                  <c:v>6.9591030000000003E-3</c:v>
                </c:pt>
                <c:pt idx="24796">
                  <c:v>9.5341130000000003E-3</c:v>
                </c:pt>
                <c:pt idx="24797">
                  <c:v>7.2219789999999999E-3</c:v>
                </c:pt>
                <c:pt idx="24798">
                  <c:v>8.0150680000000002E-3</c:v>
                </c:pt>
                <c:pt idx="24799">
                  <c:v>6.6502039999999998E-3</c:v>
                </c:pt>
                <c:pt idx="24800">
                  <c:v>8.2148110000000007E-3</c:v>
                </c:pt>
                <c:pt idx="24801">
                  <c:v>6.6861569999999999E-3</c:v>
                </c:pt>
                <c:pt idx="24802">
                  <c:v>6.997746E-3</c:v>
                </c:pt>
                <c:pt idx="24803">
                  <c:v>8.7301389999999996E-3</c:v>
                </c:pt>
                <c:pt idx="24804">
                  <c:v>5.0267469999999998E-3</c:v>
                </c:pt>
                <c:pt idx="24805">
                  <c:v>5.0242990000000003E-3</c:v>
                </c:pt>
                <c:pt idx="24806">
                  <c:v>5.1073899999999998E-3</c:v>
                </c:pt>
                <c:pt idx="24807">
                  <c:v>8.2840190000000001E-3</c:v>
                </c:pt>
                <c:pt idx="24808">
                  <c:v>4.3276269999999997E-3</c:v>
                </c:pt>
                <c:pt idx="24809">
                  <c:v>4.1067289999999999E-3</c:v>
                </c:pt>
                <c:pt idx="24810">
                  <c:v>3.7088529999999998E-3</c:v>
                </c:pt>
                <c:pt idx="24811">
                  <c:v>5.4360240000000002E-3</c:v>
                </c:pt>
                <c:pt idx="24812">
                  <c:v>5.0804910000000003E-3</c:v>
                </c:pt>
                <c:pt idx="24813">
                  <c:v>4.3579930000000001E-3</c:v>
                </c:pt>
                <c:pt idx="24814">
                  <c:v>5.8056600000000002E-4</c:v>
                </c:pt>
                <c:pt idx="24815">
                  <c:v>3.2250849999999999E-3</c:v>
                </c:pt>
                <c:pt idx="24816">
                  <c:v>5.1137980000000001E-3</c:v>
                </c:pt>
                <c:pt idx="24817">
                  <c:v>1.83092E-3</c:v>
                </c:pt>
                <c:pt idx="24818">
                  <c:v>2.7601140000000001E-3</c:v>
                </c:pt>
                <c:pt idx="24819">
                  <c:v>6.489837E-3</c:v>
                </c:pt>
                <c:pt idx="24820">
                  <c:v>7.2464399999999998E-3</c:v>
                </c:pt>
                <c:pt idx="24821">
                  <c:v>6.7543000000000004E-3</c:v>
                </c:pt>
                <c:pt idx="24822">
                  <c:v>5.4943580000000004E-3</c:v>
                </c:pt>
                <c:pt idx="24823">
                  <c:v>5.6649049999999996E-3</c:v>
                </c:pt>
                <c:pt idx="24824">
                  <c:v>7.4193949999999996E-3</c:v>
                </c:pt>
                <c:pt idx="24825">
                  <c:v>6.312481E-3</c:v>
                </c:pt>
                <c:pt idx="24826">
                  <c:v>4.0234939999999999E-3</c:v>
                </c:pt>
                <c:pt idx="24827">
                  <c:v>5.0514870000000003E-3</c:v>
                </c:pt>
                <c:pt idx="24828">
                  <c:v>5.6368490000000002E-3</c:v>
                </c:pt>
                <c:pt idx="24829">
                  <c:v>5.1024399999999998E-3</c:v>
                </c:pt>
                <c:pt idx="24830">
                  <c:v>8.0739950000000005E-3</c:v>
                </c:pt>
                <c:pt idx="24831">
                  <c:v>4.623055E-3</c:v>
                </c:pt>
                <c:pt idx="24832">
                  <c:v>7.5868869999999996E-3</c:v>
                </c:pt>
                <c:pt idx="24833">
                  <c:v>8.5133840000000006E-3</c:v>
                </c:pt>
                <c:pt idx="24834">
                  <c:v>4.2643109999999998E-3</c:v>
                </c:pt>
                <c:pt idx="24835">
                  <c:v>2.467449E-3</c:v>
                </c:pt>
                <c:pt idx="24836">
                  <c:v>4.8847999999999999E-3</c:v>
                </c:pt>
                <c:pt idx="24837">
                  <c:v>3.065861E-3</c:v>
                </c:pt>
                <c:pt idx="24838">
                  <c:v>4.0190069999999998E-3</c:v>
                </c:pt>
                <c:pt idx="24839">
                  <c:v>1.015471E-3</c:v>
                </c:pt>
                <c:pt idx="24840">
                  <c:v>5.6464419999999998E-3</c:v>
                </c:pt>
                <c:pt idx="24841">
                  <c:v>3.2586289999999999E-3</c:v>
                </c:pt>
                <c:pt idx="24842">
                  <c:v>3.4566399999999998E-4</c:v>
                </c:pt>
                <c:pt idx="24843">
                  <c:v>1.064693E-3</c:v>
                </c:pt>
                <c:pt idx="24844">
                  <c:v>2.9920229999999999E-3</c:v>
                </c:pt>
                <c:pt idx="24845">
                  <c:v>3.1971669999999999E-3</c:v>
                </c:pt>
                <c:pt idx="24846">
                  <c:v>-2.6175790000000001E-3</c:v>
                </c:pt>
                <c:pt idx="24847">
                  <c:v>-1.099605E-3</c:v>
                </c:pt>
                <c:pt idx="24848">
                  <c:v>-5.1557399999999998E-4</c:v>
                </c:pt>
                <c:pt idx="24849">
                  <c:v>6.59174E-4</c:v>
                </c:pt>
                <c:pt idx="24850">
                  <c:v>-1.031667E-3</c:v>
                </c:pt>
                <c:pt idx="24851">
                  <c:v>1.189341E-3</c:v>
                </c:pt>
                <c:pt idx="24852">
                  <c:v>-2.568912E-3</c:v>
                </c:pt>
                <c:pt idx="24853">
                  <c:v>-1.4013140000000001E-3</c:v>
                </c:pt>
                <c:pt idx="24854">
                  <c:v>-2.7992070000000002E-3</c:v>
                </c:pt>
                <c:pt idx="24855">
                  <c:v>-1.6756989999999999E-3</c:v>
                </c:pt>
                <c:pt idx="24856">
                  <c:v>2.2788280000000001E-3</c:v>
                </c:pt>
                <c:pt idx="24857">
                  <c:v>4.3709800000000002E-4</c:v>
                </c:pt>
                <c:pt idx="24858">
                  <c:v>1.6226000000000001E-4</c:v>
                </c:pt>
                <c:pt idx="24859">
                  <c:v>6.8540500000000004E-4</c:v>
                </c:pt>
                <c:pt idx="24860">
                  <c:v>2.451347E-3</c:v>
                </c:pt>
                <c:pt idx="24861">
                  <c:v>4.2807260000000003E-3</c:v>
                </c:pt>
                <c:pt idx="24862">
                  <c:v>3.7022880000000002E-3</c:v>
                </c:pt>
                <c:pt idx="24863">
                  <c:v>2.97664E-3</c:v>
                </c:pt>
                <c:pt idx="24864">
                  <c:v>1.832546E-3</c:v>
                </c:pt>
                <c:pt idx="24865">
                  <c:v>2.117753E-3</c:v>
                </c:pt>
                <c:pt idx="24866">
                  <c:v>8.6488889999999999E-3</c:v>
                </c:pt>
                <c:pt idx="24867">
                  <c:v>2.537288E-3</c:v>
                </c:pt>
                <c:pt idx="24868">
                  <c:v>4.3602220000000004E-3</c:v>
                </c:pt>
                <c:pt idx="24869">
                  <c:v>7.5905030000000002E-3</c:v>
                </c:pt>
                <c:pt idx="24870">
                  <c:v>7.4922319999999997E-3</c:v>
                </c:pt>
                <c:pt idx="24871">
                  <c:v>7.9832900000000005E-3</c:v>
                </c:pt>
                <c:pt idx="24872">
                  <c:v>4.6231789999999998E-3</c:v>
                </c:pt>
                <c:pt idx="24873">
                  <c:v>5.7114059999999996E-3</c:v>
                </c:pt>
                <c:pt idx="24874">
                  <c:v>5.6317770000000001E-3</c:v>
                </c:pt>
                <c:pt idx="24875">
                  <c:v>8.1969520000000004E-3</c:v>
                </c:pt>
                <c:pt idx="24876">
                  <c:v>8.7612760000000001E-3</c:v>
                </c:pt>
                <c:pt idx="24877">
                  <c:v>6.6008669999999998E-3</c:v>
                </c:pt>
                <c:pt idx="24878">
                  <c:v>4.7992379999999999E-3</c:v>
                </c:pt>
                <c:pt idx="24879">
                  <c:v>3.3247089999999999E-3</c:v>
                </c:pt>
                <c:pt idx="24880">
                  <c:v>7.4989480000000001E-3</c:v>
                </c:pt>
                <c:pt idx="24881">
                  <c:v>3.4895590000000002E-3</c:v>
                </c:pt>
                <c:pt idx="24882">
                  <c:v>7.6606019999999999E-3</c:v>
                </c:pt>
                <c:pt idx="24883">
                  <c:v>2.585155E-3</c:v>
                </c:pt>
                <c:pt idx="24884">
                  <c:v>5.2972700000000002E-4</c:v>
                </c:pt>
                <c:pt idx="24885" formatCode="0.00E+00">
                  <c:v>3.2313600000000002E-5</c:v>
                </c:pt>
                <c:pt idx="24886">
                  <c:v>2.0198310000000001E-3</c:v>
                </c:pt>
                <c:pt idx="24887">
                  <c:v>3.4424970000000001E-3</c:v>
                </c:pt>
                <c:pt idx="24888">
                  <c:v>2.335953E-3</c:v>
                </c:pt>
                <c:pt idx="24889">
                  <c:v>-1.56668E-3</c:v>
                </c:pt>
                <c:pt idx="24890">
                  <c:v>1.211796E-3</c:v>
                </c:pt>
                <c:pt idx="24891">
                  <c:v>-1.3022439999999999E-3</c:v>
                </c:pt>
                <c:pt idx="24892">
                  <c:v>-7.29665E-4</c:v>
                </c:pt>
                <c:pt idx="24893">
                  <c:v>2.234584E-3</c:v>
                </c:pt>
                <c:pt idx="24894">
                  <c:v>3.2577700000000001E-3</c:v>
                </c:pt>
                <c:pt idx="24895">
                  <c:v>1.8400510000000001E-3</c:v>
                </c:pt>
                <c:pt idx="24896">
                  <c:v>2.3351330000000001E-3</c:v>
                </c:pt>
                <c:pt idx="24897">
                  <c:v>1.564626E-3</c:v>
                </c:pt>
                <c:pt idx="24898">
                  <c:v>3.917795E-3</c:v>
                </c:pt>
                <c:pt idx="24899">
                  <c:v>4.664718E-3</c:v>
                </c:pt>
                <c:pt idx="24900">
                  <c:v>4.0077159999999997E-3</c:v>
                </c:pt>
                <c:pt idx="24901">
                  <c:v>2.919718E-3</c:v>
                </c:pt>
                <c:pt idx="24902">
                  <c:v>4.6001729999999999E-3</c:v>
                </c:pt>
                <c:pt idx="24903">
                  <c:v>2.7259850000000002E-3</c:v>
                </c:pt>
                <c:pt idx="24904">
                  <c:v>1.327293E-3</c:v>
                </c:pt>
                <c:pt idx="24905">
                  <c:v>3.8854530000000001E-3</c:v>
                </c:pt>
                <c:pt idx="24906">
                  <c:v>7.4370449999999998E-3</c:v>
                </c:pt>
                <c:pt idx="24907">
                  <c:v>9.1952010000000001E-3</c:v>
                </c:pt>
                <c:pt idx="24908">
                  <c:v>5.2720989999999997E-3</c:v>
                </c:pt>
                <c:pt idx="24909">
                  <c:v>3.0333140000000001E-3</c:v>
                </c:pt>
                <c:pt idx="24910">
                  <c:v>1.1264910000000001E-3</c:v>
                </c:pt>
                <c:pt idx="24911">
                  <c:v>5.3142989999999998E-3</c:v>
                </c:pt>
                <c:pt idx="24912">
                  <c:v>7.2879679999999997E-3</c:v>
                </c:pt>
                <c:pt idx="24913">
                  <c:v>5.3601969999999997E-3</c:v>
                </c:pt>
                <c:pt idx="24914">
                  <c:v>8.6617169999999993E-3</c:v>
                </c:pt>
                <c:pt idx="24915">
                  <c:v>4.2616260000000001E-3</c:v>
                </c:pt>
                <c:pt idx="24916">
                  <c:v>2.90661E-3</c:v>
                </c:pt>
                <c:pt idx="24917">
                  <c:v>5.4469599999999998E-3</c:v>
                </c:pt>
                <c:pt idx="24918">
                  <c:v>6.4728090000000004E-3</c:v>
                </c:pt>
                <c:pt idx="24919">
                  <c:v>5.5896990000000001E-3</c:v>
                </c:pt>
                <c:pt idx="24920">
                  <c:v>3.339594E-3</c:v>
                </c:pt>
                <c:pt idx="24921">
                  <c:v>8.8566389999999995E-3</c:v>
                </c:pt>
                <c:pt idx="24922">
                  <c:v>7.576724E-3</c:v>
                </c:pt>
                <c:pt idx="24923">
                  <c:v>1.6883569999999999E-3</c:v>
                </c:pt>
                <c:pt idx="24924">
                  <c:v>4.4774860000000001E-3</c:v>
                </c:pt>
                <c:pt idx="24925">
                  <c:v>1.779498E-3</c:v>
                </c:pt>
                <c:pt idx="24926">
                  <c:v>4.3012450000000004E-3</c:v>
                </c:pt>
                <c:pt idx="24927">
                  <c:v>3.9382439999999996E-3</c:v>
                </c:pt>
                <c:pt idx="24928">
                  <c:v>4.0841849999999997E-3</c:v>
                </c:pt>
                <c:pt idx="24929">
                  <c:v>4.0756869999999997E-3</c:v>
                </c:pt>
                <c:pt idx="24930">
                  <c:v>5.5152599999999999E-4</c:v>
                </c:pt>
                <c:pt idx="24931">
                  <c:v>6.4320810000000001E-3</c:v>
                </c:pt>
                <c:pt idx="24932">
                  <c:v>5.2325929999999998E-3</c:v>
                </c:pt>
                <c:pt idx="24933">
                  <c:v>4.6945520000000003E-3</c:v>
                </c:pt>
                <c:pt idx="24934">
                  <c:v>5.3904349999999998E-3</c:v>
                </c:pt>
                <c:pt idx="24935">
                  <c:v>5.5527900000000002E-3</c:v>
                </c:pt>
                <c:pt idx="24936">
                  <c:v>2.2600580000000001E-3</c:v>
                </c:pt>
                <c:pt idx="24937">
                  <c:v>4.6442360000000004E-3</c:v>
                </c:pt>
                <c:pt idx="24938">
                  <c:v>3.8170579999999999E-3</c:v>
                </c:pt>
                <c:pt idx="24939">
                  <c:v>6.2965190000000004E-3</c:v>
                </c:pt>
                <c:pt idx="24940">
                  <c:v>7.5681790000000004E-3</c:v>
                </c:pt>
                <c:pt idx="24941">
                  <c:v>9.8880310000000003E-3</c:v>
                </c:pt>
                <c:pt idx="24942">
                  <c:v>5.6445489999999996E-3</c:v>
                </c:pt>
                <c:pt idx="24943">
                  <c:v>3.6970250000000001E-3</c:v>
                </c:pt>
                <c:pt idx="24944">
                  <c:v>5.5367359999999996E-3</c:v>
                </c:pt>
                <c:pt idx="24945">
                  <c:v>8.1570370000000007E-3</c:v>
                </c:pt>
                <c:pt idx="24946">
                  <c:v>4.9215630000000003E-3</c:v>
                </c:pt>
                <c:pt idx="24947">
                  <c:v>6.0635319999999999E-3</c:v>
                </c:pt>
                <c:pt idx="24948">
                  <c:v>1.510059E-3</c:v>
                </c:pt>
                <c:pt idx="24949">
                  <c:v>4.6651100000000002E-4</c:v>
                </c:pt>
                <c:pt idx="24950">
                  <c:v>3.4095699999999998E-3</c:v>
                </c:pt>
                <c:pt idx="24951">
                  <c:v>3.64562E-3</c:v>
                </c:pt>
                <c:pt idx="24952">
                  <c:v>4.362543E-3</c:v>
                </c:pt>
                <c:pt idx="24953">
                  <c:v>4.0168479999999999E-3</c:v>
                </c:pt>
                <c:pt idx="24954">
                  <c:v>2.4935199999999999E-3</c:v>
                </c:pt>
                <c:pt idx="24955">
                  <c:v>5.5688600000000003E-4</c:v>
                </c:pt>
                <c:pt idx="24956">
                  <c:v>-8.7536199999999997E-4</c:v>
                </c:pt>
                <c:pt idx="24957">
                  <c:v>2.277051E-3</c:v>
                </c:pt>
                <c:pt idx="24958">
                  <c:v>-7.9224199999999997E-4</c:v>
                </c:pt>
                <c:pt idx="24959">
                  <c:v>-3.1720540000000001E-3</c:v>
                </c:pt>
                <c:pt idx="24960">
                  <c:v>-8.8333300000000003E-4</c:v>
                </c:pt>
                <c:pt idx="24961">
                  <c:v>2.4934340000000001E-3</c:v>
                </c:pt>
                <c:pt idx="24962">
                  <c:v>3.1080909999999999E-3</c:v>
                </c:pt>
                <c:pt idx="24963">
                  <c:v>3.2201489999999998E-3</c:v>
                </c:pt>
                <c:pt idx="24964">
                  <c:v>9.1784600000000005E-4</c:v>
                </c:pt>
                <c:pt idx="24965">
                  <c:v>2.127926E-3</c:v>
                </c:pt>
                <c:pt idx="24966">
                  <c:v>2.685326E-3</c:v>
                </c:pt>
                <c:pt idx="24967">
                  <c:v>4.0824140000000004E-3</c:v>
                </c:pt>
                <c:pt idx="24968">
                  <c:v>2.3202000000000001E-3</c:v>
                </c:pt>
                <c:pt idx="24969">
                  <c:v>2.17614E-3</c:v>
                </c:pt>
                <c:pt idx="24970">
                  <c:v>2.8027820000000002E-3</c:v>
                </c:pt>
                <c:pt idx="24971">
                  <c:v>2.5856759999999999E-3</c:v>
                </c:pt>
                <c:pt idx="24972">
                  <c:v>5.4752059999999998E-3</c:v>
                </c:pt>
                <c:pt idx="24973">
                  <c:v>3.5423469999999999E-3</c:v>
                </c:pt>
                <c:pt idx="24974">
                  <c:v>3.344208E-3</c:v>
                </c:pt>
                <c:pt idx="24975">
                  <c:v>4.0876600000000002E-4</c:v>
                </c:pt>
                <c:pt idx="24976">
                  <c:v>2.222379E-3</c:v>
                </c:pt>
                <c:pt idx="24977">
                  <c:v>3.2131289999999999E-3</c:v>
                </c:pt>
                <c:pt idx="24978">
                  <c:v>1.927355E-3</c:v>
                </c:pt>
                <c:pt idx="24979">
                  <c:v>-6.0685800000000005E-4</c:v>
                </c:pt>
                <c:pt idx="24980">
                  <c:v>6.0807700000000005E-4</c:v>
                </c:pt>
                <c:pt idx="24981">
                  <c:v>1.4203569999999999E-3</c:v>
                </c:pt>
                <c:pt idx="24982">
                  <c:v>1.1242139999999999E-3</c:v>
                </c:pt>
                <c:pt idx="24983">
                  <c:v>1.9683190000000001E-3</c:v>
                </c:pt>
                <c:pt idx="24984">
                  <c:v>4.0796729999999998E-3</c:v>
                </c:pt>
                <c:pt idx="24985">
                  <c:v>2.1212269999999998E-3</c:v>
                </c:pt>
                <c:pt idx="24986">
                  <c:v>-1.659397E-3</c:v>
                </c:pt>
                <c:pt idx="24987">
                  <c:v>-6.6538199999999995E-4</c:v>
                </c:pt>
                <c:pt idx="24988">
                  <c:v>2.3730180000000002E-3</c:v>
                </c:pt>
                <c:pt idx="24989">
                  <c:v>1.803853E-3</c:v>
                </c:pt>
                <c:pt idx="24990">
                  <c:v>2.0147749999999999E-3</c:v>
                </c:pt>
                <c:pt idx="24991">
                  <c:v>4.1891890000000003E-3</c:v>
                </c:pt>
                <c:pt idx="24992">
                  <c:v>1.825101E-3</c:v>
                </c:pt>
                <c:pt idx="24993">
                  <c:v>1.349727E-3</c:v>
                </c:pt>
                <c:pt idx="24994">
                  <c:v>1.221363E-3</c:v>
                </c:pt>
                <c:pt idx="24995">
                  <c:v>3.1009119999999999E-3</c:v>
                </c:pt>
                <c:pt idx="24996">
                  <c:v>1.7099420000000001E-3</c:v>
                </c:pt>
                <c:pt idx="24997">
                  <c:v>4.3550070000000001E-3</c:v>
                </c:pt>
                <c:pt idx="24998">
                  <c:v>-8.7197999999999996E-4</c:v>
                </c:pt>
                <c:pt idx="24999">
                  <c:v>7.6939499999999997E-4</c:v>
                </c:pt>
                <c:pt idx="25000">
                  <c:v>1.119068E-3</c:v>
                </c:pt>
                <c:pt idx="25001">
                  <c:v>-1.8639209999999999E-3</c:v>
                </c:pt>
                <c:pt idx="25002">
                  <c:v>7.8938599999999999E-4</c:v>
                </c:pt>
                <c:pt idx="25003">
                  <c:v>2.9971289999999999E-3</c:v>
                </c:pt>
                <c:pt idx="25004">
                  <c:v>3.4607850000000001E-3</c:v>
                </c:pt>
                <c:pt idx="25005">
                  <c:v>1.1498179999999999E-3</c:v>
                </c:pt>
                <c:pt idx="25006">
                  <c:v>-2.1556969999999998E-3</c:v>
                </c:pt>
                <c:pt idx="25007">
                  <c:v>-1.905999E-3</c:v>
                </c:pt>
                <c:pt idx="25008">
                  <c:v>9.1375600000000005E-4</c:v>
                </c:pt>
                <c:pt idx="25009">
                  <c:v>8.20745E-4</c:v>
                </c:pt>
                <c:pt idx="25010">
                  <c:v>-8.7169400000000001E-4</c:v>
                </c:pt>
                <c:pt idx="25011">
                  <c:v>2.3684589999999998E-3</c:v>
                </c:pt>
                <c:pt idx="25012">
                  <c:v>1.5242369999999999E-3</c:v>
                </c:pt>
                <c:pt idx="25013">
                  <c:v>-1.608141E-3</c:v>
                </c:pt>
                <c:pt idx="25014">
                  <c:v>-1.802019E-3</c:v>
                </c:pt>
                <c:pt idx="25015">
                  <c:v>-7.3390700000000001E-4</c:v>
                </c:pt>
                <c:pt idx="25016">
                  <c:v>9.9341899999999994E-4</c:v>
                </c:pt>
                <c:pt idx="25017">
                  <c:v>2.6545850000000001E-3</c:v>
                </c:pt>
                <c:pt idx="25018">
                  <c:v>1.0702699999999999E-3</c:v>
                </c:pt>
                <c:pt idx="25019">
                  <c:v>8.7540600000000001E-4</c:v>
                </c:pt>
                <c:pt idx="25020">
                  <c:v>3.0373599999999998E-3</c:v>
                </c:pt>
                <c:pt idx="25021">
                  <c:v>1.37579E-3</c:v>
                </c:pt>
                <c:pt idx="25022">
                  <c:v>2.5806199999999998E-4</c:v>
                </c:pt>
                <c:pt idx="25023">
                  <c:v>3.053254E-3</c:v>
                </c:pt>
                <c:pt idx="25024">
                  <c:v>4.9800499999999998E-3</c:v>
                </c:pt>
                <c:pt idx="25025">
                  <c:v>9.6360900000000004E-4</c:v>
                </c:pt>
                <c:pt idx="25026">
                  <c:v>1.459489E-3</c:v>
                </c:pt>
                <c:pt idx="25027">
                  <c:v>2.606461E-3</c:v>
                </c:pt>
                <c:pt idx="25028">
                  <c:v>3.842434E-3</c:v>
                </c:pt>
                <c:pt idx="25029">
                  <c:v>2.4769950000000001E-3</c:v>
                </c:pt>
                <c:pt idx="25030">
                  <c:v>1.8018839999999999E-3</c:v>
                </c:pt>
                <c:pt idx="25031">
                  <c:v>4.0004400000000001E-4</c:v>
                </c:pt>
                <c:pt idx="25032">
                  <c:v>2.7388320000000001E-3</c:v>
                </c:pt>
                <c:pt idx="25033">
                  <c:v>6.5341089999999998E-3</c:v>
                </c:pt>
                <c:pt idx="25034">
                  <c:v>1.6874220000000001E-3</c:v>
                </c:pt>
                <c:pt idx="25035">
                  <c:v>2.048841E-3</c:v>
                </c:pt>
                <c:pt idx="25036">
                  <c:v>-1.483842E-3</c:v>
                </c:pt>
                <c:pt idx="25037">
                  <c:v>4.1055479999999997E-3</c:v>
                </c:pt>
                <c:pt idx="25038">
                  <c:v>5.7561749999999997E-3</c:v>
                </c:pt>
                <c:pt idx="25039">
                  <c:v>-9.5816800000000002E-4</c:v>
                </c:pt>
                <c:pt idx="25040">
                  <c:v>-1.0492489999999999E-3</c:v>
                </c:pt>
                <c:pt idx="25041">
                  <c:v>3.4982490000000002E-3</c:v>
                </c:pt>
                <c:pt idx="25042">
                  <c:v>-3.2019200000000001E-4</c:v>
                </c:pt>
                <c:pt idx="25043">
                  <c:v>3.5532599999999999E-4</c:v>
                </c:pt>
                <c:pt idx="25044">
                  <c:v>5.8536880000000001E-3</c:v>
                </c:pt>
                <c:pt idx="25045">
                  <c:v>-1.249773E-3</c:v>
                </c:pt>
                <c:pt idx="25046">
                  <c:v>-1.742724E-3</c:v>
                </c:pt>
                <c:pt idx="25047">
                  <c:v>-4.0392500000000002E-4</c:v>
                </c:pt>
                <c:pt idx="25048">
                  <c:v>-6.4360899999999996E-4</c:v>
                </c:pt>
                <c:pt idx="25049">
                  <c:v>2.6988799999999997E-4</c:v>
                </c:pt>
                <c:pt idx="25050">
                  <c:v>2.3769809999999998E-3</c:v>
                </c:pt>
                <c:pt idx="25051">
                  <c:v>6.3441300000000001E-4</c:v>
                </c:pt>
                <c:pt idx="25052">
                  <c:v>2.8749299999999999E-3</c:v>
                </c:pt>
                <c:pt idx="25053">
                  <c:v>6.5810399999999996E-4</c:v>
                </c:pt>
                <c:pt idx="25054">
                  <c:v>1.891148E-3</c:v>
                </c:pt>
                <c:pt idx="25055">
                  <c:v>3.719614E-3</c:v>
                </c:pt>
                <c:pt idx="25056">
                  <c:v>2.5552800000000001E-3</c:v>
                </c:pt>
                <c:pt idx="25057">
                  <c:v>3.3098310000000001E-3</c:v>
                </c:pt>
                <c:pt idx="25058">
                  <c:v>4.1359430000000004E-3</c:v>
                </c:pt>
                <c:pt idx="25059">
                  <c:v>1.685586E-3</c:v>
                </c:pt>
                <c:pt idx="25060">
                  <c:v>1.34029E-4</c:v>
                </c:pt>
                <c:pt idx="25061">
                  <c:v>2.573129E-3</c:v>
                </c:pt>
                <c:pt idx="25062">
                  <c:v>3.4832400000000001E-4</c:v>
                </c:pt>
                <c:pt idx="25063">
                  <c:v>5.2209379999999996E-3</c:v>
                </c:pt>
                <c:pt idx="25064">
                  <c:v>6.3948590000000001E-3</c:v>
                </c:pt>
                <c:pt idx="25065">
                  <c:v>-5.3936299999999995E-4</c:v>
                </c:pt>
                <c:pt idx="25066">
                  <c:v>3.8844140000000001E-3</c:v>
                </c:pt>
                <c:pt idx="25067">
                  <c:v>8.9901540000000002E-3</c:v>
                </c:pt>
                <c:pt idx="25068">
                  <c:v>-2.6364079999999998E-3</c:v>
                </c:pt>
                <c:pt idx="25069">
                  <c:v>1.7406730000000001E-3</c:v>
                </c:pt>
                <c:pt idx="25070">
                  <c:v>2.8370969999999998E-3</c:v>
                </c:pt>
                <c:pt idx="25071">
                  <c:v>2.1800949999999999E-3</c:v>
                </c:pt>
                <c:pt idx="25072">
                  <c:v>8.7021770000000002E-3</c:v>
                </c:pt>
                <c:pt idx="25073">
                  <c:v>6.4478300000000001E-4</c:v>
                </c:pt>
                <c:pt idx="25074">
                  <c:v>-2.2991800000000001E-3</c:v>
                </c:pt>
                <c:pt idx="25075">
                  <c:v>4.3950630000000003E-3</c:v>
                </c:pt>
                <c:pt idx="25076">
                  <c:v>4.568435E-3</c:v>
                </c:pt>
                <c:pt idx="25077">
                  <c:v>-2.4189720000000001E-3</c:v>
                </c:pt>
                <c:pt idx="25078">
                  <c:v>-2.2527910000000001E-3</c:v>
                </c:pt>
                <c:pt idx="25079">
                  <c:v>3.1906920000000002E-3</c:v>
                </c:pt>
                <c:pt idx="25080">
                  <c:v>6.1595840000000001E-3</c:v>
                </c:pt>
                <c:pt idx="25081">
                  <c:v>4.9164499999999997E-4</c:v>
                </c:pt>
                <c:pt idx="25082">
                  <c:v>-7.3474100000000002E-4</c:v>
                </c:pt>
                <c:pt idx="25083">
                  <c:v>4.818297E-3</c:v>
                </c:pt>
                <c:pt idx="25084">
                  <c:v>4.9804840000000003E-3</c:v>
                </c:pt>
                <c:pt idx="25085">
                  <c:v>-1.4828E-3</c:v>
                </c:pt>
                <c:pt idx="25086">
                  <c:v>-4.7452699999999998E-4</c:v>
                </c:pt>
                <c:pt idx="25087">
                  <c:v>2.2931199999999999E-4</c:v>
                </c:pt>
                <c:pt idx="25088">
                  <c:v>4.0743840000000003E-3</c:v>
                </c:pt>
                <c:pt idx="25089">
                  <c:v>5.6312310000000004E-3</c:v>
                </c:pt>
                <c:pt idx="25090">
                  <c:v>-1.281536E-3</c:v>
                </c:pt>
                <c:pt idx="25091">
                  <c:v>2.1228369999999998E-3</c:v>
                </c:pt>
                <c:pt idx="25092">
                  <c:v>2.6642580000000001E-3</c:v>
                </c:pt>
                <c:pt idx="25093">
                  <c:v>-1.354482E-3</c:v>
                </c:pt>
                <c:pt idx="25094">
                  <c:v>-2.5939180000000002E-3</c:v>
                </c:pt>
                <c:pt idx="25095">
                  <c:v>3.1444709999999998E-3</c:v>
                </c:pt>
                <c:pt idx="25096" formatCode="0.00E+00">
                  <c:v>4.6948399999999999E-5</c:v>
                </c:pt>
                <c:pt idx="25097">
                  <c:v>1.2407060000000001E-3</c:v>
                </c:pt>
                <c:pt idx="25098">
                  <c:v>-6.6292100000000002E-4</c:v>
                </c:pt>
                <c:pt idx="25099">
                  <c:v>-2.3146730000000002E-3</c:v>
                </c:pt>
                <c:pt idx="25100">
                  <c:v>1.7296029999999999E-3</c:v>
                </c:pt>
                <c:pt idx="25101">
                  <c:v>-4.6544400000000002E-4</c:v>
                </c:pt>
                <c:pt idx="25102" formatCode="0.00E+00">
                  <c:v>5.0410600000000001E-5</c:v>
                </c:pt>
                <c:pt idx="25103">
                  <c:v>2.2550650000000001E-3</c:v>
                </c:pt>
                <c:pt idx="25104">
                  <c:v>-3.3077459999999999E-3</c:v>
                </c:pt>
                <c:pt idx="25105">
                  <c:v>-8.2008700000000005E-4</c:v>
                </c:pt>
                <c:pt idx="25106">
                  <c:v>1.9972710000000001E-3</c:v>
                </c:pt>
                <c:pt idx="25107">
                  <c:v>2.8961460000000001E-3</c:v>
                </c:pt>
                <c:pt idx="25108">
                  <c:v>5.3001819999999996E-3</c:v>
                </c:pt>
                <c:pt idx="25109">
                  <c:v>2.270879E-3</c:v>
                </c:pt>
                <c:pt idx="25110">
                  <c:v>1.012535E-3</c:v>
                </c:pt>
                <c:pt idx="25111">
                  <c:v>-1.3702199999999999E-4</c:v>
                </c:pt>
                <c:pt idx="25112">
                  <c:v>1.6125199999999999E-4</c:v>
                </c:pt>
                <c:pt idx="25113">
                  <c:v>8.5671599999999999E-4</c:v>
                </c:pt>
                <c:pt idx="25114">
                  <c:v>4.0945870000000002E-3</c:v>
                </c:pt>
                <c:pt idx="25115">
                  <c:v>3.6915070000000001E-3</c:v>
                </c:pt>
                <c:pt idx="25116">
                  <c:v>3.7684720000000001E-3</c:v>
                </c:pt>
                <c:pt idx="25117">
                  <c:v>4.41311E-4</c:v>
                </c:pt>
                <c:pt idx="25118">
                  <c:v>-1.452463E-3</c:v>
                </c:pt>
                <c:pt idx="25119">
                  <c:v>4.014971E-3</c:v>
                </c:pt>
                <c:pt idx="25120">
                  <c:v>1.9393030000000001E-3</c:v>
                </c:pt>
                <c:pt idx="25121">
                  <c:v>-1.4850200000000001E-3</c:v>
                </c:pt>
                <c:pt idx="25122">
                  <c:v>2.3933420000000001E-3</c:v>
                </c:pt>
                <c:pt idx="25123">
                  <c:v>-1.0148830000000001E-3</c:v>
                </c:pt>
                <c:pt idx="25124">
                  <c:v>-1.113686E-3</c:v>
                </c:pt>
                <c:pt idx="25125">
                  <c:v>-1.5985089999999999E-3</c:v>
                </c:pt>
                <c:pt idx="25126">
                  <c:v>-3.968722E-3</c:v>
                </c:pt>
                <c:pt idx="25127">
                  <c:v>4.6567300000000004E-3</c:v>
                </c:pt>
                <c:pt idx="25128">
                  <c:v>1.75429E-4</c:v>
                </c:pt>
                <c:pt idx="25129">
                  <c:v>-2.3845989999999998E-3</c:v>
                </c:pt>
                <c:pt idx="25130">
                  <c:v>6.149234E-3</c:v>
                </c:pt>
                <c:pt idx="25131">
                  <c:v>6.658443E-3</c:v>
                </c:pt>
                <c:pt idx="25132">
                  <c:v>-2.6189450000000001E-3</c:v>
                </c:pt>
                <c:pt idx="25133">
                  <c:v>-3.619532E-3</c:v>
                </c:pt>
                <c:pt idx="25134">
                  <c:v>1.7755E-3</c:v>
                </c:pt>
                <c:pt idx="25135">
                  <c:v>8.2767650000000002E-3</c:v>
                </c:pt>
                <c:pt idx="25136">
                  <c:v>5.9137419999999996E-3</c:v>
                </c:pt>
                <c:pt idx="25137">
                  <c:v>2.497328E-3</c:v>
                </c:pt>
                <c:pt idx="25138">
                  <c:v>7.5448169999999997E-3</c:v>
                </c:pt>
                <c:pt idx="25139">
                  <c:v>1.0468565000000001E-2</c:v>
                </c:pt>
                <c:pt idx="25140">
                  <c:v>4.9041570000000001E-3</c:v>
                </c:pt>
                <c:pt idx="25141">
                  <c:v>5.1977840000000004E-3</c:v>
                </c:pt>
                <c:pt idx="25142">
                  <c:v>2.8107929999999998E-3</c:v>
                </c:pt>
                <c:pt idx="25143">
                  <c:v>5.8054200000000004E-3</c:v>
                </c:pt>
                <c:pt idx="25144">
                  <c:v>4.7827659999999999E-3</c:v>
                </c:pt>
                <c:pt idx="25145">
                  <c:v>1.564167E-3</c:v>
                </c:pt>
                <c:pt idx="25146">
                  <c:v>3.2872320000000002E-3</c:v>
                </c:pt>
                <c:pt idx="25147">
                  <c:v>2.9520340000000001E-3</c:v>
                </c:pt>
                <c:pt idx="25148">
                  <c:v>2.4990300000000002E-3</c:v>
                </c:pt>
                <c:pt idx="25149">
                  <c:v>2.357376E-3</c:v>
                </c:pt>
                <c:pt idx="25150">
                  <c:v>3.0372810000000002E-3</c:v>
                </c:pt>
                <c:pt idx="25151">
                  <c:v>5.277487E-3</c:v>
                </c:pt>
                <c:pt idx="25152">
                  <c:v>1.3155020000000001E-3</c:v>
                </c:pt>
                <c:pt idx="25153">
                  <c:v>-9.1917699999999997E-4</c:v>
                </c:pt>
                <c:pt idx="25154">
                  <c:v>7.9403500000000001E-4</c:v>
                </c:pt>
                <c:pt idx="25155">
                  <c:v>3.4910900000000001E-3</c:v>
                </c:pt>
                <c:pt idx="25156">
                  <c:v>1.7248809999999999E-3</c:v>
                </c:pt>
                <c:pt idx="25157">
                  <c:v>-1.5738849999999999E-3</c:v>
                </c:pt>
                <c:pt idx="25158">
                  <c:v>1.289812E-3</c:v>
                </c:pt>
                <c:pt idx="25159">
                  <c:v>3.0856719999999998E-3</c:v>
                </c:pt>
                <c:pt idx="25160">
                  <c:v>4.54828E-3</c:v>
                </c:pt>
                <c:pt idx="25161">
                  <c:v>2.4192520000000002E-3</c:v>
                </c:pt>
                <c:pt idx="25162">
                  <c:v>2.6781109999999999E-3</c:v>
                </c:pt>
                <c:pt idx="25163">
                  <c:v>-2.5724210000000001E-3</c:v>
                </c:pt>
                <c:pt idx="25164">
                  <c:v>2.4769330000000002E-3</c:v>
                </c:pt>
                <c:pt idx="25165">
                  <c:v>2.0419729999999999E-3</c:v>
                </c:pt>
                <c:pt idx="25166">
                  <c:v>3.2981859999999998E-3</c:v>
                </c:pt>
                <c:pt idx="25167">
                  <c:v>-1.2501739999999999E-3</c:v>
                </c:pt>
                <c:pt idx="25168" formatCode="0.00E+00">
                  <c:v>-3.9234799999999999E-5</c:v>
                </c:pt>
                <c:pt idx="25169">
                  <c:v>4.4845830000000003E-3</c:v>
                </c:pt>
                <c:pt idx="25170">
                  <c:v>2.8629839999999998E-3</c:v>
                </c:pt>
                <c:pt idx="25171">
                  <c:v>3.2452549999999998E-3</c:v>
                </c:pt>
                <c:pt idx="25172">
                  <c:v>2.2257969999999998E-3</c:v>
                </c:pt>
                <c:pt idx="25173">
                  <c:v>-6.4772199999999999E-4</c:v>
                </c:pt>
                <c:pt idx="25174">
                  <c:v>-2.408604E-3</c:v>
                </c:pt>
                <c:pt idx="25175">
                  <c:v>-7.8930299999999999E-4</c:v>
                </c:pt>
                <c:pt idx="25176">
                  <c:v>-1.0233950000000001E-3</c:v>
                </c:pt>
                <c:pt idx="25177">
                  <c:v>2.1535920000000002E-3</c:v>
                </c:pt>
                <c:pt idx="25178">
                  <c:v>3.4004840000000001E-3</c:v>
                </c:pt>
                <c:pt idx="25179">
                  <c:v>5.2722180000000004E-3</c:v>
                </c:pt>
                <c:pt idx="25180">
                  <c:v>2.1794890000000002E-3</c:v>
                </c:pt>
                <c:pt idx="25181">
                  <c:v>-1.25554E-4</c:v>
                </c:pt>
                <c:pt idx="25182">
                  <c:v>9.0136000000000003E-4</c:v>
                </c:pt>
                <c:pt idx="25183">
                  <c:v>5.3788789999999996E-3</c:v>
                </c:pt>
                <c:pt idx="25184">
                  <c:v>5.9168379999999998E-3</c:v>
                </c:pt>
                <c:pt idx="25185">
                  <c:v>3.254182E-3</c:v>
                </c:pt>
                <c:pt idx="25186">
                  <c:v>3.6222310000000001E-3</c:v>
                </c:pt>
                <c:pt idx="25187">
                  <c:v>3.018246E-3</c:v>
                </c:pt>
                <c:pt idx="25188">
                  <c:v>1.8808099999999999E-3</c:v>
                </c:pt>
                <c:pt idx="25189">
                  <c:v>2.3826569999999998E-3</c:v>
                </c:pt>
                <c:pt idx="25190">
                  <c:v>3.288132E-3</c:v>
                </c:pt>
                <c:pt idx="25191">
                  <c:v>3.780177E-3</c:v>
                </c:pt>
                <c:pt idx="25192">
                  <c:v>6.3740960000000001E-3</c:v>
                </c:pt>
                <c:pt idx="25193">
                  <c:v>8.0815699999999999E-4</c:v>
                </c:pt>
                <c:pt idx="25194">
                  <c:v>3.5876979999999998E-3</c:v>
                </c:pt>
                <c:pt idx="25195">
                  <c:v>4.2505659999999999E-3</c:v>
                </c:pt>
                <c:pt idx="25196">
                  <c:v>2.6169819999999999E-3</c:v>
                </c:pt>
                <c:pt idx="25197">
                  <c:v>3.755516E-3</c:v>
                </c:pt>
                <c:pt idx="25198">
                  <c:v>8.2970060000000009E-3</c:v>
                </c:pt>
                <c:pt idx="25199">
                  <c:v>2.763723E-3</c:v>
                </c:pt>
                <c:pt idx="25200">
                  <c:v>-1.31624E-3</c:v>
                </c:pt>
                <c:pt idx="25201">
                  <c:v>5.2617339999999997E-3</c:v>
                </c:pt>
                <c:pt idx="25202">
                  <c:v>5.0340339999999997E-3</c:v>
                </c:pt>
                <c:pt idx="25203">
                  <c:v>4.3205530000000004E-3</c:v>
                </c:pt>
                <c:pt idx="25204">
                  <c:v>2.2267749999999998E-3</c:v>
                </c:pt>
                <c:pt idx="25205">
                  <c:v>2.678255E-3</c:v>
                </c:pt>
                <c:pt idx="25206">
                  <c:v>2.259339E-3</c:v>
                </c:pt>
                <c:pt idx="25207">
                  <c:v>4.2008159999999996E-3</c:v>
                </c:pt>
                <c:pt idx="25208">
                  <c:v>-1.2418869999999999E-3</c:v>
                </c:pt>
                <c:pt idx="25209">
                  <c:v>9.6873200000000003E-4</c:v>
                </c:pt>
                <c:pt idx="25210">
                  <c:v>7.806398E-3</c:v>
                </c:pt>
                <c:pt idx="25211">
                  <c:v>5.6795839999999997E-3</c:v>
                </c:pt>
                <c:pt idx="25212">
                  <c:v>1.13045E-4</c:v>
                </c:pt>
                <c:pt idx="25213">
                  <c:v>2.9935199999999999E-3</c:v>
                </c:pt>
                <c:pt idx="25214">
                  <c:v>7.0228829999999997E-3</c:v>
                </c:pt>
                <c:pt idx="25215">
                  <c:v>4.1475460000000002E-3</c:v>
                </c:pt>
                <c:pt idx="25216">
                  <c:v>1.0172670000000001E-3</c:v>
                </c:pt>
                <c:pt idx="25217">
                  <c:v>8.7329900000000002E-4</c:v>
                </c:pt>
                <c:pt idx="25218">
                  <c:v>9.6766449999999993E-3</c:v>
                </c:pt>
                <c:pt idx="25219">
                  <c:v>4.5091910000000001E-3</c:v>
                </c:pt>
                <c:pt idx="25220">
                  <c:v>1.199947E-3</c:v>
                </c:pt>
                <c:pt idx="25221">
                  <c:v>2.7882559999999998E-3</c:v>
                </c:pt>
                <c:pt idx="25222">
                  <c:v>4.2990670000000002E-3</c:v>
                </c:pt>
                <c:pt idx="25223">
                  <c:v>1.8462699999999999E-3</c:v>
                </c:pt>
                <c:pt idx="25224">
                  <c:v>2.026566E-3</c:v>
                </c:pt>
                <c:pt idx="25225">
                  <c:v>-2.4589640000000001E-3</c:v>
                </c:pt>
                <c:pt idx="25226">
                  <c:v>5.9701399999999999E-4</c:v>
                </c:pt>
                <c:pt idx="25227">
                  <c:v>2.3207499999999999E-4</c:v>
                </c:pt>
                <c:pt idx="25228">
                  <c:v>6.3820700000000001E-4</c:v>
                </c:pt>
                <c:pt idx="25229">
                  <c:v>-6.4517000000000003E-4</c:v>
                </c:pt>
                <c:pt idx="25230">
                  <c:v>4.3192279999999996E-3</c:v>
                </c:pt>
                <c:pt idx="25231">
                  <c:v>2.3182709999999998E-3</c:v>
                </c:pt>
                <c:pt idx="25232">
                  <c:v>-6.5008799999999995E-4</c:v>
                </c:pt>
                <c:pt idx="25233">
                  <c:v>-7.9385100000000004E-4</c:v>
                </c:pt>
                <c:pt idx="25234">
                  <c:v>-3.6242000000000002E-4</c:v>
                </c:pt>
                <c:pt idx="25235">
                  <c:v>5.0276300000000004E-4</c:v>
                </c:pt>
                <c:pt idx="25236">
                  <c:v>-6.9885499999999996E-4</c:v>
                </c:pt>
                <c:pt idx="25237">
                  <c:v>-2.508059E-3</c:v>
                </c:pt>
                <c:pt idx="25238">
                  <c:v>-5.7573820000000001E-3</c:v>
                </c:pt>
                <c:pt idx="25239">
                  <c:v>-8.9264800000000001E-4</c:v>
                </c:pt>
                <c:pt idx="25240">
                  <c:v>4.2903960000000001E-3</c:v>
                </c:pt>
                <c:pt idx="25241">
                  <c:v>5.424753E-3</c:v>
                </c:pt>
                <c:pt idx="25242">
                  <c:v>3.415398E-3</c:v>
                </c:pt>
                <c:pt idx="25243">
                  <c:v>2.6082710000000001E-3</c:v>
                </c:pt>
                <c:pt idx="25244">
                  <c:v>4.1382600000000001E-4</c:v>
                </c:pt>
                <c:pt idx="25245">
                  <c:v>1.7799370000000001E-3</c:v>
                </c:pt>
                <c:pt idx="25246">
                  <c:v>8.3667340000000007E-3</c:v>
                </c:pt>
                <c:pt idx="25247">
                  <c:v>6.0623200000000004E-3</c:v>
                </c:pt>
                <c:pt idx="25248">
                  <c:v>8.0642179999999997E-3</c:v>
                </c:pt>
                <c:pt idx="25249">
                  <c:v>6.605039E-3</c:v>
                </c:pt>
                <c:pt idx="25250">
                  <c:v>5.5331169999999997E-3</c:v>
                </c:pt>
                <c:pt idx="25251">
                  <c:v>-1.9614200000000001E-4</c:v>
                </c:pt>
                <c:pt idx="25252">
                  <c:v>1.3721805E-2</c:v>
                </c:pt>
                <c:pt idx="25253">
                  <c:v>1.0257797000000001E-2</c:v>
                </c:pt>
                <c:pt idx="25254">
                  <c:v>8.3459129999999999E-3</c:v>
                </c:pt>
                <c:pt idx="25255">
                  <c:v>9.2764830000000003E-3</c:v>
                </c:pt>
                <c:pt idx="25256">
                  <c:v>8.3885839999999993E-3</c:v>
                </c:pt>
                <c:pt idx="25257">
                  <c:v>1.2538089000000001E-2</c:v>
                </c:pt>
                <c:pt idx="25258">
                  <c:v>1.162063E-2</c:v>
                </c:pt>
                <c:pt idx="25259">
                  <c:v>5.6244570000000002E-3</c:v>
                </c:pt>
                <c:pt idx="25260">
                  <c:v>1.2560394000000001E-2</c:v>
                </c:pt>
                <c:pt idx="25261">
                  <c:v>1.050798E-2</c:v>
                </c:pt>
                <c:pt idx="25262">
                  <c:v>8.2493540000000004E-3</c:v>
                </c:pt>
                <c:pt idx="25263">
                  <c:v>6.9654690000000002E-3</c:v>
                </c:pt>
                <c:pt idx="25264">
                  <c:v>1.2930949000000001E-2</c:v>
                </c:pt>
                <c:pt idx="25265">
                  <c:v>1.4138091E-2</c:v>
                </c:pt>
                <c:pt idx="25266">
                  <c:v>2.0477746000000002E-2</c:v>
                </c:pt>
                <c:pt idx="25267">
                  <c:v>1.7281346E-2</c:v>
                </c:pt>
                <c:pt idx="25268">
                  <c:v>1.7161503000000002E-2</c:v>
                </c:pt>
                <c:pt idx="25269">
                  <c:v>1.2811193E-2</c:v>
                </c:pt>
                <c:pt idx="25270">
                  <c:v>2.5232709999999998E-2</c:v>
                </c:pt>
                <c:pt idx="25271">
                  <c:v>2.282704E-2</c:v>
                </c:pt>
                <c:pt idx="25272">
                  <c:v>1.5851956E-2</c:v>
                </c:pt>
                <c:pt idx="25273">
                  <c:v>5.6282509999999999E-3</c:v>
                </c:pt>
                <c:pt idx="25274">
                  <c:v>8.1751700000000003E-4</c:v>
                </c:pt>
                <c:pt idx="25275">
                  <c:v>3.37375E-3</c:v>
                </c:pt>
                <c:pt idx="25276">
                  <c:v>9.3682590000000003E-3</c:v>
                </c:pt>
                <c:pt idx="25277">
                  <c:v>2.7652020999999999E-2</c:v>
                </c:pt>
                <c:pt idx="25278">
                  <c:v>2.4105755999999999E-2</c:v>
                </c:pt>
                <c:pt idx="25279">
                  <c:v>3.8915040000000001E-3</c:v>
                </c:pt>
                <c:pt idx="25280">
                  <c:v>-8.1989809999999993E-3</c:v>
                </c:pt>
                <c:pt idx="25281">
                  <c:v>2.7564780000000001E-3</c:v>
                </c:pt>
                <c:pt idx="25282">
                  <c:v>3.7048300000000001E-3</c:v>
                </c:pt>
                <c:pt idx="25283">
                  <c:v>8.1958110000000008E-3</c:v>
                </c:pt>
                <c:pt idx="25284">
                  <c:v>1.3832924999999999E-2</c:v>
                </c:pt>
                <c:pt idx="25285">
                  <c:v>7.7113570000000003E-3</c:v>
                </c:pt>
                <c:pt idx="25286">
                  <c:v>-1.14978E-3</c:v>
                </c:pt>
                <c:pt idx="25287">
                  <c:v>-2.805793E-3</c:v>
                </c:pt>
                <c:pt idx="25288">
                  <c:v>7.7695699999999999E-4</c:v>
                </c:pt>
                <c:pt idx="25289">
                  <c:v>9.2253830000000002E-3</c:v>
                </c:pt>
                <c:pt idx="25290">
                  <c:v>1.8130461E-2</c:v>
                </c:pt>
                <c:pt idx="25291">
                  <c:v>1.2994215999999999E-2</c:v>
                </c:pt>
                <c:pt idx="25292">
                  <c:v>9.9659350000000004E-3</c:v>
                </c:pt>
                <c:pt idx="25293">
                  <c:v>3.852102E-3</c:v>
                </c:pt>
                <c:pt idx="25294">
                  <c:v>2.8153340000000001E-3</c:v>
                </c:pt>
                <c:pt idx="25295">
                  <c:v>1.8771160000000001E-3</c:v>
                </c:pt>
                <c:pt idx="25296">
                  <c:v>1.3515928999999999E-2</c:v>
                </c:pt>
                <c:pt idx="25297">
                  <c:v>1.2951364999999999E-2</c:v>
                </c:pt>
                <c:pt idx="25298">
                  <c:v>1.1404335E-2</c:v>
                </c:pt>
                <c:pt idx="25299">
                  <c:v>1.1283707E-2</c:v>
                </c:pt>
                <c:pt idx="25300">
                  <c:v>1.1946302000000001E-2</c:v>
                </c:pt>
                <c:pt idx="25301">
                  <c:v>1.5203861000000001E-2</c:v>
                </c:pt>
                <c:pt idx="25302">
                  <c:v>1.6219325E-2</c:v>
                </c:pt>
                <c:pt idx="25303">
                  <c:v>1.0677272E-2</c:v>
                </c:pt>
                <c:pt idx="25304">
                  <c:v>9.7712649999999995E-3</c:v>
                </c:pt>
                <c:pt idx="25305">
                  <c:v>1.2551345E-2</c:v>
                </c:pt>
                <c:pt idx="25306">
                  <c:v>5.1283170000000003E-3</c:v>
                </c:pt>
                <c:pt idx="25307">
                  <c:v>5.7490370000000002E-3</c:v>
                </c:pt>
                <c:pt idx="25308">
                  <c:v>1.7304493000000001E-2</c:v>
                </c:pt>
                <c:pt idx="25309">
                  <c:v>1.4900191E-2</c:v>
                </c:pt>
                <c:pt idx="25310">
                  <c:v>1.2001075E-2</c:v>
                </c:pt>
                <c:pt idx="25311">
                  <c:v>1.5276942E-2</c:v>
                </c:pt>
                <c:pt idx="25312">
                  <c:v>9.0110569999999994E-3</c:v>
                </c:pt>
                <c:pt idx="25313">
                  <c:v>1.2822768E-2</c:v>
                </c:pt>
                <c:pt idx="25314">
                  <c:v>1.1786532000000001E-2</c:v>
                </c:pt>
                <c:pt idx="25315">
                  <c:v>8.2459520000000008E-3</c:v>
                </c:pt>
                <c:pt idx="25316">
                  <c:v>1.9424837E-2</c:v>
                </c:pt>
                <c:pt idx="25317">
                  <c:v>1.8892183999999999E-2</c:v>
                </c:pt>
                <c:pt idx="25318">
                  <c:v>9.8504850000000008E-3</c:v>
                </c:pt>
                <c:pt idx="25319">
                  <c:v>9.0445730000000002E-3</c:v>
                </c:pt>
                <c:pt idx="25320">
                  <c:v>1.3895787E-2</c:v>
                </c:pt>
                <c:pt idx="25321">
                  <c:v>1.4782134000000001E-2</c:v>
                </c:pt>
                <c:pt idx="25322">
                  <c:v>1.6106792000000002E-2</c:v>
                </c:pt>
                <c:pt idx="25323">
                  <c:v>1.0822828E-2</c:v>
                </c:pt>
                <c:pt idx="25324">
                  <c:v>1.3165876999999999E-2</c:v>
                </c:pt>
                <c:pt idx="25325">
                  <c:v>1.7320227000000001E-2</c:v>
                </c:pt>
                <c:pt idx="25326">
                  <c:v>1.5717003E-2</c:v>
                </c:pt>
                <c:pt idx="25327">
                  <c:v>9.0955870000000005E-3</c:v>
                </c:pt>
                <c:pt idx="25328">
                  <c:v>1.6047235999999999E-2</c:v>
                </c:pt>
                <c:pt idx="25329">
                  <c:v>1.4836828999999999E-2</c:v>
                </c:pt>
                <c:pt idx="25330">
                  <c:v>1.5302124E-2</c:v>
                </c:pt>
                <c:pt idx="25331">
                  <c:v>1.7196691E-2</c:v>
                </c:pt>
                <c:pt idx="25332">
                  <c:v>1.479665E-2</c:v>
                </c:pt>
                <c:pt idx="25333">
                  <c:v>1.6496245E-2</c:v>
                </c:pt>
                <c:pt idx="25334">
                  <c:v>1.4569715E-2</c:v>
                </c:pt>
                <c:pt idx="25335">
                  <c:v>1.3346165E-2</c:v>
                </c:pt>
                <c:pt idx="25336">
                  <c:v>1.6724652E-2</c:v>
                </c:pt>
                <c:pt idx="25337">
                  <c:v>1.4703865999999999E-2</c:v>
                </c:pt>
                <c:pt idx="25338">
                  <c:v>1.9237365999999999E-2</c:v>
                </c:pt>
                <c:pt idx="25339">
                  <c:v>1.9163019999999999E-2</c:v>
                </c:pt>
                <c:pt idx="25340">
                  <c:v>1.7284693E-2</c:v>
                </c:pt>
                <c:pt idx="25341">
                  <c:v>1.4867729E-2</c:v>
                </c:pt>
                <c:pt idx="25342">
                  <c:v>9.8101200000000003E-3</c:v>
                </c:pt>
                <c:pt idx="25343">
                  <c:v>1.0626651000000001E-2</c:v>
                </c:pt>
                <c:pt idx="25344">
                  <c:v>1.9877674000000001E-2</c:v>
                </c:pt>
                <c:pt idx="25345">
                  <c:v>2.0627060999999999E-2</c:v>
                </c:pt>
                <c:pt idx="25346">
                  <c:v>1.3162752999999999E-2</c:v>
                </c:pt>
                <c:pt idx="25347">
                  <c:v>1.4765821E-2</c:v>
                </c:pt>
                <c:pt idx="25348">
                  <c:v>1.4065942999999999E-2</c:v>
                </c:pt>
                <c:pt idx="25349">
                  <c:v>7.0193510000000001E-3</c:v>
                </c:pt>
                <c:pt idx="25350">
                  <c:v>1.1408507E-2</c:v>
                </c:pt>
                <c:pt idx="25351">
                  <c:v>2.0708259E-2</c:v>
                </c:pt>
                <c:pt idx="25352">
                  <c:v>1.8624600000000002E-2</c:v>
                </c:pt>
                <c:pt idx="25353">
                  <c:v>1.2014719E-2</c:v>
                </c:pt>
                <c:pt idx="25354">
                  <c:v>9.3339800000000004E-3</c:v>
                </c:pt>
                <c:pt idx="25355">
                  <c:v>6.9281150000000003E-3</c:v>
                </c:pt>
                <c:pt idx="25356">
                  <c:v>8.5728839999999994E-3</c:v>
                </c:pt>
                <c:pt idx="25357">
                  <c:v>2.0018773E-2</c:v>
                </c:pt>
                <c:pt idx="25358">
                  <c:v>1.6084751000000001E-2</c:v>
                </c:pt>
                <c:pt idx="25359">
                  <c:v>9.3043750000000001E-3</c:v>
                </c:pt>
                <c:pt idx="25360">
                  <c:v>5.1895250000000004E-3</c:v>
                </c:pt>
                <c:pt idx="25361">
                  <c:v>6.921333E-3</c:v>
                </c:pt>
                <c:pt idx="25362">
                  <c:v>1.1432728E-2</c:v>
                </c:pt>
                <c:pt idx="25363">
                  <c:v>1.1961075999999999E-2</c:v>
                </c:pt>
                <c:pt idx="25364">
                  <c:v>1.0002588999999999E-2</c:v>
                </c:pt>
                <c:pt idx="25365">
                  <c:v>1.4587522E-2</c:v>
                </c:pt>
                <c:pt idx="25366">
                  <c:v>1.4843186E-2</c:v>
                </c:pt>
                <c:pt idx="25367">
                  <c:v>8.8960729999999991E-3</c:v>
                </c:pt>
                <c:pt idx="25368">
                  <c:v>5.7527450000000001E-3</c:v>
                </c:pt>
                <c:pt idx="25369">
                  <c:v>1.4308358E-2</c:v>
                </c:pt>
                <c:pt idx="25370">
                  <c:v>1.6671116E-2</c:v>
                </c:pt>
                <c:pt idx="25371">
                  <c:v>1.4844690000000001E-2</c:v>
                </c:pt>
                <c:pt idx="25372">
                  <c:v>1.3373026999999999E-2</c:v>
                </c:pt>
                <c:pt idx="25373">
                  <c:v>1.2072794E-2</c:v>
                </c:pt>
                <c:pt idx="25374">
                  <c:v>1.2469871E-2</c:v>
                </c:pt>
                <c:pt idx="25375">
                  <c:v>1.4026861999999999E-2</c:v>
                </c:pt>
                <c:pt idx="25376">
                  <c:v>1.8778209000000001E-2</c:v>
                </c:pt>
                <c:pt idx="25377">
                  <c:v>1.5163642999999999E-2</c:v>
                </c:pt>
                <c:pt idx="25378">
                  <c:v>1.5227294000000001E-2</c:v>
                </c:pt>
                <c:pt idx="25379">
                  <c:v>8.4510239999999997E-3</c:v>
                </c:pt>
                <c:pt idx="25380">
                  <c:v>1.2116864E-2</c:v>
                </c:pt>
                <c:pt idx="25381">
                  <c:v>1.5215194E-2</c:v>
                </c:pt>
                <c:pt idx="25382">
                  <c:v>1.7090859E-2</c:v>
                </c:pt>
                <c:pt idx="25383">
                  <c:v>1.6185901999999999E-2</c:v>
                </c:pt>
                <c:pt idx="25384">
                  <c:v>1.7600041E-2</c:v>
                </c:pt>
                <c:pt idx="25385">
                  <c:v>1.1216548999999999E-2</c:v>
                </c:pt>
                <c:pt idx="25386">
                  <c:v>1.0196024999999999E-2</c:v>
                </c:pt>
                <c:pt idx="25387">
                  <c:v>1.5294444000000001E-2</c:v>
                </c:pt>
                <c:pt idx="25388">
                  <c:v>2.0352319000000001E-2</c:v>
                </c:pt>
                <c:pt idx="25389">
                  <c:v>1.88784E-2</c:v>
                </c:pt>
                <c:pt idx="25390">
                  <c:v>1.1387727E-2</c:v>
                </c:pt>
                <c:pt idx="25391">
                  <c:v>1.4761621000000001E-2</c:v>
                </c:pt>
                <c:pt idx="25392">
                  <c:v>1.7559271000000001E-2</c:v>
                </c:pt>
                <c:pt idx="25393">
                  <c:v>1.4200417E-2</c:v>
                </c:pt>
                <c:pt idx="25394">
                  <c:v>1.4552221000000001E-2</c:v>
                </c:pt>
                <c:pt idx="25395">
                  <c:v>1.3750037999999999E-2</c:v>
                </c:pt>
                <c:pt idx="25396">
                  <c:v>1.4925557000000001E-2</c:v>
                </c:pt>
                <c:pt idx="25397">
                  <c:v>1.4660782000000001E-2</c:v>
                </c:pt>
                <c:pt idx="25398">
                  <c:v>9.7789420000000005E-3</c:v>
                </c:pt>
                <c:pt idx="25399">
                  <c:v>9.3393490000000003E-3</c:v>
                </c:pt>
                <c:pt idx="25400">
                  <c:v>1.1362552999999999E-2</c:v>
                </c:pt>
                <c:pt idx="25401">
                  <c:v>1.1437622999999999E-2</c:v>
                </c:pt>
                <c:pt idx="25402">
                  <c:v>1.0675693E-2</c:v>
                </c:pt>
                <c:pt idx="25403">
                  <c:v>1.3622634E-2</c:v>
                </c:pt>
                <c:pt idx="25404">
                  <c:v>1.4028499E-2</c:v>
                </c:pt>
                <c:pt idx="25405">
                  <c:v>9.6379570000000008E-3</c:v>
                </c:pt>
                <c:pt idx="25406">
                  <c:v>1.5390651E-2</c:v>
                </c:pt>
                <c:pt idx="25407">
                  <c:v>1.1733547E-2</c:v>
                </c:pt>
                <c:pt idx="25408">
                  <c:v>1.2174034E-2</c:v>
                </c:pt>
                <c:pt idx="25409">
                  <c:v>1.2269406E-2</c:v>
                </c:pt>
                <c:pt idx="25410">
                  <c:v>1.5085697E-2</c:v>
                </c:pt>
                <c:pt idx="25411">
                  <c:v>1.3178168000000001E-2</c:v>
                </c:pt>
                <c:pt idx="25412">
                  <c:v>1.1763231000000001E-2</c:v>
                </c:pt>
                <c:pt idx="25413">
                  <c:v>1.1464679E-2</c:v>
                </c:pt>
                <c:pt idx="25414">
                  <c:v>1.6198447000000001E-2</c:v>
                </c:pt>
                <c:pt idx="25415">
                  <c:v>1.166215E-2</c:v>
                </c:pt>
                <c:pt idx="25416">
                  <c:v>1.0084493E-2</c:v>
                </c:pt>
                <c:pt idx="25417">
                  <c:v>1.5823316E-2</c:v>
                </c:pt>
                <c:pt idx="25418">
                  <c:v>1.0886882000000001E-2</c:v>
                </c:pt>
                <c:pt idx="25419">
                  <c:v>1.586595E-2</c:v>
                </c:pt>
                <c:pt idx="25420">
                  <c:v>9.6192399999999994E-3</c:v>
                </c:pt>
                <c:pt idx="25421">
                  <c:v>1.1673655999999999E-2</c:v>
                </c:pt>
                <c:pt idx="25422">
                  <c:v>1.1266725E-2</c:v>
                </c:pt>
                <c:pt idx="25423">
                  <c:v>2.8077039999999998E-3</c:v>
                </c:pt>
                <c:pt idx="25424">
                  <c:v>7.4490609999999999E-3</c:v>
                </c:pt>
                <c:pt idx="25425">
                  <c:v>1.0756675E-2</c:v>
                </c:pt>
                <c:pt idx="25426">
                  <c:v>8.5172230000000008E-3</c:v>
                </c:pt>
                <c:pt idx="25427">
                  <c:v>4.2936459999999999E-3</c:v>
                </c:pt>
                <c:pt idx="25428">
                  <c:v>3.5269210000000001E-3</c:v>
                </c:pt>
                <c:pt idx="25429">
                  <c:v>4.6947500000000001E-3</c:v>
                </c:pt>
                <c:pt idx="25430">
                  <c:v>5.4353750000000001E-3</c:v>
                </c:pt>
                <c:pt idx="25431">
                  <c:v>3.9872830000000003E-3</c:v>
                </c:pt>
                <c:pt idx="25432">
                  <c:v>6.1937110000000002E-3</c:v>
                </c:pt>
                <c:pt idx="25433">
                  <c:v>4.5185340000000003E-3</c:v>
                </c:pt>
                <c:pt idx="25434">
                  <c:v>3.2732389999999998E-3</c:v>
                </c:pt>
                <c:pt idx="25435">
                  <c:v>1.752574E-3</c:v>
                </c:pt>
                <c:pt idx="25436">
                  <c:v>-1.0828929999999999E-3</c:v>
                </c:pt>
                <c:pt idx="25437">
                  <c:v>-3.1634240000000002E-3</c:v>
                </c:pt>
                <c:pt idx="25438">
                  <c:v>-4.0875650999999999E-2</c:v>
                </c:pt>
                <c:pt idx="25439">
                  <c:v>-3.7451703000000003E-2</c:v>
                </c:pt>
                <c:pt idx="25440">
                  <c:v>2.9229321999999999E-2</c:v>
                </c:pt>
                <c:pt idx="25441">
                  <c:v>3.1130977000000001E-2</c:v>
                </c:pt>
                <c:pt idx="25442">
                  <c:v>1.6121666999999999E-2</c:v>
                </c:pt>
                <c:pt idx="25443">
                  <c:v>1.9970218000000001E-2</c:v>
                </c:pt>
                <c:pt idx="25444">
                  <c:v>2.0071684999999999E-2</c:v>
                </c:pt>
                <c:pt idx="25445">
                  <c:v>-4.0473990000000001E-3</c:v>
                </c:pt>
                <c:pt idx="25446">
                  <c:v>-1.762673E-3</c:v>
                </c:pt>
                <c:pt idx="25447">
                  <c:v>1.0354248999999999E-2</c:v>
                </c:pt>
                <c:pt idx="25448">
                  <c:v>1.2947080000000001E-3</c:v>
                </c:pt>
                <c:pt idx="25449">
                  <c:v>5.8188049999999998E-3</c:v>
                </c:pt>
                <c:pt idx="25450">
                  <c:v>1.0863631E-2</c:v>
                </c:pt>
                <c:pt idx="25451">
                  <c:v>4.1399729999999999E-3</c:v>
                </c:pt>
                <c:pt idx="25452">
                  <c:v>9.10358E-4</c:v>
                </c:pt>
                <c:pt idx="25453">
                  <c:v>3.0472210000000001E-3</c:v>
                </c:pt>
                <c:pt idx="25454" formatCode="0.00E+00">
                  <c:v>8.4986699999999997E-5</c:v>
                </c:pt>
                <c:pt idx="25455">
                  <c:v>9.2531090000000007E-3</c:v>
                </c:pt>
                <c:pt idx="25456">
                  <c:v>2.419437E-3</c:v>
                </c:pt>
                <c:pt idx="25457">
                  <c:v>2.5540399999999998E-4</c:v>
                </c:pt>
                <c:pt idx="25458">
                  <c:v>1.66188E-4</c:v>
                </c:pt>
                <c:pt idx="25459">
                  <c:v>-1.216356E-3</c:v>
                </c:pt>
                <c:pt idx="25460">
                  <c:v>3.2534930000000001E-3</c:v>
                </c:pt>
                <c:pt idx="25461">
                  <c:v>3.7265340000000001E-3</c:v>
                </c:pt>
                <c:pt idx="25462">
                  <c:v>-2.506861E-3</c:v>
                </c:pt>
                <c:pt idx="25463">
                  <c:v>6.3268000000000005E-4</c:v>
                </c:pt>
                <c:pt idx="25464">
                  <c:v>1.512055E-3</c:v>
                </c:pt>
                <c:pt idx="25465">
                  <c:v>-4.2969699999999999E-4</c:v>
                </c:pt>
                <c:pt idx="25466">
                  <c:v>-3.9567869999999998E-3</c:v>
                </c:pt>
                <c:pt idx="25467" formatCode="0.00E+00">
                  <c:v>1.44127E-5</c:v>
                </c:pt>
                <c:pt idx="25468">
                  <c:v>1.0122989999999999E-3</c:v>
                </c:pt>
                <c:pt idx="25469">
                  <c:v>4.7589989999999999E-3</c:v>
                </c:pt>
                <c:pt idx="25470">
                  <c:v>-2.2222119999999999E-3</c:v>
                </c:pt>
                <c:pt idx="25471">
                  <c:v>-2.0928259999999999E-3</c:v>
                </c:pt>
                <c:pt idx="25472">
                  <c:v>8.54761E-4</c:v>
                </c:pt>
                <c:pt idx="25473">
                  <c:v>-1.934247E-3</c:v>
                </c:pt>
                <c:pt idx="25474">
                  <c:v>9.0494900000000005E-4</c:v>
                </c:pt>
                <c:pt idx="25475">
                  <c:v>-5.1771949999999999E-3</c:v>
                </c:pt>
                <c:pt idx="25476">
                  <c:v>-5.1638789999999997E-3</c:v>
                </c:pt>
                <c:pt idx="25477" formatCode="0.00E+00">
                  <c:v>-1.9193200000000001E-5</c:v>
                </c:pt>
                <c:pt idx="25478">
                  <c:v>-5.1673500000000002E-3</c:v>
                </c:pt>
                <c:pt idx="25479">
                  <c:v>-2.1608080000000002E-3</c:v>
                </c:pt>
                <c:pt idx="25480">
                  <c:v>4.9804580000000001E-3</c:v>
                </c:pt>
                <c:pt idx="25481">
                  <c:v>-4.8143730000000003E-3</c:v>
                </c:pt>
                <c:pt idx="25482">
                  <c:v>-5.1227670000000003E-3</c:v>
                </c:pt>
                <c:pt idx="25483">
                  <c:v>-9.7948700000000002E-4</c:v>
                </c:pt>
                <c:pt idx="25484">
                  <c:v>-1.6703110000000001E-3</c:v>
                </c:pt>
                <c:pt idx="25485">
                  <c:v>-3.7283279999999999E-3</c:v>
                </c:pt>
                <c:pt idx="25486">
                  <c:v>-4.6050400000000003E-3</c:v>
                </c:pt>
                <c:pt idx="25487">
                  <c:v>-1.0523207E-2</c:v>
                </c:pt>
                <c:pt idx="25488">
                  <c:v>-5.0253779999999996E-3</c:v>
                </c:pt>
                <c:pt idx="25489">
                  <c:v>-1.6447530000000001E-3</c:v>
                </c:pt>
                <c:pt idx="25490">
                  <c:v>-1.9558100000000001E-3</c:v>
                </c:pt>
                <c:pt idx="25491">
                  <c:v>3.2451509999999999E-3</c:v>
                </c:pt>
                <c:pt idx="25492">
                  <c:v>1.9268860000000001E-3</c:v>
                </c:pt>
                <c:pt idx="25493">
                  <c:v>-3.436836E-3</c:v>
                </c:pt>
                <c:pt idx="25494">
                  <c:v>-1.6692969999999999E-3</c:v>
                </c:pt>
                <c:pt idx="25495">
                  <c:v>4.2815789999999998E-3</c:v>
                </c:pt>
                <c:pt idx="25496">
                  <c:v>-5.9231220000000003E-3</c:v>
                </c:pt>
                <c:pt idx="25497">
                  <c:v>4.4792019999999998E-3</c:v>
                </c:pt>
                <c:pt idx="25498">
                  <c:v>4.7308710000000002E-3</c:v>
                </c:pt>
                <c:pt idx="25499">
                  <c:v>-7.3272300000000001E-4</c:v>
                </c:pt>
                <c:pt idx="25500">
                  <c:v>-2.3069179999999998E-3</c:v>
                </c:pt>
                <c:pt idx="25501">
                  <c:v>3.4491330000000001E-3</c:v>
                </c:pt>
                <c:pt idx="25502">
                  <c:v>2.51742E-4</c:v>
                </c:pt>
                <c:pt idx="25503">
                  <c:v>1.0129905999999999E-2</c:v>
                </c:pt>
                <c:pt idx="25504">
                  <c:v>6.1237130000000002E-3</c:v>
                </c:pt>
                <c:pt idx="25505">
                  <c:v>-8.813675E-3</c:v>
                </c:pt>
                <c:pt idx="25506">
                  <c:v>3.9479270000000004E-3</c:v>
                </c:pt>
                <c:pt idx="25507">
                  <c:v>2.9979350000000002E-3</c:v>
                </c:pt>
                <c:pt idx="25508">
                  <c:v>-1.205598E-3</c:v>
                </c:pt>
                <c:pt idx="25509">
                  <c:v>1.4410844000000001E-2</c:v>
                </c:pt>
                <c:pt idx="25510">
                  <c:v>-2.2331130000000001E-3</c:v>
                </c:pt>
                <c:pt idx="25511">
                  <c:v>-7.2866600000000004E-3</c:v>
                </c:pt>
                <c:pt idx="25512">
                  <c:v>5.3670829999999999E-3</c:v>
                </c:pt>
                <c:pt idx="25513">
                  <c:v>7.5709690000000003E-3</c:v>
                </c:pt>
                <c:pt idx="25514">
                  <c:v>3.5365459999999998E-3</c:v>
                </c:pt>
                <c:pt idx="25515">
                  <c:v>1.4475618000000001E-2</c:v>
                </c:pt>
                <c:pt idx="25516">
                  <c:v>1.6203478E-2</c:v>
                </c:pt>
                <c:pt idx="25517">
                  <c:v>5.1040199999999999E-3</c:v>
                </c:pt>
                <c:pt idx="25518">
                  <c:v>2.881612E-3</c:v>
                </c:pt>
                <c:pt idx="25519">
                  <c:v>8.1222059999999999E-3</c:v>
                </c:pt>
                <c:pt idx="25520">
                  <c:v>7.7980990000000002E-3</c:v>
                </c:pt>
                <c:pt idx="25521">
                  <c:v>3.4414799999999998E-3</c:v>
                </c:pt>
                <c:pt idx="25522">
                  <c:v>1.392178E-3</c:v>
                </c:pt>
                <c:pt idx="25523">
                  <c:v>1.8094638E-2</c:v>
                </c:pt>
                <c:pt idx="25524">
                  <c:v>1.5328946E-2</c:v>
                </c:pt>
                <c:pt idx="25525">
                  <c:v>-1.389922E-3</c:v>
                </c:pt>
                <c:pt idx="25526">
                  <c:v>-3.80584E-4</c:v>
                </c:pt>
                <c:pt idx="25527">
                  <c:v>8.952626E-3</c:v>
                </c:pt>
                <c:pt idx="25528">
                  <c:v>-1.9453299999999999E-4</c:v>
                </c:pt>
                <c:pt idx="25529">
                  <c:v>7.8520540000000007E-3</c:v>
                </c:pt>
                <c:pt idx="25530">
                  <c:v>2.1936360000000001E-3</c:v>
                </c:pt>
                <c:pt idx="25531">
                  <c:v>4.2301470000000001E-3</c:v>
                </c:pt>
                <c:pt idx="25532">
                  <c:v>1.7816263999999998E-2</c:v>
                </c:pt>
                <c:pt idx="25533">
                  <c:v>-6.3714599999999998E-3</c:v>
                </c:pt>
                <c:pt idx="25534">
                  <c:v>-9.7084010000000002E-3</c:v>
                </c:pt>
                <c:pt idx="25535">
                  <c:v>4.8336689999999996E-3</c:v>
                </c:pt>
                <c:pt idx="25536">
                  <c:v>7.7154999999999997E-4</c:v>
                </c:pt>
                <c:pt idx="25537">
                  <c:v>7.8058700000000001E-4</c:v>
                </c:pt>
                <c:pt idx="25538">
                  <c:v>3.5422850000000001E-3</c:v>
                </c:pt>
                <c:pt idx="25539">
                  <c:v>3.8178719999999999E-3</c:v>
                </c:pt>
                <c:pt idx="25540">
                  <c:v>5.1874799999999997E-4</c:v>
                </c:pt>
                <c:pt idx="25541">
                  <c:v>-5.8156240000000001E-3</c:v>
                </c:pt>
                <c:pt idx="25542">
                  <c:v>-1.1936899000000001E-2</c:v>
                </c:pt>
                <c:pt idx="25543">
                  <c:v>3.1153560000000001E-3</c:v>
                </c:pt>
                <c:pt idx="25544">
                  <c:v>1.0670478000000001E-2</c:v>
                </c:pt>
                <c:pt idx="25545">
                  <c:v>5.6046869999999997E-3</c:v>
                </c:pt>
                <c:pt idx="25546">
                  <c:v>-2.907841E-3</c:v>
                </c:pt>
                <c:pt idx="25547">
                  <c:v>-2.6199370000000001E-3</c:v>
                </c:pt>
                <c:pt idx="25548">
                  <c:v>-1.941896E-3</c:v>
                </c:pt>
                <c:pt idx="25549">
                  <c:v>-4.0668730000000004E-3</c:v>
                </c:pt>
                <c:pt idx="25550">
                  <c:v>-7.6879729999999999E-3</c:v>
                </c:pt>
                <c:pt idx="25551">
                  <c:v>1.9172E-3</c:v>
                </c:pt>
                <c:pt idx="25552">
                  <c:v>1.2565049999999999E-2</c:v>
                </c:pt>
                <c:pt idx="25553">
                  <c:v>2.3384E-4</c:v>
                </c:pt>
                <c:pt idx="25554">
                  <c:v>-1.0272862000000001E-2</c:v>
                </c:pt>
                <c:pt idx="25555">
                  <c:v>5.9971460000000001E-3</c:v>
                </c:pt>
                <c:pt idx="25556">
                  <c:v>4.8338770000000003E-3</c:v>
                </c:pt>
                <c:pt idx="25557">
                  <c:v>-4.8442579999999997E-3</c:v>
                </c:pt>
                <c:pt idx="25558">
                  <c:v>3.0783799999999999E-3</c:v>
                </c:pt>
                <c:pt idx="25559">
                  <c:v>6.7075900000000003E-3</c:v>
                </c:pt>
                <c:pt idx="25560" formatCode="0.00E+00">
                  <c:v>-4.56539E-5</c:v>
                </c:pt>
                <c:pt idx="25561">
                  <c:v>-7.7371899999999997E-4</c:v>
                </c:pt>
                <c:pt idx="25562">
                  <c:v>8.5422850000000002E-3</c:v>
                </c:pt>
                <c:pt idx="25563">
                  <c:v>7.5524499999999998E-4</c:v>
                </c:pt>
                <c:pt idx="25564">
                  <c:v>-5.4152990000000002E-3</c:v>
                </c:pt>
                <c:pt idx="25565">
                  <c:v>6.4210250000000003E-3</c:v>
                </c:pt>
                <c:pt idx="25566">
                  <c:v>1.599638E-3</c:v>
                </c:pt>
                <c:pt idx="25567">
                  <c:v>2.3850499999999999E-4</c:v>
                </c:pt>
                <c:pt idx="25568">
                  <c:v>6.7371510000000003E-3</c:v>
                </c:pt>
                <c:pt idx="25569">
                  <c:v>-8.9103480000000002E-3</c:v>
                </c:pt>
                <c:pt idx="25570" formatCode="0.00E+00">
                  <c:v>-6.8120200000000006E-5</c:v>
                </c:pt>
                <c:pt idx="25571">
                  <c:v>7.159838E-3</c:v>
                </c:pt>
                <c:pt idx="25572">
                  <c:v>3.1099690000000002E-3</c:v>
                </c:pt>
                <c:pt idx="25573">
                  <c:v>3.9184789999999999E-3</c:v>
                </c:pt>
                <c:pt idx="25574">
                  <c:v>4.3155559999999999E-3</c:v>
                </c:pt>
                <c:pt idx="25575">
                  <c:v>5.7830859999999998E-3</c:v>
                </c:pt>
                <c:pt idx="25576">
                  <c:v>6.4643230000000001E-3</c:v>
                </c:pt>
                <c:pt idx="25577">
                  <c:v>5.7779839999999999E-3</c:v>
                </c:pt>
                <c:pt idx="25578">
                  <c:v>2.3270600000000002E-3</c:v>
                </c:pt>
                <c:pt idx="25579">
                  <c:v>2.898514E-3</c:v>
                </c:pt>
                <c:pt idx="25580">
                  <c:v>5.4719269999999997E-3</c:v>
                </c:pt>
                <c:pt idx="25581">
                  <c:v>2.7747119999999999E-3</c:v>
                </c:pt>
                <c:pt idx="25582">
                  <c:v>-3.600097E-3</c:v>
                </c:pt>
                <c:pt idx="25583">
                  <c:v>5.054378E-3</c:v>
                </c:pt>
                <c:pt idx="25584">
                  <c:v>1.3567437999999999E-2</c:v>
                </c:pt>
                <c:pt idx="25585">
                  <c:v>4.7137589999999997E-3</c:v>
                </c:pt>
                <c:pt idx="25586">
                  <c:v>-1.731589E-3</c:v>
                </c:pt>
                <c:pt idx="25587">
                  <c:v>2.29364E-3</c:v>
                </c:pt>
                <c:pt idx="25588">
                  <c:v>2.9234780000000002E-3</c:v>
                </c:pt>
                <c:pt idx="25589">
                  <c:v>3.7161900000000001E-4</c:v>
                </c:pt>
                <c:pt idx="25590">
                  <c:v>-1.01358E-4</c:v>
                </c:pt>
                <c:pt idx="25591">
                  <c:v>-1.17249E-3</c:v>
                </c:pt>
                <c:pt idx="25592">
                  <c:v>3.7101489999999998E-3</c:v>
                </c:pt>
                <c:pt idx="25593">
                  <c:v>4.2231619999999999E-3</c:v>
                </c:pt>
                <c:pt idx="25594">
                  <c:v>-4.2392990000000002E-3</c:v>
                </c:pt>
                <c:pt idx="25595">
                  <c:v>-1.14683E-4</c:v>
                </c:pt>
                <c:pt idx="25596">
                  <c:v>1.4432659999999999E-3</c:v>
                </c:pt>
                <c:pt idx="25597">
                  <c:v>-1.1159779999999999E-3</c:v>
                </c:pt>
                <c:pt idx="25598">
                  <c:v>-1.0342190000000001E-3</c:v>
                </c:pt>
                <c:pt idx="25599">
                  <c:v>7.76916E-4</c:v>
                </c:pt>
                <c:pt idx="25600">
                  <c:v>-3.0732160000000001E-3</c:v>
                </c:pt>
                <c:pt idx="25601">
                  <c:v>1.6246539999999999E-3</c:v>
                </c:pt>
                <c:pt idx="25602" formatCode="0.00E+00">
                  <c:v>9.99945E-5</c:v>
                </c:pt>
                <c:pt idx="25603">
                  <c:v>2.1807039999999999E-3</c:v>
                </c:pt>
                <c:pt idx="25604">
                  <c:v>9.3008399999999997E-4</c:v>
                </c:pt>
                <c:pt idx="25605">
                  <c:v>7.6338800000000004E-4</c:v>
                </c:pt>
                <c:pt idx="25606">
                  <c:v>6.4754000000000005E-4</c:v>
                </c:pt>
                <c:pt idx="25607">
                  <c:v>2.9027229999999998E-3</c:v>
                </c:pt>
                <c:pt idx="25608">
                  <c:v>1.7157520000000001E-3</c:v>
                </c:pt>
                <c:pt idx="25609">
                  <c:v>2.609784E-3</c:v>
                </c:pt>
                <c:pt idx="25610">
                  <c:v>-2.523459E-3</c:v>
                </c:pt>
                <c:pt idx="25611">
                  <c:v>1.819277E-3</c:v>
                </c:pt>
                <c:pt idx="25612">
                  <c:v>-2.5203439999999999E-3</c:v>
                </c:pt>
                <c:pt idx="25613" formatCode="0.00E+00">
                  <c:v>1.19139E-5</c:v>
                </c:pt>
                <c:pt idx="25614">
                  <c:v>-1.4187360000000001E-3</c:v>
                </c:pt>
                <c:pt idx="25615">
                  <c:v>1.3302190000000001E-3</c:v>
                </c:pt>
                <c:pt idx="25616">
                  <c:v>1.5203689999999999E-3</c:v>
                </c:pt>
                <c:pt idx="25617">
                  <c:v>4.7569279999999997E-3</c:v>
                </c:pt>
                <c:pt idx="25618" formatCode="0.00E+00">
                  <c:v>1.9697499999999999E-5</c:v>
                </c:pt>
                <c:pt idx="25619">
                  <c:v>-4.3878509999999999E-3</c:v>
                </c:pt>
                <c:pt idx="25620" formatCode="0.00E+00">
                  <c:v>1.08918E-5</c:v>
                </c:pt>
                <c:pt idx="25621">
                  <c:v>1.871438E-3</c:v>
                </c:pt>
                <c:pt idx="25622">
                  <c:v>4.2238090000000002E-3</c:v>
                </c:pt>
                <c:pt idx="25623">
                  <c:v>2.6837929999999999E-3</c:v>
                </c:pt>
                <c:pt idx="25624">
                  <c:v>4.6183140000000001E-3</c:v>
                </c:pt>
                <c:pt idx="25625">
                  <c:v>1.5906449999999999E-3</c:v>
                </c:pt>
                <c:pt idx="25626">
                  <c:v>3.6292799999999999E-4</c:v>
                </c:pt>
                <c:pt idx="25627">
                  <c:v>-2.0992889999999998E-3</c:v>
                </c:pt>
                <c:pt idx="25628">
                  <c:v>7.5575989999999999E-3</c:v>
                </c:pt>
                <c:pt idx="25629">
                  <c:v>5.4094570000000003E-3</c:v>
                </c:pt>
                <c:pt idx="25630">
                  <c:v>3.89252E-3</c:v>
                </c:pt>
                <c:pt idx="25631">
                  <c:v>-1.8943650000000001E-3</c:v>
                </c:pt>
                <c:pt idx="25632">
                  <c:v>5.4434430000000001E-3</c:v>
                </c:pt>
                <c:pt idx="25633">
                  <c:v>1.0760069999999999E-3</c:v>
                </c:pt>
                <c:pt idx="25634">
                  <c:v>-2.678784E-3</c:v>
                </c:pt>
                <c:pt idx="25635">
                  <c:v>6.5248620000000002E-3</c:v>
                </c:pt>
                <c:pt idx="25636">
                  <c:v>4.1447949999999997E-3</c:v>
                </c:pt>
                <c:pt idx="25637">
                  <c:v>4.6808070000000004E-3</c:v>
                </c:pt>
                <c:pt idx="25638">
                  <c:v>3.9566940000000002E-3</c:v>
                </c:pt>
                <c:pt idx="25639">
                  <c:v>-2.55684E-4</c:v>
                </c:pt>
                <c:pt idx="25640">
                  <c:v>4.0059060000000001E-3</c:v>
                </c:pt>
                <c:pt idx="25641">
                  <c:v>3.0624319999999999E-3</c:v>
                </c:pt>
                <c:pt idx="25642">
                  <c:v>-8.9342800000000004E-4</c:v>
                </c:pt>
                <c:pt idx="25643">
                  <c:v>2.2834750000000001E-3</c:v>
                </c:pt>
                <c:pt idx="25644">
                  <c:v>2.603055E-3</c:v>
                </c:pt>
                <c:pt idx="25645">
                  <c:v>4.2281430000000002E-3</c:v>
                </c:pt>
                <c:pt idx="25646">
                  <c:v>-1.293389E-3</c:v>
                </c:pt>
                <c:pt idx="25647">
                  <c:v>2.088155E-3</c:v>
                </c:pt>
                <c:pt idx="25648">
                  <c:v>3.324128E-3</c:v>
                </c:pt>
                <c:pt idx="25649">
                  <c:v>5.2093319999999997E-3</c:v>
                </c:pt>
                <c:pt idx="25650">
                  <c:v>-6.1340400000000001E-4</c:v>
                </c:pt>
                <c:pt idx="25651">
                  <c:v>-2.068229E-3</c:v>
                </c:pt>
                <c:pt idx="25652">
                  <c:v>-3.380901E-3</c:v>
                </c:pt>
                <c:pt idx="25653">
                  <c:v>-3.2585719999999999E-3</c:v>
                </c:pt>
                <c:pt idx="25654">
                  <c:v>1.492508E-3</c:v>
                </c:pt>
                <c:pt idx="25655">
                  <c:v>-1.5508760000000001E-3</c:v>
                </c:pt>
                <c:pt idx="25656">
                  <c:v>2.196192E-3</c:v>
                </c:pt>
                <c:pt idx="25657">
                  <c:v>-2.0519399999999999E-3</c:v>
                </c:pt>
                <c:pt idx="25658">
                  <c:v>-5.7010029999999996E-3</c:v>
                </c:pt>
                <c:pt idx="25659">
                  <c:v>8.5131699999999998E-4</c:v>
                </c:pt>
                <c:pt idx="25660">
                  <c:v>-2.0702399999999999E-4</c:v>
                </c:pt>
                <c:pt idx="25661">
                  <c:v>-7.0184230000000002E-3</c:v>
                </c:pt>
                <c:pt idx="25662">
                  <c:v>1.4677399999999999E-3</c:v>
                </c:pt>
                <c:pt idx="25663">
                  <c:v>-4.2133429999999996E-3</c:v>
                </c:pt>
                <c:pt idx="25664">
                  <c:v>-1.659371E-3</c:v>
                </c:pt>
                <c:pt idx="25665">
                  <c:v>-2.209323E-3</c:v>
                </c:pt>
                <c:pt idx="25666">
                  <c:v>-3.0357019999999999E-3</c:v>
                </c:pt>
                <c:pt idx="25667">
                  <c:v>9.6554799999999999E-4</c:v>
                </c:pt>
                <c:pt idx="25668">
                  <c:v>3.9900999999999999E-3</c:v>
                </c:pt>
                <c:pt idx="25669">
                  <c:v>2.8265819999999998E-3</c:v>
                </c:pt>
                <c:pt idx="25670">
                  <c:v>3.2284530000000001E-3</c:v>
                </c:pt>
                <c:pt idx="25671">
                  <c:v>-1.2213090000000001E-3</c:v>
                </c:pt>
                <c:pt idx="25672">
                  <c:v>-2.283111E-3</c:v>
                </c:pt>
                <c:pt idx="25673">
                  <c:v>-2.775741E-3</c:v>
                </c:pt>
                <c:pt idx="25674">
                  <c:v>1.5841200000000001E-3</c:v>
                </c:pt>
                <c:pt idx="25675">
                  <c:v>1.4148590000000001E-3</c:v>
                </c:pt>
                <c:pt idx="25676">
                  <c:v>1.7645320000000001E-3</c:v>
                </c:pt>
                <c:pt idx="25677">
                  <c:v>-4.29085E-4</c:v>
                </c:pt>
                <c:pt idx="25678">
                  <c:v>2.01552E-4</c:v>
                </c:pt>
                <c:pt idx="25679">
                  <c:v>-6.8029099999999997E-3</c:v>
                </c:pt>
                <c:pt idx="25680">
                  <c:v>-1.849697E-3</c:v>
                </c:pt>
                <c:pt idx="25681">
                  <c:v>2.428581E-3</c:v>
                </c:pt>
                <c:pt idx="25682">
                  <c:v>2.2189900000000001E-3</c:v>
                </c:pt>
                <c:pt idx="25683">
                  <c:v>4.8008690000000001E-3</c:v>
                </c:pt>
                <c:pt idx="25684">
                  <c:v>-3.5119219999999998E-3</c:v>
                </c:pt>
                <c:pt idx="25685">
                  <c:v>-4.0127519999999996E-3</c:v>
                </c:pt>
                <c:pt idx="25686" formatCode="0.00E+00">
                  <c:v>-4.0913500000000001E-5</c:v>
                </c:pt>
                <c:pt idx="25687">
                  <c:v>-2.6638970000000001E-3</c:v>
                </c:pt>
                <c:pt idx="25688">
                  <c:v>5.3072099999999997E-3</c:v>
                </c:pt>
                <c:pt idx="25689">
                  <c:v>5.2751100000000004E-4</c:v>
                </c:pt>
                <c:pt idx="25690">
                  <c:v>3.7422129999999999E-3</c:v>
                </c:pt>
                <c:pt idx="25691">
                  <c:v>-1.8224210000000001E-3</c:v>
                </c:pt>
                <c:pt idx="25692">
                  <c:v>2.4775180000000002E-3</c:v>
                </c:pt>
                <c:pt idx="25693">
                  <c:v>-4.69013E-4</c:v>
                </c:pt>
                <c:pt idx="25694">
                  <c:v>4.00243E-4</c:v>
                </c:pt>
                <c:pt idx="25695">
                  <c:v>3.805756E-3</c:v>
                </c:pt>
                <c:pt idx="25696">
                  <c:v>1.9945399999999999E-3</c:v>
                </c:pt>
                <c:pt idx="25697">
                  <c:v>-3.60033E-4</c:v>
                </c:pt>
                <c:pt idx="25698">
                  <c:v>-3.69887E-4</c:v>
                </c:pt>
                <c:pt idx="25699">
                  <c:v>-4.8772959999999997E-3</c:v>
                </c:pt>
                <c:pt idx="25700" formatCode="0.00E+00">
                  <c:v>8.4439100000000003E-5</c:v>
                </c:pt>
                <c:pt idx="25701">
                  <c:v>-3.7049639999999998E-3</c:v>
                </c:pt>
                <c:pt idx="25702">
                  <c:v>-1.010111E-3</c:v>
                </c:pt>
                <c:pt idx="25703">
                  <c:v>9.2407700000000004E-4</c:v>
                </c:pt>
                <c:pt idx="25704">
                  <c:v>-2.7803799999999998E-3</c:v>
                </c:pt>
                <c:pt idx="25705">
                  <c:v>-3.5439859999999998E-3</c:v>
                </c:pt>
                <c:pt idx="25706">
                  <c:v>-6.0606729999999999E-3</c:v>
                </c:pt>
                <c:pt idx="25707">
                  <c:v>2.2113129999999999E-3</c:v>
                </c:pt>
                <c:pt idx="25708">
                  <c:v>-2.8164689999999998E-3</c:v>
                </c:pt>
                <c:pt idx="25709">
                  <c:v>-1.0038400000000001E-4</c:v>
                </c:pt>
                <c:pt idx="25710">
                  <c:v>-5.9012819999999999E-3</c:v>
                </c:pt>
                <c:pt idx="25711">
                  <c:v>-3.3705179999999999E-3</c:v>
                </c:pt>
                <c:pt idx="25712">
                  <c:v>-1.9433300000000001E-3</c:v>
                </c:pt>
                <c:pt idx="25713">
                  <c:v>-7.143684E-3</c:v>
                </c:pt>
                <c:pt idx="25714">
                  <c:v>-4.2943679999999998E-3</c:v>
                </c:pt>
                <c:pt idx="25715">
                  <c:v>-5.7259099999999999E-3</c:v>
                </c:pt>
                <c:pt idx="25716">
                  <c:v>1.981811E-3</c:v>
                </c:pt>
                <c:pt idx="25717">
                  <c:v>-3.3945239999999999E-3</c:v>
                </c:pt>
                <c:pt idx="25718">
                  <c:v>-3.122082E-3</c:v>
                </c:pt>
                <c:pt idx="25719">
                  <c:v>-4.9253179999999997E-3</c:v>
                </c:pt>
                <c:pt idx="25720">
                  <c:v>-7.4097809999999998E-3</c:v>
                </c:pt>
                <c:pt idx="25721">
                  <c:v>-6.6036970000000004E-3</c:v>
                </c:pt>
                <c:pt idx="25722">
                  <c:v>-1.060327E-3</c:v>
                </c:pt>
                <c:pt idx="25723">
                  <c:v>-4.9146370000000003E-3</c:v>
                </c:pt>
                <c:pt idx="25724">
                  <c:v>-4.6690940000000004E-3</c:v>
                </c:pt>
                <c:pt idx="25725">
                  <c:v>-4.9223890000000001E-3</c:v>
                </c:pt>
                <c:pt idx="25726">
                  <c:v>-2.333796E-3</c:v>
                </c:pt>
                <c:pt idx="25727">
                  <c:v>-4.7345879999999996E-3</c:v>
                </c:pt>
                <c:pt idx="25728">
                  <c:v>-2.837619E-3</c:v>
                </c:pt>
                <c:pt idx="25729">
                  <c:v>-5.75641E-4</c:v>
                </c:pt>
                <c:pt idx="25730">
                  <c:v>-1.1410299999999999E-3</c:v>
                </c:pt>
                <c:pt idx="25731">
                  <c:v>-1.246123E-3</c:v>
                </c:pt>
                <c:pt idx="25732">
                  <c:v>-6.7759109999999999E-3</c:v>
                </c:pt>
                <c:pt idx="25733">
                  <c:v>-1.671173E-3</c:v>
                </c:pt>
                <c:pt idx="25734">
                  <c:v>-5.6579259999999998E-3</c:v>
                </c:pt>
                <c:pt idx="25735">
                  <c:v>-5.9726179999999999E-3</c:v>
                </c:pt>
                <c:pt idx="25736">
                  <c:v>-3.2332900000000002E-3</c:v>
                </c:pt>
                <c:pt idx="25737">
                  <c:v>4.0651499999999998E-4</c:v>
                </c:pt>
                <c:pt idx="25738">
                  <c:v>-6.5501939999999996E-3</c:v>
                </c:pt>
                <c:pt idx="25739">
                  <c:v>-3.4109980000000002E-3</c:v>
                </c:pt>
                <c:pt idx="25740">
                  <c:v>-8.4414429999999999E-3</c:v>
                </c:pt>
                <c:pt idx="25741">
                  <c:v>-3.071463E-3</c:v>
                </c:pt>
                <c:pt idx="25742">
                  <c:v>-5.3356829999999999E-3</c:v>
                </c:pt>
                <c:pt idx="25743">
                  <c:v>-7.4675299999999996E-4</c:v>
                </c:pt>
                <c:pt idx="25744">
                  <c:v>-6.5140939999999998E-3</c:v>
                </c:pt>
                <c:pt idx="25745">
                  <c:v>-5.7645530000000004E-3</c:v>
                </c:pt>
                <c:pt idx="25746">
                  <c:v>-3.5485360000000001E-3</c:v>
                </c:pt>
                <c:pt idx="25747">
                  <c:v>-7.0952640000000004E-3</c:v>
                </c:pt>
                <c:pt idx="25748">
                  <c:v>-8.82642E-4</c:v>
                </c:pt>
                <c:pt idx="25749">
                  <c:v>-2.7972349999999999E-3</c:v>
                </c:pt>
                <c:pt idx="25750">
                  <c:v>-6.6308560000000001E-3</c:v>
                </c:pt>
                <c:pt idx="25751">
                  <c:v>-3.0828129999999998E-3</c:v>
                </c:pt>
                <c:pt idx="25752">
                  <c:v>-6.0082950000000003E-3</c:v>
                </c:pt>
                <c:pt idx="25753">
                  <c:v>-5.1766729999999997E-3</c:v>
                </c:pt>
                <c:pt idx="25754">
                  <c:v>-5.8443280000000002E-3</c:v>
                </c:pt>
                <c:pt idx="25755">
                  <c:v>2.1018289999999999E-3</c:v>
                </c:pt>
                <c:pt idx="25756">
                  <c:v>-2.0582949999999999E-3</c:v>
                </c:pt>
                <c:pt idx="25757">
                  <c:v>-4.4172940000000004E-3</c:v>
                </c:pt>
                <c:pt idx="25758">
                  <c:v>-2.3647960000000002E-3</c:v>
                </c:pt>
                <c:pt idx="25759">
                  <c:v>-2.994764E-3</c:v>
                </c:pt>
                <c:pt idx="25760">
                  <c:v>-3.803832E-3</c:v>
                </c:pt>
                <c:pt idx="25761">
                  <c:v>-9.0585160000000008E-3</c:v>
                </c:pt>
                <c:pt idx="25762">
                  <c:v>-6.5548780000000001E-3</c:v>
                </c:pt>
                <c:pt idx="25763">
                  <c:v>-5.6286119999999999E-3</c:v>
                </c:pt>
                <c:pt idx="25764">
                  <c:v>-5.1034369999999997E-3</c:v>
                </c:pt>
                <c:pt idx="25765">
                  <c:v>-6.1898070000000003E-3</c:v>
                </c:pt>
                <c:pt idx="25766">
                  <c:v>-8.0441650000000007E-3</c:v>
                </c:pt>
                <c:pt idx="25767">
                  <c:v>-1.0117998E-2</c:v>
                </c:pt>
                <c:pt idx="25768">
                  <c:v>-4.4467969999999997E-3</c:v>
                </c:pt>
                <c:pt idx="25769">
                  <c:v>-2.1438939999999999E-3</c:v>
                </c:pt>
                <c:pt idx="25770">
                  <c:v>-1.0739779E-2</c:v>
                </c:pt>
                <c:pt idx="25771">
                  <c:v>-5.4920869999999997E-3</c:v>
                </c:pt>
                <c:pt idx="25772">
                  <c:v>-5.660666E-3</c:v>
                </c:pt>
                <c:pt idx="25773">
                  <c:v>-7.0819849999999998E-3</c:v>
                </c:pt>
                <c:pt idx="25774">
                  <c:v>-7.6043900000000002E-4</c:v>
                </c:pt>
                <c:pt idx="25775">
                  <c:v>-1.1559187E-2</c:v>
                </c:pt>
                <c:pt idx="25776">
                  <c:v>-4.3713149999999997E-3</c:v>
                </c:pt>
                <c:pt idx="25777">
                  <c:v>-1.8767980000000001E-3</c:v>
                </c:pt>
                <c:pt idx="25778">
                  <c:v>-6.52215E-3</c:v>
                </c:pt>
                <c:pt idx="25779">
                  <c:v>-9.056728E-3</c:v>
                </c:pt>
                <c:pt idx="25780">
                  <c:v>-8.1179640000000001E-3</c:v>
                </c:pt>
                <c:pt idx="25781">
                  <c:v>7.1712920000000001E-3</c:v>
                </c:pt>
                <c:pt idx="25782">
                  <c:v>-1.1174158999999999E-2</c:v>
                </c:pt>
                <c:pt idx="25783">
                  <c:v>-1.659039E-3</c:v>
                </c:pt>
                <c:pt idx="25784">
                  <c:v>-1.1025109999999999E-2</c:v>
                </c:pt>
                <c:pt idx="25785">
                  <c:v>-8.4408590000000002E-3</c:v>
                </c:pt>
                <c:pt idx="25786">
                  <c:v>3.1867689999999999E-3</c:v>
                </c:pt>
                <c:pt idx="25787">
                  <c:v>-5.080106E-3</c:v>
                </c:pt>
                <c:pt idx="25788">
                  <c:v>-2.5491372000000002E-2</c:v>
                </c:pt>
                <c:pt idx="25789">
                  <c:v>-6.2518999999999997E-4</c:v>
                </c:pt>
                <c:pt idx="25790">
                  <c:v>3.3836669999999999E-3</c:v>
                </c:pt>
                <c:pt idx="25791">
                  <c:v>8.7974569999999998E-3</c:v>
                </c:pt>
                <c:pt idx="25792" formatCode="0.00E+00">
                  <c:v>-2.4264700000000002E-5</c:v>
                </c:pt>
                <c:pt idx="25793">
                  <c:v>-2.2994479000000002E-2</c:v>
                </c:pt>
                <c:pt idx="25794">
                  <c:v>-1.7468153E-2</c:v>
                </c:pt>
                <c:pt idx="25795">
                  <c:v>-9.7017879999999994E-3</c:v>
                </c:pt>
                <c:pt idx="25796">
                  <c:v>-1.8978378000000001E-2</c:v>
                </c:pt>
                <c:pt idx="25797">
                  <c:v>-1.2753339000000001E-2</c:v>
                </c:pt>
                <c:pt idx="25798">
                  <c:v>-1.0999382E-2</c:v>
                </c:pt>
                <c:pt idx="25799">
                  <c:v>-2.9495649999999999E-3</c:v>
                </c:pt>
                <c:pt idx="25800">
                  <c:v>-4.3551809999999996E-3</c:v>
                </c:pt>
                <c:pt idx="25801">
                  <c:v>-6.3981899999999998E-3</c:v>
                </c:pt>
                <c:pt idx="25802">
                  <c:v>-1.2699495999999999E-2</c:v>
                </c:pt>
                <c:pt idx="25803">
                  <c:v>-1.5940301E-2</c:v>
                </c:pt>
                <c:pt idx="25804">
                  <c:v>-4.2836430000000002E-3</c:v>
                </c:pt>
                <c:pt idx="25805">
                  <c:v>-1.514796E-2</c:v>
                </c:pt>
                <c:pt idx="25806">
                  <c:v>-1.4823586E-2</c:v>
                </c:pt>
                <c:pt idx="25807">
                  <c:v>-7.7415729999999999E-3</c:v>
                </c:pt>
                <c:pt idx="25808">
                  <c:v>-8.3676819999999996E-3</c:v>
                </c:pt>
                <c:pt idx="25809">
                  <c:v>-5.8542189999999999E-3</c:v>
                </c:pt>
                <c:pt idx="25810">
                  <c:v>-1.8136718999999999E-2</c:v>
                </c:pt>
                <c:pt idx="25811">
                  <c:v>-2.0417899E-2</c:v>
                </c:pt>
                <c:pt idx="25812">
                  <c:v>-1.30729E-2</c:v>
                </c:pt>
                <c:pt idx="25813">
                  <c:v>2.5948479999999999E-3</c:v>
                </c:pt>
                <c:pt idx="25814">
                  <c:v>-1.8342923000000001E-2</c:v>
                </c:pt>
                <c:pt idx="25815">
                  <c:v>-2.7684113E-2</c:v>
                </c:pt>
                <c:pt idx="25816">
                  <c:v>-1.5054338E-2</c:v>
                </c:pt>
                <c:pt idx="25817">
                  <c:v>-9.2741009999999999E-3</c:v>
                </c:pt>
                <c:pt idx="25818">
                  <c:v>-1.1824876E-2</c:v>
                </c:pt>
                <c:pt idx="25819">
                  <c:v>-1.6165039999999999E-2</c:v>
                </c:pt>
                <c:pt idx="25820">
                  <c:v>-1.733903E-3</c:v>
                </c:pt>
                <c:pt idx="25821">
                  <c:v>-9.7102879999999992E-3</c:v>
                </c:pt>
                <c:pt idx="25822">
                  <c:v>-4.5746479999999997E-3</c:v>
                </c:pt>
                <c:pt idx="25823">
                  <c:v>-3.852074E-3</c:v>
                </c:pt>
                <c:pt idx="25824">
                  <c:v>-1.0923298999999999E-2</c:v>
                </c:pt>
                <c:pt idx="25825">
                  <c:v>-3.9259789999999996E-3</c:v>
                </c:pt>
                <c:pt idx="25826">
                  <c:v>1.6223999999999999E-4</c:v>
                </c:pt>
                <c:pt idx="25827">
                  <c:v>-1.7997295E-2</c:v>
                </c:pt>
                <c:pt idx="25828">
                  <c:v>-1.9762173000000001E-2</c:v>
                </c:pt>
                <c:pt idx="25829">
                  <c:v>-1.2957145999999999E-2</c:v>
                </c:pt>
                <c:pt idx="25830">
                  <c:v>-8.3330990000000001E-3</c:v>
                </c:pt>
                <c:pt idx="25831">
                  <c:v>-9.0666600000000007E-3</c:v>
                </c:pt>
                <c:pt idx="25832">
                  <c:v>-2.0991497000000001E-2</c:v>
                </c:pt>
                <c:pt idx="25833">
                  <c:v>-1.7828241000000002E-2</c:v>
                </c:pt>
                <c:pt idx="25834">
                  <c:v>-1.4115526999999999E-2</c:v>
                </c:pt>
                <c:pt idx="25835">
                  <c:v>-1.9523848E-2</c:v>
                </c:pt>
                <c:pt idx="25836">
                  <c:v>-1.8014103E-2</c:v>
                </c:pt>
                <c:pt idx="25837">
                  <c:v>-1.3007835000000001E-2</c:v>
                </c:pt>
                <c:pt idx="25838">
                  <c:v>-1.8622310999999999E-2</c:v>
                </c:pt>
                <c:pt idx="25839">
                  <c:v>-2.2135818000000002E-2</c:v>
                </c:pt>
                <c:pt idx="25840">
                  <c:v>-2.0184253999999999E-2</c:v>
                </c:pt>
                <c:pt idx="25841">
                  <c:v>-2.2001061999999998E-2</c:v>
                </c:pt>
                <c:pt idx="25842">
                  <c:v>-1.7505410999999999E-2</c:v>
                </c:pt>
                <c:pt idx="25843">
                  <c:v>-1.5179651000000001E-2</c:v>
                </c:pt>
                <c:pt idx="25844">
                  <c:v>-1.6929080999999999E-2</c:v>
                </c:pt>
                <c:pt idx="25845">
                  <c:v>-1.3477359E-2</c:v>
                </c:pt>
                <c:pt idx="25846">
                  <c:v>-1.6131996999999999E-2</c:v>
                </c:pt>
                <c:pt idx="25847">
                  <c:v>-1.5830509E-2</c:v>
                </c:pt>
                <c:pt idx="25848">
                  <c:v>-1.3893058E-2</c:v>
                </c:pt>
                <c:pt idx="25849">
                  <c:v>-1.0211504E-2</c:v>
                </c:pt>
                <c:pt idx="25850">
                  <c:v>-8.0482190000000006E-3</c:v>
                </c:pt>
                <c:pt idx="25851">
                  <c:v>-9.6668589999999999E-3</c:v>
                </c:pt>
                <c:pt idx="25852">
                  <c:v>-6.2636050000000002E-3</c:v>
                </c:pt>
                <c:pt idx="25853">
                  <c:v>-1.0380520000000001E-2</c:v>
                </c:pt>
                <c:pt idx="25854">
                  <c:v>-2.159874E-3</c:v>
                </c:pt>
                <c:pt idx="25855">
                  <c:v>2.2239569999999999E-3</c:v>
                </c:pt>
                <c:pt idx="25856">
                  <c:v>-1.156882E-2</c:v>
                </c:pt>
                <c:pt idx="25857">
                  <c:v>-4.9743690000000002E-3</c:v>
                </c:pt>
                <c:pt idx="25858">
                  <c:v>-3.0694099999999998E-3</c:v>
                </c:pt>
                <c:pt idx="25859">
                  <c:v>-4.6862149999999997E-3</c:v>
                </c:pt>
                <c:pt idx="25860">
                  <c:v>-4.6390770000000001E-3</c:v>
                </c:pt>
                <c:pt idx="25861">
                  <c:v>1.9221200000000001E-4</c:v>
                </c:pt>
                <c:pt idx="25862">
                  <c:v>-6.6273449999999998E-3</c:v>
                </c:pt>
                <c:pt idx="25863">
                  <c:v>4.2197579999999997E-3</c:v>
                </c:pt>
                <c:pt idx="25864">
                  <c:v>1.0948049999999999E-3</c:v>
                </c:pt>
                <c:pt idx="25865">
                  <c:v>-8.051908E-3</c:v>
                </c:pt>
                <c:pt idx="25866">
                  <c:v>-7.69318E-3</c:v>
                </c:pt>
                <c:pt idx="25867">
                  <c:v>-3.6520799999999998E-3</c:v>
                </c:pt>
                <c:pt idx="25868">
                  <c:v>-6.8191119999999996E-3</c:v>
                </c:pt>
                <c:pt idx="25869">
                  <c:v>-8.7468460000000008E-3</c:v>
                </c:pt>
                <c:pt idx="25870">
                  <c:v>-5.2016450000000004E-3</c:v>
                </c:pt>
                <c:pt idx="25871">
                  <c:v>-6.1535920000000003E-3</c:v>
                </c:pt>
                <c:pt idx="25872">
                  <c:v>-4.1117469999999998E-3</c:v>
                </c:pt>
                <c:pt idx="25873">
                  <c:v>-7.5897630000000002E-3</c:v>
                </c:pt>
                <c:pt idx="25874">
                  <c:v>-8.4001630000000004E-3</c:v>
                </c:pt>
                <c:pt idx="25875">
                  <c:v>-7.2759019999999999E-3</c:v>
                </c:pt>
                <c:pt idx="25876">
                  <c:v>-9.0141470000000001E-3</c:v>
                </c:pt>
                <c:pt idx="25877">
                  <c:v>-1.1010453E-2</c:v>
                </c:pt>
                <c:pt idx="25878">
                  <c:v>-1.0826162E-2</c:v>
                </c:pt>
                <c:pt idx="25879">
                  <c:v>-8.3230140000000001E-3</c:v>
                </c:pt>
                <c:pt idx="25880">
                  <c:v>-6.4204520000000001E-3</c:v>
                </c:pt>
                <c:pt idx="25881">
                  <c:v>-1.4393704E-2</c:v>
                </c:pt>
                <c:pt idx="25882">
                  <c:v>-1.0740912E-2</c:v>
                </c:pt>
                <c:pt idx="25883">
                  <c:v>-9.9188890000000002E-3</c:v>
                </c:pt>
                <c:pt idx="25884">
                  <c:v>-1.8333414999999999E-2</c:v>
                </c:pt>
                <c:pt idx="25885">
                  <c:v>-1.2269553000000001E-2</c:v>
                </c:pt>
                <c:pt idx="25886">
                  <c:v>-1.053983E-2</c:v>
                </c:pt>
                <c:pt idx="25887">
                  <c:v>-1.1627014E-2</c:v>
                </c:pt>
                <c:pt idx="25888">
                  <c:v>-1.6615648E-2</c:v>
                </c:pt>
                <c:pt idx="25889">
                  <c:v>-1.7854511999999999E-2</c:v>
                </c:pt>
                <c:pt idx="25890">
                  <c:v>-1.2049885E-2</c:v>
                </c:pt>
                <c:pt idx="25891">
                  <c:v>-1.3240478999999999E-2</c:v>
                </c:pt>
                <c:pt idx="25892">
                  <c:v>-1.3447406E-2</c:v>
                </c:pt>
                <c:pt idx="25893">
                  <c:v>-1.8637755999999998E-2</c:v>
                </c:pt>
                <c:pt idx="25894">
                  <c:v>-9.0772730000000003E-3</c:v>
                </c:pt>
                <c:pt idx="25895">
                  <c:v>-1.7104553000000002E-2</c:v>
                </c:pt>
                <c:pt idx="25896">
                  <c:v>-1.1490611E-2</c:v>
                </c:pt>
                <c:pt idx="25897">
                  <c:v>-1.5448837999999999E-2</c:v>
                </c:pt>
                <c:pt idx="25898">
                  <c:v>-1.2433339999999999E-2</c:v>
                </c:pt>
                <c:pt idx="25899">
                  <c:v>-7.1876259999999999E-3</c:v>
                </c:pt>
                <c:pt idx="25900">
                  <c:v>-1.5185364999999999E-2</c:v>
                </c:pt>
                <c:pt idx="25901">
                  <c:v>-9.2355260000000008E-3</c:v>
                </c:pt>
                <c:pt idx="25902">
                  <c:v>-1.1818792E-2</c:v>
                </c:pt>
                <c:pt idx="25903">
                  <c:v>-8.8708980000000003E-3</c:v>
                </c:pt>
                <c:pt idx="25904">
                  <c:v>-7.8767409999999996E-3</c:v>
                </c:pt>
                <c:pt idx="25905">
                  <c:v>-9.8355360000000006E-3</c:v>
                </c:pt>
                <c:pt idx="25906">
                  <c:v>-7.0607880000000001E-3</c:v>
                </c:pt>
                <c:pt idx="25907">
                  <c:v>-9.7367519999999996E-3</c:v>
                </c:pt>
                <c:pt idx="25908">
                  <c:v>-7.4075520000000004E-3</c:v>
                </c:pt>
                <c:pt idx="25909">
                  <c:v>-6.4184130000000004E-3</c:v>
                </c:pt>
                <c:pt idx="25910">
                  <c:v>-8.5159190000000003E-3</c:v>
                </c:pt>
                <c:pt idx="25911">
                  <c:v>-4.4309570000000001E-3</c:v>
                </c:pt>
                <c:pt idx="25912">
                  <c:v>-9.3317049999999992E-3</c:v>
                </c:pt>
                <c:pt idx="25913">
                  <c:v>-7.7800589999999998E-3</c:v>
                </c:pt>
                <c:pt idx="25914">
                  <c:v>-1.1180649000000001E-2</c:v>
                </c:pt>
                <c:pt idx="25915">
                  <c:v>-1.1182920000000001E-2</c:v>
                </c:pt>
                <c:pt idx="25916">
                  <c:v>-5.9447479999999997E-3</c:v>
                </c:pt>
                <c:pt idx="25917">
                  <c:v>-9.6972039999999992E-3</c:v>
                </c:pt>
                <c:pt idx="25918">
                  <c:v>-8.2425869999999991E-3</c:v>
                </c:pt>
                <c:pt idx="25919">
                  <c:v>-6.9870899999999996E-3</c:v>
                </c:pt>
                <c:pt idx="25920">
                  <c:v>-2.6735679999999999E-3</c:v>
                </c:pt>
                <c:pt idx="25921">
                  <c:v>-1.5848339999999999E-2</c:v>
                </c:pt>
                <c:pt idx="25922">
                  <c:v>-9.9150839999999994E-3</c:v>
                </c:pt>
                <c:pt idx="25923">
                  <c:v>-1.8769450000000001E-3</c:v>
                </c:pt>
                <c:pt idx="25924">
                  <c:v>-7.4757089999999997E-3</c:v>
                </c:pt>
                <c:pt idx="25925">
                  <c:v>-1.2549929E-2</c:v>
                </c:pt>
                <c:pt idx="25926">
                  <c:v>-3.6818689999999999E-3</c:v>
                </c:pt>
                <c:pt idx="25927">
                  <c:v>-1.4178402E-2</c:v>
                </c:pt>
                <c:pt idx="25928">
                  <c:v>-1.2754143000000001E-2</c:v>
                </c:pt>
                <c:pt idx="25929">
                  <c:v>-6.3324900000000001E-4</c:v>
                </c:pt>
                <c:pt idx="25930">
                  <c:v>-1.0148989000000001E-2</c:v>
                </c:pt>
                <c:pt idx="25931">
                  <c:v>-1.4756391000000001E-2</c:v>
                </c:pt>
                <c:pt idx="25932">
                  <c:v>-8.2510880000000002E-3</c:v>
                </c:pt>
                <c:pt idx="25933">
                  <c:v>-8.7658969999999999E-3</c:v>
                </c:pt>
                <c:pt idx="25934">
                  <c:v>-9.9099909999999999E-3</c:v>
                </c:pt>
                <c:pt idx="25935">
                  <c:v>-7.5728230000000002E-3</c:v>
                </c:pt>
                <c:pt idx="25936">
                  <c:v>-9.6474249999999994E-3</c:v>
                </c:pt>
                <c:pt idx="25937">
                  <c:v>-9.6757960000000004E-3</c:v>
                </c:pt>
                <c:pt idx="25938">
                  <c:v>-1.1001252E-2</c:v>
                </c:pt>
                <c:pt idx="25939">
                  <c:v>-6.7287420000000002E-3</c:v>
                </c:pt>
                <c:pt idx="25940">
                  <c:v>-5.5332489999999996E-3</c:v>
                </c:pt>
                <c:pt idx="25941">
                  <c:v>-8.2477580000000009E-3</c:v>
                </c:pt>
                <c:pt idx="25942">
                  <c:v>-5.14205E-4</c:v>
                </c:pt>
                <c:pt idx="25943">
                  <c:v>-1.1107163999999999E-2</c:v>
                </c:pt>
                <c:pt idx="25944">
                  <c:v>-6.4791240000000002E-3</c:v>
                </c:pt>
                <c:pt idx="25945">
                  <c:v>-7.378257E-3</c:v>
                </c:pt>
                <c:pt idx="25946">
                  <c:v>-9.4107819999999995E-3</c:v>
                </c:pt>
                <c:pt idx="25947">
                  <c:v>-4.9617699999999999E-4</c:v>
                </c:pt>
                <c:pt idx="25948">
                  <c:v>-7.3671320000000002E-3</c:v>
                </c:pt>
                <c:pt idx="25949">
                  <c:v>-8.5195449999999999E-3</c:v>
                </c:pt>
                <c:pt idx="25950">
                  <c:v>-6.5426800000000004E-3</c:v>
                </c:pt>
                <c:pt idx="25951">
                  <c:v>-1.1381611999999999E-2</c:v>
                </c:pt>
                <c:pt idx="25952">
                  <c:v>-1.0322473E-2</c:v>
                </c:pt>
                <c:pt idx="25953">
                  <c:v>-5.2280720000000003E-3</c:v>
                </c:pt>
                <c:pt idx="25954">
                  <c:v>-6.5607169999999998E-3</c:v>
                </c:pt>
                <c:pt idx="25955">
                  <c:v>-5.7211049999999998E-3</c:v>
                </c:pt>
                <c:pt idx="25956">
                  <c:v>-4.5983159999999999E-3</c:v>
                </c:pt>
                <c:pt idx="25957">
                  <c:v>-1.4504764E-2</c:v>
                </c:pt>
                <c:pt idx="25958">
                  <c:v>-9.42372E-3</c:v>
                </c:pt>
                <c:pt idx="25959">
                  <c:v>-1.0347517000000001E-2</c:v>
                </c:pt>
                <c:pt idx="25960">
                  <c:v>-6.3647599999999997E-3</c:v>
                </c:pt>
                <c:pt idx="25961">
                  <c:v>-1.0985795E-2</c:v>
                </c:pt>
                <c:pt idx="25962">
                  <c:v>-7.088792E-3</c:v>
                </c:pt>
                <c:pt idx="25963">
                  <c:v>-7.6347200000000002E-3</c:v>
                </c:pt>
                <c:pt idx="25964">
                  <c:v>-1.4532839000000001E-2</c:v>
                </c:pt>
                <c:pt idx="25965">
                  <c:v>-1.1599981000000001E-2</c:v>
                </c:pt>
                <c:pt idx="25966">
                  <c:v>-9.4169879999999994E-3</c:v>
                </c:pt>
                <c:pt idx="25967">
                  <c:v>-1.0857647E-2</c:v>
                </c:pt>
                <c:pt idx="25968">
                  <c:v>-1.3737589E-2</c:v>
                </c:pt>
                <c:pt idx="25969">
                  <c:v>-9.1437480000000002E-3</c:v>
                </c:pt>
                <c:pt idx="25970">
                  <c:v>-9.100871E-3</c:v>
                </c:pt>
                <c:pt idx="25971">
                  <c:v>-1.3326295E-2</c:v>
                </c:pt>
                <c:pt idx="25972">
                  <c:v>-1.2749720000000001E-2</c:v>
                </c:pt>
                <c:pt idx="25973">
                  <c:v>-9.8324680000000005E-3</c:v>
                </c:pt>
                <c:pt idx="25974">
                  <c:v>-4.4907000000000002E-3</c:v>
                </c:pt>
                <c:pt idx="25975">
                  <c:v>-1.3710956999999999E-2</c:v>
                </c:pt>
                <c:pt idx="25976">
                  <c:v>-1.2796428E-2</c:v>
                </c:pt>
                <c:pt idx="25977">
                  <c:v>-4.852566E-3</c:v>
                </c:pt>
                <c:pt idx="25978">
                  <c:v>-8.6688749999999995E-3</c:v>
                </c:pt>
                <c:pt idx="25979">
                  <c:v>-1.1573150000000001E-2</c:v>
                </c:pt>
                <c:pt idx="25980">
                  <c:v>-7.2207449999999998E-3</c:v>
                </c:pt>
                <c:pt idx="25981">
                  <c:v>-8.0998089999999995E-3</c:v>
                </c:pt>
                <c:pt idx="25982">
                  <c:v>-6.183666E-3</c:v>
                </c:pt>
                <c:pt idx="25983">
                  <c:v>-6.3349640000000002E-3</c:v>
                </c:pt>
                <c:pt idx="25984">
                  <c:v>-5.1666350000000002E-3</c:v>
                </c:pt>
                <c:pt idx="25985">
                  <c:v>-1.0395863999999999E-2</c:v>
                </c:pt>
                <c:pt idx="25986">
                  <c:v>-7.5478799999999999E-3</c:v>
                </c:pt>
                <c:pt idx="25987">
                  <c:v>-7.0566179999999997E-3</c:v>
                </c:pt>
                <c:pt idx="25988">
                  <c:v>-9.1474659999999999E-3</c:v>
                </c:pt>
                <c:pt idx="25989">
                  <c:v>-8.2537510000000001E-3</c:v>
                </c:pt>
                <c:pt idx="25990">
                  <c:v>-6.4116420000000004E-3</c:v>
                </c:pt>
                <c:pt idx="25991">
                  <c:v>-6.8307410000000004E-3</c:v>
                </c:pt>
                <c:pt idx="25992">
                  <c:v>-5.5676040000000003E-3</c:v>
                </c:pt>
                <c:pt idx="25993">
                  <c:v>-1.0366795999999999E-2</c:v>
                </c:pt>
                <c:pt idx="25994">
                  <c:v>-9.8405550000000008E-3</c:v>
                </c:pt>
                <c:pt idx="25995">
                  <c:v>-4.9603529999999998E-3</c:v>
                </c:pt>
                <c:pt idx="25996">
                  <c:v>-4.4354429999999999E-3</c:v>
                </c:pt>
                <c:pt idx="25997">
                  <c:v>-9.9219440000000002E-3</c:v>
                </c:pt>
                <c:pt idx="25998">
                  <c:v>-1.369203E-3</c:v>
                </c:pt>
                <c:pt idx="25999">
                  <c:v>-7.8680929999999996E-3</c:v>
                </c:pt>
                <c:pt idx="26000">
                  <c:v>-5.6299729999999999E-3</c:v>
                </c:pt>
                <c:pt idx="26001">
                  <c:v>-6.7869879999999999E-3</c:v>
                </c:pt>
                <c:pt idx="26002">
                  <c:v>-6.3638109999999996E-3</c:v>
                </c:pt>
                <c:pt idx="26003">
                  <c:v>-9.5867700000000001E-4</c:v>
                </c:pt>
                <c:pt idx="26004">
                  <c:v>-6.904983E-3</c:v>
                </c:pt>
                <c:pt idx="26005">
                  <c:v>-1.055588E-2</c:v>
                </c:pt>
                <c:pt idx="26006">
                  <c:v>-1.5922130000000001E-3</c:v>
                </c:pt>
                <c:pt idx="26007">
                  <c:v>-5.0267130000000004E-3</c:v>
                </c:pt>
                <c:pt idx="26008">
                  <c:v>-6.3489500000000001E-4</c:v>
                </c:pt>
                <c:pt idx="26009">
                  <c:v>-7.9448350000000008E-3</c:v>
                </c:pt>
                <c:pt idx="26010">
                  <c:v>-1.0196004E-2</c:v>
                </c:pt>
                <c:pt idx="26011">
                  <c:v>-5.241819E-3</c:v>
                </c:pt>
                <c:pt idx="26012">
                  <c:v>-4.8636499999999997E-3</c:v>
                </c:pt>
                <c:pt idx="26013">
                  <c:v>-3.8373690000000002E-3</c:v>
                </c:pt>
                <c:pt idx="26014">
                  <c:v>-6.1702980000000003E-3</c:v>
                </c:pt>
                <c:pt idx="26015">
                  <c:v>-3.1615520000000002E-3</c:v>
                </c:pt>
                <c:pt idx="26016">
                  <c:v>-9.6535389999999992E-3</c:v>
                </c:pt>
                <c:pt idx="26017">
                  <c:v>-9.0904869999999995E-3</c:v>
                </c:pt>
                <c:pt idx="26018">
                  <c:v>-9.288892E-3</c:v>
                </c:pt>
                <c:pt idx="26019">
                  <c:v>-6.8618439999999998E-3</c:v>
                </c:pt>
                <c:pt idx="26020">
                  <c:v>-1.0379345999999999E-2</c:v>
                </c:pt>
                <c:pt idx="26021">
                  <c:v>-9.325949E-3</c:v>
                </c:pt>
                <c:pt idx="26022">
                  <c:v>-5.1557060000000004E-3</c:v>
                </c:pt>
                <c:pt idx="26023">
                  <c:v>-1.1088435000000001E-2</c:v>
                </c:pt>
                <c:pt idx="26024">
                  <c:v>-1.0638626999999999E-2</c:v>
                </c:pt>
                <c:pt idx="26025">
                  <c:v>-7.3443550000000003E-3</c:v>
                </c:pt>
                <c:pt idx="26026">
                  <c:v>-1.5204675000000001E-2</c:v>
                </c:pt>
                <c:pt idx="26027">
                  <c:v>-1.1036692000000001E-2</c:v>
                </c:pt>
                <c:pt idx="26028">
                  <c:v>-1.5047947000000001E-2</c:v>
                </c:pt>
                <c:pt idx="26029">
                  <c:v>-8.6210320000000007E-3</c:v>
                </c:pt>
                <c:pt idx="26030">
                  <c:v>-1.2572364000000001E-2</c:v>
                </c:pt>
                <c:pt idx="26031">
                  <c:v>-1.0399757000000001E-2</c:v>
                </c:pt>
                <c:pt idx="26032">
                  <c:v>-8.5254249999999997E-3</c:v>
                </c:pt>
                <c:pt idx="26033">
                  <c:v>-9.7717210000000006E-3</c:v>
                </c:pt>
                <c:pt idx="26034">
                  <c:v>-9.5845010000000005E-3</c:v>
                </c:pt>
                <c:pt idx="26035">
                  <c:v>-1.2464589E-2</c:v>
                </c:pt>
                <c:pt idx="26036">
                  <c:v>-1.0838462E-2</c:v>
                </c:pt>
                <c:pt idx="26037">
                  <c:v>-9.9179799999999999E-3</c:v>
                </c:pt>
                <c:pt idx="26038">
                  <c:v>-5.2832820000000003E-3</c:v>
                </c:pt>
                <c:pt idx="26039">
                  <c:v>-9.2351770000000007E-3</c:v>
                </c:pt>
                <c:pt idx="26040">
                  <c:v>-7.3645730000000001E-3</c:v>
                </c:pt>
                <c:pt idx="26041">
                  <c:v>-1.0184893E-2</c:v>
                </c:pt>
                <c:pt idx="26042">
                  <c:v>-1.0142814E-2</c:v>
                </c:pt>
                <c:pt idx="26043">
                  <c:v>-9.5590999999999992E-3</c:v>
                </c:pt>
                <c:pt idx="26044">
                  <c:v>-5.4330639999999996E-3</c:v>
                </c:pt>
                <c:pt idx="26045">
                  <c:v>-4.2787270000000004E-3</c:v>
                </c:pt>
                <c:pt idx="26046">
                  <c:v>-4.4747349999999997E-3</c:v>
                </c:pt>
                <c:pt idx="26047">
                  <c:v>-9.1601519999999995E-3</c:v>
                </c:pt>
                <c:pt idx="26048">
                  <c:v>-8.3588059999999999E-3</c:v>
                </c:pt>
                <c:pt idx="26049">
                  <c:v>-5.305705E-3</c:v>
                </c:pt>
                <c:pt idx="26050">
                  <c:v>-7.2548719999999999E-3</c:v>
                </c:pt>
                <c:pt idx="26051">
                  <c:v>-7.4637180000000003E-3</c:v>
                </c:pt>
                <c:pt idx="26052">
                  <c:v>-9.3239359999999997E-3</c:v>
                </c:pt>
                <c:pt idx="26053">
                  <c:v>-8.0915859999999996E-3</c:v>
                </c:pt>
                <c:pt idx="26054">
                  <c:v>-6.105666E-3</c:v>
                </c:pt>
                <c:pt idx="26055">
                  <c:v>-6.9668040000000001E-3</c:v>
                </c:pt>
                <c:pt idx="26056">
                  <c:v>-5.1779590000000002E-3</c:v>
                </c:pt>
                <c:pt idx="26057">
                  <c:v>-3.8860819999999999E-3</c:v>
                </c:pt>
                <c:pt idx="26058">
                  <c:v>-4.9548079999999998E-3</c:v>
                </c:pt>
                <c:pt idx="26059">
                  <c:v>-6.3003319999999996E-3</c:v>
                </c:pt>
                <c:pt idx="26060">
                  <c:v>-8.6817309999999998E-3</c:v>
                </c:pt>
                <c:pt idx="26061">
                  <c:v>-6.413846E-3</c:v>
                </c:pt>
                <c:pt idx="26062">
                  <c:v>-4.2093499999999999E-4</c:v>
                </c:pt>
                <c:pt idx="26063">
                  <c:v>-6.6395880000000001E-3</c:v>
                </c:pt>
                <c:pt idx="26064">
                  <c:v>-8.8577350000000003E-3</c:v>
                </c:pt>
                <c:pt idx="26065">
                  <c:v>-1.0030549E-2</c:v>
                </c:pt>
                <c:pt idx="26066">
                  <c:v>-7.0696459999999997E-3</c:v>
                </c:pt>
                <c:pt idx="26067">
                  <c:v>-4.3648860000000001E-3</c:v>
                </c:pt>
                <c:pt idx="26068">
                  <c:v>-5.5638409999999999E-3</c:v>
                </c:pt>
                <c:pt idx="26069">
                  <c:v>-8.4950029999999992E-3</c:v>
                </c:pt>
                <c:pt idx="26070">
                  <c:v>-6.9807300000000001E-3</c:v>
                </c:pt>
                <c:pt idx="26071">
                  <c:v>-8.9662950000000009E-3</c:v>
                </c:pt>
                <c:pt idx="26072">
                  <c:v>-1.0210257E-2</c:v>
                </c:pt>
                <c:pt idx="26073">
                  <c:v>-6.5264880000000004E-3</c:v>
                </c:pt>
                <c:pt idx="26074">
                  <c:v>-8.4839110000000002E-3</c:v>
                </c:pt>
                <c:pt idx="26075">
                  <c:v>-9.0034420000000004E-3</c:v>
                </c:pt>
                <c:pt idx="26076">
                  <c:v>-4.4901819999999997E-3</c:v>
                </c:pt>
                <c:pt idx="26077">
                  <c:v>-9.8101969999999997E-3</c:v>
                </c:pt>
                <c:pt idx="26078">
                  <c:v>-7.3800630000000001E-3</c:v>
                </c:pt>
                <c:pt idx="26079">
                  <c:v>-4.0555540000000003E-3</c:v>
                </c:pt>
                <c:pt idx="26080">
                  <c:v>-4.9940519999999997E-3</c:v>
                </c:pt>
                <c:pt idx="26081">
                  <c:v>-5.7781500000000001E-3</c:v>
                </c:pt>
                <c:pt idx="26082">
                  <c:v>-3.5416269999999999E-3</c:v>
                </c:pt>
                <c:pt idx="26083">
                  <c:v>-9.5462570000000007E-3</c:v>
                </c:pt>
                <c:pt idx="26084">
                  <c:v>-6.3651100000000002E-3</c:v>
                </c:pt>
                <c:pt idx="26085">
                  <c:v>-3.9739229999999999E-3</c:v>
                </c:pt>
                <c:pt idx="26086">
                  <c:v>-4.1571480000000003E-3</c:v>
                </c:pt>
                <c:pt idx="26087">
                  <c:v>-8.2484559999999995E-3</c:v>
                </c:pt>
                <c:pt idx="26088">
                  <c:v>-7.0601529999999996E-3</c:v>
                </c:pt>
                <c:pt idx="26089">
                  <c:v>-4.4622619999999998E-3</c:v>
                </c:pt>
                <c:pt idx="26090">
                  <c:v>-1.4936369999999999E-3</c:v>
                </c:pt>
                <c:pt idx="26091">
                  <c:v>-6.6844340000000004E-3</c:v>
                </c:pt>
                <c:pt idx="26092">
                  <c:v>-2.236423E-3</c:v>
                </c:pt>
                <c:pt idx="26093">
                  <c:v>-8.3635040000000008E-3</c:v>
                </c:pt>
                <c:pt idx="26094">
                  <c:v>-2.7365110000000001E-3</c:v>
                </c:pt>
                <c:pt idx="26095">
                  <c:v>-5.3906179999999998E-3</c:v>
                </c:pt>
                <c:pt idx="26096">
                  <c:v>-8.7493970000000008E-3</c:v>
                </c:pt>
                <c:pt idx="26097">
                  <c:v>-5.0398789999999997E-3</c:v>
                </c:pt>
                <c:pt idx="26098">
                  <c:v>-5.773785E-3</c:v>
                </c:pt>
                <c:pt idx="26099">
                  <c:v>-7.0045890000000003E-3</c:v>
                </c:pt>
                <c:pt idx="26100">
                  <c:v>-6.9393420000000003E-3</c:v>
                </c:pt>
                <c:pt idx="26101">
                  <c:v>-6.9332270000000001E-3</c:v>
                </c:pt>
                <c:pt idx="26102">
                  <c:v>-4.0484910000000004E-3</c:v>
                </c:pt>
                <c:pt idx="26103">
                  <c:v>-5.8189499999999998E-3</c:v>
                </c:pt>
                <c:pt idx="26104">
                  <c:v>-5.3454399999999999E-3</c:v>
                </c:pt>
                <c:pt idx="26105">
                  <c:v>-7.5551009999999998E-3</c:v>
                </c:pt>
                <c:pt idx="26106">
                  <c:v>-6.3436289999999999E-3</c:v>
                </c:pt>
                <c:pt idx="26107">
                  <c:v>-1.251437E-2</c:v>
                </c:pt>
                <c:pt idx="26108">
                  <c:v>-2.2446889999999998E-3</c:v>
                </c:pt>
                <c:pt idx="26109">
                  <c:v>-9.9256929999999993E-3</c:v>
                </c:pt>
                <c:pt idx="26110">
                  <c:v>-5.7812819999999996E-3</c:v>
                </c:pt>
                <c:pt idx="26111">
                  <c:v>-8.5333000000000006E-3</c:v>
                </c:pt>
                <c:pt idx="26112">
                  <c:v>-5.1526840000000003E-3</c:v>
                </c:pt>
                <c:pt idx="26113">
                  <c:v>-8.9884439999999999E-3</c:v>
                </c:pt>
                <c:pt idx="26114">
                  <c:v>-8.6233239999999999E-3</c:v>
                </c:pt>
                <c:pt idx="26115">
                  <c:v>-9.0727039999999991E-3</c:v>
                </c:pt>
                <c:pt idx="26116">
                  <c:v>-1.3580103E-2</c:v>
                </c:pt>
                <c:pt idx="26117">
                  <c:v>-1.1487371999999999E-2</c:v>
                </c:pt>
                <c:pt idx="26118">
                  <c:v>-8.3975720000000007E-3</c:v>
                </c:pt>
                <c:pt idx="26119">
                  <c:v>-7.2994009999999996E-3</c:v>
                </c:pt>
                <c:pt idx="26120">
                  <c:v>-1.6053746000000001E-2</c:v>
                </c:pt>
                <c:pt idx="26121">
                  <c:v>-1.1379523000000001E-2</c:v>
                </c:pt>
                <c:pt idx="26122">
                  <c:v>-9.166703E-3</c:v>
                </c:pt>
                <c:pt idx="26123">
                  <c:v>-1.2723483000000001E-2</c:v>
                </c:pt>
                <c:pt idx="26124">
                  <c:v>-1.1000151E-2</c:v>
                </c:pt>
                <c:pt idx="26125">
                  <c:v>-6.2718269999999998E-3</c:v>
                </c:pt>
                <c:pt idx="26126">
                  <c:v>-5.1618200000000001E-3</c:v>
                </c:pt>
                <c:pt idx="26127">
                  <c:v>-1.1094362E-2</c:v>
                </c:pt>
                <c:pt idx="26128">
                  <c:v>-1.2546316E-2</c:v>
                </c:pt>
                <c:pt idx="26129">
                  <c:v>-2.206904E-3</c:v>
                </c:pt>
                <c:pt idx="26130">
                  <c:v>-8.6488239999999994E-3</c:v>
                </c:pt>
                <c:pt idx="26131">
                  <c:v>-9.2116170000000001E-3</c:v>
                </c:pt>
                <c:pt idx="26132">
                  <c:v>-6.2770789999999996E-3</c:v>
                </c:pt>
                <c:pt idx="26133">
                  <c:v>-4.4895559999999996E-3</c:v>
                </c:pt>
                <c:pt idx="26134">
                  <c:v>-8.2089269999999995E-3</c:v>
                </c:pt>
                <c:pt idx="26135">
                  <c:v>-9.8674230000000002E-3</c:v>
                </c:pt>
                <c:pt idx="26136">
                  <c:v>-9.178996E-3</c:v>
                </c:pt>
                <c:pt idx="26137">
                  <c:v>-5.3130699999999996E-3</c:v>
                </c:pt>
                <c:pt idx="26138">
                  <c:v>-7.0779470000000002E-3</c:v>
                </c:pt>
                <c:pt idx="26139">
                  <c:v>-5.5397329999999998E-3</c:v>
                </c:pt>
                <c:pt idx="26140">
                  <c:v>-1.0501735E-2</c:v>
                </c:pt>
                <c:pt idx="26141">
                  <c:v>-2.4003589999999999E-3</c:v>
                </c:pt>
                <c:pt idx="26142">
                  <c:v>-5.3005420000000001E-3</c:v>
                </c:pt>
                <c:pt idx="26143">
                  <c:v>-1.1076808E-2</c:v>
                </c:pt>
                <c:pt idx="26144">
                  <c:v>-7.1523730000000001E-3</c:v>
                </c:pt>
                <c:pt idx="26145">
                  <c:v>-1.1680584000000001E-2</c:v>
                </c:pt>
                <c:pt idx="26146">
                  <c:v>-1.6896384E-2</c:v>
                </c:pt>
                <c:pt idx="26147">
                  <c:v>-1.6788650000000001E-3</c:v>
                </c:pt>
                <c:pt idx="26148">
                  <c:v>-1.2467064E-2</c:v>
                </c:pt>
                <c:pt idx="26149">
                  <c:v>-6.7873830000000001E-3</c:v>
                </c:pt>
                <c:pt idx="26150">
                  <c:v>4.3885720000000003E-3</c:v>
                </c:pt>
                <c:pt idx="26151">
                  <c:v>-8.8702759999999999E-3</c:v>
                </c:pt>
                <c:pt idx="26152">
                  <c:v>-9.1014379999999999E-3</c:v>
                </c:pt>
                <c:pt idx="26153">
                  <c:v>-6.9933929999999997E-3</c:v>
                </c:pt>
                <c:pt idx="26154">
                  <c:v>-3.1246189999999999E-3</c:v>
                </c:pt>
                <c:pt idx="26155">
                  <c:v>-6.6874179999999997E-3</c:v>
                </c:pt>
                <c:pt idx="26156">
                  <c:v>-9.0624239999999995E-3</c:v>
                </c:pt>
                <c:pt idx="26157">
                  <c:v>-2.586405E-3</c:v>
                </c:pt>
                <c:pt idx="26158">
                  <c:v>-2.494792E-3</c:v>
                </c:pt>
                <c:pt idx="26159">
                  <c:v>-3.9310559999999996E-3</c:v>
                </c:pt>
                <c:pt idx="26160">
                  <c:v>2.94049E-4</c:v>
                </c:pt>
                <c:pt idx="26161">
                  <c:v>-1.3337884E-2</c:v>
                </c:pt>
                <c:pt idx="26162">
                  <c:v>-8.4682950000000007E-3</c:v>
                </c:pt>
                <c:pt idx="26163">
                  <c:v>-1.959274E-3</c:v>
                </c:pt>
                <c:pt idx="26164">
                  <c:v>-7.264291E-3</c:v>
                </c:pt>
                <c:pt idx="26165">
                  <c:v>-6.194354E-3</c:v>
                </c:pt>
                <c:pt idx="26166">
                  <c:v>-5.1818200000000002E-3</c:v>
                </c:pt>
                <c:pt idx="26167">
                  <c:v>-4.9813110000000004E-3</c:v>
                </c:pt>
                <c:pt idx="26168">
                  <c:v>-4.9501520000000002E-3</c:v>
                </c:pt>
                <c:pt idx="26169">
                  <c:v>-5.5178340000000001E-3</c:v>
                </c:pt>
                <c:pt idx="26170">
                  <c:v>-1.3020489999999999E-2</c:v>
                </c:pt>
                <c:pt idx="26171">
                  <c:v>6.9235939999999999E-3</c:v>
                </c:pt>
                <c:pt idx="26172">
                  <c:v>-1.0844484E-2</c:v>
                </c:pt>
                <c:pt idx="26173">
                  <c:v>-1.5923983999999999E-2</c:v>
                </c:pt>
                <c:pt idx="26174">
                  <c:v>-2.1799430000000002E-3</c:v>
                </c:pt>
                <c:pt idx="26175">
                  <c:v>-8.50478E-3</c:v>
                </c:pt>
                <c:pt idx="26176">
                  <c:v>-7.4901150000000003E-3</c:v>
                </c:pt>
                <c:pt idx="26177">
                  <c:v>-2.765703E-3</c:v>
                </c:pt>
                <c:pt idx="26178">
                  <c:v>7.1298050000000003E-3</c:v>
                </c:pt>
                <c:pt idx="26179">
                  <c:v>-5.8292719999999999E-3</c:v>
                </c:pt>
                <c:pt idx="26180">
                  <c:v>-1.24544E-3</c:v>
                </c:pt>
                <c:pt idx="26181">
                  <c:v>5.3056170000000003E-3</c:v>
                </c:pt>
                <c:pt idx="26182">
                  <c:v>-3.7592509999999999E-3</c:v>
                </c:pt>
                <c:pt idx="26183">
                  <c:v>-1.1036959999999999E-3</c:v>
                </c:pt>
                <c:pt idx="26184">
                  <c:v>5.7861680000000004E-3</c:v>
                </c:pt>
                <c:pt idx="26185">
                  <c:v>-4.2334349999999998E-3</c:v>
                </c:pt>
                <c:pt idx="26186">
                  <c:v>1.5972766999999999E-2</c:v>
                </c:pt>
                <c:pt idx="26187">
                  <c:v>1.9558066999999998E-2</c:v>
                </c:pt>
                <c:pt idx="26188">
                  <c:v>-1.843885E-2</c:v>
                </c:pt>
                <c:pt idx="26189">
                  <c:v>2.3550340000000002E-3</c:v>
                </c:pt>
                <c:pt idx="26190">
                  <c:v>1.2339757999999999E-2</c:v>
                </c:pt>
                <c:pt idx="26191">
                  <c:v>3.3993000000000001E-4</c:v>
                </c:pt>
                <c:pt idx="26192">
                  <c:v>-1.2771410000000001E-3</c:v>
                </c:pt>
                <c:pt idx="26193">
                  <c:v>2.2315299999999998E-3</c:v>
                </c:pt>
                <c:pt idx="26194">
                  <c:v>-3.2372709999999999E-3</c:v>
                </c:pt>
                <c:pt idx="26195">
                  <c:v>1.4353829999999999E-3</c:v>
                </c:pt>
                <c:pt idx="26196">
                  <c:v>7.2501290000000001E-3</c:v>
                </c:pt>
                <c:pt idx="26197">
                  <c:v>-8.2944130000000005E-3</c:v>
                </c:pt>
                <c:pt idx="26198">
                  <c:v>8.8230800000000005E-4</c:v>
                </c:pt>
                <c:pt idx="26199">
                  <c:v>2.703432E-3</c:v>
                </c:pt>
                <c:pt idx="26200">
                  <c:v>9.0446600000000004E-4</c:v>
                </c:pt>
                <c:pt idx="26201">
                  <c:v>1.420641E-3</c:v>
                </c:pt>
                <c:pt idx="26202">
                  <c:v>2.2323719999999998E-3</c:v>
                </c:pt>
                <c:pt idx="26203">
                  <c:v>2.711279E-3</c:v>
                </c:pt>
                <c:pt idx="26204">
                  <c:v>-3.9263500000000001E-4</c:v>
                </c:pt>
                <c:pt idx="26205">
                  <c:v>2.2769209999999999E-3</c:v>
                </c:pt>
                <c:pt idx="26206">
                  <c:v>3.5602979999999999E-3</c:v>
                </c:pt>
                <c:pt idx="26207">
                  <c:v>4.8005500000000001E-4</c:v>
                </c:pt>
                <c:pt idx="26208">
                  <c:v>-8.46732E-4</c:v>
                </c:pt>
                <c:pt idx="26209">
                  <c:v>-1.0246000000000001E-3</c:v>
                </c:pt>
                <c:pt idx="26210">
                  <c:v>-5.4688829999999999E-3</c:v>
                </c:pt>
                <c:pt idx="26211">
                  <c:v>2.7860440000000001E-3</c:v>
                </c:pt>
                <c:pt idx="26212">
                  <c:v>-1.0353993000000001E-2</c:v>
                </c:pt>
                <c:pt idx="26213">
                  <c:v>6.4953500000000002E-4</c:v>
                </c:pt>
                <c:pt idx="26214">
                  <c:v>9.0771080000000004E-3</c:v>
                </c:pt>
                <c:pt idx="26215">
                  <c:v>-9.9498329999999999E-3</c:v>
                </c:pt>
                <c:pt idx="26216">
                  <c:v>-8.5780400000000003E-3</c:v>
                </c:pt>
                <c:pt idx="26217">
                  <c:v>1.693485E-3</c:v>
                </c:pt>
                <c:pt idx="26218">
                  <c:v>-3.7161939999999999E-3</c:v>
                </c:pt>
                <c:pt idx="26219">
                  <c:v>-6.9587290000000003E-3</c:v>
                </c:pt>
                <c:pt idx="26220">
                  <c:v>-2.4936730000000001E-3</c:v>
                </c:pt>
                <c:pt idx="26221">
                  <c:v>-1.6548999999999999E-4</c:v>
                </c:pt>
                <c:pt idx="26222">
                  <c:v>-9.3568579999999991E-3</c:v>
                </c:pt>
                <c:pt idx="26223">
                  <c:v>-4.5810579999999998E-3</c:v>
                </c:pt>
                <c:pt idx="26224">
                  <c:v>-9.0855999999999999E-4</c:v>
                </c:pt>
                <c:pt idx="26225">
                  <c:v>-5.3049900000000003E-4</c:v>
                </c:pt>
                <c:pt idx="26226">
                  <c:v>-2.5696809999999999E-3</c:v>
                </c:pt>
                <c:pt idx="26227">
                  <c:v>-2.4941690000000001E-3</c:v>
                </c:pt>
                <c:pt idx="26228">
                  <c:v>-6.7176900000000001E-4</c:v>
                </c:pt>
                <c:pt idx="26229">
                  <c:v>1.894778E-3</c:v>
                </c:pt>
                <c:pt idx="26230">
                  <c:v>1.3624119999999999E-3</c:v>
                </c:pt>
                <c:pt idx="26231">
                  <c:v>7.0314200000000002E-4</c:v>
                </c:pt>
                <c:pt idx="26232">
                  <c:v>7.3616600000000001E-4</c:v>
                </c:pt>
                <c:pt idx="26233">
                  <c:v>-7.9457400000000004E-4</c:v>
                </c:pt>
                <c:pt idx="26234">
                  <c:v>6.0577399999999998E-3</c:v>
                </c:pt>
                <c:pt idx="26235">
                  <c:v>2.6473629999999998E-3</c:v>
                </c:pt>
                <c:pt idx="26236">
                  <c:v>7.2732739999999997E-3</c:v>
                </c:pt>
                <c:pt idx="26237">
                  <c:v>8.0645330000000005E-3</c:v>
                </c:pt>
                <c:pt idx="26238">
                  <c:v>1.466284E-3</c:v>
                </c:pt>
                <c:pt idx="26239">
                  <c:v>2.9119570000000002E-3</c:v>
                </c:pt>
                <c:pt idx="26240">
                  <c:v>2.6254009999999999E-3</c:v>
                </c:pt>
                <c:pt idx="26241">
                  <c:v>9.5883940000000001E-3</c:v>
                </c:pt>
                <c:pt idx="26242">
                  <c:v>9.4821339999999997E-3</c:v>
                </c:pt>
                <c:pt idx="26243">
                  <c:v>5.52993E-4</c:v>
                </c:pt>
                <c:pt idx="26244">
                  <c:v>7.4532440000000004E-3</c:v>
                </c:pt>
                <c:pt idx="26245">
                  <c:v>7.9622770000000002E-3</c:v>
                </c:pt>
                <c:pt idx="26246">
                  <c:v>2.4705730000000002E-3</c:v>
                </c:pt>
                <c:pt idx="26247">
                  <c:v>6.3714139999999997E-3</c:v>
                </c:pt>
                <c:pt idx="26248">
                  <c:v>8.6627979999999993E-3</c:v>
                </c:pt>
                <c:pt idx="26249">
                  <c:v>3.9322499999999998E-4</c:v>
                </c:pt>
                <c:pt idx="26250">
                  <c:v>5.0476310000000003E-3</c:v>
                </c:pt>
                <c:pt idx="26251">
                  <c:v>3.5873350000000001E-3</c:v>
                </c:pt>
                <c:pt idx="26252">
                  <c:v>1.2344319999999999E-3</c:v>
                </c:pt>
                <c:pt idx="26253">
                  <c:v>3.810464E-3</c:v>
                </c:pt>
                <c:pt idx="26254">
                  <c:v>5.0269970000000001E-3</c:v>
                </c:pt>
                <c:pt idx="26255">
                  <c:v>6.483468E-3</c:v>
                </c:pt>
                <c:pt idx="26256">
                  <c:v>2.2762070000000001E-3</c:v>
                </c:pt>
                <c:pt idx="26257">
                  <c:v>5.3191200000000005E-4</c:v>
                </c:pt>
                <c:pt idx="26258">
                  <c:v>-3.2274059999999999E-3</c:v>
                </c:pt>
                <c:pt idx="26259">
                  <c:v>3.9732830000000002E-3</c:v>
                </c:pt>
                <c:pt idx="26260">
                  <c:v>3.1647480000000002E-3</c:v>
                </c:pt>
                <c:pt idx="26261">
                  <c:v>1.416837E-3</c:v>
                </c:pt>
                <c:pt idx="26262">
                  <c:v>1.8991360000000001E-3</c:v>
                </c:pt>
                <c:pt idx="26263">
                  <c:v>-4.5397889999999998E-3</c:v>
                </c:pt>
                <c:pt idx="26264">
                  <c:v>7.0162000000000002E-3</c:v>
                </c:pt>
                <c:pt idx="26265">
                  <c:v>3.5198260000000002E-3</c:v>
                </c:pt>
                <c:pt idx="26266">
                  <c:v>-1.7670819999999999E-3</c:v>
                </c:pt>
                <c:pt idx="26267">
                  <c:v>-1.2627499999999999E-4</c:v>
                </c:pt>
                <c:pt idx="26268">
                  <c:v>-6.4772199999999999E-4</c:v>
                </c:pt>
                <c:pt idx="26269">
                  <c:v>1.1535849999999999E-3</c:v>
                </c:pt>
                <c:pt idx="26270">
                  <c:v>2.2946800000000001E-4</c:v>
                </c:pt>
                <c:pt idx="26271">
                  <c:v>-1.909539E-3</c:v>
                </c:pt>
                <c:pt idx="26272">
                  <c:v>1.870818E-3</c:v>
                </c:pt>
                <c:pt idx="26273">
                  <c:v>3.0946199999999999E-4</c:v>
                </c:pt>
                <c:pt idx="26274">
                  <c:v>-3.2834079999999998E-3</c:v>
                </c:pt>
                <c:pt idx="26275">
                  <c:v>1.9814490000000001E-3</c:v>
                </c:pt>
                <c:pt idx="26276">
                  <c:v>-2.9555400000000001E-4</c:v>
                </c:pt>
                <c:pt idx="26277">
                  <c:v>3.354676E-3</c:v>
                </c:pt>
                <c:pt idx="26278">
                  <c:v>-6.3935579999999997E-3</c:v>
                </c:pt>
                <c:pt idx="26279">
                  <c:v>-3.372037E-3</c:v>
                </c:pt>
                <c:pt idx="26280">
                  <c:v>6.8837960000000002E-3</c:v>
                </c:pt>
                <c:pt idx="26281">
                  <c:v>-6.3787999999999996E-4</c:v>
                </c:pt>
                <c:pt idx="26282">
                  <c:v>-9.1802350000000001E-3</c:v>
                </c:pt>
                <c:pt idx="26283">
                  <c:v>-9.5538759999999993E-3</c:v>
                </c:pt>
                <c:pt idx="26284">
                  <c:v>2.3307459999999999E-3</c:v>
                </c:pt>
                <c:pt idx="26285">
                  <c:v>3.485059E-3</c:v>
                </c:pt>
                <c:pt idx="26286">
                  <c:v>4.5354100000000001E-3</c:v>
                </c:pt>
                <c:pt idx="26287">
                  <c:v>-2.5958470000000001E-3</c:v>
                </c:pt>
                <c:pt idx="26288">
                  <c:v>-3.7189010000000002E-3</c:v>
                </c:pt>
                <c:pt idx="26289">
                  <c:v>6.1456949999999996E-3</c:v>
                </c:pt>
                <c:pt idx="26290">
                  <c:v>-4.5745940000000004E-3</c:v>
                </c:pt>
                <c:pt idx="26291">
                  <c:v>3.195186E-3</c:v>
                </c:pt>
                <c:pt idx="26292">
                  <c:v>4.0444690000000002E-3</c:v>
                </c:pt>
                <c:pt idx="26293">
                  <c:v>1.208757E-3</c:v>
                </c:pt>
                <c:pt idx="26294">
                  <c:v>1.34804E-3</c:v>
                </c:pt>
                <c:pt idx="26295">
                  <c:v>-1.2003840000000001E-3</c:v>
                </c:pt>
                <c:pt idx="26296">
                  <c:v>5.3443350000000004E-3</c:v>
                </c:pt>
                <c:pt idx="26297">
                  <c:v>4.6025989999999998E-3</c:v>
                </c:pt>
                <c:pt idx="26298">
                  <c:v>3.3671590000000002E-3</c:v>
                </c:pt>
                <c:pt idx="26299">
                  <c:v>3.6991060000000002E-3</c:v>
                </c:pt>
                <c:pt idx="26300">
                  <c:v>-9.3825600000000005E-4</c:v>
                </c:pt>
                <c:pt idx="26301">
                  <c:v>-3.4155230000000002E-3</c:v>
                </c:pt>
                <c:pt idx="26302">
                  <c:v>7.2477740000000002E-3</c:v>
                </c:pt>
                <c:pt idx="26303">
                  <c:v>6.2402669999999999E-3</c:v>
                </c:pt>
                <c:pt idx="26304">
                  <c:v>4.5520889999999996E-3</c:v>
                </c:pt>
                <c:pt idx="26305">
                  <c:v>-2.3289869999999998E-3</c:v>
                </c:pt>
                <c:pt idx="26306">
                  <c:v>-3.5250120000000001E-3</c:v>
                </c:pt>
                <c:pt idx="26307">
                  <c:v>5.3735839999999998E-3</c:v>
                </c:pt>
                <c:pt idx="26308">
                  <c:v>4.9733600000000002E-4</c:v>
                </c:pt>
                <c:pt idx="26309" formatCode="0.00E+00">
                  <c:v>-6.2739900000000006E-5</c:v>
                </c:pt>
                <c:pt idx="26310">
                  <c:v>1.72291E-3</c:v>
                </c:pt>
                <c:pt idx="26311">
                  <c:v>1.1972760000000001E-2</c:v>
                </c:pt>
                <c:pt idx="26312">
                  <c:v>5.0898200000000001E-3</c:v>
                </c:pt>
                <c:pt idx="26313">
                  <c:v>-2.7742050000000001E-3</c:v>
                </c:pt>
                <c:pt idx="26314">
                  <c:v>1.567014E-3</c:v>
                </c:pt>
                <c:pt idx="26315">
                  <c:v>4.7568970000000004E-3</c:v>
                </c:pt>
                <c:pt idx="26316">
                  <c:v>2.981367E-3</c:v>
                </c:pt>
                <c:pt idx="26317">
                  <c:v>-4.736451E-3</c:v>
                </c:pt>
                <c:pt idx="26318">
                  <c:v>2.0958890000000001E-3</c:v>
                </c:pt>
                <c:pt idx="26319">
                  <c:v>5.3990510000000002E-3</c:v>
                </c:pt>
                <c:pt idx="26320">
                  <c:v>1.83947E-3</c:v>
                </c:pt>
                <c:pt idx="26321">
                  <c:v>-5.4396030000000003E-3</c:v>
                </c:pt>
                <c:pt idx="26322">
                  <c:v>1.7061909999999999E-3</c:v>
                </c:pt>
                <c:pt idx="26323">
                  <c:v>3.357694E-3</c:v>
                </c:pt>
                <c:pt idx="26324">
                  <c:v>-1.5505110000000001E-3</c:v>
                </c:pt>
                <c:pt idx="26325">
                  <c:v>-3.7180920000000001E-3</c:v>
                </c:pt>
                <c:pt idx="26326">
                  <c:v>-1.6568049999999999E-3</c:v>
                </c:pt>
                <c:pt idx="26327">
                  <c:v>4.412572E-3</c:v>
                </c:pt>
                <c:pt idx="26328">
                  <c:v>-3.2639890000000001E-3</c:v>
                </c:pt>
                <c:pt idx="26329">
                  <c:v>-3.219015E-3</c:v>
                </c:pt>
                <c:pt idx="26330">
                  <c:v>-4.4001270000000002E-3</c:v>
                </c:pt>
                <c:pt idx="26331">
                  <c:v>-4.6052899999999997E-3</c:v>
                </c:pt>
                <c:pt idx="26332">
                  <c:v>-1.732539E-3</c:v>
                </c:pt>
                <c:pt idx="26333">
                  <c:v>2.0592119999999999E-3</c:v>
                </c:pt>
                <c:pt idx="26334">
                  <c:v>7.5080100000000005E-4</c:v>
                </c:pt>
                <c:pt idx="26335">
                  <c:v>-1.93742E-4</c:v>
                </c:pt>
                <c:pt idx="26336">
                  <c:v>-7.9334209999999995E-3</c:v>
                </c:pt>
                <c:pt idx="26337">
                  <c:v>-3.6283539999999999E-3</c:v>
                </c:pt>
                <c:pt idx="26338">
                  <c:v>3.2335469999999998E-3</c:v>
                </c:pt>
                <c:pt idx="26339">
                  <c:v>-2.6290599999999998E-4</c:v>
                </c:pt>
                <c:pt idx="26340">
                  <c:v>-5.9016169999999996E-3</c:v>
                </c:pt>
                <c:pt idx="26341" formatCode="0.00E+00">
                  <c:v>-1.0482999999999999E-5</c:v>
                </c:pt>
                <c:pt idx="26342">
                  <c:v>3.6574889999999999E-3</c:v>
                </c:pt>
                <c:pt idx="26343">
                  <c:v>1.0182850000000001E-3</c:v>
                </c:pt>
                <c:pt idx="26344">
                  <c:v>-1.9066650000000001E-3</c:v>
                </c:pt>
                <c:pt idx="26345">
                  <c:v>-4.6168809999999998E-3</c:v>
                </c:pt>
                <c:pt idx="26346">
                  <c:v>7.6440459999999998E-3</c:v>
                </c:pt>
                <c:pt idx="26347">
                  <c:v>7.8612400000000002E-4</c:v>
                </c:pt>
                <c:pt idx="26348">
                  <c:v>-2.1522111999999999E-2</c:v>
                </c:pt>
                <c:pt idx="26349">
                  <c:v>-9.7531360000000008E-3</c:v>
                </c:pt>
                <c:pt idx="26350">
                  <c:v>1.1264531E-2</c:v>
                </c:pt>
                <c:pt idx="26351">
                  <c:v>5.9404300000000004E-4</c:v>
                </c:pt>
                <c:pt idx="26352">
                  <c:v>-1.3605664999999999E-2</c:v>
                </c:pt>
                <c:pt idx="26353">
                  <c:v>-7.3806999999999996E-4</c:v>
                </c:pt>
                <c:pt idx="26354">
                  <c:v>2.407401E-3</c:v>
                </c:pt>
                <c:pt idx="26355">
                  <c:v>6.8742900000000003E-4</c:v>
                </c:pt>
                <c:pt idx="26356">
                  <c:v>8.5637279999999996E-3</c:v>
                </c:pt>
                <c:pt idx="26357">
                  <c:v>-1.43805E-3</c:v>
                </c:pt>
                <c:pt idx="26358">
                  <c:v>-1.7598644E-2</c:v>
                </c:pt>
                <c:pt idx="26359">
                  <c:v>-3.4329790000000001E-3</c:v>
                </c:pt>
                <c:pt idx="26360">
                  <c:v>-5.3893370000000001E-3</c:v>
                </c:pt>
                <c:pt idx="26361">
                  <c:v>-7.5018560000000003E-3</c:v>
                </c:pt>
                <c:pt idx="26362">
                  <c:v>1.1944015000000001E-2</c:v>
                </c:pt>
                <c:pt idx="26363">
                  <c:v>1.7819047000000001E-2</c:v>
                </c:pt>
                <c:pt idx="26364">
                  <c:v>5.6297580000000003E-3</c:v>
                </c:pt>
                <c:pt idx="26365">
                  <c:v>-4.4975429999999997E-3</c:v>
                </c:pt>
                <c:pt idx="26366">
                  <c:v>-1.4222874999999999E-2</c:v>
                </c:pt>
                <c:pt idx="26367">
                  <c:v>-7.1430399999999998E-3</c:v>
                </c:pt>
                <c:pt idx="26368">
                  <c:v>3.6901659999999999E-3</c:v>
                </c:pt>
                <c:pt idx="26369">
                  <c:v>-6.5909469999999998E-3</c:v>
                </c:pt>
                <c:pt idx="26370">
                  <c:v>-2.1754259999999998E-3</c:v>
                </c:pt>
                <c:pt idx="26371">
                  <c:v>7.7299040000000001E-3</c:v>
                </c:pt>
                <c:pt idx="26372">
                  <c:v>-8.1324999999999995E-4</c:v>
                </c:pt>
                <c:pt idx="26373">
                  <c:v>-6.495303E-3</c:v>
                </c:pt>
                <c:pt idx="26374">
                  <c:v>1.4315703000000001E-2</c:v>
                </c:pt>
                <c:pt idx="26375">
                  <c:v>1.6206689999999999E-3</c:v>
                </c:pt>
                <c:pt idx="26376">
                  <c:v>-8.5842969999999994E-3</c:v>
                </c:pt>
                <c:pt idx="26377">
                  <c:v>1.0543935000000001E-2</c:v>
                </c:pt>
                <c:pt idx="26378">
                  <c:v>1.8195995999999999E-2</c:v>
                </c:pt>
                <c:pt idx="26379">
                  <c:v>5.0108269999999998E-3</c:v>
                </c:pt>
                <c:pt idx="26380">
                  <c:v>9.6016000000000005E-4</c:v>
                </c:pt>
                <c:pt idx="26381">
                  <c:v>1.3753036E-2</c:v>
                </c:pt>
                <c:pt idx="26382">
                  <c:v>3.4543260000000002E-3</c:v>
                </c:pt>
                <c:pt idx="26383">
                  <c:v>5.6206110000000002E-3</c:v>
                </c:pt>
                <c:pt idx="26384">
                  <c:v>5.9859969999999998E-3</c:v>
                </c:pt>
                <c:pt idx="26385">
                  <c:v>-1.0965046000000001E-2</c:v>
                </c:pt>
                <c:pt idx="26386">
                  <c:v>3.3600969999999998E-3</c:v>
                </c:pt>
                <c:pt idx="26387">
                  <c:v>1.1491085999999999E-2</c:v>
                </c:pt>
                <c:pt idx="26388">
                  <c:v>-4.2069159999999998E-3</c:v>
                </c:pt>
                <c:pt idx="26389">
                  <c:v>-3.880147E-3</c:v>
                </c:pt>
                <c:pt idx="26390">
                  <c:v>-9.3478829999999995E-3</c:v>
                </c:pt>
                <c:pt idx="26391">
                  <c:v>-1.5575604999999999E-2</c:v>
                </c:pt>
                <c:pt idx="26392">
                  <c:v>-1.3927376E-2</c:v>
                </c:pt>
                <c:pt idx="26393">
                  <c:v>-1.0207449E-2</c:v>
                </c:pt>
                <c:pt idx="26394">
                  <c:v>-7.9783830000000003E-3</c:v>
                </c:pt>
                <c:pt idx="26395">
                  <c:v>-3.5890520000000001E-3</c:v>
                </c:pt>
                <c:pt idx="26396">
                  <c:v>-1.4926928000000001E-2</c:v>
                </c:pt>
                <c:pt idx="26397">
                  <c:v>-2.1788360999999999E-2</c:v>
                </c:pt>
                <c:pt idx="26398">
                  <c:v>-1.4597027E-2</c:v>
                </c:pt>
                <c:pt idx="26399">
                  <c:v>-1.3392747999999999E-2</c:v>
                </c:pt>
                <c:pt idx="26400">
                  <c:v>-1.6220760000000001E-2</c:v>
                </c:pt>
                <c:pt idx="26401">
                  <c:v>-8.9966230000000005E-3</c:v>
                </c:pt>
                <c:pt idx="26402">
                  <c:v>-1.2732238999999999E-2</c:v>
                </c:pt>
                <c:pt idx="26403">
                  <c:v>-1.8484542E-2</c:v>
                </c:pt>
                <c:pt idx="26404">
                  <c:v>-1.0382407E-2</c:v>
                </c:pt>
                <c:pt idx="26405">
                  <c:v>-9.5308530000000006E-3</c:v>
                </c:pt>
                <c:pt idx="26406">
                  <c:v>-1.1761252E-2</c:v>
                </c:pt>
                <c:pt idx="26407">
                  <c:v>-3.357011E-3</c:v>
                </c:pt>
                <c:pt idx="26408">
                  <c:v>-2.898149E-3</c:v>
                </c:pt>
                <c:pt idx="26409">
                  <c:v>-1.20903E-3</c:v>
                </c:pt>
                <c:pt idx="26410">
                  <c:v>-2.4290240000000001E-3</c:v>
                </c:pt>
                <c:pt idx="26411">
                  <c:v>-5.7106880000000002E-3</c:v>
                </c:pt>
                <c:pt idx="26412">
                  <c:v>-6.25116E-4</c:v>
                </c:pt>
                <c:pt idx="26413">
                  <c:v>-2.028218E-3</c:v>
                </c:pt>
                <c:pt idx="26414">
                  <c:v>4.1010459999999997E-3</c:v>
                </c:pt>
                <c:pt idx="26415">
                  <c:v>-2.3647519999999999E-3</c:v>
                </c:pt>
                <c:pt idx="26416">
                  <c:v>4.9320420000000002E-3</c:v>
                </c:pt>
                <c:pt idx="26417">
                  <c:v>3.2973799999999999E-4</c:v>
                </c:pt>
                <c:pt idx="26418">
                  <c:v>1.6808400000000001E-4</c:v>
                </c:pt>
                <c:pt idx="26419">
                  <c:v>2.5228690000000001E-3</c:v>
                </c:pt>
                <c:pt idx="26420">
                  <c:v>4.0938670000000002E-3</c:v>
                </c:pt>
                <c:pt idx="26421">
                  <c:v>4.5950970000000002E-3</c:v>
                </c:pt>
                <c:pt idx="26422">
                  <c:v>2.584144E-3</c:v>
                </c:pt>
                <c:pt idx="26423">
                  <c:v>3.7574990000000001E-3</c:v>
                </c:pt>
                <c:pt idx="26424">
                  <c:v>6.934384E-3</c:v>
                </c:pt>
                <c:pt idx="26425">
                  <c:v>-3.2432339999999998E-3</c:v>
                </c:pt>
                <c:pt idx="26426">
                  <c:v>2.6716460000000002E-3</c:v>
                </c:pt>
                <c:pt idx="26427">
                  <c:v>1.1185216E-2</c:v>
                </c:pt>
                <c:pt idx="26428">
                  <c:v>4.8748560000000003E-3</c:v>
                </c:pt>
                <c:pt idx="26429">
                  <c:v>2.771538E-3</c:v>
                </c:pt>
                <c:pt idx="26430">
                  <c:v>5.3963500000000003E-3</c:v>
                </c:pt>
                <c:pt idx="26431">
                  <c:v>6.2682570000000002E-3</c:v>
                </c:pt>
                <c:pt idx="26432">
                  <c:v>6.3849040000000003E-3</c:v>
                </c:pt>
                <c:pt idx="26433">
                  <c:v>4.6164459999999997E-3</c:v>
                </c:pt>
                <c:pt idx="26434">
                  <c:v>3.0965799999999998E-3</c:v>
                </c:pt>
                <c:pt idx="26435">
                  <c:v>6.7037540000000001E-3</c:v>
                </c:pt>
                <c:pt idx="26436">
                  <c:v>4.6424669999999999E-3</c:v>
                </c:pt>
                <c:pt idx="26437">
                  <c:v>4.099124E-3</c:v>
                </c:pt>
                <c:pt idx="26438">
                  <c:v>1.0135859999999999E-3</c:v>
                </c:pt>
                <c:pt idx="26439">
                  <c:v>3.2404859999999999E-3</c:v>
                </c:pt>
                <c:pt idx="26440">
                  <c:v>1.4636250000000001E-3</c:v>
                </c:pt>
                <c:pt idx="26441">
                  <c:v>1.429652E-3</c:v>
                </c:pt>
                <c:pt idx="26442">
                  <c:v>1.1739890000000001E-3</c:v>
                </c:pt>
                <c:pt idx="26443">
                  <c:v>-1.37167E-4</c:v>
                </c:pt>
                <c:pt idx="26444">
                  <c:v>1.4356970000000001E-3</c:v>
                </c:pt>
                <c:pt idx="26445">
                  <c:v>-3.1511009999999999E-3</c:v>
                </c:pt>
                <c:pt idx="26446">
                  <c:v>2.5054529999999999E-3</c:v>
                </c:pt>
                <c:pt idx="26447" formatCode="0.00E+00">
                  <c:v>7.7484400000000006E-5</c:v>
                </c:pt>
                <c:pt idx="26448">
                  <c:v>-1.2773067000000001E-2</c:v>
                </c:pt>
                <c:pt idx="26449">
                  <c:v>-6.0802180000000001E-3</c:v>
                </c:pt>
                <c:pt idx="26450">
                  <c:v>1.8520069999999999E-3</c:v>
                </c:pt>
                <c:pt idx="26451">
                  <c:v>-9.3380210000000002E-3</c:v>
                </c:pt>
                <c:pt idx="26452">
                  <c:v>-1.0529520000000001E-2</c:v>
                </c:pt>
                <c:pt idx="26453">
                  <c:v>-5.2900279999999996E-3</c:v>
                </c:pt>
                <c:pt idx="26454">
                  <c:v>-3.3128979999999999E-3</c:v>
                </c:pt>
                <c:pt idx="26455">
                  <c:v>-6.3709780000000002E-3</c:v>
                </c:pt>
                <c:pt idx="26456">
                  <c:v>-9.3097760000000005E-3</c:v>
                </c:pt>
                <c:pt idx="26457">
                  <c:v>-7.9261720000000004E-3</c:v>
                </c:pt>
                <c:pt idx="26458">
                  <c:v>-3.628629E-3</c:v>
                </c:pt>
                <c:pt idx="26459">
                  <c:v>-7.9643149999999996E-3</c:v>
                </c:pt>
                <c:pt idx="26460">
                  <c:v>-1.4343385E-2</c:v>
                </c:pt>
                <c:pt idx="26461">
                  <c:v>-9.569971E-3</c:v>
                </c:pt>
                <c:pt idx="26462">
                  <c:v>-1.220961E-3</c:v>
                </c:pt>
                <c:pt idx="26463">
                  <c:v>-7.9056290000000008E-3</c:v>
                </c:pt>
                <c:pt idx="26464">
                  <c:v>-8.8289470000000002E-3</c:v>
                </c:pt>
                <c:pt idx="26465">
                  <c:v>-1.1249601999999999E-2</c:v>
                </c:pt>
                <c:pt idx="26466">
                  <c:v>-5.4284650000000004E-3</c:v>
                </c:pt>
                <c:pt idx="26467">
                  <c:v>-5.8971099999999997E-3</c:v>
                </c:pt>
                <c:pt idx="26468">
                  <c:v>-7.5272309999999997E-3</c:v>
                </c:pt>
                <c:pt idx="26469">
                  <c:v>-4.6130800000000001E-4</c:v>
                </c:pt>
                <c:pt idx="26470">
                  <c:v>-1.2196794E-2</c:v>
                </c:pt>
                <c:pt idx="26471">
                  <c:v>-1.0446707E-2</c:v>
                </c:pt>
                <c:pt idx="26472">
                  <c:v>-9.8263199999999999E-4</c:v>
                </c:pt>
                <c:pt idx="26473">
                  <c:v>-1.0186397E-2</c:v>
                </c:pt>
                <c:pt idx="26474">
                  <c:v>-8.876653E-3</c:v>
                </c:pt>
                <c:pt idx="26475">
                  <c:v>-1.2452334000000001E-2</c:v>
                </c:pt>
                <c:pt idx="26476">
                  <c:v>-8.7268369999999994E-3</c:v>
                </c:pt>
                <c:pt idx="26477">
                  <c:v>-4.0983740000000001E-3</c:v>
                </c:pt>
                <c:pt idx="26478">
                  <c:v>-2.3864939999999999E-3</c:v>
                </c:pt>
                <c:pt idx="26479">
                  <c:v>-1.3987985E-2</c:v>
                </c:pt>
                <c:pt idx="26480">
                  <c:v>-1.843705E-3</c:v>
                </c:pt>
                <c:pt idx="26481">
                  <c:v>-1.079886E-3</c:v>
                </c:pt>
                <c:pt idx="26482">
                  <c:v>-6.020315E-3</c:v>
                </c:pt>
                <c:pt idx="26483">
                  <c:v>-1.0793202999999999E-2</c:v>
                </c:pt>
                <c:pt idx="26484">
                  <c:v>3.7846730000000001E-3</c:v>
                </c:pt>
                <c:pt idx="26485">
                  <c:v>9.1099499999999995E-4</c:v>
                </c:pt>
                <c:pt idx="26486">
                  <c:v>2.3810599999999999E-3</c:v>
                </c:pt>
                <c:pt idx="26487">
                  <c:v>2.6496664E-2</c:v>
                </c:pt>
                <c:pt idx="26488" formatCode="0.00E+00">
                  <c:v>7.0382099999999998E-5</c:v>
                </c:pt>
                <c:pt idx="26489">
                  <c:v>3.648896E-3</c:v>
                </c:pt>
                <c:pt idx="26490">
                  <c:v>1.1567005999999999E-2</c:v>
                </c:pt>
                <c:pt idx="26491">
                  <c:v>-3.6301290000000002E-3</c:v>
                </c:pt>
                <c:pt idx="26492">
                  <c:v>-3.5765990000000002E-3</c:v>
                </c:pt>
                <c:pt idx="26493">
                  <c:v>7.3663289999999996E-3</c:v>
                </c:pt>
                <c:pt idx="26494">
                  <c:v>1.6188316000000001E-2</c:v>
                </c:pt>
                <c:pt idx="26495">
                  <c:v>7.7445470000000001E-3</c:v>
                </c:pt>
                <c:pt idx="26496">
                  <c:v>1.9427034999999999E-2</c:v>
                </c:pt>
                <c:pt idx="26497">
                  <c:v>8.551108E-3</c:v>
                </c:pt>
                <c:pt idx="26498">
                  <c:v>-1.1182648999999999E-2</c:v>
                </c:pt>
                <c:pt idx="26499">
                  <c:v>-8.7257100000000005E-4</c:v>
                </c:pt>
                <c:pt idx="26500">
                  <c:v>9.7912499999999996E-4</c:v>
                </c:pt>
                <c:pt idx="26501">
                  <c:v>2.3078230000000001E-3</c:v>
                </c:pt>
                <c:pt idx="26502">
                  <c:v>1.0419279E-2</c:v>
                </c:pt>
                <c:pt idx="26503">
                  <c:v>1.3941406999999999E-2</c:v>
                </c:pt>
                <c:pt idx="26504">
                  <c:v>-1.518508E-3</c:v>
                </c:pt>
                <c:pt idx="26505">
                  <c:v>-1.4275451999999999E-2</c:v>
                </c:pt>
                <c:pt idx="26506">
                  <c:v>-1.3974782E-2</c:v>
                </c:pt>
                <c:pt idx="26507">
                  <c:v>-1.216405E-3</c:v>
                </c:pt>
                <c:pt idx="26508">
                  <c:v>6.4444439999999997E-3</c:v>
                </c:pt>
                <c:pt idx="26509">
                  <c:v>-6.1956100000000003E-4</c:v>
                </c:pt>
                <c:pt idx="26510">
                  <c:v>-1.3159854E-2</c:v>
                </c:pt>
                <c:pt idx="26511">
                  <c:v>-5.9763600000000002E-4</c:v>
                </c:pt>
                <c:pt idx="26512">
                  <c:v>-8.9000409999999992E-3</c:v>
                </c:pt>
                <c:pt idx="26513">
                  <c:v>-1.4539234E-2</c:v>
                </c:pt>
                <c:pt idx="26514">
                  <c:v>5.987877E-3</c:v>
                </c:pt>
                <c:pt idx="26515">
                  <c:v>-2.7303570000000001E-3</c:v>
                </c:pt>
                <c:pt idx="26516">
                  <c:v>-1.2001087000000001E-2</c:v>
                </c:pt>
                <c:pt idx="26517">
                  <c:v>-1.6090522999999999E-2</c:v>
                </c:pt>
                <c:pt idx="26518">
                  <c:v>-7.4562880000000002E-3</c:v>
                </c:pt>
                <c:pt idx="26519">
                  <c:v>-4.5937340000000004E-3</c:v>
                </c:pt>
                <c:pt idx="26520">
                  <c:v>-4.5702980000000004E-3</c:v>
                </c:pt>
                <c:pt idx="26521">
                  <c:v>-5.3202950000000001E-3</c:v>
                </c:pt>
                <c:pt idx="26522">
                  <c:v>-6.8798419999999997E-3</c:v>
                </c:pt>
                <c:pt idx="26523">
                  <c:v>7.0217709999999996E-3</c:v>
                </c:pt>
                <c:pt idx="26524">
                  <c:v>-5.911871E-3</c:v>
                </c:pt>
                <c:pt idx="26525">
                  <c:v>-1.1013334E-2</c:v>
                </c:pt>
                <c:pt idx="26526">
                  <c:v>-5.4004559999999997E-3</c:v>
                </c:pt>
                <c:pt idx="26527">
                  <c:v>-7.9783969999999999E-3</c:v>
                </c:pt>
                <c:pt idx="26528">
                  <c:v>-8.0492380000000002E-3</c:v>
                </c:pt>
                <c:pt idx="26529">
                  <c:v>-7.1471340000000003E-3</c:v>
                </c:pt>
                <c:pt idx="26530">
                  <c:v>-1.2341364000000001E-2</c:v>
                </c:pt>
                <c:pt idx="26531">
                  <c:v>-9.4339009999999997E-3</c:v>
                </c:pt>
                <c:pt idx="26532">
                  <c:v>-1.2814320000000001E-3</c:v>
                </c:pt>
                <c:pt idx="26533">
                  <c:v>-3.873324E-3</c:v>
                </c:pt>
                <c:pt idx="26534">
                  <c:v>-1.1484105E-2</c:v>
                </c:pt>
                <c:pt idx="26535">
                  <c:v>-1.0008863999999999E-2</c:v>
                </c:pt>
                <c:pt idx="26536">
                  <c:v>-1.0589700000000001E-2</c:v>
                </c:pt>
                <c:pt idx="26537">
                  <c:v>-1.3436985E-2</c:v>
                </c:pt>
                <c:pt idx="26538">
                  <c:v>-7.6952100000000001E-3</c:v>
                </c:pt>
                <c:pt idx="26539">
                  <c:v>-5.808934E-3</c:v>
                </c:pt>
                <c:pt idx="26540">
                  <c:v>-6.387106E-3</c:v>
                </c:pt>
                <c:pt idx="26541">
                  <c:v>-7.8968059999999993E-3</c:v>
                </c:pt>
                <c:pt idx="26542">
                  <c:v>-5.7971689999999996E-3</c:v>
                </c:pt>
                <c:pt idx="26543">
                  <c:v>1.6362740000000001E-3</c:v>
                </c:pt>
                <c:pt idx="26544">
                  <c:v>-3.9963120000000001E-3</c:v>
                </c:pt>
                <c:pt idx="26545">
                  <c:v>-2.6941959999999998E-3</c:v>
                </c:pt>
                <c:pt idx="26546">
                  <c:v>-4.4130000000000003E-3</c:v>
                </c:pt>
                <c:pt idx="26547">
                  <c:v>5.2651390000000003E-3</c:v>
                </c:pt>
                <c:pt idx="26548">
                  <c:v>3.410513E-3</c:v>
                </c:pt>
                <c:pt idx="26549">
                  <c:v>4.2099449999999997E-3</c:v>
                </c:pt>
                <c:pt idx="26550">
                  <c:v>2.6085869999999999E-3</c:v>
                </c:pt>
                <c:pt idx="26551">
                  <c:v>4.1385329999999998E-3</c:v>
                </c:pt>
                <c:pt idx="26552">
                  <c:v>7.236854E-3</c:v>
                </c:pt>
                <c:pt idx="26553">
                  <c:v>8.1716779999999999E-3</c:v>
                </c:pt>
                <c:pt idx="26554">
                  <c:v>1.4517723999999999E-2</c:v>
                </c:pt>
                <c:pt idx="26555">
                  <c:v>4.8108609999999996E-3</c:v>
                </c:pt>
                <c:pt idx="26556">
                  <c:v>1.0895385E-2</c:v>
                </c:pt>
                <c:pt idx="26557">
                  <c:v>7.9926760000000006E-3</c:v>
                </c:pt>
                <c:pt idx="26558">
                  <c:v>7.2565770000000002E-3</c:v>
                </c:pt>
                <c:pt idx="26559">
                  <c:v>3.7955329999999998E-3</c:v>
                </c:pt>
                <c:pt idx="26560">
                  <c:v>7.4075790000000001E-3</c:v>
                </c:pt>
                <c:pt idx="26561">
                  <c:v>6.9665619999999999E-3</c:v>
                </c:pt>
                <c:pt idx="26562">
                  <c:v>9.5226640000000001E-3</c:v>
                </c:pt>
                <c:pt idx="26563">
                  <c:v>3.6952320000000001E-3</c:v>
                </c:pt>
                <c:pt idx="26564">
                  <c:v>8.5120920000000006E-3</c:v>
                </c:pt>
                <c:pt idx="26565">
                  <c:v>8.7261549999999993E-3</c:v>
                </c:pt>
                <c:pt idx="26566">
                  <c:v>4.0208819999999999E-3</c:v>
                </c:pt>
                <c:pt idx="26567">
                  <c:v>4.0825339999999996E-3</c:v>
                </c:pt>
                <c:pt idx="26568">
                  <c:v>2.1173870000000001E-3</c:v>
                </c:pt>
                <c:pt idx="26569">
                  <c:v>4.5399439999999998E-3</c:v>
                </c:pt>
                <c:pt idx="26570">
                  <c:v>3.3801370000000001E-3</c:v>
                </c:pt>
                <c:pt idx="26571">
                  <c:v>5.0153929999999999E-3</c:v>
                </c:pt>
                <c:pt idx="26572">
                  <c:v>-2.7357380000000001E-3</c:v>
                </c:pt>
                <c:pt idx="26573">
                  <c:v>-4.0290999999999999E-3</c:v>
                </c:pt>
                <c:pt idx="26574">
                  <c:v>5.2256510000000004E-3</c:v>
                </c:pt>
                <c:pt idx="26575">
                  <c:v>-6.1520800000000001E-4</c:v>
                </c:pt>
                <c:pt idx="26576">
                  <c:v>-2.571566E-3</c:v>
                </c:pt>
                <c:pt idx="26577">
                  <c:v>-2.69308E-3</c:v>
                </c:pt>
                <c:pt idx="26578">
                  <c:v>-4.0598149999999996E-3</c:v>
                </c:pt>
                <c:pt idx="26579">
                  <c:v>-7.1342710000000002E-3</c:v>
                </c:pt>
                <c:pt idx="26580">
                  <c:v>-4.2391490000000002E-3</c:v>
                </c:pt>
                <c:pt idx="26581">
                  <c:v>-3.3192300000000003E-4</c:v>
                </c:pt>
                <c:pt idx="26582">
                  <c:v>-9.7581820000000007E-3</c:v>
                </c:pt>
                <c:pt idx="26583">
                  <c:v>-8.2974399999999999E-4</c:v>
                </c:pt>
                <c:pt idx="26584">
                  <c:v>-6.0255710000000004E-3</c:v>
                </c:pt>
                <c:pt idx="26585">
                  <c:v>-9.9206659999999999E-3</c:v>
                </c:pt>
                <c:pt idx="26586">
                  <c:v>-8.8833639999999995E-3</c:v>
                </c:pt>
                <c:pt idx="26587">
                  <c:v>-8.4078599999999996E-3</c:v>
                </c:pt>
                <c:pt idx="26588">
                  <c:v>-8.5540670000000003E-3</c:v>
                </c:pt>
                <c:pt idx="26589">
                  <c:v>-8.5543189999999995E-3</c:v>
                </c:pt>
                <c:pt idx="26590">
                  <c:v>-1.1357829E-2</c:v>
                </c:pt>
                <c:pt idx="26591">
                  <c:v>-5.9374019999999996E-3</c:v>
                </c:pt>
                <c:pt idx="26592">
                  <c:v>-7.780309E-3</c:v>
                </c:pt>
                <c:pt idx="26593">
                  <c:v>-9.4917209999999998E-3</c:v>
                </c:pt>
                <c:pt idx="26594">
                  <c:v>-5.4871249999999998E-3</c:v>
                </c:pt>
                <c:pt idx="26595">
                  <c:v>-1.8505150000000001E-3</c:v>
                </c:pt>
                <c:pt idx="26596">
                  <c:v>-4.5152730000000002E-3</c:v>
                </c:pt>
                <c:pt idx="26597">
                  <c:v>-6.9692840000000001E-3</c:v>
                </c:pt>
                <c:pt idx="26598">
                  <c:v>-3.9223620000000004E-3</c:v>
                </c:pt>
                <c:pt idx="26599">
                  <c:v>-2.838939E-3</c:v>
                </c:pt>
                <c:pt idx="26600">
                  <c:v>1.0194480000000001E-3</c:v>
                </c:pt>
                <c:pt idx="26601" formatCode="0.00E+00">
                  <c:v>-4.3654099999999999E-5</c:v>
                </c:pt>
                <c:pt idx="26602">
                  <c:v>7.7233900000000003E-4</c:v>
                </c:pt>
                <c:pt idx="26603">
                  <c:v>1.7599009999999999E-3</c:v>
                </c:pt>
                <c:pt idx="26604">
                  <c:v>-6.2123099999999998E-4</c:v>
                </c:pt>
                <c:pt idx="26605">
                  <c:v>3.432633E-3</c:v>
                </c:pt>
                <c:pt idx="26606">
                  <c:v>-8.4866499999999997E-4</c:v>
                </c:pt>
                <c:pt idx="26607">
                  <c:v>4.7841869999999996E-3</c:v>
                </c:pt>
                <c:pt idx="26608">
                  <c:v>4.7548929999999996E-3</c:v>
                </c:pt>
                <c:pt idx="26609">
                  <c:v>2.2872069999999999E-3</c:v>
                </c:pt>
                <c:pt idx="26610">
                  <c:v>1.6061840000000001E-3</c:v>
                </c:pt>
                <c:pt idx="26611">
                  <c:v>5.3021190000000001E-3</c:v>
                </c:pt>
                <c:pt idx="26612">
                  <c:v>3.4360419999999998E-3</c:v>
                </c:pt>
                <c:pt idx="26613">
                  <c:v>2.6528070000000001E-3</c:v>
                </c:pt>
                <c:pt idx="26614">
                  <c:v>8.7354670000000002E-3</c:v>
                </c:pt>
                <c:pt idx="26615">
                  <c:v>6.4566809999999997E-3</c:v>
                </c:pt>
                <c:pt idx="26616">
                  <c:v>1.2978709999999999E-3</c:v>
                </c:pt>
                <c:pt idx="26617">
                  <c:v>5.6859930000000003E-3</c:v>
                </c:pt>
                <c:pt idx="26618">
                  <c:v>5.1568229999999996E-3</c:v>
                </c:pt>
                <c:pt idx="26619">
                  <c:v>9.4763580000000007E-3</c:v>
                </c:pt>
                <c:pt idx="26620">
                  <c:v>9.6784909999999991E-3</c:v>
                </c:pt>
                <c:pt idx="26621">
                  <c:v>1.266526E-3</c:v>
                </c:pt>
                <c:pt idx="26622" formatCode="0.00E+00">
                  <c:v>-5.0140799999999999E-5</c:v>
                </c:pt>
                <c:pt idx="26623">
                  <c:v>7.5066020000000002E-3</c:v>
                </c:pt>
                <c:pt idx="26624">
                  <c:v>7.879179E-3</c:v>
                </c:pt>
                <c:pt idx="26625">
                  <c:v>1.30029E-3</c:v>
                </c:pt>
                <c:pt idx="26626">
                  <c:v>5.6004959999999999E-3</c:v>
                </c:pt>
                <c:pt idx="26627">
                  <c:v>4.8927950000000001E-3</c:v>
                </c:pt>
                <c:pt idx="26628">
                  <c:v>1.7707720000000001E-3</c:v>
                </c:pt>
                <c:pt idx="26629">
                  <c:v>6.7821579999999999E-3</c:v>
                </c:pt>
                <c:pt idx="26630">
                  <c:v>3.0385519999999999E-3</c:v>
                </c:pt>
                <c:pt idx="26631">
                  <c:v>2.7924930000000001E-3</c:v>
                </c:pt>
                <c:pt idx="26632">
                  <c:v>3.0148670000000001E-3</c:v>
                </c:pt>
                <c:pt idx="26633" formatCode="0.00E+00">
                  <c:v>-4.0210799999999998E-5</c:v>
                </c:pt>
                <c:pt idx="26634">
                  <c:v>-6.2469739999999998E-3</c:v>
                </c:pt>
                <c:pt idx="26635">
                  <c:v>-4.00057E-4</c:v>
                </c:pt>
                <c:pt idx="26636">
                  <c:v>5.5042600000000002E-4</c:v>
                </c:pt>
                <c:pt idx="26637">
                  <c:v>-1.364936E-3</c:v>
                </c:pt>
                <c:pt idx="26638">
                  <c:v>-3.7537909999999998E-3</c:v>
                </c:pt>
                <c:pt idx="26639">
                  <c:v>-4.4049989999999997E-3</c:v>
                </c:pt>
                <c:pt idx="26640">
                  <c:v>-3.077148E-3</c:v>
                </c:pt>
                <c:pt idx="26641">
                  <c:v>-1.7509610000000001E-3</c:v>
                </c:pt>
                <c:pt idx="26642">
                  <c:v>-8.0006000000000001E-3</c:v>
                </c:pt>
                <c:pt idx="26643">
                  <c:v>-1.0876432E-2</c:v>
                </c:pt>
                <c:pt idx="26644">
                  <c:v>-3.1087299999999998E-4</c:v>
                </c:pt>
                <c:pt idx="26645">
                  <c:v>-4.4367410000000001E-3</c:v>
                </c:pt>
                <c:pt idx="26646">
                  <c:v>-1.4135199999999999E-3</c:v>
                </c:pt>
                <c:pt idx="26647">
                  <c:v>-3.9091359999999997E-3</c:v>
                </c:pt>
                <c:pt idx="26648">
                  <c:v>-8.0186589999999992E-3</c:v>
                </c:pt>
                <c:pt idx="26649">
                  <c:v>-4.8665749999999997E-3</c:v>
                </c:pt>
                <c:pt idx="26650">
                  <c:v>-1.2196419999999999E-3</c:v>
                </c:pt>
                <c:pt idx="26651">
                  <c:v>-3.2328579999999999E-3</c:v>
                </c:pt>
                <c:pt idx="26652">
                  <c:v>4.8810999999999999E-4</c:v>
                </c:pt>
                <c:pt idx="26653">
                  <c:v>2.5586839999999999E-3</c:v>
                </c:pt>
                <c:pt idx="26654">
                  <c:v>1.13123E-3</c:v>
                </c:pt>
                <c:pt idx="26655">
                  <c:v>1.8157679999999999E-3</c:v>
                </c:pt>
                <c:pt idx="26656">
                  <c:v>-1.3824219999999999E-3</c:v>
                </c:pt>
                <c:pt idx="26657">
                  <c:v>7.0754069999999997E-3</c:v>
                </c:pt>
                <c:pt idx="26658">
                  <c:v>-5.7799380000000001E-3</c:v>
                </c:pt>
                <c:pt idx="26659">
                  <c:v>-1.2483609999999999E-3</c:v>
                </c:pt>
                <c:pt idx="26660">
                  <c:v>-4.6990189999999996E-3</c:v>
                </c:pt>
                <c:pt idx="26661">
                  <c:v>1.8375640000000001E-3</c:v>
                </c:pt>
                <c:pt idx="26662">
                  <c:v>5.8871669999999996E-3</c:v>
                </c:pt>
                <c:pt idx="26663">
                  <c:v>5.1523660000000002E-3</c:v>
                </c:pt>
                <c:pt idx="26664">
                  <c:v>-1.7726510000000001E-3</c:v>
                </c:pt>
                <c:pt idx="26665">
                  <c:v>2.045158E-3</c:v>
                </c:pt>
                <c:pt idx="26666">
                  <c:v>-2.7171069999999999E-3</c:v>
                </c:pt>
                <c:pt idx="26667">
                  <c:v>7.4426759999999996E-3</c:v>
                </c:pt>
                <c:pt idx="26668">
                  <c:v>-6.6372000000000002E-4</c:v>
                </c:pt>
                <c:pt idx="26669">
                  <c:v>-7.1915E-4</c:v>
                </c:pt>
                <c:pt idx="26670">
                  <c:v>2.5152590000000002E-3</c:v>
                </c:pt>
                <c:pt idx="26671">
                  <c:v>4.9384800000000003E-3</c:v>
                </c:pt>
                <c:pt idx="26672">
                  <c:v>-2.7561909999999998E-3</c:v>
                </c:pt>
                <c:pt idx="26673">
                  <c:v>3.0732250000000002E-3</c:v>
                </c:pt>
                <c:pt idx="26674">
                  <c:v>1.9650840000000002E-3</c:v>
                </c:pt>
                <c:pt idx="26675">
                  <c:v>3.2556E-3</c:v>
                </c:pt>
                <c:pt idx="26676">
                  <c:v>-3.1703100000000001E-4</c:v>
                </c:pt>
                <c:pt idx="26677">
                  <c:v>4.2685220000000003E-3</c:v>
                </c:pt>
                <c:pt idx="26678">
                  <c:v>2.3888630000000002E-3</c:v>
                </c:pt>
                <c:pt idx="26679">
                  <c:v>9.1059799999999998E-4</c:v>
                </c:pt>
                <c:pt idx="26680">
                  <c:v>5.7796900000000001E-4</c:v>
                </c:pt>
                <c:pt idx="26681">
                  <c:v>2.6811880000000001E-3</c:v>
                </c:pt>
                <c:pt idx="26682" formatCode="0.00E+00">
                  <c:v>6.75616E-5</c:v>
                </c:pt>
                <c:pt idx="26683">
                  <c:v>2.5332250000000001E-3</c:v>
                </c:pt>
                <c:pt idx="26684">
                  <c:v>6.3921450000000001E-3</c:v>
                </c:pt>
                <c:pt idx="26685">
                  <c:v>-7.4463000000000003E-4</c:v>
                </c:pt>
                <c:pt idx="26686">
                  <c:v>-2.4282800000000001E-3</c:v>
                </c:pt>
                <c:pt idx="26687">
                  <c:v>1.0408954999999999E-2</c:v>
                </c:pt>
                <c:pt idx="26688">
                  <c:v>7.4685589999999996E-3</c:v>
                </c:pt>
                <c:pt idx="26689">
                  <c:v>7.0843210000000002E-3</c:v>
                </c:pt>
                <c:pt idx="26690">
                  <c:v>-3.9696619999999997E-3</c:v>
                </c:pt>
                <c:pt idx="26691">
                  <c:v>8.2240290000000008E-3</c:v>
                </c:pt>
                <c:pt idx="26692">
                  <c:v>6.9726099999999997E-3</c:v>
                </c:pt>
                <c:pt idx="26693">
                  <c:v>6.2043059999999997E-3</c:v>
                </c:pt>
                <c:pt idx="26694">
                  <c:v>7.0610450000000002E-3</c:v>
                </c:pt>
                <c:pt idx="26695">
                  <c:v>1.1571794E-2</c:v>
                </c:pt>
                <c:pt idx="26696">
                  <c:v>3.0989469999999999E-3</c:v>
                </c:pt>
                <c:pt idx="26697">
                  <c:v>2.020155E-3</c:v>
                </c:pt>
                <c:pt idx="26698">
                  <c:v>6.8316879999999998E-3</c:v>
                </c:pt>
                <c:pt idx="26699">
                  <c:v>1.1098156E-2</c:v>
                </c:pt>
                <c:pt idx="26700">
                  <c:v>1.2569551999999999E-2</c:v>
                </c:pt>
                <c:pt idx="26701">
                  <c:v>3.6764290000000002E-3</c:v>
                </c:pt>
                <c:pt idx="26702">
                  <c:v>-2.78631E-4</c:v>
                </c:pt>
                <c:pt idx="26703">
                  <c:v>7.4737110000000001E-3</c:v>
                </c:pt>
                <c:pt idx="26704">
                  <c:v>7.1591909999999996E-3</c:v>
                </c:pt>
                <c:pt idx="26705">
                  <c:v>8.4275919999999994E-3</c:v>
                </c:pt>
                <c:pt idx="26706">
                  <c:v>1.461562E-3</c:v>
                </c:pt>
                <c:pt idx="26707">
                  <c:v>2.1681719999999999E-3</c:v>
                </c:pt>
                <c:pt idx="26708">
                  <c:v>2.4129160000000002E-3</c:v>
                </c:pt>
                <c:pt idx="26709">
                  <c:v>-3.7372130000000001E-3</c:v>
                </c:pt>
                <c:pt idx="26710">
                  <c:v>-8.5034599999999998E-4</c:v>
                </c:pt>
                <c:pt idx="26711">
                  <c:v>-6.6039410000000003E-3</c:v>
                </c:pt>
                <c:pt idx="26712">
                  <c:v>-3.3136060000000002E-3</c:v>
                </c:pt>
                <c:pt idx="26713">
                  <c:v>9.2248690000000001E-3</c:v>
                </c:pt>
                <c:pt idx="26714">
                  <c:v>-1.0867083E-2</c:v>
                </c:pt>
                <c:pt idx="26715">
                  <c:v>-1.9372479999999999E-3</c:v>
                </c:pt>
                <c:pt idx="26716">
                  <c:v>3.3957319999999998E-3</c:v>
                </c:pt>
                <c:pt idx="26717">
                  <c:v>-7.2831750000000002E-3</c:v>
                </c:pt>
                <c:pt idx="26718">
                  <c:v>-1.0951414E-2</c:v>
                </c:pt>
                <c:pt idx="26719">
                  <c:v>-4.5174280000000004E-3</c:v>
                </c:pt>
                <c:pt idx="26720">
                  <c:v>-8.1462519999999997E-3</c:v>
                </c:pt>
                <c:pt idx="26721">
                  <c:v>-5.9115800000000005E-4</c:v>
                </c:pt>
                <c:pt idx="26722">
                  <c:v>-8.2098900000000005E-4</c:v>
                </c:pt>
                <c:pt idx="26723">
                  <c:v>-8.4580769999999996E-3</c:v>
                </c:pt>
                <c:pt idx="26724">
                  <c:v>-7.2234359999999997E-3</c:v>
                </c:pt>
                <c:pt idx="26725">
                  <c:v>1.488811E-3</c:v>
                </c:pt>
                <c:pt idx="26726">
                  <c:v>2.7021469999999998E-3</c:v>
                </c:pt>
                <c:pt idx="26727">
                  <c:v>1.913463E-3</c:v>
                </c:pt>
                <c:pt idx="26728">
                  <c:v>4.0975220000000001E-3</c:v>
                </c:pt>
                <c:pt idx="26729">
                  <c:v>7.4617870000000001E-3</c:v>
                </c:pt>
                <c:pt idx="26730">
                  <c:v>-1.832113E-3</c:v>
                </c:pt>
                <c:pt idx="26731">
                  <c:v>-2.7382740000000002E-3</c:v>
                </c:pt>
                <c:pt idx="26732">
                  <c:v>-5.9889280000000001E-3</c:v>
                </c:pt>
                <c:pt idx="26733">
                  <c:v>-5.4301800000000004E-4</c:v>
                </c:pt>
                <c:pt idx="26734">
                  <c:v>-2.4455800000000001E-3</c:v>
                </c:pt>
                <c:pt idx="26735">
                  <c:v>5.018944E-3</c:v>
                </c:pt>
                <c:pt idx="26736">
                  <c:v>1.060954E-3</c:v>
                </c:pt>
                <c:pt idx="26737">
                  <c:v>-6.0077799999999999E-3</c:v>
                </c:pt>
                <c:pt idx="26738">
                  <c:v>-6.2559870000000002E-3</c:v>
                </c:pt>
                <c:pt idx="26739">
                  <c:v>-4.4171490000000004E-3</c:v>
                </c:pt>
                <c:pt idx="26740">
                  <c:v>2.5640609999999999E-3</c:v>
                </c:pt>
                <c:pt idx="26741">
                  <c:v>-4.5456079999999996E-3</c:v>
                </c:pt>
                <c:pt idx="26742">
                  <c:v>1.339979E-3</c:v>
                </c:pt>
                <c:pt idx="26743">
                  <c:v>2.2371190000000001E-3</c:v>
                </c:pt>
                <c:pt idx="26744">
                  <c:v>-2.5515109999999998E-3</c:v>
                </c:pt>
                <c:pt idx="26745">
                  <c:v>-4.71712E-3</c:v>
                </c:pt>
                <c:pt idx="26746">
                  <c:v>-1.9631449999999999E-3</c:v>
                </c:pt>
                <c:pt idx="26747">
                  <c:v>5.1194200000000004E-4</c:v>
                </c:pt>
                <c:pt idx="26748">
                  <c:v>2.9223679999999998E-3</c:v>
                </c:pt>
                <c:pt idx="26749">
                  <c:v>9.4287209999999993E-3</c:v>
                </c:pt>
                <c:pt idx="26750">
                  <c:v>-1.0252519999999999E-3</c:v>
                </c:pt>
                <c:pt idx="26751">
                  <c:v>-7.5549299999999998E-4</c:v>
                </c:pt>
                <c:pt idx="26752">
                  <c:v>5.9378299999999998E-3</c:v>
                </c:pt>
                <c:pt idx="26753">
                  <c:v>-9.1305599999999998E-4</c:v>
                </c:pt>
                <c:pt idx="26754">
                  <c:v>-5.4279130000000004E-3</c:v>
                </c:pt>
                <c:pt idx="26755">
                  <c:v>-3.3704490000000002E-3</c:v>
                </c:pt>
                <c:pt idx="26756">
                  <c:v>-6.18871E-4</c:v>
                </c:pt>
                <c:pt idx="26757" formatCode="0.00E+00">
                  <c:v>5.0224800000000001E-5</c:v>
                </c:pt>
                <c:pt idx="26758">
                  <c:v>-4.6955290000000004E-3</c:v>
                </c:pt>
                <c:pt idx="26759">
                  <c:v>-1.7660099999999999E-3</c:v>
                </c:pt>
                <c:pt idx="26760">
                  <c:v>-2.241917E-3</c:v>
                </c:pt>
                <c:pt idx="26761">
                  <c:v>-1.1524739999999999E-3</c:v>
                </c:pt>
                <c:pt idx="26762">
                  <c:v>4.5251190000000002E-3</c:v>
                </c:pt>
                <c:pt idx="26763">
                  <c:v>2.2858570000000001E-3</c:v>
                </c:pt>
                <c:pt idx="26764">
                  <c:v>5.4217290000000001E-3</c:v>
                </c:pt>
                <c:pt idx="26765">
                  <c:v>8.3412009999999995E-3</c:v>
                </c:pt>
                <c:pt idx="26766">
                  <c:v>-4.567939E-3</c:v>
                </c:pt>
                <c:pt idx="26767">
                  <c:v>-1.243877E-3</c:v>
                </c:pt>
                <c:pt idx="26768">
                  <c:v>6.5820879999999998E-3</c:v>
                </c:pt>
                <c:pt idx="26769">
                  <c:v>-7.2047550000000002E-3</c:v>
                </c:pt>
                <c:pt idx="26770">
                  <c:v>9.7784889999999996E-3</c:v>
                </c:pt>
                <c:pt idx="26771">
                  <c:v>6.1737019999999997E-3</c:v>
                </c:pt>
                <c:pt idx="26772">
                  <c:v>-8.6174939999999998E-3</c:v>
                </c:pt>
                <c:pt idx="26773">
                  <c:v>5.9995999999999997E-4</c:v>
                </c:pt>
                <c:pt idx="26774">
                  <c:v>-5.9346390000000002E-3</c:v>
                </c:pt>
                <c:pt idx="26775">
                  <c:v>-4.5661529999999999E-3</c:v>
                </c:pt>
                <c:pt idx="26776">
                  <c:v>-4.9672249999999996E-3</c:v>
                </c:pt>
                <c:pt idx="26777">
                  <c:v>-2.2004500000000001E-4</c:v>
                </c:pt>
                <c:pt idx="26778">
                  <c:v>-3.5476650000000002E-3</c:v>
                </c:pt>
                <c:pt idx="26779">
                  <c:v>-3.4003560000000002E-3</c:v>
                </c:pt>
                <c:pt idx="26780">
                  <c:v>-7.3570140000000003E-3</c:v>
                </c:pt>
                <c:pt idx="26781">
                  <c:v>-1.0425411000000001E-2</c:v>
                </c:pt>
                <c:pt idx="26782">
                  <c:v>-7.3870109999999998E-3</c:v>
                </c:pt>
                <c:pt idx="26783">
                  <c:v>-1.0278618E-2</c:v>
                </c:pt>
                <c:pt idx="26784">
                  <c:v>-5.9184909999999997E-3</c:v>
                </c:pt>
                <c:pt idx="26785">
                  <c:v>9.0759300000000005E-4</c:v>
                </c:pt>
                <c:pt idx="26786">
                  <c:v>-3.4213749999999999E-3</c:v>
                </c:pt>
                <c:pt idx="26787">
                  <c:v>-6.6921389999999997E-3</c:v>
                </c:pt>
                <c:pt idx="26788">
                  <c:v>-2.2563779999999999E-3</c:v>
                </c:pt>
                <c:pt idx="26789">
                  <c:v>-1.427085E-3</c:v>
                </c:pt>
                <c:pt idx="26790">
                  <c:v>-8.4229430000000004E-3</c:v>
                </c:pt>
                <c:pt idx="26791">
                  <c:v>1.2543669E-2</c:v>
                </c:pt>
                <c:pt idx="26792">
                  <c:v>-9.6870680000000001E-3</c:v>
                </c:pt>
                <c:pt idx="26793">
                  <c:v>-1.0739930999999999E-2</c:v>
                </c:pt>
                <c:pt idx="26794">
                  <c:v>-2.1296650000000002E-3</c:v>
                </c:pt>
                <c:pt idx="26795">
                  <c:v>-4.3502259999999996E-3</c:v>
                </c:pt>
                <c:pt idx="26796">
                  <c:v>1.203796E-3</c:v>
                </c:pt>
                <c:pt idx="26797">
                  <c:v>-3.099816E-3</c:v>
                </c:pt>
                <c:pt idx="26798">
                  <c:v>-3.0398949999999999E-3</c:v>
                </c:pt>
                <c:pt idx="26799">
                  <c:v>-5.4835259999999999E-3</c:v>
                </c:pt>
                <c:pt idx="26800">
                  <c:v>-3.6102579999999999E-3</c:v>
                </c:pt>
                <c:pt idx="26801">
                  <c:v>-5.8381220000000003E-3</c:v>
                </c:pt>
                <c:pt idx="26802">
                  <c:v>-4.976589E-3</c:v>
                </c:pt>
                <c:pt idx="26803">
                  <c:v>9.2183800000000002E-4</c:v>
                </c:pt>
                <c:pt idx="26804">
                  <c:v>1.118113E-3</c:v>
                </c:pt>
                <c:pt idx="26805">
                  <c:v>-1.983477E-3</c:v>
                </c:pt>
                <c:pt idx="26806">
                  <c:v>-6.129486E-3</c:v>
                </c:pt>
                <c:pt idx="26807">
                  <c:v>1.35141E-4</c:v>
                </c:pt>
                <c:pt idx="26808">
                  <c:v>-1.7349310000000001E-3</c:v>
                </c:pt>
                <c:pt idx="26809">
                  <c:v>-4.7197630000000001E-3</c:v>
                </c:pt>
                <c:pt idx="26810">
                  <c:v>1.146116E-3</c:v>
                </c:pt>
                <c:pt idx="26811">
                  <c:v>5.7346300000000001E-3</c:v>
                </c:pt>
                <c:pt idx="26812">
                  <c:v>-2.2575160000000002E-3</c:v>
                </c:pt>
                <c:pt idx="26813">
                  <c:v>-1.613679E-3</c:v>
                </c:pt>
                <c:pt idx="26814">
                  <c:v>-1.8086230000000001E-3</c:v>
                </c:pt>
                <c:pt idx="26815">
                  <c:v>-9.1080099999999997E-3</c:v>
                </c:pt>
                <c:pt idx="26816">
                  <c:v>-4.1273660000000004E-3</c:v>
                </c:pt>
                <c:pt idx="26817">
                  <c:v>-8.7645020000000004E-3</c:v>
                </c:pt>
                <c:pt idx="26818">
                  <c:v>-1.584352E-3</c:v>
                </c:pt>
                <c:pt idx="26819">
                  <c:v>1.7197E-4</c:v>
                </c:pt>
                <c:pt idx="26820">
                  <c:v>-1.1157383E-2</c:v>
                </c:pt>
                <c:pt idx="26821">
                  <c:v>-2.6696419999999998E-3</c:v>
                </c:pt>
                <c:pt idx="26822">
                  <c:v>-4.4270699999999997E-4</c:v>
                </c:pt>
                <c:pt idx="26823">
                  <c:v>-4.275516E-3</c:v>
                </c:pt>
                <c:pt idx="26824">
                  <c:v>-1.169472E-3</c:v>
                </c:pt>
                <c:pt idx="26825">
                  <c:v>-6.0981250000000002E-3</c:v>
                </c:pt>
                <c:pt idx="26826">
                  <c:v>-7.949022E-3</c:v>
                </c:pt>
                <c:pt idx="26827">
                  <c:v>-8.6557990000000005E-3</c:v>
                </c:pt>
                <c:pt idx="26828">
                  <c:v>-1.1969038E-2</c:v>
                </c:pt>
                <c:pt idx="26829">
                  <c:v>-3.9910639999999999E-3</c:v>
                </c:pt>
                <c:pt idx="26830">
                  <c:v>-2.1375040000000001E-3</c:v>
                </c:pt>
                <c:pt idx="26831">
                  <c:v>-1.190354E-3</c:v>
                </c:pt>
                <c:pt idx="26832">
                  <c:v>5.2552100000000004E-4</c:v>
                </c:pt>
                <c:pt idx="26833">
                  <c:v>-2.763373E-3</c:v>
                </c:pt>
                <c:pt idx="26834">
                  <c:v>4.512116E-3</c:v>
                </c:pt>
                <c:pt idx="26835">
                  <c:v>7.4914630000000003E-3</c:v>
                </c:pt>
                <c:pt idx="26836">
                  <c:v>7.8043840000000001E-3</c:v>
                </c:pt>
                <c:pt idx="26837">
                  <c:v>-1.1004669999999999E-3</c:v>
                </c:pt>
                <c:pt idx="26838">
                  <c:v>9.319684E-3</c:v>
                </c:pt>
                <c:pt idx="26839">
                  <c:v>9.1335979999999997E-3</c:v>
                </c:pt>
                <c:pt idx="26840">
                  <c:v>-2.737176E-3</c:v>
                </c:pt>
                <c:pt idx="26841">
                  <c:v>6.5221719999999997E-3</c:v>
                </c:pt>
                <c:pt idx="26842">
                  <c:v>1.3507643E-2</c:v>
                </c:pt>
                <c:pt idx="26843">
                  <c:v>7.7348269999999997E-3</c:v>
                </c:pt>
                <c:pt idx="26844">
                  <c:v>1.5268643E-2</c:v>
                </c:pt>
                <c:pt idx="26845">
                  <c:v>1.0761372E-2</c:v>
                </c:pt>
                <c:pt idx="26846">
                  <c:v>-4.8615300000000002E-3</c:v>
                </c:pt>
                <c:pt idx="26847" formatCode="0.00E+00">
                  <c:v>5.4684900000000004E-6</c:v>
                </c:pt>
                <c:pt idx="26848">
                  <c:v>6.9469980000000002E-3</c:v>
                </c:pt>
                <c:pt idx="26849">
                  <c:v>-1.5264339999999999E-3</c:v>
                </c:pt>
                <c:pt idx="26850">
                  <c:v>-4.6143600000000002E-4</c:v>
                </c:pt>
                <c:pt idx="26851">
                  <c:v>4.508031E-3</c:v>
                </c:pt>
                <c:pt idx="26852">
                  <c:v>5.3357409999999997E-3</c:v>
                </c:pt>
                <c:pt idx="26853">
                  <c:v>-6.4594079999999998E-3</c:v>
                </c:pt>
                <c:pt idx="26854">
                  <c:v>-6.0969509999999998E-3</c:v>
                </c:pt>
                <c:pt idx="26855">
                  <c:v>-5.1892780000000003E-3</c:v>
                </c:pt>
                <c:pt idx="26856">
                  <c:v>-8.3091720000000001E-3</c:v>
                </c:pt>
                <c:pt idx="26857">
                  <c:v>-7.8691909999999993E-3</c:v>
                </c:pt>
                <c:pt idx="26858">
                  <c:v>-1.307727E-2</c:v>
                </c:pt>
                <c:pt idx="26859">
                  <c:v>-9.8289280000000007E-3</c:v>
                </c:pt>
                <c:pt idx="26860">
                  <c:v>-7.0962589999999997E-3</c:v>
                </c:pt>
                <c:pt idx="26861">
                  <c:v>2.539426E-3</c:v>
                </c:pt>
                <c:pt idx="26862">
                  <c:v>-8.5521079999999992E-3</c:v>
                </c:pt>
                <c:pt idx="26863">
                  <c:v>-1.6998322999999999E-2</c:v>
                </c:pt>
                <c:pt idx="26864">
                  <c:v>5.0610200000000003E-4</c:v>
                </c:pt>
                <c:pt idx="26865">
                  <c:v>5.7747500000000004E-4</c:v>
                </c:pt>
                <c:pt idx="26866">
                  <c:v>4.7538040000000004E-3</c:v>
                </c:pt>
                <c:pt idx="26867">
                  <c:v>-1.6367179999999999E-3</c:v>
                </c:pt>
                <c:pt idx="26868">
                  <c:v>2.2568240000000002E-3</c:v>
                </c:pt>
                <c:pt idx="26869">
                  <c:v>-5.2019120000000004E-3</c:v>
                </c:pt>
                <c:pt idx="26870">
                  <c:v>2.082633E-3</c:v>
                </c:pt>
                <c:pt idx="26871">
                  <c:v>5.4203690000000004E-3</c:v>
                </c:pt>
                <c:pt idx="26872">
                  <c:v>1.2924690000000001E-3</c:v>
                </c:pt>
                <c:pt idx="26873">
                  <c:v>8.2705169999999998E-3</c:v>
                </c:pt>
                <c:pt idx="26874">
                  <c:v>-5.9321210000000003E-3</c:v>
                </c:pt>
                <c:pt idx="26875">
                  <c:v>-1.347252E-3</c:v>
                </c:pt>
                <c:pt idx="26876">
                  <c:v>-1.441262E-3</c:v>
                </c:pt>
                <c:pt idx="26877">
                  <c:v>-1.4682809E-2</c:v>
                </c:pt>
                <c:pt idx="26878">
                  <c:v>9.3325130000000006E-3</c:v>
                </c:pt>
                <c:pt idx="26879">
                  <c:v>2.3426632999999999E-2</c:v>
                </c:pt>
                <c:pt idx="26880">
                  <c:v>5.5384470000000002E-3</c:v>
                </c:pt>
                <c:pt idx="26881">
                  <c:v>-1.6551423999999999E-2</c:v>
                </c:pt>
                <c:pt idx="26882">
                  <c:v>-1.1746814E-2</c:v>
                </c:pt>
                <c:pt idx="26883">
                  <c:v>-8.3218040000000004E-3</c:v>
                </c:pt>
                <c:pt idx="26884">
                  <c:v>1.439746E-3</c:v>
                </c:pt>
                <c:pt idx="26885">
                  <c:v>-7.1589899999999998E-4</c:v>
                </c:pt>
                <c:pt idx="26886">
                  <c:v>-9.7475800000000005E-4</c:v>
                </c:pt>
                <c:pt idx="26887">
                  <c:v>1.66636E-3</c:v>
                </c:pt>
                <c:pt idx="26888">
                  <c:v>-1.3530700999999999E-2</c:v>
                </c:pt>
                <c:pt idx="26889">
                  <c:v>-1.1305938E-2</c:v>
                </c:pt>
                <c:pt idx="26890">
                  <c:v>8.94527E-3</c:v>
                </c:pt>
                <c:pt idx="26891">
                  <c:v>6.744033E-3</c:v>
                </c:pt>
                <c:pt idx="26892">
                  <c:v>-5.6063770000000001E-3</c:v>
                </c:pt>
                <c:pt idx="26893">
                  <c:v>-4.1248719999999999E-3</c:v>
                </c:pt>
                <c:pt idx="26894">
                  <c:v>3.778591E-3</c:v>
                </c:pt>
                <c:pt idx="26895">
                  <c:v>-9.2618200000000005E-3</c:v>
                </c:pt>
                <c:pt idx="26896">
                  <c:v>-9.50627E-4</c:v>
                </c:pt>
                <c:pt idx="26897">
                  <c:v>-4.2558550000000002E-3</c:v>
                </c:pt>
                <c:pt idx="26898">
                  <c:v>-2.9173509999999999E-3</c:v>
                </c:pt>
                <c:pt idx="26899">
                  <c:v>1.1659094E-2</c:v>
                </c:pt>
                <c:pt idx="26900">
                  <c:v>1.6430146999999999E-2</c:v>
                </c:pt>
                <c:pt idx="26901">
                  <c:v>6.3788799999999997E-4</c:v>
                </c:pt>
                <c:pt idx="26902">
                  <c:v>-4.3382280000000004E-3</c:v>
                </c:pt>
                <c:pt idx="26903">
                  <c:v>6.0394099999999998E-4</c:v>
                </c:pt>
                <c:pt idx="26904">
                  <c:v>2.1004554000000002E-2</c:v>
                </c:pt>
                <c:pt idx="26905">
                  <c:v>3.0645281E-2</c:v>
                </c:pt>
                <c:pt idx="26906">
                  <c:v>1.1481706E-2</c:v>
                </c:pt>
                <c:pt idx="26907">
                  <c:v>6.8626379999999999E-3</c:v>
                </c:pt>
                <c:pt idx="26908">
                  <c:v>4.8857730000000004E-3</c:v>
                </c:pt>
                <c:pt idx="26909">
                  <c:v>5.8745630000000002E-3</c:v>
                </c:pt>
                <c:pt idx="26910">
                  <c:v>9.9049910000000001E-3</c:v>
                </c:pt>
                <c:pt idx="26911">
                  <c:v>7.3183639999999999E-3</c:v>
                </c:pt>
                <c:pt idx="26912">
                  <c:v>9.8803250000000006E-3</c:v>
                </c:pt>
                <c:pt idx="26913">
                  <c:v>2.4247181E-2</c:v>
                </c:pt>
                <c:pt idx="26914">
                  <c:v>-4.1783360000000004E-3</c:v>
                </c:pt>
                <c:pt idx="26915">
                  <c:v>-1.0610525000000001E-2</c:v>
                </c:pt>
                <c:pt idx="26916">
                  <c:v>2.6963482E-2</c:v>
                </c:pt>
                <c:pt idx="26917">
                  <c:v>2.1847815999999999E-2</c:v>
                </c:pt>
                <c:pt idx="26918">
                  <c:v>-1.376717E-2</c:v>
                </c:pt>
                <c:pt idx="26919">
                  <c:v>-5.1301309999999996E-3</c:v>
                </c:pt>
                <c:pt idx="26920">
                  <c:v>1.1828079999999999E-2</c:v>
                </c:pt>
                <c:pt idx="26921">
                  <c:v>-1.267071E-3</c:v>
                </c:pt>
                <c:pt idx="26922">
                  <c:v>1.21393E-3</c:v>
                </c:pt>
                <c:pt idx="26923">
                  <c:v>5.4192049999999999E-3</c:v>
                </c:pt>
                <c:pt idx="26924">
                  <c:v>-8.9991489999999997E-3</c:v>
                </c:pt>
                <c:pt idx="26925">
                  <c:v>8.5870740000000001E-3</c:v>
                </c:pt>
                <c:pt idx="26926">
                  <c:v>-8.3370479999999997E-3</c:v>
                </c:pt>
                <c:pt idx="26927">
                  <c:v>-8.1016430000000004E-3</c:v>
                </c:pt>
                <c:pt idx="26928">
                  <c:v>1.571757E-3</c:v>
                </c:pt>
                <c:pt idx="26929">
                  <c:v>-2.242983E-3</c:v>
                </c:pt>
                <c:pt idx="26930">
                  <c:v>3.9134460000000001E-3</c:v>
                </c:pt>
                <c:pt idx="26931">
                  <c:v>-1.2386607000000001E-2</c:v>
                </c:pt>
                <c:pt idx="26932">
                  <c:v>-7.6230120000000002E-3</c:v>
                </c:pt>
                <c:pt idx="26933">
                  <c:v>-1.3062354E-2</c:v>
                </c:pt>
                <c:pt idx="26934">
                  <c:v>-4.1631359999999996E-3</c:v>
                </c:pt>
                <c:pt idx="26935">
                  <c:v>-5.5556429999999999E-3</c:v>
                </c:pt>
                <c:pt idx="26936">
                  <c:v>2.9124099999999998E-3</c:v>
                </c:pt>
                <c:pt idx="26937">
                  <c:v>3.9747039999999999E-3</c:v>
                </c:pt>
                <c:pt idx="26938">
                  <c:v>-1.4996899999999999E-3</c:v>
                </c:pt>
                <c:pt idx="26939">
                  <c:v>-6.1637649999999999E-3</c:v>
                </c:pt>
                <c:pt idx="26940">
                  <c:v>-7.0242099999999995E-4</c:v>
                </c:pt>
                <c:pt idx="26941">
                  <c:v>-7.0560680000000004E-3</c:v>
                </c:pt>
                <c:pt idx="26942">
                  <c:v>8.8137089999999994E-3</c:v>
                </c:pt>
                <c:pt idx="26943">
                  <c:v>2.1330485E-2</c:v>
                </c:pt>
                <c:pt idx="26944">
                  <c:v>-1.3792881999999999E-2</c:v>
                </c:pt>
                <c:pt idx="26945">
                  <c:v>5.7990740000000004E-3</c:v>
                </c:pt>
                <c:pt idx="26946">
                  <c:v>9.8755749999999993E-3</c:v>
                </c:pt>
                <c:pt idx="26947">
                  <c:v>-2.8472079999999999E-3</c:v>
                </c:pt>
                <c:pt idx="26948">
                  <c:v>1.4570398E-2</c:v>
                </c:pt>
                <c:pt idx="26949">
                  <c:v>7.4858989999999999E-3</c:v>
                </c:pt>
                <c:pt idx="26950">
                  <c:v>6.9077269999999998E-3</c:v>
                </c:pt>
                <c:pt idx="26951">
                  <c:v>-1.567475E-3</c:v>
                </c:pt>
                <c:pt idx="26952">
                  <c:v>4.9191859999999999E-3</c:v>
                </c:pt>
                <c:pt idx="26953">
                  <c:v>8.9136200000000006E-3</c:v>
                </c:pt>
                <c:pt idx="26954">
                  <c:v>3.2943500000000001E-3</c:v>
                </c:pt>
                <c:pt idx="26955">
                  <c:v>1.7629122000000001E-2</c:v>
                </c:pt>
                <c:pt idx="26956">
                  <c:v>2.3660130000000001E-3</c:v>
                </c:pt>
                <c:pt idx="26957">
                  <c:v>7.5364380000000003E-3</c:v>
                </c:pt>
                <c:pt idx="26958">
                  <c:v>1.0661125E-2</c:v>
                </c:pt>
                <c:pt idx="26959">
                  <c:v>1.3826656999999999E-2</c:v>
                </c:pt>
                <c:pt idx="26960">
                  <c:v>9.8822489999999992E-3</c:v>
                </c:pt>
                <c:pt idx="26961" formatCode="0.00E+00">
                  <c:v>-3.7387900000000002E-5</c:v>
                </c:pt>
                <c:pt idx="26962">
                  <c:v>6.1925440000000003E-3</c:v>
                </c:pt>
                <c:pt idx="26963">
                  <c:v>1.946668E-2</c:v>
                </c:pt>
                <c:pt idx="26964">
                  <c:v>2.601679E-3</c:v>
                </c:pt>
                <c:pt idx="26965">
                  <c:v>-4.2692959999999997E-3</c:v>
                </c:pt>
                <c:pt idx="26966">
                  <c:v>1.0028416E-2</c:v>
                </c:pt>
                <c:pt idx="26967">
                  <c:v>1.6742331999999999E-2</c:v>
                </c:pt>
                <c:pt idx="26968">
                  <c:v>7.2886419999999997E-3</c:v>
                </c:pt>
                <c:pt idx="26969">
                  <c:v>4.7617689999999999E-3</c:v>
                </c:pt>
                <c:pt idx="26970">
                  <c:v>5.5663099999999997E-3</c:v>
                </c:pt>
                <c:pt idx="26971">
                  <c:v>1.680471E-2</c:v>
                </c:pt>
                <c:pt idx="26972">
                  <c:v>2.2390956E-2</c:v>
                </c:pt>
                <c:pt idx="26973">
                  <c:v>-1.8177709999999999E-3</c:v>
                </c:pt>
                <c:pt idx="26974">
                  <c:v>-3.3775849999999998E-3</c:v>
                </c:pt>
                <c:pt idx="26975">
                  <c:v>2.8104496999999999E-2</c:v>
                </c:pt>
                <c:pt idx="26976">
                  <c:v>-1.2430060000000001E-3</c:v>
                </c:pt>
                <c:pt idx="26977">
                  <c:v>-9.8830340000000006E-3</c:v>
                </c:pt>
                <c:pt idx="26978">
                  <c:v>2.1623228000000001E-2</c:v>
                </c:pt>
                <c:pt idx="26979">
                  <c:v>9.2306179999999995E-3</c:v>
                </c:pt>
                <c:pt idx="26980">
                  <c:v>-7.0271810000000004E-3</c:v>
                </c:pt>
                <c:pt idx="26981">
                  <c:v>2.7902959999999998E-3</c:v>
                </c:pt>
                <c:pt idx="26982">
                  <c:v>5.1732929999999998E-3</c:v>
                </c:pt>
                <c:pt idx="26983">
                  <c:v>-1.806483E-3</c:v>
                </c:pt>
                <c:pt idx="26984">
                  <c:v>-2.585192E-3</c:v>
                </c:pt>
                <c:pt idx="26985">
                  <c:v>-4.7970529999999999E-3</c:v>
                </c:pt>
                <c:pt idx="26986">
                  <c:v>-6.237823E-3</c:v>
                </c:pt>
                <c:pt idx="26987">
                  <c:v>-1.1686075000000001E-2</c:v>
                </c:pt>
                <c:pt idx="26988">
                  <c:v>4.7365740000000003E-3</c:v>
                </c:pt>
                <c:pt idx="26989">
                  <c:v>1.8058851000000001E-2</c:v>
                </c:pt>
                <c:pt idx="26990">
                  <c:v>-1.8525379999999999E-3</c:v>
                </c:pt>
                <c:pt idx="26991">
                  <c:v>-2.2479767000000001E-2</c:v>
                </c:pt>
                <c:pt idx="26992">
                  <c:v>2.392295E-3</c:v>
                </c:pt>
                <c:pt idx="26993">
                  <c:v>2.843309E-3</c:v>
                </c:pt>
                <c:pt idx="26994">
                  <c:v>-1.5439559E-2</c:v>
                </c:pt>
                <c:pt idx="26995">
                  <c:v>-8.1677729999999997E-3</c:v>
                </c:pt>
                <c:pt idx="26996">
                  <c:v>3.4697090000000001E-3</c:v>
                </c:pt>
                <c:pt idx="26997">
                  <c:v>2.7000560000000002E-3</c:v>
                </c:pt>
                <c:pt idx="26998">
                  <c:v>-1.0145701E-2</c:v>
                </c:pt>
                <c:pt idx="26999">
                  <c:v>-2.9763490000000001E-3</c:v>
                </c:pt>
                <c:pt idx="27000">
                  <c:v>4.1715759999999998E-3</c:v>
                </c:pt>
                <c:pt idx="27001">
                  <c:v>4.8595720000000004E-3</c:v>
                </c:pt>
                <c:pt idx="27002">
                  <c:v>-8.8421260000000005E-3</c:v>
                </c:pt>
                <c:pt idx="27003">
                  <c:v>-9.8922119999999992E-3</c:v>
                </c:pt>
                <c:pt idx="27004">
                  <c:v>1.6680012000000001E-2</c:v>
                </c:pt>
                <c:pt idx="27005">
                  <c:v>1.045659E-3</c:v>
                </c:pt>
                <c:pt idx="27006">
                  <c:v>-8.2506369999999999E-3</c:v>
                </c:pt>
                <c:pt idx="27007">
                  <c:v>4.0622210000000004E-3</c:v>
                </c:pt>
                <c:pt idx="27008">
                  <c:v>8.3819799999999996E-4</c:v>
                </c:pt>
                <c:pt idx="27009">
                  <c:v>-5.043535E-3</c:v>
                </c:pt>
                <c:pt idx="27010">
                  <c:v>-2.9590789999999999E-3</c:v>
                </c:pt>
                <c:pt idx="27011">
                  <c:v>4.62406E-4</c:v>
                </c:pt>
                <c:pt idx="27012">
                  <c:v>-3.6284759999999998E-3</c:v>
                </c:pt>
                <c:pt idx="27013">
                  <c:v>9.70699E-4</c:v>
                </c:pt>
                <c:pt idx="27014">
                  <c:v>-3.521255E-3</c:v>
                </c:pt>
                <c:pt idx="27015">
                  <c:v>3.2880610000000001E-3</c:v>
                </c:pt>
                <c:pt idx="27016">
                  <c:v>-8.5936320000000004E-3</c:v>
                </c:pt>
                <c:pt idx="27017">
                  <c:v>-2.178363E-3</c:v>
                </c:pt>
                <c:pt idx="27018">
                  <c:v>4.9621040000000002E-3</c:v>
                </c:pt>
                <c:pt idx="27019">
                  <c:v>-1.2210308E-2</c:v>
                </c:pt>
                <c:pt idx="27020">
                  <c:v>-9.9836379999999995E-3</c:v>
                </c:pt>
                <c:pt idx="27021">
                  <c:v>1.667672E-3</c:v>
                </c:pt>
                <c:pt idx="27022">
                  <c:v>-6.1223400000000004E-3</c:v>
                </c:pt>
                <c:pt idx="27023">
                  <c:v>-1.0063574E-2</c:v>
                </c:pt>
                <c:pt idx="27024">
                  <c:v>-5.5183560000000003E-3</c:v>
                </c:pt>
                <c:pt idx="27025">
                  <c:v>1.73632E-3</c:v>
                </c:pt>
                <c:pt idx="27026">
                  <c:v>1.3325850000000001E-3</c:v>
                </c:pt>
                <c:pt idx="27027">
                  <c:v>-3.3500919999999998E-3</c:v>
                </c:pt>
                <c:pt idx="27028">
                  <c:v>-9.8878869999999997E-3</c:v>
                </c:pt>
                <c:pt idx="27029">
                  <c:v>-1.0567230000000001E-3</c:v>
                </c:pt>
                <c:pt idx="27030">
                  <c:v>-3.9679100000000002E-4</c:v>
                </c:pt>
                <c:pt idx="27031">
                  <c:v>-1.051459E-3</c:v>
                </c:pt>
                <c:pt idx="27032">
                  <c:v>-9.9602660000000006E-3</c:v>
                </c:pt>
                <c:pt idx="27033" formatCode="0.00E+00">
                  <c:v>5.11995E-7</c:v>
                </c:pt>
                <c:pt idx="27034">
                  <c:v>-8.2267099999999997E-4</c:v>
                </c:pt>
                <c:pt idx="27035">
                  <c:v>-7.6603569999999996E-3</c:v>
                </c:pt>
                <c:pt idx="27036">
                  <c:v>1.654581E-3</c:v>
                </c:pt>
                <c:pt idx="27037">
                  <c:v>-2.1147750000000002E-3</c:v>
                </c:pt>
                <c:pt idx="27038">
                  <c:v>-2.955269E-3</c:v>
                </c:pt>
                <c:pt idx="27039">
                  <c:v>-1.4759526E-2</c:v>
                </c:pt>
                <c:pt idx="27040">
                  <c:v>-5.6339370000000003E-3</c:v>
                </c:pt>
                <c:pt idx="27041">
                  <c:v>3.6573780000000002E-3</c:v>
                </c:pt>
                <c:pt idx="27042">
                  <c:v>2.7745399999999998E-3</c:v>
                </c:pt>
                <c:pt idx="27043">
                  <c:v>-5.335439E-3</c:v>
                </c:pt>
                <c:pt idx="27044">
                  <c:v>-4.9282420000000002E-3</c:v>
                </c:pt>
                <c:pt idx="27045">
                  <c:v>-2.029575E-3</c:v>
                </c:pt>
                <c:pt idx="27046">
                  <c:v>-6.7244610000000002E-3</c:v>
                </c:pt>
                <c:pt idx="27047">
                  <c:v>2.844461E-3</c:v>
                </c:pt>
                <c:pt idx="27048">
                  <c:v>-2.8951839999999999E-3</c:v>
                </c:pt>
                <c:pt idx="27049">
                  <c:v>-1.335858E-2</c:v>
                </c:pt>
                <c:pt idx="27050">
                  <c:v>9.3589829999999995E-3</c:v>
                </c:pt>
                <c:pt idx="27051">
                  <c:v>1.1961075999999999E-2</c:v>
                </c:pt>
                <c:pt idx="27052">
                  <c:v>-7.5665530000000002E-3</c:v>
                </c:pt>
                <c:pt idx="27053">
                  <c:v>1.510689E-3</c:v>
                </c:pt>
                <c:pt idx="27054">
                  <c:v>-1.88138E-3</c:v>
                </c:pt>
                <c:pt idx="27055">
                  <c:v>-4.6600809999999999E-3</c:v>
                </c:pt>
                <c:pt idx="27056">
                  <c:v>-1.1659134999999999E-2</c:v>
                </c:pt>
                <c:pt idx="27057">
                  <c:v>1.1236900000000001E-3</c:v>
                </c:pt>
                <c:pt idx="27058">
                  <c:v>3.9804630000000001E-3</c:v>
                </c:pt>
                <c:pt idx="27059">
                  <c:v>-2.4608220000000001E-3</c:v>
                </c:pt>
                <c:pt idx="27060">
                  <c:v>1.287844E-3</c:v>
                </c:pt>
                <c:pt idx="27061">
                  <c:v>-1.5818799999999999E-3</c:v>
                </c:pt>
                <c:pt idx="27062">
                  <c:v>-1.1895969999999999E-3</c:v>
                </c:pt>
                <c:pt idx="27063">
                  <c:v>-1.281985E-3</c:v>
                </c:pt>
                <c:pt idx="27064">
                  <c:v>-1.691845E-3</c:v>
                </c:pt>
                <c:pt idx="27065">
                  <c:v>-1.1560967E-2</c:v>
                </c:pt>
                <c:pt idx="27066">
                  <c:v>-9.1840959999999992E-3</c:v>
                </c:pt>
                <c:pt idx="27067">
                  <c:v>-1.234888E-3</c:v>
                </c:pt>
                <c:pt idx="27068">
                  <c:v>-7.6445840000000003E-3</c:v>
                </c:pt>
                <c:pt idx="27069">
                  <c:v>-6.5379169999999999E-3</c:v>
                </c:pt>
                <c:pt idx="27070">
                  <c:v>-1.3380909E-2</c:v>
                </c:pt>
                <c:pt idx="27071">
                  <c:v>-3.130402E-3</c:v>
                </c:pt>
                <c:pt idx="27072">
                  <c:v>-3.17754E-3</c:v>
                </c:pt>
                <c:pt idx="27073" formatCode="0.00E+00">
                  <c:v>3.53784E-5</c:v>
                </c:pt>
                <c:pt idx="27074">
                  <c:v>1.2766780000000001E-3</c:v>
                </c:pt>
                <c:pt idx="27075">
                  <c:v>-6.0585270000000002E-3</c:v>
                </c:pt>
                <c:pt idx="27076">
                  <c:v>-6.7402970000000001E-3</c:v>
                </c:pt>
                <c:pt idx="27077">
                  <c:v>-3.1298300000000001E-3</c:v>
                </c:pt>
                <c:pt idx="27078">
                  <c:v>-1.7478700000000001E-4</c:v>
                </c:pt>
                <c:pt idx="27079">
                  <c:v>-6.769799E-3</c:v>
                </c:pt>
                <c:pt idx="27080">
                  <c:v>1.2074340000000001E-3</c:v>
                </c:pt>
                <c:pt idx="27081">
                  <c:v>-5.6796620000000003E-3</c:v>
                </c:pt>
                <c:pt idx="27082">
                  <c:v>-2.8473909999999999E-3</c:v>
                </c:pt>
                <c:pt idx="27083">
                  <c:v>5.1848459999999999E-3</c:v>
                </c:pt>
                <c:pt idx="27084">
                  <c:v>7.6666199999999999E-4</c:v>
                </c:pt>
                <c:pt idx="27085">
                  <c:v>4.4178749999999999E-3</c:v>
                </c:pt>
                <c:pt idx="27086">
                  <c:v>1.083065E-3</c:v>
                </c:pt>
                <c:pt idx="27087">
                  <c:v>6.5667199999999998E-3</c:v>
                </c:pt>
                <c:pt idx="27088">
                  <c:v>1.7349469999999999E-3</c:v>
                </c:pt>
                <c:pt idx="27089">
                  <c:v>-7.3994710000000003E-3</c:v>
                </c:pt>
                <c:pt idx="27090">
                  <c:v>7.7768170000000001E-3</c:v>
                </c:pt>
                <c:pt idx="27091" formatCode="0.00E+00">
                  <c:v>8.9848599999999999E-5</c:v>
                </c:pt>
                <c:pt idx="27092">
                  <c:v>-1.126684E-3</c:v>
                </c:pt>
                <c:pt idx="27093">
                  <c:v>1.786611E-3</c:v>
                </c:pt>
                <c:pt idx="27094">
                  <c:v>4.9911929999999997E-3</c:v>
                </c:pt>
                <c:pt idx="27095">
                  <c:v>3.9215049999999996E-3</c:v>
                </c:pt>
                <c:pt idx="27096">
                  <c:v>2.916161E-3</c:v>
                </c:pt>
                <c:pt idx="27097">
                  <c:v>-2.1212689999999998E-3</c:v>
                </c:pt>
                <c:pt idx="27098">
                  <c:v>6.8906009999999997E-3</c:v>
                </c:pt>
                <c:pt idx="27099">
                  <c:v>5.3142140000000003E-3</c:v>
                </c:pt>
                <c:pt idx="27100">
                  <c:v>4.5887690000000004E-3</c:v>
                </c:pt>
                <c:pt idx="27101">
                  <c:v>1.2367556E-2</c:v>
                </c:pt>
                <c:pt idx="27102">
                  <c:v>8.0905189999999991E-3</c:v>
                </c:pt>
                <c:pt idx="27103">
                  <c:v>-1.9764959999999999E-3</c:v>
                </c:pt>
                <c:pt idx="27104">
                  <c:v>4.0955119999999999E-3</c:v>
                </c:pt>
                <c:pt idx="27105">
                  <c:v>5.234275E-3</c:v>
                </c:pt>
                <c:pt idx="27106">
                  <c:v>6.0582559999999997E-3</c:v>
                </c:pt>
                <c:pt idx="27107">
                  <c:v>-2.0440990000000002E-3</c:v>
                </c:pt>
                <c:pt idx="27108">
                  <c:v>-3.0523719999999998E-3</c:v>
                </c:pt>
                <c:pt idx="27109">
                  <c:v>4.1860789999999997E-3</c:v>
                </c:pt>
                <c:pt idx="27110">
                  <c:v>-2.85634E-4</c:v>
                </c:pt>
                <c:pt idx="27111">
                  <c:v>4.007933E-3</c:v>
                </c:pt>
                <c:pt idx="27112">
                  <c:v>1.5061600000000001E-3</c:v>
                </c:pt>
                <c:pt idx="27113">
                  <c:v>6.0916500000000005E-4</c:v>
                </c:pt>
                <c:pt idx="27114">
                  <c:v>5.02905E-4</c:v>
                </c:pt>
                <c:pt idx="27115">
                  <c:v>-4.9442829999999998E-3</c:v>
                </c:pt>
                <c:pt idx="27116">
                  <c:v>5.2079000000000003E-4</c:v>
                </c:pt>
                <c:pt idx="27117">
                  <c:v>-5.9027339999999998E-3</c:v>
                </c:pt>
                <c:pt idx="27118">
                  <c:v>-4.6281450000000002E-3</c:v>
                </c:pt>
                <c:pt idx="27119">
                  <c:v>1.1517140000000001E-3</c:v>
                </c:pt>
                <c:pt idx="27120">
                  <c:v>2.9946209999999998E-3</c:v>
                </c:pt>
                <c:pt idx="27121">
                  <c:v>-9.7536649999999999E-3</c:v>
                </c:pt>
                <c:pt idx="27122">
                  <c:v>-7.9460499999999999E-4</c:v>
                </c:pt>
                <c:pt idx="27123">
                  <c:v>-3.3449339999999999E-3</c:v>
                </c:pt>
                <c:pt idx="27124">
                  <c:v>-5.8163479999999998E-3</c:v>
                </c:pt>
                <c:pt idx="27125">
                  <c:v>-1.0874098E-2</c:v>
                </c:pt>
                <c:pt idx="27126">
                  <c:v>-8.7411720000000002E-3</c:v>
                </c:pt>
                <c:pt idx="27127">
                  <c:v>-7.0015549999999996E-3</c:v>
                </c:pt>
                <c:pt idx="27128">
                  <c:v>-8.0247410000000002E-3</c:v>
                </c:pt>
                <c:pt idx="27129">
                  <c:v>-1.5262309E-2</c:v>
                </c:pt>
                <c:pt idx="27130">
                  <c:v>-9.5093490000000003E-3</c:v>
                </c:pt>
                <c:pt idx="27131">
                  <c:v>-6.908918E-3</c:v>
                </c:pt>
                <c:pt idx="27132">
                  <c:v>-7.8817699999999997E-3</c:v>
                </c:pt>
                <c:pt idx="27133">
                  <c:v>-4.4014479999999996E-3</c:v>
                </c:pt>
                <c:pt idx="27134">
                  <c:v>-4.6624370000000002E-3</c:v>
                </c:pt>
                <c:pt idx="27135">
                  <c:v>-2.4291989999999999E-3</c:v>
                </c:pt>
                <c:pt idx="27136">
                  <c:v>1.9583589999999998E-3</c:v>
                </c:pt>
                <c:pt idx="27137">
                  <c:v>-1.1050193E-2</c:v>
                </c:pt>
                <c:pt idx="27138">
                  <c:v>3.0739E-4</c:v>
                </c:pt>
                <c:pt idx="27139">
                  <c:v>1.937306E-3</c:v>
                </c:pt>
                <c:pt idx="27140">
                  <c:v>-1.407358E-3</c:v>
                </c:pt>
                <c:pt idx="27141">
                  <c:v>-6.8210809999999997E-3</c:v>
                </c:pt>
                <c:pt idx="27142">
                  <c:v>3.1575169999999999E-3</c:v>
                </c:pt>
                <c:pt idx="27143">
                  <c:v>2.2401259999999998E-3</c:v>
                </c:pt>
                <c:pt idx="27144">
                  <c:v>-3.5626360000000001E-3</c:v>
                </c:pt>
                <c:pt idx="27145">
                  <c:v>-7.4888710000000002E-3</c:v>
                </c:pt>
                <c:pt idx="27146">
                  <c:v>1.389309E-3</c:v>
                </c:pt>
                <c:pt idx="27147">
                  <c:v>2.7644140000000002E-3</c:v>
                </c:pt>
                <c:pt idx="27148">
                  <c:v>1.493819E-3</c:v>
                </c:pt>
                <c:pt idx="27149">
                  <c:v>-2.8383400000000001E-4</c:v>
                </c:pt>
                <c:pt idx="27150" formatCode="0.00E+00">
                  <c:v>2.50922E-5</c:v>
                </c:pt>
                <c:pt idx="27151">
                  <c:v>-9.8416319999999995E-3</c:v>
                </c:pt>
                <c:pt idx="27152">
                  <c:v>-4.6644470000000004E-3</c:v>
                </c:pt>
                <c:pt idx="27153">
                  <c:v>-5.6858500000000003E-4</c:v>
                </c:pt>
                <c:pt idx="27154">
                  <c:v>-1.2026840000000001E-3</c:v>
                </c:pt>
                <c:pt idx="27155">
                  <c:v>-3.4429590000000002E-3</c:v>
                </c:pt>
                <c:pt idx="27156">
                  <c:v>3.2993660000000002E-3</c:v>
                </c:pt>
                <c:pt idx="27157">
                  <c:v>-9.9361499999999999E-4</c:v>
                </c:pt>
                <c:pt idx="27158">
                  <c:v>-2.598702E-3</c:v>
                </c:pt>
                <c:pt idx="27159">
                  <c:v>-1.1501783999999999E-2</c:v>
                </c:pt>
                <c:pt idx="27160">
                  <c:v>9.7422510000000004E-3</c:v>
                </c:pt>
                <c:pt idx="27161">
                  <c:v>-4.0192880000000002E-3</c:v>
                </c:pt>
                <c:pt idx="27162">
                  <c:v>3.46165E-4</c:v>
                </c:pt>
                <c:pt idx="27163">
                  <c:v>-5.6364650000000002E-3</c:v>
                </c:pt>
                <c:pt idx="27164">
                  <c:v>-5.6159579999999999E-3</c:v>
                </c:pt>
                <c:pt idx="27165">
                  <c:v>-8.6831779999999997E-3</c:v>
                </c:pt>
                <c:pt idx="27166">
                  <c:v>-4.9725960000000001E-3</c:v>
                </c:pt>
                <c:pt idx="27167">
                  <c:v>-1.4357686999999999E-2</c:v>
                </c:pt>
                <c:pt idx="27168">
                  <c:v>-6.7109520000000001E-3</c:v>
                </c:pt>
                <c:pt idx="27169">
                  <c:v>-1.8232840000000001E-3</c:v>
                </c:pt>
                <c:pt idx="27170">
                  <c:v>-8.2513550000000001E-3</c:v>
                </c:pt>
                <c:pt idx="27171">
                  <c:v>-1.1494614E-2</c:v>
                </c:pt>
                <c:pt idx="27172">
                  <c:v>-8.0543430000000003E-3</c:v>
                </c:pt>
                <c:pt idx="27173">
                  <c:v>-1.1943581999999999E-2</c:v>
                </c:pt>
                <c:pt idx="27174">
                  <c:v>-6.8665319999999998E-3</c:v>
                </c:pt>
                <c:pt idx="27175">
                  <c:v>-5.15586E-3</c:v>
                </c:pt>
                <c:pt idx="27176">
                  <c:v>-2.388303E-3</c:v>
                </c:pt>
                <c:pt idx="27177">
                  <c:v>-9.571955E-3</c:v>
                </c:pt>
                <c:pt idx="27178">
                  <c:v>-1.6648240000000002E-2</c:v>
                </c:pt>
                <c:pt idx="27179">
                  <c:v>-9.1313520000000006E-3</c:v>
                </c:pt>
                <c:pt idx="27180">
                  <c:v>-7.8786020000000002E-3</c:v>
                </c:pt>
                <c:pt idx="27181">
                  <c:v>-1.1703099E-2</c:v>
                </c:pt>
                <c:pt idx="27182">
                  <c:v>-4.6305419999999996E-3</c:v>
                </c:pt>
                <c:pt idx="27183">
                  <c:v>-1.1974787000000001E-2</c:v>
                </c:pt>
                <c:pt idx="27184">
                  <c:v>-1.1319384E-2</c:v>
                </c:pt>
                <c:pt idx="27185">
                  <c:v>-1.5982741000000002E-2</c:v>
                </c:pt>
                <c:pt idx="27186">
                  <c:v>-1.2519832999999999E-2</c:v>
                </c:pt>
                <c:pt idx="27187">
                  <c:v>-3.1642609999999998E-3</c:v>
                </c:pt>
                <c:pt idx="27188">
                  <c:v>-2.2556599E-2</c:v>
                </c:pt>
                <c:pt idx="27189">
                  <c:v>-2.2676696999999999E-2</c:v>
                </c:pt>
                <c:pt idx="27190">
                  <c:v>-3.4513360000000002E-3</c:v>
                </c:pt>
                <c:pt idx="27191">
                  <c:v>-2.0808941000000001E-2</c:v>
                </c:pt>
                <c:pt idx="27192">
                  <c:v>-2.6458303999999998E-2</c:v>
                </c:pt>
                <c:pt idx="27193">
                  <c:v>-8.4911640000000007E-3</c:v>
                </c:pt>
                <c:pt idx="27194">
                  <c:v>-1.8953391999999999E-2</c:v>
                </c:pt>
                <c:pt idx="27195">
                  <c:v>-2.2758607E-2</c:v>
                </c:pt>
                <c:pt idx="27196">
                  <c:v>-1.5222127E-2</c:v>
                </c:pt>
                <c:pt idx="27197">
                  <c:v>-1.2060459000000001E-2</c:v>
                </c:pt>
                <c:pt idx="27198">
                  <c:v>-2.1973276999999999E-2</c:v>
                </c:pt>
                <c:pt idx="27199">
                  <c:v>-3.4607366000000001E-2</c:v>
                </c:pt>
                <c:pt idx="27200">
                  <c:v>-3.0657635999999999E-2</c:v>
                </c:pt>
                <c:pt idx="27201">
                  <c:v>-3.6747030999999999E-2</c:v>
                </c:pt>
                <c:pt idx="27202">
                  <c:v>-3.3964828000000002E-2</c:v>
                </c:pt>
                <c:pt idx="27203">
                  <c:v>-3.5790738000000002E-2</c:v>
                </c:pt>
                <c:pt idx="27204">
                  <c:v>-2.9349614E-2</c:v>
                </c:pt>
                <c:pt idx="27205">
                  <c:v>-1.9930836E-2</c:v>
                </c:pt>
                <c:pt idx="27206">
                  <c:v>-3.6332178999999999E-2</c:v>
                </c:pt>
                <c:pt idx="27207">
                  <c:v>-4.7747668E-2</c:v>
                </c:pt>
                <c:pt idx="27208">
                  <c:v>-4.0545947999999998E-2</c:v>
                </c:pt>
                <c:pt idx="27209">
                  <c:v>-4.0890012000000003E-2</c:v>
                </c:pt>
                <c:pt idx="27210">
                  <c:v>-4.1054594999999999E-2</c:v>
                </c:pt>
                <c:pt idx="27211">
                  <c:v>-3.5101651999999997E-2</c:v>
                </c:pt>
                <c:pt idx="27212">
                  <c:v>-3.7683322999999998E-2</c:v>
                </c:pt>
                <c:pt idx="27213">
                  <c:v>-4.1607327999999999E-2</c:v>
                </c:pt>
                <c:pt idx="27214">
                  <c:v>-3.5943583000000001E-2</c:v>
                </c:pt>
                <c:pt idx="27215">
                  <c:v>-4.5090228000000003E-2</c:v>
                </c:pt>
                <c:pt idx="27216">
                  <c:v>-4.8181359E-2</c:v>
                </c:pt>
                <c:pt idx="27217">
                  <c:v>-4.2997316000000001E-2</c:v>
                </c:pt>
                <c:pt idx="27218">
                  <c:v>-4.2386919000000002E-2</c:v>
                </c:pt>
                <c:pt idx="27219">
                  <c:v>-4.4214419999999997E-2</c:v>
                </c:pt>
                <c:pt idx="27220">
                  <c:v>-4.5911919000000002E-2</c:v>
                </c:pt>
                <c:pt idx="27221">
                  <c:v>-4.2679802000000003E-2</c:v>
                </c:pt>
                <c:pt idx="27222">
                  <c:v>-4.3468099000000003E-2</c:v>
                </c:pt>
                <c:pt idx="27223">
                  <c:v>-4.7312043999999998E-2</c:v>
                </c:pt>
                <c:pt idx="27224">
                  <c:v>-4.2765494000000001E-2</c:v>
                </c:pt>
                <c:pt idx="27225">
                  <c:v>-4.3484694999999997E-2</c:v>
                </c:pt>
                <c:pt idx="27226">
                  <c:v>-4.5671415E-2</c:v>
                </c:pt>
                <c:pt idx="27227">
                  <c:v>-4.3775166999999997E-2</c:v>
                </c:pt>
                <c:pt idx="27228">
                  <c:v>-4.9651164999999997E-2</c:v>
                </c:pt>
                <c:pt idx="27229">
                  <c:v>-4.3185946000000003E-2</c:v>
                </c:pt>
                <c:pt idx="27230">
                  <c:v>-4.4939104000000001E-2</c:v>
                </c:pt>
                <c:pt idx="27231">
                  <c:v>-4.3620369999999999E-2</c:v>
                </c:pt>
                <c:pt idx="27232">
                  <c:v>-3.8115080000000003E-2</c:v>
                </c:pt>
                <c:pt idx="27233">
                  <c:v>-3.5972793000000003E-2</c:v>
                </c:pt>
                <c:pt idx="27234">
                  <c:v>-4.4004355000000002E-2</c:v>
                </c:pt>
                <c:pt idx="27235">
                  <c:v>-4.2011656000000001E-2</c:v>
                </c:pt>
                <c:pt idx="27236">
                  <c:v>-4.1684884999999998E-2</c:v>
                </c:pt>
                <c:pt idx="27237">
                  <c:v>-3.7247937000000002E-2</c:v>
                </c:pt>
                <c:pt idx="27238">
                  <c:v>-3.3961862000000002E-2</c:v>
                </c:pt>
                <c:pt idx="27239">
                  <c:v>-4.1712738999999999E-2</c:v>
                </c:pt>
                <c:pt idx="27240">
                  <c:v>-5.1473491000000003E-2</c:v>
                </c:pt>
                <c:pt idx="27241">
                  <c:v>-3.8887775999999999E-2</c:v>
                </c:pt>
                <c:pt idx="27242">
                  <c:v>-5.1922619000000003E-2</c:v>
                </c:pt>
                <c:pt idx="27243">
                  <c:v>-4.8100552999999997E-2</c:v>
                </c:pt>
                <c:pt idx="27244">
                  <c:v>-3.9556599999999997E-2</c:v>
                </c:pt>
                <c:pt idx="27245">
                  <c:v>-4.0888380000000002E-2</c:v>
                </c:pt>
                <c:pt idx="27246">
                  <c:v>-5.5537893999999997E-2</c:v>
                </c:pt>
                <c:pt idx="27247">
                  <c:v>-5.2518018E-2</c:v>
                </c:pt>
                <c:pt idx="27248">
                  <c:v>-5.0672714000000001E-2</c:v>
                </c:pt>
                <c:pt idx="27249">
                  <c:v>-4.7813519999999998E-2</c:v>
                </c:pt>
                <c:pt idx="27250">
                  <c:v>-5.2633576000000001E-2</c:v>
                </c:pt>
                <c:pt idx="27251">
                  <c:v>-4.8992741999999999E-2</c:v>
                </c:pt>
                <c:pt idx="27252">
                  <c:v>-5.501122E-2</c:v>
                </c:pt>
                <c:pt idx="27253">
                  <c:v>-5.2847831999999997E-2</c:v>
                </c:pt>
                <c:pt idx="27254">
                  <c:v>-5.9482299000000002E-2</c:v>
                </c:pt>
                <c:pt idx="27255">
                  <c:v>-5.9097480000000001E-2</c:v>
                </c:pt>
                <c:pt idx="27256">
                  <c:v>-5.4630554999999997E-2</c:v>
                </c:pt>
                <c:pt idx="27257">
                  <c:v>-5.5891898000000002E-2</c:v>
                </c:pt>
                <c:pt idx="27258">
                  <c:v>-5.6007214E-2</c:v>
                </c:pt>
                <c:pt idx="27259">
                  <c:v>-5.6128073000000001E-2</c:v>
                </c:pt>
                <c:pt idx="27260">
                  <c:v>-5.6863904E-2</c:v>
                </c:pt>
                <c:pt idx="27261">
                  <c:v>-6.1552535999999998E-2</c:v>
                </c:pt>
                <c:pt idx="27262">
                  <c:v>-6.9078632000000001E-2</c:v>
                </c:pt>
                <c:pt idx="27263">
                  <c:v>-6.2183648000000001E-2</c:v>
                </c:pt>
                <c:pt idx="27264">
                  <c:v>-6.0394265000000003E-2</c:v>
                </c:pt>
                <c:pt idx="27265">
                  <c:v>-5.2109285999999998E-2</c:v>
                </c:pt>
                <c:pt idx="27266">
                  <c:v>-5.9726723000000002E-2</c:v>
                </c:pt>
                <c:pt idx="27267">
                  <c:v>-6.7098967999999995E-2</c:v>
                </c:pt>
                <c:pt idx="27268">
                  <c:v>-6.9450005999999995E-2</c:v>
                </c:pt>
                <c:pt idx="27269">
                  <c:v>-6.9988720000000004E-2</c:v>
                </c:pt>
                <c:pt idx="27270">
                  <c:v>-7.4984543000000001E-2</c:v>
                </c:pt>
                <c:pt idx="27271">
                  <c:v>-6.2730007000000004E-2</c:v>
                </c:pt>
                <c:pt idx="27272">
                  <c:v>-6.0484431999999998E-2</c:v>
                </c:pt>
                <c:pt idx="27273">
                  <c:v>-7.1667247000000003E-2</c:v>
                </c:pt>
                <c:pt idx="27274">
                  <c:v>-7.0056832999999999E-2</c:v>
                </c:pt>
                <c:pt idx="27275">
                  <c:v>-6.8270117000000005E-2</c:v>
                </c:pt>
                <c:pt idx="27276">
                  <c:v>-7.4324548000000004E-2</c:v>
                </c:pt>
                <c:pt idx="27277">
                  <c:v>-6.9026700999999996E-2</c:v>
                </c:pt>
                <c:pt idx="27278">
                  <c:v>-7.2561786000000003E-2</c:v>
                </c:pt>
                <c:pt idx="27279">
                  <c:v>-7.6995834999999999E-2</c:v>
                </c:pt>
                <c:pt idx="27280">
                  <c:v>-8.2570097999999995E-2</c:v>
                </c:pt>
                <c:pt idx="27281">
                  <c:v>-7.4421600000000004E-2</c:v>
                </c:pt>
                <c:pt idx="27282">
                  <c:v>-8.1407866999999995E-2</c:v>
                </c:pt>
                <c:pt idx="27283">
                  <c:v>-8.0253280999999996E-2</c:v>
                </c:pt>
                <c:pt idx="27284">
                  <c:v>-7.8404515999999994E-2</c:v>
                </c:pt>
                <c:pt idx="27285">
                  <c:v>-8.2632079999999997E-2</c:v>
                </c:pt>
                <c:pt idx="27286">
                  <c:v>-8.0536701000000002E-2</c:v>
                </c:pt>
                <c:pt idx="27287">
                  <c:v>-8.4356263000000001E-2</c:v>
                </c:pt>
                <c:pt idx="27288">
                  <c:v>-8.3869971000000001E-2</c:v>
                </c:pt>
                <c:pt idx="27289">
                  <c:v>-8.7178885999999997E-2</c:v>
                </c:pt>
                <c:pt idx="27290">
                  <c:v>-8.4666722E-2</c:v>
                </c:pt>
                <c:pt idx="27291">
                  <c:v>-8.7609977000000006E-2</c:v>
                </c:pt>
                <c:pt idx="27292">
                  <c:v>-8.6039773999999999E-2</c:v>
                </c:pt>
                <c:pt idx="27293">
                  <c:v>-8.5610433999999999E-2</c:v>
                </c:pt>
                <c:pt idx="27294">
                  <c:v>-8.4306821000000004E-2</c:v>
                </c:pt>
                <c:pt idx="27295">
                  <c:v>-8.7890692000000006E-2</c:v>
                </c:pt>
                <c:pt idx="27296">
                  <c:v>-9.1112851999999994E-2</c:v>
                </c:pt>
                <c:pt idx="27297">
                  <c:v>-8.8875145000000003E-2</c:v>
                </c:pt>
                <c:pt idx="27298">
                  <c:v>-8.6050600000000005E-2</c:v>
                </c:pt>
                <c:pt idx="27299">
                  <c:v>-9.0150699000000001E-2</c:v>
                </c:pt>
                <c:pt idx="27300">
                  <c:v>-9.1596796999999994E-2</c:v>
                </c:pt>
                <c:pt idx="27301">
                  <c:v>-9.1208874999999995E-2</c:v>
                </c:pt>
                <c:pt idx="27302">
                  <c:v>-8.9064493999999994E-2</c:v>
                </c:pt>
                <c:pt idx="27303">
                  <c:v>-8.6842731000000006E-2</c:v>
                </c:pt>
                <c:pt idx="27304">
                  <c:v>-8.9672074000000004E-2</c:v>
                </c:pt>
                <c:pt idx="27305">
                  <c:v>-8.3813228000000004E-2</c:v>
                </c:pt>
                <c:pt idx="27306">
                  <c:v>-9.2992611000000003E-2</c:v>
                </c:pt>
                <c:pt idx="27307">
                  <c:v>-9.0386301000000002E-2</c:v>
                </c:pt>
                <c:pt idx="27308">
                  <c:v>-7.9322464999999995E-2</c:v>
                </c:pt>
                <c:pt idx="27309">
                  <c:v>-0.10393103200000001</c:v>
                </c:pt>
                <c:pt idx="27310">
                  <c:v>-0.104783505</c:v>
                </c:pt>
                <c:pt idx="27311">
                  <c:v>-9.9888123999999995E-2</c:v>
                </c:pt>
                <c:pt idx="27312">
                  <c:v>-9.6269161000000006E-2</c:v>
                </c:pt>
                <c:pt idx="27313">
                  <c:v>-0.101719409</c:v>
                </c:pt>
                <c:pt idx="27314">
                  <c:v>-0.106435075</c:v>
                </c:pt>
                <c:pt idx="27315">
                  <c:v>-9.7412385000000004E-2</c:v>
                </c:pt>
                <c:pt idx="27316">
                  <c:v>-0.101916857</c:v>
                </c:pt>
                <c:pt idx="27317">
                  <c:v>-0.110239297</c:v>
                </c:pt>
                <c:pt idx="27318">
                  <c:v>-0.11237834400000001</c:v>
                </c:pt>
                <c:pt idx="27319">
                  <c:v>-0.123927422</c:v>
                </c:pt>
                <c:pt idx="27320">
                  <c:v>-0.119068228</c:v>
                </c:pt>
                <c:pt idx="27321">
                  <c:v>-0.118722096</c:v>
                </c:pt>
                <c:pt idx="27322">
                  <c:v>-0.120233178</c:v>
                </c:pt>
                <c:pt idx="27323">
                  <c:v>-0.12617577599999999</c:v>
                </c:pt>
                <c:pt idx="27324">
                  <c:v>-0.12601839000000001</c:v>
                </c:pt>
                <c:pt idx="27325">
                  <c:v>-0.117331907</c:v>
                </c:pt>
                <c:pt idx="27326">
                  <c:v>-0.124170102</c:v>
                </c:pt>
                <c:pt idx="27327">
                  <c:v>-0.129316241</c:v>
                </c:pt>
                <c:pt idx="27328">
                  <c:v>-0.13238978400000001</c:v>
                </c:pt>
                <c:pt idx="27329">
                  <c:v>-0.12702398000000001</c:v>
                </c:pt>
                <c:pt idx="27330">
                  <c:v>-0.115106061</c:v>
                </c:pt>
                <c:pt idx="27331">
                  <c:v>-0.14100185000000001</c:v>
                </c:pt>
                <c:pt idx="27332">
                  <c:v>-0.140419409</c:v>
                </c:pt>
                <c:pt idx="27333">
                  <c:v>-0.13836753399999999</c:v>
                </c:pt>
                <c:pt idx="27334">
                  <c:v>-0.13508598499999999</c:v>
                </c:pt>
                <c:pt idx="27335">
                  <c:v>-0.134263307</c:v>
                </c:pt>
                <c:pt idx="27336">
                  <c:v>-0.139524907</c:v>
                </c:pt>
                <c:pt idx="27337">
                  <c:v>-0.133951396</c:v>
                </c:pt>
                <c:pt idx="27338">
                  <c:v>-0.13848808400000001</c:v>
                </c:pt>
                <c:pt idx="27339">
                  <c:v>-0.13666209600000001</c:v>
                </c:pt>
                <c:pt idx="27340">
                  <c:v>-0.13221222199999999</c:v>
                </c:pt>
                <c:pt idx="27341">
                  <c:v>-0.14487810400000001</c:v>
                </c:pt>
                <c:pt idx="27342">
                  <c:v>-0.13366194100000001</c:v>
                </c:pt>
                <c:pt idx="27343">
                  <c:v>-0.135760933</c:v>
                </c:pt>
                <c:pt idx="27344">
                  <c:v>-0.135930568</c:v>
                </c:pt>
                <c:pt idx="27345">
                  <c:v>-0.136490852</c:v>
                </c:pt>
                <c:pt idx="27346">
                  <c:v>-0.14103819400000001</c:v>
                </c:pt>
                <c:pt idx="27347">
                  <c:v>-0.139757141</c:v>
                </c:pt>
                <c:pt idx="27348">
                  <c:v>-0.130179882</c:v>
                </c:pt>
                <c:pt idx="27349">
                  <c:v>-0.12831614899999999</c:v>
                </c:pt>
                <c:pt idx="27350">
                  <c:v>-0.14275954699999999</c:v>
                </c:pt>
                <c:pt idx="27351">
                  <c:v>-0.14077050999999999</c:v>
                </c:pt>
                <c:pt idx="27352">
                  <c:v>-0.13490755900000001</c:v>
                </c:pt>
                <c:pt idx="27353">
                  <c:v>-0.14053542899999999</c:v>
                </c:pt>
                <c:pt idx="27354">
                  <c:v>-0.14542445500000001</c:v>
                </c:pt>
                <c:pt idx="27355">
                  <c:v>-0.134161636</c:v>
                </c:pt>
                <c:pt idx="27356">
                  <c:v>-0.13969780500000001</c:v>
                </c:pt>
                <c:pt idx="27357">
                  <c:v>-0.14660599799999999</c:v>
                </c:pt>
                <c:pt idx="27358">
                  <c:v>-0.152957916</c:v>
                </c:pt>
                <c:pt idx="27359">
                  <c:v>-0.13933236900000001</c:v>
                </c:pt>
                <c:pt idx="27360">
                  <c:v>-0.125630409</c:v>
                </c:pt>
                <c:pt idx="27361">
                  <c:v>-0.15235647599999999</c:v>
                </c:pt>
                <c:pt idx="27362">
                  <c:v>-0.159820512</c:v>
                </c:pt>
                <c:pt idx="27363">
                  <c:v>-0.15225371700000001</c:v>
                </c:pt>
                <c:pt idx="27364">
                  <c:v>-0.138245225</c:v>
                </c:pt>
                <c:pt idx="27365">
                  <c:v>-0.154684812</c:v>
                </c:pt>
                <c:pt idx="27366">
                  <c:v>-0.159180239</c:v>
                </c:pt>
                <c:pt idx="27367">
                  <c:v>-0.14786928899999999</c:v>
                </c:pt>
                <c:pt idx="27368">
                  <c:v>-0.15401694199999999</c:v>
                </c:pt>
                <c:pt idx="27369">
                  <c:v>-0.163840398</c:v>
                </c:pt>
                <c:pt idx="27370">
                  <c:v>-0.15795162300000001</c:v>
                </c:pt>
                <c:pt idx="27371">
                  <c:v>-0.15565142000000001</c:v>
                </c:pt>
                <c:pt idx="27372">
                  <c:v>-0.16321559299999999</c:v>
                </c:pt>
                <c:pt idx="27373">
                  <c:v>-0.16235187600000001</c:v>
                </c:pt>
                <c:pt idx="27374">
                  <c:v>-0.15605854999999999</c:v>
                </c:pt>
                <c:pt idx="27375">
                  <c:v>-0.16456575700000001</c:v>
                </c:pt>
                <c:pt idx="27376">
                  <c:v>-0.16077528899999999</c:v>
                </c:pt>
                <c:pt idx="27377">
                  <c:v>-0.16455830599999999</c:v>
                </c:pt>
                <c:pt idx="27378">
                  <c:v>-0.16380038899999999</c:v>
                </c:pt>
                <c:pt idx="27379">
                  <c:v>-0.16177551400000001</c:v>
                </c:pt>
                <c:pt idx="27380">
                  <c:v>-0.16535080999999999</c:v>
                </c:pt>
                <c:pt idx="27381">
                  <c:v>-0.16979770399999999</c:v>
                </c:pt>
                <c:pt idx="27382">
                  <c:v>-0.16025187099999999</c:v>
                </c:pt>
                <c:pt idx="27383">
                  <c:v>-0.16418962200000001</c:v>
                </c:pt>
                <c:pt idx="27384">
                  <c:v>-0.17733843599999999</c:v>
                </c:pt>
                <c:pt idx="27385">
                  <c:v>-0.162672073</c:v>
                </c:pt>
                <c:pt idx="27386">
                  <c:v>-0.17887660899999999</c:v>
                </c:pt>
                <c:pt idx="27387">
                  <c:v>-0.16309942299999999</c:v>
                </c:pt>
                <c:pt idx="27388">
                  <c:v>-0.17060661299999999</c:v>
                </c:pt>
                <c:pt idx="27389">
                  <c:v>-0.17135910700000001</c:v>
                </c:pt>
                <c:pt idx="27390">
                  <c:v>-0.16281728400000001</c:v>
                </c:pt>
                <c:pt idx="27391">
                  <c:v>-0.16718545600000001</c:v>
                </c:pt>
                <c:pt idx="27392">
                  <c:v>-0.16269484200000001</c:v>
                </c:pt>
                <c:pt idx="27393">
                  <c:v>-0.18283513200000001</c:v>
                </c:pt>
                <c:pt idx="27394">
                  <c:v>-0.174675465</c:v>
                </c:pt>
                <c:pt idx="27395">
                  <c:v>-0.16566215500000001</c:v>
                </c:pt>
                <c:pt idx="27396">
                  <c:v>-0.16580118199999999</c:v>
                </c:pt>
                <c:pt idx="27397">
                  <c:v>-0.16110585599999999</c:v>
                </c:pt>
                <c:pt idx="27398">
                  <c:v>-0.163136527</c:v>
                </c:pt>
                <c:pt idx="27399">
                  <c:v>-0.170939907</c:v>
                </c:pt>
                <c:pt idx="27400">
                  <c:v>-0.17728889</c:v>
                </c:pt>
                <c:pt idx="27401">
                  <c:v>-0.165040255</c:v>
                </c:pt>
                <c:pt idx="27402">
                  <c:v>-0.165331066</c:v>
                </c:pt>
                <c:pt idx="27403">
                  <c:v>-0.16909286400000001</c:v>
                </c:pt>
                <c:pt idx="27404">
                  <c:v>-0.16736340499999999</c:v>
                </c:pt>
                <c:pt idx="27405">
                  <c:v>-0.16623824800000001</c:v>
                </c:pt>
                <c:pt idx="27406">
                  <c:v>-0.17220532899999999</c:v>
                </c:pt>
                <c:pt idx="27407">
                  <c:v>-0.16919474300000001</c:v>
                </c:pt>
                <c:pt idx="27408">
                  <c:v>-0.176175416</c:v>
                </c:pt>
                <c:pt idx="27409">
                  <c:v>-0.17761553799999999</c:v>
                </c:pt>
                <c:pt idx="27410">
                  <c:v>-0.177977994</c:v>
                </c:pt>
                <c:pt idx="27411">
                  <c:v>-0.17222051299999999</c:v>
                </c:pt>
                <c:pt idx="27412">
                  <c:v>-0.17543335299999999</c:v>
                </c:pt>
                <c:pt idx="27413">
                  <c:v>-0.18090039499999999</c:v>
                </c:pt>
                <c:pt idx="27414">
                  <c:v>-0.17889237399999999</c:v>
                </c:pt>
                <c:pt idx="27415">
                  <c:v>-0.18003699200000001</c:v>
                </c:pt>
                <c:pt idx="27416">
                  <c:v>-0.18744750299999999</c:v>
                </c:pt>
                <c:pt idx="27417">
                  <c:v>-0.18811635700000001</c:v>
                </c:pt>
                <c:pt idx="27418">
                  <c:v>-0.18710222800000001</c:v>
                </c:pt>
                <c:pt idx="27419">
                  <c:v>-0.18469190599999999</c:v>
                </c:pt>
                <c:pt idx="27420">
                  <c:v>-0.18793137400000001</c:v>
                </c:pt>
                <c:pt idx="27421">
                  <c:v>-0.19151926</c:v>
                </c:pt>
                <c:pt idx="27422">
                  <c:v>-0.19069156100000001</c:v>
                </c:pt>
                <c:pt idx="27423">
                  <c:v>-0.184660465</c:v>
                </c:pt>
                <c:pt idx="27424">
                  <c:v>-0.19148348300000001</c:v>
                </c:pt>
                <c:pt idx="27425">
                  <c:v>-0.19056868599999999</c:v>
                </c:pt>
                <c:pt idx="27426">
                  <c:v>-0.188495949</c:v>
                </c:pt>
                <c:pt idx="27427">
                  <c:v>-0.19395454200000001</c:v>
                </c:pt>
                <c:pt idx="27428">
                  <c:v>-0.19458730499999999</c:v>
                </c:pt>
                <c:pt idx="27429">
                  <c:v>-0.198919863</c:v>
                </c:pt>
                <c:pt idx="27430">
                  <c:v>-0.19449634900000001</c:v>
                </c:pt>
                <c:pt idx="27431">
                  <c:v>-0.19942542899999999</c:v>
                </c:pt>
                <c:pt idx="27432">
                  <c:v>-0.20210350999999999</c:v>
                </c:pt>
                <c:pt idx="27433">
                  <c:v>-0.200907797</c:v>
                </c:pt>
                <c:pt idx="27434">
                  <c:v>-0.203027666</c:v>
                </c:pt>
                <c:pt idx="27435">
                  <c:v>-0.19801352899999999</c:v>
                </c:pt>
                <c:pt idx="27436">
                  <c:v>-0.201789632</c:v>
                </c:pt>
                <c:pt idx="27437">
                  <c:v>-0.20507536800000001</c:v>
                </c:pt>
                <c:pt idx="27438">
                  <c:v>-0.20794679199999999</c:v>
                </c:pt>
                <c:pt idx="27439">
                  <c:v>-0.202058136</c:v>
                </c:pt>
                <c:pt idx="27440">
                  <c:v>-0.197985098</c:v>
                </c:pt>
                <c:pt idx="27441">
                  <c:v>-0.19853727500000001</c:v>
                </c:pt>
                <c:pt idx="27442">
                  <c:v>-0.20167954299999999</c:v>
                </c:pt>
                <c:pt idx="27443">
                  <c:v>-0.19705019900000001</c:v>
                </c:pt>
                <c:pt idx="27444">
                  <c:v>-0.200162902</c:v>
                </c:pt>
                <c:pt idx="27445">
                  <c:v>-0.200071305</c:v>
                </c:pt>
                <c:pt idx="27446">
                  <c:v>-0.19527842100000001</c:v>
                </c:pt>
                <c:pt idx="27447">
                  <c:v>-0.194102049</c:v>
                </c:pt>
                <c:pt idx="27448">
                  <c:v>-0.20049123499999999</c:v>
                </c:pt>
                <c:pt idx="27449">
                  <c:v>-0.197992951</c:v>
                </c:pt>
                <c:pt idx="27450">
                  <c:v>-0.19528664600000001</c:v>
                </c:pt>
                <c:pt idx="27451">
                  <c:v>-0.19586974400000001</c:v>
                </c:pt>
                <c:pt idx="27452">
                  <c:v>-0.197377354</c:v>
                </c:pt>
                <c:pt idx="27453">
                  <c:v>-0.196749017</c:v>
                </c:pt>
                <c:pt idx="27454">
                  <c:v>-0.189580053</c:v>
                </c:pt>
                <c:pt idx="27455">
                  <c:v>-0.190217152</c:v>
                </c:pt>
                <c:pt idx="27456">
                  <c:v>-0.19781568599999999</c:v>
                </c:pt>
                <c:pt idx="27457">
                  <c:v>-0.19965595</c:v>
                </c:pt>
                <c:pt idx="27458">
                  <c:v>-0.195248961</c:v>
                </c:pt>
                <c:pt idx="27459">
                  <c:v>-0.19752792999999999</c:v>
                </c:pt>
                <c:pt idx="27460">
                  <c:v>-0.20277994899999999</c:v>
                </c:pt>
                <c:pt idx="27461">
                  <c:v>-0.19817742699999999</c:v>
                </c:pt>
                <c:pt idx="27462">
                  <c:v>-0.198191538</c:v>
                </c:pt>
                <c:pt idx="27463">
                  <c:v>-0.20000538200000001</c:v>
                </c:pt>
                <c:pt idx="27464">
                  <c:v>-0.20287707399999999</c:v>
                </c:pt>
                <c:pt idx="27465">
                  <c:v>-0.20415870799999999</c:v>
                </c:pt>
                <c:pt idx="27466">
                  <c:v>-0.19972267699999999</c:v>
                </c:pt>
                <c:pt idx="27467">
                  <c:v>-0.20330303899999999</c:v>
                </c:pt>
                <c:pt idx="27468">
                  <c:v>-0.20366230599999999</c:v>
                </c:pt>
                <c:pt idx="27469">
                  <c:v>-0.20549885900000001</c:v>
                </c:pt>
                <c:pt idx="27470">
                  <c:v>-0.20856602499999999</c:v>
                </c:pt>
                <c:pt idx="27471">
                  <c:v>-0.211068213</c:v>
                </c:pt>
                <c:pt idx="27472">
                  <c:v>-0.20935580100000001</c:v>
                </c:pt>
                <c:pt idx="27473">
                  <c:v>-0.21124388299999999</c:v>
                </c:pt>
                <c:pt idx="27474">
                  <c:v>-0.20949471</c:v>
                </c:pt>
                <c:pt idx="27475">
                  <c:v>-0.212366417</c:v>
                </c:pt>
                <c:pt idx="27476">
                  <c:v>-0.20434871299999999</c:v>
                </c:pt>
                <c:pt idx="27477">
                  <c:v>-0.20884625600000001</c:v>
                </c:pt>
                <c:pt idx="27478">
                  <c:v>-0.21643093199999999</c:v>
                </c:pt>
                <c:pt idx="27479">
                  <c:v>-0.212091744</c:v>
                </c:pt>
                <c:pt idx="27480">
                  <c:v>-0.21050316099999999</c:v>
                </c:pt>
                <c:pt idx="27481">
                  <c:v>-0.215239927</c:v>
                </c:pt>
                <c:pt idx="27482">
                  <c:v>-0.212898478</c:v>
                </c:pt>
                <c:pt idx="27483">
                  <c:v>-0.21346068400000001</c:v>
                </c:pt>
                <c:pt idx="27484">
                  <c:v>-0.216976583</c:v>
                </c:pt>
                <c:pt idx="27485">
                  <c:v>-0.21583998200000001</c:v>
                </c:pt>
                <c:pt idx="27486">
                  <c:v>-0.21066013</c:v>
                </c:pt>
                <c:pt idx="27487">
                  <c:v>-0.215487018</c:v>
                </c:pt>
                <c:pt idx="27488">
                  <c:v>-0.21373225700000001</c:v>
                </c:pt>
                <c:pt idx="27489">
                  <c:v>-0.21863932899999999</c:v>
                </c:pt>
                <c:pt idx="27490">
                  <c:v>-0.21816502500000001</c:v>
                </c:pt>
                <c:pt idx="27491">
                  <c:v>-0.21070414800000001</c:v>
                </c:pt>
                <c:pt idx="27492">
                  <c:v>-0.21455480199999999</c:v>
                </c:pt>
                <c:pt idx="27493">
                  <c:v>-0.21399235699999999</c:v>
                </c:pt>
                <c:pt idx="27494">
                  <c:v>-0.212624282</c:v>
                </c:pt>
                <c:pt idx="27495">
                  <c:v>-0.21515870100000001</c:v>
                </c:pt>
                <c:pt idx="27496">
                  <c:v>-0.22284963699999999</c:v>
                </c:pt>
                <c:pt idx="27497">
                  <c:v>-0.21450892099999999</c:v>
                </c:pt>
                <c:pt idx="27498">
                  <c:v>-0.21637500800000001</c:v>
                </c:pt>
                <c:pt idx="27499">
                  <c:v>-0.21491533500000001</c:v>
                </c:pt>
                <c:pt idx="27500">
                  <c:v>-0.21639578000000001</c:v>
                </c:pt>
                <c:pt idx="27501">
                  <c:v>-0.214191988</c:v>
                </c:pt>
                <c:pt idx="27502">
                  <c:v>-0.21468920999999999</c:v>
                </c:pt>
                <c:pt idx="27503">
                  <c:v>-0.21689693600000001</c:v>
                </c:pt>
                <c:pt idx="27504">
                  <c:v>-0.22345870700000001</c:v>
                </c:pt>
                <c:pt idx="27505">
                  <c:v>-0.22324465199999999</c:v>
                </c:pt>
                <c:pt idx="27506">
                  <c:v>-0.225931257</c:v>
                </c:pt>
                <c:pt idx="27507">
                  <c:v>-0.22460767600000001</c:v>
                </c:pt>
                <c:pt idx="27508">
                  <c:v>-0.21986032999999999</c:v>
                </c:pt>
                <c:pt idx="27509">
                  <c:v>-0.223154098</c:v>
                </c:pt>
                <c:pt idx="27510">
                  <c:v>-0.232810721</c:v>
                </c:pt>
                <c:pt idx="27511">
                  <c:v>-0.22280207299999999</c:v>
                </c:pt>
                <c:pt idx="27512">
                  <c:v>-0.22047766999999999</c:v>
                </c:pt>
                <c:pt idx="27513">
                  <c:v>-0.22618153699999999</c:v>
                </c:pt>
                <c:pt idx="27514">
                  <c:v>-0.22481267199999999</c:v>
                </c:pt>
                <c:pt idx="27515">
                  <c:v>-0.22525009500000001</c:v>
                </c:pt>
                <c:pt idx="27516">
                  <c:v>-0.22733029699999999</c:v>
                </c:pt>
                <c:pt idx="27517">
                  <c:v>-0.225958139</c:v>
                </c:pt>
                <c:pt idx="27518">
                  <c:v>-0.228500649</c:v>
                </c:pt>
                <c:pt idx="27519">
                  <c:v>-0.23091241700000001</c:v>
                </c:pt>
                <c:pt idx="27520">
                  <c:v>-0.22440284499999999</c:v>
                </c:pt>
                <c:pt idx="27521">
                  <c:v>-0.22398599999999999</c:v>
                </c:pt>
                <c:pt idx="27522">
                  <c:v>-0.22933655999999999</c:v>
                </c:pt>
                <c:pt idx="27523">
                  <c:v>-0.22926412500000001</c:v>
                </c:pt>
                <c:pt idx="27524">
                  <c:v>-0.22945454700000001</c:v>
                </c:pt>
                <c:pt idx="27525">
                  <c:v>-0.22662295399999999</c:v>
                </c:pt>
                <c:pt idx="27526">
                  <c:v>-0.229183048</c:v>
                </c:pt>
                <c:pt idx="27527">
                  <c:v>-0.23649330399999999</c:v>
                </c:pt>
                <c:pt idx="27528">
                  <c:v>-0.23291800900000001</c:v>
                </c:pt>
                <c:pt idx="27529">
                  <c:v>-0.22612553799999999</c:v>
                </c:pt>
                <c:pt idx="27530">
                  <c:v>-0.236704409</c:v>
                </c:pt>
                <c:pt idx="27531">
                  <c:v>-0.231022745</c:v>
                </c:pt>
                <c:pt idx="27532">
                  <c:v>-0.230257615</c:v>
                </c:pt>
                <c:pt idx="27533">
                  <c:v>-0.23668655799999999</c:v>
                </c:pt>
                <c:pt idx="27534">
                  <c:v>-0.227829158</c:v>
                </c:pt>
                <c:pt idx="27535">
                  <c:v>-0.22664415800000001</c:v>
                </c:pt>
                <c:pt idx="27536">
                  <c:v>-0.234893039</c:v>
                </c:pt>
                <c:pt idx="27537">
                  <c:v>-0.23123967600000001</c:v>
                </c:pt>
                <c:pt idx="27538">
                  <c:v>-0.23072488599999999</c:v>
                </c:pt>
                <c:pt idx="27539">
                  <c:v>-0.23827137100000001</c:v>
                </c:pt>
                <c:pt idx="27540">
                  <c:v>-0.241421893</c:v>
                </c:pt>
                <c:pt idx="27541">
                  <c:v>-0.23602056499999999</c:v>
                </c:pt>
                <c:pt idx="27542">
                  <c:v>-0.235600844</c:v>
                </c:pt>
                <c:pt idx="27543">
                  <c:v>-0.23841206700000001</c:v>
                </c:pt>
                <c:pt idx="27544">
                  <c:v>-0.242502153</c:v>
                </c:pt>
                <c:pt idx="27545">
                  <c:v>-0.24008732999999999</c:v>
                </c:pt>
                <c:pt idx="27546">
                  <c:v>-0.24667999099999999</c:v>
                </c:pt>
                <c:pt idx="27547">
                  <c:v>-0.24723608799999999</c:v>
                </c:pt>
                <c:pt idx="27548">
                  <c:v>-0.24717377099999999</c:v>
                </c:pt>
                <c:pt idx="27549">
                  <c:v>-0.24709577899999999</c:v>
                </c:pt>
                <c:pt idx="27550">
                  <c:v>-0.24751762999999999</c:v>
                </c:pt>
                <c:pt idx="27551">
                  <c:v>-0.25373458900000001</c:v>
                </c:pt>
                <c:pt idx="27552">
                  <c:v>-0.25051668300000002</c:v>
                </c:pt>
                <c:pt idx="27553">
                  <c:v>-0.25477114299999998</c:v>
                </c:pt>
                <c:pt idx="27554">
                  <c:v>-0.25502628100000002</c:v>
                </c:pt>
                <c:pt idx="27555">
                  <c:v>-0.25756424700000002</c:v>
                </c:pt>
                <c:pt idx="27556">
                  <c:v>-0.262408525</c:v>
                </c:pt>
                <c:pt idx="27557">
                  <c:v>-0.25747114399999999</c:v>
                </c:pt>
                <c:pt idx="27558">
                  <c:v>-0.25381115100000001</c:v>
                </c:pt>
                <c:pt idx="27559">
                  <c:v>-0.257411689</c:v>
                </c:pt>
                <c:pt idx="27560">
                  <c:v>-0.26553779799999999</c:v>
                </c:pt>
                <c:pt idx="27561">
                  <c:v>-0.26163095200000003</c:v>
                </c:pt>
                <c:pt idx="27562">
                  <c:v>-0.26385948100000001</c:v>
                </c:pt>
                <c:pt idx="27563">
                  <c:v>-0.26054242300000002</c:v>
                </c:pt>
                <c:pt idx="27564">
                  <c:v>-0.25896131999999999</c:v>
                </c:pt>
                <c:pt idx="27565">
                  <c:v>-0.25890397999999998</c:v>
                </c:pt>
                <c:pt idx="27566">
                  <c:v>-0.25449726</c:v>
                </c:pt>
                <c:pt idx="27567">
                  <c:v>-0.25577601799999999</c:v>
                </c:pt>
                <c:pt idx="27568">
                  <c:v>-0.26099288500000001</c:v>
                </c:pt>
                <c:pt idx="27569">
                  <c:v>-0.25982066999999998</c:v>
                </c:pt>
                <c:pt idx="27570">
                  <c:v>-0.25456705699999999</c:v>
                </c:pt>
                <c:pt idx="27571">
                  <c:v>-0.25176200300000001</c:v>
                </c:pt>
                <c:pt idx="27572">
                  <c:v>-0.25411304800000001</c:v>
                </c:pt>
                <c:pt idx="27573">
                  <c:v>-0.24990128</c:v>
                </c:pt>
                <c:pt idx="27574">
                  <c:v>-0.25132742499999999</c:v>
                </c:pt>
                <c:pt idx="27575">
                  <c:v>-0.25457042499999999</c:v>
                </c:pt>
                <c:pt idx="27576">
                  <c:v>-0.25436055699999999</c:v>
                </c:pt>
                <c:pt idx="27577">
                  <c:v>-0.25476262</c:v>
                </c:pt>
                <c:pt idx="27578">
                  <c:v>-0.25394716899999997</c:v>
                </c:pt>
                <c:pt idx="27579">
                  <c:v>-0.25239425900000001</c:v>
                </c:pt>
                <c:pt idx="27580">
                  <c:v>-0.25231009700000001</c:v>
                </c:pt>
                <c:pt idx="27581">
                  <c:v>-0.252963781</c:v>
                </c:pt>
                <c:pt idx="27582">
                  <c:v>-0.25400346499999998</c:v>
                </c:pt>
                <c:pt idx="27583">
                  <c:v>-0.25211477300000001</c:v>
                </c:pt>
                <c:pt idx="27584">
                  <c:v>-0.25481283700000001</c:v>
                </c:pt>
                <c:pt idx="27585">
                  <c:v>-0.25351214399999999</c:v>
                </c:pt>
                <c:pt idx="27586">
                  <c:v>-0.252617598</c:v>
                </c:pt>
                <c:pt idx="27587">
                  <c:v>-0.25356441699999999</c:v>
                </c:pt>
                <c:pt idx="27588">
                  <c:v>-0.25354897999999998</c:v>
                </c:pt>
                <c:pt idx="27589">
                  <c:v>-0.251962721</c:v>
                </c:pt>
                <c:pt idx="27590">
                  <c:v>-0.249656722</c:v>
                </c:pt>
                <c:pt idx="27591">
                  <c:v>-0.25014534599999999</c:v>
                </c:pt>
                <c:pt idx="27592">
                  <c:v>-0.25028568499999998</c:v>
                </c:pt>
                <c:pt idx="27593">
                  <c:v>-0.24555706999999999</c:v>
                </c:pt>
                <c:pt idx="27594">
                  <c:v>-0.24716402600000001</c:v>
                </c:pt>
                <c:pt idx="27595">
                  <c:v>-0.249342218</c:v>
                </c:pt>
                <c:pt idx="27596">
                  <c:v>-0.247213289</c:v>
                </c:pt>
                <c:pt idx="27597">
                  <c:v>-0.245499566</c:v>
                </c:pt>
                <c:pt idx="27598">
                  <c:v>-0.247079879</c:v>
                </c:pt>
                <c:pt idx="27599">
                  <c:v>-0.24531370399999999</c:v>
                </c:pt>
                <c:pt idx="27600">
                  <c:v>-0.24051682699999999</c:v>
                </c:pt>
                <c:pt idx="27601">
                  <c:v>-0.24341759099999999</c:v>
                </c:pt>
                <c:pt idx="27602">
                  <c:v>-0.24700219900000001</c:v>
                </c:pt>
                <c:pt idx="27603">
                  <c:v>-0.242861614</c:v>
                </c:pt>
                <c:pt idx="27604">
                  <c:v>-0.23973293600000001</c:v>
                </c:pt>
                <c:pt idx="27605">
                  <c:v>-0.24290365</c:v>
                </c:pt>
                <c:pt idx="27606">
                  <c:v>-0.24160003699999999</c:v>
                </c:pt>
                <c:pt idx="27607">
                  <c:v>-0.24064280099999999</c:v>
                </c:pt>
                <c:pt idx="27608">
                  <c:v>-0.23803477000000001</c:v>
                </c:pt>
                <c:pt idx="27609">
                  <c:v>-0.23917244400000001</c:v>
                </c:pt>
                <c:pt idx="27610">
                  <c:v>-0.24453897799999999</c:v>
                </c:pt>
                <c:pt idx="27611">
                  <c:v>-0.23765766599999999</c:v>
                </c:pt>
                <c:pt idx="27612">
                  <c:v>-0.23553565100000001</c:v>
                </c:pt>
                <c:pt idx="27613">
                  <c:v>-0.23793730099999999</c:v>
                </c:pt>
                <c:pt idx="27614">
                  <c:v>-0.23642303000000001</c:v>
                </c:pt>
                <c:pt idx="27615">
                  <c:v>-0.23795935500000001</c:v>
                </c:pt>
                <c:pt idx="27616">
                  <c:v>-0.237845376</c:v>
                </c:pt>
                <c:pt idx="27617">
                  <c:v>-0.23714300999999999</c:v>
                </c:pt>
                <c:pt idx="27618">
                  <c:v>-0.23183906100000001</c:v>
                </c:pt>
                <c:pt idx="27619">
                  <c:v>-0.232916594</c:v>
                </c:pt>
                <c:pt idx="27620">
                  <c:v>-0.23671558500000001</c:v>
                </c:pt>
                <c:pt idx="27621">
                  <c:v>-0.233150199</c:v>
                </c:pt>
                <c:pt idx="27622">
                  <c:v>-0.230767205</c:v>
                </c:pt>
                <c:pt idx="27623">
                  <c:v>-0.23708200500000001</c:v>
                </c:pt>
                <c:pt idx="27624">
                  <c:v>-0.23378874399999999</c:v>
                </c:pt>
                <c:pt idx="27625">
                  <c:v>-0.23224350799999999</c:v>
                </c:pt>
                <c:pt idx="27626">
                  <c:v>-0.23075799599999999</c:v>
                </c:pt>
                <c:pt idx="27627">
                  <c:v>-0.23307140200000001</c:v>
                </c:pt>
                <c:pt idx="27628">
                  <c:v>-0.232513994</c:v>
                </c:pt>
                <c:pt idx="27629">
                  <c:v>-0.233072221</c:v>
                </c:pt>
                <c:pt idx="27630">
                  <c:v>-0.22954192800000001</c:v>
                </c:pt>
                <c:pt idx="27631">
                  <c:v>-0.22882872800000001</c:v>
                </c:pt>
                <c:pt idx="27632">
                  <c:v>-0.23239897200000001</c:v>
                </c:pt>
                <c:pt idx="27633">
                  <c:v>-0.22911156699999999</c:v>
                </c:pt>
                <c:pt idx="27634">
                  <c:v>-0.23298713600000001</c:v>
                </c:pt>
                <c:pt idx="27635">
                  <c:v>-0.22739675600000001</c:v>
                </c:pt>
                <c:pt idx="27636">
                  <c:v>-0.22764229799999999</c:v>
                </c:pt>
                <c:pt idx="27637">
                  <c:v>-0.23002318999999999</c:v>
                </c:pt>
                <c:pt idx="27638">
                  <c:v>-0.23343230800000001</c:v>
                </c:pt>
                <c:pt idx="27639">
                  <c:v>-0.22865043600000001</c:v>
                </c:pt>
                <c:pt idx="27640">
                  <c:v>-0.22717584699999999</c:v>
                </c:pt>
                <c:pt idx="27641">
                  <c:v>-0.22953732299999999</c:v>
                </c:pt>
                <c:pt idx="27642">
                  <c:v>-0.22990110499999999</c:v>
                </c:pt>
                <c:pt idx="27643">
                  <c:v>-0.23178944000000001</c:v>
                </c:pt>
                <c:pt idx="27644">
                  <c:v>-0.223138958</c:v>
                </c:pt>
                <c:pt idx="27645">
                  <c:v>-0.22788824099999999</c:v>
                </c:pt>
                <c:pt idx="27646">
                  <c:v>-0.22453558400000001</c:v>
                </c:pt>
                <c:pt idx="27647">
                  <c:v>-0.22426173099999999</c:v>
                </c:pt>
                <c:pt idx="27648">
                  <c:v>-0.22738428399999999</c:v>
                </c:pt>
                <c:pt idx="27649">
                  <c:v>-0.22710904500000001</c:v>
                </c:pt>
                <c:pt idx="27650">
                  <c:v>-0.22382217600000001</c:v>
                </c:pt>
                <c:pt idx="27651">
                  <c:v>-0.22382259400000001</c:v>
                </c:pt>
                <c:pt idx="27652">
                  <c:v>-0.22499623899999999</c:v>
                </c:pt>
                <c:pt idx="27653">
                  <c:v>-0.21905606999999999</c:v>
                </c:pt>
                <c:pt idx="27654">
                  <c:v>-0.21888321599999999</c:v>
                </c:pt>
                <c:pt idx="27655">
                  <c:v>-0.2242672</c:v>
                </c:pt>
                <c:pt idx="27656">
                  <c:v>-0.221967831</c:v>
                </c:pt>
                <c:pt idx="27657">
                  <c:v>-0.22050863500000001</c:v>
                </c:pt>
                <c:pt idx="27658">
                  <c:v>-0.226390496</c:v>
                </c:pt>
                <c:pt idx="27659">
                  <c:v>-0.220955133</c:v>
                </c:pt>
                <c:pt idx="27660">
                  <c:v>-0.220976442</c:v>
                </c:pt>
                <c:pt idx="27661">
                  <c:v>-0.22163716</c:v>
                </c:pt>
                <c:pt idx="27662">
                  <c:v>-0.22190374099999999</c:v>
                </c:pt>
                <c:pt idx="27663">
                  <c:v>-0.21945989099999999</c:v>
                </c:pt>
                <c:pt idx="27664">
                  <c:v>-0.22441789500000001</c:v>
                </c:pt>
                <c:pt idx="27665">
                  <c:v>-0.222044781</c:v>
                </c:pt>
                <c:pt idx="27666">
                  <c:v>-0.22001731399999999</c:v>
                </c:pt>
                <c:pt idx="27667">
                  <c:v>-0.22063309</c:v>
                </c:pt>
                <c:pt idx="27668">
                  <c:v>-0.21677549199999999</c:v>
                </c:pt>
                <c:pt idx="27669">
                  <c:v>-0.217336953</c:v>
                </c:pt>
                <c:pt idx="27670">
                  <c:v>-0.21551321400000001</c:v>
                </c:pt>
                <c:pt idx="27671">
                  <c:v>-0.221676916</c:v>
                </c:pt>
                <c:pt idx="27672">
                  <c:v>-0.218094707</c:v>
                </c:pt>
                <c:pt idx="27673">
                  <c:v>-0.21781148</c:v>
                </c:pt>
                <c:pt idx="27674">
                  <c:v>-0.21257917600000001</c:v>
                </c:pt>
                <c:pt idx="27675">
                  <c:v>-0.21082614399999999</c:v>
                </c:pt>
                <c:pt idx="27676">
                  <c:v>-0.21590480200000001</c:v>
                </c:pt>
                <c:pt idx="27677">
                  <c:v>-0.21536783900000001</c:v>
                </c:pt>
                <c:pt idx="27678">
                  <c:v>-0.21321067199999999</c:v>
                </c:pt>
                <c:pt idx="27679">
                  <c:v>-0.21702679999999999</c:v>
                </c:pt>
                <c:pt idx="27680">
                  <c:v>-0.217827618</c:v>
                </c:pt>
                <c:pt idx="27681">
                  <c:v>-0.21307536999999999</c:v>
                </c:pt>
                <c:pt idx="27682">
                  <c:v>-0.20630668099999999</c:v>
                </c:pt>
                <c:pt idx="27683">
                  <c:v>-0.214583099</c:v>
                </c:pt>
                <c:pt idx="27684">
                  <c:v>-0.21575702699999999</c:v>
                </c:pt>
                <c:pt idx="27685">
                  <c:v>-0.21087303800000001</c:v>
                </c:pt>
                <c:pt idx="27686">
                  <c:v>-0.21093614399999999</c:v>
                </c:pt>
                <c:pt idx="27687">
                  <c:v>-0.211637244</c:v>
                </c:pt>
                <c:pt idx="27688">
                  <c:v>-0.21237014200000001</c:v>
                </c:pt>
                <c:pt idx="27689">
                  <c:v>-0.21161401299999999</c:v>
                </c:pt>
                <c:pt idx="27690">
                  <c:v>-0.214323238</c:v>
                </c:pt>
                <c:pt idx="27691">
                  <c:v>-0.21272270400000001</c:v>
                </c:pt>
                <c:pt idx="27692">
                  <c:v>-0.211151436</c:v>
                </c:pt>
                <c:pt idx="27693">
                  <c:v>-0.21187007399999999</c:v>
                </c:pt>
                <c:pt idx="27694">
                  <c:v>-0.213934556</c:v>
                </c:pt>
                <c:pt idx="27695">
                  <c:v>-0.21205638299999999</c:v>
                </c:pt>
                <c:pt idx="27696">
                  <c:v>-0.211225212</c:v>
                </c:pt>
                <c:pt idx="27697">
                  <c:v>-0.214149058</c:v>
                </c:pt>
                <c:pt idx="27698">
                  <c:v>-0.21287155199999999</c:v>
                </c:pt>
                <c:pt idx="27699">
                  <c:v>-0.212496564</c:v>
                </c:pt>
                <c:pt idx="27700">
                  <c:v>-0.21297886999999999</c:v>
                </c:pt>
                <c:pt idx="27701">
                  <c:v>-0.212517962</c:v>
                </c:pt>
                <c:pt idx="27702">
                  <c:v>-0.21475449199999999</c:v>
                </c:pt>
                <c:pt idx="27703">
                  <c:v>-0.21092103400000001</c:v>
                </c:pt>
                <c:pt idx="27704">
                  <c:v>-0.214715511</c:v>
                </c:pt>
                <c:pt idx="27705">
                  <c:v>-0.21310736199999999</c:v>
                </c:pt>
                <c:pt idx="27706">
                  <c:v>-0.21659636500000001</c:v>
                </c:pt>
                <c:pt idx="27707">
                  <c:v>-0.21144242599999999</c:v>
                </c:pt>
                <c:pt idx="27708">
                  <c:v>-0.21482303699999999</c:v>
                </c:pt>
                <c:pt idx="27709">
                  <c:v>-0.212974936</c:v>
                </c:pt>
                <c:pt idx="27710">
                  <c:v>-0.21526658500000001</c:v>
                </c:pt>
                <c:pt idx="27711">
                  <c:v>-0.21314044300000001</c:v>
                </c:pt>
                <c:pt idx="27712">
                  <c:v>-0.21549919200000001</c:v>
                </c:pt>
                <c:pt idx="27713">
                  <c:v>-0.216700226</c:v>
                </c:pt>
                <c:pt idx="27714">
                  <c:v>-0.21379445499999999</c:v>
                </c:pt>
                <c:pt idx="27715">
                  <c:v>-0.21655221299999999</c:v>
                </c:pt>
                <c:pt idx="27716">
                  <c:v>-0.213200629</c:v>
                </c:pt>
                <c:pt idx="27717">
                  <c:v>-0.21992134999999999</c:v>
                </c:pt>
                <c:pt idx="27718">
                  <c:v>-0.21287408499999999</c:v>
                </c:pt>
                <c:pt idx="27719">
                  <c:v>-0.21498315000000001</c:v>
                </c:pt>
                <c:pt idx="27720">
                  <c:v>-0.210574016</c:v>
                </c:pt>
                <c:pt idx="27721">
                  <c:v>-0.214230269</c:v>
                </c:pt>
                <c:pt idx="27722">
                  <c:v>-0.21324436399999999</c:v>
                </c:pt>
                <c:pt idx="27723">
                  <c:v>-0.21774965499999999</c:v>
                </c:pt>
                <c:pt idx="27724">
                  <c:v>-0.21279324599999999</c:v>
                </c:pt>
                <c:pt idx="27725">
                  <c:v>-0.208715439</c:v>
                </c:pt>
                <c:pt idx="27726">
                  <c:v>-0.21627269700000001</c:v>
                </c:pt>
                <c:pt idx="27727">
                  <c:v>-0.21201215700000001</c:v>
                </c:pt>
                <c:pt idx="27728">
                  <c:v>-0.213824704</c:v>
                </c:pt>
                <c:pt idx="27729">
                  <c:v>-0.21326951699999999</c:v>
                </c:pt>
                <c:pt idx="27730">
                  <c:v>-0.212581351</c:v>
                </c:pt>
                <c:pt idx="27731">
                  <c:v>-0.21111273799999999</c:v>
                </c:pt>
                <c:pt idx="27732">
                  <c:v>-0.212094381</c:v>
                </c:pt>
                <c:pt idx="27733">
                  <c:v>-0.208073065</c:v>
                </c:pt>
                <c:pt idx="27734">
                  <c:v>-0.211814269</c:v>
                </c:pt>
                <c:pt idx="27735">
                  <c:v>-0.20680469300000001</c:v>
                </c:pt>
                <c:pt idx="27736">
                  <c:v>-0.211176798</c:v>
                </c:pt>
                <c:pt idx="27737">
                  <c:v>-0.21043101</c:v>
                </c:pt>
                <c:pt idx="27738">
                  <c:v>-0.210906908</c:v>
                </c:pt>
                <c:pt idx="27739">
                  <c:v>-0.211323917</c:v>
                </c:pt>
                <c:pt idx="27740">
                  <c:v>-0.20814597600000001</c:v>
                </c:pt>
                <c:pt idx="27741">
                  <c:v>-0.20466658500000001</c:v>
                </c:pt>
                <c:pt idx="27742">
                  <c:v>-0.20337840900000001</c:v>
                </c:pt>
                <c:pt idx="27743">
                  <c:v>-0.20713827000000001</c:v>
                </c:pt>
                <c:pt idx="27744">
                  <c:v>-0.201377049</c:v>
                </c:pt>
                <c:pt idx="27745">
                  <c:v>-0.208186805</c:v>
                </c:pt>
                <c:pt idx="27746">
                  <c:v>-0.200770959</c:v>
                </c:pt>
                <c:pt idx="27747">
                  <c:v>-0.198189378</c:v>
                </c:pt>
                <c:pt idx="27748">
                  <c:v>-0.19373124799999999</c:v>
                </c:pt>
                <c:pt idx="27749">
                  <c:v>-0.19489741299999999</c:v>
                </c:pt>
                <c:pt idx="27750">
                  <c:v>-0.19210057</c:v>
                </c:pt>
                <c:pt idx="27751">
                  <c:v>-0.193518251</c:v>
                </c:pt>
                <c:pt idx="27752">
                  <c:v>-0.188610315</c:v>
                </c:pt>
                <c:pt idx="27753">
                  <c:v>-0.185492828</c:v>
                </c:pt>
                <c:pt idx="27754">
                  <c:v>-0.18802548899999999</c:v>
                </c:pt>
                <c:pt idx="27755">
                  <c:v>-0.186093226</c:v>
                </c:pt>
                <c:pt idx="27756">
                  <c:v>-0.17987340700000001</c:v>
                </c:pt>
                <c:pt idx="27757">
                  <c:v>-0.18185617000000001</c:v>
                </c:pt>
                <c:pt idx="27758">
                  <c:v>-0.178218558</c:v>
                </c:pt>
                <c:pt idx="27759">
                  <c:v>-0.17658728400000001</c:v>
                </c:pt>
                <c:pt idx="27760">
                  <c:v>-0.176203519</c:v>
                </c:pt>
                <c:pt idx="27761">
                  <c:v>-0.16974914099999999</c:v>
                </c:pt>
                <c:pt idx="27762">
                  <c:v>-0.16487021700000001</c:v>
                </c:pt>
                <c:pt idx="27763">
                  <c:v>-0.16615027199999999</c:v>
                </c:pt>
                <c:pt idx="27764">
                  <c:v>-0.168536723</c:v>
                </c:pt>
                <c:pt idx="27765">
                  <c:v>-0.16164478700000001</c:v>
                </c:pt>
                <c:pt idx="27766">
                  <c:v>-0.159623712</c:v>
                </c:pt>
                <c:pt idx="27767">
                  <c:v>-0.15586589300000001</c:v>
                </c:pt>
                <c:pt idx="27768">
                  <c:v>-0.157156721</c:v>
                </c:pt>
                <c:pt idx="27769">
                  <c:v>-0.15696260300000001</c:v>
                </c:pt>
                <c:pt idx="27770">
                  <c:v>-0.15733119800000001</c:v>
                </c:pt>
                <c:pt idx="27771">
                  <c:v>-0.14936871800000001</c:v>
                </c:pt>
                <c:pt idx="27772">
                  <c:v>-0.14572338800000001</c:v>
                </c:pt>
                <c:pt idx="27773">
                  <c:v>-0.14239194999999999</c:v>
                </c:pt>
                <c:pt idx="27774">
                  <c:v>-0.141122952</c:v>
                </c:pt>
                <c:pt idx="27775">
                  <c:v>-0.14133436999999999</c:v>
                </c:pt>
                <c:pt idx="27776">
                  <c:v>-0.14010557500000001</c:v>
                </c:pt>
                <c:pt idx="27777">
                  <c:v>-0.13688133699999999</c:v>
                </c:pt>
                <c:pt idx="27778">
                  <c:v>-0.13173665100000001</c:v>
                </c:pt>
                <c:pt idx="27779">
                  <c:v>-0.13031305400000001</c:v>
                </c:pt>
                <c:pt idx="27780">
                  <c:v>-0.12815536599999999</c:v>
                </c:pt>
                <c:pt idx="27781">
                  <c:v>-0.125292405</c:v>
                </c:pt>
                <c:pt idx="27782">
                  <c:v>-0.12222524</c:v>
                </c:pt>
                <c:pt idx="27783">
                  <c:v>-0.122997671</c:v>
                </c:pt>
                <c:pt idx="27784">
                  <c:v>-0.115435362</c:v>
                </c:pt>
                <c:pt idx="27785">
                  <c:v>-0.11235442</c:v>
                </c:pt>
                <c:pt idx="27786">
                  <c:v>-0.114976034</c:v>
                </c:pt>
                <c:pt idx="27787">
                  <c:v>-0.115146078</c:v>
                </c:pt>
                <c:pt idx="27788">
                  <c:v>-0.111131363</c:v>
                </c:pt>
                <c:pt idx="27789">
                  <c:v>-0.105261669</c:v>
                </c:pt>
                <c:pt idx="27790">
                  <c:v>-0.105400153</c:v>
                </c:pt>
                <c:pt idx="27791">
                  <c:v>-0.10851752000000001</c:v>
                </c:pt>
                <c:pt idx="27792">
                  <c:v>-0.102636188</c:v>
                </c:pt>
                <c:pt idx="27793">
                  <c:v>-9.9071056000000005E-2</c:v>
                </c:pt>
                <c:pt idx="27794">
                  <c:v>-9.7056106000000003E-2</c:v>
                </c:pt>
                <c:pt idx="27795">
                  <c:v>-9.5738001000000003E-2</c:v>
                </c:pt>
                <c:pt idx="27796">
                  <c:v>-9.1583207E-2</c:v>
                </c:pt>
                <c:pt idx="27797">
                  <c:v>-8.7584510000000004E-2</c:v>
                </c:pt>
                <c:pt idx="27798">
                  <c:v>-8.7000743000000005E-2</c:v>
                </c:pt>
                <c:pt idx="27799">
                  <c:v>-8.9851022000000003E-2</c:v>
                </c:pt>
                <c:pt idx="27800">
                  <c:v>-8.5534304000000005E-2</c:v>
                </c:pt>
                <c:pt idx="27801">
                  <c:v>-8.1678286000000003E-2</c:v>
                </c:pt>
                <c:pt idx="27802">
                  <c:v>-7.8977837999999995E-2</c:v>
                </c:pt>
                <c:pt idx="27803">
                  <c:v>-7.3469266000000005E-2</c:v>
                </c:pt>
                <c:pt idx="27804">
                  <c:v>-7.1693203999999996E-2</c:v>
                </c:pt>
                <c:pt idx="27805">
                  <c:v>-6.9960847000000007E-2</c:v>
                </c:pt>
                <c:pt idx="27806">
                  <c:v>-7.5111933000000006E-2</c:v>
                </c:pt>
                <c:pt idx="27807">
                  <c:v>-6.9371461999999995E-2</c:v>
                </c:pt>
                <c:pt idx="27808">
                  <c:v>-6.4238219999999999E-2</c:v>
                </c:pt>
                <c:pt idx="27809">
                  <c:v>-6.3407294000000003E-2</c:v>
                </c:pt>
                <c:pt idx="27810">
                  <c:v>-6.2269858999999997E-2</c:v>
                </c:pt>
                <c:pt idx="27811">
                  <c:v>-5.8417748999999998E-2</c:v>
                </c:pt>
                <c:pt idx="27812">
                  <c:v>-5.7652090000000003E-2</c:v>
                </c:pt>
                <c:pt idx="27813">
                  <c:v>-5.4255831999999997E-2</c:v>
                </c:pt>
                <c:pt idx="27814">
                  <c:v>-5.2426240999999998E-2</c:v>
                </c:pt>
                <c:pt idx="27815">
                  <c:v>-4.9561094E-2</c:v>
                </c:pt>
                <c:pt idx="27816">
                  <c:v>-4.5226532999999999E-2</c:v>
                </c:pt>
                <c:pt idx="27817">
                  <c:v>-4.5134075000000003E-2</c:v>
                </c:pt>
                <c:pt idx="27818">
                  <c:v>-4.0290053999999999E-2</c:v>
                </c:pt>
                <c:pt idx="27819">
                  <c:v>-3.8935285E-2</c:v>
                </c:pt>
                <c:pt idx="27820">
                  <c:v>-3.3364482000000001E-2</c:v>
                </c:pt>
                <c:pt idx="27821">
                  <c:v>-3.6530356999999999E-2</c:v>
                </c:pt>
                <c:pt idx="27822">
                  <c:v>-3.0832789999999999E-2</c:v>
                </c:pt>
                <c:pt idx="27823">
                  <c:v>-3.0473686999999999E-2</c:v>
                </c:pt>
                <c:pt idx="27824">
                  <c:v>-2.6434736E-2</c:v>
                </c:pt>
                <c:pt idx="27825">
                  <c:v>-3.0961510000000001E-2</c:v>
                </c:pt>
                <c:pt idx="27826">
                  <c:v>-2.4410401000000002E-2</c:v>
                </c:pt>
                <c:pt idx="27827">
                  <c:v>-2.3484886E-2</c:v>
                </c:pt>
                <c:pt idx="27828">
                  <c:v>-2.3678765000000001E-2</c:v>
                </c:pt>
                <c:pt idx="27829">
                  <c:v>-2.16171E-2</c:v>
                </c:pt>
                <c:pt idx="27830">
                  <c:v>-1.8731833E-2</c:v>
                </c:pt>
                <c:pt idx="27831">
                  <c:v>-1.6933732E-2</c:v>
                </c:pt>
                <c:pt idx="27832">
                  <c:v>-1.9843236E-2</c:v>
                </c:pt>
                <c:pt idx="27833">
                  <c:v>-1.7562192000000001E-2</c:v>
                </c:pt>
                <c:pt idx="27834">
                  <c:v>-1.1532264E-2</c:v>
                </c:pt>
                <c:pt idx="27835">
                  <c:v>-1.7432342999999999E-2</c:v>
                </c:pt>
                <c:pt idx="27836">
                  <c:v>-1.0479094E-2</c:v>
                </c:pt>
                <c:pt idx="27837">
                  <c:v>-9.2448979999999997E-3</c:v>
                </c:pt>
                <c:pt idx="27838">
                  <c:v>-9.1285180000000004E-3</c:v>
                </c:pt>
                <c:pt idx="27839">
                  <c:v>-7.0799269999999997E-3</c:v>
                </c:pt>
                <c:pt idx="27840">
                  <c:v>-1.0485576999999999E-2</c:v>
                </c:pt>
                <c:pt idx="27841">
                  <c:v>-1.913791E-3</c:v>
                </c:pt>
                <c:pt idx="27842">
                  <c:v>-4.1247480000000001E-3</c:v>
                </c:pt>
                <c:pt idx="27843">
                  <c:v>-3.0919089999999999E-3</c:v>
                </c:pt>
                <c:pt idx="27844">
                  <c:v>1.053567E-3</c:v>
                </c:pt>
                <c:pt idx="27845">
                  <c:v>2.4851799999999998E-4</c:v>
                </c:pt>
                <c:pt idx="27846">
                  <c:v>3.46788E-4</c:v>
                </c:pt>
                <c:pt idx="27847" formatCode="0.00E+00">
                  <c:v>2.5630899999999999E-5</c:v>
                </c:pt>
                <c:pt idx="27848">
                  <c:v>2.9199540000000002E-3</c:v>
                </c:pt>
                <c:pt idx="27849" formatCode="0.00E+00">
                  <c:v>-5.4574100000000003E-5</c:v>
                </c:pt>
                <c:pt idx="27850">
                  <c:v>3.5795760000000001E-3</c:v>
                </c:pt>
                <c:pt idx="27851">
                  <c:v>4.1341370000000004E-3</c:v>
                </c:pt>
                <c:pt idx="27852">
                  <c:v>1.3695090000000001E-3</c:v>
                </c:pt>
                <c:pt idx="27853">
                  <c:v>4.1403059999999998E-3</c:v>
                </c:pt>
                <c:pt idx="27854">
                  <c:v>3.10407E-3</c:v>
                </c:pt>
                <c:pt idx="27855">
                  <c:v>8.2606820000000001E-3</c:v>
                </c:pt>
                <c:pt idx="27856">
                  <c:v>1.3333737999999999E-2</c:v>
                </c:pt>
                <c:pt idx="27857">
                  <c:v>1.2893715E-2</c:v>
                </c:pt>
                <c:pt idx="27858">
                  <c:v>7.0856269999999997E-3</c:v>
                </c:pt>
                <c:pt idx="27859">
                  <c:v>9.0918490000000008E-3</c:v>
                </c:pt>
                <c:pt idx="27860">
                  <c:v>1.9460067000000001E-2</c:v>
                </c:pt>
                <c:pt idx="27861">
                  <c:v>1.496923E-2</c:v>
                </c:pt>
                <c:pt idx="27862">
                  <c:v>-1.9255979999999999E-3</c:v>
                </c:pt>
                <c:pt idx="27863">
                  <c:v>1.4958821000000001E-2</c:v>
                </c:pt>
                <c:pt idx="27864">
                  <c:v>1.2704722E-2</c:v>
                </c:pt>
                <c:pt idx="27865">
                  <c:v>1.2642647E-2</c:v>
                </c:pt>
                <c:pt idx="27866">
                  <c:v>1.4682361999999999E-2</c:v>
                </c:pt>
                <c:pt idx="27867">
                  <c:v>1.6112412999999999E-2</c:v>
                </c:pt>
                <c:pt idx="27868">
                  <c:v>1.7748926000000002E-2</c:v>
                </c:pt>
                <c:pt idx="27869">
                  <c:v>1.5843212999999998E-2</c:v>
                </c:pt>
                <c:pt idx="27870">
                  <c:v>1.3703629E-2</c:v>
                </c:pt>
                <c:pt idx="27871">
                  <c:v>1.3984679999999999E-2</c:v>
                </c:pt>
                <c:pt idx="27872">
                  <c:v>1.6594047000000001E-2</c:v>
                </c:pt>
                <c:pt idx="27873">
                  <c:v>1.6643913E-2</c:v>
                </c:pt>
                <c:pt idx="27874">
                  <c:v>1.8265512000000001E-2</c:v>
                </c:pt>
                <c:pt idx="27875">
                  <c:v>2.3965693999999999E-2</c:v>
                </c:pt>
                <c:pt idx="27876">
                  <c:v>1.4975129E-2</c:v>
                </c:pt>
                <c:pt idx="27877">
                  <c:v>1.4001768E-2</c:v>
                </c:pt>
                <c:pt idx="27878">
                  <c:v>1.4916298E-2</c:v>
                </c:pt>
                <c:pt idx="27879">
                  <c:v>1.6860673E-2</c:v>
                </c:pt>
                <c:pt idx="27880">
                  <c:v>1.7473999E-2</c:v>
                </c:pt>
                <c:pt idx="27881">
                  <c:v>1.4824108000000001E-2</c:v>
                </c:pt>
                <c:pt idx="27882">
                  <c:v>1.218758E-2</c:v>
                </c:pt>
                <c:pt idx="27883">
                  <c:v>1.8664121999999998E-2</c:v>
                </c:pt>
                <c:pt idx="27884">
                  <c:v>1.8083818000000002E-2</c:v>
                </c:pt>
                <c:pt idx="27885">
                  <c:v>1.8651469E-2</c:v>
                </c:pt>
                <c:pt idx="27886">
                  <c:v>2.2627301999999998E-2</c:v>
                </c:pt>
                <c:pt idx="27887">
                  <c:v>2.163847E-2</c:v>
                </c:pt>
                <c:pt idx="27888">
                  <c:v>2.6653735000000001E-2</c:v>
                </c:pt>
                <c:pt idx="27889">
                  <c:v>2.4311751E-2</c:v>
                </c:pt>
                <c:pt idx="27890">
                  <c:v>2.3974328999999999E-2</c:v>
                </c:pt>
                <c:pt idx="27891">
                  <c:v>2.4206892000000001E-2</c:v>
                </c:pt>
                <c:pt idx="27892">
                  <c:v>2.5575224000000001E-2</c:v>
                </c:pt>
                <c:pt idx="27893">
                  <c:v>2.7618667E-2</c:v>
                </c:pt>
                <c:pt idx="27894">
                  <c:v>2.4120605E-2</c:v>
                </c:pt>
                <c:pt idx="27895">
                  <c:v>2.4421274999999999E-2</c:v>
                </c:pt>
                <c:pt idx="27896">
                  <c:v>2.5699059999999999E-2</c:v>
                </c:pt>
                <c:pt idx="27897">
                  <c:v>1.7170419999999999E-2</c:v>
                </c:pt>
                <c:pt idx="27898">
                  <c:v>1.9626920999999999E-2</c:v>
                </c:pt>
                <c:pt idx="27899">
                  <c:v>1.9819712E-2</c:v>
                </c:pt>
                <c:pt idx="27900">
                  <c:v>2.2068750000000002E-2</c:v>
                </c:pt>
                <c:pt idx="27901">
                  <c:v>2.5745001E-2</c:v>
                </c:pt>
                <c:pt idx="27902">
                  <c:v>3.8001668000000002E-2</c:v>
                </c:pt>
                <c:pt idx="27903">
                  <c:v>3.6180820000000002E-2</c:v>
                </c:pt>
                <c:pt idx="27904">
                  <c:v>4.1130837000000003E-2</c:v>
                </c:pt>
                <c:pt idx="27905">
                  <c:v>4.6937725999999999E-2</c:v>
                </c:pt>
                <c:pt idx="27906">
                  <c:v>5.0746846999999998E-2</c:v>
                </c:pt>
                <c:pt idx="27907">
                  <c:v>4.8365909999999998E-2</c:v>
                </c:pt>
                <c:pt idx="27908">
                  <c:v>5.3522855000000001E-2</c:v>
                </c:pt>
                <c:pt idx="27909">
                  <c:v>5.2887715000000002E-2</c:v>
                </c:pt>
                <c:pt idx="27910">
                  <c:v>5.2525259999999997E-2</c:v>
                </c:pt>
                <c:pt idx="27911">
                  <c:v>5.2794794999999999E-2</c:v>
                </c:pt>
                <c:pt idx="27912">
                  <c:v>6.3450634000000006E-2</c:v>
                </c:pt>
                <c:pt idx="27913">
                  <c:v>6.2643624999999994E-2</c:v>
                </c:pt>
                <c:pt idx="27914">
                  <c:v>6.1592213999999999E-2</c:v>
                </c:pt>
                <c:pt idx="27915">
                  <c:v>6.7967817E-2</c:v>
                </c:pt>
                <c:pt idx="27916">
                  <c:v>7.7884897999999994E-2</c:v>
                </c:pt>
                <c:pt idx="27917">
                  <c:v>7.2825960999999995E-2</c:v>
                </c:pt>
                <c:pt idx="27918">
                  <c:v>7.2367094000000007E-2</c:v>
                </c:pt>
                <c:pt idx="27919">
                  <c:v>7.1245216E-2</c:v>
                </c:pt>
                <c:pt idx="27920">
                  <c:v>7.5953155999999994E-2</c:v>
                </c:pt>
                <c:pt idx="27921">
                  <c:v>7.5628892000000003E-2</c:v>
                </c:pt>
                <c:pt idx="27922">
                  <c:v>7.7992186000000005E-2</c:v>
                </c:pt>
                <c:pt idx="27923">
                  <c:v>7.3376350000000007E-2</c:v>
                </c:pt>
                <c:pt idx="27924">
                  <c:v>7.4812590999999998E-2</c:v>
                </c:pt>
                <c:pt idx="27925">
                  <c:v>8.1628479000000004E-2</c:v>
                </c:pt>
                <c:pt idx="27926">
                  <c:v>8.1467360000000003E-2</c:v>
                </c:pt>
                <c:pt idx="27927">
                  <c:v>7.5612888000000003E-2</c:v>
                </c:pt>
                <c:pt idx="27928">
                  <c:v>8.1433496999999994E-2</c:v>
                </c:pt>
                <c:pt idx="27929">
                  <c:v>7.8313276000000001E-2</c:v>
                </c:pt>
                <c:pt idx="27930">
                  <c:v>7.8033908999999999E-2</c:v>
                </c:pt>
                <c:pt idx="27931">
                  <c:v>7.7243455000000003E-2</c:v>
                </c:pt>
                <c:pt idx="27932">
                  <c:v>7.6081254000000001E-2</c:v>
                </c:pt>
                <c:pt idx="27933">
                  <c:v>7.3988669000000007E-2</c:v>
                </c:pt>
                <c:pt idx="27934">
                  <c:v>7.6490170999999996E-2</c:v>
                </c:pt>
                <c:pt idx="27935">
                  <c:v>7.9028926999999999E-2</c:v>
                </c:pt>
                <c:pt idx="27936">
                  <c:v>8.2911818999999998E-2</c:v>
                </c:pt>
                <c:pt idx="27937">
                  <c:v>8.1827744999999993E-2</c:v>
                </c:pt>
                <c:pt idx="27938">
                  <c:v>8.3989963000000001E-2</c:v>
                </c:pt>
                <c:pt idx="27939">
                  <c:v>7.8862809000000006E-2</c:v>
                </c:pt>
                <c:pt idx="27940">
                  <c:v>8.1446342000000005E-2</c:v>
                </c:pt>
                <c:pt idx="27941">
                  <c:v>8.3117603999999998E-2</c:v>
                </c:pt>
                <c:pt idx="27942">
                  <c:v>8.7956830999999999E-2</c:v>
                </c:pt>
                <c:pt idx="27943">
                  <c:v>8.5689023000000003E-2</c:v>
                </c:pt>
                <c:pt idx="27944">
                  <c:v>8.6434974999999997E-2</c:v>
                </c:pt>
                <c:pt idx="27945">
                  <c:v>9.0344720000000003E-2</c:v>
                </c:pt>
                <c:pt idx="27946">
                  <c:v>9.0731411999999997E-2</c:v>
                </c:pt>
                <c:pt idx="27947">
                  <c:v>8.4938190999999996E-2</c:v>
                </c:pt>
                <c:pt idx="27948">
                  <c:v>8.8111608999999994E-2</c:v>
                </c:pt>
                <c:pt idx="27949">
                  <c:v>9.0821706000000002E-2</c:v>
                </c:pt>
                <c:pt idx="27950">
                  <c:v>8.7867998000000003E-2</c:v>
                </c:pt>
                <c:pt idx="27951">
                  <c:v>8.8777378000000004E-2</c:v>
                </c:pt>
                <c:pt idx="27952">
                  <c:v>9.2813126999999995E-2</c:v>
                </c:pt>
                <c:pt idx="27953">
                  <c:v>8.8903098999999999E-2</c:v>
                </c:pt>
                <c:pt idx="27954">
                  <c:v>9.2728994999999995E-2</c:v>
                </c:pt>
                <c:pt idx="27955">
                  <c:v>9.7686677999999999E-2</c:v>
                </c:pt>
                <c:pt idx="27956">
                  <c:v>9.9664077000000004E-2</c:v>
                </c:pt>
                <c:pt idx="27957">
                  <c:v>9.6296877000000003E-2</c:v>
                </c:pt>
                <c:pt idx="27958">
                  <c:v>9.5973833999999994E-2</c:v>
                </c:pt>
                <c:pt idx="27959">
                  <c:v>9.8385035999999995E-2</c:v>
                </c:pt>
                <c:pt idx="27960">
                  <c:v>9.8561599999999999E-2</c:v>
                </c:pt>
                <c:pt idx="27961">
                  <c:v>0.102129266</c:v>
                </c:pt>
                <c:pt idx="27962">
                  <c:v>0.10403715099999999</c:v>
                </c:pt>
                <c:pt idx="27963">
                  <c:v>0.103540443</c:v>
                </c:pt>
                <c:pt idx="27964">
                  <c:v>9.9522798999999995E-2</c:v>
                </c:pt>
                <c:pt idx="27965">
                  <c:v>0.10148944</c:v>
                </c:pt>
                <c:pt idx="27966">
                  <c:v>0.104368582</c:v>
                </c:pt>
                <c:pt idx="27967">
                  <c:v>0.107125953</c:v>
                </c:pt>
                <c:pt idx="27968">
                  <c:v>0.10455413199999999</c:v>
                </c:pt>
                <c:pt idx="27969">
                  <c:v>0.10475182500000001</c:v>
                </c:pt>
                <c:pt idx="27970">
                  <c:v>0.10176909000000001</c:v>
                </c:pt>
                <c:pt idx="27971">
                  <c:v>0.106929131</c:v>
                </c:pt>
                <c:pt idx="27972">
                  <c:v>0.11422059699999999</c:v>
                </c:pt>
                <c:pt idx="27973">
                  <c:v>0.113732219</c:v>
                </c:pt>
                <c:pt idx="27974">
                  <c:v>0.101825491</c:v>
                </c:pt>
                <c:pt idx="27975">
                  <c:v>0.104963824</c:v>
                </c:pt>
                <c:pt idx="27976">
                  <c:v>0.11940295200000001</c:v>
                </c:pt>
                <c:pt idx="27977">
                  <c:v>0.114227705</c:v>
                </c:pt>
                <c:pt idx="27978">
                  <c:v>0.10190685100000001</c:v>
                </c:pt>
                <c:pt idx="27979">
                  <c:v>0.111576043</c:v>
                </c:pt>
                <c:pt idx="27980">
                  <c:v>0.117076002</c:v>
                </c:pt>
                <c:pt idx="27981">
                  <c:v>0.1123152</c:v>
                </c:pt>
                <c:pt idx="27982">
                  <c:v>0.123846687</c:v>
                </c:pt>
                <c:pt idx="27983">
                  <c:v>0.112433754</c:v>
                </c:pt>
                <c:pt idx="27984">
                  <c:v>0.106122598</c:v>
                </c:pt>
                <c:pt idx="27985">
                  <c:v>0.12022727</c:v>
                </c:pt>
                <c:pt idx="27986">
                  <c:v>0.11857477600000001</c:v>
                </c:pt>
                <c:pt idx="27987">
                  <c:v>0.113516718</c:v>
                </c:pt>
                <c:pt idx="27988">
                  <c:v>0.113626704</c:v>
                </c:pt>
                <c:pt idx="27989">
                  <c:v>0.117165387</c:v>
                </c:pt>
                <c:pt idx="27990">
                  <c:v>0.113968797</c:v>
                </c:pt>
                <c:pt idx="27991">
                  <c:v>0.114031903</c:v>
                </c:pt>
                <c:pt idx="27992">
                  <c:v>0.118476182</c:v>
                </c:pt>
                <c:pt idx="27993">
                  <c:v>0.12136048100000001</c:v>
                </c:pt>
                <c:pt idx="27994">
                  <c:v>0.118026204</c:v>
                </c:pt>
                <c:pt idx="27995">
                  <c:v>0.117839135</c:v>
                </c:pt>
                <c:pt idx="27996">
                  <c:v>0.121648252</c:v>
                </c:pt>
                <c:pt idx="27997">
                  <c:v>0.119537793</c:v>
                </c:pt>
                <c:pt idx="27998">
                  <c:v>0.120604657</c:v>
                </c:pt>
                <c:pt idx="27999">
                  <c:v>0.117047317</c:v>
                </c:pt>
                <c:pt idx="28000">
                  <c:v>0.12639288600000001</c:v>
                </c:pt>
                <c:pt idx="28001">
                  <c:v>0.117937453</c:v>
                </c:pt>
                <c:pt idx="28002">
                  <c:v>0.115688413</c:v>
                </c:pt>
                <c:pt idx="28003">
                  <c:v>0.137920827</c:v>
                </c:pt>
                <c:pt idx="28004">
                  <c:v>0.11233876600000001</c:v>
                </c:pt>
                <c:pt idx="28005">
                  <c:v>0.108170643</c:v>
                </c:pt>
                <c:pt idx="28006">
                  <c:v>0.127081215</c:v>
                </c:pt>
                <c:pt idx="28007">
                  <c:v>0.12451642</c:v>
                </c:pt>
                <c:pt idx="28008">
                  <c:v>0.11012017</c:v>
                </c:pt>
                <c:pt idx="28009">
                  <c:v>0.107830815</c:v>
                </c:pt>
                <c:pt idx="28010">
                  <c:v>0.115840003</c:v>
                </c:pt>
                <c:pt idx="28011">
                  <c:v>0.115480974</c:v>
                </c:pt>
                <c:pt idx="28012">
                  <c:v>0.11990395199999999</c:v>
                </c:pt>
                <c:pt idx="28013">
                  <c:v>0.1124347</c:v>
                </c:pt>
                <c:pt idx="28014">
                  <c:v>0.11108873800000001</c:v>
                </c:pt>
                <c:pt idx="28015">
                  <c:v>0.11323635999999999</c:v>
                </c:pt>
                <c:pt idx="28016">
                  <c:v>0.12041597800000001</c:v>
                </c:pt>
                <c:pt idx="28017">
                  <c:v>0.115086995</c:v>
                </c:pt>
                <c:pt idx="28018">
                  <c:v>0.117809281</c:v>
                </c:pt>
                <c:pt idx="28019">
                  <c:v>0.11564659300000001</c:v>
                </c:pt>
                <c:pt idx="28020">
                  <c:v>0.113527246</c:v>
                </c:pt>
                <c:pt idx="28021">
                  <c:v>0.11665242200000001</c:v>
                </c:pt>
                <c:pt idx="28022">
                  <c:v>0.122023486</c:v>
                </c:pt>
                <c:pt idx="28023">
                  <c:v>0.119705491</c:v>
                </c:pt>
                <c:pt idx="28024">
                  <c:v>0.117884159</c:v>
                </c:pt>
                <c:pt idx="28025">
                  <c:v>0.117129602</c:v>
                </c:pt>
                <c:pt idx="28026">
                  <c:v>0.117792726</c:v>
                </c:pt>
                <c:pt idx="28027">
                  <c:v>0.117347941</c:v>
                </c:pt>
                <c:pt idx="28028">
                  <c:v>0.118007869</c:v>
                </c:pt>
                <c:pt idx="28029">
                  <c:v>0.116130978</c:v>
                </c:pt>
                <c:pt idx="28030">
                  <c:v>0.117206633</c:v>
                </c:pt>
                <c:pt idx="28031">
                  <c:v>0.121067286</c:v>
                </c:pt>
                <c:pt idx="28032">
                  <c:v>0.119067781</c:v>
                </c:pt>
                <c:pt idx="28033">
                  <c:v>0.11875537799999999</c:v>
                </c:pt>
                <c:pt idx="28034">
                  <c:v>0.118841931</c:v>
                </c:pt>
                <c:pt idx="28035">
                  <c:v>0.118993342</c:v>
                </c:pt>
                <c:pt idx="28036">
                  <c:v>0.117152035</c:v>
                </c:pt>
                <c:pt idx="28037">
                  <c:v>0.121788777</c:v>
                </c:pt>
                <c:pt idx="28038">
                  <c:v>0.119908318</c:v>
                </c:pt>
                <c:pt idx="28039">
                  <c:v>0.11837332</c:v>
                </c:pt>
                <c:pt idx="28040">
                  <c:v>0.12285541699999999</c:v>
                </c:pt>
                <c:pt idx="28041">
                  <c:v>0.12235291299999999</c:v>
                </c:pt>
                <c:pt idx="28042">
                  <c:v>0.11674430199999999</c:v>
                </c:pt>
                <c:pt idx="28043">
                  <c:v>0.11991702</c:v>
                </c:pt>
                <c:pt idx="28044">
                  <c:v>0.12603083300000001</c:v>
                </c:pt>
                <c:pt idx="28045">
                  <c:v>0.11926458</c:v>
                </c:pt>
                <c:pt idx="28046">
                  <c:v>0.123374633</c:v>
                </c:pt>
                <c:pt idx="28047">
                  <c:v>0.121543549</c:v>
                </c:pt>
                <c:pt idx="28048">
                  <c:v>0.12266527100000001</c:v>
                </c:pt>
                <c:pt idx="28049">
                  <c:v>0.118797623</c:v>
                </c:pt>
                <c:pt idx="28050">
                  <c:v>0.12175533199999999</c:v>
                </c:pt>
                <c:pt idx="28051">
                  <c:v>0.123019852</c:v>
                </c:pt>
                <c:pt idx="28052">
                  <c:v>0.12795814899999999</c:v>
                </c:pt>
                <c:pt idx="28053">
                  <c:v>0.12475064399999999</c:v>
                </c:pt>
                <c:pt idx="28054">
                  <c:v>0.120799579</c:v>
                </c:pt>
                <c:pt idx="28055">
                  <c:v>0.123038679</c:v>
                </c:pt>
                <c:pt idx="28056">
                  <c:v>0.126365229</c:v>
                </c:pt>
                <c:pt idx="28057">
                  <c:v>0.12832690799999999</c:v>
                </c:pt>
                <c:pt idx="28058">
                  <c:v>0.12644884000000001</c:v>
                </c:pt>
                <c:pt idx="28059">
                  <c:v>0.12686435900000001</c:v>
                </c:pt>
                <c:pt idx="28060">
                  <c:v>0.12940049200000001</c:v>
                </c:pt>
                <c:pt idx="28061">
                  <c:v>0.12507711399999999</c:v>
                </c:pt>
                <c:pt idx="28062">
                  <c:v>0.129148558</c:v>
                </c:pt>
                <c:pt idx="28063">
                  <c:v>0.12562693699999999</c:v>
                </c:pt>
                <c:pt idx="28064">
                  <c:v>0.12782217600000001</c:v>
                </c:pt>
                <c:pt idx="28065">
                  <c:v>0.128561065</c:v>
                </c:pt>
                <c:pt idx="28066">
                  <c:v>0.13033926500000001</c:v>
                </c:pt>
                <c:pt idx="28067">
                  <c:v>0.12580680799999999</c:v>
                </c:pt>
                <c:pt idx="28068">
                  <c:v>0.12589842100000001</c:v>
                </c:pt>
                <c:pt idx="28069">
                  <c:v>0.12903495100000001</c:v>
                </c:pt>
                <c:pt idx="28070">
                  <c:v>0.125645533</c:v>
                </c:pt>
                <c:pt idx="28071">
                  <c:v>0.127538085</c:v>
                </c:pt>
                <c:pt idx="28072">
                  <c:v>0.12411752299999999</c:v>
                </c:pt>
                <c:pt idx="28073">
                  <c:v>0.12793111800000001</c:v>
                </c:pt>
                <c:pt idx="28074">
                  <c:v>0.128948703</c:v>
                </c:pt>
                <c:pt idx="28075">
                  <c:v>0.13115817299999999</c:v>
                </c:pt>
                <c:pt idx="28076">
                  <c:v>0.13336727000000001</c:v>
                </c:pt>
                <c:pt idx="28077">
                  <c:v>0.130892918</c:v>
                </c:pt>
                <c:pt idx="28078">
                  <c:v>0.13362559700000001</c:v>
                </c:pt>
                <c:pt idx="28079">
                  <c:v>0.13397261499999999</c:v>
                </c:pt>
                <c:pt idx="28080">
                  <c:v>0.135581702</c:v>
                </c:pt>
                <c:pt idx="28081">
                  <c:v>0.13767617900000001</c:v>
                </c:pt>
                <c:pt idx="28082">
                  <c:v>0.13919925699999999</c:v>
                </c:pt>
                <c:pt idx="28083">
                  <c:v>0.13867048900000001</c:v>
                </c:pt>
                <c:pt idx="28084">
                  <c:v>0.140837237</c:v>
                </c:pt>
                <c:pt idx="28085">
                  <c:v>0.13671132899999999</c:v>
                </c:pt>
                <c:pt idx="28086">
                  <c:v>0.14239823800000001</c:v>
                </c:pt>
                <c:pt idx="28087">
                  <c:v>0.14749209599999999</c:v>
                </c:pt>
                <c:pt idx="28088">
                  <c:v>0.145345584</c:v>
                </c:pt>
                <c:pt idx="28089">
                  <c:v>0.14372831599999999</c:v>
                </c:pt>
                <c:pt idx="28090">
                  <c:v>0.14628122700000001</c:v>
                </c:pt>
                <c:pt idx="28091">
                  <c:v>0.14200368499999999</c:v>
                </c:pt>
                <c:pt idx="28092">
                  <c:v>0.14498881999999999</c:v>
                </c:pt>
                <c:pt idx="28093">
                  <c:v>0.14385949100000001</c:v>
                </c:pt>
                <c:pt idx="28094">
                  <c:v>0.14965373300000001</c:v>
                </c:pt>
                <c:pt idx="28095">
                  <c:v>0.15132103899999999</c:v>
                </c:pt>
                <c:pt idx="28096">
                  <c:v>0.14560456599999999</c:v>
                </c:pt>
                <c:pt idx="28097">
                  <c:v>0.14650379099999999</c:v>
                </c:pt>
                <c:pt idx="28098">
                  <c:v>0.147990644</c:v>
                </c:pt>
                <c:pt idx="28099">
                  <c:v>0.14985354200000001</c:v>
                </c:pt>
                <c:pt idx="28100">
                  <c:v>0.14359670899999999</c:v>
                </c:pt>
                <c:pt idx="28101">
                  <c:v>0.144520178</c:v>
                </c:pt>
                <c:pt idx="28102">
                  <c:v>0.14652873599999999</c:v>
                </c:pt>
                <c:pt idx="28103">
                  <c:v>0.14627225699999999</c:v>
                </c:pt>
                <c:pt idx="28104">
                  <c:v>0.14513535799999999</c:v>
                </c:pt>
                <c:pt idx="28105">
                  <c:v>0.14199416300000001</c:v>
                </c:pt>
                <c:pt idx="28106">
                  <c:v>0.142550498</c:v>
                </c:pt>
                <c:pt idx="28107">
                  <c:v>0.14653027099999999</c:v>
                </c:pt>
                <c:pt idx="28108">
                  <c:v>0.14373713699999999</c:v>
                </c:pt>
                <c:pt idx="28109">
                  <c:v>0.14531880599999999</c:v>
                </c:pt>
                <c:pt idx="28110">
                  <c:v>0.14468284000000001</c:v>
                </c:pt>
                <c:pt idx="28111">
                  <c:v>0.144658536</c:v>
                </c:pt>
                <c:pt idx="28112">
                  <c:v>0.14813236900000001</c:v>
                </c:pt>
                <c:pt idx="28113">
                  <c:v>0.15253259199999999</c:v>
                </c:pt>
                <c:pt idx="28114">
                  <c:v>0.14765128499999999</c:v>
                </c:pt>
                <c:pt idx="28115">
                  <c:v>0.14923213399999999</c:v>
                </c:pt>
                <c:pt idx="28116">
                  <c:v>0.14770214300000001</c:v>
                </c:pt>
                <c:pt idx="28117">
                  <c:v>0.14756122199999999</c:v>
                </c:pt>
                <c:pt idx="28118">
                  <c:v>0.15148378900000001</c:v>
                </c:pt>
                <c:pt idx="28119">
                  <c:v>0.15301276699999999</c:v>
                </c:pt>
                <c:pt idx="28120">
                  <c:v>0.14864864899999999</c:v>
                </c:pt>
                <c:pt idx="28121">
                  <c:v>0.14953306299999999</c:v>
                </c:pt>
                <c:pt idx="28122">
                  <c:v>0.147888303</c:v>
                </c:pt>
                <c:pt idx="28123">
                  <c:v>0.14577774700000001</c:v>
                </c:pt>
                <c:pt idx="28124">
                  <c:v>0.14733649800000001</c:v>
                </c:pt>
                <c:pt idx="28125">
                  <c:v>0.145212814</c:v>
                </c:pt>
                <c:pt idx="28126">
                  <c:v>0.14583653199999999</c:v>
                </c:pt>
                <c:pt idx="28127">
                  <c:v>0.147168994</c:v>
                </c:pt>
                <c:pt idx="28128">
                  <c:v>0.14644967</c:v>
                </c:pt>
                <c:pt idx="28129">
                  <c:v>0.14569404699999999</c:v>
                </c:pt>
                <c:pt idx="28130">
                  <c:v>0.147129223</c:v>
                </c:pt>
                <c:pt idx="28131">
                  <c:v>0.14798676999999999</c:v>
                </c:pt>
                <c:pt idx="28132">
                  <c:v>0.15095673500000001</c:v>
                </c:pt>
                <c:pt idx="28133">
                  <c:v>0.15102833500000001</c:v>
                </c:pt>
                <c:pt idx="28134">
                  <c:v>0.14638431399999999</c:v>
                </c:pt>
                <c:pt idx="28135">
                  <c:v>0.14861009999999999</c:v>
                </c:pt>
                <c:pt idx="28136">
                  <c:v>0.14986817499999999</c:v>
                </c:pt>
                <c:pt idx="28137">
                  <c:v>0.15207648300000001</c:v>
                </c:pt>
                <c:pt idx="28138">
                  <c:v>0.15087141100000001</c:v>
                </c:pt>
                <c:pt idx="28139">
                  <c:v>0.146980256</c:v>
                </c:pt>
                <c:pt idx="28140">
                  <c:v>0.149992019</c:v>
                </c:pt>
                <c:pt idx="28141">
                  <c:v>0.148931548</c:v>
                </c:pt>
                <c:pt idx="28142">
                  <c:v>0.14894485499999999</c:v>
                </c:pt>
                <c:pt idx="28143">
                  <c:v>0.15051931099999999</c:v>
                </c:pt>
                <c:pt idx="28144">
                  <c:v>0.14944793300000001</c:v>
                </c:pt>
                <c:pt idx="28145">
                  <c:v>0.14797546</c:v>
                </c:pt>
                <c:pt idx="28146">
                  <c:v>0.14478434600000001</c:v>
                </c:pt>
                <c:pt idx="28147">
                  <c:v>0.14698784100000001</c:v>
                </c:pt>
                <c:pt idx="28148">
                  <c:v>0.15326385200000001</c:v>
                </c:pt>
                <c:pt idx="28149">
                  <c:v>0.151913673</c:v>
                </c:pt>
                <c:pt idx="28150">
                  <c:v>0.150592476</c:v>
                </c:pt>
                <c:pt idx="28151">
                  <c:v>0.15301308</c:v>
                </c:pt>
                <c:pt idx="28152">
                  <c:v>0.15148176299999999</c:v>
                </c:pt>
                <c:pt idx="28153">
                  <c:v>0.15164040000000001</c:v>
                </c:pt>
                <c:pt idx="28154">
                  <c:v>0.15321353099999999</c:v>
                </c:pt>
                <c:pt idx="28155">
                  <c:v>0.15237097399999999</c:v>
                </c:pt>
                <c:pt idx="28156">
                  <c:v>0.15692204200000001</c:v>
                </c:pt>
                <c:pt idx="28157">
                  <c:v>0.15497340300000001</c:v>
                </c:pt>
                <c:pt idx="28158">
                  <c:v>0.15632975099999999</c:v>
                </c:pt>
                <c:pt idx="28159">
                  <c:v>0.151527882</c:v>
                </c:pt>
                <c:pt idx="28160">
                  <c:v>0.150782734</c:v>
                </c:pt>
                <c:pt idx="28161">
                  <c:v>0.154408932</c:v>
                </c:pt>
                <c:pt idx="28162">
                  <c:v>0.156204432</c:v>
                </c:pt>
                <c:pt idx="28163">
                  <c:v>0.15501949200000001</c:v>
                </c:pt>
                <c:pt idx="28164">
                  <c:v>0.157636583</c:v>
                </c:pt>
                <c:pt idx="28165">
                  <c:v>0.155360684</c:v>
                </c:pt>
                <c:pt idx="28166">
                  <c:v>0.155265346</c:v>
                </c:pt>
                <c:pt idx="28167">
                  <c:v>0.160480976</c:v>
                </c:pt>
                <c:pt idx="28168">
                  <c:v>0.16117152600000001</c:v>
                </c:pt>
                <c:pt idx="28169">
                  <c:v>0.15716971499999999</c:v>
                </c:pt>
                <c:pt idx="28170">
                  <c:v>0.15416780099999999</c:v>
                </c:pt>
                <c:pt idx="28171">
                  <c:v>0.158622399</c:v>
                </c:pt>
                <c:pt idx="28172">
                  <c:v>0.15679760300000001</c:v>
                </c:pt>
                <c:pt idx="28173">
                  <c:v>0.15509198599999999</c:v>
                </c:pt>
                <c:pt idx="28174">
                  <c:v>0.154351354</c:v>
                </c:pt>
                <c:pt idx="28175">
                  <c:v>0.156471744</c:v>
                </c:pt>
                <c:pt idx="28176">
                  <c:v>0.15837511400000001</c:v>
                </c:pt>
                <c:pt idx="28177">
                  <c:v>0.15703055299999999</c:v>
                </c:pt>
                <c:pt idx="28178">
                  <c:v>0.154894963</c:v>
                </c:pt>
                <c:pt idx="28179">
                  <c:v>0.15264186299999999</c:v>
                </c:pt>
                <c:pt idx="28180">
                  <c:v>0.154642686</c:v>
                </c:pt>
                <c:pt idx="28181">
                  <c:v>0.15661615100000001</c:v>
                </c:pt>
                <c:pt idx="28182">
                  <c:v>0.15687261499999999</c:v>
                </c:pt>
                <c:pt idx="28183">
                  <c:v>0.153555736</c:v>
                </c:pt>
                <c:pt idx="28184">
                  <c:v>0.154933393</c:v>
                </c:pt>
                <c:pt idx="28185">
                  <c:v>0.15813054100000001</c:v>
                </c:pt>
                <c:pt idx="28186">
                  <c:v>0.15440584700000001</c:v>
                </c:pt>
                <c:pt idx="28187">
                  <c:v>0.156245932</c:v>
                </c:pt>
                <c:pt idx="28188">
                  <c:v>0.15827685599999999</c:v>
                </c:pt>
                <c:pt idx="28189">
                  <c:v>0.15748195400000001</c:v>
                </c:pt>
                <c:pt idx="28190">
                  <c:v>0.15251888299999999</c:v>
                </c:pt>
                <c:pt idx="28191">
                  <c:v>0.15531019900000001</c:v>
                </c:pt>
                <c:pt idx="28192">
                  <c:v>0.15416717499999999</c:v>
                </c:pt>
                <c:pt idx="28193">
                  <c:v>0.156285644</c:v>
                </c:pt>
                <c:pt idx="28194">
                  <c:v>0.15364992599999999</c:v>
                </c:pt>
                <c:pt idx="28195">
                  <c:v>0.15383744199999999</c:v>
                </c:pt>
                <c:pt idx="28196">
                  <c:v>0.151253372</c:v>
                </c:pt>
                <c:pt idx="28197">
                  <c:v>0.15320476899999999</c:v>
                </c:pt>
                <c:pt idx="28198">
                  <c:v>0.15237040800000001</c:v>
                </c:pt>
                <c:pt idx="28199">
                  <c:v>0.156288445</c:v>
                </c:pt>
                <c:pt idx="28200">
                  <c:v>0.154506266</c:v>
                </c:pt>
                <c:pt idx="28201">
                  <c:v>0.15229411400000001</c:v>
                </c:pt>
                <c:pt idx="28202">
                  <c:v>0.15017956499999999</c:v>
                </c:pt>
                <c:pt idx="28203">
                  <c:v>0.152013764</c:v>
                </c:pt>
                <c:pt idx="28204">
                  <c:v>0.152990878</c:v>
                </c:pt>
                <c:pt idx="28205">
                  <c:v>0.150909975</c:v>
                </c:pt>
                <c:pt idx="28206">
                  <c:v>0.150271878</c:v>
                </c:pt>
                <c:pt idx="28207">
                  <c:v>0.15541195899999999</c:v>
                </c:pt>
                <c:pt idx="28208">
                  <c:v>0.15378503499999999</c:v>
                </c:pt>
                <c:pt idx="28209">
                  <c:v>0.152333885</c:v>
                </c:pt>
                <c:pt idx="28210">
                  <c:v>0.15520663600000001</c:v>
                </c:pt>
                <c:pt idx="28211">
                  <c:v>0.15014256500000001</c:v>
                </c:pt>
                <c:pt idx="28212">
                  <c:v>0.15627609200000001</c:v>
                </c:pt>
                <c:pt idx="28213">
                  <c:v>0.152611777</c:v>
                </c:pt>
                <c:pt idx="28214">
                  <c:v>0.15421739200000001</c:v>
                </c:pt>
                <c:pt idx="28215">
                  <c:v>0.15033116899999999</c:v>
                </c:pt>
                <c:pt idx="28216">
                  <c:v>0.15819707499999999</c:v>
                </c:pt>
                <c:pt idx="28217">
                  <c:v>0.15278255900000001</c:v>
                </c:pt>
                <c:pt idx="28218">
                  <c:v>0.15083739199999999</c:v>
                </c:pt>
                <c:pt idx="28219">
                  <c:v>0.155012175</c:v>
                </c:pt>
                <c:pt idx="28220">
                  <c:v>0.14954124399999999</c:v>
                </c:pt>
                <c:pt idx="28221">
                  <c:v>0.162623778</c:v>
                </c:pt>
                <c:pt idx="28222">
                  <c:v>0.166748494</c:v>
                </c:pt>
                <c:pt idx="28223">
                  <c:v>0.14158770400000001</c:v>
                </c:pt>
                <c:pt idx="28224">
                  <c:v>0.15169280800000001</c:v>
                </c:pt>
                <c:pt idx="28225">
                  <c:v>0.165583536</c:v>
                </c:pt>
                <c:pt idx="28226">
                  <c:v>0.14575444200000001</c:v>
                </c:pt>
                <c:pt idx="28227">
                  <c:v>0.15268099299999999</c:v>
                </c:pt>
                <c:pt idx="28228">
                  <c:v>0.161316022</c:v>
                </c:pt>
                <c:pt idx="28229">
                  <c:v>0.15315331500000001</c:v>
                </c:pt>
                <c:pt idx="28230">
                  <c:v>0.151152492</c:v>
                </c:pt>
                <c:pt idx="28231">
                  <c:v>0.15251031500000001</c:v>
                </c:pt>
                <c:pt idx="28232">
                  <c:v>0.15273827300000001</c:v>
                </c:pt>
                <c:pt idx="28233">
                  <c:v>0.155559108</c:v>
                </c:pt>
                <c:pt idx="28234">
                  <c:v>0.15435217300000001</c:v>
                </c:pt>
                <c:pt idx="28235">
                  <c:v>0.148673207</c:v>
                </c:pt>
                <c:pt idx="28236">
                  <c:v>0.15183384699999999</c:v>
                </c:pt>
                <c:pt idx="28237">
                  <c:v>0.15390910199999999</c:v>
                </c:pt>
                <c:pt idx="28238">
                  <c:v>0.15043208</c:v>
                </c:pt>
                <c:pt idx="28239">
                  <c:v>0.14768598999999999</c:v>
                </c:pt>
                <c:pt idx="28240">
                  <c:v>0.15238779799999999</c:v>
                </c:pt>
                <c:pt idx="28241">
                  <c:v>0.147696674</c:v>
                </c:pt>
                <c:pt idx="28242">
                  <c:v>0.150189921</c:v>
                </c:pt>
                <c:pt idx="28243">
                  <c:v>0.15003840600000001</c:v>
                </c:pt>
                <c:pt idx="28244">
                  <c:v>0.13838387999999999</c:v>
                </c:pt>
                <c:pt idx="28245">
                  <c:v>0.15784500500000001</c:v>
                </c:pt>
                <c:pt idx="28246">
                  <c:v>0.15470540499999999</c:v>
                </c:pt>
                <c:pt idx="28247">
                  <c:v>0.14107993199999999</c:v>
                </c:pt>
                <c:pt idx="28248">
                  <c:v>0.146123424</c:v>
                </c:pt>
                <c:pt idx="28249">
                  <c:v>0.14811033000000001</c:v>
                </c:pt>
                <c:pt idx="28250">
                  <c:v>0.14468629699999999</c:v>
                </c:pt>
                <c:pt idx="28251">
                  <c:v>0.15200403300000001</c:v>
                </c:pt>
                <c:pt idx="28252">
                  <c:v>0.153557464</c:v>
                </c:pt>
                <c:pt idx="28253">
                  <c:v>0.138999864</c:v>
                </c:pt>
                <c:pt idx="28254">
                  <c:v>0.14481781399999999</c:v>
                </c:pt>
                <c:pt idx="28255">
                  <c:v>0.149566486</c:v>
                </c:pt>
                <c:pt idx="28256">
                  <c:v>0.147337154</c:v>
                </c:pt>
                <c:pt idx="28257">
                  <c:v>0.141083285</c:v>
                </c:pt>
                <c:pt idx="28258">
                  <c:v>0.14625062</c:v>
                </c:pt>
                <c:pt idx="28259">
                  <c:v>0.151206017</c:v>
                </c:pt>
                <c:pt idx="28260">
                  <c:v>0.144507632</c:v>
                </c:pt>
                <c:pt idx="28261">
                  <c:v>0.14097383599999999</c:v>
                </c:pt>
                <c:pt idx="28262">
                  <c:v>0.14123775099999999</c:v>
                </c:pt>
                <c:pt idx="28263">
                  <c:v>0.14577183099999999</c:v>
                </c:pt>
                <c:pt idx="28264">
                  <c:v>0.14273396099999999</c:v>
                </c:pt>
                <c:pt idx="28265">
                  <c:v>0.145479366</c:v>
                </c:pt>
                <c:pt idx="28266">
                  <c:v>0.142117664</c:v>
                </c:pt>
                <c:pt idx="28267">
                  <c:v>0.14377138</c:v>
                </c:pt>
                <c:pt idx="28268">
                  <c:v>0.141558826</c:v>
                </c:pt>
                <c:pt idx="28269">
                  <c:v>0.140928477</c:v>
                </c:pt>
                <c:pt idx="28270">
                  <c:v>0.14445796599999999</c:v>
                </c:pt>
                <c:pt idx="28271">
                  <c:v>0.139544696</c:v>
                </c:pt>
                <c:pt idx="28272">
                  <c:v>0.14453946100000001</c:v>
                </c:pt>
                <c:pt idx="28273">
                  <c:v>0.14455406400000001</c:v>
                </c:pt>
                <c:pt idx="28274">
                  <c:v>0.14267094399999999</c:v>
                </c:pt>
                <c:pt idx="28275">
                  <c:v>0.14256550400000001</c:v>
                </c:pt>
                <c:pt idx="28276">
                  <c:v>0.144496024</c:v>
                </c:pt>
                <c:pt idx="28277">
                  <c:v>0.140746757</c:v>
                </c:pt>
                <c:pt idx="28278">
                  <c:v>0.142870635</c:v>
                </c:pt>
                <c:pt idx="28279">
                  <c:v>0.14210721900000001</c:v>
                </c:pt>
                <c:pt idx="28280">
                  <c:v>0.142404169</c:v>
                </c:pt>
                <c:pt idx="28281">
                  <c:v>0.141826957</c:v>
                </c:pt>
                <c:pt idx="28282">
                  <c:v>0.140574738</c:v>
                </c:pt>
                <c:pt idx="28283">
                  <c:v>0.142852068</c:v>
                </c:pt>
                <c:pt idx="28284">
                  <c:v>0.13919474200000001</c:v>
                </c:pt>
                <c:pt idx="28285">
                  <c:v>0.14120633899999999</c:v>
                </c:pt>
                <c:pt idx="28286">
                  <c:v>0.142110229</c:v>
                </c:pt>
                <c:pt idx="28287">
                  <c:v>0.14185842900000001</c:v>
                </c:pt>
                <c:pt idx="28288">
                  <c:v>0.13863867499999999</c:v>
                </c:pt>
                <c:pt idx="28289">
                  <c:v>0.14110545799999999</c:v>
                </c:pt>
                <c:pt idx="28290">
                  <c:v>0.13826200399999999</c:v>
                </c:pt>
                <c:pt idx="28291">
                  <c:v>0.13918228399999999</c:v>
                </c:pt>
                <c:pt idx="28292">
                  <c:v>0.14232774100000001</c:v>
                </c:pt>
                <c:pt idx="28293">
                  <c:v>0.14121755999999999</c:v>
                </c:pt>
                <c:pt idx="28294">
                  <c:v>0.14246285</c:v>
                </c:pt>
                <c:pt idx="28295">
                  <c:v>0.14247548600000001</c:v>
                </c:pt>
                <c:pt idx="28296">
                  <c:v>0.14144164300000001</c:v>
                </c:pt>
                <c:pt idx="28297">
                  <c:v>0.143633649</c:v>
                </c:pt>
                <c:pt idx="28298">
                  <c:v>0.146766335</c:v>
                </c:pt>
                <c:pt idx="28299">
                  <c:v>0.14597716899999999</c:v>
                </c:pt>
                <c:pt idx="28300">
                  <c:v>0.141379222</c:v>
                </c:pt>
                <c:pt idx="28301">
                  <c:v>0.14205662899999999</c:v>
                </c:pt>
                <c:pt idx="28302">
                  <c:v>0.14476239699999999</c:v>
                </c:pt>
                <c:pt idx="28303">
                  <c:v>0.14415219400000001</c:v>
                </c:pt>
                <c:pt idx="28304">
                  <c:v>0.13991910199999999</c:v>
                </c:pt>
                <c:pt idx="28305">
                  <c:v>0.140044048</c:v>
                </c:pt>
                <c:pt idx="28306">
                  <c:v>0.14638263000000001</c:v>
                </c:pt>
                <c:pt idx="28307">
                  <c:v>0.14194697100000001</c:v>
                </c:pt>
                <c:pt idx="28308">
                  <c:v>0.140413538</c:v>
                </c:pt>
                <c:pt idx="28309">
                  <c:v>0.13898252</c:v>
                </c:pt>
                <c:pt idx="28310">
                  <c:v>0.142806813</c:v>
                </c:pt>
                <c:pt idx="28311">
                  <c:v>0.14465013099999999</c:v>
                </c:pt>
                <c:pt idx="28312">
                  <c:v>0.14455504699999999</c:v>
                </c:pt>
                <c:pt idx="28313">
                  <c:v>0.14055921099999999</c:v>
                </c:pt>
                <c:pt idx="28314">
                  <c:v>0.140092358</c:v>
                </c:pt>
                <c:pt idx="28315">
                  <c:v>0.144598052</c:v>
                </c:pt>
                <c:pt idx="28316">
                  <c:v>0.142317846</c:v>
                </c:pt>
                <c:pt idx="28317">
                  <c:v>0.139143035</c:v>
                </c:pt>
                <c:pt idx="28318">
                  <c:v>0.137780026</c:v>
                </c:pt>
                <c:pt idx="28319">
                  <c:v>0.14221693599999999</c:v>
                </c:pt>
                <c:pt idx="28320">
                  <c:v>0.14009919800000001</c:v>
                </c:pt>
                <c:pt idx="28321">
                  <c:v>0.141577378</c:v>
                </c:pt>
                <c:pt idx="28322">
                  <c:v>0.141625583</c:v>
                </c:pt>
                <c:pt idx="28323">
                  <c:v>0.14004229000000001</c:v>
                </c:pt>
                <c:pt idx="28324">
                  <c:v>0.14486047599999999</c:v>
                </c:pt>
                <c:pt idx="28325">
                  <c:v>0.14422547799999999</c:v>
                </c:pt>
                <c:pt idx="28326">
                  <c:v>0.14237564799999999</c:v>
                </c:pt>
                <c:pt idx="28327">
                  <c:v>0.143385395</c:v>
                </c:pt>
                <c:pt idx="28328">
                  <c:v>0.144737482</c:v>
                </c:pt>
                <c:pt idx="28329">
                  <c:v>0.14629840899999999</c:v>
                </c:pt>
                <c:pt idx="28330">
                  <c:v>0.14335908</c:v>
                </c:pt>
                <c:pt idx="28331">
                  <c:v>0.143811837</c:v>
                </c:pt>
                <c:pt idx="28332">
                  <c:v>0.144592673</c:v>
                </c:pt>
                <c:pt idx="28333">
                  <c:v>0.14073391299999999</c:v>
                </c:pt>
                <c:pt idx="28334">
                  <c:v>0.141835928</c:v>
                </c:pt>
                <c:pt idx="28335">
                  <c:v>0.13788947500000001</c:v>
                </c:pt>
                <c:pt idx="28336">
                  <c:v>0.144670412</c:v>
                </c:pt>
                <c:pt idx="28337">
                  <c:v>0.14450094099999999</c:v>
                </c:pt>
                <c:pt idx="28338">
                  <c:v>0.146496713</c:v>
                </c:pt>
                <c:pt idx="28339">
                  <c:v>0.14366979899999999</c:v>
                </c:pt>
                <c:pt idx="28340">
                  <c:v>0.14353743199999999</c:v>
                </c:pt>
                <c:pt idx="28341">
                  <c:v>0.14334496899999999</c:v>
                </c:pt>
                <c:pt idx="28342">
                  <c:v>0.144605443</c:v>
                </c:pt>
                <c:pt idx="28343">
                  <c:v>0.141983151</c:v>
                </c:pt>
                <c:pt idx="28344">
                  <c:v>0.14207156000000001</c:v>
                </c:pt>
                <c:pt idx="28345">
                  <c:v>0.141826704</c:v>
                </c:pt>
                <c:pt idx="28346">
                  <c:v>0.14514686199999999</c:v>
                </c:pt>
                <c:pt idx="28347">
                  <c:v>0.14416469600000001</c:v>
                </c:pt>
                <c:pt idx="28348">
                  <c:v>0.14446882899999999</c:v>
                </c:pt>
                <c:pt idx="28349">
                  <c:v>0.146242604</c:v>
                </c:pt>
                <c:pt idx="28350">
                  <c:v>0.14185984400000001</c:v>
                </c:pt>
                <c:pt idx="28351">
                  <c:v>0.14591024799999999</c:v>
                </c:pt>
                <c:pt idx="28352">
                  <c:v>0.14303803400000001</c:v>
                </c:pt>
                <c:pt idx="28353">
                  <c:v>0.139847368</c:v>
                </c:pt>
                <c:pt idx="28354">
                  <c:v>0.14511057699999999</c:v>
                </c:pt>
                <c:pt idx="28355">
                  <c:v>0.146091744</c:v>
                </c:pt>
                <c:pt idx="28356">
                  <c:v>0.14664727399999999</c:v>
                </c:pt>
                <c:pt idx="28357">
                  <c:v>0.145406008</c:v>
                </c:pt>
                <c:pt idx="28358">
                  <c:v>0.14351728599999999</c:v>
                </c:pt>
                <c:pt idx="28359">
                  <c:v>0.145359039</c:v>
                </c:pt>
                <c:pt idx="28360">
                  <c:v>0.14443785000000001</c:v>
                </c:pt>
                <c:pt idx="28361">
                  <c:v>0.14655718200000001</c:v>
                </c:pt>
                <c:pt idx="28362">
                  <c:v>0.147330299</c:v>
                </c:pt>
                <c:pt idx="28363">
                  <c:v>0.146514118</c:v>
                </c:pt>
                <c:pt idx="28364">
                  <c:v>0.142107651</c:v>
                </c:pt>
                <c:pt idx="28365">
                  <c:v>0.14327395000000001</c:v>
                </c:pt>
                <c:pt idx="28366">
                  <c:v>0.14901572499999999</c:v>
                </c:pt>
                <c:pt idx="28367">
                  <c:v>0.14885072399999999</c:v>
                </c:pt>
                <c:pt idx="28368">
                  <c:v>0.150306419</c:v>
                </c:pt>
                <c:pt idx="28369">
                  <c:v>0.145593256</c:v>
                </c:pt>
                <c:pt idx="28370">
                  <c:v>0.14772723600000001</c:v>
                </c:pt>
                <c:pt idx="28371">
                  <c:v>0.14985111400000001</c:v>
                </c:pt>
                <c:pt idx="28372">
                  <c:v>0.147537634</c:v>
                </c:pt>
                <c:pt idx="28373">
                  <c:v>0.15020534399999999</c:v>
                </c:pt>
                <c:pt idx="28374">
                  <c:v>0.151915878</c:v>
                </c:pt>
                <c:pt idx="28375">
                  <c:v>0.15131336500000001</c:v>
                </c:pt>
                <c:pt idx="28376">
                  <c:v>0.15307131400000001</c:v>
                </c:pt>
                <c:pt idx="28377">
                  <c:v>0.15357647799999999</c:v>
                </c:pt>
                <c:pt idx="28378">
                  <c:v>0.15254183099999999</c:v>
                </c:pt>
                <c:pt idx="28379">
                  <c:v>0.15259321000000001</c:v>
                </c:pt>
                <c:pt idx="28380">
                  <c:v>0.15138226699999999</c:v>
                </c:pt>
                <c:pt idx="28381">
                  <c:v>0.15341748299999999</c:v>
                </c:pt>
                <c:pt idx="28382">
                  <c:v>0.154189259</c:v>
                </c:pt>
                <c:pt idx="28383">
                  <c:v>0.15080675499999999</c:v>
                </c:pt>
                <c:pt idx="28384">
                  <c:v>0.14836169799999999</c:v>
                </c:pt>
                <c:pt idx="28385">
                  <c:v>0.152150169</c:v>
                </c:pt>
                <c:pt idx="28386">
                  <c:v>0.15014614200000001</c:v>
                </c:pt>
                <c:pt idx="28387">
                  <c:v>0.147432551</c:v>
                </c:pt>
                <c:pt idx="28388">
                  <c:v>0.154024407</c:v>
                </c:pt>
                <c:pt idx="28389">
                  <c:v>0.153684705</c:v>
                </c:pt>
                <c:pt idx="28390">
                  <c:v>0.150266275</c:v>
                </c:pt>
                <c:pt idx="28391">
                  <c:v>0.15204812600000001</c:v>
                </c:pt>
                <c:pt idx="28392">
                  <c:v>0.15342231100000001</c:v>
                </c:pt>
                <c:pt idx="28393">
                  <c:v>0.15305344800000001</c:v>
                </c:pt>
                <c:pt idx="28394">
                  <c:v>0.15360418000000001</c:v>
                </c:pt>
                <c:pt idx="28395">
                  <c:v>0.15309239899999999</c:v>
                </c:pt>
                <c:pt idx="28396">
                  <c:v>0.15591774899999999</c:v>
                </c:pt>
                <c:pt idx="28397">
                  <c:v>0.15816846500000001</c:v>
                </c:pt>
                <c:pt idx="28398">
                  <c:v>0.15552474599999999</c:v>
                </c:pt>
                <c:pt idx="28399">
                  <c:v>0.15597881399999999</c:v>
                </c:pt>
                <c:pt idx="28400">
                  <c:v>0.152099386</c:v>
                </c:pt>
                <c:pt idx="28401">
                  <c:v>0.153991565</c:v>
                </c:pt>
                <c:pt idx="28402">
                  <c:v>0.158108637</c:v>
                </c:pt>
                <c:pt idx="28403">
                  <c:v>0.15743896399999999</c:v>
                </c:pt>
                <c:pt idx="28404">
                  <c:v>0.15771088</c:v>
                </c:pt>
                <c:pt idx="28405">
                  <c:v>0.156322882</c:v>
                </c:pt>
                <c:pt idx="28406">
                  <c:v>0.16090485500000001</c:v>
                </c:pt>
                <c:pt idx="28407">
                  <c:v>0.157320246</c:v>
                </c:pt>
                <c:pt idx="28408">
                  <c:v>0.15849416</c:v>
                </c:pt>
                <c:pt idx="28409">
                  <c:v>0.15767931900000001</c:v>
                </c:pt>
                <c:pt idx="28410">
                  <c:v>0.157519251</c:v>
                </c:pt>
                <c:pt idx="28411">
                  <c:v>0.16105479</c:v>
                </c:pt>
                <c:pt idx="28412">
                  <c:v>0.157526374</c:v>
                </c:pt>
                <c:pt idx="28413">
                  <c:v>0.15957495599999999</c:v>
                </c:pt>
                <c:pt idx="28414">
                  <c:v>0.16057549400000001</c:v>
                </c:pt>
                <c:pt idx="28415">
                  <c:v>0.16079534600000001</c:v>
                </c:pt>
                <c:pt idx="28416">
                  <c:v>0.161811605</c:v>
                </c:pt>
                <c:pt idx="28417">
                  <c:v>0.158912152</c:v>
                </c:pt>
                <c:pt idx="28418">
                  <c:v>0.163006768</c:v>
                </c:pt>
                <c:pt idx="28419">
                  <c:v>0.16458977799999999</c:v>
                </c:pt>
                <c:pt idx="28420">
                  <c:v>0.1628723</c:v>
                </c:pt>
                <c:pt idx="28421">
                  <c:v>0.16538803299999999</c:v>
                </c:pt>
                <c:pt idx="28422">
                  <c:v>0.16455446200000001</c:v>
                </c:pt>
                <c:pt idx="28423">
                  <c:v>0.16319750199999999</c:v>
                </c:pt>
                <c:pt idx="28424">
                  <c:v>0.16540765800000001</c:v>
                </c:pt>
                <c:pt idx="28425">
                  <c:v>0.169452876</c:v>
                </c:pt>
                <c:pt idx="28426">
                  <c:v>0.16660223900000001</c:v>
                </c:pt>
                <c:pt idx="28427">
                  <c:v>0.167400613</c:v>
                </c:pt>
                <c:pt idx="28428">
                  <c:v>0.17095912999999999</c:v>
                </c:pt>
                <c:pt idx="28429">
                  <c:v>0.17150406500000001</c:v>
                </c:pt>
                <c:pt idx="28430">
                  <c:v>0.1707187</c:v>
                </c:pt>
                <c:pt idx="28431">
                  <c:v>0.169073954</c:v>
                </c:pt>
                <c:pt idx="28432">
                  <c:v>0.16959780499999999</c:v>
                </c:pt>
                <c:pt idx="28433">
                  <c:v>0.17098176500000001</c:v>
                </c:pt>
                <c:pt idx="28434">
                  <c:v>0.170587882</c:v>
                </c:pt>
                <c:pt idx="28435">
                  <c:v>0.17062760900000001</c:v>
                </c:pt>
                <c:pt idx="28436">
                  <c:v>0.17199087099999999</c:v>
                </c:pt>
                <c:pt idx="28437">
                  <c:v>0.16944471</c:v>
                </c:pt>
                <c:pt idx="28438">
                  <c:v>0.168091834</c:v>
                </c:pt>
                <c:pt idx="28439">
                  <c:v>0.170894831</c:v>
                </c:pt>
                <c:pt idx="28440">
                  <c:v>0.172504991</c:v>
                </c:pt>
                <c:pt idx="28441">
                  <c:v>0.17284595999999999</c:v>
                </c:pt>
                <c:pt idx="28442">
                  <c:v>0.17292985299999999</c:v>
                </c:pt>
                <c:pt idx="28443">
                  <c:v>0.17358869299999999</c:v>
                </c:pt>
                <c:pt idx="28444">
                  <c:v>0.17265818999999999</c:v>
                </c:pt>
                <c:pt idx="28445">
                  <c:v>0.173173144</c:v>
                </c:pt>
                <c:pt idx="28446">
                  <c:v>0.171291098</c:v>
                </c:pt>
                <c:pt idx="28447">
                  <c:v>0.17496445799999999</c:v>
                </c:pt>
                <c:pt idx="28448">
                  <c:v>0.173054442</c:v>
                </c:pt>
                <c:pt idx="28449">
                  <c:v>0.17608974899999999</c:v>
                </c:pt>
                <c:pt idx="28450">
                  <c:v>0.17278476100000001</c:v>
                </c:pt>
                <c:pt idx="28451">
                  <c:v>0.173786476</c:v>
                </c:pt>
                <c:pt idx="28452">
                  <c:v>0.17192172999999999</c:v>
                </c:pt>
                <c:pt idx="28453">
                  <c:v>0.17461238800000001</c:v>
                </c:pt>
                <c:pt idx="28454">
                  <c:v>0.173636869</c:v>
                </c:pt>
                <c:pt idx="28455">
                  <c:v>0.17328412800000001</c:v>
                </c:pt>
                <c:pt idx="28456">
                  <c:v>0.1721403</c:v>
                </c:pt>
                <c:pt idx="28457">
                  <c:v>0.172907799</c:v>
                </c:pt>
                <c:pt idx="28458">
                  <c:v>0.17832466999999999</c:v>
                </c:pt>
                <c:pt idx="28459">
                  <c:v>0.176864669</c:v>
                </c:pt>
                <c:pt idx="28460">
                  <c:v>0.17790755599999999</c:v>
                </c:pt>
                <c:pt idx="28461">
                  <c:v>0.17551413199999999</c:v>
                </c:pt>
                <c:pt idx="28462">
                  <c:v>0.17844121199999999</c:v>
                </c:pt>
                <c:pt idx="28463">
                  <c:v>0.17731551800000001</c:v>
                </c:pt>
                <c:pt idx="28464">
                  <c:v>0.17466327500000001</c:v>
                </c:pt>
                <c:pt idx="28465">
                  <c:v>0.17319689699999999</c:v>
                </c:pt>
                <c:pt idx="28466">
                  <c:v>0.17813199800000001</c:v>
                </c:pt>
                <c:pt idx="28467">
                  <c:v>0.17758686800000001</c:v>
                </c:pt>
                <c:pt idx="28468">
                  <c:v>0.17305256399999999</c:v>
                </c:pt>
                <c:pt idx="28469">
                  <c:v>0.17309312499999999</c:v>
                </c:pt>
                <c:pt idx="28470">
                  <c:v>0.17334745800000001</c:v>
                </c:pt>
                <c:pt idx="28471">
                  <c:v>0.17504948400000001</c:v>
                </c:pt>
                <c:pt idx="28472">
                  <c:v>0.17632088100000001</c:v>
                </c:pt>
                <c:pt idx="28473">
                  <c:v>0.17055183600000001</c:v>
                </c:pt>
                <c:pt idx="28474">
                  <c:v>0.17444084600000001</c:v>
                </c:pt>
                <c:pt idx="28475">
                  <c:v>0.17764064700000001</c:v>
                </c:pt>
                <c:pt idx="28476">
                  <c:v>0.17418439699999999</c:v>
                </c:pt>
                <c:pt idx="28477">
                  <c:v>0.1725633</c:v>
                </c:pt>
                <c:pt idx="28478">
                  <c:v>0.178687766</c:v>
                </c:pt>
                <c:pt idx="28479">
                  <c:v>0.18077462899999999</c:v>
                </c:pt>
                <c:pt idx="28480">
                  <c:v>0.18086917699999999</c:v>
                </c:pt>
                <c:pt idx="28481">
                  <c:v>0.178664565</c:v>
                </c:pt>
                <c:pt idx="28482">
                  <c:v>0.179810792</c:v>
                </c:pt>
                <c:pt idx="28483">
                  <c:v>0.177138358</c:v>
                </c:pt>
                <c:pt idx="28484">
                  <c:v>0.17563659000000001</c:v>
                </c:pt>
                <c:pt idx="28485">
                  <c:v>0.173326805</c:v>
                </c:pt>
                <c:pt idx="28486">
                  <c:v>0.17560726400000001</c:v>
                </c:pt>
                <c:pt idx="28487">
                  <c:v>0.18064910200000001</c:v>
                </c:pt>
                <c:pt idx="28488">
                  <c:v>0.17636460100000001</c:v>
                </c:pt>
                <c:pt idx="28489">
                  <c:v>0.17617118400000001</c:v>
                </c:pt>
                <c:pt idx="28490">
                  <c:v>0.17535519599999999</c:v>
                </c:pt>
                <c:pt idx="28491">
                  <c:v>0.17484091199999999</c:v>
                </c:pt>
                <c:pt idx="28492">
                  <c:v>0.17449335799999999</c:v>
                </c:pt>
                <c:pt idx="28493">
                  <c:v>0.174949884</c:v>
                </c:pt>
                <c:pt idx="28494">
                  <c:v>0.17566654100000001</c:v>
                </c:pt>
                <c:pt idx="28495">
                  <c:v>0.175310671</c:v>
                </c:pt>
                <c:pt idx="28496">
                  <c:v>0.17377828100000001</c:v>
                </c:pt>
                <c:pt idx="28497">
                  <c:v>0.17513292999999999</c:v>
                </c:pt>
                <c:pt idx="28498">
                  <c:v>0.17181091000000001</c:v>
                </c:pt>
                <c:pt idx="28499">
                  <c:v>0.17503421</c:v>
                </c:pt>
                <c:pt idx="28500">
                  <c:v>0.17593275</c:v>
                </c:pt>
                <c:pt idx="28501">
                  <c:v>0.17522285900000001</c:v>
                </c:pt>
                <c:pt idx="28502">
                  <c:v>0.17420339600000001</c:v>
                </c:pt>
                <c:pt idx="28503">
                  <c:v>0.17546658200000001</c:v>
                </c:pt>
                <c:pt idx="28504">
                  <c:v>0.17336775400000001</c:v>
                </c:pt>
                <c:pt idx="28505">
                  <c:v>0.17327959800000001</c:v>
                </c:pt>
                <c:pt idx="28506">
                  <c:v>0.17455552499999999</c:v>
                </c:pt>
                <c:pt idx="28507">
                  <c:v>0.17589318800000001</c:v>
                </c:pt>
                <c:pt idx="28508">
                  <c:v>0.177045017</c:v>
                </c:pt>
                <c:pt idx="28509">
                  <c:v>0.17268957200000001</c:v>
                </c:pt>
                <c:pt idx="28510">
                  <c:v>0.17458812900000001</c:v>
                </c:pt>
                <c:pt idx="28511">
                  <c:v>0.17336125699999999</c:v>
                </c:pt>
                <c:pt idx="28512">
                  <c:v>0.174652368</c:v>
                </c:pt>
                <c:pt idx="28513">
                  <c:v>0.170045584</c:v>
                </c:pt>
                <c:pt idx="28514">
                  <c:v>0.17025969899999999</c:v>
                </c:pt>
                <c:pt idx="28515">
                  <c:v>0.17329002900000001</c:v>
                </c:pt>
                <c:pt idx="28516">
                  <c:v>0.171268433</c:v>
                </c:pt>
                <c:pt idx="28517">
                  <c:v>0.165430725</c:v>
                </c:pt>
                <c:pt idx="28518">
                  <c:v>0.166756183</c:v>
                </c:pt>
                <c:pt idx="28519">
                  <c:v>0.171044961</c:v>
                </c:pt>
                <c:pt idx="28520">
                  <c:v>0.166843832</c:v>
                </c:pt>
                <c:pt idx="28521">
                  <c:v>0.166581482</c:v>
                </c:pt>
                <c:pt idx="28522">
                  <c:v>0.16965743899999999</c:v>
                </c:pt>
                <c:pt idx="28523">
                  <c:v>0.16662946300000001</c:v>
                </c:pt>
                <c:pt idx="28524">
                  <c:v>0.16780763900000001</c:v>
                </c:pt>
                <c:pt idx="28525">
                  <c:v>0.166094556</c:v>
                </c:pt>
                <c:pt idx="28526">
                  <c:v>0.16759844099999999</c:v>
                </c:pt>
                <c:pt idx="28527">
                  <c:v>0.169547424</c:v>
                </c:pt>
                <c:pt idx="28528">
                  <c:v>0.173928052</c:v>
                </c:pt>
                <c:pt idx="28529">
                  <c:v>0.16805289700000001</c:v>
                </c:pt>
                <c:pt idx="28530">
                  <c:v>0.167283773</c:v>
                </c:pt>
                <c:pt idx="28531">
                  <c:v>0.17012846500000001</c:v>
                </c:pt>
                <c:pt idx="28532">
                  <c:v>0.16755878900000001</c:v>
                </c:pt>
                <c:pt idx="28533">
                  <c:v>0.16741877799999999</c:v>
                </c:pt>
                <c:pt idx="28534">
                  <c:v>0.1689706</c:v>
                </c:pt>
                <c:pt idx="28535">
                  <c:v>0.16645275100000001</c:v>
                </c:pt>
                <c:pt idx="28536">
                  <c:v>0.167469278</c:v>
                </c:pt>
                <c:pt idx="28537">
                  <c:v>0.169844314</c:v>
                </c:pt>
                <c:pt idx="28538">
                  <c:v>0.168380365</c:v>
                </c:pt>
                <c:pt idx="28539">
                  <c:v>0.166555911</c:v>
                </c:pt>
                <c:pt idx="28540">
                  <c:v>0.17253418300000001</c:v>
                </c:pt>
                <c:pt idx="28541">
                  <c:v>0.172997594</c:v>
                </c:pt>
                <c:pt idx="28542">
                  <c:v>0.16693490699999999</c:v>
                </c:pt>
                <c:pt idx="28543">
                  <c:v>0.16589768199999999</c:v>
                </c:pt>
                <c:pt idx="28544">
                  <c:v>0.170065254</c:v>
                </c:pt>
                <c:pt idx="28545">
                  <c:v>0.170032814</c:v>
                </c:pt>
                <c:pt idx="28546">
                  <c:v>0.16412351999999999</c:v>
                </c:pt>
                <c:pt idx="28547">
                  <c:v>0.164098889</c:v>
                </c:pt>
                <c:pt idx="28548">
                  <c:v>0.16342617600000001</c:v>
                </c:pt>
                <c:pt idx="28549">
                  <c:v>0.166003495</c:v>
                </c:pt>
                <c:pt idx="28550">
                  <c:v>0.16201275600000001</c:v>
                </c:pt>
                <c:pt idx="28551">
                  <c:v>0.16090816299999999</c:v>
                </c:pt>
                <c:pt idx="28552">
                  <c:v>0.16203255999999999</c:v>
                </c:pt>
                <c:pt idx="28553">
                  <c:v>0.165818408</c:v>
                </c:pt>
                <c:pt idx="28554">
                  <c:v>0.158243045</c:v>
                </c:pt>
                <c:pt idx="28555">
                  <c:v>0.15750278500000001</c:v>
                </c:pt>
                <c:pt idx="28556">
                  <c:v>0.160393909</c:v>
                </c:pt>
                <c:pt idx="28557">
                  <c:v>0.15873362099999999</c:v>
                </c:pt>
                <c:pt idx="28558">
                  <c:v>0.15889421100000001</c:v>
                </c:pt>
                <c:pt idx="28559">
                  <c:v>0.156219736</c:v>
                </c:pt>
                <c:pt idx="28560">
                  <c:v>0.15630361400000001</c:v>
                </c:pt>
                <c:pt idx="28561">
                  <c:v>0.15553715800000001</c:v>
                </c:pt>
                <c:pt idx="28562">
                  <c:v>0.156992048</c:v>
                </c:pt>
                <c:pt idx="28563">
                  <c:v>0.15496142199999999</c:v>
                </c:pt>
                <c:pt idx="28564">
                  <c:v>0.154741451</c:v>
                </c:pt>
                <c:pt idx="28565">
                  <c:v>0.15515066699999999</c:v>
                </c:pt>
                <c:pt idx="28566">
                  <c:v>0.151318908</c:v>
                </c:pt>
                <c:pt idx="28567">
                  <c:v>0.151769072</c:v>
                </c:pt>
                <c:pt idx="28568">
                  <c:v>0.149708852</c:v>
                </c:pt>
                <c:pt idx="28569">
                  <c:v>0.15206804900000001</c:v>
                </c:pt>
                <c:pt idx="28570">
                  <c:v>0.14908239200000001</c:v>
                </c:pt>
                <c:pt idx="28571">
                  <c:v>0.150285169</c:v>
                </c:pt>
                <c:pt idx="28572">
                  <c:v>0.14503607199999999</c:v>
                </c:pt>
                <c:pt idx="28573">
                  <c:v>0.149411291</c:v>
                </c:pt>
                <c:pt idx="28574">
                  <c:v>0.14675131399999999</c:v>
                </c:pt>
                <c:pt idx="28575">
                  <c:v>0.14501816000000001</c:v>
                </c:pt>
                <c:pt idx="28576">
                  <c:v>0.14900624800000001</c:v>
                </c:pt>
                <c:pt idx="28577">
                  <c:v>0.14141683299999999</c:v>
                </c:pt>
                <c:pt idx="28578">
                  <c:v>0.14218302099999999</c:v>
                </c:pt>
                <c:pt idx="28579">
                  <c:v>0.14223822999999999</c:v>
                </c:pt>
                <c:pt idx="28580">
                  <c:v>0.14306913299999999</c:v>
                </c:pt>
                <c:pt idx="28581">
                  <c:v>0.13551443799999999</c:v>
                </c:pt>
                <c:pt idx="28582">
                  <c:v>0.14132545899999999</c:v>
                </c:pt>
                <c:pt idx="28583">
                  <c:v>0.14067703500000001</c:v>
                </c:pt>
                <c:pt idx="28584">
                  <c:v>0.13966822600000001</c:v>
                </c:pt>
                <c:pt idx="28585">
                  <c:v>0.13770280800000001</c:v>
                </c:pt>
                <c:pt idx="28586">
                  <c:v>0.14025865500000001</c:v>
                </c:pt>
                <c:pt idx="28587">
                  <c:v>0.13395229</c:v>
                </c:pt>
                <c:pt idx="28588">
                  <c:v>0.139546797</c:v>
                </c:pt>
                <c:pt idx="28589">
                  <c:v>0.14083485300000001</c:v>
                </c:pt>
                <c:pt idx="28590">
                  <c:v>0.13620761000000001</c:v>
                </c:pt>
                <c:pt idx="28591">
                  <c:v>0.13473649300000001</c:v>
                </c:pt>
                <c:pt idx="28592">
                  <c:v>0.13725984099999999</c:v>
                </c:pt>
                <c:pt idx="28593">
                  <c:v>0.134413809</c:v>
                </c:pt>
                <c:pt idx="28594">
                  <c:v>0.13020068400000001</c:v>
                </c:pt>
                <c:pt idx="28595">
                  <c:v>0.133577064</c:v>
                </c:pt>
                <c:pt idx="28596">
                  <c:v>0.132795423</c:v>
                </c:pt>
                <c:pt idx="28597">
                  <c:v>0.12865664099999999</c:v>
                </c:pt>
                <c:pt idx="28598">
                  <c:v>0.12766380599999999</c:v>
                </c:pt>
                <c:pt idx="28599">
                  <c:v>0.12583808599999999</c:v>
                </c:pt>
                <c:pt idx="28600">
                  <c:v>0.126823455</c:v>
                </c:pt>
                <c:pt idx="28601">
                  <c:v>0.12662406300000001</c:v>
                </c:pt>
                <c:pt idx="28602">
                  <c:v>0.12832236299999999</c:v>
                </c:pt>
                <c:pt idx="28603">
                  <c:v>0.124599434</c:v>
                </c:pt>
                <c:pt idx="28604">
                  <c:v>0.12709695100000001</c:v>
                </c:pt>
                <c:pt idx="28605">
                  <c:v>0.12754447799999999</c:v>
                </c:pt>
                <c:pt idx="28606">
                  <c:v>0.12556494800000001</c:v>
                </c:pt>
                <c:pt idx="28607">
                  <c:v>0.123555891</c:v>
                </c:pt>
                <c:pt idx="28608">
                  <c:v>0.122858673</c:v>
                </c:pt>
                <c:pt idx="28609">
                  <c:v>0.12379556899999999</c:v>
                </c:pt>
                <c:pt idx="28610">
                  <c:v>0.12081176</c:v>
                </c:pt>
                <c:pt idx="28611">
                  <c:v>0.11758423599999999</c:v>
                </c:pt>
                <c:pt idx="28612">
                  <c:v>0.117655076</c:v>
                </c:pt>
                <c:pt idx="28613">
                  <c:v>0.11706721</c:v>
                </c:pt>
                <c:pt idx="28614">
                  <c:v>0.11808534</c:v>
                </c:pt>
                <c:pt idx="28615">
                  <c:v>0.11213421799999999</c:v>
                </c:pt>
                <c:pt idx="28616">
                  <c:v>0.110888921</c:v>
                </c:pt>
                <c:pt idx="28617">
                  <c:v>0.114164107</c:v>
                </c:pt>
                <c:pt idx="28618">
                  <c:v>0.11378566900000001</c:v>
                </c:pt>
                <c:pt idx="28619">
                  <c:v>0.116667084</c:v>
                </c:pt>
                <c:pt idx="28620">
                  <c:v>0.115111001</c:v>
                </c:pt>
                <c:pt idx="28621">
                  <c:v>0.113121815</c:v>
                </c:pt>
                <c:pt idx="28622">
                  <c:v>0.115559936</c:v>
                </c:pt>
                <c:pt idx="28623">
                  <c:v>0.111006655</c:v>
                </c:pt>
                <c:pt idx="28624">
                  <c:v>0.108796768</c:v>
                </c:pt>
                <c:pt idx="28625">
                  <c:v>0.110400252</c:v>
                </c:pt>
                <c:pt idx="28626">
                  <c:v>0.104110666</c:v>
                </c:pt>
                <c:pt idx="28627">
                  <c:v>0.105715588</c:v>
                </c:pt>
                <c:pt idx="28628">
                  <c:v>0.11051327</c:v>
                </c:pt>
                <c:pt idx="28629">
                  <c:v>0.10356129</c:v>
                </c:pt>
                <c:pt idx="28630">
                  <c:v>0.101744749</c:v>
                </c:pt>
                <c:pt idx="28631">
                  <c:v>0.10972723400000001</c:v>
                </c:pt>
                <c:pt idx="28632">
                  <c:v>0.104569755</c:v>
                </c:pt>
                <c:pt idx="28633">
                  <c:v>0.101089239</c:v>
                </c:pt>
                <c:pt idx="28634">
                  <c:v>0.10899590000000001</c:v>
                </c:pt>
                <c:pt idx="28635">
                  <c:v>0.104133695</c:v>
                </c:pt>
                <c:pt idx="28636">
                  <c:v>9.9396460000000006E-2</c:v>
                </c:pt>
                <c:pt idx="28637">
                  <c:v>0.10662076600000001</c:v>
                </c:pt>
                <c:pt idx="28638">
                  <c:v>0.110565178</c:v>
                </c:pt>
                <c:pt idx="28639">
                  <c:v>0.102841087</c:v>
                </c:pt>
                <c:pt idx="28640">
                  <c:v>0.10136383</c:v>
                </c:pt>
                <c:pt idx="28641">
                  <c:v>9.9361867000000006E-2</c:v>
                </c:pt>
                <c:pt idx="28642">
                  <c:v>9.0525492999999999E-2</c:v>
                </c:pt>
                <c:pt idx="28643">
                  <c:v>9.1602921000000004E-2</c:v>
                </c:pt>
                <c:pt idx="28644">
                  <c:v>9.0456694000000004E-2</c:v>
                </c:pt>
                <c:pt idx="28645">
                  <c:v>8.3162919000000002E-2</c:v>
                </c:pt>
                <c:pt idx="28646">
                  <c:v>8.3488627999999995E-2</c:v>
                </c:pt>
                <c:pt idx="28647">
                  <c:v>8.9565328999999999E-2</c:v>
                </c:pt>
                <c:pt idx="28648">
                  <c:v>8.2704492000000004E-2</c:v>
                </c:pt>
                <c:pt idx="28649">
                  <c:v>8.4069363999999994E-2</c:v>
                </c:pt>
                <c:pt idx="28650">
                  <c:v>8.0216832000000002E-2</c:v>
                </c:pt>
                <c:pt idx="28651">
                  <c:v>7.5252995000000003E-2</c:v>
                </c:pt>
                <c:pt idx="28652">
                  <c:v>7.7698043999999994E-2</c:v>
                </c:pt>
                <c:pt idx="28653">
                  <c:v>7.8132428000000004E-2</c:v>
                </c:pt>
                <c:pt idx="28654">
                  <c:v>7.6617352999999999E-2</c:v>
                </c:pt>
                <c:pt idx="28655">
                  <c:v>7.9443767999999998E-2</c:v>
                </c:pt>
                <c:pt idx="28656">
                  <c:v>7.2172007999999996E-2</c:v>
                </c:pt>
                <c:pt idx="28657">
                  <c:v>6.5899730000000004E-2</c:v>
                </c:pt>
                <c:pt idx="28658">
                  <c:v>7.0071116000000003E-2</c:v>
                </c:pt>
                <c:pt idx="28659">
                  <c:v>7.5143732000000005E-2</c:v>
                </c:pt>
                <c:pt idx="28660">
                  <c:v>7.4628145000000007E-2</c:v>
                </c:pt>
                <c:pt idx="28661">
                  <c:v>7.7790208E-2</c:v>
                </c:pt>
                <c:pt idx="28662">
                  <c:v>8.2888297999999999E-2</c:v>
                </c:pt>
                <c:pt idx="28663">
                  <c:v>7.5998916999999999E-2</c:v>
                </c:pt>
                <c:pt idx="28664">
                  <c:v>8.0864518999999996E-2</c:v>
                </c:pt>
                <c:pt idx="28665">
                  <c:v>8.8191091999999999E-2</c:v>
                </c:pt>
                <c:pt idx="28666">
                  <c:v>7.4116819E-2</c:v>
                </c:pt>
                <c:pt idx="28667">
                  <c:v>6.1814077000000002E-2</c:v>
                </c:pt>
                <c:pt idx="28668">
                  <c:v>7.2080560000000002E-2</c:v>
                </c:pt>
                <c:pt idx="28669">
                  <c:v>6.7419402000000003E-2</c:v>
                </c:pt>
                <c:pt idx="28670">
                  <c:v>5.6278600999999998E-2</c:v>
                </c:pt>
                <c:pt idx="28671">
                  <c:v>5.7503499E-2</c:v>
                </c:pt>
                <c:pt idx="28672">
                  <c:v>5.8753587000000003E-2</c:v>
                </c:pt>
                <c:pt idx="28673">
                  <c:v>5.7045172999999998E-2</c:v>
                </c:pt>
                <c:pt idx="28674">
                  <c:v>5.6052080999999997E-2</c:v>
                </c:pt>
                <c:pt idx="28675">
                  <c:v>5.9035517000000003E-2</c:v>
                </c:pt>
                <c:pt idx="28676">
                  <c:v>5.5458896000000001E-2</c:v>
                </c:pt>
                <c:pt idx="28677">
                  <c:v>5.4902866000000002E-2</c:v>
                </c:pt>
                <c:pt idx="28678">
                  <c:v>5.0624229E-2</c:v>
                </c:pt>
                <c:pt idx="28679">
                  <c:v>5.2624865999999999E-2</c:v>
                </c:pt>
                <c:pt idx="28680">
                  <c:v>5.7470753999999999E-2</c:v>
                </c:pt>
                <c:pt idx="28681">
                  <c:v>5.8711304999999998E-2</c:v>
                </c:pt>
                <c:pt idx="28682">
                  <c:v>5.2056066999999998E-2</c:v>
                </c:pt>
                <c:pt idx="28683">
                  <c:v>4.6939808999999999E-2</c:v>
                </c:pt>
                <c:pt idx="28684">
                  <c:v>4.9012280999999998E-2</c:v>
                </c:pt>
                <c:pt idx="28685">
                  <c:v>4.8188161E-2</c:v>
                </c:pt>
                <c:pt idx="28686">
                  <c:v>4.7153790000000001E-2</c:v>
                </c:pt>
                <c:pt idx="28687">
                  <c:v>4.0688571E-2</c:v>
                </c:pt>
                <c:pt idx="28688">
                  <c:v>4.3577566999999998E-2</c:v>
                </c:pt>
                <c:pt idx="28689">
                  <c:v>4.3926619E-2</c:v>
                </c:pt>
                <c:pt idx="28690">
                  <c:v>4.5811601E-2</c:v>
                </c:pt>
                <c:pt idx="28691">
                  <c:v>3.8485032000000002E-2</c:v>
                </c:pt>
                <c:pt idx="28692">
                  <c:v>4.4458236999999998E-2</c:v>
                </c:pt>
                <c:pt idx="28693">
                  <c:v>4.3565421999999999E-2</c:v>
                </c:pt>
                <c:pt idx="28694">
                  <c:v>4.2118261999999997E-2</c:v>
                </c:pt>
                <c:pt idx="28695">
                  <c:v>4.1937117000000003E-2</c:v>
                </c:pt>
                <c:pt idx="28696">
                  <c:v>4.0310189000000003E-2</c:v>
                </c:pt>
                <c:pt idx="28697">
                  <c:v>4.5038219999999997E-2</c:v>
                </c:pt>
                <c:pt idx="28698">
                  <c:v>3.8866344999999997E-2</c:v>
                </c:pt>
                <c:pt idx="28699">
                  <c:v>3.7371513000000002E-2</c:v>
                </c:pt>
                <c:pt idx="28700">
                  <c:v>4.0206980000000003E-2</c:v>
                </c:pt>
                <c:pt idx="28701">
                  <c:v>3.9003137E-2</c:v>
                </c:pt>
                <c:pt idx="28702">
                  <c:v>4.1557375000000001E-2</c:v>
                </c:pt>
                <c:pt idx="28703">
                  <c:v>4.3830093000000001E-2</c:v>
                </c:pt>
                <c:pt idx="28704">
                  <c:v>4.2361892999999998E-2</c:v>
                </c:pt>
                <c:pt idx="28705">
                  <c:v>4.6713590999999999E-2</c:v>
                </c:pt>
                <c:pt idx="28706">
                  <c:v>3.9454876999999999E-2</c:v>
                </c:pt>
                <c:pt idx="28707">
                  <c:v>3.5620938999999997E-2</c:v>
                </c:pt>
                <c:pt idx="28708">
                  <c:v>4.2258069000000002E-2</c:v>
                </c:pt>
                <c:pt idx="28709">
                  <c:v>3.6485746999999999E-2</c:v>
                </c:pt>
                <c:pt idx="28710">
                  <c:v>4.5761536999999998E-2</c:v>
                </c:pt>
                <c:pt idx="28711">
                  <c:v>3.4733317999999999E-2</c:v>
                </c:pt>
                <c:pt idx="28712">
                  <c:v>3.9792791000000001E-2</c:v>
                </c:pt>
                <c:pt idx="28713">
                  <c:v>4.1271158000000002E-2</c:v>
                </c:pt>
                <c:pt idx="28714">
                  <c:v>3.5683847999999997E-2</c:v>
                </c:pt>
                <c:pt idx="28715">
                  <c:v>3.3904806000000003E-2</c:v>
                </c:pt>
                <c:pt idx="28716">
                  <c:v>4.0176019E-2</c:v>
                </c:pt>
                <c:pt idx="28717">
                  <c:v>3.9807171000000002E-2</c:v>
                </c:pt>
                <c:pt idx="28718">
                  <c:v>3.0888245000000002E-2</c:v>
                </c:pt>
                <c:pt idx="28719">
                  <c:v>2.9126394999999999E-2</c:v>
                </c:pt>
                <c:pt idx="28720">
                  <c:v>3.3903040000000002E-2</c:v>
                </c:pt>
                <c:pt idx="28721">
                  <c:v>3.3682144999999997E-2</c:v>
                </c:pt>
                <c:pt idx="28722">
                  <c:v>3.5845432000000003E-2</c:v>
                </c:pt>
                <c:pt idx="28723">
                  <c:v>3.2451157000000001E-2</c:v>
                </c:pt>
                <c:pt idx="28724">
                  <c:v>3.5180098999999999E-2</c:v>
                </c:pt>
                <c:pt idx="28725">
                  <c:v>2.9566616E-2</c:v>
                </c:pt>
                <c:pt idx="28726">
                  <c:v>2.6264563000000001E-2</c:v>
                </c:pt>
                <c:pt idx="28727">
                  <c:v>3.2287132000000003E-2</c:v>
                </c:pt>
                <c:pt idx="28728">
                  <c:v>3.0906548999999998E-2</c:v>
                </c:pt>
                <c:pt idx="28729">
                  <c:v>3.0697222999999999E-2</c:v>
                </c:pt>
                <c:pt idx="28730">
                  <c:v>2.7010876999999999E-2</c:v>
                </c:pt>
                <c:pt idx="28731">
                  <c:v>3.0800505999999998E-2</c:v>
                </c:pt>
                <c:pt idx="28732">
                  <c:v>2.7791400000000001E-2</c:v>
                </c:pt>
                <c:pt idx="28733">
                  <c:v>2.6370603999999999E-2</c:v>
                </c:pt>
                <c:pt idx="28734">
                  <c:v>2.3462431999999998E-2</c:v>
                </c:pt>
                <c:pt idx="28735">
                  <c:v>2.6492214E-2</c:v>
                </c:pt>
                <c:pt idx="28736">
                  <c:v>2.7725257E-2</c:v>
                </c:pt>
                <c:pt idx="28737">
                  <c:v>2.5199754000000001E-2</c:v>
                </c:pt>
                <c:pt idx="28738">
                  <c:v>2.1664675000000001E-2</c:v>
                </c:pt>
                <c:pt idx="28739">
                  <c:v>2.7388124E-2</c:v>
                </c:pt>
                <c:pt idx="28740">
                  <c:v>2.6190767E-2</c:v>
                </c:pt>
                <c:pt idx="28741">
                  <c:v>2.4209520000000002E-2</c:v>
                </c:pt>
                <c:pt idx="28742">
                  <c:v>2.2094971000000001E-2</c:v>
                </c:pt>
                <c:pt idx="28743">
                  <c:v>2.8618312999999999E-2</c:v>
                </c:pt>
                <c:pt idx="28744">
                  <c:v>2.166773E-2</c:v>
                </c:pt>
                <c:pt idx="28745">
                  <c:v>1.7066561000000001E-2</c:v>
                </c:pt>
                <c:pt idx="28746">
                  <c:v>2.2964930000000001E-2</c:v>
                </c:pt>
                <c:pt idx="28747">
                  <c:v>3.0532131000000001E-2</c:v>
                </c:pt>
                <c:pt idx="28748">
                  <c:v>2.4644679999999999E-2</c:v>
                </c:pt>
                <c:pt idx="28749">
                  <c:v>1.4984137E-2</c:v>
                </c:pt>
                <c:pt idx="28750">
                  <c:v>1.2781437E-2</c:v>
                </c:pt>
                <c:pt idx="28751">
                  <c:v>9.8047729999999993E-3</c:v>
                </c:pt>
                <c:pt idx="28752">
                  <c:v>5.1849879999999997E-3</c:v>
                </c:pt>
                <c:pt idx="28753">
                  <c:v>6.2860110000000002E-3</c:v>
                </c:pt>
                <c:pt idx="28754">
                  <c:v>5.3565679999999999E-3</c:v>
                </c:pt>
                <c:pt idx="28755">
                  <c:v>4.0289590000000004E-3</c:v>
                </c:pt>
                <c:pt idx="28756">
                  <c:v>5.70311E-4</c:v>
                </c:pt>
                <c:pt idx="28757">
                  <c:v>2.96321E-4</c:v>
                </c:pt>
                <c:pt idx="28758">
                  <c:v>2.0649259999999999E-3</c:v>
                </c:pt>
                <c:pt idx="28759">
                  <c:v>8.8948440000000007E-3</c:v>
                </c:pt>
                <c:pt idx="28760">
                  <c:v>2.0593090000000001E-3</c:v>
                </c:pt>
                <c:pt idx="28761">
                  <c:v>1.1577810000000001E-3</c:v>
                </c:pt>
                <c:pt idx="28762">
                  <c:v>-1.2479799999999999E-4</c:v>
                </c:pt>
                <c:pt idx="28763">
                  <c:v>1.269364E-3</c:v>
                </c:pt>
                <c:pt idx="28764">
                  <c:v>-4.2590919999999999E-3</c:v>
                </c:pt>
                <c:pt idx="28765">
                  <c:v>-3.4559550000000001E-3</c:v>
                </c:pt>
                <c:pt idx="28766">
                  <c:v>2.0786260000000001E-3</c:v>
                </c:pt>
                <c:pt idx="28767">
                  <c:v>1.207678E-3</c:v>
                </c:pt>
                <c:pt idx="28768">
                  <c:v>-2.35936E-3</c:v>
                </c:pt>
                <c:pt idx="28769">
                  <c:v>-3.6553029999999999E-3</c:v>
                </c:pt>
                <c:pt idx="28770">
                  <c:v>-3.7282740000000002E-3</c:v>
                </c:pt>
                <c:pt idx="28771" formatCode="0.00E+00">
                  <c:v>1.48972E-5</c:v>
                </c:pt>
                <c:pt idx="28772">
                  <c:v>-5.3184900000000004E-4</c:v>
                </c:pt>
                <c:pt idx="28773">
                  <c:v>-1.2441240000000001E-3</c:v>
                </c:pt>
                <c:pt idx="28774">
                  <c:v>-2.4790319999999999E-3</c:v>
                </c:pt>
                <c:pt idx="28775">
                  <c:v>-3.2299970000000001E-3</c:v>
                </c:pt>
                <c:pt idx="28776">
                  <c:v>-3.7397260000000001E-3</c:v>
                </c:pt>
                <c:pt idx="28777">
                  <c:v>5.4670599999999999E-4</c:v>
                </c:pt>
                <c:pt idx="28778">
                  <c:v>3.8691600000000001E-4</c:v>
                </c:pt>
                <c:pt idx="28779">
                  <c:v>-5.60781E-4</c:v>
                </c:pt>
                <c:pt idx="28780">
                  <c:v>-7.8475300000000001E-4</c:v>
                </c:pt>
                <c:pt idx="28781">
                  <c:v>7.0327599999999997E-4</c:v>
                </c:pt>
                <c:pt idx="28782" formatCode="0.00E+00">
                  <c:v>-8.5019700000000002E-5</c:v>
                </c:pt>
                <c:pt idx="28783">
                  <c:v>3.9708499999999998E-4</c:v>
                </c:pt>
                <c:pt idx="28784">
                  <c:v>9.1160700000000004E-4</c:v>
                </c:pt>
                <c:pt idx="28785" formatCode="0.00E+00">
                  <c:v>-2.3767100000000002E-5</c:v>
                </c:pt>
                <c:pt idx="28786">
                  <c:v>5.70917E-4</c:v>
                </c:pt>
                <c:pt idx="28787">
                  <c:v>1.0650060000000001E-3</c:v>
                </c:pt>
                <c:pt idx="28788">
                  <c:v>4.6908999999999996E-3</c:v>
                </c:pt>
                <c:pt idx="28789">
                  <c:v>2.2272569999999998E-3</c:v>
                </c:pt>
                <c:pt idx="28790">
                  <c:v>1.2288379999999999E-3</c:v>
                </c:pt>
                <c:pt idx="28791">
                  <c:v>2.8153079999999999E-3</c:v>
                </c:pt>
                <c:pt idx="28792">
                  <c:v>1.4131529999999999E-3</c:v>
                </c:pt>
                <c:pt idx="28793">
                  <c:v>6.0747270000000003E-3</c:v>
                </c:pt>
                <c:pt idx="28794">
                  <c:v>5.6118400000000005E-4</c:v>
                </c:pt>
                <c:pt idx="28795">
                  <c:v>-5.7395650000000003E-3</c:v>
                </c:pt>
                <c:pt idx="28796">
                  <c:v>2.4666990000000001E-3</c:v>
                </c:pt>
                <c:pt idx="28797">
                  <c:v>6.426457E-3</c:v>
                </c:pt>
                <c:pt idx="28798">
                  <c:v>5.9974219999999996E-3</c:v>
                </c:pt>
                <c:pt idx="28799">
                  <c:v>3.4772959999999999E-3</c:v>
                </c:pt>
                <c:pt idx="28800">
                  <c:v>-1.074312E-3</c:v>
                </c:pt>
                <c:pt idx="28801" formatCode="0.00E+00">
                  <c:v>3.8356799999999998E-5</c:v>
                </c:pt>
                <c:pt idx="28802">
                  <c:v>1.274063E-3</c:v>
                </c:pt>
                <c:pt idx="28803">
                  <c:v>2.7519250000000001E-3</c:v>
                </c:pt>
                <c:pt idx="28804">
                  <c:v>3.9673909999999998E-3</c:v>
                </c:pt>
                <c:pt idx="28805">
                  <c:v>3.67621E-4</c:v>
                </c:pt>
                <c:pt idx="28806">
                  <c:v>-1.68834E-3</c:v>
                </c:pt>
                <c:pt idx="28807">
                  <c:v>6.2434899999999995E-4</c:v>
                </c:pt>
                <c:pt idx="28808">
                  <c:v>1.109844E-3</c:v>
                </c:pt>
                <c:pt idx="28809">
                  <c:v>1.285298E-3</c:v>
                </c:pt>
                <c:pt idx="28810">
                  <c:v>6.0246300000000002E-4</c:v>
                </c:pt>
                <c:pt idx="28811">
                  <c:v>-2.6201810000000001E-3</c:v>
                </c:pt>
                <c:pt idx="28812">
                  <c:v>1.7274300000000001E-3</c:v>
                </c:pt>
                <c:pt idx="28813">
                  <c:v>8.9667000000000002E-4</c:v>
                </c:pt>
                <c:pt idx="28814">
                  <c:v>-1.1070920000000001E-3</c:v>
                </c:pt>
                <c:pt idx="28815">
                  <c:v>-2.1670309999999998E-3</c:v>
                </c:pt>
                <c:pt idx="28816">
                  <c:v>-3.0458740000000001E-3</c:v>
                </c:pt>
                <c:pt idx="28817" formatCode="0.00E+00">
                  <c:v>-3.1660299999999999E-5</c:v>
                </c:pt>
                <c:pt idx="28818">
                  <c:v>-3.9390500000000004E-3</c:v>
                </c:pt>
                <c:pt idx="28819">
                  <c:v>-7.0069399999999997E-4</c:v>
                </c:pt>
                <c:pt idx="28820">
                  <c:v>-3.454403E-3</c:v>
                </c:pt>
                <c:pt idx="28821">
                  <c:v>-1.404544E-3</c:v>
                </c:pt>
                <c:pt idx="28822">
                  <c:v>-3.7318809999999998E-3</c:v>
                </c:pt>
                <c:pt idx="28823">
                  <c:v>-5.2675550000000002E-3</c:v>
                </c:pt>
                <c:pt idx="28824">
                  <c:v>-5.7746200000000005E-4</c:v>
                </c:pt>
                <c:pt idx="28825">
                  <c:v>-1.382246E-3</c:v>
                </c:pt>
                <c:pt idx="28826">
                  <c:v>-1.1119296000000001E-2</c:v>
                </c:pt>
                <c:pt idx="28827">
                  <c:v>-5.4423309999999999E-3</c:v>
                </c:pt>
                <c:pt idx="28828">
                  <c:v>-6.409858E-3</c:v>
                </c:pt>
                <c:pt idx="28829">
                  <c:v>-5.0407029999999997E-3</c:v>
                </c:pt>
                <c:pt idx="28830">
                  <c:v>-4.4212519999999996E-3</c:v>
                </c:pt>
                <c:pt idx="28831">
                  <c:v>-1.0980134000000001E-2</c:v>
                </c:pt>
                <c:pt idx="28832">
                  <c:v>-1.2243005E-2</c:v>
                </c:pt>
                <c:pt idx="28833">
                  <c:v>-1.2015425E-2</c:v>
                </c:pt>
                <c:pt idx="28834">
                  <c:v>-2.5076740000000001E-3</c:v>
                </c:pt>
                <c:pt idx="28835">
                  <c:v>-7.5196949999999999E-3</c:v>
                </c:pt>
                <c:pt idx="28836">
                  <c:v>-9.4347749999999994E-3</c:v>
                </c:pt>
                <c:pt idx="28837">
                  <c:v>-7.4275959999999999E-3</c:v>
                </c:pt>
                <c:pt idx="28838">
                  <c:v>-9.0904750000000006E-3</c:v>
                </c:pt>
                <c:pt idx="28839">
                  <c:v>-9.1653350000000001E-3</c:v>
                </c:pt>
                <c:pt idx="28840">
                  <c:v>-1.4155298E-2</c:v>
                </c:pt>
                <c:pt idx="28841">
                  <c:v>-1.479521E-2</c:v>
                </c:pt>
                <c:pt idx="28842">
                  <c:v>-1.1373314000000001E-2</c:v>
                </c:pt>
                <c:pt idx="28843">
                  <c:v>-1.1893041E-2</c:v>
                </c:pt>
                <c:pt idx="28844">
                  <c:v>-9.6266900000000002E-3</c:v>
                </c:pt>
                <c:pt idx="28845">
                  <c:v>-1.7089133999999999E-2</c:v>
                </c:pt>
                <c:pt idx="28846">
                  <c:v>-1.7988751000000001E-2</c:v>
                </c:pt>
                <c:pt idx="28847">
                  <c:v>-1.6906975000000001E-2</c:v>
                </c:pt>
                <c:pt idx="28848">
                  <c:v>-1.8098738E-2</c:v>
                </c:pt>
                <c:pt idx="28849">
                  <c:v>-1.8121574000000001E-2</c:v>
                </c:pt>
                <c:pt idx="28850">
                  <c:v>-1.5909019999999999E-2</c:v>
                </c:pt>
                <c:pt idx="28851">
                  <c:v>-1.8718698999999998E-2</c:v>
                </c:pt>
                <c:pt idx="28852">
                  <c:v>-2.2152046000000002E-2</c:v>
                </c:pt>
                <c:pt idx="28853">
                  <c:v>-2.0225637000000001E-2</c:v>
                </c:pt>
                <c:pt idx="28854">
                  <c:v>-2.5388173999999999E-2</c:v>
                </c:pt>
                <c:pt idx="28855">
                  <c:v>-2.4614378999999999E-2</c:v>
                </c:pt>
                <c:pt idx="28856">
                  <c:v>-2.6518274000000001E-2</c:v>
                </c:pt>
                <c:pt idx="28857">
                  <c:v>-1.8720173999999999E-2</c:v>
                </c:pt>
                <c:pt idx="28858">
                  <c:v>-2.5367425999999998E-2</c:v>
                </c:pt>
                <c:pt idx="28859">
                  <c:v>-2.7004229000000001E-2</c:v>
                </c:pt>
                <c:pt idx="28860">
                  <c:v>-2.7075866000000001E-2</c:v>
                </c:pt>
                <c:pt idx="28861">
                  <c:v>-2.7404066000000001E-2</c:v>
                </c:pt>
                <c:pt idx="28862">
                  <c:v>-2.9278129E-2</c:v>
                </c:pt>
                <c:pt idx="28863">
                  <c:v>-2.7956551E-2</c:v>
                </c:pt>
                <c:pt idx="28864">
                  <c:v>-2.3828384000000001E-2</c:v>
                </c:pt>
                <c:pt idx="28865">
                  <c:v>-2.8564164E-2</c:v>
                </c:pt>
                <c:pt idx="28866">
                  <c:v>-3.0143151E-2</c:v>
                </c:pt>
                <c:pt idx="28867">
                  <c:v>-2.8789586999999998E-2</c:v>
                </c:pt>
                <c:pt idx="28868">
                  <c:v>-2.9119287000000001E-2</c:v>
                </c:pt>
                <c:pt idx="28869">
                  <c:v>-2.5210639E-2</c:v>
                </c:pt>
                <c:pt idx="28870">
                  <c:v>-2.6384560000000001E-2</c:v>
                </c:pt>
                <c:pt idx="28871">
                  <c:v>-3.3714186E-2</c:v>
                </c:pt>
                <c:pt idx="28872">
                  <c:v>-2.7028585000000001E-2</c:v>
                </c:pt>
                <c:pt idx="28873">
                  <c:v>-2.8410764000000002E-2</c:v>
                </c:pt>
                <c:pt idx="28874">
                  <c:v>-2.7746307000000001E-2</c:v>
                </c:pt>
                <c:pt idx="28875">
                  <c:v>-2.6491786999999999E-2</c:v>
                </c:pt>
                <c:pt idx="28876">
                  <c:v>-3.2017849000000001E-2</c:v>
                </c:pt>
                <c:pt idx="28877">
                  <c:v>-2.8021289000000001E-2</c:v>
                </c:pt>
                <c:pt idx="28878">
                  <c:v>-3.1657569000000003E-2</c:v>
                </c:pt>
                <c:pt idx="28879">
                  <c:v>-2.9594394999999999E-2</c:v>
                </c:pt>
                <c:pt idx="28880">
                  <c:v>-2.9280942000000001E-2</c:v>
                </c:pt>
                <c:pt idx="28881">
                  <c:v>-3.3729486000000003E-2</c:v>
                </c:pt>
                <c:pt idx="28882">
                  <c:v>-3.1537968999999999E-2</c:v>
                </c:pt>
                <c:pt idx="28883">
                  <c:v>-2.5960028E-2</c:v>
                </c:pt>
                <c:pt idx="28884">
                  <c:v>-3.1405128999999997E-2</c:v>
                </c:pt>
                <c:pt idx="28885">
                  <c:v>-2.9485177000000001E-2</c:v>
                </c:pt>
                <c:pt idx="28886">
                  <c:v>-2.8094477999999999E-2</c:v>
                </c:pt>
                <c:pt idx="28887">
                  <c:v>-3.0400845999999999E-2</c:v>
                </c:pt>
                <c:pt idx="28888">
                  <c:v>-3.1964122999999997E-2</c:v>
                </c:pt>
                <c:pt idx="28889">
                  <c:v>-3.1999080999999999E-2</c:v>
                </c:pt>
                <c:pt idx="28890">
                  <c:v>-3.1208125999999999E-2</c:v>
                </c:pt>
                <c:pt idx="28891">
                  <c:v>-3.2184197999999997E-2</c:v>
                </c:pt>
                <c:pt idx="28892">
                  <c:v>-3.5556559000000001E-2</c:v>
                </c:pt>
                <c:pt idx="28893">
                  <c:v>-3.1246670000000001E-2</c:v>
                </c:pt>
                <c:pt idx="28894">
                  <c:v>-2.9746246E-2</c:v>
                </c:pt>
                <c:pt idx="28895">
                  <c:v>-3.2722569999999999E-2</c:v>
                </c:pt>
                <c:pt idx="28896">
                  <c:v>-3.1849849999999999E-2</c:v>
                </c:pt>
                <c:pt idx="28897">
                  <c:v>-3.6147613000000002E-2</c:v>
                </c:pt>
                <c:pt idx="28898">
                  <c:v>-3.7419803000000001E-2</c:v>
                </c:pt>
                <c:pt idx="28899">
                  <c:v>-3.6576509E-2</c:v>
                </c:pt>
                <c:pt idx="28900">
                  <c:v>-3.3154613999999999E-2</c:v>
                </c:pt>
                <c:pt idx="28901">
                  <c:v>-3.6687773E-2</c:v>
                </c:pt>
                <c:pt idx="28902">
                  <c:v>-3.8550656000000003E-2</c:v>
                </c:pt>
                <c:pt idx="28903">
                  <c:v>-4.1551142999999999E-2</c:v>
                </c:pt>
                <c:pt idx="28904">
                  <c:v>-4.4382349000000001E-2</c:v>
                </c:pt>
                <c:pt idx="28905">
                  <c:v>-3.4355570000000002E-2</c:v>
                </c:pt>
                <c:pt idx="28906">
                  <c:v>-3.9334081E-2</c:v>
                </c:pt>
                <c:pt idx="28907">
                  <c:v>-4.1088745000000003E-2</c:v>
                </c:pt>
                <c:pt idx="28908">
                  <c:v>-4.5493878000000001E-2</c:v>
                </c:pt>
                <c:pt idx="28909">
                  <c:v>-4.6681140000000003E-2</c:v>
                </c:pt>
                <c:pt idx="28910">
                  <c:v>-4.298627E-2</c:v>
                </c:pt>
                <c:pt idx="28911">
                  <c:v>-4.5573796999999999E-2</c:v>
                </c:pt>
                <c:pt idx="28912">
                  <c:v>-4.7498199999999997E-2</c:v>
                </c:pt>
                <c:pt idx="28913">
                  <c:v>-4.845294E-2</c:v>
                </c:pt>
                <c:pt idx="28914">
                  <c:v>-4.8118348999999998E-2</c:v>
                </c:pt>
                <c:pt idx="28915">
                  <c:v>-5.3528007000000002E-2</c:v>
                </c:pt>
                <c:pt idx="28916">
                  <c:v>-5.2401491000000001E-2</c:v>
                </c:pt>
                <c:pt idx="28917">
                  <c:v>-5.1411974999999999E-2</c:v>
                </c:pt>
                <c:pt idx="28918">
                  <c:v>-5.4778478999999998E-2</c:v>
                </c:pt>
                <c:pt idx="28919">
                  <c:v>-5.2963439000000001E-2</c:v>
                </c:pt>
                <c:pt idx="28920">
                  <c:v>-4.9707192999999997E-2</c:v>
                </c:pt>
                <c:pt idx="28921">
                  <c:v>-5.0179346999999999E-2</c:v>
                </c:pt>
                <c:pt idx="28922">
                  <c:v>-5.6366671E-2</c:v>
                </c:pt>
                <c:pt idx="28923">
                  <c:v>-6.3354894999999994E-2</c:v>
                </c:pt>
                <c:pt idx="28924">
                  <c:v>-5.3917725E-2</c:v>
                </c:pt>
                <c:pt idx="28925">
                  <c:v>-5.3423733000000001E-2</c:v>
                </c:pt>
                <c:pt idx="28926">
                  <c:v>-5.6497819999999997E-2</c:v>
                </c:pt>
                <c:pt idx="28927">
                  <c:v>-5.6448136000000003E-2</c:v>
                </c:pt>
                <c:pt idx="28928">
                  <c:v>-5.9646323000000001E-2</c:v>
                </c:pt>
                <c:pt idx="28929">
                  <c:v>-5.7066767999999997E-2</c:v>
                </c:pt>
                <c:pt idx="28930">
                  <c:v>-5.8059859999999998E-2</c:v>
                </c:pt>
                <c:pt idx="28931">
                  <c:v>-5.766305E-2</c:v>
                </c:pt>
                <c:pt idx="28932">
                  <c:v>-5.6074738999999998E-2</c:v>
                </c:pt>
                <c:pt idx="28933">
                  <c:v>-5.8219694000000002E-2</c:v>
                </c:pt>
                <c:pt idx="28934">
                  <c:v>-6.0766204999999997E-2</c:v>
                </c:pt>
                <c:pt idx="28935">
                  <c:v>-5.8073971000000002E-2</c:v>
                </c:pt>
                <c:pt idx="28936">
                  <c:v>-5.5245161000000001E-2</c:v>
                </c:pt>
                <c:pt idx="28937">
                  <c:v>-5.831828E-2</c:v>
                </c:pt>
                <c:pt idx="28938">
                  <c:v>-5.9554784999999999E-2</c:v>
                </c:pt>
                <c:pt idx="28939">
                  <c:v>-5.5180664999999997E-2</c:v>
                </c:pt>
                <c:pt idx="28940">
                  <c:v>-5.2694071000000002E-2</c:v>
                </c:pt>
                <c:pt idx="28941">
                  <c:v>-5.6393011999999999E-2</c:v>
                </c:pt>
                <c:pt idx="28942">
                  <c:v>-5.7828188000000003E-2</c:v>
                </c:pt>
                <c:pt idx="28943">
                  <c:v>-5.6440465000000002E-2</c:v>
                </c:pt>
                <c:pt idx="28944">
                  <c:v>-5.3157586999999999E-2</c:v>
                </c:pt>
                <c:pt idx="28945">
                  <c:v>-5.5857616999999998E-2</c:v>
                </c:pt>
                <c:pt idx="28946">
                  <c:v>-5.8337822999999997E-2</c:v>
                </c:pt>
                <c:pt idx="28947">
                  <c:v>-5.5000052000000001E-2</c:v>
                </c:pt>
                <c:pt idx="28948">
                  <c:v>-5.8825947000000003E-2</c:v>
                </c:pt>
                <c:pt idx="28949">
                  <c:v>-5.3325046000000001E-2</c:v>
                </c:pt>
                <c:pt idx="28950">
                  <c:v>-5.8930732E-2</c:v>
                </c:pt>
                <c:pt idx="28951">
                  <c:v>-6.6966310000000001E-2</c:v>
                </c:pt>
                <c:pt idx="28952">
                  <c:v>-6.1216816E-2</c:v>
                </c:pt>
                <c:pt idx="28953">
                  <c:v>-6.0266525000000001E-2</c:v>
                </c:pt>
                <c:pt idx="28954">
                  <c:v>-5.6265928E-2</c:v>
                </c:pt>
                <c:pt idx="28955">
                  <c:v>-6.3359133999999998E-2</c:v>
                </c:pt>
                <c:pt idx="28956">
                  <c:v>-6.2335685000000002E-2</c:v>
                </c:pt>
                <c:pt idx="28957">
                  <c:v>-6.0055438000000003E-2</c:v>
                </c:pt>
                <c:pt idx="28958">
                  <c:v>-5.5761090999999999E-2</c:v>
                </c:pt>
                <c:pt idx="28959">
                  <c:v>-6.0023457000000002E-2</c:v>
                </c:pt>
                <c:pt idx="28960">
                  <c:v>-6.7759669999999994E-2</c:v>
                </c:pt>
                <c:pt idx="28961">
                  <c:v>-6.4546421000000007E-2</c:v>
                </c:pt>
                <c:pt idx="28962">
                  <c:v>-6.0227308E-2</c:v>
                </c:pt>
                <c:pt idx="28963">
                  <c:v>-6.5065763999999998E-2</c:v>
                </c:pt>
                <c:pt idx="28964">
                  <c:v>-6.2186881999999999E-2</c:v>
                </c:pt>
                <c:pt idx="28965">
                  <c:v>-6.3542359000000007E-2</c:v>
                </c:pt>
                <c:pt idx="28966">
                  <c:v>-6.5700053999999994E-2</c:v>
                </c:pt>
                <c:pt idx="28967">
                  <c:v>-6.6943481999999999E-2</c:v>
                </c:pt>
                <c:pt idx="28968">
                  <c:v>-6.3081316999999998E-2</c:v>
                </c:pt>
                <c:pt idx="28969">
                  <c:v>-6.5939954999999995E-2</c:v>
                </c:pt>
                <c:pt idx="28970">
                  <c:v>-6.4963348000000004E-2</c:v>
                </c:pt>
                <c:pt idx="28971">
                  <c:v>-6.9591127000000003E-2</c:v>
                </c:pt>
                <c:pt idx="28972">
                  <c:v>-6.5673738999999995E-2</c:v>
                </c:pt>
                <c:pt idx="28973">
                  <c:v>-6.7649006999999997E-2</c:v>
                </c:pt>
                <c:pt idx="28974">
                  <c:v>-6.5306075000000005E-2</c:v>
                </c:pt>
                <c:pt idx="28975">
                  <c:v>-7.5293458999999993E-2</c:v>
                </c:pt>
                <c:pt idx="28976">
                  <c:v>-7.4061215E-2</c:v>
                </c:pt>
                <c:pt idx="28977">
                  <c:v>-6.8466447E-2</c:v>
                </c:pt>
                <c:pt idx="28978">
                  <c:v>-7.3430508000000005E-2</c:v>
                </c:pt>
                <c:pt idx="28979">
                  <c:v>-7.5947194999999995E-2</c:v>
                </c:pt>
                <c:pt idx="28980">
                  <c:v>-7.7188954000000004E-2</c:v>
                </c:pt>
                <c:pt idx="28981">
                  <c:v>-7.7041685999999998E-2</c:v>
                </c:pt>
                <c:pt idx="28982">
                  <c:v>-7.8584790000000002E-2</c:v>
                </c:pt>
                <c:pt idx="28983">
                  <c:v>-7.8304626000000002E-2</c:v>
                </c:pt>
                <c:pt idx="28984">
                  <c:v>-7.8002602000000004E-2</c:v>
                </c:pt>
                <c:pt idx="28985">
                  <c:v>-8.5579826999999997E-2</c:v>
                </c:pt>
                <c:pt idx="28986">
                  <c:v>-8.2087114000000003E-2</c:v>
                </c:pt>
                <c:pt idx="28987">
                  <c:v>-7.9249516000000006E-2</c:v>
                </c:pt>
                <c:pt idx="28988">
                  <c:v>-8.3281754999999999E-2</c:v>
                </c:pt>
                <c:pt idx="28989">
                  <c:v>-8.3706267000000001E-2</c:v>
                </c:pt>
                <c:pt idx="28990">
                  <c:v>-8.5798061999999994E-2</c:v>
                </c:pt>
                <c:pt idx="28991">
                  <c:v>-8.2759127000000002E-2</c:v>
                </c:pt>
                <c:pt idx="28992">
                  <c:v>-8.6371361999999993E-2</c:v>
                </c:pt>
                <c:pt idx="28993">
                  <c:v>-8.0602691000000004E-2</c:v>
                </c:pt>
                <c:pt idx="28994">
                  <c:v>-8.6382262000000001E-2</c:v>
                </c:pt>
                <c:pt idx="28995">
                  <c:v>-8.7606779999999995E-2</c:v>
                </c:pt>
                <c:pt idx="28996">
                  <c:v>-8.8849775000000006E-2</c:v>
                </c:pt>
                <c:pt idx="28997">
                  <c:v>-8.7383442000000006E-2</c:v>
                </c:pt>
                <c:pt idx="28998">
                  <c:v>-8.2643665000000005E-2</c:v>
                </c:pt>
                <c:pt idx="28999">
                  <c:v>-9.0089067999999994E-2</c:v>
                </c:pt>
                <c:pt idx="29000">
                  <c:v>-9.0232073999999995E-2</c:v>
                </c:pt>
                <c:pt idx="29001">
                  <c:v>-8.5054888999999995E-2</c:v>
                </c:pt>
                <c:pt idx="29002">
                  <c:v>-8.6575389000000003E-2</c:v>
                </c:pt>
                <c:pt idx="29003">
                  <c:v>-8.7069139000000004E-2</c:v>
                </c:pt>
                <c:pt idx="29004">
                  <c:v>-9.0893506999999998E-2</c:v>
                </c:pt>
                <c:pt idx="29005">
                  <c:v>-8.8451661000000001E-2</c:v>
                </c:pt>
                <c:pt idx="29006">
                  <c:v>-8.6699611999999995E-2</c:v>
                </c:pt>
                <c:pt idx="29007">
                  <c:v>-8.9313239000000003E-2</c:v>
                </c:pt>
                <c:pt idx="29008">
                  <c:v>-8.9146473000000004E-2</c:v>
                </c:pt>
                <c:pt idx="29009">
                  <c:v>-8.9165121E-2</c:v>
                </c:pt>
                <c:pt idx="29010">
                  <c:v>-9.3019827999999999E-2</c:v>
                </c:pt>
                <c:pt idx="29011">
                  <c:v>-9.3404122000000006E-2</c:v>
                </c:pt>
                <c:pt idx="29012">
                  <c:v>-8.7129302000000006E-2</c:v>
                </c:pt>
                <c:pt idx="29013">
                  <c:v>-8.8655560999999994E-2</c:v>
                </c:pt>
                <c:pt idx="29014">
                  <c:v>-9.1834523000000001E-2</c:v>
                </c:pt>
                <c:pt idx="29015">
                  <c:v>-8.8225409000000005E-2</c:v>
                </c:pt>
                <c:pt idx="29016">
                  <c:v>-8.7404526999999996E-2</c:v>
                </c:pt>
                <c:pt idx="29017">
                  <c:v>-8.8537431999999999E-2</c:v>
                </c:pt>
                <c:pt idx="29018">
                  <c:v>-9.0351388000000005E-2</c:v>
                </c:pt>
                <c:pt idx="29019">
                  <c:v>-9.4510443999999999E-2</c:v>
                </c:pt>
                <c:pt idx="29020">
                  <c:v>-8.7559133999999997E-2</c:v>
                </c:pt>
                <c:pt idx="29021">
                  <c:v>-9.4058043999999993E-2</c:v>
                </c:pt>
                <c:pt idx="29022">
                  <c:v>-8.9617348999999999E-2</c:v>
                </c:pt>
                <c:pt idx="29023">
                  <c:v>-8.5270539000000006E-2</c:v>
                </c:pt>
                <c:pt idx="29024">
                  <c:v>-9.0414069999999999E-2</c:v>
                </c:pt>
                <c:pt idx="29025">
                  <c:v>-9.1416745999999993E-2</c:v>
                </c:pt>
                <c:pt idx="29026">
                  <c:v>-8.9815437999999997E-2</c:v>
                </c:pt>
                <c:pt idx="29027">
                  <c:v>-8.6189008999999997E-2</c:v>
                </c:pt>
                <c:pt idx="29028">
                  <c:v>-8.9338637999999998E-2</c:v>
                </c:pt>
                <c:pt idx="29029">
                  <c:v>-9.4294510999999998E-2</c:v>
                </c:pt>
                <c:pt idx="29030">
                  <c:v>-8.3903677999999995E-2</c:v>
                </c:pt>
                <c:pt idx="29031">
                  <c:v>-8.6914918999999993E-2</c:v>
                </c:pt>
                <c:pt idx="29032">
                  <c:v>-8.6398437999999994E-2</c:v>
                </c:pt>
                <c:pt idx="29033">
                  <c:v>-9.3170329999999996E-2</c:v>
                </c:pt>
                <c:pt idx="29034">
                  <c:v>-9.0057715999999996E-2</c:v>
                </c:pt>
                <c:pt idx="29035">
                  <c:v>-8.3195276999999998E-2</c:v>
                </c:pt>
                <c:pt idx="29036">
                  <c:v>-8.7270773999999995E-2</c:v>
                </c:pt>
                <c:pt idx="29037">
                  <c:v>-8.3764985E-2</c:v>
                </c:pt>
                <c:pt idx="29038">
                  <c:v>-9.2544794E-2</c:v>
                </c:pt>
                <c:pt idx="29039">
                  <c:v>-8.5638948000000006E-2</c:v>
                </c:pt>
                <c:pt idx="29040">
                  <c:v>-9.1053634999999994E-2</c:v>
                </c:pt>
                <c:pt idx="29041">
                  <c:v>-8.8583290999999995E-2</c:v>
                </c:pt>
                <c:pt idx="29042">
                  <c:v>-8.2442887000000006E-2</c:v>
                </c:pt>
                <c:pt idx="29043">
                  <c:v>-9.0753816000000001E-2</c:v>
                </c:pt>
                <c:pt idx="29044">
                  <c:v>-8.6521737000000001E-2</c:v>
                </c:pt>
                <c:pt idx="29045">
                  <c:v>-8.8744140999999999E-2</c:v>
                </c:pt>
                <c:pt idx="29046">
                  <c:v>-8.8863432000000006E-2</c:v>
                </c:pt>
                <c:pt idx="29047">
                  <c:v>-8.7612546999999999E-2</c:v>
                </c:pt>
                <c:pt idx="29048">
                  <c:v>-9.0499072999999999E-2</c:v>
                </c:pt>
                <c:pt idx="29049">
                  <c:v>-9.1863945000000002E-2</c:v>
                </c:pt>
                <c:pt idx="29050">
                  <c:v>-9.4929746999999995E-2</c:v>
                </c:pt>
                <c:pt idx="29051">
                  <c:v>-9.1829032000000005E-2</c:v>
                </c:pt>
                <c:pt idx="29052">
                  <c:v>-9.4225726999999995E-2</c:v>
                </c:pt>
                <c:pt idx="29053">
                  <c:v>-9.6825242000000006E-2</c:v>
                </c:pt>
                <c:pt idx="29054">
                  <c:v>-9.3792117999999994E-2</c:v>
                </c:pt>
                <c:pt idx="29055">
                  <c:v>-9.7418009999999999E-2</c:v>
                </c:pt>
                <c:pt idx="29056">
                  <c:v>-9.7342743999999995E-2</c:v>
                </c:pt>
                <c:pt idx="29057">
                  <c:v>-0.103608623</c:v>
                </c:pt>
                <c:pt idx="29058">
                  <c:v>-9.8436862E-2</c:v>
                </c:pt>
                <c:pt idx="29059">
                  <c:v>-9.7074657999999994E-2</c:v>
                </c:pt>
                <c:pt idx="29060">
                  <c:v>-9.8589948999999996E-2</c:v>
                </c:pt>
                <c:pt idx="29061">
                  <c:v>-9.8879702E-2</c:v>
                </c:pt>
                <c:pt idx="29062">
                  <c:v>-0.104268149</c:v>
                </c:pt>
                <c:pt idx="29063">
                  <c:v>-0.10316906100000001</c:v>
                </c:pt>
                <c:pt idx="29064">
                  <c:v>-0.107325822</c:v>
                </c:pt>
                <c:pt idx="29065">
                  <c:v>-0.101189628</c:v>
                </c:pt>
                <c:pt idx="29066">
                  <c:v>-0.10108605800000001</c:v>
                </c:pt>
                <c:pt idx="29067">
                  <c:v>-0.10639000699999999</c:v>
                </c:pt>
                <c:pt idx="29068">
                  <c:v>-0.100023985</c:v>
                </c:pt>
                <c:pt idx="29069">
                  <c:v>-0.105151907</c:v>
                </c:pt>
                <c:pt idx="29070">
                  <c:v>-0.101737805</c:v>
                </c:pt>
                <c:pt idx="29071">
                  <c:v>-0.108179994</c:v>
                </c:pt>
                <c:pt idx="29072">
                  <c:v>-0.110897914</c:v>
                </c:pt>
                <c:pt idx="29073">
                  <c:v>-0.104126565</c:v>
                </c:pt>
                <c:pt idx="29074">
                  <c:v>-0.109256029</c:v>
                </c:pt>
                <c:pt idx="29075">
                  <c:v>-0.105418414</c:v>
                </c:pt>
                <c:pt idx="29076">
                  <c:v>-0.11011911200000001</c:v>
                </c:pt>
                <c:pt idx="29077">
                  <c:v>-0.109534279</c:v>
                </c:pt>
                <c:pt idx="29078">
                  <c:v>-0.104315162</c:v>
                </c:pt>
                <c:pt idx="29079">
                  <c:v>-0.10717486599999999</c:v>
                </c:pt>
                <c:pt idx="29080">
                  <c:v>-0.105282396</c:v>
                </c:pt>
                <c:pt idx="29081">
                  <c:v>-0.10639267400000001</c:v>
                </c:pt>
                <c:pt idx="29082">
                  <c:v>-0.108274922</c:v>
                </c:pt>
                <c:pt idx="29083">
                  <c:v>-0.10955696600000001</c:v>
                </c:pt>
                <c:pt idx="29084">
                  <c:v>-0.10957771500000001</c:v>
                </c:pt>
                <c:pt idx="29085">
                  <c:v>-0.109112203</c:v>
                </c:pt>
                <c:pt idx="29086">
                  <c:v>-0.11049813</c:v>
                </c:pt>
                <c:pt idx="29087">
                  <c:v>-0.108301021</c:v>
                </c:pt>
                <c:pt idx="29088">
                  <c:v>-0.107821576</c:v>
                </c:pt>
                <c:pt idx="29089">
                  <c:v>-0.109677538</c:v>
                </c:pt>
                <c:pt idx="29090">
                  <c:v>-0.11103306</c:v>
                </c:pt>
                <c:pt idx="29091">
                  <c:v>-0.114256285</c:v>
                </c:pt>
                <c:pt idx="29092">
                  <c:v>-0.109609596</c:v>
                </c:pt>
                <c:pt idx="29093">
                  <c:v>-0.114939652</c:v>
                </c:pt>
                <c:pt idx="29094">
                  <c:v>-0.115958676</c:v>
                </c:pt>
                <c:pt idx="29095">
                  <c:v>-0.11774485599999999</c:v>
                </c:pt>
                <c:pt idx="29096">
                  <c:v>-0.115107819</c:v>
                </c:pt>
                <c:pt idx="29097">
                  <c:v>-0.117657527</c:v>
                </c:pt>
                <c:pt idx="29098">
                  <c:v>-0.124313839</c:v>
                </c:pt>
                <c:pt idx="29099">
                  <c:v>-0.120792337</c:v>
                </c:pt>
                <c:pt idx="29100">
                  <c:v>-0.118540995</c:v>
                </c:pt>
                <c:pt idx="29101">
                  <c:v>-0.114369154</c:v>
                </c:pt>
                <c:pt idx="29102">
                  <c:v>-0.117313497</c:v>
                </c:pt>
                <c:pt idx="29103">
                  <c:v>-0.122722648</c:v>
                </c:pt>
                <c:pt idx="29104">
                  <c:v>-0.119460367</c:v>
                </c:pt>
                <c:pt idx="29105">
                  <c:v>-0.121446811</c:v>
                </c:pt>
                <c:pt idx="29106">
                  <c:v>-0.122658551</c:v>
                </c:pt>
                <c:pt idx="29107">
                  <c:v>-0.123138726</c:v>
                </c:pt>
                <c:pt idx="29108">
                  <c:v>-0.119182818</c:v>
                </c:pt>
                <c:pt idx="29109">
                  <c:v>-0.119134344</c:v>
                </c:pt>
                <c:pt idx="29110">
                  <c:v>-0.12341959800000001</c:v>
                </c:pt>
                <c:pt idx="29111">
                  <c:v>-0.1216169</c:v>
                </c:pt>
                <c:pt idx="29112">
                  <c:v>-0.121709071</c:v>
                </c:pt>
                <c:pt idx="29113">
                  <c:v>-0.11798676800000001</c:v>
                </c:pt>
                <c:pt idx="29114">
                  <c:v>-0.11793457</c:v>
                </c:pt>
                <c:pt idx="29115">
                  <c:v>-0.11851114</c:v>
                </c:pt>
                <c:pt idx="29116">
                  <c:v>-0.114295334</c:v>
                </c:pt>
                <c:pt idx="29117">
                  <c:v>-0.11262659699999999</c:v>
                </c:pt>
                <c:pt idx="29118">
                  <c:v>-0.12545274200000001</c:v>
                </c:pt>
                <c:pt idx="29119">
                  <c:v>-0.120704331</c:v>
                </c:pt>
                <c:pt idx="29120">
                  <c:v>-0.114262529</c:v>
                </c:pt>
                <c:pt idx="29121">
                  <c:v>-0.116479345</c:v>
                </c:pt>
                <c:pt idx="29122">
                  <c:v>-0.12104514199999999</c:v>
                </c:pt>
                <c:pt idx="29123">
                  <c:v>-0.114126511</c:v>
                </c:pt>
                <c:pt idx="29124">
                  <c:v>-0.116818003</c:v>
                </c:pt>
                <c:pt idx="29125">
                  <c:v>-0.12195470899999999</c:v>
                </c:pt>
                <c:pt idx="29126">
                  <c:v>-0.12430956999999999</c:v>
                </c:pt>
                <c:pt idx="29127">
                  <c:v>-0.114328578</c:v>
                </c:pt>
                <c:pt idx="29128">
                  <c:v>-0.112854682</c:v>
                </c:pt>
                <c:pt idx="29129">
                  <c:v>-0.11941671399999999</c:v>
                </c:pt>
                <c:pt idx="29130">
                  <c:v>-0.118533343</c:v>
                </c:pt>
                <c:pt idx="29131">
                  <c:v>-0.119955204</c:v>
                </c:pt>
                <c:pt idx="29132">
                  <c:v>-0.11960441600000001</c:v>
                </c:pt>
                <c:pt idx="29133">
                  <c:v>-0.124388523</c:v>
                </c:pt>
                <c:pt idx="29134">
                  <c:v>-0.116301589</c:v>
                </c:pt>
                <c:pt idx="29135">
                  <c:v>-0.112484217</c:v>
                </c:pt>
                <c:pt idx="29136">
                  <c:v>-0.116454408</c:v>
                </c:pt>
                <c:pt idx="29137">
                  <c:v>-0.12637309699999999</c:v>
                </c:pt>
                <c:pt idx="29138">
                  <c:v>-0.121428512</c:v>
                </c:pt>
                <c:pt idx="29139">
                  <c:v>-0.113839306</c:v>
                </c:pt>
                <c:pt idx="29140">
                  <c:v>-0.126217514</c:v>
                </c:pt>
                <c:pt idx="29141">
                  <c:v>-0.124321602</c:v>
                </c:pt>
                <c:pt idx="29142">
                  <c:v>-0.114677399</c:v>
                </c:pt>
                <c:pt idx="29143">
                  <c:v>-0.12098909200000001</c:v>
                </c:pt>
                <c:pt idx="29144">
                  <c:v>-0.127266675</c:v>
                </c:pt>
                <c:pt idx="29145">
                  <c:v>-0.120346181</c:v>
                </c:pt>
                <c:pt idx="29146">
                  <c:v>-0.11437314699999999</c:v>
                </c:pt>
                <c:pt idx="29147">
                  <c:v>-0.122571692</c:v>
                </c:pt>
                <c:pt idx="29148">
                  <c:v>-0.120248809</c:v>
                </c:pt>
                <c:pt idx="29149">
                  <c:v>-0.122071467</c:v>
                </c:pt>
                <c:pt idx="29150">
                  <c:v>-0.121236868</c:v>
                </c:pt>
                <c:pt idx="29151">
                  <c:v>-0.12395276099999999</c:v>
                </c:pt>
                <c:pt idx="29152">
                  <c:v>-0.12262231899999999</c:v>
                </c:pt>
                <c:pt idx="29153">
                  <c:v>-0.12005342500000001</c:v>
                </c:pt>
                <c:pt idx="29154">
                  <c:v>-0.123727649</c:v>
                </c:pt>
                <c:pt idx="29155">
                  <c:v>-0.125074938</c:v>
                </c:pt>
                <c:pt idx="29156">
                  <c:v>-0.1196509</c:v>
                </c:pt>
                <c:pt idx="29157">
                  <c:v>-0.12570826700000001</c:v>
                </c:pt>
                <c:pt idx="29158">
                  <c:v>-0.121593192</c:v>
                </c:pt>
                <c:pt idx="29159">
                  <c:v>-0.12230825400000001</c:v>
                </c:pt>
                <c:pt idx="29160">
                  <c:v>-0.121674374</c:v>
                </c:pt>
                <c:pt idx="29161">
                  <c:v>-0.124282137</c:v>
                </c:pt>
                <c:pt idx="29162">
                  <c:v>-0.122516446</c:v>
                </c:pt>
                <c:pt idx="29163">
                  <c:v>-0.12337904399999999</c:v>
                </c:pt>
                <c:pt idx="29164">
                  <c:v>-0.125129834</c:v>
                </c:pt>
                <c:pt idx="29165">
                  <c:v>-0.123889051</c:v>
                </c:pt>
                <c:pt idx="29166">
                  <c:v>-0.119253024</c:v>
                </c:pt>
                <c:pt idx="29167">
                  <c:v>-0.122467466</c:v>
                </c:pt>
                <c:pt idx="29168">
                  <c:v>-0.125641689</c:v>
                </c:pt>
                <c:pt idx="29169">
                  <c:v>-0.121595807</c:v>
                </c:pt>
                <c:pt idx="29170">
                  <c:v>-0.12228097</c:v>
                </c:pt>
                <c:pt idx="29171">
                  <c:v>-0.123254091</c:v>
                </c:pt>
                <c:pt idx="29172">
                  <c:v>-0.120260015</c:v>
                </c:pt>
                <c:pt idx="29173">
                  <c:v>-0.121823289</c:v>
                </c:pt>
                <c:pt idx="29174">
                  <c:v>-0.120257378</c:v>
                </c:pt>
                <c:pt idx="29175">
                  <c:v>-0.12563750100000001</c:v>
                </c:pt>
                <c:pt idx="29176">
                  <c:v>-0.121940836</c:v>
                </c:pt>
                <c:pt idx="29177">
                  <c:v>-0.12310411</c:v>
                </c:pt>
                <c:pt idx="29178">
                  <c:v>-0.120399348</c:v>
                </c:pt>
                <c:pt idx="29179">
                  <c:v>-0.119419575</c:v>
                </c:pt>
                <c:pt idx="29180">
                  <c:v>-0.120739676</c:v>
                </c:pt>
                <c:pt idx="29181">
                  <c:v>-0.118036032</c:v>
                </c:pt>
                <c:pt idx="29182">
                  <c:v>-0.121050805</c:v>
                </c:pt>
                <c:pt idx="29183">
                  <c:v>-0.116671503</c:v>
                </c:pt>
                <c:pt idx="29184">
                  <c:v>-0.11729276900000001</c:v>
                </c:pt>
                <c:pt idx="29185">
                  <c:v>-0.120259531</c:v>
                </c:pt>
                <c:pt idx="29186">
                  <c:v>-0.11733906</c:v>
                </c:pt>
                <c:pt idx="29187">
                  <c:v>-0.121612363</c:v>
                </c:pt>
                <c:pt idx="29188">
                  <c:v>-0.11621770300000001</c:v>
                </c:pt>
                <c:pt idx="29189">
                  <c:v>-0.12186867</c:v>
                </c:pt>
                <c:pt idx="29190">
                  <c:v>-0.118350118</c:v>
                </c:pt>
                <c:pt idx="29191">
                  <c:v>-0.117129594</c:v>
                </c:pt>
                <c:pt idx="29192">
                  <c:v>-0.11776434600000001</c:v>
                </c:pt>
                <c:pt idx="29193">
                  <c:v>-0.119220562</c:v>
                </c:pt>
                <c:pt idx="29194">
                  <c:v>-0.119538441</c:v>
                </c:pt>
                <c:pt idx="29195">
                  <c:v>-0.121513449</c:v>
                </c:pt>
                <c:pt idx="29196">
                  <c:v>-0.12308698899999999</c:v>
                </c:pt>
                <c:pt idx="29197">
                  <c:v>-0.120837957</c:v>
                </c:pt>
                <c:pt idx="29198">
                  <c:v>-0.11903670399999999</c:v>
                </c:pt>
                <c:pt idx="29199">
                  <c:v>-0.12048413600000001</c:v>
                </c:pt>
                <c:pt idx="29200">
                  <c:v>-0.12183208</c:v>
                </c:pt>
                <c:pt idx="29201">
                  <c:v>-0.117261298</c:v>
                </c:pt>
                <c:pt idx="29202">
                  <c:v>-0.120860144</c:v>
                </c:pt>
                <c:pt idx="29203">
                  <c:v>-0.122553922</c:v>
                </c:pt>
                <c:pt idx="29204">
                  <c:v>-0.118954271</c:v>
                </c:pt>
                <c:pt idx="29205">
                  <c:v>-0.12469577</c:v>
                </c:pt>
                <c:pt idx="29206">
                  <c:v>-0.117162637</c:v>
                </c:pt>
                <c:pt idx="29207">
                  <c:v>-0.121470302</c:v>
                </c:pt>
                <c:pt idx="29208">
                  <c:v>-0.12510596199999999</c:v>
                </c:pt>
                <c:pt idx="29209">
                  <c:v>-0.12579011900000001</c:v>
                </c:pt>
                <c:pt idx="29210">
                  <c:v>-0.121442512</c:v>
                </c:pt>
                <c:pt idx="29211">
                  <c:v>-0.116114862</c:v>
                </c:pt>
                <c:pt idx="29212">
                  <c:v>-0.121822156</c:v>
                </c:pt>
                <c:pt idx="29213">
                  <c:v>-0.122281812</c:v>
                </c:pt>
                <c:pt idx="29214">
                  <c:v>-0.123560712</c:v>
                </c:pt>
                <c:pt idx="29215">
                  <c:v>-0.12150155</c:v>
                </c:pt>
                <c:pt idx="29216">
                  <c:v>-0.120352864</c:v>
                </c:pt>
                <c:pt idx="29217">
                  <c:v>-0.126222998</c:v>
                </c:pt>
                <c:pt idx="29218">
                  <c:v>-0.12349329100000001</c:v>
                </c:pt>
                <c:pt idx="29219">
                  <c:v>-0.123523913</c:v>
                </c:pt>
                <c:pt idx="29220">
                  <c:v>-0.122261442</c:v>
                </c:pt>
                <c:pt idx="29221">
                  <c:v>-0.12506094600000001</c:v>
                </c:pt>
                <c:pt idx="29222">
                  <c:v>-0.125879407</c:v>
                </c:pt>
                <c:pt idx="29223">
                  <c:v>-0.12409137200000001</c:v>
                </c:pt>
                <c:pt idx="29224">
                  <c:v>-0.12556621400000001</c:v>
                </c:pt>
                <c:pt idx="29225">
                  <c:v>-0.12524344000000001</c:v>
                </c:pt>
                <c:pt idx="29226">
                  <c:v>-0.1221174</c:v>
                </c:pt>
                <c:pt idx="29227">
                  <c:v>-0.127938002</c:v>
                </c:pt>
                <c:pt idx="29228">
                  <c:v>-0.12793452999999999</c:v>
                </c:pt>
                <c:pt idx="29229">
                  <c:v>-0.120568223</c:v>
                </c:pt>
                <c:pt idx="29230">
                  <c:v>-0.12483026799999999</c:v>
                </c:pt>
                <c:pt idx="29231">
                  <c:v>-0.124509089</c:v>
                </c:pt>
                <c:pt idx="29232">
                  <c:v>-0.12536430400000001</c:v>
                </c:pt>
                <c:pt idx="29233">
                  <c:v>-0.12107714999999999</c:v>
                </c:pt>
                <c:pt idx="29234">
                  <c:v>-0.12470497899999999</c:v>
                </c:pt>
                <c:pt idx="29235">
                  <c:v>-0.12402587399999999</c:v>
                </c:pt>
                <c:pt idx="29236">
                  <c:v>-0.122630693</c:v>
                </c:pt>
                <c:pt idx="29237">
                  <c:v>-0.12048658</c:v>
                </c:pt>
                <c:pt idx="29238">
                  <c:v>-0.11698515700000001</c:v>
                </c:pt>
                <c:pt idx="29239">
                  <c:v>-0.118489578</c:v>
                </c:pt>
                <c:pt idx="29240">
                  <c:v>-0.118051603</c:v>
                </c:pt>
                <c:pt idx="29241">
                  <c:v>-0.121329688</c:v>
                </c:pt>
                <c:pt idx="29242">
                  <c:v>-0.114788458</c:v>
                </c:pt>
                <c:pt idx="29243">
                  <c:v>-0.11273462300000001</c:v>
                </c:pt>
                <c:pt idx="29244">
                  <c:v>-0.116123646</c:v>
                </c:pt>
                <c:pt idx="29245">
                  <c:v>-0.12202334400000001</c:v>
                </c:pt>
                <c:pt idx="29246">
                  <c:v>-0.117957957</c:v>
                </c:pt>
                <c:pt idx="29247">
                  <c:v>-0.107749529</c:v>
                </c:pt>
                <c:pt idx="29248">
                  <c:v>-0.11688204100000001</c:v>
                </c:pt>
                <c:pt idx="29249">
                  <c:v>-0.110583395</c:v>
                </c:pt>
                <c:pt idx="29250">
                  <c:v>-0.108092956</c:v>
                </c:pt>
                <c:pt idx="29251">
                  <c:v>-0.11340489199999999</c:v>
                </c:pt>
                <c:pt idx="29252">
                  <c:v>-0.113640994</c:v>
                </c:pt>
                <c:pt idx="29253">
                  <c:v>-0.10539425199999999</c:v>
                </c:pt>
                <c:pt idx="29254">
                  <c:v>-0.10814999</c:v>
                </c:pt>
                <c:pt idx="29255">
                  <c:v>-0.114469141</c:v>
                </c:pt>
                <c:pt idx="29256">
                  <c:v>-0.11005374</c:v>
                </c:pt>
                <c:pt idx="29257">
                  <c:v>-0.108279809</c:v>
                </c:pt>
                <c:pt idx="29258">
                  <c:v>-0.1126182</c:v>
                </c:pt>
                <c:pt idx="29259">
                  <c:v>-0.110288739</c:v>
                </c:pt>
                <c:pt idx="29260">
                  <c:v>-0.10962567500000001</c:v>
                </c:pt>
                <c:pt idx="29261">
                  <c:v>-0.107799545</c:v>
                </c:pt>
                <c:pt idx="29262">
                  <c:v>-0.10875693</c:v>
                </c:pt>
                <c:pt idx="29263">
                  <c:v>-0.109856278</c:v>
                </c:pt>
                <c:pt idx="29264">
                  <c:v>-0.103611968</c:v>
                </c:pt>
                <c:pt idx="29265">
                  <c:v>-0.103716895</c:v>
                </c:pt>
                <c:pt idx="29266">
                  <c:v>-0.11213219200000001</c:v>
                </c:pt>
                <c:pt idx="29267">
                  <c:v>-0.10290727</c:v>
                </c:pt>
                <c:pt idx="29268">
                  <c:v>-0.103381924</c:v>
                </c:pt>
                <c:pt idx="29269">
                  <c:v>-0.107046165</c:v>
                </c:pt>
                <c:pt idx="29270">
                  <c:v>-0.101047203</c:v>
                </c:pt>
                <c:pt idx="29271">
                  <c:v>-0.105814531</c:v>
                </c:pt>
                <c:pt idx="29272">
                  <c:v>-0.10160759799999999</c:v>
                </c:pt>
                <c:pt idx="29273">
                  <c:v>-0.102990314</c:v>
                </c:pt>
                <c:pt idx="29274">
                  <c:v>-0.104723886</c:v>
                </c:pt>
                <c:pt idx="29275">
                  <c:v>-9.7908057000000007E-2</c:v>
                </c:pt>
                <c:pt idx="29276">
                  <c:v>-0.10408540099999999</c:v>
                </c:pt>
                <c:pt idx="29277">
                  <c:v>-0.10222039400000001</c:v>
                </c:pt>
                <c:pt idx="29278">
                  <c:v>-9.9079608999999999E-2</c:v>
                </c:pt>
                <c:pt idx="29279">
                  <c:v>-0.10142984200000001</c:v>
                </c:pt>
                <c:pt idx="29280">
                  <c:v>-9.8633967000000003E-2</c:v>
                </c:pt>
                <c:pt idx="29281">
                  <c:v>-0.100349307</c:v>
                </c:pt>
                <c:pt idx="29282">
                  <c:v>-9.9782273000000005E-2</c:v>
                </c:pt>
                <c:pt idx="29283">
                  <c:v>-9.7533232999999997E-2</c:v>
                </c:pt>
                <c:pt idx="29284">
                  <c:v>-9.9528134000000004E-2</c:v>
                </c:pt>
                <c:pt idx="29285">
                  <c:v>-0.10095638799999999</c:v>
                </c:pt>
                <c:pt idx="29286">
                  <c:v>-9.9609747999999998E-2</c:v>
                </c:pt>
                <c:pt idx="29287">
                  <c:v>-9.8120502999999998E-2</c:v>
                </c:pt>
                <c:pt idx="29288">
                  <c:v>-0.103041999</c:v>
                </c:pt>
                <c:pt idx="29289">
                  <c:v>-0.100361533</c:v>
                </c:pt>
                <c:pt idx="29290">
                  <c:v>-9.6468112999999994E-2</c:v>
                </c:pt>
                <c:pt idx="29291">
                  <c:v>-9.9451646000000005E-2</c:v>
                </c:pt>
                <c:pt idx="29292">
                  <c:v>-0.102848515</c:v>
                </c:pt>
                <c:pt idx="29293">
                  <c:v>-0.10231295999999999</c:v>
                </c:pt>
                <c:pt idx="29294">
                  <c:v>-0.100535177</c:v>
                </c:pt>
                <c:pt idx="29295">
                  <c:v>-0.102706186</c:v>
                </c:pt>
                <c:pt idx="29296">
                  <c:v>-0.100638375</c:v>
                </c:pt>
                <c:pt idx="29297">
                  <c:v>-0.10186795899999999</c:v>
                </c:pt>
                <c:pt idx="29298">
                  <c:v>-0.101793781</c:v>
                </c:pt>
                <c:pt idx="29299">
                  <c:v>-0.106080405</c:v>
                </c:pt>
                <c:pt idx="29300">
                  <c:v>-0.105681337</c:v>
                </c:pt>
                <c:pt idx="29301">
                  <c:v>-0.103448547</c:v>
                </c:pt>
                <c:pt idx="29302">
                  <c:v>-0.10652012399999999</c:v>
                </c:pt>
                <c:pt idx="29303">
                  <c:v>-0.106614396</c:v>
                </c:pt>
                <c:pt idx="29304">
                  <c:v>-0.101367623</c:v>
                </c:pt>
                <c:pt idx="29305">
                  <c:v>-0.106025763</c:v>
                </c:pt>
                <c:pt idx="29306">
                  <c:v>-0.107889444</c:v>
                </c:pt>
                <c:pt idx="29307">
                  <c:v>-0.103926398</c:v>
                </c:pt>
                <c:pt idx="29308">
                  <c:v>-0.10235746900000001</c:v>
                </c:pt>
                <c:pt idx="29309">
                  <c:v>-0.10649575999999999</c:v>
                </c:pt>
                <c:pt idx="29310">
                  <c:v>-0.105448075</c:v>
                </c:pt>
                <c:pt idx="29311">
                  <c:v>-0.10833814</c:v>
                </c:pt>
                <c:pt idx="29312">
                  <c:v>-0.10891988900000001</c:v>
                </c:pt>
                <c:pt idx="29313">
                  <c:v>-0.10857448</c:v>
                </c:pt>
                <c:pt idx="29314">
                  <c:v>-0.108462512</c:v>
                </c:pt>
                <c:pt idx="29315">
                  <c:v>-0.107900053</c:v>
                </c:pt>
                <c:pt idx="29316">
                  <c:v>-0.10414981099999999</c:v>
                </c:pt>
                <c:pt idx="29317">
                  <c:v>-0.106008165</c:v>
                </c:pt>
                <c:pt idx="29318">
                  <c:v>-0.104446732</c:v>
                </c:pt>
                <c:pt idx="29319">
                  <c:v>-0.108287007</c:v>
                </c:pt>
                <c:pt idx="29320">
                  <c:v>-0.107804805</c:v>
                </c:pt>
                <c:pt idx="29321">
                  <c:v>-0.10339275000000001</c:v>
                </c:pt>
                <c:pt idx="29322">
                  <c:v>-0.103232592</c:v>
                </c:pt>
                <c:pt idx="29323">
                  <c:v>-0.10215082</c:v>
                </c:pt>
                <c:pt idx="29324">
                  <c:v>-0.104213074</c:v>
                </c:pt>
                <c:pt idx="29325">
                  <c:v>-0.102596268</c:v>
                </c:pt>
                <c:pt idx="29326">
                  <c:v>-0.105993606</c:v>
                </c:pt>
                <c:pt idx="29327">
                  <c:v>-0.10597949500000001</c:v>
                </c:pt>
                <c:pt idx="29328">
                  <c:v>-0.10395488899999999</c:v>
                </c:pt>
                <c:pt idx="29329">
                  <c:v>-0.100952178</c:v>
                </c:pt>
                <c:pt idx="29330">
                  <c:v>-9.5377906999999998E-2</c:v>
                </c:pt>
                <c:pt idx="29331">
                  <c:v>-0.100832596</c:v>
                </c:pt>
                <c:pt idx="29332">
                  <c:v>-0.10142177300000001</c:v>
                </c:pt>
                <c:pt idx="29333">
                  <c:v>-9.7457126000000005E-2</c:v>
                </c:pt>
                <c:pt idx="29334">
                  <c:v>-9.3853980000000004E-2</c:v>
                </c:pt>
                <c:pt idx="29335">
                  <c:v>-0.10071055600000001</c:v>
                </c:pt>
                <c:pt idx="29336">
                  <c:v>-9.7101024999999994E-2</c:v>
                </c:pt>
                <c:pt idx="29337">
                  <c:v>-9.2701212000000005E-2</c:v>
                </c:pt>
                <c:pt idx="29338">
                  <c:v>-9.3242570999999996E-2</c:v>
                </c:pt>
                <c:pt idx="29339">
                  <c:v>-9.7088440999999998E-2</c:v>
                </c:pt>
                <c:pt idx="29340">
                  <c:v>-9.4849727999999994E-2</c:v>
                </c:pt>
                <c:pt idx="29341">
                  <c:v>-9.0421691999999998E-2</c:v>
                </c:pt>
                <c:pt idx="29342">
                  <c:v>-9.2461020000000005E-2</c:v>
                </c:pt>
                <c:pt idx="29343">
                  <c:v>-9.1914803000000003E-2</c:v>
                </c:pt>
                <c:pt idx="29344">
                  <c:v>-9.0578169E-2</c:v>
                </c:pt>
                <c:pt idx="29345">
                  <c:v>-8.9145653000000005E-2</c:v>
                </c:pt>
                <c:pt idx="29346">
                  <c:v>-9.0258583000000003E-2</c:v>
                </c:pt>
                <c:pt idx="29347">
                  <c:v>-8.4749571999999995E-2</c:v>
                </c:pt>
                <c:pt idx="29348">
                  <c:v>-8.5297115000000007E-2</c:v>
                </c:pt>
                <c:pt idx="29349">
                  <c:v>-8.8312610999999999E-2</c:v>
                </c:pt>
                <c:pt idx="29350">
                  <c:v>-8.4178708000000005E-2</c:v>
                </c:pt>
                <c:pt idx="29351">
                  <c:v>-8.1323005000000004E-2</c:v>
                </c:pt>
                <c:pt idx="29352">
                  <c:v>-8.7822966000000002E-2</c:v>
                </c:pt>
                <c:pt idx="29353">
                  <c:v>-8.9101017000000005E-2</c:v>
                </c:pt>
                <c:pt idx="29354">
                  <c:v>-8.5911847999999999E-2</c:v>
                </c:pt>
                <c:pt idx="29355">
                  <c:v>-8.2440414000000004E-2</c:v>
                </c:pt>
                <c:pt idx="29356">
                  <c:v>-8.4336303000000001E-2</c:v>
                </c:pt>
                <c:pt idx="29357">
                  <c:v>-8.4690236000000002E-2</c:v>
                </c:pt>
                <c:pt idx="29358">
                  <c:v>-8.1589228999999999E-2</c:v>
                </c:pt>
                <c:pt idx="29359">
                  <c:v>-7.9706638999999996E-2</c:v>
                </c:pt>
                <c:pt idx="29360">
                  <c:v>-8.4205948000000003E-2</c:v>
                </c:pt>
                <c:pt idx="29361">
                  <c:v>-8.6261905999999999E-2</c:v>
                </c:pt>
                <c:pt idx="29362">
                  <c:v>-8.6866959999999993E-2</c:v>
                </c:pt>
                <c:pt idx="29363">
                  <c:v>-8.1955023000000002E-2</c:v>
                </c:pt>
                <c:pt idx="29364">
                  <c:v>-8.3468742999999998E-2</c:v>
                </c:pt>
                <c:pt idx="29365">
                  <c:v>-8.5687688999999997E-2</c:v>
                </c:pt>
                <c:pt idx="29366">
                  <c:v>-7.8579932000000005E-2</c:v>
                </c:pt>
                <c:pt idx="29367">
                  <c:v>-8.9240565999999993E-2</c:v>
                </c:pt>
                <c:pt idx="29368">
                  <c:v>-8.6160741999999998E-2</c:v>
                </c:pt>
                <c:pt idx="29369">
                  <c:v>-8.3187050999999998E-2</c:v>
                </c:pt>
                <c:pt idx="29370">
                  <c:v>-8.7439999000000004E-2</c:v>
                </c:pt>
                <c:pt idx="29371">
                  <c:v>-8.9020051000000003E-2</c:v>
                </c:pt>
                <c:pt idx="29372">
                  <c:v>-9.2786461000000001E-2</c:v>
                </c:pt>
                <c:pt idx="29373">
                  <c:v>-8.2156450000000006E-2</c:v>
                </c:pt>
                <c:pt idx="29374">
                  <c:v>-8.5408539000000006E-2</c:v>
                </c:pt>
                <c:pt idx="29375">
                  <c:v>-9.2251531999999997E-2</c:v>
                </c:pt>
                <c:pt idx="29376">
                  <c:v>-8.5815080000000002E-2</c:v>
                </c:pt>
                <c:pt idx="29377">
                  <c:v>-8.6850248000000005E-2</c:v>
                </c:pt>
                <c:pt idx="29378">
                  <c:v>-8.2255497999999996E-2</c:v>
                </c:pt>
                <c:pt idx="29379">
                  <c:v>-9.0125673000000003E-2</c:v>
                </c:pt>
                <c:pt idx="29380">
                  <c:v>-9.7635745999999995E-2</c:v>
                </c:pt>
                <c:pt idx="29381">
                  <c:v>-9.0746142000000002E-2</c:v>
                </c:pt>
                <c:pt idx="29382">
                  <c:v>-8.2656859999999999E-2</c:v>
                </c:pt>
                <c:pt idx="29383">
                  <c:v>-8.6963720999999994E-2</c:v>
                </c:pt>
                <c:pt idx="29384">
                  <c:v>-9.4527713999999999E-2</c:v>
                </c:pt>
                <c:pt idx="29385">
                  <c:v>-8.9512981000000005E-2</c:v>
                </c:pt>
                <c:pt idx="29386">
                  <c:v>-8.9383281999999994E-2</c:v>
                </c:pt>
                <c:pt idx="29387">
                  <c:v>-8.4720089999999998E-2</c:v>
                </c:pt>
                <c:pt idx="29388">
                  <c:v>-9.2468724000000002E-2</c:v>
                </c:pt>
                <c:pt idx="29389">
                  <c:v>-9.0373881000000003E-2</c:v>
                </c:pt>
                <c:pt idx="29390">
                  <c:v>-8.9283219999999996E-2</c:v>
                </c:pt>
                <c:pt idx="29391">
                  <c:v>-8.7602235000000001E-2</c:v>
                </c:pt>
                <c:pt idx="29392">
                  <c:v>-9.0241767000000001E-2</c:v>
                </c:pt>
                <c:pt idx="29393">
                  <c:v>-8.9860938000000001E-2</c:v>
                </c:pt>
                <c:pt idx="29394">
                  <c:v>-9.3720697000000006E-2</c:v>
                </c:pt>
                <c:pt idx="29395">
                  <c:v>-8.4207616999999998E-2</c:v>
                </c:pt>
                <c:pt idx="29396">
                  <c:v>-8.6265042E-2</c:v>
                </c:pt>
                <c:pt idx="29397">
                  <c:v>-8.8922611999999998E-2</c:v>
                </c:pt>
                <c:pt idx="29398">
                  <c:v>-8.9441701999999998E-2</c:v>
                </c:pt>
                <c:pt idx="29399">
                  <c:v>-8.2067676000000006E-2</c:v>
                </c:pt>
                <c:pt idx="29400">
                  <c:v>-8.6043775000000003E-2</c:v>
                </c:pt>
                <c:pt idx="29401">
                  <c:v>-7.9027414000000004E-2</c:v>
                </c:pt>
                <c:pt idx="29402">
                  <c:v>-8.5392757999999999E-2</c:v>
                </c:pt>
                <c:pt idx="29403">
                  <c:v>-8.3218552000000001E-2</c:v>
                </c:pt>
                <c:pt idx="29404">
                  <c:v>-8.5714094000000005E-2</c:v>
                </c:pt>
                <c:pt idx="29405">
                  <c:v>-8.2938813E-2</c:v>
                </c:pt>
                <c:pt idx="29406">
                  <c:v>-8.4697499999999995E-2</c:v>
                </c:pt>
                <c:pt idx="29407">
                  <c:v>-8.2618638999999994E-2</c:v>
                </c:pt>
                <c:pt idx="29408">
                  <c:v>-7.9543918000000005E-2</c:v>
                </c:pt>
                <c:pt idx="29409">
                  <c:v>-7.9652845999999999E-2</c:v>
                </c:pt>
                <c:pt idx="29410">
                  <c:v>-7.3758519999999994E-2</c:v>
                </c:pt>
                <c:pt idx="29411">
                  <c:v>-7.7921568999999996E-2</c:v>
                </c:pt>
                <c:pt idx="29412">
                  <c:v>-7.9353794000000005E-2</c:v>
                </c:pt>
                <c:pt idx="29413">
                  <c:v>-7.6175309999999996E-2</c:v>
                </c:pt>
                <c:pt idx="29414">
                  <c:v>-7.7321149000000006E-2</c:v>
                </c:pt>
                <c:pt idx="29415">
                  <c:v>-7.8894808999999996E-2</c:v>
                </c:pt>
                <c:pt idx="29416">
                  <c:v>-7.4985019999999999E-2</c:v>
                </c:pt>
                <c:pt idx="29417">
                  <c:v>-7.3702976000000003E-2</c:v>
                </c:pt>
                <c:pt idx="29418">
                  <c:v>-7.1992621000000007E-2</c:v>
                </c:pt>
                <c:pt idx="29419">
                  <c:v>-7.7508822000000005E-2</c:v>
                </c:pt>
                <c:pt idx="29420">
                  <c:v>-7.1547173000000006E-2</c:v>
                </c:pt>
                <c:pt idx="29421">
                  <c:v>-7.1661427999999999E-2</c:v>
                </c:pt>
                <c:pt idx="29422">
                  <c:v>-7.1747445000000007E-2</c:v>
                </c:pt>
                <c:pt idx="29423">
                  <c:v>-6.7472807999999995E-2</c:v>
                </c:pt>
                <c:pt idx="29424">
                  <c:v>-6.9866455999999993E-2</c:v>
                </c:pt>
                <c:pt idx="29425">
                  <c:v>-7.3911533000000001E-2</c:v>
                </c:pt>
                <c:pt idx="29426">
                  <c:v>-6.5048322000000006E-2</c:v>
                </c:pt>
                <c:pt idx="29427">
                  <c:v>-6.3864275999999998E-2</c:v>
                </c:pt>
                <c:pt idx="29428">
                  <c:v>-6.8403943999999994E-2</c:v>
                </c:pt>
                <c:pt idx="29429">
                  <c:v>-6.7897140999999994E-2</c:v>
                </c:pt>
                <c:pt idx="29430">
                  <c:v>-6.6755160999999993E-2</c:v>
                </c:pt>
                <c:pt idx="29431">
                  <c:v>-6.7839332000000002E-2</c:v>
                </c:pt>
                <c:pt idx="29432">
                  <c:v>-6.6482983999999995E-2</c:v>
                </c:pt>
                <c:pt idx="29433">
                  <c:v>-6.5528505000000001E-2</c:v>
                </c:pt>
                <c:pt idx="29434">
                  <c:v>-6.5460592999999997E-2</c:v>
                </c:pt>
                <c:pt idx="29435">
                  <c:v>-5.9437320000000002E-2</c:v>
                </c:pt>
                <c:pt idx="29436">
                  <c:v>-6.3639887000000006E-2</c:v>
                </c:pt>
                <c:pt idx="29437">
                  <c:v>-6.0914401E-2</c:v>
                </c:pt>
                <c:pt idx="29438">
                  <c:v>-6.035132E-2</c:v>
                </c:pt>
                <c:pt idx="29439">
                  <c:v>-5.4764539000000001E-2</c:v>
                </c:pt>
                <c:pt idx="29440">
                  <c:v>-5.9772859999999997E-2</c:v>
                </c:pt>
                <c:pt idx="29441">
                  <c:v>-5.976567E-2</c:v>
                </c:pt>
                <c:pt idx="29442">
                  <c:v>-5.5932697000000003E-2</c:v>
                </c:pt>
                <c:pt idx="29443">
                  <c:v>-5.5452794E-2</c:v>
                </c:pt>
                <c:pt idx="29444">
                  <c:v>-5.5856577999999997E-2</c:v>
                </c:pt>
                <c:pt idx="29445">
                  <c:v>-5.2722304999999997E-2</c:v>
                </c:pt>
                <c:pt idx="29446">
                  <c:v>-5.3545170000000003E-2</c:v>
                </c:pt>
                <c:pt idx="29447">
                  <c:v>-5.3111874000000003E-2</c:v>
                </c:pt>
                <c:pt idx="29448">
                  <c:v>-4.7881017999999997E-2</c:v>
                </c:pt>
                <c:pt idx="29449">
                  <c:v>-4.4537686E-2</c:v>
                </c:pt>
                <c:pt idx="29450">
                  <c:v>-4.4583487999999998E-2</c:v>
                </c:pt>
                <c:pt idx="29451">
                  <c:v>-4.6771277E-2</c:v>
                </c:pt>
                <c:pt idx="29452">
                  <c:v>-4.5660958000000001E-2</c:v>
                </c:pt>
                <c:pt idx="29453">
                  <c:v>-4.0772993E-2</c:v>
                </c:pt>
                <c:pt idx="29454">
                  <c:v>-4.1919607999999997E-2</c:v>
                </c:pt>
                <c:pt idx="29455">
                  <c:v>-4.5009940999999998E-2</c:v>
                </c:pt>
                <c:pt idx="29456">
                  <c:v>-4.2207784999999998E-2</c:v>
                </c:pt>
                <c:pt idx="29457">
                  <c:v>-4.7342356000000002E-2</c:v>
                </c:pt>
                <c:pt idx="29458">
                  <c:v>-4.6561564999999999E-2</c:v>
                </c:pt>
                <c:pt idx="29459">
                  <c:v>-4.4672586E-2</c:v>
                </c:pt>
                <c:pt idx="29460">
                  <c:v>-4.5349009000000003E-2</c:v>
                </c:pt>
                <c:pt idx="29461">
                  <c:v>-4.7194313000000002E-2</c:v>
                </c:pt>
                <c:pt idx="29462">
                  <c:v>-4.3398891000000002E-2</c:v>
                </c:pt>
                <c:pt idx="29463">
                  <c:v>-4.6008254999999998E-2</c:v>
                </c:pt>
                <c:pt idx="29464">
                  <c:v>-4.9082659000000001E-2</c:v>
                </c:pt>
                <c:pt idx="29465">
                  <c:v>-4.9741256999999997E-2</c:v>
                </c:pt>
                <c:pt idx="29466">
                  <c:v>-4.4574387E-2</c:v>
                </c:pt>
                <c:pt idx="29467">
                  <c:v>-4.6601586E-2</c:v>
                </c:pt>
                <c:pt idx="29468">
                  <c:v>-4.7715492999999998E-2</c:v>
                </c:pt>
                <c:pt idx="29469">
                  <c:v>-4.5951410999999998E-2</c:v>
                </c:pt>
                <c:pt idx="29470">
                  <c:v>-4.9402196000000002E-2</c:v>
                </c:pt>
                <c:pt idx="29471">
                  <c:v>-5.1251229000000002E-2</c:v>
                </c:pt>
                <c:pt idx="29472">
                  <c:v>-5.0344950999999999E-2</c:v>
                </c:pt>
                <c:pt idx="29473">
                  <c:v>-4.7982461999999997E-2</c:v>
                </c:pt>
                <c:pt idx="29474">
                  <c:v>-4.6697345000000001E-2</c:v>
                </c:pt>
                <c:pt idx="29475">
                  <c:v>-4.7565534999999999E-2</c:v>
                </c:pt>
                <c:pt idx="29476">
                  <c:v>-4.6840567E-2</c:v>
                </c:pt>
                <c:pt idx="29477">
                  <c:v>-4.5270901000000002E-2</c:v>
                </c:pt>
                <c:pt idx="29478">
                  <c:v>-4.8072549999999999E-2</c:v>
                </c:pt>
                <c:pt idx="29479">
                  <c:v>-4.4112165000000002E-2</c:v>
                </c:pt>
                <c:pt idx="29480">
                  <c:v>-4.4474840000000002E-2</c:v>
                </c:pt>
                <c:pt idx="29481">
                  <c:v>-4.6430397999999998E-2</c:v>
                </c:pt>
                <c:pt idx="29482">
                  <c:v>-4.6527378000000001E-2</c:v>
                </c:pt>
                <c:pt idx="29483">
                  <c:v>-4.9718643999999999E-2</c:v>
                </c:pt>
                <c:pt idx="29484">
                  <c:v>-3.8917616000000002E-2</c:v>
                </c:pt>
                <c:pt idx="29485">
                  <c:v>-5.3018790000000003E-2</c:v>
                </c:pt>
                <c:pt idx="29486">
                  <c:v>-4.4397678000000003E-2</c:v>
                </c:pt>
                <c:pt idx="29487">
                  <c:v>-4.9322128E-2</c:v>
                </c:pt>
                <c:pt idx="29488">
                  <c:v>-4.3757480000000001E-2</c:v>
                </c:pt>
                <c:pt idx="29489">
                  <c:v>-4.9923229999999999E-2</c:v>
                </c:pt>
                <c:pt idx="29490">
                  <c:v>-5.0714433000000003E-2</c:v>
                </c:pt>
                <c:pt idx="29491">
                  <c:v>-5.0461166000000002E-2</c:v>
                </c:pt>
                <c:pt idx="29492">
                  <c:v>-4.9545712999999998E-2</c:v>
                </c:pt>
                <c:pt idx="29493">
                  <c:v>-5.0430413E-2</c:v>
                </c:pt>
                <c:pt idx="29494">
                  <c:v>-4.8818110999999997E-2</c:v>
                </c:pt>
                <c:pt idx="29495">
                  <c:v>-5.6130089000000001E-2</c:v>
                </c:pt>
                <c:pt idx="29496">
                  <c:v>-5.5256184E-2</c:v>
                </c:pt>
                <c:pt idx="29497">
                  <c:v>-5.3271864000000002E-2</c:v>
                </c:pt>
                <c:pt idx="29498">
                  <c:v>-5.3924966999999997E-2</c:v>
                </c:pt>
                <c:pt idx="29499">
                  <c:v>-6.0005761999999997E-2</c:v>
                </c:pt>
                <c:pt idx="29500">
                  <c:v>-5.0997905000000003E-2</c:v>
                </c:pt>
                <c:pt idx="29501">
                  <c:v>-5.7440892E-2</c:v>
                </c:pt>
                <c:pt idx="29502">
                  <c:v>-5.5556502000000001E-2</c:v>
                </c:pt>
                <c:pt idx="29503">
                  <c:v>-5.5688329000000002E-2</c:v>
                </c:pt>
                <c:pt idx="29504">
                  <c:v>-5.6349679999999999E-2</c:v>
                </c:pt>
                <c:pt idx="29505">
                  <c:v>-5.6810942000000003E-2</c:v>
                </c:pt>
                <c:pt idx="29506">
                  <c:v>-6.1470509E-2</c:v>
                </c:pt>
                <c:pt idx="29507">
                  <c:v>-5.7181484999999997E-2</c:v>
                </c:pt>
                <c:pt idx="29508">
                  <c:v>-6.1243668000000001E-2</c:v>
                </c:pt>
                <c:pt idx="29509">
                  <c:v>-6.4614168999999999E-2</c:v>
                </c:pt>
                <c:pt idx="29510">
                  <c:v>-5.6158494000000003E-2</c:v>
                </c:pt>
                <c:pt idx="29511">
                  <c:v>-6.2377772999999997E-2</c:v>
                </c:pt>
                <c:pt idx="29512">
                  <c:v>-5.4679219000000001E-2</c:v>
                </c:pt>
                <c:pt idx="29513">
                  <c:v>-5.8473422999999997E-2</c:v>
                </c:pt>
                <c:pt idx="29514">
                  <c:v>-5.7686314000000002E-2</c:v>
                </c:pt>
                <c:pt idx="29515">
                  <c:v>-6.1638180000000001E-2</c:v>
                </c:pt>
                <c:pt idx="29516">
                  <c:v>-5.7981132999999997E-2</c:v>
                </c:pt>
                <c:pt idx="29517">
                  <c:v>-5.9013906999999997E-2</c:v>
                </c:pt>
                <c:pt idx="29518">
                  <c:v>-5.8176315999999999E-2</c:v>
                </c:pt>
                <c:pt idx="29519">
                  <c:v>-6.0868770000000003E-2</c:v>
                </c:pt>
                <c:pt idx="29520">
                  <c:v>-5.9304140999999998E-2</c:v>
                </c:pt>
                <c:pt idx="29521">
                  <c:v>-5.9418656E-2</c:v>
                </c:pt>
                <c:pt idx="29522">
                  <c:v>-6.0791492000000003E-2</c:v>
                </c:pt>
                <c:pt idx="29523">
                  <c:v>-6.1181373999999997E-2</c:v>
                </c:pt>
                <c:pt idx="29524">
                  <c:v>-6.2515928999999998E-2</c:v>
                </c:pt>
                <c:pt idx="29525">
                  <c:v>-6.0317757999999999E-2</c:v>
                </c:pt>
                <c:pt idx="29526">
                  <c:v>-5.8562279000000002E-2</c:v>
                </c:pt>
                <c:pt idx="29527">
                  <c:v>-5.6842140999999999E-2</c:v>
                </c:pt>
                <c:pt idx="29528">
                  <c:v>-6.0690515E-2</c:v>
                </c:pt>
                <c:pt idx="29529">
                  <c:v>-6.0511552000000003E-2</c:v>
                </c:pt>
                <c:pt idx="29530">
                  <c:v>-6.2630191000000002E-2</c:v>
                </c:pt>
                <c:pt idx="29531">
                  <c:v>-6.3005960999999999E-2</c:v>
                </c:pt>
                <c:pt idx="29532">
                  <c:v>-6.0554229000000001E-2</c:v>
                </c:pt>
                <c:pt idx="29533">
                  <c:v>-5.9041820000000002E-2</c:v>
                </c:pt>
                <c:pt idx="29534">
                  <c:v>-6.6010416000000002E-2</c:v>
                </c:pt>
                <c:pt idx="29535">
                  <c:v>-6.3857518000000002E-2</c:v>
                </c:pt>
                <c:pt idx="29536">
                  <c:v>-6.4960815000000005E-2</c:v>
                </c:pt>
                <c:pt idx="29537">
                  <c:v>-6.4002074000000006E-2</c:v>
                </c:pt>
                <c:pt idx="29538">
                  <c:v>-6.4701304000000001E-2</c:v>
                </c:pt>
                <c:pt idx="29539">
                  <c:v>-6.0005084E-2</c:v>
                </c:pt>
                <c:pt idx="29540">
                  <c:v>-6.1832063E-2</c:v>
                </c:pt>
                <c:pt idx="29541">
                  <c:v>-6.2171078999999997E-2</c:v>
                </c:pt>
                <c:pt idx="29542">
                  <c:v>-6.2216356E-2</c:v>
                </c:pt>
                <c:pt idx="29543">
                  <c:v>-6.0710602000000002E-2</c:v>
                </c:pt>
                <c:pt idx="29544">
                  <c:v>-6.1177085999999999E-2</c:v>
                </c:pt>
                <c:pt idx="29545">
                  <c:v>-6.2406402E-2</c:v>
                </c:pt>
                <c:pt idx="29546">
                  <c:v>-6.1279162999999998E-2</c:v>
                </c:pt>
                <c:pt idx="29547">
                  <c:v>-6.4806789000000004E-2</c:v>
                </c:pt>
                <c:pt idx="29548">
                  <c:v>-6.4996019000000002E-2</c:v>
                </c:pt>
                <c:pt idx="29549">
                  <c:v>-6.1941101999999998E-2</c:v>
                </c:pt>
                <c:pt idx="29550">
                  <c:v>-5.7687093000000002E-2</c:v>
                </c:pt>
                <c:pt idx="29551">
                  <c:v>-6.0692734999999998E-2</c:v>
                </c:pt>
                <c:pt idx="29552">
                  <c:v>-5.5567019000000002E-2</c:v>
                </c:pt>
                <c:pt idx="29553">
                  <c:v>-6.1315454999999998E-2</c:v>
                </c:pt>
                <c:pt idx="29554">
                  <c:v>-5.9411540999999998E-2</c:v>
                </c:pt>
                <c:pt idx="29555">
                  <c:v>-5.8338549000000003E-2</c:v>
                </c:pt>
                <c:pt idx="29556">
                  <c:v>-6.1988238000000001E-2</c:v>
                </c:pt>
                <c:pt idx="29557">
                  <c:v>-6.0575966000000002E-2</c:v>
                </c:pt>
                <c:pt idx="29558">
                  <c:v>-5.3150090999999997E-2</c:v>
                </c:pt>
                <c:pt idx="29559">
                  <c:v>-6.2135067000000002E-2</c:v>
                </c:pt>
                <c:pt idx="29560">
                  <c:v>-5.8807964999999997E-2</c:v>
                </c:pt>
                <c:pt idx="29561">
                  <c:v>-5.7839107000000001E-2</c:v>
                </c:pt>
                <c:pt idx="29562">
                  <c:v>-6.1076133999999997E-2</c:v>
                </c:pt>
                <c:pt idx="29563">
                  <c:v>-5.4834485000000002E-2</c:v>
                </c:pt>
                <c:pt idx="29564">
                  <c:v>-5.8839712000000002E-2</c:v>
                </c:pt>
                <c:pt idx="29565">
                  <c:v>-5.4189297999999997E-2</c:v>
                </c:pt>
                <c:pt idx="29566">
                  <c:v>-5.9300195E-2</c:v>
                </c:pt>
                <c:pt idx="29567">
                  <c:v>-5.8390193E-2</c:v>
                </c:pt>
                <c:pt idx="29568">
                  <c:v>-5.9476424E-2</c:v>
                </c:pt>
                <c:pt idx="29569">
                  <c:v>-5.6539490999999997E-2</c:v>
                </c:pt>
                <c:pt idx="29570">
                  <c:v>-5.6138303000000001E-2</c:v>
                </c:pt>
                <c:pt idx="29571">
                  <c:v>-5.3757969000000003E-2</c:v>
                </c:pt>
                <c:pt idx="29572">
                  <c:v>-5.951472E-2</c:v>
                </c:pt>
                <c:pt idx="29573">
                  <c:v>-5.6206806999999998E-2</c:v>
                </c:pt>
                <c:pt idx="29574">
                  <c:v>-5.8276884000000001E-2</c:v>
                </c:pt>
                <c:pt idx="29575">
                  <c:v>-5.5368978999999999E-2</c:v>
                </c:pt>
                <c:pt idx="29576">
                  <c:v>-5.6173793999999999E-2</c:v>
                </c:pt>
                <c:pt idx="29577">
                  <c:v>-5.7329605999999998E-2</c:v>
                </c:pt>
                <c:pt idx="29578">
                  <c:v>-5.9429849999999999E-2</c:v>
                </c:pt>
                <c:pt idx="29579">
                  <c:v>-5.5688109E-2</c:v>
                </c:pt>
                <c:pt idx="29580">
                  <c:v>-5.9449896000000002E-2</c:v>
                </c:pt>
                <c:pt idx="29581">
                  <c:v>-6.0353503000000003E-2</c:v>
                </c:pt>
                <c:pt idx="29582">
                  <c:v>-6.0485173000000003E-2</c:v>
                </c:pt>
                <c:pt idx="29583">
                  <c:v>-6.0198355000000002E-2</c:v>
                </c:pt>
                <c:pt idx="29584">
                  <c:v>-5.6964795999999998E-2</c:v>
                </c:pt>
                <c:pt idx="29585">
                  <c:v>-6.5334313000000005E-2</c:v>
                </c:pt>
                <c:pt idx="29586">
                  <c:v>-5.9019110999999999E-2</c:v>
                </c:pt>
                <c:pt idx="29587">
                  <c:v>-6.0709148999999997E-2</c:v>
                </c:pt>
                <c:pt idx="29588">
                  <c:v>-5.9077825E-2</c:v>
                </c:pt>
                <c:pt idx="29589">
                  <c:v>-6.0939374999999997E-2</c:v>
                </c:pt>
                <c:pt idx="29590">
                  <c:v>-5.8629878000000003E-2</c:v>
                </c:pt>
                <c:pt idx="29591">
                  <c:v>-6.0408872000000002E-2</c:v>
                </c:pt>
                <c:pt idx="29592">
                  <c:v>-6.0659952000000003E-2</c:v>
                </c:pt>
                <c:pt idx="29593">
                  <c:v>-5.9151277000000002E-2</c:v>
                </c:pt>
                <c:pt idx="29594">
                  <c:v>-6.0112774000000001E-2</c:v>
                </c:pt>
                <c:pt idx="29595">
                  <c:v>-6.0663514000000002E-2</c:v>
                </c:pt>
                <c:pt idx="29596">
                  <c:v>-5.7325155000000003E-2</c:v>
                </c:pt>
                <c:pt idx="29597">
                  <c:v>-5.9926796999999997E-2</c:v>
                </c:pt>
                <c:pt idx="29598">
                  <c:v>-5.8801826000000001E-2</c:v>
                </c:pt>
                <c:pt idx="29599">
                  <c:v>-5.5950116000000001E-2</c:v>
                </c:pt>
                <c:pt idx="29600">
                  <c:v>-5.7530452000000003E-2</c:v>
                </c:pt>
                <c:pt idx="29601">
                  <c:v>-5.8528869999999997E-2</c:v>
                </c:pt>
                <c:pt idx="29602">
                  <c:v>-5.6706853000000002E-2</c:v>
                </c:pt>
                <c:pt idx="29603">
                  <c:v>-5.7240285000000002E-2</c:v>
                </c:pt>
                <c:pt idx="29604">
                  <c:v>-5.6242127000000003E-2</c:v>
                </c:pt>
                <c:pt idx="29605">
                  <c:v>-5.8604351999999998E-2</c:v>
                </c:pt>
                <c:pt idx="29606">
                  <c:v>-5.6750409000000002E-2</c:v>
                </c:pt>
                <c:pt idx="29607">
                  <c:v>-5.3380713000000003E-2</c:v>
                </c:pt>
                <c:pt idx="29608">
                  <c:v>-5.8436452999999999E-2</c:v>
                </c:pt>
                <c:pt idx="29609">
                  <c:v>-5.3560472999999997E-2</c:v>
                </c:pt>
                <c:pt idx="29610">
                  <c:v>-6.2748961000000006E-2</c:v>
                </c:pt>
                <c:pt idx="29611">
                  <c:v>-5.8655150000000003E-2</c:v>
                </c:pt>
                <c:pt idx="29612">
                  <c:v>-6.0533360000000001E-2</c:v>
                </c:pt>
                <c:pt idx="29613">
                  <c:v>-5.9161565999999999E-2</c:v>
                </c:pt>
                <c:pt idx="29614">
                  <c:v>-5.765729E-2</c:v>
                </c:pt>
                <c:pt idx="29615">
                  <c:v>-5.6952618000000003E-2</c:v>
                </c:pt>
                <c:pt idx="29616">
                  <c:v>-5.8609324999999997E-2</c:v>
                </c:pt>
                <c:pt idx="29617">
                  <c:v>-5.9859942999999999E-2</c:v>
                </c:pt>
                <c:pt idx="29618">
                  <c:v>-5.8847845000000003E-2</c:v>
                </c:pt>
                <c:pt idx="29619">
                  <c:v>-5.9275016E-2</c:v>
                </c:pt>
                <c:pt idx="29620">
                  <c:v>-5.6956346999999997E-2</c:v>
                </c:pt>
                <c:pt idx="29621">
                  <c:v>-5.7764086999999999E-2</c:v>
                </c:pt>
                <c:pt idx="29622">
                  <c:v>-6.0395483E-2</c:v>
                </c:pt>
                <c:pt idx="29623">
                  <c:v>-6.3529231000000005E-2</c:v>
                </c:pt>
                <c:pt idx="29624">
                  <c:v>-5.7812891999999998E-2</c:v>
                </c:pt>
                <c:pt idx="29625">
                  <c:v>-5.8109033999999997E-2</c:v>
                </c:pt>
                <c:pt idx="29626">
                  <c:v>-5.7401995999999997E-2</c:v>
                </c:pt>
                <c:pt idx="29627">
                  <c:v>-5.7647005000000001E-2</c:v>
                </c:pt>
                <c:pt idx="29628">
                  <c:v>-5.7532076000000001E-2</c:v>
                </c:pt>
                <c:pt idx="29629">
                  <c:v>-5.7735275000000003E-2</c:v>
                </c:pt>
                <c:pt idx="29630">
                  <c:v>-5.6848519E-2</c:v>
                </c:pt>
                <c:pt idx="29631">
                  <c:v>-5.6532132999999998E-2</c:v>
                </c:pt>
                <c:pt idx="29632">
                  <c:v>-5.4098925999999999E-2</c:v>
                </c:pt>
                <c:pt idx="29633">
                  <c:v>-5.2890382999999999E-2</c:v>
                </c:pt>
                <c:pt idx="29634">
                  <c:v>-5.2841830999999999E-2</c:v>
                </c:pt>
                <c:pt idx="29635">
                  <c:v>-5.7624869000000002E-2</c:v>
                </c:pt>
                <c:pt idx="29636">
                  <c:v>-5.5012002999999997E-2</c:v>
                </c:pt>
                <c:pt idx="29637">
                  <c:v>-5.1919539000000001E-2</c:v>
                </c:pt>
                <c:pt idx="29638">
                  <c:v>-4.8155718E-2</c:v>
                </c:pt>
                <c:pt idx="29639">
                  <c:v>-4.9226041999999998E-2</c:v>
                </c:pt>
                <c:pt idx="29640">
                  <c:v>-4.7413509E-2</c:v>
                </c:pt>
                <c:pt idx="29641">
                  <c:v>-4.9798369000000002E-2</c:v>
                </c:pt>
                <c:pt idx="29642">
                  <c:v>-4.6403158E-2</c:v>
                </c:pt>
                <c:pt idx="29643">
                  <c:v>-4.2639046999999999E-2</c:v>
                </c:pt>
                <c:pt idx="29644">
                  <c:v>-4.3773870999999999E-2</c:v>
                </c:pt>
                <c:pt idx="29645">
                  <c:v>-4.469426E-2</c:v>
                </c:pt>
                <c:pt idx="29646">
                  <c:v>-4.3844249000000002E-2</c:v>
                </c:pt>
                <c:pt idx="29647">
                  <c:v>-4.3282319E-2</c:v>
                </c:pt>
                <c:pt idx="29648">
                  <c:v>-4.3508690000000003E-2</c:v>
                </c:pt>
                <c:pt idx="29649">
                  <c:v>-4.0633007999999998E-2</c:v>
                </c:pt>
                <c:pt idx="29650">
                  <c:v>-4.3298203E-2</c:v>
                </c:pt>
                <c:pt idx="29651">
                  <c:v>-4.0811608999999999E-2</c:v>
                </c:pt>
                <c:pt idx="29652">
                  <c:v>-4.0029532999999999E-2</c:v>
                </c:pt>
                <c:pt idx="29653">
                  <c:v>-3.6896057000000003E-2</c:v>
                </c:pt>
                <c:pt idx="29654">
                  <c:v>-3.9221533000000003E-2</c:v>
                </c:pt>
                <c:pt idx="29655">
                  <c:v>-3.5537314E-2</c:v>
                </c:pt>
                <c:pt idx="29656">
                  <c:v>-3.8019474999999997E-2</c:v>
                </c:pt>
                <c:pt idx="29657">
                  <c:v>-3.3014863999999998E-2</c:v>
                </c:pt>
                <c:pt idx="29658">
                  <c:v>-4.0900974999999999E-2</c:v>
                </c:pt>
                <c:pt idx="29659">
                  <c:v>-3.2075527999999999E-2</c:v>
                </c:pt>
                <c:pt idx="29660">
                  <c:v>-3.7978113000000001E-2</c:v>
                </c:pt>
                <c:pt idx="29661">
                  <c:v>-3.5133325E-2</c:v>
                </c:pt>
                <c:pt idx="29662">
                  <c:v>-3.4619234999999998E-2</c:v>
                </c:pt>
                <c:pt idx="29663">
                  <c:v>-3.4557446999999998E-2</c:v>
                </c:pt>
                <c:pt idx="29664">
                  <c:v>-3.2898604999999997E-2</c:v>
                </c:pt>
                <c:pt idx="29665">
                  <c:v>-3.1833604000000001E-2</c:v>
                </c:pt>
                <c:pt idx="29666">
                  <c:v>-3.1764570999999998E-2</c:v>
                </c:pt>
                <c:pt idx="29667">
                  <c:v>-2.8938426E-2</c:v>
                </c:pt>
                <c:pt idx="29668">
                  <c:v>-3.4422270999999997E-2</c:v>
                </c:pt>
                <c:pt idx="29669">
                  <c:v>-2.8930034E-2</c:v>
                </c:pt>
                <c:pt idx="29670">
                  <c:v>-2.9474704000000001E-2</c:v>
                </c:pt>
                <c:pt idx="29671">
                  <c:v>-2.7981201000000001E-2</c:v>
                </c:pt>
                <c:pt idx="29672">
                  <c:v>-3.0640201999999998E-2</c:v>
                </c:pt>
                <c:pt idx="29673">
                  <c:v>-3.1203726000000001E-2</c:v>
                </c:pt>
                <c:pt idx="29674">
                  <c:v>-2.9865941E-2</c:v>
                </c:pt>
                <c:pt idx="29675">
                  <c:v>-3.0549308000000001E-2</c:v>
                </c:pt>
                <c:pt idx="29676">
                  <c:v>-3.3998471000000002E-2</c:v>
                </c:pt>
                <c:pt idx="29677">
                  <c:v>-3.1416271000000003E-2</c:v>
                </c:pt>
                <c:pt idx="29678">
                  <c:v>-2.7264671000000001E-2</c:v>
                </c:pt>
                <c:pt idx="29679">
                  <c:v>-2.7942976000000001E-2</c:v>
                </c:pt>
                <c:pt idx="29680">
                  <c:v>-3.0672984E-2</c:v>
                </c:pt>
                <c:pt idx="29681">
                  <c:v>-3.0899619999999999E-2</c:v>
                </c:pt>
                <c:pt idx="29682">
                  <c:v>-2.8331452999999999E-2</c:v>
                </c:pt>
                <c:pt idx="29683">
                  <c:v>-2.5268286000000001E-2</c:v>
                </c:pt>
                <c:pt idx="29684">
                  <c:v>-2.9536003000000002E-2</c:v>
                </c:pt>
                <c:pt idx="29685">
                  <c:v>-2.7932780000000001E-2</c:v>
                </c:pt>
                <c:pt idx="29686">
                  <c:v>-2.8414207E-2</c:v>
                </c:pt>
                <c:pt idx="29687">
                  <c:v>-2.8353756000000001E-2</c:v>
                </c:pt>
                <c:pt idx="29688">
                  <c:v>-3.2542858000000001E-2</c:v>
                </c:pt>
                <c:pt idx="29689">
                  <c:v>-2.9090069E-2</c:v>
                </c:pt>
                <c:pt idx="29690">
                  <c:v>-2.4274015999999999E-2</c:v>
                </c:pt>
                <c:pt idx="29691">
                  <c:v>-2.7472206999999998E-2</c:v>
                </c:pt>
                <c:pt idx="29692">
                  <c:v>-2.8279084999999999E-2</c:v>
                </c:pt>
                <c:pt idx="29693">
                  <c:v>-3.3871989999999998E-2</c:v>
                </c:pt>
                <c:pt idx="29694">
                  <c:v>-2.4348597999999999E-2</c:v>
                </c:pt>
                <c:pt idx="29695">
                  <c:v>-2.6709489999999999E-2</c:v>
                </c:pt>
                <c:pt idx="29696">
                  <c:v>-2.6935937E-2</c:v>
                </c:pt>
                <c:pt idx="29697">
                  <c:v>-2.0218644000000001E-2</c:v>
                </c:pt>
                <c:pt idx="29698">
                  <c:v>-2.7234907999999999E-2</c:v>
                </c:pt>
                <c:pt idx="29699">
                  <c:v>-2.1606054E-2</c:v>
                </c:pt>
                <c:pt idx="29700">
                  <c:v>-2.9113408E-2</c:v>
                </c:pt>
                <c:pt idx="29701">
                  <c:v>-3.4742798999999998E-2</c:v>
                </c:pt>
                <c:pt idx="29702">
                  <c:v>-2.7929608000000002E-2</c:v>
                </c:pt>
                <c:pt idx="29703">
                  <c:v>-2.3143641999999999E-2</c:v>
                </c:pt>
                <c:pt idx="29704">
                  <c:v>-2.1848765999999999E-2</c:v>
                </c:pt>
                <c:pt idx="29705">
                  <c:v>-2.6603041000000001E-2</c:v>
                </c:pt>
                <c:pt idx="29706">
                  <c:v>-2.5251943999999998E-2</c:v>
                </c:pt>
                <c:pt idx="29707">
                  <c:v>-2.4957930999999999E-2</c:v>
                </c:pt>
                <c:pt idx="29708">
                  <c:v>-3.0991596999999999E-2</c:v>
                </c:pt>
                <c:pt idx="29709">
                  <c:v>-2.9154547999999999E-2</c:v>
                </c:pt>
                <c:pt idx="29710">
                  <c:v>-2.6632725999999999E-2</c:v>
                </c:pt>
                <c:pt idx="29711">
                  <c:v>-3.0421602999999998E-2</c:v>
                </c:pt>
                <c:pt idx="29712">
                  <c:v>-3.3326119000000001E-2</c:v>
                </c:pt>
                <c:pt idx="29713">
                  <c:v>-3.1930356999999999E-2</c:v>
                </c:pt>
                <c:pt idx="29714">
                  <c:v>-3.0456146E-2</c:v>
                </c:pt>
                <c:pt idx="29715">
                  <c:v>-2.7697910999999999E-2</c:v>
                </c:pt>
                <c:pt idx="29716">
                  <c:v>-2.4050762999999999E-2</c:v>
                </c:pt>
                <c:pt idx="29717">
                  <c:v>-3.8768455E-2</c:v>
                </c:pt>
                <c:pt idx="29718">
                  <c:v>-3.1262844999999997E-2</c:v>
                </c:pt>
                <c:pt idx="29719">
                  <c:v>-2.7166104E-2</c:v>
                </c:pt>
                <c:pt idx="29720">
                  <c:v>-2.5571479000000001E-2</c:v>
                </c:pt>
                <c:pt idx="29721">
                  <c:v>-2.9007491E-2</c:v>
                </c:pt>
                <c:pt idx="29722">
                  <c:v>-2.538261E-2</c:v>
                </c:pt>
                <c:pt idx="29723">
                  <c:v>-2.5898997E-2</c:v>
                </c:pt>
                <c:pt idx="29724">
                  <c:v>-2.7712710000000002E-2</c:v>
                </c:pt>
                <c:pt idx="29725">
                  <c:v>-2.8571310999999999E-2</c:v>
                </c:pt>
                <c:pt idx="29726">
                  <c:v>-2.7520109000000001E-2</c:v>
                </c:pt>
                <c:pt idx="29727">
                  <c:v>-2.0778847999999999E-2</c:v>
                </c:pt>
                <c:pt idx="29728">
                  <c:v>-2.1523448000000001E-2</c:v>
                </c:pt>
                <c:pt idx="29729">
                  <c:v>-2.1194547000000001E-2</c:v>
                </c:pt>
                <c:pt idx="29730">
                  <c:v>-2.3209356E-2</c:v>
                </c:pt>
                <c:pt idx="29731">
                  <c:v>-2.4880756E-2</c:v>
                </c:pt>
                <c:pt idx="29732">
                  <c:v>-2.2137605000000001E-2</c:v>
                </c:pt>
                <c:pt idx="29733">
                  <c:v>-1.7714892999999999E-2</c:v>
                </c:pt>
                <c:pt idx="29734">
                  <c:v>-1.939111E-2</c:v>
                </c:pt>
                <c:pt idx="29735">
                  <c:v>-2.4052174999999999E-2</c:v>
                </c:pt>
                <c:pt idx="29736">
                  <c:v>-2.0232545000000001E-2</c:v>
                </c:pt>
                <c:pt idx="29737">
                  <c:v>-1.9987002E-2</c:v>
                </c:pt>
                <c:pt idx="29738">
                  <c:v>-2.1021564E-2</c:v>
                </c:pt>
                <c:pt idx="29739">
                  <c:v>-1.5598836E-2</c:v>
                </c:pt>
                <c:pt idx="29740">
                  <c:v>-1.5143412E-2</c:v>
                </c:pt>
                <c:pt idx="29741">
                  <c:v>-1.5647813999999999E-2</c:v>
                </c:pt>
                <c:pt idx="29742">
                  <c:v>-2.0863418000000002E-2</c:v>
                </c:pt>
                <c:pt idx="29743">
                  <c:v>-1.5828445999999999E-2</c:v>
                </c:pt>
                <c:pt idx="29744">
                  <c:v>-1.7580223999999998E-2</c:v>
                </c:pt>
                <c:pt idx="29745">
                  <c:v>-1.7156248999999998E-2</c:v>
                </c:pt>
                <c:pt idx="29746">
                  <c:v>-1.2107264E-2</c:v>
                </c:pt>
                <c:pt idx="29747">
                  <c:v>-1.7009878999999999E-2</c:v>
                </c:pt>
                <c:pt idx="29748">
                  <c:v>-1.7308298E-2</c:v>
                </c:pt>
                <c:pt idx="29749">
                  <c:v>-1.4978033E-2</c:v>
                </c:pt>
                <c:pt idx="29750">
                  <c:v>-1.5129398E-2</c:v>
                </c:pt>
                <c:pt idx="29751">
                  <c:v>-1.5008756E-2</c:v>
                </c:pt>
                <c:pt idx="29752">
                  <c:v>-1.5122007999999999E-2</c:v>
                </c:pt>
                <c:pt idx="29753">
                  <c:v>-1.0706752999999999E-2</c:v>
                </c:pt>
                <c:pt idx="29754">
                  <c:v>-1.254896E-2</c:v>
                </c:pt>
                <c:pt idx="29755">
                  <c:v>-1.324005E-2</c:v>
                </c:pt>
                <c:pt idx="29756">
                  <c:v>-1.1805886E-2</c:v>
                </c:pt>
                <c:pt idx="29757">
                  <c:v>-1.0212517000000001E-2</c:v>
                </c:pt>
                <c:pt idx="29758">
                  <c:v>-7.4802410000000003E-3</c:v>
                </c:pt>
                <c:pt idx="29759">
                  <c:v>-8.7215409999999993E-3</c:v>
                </c:pt>
                <c:pt idx="29760">
                  <c:v>-9.3589740000000008E-3</c:v>
                </c:pt>
                <c:pt idx="29761">
                  <c:v>-8.6329960000000004E-3</c:v>
                </c:pt>
                <c:pt idx="29762">
                  <c:v>-4.1107399999999999E-3</c:v>
                </c:pt>
                <c:pt idx="29763">
                  <c:v>-5.1427139999999996E-3</c:v>
                </c:pt>
                <c:pt idx="29764">
                  <c:v>-9.4601540000000001E-3</c:v>
                </c:pt>
                <c:pt idx="29765">
                  <c:v>-4.9556829999999998E-3</c:v>
                </c:pt>
                <c:pt idx="29766">
                  <c:v>8.6525899999999995E-4</c:v>
                </c:pt>
                <c:pt idx="29767">
                  <c:v>-2.298577E-3</c:v>
                </c:pt>
                <c:pt idx="29768">
                  <c:v>-2.5118200000000001E-3</c:v>
                </c:pt>
                <c:pt idx="29769">
                  <c:v>-4.3747009999999999E-3</c:v>
                </c:pt>
                <c:pt idx="29770">
                  <c:v>2.1734829999999999E-3</c:v>
                </c:pt>
                <c:pt idx="29771">
                  <c:v>2.5920300000000001E-4</c:v>
                </c:pt>
                <c:pt idx="29772">
                  <c:v>-2.7522039999999998E-3</c:v>
                </c:pt>
                <c:pt idx="29773">
                  <c:v>4.2548389999999998E-3</c:v>
                </c:pt>
                <c:pt idx="29774">
                  <c:v>1.75119E-4</c:v>
                </c:pt>
                <c:pt idx="29775">
                  <c:v>-2.8286610000000001E-3</c:v>
                </c:pt>
                <c:pt idx="29776">
                  <c:v>3.9549110000000002E-3</c:v>
                </c:pt>
                <c:pt idx="29777">
                  <c:v>4.818307E-3</c:v>
                </c:pt>
                <c:pt idx="29778">
                  <c:v>6.7415469999999996E-3</c:v>
                </c:pt>
                <c:pt idx="29779">
                  <c:v>-1.52597E-3</c:v>
                </c:pt>
                <c:pt idx="29780">
                  <c:v>-1.609271E-3</c:v>
                </c:pt>
                <c:pt idx="29781">
                  <c:v>3.7772389999999999E-3</c:v>
                </c:pt>
                <c:pt idx="29782">
                  <c:v>2.8714180000000001E-3</c:v>
                </c:pt>
                <c:pt idx="29783">
                  <c:v>3.1153629999999999E-3</c:v>
                </c:pt>
                <c:pt idx="29784">
                  <c:v>-1.98255E-3</c:v>
                </c:pt>
                <c:pt idx="29785">
                  <c:v>-5.5190000000000003E-4</c:v>
                </c:pt>
                <c:pt idx="29786">
                  <c:v>3.612404E-3</c:v>
                </c:pt>
                <c:pt idx="29787">
                  <c:v>2.1892109999999999E-3</c:v>
                </c:pt>
                <c:pt idx="29788">
                  <c:v>3.8862060000000001E-3</c:v>
                </c:pt>
                <c:pt idx="29789">
                  <c:v>5.4857009999999999E-3</c:v>
                </c:pt>
                <c:pt idx="29790">
                  <c:v>3.6273939999999999E-3</c:v>
                </c:pt>
                <c:pt idx="29791">
                  <c:v>1.9341569999999999E-3</c:v>
                </c:pt>
                <c:pt idx="29792">
                  <c:v>3.5657800000000002E-3</c:v>
                </c:pt>
                <c:pt idx="29793">
                  <c:v>4.7040149999999998E-3</c:v>
                </c:pt>
                <c:pt idx="29794">
                  <c:v>6.741838E-3</c:v>
                </c:pt>
                <c:pt idx="29795">
                  <c:v>2.2797109999999998E-3</c:v>
                </c:pt>
                <c:pt idx="29796">
                  <c:v>1.8227689999999999E-3</c:v>
                </c:pt>
                <c:pt idx="29797">
                  <c:v>1.298659E-3</c:v>
                </c:pt>
                <c:pt idx="29798">
                  <c:v>2.2840600000000001E-4</c:v>
                </c:pt>
                <c:pt idx="29799">
                  <c:v>-1.4933279999999999E-3</c:v>
                </c:pt>
                <c:pt idx="29800">
                  <c:v>-1.3302710000000001E-3</c:v>
                </c:pt>
                <c:pt idx="29801">
                  <c:v>9.0794940000000005E-3</c:v>
                </c:pt>
                <c:pt idx="29802">
                  <c:v>4.9963000000000004E-4</c:v>
                </c:pt>
                <c:pt idx="29803">
                  <c:v>-5.3394200000000003E-4</c:v>
                </c:pt>
                <c:pt idx="29804">
                  <c:v>-3.6264499999999998E-4</c:v>
                </c:pt>
                <c:pt idx="29805">
                  <c:v>2.7151699999999998E-3</c:v>
                </c:pt>
                <c:pt idx="29806">
                  <c:v>-1.36213E-3</c:v>
                </c:pt>
                <c:pt idx="29807">
                  <c:v>9.0555200000000001E-4</c:v>
                </c:pt>
                <c:pt idx="29808">
                  <c:v>9.1281060000000004E-3</c:v>
                </c:pt>
                <c:pt idx="29809">
                  <c:v>-2.4135010000000002E-3</c:v>
                </c:pt>
                <c:pt idx="29810">
                  <c:v>-1.162401E-3</c:v>
                </c:pt>
                <c:pt idx="29811">
                  <c:v>4.7301089999999997E-3</c:v>
                </c:pt>
                <c:pt idx="29812">
                  <c:v>2.6805459999999998E-3</c:v>
                </c:pt>
                <c:pt idx="29813">
                  <c:v>3.659257E-3</c:v>
                </c:pt>
                <c:pt idx="29814">
                  <c:v>3.4037130000000001E-3</c:v>
                </c:pt>
                <c:pt idx="29815">
                  <c:v>6.3715400000000002E-3</c:v>
                </c:pt>
                <c:pt idx="29816">
                  <c:v>5.2593140000000002E-3</c:v>
                </c:pt>
                <c:pt idx="29817">
                  <c:v>4.7325400000000004E-3</c:v>
                </c:pt>
                <c:pt idx="29818" formatCode="0.00E+00">
                  <c:v>6.6239400000000001E-5</c:v>
                </c:pt>
                <c:pt idx="29819">
                  <c:v>3.4529809999999999E-3</c:v>
                </c:pt>
                <c:pt idx="29820">
                  <c:v>2.0102280000000002E-3</c:v>
                </c:pt>
                <c:pt idx="29821">
                  <c:v>6.9027209999999997E-3</c:v>
                </c:pt>
                <c:pt idx="29822">
                  <c:v>4.87879E-3</c:v>
                </c:pt>
                <c:pt idx="29823">
                  <c:v>-3.040386E-3</c:v>
                </c:pt>
                <c:pt idx="29824">
                  <c:v>3.4690599999999999E-3</c:v>
                </c:pt>
                <c:pt idx="29825">
                  <c:v>3.4640000000000001E-3</c:v>
                </c:pt>
                <c:pt idx="29826">
                  <c:v>7.2937239999999997E-3</c:v>
                </c:pt>
                <c:pt idx="29827">
                  <c:v>2.592979E-3</c:v>
                </c:pt>
                <c:pt idx="29828">
                  <c:v>4.4492459999999996E-3</c:v>
                </c:pt>
                <c:pt idx="29829">
                  <c:v>4.9736219999999996E-3</c:v>
                </c:pt>
                <c:pt idx="29830">
                  <c:v>4.9102100000000001E-4</c:v>
                </c:pt>
                <c:pt idx="29831">
                  <c:v>1.26167E-4</c:v>
                </c:pt>
                <c:pt idx="29832">
                  <c:v>5.1455199999999998E-3</c:v>
                </c:pt>
                <c:pt idx="29833">
                  <c:v>2.7484079999999999E-3</c:v>
                </c:pt>
                <c:pt idx="29834">
                  <c:v>-1.952E-3</c:v>
                </c:pt>
                <c:pt idx="29835">
                  <c:v>3.9208029999999996E-3</c:v>
                </c:pt>
                <c:pt idx="29836">
                  <c:v>8.3729080000000001E-3</c:v>
                </c:pt>
                <c:pt idx="29837">
                  <c:v>2.0497660000000002E-3</c:v>
                </c:pt>
                <c:pt idx="29838">
                  <c:v>4.5157330000000001E-3</c:v>
                </c:pt>
                <c:pt idx="29839">
                  <c:v>3.8328989999999999E-3</c:v>
                </c:pt>
                <c:pt idx="29840">
                  <c:v>1.0976411E-2</c:v>
                </c:pt>
                <c:pt idx="29841">
                  <c:v>2.861227E-3</c:v>
                </c:pt>
                <c:pt idx="29842">
                  <c:v>7.1640760000000001E-3</c:v>
                </c:pt>
                <c:pt idx="29843">
                  <c:v>5.3731009999999999E-3</c:v>
                </c:pt>
                <c:pt idx="29844">
                  <c:v>4.1507580000000001E-3</c:v>
                </c:pt>
                <c:pt idx="29845">
                  <c:v>8.0930350000000002E-3</c:v>
                </c:pt>
                <c:pt idx="29846">
                  <c:v>7.3196320000000004E-3</c:v>
                </c:pt>
                <c:pt idx="29847">
                  <c:v>7.5324179999999999E-3</c:v>
                </c:pt>
                <c:pt idx="29848">
                  <c:v>6.453973E-3</c:v>
                </c:pt>
                <c:pt idx="29849">
                  <c:v>8.241221E-3</c:v>
                </c:pt>
                <c:pt idx="29850">
                  <c:v>9.2425270000000004E-3</c:v>
                </c:pt>
                <c:pt idx="29851">
                  <c:v>7.4808460000000002E-3</c:v>
                </c:pt>
                <c:pt idx="29852">
                  <c:v>8.8478180000000003E-3</c:v>
                </c:pt>
                <c:pt idx="29853">
                  <c:v>9.5828500000000004E-3</c:v>
                </c:pt>
                <c:pt idx="29854">
                  <c:v>6.670062E-3</c:v>
                </c:pt>
                <c:pt idx="29855">
                  <c:v>4.3776129999999998E-3</c:v>
                </c:pt>
                <c:pt idx="29856">
                  <c:v>7.5461529999999999E-3</c:v>
                </c:pt>
                <c:pt idx="29857">
                  <c:v>4.8984379999999998E-3</c:v>
                </c:pt>
                <c:pt idx="29858">
                  <c:v>1.2833946000000001E-2</c:v>
                </c:pt>
                <c:pt idx="29859">
                  <c:v>8.0477129999999997E-3</c:v>
                </c:pt>
                <c:pt idx="29860">
                  <c:v>7.28905E-3</c:v>
                </c:pt>
                <c:pt idx="29861">
                  <c:v>8.4331449999999995E-3</c:v>
                </c:pt>
                <c:pt idx="29862">
                  <c:v>1.1758149000000001E-2</c:v>
                </c:pt>
                <c:pt idx="29863">
                  <c:v>1.3826625E-2</c:v>
                </c:pt>
                <c:pt idx="29864">
                  <c:v>1.1015731000000001E-2</c:v>
                </c:pt>
                <c:pt idx="29865">
                  <c:v>1.1924667E-2</c:v>
                </c:pt>
                <c:pt idx="29866">
                  <c:v>1.1450362E-2</c:v>
                </c:pt>
                <c:pt idx="29867">
                  <c:v>1.1474065E-2</c:v>
                </c:pt>
                <c:pt idx="29868">
                  <c:v>1.9241293999999999E-2</c:v>
                </c:pt>
                <c:pt idx="29869">
                  <c:v>2.1855184999999999E-2</c:v>
                </c:pt>
                <c:pt idx="29870">
                  <c:v>9.227374E-3</c:v>
                </c:pt>
                <c:pt idx="29871">
                  <c:v>9.0814329999999999E-3</c:v>
                </c:pt>
                <c:pt idx="29872">
                  <c:v>1.1609372999999999E-2</c:v>
                </c:pt>
                <c:pt idx="29873">
                  <c:v>6.9997080000000003E-3</c:v>
                </c:pt>
                <c:pt idx="29874">
                  <c:v>1.205645E-2</c:v>
                </c:pt>
                <c:pt idx="29875">
                  <c:v>7.5581049999999999E-3</c:v>
                </c:pt>
                <c:pt idx="29876">
                  <c:v>7.6225529999999998E-3</c:v>
                </c:pt>
                <c:pt idx="29877">
                  <c:v>8.8153829999999996E-3</c:v>
                </c:pt>
                <c:pt idx="29878">
                  <c:v>1.0519659000000001E-2</c:v>
                </c:pt>
                <c:pt idx="29879">
                  <c:v>6.6426289999999997E-3</c:v>
                </c:pt>
                <c:pt idx="29880">
                  <c:v>1.10642E-2</c:v>
                </c:pt>
                <c:pt idx="29881">
                  <c:v>7.8255300000000007E-3</c:v>
                </c:pt>
                <c:pt idx="29882">
                  <c:v>5.4202579999999998E-3</c:v>
                </c:pt>
                <c:pt idx="29883">
                  <c:v>5.753686E-3</c:v>
                </c:pt>
                <c:pt idx="29884">
                  <c:v>6.414884E-3</c:v>
                </c:pt>
                <c:pt idx="29885">
                  <c:v>8.6495419999999996E-3</c:v>
                </c:pt>
                <c:pt idx="29886">
                  <c:v>3.6251260000000002E-3</c:v>
                </c:pt>
                <c:pt idx="29887">
                  <c:v>9.165566E-3</c:v>
                </c:pt>
                <c:pt idx="29888">
                  <c:v>6.2080019999999998E-3</c:v>
                </c:pt>
                <c:pt idx="29889">
                  <c:v>7.4599530000000001E-3</c:v>
                </c:pt>
                <c:pt idx="29890">
                  <c:v>5.3780670000000003E-3</c:v>
                </c:pt>
                <c:pt idx="29891">
                  <c:v>3.4909509999999999E-3</c:v>
                </c:pt>
                <c:pt idx="29892">
                  <c:v>7.1557749999999996E-3</c:v>
                </c:pt>
                <c:pt idx="29893">
                  <c:v>5.2588050000000001E-3</c:v>
                </c:pt>
                <c:pt idx="29894">
                  <c:v>7.7043119999999996E-3</c:v>
                </c:pt>
                <c:pt idx="29895">
                  <c:v>4.4595169999999996E-3</c:v>
                </c:pt>
                <c:pt idx="29896">
                  <c:v>3.9520379999999997E-3</c:v>
                </c:pt>
                <c:pt idx="29897">
                  <c:v>2.5024790000000002E-3</c:v>
                </c:pt>
                <c:pt idx="29898">
                  <c:v>4.9201469999999997E-3</c:v>
                </c:pt>
                <c:pt idx="29899">
                  <c:v>1.5627E-3</c:v>
                </c:pt>
                <c:pt idx="29900">
                  <c:v>8.5538869999999996E-3</c:v>
                </c:pt>
                <c:pt idx="29901">
                  <c:v>5.6086959999999998E-3</c:v>
                </c:pt>
                <c:pt idx="29902">
                  <c:v>9.1016010000000008E-3</c:v>
                </c:pt>
                <c:pt idx="29903">
                  <c:v>5.0112530000000002E-3</c:v>
                </c:pt>
                <c:pt idx="29904">
                  <c:v>-2.09223E-4</c:v>
                </c:pt>
                <c:pt idx="29905">
                  <c:v>9.6378149999999992E-3</c:v>
                </c:pt>
                <c:pt idx="29906">
                  <c:v>6.8735760000000002E-3</c:v>
                </c:pt>
                <c:pt idx="29907">
                  <c:v>8.6320609999999999E-3</c:v>
                </c:pt>
                <c:pt idx="29908">
                  <c:v>5.9915769999999997E-3</c:v>
                </c:pt>
                <c:pt idx="29909">
                  <c:v>5.4496240000000001E-3</c:v>
                </c:pt>
                <c:pt idx="29910">
                  <c:v>1.503168E-3</c:v>
                </c:pt>
                <c:pt idx="29911">
                  <c:v>8.1727889999999997E-3</c:v>
                </c:pt>
                <c:pt idx="29912">
                  <c:v>9.4273499999999993E-3</c:v>
                </c:pt>
                <c:pt idx="29913">
                  <c:v>7.7439659999999997E-3</c:v>
                </c:pt>
                <c:pt idx="29914">
                  <c:v>9.1483280000000007E-3</c:v>
                </c:pt>
                <c:pt idx="29915">
                  <c:v>9.3701700000000006E-3</c:v>
                </c:pt>
                <c:pt idx="29916">
                  <c:v>9.4328989999999998E-3</c:v>
                </c:pt>
                <c:pt idx="29917">
                  <c:v>4.8812910000000003E-3</c:v>
                </c:pt>
                <c:pt idx="29918">
                  <c:v>8.842885E-3</c:v>
                </c:pt>
                <c:pt idx="29919">
                  <c:v>7.3778799999999999E-3</c:v>
                </c:pt>
                <c:pt idx="29920">
                  <c:v>8.6843519999999993E-3</c:v>
                </c:pt>
                <c:pt idx="29921">
                  <c:v>4.4496589999999999E-3</c:v>
                </c:pt>
                <c:pt idx="29922">
                  <c:v>1.2595739999999999E-2</c:v>
                </c:pt>
                <c:pt idx="29923">
                  <c:v>5.015851E-3</c:v>
                </c:pt>
                <c:pt idx="29924">
                  <c:v>4.6597110000000004E-3</c:v>
                </c:pt>
                <c:pt idx="29925">
                  <c:v>1.3074766999999999E-2</c:v>
                </c:pt>
                <c:pt idx="29926">
                  <c:v>1.0648023E-2</c:v>
                </c:pt>
                <c:pt idx="29927">
                  <c:v>1.5836659999999999E-2</c:v>
                </c:pt>
                <c:pt idx="29928">
                  <c:v>7.3789240000000002E-3</c:v>
                </c:pt>
                <c:pt idx="29929">
                  <c:v>1.0073244E-2</c:v>
                </c:pt>
                <c:pt idx="29930">
                  <c:v>8.5913120000000003E-3</c:v>
                </c:pt>
                <c:pt idx="29931">
                  <c:v>1.6990656E-2</c:v>
                </c:pt>
                <c:pt idx="29932">
                  <c:v>1.5403801E-2</c:v>
                </c:pt>
                <c:pt idx="29933">
                  <c:v>8.1900959999999991E-3</c:v>
                </c:pt>
                <c:pt idx="29934">
                  <c:v>9.1682759999999995E-3</c:v>
                </c:pt>
                <c:pt idx="29935">
                  <c:v>9.8180860000000002E-3</c:v>
                </c:pt>
                <c:pt idx="29936">
                  <c:v>1.3015212E-2</c:v>
                </c:pt>
                <c:pt idx="29937">
                  <c:v>2.0837181999999999E-2</c:v>
                </c:pt>
                <c:pt idx="29938">
                  <c:v>1.3538913E-2</c:v>
                </c:pt>
                <c:pt idx="29939">
                  <c:v>1.4803115E-2</c:v>
                </c:pt>
                <c:pt idx="29940">
                  <c:v>1.7577354E-2</c:v>
                </c:pt>
                <c:pt idx="29941">
                  <c:v>1.1950894E-2</c:v>
                </c:pt>
                <c:pt idx="29942">
                  <c:v>1.5191157E-2</c:v>
                </c:pt>
                <c:pt idx="29943">
                  <c:v>1.7714771000000001E-2</c:v>
                </c:pt>
                <c:pt idx="29944">
                  <c:v>1.7980604000000001E-2</c:v>
                </c:pt>
                <c:pt idx="29945">
                  <c:v>8.8739249999999995E-3</c:v>
                </c:pt>
                <c:pt idx="29946">
                  <c:v>1.3642823E-2</c:v>
                </c:pt>
                <c:pt idx="29947">
                  <c:v>1.1124006000000001E-2</c:v>
                </c:pt>
                <c:pt idx="29948">
                  <c:v>1.4352866000000001E-2</c:v>
                </c:pt>
                <c:pt idx="29949">
                  <c:v>1.4083620999999999E-2</c:v>
                </c:pt>
                <c:pt idx="29950">
                  <c:v>1.4496973E-2</c:v>
                </c:pt>
                <c:pt idx="29951">
                  <c:v>1.9541797999999999E-2</c:v>
                </c:pt>
                <c:pt idx="29952">
                  <c:v>1.6985936E-2</c:v>
                </c:pt>
                <c:pt idx="29953">
                  <c:v>1.4449541999999999E-2</c:v>
                </c:pt>
                <c:pt idx="29954">
                  <c:v>8.9984850000000005E-3</c:v>
                </c:pt>
                <c:pt idx="29955">
                  <c:v>1.5422029E-2</c:v>
                </c:pt>
                <c:pt idx="29956">
                  <c:v>1.0129244000000001E-2</c:v>
                </c:pt>
                <c:pt idx="29957">
                  <c:v>1.8064665000000001E-2</c:v>
                </c:pt>
                <c:pt idx="29958">
                  <c:v>4.1176629999999997E-3</c:v>
                </c:pt>
                <c:pt idx="29959">
                  <c:v>1.3889332000000001E-2</c:v>
                </c:pt>
                <c:pt idx="29960">
                  <c:v>1.2738535E-2</c:v>
                </c:pt>
                <c:pt idx="29961">
                  <c:v>8.9491229999999998E-3</c:v>
                </c:pt>
                <c:pt idx="29962">
                  <c:v>1.4307743E-2</c:v>
                </c:pt>
                <c:pt idx="29963">
                  <c:v>8.7683689999999998E-3</c:v>
                </c:pt>
                <c:pt idx="29964">
                  <c:v>1.3604546E-2</c:v>
                </c:pt>
                <c:pt idx="29965">
                  <c:v>6.7034959999999998E-3</c:v>
                </c:pt>
                <c:pt idx="29966">
                  <c:v>7.9807990000000002E-3</c:v>
                </c:pt>
                <c:pt idx="29967">
                  <c:v>1.0866867000000001E-2</c:v>
                </c:pt>
                <c:pt idx="29968">
                  <c:v>1.2176484E-2</c:v>
                </c:pt>
                <c:pt idx="29969">
                  <c:v>5.3332240000000001E-3</c:v>
                </c:pt>
                <c:pt idx="29970">
                  <c:v>4.8418519999999998E-3</c:v>
                </c:pt>
                <c:pt idx="29971">
                  <c:v>7.1843690000000003E-3</c:v>
                </c:pt>
                <c:pt idx="29972">
                  <c:v>8.748001E-3</c:v>
                </c:pt>
                <c:pt idx="29973">
                  <c:v>6.4741950000000003E-3</c:v>
                </c:pt>
                <c:pt idx="29974">
                  <c:v>8.8280700000000004E-3</c:v>
                </c:pt>
                <c:pt idx="29975">
                  <c:v>1.1264329999999999E-2</c:v>
                </c:pt>
                <c:pt idx="29976">
                  <c:v>5.6895080000000002E-3</c:v>
                </c:pt>
                <c:pt idx="29977">
                  <c:v>8.0293610000000005E-3</c:v>
                </c:pt>
                <c:pt idx="29978">
                  <c:v>1.0577718999999999E-2</c:v>
                </c:pt>
                <c:pt idx="29979">
                  <c:v>6.1339680000000001E-3</c:v>
                </c:pt>
                <c:pt idx="29980">
                  <c:v>9.8330020000000004E-3</c:v>
                </c:pt>
                <c:pt idx="29981">
                  <c:v>5.4315969999999998E-3</c:v>
                </c:pt>
                <c:pt idx="29982">
                  <c:v>8.7259759999999999E-3</c:v>
                </c:pt>
                <c:pt idx="29983">
                  <c:v>1.0974483E-2</c:v>
                </c:pt>
                <c:pt idx="29984">
                  <c:v>1.0694413999999999E-2</c:v>
                </c:pt>
                <c:pt idx="29985">
                  <c:v>1.0388949999999999E-2</c:v>
                </c:pt>
                <c:pt idx="29986">
                  <c:v>1.1203391E-2</c:v>
                </c:pt>
                <c:pt idx="29987">
                  <c:v>1.2509139000000001E-2</c:v>
                </c:pt>
                <c:pt idx="29988">
                  <c:v>1.0069854E-2</c:v>
                </c:pt>
                <c:pt idx="29989">
                  <c:v>1.4696297000000001E-2</c:v>
                </c:pt>
                <c:pt idx="29990">
                  <c:v>1.1644364000000001E-2</c:v>
                </c:pt>
                <c:pt idx="29991">
                  <c:v>1.4144273000000001E-2</c:v>
                </c:pt>
                <c:pt idx="29992">
                  <c:v>1.7883521999999999E-2</c:v>
                </c:pt>
                <c:pt idx="29993">
                  <c:v>1.5373225000000001E-2</c:v>
                </c:pt>
                <c:pt idx="29994">
                  <c:v>1.9150242000000001E-2</c:v>
                </c:pt>
                <c:pt idx="29995">
                  <c:v>1.4572799000000001E-2</c:v>
                </c:pt>
                <c:pt idx="29996">
                  <c:v>1.7913103E-2</c:v>
                </c:pt>
                <c:pt idx="29997">
                  <c:v>1.0106047E-2</c:v>
                </c:pt>
                <c:pt idx="29998">
                  <c:v>1.6908973000000001E-2</c:v>
                </c:pt>
                <c:pt idx="29999">
                  <c:v>1.7591542000000002E-2</c:v>
                </c:pt>
                <c:pt idx="30000">
                  <c:v>1.929502E-2</c:v>
                </c:pt>
                <c:pt idx="30001">
                  <c:v>1.7505376E-2</c:v>
                </c:pt>
                <c:pt idx="30002">
                  <c:v>1.8696172E-2</c:v>
                </c:pt>
                <c:pt idx="30003">
                  <c:v>1.4780793E-2</c:v>
                </c:pt>
                <c:pt idx="30004">
                  <c:v>1.7503439999999999E-2</c:v>
                </c:pt>
                <c:pt idx="30005">
                  <c:v>1.9125039E-2</c:v>
                </c:pt>
                <c:pt idx="30006">
                  <c:v>1.6367506E-2</c:v>
                </c:pt>
                <c:pt idx="30007">
                  <c:v>1.5204502999999999E-2</c:v>
                </c:pt>
                <c:pt idx="30008">
                  <c:v>2.0204537000000002E-2</c:v>
                </c:pt>
                <c:pt idx="30009">
                  <c:v>1.4735735999999999E-2</c:v>
                </c:pt>
                <c:pt idx="30010">
                  <c:v>1.5011181E-2</c:v>
                </c:pt>
                <c:pt idx="30011">
                  <c:v>1.5312118E-2</c:v>
                </c:pt>
                <c:pt idx="30012">
                  <c:v>2.105164E-2</c:v>
                </c:pt>
                <c:pt idx="30013">
                  <c:v>1.8156782E-2</c:v>
                </c:pt>
                <c:pt idx="30014">
                  <c:v>1.7940096999999999E-2</c:v>
                </c:pt>
                <c:pt idx="30015">
                  <c:v>1.7054861000000001E-2</c:v>
                </c:pt>
                <c:pt idx="30016">
                  <c:v>1.4260867999999999E-2</c:v>
                </c:pt>
                <c:pt idx="30017">
                  <c:v>1.688195E-2</c:v>
                </c:pt>
                <c:pt idx="30018">
                  <c:v>2.0235816E-2</c:v>
                </c:pt>
                <c:pt idx="30019">
                  <c:v>1.7197148999999998E-2</c:v>
                </c:pt>
                <c:pt idx="30020">
                  <c:v>1.2653509E-2</c:v>
                </c:pt>
                <c:pt idx="30021">
                  <c:v>1.4287092E-2</c:v>
                </c:pt>
                <c:pt idx="30022">
                  <c:v>1.2478247E-2</c:v>
                </c:pt>
                <c:pt idx="30023">
                  <c:v>1.4090525E-2</c:v>
                </c:pt>
                <c:pt idx="30024">
                  <c:v>1.8268177E-2</c:v>
                </c:pt>
                <c:pt idx="30025">
                  <c:v>2.1695665999999999E-2</c:v>
                </c:pt>
                <c:pt idx="30026">
                  <c:v>1.7789046999999999E-2</c:v>
                </c:pt>
                <c:pt idx="30027">
                  <c:v>1.2706670999999999E-2</c:v>
                </c:pt>
                <c:pt idx="30028">
                  <c:v>1.6856071E-2</c:v>
                </c:pt>
                <c:pt idx="30029">
                  <c:v>1.6091211000000001E-2</c:v>
                </c:pt>
                <c:pt idx="30030">
                  <c:v>1.4635917E-2</c:v>
                </c:pt>
                <c:pt idx="30031">
                  <c:v>1.5776016E-2</c:v>
                </c:pt>
                <c:pt idx="30032">
                  <c:v>1.5782286999999999E-2</c:v>
                </c:pt>
                <c:pt idx="30033">
                  <c:v>1.6485361E-2</c:v>
                </c:pt>
                <c:pt idx="30034">
                  <c:v>1.5317492E-2</c:v>
                </c:pt>
                <c:pt idx="30035">
                  <c:v>1.2382156E-2</c:v>
                </c:pt>
                <c:pt idx="30036">
                  <c:v>1.1825677E-2</c:v>
                </c:pt>
                <c:pt idx="30037">
                  <c:v>1.8492369000000002E-2</c:v>
                </c:pt>
                <c:pt idx="30038">
                  <c:v>1.6918313000000001E-2</c:v>
                </c:pt>
                <c:pt idx="30039">
                  <c:v>1.9445652000000001E-2</c:v>
                </c:pt>
                <c:pt idx="30040">
                  <c:v>1.1694672999999999E-2</c:v>
                </c:pt>
                <c:pt idx="30041">
                  <c:v>1.7954167E-2</c:v>
                </c:pt>
                <c:pt idx="30042">
                  <c:v>1.5958198999999999E-2</c:v>
                </c:pt>
                <c:pt idx="30043">
                  <c:v>1.7391245999999999E-2</c:v>
                </c:pt>
                <c:pt idx="30044">
                  <c:v>1.7073339E-2</c:v>
                </c:pt>
                <c:pt idx="30045">
                  <c:v>1.6356682000000001E-2</c:v>
                </c:pt>
                <c:pt idx="30046">
                  <c:v>1.6581742E-2</c:v>
                </c:pt>
                <c:pt idx="30047">
                  <c:v>1.4057599E-2</c:v>
                </c:pt>
                <c:pt idx="30048">
                  <c:v>1.9975482999999999E-2</c:v>
                </c:pt>
                <c:pt idx="30049">
                  <c:v>1.1663757E-2</c:v>
                </c:pt>
                <c:pt idx="30050">
                  <c:v>1.7284019000000001E-2</c:v>
                </c:pt>
                <c:pt idx="30051">
                  <c:v>1.9660624000000002E-2</c:v>
                </c:pt>
                <c:pt idx="30052">
                  <c:v>1.5869178000000001E-2</c:v>
                </c:pt>
                <c:pt idx="30053">
                  <c:v>1.6146147999999999E-2</c:v>
                </c:pt>
                <c:pt idx="30054">
                  <c:v>1.7728526000000001E-2</c:v>
                </c:pt>
                <c:pt idx="30055">
                  <c:v>2.0881973000000002E-2</c:v>
                </c:pt>
                <c:pt idx="30056">
                  <c:v>1.5401016999999999E-2</c:v>
                </c:pt>
                <c:pt idx="30057">
                  <c:v>1.6631930999999999E-2</c:v>
                </c:pt>
                <c:pt idx="30058">
                  <c:v>1.5834048E-2</c:v>
                </c:pt>
                <c:pt idx="30059">
                  <c:v>1.9699893999999999E-2</c:v>
                </c:pt>
                <c:pt idx="30060">
                  <c:v>1.6105812000000001E-2</c:v>
                </c:pt>
                <c:pt idx="30061">
                  <c:v>1.7368417000000001E-2</c:v>
                </c:pt>
                <c:pt idx="30062">
                  <c:v>1.6993538999999998E-2</c:v>
                </c:pt>
                <c:pt idx="30063">
                  <c:v>1.7179429999999999E-2</c:v>
                </c:pt>
                <c:pt idx="30064">
                  <c:v>1.6022891000000001E-2</c:v>
                </c:pt>
                <c:pt idx="30065">
                  <c:v>1.3629774000000001E-2</c:v>
                </c:pt>
                <c:pt idx="30066">
                  <c:v>1.9639948000000001E-2</c:v>
                </c:pt>
                <c:pt idx="30067">
                  <c:v>1.5966649999999999E-2</c:v>
                </c:pt>
                <c:pt idx="30068">
                  <c:v>1.7685573999999999E-2</c:v>
                </c:pt>
                <c:pt idx="30069">
                  <c:v>1.3901488E-2</c:v>
                </c:pt>
                <c:pt idx="30070">
                  <c:v>1.196709E-2</c:v>
                </c:pt>
                <c:pt idx="30071">
                  <c:v>1.3354329999999999E-2</c:v>
                </c:pt>
                <c:pt idx="30072">
                  <c:v>1.2994463E-2</c:v>
                </c:pt>
                <c:pt idx="30073">
                  <c:v>1.9789518999999998E-2</c:v>
                </c:pt>
                <c:pt idx="30074">
                  <c:v>1.7836234999999999E-2</c:v>
                </c:pt>
                <c:pt idx="30075">
                  <c:v>1.7439957999999998E-2</c:v>
                </c:pt>
                <c:pt idx="30076">
                  <c:v>1.3597234999999999E-2</c:v>
                </c:pt>
                <c:pt idx="30077">
                  <c:v>1.7296632999999999E-2</c:v>
                </c:pt>
                <c:pt idx="30078">
                  <c:v>1.8670116E-2</c:v>
                </c:pt>
                <c:pt idx="30079">
                  <c:v>2.0191847999999998E-2</c:v>
                </c:pt>
                <c:pt idx="30080">
                  <c:v>1.9954903E-2</c:v>
                </c:pt>
                <c:pt idx="30081">
                  <c:v>1.6259767000000001E-2</c:v>
                </c:pt>
                <c:pt idx="30082">
                  <c:v>1.8430511E-2</c:v>
                </c:pt>
                <c:pt idx="30083">
                  <c:v>1.6838472E-2</c:v>
                </c:pt>
                <c:pt idx="30084">
                  <c:v>2.2768871999999999E-2</c:v>
                </c:pt>
                <c:pt idx="30085">
                  <c:v>1.5976214999999998E-2</c:v>
                </c:pt>
                <c:pt idx="30086">
                  <c:v>2.0806292000000001E-2</c:v>
                </c:pt>
                <c:pt idx="30087">
                  <c:v>1.8313307000000001E-2</c:v>
                </c:pt>
                <c:pt idx="30088">
                  <c:v>2.3866651999999999E-2</c:v>
                </c:pt>
                <c:pt idx="30089">
                  <c:v>1.9534221000000001E-2</c:v>
                </c:pt>
                <c:pt idx="30090">
                  <c:v>1.5950018999999999E-2</c:v>
                </c:pt>
                <c:pt idx="30091">
                  <c:v>1.9296279E-2</c:v>
                </c:pt>
                <c:pt idx="30092">
                  <c:v>1.7901506000000001E-2</c:v>
                </c:pt>
                <c:pt idx="30093">
                  <c:v>1.9271705E-2</c:v>
                </c:pt>
                <c:pt idx="30094">
                  <c:v>1.6601015E-2</c:v>
                </c:pt>
                <c:pt idx="30095">
                  <c:v>1.6598353E-2</c:v>
                </c:pt>
                <c:pt idx="30096">
                  <c:v>1.8819865000000002E-2</c:v>
                </c:pt>
                <c:pt idx="30097">
                  <c:v>1.9574871000000001E-2</c:v>
                </c:pt>
                <c:pt idx="30098">
                  <c:v>1.6090390999999999E-2</c:v>
                </c:pt>
                <c:pt idx="30099">
                  <c:v>1.7375366999999999E-2</c:v>
                </c:pt>
                <c:pt idx="30100">
                  <c:v>2.449264E-2</c:v>
                </c:pt>
                <c:pt idx="30101">
                  <c:v>8.8122129999999993E-3</c:v>
                </c:pt>
                <c:pt idx="30102">
                  <c:v>1.5245244E-2</c:v>
                </c:pt>
                <c:pt idx="30103">
                  <c:v>1.504604E-2</c:v>
                </c:pt>
                <c:pt idx="30104">
                  <c:v>1.8918158000000001E-2</c:v>
                </c:pt>
                <c:pt idx="30105">
                  <c:v>1.4540987E-2</c:v>
                </c:pt>
                <c:pt idx="30106">
                  <c:v>1.6147624999999999E-2</c:v>
                </c:pt>
                <c:pt idx="30107">
                  <c:v>1.4170227000000001E-2</c:v>
                </c:pt>
                <c:pt idx="30108">
                  <c:v>1.4606210999999999E-2</c:v>
                </c:pt>
                <c:pt idx="30109">
                  <c:v>1.3264777E-2</c:v>
                </c:pt>
                <c:pt idx="30110">
                  <c:v>2.0199380999999999E-2</c:v>
                </c:pt>
                <c:pt idx="30111">
                  <c:v>1.8775654999999999E-2</c:v>
                </c:pt>
                <c:pt idx="30112">
                  <c:v>1.8651141E-2</c:v>
                </c:pt>
                <c:pt idx="30113">
                  <c:v>1.4038813000000001E-2</c:v>
                </c:pt>
                <c:pt idx="30114">
                  <c:v>1.4364178E-2</c:v>
                </c:pt>
                <c:pt idx="30115">
                  <c:v>1.7347718000000002E-2</c:v>
                </c:pt>
                <c:pt idx="30116">
                  <c:v>2.1323162999999999E-2</c:v>
                </c:pt>
                <c:pt idx="30117">
                  <c:v>2.0726881999999999E-2</c:v>
                </c:pt>
                <c:pt idx="30118">
                  <c:v>1.4274889000000001E-2</c:v>
                </c:pt>
                <c:pt idx="30119">
                  <c:v>1.4100186000000001E-2</c:v>
                </c:pt>
                <c:pt idx="30120">
                  <c:v>1.2421112E-2</c:v>
                </c:pt>
                <c:pt idx="30121">
                  <c:v>1.7293632E-2</c:v>
                </c:pt>
                <c:pt idx="30122">
                  <c:v>1.7926883000000001E-2</c:v>
                </c:pt>
                <c:pt idx="30123">
                  <c:v>1.7195845000000001E-2</c:v>
                </c:pt>
                <c:pt idx="30124">
                  <c:v>1.9974682000000001E-2</c:v>
                </c:pt>
                <c:pt idx="30125">
                  <c:v>1.7705136999999999E-2</c:v>
                </c:pt>
                <c:pt idx="30126">
                  <c:v>1.0256903E-2</c:v>
                </c:pt>
                <c:pt idx="30127">
                  <c:v>1.6586706E-2</c:v>
                </c:pt>
                <c:pt idx="30128">
                  <c:v>2.0998452000000001E-2</c:v>
                </c:pt>
                <c:pt idx="30129">
                  <c:v>1.8368578999999999E-2</c:v>
                </c:pt>
                <c:pt idx="30130">
                  <c:v>1.3685506E-2</c:v>
                </c:pt>
                <c:pt idx="30131">
                  <c:v>1.2790950000000001E-2</c:v>
                </c:pt>
                <c:pt idx="30132">
                  <c:v>1.6992960000000001E-2</c:v>
                </c:pt>
                <c:pt idx="30133">
                  <c:v>1.3621665E-2</c:v>
                </c:pt>
                <c:pt idx="30134">
                  <c:v>1.467158E-2</c:v>
                </c:pt>
                <c:pt idx="30135">
                  <c:v>1.6252165999999998E-2</c:v>
                </c:pt>
                <c:pt idx="30136">
                  <c:v>1.3588108E-2</c:v>
                </c:pt>
                <c:pt idx="30137">
                  <c:v>1.5122620999999999E-2</c:v>
                </c:pt>
                <c:pt idx="30138">
                  <c:v>9.8505789999999999E-3</c:v>
                </c:pt>
                <c:pt idx="30139">
                  <c:v>1.2180046E-2</c:v>
                </c:pt>
                <c:pt idx="30140">
                  <c:v>1.3378371999999999E-2</c:v>
                </c:pt>
                <c:pt idx="30141">
                  <c:v>1.1050503999999999E-2</c:v>
                </c:pt>
                <c:pt idx="30142">
                  <c:v>1.2346734E-2</c:v>
                </c:pt>
                <c:pt idx="30143">
                  <c:v>1.3353676E-2</c:v>
                </c:pt>
                <c:pt idx="30144">
                  <c:v>1.2513814E-2</c:v>
                </c:pt>
                <c:pt idx="30145">
                  <c:v>8.7124170000000001E-3</c:v>
                </c:pt>
                <c:pt idx="30146">
                  <c:v>9.4116909999999998E-3</c:v>
                </c:pt>
                <c:pt idx="30147">
                  <c:v>9.0231359999999993E-3</c:v>
                </c:pt>
                <c:pt idx="30148">
                  <c:v>1.3867012999999999E-2</c:v>
                </c:pt>
                <c:pt idx="30149">
                  <c:v>1.0754311000000001E-2</c:v>
                </c:pt>
                <c:pt idx="30150">
                  <c:v>1.2174187E-2</c:v>
                </c:pt>
                <c:pt idx="30151">
                  <c:v>9.6244769999999993E-3</c:v>
                </c:pt>
                <c:pt idx="30152">
                  <c:v>1.1125047000000001E-2</c:v>
                </c:pt>
                <c:pt idx="30153">
                  <c:v>1.0086413000000001E-2</c:v>
                </c:pt>
                <c:pt idx="30154">
                  <c:v>1.2691930000000001E-2</c:v>
                </c:pt>
                <c:pt idx="30155">
                  <c:v>1.433803E-2</c:v>
                </c:pt>
                <c:pt idx="30156">
                  <c:v>1.2853440000000001E-2</c:v>
                </c:pt>
                <c:pt idx="30157">
                  <c:v>7.4797129999999998E-3</c:v>
                </c:pt>
                <c:pt idx="30158">
                  <c:v>5.1757390000000004E-3</c:v>
                </c:pt>
                <c:pt idx="30159">
                  <c:v>9.825884E-3</c:v>
                </c:pt>
                <c:pt idx="30160">
                  <c:v>1.2361916000000001E-2</c:v>
                </c:pt>
                <c:pt idx="30161">
                  <c:v>1.2678566E-2</c:v>
                </c:pt>
                <c:pt idx="30162">
                  <c:v>1.1937989E-2</c:v>
                </c:pt>
                <c:pt idx="30163">
                  <c:v>6.2313680000000001E-3</c:v>
                </c:pt>
                <c:pt idx="30164">
                  <c:v>8.897482E-3</c:v>
                </c:pt>
                <c:pt idx="30165">
                  <c:v>1.0478068E-2</c:v>
                </c:pt>
                <c:pt idx="30166">
                  <c:v>1.1452011999999999E-2</c:v>
                </c:pt>
                <c:pt idx="30167">
                  <c:v>1.0734024E-2</c:v>
                </c:pt>
                <c:pt idx="30168">
                  <c:v>9.7428150000000002E-3</c:v>
                </c:pt>
                <c:pt idx="30169">
                  <c:v>8.5193590000000007E-3</c:v>
                </c:pt>
                <c:pt idx="30170">
                  <c:v>8.6649159999999999E-3</c:v>
                </c:pt>
                <c:pt idx="30171">
                  <c:v>1.1117686999999999E-2</c:v>
                </c:pt>
                <c:pt idx="30172">
                  <c:v>8.7315919999999998E-3</c:v>
                </c:pt>
                <c:pt idx="30173">
                  <c:v>1.0575832E-2</c:v>
                </c:pt>
                <c:pt idx="30174">
                  <c:v>1.4045011E-2</c:v>
                </c:pt>
                <c:pt idx="30175">
                  <c:v>1.1807157E-2</c:v>
                </c:pt>
                <c:pt idx="30176">
                  <c:v>9.4951429999999993E-3</c:v>
                </c:pt>
                <c:pt idx="30177">
                  <c:v>7.7353270000000002E-3</c:v>
                </c:pt>
                <c:pt idx="30178">
                  <c:v>1.4526872999999999E-2</c:v>
                </c:pt>
                <c:pt idx="30179">
                  <c:v>9.1448910000000005E-3</c:v>
                </c:pt>
                <c:pt idx="30180">
                  <c:v>9.3946470000000008E-3</c:v>
                </c:pt>
                <c:pt idx="30181">
                  <c:v>1.1400805999999999E-2</c:v>
                </c:pt>
                <c:pt idx="30182">
                  <c:v>9.4650020000000001E-3</c:v>
                </c:pt>
                <c:pt idx="30183">
                  <c:v>1.1511642000000001E-2</c:v>
                </c:pt>
                <c:pt idx="30184">
                  <c:v>8.3685519999999996E-3</c:v>
                </c:pt>
                <c:pt idx="30185">
                  <c:v>1.8046745999999999E-2</c:v>
                </c:pt>
                <c:pt idx="30186">
                  <c:v>1.4178725E-2</c:v>
                </c:pt>
                <c:pt idx="30187">
                  <c:v>6.4478340000000004E-3</c:v>
                </c:pt>
                <c:pt idx="30188">
                  <c:v>1.2349472E-2</c:v>
                </c:pt>
                <c:pt idx="30189">
                  <c:v>1.2031225E-2</c:v>
                </c:pt>
                <c:pt idx="30190">
                  <c:v>1.4392916E-2</c:v>
                </c:pt>
                <c:pt idx="30191">
                  <c:v>9.4674000000000008E-3</c:v>
                </c:pt>
                <c:pt idx="30192">
                  <c:v>1.1122821E-2</c:v>
                </c:pt>
                <c:pt idx="30193">
                  <c:v>1.4008089E-2</c:v>
                </c:pt>
                <c:pt idx="30194">
                  <c:v>9.6145269999999994E-3</c:v>
                </c:pt>
                <c:pt idx="30195">
                  <c:v>1.0604690999999999E-2</c:v>
                </c:pt>
                <c:pt idx="30196">
                  <c:v>1.1220340000000001E-2</c:v>
                </c:pt>
                <c:pt idx="30197">
                  <c:v>1.5400436999999999E-2</c:v>
                </c:pt>
                <c:pt idx="30198">
                  <c:v>1.4275832E-2</c:v>
                </c:pt>
                <c:pt idx="30199">
                  <c:v>1.4882766E-2</c:v>
                </c:pt>
                <c:pt idx="30200">
                  <c:v>1.0925457E-2</c:v>
                </c:pt>
                <c:pt idx="30201">
                  <c:v>1.6054171999999998E-2</c:v>
                </c:pt>
                <c:pt idx="30202">
                  <c:v>1.2867263E-2</c:v>
                </c:pt>
                <c:pt idx="30203">
                  <c:v>1.5819110000000001E-2</c:v>
                </c:pt>
                <c:pt idx="30204">
                  <c:v>1.3219574E-2</c:v>
                </c:pt>
                <c:pt idx="30205">
                  <c:v>1.238707E-2</c:v>
                </c:pt>
                <c:pt idx="30206">
                  <c:v>1.2524247000000001E-2</c:v>
                </c:pt>
                <c:pt idx="30207">
                  <c:v>1.352746E-2</c:v>
                </c:pt>
                <c:pt idx="30208">
                  <c:v>1.7895600000000001E-2</c:v>
                </c:pt>
                <c:pt idx="30209">
                  <c:v>1.4754402E-2</c:v>
                </c:pt>
                <c:pt idx="30210">
                  <c:v>1.7364930000000001E-2</c:v>
                </c:pt>
                <c:pt idx="30211">
                  <c:v>1.0605295000000001E-2</c:v>
                </c:pt>
                <c:pt idx="30212">
                  <c:v>1.5180437E-2</c:v>
                </c:pt>
                <c:pt idx="30213">
                  <c:v>1.5769795E-2</c:v>
                </c:pt>
                <c:pt idx="30214">
                  <c:v>1.6931102E-2</c:v>
                </c:pt>
                <c:pt idx="30215">
                  <c:v>1.3629581999999999E-2</c:v>
                </c:pt>
                <c:pt idx="30216">
                  <c:v>1.7773047E-2</c:v>
                </c:pt>
                <c:pt idx="30217">
                  <c:v>1.4584711E-2</c:v>
                </c:pt>
                <c:pt idx="30218">
                  <c:v>1.1367129E-2</c:v>
                </c:pt>
                <c:pt idx="30219">
                  <c:v>1.5574124999999999E-2</c:v>
                </c:pt>
                <c:pt idx="30220">
                  <c:v>1.4155798000000001E-2</c:v>
                </c:pt>
                <c:pt idx="30221">
                  <c:v>1.8844825999999999E-2</c:v>
                </c:pt>
                <c:pt idx="30222">
                  <c:v>1.8630174999999999E-2</c:v>
                </c:pt>
                <c:pt idx="30223">
                  <c:v>1.3291335E-2</c:v>
                </c:pt>
                <c:pt idx="30224">
                  <c:v>1.4255182999999999E-2</c:v>
                </c:pt>
                <c:pt idx="30225">
                  <c:v>1.7037652E-2</c:v>
                </c:pt>
                <c:pt idx="30226">
                  <c:v>1.5430701E-2</c:v>
                </c:pt>
                <c:pt idx="30227">
                  <c:v>1.3725479E-2</c:v>
                </c:pt>
                <c:pt idx="30228">
                  <c:v>1.4758471E-2</c:v>
                </c:pt>
                <c:pt idx="30229">
                  <c:v>1.413902E-2</c:v>
                </c:pt>
                <c:pt idx="30230">
                  <c:v>1.1771663E-2</c:v>
                </c:pt>
                <c:pt idx="30231">
                  <c:v>1.2626004999999999E-2</c:v>
                </c:pt>
                <c:pt idx="30232">
                  <c:v>1.5175232E-2</c:v>
                </c:pt>
                <c:pt idx="30233">
                  <c:v>1.8001644000000001E-2</c:v>
                </c:pt>
                <c:pt idx="30234">
                  <c:v>1.5614991999999999E-2</c:v>
                </c:pt>
                <c:pt idx="30235">
                  <c:v>1.3752909000000001E-2</c:v>
                </c:pt>
                <c:pt idx="30236">
                  <c:v>1.2160288999999999E-2</c:v>
                </c:pt>
                <c:pt idx="30237">
                  <c:v>1.4211722E-2</c:v>
                </c:pt>
                <c:pt idx="30238">
                  <c:v>1.5247764E-2</c:v>
                </c:pt>
                <c:pt idx="30239">
                  <c:v>1.3912720999999999E-2</c:v>
                </c:pt>
                <c:pt idx="30240">
                  <c:v>1.4278763E-2</c:v>
                </c:pt>
                <c:pt idx="30241">
                  <c:v>1.3549856000000001E-2</c:v>
                </c:pt>
                <c:pt idx="30242">
                  <c:v>1.0479159E-2</c:v>
                </c:pt>
                <c:pt idx="30243">
                  <c:v>1.0490344E-2</c:v>
                </c:pt>
                <c:pt idx="30244">
                  <c:v>1.5609714E-2</c:v>
                </c:pt>
                <c:pt idx="30245">
                  <c:v>1.0903909E-2</c:v>
                </c:pt>
                <c:pt idx="30246">
                  <c:v>2.1277497999999999E-2</c:v>
                </c:pt>
                <c:pt idx="30247">
                  <c:v>1.0931384000000001E-2</c:v>
                </c:pt>
                <c:pt idx="30248">
                  <c:v>9.9380300000000005E-3</c:v>
                </c:pt>
                <c:pt idx="30249">
                  <c:v>1.3701608000000001E-2</c:v>
                </c:pt>
                <c:pt idx="30250">
                  <c:v>1.7814811E-2</c:v>
                </c:pt>
                <c:pt idx="30251">
                  <c:v>1.2372642E-2</c:v>
                </c:pt>
                <c:pt idx="30252">
                  <c:v>1.3790775E-2</c:v>
                </c:pt>
                <c:pt idx="30253">
                  <c:v>1.5463772000000001E-2</c:v>
                </c:pt>
                <c:pt idx="30254">
                  <c:v>1.5655835999999999E-2</c:v>
                </c:pt>
                <c:pt idx="30255">
                  <c:v>1.6732550999999998E-2</c:v>
                </c:pt>
                <c:pt idx="30256">
                  <c:v>1.2812087E-2</c:v>
                </c:pt>
                <c:pt idx="30257">
                  <c:v>1.8445739999999999E-2</c:v>
                </c:pt>
                <c:pt idx="30258">
                  <c:v>1.9334942000000001E-2</c:v>
                </c:pt>
                <c:pt idx="30259">
                  <c:v>1.4472011E-2</c:v>
                </c:pt>
                <c:pt idx="30260">
                  <c:v>1.6957831E-2</c:v>
                </c:pt>
                <c:pt idx="30261">
                  <c:v>1.7887007E-2</c:v>
                </c:pt>
                <c:pt idx="30262">
                  <c:v>1.6412731E-2</c:v>
                </c:pt>
                <c:pt idx="30263">
                  <c:v>1.7360548999999999E-2</c:v>
                </c:pt>
                <c:pt idx="30264">
                  <c:v>1.7348685999999999E-2</c:v>
                </c:pt>
                <c:pt idx="30265">
                  <c:v>1.6119103999999999E-2</c:v>
                </c:pt>
                <c:pt idx="30266">
                  <c:v>1.7477968999999999E-2</c:v>
                </c:pt>
                <c:pt idx="30267">
                  <c:v>1.6679820000000001E-2</c:v>
                </c:pt>
                <c:pt idx="30268">
                  <c:v>1.7557841000000001E-2</c:v>
                </c:pt>
                <c:pt idx="30269">
                  <c:v>1.7750387999999999E-2</c:v>
                </c:pt>
                <c:pt idx="30270">
                  <c:v>2.4304474E-2</c:v>
                </c:pt>
                <c:pt idx="30271">
                  <c:v>1.3110675E-2</c:v>
                </c:pt>
                <c:pt idx="30272">
                  <c:v>1.526021E-2</c:v>
                </c:pt>
                <c:pt idx="30273">
                  <c:v>2.1027818E-2</c:v>
                </c:pt>
                <c:pt idx="30274">
                  <c:v>1.9552765E-2</c:v>
                </c:pt>
                <c:pt idx="30275">
                  <c:v>1.6389463E-2</c:v>
                </c:pt>
                <c:pt idx="30276">
                  <c:v>1.7509637000000002E-2</c:v>
                </c:pt>
                <c:pt idx="30277">
                  <c:v>1.6344238000000001E-2</c:v>
                </c:pt>
                <c:pt idx="30278">
                  <c:v>2.0410256000000002E-2</c:v>
                </c:pt>
                <c:pt idx="30279">
                  <c:v>1.6776903999999999E-2</c:v>
                </c:pt>
                <c:pt idx="30280">
                  <c:v>1.9124603E-2</c:v>
                </c:pt>
                <c:pt idx="30281">
                  <c:v>1.7827643000000001E-2</c:v>
                </c:pt>
                <c:pt idx="30282">
                  <c:v>1.8555485E-2</c:v>
                </c:pt>
                <c:pt idx="30283">
                  <c:v>1.5919754000000001E-2</c:v>
                </c:pt>
                <c:pt idx="30284">
                  <c:v>1.4919206000000001E-2</c:v>
                </c:pt>
                <c:pt idx="30285">
                  <c:v>1.7218845E-2</c:v>
                </c:pt>
                <c:pt idx="30286">
                  <c:v>1.7995589999999999E-2</c:v>
                </c:pt>
                <c:pt idx="30287">
                  <c:v>1.7073070999999999E-2</c:v>
                </c:pt>
                <c:pt idx="30288">
                  <c:v>1.3770051E-2</c:v>
                </c:pt>
                <c:pt idx="30289">
                  <c:v>1.6880091E-2</c:v>
                </c:pt>
                <c:pt idx="30290">
                  <c:v>1.7843405E-2</c:v>
                </c:pt>
                <c:pt idx="30291">
                  <c:v>1.7189066999999999E-2</c:v>
                </c:pt>
                <c:pt idx="30292">
                  <c:v>1.7944943000000001E-2</c:v>
                </c:pt>
                <c:pt idx="30293">
                  <c:v>1.8665329000000001E-2</c:v>
                </c:pt>
                <c:pt idx="30294">
                  <c:v>1.8797904000000001E-2</c:v>
                </c:pt>
                <c:pt idx="30295">
                  <c:v>2.0497534000000001E-2</c:v>
                </c:pt>
                <c:pt idx="30296">
                  <c:v>1.7757069E-2</c:v>
                </c:pt>
                <c:pt idx="30297">
                  <c:v>1.8141897000000001E-2</c:v>
                </c:pt>
                <c:pt idx="30298">
                  <c:v>2.1599937E-2</c:v>
                </c:pt>
                <c:pt idx="30299">
                  <c:v>1.7412917999999999E-2</c:v>
                </c:pt>
                <c:pt idx="30300">
                  <c:v>1.7271042E-2</c:v>
                </c:pt>
                <c:pt idx="30301">
                  <c:v>1.8987449E-2</c:v>
                </c:pt>
                <c:pt idx="30302">
                  <c:v>1.5516188E-2</c:v>
                </c:pt>
                <c:pt idx="30303">
                  <c:v>1.9124240000000001E-2</c:v>
                </c:pt>
                <c:pt idx="30304">
                  <c:v>1.9001708999999999E-2</c:v>
                </c:pt>
                <c:pt idx="30305">
                  <c:v>1.6580896000000001E-2</c:v>
                </c:pt>
                <c:pt idx="30306">
                  <c:v>2.1649450000000001E-2</c:v>
                </c:pt>
                <c:pt idx="30307">
                  <c:v>1.5963598999999998E-2</c:v>
                </c:pt>
                <c:pt idx="30308">
                  <c:v>1.8440097999999999E-2</c:v>
                </c:pt>
                <c:pt idx="30309">
                  <c:v>1.7552466999999999E-2</c:v>
                </c:pt>
                <c:pt idx="30310">
                  <c:v>2.0304624E-2</c:v>
                </c:pt>
                <c:pt idx="30311">
                  <c:v>2.0206086000000002E-2</c:v>
                </c:pt>
                <c:pt idx="30312">
                  <c:v>1.7022885000000001E-2</c:v>
                </c:pt>
                <c:pt idx="30313">
                  <c:v>1.5304613E-2</c:v>
                </c:pt>
                <c:pt idx="30314">
                  <c:v>1.6803609000000001E-2</c:v>
                </c:pt>
                <c:pt idx="30315">
                  <c:v>1.7556750999999999E-2</c:v>
                </c:pt>
                <c:pt idx="30316">
                  <c:v>1.7519735000000002E-2</c:v>
                </c:pt>
                <c:pt idx="30317">
                  <c:v>1.7153017E-2</c:v>
                </c:pt>
                <c:pt idx="30318">
                  <c:v>2.2123730000000001E-2</c:v>
                </c:pt>
                <c:pt idx="30319">
                  <c:v>1.5177941E-2</c:v>
                </c:pt>
                <c:pt idx="30320">
                  <c:v>1.5106328E-2</c:v>
                </c:pt>
                <c:pt idx="30321">
                  <c:v>2.1890997999999998E-2</c:v>
                </c:pt>
                <c:pt idx="30322">
                  <c:v>2.0914221E-2</c:v>
                </c:pt>
                <c:pt idx="30323">
                  <c:v>1.7102704999999999E-2</c:v>
                </c:pt>
                <c:pt idx="30324">
                  <c:v>1.3695143E-2</c:v>
                </c:pt>
                <c:pt idx="30325">
                  <c:v>1.7288813E-2</c:v>
                </c:pt>
                <c:pt idx="30326">
                  <c:v>1.7272930999999998E-2</c:v>
                </c:pt>
                <c:pt idx="30327">
                  <c:v>1.7040703000000001E-2</c:v>
                </c:pt>
                <c:pt idx="30328">
                  <c:v>1.8591486000000001E-2</c:v>
                </c:pt>
                <c:pt idx="30329">
                  <c:v>2.0654637E-2</c:v>
                </c:pt>
                <c:pt idx="30330">
                  <c:v>1.4857468E-2</c:v>
                </c:pt>
                <c:pt idx="30331">
                  <c:v>1.1638772E-2</c:v>
                </c:pt>
                <c:pt idx="30332">
                  <c:v>1.2423170000000001E-2</c:v>
                </c:pt>
                <c:pt idx="30333">
                  <c:v>1.4480728999999999E-2</c:v>
                </c:pt>
                <c:pt idx="30334">
                  <c:v>1.7454777000000001E-2</c:v>
                </c:pt>
                <c:pt idx="30335">
                  <c:v>1.207599E-2</c:v>
                </c:pt>
                <c:pt idx="30336">
                  <c:v>1.3599462999999999E-2</c:v>
                </c:pt>
                <c:pt idx="30337">
                  <c:v>1.0908073000000001E-2</c:v>
                </c:pt>
                <c:pt idx="30338">
                  <c:v>1.1664239999999999E-2</c:v>
                </c:pt>
                <c:pt idx="30339">
                  <c:v>1.2127364E-2</c:v>
                </c:pt>
                <c:pt idx="30340">
                  <c:v>1.062832E-2</c:v>
                </c:pt>
                <c:pt idx="30341">
                  <c:v>1.6197789000000001E-2</c:v>
                </c:pt>
                <c:pt idx="30342">
                  <c:v>1.4325151E-2</c:v>
                </c:pt>
                <c:pt idx="30343">
                  <c:v>1.0703252999999999E-2</c:v>
                </c:pt>
                <c:pt idx="30344">
                  <c:v>1.1994401E-2</c:v>
                </c:pt>
                <c:pt idx="30345">
                  <c:v>1.3751022999999999E-2</c:v>
                </c:pt>
                <c:pt idx="30346">
                  <c:v>8.8461809999999998E-3</c:v>
                </c:pt>
                <c:pt idx="30347">
                  <c:v>1.0745281000000001E-2</c:v>
                </c:pt>
                <c:pt idx="30348">
                  <c:v>1.1738907E-2</c:v>
                </c:pt>
                <c:pt idx="30349">
                  <c:v>1.2818019999999999E-2</c:v>
                </c:pt>
                <c:pt idx="30350">
                  <c:v>1.0899091E-2</c:v>
                </c:pt>
                <c:pt idx="30351">
                  <c:v>1.1236513E-2</c:v>
                </c:pt>
                <c:pt idx="30352">
                  <c:v>1.1565438000000001E-2</c:v>
                </c:pt>
                <c:pt idx="30353">
                  <c:v>1.2703407E-2</c:v>
                </c:pt>
                <c:pt idx="30354">
                  <c:v>1.5519602E-2</c:v>
                </c:pt>
                <c:pt idx="30355">
                  <c:v>6.5106610000000001E-3</c:v>
                </c:pt>
                <c:pt idx="30356">
                  <c:v>1.0661851999999999E-2</c:v>
                </c:pt>
                <c:pt idx="30357">
                  <c:v>1.2317804999999999E-2</c:v>
                </c:pt>
                <c:pt idx="30358">
                  <c:v>1.1473146E-2</c:v>
                </c:pt>
                <c:pt idx="30359">
                  <c:v>7.2288669999999999E-3</c:v>
                </c:pt>
                <c:pt idx="30360">
                  <c:v>8.2122270000000008E-3</c:v>
                </c:pt>
                <c:pt idx="30361">
                  <c:v>8.5882660000000006E-3</c:v>
                </c:pt>
                <c:pt idx="30362">
                  <c:v>1.1596281E-2</c:v>
                </c:pt>
                <c:pt idx="30363">
                  <c:v>1.1817058E-2</c:v>
                </c:pt>
                <c:pt idx="30364">
                  <c:v>8.0519059999999993E-3</c:v>
                </c:pt>
                <c:pt idx="30365">
                  <c:v>1.1950772E-2</c:v>
                </c:pt>
                <c:pt idx="30366">
                  <c:v>1.0730053E-2</c:v>
                </c:pt>
                <c:pt idx="30367">
                  <c:v>1.0031239000000001E-2</c:v>
                </c:pt>
                <c:pt idx="30368">
                  <c:v>8.3976799999999994E-3</c:v>
                </c:pt>
                <c:pt idx="30369">
                  <c:v>1.3582854E-2</c:v>
                </c:pt>
                <c:pt idx="30370">
                  <c:v>5.3332780000000003E-3</c:v>
                </c:pt>
                <c:pt idx="30371">
                  <c:v>7.6105460000000002E-3</c:v>
                </c:pt>
                <c:pt idx="30372">
                  <c:v>7.609022E-3</c:v>
                </c:pt>
                <c:pt idx="30373">
                  <c:v>1.0007199E-2</c:v>
                </c:pt>
                <c:pt idx="30374">
                  <c:v>1.1775416E-2</c:v>
                </c:pt>
                <c:pt idx="30375">
                  <c:v>5.0410810000000002E-3</c:v>
                </c:pt>
                <c:pt idx="30376">
                  <c:v>1.5270428000000001E-2</c:v>
                </c:pt>
                <c:pt idx="30377">
                  <c:v>1.1875429999999999E-2</c:v>
                </c:pt>
                <c:pt idx="30378">
                  <c:v>9.0197220000000008E-3</c:v>
                </c:pt>
                <c:pt idx="30379">
                  <c:v>7.6641729999999998E-3</c:v>
                </c:pt>
                <c:pt idx="30380">
                  <c:v>9.8076559999999997E-3</c:v>
                </c:pt>
                <c:pt idx="30381">
                  <c:v>1.2871888E-2</c:v>
                </c:pt>
                <c:pt idx="30382">
                  <c:v>9.0872699999999997E-3</c:v>
                </c:pt>
                <c:pt idx="30383">
                  <c:v>7.6970989999999998E-3</c:v>
                </c:pt>
                <c:pt idx="30384">
                  <c:v>7.3517119999999998E-3</c:v>
                </c:pt>
                <c:pt idx="30385">
                  <c:v>1.0210349000000001E-2</c:v>
                </c:pt>
                <c:pt idx="30386">
                  <c:v>7.7696099999999997E-3</c:v>
                </c:pt>
                <c:pt idx="30387">
                  <c:v>1.3733492999999999E-2</c:v>
                </c:pt>
                <c:pt idx="30388">
                  <c:v>1.2009509E-2</c:v>
                </c:pt>
                <c:pt idx="30389">
                  <c:v>1.2626563E-2</c:v>
                </c:pt>
                <c:pt idx="30390">
                  <c:v>6.3843800000000003E-3</c:v>
                </c:pt>
                <c:pt idx="30391">
                  <c:v>7.2768049999999999E-3</c:v>
                </c:pt>
                <c:pt idx="30392">
                  <c:v>1.0815685E-2</c:v>
                </c:pt>
                <c:pt idx="30393">
                  <c:v>1.3214394000000001E-2</c:v>
                </c:pt>
                <c:pt idx="30394">
                  <c:v>7.0878640000000001E-3</c:v>
                </c:pt>
                <c:pt idx="30395">
                  <c:v>1.0417348999999999E-2</c:v>
                </c:pt>
                <c:pt idx="30396">
                  <c:v>6.7560110000000001E-3</c:v>
                </c:pt>
                <c:pt idx="30397">
                  <c:v>2.2611279999999998E-3</c:v>
                </c:pt>
                <c:pt idx="30398">
                  <c:v>8.3774160000000004E-3</c:v>
                </c:pt>
                <c:pt idx="30399">
                  <c:v>6.012262E-3</c:v>
                </c:pt>
                <c:pt idx="30400">
                  <c:v>5.4630709999999999E-3</c:v>
                </c:pt>
                <c:pt idx="30401">
                  <c:v>1.0575275E-2</c:v>
                </c:pt>
                <c:pt idx="30402">
                  <c:v>1.867173E-3</c:v>
                </c:pt>
                <c:pt idx="30403">
                  <c:v>9.3842119999999994E-3</c:v>
                </c:pt>
                <c:pt idx="30404">
                  <c:v>4.6467390000000004E-3</c:v>
                </c:pt>
                <c:pt idx="30405">
                  <c:v>6.9650220000000004E-3</c:v>
                </c:pt>
                <c:pt idx="30406">
                  <c:v>3.6366990000000002E-3</c:v>
                </c:pt>
                <c:pt idx="30407">
                  <c:v>3.9996880000000004E-3</c:v>
                </c:pt>
                <c:pt idx="30408">
                  <c:v>3.2086570000000002E-3</c:v>
                </c:pt>
                <c:pt idx="30409">
                  <c:v>4.5935000000000004E-3</c:v>
                </c:pt>
                <c:pt idx="30410">
                  <c:v>1.544931E-3</c:v>
                </c:pt>
                <c:pt idx="30411">
                  <c:v>1.1928609999999999E-3</c:v>
                </c:pt>
                <c:pt idx="30412">
                  <c:v>7.0504590000000002E-3</c:v>
                </c:pt>
                <c:pt idx="30413">
                  <c:v>3.7550639999999998E-3</c:v>
                </c:pt>
                <c:pt idx="30414">
                  <c:v>-1.6720940000000001E-3</c:v>
                </c:pt>
                <c:pt idx="30415">
                  <c:v>2.6819080000000002E-3</c:v>
                </c:pt>
                <c:pt idx="30416">
                  <c:v>2.386539E-3</c:v>
                </c:pt>
                <c:pt idx="30417">
                  <c:v>-3.8452579999999998E-3</c:v>
                </c:pt>
                <c:pt idx="30418">
                  <c:v>-5.3565779999999999E-3</c:v>
                </c:pt>
                <c:pt idx="30419">
                  <c:v>-2.876909E-3</c:v>
                </c:pt>
                <c:pt idx="30420">
                  <c:v>-3.5479040000000002E-3</c:v>
                </c:pt>
                <c:pt idx="30421">
                  <c:v>-6.5042800000000003E-3</c:v>
                </c:pt>
                <c:pt idx="30422">
                  <c:v>-3.1456700000000002E-3</c:v>
                </c:pt>
                <c:pt idx="30423">
                  <c:v>-3.3744349999999998E-3</c:v>
                </c:pt>
                <c:pt idx="30424">
                  <c:v>9.7637099999999997E-4</c:v>
                </c:pt>
                <c:pt idx="30425">
                  <c:v>-1.9033050000000001E-3</c:v>
                </c:pt>
                <c:pt idx="30426">
                  <c:v>-5.8415159999999997E-3</c:v>
                </c:pt>
                <c:pt idx="30427">
                  <c:v>-8.5261600000000005E-4</c:v>
                </c:pt>
                <c:pt idx="30428">
                  <c:v>-4.286326E-3</c:v>
                </c:pt>
                <c:pt idx="30429">
                  <c:v>-2.288689E-3</c:v>
                </c:pt>
                <c:pt idx="30430">
                  <c:v>-5.4539289999999997E-3</c:v>
                </c:pt>
                <c:pt idx="30431">
                  <c:v>-3.4680100000000001E-3</c:v>
                </c:pt>
                <c:pt idx="30432">
                  <c:v>-6.1057009999999998E-3</c:v>
                </c:pt>
                <c:pt idx="30433">
                  <c:v>-4.8907669999999999E-3</c:v>
                </c:pt>
                <c:pt idx="30434">
                  <c:v>-2.763143E-3</c:v>
                </c:pt>
                <c:pt idx="30435">
                  <c:v>-1.2286300000000001E-3</c:v>
                </c:pt>
                <c:pt idx="30436">
                  <c:v>3.9238800000000002E-4</c:v>
                </c:pt>
                <c:pt idx="30437">
                  <c:v>-1.540268E-3</c:v>
                </c:pt>
                <c:pt idx="30438">
                  <c:v>-2.2469019999999998E-3</c:v>
                </c:pt>
                <c:pt idx="30439">
                  <c:v>-8.9028800000000004E-4</c:v>
                </c:pt>
                <c:pt idx="30440">
                  <c:v>-9.9638099999999996E-4</c:v>
                </c:pt>
                <c:pt idx="30441">
                  <c:v>-7.4258199999999999E-4</c:v>
                </c:pt>
                <c:pt idx="30442">
                  <c:v>-3.03789E-4</c:v>
                </c:pt>
                <c:pt idx="30443">
                  <c:v>9.5428899999999998E-4</c:v>
                </c:pt>
                <c:pt idx="30444">
                  <c:v>-3.441136E-3</c:v>
                </c:pt>
                <c:pt idx="30445">
                  <c:v>-3.8153100000000001E-3</c:v>
                </c:pt>
                <c:pt idx="30446">
                  <c:v>-3.3236910000000001E-3</c:v>
                </c:pt>
                <c:pt idx="30447">
                  <c:v>-1.7705349999999999E-3</c:v>
                </c:pt>
                <c:pt idx="30448">
                  <c:v>-5.4255099999999995E-4</c:v>
                </c:pt>
                <c:pt idx="30449">
                  <c:v>-3.9833550000000001E-3</c:v>
                </c:pt>
                <c:pt idx="30450">
                  <c:v>6.6746799999999995E-4</c:v>
                </c:pt>
                <c:pt idx="30451">
                  <c:v>-1.4958180000000001E-3</c:v>
                </c:pt>
                <c:pt idx="30452">
                  <c:v>-9.6773699999999998E-4</c:v>
                </c:pt>
                <c:pt idx="30453">
                  <c:v>-3.3278299999999999E-3</c:v>
                </c:pt>
                <c:pt idx="30454">
                  <c:v>-3.9122970000000003E-3</c:v>
                </c:pt>
                <c:pt idx="30455">
                  <c:v>-1.9040070000000001E-3</c:v>
                </c:pt>
                <c:pt idx="30456">
                  <c:v>-4.8276990000000004E-3</c:v>
                </c:pt>
                <c:pt idx="30457">
                  <c:v>-2.6740010000000001E-3</c:v>
                </c:pt>
                <c:pt idx="30458">
                  <c:v>-5.1608899999999996E-4</c:v>
                </c:pt>
                <c:pt idx="30459">
                  <c:v>1.322824E-3</c:v>
                </c:pt>
                <c:pt idx="30460">
                  <c:v>5.1357909999999998E-3</c:v>
                </c:pt>
                <c:pt idx="30461">
                  <c:v>-2.1841730000000002E-3</c:v>
                </c:pt>
                <c:pt idx="30462">
                  <c:v>-2.0647899999999999E-3</c:v>
                </c:pt>
                <c:pt idx="30463">
                  <c:v>9.6322400000000005E-4</c:v>
                </c:pt>
                <c:pt idx="30464">
                  <c:v>1.4519139999999999E-3</c:v>
                </c:pt>
                <c:pt idx="30465">
                  <c:v>-2.6662399999999997E-4</c:v>
                </c:pt>
                <c:pt idx="30466">
                  <c:v>1.1099650000000001E-3</c:v>
                </c:pt>
                <c:pt idx="30467">
                  <c:v>-1.1752939999999999E-3</c:v>
                </c:pt>
                <c:pt idx="30468">
                  <c:v>-2.010609E-3</c:v>
                </c:pt>
                <c:pt idx="30469">
                  <c:v>-1.193284E-3</c:v>
                </c:pt>
                <c:pt idx="30470">
                  <c:v>2.2906879999999999E-3</c:v>
                </c:pt>
                <c:pt idx="30471">
                  <c:v>4.5706200000000001E-3</c:v>
                </c:pt>
                <c:pt idx="30472">
                  <c:v>-9.1169000000000005E-4</c:v>
                </c:pt>
                <c:pt idx="30473">
                  <c:v>1.2814230000000001E-3</c:v>
                </c:pt>
                <c:pt idx="30474">
                  <c:v>3.316902E-3</c:v>
                </c:pt>
                <c:pt idx="30475">
                  <c:v>2.6731599999999997E-4</c:v>
                </c:pt>
                <c:pt idx="30476">
                  <c:v>-5.2187700000000002E-4</c:v>
                </c:pt>
                <c:pt idx="30477">
                  <c:v>8.21688E-4</c:v>
                </c:pt>
                <c:pt idx="30478">
                  <c:v>5.2542400000000003E-4</c:v>
                </c:pt>
                <c:pt idx="30479">
                  <c:v>-2.3888730000000001E-3</c:v>
                </c:pt>
                <c:pt idx="30480">
                  <c:v>-3.1923229999999999E-3</c:v>
                </c:pt>
                <c:pt idx="30481">
                  <c:v>4.4970210000000004E-3</c:v>
                </c:pt>
                <c:pt idx="30482">
                  <c:v>3.0407569999999998E-3</c:v>
                </c:pt>
                <c:pt idx="30483">
                  <c:v>-8.8074799999999999E-4</c:v>
                </c:pt>
                <c:pt idx="30484">
                  <c:v>-2.861293E-3</c:v>
                </c:pt>
                <c:pt idx="30485">
                  <c:v>-1.981385E-3</c:v>
                </c:pt>
                <c:pt idx="30486">
                  <c:v>2.7733969999999999E-3</c:v>
                </c:pt>
                <c:pt idx="30487">
                  <c:v>-1.3513069999999999E-3</c:v>
                </c:pt>
                <c:pt idx="30488">
                  <c:v>1.8273230000000001E-3</c:v>
                </c:pt>
                <c:pt idx="30489">
                  <c:v>2.9317359999999999E-3</c:v>
                </c:pt>
                <c:pt idx="30490">
                  <c:v>-1.692891E-3</c:v>
                </c:pt>
                <c:pt idx="30491">
                  <c:v>-3.3414600000000001E-4</c:v>
                </c:pt>
                <c:pt idx="30492">
                  <c:v>-1.6437680000000001E-3</c:v>
                </c:pt>
                <c:pt idx="30493">
                  <c:v>-1.3462929999999999E-3</c:v>
                </c:pt>
                <c:pt idx="30494">
                  <c:v>1.29474E-3</c:v>
                </c:pt>
                <c:pt idx="30495">
                  <c:v>1.6454779999999999E-3</c:v>
                </c:pt>
                <c:pt idx="30496">
                  <c:v>9.2940199999999996E-4</c:v>
                </c:pt>
                <c:pt idx="30497">
                  <c:v>-5.2548299999999998E-4</c:v>
                </c:pt>
                <c:pt idx="30498">
                  <c:v>1.7923150000000001E-3</c:v>
                </c:pt>
                <c:pt idx="30499">
                  <c:v>-1.709475E-3</c:v>
                </c:pt>
                <c:pt idx="30500">
                  <c:v>-4.3026300000000001E-4</c:v>
                </c:pt>
                <c:pt idx="30501">
                  <c:v>2.50534E-3</c:v>
                </c:pt>
                <c:pt idx="30502">
                  <c:v>1.285488E-3</c:v>
                </c:pt>
                <c:pt idx="30503">
                  <c:v>1.252998E-3</c:v>
                </c:pt>
                <c:pt idx="30504">
                  <c:v>2.6410159999999999E-3</c:v>
                </c:pt>
                <c:pt idx="30505">
                  <c:v>6.2767639999999998E-3</c:v>
                </c:pt>
                <c:pt idx="30506">
                  <c:v>2.0291430000000002E-3</c:v>
                </c:pt>
                <c:pt idx="30507">
                  <c:v>2.1516479999999999E-3</c:v>
                </c:pt>
                <c:pt idx="30508">
                  <c:v>4.1823329999999999E-3</c:v>
                </c:pt>
                <c:pt idx="30509">
                  <c:v>6.0777039999999997E-3</c:v>
                </c:pt>
                <c:pt idx="30510">
                  <c:v>-3.9200999999999998E-4</c:v>
                </c:pt>
                <c:pt idx="30511" formatCode="0.00E+00">
                  <c:v>8.3897499999999994E-5</c:v>
                </c:pt>
                <c:pt idx="30512">
                  <c:v>3.0732229999999999E-3</c:v>
                </c:pt>
                <c:pt idx="30513">
                  <c:v>2.8109010000000002E-3</c:v>
                </c:pt>
                <c:pt idx="30514">
                  <c:v>4.0954160000000002E-3</c:v>
                </c:pt>
                <c:pt idx="30515">
                  <c:v>4.544691E-3</c:v>
                </c:pt>
                <c:pt idx="30516">
                  <c:v>2.395496E-3</c:v>
                </c:pt>
                <c:pt idx="30517">
                  <c:v>6.1617379999999999E-3</c:v>
                </c:pt>
                <c:pt idx="30518">
                  <c:v>6.7606599999999999E-3</c:v>
                </c:pt>
                <c:pt idx="30519">
                  <c:v>1.8503230000000001E-3</c:v>
                </c:pt>
                <c:pt idx="30520">
                  <c:v>3.7911630000000002E-3</c:v>
                </c:pt>
                <c:pt idx="30521">
                  <c:v>4.8732050000000002E-3</c:v>
                </c:pt>
                <c:pt idx="30522">
                  <c:v>-6.5319399999999995E-4</c:v>
                </c:pt>
                <c:pt idx="30523">
                  <c:v>6.2032999999999999E-4</c:v>
                </c:pt>
                <c:pt idx="30524">
                  <c:v>2.8302940000000001E-3</c:v>
                </c:pt>
                <c:pt idx="30525">
                  <c:v>4.1317810000000002E-3</c:v>
                </c:pt>
                <c:pt idx="30526">
                  <c:v>-2.8192389999999999E-3</c:v>
                </c:pt>
                <c:pt idx="30527">
                  <c:v>9.1957300000000003E-4</c:v>
                </c:pt>
                <c:pt idx="30528">
                  <c:v>2.7237189999999999E-3</c:v>
                </c:pt>
                <c:pt idx="30529">
                  <c:v>4.2204160000000003E-3</c:v>
                </c:pt>
                <c:pt idx="30530">
                  <c:v>-1.5268320000000001E-3</c:v>
                </c:pt>
                <c:pt idx="30531">
                  <c:v>-9.3774099999999997E-4</c:v>
                </c:pt>
                <c:pt idx="30532">
                  <c:v>9.7833100000000004E-4</c:v>
                </c:pt>
                <c:pt idx="30533">
                  <c:v>2.064368E-3</c:v>
                </c:pt>
                <c:pt idx="30534">
                  <c:v>4.292176E-3</c:v>
                </c:pt>
                <c:pt idx="30535">
                  <c:v>-9.3827299999999999E-4</c:v>
                </c:pt>
                <c:pt idx="30536">
                  <c:v>-1.511437E-3</c:v>
                </c:pt>
                <c:pt idx="30537">
                  <c:v>1.8494729999999999E-3</c:v>
                </c:pt>
                <c:pt idx="30538">
                  <c:v>6.03577E-4</c:v>
                </c:pt>
                <c:pt idx="30539">
                  <c:v>-1.4798140000000001E-3</c:v>
                </c:pt>
                <c:pt idx="30540">
                  <c:v>2.3401759999999998E-3</c:v>
                </c:pt>
                <c:pt idx="30541">
                  <c:v>1.9449630000000001E-3</c:v>
                </c:pt>
                <c:pt idx="30542">
                  <c:v>-2.9857109999999998E-3</c:v>
                </c:pt>
                <c:pt idx="30543">
                  <c:v>1.226078E-3</c:v>
                </c:pt>
                <c:pt idx="30544">
                  <c:v>1.161556E-3</c:v>
                </c:pt>
                <c:pt idx="30545">
                  <c:v>-8.0891600000000002E-4</c:v>
                </c:pt>
                <c:pt idx="30546">
                  <c:v>-2.11182E-4</c:v>
                </c:pt>
                <c:pt idx="30547">
                  <c:v>3.8232409999999998E-3</c:v>
                </c:pt>
                <c:pt idx="30548">
                  <c:v>3.7221900000000002E-4</c:v>
                </c:pt>
                <c:pt idx="30549">
                  <c:v>1.4324229999999999E-3</c:v>
                </c:pt>
                <c:pt idx="30550">
                  <c:v>2.971029E-3</c:v>
                </c:pt>
                <c:pt idx="30551">
                  <c:v>2.3150929999999998E-3</c:v>
                </c:pt>
                <c:pt idx="30552">
                  <c:v>2.8608959999999999E-3</c:v>
                </c:pt>
                <c:pt idx="30553">
                  <c:v>1.4323770000000001E-3</c:v>
                </c:pt>
                <c:pt idx="30554">
                  <c:v>2.2285170000000002E-3</c:v>
                </c:pt>
                <c:pt idx="30555">
                  <c:v>6.987053E-3</c:v>
                </c:pt>
                <c:pt idx="30556">
                  <c:v>4.3182009999999998E-3</c:v>
                </c:pt>
                <c:pt idx="30557">
                  <c:v>5.4609899999999998E-4</c:v>
                </c:pt>
                <c:pt idx="30558">
                  <c:v>7.4784700000000005E-4</c:v>
                </c:pt>
                <c:pt idx="30559">
                  <c:v>3.9252640000000004E-3</c:v>
                </c:pt>
                <c:pt idx="30560">
                  <c:v>1.5982419999999999E-3</c:v>
                </c:pt>
                <c:pt idx="30561">
                  <c:v>5.2425120000000004E-3</c:v>
                </c:pt>
                <c:pt idx="30562">
                  <c:v>2.8615730000000001E-3</c:v>
                </c:pt>
                <c:pt idx="30563">
                  <c:v>4.3888959999999998E-3</c:v>
                </c:pt>
                <c:pt idx="30564">
                  <c:v>1.0486616000000001E-2</c:v>
                </c:pt>
                <c:pt idx="30565">
                  <c:v>-8.3554699999999996E-4</c:v>
                </c:pt>
                <c:pt idx="30566">
                  <c:v>5.0195099999999996E-3</c:v>
                </c:pt>
                <c:pt idx="30567">
                  <c:v>5.8581390000000001E-3</c:v>
                </c:pt>
                <c:pt idx="30568">
                  <c:v>5.5297710000000002E-3</c:v>
                </c:pt>
                <c:pt idx="30569">
                  <c:v>3.7467849999999999E-3</c:v>
                </c:pt>
                <c:pt idx="30570">
                  <c:v>6.2651160000000003E-3</c:v>
                </c:pt>
                <c:pt idx="30571">
                  <c:v>3.622461E-3</c:v>
                </c:pt>
                <c:pt idx="30572">
                  <c:v>1.6268350000000001E-3</c:v>
                </c:pt>
                <c:pt idx="30573">
                  <c:v>6.0884290000000002E-3</c:v>
                </c:pt>
                <c:pt idx="30574">
                  <c:v>7.8778059999999994E-3</c:v>
                </c:pt>
                <c:pt idx="30575">
                  <c:v>5.6644529999999998E-3</c:v>
                </c:pt>
                <c:pt idx="30576">
                  <c:v>7.0143619999999997E-3</c:v>
                </c:pt>
                <c:pt idx="30577">
                  <c:v>-6.2518100000000004E-4</c:v>
                </c:pt>
                <c:pt idx="30578">
                  <c:v>8.8462269999999999E-3</c:v>
                </c:pt>
                <c:pt idx="30579">
                  <c:v>4.5769139999999996E-3</c:v>
                </c:pt>
                <c:pt idx="30580">
                  <c:v>7.0121330000000003E-3</c:v>
                </c:pt>
                <c:pt idx="30581">
                  <c:v>8.3588929999999992E-3</c:v>
                </c:pt>
                <c:pt idx="30582">
                  <c:v>8.4096129999999998E-3</c:v>
                </c:pt>
                <c:pt idx="30583">
                  <c:v>3.713128E-3</c:v>
                </c:pt>
                <c:pt idx="30584">
                  <c:v>4.325537E-3</c:v>
                </c:pt>
                <c:pt idx="30585">
                  <c:v>7.5612789999999997E-3</c:v>
                </c:pt>
                <c:pt idx="30586">
                  <c:v>6.8832600000000004E-3</c:v>
                </c:pt>
                <c:pt idx="30587">
                  <c:v>8.6361530000000006E-3</c:v>
                </c:pt>
                <c:pt idx="30588">
                  <c:v>8.4930430000000005E-3</c:v>
                </c:pt>
                <c:pt idx="30589">
                  <c:v>1.1370854E-2</c:v>
                </c:pt>
                <c:pt idx="30590">
                  <c:v>1.1700482999999999E-2</c:v>
                </c:pt>
                <c:pt idx="30591">
                  <c:v>4.079582E-3</c:v>
                </c:pt>
                <c:pt idx="30592">
                  <c:v>6.7337100000000004E-3</c:v>
                </c:pt>
                <c:pt idx="30593">
                  <c:v>8.1603660000000005E-3</c:v>
                </c:pt>
                <c:pt idx="30594">
                  <c:v>7.0349160000000004E-3</c:v>
                </c:pt>
                <c:pt idx="30595">
                  <c:v>8.1137620000000001E-3</c:v>
                </c:pt>
                <c:pt idx="30596">
                  <c:v>6.7942159999999996E-3</c:v>
                </c:pt>
                <c:pt idx="30597">
                  <c:v>9.1228839999999995E-3</c:v>
                </c:pt>
                <c:pt idx="30598">
                  <c:v>5.982266E-3</c:v>
                </c:pt>
                <c:pt idx="30599">
                  <c:v>8.3436910000000003E-3</c:v>
                </c:pt>
                <c:pt idx="30600">
                  <c:v>7.0201220000000002E-3</c:v>
                </c:pt>
                <c:pt idx="30601">
                  <c:v>8.3916500000000005E-3</c:v>
                </c:pt>
                <c:pt idx="30602">
                  <c:v>9.3171239999999995E-3</c:v>
                </c:pt>
                <c:pt idx="30603">
                  <c:v>4.934094E-3</c:v>
                </c:pt>
                <c:pt idx="30604">
                  <c:v>8.8161090000000008E-3</c:v>
                </c:pt>
                <c:pt idx="30605">
                  <c:v>5.4072629999999998E-3</c:v>
                </c:pt>
                <c:pt idx="30606">
                  <c:v>8.1427919999999994E-3</c:v>
                </c:pt>
                <c:pt idx="30607">
                  <c:v>3.9778729999999998E-3</c:v>
                </c:pt>
                <c:pt idx="30608">
                  <c:v>1.2813829000000001E-2</c:v>
                </c:pt>
                <c:pt idx="30609">
                  <c:v>9.3080439999999997E-3</c:v>
                </c:pt>
                <c:pt idx="30610">
                  <c:v>6.5311919999999999E-3</c:v>
                </c:pt>
                <c:pt idx="30611">
                  <c:v>3.4507129999999998E-3</c:v>
                </c:pt>
                <c:pt idx="30612">
                  <c:v>1.0516176E-2</c:v>
                </c:pt>
                <c:pt idx="30613">
                  <c:v>7.9100060000000007E-3</c:v>
                </c:pt>
                <c:pt idx="30614">
                  <c:v>5.9305010000000003E-3</c:v>
                </c:pt>
                <c:pt idx="30615">
                  <c:v>5.5139819999999997E-3</c:v>
                </c:pt>
                <c:pt idx="30616">
                  <c:v>6.4201630000000004E-3</c:v>
                </c:pt>
                <c:pt idx="30617">
                  <c:v>4.9959039999999998E-3</c:v>
                </c:pt>
                <c:pt idx="30618">
                  <c:v>6.9666909999999997E-3</c:v>
                </c:pt>
                <c:pt idx="30619">
                  <c:v>8.7728479999999998E-3</c:v>
                </c:pt>
                <c:pt idx="30620">
                  <c:v>7.2470010000000003E-3</c:v>
                </c:pt>
                <c:pt idx="30621">
                  <c:v>2.7350730000000002E-3</c:v>
                </c:pt>
                <c:pt idx="30622">
                  <c:v>5.6660729999999998E-3</c:v>
                </c:pt>
                <c:pt idx="30623">
                  <c:v>5.6476970000000001E-3</c:v>
                </c:pt>
                <c:pt idx="30624">
                  <c:v>9.8629749999999995E-3</c:v>
                </c:pt>
                <c:pt idx="30625">
                  <c:v>6.7545340000000004E-3</c:v>
                </c:pt>
                <c:pt idx="30626">
                  <c:v>6.7668820000000001E-3</c:v>
                </c:pt>
                <c:pt idx="30627">
                  <c:v>2.907429E-3</c:v>
                </c:pt>
                <c:pt idx="30628">
                  <c:v>3.7296180000000001E-3</c:v>
                </c:pt>
                <c:pt idx="30629">
                  <c:v>5.0569380000000004E-3</c:v>
                </c:pt>
                <c:pt idx="30630">
                  <c:v>6.4845329999999998E-3</c:v>
                </c:pt>
                <c:pt idx="30631">
                  <c:v>6.4307369999999997E-3</c:v>
                </c:pt>
                <c:pt idx="30632">
                  <c:v>5.7650000000000002E-3</c:v>
                </c:pt>
                <c:pt idx="30633">
                  <c:v>5.6656650000000003E-3</c:v>
                </c:pt>
                <c:pt idx="30634">
                  <c:v>4.320913E-3</c:v>
                </c:pt>
                <c:pt idx="30635">
                  <c:v>1.450291E-3</c:v>
                </c:pt>
                <c:pt idx="30636">
                  <c:v>8.8787439999999992E-3</c:v>
                </c:pt>
                <c:pt idx="30637">
                  <c:v>8.3197470000000006E-3</c:v>
                </c:pt>
                <c:pt idx="30638">
                  <c:v>7.2071710000000001E-3</c:v>
                </c:pt>
                <c:pt idx="30639">
                  <c:v>4.3954600000000002E-4</c:v>
                </c:pt>
                <c:pt idx="30640">
                  <c:v>5.4202909999999998E-3</c:v>
                </c:pt>
                <c:pt idx="30641">
                  <c:v>2.6574200000000002E-4</c:v>
                </c:pt>
                <c:pt idx="30642">
                  <c:v>5.8334440000000001E-3</c:v>
                </c:pt>
                <c:pt idx="30643">
                  <c:v>1.2227161E-2</c:v>
                </c:pt>
                <c:pt idx="30644">
                  <c:v>1.1584756999999999E-2</c:v>
                </c:pt>
                <c:pt idx="30645">
                  <c:v>2.947061E-3</c:v>
                </c:pt>
                <c:pt idx="30646">
                  <c:v>3.8798100000000002E-4</c:v>
                </c:pt>
                <c:pt idx="30647">
                  <c:v>7.1662590000000003E-3</c:v>
                </c:pt>
                <c:pt idx="30648">
                  <c:v>7.3926030000000002E-3</c:v>
                </c:pt>
                <c:pt idx="30649">
                  <c:v>5.4719310000000002E-3</c:v>
                </c:pt>
                <c:pt idx="30650">
                  <c:v>4.8170110000000004E-3</c:v>
                </c:pt>
                <c:pt idx="30651">
                  <c:v>6.9744380000000003E-3</c:v>
                </c:pt>
                <c:pt idx="30652">
                  <c:v>1.265396E-3</c:v>
                </c:pt>
                <c:pt idx="30653">
                  <c:v>6.3384519999999996E-3</c:v>
                </c:pt>
                <c:pt idx="30654">
                  <c:v>9.5941410000000005E-3</c:v>
                </c:pt>
                <c:pt idx="30655">
                  <c:v>5.6976689999999998E-3</c:v>
                </c:pt>
                <c:pt idx="30656">
                  <c:v>3.680591E-3</c:v>
                </c:pt>
                <c:pt idx="30657">
                  <c:v>6.0433479999999996E-3</c:v>
                </c:pt>
                <c:pt idx="30658">
                  <c:v>6.2430849999999998E-3</c:v>
                </c:pt>
                <c:pt idx="30659">
                  <c:v>3.6142790000000002E-3</c:v>
                </c:pt>
                <c:pt idx="30660">
                  <c:v>4.8371780000000001E-3</c:v>
                </c:pt>
                <c:pt idx="30661">
                  <c:v>9.0843869999999993E-3</c:v>
                </c:pt>
                <c:pt idx="30662">
                  <c:v>7.2770949999999999E-3</c:v>
                </c:pt>
                <c:pt idx="30663">
                  <c:v>6.0970479999999999E-3</c:v>
                </c:pt>
                <c:pt idx="30664">
                  <c:v>3.130673E-3</c:v>
                </c:pt>
                <c:pt idx="30665">
                  <c:v>1.1063165E-2</c:v>
                </c:pt>
                <c:pt idx="30666">
                  <c:v>8.1930040000000003E-3</c:v>
                </c:pt>
                <c:pt idx="30667">
                  <c:v>4.336215E-3</c:v>
                </c:pt>
                <c:pt idx="30668">
                  <c:v>4.5585840000000001E-3</c:v>
                </c:pt>
                <c:pt idx="30669">
                  <c:v>1.0379454999999999E-2</c:v>
                </c:pt>
                <c:pt idx="30670">
                  <c:v>4.2780370000000002E-3</c:v>
                </c:pt>
                <c:pt idx="30671">
                  <c:v>6.0977749999999997E-3</c:v>
                </c:pt>
                <c:pt idx="30672">
                  <c:v>1.1001863000000001E-2</c:v>
                </c:pt>
                <c:pt idx="30673">
                  <c:v>6.7240269999999996E-3</c:v>
                </c:pt>
                <c:pt idx="30674">
                  <c:v>5.9952190000000004E-3</c:v>
                </c:pt>
                <c:pt idx="30675">
                  <c:v>5.7816330000000004E-3</c:v>
                </c:pt>
                <c:pt idx="30676">
                  <c:v>6.7099630000000002E-3</c:v>
                </c:pt>
                <c:pt idx="30677">
                  <c:v>2.805236E-3</c:v>
                </c:pt>
                <c:pt idx="30678">
                  <c:v>6.4693579999999997E-3</c:v>
                </c:pt>
                <c:pt idx="30679">
                  <c:v>5.2301889999999997E-3</c:v>
                </c:pt>
                <c:pt idx="30680">
                  <c:v>4.9305829999999997E-3</c:v>
                </c:pt>
                <c:pt idx="30681">
                  <c:v>6.7527179999999996E-3</c:v>
                </c:pt>
                <c:pt idx="30682">
                  <c:v>-5.8124100000000003E-4</c:v>
                </c:pt>
                <c:pt idx="30683">
                  <c:v>4.5687799999999997E-3</c:v>
                </c:pt>
                <c:pt idx="30684">
                  <c:v>2.128914E-3</c:v>
                </c:pt>
                <c:pt idx="30685">
                  <c:v>5.9691930000000002E-3</c:v>
                </c:pt>
                <c:pt idx="30686">
                  <c:v>1.2337279999999999E-3</c:v>
                </c:pt>
                <c:pt idx="30687">
                  <c:v>5.5384609999999997E-3</c:v>
                </c:pt>
                <c:pt idx="30688">
                  <c:v>6.2252430000000001E-3</c:v>
                </c:pt>
                <c:pt idx="30689">
                  <c:v>9.852070000000001E-4</c:v>
                </c:pt>
                <c:pt idx="30690">
                  <c:v>7.2493260000000004E-3</c:v>
                </c:pt>
                <c:pt idx="30691">
                  <c:v>6.75845E-4</c:v>
                </c:pt>
                <c:pt idx="30692">
                  <c:v>5.5746090000000003E-3</c:v>
                </c:pt>
                <c:pt idx="30693">
                  <c:v>6.0917940000000002E-3</c:v>
                </c:pt>
                <c:pt idx="30694">
                  <c:v>4.202524E-3</c:v>
                </c:pt>
                <c:pt idx="30695">
                  <c:v>4.1633759999999999E-3</c:v>
                </c:pt>
                <c:pt idx="30696">
                  <c:v>1.3400370000000001E-3</c:v>
                </c:pt>
                <c:pt idx="30697">
                  <c:v>6.9103050000000003E-3</c:v>
                </c:pt>
                <c:pt idx="30698">
                  <c:v>5.8491769999999997E-3</c:v>
                </c:pt>
                <c:pt idx="30699">
                  <c:v>8.2588049999999993E-3</c:v>
                </c:pt>
                <c:pt idx="30700">
                  <c:v>7.4974819999999998E-3</c:v>
                </c:pt>
                <c:pt idx="30701">
                  <c:v>2.2750240000000001E-3</c:v>
                </c:pt>
                <c:pt idx="30702">
                  <c:v>4.3184670000000003E-3</c:v>
                </c:pt>
                <c:pt idx="30703">
                  <c:v>8.4940369999999994E-3</c:v>
                </c:pt>
                <c:pt idx="30704">
                  <c:v>3.4697180000000001E-3</c:v>
                </c:pt>
                <c:pt idx="30705">
                  <c:v>6.5392769999999996E-3</c:v>
                </c:pt>
                <c:pt idx="30706">
                  <c:v>6.1978579999999997E-3</c:v>
                </c:pt>
                <c:pt idx="30707">
                  <c:v>4.0540130000000004E-3</c:v>
                </c:pt>
                <c:pt idx="30708">
                  <c:v>2.283279E-3</c:v>
                </c:pt>
                <c:pt idx="30709">
                  <c:v>4.2252560000000002E-3</c:v>
                </c:pt>
                <c:pt idx="30710">
                  <c:v>7.6926429999999999E-3</c:v>
                </c:pt>
                <c:pt idx="30711">
                  <c:v>6.1866259999999998E-3</c:v>
                </c:pt>
                <c:pt idx="30712">
                  <c:v>6.9331829999999999E-3</c:v>
                </c:pt>
                <c:pt idx="30713">
                  <c:v>3.3291280000000002E-3</c:v>
                </c:pt>
                <c:pt idx="30714">
                  <c:v>7.9550139999999998E-3</c:v>
                </c:pt>
                <c:pt idx="30715">
                  <c:v>7.4985470000000004E-3</c:v>
                </c:pt>
                <c:pt idx="30716">
                  <c:v>6.22829E-3</c:v>
                </c:pt>
                <c:pt idx="30717">
                  <c:v>7.1183189999999997E-3</c:v>
                </c:pt>
                <c:pt idx="30718">
                  <c:v>3.9715769999999996E-3</c:v>
                </c:pt>
                <c:pt idx="30719">
                  <c:v>4.152406E-3</c:v>
                </c:pt>
                <c:pt idx="30720">
                  <c:v>3.8588060000000002E-3</c:v>
                </c:pt>
                <c:pt idx="30721">
                  <c:v>6.6990670000000004E-3</c:v>
                </c:pt>
                <c:pt idx="30722">
                  <c:v>7.1802979999999999E-3</c:v>
                </c:pt>
                <c:pt idx="30723">
                  <c:v>4.9315239999999996E-3</c:v>
                </c:pt>
                <c:pt idx="30724">
                  <c:v>9.8727559999999999E-3</c:v>
                </c:pt>
                <c:pt idx="30725">
                  <c:v>5.4375270000000002E-3</c:v>
                </c:pt>
                <c:pt idx="30726">
                  <c:v>2.4705249999999999E-3</c:v>
                </c:pt>
                <c:pt idx="30727">
                  <c:v>6.1502140000000002E-3</c:v>
                </c:pt>
                <c:pt idx="30728">
                  <c:v>6.3100989999999996E-3</c:v>
                </c:pt>
                <c:pt idx="30729">
                  <c:v>4.5622670000000001E-3</c:v>
                </c:pt>
                <c:pt idx="30730">
                  <c:v>6.4988440000000001E-3</c:v>
                </c:pt>
                <c:pt idx="30731">
                  <c:v>6.9904629999999997E-3</c:v>
                </c:pt>
                <c:pt idx="30732">
                  <c:v>8.1674360000000001E-3</c:v>
                </c:pt>
                <c:pt idx="30733">
                  <c:v>7.2060350000000004E-3</c:v>
                </c:pt>
                <c:pt idx="30734">
                  <c:v>5.8542849999999999E-3</c:v>
                </c:pt>
                <c:pt idx="30735">
                  <c:v>1.0581129999999999E-2</c:v>
                </c:pt>
                <c:pt idx="30736">
                  <c:v>5.482364E-3</c:v>
                </c:pt>
                <c:pt idx="30737">
                  <c:v>5.9044750000000002E-3</c:v>
                </c:pt>
                <c:pt idx="30738">
                  <c:v>1.0516054E-2</c:v>
                </c:pt>
                <c:pt idx="30739">
                  <c:v>1.0814594E-2</c:v>
                </c:pt>
                <c:pt idx="30740">
                  <c:v>3.4124369999999999E-3</c:v>
                </c:pt>
                <c:pt idx="30741">
                  <c:v>7.1555100000000003E-3</c:v>
                </c:pt>
                <c:pt idx="30742">
                  <c:v>5.7888419999999998E-3</c:v>
                </c:pt>
                <c:pt idx="30743">
                  <c:v>3.4039809999999999E-3</c:v>
                </c:pt>
                <c:pt idx="30744">
                  <c:v>7.5987329999999999E-3</c:v>
                </c:pt>
                <c:pt idx="30745">
                  <c:v>3.9017320000000002E-3</c:v>
                </c:pt>
                <c:pt idx="30746">
                  <c:v>8.3847279999999993E-3</c:v>
                </c:pt>
                <c:pt idx="30747">
                  <c:v>2.4970109999999999E-3</c:v>
                </c:pt>
                <c:pt idx="30748">
                  <c:v>2.633041E-3</c:v>
                </c:pt>
                <c:pt idx="30749">
                  <c:v>1.07033E-4</c:v>
                </c:pt>
                <c:pt idx="30750">
                  <c:v>3.680638E-3</c:v>
                </c:pt>
                <c:pt idx="30751">
                  <c:v>-1.9985399999999999E-4</c:v>
                </c:pt>
                <c:pt idx="30752" formatCode="0.00E+00">
                  <c:v>4.9939800000000003E-6</c:v>
                </c:pt>
                <c:pt idx="30753">
                  <c:v>1.851363E-3</c:v>
                </c:pt>
                <c:pt idx="30754">
                  <c:v>3.1405209999999999E-3</c:v>
                </c:pt>
                <c:pt idx="30755">
                  <c:v>2.388977E-3</c:v>
                </c:pt>
                <c:pt idx="30756">
                  <c:v>2.8350379999999998E-3</c:v>
                </c:pt>
                <c:pt idx="30757">
                  <c:v>3.9509020000000001E-3</c:v>
                </c:pt>
                <c:pt idx="30758">
                  <c:v>1.6384310000000001E-3</c:v>
                </c:pt>
                <c:pt idx="30759">
                  <c:v>6.1551100000000001E-4</c:v>
                </c:pt>
                <c:pt idx="30760">
                  <c:v>1.9259050000000001E-3</c:v>
                </c:pt>
                <c:pt idx="30761">
                  <c:v>9.9007099999999992E-4</c:v>
                </c:pt>
                <c:pt idx="30762">
                  <c:v>-2.2334170000000001E-3</c:v>
                </c:pt>
                <c:pt idx="30763">
                  <c:v>7.3600800000000002E-4</c:v>
                </c:pt>
                <c:pt idx="30764">
                  <c:v>1.338749E-3</c:v>
                </c:pt>
                <c:pt idx="30765" formatCode="0.00E+00">
                  <c:v>4.8980100000000002E-5</c:v>
                </c:pt>
                <c:pt idx="30766" formatCode="0.00E+00">
                  <c:v>1.7122400000000001E-5</c:v>
                </c:pt>
                <c:pt idx="30767">
                  <c:v>1.7127570000000001E-3</c:v>
                </c:pt>
                <c:pt idx="30768">
                  <c:v>-1.9547400000000001E-4</c:v>
                </c:pt>
                <c:pt idx="30769">
                  <c:v>3.9558620000000001E-3</c:v>
                </c:pt>
                <c:pt idx="30770">
                  <c:v>1.7554140000000001E-3</c:v>
                </c:pt>
                <c:pt idx="30771">
                  <c:v>9.2344300000000003E-4</c:v>
                </c:pt>
                <c:pt idx="30772">
                  <c:v>-9.7754999999999999E-4</c:v>
                </c:pt>
                <c:pt idx="30773" formatCode="0.00E+00">
                  <c:v>8.5850499999999994E-5</c:v>
                </c:pt>
                <c:pt idx="30774">
                  <c:v>9.1046900000000001E-4</c:v>
                </c:pt>
                <c:pt idx="30775">
                  <c:v>2.6274089999999998E-3</c:v>
                </c:pt>
                <c:pt idx="30776">
                  <c:v>3.0346010000000001E-3</c:v>
                </c:pt>
                <c:pt idx="30777">
                  <c:v>4.4061289999999999E-3</c:v>
                </c:pt>
                <c:pt idx="30778">
                  <c:v>5.0314909999999999E-3</c:v>
                </c:pt>
                <c:pt idx="30779">
                  <c:v>-2.0429300000000001E-3</c:v>
                </c:pt>
                <c:pt idx="30780">
                  <c:v>4.3367910000000004E-3</c:v>
                </c:pt>
                <c:pt idx="30781">
                  <c:v>3.5146740000000002E-3</c:v>
                </c:pt>
                <c:pt idx="30782">
                  <c:v>3.8870329999999998E-3</c:v>
                </c:pt>
                <c:pt idx="30783">
                  <c:v>2.7136439999999999E-3</c:v>
                </c:pt>
                <c:pt idx="30784">
                  <c:v>1.2584930000000001E-3</c:v>
                </c:pt>
                <c:pt idx="30785" formatCode="0.00E+00">
                  <c:v>-3.8999099999999997E-5</c:v>
                </c:pt>
                <c:pt idx="30786">
                  <c:v>2.9252700000000002E-3</c:v>
                </c:pt>
                <c:pt idx="30787">
                  <c:v>-1.4934900000000001E-4</c:v>
                </c:pt>
                <c:pt idx="30788">
                  <c:v>8.4866019999999993E-3</c:v>
                </c:pt>
                <c:pt idx="30789">
                  <c:v>2.059862E-3</c:v>
                </c:pt>
                <c:pt idx="30790">
                  <c:v>1.780013E-3</c:v>
                </c:pt>
                <c:pt idx="30791">
                  <c:v>1.304639E-3</c:v>
                </c:pt>
                <c:pt idx="30792">
                  <c:v>4.7461930000000001E-3</c:v>
                </c:pt>
                <c:pt idx="30793">
                  <c:v>2.332E-4</c:v>
                </c:pt>
                <c:pt idx="30794">
                  <c:v>3.0654969999999999E-3</c:v>
                </c:pt>
                <c:pt idx="30795">
                  <c:v>3.8612490000000002E-3</c:v>
                </c:pt>
                <c:pt idx="30796">
                  <c:v>-3.0622969999999998E-3</c:v>
                </c:pt>
                <c:pt idx="30797">
                  <c:v>1.1830479999999999E-3</c:v>
                </c:pt>
                <c:pt idx="30798">
                  <c:v>2.1131710000000001E-3</c:v>
                </c:pt>
                <c:pt idx="30799">
                  <c:v>3.2287700000000002E-3</c:v>
                </c:pt>
                <c:pt idx="30800">
                  <c:v>2.4211100000000001E-4</c:v>
                </c:pt>
                <c:pt idx="30801">
                  <c:v>1.875161E-3</c:v>
                </c:pt>
                <c:pt idx="30802">
                  <c:v>2.7233219999999998E-3</c:v>
                </c:pt>
                <c:pt idx="30803">
                  <c:v>2.185364E-3</c:v>
                </c:pt>
                <c:pt idx="30804">
                  <c:v>2.1076279999999998E-3</c:v>
                </c:pt>
                <c:pt idx="30805">
                  <c:v>5.0120709999999999E-3</c:v>
                </c:pt>
                <c:pt idx="30806">
                  <c:v>1.9632349999999998E-3</c:v>
                </c:pt>
                <c:pt idx="30807">
                  <c:v>2.4343490000000001E-3</c:v>
                </c:pt>
                <c:pt idx="30808">
                  <c:v>1.8385560000000001E-3</c:v>
                </c:pt>
                <c:pt idx="30809">
                  <c:v>1.889955E-3</c:v>
                </c:pt>
                <c:pt idx="30810">
                  <c:v>3.1622400000000002E-3</c:v>
                </c:pt>
                <c:pt idx="30811">
                  <c:v>5.8901149999999996E-3</c:v>
                </c:pt>
                <c:pt idx="30812">
                  <c:v>4.16205E-4</c:v>
                </c:pt>
                <c:pt idx="30813">
                  <c:v>3.7747179999999998E-3</c:v>
                </c:pt>
                <c:pt idx="30814">
                  <c:v>4.8095789999999996E-3</c:v>
                </c:pt>
                <c:pt idx="30815">
                  <c:v>1.359187E-3</c:v>
                </c:pt>
                <c:pt idx="30816">
                  <c:v>5.5419670000000001E-3</c:v>
                </c:pt>
                <c:pt idx="30817">
                  <c:v>6.2230900000000003E-4</c:v>
                </c:pt>
                <c:pt idx="30818">
                  <c:v>3.1974949999999999E-3</c:v>
                </c:pt>
                <c:pt idx="30819">
                  <c:v>2.5479500000000002E-3</c:v>
                </c:pt>
                <c:pt idx="30820">
                  <c:v>-5.9806799999999999E-4</c:v>
                </c:pt>
                <c:pt idx="30821">
                  <c:v>2.3681610000000001E-3</c:v>
                </c:pt>
                <c:pt idx="30822">
                  <c:v>5.0514619999999996E-3</c:v>
                </c:pt>
                <c:pt idx="30823">
                  <c:v>-1.3797399999999999E-4</c:v>
                </c:pt>
                <c:pt idx="30824">
                  <c:v>-8.07441E-4</c:v>
                </c:pt>
                <c:pt idx="30825">
                  <c:v>8.4851299999999996E-4</c:v>
                </c:pt>
                <c:pt idx="30826">
                  <c:v>-4.2062899999999997E-3</c:v>
                </c:pt>
                <c:pt idx="30827">
                  <c:v>-1.3689570000000001E-3</c:v>
                </c:pt>
                <c:pt idx="30828">
                  <c:v>-1.5847960000000001E-3</c:v>
                </c:pt>
                <c:pt idx="30829">
                  <c:v>-1.8441880000000001E-3</c:v>
                </c:pt>
                <c:pt idx="30830">
                  <c:v>-3.5227050000000001E-3</c:v>
                </c:pt>
                <c:pt idx="30831">
                  <c:v>-3.3322880000000001E-3</c:v>
                </c:pt>
                <c:pt idx="30832">
                  <c:v>7.3518200000000002E-4</c:v>
                </c:pt>
                <c:pt idx="30833">
                  <c:v>-2.723998E-3</c:v>
                </c:pt>
                <c:pt idx="30834">
                  <c:v>-4.3138819999999998E-3</c:v>
                </c:pt>
                <c:pt idx="30835">
                  <c:v>-2.9404890000000001E-3</c:v>
                </c:pt>
                <c:pt idx="30836">
                  <c:v>-1.1807950000000001E-3</c:v>
                </c:pt>
                <c:pt idx="30837">
                  <c:v>-1.7688199999999999E-3</c:v>
                </c:pt>
                <c:pt idx="30838">
                  <c:v>-2.8076220000000001E-3</c:v>
                </c:pt>
                <c:pt idx="30839">
                  <c:v>-3.4308009999999998E-3</c:v>
                </c:pt>
                <c:pt idx="30840">
                  <c:v>-5.0383800000000003E-3</c:v>
                </c:pt>
                <c:pt idx="30841">
                  <c:v>-4.6466290000000002E-3</c:v>
                </c:pt>
                <c:pt idx="30842">
                  <c:v>-4.4783690000000003E-3</c:v>
                </c:pt>
                <c:pt idx="30843">
                  <c:v>-3.220559E-3</c:v>
                </c:pt>
                <c:pt idx="30844">
                  <c:v>-5.9344419999999998E-3</c:v>
                </c:pt>
                <c:pt idx="30845">
                  <c:v>-6.4034249999999999E-3</c:v>
                </c:pt>
                <c:pt idx="30846">
                  <c:v>-5.8020559999999999E-3</c:v>
                </c:pt>
                <c:pt idx="30847">
                  <c:v>-7.5866400000000004E-3</c:v>
                </c:pt>
                <c:pt idx="30848">
                  <c:v>-7.1762709999999997E-3</c:v>
                </c:pt>
                <c:pt idx="30849">
                  <c:v>8.3984399999999996E-4</c:v>
                </c:pt>
                <c:pt idx="30850">
                  <c:v>-9.9871149999999995E-3</c:v>
                </c:pt>
                <c:pt idx="30851">
                  <c:v>-5.3849070000000004E-3</c:v>
                </c:pt>
                <c:pt idx="30852">
                  <c:v>-8.0451629999999993E-3</c:v>
                </c:pt>
                <c:pt idx="30853">
                  <c:v>-1.1074775E-2</c:v>
                </c:pt>
                <c:pt idx="30854">
                  <c:v>-4.169079E-3</c:v>
                </c:pt>
                <c:pt idx="30855">
                  <c:v>-6.2913520000000001E-3</c:v>
                </c:pt>
                <c:pt idx="30856">
                  <c:v>-2.785156E-3</c:v>
                </c:pt>
                <c:pt idx="30857">
                  <c:v>-6.2278239999999999E-3</c:v>
                </c:pt>
                <c:pt idx="30858">
                  <c:v>-4.8779599999999998E-3</c:v>
                </c:pt>
                <c:pt idx="30859">
                  <c:v>-1.0217066E-2</c:v>
                </c:pt>
                <c:pt idx="30860">
                  <c:v>-3.9641340000000002E-3</c:v>
                </c:pt>
                <c:pt idx="30861">
                  <c:v>-5.3045030000000003E-3</c:v>
                </c:pt>
                <c:pt idx="30862">
                  <c:v>-4.18024E-3</c:v>
                </c:pt>
                <c:pt idx="30863">
                  <c:v>-8.5883030000000003E-3</c:v>
                </c:pt>
                <c:pt idx="30864">
                  <c:v>2.4992759999999999E-3</c:v>
                </c:pt>
                <c:pt idx="30865">
                  <c:v>-5.8952739999999998E-3</c:v>
                </c:pt>
                <c:pt idx="30866">
                  <c:v>-6.7039459999999997E-3</c:v>
                </c:pt>
                <c:pt idx="30867">
                  <c:v>-8.9505890000000001E-3</c:v>
                </c:pt>
                <c:pt idx="30868">
                  <c:v>-9.5181200000000001E-4</c:v>
                </c:pt>
                <c:pt idx="30869">
                  <c:v>-5.1681280000000001E-3</c:v>
                </c:pt>
                <c:pt idx="30870">
                  <c:v>-1.5192339999999999E-3</c:v>
                </c:pt>
                <c:pt idx="30871">
                  <c:v>-3.3331120000000001E-3</c:v>
                </c:pt>
                <c:pt idx="30872">
                  <c:v>-6.7497060000000003E-3</c:v>
                </c:pt>
                <c:pt idx="30873">
                  <c:v>-7.5561109999999999E-3</c:v>
                </c:pt>
                <c:pt idx="30874">
                  <c:v>-6.5261470000000004E-3</c:v>
                </c:pt>
                <c:pt idx="30875">
                  <c:v>-7.5783619999999999E-3</c:v>
                </c:pt>
                <c:pt idx="30876">
                  <c:v>-9.6355400000000004E-4</c:v>
                </c:pt>
                <c:pt idx="30877">
                  <c:v>-4.6293949999999997E-3</c:v>
                </c:pt>
                <c:pt idx="30878">
                  <c:v>-7.3489150000000001E-3</c:v>
                </c:pt>
                <c:pt idx="30879">
                  <c:v>-4.8090579999999997E-3</c:v>
                </c:pt>
                <c:pt idx="30880">
                  <c:v>-1.7359439999999999E-3</c:v>
                </c:pt>
                <c:pt idx="30881">
                  <c:v>-2.6944159999999998E-3</c:v>
                </c:pt>
                <c:pt idx="30882">
                  <c:v>-5.9097209999999997E-3</c:v>
                </c:pt>
                <c:pt idx="30883">
                  <c:v>-3.2407009999999999E-3</c:v>
                </c:pt>
                <c:pt idx="30884">
                  <c:v>-2.3659499999999999E-3</c:v>
                </c:pt>
                <c:pt idx="30885">
                  <c:v>-8.3617899999999992E-3</c:v>
                </c:pt>
                <c:pt idx="30886">
                  <c:v>-9.8331000000000004E-4</c:v>
                </c:pt>
                <c:pt idx="30887">
                  <c:v>5.3975099999999999E-4</c:v>
                </c:pt>
                <c:pt idx="30888">
                  <c:v>-4.1563470000000003E-3</c:v>
                </c:pt>
                <c:pt idx="30889">
                  <c:v>-6.2032529999999997E-3</c:v>
                </c:pt>
                <c:pt idx="30890">
                  <c:v>-2.9519300000000002E-4</c:v>
                </c:pt>
                <c:pt idx="30891">
                  <c:v>-6.0409629999999999E-3</c:v>
                </c:pt>
                <c:pt idx="30892">
                  <c:v>9.11363E-4</c:v>
                </c:pt>
                <c:pt idx="30893">
                  <c:v>4.6741399999999998E-4</c:v>
                </c:pt>
                <c:pt idx="30894">
                  <c:v>-3.9673549999999997E-3</c:v>
                </c:pt>
                <c:pt idx="30895">
                  <c:v>-4.0099660000000002E-3</c:v>
                </c:pt>
                <c:pt idx="30896">
                  <c:v>-5.5222800000000001E-3</c:v>
                </c:pt>
                <c:pt idx="30897">
                  <c:v>-1.2457760000000001E-3</c:v>
                </c:pt>
                <c:pt idx="30898">
                  <c:v>-1.4397730000000001E-3</c:v>
                </c:pt>
                <c:pt idx="30899">
                  <c:v>4.01004E-4</c:v>
                </c:pt>
                <c:pt idx="30900">
                  <c:v>1.0319769999999999E-3</c:v>
                </c:pt>
                <c:pt idx="30901">
                  <c:v>-8.3836100000000003E-4</c:v>
                </c:pt>
                <c:pt idx="30902">
                  <c:v>-7.8922990000000002E-3</c:v>
                </c:pt>
                <c:pt idx="30903">
                  <c:v>-4.2610800000000004E-3</c:v>
                </c:pt>
                <c:pt idx="30904">
                  <c:v>-5.2045190000000003E-3</c:v>
                </c:pt>
                <c:pt idx="30905">
                  <c:v>-1.8819664E-2</c:v>
                </c:pt>
                <c:pt idx="30906">
                  <c:v>-4.9172340000000004E-3</c:v>
                </c:pt>
                <c:pt idx="30907">
                  <c:v>1.1140270000000001E-3</c:v>
                </c:pt>
                <c:pt idx="30908">
                  <c:v>9.1717100000000005E-4</c:v>
                </c:pt>
                <c:pt idx="30909">
                  <c:v>-1.218951E-3</c:v>
                </c:pt>
                <c:pt idx="30910">
                  <c:v>1.1902127E-2</c:v>
                </c:pt>
                <c:pt idx="30911">
                  <c:v>-1.487489E-2</c:v>
                </c:pt>
                <c:pt idx="30912">
                  <c:v>-7.9696980000000008E-3</c:v>
                </c:pt>
                <c:pt idx="30913">
                  <c:v>-1.4702529999999999E-3</c:v>
                </c:pt>
                <c:pt idx="30914">
                  <c:v>1.2046324000000001E-2</c:v>
                </c:pt>
                <c:pt idx="30915">
                  <c:v>7.4638229999999996E-3</c:v>
                </c:pt>
                <c:pt idx="30916">
                  <c:v>-1.5909992000000001E-2</c:v>
                </c:pt>
                <c:pt idx="30917">
                  <c:v>1.0324275000000001E-2</c:v>
                </c:pt>
                <c:pt idx="30918">
                  <c:v>-1.198178E-3</c:v>
                </c:pt>
                <c:pt idx="30919">
                  <c:v>-1.4945149E-2</c:v>
                </c:pt>
                <c:pt idx="30920">
                  <c:v>-1.40259E-3</c:v>
                </c:pt>
                <c:pt idx="30921">
                  <c:v>1.6265087000000001E-2</c:v>
                </c:pt>
                <c:pt idx="30922">
                  <c:v>5.8487590000000002E-3</c:v>
                </c:pt>
                <c:pt idx="30923">
                  <c:v>-2.3562924999999998E-2</c:v>
                </c:pt>
                <c:pt idx="30924">
                  <c:v>1.2312058000000001E-2</c:v>
                </c:pt>
                <c:pt idx="30925">
                  <c:v>-5.9036970000000003E-3</c:v>
                </c:pt>
                <c:pt idx="30926">
                  <c:v>-1.3079212999999999E-2</c:v>
                </c:pt>
                <c:pt idx="30927">
                  <c:v>-9.7438709999999994E-3</c:v>
                </c:pt>
                <c:pt idx="30928">
                  <c:v>1.2538644E-2</c:v>
                </c:pt>
                <c:pt idx="30929">
                  <c:v>-1.3459934E-2</c:v>
                </c:pt>
                <c:pt idx="30930">
                  <c:v>-1.4120033000000001E-2</c:v>
                </c:pt>
                <c:pt idx="30931">
                  <c:v>9.2894190000000001E-3</c:v>
                </c:pt>
                <c:pt idx="30932">
                  <c:v>-1.5537707E-2</c:v>
                </c:pt>
                <c:pt idx="30933">
                  <c:v>-1.0611923000000001E-2</c:v>
                </c:pt>
                <c:pt idx="30934">
                  <c:v>-3.9731649999999999E-3</c:v>
                </c:pt>
                <c:pt idx="30935">
                  <c:v>-2.6743409999999998E-3</c:v>
                </c:pt>
                <c:pt idx="30936">
                  <c:v>-4.380849E-3</c:v>
                </c:pt>
                <c:pt idx="30937">
                  <c:v>-1.2721869E-2</c:v>
                </c:pt>
                <c:pt idx="30938">
                  <c:v>-6.2224530000000002E-3</c:v>
                </c:pt>
                <c:pt idx="30939">
                  <c:v>-7.7215460000000001E-3</c:v>
                </c:pt>
                <c:pt idx="30940">
                  <c:v>-8.8955379999999997E-3</c:v>
                </c:pt>
                <c:pt idx="30941">
                  <c:v>-5.2328920000000003E-3</c:v>
                </c:pt>
                <c:pt idx="30942">
                  <c:v>-4.6188799999999998E-4</c:v>
                </c:pt>
                <c:pt idx="30943">
                  <c:v>-3.8142749999999998E-3</c:v>
                </c:pt>
                <c:pt idx="30944">
                  <c:v>-3.748248E-3</c:v>
                </c:pt>
                <c:pt idx="30945">
                  <c:v>1.795388E-3</c:v>
                </c:pt>
                <c:pt idx="30946">
                  <c:v>-1.0552406E-2</c:v>
                </c:pt>
                <c:pt idx="30947">
                  <c:v>-3.3485559999999999E-3</c:v>
                </c:pt>
                <c:pt idx="30948">
                  <c:v>-1.679994E-3</c:v>
                </c:pt>
                <c:pt idx="30949">
                  <c:v>5.60258E-4</c:v>
                </c:pt>
                <c:pt idx="30950">
                  <c:v>-2.7145379999999998E-3</c:v>
                </c:pt>
                <c:pt idx="30951">
                  <c:v>-4.1012460000000002E-3</c:v>
                </c:pt>
                <c:pt idx="30952">
                  <c:v>3.039005E-3</c:v>
                </c:pt>
                <c:pt idx="30953">
                  <c:v>-3.0031749999999999E-3</c:v>
                </c:pt>
                <c:pt idx="30954">
                  <c:v>-6.0033930000000001E-3</c:v>
                </c:pt>
                <c:pt idx="30955">
                  <c:v>1.373563E-3</c:v>
                </c:pt>
                <c:pt idx="30956">
                  <c:v>-3.2493209999999999E-3</c:v>
                </c:pt>
                <c:pt idx="30957">
                  <c:v>-2.2114869999999998E-3</c:v>
                </c:pt>
                <c:pt idx="30958">
                  <c:v>5.7897139999999996E-3</c:v>
                </c:pt>
                <c:pt idx="30959">
                  <c:v>-5.9681199999999995E-4</c:v>
                </c:pt>
                <c:pt idx="30960">
                  <c:v>-1.229579E-3</c:v>
                </c:pt>
                <c:pt idx="30961">
                  <c:v>-3.0517140000000001E-3</c:v>
                </c:pt>
                <c:pt idx="30962">
                  <c:v>6.1197079999999997E-3</c:v>
                </c:pt>
                <c:pt idx="30963">
                  <c:v>1.9236310000000001E-3</c:v>
                </c:pt>
                <c:pt idx="30964">
                  <c:v>-2.9131809999999999E-3</c:v>
                </c:pt>
                <c:pt idx="30965">
                  <c:v>4.2384720000000001E-3</c:v>
                </c:pt>
                <c:pt idx="30966">
                  <c:v>5.9249200000000002E-3</c:v>
                </c:pt>
                <c:pt idx="30967">
                  <c:v>4.8967399999999995E-4</c:v>
                </c:pt>
                <c:pt idx="30968">
                  <c:v>-4.7503320000000003E-3</c:v>
                </c:pt>
                <c:pt idx="30969">
                  <c:v>4.5752600000000003E-3</c:v>
                </c:pt>
                <c:pt idx="30970">
                  <c:v>-2.9092639999999999E-3</c:v>
                </c:pt>
                <c:pt idx="30971">
                  <c:v>3.2692699999999999E-3</c:v>
                </c:pt>
                <c:pt idx="30972">
                  <c:v>-3.0223989999999998E-3</c:v>
                </c:pt>
                <c:pt idx="30973">
                  <c:v>2.6554600000000001E-3</c:v>
                </c:pt>
                <c:pt idx="30974">
                  <c:v>2.2943149999999999E-3</c:v>
                </c:pt>
                <c:pt idx="30975">
                  <c:v>4.1492299999999998E-4</c:v>
                </c:pt>
                <c:pt idx="30976">
                  <c:v>-1.6519079999999999E-3</c:v>
                </c:pt>
                <c:pt idx="30977">
                  <c:v>-8.5056200000000002E-4</c:v>
                </c:pt>
                <c:pt idx="30978">
                  <c:v>-3.7746889999999999E-3</c:v>
                </c:pt>
                <c:pt idx="30979">
                  <c:v>-9.4215100000000001E-4</c:v>
                </c:pt>
                <c:pt idx="30980">
                  <c:v>2.9153360000000001E-3</c:v>
                </c:pt>
                <c:pt idx="30981">
                  <c:v>-7.0483480000000003E-3</c:v>
                </c:pt>
                <c:pt idx="30982">
                  <c:v>-2.6148859999999999E-3</c:v>
                </c:pt>
                <c:pt idx="30983">
                  <c:v>-2.8834800000000001E-4</c:v>
                </c:pt>
                <c:pt idx="30984">
                  <c:v>-7.5355300000000001E-4</c:v>
                </c:pt>
                <c:pt idx="30985">
                  <c:v>1.9197280000000001E-3</c:v>
                </c:pt>
                <c:pt idx="30986">
                  <c:v>-1.1895619999999999E-3</c:v>
                </c:pt>
                <c:pt idx="30987">
                  <c:v>-1.7834470000000001E-3</c:v>
                </c:pt>
                <c:pt idx="30988">
                  <c:v>-4.66248E-4</c:v>
                </c:pt>
                <c:pt idx="30989">
                  <c:v>-3.2164939999999999E-3</c:v>
                </c:pt>
                <c:pt idx="30990">
                  <c:v>-1.4323929999999999E-3</c:v>
                </c:pt>
                <c:pt idx="30991">
                  <c:v>-3.719516E-3</c:v>
                </c:pt>
                <c:pt idx="30992">
                  <c:v>-4.0861389999999999E-3</c:v>
                </c:pt>
                <c:pt idx="30993">
                  <c:v>-8.0752199999999997E-4</c:v>
                </c:pt>
                <c:pt idx="30994">
                  <c:v>-4.6701939999999999E-3</c:v>
                </c:pt>
                <c:pt idx="30995">
                  <c:v>-3.1194360000000002E-3</c:v>
                </c:pt>
                <c:pt idx="30996">
                  <c:v>7.5091899999999996E-4</c:v>
                </c:pt>
                <c:pt idx="30997">
                  <c:v>-7.8071499999999997E-3</c:v>
                </c:pt>
                <c:pt idx="30998">
                  <c:v>-4.0044499999999997E-3</c:v>
                </c:pt>
                <c:pt idx="30999">
                  <c:v>-2.58714E-4</c:v>
                </c:pt>
                <c:pt idx="31000">
                  <c:v>-4.3633489999999999E-3</c:v>
                </c:pt>
                <c:pt idx="31001">
                  <c:v>-3.7529529999999998E-3</c:v>
                </c:pt>
                <c:pt idx="31002">
                  <c:v>-4.6511440000000003E-3</c:v>
                </c:pt>
                <c:pt idx="31003">
                  <c:v>-5.9834500000000002E-4</c:v>
                </c:pt>
                <c:pt idx="31004">
                  <c:v>-3.678696E-3</c:v>
                </c:pt>
                <c:pt idx="31005">
                  <c:v>-4.9956289999999997E-3</c:v>
                </c:pt>
                <c:pt idx="31006">
                  <c:v>-5.5299699999999995E-4</c:v>
                </c:pt>
                <c:pt idx="31007">
                  <c:v>-1.6017500000000001E-3</c:v>
                </c:pt>
                <c:pt idx="31008">
                  <c:v>-5.3797840000000003E-3</c:v>
                </c:pt>
                <c:pt idx="31009">
                  <c:v>-1.4146040000000001E-3</c:v>
                </c:pt>
                <c:pt idx="31010">
                  <c:v>-4.1449629999999998E-3</c:v>
                </c:pt>
                <c:pt idx="31011">
                  <c:v>-1.1417160000000001E-3</c:v>
                </c:pt>
                <c:pt idx="31012">
                  <c:v>1.097946E-3</c:v>
                </c:pt>
                <c:pt idx="31013">
                  <c:v>-3.2451369999999999E-3</c:v>
                </c:pt>
                <c:pt idx="31014">
                  <c:v>4.5086600000000002E-4</c:v>
                </c:pt>
                <c:pt idx="31015">
                  <c:v>-3.7872880000000002E-3</c:v>
                </c:pt>
                <c:pt idx="31016">
                  <c:v>-3.5883410000000001E-3</c:v>
                </c:pt>
                <c:pt idx="31017">
                  <c:v>3.015233E-3</c:v>
                </c:pt>
                <c:pt idx="31018">
                  <c:v>-4.0925110000000001E-3</c:v>
                </c:pt>
                <c:pt idx="31019">
                  <c:v>1.2271529999999999E-3</c:v>
                </c:pt>
                <c:pt idx="31020">
                  <c:v>2.7526909999999998E-3</c:v>
                </c:pt>
                <c:pt idx="31021">
                  <c:v>-3.0468750000000001E-3</c:v>
                </c:pt>
                <c:pt idx="31022">
                  <c:v>-4.1950670000000002E-3</c:v>
                </c:pt>
                <c:pt idx="31023">
                  <c:v>3.3368849999999999E-3</c:v>
                </c:pt>
                <c:pt idx="31024">
                  <c:v>-2.7601259999999999E-3</c:v>
                </c:pt>
                <c:pt idx="31025">
                  <c:v>-8.3306299999999999E-4</c:v>
                </c:pt>
                <c:pt idx="31026">
                  <c:v>-3.3016909999999998E-3</c:v>
                </c:pt>
                <c:pt idx="31027">
                  <c:v>2.025963E-3</c:v>
                </c:pt>
                <c:pt idx="31028">
                  <c:v>2.4869950000000001E-3</c:v>
                </c:pt>
                <c:pt idx="31029">
                  <c:v>-2.3354560000000001E-3</c:v>
                </c:pt>
                <c:pt idx="31030">
                  <c:v>-1.7722409999999999E-3</c:v>
                </c:pt>
                <c:pt idx="31031">
                  <c:v>-2.7205929999999999E-3</c:v>
                </c:pt>
                <c:pt idx="31032">
                  <c:v>-4.308414E-3</c:v>
                </c:pt>
                <c:pt idx="31033">
                  <c:v>1.8789080000000001E-3</c:v>
                </c:pt>
                <c:pt idx="31034">
                  <c:v>1.2533799999999999E-3</c:v>
                </c:pt>
                <c:pt idx="31035">
                  <c:v>-2.9490879999999999E-3</c:v>
                </c:pt>
                <c:pt idx="31036">
                  <c:v>5.3875099999999997E-4</c:v>
                </c:pt>
                <c:pt idx="31037">
                  <c:v>1.9619440000000002E-3</c:v>
                </c:pt>
                <c:pt idx="31038">
                  <c:v>-2.64646E-4</c:v>
                </c:pt>
                <c:pt idx="31039">
                  <c:v>-5.5919200000000002E-4</c:v>
                </c:pt>
                <c:pt idx="31040">
                  <c:v>-2.3962699999999998E-3</c:v>
                </c:pt>
                <c:pt idx="31041">
                  <c:v>-2.6828260000000001E-3</c:v>
                </c:pt>
                <c:pt idx="31042">
                  <c:v>7.6151589999999998E-3</c:v>
                </c:pt>
                <c:pt idx="31043">
                  <c:v>1.515455E-3</c:v>
                </c:pt>
                <c:pt idx="31044">
                  <c:v>6.8660499999999996E-4</c:v>
                </c:pt>
                <c:pt idx="31045">
                  <c:v>-2.3925410000000002E-3</c:v>
                </c:pt>
                <c:pt idx="31046">
                  <c:v>-5.2371899999999996E-4</c:v>
                </c:pt>
                <c:pt idx="31047">
                  <c:v>2.613219E-3</c:v>
                </c:pt>
                <c:pt idx="31048">
                  <c:v>1.1023820000000001E-3</c:v>
                </c:pt>
                <c:pt idx="31049">
                  <c:v>2.3479429999999999E-3</c:v>
                </c:pt>
                <c:pt idx="31050">
                  <c:v>-4.8469700000000002E-4</c:v>
                </c:pt>
                <c:pt idx="31051" formatCode="0.00E+00">
                  <c:v>-1.5714199999999999E-5</c:v>
                </c:pt>
                <c:pt idx="31052">
                  <c:v>4.1258809999999996E-3</c:v>
                </c:pt>
                <c:pt idx="31053">
                  <c:v>8.7309499999999995E-4</c:v>
                </c:pt>
                <c:pt idx="31054">
                  <c:v>1.5781079999999999E-3</c:v>
                </c:pt>
                <c:pt idx="31055">
                  <c:v>-4.4954970000000002E-3</c:v>
                </c:pt>
                <c:pt idx="31056">
                  <c:v>8.3974199999999998E-4</c:v>
                </c:pt>
                <c:pt idx="31057">
                  <c:v>-3.2272799999999999E-4</c:v>
                </c:pt>
                <c:pt idx="31058">
                  <c:v>-7.6499000000000001E-4</c:v>
                </c:pt>
                <c:pt idx="31059">
                  <c:v>1.7125479999999999E-3</c:v>
                </c:pt>
                <c:pt idx="31060">
                  <c:v>9.2338999999999995E-4</c:v>
                </c:pt>
                <c:pt idx="31061" formatCode="0.00E+00">
                  <c:v>-6.3311299999999998E-5</c:v>
                </c:pt>
                <c:pt idx="31062">
                  <c:v>2.2508229999999999E-3</c:v>
                </c:pt>
                <c:pt idx="31063">
                  <c:v>3.1331280000000002E-3</c:v>
                </c:pt>
                <c:pt idx="31064">
                  <c:v>-5.1889090000000002E-3</c:v>
                </c:pt>
                <c:pt idx="31065">
                  <c:v>1.292159E-3</c:v>
                </c:pt>
                <c:pt idx="31066">
                  <c:v>3.4913779999999998E-3</c:v>
                </c:pt>
                <c:pt idx="31067">
                  <c:v>-4.8280709999999998E-3</c:v>
                </c:pt>
                <c:pt idx="31068">
                  <c:v>-2.2511469999999998E-3</c:v>
                </c:pt>
                <c:pt idx="31069">
                  <c:v>-1.5310899999999999E-4</c:v>
                </c:pt>
                <c:pt idx="31070">
                  <c:v>-1.0162249999999999E-3</c:v>
                </c:pt>
                <c:pt idx="31071">
                  <c:v>-3.0436899999999999E-3</c:v>
                </c:pt>
                <c:pt idx="31072">
                  <c:v>-3.7720890000000002E-3</c:v>
                </c:pt>
                <c:pt idx="31073">
                  <c:v>-1.828248E-3</c:v>
                </c:pt>
                <c:pt idx="31074">
                  <c:v>-2.8650020000000002E-3</c:v>
                </c:pt>
                <c:pt idx="31075">
                  <c:v>-5.7153830000000001E-3</c:v>
                </c:pt>
                <c:pt idx="31076">
                  <c:v>-2.0537329999999999E-3</c:v>
                </c:pt>
                <c:pt idx="31077">
                  <c:v>-3.7762659999999999E-3</c:v>
                </c:pt>
                <c:pt idx="31078">
                  <c:v>-7.0842810000000004E-3</c:v>
                </c:pt>
                <c:pt idx="31079">
                  <c:v>-1.8250709999999999E-3</c:v>
                </c:pt>
                <c:pt idx="31080">
                  <c:v>-3.4174489999999999E-3</c:v>
                </c:pt>
                <c:pt idx="31081">
                  <c:v>-1.7934540000000001E-3</c:v>
                </c:pt>
                <c:pt idx="31082">
                  <c:v>-7.773248E-3</c:v>
                </c:pt>
                <c:pt idx="31083">
                  <c:v>-2.3659649999999998E-3</c:v>
                </c:pt>
                <c:pt idx="31084">
                  <c:v>-4.1071780000000004E-3</c:v>
                </c:pt>
                <c:pt idx="31085">
                  <c:v>-3.5846659999999998E-3</c:v>
                </c:pt>
                <c:pt idx="31086">
                  <c:v>-3.4469610000000001E-3</c:v>
                </c:pt>
                <c:pt idx="31087">
                  <c:v>-5.5612439999999999E-3</c:v>
                </c:pt>
                <c:pt idx="31088">
                  <c:v>-6.1838539999999999E-3</c:v>
                </c:pt>
                <c:pt idx="31089">
                  <c:v>-4.3044620000000002E-3</c:v>
                </c:pt>
                <c:pt idx="31090">
                  <c:v>-1.806474E-3</c:v>
                </c:pt>
                <c:pt idx="31091">
                  <c:v>-4.2946649999999996E-3</c:v>
                </c:pt>
                <c:pt idx="31092">
                  <c:v>-1.007462E-3</c:v>
                </c:pt>
                <c:pt idx="31093">
                  <c:v>-5.9729259999999999E-3</c:v>
                </c:pt>
                <c:pt idx="31094">
                  <c:v>-6.0600489999999996E-3</c:v>
                </c:pt>
                <c:pt idx="31095">
                  <c:v>-3.507942E-3</c:v>
                </c:pt>
                <c:pt idx="31096">
                  <c:v>-6.2405680000000002E-3</c:v>
                </c:pt>
                <c:pt idx="31097">
                  <c:v>-6.2635800000000004E-4</c:v>
                </c:pt>
                <c:pt idx="31098">
                  <c:v>-3.5902590000000002E-3</c:v>
                </c:pt>
                <c:pt idx="31099">
                  <c:v>-5.2808330000000004E-3</c:v>
                </c:pt>
                <c:pt idx="31100">
                  <c:v>1.241893E-3</c:v>
                </c:pt>
                <c:pt idx="31101">
                  <c:v>-5.1374430000000002E-3</c:v>
                </c:pt>
                <c:pt idx="31102">
                  <c:v>-1.922375E-3</c:v>
                </c:pt>
                <c:pt idx="31103">
                  <c:v>1.781283E-3</c:v>
                </c:pt>
                <c:pt idx="31104">
                  <c:v>-3.8759710000000002E-3</c:v>
                </c:pt>
                <c:pt idx="31105">
                  <c:v>-8.03482E-4</c:v>
                </c:pt>
                <c:pt idx="31106">
                  <c:v>-2.8745490000000001E-3</c:v>
                </c:pt>
                <c:pt idx="31107">
                  <c:v>-7.0394660000000003E-3</c:v>
                </c:pt>
                <c:pt idx="31108">
                  <c:v>3.3796189999999999E-3</c:v>
                </c:pt>
                <c:pt idx="31109">
                  <c:v>1.553755E-3</c:v>
                </c:pt>
                <c:pt idx="31110">
                  <c:v>-1.670323E-3</c:v>
                </c:pt>
                <c:pt idx="31111">
                  <c:v>-3.2622599999999999E-4</c:v>
                </c:pt>
                <c:pt idx="31112">
                  <c:v>1.6457080000000001E-3</c:v>
                </c:pt>
                <c:pt idx="31113">
                  <c:v>2.937874E-3</c:v>
                </c:pt>
                <c:pt idx="31114">
                  <c:v>-8.9097700000000004E-4</c:v>
                </c:pt>
                <c:pt idx="31115">
                  <c:v>-7.3598100000000003E-4</c:v>
                </c:pt>
                <c:pt idx="31116">
                  <c:v>2.2407960000000002E-3</c:v>
                </c:pt>
                <c:pt idx="31117">
                  <c:v>9.6194599999999998E-4</c:v>
                </c:pt>
                <c:pt idx="31118" formatCode="0.00E+00">
                  <c:v>-6.0431199999999998E-5</c:v>
                </c:pt>
                <c:pt idx="31119">
                  <c:v>3.9223260000000003E-3</c:v>
                </c:pt>
                <c:pt idx="31120">
                  <c:v>-2.9008459999999999E-3</c:v>
                </c:pt>
                <c:pt idx="31121">
                  <c:v>-7.8256699999999996E-4</c:v>
                </c:pt>
                <c:pt idx="31122">
                  <c:v>-3.804778E-3</c:v>
                </c:pt>
                <c:pt idx="31123">
                  <c:v>1.8863969999999999E-3</c:v>
                </c:pt>
                <c:pt idx="31124">
                  <c:v>-9.2350400000000001E-4</c:v>
                </c:pt>
                <c:pt idx="31125">
                  <c:v>-2.4233969999999999E-3</c:v>
                </c:pt>
                <c:pt idx="31126">
                  <c:v>5.1472699999999998E-4</c:v>
                </c:pt>
                <c:pt idx="31127">
                  <c:v>-9.2710899999999996E-4</c:v>
                </c:pt>
                <c:pt idx="31128">
                  <c:v>-4.6692039999999997E-3</c:v>
                </c:pt>
                <c:pt idx="31129">
                  <c:v>-1.8249480000000001E-3</c:v>
                </c:pt>
                <c:pt idx="31130">
                  <c:v>-6.58513E-4</c:v>
                </c:pt>
                <c:pt idx="31131">
                  <c:v>-2.1184580000000001E-3</c:v>
                </c:pt>
                <c:pt idx="31132">
                  <c:v>3.7948180000000001E-3</c:v>
                </c:pt>
                <c:pt idx="31133">
                  <c:v>-2.4708009999999999E-3</c:v>
                </c:pt>
                <c:pt idx="31134">
                  <c:v>-3.4816510000000001E-3</c:v>
                </c:pt>
                <c:pt idx="31135">
                  <c:v>-3.2422330000000002E-3</c:v>
                </c:pt>
                <c:pt idx="31136">
                  <c:v>-2.7560940000000002E-3</c:v>
                </c:pt>
                <c:pt idx="31137">
                  <c:v>2.0880399999999999E-4</c:v>
                </c:pt>
                <c:pt idx="31138">
                  <c:v>-3.775619E-3</c:v>
                </c:pt>
                <c:pt idx="31139">
                  <c:v>-3.0371249999999999E-3</c:v>
                </c:pt>
                <c:pt idx="31140">
                  <c:v>-2.5945629999999998E-3</c:v>
                </c:pt>
                <c:pt idx="31141">
                  <c:v>-3.6704810000000002E-3</c:v>
                </c:pt>
                <c:pt idx="31142">
                  <c:v>-2.2461410000000001E-3</c:v>
                </c:pt>
                <c:pt idx="31143">
                  <c:v>-3.8112999999999998E-4</c:v>
                </c:pt>
                <c:pt idx="31144">
                  <c:v>-3.0783109999999998E-3</c:v>
                </c:pt>
                <c:pt idx="31145">
                  <c:v>1.6956709999999999E-3</c:v>
                </c:pt>
                <c:pt idx="31146">
                  <c:v>-6.0933599999999999E-3</c:v>
                </c:pt>
                <c:pt idx="31147">
                  <c:v>-5.2145159999999998E-3</c:v>
                </c:pt>
                <c:pt idx="31148">
                  <c:v>1.9291429999999999E-3</c:v>
                </c:pt>
                <c:pt idx="31149">
                  <c:v>-5.0619219999999999E-3</c:v>
                </c:pt>
                <c:pt idx="31150">
                  <c:v>-9.911360000000001E-4</c:v>
                </c:pt>
                <c:pt idx="31151">
                  <c:v>3.0328999999999998E-3</c:v>
                </c:pt>
                <c:pt idx="31152">
                  <c:v>-3.8829020000000001E-3</c:v>
                </c:pt>
                <c:pt idx="31153">
                  <c:v>-2.817637E-3</c:v>
                </c:pt>
                <c:pt idx="31154">
                  <c:v>-1.837303E-3</c:v>
                </c:pt>
                <c:pt idx="31155">
                  <c:v>-3.7169619999999999E-3</c:v>
                </c:pt>
                <c:pt idx="31156">
                  <c:v>1.6033620000000001E-3</c:v>
                </c:pt>
                <c:pt idx="31157">
                  <c:v>2.2011599999999999E-4</c:v>
                </c:pt>
                <c:pt idx="31158">
                  <c:v>-1.4571849999999999E-3</c:v>
                </c:pt>
                <c:pt idx="31159">
                  <c:v>-2.5871650000000002E-3</c:v>
                </c:pt>
                <c:pt idx="31160">
                  <c:v>-3.9728860000000001E-3</c:v>
                </c:pt>
                <c:pt idx="31161">
                  <c:v>2.1387000000000001E-4</c:v>
                </c:pt>
                <c:pt idx="31162" formatCode="0.00E+00">
                  <c:v>3.4756699999999999E-5</c:v>
                </c:pt>
                <c:pt idx="31163">
                  <c:v>2.916297E-3</c:v>
                </c:pt>
                <c:pt idx="31164">
                  <c:v>2.2306370000000002E-3</c:v>
                </c:pt>
                <c:pt idx="31165">
                  <c:v>1.9813650000000001E-3</c:v>
                </c:pt>
                <c:pt idx="31166">
                  <c:v>1.9976550000000001E-3</c:v>
                </c:pt>
                <c:pt idx="31167">
                  <c:v>-1.698546E-3</c:v>
                </c:pt>
                <c:pt idx="31168">
                  <c:v>1.678105E-3</c:v>
                </c:pt>
                <c:pt idx="31169">
                  <c:v>5.53985E-4</c:v>
                </c:pt>
                <c:pt idx="31170">
                  <c:v>2.7830400000000001E-3</c:v>
                </c:pt>
                <c:pt idx="31171">
                  <c:v>8.8527099999999997E-4</c:v>
                </c:pt>
                <c:pt idx="31172">
                  <c:v>3.03002E-3</c:v>
                </c:pt>
                <c:pt idx="31173">
                  <c:v>-7.4074999999999998E-4</c:v>
                </c:pt>
                <c:pt idx="31174">
                  <c:v>9.62663E-4</c:v>
                </c:pt>
                <c:pt idx="31175">
                  <c:v>2.15913E-4</c:v>
                </c:pt>
                <c:pt idx="31176">
                  <c:v>4.4681399999999998E-3</c:v>
                </c:pt>
                <c:pt idx="31177">
                  <c:v>1.7168280000000001E-3</c:v>
                </c:pt>
                <c:pt idx="31178">
                  <c:v>-2.197573E-3</c:v>
                </c:pt>
                <c:pt idx="31179">
                  <c:v>8.0380899999999995E-4</c:v>
                </c:pt>
                <c:pt idx="31180">
                  <c:v>-6.1810200000000004E-4</c:v>
                </c:pt>
                <c:pt idx="31181">
                  <c:v>7.9763499999999999E-4</c:v>
                </c:pt>
                <c:pt idx="31182">
                  <c:v>3.338054E-3</c:v>
                </c:pt>
                <c:pt idx="31183">
                  <c:v>3.7995799999999999E-3</c:v>
                </c:pt>
                <c:pt idx="31184">
                  <c:v>-3.2474650000000002E-3</c:v>
                </c:pt>
                <c:pt idx="31185">
                  <c:v>2.4919130000000001E-3</c:v>
                </c:pt>
                <c:pt idx="31186">
                  <c:v>-3.418248E-3</c:v>
                </c:pt>
                <c:pt idx="31187">
                  <c:v>5.7358349999999999E-3</c:v>
                </c:pt>
                <c:pt idx="31188">
                  <c:v>3.9366039999999998E-3</c:v>
                </c:pt>
                <c:pt idx="31189">
                  <c:v>-2.499724E-3</c:v>
                </c:pt>
                <c:pt idx="31190">
                  <c:v>1.196836E-3</c:v>
                </c:pt>
                <c:pt idx="31191">
                  <c:v>2.7113760000000002E-3</c:v>
                </c:pt>
                <c:pt idx="31192">
                  <c:v>-2.1733759999999999E-3</c:v>
                </c:pt>
                <c:pt idx="31193">
                  <c:v>-1.794674E-3</c:v>
                </c:pt>
                <c:pt idx="31194">
                  <c:v>2.1017969999999999E-3</c:v>
                </c:pt>
                <c:pt idx="31195">
                  <c:v>-3.9180129999999997E-3</c:v>
                </c:pt>
                <c:pt idx="31196">
                  <c:v>1.1511539999999999E-3</c:v>
                </c:pt>
                <c:pt idx="31197">
                  <c:v>-3.9416090000000004E-3</c:v>
                </c:pt>
                <c:pt idx="31198">
                  <c:v>6.4367899999999997E-4</c:v>
                </c:pt>
                <c:pt idx="31199">
                  <c:v>4.6085930000000002E-3</c:v>
                </c:pt>
                <c:pt idx="31200">
                  <c:v>-2.1381220000000001E-3</c:v>
                </c:pt>
                <c:pt idx="31201">
                  <c:v>2.8113629999999999E-3</c:v>
                </c:pt>
                <c:pt idx="31202">
                  <c:v>4.9371529999999997E-3</c:v>
                </c:pt>
                <c:pt idx="31203">
                  <c:v>1.491289E-3</c:v>
                </c:pt>
                <c:pt idx="31204">
                  <c:v>-1.458186E-3</c:v>
                </c:pt>
                <c:pt idx="31205">
                  <c:v>-2.2163880000000001E-3</c:v>
                </c:pt>
                <c:pt idx="31206">
                  <c:v>2.134263E-3</c:v>
                </c:pt>
                <c:pt idx="31207">
                  <c:v>-8.4767900000000005E-4</c:v>
                </c:pt>
                <c:pt idx="31208">
                  <c:v>-2.5230199999999998E-4</c:v>
                </c:pt>
                <c:pt idx="31209">
                  <c:v>2.6428210000000001E-3</c:v>
                </c:pt>
                <c:pt idx="31210">
                  <c:v>-4.5623700000000002E-4</c:v>
                </c:pt>
                <c:pt idx="31211">
                  <c:v>5.6668300000000001E-4</c:v>
                </c:pt>
                <c:pt idx="31212">
                  <c:v>1.9806229999999999E-3</c:v>
                </c:pt>
                <c:pt idx="31213">
                  <c:v>1.0242820000000001E-3</c:v>
                </c:pt>
                <c:pt idx="31214">
                  <c:v>5.054177E-3</c:v>
                </c:pt>
                <c:pt idx="31215">
                  <c:v>5.2424630000000002E-3</c:v>
                </c:pt>
                <c:pt idx="31216">
                  <c:v>1.0202067E-2</c:v>
                </c:pt>
                <c:pt idx="31217">
                  <c:v>9.3349420000000006E-3</c:v>
                </c:pt>
                <c:pt idx="31218">
                  <c:v>2.6230369999999999E-3</c:v>
                </c:pt>
                <c:pt idx="31219">
                  <c:v>-9.7864949999999992E-3</c:v>
                </c:pt>
                <c:pt idx="31220">
                  <c:v>4.6980199999999998E-3</c:v>
                </c:pt>
                <c:pt idx="31221">
                  <c:v>2.8468569999999999E-3</c:v>
                </c:pt>
                <c:pt idx="31222">
                  <c:v>-2.2702339999999999E-3</c:v>
                </c:pt>
                <c:pt idx="31223">
                  <c:v>-1.49339E-3</c:v>
                </c:pt>
                <c:pt idx="31224">
                  <c:v>-6.68967E-3</c:v>
                </c:pt>
                <c:pt idx="31225">
                  <c:v>6.7819300000000002E-3</c:v>
                </c:pt>
                <c:pt idx="31226">
                  <c:v>-4.5454000000000002E-4</c:v>
                </c:pt>
                <c:pt idx="31227">
                  <c:v>-6.5920609999999998E-3</c:v>
                </c:pt>
                <c:pt idx="31228">
                  <c:v>-1.0630379000000001E-2</c:v>
                </c:pt>
                <c:pt idx="31229" formatCode="0.00E+00">
                  <c:v>5.44894E-5</c:v>
                </c:pt>
                <c:pt idx="31230" formatCode="0.00E+00">
                  <c:v>9.3872899999999994E-5</c:v>
                </c:pt>
                <c:pt idx="31231">
                  <c:v>-5.86032E-4</c:v>
                </c:pt>
                <c:pt idx="31232">
                  <c:v>-7.651466E-3</c:v>
                </c:pt>
                <c:pt idx="31233">
                  <c:v>-8.7593419999999998E-3</c:v>
                </c:pt>
                <c:pt idx="31234">
                  <c:v>-6.6096940000000002E-3</c:v>
                </c:pt>
                <c:pt idx="31235">
                  <c:v>2.3379949999999998E-3</c:v>
                </c:pt>
                <c:pt idx="31236">
                  <c:v>-8.3841590000000004E-3</c:v>
                </c:pt>
                <c:pt idx="31237">
                  <c:v>-2.0764609999999999E-3</c:v>
                </c:pt>
                <c:pt idx="31238">
                  <c:v>5.065295E-3</c:v>
                </c:pt>
                <c:pt idx="31239">
                  <c:v>1.0247539999999999E-2</c:v>
                </c:pt>
                <c:pt idx="31240">
                  <c:v>-7.3829459999999996E-3</c:v>
                </c:pt>
                <c:pt idx="31241">
                  <c:v>1.5642099999999999E-3</c:v>
                </c:pt>
                <c:pt idx="31242">
                  <c:v>9.6338800000000003E-4</c:v>
                </c:pt>
                <c:pt idx="31243" formatCode="0.00E+00">
                  <c:v>8.4810700000000004E-5</c:v>
                </c:pt>
                <c:pt idx="31244">
                  <c:v>-1.218125E-3</c:v>
                </c:pt>
                <c:pt idx="31245">
                  <c:v>5.7601570000000001E-3</c:v>
                </c:pt>
                <c:pt idx="31246">
                  <c:v>4.9804139999999998E-3</c:v>
                </c:pt>
                <c:pt idx="31247">
                  <c:v>-1.3045799999999999E-4</c:v>
                </c:pt>
                <c:pt idx="31248">
                  <c:v>5.0494699999999995E-4</c:v>
                </c:pt>
                <c:pt idx="31249">
                  <c:v>6.1441910000000002E-3</c:v>
                </c:pt>
                <c:pt idx="31250">
                  <c:v>2.6555239999999998E-3</c:v>
                </c:pt>
                <c:pt idx="31251">
                  <c:v>1.0443406000000001E-2</c:v>
                </c:pt>
                <c:pt idx="31252">
                  <c:v>2.395767E-3</c:v>
                </c:pt>
                <c:pt idx="31253">
                  <c:v>5.8877039999999997E-3</c:v>
                </c:pt>
                <c:pt idx="31254">
                  <c:v>5.1571170000000001E-3</c:v>
                </c:pt>
                <c:pt idx="31255">
                  <c:v>5.5288940000000003E-3</c:v>
                </c:pt>
                <c:pt idx="31256">
                  <c:v>3.8956450000000001E-3</c:v>
                </c:pt>
                <c:pt idx="31257">
                  <c:v>5.5119169999999999E-3</c:v>
                </c:pt>
                <c:pt idx="31258">
                  <c:v>4.6593299999999997E-3</c:v>
                </c:pt>
                <c:pt idx="31259">
                  <c:v>8.4071960000000005E-3</c:v>
                </c:pt>
                <c:pt idx="31260">
                  <c:v>5.7220159999999999E-3</c:v>
                </c:pt>
                <c:pt idx="31261">
                  <c:v>2.3637689999999999E-3</c:v>
                </c:pt>
                <c:pt idx="31262">
                  <c:v>6.6009409999999999E-3</c:v>
                </c:pt>
                <c:pt idx="31263">
                  <c:v>7.2600799999999999E-4</c:v>
                </c:pt>
                <c:pt idx="31264">
                  <c:v>7.605802E-3</c:v>
                </c:pt>
                <c:pt idx="31265">
                  <c:v>3.9530099999999999E-3</c:v>
                </c:pt>
                <c:pt idx="31266">
                  <c:v>4.6830320000000002E-3</c:v>
                </c:pt>
                <c:pt idx="31267">
                  <c:v>6.2050289999999999E-3</c:v>
                </c:pt>
                <c:pt idx="31268">
                  <c:v>3.9500430000000003E-3</c:v>
                </c:pt>
                <c:pt idx="31269">
                  <c:v>4.8376749999999996E-3</c:v>
                </c:pt>
                <c:pt idx="31270">
                  <c:v>5.1400550000000001E-3</c:v>
                </c:pt>
                <c:pt idx="31271">
                  <c:v>3.6319070000000002E-3</c:v>
                </c:pt>
                <c:pt idx="31272">
                  <c:v>1.9736999999999999E-4</c:v>
                </c:pt>
                <c:pt idx="31273">
                  <c:v>6.8065369999999997E-3</c:v>
                </c:pt>
                <c:pt idx="31274">
                  <c:v>2.913461E-3</c:v>
                </c:pt>
                <c:pt idx="31275">
                  <c:v>3.7827160000000002E-3</c:v>
                </c:pt>
                <c:pt idx="31276">
                  <c:v>6.6465229999999997E-3</c:v>
                </c:pt>
                <c:pt idx="31277">
                  <c:v>-1.4071419999999999E-3</c:v>
                </c:pt>
                <c:pt idx="31278">
                  <c:v>3.904973E-3</c:v>
                </c:pt>
                <c:pt idx="31279">
                  <c:v>4.1441250000000002E-3</c:v>
                </c:pt>
                <c:pt idx="31280">
                  <c:v>2.448132E-3</c:v>
                </c:pt>
                <c:pt idx="31281">
                  <c:v>1.0457109999999999E-3</c:v>
                </c:pt>
                <c:pt idx="31282">
                  <c:v>3.6373820000000002E-3</c:v>
                </c:pt>
                <c:pt idx="31283">
                  <c:v>9.4246980000000005E-3</c:v>
                </c:pt>
                <c:pt idx="31284">
                  <c:v>3.2067499999999997E-4</c:v>
                </c:pt>
                <c:pt idx="31285">
                  <c:v>2.78597E-4</c:v>
                </c:pt>
                <c:pt idx="31286">
                  <c:v>6.6299449999999999E-3</c:v>
                </c:pt>
                <c:pt idx="31287">
                  <c:v>2.78838E-4</c:v>
                </c:pt>
                <c:pt idx="31288">
                  <c:v>3.7461819999999998E-3</c:v>
                </c:pt>
                <c:pt idx="31289">
                  <c:v>3.1240669999999999E-3</c:v>
                </c:pt>
                <c:pt idx="31290" formatCode="0.00E+00">
                  <c:v>8.6998300000000004E-5</c:v>
                </c:pt>
                <c:pt idx="31291">
                  <c:v>2.4279169999999999E-3</c:v>
                </c:pt>
                <c:pt idx="31292">
                  <c:v>1.1104439999999999E-3</c:v>
                </c:pt>
                <c:pt idx="31293">
                  <c:v>4.0710800000000004E-3</c:v>
                </c:pt>
                <c:pt idx="31294">
                  <c:v>5.7379520000000002E-3</c:v>
                </c:pt>
                <c:pt idx="31295">
                  <c:v>5.8153999999999996E-4</c:v>
                </c:pt>
                <c:pt idx="31296">
                  <c:v>4.7972500000000003E-3</c:v>
                </c:pt>
                <c:pt idx="31297">
                  <c:v>1.9090509999999999E-3</c:v>
                </c:pt>
                <c:pt idx="31298">
                  <c:v>-7.7898699999999997E-4</c:v>
                </c:pt>
                <c:pt idx="31299">
                  <c:v>2.5403769999999999E-3</c:v>
                </c:pt>
                <c:pt idx="31300">
                  <c:v>1.141745E-3</c:v>
                </c:pt>
                <c:pt idx="31301">
                  <c:v>1.2006009999999999E-3</c:v>
                </c:pt>
                <c:pt idx="31302" formatCode="0.00E+00">
                  <c:v>6.3146900000000004E-5</c:v>
                </c:pt>
                <c:pt idx="31303">
                  <c:v>4.1122169999999996E-3</c:v>
                </c:pt>
                <c:pt idx="31304">
                  <c:v>2.3235880000000001E-3</c:v>
                </c:pt>
                <c:pt idx="31305">
                  <c:v>1.6846960000000001E-3</c:v>
                </c:pt>
                <c:pt idx="31306">
                  <c:v>-1.3354459999999999E-3</c:v>
                </c:pt>
                <c:pt idx="31307">
                  <c:v>5.3562790000000002E-3</c:v>
                </c:pt>
                <c:pt idx="31308">
                  <c:v>-6.1378599999999995E-4</c:v>
                </c:pt>
                <c:pt idx="31309">
                  <c:v>-8.2151299999999995E-4</c:v>
                </c:pt>
                <c:pt idx="31310">
                  <c:v>2.8693120000000002E-3</c:v>
                </c:pt>
                <c:pt idx="31311">
                  <c:v>-2.9118780000000001E-3</c:v>
                </c:pt>
                <c:pt idx="31312">
                  <c:v>1.9798419999999999E-3</c:v>
                </c:pt>
                <c:pt idx="31313">
                  <c:v>3.6997110000000001E-3</c:v>
                </c:pt>
                <c:pt idx="31314">
                  <c:v>-6.3714000000000002E-4</c:v>
                </c:pt>
                <c:pt idx="31315">
                  <c:v>3.8498100000000001E-4</c:v>
                </c:pt>
                <c:pt idx="31316">
                  <c:v>3.457309E-3</c:v>
                </c:pt>
                <c:pt idx="31317">
                  <c:v>1.1518100000000001E-3</c:v>
                </c:pt>
                <c:pt idx="31318">
                  <c:v>8.5637799999999998E-4</c:v>
                </c:pt>
                <c:pt idx="31319" formatCode="0.00E+00">
                  <c:v>-8.1054600000000001E-5</c:v>
                </c:pt>
                <c:pt idx="31320">
                  <c:v>3.2907740000000002E-3</c:v>
                </c:pt>
                <c:pt idx="31321">
                  <c:v>5.0921359999999997E-3</c:v>
                </c:pt>
                <c:pt idx="31322">
                  <c:v>1.15179E-3</c:v>
                </c:pt>
                <c:pt idx="31323">
                  <c:v>3.2346480000000001E-3</c:v>
                </c:pt>
                <c:pt idx="31324">
                  <c:v>1.7230769999999999E-3</c:v>
                </c:pt>
                <c:pt idx="31325">
                  <c:v>2.918304E-3</c:v>
                </c:pt>
                <c:pt idx="31326">
                  <c:v>2.1285340000000001E-3</c:v>
                </c:pt>
                <c:pt idx="31327">
                  <c:v>3.4436029999999999E-3</c:v>
                </c:pt>
                <c:pt idx="31328">
                  <c:v>1.2021309999999999E-3</c:v>
                </c:pt>
                <c:pt idx="31329">
                  <c:v>6.7428380000000001E-3</c:v>
                </c:pt>
                <c:pt idx="31330">
                  <c:v>2.418215E-3</c:v>
                </c:pt>
                <c:pt idx="31331">
                  <c:v>2.6664700000000001E-4</c:v>
                </c:pt>
                <c:pt idx="31332">
                  <c:v>-1.9584800000000001E-4</c:v>
                </c:pt>
                <c:pt idx="31333">
                  <c:v>1.930686E-3</c:v>
                </c:pt>
                <c:pt idx="31334">
                  <c:v>4.964146E-3</c:v>
                </c:pt>
                <c:pt idx="31335">
                  <c:v>5.8488480000000002E-3</c:v>
                </c:pt>
                <c:pt idx="31336">
                  <c:v>3.415019E-3</c:v>
                </c:pt>
                <c:pt idx="31337">
                  <c:v>-4.0759200000000002E-3</c:v>
                </c:pt>
                <c:pt idx="31338">
                  <c:v>-7.4032899999999997E-4</c:v>
                </c:pt>
                <c:pt idx="31339">
                  <c:v>6.48243E-3</c:v>
                </c:pt>
                <c:pt idx="31340">
                  <c:v>1.797639E-3</c:v>
                </c:pt>
                <c:pt idx="31341">
                  <c:v>4.1366939999999998E-3</c:v>
                </c:pt>
                <c:pt idx="31342">
                  <c:v>2.3899260000000001E-3</c:v>
                </c:pt>
                <c:pt idx="31343">
                  <c:v>1.5169420000000001E-3</c:v>
                </c:pt>
                <c:pt idx="31344">
                  <c:v>2.724958E-3</c:v>
                </c:pt>
                <c:pt idx="31345">
                  <c:v>1.5172149999999999E-3</c:v>
                </c:pt>
                <c:pt idx="31346">
                  <c:v>1.078004E-3</c:v>
                </c:pt>
                <c:pt idx="31347">
                  <c:v>3.9720609999999998E-3</c:v>
                </c:pt>
                <c:pt idx="31348">
                  <c:v>-3.607088E-3</c:v>
                </c:pt>
                <c:pt idx="31349">
                  <c:v>4.4404520000000001E-3</c:v>
                </c:pt>
                <c:pt idx="31350">
                  <c:v>-8.0996200000000001E-4</c:v>
                </c:pt>
                <c:pt idx="31351" formatCode="0.00E+00">
                  <c:v>-6.4276599999999994E-5</c:v>
                </c:pt>
                <c:pt idx="31352">
                  <c:v>4.2880280000000002E-3</c:v>
                </c:pt>
                <c:pt idx="31353">
                  <c:v>5.2498099999999999E-4</c:v>
                </c:pt>
                <c:pt idx="31354">
                  <c:v>1.6350690000000001E-3</c:v>
                </c:pt>
                <c:pt idx="31355">
                  <c:v>1.1447810000000001E-3</c:v>
                </c:pt>
                <c:pt idx="31356">
                  <c:v>2.7807779999999998E-3</c:v>
                </c:pt>
                <c:pt idx="31357">
                  <c:v>4.1949170000000003E-3</c:v>
                </c:pt>
                <c:pt idx="31358">
                  <c:v>1.7533130000000001E-3</c:v>
                </c:pt>
                <c:pt idx="31359" formatCode="0.00E+00">
                  <c:v>4.4154000000000001E-6</c:v>
                </c:pt>
                <c:pt idx="31360">
                  <c:v>2.4081599999999999E-3</c:v>
                </c:pt>
                <c:pt idx="31361">
                  <c:v>-2.0262689999999998E-3</c:v>
                </c:pt>
                <c:pt idx="31362">
                  <c:v>-2.4153899999999999E-3</c:v>
                </c:pt>
                <c:pt idx="31363">
                  <c:v>2.8028079999999999E-3</c:v>
                </c:pt>
                <c:pt idx="31364">
                  <c:v>3.4452689999999999E-3</c:v>
                </c:pt>
                <c:pt idx="31365">
                  <c:v>4.7598049999999998E-3</c:v>
                </c:pt>
                <c:pt idx="31366">
                  <c:v>2.167328E-3</c:v>
                </c:pt>
                <c:pt idx="31367">
                  <c:v>2.8203350000000002E-3</c:v>
                </c:pt>
                <c:pt idx="31368">
                  <c:v>3.5578600000000003E-4</c:v>
                </c:pt>
                <c:pt idx="31369">
                  <c:v>4.1117900000000001E-4</c:v>
                </c:pt>
                <c:pt idx="31370">
                  <c:v>4.1309429999999998E-3</c:v>
                </c:pt>
                <c:pt idx="31371">
                  <c:v>-2.9869299999999999E-4</c:v>
                </c:pt>
                <c:pt idx="31372">
                  <c:v>-1.195287E-3</c:v>
                </c:pt>
                <c:pt idx="31373">
                  <c:v>4.9070800000000003E-3</c:v>
                </c:pt>
                <c:pt idx="31374">
                  <c:v>2.396643E-3</c:v>
                </c:pt>
                <c:pt idx="31375">
                  <c:v>1.2970239999999999E-3</c:v>
                </c:pt>
                <c:pt idx="31376">
                  <c:v>-1.6707200000000001E-3</c:v>
                </c:pt>
                <c:pt idx="31377">
                  <c:v>6.6708330000000001E-3</c:v>
                </c:pt>
                <c:pt idx="31378">
                  <c:v>3.4457200000000002E-3</c:v>
                </c:pt>
                <c:pt idx="31379">
                  <c:v>-5.4209699999999996E-4</c:v>
                </c:pt>
                <c:pt idx="31380">
                  <c:v>3.89019E-4</c:v>
                </c:pt>
                <c:pt idx="31381">
                  <c:v>1.2295120000000001E-3</c:v>
                </c:pt>
                <c:pt idx="31382">
                  <c:v>4.3977670000000003E-3</c:v>
                </c:pt>
                <c:pt idx="31383">
                  <c:v>5.2289390000000002E-3</c:v>
                </c:pt>
                <c:pt idx="31384">
                  <c:v>3.4874569999999998E-3</c:v>
                </c:pt>
                <c:pt idx="31385">
                  <c:v>-1.0702769999999999E-3</c:v>
                </c:pt>
                <c:pt idx="31386">
                  <c:v>2.6598780000000001E-3</c:v>
                </c:pt>
                <c:pt idx="31387">
                  <c:v>5.0063900000000003E-3</c:v>
                </c:pt>
                <c:pt idx="31388">
                  <c:v>3.83871E-3</c:v>
                </c:pt>
                <c:pt idx="31389">
                  <c:v>1.361438E-3</c:v>
                </c:pt>
                <c:pt idx="31390">
                  <c:v>-1.201887E-3</c:v>
                </c:pt>
                <c:pt idx="31391">
                  <c:v>2.9731499999999999E-3</c:v>
                </c:pt>
                <c:pt idx="31392">
                  <c:v>7.5878199999999995E-4</c:v>
                </c:pt>
                <c:pt idx="31393">
                  <c:v>-6.4097500000000001E-4</c:v>
                </c:pt>
                <c:pt idx="31394">
                  <c:v>2.6413460000000001E-3</c:v>
                </c:pt>
                <c:pt idx="31395">
                  <c:v>-3.494844E-3</c:v>
                </c:pt>
                <c:pt idx="31396">
                  <c:v>-1.5356479999999999E-3</c:v>
                </c:pt>
                <c:pt idx="31397">
                  <c:v>-3.1362080000000001E-3</c:v>
                </c:pt>
                <c:pt idx="31398">
                  <c:v>2.6635819999999998E-3</c:v>
                </c:pt>
                <c:pt idx="31399">
                  <c:v>5.0164839999999999E-3</c:v>
                </c:pt>
                <c:pt idx="31400">
                  <c:v>-2.3396480000000002E-3</c:v>
                </c:pt>
                <c:pt idx="31401">
                  <c:v>-1.7649370000000001E-3</c:v>
                </c:pt>
                <c:pt idx="31402">
                  <c:v>3.442999E-3</c:v>
                </c:pt>
                <c:pt idx="31403">
                  <c:v>-3.5232979999999998E-3</c:v>
                </c:pt>
                <c:pt idx="31404">
                  <c:v>-1.5401919999999999E-3</c:v>
                </c:pt>
                <c:pt idx="31405">
                  <c:v>-1.1044990000000001E-3</c:v>
                </c:pt>
                <c:pt idx="31406">
                  <c:v>9.8925199999999993E-4</c:v>
                </c:pt>
                <c:pt idx="31407">
                  <c:v>-9.8095400000000003E-4</c:v>
                </c:pt>
                <c:pt idx="31408" formatCode="0.00E+00">
                  <c:v>-6.3460099999999999E-5</c:v>
                </c:pt>
                <c:pt idx="31409">
                  <c:v>2.3135199999999999E-4</c:v>
                </c:pt>
                <c:pt idx="31410">
                  <c:v>-2.9765199999999998E-4</c:v>
                </c:pt>
                <c:pt idx="31411">
                  <c:v>-3.9469819999999999E-3</c:v>
                </c:pt>
                <c:pt idx="31412">
                  <c:v>9.9612700000000008E-4</c:v>
                </c:pt>
                <c:pt idx="31413">
                  <c:v>-4.9497699999999996E-4</c:v>
                </c:pt>
                <c:pt idx="31414">
                  <c:v>2.6754669999999999E-3</c:v>
                </c:pt>
                <c:pt idx="31415">
                  <c:v>5.1004999999999996E-4</c:v>
                </c:pt>
                <c:pt idx="31416">
                  <c:v>-4.1247230000000003E-3</c:v>
                </c:pt>
                <c:pt idx="31417">
                  <c:v>2.2977560000000002E-3</c:v>
                </c:pt>
                <c:pt idx="31418">
                  <c:v>2.7728890000000002E-3</c:v>
                </c:pt>
                <c:pt idx="31419">
                  <c:v>4.3635949999999996E-3</c:v>
                </c:pt>
                <c:pt idx="31420">
                  <c:v>-1.0537649999999999E-3</c:v>
                </c:pt>
                <c:pt idx="31421">
                  <c:v>-1.2645199999999999E-4</c:v>
                </c:pt>
                <c:pt idx="31422">
                  <c:v>2.36794E-4</c:v>
                </c:pt>
                <c:pt idx="31423">
                  <c:v>2.793163E-3</c:v>
                </c:pt>
                <c:pt idx="31424">
                  <c:v>2.8922069999999999E-3</c:v>
                </c:pt>
                <c:pt idx="31425">
                  <c:v>3.8377600000000001E-4</c:v>
                </c:pt>
                <c:pt idx="31426">
                  <c:v>-4.2200969999999999E-3</c:v>
                </c:pt>
                <c:pt idx="31427">
                  <c:v>-6.3921099999999999E-4</c:v>
                </c:pt>
                <c:pt idx="31428">
                  <c:v>5.6766919999999997E-3</c:v>
                </c:pt>
                <c:pt idx="31429">
                  <c:v>5.8114480000000003E-3</c:v>
                </c:pt>
                <c:pt idx="31430">
                  <c:v>4.4236329999999997E-3</c:v>
                </c:pt>
                <c:pt idx="31431">
                  <c:v>1.478177E-3</c:v>
                </c:pt>
                <c:pt idx="31432">
                  <c:v>-5.0746560000000003E-3</c:v>
                </c:pt>
                <c:pt idx="31433">
                  <c:v>4.84988E-3</c:v>
                </c:pt>
                <c:pt idx="31434">
                  <c:v>-3.1222929999999999E-3</c:v>
                </c:pt>
                <c:pt idx="31435">
                  <c:v>-1.82962E-4</c:v>
                </c:pt>
                <c:pt idx="31436">
                  <c:v>4.3089340000000004E-3</c:v>
                </c:pt>
                <c:pt idx="31437">
                  <c:v>2.4068900000000001E-4</c:v>
                </c:pt>
                <c:pt idx="31438">
                  <c:v>3.0726030000000001E-3</c:v>
                </c:pt>
                <c:pt idx="31439" formatCode="0.00E+00">
                  <c:v>6.05679E-5</c:v>
                </c:pt>
                <c:pt idx="31440">
                  <c:v>2.6970480000000001E-3</c:v>
                </c:pt>
                <c:pt idx="31441">
                  <c:v>1.776127E-3</c:v>
                </c:pt>
                <c:pt idx="31442">
                  <c:v>3.6510169999999999E-3</c:v>
                </c:pt>
                <c:pt idx="31443">
                  <c:v>5.068085E-3</c:v>
                </c:pt>
                <c:pt idx="31444">
                  <c:v>2.371026E-3</c:v>
                </c:pt>
                <c:pt idx="31445">
                  <c:v>-7.1021030000000002E-3</c:v>
                </c:pt>
                <c:pt idx="31446">
                  <c:v>2.6534470000000002E-3</c:v>
                </c:pt>
                <c:pt idx="31447">
                  <c:v>-1.5839090000000001E-3</c:v>
                </c:pt>
                <c:pt idx="31448">
                  <c:v>3.5083459999999999E-3</c:v>
                </c:pt>
                <c:pt idx="31449">
                  <c:v>1.488072E-3</c:v>
                </c:pt>
                <c:pt idx="31450">
                  <c:v>4.3549099999999998E-4</c:v>
                </c:pt>
                <c:pt idx="31451">
                  <c:v>1.386506E-3</c:v>
                </c:pt>
                <c:pt idx="31452">
                  <c:v>9.8718099999999995E-4</c:v>
                </c:pt>
                <c:pt idx="31453">
                  <c:v>-3.3081700000000001E-4</c:v>
                </c:pt>
                <c:pt idx="31454">
                  <c:v>4.9788399999999998E-4</c:v>
                </c:pt>
                <c:pt idx="31455">
                  <c:v>-9.0027599999999998E-4</c:v>
                </c:pt>
                <c:pt idx="31456">
                  <c:v>4.7447770000000004E-3</c:v>
                </c:pt>
                <c:pt idx="31457">
                  <c:v>4.8441129999999997E-3</c:v>
                </c:pt>
                <c:pt idx="31458">
                  <c:v>-3.1417670000000002E-3</c:v>
                </c:pt>
                <c:pt idx="31459">
                  <c:v>1.0923930000000001E-3</c:v>
                </c:pt>
                <c:pt idx="31460">
                  <c:v>-2.1469509999999998E-3</c:v>
                </c:pt>
                <c:pt idx="31461">
                  <c:v>1.855247E-3</c:v>
                </c:pt>
                <c:pt idx="31462">
                  <c:v>1.33647E-3</c:v>
                </c:pt>
                <c:pt idx="31463">
                  <c:v>-1.9940790000000002E-3</c:v>
                </c:pt>
                <c:pt idx="31464">
                  <c:v>1.8121610000000001E-3</c:v>
                </c:pt>
                <c:pt idx="31465">
                  <c:v>-5.6870499999999997E-4</c:v>
                </c:pt>
                <c:pt idx="31466">
                  <c:v>-3.5878800000000002E-4</c:v>
                </c:pt>
                <c:pt idx="31467">
                  <c:v>-1.01073E-3</c:v>
                </c:pt>
                <c:pt idx="31468">
                  <c:v>-4.1661019999999997E-3</c:v>
                </c:pt>
                <c:pt idx="31469">
                  <c:v>1.5743420000000001E-3</c:v>
                </c:pt>
                <c:pt idx="31470">
                  <c:v>-1.6187879999999999E-3</c:v>
                </c:pt>
                <c:pt idx="31471">
                  <c:v>-2.2350439999999998E-3</c:v>
                </c:pt>
                <c:pt idx="31472">
                  <c:v>-1.5849659999999999E-3</c:v>
                </c:pt>
                <c:pt idx="31473">
                  <c:v>8.0362299999999995E-4</c:v>
                </c:pt>
                <c:pt idx="31474">
                  <c:v>-4.8265069999999998E-3</c:v>
                </c:pt>
                <c:pt idx="31475">
                  <c:v>-2.6768040000000001E-3</c:v>
                </c:pt>
                <c:pt idx="31476">
                  <c:v>2.1809669999999998E-3</c:v>
                </c:pt>
                <c:pt idx="31477">
                  <c:v>5.4338900000000002E-4</c:v>
                </c:pt>
                <c:pt idx="31478">
                  <c:v>-2.0695779999999999E-3</c:v>
                </c:pt>
                <c:pt idx="31479">
                  <c:v>-1.7792940000000001E-3</c:v>
                </c:pt>
                <c:pt idx="31480">
                  <c:v>4.7518009999999999E-3</c:v>
                </c:pt>
                <c:pt idx="31481">
                  <c:v>-2.6139700000000002E-3</c:v>
                </c:pt>
                <c:pt idx="31482">
                  <c:v>5.7583999999999999E-4</c:v>
                </c:pt>
                <c:pt idx="31483">
                  <c:v>-6.6359500000000001E-4</c:v>
                </c:pt>
                <c:pt idx="31484">
                  <c:v>2.217728E-3</c:v>
                </c:pt>
                <c:pt idx="31485">
                  <c:v>1.6986779999999999E-3</c:v>
                </c:pt>
                <c:pt idx="31486">
                  <c:v>1.186552E-3</c:v>
                </c:pt>
                <c:pt idx="31487">
                  <c:v>-6.5529E-4</c:v>
                </c:pt>
                <c:pt idx="31488" formatCode="0.00E+00">
                  <c:v>-2.8475399999999998E-5</c:v>
                </c:pt>
                <c:pt idx="31489">
                  <c:v>-9.2036799999999997E-4</c:v>
                </c:pt>
                <c:pt idx="31490">
                  <c:v>4.66334E-4</c:v>
                </c:pt>
                <c:pt idx="31491">
                  <c:v>-6.1411099999999998E-4</c:v>
                </c:pt>
                <c:pt idx="31492">
                  <c:v>9.3300299999999996E-4</c:v>
                </c:pt>
                <c:pt idx="31493">
                  <c:v>1.2020599999999999E-4</c:v>
                </c:pt>
                <c:pt idx="31494">
                  <c:v>-5.6116910000000002E-3</c:v>
                </c:pt>
                <c:pt idx="31495">
                  <c:v>-3.2577230000000001E-3</c:v>
                </c:pt>
                <c:pt idx="31496">
                  <c:v>5.7183099999999999E-3</c:v>
                </c:pt>
                <c:pt idx="31497">
                  <c:v>2.0277009999999998E-3</c:v>
                </c:pt>
                <c:pt idx="31498">
                  <c:v>-1.5132380000000001E-3</c:v>
                </c:pt>
                <c:pt idx="31499">
                  <c:v>-3.3920980000000001E-3</c:v>
                </c:pt>
                <c:pt idx="31500" formatCode="0.00E+00">
                  <c:v>6.7692000000000002E-5</c:v>
                </c:pt>
                <c:pt idx="31501">
                  <c:v>2.6197989999999999E-3</c:v>
                </c:pt>
                <c:pt idx="31502">
                  <c:v>-4.2242340000000003E-3</c:v>
                </c:pt>
                <c:pt idx="31503">
                  <c:v>4.2459500000000001E-3</c:v>
                </c:pt>
                <c:pt idx="31504">
                  <c:v>-3.2719699999999999E-4</c:v>
                </c:pt>
                <c:pt idx="31505">
                  <c:v>-4.3744029999999998E-3</c:v>
                </c:pt>
                <c:pt idx="31506">
                  <c:v>5.2500500000000005E-4</c:v>
                </c:pt>
                <c:pt idx="31507">
                  <c:v>1.6890729999999999E-3</c:v>
                </c:pt>
                <c:pt idx="31508">
                  <c:v>3.5988200000000001E-4</c:v>
                </c:pt>
                <c:pt idx="31509">
                  <c:v>1.2310019999999999E-3</c:v>
                </c:pt>
                <c:pt idx="31510" formatCode="0.00E+00">
                  <c:v>-4.9437400000000002E-5</c:v>
                </c:pt>
                <c:pt idx="31511">
                  <c:v>4.0603530000000001E-3</c:v>
                </c:pt>
                <c:pt idx="31512">
                  <c:v>-6.0921700000000001E-4</c:v>
                </c:pt>
                <c:pt idx="31513">
                  <c:v>-1.645187E-3</c:v>
                </c:pt>
                <c:pt idx="31514">
                  <c:v>2.857877E-3</c:v>
                </c:pt>
                <c:pt idx="31515">
                  <c:v>1.65155E-4</c:v>
                </c:pt>
                <c:pt idx="31516">
                  <c:v>2.4868239999999999E-3</c:v>
                </c:pt>
                <c:pt idx="31517">
                  <c:v>2.0958719999999999E-3</c:v>
                </c:pt>
                <c:pt idx="31518">
                  <c:v>-2.5782090000000001E-3</c:v>
                </c:pt>
                <c:pt idx="31519">
                  <c:v>3.1702240000000001E-3</c:v>
                </c:pt>
                <c:pt idx="31520">
                  <c:v>-2.529281E-3</c:v>
                </c:pt>
                <c:pt idx="31521">
                  <c:v>-3.1692389999999999E-3</c:v>
                </c:pt>
                <c:pt idx="31522">
                  <c:v>3.6316920000000002E-3</c:v>
                </c:pt>
                <c:pt idx="31523">
                  <c:v>4.0796360000000002E-3</c:v>
                </c:pt>
                <c:pt idx="31524">
                  <c:v>2.359033E-3</c:v>
                </c:pt>
                <c:pt idx="31525">
                  <c:v>-4.534293E-3</c:v>
                </c:pt>
                <c:pt idx="31526">
                  <c:v>-2.4069510000000001E-3</c:v>
                </c:pt>
                <c:pt idx="31527">
                  <c:v>2.91897E-4</c:v>
                </c:pt>
                <c:pt idx="31528">
                  <c:v>1.4362069999999999E-3</c:v>
                </c:pt>
                <c:pt idx="31529">
                  <c:v>2.937963E-3</c:v>
                </c:pt>
                <c:pt idx="31530">
                  <c:v>-5.8916800000000005E-4</c:v>
                </c:pt>
                <c:pt idx="31531">
                  <c:v>1.323514E-3</c:v>
                </c:pt>
                <c:pt idx="31532">
                  <c:v>-1.4401170000000001E-3</c:v>
                </c:pt>
                <c:pt idx="31533">
                  <c:v>-1.1271950000000001E-3</c:v>
                </c:pt>
                <c:pt idx="31534" formatCode="0.00E+00">
                  <c:v>1.7888800000000001E-5</c:v>
                </c:pt>
                <c:pt idx="31535">
                  <c:v>3.7449829999999999E-3</c:v>
                </c:pt>
                <c:pt idx="31536">
                  <c:v>-5.7972960000000004E-3</c:v>
                </c:pt>
                <c:pt idx="31537">
                  <c:v>-1.6470999999999999E-4</c:v>
                </c:pt>
                <c:pt idx="31538">
                  <c:v>7.0747600000000002E-3</c:v>
                </c:pt>
                <c:pt idx="31539">
                  <c:v>3.3585849999999999E-3</c:v>
                </c:pt>
                <c:pt idx="31540">
                  <c:v>1.1018639999999999E-3</c:v>
                </c:pt>
                <c:pt idx="31541">
                  <c:v>7.4473400000000004E-4</c:v>
                </c:pt>
                <c:pt idx="31542">
                  <c:v>-6.8062299999999999E-4</c:v>
                </c:pt>
                <c:pt idx="31543">
                  <c:v>-6.5454370000000003E-3</c:v>
                </c:pt>
                <c:pt idx="31544">
                  <c:v>-5.5669329999999996E-3</c:v>
                </c:pt>
                <c:pt idx="31545">
                  <c:v>2.5842040000000001E-3</c:v>
                </c:pt>
                <c:pt idx="31546">
                  <c:v>-2.2654210000000001E-3</c:v>
                </c:pt>
                <c:pt idx="31547">
                  <c:v>1.836114E-3</c:v>
                </c:pt>
                <c:pt idx="31548">
                  <c:v>1.8590010000000001E-3</c:v>
                </c:pt>
                <c:pt idx="31549">
                  <c:v>-1.0157981E-2</c:v>
                </c:pt>
                <c:pt idx="31550">
                  <c:v>-7.2509799999999998E-4</c:v>
                </c:pt>
                <c:pt idx="31551">
                  <c:v>1.756702E-3</c:v>
                </c:pt>
                <c:pt idx="31552">
                  <c:v>-2.966631E-3</c:v>
                </c:pt>
                <c:pt idx="31553">
                  <c:v>-1.0702580999999999E-2</c:v>
                </c:pt>
                <c:pt idx="31554">
                  <c:v>5.2779419999999999E-3</c:v>
                </c:pt>
                <c:pt idx="31555">
                  <c:v>1.304772E-3</c:v>
                </c:pt>
                <c:pt idx="31556">
                  <c:v>-6.7651480000000003E-3</c:v>
                </c:pt>
                <c:pt idx="31557">
                  <c:v>-6.0966950000000001E-3</c:v>
                </c:pt>
                <c:pt idx="31558">
                  <c:v>4.8584689999999998E-3</c:v>
                </c:pt>
                <c:pt idx="31559">
                  <c:v>2.9966999999999998E-4</c:v>
                </c:pt>
                <c:pt idx="31560">
                  <c:v>-3.9295140000000003E-3</c:v>
                </c:pt>
                <c:pt idx="31561">
                  <c:v>9.4167399999999998E-4</c:v>
                </c:pt>
                <c:pt idx="31562">
                  <c:v>3.696141E-3</c:v>
                </c:pt>
                <c:pt idx="31563">
                  <c:v>-4.5822959999999996E-3</c:v>
                </c:pt>
                <c:pt idx="31564">
                  <c:v>-5.8772000000000002E-4</c:v>
                </c:pt>
                <c:pt idx="31565">
                  <c:v>-7.5310299999999998E-4</c:v>
                </c:pt>
                <c:pt idx="31566">
                  <c:v>-4.3079400000000002E-4</c:v>
                </c:pt>
                <c:pt idx="31567">
                  <c:v>-1.699524E-3</c:v>
                </c:pt>
                <c:pt idx="31568">
                  <c:v>-2.46395E-4</c:v>
                </c:pt>
                <c:pt idx="31569">
                  <c:v>1.6106900000000001E-4</c:v>
                </c:pt>
                <c:pt idx="31570">
                  <c:v>-3.2213700000000001E-4</c:v>
                </c:pt>
                <c:pt idx="31571">
                  <c:v>-1.9059190000000001E-3</c:v>
                </c:pt>
                <c:pt idx="31572">
                  <c:v>1.9881460000000001E-3</c:v>
                </c:pt>
                <c:pt idx="31573">
                  <c:v>-9.5225099999999999E-4</c:v>
                </c:pt>
                <c:pt idx="31574">
                  <c:v>-2.1467510000000001E-3</c:v>
                </c:pt>
                <c:pt idx="31575">
                  <c:v>-1.941688E-3</c:v>
                </c:pt>
                <c:pt idx="31576">
                  <c:v>-3.4309869999999999E-3</c:v>
                </c:pt>
                <c:pt idx="31577">
                  <c:v>-7.9820619999999998E-3</c:v>
                </c:pt>
                <c:pt idx="31578">
                  <c:v>-2.9441500000000002E-4</c:v>
                </c:pt>
                <c:pt idx="31579">
                  <c:v>-2.694456E-3</c:v>
                </c:pt>
                <c:pt idx="31580">
                  <c:v>-4.3334070000000001E-3</c:v>
                </c:pt>
                <c:pt idx="31581">
                  <c:v>-3.18425E-4</c:v>
                </c:pt>
                <c:pt idx="31582">
                  <c:v>-1.0571137E-2</c:v>
                </c:pt>
                <c:pt idx="31583">
                  <c:v>-5.838167E-3</c:v>
                </c:pt>
                <c:pt idx="31584">
                  <c:v>-2.1859169999999999E-3</c:v>
                </c:pt>
                <c:pt idx="31585">
                  <c:v>-6.6219449999999997E-3</c:v>
                </c:pt>
                <c:pt idx="31586">
                  <c:v>4.7701200000000002E-4</c:v>
                </c:pt>
                <c:pt idx="31587">
                  <c:v>-5.7015219999999997E-3</c:v>
                </c:pt>
                <c:pt idx="31588">
                  <c:v>-4.7595370000000003E-3</c:v>
                </c:pt>
                <c:pt idx="31589">
                  <c:v>-1.5451009999999999E-3</c:v>
                </c:pt>
                <c:pt idx="31590">
                  <c:v>-6.8900660000000002E-3</c:v>
                </c:pt>
                <c:pt idx="31591">
                  <c:v>-4.0908170000000001E-3</c:v>
                </c:pt>
                <c:pt idx="31592">
                  <c:v>-5.6870499999999999E-3</c:v>
                </c:pt>
                <c:pt idx="31593">
                  <c:v>-7.0378050000000003E-3</c:v>
                </c:pt>
                <c:pt idx="31594">
                  <c:v>-2.8328490000000001E-3</c:v>
                </c:pt>
                <c:pt idx="31595">
                  <c:v>1.121679E-3</c:v>
                </c:pt>
                <c:pt idx="31596">
                  <c:v>-1.7415359999999999E-3</c:v>
                </c:pt>
                <c:pt idx="31597">
                  <c:v>4.738468E-3</c:v>
                </c:pt>
                <c:pt idx="31598">
                  <c:v>-1.0839668E-2</c:v>
                </c:pt>
                <c:pt idx="31599">
                  <c:v>-3.0027840000000001E-3</c:v>
                </c:pt>
                <c:pt idx="31600">
                  <c:v>5.5619800000000004E-4</c:v>
                </c:pt>
                <c:pt idx="31601">
                  <c:v>-1.3330480000000001E-3</c:v>
                </c:pt>
                <c:pt idx="31602">
                  <c:v>-1.4001339999999999E-3</c:v>
                </c:pt>
                <c:pt idx="31603">
                  <c:v>2.5043259999999999E-3</c:v>
                </c:pt>
                <c:pt idx="31604">
                  <c:v>-8.8861599999999995E-4</c:v>
                </c:pt>
                <c:pt idx="31605">
                  <c:v>-1.1293659999999999E-3</c:v>
                </c:pt>
                <c:pt idx="31606">
                  <c:v>-3.0591020000000002E-3</c:v>
                </c:pt>
                <c:pt idx="31607">
                  <c:v>2.73577E-4</c:v>
                </c:pt>
                <c:pt idx="31608">
                  <c:v>-5.2092589999999999E-3</c:v>
                </c:pt>
                <c:pt idx="31609">
                  <c:v>-6.6084599999999998E-4</c:v>
                </c:pt>
                <c:pt idx="31610">
                  <c:v>-2.5720920000000002E-3</c:v>
                </c:pt>
                <c:pt idx="31611">
                  <c:v>4.97734E-4</c:v>
                </c:pt>
                <c:pt idx="31612">
                  <c:v>-3.997118E-3</c:v>
                </c:pt>
                <c:pt idx="31613">
                  <c:v>-4.6216299999999998E-3</c:v>
                </c:pt>
                <c:pt idx="31614">
                  <c:v>-2.7163280000000001E-3</c:v>
                </c:pt>
                <c:pt idx="31615">
                  <c:v>-2.9466919999999999E-3</c:v>
                </c:pt>
                <c:pt idx="31616">
                  <c:v>1.7909309999999999E-3</c:v>
                </c:pt>
                <c:pt idx="31617">
                  <c:v>-1.7864929999999999E-3</c:v>
                </c:pt>
                <c:pt idx="31618">
                  <c:v>-4.7665700000000004E-3</c:v>
                </c:pt>
                <c:pt idx="31619">
                  <c:v>-1.9082000000000001E-3</c:v>
                </c:pt>
                <c:pt idx="31620">
                  <c:v>-4.9470829999999997E-3</c:v>
                </c:pt>
                <c:pt idx="31621">
                  <c:v>-3.7286860000000002E-3</c:v>
                </c:pt>
                <c:pt idx="31622">
                  <c:v>4.0711289999999997E-3</c:v>
                </c:pt>
                <c:pt idx="31623">
                  <c:v>-9.3685130000000002E-3</c:v>
                </c:pt>
                <c:pt idx="31624">
                  <c:v>-2.7430599999999999E-3</c:v>
                </c:pt>
                <c:pt idx="31625">
                  <c:v>-1.419469E-3</c:v>
                </c:pt>
                <c:pt idx="31626">
                  <c:v>-3.1462690000000001E-3</c:v>
                </c:pt>
                <c:pt idx="31627">
                  <c:v>1.605343E-3</c:v>
                </c:pt>
                <c:pt idx="31628">
                  <c:v>-5.7632830000000001E-3</c:v>
                </c:pt>
                <c:pt idx="31629">
                  <c:v>-3.353122E-3</c:v>
                </c:pt>
                <c:pt idx="31630">
                  <c:v>1.02361E-4</c:v>
                </c:pt>
                <c:pt idx="31631">
                  <c:v>-6.0103930000000002E-3</c:v>
                </c:pt>
                <c:pt idx="31632">
                  <c:v>3.562782E-3</c:v>
                </c:pt>
                <c:pt idx="31633">
                  <c:v>-5.8080830000000003E-3</c:v>
                </c:pt>
                <c:pt idx="31634">
                  <c:v>-3.4113379999999999E-3</c:v>
                </c:pt>
                <c:pt idx="31635">
                  <c:v>2.40122E-4</c:v>
                </c:pt>
                <c:pt idx="31636">
                  <c:v>-3.3042359999999999E-3</c:v>
                </c:pt>
                <c:pt idx="31637">
                  <c:v>-3.1431150000000001E-3</c:v>
                </c:pt>
                <c:pt idx="31638">
                  <c:v>-1.9321379999999999E-3</c:v>
                </c:pt>
                <c:pt idx="31639">
                  <c:v>-5.2501709999999997E-3</c:v>
                </c:pt>
                <c:pt idx="31640">
                  <c:v>-1.327214E-3</c:v>
                </c:pt>
                <c:pt idx="31641">
                  <c:v>-5.3027810000000003E-3</c:v>
                </c:pt>
                <c:pt idx="31642">
                  <c:v>9.6107400000000002E-4</c:v>
                </c:pt>
                <c:pt idx="31643">
                  <c:v>-1.7665350000000001E-3</c:v>
                </c:pt>
                <c:pt idx="31644">
                  <c:v>-2.4849E-3</c:v>
                </c:pt>
                <c:pt idx="31645" formatCode="0.00E+00">
                  <c:v>-1.80136E-5</c:v>
                </c:pt>
                <c:pt idx="31646">
                  <c:v>-2.1498400000000001E-3</c:v>
                </c:pt>
                <c:pt idx="31647">
                  <c:v>-2.347446E-3</c:v>
                </c:pt>
                <c:pt idx="31648">
                  <c:v>-5.0472429999999999E-3</c:v>
                </c:pt>
                <c:pt idx="31649">
                  <c:v>-2.7715719999999999E-3</c:v>
                </c:pt>
                <c:pt idx="31650">
                  <c:v>-2.2148300000000001E-3</c:v>
                </c:pt>
                <c:pt idx="31651">
                  <c:v>-3.7514739999999999E-3</c:v>
                </c:pt>
                <c:pt idx="31652">
                  <c:v>2.8789480000000001E-3</c:v>
                </c:pt>
                <c:pt idx="31653">
                  <c:v>-2.942456E-3</c:v>
                </c:pt>
                <c:pt idx="31654">
                  <c:v>-3.9649840000000004E-3</c:v>
                </c:pt>
                <c:pt idx="31655">
                  <c:v>1.563205E-3</c:v>
                </c:pt>
                <c:pt idx="31656">
                  <c:v>-7.652814E-3</c:v>
                </c:pt>
                <c:pt idx="31657">
                  <c:v>6.3068200000000003E-4</c:v>
                </c:pt>
                <c:pt idx="31658">
                  <c:v>-4.3631269999999996E-3</c:v>
                </c:pt>
                <c:pt idx="31659">
                  <c:v>-7.4233650000000003E-3</c:v>
                </c:pt>
                <c:pt idx="31660">
                  <c:v>-1.193323E-3</c:v>
                </c:pt>
                <c:pt idx="31661">
                  <c:v>-3.7592789999999999E-3</c:v>
                </c:pt>
                <c:pt idx="31662" formatCode="0.00E+00">
                  <c:v>-5.1867199999999997E-5</c:v>
                </c:pt>
                <c:pt idx="31663">
                  <c:v>1.464803E-3</c:v>
                </c:pt>
                <c:pt idx="31664">
                  <c:v>-6.5835950000000002E-3</c:v>
                </c:pt>
                <c:pt idx="31665">
                  <c:v>2.6727539999999998E-3</c:v>
                </c:pt>
                <c:pt idx="31666">
                  <c:v>4.26885E-4</c:v>
                </c:pt>
                <c:pt idx="31667">
                  <c:v>-2.3414709999999999E-3</c:v>
                </c:pt>
                <c:pt idx="31668">
                  <c:v>2.1119720000000002E-3</c:v>
                </c:pt>
                <c:pt idx="31669">
                  <c:v>-2.731252E-3</c:v>
                </c:pt>
                <c:pt idx="31670">
                  <c:v>-1.9637439999999999E-3</c:v>
                </c:pt>
                <c:pt idx="31671">
                  <c:v>-2.3749359999999998E-3</c:v>
                </c:pt>
                <c:pt idx="31672">
                  <c:v>-3.0278100000000001E-4</c:v>
                </c:pt>
                <c:pt idx="31673">
                  <c:v>3.1891559999999998E-3</c:v>
                </c:pt>
                <c:pt idx="31674">
                  <c:v>-6.7615519999999997E-3</c:v>
                </c:pt>
                <c:pt idx="31675">
                  <c:v>-3.3037040000000002E-3</c:v>
                </c:pt>
                <c:pt idx="31676">
                  <c:v>-1.2263E-3</c:v>
                </c:pt>
                <c:pt idx="31677">
                  <c:v>-2.6918380000000002E-3</c:v>
                </c:pt>
                <c:pt idx="31678">
                  <c:v>-7.9279299999999997E-4</c:v>
                </c:pt>
                <c:pt idx="31679">
                  <c:v>-2.692692E-3</c:v>
                </c:pt>
                <c:pt idx="31680">
                  <c:v>-4.1699720000000001E-3</c:v>
                </c:pt>
                <c:pt idx="31681" formatCode="0.00E+00">
                  <c:v>-5.9116900000000003E-5</c:v>
                </c:pt>
                <c:pt idx="31682">
                  <c:v>-3.4440859999999998E-3</c:v>
                </c:pt>
                <c:pt idx="31683">
                  <c:v>1.385823E-3</c:v>
                </c:pt>
                <c:pt idx="31684" formatCode="0.00E+00">
                  <c:v>-6.6292199999999995E-5</c:v>
                </c:pt>
                <c:pt idx="31685">
                  <c:v>-1.169107E-3</c:v>
                </c:pt>
                <c:pt idx="31686">
                  <c:v>-4.1214600000000001E-4</c:v>
                </c:pt>
                <c:pt idx="31687">
                  <c:v>-5.64366E-3</c:v>
                </c:pt>
                <c:pt idx="31688">
                  <c:v>3.366141E-3</c:v>
                </c:pt>
                <c:pt idx="31689">
                  <c:v>-1.42968E-3</c:v>
                </c:pt>
                <c:pt idx="31690">
                  <c:v>-2.1464029999999999E-3</c:v>
                </c:pt>
                <c:pt idx="31691">
                  <c:v>2.3868299999999999E-3</c:v>
                </c:pt>
                <c:pt idx="31692">
                  <c:v>-3.7789799999999999E-3</c:v>
                </c:pt>
                <c:pt idx="31693">
                  <c:v>2.4355069999999999E-3</c:v>
                </c:pt>
                <c:pt idx="31694">
                  <c:v>-1.958408E-3</c:v>
                </c:pt>
                <c:pt idx="31695">
                  <c:v>-4.7449500000000002E-4</c:v>
                </c:pt>
                <c:pt idx="31696">
                  <c:v>2.8224639999999998E-3</c:v>
                </c:pt>
                <c:pt idx="31697">
                  <c:v>-3.0500729999999999E-3</c:v>
                </c:pt>
                <c:pt idx="31698">
                  <c:v>1.369468E-3</c:v>
                </c:pt>
                <c:pt idx="31699">
                  <c:v>-1.4001199999999999E-4</c:v>
                </c:pt>
                <c:pt idx="31700">
                  <c:v>-4.0462709999999997E-3</c:v>
                </c:pt>
                <c:pt idx="31701">
                  <c:v>3.521368E-3</c:v>
                </c:pt>
                <c:pt idx="31702">
                  <c:v>-1.7924779999999999E-3</c:v>
                </c:pt>
                <c:pt idx="31703">
                  <c:v>3.104543E-3</c:v>
                </c:pt>
                <c:pt idx="31704">
                  <c:v>-8.0060099999999996E-4</c:v>
                </c:pt>
                <c:pt idx="31705">
                  <c:v>-3.9314129999999999E-3</c:v>
                </c:pt>
                <c:pt idx="31706">
                  <c:v>2.7569750000000001E-3</c:v>
                </c:pt>
                <c:pt idx="31707">
                  <c:v>-9.7544500000000002E-4</c:v>
                </c:pt>
                <c:pt idx="31708">
                  <c:v>1.6454970000000001E-3</c:v>
                </c:pt>
                <c:pt idx="31709">
                  <c:v>2.0111489999999998E-3</c:v>
                </c:pt>
                <c:pt idx="31710">
                  <c:v>-3.8477899999999998E-3</c:v>
                </c:pt>
                <c:pt idx="31711">
                  <c:v>3.5547699999999998E-4</c:v>
                </c:pt>
                <c:pt idx="31712">
                  <c:v>-2.5370319999999998E-3</c:v>
                </c:pt>
                <c:pt idx="31713">
                  <c:v>4.1309900000000002E-3</c:v>
                </c:pt>
                <c:pt idx="31714">
                  <c:v>1.72193E-3</c:v>
                </c:pt>
                <c:pt idx="31715">
                  <c:v>-6.6958899999999995E-4</c:v>
                </c:pt>
                <c:pt idx="31716">
                  <c:v>1.687575E-3</c:v>
                </c:pt>
                <c:pt idx="31717">
                  <c:v>-4.8050399999999998E-4</c:v>
                </c:pt>
                <c:pt idx="31718">
                  <c:v>1.1739999999999999E-4</c:v>
                </c:pt>
                <c:pt idx="31719">
                  <c:v>7.6082000000000005E-4</c:v>
                </c:pt>
                <c:pt idx="31720">
                  <c:v>-1.20068E-3</c:v>
                </c:pt>
                <c:pt idx="31721">
                  <c:v>3.5922110000000001E-3</c:v>
                </c:pt>
                <c:pt idx="31722">
                  <c:v>3.7549770000000001E-3</c:v>
                </c:pt>
                <c:pt idx="31723">
                  <c:v>-2.2507170000000002E-3</c:v>
                </c:pt>
                <c:pt idx="31724">
                  <c:v>-4.7412300000000001E-4</c:v>
                </c:pt>
                <c:pt idx="31725">
                  <c:v>-3.755137E-3</c:v>
                </c:pt>
                <c:pt idx="31726">
                  <c:v>2.3573499999999998E-3</c:v>
                </c:pt>
                <c:pt idx="31727">
                  <c:v>-3.1306260000000001E-3</c:v>
                </c:pt>
                <c:pt idx="31728">
                  <c:v>-2.3282149999999998E-3</c:v>
                </c:pt>
                <c:pt idx="31729">
                  <c:v>1.665461E-3</c:v>
                </c:pt>
                <c:pt idx="31730">
                  <c:v>-3.5770020000000001E-3</c:v>
                </c:pt>
                <c:pt idx="31731">
                  <c:v>-3.9186199999999998E-4</c:v>
                </c:pt>
                <c:pt idx="31732">
                  <c:v>1.190429E-3</c:v>
                </c:pt>
                <c:pt idx="31733">
                  <c:v>-2.8700930000000002E-3</c:v>
                </c:pt>
                <c:pt idx="31734">
                  <c:v>6.3112400000000005E-4</c:v>
                </c:pt>
                <c:pt idx="31735">
                  <c:v>-1.1020610000000001E-3</c:v>
                </c:pt>
                <c:pt idx="31736">
                  <c:v>9.3130299999999997E-4</c:v>
                </c:pt>
                <c:pt idx="31737">
                  <c:v>8.7644199999999995E-4</c:v>
                </c:pt>
                <c:pt idx="31738">
                  <c:v>3.0469780000000001E-3</c:v>
                </c:pt>
                <c:pt idx="31739">
                  <c:v>5.3937560000000004E-3</c:v>
                </c:pt>
                <c:pt idx="31740">
                  <c:v>-6.059002E-3</c:v>
                </c:pt>
                <c:pt idx="31741">
                  <c:v>2.3298200000000001E-4</c:v>
                </c:pt>
                <c:pt idx="31742">
                  <c:v>1.112624E-3</c:v>
                </c:pt>
                <c:pt idx="31743">
                  <c:v>-2.9665400000000001E-3</c:v>
                </c:pt>
                <c:pt idx="31744">
                  <c:v>2.868195E-3</c:v>
                </c:pt>
                <c:pt idx="31745">
                  <c:v>-1.119622E-3</c:v>
                </c:pt>
                <c:pt idx="31746">
                  <c:v>2.5197879999999998E-3</c:v>
                </c:pt>
                <c:pt idx="31747">
                  <c:v>-7.9584800000000004E-4</c:v>
                </c:pt>
                <c:pt idx="31748">
                  <c:v>-9.8055600000000005E-4</c:v>
                </c:pt>
                <c:pt idx="31749">
                  <c:v>2.7137810000000002E-3</c:v>
                </c:pt>
                <c:pt idx="31750">
                  <c:v>-2.2666869999999999E-3</c:v>
                </c:pt>
                <c:pt idx="31751">
                  <c:v>-1.625664E-3</c:v>
                </c:pt>
                <c:pt idx="31752">
                  <c:v>4.6111930000000004E-3</c:v>
                </c:pt>
                <c:pt idx="31753">
                  <c:v>-4.2305010000000002E-3</c:v>
                </c:pt>
                <c:pt idx="31754">
                  <c:v>1.2150450000000001E-3</c:v>
                </c:pt>
                <c:pt idx="31755">
                  <c:v>6.1210500000000005E-4</c:v>
                </c:pt>
                <c:pt idx="31756">
                  <c:v>-4.096428E-3</c:v>
                </c:pt>
                <c:pt idx="31757">
                  <c:v>2.0861E-3</c:v>
                </c:pt>
                <c:pt idx="31758">
                  <c:v>1.245304E-3</c:v>
                </c:pt>
                <c:pt idx="31759">
                  <c:v>-9.4061800000000005E-4</c:v>
                </c:pt>
                <c:pt idx="31760">
                  <c:v>-1.7425470000000001E-3</c:v>
                </c:pt>
                <c:pt idx="31761">
                  <c:v>-3.4741339999999998E-3</c:v>
                </c:pt>
                <c:pt idx="31762">
                  <c:v>2.7427850000000002E-3</c:v>
                </c:pt>
                <c:pt idx="31763">
                  <c:v>-3.7268319999999998E-3</c:v>
                </c:pt>
                <c:pt idx="31764">
                  <c:v>6.0779120000000004E-3</c:v>
                </c:pt>
                <c:pt idx="31765">
                  <c:v>-8.0555999999999998E-4</c:v>
                </c:pt>
                <c:pt idx="31766">
                  <c:v>-2.5112250000000002E-3</c:v>
                </c:pt>
                <c:pt idx="31767">
                  <c:v>3.7590799999999999E-4</c:v>
                </c:pt>
                <c:pt idx="31768">
                  <c:v>-2.1506580000000002E-3</c:v>
                </c:pt>
                <c:pt idx="31769">
                  <c:v>2.6052150000000001E-3</c:v>
                </c:pt>
                <c:pt idx="31770">
                  <c:v>-3.5915140000000001E-3</c:v>
                </c:pt>
                <c:pt idx="31771">
                  <c:v>-2.4021469999999999E-3</c:v>
                </c:pt>
                <c:pt idx="31772">
                  <c:v>2.6882249999999998E-3</c:v>
                </c:pt>
                <c:pt idx="31773">
                  <c:v>-1.975236E-3</c:v>
                </c:pt>
                <c:pt idx="31774">
                  <c:v>3.2083490000000001E-3</c:v>
                </c:pt>
                <c:pt idx="31775">
                  <c:v>-5.620562E-3</c:v>
                </c:pt>
                <c:pt idx="31776">
                  <c:v>4.4930600000000001E-4</c:v>
                </c:pt>
                <c:pt idx="31777">
                  <c:v>2.8565370000000001E-3</c:v>
                </c:pt>
                <c:pt idx="31778">
                  <c:v>-3.441492E-3</c:v>
                </c:pt>
                <c:pt idx="31779">
                  <c:v>1.369508E-3</c:v>
                </c:pt>
                <c:pt idx="31780">
                  <c:v>1.123216E-3</c:v>
                </c:pt>
                <c:pt idx="31781">
                  <c:v>-5.1043190000000004E-3</c:v>
                </c:pt>
                <c:pt idx="31782">
                  <c:v>3.8491630000000001E-3</c:v>
                </c:pt>
                <c:pt idx="31783">
                  <c:v>-3.8620199999999999E-3</c:v>
                </c:pt>
                <c:pt idx="31784">
                  <c:v>3.4549680000000001E-3</c:v>
                </c:pt>
                <c:pt idx="31785">
                  <c:v>-3.8117329999999999E-3</c:v>
                </c:pt>
                <c:pt idx="31786">
                  <c:v>2.00329E-3</c:v>
                </c:pt>
                <c:pt idx="31787">
                  <c:v>3.930088E-3</c:v>
                </c:pt>
                <c:pt idx="31788">
                  <c:v>1.6369150000000001E-3</c:v>
                </c:pt>
                <c:pt idx="31789">
                  <c:v>-1.0387630000000001E-3</c:v>
                </c:pt>
                <c:pt idx="31790">
                  <c:v>2.0667379999999998E-3</c:v>
                </c:pt>
                <c:pt idx="31791">
                  <c:v>-3.7783679999999998E-3</c:v>
                </c:pt>
                <c:pt idx="31792">
                  <c:v>2.0316599999999998E-3</c:v>
                </c:pt>
                <c:pt idx="31793">
                  <c:v>-3.1825429999999999E-3</c:v>
                </c:pt>
                <c:pt idx="31794">
                  <c:v>3.5696719999999999E-3</c:v>
                </c:pt>
                <c:pt idx="31795">
                  <c:v>3.2522229999999998E-3</c:v>
                </c:pt>
                <c:pt idx="31796">
                  <c:v>-3.621211E-3</c:v>
                </c:pt>
                <c:pt idx="31797">
                  <c:v>1.9589799999999999E-4</c:v>
                </c:pt>
                <c:pt idx="31798">
                  <c:v>-2.03981E-3</c:v>
                </c:pt>
                <c:pt idx="31799">
                  <c:v>9.6876299999999998E-4</c:v>
                </c:pt>
                <c:pt idx="31800">
                  <c:v>-2.786761E-3</c:v>
                </c:pt>
                <c:pt idx="31801">
                  <c:v>8.39399E-4</c:v>
                </c:pt>
                <c:pt idx="31802">
                  <c:v>2.6902300000000001E-3</c:v>
                </c:pt>
                <c:pt idx="31803">
                  <c:v>-3.1035299999999997E-4</c:v>
                </c:pt>
                <c:pt idx="31804">
                  <c:v>-1.4706879999999999E-3</c:v>
                </c:pt>
                <c:pt idx="31805">
                  <c:v>4.5424499999999999E-4</c:v>
                </c:pt>
                <c:pt idx="31806">
                  <c:v>-3.3513670000000001E-3</c:v>
                </c:pt>
                <c:pt idx="31807">
                  <c:v>3.053535E-3</c:v>
                </c:pt>
                <c:pt idx="31808">
                  <c:v>-1.086283E-3</c:v>
                </c:pt>
                <c:pt idx="31809">
                  <c:v>-1.5656520000000001E-3</c:v>
                </c:pt>
                <c:pt idx="31810">
                  <c:v>-5.07574E-4</c:v>
                </c:pt>
                <c:pt idx="31811">
                  <c:v>1.3051999999999999E-4</c:v>
                </c:pt>
                <c:pt idx="31812">
                  <c:v>6.7696E-4</c:v>
                </c:pt>
                <c:pt idx="31813">
                  <c:v>-1.2580919999999999E-3</c:v>
                </c:pt>
                <c:pt idx="31814">
                  <c:v>1.950329E-3</c:v>
                </c:pt>
                <c:pt idx="31815">
                  <c:v>-1.09893E-4</c:v>
                </c:pt>
                <c:pt idx="31816">
                  <c:v>-1.1884440000000001E-3</c:v>
                </c:pt>
                <c:pt idx="31817">
                  <c:v>2.2129459999999999E-3</c:v>
                </c:pt>
                <c:pt idx="31818">
                  <c:v>-9.1500200000000005E-4</c:v>
                </c:pt>
                <c:pt idx="31819">
                  <c:v>-2.0082289999999998E-3</c:v>
                </c:pt>
                <c:pt idx="31820">
                  <c:v>3.4322020000000001E-3</c:v>
                </c:pt>
                <c:pt idx="31821">
                  <c:v>-6.9285589999999999E-3</c:v>
                </c:pt>
                <c:pt idx="31822">
                  <c:v>1.873378E-3</c:v>
                </c:pt>
                <c:pt idx="31823">
                  <c:v>-1.693127E-3</c:v>
                </c:pt>
                <c:pt idx="31824">
                  <c:v>1.776515E-3</c:v>
                </c:pt>
                <c:pt idx="31825">
                  <c:v>-1.4229299999999999E-4</c:v>
                </c:pt>
                <c:pt idx="31826">
                  <c:v>-1.424706E-3</c:v>
                </c:pt>
                <c:pt idx="31827">
                  <c:v>4.2755240000000002E-3</c:v>
                </c:pt>
                <c:pt idx="31828">
                  <c:v>7.3035000000000005E-4</c:v>
                </c:pt>
                <c:pt idx="31829">
                  <c:v>-5.8418700000000001E-4</c:v>
                </c:pt>
                <c:pt idx="31830">
                  <c:v>9.5859700000000005E-4</c:v>
                </c:pt>
                <c:pt idx="31831">
                  <c:v>-7.8948160000000007E-3</c:v>
                </c:pt>
                <c:pt idx="31832">
                  <c:v>5.3155279999999999E-3</c:v>
                </c:pt>
                <c:pt idx="31833">
                  <c:v>-5.6329930000000002E-3</c:v>
                </c:pt>
                <c:pt idx="31834">
                  <c:v>-4.32624E-4</c:v>
                </c:pt>
                <c:pt idx="31835">
                  <c:v>4.7019499999999999E-3</c:v>
                </c:pt>
                <c:pt idx="31836">
                  <c:v>-7.0771139999999998E-3</c:v>
                </c:pt>
                <c:pt idx="31837">
                  <c:v>-2.0583870000000001E-3</c:v>
                </c:pt>
                <c:pt idx="31838">
                  <c:v>-2.1716470000000001E-3</c:v>
                </c:pt>
                <c:pt idx="31839">
                  <c:v>3.9941040000000001E-3</c:v>
                </c:pt>
                <c:pt idx="31840">
                  <c:v>-1.8867490000000001E-3</c:v>
                </c:pt>
                <c:pt idx="31841">
                  <c:v>-7.1821790000000003E-3</c:v>
                </c:pt>
                <c:pt idx="31842">
                  <c:v>1.7567920000000001E-3</c:v>
                </c:pt>
                <c:pt idx="31843">
                  <c:v>-5.5221599999999999E-3</c:v>
                </c:pt>
                <c:pt idx="31844">
                  <c:v>-2.4287029999999999E-3</c:v>
                </c:pt>
                <c:pt idx="31845">
                  <c:v>4.4686179999999997E-3</c:v>
                </c:pt>
                <c:pt idx="31846">
                  <c:v>-2.5038690000000001E-3</c:v>
                </c:pt>
                <c:pt idx="31847">
                  <c:v>6.55972E-4</c:v>
                </c:pt>
                <c:pt idx="31848">
                  <c:v>1.0475669999999999E-3</c:v>
                </c:pt>
                <c:pt idx="31849">
                  <c:v>4.0068500000000002E-4</c:v>
                </c:pt>
                <c:pt idx="31850">
                  <c:v>-2.515144E-3</c:v>
                </c:pt>
                <c:pt idx="31851">
                  <c:v>-5.2595319999999999E-3</c:v>
                </c:pt>
                <c:pt idx="31852">
                  <c:v>2.9599980000000001E-3</c:v>
                </c:pt>
                <c:pt idx="31853">
                  <c:v>-5.1221620000000004E-3</c:v>
                </c:pt>
                <c:pt idx="31854">
                  <c:v>-3.201275E-3</c:v>
                </c:pt>
                <c:pt idx="31855">
                  <c:v>-5.1893900000000005E-4</c:v>
                </c:pt>
                <c:pt idx="31856">
                  <c:v>7.4170099999999999E-4</c:v>
                </c:pt>
                <c:pt idx="31857">
                  <c:v>4.8976599999999999E-4</c:v>
                </c:pt>
                <c:pt idx="31858">
                  <c:v>-2.8474529999999998E-3</c:v>
                </c:pt>
                <c:pt idx="31859">
                  <c:v>2.1720730000000001E-3</c:v>
                </c:pt>
                <c:pt idx="31860">
                  <c:v>-3.4769739999999999E-3</c:v>
                </c:pt>
                <c:pt idx="31861">
                  <c:v>-5.9787470000000004E-3</c:v>
                </c:pt>
                <c:pt idx="31862">
                  <c:v>2.4815039999999998E-3</c:v>
                </c:pt>
                <c:pt idx="31863">
                  <c:v>-2.9849E-3</c:v>
                </c:pt>
                <c:pt idx="31864">
                  <c:v>-4.3455300000000001E-4</c:v>
                </c:pt>
                <c:pt idx="31865">
                  <c:v>2.2533760000000001E-3</c:v>
                </c:pt>
                <c:pt idx="31866">
                  <c:v>-1.8179030000000001E-3</c:v>
                </c:pt>
                <c:pt idx="31867">
                  <c:v>1.9083920000000001E-3</c:v>
                </c:pt>
                <c:pt idx="31868">
                  <c:v>1.296944E-3</c:v>
                </c:pt>
                <c:pt idx="31869">
                  <c:v>-5.2597579999999998E-3</c:v>
                </c:pt>
                <c:pt idx="31870">
                  <c:v>-3.3616800000000002E-4</c:v>
                </c:pt>
                <c:pt idx="31871">
                  <c:v>3.1363279999999999E-3</c:v>
                </c:pt>
                <c:pt idx="31872">
                  <c:v>2.19595E-4</c:v>
                </c:pt>
                <c:pt idx="31873">
                  <c:v>-2.2755200000000001E-3</c:v>
                </c:pt>
                <c:pt idx="31874">
                  <c:v>1.9795379999999999E-3</c:v>
                </c:pt>
                <c:pt idx="31875">
                  <c:v>1.6815300000000001E-3</c:v>
                </c:pt>
                <c:pt idx="31876">
                  <c:v>-3.4665E-3</c:v>
                </c:pt>
                <c:pt idx="31877">
                  <c:v>-3.17313E-4</c:v>
                </c:pt>
                <c:pt idx="31878">
                  <c:v>-1.7543190000000001E-3</c:v>
                </c:pt>
                <c:pt idx="31879">
                  <c:v>1.1040519999999999E-3</c:v>
                </c:pt>
                <c:pt idx="31880">
                  <c:v>-1.195911E-3</c:v>
                </c:pt>
                <c:pt idx="31881">
                  <c:v>-9.2487779999999992E-3</c:v>
                </c:pt>
                <c:pt idx="31882">
                  <c:v>5.3169199999999995E-4</c:v>
                </c:pt>
                <c:pt idx="31883">
                  <c:v>-3.0187699999999998E-4</c:v>
                </c:pt>
                <c:pt idx="31884">
                  <c:v>-2.3439250000000002E-3</c:v>
                </c:pt>
                <c:pt idx="31885">
                  <c:v>-5.1246899999999999E-4</c:v>
                </c:pt>
                <c:pt idx="31886">
                  <c:v>-1.2944880000000001E-3</c:v>
                </c:pt>
                <c:pt idx="31887">
                  <c:v>-2.7357900000000001E-3</c:v>
                </c:pt>
                <c:pt idx="31888">
                  <c:v>-5.1919990000000001E-3</c:v>
                </c:pt>
                <c:pt idx="31889">
                  <c:v>-3.5887760000000001E-3</c:v>
                </c:pt>
                <c:pt idx="31890">
                  <c:v>2.1717059999999998E-3</c:v>
                </c:pt>
                <c:pt idx="31891">
                  <c:v>-2.5101310000000001E-3</c:v>
                </c:pt>
                <c:pt idx="31892">
                  <c:v>1.460563E-3</c:v>
                </c:pt>
                <c:pt idx="31893">
                  <c:v>-4.1232869999999998E-3</c:v>
                </c:pt>
                <c:pt idx="31894">
                  <c:v>-1.896553E-3</c:v>
                </c:pt>
                <c:pt idx="31895">
                  <c:v>8.6301499999999996E-4</c:v>
                </c:pt>
                <c:pt idx="31896">
                  <c:v>-7.3561080000000001E-3</c:v>
                </c:pt>
                <c:pt idx="31897">
                  <c:v>1.66029E-3</c:v>
                </c:pt>
                <c:pt idx="31898">
                  <c:v>4.3416629999999999E-3</c:v>
                </c:pt>
                <c:pt idx="31899">
                  <c:v>-1.0829290000000001E-3</c:v>
                </c:pt>
                <c:pt idx="31900">
                  <c:v>-2.2906620000000002E-3</c:v>
                </c:pt>
                <c:pt idx="31901">
                  <c:v>-6.8318839999999999E-3</c:v>
                </c:pt>
                <c:pt idx="31902">
                  <c:v>3.9570860000000003E-3</c:v>
                </c:pt>
                <c:pt idx="31903">
                  <c:v>-3.3996299999999998E-3</c:v>
                </c:pt>
                <c:pt idx="31904">
                  <c:v>3.8339400000000001E-4</c:v>
                </c:pt>
                <c:pt idx="31905">
                  <c:v>4.6130260000000001E-3</c:v>
                </c:pt>
                <c:pt idx="31906">
                  <c:v>-6.0348400000000005E-4</c:v>
                </c:pt>
                <c:pt idx="31907">
                  <c:v>1.9759500000000001E-4</c:v>
                </c:pt>
                <c:pt idx="31908">
                  <c:v>2.14117E-3</c:v>
                </c:pt>
                <c:pt idx="31909">
                  <c:v>-1.9830020000000002E-3</c:v>
                </c:pt>
                <c:pt idx="31910">
                  <c:v>-6.9480900000000001E-4</c:v>
                </c:pt>
                <c:pt idx="31911">
                  <c:v>-3.6205569999999999E-3</c:v>
                </c:pt>
                <c:pt idx="31912">
                  <c:v>4.5502260000000001E-3</c:v>
                </c:pt>
                <c:pt idx="31913" formatCode="0.00E+00">
                  <c:v>-9.1131299999999999E-5</c:v>
                </c:pt>
                <c:pt idx="31914">
                  <c:v>-2.10523E-3</c:v>
                </c:pt>
                <c:pt idx="31915">
                  <c:v>-1.498828E-3</c:v>
                </c:pt>
                <c:pt idx="31916">
                  <c:v>-2.8793600000000001E-3</c:v>
                </c:pt>
                <c:pt idx="31917">
                  <c:v>2.1816199999999999E-4</c:v>
                </c:pt>
                <c:pt idx="31918">
                  <c:v>3.8574619999999999E-3</c:v>
                </c:pt>
                <c:pt idx="31919">
                  <c:v>2.4254799999999998E-3</c:v>
                </c:pt>
                <c:pt idx="31920">
                  <c:v>-2.6170399999999997E-4</c:v>
                </c:pt>
                <c:pt idx="31921">
                  <c:v>-3.893456E-3</c:v>
                </c:pt>
                <c:pt idx="31922">
                  <c:v>8.6735399999999998E-4</c:v>
                </c:pt>
                <c:pt idx="31923">
                  <c:v>-4.758839E-3</c:v>
                </c:pt>
                <c:pt idx="31924">
                  <c:v>6.0223450000000001E-3</c:v>
                </c:pt>
                <c:pt idx="31925">
                  <c:v>6.9202900000000004E-4</c:v>
                </c:pt>
                <c:pt idx="31926">
                  <c:v>-3.7215669999999998E-3</c:v>
                </c:pt>
                <c:pt idx="31927">
                  <c:v>-2.2927809999999998E-3</c:v>
                </c:pt>
                <c:pt idx="31928">
                  <c:v>1.55007E-3</c:v>
                </c:pt>
                <c:pt idx="31929">
                  <c:v>1.2307570000000001E-3</c:v>
                </c:pt>
                <c:pt idx="31930">
                  <c:v>-3.6134200000000001E-4</c:v>
                </c:pt>
                <c:pt idx="31931">
                  <c:v>-2.831423E-3</c:v>
                </c:pt>
                <c:pt idx="31932">
                  <c:v>-2.1222999999999999E-4</c:v>
                </c:pt>
                <c:pt idx="31933">
                  <c:v>-4.5819440000000001E-3</c:v>
                </c:pt>
                <c:pt idx="31934">
                  <c:v>5.0628000000000001E-4</c:v>
                </c:pt>
                <c:pt idx="31935">
                  <c:v>-9.8162800000000001E-4</c:v>
                </c:pt>
                <c:pt idx="31936">
                  <c:v>2.0515580000000002E-3</c:v>
                </c:pt>
                <c:pt idx="31937">
                  <c:v>3.1682220000000001E-3</c:v>
                </c:pt>
                <c:pt idx="31938">
                  <c:v>9.63214E-4</c:v>
                </c:pt>
                <c:pt idx="31939">
                  <c:v>2.3244300000000001E-4</c:v>
                </c:pt>
                <c:pt idx="31940">
                  <c:v>2.8335779999999998E-3</c:v>
                </c:pt>
                <c:pt idx="31941">
                  <c:v>-3.5201920000000001E-3</c:v>
                </c:pt>
                <c:pt idx="31942">
                  <c:v>4.4039939999999996E-3</c:v>
                </c:pt>
                <c:pt idx="31943">
                  <c:v>6.9261300000000002E-4</c:v>
                </c:pt>
                <c:pt idx="31944">
                  <c:v>2.7483170000000001E-3</c:v>
                </c:pt>
                <c:pt idx="31945">
                  <c:v>1.562145E-3</c:v>
                </c:pt>
                <c:pt idx="31946">
                  <c:v>3.6308899999999998E-4</c:v>
                </c:pt>
                <c:pt idx="31947">
                  <c:v>1.5362119999999999E-3</c:v>
                </c:pt>
                <c:pt idx="31948">
                  <c:v>1.562274E-3</c:v>
                </c:pt>
                <c:pt idx="31949">
                  <c:v>3.6951990000000001E-3</c:v>
                </c:pt>
                <c:pt idx="31950">
                  <c:v>-8.55877E-4</c:v>
                </c:pt>
                <c:pt idx="31951">
                  <c:v>-1.56797E-4</c:v>
                </c:pt>
                <c:pt idx="31952">
                  <c:v>1.1251340000000001E-3</c:v>
                </c:pt>
                <c:pt idx="31953">
                  <c:v>-2.0429620000000002E-3</c:v>
                </c:pt>
                <c:pt idx="31954" formatCode="0.00E+00">
                  <c:v>7.1385599999999996E-5</c:v>
                </c:pt>
                <c:pt idx="31955">
                  <c:v>-2.816813E-3</c:v>
                </c:pt>
                <c:pt idx="31956">
                  <c:v>1.817506E-3</c:v>
                </c:pt>
                <c:pt idx="31957">
                  <c:v>-1.842743E-3</c:v>
                </c:pt>
                <c:pt idx="31958">
                  <c:v>3.0349769999999999E-3</c:v>
                </c:pt>
                <c:pt idx="31959">
                  <c:v>5.1404720000000001E-3</c:v>
                </c:pt>
                <c:pt idx="31960">
                  <c:v>-1.742305E-3</c:v>
                </c:pt>
                <c:pt idx="31961">
                  <c:v>-2.9742840000000002E-3</c:v>
                </c:pt>
                <c:pt idx="31962">
                  <c:v>8.3832600000000002E-4</c:v>
                </c:pt>
                <c:pt idx="31963">
                  <c:v>-1.0708950000000001E-3</c:v>
                </c:pt>
                <c:pt idx="31964">
                  <c:v>8.5937600000000002E-4</c:v>
                </c:pt>
                <c:pt idx="31965" formatCode="0.00E+00">
                  <c:v>-1.60048E-5</c:v>
                </c:pt>
                <c:pt idx="31966">
                  <c:v>-8.1146600000000005E-4</c:v>
                </c:pt>
                <c:pt idx="31967">
                  <c:v>2.059422E-3</c:v>
                </c:pt>
                <c:pt idx="31968">
                  <c:v>-1.3042119999999999E-3</c:v>
                </c:pt>
                <c:pt idx="31969">
                  <c:v>4.3520759999999999E-3</c:v>
                </c:pt>
                <c:pt idx="31970">
                  <c:v>-1.39677E-4</c:v>
                </c:pt>
                <c:pt idx="31971">
                  <c:v>5.5136819999999998E-3</c:v>
                </c:pt>
                <c:pt idx="31972">
                  <c:v>5.2989669999999999E-3</c:v>
                </c:pt>
                <c:pt idx="31973">
                  <c:v>-7.1391800000000002E-4</c:v>
                </c:pt>
                <c:pt idx="31974">
                  <c:v>8.2625349999999997E-3</c:v>
                </c:pt>
                <c:pt idx="31975">
                  <c:v>4.0962849999999999E-3</c:v>
                </c:pt>
                <c:pt idx="31976">
                  <c:v>-2.5751260000000001E-3</c:v>
                </c:pt>
                <c:pt idx="31977">
                  <c:v>6.2548509999999996E-3</c:v>
                </c:pt>
                <c:pt idx="31978">
                  <c:v>4.3595429999999996E-3</c:v>
                </c:pt>
                <c:pt idx="31979">
                  <c:v>4.6833839999999996E-3</c:v>
                </c:pt>
                <c:pt idx="31980">
                  <c:v>-1.2454499999999999E-3</c:v>
                </c:pt>
                <c:pt idx="31981">
                  <c:v>1.174032E-3</c:v>
                </c:pt>
                <c:pt idx="31982">
                  <c:v>2.838508E-3</c:v>
                </c:pt>
                <c:pt idx="31983">
                  <c:v>2.7322480000000001E-3</c:v>
                </c:pt>
                <c:pt idx="31984">
                  <c:v>7.8825349999999995E-3</c:v>
                </c:pt>
                <c:pt idx="31985">
                  <c:v>1.7945490000000001E-3</c:v>
                </c:pt>
                <c:pt idx="31986">
                  <c:v>9.2829000000000002E-4</c:v>
                </c:pt>
                <c:pt idx="31987">
                  <c:v>8.502852E-3</c:v>
                </c:pt>
                <c:pt idx="31988">
                  <c:v>3.1252189999999998E-3</c:v>
                </c:pt>
                <c:pt idx="31989">
                  <c:v>5.7833190000000003E-3</c:v>
                </c:pt>
                <c:pt idx="31990">
                  <c:v>3.896736E-3</c:v>
                </c:pt>
                <c:pt idx="31991">
                  <c:v>2.1289299999999998E-3</c:v>
                </c:pt>
                <c:pt idx="31992" formatCode="0.00E+00">
                  <c:v>3.3834899999999997E-5</c:v>
                </c:pt>
                <c:pt idx="31993">
                  <c:v>4.9913090000000002E-3</c:v>
                </c:pt>
                <c:pt idx="31994">
                  <c:v>5.7128470000000001E-3</c:v>
                </c:pt>
                <c:pt idx="31995">
                  <c:v>2.5881599999999999E-3</c:v>
                </c:pt>
                <c:pt idx="31996">
                  <c:v>1.08804E-3</c:v>
                </c:pt>
                <c:pt idx="31997">
                  <c:v>3.1344139999999999E-3</c:v>
                </c:pt>
                <c:pt idx="31998">
                  <c:v>5.1317840000000003E-3</c:v>
                </c:pt>
                <c:pt idx="31999">
                  <c:v>3.457721E-3</c:v>
                </c:pt>
                <c:pt idx="32000">
                  <c:v>4.50858E-4</c:v>
                </c:pt>
                <c:pt idx="32001">
                  <c:v>1.826114E-3</c:v>
                </c:pt>
                <c:pt idx="32002">
                  <c:v>3.5460740000000002E-3</c:v>
                </c:pt>
                <c:pt idx="32003">
                  <c:v>4.9599459999999998E-3</c:v>
                </c:pt>
                <c:pt idx="32004">
                  <c:v>1.2181309999999999E-3</c:v>
                </c:pt>
                <c:pt idx="32005">
                  <c:v>3.71512E-4</c:v>
                </c:pt>
                <c:pt idx="32006">
                  <c:v>2.1243920000000001E-3</c:v>
                </c:pt>
                <c:pt idx="32007">
                  <c:v>2.56717E-4</c:v>
                </c:pt>
                <c:pt idx="32008">
                  <c:v>1.001704E-3</c:v>
                </c:pt>
                <c:pt idx="32009">
                  <c:v>1.2443179999999999E-3</c:v>
                </c:pt>
                <c:pt idx="32010">
                  <c:v>1.8721650000000001E-3</c:v>
                </c:pt>
                <c:pt idx="32011">
                  <c:v>2.1134470000000001E-3</c:v>
                </c:pt>
                <c:pt idx="32012" formatCode="0.00E+00">
                  <c:v>-6.1391199999999996E-5</c:v>
                </c:pt>
                <c:pt idx="32013">
                  <c:v>4.3352210000000002E-3</c:v>
                </c:pt>
                <c:pt idx="32014">
                  <c:v>2.4274819999999999E-3</c:v>
                </c:pt>
                <c:pt idx="32015">
                  <c:v>-3.7336500000000001E-4</c:v>
                </c:pt>
                <c:pt idx="32016">
                  <c:v>2.6407140000000002E-3</c:v>
                </c:pt>
                <c:pt idx="32017">
                  <c:v>5.870063E-3</c:v>
                </c:pt>
                <c:pt idx="32018">
                  <c:v>4.4345499999999999E-4</c:v>
                </c:pt>
                <c:pt idx="32019">
                  <c:v>3.1436340000000002E-3</c:v>
                </c:pt>
                <c:pt idx="32020">
                  <c:v>-1.273E-4</c:v>
                </c:pt>
                <c:pt idx="32021">
                  <c:v>4.8831710000000004E-3</c:v>
                </c:pt>
                <c:pt idx="32022">
                  <c:v>1.305584E-3</c:v>
                </c:pt>
                <c:pt idx="32023">
                  <c:v>3.8425109999999998E-3</c:v>
                </c:pt>
                <c:pt idx="32024">
                  <c:v>1.00579E-4</c:v>
                </c:pt>
                <c:pt idx="32025">
                  <c:v>2.952292E-3</c:v>
                </c:pt>
                <c:pt idx="32026">
                  <c:v>3.4098499999999998E-4</c:v>
                </c:pt>
                <c:pt idx="32027">
                  <c:v>4.5583669999999998E-3</c:v>
                </c:pt>
                <c:pt idx="32028">
                  <c:v>3.5287130000000002E-3</c:v>
                </c:pt>
                <c:pt idx="32029">
                  <c:v>9.2334299999999997E-4</c:v>
                </c:pt>
                <c:pt idx="32030">
                  <c:v>3.0565449999999999E-3</c:v>
                </c:pt>
                <c:pt idx="32031">
                  <c:v>2.14095E-3</c:v>
                </c:pt>
                <c:pt idx="32032">
                  <c:v>4.79827E-4</c:v>
                </c:pt>
                <c:pt idx="32033">
                  <c:v>3.1126280000000001E-3</c:v>
                </c:pt>
                <c:pt idx="32034">
                  <c:v>2.1170469999999999E-3</c:v>
                </c:pt>
                <c:pt idx="32035">
                  <c:v>-5.6395700000000002E-4</c:v>
                </c:pt>
                <c:pt idx="32036">
                  <c:v>1.1259589999999999E-3</c:v>
                </c:pt>
                <c:pt idx="32037">
                  <c:v>3.133982E-3</c:v>
                </c:pt>
                <c:pt idx="32038">
                  <c:v>8.93198E-4</c:v>
                </c:pt>
                <c:pt idx="32039">
                  <c:v>-2.4738360000000001E-3</c:v>
                </c:pt>
                <c:pt idx="32040" formatCode="0.00E+00">
                  <c:v>-8.91138E-5</c:v>
                </c:pt>
                <c:pt idx="32041">
                  <c:v>1.04273E-3</c:v>
                </c:pt>
                <c:pt idx="32042">
                  <c:v>3.824427E-3</c:v>
                </c:pt>
                <c:pt idx="32043">
                  <c:v>4.9474819999999996E-3</c:v>
                </c:pt>
                <c:pt idx="32044">
                  <c:v>-1.186692E-3</c:v>
                </c:pt>
                <c:pt idx="32045">
                  <c:v>-1.555007E-3</c:v>
                </c:pt>
                <c:pt idx="32046">
                  <c:v>3.1274779999999999E-3</c:v>
                </c:pt>
                <c:pt idx="32047">
                  <c:v>2.952508E-3</c:v>
                </c:pt>
                <c:pt idx="32048">
                  <c:v>5.4243249999999998E-3</c:v>
                </c:pt>
                <c:pt idx="32049">
                  <c:v>-2.510829E-3</c:v>
                </c:pt>
                <c:pt idx="32050">
                  <c:v>5.1498179999999996E-3</c:v>
                </c:pt>
                <c:pt idx="32051">
                  <c:v>1.2629340000000001E-3</c:v>
                </c:pt>
                <c:pt idx="32052">
                  <c:v>1.9805100000000001E-4</c:v>
                </c:pt>
                <c:pt idx="32053">
                  <c:v>3.8377929999999999E-3</c:v>
                </c:pt>
                <c:pt idx="32054">
                  <c:v>-7.6420000000000004E-4</c:v>
                </c:pt>
                <c:pt idx="32055">
                  <c:v>-1.3804550000000001E-3</c:v>
                </c:pt>
                <c:pt idx="32056">
                  <c:v>1.6747209999999999E-3</c:v>
                </c:pt>
                <c:pt idx="32057">
                  <c:v>4.2470679999999997E-3</c:v>
                </c:pt>
                <c:pt idx="32058">
                  <c:v>2.8318919999999999E-3</c:v>
                </c:pt>
                <c:pt idx="32059">
                  <c:v>2.915249E-3</c:v>
                </c:pt>
                <c:pt idx="32060">
                  <c:v>4.4011889999999998E-3</c:v>
                </c:pt>
                <c:pt idx="32061">
                  <c:v>1.8533429999999999E-3</c:v>
                </c:pt>
                <c:pt idx="32062">
                  <c:v>6.7273230000000003E-3</c:v>
                </c:pt>
                <c:pt idx="32063">
                  <c:v>-1.3828009999999999E-3</c:v>
                </c:pt>
                <c:pt idx="32064">
                  <c:v>2.005691E-3</c:v>
                </c:pt>
                <c:pt idx="32065">
                  <c:v>2.3239390000000001E-3</c:v>
                </c:pt>
                <c:pt idx="32066">
                  <c:v>2.09643E-4</c:v>
                </c:pt>
                <c:pt idx="32067">
                  <c:v>5.7338370000000003E-3</c:v>
                </c:pt>
                <c:pt idx="32068">
                  <c:v>2.715257E-3</c:v>
                </c:pt>
                <c:pt idx="32069">
                  <c:v>3.4718610000000001E-3</c:v>
                </c:pt>
                <c:pt idx="32070">
                  <c:v>2.1846679999999999E-3</c:v>
                </c:pt>
                <c:pt idx="32071">
                  <c:v>4.65768E-3</c:v>
                </c:pt>
                <c:pt idx="32072">
                  <c:v>9.5747880000000007E-3</c:v>
                </c:pt>
                <c:pt idx="32073">
                  <c:v>1.0512E-4</c:v>
                </c:pt>
                <c:pt idx="32074">
                  <c:v>3.8124539999999998E-3</c:v>
                </c:pt>
                <c:pt idx="32075">
                  <c:v>3.9975439999999996E-3</c:v>
                </c:pt>
                <c:pt idx="32076">
                  <c:v>2.2648910000000002E-3</c:v>
                </c:pt>
                <c:pt idx="32077">
                  <c:v>2.3426559999999998E-3</c:v>
                </c:pt>
                <c:pt idx="32078">
                  <c:v>1.9086890000000001E-3</c:v>
                </c:pt>
                <c:pt idx="32079">
                  <c:v>3.6083180000000001E-3</c:v>
                </c:pt>
                <c:pt idx="32080">
                  <c:v>5.2915849999999997E-3</c:v>
                </c:pt>
                <c:pt idx="32081">
                  <c:v>3.0883519999999999E-3</c:v>
                </c:pt>
                <c:pt idx="32082">
                  <c:v>6.6050079999999999E-3</c:v>
                </c:pt>
                <c:pt idx="32083">
                  <c:v>4.5596999999999999E-3</c:v>
                </c:pt>
                <c:pt idx="32084">
                  <c:v>2.7033119999999998E-3</c:v>
                </c:pt>
                <c:pt idx="32085">
                  <c:v>4.752615E-3</c:v>
                </c:pt>
                <c:pt idx="32086">
                  <c:v>3.9574450000000004E-3</c:v>
                </c:pt>
                <c:pt idx="32087">
                  <c:v>4.4240310000000001E-3</c:v>
                </c:pt>
                <c:pt idx="32088">
                  <c:v>3.206459E-3</c:v>
                </c:pt>
                <c:pt idx="32089">
                  <c:v>3.7825010000000002E-3</c:v>
                </c:pt>
                <c:pt idx="32090">
                  <c:v>-1.088496E-3</c:v>
                </c:pt>
                <c:pt idx="32091">
                  <c:v>3.2479290000000001E-3</c:v>
                </c:pt>
                <c:pt idx="32092">
                  <c:v>8.0381819999999996E-3</c:v>
                </c:pt>
                <c:pt idx="32093">
                  <c:v>2.2753669999999999E-3</c:v>
                </c:pt>
                <c:pt idx="32094">
                  <c:v>1.5481800000000001E-4</c:v>
                </c:pt>
                <c:pt idx="32095">
                  <c:v>2.0792190000000002E-3</c:v>
                </c:pt>
                <c:pt idx="32096">
                  <c:v>2.3540200000000001E-3</c:v>
                </c:pt>
                <c:pt idx="32097">
                  <c:v>6.18258E-3</c:v>
                </c:pt>
                <c:pt idx="32098">
                  <c:v>-1.8664440000000001E-3</c:v>
                </c:pt>
                <c:pt idx="32099">
                  <c:v>2.5328320000000001E-3</c:v>
                </c:pt>
                <c:pt idx="32100">
                  <c:v>1.8147160000000001E-3</c:v>
                </c:pt>
                <c:pt idx="32101">
                  <c:v>8.0015060000000002E-3</c:v>
                </c:pt>
                <c:pt idx="32102">
                  <c:v>2.4195060000000001E-3</c:v>
                </c:pt>
                <c:pt idx="32103">
                  <c:v>2.0317500000000001E-3</c:v>
                </c:pt>
                <c:pt idx="32104" formatCode="0.00E+00">
                  <c:v>-9.7853600000000001E-5</c:v>
                </c:pt>
                <c:pt idx="32105">
                  <c:v>3.8404289999999998E-3</c:v>
                </c:pt>
                <c:pt idx="32106">
                  <c:v>2.755764E-3</c:v>
                </c:pt>
                <c:pt idx="32107">
                  <c:v>5.3974800000000005E-4</c:v>
                </c:pt>
                <c:pt idx="32108">
                  <c:v>2.1133710000000002E-3</c:v>
                </c:pt>
                <c:pt idx="32109">
                  <c:v>8.3319000000000004E-4</c:v>
                </c:pt>
                <c:pt idx="32110">
                  <c:v>5.15348E-4</c:v>
                </c:pt>
                <c:pt idx="32111">
                  <c:v>4.2616169999999997E-3</c:v>
                </c:pt>
                <c:pt idx="32112">
                  <c:v>1.6965750000000001E-3</c:v>
                </c:pt>
                <c:pt idx="32113">
                  <c:v>2.078472E-3</c:v>
                </c:pt>
                <c:pt idx="32114">
                  <c:v>4.4154190000000003E-3</c:v>
                </c:pt>
                <c:pt idx="32115">
                  <c:v>4.8290080000000001E-3</c:v>
                </c:pt>
                <c:pt idx="32116">
                  <c:v>1.7610729999999999E-3</c:v>
                </c:pt>
                <c:pt idx="32117">
                  <c:v>-1.645376E-3</c:v>
                </c:pt>
                <c:pt idx="32118">
                  <c:v>3.218303E-3</c:v>
                </c:pt>
                <c:pt idx="32119">
                  <c:v>1.97746E-4</c:v>
                </c:pt>
                <c:pt idx="32120">
                  <c:v>-2.048832E-3</c:v>
                </c:pt>
                <c:pt idx="32121">
                  <c:v>8.2224480000000003E-3</c:v>
                </c:pt>
                <c:pt idx="32122">
                  <c:v>2.4818010000000001E-3</c:v>
                </c:pt>
                <c:pt idx="32123">
                  <c:v>-8.9775E-4</c:v>
                </c:pt>
                <c:pt idx="32124">
                  <c:v>2.2126060000000002E-3</c:v>
                </c:pt>
                <c:pt idx="32125">
                  <c:v>6.9273999999999996E-4</c:v>
                </c:pt>
                <c:pt idx="32126">
                  <c:v>-4.4785499999999999E-4</c:v>
                </c:pt>
                <c:pt idx="32127">
                  <c:v>1.182532E-3</c:v>
                </c:pt>
                <c:pt idx="32128">
                  <c:v>6.0283200000000002E-3</c:v>
                </c:pt>
                <c:pt idx="32129">
                  <c:v>-1.2050920000000001E-3</c:v>
                </c:pt>
                <c:pt idx="32130">
                  <c:v>-5.1335499999999995E-4</c:v>
                </c:pt>
                <c:pt idx="32131">
                  <c:v>-1.068624E-3</c:v>
                </c:pt>
                <c:pt idx="32132" formatCode="0.00E+00">
                  <c:v>1.8781299999999999E-5</c:v>
                </c:pt>
                <c:pt idx="32133">
                  <c:v>-1.080838E-3</c:v>
                </c:pt>
                <c:pt idx="32134">
                  <c:v>2.2851579999999998E-3</c:v>
                </c:pt>
                <c:pt idx="32135">
                  <c:v>3.513408E-3</c:v>
                </c:pt>
                <c:pt idx="32136">
                  <c:v>-4.4032330000000003E-3</c:v>
                </c:pt>
                <c:pt idx="32137" formatCode="0.00E+00">
                  <c:v>8.7390000000000002E-5</c:v>
                </c:pt>
                <c:pt idx="32138">
                  <c:v>1.620154E-3</c:v>
                </c:pt>
                <c:pt idx="32139">
                  <c:v>-5.2161810000000003E-3</c:v>
                </c:pt>
                <c:pt idx="32140">
                  <c:v>4.8874210000000003E-3</c:v>
                </c:pt>
                <c:pt idx="32141">
                  <c:v>3.3281410000000002E-3</c:v>
                </c:pt>
                <c:pt idx="32142">
                  <c:v>1.387178E-3</c:v>
                </c:pt>
                <c:pt idx="32143">
                  <c:v>5.3150500000000004E-4</c:v>
                </c:pt>
                <c:pt idx="32144">
                  <c:v>8.5241190000000001E-3</c:v>
                </c:pt>
                <c:pt idx="32145">
                  <c:v>5.3809799999999998E-4</c:v>
                </c:pt>
                <c:pt idx="32146">
                  <c:v>-4.9223330000000001E-3</c:v>
                </c:pt>
                <c:pt idx="32147">
                  <c:v>4.7792970000000001E-3</c:v>
                </c:pt>
                <c:pt idx="32148">
                  <c:v>-1.972995E-3</c:v>
                </c:pt>
                <c:pt idx="32149">
                  <c:v>3.5858209999999999E-3</c:v>
                </c:pt>
                <c:pt idx="32150">
                  <c:v>1.220692E-3</c:v>
                </c:pt>
                <c:pt idx="32151">
                  <c:v>1.594867E-3</c:v>
                </c:pt>
                <c:pt idx="32152">
                  <c:v>-5.3410209999999996E-3</c:v>
                </c:pt>
                <c:pt idx="32153">
                  <c:v>5.7998499999999998E-4</c:v>
                </c:pt>
                <c:pt idx="32154">
                  <c:v>-2.542824E-3</c:v>
                </c:pt>
                <c:pt idx="32155">
                  <c:v>2.6956139999999998E-3</c:v>
                </c:pt>
                <c:pt idx="32156">
                  <c:v>1.4787520000000001E-3</c:v>
                </c:pt>
                <c:pt idx="32157">
                  <c:v>1.965844E-3</c:v>
                </c:pt>
                <c:pt idx="32158">
                  <c:v>-4.1551260000000003E-3</c:v>
                </c:pt>
                <c:pt idx="32159">
                  <c:v>-1.3002179999999999E-3</c:v>
                </c:pt>
                <c:pt idx="32160">
                  <c:v>2.0887050000000002E-3</c:v>
                </c:pt>
                <c:pt idx="32161">
                  <c:v>1.666594E-3</c:v>
                </c:pt>
                <c:pt idx="32162">
                  <c:v>-4.4195659999999998E-3</c:v>
                </c:pt>
                <c:pt idx="32163">
                  <c:v>1.4127569999999999E-3</c:v>
                </c:pt>
                <c:pt idx="32164">
                  <c:v>2.6276659999999999E-3</c:v>
                </c:pt>
                <c:pt idx="32165">
                  <c:v>-6.86105E-4</c:v>
                </c:pt>
                <c:pt idx="32166">
                  <c:v>-3.5484710000000001E-3</c:v>
                </c:pt>
                <c:pt idx="32167">
                  <c:v>1.1285729999999999E-3</c:v>
                </c:pt>
                <c:pt idx="32168">
                  <c:v>6.5997099999999997E-4</c:v>
                </c:pt>
                <c:pt idx="32169">
                  <c:v>4.7111710000000001E-3</c:v>
                </c:pt>
                <c:pt idx="32170">
                  <c:v>-1.70175E-4</c:v>
                </c:pt>
                <c:pt idx="32171">
                  <c:v>3.2985929999999998E-3</c:v>
                </c:pt>
                <c:pt idx="32172">
                  <c:v>-4.0001680000000001E-3</c:v>
                </c:pt>
                <c:pt idx="32173">
                  <c:v>-5.6762000000000002E-4</c:v>
                </c:pt>
                <c:pt idx="32174">
                  <c:v>2.0993330000000001E-3</c:v>
                </c:pt>
                <c:pt idx="32175">
                  <c:v>-2.3593310000000001E-3</c:v>
                </c:pt>
                <c:pt idx="32176">
                  <c:v>5.7867969999999998E-3</c:v>
                </c:pt>
                <c:pt idx="32177">
                  <c:v>1.606966E-3</c:v>
                </c:pt>
                <c:pt idx="32178">
                  <c:v>-3.3716620000000001E-3</c:v>
                </c:pt>
                <c:pt idx="32179">
                  <c:v>1.6635759999999999E-3</c:v>
                </c:pt>
                <c:pt idx="32180">
                  <c:v>1.4057189999999999E-3</c:v>
                </c:pt>
                <c:pt idx="32181">
                  <c:v>-1.6673416E-2</c:v>
                </c:pt>
                <c:pt idx="32182">
                  <c:v>3.3866650000000001E-3</c:v>
                </c:pt>
                <c:pt idx="32183">
                  <c:v>-1.185183E-3</c:v>
                </c:pt>
                <c:pt idx="32184">
                  <c:v>-3.47821E-4</c:v>
                </c:pt>
                <c:pt idx="32185">
                  <c:v>1.1909539999999999E-3</c:v>
                </c:pt>
                <c:pt idx="32186">
                  <c:v>-4.1380940000000001E-3</c:v>
                </c:pt>
                <c:pt idx="32187">
                  <c:v>-3.2408760000000002E-3</c:v>
                </c:pt>
                <c:pt idx="32188">
                  <c:v>1.900938E-3</c:v>
                </c:pt>
                <c:pt idx="32189">
                  <c:v>5.7563969999999999E-3</c:v>
                </c:pt>
                <c:pt idx="32190">
                  <c:v>1.1887085E-2</c:v>
                </c:pt>
                <c:pt idx="32191">
                  <c:v>1.088765E-3</c:v>
                </c:pt>
                <c:pt idx="32192">
                  <c:v>6.0154470000000002E-3</c:v>
                </c:pt>
                <c:pt idx="32193">
                  <c:v>-1.3697272E-2</c:v>
                </c:pt>
                <c:pt idx="32194">
                  <c:v>-3.3503149000000003E-2</c:v>
                </c:pt>
                <c:pt idx="32195">
                  <c:v>5.63742E-4</c:v>
                </c:pt>
                <c:pt idx="32196">
                  <c:v>3.6616116999999997E-2</c:v>
                </c:pt>
                <c:pt idx="32197">
                  <c:v>1.1692128E-2</c:v>
                </c:pt>
                <c:pt idx="32198">
                  <c:v>-2.0022036999999999E-2</c:v>
                </c:pt>
                <c:pt idx="32199">
                  <c:v>-6.6284669999999999E-3</c:v>
                </c:pt>
                <c:pt idx="32200">
                  <c:v>1.291E-3</c:v>
                </c:pt>
                <c:pt idx="32201">
                  <c:v>-1.6423816000000001E-2</c:v>
                </c:pt>
                <c:pt idx="32202">
                  <c:v>-1.3627228E-2</c:v>
                </c:pt>
                <c:pt idx="32203">
                  <c:v>1.4525579E-2</c:v>
                </c:pt>
                <c:pt idx="32204">
                  <c:v>-4.2630860000000001E-3</c:v>
                </c:pt>
                <c:pt idx="32205">
                  <c:v>-8.3640880000000004E-3</c:v>
                </c:pt>
                <c:pt idx="32206">
                  <c:v>-3.133842E-3</c:v>
                </c:pt>
                <c:pt idx="32207">
                  <c:v>-8.3926300000000003E-4</c:v>
                </c:pt>
                <c:pt idx="32208">
                  <c:v>-2.660408E-3</c:v>
                </c:pt>
                <c:pt idx="32209">
                  <c:v>-1.3557249999999999E-3</c:v>
                </c:pt>
                <c:pt idx="32210">
                  <c:v>-4.2536759999999996E-3</c:v>
                </c:pt>
                <c:pt idx="32211">
                  <c:v>-7.2832879999999997E-3</c:v>
                </c:pt>
                <c:pt idx="32212">
                  <c:v>-1.3478232999999999E-2</c:v>
                </c:pt>
                <c:pt idx="32213">
                  <c:v>1.7676225E-2</c:v>
                </c:pt>
                <c:pt idx="32214">
                  <c:v>-1.7879386000000001E-2</c:v>
                </c:pt>
                <c:pt idx="32215">
                  <c:v>1.908168E-3</c:v>
                </c:pt>
                <c:pt idx="32216">
                  <c:v>3.6558860000000001E-3</c:v>
                </c:pt>
                <c:pt idx="32217">
                  <c:v>-4.5261440000000002E-3</c:v>
                </c:pt>
                <c:pt idx="32218">
                  <c:v>-1.1198908E-2</c:v>
                </c:pt>
                <c:pt idx="32219">
                  <c:v>-9.6031429999999997E-3</c:v>
                </c:pt>
                <c:pt idx="32220">
                  <c:v>9.2967929999999994E-3</c:v>
                </c:pt>
                <c:pt idx="32221">
                  <c:v>-1.4210397E-2</c:v>
                </c:pt>
                <c:pt idx="32222">
                  <c:v>-4.701406E-3</c:v>
                </c:pt>
                <c:pt idx="32223">
                  <c:v>-2.0387769999999999E-3</c:v>
                </c:pt>
                <c:pt idx="32224">
                  <c:v>4.7447779999999998E-3</c:v>
                </c:pt>
                <c:pt idx="32225">
                  <c:v>-6.5582100000000001E-3</c:v>
                </c:pt>
                <c:pt idx="32226">
                  <c:v>-3.5943780000000001E-3</c:v>
                </c:pt>
                <c:pt idx="32227">
                  <c:v>1.717668E-2</c:v>
                </c:pt>
                <c:pt idx="32228">
                  <c:v>6.1186010000000004E-3</c:v>
                </c:pt>
                <c:pt idx="32229">
                  <c:v>-8.8371779999999994E-3</c:v>
                </c:pt>
                <c:pt idx="32230">
                  <c:v>8.6089990000000009E-3</c:v>
                </c:pt>
                <c:pt idx="32231">
                  <c:v>3.902394E-3</c:v>
                </c:pt>
                <c:pt idx="32232">
                  <c:v>-4.0166159999999998E-3</c:v>
                </c:pt>
                <c:pt idx="32233">
                  <c:v>-4.5614990000000001E-3</c:v>
                </c:pt>
                <c:pt idx="32234">
                  <c:v>1.2454908000000001E-2</c:v>
                </c:pt>
                <c:pt idx="32235">
                  <c:v>-7.2215910000000003E-3</c:v>
                </c:pt>
                <c:pt idx="32236">
                  <c:v>-2.6944199999999999E-3</c:v>
                </c:pt>
                <c:pt idx="32237">
                  <c:v>1.2388659E-2</c:v>
                </c:pt>
                <c:pt idx="32238">
                  <c:v>-4.3746080000000003E-3</c:v>
                </c:pt>
                <c:pt idx="32239">
                  <c:v>6.3266699999999995E-4</c:v>
                </c:pt>
                <c:pt idx="32240">
                  <c:v>-5.4334810000000004E-3</c:v>
                </c:pt>
                <c:pt idx="32241">
                  <c:v>-6.6358989999999998E-3</c:v>
                </c:pt>
                <c:pt idx="32242">
                  <c:v>-4.2782660000000002E-3</c:v>
                </c:pt>
                <c:pt idx="32243">
                  <c:v>1.2132932000000001E-2</c:v>
                </c:pt>
                <c:pt idx="32244">
                  <c:v>-2.5350099999999999E-3</c:v>
                </c:pt>
                <c:pt idx="32245">
                  <c:v>-9.3303320000000002E-3</c:v>
                </c:pt>
                <c:pt idx="32246">
                  <c:v>2.4545859999999999E-3</c:v>
                </c:pt>
                <c:pt idx="32247">
                  <c:v>5.4794049999999997E-3</c:v>
                </c:pt>
                <c:pt idx="32248">
                  <c:v>-1.4700763E-2</c:v>
                </c:pt>
                <c:pt idx="32249">
                  <c:v>-1.5620569999999999E-3</c:v>
                </c:pt>
                <c:pt idx="32250">
                  <c:v>1.3178997E-2</c:v>
                </c:pt>
                <c:pt idx="32251">
                  <c:v>-4.2556540000000002E-3</c:v>
                </c:pt>
                <c:pt idx="32252">
                  <c:v>3.6330099999999999E-3</c:v>
                </c:pt>
                <c:pt idx="32253">
                  <c:v>-2.299981E-3</c:v>
                </c:pt>
                <c:pt idx="32254">
                  <c:v>-1.9568999999999999E-4</c:v>
                </c:pt>
                <c:pt idx="32255">
                  <c:v>1.5974159999999999E-3</c:v>
                </c:pt>
                <c:pt idx="32256">
                  <c:v>3.0858439999999999E-3</c:v>
                </c:pt>
                <c:pt idx="32257">
                  <c:v>1.8101899999999999E-3</c:v>
                </c:pt>
                <c:pt idx="32258">
                  <c:v>8.7061150000000004E-3</c:v>
                </c:pt>
                <c:pt idx="32259">
                  <c:v>-1.12521E-3</c:v>
                </c:pt>
                <c:pt idx="32260">
                  <c:v>1.890617E-3</c:v>
                </c:pt>
                <c:pt idx="32261">
                  <c:v>-5.3179400000000004E-4</c:v>
                </c:pt>
                <c:pt idx="32262">
                  <c:v>9.1208069999999999E-3</c:v>
                </c:pt>
                <c:pt idx="32263">
                  <c:v>1.89645E-3</c:v>
                </c:pt>
                <c:pt idx="32264">
                  <c:v>2.48014E-3</c:v>
                </c:pt>
                <c:pt idx="32265">
                  <c:v>2.4641609999999999E-3</c:v>
                </c:pt>
                <c:pt idx="32266">
                  <c:v>5.7018040000000004E-3</c:v>
                </c:pt>
                <c:pt idx="32267">
                  <c:v>-5.805981E-3</c:v>
                </c:pt>
                <c:pt idx="32268">
                  <c:v>1.0187740000000001E-3</c:v>
                </c:pt>
                <c:pt idx="32269">
                  <c:v>1.1748360000000001E-3</c:v>
                </c:pt>
                <c:pt idx="32270">
                  <c:v>8.1264470000000002E-3</c:v>
                </c:pt>
                <c:pt idx="32271">
                  <c:v>2.6266499999999998E-4</c:v>
                </c:pt>
                <c:pt idx="32272">
                  <c:v>-1.6238799999999999E-4</c:v>
                </c:pt>
                <c:pt idx="32273">
                  <c:v>-1.2936989999999999E-3</c:v>
                </c:pt>
                <c:pt idx="32274">
                  <c:v>-1.9535149999999999E-3</c:v>
                </c:pt>
                <c:pt idx="32275">
                  <c:v>5.1584559999999996E-3</c:v>
                </c:pt>
                <c:pt idx="32276">
                  <c:v>-2.5270700000000002E-4</c:v>
                </c:pt>
                <c:pt idx="32277">
                  <c:v>2.1020600000000002E-3</c:v>
                </c:pt>
                <c:pt idx="32278">
                  <c:v>-2.1138260000000001E-3</c:v>
                </c:pt>
                <c:pt idx="32279">
                  <c:v>-1.5289959999999999E-3</c:v>
                </c:pt>
                <c:pt idx="32280">
                  <c:v>3.202706E-3</c:v>
                </c:pt>
                <c:pt idx="32281">
                  <c:v>-2.7614430000000001E-3</c:v>
                </c:pt>
                <c:pt idx="32282" formatCode="0.00E+00">
                  <c:v>6.3942000000000005E-5</c:v>
                </c:pt>
                <c:pt idx="32283">
                  <c:v>-7.6424470000000001E-3</c:v>
                </c:pt>
                <c:pt idx="32284">
                  <c:v>-5.7893049999999998E-3</c:v>
                </c:pt>
                <c:pt idx="32285">
                  <c:v>5.8271369999999996E-3</c:v>
                </c:pt>
                <c:pt idx="32286">
                  <c:v>-7.7160599999999998E-4</c:v>
                </c:pt>
                <c:pt idx="32287">
                  <c:v>-2.7993369999999998E-3</c:v>
                </c:pt>
                <c:pt idx="32288">
                  <c:v>-1.7239899999999999E-3</c:v>
                </c:pt>
                <c:pt idx="32289">
                  <c:v>-1.246219E-3</c:v>
                </c:pt>
                <c:pt idx="32290">
                  <c:v>-4.843249E-3</c:v>
                </c:pt>
                <c:pt idx="32291">
                  <c:v>-2.6757019999999999E-3</c:v>
                </c:pt>
                <c:pt idx="32292">
                  <c:v>4.3413849999999997E-3</c:v>
                </c:pt>
                <c:pt idx="32293">
                  <c:v>1.39183E-4</c:v>
                </c:pt>
                <c:pt idx="32294">
                  <c:v>-1.9547850000000001E-3</c:v>
                </c:pt>
                <c:pt idx="32295">
                  <c:v>1.3914769999999999E-3</c:v>
                </c:pt>
                <c:pt idx="32296">
                  <c:v>-2.7667569999999999E-3</c:v>
                </c:pt>
                <c:pt idx="32297">
                  <c:v>-5.3391039999999999E-3</c:v>
                </c:pt>
                <c:pt idx="32298">
                  <c:v>6.2545099999999996E-4</c:v>
                </c:pt>
                <c:pt idx="32299">
                  <c:v>-3.8827480000000001E-3</c:v>
                </c:pt>
                <c:pt idx="32300">
                  <c:v>3.9266420000000002E-3</c:v>
                </c:pt>
                <c:pt idx="32301">
                  <c:v>-4.5235680000000004E-3</c:v>
                </c:pt>
                <c:pt idx="32302">
                  <c:v>-3.7264709999999999E-3</c:v>
                </c:pt>
                <c:pt idx="32303">
                  <c:v>-2.0076669999999999E-3</c:v>
                </c:pt>
                <c:pt idx="32304">
                  <c:v>-3.1024160000000002E-3</c:v>
                </c:pt>
                <c:pt idx="32305">
                  <c:v>-4.7032419999999998E-3</c:v>
                </c:pt>
                <c:pt idx="32306">
                  <c:v>-2.3165680000000002E-3</c:v>
                </c:pt>
                <c:pt idx="32307">
                  <c:v>-9.6687800000000001E-4</c:v>
                </c:pt>
                <c:pt idx="32308">
                  <c:v>2.2166260000000002E-3</c:v>
                </c:pt>
                <c:pt idx="32309">
                  <c:v>-8.3990000000000002E-3</c:v>
                </c:pt>
                <c:pt idx="32310">
                  <c:v>-1.250784E-3</c:v>
                </c:pt>
                <c:pt idx="32311">
                  <c:v>-1.2414629999999999E-3</c:v>
                </c:pt>
                <c:pt idx="32312">
                  <c:v>-2.3733320000000001E-3</c:v>
                </c:pt>
                <c:pt idx="32313">
                  <c:v>-6.8447789999999996E-3</c:v>
                </c:pt>
                <c:pt idx="32314">
                  <c:v>-7.1613019999999996E-3</c:v>
                </c:pt>
                <c:pt idx="32315">
                  <c:v>-2.3047620000000001E-3</c:v>
                </c:pt>
                <c:pt idx="32316">
                  <c:v>1.083971E-3</c:v>
                </c:pt>
                <c:pt idx="32317">
                  <c:v>-1.4053968999999999E-2</c:v>
                </c:pt>
                <c:pt idx="32318">
                  <c:v>-2.4792999999999998E-3</c:v>
                </c:pt>
                <c:pt idx="32319">
                  <c:v>-1.2038451E-2</c:v>
                </c:pt>
                <c:pt idx="32320">
                  <c:v>-2.56215E-3</c:v>
                </c:pt>
                <c:pt idx="32321">
                  <c:v>-1.0037644E-2</c:v>
                </c:pt>
                <c:pt idx="32322">
                  <c:v>-7.8563620000000004E-3</c:v>
                </c:pt>
                <c:pt idx="32323">
                  <c:v>-3.4518199999999998E-4</c:v>
                </c:pt>
                <c:pt idx="32324">
                  <c:v>-3.2622570000000002E-3</c:v>
                </c:pt>
                <c:pt idx="32325">
                  <c:v>-8.3891079999999993E-3</c:v>
                </c:pt>
                <c:pt idx="32326">
                  <c:v>-1.0308993000000001E-2</c:v>
                </c:pt>
                <c:pt idx="32327">
                  <c:v>-9.0205560000000008E-3</c:v>
                </c:pt>
                <c:pt idx="32328">
                  <c:v>-5.0788500000000002E-3</c:v>
                </c:pt>
                <c:pt idx="32329">
                  <c:v>-7.4429379999999996E-3</c:v>
                </c:pt>
                <c:pt idx="32330">
                  <c:v>-2.7388949999999999E-3</c:v>
                </c:pt>
                <c:pt idx="32331">
                  <c:v>-8.4399239999999997E-3</c:v>
                </c:pt>
                <c:pt idx="32332">
                  <c:v>-5.7371829999999999E-3</c:v>
                </c:pt>
                <c:pt idx="32333">
                  <c:v>-3.4454800000000002E-4</c:v>
                </c:pt>
                <c:pt idx="32334">
                  <c:v>-5.5607419999999996E-3</c:v>
                </c:pt>
                <c:pt idx="32335">
                  <c:v>-6.0267960000000001E-3</c:v>
                </c:pt>
                <c:pt idx="32336">
                  <c:v>-3.0736420000000001E-3</c:v>
                </c:pt>
                <c:pt idx="32337">
                  <c:v>-5.8577109999999998E-3</c:v>
                </c:pt>
                <c:pt idx="32338">
                  <c:v>-4.7849770000000002E-3</c:v>
                </c:pt>
                <c:pt idx="32339">
                  <c:v>-5.1554219999999998E-3</c:v>
                </c:pt>
                <c:pt idx="32340">
                  <c:v>2.3750590000000001E-3</c:v>
                </c:pt>
                <c:pt idx="32341">
                  <c:v>-9.8605680000000001E-3</c:v>
                </c:pt>
                <c:pt idx="32342">
                  <c:v>-4.6684179999999997E-3</c:v>
                </c:pt>
                <c:pt idx="32343">
                  <c:v>2.1761720000000001E-3</c:v>
                </c:pt>
                <c:pt idx="32344">
                  <c:v>-4.2352359999999999E-3</c:v>
                </c:pt>
                <c:pt idx="32345">
                  <c:v>-2.8416040000000002E-3</c:v>
                </c:pt>
                <c:pt idx="32346">
                  <c:v>-6.4553600000000005E-4</c:v>
                </c:pt>
                <c:pt idx="32347">
                  <c:v>4.1806450000000002E-3</c:v>
                </c:pt>
                <c:pt idx="32348">
                  <c:v>-7.5063209999999998E-3</c:v>
                </c:pt>
                <c:pt idx="32349">
                  <c:v>-8.4495600000000001E-4</c:v>
                </c:pt>
                <c:pt idx="32350">
                  <c:v>-3.4061690000000001E-3</c:v>
                </c:pt>
                <c:pt idx="32351">
                  <c:v>-3.9302790000000001E-3</c:v>
                </c:pt>
                <c:pt idx="32352">
                  <c:v>-3.1882999999999998E-4</c:v>
                </c:pt>
                <c:pt idx="32353">
                  <c:v>-2.4778539999999998E-3</c:v>
                </c:pt>
                <c:pt idx="32354">
                  <c:v>-4.8718959999999997E-3</c:v>
                </c:pt>
                <c:pt idx="32355">
                  <c:v>-7.2522289999999998E-3</c:v>
                </c:pt>
                <c:pt idx="32356">
                  <c:v>-1.6360540000000001E-3</c:v>
                </c:pt>
                <c:pt idx="32357">
                  <c:v>-3.4225029999999999E-3</c:v>
                </c:pt>
                <c:pt idx="32358">
                  <c:v>-6.1770610000000002E-3</c:v>
                </c:pt>
                <c:pt idx="32359">
                  <c:v>-5.0883609999999996E-3</c:v>
                </c:pt>
                <c:pt idx="32360">
                  <c:v>-8.4465570000000004E-3</c:v>
                </c:pt>
                <c:pt idx="32361">
                  <c:v>-4.5924299999999998E-3</c:v>
                </c:pt>
                <c:pt idx="32362">
                  <c:v>1.8900970000000001E-3</c:v>
                </c:pt>
                <c:pt idx="32363">
                  <c:v>-6.8456039999999999E-3</c:v>
                </c:pt>
                <c:pt idx="32364">
                  <c:v>-2.993037E-3</c:v>
                </c:pt>
                <c:pt idx="32365">
                  <c:v>-5.1363490000000001E-3</c:v>
                </c:pt>
                <c:pt idx="32366">
                  <c:v>-5.575834E-3</c:v>
                </c:pt>
                <c:pt idx="32367">
                  <c:v>-7.9681519999999992E-3</c:v>
                </c:pt>
                <c:pt idx="32368">
                  <c:v>-4.1174990000000002E-3</c:v>
                </c:pt>
                <c:pt idx="32369">
                  <c:v>-2.3062830000000001E-3</c:v>
                </c:pt>
                <c:pt idx="32370">
                  <c:v>-3.618905E-3</c:v>
                </c:pt>
                <c:pt idx="32371">
                  <c:v>-2.822087E-3</c:v>
                </c:pt>
                <c:pt idx="32372">
                  <c:v>-8.0432779999999992E-3</c:v>
                </c:pt>
                <c:pt idx="32373">
                  <c:v>-3.2839430000000001E-3</c:v>
                </c:pt>
                <c:pt idx="32374">
                  <c:v>-4.2717600000000003E-3</c:v>
                </c:pt>
                <c:pt idx="32375">
                  <c:v>8.15677E-4</c:v>
                </c:pt>
                <c:pt idx="32376">
                  <c:v>-3.9288589999999998E-3</c:v>
                </c:pt>
                <c:pt idx="32377">
                  <c:v>-7.5222630000000004E-3</c:v>
                </c:pt>
                <c:pt idx="32378">
                  <c:v>-1.348218E-3</c:v>
                </c:pt>
                <c:pt idx="32379">
                  <c:v>-7.5749550000000004E-3</c:v>
                </c:pt>
                <c:pt idx="32380">
                  <c:v>-3.2700999999999997E-4</c:v>
                </c:pt>
                <c:pt idx="32381">
                  <c:v>-8.0483129999999996E-3</c:v>
                </c:pt>
                <c:pt idx="32382">
                  <c:v>-2.8610829999999999E-3</c:v>
                </c:pt>
                <c:pt idx="32383">
                  <c:v>-5.4912210000000001E-3</c:v>
                </c:pt>
                <c:pt idx="32384">
                  <c:v>-4.7694540000000002E-3</c:v>
                </c:pt>
                <c:pt idx="32385">
                  <c:v>1.2050819999999999E-3</c:v>
                </c:pt>
                <c:pt idx="32386">
                  <c:v>-2.3472200000000001E-3</c:v>
                </c:pt>
                <c:pt idx="32387">
                  <c:v>-3.4710740000000002E-3</c:v>
                </c:pt>
                <c:pt idx="32388">
                  <c:v>-3.9956280000000002E-3</c:v>
                </c:pt>
                <c:pt idx="32389">
                  <c:v>-1.955381E-3</c:v>
                </c:pt>
                <c:pt idx="32390">
                  <c:v>5.8665009999999997E-3</c:v>
                </c:pt>
                <c:pt idx="32391">
                  <c:v>-1.2670419999999999E-3</c:v>
                </c:pt>
                <c:pt idx="32392" formatCode="0.00E+00">
                  <c:v>8.3675600000000002E-5</c:v>
                </c:pt>
                <c:pt idx="32393">
                  <c:v>-4.9744660000000003E-3</c:v>
                </c:pt>
                <c:pt idx="32394">
                  <c:v>-1.8921490000000001E-3</c:v>
                </c:pt>
                <c:pt idx="32395">
                  <c:v>-2.4942900000000001E-3</c:v>
                </c:pt>
                <c:pt idx="32396">
                  <c:v>-7.7688099999999999E-4</c:v>
                </c:pt>
                <c:pt idx="32397">
                  <c:v>8.7561700000000006E-3</c:v>
                </c:pt>
                <c:pt idx="32398">
                  <c:v>1.033675E-3</c:v>
                </c:pt>
                <c:pt idx="32399">
                  <c:v>-2.4313640000000001E-3</c:v>
                </c:pt>
                <c:pt idx="32400">
                  <c:v>3.7068549999999998E-3</c:v>
                </c:pt>
                <c:pt idx="32401">
                  <c:v>-7.2059799999999999E-3</c:v>
                </c:pt>
                <c:pt idx="32402">
                  <c:v>3.3404670000000002E-3</c:v>
                </c:pt>
                <c:pt idx="32403">
                  <c:v>-2.8031789999999998E-3</c:v>
                </c:pt>
                <c:pt idx="32404">
                  <c:v>-3.347427E-3</c:v>
                </c:pt>
                <c:pt idx="32405">
                  <c:v>8.6196500000000002E-4</c:v>
                </c:pt>
                <c:pt idx="32406">
                  <c:v>-4.7742349999999999E-3</c:v>
                </c:pt>
                <c:pt idx="32407">
                  <c:v>3.233624E-3</c:v>
                </c:pt>
                <c:pt idx="32408">
                  <c:v>-4.1795779999999998E-3</c:v>
                </c:pt>
                <c:pt idx="32409">
                  <c:v>-4.192894E-3</c:v>
                </c:pt>
                <c:pt idx="32410">
                  <c:v>-5.0412870000000002E-3</c:v>
                </c:pt>
                <c:pt idx="32411">
                  <c:v>-3.9477929999999998E-3</c:v>
                </c:pt>
                <c:pt idx="32412">
                  <c:v>3.0015199999999998E-4</c:v>
                </c:pt>
                <c:pt idx="32413">
                  <c:v>-1.382699E-3</c:v>
                </c:pt>
                <c:pt idx="32414">
                  <c:v>3.994984E-3</c:v>
                </c:pt>
                <c:pt idx="32415">
                  <c:v>-8.9921870000000004E-3</c:v>
                </c:pt>
                <c:pt idx="32416">
                  <c:v>-2.1517569999999998E-3</c:v>
                </c:pt>
                <c:pt idx="32417">
                  <c:v>-6.0831160000000004E-3</c:v>
                </c:pt>
                <c:pt idx="32418">
                  <c:v>6.2034000000000004E-4</c:v>
                </c:pt>
                <c:pt idx="32419">
                  <c:v>-4.2692229999999999E-3</c:v>
                </c:pt>
                <c:pt idx="32420">
                  <c:v>-8.3801420000000001E-3</c:v>
                </c:pt>
                <c:pt idx="32421">
                  <c:v>-1.485751E-3</c:v>
                </c:pt>
                <c:pt idx="32422">
                  <c:v>-7.1987140000000002E-3</c:v>
                </c:pt>
                <c:pt idx="32423">
                  <c:v>-2.955765E-3</c:v>
                </c:pt>
                <c:pt idx="32424">
                  <c:v>-6.6117279999999999E-3</c:v>
                </c:pt>
                <c:pt idx="32425">
                  <c:v>-2.8465510000000001E-3</c:v>
                </c:pt>
                <c:pt idx="32426">
                  <c:v>-4.5179119999999998E-3</c:v>
                </c:pt>
                <c:pt idx="32427">
                  <c:v>-3.4683610000000001E-3</c:v>
                </c:pt>
                <c:pt idx="32428">
                  <c:v>-2.7178950000000001E-3</c:v>
                </c:pt>
                <c:pt idx="32429">
                  <c:v>-1.8409159999999999E-3</c:v>
                </c:pt>
                <c:pt idx="32430">
                  <c:v>-2.1132799999999999E-3</c:v>
                </c:pt>
                <c:pt idx="32431">
                  <c:v>-2.9575019999999999E-3</c:v>
                </c:pt>
                <c:pt idx="32432">
                  <c:v>-6.2854770000000003E-3</c:v>
                </c:pt>
                <c:pt idx="32433">
                  <c:v>-9.7167200000000003E-4</c:v>
                </c:pt>
                <c:pt idx="32434">
                  <c:v>-7.4719670000000004E-3</c:v>
                </c:pt>
                <c:pt idx="32435">
                  <c:v>1.720467E-3</c:v>
                </c:pt>
                <c:pt idx="32436">
                  <c:v>1.947736E-3</c:v>
                </c:pt>
                <c:pt idx="32437">
                  <c:v>-8.2495079999999991E-3</c:v>
                </c:pt>
                <c:pt idx="32438">
                  <c:v>-2.7398460000000002E-3</c:v>
                </c:pt>
                <c:pt idx="32439">
                  <c:v>3.9010120000000001E-3</c:v>
                </c:pt>
                <c:pt idx="32440">
                  <c:v>9.3578499999999996E-4</c:v>
                </c:pt>
                <c:pt idx="32441">
                  <c:v>-1.43789E-3</c:v>
                </c:pt>
                <c:pt idx="32442">
                  <c:v>-7.3390620000000004E-3</c:v>
                </c:pt>
                <c:pt idx="32443">
                  <c:v>3.8390239999999999E-3</c:v>
                </c:pt>
                <c:pt idx="32444">
                  <c:v>-4.1340370000000001E-3</c:v>
                </c:pt>
                <c:pt idx="32445">
                  <c:v>-4.514868E-3</c:v>
                </c:pt>
                <c:pt idx="32446">
                  <c:v>-4.9849550000000001E-3</c:v>
                </c:pt>
                <c:pt idx="32447">
                  <c:v>1.806373E-3</c:v>
                </c:pt>
                <c:pt idx="32448">
                  <c:v>-7.2943900000000002E-4</c:v>
                </c:pt>
                <c:pt idx="32449">
                  <c:v>-9.6920419999999997E-3</c:v>
                </c:pt>
                <c:pt idx="32450">
                  <c:v>-7.3974100000000001E-3</c:v>
                </c:pt>
                <c:pt idx="32451">
                  <c:v>-9.8638299999999996E-4</c:v>
                </c:pt>
                <c:pt idx="32452">
                  <c:v>1.037201E-3</c:v>
                </c:pt>
                <c:pt idx="32453">
                  <c:v>7.4798200000000001E-4</c:v>
                </c:pt>
                <c:pt idx="32454">
                  <c:v>-3.3810089999999999E-3</c:v>
                </c:pt>
                <c:pt idx="32455">
                  <c:v>2.095516E-3</c:v>
                </c:pt>
                <c:pt idx="32456">
                  <c:v>-1.0965931999999999E-2</c:v>
                </c:pt>
                <c:pt idx="32457">
                  <c:v>-2.2512700000000001E-3</c:v>
                </c:pt>
                <c:pt idx="32458">
                  <c:v>4.9157020000000001E-3</c:v>
                </c:pt>
                <c:pt idx="32459">
                  <c:v>2.7281810000000001E-3</c:v>
                </c:pt>
                <c:pt idx="32460">
                  <c:v>-3.8369929999999999E-3</c:v>
                </c:pt>
                <c:pt idx="32461">
                  <c:v>9.0742899999999996E-4</c:v>
                </c:pt>
                <c:pt idx="32462">
                  <c:v>5.8525260000000003E-3</c:v>
                </c:pt>
                <c:pt idx="32463">
                  <c:v>1.1477849999999999E-3</c:v>
                </c:pt>
                <c:pt idx="32464">
                  <c:v>4.355968E-3</c:v>
                </c:pt>
                <c:pt idx="32465">
                  <c:v>5.4020580000000004E-3</c:v>
                </c:pt>
                <c:pt idx="32466">
                  <c:v>1.885227E-3</c:v>
                </c:pt>
                <c:pt idx="32467">
                  <c:v>1.0205475E-2</c:v>
                </c:pt>
                <c:pt idx="32468">
                  <c:v>-3.6483650000000002E-3</c:v>
                </c:pt>
                <c:pt idx="32469">
                  <c:v>1.0106063E-2</c:v>
                </c:pt>
                <c:pt idx="32470">
                  <c:v>4.4898359999999997E-3</c:v>
                </c:pt>
                <c:pt idx="32471">
                  <c:v>7.1015979999999998E-3</c:v>
                </c:pt>
                <c:pt idx="32472">
                  <c:v>5.572792E-3</c:v>
                </c:pt>
                <c:pt idx="32473">
                  <c:v>4.4153819999999998E-3</c:v>
                </c:pt>
                <c:pt idx="32474">
                  <c:v>1.2696381E-2</c:v>
                </c:pt>
                <c:pt idx="32475">
                  <c:v>6.3146199999999995E-4</c:v>
                </c:pt>
                <c:pt idx="32476">
                  <c:v>8.5730830000000004E-3</c:v>
                </c:pt>
                <c:pt idx="32477">
                  <c:v>4.3620940000000004E-3</c:v>
                </c:pt>
                <c:pt idx="32478">
                  <c:v>1.1450935000000001E-2</c:v>
                </c:pt>
                <c:pt idx="32479">
                  <c:v>4.7735909999999998E-3</c:v>
                </c:pt>
                <c:pt idx="32480">
                  <c:v>-9.0182200000000004E-4</c:v>
                </c:pt>
                <c:pt idx="32481">
                  <c:v>7.6839430000000004E-3</c:v>
                </c:pt>
                <c:pt idx="32482">
                  <c:v>-6.0617969999999998E-3</c:v>
                </c:pt>
                <c:pt idx="32483">
                  <c:v>1.3875159E-2</c:v>
                </c:pt>
                <c:pt idx="32484">
                  <c:v>4.1133919999999996E-3</c:v>
                </c:pt>
                <c:pt idx="32485">
                  <c:v>2.1558999999999999E-4</c:v>
                </c:pt>
                <c:pt idx="32486">
                  <c:v>4.7959980000000001E-3</c:v>
                </c:pt>
                <c:pt idx="32487">
                  <c:v>4.8386080000000003E-3</c:v>
                </c:pt>
                <c:pt idx="32488">
                  <c:v>3.553596E-3</c:v>
                </c:pt>
                <c:pt idx="32489">
                  <c:v>-1.073666E-2</c:v>
                </c:pt>
                <c:pt idx="32490">
                  <c:v>4.91385E-3</c:v>
                </c:pt>
                <c:pt idx="32491">
                  <c:v>7.3455819999999998E-3</c:v>
                </c:pt>
                <c:pt idx="32492">
                  <c:v>-1.875968E-3</c:v>
                </c:pt>
                <c:pt idx="32493">
                  <c:v>-4.1508400000000003E-3</c:v>
                </c:pt>
                <c:pt idx="32494">
                  <c:v>5.2325419999999997E-3</c:v>
                </c:pt>
                <c:pt idx="32495">
                  <c:v>-5.8821619999999998E-3</c:v>
                </c:pt>
                <c:pt idx="32496">
                  <c:v>-5.6773639999999998E-3</c:v>
                </c:pt>
                <c:pt idx="32497">
                  <c:v>2.4194450000000001E-3</c:v>
                </c:pt>
                <c:pt idx="32498">
                  <c:v>2.8104089999999998E-3</c:v>
                </c:pt>
                <c:pt idx="32499">
                  <c:v>-4.2536259999999999E-3</c:v>
                </c:pt>
                <c:pt idx="32500">
                  <c:v>-4.2377999999999999E-3</c:v>
                </c:pt>
                <c:pt idx="32501">
                  <c:v>-3.603967E-3</c:v>
                </c:pt>
                <c:pt idx="32502">
                  <c:v>-7.4953900000000002E-3</c:v>
                </c:pt>
                <c:pt idx="32503">
                  <c:v>-1.3893999999999999E-4</c:v>
                </c:pt>
                <c:pt idx="32504">
                  <c:v>2.1940900000000001E-3</c:v>
                </c:pt>
                <c:pt idx="32505">
                  <c:v>-5.304039E-3</c:v>
                </c:pt>
                <c:pt idx="32506">
                  <c:v>-3.699904E-3</c:v>
                </c:pt>
                <c:pt idx="32507">
                  <c:v>8.3591570000000007E-3</c:v>
                </c:pt>
                <c:pt idx="32508">
                  <c:v>-4.6438809999999999E-3</c:v>
                </c:pt>
                <c:pt idx="32509">
                  <c:v>-5.207672E-3</c:v>
                </c:pt>
                <c:pt idx="32510">
                  <c:v>6.7626800000000001E-3</c:v>
                </c:pt>
                <c:pt idx="32511">
                  <c:v>1.6651229999999999E-3</c:v>
                </c:pt>
                <c:pt idx="32512">
                  <c:v>6.0947200000000001E-4</c:v>
                </c:pt>
                <c:pt idx="32513">
                  <c:v>-3.2073710000000001E-3</c:v>
                </c:pt>
                <c:pt idx="32514">
                  <c:v>-1.4682009999999999E-3</c:v>
                </c:pt>
                <c:pt idx="32515">
                  <c:v>6.9519150000000004E-3</c:v>
                </c:pt>
                <c:pt idx="32516">
                  <c:v>-9.7076279999999994E-3</c:v>
                </c:pt>
                <c:pt idx="32517">
                  <c:v>1.937844E-3</c:v>
                </c:pt>
                <c:pt idx="32518">
                  <c:v>3.2131180000000001E-3</c:v>
                </c:pt>
                <c:pt idx="32519">
                  <c:v>-3.3318670000000001E-3</c:v>
                </c:pt>
                <c:pt idx="32520">
                  <c:v>3.2332820000000001E-3</c:v>
                </c:pt>
                <c:pt idx="32521">
                  <c:v>-1.6184649999999999E-3</c:v>
                </c:pt>
                <c:pt idx="32522">
                  <c:v>-2.7307399999999999E-4</c:v>
                </c:pt>
                <c:pt idx="32523">
                  <c:v>9.8195079999999994E-3</c:v>
                </c:pt>
                <c:pt idx="32524">
                  <c:v>1.4152419999999999E-3</c:v>
                </c:pt>
                <c:pt idx="32525">
                  <c:v>-2.1507309999999999E-3</c:v>
                </c:pt>
                <c:pt idx="32526">
                  <c:v>3.8315409999999999E-3</c:v>
                </c:pt>
                <c:pt idx="32527">
                  <c:v>1.0097693E-2</c:v>
                </c:pt>
                <c:pt idx="32528">
                  <c:v>-1.4074039999999999E-3</c:v>
                </c:pt>
                <c:pt idx="32529">
                  <c:v>-2.2755940000000001E-3</c:v>
                </c:pt>
                <c:pt idx="32530">
                  <c:v>-1.04269E-4</c:v>
                </c:pt>
                <c:pt idx="32531">
                  <c:v>4.5077939999999999E-3</c:v>
                </c:pt>
                <c:pt idx="32532">
                  <c:v>-1.0998614E-2</c:v>
                </c:pt>
                <c:pt idx="32533">
                  <c:v>1.6377882999999999E-2</c:v>
                </c:pt>
                <c:pt idx="32534">
                  <c:v>7.8836050000000001E-3</c:v>
                </c:pt>
                <c:pt idx="32535">
                  <c:v>3.8915260000000002E-3</c:v>
                </c:pt>
                <c:pt idx="32536">
                  <c:v>1.1976894E-2</c:v>
                </c:pt>
                <c:pt idx="32537">
                  <c:v>1.1134537E-2</c:v>
                </c:pt>
                <c:pt idx="32538">
                  <c:v>-1.0056071E-2</c:v>
                </c:pt>
                <c:pt idx="32539">
                  <c:v>9.0989820000000003E-3</c:v>
                </c:pt>
                <c:pt idx="32540">
                  <c:v>-1.680471E-2</c:v>
                </c:pt>
                <c:pt idx="32541">
                  <c:v>-8.3821969999999992E-3</c:v>
                </c:pt>
                <c:pt idx="32542">
                  <c:v>1.0460212999999999E-2</c:v>
                </c:pt>
                <c:pt idx="32543">
                  <c:v>3.3548754E-2</c:v>
                </c:pt>
                <c:pt idx="32544">
                  <c:v>1.790914E-3</c:v>
                </c:pt>
                <c:pt idx="32545">
                  <c:v>2.2774493E-2</c:v>
                </c:pt>
                <c:pt idx="32546">
                  <c:v>2.5642095E-2</c:v>
                </c:pt>
                <c:pt idx="32547">
                  <c:v>-2.4163278E-2</c:v>
                </c:pt>
                <c:pt idx="32548">
                  <c:v>-2.4554307000000001E-2</c:v>
                </c:pt>
                <c:pt idx="32549">
                  <c:v>2.5026295E-2</c:v>
                </c:pt>
                <c:pt idx="32550">
                  <c:v>1.0095003999999999E-2</c:v>
                </c:pt>
                <c:pt idx="32551">
                  <c:v>-8.4153299999999999E-4</c:v>
                </c:pt>
                <c:pt idx="32552">
                  <c:v>9.3907629999999999E-3</c:v>
                </c:pt>
                <c:pt idx="32553">
                  <c:v>2.5515138999999999E-2</c:v>
                </c:pt>
                <c:pt idx="32554">
                  <c:v>-3.0413199999999998E-4</c:v>
                </c:pt>
                <c:pt idx="32555">
                  <c:v>-1.1379421000000001E-2</c:v>
                </c:pt>
                <c:pt idx="32556">
                  <c:v>5.4023229999999997E-3</c:v>
                </c:pt>
                <c:pt idx="32557">
                  <c:v>8.4199500000000007E-3</c:v>
                </c:pt>
                <c:pt idx="32558">
                  <c:v>1.0288198E-2</c:v>
                </c:pt>
                <c:pt idx="32559">
                  <c:v>1.1278095E-2</c:v>
                </c:pt>
                <c:pt idx="32560">
                  <c:v>2.9376580000000001E-3</c:v>
                </c:pt>
                <c:pt idx="32561">
                  <c:v>1.5588738E-2</c:v>
                </c:pt>
                <c:pt idx="32562">
                  <c:v>-1.3170713000000001E-2</c:v>
                </c:pt>
                <c:pt idx="32563">
                  <c:v>1.1479239E-2</c:v>
                </c:pt>
                <c:pt idx="32564">
                  <c:v>-7.0356790000000004E-3</c:v>
                </c:pt>
                <c:pt idx="32565">
                  <c:v>3.651587E-3</c:v>
                </c:pt>
                <c:pt idx="32566">
                  <c:v>6.3839279999999997E-3</c:v>
                </c:pt>
                <c:pt idx="32567">
                  <c:v>1.0256695999999999E-2</c:v>
                </c:pt>
                <c:pt idx="32568">
                  <c:v>9.5584399999999996E-3</c:v>
                </c:pt>
                <c:pt idx="32569">
                  <c:v>-3.3954419999999998E-3</c:v>
                </c:pt>
                <c:pt idx="32570">
                  <c:v>-9.5000290000000001E-3</c:v>
                </c:pt>
                <c:pt idx="32571">
                  <c:v>3.9790279999999999E-3</c:v>
                </c:pt>
                <c:pt idx="32572">
                  <c:v>-5.0971510000000003E-3</c:v>
                </c:pt>
                <c:pt idx="32573">
                  <c:v>6.0646900000000002E-3</c:v>
                </c:pt>
                <c:pt idx="32574">
                  <c:v>-6.3419260000000003E-3</c:v>
                </c:pt>
                <c:pt idx="32575">
                  <c:v>2.3022356000000001E-2</c:v>
                </c:pt>
                <c:pt idx="32576">
                  <c:v>7.5940700000000003E-4</c:v>
                </c:pt>
                <c:pt idx="32577">
                  <c:v>-1.4176932E-2</c:v>
                </c:pt>
                <c:pt idx="32578">
                  <c:v>-6.162453E-3</c:v>
                </c:pt>
                <c:pt idx="32579">
                  <c:v>1.0362994E-2</c:v>
                </c:pt>
                <c:pt idx="32580">
                  <c:v>-2.406839E-3</c:v>
                </c:pt>
                <c:pt idx="32581">
                  <c:v>7.9968000000000001E-3</c:v>
                </c:pt>
                <c:pt idx="32582">
                  <c:v>-2.9074349999999999E-3</c:v>
                </c:pt>
                <c:pt idx="32583">
                  <c:v>4.4950880000000004E-3</c:v>
                </c:pt>
                <c:pt idx="32584">
                  <c:v>-6.8264930000000003E-3</c:v>
                </c:pt>
                <c:pt idx="32585">
                  <c:v>-1.4395461999999999E-2</c:v>
                </c:pt>
                <c:pt idx="32586">
                  <c:v>3.4032160000000001E-3</c:v>
                </c:pt>
                <c:pt idx="32587">
                  <c:v>-2.0229739999999999E-3</c:v>
                </c:pt>
                <c:pt idx="32588">
                  <c:v>-1.3824482000000001E-2</c:v>
                </c:pt>
                <c:pt idx="32589">
                  <c:v>-6.7873450000000002E-3</c:v>
                </c:pt>
                <c:pt idx="32590">
                  <c:v>-3.7386099999999998E-3</c:v>
                </c:pt>
                <c:pt idx="32591">
                  <c:v>6.7717799999999996E-4</c:v>
                </c:pt>
                <c:pt idx="32592">
                  <c:v>-1.684892E-2</c:v>
                </c:pt>
                <c:pt idx="32593">
                  <c:v>-9.2487909999999993E-3</c:v>
                </c:pt>
                <c:pt idx="32594">
                  <c:v>7.29376E-4</c:v>
                </c:pt>
                <c:pt idx="32595">
                  <c:v>-1.1633329999999999E-3</c:v>
                </c:pt>
                <c:pt idx="32596">
                  <c:v>-1.291139E-3</c:v>
                </c:pt>
                <c:pt idx="32597">
                  <c:v>-6.7780490000000004E-3</c:v>
                </c:pt>
                <c:pt idx="32598">
                  <c:v>1.201239E-3</c:v>
                </c:pt>
                <c:pt idx="32599">
                  <c:v>-1.6359113000000002E-2</c:v>
                </c:pt>
                <c:pt idx="32600">
                  <c:v>-2.6816880000000002E-3</c:v>
                </c:pt>
                <c:pt idx="32601">
                  <c:v>7.2766699999999998E-3</c:v>
                </c:pt>
                <c:pt idx="32602">
                  <c:v>9.7821580000000009E-3</c:v>
                </c:pt>
                <c:pt idx="32603">
                  <c:v>-3.1056769999999998E-3</c:v>
                </c:pt>
                <c:pt idx="32604">
                  <c:v>-5.5912039999999998E-3</c:v>
                </c:pt>
                <c:pt idx="32605">
                  <c:v>3.6997649999999998E-3</c:v>
                </c:pt>
                <c:pt idx="32606">
                  <c:v>5.3846320000000003E-3</c:v>
                </c:pt>
                <c:pt idx="32607">
                  <c:v>4.164638E-3</c:v>
                </c:pt>
                <c:pt idx="32608">
                  <c:v>2.9176699999999998E-3</c:v>
                </c:pt>
                <c:pt idx="32609">
                  <c:v>4.561107E-3</c:v>
                </c:pt>
                <c:pt idx="32610">
                  <c:v>-3.7034500000000001E-4</c:v>
                </c:pt>
                <c:pt idx="32611">
                  <c:v>-8.880209E-3</c:v>
                </c:pt>
                <c:pt idx="32612">
                  <c:v>6.7333059999999997E-3</c:v>
                </c:pt>
                <c:pt idx="32613">
                  <c:v>-1.8984699999999999E-4</c:v>
                </c:pt>
                <c:pt idx="32614" formatCode="0.00E+00">
                  <c:v>-2.7024400000000002E-5</c:v>
                </c:pt>
                <c:pt idx="32615">
                  <c:v>-4.099264E-3</c:v>
                </c:pt>
                <c:pt idx="32616">
                  <c:v>2.0357840000000001E-3</c:v>
                </c:pt>
                <c:pt idx="32617">
                  <c:v>-5.3571519999999996E-3</c:v>
                </c:pt>
                <c:pt idx="32618">
                  <c:v>-4.2380270000000001E-3</c:v>
                </c:pt>
                <c:pt idx="32619">
                  <c:v>-5.1421699999999997E-3</c:v>
                </c:pt>
                <c:pt idx="32620">
                  <c:v>-5.6227450000000002E-3</c:v>
                </c:pt>
                <c:pt idx="32621">
                  <c:v>1.156598E-3</c:v>
                </c:pt>
                <c:pt idx="32622">
                  <c:v>-1.330033E-3</c:v>
                </c:pt>
                <c:pt idx="32623">
                  <c:v>-6.6694040000000003E-3</c:v>
                </c:pt>
                <c:pt idx="32624">
                  <c:v>-8.3602450000000005E-3</c:v>
                </c:pt>
                <c:pt idx="32625">
                  <c:v>6.0205579999999996E-3</c:v>
                </c:pt>
                <c:pt idx="32626">
                  <c:v>-8.2326799999999992E-3</c:v>
                </c:pt>
                <c:pt idx="32627">
                  <c:v>-5.4691169999999999E-3</c:v>
                </c:pt>
                <c:pt idx="32628">
                  <c:v>5.9696599999999999E-4</c:v>
                </c:pt>
                <c:pt idx="32629">
                  <c:v>-2.4550169999999999E-3</c:v>
                </c:pt>
                <c:pt idx="32630">
                  <c:v>-1.0348919999999999E-3</c:v>
                </c:pt>
                <c:pt idx="32631">
                  <c:v>-9.0659199999999999E-3</c:v>
                </c:pt>
                <c:pt idx="32632">
                  <c:v>-1.484864E-3</c:v>
                </c:pt>
                <c:pt idx="32633">
                  <c:v>-7.1387899999999995E-4</c:v>
                </c:pt>
                <c:pt idx="32634">
                  <c:v>-1.9919180000000001E-3</c:v>
                </c:pt>
                <c:pt idx="32635">
                  <c:v>4.7581300000000002E-3</c:v>
                </c:pt>
                <c:pt idx="32636">
                  <c:v>-1.0266498000000001E-2</c:v>
                </c:pt>
                <c:pt idx="32637">
                  <c:v>6.2589489999999998E-3</c:v>
                </c:pt>
                <c:pt idx="32638">
                  <c:v>2.0964200000000001E-4</c:v>
                </c:pt>
                <c:pt idx="32639">
                  <c:v>-5.3406520000000004E-3</c:v>
                </c:pt>
                <c:pt idx="32640">
                  <c:v>-2.27104E-4</c:v>
                </c:pt>
                <c:pt idx="32641">
                  <c:v>-9.4147439999999992E-3</c:v>
                </c:pt>
                <c:pt idx="32642">
                  <c:v>3.392347E-3</c:v>
                </c:pt>
                <c:pt idx="32643">
                  <c:v>-7.9653899999999997E-4</c:v>
                </c:pt>
                <c:pt idx="32644">
                  <c:v>-1.1578789999999999E-3</c:v>
                </c:pt>
                <c:pt idx="32645">
                  <c:v>-2.2385899999999999E-3</c:v>
                </c:pt>
                <c:pt idx="32646">
                  <c:v>3.8213320000000002E-3</c:v>
                </c:pt>
                <c:pt idx="32647">
                  <c:v>-6.1279719999999998E-3</c:v>
                </c:pt>
                <c:pt idx="32648">
                  <c:v>-3.9042600000000001E-3</c:v>
                </c:pt>
                <c:pt idx="32649">
                  <c:v>8.3537379999999994E-3</c:v>
                </c:pt>
                <c:pt idx="32650">
                  <c:v>-6.645158E-3</c:v>
                </c:pt>
                <c:pt idx="32651">
                  <c:v>-1.1595975E-2</c:v>
                </c:pt>
                <c:pt idx="32652">
                  <c:v>-8.2835840000000001E-3</c:v>
                </c:pt>
                <c:pt idx="32653">
                  <c:v>-7.2097970000000004E-3</c:v>
                </c:pt>
                <c:pt idx="32654">
                  <c:v>-1.838227E-3</c:v>
                </c:pt>
                <c:pt idx="32655">
                  <c:v>-4.6017890000000002E-3</c:v>
                </c:pt>
                <c:pt idx="32656">
                  <c:v>-3.0597430000000002E-3</c:v>
                </c:pt>
                <c:pt idx="32657">
                  <c:v>-6.1929519999999998E-3</c:v>
                </c:pt>
                <c:pt idx="32658">
                  <c:v>1.025799E-3</c:v>
                </c:pt>
                <c:pt idx="32659">
                  <c:v>-6.1338419999999996E-3</c:v>
                </c:pt>
                <c:pt idx="32660">
                  <c:v>-5.9516450000000002E-3</c:v>
                </c:pt>
                <c:pt idx="32661">
                  <c:v>4.7702420000000001E-3</c:v>
                </c:pt>
                <c:pt idx="32662">
                  <c:v>4.7044490000000003E-3</c:v>
                </c:pt>
                <c:pt idx="32663" formatCode="0.00E+00">
                  <c:v>5.3504500000000002E-5</c:v>
                </c:pt>
                <c:pt idx="32664">
                  <c:v>-3.9263249999999996E-3</c:v>
                </c:pt>
                <c:pt idx="32665">
                  <c:v>2.4831050000000002E-3</c:v>
                </c:pt>
                <c:pt idx="32666">
                  <c:v>4.6811129999999998E-3</c:v>
                </c:pt>
                <c:pt idx="32667">
                  <c:v>5.3149460000000001E-3</c:v>
                </c:pt>
                <c:pt idx="32668">
                  <c:v>6.7585450000000004E-3</c:v>
                </c:pt>
                <c:pt idx="32669">
                  <c:v>2.052739E-3</c:v>
                </c:pt>
                <c:pt idx="32670">
                  <c:v>5.2933370000000004E-3</c:v>
                </c:pt>
                <c:pt idx="32671">
                  <c:v>4.1503080000000001E-3</c:v>
                </c:pt>
                <c:pt idx="32672">
                  <c:v>4.4619239999999999E-3</c:v>
                </c:pt>
                <c:pt idx="32673">
                  <c:v>2.4536340000000001E-3</c:v>
                </c:pt>
                <c:pt idx="32674">
                  <c:v>7.402535E-3</c:v>
                </c:pt>
                <c:pt idx="32675">
                  <c:v>1.236518E-3</c:v>
                </c:pt>
                <c:pt idx="32676">
                  <c:v>5.2821129999999997E-3</c:v>
                </c:pt>
                <c:pt idx="32677">
                  <c:v>3.7531919999999998E-3</c:v>
                </c:pt>
                <c:pt idx="32678">
                  <c:v>5.7631949999999996E-3</c:v>
                </c:pt>
                <c:pt idx="32679">
                  <c:v>1.289351E-3</c:v>
                </c:pt>
                <c:pt idx="32680">
                  <c:v>2.1369959999999999E-3</c:v>
                </c:pt>
                <c:pt idx="32681">
                  <c:v>6.0702179999999996E-3</c:v>
                </c:pt>
                <c:pt idx="32682">
                  <c:v>-2.5892299999999999E-4</c:v>
                </c:pt>
                <c:pt idx="32683">
                  <c:v>6.2945830000000003E-3</c:v>
                </c:pt>
                <c:pt idx="32684">
                  <c:v>-1.2776580000000001E-3</c:v>
                </c:pt>
                <c:pt idx="32685">
                  <c:v>2.2872489999999999E-3</c:v>
                </c:pt>
                <c:pt idx="32686">
                  <c:v>7.6704360000000001E-3</c:v>
                </c:pt>
                <c:pt idx="32687">
                  <c:v>2.1236039999999999E-3</c:v>
                </c:pt>
                <c:pt idx="32688">
                  <c:v>3.0389060000000001E-3</c:v>
                </c:pt>
                <c:pt idx="32689">
                  <c:v>-1.534007E-3</c:v>
                </c:pt>
                <c:pt idx="32690">
                  <c:v>-1.4190209999999999E-3</c:v>
                </c:pt>
                <c:pt idx="32691">
                  <c:v>5.1978689999999999E-3</c:v>
                </c:pt>
                <c:pt idx="32692" formatCode="0.00E+00">
                  <c:v>-2.69094E-5</c:v>
                </c:pt>
                <c:pt idx="32693">
                  <c:v>-3.039211E-3</c:v>
                </c:pt>
                <c:pt idx="32694" formatCode="0.00E+00">
                  <c:v>-2.88005E-5</c:v>
                </c:pt>
                <c:pt idx="32695">
                  <c:v>2.5195780000000002E-3</c:v>
                </c:pt>
                <c:pt idx="32696">
                  <c:v>3.614557E-3</c:v>
                </c:pt>
                <c:pt idx="32697">
                  <c:v>-4.7794609999999996E-3</c:v>
                </c:pt>
                <c:pt idx="32698">
                  <c:v>8.497E-4</c:v>
                </c:pt>
                <c:pt idx="32699">
                  <c:v>-2.4342439999999999E-3</c:v>
                </c:pt>
                <c:pt idx="32700">
                  <c:v>9.1858599999999999E-4</c:v>
                </c:pt>
                <c:pt idx="32701">
                  <c:v>-6.5555759999999996E-3</c:v>
                </c:pt>
                <c:pt idx="32702">
                  <c:v>1.4422510000000001E-3</c:v>
                </c:pt>
                <c:pt idx="32703">
                  <c:v>-4.1996560000000004E-3</c:v>
                </c:pt>
                <c:pt idx="32704">
                  <c:v>-3.6545179999999998E-3</c:v>
                </c:pt>
                <c:pt idx="32705">
                  <c:v>-1.11981E-4</c:v>
                </c:pt>
                <c:pt idx="32706" formatCode="0.00E+00">
                  <c:v>-5.0195499999999997E-5</c:v>
                </c:pt>
                <c:pt idx="32707">
                  <c:v>-3.5956619999999999E-3</c:v>
                </c:pt>
                <c:pt idx="32708">
                  <c:v>-5.2393769999999999E-3</c:v>
                </c:pt>
                <c:pt idx="32709">
                  <c:v>2.4726799999999998E-4</c:v>
                </c:pt>
                <c:pt idx="32710">
                  <c:v>-1.0373019999999999E-3</c:v>
                </c:pt>
                <c:pt idx="32711" formatCode="0.00E+00">
                  <c:v>2.2103299999999999E-5</c:v>
                </c:pt>
                <c:pt idx="32712">
                  <c:v>1.240576E-3</c:v>
                </c:pt>
                <c:pt idx="32713">
                  <c:v>-4.6141180000000004E-3</c:v>
                </c:pt>
                <c:pt idx="32714">
                  <c:v>3.2393919999999998E-3</c:v>
                </c:pt>
                <c:pt idx="32715">
                  <c:v>-9.3644500000000005E-4</c:v>
                </c:pt>
                <c:pt idx="32716">
                  <c:v>5.6001310000000004E-3</c:v>
                </c:pt>
                <c:pt idx="32717">
                  <c:v>2.4520079999999999E-3</c:v>
                </c:pt>
                <c:pt idx="32718">
                  <c:v>-1.0135999999999999E-3</c:v>
                </c:pt>
                <c:pt idx="32719">
                  <c:v>-2.1252099999999999E-4</c:v>
                </c:pt>
                <c:pt idx="32720">
                  <c:v>-1.097731E-3</c:v>
                </c:pt>
                <c:pt idx="32721">
                  <c:v>-1.7068399999999999E-4</c:v>
                </c:pt>
                <c:pt idx="32722">
                  <c:v>-2.6205E-3</c:v>
                </c:pt>
                <c:pt idx="32723">
                  <c:v>2.0690600000000002E-3</c:v>
                </c:pt>
                <c:pt idx="32724">
                  <c:v>5.8302930000000003E-3</c:v>
                </c:pt>
                <c:pt idx="32725">
                  <c:v>3.3607440000000001E-3</c:v>
                </c:pt>
                <c:pt idx="32726">
                  <c:v>2.9464830000000002E-3</c:v>
                </c:pt>
                <c:pt idx="32727">
                  <c:v>1.990941E-3</c:v>
                </c:pt>
                <c:pt idx="32728">
                  <c:v>2.6749539999999998E-3</c:v>
                </c:pt>
                <c:pt idx="32729">
                  <c:v>1.2962360000000001E-3</c:v>
                </c:pt>
                <c:pt idx="32730">
                  <c:v>3.6232690000000001E-3</c:v>
                </c:pt>
                <c:pt idx="32731">
                  <c:v>1.251191E-3</c:v>
                </c:pt>
                <c:pt idx="32732">
                  <c:v>4.913494E-3</c:v>
                </c:pt>
                <c:pt idx="32733">
                  <c:v>7.9571399999999999E-4</c:v>
                </c:pt>
                <c:pt idx="32734">
                  <c:v>2.5817689999999998E-3</c:v>
                </c:pt>
                <c:pt idx="32735">
                  <c:v>2.8563410000000001E-3</c:v>
                </c:pt>
                <c:pt idx="32736">
                  <c:v>8.1001430000000006E-3</c:v>
                </c:pt>
                <c:pt idx="32737">
                  <c:v>7.3091830000000003E-3</c:v>
                </c:pt>
                <c:pt idx="32738">
                  <c:v>2.6454579999999998E-3</c:v>
                </c:pt>
                <c:pt idx="32739">
                  <c:v>2.465428E-3</c:v>
                </c:pt>
                <c:pt idx="32740">
                  <c:v>2.8364559999999998E-3</c:v>
                </c:pt>
                <c:pt idx="32741">
                  <c:v>2.1229949999999999E-3</c:v>
                </c:pt>
                <c:pt idx="32742">
                  <c:v>3.5535940000000002E-3</c:v>
                </c:pt>
                <c:pt idx="32743">
                  <c:v>3.2345469999999999E-3</c:v>
                </c:pt>
                <c:pt idx="32744">
                  <c:v>8.2446499999999992E-3</c:v>
                </c:pt>
                <c:pt idx="32745">
                  <c:v>4.4398499999999999E-4</c:v>
                </c:pt>
                <c:pt idx="32746">
                  <c:v>-4.180263E-3</c:v>
                </c:pt>
                <c:pt idx="32747">
                  <c:v>1.748466E-3</c:v>
                </c:pt>
                <c:pt idx="32748">
                  <c:v>5.276205E-3</c:v>
                </c:pt>
                <c:pt idx="32749">
                  <c:v>1.878277E-3</c:v>
                </c:pt>
                <c:pt idx="32750">
                  <c:v>4.4703319999999996E-3</c:v>
                </c:pt>
                <c:pt idx="32751">
                  <c:v>5.3150869999999996E-3</c:v>
                </c:pt>
                <c:pt idx="32752">
                  <c:v>2.6343489999999998E-3</c:v>
                </c:pt>
                <c:pt idx="32753">
                  <c:v>1.91636E-3</c:v>
                </c:pt>
                <c:pt idx="32754">
                  <c:v>4.6536320000000004E-3</c:v>
                </c:pt>
                <c:pt idx="32755">
                  <c:v>4.8160850000000003E-3</c:v>
                </c:pt>
                <c:pt idx="32756">
                  <c:v>1.90653E-3</c:v>
                </c:pt>
                <c:pt idx="32757">
                  <c:v>5.2482650000000002E-3</c:v>
                </c:pt>
                <c:pt idx="32758">
                  <c:v>7.3245669999999997E-3</c:v>
                </c:pt>
                <c:pt idx="32759">
                  <c:v>2.296785E-3</c:v>
                </c:pt>
                <c:pt idx="32760">
                  <c:v>6.7867359999999998E-3</c:v>
                </c:pt>
                <c:pt idx="32761">
                  <c:v>5.1859100000000002E-3</c:v>
                </c:pt>
                <c:pt idx="32762">
                  <c:v>1.1163569999999999E-3</c:v>
                </c:pt>
                <c:pt idx="32763">
                  <c:v>5.1659599999999998E-3</c:v>
                </c:pt>
                <c:pt idx="32764">
                  <c:v>-2.2265940000000001E-3</c:v>
                </c:pt>
                <c:pt idx="32765">
                  <c:v>5.6984410000000003E-3</c:v>
                </c:pt>
                <c:pt idx="32766">
                  <c:v>2.853717E-3</c:v>
                </c:pt>
                <c:pt idx="32767">
                  <c:v>4.9956970000000003E-3</c:v>
                </c:pt>
                <c:pt idx="32768">
                  <c:v>1.4349219999999999E-3</c:v>
                </c:pt>
                <c:pt idx="32769">
                  <c:v>-1.9147000000000001E-4</c:v>
                </c:pt>
                <c:pt idx="32770">
                  <c:v>6.2919339999999999E-3</c:v>
                </c:pt>
                <c:pt idx="32771">
                  <c:v>2.90234E-4</c:v>
                </c:pt>
                <c:pt idx="32772">
                  <c:v>3.8175769999999999E-3</c:v>
                </c:pt>
                <c:pt idx="32773">
                  <c:v>2.475344E-3</c:v>
                </c:pt>
                <c:pt idx="32774">
                  <c:v>-5.1156659999999996E-3</c:v>
                </c:pt>
                <c:pt idx="32775">
                  <c:v>-6.5220899999999995E-4</c:v>
                </c:pt>
                <c:pt idx="32776">
                  <c:v>2.284229E-3</c:v>
                </c:pt>
                <c:pt idx="32777">
                  <c:v>4.1114239999999998E-3</c:v>
                </c:pt>
                <c:pt idx="32778">
                  <c:v>-8.6053300000000002E-4</c:v>
                </c:pt>
                <c:pt idx="32779">
                  <c:v>4.9048799999999997E-4</c:v>
                </c:pt>
                <c:pt idx="32780">
                  <c:v>-1.2439630000000001E-3</c:v>
                </c:pt>
                <c:pt idx="32781">
                  <c:v>1.7683299999999999E-4</c:v>
                </c:pt>
                <c:pt idx="32782">
                  <c:v>1.7540959999999999E-3</c:v>
                </c:pt>
                <c:pt idx="32783">
                  <c:v>7.4875300000000001E-4</c:v>
                </c:pt>
                <c:pt idx="32784">
                  <c:v>7.3150309999999996E-3</c:v>
                </c:pt>
                <c:pt idx="32785">
                  <c:v>-1.66854E-4</c:v>
                </c:pt>
                <c:pt idx="32786">
                  <c:v>5.7690400000000005E-4</c:v>
                </c:pt>
                <c:pt idx="32787">
                  <c:v>-8.4202799999999998E-4</c:v>
                </c:pt>
                <c:pt idx="32788">
                  <c:v>1.3621550000000001E-3</c:v>
                </c:pt>
                <c:pt idx="32789">
                  <c:v>-9.8994899999999995E-4</c:v>
                </c:pt>
                <c:pt idx="32790">
                  <c:v>4.014765E-3</c:v>
                </c:pt>
                <c:pt idx="32791">
                  <c:v>5.76313E-3</c:v>
                </c:pt>
                <c:pt idx="32792">
                  <c:v>2.003229E-3</c:v>
                </c:pt>
                <c:pt idx="32793">
                  <c:v>2.9614340000000002E-3</c:v>
                </c:pt>
                <c:pt idx="32794">
                  <c:v>-1.407773E-3</c:v>
                </c:pt>
                <c:pt idx="32795">
                  <c:v>5.4592200000000001E-4</c:v>
                </c:pt>
                <c:pt idx="32796">
                  <c:v>1.074724E-3</c:v>
                </c:pt>
                <c:pt idx="32797">
                  <c:v>1.500829E-3</c:v>
                </c:pt>
                <c:pt idx="32798">
                  <c:v>5.1726099999999998E-4</c:v>
                </c:pt>
                <c:pt idx="32799">
                  <c:v>1.593178E-3</c:v>
                </c:pt>
                <c:pt idx="32800">
                  <c:v>-3.9217089999999998E-3</c:v>
                </c:pt>
                <c:pt idx="32801">
                  <c:v>3.90106E-3</c:v>
                </c:pt>
                <c:pt idx="32802">
                  <c:v>3.7629550000000001E-3</c:v>
                </c:pt>
                <c:pt idx="32803">
                  <c:v>-1.202509E-3</c:v>
                </c:pt>
                <c:pt idx="32804" formatCode="0.00E+00">
                  <c:v>1.01426E-5</c:v>
                </c:pt>
                <c:pt idx="32805">
                  <c:v>-1.015707E-3</c:v>
                </c:pt>
                <c:pt idx="32806">
                  <c:v>5.0764899999999999E-4</c:v>
                </c:pt>
                <c:pt idx="32807">
                  <c:v>-2.6774920000000001E-3</c:v>
                </c:pt>
                <c:pt idx="32808" formatCode="0.00E+00">
                  <c:v>-1.10471E-5</c:v>
                </c:pt>
                <c:pt idx="32809">
                  <c:v>1.499231E-3</c:v>
                </c:pt>
                <c:pt idx="32810">
                  <c:v>9.4958E-4</c:v>
                </c:pt>
                <c:pt idx="32811">
                  <c:v>5.6977299999999998E-3</c:v>
                </c:pt>
                <c:pt idx="32812">
                  <c:v>1.8237290000000001E-3</c:v>
                </c:pt>
                <c:pt idx="32813">
                  <c:v>-4.4072690000000001E-3</c:v>
                </c:pt>
                <c:pt idx="32814">
                  <c:v>-2.1316339999999999E-3</c:v>
                </c:pt>
                <c:pt idx="32815">
                  <c:v>-2.6432270000000002E-3</c:v>
                </c:pt>
                <c:pt idx="32816">
                  <c:v>2.2883259999999998E-3</c:v>
                </c:pt>
                <c:pt idx="32817">
                  <c:v>1.219866E-3</c:v>
                </c:pt>
                <c:pt idx="32818">
                  <c:v>1.7979899999999999E-4</c:v>
                </c:pt>
                <c:pt idx="32819">
                  <c:v>5.8486599999999997E-4</c:v>
                </c:pt>
                <c:pt idx="32820">
                  <c:v>2.0368E-4</c:v>
                </c:pt>
                <c:pt idx="32821">
                  <c:v>3.2170469999999998E-3</c:v>
                </c:pt>
                <c:pt idx="32822">
                  <c:v>6.3741899999999996E-4</c:v>
                </c:pt>
                <c:pt idx="32823">
                  <c:v>4.5019800000000002E-4</c:v>
                </c:pt>
                <c:pt idx="32824">
                  <c:v>7.1410359999999999E-3</c:v>
                </c:pt>
                <c:pt idx="32825">
                  <c:v>-3.7185360000000002E-3</c:v>
                </c:pt>
                <c:pt idx="32826">
                  <c:v>1.3680000000000001E-3</c:v>
                </c:pt>
                <c:pt idx="32827">
                  <c:v>1.426323E-3</c:v>
                </c:pt>
                <c:pt idx="32828">
                  <c:v>8.1815470000000008E-3</c:v>
                </c:pt>
                <c:pt idx="32829">
                  <c:v>2.5492280000000002E-3</c:v>
                </c:pt>
                <c:pt idx="32830">
                  <c:v>3.256119E-3</c:v>
                </c:pt>
                <c:pt idx="32831">
                  <c:v>-4.0412999999999999E-4</c:v>
                </c:pt>
                <c:pt idx="32832">
                  <c:v>5.4834710000000002E-3</c:v>
                </c:pt>
                <c:pt idx="32833">
                  <c:v>1.8940630000000001E-3</c:v>
                </c:pt>
                <c:pt idx="32834">
                  <c:v>-2.076722E-3</c:v>
                </c:pt>
                <c:pt idx="32835">
                  <c:v>3.249334E-3</c:v>
                </c:pt>
                <c:pt idx="32836">
                  <c:v>1.3756720000000001E-3</c:v>
                </c:pt>
                <c:pt idx="32837">
                  <c:v>4.4673359999999997E-3</c:v>
                </c:pt>
                <c:pt idx="32838">
                  <c:v>2.5127259999999998E-3</c:v>
                </c:pt>
                <c:pt idx="32839">
                  <c:v>-2.5992110000000001E-3</c:v>
                </c:pt>
                <c:pt idx="32840">
                  <c:v>1.037363E-2</c:v>
                </c:pt>
                <c:pt idx="32841">
                  <c:v>1.8507160000000001E-3</c:v>
                </c:pt>
                <c:pt idx="32842">
                  <c:v>7.1127689999999997E-3</c:v>
                </c:pt>
                <c:pt idx="32843">
                  <c:v>6.4648229999999998E-3</c:v>
                </c:pt>
                <c:pt idx="32844">
                  <c:v>3.4947110000000002E-3</c:v>
                </c:pt>
                <c:pt idx="32845">
                  <c:v>4.4257519999999998E-3</c:v>
                </c:pt>
                <c:pt idx="32846">
                  <c:v>2.8375319999999998E-3</c:v>
                </c:pt>
                <c:pt idx="32847">
                  <c:v>6.3973800000000003E-3</c:v>
                </c:pt>
                <c:pt idx="32848">
                  <c:v>1.6735159999999999E-3</c:v>
                </c:pt>
                <c:pt idx="32849">
                  <c:v>7.5990490000000001E-3</c:v>
                </c:pt>
                <c:pt idx="32850">
                  <c:v>1.0453997E-2</c:v>
                </c:pt>
                <c:pt idx="32851">
                  <c:v>1.0892569999999999E-3</c:v>
                </c:pt>
                <c:pt idx="32852">
                  <c:v>3.1456230000000002E-3</c:v>
                </c:pt>
                <c:pt idx="32853">
                  <c:v>-3.2076140000000001E-3</c:v>
                </c:pt>
                <c:pt idx="32854">
                  <c:v>5.9648920000000003E-3</c:v>
                </c:pt>
                <c:pt idx="32855">
                  <c:v>7.3776989999999997E-3</c:v>
                </c:pt>
                <c:pt idx="32856">
                  <c:v>3.1982769999999998E-3</c:v>
                </c:pt>
                <c:pt idx="32857">
                  <c:v>6.25239E-3</c:v>
                </c:pt>
                <c:pt idx="32858" formatCode="0.00E+00">
                  <c:v>5.9399299999999999E-5</c:v>
                </c:pt>
                <c:pt idx="32859">
                  <c:v>3.9430869999999996E-3</c:v>
                </c:pt>
                <c:pt idx="32860">
                  <c:v>-2.9173549999999999E-3</c:v>
                </c:pt>
                <c:pt idx="32861">
                  <c:v>1.337045E-3</c:v>
                </c:pt>
                <c:pt idx="32862">
                  <c:v>2.1795790000000001E-3</c:v>
                </c:pt>
                <c:pt idx="32863">
                  <c:v>2.4887720000000002E-3</c:v>
                </c:pt>
                <c:pt idx="32864">
                  <c:v>3.4714920000000001E-3</c:v>
                </c:pt>
                <c:pt idx="32865">
                  <c:v>2.585192E-3</c:v>
                </c:pt>
                <c:pt idx="32866">
                  <c:v>5.4715129999999999E-3</c:v>
                </c:pt>
                <c:pt idx="32867">
                  <c:v>-4.2556829999999997E-3</c:v>
                </c:pt>
                <c:pt idx="32868">
                  <c:v>3.165761E-3</c:v>
                </c:pt>
                <c:pt idx="32869">
                  <c:v>4.5620569999999996E-3</c:v>
                </c:pt>
                <c:pt idx="32870">
                  <c:v>1.71516E-4</c:v>
                </c:pt>
                <c:pt idx="32871">
                  <c:v>2.3105669999999999E-3</c:v>
                </c:pt>
                <c:pt idx="32872">
                  <c:v>-1.28593E-3</c:v>
                </c:pt>
                <c:pt idx="32873">
                  <c:v>-1.3029739999999999E-3</c:v>
                </c:pt>
                <c:pt idx="32874">
                  <c:v>1.7418310000000001E-3</c:v>
                </c:pt>
                <c:pt idx="32875">
                  <c:v>-1.09864E-4</c:v>
                </c:pt>
                <c:pt idx="32876">
                  <c:v>9.9217679999999992E-3</c:v>
                </c:pt>
                <c:pt idx="32877" formatCode="0.00E+00">
                  <c:v>-4.9639699999999998E-5</c:v>
                </c:pt>
                <c:pt idx="32878">
                  <c:v>3.6791800000000002E-3</c:v>
                </c:pt>
                <c:pt idx="32879">
                  <c:v>2.127089E-3</c:v>
                </c:pt>
                <c:pt idx="32880">
                  <c:v>-2.4257609999999998E-3</c:v>
                </c:pt>
                <c:pt idx="32881">
                  <c:v>1.5703119999999999E-3</c:v>
                </c:pt>
                <c:pt idx="32882">
                  <c:v>9.6540700000000005E-4</c:v>
                </c:pt>
                <c:pt idx="32883">
                  <c:v>3.3015319999999998E-3</c:v>
                </c:pt>
                <c:pt idx="32884">
                  <c:v>2.8098099999999998E-3</c:v>
                </c:pt>
                <c:pt idx="32885">
                  <c:v>2.2406919999999999E-3</c:v>
                </c:pt>
                <c:pt idx="32886">
                  <c:v>4.4744759999999998E-3</c:v>
                </c:pt>
                <c:pt idx="32887">
                  <c:v>9.7082099999999997E-4</c:v>
                </c:pt>
                <c:pt idx="32888">
                  <c:v>2.6122659999999998E-3</c:v>
                </c:pt>
                <c:pt idx="32889">
                  <c:v>3.4905769999999999E-3</c:v>
                </c:pt>
                <c:pt idx="32890">
                  <c:v>3.4939250000000002E-3</c:v>
                </c:pt>
                <c:pt idx="32891">
                  <c:v>2.5951080000000001E-3</c:v>
                </c:pt>
                <c:pt idx="32892">
                  <c:v>6.0188569999999999E-3</c:v>
                </c:pt>
                <c:pt idx="32893">
                  <c:v>4.9559890000000001E-3</c:v>
                </c:pt>
                <c:pt idx="32894">
                  <c:v>3.012743E-3</c:v>
                </c:pt>
                <c:pt idx="32895">
                  <c:v>9.1270940000000005E-3</c:v>
                </c:pt>
                <c:pt idx="32896">
                  <c:v>5.925708E-3</c:v>
                </c:pt>
                <c:pt idx="32897">
                  <c:v>5.4849549999999997E-3</c:v>
                </c:pt>
                <c:pt idx="32898">
                  <c:v>5.2462209999999997E-3</c:v>
                </c:pt>
                <c:pt idx="32899">
                  <c:v>5.7572819999999999E-3</c:v>
                </c:pt>
                <c:pt idx="32900">
                  <c:v>5.0615369999999996E-3</c:v>
                </c:pt>
                <c:pt idx="32901">
                  <c:v>1.9416430000000001E-3</c:v>
                </c:pt>
                <c:pt idx="32902">
                  <c:v>5.3410180000000003E-3</c:v>
                </c:pt>
                <c:pt idx="32903">
                  <c:v>3.225136E-3</c:v>
                </c:pt>
                <c:pt idx="32904">
                  <c:v>-6.8782100000000003E-4</c:v>
                </c:pt>
                <c:pt idx="32905">
                  <c:v>2.4690900000000002E-3</c:v>
                </c:pt>
                <c:pt idx="32906">
                  <c:v>3.465161E-3</c:v>
                </c:pt>
                <c:pt idx="32907">
                  <c:v>6.6534979999999999E-3</c:v>
                </c:pt>
                <c:pt idx="32908">
                  <c:v>7.3502079999999996E-3</c:v>
                </c:pt>
                <c:pt idx="32909">
                  <c:v>3.9682600000000004E-3</c:v>
                </c:pt>
                <c:pt idx="32910">
                  <c:v>5.2357970000000004E-3</c:v>
                </c:pt>
                <c:pt idx="32911">
                  <c:v>3.194218E-3</c:v>
                </c:pt>
                <c:pt idx="32912">
                  <c:v>3.131595E-3</c:v>
                </c:pt>
                <c:pt idx="32913">
                  <c:v>4.0858049999999996E-3</c:v>
                </c:pt>
                <c:pt idx="32914">
                  <c:v>4.6862600000000003E-3</c:v>
                </c:pt>
                <c:pt idx="32915">
                  <c:v>7.3052120000000002E-3</c:v>
                </c:pt>
                <c:pt idx="32916">
                  <c:v>-3.36397E-4</c:v>
                </c:pt>
                <c:pt idx="32917">
                  <c:v>4.5169479999999998E-3</c:v>
                </c:pt>
                <c:pt idx="32918">
                  <c:v>5.6259270000000002E-3</c:v>
                </c:pt>
                <c:pt idx="32919">
                  <c:v>6.7484399999999996E-4</c:v>
                </c:pt>
                <c:pt idx="32920">
                  <c:v>6.9658999999999997E-3</c:v>
                </c:pt>
                <c:pt idx="32921">
                  <c:v>3.529623E-3</c:v>
                </c:pt>
                <c:pt idx="32922">
                  <c:v>2.0377339999999998E-3</c:v>
                </c:pt>
                <c:pt idx="32923">
                  <c:v>6.6330190000000004E-3</c:v>
                </c:pt>
                <c:pt idx="32924">
                  <c:v>-2.185027E-3</c:v>
                </c:pt>
                <c:pt idx="32925">
                  <c:v>7.509412E-3</c:v>
                </c:pt>
                <c:pt idx="32926" formatCode="0.00E+00">
                  <c:v>3.0394200000000001E-5</c:v>
                </c:pt>
                <c:pt idx="32927">
                  <c:v>8.0547650000000002E-3</c:v>
                </c:pt>
                <c:pt idx="32928">
                  <c:v>4.6369280000000002E-3</c:v>
                </c:pt>
                <c:pt idx="32929">
                  <c:v>2.7343659999999998E-3</c:v>
                </c:pt>
                <c:pt idx="32930">
                  <c:v>4.0276340000000004E-3</c:v>
                </c:pt>
                <c:pt idx="32931">
                  <c:v>5.2106110000000004E-3</c:v>
                </c:pt>
                <c:pt idx="32932">
                  <c:v>-1.831598E-3</c:v>
                </c:pt>
                <c:pt idx="32933">
                  <c:v>1.6635339999999999E-3</c:v>
                </c:pt>
                <c:pt idx="32934">
                  <c:v>3.1473209999999998E-3</c:v>
                </c:pt>
                <c:pt idx="32935">
                  <c:v>5.6192669999999998E-3</c:v>
                </c:pt>
                <c:pt idx="32936">
                  <c:v>4.0447809999999999E-3</c:v>
                </c:pt>
                <c:pt idx="32937">
                  <c:v>1.789349E-3</c:v>
                </c:pt>
                <c:pt idx="32938">
                  <c:v>1.4251680000000001E-3</c:v>
                </c:pt>
                <c:pt idx="32939">
                  <c:v>3.4880530000000001E-3</c:v>
                </c:pt>
                <c:pt idx="32940">
                  <c:v>8.7567000000000005E-4</c:v>
                </c:pt>
                <c:pt idx="32941">
                  <c:v>8.1441700000000001E-4</c:v>
                </c:pt>
                <c:pt idx="32942">
                  <c:v>3.0417690000000002E-3</c:v>
                </c:pt>
                <c:pt idx="32943">
                  <c:v>4.3312719999999997E-3</c:v>
                </c:pt>
                <c:pt idx="32944">
                  <c:v>8.1594159999999992E-3</c:v>
                </c:pt>
                <c:pt idx="32945">
                  <c:v>9.2094300000000002E-4</c:v>
                </c:pt>
                <c:pt idx="32946">
                  <c:v>6.1957139999999997E-3</c:v>
                </c:pt>
                <c:pt idx="32947">
                  <c:v>3.136008E-3</c:v>
                </c:pt>
                <c:pt idx="32948">
                  <c:v>8.3966599999999998E-4</c:v>
                </c:pt>
                <c:pt idx="32949">
                  <c:v>3.7883180000000002E-3</c:v>
                </c:pt>
                <c:pt idx="32950">
                  <c:v>-9.950619999999999E-4</c:v>
                </c:pt>
                <c:pt idx="32951">
                  <c:v>2.271838E-3</c:v>
                </c:pt>
                <c:pt idx="32952">
                  <c:v>-2.5994400000000002E-3</c:v>
                </c:pt>
                <c:pt idx="32953">
                  <c:v>-8.4495000000000002E-4</c:v>
                </c:pt>
                <c:pt idx="32954">
                  <c:v>4.3954930000000003E-3</c:v>
                </c:pt>
                <c:pt idx="32955">
                  <c:v>-2.3945020000000002E-3</c:v>
                </c:pt>
                <c:pt idx="32956">
                  <c:v>6.9518480000000001E-3</c:v>
                </c:pt>
                <c:pt idx="32957">
                  <c:v>2.8135619999999999E-3</c:v>
                </c:pt>
                <c:pt idx="32958">
                  <c:v>-2.023436E-3</c:v>
                </c:pt>
                <c:pt idx="32959">
                  <c:v>-7.9918100000000004E-4</c:v>
                </c:pt>
                <c:pt idx="32960">
                  <c:v>8.1574900000000005E-4</c:v>
                </c:pt>
                <c:pt idx="32961">
                  <c:v>-1.8428850000000001E-3</c:v>
                </c:pt>
                <c:pt idx="32962">
                  <c:v>-1.6616100000000001E-4</c:v>
                </c:pt>
                <c:pt idx="32963" formatCode="0.00E+00">
                  <c:v>-2.1018300000000002E-5</c:v>
                </c:pt>
                <c:pt idx="32964">
                  <c:v>1.460727E-3</c:v>
                </c:pt>
                <c:pt idx="32965">
                  <c:v>7.9946499999999996E-4</c:v>
                </c:pt>
                <c:pt idx="32966">
                  <c:v>4.5594199999999998E-4</c:v>
                </c:pt>
                <c:pt idx="32967">
                  <c:v>6.392661E-3</c:v>
                </c:pt>
                <c:pt idx="32968">
                  <c:v>-1.44965E-3</c:v>
                </c:pt>
                <c:pt idx="32969">
                  <c:v>8.2468999999999999E-4</c:v>
                </c:pt>
                <c:pt idx="32970">
                  <c:v>1.022549E-3</c:v>
                </c:pt>
                <c:pt idx="32971">
                  <c:v>-1.477094E-3</c:v>
                </c:pt>
                <c:pt idx="32972">
                  <c:v>2.612456E-3</c:v>
                </c:pt>
                <c:pt idx="32973">
                  <c:v>4.5023600000000002E-4</c:v>
                </c:pt>
                <c:pt idx="32974">
                  <c:v>-6.7174200000000002E-4</c:v>
                </c:pt>
                <c:pt idx="32975">
                  <c:v>1.6505339999999999E-3</c:v>
                </c:pt>
                <c:pt idx="32976">
                  <c:v>2.9575000000000001E-3</c:v>
                </c:pt>
                <c:pt idx="32977">
                  <c:v>1.462402E-3</c:v>
                </c:pt>
                <c:pt idx="32978">
                  <c:v>3.7683299999999999E-3</c:v>
                </c:pt>
                <c:pt idx="32979" formatCode="0.00E+00">
                  <c:v>3.2181899999999998E-5</c:v>
                </c:pt>
                <c:pt idx="32980">
                  <c:v>6.6760580000000003E-3</c:v>
                </c:pt>
                <c:pt idx="32981">
                  <c:v>-3.8897670000000001E-3</c:v>
                </c:pt>
                <c:pt idx="32982">
                  <c:v>6.40513E-4</c:v>
                </c:pt>
                <c:pt idx="32983">
                  <c:v>1.21762E-3</c:v>
                </c:pt>
                <c:pt idx="32984">
                  <c:v>-8.5641980000000003E-3</c:v>
                </c:pt>
                <c:pt idx="32985">
                  <c:v>8.4629879999999994E-3</c:v>
                </c:pt>
                <c:pt idx="32986">
                  <c:v>-1.3615835E-2</c:v>
                </c:pt>
                <c:pt idx="32987">
                  <c:v>4.2563729999999999E-3</c:v>
                </c:pt>
                <c:pt idx="32988">
                  <c:v>6.2646250000000002E-3</c:v>
                </c:pt>
                <c:pt idx="32989">
                  <c:v>1.3113476000000001E-2</c:v>
                </c:pt>
                <c:pt idx="32990">
                  <c:v>-1.2531509E-2</c:v>
                </c:pt>
                <c:pt idx="32991">
                  <c:v>8.4847999999999998E-4</c:v>
                </c:pt>
                <c:pt idx="32992">
                  <c:v>1.9929216999999999E-2</c:v>
                </c:pt>
                <c:pt idx="32993">
                  <c:v>-2.3014788000000001E-2</c:v>
                </c:pt>
                <c:pt idx="32994">
                  <c:v>-6.0722010000000002E-3</c:v>
                </c:pt>
                <c:pt idx="32995">
                  <c:v>-1.9424360000000001E-3</c:v>
                </c:pt>
                <c:pt idx="32996">
                  <c:v>9.7758640000000004E-3</c:v>
                </c:pt>
                <c:pt idx="32997">
                  <c:v>2.4915401E-2</c:v>
                </c:pt>
                <c:pt idx="32998">
                  <c:v>8.0148939999999998E-3</c:v>
                </c:pt>
                <c:pt idx="32999">
                  <c:v>-2.5302850000000002E-2</c:v>
                </c:pt>
                <c:pt idx="33000">
                  <c:v>-1.4591794E-2</c:v>
                </c:pt>
                <c:pt idx="33001">
                  <c:v>-2.1279329999999998E-3</c:v>
                </c:pt>
                <c:pt idx="33002">
                  <c:v>-8.3399210000000001E-3</c:v>
                </c:pt>
                <c:pt idx="33003">
                  <c:v>-4.4162860000000002E-3</c:v>
                </c:pt>
                <c:pt idx="33004">
                  <c:v>2.6256772000000001E-2</c:v>
                </c:pt>
                <c:pt idx="33005">
                  <c:v>1.6604943E-2</c:v>
                </c:pt>
                <c:pt idx="33006">
                  <c:v>4.9735880000000001E-3</c:v>
                </c:pt>
                <c:pt idx="33007">
                  <c:v>5.1986239999999998E-3</c:v>
                </c:pt>
                <c:pt idx="33008">
                  <c:v>4.3333629999999998E-3</c:v>
                </c:pt>
                <c:pt idx="33009">
                  <c:v>-4.7996810000000001E-3</c:v>
                </c:pt>
                <c:pt idx="33010">
                  <c:v>-3.8162500000000002E-3</c:v>
                </c:pt>
                <c:pt idx="33011">
                  <c:v>7.5839439999999996E-3</c:v>
                </c:pt>
                <c:pt idx="33012">
                  <c:v>7.5743929999999996E-3</c:v>
                </c:pt>
                <c:pt idx="33013">
                  <c:v>9.2314119999999996E-3</c:v>
                </c:pt>
                <c:pt idx="33014">
                  <c:v>-5.5330750000000001E-3</c:v>
                </c:pt>
                <c:pt idx="33015">
                  <c:v>-9.2234169999999994E-3</c:v>
                </c:pt>
                <c:pt idx="33016">
                  <c:v>2.3236680000000001E-3</c:v>
                </c:pt>
                <c:pt idx="33017">
                  <c:v>3.2911939999999999E-3</c:v>
                </c:pt>
                <c:pt idx="33018">
                  <c:v>-1.0843281E-2</c:v>
                </c:pt>
                <c:pt idx="33019">
                  <c:v>-1.4742799999999999E-3</c:v>
                </c:pt>
                <c:pt idx="33020">
                  <c:v>3.0120300000000002E-3</c:v>
                </c:pt>
                <c:pt idx="33021">
                  <c:v>-5.9095999999999997E-4</c:v>
                </c:pt>
                <c:pt idx="33022">
                  <c:v>-1.1876013E-2</c:v>
                </c:pt>
                <c:pt idx="33023">
                  <c:v>-2.6066150000000001E-3</c:v>
                </c:pt>
                <c:pt idx="33024">
                  <c:v>4.5247819999999998E-3</c:v>
                </c:pt>
                <c:pt idx="33025">
                  <c:v>4.8583200000000001E-4</c:v>
                </c:pt>
                <c:pt idx="33026">
                  <c:v>-7.4073969999999996E-3</c:v>
                </c:pt>
                <c:pt idx="33027">
                  <c:v>-5.270477E-3</c:v>
                </c:pt>
                <c:pt idx="33028">
                  <c:v>-2.5173600000000002E-4</c:v>
                </c:pt>
                <c:pt idx="33029">
                  <c:v>-7.2475940000000004E-3</c:v>
                </c:pt>
                <c:pt idx="33030">
                  <c:v>-7.6216180000000001E-3</c:v>
                </c:pt>
                <c:pt idx="33031">
                  <c:v>-2.382913E-3</c:v>
                </c:pt>
                <c:pt idx="33032">
                  <c:v>-1.7162480000000001E-3</c:v>
                </c:pt>
                <c:pt idx="33033">
                  <c:v>-8.0399229999999992E-3</c:v>
                </c:pt>
                <c:pt idx="33034">
                  <c:v>-4.4382229999999998E-3</c:v>
                </c:pt>
                <c:pt idx="33035">
                  <c:v>-7.4681599999999997E-4</c:v>
                </c:pt>
                <c:pt idx="33036">
                  <c:v>-1.179811E-3</c:v>
                </c:pt>
                <c:pt idx="33037">
                  <c:v>-3.5351110000000001E-3</c:v>
                </c:pt>
                <c:pt idx="33038">
                  <c:v>2.1631999999999999E-4</c:v>
                </c:pt>
                <c:pt idx="33039">
                  <c:v>1.1486929999999999E-3</c:v>
                </c:pt>
                <c:pt idx="33040">
                  <c:v>-2.5125400000000002E-4</c:v>
                </c:pt>
                <c:pt idx="33041">
                  <c:v>-1.4446199999999999E-4</c:v>
                </c:pt>
                <c:pt idx="33042">
                  <c:v>-2.5577809999999999E-3</c:v>
                </c:pt>
                <c:pt idx="33043">
                  <c:v>1.39202E-4</c:v>
                </c:pt>
                <c:pt idx="33044">
                  <c:v>-2.5407989999999998E-3</c:v>
                </c:pt>
                <c:pt idx="33045">
                  <c:v>-4.2343040000000004E-3</c:v>
                </c:pt>
                <c:pt idx="33046">
                  <c:v>8.9914300000000003E-4</c:v>
                </c:pt>
                <c:pt idx="33047">
                  <c:v>2.2829299999999999E-4</c:v>
                </c:pt>
                <c:pt idx="33048">
                  <c:v>-2.965601E-3</c:v>
                </c:pt>
                <c:pt idx="33049">
                  <c:v>1.0272770000000001E-3</c:v>
                </c:pt>
                <c:pt idx="33050">
                  <c:v>5.6225370000000004E-3</c:v>
                </c:pt>
                <c:pt idx="33051" formatCode="0.00E+00">
                  <c:v>-1.7771700000000001E-5</c:v>
                </c:pt>
                <c:pt idx="33052">
                  <c:v>7.5418009999999999E-3</c:v>
                </c:pt>
                <c:pt idx="33053">
                  <c:v>-3.0174100000000001E-4</c:v>
                </c:pt>
                <c:pt idx="33054">
                  <c:v>9.2832199999999998E-4</c:v>
                </c:pt>
                <c:pt idx="33055">
                  <c:v>2.4561779999999998E-3</c:v>
                </c:pt>
                <c:pt idx="33056">
                  <c:v>4.5584500000000003E-3</c:v>
                </c:pt>
                <c:pt idx="33057">
                  <c:v>2.7797249999999998E-3</c:v>
                </c:pt>
                <c:pt idx="33058">
                  <c:v>-5.3881299999999997E-4</c:v>
                </c:pt>
                <c:pt idx="33059">
                  <c:v>1.833264E-3</c:v>
                </c:pt>
                <c:pt idx="33060">
                  <c:v>1.0597810000000001E-3</c:v>
                </c:pt>
                <c:pt idx="33061">
                  <c:v>3.6363889999999999E-3</c:v>
                </c:pt>
                <c:pt idx="33062">
                  <c:v>5.1911029999999999E-3</c:v>
                </c:pt>
                <c:pt idx="33063">
                  <c:v>-9.2937399999999996E-4</c:v>
                </c:pt>
                <c:pt idx="33064">
                  <c:v>5.1691009999999997E-3</c:v>
                </c:pt>
                <c:pt idx="33065">
                  <c:v>3.4012949999999999E-3</c:v>
                </c:pt>
                <c:pt idx="33066">
                  <c:v>1.4151369999999999E-3</c:v>
                </c:pt>
                <c:pt idx="33067">
                  <c:v>-3.8462040000000002E-3</c:v>
                </c:pt>
                <c:pt idx="33068">
                  <c:v>-4.862987E-3</c:v>
                </c:pt>
                <c:pt idx="33069">
                  <c:v>7.3065930000000001E-3</c:v>
                </c:pt>
                <c:pt idx="33070">
                  <c:v>-8.6198199999999996E-4</c:v>
                </c:pt>
                <c:pt idx="33071">
                  <c:v>7.4097500000000005E-4</c:v>
                </c:pt>
                <c:pt idx="33072">
                  <c:v>2.9933360000000001E-3</c:v>
                </c:pt>
                <c:pt idx="33073">
                  <c:v>1.804501E-3</c:v>
                </c:pt>
                <c:pt idx="33074">
                  <c:v>1.152789E-3</c:v>
                </c:pt>
                <c:pt idx="33075">
                  <c:v>-2.012111E-3</c:v>
                </c:pt>
                <c:pt idx="33076">
                  <c:v>5.6278750000000001E-3</c:v>
                </c:pt>
                <c:pt idx="33077">
                  <c:v>-1.4271049999999999E-3</c:v>
                </c:pt>
                <c:pt idx="33078">
                  <c:v>-1.466026E-3</c:v>
                </c:pt>
                <c:pt idx="33079">
                  <c:v>1.720713E-3</c:v>
                </c:pt>
                <c:pt idx="33080">
                  <c:v>-1.0631390000000001E-3</c:v>
                </c:pt>
                <c:pt idx="33081">
                  <c:v>2.388584E-3</c:v>
                </c:pt>
                <c:pt idx="33082" formatCode="0.00E+00">
                  <c:v>2.0374099999999999E-5</c:v>
                </c:pt>
                <c:pt idx="33083">
                  <c:v>1.0440930000000001E-3</c:v>
                </c:pt>
                <c:pt idx="33084">
                  <c:v>6.1893319999999996E-3</c:v>
                </c:pt>
                <c:pt idx="33085" formatCode="0.00E+00">
                  <c:v>-6.4568799999999997E-5</c:v>
                </c:pt>
                <c:pt idx="33086">
                  <c:v>1.748917E-3</c:v>
                </c:pt>
                <c:pt idx="33087">
                  <c:v>-1.1121169999999999E-3</c:v>
                </c:pt>
                <c:pt idx="33088">
                  <c:v>3.552169E-3</c:v>
                </c:pt>
                <c:pt idx="33089">
                  <c:v>-1.7160960000000001E-3</c:v>
                </c:pt>
                <c:pt idx="33090">
                  <c:v>-6.8532330000000002E-3</c:v>
                </c:pt>
                <c:pt idx="33091">
                  <c:v>-1.6017599999999999E-4</c:v>
                </c:pt>
                <c:pt idx="33092">
                  <c:v>2.1667919999999999E-3</c:v>
                </c:pt>
                <c:pt idx="33093">
                  <c:v>-5.8447949999999999E-3</c:v>
                </c:pt>
                <c:pt idx="33094">
                  <c:v>2.084551E-3</c:v>
                </c:pt>
                <c:pt idx="33095">
                  <c:v>5.8599100000000001E-4</c:v>
                </c:pt>
                <c:pt idx="33096">
                  <c:v>-2.6401630000000001E-3</c:v>
                </c:pt>
                <c:pt idx="33097">
                  <c:v>6.4031899999999998E-4</c:v>
                </c:pt>
                <c:pt idx="33098">
                  <c:v>-4.3312070000000001E-3</c:v>
                </c:pt>
                <c:pt idx="33099">
                  <c:v>-4.3322719999999999E-3</c:v>
                </c:pt>
                <c:pt idx="33100">
                  <c:v>5.9797500000000005E-4</c:v>
                </c:pt>
                <c:pt idx="33101">
                  <c:v>-1.225758E-3</c:v>
                </c:pt>
                <c:pt idx="33102">
                  <c:v>5.7081099999999995E-4</c:v>
                </c:pt>
                <c:pt idx="33103">
                  <c:v>-6.9094760000000003E-3</c:v>
                </c:pt>
                <c:pt idx="33104">
                  <c:v>1.96496E-4</c:v>
                </c:pt>
                <c:pt idx="33105">
                  <c:v>3.6388979999999998E-3</c:v>
                </c:pt>
                <c:pt idx="33106">
                  <c:v>-2.990978E-3</c:v>
                </c:pt>
                <c:pt idx="33107">
                  <c:v>6.9297300000000005E-4</c:v>
                </c:pt>
                <c:pt idx="33108">
                  <c:v>-7.2613699999999996E-4</c:v>
                </c:pt>
                <c:pt idx="33109">
                  <c:v>2.9098769999999999E-3</c:v>
                </c:pt>
                <c:pt idx="33110">
                  <c:v>-2.3021309999999998E-3</c:v>
                </c:pt>
                <c:pt idx="33111">
                  <c:v>2.4185880000000002E-3</c:v>
                </c:pt>
                <c:pt idx="33112">
                  <c:v>7.6355900000000003E-4</c:v>
                </c:pt>
                <c:pt idx="33113">
                  <c:v>-2.2953399999999999E-4</c:v>
                </c:pt>
                <c:pt idx="33114">
                  <c:v>3.2593900000000002E-4</c:v>
                </c:pt>
                <c:pt idx="33115">
                  <c:v>1.1717590000000001E-3</c:v>
                </c:pt>
                <c:pt idx="33116">
                  <c:v>-2.5760570000000001E-3</c:v>
                </c:pt>
                <c:pt idx="33117">
                  <c:v>-4.4115070000000003E-3</c:v>
                </c:pt>
                <c:pt idx="33118">
                  <c:v>3.6981729999999999E-3</c:v>
                </c:pt>
                <c:pt idx="33119">
                  <c:v>-5.7167399999999999E-4</c:v>
                </c:pt>
                <c:pt idx="33120">
                  <c:v>-2.5312519999999999E-3</c:v>
                </c:pt>
                <c:pt idx="33121">
                  <c:v>-1.8127900000000001E-4</c:v>
                </c:pt>
                <c:pt idx="33122">
                  <c:v>1.187319E-3</c:v>
                </c:pt>
                <c:pt idx="33123">
                  <c:v>-4.7049250000000004E-3</c:v>
                </c:pt>
                <c:pt idx="33124">
                  <c:v>3.2277069999999998E-3</c:v>
                </c:pt>
                <c:pt idx="33125">
                  <c:v>-1.2621170000000001E-3</c:v>
                </c:pt>
                <c:pt idx="33126" formatCode="0.00E+00">
                  <c:v>-9.6450299999999994E-5</c:v>
                </c:pt>
                <c:pt idx="33127">
                  <c:v>-3.6307309999999999E-3</c:v>
                </c:pt>
                <c:pt idx="33128">
                  <c:v>-7.2975100000000005E-4</c:v>
                </c:pt>
                <c:pt idx="33129">
                  <c:v>2.1904049999999999E-3</c:v>
                </c:pt>
                <c:pt idx="33130">
                  <c:v>-3.1975240000000002E-3</c:v>
                </c:pt>
                <c:pt idx="33131">
                  <c:v>3.92217E-3</c:v>
                </c:pt>
                <c:pt idx="33132">
                  <c:v>4.8383610000000002E-3</c:v>
                </c:pt>
                <c:pt idx="33133">
                  <c:v>-2.5710860000000002E-3</c:v>
                </c:pt>
                <c:pt idx="33134">
                  <c:v>2.99359E-3</c:v>
                </c:pt>
                <c:pt idx="33135">
                  <c:v>2.4300649999999999E-3</c:v>
                </c:pt>
                <c:pt idx="33136">
                  <c:v>1.5379180000000001E-3</c:v>
                </c:pt>
                <c:pt idx="33137">
                  <c:v>-2.7859899999999999E-3</c:v>
                </c:pt>
                <c:pt idx="33138">
                  <c:v>-9.9051200000000003E-4</c:v>
                </c:pt>
                <c:pt idx="33139">
                  <c:v>-3.0440760000000002E-3</c:v>
                </c:pt>
                <c:pt idx="33140">
                  <c:v>1.3082770000000001E-3</c:v>
                </c:pt>
                <c:pt idx="33141">
                  <c:v>1.9564909999999999E-3</c:v>
                </c:pt>
                <c:pt idx="33142">
                  <c:v>1.798692E-3</c:v>
                </c:pt>
                <c:pt idx="33143" formatCode="0.00E+00">
                  <c:v>-5.59958E-6</c:v>
                </c:pt>
                <c:pt idx="33144">
                  <c:v>2.475503E-3</c:v>
                </c:pt>
                <c:pt idx="33145">
                  <c:v>2.3135830000000001E-3</c:v>
                </c:pt>
                <c:pt idx="33146">
                  <c:v>-2.4218099999999999E-3</c:v>
                </c:pt>
                <c:pt idx="33147">
                  <c:v>1.7956600000000001E-4</c:v>
                </c:pt>
                <c:pt idx="33148">
                  <c:v>3.2783949999999999E-3</c:v>
                </c:pt>
                <c:pt idx="33149">
                  <c:v>-8.9584400000000002E-4</c:v>
                </c:pt>
                <c:pt idx="33150">
                  <c:v>9.1894800000000005E-4</c:v>
                </c:pt>
                <c:pt idx="33151">
                  <c:v>-1.8478100000000001E-3</c:v>
                </c:pt>
                <c:pt idx="33152">
                  <c:v>1.314174E-3</c:v>
                </c:pt>
                <c:pt idx="33153">
                  <c:v>-1.634744E-3</c:v>
                </c:pt>
                <c:pt idx="33154">
                  <c:v>3.3316840000000001E-3</c:v>
                </c:pt>
                <c:pt idx="33155">
                  <c:v>1.52402E-4</c:v>
                </c:pt>
                <c:pt idx="33156">
                  <c:v>-1.455158E-3</c:v>
                </c:pt>
                <c:pt idx="33157">
                  <c:v>-2.4322720000000001E-3</c:v>
                </c:pt>
                <c:pt idx="33158">
                  <c:v>-3.0536500000000002E-3</c:v>
                </c:pt>
                <c:pt idx="33159">
                  <c:v>2.6356610000000001E-3</c:v>
                </c:pt>
                <c:pt idx="33160">
                  <c:v>2.2415759999999999E-3</c:v>
                </c:pt>
                <c:pt idx="33161">
                  <c:v>-1.413879E-3</c:v>
                </c:pt>
                <c:pt idx="33162" formatCode="0.00E+00">
                  <c:v>4.47978E-5</c:v>
                </c:pt>
                <c:pt idx="33163">
                  <c:v>7.6997700000000003E-4</c:v>
                </c:pt>
                <c:pt idx="33164">
                  <c:v>1.188042E-3</c:v>
                </c:pt>
                <c:pt idx="33165">
                  <c:v>-3.4112370000000001E-3</c:v>
                </c:pt>
                <c:pt idx="33166">
                  <c:v>-3.309251E-3</c:v>
                </c:pt>
                <c:pt idx="33167">
                  <c:v>4.0727649999999999E-3</c:v>
                </c:pt>
                <c:pt idx="33168">
                  <c:v>-2.3530299999999999E-4</c:v>
                </c:pt>
                <c:pt idx="33169">
                  <c:v>2.6715369999999999E-3</c:v>
                </c:pt>
                <c:pt idx="33170">
                  <c:v>-4.095568E-3</c:v>
                </c:pt>
                <c:pt idx="33171">
                  <c:v>-1.646525E-3</c:v>
                </c:pt>
                <c:pt idx="33172">
                  <c:v>2.298226E-3</c:v>
                </c:pt>
                <c:pt idx="33173">
                  <c:v>-1.8357989999999999E-3</c:v>
                </c:pt>
                <c:pt idx="33174">
                  <c:v>1.2060630000000001E-3</c:v>
                </c:pt>
                <c:pt idx="33175">
                  <c:v>4.9440760000000004E-3</c:v>
                </c:pt>
                <c:pt idx="33176">
                  <c:v>-4.0156979999999998E-3</c:v>
                </c:pt>
                <c:pt idx="33177">
                  <c:v>1.5758759999999999E-3</c:v>
                </c:pt>
                <c:pt idx="33178">
                  <c:v>-2.5314280000000001E-3</c:v>
                </c:pt>
                <c:pt idx="33179">
                  <c:v>-2.1599169999999999E-3</c:v>
                </c:pt>
                <c:pt idx="33180">
                  <c:v>1.4575289999999999E-3</c:v>
                </c:pt>
                <c:pt idx="33181">
                  <c:v>-1.7297429999999999E-3</c:v>
                </c:pt>
                <c:pt idx="33182">
                  <c:v>4.9360400000000003E-4</c:v>
                </c:pt>
                <c:pt idx="33183">
                  <c:v>1.2384900000000001E-3</c:v>
                </c:pt>
                <c:pt idx="33184">
                  <c:v>2.4215420000000001E-3</c:v>
                </c:pt>
                <c:pt idx="33185">
                  <c:v>-1.0379040000000001E-3</c:v>
                </c:pt>
                <c:pt idx="33186">
                  <c:v>3.4993300000000003E-4</c:v>
                </c:pt>
                <c:pt idx="33187">
                  <c:v>2.7172170000000001E-3</c:v>
                </c:pt>
                <c:pt idx="33188">
                  <c:v>-1.9088460000000001E-3</c:v>
                </c:pt>
                <c:pt idx="33189">
                  <c:v>1.3539699999999999E-4</c:v>
                </c:pt>
                <c:pt idx="33190">
                  <c:v>-1.336837E-3</c:v>
                </c:pt>
                <c:pt idx="33191">
                  <c:v>1.04199E-4</c:v>
                </c:pt>
                <c:pt idx="33192">
                  <c:v>-2.6514239999999999E-3</c:v>
                </c:pt>
                <c:pt idx="33193">
                  <c:v>2.1321460000000001E-3</c:v>
                </c:pt>
                <c:pt idx="33194" formatCode="0.00E+00">
                  <c:v>-7.0086200000000007E-5</c:v>
                </c:pt>
                <c:pt idx="33195">
                  <c:v>-3.4613550000000002E-3</c:v>
                </c:pt>
                <c:pt idx="33196">
                  <c:v>-1.36055E-4</c:v>
                </c:pt>
                <c:pt idx="33197">
                  <c:v>6.6289400000000003E-4</c:v>
                </c:pt>
                <c:pt idx="33198">
                  <c:v>-6.4910810000000001E-3</c:v>
                </c:pt>
                <c:pt idx="33199">
                  <c:v>-3.2382959999999999E-3</c:v>
                </c:pt>
                <c:pt idx="33200">
                  <c:v>-5.8715500000000001E-4</c:v>
                </c:pt>
                <c:pt idx="33201">
                  <c:v>-1.13645E-4</c:v>
                </c:pt>
                <c:pt idx="33202">
                  <c:v>3.3001200000000002E-4</c:v>
                </c:pt>
                <c:pt idx="33203">
                  <c:v>-2.5563220000000002E-3</c:v>
                </c:pt>
                <c:pt idx="33204">
                  <c:v>2.8861759999999998E-3</c:v>
                </c:pt>
                <c:pt idx="33205">
                  <c:v>4.1778090000000002E-3</c:v>
                </c:pt>
                <c:pt idx="33206">
                  <c:v>-6.5851699999999996E-4</c:v>
                </c:pt>
                <c:pt idx="33207">
                  <c:v>-8.5851999999999999E-4</c:v>
                </c:pt>
                <c:pt idx="33208">
                  <c:v>-1.5371689999999999E-3</c:v>
                </c:pt>
                <c:pt idx="33209">
                  <c:v>1.259682E-3</c:v>
                </c:pt>
                <c:pt idx="33210">
                  <c:v>6.5916499999999997E-4</c:v>
                </c:pt>
                <c:pt idx="33211">
                  <c:v>-3.5611459999999998E-3</c:v>
                </c:pt>
                <c:pt idx="33212">
                  <c:v>1.694779E-3</c:v>
                </c:pt>
                <c:pt idx="33213">
                  <c:v>-9.7210999999999999E-4</c:v>
                </c:pt>
                <c:pt idx="33214">
                  <c:v>1.9410849999999999E-3</c:v>
                </c:pt>
                <c:pt idx="33215">
                  <c:v>9.7089500000000005E-4</c:v>
                </c:pt>
                <c:pt idx="33216">
                  <c:v>-5.7987960000000002E-3</c:v>
                </c:pt>
                <c:pt idx="33217">
                  <c:v>-6.6209099999999996E-4</c:v>
                </c:pt>
                <c:pt idx="33218" formatCode="0.00E+00">
                  <c:v>5.5303799999999997E-5</c:v>
                </c:pt>
                <c:pt idx="33219" formatCode="0.00E+00">
                  <c:v>-2.8852100000000001E-5</c:v>
                </c:pt>
                <c:pt idx="33220">
                  <c:v>-1.504715E-3</c:v>
                </c:pt>
                <c:pt idx="33221">
                  <c:v>-1.2636990000000001E-3</c:v>
                </c:pt>
                <c:pt idx="33222">
                  <c:v>2.41988E-4</c:v>
                </c:pt>
                <c:pt idx="33223">
                  <c:v>-1.9809530000000001E-3</c:v>
                </c:pt>
                <c:pt idx="33224">
                  <c:v>-4.4933000000000001E-4</c:v>
                </c:pt>
                <c:pt idx="33225">
                  <c:v>-5.9047699999999995E-4</c:v>
                </c:pt>
                <c:pt idx="33226">
                  <c:v>-2.4726840000000002E-3</c:v>
                </c:pt>
                <c:pt idx="33227">
                  <c:v>3.1244999999999998E-4</c:v>
                </c:pt>
                <c:pt idx="33228">
                  <c:v>2.5474500000000001E-3</c:v>
                </c:pt>
                <c:pt idx="33229">
                  <c:v>-5.0293400000000002E-4</c:v>
                </c:pt>
                <c:pt idx="33230" formatCode="0.00E+00">
                  <c:v>7.0318299999999994E-5</c:v>
                </c:pt>
                <c:pt idx="33231">
                  <c:v>-9.6458600000000002E-4</c:v>
                </c:pt>
                <c:pt idx="33232">
                  <c:v>4.7211399999999999E-4</c:v>
                </c:pt>
                <c:pt idx="33233">
                  <c:v>-1.377718E-3</c:v>
                </c:pt>
                <c:pt idx="33234">
                  <c:v>-5.3814900000000003E-4</c:v>
                </c:pt>
                <c:pt idx="33235">
                  <c:v>3.530629E-3</c:v>
                </c:pt>
                <c:pt idx="33236">
                  <c:v>4.9350499999999999E-4</c:v>
                </c:pt>
                <c:pt idx="33237">
                  <c:v>3.3345649999999998E-3</c:v>
                </c:pt>
                <c:pt idx="33238">
                  <c:v>-1.0432E-4</c:v>
                </c:pt>
                <c:pt idx="33239">
                  <c:v>1.3793270000000001E-3</c:v>
                </c:pt>
                <c:pt idx="33240">
                  <c:v>-1.122828E-3</c:v>
                </c:pt>
                <c:pt idx="33241">
                  <c:v>-2.3060709999999998E-3</c:v>
                </c:pt>
                <c:pt idx="33242">
                  <c:v>-1.0998500000000001E-3</c:v>
                </c:pt>
                <c:pt idx="33243">
                  <c:v>3.0120709999999998E-3</c:v>
                </c:pt>
                <c:pt idx="33244">
                  <c:v>3.6105989999999999E-3</c:v>
                </c:pt>
                <c:pt idx="33245">
                  <c:v>1.6968510000000001E-3</c:v>
                </c:pt>
                <c:pt idx="33246">
                  <c:v>9.2519300000000004E-4</c:v>
                </c:pt>
                <c:pt idx="33247">
                  <c:v>-7.1318399999999995E-4</c:v>
                </c:pt>
                <c:pt idx="33248">
                  <c:v>1.0186349999999999E-3</c:v>
                </c:pt>
                <c:pt idx="33249">
                  <c:v>-4.4227349999999997E-3</c:v>
                </c:pt>
                <c:pt idx="33250">
                  <c:v>7.9381450000000006E-3</c:v>
                </c:pt>
                <c:pt idx="33251">
                  <c:v>-7.5174900000000002E-4</c:v>
                </c:pt>
                <c:pt idx="33252">
                  <c:v>-4.2364799999999999E-4</c:v>
                </c:pt>
                <c:pt idx="33253">
                  <c:v>-1.75441E-4</c:v>
                </c:pt>
                <c:pt idx="33254">
                  <c:v>4.0839899999999999E-4</c:v>
                </c:pt>
                <c:pt idx="33255">
                  <c:v>2.549581E-3</c:v>
                </c:pt>
                <c:pt idx="33256">
                  <c:v>-3.1857230000000001E-3</c:v>
                </c:pt>
                <c:pt idx="33257">
                  <c:v>1.8484510000000001E-3</c:v>
                </c:pt>
                <c:pt idx="33258">
                  <c:v>1.559639E-3</c:v>
                </c:pt>
                <c:pt idx="33259">
                  <c:v>-2.7392359999999999E-3</c:v>
                </c:pt>
                <c:pt idx="33260">
                  <c:v>9.7598400000000005E-4</c:v>
                </c:pt>
                <c:pt idx="33261">
                  <c:v>3.690011E-3</c:v>
                </c:pt>
                <c:pt idx="33262">
                  <c:v>-1.00168E-3</c:v>
                </c:pt>
                <c:pt idx="33263">
                  <c:v>1.0220100000000001E-4</c:v>
                </c:pt>
                <c:pt idx="33264">
                  <c:v>4.1502049999999997E-3</c:v>
                </c:pt>
                <c:pt idx="33265">
                  <c:v>4.0287199999999997E-4</c:v>
                </c:pt>
                <c:pt idx="33266">
                  <c:v>2.782306E-3</c:v>
                </c:pt>
                <c:pt idx="33267">
                  <c:v>1.8952070000000001E-3</c:v>
                </c:pt>
                <c:pt idx="33268">
                  <c:v>-3.074537E-3</c:v>
                </c:pt>
                <c:pt idx="33269">
                  <c:v>-3.36008E-4</c:v>
                </c:pt>
                <c:pt idx="33270">
                  <c:v>2.897943E-3</c:v>
                </c:pt>
                <c:pt idx="33271">
                  <c:v>-2.0483459999999999E-3</c:v>
                </c:pt>
                <c:pt idx="33272">
                  <c:v>-6.6678899999999999E-4</c:v>
                </c:pt>
                <c:pt idx="33273">
                  <c:v>1.103414E-3</c:v>
                </c:pt>
                <c:pt idx="33274">
                  <c:v>-2.6892099999999998E-4</c:v>
                </c:pt>
                <c:pt idx="33275">
                  <c:v>2.846178E-3</c:v>
                </c:pt>
                <c:pt idx="33276">
                  <c:v>-3.2811730000000001E-3</c:v>
                </c:pt>
                <c:pt idx="33277">
                  <c:v>3.4763319999999999E-3</c:v>
                </c:pt>
                <c:pt idx="33278">
                  <c:v>1.551242E-3</c:v>
                </c:pt>
                <c:pt idx="33279">
                  <c:v>-5.7369400000000003E-4</c:v>
                </c:pt>
                <c:pt idx="33280">
                  <c:v>6.9881299999999995E-4</c:v>
                </c:pt>
                <c:pt idx="33281">
                  <c:v>-9.6912500000000004E-4</c:v>
                </c:pt>
                <c:pt idx="33282">
                  <c:v>4.1211750000000004E-3</c:v>
                </c:pt>
                <c:pt idx="33283">
                  <c:v>2.147506E-3</c:v>
                </c:pt>
                <c:pt idx="33284">
                  <c:v>-4.9795120000000002E-3</c:v>
                </c:pt>
                <c:pt idx="33285">
                  <c:v>1.6179370000000001E-3</c:v>
                </c:pt>
                <c:pt idx="33286">
                  <c:v>-3.2838499999999999E-4</c:v>
                </c:pt>
                <c:pt idx="33287">
                  <c:v>7.5072799999999999E-4</c:v>
                </c:pt>
                <c:pt idx="33288">
                  <c:v>-3.1307459999999998E-3</c:v>
                </c:pt>
                <c:pt idx="33289">
                  <c:v>-1.2553480000000001E-3</c:v>
                </c:pt>
                <c:pt idx="33290">
                  <c:v>1.2178709999999999E-3</c:v>
                </c:pt>
                <c:pt idx="33291">
                  <c:v>-4.5742379999999996E-3</c:v>
                </c:pt>
                <c:pt idx="33292">
                  <c:v>3.865294E-3</c:v>
                </c:pt>
                <c:pt idx="33293">
                  <c:v>7.6723899999999996E-4</c:v>
                </c:pt>
                <c:pt idx="33294">
                  <c:v>1.055603E-3</c:v>
                </c:pt>
                <c:pt idx="33295">
                  <c:v>-2.3894620000000002E-3</c:v>
                </c:pt>
                <c:pt idx="33296">
                  <c:v>1.6205659999999999E-3</c:v>
                </c:pt>
                <c:pt idx="33297">
                  <c:v>-9.2275300000000001E-4</c:v>
                </c:pt>
                <c:pt idx="33298">
                  <c:v>-5.796079E-3</c:v>
                </c:pt>
                <c:pt idx="33299">
                  <c:v>-4.59104E-4</c:v>
                </c:pt>
                <c:pt idx="33300">
                  <c:v>4.50817E-4</c:v>
                </c:pt>
                <c:pt idx="33301">
                  <c:v>-4.7276999999999996E-3</c:v>
                </c:pt>
                <c:pt idx="33302">
                  <c:v>1.0432709999999999E-3</c:v>
                </c:pt>
                <c:pt idx="33303">
                  <c:v>-8.97908E-4</c:v>
                </c:pt>
                <c:pt idx="33304">
                  <c:v>-1.573353E-3</c:v>
                </c:pt>
                <c:pt idx="33305">
                  <c:v>1.6179129999999999E-3</c:v>
                </c:pt>
                <c:pt idx="33306">
                  <c:v>-2.2395999999999999E-4</c:v>
                </c:pt>
                <c:pt idx="33307">
                  <c:v>2.6157680000000001E-3</c:v>
                </c:pt>
                <c:pt idx="33308">
                  <c:v>8.7365900000000005E-4</c:v>
                </c:pt>
                <c:pt idx="33309">
                  <c:v>8.1640100000000002E-4</c:v>
                </c:pt>
                <c:pt idx="33310">
                  <c:v>1.2913790000000001E-3</c:v>
                </c:pt>
                <c:pt idx="33311">
                  <c:v>-2.7086889999999998E-3</c:v>
                </c:pt>
                <c:pt idx="33312">
                  <c:v>8.8216639999999999E-3</c:v>
                </c:pt>
                <c:pt idx="33313">
                  <c:v>-7.7237300000000003E-4</c:v>
                </c:pt>
                <c:pt idx="33314">
                  <c:v>1.86954E-4</c:v>
                </c:pt>
                <c:pt idx="33315">
                  <c:v>-9.4435700000000005E-4</c:v>
                </c:pt>
                <c:pt idx="33316">
                  <c:v>4.525584E-3</c:v>
                </c:pt>
                <c:pt idx="33317">
                  <c:v>9.9103699999999995E-4</c:v>
                </c:pt>
                <c:pt idx="33318">
                  <c:v>3.7537680000000002E-3</c:v>
                </c:pt>
                <c:pt idx="33319">
                  <c:v>-1.5017139999999999E-3</c:v>
                </c:pt>
                <c:pt idx="33320">
                  <c:v>3.3655719999999998E-3</c:v>
                </c:pt>
                <c:pt idx="33321">
                  <c:v>1.2265209999999999E-3</c:v>
                </c:pt>
                <c:pt idx="33322">
                  <c:v>-1.796303E-3</c:v>
                </c:pt>
                <c:pt idx="33323">
                  <c:v>2.983805E-3</c:v>
                </c:pt>
                <c:pt idx="33324">
                  <c:v>-4.887031E-3</c:v>
                </c:pt>
                <c:pt idx="33325">
                  <c:v>3.7527960000000001E-3</c:v>
                </c:pt>
                <c:pt idx="33326">
                  <c:v>-2.0178700000000002E-3</c:v>
                </c:pt>
                <c:pt idx="33327">
                  <c:v>-1.9813200000000001E-4</c:v>
                </c:pt>
                <c:pt idx="33328">
                  <c:v>-7.7755700000000001E-4</c:v>
                </c:pt>
                <c:pt idx="33329">
                  <c:v>-4.7795100000000001E-4</c:v>
                </c:pt>
                <c:pt idx="33330">
                  <c:v>-2.2406779999999999E-3</c:v>
                </c:pt>
                <c:pt idx="33331">
                  <c:v>3.7485040000000002E-3</c:v>
                </c:pt>
                <c:pt idx="33332">
                  <c:v>2.0202670000000001E-3</c:v>
                </c:pt>
                <c:pt idx="33333">
                  <c:v>5.2330400000000004E-4</c:v>
                </c:pt>
                <c:pt idx="33334">
                  <c:v>-2.0733000000000001E-4</c:v>
                </c:pt>
                <c:pt idx="33335">
                  <c:v>1.37006E-3</c:v>
                </c:pt>
                <c:pt idx="33336">
                  <c:v>-8.8827000000000003E-4</c:v>
                </c:pt>
                <c:pt idx="33337">
                  <c:v>2.807398E-3</c:v>
                </c:pt>
                <c:pt idx="33338">
                  <c:v>-8.4122500000000002E-4</c:v>
                </c:pt>
                <c:pt idx="33339">
                  <c:v>-8.0340800000000003E-4</c:v>
                </c:pt>
                <c:pt idx="33340">
                  <c:v>-1.3911699999999999E-4</c:v>
                </c:pt>
                <c:pt idx="33341">
                  <c:v>1.3625399999999999E-4</c:v>
                </c:pt>
                <c:pt idx="33342">
                  <c:v>1.684067E-3</c:v>
                </c:pt>
                <c:pt idx="33343">
                  <c:v>-1.329832E-3</c:v>
                </c:pt>
                <c:pt idx="33344">
                  <c:v>-4.4405180000000001E-3</c:v>
                </c:pt>
                <c:pt idx="33345">
                  <c:v>1.8173779999999999E-3</c:v>
                </c:pt>
                <c:pt idx="33346">
                  <c:v>3.0001870000000001E-3</c:v>
                </c:pt>
                <c:pt idx="33347">
                  <c:v>-2.1279960000000001E-3</c:v>
                </c:pt>
                <c:pt idx="33348">
                  <c:v>-9.7173599999999995E-4</c:v>
                </c:pt>
                <c:pt idx="33349">
                  <c:v>-3.2319610000000002E-3</c:v>
                </c:pt>
                <c:pt idx="33350" formatCode="0.00E+00">
                  <c:v>-1.0981200000000001E-5</c:v>
                </c:pt>
                <c:pt idx="33351">
                  <c:v>-3.806519E-3</c:v>
                </c:pt>
                <c:pt idx="33352">
                  <c:v>-1.2326170000000001E-3</c:v>
                </c:pt>
                <c:pt idx="33353">
                  <c:v>1.088328E-3</c:v>
                </c:pt>
                <c:pt idx="33354">
                  <c:v>-1.07151E-4</c:v>
                </c:pt>
                <c:pt idx="33355">
                  <c:v>4.617E-4</c:v>
                </c:pt>
                <c:pt idx="33356">
                  <c:v>-4.53554E-4</c:v>
                </c:pt>
                <c:pt idx="33357">
                  <c:v>-2.3481270000000002E-3</c:v>
                </c:pt>
                <c:pt idx="33358">
                  <c:v>-1.05035E-4</c:v>
                </c:pt>
                <c:pt idx="33359">
                  <c:v>-4.1522399999999998E-3</c:v>
                </c:pt>
                <c:pt idx="33360">
                  <c:v>2.8442139999999999E-3</c:v>
                </c:pt>
                <c:pt idx="33361">
                  <c:v>-2.057068E-3</c:v>
                </c:pt>
                <c:pt idx="33362">
                  <c:v>-2.727845E-3</c:v>
                </c:pt>
                <c:pt idx="33363">
                  <c:v>2.6381590000000002E-3</c:v>
                </c:pt>
                <c:pt idx="33364">
                  <c:v>-2.9358510000000002E-3</c:v>
                </c:pt>
                <c:pt idx="33365">
                  <c:v>6.70336E-4</c:v>
                </c:pt>
                <c:pt idx="33366">
                  <c:v>3.4906569999999999E-3</c:v>
                </c:pt>
                <c:pt idx="33367">
                  <c:v>-1.881738E-3</c:v>
                </c:pt>
                <c:pt idx="33368">
                  <c:v>1.1853300000000001E-3</c:v>
                </c:pt>
                <c:pt idx="33369">
                  <c:v>-3.2528280000000001E-3</c:v>
                </c:pt>
                <c:pt idx="33370">
                  <c:v>5.6587599999999999E-4</c:v>
                </c:pt>
                <c:pt idx="33371">
                  <c:v>-2.3907659999999999E-3</c:v>
                </c:pt>
                <c:pt idx="33372">
                  <c:v>1.11761E-4</c:v>
                </c:pt>
                <c:pt idx="33373">
                  <c:v>9.9646299999999995E-4</c:v>
                </c:pt>
                <c:pt idx="33374">
                  <c:v>-1.201281E-3</c:v>
                </c:pt>
                <c:pt idx="33375">
                  <c:v>2.8355390000000002E-3</c:v>
                </c:pt>
                <c:pt idx="33376">
                  <c:v>2.9131890000000001E-3</c:v>
                </c:pt>
                <c:pt idx="33377">
                  <c:v>2.0874899999999999E-4</c:v>
                </c:pt>
                <c:pt idx="33378">
                  <c:v>-2.5631819999999998E-3</c:v>
                </c:pt>
                <c:pt idx="33379">
                  <c:v>1.4739040000000001E-3</c:v>
                </c:pt>
                <c:pt idx="33380">
                  <c:v>6.433958E-3</c:v>
                </c:pt>
                <c:pt idx="33381">
                  <c:v>-3.2269249999999998E-3</c:v>
                </c:pt>
                <c:pt idx="33382">
                  <c:v>-9.2316800000000004E-4</c:v>
                </c:pt>
                <c:pt idx="33383">
                  <c:v>7.0340910000000001E-3</c:v>
                </c:pt>
                <c:pt idx="33384">
                  <c:v>-1.236065E-3</c:v>
                </c:pt>
                <c:pt idx="33385">
                  <c:v>9.5704799999999995E-4</c:v>
                </c:pt>
                <c:pt idx="33386">
                  <c:v>3.1994060000000001E-3</c:v>
                </c:pt>
                <c:pt idx="33387">
                  <c:v>-1.059255E-3</c:v>
                </c:pt>
                <c:pt idx="33388">
                  <c:v>-6.6719299999999995E-4</c:v>
                </c:pt>
                <c:pt idx="33389">
                  <c:v>-2.9031830000000002E-3</c:v>
                </c:pt>
                <c:pt idx="33390">
                  <c:v>-9.8229000000000003E-4</c:v>
                </c:pt>
                <c:pt idx="33391">
                  <c:v>1.534131E-3</c:v>
                </c:pt>
                <c:pt idx="33392">
                  <c:v>-2.7849340000000002E-3</c:v>
                </c:pt>
                <c:pt idx="33393">
                  <c:v>5.1896349999999997E-3</c:v>
                </c:pt>
                <c:pt idx="33394">
                  <c:v>-1.99099E-4</c:v>
                </c:pt>
                <c:pt idx="33395">
                  <c:v>-6.10291E-4</c:v>
                </c:pt>
                <c:pt idx="33396">
                  <c:v>4.7117110000000004E-3</c:v>
                </c:pt>
                <c:pt idx="33397">
                  <c:v>-3.1174499999999999E-3</c:v>
                </c:pt>
                <c:pt idx="33398">
                  <c:v>-2.4738000000000001E-4</c:v>
                </c:pt>
                <c:pt idx="33399">
                  <c:v>3.24667E-4</c:v>
                </c:pt>
                <c:pt idx="33400">
                  <c:v>-3.9402799999999999E-4</c:v>
                </c:pt>
                <c:pt idx="33401">
                  <c:v>-1.626806E-3</c:v>
                </c:pt>
                <c:pt idx="33402">
                  <c:v>-3.0466989999999999E-3</c:v>
                </c:pt>
                <c:pt idx="33403">
                  <c:v>-5.0957349999999997E-3</c:v>
                </c:pt>
                <c:pt idx="33404">
                  <c:v>1.1201E-3</c:v>
                </c:pt>
                <c:pt idx="33405">
                  <c:v>-7.9924E-4</c:v>
                </c:pt>
                <c:pt idx="33406">
                  <c:v>4.3884040000000003E-3</c:v>
                </c:pt>
                <c:pt idx="33407">
                  <c:v>-1.548581E-3</c:v>
                </c:pt>
                <c:pt idx="33408">
                  <c:v>-4.3344630000000002E-3</c:v>
                </c:pt>
                <c:pt idx="33409">
                  <c:v>6.5124099999999999E-4</c:v>
                </c:pt>
                <c:pt idx="33410">
                  <c:v>-3.2806519999999998E-3</c:v>
                </c:pt>
                <c:pt idx="33411">
                  <c:v>-1.096327E-3</c:v>
                </c:pt>
                <c:pt idx="33412">
                  <c:v>-4.2739359999999999E-3</c:v>
                </c:pt>
                <c:pt idx="33413">
                  <c:v>3.0007549999999999E-3</c:v>
                </c:pt>
                <c:pt idx="33414">
                  <c:v>-1.612013E-3</c:v>
                </c:pt>
                <c:pt idx="33415">
                  <c:v>-3.5670400000000001E-3</c:v>
                </c:pt>
                <c:pt idx="33416">
                  <c:v>-2.1996759999999998E-3</c:v>
                </c:pt>
                <c:pt idx="33417">
                  <c:v>-3.2654730000000001E-3</c:v>
                </c:pt>
                <c:pt idx="33418">
                  <c:v>-2.0343879999999998E-3</c:v>
                </c:pt>
                <c:pt idx="33419">
                  <c:v>-2.97262E-3</c:v>
                </c:pt>
                <c:pt idx="33420">
                  <c:v>-6.46957E-3</c:v>
                </c:pt>
                <c:pt idx="33421">
                  <c:v>-3.9600729999999997E-3</c:v>
                </c:pt>
                <c:pt idx="33422">
                  <c:v>-5.1821940000000002E-3</c:v>
                </c:pt>
                <c:pt idx="33423">
                  <c:v>-1.610095E-3</c:v>
                </c:pt>
                <c:pt idx="33424">
                  <c:v>-5.1207399999999995E-4</c:v>
                </c:pt>
                <c:pt idx="33425">
                  <c:v>-7.7324359999999996E-3</c:v>
                </c:pt>
                <c:pt idx="33426">
                  <c:v>2.85067E-3</c:v>
                </c:pt>
                <c:pt idx="33427">
                  <c:v>-4.4969909999999997E-3</c:v>
                </c:pt>
                <c:pt idx="33428">
                  <c:v>-5.4340600000000001E-3</c:v>
                </c:pt>
                <c:pt idx="33429">
                  <c:v>2.343436E-3</c:v>
                </c:pt>
                <c:pt idx="33430">
                  <c:v>-7.4070519999999999E-3</c:v>
                </c:pt>
                <c:pt idx="33431">
                  <c:v>6.3915700000000001E-4</c:v>
                </c:pt>
                <c:pt idx="33432">
                  <c:v>-2.2542949999999999E-3</c:v>
                </c:pt>
                <c:pt idx="33433">
                  <c:v>-3.7408720000000001E-3</c:v>
                </c:pt>
                <c:pt idx="33434">
                  <c:v>-4.4075499999999998E-4</c:v>
                </c:pt>
                <c:pt idx="33435">
                  <c:v>-5.5452349999999999E-3</c:v>
                </c:pt>
                <c:pt idx="33436">
                  <c:v>-1.171187E-3</c:v>
                </c:pt>
                <c:pt idx="33437">
                  <c:v>3.5671090000000002E-3</c:v>
                </c:pt>
                <c:pt idx="33438">
                  <c:v>-5.5612630000000003E-3</c:v>
                </c:pt>
                <c:pt idx="33439">
                  <c:v>-1.1707760000000001E-3</c:v>
                </c:pt>
                <c:pt idx="33440">
                  <c:v>-2.706136E-3</c:v>
                </c:pt>
                <c:pt idx="33441">
                  <c:v>-4.2334590000000002E-3</c:v>
                </c:pt>
                <c:pt idx="33442">
                  <c:v>3.73712E-4</c:v>
                </c:pt>
                <c:pt idx="33443">
                  <c:v>3.2843800000000002E-4</c:v>
                </c:pt>
                <c:pt idx="33444">
                  <c:v>-1.053088E-3</c:v>
                </c:pt>
                <c:pt idx="33445">
                  <c:v>5.6611400000000005E-4</c:v>
                </c:pt>
                <c:pt idx="33446">
                  <c:v>4.21941E-4</c:v>
                </c:pt>
                <c:pt idx="33447">
                  <c:v>6.0699730000000002E-3</c:v>
                </c:pt>
                <c:pt idx="33448">
                  <c:v>-2.7827389999999998E-3</c:v>
                </c:pt>
                <c:pt idx="33449">
                  <c:v>8.1093099999999998E-4</c:v>
                </c:pt>
                <c:pt idx="33450">
                  <c:v>-3.3227310000000002E-3</c:v>
                </c:pt>
                <c:pt idx="33451">
                  <c:v>-6.73152E-4</c:v>
                </c:pt>
                <c:pt idx="33452">
                  <c:v>-5.8236300000000002E-4</c:v>
                </c:pt>
                <c:pt idx="33453">
                  <c:v>-7.6771900000000004E-4</c:v>
                </c:pt>
                <c:pt idx="33454">
                  <c:v>3.4979149999999999E-3</c:v>
                </c:pt>
                <c:pt idx="33455">
                  <c:v>2.9301290000000001E-3</c:v>
                </c:pt>
                <c:pt idx="33456">
                  <c:v>-1.735777E-3</c:v>
                </c:pt>
                <c:pt idx="33457">
                  <c:v>-2.1589539999999998E-3</c:v>
                </c:pt>
                <c:pt idx="33458">
                  <c:v>-3.2153809999999998E-3</c:v>
                </c:pt>
                <c:pt idx="33459">
                  <c:v>-2.0052410000000001E-3</c:v>
                </c:pt>
                <c:pt idx="33460" formatCode="0.00E+00">
                  <c:v>-7.2510900000000004E-5</c:v>
                </c:pt>
                <c:pt idx="33461">
                  <c:v>-1.692778E-3</c:v>
                </c:pt>
                <c:pt idx="33462">
                  <c:v>1.8876469999999999E-3</c:v>
                </c:pt>
                <c:pt idx="33463">
                  <c:v>-4.0059290000000001E-3</c:v>
                </c:pt>
                <c:pt idx="33464">
                  <c:v>-1.2506710000000001E-3</c:v>
                </c:pt>
                <c:pt idx="33465">
                  <c:v>-3.0807949999999999E-3</c:v>
                </c:pt>
                <c:pt idx="33466">
                  <c:v>-2.9594510000000001E-3</c:v>
                </c:pt>
                <c:pt idx="33467">
                  <c:v>2.3418369999999998E-3</c:v>
                </c:pt>
                <c:pt idx="33468">
                  <c:v>-2.0571000000000001E-3</c:v>
                </c:pt>
                <c:pt idx="33469">
                  <c:v>-2.753517E-3</c:v>
                </c:pt>
                <c:pt idx="33470" formatCode="0.00E+00">
                  <c:v>2.1158500000000001E-5</c:v>
                </c:pt>
                <c:pt idx="33471">
                  <c:v>-2.2273480000000001E-3</c:v>
                </c:pt>
                <c:pt idx="33472">
                  <c:v>3.319266E-3</c:v>
                </c:pt>
                <c:pt idx="33473">
                  <c:v>-1.2919979999999999E-3</c:v>
                </c:pt>
                <c:pt idx="33474">
                  <c:v>-1.552044E-3</c:v>
                </c:pt>
                <c:pt idx="33475">
                  <c:v>4.8230310000000002E-3</c:v>
                </c:pt>
                <c:pt idx="33476">
                  <c:v>1.7620909999999999E-3</c:v>
                </c:pt>
                <c:pt idx="33477">
                  <c:v>2.7964629999999999E-3</c:v>
                </c:pt>
                <c:pt idx="33478">
                  <c:v>-1.5511959999999999E-3</c:v>
                </c:pt>
                <c:pt idx="33479">
                  <c:v>1.6576469999999999E-3</c:v>
                </c:pt>
                <c:pt idx="33480">
                  <c:v>-4.3397599999999998E-4</c:v>
                </c:pt>
                <c:pt idx="33481">
                  <c:v>1.4499599999999999E-4</c:v>
                </c:pt>
                <c:pt idx="33482">
                  <c:v>-1.9089039999999999E-3</c:v>
                </c:pt>
                <c:pt idx="33483">
                  <c:v>-2.38836E-4</c:v>
                </c:pt>
                <c:pt idx="33484">
                  <c:v>6.3555000000000003E-4</c:v>
                </c:pt>
                <c:pt idx="33485">
                  <c:v>5.6737300000000003E-4</c:v>
                </c:pt>
                <c:pt idx="33486">
                  <c:v>-6.5308100000000002E-4</c:v>
                </c:pt>
                <c:pt idx="33487">
                  <c:v>1.66107E-4</c:v>
                </c:pt>
                <c:pt idx="33488">
                  <c:v>-1.639104E-3</c:v>
                </c:pt>
                <c:pt idx="33489">
                  <c:v>-9.0114199999999996E-4</c:v>
                </c:pt>
                <c:pt idx="33490">
                  <c:v>-1.0375440000000001E-3</c:v>
                </c:pt>
                <c:pt idx="33491">
                  <c:v>-1.8426180000000001E-3</c:v>
                </c:pt>
                <c:pt idx="33492">
                  <c:v>-8.1948100000000005E-4</c:v>
                </c:pt>
                <c:pt idx="33493">
                  <c:v>-2.8243080000000002E-3</c:v>
                </c:pt>
                <c:pt idx="33494">
                  <c:v>-2.5318649999999999E-3</c:v>
                </c:pt>
                <c:pt idx="33495">
                  <c:v>1.8540939999999999E-3</c:v>
                </c:pt>
                <c:pt idx="33496">
                  <c:v>-4.5258980000000004E-3</c:v>
                </c:pt>
                <c:pt idx="33497">
                  <c:v>1.4310600000000001E-3</c:v>
                </c:pt>
                <c:pt idx="33498">
                  <c:v>2.1192490000000001E-3</c:v>
                </c:pt>
                <c:pt idx="33499">
                  <c:v>-6.016708E-3</c:v>
                </c:pt>
                <c:pt idx="33500">
                  <c:v>2.3815440000000002E-3</c:v>
                </c:pt>
                <c:pt idx="33501">
                  <c:v>-5.5970200000000003E-3</c:v>
                </c:pt>
                <c:pt idx="33502">
                  <c:v>1.3796850000000001E-3</c:v>
                </c:pt>
                <c:pt idx="33503">
                  <c:v>-3.3498220000000001E-3</c:v>
                </c:pt>
                <c:pt idx="33504">
                  <c:v>-1.7159689999999999E-3</c:v>
                </c:pt>
                <c:pt idx="33505">
                  <c:v>-1.1274099999999999E-3</c:v>
                </c:pt>
                <c:pt idx="33506">
                  <c:v>-2.553994E-3</c:v>
                </c:pt>
                <c:pt idx="33507">
                  <c:v>-1.525214E-3</c:v>
                </c:pt>
                <c:pt idx="33508">
                  <c:v>6.9031070000000003E-3</c:v>
                </c:pt>
                <c:pt idx="33509">
                  <c:v>-4.5575399999999997E-3</c:v>
                </c:pt>
                <c:pt idx="33510">
                  <c:v>-3.7913249999999999E-3</c:v>
                </c:pt>
                <c:pt idx="33511">
                  <c:v>-3.1580250000000001E-3</c:v>
                </c:pt>
                <c:pt idx="33512">
                  <c:v>-2.8733019999999999E-3</c:v>
                </c:pt>
                <c:pt idx="33513">
                  <c:v>-1.03083E-4</c:v>
                </c:pt>
                <c:pt idx="33514">
                  <c:v>-6.7201299999999995E-4</c:v>
                </c:pt>
                <c:pt idx="33515">
                  <c:v>-3.0512809999999999E-3</c:v>
                </c:pt>
                <c:pt idx="33516">
                  <c:v>-2.158929E-3</c:v>
                </c:pt>
                <c:pt idx="33517">
                  <c:v>-3.9027670000000001E-3</c:v>
                </c:pt>
                <c:pt idx="33518">
                  <c:v>1.6621749999999999E-3</c:v>
                </c:pt>
                <c:pt idx="33519">
                  <c:v>-3.955231E-3</c:v>
                </c:pt>
                <c:pt idx="33520">
                  <c:v>-9.2774999999999997E-4</c:v>
                </c:pt>
                <c:pt idx="33521">
                  <c:v>3.0558069999999998E-3</c:v>
                </c:pt>
                <c:pt idx="33522">
                  <c:v>-3.7743020000000002E-3</c:v>
                </c:pt>
                <c:pt idx="33523">
                  <c:v>-4.6177249999999996E-3</c:v>
                </c:pt>
                <c:pt idx="33524">
                  <c:v>2.5314899999999998E-4</c:v>
                </c:pt>
                <c:pt idx="33525">
                  <c:v>-2.513609E-3</c:v>
                </c:pt>
                <c:pt idx="33526">
                  <c:v>-6.1100670000000003E-3</c:v>
                </c:pt>
                <c:pt idx="33527">
                  <c:v>-2.3515480000000002E-3</c:v>
                </c:pt>
                <c:pt idx="33528">
                  <c:v>-4.1221110000000004E-3</c:v>
                </c:pt>
                <c:pt idx="33529">
                  <c:v>-4.0816309999999996E-3</c:v>
                </c:pt>
                <c:pt idx="33530">
                  <c:v>-5.0315050000000004E-3</c:v>
                </c:pt>
                <c:pt idx="33531">
                  <c:v>-4.8578659999999997E-3</c:v>
                </c:pt>
                <c:pt idx="33532">
                  <c:v>-5.7662E-3</c:v>
                </c:pt>
                <c:pt idx="33533">
                  <c:v>-5.1395579999999998E-3</c:v>
                </c:pt>
                <c:pt idx="33534">
                  <c:v>-5.6354860000000003E-3</c:v>
                </c:pt>
                <c:pt idx="33535">
                  <c:v>-2.354737E-3</c:v>
                </c:pt>
                <c:pt idx="33536">
                  <c:v>-8.1852910000000008E-3</c:v>
                </c:pt>
                <c:pt idx="33537">
                  <c:v>-9.1999560000000005E-3</c:v>
                </c:pt>
                <c:pt idx="33538">
                  <c:v>-2.3225170000000001E-3</c:v>
                </c:pt>
                <c:pt idx="33539">
                  <c:v>-4.4599699999999997E-3</c:v>
                </c:pt>
                <c:pt idx="33540">
                  <c:v>-7.5362620000000002E-3</c:v>
                </c:pt>
                <c:pt idx="33541">
                  <c:v>-6.0813769999999998E-3</c:v>
                </c:pt>
                <c:pt idx="33542">
                  <c:v>-7.8273619999999992E-3</c:v>
                </c:pt>
                <c:pt idx="33543">
                  <c:v>-6.0462399999999996E-3</c:v>
                </c:pt>
                <c:pt idx="33544">
                  <c:v>-3.4315489999999999E-3</c:v>
                </c:pt>
                <c:pt idx="33545">
                  <c:v>-6.7045739999999996E-3</c:v>
                </c:pt>
                <c:pt idx="33546">
                  <c:v>-6.3231090000000004E-3</c:v>
                </c:pt>
                <c:pt idx="33547">
                  <c:v>-7.6043559999999996E-3</c:v>
                </c:pt>
                <c:pt idx="33548">
                  <c:v>-7.7375430000000004E-3</c:v>
                </c:pt>
                <c:pt idx="33549">
                  <c:v>-4.5864900000000004E-3</c:v>
                </c:pt>
                <c:pt idx="33550">
                  <c:v>-9.2922040000000001E-3</c:v>
                </c:pt>
                <c:pt idx="33551">
                  <c:v>-6.1478089999999997E-3</c:v>
                </c:pt>
                <c:pt idx="33552">
                  <c:v>-6.4406300000000001E-3</c:v>
                </c:pt>
                <c:pt idx="33553">
                  <c:v>-1.165803E-2</c:v>
                </c:pt>
                <c:pt idx="33554">
                  <c:v>-9.2698480000000007E-3</c:v>
                </c:pt>
                <c:pt idx="33555">
                  <c:v>-5.2561989999999996E-3</c:v>
                </c:pt>
                <c:pt idx="33556">
                  <c:v>-1.0442777E-2</c:v>
                </c:pt>
                <c:pt idx="33557">
                  <c:v>-6.5404469999999996E-3</c:v>
                </c:pt>
                <c:pt idx="33558">
                  <c:v>-6.5735940000000003E-3</c:v>
                </c:pt>
                <c:pt idx="33559" formatCode="0.00E+00">
                  <c:v>-6.2697800000000001E-5</c:v>
                </c:pt>
                <c:pt idx="33560">
                  <c:v>-8.1027040000000005E-3</c:v>
                </c:pt>
                <c:pt idx="33561">
                  <c:v>-7.5977680000000004E-3</c:v>
                </c:pt>
                <c:pt idx="33562">
                  <c:v>-4.8819110000000001E-3</c:v>
                </c:pt>
                <c:pt idx="33563">
                  <c:v>-6.3474489999999998E-3</c:v>
                </c:pt>
                <c:pt idx="33564">
                  <c:v>-5.0274100000000004E-3</c:v>
                </c:pt>
                <c:pt idx="33565">
                  <c:v>-7.6801839999999996E-3</c:v>
                </c:pt>
                <c:pt idx="33566">
                  <c:v>-3.0656070000000001E-3</c:v>
                </c:pt>
                <c:pt idx="33567">
                  <c:v>-5.8062649999999997E-3</c:v>
                </c:pt>
                <c:pt idx="33568">
                  <c:v>-6.0110099999999998E-3</c:v>
                </c:pt>
                <c:pt idx="33569">
                  <c:v>-3.6750500000000001E-4</c:v>
                </c:pt>
                <c:pt idx="33570">
                  <c:v>-4.626888E-3</c:v>
                </c:pt>
                <c:pt idx="33571">
                  <c:v>-6.683647E-3</c:v>
                </c:pt>
                <c:pt idx="33572">
                  <c:v>-5.8907159999999998E-3</c:v>
                </c:pt>
                <c:pt idx="33573">
                  <c:v>-5.103486E-3</c:v>
                </c:pt>
                <c:pt idx="33574">
                  <c:v>-4.3200449999999998E-3</c:v>
                </c:pt>
                <c:pt idx="33575">
                  <c:v>-3.4465279999999999E-3</c:v>
                </c:pt>
                <c:pt idx="33576">
                  <c:v>-7.2739300000000001E-4</c:v>
                </c:pt>
                <c:pt idx="33577">
                  <c:v>-5.4427859999999998E-3</c:v>
                </c:pt>
                <c:pt idx="33578">
                  <c:v>-6.3053659999999997E-3</c:v>
                </c:pt>
                <c:pt idx="33579">
                  <c:v>-4.5655219999999998E-3</c:v>
                </c:pt>
                <c:pt idx="33580">
                  <c:v>3.6905400000000001E-4</c:v>
                </c:pt>
                <c:pt idx="33581">
                  <c:v>-1.1269227E-2</c:v>
                </c:pt>
                <c:pt idx="33582">
                  <c:v>-1.5747999999999999E-3</c:v>
                </c:pt>
                <c:pt idx="33583">
                  <c:v>-6.338397E-3</c:v>
                </c:pt>
                <c:pt idx="33584">
                  <c:v>-6.1186779999999998E-3</c:v>
                </c:pt>
                <c:pt idx="33585">
                  <c:v>-5.6989639999999999E-3</c:v>
                </c:pt>
                <c:pt idx="33586">
                  <c:v>-5.9364889999999997E-3</c:v>
                </c:pt>
                <c:pt idx="33587">
                  <c:v>-4.7500499999999996E-3</c:v>
                </c:pt>
                <c:pt idx="33588">
                  <c:v>-6.1108359999999997E-3</c:v>
                </c:pt>
                <c:pt idx="33589">
                  <c:v>-6.5225600000000002E-3</c:v>
                </c:pt>
                <c:pt idx="33590">
                  <c:v>-1.7355529999999999E-3</c:v>
                </c:pt>
                <c:pt idx="33591">
                  <c:v>-3.6005640000000001E-3</c:v>
                </c:pt>
                <c:pt idx="33592">
                  <c:v>-8.2538219999999992E-3</c:v>
                </c:pt>
                <c:pt idx="33593">
                  <c:v>-5.2404560000000001E-3</c:v>
                </c:pt>
                <c:pt idx="33594">
                  <c:v>-9.2566799999999998E-3</c:v>
                </c:pt>
                <c:pt idx="33595">
                  <c:v>-5.915745E-3</c:v>
                </c:pt>
                <c:pt idx="33596">
                  <c:v>-7.3017399999999999E-4</c:v>
                </c:pt>
                <c:pt idx="33597">
                  <c:v>-4.8839060000000004E-3</c:v>
                </c:pt>
                <c:pt idx="33598">
                  <c:v>-6.3470870000000004E-3</c:v>
                </c:pt>
                <c:pt idx="33599">
                  <c:v>-2.7654009999999998E-3</c:v>
                </c:pt>
                <c:pt idx="33600">
                  <c:v>-3.660544E-3</c:v>
                </c:pt>
                <c:pt idx="33601">
                  <c:v>-3.9990319999999996E-3</c:v>
                </c:pt>
                <c:pt idx="33602">
                  <c:v>-7.6538359999999998E-3</c:v>
                </c:pt>
                <c:pt idx="33603">
                  <c:v>-6.6287849999999999E-3</c:v>
                </c:pt>
                <c:pt idx="33604">
                  <c:v>-7.6623819999999997E-3</c:v>
                </c:pt>
                <c:pt idx="33605">
                  <c:v>-4.8937590000000001E-3</c:v>
                </c:pt>
                <c:pt idx="33606">
                  <c:v>-6.9276700000000004E-3</c:v>
                </c:pt>
                <c:pt idx="33607">
                  <c:v>-1.5709879999999999E-3</c:v>
                </c:pt>
                <c:pt idx="33608">
                  <c:v>-6.617487E-3</c:v>
                </c:pt>
                <c:pt idx="33609">
                  <c:v>-6.6100309999999997E-3</c:v>
                </c:pt>
                <c:pt idx="33610">
                  <c:v>-7.5421009999999998E-3</c:v>
                </c:pt>
                <c:pt idx="33611">
                  <c:v>-6.1974700000000003E-4</c:v>
                </c:pt>
                <c:pt idx="33612">
                  <c:v>-9.9517419999999995E-3</c:v>
                </c:pt>
                <c:pt idx="33613">
                  <c:v>-6.301081E-3</c:v>
                </c:pt>
                <c:pt idx="33614">
                  <c:v>-5.7627260000000001E-3</c:v>
                </c:pt>
                <c:pt idx="33615">
                  <c:v>-7.9763449999999993E-3</c:v>
                </c:pt>
                <c:pt idx="33616">
                  <c:v>-4.2451390000000002E-3</c:v>
                </c:pt>
                <c:pt idx="33617">
                  <c:v>-5.7101440000000003E-3</c:v>
                </c:pt>
                <c:pt idx="33618">
                  <c:v>-3.5879100000000001E-3</c:v>
                </c:pt>
                <c:pt idx="33619">
                  <c:v>-6.4420199999999997E-3</c:v>
                </c:pt>
                <c:pt idx="33620">
                  <c:v>-6.8356190000000002E-3</c:v>
                </c:pt>
                <c:pt idx="33621">
                  <c:v>5.3441299999999997E-4</c:v>
                </c:pt>
                <c:pt idx="33622">
                  <c:v>-4.1425530000000002E-3</c:v>
                </c:pt>
                <c:pt idx="33623">
                  <c:v>-6.3151600000000002E-3</c:v>
                </c:pt>
                <c:pt idx="33624">
                  <c:v>-1.258882E-3</c:v>
                </c:pt>
                <c:pt idx="33625">
                  <c:v>-9.2406420000000003E-3</c:v>
                </c:pt>
                <c:pt idx="33626">
                  <c:v>-3.453186E-3</c:v>
                </c:pt>
                <c:pt idx="33627">
                  <c:v>-6.1456410000000003E-3</c:v>
                </c:pt>
                <c:pt idx="33628">
                  <c:v>-3.6859800000000002E-3</c:v>
                </c:pt>
                <c:pt idx="33629">
                  <c:v>2.4697599999999999E-4</c:v>
                </c:pt>
                <c:pt idx="33630">
                  <c:v>-7.2283410000000001E-3</c:v>
                </c:pt>
                <c:pt idx="33631">
                  <c:v>-2.503627E-3</c:v>
                </c:pt>
                <c:pt idx="33632">
                  <c:v>-2.247635E-3</c:v>
                </c:pt>
                <c:pt idx="33633">
                  <c:v>-5.0309040000000001E-3</c:v>
                </c:pt>
                <c:pt idx="33634">
                  <c:v>-5.5323619999999999E-3</c:v>
                </c:pt>
                <c:pt idx="33635">
                  <c:v>-2.2718550000000001E-3</c:v>
                </c:pt>
                <c:pt idx="33636">
                  <c:v>-7.1391479999999997E-3</c:v>
                </c:pt>
                <c:pt idx="33637">
                  <c:v>-3.1105849999999999E-3</c:v>
                </c:pt>
                <c:pt idx="33638">
                  <c:v>-5.5870750000000004E-3</c:v>
                </c:pt>
                <c:pt idx="33639">
                  <c:v>-7.5732600000000001E-3</c:v>
                </c:pt>
                <c:pt idx="33640">
                  <c:v>-2.6072309999999998E-3</c:v>
                </c:pt>
                <c:pt idx="33641">
                  <c:v>-1.879922E-3</c:v>
                </c:pt>
                <c:pt idx="33642">
                  <c:v>1.6340790000000001E-3</c:v>
                </c:pt>
                <c:pt idx="33643">
                  <c:v>-6.5141280000000001E-3</c:v>
                </c:pt>
                <c:pt idx="33644">
                  <c:v>-1.574294E-3</c:v>
                </c:pt>
                <c:pt idx="33645">
                  <c:v>-8.1209700000000001E-4</c:v>
                </c:pt>
                <c:pt idx="33646">
                  <c:v>-4.8421719999999996E-3</c:v>
                </c:pt>
                <c:pt idx="33647">
                  <c:v>-3.2525319999999998E-3</c:v>
                </c:pt>
                <c:pt idx="33648">
                  <c:v>-2.2315759999999999E-3</c:v>
                </c:pt>
                <c:pt idx="33649">
                  <c:v>2.1522529999999998E-3</c:v>
                </c:pt>
                <c:pt idx="33650">
                  <c:v>-6.2358279999999997E-3</c:v>
                </c:pt>
                <c:pt idx="33651">
                  <c:v>-4.1469E-4</c:v>
                </c:pt>
                <c:pt idx="33652">
                  <c:v>8.3798399999999995E-4</c:v>
                </c:pt>
                <c:pt idx="33653">
                  <c:v>-5.261188E-3</c:v>
                </c:pt>
                <c:pt idx="33654">
                  <c:v>4.4388300000000001E-4</c:v>
                </c:pt>
                <c:pt idx="33655">
                  <c:v>2.3477760000000002E-3</c:v>
                </c:pt>
                <c:pt idx="33656">
                  <c:v>-1.3491309999999999E-3</c:v>
                </c:pt>
                <c:pt idx="33657">
                  <c:v>1.7161679999999999E-3</c:v>
                </c:pt>
                <c:pt idx="33658">
                  <c:v>-4.24881E-4</c:v>
                </c:pt>
                <c:pt idx="33659">
                  <c:v>-3.2385109999999999E-3</c:v>
                </c:pt>
                <c:pt idx="33660">
                  <c:v>-4.7167140000000003E-3</c:v>
                </c:pt>
                <c:pt idx="33661">
                  <c:v>-2.9667510000000001E-3</c:v>
                </c:pt>
                <c:pt idx="33662">
                  <c:v>1.5276600000000001E-4</c:v>
                </c:pt>
                <c:pt idx="33663">
                  <c:v>2.6167230000000001E-3</c:v>
                </c:pt>
                <c:pt idx="33664">
                  <c:v>-8.2456920000000006E-3</c:v>
                </c:pt>
                <c:pt idx="33665">
                  <c:v>1.30748E-4</c:v>
                </c:pt>
                <c:pt idx="33666">
                  <c:v>-1.4906940000000001E-3</c:v>
                </c:pt>
                <c:pt idx="33667">
                  <c:v>-5.6044789999999999E-3</c:v>
                </c:pt>
                <c:pt idx="33668">
                  <c:v>1.857832E-3</c:v>
                </c:pt>
                <c:pt idx="33669">
                  <c:v>-1.9291829999999999E-3</c:v>
                </c:pt>
                <c:pt idx="33670">
                  <c:v>-5.2363360000000003E-3</c:v>
                </c:pt>
                <c:pt idx="33671">
                  <c:v>-6.502936E-3</c:v>
                </c:pt>
                <c:pt idx="33672">
                  <c:v>-2.5097209999999999E-3</c:v>
                </c:pt>
                <c:pt idx="33673">
                  <c:v>-5.1079009999999998E-3</c:v>
                </c:pt>
                <c:pt idx="33674">
                  <c:v>-2.330075E-3</c:v>
                </c:pt>
                <c:pt idx="33675">
                  <c:v>-4.0342319999999996E-3</c:v>
                </c:pt>
                <c:pt idx="33676">
                  <c:v>-7.7105530000000002E-3</c:v>
                </c:pt>
                <c:pt idx="33677">
                  <c:v>-8.0674160000000009E-3</c:v>
                </c:pt>
                <c:pt idx="33678">
                  <c:v>-4.4349819999999996E-3</c:v>
                </c:pt>
                <c:pt idx="33679">
                  <c:v>-5.9915990000000002E-3</c:v>
                </c:pt>
                <c:pt idx="33680">
                  <c:v>-4.2032019999999996E-3</c:v>
                </c:pt>
                <c:pt idx="33681">
                  <c:v>-3.5496619999999999E-3</c:v>
                </c:pt>
                <c:pt idx="33682">
                  <c:v>-3.948282E-3</c:v>
                </c:pt>
                <c:pt idx="33683">
                  <c:v>-5.8345990000000002E-3</c:v>
                </c:pt>
                <c:pt idx="33684">
                  <c:v>-6.1956399999999997E-4</c:v>
                </c:pt>
                <c:pt idx="33685">
                  <c:v>-7.2300630000000001E-3</c:v>
                </c:pt>
                <c:pt idx="33686">
                  <c:v>-3.818101E-3</c:v>
                </c:pt>
                <c:pt idx="33687">
                  <c:v>-5.3388999999999997E-4</c:v>
                </c:pt>
                <c:pt idx="33688">
                  <c:v>-4.1179570000000002E-3</c:v>
                </c:pt>
                <c:pt idx="33689">
                  <c:v>-6.75422E-3</c:v>
                </c:pt>
                <c:pt idx="33690">
                  <c:v>-5.5909749999999998E-3</c:v>
                </c:pt>
                <c:pt idx="33691">
                  <c:v>5.6864999999999997E-4</c:v>
                </c:pt>
                <c:pt idx="33692">
                  <c:v>-3.0091649999999998E-3</c:v>
                </c:pt>
                <c:pt idx="33693">
                  <c:v>-6.084318E-3</c:v>
                </c:pt>
                <c:pt idx="33694">
                  <c:v>-1.058839E-3</c:v>
                </c:pt>
                <c:pt idx="33695">
                  <c:v>-3.6721990000000001E-3</c:v>
                </c:pt>
                <c:pt idx="33696">
                  <c:v>-4.9060019999999996E-3</c:v>
                </c:pt>
                <c:pt idx="33697">
                  <c:v>-5.1648620000000001E-3</c:v>
                </c:pt>
                <c:pt idx="33698">
                  <c:v>-3.5674819999999999E-3</c:v>
                </c:pt>
                <c:pt idx="33699">
                  <c:v>-4.7382079999999998E-3</c:v>
                </c:pt>
                <c:pt idx="33700">
                  <c:v>1.9329300000000001E-4</c:v>
                </c:pt>
                <c:pt idx="33701">
                  <c:v>-3.171611E-3</c:v>
                </c:pt>
                <c:pt idx="33702">
                  <c:v>-7.0663590000000004E-3</c:v>
                </c:pt>
                <c:pt idx="33703">
                  <c:v>-7.4490550000000004E-3</c:v>
                </c:pt>
                <c:pt idx="33704">
                  <c:v>-2.4151020000000001E-3</c:v>
                </c:pt>
                <c:pt idx="33705">
                  <c:v>1.0379530000000001E-3</c:v>
                </c:pt>
                <c:pt idx="33706">
                  <c:v>-5.8389540000000004E-3</c:v>
                </c:pt>
                <c:pt idx="33707">
                  <c:v>-2.5235850000000001E-3</c:v>
                </c:pt>
                <c:pt idx="33708">
                  <c:v>-2.1933200000000001E-4</c:v>
                </c:pt>
                <c:pt idx="33709">
                  <c:v>-7.5049410000000002E-3</c:v>
                </c:pt>
                <c:pt idx="33710">
                  <c:v>-2.9747799999999998E-3</c:v>
                </c:pt>
                <c:pt idx="33711">
                  <c:v>-3.1129980000000001E-3</c:v>
                </c:pt>
                <c:pt idx="33712">
                  <c:v>7.2187E-4</c:v>
                </c:pt>
                <c:pt idx="33713">
                  <c:v>-3.9224170000000001E-3</c:v>
                </c:pt>
                <c:pt idx="33714">
                  <c:v>-3.4612739999999999E-3</c:v>
                </c:pt>
                <c:pt idx="33715">
                  <c:v>4.9588430000000001E-3</c:v>
                </c:pt>
                <c:pt idx="33716">
                  <c:v>1.5833500000000001E-4</c:v>
                </c:pt>
                <c:pt idx="33717">
                  <c:v>-1.2930870000000001E-3</c:v>
                </c:pt>
                <c:pt idx="33718">
                  <c:v>9.7430499999999996E-4</c:v>
                </c:pt>
                <c:pt idx="33719">
                  <c:v>-2.0917930000000002E-3</c:v>
                </c:pt>
                <c:pt idx="33720">
                  <c:v>4.5007290000000002E-3</c:v>
                </c:pt>
                <c:pt idx="33721">
                  <c:v>2.3062849999999999E-3</c:v>
                </c:pt>
                <c:pt idx="33722">
                  <c:v>4.6977870000000001E-3</c:v>
                </c:pt>
                <c:pt idx="33723">
                  <c:v>-1.308706E-3</c:v>
                </c:pt>
                <c:pt idx="33724">
                  <c:v>3.8925650000000002E-3</c:v>
                </c:pt>
                <c:pt idx="33725">
                  <c:v>3.3018750000000001E-3</c:v>
                </c:pt>
                <c:pt idx="33726">
                  <c:v>6.8498969999999998E-3</c:v>
                </c:pt>
                <c:pt idx="33727">
                  <c:v>6.5245500000000003E-4</c:v>
                </c:pt>
                <c:pt idx="33728">
                  <c:v>3.462653E-3</c:v>
                </c:pt>
                <c:pt idx="33729">
                  <c:v>-6.6471399999999995E-4</c:v>
                </c:pt>
                <c:pt idx="33730">
                  <c:v>3.40852E-4</c:v>
                </c:pt>
                <c:pt idx="33731">
                  <c:v>-2.8072900000000002E-4</c:v>
                </c:pt>
                <c:pt idx="33732">
                  <c:v>2.8522159999999999E-3</c:v>
                </c:pt>
                <c:pt idx="33733">
                  <c:v>5.0336110000000003E-3</c:v>
                </c:pt>
                <c:pt idx="33734">
                  <c:v>-2.3160699999999999E-4</c:v>
                </c:pt>
                <c:pt idx="33735">
                  <c:v>1.4480490000000001E-3</c:v>
                </c:pt>
                <c:pt idx="33736">
                  <c:v>1.65143E-4</c:v>
                </c:pt>
                <c:pt idx="33737">
                  <c:v>4.1284590000000001E-3</c:v>
                </c:pt>
                <c:pt idx="33738">
                  <c:v>2.5760560000000002E-3</c:v>
                </c:pt>
                <c:pt idx="33739">
                  <c:v>4.6618440000000001E-3</c:v>
                </c:pt>
                <c:pt idx="33740">
                  <c:v>1.3763390000000001E-3</c:v>
                </c:pt>
                <c:pt idx="33741">
                  <c:v>3.6852999999999999E-3</c:v>
                </c:pt>
                <c:pt idx="33742">
                  <c:v>1.83154E-3</c:v>
                </c:pt>
                <c:pt idx="33743">
                  <c:v>5.0736720000000004E-3</c:v>
                </c:pt>
                <c:pt idx="33744">
                  <c:v>-1.360661E-3</c:v>
                </c:pt>
                <c:pt idx="33745">
                  <c:v>1.918489E-3</c:v>
                </c:pt>
                <c:pt idx="33746">
                  <c:v>3.277117E-3</c:v>
                </c:pt>
                <c:pt idx="33747">
                  <c:v>1.426486E-3</c:v>
                </c:pt>
                <c:pt idx="33748">
                  <c:v>4.5353670000000002E-3</c:v>
                </c:pt>
                <c:pt idx="33749">
                  <c:v>1.963818E-3</c:v>
                </c:pt>
                <c:pt idx="33750">
                  <c:v>5.6100500000000005E-4</c:v>
                </c:pt>
                <c:pt idx="33751">
                  <c:v>1.752237E-3</c:v>
                </c:pt>
                <c:pt idx="33752">
                  <c:v>-7.5039099999999999E-4</c:v>
                </c:pt>
                <c:pt idx="33753">
                  <c:v>3.612933E-3</c:v>
                </c:pt>
                <c:pt idx="33754">
                  <c:v>1.933122E-3</c:v>
                </c:pt>
                <c:pt idx="33755">
                  <c:v>2.9174270000000002E-3</c:v>
                </c:pt>
                <c:pt idx="33756">
                  <c:v>4.7256429999999999E-3</c:v>
                </c:pt>
                <c:pt idx="33757">
                  <c:v>9.8104170000000001E-3</c:v>
                </c:pt>
                <c:pt idx="33758">
                  <c:v>-5.3710900000000002E-4</c:v>
                </c:pt>
                <c:pt idx="33759">
                  <c:v>3.3633560000000001E-3</c:v>
                </c:pt>
                <c:pt idx="33760">
                  <c:v>2.9704810000000001E-3</c:v>
                </c:pt>
                <c:pt idx="33761">
                  <c:v>2.012808E-3</c:v>
                </c:pt>
                <c:pt idx="33762">
                  <c:v>2.0405750000000002E-3</c:v>
                </c:pt>
                <c:pt idx="33763">
                  <c:v>3.108502E-3</c:v>
                </c:pt>
                <c:pt idx="33764">
                  <c:v>3.6206509999999999E-3</c:v>
                </c:pt>
                <c:pt idx="33765">
                  <c:v>1.3646870000000001E-3</c:v>
                </c:pt>
                <c:pt idx="33766">
                  <c:v>-2.6758899999999999E-4</c:v>
                </c:pt>
                <c:pt idx="33767">
                  <c:v>4.4560600000000004E-3</c:v>
                </c:pt>
                <c:pt idx="33768">
                  <c:v>5.4514009999999998E-3</c:v>
                </c:pt>
                <c:pt idx="33769">
                  <c:v>7.5145400000000003E-4</c:v>
                </c:pt>
                <c:pt idx="33770">
                  <c:v>4.1462900000000004E-3</c:v>
                </c:pt>
                <c:pt idx="33771">
                  <c:v>2.688742E-3</c:v>
                </c:pt>
                <c:pt idx="33772">
                  <c:v>1.0043750000000001E-3</c:v>
                </c:pt>
                <c:pt idx="33773">
                  <c:v>3.5570150000000002E-3</c:v>
                </c:pt>
                <c:pt idx="33774">
                  <c:v>2.8994810000000002E-3</c:v>
                </c:pt>
                <c:pt idx="33775">
                  <c:v>8.2204760000000009E-3</c:v>
                </c:pt>
                <c:pt idx="33776">
                  <c:v>-2.9977500000000001E-4</c:v>
                </c:pt>
                <c:pt idx="33777">
                  <c:v>5.0318730000000001E-3</c:v>
                </c:pt>
                <c:pt idx="33778">
                  <c:v>5.3417719999999998E-3</c:v>
                </c:pt>
                <c:pt idx="33779">
                  <c:v>2.4274750000000001E-3</c:v>
                </c:pt>
                <c:pt idx="33780">
                  <c:v>3.5924350000000002E-3</c:v>
                </c:pt>
                <c:pt idx="33781">
                  <c:v>6.4534689999999999E-3</c:v>
                </c:pt>
                <c:pt idx="33782" formatCode="0.00E+00">
                  <c:v>-1.1895800000000001E-5</c:v>
                </c:pt>
                <c:pt idx="33783">
                  <c:v>4.0406360000000002E-3</c:v>
                </c:pt>
                <c:pt idx="33784">
                  <c:v>6.2312779999999998E-3</c:v>
                </c:pt>
                <c:pt idx="33785">
                  <c:v>3.046404E-3</c:v>
                </c:pt>
                <c:pt idx="33786">
                  <c:v>3.0894100000000002E-4</c:v>
                </c:pt>
                <c:pt idx="33787">
                  <c:v>4.4722599999999996E-3</c:v>
                </c:pt>
                <c:pt idx="33788">
                  <c:v>5.4097390000000002E-3</c:v>
                </c:pt>
                <c:pt idx="33789">
                  <c:v>5.6891049999999999E-3</c:v>
                </c:pt>
                <c:pt idx="33790">
                  <c:v>2.605558E-3</c:v>
                </c:pt>
                <c:pt idx="33791">
                  <c:v>4.4098499999999999E-3</c:v>
                </c:pt>
                <c:pt idx="33792">
                  <c:v>4.380335E-3</c:v>
                </c:pt>
                <c:pt idx="33793" formatCode="0.00E+00">
                  <c:v>-3.9979599999999999E-5</c:v>
                </c:pt>
                <c:pt idx="33794">
                  <c:v>2.0665840000000002E-3</c:v>
                </c:pt>
                <c:pt idx="33795">
                  <c:v>5.5276279999999997E-3</c:v>
                </c:pt>
                <c:pt idx="33796">
                  <c:v>-4.52631E-4</c:v>
                </c:pt>
                <c:pt idx="33797">
                  <c:v>7.4312900000000003E-4</c:v>
                </c:pt>
                <c:pt idx="33798">
                  <c:v>2.6732489999999999E-3</c:v>
                </c:pt>
                <c:pt idx="33799">
                  <c:v>5.7811579999999998E-3</c:v>
                </c:pt>
                <c:pt idx="33800">
                  <c:v>3.5995699999999999E-3</c:v>
                </c:pt>
                <c:pt idx="33801">
                  <c:v>-7.8186200000000003E-4</c:v>
                </c:pt>
                <c:pt idx="33802">
                  <c:v>4.1529369999999998E-3</c:v>
                </c:pt>
                <c:pt idx="33803">
                  <c:v>2.5981839999999999E-3</c:v>
                </c:pt>
                <c:pt idx="33804">
                  <c:v>6.1130569999999999E-3</c:v>
                </c:pt>
                <c:pt idx="33805">
                  <c:v>2.97532E-3</c:v>
                </c:pt>
                <c:pt idx="33806">
                  <c:v>5.3789279999999998E-3</c:v>
                </c:pt>
                <c:pt idx="33807">
                  <c:v>2.1477150000000001E-3</c:v>
                </c:pt>
                <c:pt idx="33808">
                  <c:v>3.0929400000000002E-3</c:v>
                </c:pt>
                <c:pt idx="33809">
                  <c:v>5.0439719999999999E-3</c:v>
                </c:pt>
                <c:pt idx="33810">
                  <c:v>8.0142649999999996E-3</c:v>
                </c:pt>
                <c:pt idx="33811">
                  <c:v>-4.3161720000000001E-3</c:v>
                </c:pt>
                <c:pt idx="33812">
                  <c:v>7.9916859999999996E-3</c:v>
                </c:pt>
                <c:pt idx="33813">
                  <c:v>3.2560530000000001E-3</c:v>
                </c:pt>
                <c:pt idx="33814" formatCode="0.00E+00">
                  <c:v>-3.7037499999999999E-5</c:v>
                </c:pt>
                <c:pt idx="33815">
                  <c:v>4.2115030000000001E-3</c:v>
                </c:pt>
                <c:pt idx="33816">
                  <c:v>4.755876E-3</c:v>
                </c:pt>
                <c:pt idx="33817">
                  <c:v>3.8828920000000002E-3</c:v>
                </c:pt>
                <c:pt idx="33818">
                  <c:v>5.6784289999999996E-3</c:v>
                </c:pt>
                <c:pt idx="33819">
                  <c:v>-2.2980050000000001E-3</c:v>
                </c:pt>
                <c:pt idx="33820">
                  <c:v>4.7722140000000003E-3</c:v>
                </c:pt>
                <c:pt idx="33821">
                  <c:v>7.1136649999999999E-3</c:v>
                </c:pt>
                <c:pt idx="33822">
                  <c:v>-1.0042510000000001E-3</c:v>
                </c:pt>
                <c:pt idx="33823">
                  <c:v>5.7633499999999998E-4</c:v>
                </c:pt>
                <c:pt idx="33824">
                  <c:v>-6.6975900000000002E-4</c:v>
                </c:pt>
                <c:pt idx="33825">
                  <c:v>1.156371E-3</c:v>
                </c:pt>
                <c:pt idx="33826">
                  <c:v>-1.3291469999999999E-3</c:v>
                </c:pt>
                <c:pt idx="33827">
                  <c:v>-5.0489899999999995E-4</c:v>
                </c:pt>
                <c:pt idx="33828">
                  <c:v>5.5406800000000001E-4</c:v>
                </c:pt>
                <c:pt idx="33829">
                  <c:v>1.641703E-3</c:v>
                </c:pt>
                <c:pt idx="33830">
                  <c:v>3.4494300000000001E-4</c:v>
                </c:pt>
                <c:pt idx="33831">
                  <c:v>4.3356899999999997E-3</c:v>
                </c:pt>
                <c:pt idx="33832">
                  <c:v>-9.7324200000000003E-4</c:v>
                </c:pt>
                <c:pt idx="33833">
                  <c:v>4.0867200000000001E-4</c:v>
                </c:pt>
                <c:pt idx="33834" formatCode="0.00E+00">
                  <c:v>4.4709100000000002E-5</c:v>
                </c:pt>
                <c:pt idx="33835">
                  <c:v>-1.724695E-3</c:v>
                </c:pt>
                <c:pt idx="33836">
                  <c:v>-1.345438E-3</c:v>
                </c:pt>
                <c:pt idx="33837">
                  <c:v>2.3928410000000002E-3</c:v>
                </c:pt>
                <c:pt idx="33838">
                  <c:v>9.4028960000000009E-3</c:v>
                </c:pt>
                <c:pt idx="33839">
                  <c:v>-2.5106299999999999E-4</c:v>
                </c:pt>
                <c:pt idx="33840">
                  <c:v>-3.958207E-3</c:v>
                </c:pt>
                <c:pt idx="33841">
                  <c:v>7.6217500000000001E-3</c:v>
                </c:pt>
                <c:pt idx="33842">
                  <c:v>8.5830460000000004E-3</c:v>
                </c:pt>
                <c:pt idx="33843" formatCode="0.00E+00">
                  <c:v>7.7708900000000004E-5</c:v>
                </c:pt>
                <c:pt idx="33844">
                  <c:v>5.3856909999999997E-3</c:v>
                </c:pt>
                <c:pt idx="33845">
                  <c:v>4.8107150000000001E-3</c:v>
                </c:pt>
                <c:pt idx="33846">
                  <c:v>3.2029999999999998E-4</c:v>
                </c:pt>
                <c:pt idx="33847">
                  <c:v>6.0713959999999997E-3</c:v>
                </c:pt>
                <c:pt idx="33848">
                  <c:v>7.2391460000000001E-3</c:v>
                </c:pt>
                <c:pt idx="33849">
                  <c:v>4.5022150000000004E-3</c:v>
                </c:pt>
                <c:pt idx="33850">
                  <c:v>5.7196799999999996E-4</c:v>
                </c:pt>
                <c:pt idx="33851">
                  <c:v>2.6271300000000001E-3</c:v>
                </c:pt>
                <c:pt idx="33852">
                  <c:v>4.550002E-3</c:v>
                </c:pt>
                <c:pt idx="33853">
                  <c:v>5.5348380000000003E-3</c:v>
                </c:pt>
                <c:pt idx="33854">
                  <c:v>-2.4163520000000001E-3</c:v>
                </c:pt>
                <c:pt idx="33855">
                  <c:v>5.8775299999999997E-3</c:v>
                </c:pt>
                <c:pt idx="33856">
                  <c:v>-5.6620800000000001E-4</c:v>
                </c:pt>
                <c:pt idx="33857">
                  <c:v>-1.1880560000000001E-3</c:v>
                </c:pt>
                <c:pt idx="33858">
                  <c:v>8.2578000000000003E-4</c:v>
                </c:pt>
                <c:pt idx="33859">
                  <c:v>-2.4624249999999999E-3</c:v>
                </c:pt>
                <c:pt idx="33860">
                  <c:v>-2.0122120000000002E-3</c:v>
                </c:pt>
                <c:pt idx="33861">
                  <c:v>2.3351320000000002E-3</c:v>
                </c:pt>
                <c:pt idx="33862">
                  <c:v>-3.1212900000000001E-3</c:v>
                </c:pt>
                <c:pt idx="33863">
                  <c:v>2.853778E-3</c:v>
                </c:pt>
                <c:pt idx="33864">
                  <c:v>1.261507E-3</c:v>
                </c:pt>
                <c:pt idx="33865">
                  <c:v>-2.87387E-4</c:v>
                </c:pt>
                <c:pt idx="33866">
                  <c:v>3.5943210000000001E-3</c:v>
                </c:pt>
                <c:pt idx="33867">
                  <c:v>-1.3988399999999999E-3</c:v>
                </c:pt>
                <c:pt idx="33868">
                  <c:v>-2.2010760000000002E-3</c:v>
                </c:pt>
                <c:pt idx="33869">
                  <c:v>3.3103360000000001E-3</c:v>
                </c:pt>
                <c:pt idx="33870">
                  <c:v>2.082155E-3</c:v>
                </c:pt>
                <c:pt idx="33871">
                  <c:v>3.0316300000000001E-4</c:v>
                </c:pt>
                <c:pt idx="33872">
                  <c:v>3.1146870000000001E-3</c:v>
                </c:pt>
                <c:pt idx="33873">
                  <c:v>-1.0374469999999999E-3</c:v>
                </c:pt>
                <c:pt idx="33874">
                  <c:v>5.1847949999999999E-3</c:v>
                </c:pt>
                <c:pt idx="33875">
                  <c:v>1.93499E-4</c:v>
                </c:pt>
                <c:pt idx="33876">
                  <c:v>5.3038729999999997E-3</c:v>
                </c:pt>
                <c:pt idx="33877">
                  <c:v>1.8124689999999999E-3</c:v>
                </c:pt>
                <c:pt idx="33878">
                  <c:v>-1.4895710000000001E-3</c:v>
                </c:pt>
                <c:pt idx="33879" formatCode="0.00E+00">
                  <c:v>-2.2169400000000002E-5</c:v>
                </c:pt>
                <c:pt idx="33880">
                  <c:v>1.0403260000000001E-3</c:v>
                </c:pt>
                <c:pt idx="33881">
                  <c:v>2.1599190000000002E-3</c:v>
                </c:pt>
                <c:pt idx="33882">
                  <c:v>-2.2131519999999999E-3</c:v>
                </c:pt>
                <c:pt idx="33883">
                  <c:v>-5.3402899999999999E-4</c:v>
                </c:pt>
                <c:pt idx="33884">
                  <c:v>6.0547689999999998E-3</c:v>
                </c:pt>
                <c:pt idx="33885">
                  <c:v>3.774038E-3</c:v>
                </c:pt>
                <c:pt idx="33886">
                  <c:v>-2.9871490000000001E-3</c:v>
                </c:pt>
                <c:pt idx="33887">
                  <c:v>3.9610380000000001E-3</c:v>
                </c:pt>
                <c:pt idx="33888">
                  <c:v>-2.2928400000000001E-4</c:v>
                </c:pt>
                <c:pt idx="33889">
                  <c:v>-3.3736790000000001E-3</c:v>
                </c:pt>
                <c:pt idx="33890">
                  <c:v>-2.3104199999999999E-4</c:v>
                </c:pt>
                <c:pt idx="33891">
                  <c:v>-2.072352E-3</c:v>
                </c:pt>
                <c:pt idx="33892">
                  <c:v>-4.4980749999999998E-3</c:v>
                </c:pt>
                <c:pt idx="33893">
                  <c:v>-8.4182099999999998E-4</c:v>
                </c:pt>
                <c:pt idx="33894">
                  <c:v>-1.9129780000000001E-3</c:v>
                </c:pt>
                <c:pt idx="33895">
                  <c:v>-3.2658639999999998E-3</c:v>
                </c:pt>
                <c:pt idx="33896">
                  <c:v>2.0991410000000001E-3</c:v>
                </c:pt>
                <c:pt idx="33897">
                  <c:v>-1.326483E-3</c:v>
                </c:pt>
                <c:pt idx="33898">
                  <c:v>-4.3086300000000003E-4</c:v>
                </c:pt>
                <c:pt idx="33899">
                  <c:v>-4.8381279999999997E-3</c:v>
                </c:pt>
                <c:pt idx="33900">
                  <c:v>-4.3556899999999997E-3</c:v>
                </c:pt>
                <c:pt idx="33901">
                  <c:v>-2.8565959999999999E-3</c:v>
                </c:pt>
                <c:pt idx="33902">
                  <c:v>-3.3351549999999998E-3</c:v>
                </c:pt>
                <c:pt idx="33903">
                  <c:v>-1.0268695E-2</c:v>
                </c:pt>
                <c:pt idx="33904">
                  <c:v>-2.2088580000000002E-3</c:v>
                </c:pt>
                <c:pt idx="33905">
                  <c:v>-3.1188600000000002E-3</c:v>
                </c:pt>
                <c:pt idx="33906">
                  <c:v>-1.57935E-4</c:v>
                </c:pt>
                <c:pt idx="33907">
                  <c:v>-3.853071E-3</c:v>
                </c:pt>
                <c:pt idx="33908">
                  <c:v>-6.4856510000000003E-3</c:v>
                </c:pt>
                <c:pt idx="33909">
                  <c:v>-4.1591140000000002E-3</c:v>
                </c:pt>
                <c:pt idx="33910">
                  <c:v>-3.2074740000000001E-3</c:v>
                </c:pt>
                <c:pt idx="33911">
                  <c:v>-1.1170592E-2</c:v>
                </c:pt>
                <c:pt idx="33912">
                  <c:v>-8.8620500000000004E-4</c:v>
                </c:pt>
                <c:pt idx="33913">
                  <c:v>-3.5621490000000001E-3</c:v>
                </c:pt>
                <c:pt idx="33914">
                  <c:v>-3.482775E-3</c:v>
                </c:pt>
                <c:pt idx="33915">
                  <c:v>-8.3182770000000007E-3</c:v>
                </c:pt>
                <c:pt idx="33916">
                  <c:v>-5.277225E-3</c:v>
                </c:pt>
                <c:pt idx="33917">
                  <c:v>-1.787152E-3</c:v>
                </c:pt>
                <c:pt idx="33918">
                  <c:v>-5.0959450000000002E-3</c:v>
                </c:pt>
                <c:pt idx="33919">
                  <c:v>-4.8112520000000002E-3</c:v>
                </c:pt>
                <c:pt idx="33920">
                  <c:v>-6.3465290000000001E-3</c:v>
                </c:pt>
                <c:pt idx="33921">
                  <c:v>-9.5527089999999995E-3</c:v>
                </c:pt>
                <c:pt idx="33922">
                  <c:v>-4.3040129999999998E-3</c:v>
                </c:pt>
                <c:pt idx="33923">
                  <c:v>-1.0240465000000001E-2</c:v>
                </c:pt>
                <c:pt idx="33924">
                  <c:v>-2.2727379999999998E-3</c:v>
                </c:pt>
                <c:pt idx="33925">
                  <c:v>-8.8206529999999995E-3</c:v>
                </c:pt>
                <c:pt idx="33926">
                  <c:v>-7.1713879999999999E-3</c:v>
                </c:pt>
                <c:pt idx="33927">
                  <c:v>-7.1894970000000004E-3</c:v>
                </c:pt>
                <c:pt idx="33928">
                  <c:v>2.3287000000000001E-4</c:v>
                </c:pt>
                <c:pt idx="33929">
                  <c:v>-9.4567750000000006E-3</c:v>
                </c:pt>
                <c:pt idx="33930">
                  <c:v>-6.7803250000000002E-3</c:v>
                </c:pt>
                <c:pt idx="33931">
                  <c:v>-7.3164190000000002E-3</c:v>
                </c:pt>
                <c:pt idx="33932">
                  <c:v>-9.9612160000000002E-3</c:v>
                </c:pt>
                <c:pt idx="33933">
                  <c:v>-7.995004E-3</c:v>
                </c:pt>
                <c:pt idx="33934">
                  <c:v>-1.0701944999999999E-2</c:v>
                </c:pt>
                <c:pt idx="33935">
                  <c:v>-3.0858370000000001E-3</c:v>
                </c:pt>
                <c:pt idx="33936">
                  <c:v>-8.9392099999999995E-3</c:v>
                </c:pt>
                <c:pt idx="33937">
                  <c:v>-7.2773969999999997E-3</c:v>
                </c:pt>
                <c:pt idx="33938">
                  <c:v>-6.0010030000000004E-3</c:v>
                </c:pt>
                <c:pt idx="33939">
                  <c:v>-9.3179700000000001E-3</c:v>
                </c:pt>
                <c:pt idx="33940">
                  <c:v>-9.9299750000000006E-3</c:v>
                </c:pt>
                <c:pt idx="33941">
                  <c:v>-8.8282259999999998E-3</c:v>
                </c:pt>
                <c:pt idx="33942">
                  <c:v>-9.3037120000000004E-3</c:v>
                </c:pt>
                <c:pt idx="33943">
                  <c:v>-1.5961349E-2</c:v>
                </c:pt>
                <c:pt idx="33944">
                  <c:v>-1.3058228E-2</c:v>
                </c:pt>
                <c:pt idx="33945">
                  <c:v>-9.4776080000000002E-3</c:v>
                </c:pt>
                <c:pt idx="33946">
                  <c:v>-9.4831870000000006E-3</c:v>
                </c:pt>
                <c:pt idx="33947">
                  <c:v>-1.5659057000000001E-2</c:v>
                </c:pt>
                <c:pt idx="33948">
                  <c:v>-1.0913235E-2</c:v>
                </c:pt>
                <c:pt idx="33949">
                  <c:v>-8.4607299999999996E-3</c:v>
                </c:pt>
                <c:pt idx="33950">
                  <c:v>-1.1257362E-2</c:v>
                </c:pt>
                <c:pt idx="33951">
                  <c:v>-1.4478987E-2</c:v>
                </c:pt>
                <c:pt idx="33952">
                  <c:v>-1.1977402E-2</c:v>
                </c:pt>
                <c:pt idx="33953">
                  <c:v>-1.3081283000000001E-2</c:v>
                </c:pt>
                <c:pt idx="33954">
                  <c:v>-1.6363954E-2</c:v>
                </c:pt>
                <c:pt idx="33955">
                  <c:v>-1.2153761000000001E-2</c:v>
                </c:pt>
                <c:pt idx="33956">
                  <c:v>-9.6911229999999994E-3</c:v>
                </c:pt>
                <c:pt idx="33957">
                  <c:v>-1.5916527999999999E-2</c:v>
                </c:pt>
                <c:pt idx="33958">
                  <c:v>-1.3106420000000001E-2</c:v>
                </c:pt>
                <c:pt idx="33959">
                  <c:v>-1.2563136000000001E-2</c:v>
                </c:pt>
                <c:pt idx="33960">
                  <c:v>-9.1018910000000008E-3</c:v>
                </c:pt>
                <c:pt idx="33961">
                  <c:v>-1.3691582000000001E-2</c:v>
                </c:pt>
                <c:pt idx="33962">
                  <c:v>-1.3892826E-2</c:v>
                </c:pt>
                <c:pt idx="33963">
                  <c:v>-1.083605E-2</c:v>
                </c:pt>
                <c:pt idx="33964">
                  <c:v>-1.2856627000000001E-2</c:v>
                </c:pt>
                <c:pt idx="33965">
                  <c:v>-1.4556255000000001E-2</c:v>
                </c:pt>
                <c:pt idx="33966">
                  <c:v>-1.1618385E-2</c:v>
                </c:pt>
                <c:pt idx="33967">
                  <c:v>-1.4158508E-2</c:v>
                </c:pt>
                <c:pt idx="33968">
                  <c:v>-1.6275385E-2</c:v>
                </c:pt>
                <c:pt idx="33969">
                  <c:v>-1.2843103999999999E-2</c:v>
                </c:pt>
                <c:pt idx="33970">
                  <c:v>-1.5538042E-2</c:v>
                </c:pt>
                <c:pt idx="33971">
                  <c:v>-1.1656484999999999E-2</c:v>
                </c:pt>
                <c:pt idx="33972">
                  <c:v>-1.4264791000000001E-2</c:v>
                </c:pt>
                <c:pt idx="33973">
                  <c:v>-1.3531356E-2</c:v>
                </c:pt>
                <c:pt idx="33974">
                  <c:v>-1.5652459000000001E-2</c:v>
                </c:pt>
                <c:pt idx="33975">
                  <c:v>-1.6021574E-2</c:v>
                </c:pt>
                <c:pt idx="33976">
                  <c:v>-1.7741466000000001E-2</c:v>
                </c:pt>
                <c:pt idx="33977">
                  <c:v>-1.4845811E-2</c:v>
                </c:pt>
                <c:pt idx="33978">
                  <c:v>-1.8552558E-2</c:v>
                </c:pt>
                <c:pt idx="33979">
                  <c:v>-1.4598297E-2</c:v>
                </c:pt>
                <c:pt idx="33980">
                  <c:v>-1.3380168E-2</c:v>
                </c:pt>
                <c:pt idx="33981">
                  <c:v>-1.9753910999999999E-2</c:v>
                </c:pt>
                <c:pt idx="33982">
                  <c:v>-1.1636466999999999E-2</c:v>
                </c:pt>
                <c:pt idx="33983">
                  <c:v>-1.3229304000000001E-2</c:v>
                </c:pt>
                <c:pt idx="33984">
                  <c:v>-1.8941752999999999E-2</c:v>
                </c:pt>
                <c:pt idx="33985">
                  <c:v>-1.5037824999999999E-2</c:v>
                </c:pt>
                <c:pt idx="33986">
                  <c:v>-1.5389195E-2</c:v>
                </c:pt>
                <c:pt idx="33987">
                  <c:v>-1.7037424999999998E-2</c:v>
                </c:pt>
                <c:pt idx="33988">
                  <c:v>-1.4387898999999999E-2</c:v>
                </c:pt>
                <c:pt idx="33989">
                  <c:v>-1.3177226E-2</c:v>
                </c:pt>
                <c:pt idx="33990">
                  <c:v>-1.6925961E-2</c:v>
                </c:pt>
                <c:pt idx="33991">
                  <c:v>-1.4046018E-2</c:v>
                </c:pt>
                <c:pt idx="33992">
                  <c:v>-1.5679950000000002E-2</c:v>
                </c:pt>
                <c:pt idx="33993">
                  <c:v>-7.0670200000000002E-3</c:v>
                </c:pt>
                <c:pt idx="33994">
                  <c:v>-2.0680529999999999E-2</c:v>
                </c:pt>
                <c:pt idx="33995">
                  <c:v>-1.1376244000000001E-2</c:v>
                </c:pt>
                <c:pt idx="33996">
                  <c:v>-1.2045939E-2</c:v>
                </c:pt>
                <c:pt idx="33997">
                  <c:v>-1.2611061E-2</c:v>
                </c:pt>
                <c:pt idx="33998">
                  <c:v>-2.0250603999999998E-2</c:v>
                </c:pt>
                <c:pt idx="33999">
                  <c:v>-1.3893371E-2</c:v>
                </c:pt>
                <c:pt idx="34000">
                  <c:v>-1.8171693999999999E-2</c:v>
                </c:pt>
                <c:pt idx="34001">
                  <c:v>-1.1937501E-2</c:v>
                </c:pt>
                <c:pt idx="34002">
                  <c:v>-1.5682675E-2</c:v>
                </c:pt>
                <c:pt idx="34003">
                  <c:v>-1.2297798E-2</c:v>
                </c:pt>
                <c:pt idx="34004">
                  <c:v>-1.2562406999999999E-2</c:v>
                </c:pt>
                <c:pt idx="34005">
                  <c:v>-1.6694568E-2</c:v>
                </c:pt>
                <c:pt idx="34006">
                  <c:v>-1.3505914000000001E-2</c:v>
                </c:pt>
                <c:pt idx="34007">
                  <c:v>-1.8938760999999998E-2</c:v>
                </c:pt>
                <c:pt idx="34008">
                  <c:v>-1.7544444999999999E-2</c:v>
                </c:pt>
                <c:pt idx="34009">
                  <c:v>-1.6395558000000001E-2</c:v>
                </c:pt>
                <c:pt idx="34010">
                  <c:v>-1.2605127000000001E-2</c:v>
                </c:pt>
                <c:pt idx="34011">
                  <c:v>-1.8107216999999998E-2</c:v>
                </c:pt>
                <c:pt idx="34012">
                  <c:v>-1.6897419E-2</c:v>
                </c:pt>
                <c:pt idx="34013">
                  <c:v>-1.6672648000000002E-2</c:v>
                </c:pt>
                <c:pt idx="34014">
                  <c:v>-1.0359785E-2</c:v>
                </c:pt>
                <c:pt idx="34015">
                  <c:v>-1.4337216E-2</c:v>
                </c:pt>
                <c:pt idx="34016">
                  <c:v>-2.1341564E-2</c:v>
                </c:pt>
                <c:pt idx="34017">
                  <c:v>-1.4225596E-2</c:v>
                </c:pt>
                <c:pt idx="34018">
                  <c:v>-1.3154193999999999E-2</c:v>
                </c:pt>
                <c:pt idx="34019">
                  <c:v>-2.4253983E-2</c:v>
                </c:pt>
                <c:pt idx="34020">
                  <c:v>-1.4568180999999999E-2</c:v>
                </c:pt>
                <c:pt idx="34021">
                  <c:v>-1.5795897999999999E-2</c:v>
                </c:pt>
                <c:pt idx="34022">
                  <c:v>-1.3389626E-2</c:v>
                </c:pt>
                <c:pt idx="34023">
                  <c:v>-1.7687168E-2</c:v>
                </c:pt>
                <c:pt idx="34024">
                  <c:v>-1.5964499E-2</c:v>
                </c:pt>
                <c:pt idx="34025">
                  <c:v>-1.7868925000000001E-2</c:v>
                </c:pt>
                <c:pt idx="34026">
                  <c:v>-1.3630504E-2</c:v>
                </c:pt>
                <c:pt idx="34027">
                  <c:v>-2.1584302E-2</c:v>
                </c:pt>
                <c:pt idx="34028">
                  <c:v>-1.4723121E-2</c:v>
                </c:pt>
                <c:pt idx="34029">
                  <c:v>-1.9579659999999999E-2</c:v>
                </c:pt>
                <c:pt idx="34030">
                  <c:v>-1.7471502E-2</c:v>
                </c:pt>
                <c:pt idx="34031">
                  <c:v>-1.8689898999999999E-2</c:v>
                </c:pt>
                <c:pt idx="34032">
                  <c:v>-1.8385233000000001E-2</c:v>
                </c:pt>
                <c:pt idx="34033">
                  <c:v>-1.9760223E-2</c:v>
                </c:pt>
                <c:pt idx="34034">
                  <c:v>-1.7456363999999999E-2</c:v>
                </c:pt>
                <c:pt idx="34035">
                  <c:v>-2.0429249999999999E-2</c:v>
                </c:pt>
                <c:pt idx="34036">
                  <c:v>-1.5104100000000001E-2</c:v>
                </c:pt>
                <c:pt idx="34037">
                  <c:v>-1.7663931000000001E-2</c:v>
                </c:pt>
                <c:pt idx="34038">
                  <c:v>-1.7555721E-2</c:v>
                </c:pt>
                <c:pt idx="34039">
                  <c:v>-1.8032961E-2</c:v>
                </c:pt>
                <c:pt idx="34040">
                  <c:v>-2.3009252000000001E-2</c:v>
                </c:pt>
                <c:pt idx="34041">
                  <c:v>-2.0980454999999999E-2</c:v>
                </c:pt>
                <c:pt idx="34042">
                  <c:v>-1.9000395999999999E-2</c:v>
                </c:pt>
                <c:pt idx="34043">
                  <c:v>-1.5600338E-2</c:v>
                </c:pt>
                <c:pt idx="34044">
                  <c:v>-2.3124809999999999E-2</c:v>
                </c:pt>
                <c:pt idx="34045">
                  <c:v>-2.0617976999999999E-2</c:v>
                </c:pt>
                <c:pt idx="34046">
                  <c:v>-1.9780010000000001E-2</c:v>
                </c:pt>
                <c:pt idx="34047">
                  <c:v>-1.4666207000000001E-2</c:v>
                </c:pt>
                <c:pt idx="34048">
                  <c:v>-1.9179427999999998E-2</c:v>
                </c:pt>
                <c:pt idx="34049">
                  <c:v>-2.1005558000000001E-2</c:v>
                </c:pt>
                <c:pt idx="34050">
                  <c:v>-1.8196367000000001E-2</c:v>
                </c:pt>
                <c:pt idx="34051">
                  <c:v>-2.0327425999999999E-2</c:v>
                </c:pt>
                <c:pt idx="34052">
                  <c:v>-1.8769812E-2</c:v>
                </c:pt>
                <c:pt idx="34053">
                  <c:v>-1.8666748E-2</c:v>
                </c:pt>
                <c:pt idx="34054">
                  <c:v>-2.3420145999999999E-2</c:v>
                </c:pt>
                <c:pt idx="34055">
                  <c:v>-1.9434725999999999E-2</c:v>
                </c:pt>
                <c:pt idx="34056">
                  <c:v>-2.3514780999999998E-2</c:v>
                </c:pt>
                <c:pt idx="34057">
                  <c:v>-1.8983679E-2</c:v>
                </c:pt>
                <c:pt idx="34058">
                  <c:v>-1.9278236000000001E-2</c:v>
                </c:pt>
                <c:pt idx="34059">
                  <c:v>-1.7449441999999999E-2</c:v>
                </c:pt>
                <c:pt idx="34060">
                  <c:v>-1.9900385E-2</c:v>
                </c:pt>
                <c:pt idx="34061">
                  <c:v>-2.0530755000000001E-2</c:v>
                </c:pt>
                <c:pt idx="34062">
                  <c:v>-1.4340083999999999E-2</c:v>
                </c:pt>
                <c:pt idx="34063">
                  <c:v>-2.4257697000000002E-2</c:v>
                </c:pt>
                <c:pt idx="34064">
                  <c:v>-1.8832835999999999E-2</c:v>
                </c:pt>
                <c:pt idx="34065">
                  <c:v>-1.8130028999999999E-2</c:v>
                </c:pt>
                <c:pt idx="34066">
                  <c:v>-2.0070059000000001E-2</c:v>
                </c:pt>
                <c:pt idx="34067">
                  <c:v>-1.9026630999999999E-2</c:v>
                </c:pt>
                <c:pt idx="34068">
                  <c:v>-1.6835459000000001E-2</c:v>
                </c:pt>
                <c:pt idx="34069">
                  <c:v>-1.5107865999999999E-2</c:v>
                </c:pt>
                <c:pt idx="34070">
                  <c:v>-2.4971917E-2</c:v>
                </c:pt>
                <c:pt idx="34071">
                  <c:v>-2.0840289000000001E-2</c:v>
                </c:pt>
                <c:pt idx="34072">
                  <c:v>-1.7672878E-2</c:v>
                </c:pt>
                <c:pt idx="34073">
                  <c:v>-2.2005574999999999E-2</c:v>
                </c:pt>
                <c:pt idx="34074">
                  <c:v>-2.0082925000000001E-2</c:v>
                </c:pt>
                <c:pt idx="34075">
                  <c:v>-1.8298340999999999E-2</c:v>
                </c:pt>
                <c:pt idx="34076">
                  <c:v>-1.6354460000000001E-2</c:v>
                </c:pt>
                <c:pt idx="34077">
                  <c:v>-2.3561774000000001E-2</c:v>
                </c:pt>
                <c:pt idx="34078">
                  <c:v>-2.2844995999999999E-2</c:v>
                </c:pt>
                <c:pt idx="34079">
                  <c:v>-1.4206765999999999E-2</c:v>
                </c:pt>
                <c:pt idx="34080">
                  <c:v>-1.9207657999999999E-2</c:v>
                </c:pt>
                <c:pt idx="34081">
                  <c:v>-2.1488654999999999E-2</c:v>
                </c:pt>
                <c:pt idx="34082">
                  <c:v>-2.2638319E-2</c:v>
                </c:pt>
                <c:pt idx="34083">
                  <c:v>-1.6907729E-2</c:v>
                </c:pt>
                <c:pt idx="34084">
                  <c:v>-2.5679467000000001E-2</c:v>
                </c:pt>
                <c:pt idx="34085">
                  <c:v>-1.8825288999999999E-2</c:v>
                </c:pt>
                <c:pt idx="34086">
                  <c:v>-2.3888499000000001E-2</c:v>
                </c:pt>
                <c:pt idx="34087">
                  <c:v>-2.5755905999999999E-2</c:v>
                </c:pt>
                <c:pt idx="34088">
                  <c:v>-2.5159916000000001E-2</c:v>
                </c:pt>
                <c:pt idx="34089">
                  <c:v>-2.4186531000000001E-2</c:v>
                </c:pt>
                <c:pt idx="34090">
                  <c:v>-2.2123800999999998E-2</c:v>
                </c:pt>
                <c:pt idx="34091">
                  <c:v>-2.3762177999999998E-2</c:v>
                </c:pt>
                <c:pt idx="34092">
                  <c:v>-2.4997294E-2</c:v>
                </c:pt>
                <c:pt idx="34093">
                  <c:v>-2.6184266000000001E-2</c:v>
                </c:pt>
                <c:pt idx="34094">
                  <c:v>-2.6974425E-2</c:v>
                </c:pt>
                <c:pt idx="34095">
                  <c:v>-2.6829815999999999E-2</c:v>
                </c:pt>
                <c:pt idx="34096">
                  <c:v>-2.946607E-2</c:v>
                </c:pt>
                <c:pt idx="34097">
                  <c:v>-2.5404481E-2</c:v>
                </c:pt>
                <c:pt idx="34098">
                  <c:v>-3.0348285999999999E-2</c:v>
                </c:pt>
                <c:pt idx="34099">
                  <c:v>-3.1395972000000001E-2</c:v>
                </c:pt>
                <c:pt idx="34100">
                  <c:v>-2.8277469999999999E-2</c:v>
                </c:pt>
                <c:pt idx="34101">
                  <c:v>-3.1364876999999999E-2</c:v>
                </c:pt>
                <c:pt idx="34102">
                  <c:v>-2.7031402999999999E-2</c:v>
                </c:pt>
                <c:pt idx="34103">
                  <c:v>-3.0498836000000001E-2</c:v>
                </c:pt>
                <c:pt idx="34104">
                  <c:v>-2.8039346E-2</c:v>
                </c:pt>
                <c:pt idx="34105">
                  <c:v>-2.2988396000000001E-2</c:v>
                </c:pt>
                <c:pt idx="34106">
                  <c:v>-3.1800408000000002E-2</c:v>
                </c:pt>
                <c:pt idx="34107">
                  <c:v>-3.2365262999999998E-2</c:v>
                </c:pt>
                <c:pt idx="34108">
                  <c:v>-2.6195260000000001E-2</c:v>
                </c:pt>
                <c:pt idx="34109">
                  <c:v>-2.7901812000000002E-2</c:v>
                </c:pt>
                <c:pt idx="34110">
                  <c:v>-2.8060423000000001E-2</c:v>
                </c:pt>
                <c:pt idx="34111">
                  <c:v>-2.9700399999999998E-2</c:v>
                </c:pt>
                <c:pt idx="34112">
                  <c:v>-3.0063988999999999E-2</c:v>
                </c:pt>
                <c:pt idx="34113">
                  <c:v>-2.7326526E-2</c:v>
                </c:pt>
                <c:pt idx="34114">
                  <c:v>-3.0751509999999999E-2</c:v>
                </c:pt>
                <c:pt idx="34115">
                  <c:v>-2.7873696999999999E-2</c:v>
                </c:pt>
                <c:pt idx="34116">
                  <c:v>-2.6107132000000002E-2</c:v>
                </c:pt>
                <c:pt idx="34117">
                  <c:v>-3.0820127999999999E-2</c:v>
                </c:pt>
                <c:pt idx="34118">
                  <c:v>-3.6660503999999997E-2</c:v>
                </c:pt>
                <c:pt idx="34119">
                  <c:v>-2.8672352000000002E-2</c:v>
                </c:pt>
                <c:pt idx="34120">
                  <c:v>-3.0887375000000002E-2</c:v>
                </c:pt>
                <c:pt idx="34121">
                  <c:v>-3.0770196E-2</c:v>
                </c:pt>
                <c:pt idx="34122">
                  <c:v>-2.9493311000000001E-2</c:v>
                </c:pt>
                <c:pt idx="34123">
                  <c:v>-2.8732980000000002E-2</c:v>
                </c:pt>
                <c:pt idx="34124">
                  <c:v>-2.3717839000000001E-2</c:v>
                </c:pt>
                <c:pt idx="34125">
                  <c:v>-3.1786419000000003E-2</c:v>
                </c:pt>
                <c:pt idx="34126">
                  <c:v>-2.7472990999999999E-2</c:v>
                </c:pt>
                <c:pt idx="34127">
                  <c:v>-3.3422491999999998E-2</c:v>
                </c:pt>
                <c:pt idx="34128">
                  <c:v>-2.7935257000000002E-2</c:v>
                </c:pt>
                <c:pt idx="34129">
                  <c:v>-2.891024E-2</c:v>
                </c:pt>
                <c:pt idx="34130">
                  <c:v>-2.6154772999999999E-2</c:v>
                </c:pt>
                <c:pt idx="34131">
                  <c:v>-2.7783828E-2</c:v>
                </c:pt>
                <c:pt idx="34132">
                  <c:v>-3.1848352000000003E-2</c:v>
                </c:pt>
                <c:pt idx="34133">
                  <c:v>-2.6052780000000001E-2</c:v>
                </c:pt>
                <c:pt idx="34134">
                  <c:v>-3.0565302999999999E-2</c:v>
                </c:pt>
                <c:pt idx="34135">
                  <c:v>-2.5817950999999999E-2</c:v>
                </c:pt>
                <c:pt idx="34136">
                  <c:v>-2.9816269999999999E-2</c:v>
                </c:pt>
                <c:pt idx="34137">
                  <c:v>-3.0524137999999999E-2</c:v>
                </c:pt>
                <c:pt idx="34138">
                  <c:v>-2.2858159999999999E-2</c:v>
                </c:pt>
                <c:pt idx="34139">
                  <c:v>-3.1254571000000002E-2</c:v>
                </c:pt>
                <c:pt idx="34140">
                  <c:v>-3.2669533000000001E-2</c:v>
                </c:pt>
                <c:pt idx="34141">
                  <c:v>-3.0856452999999999E-2</c:v>
                </c:pt>
                <c:pt idx="34142">
                  <c:v>-2.9396495000000002E-2</c:v>
                </c:pt>
                <c:pt idx="34143">
                  <c:v>-2.9358676E-2</c:v>
                </c:pt>
                <c:pt idx="34144">
                  <c:v>-3.3388297999999997E-2</c:v>
                </c:pt>
                <c:pt idx="34145">
                  <c:v>-3.2971780999999999E-2</c:v>
                </c:pt>
                <c:pt idx="34146">
                  <c:v>-2.4154807E-2</c:v>
                </c:pt>
                <c:pt idx="34147">
                  <c:v>-2.9149565999999998E-2</c:v>
                </c:pt>
                <c:pt idx="34148">
                  <c:v>-2.7614465000000001E-2</c:v>
                </c:pt>
                <c:pt idx="34149">
                  <c:v>-2.7075708E-2</c:v>
                </c:pt>
                <c:pt idx="34150">
                  <c:v>-2.5430065000000002E-2</c:v>
                </c:pt>
                <c:pt idx="34151">
                  <c:v>-3.1454402999999999E-2</c:v>
                </c:pt>
                <c:pt idx="34152">
                  <c:v>-2.3820391E-2</c:v>
                </c:pt>
                <c:pt idx="34153">
                  <c:v>-2.7843896E-2</c:v>
                </c:pt>
                <c:pt idx="34154">
                  <c:v>-3.0983417999999999E-2</c:v>
                </c:pt>
                <c:pt idx="34155">
                  <c:v>-2.9658760999999999E-2</c:v>
                </c:pt>
                <c:pt idx="34156">
                  <c:v>-2.7305112999999999E-2</c:v>
                </c:pt>
                <c:pt idx="34157">
                  <c:v>-2.9272655000000002E-2</c:v>
                </c:pt>
                <c:pt idx="34158">
                  <c:v>-3.2444648E-2</c:v>
                </c:pt>
                <c:pt idx="34159">
                  <c:v>-3.8292684E-2</c:v>
                </c:pt>
                <c:pt idx="34160">
                  <c:v>-2.7031830999999999E-2</c:v>
                </c:pt>
                <c:pt idx="34161">
                  <c:v>-2.5771089E-2</c:v>
                </c:pt>
                <c:pt idx="34162">
                  <c:v>-3.2948277999999998E-2</c:v>
                </c:pt>
                <c:pt idx="34163">
                  <c:v>-3.1339726999999998E-2</c:v>
                </c:pt>
                <c:pt idx="34164">
                  <c:v>-2.4969148E-2</c:v>
                </c:pt>
                <c:pt idx="34165">
                  <c:v>-3.0310117000000001E-2</c:v>
                </c:pt>
                <c:pt idx="34166">
                  <c:v>-3.4387032999999997E-2</c:v>
                </c:pt>
                <c:pt idx="34167">
                  <c:v>-2.8193586999999999E-2</c:v>
                </c:pt>
                <c:pt idx="34168">
                  <c:v>-2.9991230000000001E-2</c:v>
                </c:pt>
                <c:pt idx="34169">
                  <c:v>-2.8491870999999998E-2</c:v>
                </c:pt>
                <c:pt idx="34170">
                  <c:v>-2.5593588E-2</c:v>
                </c:pt>
                <c:pt idx="34171">
                  <c:v>-2.6075087E-2</c:v>
                </c:pt>
                <c:pt idx="34172">
                  <c:v>-2.8751232000000002E-2</c:v>
                </c:pt>
                <c:pt idx="34173">
                  <c:v>-3.3782742999999997E-2</c:v>
                </c:pt>
                <c:pt idx="34174">
                  <c:v>-2.5954448000000001E-2</c:v>
                </c:pt>
                <c:pt idx="34175">
                  <c:v>-2.3707272000000001E-2</c:v>
                </c:pt>
                <c:pt idx="34176">
                  <c:v>-2.9892485999999999E-2</c:v>
                </c:pt>
                <c:pt idx="34177">
                  <c:v>-2.1612452000000001E-2</c:v>
                </c:pt>
                <c:pt idx="34178">
                  <c:v>-2.1068653E-2</c:v>
                </c:pt>
                <c:pt idx="34179">
                  <c:v>-1.8495239E-2</c:v>
                </c:pt>
                <c:pt idx="34180">
                  <c:v>-2.2244308000000001E-2</c:v>
                </c:pt>
                <c:pt idx="34181">
                  <c:v>-2.46819E-2</c:v>
                </c:pt>
                <c:pt idx="34182">
                  <c:v>-1.7580159000000001E-2</c:v>
                </c:pt>
                <c:pt idx="34183">
                  <c:v>-2.0060893E-2</c:v>
                </c:pt>
                <c:pt idx="34184">
                  <c:v>-1.9031893000000001E-2</c:v>
                </c:pt>
                <c:pt idx="34185">
                  <c:v>-1.8160773000000002E-2</c:v>
                </c:pt>
                <c:pt idx="34186">
                  <c:v>-2.531752E-2</c:v>
                </c:pt>
                <c:pt idx="34187">
                  <c:v>-2.5955081000000001E-2</c:v>
                </c:pt>
                <c:pt idx="34188">
                  <c:v>-2.3210101E-2</c:v>
                </c:pt>
                <c:pt idx="34189">
                  <c:v>-1.9884611E-2</c:v>
                </c:pt>
                <c:pt idx="34190">
                  <c:v>-2.0359701000000001E-2</c:v>
                </c:pt>
                <c:pt idx="34191">
                  <c:v>-1.3303657E-2</c:v>
                </c:pt>
                <c:pt idx="34192">
                  <c:v>-2.0594502000000001E-2</c:v>
                </c:pt>
                <c:pt idx="34193">
                  <c:v>-2.583587E-2</c:v>
                </c:pt>
                <c:pt idx="34194">
                  <c:v>-2.2773630999999999E-2</c:v>
                </c:pt>
                <c:pt idx="34195">
                  <c:v>-2.3337687999999999E-2</c:v>
                </c:pt>
                <c:pt idx="34196">
                  <c:v>-2.2669841E-2</c:v>
                </c:pt>
                <c:pt idx="34197">
                  <c:v>-2.4591576E-2</c:v>
                </c:pt>
                <c:pt idx="34198">
                  <c:v>-2.0130380999999999E-2</c:v>
                </c:pt>
                <c:pt idx="34199">
                  <c:v>-2.4201555E-2</c:v>
                </c:pt>
                <c:pt idx="34200">
                  <c:v>-2.5267165000000001E-2</c:v>
                </c:pt>
                <c:pt idx="34201">
                  <c:v>-2.3906021999999999E-2</c:v>
                </c:pt>
                <c:pt idx="34202">
                  <c:v>-1.9581280999999999E-2</c:v>
                </c:pt>
                <c:pt idx="34203">
                  <c:v>-2.2902242999999999E-2</c:v>
                </c:pt>
                <c:pt idx="34204">
                  <c:v>-2.2181569000000002E-2</c:v>
                </c:pt>
                <c:pt idx="34205">
                  <c:v>-2.1737088000000002E-2</c:v>
                </c:pt>
                <c:pt idx="34206">
                  <c:v>-2.7297366E-2</c:v>
                </c:pt>
                <c:pt idx="34207">
                  <c:v>-2.2617660000000001E-2</c:v>
                </c:pt>
                <c:pt idx="34208">
                  <c:v>-2.6793977E-2</c:v>
                </c:pt>
                <c:pt idx="34209">
                  <c:v>-1.9378405000000001E-2</c:v>
                </c:pt>
                <c:pt idx="34210">
                  <c:v>-2.0536914E-2</c:v>
                </c:pt>
                <c:pt idx="34211">
                  <c:v>-2.5208096999999999E-2</c:v>
                </c:pt>
                <c:pt idx="34212">
                  <c:v>-2.1389051999999999E-2</c:v>
                </c:pt>
                <c:pt idx="34213">
                  <c:v>-2.0190896E-2</c:v>
                </c:pt>
                <c:pt idx="34214">
                  <c:v>-2.3373555000000001E-2</c:v>
                </c:pt>
                <c:pt idx="34215">
                  <c:v>-2.7681484999999999E-2</c:v>
                </c:pt>
                <c:pt idx="34216">
                  <c:v>-1.7067615000000001E-2</c:v>
                </c:pt>
                <c:pt idx="34217">
                  <c:v>-2.5646187000000001E-2</c:v>
                </c:pt>
                <c:pt idx="34218">
                  <c:v>-2.3511859E-2</c:v>
                </c:pt>
                <c:pt idx="34219">
                  <c:v>-2.6253848999999999E-2</c:v>
                </c:pt>
                <c:pt idx="34220">
                  <c:v>-2.0279427999999999E-2</c:v>
                </c:pt>
                <c:pt idx="34221">
                  <c:v>-1.9424552000000001E-2</c:v>
                </c:pt>
                <c:pt idx="34222">
                  <c:v>-1.7362618999999999E-2</c:v>
                </c:pt>
                <c:pt idx="34223">
                  <c:v>-2.6563842000000001E-2</c:v>
                </c:pt>
                <c:pt idx="34224">
                  <c:v>-1.4443800999999999E-2</c:v>
                </c:pt>
                <c:pt idx="34225">
                  <c:v>-2.0598365E-2</c:v>
                </c:pt>
                <c:pt idx="34226">
                  <c:v>-1.933638E-2</c:v>
                </c:pt>
                <c:pt idx="34227">
                  <c:v>-1.8915068E-2</c:v>
                </c:pt>
                <c:pt idx="34228">
                  <c:v>-2.3331244000000001E-2</c:v>
                </c:pt>
                <c:pt idx="34229">
                  <c:v>-1.6439782E-2</c:v>
                </c:pt>
                <c:pt idx="34230">
                  <c:v>-1.8282481E-2</c:v>
                </c:pt>
                <c:pt idx="34231">
                  <c:v>-1.5665124999999998E-2</c:v>
                </c:pt>
                <c:pt idx="34232">
                  <c:v>-2.0154819000000001E-2</c:v>
                </c:pt>
                <c:pt idx="34233">
                  <c:v>-1.9246148000000001E-2</c:v>
                </c:pt>
                <c:pt idx="34234">
                  <c:v>-1.8725895999999999E-2</c:v>
                </c:pt>
                <c:pt idx="34235">
                  <c:v>-1.3494116E-2</c:v>
                </c:pt>
                <c:pt idx="34236">
                  <c:v>-1.0849733E-2</c:v>
                </c:pt>
                <c:pt idx="34237">
                  <c:v>-2.1156965E-2</c:v>
                </c:pt>
                <c:pt idx="34238">
                  <c:v>-1.6365582E-2</c:v>
                </c:pt>
                <c:pt idx="34239">
                  <c:v>-1.6357857999999999E-2</c:v>
                </c:pt>
                <c:pt idx="34240">
                  <c:v>-1.4782708E-2</c:v>
                </c:pt>
                <c:pt idx="34241">
                  <c:v>-1.9178786999999999E-2</c:v>
                </c:pt>
                <c:pt idx="34242">
                  <c:v>-1.2264980999999999E-2</c:v>
                </c:pt>
                <c:pt idx="34243">
                  <c:v>-1.6387556000000001E-2</c:v>
                </c:pt>
                <c:pt idx="34244">
                  <c:v>-1.6097093E-2</c:v>
                </c:pt>
                <c:pt idx="34245">
                  <c:v>-1.3437660000000001E-2</c:v>
                </c:pt>
                <c:pt idx="34246">
                  <c:v>-1.2713500000000001E-2</c:v>
                </c:pt>
                <c:pt idx="34247">
                  <c:v>-8.7105029999999996E-3</c:v>
                </c:pt>
                <c:pt idx="34248">
                  <c:v>-1.1179522000000001E-2</c:v>
                </c:pt>
                <c:pt idx="34249">
                  <c:v>-1.5626999999999999E-2</c:v>
                </c:pt>
                <c:pt idx="34250">
                  <c:v>-1.6012471E-2</c:v>
                </c:pt>
                <c:pt idx="34251">
                  <c:v>-1.3535996E-2</c:v>
                </c:pt>
                <c:pt idx="34252">
                  <c:v>-1.8834376999999999E-2</c:v>
                </c:pt>
                <c:pt idx="34253">
                  <c:v>-3.0002869999999999E-3</c:v>
                </c:pt>
                <c:pt idx="34254">
                  <c:v>-9.7240550000000005E-3</c:v>
                </c:pt>
                <c:pt idx="34255">
                  <c:v>-5.6877689999999996E-3</c:v>
                </c:pt>
                <c:pt idx="34256">
                  <c:v>-9.6666679999999998E-3</c:v>
                </c:pt>
                <c:pt idx="34257">
                  <c:v>-1.1541001E-2</c:v>
                </c:pt>
                <c:pt idx="34258">
                  <c:v>-6.6674610000000004E-3</c:v>
                </c:pt>
                <c:pt idx="34259">
                  <c:v>-8.6256830000000003E-3</c:v>
                </c:pt>
                <c:pt idx="34260">
                  <c:v>-8.8285919999999997E-3</c:v>
                </c:pt>
                <c:pt idx="34261">
                  <c:v>-5.3859240000000003E-3</c:v>
                </c:pt>
                <c:pt idx="34262">
                  <c:v>-3.9815720000000001E-3</c:v>
                </c:pt>
                <c:pt idx="34263">
                  <c:v>-1.0407247999999999E-2</c:v>
                </c:pt>
                <c:pt idx="34264">
                  <c:v>-1.1110301E-2</c:v>
                </c:pt>
                <c:pt idx="34265">
                  <c:v>1.589249E-3</c:v>
                </c:pt>
                <c:pt idx="34266">
                  <c:v>-5.1539419999999999E-3</c:v>
                </c:pt>
                <c:pt idx="34267">
                  <c:v>-6.7062980000000003E-3</c:v>
                </c:pt>
                <c:pt idx="34268">
                  <c:v>-7.0824659999999999E-3</c:v>
                </c:pt>
                <c:pt idx="34269">
                  <c:v>-2.24084E-3</c:v>
                </c:pt>
                <c:pt idx="34270">
                  <c:v>1.09467E-4</c:v>
                </c:pt>
                <c:pt idx="34271">
                  <c:v>-6.2083499999999996E-3</c:v>
                </c:pt>
                <c:pt idx="34272">
                  <c:v>-2.1105709999999999E-3</c:v>
                </c:pt>
                <c:pt idx="34273">
                  <c:v>-5.1170130000000001E-3</c:v>
                </c:pt>
                <c:pt idx="34274">
                  <c:v>-9.4422029999999997E-3</c:v>
                </c:pt>
                <c:pt idx="34275">
                  <c:v>-6.5241769999999999E-3</c:v>
                </c:pt>
                <c:pt idx="34276">
                  <c:v>-4.8531340000000003E-3</c:v>
                </c:pt>
                <c:pt idx="34277">
                  <c:v>-1.8016849999999999E-3</c:v>
                </c:pt>
                <c:pt idx="34278">
                  <c:v>1.8277580000000001E-3</c:v>
                </c:pt>
                <c:pt idx="34279">
                  <c:v>-4.5848679999999998E-3</c:v>
                </c:pt>
                <c:pt idx="34280">
                  <c:v>5.1299689999999998E-3</c:v>
                </c:pt>
                <c:pt idx="34281">
                  <c:v>-7.5376230000000002E-3</c:v>
                </c:pt>
                <c:pt idx="34282">
                  <c:v>-5.5073190000000001E-3</c:v>
                </c:pt>
                <c:pt idx="34283">
                  <c:v>1.0347360000000001E-3</c:v>
                </c:pt>
                <c:pt idx="34284">
                  <c:v>-4.4937900000000002E-4</c:v>
                </c:pt>
                <c:pt idx="34285">
                  <c:v>-2.1362249999999998E-3</c:v>
                </c:pt>
                <c:pt idx="34286">
                  <c:v>-2.6451550000000002E-3</c:v>
                </c:pt>
                <c:pt idx="34287">
                  <c:v>1.5309480000000001E-3</c:v>
                </c:pt>
                <c:pt idx="34288">
                  <c:v>-4.641994E-3</c:v>
                </c:pt>
                <c:pt idx="34289">
                  <c:v>1.0747479999999999E-3</c:v>
                </c:pt>
                <c:pt idx="34290">
                  <c:v>-3.8299699999999998E-3</c:v>
                </c:pt>
                <c:pt idx="34291">
                  <c:v>2.923007E-3</c:v>
                </c:pt>
                <c:pt idx="34292">
                  <c:v>7.3122719999999999E-3</c:v>
                </c:pt>
                <c:pt idx="34293">
                  <c:v>2.2173779999999999E-3</c:v>
                </c:pt>
                <c:pt idx="34294">
                  <c:v>1.324286E-3</c:v>
                </c:pt>
                <c:pt idx="34295">
                  <c:v>6.5150529999999998E-3</c:v>
                </c:pt>
                <c:pt idx="34296">
                  <c:v>3.1610259999999999E-3</c:v>
                </c:pt>
                <c:pt idx="34297">
                  <c:v>2.9495709999999998E-3</c:v>
                </c:pt>
                <c:pt idx="34298">
                  <c:v>6.859403E-3</c:v>
                </c:pt>
                <c:pt idx="34299">
                  <c:v>7.2988239999999998E-3</c:v>
                </c:pt>
                <c:pt idx="34300">
                  <c:v>8.5124469999999994E-3</c:v>
                </c:pt>
                <c:pt idx="34301">
                  <c:v>4.2639059999999996E-3</c:v>
                </c:pt>
                <c:pt idx="34302">
                  <c:v>6.6013840000000001E-3</c:v>
                </c:pt>
                <c:pt idx="34303">
                  <c:v>1.0383606E-2</c:v>
                </c:pt>
                <c:pt idx="34304">
                  <c:v>1.1131155E-2</c:v>
                </c:pt>
                <c:pt idx="34305">
                  <c:v>6.4210880000000001E-3</c:v>
                </c:pt>
                <c:pt idx="34306">
                  <c:v>1.3129923999999999E-2</c:v>
                </c:pt>
                <c:pt idx="34307">
                  <c:v>1.2611407E-2</c:v>
                </c:pt>
                <c:pt idx="34308">
                  <c:v>6.0721029999999997E-3</c:v>
                </c:pt>
                <c:pt idx="34309">
                  <c:v>1.260031E-2</c:v>
                </c:pt>
                <c:pt idx="34310">
                  <c:v>1.3216634E-2</c:v>
                </c:pt>
                <c:pt idx="34311">
                  <c:v>1.1797702E-2</c:v>
                </c:pt>
                <c:pt idx="34312">
                  <c:v>6.9268239999999998E-3</c:v>
                </c:pt>
                <c:pt idx="34313">
                  <c:v>1.2438502000000001E-2</c:v>
                </c:pt>
                <c:pt idx="34314">
                  <c:v>1.3568284E-2</c:v>
                </c:pt>
                <c:pt idx="34315">
                  <c:v>1.6039165000000001E-2</c:v>
                </c:pt>
                <c:pt idx="34316">
                  <c:v>7.7046659999999998E-3</c:v>
                </c:pt>
                <c:pt idx="34317">
                  <c:v>1.0916438000000001E-2</c:v>
                </c:pt>
                <c:pt idx="34318">
                  <c:v>8.7809150000000002E-3</c:v>
                </c:pt>
                <c:pt idx="34319">
                  <c:v>3.040737E-3</c:v>
                </c:pt>
                <c:pt idx="34320">
                  <c:v>7.2998660000000003E-3</c:v>
                </c:pt>
                <c:pt idx="34321">
                  <c:v>7.6759039999999999E-3</c:v>
                </c:pt>
                <c:pt idx="34322">
                  <c:v>1.0427237000000001E-2</c:v>
                </c:pt>
                <c:pt idx="34323">
                  <c:v>9.9135130000000005E-3</c:v>
                </c:pt>
                <c:pt idx="34324">
                  <c:v>9.1167839999999993E-3</c:v>
                </c:pt>
                <c:pt idx="34325">
                  <c:v>1.4903566E-2</c:v>
                </c:pt>
                <c:pt idx="34326">
                  <c:v>9.802201E-3</c:v>
                </c:pt>
                <c:pt idx="34327">
                  <c:v>8.9324130000000002E-3</c:v>
                </c:pt>
                <c:pt idx="34328">
                  <c:v>8.3420260000000006E-3</c:v>
                </c:pt>
                <c:pt idx="34329">
                  <c:v>9.4842559999999999E-3</c:v>
                </c:pt>
                <c:pt idx="34330">
                  <c:v>4.8201729999999996E-3</c:v>
                </c:pt>
                <c:pt idx="34331">
                  <c:v>5.0201769999999998E-3</c:v>
                </c:pt>
                <c:pt idx="34332">
                  <c:v>1.4494262000000001E-2</c:v>
                </c:pt>
                <c:pt idx="34333">
                  <c:v>8.8954989999999994E-3</c:v>
                </c:pt>
                <c:pt idx="34334">
                  <c:v>8.2298849999999993E-3</c:v>
                </c:pt>
                <c:pt idx="34335">
                  <c:v>1.0123925000000001E-2</c:v>
                </c:pt>
                <c:pt idx="34336">
                  <c:v>1.3494821000000001E-2</c:v>
                </c:pt>
                <c:pt idx="34337">
                  <c:v>1.1143515999999999E-2</c:v>
                </c:pt>
                <c:pt idx="34338">
                  <c:v>1.4336407000000001E-2</c:v>
                </c:pt>
                <c:pt idx="34339">
                  <c:v>1.0305445999999999E-2</c:v>
                </c:pt>
                <c:pt idx="34340">
                  <c:v>8.9253920000000007E-3</c:v>
                </c:pt>
                <c:pt idx="34341">
                  <c:v>1.0653783999999999E-2</c:v>
                </c:pt>
                <c:pt idx="34342">
                  <c:v>7.3364609999999999E-3</c:v>
                </c:pt>
                <c:pt idx="34343">
                  <c:v>1.4447633E-2</c:v>
                </c:pt>
                <c:pt idx="34344">
                  <c:v>1.3937171999999999E-2</c:v>
                </c:pt>
                <c:pt idx="34345">
                  <c:v>7.9919310000000007E-3</c:v>
                </c:pt>
                <c:pt idx="34346">
                  <c:v>1.1309098E-2</c:v>
                </c:pt>
                <c:pt idx="34347">
                  <c:v>1.260872E-2</c:v>
                </c:pt>
                <c:pt idx="34348">
                  <c:v>1.1105614999999999E-2</c:v>
                </c:pt>
                <c:pt idx="34349">
                  <c:v>1.8283366999999998E-2</c:v>
                </c:pt>
                <c:pt idx="34350">
                  <c:v>1.3363928000000001E-2</c:v>
                </c:pt>
                <c:pt idx="34351">
                  <c:v>1.0039769E-2</c:v>
                </c:pt>
                <c:pt idx="34352">
                  <c:v>1.6604504999999999E-2</c:v>
                </c:pt>
                <c:pt idx="34353">
                  <c:v>1.1624661E-2</c:v>
                </c:pt>
                <c:pt idx="34354">
                  <c:v>1.2090741E-2</c:v>
                </c:pt>
                <c:pt idx="34355">
                  <c:v>1.5043121E-2</c:v>
                </c:pt>
                <c:pt idx="34356">
                  <c:v>1.2408229E-2</c:v>
                </c:pt>
                <c:pt idx="34357">
                  <c:v>9.8553229999999992E-3</c:v>
                </c:pt>
                <c:pt idx="34358">
                  <c:v>1.1764564999999999E-2</c:v>
                </c:pt>
                <c:pt idx="34359">
                  <c:v>1.2004783E-2</c:v>
                </c:pt>
                <c:pt idx="34360">
                  <c:v>1.1071057E-2</c:v>
                </c:pt>
                <c:pt idx="34361">
                  <c:v>1.7809386999999999E-2</c:v>
                </c:pt>
                <c:pt idx="34362">
                  <c:v>1.4106261E-2</c:v>
                </c:pt>
                <c:pt idx="34363">
                  <c:v>1.3057508000000001E-2</c:v>
                </c:pt>
                <c:pt idx="34364">
                  <c:v>1.0688493E-2</c:v>
                </c:pt>
                <c:pt idx="34365">
                  <c:v>1.2149237E-2</c:v>
                </c:pt>
                <c:pt idx="34366">
                  <c:v>1.1176805E-2</c:v>
                </c:pt>
                <c:pt idx="34367">
                  <c:v>8.6907449999999997E-3</c:v>
                </c:pt>
                <c:pt idx="34368">
                  <c:v>1.8407177E-2</c:v>
                </c:pt>
                <c:pt idx="34369">
                  <c:v>1.6526986E-2</c:v>
                </c:pt>
                <c:pt idx="34370">
                  <c:v>1.1681386E-2</c:v>
                </c:pt>
                <c:pt idx="34371">
                  <c:v>1.4110723E-2</c:v>
                </c:pt>
                <c:pt idx="34372">
                  <c:v>1.7271249999999998E-2</c:v>
                </c:pt>
                <c:pt idx="34373">
                  <c:v>1.1797123E-2</c:v>
                </c:pt>
                <c:pt idx="34374">
                  <c:v>1.1683317E-2</c:v>
                </c:pt>
                <c:pt idx="34375">
                  <c:v>1.8695951999999998E-2</c:v>
                </c:pt>
                <c:pt idx="34376">
                  <c:v>1.9694570000000002E-2</c:v>
                </c:pt>
                <c:pt idx="34377">
                  <c:v>1.6653241999999999E-2</c:v>
                </c:pt>
                <c:pt idx="34378">
                  <c:v>1.7815228999999998E-2</c:v>
                </c:pt>
                <c:pt idx="34379">
                  <c:v>1.1678506E-2</c:v>
                </c:pt>
                <c:pt idx="34380">
                  <c:v>1.1331071E-2</c:v>
                </c:pt>
                <c:pt idx="34381">
                  <c:v>1.2316974E-2</c:v>
                </c:pt>
                <c:pt idx="34382">
                  <c:v>9.5759350000000007E-3</c:v>
                </c:pt>
                <c:pt idx="34383">
                  <c:v>1.043167E-3</c:v>
                </c:pt>
                <c:pt idx="34384">
                  <c:v>1.84165E-3</c:v>
                </c:pt>
                <c:pt idx="34385">
                  <c:v>8.3088710000000007E-3</c:v>
                </c:pt>
                <c:pt idx="34386">
                  <c:v>3.0625309999999998E-3</c:v>
                </c:pt>
                <c:pt idx="34387">
                  <c:v>9.8180399999999997E-4</c:v>
                </c:pt>
                <c:pt idx="34388">
                  <c:v>9.0514510000000003E-3</c:v>
                </c:pt>
                <c:pt idx="34389">
                  <c:v>1.1747634999999999E-2</c:v>
                </c:pt>
                <c:pt idx="34390">
                  <c:v>1.5221149E-2</c:v>
                </c:pt>
                <c:pt idx="34391">
                  <c:v>1.3666928E-2</c:v>
                </c:pt>
                <c:pt idx="34392">
                  <c:v>1.1282578E-2</c:v>
                </c:pt>
                <c:pt idx="34393">
                  <c:v>1.6639524999999999E-2</c:v>
                </c:pt>
                <c:pt idx="34394">
                  <c:v>1.2295E-2</c:v>
                </c:pt>
                <c:pt idx="34395">
                  <c:v>7.6970520000000002E-3</c:v>
                </c:pt>
                <c:pt idx="34396">
                  <c:v>5.3767520000000003E-3</c:v>
                </c:pt>
                <c:pt idx="34397">
                  <c:v>8.9501809999999998E-3</c:v>
                </c:pt>
                <c:pt idx="34398">
                  <c:v>3.5357969999999998E-3</c:v>
                </c:pt>
                <c:pt idx="34399">
                  <c:v>2.1784576E-2</c:v>
                </c:pt>
                <c:pt idx="34400">
                  <c:v>1.9050397E-2</c:v>
                </c:pt>
                <c:pt idx="34401">
                  <c:v>1.8759048E-2</c:v>
                </c:pt>
                <c:pt idx="34402">
                  <c:v>1.8855563999999998E-2</c:v>
                </c:pt>
                <c:pt idx="34403">
                  <c:v>1.6896278000000001E-2</c:v>
                </c:pt>
                <c:pt idx="34404">
                  <c:v>1.6832896E-2</c:v>
                </c:pt>
                <c:pt idx="34405">
                  <c:v>2.0674505999999999E-2</c:v>
                </c:pt>
                <c:pt idx="34406">
                  <c:v>1.0814838E-2</c:v>
                </c:pt>
                <c:pt idx="34407">
                  <c:v>2.1412087999999999E-2</c:v>
                </c:pt>
                <c:pt idx="34408">
                  <c:v>3.0580441999999999E-2</c:v>
                </c:pt>
                <c:pt idx="34409">
                  <c:v>2.3167001E-2</c:v>
                </c:pt>
                <c:pt idx="34410">
                  <c:v>1.7086225999999999E-2</c:v>
                </c:pt>
                <c:pt idx="34411">
                  <c:v>2.3467161E-2</c:v>
                </c:pt>
                <c:pt idx="34412">
                  <c:v>1.9057431999999999E-2</c:v>
                </c:pt>
                <c:pt idx="34413">
                  <c:v>2.0465178000000001E-2</c:v>
                </c:pt>
                <c:pt idx="34414">
                  <c:v>2.5111842999999998E-2</c:v>
                </c:pt>
                <c:pt idx="34415">
                  <c:v>2.4927020000000001E-2</c:v>
                </c:pt>
                <c:pt idx="34416">
                  <c:v>1.7407025999999999E-2</c:v>
                </c:pt>
                <c:pt idx="34417">
                  <c:v>2.4310740000000001E-2</c:v>
                </c:pt>
                <c:pt idx="34418">
                  <c:v>1.9407530999999999E-2</c:v>
                </c:pt>
                <c:pt idx="34419">
                  <c:v>1.9946821E-2</c:v>
                </c:pt>
                <c:pt idx="34420">
                  <c:v>2.3398008000000001E-2</c:v>
                </c:pt>
                <c:pt idx="34421">
                  <c:v>2.4906688999999999E-2</c:v>
                </c:pt>
                <c:pt idx="34422">
                  <c:v>2.091177E-2</c:v>
                </c:pt>
                <c:pt idx="34423">
                  <c:v>2.3546701E-2</c:v>
                </c:pt>
                <c:pt idx="34424">
                  <c:v>1.8328945999999999E-2</c:v>
                </c:pt>
                <c:pt idx="34425">
                  <c:v>2.0573724000000002E-2</c:v>
                </c:pt>
                <c:pt idx="34426">
                  <c:v>2.3039034999999999E-2</c:v>
                </c:pt>
                <c:pt idx="34427">
                  <c:v>1.9240303E-2</c:v>
                </c:pt>
                <c:pt idx="34428">
                  <c:v>2.2926252000000001E-2</c:v>
                </c:pt>
                <c:pt idx="34429">
                  <c:v>1.9740578000000002E-2</c:v>
                </c:pt>
                <c:pt idx="34430">
                  <c:v>2.3673933000000001E-2</c:v>
                </c:pt>
                <c:pt idx="34431">
                  <c:v>2.3519202999999999E-2</c:v>
                </c:pt>
                <c:pt idx="34432">
                  <c:v>2.0143714E-2</c:v>
                </c:pt>
                <c:pt idx="34433">
                  <c:v>1.9626793999999999E-2</c:v>
                </c:pt>
                <c:pt idx="34434">
                  <c:v>2.0233662999999999E-2</c:v>
                </c:pt>
                <c:pt idx="34435">
                  <c:v>2.3727464E-2</c:v>
                </c:pt>
                <c:pt idx="34436">
                  <c:v>2.1960589999999999E-2</c:v>
                </c:pt>
                <c:pt idx="34437">
                  <c:v>2.1365643E-2</c:v>
                </c:pt>
                <c:pt idx="34438">
                  <c:v>1.880867E-2</c:v>
                </c:pt>
                <c:pt idx="34439">
                  <c:v>1.9391371000000001E-2</c:v>
                </c:pt>
                <c:pt idx="34440">
                  <c:v>2.2454629E-2</c:v>
                </c:pt>
                <c:pt idx="34441">
                  <c:v>2.3454912000000001E-2</c:v>
                </c:pt>
                <c:pt idx="34442">
                  <c:v>2.2326617E-2</c:v>
                </c:pt>
                <c:pt idx="34443">
                  <c:v>1.9936696E-2</c:v>
                </c:pt>
                <c:pt idx="34444">
                  <c:v>1.8558201999999999E-2</c:v>
                </c:pt>
                <c:pt idx="34445">
                  <c:v>2.1584352000000001E-2</c:v>
                </c:pt>
                <c:pt idx="34446">
                  <c:v>2.1402147E-2</c:v>
                </c:pt>
                <c:pt idx="34447">
                  <c:v>2.4499936E-2</c:v>
                </c:pt>
                <c:pt idx="34448">
                  <c:v>2.7615701999999999E-2</c:v>
                </c:pt>
                <c:pt idx="34449">
                  <c:v>1.6384352000000001E-2</c:v>
                </c:pt>
                <c:pt idx="34450">
                  <c:v>1.5878683000000001E-2</c:v>
                </c:pt>
                <c:pt idx="34451">
                  <c:v>3.0380394000000002E-2</c:v>
                </c:pt>
                <c:pt idx="34452">
                  <c:v>2.8678635000000001E-2</c:v>
                </c:pt>
                <c:pt idx="34453">
                  <c:v>1.3093550000000001E-2</c:v>
                </c:pt>
                <c:pt idx="34454">
                  <c:v>3.0582749999999999E-2</c:v>
                </c:pt>
                <c:pt idx="34455">
                  <c:v>2.8894304999999999E-2</c:v>
                </c:pt>
                <c:pt idx="34456">
                  <c:v>1.5713662E-2</c:v>
                </c:pt>
                <c:pt idx="34457">
                  <c:v>2.0013869E-2</c:v>
                </c:pt>
                <c:pt idx="34458">
                  <c:v>2.1878518E-2</c:v>
                </c:pt>
                <c:pt idx="34459">
                  <c:v>1.8437449000000002E-2</c:v>
                </c:pt>
                <c:pt idx="34460">
                  <c:v>2.0876394999999999E-2</c:v>
                </c:pt>
                <c:pt idx="34461">
                  <c:v>2.5530267999999998E-2</c:v>
                </c:pt>
                <c:pt idx="34462">
                  <c:v>1.9894574000000002E-2</c:v>
                </c:pt>
                <c:pt idx="34463">
                  <c:v>2.3167867000000002E-2</c:v>
                </c:pt>
                <c:pt idx="34464">
                  <c:v>2.2761977999999999E-2</c:v>
                </c:pt>
                <c:pt idx="34465">
                  <c:v>1.7408225999999999E-2</c:v>
                </c:pt>
                <c:pt idx="34466">
                  <c:v>2.4489349000000001E-2</c:v>
                </c:pt>
                <c:pt idx="34467">
                  <c:v>3.4512158000000001E-2</c:v>
                </c:pt>
                <c:pt idx="34468">
                  <c:v>1.982134E-2</c:v>
                </c:pt>
                <c:pt idx="34469">
                  <c:v>9.3564479999999998E-3</c:v>
                </c:pt>
                <c:pt idx="34470">
                  <c:v>1.5852117999999998E-2</c:v>
                </c:pt>
                <c:pt idx="34471">
                  <c:v>2.2497771E-2</c:v>
                </c:pt>
                <c:pt idx="34472">
                  <c:v>2.4118058000000001E-2</c:v>
                </c:pt>
                <c:pt idx="34473">
                  <c:v>2.4027247000000002E-2</c:v>
                </c:pt>
                <c:pt idx="34474">
                  <c:v>2.4467023000000001E-2</c:v>
                </c:pt>
                <c:pt idx="34475">
                  <c:v>2.2047008999999999E-2</c:v>
                </c:pt>
                <c:pt idx="34476">
                  <c:v>1.6173428E-2</c:v>
                </c:pt>
                <c:pt idx="34477">
                  <c:v>2.7140858E-2</c:v>
                </c:pt>
                <c:pt idx="34478">
                  <c:v>2.3982548999999999E-2</c:v>
                </c:pt>
                <c:pt idx="34479">
                  <c:v>1.9013888999999999E-2</c:v>
                </c:pt>
                <c:pt idx="34480">
                  <c:v>2.444195E-2</c:v>
                </c:pt>
                <c:pt idx="34481">
                  <c:v>2.6141047000000001E-2</c:v>
                </c:pt>
                <c:pt idx="34482">
                  <c:v>1.1508193E-2</c:v>
                </c:pt>
                <c:pt idx="34483">
                  <c:v>2.0384507E-2</c:v>
                </c:pt>
                <c:pt idx="34484">
                  <c:v>3.2478567E-2</c:v>
                </c:pt>
                <c:pt idx="34485">
                  <c:v>1.8991785000000001E-2</c:v>
                </c:pt>
                <c:pt idx="34486">
                  <c:v>2.4454615999999998E-2</c:v>
                </c:pt>
                <c:pt idx="34487">
                  <c:v>3.0023286E-2</c:v>
                </c:pt>
                <c:pt idx="34488">
                  <c:v>2.2838501000000001E-2</c:v>
                </c:pt>
                <c:pt idx="34489">
                  <c:v>1.9577460000000001E-2</c:v>
                </c:pt>
                <c:pt idx="34490">
                  <c:v>3.2051510999999998E-2</c:v>
                </c:pt>
                <c:pt idx="34491">
                  <c:v>2.1007912E-2</c:v>
                </c:pt>
                <c:pt idx="34492">
                  <c:v>2.1016942E-2</c:v>
                </c:pt>
                <c:pt idx="34493">
                  <c:v>2.7322510000000001E-2</c:v>
                </c:pt>
                <c:pt idx="34494">
                  <c:v>2.4484466999999999E-2</c:v>
                </c:pt>
                <c:pt idx="34495">
                  <c:v>2.1651929E-2</c:v>
                </c:pt>
                <c:pt idx="34496">
                  <c:v>2.7064406999999999E-2</c:v>
                </c:pt>
                <c:pt idx="34497">
                  <c:v>2.3844379999999998E-2</c:v>
                </c:pt>
                <c:pt idx="34498">
                  <c:v>2.3870695000000001E-2</c:v>
                </c:pt>
                <c:pt idx="34499">
                  <c:v>2.7448119999999999E-2</c:v>
                </c:pt>
                <c:pt idx="34500">
                  <c:v>2.2662821999999999E-2</c:v>
                </c:pt>
                <c:pt idx="34501">
                  <c:v>1.7122116E-2</c:v>
                </c:pt>
                <c:pt idx="34502">
                  <c:v>2.5685751999999999E-2</c:v>
                </c:pt>
                <c:pt idx="34503">
                  <c:v>2.0897921E-2</c:v>
                </c:pt>
                <c:pt idx="34504">
                  <c:v>2.0978839999999999E-2</c:v>
                </c:pt>
                <c:pt idx="34505">
                  <c:v>2.7615173E-2</c:v>
                </c:pt>
                <c:pt idx="34506">
                  <c:v>1.8549970999999998E-2</c:v>
                </c:pt>
                <c:pt idx="34507">
                  <c:v>1.9159038E-2</c:v>
                </c:pt>
                <c:pt idx="34508">
                  <c:v>2.8202749999999999E-2</c:v>
                </c:pt>
                <c:pt idx="34509">
                  <c:v>1.8645729999999999E-2</c:v>
                </c:pt>
                <c:pt idx="34510">
                  <c:v>2.3896117000000001E-2</c:v>
                </c:pt>
                <c:pt idx="34511">
                  <c:v>2.3561358000000001E-2</c:v>
                </c:pt>
                <c:pt idx="34512">
                  <c:v>1.4081411E-2</c:v>
                </c:pt>
                <c:pt idx="34513">
                  <c:v>1.6181313999999999E-2</c:v>
                </c:pt>
                <c:pt idx="34514">
                  <c:v>2.7350719999999999E-2</c:v>
                </c:pt>
                <c:pt idx="34515">
                  <c:v>2.9260207E-2</c:v>
                </c:pt>
                <c:pt idx="34516">
                  <c:v>1.1585714E-2</c:v>
                </c:pt>
                <c:pt idx="34517">
                  <c:v>2.1865249E-2</c:v>
                </c:pt>
                <c:pt idx="34518">
                  <c:v>1.9921075999999999E-2</c:v>
                </c:pt>
                <c:pt idx="34519">
                  <c:v>1.3616309E-2</c:v>
                </c:pt>
                <c:pt idx="34520">
                  <c:v>2.645047E-2</c:v>
                </c:pt>
                <c:pt idx="34521">
                  <c:v>2.7612406999999999E-2</c:v>
                </c:pt>
                <c:pt idx="34522">
                  <c:v>1.6328385000000001E-2</c:v>
                </c:pt>
                <c:pt idx="34523">
                  <c:v>2.3449145000000001E-2</c:v>
                </c:pt>
                <c:pt idx="34524">
                  <c:v>2.7407654E-2</c:v>
                </c:pt>
                <c:pt idx="34525">
                  <c:v>1.6255400999999999E-2</c:v>
                </c:pt>
                <c:pt idx="34526">
                  <c:v>2.4531715999999999E-2</c:v>
                </c:pt>
                <c:pt idx="34527">
                  <c:v>3.0492669E-2</c:v>
                </c:pt>
                <c:pt idx="34528">
                  <c:v>1.7282913E-2</c:v>
                </c:pt>
                <c:pt idx="34529">
                  <c:v>2.1410812000000001E-2</c:v>
                </c:pt>
                <c:pt idx="34530">
                  <c:v>2.5193362E-2</c:v>
                </c:pt>
                <c:pt idx="34531">
                  <c:v>1.1378747E-2</c:v>
                </c:pt>
                <c:pt idx="34532">
                  <c:v>2.1326857000000001E-2</c:v>
                </c:pt>
                <c:pt idx="34533">
                  <c:v>3.2933447999999997E-2</c:v>
                </c:pt>
                <c:pt idx="34534">
                  <c:v>2.0001072000000002E-2</c:v>
                </c:pt>
                <c:pt idx="34535">
                  <c:v>1.0093315E-2</c:v>
                </c:pt>
                <c:pt idx="34536">
                  <c:v>2.0683468999999999E-2</c:v>
                </c:pt>
                <c:pt idx="34537">
                  <c:v>1.8894890000000001E-2</c:v>
                </c:pt>
                <c:pt idx="34538">
                  <c:v>1.6693626999999999E-2</c:v>
                </c:pt>
                <c:pt idx="34539">
                  <c:v>2.4611470999999999E-2</c:v>
                </c:pt>
                <c:pt idx="34540">
                  <c:v>2.5048519000000002E-2</c:v>
                </c:pt>
                <c:pt idx="34541">
                  <c:v>1.5407608999999999E-2</c:v>
                </c:pt>
                <c:pt idx="34542">
                  <c:v>1.9081706E-2</c:v>
                </c:pt>
                <c:pt idx="34543">
                  <c:v>2.4304164999999999E-2</c:v>
                </c:pt>
                <c:pt idx="34544">
                  <c:v>4.5227369999999998E-3</c:v>
                </c:pt>
                <c:pt idx="34545">
                  <c:v>2.4642387000000002E-2</c:v>
                </c:pt>
                <c:pt idx="34546">
                  <c:v>3.9867255999999997E-2</c:v>
                </c:pt>
                <c:pt idx="34547">
                  <c:v>4.5537658000000002E-2</c:v>
                </c:pt>
                <c:pt idx="34548">
                  <c:v>1.0476917000000001E-2</c:v>
                </c:pt>
                <c:pt idx="34549">
                  <c:v>1.6256243E-2</c:v>
                </c:pt>
                <c:pt idx="34550">
                  <c:v>3.8408030000000003E-2</c:v>
                </c:pt>
                <c:pt idx="34551">
                  <c:v>2.9226783999999999E-2</c:v>
                </c:pt>
                <c:pt idx="34552">
                  <c:v>3.2622825000000001E-2</c:v>
                </c:pt>
                <c:pt idx="34553">
                  <c:v>2.7581728999999999E-2</c:v>
                </c:pt>
                <c:pt idx="34554">
                  <c:v>7.1335219999999998E-3</c:v>
                </c:pt>
                <c:pt idx="34555">
                  <c:v>1.4659882000000001E-2</c:v>
                </c:pt>
                <c:pt idx="34556">
                  <c:v>2.7126342000000001E-2</c:v>
                </c:pt>
                <c:pt idx="34557">
                  <c:v>2.8828900000000001E-2</c:v>
                </c:pt>
                <c:pt idx="34558">
                  <c:v>2.2316029000000001E-2</c:v>
                </c:pt>
                <c:pt idx="34559">
                  <c:v>2.1658760999999999E-2</c:v>
                </c:pt>
                <c:pt idx="34560">
                  <c:v>6.5502549999999996E-3</c:v>
                </c:pt>
                <c:pt idx="34561">
                  <c:v>6.7912709999999998E-3</c:v>
                </c:pt>
                <c:pt idx="34562">
                  <c:v>3.5730675000000003E-2</c:v>
                </c:pt>
                <c:pt idx="34563">
                  <c:v>2.9261586999999999E-2</c:v>
                </c:pt>
                <c:pt idx="34564">
                  <c:v>-2.2536740000000002E-3</c:v>
                </c:pt>
                <c:pt idx="34565">
                  <c:v>1.1059202000000001E-2</c:v>
                </c:pt>
                <c:pt idx="34566">
                  <c:v>2.9084235E-2</c:v>
                </c:pt>
                <c:pt idx="34567">
                  <c:v>8.9121219999999998E-3</c:v>
                </c:pt>
                <c:pt idx="34568">
                  <c:v>1.6118674E-2</c:v>
                </c:pt>
                <c:pt idx="34569">
                  <c:v>1.8679569E-2</c:v>
                </c:pt>
                <c:pt idx="34570">
                  <c:v>1.0065803E-2</c:v>
                </c:pt>
                <c:pt idx="34571">
                  <c:v>1.2415511000000001E-2</c:v>
                </c:pt>
                <c:pt idx="34572">
                  <c:v>2.1684511E-2</c:v>
                </c:pt>
                <c:pt idx="34573">
                  <c:v>1.587802E-2</c:v>
                </c:pt>
                <c:pt idx="34574">
                  <c:v>5.503829E-3</c:v>
                </c:pt>
                <c:pt idx="34575">
                  <c:v>1.9823646E-2</c:v>
                </c:pt>
                <c:pt idx="34576">
                  <c:v>2.1772976999999999E-2</c:v>
                </c:pt>
                <c:pt idx="34577">
                  <c:v>1.1174659999999999E-2</c:v>
                </c:pt>
                <c:pt idx="34578">
                  <c:v>1.4817682E-2</c:v>
                </c:pt>
                <c:pt idx="34579">
                  <c:v>2.3917969000000001E-2</c:v>
                </c:pt>
                <c:pt idx="34580">
                  <c:v>1.6733455000000001E-2</c:v>
                </c:pt>
                <c:pt idx="34581">
                  <c:v>2.3033162999999999E-2</c:v>
                </c:pt>
                <c:pt idx="34582">
                  <c:v>3.1304846999999997E-2</c:v>
                </c:pt>
                <c:pt idx="34583">
                  <c:v>1.6598873E-2</c:v>
                </c:pt>
                <c:pt idx="34584">
                  <c:v>1.5946081000000001E-2</c:v>
                </c:pt>
                <c:pt idx="34585">
                  <c:v>2.3086281E-2</c:v>
                </c:pt>
                <c:pt idx="34586">
                  <c:v>1.4835421E-2</c:v>
                </c:pt>
                <c:pt idx="34587">
                  <c:v>2.6806064000000001E-2</c:v>
                </c:pt>
                <c:pt idx="34588">
                  <c:v>3.2482058000000001E-2</c:v>
                </c:pt>
                <c:pt idx="34589">
                  <c:v>1.3237525E-2</c:v>
                </c:pt>
                <c:pt idx="34590">
                  <c:v>1.3675144E-2</c:v>
                </c:pt>
                <c:pt idx="34591">
                  <c:v>2.9851984000000002E-2</c:v>
                </c:pt>
                <c:pt idx="34592">
                  <c:v>3.6239388999999997E-2</c:v>
                </c:pt>
                <c:pt idx="34593">
                  <c:v>2.5783285E-2</c:v>
                </c:pt>
                <c:pt idx="34594">
                  <c:v>2.2035870999999999E-2</c:v>
                </c:pt>
                <c:pt idx="34595">
                  <c:v>2.5035920999999999E-2</c:v>
                </c:pt>
                <c:pt idx="34596">
                  <c:v>2.5851894E-2</c:v>
                </c:pt>
                <c:pt idx="34597">
                  <c:v>1.8739124999999999E-2</c:v>
                </c:pt>
                <c:pt idx="34598">
                  <c:v>1.5444731E-2</c:v>
                </c:pt>
                <c:pt idx="34599">
                  <c:v>2.0539358000000001E-2</c:v>
                </c:pt>
                <c:pt idx="34600">
                  <c:v>4.0005125000000002E-2</c:v>
                </c:pt>
                <c:pt idx="34601">
                  <c:v>2.6529794999999998E-2</c:v>
                </c:pt>
                <c:pt idx="34602">
                  <c:v>-3.9209340000000001E-3</c:v>
                </c:pt>
                <c:pt idx="34603">
                  <c:v>1.1971289999999999E-3</c:v>
                </c:pt>
                <c:pt idx="34604">
                  <c:v>3.0318251000000001E-2</c:v>
                </c:pt>
                <c:pt idx="34605">
                  <c:v>3.4742028000000001E-2</c:v>
                </c:pt>
                <c:pt idx="34606">
                  <c:v>1.0394702E-2</c:v>
                </c:pt>
                <c:pt idx="34607">
                  <c:v>1.9983415000000001E-2</c:v>
                </c:pt>
                <c:pt idx="34608">
                  <c:v>3.1894988999999999E-2</c:v>
                </c:pt>
                <c:pt idx="34609">
                  <c:v>9.2663759999999998E-3</c:v>
                </c:pt>
                <c:pt idx="34610">
                  <c:v>6.3612649999999996E-3</c:v>
                </c:pt>
                <c:pt idx="34611">
                  <c:v>3.1340650999999997E-2</c:v>
                </c:pt>
                <c:pt idx="34612">
                  <c:v>3.2306686000000001E-2</c:v>
                </c:pt>
                <c:pt idx="34613">
                  <c:v>1.487257E-2</c:v>
                </c:pt>
                <c:pt idx="34614">
                  <c:v>1.3748834E-2</c:v>
                </c:pt>
                <c:pt idx="34615">
                  <c:v>1.8217884E-2</c:v>
                </c:pt>
                <c:pt idx="34616">
                  <c:v>1.3188897E-2</c:v>
                </c:pt>
                <c:pt idx="34617">
                  <c:v>1.8327467E-2</c:v>
                </c:pt>
                <c:pt idx="34618">
                  <c:v>1.5084337E-2</c:v>
                </c:pt>
                <c:pt idx="34619">
                  <c:v>1.49099E-2</c:v>
                </c:pt>
                <c:pt idx="34620">
                  <c:v>2.2695236000000001E-2</c:v>
                </c:pt>
                <c:pt idx="34621">
                  <c:v>1.4508413E-2</c:v>
                </c:pt>
                <c:pt idx="34622">
                  <c:v>-2.1672306999999998E-2</c:v>
                </c:pt>
                <c:pt idx="34623">
                  <c:v>1.7386945000000001E-2</c:v>
                </c:pt>
                <c:pt idx="34624">
                  <c:v>6.4342864E-2</c:v>
                </c:pt>
                <c:pt idx="34625">
                  <c:v>1.4674112E-2</c:v>
                </c:pt>
                <c:pt idx="34626">
                  <c:v>2.6667145999999999E-2</c:v>
                </c:pt>
                <c:pt idx="34627">
                  <c:v>2.2073992000000001E-2</c:v>
                </c:pt>
                <c:pt idx="34628">
                  <c:v>6.6185099999999998E-4</c:v>
                </c:pt>
                <c:pt idx="34629">
                  <c:v>3.0182160000000002E-3</c:v>
                </c:pt>
                <c:pt idx="34630">
                  <c:v>1.7919434000000001E-2</c:v>
                </c:pt>
                <c:pt idx="34631">
                  <c:v>3.2338052999999999E-2</c:v>
                </c:pt>
                <c:pt idx="34632">
                  <c:v>2.6194733000000001E-2</c:v>
                </c:pt>
                <c:pt idx="34633">
                  <c:v>9.5710150000000004E-3</c:v>
                </c:pt>
                <c:pt idx="34634">
                  <c:v>1.5446689E-2</c:v>
                </c:pt>
                <c:pt idx="34635">
                  <c:v>2.2474507000000001E-2</c:v>
                </c:pt>
                <c:pt idx="34636">
                  <c:v>2.2844229000000001E-2</c:v>
                </c:pt>
                <c:pt idx="34637">
                  <c:v>9.7265630000000006E-3</c:v>
                </c:pt>
                <c:pt idx="34638">
                  <c:v>1.520145E-2</c:v>
                </c:pt>
                <c:pt idx="34639">
                  <c:v>3.0324476E-2</c:v>
                </c:pt>
                <c:pt idx="34640">
                  <c:v>1.3896768E-2</c:v>
                </c:pt>
                <c:pt idx="34641">
                  <c:v>1.1498326E-2</c:v>
                </c:pt>
                <c:pt idx="34642">
                  <c:v>1.2225728E-2</c:v>
                </c:pt>
                <c:pt idx="34643">
                  <c:v>9.4038430000000003E-3</c:v>
                </c:pt>
                <c:pt idx="34644">
                  <c:v>2.3461169E-2</c:v>
                </c:pt>
                <c:pt idx="34645">
                  <c:v>1.0922739000000001E-2</c:v>
                </c:pt>
                <c:pt idx="34646">
                  <c:v>1.0069753000000001E-2</c:v>
                </c:pt>
                <c:pt idx="34647">
                  <c:v>1.0402648E-2</c:v>
                </c:pt>
                <c:pt idx="34648">
                  <c:v>1.928566E-2</c:v>
                </c:pt>
                <c:pt idx="34649">
                  <c:v>1.0307346E-2</c:v>
                </c:pt>
                <c:pt idx="34650">
                  <c:v>1.809251E-3</c:v>
                </c:pt>
                <c:pt idx="34651">
                  <c:v>2.2464993999999999E-2</c:v>
                </c:pt>
                <c:pt idx="34652">
                  <c:v>3.8989700000000002E-2</c:v>
                </c:pt>
                <c:pt idx="34653">
                  <c:v>-2.6742600000000002E-4</c:v>
                </c:pt>
                <c:pt idx="34654">
                  <c:v>-4.6984690000000003E-3</c:v>
                </c:pt>
                <c:pt idx="34655">
                  <c:v>1.8000985000000001E-2</c:v>
                </c:pt>
                <c:pt idx="34656">
                  <c:v>1.4448481000000001E-2</c:v>
                </c:pt>
                <c:pt idx="34657">
                  <c:v>-3.7241319999999998E-3</c:v>
                </c:pt>
                <c:pt idx="34658">
                  <c:v>-1.9743590000000002E-3</c:v>
                </c:pt>
                <c:pt idx="34659">
                  <c:v>2.4812514000000001E-2</c:v>
                </c:pt>
                <c:pt idx="34660">
                  <c:v>2.6034754E-2</c:v>
                </c:pt>
                <c:pt idx="34661">
                  <c:v>4.8671510000000001E-3</c:v>
                </c:pt>
                <c:pt idx="34662">
                  <c:v>2.3601368000000001E-2</c:v>
                </c:pt>
                <c:pt idx="34663">
                  <c:v>1.7136544E-2</c:v>
                </c:pt>
                <c:pt idx="34664">
                  <c:v>8.9219509999999991E-3</c:v>
                </c:pt>
                <c:pt idx="34665">
                  <c:v>1.937011E-3</c:v>
                </c:pt>
                <c:pt idx="34666">
                  <c:v>2.2664449999999999E-2</c:v>
                </c:pt>
                <c:pt idx="34667">
                  <c:v>3.6310490000000001E-2</c:v>
                </c:pt>
                <c:pt idx="34668">
                  <c:v>2.1807277999999999E-2</c:v>
                </c:pt>
                <c:pt idx="34669">
                  <c:v>-8.1391689999999999E-3</c:v>
                </c:pt>
                <c:pt idx="34670">
                  <c:v>1.395179E-2</c:v>
                </c:pt>
                <c:pt idx="34671">
                  <c:v>1.5946232000000001E-2</c:v>
                </c:pt>
                <c:pt idx="34672">
                  <c:v>2.2373180999999999E-2</c:v>
                </c:pt>
                <c:pt idx="34673">
                  <c:v>2.2569723E-2</c:v>
                </c:pt>
                <c:pt idx="34674">
                  <c:v>4.5051102000000003E-2</c:v>
                </c:pt>
                <c:pt idx="34675">
                  <c:v>2.4775390000000001E-2</c:v>
                </c:pt>
                <c:pt idx="34676">
                  <c:v>6.4971339999999999E-3</c:v>
                </c:pt>
                <c:pt idx="34677">
                  <c:v>8.3389769999999992E-3</c:v>
                </c:pt>
                <c:pt idx="34678">
                  <c:v>1.2585836E-2</c:v>
                </c:pt>
                <c:pt idx="34679">
                  <c:v>2.1271469000000001E-2</c:v>
                </c:pt>
                <c:pt idx="34680">
                  <c:v>3.8801923000000002E-2</c:v>
                </c:pt>
                <c:pt idx="34681">
                  <c:v>3.2574384999999997E-2</c:v>
                </c:pt>
                <c:pt idx="34682">
                  <c:v>5.0702129999999996E-3</c:v>
                </c:pt>
                <c:pt idx="34683">
                  <c:v>4.3679369999999997E-3</c:v>
                </c:pt>
                <c:pt idx="34684">
                  <c:v>2.7006581000000002E-2</c:v>
                </c:pt>
                <c:pt idx="34685">
                  <c:v>7.2302140000000004E-3</c:v>
                </c:pt>
                <c:pt idx="34686">
                  <c:v>2.3675449000000001E-2</c:v>
                </c:pt>
                <c:pt idx="34687">
                  <c:v>5.8533564000000003E-2</c:v>
                </c:pt>
                <c:pt idx="34688">
                  <c:v>2.0564945000000001E-2</c:v>
                </c:pt>
                <c:pt idx="34689">
                  <c:v>-1.8402959999999999E-2</c:v>
                </c:pt>
                <c:pt idx="34690">
                  <c:v>1.8910669000000001E-2</c:v>
                </c:pt>
                <c:pt idx="34691">
                  <c:v>2.3294763999999999E-2</c:v>
                </c:pt>
                <c:pt idx="34692">
                  <c:v>8.3477480000000003E-3</c:v>
                </c:pt>
                <c:pt idx="34693">
                  <c:v>2.2070217999999999E-2</c:v>
                </c:pt>
                <c:pt idx="34694">
                  <c:v>2.4682675000000001E-2</c:v>
                </c:pt>
                <c:pt idx="34695">
                  <c:v>6.7974180000000004E-3</c:v>
                </c:pt>
                <c:pt idx="34696">
                  <c:v>1.6303390000000001E-2</c:v>
                </c:pt>
                <c:pt idx="34697">
                  <c:v>1.7411532E-2</c:v>
                </c:pt>
                <c:pt idx="34698">
                  <c:v>-3.3923320000000001E-3</c:v>
                </c:pt>
                <c:pt idx="34699">
                  <c:v>2.5261150999999999E-2</c:v>
                </c:pt>
                <c:pt idx="34700">
                  <c:v>4.3016668000000001E-2</c:v>
                </c:pt>
                <c:pt idx="34701">
                  <c:v>3.8026890000000002E-3</c:v>
                </c:pt>
                <c:pt idx="34702">
                  <c:v>2.8039330000000002E-3</c:v>
                </c:pt>
                <c:pt idx="34703">
                  <c:v>1.7908849000000001E-2</c:v>
                </c:pt>
                <c:pt idx="34704">
                  <c:v>1.1744732000000001E-2</c:v>
                </c:pt>
                <c:pt idx="34705">
                  <c:v>1.1338068E-2</c:v>
                </c:pt>
                <c:pt idx="34706">
                  <c:v>2.4011484999999999E-2</c:v>
                </c:pt>
                <c:pt idx="34707">
                  <c:v>1.8872650000000001E-2</c:v>
                </c:pt>
                <c:pt idx="34708">
                  <c:v>1.3062979000000001E-2</c:v>
                </c:pt>
                <c:pt idx="34709">
                  <c:v>1.7780770000000001E-2</c:v>
                </c:pt>
                <c:pt idx="34710">
                  <c:v>2.207175E-3</c:v>
                </c:pt>
                <c:pt idx="34711">
                  <c:v>7.1204409999999999E-3</c:v>
                </c:pt>
                <c:pt idx="34712">
                  <c:v>3.0601334000000001E-2</c:v>
                </c:pt>
                <c:pt idx="34713">
                  <c:v>3.3963307999999998E-2</c:v>
                </c:pt>
                <c:pt idx="34714">
                  <c:v>6.4102619999999999E-3</c:v>
                </c:pt>
                <c:pt idx="34715">
                  <c:v>-4.0181449999999999E-3</c:v>
                </c:pt>
                <c:pt idx="34716">
                  <c:v>2.9345280000000001E-2</c:v>
                </c:pt>
                <c:pt idx="34717">
                  <c:v>1.4088827999999999E-2</c:v>
                </c:pt>
                <c:pt idx="34718">
                  <c:v>6.7501900000000001E-4</c:v>
                </c:pt>
                <c:pt idx="34719">
                  <c:v>3.1881939999999998E-2</c:v>
                </c:pt>
                <c:pt idx="34720">
                  <c:v>2.2190749999999999E-2</c:v>
                </c:pt>
                <c:pt idx="34721">
                  <c:v>2.6002719999999998E-3</c:v>
                </c:pt>
                <c:pt idx="34722">
                  <c:v>1.7772264999999999E-2</c:v>
                </c:pt>
                <c:pt idx="34723">
                  <c:v>1.1390265E-2</c:v>
                </c:pt>
                <c:pt idx="34724">
                  <c:v>-8.0702699999999998E-4</c:v>
                </c:pt>
                <c:pt idx="34725">
                  <c:v>1.7713128000000002E-2</c:v>
                </c:pt>
                <c:pt idx="34726">
                  <c:v>1.8291458E-2</c:v>
                </c:pt>
                <c:pt idx="34727">
                  <c:v>2.5963850000000001E-3</c:v>
                </c:pt>
                <c:pt idx="34728">
                  <c:v>1.9622013000000001E-2</c:v>
                </c:pt>
                <c:pt idx="34729">
                  <c:v>2.6170460999999999E-2</c:v>
                </c:pt>
                <c:pt idx="34730">
                  <c:v>-7.4780710000000002E-3</c:v>
                </c:pt>
                <c:pt idx="34731">
                  <c:v>-3.4907860000000001E-3</c:v>
                </c:pt>
                <c:pt idx="34732">
                  <c:v>2.4734263999999999E-2</c:v>
                </c:pt>
                <c:pt idx="34733">
                  <c:v>7.1637940000000002E-3</c:v>
                </c:pt>
                <c:pt idx="34734">
                  <c:v>1.0643853999999999E-2</c:v>
                </c:pt>
                <c:pt idx="34735">
                  <c:v>2.3179885000000001E-2</c:v>
                </c:pt>
                <c:pt idx="34736">
                  <c:v>3.8642080000000001E-3</c:v>
                </c:pt>
                <c:pt idx="34737">
                  <c:v>-5.6041290000000002E-3</c:v>
                </c:pt>
                <c:pt idx="34738">
                  <c:v>1.2356514000000001E-2</c:v>
                </c:pt>
                <c:pt idx="34739">
                  <c:v>1.843651E-2</c:v>
                </c:pt>
                <c:pt idx="34740">
                  <c:v>5.694635E-3</c:v>
                </c:pt>
                <c:pt idx="34741">
                  <c:v>1.0345579000000001E-2</c:v>
                </c:pt>
                <c:pt idx="34742">
                  <c:v>3.477253E-3</c:v>
                </c:pt>
                <c:pt idx="34743">
                  <c:v>2.1259650000000001E-3</c:v>
                </c:pt>
                <c:pt idx="34744">
                  <c:v>-1.156525E-3</c:v>
                </c:pt>
                <c:pt idx="34745">
                  <c:v>1.2657290999999999E-2</c:v>
                </c:pt>
                <c:pt idx="34746">
                  <c:v>1.8261415999999999E-2</c:v>
                </c:pt>
                <c:pt idx="34747">
                  <c:v>7.3326010000000002E-3</c:v>
                </c:pt>
                <c:pt idx="34748">
                  <c:v>-1.3129404000000001E-2</c:v>
                </c:pt>
                <c:pt idx="34749">
                  <c:v>-1.2180252000000001E-2</c:v>
                </c:pt>
                <c:pt idx="34750">
                  <c:v>1.2843926E-2</c:v>
                </c:pt>
                <c:pt idx="34751">
                  <c:v>2.8978499999999998E-4</c:v>
                </c:pt>
                <c:pt idx="34752">
                  <c:v>2.0360822000000001E-2</c:v>
                </c:pt>
                <c:pt idx="34753">
                  <c:v>1.9008734999999999E-2</c:v>
                </c:pt>
                <c:pt idx="34754">
                  <c:v>-1.7432909E-2</c:v>
                </c:pt>
                <c:pt idx="34755">
                  <c:v>-1.3886113E-2</c:v>
                </c:pt>
                <c:pt idx="34756">
                  <c:v>8.0538599999999995E-3</c:v>
                </c:pt>
                <c:pt idx="34757">
                  <c:v>-1.6712738000000001E-2</c:v>
                </c:pt>
                <c:pt idx="34758">
                  <c:v>3.5283329999999998E-3</c:v>
                </c:pt>
                <c:pt idx="34759">
                  <c:v>3.1186594000000002E-2</c:v>
                </c:pt>
                <c:pt idx="34760">
                  <c:v>2.0448744000000001E-2</c:v>
                </c:pt>
                <c:pt idx="34761">
                  <c:v>-2.4957885999999999E-2</c:v>
                </c:pt>
                <c:pt idx="34762">
                  <c:v>-9.9298400000000005E-3</c:v>
                </c:pt>
                <c:pt idx="34763">
                  <c:v>-8.67369E-4</c:v>
                </c:pt>
                <c:pt idx="34764">
                  <c:v>-1.5960920999999999E-2</c:v>
                </c:pt>
                <c:pt idx="34765">
                  <c:v>-2.1149291000000001E-2</c:v>
                </c:pt>
                <c:pt idx="34766">
                  <c:v>-2.4446559999999999E-3</c:v>
                </c:pt>
                <c:pt idx="34767">
                  <c:v>1.7345827000000001E-2</c:v>
                </c:pt>
                <c:pt idx="34768">
                  <c:v>-4.5098930000000001E-3</c:v>
                </c:pt>
                <c:pt idx="34769">
                  <c:v>4.8511179999999997E-3</c:v>
                </c:pt>
                <c:pt idx="34770">
                  <c:v>1.2620624E-2</c:v>
                </c:pt>
                <c:pt idx="34771">
                  <c:v>-4.6816669999999996E-3</c:v>
                </c:pt>
                <c:pt idx="34772">
                  <c:v>-2.007932E-3</c:v>
                </c:pt>
                <c:pt idx="34773">
                  <c:v>-7.348902E-3</c:v>
                </c:pt>
                <c:pt idx="34774">
                  <c:v>-5.3505000000000002E-3</c:v>
                </c:pt>
                <c:pt idx="34775">
                  <c:v>-4.083901E-3</c:v>
                </c:pt>
                <c:pt idx="34776">
                  <c:v>-1.1024957E-2</c:v>
                </c:pt>
                <c:pt idx="34777">
                  <c:v>-3.3188330000000002E-3</c:v>
                </c:pt>
                <c:pt idx="34778">
                  <c:v>-4.2432770000000002E-3</c:v>
                </c:pt>
                <c:pt idx="34779">
                  <c:v>-1.3345429000000001E-2</c:v>
                </c:pt>
                <c:pt idx="34780">
                  <c:v>1.0982021E-2</c:v>
                </c:pt>
                <c:pt idx="34781">
                  <c:v>1.5152264E-2</c:v>
                </c:pt>
                <c:pt idx="34782">
                  <c:v>-2.7438150000000001E-3</c:v>
                </c:pt>
                <c:pt idx="34783">
                  <c:v>-7.0789080000000001E-3</c:v>
                </c:pt>
                <c:pt idx="34784">
                  <c:v>-7.7123720000000003E-3</c:v>
                </c:pt>
                <c:pt idx="34785">
                  <c:v>-2.6528989999999998E-3</c:v>
                </c:pt>
                <c:pt idx="34786">
                  <c:v>9.3873800000000007E-3</c:v>
                </c:pt>
                <c:pt idx="34787">
                  <c:v>3.5947370000000002E-3</c:v>
                </c:pt>
                <c:pt idx="34788">
                  <c:v>-5.88202E-3</c:v>
                </c:pt>
                <c:pt idx="34789" formatCode="0.00E+00">
                  <c:v>5.52307E-5</c:v>
                </c:pt>
                <c:pt idx="34790">
                  <c:v>-9.1021600000000004E-4</c:v>
                </c:pt>
                <c:pt idx="34791">
                  <c:v>-1.2688045E-2</c:v>
                </c:pt>
                <c:pt idx="34792">
                  <c:v>-8.1825409999999998E-3</c:v>
                </c:pt>
                <c:pt idx="34793">
                  <c:v>6.7817620000000002E-3</c:v>
                </c:pt>
                <c:pt idx="34794">
                  <c:v>-3.7454290000000002E-3</c:v>
                </c:pt>
                <c:pt idx="34795">
                  <c:v>-6.1835529999999996E-3</c:v>
                </c:pt>
                <c:pt idx="34796">
                  <c:v>9.4901120000000002E-3</c:v>
                </c:pt>
                <c:pt idx="34797">
                  <c:v>2.6207539999999999E-3</c:v>
                </c:pt>
                <c:pt idx="34798">
                  <c:v>-1.2284958E-2</c:v>
                </c:pt>
                <c:pt idx="34799">
                  <c:v>6.6815420000000004E-3</c:v>
                </c:pt>
                <c:pt idx="34800">
                  <c:v>1.0071450000000001E-3</c:v>
                </c:pt>
                <c:pt idx="34801">
                  <c:v>-7.4204279999999997E-3</c:v>
                </c:pt>
                <c:pt idx="34802">
                  <c:v>5.2594790000000001E-3</c:v>
                </c:pt>
                <c:pt idx="34803">
                  <c:v>4.5444209999999999E-3</c:v>
                </c:pt>
                <c:pt idx="34804">
                  <c:v>3.7179699999999999E-4</c:v>
                </c:pt>
                <c:pt idx="34805">
                  <c:v>-3.8241000000000002E-4</c:v>
                </c:pt>
                <c:pt idx="34806">
                  <c:v>1.2850610000000001E-3</c:v>
                </c:pt>
                <c:pt idx="34807">
                  <c:v>-8.593669E-3</c:v>
                </c:pt>
                <c:pt idx="34808">
                  <c:v>-3.4287340000000001E-3</c:v>
                </c:pt>
                <c:pt idx="34809">
                  <c:v>-2.5105E-4</c:v>
                </c:pt>
                <c:pt idx="34810">
                  <c:v>-8.4042720000000008E-3</c:v>
                </c:pt>
                <c:pt idx="34811">
                  <c:v>-7.9613889999999993E-3</c:v>
                </c:pt>
                <c:pt idx="34812">
                  <c:v>8.5833999999999997E-4</c:v>
                </c:pt>
                <c:pt idx="34813">
                  <c:v>6.6962549999999999E-3</c:v>
                </c:pt>
                <c:pt idx="34814">
                  <c:v>-1.0698714E-2</c:v>
                </c:pt>
                <c:pt idx="34815">
                  <c:v>-8.6137249999999992E-3</c:v>
                </c:pt>
                <c:pt idx="34816">
                  <c:v>-8.6160030000000006E-3</c:v>
                </c:pt>
                <c:pt idx="34817">
                  <c:v>-1.2052E-4</c:v>
                </c:pt>
                <c:pt idx="34818">
                  <c:v>-7.3283330000000002E-3</c:v>
                </c:pt>
                <c:pt idx="34819">
                  <c:v>-6.0864600000000001E-4</c:v>
                </c:pt>
                <c:pt idx="34820">
                  <c:v>3.9509860000000001E-3</c:v>
                </c:pt>
                <c:pt idx="34821">
                  <c:v>-7.6558679999999997E-3</c:v>
                </c:pt>
                <c:pt idx="34822">
                  <c:v>-1.7951284000000001E-2</c:v>
                </c:pt>
                <c:pt idx="34823">
                  <c:v>-3.488189E-3</c:v>
                </c:pt>
                <c:pt idx="34824">
                  <c:v>-1.586758E-3</c:v>
                </c:pt>
                <c:pt idx="34825">
                  <c:v>-3.3628199999999999E-3</c:v>
                </c:pt>
                <c:pt idx="34826">
                  <c:v>-1.433698E-3</c:v>
                </c:pt>
                <c:pt idx="34827">
                  <c:v>-4.1589110000000004E-3</c:v>
                </c:pt>
                <c:pt idx="34828">
                  <c:v>-7.8299189999999994E-3</c:v>
                </c:pt>
                <c:pt idx="34829">
                  <c:v>-4.9241440000000001E-3</c:v>
                </c:pt>
                <c:pt idx="34830">
                  <c:v>-4.2333249999999996E-3</c:v>
                </c:pt>
                <c:pt idx="34831">
                  <c:v>-6.2501370000000002E-3</c:v>
                </c:pt>
                <c:pt idx="34832">
                  <c:v>-1.782243E-3</c:v>
                </c:pt>
                <c:pt idx="34833">
                  <c:v>4.7166689999999997E-3</c:v>
                </c:pt>
                <c:pt idx="34834">
                  <c:v>-2.7722129999999999E-3</c:v>
                </c:pt>
                <c:pt idx="34835">
                  <c:v>-6.6577650000000004E-3</c:v>
                </c:pt>
                <c:pt idx="34836">
                  <c:v>-5.5945409999999998E-3</c:v>
                </c:pt>
                <c:pt idx="34837">
                  <c:v>2.8932189999999998E-3</c:v>
                </c:pt>
                <c:pt idx="34838">
                  <c:v>-2.058257E-3</c:v>
                </c:pt>
                <c:pt idx="34839">
                  <c:v>7.7035599999999999E-3</c:v>
                </c:pt>
                <c:pt idx="34840">
                  <c:v>-7.4812949999999998E-3</c:v>
                </c:pt>
                <c:pt idx="34841">
                  <c:v>-1.03273E-4</c:v>
                </c:pt>
                <c:pt idx="34842">
                  <c:v>-4.4812439999999997E-3</c:v>
                </c:pt>
                <c:pt idx="34843">
                  <c:v>-3.914257E-3</c:v>
                </c:pt>
                <c:pt idx="34844">
                  <c:v>4.9556340000000004E-3</c:v>
                </c:pt>
                <c:pt idx="34845">
                  <c:v>6.3098520000000003E-3</c:v>
                </c:pt>
                <c:pt idx="34846">
                  <c:v>-5.6463279999999999E-3</c:v>
                </c:pt>
                <c:pt idx="34847">
                  <c:v>-2.9868960000000002E-3</c:v>
                </c:pt>
                <c:pt idx="34848">
                  <c:v>3.9510099999999996E-3</c:v>
                </c:pt>
                <c:pt idx="34849">
                  <c:v>1.1666987E-2</c:v>
                </c:pt>
                <c:pt idx="34850">
                  <c:v>-2.3551829999999998E-3</c:v>
                </c:pt>
                <c:pt idx="34851">
                  <c:v>9.1970599999999995E-4</c:v>
                </c:pt>
                <c:pt idx="34852">
                  <c:v>-1.826807E-3</c:v>
                </c:pt>
                <c:pt idx="34853">
                  <c:v>-6.656716E-3</c:v>
                </c:pt>
                <c:pt idx="34854">
                  <c:v>-2.6609569999999998E-3</c:v>
                </c:pt>
                <c:pt idx="34855">
                  <c:v>1.2475917E-2</c:v>
                </c:pt>
                <c:pt idx="34856">
                  <c:v>-3.811442E-3</c:v>
                </c:pt>
                <c:pt idx="34857">
                  <c:v>-7.0389270000000004E-3</c:v>
                </c:pt>
                <c:pt idx="34858">
                  <c:v>-5.3255330000000003E-3</c:v>
                </c:pt>
                <c:pt idx="34859">
                  <c:v>4.5289630000000004E-3</c:v>
                </c:pt>
                <c:pt idx="34860">
                  <c:v>6.4454200000000001E-4</c:v>
                </c:pt>
                <c:pt idx="34861" formatCode="0.00E+00">
                  <c:v>-7.4777799999999994E-5</c:v>
                </c:pt>
                <c:pt idx="34862">
                  <c:v>2.670909E-3</c:v>
                </c:pt>
                <c:pt idx="34863">
                  <c:v>-8.2227519999999998E-3</c:v>
                </c:pt>
                <c:pt idx="34864">
                  <c:v>-4.282419E-3</c:v>
                </c:pt>
                <c:pt idx="34865">
                  <c:v>-4.8208799999999998E-4</c:v>
                </c:pt>
                <c:pt idx="34866" formatCode="0.00E+00">
                  <c:v>-3.9725599999999996E-6</c:v>
                </c:pt>
                <c:pt idx="34867">
                  <c:v>2.9678489999999998E-3</c:v>
                </c:pt>
                <c:pt idx="34868">
                  <c:v>-5.6498099999999999E-3</c:v>
                </c:pt>
                <c:pt idx="34869">
                  <c:v>2.7063899999999999E-3</c:v>
                </c:pt>
                <c:pt idx="34870">
                  <c:v>-4.0519149999999997E-3</c:v>
                </c:pt>
                <c:pt idx="34871">
                  <c:v>-7.7915600000000003E-4</c:v>
                </c:pt>
                <c:pt idx="34872">
                  <c:v>-2.5983930000000001E-3</c:v>
                </c:pt>
                <c:pt idx="34873">
                  <c:v>-3.6817669999999999E-3</c:v>
                </c:pt>
                <c:pt idx="34874">
                  <c:v>2.9925709999999999E-3</c:v>
                </c:pt>
                <c:pt idx="34875">
                  <c:v>3.8933099999999998E-4</c:v>
                </c:pt>
                <c:pt idx="34876">
                  <c:v>-3.0755040000000002E-3</c:v>
                </c:pt>
                <c:pt idx="34877">
                  <c:v>-4.9836589999999997E-3</c:v>
                </c:pt>
                <c:pt idx="34878">
                  <c:v>-7.3879779999999999E-3</c:v>
                </c:pt>
                <c:pt idx="34879">
                  <c:v>2.5951479999999998E-3</c:v>
                </c:pt>
                <c:pt idx="34880">
                  <c:v>-8.0787859999999993E-3</c:v>
                </c:pt>
                <c:pt idx="34881">
                  <c:v>-6.2902069999999999E-3</c:v>
                </c:pt>
                <c:pt idx="34882">
                  <c:v>3.0506119999999999E-3</c:v>
                </c:pt>
                <c:pt idx="34883">
                  <c:v>-2.4506799999999998E-3</c:v>
                </c:pt>
                <c:pt idx="34884">
                  <c:v>-1.0101143E-2</c:v>
                </c:pt>
                <c:pt idx="34885">
                  <c:v>2.7209119999999998E-3</c:v>
                </c:pt>
                <c:pt idx="34886">
                  <c:v>-6.8622799999999999E-4</c:v>
                </c:pt>
                <c:pt idx="34887">
                  <c:v>-3.821035E-3</c:v>
                </c:pt>
                <c:pt idx="34888">
                  <c:v>-5.1068850000000002E-3</c:v>
                </c:pt>
                <c:pt idx="34889">
                  <c:v>2.5310599999999999E-3</c:v>
                </c:pt>
                <c:pt idx="34890">
                  <c:v>-9.8329860000000002E-3</c:v>
                </c:pt>
                <c:pt idx="34891">
                  <c:v>9.7465400000000004E-4</c:v>
                </c:pt>
                <c:pt idx="34892">
                  <c:v>-2.2383619999999998E-3</c:v>
                </c:pt>
                <c:pt idx="34893">
                  <c:v>-6.718066E-3</c:v>
                </c:pt>
                <c:pt idx="34894">
                  <c:v>1.054791E-3</c:v>
                </c:pt>
                <c:pt idx="34895">
                  <c:v>-1.4328679999999999E-3</c:v>
                </c:pt>
                <c:pt idx="34896">
                  <c:v>2.2935499999999999E-4</c:v>
                </c:pt>
                <c:pt idx="34897">
                  <c:v>-1.4644149999999999E-3</c:v>
                </c:pt>
                <c:pt idx="34898">
                  <c:v>-2.4558200000000001E-3</c:v>
                </c:pt>
                <c:pt idx="34899">
                  <c:v>-4.3218960000000004E-3</c:v>
                </c:pt>
                <c:pt idx="34900">
                  <c:v>-3.6173469999999999E-3</c:v>
                </c:pt>
                <c:pt idx="34901">
                  <c:v>1.14274E-4</c:v>
                </c:pt>
                <c:pt idx="34902">
                  <c:v>-6.7793599999999997E-4</c:v>
                </c:pt>
                <c:pt idx="34903">
                  <c:v>-1.130673E-3</c:v>
                </c:pt>
                <c:pt idx="34904">
                  <c:v>-3.5279450000000002E-3</c:v>
                </c:pt>
                <c:pt idx="34905">
                  <c:v>-1.3862309999999999E-3</c:v>
                </c:pt>
                <c:pt idx="34906">
                  <c:v>-4.6677139999999999E-3</c:v>
                </c:pt>
                <c:pt idx="34907">
                  <c:v>-7.2887960000000002E-3</c:v>
                </c:pt>
                <c:pt idx="34908">
                  <c:v>-5.5114300000000003E-4</c:v>
                </c:pt>
                <c:pt idx="34909">
                  <c:v>-4.3405550000000003E-3</c:v>
                </c:pt>
                <c:pt idx="34910">
                  <c:v>1.261798E-3</c:v>
                </c:pt>
                <c:pt idx="34911">
                  <c:v>-4.8906369999999998E-3</c:v>
                </c:pt>
                <c:pt idx="34912">
                  <c:v>3.1367600000000002E-3</c:v>
                </c:pt>
                <c:pt idx="34913">
                  <c:v>-3.6345930000000002E-3</c:v>
                </c:pt>
                <c:pt idx="34914">
                  <c:v>-8.3698390000000004E-3</c:v>
                </c:pt>
                <c:pt idx="34915">
                  <c:v>-4.3679060000000004E-3</c:v>
                </c:pt>
                <c:pt idx="34916">
                  <c:v>-7.1410400000000004E-3</c:v>
                </c:pt>
                <c:pt idx="34917">
                  <c:v>-5.9700480000000004E-3</c:v>
                </c:pt>
                <c:pt idx="34918">
                  <c:v>-3.9546629999999998E-3</c:v>
                </c:pt>
                <c:pt idx="34919">
                  <c:v>-1.8840549999999999E-3</c:v>
                </c:pt>
                <c:pt idx="34920">
                  <c:v>-7.4642019999999996E-3</c:v>
                </c:pt>
                <c:pt idx="34921">
                  <c:v>-8.0492989999999993E-3</c:v>
                </c:pt>
                <c:pt idx="34922">
                  <c:v>-2.6912590000000001E-3</c:v>
                </c:pt>
                <c:pt idx="34923">
                  <c:v>-8.0764370000000005E-3</c:v>
                </c:pt>
                <c:pt idx="34924">
                  <c:v>-3.8487920000000002E-3</c:v>
                </c:pt>
                <c:pt idx="34925">
                  <c:v>-4.2932730000000002E-3</c:v>
                </c:pt>
                <c:pt idx="34926">
                  <c:v>-3.2195510000000002E-3</c:v>
                </c:pt>
                <c:pt idx="34927">
                  <c:v>-3.2994460000000001E-3</c:v>
                </c:pt>
                <c:pt idx="34928">
                  <c:v>-7.8604199999999999E-3</c:v>
                </c:pt>
                <c:pt idx="34929">
                  <c:v>-4.1298649999999999E-3</c:v>
                </c:pt>
                <c:pt idx="34930">
                  <c:v>-4.1713649999999998E-3</c:v>
                </c:pt>
                <c:pt idx="34931">
                  <c:v>-2.4829209999999999E-3</c:v>
                </c:pt>
                <c:pt idx="34932">
                  <c:v>6.1159599999999995E-4</c:v>
                </c:pt>
                <c:pt idx="34933">
                  <c:v>-9.9349099999999999E-4</c:v>
                </c:pt>
                <c:pt idx="34934">
                  <c:v>-1.68085E-4</c:v>
                </c:pt>
                <c:pt idx="34935">
                  <c:v>-3.2429709999999999E-3</c:v>
                </c:pt>
                <c:pt idx="34936">
                  <c:v>-1.2957629999999999E-3</c:v>
                </c:pt>
                <c:pt idx="34937">
                  <c:v>-4.1655850000000003E-3</c:v>
                </c:pt>
                <c:pt idx="34938">
                  <c:v>1.880137E-3</c:v>
                </c:pt>
                <c:pt idx="34939">
                  <c:v>-1.2509419999999999E-3</c:v>
                </c:pt>
                <c:pt idx="34940">
                  <c:v>-4.5881029999999996E-3</c:v>
                </c:pt>
                <c:pt idx="34941">
                  <c:v>-2.978222E-3</c:v>
                </c:pt>
                <c:pt idx="34942">
                  <c:v>5.2444930000000002E-3</c:v>
                </c:pt>
                <c:pt idx="34943">
                  <c:v>-9.5672099999999996E-3</c:v>
                </c:pt>
                <c:pt idx="34944">
                  <c:v>-8.3472200000000007E-3</c:v>
                </c:pt>
                <c:pt idx="34945">
                  <c:v>3.9685679999999996E-3</c:v>
                </c:pt>
                <c:pt idx="34946">
                  <c:v>-1.2801902E-2</c:v>
                </c:pt>
                <c:pt idx="34947">
                  <c:v>-1.7172940000000001E-3</c:v>
                </c:pt>
                <c:pt idx="34948">
                  <c:v>9.1978440000000002E-3</c:v>
                </c:pt>
                <c:pt idx="34949">
                  <c:v>-3.3262040000000001E-3</c:v>
                </c:pt>
                <c:pt idx="34950">
                  <c:v>-1.3773486E-2</c:v>
                </c:pt>
                <c:pt idx="34951">
                  <c:v>2.2765860000000001E-3</c:v>
                </c:pt>
                <c:pt idx="34952">
                  <c:v>2.8877659999999999E-3</c:v>
                </c:pt>
                <c:pt idx="34953">
                  <c:v>-1.1875734000000001E-2</c:v>
                </c:pt>
                <c:pt idx="34954">
                  <c:v>-6.2076020000000004E-3</c:v>
                </c:pt>
                <c:pt idx="34955">
                  <c:v>-1.0525118999999999E-2</c:v>
                </c:pt>
                <c:pt idx="34956">
                  <c:v>1.4794071000000001E-2</c:v>
                </c:pt>
                <c:pt idx="34957">
                  <c:v>4.0980500000000001E-4</c:v>
                </c:pt>
                <c:pt idx="34958">
                  <c:v>-1.5699672000000001E-2</c:v>
                </c:pt>
                <c:pt idx="34959">
                  <c:v>-3.005448E-3</c:v>
                </c:pt>
                <c:pt idx="34960">
                  <c:v>-8.5297040000000008E-3</c:v>
                </c:pt>
                <c:pt idx="34961">
                  <c:v>-7.5886699999999998E-4</c:v>
                </c:pt>
                <c:pt idx="34962">
                  <c:v>6.2313810000000002E-3</c:v>
                </c:pt>
                <c:pt idx="34963">
                  <c:v>-8.2258560000000001E-3</c:v>
                </c:pt>
                <c:pt idx="34964">
                  <c:v>-2.8168960000000002E-3</c:v>
                </c:pt>
                <c:pt idx="34965">
                  <c:v>8.3183130000000008E-3</c:v>
                </c:pt>
                <c:pt idx="34966">
                  <c:v>-2.0128730000000001E-3</c:v>
                </c:pt>
                <c:pt idx="34967">
                  <c:v>-1.0848442E-2</c:v>
                </c:pt>
                <c:pt idx="34968">
                  <c:v>1.3965379999999999E-3</c:v>
                </c:pt>
                <c:pt idx="34969">
                  <c:v>7.8667400000000001E-4</c:v>
                </c:pt>
                <c:pt idx="34970">
                  <c:v>-2.1417699999999999E-3</c:v>
                </c:pt>
                <c:pt idx="34971">
                  <c:v>-1.9594263000000001E-2</c:v>
                </c:pt>
                <c:pt idx="34972">
                  <c:v>-4.3143360000000002E-3</c:v>
                </c:pt>
                <c:pt idx="34973">
                  <c:v>2.5996432E-2</c:v>
                </c:pt>
                <c:pt idx="34974">
                  <c:v>1.04013E-3</c:v>
                </c:pt>
                <c:pt idx="34975">
                  <c:v>-3.1521807999999998E-2</c:v>
                </c:pt>
                <c:pt idx="34976">
                  <c:v>1.30235E-4</c:v>
                </c:pt>
                <c:pt idx="34977">
                  <c:v>8.6084079999999997E-3</c:v>
                </c:pt>
                <c:pt idx="34978">
                  <c:v>-1.5532018999999999E-2</c:v>
                </c:pt>
                <c:pt idx="34979">
                  <c:v>-8.9516140000000001E-3</c:v>
                </c:pt>
                <c:pt idx="34980">
                  <c:v>-3.9091999999999998E-3</c:v>
                </c:pt>
                <c:pt idx="34981">
                  <c:v>-1.1113583999999999E-2</c:v>
                </c:pt>
                <c:pt idx="34982">
                  <c:v>-1.2585090000000001E-3</c:v>
                </c:pt>
                <c:pt idx="34983">
                  <c:v>3.6948100000000001E-4</c:v>
                </c:pt>
                <c:pt idx="34984">
                  <c:v>-1.8508536999999999E-2</c:v>
                </c:pt>
                <c:pt idx="34985">
                  <c:v>-8.762433E-3</c:v>
                </c:pt>
                <c:pt idx="34986">
                  <c:v>-5.7640460000000001E-3</c:v>
                </c:pt>
                <c:pt idx="34987">
                  <c:v>2.6997470000000002E-3</c:v>
                </c:pt>
                <c:pt idx="34988">
                  <c:v>-7.9503260000000006E-3</c:v>
                </c:pt>
                <c:pt idx="34989">
                  <c:v>-9.1426219999999996E-3</c:v>
                </c:pt>
                <c:pt idx="34990">
                  <c:v>-5.4597559999999996E-3</c:v>
                </c:pt>
                <c:pt idx="34991">
                  <c:v>-9.7282710000000001E-3</c:v>
                </c:pt>
                <c:pt idx="34992">
                  <c:v>-3.896633E-3</c:v>
                </c:pt>
                <c:pt idx="34993">
                  <c:v>-1.0646947E-2</c:v>
                </c:pt>
                <c:pt idx="34994">
                  <c:v>-5.5044179999999996E-3</c:v>
                </c:pt>
                <c:pt idx="34995">
                  <c:v>-2.3402300000000001E-4</c:v>
                </c:pt>
                <c:pt idx="34996">
                  <c:v>-1.1552033999999999E-2</c:v>
                </c:pt>
                <c:pt idx="34997">
                  <c:v>-1.0990107000000001E-2</c:v>
                </c:pt>
                <c:pt idx="34998">
                  <c:v>1.0358349999999999E-3</c:v>
                </c:pt>
                <c:pt idx="34999">
                  <c:v>-9.1369079999999991E-3</c:v>
                </c:pt>
                <c:pt idx="35000">
                  <c:v>-6.3856899999999996E-4</c:v>
                </c:pt>
                <c:pt idx="35001">
                  <c:v>-1.856433E-3</c:v>
                </c:pt>
                <c:pt idx="35002">
                  <c:v>-1.2146076E-2</c:v>
                </c:pt>
                <c:pt idx="35003">
                  <c:v>-1.1347660000000001E-2</c:v>
                </c:pt>
                <c:pt idx="35004">
                  <c:v>-2.1387440000000001E-3</c:v>
                </c:pt>
                <c:pt idx="35005">
                  <c:v>-5.2186899999999998E-3</c:v>
                </c:pt>
                <c:pt idx="35006">
                  <c:v>-6.7104859999999999E-3</c:v>
                </c:pt>
                <c:pt idx="35007">
                  <c:v>-6.876933E-3</c:v>
                </c:pt>
                <c:pt idx="35008">
                  <c:v>1.7804710000000001E-3</c:v>
                </c:pt>
                <c:pt idx="35009">
                  <c:v>-5.421782E-3</c:v>
                </c:pt>
                <c:pt idx="35010">
                  <c:v>-1.0104465E-2</c:v>
                </c:pt>
                <c:pt idx="35011">
                  <c:v>-1.022287E-3</c:v>
                </c:pt>
                <c:pt idx="35012">
                  <c:v>1.0809779E-2</c:v>
                </c:pt>
                <c:pt idx="35013">
                  <c:v>-3.51856E-3</c:v>
                </c:pt>
                <c:pt idx="35014">
                  <c:v>-3.0203610000000001E-3</c:v>
                </c:pt>
                <c:pt idx="35015">
                  <c:v>2.1632159999999999E-3</c:v>
                </c:pt>
                <c:pt idx="35016">
                  <c:v>-6.6486369999999998E-3</c:v>
                </c:pt>
                <c:pt idx="35017">
                  <c:v>-1.1231937000000001E-2</c:v>
                </c:pt>
                <c:pt idx="35018">
                  <c:v>3.6101179999999998E-3</c:v>
                </c:pt>
                <c:pt idx="35019">
                  <c:v>-7.7346810000000002E-3</c:v>
                </c:pt>
                <c:pt idx="35020">
                  <c:v>-6.1844949999999999E-3</c:v>
                </c:pt>
                <c:pt idx="35021">
                  <c:v>5.6521899999999996E-3</c:v>
                </c:pt>
                <c:pt idx="35022">
                  <c:v>-5.39742E-3</c:v>
                </c:pt>
                <c:pt idx="35023">
                  <c:v>-7.184401E-3</c:v>
                </c:pt>
                <c:pt idx="35024">
                  <c:v>1.1013959999999999E-3</c:v>
                </c:pt>
                <c:pt idx="35025">
                  <c:v>4.0825389999999996E-3</c:v>
                </c:pt>
                <c:pt idx="35026">
                  <c:v>-6.9390629999999997E-3</c:v>
                </c:pt>
                <c:pt idx="35027">
                  <c:v>-7.4730270000000001E-3</c:v>
                </c:pt>
                <c:pt idx="35028">
                  <c:v>-2.9972710000000001E-3</c:v>
                </c:pt>
                <c:pt idx="35029">
                  <c:v>5.8228299999999995E-4</c:v>
                </c:pt>
                <c:pt idx="35030">
                  <c:v>-8.4093700000000004E-4</c:v>
                </c:pt>
                <c:pt idx="35031">
                  <c:v>-9.0639799999999993E-3</c:v>
                </c:pt>
                <c:pt idx="35032">
                  <c:v>-1.0027829999999999E-3</c:v>
                </c:pt>
                <c:pt idx="35033">
                  <c:v>-1.052318E-3</c:v>
                </c:pt>
                <c:pt idx="35034">
                  <c:v>-7.4206410000000004E-3</c:v>
                </c:pt>
                <c:pt idx="35035">
                  <c:v>-1.3014960000000001E-3</c:v>
                </c:pt>
                <c:pt idx="35036">
                  <c:v>-3.1640930000000002E-3</c:v>
                </c:pt>
                <c:pt idx="35037">
                  <c:v>-3.7297480000000002E-3</c:v>
                </c:pt>
                <c:pt idx="35038">
                  <c:v>4.2703849999999998E-3</c:v>
                </c:pt>
                <c:pt idx="35039">
                  <c:v>-3.819233E-3</c:v>
                </c:pt>
                <c:pt idx="35040">
                  <c:v>-8.2086079999999992E-3</c:v>
                </c:pt>
                <c:pt idx="35041">
                  <c:v>1.568655E-3</c:v>
                </c:pt>
                <c:pt idx="35042" formatCode="0.00E+00">
                  <c:v>8.1283499999999995E-5</c:v>
                </c:pt>
                <c:pt idx="35043">
                  <c:v>-6.1590350000000002E-3</c:v>
                </c:pt>
                <c:pt idx="35044">
                  <c:v>-3.8594459999999999E-3</c:v>
                </c:pt>
                <c:pt idx="35045">
                  <c:v>-1.4639329999999999E-3</c:v>
                </c:pt>
                <c:pt idx="35046">
                  <c:v>-1.243292E-3</c:v>
                </c:pt>
                <c:pt idx="35047">
                  <c:v>-4.9352320000000003E-3</c:v>
                </c:pt>
                <c:pt idx="35048">
                  <c:v>-3.8027830000000001E-3</c:v>
                </c:pt>
                <c:pt idx="35049">
                  <c:v>-2.7702400000000001E-4</c:v>
                </c:pt>
                <c:pt idx="35050">
                  <c:v>-2.7817269999999999E-3</c:v>
                </c:pt>
                <c:pt idx="35051">
                  <c:v>-4.9316969999999996E-3</c:v>
                </c:pt>
                <c:pt idx="35052">
                  <c:v>8.9608400000000001E-4</c:v>
                </c:pt>
                <c:pt idx="35053">
                  <c:v>2.8425880000000001E-3</c:v>
                </c:pt>
                <c:pt idx="35054">
                  <c:v>4.6546030000000002E-3</c:v>
                </c:pt>
                <c:pt idx="35055">
                  <c:v>-1.3378724999999999E-2</c:v>
                </c:pt>
                <c:pt idx="35056">
                  <c:v>-7.2039210000000003E-3</c:v>
                </c:pt>
                <c:pt idx="35057">
                  <c:v>-7.1543860000000004E-3</c:v>
                </c:pt>
                <c:pt idx="35058">
                  <c:v>2.9138860000000001E-3</c:v>
                </c:pt>
                <c:pt idx="35059">
                  <c:v>-1.67048E-3</c:v>
                </c:pt>
                <c:pt idx="35060">
                  <c:v>-4.0900260000000001E-3</c:v>
                </c:pt>
                <c:pt idx="35061">
                  <c:v>-2.0836000000000001E-3</c:v>
                </c:pt>
                <c:pt idx="35062">
                  <c:v>-2.2737819999999998E-3</c:v>
                </c:pt>
                <c:pt idx="35063">
                  <c:v>-2.785109E-3</c:v>
                </c:pt>
                <c:pt idx="35064">
                  <c:v>2.1354070000000002E-3</c:v>
                </c:pt>
                <c:pt idx="35065">
                  <c:v>-4.468433E-3</c:v>
                </c:pt>
                <c:pt idx="35066">
                  <c:v>-5.4429150000000004E-3</c:v>
                </c:pt>
                <c:pt idx="35067">
                  <c:v>4.8840250000000002E-3</c:v>
                </c:pt>
                <c:pt idx="35068">
                  <c:v>-2.63577E-3</c:v>
                </c:pt>
                <c:pt idx="35069">
                  <c:v>-1.4183237E-2</c:v>
                </c:pt>
                <c:pt idx="35070">
                  <c:v>9.1682600000000003E-4</c:v>
                </c:pt>
                <c:pt idx="35071">
                  <c:v>-4.2790019999999996E-3</c:v>
                </c:pt>
                <c:pt idx="35072">
                  <c:v>2.349135E-3</c:v>
                </c:pt>
                <c:pt idx="35073">
                  <c:v>2.5512690000000001E-3</c:v>
                </c:pt>
                <c:pt idx="35074">
                  <c:v>-2.2371399999999999E-4</c:v>
                </c:pt>
                <c:pt idx="35075">
                  <c:v>-8.5253199999999994E-3</c:v>
                </c:pt>
                <c:pt idx="35076">
                  <c:v>-8.1837499999999998E-4</c:v>
                </c:pt>
                <c:pt idx="35077">
                  <c:v>8.1415640000000004E-3</c:v>
                </c:pt>
                <c:pt idx="35078">
                  <c:v>-4.0192580000000004E-3</c:v>
                </c:pt>
                <c:pt idx="35079">
                  <c:v>3.540657E-3</c:v>
                </c:pt>
                <c:pt idx="35080">
                  <c:v>3.9655630000000001E-3</c:v>
                </c:pt>
                <c:pt idx="35081">
                  <c:v>-7.9361039999999994E-3</c:v>
                </c:pt>
                <c:pt idx="35082">
                  <c:v>1.04319E-3</c:v>
                </c:pt>
                <c:pt idx="35083">
                  <c:v>-1.3810859999999999E-3</c:v>
                </c:pt>
                <c:pt idx="35084">
                  <c:v>3.2750700000000002E-3</c:v>
                </c:pt>
                <c:pt idx="35085">
                  <c:v>-6.1261300000000002E-4</c:v>
                </c:pt>
                <c:pt idx="35086">
                  <c:v>-4.3020159999999997E-3</c:v>
                </c:pt>
                <c:pt idx="35087">
                  <c:v>-7.9969399999999999E-4</c:v>
                </c:pt>
                <c:pt idx="35088">
                  <c:v>-1.0081409999999999E-3</c:v>
                </c:pt>
                <c:pt idx="35089">
                  <c:v>-2.4188180000000001E-3</c:v>
                </c:pt>
                <c:pt idx="35090">
                  <c:v>5.5551999999999999E-4</c:v>
                </c:pt>
                <c:pt idx="35091">
                  <c:v>1.9199899999999999E-4</c:v>
                </c:pt>
                <c:pt idx="35092">
                  <c:v>-2.944211E-3</c:v>
                </c:pt>
                <c:pt idx="35093">
                  <c:v>-2.792676E-3</c:v>
                </c:pt>
                <c:pt idx="35094">
                  <c:v>1.269332E-3</c:v>
                </c:pt>
                <c:pt idx="35095">
                  <c:v>-6.1390489999999997E-3</c:v>
                </c:pt>
                <c:pt idx="35096">
                  <c:v>-7.5203659999999997E-3</c:v>
                </c:pt>
                <c:pt idx="35097">
                  <c:v>1.099488E-3</c:v>
                </c:pt>
                <c:pt idx="35098">
                  <c:v>-8.1729009999999998E-3</c:v>
                </c:pt>
                <c:pt idx="35099">
                  <c:v>-5.5102720000000001E-3</c:v>
                </c:pt>
                <c:pt idx="35100">
                  <c:v>5.7618799999999996E-3</c:v>
                </c:pt>
                <c:pt idx="35101">
                  <c:v>-6.0881210000000002E-3</c:v>
                </c:pt>
                <c:pt idx="35102">
                  <c:v>-3.2651099999999999E-3</c:v>
                </c:pt>
                <c:pt idx="35103">
                  <c:v>3.5938609999999998E-3</c:v>
                </c:pt>
                <c:pt idx="35104">
                  <c:v>-8.3274239999999999E-3</c:v>
                </c:pt>
                <c:pt idx="35105">
                  <c:v>-9.5881639999999997E-3</c:v>
                </c:pt>
                <c:pt idx="35106">
                  <c:v>1.5877799999999999E-4</c:v>
                </c:pt>
                <c:pt idx="35107">
                  <c:v>-7.8211180000000002E-3</c:v>
                </c:pt>
                <c:pt idx="35108">
                  <c:v>-1.592532E-3</c:v>
                </c:pt>
                <c:pt idx="35109">
                  <c:v>-9.5764230000000006E-3</c:v>
                </c:pt>
                <c:pt idx="35110">
                  <c:v>-1.72764E-4</c:v>
                </c:pt>
                <c:pt idx="35111">
                  <c:v>3.5138499999999998E-3</c:v>
                </c:pt>
                <c:pt idx="35112">
                  <c:v>-1.3512598000000001E-2</c:v>
                </c:pt>
                <c:pt idx="35113">
                  <c:v>-9.0278349999999997E-3</c:v>
                </c:pt>
                <c:pt idx="35114">
                  <c:v>2.361181E-3</c:v>
                </c:pt>
                <c:pt idx="35115">
                  <c:v>-7.4698780000000001E-3</c:v>
                </c:pt>
                <c:pt idx="35116">
                  <c:v>-5.6326600000000003E-3</c:v>
                </c:pt>
                <c:pt idx="35117">
                  <c:v>-8.1686599999999997E-4</c:v>
                </c:pt>
                <c:pt idx="35118">
                  <c:v>4.8951799999999998E-4</c:v>
                </c:pt>
                <c:pt idx="35119">
                  <c:v>-1.0680312000000001E-2</c:v>
                </c:pt>
                <c:pt idx="35120">
                  <c:v>-2.6246800000000002E-4</c:v>
                </c:pt>
                <c:pt idx="35121">
                  <c:v>-2.229745E-3</c:v>
                </c:pt>
                <c:pt idx="35122">
                  <c:v>-9.369413E-3</c:v>
                </c:pt>
                <c:pt idx="35123">
                  <c:v>2.7383820000000001E-3</c:v>
                </c:pt>
                <c:pt idx="35124">
                  <c:v>-4.0802299999999998E-3</c:v>
                </c:pt>
                <c:pt idx="35125">
                  <c:v>-2.7462519999999998E-3</c:v>
                </c:pt>
                <c:pt idx="35126">
                  <c:v>-6.3524530000000001E-3</c:v>
                </c:pt>
                <c:pt idx="35127" formatCode="0.00E+00">
                  <c:v>6.4699700000000007E-5</c:v>
                </c:pt>
                <c:pt idx="35128">
                  <c:v>4.8059160000000004E-3</c:v>
                </c:pt>
                <c:pt idx="35129" formatCode="0.00E+00">
                  <c:v>2.0216200000000001E-5</c:v>
                </c:pt>
                <c:pt idx="35130">
                  <c:v>-6.6158639999999999E-3</c:v>
                </c:pt>
                <c:pt idx="35131">
                  <c:v>-1.085012E-3</c:v>
                </c:pt>
                <c:pt idx="35132">
                  <c:v>5.160665E-3</c:v>
                </c:pt>
                <c:pt idx="35133">
                  <c:v>-5.4267330000000004E-3</c:v>
                </c:pt>
                <c:pt idx="35134">
                  <c:v>1.2209300000000001E-4</c:v>
                </c:pt>
                <c:pt idx="35135">
                  <c:v>7.3488600000000002E-4</c:v>
                </c:pt>
                <c:pt idx="35136">
                  <c:v>-6.7598119999999996E-3</c:v>
                </c:pt>
                <c:pt idx="35137">
                  <c:v>-1.9725139999999999E-3</c:v>
                </c:pt>
                <c:pt idx="35138">
                  <c:v>6.00754E-4</c:v>
                </c:pt>
                <c:pt idx="35139">
                  <c:v>-1.84346E-4</c:v>
                </c:pt>
                <c:pt idx="35140">
                  <c:v>-4.8713059999999997E-3</c:v>
                </c:pt>
                <c:pt idx="35141">
                  <c:v>4.22791E-4</c:v>
                </c:pt>
                <c:pt idx="35142">
                  <c:v>-1.382788E-3</c:v>
                </c:pt>
                <c:pt idx="35143">
                  <c:v>-3.8703199999999999E-4</c:v>
                </c:pt>
                <c:pt idx="35144">
                  <c:v>-1.1416219999999999E-3</c:v>
                </c:pt>
                <c:pt idx="35145">
                  <c:v>-1.7496219999999999E-3</c:v>
                </c:pt>
                <c:pt idx="35146">
                  <c:v>-2.280299E-3</c:v>
                </c:pt>
                <c:pt idx="35147">
                  <c:v>-1.1892020000000001E-3</c:v>
                </c:pt>
                <c:pt idx="35148">
                  <c:v>-1.190343E-3</c:v>
                </c:pt>
                <c:pt idx="35149">
                  <c:v>-4.4777489999999996E-3</c:v>
                </c:pt>
                <c:pt idx="35150">
                  <c:v>-2.1181889999999999E-3</c:v>
                </c:pt>
                <c:pt idx="35151">
                  <c:v>-2.586372E-3</c:v>
                </c:pt>
                <c:pt idx="35152">
                  <c:v>-5.4399929999999997E-3</c:v>
                </c:pt>
                <c:pt idx="35153">
                  <c:v>-2.7760329999999998E-3</c:v>
                </c:pt>
                <c:pt idx="35154">
                  <c:v>-2.4572539999999999E-3</c:v>
                </c:pt>
                <c:pt idx="35155">
                  <c:v>-1.797323E-3</c:v>
                </c:pt>
                <c:pt idx="35156">
                  <c:v>-2.6795900000000001E-4</c:v>
                </c:pt>
                <c:pt idx="35157">
                  <c:v>-6.5647370000000002E-3</c:v>
                </c:pt>
                <c:pt idx="35158">
                  <c:v>-1.0062621000000001E-2</c:v>
                </c:pt>
                <c:pt idx="35159" formatCode="0.00E+00">
                  <c:v>3.1824900000000001E-5</c:v>
                </c:pt>
                <c:pt idx="35160">
                  <c:v>-1.311408E-3</c:v>
                </c:pt>
                <c:pt idx="35161">
                  <c:v>-6.0984389999999998E-3</c:v>
                </c:pt>
                <c:pt idx="35162">
                  <c:v>-8.7696130000000008E-3</c:v>
                </c:pt>
                <c:pt idx="35163">
                  <c:v>3.4718699999999999E-4</c:v>
                </c:pt>
                <c:pt idx="35164">
                  <c:v>3.5405720000000001E-3</c:v>
                </c:pt>
                <c:pt idx="35165">
                  <c:v>-5.7908780000000002E-3</c:v>
                </c:pt>
                <c:pt idx="35166">
                  <c:v>-5.2512510000000002E-3</c:v>
                </c:pt>
                <c:pt idx="35167" formatCode="0.00E+00">
                  <c:v>9.1049800000000004E-5</c:v>
                </c:pt>
                <c:pt idx="35168">
                  <c:v>1.5631289999999999E-3</c:v>
                </c:pt>
                <c:pt idx="35169">
                  <c:v>-1.4579887999999999E-2</c:v>
                </c:pt>
                <c:pt idx="35170">
                  <c:v>-7.8464720000000002E-3</c:v>
                </c:pt>
                <c:pt idx="35171">
                  <c:v>5.3524209999999996E-3</c:v>
                </c:pt>
                <c:pt idx="35172">
                  <c:v>-9.0766499999999999E-4</c:v>
                </c:pt>
                <c:pt idx="35173">
                  <c:v>-4.7032020000000001E-3</c:v>
                </c:pt>
                <c:pt idx="35174">
                  <c:v>3.0853899999999999E-3</c:v>
                </c:pt>
                <c:pt idx="35175">
                  <c:v>-1.3221145E-2</c:v>
                </c:pt>
                <c:pt idx="35176">
                  <c:v>-6.5146900000000001E-4</c:v>
                </c:pt>
                <c:pt idx="35177">
                  <c:v>-1.3624259E-2</c:v>
                </c:pt>
                <c:pt idx="35178">
                  <c:v>5.4403200000000002E-3</c:v>
                </c:pt>
                <c:pt idx="35179">
                  <c:v>8.2741900000000007E-3</c:v>
                </c:pt>
                <c:pt idx="35180">
                  <c:v>-1.1768810000000001E-3</c:v>
                </c:pt>
                <c:pt idx="35181">
                  <c:v>-2.0085860000000001E-3</c:v>
                </c:pt>
                <c:pt idx="35182" formatCode="0.00E+00">
                  <c:v>-3.0212599999999999E-5</c:v>
                </c:pt>
                <c:pt idx="35183">
                  <c:v>-5.0531999999999999E-3</c:v>
                </c:pt>
                <c:pt idx="35184">
                  <c:v>1.241626E-3</c:v>
                </c:pt>
                <c:pt idx="35185">
                  <c:v>1.5675959999999999E-2</c:v>
                </c:pt>
                <c:pt idx="35186">
                  <c:v>5.2409529999999996E-3</c:v>
                </c:pt>
                <c:pt idx="35187">
                  <c:v>-7.5432850000000003E-3</c:v>
                </c:pt>
                <c:pt idx="35188">
                  <c:v>-3.2637149999999999E-3</c:v>
                </c:pt>
                <c:pt idx="35189">
                  <c:v>1.2013243E-2</c:v>
                </c:pt>
                <c:pt idx="35190">
                  <c:v>8.9806859999999999E-3</c:v>
                </c:pt>
                <c:pt idx="35191">
                  <c:v>-6.1588520000000002E-3</c:v>
                </c:pt>
                <c:pt idx="35192">
                  <c:v>2.649949E-3</c:v>
                </c:pt>
                <c:pt idx="35193">
                  <c:v>1.6338861999999999E-2</c:v>
                </c:pt>
                <c:pt idx="35194">
                  <c:v>-5.4138809999999997E-3</c:v>
                </c:pt>
                <c:pt idx="35195">
                  <c:v>-3.3656440000000001E-3</c:v>
                </c:pt>
                <c:pt idx="35196">
                  <c:v>-3.9962940000000001E-3</c:v>
                </c:pt>
                <c:pt idx="35197">
                  <c:v>-3.2625929999999998E-3</c:v>
                </c:pt>
                <c:pt idx="35198">
                  <c:v>2.022509E-3</c:v>
                </c:pt>
                <c:pt idx="35199">
                  <c:v>2.9624799999999999E-4</c:v>
                </c:pt>
                <c:pt idx="35200">
                  <c:v>-2.9051239999999998E-3</c:v>
                </c:pt>
                <c:pt idx="35201">
                  <c:v>-9.3864589999999998E-3</c:v>
                </c:pt>
                <c:pt idx="35202">
                  <c:v>2.388041E-3</c:v>
                </c:pt>
                <c:pt idx="35203">
                  <c:v>-1.2804629999999999E-3</c:v>
                </c:pt>
                <c:pt idx="35204">
                  <c:v>-1.0878377E-2</c:v>
                </c:pt>
                <c:pt idx="35205">
                  <c:v>-9.3411999999999992E-3</c:v>
                </c:pt>
                <c:pt idx="35206">
                  <c:v>5.9697739999999997E-3</c:v>
                </c:pt>
                <c:pt idx="35207">
                  <c:v>3.0173930000000002E-3</c:v>
                </c:pt>
                <c:pt idx="35208">
                  <c:v>-4.7158929999999996E-3</c:v>
                </c:pt>
                <c:pt idx="35209">
                  <c:v>-1.2772199999999999E-3</c:v>
                </c:pt>
                <c:pt idx="35210">
                  <c:v>-9.9618310000000009E-3</c:v>
                </c:pt>
                <c:pt idx="35211">
                  <c:v>6.2291229999999996E-3</c:v>
                </c:pt>
                <c:pt idx="35212">
                  <c:v>-1.145297E-2</c:v>
                </c:pt>
                <c:pt idx="35213">
                  <c:v>-5.8869630000000003E-3</c:v>
                </c:pt>
                <c:pt idx="35214">
                  <c:v>4.3394009999999997E-3</c:v>
                </c:pt>
                <c:pt idx="35215">
                  <c:v>-1.8689609999999999E-3</c:v>
                </c:pt>
                <c:pt idx="35216">
                  <c:v>3.7737600000000001E-3</c:v>
                </c:pt>
                <c:pt idx="35217">
                  <c:v>3.5505999999999998E-4</c:v>
                </c:pt>
                <c:pt idx="35218">
                  <c:v>7.7543100000000004E-4</c:v>
                </c:pt>
                <c:pt idx="35219">
                  <c:v>1.7621999999999999E-4</c:v>
                </c:pt>
                <c:pt idx="35220">
                  <c:v>-7.5865999999999998E-4</c:v>
                </c:pt>
                <c:pt idx="35221">
                  <c:v>6.7019200000000001E-3</c:v>
                </c:pt>
                <c:pt idx="35222">
                  <c:v>1.846007E-3</c:v>
                </c:pt>
                <c:pt idx="35223">
                  <c:v>6.59036E-4</c:v>
                </c:pt>
                <c:pt idx="35224">
                  <c:v>5.6186550000000002E-3</c:v>
                </c:pt>
                <c:pt idx="35225">
                  <c:v>-2.28028E-3</c:v>
                </c:pt>
                <c:pt idx="35226">
                  <c:v>1.066305E-3</c:v>
                </c:pt>
                <c:pt idx="35227">
                  <c:v>8.4659399999999999E-4</c:v>
                </c:pt>
                <c:pt idx="35228">
                  <c:v>1.6662859999999999E-3</c:v>
                </c:pt>
                <c:pt idx="35229">
                  <c:v>-5.5452400000000003E-4</c:v>
                </c:pt>
                <c:pt idx="35230">
                  <c:v>-2.7822440000000001E-3</c:v>
                </c:pt>
                <c:pt idx="35231">
                  <c:v>-9.8940399999999993E-4</c:v>
                </c:pt>
                <c:pt idx="35232">
                  <c:v>9.8067989999999997E-3</c:v>
                </c:pt>
                <c:pt idx="35233">
                  <c:v>9.8694199999999998E-4</c:v>
                </c:pt>
                <c:pt idx="35234">
                  <c:v>-1.8149399999999999E-3</c:v>
                </c:pt>
                <c:pt idx="35235">
                  <c:v>6.3077020000000001E-3</c:v>
                </c:pt>
                <c:pt idx="35236">
                  <c:v>8.9093239999999997E-3</c:v>
                </c:pt>
                <c:pt idx="35237">
                  <c:v>-2.638942E-3</c:v>
                </c:pt>
                <c:pt idx="35238">
                  <c:v>5.857976E-3</c:v>
                </c:pt>
                <c:pt idx="35239">
                  <c:v>5.1106930000000004E-3</c:v>
                </c:pt>
                <c:pt idx="35240">
                  <c:v>3.4206800000000001E-4</c:v>
                </c:pt>
                <c:pt idx="35241">
                  <c:v>-3.8329700000000002E-3</c:v>
                </c:pt>
                <c:pt idx="35242">
                  <c:v>5.5520550000000002E-3</c:v>
                </c:pt>
                <c:pt idx="35243">
                  <c:v>1.1514606E-2</c:v>
                </c:pt>
                <c:pt idx="35244">
                  <c:v>-2.4484649999999999E-3</c:v>
                </c:pt>
                <c:pt idx="35245">
                  <c:v>4.1503160000000002E-3</c:v>
                </c:pt>
                <c:pt idx="35246">
                  <c:v>-3.2239399999999999E-4</c:v>
                </c:pt>
                <c:pt idx="35247">
                  <c:v>-4.3512250000000002E-3</c:v>
                </c:pt>
                <c:pt idx="35248">
                  <c:v>8.5451610000000008E-3</c:v>
                </c:pt>
                <c:pt idx="35249">
                  <c:v>5.9919880000000002E-3</c:v>
                </c:pt>
                <c:pt idx="35250">
                  <c:v>-3.3964339999999998E-3</c:v>
                </c:pt>
                <c:pt idx="35251">
                  <c:v>-1.356452E-3</c:v>
                </c:pt>
                <c:pt idx="35252">
                  <c:v>1.649034E-3</c:v>
                </c:pt>
                <c:pt idx="35253">
                  <c:v>3.4306889999999998E-3</c:v>
                </c:pt>
                <c:pt idx="35254">
                  <c:v>-6.9586599999999995E-4</c:v>
                </c:pt>
                <c:pt idx="35255">
                  <c:v>9.8112599999999992E-4</c:v>
                </c:pt>
                <c:pt idx="35256">
                  <c:v>1.1188702999999999E-2</c:v>
                </c:pt>
                <c:pt idx="35257">
                  <c:v>-1.2733500000000001E-4</c:v>
                </c:pt>
                <c:pt idx="35258">
                  <c:v>-4.0490810000000004E-3</c:v>
                </c:pt>
                <c:pt idx="35259">
                  <c:v>1.433569E-3</c:v>
                </c:pt>
                <c:pt idx="35260">
                  <c:v>-4.1177339999999996E-3</c:v>
                </c:pt>
                <c:pt idx="35261">
                  <c:v>5.6643229999999998E-3</c:v>
                </c:pt>
                <c:pt idx="35262">
                  <c:v>-5.3396829999999996E-3</c:v>
                </c:pt>
                <c:pt idx="35263">
                  <c:v>1.788001E-3</c:v>
                </c:pt>
                <c:pt idx="35264">
                  <c:v>-1.8366809999999999E-3</c:v>
                </c:pt>
                <c:pt idx="35265">
                  <c:v>3.5865799999999998E-3</c:v>
                </c:pt>
                <c:pt idx="35266">
                  <c:v>-9.4355899999999996E-4</c:v>
                </c:pt>
                <c:pt idx="35267">
                  <c:v>-1.280715E-3</c:v>
                </c:pt>
                <c:pt idx="35268">
                  <c:v>-3.6302370000000001E-3</c:v>
                </c:pt>
                <c:pt idx="35269">
                  <c:v>5.7648630000000003E-3</c:v>
                </c:pt>
                <c:pt idx="35270">
                  <c:v>-2.0068830000000001E-3</c:v>
                </c:pt>
                <c:pt idx="35271">
                  <c:v>-4.2221009999999998E-3</c:v>
                </c:pt>
                <c:pt idx="35272">
                  <c:v>-6.7906930000000004E-3</c:v>
                </c:pt>
                <c:pt idx="35273">
                  <c:v>-3.418066E-3</c:v>
                </c:pt>
                <c:pt idx="35274">
                  <c:v>-2.8512759999999998E-3</c:v>
                </c:pt>
                <c:pt idx="35275">
                  <c:v>-5.4918010000000001E-3</c:v>
                </c:pt>
                <c:pt idx="35276">
                  <c:v>1.6612699999999999E-4</c:v>
                </c:pt>
                <c:pt idx="35277">
                  <c:v>-4.1319479999999999E-3</c:v>
                </c:pt>
                <c:pt idx="35278">
                  <c:v>6.8471600000000004E-4</c:v>
                </c:pt>
                <c:pt idx="35279">
                  <c:v>-1.0868189999999999E-3</c:v>
                </c:pt>
                <c:pt idx="35280">
                  <c:v>-3.2597580000000002E-3</c:v>
                </c:pt>
                <c:pt idx="35281">
                  <c:v>3.3444399999999998E-4</c:v>
                </c:pt>
                <c:pt idx="35282">
                  <c:v>-5.2504699999999995E-4</c:v>
                </c:pt>
                <c:pt idx="35283">
                  <c:v>6.2769330000000002E-3</c:v>
                </c:pt>
                <c:pt idx="35284">
                  <c:v>1.5128660000000001E-3</c:v>
                </c:pt>
                <c:pt idx="35285">
                  <c:v>-3.613453E-3</c:v>
                </c:pt>
                <c:pt idx="35286">
                  <c:v>3.308297E-3</c:v>
                </c:pt>
                <c:pt idx="35287">
                  <c:v>-1.1037620000000001E-3</c:v>
                </c:pt>
                <c:pt idx="35288">
                  <c:v>2.714592E-3</c:v>
                </c:pt>
                <c:pt idx="35289">
                  <c:v>2.8994160000000001E-3</c:v>
                </c:pt>
                <c:pt idx="35290">
                  <c:v>2.3870509999999998E-3</c:v>
                </c:pt>
                <c:pt idx="35291">
                  <c:v>4.6422160000000002E-3</c:v>
                </c:pt>
                <c:pt idx="35292">
                  <c:v>-1.603059E-3</c:v>
                </c:pt>
                <c:pt idx="35293">
                  <c:v>1.959185E-3</c:v>
                </c:pt>
                <c:pt idx="35294">
                  <c:v>3.7368240000000001E-3</c:v>
                </c:pt>
                <c:pt idx="35295">
                  <c:v>-2.6752690000000001E-3</c:v>
                </c:pt>
                <c:pt idx="35296">
                  <c:v>5.5878330000000004E-3</c:v>
                </c:pt>
                <c:pt idx="35297">
                  <c:v>-5.4089899999999996E-4</c:v>
                </c:pt>
                <c:pt idx="35298">
                  <c:v>8.4285499999999999E-4</c:v>
                </c:pt>
                <c:pt idx="35299">
                  <c:v>1.3307460000000001E-3</c:v>
                </c:pt>
                <c:pt idx="35300">
                  <c:v>-1.7477320000000001E-3</c:v>
                </c:pt>
                <c:pt idx="35301">
                  <c:v>6.4010079999999997E-3</c:v>
                </c:pt>
                <c:pt idx="35302">
                  <c:v>-9.0101500000000002E-4</c:v>
                </c:pt>
                <c:pt idx="35303">
                  <c:v>1.6191350000000001E-3</c:v>
                </c:pt>
                <c:pt idx="35304">
                  <c:v>-1.5473189999999999E-3</c:v>
                </c:pt>
                <c:pt idx="35305">
                  <c:v>-3.0679840000000002E-3</c:v>
                </c:pt>
                <c:pt idx="35306">
                  <c:v>3.3246699999999997E-4</c:v>
                </c:pt>
                <c:pt idx="35307">
                  <c:v>2.7847050000000002E-3</c:v>
                </c:pt>
                <c:pt idx="35308">
                  <c:v>6.0344029999999998E-3</c:v>
                </c:pt>
                <c:pt idx="35309">
                  <c:v>-5.371916E-3</c:v>
                </c:pt>
                <c:pt idx="35310">
                  <c:v>1.5152849999999999E-3</c:v>
                </c:pt>
                <c:pt idx="35311">
                  <c:v>-1.127636E-3</c:v>
                </c:pt>
                <c:pt idx="35312">
                  <c:v>3.6519389999999999E-3</c:v>
                </c:pt>
                <c:pt idx="35313">
                  <c:v>1.9999800000000002E-3</c:v>
                </c:pt>
                <c:pt idx="35314">
                  <c:v>-7.8619439999999992E-3</c:v>
                </c:pt>
                <c:pt idx="35315">
                  <c:v>8.7641720000000006E-3</c:v>
                </c:pt>
                <c:pt idx="35316">
                  <c:v>2.5815310000000002E-3</c:v>
                </c:pt>
                <c:pt idx="35317">
                  <c:v>-2.7711569999999998E-3</c:v>
                </c:pt>
                <c:pt idx="35318">
                  <c:v>5.8147240000000003E-3</c:v>
                </c:pt>
                <c:pt idx="35319">
                  <c:v>2.454347E-3</c:v>
                </c:pt>
                <c:pt idx="35320">
                  <c:v>-5.6778949999999996E-3</c:v>
                </c:pt>
                <c:pt idx="35321">
                  <c:v>8.0376509999999998E-3</c:v>
                </c:pt>
                <c:pt idx="35322">
                  <c:v>5.8278959999999999E-3</c:v>
                </c:pt>
                <c:pt idx="35323">
                  <c:v>1.030212E-3</c:v>
                </c:pt>
                <c:pt idx="35324">
                  <c:v>-5.2104830000000001E-3</c:v>
                </c:pt>
                <c:pt idx="35325">
                  <c:v>5.0437520000000003E-3</c:v>
                </c:pt>
                <c:pt idx="35326">
                  <c:v>4.2881499999999998E-4</c:v>
                </c:pt>
                <c:pt idx="35327">
                  <c:v>-1.829546E-3</c:v>
                </c:pt>
                <c:pt idx="35328">
                  <c:v>3.0309349999999998E-3</c:v>
                </c:pt>
                <c:pt idx="35329">
                  <c:v>2.9270709999999998E-3</c:v>
                </c:pt>
                <c:pt idx="35330">
                  <c:v>2.231495E-3</c:v>
                </c:pt>
                <c:pt idx="35331">
                  <c:v>1.9923430000000002E-3</c:v>
                </c:pt>
                <c:pt idx="35332">
                  <c:v>5.6613400000000004E-4</c:v>
                </c:pt>
                <c:pt idx="35333">
                  <c:v>3.8418229999999999E-3</c:v>
                </c:pt>
                <c:pt idx="35334">
                  <c:v>-1.1175671E-2</c:v>
                </c:pt>
                <c:pt idx="35335">
                  <c:v>8.8150820000000001E-3</c:v>
                </c:pt>
                <c:pt idx="35336">
                  <c:v>1.613027E-3</c:v>
                </c:pt>
                <c:pt idx="35337" formatCode="0.00E+00">
                  <c:v>-2.4550599999999998E-5</c:v>
                </c:pt>
                <c:pt idx="35338">
                  <c:v>-1.2452069999999999E-3</c:v>
                </c:pt>
                <c:pt idx="35339">
                  <c:v>-4.9091839999999996E-3</c:v>
                </c:pt>
                <c:pt idx="35340">
                  <c:v>-4.1345799999999997E-3</c:v>
                </c:pt>
                <c:pt idx="35341">
                  <c:v>4.1558400000000001E-3</c:v>
                </c:pt>
                <c:pt idx="35342">
                  <c:v>6.1427929999999997E-3</c:v>
                </c:pt>
                <c:pt idx="35343">
                  <c:v>5.3702100000000003E-3</c:v>
                </c:pt>
                <c:pt idx="35344">
                  <c:v>-5.0627709999999998E-3</c:v>
                </c:pt>
                <c:pt idx="35345">
                  <c:v>-3.3193300000000002E-4</c:v>
                </c:pt>
                <c:pt idx="35346">
                  <c:v>1.0202080000000001E-3</c:v>
                </c:pt>
                <c:pt idx="35347">
                  <c:v>3.466055E-3</c:v>
                </c:pt>
                <c:pt idx="35348">
                  <c:v>7.1783199999999995E-4</c:v>
                </c:pt>
                <c:pt idx="35349">
                  <c:v>-1.109629E-3</c:v>
                </c:pt>
                <c:pt idx="35350">
                  <c:v>7.4113039999999996E-3</c:v>
                </c:pt>
                <c:pt idx="35351">
                  <c:v>-4.3052730000000001E-3</c:v>
                </c:pt>
                <c:pt idx="35352">
                  <c:v>-2.9489784000000002E-2</c:v>
                </c:pt>
                <c:pt idx="35353">
                  <c:v>-2.1738917999999999E-2</c:v>
                </c:pt>
                <c:pt idx="35354">
                  <c:v>-2.0934120000000001E-2</c:v>
                </c:pt>
                <c:pt idx="35355">
                  <c:v>-3.0667175000000001E-2</c:v>
                </c:pt>
                <c:pt idx="35356">
                  <c:v>-3.3598941E-2</c:v>
                </c:pt>
                <c:pt idx="35357">
                  <c:v>-1.3616177E-2</c:v>
                </c:pt>
                <c:pt idx="35358">
                  <c:v>1.242117E-3</c:v>
                </c:pt>
                <c:pt idx="35359">
                  <c:v>1.0706192999999999E-2</c:v>
                </c:pt>
                <c:pt idx="35360">
                  <c:v>2.0809401000000002E-2</c:v>
                </c:pt>
                <c:pt idx="35361">
                  <c:v>2.3840342E-2</c:v>
                </c:pt>
                <c:pt idx="35362">
                  <c:v>1.6129200999999999E-2</c:v>
                </c:pt>
                <c:pt idx="35363">
                  <c:v>1.717505E-3</c:v>
                </c:pt>
                <c:pt idx="35364">
                  <c:v>-1.6568400000000001E-4</c:v>
                </c:pt>
                <c:pt idx="35365">
                  <c:v>-3.110341E-3</c:v>
                </c:pt>
                <c:pt idx="35366">
                  <c:v>-6.9065180000000004E-3</c:v>
                </c:pt>
                <c:pt idx="35367">
                  <c:v>-4.33417E-3</c:v>
                </c:pt>
                <c:pt idx="35368">
                  <c:v>-7.0254260000000004E-3</c:v>
                </c:pt>
                <c:pt idx="35369">
                  <c:v>6.0962350000000002E-3</c:v>
                </c:pt>
                <c:pt idx="35370">
                  <c:v>3.0563309999999998E-3</c:v>
                </c:pt>
                <c:pt idx="35371">
                  <c:v>2.5766959999999998E-3</c:v>
                </c:pt>
                <c:pt idx="35372">
                  <c:v>1.2158946E-2</c:v>
                </c:pt>
                <c:pt idx="35373">
                  <c:v>2.1947661E-2</c:v>
                </c:pt>
                <c:pt idx="35374">
                  <c:v>1.3701540999999999E-2</c:v>
                </c:pt>
                <c:pt idx="35375">
                  <c:v>2.2339700000000001E-3</c:v>
                </c:pt>
                <c:pt idx="35376">
                  <c:v>9.0235430000000002E-3</c:v>
                </c:pt>
                <c:pt idx="35377">
                  <c:v>1.1090956000000001E-2</c:v>
                </c:pt>
                <c:pt idx="35378">
                  <c:v>3.0308700000000001E-4</c:v>
                </c:pt>
                <c:pt idx="35379">
                  <c:v>-1.898814E-3</c:v>
                </c:pt>
                <c:pt idx="35380">
                  <c:v>6.4293010000000001E-3</c:v>
                </c:pt>
                <c:pt idx="35381">
                  <c:v>1.4262989E-2</c:v>
                </c:pt>
                <c:pt idx="35382">
                  <c:v>4.980384E-3</c:v>
                </c:pt>
                <c:pt idx="35383">
                  <c:v>3.9510719999999999E-3</c:v>
                </c:pt>
                <c:pt idx="35384">
                  <c:v>1.1537844E-2</c:v>
                </c:pt>
                <c:pt idx="35385">
                  <c:v>8.15776E-3</c:v>
                </c:pt>
                <c:pt idx="35386">
                  <c:v>4.1532840000000001E-3</c:v>
                </c:pt>
                <c:pt idx="35387">
                  <c:v>5.0057620000000004E-3</c:v>
                </c:pt>
                <c:pt idx="35388">
                  <c:v>6.8087479999999999E-3</c:v>
                </c:pt>
                <c:pt idx="35389">
                  <c:v>-2.6114600000000002E-4</c:v>
                </c:pt>
                <c:pt idx="35390">
                  <c:v>1.1291987E-2</c:v>
                </c:pt>
                <c:pt idx="35391">
                  <c:v>8.5372130000000001E-3</c:v>
                </c:pt>
                <c:pt idx="35392">
                  <c:v>-2.7273240000000002E-3</c:v>
                </c:pt>
                <c:pt idx="35393">
                  <c:v>2.6448050000000001E-3</c:v>
                </c:pt>
                <c:pt idx="35394">
                  <c:v>1.1839590000000001E-3</c:v>
                </c:pt>
                <c:pt idx="35395">
                  <c:v>5.9139989999999996E-3</c:v>
                </c:pt>
                <c:pt idx="35396">
                  <c:v>4.0491279999999999E-3</c:v>
                </c:pt>
                <c:pt idx="35397">
                  <c:v>1.708476E-3</c:v>
                </c:pt>
                <c:pt idx="35398">
                  <c:v>3.467852E-3</c:v>
                </c:pt>
                <c:pt idx="35399">
                  <c:v>1.4286699999999999E-3</c:v>
                </c:pt>
                <c:pt idx="35400">
                  <c:v>5.1626709999999998E-3</c:v>
                </c:pt>
                <c:pt idx="35401">
                  <c:v>4.7469519999999996E-3</c:v>
                </c:pt>
                <c:pt idx="35402">
                  <c:v>1.097242E-3</c:v>
                </c:pt>
                <c:pt idx="35403">
                  <c:v>7.3237119999999996E-3</c:v>
                </c:pt>
                <c:pt idx="35404">
                  <c:v>1.028052E-3</c:v>
                </c:pt>
                <c:pt idx="35405">
                  <c:v>6.2446519999999998E-3</c:v>
                </c:pt>
                <c:pt idx="35406">
                  <c:v>2.0062040000000001E-3</c:v>
                </c:pt>
                <c:pt idx="35407">
                  <c:v>-1.5861742000000002E-2</c:v>
                </c:pt>
                <c:pt idx="35408">
                  <c:v>1.3000729999999999E-3</c:v>
                </c:pt>
                <c:pt idx="35409">
                  <c:v>1.9443657E-2</c:v>
                </c:pt>
                <c:pt idx="35410">
                  <c:v>3.2549089999999998E-3</c:v>
                </c:pt>
                <c:pt idx="35411">
                  <c:v>-8.0044030000000002E-3</c:v>
                </c:pt>
                <c:pt idx="35412" formatCode="0.00E+00">
                  <c:v>-5.6413199999999997E-5</c:v>
                </c:pt>
                <c:pt idx="35413">
                  <c:v>-5.1475790000000002E-3</c:v>
                </c:pt>
                <c:pt idx="35414">
                  <c:v>3.26319E-3</c:v>
                </c:pt>
                <c:pt idx="35415">
                  <c:v>-4.0158499999999998E-4</c:v>
                </c:pt>
                <c:pt idx="35416">
                  <c:v>3.342963E-3</c:v>
                </c:pt>
                <c:pt idx="35417">
                  <c:v>2.9064709999999999E-3</c:v>
                </c:pt>
                <c:pt idx="35418">
                  <c:v>7.2734199999999996E-4</c:v>
                </c:pt>
                <c:pt idx="35419">
                  <c:v>-5.0477229999999996E-3</c:v>
                </c:pt>
                <c:pt idx="35420">
                  <c:v>2.4541379999999998E-3</c:v>
                </c:pt>
                <c:pt idx="35421">
                  <c:v>8.4936539999999998E-3</c:v>
                </c:pt>
                <c:pt idx="35422">
                  <c:v>2.182532E-3</c:v>
                </c:pt>
                <c:pt idx="35423">
                  <c:v>5.0251899999999997E-3</c:v>
                </c:pt>
                <c:pt idx="35424">
                  <c:v>1.0361504000000001E-2</c:v>
                </c:pt>
                <c:pt idx="35425">
                  <c:v>-6.3261309999999996E-3</c:v>
                </c:pt>
                <c:pt idx="35426">
                  <c:v>-3.4748079999999998E-3</c:v>
                </c:pt>
                <c:pt idx="35427">
                  <c:v>1.2856495000000001E-2</c:v>
                </c:pt>
                <c:pt idx="35428">
                  <c:v>1.0129684E-2</c:v>
                </c:pt>
                <c:pt idx="35429">
                  <c:v>5.0084250000000004E-3</c:v>
                </c:pt>
                <c:pt idx="35430" formatCode="0.00E+00">
                  <c:v>4.6053400000000002E-5</c:v>
                </c:pt>
                <c:pt idx="35431">
                  <c:v>5.2000689999999999E-3</c:v>
                </c:pt>
                <c:pt idx="35432">
                  <c:v>-9.4730599999999997E-4</c:v>
                </c:pt>
                <c:pt idx="35433">
                  <c:v>-3.8126010000000001E-3</c:v>
                </c:pt>
                <c:pt idx="35434">
                  <c:v>6.3014819999999997E-3</c:v>
                </c:pt>
                <c:pt idx="35435">
                  <c:v>4.6170330000000004E-3</c:v>
                </c:pt>
                <c:pt idx="35436">
                  <c:v>-1.272212E-3</c:v>
                </c:pt>
                <c:pt idx="35437">
                  <c:v>3.274604E-3</c:v>
                </c:pt>
                <c:pt idx="35438">
                  <c:v>8.0401020000000004E-3</c:v>
                </c:pt>
                <c:pt idx="35439">
                  <c:v>5.592924E-3</c:v>
                </c:pt>
                <c:pt idx="35440">
                  <c:v>-8.3251099999999997E-4</c:v>
                </c:pt>
                <c:pt idx="35441">
                  <c:v>9.1327720000000008E-3</c:v>
                </c:pt>
                <c:pt idx="35442">
                  <c:v>1.9910380000000001E-3</c:v>
                </c:pt>
                <c:pt idx="35443">
                  <c:v>6.6957699999999998E-4</c:v>
                </c:pt>
                <c:pt idx="35444">
                  <c:v>2.1621499999999998E-3</c:v>
                </c:pt>
                <c:pt idx="35445">
                  <c:v>1.2593752E-2</c:v>
                </c:pt>
                <c:pt idx="35446">
                  <c:v>5.1384990000000004E-3</c:v>
                </c:pt>
                <c:pt idx="35447">
                  <c:v>3.8129400000000001E-4</c:v>
                </c:pt>
                <c:pt idx="35448">
                  <c:v>5.765053E-3</c:v>
                </c:pt>
                <c:pt idx="35449">
                  <c:v>-1.1381259999999999E-3</c:v>
                </c:pt>
                <c:pt idx="35450">
                  <c:v>9.7965359999999998E-3</c:v>
                </c:pt>
                <c:pt idx="35451">
                  <c:v>1.1510279999999999E-2</c:v>
                </c:pt>
                <c:pt idx="35452">
                  <c:v>7.4376950000000002E-3</c:v>
                </c:pt>
                <c:pt idx="35453">
                  <c:v>7.7839060000000002E-3</c:v>
                </c:pt>
                <c:pt idx="35454">
                  <c:v>8.2782570000000007E-3</c:v>
                </c:pt>
                <c:pt idx="35455">
                  <c:v>6.8729070000000001E-3</c:v>
                </c:pt>
                <c:pt idx="35456">
                  <c:v>5.3344220000000001E-3</c:v>
                </c:pt>
                <c:pt idx="35457">
                  <c:v>6.65535E-3</c:v>
                </c:pt>
                <c:pt idx="35458">
                  <c:v>2.32051E-3</c:v>
                </c:pt>
                <c:pt idx="35459">
                  <c:v>1.2880743E-2</c:v>
                </c:pt>
                <c:pt idx="35460">
                  <c:v>3.3611309999999998E-3</c:v>
                </c:pt>
                <c:pt idx="35461">
                  <c:v>4.4636800000000003E-3</c:v>
                </c:pt>
                <c:pt idx="35462">
                  <c:v>1.2725389E-2</c:v>
                </c:pt>
                <c:pt idx="35463">
                  <c:v>8.1194530000000004E-3</c:v>
                </c:pt>
                <c:pt idx="35464">
                  <c:v>3.770121E-3</c:v>
                </c:pt>
                <c:pt idx="35465">
                  <c:v>1.5676849E-2</c:v>
                </c:pt>
                <c:pt idx="35466">
                  <c:v>4.0347730000000002E-3</c:v>
                </c:pt>
                <c:pt idx="35467">
                  <c:v>7.0068609999999996E-3</c:v>
                </c:pt>
                <c:pt idx="35468">
                  <c:v>8.6114160000000002E-3</c:v>
                </c:pt>
                <c:pt idx="35469">
                  <c:v>3.9879010000000003E-3</c:v>
                </c:pt>
                <c:pt idx="35470">
                  <c:v>5.2660720000000001E-3</c:v>
                </c:pt>
                <c:pt idx="35471">
                  <c:v>5.6434409999999999E-3</c:v>
                </c:pt>
                <c:pt idx="35472">
                  <c:v>1.6130730999999999E-2</c:v>
                </c:pt>
                <c:pt idx="35473">
                  <c:v>1.1843309E-2</c:v>
                </c:pt>
                <c:pt idx="35474">
                  <c:v>7.8219899999999992E-3</c:v>
                </c:pt>
                <c:pt idx="35475">
                  <c:v>6.7268980000000003E-3</c:v>
                </c:pt>
                <c:pt idx="35476">
                  <c:v>-1.1779036999999999E-2</c:v>
                </c:pt>
                <c:pt idx="35477">
                  <c:v>2.6265329999999999E-3</c:v>
                </c:pt>
                <c:pt idx="35478">
                  <c:v>1.8240579999999999E-2</c:v>
                </c:pt>
                <c:pt idx="35479">
                  <c:v>-9.0008999999999998E-4</c:v>
                </c:pt>
                <c:pt idx="35480">
                  <c:v>1.3722666E-2</c:v>
                </c:pt>
                <c:pt idx="35481">
                  <c:v>1.6295812999999999E-2</c:v>
                </c:pt>
                <c:pt idx="35482">
                  <c:v>-2.2951619999999999E-3</c:v>
                </c:pt>
                <c:pt idx="35483">
                  <c:v>-2.46925E-4</c:v>
                </c:pt>
                <c:pt idx="35484">
                  <c:v>2.3048583000000001E-2</c:v>
                </c:pt>
                <c:pt idx="35485">
                  <c:v>-8.7801839999999999E-3</c:v>
                </c:pt>
                <c:pt idx="35486">
                  <c:v>-1.8641405E-2</c:v>
                </c:pt>
                <c:pt idx="35487">
                  <c:v>2.7872566000000001E-2</c:v>
                </c:pt>
                <c:pt idx="35488">
                  <c:v>-1.243213E-3</c:v>
                </c:pt>
                <c:pt idx="35489">
                  <c:v>-9.527242E-3</c:v>
                </c:pt>
                <c:pt idx="35490">
                  <c:v>4.2917442E-2</c:v>
                </c:pt>
                <c:pt idx="35491">
                  <c:v>3.7113614000000003E-2</c:v>
                </c:pt>
                <c:pt idx="35492">
                  <c:v>4.1023659999999997E-3</c:v>
                </c:pt>
                <c:pt idx="35493">
                  <c:v>9.3999259999999994E-3</c:v>
                </c:pt>
                <c:pt idx="35494">
                  <c:v>9.9547130000000005E-3</c:v>
                </c:pt>
                <c:pt idx="35495">
                  <c:v>4.4464980000000001E-3</c:v>
                </c:pt>
                <c:pt idx="35496">
                  <c:v>2.4233922000000001E-2</c:v>
                </c:pt>
                <c:pt idx="35497">
                  <c:v>1.5343491000000001E-2</c:v>
                </c:pt>
                <c:pt idx="35498">
                  <c:v>1.6161703999999999E-2</c:v>
                </c:pt>
                <c:pt idx="35499">
                  <c:v>2.0098655999999999E-2</c:v>
                </c:pt>
                <c:pt idx="35500">
                  <c:v>1.9870397000000001E-2</c:v>
                </c:pt>
                <c:pt idx="35501">
                  <c:v>2.1409350000000001E-3</c:v>
                </c:pt>
                <c:pt idx="35502">
                  <c:v>1.6069092E-2</c:v>
                </c:pt>
                <c:pt idx="35503">
                  <c:v>2.8257313999999999E-2</c:v>
                </c:pt>
                <c:pt idx="35504">
                  <c:v>-6.1004709999999997E-3</c:v>
                </c:pt>
                <c:pt idx="35505">
                  <c:v>-7.7487010000000002E-3</c:v>
                </c:pt>
                <c:pt idx="35506">
                  <c:v>8.8789839999999995E-3</c:v>
                </c:pt>
                <c:pt idx="35507">
                  <c:v>-2.2576942999999999E-2</c:v>
                </c:pt>
                <c:pt idx="35508">
                  <c:v>1.4883333E-2</c:v>
                </c:pt>
                <c:pt idx="35509">
                  <c:v>2.5828924E-2</c:v>
                </c:pt>
                <c:pt idx="35510">
                  <c:v>4.0573720000000001E-3</c:v>
                </c:pt>
                <c:pt idx="35511">
                  <c:v>-1.2063806999999999E-2</c:v>
                </c:pt>
                <c:pt idx="35512">
                  <c:v>7.6759259999999996E-3</c:v>
                </c:pt>
                <c:pt idx="35513">
                  <c:v>1.1905558E-2</c:v>
                </c:pt>
                <c:pt idx="35514">
                  <c:v>-6.6318669999999996E-3</c:v>
                </c:pt>
                <c:pt idx="35515">
                  <c:v>-5.7833839999999999E-3</c:v>
                </c:pt>
                <c:pt idx="35516">
                  <c:v>9.1409660000000004E-3</c:v>
                </c:pt>
                <c:pt idx="35517">
                  <c:v>3.9174429999999996E-3</c:v>
                </c:pt>
                <c:pt idx="35518">
                  <c:v>-8.0333799999999997E-3</c:v>
                </c:pt>
                <c:pt idx="35519">
                  <c:v>5.3480800000000001E-4</c:v>
                </c:pt>
                <c:pt idx="35520">
                  <c:v>6.6411839999999996E-3</c:v>
                </c:pt>
                <c:pt idx="35521">
                  <c:v>-3.0159700000000002E-3</c:v>
                </c:pt>
                <c:pt idx="35522">
                  <c:v>-3.4162060000000002E-3</c:v>
                </c:pt>
                <c:pt idx="35523">
                  <c:v>8.2524339999999995E-3</c:v>
                </c:pt>
                <c:pt idx="35524">
                  <c:v>1.6946019999999999E-3</c:v>
                </c:pt>
                <c:pt idx="35525">
                  <c:v>4.6528599999999998E-4</c:v>
                </c:pt>
                <c:pt idx="35526">
                  <c:v>9.5545200000000004E-3</c:v>
                </c:pt>
                <c:pt idx="35527">
                  <c:v>1.82869E-3</c:v>
                </c:pt>
                <c:pt idx="35528">
                  <c:v>-1.1657620000000001E-3</c:v>
                </c:pt>
                <c:pt idx="35529">
                  <c:v>5.063639E-3</c:v>
                </c:pt>
                <c:pt idx="35530">
                  <c:v>1.2038373999999999E-2</c:v>
                </c:pt>
                <c:pt idx="35531">
                  <c:v>-1.8201840000000001E-3</c:v>
                </c:pt>
                <c:pt idx="35532">
                  <c:v>6.0704289999999996E-3</c:v>
                </c:pt>
                <c:pt idx="35533">
                  <c:v>1.0001787E-2</c:v>
                </c:pt>
                <c:pt idx="35534">
                  <c:v>2.6320340000000001E-3</c:v>
                </c:pt>
                <c:pt idx="35535">
                  <c:v>-1.219695E-3</c:v>
                </c:pt>
                <c:pt idx="35536">
                  <c:v>2.0277630000000001E-3</c:v>
                </c:pt>
                <c:pt idx="35537">
                  <c:v>1.5540922E-2</c:v>
                </c:pt>
                <c:pt idx="35538">
                  <c:v>7.343446E-3</c:v>
                </c:pt>
                <c:pt idx="35539">
                  <c:v>8.0641489999999996E-3</c:v>
                </c:pt>
                <c:pt idx="35540">
                  <c:v>7.8263289999999999E-3</c:v>
                </c:pt>
                <c:pt idx="35541">
                  <c:v>8.189432E-3</c:v>
                </c:pt>
                <c:pt idx="35542">
                  <c:v>8.2964920000000008E-3</c:v>
                </c:pt>
                <c:pt idx="35543">
                  <c:v>7.9275600000000002E-3</c:v>
                </c:pt>
                <c:pt idx="35544">
                  <c:v>9.3989569999999995E-3</c:v>
                </c:pt>
                <c:pt idx="35545">
                  <c:v>1.2260025000000001E-2</c:v>
                </c:pt>
                <c:pt idx="35546">
                  <c:v>1.4656071999999999E-2</c:v>
                </c:pt>
                <c:pt idx="35547">
                  <c:v>6.6071200000000002E-3</c:v>
                </c:pt>
                <c:pt idx="35548">
                  <c:v>3.09277E-4</c:v>
                </c:pt>
                <c:pt idx="35549">
                  <c:v>5.3596579999999998E-3</c:v>
                </c:pt>
                <c:pt idx="35550">
                  <c:v>8.1799449999999992E-3</c:v>
                </c:pt>
                <c:pt idx="35551">
                  <c:v>2.1447448000000001E-2</c:v>
                </c:pt>
                <c:pt idx="35552">
                  <c:v>1.1564990000000001E-2</c:v>
                </c:pt>
                <c:pt idx="35553">
                  <c:v>8.9372570000000005E-3</c:v>
                </c:pt>
                <c:pt idx="35554">
                  <c:v>8.1939700000000001E-3</c:v>
                </c:pt>
                <c:pt idx="35555">
                  <c:v>3.5259620000000001E-3</c:v>
                </c:pt>
                <c:pt idx="35556">
                  <c:v>7.8008679999999999E-3</c:v>
                </c:pt>
                <c:pt idx="35557">
                  <c:v>9.8618219999999993E-3</c:v>
                </c:pt>
                <c:pt idx="35558">
                  <c:v>1.212764E-2</c:v>
                </c:pt>
                <c:pt idx="35559">
                  <c:v>9.2767519999999992E-3</c:v>
                </c:pt>
                <c:pt idx="35560">
                  <c:v>1.9136450000000001E-3</c:v>
                </c:pt>
                <c:pt idx="35561">
                  <c:v>1.0936918E-2</c:v>
                </c:pt>
                <c:pt idx="35562">
                  <c:v>1.2127351E-2</c:v>
                </c:pt>
                <c:pt idx="35563">
                  <c:v>4.8996880000000001E-3</c:v>
                </c:pt>
                <c:pt idx="35564">
                  <c:v>7.7918809999999996E-3</c:v>
                </c:pt>
                <c:pt idx="35565">
                  <c:v>1.5601006000000001E-2</c:v>
                </c:pt>
                <c:pt idx="35566">
                  <c:v>5.470875E-3</c:v>
                </c:pt>
                <c:pt idx="35567">
                  <c:v>9.4381859999999995E-3</c:v>
                </c:pt>
                <c:pt idx="35568">
                  <c:v>6.7007229999999996E-3</c:v>
                </c:pt>
                <c:pt idx="35569">
                  <c:v>1.1242744000000001E-2</c:v>
                </c:pt>
                <c:pt idx="35570">
                  <c:v>1.5352143E-2</c:v>
                </c:pt>
                <c:pt idx="35571">
                  <c:v>4.6961149999999998E-3</c:v>
                </c:pt>
                <c:pt idx="35572">
                  <c:v>9.2091080000000006E-3</c:v>
                </c:pt>
                <c:pt idx="35573">
                  <c:v>1.4951740999999999E-2</c:v>
                </c:pt>
                <c:pt idx="35574">
                  <c:v>5.327343E-3</c:v>
                </c:pt>
                <c:pt idx="35575">
                  <c:v>9.3670119999999992E-3</c:v>
                </c:pt>
                <c:pt idx="35576">
                  <c:v>1.2621662000000001E-2</c:v>
                </c:pt>
                <c:pt idx="35577">
                  <c:v>7.4347659999999998E-3</c:v>
                </c:pt>
                <c:pt idx="35578">
                  <c:v>6.6341299999999996E-4</c:v>
                </c:pt>
                <c:pt idx="35579">
                  <c:v>4.4622639999999996E-3</c:v>
                </c:pt>
                <c:pt idx="35580">
                  <c:v>1.4826221000000001E-2</c:v>
                </c:pt>
                <c:pt idx="35581">
                  <c:v>1.0730559000000001E-2</c:v>
                </c:pt>
                <c:pt idx="35582">
                  <c:v>9.2320200000000003E-4</c:v>
                </c:pt>
                <c:pt idx="35583">
                  <c:v>5.8173330000000001E-3</c:v>
                </c:pt>
                <c:pt idx="35584">
                  <c:v>1.1382807E-2</c:v>
                </c:pt>
                <c:pt idx="35585">
                  <c:v>9.1056980000000006E-3</c:v>
                </c:pt>
                <c:pt idx="35586">
                  <c:v>8.5613489999999993E-3</c:v>
                </c:pt>
                <c:pt idx="35587">
                  <c:v>1.06382E-2</c:v>
                </c:pt>
                <c:pt idx="35588">
                  <c:v>3.7928110000000001E-3</c:v>
                </c:pt>
                <c:pt idx="35589">
                  <c:v>3.4572130000000002E-3</c:v>
                </c:pt>
                <c:pt idx="35590">
                  <c:v>3.574126E-3</c:v>
                </c:pt>
                <c:pt idx="35591">
                  <c:v>9.7856609999999993E-3</c:v>
                </c:pt>
                <c:pt idx="35592">
                  <c:v>8.6735249999999996E-3</c:v>
                </c:pt>
                <c:pt idx="35593">
                  <c:v>3.9235590000000001E-3</c:v>
                </c:pt>
                <c:pt idx="35594">
                  <c:v>8.6304299999999997E-3</c:v>
                </c:pt>
                <c:pt idx="35595">
                  <c:v>7.6931059999999999E-3</c:v>
                </c:pt>
                <c:pt idx="35596">
                  <c:v>5.4499250000000004E-3</c:v>
                </c:pt>
                <c:pt idx="35597">
                  <c:v>4.4867650000000002E-3</c:v>
                </c:pt>
                <c:pt idx="35598">
                  <c:v>6.8788160000000003E-3</c:v>
                </c:pt>
                <c:pt idx="35599">
                  <c:v>7.2651499999999995E-4</c:v>
                </c:pt>
                <c:pt idx="35600">
                  <c:v>4.9870399999999999E-3</c:v>
                </c:pt>
                <c:pt idx="35601">
                  <c:v>4.4008379999999998E-3</c:v>
                </c:pt>
                <c:pt idx="35602">
                  <c:v>4.2991059999999996E-3</c:v>
                </c:pt>
                <c:pt idx="35603">
                  <c:v>-7.0543630000000001E-3</c:v>
                </c:pt>
                <c:pt idx="35604">
                  <c:v>2.468835E-3</c:v>
                </c:pt>
                <c:pt idx="35605">
                  <c:v>1.5260116000000001E-2</c:v>
                </c:pt>
                <c:pt idx="35606">
                  <c:v>1.3931732E-2</c:v>
                </c:pt>
                <c:pt idx="35607">
                  <c:v>-3.3185189999999998E-3</c:v>
                </c:pt>
                <c:pt idx="35608">
                  <c:v>-4.9823200000000004E-4</c:v>
                </c:pt>
                <c:pt idx="35609">
                  <c:v>3.4221690000000001E-3</c:v>
                </c:pt>
                <c:pt idx="35610">
                  <c:v>6.7485199999999998E-4</c:v>
                </c:pt>
                <c:pt idx="35611">
                  <c:v>4.59561E-3</c:v>
                </c:pt>
                <c:pt idx="35612">
                  <c:v>3.6195620000000002E-3</c:v>
                </c:pt>
                <c:pt idx="35613">
                  <c:v>8.1836600000000006E-3</c:v>
                </c:pt>
                <c:pt idx="35614">
                  <c:v>1.127266E-2</c:v>
                </c:pt>
                <c:pt idx="35615">
                  <c:v>-8.5853230000000006E-3</c:v>
                </c:pt>
                <c:pt idx="35616">
                  <c:v>8.9244289999999993E-3</c:v>
                </c:pt>
                <c:pt idx="35617">
                  <c:v>1.3518409E-2</c:v>
                </c:pt>
                <c:pt idx="35618">
                  <c:v>7.6426399999999996E-4</c:v>
                </c:pt>
                <c:pt idx="35619">
                  <c:v>9.46998E-4</c:v>
                </c:pt>
                <c:pt idx="35620">
                  <c:v>3.3861870000000001E-3</c:v>
                </c:pt>
                <c:pt idx="35621">
                  <c:v>1.3934128E-2</c:v>
                </c:pt>
                <c:pt idx="35622">
                  <c:v>3.8130199999999998E-4</c:v>
                </c:pt>
                <c:pt idx="35623">
                  <c:v>1.0996116E-2</c:v>
                </c:pt>
                <c:pt idx="35624">
                  <c:v>1.0202226999999999E-2</c:v>
                </c:pt>
                <c:pt idx="35625">
                  <c:v>1.3889001999999999E-2</c:v>
                </c:pt>
                <c:pt idx="35626">
                  <c:v>-1.6390910000000001E-3</c:v>
                </c:pt>
                <c:pt idx="35627">
                  <c:v>9.5940030000000003E-3</c:v>
                </c:pt>
                <c:pt idx="35628">
                  <c:v>8.2304639999999998E-3</c:v>
                </c:pt>
                <c:pt idx="35629">
                  <c:v>-1.3643730000000001E-3</c:v>
                </c:pt>
                <c:pt idx="35630">
                  <c:v>2.9163919999999999E-3</c:v>
                </c:pt>
                <c:pt idx="35631">
                  <c:v>1.8769793E-2</c:v>
                </c:pt>
                <c:pt idx="35632">
                  <c:v>2.3082630000000001E-3</c:v>
                </c:pt>
                <c:pt idx="35633">
                  <c:v>9.9581499999999994E-4</c:v>
                </c:pt>
                <c:pt idx="35634">
                  <c:v>4.877106E-3</c:v>
                </c:pt>
                <c:pt idx="35635">
                  <c:v>1.0927754E-2</c:v>
                </c:pt>
                <c:pt idx="35636">
                  <c:v>6.8283899999999997E-4</c:v>
                </c:pt>
                <c:pt idx="35637">
                  <c:v>4.3149119999999997E-3</c:v>
                </c:pt>
                <c:pt idx="35638">
                  <c:v>1.0154158999999999E-2</c:v>
                </c:pt>
                <c:pt idx="35639">
                  <c:v>7.3269600000000004E-3</c:v>
                </c:pt>
                <c:pt idx="35640">
                  <c:v>3.3596490000000001E-3</c:v>
                </c:pt>
                <c:pt idx="35641">
                  <c:v>7.9797170000000008E-3</c:v>
                </c:pt>
                <c:pt idx="35642">
                  <c:v>6.3277580000000002E-3</c:v>
                </c:pt>
                <c:pt idx="35643">
                  <c:v>3.4399830000000002E-3</c:v>
                </c:pt>
                <c:pt idx="35644">
                  <c:v>-1.3592999999999999E-3</c:v>
                </c:pt>
                <c:pt idx="35645">
                  <c:v>8.8438990000000006E-3</c:v>
                </c:pt>
                <c:pt idx="35646">
                  <c:v>1.4192857E-2</c:v>
                </c:pt>
                <c:pt idx="35647">
                  <c:v>-2.066249E-3</c:v>
                </c:pt>
                <c:pt idx="35648">
                  <c:v>1.56577E-3</c:v>
                </c:pt>
                <c:pt idx="35649">
                  <c:v>6.7341010000000001E-3</c:v>
                </c:pt>
                <c:pt idx="35650">
                  <c:v>2.9409610000000002E-3</c:v>
                </c:pt>
                <c:pt idx="35651" formatCode="0.00E+00">
                  <c:v>2.4226000000000001E-5</c:v>
                </c:pt>
                <c:pt idx="35652">
                  <c:v>1.2601803E-2</c:v>
                </c:pt>
                <c:pt idx="35653">
                  <c:v>6.0508030000000004E-3</c:v>
                </c:pt>
                <c:pt idx="35654">
                  <c:v>7.064402E-3</c:v>
                </c:pt>
                <c:pt idx="35655">
                  <c:v>9.0838080000000005E-3</c:v>
                </c:pt>
                <c:pt idx="35656">
                  <c:v>3.5689599999999999E-4</c:v>
                </c:pt>
                <c:pt idx="35657">
                  <c:v>1.5693250000000001E-3</c:v>
                </c:pt>
                <c:pt idx="35658">
                  <c:v>4.8873570000000002E-3</c:v>
                </c:pt>
                <c:pt idx="35659">
                  <c:v>8.712226E-3</c:v>
                </c:pt>
                <c:pt idx="35660">
                  <c:v>5.1079029999999996E-3</c:v>
                </c:pt>
                <c:pt idx="35661">
                  <c:v>-1.3690729999999999E-3</c:v>
                </c:pt>
                <c:pt idx="35662">
                  <c:v>6.4816600000000002E-3</c:v>
                </c:pt>
                <c:pt idx="35663" formatCode="0.00E+00">
                  <c:v>-3.2499400000000003E-5</c:v>
                </c:pt>
                <c:pt idx="35664">
                  <c:v>3.230938E-3</c:v>
                </c:pt>
                <c:pt idx="35665">
                  <c:v>4.9727E-3</c:v>
                </c:pt>
                <c:pt idx="35666">
                  <c:v>5.5775039999999996E-3</c:v>
                </c:pt>
                <c:pt idx="35667">
                  <c:v>5.152027E-3</c:v>
                </c:pt>
                <c:pt idx="35668">
                  <c:v>1.923477E-3</c:v>
                </c:pt>
                <c:pt idx="35669">
                  <c:v>3.2069830000000001E-3</c:v>
                </c:pt>
                <c:pt idx="35670">
                  <c:v>9.5154790000000003E-3</c:v>
                </c:pt>
                <c:pt idx="35671">
                  <c:v>3.5507030000000001E-3</c:v>
                </c:pt>
                <c:pt idx="35672">
                  <c:v>-6.022828E-3</c:v>
                </c:pt>
                <c:pt idx="35673">
                  <c:v>1.6189100000000001E-3</c:v>
                </c:pt>
                <c:pt idx="35674">
                  <c:v>1.4263865000000001E-2</c:v>
                </c:pt>
                <c:pt idx="35675">
                  <c:v>1.7838179999999999E-3</c:v>
                </c:pt>
                <c:pt idx="35676">
                  <c:v>-6.6339019999999997E-3</c:v>
                </c:pt>
                <c:pt idx="35677">
                  <c:v>1.764629E-3</c:v>
                </c:pt>
                <c:pt idx="35678">
                  <c:v>5.8062419999999997E-3</c:v>
                </c:pt>
                <c:pt idx="35679">
                  <c:v>-3.0002799999999998E-4</c:v>
                </c:pt>
                <c:pt idx="35680">
                  <c:v>7.5538299999999999E-4</c:v>
                </c:pt>
                <c:pt idx="35681">
                  <c:v>2.083409E-3</c:v>
                </c:pt>
                <c:pt idx="35682">
                  <c:v>-2.2173290000000001E-3</c:v>
                </c:pt>
                <c:pt idx="35683">
                  <c:v>1.4893269999999999E-3</c:v>
                </c:pt>
                <c:pt idx="35684">
                  <c:v>2.6792270000000002E-3</c:v>
                </c:pt>
                <c:pt idx="35685">
                  <c:v>1.437731E-3</c:v>
                </c:pt>
                <c:pt idx="35686" formatCode="0.00E+00">
                  <c:v>-8.69287E-5</c:v>
                </c:pt>
                <c:pt idx="35687">
                  <c:v>2.0733029999999999E-3</c:v>
                </c:pt>
                <c:pt idx="35688">
                  <c:v>-2.0689499999999999E-4</c:v>
                </c:pt>
                <c:pt idx="35689">
                  <c:v>1.063965E-3</c:v>
                </c:pt>
                <c:pt idx="35690">
                  <c:v>-3.9704739999999999E-3</c:v>
                </c:pt>
                <c:pt idx="35691">
                  <c:v>-4.8802100000000003E-3</c:v>
                </c:pt>
                <c:pt idx="35692">
                  <c:v>2.4189810000000002E-3</c:v>
                </c:pt>
                <c:pt idx="35693">
                  <c:v>7.0196329999999999E-3</c:v>
                </c:pt>
                <c:pt idx="35694">
                  <c:v>-1.563203E-3</c:v>
                </c:pt>
                <c:pt idx="35695">
                  <c:v>-1.5475980000000001E-3</c:v>
                </c:pt>
                <c:pt idx="35696">
                  <c:v>7.5540210000000002E-3</c:v>
                </c:pt>
                <c:pt idx="35697">
                  <c:v>-1.508969E-3</c:v>
                </c:pt>
                <c:pt idx="35698">
                  <c:v>-2.3497290000000001E-3</c:v>
                </c:pt>
                <c:pt idx="35699">
                  <c:v>4.883147E-3</c:v>
                </c:pt>
                <c:pt idx="35700">
                  <c:v>4.4602369999999997E-3</c:v>
                </c:pt>
                <c:pt idx="35701">
                  <c:v>5.3851970000000004E-3</c:v>
                </c:pt>
                <c:pt idx="35702">
                  <c:v>2.49913E-3</c:v>
                </c:pt>
                <c:pt idx="35703">
                  <c:v>4.542613E-3</c:v>
                </c:pt>
                <c:pt idx="35704">
                  <c:v>2.2778609999999999E-3</c:v>
                </c:pt>
                <c:pt idx="35705">
                  <c:v>-1.0884829999999999E-3</c:v>
                </c:pt>
                <c:pt idx="35706">
                  <c:v>1.1821190000000001E-2</c:v>
                </c:pt>
                <c:pt idx="35707">
                  <c:v>6.9959719999999996E-3</c:v>
                </c:pt>
                <c:pt idx="35708">
                  <c:v>3.0797600000000001E-4</c:v>
                </c:pt>
                <c:pt idx="35709">
                  <c:v>1.929999E-3</c:v>
                </c:pt>
                <c:pt idx="35710">
                  <c:v>3.3907429999999999E-3</c:v>
                </c:pt>
                <c:pt idx="35711">
                  <c:v>3.9619879999999996E-3</c:v>
                </c:pt>
                <c:pt idx="35712">
                  <c:v>6.6339700000000003E-4</c:v>
                </c:pt>
                <c:pt idx="35713">
                  <c:v>3.8907360000000001E-3</c:v>
                </c:pt>
                <c:pt idx="35714">
                  <c:v>5.5754519999999998E-3</c:v>
                </c:pt>
                <c:pt idx="35715">
                  <c:v>1.2541349E-2</c:v>
                </c:pt>
                <c:pt idx="35716">
                  <c:v>-2.5318760000000002E-3</c:v>
                </c:pt>
                <c:pt idx="35717">
                  <c:v>-2.665485E-3</c:v>
                </c:pt>
                <c:pt idx="35718">
                  <c:v>8.9570819999999999E-3</c:v>
                </c:pt>
                <c:pt idx="35719">
                  <c:v>3.7842560000000002E-3</c:v>
                </c:pt>
                <c:pt idx="35720">
                  <c:v>-4.4987070000000002E-3</c:v>
                </c:pt>
                <c:pt idx="35721">
                  <c:v>6.1406270000000001E-3</c:v>
                </c:pt>
                <c:pt idx="35722">
                  <c:v>3.2724030000000001E-3</c:v>
                </c:pt>
                <c:pt idx="35723">
                  <c:v>8.3047100000000005E-4</c:v>
                </c:pt>
                <c:pt idx="35724">
                  <c:v>-8.0204699999999996E-4</c:v>
                </c:pt>
                <c:pt idx="35725">
                  <c:v>6.8531449999999997E-3</c:v>
                </c:pt>
                <c:pt idx="35726">
                  <c:v>9.6252290000000008E-3</c:v>
                </c:pt>
                <c:pt idx="35727">
                  <c:v>-3.3040140000000001E-3</c:v>
                </c:pt>
                <c:pt idx="35728">
                  <c:v>-5.4313470000000004E-3</c:v>
                </c:pt>
                <c:pt idx="35729">
                  <c:v>1.522001E-3</c:v>
                </c:pt>
                <c:pt idx="35730">
                  <c:v>5.3715999999999998E-3</c:v>
                </c:pt>
                <c:pt idx="35731">
                  <c:v>-9.3968009999999998E-3</c:v>
                </c:pt>
                <c:pt idx="35732">
                  <c:v>4.4550989999999997E-3</c:v>
                </c:pt>
                <c:pt idx="35733">
                  <c:v>9.3098590000000002E-3</c:v>
                </c:pt>
                <c:pt idx="35734">
                  <c:v>-5.9172970000000002E-3</c:v>
                </c:pt>
                <c:pt idx="35735">
                  <c:v>-8.4396680000000009E-3</c:v>
                </c:pt>
                <c:pt idx="35736">
                  <c:v>-2.9980300000000001E-3</c:v>
                </c:pt>
                <c:pt idx="35737">
                  <c:v>1.3435020000000001E-3</c:v>
                </c:pt>
                <c:pt idx="35738">
                  <c:v>-4.806004E-3</c:v>
                </c:pt>
                <c:pt idx="35739">
                  <c:v>-2.006861E-3</c:v>
                </c:pt>
                <c:pt idx="35740">
                  <c:v>2.7786500000000002E-4</c:v>
                </c:pt>
                <c:pt idx="35741">
                  <c:v>-1.626548E-3</c:v>
                </c:pt>
                <c:pt idx="35742">
                  <c:v>-5.4231499999999998E-3</c:v>
                </c:pt>
                <c:pt idx="35743">
                  <c:v>-4.6036430000000001E-3</c:v>
                </c:pt>
                <c:pt idx="35744">
                  <c:v>4.7605640000000001E-3</c:v>
                </c:pt>
                <c:pt idx="35745">
                  <c:v>-4.5736930000000002E-3</c:v>
                </c:pt>
                <c:pt idx="35746">
                  <c:v>-3.0421100000000002E-3</c:v>
                </c:pt>
                <c:pt idx="35747">
                  <c:v>-2.8184590000000002E-3</c:v>
                </c:pt>
                <c:pt idx="35748">
                  <c:v>1.4806820000000001E-3</c:v>
                </c:pt>
                <c:pt idx="35749">
                  <c:v>-4.2656100000000004E-3</c:v>
                </c:pt>
                <c:pt idx="35750">
                  <c:v>-4.4104859999999999E-3</c:v>
                </c:pt>
                <c:pt idx="35751">
                  <c:v>3.7421310000000001E-3</c:v>
                </c:pt>
                <c:pt idx="35752">
                  <c:v>4.36105E-3</c:v>
                </c:pt>
                <c:pt idx="35753">
                  <c:v>-1.4169969999999999E-3</c:v>
                </c:pt>
                <c:pt idx="35754">
                  <c:v>-5.3483549999999999E-3</c:v>
                </c:pt>
                <c:pt idx="35755">
                  <c:v>-5.0882E-4</c:v>
                </c:pt>
                <c:pt idx="35756">
                  <c:v>7.7307340000000004E-3</c:v>
                </c:pt>
                <c:pt idx="35757">
                  <c:v>4.6232899999999998E-4</c:v>
                </c:pt>
                <c:pt idx="35758">
                  <c:v>9.5980800000000004E-4</c:v>
                </c:pt>
                <c:pt idx="35759">
                  <c:v>-1.7369900000000001E-3</c:v>
                </c:pt>
                <c:pt idx="35760">
                  <c:v>-4.7671349999999996E-3</c:v>
                </c:pt>
                <c:pt idx="35761">
                  <c:v>2.0847539999999999E-3</c:v>
                </c:pt>
                <c:pt idx="35762">
                  <c:v>3.570798E-3</c:v>
                </c:pt>
                <c:pt idx="35763">
                  <c:v>7.5668800000000004E-4</c:v>
                </c:pt>
                <c:pt idx="35764">
                  <c:v>-1.8662590000000001E-3</c:v>
                </c:pt>
                <c:pt idx="35765">
                  <c:v>-3.377484E-3</c:v>
                </c:pt>
                <c:pt idx="35766">
                  <c:v>-2.4504380000000001E-3</c:v>
                </c:pt>
                <c:pt idx="35767">
                  <c:v>3.6619339999999999E-3</c:v>
                </c:pt>
                <c:pt idx="35768">
                  <c:v>4.4084179999999999E-3</c:v>
                </c:pt>
                <c:pt idx="35769">
                  <c:v>-4.3461150000000002E-3</c:v>
                </c:pt>
                <c:pt idx="35770">
                  <c:v>4.2566940000000001E-3</c:v>
                </c:pt>
                <c:pt idx="35771">
                  <c:v>4.6965199999999998E-4</c:v>
                </c:pt>
                <c:pt idx="35772">
                  <c:v>-4.7514749999999998E-3</c:v>
                </c:pt>
                <c:pt idx="35773">
                  <c:v>1.3540480000000001E-3</c:v>
                </c:pt>
                <c:pt idx="35774">
                  <c:v>1.0821400000000001E-3</c:v>
                </c:pt>
                <c:pt idx="35775">
                  <c:v>-5.4097140000000004E-3</c:v>
                </c:pt>
                <c:pt idx="35776">
                  <c:v>-1.2828799999999999E-3</c:v>
                </c:pt>
                <c:pt idx="35777">
                  <c:v>1.1270239999999999E-3</c:v>
                </c:pt>
                <c:pt idx="35778">
                  <c:v>-4.7220760000000004E-3</c:v>
                </c:pt>
                <c:pt idx="35779">
                  <c:v>-6.3851489999999997E-3</c:v>
                </c:pt>
                <c:pt idx="35780">
                  <c:v>-1.101171E-3</c:v>
                </c:pt>
                <c:pt idx="35781">
                  <c:v>-3.0851989999999998E-3</c:v>
                </c:pt>
                <c:pt idx="35782">
                  <c:v>-5.3440919999999999E-3</c:v>
                </c:pt>
                <c:pt idx="35783">
                  <c:v>-3.5056570000000001E-3</c:v>
                </c:pt>
                <c:pt idx="35784">
                  <c:v>-5.0705300000000002E-3</c:v>
                </c:pt>
                <c:pt idx="35785">
                  <c:v>-8.6935199999999999E-4</c:v>
                </c:pt>
                <c:pt idx="35786">
                  <c:v>-4.2012320000000001E-3</c:v>
                </c:pt>
                <c:pt idx="35787">
                  <c:v>-4.5289939999999997E-3</c:v>
                </c:pt>
                <c:pt idx="35788">
                  <c:v>4.0466510000000001E-3</c:v>
                </c:pt>
                <c:pt idx="35789">
                  <c:v>-3.2473720000000001E-3</c:v>
                </c:pt>
                <c:pt idx="35790">
                  <c:v>-2.120322E-3</c:v>
                </c:pt>
                <c:pt idx="35791">
                  <c:v>-4.9402500000000004E-4</c:v>
                </c:pt>
                <c:pt idx="35792">
                  <c:v>-3.3939410000000001E-3</c:v>
                </c:pt>
                <c:pt idx="35793">
                  <c:v>8.939677E-3</c:v>
                </c:pt>
                <c:pt idx="35794">
                  <c:v>-6.1149059999999998E-3</c:v>
                </c:pt>
                <c:pt idx="35795">
                  <c:v>-6.2358680000000003E-3</c:v>
                </c:pt>
                <c:pt idx="35796">
                  <c:v>2.749371E-3</c:v>
                </c:pt>
                <c:pt idx="35797">
                  <c:v>-4.0610220000000001E-3</c:v>
                </c:pt>
                <c:pt idx="35798">
                  <c:v>-2.4767080000000002E-3</c:v>
                </c:pt>
                <c:pt idx="35799">
                  <c:v>2.020586E-3</c:v>
                </c:pt>
                <c:pt idx="35800">
                  <c:v>2.438436E-3</c:v>
                </c:pt>
                <c:pt idx="35801">
                  <c:v>-3.384967E-3</c:v>
                </c:pt>
                <c:pt idx="35802">
                  <c:v>-4.4840540000000003E-3</c:v>
                </c:pt>
                <c:pt idx="35803">
                  <c:v>2.8585080000000001E-3</c:v>
                </c:pt>
                <c:pt idx="35804">
                  <c:v>1.546901E-3</c:v>
                </c:pt>
                <c:pt idx="35805">
                  <c:v>-3.0564780000000001E-3</c:v>
                </c:pt>
                <c:pt idx="35806">
                  <c:v>-3.927598E-3</c:v>
                </c:pt>
                <c:pt idx="35807">
                  <c:v>-1.4552670000000001E-3</c:v>
                </c:pt>
                <c:pt idx="35808">
                  <c:v>1.2885869999999999E-3</c:v>
                </c:pt>
                <c:pt idx="35809">
                  <c:v>-3.391851E-3</c:v>
                </c:pt>
                <c:pt idx="35810">
                  <c:v>-6.1716590000000003E-3</c:v>
                </c:pt>
                <c:pt idx="35811">
                  <c:v>-3.4671239999999998E-3</c:v>
                </c:pt>
                <c:pt idx="35812">
                  <c:v>-7.7779829999999996E-3</c:v>
                </c:pt>
                <c:pt idx="35813">
                  <c:v>1.329046E-3</c:v>
                </c:pt>
                <c:pt idx="35814">
                  <c:v>-1.2526219999999999E-3</c:v>
                </c:pt>
                <c:pt idx="35815">
                  <c:v>-5.2459899999999999E-3</c:v>
                </c:pt>
                <c:pt idx="35816">
                  <c:v>5.0998570000000002E-3</c:v>
                </c:pt>
                <c:pt idx="35817">
                  <c:v>5.0535200000000004E-4</c:v>
                </c:pt>
                <c:pt idx="35818">
                  <c:v>-3.4624920000000002E-3</c:v>
                </c:pt>
                <c:pt idx="35819">
                  <c:v>5.5776350000000001E-3</c:v>
                </c:pt>
                <c:pt idx="35820">
                  <c:v>5.4825499999999999E-4</c:v>
                </c:pt>
                <c:pt idx="35821">
                  <c:v>-9.3909949999999992E-3</c:v>
                </c:pt>
                <c:pt idx="35822">
                  <c:v>-2.3671730000000002E-3</c:v>
                </c:pt>
                <c:pt idx="35823">
                  <c:v>8.2891990000000006E-3</c:v>
                </c:pt>
                <c:pt idx="35824">
                  <c:v>-2.63276E-4</c:v>
                </c:pt>
                <c:pt idx="35825">
                  <c:v>-1.0126026E-2</c:v>
                </c:pt>
                <c:pt idx="35826">
                  <c:v>3.0133989999999999E-3</c:v>
                </c:pt>
                <c:pt idx="35827">
                  <c:v>1.8117900000000001E-4</c:v>
                </c:pt>
                <c:pt idx="35828">
                  <c:v>-6.0237190000000003E-3</c:v>
                </c:pt>
                <c:pt idx="35829">
                  <c:v>2.7349639999999999E-3</c:v>
                </c:pt>
                <c:pt idx="35830">
                  <c:v>-1.0352740000000001E-3</c:v>
                </c:pt>
                <c:pt idx="35831">
                  <c:v>-4.306168E-3</c:v>
                </c:pt>
                <c:pt idx="35832">
                  <c:v>-1.692275E-3</c:v>
                </c:pt>
                <c:pt idx="35833">
                  <c:v>2.7635810000000002E-3</c:v>
                </c:pt>
                <c:pt idx="35834">
                  <c:v>-1.183489E-3</c:v>
                </c:pt>
                <c:pt idx="35835">
                  <c:v>-9.5823700000000002E-4</c:v>
                </c:pt>
                <c:pt idx="35836">
                  <c:v>-3.3106299999999998E-4</c:v>
                </c:pt>
                <c:pt idx="35837">
                  <c:v>4.8200869999999998E-3</c:v>
                </c:pt>
                <c:pt idx="35838">
                  <c:v>3.1689280000000001E-3</c:v>
                </c:pt>
                <c:pt idx="35839">
                  <c:v>-1.1363510000000001E-3</c:v>
                </c:pt>
                <c:pt idx="35840">
                  <c:v>-7.6062350000000003E-3</c:v>
                </c:pt>
                <c:pt idx="35841">
                  <c:v>3.597556E-3</c:v>
                </c:pt>
                <c:pt idx="35842">
                  <c:v>-2.8060149999999998E-3</c:v>
                </c:pt>
                <c:pt idx="35843">
                  <c:v>1.8233959999999999E-3</c:v>
                </c:pt>
                <c:pt idx="35844">
                  <c:v>9.8876099999999989E-4</c:v>
                </c:pt>
                <c:pt idx="35845">
                  <c:v>-7.397748E-3</c:v>
                </c:pt>
                <c:pt idx="35846">
                  <c:v>-8.0243000000000003E-4</c:v>
                </c:pt>
                <c:pt idx="35847">
                  <c:v>5.0705500000000001E-3</c:v>
                </c:pt>
                <c:pt idx="35848">
                  <c:v>3.9046189999999998E-3</c:v>
                </c:pt>
                <c:pt idx="35849">
                  <c:v>9.2658199999999993E-3</c:v>
                </c:pt>
                <c:pt idx="35850">
                  <c:v>-8.6258289999999998E-3</c:v>
                </c:pt>
                <c:pt idx="35851">
                  <c:v>-2.1844669999999998E-3</c:v>
                </c:pt>
                <c:pt idx="35852">
                  <c:v>2.7767349999999998E-3</c:v>
                </c:pt>
                <c:pt idx="35853">
                  <c:v>-6.3923019999999999E-3</c:v>
                </c:pt>
                <c:pt idx="35854">
                  <c:v>5.565558E-3</c:v>
                </c:pt>
                <c:pt idx="35855">
                  <c:v>-8.8462999999999996E-4</c:v>
                </c:pt>
                <c:pt idx="35856">
                  <c:v>-2.4939789999999999E-3</c:v>
                </c:pt>
                <c:pt idx="35857">
                  <c:v>-4.2846619999999998E-3</c:v>
                </c:pt>
                <c:pt idx="35858">
                  <c:v>-1.1187575999999999E-2</c:v>
                </c:pt>
                <c:pt idx="35859">
                  <c:v>4.2600379999999998E-3</c:v>
                </c:pt>
                <c:pt idx="35860">
                  <c:v>5.5085280000000004E-3</c:v>
                </c:pt>
                <c:pt idx="35861">
                  <c:v>-3.5548450000000001E-3</c:v>
                </c:pt>
                <c:pt idx="35862">
                  <c:v>2.8074469999999998E-3</c:v>
                </c:pt>
                <c:pt idx="35863">
                  <c:v>9.1144610000000008E-3</c:v>
                </c:pt>
                <c:pt idx="35864">
                  <c:v>-8.6008869999999998E-3</c:v>
                </c:pt>
                <c:pt idx="35865">
                  <c:v>-4.5437899999999998E-3</c:v>
                </c:pt>
                <c:pt idx="35866">
                  <c:v>2.9697870000000002E-3</c:v>
                </c:pt>
                <c:pt idx="35867">
                  <c:v>-9.8938699999999999E-4</c:v>
                </c:pt>
                <c:pt idx="35868">
                  <c:v>-9.0203500000000003E-4</c:v>
                </c:pt>
                <c:pt idx="35869">
                  <c:v>2.0497610999999999E-2</c:v>
                </c:pt>
                <c:pt idx="35870">
                  <c:v>3.1583010000000001E-3</c:v>
                </c:pt>
                <c:pt idx="35871">
                  <c:v>-2.1409175999999999E-2</c:v>
                </c:pt>
                <c:pt idx="35872">
                  <c:v>-3.6221909999999999E-3</c:v>
                </c:pt>
                <c:pt idx="35873">
                  <c:v>-9.1219890000000005E-3</c:v>
                </c:pt>
                <c:pt idx="35874">
                  <c:v>-4.0386399999999998E-4</c:v>
                </c:pt>
                <c:pt idx="35875">
                  <c:v>9.9174559999999998E-3</c:v>
                </c:pt>
                <c:pt idx="35876">
                  <c:v>5.6699799999999998E-3</c:v>
                </c:pt>
                <c:pt idx="35877">
                  <c:v>-7.6198719999999998E-3</c:v>
                </c:pt>
                <c:pt idx="35878">
                  <c:v>-7.8896509999999993E-3</c:v>
                </c:pt>
                <c:pt idx="35879">
                  <c:v>7.5872600000000004E-4</c:v>
                </c:pt>
                <c:pt idx="35880">
                  <c:v>-1.573404E-3</c:v>
                </c:pt>
                <c:pt idx="35881">
                  <c:v>-4.7642739999999998E-3</c:v>
                </c:pt>
                <c:pt idx="35882">
                  <c:v>2.8148159999999999E-3</c:v>
                </c:pt>
                <c:pt idx="35883">
                  <c:v>8.4969799999999997E-4</c:v>
                </c:pt>
                <c:pt idx="35884">
                  <c:v>-3.8281439999999999E-3</c:v>
                </c:pt>
                <c:pt idx="35885">
                  <c:v>-5.5803679999999996E-3</c:v>
                </c:pt>
                <c:pt idx="35886">
                  <c:v>2.7982020000000001E-3</c:v>
                </c:pt>
                <c:pt idx="35887">
                  <c:v>4.0881870000000001E-3</c:v>
                </c:pt>
                <c:pt idx="35888">
                  <c:v>-6.8688569999999999E-3</c:v>
                </c:pt>
                <c:pt idx="35889">
                  <c:v>1.157403E-3</c:v>
                </c:pt>
                <c:pt idx="35890">
                  <c:v>8.2067900000000003E-3</c:v>
                </c:pt>
                <c:pt idx="35891">
                  <c:v>-6.9322009999999998E-3</c:v>
                </c:pt>
                <c:pt idx="35892">
                  <c:v>-1.0349570000000001E-2</c:v>
                </c:pt>
                <c:pt idx="35893">
                  <c:v>5.3450620000000003E-3</c:v>
                </c:pt>
                <c:pt idx="35894">
                  <c:v>1.0846886E-2</c:v>
                </c:pt>
                <c:pt idx="35895">
                  <c:v>-5.8393899999999999E-3</c:v>
                </c:pt>
                <c:pt idx="35896">
                  <c:v>-8.3078299999999998E-4</c:v>
                </c:pt>
                <c:pt idx="35897">
                  <c:v>8.4027990000000007E-3</c:v>
                </c:pt>
                <c:pt idx="35898">
                  <c:v>-5.4086200000000003E-3</c:v>
                </c:pt>
                <c:pt idx="35899">
                  <c:v>-9.4988910000000006E-3</c:v>
                </c:pt>
                <c:pt idx="35900">
                  <c:v>6.8910009999999999E-3</c:v>
                </c:pt>
                <c:pt idx="35901">
                  <c:v>8.2584430000000007E-3</c:v>
                </c:pt>
                <c:pt idx="35902">
                  <c:v>-7.6462209999999999E-3</c:v>
                </c:pt>
                <c:pt idx="35903">
                  <c:v>-9.2007960000000007E-3</c:v>
                </c:pt>
                <c:pt idx="35904">
                  <c:v>-1.6624529999999999E-3</c:v>
                </c:pt>
                <c:pt idx="35905">
                  <c:v>-7.7282999999999996E-4</c:v>
                </c:pt>
                <c:pt idx="35906">
                  <c:v>-2.758749E-3</c:v>
                </c:pt>
                <c:pt idx="35907">
                  <c:v>-3.7301100000000002E-4</c:v>
                </c:pt>
                <c:pt idx="35908">
                  <c:v>1.8691039999999999E-3</c:v>
                </c:pt>
                <c:pt idx="35909">
                  <c:v>-1.5874649999999999E-3</c:v>
                </c:pt>
                <c:pt idx="35910">
                  <c:v>-4.1875089999999998E-3</c:v>
                </c:pt>
                <c:pt idx="35911">
                  <c:v>1.177649E-3</c:v>
                </c:pt>
                <c:pt idx="35912">
                  <c:v>-1.7720679999999999E-3</c:v>
                </c:pt>
                <c:pt idx="35913">
                  <c:v>-2.2744219999999999E-3</c:v>
                </c:pt>
                <c:pt idx="35914">
                  <c:v>-1.40197E-3</c:v>
                </c:pt>
                <c:pt idx="35915">
                  <c:v>3.8511200000000001E-4</c:v>
                </c:pt>
                <c:pt idx="35916">
                  <c:v>-2.1143600000000001E-4</c:v>
                </c:pt>
                <c:pt idx="35917">
                  <c:v>-2.4839749999999998E-3</c:v>
                </c:pt>
                <c:pt idx="35918" formatCode="0.00E+00">
                  <c:v>5.5615300000000003E-5</c:v>
                </c:pt>
                <c:pt idx="35919">
                  <c:v>-1.1527766E-2</c:v>
                </c:pt>
                <c:pt idx="35920">
                  <c:v>-1.847708E-3</c:v>
                </c:pt>
                <c:pt idx="35921">
                  <c:v>6.6257130000000001E-3</c:v>
                </c:pt>
                <c:pt idx="35922">
                  <c:v>-8.4523059999999997E-3</c:v>
                </c:pt>
                <c:pt idx="35923">
                  <c:v>-2.4586880000000001E-3</c:v>
                </c:pt>
                <c:pt idx="35924">
                  <c:v>2.4428610000000002E-3</c:v>
                </c:pt>
                <c:pt idx="35925">
                  <c:v>3.9614869999999996E-3</c:v>
                </c:pt>
                <c:pt idx="35926">
                  <c:v>-2.2524670000000002E-3</c:v>
                </c:pt>
                <c:pt idx="35927">
                  <c:v>-5.7972129999999998E-3</c:v>
                </c:pt>
                <c:pt idx="35928">
                  <c:v>6.3352099999999995E-4</c:v>
                </c:pt>
                <c:pt idx="35929">
                  <c:v>1.2519709999999999E-3</c:v>
                </c:pt>
                <c:pt idx="35930">
                  <c:v>1.22791E-4</c:v>
                </c:pt>
                <c:pt idx="35931">
                  <c:v>5.5256100000000002E-4</c:v>
                </c:pt>
                <c:pt idx="35932">
                  <c:v>6.8807640000000002E-3</c:v>
                </c:pt>
                <c:pt idx="35933">
                  <c:v>-4.2528339999999996E-3</c:v>
                </c:pt>
                <c:pt idx="35934">
                  <c:v>5.29671E-4</c:v>
                </c:pt>
                <c:pt idx="35935">
                  <c:v>3.448254E-3</c:v>
                </c:pt>
                <c:pt idx="35936">
                  <c:v>-1.355289E-3</c:v>
                </c:pt>
                <c:pt idx="35937">
                  <c:v>5.2194920000000001E-3</c:v>
                </c:pt>
                <c:pt idx="35938">
                  <c:v>3.0729849999999999E-3</c:v>
                </c:pt>
                <c:pt idx="35939">
                  <c:v>3.5362670000000001E-3</c:v>
                </c:pt>
                <c:pt idx="35940">
                  <c:v>-8.7020000000000001E-4</c:v>
                </c:pt>
                <c:pt idx="35941">
                  <c:v>4.9908970000000002E-3</c:v>
                </c:pt>
                <c:pt idx="35942">
                  <c:v>-2.1221399999999998E-3</c:v>
                </c:pt>
                <c:pt idx="35943">
                  <c:v>-1.370329E-3</c:v>
                </c:pt>
                <c:pt idx="35944">
                  <c:v>3.3197639999999998E-3</c:v>
                </c:pt>
                <c:pt idx="35945">
                  <c:v>4.1315709999999997E-3</c:v>
                </c:pt>
                <c:pt idx="35946" formatCode="0.00E+00">
                  <c:v>7.1848300000000001E-5</c:v>
                </c:pt>
                <c:pt idx="35947">
                  <c:v>-2.8887240000000001E-3</c:v>
                </c:pt>
                <c:pt idx="35948">
                  <c:v>4.7806469999999998E-3</c:v>
                </c:pt>
                <c:pt idx="35949">
                  <c:v>1.48169E-4</c:v>
                </c:pt>
                <c:pt idx="35950">
                  <c:v>-9.2959319999999998E-3</c:v>
                </c:pt>
                <c:pt idx="35951">
                  <c:v>3.8980920000000001E-3</c:v>
                </c:pt>
                <c:pt idx="35952">
                  <c:v>-1.376831E-3</c:v>
                </c:pt>
                <c:pt idx="35953">
                  <c:v>-7.6700859999999996E-3</c:v>
                </c:pt>
                <c:pt idx="35954">
                  <c:v>-1.985302E-3</c:v>
                </c:pt>
                <c:pt idx="35955">
                  <c:v>-5.1972670000000002E-3</c:v>
                </c:pt>
                <c:pt idx="35956">
                  <c:v>4.2706299999999999E-4</c:v>
                </c:pt>
                <c:pt idx="35957">
                  <c:v>-3.5810310000000001E-3</c:v>
                </c:pt>
                <c:pt idx="35958">
                  <c:v>-5.0644119999999999E-3</c:v>
                </c:pt>
                <c:pt idx="35959">
                  <c:v>1.4676229999999999E-3</c:v>
                </c:pt>
                <c:pt idx="35960">
                  <c:v>-1.7204469999999999E-3</c:v>
                </c:pt>
                <c:pt idx="35961">
                  <c:v>-2.0377910000000002E-3</c:v>
                </c:pt>
                <c:pt idx="35962">
                  <c:v>2.2565559999999998E-3</c:v>
                </c:pt>
                <c:pt idx="35963">
                  <c:v>1.6883619999999999E-3</c:v>
                </c:pt>
                <c:pt idx="35964">
                  <c:v>-1.704505E-3</c:v>
                </c:pt>
                <c:pt idx="35965">
                  <c:v>2.4014319999999998E-3</c:v>
                </c:pt>
                <c:pt idx="35966">
                  <c:v>2.7809319999999998E-3</c:v>
                </c:pt>
                <c:pt idx="35967">
                  <c:v>-6.9479659999999999E-3</c:v>
                </c:pt>
                <c:pt idx="35968">
                  <c:v>-4.6025190000000002E-3</c:v>
                </c:pt>
                <c:pt idx="35969">
                  <c:v>6.0944000000000005E-4</c:v>
                </c:pt>
                <c:pt idx="35970">
                  <c:v>9.3940600000000005E-4</c:v>
                </c:pt>
                <c:pt idx="35971">
                  <c:v>-2.1611499999999999E-4</c:v>
                </c:pt>
                <c:pt idx="35972">
                  <c:v>-2.067012E-3</c:v>
                </c:pt>
                <c:pt idx="35973">
                  <c:v>2.528551E-3</c:v>
                </c:pt>
                <c:pt idx="35974">
                  <c:v>-1.11199E-3</c:v>
                </c:pt>
                <c:pt idx="35975">
                  <c:v>2.9976289999999999E-3</c:v>
                </c:pt>
                <c:pt idx="35976">
                  <c:v>1.377894E-3</c:v>
                </c:pt>
                <c:pt idx="35977">
                  <c:v>-2.077157E-3</c:v>
                </c:pt>
                <c:pt idx="35978">
                  <c:v>-1.924558E-3</c:v>
                </c:pt>
                <c:pt idx="35979">
                  <c:v>1.459534E-3</c:v>
                </c:pt>
                <c:pt idx="35980">
                  <c:v>-1.00812E-4</c:v>
                </c:pt>
                <c:pt idx="35981">
                  <c:v>-1.6667900000000001E-4</c:v>
                </c:pt>
                <c:pt idx="35982">
                  <c:v>-3.60291E-4</c:v>
                </c:pt>
                <c:pt idx="35983">
                  <c:v>-1.6326260000000001E-3</c:v>
                </c:pt>
                <c:pt idx="35984">
                  <c:v>6.7299660000000004E-3</c:v>
                </c:pt>
                <c:pt idx="35985">
                  <c:v>-5.5896299999999999E-4</c:v>
                </c:pt>
                <c:pt idx="35986">
                  <c:v>4.9351899999999999E-4</c:v>
                </c:pt>
                <c:pt idx="35987">
                  <c:v>5.4345940000000001E-3</c:v>
                </c:pt>
                <c:pt idx="35988">
                  <c:v>-1.807606E-3</c:v>
                </c:pt>
                <c:pt idx="35989">
                  <c:v>-7.4396599999999998E-4</c:v>
                </c:pt>
                <c:pt idx="35990">
                  <c:v>5.3368299999999999E-3</c:v>
                </c:pt>
                <c:pt idx="35991">
                  <c:v>6.0285700000000005E-4</c:v>
                </c:pt>
                <c:pt idx="35992" formatCode="0.00E+00">
                  <c:v>-2.2128199999999999E-6</c:v>
                </c:pt>
                <c:pt idx="35993">
                  <c:v>3.5566450000000002E-3</c:v>
                </c:pt>
                <c:pt idx="35994">
                  <c:v>1.095352E-3</c:v>
                </c:pt>
                <c:pt idx="35995">
                  <c:v>-3.3100799999999999E-4</c:v>
                </c:pt>
                <c:pt idx="35996">
                  <c:v>-1.43521E-4</c:v>
                </c:pt>
                <c:pt idx="35997">
                  <c:v>3.0603100000000001E-3</c:v>
                </c:pt>
                <c:pt idx="35998">
                  <c:v>4.0523379999999999E-3</c:v>
                </c:pt>
                <c:pt idx="35999">
                  <c:v>-4.4968170000000002E-3</c:v>
                </c:pt>
                <c:pt idx="36000">
                  <c:v>-4.9029499999999997E-3</c:v>
                </c:pt>
                <c:pt idx="36001">
                  <c:v>-5.2549900000000002E-4</c:v>
                </c:pt>
                <c:pt idx="36002">
                  <c:v>-4.481891E-3</c:v>
                </c:pt>
                <c:pt idx="36003">
                  <c:v>-2.6962039999999998E-3</c:v>
                </c:pt>
                <c:pt idx="36004">
                  <c:v>-3.3540039999999998E-3</c:v>
                </c:pt>
                <c:pt idx="36005">
                  <c:v>-1.275619E-3</c:v>
                </c:pt>
                <c:pt idx="36006">
                  <c:v>-2.609863E-3</c:v>
                </c:pt>
                <c:pt idx="36007">
                  <c:v>-1.5686509999999999E-3</c:v>
                </c:pt>
                <c:pt idx="36008">
                  <c:v>2.4900069999999998E-3</c:v>
                </c:pt>
                <c:pt idx="36009">
                  <c:v>-9.9897700000000007E-4</c:v>
                </c:pt>
                <c:pt idx="36010">
                  <c:v>-2.5393490000000002E-3</c:v>
                </c:pt>
                <c:pt idx="36011">
                  <c:v>-2.8307559999999998E-3</c:v>
                </c:pt>
                <c:pt idx="36012">
                  <c:v>5.5864900000000004E-4</c:v>
                </c:pt>
                <c:pt idx="36013">
                  <c:v>-3.7584960000000001E-3</c:v>
                </c:pt>
                <c:pt idx="36014">
                  <c:v>-3.8214100000000001E-4</c:v>
                </c:pt>
                <c:pt idx="36015">
                  <c:v>-3.5861159999999999E-3</c:v>
                </c:pt>
                <c:pt idx="36016">
                  <c:v>-6.2484790000000004E-3</c:v>
                </c:pt>
                <c:pt idx="36017">
                  <c:v>-1.4513989999999999E-3</c:v>
                </c:pt>
                <c:pt idx="36018">
                  <c:v>-3.687124E-3</c:v>
                </c:pt>
                <c:pt idx="36019">
                  <c:v>-5.1306169999999996E-3</c:v>
                </c:pt>
                <c:pt idx="36020">
                  <c:v>-2.2081299999999999E-4</c:v>
                </c:pt>
                <c:pt idx="36021">
                  <c:v>-2.7564289999999999E-3</c:v>
                </c:pt>
                <c:pt idx="36022">
                  <c:v>-1.682909E-3</c:v>
                </c:pt>
                <c:pt idx="36023">
                  <c:v>-7.025094E-3</c:v>
                </c:pt>
                <c:pt idx="36024">
                  <c:v>5.7396900000000002E-4</c:v>
                </c:pt>
                <c:pt idx="36025">
                  <c:v>-3.8285150000000002E-3</c:v>
                </c:pt>
                <c:pt idx="36026">
                  <c:v>-4.4983009999999997E-3</c:v>
                </c:pt>
                <c:pt idx="36027">
                  <c:v>-2.2416649999999999E-3</c:v>
                </c:pt>
                <c:pt idx="36028">
                  <c:v>-5.4513069999999999E-3</c:v>
                </c:pt>
                <c:pt idx="36029">
                  <c:v>-5.4572539999999999E-3</c:v>
                </c:pt>
                <c:pt idx="36030">
                  <c:v>-2.34242E-3</c:v>
                </c:pt>
                <c:pt idx="36031">
                  <c:v>-2.4387050000000002E-3</c:v>
                </c:pt>
                <c:pt idx="36032">
                  <c:v>-2.7673400000000001E-3</c:v>
                </c:pt>
                <c:pt idx="36033">
                  <c:v>-3.7907689999999998E-3</c:v>
                </c:pt>
                <c:pt idx="36034">
                  <c:v>-1.9774219999999999E-3</c:v>
                </c:pt>
                <c:pt idx="36035">
                  <c:v>-8.297858E-3</c:v>
                </c:pt>
                <c:pt idx="36036" formatCode="0.00E+00">
                  <c:v>-6.0967200000000001E-5</c:v>
                </c:pt>
                <c:pt idx="36037">
                  <c:v>-1.4476599999999999E-3</c:v>
                </c:pt>
                <c:pt idx="36038">
                  <c:v>-6.1028649999999999E-3</c:v>
                </c:pt>
                <c:pt idx="36039">
                  <c:v>-3.003478E-3</c:v>
                </c:pt>
                <c:pt idx="36040">
                  <c:v>1.1190950000000001E-3</c:v>
                </c:pt>
                <c:pt idx="36041">
                  <c:v>-4.0463740000000002E-3</c:v>
                </c:pt>
                <c:pt idx="36042">
                  <c:v>-2.478039E-3</c:v>
                </c:pt>
                <c:pt idx="36043">
                  <c:v>-2.1944579999999998E-3</c:v>
                </c:pt>
                <c:pt idx="36044">
                  <c:v>-5.5045010000000002E-3</c:v>
                </c:pt>
                <c:pt idx="36045">
                  <c:v>-3.7160790000000002E-3</c:v>
                </c:pt>
                <c:pt idx="36046">
                  <c:v>8.0996300000000002E-4</c:v>
                </c:pt>
                <c:pt idx="36047">
                  <c:v>-4.0018110000000001E-3</c:v>
                </c:pt>
                <c:pt idx="36048">
                  <c:v>-7.9669920000000009E-3</c:v>
                </c:pt>
                <c:pt idx="36049">
                  <c:v>-2.5198759999999999E-3</c:v>
                </c:pt>
                <c:pt idx="36050">
                  <c:v>-1.9984299999999998E-3</c:v>
                </c:pt>
                <c:pt idx="36051">
                  <c:v>-1.1749489E-2</c:v>
                </c:pt>
                <c:pt idx="36052">
                  <c:v>-2.7179119999999998E-3</c:v>
                </c:pt>
                <c:pt idx="36053">
                  <c:v>2.5788849999999999E-3</c:v>
                </c:pt>
                <c:pt idx="36054">
                  <c:v>-8.6378170000000008E-3</c:v>
                </c:pt>
                <c:pt idx="36055">
                  <c:v>-6.923439E-3</c:v>
                </c:pt>
                <c:pt idx="36056">
                  <c:v>-8.6155200000000002E-4</c:v>
                </c:pt>
                <c:pt idx="36057">
                  <c:v>-5.1527329999999996E-3</c:v>
                </c:pt>
                <c:pt idx="36058">
                  <c:v>-3.8640290000000002E-3</c:v>
                </c:pt>
                <c:pt idx="36059">
                  <c:v>-4.9468469999999999E-3</c:v>
                </c:pt>
                <c:pt idx="36060">
                  <c:v>-3.8506899999999999E-3</c:v>
                </c:pt>
                <c:pt idx="36061">
                  <c:v>-5.1396829999999999E-3</c:v>
                </c:pt>
                <c:pt idx="36062">
                  <c:v>-8.3589130000000008E-3</c:v>
                </c:pt>
                <c:pt idx="36063">
                  <c:v>-4.9985710000000003E-3</c:v>
                </c:pt>
                <c:pt idx="36064">
                  <c:v>-9.7587049999999995E-3</c:v>
                </c:pt>
                <c:pt idx="36065">
                  <c:v>-8.0259330000000007E-3</c:v>
                </c:pt>
                <c:pt idx="36066">
                  <c:v>-7.2469589999999999E-3</c:v>
                </c:pt>
                <c:pt idx="36067">
                  <c:v>-8.6411720000000008E-3</c:v>
                </c:pt>
                <c:pt idx="36068">
                  <c:v>-1.0225751999999999E-2</c:v>
                </c:pt>
                <c:pt idx="36069">
                  <c:v>-2.8084109999999998E-3</c:v>
                </c:pt>
                <c:pt idx="36070">
                  <c:v>-8.7131719999999999E-3</c:v>
                </c:pt>
                <c:pt idx="36071">
                  <c:v>-8.969355E-3</c:v>
                </c:pt>
                <c:pt idx="36072">
                  <c:v>-2.69841E-3</c:v>
                </c:pt>
                <c:pt idx="36073">
                  <c:v>-4.9150970000000002E-3</c:v>
                </c:pt>
                <c:pt idx="36074">
                  <c:v>-5.8160449999999997E-3</c:v>
                </c:pt>
                <c:pt idx="36075">
                  <c:v>-2.8072269999999998E-3</c:v>
                </c:pt>
                <c:pt idx="36076">
                  <c:v>-7.9007890000000001E-3</c:v>
                </c:pt>
                <c:pt idx="36077">
                  <c:v>-5.4004179999999997E-3</c:v>
                </c:pt>
                <c:pt idx="36078">
                  <c:v>-1.0823945999999999E-2</c:v>
                </c:pt>
                <c:pt idx="36079">
                  <c:v>-1.1318228E-2</c:v>
                </c:pt>
                <c:pt idx="36080">
                  <c:v>-7.9298890000000007E-3</c:v>
                </c:pt>
                <c:pt idx="36081">
                  <c:v>-1.155019E-2</c:v>
                </c:pt>
                <c:pt idx="36082">
                  <c:v>-1.3927200000000001E-2</c:v>
                </c:pt>
                <c:pt idx="36083">
                  <c:v>-1.4731808000000001E-2</c:v>
                </c:pt>
                <c:pt idx="36084">
                  <c:v>-9.6848520000000007E-3</c:v>
                </c:pt>
                <c:pt idx="36085">
                  <c:v>-1.1325767E-2</c:v>
                </c:pt>
                <c:pt idx="36086">
                  <c:v>-8.9409069999999997E-3</c:v>
                </c:pt>
                <c:pt idx="36087">
                  <c:v>-9.6399039999999995E-3</c:v>
                </c:pt>
                <c:pt idx="36088">
                  <c:v>-1.4665022E-2</c:v>
                </c:pt>
                <c:pt idx="36089">
                  <c:v>-9.4115999999999991E-3</c:v>
                </c:pt>
                <c:pt idx="36090">
                  <c:v>-1.1287264999999999E-2</c:v>
                </c:pt>
                <c:pt idx="36091">
                  <c:v>-9.4686879999999994E-3</c:v>
                </c:pt>
                <c:pt idx="36092">
                  <c:v>-1.2703895999999999E-2</c:v>
                </c:pt>
                <c:pt idx="36093">
                  <c:v>-1.1468137E-2</c:v>
                </c:pt>
                <c:pt idx="36094">
                  <c:v>-1.2885737E-2</c:v>
                </c:pt>
                <c:pt idx="36095">
                  <c:v>-1.3927692E-2</c:v>
                </c:pt>
                <c:pt idx="36096">
                  <c:v>-1.4582562E-2</c:v>
                </c:pt>
                <c:pt idx="36097">
                  <c:v>-9.8443999999999997E-3</c:v>
                </c:pt>
                <c:pt idx="36098">
                  <c:v>-1.8451735E-2</c:v>
                </c:pt>
                <c:pt idx="36099">
                  <c:v>-9.0071260000000007E-3</c:v>
                </c:pt>
                <c:pt idx="36100">
                  <c:v>-1.0020991999999999E-2</c:v>
                </c:pt>
                <c:pt idx="36101">
                  <c:v>-2.0798885999999999E-2</c:v>
                </c:pt>
                <c:pt idx="36102">
                  <c:v>-1.5076285E-2</c:v>
                </c:pt>
                <c:pt idx="36103">
                  <c:v>-1.288454E-2</c:v>
                </c:pt>
                <c:pt idx="36104">
                  <c:v>-1.9050023999999999E-2</c:v>
                </c:pt>
                <c:pt idx="36105">
                  <c:v>-1.1955886000000001E-2</c:v>
                </c:pt>
                <c:pt idx="36106">
                  <c:v>-1.8693686000000001E-2</c:v>
                </c:pt>
                <c:pt idx="36107">
                  <c:v>-1.6608054000000001E-2</c:v>
                </c:pt>
                <c:pt idx="36108">
                  <c:v>-1.2824235E-2</c:v>
                </c:pt>
                <c:pt idx="36109">
                  <c:v>-1.8604808E-2</c:v>
                </c:pt>
                <c:pt idx="36110">
                  <c:v>-1.5046825999999999E-2</c:v>
                </c:pt>
                <c:pt idx="36111">
                  <c:v>-1.5095681E-2</c:v>
                </c:pt>
                <c:pt idx="36112">
                  <c:v>-1.9607606999999999E-2</c:v>
                </c:pt>
                <c:pt idx="36113">
                  <c:v>-1.7848181000000001E-2</c:v>
                </c:pt>
                <c:pt idx="36114">
                  <c:v>-2.1389386E-2</c:v>
                </c:pt>
                <c:pt idx="36115">
                  <c:v>-1.9473747999999999E-2</c:v>
                </c:pt>
                <c:pt idx="36116">
                  <c:v>-1.9424747999999999E-2</c:v>
                </c:pt>
                <c:pt idx="36117">
                  <c:v>-2.2301720000000001E-2</c:v>
                </c:pt>
                <c:pt idx="36118">
                  <c:v>-2.2559781000000001E-2</c:v>
                </c:pt>
                <c:pt idx="36119">
                  <c:v>-2.5317814000000001E-2</c:v>
                </c:pt>
                <c:pt idx="36120">
                  <c:v>-2.2483412000000001E-2</c:v>
                </c:pt>
                <c:pt idx="36121">
                  <c:v>-2.4870275000000001E-2</c:v>
                </c:pt>
                <c:pt idx="36122">
                  <c:v>-1.9096539999999999E-2</c:v>
                </c:pt>
                <c:pt idx="36123">
                  <c:v>-1.9870196E-2</c:v>
                </c:pt>
                <c:pt idx="36124">
                  <c:v>-2.4825539000000001E-2</c:v>
                </c:pt>
                <c:pt idx="36125">
                  <c:v>-1.8972004000000001E-2</c:v>
                </c:pt>
                <c:pt idx="36126">
                  <c:v>-2.3763561999999998E-2</c:v>
                </c:pt>
                <c:pt idx="36127">
                  <c:v>-2.2945081999999999E-2</c:v>
                </c:pt>
                <c:pt idx="36128">
                  <c:v>-2.0609489000000002E-2</c:v>
                </c:pt>
                <c:pt idx="36129">
                  <c:v>-2.1751611000000001E-2</c:v>
                </c:pt>
                <c:pt idx="36130">
                  <c:v>-1.9561426999999999E-2</c:v>
                </c:pt>
                <c:pt idx="36131">
                  <c:v>-2.0247458999999999E-2</c:v>
                </c:pt>
                <c:pt idx="36132">
                  <c:v>-2.123709E-2</c:v>
                </c:pt>
                <c:pt idx="36133">
                  <c:v>-2.005709E-2</c:v>
                </c:pt>
                <c:pt idx="36134">
                  <c:v>-2.3144492999999999E-2</c:v>
                </c:pt>
                <c:pt idx="36135">
                  <c:v>-2.2666780000000001E-2</c:v>
                </c:pt>
                <c:pt idx="36136">
                  <c:v>-2.2452929999999999E-2</c:v>
                </c:pt>
                <c:pt idx="36137">
                  <c:v>-2.2841622999999998E-2</c:v>
                </c:pt>
                <c:pt idx="36138">
                  <c:v>-1.8668981000000001E-2</c:v>
                </c:pt>
                <c:pt idx="36139">
                  <c:v>-1.968462E-2</c:v>
                </c:pt>
                <c:pt idx="36140">
                  <c:v>-2.5366208000000001E-2</c:v>
                </c:pt>
                <c:pt idx="36141">
                  <c:v>-1.9575255E-2</c:v>
                </c:pt>
                <c:pt idx="36142">
                  <c:v>-1.9601087999999999E-2</c:v>
                </c:pt>
                <c:pt idx="36143">
                  <c:v>-1.9474063E-2</c:v>
                </c:pt>
                <c:pt idx="36144">
                  <c:v>-2.0411762999999999E-2</c:v>
                </c:pt>
                <c:pt idx="36145">
                  <c:v>-2.2411566000000001E-2</c:v>
                </c:pt>
                <c:pt idx="36146">
                  <c:v>-3.0360036999999999E-2</c:v>
                </c:pt>
                <c:pt idx="36147">
                  <c:v>-2.1734779999999999E-2</c:v>
                </c:pt>
                <c:pt idx="36148">
                  <c:v>-1.8416480999999998E-2</c:v>
                </c:pt>
                <c:pt idx="36149">
                  <c:v>-2.3830510999999999E-2</c:v>
                </c:pt>
                <c:pt idx="36150">
                  <c:v>-2.8001819000000001E-2</c:v>
                </c:pt>
                <c:pt idx="36151">
                  <c:v>-2.1648891E-2</c:v>
                </c:pt>
                <c:pt idx="36152">
                  <c:v>-2.7617302E-2</c:v>
                </c:pt>
                <c:pt idx="36153">
                  <c:v>-2.3224446999999999E-2</c:v>
                </c:pt>
                <c:pt idx="36154">
                  <c:v>-3.1166526E-2</c:v>
                </c:pt>
                <c:pt idx="36155">
                  <c:v>-2.4042523E-2</c:v>
                </c:pt>
                <c:pt idx="36156">
                  <c:v>-1.7331358000000002E-2</c:v>
                </c:pt>
                <c:pt idx="36157">
                  <c:v>-3.706222E-2</c:v>
                </c:pt>
                <c:pt idx="36158">
                  <c:v>-2.1111218000000001E-2</c:v>
                </c:pt>
                <c:pt idx="36159">
                  <c:v>-2.7401986E-2</c:v>
                </c:pt>
                <c:pt idx="36160">
                  <c:v>-2.7602254999999999E-2</c:v>
                </c:pt>
                <c:pt idx="36161">
                  <c:v>-2.0257418999999999E-2</c:v>
                </c:pt>
                <c:pt idx="36162">
                  <c:v>-2.7631180000000002E-2</c:v>
                </c:pt>
                <c:pt idx="36163">
                  <c:v>-2.9540629999999998E-2</c:v>
                </c:pt>
                <c:pt idx="36164">
                  <c:v>-2.9971530999999999E-2</c:v>
                </c:pt>
                <c:pt idx="36165">
                  <c:v>-2.484308E-2</c:v>
                </c:pt>
                <c:pt idx="36166">
                  <c:v>-3.3055200999999999E-2</c:v>
                </c:pt>
                <c:pt idx="36167">
                  <c:v>-2.8847856000000002E-2</c:v>
                </c:pt>
                <c:pt idx="36168">
                  <c:v>-2.6716797E-2</c:v>
                </c:pt>
                <c:pt idx="36169">
                  <c:v>-3.4846306000000001E-2</c:v>
                </c:pt>
                <c:pt idx="36170">
                  <c:v>-3.0209742000000001E-2</c:v>
                </c:pt>
                <c:pt idx="36171">
                  <c:v>-3.0707822999999999E-2</c:v>
                </c:pt>
                <c:pt idx="36172">
                  <c:v>-3.4042365999999998E-2</c:v>
                </c:pt>
                <c:pt idx="36173">
                  <c:v>-3.0963253E-2</c:v>
                </c:pt>
                <c:pt idx="36174">
                  <c:v>-2.8035909000000001E-2</c:v>
                </c:pt>
                <c:pt idx="36175">
                  <c:v>-3.2675821000000001E-2</c:v>
                </c:pt>
                <c:pt idx="36176">
                  <c:v>-3.4527782E-2</c:v>
                </c:pt>
                <c:pt idx="36177">
                  <c:v>-3.6504215999999999E-2</c:v>
                </c:pt>
                <c:pt idx="36178">
                  <c:v>-2.7863326000000001E-2</c:v>
                </c:pt>
                <c:pt idx="36179">
                  <c:v>-3.3152595E-2</c:v>
                </c:pt>
                <c:pt idx="36180">
                  <c:v>-3.8767337999999998E-2</c:v>
                </c:pt>
                <c:pt idx="36181">
                  <c:v>-3.0775677000000001E-2</c:v>
                </c:pt>
                <c:pt idx="36182">
                  <c:v>-2.9421728000000001E-2</c:v>
                </c:pt>
                <c:pt idx="36183">
                  <c:v>-3.7415444999999999E-2</c:v>
                </c:pt>
                <c:pt idx="36184">
                  <c:v>-3.4042283999999999E-2</c:v>
                </c:pt>
                <c:pt idx="36185">
                  <c:v>-3.4863308000000003E-2</c:v>
                </c:pt>
                <c:pt idx="36186">
                  <c:v>-3.8364831000000002E-2</c:v>
                </c:pt>
                <c:pt idx="36187">
                  <c:v>-4.0145545999999997E-2</c:v>
                </c:pt>
                <c:pt idx="36188">
                  <c:v>-3.4882604999999997E-2</c:v>
                </c:pt>
                <c:pt idx="36189">
                  <c:v>-4.1191763999999999E-2</c:v>
                </c:pt>
                <c:pt idx="36190">
                  <c:v>-3.7490502000000002E-2</c:v>
                </c:pt>
                <c:pt idx="36191">
                  <c:v>-3.5794672E-2</c:v>
                </c:pt>
                <c:pt idx="36192">
                  <c:v>-3.9584349999999997E-2</c:v>
                </c:pt>
                <c:pt idx="36193">
                  <c:v>-3.6796375999999999E-2</c:v>
                </c:pt>
                <c:pt idx="36194">
                  <c:v>-3.8105584999999997E-2</c:v>
                </c:pt>
                <c:pt idx="36195">
                  <c:v>-4.4798400000000002E-2</c:v>
                </c:pt>
                <c:pt idx="36196">
                  <c:v>-4.4884685000000001E-2</c:v>
                </c:pt>
                <c:pt idx="36197">
                  <c:v>-4.2089163999999998E-2</c:v>
                </c:pt>
                <c:pt idx="36198">
                  <c:v>-4.3318216E-2</c:v>
                </c:pt>
                <c:pt idx="36199">
                  <c:v>-4.5240160000000001E-2</c:v>
                </c:pt>
                <c:pt idx="36200">
                  <c:v>-4.5628715E-2</c:v>
                </c:pt>
                <c:pt idx="36201">
                  <c:v>-4.6259045999999998E-2</c:v>
                </c:pt>
                <c:pt idx="36202">
                  <c:v>-4.7591957999999997E-2</c:v>
                </c:pt>
                <c:pt idx="36203">
                  <c:v>-4.9711362000000002E-2</c:v>
                </c:pt>
                <c:pt idx="36204">
                  <c:v>-5.3348709000000001E-2</c:v>
                </c:pt>
                <c:pt idx="36205">
                  <c:v>-5.0058252999999997E-2</c:v>
                </c:pt>
                <c:pt idx="36206">
                  <c:v>-5.0540282999999998E-2</c:v>
                </c:pt>
                <c:pt idx="36207">
                  <c:v>-5.2554089999999998E-2</c:v>
                </c:pt>
                <c:pt idx="36208">
                  <c:v>-5.1988434E-2</c:v>
                </c:pt>
                <c:pt idx="36209">
                  <c:v>-5.3363020999999997E-2</c:v>
                </c:pt>
                <c:pt idx="36210">
                  <c:v>-5.0679888999999999E-2</c:v>
                </c:pt>
                <c:pt idx="36211">
                  <c:v>-5.8655914000000003E-2</c:v>
                </c:pt>
                <c:pt idx="36212">
                  <c:v>-5.6544293000000002E-2</c:v>
                </c:pt>
                <c:pt idx="36213">
                  <c:v>-5.5706363000000002E-2</c:v>
                </c:pt>
                <c:pt idx="36214">
                  <c:v>-4.9605861000000001E-2</c:v>
                </c:pt>
                <c:pt idx="36215">
                  <c:v>-5.5455822000000002E-2</c:v>
                </c:pt>
                <c:pt idx="36216">
                  <c:v>-5.9053488000000001E-2</c:v>
                </c:pt>
                <c:pt idx="36217">
                  <c:v>-5.3856041E-2</c:v>
                </c:pt>
                <c:pt idx="36218">
                  <c:v>-5.6714945000000003E-2</c:v>
                </c:pt>
                <c:pt idx="36219">
                  <c:v>-6.2292565000000001E-2</c:v>
                </c:pt>
                <c:pt idx="36220">
                  <c:v>-6.1341281999999997E-2</c:v>
                </c:pt>
                <c:pt idx="36221">
                  <c:v>-5.3345069000000002E-2</c:v>
                </c:pt>
                <c:pt idx="36222">
                  <c:v>-5.5702231999999997E-2</c:v>
                </c:pt>
                <c:pt idx="36223">
                  <c:v>-5.8434597999999997E-2</c:v>
                </c:pt>
                <c:pt idx="36224">
                  <c:v>-5.7096626999999997E-2</c:v>
                </c:pt>
                <c:pt idx="36225">
                  <c:v>-6.0119583999999997E-2</c:v>
                </c:pt>
                <c:pt idx="36226">
                  <c:v>-6.2252245999999997E-2</c:v>
                </c:pt>
                <c:pt idx="36227">
                  <c:v>-6.2715365999999995E-2</c:v>
                </c:pt>
                <c:pt idx="36228">
                  <c:v>-5.5545076999999998E-2</c:v>
                </c:pt>
                <c:pt idx="36229">
                  <c:v>-6.3762485999999993E-2</c:v>
                </c:pt>
                <c:pt idx="36230">
                  <c:v>-6.2241553999999998E-2</c:v>
                </c:pt>
                <c:pt idx="36231">
                  <c:v>-5.5665727999999998E-2</c:v>
                </c:pt>
                <c:pt idx="36232">
                  <c:v>-6.5483205000000003E-2</c:v>
                </c:pt>
                <c:pt idx="36233">
                  <c:v>-6.0110055000000003E-2</c:v>
                </c:pt>
                <c:pt idx="36234">
                  <c:v>-5.4696913999999999E-2</c:v>
                </c:pt>
                <c:pt idx="36235">
                  <c:v>-5.8815680000000002E-2</c:v>
                </c:pt>
                <c:pt idx="36236">
                  <c:v>-6.1897222000000002E-2</c:v>
                </c:pt>
                <c:pt idx="36237">
                  <c:v>-5.7998475000000001E-2</c:v>
                </c:pt>
                <c:pt idx="36238">
                  <c:v>-5.9532989000000001E-2</c:v>
                </c:pt>
                <c:pt idx="36239">
                  <c:v>-6.8399875999999998E-2</c:v>
                </c:pt>
                <c:pt idx="36240">
                  <c:v>-5.9269492E-2</c:v>
                </c:pt>
                <c:pt idx="36241">
                  <c:v>-5.6472546999999998E-2</c:v>
                </c:pt>
                <c:pt idx="36242">
                  <c:v>-6.3326187000000006E-2</c:v>
                </c:pt>
                <c:pt idx="36243">
                  <c:v>-6.7107655000000002E-2</c:v>
                </c:pt>
                <c:pt idx="36244">
                  <c:v>-6.0525119000000002E-2</c:v>
                </c:pt>
                <c:pt idx="36245">
                  <c:v>-6.4459904999999998E-2</c:v>
                </c:pt>
                <c:pt idx="36246">
                  <c:v>-6.4504645999999999E-2</c:v>
                </c:pt>
                <c:pt idx="36247">
                  <c:v>-6.4614743000000002E-2</c:v>
                </c:pt>
                <c:pt idx="36248">
                  <c:v>-6.9791131000000006E-2</c:v>
                </c:pt>
                <c:pt idx="36249">
                  <c:v>-6.7788093999999993E-2</c:v>
                </c:pt>
                <c:pt idx="36250">
                  <c:v>-7.2396159000000002E-2</c:v>
                </c:pt>
                <c:pt idx="36251">
                  <c:v>-6.6806204999999994E-2</c:v>
                </c:pt>
                <c:pt idx="36252">
                  <c:v>-6.9805987E-2</c:v>
                </c:pt>
                <c:pt idx="36253">
                  <c:v>-7.3838413000000006E-2</c:v>
                </c:pt>
                <c:pt idx="36254">
                  <c:v>-6.7801027999999999E-2</c:v>
                </c:pt>
                <c:pt idx="36255">
                  <c:v>-7.1709237999999995E-2</c:v>
                </c:pt>
                <c:pt idx="36256">
                  <c:v>-7.6112508999999995E-2</c:v>
                </c:pt>
                <c:pt idx="36257">
                  <c:v>-7.7453926000000006E-2</c:v>
                </c:pt>
                <c:pt idx="36258">
                  <c:v>-7.0950225000000006E-2</c:v>
                </c:pt>
                <c:pt idx="36259">
                  <c:v>-7.5719453000000006E-2</c:v>
                </c:pt>
                <c:pt idx="36260">
                  <c:v>-7.9613261000000005E-2</c:v>
                </c:pt>
                <c:pt idx="36261">
                  <c:v>-7.6392478999999999E-2</c:v>
                </c:pt>
                <c:pt idx="36262">
                  <c:v>-8.3867177000000001E-2</c:v>
                </c:pt>
                <c:pt idx="36263">
                  <c:v>-8.4043376000000003E-2</c:v>
                </c:pt>
                <c:pt idx="36264">
                  <c:v>-7.7365234000000005E-2</c:v>
                </c:pt>
                <c:pt idx="36265">
                  <c:v>-8.3381950999999996E-2</c:v>
                </c:pt>
                <c:pt idx="36266">
                  <c:v>-8.5326052999999999E-2</c:v>
                </c:pt>
                <c:pt idx="36267">
                  <c:v>-8.4626533000000004E-2</c:v>
                </c:pt>
                <c:pt idx="36268">
                  <c:v>-8.6512855999999999E-2</c:v>
                </c:pt>
                <c:pt idx="36269">
                  <c:v>-8.6971186000000006E-2</c:v>
                </c:pt>
                <c:pt idx="36270">
                  <c:v>-9.3111633999999999E-2</c:v>
                </c:pt>
                <c:pt idx="36271">
                  <c:v>-9.4755649999999997E-2</c:v>
                </c:pt>
                <c:pt idx="36272">
                  <c:v>-8.8067382999999999E-2</c:v>
                </c:pt>
                <c:pt idx="36273">
                  <c:v>-9.5167964999999993E-2</c:v>
                </c:pt>
                <c:pt idx="36274">
                  <c:v>-9.8177068000000006E-2</c:v>
                </c:pt>
                <c:pt idx="36275">
                  <c:v>-9.7025104000000001E-2</c:v>
                </c:pt>
                <c:pt idx="36276">
                  <c:v>-9.8975866999999995E-2</c:v>
                </c:pt>
                <c:pt idx="36277">
                  <c:v>-9.7044020999999994E-2</c:v>
                </c:pt>
                <c:pt idx="36278">
                  <c:v>-0.101361535</c:v>
                </c:pt>
                <c:pt idx="36279">
                  <c:v>-9.6781671E-2</c:v>
                </c:pt>
                <c:pt idx="36280">
                  <c:v>-9.7130812999999996E-2</c:v>
                </c:pt>
                <c:pt idx="36281">
                  <c:v>-0.105052322</c:v>
                </c:pt>
                <c:pt idx="36282">
                  <c:v>-0.10278064000000001</c:v>
                </c:pt>
                <c:pt idx="36283">
                  <c:v>-0.100786768</c:v>
                </c:pt>
                <c:pt idx="36284">
                  <c:v>-0.107415915</c:v>
                </c:pt>
                <c:pt idx="36285">
                  <c:v>-0.10695215299999999</c:v>
                </c:pt>
                <c:pt idx="36286">
                  <c:v>-0.108763903</c:v>
                </c:pt>
                <c:pt idx="36287">
                  <c:v>-0.10819988699999999</c:v>
                </c:pt>
                <c:pt idx="36288">
                  <c:v>-0.105544448</c:v>
                </c:pt>
                <c:pt idx="36289">
                  <c:v>-0.112397596</c:v>
                </c:pt>
                <c:pt idx="36290">
                  <c:v>-0.113729976</c:v>
                </c:pt>
                <c:pt idx="36291">
                  <c:v>-0.106890231</c:v>
                </c:pt>
                <c:pt idx="36292">
                  <c:v>-0.103157543</c:v>
                </c:pt>
                <c:pt idx="36293">
                  <c:v>-0.112262636</c:v>
                </c:pt>
                <c:pt idx="36294">
                  <c:v>-0.12102364</c:v>
                </c:pt>
                <c:pt idx="36295">
                  <c:v>-0.116664007</c:v>
                </c:pt>
                <c:pt idx="36296">
                  <c:v>-0.118654184</c:v>
                </c:pt>
                <c:pt idx="36297">
                  <c:v>-0.114640452</c:v>
                </c:pt>
                <c:pt idx="36298">
                  <c:v>-0.10998018800000001</c:v>
                </c:pt>
                <c:pt idx="36299">
                  <c:v>-0.115091264</c:v>
                </c:pt>
                <c:pt idx="36300">
                  <c:v>-0.117058538</c:v>
                </c:pt>
                <c:pt idx="36301">
                  <c:v>-0.121133439</c:v>
                </c:pt>
                <c:pt idx="36302">
                  <c:v>-0.12113370699999999</c:v>
                </c:pt>
                <c:pt idx="36303">
                  <c:v>-0.11526007200000001</c:v>
                </c:pt>
                <c:pt idx="36304">
                  <c:v>-0.117995135</c:v>
                </c:pt>
                <c:pt idx="36305">
                  <c:v>-0.114021495</c:v>
                </c:pt>
                <c:pt idx="36306">
                  <c:v>-0.115873195</c:v>
                </c:pt>
                <c:pt idx="36307">
                  <c:v>-0.117140226</c:v>
                </c:pt>
                <c:pt idx="36308">
                  <c:v>-0.1176963</c:v>
                </c:pt>
                <c:pt idx="36309">
                  <c:v>-0.12480403499999999</c:v>
                </c:pt>
                <c:pt idx="36310">
                  <c:v>-0.12500376999999999</c:v>
                </c:pt>
                <c:pt idx="36311">
                  <c:v>-0.122920722</c:v>
                </c:pt>
                <c:pt idx="36312">
                  <c:v>-0.12042401</c:v>
                </c:pt>
                <c:pt idx="36313">
                  <c:v>-0.123927407</c:v>
                </c:pt>
                <c:pt idx="36314">
                  <c:v>-0.12950059799999999</c:v>
                </c:pt>
                <c:pt idx="36315">
                  <c:v>-0.12733230000000001</c:v>
                </c:pt>
                <c:pt idx="36316">
                  <c:v>-0.131038085</c:v>
                </c:pt>
                <c:pt idx="36317">
                  <c:v>-0.14265978300000001</c:v>
                </c:pt>
                <c:pt idx="36318">
                  <c:v>-0.136624262</c:v>
                </c:pt>
                <c:pt idx="36319">
                  <c:v>-0.12880106299999999</c:v>
                </c:pt>
                <c:pt idx="36320">
                  <c:v>-0.130453557</c:v>
                </c:pt>
                <c:pt idx="36321">
                  <c:v>-0.145677373</c:v>
                </c:pt>
                <c:pt idx="36322">
                  <c:v>-0.14208796600000001</c:v>
                </c:pt>
                <c:pt idx="36323">
                  <c:v>-0.14206661300000001</c:v>
                </c:pt>
                <c:pt idx="36324">
                  <c:v>-0.142928421</c:v>
                </c:pt>
                <c:pt idx="36325">
                  <c:v>-0.147196829</c:v>
                </c:pt>
                <c:pt idx="36326">
                  <c:v>-0.14428733299999999</c:v>
                </c:pt>
                <c:pt idx="36327">
                  <c:v>-0.14479014300000001</c:v>
                </c:pt>
                <c:pt idx="36328">
                  <c:v>-0.14701947600000001</c:v>
                </c:pt>
                <c:pt idx="36329">
                  <c:v>-0.14962489900000001</c:v>
                </c:pt>
                <c:pt idx="36330">
                  <c:v>-0.14922222499999999</c:v>
                </c:pt>
                <c:pt idx="36331">
                  <c:v>-0.15768750000000001</c:v>
                </c:pt>
                <c:pt idx="36332">
                  <c:v>-0.15803877999999999</c:v>
                </c:pt>
                <c:pt idx="36333">
                  <c:v>-0.152639002</c:v>
                </c:pt>
                <c:pt idx="36334">
                  <c:v>-0.15397751300000001</c:v>
                </c:pt>
                <c:pt idx="36335">
                  <c:v>-0.157720581</c:v>
                </c:pt>
                <c:pt idx="36336">
                  <c:v>-0.159902513</c:v>
                </c:pt>
                <c:pt idx="36337">
                  <c:v>-0.15826679799999999</c:v>
                </c:pt>
                <c:pt idx="36338">
                  <c:v>-0.15894705100000001</c:v>
                </c:pt>
                <c:pt idx="36339">
                  <c:v>-0.159585223</c:v>
                </c:pt>
                <c:pt idx="36340">
                  <c:v>-0.15676200400000001</c:v>
                </c:pt>
                <c:pt idx="36341">
                  <c:v>-0.161522895</c:v>
                </c:pt>
                <c:pt idx="36342">
                  <c:v>-0.163787931</c:v>
                </c:pt>
                <c:pt idx="36343">
                  <c:v>-0.16205027699999999</c:v>
                </c:pt>
                <c:pt idx="36344">
                  <c:v>-0.15977807299999999</c:v>
                </c:pt>
                <c:pt idx="36345">
                  <c:v>-0.16485032399999999</c:v>
                </c:pt>
                <c:pt idx="36346">
                  <c:v>-0.170444295</c:v>
                </c:pt>
                <c:pt idx="36347">
                  <c:v>-0.16593481600000001</c:v>
                </c:pt>
                <c:pt idx="36348">
                  <c:v>-0.16243648499999999</c:v>
                </c:pt>
                <c:pt idx="36349">
                  <c:v>-0.16962592300000001</c:v>
                </c:pt>
                <c:pt idx="36350">
                  <c:v>-0.17370508600000001</c:v>
                </c:pt>
                <c:pt idx="36351">
                  <c:v>-0.17182128099999999</c:v>
                </c:pt>
                <c:pt idx="36352">
                  <c:v>-0.16958635999999999</c:v>
                </c:pt>
                <c:pt idx="36353">
                  <c:v>-0.173281819</c:v>
                </c:pt>
                <c:pt idx="36354">
                  <c:v>-0.17605575900000001</c:v>
                </c:pt>
                <c:pt idx="36355">
                  <c:v>-0.17593132</c:v>
                </c:pt>
                <c:pt idx="36356">
                  <c:v>-0.17398214300000001</c:v>
                </c:pt>
                <c:pt idx="36357">
                  <c:v>-0.18172249200000001</c:v>
                </c:pt>
                <c:pt idx="36358">
                  <c:v>-0.181355238</c:v>
                </c:pt>
                <c:pt idx="36359">
                  <c:v>-0.179405391</c:v>
                </c:pt>
                <c:pt idx="36360">
                  <c:v>-0.183656335</c:v>
                </c:pt>
                <c:pt idx="36361">
                  <c:v>-0.18427520999999999</c:v>
                </c:pt>
                <c:pt idx="36362">
                  <c:v>-0.18201018899999999</c:v>
                </c:pt>
                <c:pt idx="36363">
                  <c:v>-0.18276768900000001</c:v>
                </c:pt>
                <c:pt idx="36364">
                  <c:v>-0.18329100300000001</c:v>
                </c:pt>
                <c:pt idx="36365">
                  <c:v>-0.18146348000000001</c:v>
                </c:pt>
                <c:pt idx="36366">
                  <c:v>-0.18372291299999999</c:v>
                </c:pt>
                <c:pt idx="36367">
                  <c:v>-0.19392025500000001</c:v>
                </c:pt>
                <c:pt idx="36368">
                  <c:v>-0.19198200100000001</c:v>
                </c:pt>
                <c:pt idx="36369">
                  <c:v>-0.19253890200000001</c:v>
                </c:pt>
                <c:pt idx="36370">
                  <c:v>-0.19227312499999999</c:v>
                </c:pt>
                <c:pt idx="36371">
                  <c:v>-0.19068311199999999</c:v>
                </c:pt>
                <c:pt idx="36372">
                  <c:v>-0.19187009299999999</c:v>
                </c:pt>
                <c:pt idx="36373">
                  <c:v>-0.19856618300000001</c:v>
                </c:pt>
                <c:pt idx="36374">
                  <c:v>-0.196347773</c:v>
                </c:pt>
                <c:pt idx="36375">
                  <c:v>-0.19077560299999999</c:v>
                </c:pt>
                <c:pt idx="36376">
                  <c:v>-0.20288604499999999</c:v>
                </c:pt>
                <c:pt idx="36377">
                  <c:v>-0.20498482900000001</c:v>
                </c:pt>
                <c:pt idx="36378">
                  <c:v>-0.19390554700000001</c:v>
                </c:pt>
                <c:pt idx="36379">
                  <c:v>-0.21098581</c:v>
                </c:pt>
                <c:pt idx="36380">
                  <c:v>-0.196399674</c:v>
                </c:pt>
                <c:pt idx="36381">
                  <c:v>-0.19682313500000001</c:v>
                </c:pt>
                <c:pt idx="36382">
                  <c:v>-0.207380176</c:v>
                </c:pt>
                <c:pt idx="36383">
                  <c:v>-0.200664446</c:v>
                </c:pt>
                <c:pt idx="36384">
                  <c:v>-0.20054327</c:v>
                </c:pt>
                <c:pt idx="36385">
                  <c:v>-0.204955146</c:v>
                </c:pt>
                <c:pt idx="36386">
                  <c:v>-0.208583981</c:v>
                </c:pt>
                <c:pt idx="36387">
                  <c:v>-0.20059131099999999</c:v>
                </c:pt>
                <c:pt idx="36388">
                  <c:v>-0.20035961299999999</c:v>
                </c:pt>
                <c:pt idx="36389">
                  <c:v>-0.206493333</c:v>
                </c:pt>
                <c:pt idx="36390">
                  <c:v>-0.20312683300000001</c:v>
                </c:pt>
                <c:pt idx="36391">
                  <c:v>-0.199858487</c:v>
                </c:pt>
                <c:pt idx="36392">
                  <c:v>-0.20847328000000001</c:v>
                </c:pt>
                <c:pt idx="36393">
                  <c:v>-0.21013084100000001</c:v>
                </c:pt>
                <c:pt idx="36394">
                  <c:v>-0.20908314</c:v>
                </c:pt>
                <c:pt idx="36395">
                  <c:v>-0.19995991900000001</c:v>
                </c:pt>
                <c:pt idx="36396">
                  <c:v>-0.20745591799999999</c:v>
                </c:pt>
                <c:pt idx="36397">
                  <c:v>-0.20110554999999999</c:v>
                </c:pt>
                <c:pt idx="36398">
                  <c:v>-0.21725256700000001</c:v>
                </c:pt>
                <c:pt idx="36399">
                  <c:v>-0.20902064400000001</c:v>
                </c:pt>
                <c:pt idx="36400">
                  <c:v>-0.20963743300000001</c:v>
                </c:pt>
                <c:pt idx="36401">
                  <c:v>-0.21740600500000001</c:v>
                </c:pt>
                <c:pt idx="36402">
                  <c:v>-0.22233657500000001</c:v>
                </c:pt>
                <c:pt idx="36403">
                  <c:v>-0.20639117100000001</c:v>
                </c:pt>
                <c:pt idx="36404">
                  <c:v>-0.215924755</c:v>
                </c:pt>
                <c:pt idx="36405">
                  <c:v>-0.22680345199999999</c:v>
                </c:pt>
                <c:pt idx="36406">
                  <c:v>-0.22433151300000001</c:v>
                </c:pt>
                <c:pt idx="36407">
                  <c:v>-0.219438568</c:v>
                </c:pt>
                <c:pt idx="36408">
                  <c:v>-0.229043782</c:v>
                </c:pt>
                <c:pt idx="36409">
                  <c:v>-0.21989579500000001</c:v>
                </c:pt>
                <c:pt idx="36410">
                  <c:v>-0.22766183300000001</c:v>
                </c:pt>
                <c:pt idx="36411">
                  <c:v>-0.23461528100000001</c:v>
                </c:pt>
                <c:pt idx="36412">
                  <c:v>-0.23046475599999999</c:v>
                </c:pt>
                <c:pt idx="36413">
                  <c:v>-0.23784807299999999</c:v>
                </c:pt>
                <c:pt idx="36414">
                  <c:v>-0.236662969</c:v>
                </c:pt>
                <c:pt idx="36415">
                  <c:v>-0.227245897</c:v>
                </c:pt>
                <c:pt idx="36416">
                  <c:v>-0.23384095699999999</c:v>
                </c:pt>
                <c:pt idx="36417">
                  <c:v>-0.23556871700000001</c:v>
                </c:pt>
                <c:pt idx="36418">
                  <c:v>-0.23733253800000001</c:v>
                </c:pt>
                <c:pt idx="36419">
                  <c:v>-0.24488633900000001</c:v>
                </c:pt>
                <c:pt idx="36420">
                  <c:v>-0.245237872</c:v>
                </c:pt>
                <c:pt idx="36421">
                  <c:v>-0.244345069</c:v>
                </c:pt>
                <c:pt idx="36422">
                  <c:v>-0.24180707300000001</c:v>
                </c:pt>
                <c:pt idx="36423">
                  <c:v>-0.24619574799999999</c:v>
                </c:pt>
                <c:pt idx="36424">
                  <c:v>-0.25118544700000001</c:v>
                </c:pt>
                <c:pt idx="36425">
                  <c:v>-0.252718687</c:v>
                </c:pt>
                <c:pt idx="36426">
                  <c:v>-0.248111159</c:v>
                </c:pt>
                <c:pt idx="36427">
                  <c:v>-0.24932384499999999</c:v>
                </c:pt>
                <c:pt idx="36428">
                  <c:v>-0.25093558399999999</c:v>
                </c:pt>
                <c:pt idx="36429">
                  <c:v>-0.25454002599999997</c:v>
                </c:pt>
                <c:pt idx="36430">
                  <c:v>-0.25255754600000002</c:v>
                </c:pt>
                <c:pt idx="36431">
                  <c:v>-0.25196063499999999</c:v>
                </c:pt>
                <c:pt idx="36432">
                  <c:v>-0.25311777000000002</c:v>
                </c:pt>
                <c:pt idx="36433">
                  <c:v>-0.25920471499999997</c:v>
                </c:pt>
                <c:pt idx="36434">
                  <c:v>-0.25790455899999998</c:v>
                </c:pt>
                <c:pt idx="36435">
                  <c:v>-0.25736421300000001</c:v>
                </c:pt>
                <c:pt idx="36436">
                  <c:v>-0.25531545300000003</c:v>
                </c:pt>
                <c:pt idx="36437">
                  <c:v>-0.26166033700000002</c:v>
                </c:pt>
                <c:pt idx="36438">
                  <c:v>-0.26045528099999998</c:v>
                </c:pt>
                <c:pt idx="36439">
                  <c:v>-0.25645119</c:v>
                </c:pt>
                <c:pt idx="36440">
                  <c:v>-0.25869196700000002</c:v>
                </c:pt>
                <c:pt idx="36441">
                  <c:v>-0.25782701400000002</c:v>
                </c:pt>
                <c:pt idx="36442">
                  <c:v>-0.26205530799999999</c:v>
                </c:pt>
                <c:pt idx="36443">
                  <c:v>-0.26526719300000001</c:v>
                </c:pt>
                <c:pt idx="36444">
                  <c:v>-0.26144209499999999</c:v>
                </c:pt>
                <c:pt idx="36445">
                  <c:v>-0.25663763299999998</c:v>
                </c:pt>
                <c:pt idx="36446">
                  <c:v>-0.26022198800000002</c:v>
                </c:pt>
                <c:pt idx="36447">
                  <c:v>-0.25558420999999998</c:v>
                </c:pt>
                <c:pt idx="36448">
                  <c:v>-0.26125034699999999</c:v>
                </c:pt>
                <c:pt idx="36449">
                  <c:v>-0.263763517</c:v>
                </c:pt>
                <c:pt idx="36450">
                  <c:v>-0.25442355900000002</c:v>
                </c:pt>
                <c:pt idx="36451">
                  <c:v>-0.26163604899999998</c:v>
                </c:pt>
                <c:pt idx="36452">
                  <c:v>-0.26303392599999997</c:v>
                </c:pt>
                <c:pt idx="36453">
                  <c:v>-0.255689412</c:v>
                </c:pt>
                <c:pt idx="36454">
                  <c:v>-0.25597703500000002</c:v>
                </c:pt>
                <c:pt idx="36455">
                  <c:v>-0.26410001500000002</c:v>
                </c:pt>
                <c:pt idx="36456">
                  <c:v>-0.262641132</c:v>
                </c:pt>
                <c:pt idx="36457">
                  <c:v>-0.25699141599999997</c:v>
                </c:pt>
                <c:pt idx="36458">
                  <c:v>-0.25798156900000002</c:v>
                </c:pt>
                <c:pt idx="36459">
                  <c:v>-0.25988557899999998</c:v>
                </c:pt>
                <c:pt idx="36460">
                  <c:v>-0.26399245900000001</c:v>
                </c:pt>
                <c:pt idx="36461">
                  <c:v>-0.26210030899999998</c:v>
                </c:pt>
                <c:pt idx="36462">
                  <c:v>-0.25872635799999999</c:v>
                </c:pt>
                <c:pt idx="36463">
                  <c:v>-0.261989951</c:v>
                </c:pt>
                <c:pt idx="36464">
                  <c:v>-0.263531089</c:v>
                </c:pt>
                <c:pt idx="36465">
                  <c:v>-0.26190087200000001</c:v>
                </c:pt>
                <c:pt idx="36466">
                  <c:v>-0.25761053</c:v>
                </c:pt>
                <c:pt idx="36467">
                  <c:v>-0.26068627799999999</c:v>
                </c:pt>
                <c:pt idx="36468">
                  <c:v>-0.26357635899999998</c:v>
                </c:pt>
                <c:pt idx="36469">
                  <c:v>-0.26469832700000001</c:v>
                </c:pt>
                <c:pt idx="36470">
                  <c:v>-0.26425996400000001</c:v>
                </c:pt>
                <c:pt idx="36471">
                  <c:v>-0.25673863299999999</c:v>
                </c:pt>
                <c:pt idx="36472">
                  <c:v>-0.26185083399999998</c:v>
                </c:pt>
                <c:pt idx="36473">
                  <c:v>-0.26678016799999998</c:v>
                </c:pt>
                <c:pt idx="36474">
                  <c:v>-0.26339235900000002</c:v>
                </c:pt>
                <c:pt idx="36475">
                  <c:v>-0.265431315</c:v>
                </c:pt>
                <c:pt idx="36476">
                  <c:v>-0.25786235899999999</c:v>
                </c:pt>
                <c:pt idx="36477">
                  <c:v>-0.272706538</c:v>
                </c:pt>
                <c:pt idx="36478">
                  <c:v>-0.26864254500000001</c:v>
                </c:pt>
                <c:pt idx="36479">
                  <c:v>-0.264906168</c:v>
                </c:pt>
                <c:pt idx="36480">
                  <c:v>-0.26294636700000001</c:v>
                </c:pt>
                <c:pt idx="36481">
                  <c:v>-0.270145148</c:v>
                </c:pt>
                <c:pt idx="36482">
                  <c:v>-0.27523922899999997</c:v>
                </c:pt>
                <c:pt idx="36483">
                  <c:v>-0.26562193000000001</c:v>
                </c:pt>
                <c:pt idx="36484">
                  <c:v>-0.27139353799999999</c:v>
                </c:pt>
                <c:pt idx="36485">
                  <c:v>-0.26992052799999999</c:v>
                </c:pt>
                <c:pt idx="36486">
                  <c:v>-0.27195730800000001</c:v>
                </c:pt>
                <c:pt idx="36487">
                  <c:v>-0.271746665</c:v>
                </c:pt>
                <c:pt idx="36488">
                  <c:v>-0.26940468000000001</c:v>
                </c:pt>
                <c:pt idx="36489">
                  <c:v>-0.27058544800000001</c:v>
                </c:pt>
                <c:pt idx="36490">
                  <c:v>-0.27095588999999998</c:v>
                </c:pt>
                <c:pt idx="36491">
                  <c:v>-0.276333302</c:v>
                </c:pt>
                <c:pt idx="36492">
                  <c:v>-0.27198809400000001</c:v>
                </c:pt>
                <c:pt idx="36493">
                  <c:v>-0.27077180099999998</c:v>
                </c:pt>
                <c:pt idx="36494">
                  <c:v>-0.27071055799999999</c:v>
                </c:pt>
                <c:pt idx="36495">
                  <c:v>-0.27423766300000002</c:v>
                </c:pt>
                <c:pt idx="36496">
                  <c:v>-0.27322885400000002</c:v>
                </c:pt>
                <c:pt idx="36497">
                  <c:v>-0.28058975899999999</c:v>
                </c:pt>
                <c:pt idx="36498">
                  <c:v>-0.27243304299999999</c:v>
                </c:pt>
                <c:pt idx="36499">
                  <c:v>-0.27440393000000002</c:v>
                </c:pt>
                <c:pt idx="36500">
                  <c:v>-0.27325955000000002</c:v>
                </c:pt>
                <c:pt idx="36501">
                  <c:v>-0.27554515000000002</c:v>
                </c:pt>
                <c:pt idx="36502">
                  <c:v>-0.27664211399999999</c:v>
                </c:pt>
                <c:pt idx="36503">
                  <c:v>-0.27353903699999998</c:v>
                </c:pt>
                <c:pt idx="36504">
                  <c:v>-0.27212572099999999</c:v>
                </c:pt>
                <c:pt idx="36505">
                  <c:v>-0.27465331599999998</c:v>
                </c:pt>
                <c:pt idx="36506">
                  <c:v>-0.27567490900000002</c:v>
                </c:pt>
                <c:pt idx="36507">
                  <c:v>-0.27557426699999998</c:v>
                </c:pt>
                <c:pt idx="36508">
                  <c:v>-0.27342963199999998</c:v>
                </c:pt>
                <c:pt idx="36509">
                  <c:v>-0.27487009800000001</c:v>
                </c:pt>
                <c:pt idx="36510">
                  <c:v>-0.274617642</c:v>
                </c:pt>
                <c:pt idx="36511">
                  <c:v>-0.27137324200000001</c:v>
                </c:pt>
                <c:pt idx="36512">
                  <c:v>-0.271621734</c:v>
                </c:pt>
                <c:pt idx="36513">
                  <c:v>-0.27435755699999997</c:v>
                </c:pt>
                <c:pt idx="36514">
                  <c:v>-0.27247497399999998</c:v>
                </c:pt>
                <c:pt idx="36515">
                  <c:v>-0.26927337099999998</c:v>
                </c:pt>
                <c:pt idx="36516">
                  <c:v>-0.27489373099999997</c:v>
                </c:pt>
                <c:pt idx="36517">
                  <c:v>-0.27758291400000001</c:v>
                </c:pt>
                <c:pt idx="36518">
                  <c:v>-0.27418178300000001</c:v>
                </c:pt>
                <c:pt idx="36519">
                  <c:v>-0.266947657</c:v>
                </c:pt>
                <c:pt idx="36520">
                  <c:v>-0.26980122899999998</c:v>
                </c:pt>
                <c:pt idx="36521">
                  <c:v>-0.27424347399999999</c:v>
                </c:pt>
                <c:pt idx="36522">
                  <c:v>-0.27021759699999998</c:v>
                </c:pt>
                <c:pt idx="36523">
                  <c:v>-0.269250453</c:v>
                </c:pt>
                <c:pt idx="36524">
                  <c:v>-0.27492991100000003</c:v>
                </c:pt>
                <c:pt idx="36525">
                  <c:v>-0.27364841099999998</c:v>
                </c:pt>
                <c:pt idx="36526">
                  <c:v>-0.272936285</c:v>
                </c:pt>
                <c:pt idx="36527">
                  <c:v>-0.27290266800000001</c:v>
                </c:pt>
                <c:pt idx="36528">
                  <c:v>-0.27305820600000003</c:v>
                </c:pt>
                <c:pt idx="36529">
                  <c:v>-0.26921796799999997</c:v>
                </c:pt>
                <c:pt idx="36530">
                  <c:v>-0.27135753600000001</c:v>
                </c:pt>
                <c:pt idx="36531">
                  <c:v>-0.269953638</c:v>
                </c:pt>
                <c:pt idx="36532">
                  <c:v>-0.27302053599999998</c:v>
                </c:pt>
                <c:pt idx="36533">
                  <c:v>-0.27382382799999999</c:v>
                </c:pt>
                <c:pt idx="36534">
                  <c:v>-0.27221447199999999</c:v>
                </c:pt>
                <c:pt idx="36535">
                  <c:v>-0.27382510900000001</c:v>
                </c:pt>
                <c:pt idx="36536">
                  <c:v>-0.27521315200000002</c:v>
                </c:pt>
                <c:pt idx="36537">
                  <c:v>-0.27823811799999998</c:v>
                </c:pt>
                <c:pt idx="36538">
                  <c:v>-0.27378264099999999</c:v>
                </c:pt>
                <c:pt idx="36539">
                  <c:v>-0.273766279</c:v>
                </c:pt>
                <c:pt idx="36540">
                  <c:v>-0.27526804799999999</c:v>
                </c:pt>
                <c:pt idx="36541">
                  <c:v>-0.271465242</c:v>
                </c:pt>
                <c:pt idx="36542">
                  <c:v>-0.27595320299999998</c:v>
                </c:pt>
                <c:pt idx="36543">
                  <c:v>-0.272164136</c:v>
                </c:pt>
                <c:pt idx="36544">
                  <c:v>-0.27222245900000003</c:v>
                </c:pt>
                <c:pt idx="36545">
                  <c:v>-0.27539816499999997</c:v>
                </c:pt>
                <c:pt idx="36546">
                  <c:v>-0.27851325300000002</c:v>
                </c:pt>
                <c:pt idx="36547">
                  <c:v>-0.27218943800000001</c:v>
                </c:pt>
                <c:pt idx="36548">
                  <c:v>-0.27101737300000001</c:v>
                </c:pt>
                <c:pt idx="36549">
                  <c:v>-0.27139487899999998</c:v>
                </c:pt>
                <c:pt idx="36550">
                  <c:v>-0.27071097500000002</c:v>
                </c:pt>
                <c:pt idx="36551">
                  <c:v>-0.27366569600000001</c:v>
                </c:pt>
                <c:pt idx="36552">
                  <c:v>-0.27028802000000002</c:v>
                </c:pt>
                <c:pt idx="36553">
                  <c:v>-0.27173107899999999</c:v>
                </c:pt>
                <c:pt idx="36554">
                  <c:v>-0.271998197</c:v>
                </c:pt>
                <c:pt idx="36555">
                  <c:v>-0.26984843600000002</c:v>
                </c:pt>
                <c:pt idx="36556">
                  <c:v>-0.27392122099999999</c:v>
                </c:pt>
                <c:pt idx="36557">
                  <c:v>-0.27219623300000001</c:v>
                </c:pt>
                <c:pt idx="36558">
                  <c:v>-0.27040660399999999</c:v>
                </c:pt>
                <c:pt idx="36559">
                  <c:v>-0.26858595000000002</c:v>
                </c:pt>
                <c:pt idx="36560">
                  <c:v>-0.27341532699999999</c:v>
                </c:pt>
                <c:pt idx="36561">
                  <c:v>-0.27055659900000001</c:v>
                </c:pt>
                <c:pt idx="36562">
                  <c:v>-0.27485895199999999</c:v>
                </c:pt>
                <c:pt idx="36563">
                  <c:v>-0.26682552700000001</c:v>
                </c:pt>
                <c:pt idx="36564">
                  <c:v>-0.26859360900000001</c:v>
                </c:pt>
                <c:pt idx="36565">
                  <c:v>-0.27336239800000001</c:v>
                </c:pt>
                <c:pt idx="36566">
                  <c:v>-0.27467161400000001</c:v>
                </c:pt>
                <c:pt idx="36567">
                  <c:v>-0.27480947999999999</c:v>
                </c:pt>
                <c:pt idx="36568">
                  <c:v>-0.27670618899999999</c:v>
                </c:pt>
                <c:pt idx="36569">
                  <c:v>-0.275731385</c:v>
                </c:pt>
                <c:pt idx="36570">
                  <c:v>-0.274526834</c:v>
                </c:pt>
                <c:pt idx="36571">
                  <c:v>-0.277605504</c:v>
                </c:pt>
                <c:pt idx="36572">
                  <c:v>-0.282646328</c:v>
                </c:pt>
                <c:pt idx="36573">
                  <c:v>-0.27806520499999998</c:v>
                </c:pt>
                <c:pt idx="36574">
                  <c:v>-0.27915391299999998</c:v>
                </c:pt>
                <c:pt idx="36575">
                  <c:v>-0.282073766</c:v>
                </c:pt>
                <c:pt idx="36576">
                  <c:v>-0.287776113</c:v>
                </c:pt>
                <c:pt idx="36577">
                  <c:v>-0.28620243099999998</c:v>
                </c:pt>
                <c:pt idx="36578">
                  <c:v>-0.28562265599999997</c:v>
                </c:pt>
                <c:pt idx="36579">
                  <c:v>-0.28485006099999999</c:v>
                </c:pt>
                <c:pt idx="36580">
                  <c:v>-0.28695768100000002</c:v>
                </c:pt>
                <c:pt idx="36581">
                  <c:v>-0.28900089899999998</c:v>
                </c:pt>
                <c:pt idx="36582">
                  <c:v>-0.29038652799999998</c:v>
                </c:pt>
                <c:pt idx="36583">
                  <c:v>-0.286318868</c:v>
                </c:pt>
                <c:pt idx="36584">
                  <c:v>-0.29137754399999999</c:v>
                </c:pt>
                <c:pt idx="36585">
                  <c:v>-0.29225167600000002</c:v>
                </c:pt>
                <c:pt idx="36586">
                  <c:v>-0.28558498599999999</c:v>
                </c:pt>
                <c:pt idx="36587">
                  <c:v>-0.28909868</c:v>
                </c:pt>
                <c:pt idx="36588">
                  <c:v>-0.29087394500000002</c:v>
                </c:pt>
                <c:pt idx="36589">
                  <c:v>-0.29149636600000001</c:v>
                </c:pt>
                <c:pt idx="36590">
                  <c:v>-0.28928592800000003</c:v>
                </c:pt>
                <c:pt idx="36591">
                  <c:v>-0.290493697</c:v>
                </c:pt>
                <c:pt idx="36592">
                  <c:v>-0.28711146100000001</c:v>
                </c:pt>
                <c:pt idx="36593">
                  <c:v>-0.29078262999999999</c:v>
                </c:pt>
                <c:pt idx="36594">
                  <c:v>-0.29041427399999997</c:v>
                </c:pt>
                <c:pt idx="36595">
                  <c:v>-0.286524475</c:v>
                </c:pt>
                <c:pt idx="36596">
                  <c:v>-0.29095143099999998</c:v>
                </c:pt>
                <c:pt idx="36597">
                  <c:v>-0.29212972500000001</c:v>
                </c:pt>
                <c:pt idx="36598">
                  <c:v>-0.28852379299999997</c:v>
                </c:pt>
                <c:pt idx="36599">
                  <c:v>-0.284395128</c:v>
                </c:pt>
                <c:pt idx="36600">
                  <c:v>-0.288261235</c:v>
                </c:pt>
                <c:pt idx="36601">
                  <c:v>-0.29205164300000003</c:v>
                </c:pt>
                <c:pt idx="36602">
                  <c:v>-0.28820335899999999</c:v>
                </c:pt>
                <c:pt idx="36603">
                  <c:v>-0.28806328799999997</c:v>
                </c:pt>
                <c:pt idx="36604">
                  <c:v>-0.28742945199999997</c:v>
                </c:pt>
                <c:pt idx="36605">
                  <c:v>-0.288597196</c:v>
                </c:pt>
                <c:pt idx="36606">
                  <c:v>-0.28509941700000002</c:v>
                </c:pt>
                <c:pt idx="36607">
                  <c:v>-0.28705209500000001</c:v>
                </c:pt>
                <c:pt idx="36608">
                  <c:v>-0.28685820099999998</c:v>
                </c:pt>
                <c:pt idx="36609">
                  <c:v>-0.28243950000000001</c:v>
                </c:pt>
                <c:pt idx="36610">
                  <c:v>-0.28547975399999997</c:v>
                </c:pt>
                <c:pt idx="36611">
                  <c:v>-0.28830984199999998</c:v>
                </c:pt>
                <c:pt idx="36612">
                  <c:v>-0.28343945700000001</c:v>
                </c:pt>
                <c:pt idx="36613">
                  <c:v>-0.283134043</c:v>
                </c:pt>
                <c:pt idx="36614">
                  <c:v>-0.285828888</c:v>
                </c:pt>
                <c:pt idx="36615">
                  <c:v>-0.28633010399999997</c:v>
                </c:pt>
                <c:pt idx="36616">
                  <c:v>-0.28468692299999998</c:v>
                </c:pt>
                <c:pt idx="36617">
                  <c:v>-0.28572160000000002</c:v>
                </c:pt>
                <c:pt idx="36618">
                  <c:v>-0.28597193999999998</c:v>
                </c:pt>
                <c:pt idx="36619">
                  <c:v>-0.28095752000000002</c:v>
                </c:pt>
                <c:pt idx="36620">
                  <c:v>-0.28274849099999999</c:v>
                </c:pt>
                <c:pt idx="36621">
                  <c:v>-0.28356325599999999</c:v>
                </c:pt>
                <c:pt idx="36622">
                  <c:v>-0.28108438800000002</c:v>
                </c:pt>
                <c:pt idx="36623">
                  <c:v>-0.28373402399999997</c:v>
                </c:pt>
                <c:pt idx="36624">
                  <c:v>-0.28353774500000001</c:v>
                </c:pt>
                <c:pt idx="36625">
                  <c:v>-0.28763106500000002</c:v>
                </c:pt>
                <c:pt idx="36626">
                  <c:v>-0.284085333</c:v>
                </c:pt>
                <c:pt idx="36627">
                  <c:v>-0.28151130699999999</c:v>
                </c:pt>
                <c:pt idx="36628">
                  <c:v>-0.28537607199999998</c:v>
                </c:pt>
                <c:pt idx="36629">
                  <c:v>-0.28346845500000001</c:v>
                </c:pt>
                <c:pt idx="36630">
                  <c:v>-0.287140161</c:v>
                </c:pt>
                <c:pt idx="36631">
                  <c:v>-0.28835654300000002</c:v>
                </c:pt>
                <c:pt idx="36632">
                  <c:v>-0.282692522</c:v>
                </c:pt>
                <c:pt idx="36633">
                  <c:v>-0.27905088700000003</c:v>
                </c:pt>
                <c:pt idx="36634">
                  <c:v>-0.28315293800000002</c:v>
                </c:pt>
                <c:pt idx="36635">
                  <c:v>-0.287382782</c:v>
                </c:pt>
                <c:pt idx="36636">
                  <c:v>-0.28427112100000002</c:v>
                </c:pt>
                <c:pt idx="36637">
                  <c:v>-0.28526407500000001</c:v>
                </c:pt>
                <c:pt idx="36638">
                  <c:v>-0.29127111999999999</c:v>
                </c:pt>
                <c:pt idx="36639">
                  <c:v>-0.28525981299999997</c:v>
                </c:pt>
                <c:pt idx="36640">
                  <c:v>-0.28872084599999998</c:v>
                </c:pt>
                <c:pt idx="36641">
                  <c:v>-0.290602833</c:v>
                </c:pt>
                <c:pt idx="36642">
                  <c:v>-0.28637293000000003</c:v>
                </c:pt>
                <c:pt idx="36643">
                  <c:v>-0.28746840400000001</c:v>
                </c:pt>
                <c:pt idx="36644">
                  <c:v>-0.28911611399999998</c:v>
                </c:pt>
                <c:pt idx="36645">
                  <c:v>-0.28929746200000001</c:v>
                </c:pt>
                <c:pt idx="36646">
                  <c:v>-0.291110009</c:v>
                </c:pt>
                <c:pt idx="36647">
                  <c:v>-0.29054328800000001</c:v>
                </c:pt>
                <c:pt idx="36648">
                  <c:v>-0.291870356</c:v>
                </c:pt>
                <c:pt idx="36649">
                  <c:v>-0.29248607199999999</c:v>
                </c:pt>
                <c:pt idx="36650">
                  <c:v>-0.301886767</c:v>
                </c:pt>
                <c:pt idx="36651">
                  <c:v>-0.29743054499999999</c:v>
                </c:pt>
                <c:pt idx="36652">
                  <c:v>-0.29579830200000001</c:v>
                </c:pt>
                <c:pt idx="36653">
                  <c:v>-0.295357376</c:v>
                </c:pt>
                <c:pt idx="36654">
                  <c:v>-0.29920750899999998</c:v>
                </c:pt>
                <c:pt idx="36655">
                  <c:v>-0.29902332999999998</c:v>
                </c:pt>
                <c:pt idx="36656">
                  <c:v>-0.29847019899999999</c:v>
                </c:pt>
                <c:pt idx="36657">
                  <c:v>-0.30221798999999999</c:v>
                </c:pt>
                <c:pt idx="36658">
                  <c:v>-0.29752710500000001</c:v>
                </c:pt>
                <c:pt idx="36659">
                  <c:v>-0.30255842199999999</c:v>
                </c:pt>
                <c:pt idx="36660">
                  <c:v>-0.30266121000000001</c:v>
                </c:pt>
                <c:pt idx="36661">
                  <c:v>-0.300007105</c:v>
                </c:pt>
                <c:pt idx="36662">
                  <c:v>-0.29965716599999997</c:v>
                </c:pt>
                <c:pt idx="36663">
                  <c:v>-0.30062708300000002</c:v>
                </c:pt>
                <c:pt idx="36664">
                  <c:v>-0.30579549099999997</c:v>
                </c:pt>
                <c:pt idx="36665">
                  <c:v>-0.30213817999999998</c:v>
                </c:pt>
                <c:pt idx="36666">
                  <c:v>-0.299224675</c:v>
                </c:pt>
                <c:pt idx="36667">
                  <c:v>-0.29820543500000002</c:v>
                </c:pt>
                <c:pt idx="36668">
                  <c:v>-0.30660852799999999</c:v>
                </c:pt>
                <c:pt idx="36669">
                  <c:v>-0.30048227300000002</c:v>
                </c:pt>
                <c:pt idx="36670">
                  <c:v>-0.30445623399999999</c:v>
                </c:pt>
                <c:pt idx="36671">
                  <c:v>-0.299319208</c:v>
                </c:pt>
                <c:pt idx="36672">
                  <c:v>-0.30125853400000002</c:v>
                </c:pt>
                <c:pt idx="36673">
                  <c:v>-0.303525031</c:v>
                </c:pt>
                <c:pt idx="36674">
                  <c:v>-0.30714026100000003</c:v>
                </c:pt>
                <c:pt idx="36675">
                  <c:v>-0.29889711699999999</c:v>
                </c:pt>
                <c:pt idx="36676">
                  <c:v>-0.295154572</c:v>
                </c:pt>
                <c:pt idx="36677">
                  <c:v>-0.30297517800000001</c:v>
                </c:pt>
                <c:pt idx="36678">
                  <c:v>-0.30050188300000003</c:v>
                </c:pt>
                <c:pt idx="36679">
                  <c:v>-0.29809683599999998</c:v>
                </c:pt>
                <c:pt idx="36680">
                  <c:v>-0.302457213</c:v>
                </c:pt>
                <c:pt idx="36681">
                  <c:v>-0.30101445300000002</c:v>
                </c:pt>
                <c:pt idx="36682">
                  <c:v>-0.29870095800000002</c:v>
                </c:pt>
                <c:pt idx="36683">
                  <c:v>-0.30139178</c:v>
                </c:pt>
                <c:pt idx="36684">
                  <c:v>-0.30094224200000003</c:v>
                </c:pt>
                <c:pt idx="36685">
                  <c:v>-0.29868760700000002</c:v>
                </c:pt>
                <c:pt idx="36686">
                  <c:v>-0.29976725599999998</c:v>
                </c:pt>
                <c:pt idx="36687">
                  <c:v>-0.304951847</c:v>
                </c:pt>
                <c:pt idx="36688">
                  <c:v>-0.30235233900000003</c:v>
                </c:pt>
                <c:pt idx="36689">
                  <c:v>-0.30128791900000002</c:v>
                </c:pt>
                <c:pt idx="36690">
                  <c:v>-0.29911929399999998</c:v>
                </c:pt>
                <c:pt idx="36691">
                  <c:v>-0.30397048599999998</c:v>
                </c:pt>
                <c:pt idx="36692">
                  <c:v>-0.30099624400000002</c:v>
                </c:pt>
                <c:pt idx="36693">
                  <c:v>-0.30497288700000003</c:v>
                </c:pt>
                <c:pt idx="36694">
                  <c:v>-0.30391934500000001</c:v>
                </c:pt>
                <c:pt idx="36695">
                  <c:v>-0.297637343</c:v>
                </c:pt>
                <c:pt idx="36696">
                  <c:v>-0.30056494499999997</c:v>
                </c:pt>
                <c:pt idx="36697">
                  <c:v>-0.30496624100000003</c:v>
                </c:pt>
                <c:pt idx="36698">
                  <c:v>-0.30032566199999999</c:v>
                </c:pt>
                <c:pt idx="36699">
                  <c:v>-0.30300578500000003</c:v>
                </c:pt>
                <c:pt idx="36700">
                  <c:v>-0.30291232499999998</c:v>
                </c:pt>
                <c:pt idx="36701">
                  <c:v>-0.30095228600000001</c:v>
                </c:pt>
                <c:pt idx="36702">
                  <c:v>-0.29742732599999999</c:v>
                </c:pt>
                <c:pt idx="36703">
                  <c:v>-0.29809829599999998</c:v>
                </c:pt>
                <c:pt idx="36704">
                  <c:v>-0.29997927000000002</c:v>
                </c:pt>
                <c:pt idx="36705">
                  <c:v>-0.29852834299999997</c:v>
                </c:pt>
                <c:pt idx="36706">
                  <c:v>-0.30117127300000002</c:v>
                </c:pt>
                <c:pt idx="36707">
                  <c:v>-0.29928624599999998</c:v>
                </c:pt>
                <c:pt idx="36708">
                  <c:v>-0.29860764699999998</c:v>
                </c:pt>
                <c:pt idx="36709">
                  <c:v>-0.29388490299999998</c:v>
                </c:pt>
                <c:pt idx="36710">
                  <c:v>-0.30183923200000001</c:v>
                </c:pt>
                <c:pt idx="36711">
                  <c:v>-0.30267596200000002</c:v>
                </c:pt>
                <c:pt idx="36712">
                  <c:v>-0.29431149400000001</c:v>
                </c:pt>
                <c:pt idx="36713">
                  <c:v>-0.29381948699999999</c:v>
                </c:pt>
                <c:pt idx="36714">
                  <c:v>-0.29795804599999998</c:v>
                </c:pt>
                <c:pt idx="36715">
                  <c:v>-0.30186870700000001</c:v>
                </c:pt>
                <c:pt idx="36716">
                  <c:v>-0.29936185500000001</c:v>
                </c:pt>
                <c:pt idx="36717">
                  <c:v>-0.290458143</c:v>
                </c:pt>
                <c:pt idx="36718">
                  <c:v>-0.29518896300000003</c:v>
                </c:pt>
                <c:pt idx="36719">
                  <c:v>-0.29674419800000001</c:v>
                </c:pt>
                <c:pt idx="36720">
                  <c:v>-0.303973883</c:v>
                </c:pt>
                <c:pt idx="36721">
                  <c:v>-0.29893884100000001</c:v>
                </c:pt>
                <c:pt idx="36722">
                  <c:v>-0.30237299200000001</c:v>
                </c:pt>
                <c:pt idx="36723">
                  <c:v>-0.29578763200000002</c:v>
                </c:pt>
                <c:pt idx="36724">
                  <c:v>-0.29890754800000002</c:v>
                </c:pt>
                <c:pt idx="36725">
                  <c:v>-0.30253738200000002</c:v>
                </c:pt>
                <c:pt idx="36726">
                  <c:v>-0.29952669100000001</c:v>
                </c:pt>
                <c:pt idx="36727">
                  <c:v>-0.30267998600000001</c:v>
                </c:pt>
                <c:pt idx="36728">
                  <c:v>-0.30253511700000002</c:v>
                </c:pt>
                <c:pt idx="36729">
                  <c:v>-0.30270898299999999</c:v>
                </c:pt>
                <c:pt idx="36730">
                  <c:v>-0.30097019699999999</c:v>
                </c:pt>
                <c:pt idx="36731">
                  <c:v>-0.29941794300000002</c:v>
                </c:pt>
                <c:pt idx="36732">
                  <c:v>-0.301259518</c:v>
                </c:pt>
                <c:pt idx="36733">
                  <c:v>-0.30506366499999998</c:v>
                </c:pt>
                <c:pt idx="36734">
                  <c:v>-0.30452409400000002</c:v>
                </c:pt>
                <c:pt idx="36735">
                  <c:v>-0.304132968</c:v>
                </c:pt>
                <c:pt idx="36736">
                  <c:v>-0.30282455699999999</c:v>
                </c:pt>
                <c:pt idx="36737">
                  <c:v>-0.30344778300000003</c:v>
                </c:pt>
                <c:pt idx="36738">
                  <c:v>-0.29905328199999998</c:v>
                </c:pt>
                <c:pt idx="36739">
                  <c:v>-0.29876050399999998</c:v>
                </c:pt>
                <c:pt idx="36740">
                  <c:v>-0.30308520799999999</c:v>
                </c:pt>
                <c:pt idx="36741">
                  <c:v>-0.30491486200000001</c:v>
                </c:pt>
                <c:pt idx="36742">
                  <c:v>-0.30345892899999999</c:v>
                </c:pt>
                <c:pt idx="36743">
                  <c:v>-0.306711495</c:v>
                </c:pt>
                <c:pt idx="36744">
                  <c:v>-0.298604816</c:v>
                </c:pt>
                <c:pt idx="36745">
                  <c:v>-0.30121999999999999</c:v>
                </c:pt>
                <c:pt idx="36746">
                  <c:v>-0.30340486799999999</c:v>
                </c:pt>
                <c:pt idx="36747">
                  <c:v>-0.30358186399999998</c:v>
                </c:pt>
                <c:pt idx="36748">
                  <c:v>-0.30013254299999997</c:v>
                </c:pt>
                <c:pt idx="36749">
                  <c:v>-0.302766323</c:v>
                </c:pt>
                <c:pt idx="36750">
                  <c:v>-0.30515146300000001</c:v>
                </c:pt>
                <c:pt idx="36751">
                  <c:v>-0.30118331300000001</c:v>
                </c:pt>
                <c:pt idx="36752">
                  <c:v>-0.30250823500000001</c:v>
                </c:pt>
                <c:pt idx="36753">
                  <c:v>-0.30107566699999999</c:v>
                </c:pt>
                <c:pt idx="36754">
                  <c:v>-0.305624336</c:v>
                </c:pt>
                <c:pt idx="36755">
                  <c:v>-0.30590704099999999</c:v>
                </c:pt>
                <c:pt idx="36756">
                  <c:v>-0.30666390100000002</c:v>
                </c:pt>
                <c:pt idx="36757">
                  <c:v>-0.29711696500000001</c:v>
                </c:pt>
                <c:pt idx="36758">
                  <c:v>-0.30252850100000001</c:v>
                </c:pt>
                <c:pt idx="36759">
                  <c:v>-0.30627366900000003</c:v>
                </c:pt>
                <c:pt idx="36760">
                  <c:v>-0.30311992799999998</c:v>
                </c:pt>
                <c:pt idx="36761">
                  <c:v>-0.30071315199999998</c:v>
                </c:pt>
                <c:pt idx="36762">
                  <c:v>-0.30598434800000002</c:v>
                </c:pt>
                <c:pt idx="36763">
                  <c:v>-0.30256250499999998</c:v>
                </c:pt>
                <c:pt idx="36764">
                  <c:v>-0.30369541</c:v>
                </c:pt>
                <c:pt idx="36765">
                  <c:v>-0.30115356999999998</c:v>
                </c:pt>
                <c:pt idx="36766">
                  <c:v>-0.30483964099999999</c:v>
                </c:pt>
                <c:pt idx="36767">
                  <c:v>-0.30664709200000001</c:v>
                </c:pt>
                <c:pt idx="36768">
                  <c:v>-0.30634108199999999</c:v>
                </c:pt>
                <c:pt idx="36769">
                  <c:v>-0.30134525899999998</c:v>
                </c:pt>
                <c:pt idx="36770">
                  <c:v>-0.30733737300000002</c:v>
                </c:pt>
                <c:pt idx="36771">
                  <c:v>-0.30934640800000002</c:v>
                </c:pt>
                <c:pt idx="36772">
                  <c:v>-0.303226471</c:v>
                </c:pt>
                <c:pt idx="36773">
                  <c:v>-0.30213826900000001</c:v>
                </c:pt>
                <c:pt idx="36774">
                  <c:v>-0.30586776100000002</c:v>
                </c:pt>
                <c:pt idx="36775">
                  <c:v>-0.30704656200000002</c:v>
                </c:pt>
                <c:pt idx="36776">
                  <c:v>-0.306019396</c:v>
                </c:pt>
                <c:pt idx="36777">
                  <c:v>-0.301577926</c:v>
                </c:pt>
                <c:pt idx="36778">
                  <c:v>-0.30570396799999999</c:v>
                </c:pt>
                <c:pt idx="36779">
                  <c:v>-0.31022918199999999</c:v>
                </c:pt>
                <c:pt idx="36780">
                  <c:v>-0.30391347400000002</c:v>
                </c:pt>
                <c:pt idx="36781">
                  <c:v>-0.30313375599999998</c:v>
                </c:pt>
                <c:pt idx="36782">
                  <c:v>-0.304638982</c:v>
                </c:pt>
                <c:pt idx="36783">
                  <c:v>-0.30759125900000001</c:v>
                </c:pt>
                <c:pt idx="36784">
                  <c:v>-0.30671241900000001</c:v>
                </c:pt>
                <c:pt idx="36785">
                  <c:v>-0.30541378299999999</c:v>
                </c:pt>
                <c:pt idx="36786">
                  <c:v>-0.30162623500000002</c:v>
                </c:pt>
                <c:pt idx="36787">
                  <c:v>-0.31130614899999998</c:v>
                </c:pt>
                <c:pt idx="36788">
                  <c:v>-0.304718822</c:v>
                </c:pt>
                <c:pt idx="36789">
                  <c:v>-0.30707630499999999</c:v>
                </c:pt>
                <c:pt idx="36790">
                  <c:v>-0.30306798200000001</c:v>
                </c:pt>
                <c:pt idx="36791">
                  <c:v>-0.30797627599999999</c:v>
                </c:pt>
                <c:pt idx="36792">
                  <c:v>-0.303928792</c:v>
                </c:pt>
                <c:pt idx="36793">
                  <c:v>-0.30323478599999998</c:v>
                </c:pt>
                <c:pt idx="36794">
                  <c:v>-0.30325606500000002</c:v>
                </c:pt>
                <c:pt idx="36795">
                  <c:v>-0.305700362</c:v>
                </c:pt>
                <c:pt idx="36796">
                  <c:v>-0.30801093600000001</c:v>
                </c:pt>
                <c:pt idx="36797">
                  <c:v>-0.30869102500000001</c:v>
                </c:pt>
                <c:pt idx="36798">
                  <c:v>-0.29992228700000001</c:v>
                </c:pt>
                <c:pt idx="36799">
                  <c:v>-0.30195808400000002</c:v>
                </c:pt>
                <c:pt idx="36800">
                  <c:v>-0.30069896600000001</c:v>
                </c:pt>
                <c:pt idx="36801">
                  <c:v>-0.30799516999999998</c:v>
                </c:pt>
                <c:pt idx="36802">
                  <c:v>-0.30304941499999999</c:v>
                </c:pt>
                <c:pt idx="36803">
                  <c:v>-0.30786553</c:v>
                </c:pt>
                <c:pt idx="36804">
                  <c:v>-0.30193680499999997</c:v>
                </c:pt>
                <c:pt idx="36805">
                  <c:v>-0.304499507</c:v>
                </c:pt>
                <c:pt idx="36806">
                  <c:v>-0.30102300599999998</c:v>
                </c:pt>
                <c:pt idx="36807">
                  <c:v>-0.30125823600000001</c:v>
                </c:pt>
                <c:pt idx="36808">
                  <c:v>-0.302509904</c:v>
                </c:pt>
                <c:pt idx="36809">
                  <c:v>-0.30008912100000001</c:v>
                </c:pt>
                <c:pt idx="36810">
                  <c:v>-0.30283963699999999</c:v>
                </c:pt>
                <c:pt idx="36811">
                  <c:v>-0.30397480700000001</c:v>
                </c:pt>
                <c:pt idx="36812">
                  <c:v>-0.30572664700000002</c:v>
                </c:pt>
                <c:pt idx="36813">
                  <c:v>-0.30165648499999997</c:v>
                </c:pt>
                <c:pt idx="36814">
                  <c:v>-0.30400994399999998</c:v>
                </c:pt>
                <c:pt idx="36815">
                  <c:v>-0.29975819599999998</c:v>
                </c:pt>
                <c:pt idx="36816">
                  <c:v>-0.30693382000000002</c:v>
                </c:pt>
                <c:pt idx="36817">
                  <c:v>-0.30509388399999998</c:v>
                </c:pt>
                <c:pt idx="36818">
                  <c:v>-0.30490905000000001</c:v>
                </c:pt>
                <c:pt idx="36819">
                  <c:v>-0.30154398100000002</c:v>
                </c:pt>
                <c:pt idx="36820">
                  <c:v>-0.30061349300000001</c:v>
                </c:pt>
                <c:pt idx="36821">
                  <c:v>-0.29993996000000001</c:v>
                </c:pt>
                <c:pt idx="36822">
                  <c:v>-0.301002294</c:v>
                </c:pt>
                <c:pt idx="36823">
                  <c:v>-0.30421429900000002</c:v>
                </c:pt>
                <c:pt idx="36824">
                  <c:v>-0.30064752700000003</c:v>
                </c:pt>
                <c:pt idx="36825">
                  <c:v>-0.298885018</c:v>
                </c:pt>
                <c:pt idx="36826">
                  <c:v>-0.30187308800000001</c:v>
                </c:pt>
                <c:pt idx="36827">
                  <c:v>-0.29702013700000002</c:v>
                </c:pt>
                <c:pt idx="36828">
                  <c:v>-0.29723081000000001</c:v>
                </c:pt>
                <c:pt idx="36829">
                  <c:v>-0.30287736700000001</c:v>
                </c:pt>
                <c:pt idx="36830">
                  <c:v>-0.30209654600000002</c:v>
                </c:pt>
                <c:pt idx="36831">
                  <c:v>-0.300474405</c:v>
                </c:pt>
                <c:pt idx="36832">
                  <c:v>-0.29478537999999999</c:v>
                </c:pt>
                <c:pt idx="36833">
                  <c:v>-0.29848560699999999</c:v>
                </c:pt>
                <c:pt idx="36834">
                  <c:v>-0.29907709399999999</c:v>
                </c:pt>
                <c:pt idx="36835">
                  <c:v>-0.30055147399999999</c:v>
                </c:pt>
                <c:pt idx="36836">
                  <c:v>-0.29916024200000002</c:v>
                </c:pt>
                <c:pt idx="36837">
                  <c:v>-0.29733321099999999</c:v>
                </c:pt>
                <c:pt idx="36838">
                  <c:v>-0.30144166900000002</c:v>
                </c:pt>
                <c:pt idx="36839">
                  <c:v>-0.30127209399999999</c:v>
                </c:pt>
                <c:pt idx="36840">
                  <c:v>-0.29864966900000001</c:v>
                </c:pt>
                <c:pt idx="36841">
                  <c:v>-0.29821637299999998</c:v>
                </c:pt>
                <c:pt idx="36842">
                  <c:v>-0.300810307</c:v>
                </c:pt>
                <c:pt idx="36843">
                  <c:v>-0.30013838399999998</c:v>
                </c:pt>
                <c:pt idx="36844">
                  <c:v>-0.29205194099999998</c:v>
                </c:pt>
                <c:pt idx="36845">
                  <c:v>-0.29553478999999999</c:v>
                </c:pt>
                <c:pt idx="36846">
                  <c:v>-0.300055772</c:v>
                </c:pt>
                <c:pt idx="36847">
                  <c:v>-0.302669138</c:v>
                </c:pt>
                <c:pt idx="36848">
                  <c:v>-0.293547273</c:v>
                </c:pt>
                <c:pt idx="36849">
                  <c:v>-0.30394902800000001</c:v>
                </c:pt>
                <c:pt idx="36850">
                  <c:v>-0.29429066199999998</c:v>
                </c:pt>
                <c:pt idx="36851">
                  <c:v>-0.29783767500000002</c:v>
                </c:pt>
                <c:pt idx="36852">
                  <c:v>-0.30169180000000001</c:v>
                </c:pt>
                <c:pt idx="36853">
                  <c:v>-0.300595373</c:v>
                </c:pt>
                <c:pt idx="36854">
                  <c:v>-0.29904195700000002</c:v>
                </c:pt>
                <c:pt idx="36855">
                  <c:v>-0.29508957299999999</c:v>
                </c:pt>
                <c:pt idx="36856">
                  <c:v>-0.29795697300000001</c:v>
                </c:pt>
                <c:pt idx="36857">
                  <c:v>-0.29502835900000002</c:v>
                </c:pt>
                <c:pt idx="36858">
                  <c:v>-0.29670110300000002</c:v>
                </c:pt>
                <c:pt idx="36859">
                  <c:v>-0.29614791299999998</c:v>
                </c:pt>
                <c:pt idx="36860">
                  <c:v>-0.29429355299999999</c:v>
                </c:pt>
                <c:pt idx="36861">
                  <c:v>-0.29500415899999999</c:v>
                </c:pt>
                <c:pt idx="36862">
                  <c:v>-0.29385900500000001</c:v>
                </c:pt>
                <c:pt idx="36863">
                  <c:v>-0.29301601599999999</c:v>
                </c:pt>
                <c:pt idx="36864">
                  <c:v>-0.29322773200000002</c:v>
                </c:pt>
                <c:pt idx="36865">
                  <c:v>-0.29450637099999999</c:v>
                </c:pt>
                <c:pt idx="36866">
                  <c:v>-0.29184508300000001</c:v>
                </c:pt>
                <c:pt idx="36867">
                  <c:v>-0.292617142</c:v>
                </c:pt>
                <c:pt idx="36868">
                  <c:v>-0.29109966799999998</c:v>
                </c:pt>
                <c:pt idx="36869">
                  <c:v>-0.29121762499999998</c:v>
                </c:pt>
                <c:pt idx="36870">
                  <c:v>-0.292460263</c:v>
                </c:pt>
                <c:pt idx="36871">
                  <c:v>-0.290038615</c:v>
                </c:pt>
                <c:pt idx="36872">
                  <c:v>-0.28936243099999998</c:v>
                </c:pt>
                <c:pt idx="36873">
                  <c:v>-0.29227879600000001</c:v>
                </c:pt>
                <c:pt idx="36874">
                  <c:v>-0.29494088899999998</c:v>
                </c:pt>
                <c:pt idx="36875">
                  <c:v>-0.29557511199999997</c:v>
                </c:pt>
                <c:pt idx="36876">
                  <c:v>-0.29082801899999999</c:v>
                </c:pt>
                <c:pt idx="36877">
                  <c:v>-0.28861114399999999</c:v>
                </c:pt>
                <c:pt idx="36878">
                  <c:v>-0.28923565099999998</c:v>
                </c:pt>
                <c:pt idx="36879">
                  <c:v>-0.29128310099999999</c:v>
                </c:pt>
                <c:pt idx="36880">
                  <c:v>-0.28786626500000001</c:v>
                </c:pt>
                <c:pt idx="36881">
                  <c:v>-0.28800260999999999</c:v>
                </c:pt>
                <c:pt idx="36882">
                  <c:v>-0.29162132699999999</c:v>
                </c:pt>
                <c:pt idx="36883">
                  <c:v>-0.29459682100000001</c:v>
                </c:pt>
                <c:pt idx="36884">
                  <c:v>-0.28969207400000002</c:v>
                </c:pt>
                <c:pt idx="36885">
                  <c:v>-0.28623327599999998</c:v>
                </c:pt>
                <c:pt idx="36886">
                  <c:v>-0.29247465700000003</c:v>
                </c:pt>
                <c:pt idx="36887">
                  <c:v>-0.29611781199999998</c:v>
                </c:pt>
                <c:pt idx="36888">
                  <c:v>-0.28983542299999998</c:v>
                </c:pt>
                <c:pt idx="36889">
                  <c:v>-0.29259502900000001</c:v>
                </c:pt>
                <c:pt idx="36890">
                  <c:v>-0.29077261700000001</c:v>
                </c:pt>
                <c:pt idx="36891">
                  <c:v>-0.289685786</c:v>
                </c:pt>
                <c:pt idx="36892">
                  <c:v>-0.29084452999999999</c:v>
                </c:pt>
                <c:pt idx="36893">
                  <c:v>-0.29185411300000003</c:v>
                </c:pt>
                <c:pt idx="36894">
                  <c:v>-0.28965088700000002</c:v>
                </c:pt>
                <c:pt idx="36895">
                  <c:v>-0.294438213</c:v>
                </c:pt>
                <c:pt idx="36896">
                  <c:v>-0.292755604</c:v>
                </c:pt>
                <c:pt idx="36897">
                  <c:v>-0.29179048499999999</c:v>
                </c:pt>
                <c:pt idx="36898">
                  <c:v>-0.28865247999999999</c:v>
                </c:pt>
                <c:pt idx="36899">
                  <c:v>-0.28998199099999999</c:v>
                </c:pt>
                <c:pt idx="36900">
                  <c:v>-0.290412903</c:v>
                </c:pt>
                <c:pt idx="36901">
                  <c:v>-0.292525023</c:v>
                </c:pt>
                <c:pt idx="36902">
                  <c:v>-0.29057505700000003</c:v>
                </c:pt>
                <c:pt idx="36903">
                  <c:v>-0.288022995</c:v>
                </c:pt>
                <c:pt idx="36904">
                  <c:v>-0.28816893700000001</c:v>
                </c:pt>
                <c:pt idx="36905">
                  <c:v>-0.28980988299999999</c:v>
                </c:pt>
                <c:pt idx="36906">
                  <c:v>-0.28773581999999998</c:v>
                </c:pt>
                <c:pt idx="36907">
                  <c:v>-0.29134866599999998</c:v>
                </c:pt>
                <c:pt idx="36908">
                  <c:v>-0.29068312000000002</c:v>
                </c:pt>
                <c:pt idx="36909">
                  <c:v>-0.28853315099999999</c:v>
                </c:pt>
                <c:pt idx="36910">
                  <c:v>-0.28919282600000001</c:v>
                </c:pt>
                <c:pt idx="36911">
                  <c:v>-0.28282439700000001</c:v>
                </c:pt>
                <c:pt idx="36912">
                  <c:v>-0.28981015100000002</c:v>
                </c:pt>
                <c:pt idx="36913">
                  <c:v>-0.28478530000000002</c:v>
                </c:pt>
                <c:pt idx="36914">
                  <c:v>-0.29016596099999997</c:v>
                </c:pt>
                <c:pt idx="36915">
                  <c:v>-0.28542846399999999</c:v>
                </c:pt>
                <c:pt idx="36916">
                  <c:v>-0.283105671</c:v>
                </c:pt>
                <c:pt idx="36917">
                  <c:v>-0.28524032199999999</c:v>
                </c:pt>
                <c:pt idx="36918">
                  <c:v>-0.284489304</c:v>
                </c:pt>
                <c:pt idx="36919">
                  <c:v>-0.28516757500000001</c:v>
                </c:pt>
                <c:pt idx="36920">
                  <c:v>-0.281561911</c:v>
                </c:pt>
                <c:pt idx="36921">
                  <c:v>-0.28507533699999998</c:v>
                </c:pt>
                <c:pt idx="36922">
                  <c:v>-0.28393709700000003</c:v>
                </c:pt>
                <c:pt idx="36923">
                  <c:v>-0.28301989999999999</c:v>
                </c:pt>
                <c:pt idx="36924">
                  <c:v>-0.28141614799999998</c:v>
                </c:pt>
                <c:pt idx="36925">
                  <c:v>-0.281617224</c:v>
                </c:pt>
                <c:pt idx="36926">
                  <c:v>-0.28070160700000002</c:v>
                </c:pt>
                <c:pt idx="36927">
                  <c:v>-0.28390654900000001</c:v>
                </c:pt>
                <c:pt idx="36928">
                  <c:v>-0.282137156</c:v>
                </c:pt>
                <c:pt idx="36929">
                  <c:v>-0.28169956800000001</c:v>
                </c:pt>
                <c:pt idx="36930">
                  <c:v>-0.28700536500000001</c:v>
                </c:pt>
                <c:pt idx="36931">
                  <c:v>-0.28213843700000002</c:v>
                </c:pt>
                <c:pt idx="36932">
                  <c:v>-0.279890209</c:v>
                </c:pt>
                <c:pt idx="36933">
                  <c:v>-0.27622079799999999</c:v>
                </c:pt>
                <c:pt idx="36934">
                  <c:v>-0.28189012400000002</c:v>
                </c:pt>
                <c:pt idx="36935">
                  <c:v>-0.28282126800000001</c:v>
                </c:pt>
                <c:pt idx="36936">
                  <c:v>-0.28195467600000002</c:v>
                </c:pt>
                <c:pt idx="36937">
                  <c:v>-0.28094929499999999</c:v>
                </c:pt>
                <c:pt idx="36938">
                  <c:v>-0.27981719399999999</c:v>
                </c:pt>
                <c:pt idx="36939">
                  <c:v>-0.28183296299999999</c:v>
                </c:pt>
                <c:pt idx="36940">
                  <c:v>-0.27885210500000002</c:v>
                </c:pt>
                <c:pt idx="36941">
                  <c:v>-0.27570271499999999</c:v>
                </c:pt>
                <c:pt idx="36942">
                  <c:v>-0.278352559</c:v>
                </c:pt>
                <c:pt idx="36943">
                  <c:v>-0.28450575500000003</c:v>
                </c:pt>
                <c:pt idx="36944">
                  <c:v>-0.28247803399999999</c:v>
                </c:pt>
                <c:pt idx="36945">
                  <c:v>-0.28135418899999998</c:v>
                </c:pt>
                <c:pt idx="36946">
                  <c:v>-0.27866518499999998</c:v>
                </c:pt>
                <c:pt idx="36947">
                  <c:v>-0.28213849699999999</c:v>
                </c:pt>
                <c:pt idx="36948">
                  <c:v>-0.27675145899999998</c:v>
                </c:pt>
                <c:pt idx="36949">
                  <c:v>-0.27668452300000002</c:v>
                </c:pt>
                <c:pt idx="36950">
                  <c:v>-0.27621445100000003</c:v>
                </c:pt>
                <c:pt idx="36951">
                  <c:v>-0.27930518999999998</c:v>
                </c:pt>
                <c:pt idx="36952">
                  <c:v>-0.27891743200000002</c:v>
                </c:pt>
                <c:pt idx="36953">
                  <c:v>-0.279000252</c:v>
                </c:pt>
                <c:pt idx="36954">
                  <c:v>-0.27827772499999998</c:v>
                </c:pt>
                <c:pt idx="36955">
                  <c:v>-0.28179994200000003</c:v>
                </c:pt>
                <c:pt idx="36956">
                  <c:v>-0.27458173000000002</c:v>
                </c:pt>
                <c:pt idx="36957">
                  <c:v>-0.27663293500000002</c:v>
                </c:pt>
                <c:pt idx="36958">
                  <c:v>-0.28242689399999998</c:v>
                </c:pt>
                <c:pt idx="36959">
                  <c:v>-0.27692386499999999</c:v>
                </c:pt>
                <c:pt idx="36960">
                  <c:v>-0.27997931799999998</c:v>
                </c:pt>
                <c:pt idx="36961">
                  <c:v>-0.27788880500000002</c:v>
                </c:pt>
                <c:pt idx="36962">
                  <c:v>-0.27911704799999998</c:v>
                </c:pt>
                <c:pt idx="36963">
                  <c:v>-0.27975654599999999</c:v>
                </c:pt>
                <c:pt idx="36964">
                  <c:v>-0.27791523899999998</c:v>
                </c:pt>
                <c:pt idx="36965">
                  <c:v>-0.279494405</c:v>
                </c:pt>
                <c:pt idx="36966">
                  <c:v>-0.28175863600000001</c:v>
                </c:pt>
                <c:pt idx="36967">
                  <c:v>-0.28167292500000002</c:v>
                </c:pt>
                <c:pt idx="36968">
                  <c:v>-0.27708855300000002</c:v>
                </c:pt>
                <c:pt idx="36969">
                  <c:v>-0.28124371199999998</c:v>
                </c:pt>
                <c:pt idx="36970">
                  <c:v>-0.27916351</c:v>
                </c:pt>
                <c:pt idx="36971">
                  <c:v>-0.27975598000000002</c:v>
                </c:pt>
                <c:pt idx="36972">
                  <c:v>-0.28157916700000002</c:v>
                </c:pt>
                <c:pt idx="36973">
                  <c:v>-0.28060615100000003</c:v>
                </c:pt>
                <c:pt idx="36974">
                  <c:v>-0.27404224900000002</c:v>
                </c:pt>
                <c:pt idx="36975">
                  <c:v>-0.27735412100000001</c:v>
                </c:pt>
                <c:pt idx="36976">
                  <c:v>-0.27977386100000001</c:v>
                </c:pt>
                <c:pt idx="36977">
                  <c:v>-0.280706495</c:v>
                </c:pt>
                <c:pt idx="36978">
                  <c:v>-0.27560496299999998</c:v>
                </c:pt>
                <c:pt idx="36979">
                  <c:v>-0.27748429800000002</c:v>
                </c:pt>
                <c:pt idx="36980">
                  <c:v>-0.27895197300000002</c:v>
                </c:pt>
                <c:pt idx="36981">
                  <c:v>-0.27708730100000001</c:v>
                </c:pt>
                <c:pt idx="36982">
                  <c:v>-0.28000587199999999</c:v>
                </c:pt>
                <c:pt idx="36983">
                  <c:v>-0.27873358100000001</c:v>
                </c:pt>
                <c:pt idx="36984">
                  <c:v>-0.27514603700000001</c:v>
                </c:pt>
                <c:pt idx="36985">
                  <c:v>-0.27810594399999999</c:v>
                </c:pt>
                <c:pt idx="36986">
                  <c:v>-0.27675783599999998</c:v>
                </c:pt>
                <c:pt idx="36987">
                  <c:v>-0.274999887</c:v>
                </c:pt>
                <c:pt idx="36988">
                  <c:v>-0.27515968699999999</c:v>
                </c:pt>
                <c:pt idx="36989">
                  <c:v>-0.27794521999999999</c:v>
                </c:pt>
                <c:pt idx="36990">
                  <c:v>-0.27768927799999998</c:v>
                </c:pt>
                <c:pt idx="36991">
                  <c:v>-0.27723386900000002</c:v>
                </c:pt>
                <c:pt idx="36992">
                  <c:v>-0.27625355099999999</c:v>
                </c:pt>
                <c:pt idx="36993">
                  <c:v>-0.280613899</c:v>
                </c:pt>
                <c:pt idx="36994">
                  <c:v>-0.28495672300000002</c:v>
                </c:pt>
                <c:pt idx="36995">
                  <c:v>-0.27526423300000002</c:v>
                </c:pt>
                <c:pt idx="36996">
                  <c:v>-0.27911835899999998</c:v>
                </c:pt>
                <c:pt idx="36997">
                  <c:v>-0.27869066599999998</c:v>
                </c:pt>
                <c:pt idx="36998">
                  <c:v>-0.27210494899999998</c:v>
                </c:pt>
                <c:pt idx="36999">
                  <c:v>-0.276114315</c:v>
                </c:pt>
                <c:pt idx="37000">
                  <c:v>-0.27911624299999999</c:v>
                </c:pt>
                <c:pt idx="37001">
                  <c:v>-0.28044068799999999</c:v>
                </c:pt>
                <c:pt idx="37002">
                  <c:v>-0.27362218500000002</c:v>
                </c:pt>
                <c:pt idx="37003">
                  <c:v>-0.28236952399999998</c:v>
                </c:pt>
                <c:pt idx="37004">
                  <c:v>-0.27938467299999997</c:v>
                </c:pt>
                <c:pt idx="37005">
                  <c:v>-0.27606493199999999</c:v>
                </c:pt>
                <c:pt idx="37006">
                  <c:v>-0.27357113399999999</c:v>
                </c:pt>
                <c:pt idx="37007">
                  <c:v>-0.27753815100000001</c:v>
                </c:pt>
                <c:pt idx="37008">
                  <c:v>-0.27525579900000002</c:v>
                </c:pt>
                <c:pt idx="37009">
                  <c:v>-0.27482309900000002</c:v>
                </c:pt>
                <c:pt idx="37010">
                  <c:v>-0.27646970700000001</c:v>
                </c:pt>
                <c:pt idx="37011">
                  <c:v>-0.269246608</c:v>
                </c:pt>
                <c:pt idx="37012">
                  <c:v>-0.27656736999999998</c:v>
                </c:pt>
                <c:pt idx="37013">
                  <c:v>-0.27464574600000002</c:v>
                </c:pt>
                <c:pt idx="37014">
                  <c:v>-0.27501726199999998</c:v>
                </c:pt>
                <c:pt idx="37015">
                  <c:v>-0.27335968599999999</c:v>
                </c:pt>
                <c:pt idx="37016">
                  <c:v>-0.27785643900000001</c:v>
                </c:pt>
                <c:pt idx="37017">
                  <c:v>-0.27868124799999999</c:v>
                </c:pt>
                <c:pt idx="37018">
                  <c:v>-0.27594885200000002</c:v>
                </c:pt>
                <c:pt idx="37019">
                  <c:v>-0.27490073399999998</c:v>
                </c:pt>
                <c:pt idx="37020">
                  <c:v>-0.27397689200000003</c:v>
                </c:pt>
                <c:pt idx="37021">
                  <c:v>-0.27100655400000001</c:v>
                </c:pt>
                <c:pt idx="37022">
                  <c:v>-0.27351683399999999</c:v>
                </c:pt>
                <c:pt idx="37023">
                  <c:v>-0.27460980400000001</c:v>
                </c:pt>
                <c:pt idx="37024">
                  <c:v>-0.27429103900000001</c:v>
                </c:pt>
                <c:pt idx="37025">
                  <c:v>-0.27164402599999998</c:v>
                </c:pt>
                <c:pt idx="37026">
                  <c:v>-0.27561640700000001</c:v>
                </c:pt>
                <c:pt idx="37027">
                  <c:v>-0.27071908099999997</c:v>
                </c:pt>
                <c:pt idx="37028">
                  <c:v>-0.27243149300000002</c:v>
                </c:pt>
                <c:pt idx="37029">
                  <c:v>-0.27479690299999998</c:v>
                </c:pt>
                <c:pt idx="37030">
                  <c:v>-0.27559080699999999</c:v>
                </c:pt>
                <c:pt idx="37031">
                  <c:v>-0.27541810300000003</c:v>
                </c:pt>
                <c:pt idx="37032">
                  <c:v>-0.273768544</c:v>
                </c:pt>
                <c:pt idx="37033">
                  <c:v>-0.27403625799999998</c:v>
                </c:pt>
                <c:pt idx="37034">
                  <c:v>-0.27554547800000001</c:v>
                </c:pt>
                <c:pt idx="37035">
                  <c:v>-0.27124092</c:v>
                </c:pt>
                <c:pt idx="37036">
                  <c:v>-0.27626630699999999</c:v>
                </c:pt>
                <c:pt idx="37037">
                  <c:v>-0.27916094699999999</c:v>
                </c:pt>
                <c:pt idx="37038">
                  <c:v>-0.27478459500000002</c:v>
                </c:pt>
                <c:pt idx="37039">
                  <c:v>-0.273602664</c:v>
                </c:pt>
                <c:pt idx="37040">
                  <c:v>-0.27363836800000002</c:v>
                </c:pt>
                <c:pt idx="37041">
                  <c:v>-0.27847462899999997</c:v>
                </c:pt>
                <c:pt idx="37042">
                  <c:v>-0.27744716400000002</c:v>
                </c:pt>
                <c:pt idx="37043">
                  <c:v>-0.274970889</c:v>
                </c:pt>
                <c:pt idx="37044">
                  <c:v>-0.274302453</c:v>
                </c:pt>
                <c:pt idx="37045">
                  <c:v>-0.27597898199999998</c:v>
                </c:pt>
                <c:pt idx="37046">
                  <c:v>-0.274118215</c:v>
                </c:pt>
                <c:pt idx="37047">
                  <c:v>-0.27629598999999999</c:v>
                </c:pt>
                <c:pt idx="37048">
                  <c:v>-0.27347543800000002</c:v>
                </c:pt>
                <c:pt idx="37049">
                  <c:v>-0.27420815799999998</c:v>
                </c:pt>
                <c:pt idx="37050">
                  <c:v>-0.27582389099999999</c:v>
                </c:pt>
                <c:pt idx="37051">
                  <c:v>-0.27641722600000002</c:v>
                </c:pt>
                <c:pt idx="37052">
                  <c:v>-0.27711790800000002</c:v>
                </c:pt>
                <c:pt idx="37053">
                  <c:v>-0.27634719000000002</c:v>
                </c:pt>
                <c:pt idx="37054">
                  <c:v>-0.27642044399999999</c:v>
                </c:pt>
                <c:pt idx="37055">
                  <c:v>-0.27625072000000001</c:v>
                </c:pt>
                <c:pt idx="37056">
                  <c:v>-0.27907046699999999</c:v>
                </c:pt>
                <c:pt idx="37057">
                  <c:v>-0.27707862900000002</c:v>
                </c:pt>
                <c:pt idx="37058">
                  <c:v>-0.27880623900000001</c:v>
                </c:pt>
                <c:pt idx="37059">
                  <c:v>-0.27813366099999998</c:v>
                </c:pt>
                <c:pt idx="37060">
                  <c:v>-0.27769902299999999</c:v>
                </c:pt>
                <c:pt idx="37061">
                  <c:v>-0.27839601000000003</c:v>
                </c:pt>
                <c:pt idx="37062">
                  <c:v>-0.27382045999999999</c:v>
                </c:pt>
                <c:pt idx="37063">
                  <c:v>-0.27959972599999999</c:v>
                </c:pt>
                <c:pt idx="37064">
                  <c:v>-0.27944311500000002</c:v>
                </c:pt>
                <c:pt idx="37065">
                  <c:v>-0.27700239399999999</c:v>
                </c:pt>
                <c:pt idx="37066">
                  <c:v>-0.27526706499999998</c:v>
                </c:pt>
                <c:pt idx="37067">
                  <c:v>-0.27699863899999999</c:v>
                </c:pt>
                <c:pt idx="37068">
                  <c:v>-0.278286278</c:v>
                </c:pt>
                <c:pt idx="37069">
                  <c:v>-0.27145203899999998</c:v>
                </c:pt>
                <c:pt idx="37070">
                  <c:v>-0.27637225399999998</c:v>
                </c:pt>
                <c:pt idx="37071">
                  <c:v>-0.27738606900000001</c:v>
                </c:pt>
                <c:pt idx="37072">
                  <c:v>-0.27671229800000002</c:v>
                </c:pt>
                <c:pt idx="37073">
                  <c:v>-0.27047559599999998</c:v>
                </c:pt>
                <c:pt idx="37074">
                  <c:v>-0.27547728999999999</c:v>
                </c:pt>
                <c:pt idx="37075">
                  <c:v>-0.27425545499999998</c:v>
                </c:pt>
                <c:pt idx="37076">
                  <c:v>-0.27449300900000001</c:v>
                </c:pt>
                <c:pt idx="37077">
                  <c:v>-0.27690249700000003</c:v>
                </c:pt>
                <c:pt idx="37078">
                  <c:v>-0.27357995499999999</c:v>
                </c:pt>
                <c:pt idx="37079">
                  <c:v>-0.27650272799999998</c:v>
                </c:pt>
                <c:pt idx="37080">
                  <c:v>-0.27431467199999998</c:v>
                </c:pt>
                <c:pt idx="37081">
                  <c:v>-0.27846035400000002</c:v>
                </c:pt>
                <c:pt idx="37082">
                  <c:v>-0.27560436700000002</c:v>
                </c:pt>
                <c:pt idx="37083">
                  <c:v>-0.27464878599999998</c:v>
                </c:pt>
                <c:pt idx="37084">
                  <c:v>-0.28068912000000001</c:v>
                </c:pt>
                <c:pt idx="37085">
                  <c:v>-0.274680853</c:v>
                </c:pt>
                <c:pt idx="37086">
                  <c:v>-0.27486675999999999</c:v>
                </c:pt>
                <c:pt idx="37087">
                  <c:v>-0.27920603799999999</c:v>
                </c:pt>
                <c:pt idx="37088">
                  <c:v>-0.27164426400000002</c:v>
                </c:pt>
                <c:pt idx="37089">
                  <c:v>-0.278889626</c:v>
                </c:pt>
                <c:pt idx="37090">
                  <c:v>-0.27910426300000002</c:v>
                </c:pt>
                <c:pt idx="37091">
                  <c:v>-0.27610385399999998</c:v>
                </c:pt>
                <c:pt idx="37092">
                  <c:v>-0.27493366600000002</c:v>
                </c:pt>
                <c:pt idx="37093">
                  <c:v>-0.27516678</c:v>
                </c:pt>
                <c:pt idx="37094">
                  <c:v>-0.274279416</c:v>
                </c:pt>
                <c:pt idx="37095">
                  <c:v>-0.27324596000000001</c:v>
                </c:pt>
                <c:pt idx="37096">
                  <c:v>-0.27836108199999998</c:v>
                </c:pt>
                <c:pt idx="37097">
                  <c:v>-0.27995520800000001</c:v>
                </c:pt>
                <c:pt idx="37098">
                  <c:v>-0.27629202600000002</c:v>
                </c:pt>
                <c:pt idx="37099">
                  <c:v>-0.27369579700000002</c:v>
                </c:pt>
                <c:pt idx="37100">
                  <c:v>-0.27464893499999998</c:v>
                </c:pt>
                <c:pt idx="37101">
                  <c:v>-0.27474805699999999</c:v>
                </c:pt>
                <c:pt idx="37102">
                  <c:v>-0.27740320600000001</c:v>
                </c:pt>
                <c:pt idx="37103">
                  <c:v>-0.27829831799999999</c:v>
                </c:pt>
                <c:pt idx="37104">
                  <c:v>-0.27612090099999997</c:v>
                </c:pt>
                <c:pt idx="37105">
                  <c:v>-0.27399516099999999</c:v>
                </c:pt>
                <c:pt idx="37106">
                  <c:v>-0.26872962700000003</c:v>
                </c:pt>
                <c:pt idx="37107">
                  <c:v>-0.27934372400000002</c:v>
                </c:pt>
                <c:pt idx="37108">
                  <c:v>-0.27456176300000001</c:v>
                </c:pt>
                <c:pt idx="37109">
                  <c:v>-0.27720370900000002</c:v>
                </c:pt>
                <c:pt idx="37110">
                  <c:v>-0.27490007900000002</c:v>
                </c:pt>
                <c:pt idx="37111">
                  <c:v>-0.27661415900000003</c:v>
                </c:pt>
                <c:pt idx="37112">
                  <c:v>-0.27731403700000001</c:v>
                </c:pt>
                <c:pt idx="37113">
                  <c:v>-0.27112621100000001</c:v>
                </c:pt>
                <c:pt idx="37114">
                  <c:v>-0.26863801500000001</c:v>
                </c:pt>
                <c:pt idx="37115">
                  <c:v>-0.27147644799999998</c:v>
                </c:pt>
                <c:pt idx="37116">
                  <c:v>-0.28413844100000002</c:v>
                </c:pt>
                <c:pt idx="37117">
                  <c:v>-0.27791044100000001</c:v>
                </c:pt>
                <c:pt idx="37118">
                  <c:v>-0.26670920799999998</c:v>
                </c:pt>
                <c:pt idx="37119">
                  <c:v>-0.26915082299999998</c:v>
                </c:pt>
                <c:pt idx="37120">
                  <c:v>-0.27340281</c:v>
                </c:pt>
                <c:pt idx="37121">
                  <c:v>-0.27877870199999999</c:v>
                </c:pt>
                <c:pt idx="37122">
                  <c:v>-0.27378821399999997</c:v>
                </c:pt>
                <c:pt idx="37123">
                  <c:v>-0.27232634999999999</c:v>
                </c:pt>
                <c:pt idx="37124">
                  <c:v>-0.27299880999999998</c:v>
                </c:pt>
                <c:pt idx="37125">
                  <c:v>-0.281136781</c:v>
                </c:pt>
                <c:pt idx="37126">
                  <c:v>-0.27692312000000002</c:v>
                </c:pt>
                <c:pt idx="37127">
                  <c:v>-0.27040076299999999</c:v>
                </c:pt>
                <c:pt idx="37128">
                  <c:v>-0.26506698099999998</c:v>
                </c:pt>
                <c:pt idx="37129">
                  <c:v>-0.27260205100000001</c:v>
                </c:pt>
                <c:pt idx="37130">
                  <c:v>-0.27074581399999997</c:v>
                </c:pt>
                <c:pt idx="37131">
                  <c:v>-0.27141237299999998</c:v>
                </c:pt>
                <c:pt idx="37132">
                  <c:v>-0.27565160399999999</c:v>
                </c:pt>
                <c:pt idx="37133">
                  <c:v>-0.27367219300000001</c:v>
                </c:pt>
                <c:pt idx="37134">
                  <c:v>-0.27106523500000002</c:v>
                </c:pt>
                <c:pt idx="37135">
                  <c:v>-0.26915413100000002</c:v>
                </c:pt>
                <c:pt idx="37136">
                  <c:v>-0.27384159000000002</c:v>
                </c:pt>
                <c:pt idx="37137">
                  <c:v>-0.27133575100000001</c:v>
                </c:pt>
                <c:pt idx="37138">
                  <c:v>-0.27042681000000002</c:v>
                </c:pt>
                <c:pt idx="37139">
                  <c:v>-0.27141401199999998</c:v>
                </c:pt>
                <c:pt idx="37140">
                  <c:v>-0.275278509</c:v>
                </c:pt>
                <c:pt idx="37141">
                  <c:v>-0.26855358499999998</c:v>
                </c:pt>
                <c:pt idx="37142">
                  <c:v>-0.26875919100000001</c:v>
                </c:pt>
                <c:pt idx="37143">
                  <c:v>-0.27692308999999998</c:v>
                </c:pt>
                <c:pt idx="37144">
                  <c:v>-0.26941484199999999</c:v>
                </c:pt>
                <c:pt idx="37145">
                  <c:v>-0.27074256499999999</c:v>
                </c:pt>
                <c:pt idx="37146">
                  <c:v>-0.26762399100000001</c:v>
                </c:pt>
                <c:pt idx="37147">
                  <c:v>-0.26928463600000002</c:v>
                </c:pt>
                <c:pt idx="37148">
                  <c:v>-0.27344447399999999</c:v>
                </c:pt>
                <c:pt idx="37149">
                  <c:v>-0.277532846</c:v>
                </c:pt>
                <c:pt idx="37150">
                  <c:v>-0.273607612</c:v>
                </c:pt>
                <c:pt idx="37151">
                  <c:v>-0.27286240499999997</c:v>
                </c:pt>
                <c:pt idx="37152">
                  <c:v>-0.27619665900000001</c:v>
                </c:pt>
                <c:pt idx="37153">
                  <c:v>-0.27129462399999998</c:v>
                </c:pt>
                <c:pt idx="37154">
                  <c:v>-0.27081897900000002</c:v>
                </c:pt>
                <c:pt idx="37155">
                  <c:v>-0.26710844</c:v>
                </c:pt>
                <c:pt idx="37156">
                  <c:v>-0.26546713700000002</c:v>
                </c:pt>
                <c:pt idx="37157">
                  <c:v>-0.27058455300000001</c:v>
                </c:pt>
                <c:pt idx="37158">
                  <c:v>-0.27058589500000002</c:v>
                </c:pt>
                <c:pt idx="37159">
                  <c:v>-0.27393001300000003</c:v>
                </c:pt>
                <c:pt idx="37160">
                  <c:v>-0.271747291</c:v>
                </c:pt>
                <c:pt idx="37161">
                  <c:v>-0.26997995400000002</c:v>
                </c:pt>
                <c:pt idx="37162">
                  <c:v>-0.27104067799999998</c:v>
                </c:pt>
                <c:pt idx="37163">
                  <c:v>-0.27005696299999998</c:v>
                </c:pt>
                <c:pt idx="37164">
                  <c:v>-0.26506486499999998</c:v>
                </c:pt>
                <c:pt idx="37165">
                  <c:v>-0.26946291300000003</c:v>
                </c:pt>
                <c:pt idx="37166">
                  <c:v>-0.27090475000000003</c:v>
                </c:pt>
                <c:pt idx="37167">
                  <c:v>-0.27142238600000002</c:v>
                </c:pt>
                <c:pt idx="37168">
                  <c:v>-0.27174383400000002</c:v>
                </c:pt>
                <c:pt idx="37169">
                  <c:v>-0.27576503200000002</c:v>
                </c:pt>
                <c:pt idx="37170">
                  <c:v>-0.27513867600000003</c:v>
                </c:pt>
                <c:pt idx="37171">
                  <c:v>-0.271823019</c:v>
                </c:pt>
                <c:pt idx="37172">
                  <c:v>-0.27331891699999999</c:v>
                </c:pt>
                <c:pt idx="37173">
                  <c:v>-0.27794486299999999</c:v>
                </c:pt>
                <c:pt idx="37174">
                  <c:v>-0.274170101</c:v>
                </c:pt>
                <c:pt idx="37175">
                  <c:v>-0.26958021500000001</c:v>
                </c:pt>
                <c:pt idx="37176">
                  <c:v>-0.27633264699999999</c:v>
                </c:pt>
                <c:pt idx="37177">
                  <c:v>-0.27691939500000001</c:v>
                </c:pt>
                <c:pt idx="37178">
                  <c:v>-0.27414119199999998</c:v>
                </c:pt>
                <c:pt idx="37179">
                  <c:v>-0.27298921300000001</c:v>
                </c:pt>
                <c:pt idx="37180">
                  <c:v>-0.270087719</c:v>
                </c:pt>
                <c:pt idx="37181">
                  <c:v>-0.268767178</c:v>
                </c:pt>
                <c:pt idx="37182">
                  <c:v>-0.268056393</c:v>
                </c:pt>
                <c:pt idx="37183">
                  <c:v>-0.26914042199999999</c:v>
                </c:pt>
                <c:pt idx="37184">
                  <c:v>-0.26919049</c:v>
                </c:pt>
                <c:pt idx="37185">
                  <c:v>-0.26859390700000002</c:v>
                </c:pt>
                <c:pt idx="37186">
                  <c:v>-0.27307415000000002</c:v>
                </c:pt>
                <c:pt idx="37187">
                  <c:v>-0.278825402</c:v>
                </c:pt>
                <c:pt idx="37188">
                  <c:v>-0.27601072199999999</c:v>
                </c:pt>
                <c:pt idx="37189">
                  <c:v>-0.26946103599999999</c:v>
                </c:pt>
                <c:pt idx="37190">
                  <c:v>-0.26751241100000001</c:v>
                </c:pt>
                <c:pt idx="37191">
                  <c:v>-0.26433789699999999</c:v>
                </c:pt>
                <c:pt idx="37192">
                  <c:v>-0.27046608900000002</c:v>
                </c:pt>
                <c:pt idx="37193">
                  <c:v>-0.27034830999999998</c:v>
                </c:pt>
                <c:pt idx="37194">
                  <c:v>-0.273891628</c:v>
                </c:pt>
                <c:pt idx="37195">
                  <c:v>-0.27327096499999998</c:v>
                </c:pt>
                <c:pt idx="37196">
                  <c:v>-0.27272954599999999</c:v>
                </c:pt>
                <c:pt idx="37197">
                  <c:v>-0.268531203</c:v>
                </c:pt>
                <c:pt idx="37198">
                  <c:v>-0.26509198499999997</c:v>
                </c:pt>
                <c:pt idx="37199">
                  <c:v>-0.27134689699999998</c:v>
                </c:pt>
                <c:pt idx="37200">
                  <c:v>-0.26915484699999997</c:v>
                </c:pt>
                <c:pt idx="37201">
                  <c:v>-0.26715692899999999</c:v>
                </c:pt>
                <c:pt idx="37202">
                  <c:v>-0.27049094400000001</c:v>
                </c:pt>
                <c:pt idx="37203">
                  <c:v>-0.26963853799999998</c:v>
                </c:pt>
                <c:pt idx="37204">
                  <c:v>-0.26993334299999999</c:v>
                </c:pt>
                <c:pt idx="37205">
                  <c:v>-0.27017915199999998</c:v>
                </c:pt>
                <c:pt idx="37206">
                  <c:v>-0.26784968399999998</c:v>
                </c:pt>
                <c:pt idx="37207">
                  <c:v>-0.268197358</c:v>
                </c:pt>
                <c:pt idx="37208">
                  <c:v>-0.27126213900000001</c:v>
                </c:pt>
                <c:pt idx="37209">
                  <c:v>-0.27180632900000001</c:v>
                </c:pt>
                <c:pt idx="37210">
                  <c:v>-0.26766189899999998</c:v>
                </c:pt>
                <c:pt idx="37211">
                  <c:v>-0.26768052599999997</c:v>
                </c:pt>
                <c:pt idx="37212">
                  <c:v>-0.271460861</c:v>
                </c:pt>
                <c:pt idx="37213">
                  <c:v>-0.273092479</c:v>
                </c:pt>
                <c:pt idx="37214">
                  <c:v>-0.27128872300000001</c:v>
                </c:pt>
                <c:pt idx="37215">
                  <c:v>-0.26447975600000001</c:v>
                </c:pt>
                <c:pt idx="37216">
                  <c:v>-0.26976561500000001</c:v>
                </c:pt>
                <c:pt idx="37217">
                  <c:v>-0.27037468599999998</c:v>
                </c:pt>
                <c:pt idx="37218">
                  <c:v>-0.27308470000000001</c:v>
                </c:pt>
                <c:pt idx="37219">
                  <c:v>-0.270830393</c:v>
                </c:pt>
                <c:pt idx="37220">
                  <c:v>-0.26789185399999998</c:v>
                </c:pt>
                <c:pt idx="37221">
                  <c:v>-0.273538589</c:v>
                </c:pt>
                <c:pt idx="37222">
                  <c:v>-0.27692881200000002</c:v>
                </c:pt>
                <c:pt idx="37223">
                  <c:v>-0.27220910799999998</c:v>
                </c:pt>
                <c:pt idx="37224">
                  <c:v>-0.26689025799999999</c:v>
                </c:pt>
                <c:pt idx="37225">
                  <c:v>-0.26745334300000001</c:v>
                </c:pt>
                <c:pt idx="37226">
                  <c:v>-0.27572298000000001</c:v>
                </c:pt>
                <c:pt idx="37227">
                  <c:v>-0.27314630200000001</c:v>
                </c:pt>
                <c:pt idx="37228">
                  <c:v>-0.26878988700000001</c:v>
                </c:pt>
                <c:pt idx="37229">
                  <c:v>-0.27001592499999999</c:v>
                </c:pt>
                <c:pt idx="37230">
                  <c:v>-0.275459707</c:v>
                </c:pt>
                <c:pt idx="37231">
                  <c:v>-0.27388814099999997</c:v>
                </c:pt>
                <c:pt idx="37232">
                  <c:v>-0.27234056600000001</c:v>
                </c:pt>
                <c:pt idx="37233">
                  <c:v>-0.27222675099999999</c:v>
                </c:pt>
                <c:pt idx="37234">
                  <c:v>-0.271521032</c:v>
                </c:pt>
                <c:pt idx="37235">
                  <c:v>-0.26721292699999999</c:v>
                </c:pt>
                <c:pt idx="37236">
                  <c:v>-0.27301755500000002</c:v>
                </c:pt>
                <c:pt idx="37237">
                  <c:v>-0.27156308299999998</c:v>
                </c:pt>
                <c:pt idx="37238">
                  <c:v>-0.26491928100000001</c:v>
                </c:pt>
                <c:pt idx="37239">
                  <c:v>-0.27411192699999998</c:v>
                </c:pt>
                <c:pt idx="37240">
                  <c:v>-0.27411329699999998</c:v>
                </c:pt>
                <c:pt idx="37241">
                  <c:v>-0.27407354099999998</c:v>
                </c:pt>
                <c:pt idx="37242">
                  <c:v>-0.27310040600000002</c:v>
                </c:pt>
                <c:pt idx="37243">
                  <c:v>-0.26995760200000002</c:v>
                </c:pt>
                <c:pt idx="37244">
                  <c:v>-0.26843029299999999</c:v>
                </c:pt>
                <c:pt idx="37245">
                  <c:v>-0.27112734300000002</c:v>
                </c:pt>
                <c:pt idx="37246">
                  <c:v>-0.27262562499999998</c:v>
                </c:pt>
                <c:pt idx="37247">
                  <c:v>-0.26857873799999998</c:v>
                </c:pt>
                <c:pt idx="37248">
                  <c:v>-0.27224031100000001</c:v>
                </c:pt>
                <c:pt idx="37249">
                  <c:v>-0.26988586799999997</c:v>
                </c:pt>
                <c:pt idx="37250">
                  <c:v>-0.26514226200000002</c:v>
                </c:pt>
                <c:pt idx="37251">
                  <c:v>-0.26995623099999999</c:v>
                </c:pt>
                <c:pt idx="37252">
                  <c:v>-0.26916447300000002</c:v>
                </c:pt>
                <c:pt idx="37253">
                  <c:v>-0.268819541</c:v>
                </c:pt>
                <c:pt idx="37254">
                  <c:v>-0.26693323299999999</c:v>
                </c:pt>
                <c:pt idx="37255">
                  <c:v>-0.26953759799999999</c:v>
                </c:pt>
                <c:pt idx="37256">
                  <c:v>-0.26978421200000002</c:v>
                </c:pt>
                <c:pt idx="37257">
                  <c:v>-0.26959154000000002</c:v>
                </c:pt>
                <c:pt idx="37258">
                  <c:v>-0.27058249699999998</c:v>
                </c:pt>
                <c:pt idx="37259">
                  <c:v>-0.27177768899999999</c:v>
                </c:pt>
                <c:pt idx="37260">
                  <c:v>-0.26725429299999998</c:v>
                </c:pt>
                <c:pt idx="37261">
                  <c:v>-0.26791316300000001</c:v>
                </c:pt>
                <c:pt idx="37262">
                  <c:v>-0.27304029499999999</c:v>
                </c:pt>
                <c:pt idx="37263">
                  <c:v>-0.27407008399999999</c:v>
                </c:pt>
                <c:pt idx="37264">
                  <c:v>-0.26897358900000001</c:v>
                </c:pt>
                <c:pt idx="37265">
                  <c:v>-0.27384272199999998</c:v>
                </c:pt>
                <c:pt idx="37266">
                  <c:v>-0.27601215200000001</c:v>
                </c:pt>
                <c:pt idx="37267">
                  <c:v>-0.27065026800000003</c:v>
                </c:pt>
                <c:pt idx="37268">
                  <c:v>-0.27153551599999998</c:v>
                </c:pt>
                <c:pt idx="37269">
                  <c:v>-0.27159509100000001</c:v>
                </c:pt>
                <c:pt idx="37270">
                  <c:v>-0.27186834799999998</c:v>
                </c:pt>
                <c:pt idx="37271">
                  <c:v>-0.27435869000000002</c:v>
                </c:pt>
                <c:pt idx="37272">
                  <c:v>-0.27213335</c:v>
                </c:pt>
                <c:pt idx="37273">
                  <c:v>-0.26884978999999998</c:v>
                </c:pt>
                <c:pt idx="37274">
                  <c:v>-0.27381789699999998</c:v>
                </c:pt>
                <c:pt idx="37275">
                  <c:v>-0.27071711399999998</c:v>
                </c:pt>
                <c:pt idx="37276">
                  <c:v>-0.272753894</c:v>
                </c:pt>
                <c:pt idx="37277">
                  <c:v>-0.27269738900000001</c:v>
                </c:pt>
                <c:pt idx="37278">
                  <c:v>-0.27593073200000001</c:v>
                </c:pt>
                <c:pt idx="37279">
                  <c:v>-0.273256004</c:v>
                </c:pt>
                <c:pt idx="37280">
                  <c:v>-0.27512127199999997</c:v>
                </c:pt>
                <c:pt idx="37281">
                  <c:v>-0.27017602299999999</c:v>
                </c:pt>
                <c:pt idx="37282">
                  <c:v>-0.27537077700000001</c:v>
                </c:pt>
                <c:pt idx="37283">
                  <c:v>-0.27054494600000001</c:v>
                </c:pt>
                <c:pt idx="37284">
                  <c:v>-0.27292951900000001</c:v>
                </c:pt>
                <c:pt idx="37285">
                  <c:v>-0.27940446099999999</c:v>
                </c:pt>
                <c:pt idx="37286">
                  <c:v>-0.27415508</c:v>
                </c:pt>
                <c:pt idx="37287">
                  <c:v>-0.27055165199999998</c:v>
                </c:pt>
                <c:pt idx="37288">
                  <c:v>-0.27223184700000003</c:v>
                </c:pt>
                <c:pt idx="37289">
                  <c:v>-0.27592572599999998</c:v>
                </c:pt>
                <c:pt idx="37290">
                  <c:v>-0.27353075100000002</c:v>
                </c:pt>
                <c:pt idx="37291">
                  <c:v>-0.269113928</c:v>
                </c:pt>
                <c:pt idx="37292">
                  <c:v>-0.27461043000000002</c:v>
                </c:pt>
                <c:pt idx="37293">
                  <c:v>-0.27153259499999999</c:v>
                </c:pt>
                <c:pt idx="37294">
                  <c:v>-0.27234593000000001</c:v>
                </c:pt>
                <c:pt idx="37295">
                  <c:v>-0.27057826499999998</c:v>
                </c:pt>
                <c:pt idx="37296">
                  <c:v>-0.27508938300000002</c:v>
                </c:pt>
                <c:pt idx="37297">
                  <c:v>-0.277385086</c:v>
                </c:pt>
                <c:pt idx="37298">
                  <c:v>-0.27395972600000001</c:v>
                </c:pt>
                <c:pt idx="37299">
                  <c:v>-0.27344560600000001</c:v>
                </c:pt>
                <c:pt idx="37300">
                  <c:v>-0.27268367999999998</c:v>
                </c:pt>
                <c:pt idx="37301">
                  <c:v>-0.27448624399999999</c:v>
                </c:pt>
                <c:pt idx="37302">
                  <c:v>-0.274425268</c:v>
                </c:pt>
                <c:pt idx="37303">
                  <c:v>-0.27443471600000002</c:v>
                </c:pt>
                <c:pt idx="37304">
                  <c:v>-0.27496656800000002</c:v>
                </c:pt>
                <c:pt idx="37305">
                  <c:v>-0.278027892</c:v>
                </c:pt>
                <c:pt idx="37306">
                  <c:v>-0.27414685500000002</c:v>
                </c:pt>
                <c:pt idx="37307">
                  <c:v>-0.274753362</c:v>
                </c:pt>
                <c:pt idx="37308">
                  <c:v>-0.27386173600000002</c:v>
                </c:pt>
                <c:pt idx="37309">
                  <c:v>-0.27642339500000002</c:v>
                </c:pt>
                <c:pt idx="37310">
                  <c:v>-0.274020702</c:v>
                </c:pt>
                <c:pt idx="37311">
                  <c:v>-0.273292482</c:v>
                </c:pt>
                <c:pt idx="37312">
                  <c:v>-0.27391463500000002</c:v>
                </c:pt>
                <c:pt idx="37313">
                  <c:v>-0.27779811599999998</c:v>
                </c:pt>
                <c:pt idx="37314">
                  <c:v>-0.27584683900000001</c:v>
                </c:pt>
                <c:pt idx="37315">
                  <c:v>-0.27163115100000002</c:v>
                </c:pt>
                <c:pt idx="37316">
                  <c:v>-0.27128654699999999</c:v>
                </c:pt>
                <c:pt idx="37317">
                  <c:v>-0.27297124299999997</c:v>
                </c:pt>
                <c:pt idx="37318">
                  <c:v>-0.27052700499999999</c:v>
                </c:pt>
                <c:pt idx="37319">
                  <c:v>-0.27253192700000001</c:v>
                </c:pt>
                <c:pt idx="37320">
                  <c:v>-0.27480971799999998</c:v>
                </c:pt>
                <c:pt idx="37321">
                  <c:v>-0.27232998600000002</c:v>
                </c:pt>
                <c:pt idx="37322">
                  <c:v>-0.27020212999999998</c:v>
                </c:pt>
                <c:pt idx="37323">
                  <c:v>-0.26724556100000002</c:v>
                </c:pt>
                <c:pt idx="37324">
                  <c:v>-0.27434873599999998</c:v>
                </c:pt>
                <c:pt idx="37325">
                  <c:v>-0.27322533700000001</c:v>
                </c:pt>
                <c:pt idx="37326">
                  <c:v>-0.27631488399999998</c:v>
                </c:pt>
                <c:pt idx="37327">
                  <c:v>-0.27155214500000002</c:v>
                </c:pt>
                <c:pt idx="37328">
                  <c:v>-0.27093398600000002</c:v>
                </c:pt>
                <c:pt idx="37329">
                  <c:v>-0.27228263000000003</c:v>
                </c:pt>
                <c:pt idx="37330">
                  <c:v>-0.27155613899999997</c:v>
                </c:pt>
                <c:pt idx="37331">
                  <c:v>-0.27237859399999997</c:v>
                </c:pt>
                <c:pt idx="37332">
                  <c:v>-0.274570912</c:v>
                </c:pt>
                <c:pt idx="37333">
                  <c:v>-0.27756029399999999</c:v>
                </c:pt>
                <c:pt idx="37334">
                  <c:v>-0.27677893599999998</c:v>
                </c:pt>
                <c:pt idx="37335">
                  <c:v>-0.271466494</c:v>
                </c:pt>
                <c:pt idx="37336">
                  <c:v>-0.273956001</c:v>
                </c:pt>
                <c:pt idx="37337">
                  <c:v>-0.27893343599999998</c:v>
                </c:pt>
                <c:pt idx="37338">
                  <c:v>-0.27660715600000002</c:v>
                </c:pt>
                <c:pt idx="37339">
                  <c:v>-0.27464735499999998</c:v>
                </c:pt>
                <c:pt idx="37340">
                  <c:v>-0.27357673599999999</c:v>
                </c:pt>
                <c:pt idx="37341">
                  <c:v>-0.27886819800000001</c:v>
                </c:pt>
                <c:pt idx="37342">
                  <c:v>-0.27874302899999998</c:v>
                </c:pt>
                <c:pt idx="37343">
                  <c:v>-0.27216964999999999</c:v>
                </c:pt>
                <c:pt idx="37344">
                  <c:v>-0.278824091</c:v>
                </c:pt>
                <c:pt idx="37345">
                  <c:v>-0.27667164799999999</c:v>
                </c:pt>
                <c:pt idx="37346">
                  <c:v>-0.27940857400000002</c:v>
                </c:pt>
                <c:pt idx="37347">
                  <c:v>-0.27560097</c:v>
                </c:pt>
                <c:pt idx="37348">
                  <c:v>-0.28064021500000003</c:v>
                </c:pt>
                <c:pt idx="37349">
                  <c:v>-0.27824389900000002</c:v>
                </c:pt>
                <c:pt idx="37350">
                  <c:v>-0.27860981200000001</c:v>
                </c:pt>
                <c:pt idx="37351">
                  <c:v>-0.27745738599999997</c:v>
                </c:pt>
                <c:pt idx="37352">
                  <c:v>-0.28219994900000001</c:v>
                </c:pt>
                <c:pt idx="37353">
                  <c:v>-0.28314974900000001</c:v>
                </c:pt>
                <c:pt idx="37354">
                  <c:v>-0.28235799099999997</c:v>
                </c:pt>
                <c:pt idx="37355">
                  <c:v>-0.28201457899999999</c:v>
                </c:pt>
                <c:pt idx="37356">
                  <c:v>-0.28297862400000001</c:v>
                </c:pt>
                <c:pt idx="37357">
                  <c:v>-0.283683091</c:v>
                </c:pt>
                <c:pt idx="37358">
                  <c:v>-0.28366339200000001</c:v>
                </c:pt>
                <c:pt idx="37359">
                  <c:v>-0.28176987199999998</c:v>
                </c:pt>
                <c:pt idx="37360">
                  <c:v>-0.28283780800000002</c:v>
                </c:pt>
                <c:pt idx="37361">
                  <c:v>-0.28060022000000001</c:v>
                </c:pt>
                <c:pt idx="37362">
                  <c:v>-0.28374430499999997</c:v>
                </c:pt>
                <c:pt idx="37363">
                  <c:v>-0.28342089100000001</c:v>
                </c:pt>
                <c:pt idx="37364">
                  <c:v>-0.28365975599999999</c:v>
                </c:pt>
                <c:pt idx="37365">
                  <c:v>-0.284145802</c:v>
                </c:pt>
                <c:pt idx="37366">
                  <c:v>-0.286058217</c:v>
                </c:pt>
                <c:pt idx="37367">
                  <c:v>-0.28394767599999998</c:v>
                </c:pt>
                <c:pt idx="37368">
                  <c:v>-0.281199843</c:v>
                </c:pt>
                <c:pt idx="37369">
                  <c:v>-0.28549322500000002</c:v>
                </c:pt>
                <c:pt idx="37370">
                  <c:v>-0.28461196999999999</c:v>
                </c:pt>
                <c:pt idx="37371">
                  <c:v>-0.282962412</c:v>
                </c:pt>
                <c:pt idx="37372">
                  <c:v>-0.28223937700000001</c:v>
                </c:pt>
                <c:pt idx="37373">
                  <c:v>-0.28415724599999997</c:v>
                </c:pt>
                <c:pt idx="37374">
                  <c:v>-0.28278732299999998</c:v>
                </c:pt>
                <c:pt idx="37375">
                  <c:v>-0.28511094999999997</c:v>
                </c:pt>
                <c:pt idx="37376">
                  <c:v>-0.277943581</c:v>
                </c:pt>
                <c:pt idx="37377">
                  <c:v>-0.28209903800000002</c:v>
                </c:pt>
                <c:pt idx="37378">
                  <c:v>-0.281212986</c:v>
                </c:pt>
                <c:pt idx="37379">
                  <c:v>-0.28330999600000001</c:v>
                </c:pt>
                <c:pt idx="37380">
                  <c:v>-0.280228704</c:v>
                </c:pt>
                <c:pt idx="37381">
                  <c:v>-0.28098475899999997</c:v>
                </c:pt>
                <c:pt idx="37382">
                  <c:v>-0.27741455999999998</c:v>
                </c:pt>
                <c:pt idx="37383">
                  <c:v>-0.28193441000000002</c:v>
                </c:pt>
                <c:pt idx="37384">
                  <c:v>-0.28372776500000002</c:v>
                </c:pt>
                <c:pt idx="37385">
                  <c:v>-0.282452166</c:v>
                </c:pt>
                <c:pt idx="37386">
                  <c:v>-0.27828538400000002</c:v>
                </c:pt>
                <c:pt idx="37387">
                  <c:v>-0.27924668800000002</c:v>
                </c:pt>
                <c:pt idx="37388">
                  <c:v>-0.27987784100000002</c:v>
                </c:pt>
                <c:pt idx="37389">
                  <c:v>-0.27863770700000001</c:v>
                </c:pt>
                <c:pt idx="37390">
                  <c:v>-0.28225055300000002</c:v>
                </c:pt>
                <c:pt idx="37391">
                  <c:v>-0.28651532499999999</c:v>
                </c:pt>
                <c:pt idx="37392">
                  <c:v>-0.27506721000000001</c:v>
                </c:pt>
                <c:pt idx="37393">
                  <c:v>-0.28108718999999999</c:v>
                </c:pt>
                <c:pt idx="37394">
                  <c:v>-0.28232687699999998</c:v>
                </c:pt>
                <c:pt idx="37395">
                  <c:v>-0.28521856699999998</c:v>
                </c:pt>
                <c:pt idx="37396">
                  <c:v>-0.28160357499999999</c:v>
                </c:pt>
                <c:pt idx="37397">
                  <c:v>-0.28005677499999998</c:v>
                </c:pt>
                <c:pt idx="37398">
                  <c:v>-0.27708736099999998</c:v>
                </c:pt>
                <c:pt idx="37399">
                  <c:v>-0.277203649</c:v>
                </c:pt>
                <c:pt idx="37400">
                  <c:v>-0.28144019799999997</c:v>
                </c:pt>
                <c:pt idx="37401">
                  <c:v>-0.282945216</c:v>
                </c:pt>
                <c:pt idx="37402">
                  <c:v>-0.281295925</c:v>
                </c:pt>
                <c:pt idx="37403">
                  <c:v>-0.27732119</c:v>
                </c:pt>
                <c:pt idx="37404">
                  <c:v>-0.27737393999999999</c:v>
                </c:pt>
                <c:pt idx="37405">
                  <c:v>-0.28151068099999998</c:v>
                </c:pt>
                <c:pt idx="37406">
                  <c:v>-0.279171646</c:v>
                </c:pt>
                <c:pt idx="37407">
                  <c:v>-0.28014048899999999</c:v>
                </c:pt>
                <c:pt idx="37408">
                  <c:v>-0.27959904099999999</c:v>
                </c:pt>
                <c:pt idx="37409">
                  <c:v>-0.28303435399999999</c:v>
                </c:pt>
                <c:pt idx="37410">
                  <c:v>-0.27972805499999998</c:v>
                </c:pt>
                <c:pt idx="37411">
                  <c:v>-0.279618859</c:v>
                </c:pt>
                <c:pt idx="37412">
                  <c:v>-0.27800309699999998</c:v>
                </c:pt>
                <c:pt idx="37413">
                  <c:v>-0.28129348199999998</c:v>
                </c:pt>
                <c:pt idx="37414">
                  <c:v>-0.282475382</c:v>
                </c:pt>
                <c:pt idx="37415">
                  <c:v>-0.280141264</c:v>
                </c:pt>
                <c:pt idx="37416">
                  <c:v>-0.279253364</c:v>
                </c:pt>
                <c:pt idx="37417">
                  <c:v>-0.28093382700000002</c:v>
                </c:pt>
                <c:pt idx="37418">
                  <c:v>-0.28002381300000001</c:v>
                </c:pt>
                <c:pt idx="37419">
                  <c:v>-0.28043064499999998</c:v>
                </c:pt>
                <c:pt idx="37420">
                  <c:v>-0.28136140100000001</c:v>
                </c:pt>
                <c:pt idx="37421">
                  <c:v>-0.280960292</c:v>
                </c:pt>
                <c:pt idx="37422">
                  <c:v>-0.28250786700000002</c:v>
                </c:pt>
                <c:pt idx="37423">
                  <c:v>-0.28039658099999998</c:v>
                </c:pt>
                <c:pt idx="37424">
                  <c:v>-0.28430345699999998</c:v>
                </c:pt>
                <c:pt idx="37425">
                  <c:v>-0.28262561600000002</c:v>
                </c:pt>
                <c:pt idx="37426">
                  <c:v>-0.27951663700000001</c:v>
                </c:pt>
                <c:pt idx="37427">
                  <c:v>-0.27514901800000002</c:v>
                </c:pt>
                <c:pt idx="37428">
                  <c:v>-0.27879515300000002</c:v>
                </c:pt>
                <c:pt idx="37429">
                  <c:v>-0.28155762000000001</c:v>
                </c:pt>
                <c:pt idx="37430">
                  <c:v>-0.28029552099999999</c:v>
                </c:pt>
                <c:pt idx="37431">
                  <c:v>-0.28272667499999998</c:v>
                </c:pt>
                <c:pt idx="37432">
                  <c:v>-0.28050214099999998</c:v>
                </c:pt>
                <c:pt idx="37433">
                  <c:v>-0.28287529900000002</c:v>
                </c:pt>
                <c:pt idx="37434">
                  <c:v>-0.28272324799999998</c:v>
                </c:pt>
                <c:pt idx="37435">
                  <c:v>-0.27750974900000003</c:v>
                </c:pt>
                <c:pt idx="37436">
                  <c:v>-0.28045228100000003</c:v>
                </c:pt>
                <c:pt idx="37437">
                  <c:v>-0.27967515599999998</c:v>
                </c:pt>
                <c:pt idx="37438">
                  <c:v>-0.28061285600000002</c:v>
                </c:pt>
                <c:pt idx="37439">
                  <c:v>-0.28178057099999998</c:v>
                </c:pt>
                <c:pt idx="37440">
                  <c:v>-0.27852913699999998</c:v>
                </c:pt>
                <c:pt idx="37441">
                  <c:v>-0.27535036200000002</c:v>
                </c:pt>
                <c:pt idx="37442">
                  <c:v>-0.276509106</c:v>
                </c:pt>
                <c:pt idx="37443">
                  <c:v>-0.28014457199999998</c:v>
                </c:pt>
                <c:pt idx="37444">
                  <c:v>-0.276821494</c:v>
                </c:pt>
                <c:pt idx="37445">
                  <c:v>-0.27751562000000002</c:v>
                </c:pt>
                <c:pt idx="37446">
                  <c:v>-0.27902749199999999</c:v>
                </c:pt>
                <c:pt idx="37447">
                  <c:v>-0.27305817599999999</c:v>
                </c:pt>
                <c:pt idx="37448">
                  <c:v>-0.27267414299999998</c:v>
                </c:pt>
                <c:pt idx="37449">
                  <c:v>-0.27317893500000001</c:v>
                </c:pt>
                <c:pt idx="37450">
                  <c:v>-0.27667459799999999</c:v>
                </c:pt>
                <c:pt idx="37451">
                  <c:v>-0.27486735600000001</c:v>
                </c:pt>
                <c:pt idx="37452">
                  <c:v>-0.28000298099999998</c:v>
                </c:pt>
                <c:pt idx="37453">
                  <c:v>-0.27806690299999998</c:v>
                </c:pt>
                <c:pt idx="37454">
                  <c:v>-0.274940878</c:v>
                </c:pt>
                <c:pt idx="37455">
                  <c:v>-0.27579009500000001</c:v>
                </c:pt>
                <c:pt idx="37456">
                  <c:v>-0.27348378299999998</c:v>
                </c:pt>
                <c:pt idx="37457">
                  <c:v>-0.27040848099999998</c:v>
                </c:pt>
                <c:pt idx="37458">
                  <c:v>-0.27679580500000001</c:v>
                </c:pt>
                <c:pt idx="37459">
                  <c:v>-0.27766010200000002</c:v>
                </c:pt>
                <c:pt idx="37460">
                  <c:v>-0.27315694099999999</c:v>
                </c:pt>
                <c:pt idx="37461">
                  <c:v>-0.274050444</c:v>
                </c:pt>
                <c:pt idx="37462">
                  <c:v>-0.27447706500000002</c:v>
                </c:pt>
                <c:pt idx="37463">
                  <c:v>-0.27765667399999999</c:v>
                </c:pt>
                <c:pt idx="37464">
                  <c:v>-0.27418711800000001</c:v>
                </c:pt>
                <c:pt idx="37465">
                  <c:v>-0.27097594699999999</c:v>
                </c:pt>
                <c:pt idx="37466">
                  <c:v>-0.27315759699999997</c:v>
                </c:pt>
                <c:pt idx="37467">
                  <c:v>-0.27799782200000001</c:v>
                </c:pt>
                <c:pt idx="37468">
                  <c:v>-0.27408829299999998</c:v>
                </c:pt>
                <c:pt idx="37469">
                  <c:v>-0.270815372</c:v>
                </c:pt>
                <c:pt idx="37470">
                  <c:v>-0.272585034</c:v>
                </c:pt>
                <c:pt idx="37471">
                  <c:v>-0.27177327899999998</c:v>
                </c:pt>
                <c:pt idx="37472">
                  <c:v>-0.27590092999999999</c:v>
                </c:pt>
                <c:pt idx="37473">
                  <c:v>-0.27065557200000001</c:v>
                </c:pt>
                <c:pt idx="37474">
                  <c:v>-0.27710947400000002</c:v>
                </c:pt>
                <c:pt idx="37475">
                  <c:v>-0.27177795799999999</c:v>
                </c:pt>
                <c:pt idx="37476">
                  <c:v>-0.27395883199999999</c:v>
                </c:pt>
                <c:pt idx="37477">
                  <c:v>-0.27255266900000003</c:v>
                </c:pt>
                <c:pt idx="37478">
                  <c:v>-0.26969030500000002</c:v>
                </c:pt>
                <c:pt idx="37479">
                  <c:v>-0.27361005500000002</c:v>
                </c:pt>
                <c:pt idx="37480">
                  <c:v>-0.26988002700000002</c:v>
                </c:pt>
                <c:pt idx="37481">
                  <c:v>-0.27374923200000001</c:v>
                </c:pt>
                <c:pt idx="37482">
                  <c:v>-0.27119261</c:v>
                </c:pt>
                <c:pt idx="37483">
                  <c:v>-0.272387981</c:v>
                </c:pt>
                <c:pt idx="37484">
                  <c:v>-0.27423381800000002</c:v>
                </c:pt>
                <c:pt idx="37485">
                  <c:v>-0.27010431899999998</c:v>
                </c:pt>
                <c:pt idx="37486">
                  <c:v>-0.27418881699999997</c:v>
                </c:pt>
                <c:pt idx="37487">
                  <c:v>-0.27349928000000001</c:v>
                </c:pt>
                <c:pt idx="37488">
                  <c:v>-0.27154636399999998</c:v>
                </c:pt>
                <c:pt idx="37489">
                  <c:v>-0.27282267799999999</c:v>
                </c:pt>
                <c:pt idx="37490">
                  <c:v>-0.269737691</c:v>
                </c:pt>
                <c:pt idx="37491">
                  <c:v>-0.27084666499999999</c:v>
                </c:pt>
                <c:pt idx="37492">
                  <c:v>-0.27053988000000001</c:v>
                </c:pt>
                <c:pt idx="37493">
                  <c:v>-0.27177336800000002</c:v>
                </c:pt>
                <c:pt idx="37494">
                  <c:v>-0.27178001400000001</c:v>
                </c:pt>
                <c:pt idx="37495">
                  <c:v>-0.27661868899999997</c:v>
                </c:pt>
                <c:pt idx="37496">
                  <c:v>-0.27627512799999998</c:v>
                </c:pt>
                <c:pt idx="37497">
                  <c:v>-0.26992186899999998</c:v>
                </c:pt>
                <c:pt idx="37498">
                  <c:v>-0.27399143599999998</c:v>
                </c:pt>
                <c:pt idx="37499">
                  <c:v>-0.27072355199999998</c:v>
                </c:pt>
                <c:pt idx="37500">
                  <c:v>-0.26714691499999998</c:v>
                </c:pt>
                <c:pt idx="37501">
                  <c:v>-0.26824119699999999</c:v>
                </c:pt>
                <c:pt idx="37502">
                  <c:v>-0.26736047899999998</c:v>
                </c:pt>
                <c:pt idx="37503">
                  <c:v>-0.27206870900000002</c:v>
                </c:pt>
                <c:pt idx="37504">
                  <c:v>-0.27467060100000001</c:v>
                </c:pt>
                <c:pt idx="37505">
                  <c:v>-0.271395683</c:v>
                </c:pt>
                <c:pt idx="37506">
                  <c:v>-0.27235895399999999</c:v>
                </c:pt>
                <c:pt idx="37507">
                  <c:v>-0.27107885500000001</c:v>
                </c:pt>
                <c:pt idx="37508">
                  <c:v>-0.279549569</c:v>
                </c:pt>
                <c:pt idx="37509">
                  <c:v>-0.274060309</c:v>
                </c:pt>
                <c:pt idx="37510">
                  <c:v>-0.26834970699999999</c:v>
                </c:pt>
                <c:pt idx="37511">
                  <c:v>-0.26628980000000002</c:v>
                </c:pt>
                <c:pt idx="37512">
                  <c:v>-0.27075830099999998</c:v>
                </c:pt>
                <c:pt idx="37513">
                  <c:v>-0.27942976400000002</c:v>
                </c:pt>
                <c:pt idx="37514">
                  <c:v>-0.27299448799999998</c:v>
                </c:pt>
                <c:pt idx="37515">
                  <c:v>-0.27248468999999997</c:v>
                </c:pt>
                <c:pt idx="37516">
                  <c:v>-0.26982152500000001</c:v>
                </c:pt>
                <c:pt idx="37517">
                  <c:v>-0.27315974199999998</c:v>
                </c:pt>
                <c:pt idx="37518">
                  <c:v>-0.27533635499999998</c:v>
                </c:pt>
                <c:pt idx="37519">
                  <c:v>-0.27706044899999999</c:v>
                </c:pt>
                <c:pt idx="37520">
                  <c:v>-0.27830761700000001</c:v>
                </c:pt>
                <c:pt idx="37521">
                  <c:v>-0.27467054099999999</c:v>
                </c:pt>
                <c:pt idx="37522">
                  <c:v>-0.27382844699999997</c:v>
                </c:pt>
                <c:pt idx="37523">
                  <c:v>-0.27046835400000002</c:v>
                </c:pt>
                <c:pt idx="37524">
                  <c:v>-0.26781851099999998</c:v>
                </c:pt>
                <c:pt idx="37525">
                  <c:v>-0.27293172500000001</c:v>
                </c:pt>
                <c:pt idx="37526">
                  <c:v>-0.27788654000000002</c:v>
                </c:pt>
                <c:pt idx="37527">
                  <c:v>-0.27288669300000001</c:v>
                </c:pt>
                <c:pt idx="37528">
                  <c:v>-0.27543452400000001</c:v>
                </c:pt>
                <c:pt idx="37529">
                  <c:v>-0.26873901500000003</c:v>
                </c:pt>
                <c:pt idx="37530">
                  <c:v>-0.26802930200000002</c:v>
                </c:pt>
                <c:pt idx="37531">
                  <c:v>-0.27109679599999997</c:v>
                </c:pt>
                <c:pt idx="37532">
                  <c:v>-0.26894736299999999</c:v>
                </c:pt>
                <c:pt idx="37533">
                  <c:v>-0.26765382300000001</c:v>
                </c:pt>
                <c:pt idx="37534">
                  <c:v>-0.26355335099999999</c:v>
                </c:pt>
                <c:pt idx="37535">
                  <c:v>-0.26727953599999998</c:v>
                </c:pt>
                <c:pt idx="37536">
                  <c:v>-0.27027612899999998</c:v>
                </c:pt>
                <c:pt idx="37537">
                  <c:v>-0.26634615699999997</c:v>
                </c:pt>
                <c:pt idx="37538">
                  <c:v>-0.26566889900000001</c:v>
                </c:pt>
                <c:pt idx="37539">
                  <c:v>-0.26634481500000001</c:v>
                </c:pt>
                <c:pt idx="37540">
                  <c:v>-0.26762261999999998</c:v>
                </c:pt>
                <c:pt idx="37541">
                  <c:v>-0.26768252300000001</c:v>
                </c:pt>
                <c:pt idx="37542">
                  <c:v>-0.26705959400000001</c:v>
                </c:pt>
                <c:pt idx="37543">
                  <c:v>-0.26596248099999997</c:v>
                </c:pt>
                <c:pt idx="37544">
                  <c:v>-0.26609376099999998</c:v>
                </c:pt>
                <c:pt idx="37545">
                  <c:v>-0.26987376800000001</c:v>
                </c:pt>
                <c:pt idx="37546">
                  <c:v>-0.26617971099999999</c:v>
                </c:pt>
                <c:pt idx="37547">
                  <c:v>-0.271040797</c:v>
                </c:pt>
                <c:pt idx="37548">
                  <c:v>-0.27123492999999999</c:v>
                </c:pt>
                <c:pt idx="37549">
                  <c:v>-0.268842578</c:v>
                </c:pt>
                <c:pt idx="37550">
                  <c:v>-0.27104130399999998</c:v>
                </c:pt>
                <c:pt idx="37551">
                  <c:v>-0.26751604699999998</c:v>
                </c:pt>
                <c:pt idx="37552">
                  <c:v>-0.26825025699999999</c:v>
                </c:pt>
                <c:pt idx="37553">
                  <c:v>-0.26417344799999998</c:v>
                </c:pt>
                <c:pt idx="37554">
                  <c:v>-0.27237784900000001</c:v>
                </c:pt>
                <c:pt idx="37555">
                  <c:v>-0.27449029699999999</c:v>
                </c:pt>
                <c:pt idx="37556">
                  <c:v>-0.27228146800000003</c:v>
                </c:pt>
                <c:pt idx="37557">
                  <c:v>-0.27148160300000002</c:v>
                </c:pt>
                <c:pt idx="37558">
                  <c:v>-0.26940754099999997</c:v>
                </c:pt>
                <c:pt idx="37559">
                  <c:v>-0.27296495399999998</c:v>
                </c:pt>
                <c:pt idx="37560">
                  <c:v>-0.27623292799999999</c:v>
                </c:pt>
                <c:pt idx="37561">
                  <c:v>-0.274047822</c:v>
                </c:pt>
                <c:pt idx="37562">
                  <c:v>-0.27285125900000001</c:v>
                </c:pt>
                <c:pt idx="37563">
                  <c:v>-0.27202215800000001</c:v>
                </c:pt>
                <c:pt idx="37564">
                  <c:v>-0.27817460900000002</c:v>
                </c:pt>
                <c:pt idx="37565">
                  <c:v>-0.27358046200000002</c:v>
                </c:pt>
                <c:pt idx="37566">
                  <c:v>-0.27126616199999998</c:v>
                </c:pt>
                <c:pt idx="37567">
                  <c:v>-0.27285206299999998</c:v>
                </c:pt>
                <c:pt idx="37568">
                  <c:v>-0.27608886399999999</c:v>
                </c:pt>
                <c:pt idx="37569">
                  <c:v>-0.27575543499999999</c:v>
                </c:pt>
                <c:pt idx="37570">
                  <c:v>-0.27688142700000001</c:v>
                </c:pt>
                <c:pt idx="37571">
                  <c:v>-0.27457597900000003</c:v>
                </c:pt>
                <c:pt idx="37572">
                  <c:v>-0.27506759800000002</c:v>
                </c:pt>
                <c:pt idx="37573">
                  <c:v>-0.27712324300000002</c:v>
                </c:pt>
                <c:pt idx="37574">
                  <c:v>-0.27925696999999999</c:v>
                </c:pt>
                <c:pt idx="37575">
                  <c:v>-0.27561935799999998</c:v>
                </c:pt>
                <c:pt idx="37576">
                  <c:v>-0.27573919299999999</c:v>
                </c:pt>
                <c:pt idx="37577">
                  <c:v>-0.27284413600000001</c:v>
                </c:pt>
                <c:pt idx="37578">
                  <c:v>-0.27490595000000001</c:v>
                </c:pt>
                <c:pt idx="37579">
                  <c:v>-0.27578321099999997</c:v>
                </c:pt>
                <c:pt idx="37580">
                  <c:v>-0.26998949100000003</c:v>
                </c:pt>
                <c:pt idx="37581">
                  <c:v>-0.27312648299999998</c:v>
                </c:pt>
                <c:pt idx="37582">
                  <c:v>-0.27747011199999999</c:v>
                </c:pt>
                <c:pt idx="37583">
                  <c:v>-0.27875280400000002</c:v>
                </c:pt>
                <c:pt idx="37584">
                  <c:v>-0.27460280100000001</c:v>
                </c:pt>
                <c:pt idx="37585">
                  <c:v>-0.27360469100000001</c:v>
                </c:pt>
                <c:pt idx="37586">
                  <c:v>-0.2783041</c:v>
                </c:pt>
                <c:pt idx="37587">
                  <c:v>-0.27859365899999999</c:v>
                </c:pt>
                <c:pt idx="37588">
                  <c:v>-0.275721997</c:v>
                </c:pt>
                <c:pt idx="37589">
                  <c:v>-0.27645027599999999</c:v>
                </c:pt>
                <c:pt idx="37590">
                  <c:v>-0.27488541599999999</c:v>
                </c:pt>
                <c:pt idx="37591">
                  <c:v>-0.275680751</c:v>
                </c:pt>
                <c:pt idx="37592">
                  <c:v>-0.27819824199999998</c:v>
                </c:pt>
                <c:pt idx="37593">
                  <c:v>-0.27833181600000001</c:v>
                </c:pt>
                <c:pt idx="37594">
                  <c:v>-0.27951133299999997</c:v>
                </c:pt>
                <c:pt idx="37595">
                  <c:v>-0.27757838400000001</c:v>
                </c:pt>
                <c:pt idx="37596">
                  <c:v>-0.27926442000000001</c:v>
                </c:pt>
                <c:pt idx="37597">
                  <c:v>-0.27919790100000003</c:v>
                </c:pt>
                <c:pt idx="37598">
                  <c:v>-0.27565938200000001</c:v>
                </c:pt>
                <c:pt idx="37599">
                  <c:v>-0.279477537</c:v>
                </c:pt>
                <c:pt idx="37600">
                  <c:v>-0.27552515300000002</c:v>
                </c:pt>
                <c:pt idx="37601">
                  <c:v>-0.27511590699999999</c:v>
                </c:pt>
                <c:pt idx="37602">
                  <c:v>-0.28568732699999999</c:v>
                </c:pt>
                <c:pt idx="37603">
                  <c:v>-0.28085061900000002</c:v>
                </c:pt>
                <c:pt idx="37604">
                  <c:v>-0.27536395200000002</c:v>
                </c:pt>
                <c:pt idx="37605">
                  <c:v>-0.27906784400000001</c:v>
                </c:pt>
                <c:pt idx="37606">
                  <c:v>-0.27185040700000002</c:v>
                </c:pt>
                <c:pt idx="37607">
                  <c:v>-0.27938410600000002</c:v>
                </c:pt>
                <c:pt idx="37608">
                  <c:v>-0.280308485</c:v>
                </c:pt>
                <c:pt idx="37609">
                  <c:v>-0.28092661499999999</c:v>
                </c:pt>
                <c:pt idx="37610">
                  <c:v>-0.28191572399999998</c:v>
                </c:pt>
                <c:pt idx="37611">
                  <c:v>-0.27559116500000003</c:v>
                </c:pt>
                <c:pt idx="37612">
                  <c:v>-0.27756404899999998</c:v>
                </c:pt>
                <c:pt idx="37613">
                  <c:v>-0.27907055600000003</c:v>
                </c:pt>
                <c:pt idx="37614">
                  <c:v>-0.28073155900000002</c:v>
                </c:pt>
                <c:pt idx="37615">
                  <c:v>-0.27788969899999999</c:v>
                </c:pt>
                <c:pt idx="37616">
                  <c:v>-0.27968362000000002</c:v>
                </c:pt>
                <c:pt idx="37617">
                  <c:v>-0.27877306899999998</c:v>
                </c:pt>
                <c:pt idx="37618">
                  <c:v>-0.27748167499999998</c:v>
                </c:pt>
                <c:pt idx="37619">
                  <c:v>-0.28074908300000001</c:v>
                </c:pt>
                <c:pt idx="37620">
                  <c:v>-0.27909472600000002</c:v>
                </c:pt>
                <c:pt idx="37621">
                  <c:v>-0.28358098900000001</c:v>
                </c:pt>
                <c:pt idx="37622">
                  <c:v>-0.27971911399999999</c:v>
                </c:pt>
                <c:pt idx="37623">
                  <c:v>-0.282001793</c:v>
                </c:pt>
                <c:pt idx="37624">
                  <c:v>-0.28295573600000001</c:v>
                </c:pt>
                <c:pt idx="37625">
                  <c:v>-0.28139713399999999</c:v>
                </c:pt>
                <c:pt idx="37626">
                  <c:v>-0.27602258299999999</c:v>
                </c:pt>
                <c:pt idx="37627">
                  <c:v>-0.27522149699999998</c:v>
                </c:pt>
                <c:pt idx="37628">
                  <c:v>-0.28122559200000002</c:v>
                </c:pt>
                <c:pt idx="37629">
                  <c:v>-0.28150585299999997</c:v>
                </c:pt>
                <c:pt idx="37630">
                  <c:v>-0.27982407799999998</c:v>
                </c:pt>
                <c:pt idx="37631">
                  <c:v>-0.27690261599999999</c:v>
                </c:pt>
                <c:pt idx="37632">
                  <c:v>-0.27865549899999997</c:v>
                </c:pt>
                <c:pt idx="37633">
                  <c:v>-0.27810707699999998</c:v>
                </c:pt>
                <c:pt idx="37634">
                  <c:v>-0.27903360100000002</c:v>
                </c:pt>
                <c:pt idx="37635">
                  <c:v>-0.27813339199999998</c:v>
                </c:pt>
                <c:pt idx="37636">
                  <c:v>-0.27905672799999998</c:v>
                </c:pt>
                <c:pt idx="37637">
                  <c:v>-0.28245097400000002</c:v>
                </c:pt>
                <c:pt idx="37638">
                  <c:v>-0.285039812</c:v>
                </c:pt>
                <c:pt idx="37639">
                  <c:v>-0.28013646599999997</c:v>
                </c:pt>
                <c:pt idx="37640">
                  <c:v>-0.27623921600000001</c:v>
                </c:pt>
                <c:pt idx="37641">
                  <c:v>-0.281280011</c:v>
                </c:pt>
                <c:pt idx="37642">
                  <c:v>-0.286082208</c:v>
                </c:pt>
                <c:pt idx="37643">
                  <c:v>-0.28268897500000001</c:v>
                </c:pt>
                <c:pt idx="37644">
                  <c:v>-0.282473266</c:v>
                </c:pt>
                <c:pt idx="37645">
                  <c:v>-0.28359857199999999</c:v>
                </c:pt>
                <c:pt idx="37646">
                  <c:v>-0.285197794</c:v>
                </c:pt>
                <c:pt idx="37647">
                  <c:v>-0.28231340599999999</c:v>
                </c:pt>
                <c:pt idx="37648">
                  <c:v>-0.28041377699999998</c:v>
                </c:pt>
                <c:pt idx="37649">
                  <c:v>-0.28172203899999998</c:v>
                </c:pt>
                <c:pt idx="37650">
                  <c:v>-0.28624328999999998</c:v>
                </c:pt>
                <c:pt idx="37651">
                  <c:v>-0.28085106599999998</c:v>
                </c:pt>
                <c:pt idx="37652">
                  <c:v>-0.28218504799999999</c:v>
                </c:pt>
                <c:pt idx="37653">
                  <c:v>-0.283682406</c:v>
                </c:pt>
                <c:pt idx="37654">
                  <c:v>-0.28095346700000001</c:v>
                </c:pt>
                <c:pt idx="37655">
                  <c:v>-0.28280740999999998</c:v>
                </c:pt>
                <c:pt idx="37656">
                  <c:v>-0.28819340500000001</c:v>
                </c:pt>
                <c:pt idx="37657">
                  <c:v>-0.28608420499999998</c:v>
                </c:pt>
                <c:pt idx="37658">
                  <c:v>-0.28368336</c:v>
                </c:pt>
                <c:pt idx="37659">
                  <c:v>-0.28555339600000001</c:v>
                </c:pt>
                <c:pt idx="37660">
                  <c:v>-0.28259250499999999</c:v>
                </c:pt>
                <c:pt idx="37661">
                  <c:v>-0.28283083399999998</c:v>
                </c:pt>
                <c:pt idx="37662">
                  <c:v>-0.284586638</c:v>
                </c:pt>
                <c:pt idx="37663">
                  <c:v>-0.28330385699999999</c:v>
                </c:pt>
                <c:pt idx="37664">
                  <c:v>-0.285580844</c:v>
                </c:pt>
                <c:pt idx="37665">
                  <c:v>-0.28428092599999999</c:v>
                </c:pt>
                <c:pt idx="37666">
                  <c:v>-0.28286412399999999</c:v>
                </c:pt>
                <c:pt idx="37667">
                  <c:v>-0.28212598</c:v>
                </c:pt>
                <c:pt idx="37668">
                  <c:v>-0.284033865</c:v>
                </c:pt>
                <c:pt idx="37669">
                  <c:v>-0.282606423</c:v>
                </c:pt>
                <c:pt idx="37670">
                  <c:v>-0.28326156699999999</c:v>
                </c:pt>
                <c:pt idx="37671">
                  <c:v>-0.27769267600000003</c:v>
                </c:pt>
                <c:pt idx="37672">
                  <c:v>-0.28470903600000003</c:v>
                </c:pt>
                <c:pt idx="37673">
                  <c:v>-0.28229743200000001</c:v>
                </c:pt>
                <c:pt idx="37674">
                  <c:v>-0.28071871399999998</c:v>
                </c:pt>
                <c:pt idx="37675">
                  <c:v>-0.27976828799999998</c:v>
                </c:pt>
                <c:pt idx="37676">
                  <c:v>-0.28118428600000001</c:v>
                </c:pt>
                <c:pt idx="37677">
                  <c:v>-0.28332176799999997</c:v>
                </c:pt>
                <c:pt idx="37678">
                  <c:v>-0.28367727999999998</c:v>
                </c:pt>
                <c:pt idx="37679">
                  <c:v>-0.28247788499999998</c:v>
                </c:pt>
                <c:pt idx="37680">
                  <c:v>-0.28373461999999999</c:v>
                </c:pt>
                <c:pt idx="37681">
                  <c:v>-0.278994411</c:v>
                </c:pt>
                <c:pt idx="37682">
                  <c:v>-0.28301417800000001</c:v>
                </c:pt>
                <c:pt idx="37683">
                  <c:v>-0.28184035400000002</c:v>
                </c:pt>
                <c:pt idx="37684">
                  <c:v>-0.28426197199999997</c:v>
                </c:pt>
                <c:pt idx="37685">
                  <c:v>-0.28177854400000002</c:v>
                </c:pt>
                <c:pt idx="37686">
                  <c:v>-0.28343823600000001</c:v>
                </c:pt>
                <c:pt idx="37687">
                  <c:v>-0.28817510600000001</c:v>
                </c:pt>
                <c:pt idx="37688">
                  <c:v>-0.27912277000000002</c:v>
                </c:pt>
                <c:pt idx="37689">
                  <c:v>-0.28144285099999999</c:v>
                </c:pt>
                <c:pt idx="37690">
                  <c:v>-0.28140506100000001</c:v>
                </c:pt>
                <c:pt idx="37691">
                  <c:v>-0.282939732</c:v>
                </c:pt>
                <c:pt idx="37692">
                  <c:v>-0.28177940800000001</c:v>
                </c:pt>
                <c:pt idx="37693">
                  <c:v>-0.283484876</c:v>
                </c:pt>
                <c:pt idx="37694">
                  <c:v>-0.27858200700000002</c:v>
                </c:pt>
                <c:pt idx="37695">
                  <c:v>-0.28452867300000001</c:v>
                </c:pt>
                <c:pt idx="37696">
                  <c:v>-0.28486394900000001</c:v>
                </c:pt>
                <c:pt idx="37697">
                  <c:v>-0.28472313300000002</c:v>
                </c:pt>
                <c:pt idx="37698">
                  <c:v>-0.283569187</c:v>
                </c:pt>
                <c:pt idx="37699">
                  <c:v>-0.28236287799999998</c:v>
                </c:pt>
                <c:pt idx="37700">
                  <c:v>-0.283293664</c:v>
                </c:pt>
                <c:pt idx="37701">
                  <c:v>-0.28217169600000003</c:v>
                </c:pt>
                <c:pt idx="37702">
                  <c:v>-0.27998843800000001</c:v>
                </c:pt>
                <c:pt idx="37703">
                  <c:v>-0.28406071700000002</c:v>
                </c:pt>
                <c:pt idx="37704">
                  <c:v>-0.28523358700000001</c:v>
                </c:pt>
                <c:pt idx="37705">
                  <c:v>-0.28590562899999999</c:v>
                </c:pt>
                <c:pt idx="37706">
                  <c:v>-0.28321239399999998</c:v>
                </c:pt>
                <c:pt idx="37707">
                  <c:v>-0.28547135000000001</c:v>
                </c:pt>
                <c:pt idx="37708">
                  <c:v>-0.283107787</c:v>
                </c:pt>
                <c:pt idx="37709">
                  <c:v>-0.28827357300000001</c:v>
                </c:pt>
                <c:pt idx="37710">
                  <c:v>-0.28806957599999999</c:v>
                </c:pt>
                <c:pt idx="37711">
                  <c:v>-0.28484699099999999</c:v>
                </c:pt>
                <c:pt idx="37712">
                  <c:v>-0.287141323</c:v>
                </c:pt>
                <c:pt idx="37713">
                  <c:v>-0.283084214</c:v>
                </c:pt>
                <c:pt idx="37714">
                  <c:v>-0.28635591300000002</c:v>
                </c:pt>
                <c:pt idx="37715">
                  <c:v>-0.28497487300000002</c:v>
                </c:pt>
                <c:pt idx="37716">
                  <c:v>-0.28496712400000002</c:v>
                </c:pt>
                <c:pt idx="37717">
                  <c:v>-0.28999698200000001</c:v>
                </c:pt>
                <c:pt idx="37718">
                  <c:v>-0.28954103599999997</c:v>
                </c:pt>
                <c:pt idx="37719">
                  <c:v>-0.28708139100000002</c:v>
                </c:pt>
                <c:pt idx="37720">
                  <c:v>-0.28510907299999999</c:v>
                </c:pt>
                <c:pt idx="37721">
                  <c:v>-0.282958716</c:v>
                </c:pt>
                <c:pt idx="37722">
                  <c:v>-0.28354725200000003</c:v>
                </c:pt>
                <c:pt idx="37723">
                  <c:v>-0.28747054900000002</c:v>
                </c:pt>
                <c:pt idx="37724">
                  <c:v>-0.283179134</c:v>
                </c:pt>
                <c:pt idx="37725">
                  <c:v>-0.28634041500000001</c:v>
                </c:pt>
                <c:pt idx="37726">
                  <c:v>-0.283143282</c:v>
                </c:pt>
                <c:pt idx="37727">
                  <c:v>-0.28572565300000002</c:v>
                </c:pt>
                <c:pt idx="37728">
                  <c:v>-0.283690989</c:v>
                </c:pt>
                <c:pt idx="37729">
                  <c:v>-0.28373900099999999</c:v>
                </c:pt>
                <c:pt idx="37730">
                  <c:v>-0.28639578799999998</c:v>
                </c:pt>
                <c:pt idx="37731">
                  <c:v>-0.28516682999999998</c:v>
                </c:pt>
                <c:pt idx="37732">
                  <c:v>-0.28627657899999998</c:v>
                </c:pt>
                <c:pt idx="37733">
                  <c:v>-0.28347557800000001</c:v>
                </c:pt>
                <c:pt idx="37734">
                  <c:v>-0.28598692999999997</c:v>
                </c:pt>
                <c:pt idx="37735">
                  <c:v>-0.28426048199999998</c:v>
                </c:pt>
                <c:pt idx="37736">
                  <c:v>-0.28650873900000001</c:v>
                </c:pt>
                <c:pt idx="37737">
                  <c:v>-0.28574892899999998</c:v>
                </c:pt>
                <c:pt idx="37738">
                  <c:v>-0.28967255400000003</c:v>
                </c:pt>
                <c:pt idx="37739">
                  <c:v>-0.28618040700000003</c:v>
                </c:pt>
                <c:pt idx="37740">
                  <c:v>-0.28099363999999999</c:v>
                </c:pt>
                <c:pt idx="37741">
                  <c:v>-0.283768505</c:v>
                </c:pt>
                <c:pt idx="37742">
                  <c:v>-0.28342044399999999</c:v>
                </c:pt>
                <c:pt idx="37743">
                  <c:v>-0.28463208699999998</c:v>
                </c:pt>
                <c:pt idx="37744">
                  <c:v>-0.284720749</c:v>
                </c:pt>
                <c:pt idx="37745">
                  <c:v>-0.287491053</c:v>
                </c:pt>
                <c:pt idx="37746">
                  <c:v>-0.28475943199999998</c:v>
                </c:pt>
                <c:pt idx="37747">
                  <c:v>-0.27818787099999998</c:v>
                </c:pt>
                <c:pt idx="37748">
                  <c:v>-0.27872023000000001</c:v>
                </c:pt>
                <c:pt idx="37749">
                  <c:v>-0.28705334700000001</c:v>
                </c:pt>
                <c:pt idx="37750">
                  <c:v>-0.28356382299999999</c:v>
                </c:pt>
                <c:pt idx="37751">
                  <c:v>-0.28355452399999997</c:v>
                </c:pt>
                <c:pt idx="37752">
                  <c:v>-0.28614097799999999</c:v>
                </c:pt>
                <c:pt idx="37753">
                  <c:v>-0.283941954</c:v>
                </c:pt>
                <c:pt idx="37754">
                  <c:v>-0.28918677599999998</c:v>
                </c:pt>
                <c:pt idx="37755">
                  <c:v>-0.28008425199999998</c:v>
                </c:pt>
                <c:pt idx="37756">
                  <c:v>-0.28352481099999999</c:v>
                </c:pt>
                <c:pt idx="37757">
                  <c:v>-0.28407919399999998</c:v>
                </c:pt>
                <c:pt idx="37758">
                  <c:v>-0.28301551899999999</c:v>
                </c:pt>
                <c:pt idx="37759">
                  <c:v>-0.28182178699999999</c:v>
                </c:pt>
                <c:pt idx="37760">
                  <c:v>-0.286451966</c:v>
                </c:pt>
                <c:pt idx="37761">
                  <c:v>-0.28242823500000003</c:v>
                </c:pt>
                <c:pt idx="37762">
                  <c:v>-0.28360775100000002</c:v>
                </c:pt>
                <c:pt idx="37763">
                  <c:v>-0.28230515099999998</c:v>
                </c:pt>
                <c:pt idx="37764">
                  <c:v>-0.27987635100000002</c:v>
                </c:pt>
                <c:pt idx="37765">
                  <c:v>-0.28344783200000001</c:v>
                </c:pt>
                <c:pt idx="37766">
                  <c:v>-0.280136198</c:v>
                </c:pt>
                <c:pt idx="37767">
                  <c:v>-0.28139898200000002</c:v>
                </c:pt>
                <c:pt idx="37768">
                  <c:v>-0.28511249999999999</c:v>
                </c:pt>
                <c:pt idx="37769">
                  <c:v>-0.28206503399999999</c:v>
                </c:pt>
                <c:pt idx="37770">
                  <c:v>-0.28734636299999999</c:v>
                </c:pt>
                <c:pt idx="37771">
                  <c:v>-0.28429079099999999</c:v>
                </c:pt>
                <c:pt idx="37772">
                  <c:v>-0.28690469299999999</c:v>
                </c:pt>
                <c:pt idx="37773">
                  <c:v>-0.28622075899999999</c:v>
                </c:pt>
                <c:pt idx="37774">
                  <c:v>-0.28523191799999997</c:v>
                </c:pt>
                <c:pt idx="37775">
                  <c:v>-0.28009453400000001</c:v>
                </c:pt>
                <c:pt idx="37776">
                  <c:v>-0.28608077799999998</c:v>
                </c:pt>
                <c:pt idx="37777">
                  <c:v>-0.288354367</c:v>
                </c:pt>
                <c:pt idx="37778">
                  <c:v>-0.28882732999999999</c:v>
                </c:pt>
                <c:pt idx="37779">
                  <c:v>-0.28739225899999998</c:v>
                </c:pt>
                <c:pt idx="37780">
                  <c:v>-0.28959336899999999</c:v>
                </c:pt>
                <c:pt idx="37781">
                  <c:v>-0.28947240099999999</c:v>
                </c:pt>
                <c:pt idx="37782">
                  <c:v>-0.27941870699999999</c:v>
                </c:pt>
                <c:pt idx="37783">
                  <c:v>-0.28128996499999998</c:v>
                </c:pt>
                <c:pt idx="37784">
                  <c:v>-0.283764303</c:v>
                </c:pt>
                <c:pt idx="37785">
                  <c:v>-0.28611233800000002</c:v>
                </c:pt>
                <c:pt idx="37786">
                  <c:v>-0.29011908199999997</c:v>
                </c:pt>
                <c:pt idx="37787">
                  <c:v>-0.287841976</c:v>
                </c:pt>
                <c:pt idx="37788">
                  <c:v>-0.28320434700000002</c:v>
                </c:pt>
                <c:pt idx="37789">
                  <c:v>-0.286899179</c:v>
                </c:pt>
                <c:pt idx="37790">
                  <c:v>-0.28092515499999998</c:v>
                </c:pt>
                <c:pt idx="37791">
                  <c:v>-0.28090488899999999</c:v>
                </c:pt>
                <c:pt idx="37792">
                  <c:v>-0.28275817600000003</c:v>
                </c:pt>
                <c:pt idx="37793">
                  <c:v>-0.28128609100000002</c:v>
                </c:pt>
                <c:pt idx="37794">
                  <c:v>-0.28260967100000001</c:v>
                </c:pt>
                <c:pt idx="37795">
                  <c:v>-0.27894049900000001</c:v>
                </c:pt>
                <c:pt idx="37796">
                  <c:v>-0.27964651600000001</c:v>
                </c:pt>
                <c:pt idx="37797">
                  <c:v>-0.278448164</c:v>
                </c:pt>
                <c:pt idx="37798">
                  <c:v>-0.27645742899999998</c:v>
                </c:pt>
                <c:pt idx="37799">
                  <c:v>-0.27796345900000002</c:v>
                </c:pt>
                <c:pt idx="37800">
                  <c:v>-0.276163667</c:v>
                </c:pt>
                <c:pt idx="37801">
                  <c:v>-0.27913913099999998</c:v>
                </c:pt>
                <c:pt idx="37802">
                  <c:v>-0.27356114999999998</c:v>
                </c:pt>
                <c:pt idx="37803">
                  <c:v>-0.279676706</c:v>
                </c:pt>
                <c:pt idx="37804">
                  <c:v>-0.27766764199999999</c:v>
                </c:pt>
                <c:pt idx="37805">
                  <c:v>-0.28066888499999998</c:v>
                </c:pt>
                <c:pt idx="37806">
                  <c:v>-0.27516359099999999</c:v>
                </c:pt>
                <c:pt idx="37807">
                  <c:v>-0.27991262099999997</c:v>
                </c:pt>
                <c:pt idx="37808">
                  <c:v>-0.276996464</c:v>
                </c:pt>
                <c:pt idx="37809">
                  <c:v>-0.27718198300000002</c:v>
                </c:pt>
                <c:pt idx="37810">
                  <c:v>-0.27885311800000001</c:v>
                </c:pt>
                <c:pt idx="37811">
                  <c:v>-0.27903604500000001</c:v>
                </c:pt>
                <c:pt idx="37812">
                  <c:v>-0.278699696</c:v>
                </c:pt>
                <c:pt idx="37813">
                  <c:v>-0.27956780799999997</c:v>
                </c:pt>
                <c:pt idx="37814">
                  <c:v>-0.27686256199999998</c:v>
                </c:pt>
                <c:pt idx="37815">
                  <c:v>-0.27474519600000002</c:v>
                </c:pt>
                <c:pt idx="37816">
                  <c:v>-0.27746641599999999</c:v>
                </c:pt>
                <c:pt idx="37817">
                  <c:v>-0.27561178800000002</c:v>
                </c:pt>
                <c:pt idx="37818">
                  <c:v>-0.27913406499999999</c:v>
                </c:pt>
                <c:pt idx="37819">
                  <c:v>-0.27841511400000002</c:v>
                </c:pt>
                <c:pt idx="37820">
                  <c:v>-0.27522972200000001</c:v>
                </c:pt>
                <c:pt idx="37821">
                  <c:v>-0.28340592999999997</c:v>
                </c:pt>
                <c:pt idx="37822">
                  <c:v>-0.27960136499999999</c:v>
                </c:pt>
                <c:pt idx="37823">
                  <c:v>-0.27828040700000001</c:v>
                </c:pt>
                <c:pt idx="37824">
                  <c:v>-0.27390563499999998</c:v>
                </c:pt>
                <c:pt idx="37825">
                  <c:v>-0.27859956000000002</c:v>
                </c:pt>
                <c:pt idx="37826">
                  <c:v>-0.27874204499999999</c:v>
                </c:pt>
                <c:pt idx="37827">
                  <c:v>-0.27567222699999999</c:v>
                </c:pt>
                <c:pt idx="37828">
                  <c:v>-0.27614039200000001</c:v>
                </c:pt>
                <c:pt idx="37829">
                  <c:v>-0.27896288000000002</c:v>
                </c:pt>
                <c:pt idx="37830">
                  <c:v>-0.28096637099999999</c:v>
                </c:pt>
                <c:pt idx="37831">
                  <c:v>-0.275949836</c:v>
                </c:pt>
                <c:pt idx="37832">
                  <c:v>-0.275771141</c:v>
                </c:pt>
                <c:pt idx="37833">
                  <c:v>-0.27931684299999998</c:v>
                </c:pt>
                <c:pt idx="37834">
                  <c:v>-0.27544859100000002</c:v>
                </c:pt>
                <c:pt idx="37835">
                  <c:v>-0.27968955000000001</c:v>
                </c:pt>
                <c:pt idx="37836">
                  <c:v>-0.279507905</c:v>
                </c:pt>
                <c:pt idx="37837">
                  <c:v>-0.278054148</c:v>
                </c:pt>
                <c:pt idx="37838">
                  <c:v>-0.27793800800000001</c:v>
                </c:pt>
                <c:pt idx="37839">
                  <c:v>-0.28053674099999998</c:v>
                </c:pt>
                <c:pt idx="37840">
                  <c:v>-0.27893564100000001</c:v>
                </c:pt>
                <c:pt idx="37841">
                  <c:v>-0.27702981199999999</c:v>
                </c:pt>
                <c:pt idx="37842">
                  <c:v>-0.27681544400000002</c:v>
                </c:pt>
                <c:pt idx="37843">
                  <c:v>-0.27619060899999998</c:v>
                </c:pt>
                <c:pt idx="37844">
                  <c:v>-0.27637702200000003</c:v>
                </c:pt>
                <c:pt idx="37845">
                  <c:v>-0.27933332300000002</c:v>
                </c:pt>
                <c:pt idx="37846">
                  <c:v>-0.27629387399999999</c:v>
                </c:pt>
                <c:pt idx="37847">
                  <c:v>-0.27899321900000001</c:v>
                </c:pt>
                <c:pt idx="37848">
                  <c:v>-0.27887630499999999</c:v>
                </c:pt>
                <c:pt idx="37849">
                  <c:v>-0.27503904699999998</c:v>
                </c:pt>
                <c:pt idx="37850">
                  <c:v>-0.27842417400000002</c:v>
                </c:pt>
                <c:pt idx="37851">
                  <c:v>-0.27485114300000002</c:v>
                </c:pt>
                <c:pt idx="37852">
                  <c:v>-0.27798277100000002</c:v>
                </c:pt>
                <c:pt idx="37853">
                  <c:v>-0.278802991</c:v>
                </c:pt>
                <c:pt idx="37854">
                  <c:v>-0.27473634499999999</c:v>
                </c:pt>
                <c:pt idx="37855">
                  <c:v>-0.27550843400000002</c:v>
                </c:pt>
                <c:pt idx="37856">
                  <c:v>-0.27313423199999998</c:v>
                </c:pt>
                <c:pt idx="37857">
                  <c:v>-0.28203144699999999</c:v>
                </c:pt>
                <c:pt idx="37858">
                  <c:v>-0.27696532000000001</c:v>
                </c:pt>
                <c:pt idx="37859">
                  <c:v>-0.27536854100000002</c:v>
                </c:pt>
                <c:pt idx="37860">
                  <c:v>-0.27180522699999998</c:v>
                </c:pt>
                <c:pt idx="37861">
                  <c:v>-0.28019854399999999</c:v>
                </c:pt>
                <c:pt idx="37862">
                  <c:v>-0.27923074399999998</c:v>
                </c:pt>
                <c:pt idx="37863">
                  <c:v>-0.27774530600000003</c:v>
                </c:pt>
                <c:pt idx="37864">
                  <c:v>-0.27793759099999998</c:v>
                </c:pt>
                <c:pt idx="37865">
                  <c:v>-0.28093379699999999</c:v>
                </c:pt>
                <c:pt idx="37866">
                  <c:v>-0.27932420400000002</c:v>
                </c:pt>
                <c:pt idx="37867">
                  <c:v>-0.28039446499999998</c:v>
                </c:pt>
                <c:pt idx="37868">
                  <c:v>-0.27952653199999999</c:v>
                </c:pt>
                <c:pt idx="37869">
                  <c:v>-0.28294423200000002</c:v>
                </c:pt>
                <c:pt idx="37870">
                  <c:v>-0.28269016699999999</c:v>
                </c:pt>
                <c:pt idx="37871">
                  <c:v>-0.28730011</c:v>
                </c:pt>
                <c:pt idx="37872">
                  <c:v>-0.28420525800000002</c:v>
                </c:pt>
                <c:pt idx="37873">
                  <c:v>-0.281318128</c:v>
                </c:pt>
                <c:pt idx="37874">
                  <c:v>-0.28834360799999997</c:v>
                </c:pt>
                <c:pt idx="37875">
                  <c:v>-0.28267392499999999</c:v>
                </c:pt>
                <c:pt idx="37876">
                  <c:v>-0.28046217600000001</c:v>
                </c:pt>
                <c:pt idx="37877">
                  <c:v>-0.28013765800000001</c:v>
                </c:pt>
                <c:pt idx="37878">
                  <c:v>-0.27721962300000003</c:v>
                </c:pt>
                <c:pt idx="37879">
                  <c:v>-0.26728478100000003</c:v>
                </c:pt>
                <c:pt idx="37880">
                  <c:v>-0.27933558800000002</c:v>
                </c:pt>
                <c:pt idx="37881">
                  <c:v>-0.27870362999999998</c:v>
                </c:pt>
                <c:pt idx="37882">
                  <c:v>-0.28711414299999999</c:v>
                </c:pt>
                <c:pt idx="37883">
                  <c:v>-0.29331901700000002</c:v>
                </c:pt>
                <c:pt idx="37884">
                  <c:v>-0.29334804399999997</c:v>
                </c:pt>
                <c:pt idx="37885">
                  <c:v>-0.28077796100000002</c:v>
                </c:pt>
                <c:pt idx="37886">
                  <c:v>-0.27857711899999998</c:v>
                </c:pt>
                <c:pt idx="37887">
                  <c:v>-0.27999177600000003</c:v>
                </c:pt>
                <c:pt idx="37888">
                  <c:v>-0.28287118700000002</c:v>
                </c:pt>
                <c:pt idx="37889">
                  <c:v>-0.28306669000000001</c:v>
                </c:pt>
                <c:pt idx="37890">
                  <c:v>-0.28578790999999998</c:v>
                </c:pt>
                <c:pt idx="37891">
                  <c:v>-0.28629213599999997</c:v>
                </c:pt>
                <c:pt idx="37892">
                  <c:v>-0.28441754000000002</c:v>
                </c:pt>
                <c:pt idx="37893">
                  <c:v>-0.27973851599999999</c:v>
                </c:pt>
                <c:pt idx="37894">
                  <c:v>-0.27794036300000002</c:v>
                </c:pt>
                <c:pt idx="37895">
                  <c:v>-0.27771773900000002</c:v>
                </c:pt>
                <c:pt idx="37896">
                  <c:v>-0.27665621000000001</c:v>
                </c:pt>
                <c:pt idx="37897">
                  <c:v>-0.27979886500000001</c:v>
                </c:pt>
                <c:pt idx="37898">
                  <c:v>-0.28270998600000002</c:v>
                </c:pt>
                <c:pt idx="37899">
                  <c:v>-0.28103816500000001</c:v>
                </c:pt>
                <c:pt idx="37900">
                  <c:v>-0.28018009700000002</c:v>
                </c:pt>
                <c:pt idx="37901">
                  <c:v>-0.28744977700000002</c:v>
                </c:pt>
                <c:pt idx="37902">
                  <c:v>-0.27868905700000002</c:v>
                </c:pt>
                <c:pt idx="37903">
                  <c:v>-0.27052077699999999</c:v>
                </c:pt>
                <c:pt idx="37904">
                  <c:v>-0.28514447799999998</c:v>
                </c:pt>
                <c:pt idx="37905">
                  <c:v>-0.27213236699999999</c:v>
                </c:pt>
                <c:pt idx="37906">
                  <c:v>-0.28201270099999998</c:v>
                </c:pt>
                <c:pt idx="37907">
                  <c:v>-0.28169298199999998</c:v>
                </c:pt>
                <c:pt idx="37908">
                  <c:v>-0.28029295799999998</c:v>
                </c:pt>
                <c:pt idx="37909">
                  <c:v>-0.27688244000000001</c:v>
                </c:pt>
                <c:pt idx="37910">
                  <c:v>-0.28164043999999999</c:v>
                </c:pt>
                <c:pt idx="37911">
                  <c:v>-0.275525242</c:v>
                </c:pt>
                <c:pt idx="37912">
                  <c:v>-0.26825907799999998</c:v>
                </c:pt>
                <c:pt idx="37913">
                  <c:v>-0.27293631400000001</c:v>
                </c:pt>
                <c:pt idx="37914">
                  <c:v>-0.27061644200000001</c:v>
                </c:pt>
                <c:pt idx="37915">
                  <c:v>-0.27564176899999998</c:v>
                </c:pt>
                <c:pt idx="37916">
                  <c:v>-0.27357968700000002</c:v>
                </c:pt>
                <c:pt idx="37917">
                  <c:v>-0.27561333799999999</c:v>
                </c:pt>
                <c:pt idx="37918">
                  <c:v>-0.27223217500000002</c:v>
                </c:pt>
                <c:pt idx="37919">
                  <c:v>-0.27034851900000001</c:v>
                </c:pt>
                <c:pt idx="37920">
                  <c:v>-0.26954236599999998</c:v>
                </c:pt>
                <c:pt idx="37921">
                  <c:v>-0.27268487200000002</c:v>
                </c:pt>
                <c:pt idx="37922">
                  <c:v>-0.26760408299999999</c:v>
                </c:pt>
                <c:pt idx="37923">
                  <c:v>-0.274612099</c:v>
                </c:pt>
                <c:pt idx="37924">
                  <c:v>-0.27265548699999997</c:v>
                </c:pt>
                <c:pt idx="37925">
                  <c:v>-0.26998883499999998</c:v>
                </c:pt>
                <c:pt idx="37926">
                  <c:v>-0.26871931599999999</c:v>
                </c:pt>
                <c:pt idx="37927">
                  <c:v>-0.26826932999999997</c:v>
                </c:pt>
                <c:pt idx="37928">
                  <c:v>-0.269275188</c:v>
                </c:pt>
                <c:pt idx="37929">
                  <c:v>-0.27172729400000001</c:v>
                </c:pt>
                <c:pt idx="37930">
                  <c:v>-0.27394491399999998</c:v>
                </c:pt>
                <c:pt idx="37931">
                  <c:v>-0.27525633599999999</c:v>
                </c:pt>
                <c:pt idx="37932">
                  <c:v>-0.27534019900000001</c:v>
                </c:pt>
                <c:pt idx="37933">
                  <c:v>-0.26469945900000003</c:v>
                </c:pt>
                <c:pt idx="37934">
                  <c:v>-0.25854516</c:v>
                </c:pt>
                <c:pt idx="37935">
                  <c:v>-0.26687991599999999</c:v>
                </c:pt>
                <c:pt idx="37936">
                  <c:v>-0.26578801899999999</c:v>
                </c:pt>
                <c:pt idx="37937">
                  <c:v>-0.27677863800000002</c:v>
                </c:pt>
                <c:pt idx="37938">
                  <c:v>-0.27320465399999999</c:v>
                </c:pt>
                <c:pt idx="37939">
                  <c:v>-0.27497857799999997</c:v>
                </c:pt>
                <c:pt idx="37940">
                  <c:v>-0.27146559999999997</c:v>
                </c:pt>
                <c:pt idx="37941">
                  <c:v>-0.26251497899999998</c:v>
                </c:pt>
                <c:pt idx="37942">
                  <c:v>-0.26633104699999999</c:v>
                </c:pt>
                <c:pt idx="37943">
                  <c:v>-0.27037471499999999</c:v>
                </c:pt>
                <c:pt idx="37944">
                  <c:v>-0.268652171</c:v>
                </c:pt>
                <c:pt idx="37945">
                  <c:v>-0.26270568399999999</c:v>
                </c:pt>
                <c:pt idx="37946">
                  <c:v>-0.264844209</c:v>
                </c:pt>
                <c:pt idx="37947">
                  <c:v>-0.261146814</c:v>
                </c:pt>
                <c:pt idx="37948">
                  <c:v>-0.26755306099999998</c:v>
                </c:pt>
                <c:pt idx="37949">
                  <c:v>-0.26555150700000002</c:v>
                </c:pt>
                <c:pt idx="37950">
                  <c:v>-0.26212319699999997</c:v>
                </c:pt>
                <c:pt idx="37951">
                  <c:v>-0.26406347800000002</c:v>
                </c:pt>
                <c:pt idx="37952">
                  <c:v>-0.261422396</c:v>
                </c:pt>
                <c:pt idx="37953">
                  <c:v>-0.26212054499999998</c:v>
                </c:pt>
                <c:pt idx="37954">
                  <c:v>-0.26260682899999999</c:v>
                </c:pt>
                <c:pt idx="37955">
                  <c:v>-0.25795000800000001</c:v>
                </c:pt>
                <c:pt idx="37956">
                  <c:v>-0.25531801599999998</c:v>
                </c:pt>
                <c:pt idx="37957">
                  <c:v>-0.26886659899999998</c:v>
                </c:pt>
                <c:pt idx="37958">
                  <c:v>-0.26104381700000001</c:v>
                </c:pt>
                <c:pt idx="37959">
                  <c:v>-0.24930940600000001</c:v>
                </c:pt>
                <c:pt idx="37960">
                  <c:v>-0.27008765899999998</c:v>
                </c:pt>
                <c:pt idx="37961">
                  <c:v>-0.25021576899999998</c:v>
                </c:pt>
                <c:pt idx="37962">
                  <c:v>-0.25047624099999999</c:v>
                </c:pt>
                <c:pt idx="37963">
                  <c:v>-0.26860272899999998</c:v>
                </c:pt>
                <c:pt idx="37964">
                  <c:v>-0.26143163400000002</c:v>
                </c:pt>
                <c:pt idx="37965">
                  <c:v>-0.25103673300000001</c:v>
                </c:pt>
                <c:pt idx="37966">
                  <c:v>-0.25517126899999998</c:v>
                </c:pt>
                <c:pt idx="37967">
                  <c:v>-0.246437356</c:v>
                </c:pt>
                <c:pt idx="37968">
                  <c:v>-0.23684623799999999</c:v>
                </c:pt>
                <c:pt idx="37969">
                  <c:v>-0.24743105500000001</c:v>
                </c:pt>
                <c:pt idx="37970">
                  <c:v>-0.24361872700000001</c:v>
                </c:pt>
                <c:pt idx="37971">
                  <c:v>-0.24151450399999999</c:v>
                </c:pt>
                <c:pt idx="37972">
                  <c:v>-0.24488553399999999</c:v>
                </c:pt>
                <c:pt idx="37973">
                  <c:v>-0.23356047299999999</c:v>
                </c:pt>
                <c:pt idx="37974">
                  <c:v>-0.234879538</c:v>
                </c:pt>
                <c:pt idx="37975">
                  <c:v>-0.23217616999999999</c:v>
                </c:pt>
                <c:pt idx="37976">
                  <c:v>-0.24155104199999999</c:v>
                </c:pt>
                <c:pt idx="37977">
                  <c:v>-0.22769980100000001</c:v>
                </c:pt>
                <c:pt idx="37978">
                  <c:v>-0.22966574100000001</c:v>
                </c:pt>
                <c:pt idx="37979">
                  <c:v>-0.23081548499999999</c:v>
                </c:pt>
                <c:pt idx="37980">
                  <c:v>-0.228425294</c:v>
                </c:pt>
                <c:pt idx="37981">
                  <c:v>-0.22223290800000001</c:v>
                </c:pt>
                <c:pt idx="37982">
                  <c:v>-0.228166699</c:v>
                </c:pt>
                <c:pt idx="37983">
                  <c:v>-0.22899863100000001</c:v>
                </c:pt>
                <c:pt idx="37984">
                  <c:v>-0.22675278800000001</c:v>
                </c:pt>
                <c:pt idx="37985">
                  <c:v>-0.22762410299999999</c:v>
                </c:pt>
                <c:pt idx="37986">
                  <c:v>-0.22859562899999999</c:v>
                </c:pt>
                <c:pt idx="37987">
                  <c:v>-0.229787186</c:v>
                </c:pt>
                <c:pt idx="37988">
                  <c:v>-0.22705317999999999</c:v>
                </c:pt>
                <c:pt idx="37989">
                  <c:v>-0.22591531300000001</c:v>
                </c:pt>
                <c:pt idx="37990">
                  <c:v>-0.22153814099999999</c:v>
                </c:pt>
                <c:pt idx="37991">
                  <c:v>-0.223159254</c:v>
                </c:pt>
                <c:pt idx="37992">
                  <c:v>-0.22090116100000001</c:v>
                </c:pt>
                <c:pt idx="37993">
                  <c:v>-0.21893079600000001</c:v>
                </c:pt>
                <c:pt idx="37994">
                  <c:v>-0.22151379299999999</c:v>
                </c:pt>
                <c:pt idx="37995">
                  <c:v>-0.21675032399999999</c:v>
                </c:pt>
                <c:pt idx="37996">
                  <c:v>-0.225619972</c:v>
                </c:pt>
                <c:pt idx="37997">
                  <c:v>-0.22280529099999999</c:v>
                </c:pt>
                <c:pt idx="37998">
                  <c:v>-0.22596566400000001</c:v>
                </c:pt>
                <c:pt idx="37999">
                  <c:v>-0.21468082099999999</c:v>
                </c:pt>
                <c:pt idx="38000">
                  <c:v>-0.21581266800000001</c:v>
                </c:pt>
                <c:pt idx="38001">
                  <c:v>-0.22064642600000001</c:v>
                </c:pt>
                <c:pt idx="38002">
                  <c:v>-0.218186721</c:v>
                </c:pt>
                <c:pt idx="38003">
                  <c:v>-0.221220151</c:v>
                </c:pt>
                <c:pt idx="38004">
                  <c:v>-0.21793727600000001</c:v>
                </c:pt>
                <c:pt idx="38005">
                  <c:v>-0.22455151400000001</c:v>
                </c:pt>
                <c:pt idx="38006">
                  <c:v>-0.224849254</c:v>
                </c:pt>
                <c:pt idx="38007">
                  <c:v>-0.21963933099999999</c:v>
                </c:pt>
                <c:pt idx="38008">
                  <c:v>-0.21569518700000001</c:v>
                </c:pt>
                <c:pt idx="38009">
                  <c:v>-0.21834906900000001</c:v>
                </c:pt>
                <c:pt idx="38010">
                  <c:v>-0.215012655</c:v>
                </c:pt>
                <c:pt idx="38011">
                  <c:v>-0.21453058699999999</c:v>
                </c:pt>
                <c:pt idx="38012">
                  <c:v>-0.20492829400000001</c:v>
                </c:pt>
                <c:pt idx="38013">
                  <c:v>-0.20862001199999999</c:v>
                </c:pt>
                <c:pt idx="38014">
                  <c:v>-0.21079155799999999</c:v>
                </c:pt>
                <c:pt idx="38015">
                  <c:v>-0.21395619199999999</c:v>
                </c:pt>
                <c:pt idx="38016">
                  <c:v>-0.205548853</c:v>
                </c:pt>
                <c:pt idx="38017">
                  <c:v>-0.200972497</c:v>
                </c:pt>
                <c:pt idx="38018">
                  <c:v>-0.19239498699999999</c:v>
                </c:pt>
                <c:pt idx="38019">
                  <c:v>-0.191950858</c:v>
                </c:pt>
                <c:pt idx="38020">
                  <c:v>-0.204001397</c:v>
                </c:pt>
                <c:pt idx="38021">
                  <c:v>-0.19575806000000001</c:v>
                </c:pt>
                <c:pt idx="38022">
                  <c:v>-0.19830004900000001</c:v>
                </c:pt>
                <c:pt idx="38023">
                  <c:v>-0.19682048299999999</c:v>
                </c:pt>
                <c:pt idx="38024">
                  <c:v>-0.19328699999999999</c:v>
                </c:pt>
                <c:pt idx="38025">
                  <c:v>-0.18694821</c:v>
                </c:pt>
                <c:pt idx="38026">
                  <c:v>-0.184408352</c:v>
                </c:pt>
                <c:pt idx="38027">
                  <c:v>-0.18082515900000001</c:v>
                </c:pt>
                <c:pt idx="38028">
                  <c:v>-0.17813696000000001</c:v>
                </c:pt>
                <c:pt idx="38029">
                  <c:v>-0.178678796</c:v>
                </c:pt>
                <c:pt idx="38030">
                  <c:v>-0.16957718099999999</c:v>
                </c:pt>
                <c:pt idx="38031">
                  <c:v>-0.17089511499999999</c:v>
                </c:pt>
                <c:pt idx="38032">
                  <c:v>-0.184433028</c:v>
                </c:pt>
                <c:pt idx="38033">
                  <c:v>-0.17549171999999999</c:v>
                </c:pt>
                <c:pt idx="38034">
                  <c:v>-0.166297689</c:v>
                </c:pt>
                <c:pt idx="38035">
                  <c:v>-0.166798949</c:v>
                </c:pt>
                <c:pt idx="38036">
                  <c:v>-0.16505910500000001</c:v>
                </c:pt>
                <c:pt idx="38037">
                  <c:v>-0.16804376200000001</c:v>
                </c:pt>
                <c:pt idx="38038">
                  <c:v>-0.169123933</c:v>
                </c:pt>
                <c:pt idx="38039">
                  <c:v>-0.166500762</c:v>
                </c:pt>
                <c:pt idx="38040">
                  <c:v>-0.16311508399999999</c:v>
                </c:pt>
                <c:pt idx="38041">
                  <c:v>-0.164155617</c:v>
                </c:pt>
                <c:pt idx="38042">
                  <c:v>-0.163363323</c:v>
                </c:pt>
                <c:pt idx="38043">
                  <c:v>-0.15610604</c:v>
                </c:pt>
                <c:pt idx="38044">
                  <c:v>-0.158489034</c:v>
                </c:pt>
                <c:pt idx="38045">
                  <c:v>-0.151670992</c:v>
                </c:pt>
                <c:pt idx="38046">
                  <c:v>-0.156948581</c:v>
                </c:pt>
                <c:pt idx="38047">
                  <c:v>-0.16417245599999999</c:v>
                </c:pt>
                <c:pt idx="38048">
                  <c:v>-0.14918579200000001</c:v>
                </c:pt>
                <c:pt idx="38049">
                  <c:v>-0.14977359800000001</c:v>
                </c:pt>
                <c:pt idx="38050">
                  <c:v>-0.15246473299999999</c:v>
                </c:pt>
                <c:pt idx="38051">
                  <c:v>-0.14883990599999999</c:v>
                </c:pt>
                <c:pt idx="38052">
                  <c:v>-0.148279831</c:v>
                </c:pt>
                <c:pt idx="38053">
                  <c:v>-0.150291324</c:v>
                </c:pt>
                <c:pt idx="38054">
                  <c:v>-0.14584171800000001</c:v>
                </c:pt>
                <c:pt idx="38055">
                  <c:v>-0.144102111</c:v>
                </c:pt>
                <c:pt idx="38056">
                  <c:v>-0.14204429099999999</c:v>
                </c:pt>
                <c:pt idx="38057">
                  <c:v>-0.14026688000000001</c:v>
                </c:pt>
                <c:pt idx="38058">
                  <c:v>-0.137484685</c:v>
                </c:pt>
                <c:pt idx="38059">
                  <c:v>-0.139123678</c:v>
                </c:pt>
                <c:pt idx="38060">
                  <c:v>-0.13935324499999999</c:v>
                </c:pt>
                <c:pt idx="38061">
                  <c:v>-0.13692343200000001</c:v>
                </c:pt>
                <c:pt idx="38062">
                  <c:v>-0.13285970699999999</c:v>
                </c:pt>
                <c:pt idx="38063">
                  <c:v>-0.12808223099999999</c:v>
                </c:pt>
                <c:pt idx="38064">
                  <c:v>-0.120069042</c:v>
                </c:pt>
                <c:pt idx="38065">
                  <c:v>-0.114042953</c:v>
                </c:pt>
                <c:pt idx="38066">
                  <c:v>-0.12693771700000001</c:v>
                </c:pt>
                <c:pt idx="38067">
                  <c:v>-0.12732251</c:v>
                </c:pt>
                <c:pt idx="38068">
                  <c:v>-0.124099813</c:v>
                </c:pt>
                <c:pt idx="38069">
                  <c:v>-0.12625885000000001</c:v>
                </c:pt>
                <c:pt idx="38070">
                  <c:v>-0.116970271</c:v>
                </c:pt>
                <c:pt idx="38071">
                  <c:v>-0.11082036000000001</c:v>
                </c:pt>
                <c:pt idx="38072">
                  <c:v>-0.109017402</c:v>
                </c:pt>
                <c:pt idx="38073">
                  <c:v>-0.12067868599999999</c:v>
                </c:pt>
                <c:pt idx="38074">
                  <c:v>-0.115168877</c:v>
                </c:pt>
                <c:pt idx="38075">
                  <c:v>-0.109856196</c:v>
                </c:pt>
                <c:pt idx="38076">
                  <c:v>-0.11063516900000001</c:v>
                </c:pt>
                <c:pt idx="38077">
                  <c:v>-0.110785522</c:v>
                </c:pt>
                <c:pt idx="38078">
                  <c:v>-0.109192416</c:v>
                </c:pt>
                <c:pt idx="38079">
                  <c:v>-0.10738989</c:v>
                </c:pt>
                <c:pt idx="38080">
                  <c:v>-0.10347717300000001</c:v>
                </c:pt>
                <c:pt idx="38081">
                  <c:v>-9.9108018000000006E-2</c:v>
                </c:pt>
                <c:pt idx="38082">
                  <c:v>-0.10154640700000001</c:v>
                </c:pt>
                <c:pt idx="38083">
                  <c:v>-9.9155694000000003E-2</c:v>
                </c:pt>
                <c:pt idx="38084">
                  <c:v>-0.10199195899999999</c:v>
                </c:pt>
                <c:pt idx="38085">
                  <c:v>-0.10187017199999999</c:v>
                </c:pt>
                <c:pt idx="38086">
                  <c:v>-0.10416209</c:v>
                </c:pt>
                <c:pt idx="38087">
                  <c:v>-0.102090843</c:v>
                </c:pt>
                <c:pt idx="38088">
                  <c:v>-9.7394361999999998E-2</c:v>
                </c:pt>
                <c:pt idx="38089">
                  <c:v>-8.9238948999999998E-2</c:v>
                </c:pt>
                <c:pt idx="38090">
                  <c:v>-0.104947872</c:v>
                </c:pt>
                <c:pt idx="38091">
                  <c:v>-8.2629345000000007E-2</c:v>
                </c:pt>
                <c:pt idx="38092">
                  <c:v>-9.5527298999999996E-2</c:v>
                </c:pt>
                <c:pt idx="38093">
                  <c:v>-9.0353384999999994E-2</c:v>
                </c:pt>
                <c:pt idx="38094">
                  <c:v>-8.5847847000000005E-2</c:v>
                </c:pt>
                <c:pt idx="38095">
                  <c:v>-8.8741398999999999E-2</c:v>
                </c:pt>
                <c:pt idx="38096">
                  <c:v>-8.0375083E-2</c:v>
                </c:pt>
                <c:pt idx="38097">
                  <c:v>-8.2024343E-2</c:v>
                </c:pt>
                <c:pt idx="38098">
                  <c:v>-7.8813105999999994E-2</c:v>
                </c:pt>
                <c:pt idx="38099">
                  <c:v>-8.2965217999999993E-2</c:v>
                </c:pt>
                <c:pt idx="38100">
                  <c:v>-7.4828460999999999E-2</c:v>
                </c:pt>
                <c:pt idx="38101">
                  <c:v>-7.2512142000000002E-2</c:v>
                </c:pt>
                <c:pt idx="38102">
                  <c:v>-7.3537722E-2</c:v>
                </c:pt>
                <c:pt idx="38103">
                  <c:v>-7.4180536000000005E-2</c:v>
                </c:pt>
                <c:pt idx="38104">
                  <c:v>-7.3952301999999998E-2</c:v>
                </c:pt>
                <c:pt idx="38105">
                  <c:v>-7.8158437999999997E-2</c:v>
                </c:pt>
                <c:pt idx="38106">
                  <c:v>-7.9676970999999999E-2</c:v>
                </c:pt>
                <c:pt idx="38107">
                  <c:v>-6.9536767999999999E-2</c:v>
                </c:pt>
                <c:pt idx="38108">
                  <c:v>-6.3882342999999994E-2</c:v>
                </c:pt>
                <c:pt idx="38109">
                  <c:v>-6.8497113999999998E-2</c:v>
                </c:pt>
                <c:pt idx="38110">
                  <c:v>-6.6454209E-2</c:v>
                </c:pt>
                <c:pt idx="38111">
                  <c:v>-6.4209460999999995E-2</c:v>
                </c:pt>
                <c:pt idx="38112">
                  <c:v>-7.1425295999999999E-2</c:v>
                </c:pt>
                <c:pt idx="38113">
                  <c:v>-6.9009936999999993E-2</c:v>
                </c:pt>
                <c:pt idx="38114">
                  <c:v>-6.7770234999999998E-2</c:v>
                </c:pt>
                <c:pt idx="38115">
                  <c:v>-6.8928055000000002E-2</c:v>
                </c:pt>
                <c:pt idx="38116">
                  <c:v>-6.1833933000000001E-2</c:v>
                </c:pt>
                <c:pt idx="38117">
                  <c:v>-6.0954817000000001E-2</c:v>
                </c:pt>
                <c:pt idx="38118">
                  <c:v>-6.7069172999999996E-2</c:v>
                </c:pt>
                <c:pt idx="38119">
                  <c:v>-6.4224563999999998E-2</c:v>
                </c:pt>
                <c:pt idx="38120">
                  <c:v>-6.6196098999999994E-2</c:v>
                </c:pt>
                <c:pt idx="38121">
                  <c:v>-6.9122880999999997E-2</c:v>
                </c:pt>
                <c:pt idx="38122">
                  <c:v>-6.6123098000000005E-2</c:v>
                </c:pt>
                <c:pt idx="38123">
                  <c:v>-6.6384070000000003E-2</c:v>
                </c:pt>
                <c:pt idx="38124">
                  <c:v>-6.3177362000000001E-2</c:v>
                </c:pt>
                <c:pt idx="38125">
                  <c:v>-6.5281816000000006E-2</c:v>
                </c:pt>
                <c:pt idx="38126">
                  <c:v>-6.8774819000000001E-2</c:v>
                </c:pt>
                <c:pt idx="38127">
                  <c:v>-6.6399544000000005E-2</c:v>
                </c:pt>
                <c:pt idx="38128">
                  <c:v>-6.0965094999999997E-2</c:v>
                </c:pt>
                <c:pt idx="38129">
                  <c:v>-5.8187686000000002E-2</c:v>
                </c:pt>
                <c:pt idx="38130">
                  <c:v>-7.0626072999999998E-2</c:v>
                </c:pt>
                <c:pt idx="38131">
                  <c:v>-7.1760945000000007E-2</c:v>
                </c:pt>
                <c:pt idx="38132">
                  <c:v>-5.9037164000000003E-2</c:v>
                </c:pt>
                <c:pt idx="38133">
                  <c:v>-5.7853519999999999E-2</c:v>
                </c:pt>
                <c:pt idx="38134">
                  <c:v>-5.8033547999999997E-2</c:v>
                </c:pt>
                <c:pt idx="38135">
                  <c:v>-6.2459819E-2</c:v>
                </c:pt>
                <c:pt idx="38136">
                  <c:v>-6.0045935000000002E-2</c:v>
                </c:pt>
                <c:pt idx="38137">
                  <c:v>-5.9620969000000003E-2</c:v>
                </c:pt>
                <c:pt idx="38138">
                  <c:v>-6.0545355000000002E-2</c:v>
                </c:pt>
                <c:pt idx="38139">
                  <c:v>-5.9530560000000003E-2</c:v>
                </c:pt>
                <c:pt idx="38140">
                  <c:v>-5.8182198999999997E-2</c:v>
                </c:pt>
                <c:pt idx="38141">
                  <c:v>-5.6493494999999998E-2</c:v>
                </c:pt>
                <c:pt idx="38142">
                  <c:v>-6.2095984999999999E-2</c:v>
                </c:pt>
                <c:pt idx="38143">
                  <c:v>-5.3602364E-2</c:v>
                </c:pt>
                <c:pt idx="38144">
                  <c:v>-5.7373933000000002E-2</c:v>
                </c:pt>
                <c:pt idx="38145">
                  <c:v>-5.2461512000000002E-2</c:v>
                </c:pt>
                <c:pt idx="38146">
                  <c:v>-5.8201425000000001E-2</c:v>
                </c:pt>
                <c:pt idx="38147">
                  <c:v>-5.6388109999999998E-2</c:v>
                </c:pt>
                <c:pt idx="38148">
                  <c:v>-4.7176767000000001E-2</c:v>
                </c:pt>
                <c:pt idx="38149">
                  <c:v>-5.1157228999999999E-2</c:v>
                </c:pt>
                <c:pt idx="38150">
                  <c:v>-5.0846703E-2</c:v>
                </c:pt>
                <c:pt idx="38151">
                  <c:v>-5.3730990999999999E-2</c:v>
                </c:pt>
                <c:pt idx="38152">
                  <c:v>-4.7946606000000003E-2</c:v>
                </c:pt>
                <c:pt idx="38153">
                  <c:v>-5.1000155999999998E-2</c:v>
                </c:pt>
                <c:pt idx="38154">
                  <c:v>-4.9697600000000001E-2</c:v>
                </c:pt>
                <c:pt idx="38155">
                  <c:v>-5.2506669999999998E-2</c:v>
                </c:pt>
                <c:pt idx="38156">
                  <c:v>-4.9651761000000003E-2</c:v>
                </c:pt>
                <c:pt idx="38157">
                  <c:v>-4.6635314999999997E-2</c:v>
                </c:pt>
                <c:pt idx="38158">
                  <c:v>-4.8956792999999998E-2</c:v>
                </c:pt>
                <c:pt idx="38159">
                  <c:v>-5.2167936999999998E-2</c:v>
                </c:pt>
                <c:pt idx="38160">
                  <c:v>-3.9697688000000002E-2</c:v>
                </c:pt>
                <c:pt idx="38161">
                  <c:v>-4.8924691999999999E-2</c:v>
                </c:pt>
                <c:pt idx="38162">
                  <c:v>-4.0129602E-2</c:v>
                </c:pt>
                <c:pt idx="38163">
                  <c:v>-4.8634820000000002E-2</c:v>
                </c:pt>
                <c:pt idx="38164">
                  <c:v>-4.5530639999999997E-2</c:v>
                </c:pt>
                <c:pt idx="38165">
                  <c:v>-4.3375074999999999E-2</c:v>
                </c:pt>
                <c:pt idx="38166">
                  <c:v>-4.2044558000000003E-2</c:v>
                </c:pt>
                <c:pt idx="38167">
                  <c:v>-4.3666422000000003E-2</c:v>
                </c:pt>
                <c:pt idx="38168">
                  <c:v>-3.6361105999999997E-2</c:v>
                </c:pt>
                <c:pt idx="38169">
                  <c:v>-4.0364835000000002E-2</c:v>
                </c:pt>
                <c:pt idx="38170">
                  <c:v>-3.5978074999999998E-2</c:v>
                </c:pt>
                <c:pt idx="38171">
                  <c:v>-3.6329321999999997E-2</c:v>
                </c:pt>
                <c:pt idx="38172">
                  <c:v>-3.2975070000000002E-2</c:v>
                </c:pt>
                <c:pt idx="38173">
                  <c:v>-3.9455507000000001E-2</c:v>
                </c:pt>
                <c:pt idx="38174">
                  <c:v>-3.2483350000000001E-2</c:v>
                </c:pt>
                <c:pt idx="38175">
                  <c:v>-3.2961803999999997E-2</c:v>
                </c:pt>
                <c:pt idx="38176">
                  <c:v>-3.1997739999999997E-2</c:v>
                </c:pt>
                <c:pt idx="38177">
                  <c:v>-2.9635536000000001E-2</c:v>
                </c:pt>
                <c:pt idx="38178">
                  <c:v>-3.0012375000000001E-2</c:v>
                </c:pt>
                <c:pt idx="38179">
                  <c:v>-2.8594169999999999E-2</c:v>
                </c:pt>
                <c:pt idx="38180">
                  <c:v>-2.6049519E-2</c:v>
                </c:pt>
                <c:pt idx="38181">
                  <c:v>-2.8263185E-2</c:v>
                </c:pt>
                <c:pt idx="38182">
                  <c:v>-3.1994276000000002E-2</c:v>
                </c:pt>
                <c:pt idx="38183">
                  <c:v>-2.744972E-2</c:v>
                </c:pt>
                <c:pt idx="38184">
                  <c:v>-2.1307138999999999E-2</c:v>
                </c:pt>
                <c:pt idx="38185">
                  <c:v>-2.0344543999999999E-2</c:v>
                </c:pt>
                <c:pt idx="38186">
                  <c:v>-2.7339069000000001E-2</c:v>
                </c:pt>
                <c:pt idx="38187">
                  <c:v>-2.3953939E-2</c:v>
                </c:pt>
                <c:pt idx="38188">
                  <c:v>-2.4461804E-2</c:v>
                </c:pt>
                <c:pt idx="38189">
                  <c:v>-3.0247774000000002E-2</c:v>
                </c:pt>
                <c:pt idx="38190">
                  <c:v>-2.1218325999999999E-2</c:v>
                </c:pt>
                <c:pt idx="38191">
                  <c:v>-2.1862334000000001E-2</c:v>
                </c:pt>
                <c:pt idx="38192">
                  <c:v>-2.6579591E-2</c:v>
                </c:pt>
                <c:pt idx="38193">
                  <c:v>-1.7467070000000001E-2</c:v>
                </c:pt>
                <c:pt idx="38194">
                  <c:v>-1.4227867E-2</c:v>
                </c:pt>
                <c:pt idx="38195">
                  <c:v>-1.9644812000000001E-2</c:v>
                </c:pt>
                <c:pt idx="38196">
                  <c:v>-2.0880784999999999E-2</c:v>
                </c:pt>
                <c:pt idx="38197">
                  <c:v>-1.5911449000000001E-2</c:v>
                </c:pt>
                <c:pt idx="38198">
                  <c:v>-2.1012732999999999E-2</c:v>
                </c:pt>
                <c:pt idx="38199">
                  <c:v>-2.4872212000000001E-2</c:v>
                </c:pt>
                <c:pt idx="38200">
                  <c:v>-2.9165759999999999E-2</c:v>
                </c:pt>
                <c:pt idx="38201">
                  <c:v>-2.7244378E-2</c:v>
                </c:pt>
                <c:pt idx="38202">
                  <c:v>-1.7712925000000001E-2</c:v>
                </c:pt>
                <c:pt idx="38203">
                  <c:v>-1.9460603999999999E-2</c:v>
                </c:pt>
                <c:pt idx="38204">
                  <c:v>-2.6485755999999999E-2</c:v>
                </c:pt>
                <c:pt idx="38205">
                  <c:v>-6.6578610000000002E-3</c:v>
                </c:pt>
                <c:pt idx="38206">
                  <c:v>-2.0614156000000002E-2</c:v>
                </c:pt>
                <c:pt idx="38207">
                  <c:v>-1.4797878E-2</c:v>
                </c:pt>
                <c:pt idx="38208">
                  <c:v>-3.9801180000000004E-3</c:v>
                </c:pt>
                <c:pt idx="38209">
                  <c:v>-5.1210288E-2</c:v>
                </c:pt>
                <c:pt idx="38210">
                  <c:v>-2.7836524000000001E-2</c:v>
                </c:pt>
                <c:pt idx="38211">
                  <c:v>5.724809E-3</c:v>
                </c:pt>
                <c:pt idx="38212">
                  <c:v>-3.5769105000000002E-2</c:v>
                </c:pt>
                <c:pt idx="38213">
                  <c:v>-2.6943921999999999E-2</c:v>
                </c:pt>
                <c:pt idx="38214">
                  <c:v>-6.7385179999999998E-3</c:v>
                </c:pt>
                <c:pt idx="38215">
                  <c:v>-2.9851521999999998E-2</c:v>
                </c:pt>
                <c:pt idx="38216">
                  <c:v>-2.8622475000000001E-2</c:v>
                </c:pt>
                <c:pt idx="38217">
                  <c:v>-8.3085469999999995E-3</c:v>
                </c:pt>
                <c:pt idx="38218">
                  <c:v>-3.3220429999999998E-3</c:v>
                </c:pt>
                <c:pt idx="38219">
                  <c:v>-2.5784751000000002E-2</c:v>
                </c:pt>
                <c:pt idx="38220">
                  <c:v>-1.9850164999999999E-2</c:v>
                </c:pt>
                <c:pt idx="38221">
                  <c:v>-1.7284093E-2</c:v>
                </c:pt>
                <c:pt idx="38222">
                  <c:v>-1.4376987000000001E-2</c:v>
                </c:pt>
                <c:pt idx="38223">
                  <c:v>-1.7326059000000001E-2</c:v>
                </c:pt>
                <c:pt idx="38224">
                  <c:v>-1.4848254E-2</c:v>
                </c:pt>
                <c:pt idx="38225">
                  <c:v>-1.7278973E-2</c:v>
                </c:pt>
                <c:pt idx="38226">
                  <c:v>-2.6908167E-2</c:v>
                </c:pt>
                <c:pt idx="38227">
                  <c:v>-9.2825230000000009E-3</c:v>
                </c:pt>
                <c:pt idx="38228">
                  <c:v>-8.0100640000000008E-3</c:v>
                </c:pt>
                <c:pt idx="38229">
                  <c:v>-1.7918672E-2</c:v>
                </c:pt>
                <c:pt idx="38230">
                  <c:v>-2.9682200000000001E-3</c:v>
                </c:pt>
                <c:pt idx="38231">
                  <c:v>-1.0938654000000001E-2</c:v>
                </c:pt>
                <c:pt idx="38232">
                  <c:v>-4.0231030000000001E-2</c:v>
                </c:pt>
                <c:pt idx="38233">
                  <c:v>2.8925316E-2</c:v>
                </c:pt>
                <c:pt idx="38234">
                  <c:v>-3.2642971999999999E-2</c:v>
                </c:pt>
                <c:pt idx="38235">
                  <c:v>-1.6924938E-2</c:v>
                </c:pt>
                <c:pt idx="38236">
                  <c:v>1.6315573999999999E-2</c:v>
                </c:pt>
                <c:pt idx="38237">
                  <c:v>6.7965889999999996E-3</c:v>
                </c:pt>
                <c:pt idx="38238">
                  <c:v>-3.5489351000000002E-2</c:v>
                </c:pt>
                <c:pt idx="38239">
                  <c:v>1.1463717E-2</c:v>
                </c:pt>
                <c:pt idx="38240">
                  <c:v>1.3486654000000001E-2</c:v>
                </c:pt>
                <c:pt idx="38241">
                  <c:v>-1.5805926000000001E-2</c:v>
                </c:pt>
                <c:pt idx="38242">
                  <c:v>8.7646640000000001E-3</c:v>
                </c:pt>
                <c:pt idx="38243">
                  <c:v>2.8009100000000002E-3</c:v>
                </c:pt>
                <c:pt idx="38244">
                  <c:v>-1.0586002000000001E-2</c:v>
                </c:pt>
                <c:pt idx="38245">
                  <c:v>-3.167118E-3</c:v>
                </c:pt>
                <c:pt idx="38246">
                  <c:v>-5.013221E-3</c:v>
                </c:pt>
                <c:pt idx="38247">
                  <c:v>-6.7899200000000001E-4</c:v>
                </c:pt>
                <c:pt idx="38248">
                  <c:v>3.0616839999999998E-3</c:v>
                </c:pt>
                <c:pt idx="38249">
                  <c:v>-3.9075999999999998E-4</c:v>
                </c:pt>
                <c:pt idx="38250">
                  <c:v>-5.942386E-3</c:v>
                </c:pt>
                <c:pt idx="38251">
                  <c:v>-4.0129739999999999E-3</c:v>
                </c:pt>
                <c:pt idx="38252">
                  <c:v>-6.5341890000000001E-3</c:v>
                </c:pt>
                <c:pt idx="38253">
                  <c:v>3.5984469999999998E-3</c:v>
                </c:pt>
                <c:pt idx="38254">
                  <c:v>-1.734799E-3</c:v>
                </c:pt>
                <c:pt idx="38255">
                  <c:v>-5.4991859999999997E-3</c:v>
                </c:pt>
                <c:pt idx="38256">
                  <c:v>-5.0120939999999999E-3</c:v>
                </c:pt>
                <c:pt idx="38257">
                  <c:v>-6.4533300000000002E-3</c:v>
                </c:pt>
                <c:pt idx="38258">
                  <c:v>-3.3648620000000001E-3</c:v>
                </c:pt>
                <c:pt idx="38259">
                  <c:v>-4.9680319999999998E-3</c:v>
                </c:pt>
                <c:pt idx="38260">
                  <c:v>-1.1750304E-2</c:v>
                </c:pt>
                <c:pt idx="38261">
                  <c:v>-7.2864740000000002E-3</c:v>
                </c:pt>
                <c:pt idx="38262">
                  <c:v>-8.3983430000000008E-3</c:v>
                </c:pt>
                <c:pt idx="38263">
                  <c:v>-2.2598100000000001E-3</c:v>
                </c:pt>
                <c:pt idx="38264">
                  <c:v>-6.2976949999999999E-3</c:v>
                </c:pt>
                <c:pt idx="38265">
                  <c:v>-1.186483E-2</c:v>
                </c:pt>
                <c:pt idx="38266">
                  <c:v>-2.2204579999999998E-3</c:v>
                </c:pt>
                <c:pt idx="38267">
                  <c:v>-3.4718230000000002E-3</c:v>
                </c:pt>
                <c:pt idx="38268">
                  <c:v>-1.1342529E-2</c:v>
                </c:pt>
                <c:pt idx="38269">
                  <c:v>-7.4122850000000002E-3</c:v>
                </c:pt>
                <c:pt idx="38270">
                  <c:v>-4.6753539999999996E-3</c:v>
                </c:pt>
                <c:pt idx="38271">
                  <c:v>-8.0948289999999996E-3</c:v>
                </c:pt>
                <c:pt idx="38272">
                  <c:v>-3.1986079999999999E-3</c:v>
                </c:pt>
                <c:pt idx="38273">
                  <c:v>-4.3367559999999998E-3</c:v>
                </c:pt>
                <c:pt idx="38274">
                  <c:v>-1.125516E-3</c:v>
                </c:pt>
                <c:pt idx="38275">
                  <c:v>-5.8292029999999998E-3</c:v>
                </c:pt>
                <c:pt idx="38276">
                  <c:v>-2.2190220000000002E-3</c:v>
                </c:pt>
                <c:pt idx="38277">
                  <c:v>-1.1625286E-2</c:v>
                </c:pt>
                <c:pt idx="38278">
                  <c:v>-3.0669510000000001E-3</c:v>
                </c:pt>
                <c:pt idx="38279">
                  <c:v>-2.9731229999999998E-3</c:v>
                </c:pt>
                <c:pt idx="38280">
                  <c:v>-7.4477659999999998E-3</c:v>
                </c:pt>
                <c:pt idx="38281">
                  <c:v>-1.61629E-3</c:v>
                </c:pt>
                <c:pt idx="38282">
                  <c:v>-2.2149689999999998E-3</c:v>
                </c:pt>
                <c:pt idx="38283">
                  <c:v>-7.5991979999999997E-3</c:v>
                </c:pt>
                <c:pt idx="38284">
                  <c:v>-8.8431610000000004E-3</c:v>
                </c:pt>
                <c:pt idx="38285">
                  <c:v>-4.0226569999999998E-3</c:v>
                </c:pt>
                <c:pt idx="38286">
                  <c:v>-2.9358209999999999E-3</c:v>
                </c:pt>
                <c:pt idx="38287">
                  <c:v>-4.1632140000000002E-3</c:v>
                </c:pt>
                <c:pt idx="38288">
                  <c:v>2.1492769999999998E-3</c:v>
                </c:pt>
                <c:pt idx="38289">
                  <c:v>-2.108969E-3</c:v>
                </c:pt>
                <c:pt idx="38290">
                  <c:v>-2.71617E-3</c:v>
                </c:pt>
                <c:pt idx="38291">
                  <c:v>-6.59036E-4</c:v>
                </c:pt>
                <c:pt idx="38292">
                  <c:v>-4.3403239999999996E-3</c:v>
                </c:pt>
                <c:pt idx="38293">
                  <c:v>-2.0431030000000001E-3</c:v>
                </c:pt>
                <c:pt idx="38294">
                  <c:v>1.9998419999999999E-3</c:v>
                </c:pt>
                <c:pt idx="38295">
                  <c:v>-3.331185E-3</c:v>
                </c:pt>
                <c:pt idx="38296">
                  <c:v>9.5623799999999999E-4</c:v>
                </c:pt>
                <c:pt idx="38297">
                  <c:v>-3.0159549999999999E-3</c:v>
                </c:pt>
                <c:pt idx="38298">
                  <c:v>8.4462889999999992E-3</c:v>
                </c:pt>
                <c:pt idx="38299">
                  <c:v>-1.0422771000000001E-2</c:v>
                </c:pt>
                <c:pt idx="38300">
                  <c:v>7.6760709999999996E-3</c:v>
                </c:pt>
                <c:pt idx="38301">
                  <c:v>-1.6872759999999999E-3</c:v>
                </c:pt>
                <c:pt idx="38302">
                  <c:v>-2.6827660000000001E-3</c:v>
                </c:pt>
                <c:pt idx="38303">
                  <c:v>6.2431300000000004E-3</c:v>
                </c:pt>
                <c:pt idx="38304">
                  <c:v>1.293113E-3</c:v>
                </c:pt>
                <c:pt idx="38305">
                  <c:v>1.6854579999999999E-3</c:v>
                </c:pt>
                <c:pt idx="38306">
                  <c:v>3.62133E-4</c:v>
                </c:pt>
                <c:pt idx="38307">
                  <c:v>3.7976200000000001E-4</c:v>
                </c:pt>
                <c:pt idx="38308">
                  <c:v>4.3452079999999997E-3</c:v>
                </c:pt>
                <c:pt idx="38309">
                  <c:v>-2.3934310000000001E-3</c:v>
                </c:pt>
                <c:pt idx="38310">
                  <c:v>5.5102989999999998E-3</c:v>
                </c:pt>
                <c:pt idx="38311">
                  <c:v>-2.421781E-3</c:v>
                </c:pt>
                <c:pt idx="38312">
                  <c:v>2.6118589999999998E-3</c:v>
                </c:pt>
                <c:pt idx="38313">
                  <c:v>1.152293E-3</c:v>
                </c:pt>
                <c:pt idx="38314">
                  <c:v>8.0661399999999999E-4</c:v>
                </c:pt>
                <c:pt idx="38315">
                  <c:v>-9.8278559999999994E-3</c:v>
                </c:pt>
                <c:pt idx="38316">
                  <c:v>-7.4168400000000005E-4</c:v>
                </c:pt>
                <c:pt idx="38317">
                  <c:v>-6.0976939999999999E-3</c:v>
                </c:pt>
                <c:pt idx="38318">
                  <c:v>-9.4639310000000001E-3</c:v>
                </c:pt>
                <c:pt idx="38319">
                  <c:v>-9.6742799999999999E-4</c:v>
                </c:pt>
                <c:pt idx="38320">
                  <c:v>-6.9258999999999998E-4</c:v>
                </c:pt>
                <c:pt idx="38321">
                  <c:v>-2.8337840000000002E-3</c:v>
                </c:pt>
                <c:pt idx="38322">
                  <c:v>-3.6604300000000001E-3</c:v>
                </c:pt>
                <c:pt idx="38323">
                  <c:v>-9.6681760000000005E-3</c:v>
                </c:pt>
                <c:pt idx="38324">
                  <c:v>2.004193E-3</c:v>
                </c:pt>
                <c:pt idx="38325">
                  <c:v>1.821292E-3</c:v>
                </c:pt>
                <c:pt idx="38326">
                  <c:v>2.7587240000000002E-3</c:v>
                </c:pt>
                <c:pt idx="38327">
                  <c:v>6.4014709999999997E-3</c:v>
                </c:pt>
                <c:pt idx="38328">
                  <c:v>4.6861289999999998E-3</c:v>
                </c:pt>
                <c:pt idx="38329">
                  <c:v>1.491135E-3</c:v>
                </c:pt>
                <c:pt idx="38330">
                  <c:v>1.804057E-3</c:v>
                </c:pt>
                <c:pt idx="38331">
                  <c:v>7.5441290000000001E-3</c:v>
                </c:pt>
                <c:pt idx="38332">
                  <c:v>9.6837120000000006E-3</c:v>
                </c:pt>
                <c:pt idx="38333">
                  <c:v>8.8074169999999997E-3</c:v>
                </c:pt>
                <c:pt idx="38334">
                  <c:v>7.7008739999999999E-3</c:v>
                </c:pt>
                <c:pt idx="38335">
                  <c:v>8.0895740000000004E-3</c:v>
                </c:pt>
                <c:pt idx="38336">
                  <c:v>6.7569279999999997E-3</c:v>
                </c:pt>
                <c:pt idx="38337">
                  <c:v>3.1220419999999998E-3</c:v>
                </c:pt>
                <c:pt idx="38338">
                  <c:v>1.5756876999999999E-2</c:v>
                </c:pt>
                <c:pt idx="38339">
                  <c:v>1.2758814E-2</c:v>
                </c:pt>
                <c:pt idx="38340">
                  <c:v>2.9383332000000002E-2</c:v>
                </c:pt>
                <c:pt idx="38341">
                  <c:v>1.8802445000000001E-2</c:v>
                </c:pt>
                <c:pt idx="38342">
                  <c:v>4.1958070000000002E-3</c:v>
                </c:pt>
                <c:pt idx="38343">
                  <c:v>1.6381805999999999E-2</c:v>
                </c:pt>
                <c:pt idx="38344">
                  <c:v>2.1239945999999999E-2</c:v>
                </c:pt>
                <c:pt idx="38345">
                  <c:v>1.9491995000000002E-2</c:v>
                </c:pt>
                <c:pt idx="38346">
                  <c:v>2.7058568000000002E-2</c:v>
                </c:pt>
                <c:pt idx="38347">
                  <c:v>2.2517096E-2</c:v>
                </c:pt>
                <c:pt idx="38348">
                  <c:v>2.1389513999999998E-2</c:v>
                </c:pt>
                <c:pt idx="38349">
                  <c:v>2.4069309000000001E-2</c:v>
                </c:pt>
                <c:pt idx="38350">
                  <c:v>2.4049869000000001E-2</c:v>
                </c:pt>
                <c:pt idx="38351">
                  <c:v>2.1109811999999999E-2</c:v>
                </c:pt>
                <c:pt idx="38352">
                  <c:v>2.1745242000000001E-2</c:v>
                </c:pt>
                <c:pt idx="38353">
                  <c:v>2.1279287000000001E-2</c:v>
                </c:pt>
                <c:pt idx="38354">
                  <c:v>2.0219615E-2</c:v>
                </c:pt>
                <c:pt idx="38355">
                  <c:v>2.6578879E-2</c:v>
                </c:pt>
                <c:pt idx="38356">
                  <c:v>2.0716729E-2</c:v>
                </c:pt>
                <c:pt idx="38357">
                  <c:v>1.8123318999999999E-2</c:v>
                </c:pt>
                <c:pt idx="38358">
                  <c:v>1.7634364E-2</c:v>
                </c:pt>
                <c:pt idx="38359">
                  <c:v>2.1147289999999999E-2</c:v>
                </c:pt>
                <c:pt idx="38360">
                  <c:v>2.1747833000000001E-2</c:v>
                </c:pt>
                <c:pt idx="38361">
                  <c:v>1.8058540000000001E-2</c:v>
                </c:pt>
                <c:pt idx="38362">
                  <c:v>2.0183744E-2</c:v>
                </c:pt>
                <c:pt idx="38363">
                  <c:v>1.6489324999999999E-2</c:v>
                </c:pt>
                <c:pt idx="38364">
                  <c:v>7.6007590000000003E-3</c:v>
                </c:pt>
                <c:pt idx="38365">
                  <c:v>1.6772942999999998E-2</c:v>
                </c:pt>
                <c:pt idx="38366">
                  <c:v>1.2959296E-2</c:v>
                </c:pt>
                <c:pt idx="38367">
                  <c:v>1.3777934E-2</c:v>
                </c:pt>
                <c:pt idx="38368">
                  <c:v>7.6089879999999997E-3</c:v>
                </c:pt>
                <c:pt idx="38369">
                  <c:v>1.6023306000000001E-2</c:v>
                </c:pt>
                <c:pt idx="38370">
                  <c:v>1.9586615000000002E-2</c:v>
                </c:pt>
                <c:pt idx="38371">
                  <c:v>9.3088119999999996E-3</c:v>
                </c:pt>
                <c:pt idx="38372">
                  <c:v>8.8145299999999992E-3</c:v>
                </c:pt>
                <c:pt idx="38373">
                  <c:v>1.5562078E-2</c:v>
                </c:pt>
                <c:pt idx="38374">
                  <c:v>8.2812619999999993E-3</c:v>
                </c:pt>
                <c:pt idx="38375">
                  <c:v>1.1181161E-2</c:v>
                </c:pt>
                <c:pt idx="38376">
                  <c:v>1.9022837000000001E-2</c:v>
                </c:pt>
                <c:pt idx="38377">
                  <c:v>7.5470800000000003E-3</c:v>
                </c:pt>
                <c:pt idx="38378">
                  <c:v>1.1428903000000001E-2</c:v>
                </c:pt>
                <c:pt idx="38379">
                  <c:v>1.5586206999999999E-2</c:v>
                </c:pt>
                <c:pt idx="38380">
                  <c:v>1.7411005E-2</c:v>
                </c:pt>
                <c:pt idx="38381">
                  <c:v>9.2498530000000006E-3</c:v>
                </c:pt>
                <c:pt idx="38382">
                  <c:v>2.1861519999999999E-2</c:v>
                </c:pt>
                <c:pt idx="38383">
                  <c:v>2.0390388999999998E-2</c:v>
                </c:pt>
                <c:pt idx="38384">
                  <c:v>1.0280497E-2</c:v>
                </c:pt>
                <c:pt idx="38385">
                  <c:v>1.3494931999999999E-2</c:v>
                </c:pt>
                <c:pt idx="38386">
                  <c:v>9.9490570000000007E-3</c:v>
                </c:pt>
                <c:pt idx="38387">
                  <c:v>1.6943626E-2</c:v>
                </c:pt>
                <c:pt idx="38388">
                  <c:v>2.1945842E-2</c:v>
                </c:pt>
                <c:pt idx="38389">
                  <c:v>1.4915729000000001E-2</c:v>
                </c:pt>
                <c:pt idx="38390">
                  <c:v>1.7422561999999999E-2</c:v>
                </c:pt>
                <c:pt idx="38391">
                  <c:v>1.2140669E-2</c:v>
                </c:pt>
                <c:pt idx="38392">
                  <c:v>1.8731726000000001E-2</c:v>
                </c:pt>
                <c:pt idx="38393">
                  <c:v>2.1108466999999999E-2</c:v>
                </c:pt>
                <c:pt idx="38394">
                  <c:v>1.7307071E-2</c:v>
                </c:pt>
                <c:pt idx="38395">
                  <c:v>1.5055986E-2</c:v>
                </c:pt>
                <c:pt idx="38396">
                  <c:v>1.8284537E-2</c:v>
                </c:pt>
                <c:pt idx="38397">
                  <c:v>1.3455683E-2</c:v>
                </c:pt>
                <c:pt idx="38398">
                  <c:v>1.8368150999999999E-2</c:v>
                </c:pt>
                <c:pt idx="38399">
                  <c:v>2.4599096000000001E-2</c:v>
                </c:pt>
                <c:pt idx="38400">
                  <c:v>1.5313185E-2</c:v>
                </c:pt>
                <c:pt idx="38401">
                  <c:v>1.1953699E-2</c:v>
                </c:pt>
                <c:pt idx="38402">
                  <c:v>1.1803764E-2</c:v>
                </c:pt>
                <c:pt idx="38403">
                  <c:v>1.5248003E-2</c:v>
                </c:pt>
                <c:pt idx="38404">
                  <c:v>1.5685827999999999E-2</c:v>
                </c:pt>
                <c:pt idx="38405">
                  <c:v>1.6170575999999999E-2</c:v>
                </c:pt>
                <c:pt idx="38406">
                  <c:v>2.1293966000000001E-2</c:v>
                </c:pt>
                <c:pt idx="38407">
                  <c:v>1.8607741000000001E-2</c:v>
                </c:pt>
                <c:pt idx="38408">
                  <c:v>1.1044363999999999E-2</c:v>
                </c:pt>
                <c:pt idx="38409">
                  <c:v>6.9851469999999997E-3</c:v>
                </c:pt>
                <c:pt idx="38410">
                  <c:v>2.1568614999999999E-2</c:v>
                </c:pt>
                <c:pt idx="38411">
                  <c:v>1.9393882000000001E-2</c:v>
                </c:pt>
                <c:pt idx="38412">
                  <c:v>1.0628086E-2</c:v>
                </c:pt>
                <c:pt idx="38413">
                  <c:v>1.483665E-2</c:v>
                </c:pt>
                <c:pt idx="38414">
                  <c:v>1.9325409000000002E-2</c:v>
                </c:pt>
                <c:pt idx="38415">
                  <c:v>1.2221266E-2</c:v>
                </c:pt>
                <c:pt idx="38416">
                  <c:v>1.6368074E-2</c:v>
                </c:pt>
                <c:pt idx="38417">
                  <c:v>1.7844288E-2</c:v>
                </c:pt>
                <c:pt idx="38418">
                  <c:v>1.4490037000000001E-2</c:v>
                </c:pt>
                <c:pt idx="38419">
                  <c:v>1.2967698999999999E-2</c:v>
                </c:pt>
                <c:pt idx="38420">
                  <c:v>1.8516395000000001E-2</c:v>
                </c:pt>
                <c:pt idx="38421">
                  <c:v>2.3276155999999999E-2</c:v>
                </c:pt>
                <c:pt idx="38422">
                  <c:v>1.1596863000000001E-2</c:v>
                </c:pt>
                <c:pt idx="38423">
                  <c:v>1.1792206E-2</c:v>
                </c:pt>
                <c:pt idx="38424">
                  <c:v>1.6768056999999999E-2</c:v>
                </c:pt>
                <c:pt idx="38425">
                  <c:v>1.5011651000000001E-2</c:v>
                </c:pt>
                <c:pt idx="38426">
                  <c:v>1.9831438999999999E-2</c:v>
                </c:pt>
                <c:pt idx="38427">
                  <c:v>1.420543E-2</c:v>
                </c:pt>
                <c:pt idx="38428">
                  <c:v>2.1000218000000001E-2</c:v>
                </c:pt>
                <c:pt idx="38429">
                  <c:v>1.1151276999999999E-2</c:v>
                </c:pt>
                <c:pt idx="38430">
                  <c:v>1.8141009E-2</c:v>
                </c:pt>
                <c:pt idx="38431">
                  <c:v>1.4793149E-2</c:v>
                </c:pt>
                <c:pt idx="38432">
                  <c:v>2.2349335000000001E-2</c:v>
                </c:pt>
                <c:pt idx="38433">
                  <c:v>1.6625391E-2</c:v>
                </c:pt>
                <c:pt idx="38434">
                  <c:v>1.1973114999999999E-2</c:v>
                </c:pt>
                <c:pt idx="38435">
                  <c:v>1.4458553000000001E-2</c:v>
                </c:pt>
                <c:pt idx="38436">
                  <c:v>1.6612518999999999E-2</c:v>
                </c:pt>
                <c:pt idx="38437">
                  <c:v>1.6181942000000001E-2</c:v>
                </c:pt>
                <c:pt idx="38438">
                  <c:v>1.9460561000000001E-2</c:v>
                </c:pt>
                <c:pt idx="38439">
                  <c:v>1.7093095999999999E-2</c:v>
                </c:pt>
                <c:pt idx="38440">
                  <c:v>1.153561E-2</c:v>
                </c:pt>
                <c:pt idx="38441">
                  <c:v>1.2285806E-2</c:v>
                </c:pt>
                <c:pt idx="38442">
                  <c:v>8.1027789999999992E-3</c:v>
                </c:pt>
                <c:pt idx="38443">
                  <c:v>2.0370078999999999E-2</c:v>
                </c:pt>
                <c:pt idx="38444">
                  <c:v>2.3273457000000001E-2</c:v>
                </c:pt>
                <c:pt idx="38445">
                  <c:v>1.6212939999999999E-2</c:v>
                </c:pt>
                <c:pt idx="38446">
                  <c:v>1.5692293999999999E-2</c:v>
                </c:pt>
                <c:pt idx="38447">
                  <c:v>1.1126013000000001E-2</c:v>
                </c:pt>
                <c:pt idx="38448">
                  <c:v>1.1299385E-2</c:v>
                </c:pt>
                <c:pt idx="38449">
                  <c:v>1.9226969999999999E-2</c:v>
                </c:pt>
                <c:pt idx="38450">
                  <c:v>1.1157593E-2</c:v>
                </c:pt>
                <c:pt idx="38451">
                  <c:v>2.5161671E-2</c:v>
                </c:pt>
                <c:pt idx="38452">
                  <c:v>1.2186483999999999E-2</c:v>
                </c:pt>
                <c:pt idx="38453">
                  <c:v>4.1872439999999997E-3</c:v>
                </c:pt>
                <c:pt idx="38454">
                  <c:v>1.9677788000000002E-2</c:v>
                </c:pt>
                <c:pt idx="38455">
                  <c:v>1.1064965E-2</c:v>
                </c:pt>
                <c:pt idx="38456">
                  <c:v>1.5883956000000001E-2</c:v>
                </c:pt>
                <c:pt idx="38457">
                  <c:v>2.0865725000000002E-2</c:v>
                </c:pt>
                <c:pt idx="38458">
                  <c:v>1.8299236999999999E-2</c:v>
                </c:pt>
                <c:pt idx="38459">
                  <c:v>1.6816370000000001E-2</c:v>
                </c:pt>
                <c:pt idx="38460">
                  <c:v>9.0311499999999999E-3</c:v>
                </c:pt>
                <c:pt idx="38461">
                  <c:v>2.7935740000000001E-2</c:v>
                </c:pt>
                <c:pt idx="38462">
                  <c:v>1.1903243000000001E-2</c:v>
                </c:pt>
                <c:pt idx="38463">
                  <c:v>1.8126449999999999E-2</c:v>
                </c:pt>
                <c:pt idx="38464">
                  <c:v>7.2977720000000001E-3</c:v>
                </c:pt>
                <c:pt idx="38465">
                  <c:v>1.4249601000000001E-2</c:v>
                </c:pt>
                <c:pt idx="38466">
                  <c:v>1.9659813000000002E-2</c:v>
                </c:pt>
                <c:pt idx="38467">
                  <c:v>2.1739933999999999E-2</c:v>
                </c:pt>
                <c:pt idx="38468">
                  <c:v>2.2314377E-2</c:v>
                </c:pt>
                <c:pt idx="38469">
                  <c:v>1.6600844E-2</c:v>
                </c:pt>
                <c:pt idx="38470">
                  <c:v>1.2257759999999999E-2</c:v>
                </c:pt>
                <c:pt idx="38471">
                  <c:v>2.4062351999999999E-2</c:v>
                </c:pt>
                <c:pt idx="38472">
                  <c:v>2.2460992999999999E-2</c:v>
                </c:pt>
                <c:pt idx="38473">
                  <c:v>2.1086339999999999E-3</c:v>
                </c:pt>
                <c:pt idx="38474">
                  <c:v>3.2293700000000002E-2</c:v>
                </c:pt>
                <c:pt idx="38475">
                  <c:v>1.6038353000000002E-2</c:v>
                </c:pt>
                <c:pt idx="38476">
                  <c:v>1.8541190999999999E-2</c:v>
                </c:pt>
                <c:pt idx="38477">
                  <c:v>2.4456532999999999E-2</c:v>
                </c:pt>
                <c:pt idx="38478">
                  <c:v>1.0592116E-2</c:v>
                </c:pt>
                <c:pt idx="38479">
                  <c:v>1.1013586000000001E-2</c:v>
                </c:pt>
                <c:pt idx="38480">
                  <c:v>2.0642776000000002E-2</c:v>
                </c:pt>
                <c:pt idx="38481">
                  <c:v>2.7357796E-2</c:v>
                </c:pt>
                <c:pt idx="38482">
                  <c:v>1.7220474999999999E-2</c:v>
                </c:pt>
                <c:pt idx="38483">
                  <c:v>1.2199501E-2</c:v>
                </c:pt>
                <c:pt idx="38484">
                  <c:v>1.4021369000000001E-2</c:v>
                </c:pt>
                <c:pt idx="38485">
                  <c:v>7.2683169999999998E-3</c:v>
                </c:pt>
                <c:pt idx="38486">
                  <c:v>1.5855412999999999E-2</c:v>
                </c:pt>
                <c:pt idx="38487">
                  <c:v>2.8509402999999999E-2</c:v>
                </c:pt>
                <c:pt idx="38488">
                  <c:v>1.1662247000000001E-2</c:v>
                </c:pt>
                <c:pt idx="38489">
                  <c:v>2.0021304E-2</c:v>
                </c:pt>
                <c:pt idx="38490">
                  <c:v>8.3747679999999994E-3</c:v>
                </c:pt>
                <c:pt idx="38491">
                  <c:v>1.1053642000000001E-2</c:v>
                </c:pt>
                <c:pt idx="38492">
                  <c:v>3.2785430000000001E-3</c:v>
                </c:pt>
                <c:pt idx="38493">
                  <c:v>1.5608532E-2</c:v>
                </c:pt>
                <c:pt idx="38494">
                  <c:v>2.8215404999999999E-2</c:v>
                </c:pt>
                <c:pt idx="38495">
                  <c:v>4.5713050000000003E-3</c:v>
                </c:pt>
                <c:pt idx="38496">
                  <c:v>6.9255389999999997E-3</c:v>
                </c:pt>
                <c:pt idx="38497">
                  <c:v>6.7538060000000002E-3</c:v>
                </c:pt>
                <c:pt idx="38498">
                  <c:v>1.6246376999999999E-2</c:v>
                </c:pt>
                <c:pt idx="38499">
                  <c:v>8.3595890000000006E-3</c:v>
                </c:pt>
                <c:pt idx="38500">
                  <c:v>2.1361939999999999E-2</c:v>
                </c:pt>
                <c:pt idx="38501">
                  <c:v>9.7041439999999996E-3</c:v>
                </c:pt>
                <c:pt idx="38502">
                  <c:v>6.0854409999999996E-3</c:v>
                </c:pt>
                <c:pt idx="38503">
                  <c:v>8.3934200000000004E-3</c:v>
                </c:pt>
                <c:pt idx="38504">
                  <c:v>4.291619E-3</c:v>
                </c:pt>
                <c:pt idx="38505">
                  <c:v>1.1843632E-2</c:v>
                </c:pt>
                <c:pt idx="38506">
                  <c:v>1.9534308E-2</c:v>
                </c:pt>
                <c:pt idx="38507">
                  <c:v>4.710863E-3</c:v>
                </c:pt>
                <c:pt idx="38508">
                  <c:v>8.1039969999999999E-3</c:v>
                </c:pt>
                <c:pt idx="38509">
                  <c:v>6.2556909999999999E-3</c:v>
                </c:pt>
                <c:pt idx="38510">
                  <c:v>1.4632398E-2</c:v>
                </c:pt>
                <c:pt idx="38511">
                  <c:v>9.5086690000000008E-3</c:v>
                </c:pt>
                <c:pt idx="38512">
                  <c:v>1.2928168E-2</c:v>
                </c:pt>
                <c:pt idx="38513">
                  <c:v>1.3628731999999999E-2</c:v>
                </c:pt>
                <c:pt idx="38514">
                  <c:v>3.0424010000000001E-3</c:v>
                </c:pt>
                <c:pt idx="38515">
                  <c:v>1.0934526E-2</c:v>
                </c:pt>
                <c:pt idx="38516">
                  <c:v>9.900687E-3</c:v>
                </c:pt>
                <c:pt idx="38517">
                  <c:v>9.8168830000000002E-3</c:v>
                </c:pt>
                <c:pt idx="38518">
                  <c:v>1.6617509999999999E-3</c:v>
                </c:pt>
                <c:pt idx="38519">
                  <c:v>4.001569E-3</c:v>
                </c:pt>
                <c:pt idx="38520">
                  <c:v>1.6312297E-2</c:v>
                </c:pt>
                <c:pt idx="38521">
                  <c:v>5.9358579999999996E-3</c:v>
                </c:pt>
                <c:pt idx="38522">
                  <c:v>1.7944849999999998E-2</c:v>
                </c:pt>
                <c:pt idx="38523">
                  <c:v>7.5887020000000001E-3</c:v>
                </c:pt>
                <c:pt idx="38524">
                  <c:v>-1.209849E-3</c:v>
                </c:pt>
                <c:pt idx="38525">
                  <c:v>6.6837609999999999E-3</c:v>
                </c:pt>
                <c:pt idx="38526">
                  <c:v>8.0907089999999997E-3</c:v>
                </c:pt>
                <c:pt idx="38527">
                  <c:v>7.1753859999999997E-3</c:v>
                </c:pt>
                <c:pt idx="38528">
                  <c:v>1.2047904999999999E-2</c:v>
                </c:pt>
                <c:pt idx="38529">
                  <c:v>1.6463602000000001E-2</c:v>
                </c:pt>
                <c:pt idx="38530">
                  <c:v>6.0056349999999996E-3</c:v>
                </c:pt>
                <c:pt idx="38531">
                  <c:v>6.1100290000000003E-3</c:v>
                </c:pt>
                <c:pt idx="38532">
                  <c:v>6.7587749999999999E-3</c:v>
                </c:pt>
                <c:pt idx="38533">
                  <c:v>4.6714809999999999E-3</c:v>
                </c:pt>
                <c:pt idx="38534">
                  <c:v>9.8159100000000006E-3</c:v>
                </c:pt>
                <c:pt idx="38535">
                  <c:v>2.6859150000000001E-3</c:v>
                </c:pt>
                <c:pt idx="38536">
                  <c:v>9.8503510000000002E-3</c:v>
                </c:pt>
                <c:pt idx="38537" formatCode="0.00E+00">
                  <c:v>8.2710799999999998E-6</c:v>
                </c:pt>
                <c:pt idx="38538">
                  <c:v>7.3026699999999998E-3</c:v>
                </c:pt>
                <c:pt idx="38539">
                  <c:v>8.5242709999999999E-3</c:v>
                </c:pt>
                <c:pt idx="38540">
                  <c:v>8.3833899999999992E-3</c:v>
                </c:pt>
                <c:pt idx="38541">
                  <c:v>5.3905200000000002E-3</c:v>
                </c:pt>
                <c:pt idx="38542">
                  <c:v>8.6355809999999998E-3</c:v>
                </c:pt>
                <c:pt idx="38543">
                  <c:v>6.0603209999999996E-3</c:v>
                </c:pt>
                <c:pt idx="38544">
                  <c:v>8.8012460000000004E-3</c:v>
                </c:pt>
                <c:pt idx="38545">
                  <c:v>3.503323E-3</c:v>
                </c:pt>
                <c:pt idx="38546">
                  <c:v>1.0991865999999999E-2</c:v>
                </c:pt>
                <c:pt idx="38547">
                  <c:v>1.19101E-2</c:v>
                </c:pt>
                <c:pt idx="38548">
                  <c:v>1.0079177E-2</c:v>
                </c:pt>
                <c:pt idx="38549">
                  <c:v>2.1172809999999999E-3</c:v>
                </c:pt>
                <c:pt idx="38550">
                  <c:v>4.3420860000000002E-3</c:v>
                </c:pt>
                <c:pt idx="38551">
                  <c:v>9.3041200000000004E-4</c:v>
                </c:pt>
                <c:pt idx="38552">
                  <c:v>5.9747050000000003E-3</c:v>
                </c:pt>
                <c:pt idx="38553">
                  <c:v>6.5826039999999997E-3</c:v>
                </c:pt>
                <c:pt idx="38554">
                  <c:v>1.1382152E-2</c:v>
                </c:pt>
                <c:pt idx="38555">
                  <c:v>2.8332100000000001E-3</c:v>
                </c:pt>
                <c:pt idx="38556">
                  <c:v>7.1573100000000005E-4</c:v>
                </c:pt>
                <c:pt idx="38557">
                  <c:v>3.0106149999999999E-3</c:v>
                </c:pt>
                <c:pt idx="38558">
                  <c:v>-1.9567130000000001E-3</c:v>
                </c:pt>
                <c:pt idx="38559">
                  <c:v>1.9562109999999998E-3</c:v>
                </c:pt>
                <c:pt idx="38560">
                  <c:v>8.1928020000000008E-3</c:v>
                </c:pt>
                <c:pt idx="38561">
                  <c:v>-6.4533469999999999E-3</c:v>
                </c:pt>
                <c:pt idx="38562">
                  <c:v>-2.2977499999999999E-3</c:v>
                </c:pt>
                <c:pt idx="38563">
                  <c:v>-3.7033140000000001E-3</c:v>
                </c:pt>
                <c:pt idx="38564">
                  <c:v>5.366081E-3</c:v>
                </c:pt>
                <c:pt idx="38565">
                  <c:v>6.7022900000000005E-4</c:v>
                </c:pt>
                <c:pt idx="38566">
                  <c:v>-2.4374140000000002E-3</c:v>
                </c:pt>
                <c:pt idx="38567">
                  <c:v>-2.5258479999999998E-3</c:v>
                </c:pt>
                <c:pt idx="38568">
                  <c:v>2.113911E-3</c:v>
                </c:pt>
                <c:pt idx="38569">
                  <c:v>-4.1605289999999996E-3</c:v>
                </c:pt>
                <c:pt idx="38570">
                  <c:v>-2.3884610000000001E-3</c:v>
                </c:pt>
                <c:pt idx="38571">
                  <c:v>-4.0353730000000001E-3</c:v>
                </c:pt>
                <c:pt idx="38572">
                  <c:v>3.4971109999999998E-3</c:v>
                </c:pt>
                <c:pt idx="38573">
                  <c:v>-4.3409149999999999E-3</c:v>
                </c:pt>
                <c:pt idx="38574">
                  <c:v>-4.4381209999999997E-3</c:v>
                </c:pt>
                <c:pt idx="38575">
                  <c:v>2.0067290000000001E-3</c:v>
                </c:pt>
                <c:pt idx="38576">
                  <c:v>5.1465959999999998E-3</c:v>
                </c:pt>
                <c:pt idx="38577">
                  <c:v>1.7575850000000001E-3</c:v>
                </c:pt>
                <c:pt idx="38578">
                  <c:v>1.21872E-4</c:v>
                </c:pt>
                <c:pt idx="38579">
                  <c:v>1.0061429999999999E-3</c:v>
                </c:pt>
                <c:pt idx="38580">
                  <c:v>1.418933E-3</c:v>
                </c:pt>
                <c:pt idx="38581">
                  <c:v>-4.8956889999999999E-3</c:v>
                </c:pt>
                <c:pt idx="38582">
                  <c:v>-1.7238640000000001E-3</c:v>
                </c:pt>
                <c:pt idx="38583">
                  <c:v>4.6690910000000002E-3</c:v>
                </c:pt>
                <c:pt idx="38584">
                  <c:v>5.9658499999999995E-4</c:v>
                </c:pt>
                <c:pt idx="38585">
                  <c:v>2.0214159999999998E-3</c:v>
                </c:pt>
                <c:pt idx="38586">
                  <c:v>-1.5839719999999999E-3</c:v>
                </c:pt>
                <c:pt idx="38587">
                  <c:v>-3.4736960000000001E-3</c:v>
                </c:pt>
                <c:pt idx="38588">
                  <c:v>-5.6305890000000001E-3</c:v>
                </c:pt>
                <c:pt idx="38589">
                  <c:v>2.7822049999999998E-3</c:v>
                </c:pt>
                <c:pt idx="38590">
                  <c:v>-2.808835E-3</c:v>
                </c:pt>
                <c:pt idx="38591">
                  <c:v>2.9875460000000002E-3</c:v>
                </c:pt>
                <c:pt idx="38592">
                  <c:v>9.14276E-4</c:v>
                </c:pt>
                <c:pt idx="38593">
                  <c:v>-2.1166800000000001E-3</c:v>
                </c:pt>
                <c:pt idx="38594">
                  <c:v>-2.62561E-3</c:v>
                </c:pt>
                <c:pt idx="38595">
                  <c:v>-8.6512899999999996E-4</c:v>
                </c:pt>
                <c:pt idx="38596">
                  <c:v>-1.9804610000000002E-3</c:v>
                </c:pt>
                <c:pt idx="38597">
                  <c:v>-3.2580389999999999E-3</c:v>
                </c:pt>
                <c:pt idx="38598">
                  <c:v>-1.0899589999999999E-3</c:v>
                </c:pt>
                <c:pt idx="38599">
                  <c:v>-2.6308059999999999E-3</c:v>
                </c:pt>
                <c:pt idx="38600">
                  <c:v>-1.5556879999999999E-3</c:v>
                </c:pt>
                <c:pt idx="38601">
                  <c:v>-2.8849829999999998E-3</c:v>
                </c:pt>
                <c:pt idx="38602">
                  <c:v>-8.1455250000000007E-3</c:v>
                </c:pt>
                <c:pt idx="38603">
                  <c:v>-2.012972E-3</c:v>
                </c:pt>
                <c:pt idx="38604">
                  <c:v>-3.4372309999999998E-3</c:v>
                </c:pt>
                <c:pt idx="38605">
                  <c:v>-7.5980179999999998E-3</c:v>
                </c:pt>
                <c:pt idx="38606">
                  <c:v>-3.4839659999999998E-3</c:v>
                </c:pt>
                <c:pt idx="38607">
                  <c:v>-6.0648830000000001E-3</c:v>
                </c:pt>
                <c:pt idx="38608">
                  <c:v>-6.6563710000000003E-3</c:v>
                </c:pt>
                <c:pt idx="38609">
                  <c:v>-7.3576509999999998E-3</c:v>
                </c:pt>
                <c:pt idx="38610">
                  <c:v>-7.2745609999999997E-3</c:v>
                </c:pt>
                <c:pt idx="38611">
                  <c:v>-5.1443419999999997E-3</c:v>
                </c:pt>
                <c:pt idx="38612">
                  <c:v>-7.1457070000000003E-3</c:v>
                </c:pt>
                <c:pt idx="38613">
                  <c:v>-7.683329E-3</c:v>
                </c:pt>
                <c:pt idx="38614">
                  <c:v>-8.7560510000000008E-3</c:v>
                </c:pt>
                <c:pt idx="38615">
                  <c:v>-9.3177840000000008E-3</c:v>
                </c:pt>
                <c:pt idx="38616">
                  <c:v>-4.8135790000000001E-3</c:v>
                </c:pt>
                <c:pt idx="38617" formatCode="0.00E+00">
                  <c:v>5.33923E-5</c:v>
                </c:pt>
                <c:pt idx="38618">
                  <c:v>-8.6647319999999996E-3</c:v>
                </c:pt>
                <c:pt idx="38619">
                  <c:v>-9.2226370000000005E-3</c:v>
                </c:pt>
                <c:pt idx="38620">
                  <c:v>-1.834762E-3</c:v>
                </c:pt>
                <c:pt idx="38621">
                  <c:v>-5.4510890000000001E-3</c:v>
                </c:pt>
                <c:pt idx="38622">
                  <c:v>-6.2878539999999998E-3</c:v>
                </c:pt>
                <c:pt idx="38623">
                  <c:v>-9.2541559999999995E-3</c:v>
                </c:pt>
                <c:pt idx="38624">
                  <c:v>-7.1673029999999999E-3</c:v>
                </c:pt>
                <c:pt idx="38625">
                  <c:v>-4.0709479999999996E-3</c:v>
                </c:pt>
                <c:pt idx="38626">
                  <c:v>-4.3348670000000001E-3</c:v>
                </c:pt>
                <c:pt idx="38627">
                  <c:v>-5.5796960000000003E-3</c:v>
                </c:pt>
                <c:pt idx="38628">
                  <c:v>-1.1365414000000001E-2</c:v>
                </c:pt>
                <c:pt idx="38629">
                  <c:v>-3.824339E-3</c:v>
                </c:pt>
                <c:pt idx="38630">
                  <c:v>-2.760672E-3</c:v>
                </c:pt>
                <c:pt idx="38631">
                  <c:v>-2.7004139999999999E-3</c:v>
                </c:pt>
                <c:pt idx="38632">
                  <c:v>-5.2437330000000004E-3</c:v>
                </c:pt>
                <c:pt idx="38633">
                  <c:v>-1.0023763E-2</c:v>
                </c:pt>
                <c:pt idx="38634">
                  <c:v>-5.867634E-3</c:v>
                </c:pt>
                <c:pt idx="38635">
                  <c:v>-6.2866770000000001E-3</c:v>
                </c:pt>
                <c:pt idx="38636">
                  <c:v>-1.0581025000000001E-2</c:v>
                </c:pt>
                <c:pt idx="38637">
                  <c:v>-5.1095089999999999E-3</c:v>
                </c:pt>
                <c:pt idx="38638">
                  <c:v>-6.3856959999999997E-3</c:v>
                </c:pt>
                <c:pt idx="38639">
                  <c:v>-1.4533637E-2</c:v>
                </c:pt>
                <c:pt idx="38640">
                  <c:v>-1.1718676000000001E-2</c:v>
                </c:pt>
                <c:pt idx="38641">
                  <c:v>-6.9273829999999996E-3</c:v>
                </c:pt>
                <c:pt idx="38642">
                  <c:v>-4.0587720000000004E-3</c:v>
                </c:pt>
                <c:pt idx="38643">
                  <c:v>-7.2800790000000001E-3</c:v>
                </c:pt>
                <c:pt idx="38644">
                  <c:v>-1.8462425000000001E-2</c:v>
                </c:pt>
                <c:pt idx="38645">
                  <c:v>-1.3043446E-2</c:v>
                </c:pt>
                <c:pt idx="38646">
                  <c:v>-1.378567E-2</c:v>
                </c:pt>
                <c:pt idx="38647">
                  <c:v>-1.2029168999999999E-2</c:v>
                </c:pt>
                <c:pt idx="38648">
                  <c:v>-9.0853119999999999E-3</c:v>
                </c:pt>
                <c:pt idx="38649">
                  <c:v>-1.4978473000000001E-2</c:v>
                </c:pt>
                <c:pt idx="38650">
                  <c:v>-1.5737208999999999E-2</c:v>
                </c:pt>
                <c:pt idx="38651">
                  <c:v>-9.7299169999999994E-3</c:v>
                </c:pt>
                <c:pt idx="38652">
                  <c:v>-1.0580531000000001E-2</c:v>
                </c:pt>
                <c:pt idx="38653">
                  <c:v>-1.7036954E-2</c:v>
                </c:pt>
                <c:pt idx="38654">
                  <c:v>-1.6090198999999999E-2</c:v>
                </c:pt>
                <c:pt idx="38655">
                  <c:v>-1.4914103999999999E-2</c:v>
                </c:pt>
                <c:pt idx="38656">
                  <c:v>-1.8800987000000002E-2</c:v>
                </c:pt>
                <c:pt idx="38657">
                  <c:v>-7.6628440000000003E-3</c:v>
                </c:pt>
                <c:pt idx="38658">
                  <c:v>-1.5450726E-2</c:v>
                </c:pt>
                <c:pt idx="38659">
                  <c:v>-1.5000169000000001E-2</c:v>
                </c:pt>
                <c:pt idx="38660">
                  <c:v>-1.6030813000000001E-2</c:v>
                </c:pt>
                <c:pt idx="38661">
                  <c:v>-2.1302639000000002E-2</c:v>
                </c:pt>
                <c:pt idx="38662">
                  <c:v>-1.5983507000000001E-2</c:v>
                </c:pt>
                <c:pt idx="38663">
                  <c:v>-2.4452478E-2</c:v>
                </c:pt>
                <c:pt idx="38664">
                  <c:v>-1.3517271000000001E-2</c:v>
                </c:pt>
                <c:pt idx="38665">
                  <c:v>-1.2671190000000001E-2</c:v>
                </c:pt>
                <c:pt idx="38666">
                  <c:v>-1.8754384999999998E-2</c:v>
                </c:pt>
                <c:pt idx="38667">
                  <c:v>-1.8217153999999999E-2</c:v>
                </c:pt>
                <c:pt idx="38668">
                  <c:v>-2.4048145999999999E-2</c:v>
                </c:pt>
                <c:pt idx="38669">
                  <c:v>-1.0544378E-2</c:v>
                </c:pt>
                <c:pt idx="38670">
                  <c:v>-1.4444844E-2</c:v>
                </c:pt>
                <c:pt idx="38671">
                  <c:v>-1.6514781999999999E-2</c:v>
                </c:pt>
                <c:pt idx="38672">
                  <c:v>-1.9745728000000001E-2</c:v>
                </c:pt>
                <c:pt idx="38673">
                  <c:v>-1.5455307E-2</c:v>
                </c:pt>
                <c:pt idx="38674">
                  <c:v>-1.4851036E-2</c:v>
                </c:pt>
                <c:pt idx="38675">
                  <c:v>-1.5861716000000001E-2</c:v>
                </c:pt>
                <c:pt idx="38676">
                  <c:v>-1.5597529000000001E-2</c:v>
                </c:pt>
                <c:pt idx="38677">
                  <c:v>-1.7752747999999999E-2</c:v>
                </c:pt>
                <c:pt idx="38678">
                  <c:v>-1.4695705999999999E-2</c:v>
                </c:pt>
                <c:pt idx="38679">
                  <c:v>-1.9373854999999999E-2</c:v>
                </c:pt>
                <c:pt idx="38680">
                  <c:v>-1.7476085999999998E-2</c:v>
                </c:pt>
                <c:pt idx="38681">
                  <c:v>-1.0360384E-2</c:v>
                </c:pt>
                <c:pt idx="38682">
                  <c:v>-1.5662473E-2</c:v>
                </c:pt>
                <c:pt idx="38683">
                  <c:v>-1.4849055E-2</c:v>
                </c:pt>
                <c:pt idx="38684">
                  <c:v>-1.8655776999999998E-2</c:v>
                </c:pt>
                <c:pt idx="38685">
                  <c:v>-1.2449969E-2</c:v>
                </c:pt>
                <c:pt idx="38686">
                  <c:v>-1.1871262E-2</c:v>
                </c:pt>
                <c:pt idx="38687">
                  <c:v>-1.9574100000000001E-2</c:v>
                </c:pt>
                <c:pt idx="38688">
                  <c:v>-1.1285276E-2</c:v>
                </c:pt>
                <c:pt idx="38689">
                  <c:v>-1.6327560000000001E-2</c:v>
                </c:pt>
                <c:pt idx="38690">
                  <c:v>-1.1393522999999999E-2</c:v>
                </c:pt>
                <c:pt idx="38691">
                  <c:v>-1.1697087E-2</c:v>
                </c:pt>
                <c:pt idx="38692">
                  <c:v>-1.6337112000000001E-2</c:v>
                </c:pt>
                <c:pt idx="38693">
                  <c:v>-1.3724783000000001E-2</c:v>
                </c:pt>
                <c:pt idx="38694">
                  <c:v>-1.6164238000000001E-2</c:v>
                </c:pt>
                <c:pt idx="38695">
                  <c:v>-1.4056585E-2</c:v>
                </c:pt>
                <c:pt idx="38696">
                  <c:v>-1.2412616E-2</c:v>
                </c:pt>
                <c:pt idx="38697">
                  <c:v>-1.2695807999999999E-2</c:v>
                </c:pt>
                <c:pt idx="38698">
                  <c:v>-1.4893981000000001E-2</c:v>
                </c:pt>
                <c:pt idx="38699">
                  <c:v>-1.1008192E-2</c:v>
                </c:pt>
                <c:pt idx="38700">
                  <c:v>-1.1129363999999999E-2</c:v>
                </c:pt>
                <c:pt idx="38701">
                  <c:v>-2.0474796999999999E-2</c:v>
                </c:pt>
                <c:pt idx="38702">
                  <c:v>-1.3074405000000001E-2</c:v>
                </c:pt>
                <c:pt idx="38703">
                  <c:v>-1.5456565E-2</c:v>
                </c:pt>
                <c:pt idx="38704">
                  <c:v>-1.7367647999999999E-2</c:v>
                </c:pt>
                <c:pt idx="38705">
                  <c:v>-1.2841788E-2</c:v>
                </c:pt>
                <c:pt idx="38706">
                  <c:v>-1.5325719E-2</c:v>
                </c:pt>
                <c:pt idx="38707">
                  <c:v>-1.1115618000000001E-2</c:v>
                </c:pt>
                <c:pt idx="38708">
                  <c:v>-1.9782344E-2</c:v>
                </c:pt>
                <c:pt idx="38709">
                  <c:v>-1.4323763E-2</c:v>
                </c:pt>
                <c:pt idx="38710">
                  <c:v>-1.5492888999999999E-2</c:v>
                </c:pt>
                <c:pt idx="38711">
                  <c:v>-1.403454E-2</c:v>
                </c:pt>
                <c:pt idx="38712">
                  <c:v>-1.3753576999999999E-2</c:v>
                </c:pt>
                <c:pt idx="38713">
                  <c:v>-1.0392139999999999E-2</c:v>
                </c:pt>
                <c:pt idx="38714">
                  <c:v>-1.3158632E-2</c:v>
                </c:pt>
                <c:pt idx="38715">
                  <c:v>-1.8474231000000001E-2</c:v>
                </c:pt>
                <c:pt idx="38716">
                  <c:v>-1.5903746999999999E-2</c:v>
                </c:pt>
                <c:pt idx="38717">
                  <c:v>-1.3069413E-2</c:v>
                </c:pt>
                <c:pt idx="38718">
                  <c:v>-1.2857957999999999E-2</c:v>
                </c:pt>
                <c:pt idx="38719">
                  <c:v>-1.2334838000000001E-2</c:v>
                </c:pt>
                <c:pt idx="38720">
                  <c:v>-1.4254976000000001E-2</c:v>
                </c:pt>
                <c:pt idx="38721">
                  <c:v>-7.7070410000000004E-3</c:v>
                </c:pt>
                <c:pt idx="38722">
                  <c:v>-1.0285779E-2</c:v>
                </c:pt>
                <c:pt idx="38723">
                  <c:v>-1.2285613000000001E-2</c:v>
                </c:pt>
                <c:pt idx="38724">
                  <c:v>-7.3971139999999998E-3</c:v>
                </c:pt>
                <c:pt idx="38725">
                  <c:v>-8.8080369999999995E-3</c:v>
                </c:pt>
                <c:pt idx="38726">
                  <c:v>-1.6406301000000002E-2</c:v>
                </c:pt>
                <c:pt idx="38727">
                  <c:v>-1.1077178E-2</c:v>
                </c:pt>
                <c:pt idx="38728">
                  <c:v>-1.0529632000000001E-2</c:v>
                </c:pt>
                <c:pt idx="38729">
                  <c:v>-1.2739637999999999E-2</c:v>
                </c:pt>
                <c:pt idx="38730">
                  <c:v>-1.0300982E-2</c:v>
                </c:pt>
                <c:pt idx="38731">
                  <c:v>-1.1831524E-2</c:v>
                </c:pt>
                <c:pt idx="38732">
                  <c:v>-1.1947905E-2</c:v>
                </c:pt>
                <c:pt idx="38733">
                  <c:v>-9.0921149999999996E-3</c:v>
                </c:pt>
                <c:pt idx="38734">
                  <c:v>-1.4575563999999999E-2</c:v>
                </c:pt>
                <c:pt idx="38735">
                  <c:v>-1.3105188E-2</c:v>
                </c:pt>
                <c:pt idx="38736">
                  <c:v>-1.8612340000000002E-2</c:v>
                </c:pt>
                <c:pt idx="38737">
                  <c:v>-1.360857E-2</c:v>
                </c:pt>
                <c:pt idx="38738">
                  <c:v>-1.6154017E-2</c:v>
                </c:pt>
                <c:pt idx="38739">
                  <c:v>-8.8891249999999995E-3</c:v>
                </c:pt>
                <c:pt idx="38740">
                  <c:v>-1.1543764E-2</c:v>
                </c:pt>
                <c:pt idx="38741">
                  <c:v>-2.1275981999999999E-2</c:v>
                </c:pt>
                <c:pt idx="38742">
                  <c:v>-2.0678636E-2</c:v>
                </c:pt>
                <c:pt idx="38743">
                  <c:v>-1.1426985000000001E-2</c:v>
                </c:pt>
                <c:pt idx="38744">
                  <c:v>-1.4610260999999999E-2</c:v>
                </c:pt>
                <c:pt idx="38745">
                  <c:v>-1.9472291999999999E-2</c:v>
                </c:pt>
                <c:pt idx="38746">
                  <c:v>-1.3234368999999999E-2</c:v>
                </c:pt>
                <c:pt idx="38747">
                  <c:v>-1.7605603000000001E-2</c:v>
                </c:pt>
                <c:pt idx="38748">
                  <c:v>-2.0959321E-2</c:v>
                </c:pt>
                <c:pt idx="38749">
                  <c:v>-1.0399907E-2</c:v>
                </c:pt>
                <c:pt idx="38750">
                  <c:v>-1.3952295999999999E-2</c:v>
                </c:pt>
                <c:pt idx="38751">
                  <c:v>-2.1376269E-2</c:v>
                </c:pt>
                <c:pt idx="38752">
                  <c:v>-1.3991857E-2</c:v>
                </c:pt>
                <c:pt idx="38753">
                  <c:v>-1.3516330999999999E-2</c:v>
                </c:pt>
                <c:pt idx="38754">
                  <c:v>-1.6555797000000001E-2</c:v>
                </c:pt>
                <c:pt idx="38755">
                  <c:v>-1.2434097E-2</c:v>
                </c:pt>
                <c:pt idx="38756">
                  <c:v>-1.6324175999999999E-2</c:v>
                </c:pt>
                <c:pt idx="38757">
                  <c:v>-1.1321947000000001E-2</c:v>
                </c:pt>
                <c:pt idx="38758">
                  <c:v>-1.9065887E-2</c:v>
                </c:pt>
                <c:pt idx="38759">
                  <c:v>-7.6481680000000003E-3</c:v>
                </c:pt>
                <c:pt idx="38760">
                  <c:v>-1.4762803E-2</c:v>
                </c:pt>
                <c:pt idx="38761">
                  <c:v>-1.6630539999999999E-2</c:v>
                </c:pt>
                <c:pt idx="38762">
                  <c:v>-1.3830492E-2</c:v>
                </c:pt>
                <c:pt idx="38763">
                  <c:v>-1.3112398000000001E-2</c:v>
                </c:pt>
                <c:pt idx="38764">
                  <c:v>-1.0314215E-2</c:v>
                </c:pt>
                <c:pt idx="38765">
                  <c:v>-1.4976282E-2</c:v>
                </c:pt>
                <c:pt idx="38766">
                  <c:v>-1.2724846999999999E-2</c:v>
                </c:pt>
                <c:pt idx="38767">
                  <c:v>-1.7054225999999999E-2</c:v>
                </c:pt>
                <c:pt idx="38768">
                  <c:v>-1.6598559999999998E-2</c:v>
                </c:pt>
                <c:pt idx="38769">
                  <c:v>-1.6291907000000001E-2</c:v>
                </c:pt>
                <c:pt idx="38770">
                  <c:v>-1.4471369E-2</c:v>
                </c:pt>
                <c:pt idx="38771">
                  <c:v>-7.6240759999999996E-3</c:v>
                </c:pt>
                <c:pt idx="38772">
                  <c:v>-2.0459713000000001E-2</c:v>
                </c:pt>
                <c:pt idx="38773">
                  <c:v>-1.9883448000000001E-2</c:v>
                </c:pt>
                <c:pt idx="38774">
                  <c:v>-1.9112462E-2</c:v>
                </c:pt>
                <c:pt idx="38775">
                  <c:v>-1.3748117000000001E-2</c:v>
                </c:pt>
                <c:pt idx="38776">
                  <c:v>-1.5474111E-2</c:v>
                </c:pt>
                <c:pt idx="38777">
                  <c:v>-1.3172239000000001E-2</c:v>
                </c:pt>
                <c:pt idx="38778">
                  <c:v>-1.2224953E-2</c:v>
                </c:pt>
                <c:pt idx="38779">
                  <c:v>-2.2096312E-2</c:v>
                </c:pt>
                <c:pt idx="38780">
                  <c:v>-2.0384963999999998E-2</c:v>
                </c:pt>
                <c:pt idx="38781">
                  <c:v>-1.3249913E-2</c:v>
                </c:pt>
                <c:pt idx="38782">
                  <c:v>-1.9551217999999999E-2</c:v>
                </c:pt>
                <c:pt idx="38783">
                  <c:v>-1.4249850999999999E-2</c:v>
                </c:pt>
                <c:pt idx="38784">
                  <c:v>-1.3172603E-2</c:v>
                </c:pt>
                <c:pt idx="38785">
                  <c:v>-1.3269532000000001E-2</c:v>
                </c:pt>
                <c:pt idx="38786">
                  <c:v>-1.6783571000000001E-2</c:v>
                </c:pt>
                <c:pt idx="38787">
                  <c:v>-1.4436174E-2</c:v>
                </c:pt>
                <c:pt idx="38788">
                  <c:v>-1.0939977E-2</c:v>
                </c:pt>
                <c:pt idx="38789">
                  <c:v>-1.5348366E-2</c:v>
                </c:pt>
                <c:pt idx="38790">
                  <c:v>-1.6430410999999999E-2</c:v>
                </c:pt>
                <c:pt idx="38791">
                  <c:v>-9.6336359999999992E-3</c:v>
                </c:pt>
                <c:pt idx="38792">
                  <c:v>-1.8384784000000001E-2</c:v>
                </c:pt>
                <c:pt idx="38793">
                  <c:v>-1.2779835E-2</c:v>
                </c:pt>
                <c:pt idx="38794">
                  <c:v>-1.4662956E-2</c:v>
                </c:pt>
                <c:pt idx="38795">
                  <c:v>-1.8455908E-2</c:v>
                </c:pt>
                <c:pt idx="38796">
                  <c:v>-1.7280654999999999E-2</c:v>
                </c:pt>
                <c:pt idx="38797">
                  <c:v>-1.7319906999999999E-2</c:v>
                </c:pt>
                <c:pt idx="38798">
                  <c:v>-2.5659595E-2</c:v>
                </c:pt>
                <c:pt idx="38799">
                  <c:v>-1.3300208000000001E-2</c:v>
                </c:pt>
                <c:pt idx="38800">
                  <c:v>-2.1870793999999999E-2</c:v>
                </c:pt>
                <c:pt idx="38801">
                  <c:v>-1.9662493999999999E-2</c:v>
                </c:pt>
                <c:pt idx="38802">
                  <c:v>-1.6413436999999999E-2</c:v>
                </c:pt>
                <c:pt idx="38803">
                  <c:v>-1.9074689999999998E-2</c:v>
                </c:pt>
                <c:pt idx="38804">
                  <c:v>-2.3371432000000001E-2</c:v>
                </c:pt>
                <c:pt idx="38805">
                  <c:v>-2.1605512E-2</c:v>
                </c:pt>
                <c:pt idx="38806">
                  <c:v>-1.3466357E-2</c:v>
                </c:pt>
                <c:pt idx="38807">
                  <c:v>-2.1704675999999999E-2</c:v>
                </c:pt>
                <c:pt idx="38808">
                  <c:v>-2.0269232000000002E-2</c:v>
                </c:pt>
                <c:pt idx="38809">
                  <c:v>-2.0396096999999998E-2</c:v>
                </c:pt>
                <c:pt idx="38810">
                  <c:v>-2.3949551999999999E-2</c:v>
                </c:pt>
                <c:pt idx="38811">
                  <c:v>-2.3398171999999998E-2</c:v>
                </c:pt>
                <c:pt idx="38812">
                  <c:v>-2.5279695000000001E-2</c:v>
                </c:pt>
                <c:pt idx="38813">
                  <c:v>-1.7554291999999999E-2</c:v>
                </c:pt>
                <c:pt idx="38814">
                  <c:v>-2.0310132000000002E-2</c:v>
                </c:pt>
                <c:pt idx="38815">
                  <c:v>-1.7504604999999999E-2</c:v>
                </c:pt>
                <c:pt idx="38816">
                  <c:v>-1.2607052000000001E-2</c:v>
                </c:pt>
                <c:pt idx="38817">
                  <c:v>-2.3555164999999999E-2</c:v>
                </c:pt>
                <c:pt idx="38818">
                  <c:v>-1.2746726E-2</c:v>
                </c:pt>
                <c:pt idx="38819">
                  <c:v>-1.9055988999999999E-2</c:v>
                </c:pt>
                <c:pt idx="38820">
                  <c:v>-1.5145402000000001E-2</c:v>
                </c:pt>
                <c:pt idx="38821">
                  <c:v>-1.6962312E-2</c:v>
                </c:pt>
                <c:pt idx="38822">
                  <c:v>-1.9681133E-2</c:v>
                </c:pt>
                <c:pt idx="38823">
                  <c:v>-1.5003292E-2</c:v>
                </c:pt>
                <c:pt idx="38824">
                  <c:v>-1.4913009E-2</c:v>
                </c:pt>
                <c:pt idx="38825">
                  <c:v>-1.5047605E-2</c:v>
                </c:pt>
                <c:pt idx="38826">
                  <c:v>-1.6795701999999999E-2</c:v>
                </c:pt>
                <c:pt idx="38827">
                  <c:v>-1.6755118999999999E-2</c:v>
                </c:pt>
                <c:pt idx="38828">
                  <c:v>-1.9438253999999999E-2</c:v>
                </c:pt>
                <c:pt idx="38829">
                  <c:v>-1.352955E-2</c:v>
                </c:pt>
                <c:pt idx="38830">
                  <c:v>-1.5276585000000001E-2</c:v>
                </c:pt>
                <c:pt idx="38831">
                  <c:v>-1.5655552999999999E-2</c:v>
                </c:pt>
                <c:pt idx="38832">
                  <c:v>-1.7635878000000001E-2</c:v>
                </c:pt>
                <c:pt idx="38833">
                  <c:v>-1.9767098E-2</c:v>
                </c:pt>
                <c:pt idx="38834">
                  <c:v>-1.2221565E-2</c:v>
                </c:pt>
                <c:pt idx="38835">
                  <c:v>-1.5369476999999999E-2</c:v>
                </c:pt>
                <c:pt idx="38836">
                  <c:v>-1.8333308E-2</c:v>
                </c:pt>
                <c:pt idx="38837">
                  <c:v>-1.4607815999999999E-2</c:v>
                </c:pt>
                <c:pt idx="38838">
                  <c:v>-2.0751993999999999E-2</c:v>
                </c:pt>
                <c:pt idx="38839">
                  <c:v>-1.5241218000000001E-2</c:v>
                </c:pt>
                <c:pt idx="38840">
                  <c:v>-1.5021507999999999E-2</c:v>
                </c:pt>
                <c:pt idx="38841">
                  <c:v>-1.9621320000000001E-2</c:v>
                </c:pt>
                <c:pt idx="38842">
                  <c:v>-1.9604272999999998E-2</c:v>
                </c:pt>
                <c:pt idx="38843">
                  <c:v>-1.4118166999999999E-2</c:v>
                </c:pt>
                <c:pt idx="38844">
                  <c:v>-1.9799489999999999E-2</c:v>
                </c:pt>
                <c:pt idx="38845">
                  <c:v>-1.7768716E-2</c:v>
                </c:pt>
                <c:pt idx="38846">
                  <c:v>-1.6135133999999999E-2</c:v>
                </c:pt>
                <c:pt idx="38847">
                  <c:v>-1.3254818999999999E-2</c:v>
                </c:pt>
                <c:pt idx="38848">
                  <c:v>-1.6948089E-2</c:v>
                </c:pt>
                <c:pt idx="38849">
                  <c:v>-2.3866398E-2</c:v>
                </c:pt>
                <c:pt idx="38850">
                  <c:v>-2.0889251000000001E-2</c:v>
                </c:pt>
                <c:pt idx="38851">
                  <c:v>-2.0199444E-2</c:v>
                </c:pt>
                <c:pt idx="38852">
                  <c:v>-1.2602245E-2</c:v>
                </c:pt>
                <c:pt idx="38853">
                  <c:v>-2.0871310000000001E-2</c:v>
                </c:pt>
                <c:pt idx="38854">
                  <c:v>-1.5861635999999998E-2</c:v>
                </c:pt>
                <c:pt idx="38855">
                  <c:v>-1.4307939E-2</c:v>
                </c:pt>
                <c:pt idx="38856">
                  <c:v>-2.4422356999999999E-2</c:v>
                </c:pt>
                <c:pt idx="38857">
                  <c:v>-2.0357966000000002E-2</c:v>
                </c:pt>
                <c:pt idx="38858">
                  <c:v>-1.5714743999999999E-2</c:v>
                </c:pt>
                <c:pt idx="38859">
                  <c:v>-1.5039518E-2</c:v>
                </c:pt>
                <c:pt idx="38860">
                  <c:v>-1.8504824E-2</c:v>
                </c:pt>
                <c:pt idx="38861">
                  <c:v>-1.7244905000000001E-2</c:v>
                </c:pt>
                <c:pt idx="38862">
                  <c:v>-1.6594828999999998E-2</c:v>
                </c:pt>
                <c:pt idx="38863">
                  <c:v>-1.5428872999999999E-2</c:v>
                </c:pt>
                <c:pt idx="38864">
                  <c:v>-1.0292168000000001E-2</c:v>
                </c:pt>
                <c:pt idx="38865">
                  <c:v>-1.6863354000000001E-2</c:v>
                </c:pt>
                <c:pt idx="38866">
                  <c:v>-1.1276575E-2</c:v>
                </c:pt>
                <c:pt idx="38867">
                  <c:v>-8.9601980000000008E-3</c:v>
                </c:pt>
                <c:pt idx="38868">
                  <c:v>-1.4042575E-2</c:v>
                </c:pt>
                <c:pt idx="38869">
                  <c:v>-9.9459720000000008E-3</c:v>
                </c:pt>
                <c:pt idx="38870">
                  <c:v>-1.3401955E-2</c:v>
                </c:pt>
                <c:pt idx="38871">
                  <c:v>-3.6406569999999998E-3</c:v>
                </c:pt>
                <c:pt idx="38872">
                  <c:v>-1.7240088000000001E-2</c:v>
                </c:pt>
                <c:pt idx="38873">
                  <c:v>-6.9279199999999997E-3</c:v>
                </c:pt>
                <c:pt idx="38874">
                  <c:v>-9.3213020000000001E-3</c:v>
                </c:pt>
                <c:pt idx="38875">
                  <c:v>-1.3096649E-2</c:v>
                </c:pt>
                <c:pt idx="38876">
                  <c:v>-1.3805049E-2</c:v>
                </c:pt>
                <c:pt idx="38877">
                  <c:v>-1.1354820999999999E-2</c:v>
                </c:pt>
                <c:pt idx="38878">
                  <c:v>-7.8391810000000006E-3</c:v>
                </c:pt>
                <c:pt idx="38879">
                  <c:v>-1.0988474E-2</c:v>
                </c:pt>
                <c:pt idx="38880">
                  <c:v>-8.53224E-3</c:v>
                </c:pt>
                <c:pt idx="38881">
                  <c:v>-1.3062087E-2</c:v>
                </c:pt>
                <c:pt idx="38882">
                  <c:v>-1.4750798000000001E-2</c:v>
                </c:pt>
                <c:pt idx="38883">
                  <c:v>-5.7516210000000002E-3</c:v>
                </c:pt>
                <c:pt idx="38884">
                  <c:v>-9.9386430000000005E-3</c:v>
                </c:pt>
                <c:pt idx="38885">
                  <c:v>-9.8406280000000006E-3</c:v>
                </c:pt>
                <c:pt idx="38886">
                  <c:v>-6.9654790000000001E-3</c:v>
                </c:pt>
                <c:pt idx="38887">
                  <c:v>-1.8554067E-2</c:v>
                </c:pt>
                <c:pt idx="38888">
                  <c:v>-1.6591851000000001E-2</c:v>
                </c:pt>
                <c:pt idx="38889">
                  <c:v>-1.5400377999999999E-2</c:v>
                </c:pt>
                <c:pt idx="38890">
                  <c:v>-1.1797121000000001E-2</c:v>
                </c:pt>
                <c:pt idx="38891">
                  <c:v>1.6135008999999999E-2</c:v>
                </c:pt>
                <c:pt idx="38892">
                  <c:v>-1.4203722E-2</c:v>
                </c:pt>
                <c:pt idx="38893">
                  <c:v>-1.4312741E-2</c:v>
                </c:pt>
                <c:pt idx="38894">
                  <c:v>-1.7064322E-2</c:v>
                </c:pt>
                <c:pt idx="38895">
                  <c:v>-1.7712802E-2</c:v>
                </c:pt>
                <c:pt idx="38896">
                  <c:v>-9.9126679999999995E-3</c:v>
                </c:pt>
                <c:pt idx="38897">
                  <c:v>-4.7735659999999999E-3</c:v>
                </c:pt>
                <c:pt idx="38898">
                  <c:v>-4.6488190000000002E-3</c:v>
                </c:pt>
                <c:pt idx="38899">
                  <c:v>-4.83611E-4</c:v>
                </c:pt>
                <c:pt idx="38900">
                  <c:v>-1.7994428E-2</c:v>
                </c:pt>
                <c:pt idx="38901">
                  <c:v>-1.0617968E-2</c:v>
                </c:pt>
                <c:pt idx="38902">
                  <c:v>-7.1007309999999999E-3</c:v>
                </c:pt>
                <c:pt idx="38903">
                  <c:v>-1.3802916E-2</c:v>
                </c:pt>
                <c:pt idx="38904">
                  <c:v>-3.28423E-3</c:v>
                </c:pt>
                <c:pt idx="38905">
                  <c:v>-2.5681100000000002E-3</c:v>
                </c:pt>
                <c:pt idx="38906">
                  <c:v>-2.5199387E-2</c:v>
                </c:pt>
                <c:pt idx="38907">
                  <c:v>-1.0443410000000001E-3</c:v>
                </c:pt>
                <c:pt idx="38908">
                  <c:v>-1.8571138000000001E-2</c:v>
                </c:pt>
                <c:pt idx="38909">
                  <c:v>-1.2055868000000001E-2</c:v>
                </c:pt>
                <c:pt idx="38910">
                  <c:v>-1.5785892999999999E-2</c:v>
                </c:pt>
                <c:pt idx="38911">
                  <c:v>-9.2895979999999996E-3</c:v>
                </c:pt>
                <c:pt idx="38912">
                  <c:v>4.5471210000000003E-3</c:v>
                </c:pt>
                <c:pt idx="38913">
                  <c:v>-1.7868216999999999E-2</c:v>
                </c:pt>
                <c:pt idx="38914">
                  <c:v>-1.9923911999999998E-2</c:v>
                </c:pt>
                <c:pt idx="38915">
                  <c:v>-1.0767179999999999E-2</c:v>
                </c:pt>
                <c:pt idx="38916">
                  <c:v>-2.5574550000000001E-3</c:v>
                </c:pt>
                <c:pt idx="38917">
                  <c:v>-1.4194026E-2</c:v>
                </c:pt>
                <c:pt idx="38918">
                  <c:v>-1.311944E-2</c:v>
                </c:pt>
                <c:pt idx="38919">
                  <c:v>-7.0755210000000004E-3</c:v>
                </c:pt>
                <c:pt idx="38920">
                  <c:v>-1.3460450000000001E-2</c:v>
                </c:pt>
                <c:pt idx="38921">
                  <c:v>-1.4692304999999999E-2</c:v>
                </c:pt>
                <c:pt idx="38922">
                  <c:v>-8.2794110000000004E-3</c:v>
                </c:pt>
                <c:pt idx="38923">
                  <c:v>-3.400625E-3</c:v>
                </c:pt>
                <c:pt idx="38924">
                  <c:v>-1.4863135E-2</c:v>
                </c:pt>
                <c:pt idx="38925">
                  <c:v>-1.1380302E-2</c:v>
                </c:pt>
                <c:pt idx="38926">
                  <c:v>-7.7532800000000004E-4</c:v>
                </c:pt>
                <c:pt idx="38927">
                  <c:v>-7.2872140000000002E-3</c:v>
                </c:pt>
                <c:pt idx="38928">
                  <c:v>-1.2848160000000001E-2</c:v>
                </c:pt>
                <c:pt idx="38929">
                  <c:v>-1.1146366E-2</c:v>
                </c:pt>
                <c:pt idx="38930">
                  <c:v>-7.9985089999999991E-3</c:v>
                </c:pt>
                <c:pt idx="38931">
                  <c:v>-3.8552590000000002E-3</c:v>
                </c:pt>
                <c:pt idx="38932">
                  <c:v>-1.4428541E-2</c:v>
                </c:pt>
                <c:pt idx="38933">
                  <c:v>-1.3575001E-2</c:v>
                </c:pt>
                <c:pt idx="38934">
                  <c:v>-7.00951E-3</c:v>
                </c:pt>
                <c:pt idx="38935">
                  <c:v>-5.6100300000000002E-3</c:v>
                </c:pt>
                <c:pt idx="38936">
                  <c:v>-9.3206130000000002E-3</c:v>
                </c:pt>
                <c:pt idx="38937">
                  <c:v>-1.3356303999999999E-2</c:v>
                </c:pt>
                <c:pt idx="38938">
                  <c:v>-1.0369835000000001E-2</c:v>
                </c:pt>
                <c:pt idx="38939">
                  <c:v>-1.3972307999999999E-2</c:v>
                </c:pt>
                <c:pt idx="38940">
                  <c:v>-1.1317937E-2</c:v>
                </c:pt>
                <c:pt idx="38941">
                  <c:v>-1.2802852999999999E-2</c:v>
                </c:pt>
                <c:pt idx="38942">
                  <c:v>-6.5793120000000004E-3</c:v>
                </c:pt>
                <c:pt idx="38943">
                  <c:v>-7.2023039999999997E-3</c:v>
                </c:pt>
                <c:pt idx="38944">
                  <c:v>-9.0947460000000008E-3</c:v>
                </c:pt>
                <c:pt idx="38945">
                  <c:v>-1.2950797999999999E-2</c:v>
                </c:pt>
                <c:pt idx="38946">
                  <c:v>-1.3051465E-2</c:v>
                </c:pt>
                <c:pt idx="38947">
                  <c:v>-1.906811E-3</c:v>
                </c:pt>
                <c:pt idx="38948">
                  <c:v>-8.0698980000000007E-3</c:v>
                </c:pt>
                <c:pt idx="38949">
                  <c:v>-1.6591829999999998E-2</c:v>
                </c:pt>
                <c:pt idx="38950">
                  <c:v>-6.2670199999999999E-3</c:v>
                </c:pt>
                <c:pt idx="38951">
                  <c:v>-1.086816E-2</c:v>
                </c:pt>
                <c:pt idx="38952">
                  <c:v>-1.2027169000000001E-2</c:v>
                </c:pt>
                <c:pt idx="38953">
                  <c:v>-5.290108E-3</c:v>
                </c:pt>
                <c:pt idx="38954">
                  <c:v>-1.7284453000000002E-2</c:v>
                </c:pt>
                <c:pt idx="38955">
                  <c:v>-6.5466530000000004E-3</c:v>
                </c:pt>
                <c:pt idx="38956">
                  <c:v>-4.721322E-3</c:v>
                </c:pt>
                <c:pt idx="38957">
                  <c:v>-1.3845761999999999E-2</c:v>
                </c:pt>
                <c:pt idx="38958">
                  <c:v>-1.3400216E-2</c:v>
                </c:pt>
                <c:pt idx="38959">
                  <c:v>-4.1636210000000002E-3</c:v>
                </c:pt>
                <c:pt idx="38960">
                  <c:v>-9.7663790000000004E-3</c:v>
                </c:pt>
                <c:pt idx="38961">
                  <c:v>-1.3980454999999999E-2</c:v>
                </c:pt>
                <c:pt idx="38962">
                  <c:v>-6.9726140000000002E-3</c:v>
                </c:pt>
                <c:pt idx="38963">
                  <c:v>-5.1612250000000002E-3</c:v>
                </c:pt>
                <c:pt idx="38964">
                  <c:v>-8.6558250000000007E-3</c:v>
                </c:pt>
                <c:pt idx="38965">
                  <c:v>-1.1276823E-2</c:v>
                </c:pt>
                <c:pt idx="38966">
                  <c:v>-5.6771999999999997E-4</c:v>
                </c:pt>
                <c:pt idx="38967">
                  <c:v>-1.2091945999999999E-2</c:v>
                </c:pt>
                <c:pt idx="38968">
                  <c:v>-1.3122322E-2</c:v>
                </c:pt>
                <c:pt idx="38969">
                  <c:v>-2.766204E-3</c:v>
                </c:pt>
                <c:pt idx="38970">
                  <c:v>-1.0838778E-2</c:v>
                </c:pt>
                <c:pt idx="38971">
                  <c:v>-8.6607799999999999E-3</c:v>
                </c:pt>
                <c:pt idx="38972">
                  <c:v>-5.6186509999999997E-3</c:v>
                </c:pt>
                <c:pt idx="38973">
                  <c:v>-4.4227169999999996E-3</c:v>
                </c:pt>
                <c:pt idx="38974">
                  <c:v>-4.4094010000000003E-3</c:v>
                </c:pt>
                <c:pt idx="38975">
                  <c:v>-6.0483109999999998E-3</c:v>
                </c:pt>
                <c:pt idx="38976">
                  <c:v>-1.7028309999999999E-3</c:v>
                </c:pt>
                <c:pt idx="38977">
                  <c:v>-8.3037600000000003E-3</c:v>
                </c:pt>
                <c:pt idx="38978">
                  <c:v>-7.9532879999999993E-3</c:v>
                </c:pt>
                <c:pt idx="38979">
                  <c:v>-9.1525200000000008E-3</c:v>
                </c:pt>
                <c:pt idx="38980">
                  <c:v>-5.7276949999999997E-3</c:v>
                </c:pt>
                <c:pt idx="38981">
                  <c:v>-3.3984200000000001E-3</c:v>
                </c:pt>
                <c:pt idx="38982">
                  <c:v>-5.4061769999999999E-3</c:v>
                </c:pt>
                <c:pt idx="38983">
                  <c:v>-5.7338400000000002E-4</c:v>
                </c:pt>
                <c:pt idx="38984">
                  <c:v>-4.1590639999999996E-3</c:v>
                </c:pt>
                <c:pt idx="38985">
                  <c:v>-7.0750049999999997E-3</c:v>
                </c:pt>
                <c:pt idx="38986">
                  <c:v>-9.3215799999999999E-4</c:v>
                </c:pt>
                <c:pt idx="38987">
                  <c:v>-2.793504E-3</c:v>
                </c:pt>
                <c:pt idx="38988">
                  <c:v>-1.0717473999999999E-2</c:v>
                </c:pt>
                <c:pt idx="38989">
                  <c:v>-5.3364770000000001E-3</c:v>
                </c:pt>
                <c:pt idx="38990">
                  <c:v>-3.373994E-3</c:v>
                </c:pt>
                <c:pt idx="38991">
                  <c:v>-4.3831399999999998E-3</c:v>
                </c:pt>
                <c:pt idx="38992">
                  <c:v>-6.6060809999999998E-3</c:v>
                </c:pt>
                <c:pt idx="38993">
                  <c:v>-3.4108089999999999E-3</c:v>
                </c:pt>
                <c:pt idx="38994">
                  <c:v>1.5999289999999999E-3</c:v>
                </c:pt>
                <c:pt idx="38995">
                  <c:v>-2.6416090000000001E-3</c:v>
                </c:pt>
                <c:pt idx="38996">
                  <c:v>-7.8717909999999995E-3</c:v>
                </c:pt>
                <c:pt idx="38997">
                  <c:v>-1.0045744000000001E-2</c:v>
                </c:pt>
                <c:pt idx="38998">
                  <c:v>-6.0643190000000003E-3</c:v>
                </c:pt>
                <c:pt idx="38999">
                  <c:v>-6.3988930000000001E-3</c:v>
                </c:pt>
                <c:pt idx="39000">
                  <c:v>-7.1578939999999997E-3</c:v>
                </c:pt>
                <c:pt idx="39001">
                  <c:v>-5.4744279999999999E-3</c:v>
                </c:pt>
                <c:pt idx="39002">
                  <c:v>-4.6634959999999996E-3</c:v>
                </c:pt>
                <c:pt idx="39003">
                  <c:v>-7.0411730000000004E-3</c:v>
                </c:pt>
                <c:pt idx="39004">
                  <c:v>-5.6278329999999996E-3</c:v>
                </c:pt>
                <c:pt idx="39005">
                  <c:v>-7.1232659999999996E-3</c:v>
                </c:pt>
                <c:pt idx="39006">
                  <c:v>-7.6985100000000004E-3</c:v>
                </c:pt>
                <c:pt idx="39007">
                  <c:v>-7.7043399999999996E-3</c:v>
                </c:pt>
                <c:pt idx="39008">
                  <c:v>-6.6095140000000004E-3</c:v>
                </c:pt>
                <c:pt idx="39009">
                  <c:v>-5.8370879999999998E-3</c:v>
                </c:pt>
                <c:pt idx="39010">
                  <c:v>-1.0137827E-2</c:v>
                </c:pt>
                <c:pt idx="39011">
                  <c:v>-1.1470363000000001E-2</c:v>
                </c:pt>
                <c:pt idx="39012">
                  <c:v>-6.4513699999999997E-3</c:v>
                </c:pt>
                <c:pt idx="39013">
                  <c:v>-1.6047257999999998E-2</c:v>
                </c:pt>
                <c:pt idx="39014">
                  <c:v>-6.8785280000000001E-3</c:v>
                </c:pt>
                <c:pt idx="39015">
                  <c:v>-9.6813939999999994E-3</c:v>
                </c:pt>
                <c:pt idx="39016">
                  <c:v>-8.351944E-3</c:v>
                </c:pt>
                <c:pt idx="39017">
                  <c:v>-1.129342E-2</c:v>
                </c:pt>
                <c:pt idx="39018">
                  <c:v>-1.1467590999999999E-2</c:v>
                </c:pt>
                <c:pt idx="39019">
                  <c:v>-9.6144400000000001E-3</c:v>
                </c:pt>
                <c:pt idx="39020">
                  <c:v>-1.1728189999999999E-2</c:v>
                </c:pt>
                <c:pt idx="39021">
                  <c:v>-1.1855975E-2</c:v>
                </c:pt>
                <c:pt idx="39022">
                  <c:v>-1.0143829E-2</c:v>
                </c:pt>
                <c:pt idx="39023">
                  <c:v>-1.4406013E-2</c:v>
                </c:pt>
                <c:pt idx="39024">
                  <c:v>-5.0021249999999996E-3</c:v>
                </c:pt>
                <c:pt idx="39025">
                  <c:v>-1.0127304E-2</c:v>
                </c:pt>
                <c:pt idx="39026">
                  <c:v>-1.4254938E-2</c:v>
                </c:pt>
                <c:pt idx="39027">
                  <c:v>-1.0042349000000001E-2</c:v>
                </c:pt>
                <c:pt idx="39028">
                  <c:v>-2.1961440000000001E-3</c:v>
                </c:pt>
                <c:pt idx="39029">
                  <c:v>-1.1286591E-2</c:v>
                </c:pt>
                <c:pt idx="39030">
                  <c:v>-1.4097557E-2</c:v>
                </c:pt>
                <c:pt idx="39031">
                  <c:v>-3.3068400000000001E-3</c:v>
                </c:pt>
                <c:pt idx="39032">
                  <c:v>-9.9050869999999999E-3</c:v>
                </c:pt>
                <c:pt idx="39033">
                  <c:v>-8.3976559999999999E-3</c:v>
                </c:pt>
                <c:pt idx="39034">
                  <c:v>-6.2362349999999997E-3</c:v>
                </c:pt>
                <c:pt idx="39035">
                  <c:v>-2.3312889999999998E-3</c:v>
                </c:pt>
                <c:pt idx="39036">
                  <c:v>-4.79205E-3</c:v>
                </c:pt>
                <c:pt idx="39037">
                  <c:v>3.9307699999999998E-4</c:v>
                </c:pt>
                <c:pt idx="39038">
                  <c:v>-4.2634600000000002E-3</c:v>
                </c:pt>
                <c:pt idx="39039">
                  <c:v>-8.3660350000000008E-3</c:v>
                </c:pt>
                <c:pt idx="39040">
                  <c:v>4.5116799999999997E-3</c:v>
                </c:pt>
                <c:pt idx="39041">
                  <c:v>-7.0387059999999996E-3</c:v>
                </c:pt>
                <c:pt idx="39042">
                  <c:v>-6.4120649999999998E-3</c:v>
                </c:pt>
                <c:pt idx="39043">
                  <c:v>1.0314499999999999E-3</c:v>
                </c:pt>
                <c:pt idx="39044">
                  <c:v>2.7937300000000002E-4</c:v>
                </c:pt>
                <c:pt idx="39045">
                  <c:v>-4.5609179999999997E-3</c:v>
                </c:pt>
                <c:pt idx="39046">
                  <c:v>-6.8989059999999998E-3</c:v>
                </c:pt>
                <c:pt idx="39047">
                  <c:v>-2.6168889999999998E-3</c:v>
                </c:pt>
                <c:pt idx="39048">
                  <c:v>1.1160639999999999E-3</c:v>
                </c:pt>
                <c:pt idx="39049">
                  <c:v>-3.7686909999999998E-3</c:v>
                </c:pt>
                <c:pt idx="39050">
                  <c:v>-2.6925069999999998E-3</c:v>
                </c:pt>
                <c:pt idx="39051">
                  <c:v>-4.8395970000000002E-3</c:v>
                </c:pt>
                <c:pt idx="39052">
                  <c:v>-2.0358220000000001E-3</c:v>
                </c:pt>
                <c:pt idx="39053">
                  <c:v>-3.7099640000000001E-3</c:v>
                </c:pt>
                <c:pt idx="39054">
                  <c:v>-7.4128229999999998E-3</c:v>
                </c:pt>
                <c:pt idx="39055">
                  <c:v>-5.9627630000000003E-3</c:v>
                </c:pt>
                <c:pt idx="39056">
                  <c:v>1.09062E-3</c:v>
                </c:pt>
                <c:pt idx="39057">
                  <c:v>-7.0785450000000003E-3</c:v>
                </c:pt>
                <c:pt idx="39058">
                  <c:v>-9.2082750000000001E-3</c:v>
                </c:pt>
                <c:pt idx="39059">
                  <c:v>-6.1039529999999996E-3</c:v>
                </c:pt>
                <c:pt idx="39060">
                  <c:v>-2.4945710000000001E-3</c:v>
                </c:pt>
                <c:pt idx="39061">
                  <c:v>-3.2698599999999999E-3</c:v>
                </c:pt>
                <c:pt idx="39062">
                  <c:v>-7.6302599999999998E-4</c:v>
                </c:pt>
                <c:pt idx="39063">
                  <c:v>-1.0007741000000001E-2</c:v>
                </c:pt>
                <c:pt idx="39064">
                  <c:v>-5.3565310000000003E-3</c:v>
                </c:pt>
                <c:pt idx="39065">
                  <c:v>-2.1515869999999999E-3</c:v>
                </c:pt>
                <c:pt idx="39066">
                  <c:v>-5.2315319999999997E-3</c:v>
                </c:pt>
                <c:pt idx="39067">
                  <c:v>-9.9925269999999993E-3</c:v>
                </c:pt>
                <c:pt idx="39068">
                  <c:v>-6.5922029999999996E-3</c:v>
                </c:pt>
                <c:pt idx="39069">
                  <c:v>-3.8132439999999999E-3</c:v>
                </c:pt>
                <c:pt idx="39070">
                  <c:v>-1.274229E-2</c:v>
                </c:pt>
                <c:pt idx="39071">
                  <c:v>-2.2908440000000002E-3</c:v>
                </c:pt>
                <c:pt idx="39072">
                  <c:v>1.41421E-4</c:v>
                </c:pt>
                <c:pt idx="39073">
                  <c:v>-1.0137037999999999E-2</c:v>
                </c:pt>
                <c:pt idx="39074">
                  <c:v>-1.0840112000000001E-2</c:v>
                </c:pt>
                <c:pt idx="39075">
                  <c:v>-3.3483060000000001E-3</c:v>
                </c:pt>
                <c:pt idx="39076">
                  <c:v>-1.724843E-3</c:v>
                </c:pt>
                <c:pt idx="39077">
                  <c:v>-1.1093996E-2</c:v>
                </c:pt>
                <c:pt idx="39078">
                  <c:v>-6.4347969999999999E-3</c:v>
                </c:pt>
                <c:pt idx="39079">
                  <c:v>-9.4784610000000005E-3</c:v>
                </c:pt>
                <c:pt idx="39080">
                  <c:v>-3.0860760000000001E-3</c:v>
                </c:pt>
                <c:pt idx="39081">
                  <c:v>-2.0056940000000001E-3</c:v>
                </c:pt>
                <c:pt idx="39082">
                  <c:v>-7.125887E-3</c:v>
                </c:pt>
                <c:pt idx="39083">
                  <c:v>-7.8901890000000006E-3</c:v>
                </c:pt>
                <c:pt idx="39084">
                  <c:v>-6.6155989999999998E-3</c:v>
                </c:pt>
                <c:pt idx="39085">
                  <c:v>-6.9590939999999999E-3</c:v>
                </c:pt>
                <c:pt idx="39086">
                  <c:v>-1.2016437E-2</c:v>
                </c:pt>
                <c:pt idx="39087">
                  <c:v>-8.8948529999999994E-3</c:v>
                </c:pt>
                <c:pt idx="39088">
                  <c:v>-1.3301439999999999E-3</c:v>
                </c:pt>
                <c:pt idx="39089">
                  <c:v>-5.1463430000000003E-3</c:v>
                </c:pt>
                <c:pt idx="39090">
                  <c:v>-6.5953690000000002E-3</c:v>
                </c:pt>
                <c:pt idx="39091">
                  <c:v>-3.8183240000000001E-3</c:v>
                </c:pt>
                <c:pt idx="39092">
                  <c:v>-6.0473899999999997E-3</c:v>
                </c:pt>
                <c:pt idx="39093">
                  <c:v>-7.5692709999999998E-3</c:v>
                </c:pt>
                <c:pt idx="39094">
                  <c:v>-4.6930569999999996E-3</c:v>
                </c:pt>
                <c:pt idx="39095">
                  <c:v>-8.1016370000000001E-3</c:v>
                </c:pt>
                <c:pt idx="39096">
                  <c:v>-5.5516599999999999E-3</c:v>
                </c:pt>
                <c:pt idx="39097">
                  <c:v>-5.4127059999999998E-3</c:v>
                </c:pt>
                <c:pt idx="39098">
                  <c:v>-6.8521440000000001E-3</c:v>
                </c:pt>
                <c:pt idx="39099">
                  <c:v>-4.0384389999999996E-3</c:v>
                </c:pt>
                <c:pt idx="39100">
                  <c:v>-5.7569769999999999E-3</c:v>
                </c:pt>
                <c:pt idx="39101">
                  <c:v>-3.6279200000000002E-3</c:v>
                </c:pt>
                <c:pt idx="39102">
                  <c:v>-3.9461670000000004E-3</c:v>
                </c:pt>
                <c:pt idx="39103">
                  <c:v>-4.7504890000000001E-3</c:v>
                </c:pt>
                <c:pt idx="39104">
                  <c:v>-7.4844899999999999E-3</c:v>
                </c:pt>
                <c:pt idx="39105">
                  <c:v>-8.5826349999999999E-3</c:v>
                </c:pt>
                <c:pt idx="39106">
                  <c:v>-4.9769799999999998E-3</c:v>
                </c:pt>
                <c:pt idx="39107">
                  <c:v>-4.2553089999999997E-3</c:v>
                </c:pt>
                <c:pt idx="39108">
                  <c:v>-4.7519880000000004E-3</c:v>
                </c:pt>
                <c:pt idx="39109">
                  <c:v>-8.5386969999999996E-3</c:v>
                </c:pt>
                <c:pt idx="39110">
                  <c:v>-7.0047160000000002E-3</c:v>
                </c:pt>
                <c:pt idx="39111">
                  <c:v>-7.5208560000000002E-3</c:v>
                </c:pt>
                <c:pt idx="39112">
                  <c:v>-2.3695040000000001E-3</c:v>
                </c:pt>
                <c:pt idx="39113">
                  <c:v>-7.3150369999999999E-3</c:v>
                </c:pt>
                <c:pt idx="39114">
                  <c:v>-6.675612E-3</c:v>
                </c:pt>
                <c:pt idx="39115">
                  <c:v>-3.9520199999999997E-3</c:v>
                </c:pt>
                <c:pt idx="39116">
                  <c:v>-8.5656810000000003E-3</c:v>
                </c:pt>
                <c:pt idx="39117">
                  <c:v>-2.4389469999999999E-3</c:v>
                </c:pt>
                <c:pt idx="39118">
                  <c:v>-7.1189199999999999E-3</c:v>
                </c:pt>
                <c:pt idx="39119">
                  <c:v>-6.8835509999999999E-3</c:v>
                </c:pt>
                <c:pt idx="39120">
                  <c:v>-3.9607319999999998E-3</c:v>
                </c:pt>
                <c:pt idx="39121">
                  <c:v>-7.6673970000000003E-3</c:v>
                </c:pt>
                <c:pt idx="39122">
                  <c:v>-5.7893349999999996E-3</c:v>
                </c:pt>
                <c:pt idx="39123">
                  <c:v>-6.9429569999999996E-3</c:v>
                </c:pt>
                <c:pt idx="39124">
                  <c:v>-3.9184040000000003E-3</c:v>
                </c:pt>
                <c:pt idx="39125">
                  <c:v>-2.7186670000000001E-3</c:v>
                </c:pt>
                <c:pt idx="39126">
                  <c:v>-2.367662E-3</c:v>
                </c:pt>
                <c:pt idx="39127">
                  <c:v>-3.0798290000000001E-3</c:v>
                </c:pt>
                <c:pt idx="39128">
                  <c:v>-4.3938320000000003E-3</c:v>
                </c:pt>
                <c:pt idx="39129">
                  <c:v>-3.7204600000000001E-3</c:v>
                </c:pt>
                <c:pt idx="39130">
                  <c:v>1.916386E-3</c:v>
                </c:pt>
                <c:pt idx="39131">
                  <c:v>4.0439799999999999E-4</c:v>
                </c:pt>
                <c:pt idx="39132">
                  <c:v>-3.2385399999999998E-3</c:v>
                </c:pt>
                <c:pt idx="39133">
                  <c:v>-5.0811809999999997E-3</c:v>
                </c:pt>
                <c:pt idx="39134">
                  <c:v>-3.9794310000000003E-3</c:v>
                </c:pt>
                <c:pt idx="39135">
                  <c:v>-5.1750400000000001E-4</c:v>
                </c:pt>
                <c:pt idx="39136">
                  <c:v>-4.8001329999999998E-3</c:v>
                </c:pt>
                <c:pt idx="39137">
                  <c:v>-4.9830079999999997E-3</c:v>
                </c:pt>
                <c:pt idx="39138">
                  <c:v>-5.7252309999999999E-3</c:v>
                </c:pt>
                <c:pt idx="39139">
                  <c:v>-1.9320959999999999E-3</c:v>
                </c:pt>
                <c:pt idx="39140">
                  <c:v>4.1734670000000001E-3</c:v>
                </c:pt>
                <c:pt idx="39141">
                  <c:v>-4.1799380000000002E-3</c:v>
                </c:pt>
                <c:pt idx="39142">
                  <c:v>-7.5602890000000004E-3</c:v>
                </c:pt>
                <c:pt idx="39143">
                  <c:v>3.5522319999999998E-3</c:v>
                </c:pt>
                <c:pt idx="39144">
                  <c:v>-1.595658E-3</c:v>
                </c:pt>
                <c:pt idx="39145">
                  <c:v>-8.8546860000000005E-3</c:v>
                </c:pt>
                <c:pt idx="39146">
                  <c:v>-7.805134E-3</c:v>
                </c:pt>
                <c:pt idx="39147">
                  <c:v>-3.4815639999999999E-3</c:v>
                </c:pt>
                <c:pt idx="39148">
                  <c:v>-5.2477729999999998E-3</c:v>
                </c:pt>
                <c:pt idx="39149">
                  <c:v>-6.9981380000000001E-3</c:v>
                </c:pt>
                <c:pt idx="39150">
                  <c:v>-3.606335E-3</c:v>
                </c:pt>
                <c:pt idx="39151">
                  <c:v>-9.0849899999999994E-3</c:v>
                </c:pt>
                <c:pt idx="39152">
                  <c:v>-3.4454809999999998E-3</c:v>
                </c:pt>
                <c:pt idx="39153">
                  <c:v>-2.5093799999999999E-3</c:v>
                </c:pt>
                <c:pt idx="39154">
                  <c:v>-1.0920133E-2</c:v>
                </c:pt>
                <c:pt idx="39155">
                  <c:v>-7.8868210000000005E-3</c:v>
                </c:pt>
                <c:pt idx="39156">
                  <c:v>4.4754099999999998E-4</c:v>
                </c:pt>
                <c:pt idx="39157">
                  <c:v>-7.7145149999999999E-3</c:v>
                </c:pt>
                <c:pt idx="39158">
                  <c:v>-1.3801701E-2</c:v>
                </c:pt>
                <c:pt idx="39159">
                  <c:v>-6.304484E-3</c:v>
                </c:pt>
                <c:pt idx="39160">
                  <c:v>-5.8493499999999997E-3</c:v>
                </c:pt>
                <c:pt idx="39161">
                  <c:v>-7.0952070000000001E-3</c:v>
                </c:pt>
                <c:pt idx="39162">
                  <c:v>-1.7769955E-2</c:v>
                </c:pt>
                <c:pt idx="39163">
                  <c:v>-7.187293E-3</c:v>
                </c:pt>
                <c:pt idx="39164">
                  <c:v>-1.1125575E-2</c:v>
                </c:pt>
                <c:pt idx="39165">
                  <c:v>-2.0632800000000001E-4</c:v>
                </c:pt>
                <c:pt idx="39166">
                  <c:v>-6.0809949999999996E-3</c:v>
                </c:pt>
                <c:pt idx="39167">
                  <c:v>-1.0853554E-2</c:v>
                </c:pt>
                <c:pt idx="39168">
                  <c:v>-3.1298540000000001E-3</c:v>
                </c:pt>
                <c:pt idx="39169">
                  <c:v>-8.7161430000000008E-3</c:v>
                </c:pt>
                <c:pt idx="39170">
                  <c:v>-2.0252955999999999E-2</c:v>
                </c:pt>
                <c:pt idx="39171">
                  <c:v>-9.5770400000000002E-3</c:v>
                </c:pt>
                <c:pt idx="39172">
                  <c:v>-4.6240919999999998E-3</c:v>
                </c:pt>
                <c:pt idx="39173">
                  <c:v>2.7722549999999999E-3</c:v>
                </c:pt>
                <c:pt idx="39174">
                  <c:v>6.6471550000000001E-3</c:v>
                </c:pt>
                <c:pt idx="39175">
                  <c:v>4.0036890000000004E-3</c:v>
                </c:pt>
                <c:pt idx="39176">
                  <c:v>-1.419039E-3</c:v>
                </c:pt>
                <c:pt idx="39177" formatCode="0.00E+00">
                  <c:v>-7.1734400000000002E-5</c:v>
                </c:pt>
                <c:pt idx="39178">
                  <c:v>4.2061010000000003E-3</c:v>
                </c:pt>
                <c:pt idx="39179">
                  <c:v>5.1789130000000003E-3</c:v>
                </c:pt>
                <c:pt idx="39180">
                  <c:v>-4.191419E-3</c:v>
                </c:pt>
                <c:pt idx="39181">
                  <c:v>7.3800030000000004E-3</c:v>
                </c:pt>
                <c:pt idx="39182">
                  <c:v>2.0255055000000001E-2</c:v>
                </c:pt>
                <c:pt idx="39183">
                  <c:v>7.670484E-3</c:v>
                </c:pt>
                <c:pt idx="39184">
                  <c:v>8.49047E-3</c:v>
                </c:pt>
                <c:pt idx="39185">
                  <c:v>1.4399205999999999E-2</c:v>
                </c:pt>
                <c:pt idx="39186">
                  <c:v>2.2130895000000001E-2</c:v>
                </c:pt>
                <c:pt idx="39187">
                  <c:v>1.1906600999999999E-2</c:v>
                </c:pt>
                <c:pt idx="39188">
                  <c:v>1.3514351000000001E-2</c:v>
                </c:pt>
                <c:pt idx="39189">
                  <c:v>1.5494389000000001E-2</c:v>
                </c:pt>
                <c:pt idx="39190">
                  <c:v>1.2552661E-2</c:v>
                </c:pt>
                <c:pt idx="39191">
                  <c:v>8.1453250000000001E-3</c:v>
                </c:pt>
                <c:pt idx="39192">
                  <c:v>1.7369183E-2</c:v>
                </c:pt>
                <c:pt idx="39193">
                  <c:v>1.2139351E-2</c:v>
                </c:pt>
                <c:pt idx="39194">
                  <c:v>1.0667955E-2</c:v>
                </c:pt>
                <c:pt idx="39195">
                  <c:v>1.3313774E-2</c:v>
                </c:pt>
                <c:pt idx="39196">
                  <c:v>1.1643706E-2</c:v>
                </c:pt>
                <c:pt idx="39197">
                  <c:v>4.4401520000000002E-3</c:v>
                </c:pt>
                <c:pt idx="39198">
                  <c:v>7.1935940000000002E-3</c:v>
                </c:pt>
                <c:pt idx="39199">
                  <c:v>6.1535749999999997E-3</c:v>
                </c:pt>
                <c:pt idx="39200">
                  <c:v>7.2721030000000002E-3</c:v>
                </c:pt>
                <c:pt idx="39201">
                  <c:v>1.9464473999999999E-2</c:v>
                </c:pt>
                <c:pt idx="39202">
                  <c:v>6.0908790000000004E-3</c:v>
                </c:pt>
                <c:pt idx="39203">
                  <c:v>6.5236010000000004E-3</c:v>
                </c:pt>
                <c:pt idx="39204">
                  <c:v>1.2942085000000001E-2</c:v>
                </c:pt>
                <c:pt idx="39205">
                  <c:v>9.4386569999999996E-3</c:v>
                </c:pt>
                <c:pt idx="39206">
                  <c:v>1.7945859999999999E-3</c:v>
                </c:pt>
                <c:pt idx="39207">
                  <c:v>8.9872330000000007E-3</c:v>
                </c:pt>
                <c:pt idx="39208">
                  <c:v>8.8474169999999998E-3</c:v>
                </c:pt>
                <c:pt idx="39209">
                  <c:v>3.0275800000000002E-3</c:v>
                </c:pt>
                <c:pt idx="39210">
                  <c:v>1.0413591E-2</c:v>
                </c:pt>
                <c:pt idx="39211">
                  <c:v>6.2511830000000004E-3</c:v>
                </c:pt>
                <c:pt idx="39212">
                  <c:v>2.4913320000000002E-3</c:v>
                </c:pt>
                <c:pt idx="39213">
                  <c:v>3.0858389999999999E-3</c:v>
                </c:pt>
                <c:pt idx="39214">
                  <c:v>7.2249239999999998E-3</c:v>
                </c:pt>
                <c:pt idx="39215">
                  <c:v>1.0934747999999999E-2</c:v>
                </c:pt>
                <c:pt idx="39216">
                  <c:v>5.450234E-3</c:v>
                </c:pt>
                <c:pt idx="39217">
                  <c:v>4.024723E-3</c:v>
                </c:pt>
                <c:pt idx="39218">
                  <c:v>6.0436650000000001E-3</c:v>
                </c:pt>
                <c:pt idx="39219">
                  <c:v>7.6536130000000001E-3</c:v>
                </c:pt>
                <c:pt idx="39220">
                  <c:v>2.727031E-3</c:v>
                </c:pt>
                <c:pt idx="39221">
                  <c:v>1.1654479000000001E-2</c:v>
                </c:pt>
                <c:pt idx="39222">
                  <c:v>1.7515297999999999E-2</c:v>
                </c:pt>
                <c:pt idx="39223">
                  <c:v>3.860914E-3</c:v>
                </c:pt>
                <c:pt idx="39224">
                  <c:v>2.2086889999999998E-3</c:v>
                </c:pt>
                <c:pt idx="39225">
                  <c:v>9.2442860000000009E-3</c:v>
                </c:pt>
                <c:pt idx="39226">
                  <c:v>9.3548069999999997E-3</c:v>
                </c:pt>
                <c:pt idx="39227">
                  <c:v>-1.8142189999999999E-3</c:v>
                </c:pt>
                <c:pt idx="39228">
                  <c:v>4.0567199999999998E-3</c:v>
                </c:pt>
                <c:pt idx="39229">
                  <c:v>1.2887569E-2</c:v>
                </c:pt>
                <c:pt idx="39230">
                  <c:v>5.0959589999999997E-3</c:v>
                </c:pt>
                <c:pt idx="39231">
                  <c:v>8.3321139999999998E-3</c:v>
                </c:pt>
                <c:pt idx="39232">
                  <c:v>6.6591159999999996E-3</c:v>
                </c:pt>
                <c:pt idx="39233">
                  <c:v>4.1954699999999998E-3</c:v>
                </c:pt>
                <c:pt idx="39234">
                  <c:v>8.4695780000000002E-3</c:v>
                </c:pt>
                <c:pt idx="39235">
                  <c:v>9.2197900000000003E-3</c:v>
                </c:pt>
                <c:pt idx="39236">
                  <c:v>5.8815179999999996E-3</c:v>
                </c:pt>
                <c:pt idx="39237">
                  <c:v>7.3060400000000004E-4</c:v>
                </c:pt>
                <c:pt idx="39238">
                  <c:v>-1.666774E-3</c:v>
                </c:pt>
                <c:pt idx="39239">
                  <c:v>3.673146E-3</c:v>
                </c:pt>
                <c:pt idx="39240">
                  <c:v>1.404399E-3</c:v>
                </c:pt>
                <c:pt idx="39241">
                  <c:v>-2.7207310000000001E-3</c:v>
                </c:pt>
                <c:pt idx="39242">
                  <c:v>-6.3574200000000001E-4</c:v>
                </c:pt>
                <c:pt idx="39243">
                  <c:v>-2.310898E-3</c:v>
                </c:pt>
                <c:pt idx="39244">
                  <c:v>-4.2174550000000002E-3</c:v>
                </c:pt>
                <c:pt idx="39245">
                  <c:v>-9.7398799999999994E-3</c:v>
                </c:pt>
                <c:pt idx="39246">
                  <c:v>-4.8884000000000002E-3</c:v>
                </c:pt>
                <c:pt idx="39247">
                  <c:v>-2.5275660000000002E-3</c:v>
                </c:pt>
                <c:pt idx="39248">
                  <c:v>-6.743883E-3</c:v>
                </c:pt>
                <c:pt idx="39249">
                  <c:v>-3.8362779999999998E-3</c:v>
                </c:pt>
                <c:pt idx="39250">
                  <c:v>-4.7047360000000002E-3</c:v>
                </c:pt>
                <c:pt idx="39251">
                  <c:v>-1.3244293000000001E-2</c:v>
                </c:pt>
                <c:pt idx="39252">
                  <c:v>-1.4016341999999999E-2</c:v>
                </c:pt>
                <c:pt idx="39253">
                  <c:v>-6.1981739999999999E-3</c:v>
                </c:pt>
                <c:pt idx="39254">
                  <c:v>-7.5673049999999999E-3</c:v>
                </c:pt>
                <c:pt idx="39255">
                  <c:v>-1.1480728000000001E-2</c:v>
                </c:pt>
                <c:pt idx="39256">
                  <c:v>-1.2174482E-2</c:v>
                </c:pt>
                <c:pt idx="39257">
                  <c:v>-1.9647356000000001E-2</c:v>
                </c:pt>
                <c:pt idx="39258">
                  <c:v>-1.1542559000000001E-2</c:v>
                </c:pt>
                <c:pt idx="39259">
                  <c:v>-1.0006821000000001E-2</c:v>
                </c:pt>
                <c:pt idx="39260">
                  <c:v>-1.5712909000000001E-2</c:v>
                </c:pt>
                <c:pt idx="39261">
                  <c:v>-1.1699192000000001E-2</c:v>
                </c:pt>
                <c:pt idx="39262">
                  <c:v>-1.0775074000000001E-2</c:v>
                </c:pt>
                <c:pt idx="39263">
                  <c:v>-1.7390208000000001E-2</c:v>
                </c:pt>
                <c:pt idx="39264">
                  <c:v>-1.4713733E-2</c:v>
                </c:pt>
                <c:pt idx="39265">
                  <c:v>-8.7737760000000005E-3</c:v>
                </c:pt>
                <c:pt idx="39266">
                  <c:v>-8.5316950000000006E-3</c:v>
                </c:pt>
                <c:pt idx="39267">
                  <c:v>-1.3702413E-2</c:v>
                </c:pt>
                <c:pt idx="39268">
                  <c:v>-1.654081E-2</c:v>
                </c:pt>
                <c:pt idx="39269">
                  <c:v>-1.1707288999999999E-2</c:v>
                </c:pt>
                <c:pt idx="39270">
                  <c:v>-1.0127769999999999E-2</c:v>
                </c:pt>
                <c:pt idx="39271">
                  <c:v>-1.217528E-2</c:v>
                </c:pt>
                <c:pt idx="39272">
                  <c:v>-1.5874145999999999E-2</c:v>
                </c:pt>
                <c:pt idx="39273">
                  <c:v>-7.2213440000000002E-3</c:v>
                </c:pt>
                <c:pt idx="39274">
                  <c:v>-9.1518699999999994E-3</c:v>
                </c:pt>
                <c:pt idx="39275">
                  <c:v>-1.2454455999999999E-2</c:v>
                </c:pt>
                <c:pt idx="39276">
                  <c:v>-2.0899871E-2</c:v>
                </c:pt>
                <c:pt idx="39277">
                  <c:v>-9.6219610000000001E-3</c:v>
                </c:pt>
                <c:pt idx="39278">
                  <c:v>-6.6512050000000003E-3</c:v>
                </c:pt>
                <c:pt idx="39279">
                  <c:v>-1.8256842999999998E-2</c:v>
                </c:pt>
                <c:pt idx="39280">
                  <c:v>-1.3082053999999999E-2</c:v>
                </c:pt>
                <c:pt idx="39281">
                  <c:v>-1.0746191E-2</c:v>
                </c:pt>
                <c:pt idx="39282">
                  <c:v>-4.5572709999999999E-3</c:v>
                </c:pt>
                <c:pt idx="39283">
                  <c:v>-1.9392027999999999E-2</c:v>
                </c:pt>
                <c:pt idx="39284">
                  <c:v>-1.1875788E-2</c:v>
                </c:pt>
                <c:pt idx="39285">
                  <c:v>-1.3786227E-2</c:v>
                </c:pt>
                <c:pt idx="39286">
                  <c:v>-1.1666885E-2</c:v>
                </c:pt>
                <c:pt idx="39287">
                  <c:v>-1.1056219000000001E-2</c:v>
                </c:pt>
                <c:pt idx="39288">
                  <c:v>-1.5823811E-2</c:v>
                </c:pt>
                <c:pt idx="39289">
                  <c:v>-1.6064520999999998E-2</c:v>
                </c:pt>
                <c:pt idx="39290">
                  <c:v>-1.1999474E-2</c:v>
                </c:pt>
                <c:pt idx="39291">
                  <c:v>-1.7069599000000001E-2</c:v>
                </c:pt>
                <c:pt idx="39292">
                  <c:v>-1.7849639E-2</c:v>
                </c:pt>
                <c:pt idx="39293">
                  <c:v>-1.3253937E-2</c:v>
                </c:pt>
                <c:pt idx="39294">
                  <c:v>-1.1203568000000001E-2</c:v>
                </c:pt>
                <c:pt idx="39295">
                  <c:v>-1.5476273E-2</c:v>
                </c:pt>
                <c:pt idx="39296">
                  <c:v>-1.3298872999999999E-2</c:v>
                </c:pt>
                <c:pt idx="39297">
                  <c:v>-1.1051274999999999E-2</c:v>
                </c:pt>
                <c:pt idx="39298">
                  <c:v>-1.2187112999999999E-2</c:v>
                </c:pt>
                <c:pt idx="39299">
                  <c:v>-1.3689592E-2</c:v>
                </c:pt>
                <c:pt idx="39300">
                  <c:v>-1.0311106E-2</c:v>
                </c:pt>
                <c:pt idx="39301">
                  <c:v>-8.4675540000000004E-3</c:v>
                </c:pt>
                <c:pt idx="39302">
                  <c:v>-9.1258869999999992E-3</c:v>
                </c:pt>
                <c:pt idx="39303">
                  <c:v>-1.2191145E-2</c:v>
                </c:pt>
                <c:pt idx="39304">
                  <c:v>-1.124732E-2</c:v>
                </c:pt>
                <c:pt idx="39305">
                  <c:v>-7.0998739999999999E-3</c:v>
                </c:pt>
                <c:pt idx="39306">
                  <c:v>-4.501428E-3</c:v>
                </c:pt>
                <c:pt idx="39307">
                  <c:v>-6.6350070000000001E-3</c:v>
                </c:pt>
                <c:pt idx="39308">
                  <c:v>-7.8954809999999993E-3</c:v>
                </c:pt>
                <c:pt idx="39309">
                  <c:v>-7.9219919999999992E-3</c:v>
                </c:pt>
                <c:pt idx="39310">
                  <c:v>-1.188877E-2</c:v>
                </c:pt>
                <c:pt idx="39311">
                  <c:v>-8.3709960000000003E-3</c:v>
                </c:pt>
                <c:pt idx="39312">
                  <c:v>-2.6787550000000001E-3</c:v>
                </c:pt>
                <c:pt idx="39313">
                  <c:v>-3.9054799999999998E-3</c:v>
                </c:pt>
                <c:pt idx="39314">
                  <c:v>-7.7204580000000004E-3</c:v>
                </c:pt>
                <c:pt idx="39315">
                  <c:v>-9.3957060000000002E-3</c:v>
                </c:pt>
                <c:pt idx="39316">
                  <c:v>-8.054538E-3</c:v>
                </c:pt>
                <c:pt idx="39317">
                  <c:v>-8.2711020000000007E-3</c:v>
                </c:pt>
                <c:pt idx="39318">
                  <c:v>-4.487815E-3</c:v>
                </c:pt>
                <c:pt idx="39319">
                  <c:v>-1.6063807999999999E-2</c:v>
                </c:pt>
                <c:pt idx="39320">
                  <c:v>-7.0242799999999995E-4</c:v>
                </c:pt>
                <c:pt idx="39321">
                  <c:v>-3.6528250000000002E-3</c:v>
                </c:pt>
                <c:pt idx="39322">
                  <c:v>-1.4021842E-2</c:v>
                </c:pt>
                <c:pt idx="39323">
                  <c:v>-1.1604678E-2</c:v>
                </c:pt>
                <c:pt idx="39324">
                  <c:v>-1.3315759999999999E-2</c:v>
                </c:pt>
                <c:pt idx="39325">
                  <c:v>-1.3315835999999999E-2</c:v>
                </c:pt>
                <c:pt idx="39326">
                  <c:v>-1.1708619E-2</c:v>
                </c:pt>
                <c:pt idx="39327">
                  <c:v>-9.0706820000000001E-3</c:v>
                </c:pt>
                <c:pt idx="39328">
                  <c:v>-1.7071085E-2</c:v>
                </c:pt>
                <c:pt idx="39329">
                  <c:v>-1.7799845000000002E-2</c:v>
                </c:pt>
                <c:pt idx="39330">
                  <c:v>-9.8527059999999993E-3</c:v>
                </c:pt>
                <c:pt idx="39331">
                  <c:v>-1.526521E-2</c:v>
                </c:pt>
                <c:pt idx="39332">
                  <c:v>-1.1098429999999999E-2</c:v>
                </c:pt>
                <c:pt idx="39333">
                  <c:v>-1.3888113000000001E-2</c:v>
                </c:pt>
                <c:pt idx="39334">
                  <c:v>-1.5989346000000002E-2</c:v>
                </c:pt>
                <c:pt idx="39335">
                  <c:v>-2.1352495999999999E-2</c:v>
                </c:pt>
                <c:pt idx="39336">
                  <c:v>-1.6505809999999999E-2</c:v>
                </c:pt>
                <c:pt idx="39337">
                  <c:v>-1.7661659E-2</c:v>
                </c:pt>
                <c:pt idx="39338">
                  <c:v>-1.4987311E-2</c:v>
                </c:pt>
                <c:pt idx="39339">
                  <c:v>-1.1992137E-2</c:v>
                </c:pt>
                <c:pt idx="39340">
                  <c:v>-2.451006E-2</c:v>
                </c:pt>
                <c:pt idx="39341">
                  <c:v>-1.8818847999999999E-2</c:v>
                </c:pt>
                <c:pt idx="39342">
                  <c:v>-1.7874224000000001E-2</c:v>
                </c:pt>
                <c:pt idx="39343">
                  <c:v>-1.6965392999999999E-2</c:v>
                </c:pt>
                <c:pt idx="39344">
                  <c:v>-2.4721582999999998E-2</c:v>
                </c:pt>
                <c:pt idx="39345">
                  <c:v>-1.1636904E-2</c:v>
                </c:pt>
                <c:pt idx="39346">
                  <c:v>-2.305867E-2</c:v>
                </c:pt>
                <c:pt idx="39347">
                  <c:v>-2.8180146999999999E-2</c:v>
                </c:pt>
                <c:pt idx="39348">
                  <c:v>-2.0646065000000002E-2</c:v>
                </c:pt>
                <c:pt idx="39349">
                  <c:v>-3.0808847E-2</c:v>
                </c:pt>
                <c:pt idx="39350">
                  <c:v>-2.2782614E-2</c:v>
                </c:pt>
                <c:pt idx="39351">
                  <c:v>-1.8646645999999999E-2</c:v>
                </c:pt>
                <c:pt idx="39352">
                  <c:v>-2.7740542E-2</c:v>
                </c:pt>
                <c:pt idx="39353">
                  <c:v>-2.3359731000000002E-2</c:v>
                </c:pt>
                <c:pt idx="39354">
                  <c:v>-2.1590594000000001E-2</c:v>
                </c:pt>
                <c:pt idx="39355">
                  <c:v>-2.8735231999999999E-2</c:v>
                </c:pt>
                <c:pt idx="39356">
                  <c:v>-2.6558366E-2</c:v>
                </c:pt>
                <c:pt idx="39357">
                  <c:v>-2.2236208E-2</c:v>
                </c:pt>
                <c:pt idx="39358">
                  <c:v>-2.5010689999999999E-2</c:v>
                </c:pt>
                <c:pt idx="39359">
                  <c:v>-2.9971594000000001E-2</c:v>
                </c:pt>
                <c:pt idx="39360">
                  <c:v>-2.4454322000000001E-2</c:v>
                </c:pt>
                <c:pt idx="39361">
                  <c:v>-3.2381649999999998E-2</c:v>
                </c:pt>
                <c:pt idx="39362">
                  <c:v>-3.1017579E-2</c:v>
                </c:pt>
                <c:pt idx="39363">
                  <c:v>-1.9372519000000001E-2</c:v>
                </c:pt>
                <c:pt idx="39364">
                  <c:v>-2.7520195000000001E-2</c:v>
                </c:pt>
                <c:pt idx="39365">
                  <c:v>-2.9622341999999999E-2</c:v>
                </c:pt>
                <c:pt idx="39366">
                  <c:v>-2.4324513999999998E-2</c:v>
                </c:pt>
                <c:pt idx="39367">
                  <c:v>-2.7861804E-2</c:v>
                </c:pt>
                <c:pt idx="39368">
                  <c:v>-3.0179285E-2</c:v>
                </c:pt>
                <c:pt idx="39369">
                  <c:v>-3.0666457000000001E-2</c:v>
                </c:pt>
                <c:pt idx="39370">
                  <c:v>-3.4844688999999998E-2</c:v>
                </c:pt>
                <c:pt idx="39371">
                  <c:v>-2.7054306E-2</c:v>
                </c:pt>
                <c:pt idx="39372">
                  <c:v>-3.3378514999999997E-2</c:v>
                </c:pt>
                <c:pt idx="39373">
                  <c:v>-3.3393144999999999E-2</c:v>
                </c:pt>
                <c:pt idx="39374">
                  <c:v>-3.0374451E-2</c:v>
                </c:pt>
                <c:pt idx="39375">
                  <c:v>-2.8274708999999999E-2</c:v>
                </c:pt>
                <c:pt idx="39376">
                  <c:v>-3.3368804000000002E-2</c:v>
                </c:pt>
                <c:pt idx="39377">
                  <c:v>-3.4741234000000003E-2</c:v>
                </c:pt>
                <c:pt idx="39378">
                  <c:v>-2.6881978000000001E-2</c:v>
                </c:pt>
                <c:pt idx="39379">
                  <c:v>-3.3831261000000001E-2</c:v>
                </c:pt>
                <c:pt idx="39380">
                  <c:v>-3.7281915999999998E-2</c:v>
                </c:pt>
                <c:pt idx="39381">
                  <c:v>-3.1423780999999998E-2</c:v>
                </c:pt>
                <c:pt idx="39382">
                  <c:v>-3.9861474000000001E-2</c:v>
                </c:pt>
                <c:pt idx="39383">
                  <c:v>-3.1712010999999998E-2</c:v>
                </c:pt>
                <c:pt idx="39384">
                  <c:v>-2.9915708999999999E-2</c:v>
                </c:pt>
                <c:pt idx="39385">
                  <c:v>-3.8059919999999997E-2</c:v>
                </c:pt>
                <c:pt idx="39386">
                  <c:v>-3.1853422999999999E-2</c:v>
                </c:pt>
                <c:pt idx="39387">
                  <c:v>-3.116091E-2</c:v>
                </c:pt>
                <c:pt idx="39388">
                  <c:v>-3.2926052999999997E-2</c:v>
                </c:pt>
                <c:pt idx="39389">
                  <c:v>-3.5014257E-2</c:v>
                </c:pt>
                <c:pt idx="39390">
                  <c:v>-4.1489462999999997E-2</c:v>
                </c:pt>
                <c:pt idx="39391">
                  <c:v>-2.8755102000000001E-2</c:v>
                </c:pt>
                <c:pt idx="39392">
                  <c:v>-3.3559445E-2</c:v>
                </c:pt>
                <c:pt idx="39393">
                  <c:v>-4.0074904000000001E-2</c:v>
                </c:pt>
                <c:pt idx="39394">
                  <c:v>-2.8922118E-2</c:v>
                </c:pt>
                <c:pt idx="39395">
                  <c:v>-3.3829301999999999E-2</c:v>
                </c:pt>
                <c:pt idx="39396">
                  <c:v>-3.3922777000000001E-2</c:v>
                </c:pt>
                <c:pt idx="39397">
                  <c:v>-3.8094166999999998E-2</c:v>
                </c:pt>
                <c:pt idx="39398">
                  <c:v>-2.8393600000000001E-2</c:v>
                </c:pt>
                <c:pt idx="39399">
                  <c:v>-3.2350440000000001E-2</c:v>
                </c:pt>
                <c:pt idx="39400">
                  <c:v>-4.0528741E-2</c:v>
                </c:pt>
                <c:pt idx="39401">
                  <c:v>-2.9415507E-2</c:v>
                </c:pt>
                <c:pt idx="39402">
                  <c:v>-3.275165E-2</c:v>
                </c:pt>
                <c:pt idx="39403">
                  <c:v>-3.2624173999999999E-2</c:v>
                </c:pt>
                <c:pt idx="39404">
                  <c:v>-3.3313397000000002E-2</c:v>
                </c:pt>
                <c:pt idx="39405">
                  <c:v>-3.0944292000000002E-2</c:v>
                </c:pt>
                <c:pt idx="39406">
                  <c:v>-3.1459610999999998E-2</c:v>
                </c:pt>
                <c:pt idx="39407">
                  <c:v>-2.6697347E-2</c:v>
                </c:pt>
                <c:pt idx="39408">
                  <c:v>-3.0353602E-2</c:v>
                </c:pt>
                <c:pt idx="39409">
                  <c:v>-3.4172576000000003E-2</c:v>
                </c:pt>
                <c:pt idx="39410">
                  <c:v>-3.4935824999999997E-2</c:v>
                </c:pt>
                <c:pt idx="39411">
                  <c:v>-2.7284164E-2</c:v>
                </c:pt>
                <c:pt idx="39412">
                  <c:v>-2.9110558000000002E-2</c:v>
                </c:pt>
                <c:pt idx="39413">
                  <c:v>-3.0236625999999999E-2</c:v>
                </c:pt>
                <c:pt idx="39414">
                  <c:v>-3.7721435999999997E-2</c:v>
                </c:pt>
                <c:pt idx="39415">
                  <c:v>-2.8058361E-2</c:v>
                </c:pt>
                <c:pt idx="39416">
                  <c:v>-3.2577745999999998E-2</c:v>
                </c:pt>
                <c:pt idx="39417">
                  <c:v>-3.4781381E-2</c:v>
                </c:pt>
                <c:pt idx="39418">
                  <c:v>-2.6868064000000001E-2</c:v>
                </c:pt>
                <c:pt idx="39419">
                  <c:v>-2.9063497000000001E-2</c:v>
                </c:pt>
                <c:pt idx="39420">
                  <c:v>-2.9059768E-2</c:v>
                </c:pt>
                <c:pt idx="39421">
                  <c:v>-3.2790277E-2</c:v>
                </c:pt>
                <c:pt idx="39422">
                  <c:v>-3.1348704999999998E-2</c:v>
                </c:pt>
                <c:pt idx="39423">
                  <c:v>-2.3763231999999999E-2</c:v>
                </c:pt>
                <c:pt idx="39424">
                  <c:v>-3.0757224E-2</c:v>
                </c:pt>
                <c:pt idx="39425">
                  <c:v>-2.8896514000000002E-2</c:v>
                </c:pt>
                <c:pt idx="39426">
                  <c:v>-3.0704271000000002E-2</c:v>
                </c:pt>
                <c:pt idx="39427">
                  <c:v>-2.7409669000000001E-2</c:v>
                </c:pt>
                <c:pt idx="39428">
                  <c:v>-2.1240456000000001E-2</c:v>
                </c:pt>
                <c:pt idx="39429">
                  <c:v>-2.5151197E-2</c:v>
                </c:pt>
                <c:pt idx="39430">
                  <c:v>-2.6801825000000001E-2</c:v>
                </c:pt>
                <c:pt idx="39431">
                  <c:v>-2.6048875999999999E-2</c:v>
                </c:pt>
                <c:pt idx="39432">
                  <c:v>-2.5820643000000001E-2</c:v>
                </c:pt>
                <c:pt idx="39433">
                  <c:v>-2.7903344E-2</c:v>
                </c:pt>
                <c:pt idx="39434">
                  <c:v>-2.7636230000000001E-2</c:v>
                </c:pt>
                <c:pt idx="39435">
                  <c:v>-2.2595815000000002E-2</c:v>
                </c:pt>
                <c:pt idx="39436">
                  <c:v>-2.3644568000000001E-2</c:v>
                </c:pt>
                <c:pt idx="39437">
                  <c:v>-2.2610575000000001E-2</c:v>
                </c:pt>
                <c:pt idx="39438">
                  <c:v>-2.2065425E-2</c:v>
                </c:pt>
                <c:pt idx="39439">
                  <c:v>-2.5119314E-2</c:v>
                </c:pt>
                <c:pt idx="39440">
                  <c:v>-3.0029648999999999E-2</c:v>
                </c:pt>
                <c:pt idx="39441">
                  <c:v>-2.5788043E-2</c:v>
                </c:pt>
                <c:pt idx="39442">
                  <c:v>-2.2120871E-2</c:v>
                </c:pt>
                <c:pt idx="39443">
                  <c:v>-2.831088E-2</c:v>
                </c:pt>
                <c:pt idx="39444">
                  <c:v>-2.9140987E-2</c:v>
                </c:pt>
                <c:pt idx="39445">
                  <c:v>-2.7471249999999999E-2</c:v>
                </c:pt>
                <c:pt idx="39446">
                  <c:v>-2.9902449000000001E-2</c:v>
                </c:pt>
                <c:pt idx="39447">
                  <c:v>-3.6593041999999999E-2</c:v>
                </c:pt>
                <c:pt idx="39448">
                  <c:v>-2.8981462E-2</c:v>
                </c:pt>
                <c:pt idx="39449">
                  <c:v>-2.9655587000000001E-2</c:v>
                </c:pt>
                <c:pt idx="39450">
                  <c:v>-3.2652176999999998E-2</c:v>
                </c:pt>
                <c:pt idx="39451">
                  <c:v>-4.3751894999999999E-2</c:v>
                </c:pt>
                <c:pt idx="39452">
                  <c:v>-3.1966340000000003E-2</c:v>
                </c:pt>
                <c:pt idx="39453">
                  <c:v>-3.3422776000000001E-2</c:v>
                </c:pt>
                <c:pt idx="39454">
                  <c:v>-3.5529070000000003E-2</c:v>
                </c:pt>
                <c:pt idx="39455">
                  <c:v>-3.8580071000000001E-2</c:v>
                </c:pt>
                <c:pt idx="39456">
                  <c:v>-3.3111534999999997E-2</c:v>
                </c:pt>
                <c:pt idx="39457">
                  <c:v>-3.7600979E-2</c:v>
                </c:pt>
                <c:pt idx="39458">
                  <c:v>-3.5757272999999999E-2</c:v>
                </c:pt>
                <c:pt idx="39459">
                  <c:v>-3.9110377000000002E-2</c:v>
                </c:pt>
                <c:pt idx="39460">
                  <c:v>-3.6992364E-2</c:v>
                </c:pt>
                <c:pt idx="39461">
                  <c:v>-3.718457E-2</c:v>
                </c:pt>
                <c:pt idx="39462">
                  <c:v>-3.4022331000000003E-2</c:v>
                </c:pt>
                <c:pt idx="39463">
                  <c:v>-3.9391607000000002E-2</c:v>
                </c:pt>
                <c:pt idx="39464">
                  <c:v>-4.0538366999999999E-2</c:v>
                </c:pt>
                <c:pt idx="39465">
                  <c:v>-3.2334685000000002E-2</c:v>
                </c:pt>
                <c:pt idx="39466">
                  <c:v>-3.8026661000000003E-2</c:v>
                </c:pt>
                <c:pt idx="39467">
                  <c:v>-3.4295647999999998E-2</c:v>
                </c:pt>
                <c:pt idx="39468">
                  <c:v>-3.9107978000000002E-2</c:v>
                </c:pt>
                <c:pt idx="39469">
                  <c:v>-3.4748804000000001E-2</c:v>
                </c:pt>
                <c:pt idx="39470">
                  <c:v>-3.0504525000000001E-2</c:v>
                </c:pt>
                <c:pt idx="39471">
                  <c:v>-3.2943945000000002E-2</c:v>
                </c:pt>
                <c:pt idx="39472">
                  <c:v>-3.3260594999999997E-2</c:v>
                </c:pt>
                <c:pt idx="39473">
                  <c:v>-2.5365994999999999E-2</c:v>
                </c:pt>
                <c:pt idx="39474">
                  <c:v>-2.7419293000000001E-2</c:v>
                </c:pt>
                <c:pt idx="39475">
                  <c:v>-3.0815847E-2</c:v>
                </c:pt>
                <c:pt idx="39476">
                  <c:v>-3.3224943999999999E-2</c:v>
                </c:pt>
                <c:pt idx="39477">
                  <c:v>-2.7545335000000001E-2</c:v>
                </c:pt>
                <c:pt idx="39478">
                  <c:v>-2.9923004999999999E-2</c:v>
                </c:pt>
                <c:pt idx="39479">
                  <c:v>-3.1094187999999998E-2</c:v>
                </c:pt>
                <c:pt idx="39480">
                  <c:v>-2.4002457000000001E-2</c:v>
                </c:pt>
                <c:pt idx="39481">
                  <c:v>-3.0011157E-2</c:v>
                </c:pt>
                <c:pt idx="39482">
                  <c:v>-3.2224773999999998E-2</c:v>
                </c:pt>
                <c:pt idx="39483">
                  <c:v>-2.9189229000000001E-2</c:v>
                </c:pt>
                <c:pt idx="39484">
                  <c:v>-2.5293554999999999E-2</c:v>
                </c:pt>
                <c:pt idx="39485">
                  <c:v>-3.1869471000000003E-2</c:v>
                </c:pt>
                <c:pt idx="39486">
                  <c:v>-2.7934918E-2</c:v>
                </c:pt>
                <c:pt idx="39487">
                  <c:v>-2.9460110000000001E-2</c:v>
                </c:pt>
                <c:pt idx="39488">
                  <c:v>-3.1112867999999998E-2</c:v>
                </c:pt>
                <c:pt idx="39489">
                  <c:v>-3.4129731000000003E-2</c:v>
                </c:pt>
                <c:pt idx="39490">
                  <c:v>-3.4741192999999997E-2</c:v>
                </c:pt>
                <c:pt idx="39491">
                  <c:v>-3.6369309000000002E-2</c:v>
                </c:pt>
                <c:pt idx="39492">
                  <c:v>-4.2739055999999997E-2</c:v>
                </c:pt>
                <c:pt idx="39493">
                  <c:v>-3.8513221E-2</c:v>
                </c:pt>
                <c:pt idx="39494">
                  <c:v>-3.8549975E-2</c:v>
                </c:pt>
                <c:pt idx="39495">
                  <c:v>-4.3069011999999997E-2</c:v>
                </c:pt>
                <c:pt idx="39496">
                  <c:v>-4.4524699000000001E-2</c:v>
                </c:pt>
                <c:pt idx="39497">
                  <c:v>-4.7303553999999998E-2</c:v>
                </c:pt>
                <c:pt idx="39498">
                  <c:v>-4.5265168000000001E-2</c:v>
                </c:pt>
                <c:pt idx="39499">
                  <c:v>-4.7723229999999998E-2</c:v>
                </c:pt>
                <c:pt idx="39500">
                  <c:v>-4.6862762000000002E-2</c:v>
                </c:pt>
                <c:pt idx="39501">
                  <c:v>-4.2008392999999998E-2</c:v>
                </c:pt>
                <c:pt idx="39502">
                  <c:v>-4.3685651999999998E-2</c:v>
                </c:pt>
                <c:pt idx="39503">
                  <c:v>-5.0057302999999997E-2</c:v>
                </c:pt>
                <c:pt idx="39504">
                  <c:v>-4.9874343000000002E-2</c:v>
                </c:pt>
                <c:pt idx="39505">
                  <c:v>-4.6664927000000002E-2</c:v>
                </c:pt>
                <c:pt idx="39506">
                  <c:v>-5.0973657999999998E-2</c:v>
                </c:pt>
                <c:pt idx="39507">
                  <c:v>-5.3607638999999999E-2</c:v>
                </c:pt>
                <c:pt idx="39508">
                  <c:v>-5.1261660000000001E-2</c:v>
                </c:pt>
                <c:pt idx="39509">
                  <c:v>-5.1517359999999998E-2</c:v>
                </c:pt>
                <c:pt idx="39510">
                  <c:v>-5.5639397E-2</c:v>
                </c:pt>
                <c:pt idx="39511">
                  <c:v>-5.4032906999999998E-2</c:v>
                </c:pt>
                <c:pt idx="39512">
                  <c:v>-5.4733850000000001E-2</c:v>
                </c:pt>
                <c:pt idx="39513">
                  <c:v>-5.0728640999999998E-2</c:v>
                </c:pt>
                <c:pt idx="39514">
                  <c:v>-5.3479425999999997E-2</c:v>
                </c:pt>
                <c:pt idx="39515">
                  <c:v>-4.9837895E-2</c:v>
                </c:pt>
                <c:pt idx="39516">
                  <c:v>-5.2492533000000001E-2</c:v>
                </c:pt>
                <c:pt idx="39517">
                  <c:v>-5.2993393999999999E-2</c:v>
                </c:pt>
                <c:pt idx="39518">
                  <c:v>-5.5792913E-2</c:v>
                </c:pt>
                <c:pt idx="39519">
                  <c:v>-5.5921391000000001E-2</c:v>
                </c:pt>
                <c:pt idx="39520">
                  <c:v>-5.5574912999999997E-2</c:v>
                </c:pt>
                <c:pt idx="39521">
                  <c:v>-5.4724797999999998E-2</c:v>
                </c:pt>
                <c:pt idx="39522">
                  <c:v>-5.6524827999999999E-2</c:v>
                </c:pt>
                <c:pt idx="39523">
                  <c:v>-5.1663458000000002E-2</c:v>
                </c:pt>
                <c:pt idx="39524">
                  <c:v>-5.6639042000000001E-2</c:v>
                </c:pt>
                <c:pt idx="39525">
                  <c:v>-5.7568598999999998E-2</c:v>
                </c:pt>
                <c:pt idx="39526">
                  <c:v>-5.8917757000000001E-2</c:v>
                </c:pt>
                <c:pt idx="39527">
                  <c:v>-6.0508530999999997E-2</c:v>
                </c:pt>
                <c:pt idx="39528">
                  <c:v>-5.7668272E-2</c:v>
                </c:pt>
                <c:pt idx="39529">
                  <c:v>-5.8263224000000002E-2</c:v>
                </c:pt>
                <c:pt idx="39530">
                  <c:v>-5.7356149000000002E-2</c:v>
                </c:pt>
                <c:pt idx="39531">
                  <c:v>-5.3866651000000002E-2</c:v>
                </c:pt>
                <c:pt idx="39532">
                  <c:v>-5.6012093999999998E-2</c:v>
                </c:pt>
                <c:pt idx="39533">
                  <c:v>-5.7346600999999997E-2</c:v>
                </c:pt>
                <c:pt idx="39534">
                  <c:v>-6.2137897999999997E-2</c:v>
                </c:pt>
                <c:pt idx="39535">
                  <c:v>-5.6997459E-2</c:v>
                </c:pt>
                <c:pt idx="39536">
                  <c:v>-5.8311727000000001E-2</c:v>
                </c:pt>
                <c:pt idx="39537">
                  <c:v>-5.9897724999999999E-2</c:v>
                </c:pt>
                <c:pt idx="39538">
                  <c:v>-6.0643937000000002E-2</c:v>
                </c:pt>
                <c:pt idx="39539">
                  <c:v>-5.7145227E-2</c:v>
                </c:pt>
                <c:pt idx="39540">
                  <c:v>-5.2961670000000002E-2</c:v>
                </c:pt>
                <c:pt idx="39541">
                  <c:v>-5.9272271000000001E-2</c:v>
                </c:pt>
                <c:pt idx="39542">
                  <c:v>-5.5193371999999997E-2</c:v>
                </c:pt>
                <c:pt idx="39543">
                  <c:v>-5.4584029999999999E-2</c:v>
                </c:pt>
                <c:pt idx="39544">
                  <c:v>-5.8525775000000002E-2</c:v>
                </c:pt>
                <c:pt idx="39545">
                  <c:v>-5.7205416000000002E-2</c:v>
                </c:pt>
                <c:pt idx="39546">
                  <c:v>-6.0945559000000003E-2</c:v>
                </c:pt>
                <c:pt idx="39547">
                  <c:v>-5.7186436E-2</c:v>
                </c:pt>
                <c:pt idx="39548">
                  <c:v>-5.3950429000000001E-2</c:v>
                </c:pt>
                <c:pt idx="39549">
                  <c:v>-5.4050899999999999E-2</c:v>
                </c:pt>
                <c:pt idx="39550">
                  <c:v>-6.2383662999999999E-2</c:v>
                </c:pt>
                <c:pt idx="39551">
                  <c:v>-5.6012860999999997E-2</c:v>
                </c:pt>
                <c:pt idx="39552">
                  <c:v>-5.7522341999999997E-2</c:v>
                </c:pt>
                <c:pt idx="39553">
                  <c:v>-6.5153322999999999E-2</c:v>
                </c:pt>
                <c:pt idx="39554">
                  <c:v>-6.5362914999999994E-2</c:v>
                </c:pt>
                <c:pt idx="39555">
                  <c:v>-6.1499532000000003E-2</c:v>
                </c:pt>
                <c:pt idx="39556">
                  <c:v>-6.0990874E-2</c:v>
                </c:pt>
                <c:pt idx="39557">
                  <c:v>-6.2991932E-2</c:v>
                </c:pt>
                <c:pt idx="39558">
                  <c:v>-6.7125164000000001E-2</c:v>
                </c:pt>
                <c:pt idx="39559">
                  <c:v>-5.7694253000000001E-2</c:v>
                </c:pt>
                <c:pt idx="39560">
                  <c:v>-6.0186438000000002E-2</c:v>
                </c:pt>
                <c:pt idx="39561">
                  <c:v>-6.5026522000000003E-2</c:v>
                </c:pt>
                <c:pt idx="39562">
                  <c:v>-6.1351355000000003E-2</c:v>
                </c:pt>
                <c:pt idx="39563">
                  <c:v>-5.7461514999999998E-2</c:v>
                </c:pt>
                <c:pt idx="39564">
                  <c:v>-5.8844496000000003E-2</c:v>
                </c:pt>
                <c:pt idx="39565">
                  <c:v>-5.9595183000000003E-2</c:v>
                </c:pt>
                <c:pt idx="39566">
                  <c:v>-5.8996505999999997E-2</c:v>
                </c:pt>
                <c:pt idx="39567">
                  <c:v>-6.0977634000000003E-2</c:v>
                </c:pt>
                <c:pt idx="39568">
                  <c:v>-6.3257568E-2</c:v>
                </c:pt>
                <c:pt idx="39569">
                  <c:v>-6.4680456999999997E-2</c:v>
                </c:pt>
                <c:pt idx="39570">
                  <c:v>-6.9231800999999996E-2</c:v>
                </c:pt>
                <c:pt idx="39571">
                  <c:v>-6.5628737000000006E-2</c:v>
                </c:pt>
                <c:pt idx="39572">
                  <c:v>-6.0604941000000002E-2</c:v>
                </c:pt>
                <c:pt idx="39573">
                  <c:v>-6.5520762999999996E-2</c:v>
                </c:pt>
                <c:pt idx="39574">
                  <c:v>-6.8688056999999997E-2</c:v>
                </c:pt>
                <c:pt idx="39575">
                  <c:v>-7.0369318E-2</c:v>
                </c:pt>
                <c:pt idx="39576">
                  <c:v>-6.5838753999999999E-2</c:v>
                </c:pt>
                <c:pt idx="39577">
                  <c:v>-7.1082993999999997E-2</c:v>
                </c:pt>
                <c:pt idx="39578">
                  <c:v>-7.1074738999999998E-2</c:v>
                </c:pt>
                <c:pt idx="39579">
                  <c:v>-7.1279152999999998E-2</c:v>
                </c:pt>
                <c:pt idx="39580">
                  <c:v>-6.9329187E-2</c:v>
                </c:pt>
                <c:pt idx="39581">
                  <c:v>-7.8117049999999993E-2</c:v>
                </c:pt>
                <c:pt idx="39582">
                  <c:v>-7.8364990999999995E-2</c:v>
                </c:pt>
                <c:pt idx="39583">
                  <c:v>-7.9279146999999994E-2</c:v>
                </c:pt>
                <c:pt idx="39584">
                  <c:v>-7.1758381999999996E-2</c:v>
                </c:pt>
                <c:pt idx="39585">
                  <c:v>-8.2439295999999995E-2</c:v>
                </c:pt>
                <c:pt idx="39586">
                  <c:v>-7.6083392E-2</c:v>
                </c:pt>
                <c:pt idx="39587">
                  <c:v>-7.5858547999999998E-2</c:v>
                </c:pt>
                <c:pt idx="39588">
                  <c:v>-7.5128570000000006E-2</c:v>
                </c:pt>
                <c:pt idx="39589">
                  <c:v>-7.0173465000000004E-2</c:v>
                </c:pt>
                <c:pt idx="39590">
                  <c:v>-8.4487154999999994E-2</c:v>
                </c:pt>
                <c:pt idx="39591">
                  <c:v>-8.3890944999999995E-2</c:v>
                </c:pt>
                <c:pt idx="39592">
                  <c:v>-8.0215781999999999E-2</c:v>
                </c:pt>
                <c:pt idx="39593">
                  <c:v>-8.6111179999999996E-2</c:v>
                </c:pt>
                <c:pt idx="39594">
                  <c:v>-8.7898961999999997E-2</c:v>
                </c:pt>
                <c:pt idx="39595">
                  <c:v>-8.0286913000000001E-2</c:v>
                </c:pt>
                <c:pt idx="39596">
                  <c:v>-7.3709175000000002E-2</c:v>
                </c:pt>
                <c:pt idx="39597">
                  <c:v>-8.4150150000000007E-2</c:v>
                </c:pt>
                <c:pt idx="39598">
                  <c:v>-8.8512138000000004E-2</c:v>
                </c:pt>
                <c:pt idx="39599">
                  <c:v>-8.4693506000000002E-2</c:v>
                </c:pt>
                <c:pt idx="39600">
                  <c:v>-8.4703632000000001E-2</c:v>
                </c:pt>
                <c:pt idx="39601">
                  <c:v>-8.9975431999999994E-2</c:v>
                </c:pt>
                <c:pt idx="39602">
                  <c:v>-9.2899852000000005E-2</c:v>
                </c:pt>
                <c:pt idx="39603">
                  <c:v>-8.8978856999999995E-2</c:v>
                </c:pt>
                <c:pt idx="39604">
                  <c:v>-8.7521307000000007E-2</c:v>
                </c:pt>
                <c:pt idx="39605">
                  <c:v>-8.3782135999999993E-2</c:v>
                </c:pt>
                <c:pt idx="39606">
                  <c:v>-8.2928598000000006E-2</c:v>
                </c:pt>
                <c:pt idx="39607">
                  <c:v>-9.0994014999999998E-2</c:v>
                </c:pt>
                <c:pt idx="39608">
                  <c:v>-9.5303543000000004E-2</c:v>
                </c:pt>
                <c:pt idx="39609">
                  <c:v>-8.6778715000000006E-2</c:v>
                </c:pt>
                <c:pt idx="39610">
                  <c:v>-8.7120138E-2</c:v>
                </c:pt>
                <c:pt idx="39611">
                  <c:v>-9.8211214000000005E-2</c:v>
                </c:pt>
                <c:pt idx="39612">
                  <c:v>-8.5122846000000002E-2</c:v>
                </c:pt>
                <c:pt idx="39613">
                  <c:v>-8.2723408999999998E-2</c:v>
                </c:pt>
                <c:pt idx="39614">
                  <c:v>-8.3990276000000003E-2</c:v>
                </c:pt>
                <c:pt idx="39615">
                  <c:v>-8.8822015000000004E-2</c:v>
                </c:pt>
                <c:pt idx="39616">
                  <c:v>-9.1498494E-2</c:v>
                </c:pt>
                <c:pt idx="39617">
                  <c:v>-8.9991979E-2</c:v>
                </c:pt>
                <c:pt idx="39618">
                  <c:v>-8.6910702000000006E-2</c:v>
                </c:pt>
                <c:pt idx="39619">
                  <c:v>-9.7072518999999996E-2</c:v>
                </c:pt>
                <c:pt idx="39620">
                  <c:v>-8.4910660999999998E-2</c:v>
                </c:pt>
                <c:pt idx="39621">
                  <c:v>-8.6504839E-2</c:v>
                </c:pt>
                <c:pt idx="39622">
                  <c:v>-8.5110404000000001E-2</c:v>
                </c:pt>
                <c:pt idx="39623">
                  <c:v>-8.3865985000000004E-2</c:v>
                </c:pt>
                <c:pt idx="39624">
                  <c:v>-8.8262602999999995E-2</c:v>
                </c:pt>
                <c:pt idx="39625">
                  <c:v>-7.2700232000000004E-2</c:v>
                </c:pt>
                <c:pt idx="39626">
                  <c:v>-8.9588403999999996E-2</c:v>
                </c:pt>
                <c:pt idx="39627">
                  <c:v>-8.3055429E-2</c:v>
                </c:pt>
                <c:pt idx="39628">
                  <c:v>-7.4874735999999997E-2</c:v>
                </c:pt>
                <c:pt idx="39629">
                  <c:v>-8.3836078999999994E-2</c:v>
                </c:pt>
                <c:pt idx="39630">
                  <c:v>-8.5831054000000004E-2</c:v>
                </c:pt>
                <c:pt idx="39631">
                  <c:v>-0.101998143</c:v>
                </c:pt>
                <c:pt idx="39632">
                  <c:v>-9.5919475000000004E-2</c:v>
                </c:pt>
                <c:pt idx="39633">
                  <c:v>-9.2403590999999993E-2</c:v>
                </c:pt>
                <c:pt idx="39634">
                  <c:v>-9.4755694000000001E-2</c:v>
                </c:pt>
                <c:pt idx="39635">
                  <c:v>-9.3804255000000003E-2</c:v>
                </c:pt>
                <c:pt idx="39636">
                  <c:v>-9.0822309000000004E-2</c:v>
                </c:pt>
                <c:pt idx="39637">
                  <c:v>-9.2796139E-2</c:v>
                </c:pt>
                <c:pt idx="39638">
                  <c:v>-9.3256064E-2</c:v>
                </c:pt>
                <c:pt idx="39639">
                  <c:v>-0.10078398099999999</c:v>
                </c:pt>
                <c:pt idx="39640">
                  <c:v>-0.110445663</c:v>
                </c:pt>
                <c:pt idx="39641">
                  <c:v>-0.10275960000000001</c:v>
                </c:pt>
                <c:pt idx="39642">
                  <c:v>-0.10016115</c:v>
                </c:pt>
                <c:pt idx="39643">
                  <c:v>-0.10769313599999999</c:v>
                </c:pt>
                <c:pt idx="39644">
                  <c:v>-0.104937032</c:v>
                </c:pt>
                <c:pt idx="39645">
                  <c:v>-9.6766568999999997E-2</c:v>
                </c:pt>
                <c:pt idx="39646">
                  <c:v>-9.9288054000000001E-2</c:v>
                </c:pt>
                <c:pt idx="39647">
                  <c:v>-0.10179039099999999</c:v>
                </c:pt>
                <c:pt idx="39648">
                  <c:v>-0.10268122</c:v>
                </c:pt>
                <c:pt idx="39649">
                  <c:v>-0.103105918</c:v>
                </c:pt>
                <c:pt idx="39650">
                  <c:v>-0.101942383</c:v>
                </c:pt>
                <c:pt idx="39651">
                  <c:v>-9.1301724000000001E-2</c:v>
                </c:pt>
                <c:pt idx="39652">
                  <c:v>-9.9986032000000002E-2</c:v>
                </c:pt>
                <c:pt idx="39653">
                  <c:v>-9.7586735999999993E-2</c:v>
                </c:pt>
                <c:pt idx="39654">
                  <c:v>-0.100730337</c:v>
                </c:pt>
                <c:pt idx="39655">
                  <c:v>-9.5216796000000006E-2</c:v>
                </c:pt>
                <c:pt idx="39656">
                  <c:v>-8.4652304999999997E-2</c:v>
                </c:pt>
                <c:pt idx="39657">
                  <c:v>-9.6913612999999996E-2</c:v>
                </c:pt>
                <c:pt idx="39658">
                  <c:v>-0.108706892</c:v>
                </c:pt>
                <c:pt idx="39659">
                  <c:v>-0.106019989</c:v>
                </c:pt>
                <c:pt idx="39660">
                  <c:v>-0.110196628</c:v>
                </c:pt>
                <c:pt idx="39661">
                  <c:v>-0.105104133</c:v>
                </c:pt>
                <c:pt idx="39662">
                  <c:v>-0.10948529799999999</c:v>
                </c:pt>
                <c:pt idx="39663">
                  <c:v>-0.10604635599999999</c:v>
                </c:pt>
                <c:pt idx="39664">
                  <c:v>-0.111196116</c:v>
                </c:pt>
                <c:pt idx="39665">
                  <c:v>-0.10699178299999999</c:v>
                </c:pt>
                <c:pt idx="39666">
                  <c:v>-0.108672</c:v>
                </c:pt>
                <c:pt idx="39667">
                  <c:v>-0.115143016</c:v>
                </c:pt>
                <c:pt idx="39668">
                  <c:v>-0.110694468</c:v>
                </c:pt>
                <c:pt idx="39669">
                  <c:v>-0.11472563400000001</c:v>
                </c:pt>
                <c:pt idx="39670">
                  <c:v>-0.110437945</c:v>
                </c:pt>
                <c:pt idx="39671">
                  <c:v>-0.111043274</c:v>
                </c:pt>
                <c:pt idx="39672">
                  <c:v>-0.110738344</c:v>
                </c:pt>
                <c:pt idx="39673">
                  <c:v>-0.113059804</c:v>
                </c:pt>
                <c:pt idx="39674">
                  <c:v>-0.107155308</c:v>
                </c:pt>
                <c:pt idx="39675">
                  <c:v>-0.107573055</c:v>
                </c:pt>
                <c:pt idx="39676">
                  <c:v>-0.113812573</c:v>
                </c:pt>
                <c:pt idx="39677">
                  <c:v>-0.11146840500000001</c:v>
                </c:pt>
                <c:pt idx="39678">
                  <c:v>-0.11240130700000001</c:v>
                </c:pt>
                <c:pt idx="39679">
                  <c:v>-0.12145069999999999</c:v>
                </c:pt>
                <c:pt idx="39680">
                  <c:v>-0.110213228</c:v>
                </c:pt>
                <c:pt idx="39681">
                  <c:v>-0.103573531</c:v>
                </c:pt>
                <c:pt idx="39682">
                  <c:v>-0.103762083</c:v>
                </c:pt>
                <c:pt idx="39683">
                  <c:v>-9.5555708000000003E-2</c:v>
                </c:pt>
                <c:pt idx="39684">
                  <c:v>-0.102958232</c:v>
                </c:pt>
                <c:pt idx="39685">
                  <c:v>-0.107091203</c:v>
                </c:pt>
                <c:pt idx="39686">
                  <c:v>-0.1086891</c:v>
                </c:pt>
                <c:pt idx="39687">
                  <c:v>-0.10874758700000001</c:v>
                </c:pt>
                <c:pt idx="39688">
                  <c:v>-0.110236563</c:v>
                </c:pt>
                <c:pt idx="39689">
                  <c:v>-0.10506285</c:v>
                </c:pt>
                <c:pt idx="39690">
                  <c:v>-0.105775513</c:v>
                </c:pt>
                <c:pt idx="39691">
                  <c:v>-9.9757030999999996E-2</c:v>
                </c:pt>
                <c:pt idx="39692">
                  <c:v>-0.10154560999999999</c:v>
                </c:pt>
                <c:pt idx="39693">
                  <c:v>-9.8250336999999993E-2</c:v>
                </c:pt>
                <c:pt idx="39694">
                  <c:v>-0.100111619</c:v>
                </c:pt>
                <c:pt idx="39695">
                  <c:v>-9.5926039000000005E-2</c:v>
                </c:pt>
                <c:pt idx="39696">
                  <c:v>-0.107949145</c:v>
                </c:pt>
                <c:pt idx="39697">
                  <c:v>-0.101175509</c:v>
                </c:pt>
                <c:pt idx="39698">
                  <c:v>-0.10612419200000001</c:v>
                </c:pt>
                <c:pt idx="39699">
                  <c:v>-0.105633035</c:v>
                </c:pt>
                <c:pt idx="39700">
                  <c:v>-0.103295043</c:v>
                </c:pt>
                <c:pt idx="39701">
                  <c:v>-0.104292616</c:v>
                </c:pt>
                <c:pt idx="39702">
                  <c:v>-0.11077980699999999</c:v>
                </c:pt>
                <c:pt idx="39703">
                  <c:v>-0.106140018</c:v>
                </c:pt>
                <c:pt idx="39704">
                  <c:v>-0.100464284</c:v>
                </c:pt>
                <c:pt idx="39705">
                  <c:v>-0.110867091</c:v>
                </c:pt>
                <c:pt idx="39706">
                  <c:v>-9.7621858000000006E-2</c:v>
                </c:pt>
                <c:pt idx="39707">
                  <c:v>-0.109816782</c:v>
                </c:pt>
                <c:pt idx="39708">
                  <c:v>-0.10939040799999999</c:v>
                </c:pt>
                <c:pt idx="39709">
                  <c:v>-9.7945220999999999E-2</c:v>
                </c:pt>
                <c:pt idx="39710">
                  <c:v>-0.10043980199999999</c:v>
                </c:pt>
                <c:pt idx="39711">
                  <c:v>-0.105277114</c:v>
                </c:pt>
                <c:pt idx="39712">
                  <c:v>-9.9155306999999998E-2</c:v>
                </c:pt>
                <c:pt idx="39713">
                  <c:v>-0.101920657</c:v>
                </c:pt>
                <c:pt idx="39714">
                  <c:v>-9.6527494000000005E-2</c:v>
                </c:pt>
                <c:pt idx="39715">
                  <c:v>-9.6770138000000006E-2</c:v>
                </c:pt>
                <c:pt idx="39716">
                  <c:v>-9.5976776999999999E-2</c:v>
                </c:pt>
                <c:pt idx="39717">
                  <c:v>-9.4065889999999999E-2</c:v>
                </c:pt>
                <c:pt idx="39718">
                  <c:v>-9.8296322000000005E-2</c:v>
                </c:pt>
                <c:pt idx="39719">
                  <c:v>-9.9693908999999997E-2</c:v>
                </c:pt>
                <c:pt idx="39720">
                  <c:v>-9.1043427999999996E-2</c:v>
                </c:pt>
                <c:pt idx="39721">
                  <c:v>-9.4323799E-2</c:v>
                </c:pt>
                <c:pt idx="39722">
                  <c:v>-9.6212513999999999E-2</c:v>
                </c:pt>
                <c:pt idx="39723">
                  <c:v>-9.4529554000000002E-2</c:v>
                </c:pt>
                <c:pt idx="39724">
                  <c:v>-9.7316548000000003E-2</c:v>
                </c:pt>
                <c:pt idx="39725">
                  <c:v>-9.1788887999999999E-2</c:v>
                </c:pt>
                <c:pt idx="39726">
                  <c:v>-9.0813643999999999E-2</c:v>
                </c:pt>
                <c:pt idx="39727">
                  <c:v>-9.0144686000000002E-2</c:v>
                </c:pt>
                <c:pt idx="39728">
                  <c:v>-9.3303196000000005E-2</c:v>
                </c:pt>
                <c:pt idx="39729">
                  <c:v>-9.1264582999999996E-2</c:v>
                </c:pt>
                <c:pt idx="39730">
                  <c:v>-8.7540149999999997E-2</c:v>
                </c:pt>
                <c:pt idx="39731">
                  <c:v>-9.4258628999999997E-2</c:v>
                </c:pt>
                <c:pt idx="39732">
                  <c:v>-9.1399454000000005E-2</c:v>
                </c:pt>
                <c:pt idx="39733">
                  <c:v>-9.9388286000000006E-2</c:v>
                </c:pt>
                <c:pt idx="39734">
                  <c:v>-9.5856406000000005E-2</c:v>
                </c:pt>
                <c:pt idx="39735">
                  <c:v>-9.2739105000000002E-2</c:v>
                </c:pt>
                <c:pt idx="39736">
                  <c:v>-9.3579069000000001E-2</c:v>
                </c:pt>
                <c:pt idx="39737">
                  <c:v>-9.4374775999999994E-2</c:v>
                </c:pt>
                <c:pt idx="39738">
                  <c:v>-9.4665325999999994E-2</c:v>
                </c:pt>
                <c:pt idx="39739">
                  <c:v>-9.2536389999999996E-2</c:v>
                </c:pt>
                <c:pt idx="39740">
                  <c:v>-9.0116373999999999E-2</c:v>
                </c:pt>
                <c:pt idx="39741">
                  <c:v>-9.6190057999999995E-2</c:v>
                </c:pt>
                <c:pt idx="39742">
                  <c:v>-9.3796409999999997E-2</c:v>
                </c:pt>
                <c:pt idx="39743">
                  <c:v>-9.4956561999999994E-2</c:v>
                </c:pt>
                <c:pt idx="39744">
                  <c:v>-9.3835369000000002E-2</c:v>
                </c:pt>
                <c:pt idx="39745">
                  <c:v>-9.8711140000000003E-2</c:v>
                </c:pt>
                <c:pt idx="39746">
                  <c:v>-9.3679896999999998E-2</c:v>
                </c:pt>
                <c:pt idx="39747">
                  <c:v>-9.3455985000000005E-2</c:v>
                </c:pt>
                <c:pt idx="39748">
                  <c:v>-9.1022386999999996E-2</c:v>
                </c:pt>
                <c:pt idx="39749">
                  <c:v>-9.1590828999999999E-2</c:v>
                </c:pt>
                <c:pt idx="39750">
                  <c:v>-9.6470542000000006E-2</c:v>
                </c:pt>
                <c:pt idx="39751">
                  <c:v>-9.1979197999999998E-2</c:v>
                </c:pt>
                <c:pt idx="39752">
                  <c:v>-9.1291569000000003E-2</c:v>
                </c:pt>
                <c:pt idx="39753">
                  <c:v>-9.4879761000000007E-2</c:v>
                </c:pt>
                <c:pt idx="39754">
                  <c:v>-9.6894174999999999E-2</c:v>
                </c:pt>
                <c:pt idx="39755">
                  <c:v>-9.3490206000000006E-2</c:v>
                </c:pt>
                <c:pt idx="39756">
                  <c:v>-9.0310127000000004E-2</c:v>
                </c:pt>
                <c:pt idx="39757">
                  <c:v>-8.3317405999999997E-2</c:v>
                </c:pt>
                <c:pt idx="39758">
                  <c:v>-9.4135173000000003E-2</c:v>
                </c:pt>
                <c:pt idx="39759">
                  <c:v>-8.1453769999999995E-2</c:v>
                </c:pt>
                <c:pt idx="39760">
                  <c:v>-8.8248029000000006E-2</c:v>
                </c:pt>
                <c:pt idx="39761">
                  <c:v>-8.8801100999999993E-2</c:v>
                </c:pt>
                <c:pt idx="39762">
                  <c:v>-9.6388973000000003E-2</c:v>
                </c:pt>
                <c:pt idx="39763">
                  <c:v>-8.7675936999999995E-2</c:v>
                </c:pt>
                <c:pt idx="39764">
                  <c:v>-8.3276666999999999E-2</c:v>
                </c:pt>
                <c:pt idx="39765">
                  <c:v>-8.9323296999999996E-2</c:v>
                </c:pt>
                <c:pt idx="39766">
                  <c:v>-8.4088586000000007E-2</c:v>
                </c:pt>
                <c:pt idx="39767">
                  <c:v>-8.1602477000000007E-2</c:v>
                </c:pt>
                <c:pt idx="39768">
                  <c:v>-8.6192965999999996E-2</c:v>
                </c:pt>
                <c:pt idx="39769">
                  <c:v>-8.0000034999999997E-2</c:v>
                </c:pt>
                <c:pt idx="39770">
                  <c:v>-8.1967309000000002E-2</c:v>
                </c:pt>
                <c:pt idx="39771">
                  <c:v>-8.2428432999999995E-2</c:v>
                </c:pt>
                <c:pt idx="39772">
                  <c:v>-8.4219671999999995E-2</c:v>
                </c:pt>
                <c:pt idx="39773">
                  <c:v>-8.6836762999999997E-2</c:v>
                </c:pt>
                <c:pt idx="39774">
                  <c:v>-8.3481713999999999E-2</c:v>
                </c:pt>
                <c:pt idx="39775">
                  <c:v>-7.8084551000000002E-2</c:v>
                </c:pt>
                <c:pt idx="39776">
                  <c:v>-7.6338582000000002E-2</c:v>
                </c:pt>
                <c:pt idx="39777">
                  <c:v>-7.5445488000000005E-2</c:v>
                </c:pt>
                <c:pt idx="39778">
                  <c:v>-8.2136147000000007E-2</c:v>
                </c:pt>
                <c:pt idx="39779">
                  <c:v>-7.7607438000000001E-2</c:v>
                </c:pt>
                <c:pt idx="39780">
                  <c:v>-8.4596902000000002E-2</c:v>
                </c:pt>
                <c:pt idx="39781">
                  <c:v>-8.3674430999999994E-2</c:v>
                </c:pt>
                <c:pt idx="39782">
                  <c:v>-7.6035686000000005E-2</c:v>
                </c:pt>
                <c:pt idx="39783">
                  <c:v>-7.4166900999999993E-2</c:v>
                </c:pt>
                <c:pt idx="39784">
                  <c:v>-7.0498131000000006E-2</c:v>
                </c:pt>
                <c:pt idx="39785">
                  <c:v>-7.3728009999999997E-2</c:v>
                </c:pt>
                <c:pt idx="39786">
                  <c:v>-7.6914221000000005E-2</c:v>
                </c:pt>
                <c:pt idx="39787">
                  <c:v>-7.6342560000000004E-2</c:v>
                </c:pt>
                <c:pt idx="39788">
                  <c:v>-7.1263916999999996E-2</c:v>
                </c:pt>
                <c:pt idx="39789">
                  <c:v>-6.6630422999999994E-2</c:v>
                </c:pt>
                <c:pt idx="39790">
                  <c:v>-6.9537795999999999E-2</c:v>
                </c:pt>
                <c:pt idx="39791">
                  <c:v>-6.7684934000000002E-2</c:v>
                </c:pt>
                <c:pt idx="39792">
                  <c:v>-6.7195445000000006E-2</c:v>
                </c:pt>
                <c:pt idx="39793">
                  <c:v>-6.5547257999999997E-2</c:v>
                </c:pt>
                <c:pt idx="39794">
                  <c:v>-6.7625061E-2</c:v>
                </c:pt>
                <c:pt idx="39795">
                  <c:v>-6.5720408999999994E-2</c:v>
                </c:pt>
                <c:pt idx="39796">
                  <c:v>-5.8707244999999998E-2</c:v>
                </c:pt>
                <c:pt idx="39797">
                  <c:v>-6.3054501999999998E-2</c:v>
                </c:pt>
                <c:pt idx="39798">
                  <c:v>-5.7395822999999999E-2</c:v>
                </c:pt>
                <c:pt idx="39799">
                  <c:v>-5.8374601999999998E-2</c:v>
                </c:pt>
                <c:pt idx="39800">
                  <c:v>-5.6000925999999999E-2</c:v>
                </c:pt>
                <c:pt idx="39801">
                  <c:v>-5.4840587000000003E-2</c:v>
                </c:pt>
                <c:pt idx="39802">
                  <c:v>-5.3890902999999997E-2</c:v>
                </c:pt>
                <c:pt idx="39803">
                  <c:v>-5.5629797000000002E-2</c:v>
                </c:pt>
                <c:pt idx="39804">
                  <c:v>-4.7931927999999999E-2</c:v>
                </c:pt>
                <c:pt idx="39805">
                  <c:v>-5.2637666E-2</c:v>
                </c:pt>
                <c:pt idx="39806">
                  <c:v>-4.8710837999999999E-2</c:v>
                </c:pt>
                <c:pt idx="39807">
                  <c:v>-4.3927655000000003E-2</c:v>
                </c:pt>
                <c:pt idx="39808">
                  <c:v>-4.9619362E-2</c:v>
                </c:pt>
                <c:pt idx="39809">
                  <c:v>-4.8593126E-2</c:v>
                </c:pt>
                <c:pt idx="39810">
                  <c:v>-4.6160593999999999E-2</c:v>
                </c:pt>
                <c:pt idx="39811">
                  <c:v>-5.0022811E-2</c:v>
                </c:pt>
                <c:pt idx="39812">
                  <c:v>-4.5671739000000003E-2</c:v>
                </c:pt>
                <c:pt idx="39813">
                  <c:v>-4.7924906000000003E-2</c:v>
                </c:pt>
                <c:pt idx="39814">
                  <c:v>-4.4165321E-2</c:v>
                </c:pt>
                <c:pt idx="39815">
                  <c:v>-5.2243125000000001E-2</c:v>
                </c:pt>
                <c:pt idx="39816">
                  <c:v>-4.6745560999999998E-2</c:v>
                </c:pt>
                <c:pt idx="39817">
                  <c:v>-5.0910126E-2</c:v>
                </c:pt>
                <c:pt idx="39818">
                  <c:v>-4.5075404999999999E-2</c:v>
                </c:pt>
                <c:pt idx="39819">
                  <c:v>-5.2503500000000002E-2</c:v>
                </c:pt>
                <c:pt idx="39820">
                  <c:v>-5.3226284999999998E-2</c:v>
                </c:pt>
                <c:pt idx="39821">
                  <c:v>-4.7329884000000003E-2</c:v>
                </c:pt>
                <c:pt idx="39822">
                  <c:v>-4.9003947999999999E-2</c:v>
                </c:pt>
                <c:pt idx="39823">
                  <c:v>-5.1949754000000001E-2</c:v>
                </c:pt>
                <c:pt idx="39824">
                  <c:v>-4.9446381999999997E-2</c:v>
                </c:pt>
                <c:pt idx="39825">
                  <c:v>-5.3244125000000003E-2</c:v>
                </c:pt>
                <c:pt idx="39826">
                  <c:v>-5.2260886999999999E-2</c:v>
                </c:pt>
                <c:pt idx="39827">
                  <c:v>-4.9754929000000003E-2</c:v>
                </c:pt>
                <c:pt idx="39828">
                  <c:v>-4.8796456000000002E-2</c:v>
                </c:pt>
                <c:pt idx="39829">
                  <c:v>-4.9660864999999998E-2</c:v>
                </c:pt>
                <c:pt idx="39830">
                  <c:v>-4.7927144999999997E-2</c:v>
                </c:pt>
                <c:pt idx="39831">
                  <c:v>-4.2377713999999997E-2</c:v>
                </c:pt>
                <c:pt idx="39832">
                  <c:v>-4.270475E-2</c:v>
                </c:pt>
                <c:pt idx="39833">
                  <c:v>-4.1780174000000003E-2</c:v>
                </c:pt>
                <c:pt idx="39834">
                  <c:v>-4.5191683000000003E-2</c:v>
                </c:pt>
                <c:pt idx="39835">
                  <c:v>-4.5751437999999998E-2</c:v>
                </c:pt>
                <c:pt idx="39836">
                  <c:v>-4.6865173000000003E-2</c:v>
                </c:pt>
                <c:pt idx="39837">
                  <c:v>-4.0075272000000002E-2</c:v>
                </c:pt>
                <c:pt idx="39838">
                  <c:v>-4.4175472E-2</c:v>
                </c:pt>
                <c:pt idx="39839">
                  <c:v>-4.7460433000000003E-2</c:v>
                </c:pt>
                <c:pt idx="39840">
                  <c:v>-4.8543273999999997E-2</c:v>
                </c:pt>
                <c:pt idx="39841">
                  <c:v>-4.7523747999999998E-2</c:v>
                </c:pt>
                <c:pt idx="39842">
                  <c:v>-4.1178501999999999E-2</c:v>
                </c:pt>
                <c:pt idx="39843">
                  <c:v>-4.1817244000000003E-2</c:v>
                </c:pt>
                <c:pt idx="39844">
                  <c:v>-4.7235976999999998E-2</c:v>
                </c:pt>
                <c:pt idx="39845">
                  <c:v>-3.9484903000000002E-2</c:v>
                </c:pt>
                <c:pt idx="39846">
                  <c:v>-4.3046347999999998E-2</c:v>
                </c:pt>
                <c:pt idx="39847">
                  <c:v>-4.2416807000000001E-2</c:v>
                </c:pt>
                <c:pt idx="39848">
                  <c:v>-4.4733491E-2</c:v>
                </c:pt>
                <c:pt idx="39849">
                  <c:v>-3.8657811E-2</c:v>
                </c:pt>
                <c:pt idx="39850">
                  <c:v>-4.6942905E-2</c:v>
                </c:pt>
                <c:pt idx="39851">
                  <c:v>-4.6172231000000001E-2</c:v>
                </c:pt>
                <c:pt idx="39852">
                  <c:v>-4.1177473999999999E-2</c:v>
                </c:pt>
                <c:pt idx="39853">
                  <c:v>-3.7884663999999998E-2</c:v>
                </c:pt>
                <c:pt idx="39854">
                  <c:v>-3.7555497E-2</c:v>
                </c:pt>
                <c:pt idx="39855">
                  <c:v>-3.7812068999999997E-2</c:v>
                </c:pt>
                <c:pt idx="39856">
                  <c:v>-3.6276220999999997E-2</c:v>
                </c:pt>
                <c:pt idx="39857">
                  <c:v>-3.0536279E-2</c:v>
                </c:pt>
                <c:pt idx="39858">
                  <c:v>-3.1999688999999998E-2</c:v>
                </c:pt>
                <c:pt idx="39859">
                  <c:v>-2.9896553999999999E-2</c:v>
                </c:pt>
                <c:pt idx="39860">
                  <c:v>-2.6411805E-2</c:v>
                </c:pt>
                <c:pt idx="39861">
                  <c:v>-2.6232984000000001E-2</c:v>
                </c:pt>
                <c:pt idx="39862">
                  <c:v>-2.2540245E-2</c:v>
                </c:pt>
                <c:pt idx="39863">
                  <c:v>-3.2519020000000003E-2</c:v>
                </c:pt>
                <c:pt idx="39864">
                  <c:v>-2.6373510999999999E-2</c:v>
                </c:pt>
                <c:pt idx="39865">
                  <c:v>-2.6862622999999999E-2</c:v>
                </c:pt>
                <c:pt idx="39866">
                  <c:v>-1.9158363000000001E-2</c:v>
                </c:pt>
                <c:pt idx="39867">
                  <c:v>-2.6787899E-2</c:v>
                </c:pt>
                <c:pt idx="39868">
                  <c:v>-2.8032926999999999E-2</c:v>
                </c:pt>
                <c:pt idx="39869">
                  <c:v>-2.6055208999999999E-2</c:v>
                </c:pt>
                <c:pt idx="39870">
                  <c:v>-2.5129757999999999E-2</c:v>
                </c:pt>
                <c:pt idx="39871">
                  <c:v>-1.9740845999999999E-2</c:v>
                </c:pt>
                <c:pt idx="39872">
                  <c:v>-2.2268186999999998E-2</c:v>
                </c:pt>
                <c:pt idx="39873">
                  <c:v>-1.8535860000000001E-2</c:v>
                </c:pt>
                <c:pt idx="39874">
                  <c:v>-1.8818953999999999E-2</c:v>
                </c:pt>
                <c:pt idx="39875">
                  <c:v>-1.9256357000000002E-2</c:v>
                </c:pt>
                <c:pt idx="39876">
                  <c:v>-1.9374334999999999E-2</c:v>
                </c:pt>
                <c:pt idx="39877">
                  <c:v>-1.9408689999999999E-2</c:v>
                </c:pt>
                <c:pt idx="39878">
                  <c:v>-1.8803619000000001E-2</c:v>
                </c:pt>
                <c:pt idx="39879">
                  <c:v>-1.819293E-2</c:v>
                </c:pt>
                <c:pt idx="39880">
                  <c:v>-1.7695451000000001E-2</c:v>
                </c:pt>
                <c:pt idx="39881">
                  <c:v>-2.2032138E-2</c:v>
                </c:pt>
                <c:pt idx="39882">
                  <c:v>-1.6706347E-2</c:v>
                </c:pt>
                <c:pt idx="39883">
                  <c:v>-1.8326360999999999E-2</c:v>
                </c:pt>
                <c:pt idx="39884">
                  <c:v>-2.2847077E-2</c:v>
                </c:pt>
                <c:pt idx="39885">
                  <c:v>-2.1492625000000001E-2</c:v>
                </c:pt>
                <c:pt idx="39886">
                  <c:v>-1.7695223999999999E-2</c:v>
                </c:pt>
                <c:pt idx="39887">
                  <c:v>-1.4384488000000001E-2</c:v>
                </c:pt>
                <c:pt idx="39888">
                  <c:v>-2.0119870000000002E-2</c:v>
                </c:pt>
                <c:pt idx="39889">
                  <c:v>-1.8723315000000001E-2</c:v>
                </c:pt>
                <c:pt idx="39890">
                  <c:v>-1.4207127E-2</c:v>
                </c:pt>
                <c:pt idx="39891">
                  <c:v>-1.1942695999999999E-2</c:v>
                </c:pt>
                <c:pt idx="39892">
                  <c:v>-1.5867131E-2</c:v>
                </c:pt>
                <c:pt idx="39893">
                  <c:v>-2.5447877000000001E-2</c:v>
                </c:pt>
                <c:pt idx="39894">
                  <c:v>-1.691138E-2</c:v>
                </c:pt>
                <c:pt idx="39895">
                  <c:v>-1.9059109000000001E-2</c:v>
                </c:pt>
                <c:pt idx="39896">
                  <c:v>-1.897948E-2</c:v>
                </c:pt>
                <c:pt idx="39897">
                  <c:v>-2.1137111E-2</c:v>
                </c:pt>
                <c:pt idx="39898">
                  <c:v>-1.7010010999999998E-2</c:v>
                </c:pt>
                <c:pt idx="39899">
                  <c:v>-2.1650881E-2</c:v>
                </c:pt>
                <c:pt idx="39900">
                  <c:v>-2.5094081000000001E-2</c:v>
                </c:pt>
                <c:pt idx="39901">
                  <c:v>-2.1490334E-2</c:v>
                </c:pt>
                <c:pt idx="39902">
                  <c:v>-2.2789423999999999E-2</c:v>
                </c:pt>
                <c:pt idx="39903">
                  <c:v>-2.4491332000000001E-2</c:v>
                </c:pt>
                <c:pt idx="39904">
                  <c:v>-2.0663038000000002E-2</c:v>
                </c:pt>
                <c:pt idx="39905">
                  <c:v>-2.3321636E-2</c:v>
                </c:pt>
                <c:pt idx="39906">
                  <c:v>-1.5755861999999999E-2</c:v>
                </c:pt>
                <c:pt idx="39907">
                  <c:v>-2.0928078999999999E-2</c:v>
                </c:pt>
                <c:pt idx="39908">
                  <c:v>-2.5775565E-2</c:v>
                </c:pt>
                <c:pt idx="39909">
                  <c:v>-2.4232361000000001E-2</c:v>
                </c:pt>
                <c:pt idx="39910">
                  <c:v>-1.7910282999999999E-2</c:v>
                </c:pt>
                <c:pt idx="39911">
                  <c:v>-2.1013882000000001E-2</c:v>
                </c:pt>
                <c:pt idx="39912">
                  <c:v>-2.5648049999999999E-2</c:v>
                </c:pt>
                <c:pt idx="39913">
                  <c:v>-2.3058921E-2</c:v>
                </c:pt>
                <c:pt idx="39914">
                  <c:v>-2.1485791000000001E-2</c:v>
                </c:pt>
                <c:pt idx="39915">
                  <c:v>-2.1380021999999999E-2</c:v>
                </c:pt>
                <c:pt idx="39916">
                  <c:v>-2.1176555999999999E-2</c:v>
                </c:pt>
                <c:pt idx="39917">
                  <c:v>-1.9538764E-2</c:v>
                </c:pt>
                <c:pt idx="39918">
                  <c:v>-1.8761120999999999E-2</c:v>
                </c:pt>
                <c:pt idx="39919">
                  <c:v>-1.3755175E-2</c:v>
                </c:pt>
                <c:pt idx="39920">
                  <c:v>-1.5699017999999999E-2</c:v>
                </c:pt>
                <c:pt idx="39921">
                  <c:v>-1.2684318E-2</c:v>
                </c:pt>
                <c:pt idx="39922">
                  <c:v>-1.4105229E-2</c:v>
                </c:pt>
                <c:pt idx="39923">
                  <c:v>-1.3548760999999999E-2</c:v>
                </c:pt>
                <c:pt idx="39924">
                  <c:v>-1.2173237999999999E-2</c:v>
                </c:pt>
                <c:pt idx="39925">
                  <c:v>-1.2671853E-2</c:v>
                </c:pt>
                <c:pt idx="39926">
                  <c:v>-8.6558060000000003E-3</c:v>
                </c:pt>
                <c:pt idx="39927">
                  <c:v>-1.0621757000000001E-2</c:v>
                </c:pt>
                <c:pt idx="39928">
                  <c:v>-6.3108979999999997E-3</c:v>
                </c:pt>
                <c:pt idx="39929">
                  <c:v>-5.9925229999999996E-3</c:v>
                </c:pt>
                <c:pt idx="39930">
                  <c:v>-5.9520429999999997E-3</c:v>
                </c:pt>
                <c:pt idx="39931">
                  <c:v>-8.4321629999999995E-3</c:v>
                </c:pt>
                <c:pt idx="39932">
                  <c:v>-6.1775299999999997E-3</c:v>
                </c:pt>
                <c:pt idx="39933">
                  <c:v>-5.1805810000000001E-3</c:v>
                </c:pt>
                <c:pt idx="39934">
                  <c:v>-4.5099980000000003E-3</c:v>
                </c:pt>
                <c:pt idx="39935">
                  <c:v>-1.0107107000000001E-2</c:v>
                </c:pt>
                <c:pt idx="39936">
                  <c:v>-6.2119400000000004E-4</c:v>
                </c:pt>
                <c:pt idx="39937">
                  <c:v>3.3072150000000001E-3</c:v>
                </c:pt>
                <c:pt idx="39938">
                  <c:v>-4.2493899999999999E-4</c:v>
                </c:pt>
                <c:pt idx="39939">
                  <c:v>-2.1998030000000002E-3</c:v>
                </c:pt>
                <c:pt idx="39940">
                  <c:v>-1.02563E-4</c:v>
                </c:pt>
                <c:pt idx="39941">
                  <c:v>1.0895600000000001E-3</c:v>
                </c:pt>
                <c:pt idx="39942">
                  <c:v>2.2834550000000002E-3</c:v>
                </c:pt>
                <c:pt idx="39943">
                  <c:v>2.5773549999999999E-3</c:v>
                </c:pt>
                <c:pt idx="39944">
                  <c:v>2.3312789999999999E-3</c:v>
                </c:pt>
                <c:pt idx="39945" formatCode="0.00E+00">
                  <c:v>1.3268099999999999E-5</c:v>
                </c:pt>
                <c:pt idx="39946">
                  <c:v>2.8402140000000002E-3</c:v>
                </c:pt>
                <c:pt idx="39947">
                  <c:v>7.0334430000000003E-3</c:v>
                </c:pt>
                <c:pt idx="39948">
                  <c:v>6.3948169999999997E-3</c:v>
                </c:pt>
                <c:pt idx="39949">
                  <c:v>9.6090629999999993E-3</c:v>
                </c:pt>
                <c:pt idx="39950">
                  <c:v>4.7352119999999999E-3</c:v>
                </c:pt>
                <c:pt idx="39951">
                  <c:v>5.7085920000000002E-3</c:v>
                </c:pt>
                <c:pt idx="39952">
                  <c:v>6.7898350000000001E-3</c:v>
                </c:pt>
                <c:pt idx="39953">
                  <c:v>1.1437548000000001E-2</c:v>
                </c:pt>
                <c:pt idx="39954">
                  <c:v>7.1700990000000001E-3</c:v>
                </c:pt>
                <c:pt idx="39955">
                  <c:v>1.0018595E-2</c:v>
                </c:pt>
                <c:pt idx="39956">
                  <c:v>1.3307067000000001E-2</c:v>
                </c:pt>
                <c:pt idx="39957">
                  <c:v>1.6302969E-2</c:v>
                </c:pt>
                <c:pt idx="39958">
                  <c:v>1.1125517999999999E-2</c:v>
                </c:pt>
                <c:pt idx="39959">
                  <c:v>6.2490030000000004E-3</c:v>
                </c:pt>
                <c:pt idx="39960">
                  <c:v>1.4875248000000001E-2</c:v>
                </c:pt>
                <c:pt idx="39961">
                  <c:v>2.0053659000000001E-2</c:v>
                </c:pt>
                <c:pt idx="39962">
                  <c:v>1.5289263000000001E-2</c:v>
                </c:pt>
                <c:pt idx="39963">
                  <c:v>1.94316E-2</c:v>
                </c:pt>
                <c:pt idx="39964">
                  <c:v>1.6192930000000001E-2</c:v>
                </c:pt>
                <c:pt idx="39965">
                  <c:v>2.3645459000000001E-2</c:v>
                </c:pt>
                <c:pt idx="39966">
                  <c:v>2.3918966E-2</c:v>
                </c:pt>
                <c:pt idx="39967">
                  <c:v>2.1977639E-2</c:v>
                </c:pt>
                <c:pt idx="39968">
                  <c:v>2.0197315E-2</c:v>
                </c:pt>
                <c:pt idx="39969">
                  <c:v>2.0591233E-2</c:v>
                </c:pt>
                <c:pt idx="39970">
                  <c:v>1.8859912E-2</c:v>
                </c:pt>
                <c:pt idx="39971">
                  <c:v>2.3416273000000001E-2</c:v>
                </c:pt>
                <c:pt idx="39972">
                  <c:v>3.0720523999999999E-2</c:v>
                </c:pt>
                <c:pt idx="39973">
                  <c:v>2.7985475999999999E-2</c:v>
                </c:pt>
                <c:pt idx="39974">
                  <c:v>1.5853444000000001E-2</c:v>
                </c:pt>
                <c:pt idx="39975">
                  <c:v>2.2555226000000001E-2</c:v>
                </c:pt>
                <c:pt idx="39976">
                  <c:v>2.2165606000000001E-2</c:v>
                </c:pt>
                <c:pt idx="39977">
                  <c:v>2.7635926000000002E-2</c:v>
                </c:pt>
                <c:pt idx="39978">
                  <c:v>2.5259854000000002E-2</c:v>
                </c:pt>
                <c:pt idx="39979">
                  <c:v>2.3577245E-2</c:v>
                </c:pt>
                <c:pt idx="39980">
                  <c:v>2.4591910000000002E-2</c:v>
                </c:pt>
                <c:pt idx="39981">
                  <c:v>2.8313514000000001E-2</c:v>
                </c:pt>
                <c:pt idx="39982">
                  <c:v>2.7100976999999998E-2</c:v>
                </c:pt>
                <c:pt idx="39983">
                  <c:v>3.0919561000000002E-2</c:v>
                </c:pt>
                <c:pt idx="39984">
                  <c:v>3.0825818000000001E-2</c:v>
                </c:pt>
                <c:pt idx="39985">
                  <c:v>2.8023329E-2</c:v>
                </c:pt>
                <c:pt idx="39986">
                  <c:v>2.5951124999999998E-2</c:v>
                </c:pt>
                <c:pt idx="39987">
                  <c:v>3.3830669000000001E-2</c:v>
                </c:pt>
                <c:pt idx="39988">
                  <c:v>2.7879035E-2</c:v>
                </c:pt>
                <c:pt idx="39989">
                  <c:v>3.0890933999999998E-2</c:v>
                </c:pt>
                <c:pt idx="39990">
                  <c:v>3.3159151999999997E-2</c:v>
                </c:pt>
                <c:pt idx="39991">
                  <c:v>2.1776172999999999E-2</c:v>
                </c:pt>
                <c:pt idx="39992">
                  <c:v>2.9557131E-2</c:v>
                </c:pt>
                <c:pt idx="39993">
                  <c:v>3.0923362999999999E-2</c:v>
                </c:pt>
                <c:pt idx="39994">
                  <c:v>2.6750454999999999E-2</c:v>
                </c:pt>
                <c:pt idx="39995">
                  <c:v>2.6601467E-2</c:v>
                </c:pt>
                <c:pt idx="39996">
                  <c:v>2.7666732999999999E-2</c:v>
                </c:pt>
                <c:pt idx="39997">
                  <c:v>3.4027003E-2</c:v>
                </c:pt>
                <c:pt idx="39998">
                  <c:v>3.2678380999999999E-2</c:v>
                </c:pt>
                <c:pt idx="39999">
                  <c:v>2.4494131999999998E-2</c:v>
                </c:pt>
                <c:pt idx="40000">
                  <c:v>2.5233159000000002E-2</c:v>
                </c:pt>
                <c:pt idx="40001">
                  <c:v>2.7866319000000001E-2</c:v>
                </c:pt>
                <c:pt idx="40002">
                  <c:v>2.5298233999999999E-2</c:v>
                </c:pt>
                <c:pt idx="40003">
                  <c:v>2.9088266000000002E-2</c:v>
                </c:pt>
                <c:pt idx="40004">
                  <c:v>2.3123316000000001E-2</c:v>
                </c:pt>
                <c:pt idx="40005">
                  <c:v>2.5467729000000001E-2</c:v>
                </c:pt>
                <c:pt idx="40006">
                  <c:v>2.7990542E-2</c:v>
                </c:pt>
                <c:pt idx="40007">
                  <c:v>2.1570421999999999E-2</c:v>
                </c:pt>
                <c:pt idx="40008">
                  <c:v>2.4155019E-2</c:v>
                </c:pt>
                <c:pt idx="40009">
                  <c:v>2.4234566999999999E-2</c:v>
                </c:pt>
                <c:pt idx="40010">
                  <c:v>3.2420859000000003E-2</c:v>
                </c:pt>
                <c:pt idx="40011">
                  <c:v>3.0572148E-2</c:v>
                </c:pt>
                <c:pt idx="40012">
                  <c:v>2.5311871999999999E-2</c:v>
                </c:pt>
                <c:pt idx="40013">
                  <c:v>2.4137871000000002E-2</c:v>
                </c:pt>
                <c:pt idx="40014">
                  <c:v>2.6162405999999999E-2</c:v>
                </c:pt>
                <c:pt idx="40015">
                  <c:v>2.2146242E-2</c:v>
                </c:pt>
                <c:pt idx="40016">
                  <c:v>2.2830673999999999E-2</c:v>
                </c:pt>
                <c:pt idx="40017">
                  <c:v>2.8975738000000001E-2</c:v>
                </c:pt>
                <c:pt idx="40018">
                  <c:v>2.9209296999999999E-2</c:v>
                </c:pt>
                <c:pt idx="40019">
                  <c:v>2.8907507999999998E-2</c:v>
                </c:pt>
                <c:pt idx="40020">
                  <c:v>2.458786E-2</c:v>
                </c:pt>
                <c:pt idx="40021">
                  <c:v>2.6012745E-2</c:v>
                </c:pt>
                <c:pt idx="40022">
                  <c:v>2.5432974000000001E-2</c:v>
                </c:pt>
                <c:pt idx="40023">
                  <c:v>2.5174279000000001E-2</c:v>
                </c:pt>
                <c:pt idx="40024">
                  <c:v>2.2069032999999998E-2</c:v>
                </c:pt>
                <c:pt idx="40025">
                  <c:v>2.2934474E-2</c:v>
                </c:pt>
                <c:pt idx="40026">
                  <c:v>2.5752898E-2</c:v>
                </c:pt>
                <c:pt idx="40027">
                  <c:v>2.4814425000000001E-2</c:v>
                </c:pt>
                <c:pt idx="40028">
                  <c:v>2.0669214000000002E-2</c:v>
                </c:pt>
                <c:pt idx="40029">
                  <c:v>2.3753138E-2</c:v>
                </c:pt>
                <c:pt idx="40030">
                  <c:v>3.2138102000000002E-2</c:v>
                </c:pt>
                <c:pt idx="40031">
                  <c:v>2.605729E-2</c:v>
                </c:pt>
                <c:pt idx="40032">
                  <c:v>2.7614706999999999E-2</c:v>
                </c:pt>
                <c:pt idx="40033">
                  <c:v>2.3622395000000001E-2</c:v>
                </c:pt>
                <c:pt idx="40034">
                  <c:v>2.5984619E-2</c:v>
                </c:pt>
                <c:pt idx="40035">
                  <c:v>2.9838901000000001E-2</c:v>
                </c:pt>
                <c:pt idx="40036">
                  <c:v>1.9579604E-2</c:v>
                </c:pt>
                <c:pt idx="40037">
                  <c:v>2.0071115E-2</c:v>
                </c:pt>
                <c:pt idx="40038">
                  <c:v>3.6144625E-2</c:v>
                </c:pt>
                <c:pt idx="40039">
                  <c:v>2.1231392000000002E-2</c:v>
                </c:pt>
                <c:pt idx="40040">
                  <c:v>2.0414333999999999E-2</c:v>
                </c:pt>
                <c:pt idx="40041">
                  <c:v>2.4519637E-2</c:v>
                </c:pt>
                <c:pt idx="40042">
                  <c:v>2.3493252999999999E-2</c:v>
                </c:pt>
                <c:pt idx="40043">
                  <c:v>2.1617111000000001E-2</c:v>
                </c:pt>
                <c:pt idx="40044">
                  <c:v>2.3945246E-2</c:v>
                </c:pt>
                <c:pt idx="40045">
                  <c:v>3.3906009000000001E-2</c:v>
                </c:pt>
                <c:pt idx="40046">
                  <c:v>1.8718535000000001E-2</c:v>
                </c:pt>
                <c:pt idx="40047">
                  <c:v>2.0941595E-2</c:v>
                </c:pt>
                <c:pt idx="40048">
                  <c:v>2.2888364000000001E-2</c:v>
                </c:pt>
                <c:pt idx="40049">
                  <c:v>2.1933284000000001E-2</c:v>
                </c:pt>
                <c:pt idx="40050">
                  <c:v>2.2979106999999999E-2</c:v>
                </c:pt>
                <c:pt idx="40051">
                  <c:v>2.4936914000000001E-2</c:v>
                </c:pt>
                <c:pt idx="40052">
                  <c:v>2.3001061999999999E-2</c:v>
                </c:pt>
                <c:pt idx="40053">
                  <c:v>2.3757454000000001E-2</c:v>
                </c:pt>
                <c:pt idx="40054">
                  <c:v>1.9301720000000001E-2</c:v>
                </c:pt>
                <c:pt idx="40055">
                  <c:v>1.9548532E-2</c:v>
                </c:pt>
                <c:pt idx="40056">
                  <c:v>2.0952017999999999E-2</c:v>
                </c:pt>
                <c:pt idx="40057">
                  <c:v>2.1815157000000002E-2</c:v>
                </c:pt>
                <c:pt idx="40058">
                  <c:v>1.8667834000000001E-2</c:v>
                </c:pt>
                <c:pt idx="40059">
                  <c:v>2.3520942999999999E-2</c:v>
                </c:pt>
                <c:pt idx="40060">
                  <c:v>2.5735094999999999E-2</c:v>
                </c:pt>
                <c:pt idx="40061">
                  <c:v>2.1276336E-2</c:v>
                </c:pt>
                <c:pt idx="40062">
                  <c:v>2.789722E-2</c:v>
                </c:pt>
                <c:pt idx="40063">
                  <c:v>2.6228695999999999E-2</c:v>
                </c:pt>
                <c:pt idx="40064">
                  <c:v>2.0131122000000001E-2</c:v>
                </c:pt>
                <c:pt idx="40065">
                  <c:v>2.0073034E-2</c:v>
                </c:pt>
                <c:pt idx="40066">
                  <c:v>2.3206775999999998E-2</c:v>
                </c:pt>
                <c:pt idx="40067">
                  <c:v>2.6790014000000001E-2</c:v>
                </c:pt>
                <c:pt idx="40068">
                  <c:v>1.9795752999999999E-2</c:v>
                </c:pt>
                <c:pt idx="40069">
                  <c:v>1.9308457000000001E-2</c:v>
                </c:pt>
                <c:pt idx="40070">
                  <c:v>2.4426254000000001E-2</c:v>
                </c:pt>
                <c:pt idx="40071">
                  <c:v>2.0450242E-2</c:v>
                </c:pt>
                <c:pt idx="40072">
                  <c:v>1.7816108000000001E-2</c:v>
                </c:pt>
                <c:pt idx="40073">
                  <c:v>2.3594784000000001E-2</c:v>
                </c:pt>
                <c:pt idx="40074">
                  <c:v>2.2549493E-2</c:v>
                </c:pt>
                <c:pt idx="40075">
                  <c:v>1.9570879999999999E-2</c:v>
                </c:pt>
                <c:pt idx="40076">
                  <c:v>1.5983067E-2</c:v>
                </c:pt>
                <c:pt idx="40077">
                  <c:v>1.7554655999999998E-2</c:v>
                </c:pt>
                <c:pt idx="40078">
                  <c:v>1.8263320999999999E-2</c:v>
                </c:pt>
                <c:pt idx="40079">
                  <c:v>1.7258339000000001E-2</c:v>
                </c:pt>
                <c:pt idx="40080">
                  <c:v>1.5682813E-2</c:v>
                </c:pt>
                <c:pt idx="40081">
                  <c:v>1.7300511000000001E-2</c:v>
                </c:pt>
                <c:pt idx="40082">
                  <c:v>1.7774021000000001E-2</c:v>
                </c:pt>
                <c:pt idx="40083">
                  <c:v>1.8293305999999999E-2</c:v>
                </c:pt>
                <c:pt idx="40084">
                  <c:v>1.2993349E-2</c:v>
                </c:pt>
                <c:pt idx="40085">
                  <c:v>1.4054159E-2</c:v>
                </c:pt>
                <c:pt idx="40086">
                  <c:v>1.8111217999999998E-2</c:v>
                </c:pt>
                <c:pt idx="40087">
                  <c:v>1.3255012E-2</c:v>
                </c:pt>
                <c:pt idx="40088">
                  <c:v>9.9047549999999995E-3</c:v>
                </c:pt>
                <c:pt idx="40089">
                  <c:v>1.1089862000000001E-2</c:v>
                </c:pt>
                <c:pt idx="40090">
                  <c:v>1.3299488E-2</c:v>
                </c:pt>
                <c:pt idx="40091">
                  <c:v>1.4761931000000001E-2</c:v>
                </c:pt>
                <c:pt idx="40092">
                  <c:v>1.1345361999999999E-2</c:v>
                </c:pt>
                <c:pt idx="40093">
                  <c:v>8.3005709999999996E-3</c:v>
                </c:pt>
                <c:pt idx="40094">
                  <c:v>1.5314539E-2</c:v>
                </c:pt>
                <c:pt idx="40095">
                  <c:v>1.147918E-2</c:v>
                </c:pt>
                <c:pt idx="40096">
                  <c:v>1.2377730999999999E-2</c:v>
                </c:pt>
                <c:pt idx="40097">
                  <c:v>8.4060860000000001E-3</c:v>
                </c:pt>
                <c:pt idx="40098">
                  <c:v>1.0075089000000001E-2</c:v>
                </c:pt>
                <c:pt idx="40099">
                  <c:v>1.3951429E-2</c:v>
                </c:pt>
                <c:pt idx="40100">
                  <c:v>1.5367964E-2</c:v>
                </c:pt>
                <c:pt idx="40101">
                  <c:v>1.1135238E-2</c:v>
                </c:pt>
                <c:pt idx="40102">
                  <c:v>3.551621E-3</c:v>
                </c:pt>
                <c:pt idx="40103">
                  <c:v>9.1736549999999993E-3</c:v>
                </c:pt>
                <c:pt idx="40104">
                  <c:v>1.0634665E-2</c:v>
                </c:pt>
                <c:pt idx="40105">
                  <c:v>7.7888189999999998E-3</c:v>
                </c:pt>
                <c:pt idx="40106">
                  <c:v>8.0961479999999992E-3</c:v>
                </c:pt>
                <c:pt idx="40107">
                  <c:v>9.5989070000000003E-3</c:v>
                </c:pt>
                <c:pt idx="40108">
                  <c:v>8.5608070000000001E-3</c:v>
                </c:pt>
                <c:pt idx="40109">
                  <c:v>5.2255269999999998E-3</c:v>
                </c:pt>
                <c:pt idx="40110">
                  <c:v>7.820245E-3</c:v>
                </c:pt>
                <c:pt idx="40111">
                  <c:v>9.2662869999999998E-3</c:v>
                </c:pt>
                <c:pt idx="40112">
                  <c:v>4.7695389999999997E-3</c:v>
                </c:pt>
                <c:pt idx="40113">
                  <c:v>8.1691909999999993E-3</c:v>
                </c:pt>
                <c:pt idx="40114">
                  <c:v>8.2581400000000006E-3</c:v>
                </c:pt>
                <c:pt idx="40115">
                  <c:v>9.7560419999999995E-3</c:v>
                </c:pt>
                <c:pt idx="40116">
                  <c:v>9.0401839999999997E-3</c:v>
                </c:pt>
                <c:pt idx="40117">
                  <c:v>9.6208400000000003E-3</c:v>
                </c:pt>
                <c:pt idx="40118">
                  <c:v>7.1638070000000003E-3</c:v>
                </c:pt>
                <c:pt idx="40119">
                  <c:v>9.9082660000000006E-3</c:v>
                </c:pt>
                <c:pt idx="40120">
                  <c:v>7.2560250000000001E-3</c:v>
                </c:pt>
                <c:pt idx="40121">
                  <c:v>4.7720999999999996E-3</c:v>
                </c:pt>
                <c:pt idx="40122">
                  <c:v>6.5726639999999998E-3</c:v>
                </c:pt>
                <c:pt idx="40123">
                  <c:v>1.0143711999999999E-2</c:v>
                </c:pt>
                <c:pt idx="40124">
                  <c:v>1.0109358000000001E-2</c:v>
                </c:pt>
                <c:pt idx="40125">
                  <c:v>7.1109750000000003E-3</c:v>
                </c:pt>
                <c:pt idx="40126">
                  <c:v>8.4598650000000004E-3</c:v>
                </c:pt>
                <c:pt idx="40127">
                  <c:v>1.2075169E-2</c:v>
                </c:pt>
                <c:pt idx="40128">
                  <c:v>7.5307519999999999E-3</c:v>
                </c:pt>
                <c:pt idx="40129">
                  <c:v>1.0072019E-2</c:v>
                </c:pt>
                <c:pt idx="40130">
                  <c:v>7.4410830000000002E-3</c:v>
                </c:pt>
                <c:pt idx="40131">
                  <c:v>9.4397849999999991E-3</c:v>
                </c:pt>
                <c:pt idx="40132">
                  <c:v>1.0919702999999999E-2</c:v>
                </c:pt>
                <c:pt idx="40133">
                  <c:v>1.6501327999999999E-2</c:v>
                </c:pt>
                <c:pt idx="40134">
                  <c:v>8.0987890000000003E-3</c:v>
                </c:pt>
                <c:pt idx="40135">
                  <c:v>6.9820539999999997E-3</c:v>
                </c:pt>
                <c:pt idx="40136">
                  <c:v>1.1017808E-2</c:v>
                </c:pt>
                <c:pt idx="40137">
                  <c:v>1.1994619E-2</c:v>
                </c:pt>
                <c:pt idx="40138">
                  <c:v>5.9479119999999996E-3</c:v>
                </c:pt>
                <c:pt idx="40139">
                  <c:v>2.049707E-3</c:v>
                </c:pt>
                <c:pt idx="40140">
                  <c:v>1.1414181000000001E-2</c:v>
                </c:pt>
                <c:pt idx="40141">
                  <c:v>1.4047139E-2</c:v>
                </c:pt>
                <c:pt idx="40142">
                  <c:v>5.4523200000000001E-3</c:v>
                </c:pt>
                <c:pt idx="40143">
                  <c:v>6.4390100000000002E-3</c:v>
                </c:pt>
                <c:pt idx="40144">
                  <c:v>1.1836170999999999E-2</c:v>
                </c:pt>
                <c:pt idx="40145">
                  <c:v>1.3740380999999999E-2</c:v>
                </c:pt>
                <c:pt idx="40146">
                  <c:v>1.1103852000000001E-2</c:v>
                </c:pt>
                <c:pt idx="40147">
                  <c:v>8.3348769999999992E-3</c:v>
                </c:pt>
                <c:pt idx="40148">
                  <c:v>7.287722E-3</c:v>
                </c:pt>
                <c:pt idx="40149">
                  <c:v>1.1386897999999999E-2</c:v>
                </c:pt>
                <c:pt idx="40150">
                  <c:v>1.0978104000000001E-2</c:v>
                </c:pt>
                <c:pt idx="40151">
                  <c:v>8.3714870000000004E-3</c:v>
                </c:pt>
                <c:pt idx="40152">
                  <c:v>4.7780840000000002E-3</c:v>
                </c:pt>
                <c:pt idx="40153">
                  <c:v>6.5157419999999997E-3</c:v>
                </c:pt>
                <c:pt idx="40154">
                  <c:v>4.4922729999999998E-3</c:v>
                </c:pt>
                <c:pt idx="40155">
                  <c:v>5.7848450000000003E-3</c:v>
                </c:pt>
                <c:pt idx="40156">
                  <c:v>5.2343700000000003E-3</c:v>
                </c:pt>
                <c:pt idx="40157">
                  <c:v>5.6789550000000003E-3</c:v>
                </c:pt>
                <c:pt idx="40158">
                  <c:v>8.2960429999999995E-3</c:v>
                </c:pt>
                <c:pt idx="40159">
                  <c:v>6.8745170000000001E-3</c:v>
                </c:pt>
                <c:pt idx="40160">
                  <c:v>4.1362550000000001E-3</c:v>
                </c:pt>
                <c:pt idx="40161">
                  <c:v>4.9087590000000004E-3</c:v>
                </c:pt>
                <c:pt idx="40162">
                  <c:v>8.6600870000000003E-3</c:v>
                </c:pt>
                <c:pt idx="40163">
                  <c:v>6.0831749999999997E-3</c:v>
                </c:pt>
                <c:pt idx="40164">
                  <c:v>6.1308450000000002E-3</c:v>
                </c:pt>
                <c:pt idx="40165">
                  <c:v>4.992008E-3</c:v>
                </c:pt>
                <c:pt idx="40166">
                  <c:v>3.909699E-3</c:v>
                </c:pt>
                <c:pt idx="40167">
                  <c:v>1.0157881000000001E-2</c:v>
                </c:pt>
                <c:pt idx="40168">
                  <c:v>4.6523279999999998E-3</c:v>
                </c:pt>
                <c:pt idx="40169">
                  <c:v>5.1397200000000002E-4</c:v>
                </c:pt>
                <c:pt idx="40170">
                  <c:v>5.7888949999999996E-3</c:v>
                </c:pt>
                <c:pt idx="40171">
                  <c:v>5.9340759999999999E-3</c:v>
                </c:pt>
                <c:pt idx="40172">
                  <c:v>7.7340299999999998E-4</c:v>
                </c:pt>
                <c:pt idx="40173">
                  <c:v>-6.9476599999999998E-4</c:v>
                </c:pt>
                <c:pt idx="40174">
                  <c:v>4.5298229999999997E-3</c:v>
                </c:pt>
                <c:pt idx="40175">
                  <c:v>2.9255349999999999E-3</c:v>
                </c:pt>
                <c:pt idx="40176">
                  <c:v>3.6397949999999999E-3</c:v>
                </c:pt>
                <c:pt idx="40177">
                  <c:v>3.793725E-3</c:v>
                </c:pt>
                <c:pt idx="40178">
                  <c:v>-1.243187E-3</c:v>
                </c:pt>
                <c:pt idx="40179">
                  <c:v>5.3539310000000001E-3</c:v>
                </c:pt>
                <c:pt idx="40180">
                  <c:v>4.0875979999999996E-3</c:v>
                </c:pt>
                <c:pt idx="40181">
                  <c:v>2.902623E-3</c:v>
                </c:pt>
                <c:pt idx="40182">
                  <c:v>-2.43102E-4</c:v>
                </c:pt>
                <c:pt idx="40183">
                  <c:v>1.495676E-3</c:v>
                </c:pt>
                <c:pt idx="40184">
                  <c:v>2.1241810000000002E-3</c:v>
                </c:pt>
                <c:pt idx="40185">
                  <c:v>4.6402739999999998E-3</c:v>
                </c:pt>
                <c:pt idx="40186">
                  <c:v>1.78137E-3</c:v>
                </c:pt>
                <c:pt idx="40187">
                  <c:v>2.3379160000000002E-3</c:v>
                </c:pt>
                <c:pt idx="40188">
                  <c:v>1.6566790000000001E-3</c:v>
                </c:pt>
                <c:pt idx="40189">
                  <c:v>3.4638009999999999E-3</c:v>
                </c:pt>
                <c:pt idx="40190">
                  <c:v>-3.0875759999999999E-3</c:v>
                </c:pt>
                <c:pt idx="40191">
                  <c:v>-6.0958059999999996E-3</c:v>
                </c:pt>
                <c:pt idx="40192">
                  <c:v>-3.1754500000000002E-4</c:v>
                </c:pt>
                <c:pt idx="40193">
                  <c:v>2.8636790000000001E-3</c:v>
                </c:pt>
                <c:pt idx="40194">
                  <c:v>3.2666150000000001E-3</c:v>
                </c:pt>
                <c:pt idx="40195">
                  <c:v>-2.2781960000000001E-3</c:v>
                </c:pt>
                <c:pt idx="40196">
                  <c:v>1.06399E-4</c:v>
                </c:pt>
                <c:pt idx="40197">
                  <c:v>1.6638779999999999E-3</c:v>
                </c:pt>
                <c:pt idx="40198">
                  <c:v>3.1006530000000001E-3</c:v>
                </c:pt>
                <c:pt idx="40199">
                  <c:v>1.1752970000000001E-3</c:v>
                </c:pt>
                <c:pt idx="40200">
                  <c:v>-3.0846950000000001E-3</c:v>
                </c:pt>
                <c:pt idx="40201">
                  <c:v>-4.1687199999999999E-4</c:v>
                </c:pt>
                <c:pt idx="40202">
                  <c:v>7.7196299999999997E-4</c:v>
                </c:pt>
                <c:pt idx="40203">
                  <c:v>-1.00121E-3</c:v>
                </c:pt>
                <c:pt idx="40204">
                  <c:v>-1.0052049999999999E-3</c:v>
                </c:pt>
                <c:pt idx="40205">
                  <c:v>-6.6531299999999995E-4</c:v>
                </c:pt>
                <c:pt idx="40206">
                  <c:v>2.3155630000000001E-3</c:v>
                </c:pt>
                <c:pt idx="40207">
                  <c:v>-1.6759920000000001E-3</c:v>
                </c:pt>
                <c:pt idx="40208">
                  <c:v>-3.0240839999999998E-3</c:v>
                </c:pt>
                <c:pt idx="40209">
                  <c:v>-4.0196449999999996E-3</c:v>
                </c:pt>
                <c:pt idx="40210">
                  <c:v>-1.5566399999999999E-4</c:v>
                </c:pt>
                <c:pt idx="40211" formatCode="0.00E+00">
                  <c:v>3.0165300000000001E-5</c:v>
                </c:pt>
                <c:pt idx="40212">
                  <c:v>3.6172899999999998E-4</c:v>
                </c:pt>
                <c:pt idx="40213">
                  <c:v>-4.5568509999999998E-3</c:v>
                </c:pt>
                <c:pt idx="40214">
                  <c:v>-4.6814869999999998E-3</c:v>
                </c:pt>
                <c:pt idx="40215">
                  <c:v>2.5968559999999998E-3</c:v>
                </c:pt>
                <c:pt idx="40216">
                  <c:v>1.5813929999999999E-3</c:v>
                </c:pt>
                <c:pt idx="40217">
                  <c:v>-2.06264E-4</c:v>
                </c:pt>
                <c:pt idx="40218">
                  <c:v>-2.6063050000000002E-3</c:v>
                </c:pt>
                <c:pt idx="40219">
                  <c:v>-2.0184970000000002E-3</c:v>
                </c:pt>
                <c:pt idx="40220">
                  <c:v>-2.5575100000000003E-4</c:v>
                </c:pt>
                <c:pt idx="40221">
                  <c:v>2.0665570000000001E-3</c:v>
                </c:pt>
                <c:pt idx="40222">
                  <c:v>-4.44537E-4</c:v>
                </c:pt>
                <c:pt idx="40223">
                  <c:v>1.7731940000000001E-3</c:v>
                </c:pt>
                <c:pt idx="40224">
                  <c:v>1.821664E-3</c:v>
                </c:pt>
                <c:pt idx="40225">
                  <c:v>2.1755030000000001E-3</c:v>
                </c:pt>
                <c:pt idx="40226">
                  <c:v>-1.766774E-3</c:v>
                </c:pt>
                <c:pt idx="40227">
                  <c:v>-3.564949E-3</c:v>
                </c:pt>
                <c:pt idx="40228">
                  <c:v>9.2913499999999999E-4</c:v>
                </c:pt>
                <c:pt idx="40229">
                  <c:v>2.2053939999999998E-3</c:v>
                </c:pt>
                <c:pt idx="40230">
                  <c:v>5.1934599999999996E-4</c:v>
                </c:pt>
                <c:pt idx="40231">
                  <c:v>1.941592E-3</c:v>
                </c:pt>
                <c:pt idx="40232">
                  <c:v>1.0094850000000001E-3</c:v>
                </c:pt>
                <c:pt idx="40233">
                  <c:v>2.0452119999999998E-3</c:v>
                </c:pt>
                <c:pt idx="40234">
                  <c:v>-1.4470600000000001E-4</c:v>
                </c:pt>
                <c:pt idx="40235">
                  <c:v>3.3483739999999999E-3</c:v>
                </c:pt>
                <c:pt idx="40236">
                  <c:v>6.2056799999999999E-3</c:v>
                </c:pt>
                <c:pt idx="40237">
                  <c:v>2.7597149999999998E-3</c:v>
                </c:pt>
                <c:pt idx="40238">
                  <c:v>3.6153890000000001E-3</c:v>
                </c:pt>
                <c:pt idx="40239" formatCode="0.00E+00">
                  <c:v>6.0311099999999999E-5</c:v>
                </c:pt>
                <c:pt idx="40240">
                  <c:v>5.8628499999999997E-4</c:v>
                </c:pt>
                <c:pt idx="40241">
                  <c:v>3.870503E-3</c:v>
                </c:pt>
                <c:pt idx="40242">
                  <c:v>3.6531889999999998E-3</c:v>
                </c:pt>
                <c:pt idx="40243">
                  <c:v>3.3493619999999998E-3</c:v>
                </c:pt>
                <c:pt idx="40244">
                  <c:v>-4.3631529999999998E-3</c:v>
                </c:pt>
                <c:pt idx="40245">
                  <c:v>-3.4542710000000001E-3</c:v>
                </c:pt>
                <c:pt idx="40246">
                  <c:v>-4.9379180000000003E-3</c:v>
                </c:pt>
                <c:pt idx="40247">
                  <c:v>5.4195199999999995E-4</c:v>
                </c:pt>
                <c:pt idx="40248" formatCode="0.00E+00">
                  <c:v>1.43794E-5</c:v>
                </c:pt>
                <c:pt idx="40249">
                  <c:v>-6.4408800000000002E-4</c:v>
                </c:pt>
                <c:pt idx="40250">
                  <c:v>4.8695599999999998E-4</c:v>
                </c:pt>
                <c:pt idx="40251">
                  <c:v>-4.4775000000000001E-4</c:v>
                </c:pt>
                <c:pt idx="40252">
                  <c:v>3.7809600000000002E-4</c:v>
                </c:pt>
                <c:pt idx="40253">
                  <c:v>2.5792609999999998E-3</c:v>
                </c:pt>
                <c:pt idx="40254">
                  <c:v>1.9488909999999999E-3</c:v>
                </c:pt>
                <c:pt idx="40255">
                  <c:v>-1.5650009999999999E-3</c:v>
                </c:pt>
                <c:pt idx="40256">
                  <c:v>1.2344299999999999E-4</c:v>
                </c:pt>
                <c:pt idx="40257">
                  <c:v>2.6071789999999998E-3</c:v>
                </c:pt>
                <c:pt idx="40258">
                  <c:v>6.4264179999999997E-3</c:v>
                </c:pt>
                <c:pt idx="40259">
                  <c:v>-3.4416049999999999E-3</c:v>
                </c:pt>
                <c:pt idx="40260">
                  <c:v>-9.9123000000000006E-4</c:v>
                </c:pt>
                <c:pt idx="40261">
                  <c:v>3.9048569999999999E-3</c:v>
                </c:pt>
                <c:pt idx="40262">
                  <c:v>3.1756839999999998E-3</c:v>
                </c:pt>
                <c:pt idx="40263">
                  <c:v>2.6703719999999998E-3</c:v>
                </c:pt>
                <c:pt idx="40264">
                  <c:v>-2.3595399999999998E-3</c:v>
                </c:pt>
                <c:pt idx="40265">
                  <c:v>-2.6006419999999998E-3</c:v>
                </c:pt>
                <c:pt idx="40266">
                  <c:v>4.7651289999999999E-3</c:v>
                </c:pt>
                <c:pt idx="40267">
                  <c:v>-1.9887250000000002E-3</c:v>
                </c:pt>
                <c:pt idx="40268" formatCode="0.00E+00">
                  <c:v>-9.2021900000000001E-5</c:v>
                </c:pt>
                <c:pt idx="40269">
                  <c:v>4.8474679999999997E-3</c:v>
                </c:pt>
                <c:pt idx="40270">
                  <c:v>5.9449560000000004E-3</c:v>
                </c:pt>
                <c:pt idx="40271">
                  <c:v>1.8651659999999999E-3</c:v>
                </c:pt>
                <c:pt idx="40272">
                  <c:v>1.2140230000000001E-3</c:v>
                </c:pt>
                <c:pt idx="40273">
                  <c:v>6.6254870000000002E-3</c:v>
                </c:pt>
                <c:pt idx="40274">
                  <c:v>-1.6264400000000001E-4</c:v>
                </c:pt>
                <c:pt idx="40275">
                  <c:v>3.799616E-3</c:v>
                </c:pt>
                <c:pt idx="40276">
                  <c:v>3.7839039999999998E-3</c:v>
                </c:pt>
                <c:pt idx="40277">
                  <c:v>1.6898690000000001E-3</c:v>
                </c:pt>
                <c:pt idx="40278">
                  <c:v>3.1772440000000001E-3</c:v>
                </c:pt>
                <c:pt idx="40279">
                  <c:v>1.111108E-3</c:v>
                </c:pt>
                <c:pt idx="40280">
                  <c:v>2.1803669999999999E-3</c:v>
                </c:pt>
                <c:pt idx="40281">
                  <c:v>6.9762000000000003E-4</c:v>
                </c:pt>
                <c:pt idx="40282">
                  <c:v>1.120797E-3</c:v>
                </c:pt>
                <c:pt idx="40283">
                  <c:v>-2.5427100000000001E-3</c:v>
                </c:pt>
                <c:pt idx="40284">
                  <c:v>-1.580777E-3</c:v>
                </c:pt>
                <c:pt idx="40285">
                  <c:v>-3.0445049999999999E-3</c:v>
                </c:pt>
                <c:pt idx="40286">
                  <c:v>2.147061E-3</c:v>
                </c:pt>
                <c:pt idx="40287">
                  <c:v>-4.514906E-3</c:v>
                </c:pt>
                <c:pt idx="40288">
                  <c:v>-7.7156700000000002E-4</c:v>
                </c:pt>
                <c:pt idx="40289">
                  <c:v>-5.605283E-3</c:v>
                </c:pt>
                <c:pt idx="40290">
                  <c:v>3.2486619999999998E-3</c:v>
                </c:pt>
                <c:pt idx="40291">
                  <c:v>4.5870499999999996E-3</c:v>
                </c:pt>
                <c:pt idx="40292">
                  <c:v>-1.007453E-3</c:v>
                </c:pt>
                <c:pt idx="40293">
                  <c:v>-1.0906139999999999E-3</c:v>
                </c:pt>
                <c:pt idx="40294">
                  <c:v>9.9197799999999991E-4</c:v>
                </c:pt>
                <c:pt idx="40295">
                  <c:v>1.4442999999999999E-3</c:v>
                </c:pt>
                <c:pt idx="40296">
                  <c:v>2.3644220000000001E-3</c:v>
                </c:pt>
                <c:pt idx="40297">
                  <c:v>7.8034399999999998E-4</c:v>
                </c:pt>
                <c:pt idx="40298">
                  <c:v>-7.8319800000000003E-4</c:v>
                </c:pt>
                <c:pt idx="40299">
                  <c:v>2.1828110000000002E-3</c:v>
                </c:pt>
                <c:pt idx="40300">
                  <c:v>-2.7371129999999998E-3</c:v>
                </c:pt>
                <c:pt idx="40301">
                  <c:v>-1.238318E-3</c:v>
                </c:pt>
                <c:pt idx="40302">
                  <c:v>9.3615400000000002E-4</c:v>
                </c:pt>
                <c:pt idx="40303">
                  <c:v>-4.4362259999999997E-3</c:v>
                </c:pt>
                <c:pt idx="40304">
                  <c:v>-3.9430079999999996E-3</c:v>
                </c:pt>
                <c:pt idx="40305">
                  <c:v>-1.9192999999999999E-4</c:v>
                </c:pt>
                <c:pt idx="40306">
                  <c:v>-5.2908600000000001E-4</c:v>
                </c:pt>
                <c:pt idx="40307">
                  <c:v>-5.5117229999999996E-3</c:v>
                </c:pt>
                <c:pt idx="40308">
                  <c:v>-2.2320410000000001E-3</c:v>
                </c:pt>
                <c:pt idx="40309">
                  <c:v>1.363176E-3</c:v>
                </c:pt>
                <c:pt idx="40310">
                  <c:v>2.0079270000000001E-3</c:v>
                </c:pt>
                <c:pt idx="40311">
                  <c:v>-2.3359309999999999E-3</c:v>
                </c:pt>
                <c:pt idx="40312">
                  <c:v>-3.2209000000000001E-3</c:v>
                </c:pt>
                <c:pt idx="40313">
                  <c:v>5.9971999999999998E-4</c:v>
                </c:pt>
                <c:pt idx="40314">
                  <c:v>3.280458E-3</c:v>
                </c:pt>
                <c:pt idx="40315" formatCode="0.00E+00">
                  <c:v>-4.7342600000000003E-5</c:v>
                </c:pt>
                <c:pt idx="40316">
                  <c:v>1.209669E-3</c:v>
                </c:pt>
                <c:pt idx="40317">
                  <c:v>8.3955900000000003E-4</c:v>
                </c:pt>
                <c:pt idx="40318">
                  <c:v>5.9135199999999996E-4</c:v>
                </c:pt>
                <c:pt idx="40319">
                  <c:v>4.2232709999999998E-3</c:v>
                </c:pt>
                <c:pt idx="40320">
                  <c:v>-1.5925399999999999E-3</c:v>
                </c:pt>
                <c:pt idx="40321">
                  <c:v>3.5907220000000002E-3</c:v>
                </c:pt>
                <c:pt idx="40322">
                  <c:v>3.7931219999999999E-3</c:v>
                </c:pt>
                <c:pt idx="40323">
                  <c:v>-3.14913E-4</c:v>
                </c:pt>
                <c:pt idx="40324">
                  <c:v>-1.8851129999999999E-3</c:v>
                </c:pt>
                <c:pt idx="40325">
                  <c:v>-1.382786E-3</c:v>
                </c:pt>
                <c:pt idx="40326">
                  <c:v>-2.0939799999999999E-4</c:v>
                </c:pt>
                <c:pt idx="40327">
                  <c:v>1.23304E-4</c:v>
                </c:pt>
                <c:pt idx="40328" formatCode="0.00E+00">
                  <c:v>4.6338699999999997E-5</c:v>
                </c:pt>
                <c:pt idx="40329">
                  <c:v>-5.2166099999999998E-4</c:v>
                </c:pt>
                <c:pt idx="40330">
                  <c:v>-1.3898510000000001E-3</c:v>
                </c:pt>
                <c:pt idx="40331">
                  <c:v>5.4662770000000003E-3</c:v>
                </c:pt>
                <c:pt idx="40332">
                  <c:v>3.110444E-3</c:v>
                </c:pt>
                <c:pt idx="40333">
                  <c:v>2.1567660000000001E-3</c:v>
                </c:pt>
                <c:pt idx="40334">
                  <c:v>-1.425185E-3</c:v>
                </c:pt>
                <c:pt idx="40335">
                  <c:v>-2.5886099999999999E-4</c:v>
                </c:pt>
                <c:pt idx="40336">
                  <c:v>4.3574620000000003E-3</c:v>
                </c:pt>
                <c:pt idx="40337">
                  <c:v>1.543558E-3</c:v>
                </c:pt>
                <c:pt idx="40338">
                  <c:v>1.314792E-3</c:v>
                </c:pt>
                <c:pt idx="40339">
                  <c:v>-1.9793799999999999E-4</c:v>
                </c:pt>
                <c:pt idx="40340">
                  <c:v>9.935600000000001E-4</c:v>
                </c:pt>
                <c:pt idx="40341">
                  <c:v>-1.6907020000000001E-3</c:v>
                </c:pt>
                <c:pt idx="40342">
                  <c:v>7.6260100000000001E-4</c:v>
                </c:pt>
                <c:pt idx="40343">
                  <c:v>-1.0933550000000001E-3</c:v>
                </c:pt>
                <c:pt idx="40344">
                  <c:v>5.0533999999999996E-4</c:v>
                </c:pt>
                <c:pt idx="40345">
                  <c:v>-6.6441099999999999E-3</c:v>
                </c:pt>
                <c:pt idx="40346">
                  <c:v>-3.419821E-3</c:v>
                </c:pt>
                <c:pt idx="40347">
                  <c:v>-5.2845979999999997E-3</c:v>
                </c:pt>
                <c:pt idx="40348">
                  <c:v>-5.7139000000000001E-3</c:v>
                </c:pt>
                <c:pt idx="40349">
                  <c:v>-3.5222900000000002E-4</c:v>
                </c:pt>
                <c:pt idx="40350">
                  <c:v>-3.1663920000000001E-3</c:v>
                </c:pt>
                <c:pt idx="40351">
                  <c:v>-3.7418059999999999E-3</c:v>
                </c:pt>
                <c:pt idx="40352">
                  <c:v>2.860703E-3</c:v>
                </c:pt>
                <c:pt idx="40353">
                  <c:v>2.9388500000000002E-4</c:v>
                </c:pt>
                <c:pt idx="40354">
                  <c:v>2.6565600000000002E-4</c:v>
                </c:pt>
                <c:pt idx="40355">
                  <c:v>4.6748639999999999E-3</c:v>
                </c:pt>
                <c:pt idx="40356">
                  <c:v>3.4604620000000001E-3</c:v>
                </c:pt>
                <c:pt idx="40357">
                  <c:v>-1.4988060000000001E-3</c:v>
                </c:pt>
                <c:pt idx="40358">
                  <c:v>-9.0092700000000004E-4</c:v>
                </c:pt>
                <c:pt idx="40359">
                  <c:v>1.777551E-3</c:v>
                </c:pt>
                <c:pt idx="40360">
                  <c:v>6.0096599999999998E-4</c:v>
                </c:pt>
                <c:pt idx="40361">
                  <c:v>6.4900740000000002E-3</c:v>
                </c:pt>
                <c:pt idx="40362">
                  <c:v>4.11409E-4</c:v>
                </c:pt>
                <c:pt idx="40363">
                  <c:v>2.718991E-3</c:v>
                </c:pt>
                <c:pt idx="40364">
                  <c:v>1.2129739999999999E-3</c:v>
                </c:pt>
                <c:pt idx="40365">
                  <c:v>-3.5054119999999999E-3</c:v>
                </c:pt>
                <c:pt idx="40366">
                  <c:v>-3.1424230000000001E-3</c:v>
                </c:pt>
                <c:pt idx="40367">
                  <c:v>2.5553870000000001E-3</c:v>
                </c:pt>
                <c:pt idx="40368">
                  <c:v>-7.3388299999999995E-4</c:v>
                </c:pt>
                <c:pt idx="40369">
                  <c:v>-3.3142739999999999E-3</c:v>
                </c:pt>
                <c:pt idx="40370">
                  <c:v>-1.8460729999999999E-3</c:v>
                </c:pt>
                <c:pt idx="40371">
                  <c:v>6.1249399999999999E-4</c:v>
                </c:pt>
                <c:pt idx="40372">
                  <c:v>-2.6136599999999999E-3</c:v>
                </c:pt>
                <c:pt idx="40373">
                  <c:v>-1.1003569999999999E-3</c:v>
                </c:pt>
                <c:pt idx="40374">
                  <c:v>3.0006450000000001E-3</c:v>
                </c:pt>
                <c:pt idx="40375">
                  <c:v>-7.8532199999999997E-4</c:v>
                </c:pt>
                <c:pt idx="40376">
                  <c:v>-2.08814E-3</c:v>
                </c:pt>
                <c:pt idx="40377">
                  <c:v>-2.1837079999999999E-3</c:v>
                </c:pt>
                <c:pt idx="40378">
                  <c:v>1.7359330000000001E-3</c:v>
                </c:pt>
                <c:pt idx="40379">
                  <c:v>-5.906573E-3</c:v>
                </c:pt>
                <c:pt idx="40380">
                  <c:v>-1.7041039999999999E-3</c:v>
                </c:pt>
                <c:pt idx="40381">
                  <c:v>4.3128070000000001E-3</c:v>
                </c:pt>
                <c:pt idx="40382">
                  <c:v>-2.427654E-3</c:v>
                </c:pt>
                <c:pt idx="40383">
                  <c:v>1.446871E-3</c:v>
                </c:pt>
                <c:pt idx="40384">
                  <c:v>-2.7310960000000001E-3</c:v>
                </c:pt>
                <c:pt idx="40385">
                  <c:v>-1.8007920000000001E-3</c:v>
                </c:pt>
                <c:pt idx="40386">
                  <c:v>-4.2921790000000001E-3</c:v>
                </c:pt>
                <c:pt idx="40387">
                  <c:v>-2.4206750000000002E-3</c:v>
                </c:pt>
                <c:pt idx="40388">
                  <c:v>-2.99432E-3</c:v>
                </c:pt>
                <c:pt idx="40389">
                  <c:v>-4.2276750000000002E-3</c:v>
                </c:pt>
                <c:pt idx="40390">
                  <c:v>-1.25399E-3</c:v>
                </c:pt>
                <c:pt idx="40391">
                  <c:v>-4.0794480000000003E-3</c:v>
                </c:pt>
                <c:pt idx="40392">
                  <c:v>-2.3268220000000001E-3</c:v>
                </c:pt>
                <c:pt idx="40393">
                  <c:v>-5.7177929999999997E-3</c:v>
                </c:pt>
                <c:pt idx="40394">
                  <c:v>-2.1891049999999998E-3</c:v>
                </c:pt>
                <c:pt idx="40395">
                  <c:v>-1.8341060000000001E-3</c:v>
                </c:pt>
                <c:pt idx="40396">
                  <c:v>3.4434800000000001E-3</c:v>
                </c:pt>
                <c:pt idx="40397">
                  <c:v>1.2188640000000001E-3</c:v>
                </c:pt>
                <c:pt idx="40398">
                  <c:v>-4.6350300000000001E-3</c:v>
                </c:pt>
                <c:pt idx="40399">
                  <c:v>-1.0675439999999999E-3</c:v>
                </c:pt>
                <c:pt idx="40400">
                  <c:v>2.0595399999999999E-3</c:v>
                </c:pt>
                <c:pt idx="40401">
                  <c:v>2.7280700000000002E-4</c:v>
                </c:pt>
                <c:pt idx="40402">
                  <c:v>-3.3413689999999998E-3</c:v>
                </c:pt>
                <c:pt idx="40403">
                  <c:v>5.2364619999999999E-3</c:v>
                </c:pt>
                <c:pt idx="40404">
                  <c:v>4.190905E-3</c:v>
                </c:pt>
                <c:pt idx="40405">
                  <c:v>4.984072E-3</c:v>
                </c:pt>
                <c:pt idx="40406">
                  <c:v>3.1121370000000001E-3</c:v>
                </c:pt>
                <c:pt idx="40407">
                  <c:v>1.698609E-3</c:v>
                </c:pt>
                <c:pt idx="40408">
                  <c:v>1.172101E-3</c:v>
                </c:pt>
                <c:pt idx="40409">
                  <c:v>-1.659967E-3</c:v>
                </c:pt>
                <c:pt idx="40410">
                  <c:v>-3.301006E-3</c:v>
                </c:pt>
                <c:pt idx="40411">
                  <c:v>-3.5668449999999999E-3</c:v>
                </c:pt>
                <c:pt idx="40412">
                  <c:v>-5.3985669999999999E-3</c:v>
                </c:pt>
                <c:pt idx="40413">
                  <c:v>-8.0464060000000007E-3</c:v>
                </c:pt>
                <c:pt idx="40414">
                  <c:v>-4.3147860000000001E-3</c:v>
                </c:pt>
                <c:pt idx="40415">
                  <c:v>-6.340793E-3</c:v>
                </c:pt>
                <c:pt idx="40416">
                  <c:v>-5.4473029999999997E-3</c:v>
                </c:pt>
                <c:pt idx="40417">
                  <c:v>-4.3292590000000002E-3</c:v>
                </c:pt>
                <c:pt idx="40418">
                  <c:v>-7.204673E-3</c:v>
                </c:pt>
                <c:pt idx="40419">
                  <c:v>-6.0902839999999996E-3</c:v>
                </c:pt>
                <c:pt idx="40420">
                  <c:v>-7.191767E-3</c:v>
                </c:pt>
                <c:pt idx="40421">
                  <c:v>-4.2994249999999999E-3</c:v>
                </c:pt>
                <c:pt idx="40422">
                  <c:v>-5.3652220000000002E-3</c:v>
                </c:pt>
                <c:pt idx="40423">
                  <c:v>-1.0182943E-2</c:v>
                </c:pt>
                <c:pt idx="40424">
                  <c:v>-1.0054313E-2</c:v>
                </c:pt>
                <c:pt idx="40425">
                  <c:v>-4.4646419999999996E-3</c:v>
                </c:pt>
                <c:pt idx="40426">
                  <c:v>-3.9410649999999997E-3</c:v>
                </c:pt>
                <c:pt idx="40427">
                  <c:v>-4.3637629999999997E-3</c:v>
                </c:pt>
                <c:pt idx="40428">
                  <c:v>-7.6929809999999998E-3</c:v>
                </c:pt>
                <c:pt idx="40429">
                  <c:v>-7.6204799999999998E-3</c:v>
                </c:pt>
                <c:pt idx="40430">
                  <c:v>-5.983436E-3</c:v>
                </c:pt>
                <c:pt idx="40431">
                  <c:v>-8.3682970000000002E-3</c:v>
                </c:pt>
                <c:pt idx="40432">
                  <c:v>-1.2180345E-2</c:v>
                </c:pt>
                <c:pt idx="40433">
                  <c:v>-1.1476205999999999E-2</c:v>
                </c:pt>
                <c:pt idx="40434">
                  <c:v>-9.5323330000000005E-3</c:v>
                </c:pt>
                <c:pt idx="40435">
                  <c:v>-9.6331339999999998E-3</c:v>
                </c:pt>
                <c:pt idx="40436">
                  <c:v>-1.1908538999999999E-2</c:v>
                </c:pt>
                <c:pt idx="40437">
                  <c:v>-1.4677874E-2</c:v>
                </c:pt>
                <c:pt idx="40438">
                  <c:v>-1.3374522999999999E-2</c:v>
                </c:pt>
                <c:pt idx="40439">
                  <c:v>-1.4849059E-2</c:v>
                </c:pt>
                <c:pt idx="40440">
                  <c:v>-1.3519343E-2</c:v>
                </c:pt>
                <c:pt idx="40441">
                  <c:v>-1.4309025E-2</c:v>
                </c:pt>
                <c:pt idx="40442">
                  <c:v>-9.8982979999999998E-3</c:v>
                </c:pt>
                <c:pt idx="40443">
                  <c:v>-1.2996824000000001E-2</c:v>
                </c:pt>
                <c:pt idx="40444">
                  <c:v>-1.6595021000000001E-2</c:v>
                </c:pt>
                <c:pt idx="40445">
                  <c:v>-1.2936675999999999E-2</c:v>
                </c:pt>
                <c:pt idx="40446">
                  <c:v>-1.3458123000000001E-2</c:v>
                </c:pt>
                <c:pt idx="40447">
                  <c:v>-1.7985605000000002E-2</c:v>
                </c:pt>
                <c:pt idx="40448">
                  <c:v>-1.9734237000000002E-2</c:v>
                </c:pt>
                <c:pt idx="40449">
                  <c:v>-1.6990812000000001E-2</c:v>
                </c:pt>
                <c:pt idx="40450">
                  <c:v>-1.1782736E-2</c:v>
                </c:pt>
                <c:pt idx="40451">
                  <c:v>-1.6018485999999998E-2</c:v>
                </c:pt>
                <c:pt idx="40452">
                  <c:v>-2.2249748999999999E-2</c:v>
                </c:pt>
                <c:pt idx="40453">
                  <c:v>-2.2028675000000001E-2</c:v>
                </c:pt>
                <c:pt idx="40454">
                  <c:v>-1.8648593000000002E-2</c:v>
                </c:pt>
                <c:pt idx="40455">
                  <c:v>-1.8064449E-2</c:v>
                </c:pt>
                <c:pt idx="40456">
                  <c:v>-2.4213953E-2</c:v>
                </c:pt>
                <c:pt idx="40457">
                  <c:v>-2.4587846999999999E-2</c:v>
                </c:pt>
                <c:pt idx="40458">
                  <c:v>-2.4038172999999999E-2</c:v>
                </c:pt>
                <c:pt idx="40459">
                  <c:v>-2.4447475999999999E-2</c:v>
                </c:pt>
                <c:pt idx="40460">
                  <c:v>-3.0622017000000001E-2</c:v>
                </c:pt>
                <c:pt idx="40461">
                  <c:v>-2.9341921E-2</c:v>
                </c:pt>
                <c:pt idx="40462">
                  <c:v>-2.6980760999999999E-2</c:v>
                </c:pt>
                <c:pt idx="40463">
                  <c:v>-3.0742735E-2</c:v>
                </c:pt>
                <c:pt idx="40464">
                  <c:v>-2.5377528999999999E-2</c:v>
                </c:pt>
                <c:pt idx="40465">
                  <c:v>-2.6781798999999998E-2</c:v>
                </c:pt>
                <c:pt idx="40466">
                  <c:v>-2.7413501999999999E-2</c:v>
                </c:pt>
                <c:pt idx="40467">
                  <c:v>-2.9375218000000002E-2</c:v>
                </c:pt>
                <c:pt idx="40468">
                  <c:v>-2.8953373000000001E-2</c:v>
                </c:pt>
                <c:pt idx="40469">
                  <c:v>-2.7948412999999998E-2</c:v>
                </c:pt>
                <c:pt idx="40470">
                  <c:v>-3.1016908999999999E-2</c:v>
                </c:pt>
                <c:pt idx="40471">
                  <c:v>-3.2628771000000001E-2</c:v>
                </c:pt>
                <c:pt idx="40472">
                  <c:v>-3.4898846999999997E-2</c:v>
                </c:pt>
                <c:pt idx="40473">
                  <c:v>-2.9917665E-2</c:v>
                </c:pt>
                <c:pt idx="40474">
                  <c:v>-3.0349627000000001E-2</c:v>
                </c:pt>
                <c:pt idx="40475">
                  <c:v>-3.0607763999999999E-2</c:v>
                </c:pt>
                <c:pt idx="40476">
                  <c:v>-3.5311174000000001E-2</c:v>
                </c:pt>
                <c:pt idx="40477">
                  <c:v>-3.5098311E-2</c:v>
                </c:pt>
                <c:pt idx="40478">
                  <c:v>-3.6012042000000001E-2</c:v>
                </c:pt>
                <c:pt idx="40479">
                  <c:v>-3.6704879000000003E-2</c:v>
                </c:pt>
                <c:pt idx="40480">
                  <c:v>-3.5088072999999997E-2</c:v>
                </c:pt>
                <c:pt idx="40481">
                  <c:v>-4.1104848999999999E-2</c:v>
                </c:pt>
                <c:pt idx="40482">
                  <c:v>-4.0052101E-2</c:v>
                </c:pt>
                <c:pt idx="40483">
                  <c:v>-3.9227352E-2</c:v>
                </c:pt>
                <c:pt idx="40484">
                  <c:v>-4.5396565999999999E-2</c:v>
                </c:pt>
                <c:pt idx="40485">
                  <c:v>-4.6884090000000003E-2</c:v>
                </c:pt>
                <c:pt idx="40486">
                  <c:v>-4.6365306000000002E-2</c:v>
                </c:pt>
                <c:pt idx="40487">
                  <c:v>-4.6182036000000003E-2</c:v>
                </c:pt>
                <c:pt idx="40488">
                  <c:v>-4.6555143E-2</c:v>
                </c:pt>
                <c:pt idx="40489">
                  <c:v>-5.2137232999999998E-2</c:v>
                </c:pt>
                <c:pt idx="40490">
                  <c:v>-4.8149414000000001E-2</c:v>
                </c:pt>
                <c:pt idx="40491">
                  <c:v>-4.9894768999999999E-2</c:v>
                </c:pt>
                <c:pt idx="40492">
                  <c:v>-4.8655070000000002E-2</c:v>
                </c:pt>
                <c:pt idx="40493">
                  <c:v>-4.8162594000000003E-2</c:v>
                </c:pt>
                <c:pt idx="40494">
                  <c:v>-5.2531511000000003E-2</c:v>
                </c:pt>
                <c:pt idx="40495">
                  <c:v>-5.6684162000000003E-2</c:v>
                </c:pt>
                <c:pt idx="40496">
                  <c:v>-5.4274268000000001E-2</c:v>
                </c:pt>
                <c:pt idx="40497">
                  <c:v>-5.4085324999999997E-2</c:v>
                </c:pt>
                <c:pt idx="40498">
                  <c:v>-5.7634786E-2</c:v>
                </c:pt>
                <c:pt idx="40499">
                  <c:v>-5.2753030999999999E-2</c:v>
                </c:pt>
                <c:pt idx="40500">
                  <c:v>-5.3789269000000001E-2</c:v>
                </c:pt>
                <c:pt idx="40501">
                  <c:v>-6.0360570000000002E-2</c:v>
                </c:pt>
                <c:pt idx="40502">
                  <c:v>-6.0814108999999998E-2</c:v>
                </c:pt>
                <c:pt idx="40503">
                  <c:v>-6.2755122999999996E-2</c:v>
                </c:pt>
                <c:pt idx="40504">
                  <c:v>-6.4816139999999994E-2</c:v>
                </c:pt>
                <c:pt idx="40505">
                  <c:v>-6.7169800000000002E-2</c:v>
                </c:pt>
                <c:pt idx="40506">
                  <c:v>-6.5914385000000006E-2</c:v>
                </c:pt>
                <c:pt idx="40507">
                  <c:v>-7.2166949999999994E-2</c:v>
                </c:pt>
                <c:pt idx="40508">
                  <c:v>-7.1126990000000001E-2</c:v>
                </c:pt>
                <c:pt idx="40509">
                  <c:v>-7.1726933000000007E-2</c:v>
                </c:pt>
                <c:pt idx="40510">
                  <c:v>-7.7865787000000006E-2</c:v>
                </c:pt>
                <c:pt idx="40511">
                  <c:v>-8.0005608000000006E-2</c:v>
                </c:pt>
                <c:pt idx="40512">
                  <c:v>-7.6913415999999998E-2</c:v>
                </c:pt>
                <c:pt idx="40513">
                  <c:v>-7.6528728000000004E-2</c:v>
                </c:pt>
                <c:pt idx="40514">
                  <c:v>-8.1288859000000005E-2</c:v>
                </c:pt>
                <c:pt idx="40515">
                  <c:v>-8.4736638000000003E-2</c:v>
                </c:pt>
                <c:pt idx="40516">
                  <c:v>-8.1118203999999999E-2</c:v>
                </c:pt>
                <c:pt idx="40517">
                  <c:v>-8.3844848E-2</c:v>
                </c:pt>
                <c:pt idx="40518">
                  <c:v>-8.5059516000000002E-2</c:v>
                </c:pt>
                <c:pt idx="40519">
                  <c:v>-8.5227832000000003E-2</c:v>
                </c:pt>
                <c:pt idx="40520">
                  <c:v>-8.6486175999999998E-2</c:v>
                </c:pt>
                <c:pt idx="40521">
                  <c:v>-8.8138833999999999E-2</c:v>
                </c:pt>
                <c:pt idx="40522">
                  <c:v>-8.8294365E-2</c:v>
                </c:pt>
                <c:pt idx="40523">
                  <c:v>-8.5978545000000003E-2</c:v>
                </c:pt>
                <c:pt idx="40524">
                  <c:v>-9.0955994999999998E-2</c:v>
                </c:pt>
                <c:pt idx="40525">
                  <c:v>-8.8603497000000003E-2</c:v>
                </c:pt>
                <c:pt idx="40526">
                  <c:v>-9.2964426000000003E-2</c:v>
                </c:pt>
                <c:pt idx="40527">
                  <c:v>-9.5964334999999998E-2</c:v>
                </c:pt>
                <c:pt idx="40528">
                  <c:v>-9.5530502000000003E-2</c:v>
                </c:pt>
                <c:pt idx="40529">
                  <c:v>-9.7368732E-2</c:v>
                </c:pt>
                <c:pt idx="40530">
                  <c:v>-9.6351935999999999E-2</c:v>
                </c:pt>
                <c:pt idx="40531">
                  <c:v>-9.8286569000000004E-2</c:v>
                </c:pt>
                <c:pt idx="40532">
                  <c:v>-0.10256227900000001</c:v>
                </c:pt>
                <c:pt idx="40533">
                  <c:v>-0.10337966699999999</c:v>
                </c:pt>
                <c:pt idx="40534">
                  <c:v>-0.103237726</c:v>
                </c:pt>
                <c:pt idx="40535">
                  <c:v>-0.10326854100000001</c:v>
                </c:pt>
                <c:pt idx="40536">
                  <c:v>-0.10883667299999999</c:v>
                </c:pt>
                <c:pt idx="40537">
                  <c:v>-0.10859627299999999</c:v>
                </c:pt>
                <c:pt idx="40538">
                  <c:v>-0.107430071</c:v>
                </c:pt>
                <c:pt idx="40539">
                  <c:v>-0.107714236</c:v>
                </c:pt>
                <c:pt idx="40540">
                  <c:v>-0.10924289399999999</c:v>
                </c:pt>
                <c:pt idx="40541">
                  <c:v>-0.111272886</c:v>
                </c:pt>
                <c:pt idx="40542">
                  <c:v>-0.111944005</c:v>
                </c:pt>
                <c:pt idx="40543">
                  <c:v>-0.110722758</c:v>
                </c:pt>
                <c:pt idx="40544">
                  <c:v>-0.109652966</c:v>
                </c:pt>
                <c:pt idx="40545">
                  <c:v>-0.111264795</c:v>
                </c:pt>
                <c:pt idx="40546">
                  <c:v>-0.11530827</c:v>
                </c:pt>
                <c:pt idx="40547">
                  <c:v>-0.1191765</c:v>
                </c:pt>
                <c:pt idx="40548">
                  <c:v>-0.112827264</c:v>
                </c:pt>
                <c:pt idx="40549">
                  <c:v>-0.11487702299999999</c:v>
                </c:pt>
                <c:pt idx="40550">
                  <c:v>-0.117888786</c:v>
                </c:pt>
                <c:pt idx="40551">
                  <c:v>-0.118770406</c:v>
                </c:pt>
                <c:pt idx="40552">
                  <c:v>-0.11558259999999999</c:v>
                </c:pt>
                <c:pt idx="40553">
                  <c:v>-0.119217157</c:v>
                </c:pt>
                <c:pt idx="40554">
                  <c:v>-0.12540873899999999</c:v>
                </c:pt>
                <c:pt idx="40555">
                  <c:v>-0.12610110599999999</c:v>
                </c:pt>
                <c:pt idx="40556">
                  <c:v>-0.12614424499999999</c:v>
                </c:pt>
                <c:pt idx="40557">
                  <c:v>-0.128244415</c:v>
                </c:pt>
                <c:pt idx="40558">
                  <c:v>-0.13626612699999999</c:v>
                </c:pt>
                <c:pt idx="40559">
                  <c:v>-0.136185899</c:v>
                </c:pt>
                <c:pt idx="40560">
                  <c:v>-0.136069253</c:v>
                </c:pt>
                <c:pt idx="40561">
                  <c:v>-0.14203126699999999</c:v>
                </c:pt>
                <c:pt idx="40562">
                  <c:v>-0.149007693</c:v>
                </c:pt>
                <c:pt idx="40563">
                  <c:v>-0.14624612000000001</c:v>
                </c:pt>
                <c:pt idx="40564">
                  <c:v>-0.15101957299999999</c:v>
                </c:pt>
                <c:pt idx="40565">
                  <c:v>-0.15301951799999999</c:v>
                </c:pt>
                <c:pt idx="40566">
                  <c:v>-0.15398436800000001</c:v>
                </c:pt>
                <c:pt idx="40567">
                  <c:v>-0.15583233499999999</c:v>
                </c:pt>
                <c:pt idx="40568">
                  <c:v>-0.157561272</c:v>
                </c:pt>
                <c:pt idx="40569">
                  <c:v>-0.15950071800000001</c:v>
                </c:pt>
                <c:pt idx="40570">
                  <c:v>-0.160463989</c:v>
                </c:pt>
                <c:pt idx="40571">
                  <c:v>-0.15880610000000001</c:v>
                </c:pt>
                <c:pt idx="40572">
                  <c:v>-0.16228126000000001</c:v>
                </c:pt>
                <c:pt idx="40573">
                  <c:v>-0.162806004</c:v>
                </c:pt>
                <c:pt idx="40574">
                  <c:v>-0.166288882</c:v>
                </c:pt>
                <c:pt idx="40575">
                  <c:v>-0.16602952800000001</c:v>
                </c:pt>
                <c:pt idx="40576">
                  <c:v>-0.164463058</c:v>
                </c:pt>
                <c:pt idx="40577">
                  <c:v>-0.16837263099999999</c:v>
                </c:pt>
                <c:pt idx="40578">
                  <c:v>-0.17033484600000001</c:v>
                </c:pt>
                <c:pt idx="40579">
                  <c:v>-0.17118976999999999</c:v>
                </c:pt>
                <c:pt idx="40580">
                  <c:v>-0.16998255300000001</c:v>
                </c:pt>
                <c:pt idx="40581">
                  <c:v>-0.17085544799999999</c:v>
                </c:pt>
                <c:pt idx="40582">
                  <c:v>-0.17041975300000001</c:v>
                </c:pt>
                <c:pt idx="40583">
                  <c:v>-0.17128069700000001</c:v>
                </c:pt>
                <c:pt idx="40584">
                  <c:v>-0.17696361199999999</c:v>
                </c:pt>
                <c:pt idx="40585">
                  <c:v>-0.175070584</c:v>
                </c:pt>
                <c:pt idx="40586">
                  <c:v>-0.17450411599999999</c:v>
                </c:pt>
                <c:pt idx="40587">
                  <c:v>-0.17324070599999999</c:v>
                </c:pt>
                <c:pt idx="40588">
                  <c:v>-0.17381940800000001</c:v>
                </c:pt>
                <c:pt idx="40589">
                  <c:v>-0.17620465199999999</c:v>
                </c:pt>
                <c:pt idx="40590">
                  <c:v>-0.17703449700000001</c:v>
                </c:pt>
                <c:pt idx="40591">
                  <c:v>-0.17413461199999999</c:v>
                </c:pt>
                <c:pt idx="40592">
                  <c:v>-0.17755810899999999</c:v>
                </c:pt>
                <c:pt idx="40593">
                  <c:v>-0.17540992799999999</c:v>
                </c:pt>
                <c:pt idx="40594">
                  <c:v>-0.174563304</c:v>
                </c:pt>
                <c:pt idx="40595">
                  <c:v>-0.16899867399999999</c:v>
                </c:pt>
                <c:pt idx="40596">
                  <c:v>-0.17503526799999999</c:v>
                </c:pt>
                <c:pt idx="40597">
                  <c:v>-0.17557995000000001</c:v>
                </c:pt>
                <c:pt idx="40598">
                  <c:v>-0.173221186</c:v>
                </c:pt>
                <c:pt idx="40599">
                  <c:v>-0.17413519299999999</c:v>
                </c:pt>
                <c:pt idx="40600">
                  <c:v>-0.17669261999999999</c:v>
                </c:pt>
                <c:pt idx="40601">
                  <c:v>-0.17378565700000001</c:v>
                </c:pt>
                <c:pt idx="40602">
                  <c:v>-0.178141519</c:v>
                </c:pt>
                <c:pt idx="40603">
                  <c:v>-0.17784299000000001</c:v>
                </c:pt>
                <c:pt idx="40604">
                  <c:v>-0.17747653999999999</c:v>
                </c:pt>
                <c:pt idx="40605">
                  <c:v>-0.178640202</c:v>
                </c:pt>
                <c:pt idx="40606">
                  <c:v>-0.18397264199999999</c:v>
                </c:pt>
                <c:pt idx="40607">
                  <c:v>-0.184641585</c:v>
                </c:pt>
                <c:pt idx="40608">
                  <c:v>-0.18871648599999999</c:v>
                </c:pt>
                <c:pt idx="40609">
                  <c:v>-0.18951870500000001</c:v>
                </c:pt>
                <c:pt idx="40610">
                  <c:v>-0.19264499800000001</c:v>
                </c:pt>
                <c:pt idx="40611">
                  <c:v>-0.19119703800000001</c:v>
                </c:pt>
                <c:pt idx="40612">
                  <c:v>-0.19510228900000001</c:v>
                </c:pt>
                <c:pt idx="40613">
                  <c:v>-0.19686473900000001</c:v>
                </c:pt>
                <c:pt idx="40614">
                  <c:v>-0.20400175500000001</c:v>
                </c:pt>
                <c:pt idx="40615">
                  <c:v>-0.20382660599999999</c:v>
                </c:pt>
                <c:pt idx="40616">
                  <c:v>-0.208304182</c:v>
                </c:pt>
                <c:pt idx="40617">
                  <c:v>-0.212945998</c:v>
                </c:pt>
                <c:pt idx="40618">
                  <c:v>-0.21859669700000001</c:v>
                </c:pt>
                <c:pt idx="40619">
                  <c:v>-0.21714063</c:v>
                </c:pt>
                <c:pt idx="40620">
                  <c:v>-0.22182325999999999</c:v>
                </c:pt>
                <c:pt idx="40621">
                  <c:v>-0.22532576300000001</c:v>
                </c:pt>
                <c:pt idx="40622">
                  <c:v>-0.231345564</c:v>
                </c:pt>
                <c:pt idx="40623">
                  <c:v>-0.23267030699999999</c:v>
                </c:pt>
                <c:pt idx="40624">
                  <c:v>-0.23575611399999999</c:v>
                </c:pt>
                <c:pt idx="40625">
                  <c:v>-0.23889458199999999</c:v>
                </c:pt>
                <c:pt idx="40626">
                  <c:v>-0.24061498000000001</c:v>
                </c:pt>
                <c:pt idx="40627">
                  <c:v>-0.24078628399999999</c:v>
                </c:pt>
                <c:pt idx="40628">
                  <c:v>-0.24602951100000001</c:v>
                </c:pt>
                <c:pt idx="40629">
                  <c:v>-0.24777966700000001</c:v>
                </c:pt>
                <c:pt idx="40630">
                  <c:v>-0.247623861</c:v>
                </c:pt>
                <c:pt idx="40631">
                  <c:v>-0.252384424</c:v>
                </c:pt>
                <c:pt idx="40632">
                  <c:v>-0.25139266300000002</c:v>
                </c:pt>
                <c:pt idx="40633">
                  <c:v>-0.25457942500000003</c:v>
                </c:pt>
                <c:pt idx="40634">
                  <c:v>-0.256248951</c:v>
                </c:pt>
                <c:pt idx="40635">
                  <c:v>-0.25608059799999999</c:v>
                </c:pt>
                <c:pt idx="40636">
                  <c:v>-0.253827572</c:v>
                </c:pt>
                <c:pt idx="40637">
                  <c:v>-0.25526648800000001</c:v>
                </c:pt>
                <c:pt idx="40638">
                  <c:v>-0.25962740200000001</c:v>
                </c:pt>
                <c:pt idx="40639">
                  <c:v>-0.25650513200000002</c:v>
                </c:pt>
                <c:pt idx="40640">
                  <c:v>-0.25668728400000002</c:v>
                </c:pt>
                <c:pt idx="40641">
                  <c:v>-0.25878691700000001</c:v>
                </c:pt>
                <c:pt idx="40642">
                  <c:v>-0.26003804800000002</c:v>
                </c:pt>
                <c:pt idx="40643">
                  <c:v>-0.259191334</c:v>
                </c:pt>
                <c:pt idx="40644">
                  <c:v>-0.260340244</c:v>
                </c:pt>
                <c:pt idx="40645">
                  <c:v>-0.26190453800000002</c:v>
                </c:pt>
                <c:pt idx="40646">
                  <c:v>-0.25941473199999998</c:v>
                </c:pt>
                <c:pt idx="40647">
                  <c:v>-0.26318603800000001</c:v>
                </c:pt>
                <c:pt idx="40648">
                  <c:v>-0.26520073399999999</c:v>
                </c:pt>
                <c:pt idx="40649">
                  <c:v>-0.26114097200000003</c:v>
                </c:pt>
                <c:pt idx="40650">
                  <c:v>-0.26393222799999999</c:v>
                </c:pt>
                <c:pt idx="40651">
                  <c:v>-0.26591208599999999</c:v>
                </c:pt>
                <c:pt idx="40652">
                  <c:v>-0.26533442699999998</c:v>
                </c:pt>
                <c:pt idx="40653">
                  <c:v>-0.269322693</c:v>
                </c:pt>
                <c:pt idx="40654">
                  <c:v>-0.266221702</c:v>
                </c:pt>
                <c:pt idx="40655">
                  <c:v>-0.27043488599999999</c:v>
                </c:pt>
                <c:pt idx="40656">
                  <c:v>-0.27097818299999998</c:v>
                </c:pt>
                <c:pt idx="40657">
                  <c:v>-0.27300876400000001</c:v>
                </c:pt>
                <c:pt idx="40658">
                  <c:v>-0.27388894600000002</c:v>
                </c:pt>
                <c:pt idx="40659">
                  <c:v>-0.27155214500000002</c:v>
                </c:pt>
                <c:pt idx="40660">
                  <c:v>-0.27476310700000001</c:v>
                </c:pt>
                <c:pt idx="40661">
                  <c:v>-0.27484524300000002</c:v>
                </c:pt>
                <c:pt idx="40662">
                  <c:v>-0.27540344</c:v>
                </c:pt>
                <c:pt idx="40663">
                  <c:v>-0.27728548600000003</c:v>
                </c:pt>
                <c:pt idx="40664">
                  <c:v>-0.27990204099999999</c:v>
                </c:pt>
                <c:pt idx="40665">
                  <c:v>-0.28008571300000001</c:v>
                </c:pt>
                <c:pt idx="40666">
                  <c:v>-0.28204926800000002</c:v>
                </c:pt>
                <c:pt idx="40667">
                  <c:v>-0.28483501100000003</c:v>
                </c:pt>
                <c:pt idx="40668">
                  <c:v>-0.28708884099999998</c:v>
                </c:pt>
                <c:pt idx="40669">
                  <c:v>-0.28673452100000002</c:v>
                </c:pt>
                <c:pt idx="40670">
                  <c:v>-0.29042327400000001</c:v>
                </c:pt>
                <c:pt idx="40671">
                  <c:v>-0.29069361100000002</c:v>
                </c:pt>
                <c:pt idx="40672">
                  <c:v>-0.29189655199999998</c:v>
                </c:pt>
                <c:pt idx="40673">
                  <c:v>-0.295263946</c:v>
                </c:pt>
                <c:pt idx="40674">
                  <c:v>-0.29489776499999998</c:v>
                </c:pt>
                <c:pt idx="40675">
                  <c:v>-0.29675102199999998</c:v>
                </c:pt>
                <c:pt idx="40676">
                  <c:v>-0.302082658</c:v>
                </c:pt>
                <c:pt idx="40677">
                  <c:v>-0.30711129300000001</c:v>
                </c:pt>
                <c:pt idx="40678">
                  <c:v>-0.30167231</c:v>
                </c:pt>
                <c:pt idx="40679">
                  <c:v>-0.30742570800000002</c:v>
                </c:pt>
                <c:pt idx="40680">
                  <c:v>-0.30944782500000001</c:v>
                </c:pt>
                <c:pt idx="40681">
                  <c:v>-0.306023926</c:v>
                </c:pt>
                <c:pt idx="40682">
                  <c:v>-0.31124344500000001</c:v>
                </c:pt>
                <c:pt idx="40683">
                  <c:v>-0.31114825600000001</c:v>
                </c:pt>
                <c:pt idx="40684">
                  <c:v>-0.31570437600000001</c:v>
                </c:pt>
                <c:pt idx="40685">
                  <c:v>-0.31855821600000001</c:v>
                </c:pt>
                <c:pt idx="40686">
                  <c:v>-0.316838324</c:v>
                </c:pt>
                <c:pt idx="40687">
                  <c:v>-0.322159588</c:v>
                </c:pt>
                <c:pt idx="40688">
                  <c:v>-0.32285228399999999</c:v>
                </c:pt>
                <c:pt idx="40689">
                  <c:v>-0.32301792499999998</c:v>
                </c:pt>
                <c:pt idx="40690">
                  <c:v>-0.32218798999999998</c:v>
                </c:pt>
                <c:pt idx="40691">
                  <c:v>-0.32287281800000001</c:v>
                </c:pt>
                <c:pt idx="40692">
                  <c:v>-0.325235575</c:v>
                </c:pt>
                <c:pt idx="40693">
                  <c:v>-0.32486909600000002</c:v>
                </c:pt>
                <c:pt idx="40694">
                  <c:v>-0.321299642</c:v>
                </c:pt>
                <c:pt idx="40695">
                  <c:v>-0.32535439700000002</c:v>
                </c:pt>
                <c:pt idx="40696">
                  <c:v>-0.32721942700000001</c:v>
                </c:pt>
                <c:pt idx="40697">
                  <c:v>-0.32440903799999998</c:v>
                </c:pt>
                <c:pt idx="40698">
                  <c:v>-0.32616752399999999</c:v>
                </c:pt>
                <c:pt idx="40699">
                  <c:v>-0.33078867200000001</c:v>
                </c:pt>
                <c:pt idx="40700">
                  <c:v>-0.33092156099999998</c:v>
                </c:pt>
                <c:pt idx="40701">
                  <c:v>-0.32969218500000003</c:v>
                </c:pt>
                <c:pt idx="40702">
                  <c:v>-0.33559402799999999</c:v>
                </c:pt>
                <c:pt idx="40703">
                  <c:v>-0.33151027599999999</c:v>
                </c:pt>
                <c:pt idx="40704">
                  <c:v>-0.33478704100000001</c:v>
                </c:pt>
                <c:pt idx="40705">
                  <c:v>-0.33184260100000001</c:v>
                </c:pt>
                <c:pt idx="40706">
                  <c:v>-0.33328950400000001</c:v>
                </c:pt>
                <c:pt idx="40707">
                  <c:v>-0.33423691999999999</c:v>
                </c:pt>
                <c:pt idx="40708">
                  <c:v>-0.340099871</c:v>
                </c:pt>
                <c:pt idx="40709">
                  <c:v>-0.34042462699999998</c:v>
                </c:pt>
                <c:pt idx="40710">
                  <c:v>-0.33965686</c:v>
                </c:pt>
                <c:pt idx="40711">
                  <c:v>-0.33626341799999998</c:v>
                </c:pt>
                <c:pt idx="40712">
                  <c:v>-0.339211553</c:v>
                </c:pt>
                <c:pt idx="40713">
                  <c:v>-0.344308436</c:v>
                </c:pt>
                <c:pt idx="40714">
                  <c:v>-0.33979171499999999</c:v>
                </c:pt>
                <c:pt idx="40715">
                  <c:v>-0.34096491299999998</c:v>
                </c:pt>
                <c:pt idx="40716">
                  <c:v>-0.34390771399999998</c:v>
                </c:pt>
                <c:pt idx="40717">
                  <c:v>-0.34267157300000001</c:v>
                </c:pt>
                <c:pt idx="40718">
                  <c:v>-0.34450382000000002</c:v>
                </c:pt>
                <c:pt idx="40719">
                  <c:v>-0.34458064999999999</c:v>
                </c:pt>
                <c:pt idx="40720">
                  <c:v>-0.33947697300000002</c:v>
                </c:pt>
                <c:pt idx="40721">
                  <c:v>-0.34295797300000003</c:v>
                </c:pt>
                <c:pt idx="40722">
                  <c:v>-0.34474360900000001</c:v>
                </c:pt>
                <c:pt idx="40723">
                  <c:v>-0.34461030399999998</c:v>
                </c:pt>
                <c:pt idx="40724">
                  <c:v>-0.34341028299999998</c:v>
                </c:pt>
                <c:pt idx="40725">
                  <c:v>-0.34705075600000002</c:v>
                </c:pt>
                <c:pt idx="40726">
                  <c:v>-0.34362938999999998</c:v>
                </c:pt>
                <c:pt idx="40727">
                  <c:v>-0.34424185800000001</c:v>
                </c:pt>
                <c:pt idx="40728">
                  <c:v>-0.34418246200000002</c:v>
                </c:pt>
                <c:pt idx="40729">
                  <c:v>-0.34778434000000003</c:v>
                </c:pt>
                <c:pt idx="40730">
                  <c:v>-0.34915694600000002</c:v>
                </c:pt>
                <c:pt idx="40731">
                  <c:v>-0.34872302399999999</c:v>
                </c:pt>
                <c:pt idx="40732">
                  <c:v>-0.34970998800000003</c:v>
                </c:pt>
                <c:pt idx="40733">
                  <c:v>-0.35006600599999999</c:v>
                </c:pt>
                <c:pt idx="40734">
                  <c:v>-0.34755224000000001</c:v>
                </c:pt>
                <c:pt idx="40735">
                  <c:v>-0.34777533999999999</c:v>
                </c:pt>
                <c:pt idx="40736">
                  <c:v>-0.34544533500000002</c:v>
                </c:pt>
                <c:pt idx="40737">
                  <c:v>-0.34491562799999997</c:v>
                </c:pt>
                <c:pt idx="40738">
                  <c:v>-0.346763074</c:v>
                </c:pt>
                <c:pt idx="40739">
                  <c:v>-0.35358694200000002</c:v>
                </c:pt>
                <c:pt idx="40740">
                  <c:v>-0.35194110899999997</c:v>
                </c:pt>
                <c:pt idx="40741">
                  <c:v>-0.34900057299999998</c:v>
                </c:pt>
                <c:pt idx="40742">
                  <c:v>-0.35112312400000001</c:v>
                </c:pt>
                <c:pt idx="40743">
                  <c:v>-0.355023861</c:v>
                </c:pt>
                <c:pt idx="40744">
                  <c:v>-0.35246217299999999</c:v>
                </c:pt>
                <c:pt idx="40745">
                  <c:v>-0.35338607399999999</c:v>
                </c:pt>
                <c:pt idx="40746">
                  <c:v>-0.35434907700000001</c:v>
                </c:pt>
                <c:pt idx="40747">
                  <c:v>-0.354603797</c:v>
                </c:pt>
                <c:pt idx="40748">
                  <c:v>-0.35343626099999997</c:v>
                </c:pt>
                <c:pt idx="40749">
                  <c:v>-0.353085816</c:v>
                </c:pt>
                <c:pt idx="40750">
                  <c:v>-0.355023533</c:v>
                </c:pt>
                <c:pt idx="40751">
                  <c:v>-0.35630509300000002</c:v>
                </c:pt>
                <c:pt idx="40752">
                  <c:v>-0.35938024499999999</c:v>
                </c:pt>
                <c:pt idx="40753">
                  <c:v>-0.361007988</c:v>
                </c:pt>
                <c:pt idx="40754">
                  <c:v>-0.35607236599999997</c:v>
                </c:pt>
                <c:pt idx="40755">
                  <c:v>-0.35541361599999999</c:v>
                </c:pt>
                <c:pt idx="40756">
                  <c:v>-0.35899102700000002</c:v>
                </c:pt>
                <c:pt idx="40757">
                  <c:v>-0.35770127200000001</c:v>
                </c:pt>
                <c:pt idx="40758">
                  <c:v>-0.35991728299999998</c:v>
                </c:pt>
                <c:pt idx="40759">
                  <c:v>-0.35692507000000001</c:v>
                </c:pt>
                <c:pt idx="40760">
                  <c:v>-0.362751514</c:v>
                </c:pt>
                <c:pt idx="40761">
                  <c:v>-0.35645991599999999</c:v>
                </c:pt>
                <c:pt idx="40762">
                  <c:v>-0.35894385000000001</c:v>
                </c:pt>
                <c:pt idx="40763">
                  <c:v>-0.36299073700000001</c:v>
                </c:pt>
                <c:pt idx="40764">
                  <c:v>-0.36508902900000001</c:v>
                </c:pt>
                <c:pt idx="40765">
                  <c:v>-0.36120796199999999</c:v>
                </c:pt>
                <c:pt idx="40766">
                  <c:v>-0.36052566800000002</c:v>
                </c:pt>
                <c:pt idx="40767">
                  <c:v>-0.36007168899999997</c:v>
                </c:pt>
                <c:pt idx="40768">
                  <c:v>-0.36234787099999999</c:v>
                </c:pt>
                <c:pt idx="40769">
                  <c:v>-0.36233079400000001</c:v>
                </c:pt>
                <c:pt idx="40770">
                  <c:v>-0.355363965</c:v>
                </c:pt>
                <c:pt idx="40771">
                  <c:v>-0.358613878</c:v>
                </c:pt>
                <c:pt idx="40772">
                  <c:v>-0.362389982</c:v>
                </c:pt>
                <c:pt idx="40773">
                  <c:v>-0.369054347</c:v>
                </c:pt>
                <c:pt idx="40774">
                  <c:v>-0.35811141099999999</c:v>
                </c:pt>
                <c:pt idx="40775">
                  <c:v>-0.356237203</c:v>
                </c:pt>
                <c:pt idx="40776">
                  <c:v>-0.35551628499999999</c:v>
                </c:pt>
                <c:pt idx="40777">
                  <c:v>-0.36609682399999999</c:v>
                </c:pt>
                <c:pt idx="40778">
                  <c:v>-0.36898741099999999</c:v>
                </c:pt>
                <c:pt idx="40779">
                  <c:v>-0.36219921700000002</c:v>
                </c:pt>
                <c:pt idx="40780">
                  <c:v>-0.361003727</c:v>
                </c:pt>
                <c:pt idx="40781">
                  <c:v>-0.36670535799999998</c:v>
                </c:pt>
                <c:pt idx="40782">
                  <c:v>-0.36987879899999998</c:v>
                </c:pt>
                <c:pt idx="40783">
                  <c:v>-0.36401242</c:v>
                </c:pt>
                <c:pt idx="40784">
                  <c:v>-0.366104335</c:v>
                </c:pt>
                <c:pt idx="40785">
                  <c:v>-0.36805552200000002</c:v>
                </c:pt>
                <c:pt idx="40786">
                  <c:v>-0.37121588</c:v>
                </c:pt>
                <c:pt idx="40787">
                  <c:v>-0.36832627699999998</c:v>
                </c:pt>
                <c:pt idx="40788">
                  <c:v>-0.36906930799999998</c:v>
                </c:pt>
                <c:pt idx="40789">
                  <c:v>-0.36640989800000001</c:v>
                </c:pt>
                <c:pt idx="40790">
                  <c:v>-0.36830180899999998</c:v>
                </c:pt>
                <c:pt idx="40791">
                  <c:v>-0.37328168699999997</c:v>
                </c:pt>
                <c:pt idx="40792">
                  <c:v>-0.372362107</c:v>
                </c:pt>
                <c:pt idx="40793">
                  <c:v>-0.37217605100000001</c:v>
                </c:pt>
                <c:pt idx="40794">
                  <c:v>-0.36785638300000001</c:v>
                </c:pt>
                <c:pt idx="40795">
                  <c:v>-0.370327562</c:v>
                </c:pt>
                <c:pt idx="40796">
                  <c:v>-0.36950650800000001</c:v>
                </c:pt>
                <c:pt idx="40797">
                  <c:v>-0.37048119299999999</c:v>
                </c:pt>
                <c:pt idx="40798">
                  <c:v>-0.37188309400000003</c:v>
                </c:pt>
                <c:pt idx="40799">
                  <c:v>-0.36771634199999997</c:v>
                </c:pt>
                <c:pt idx="40800">
                  <c:v>-0.36972117399999999</c:v>
                </c:pt>
                <c:pt idx="40801">
                  <c:v>-0.36720198399999998</c:v>
                </c:pt>
                <c:pt idx="40802">
                  <c:v>-0.370030254</c:v>
                </c:pt>
                <c:pt idx="40803">
                  <c:v>-0.36882951899999999</c:v>
                </c:pt>
                <c:pt idx="40804">
                  <c:v>-0.37032994600000002</c:v>
                </c:pt>
                <c:pt idx="40805">
                  <c:v>-0.368793547</c:v>
                </c:pt>
                <c:pt idx="40806">
                  <c:v>-0.370123804</c:v>
                </c:pt>
                <c:pt idx="40807">
                  <c:v>-0.36653891199999999</c:v>
                </c:pt>
                <c:pt idx="40808">
                  <c:v>-0.36345630899999998</c:v>
                </c:pt>
                <c:pt idx="40809">
                  <c:v>-0.360406905</c:v>
                </c:pt>
                <c:pt idx="40810">
                  <c:v>-0.35881701100000002</c:v>
                </c:pt>
                <c:pt idx="40811">
                  <c:v>-0.36384925200000001</c:v>
                </c:pt>
                <c:pt idx="40812">
                  <c:v>-0.36125159299999998</c:v>
                </c:pt>
                <c:pt idx="40813">
                  <c:v>-0.35934311200000002</c:v>
                </c:pt>
                <c:pt idx="40814">
                  <c:v>-0.36080625700000002</c:v>
                </c:pt>
                <c:pt idx="40815">
                  <c:v>-0.35723775600000002</c:v>
                </c:pt>
                <c:pt idx="40816">
                  <c:v>-0.35723429899999998</c:v>
                </c:pt>
                <c:pt idx="40817">
                  <c:v>-0.35906764899999999</c:v>
                </c:pt>
                <c:pt idx="40818">
                  <c:v>-0.35699251300000001</c:v>
                </c:pt>
                <c:pt idx="40819">
                  <c:v>-0.35633227200000001</c:v>
                </c:pt>
                <c:pt idx="40820">
                  <c:v>-0.35815706800000002</c:v>
                </c:pt>
                <c:pt idx="40821">
                  <c:v>-0.354325801</c:v>
                </c:pt>
                <c:pt idx="40822">
                  <c:v>-0.35797300900000001</c:v>
                </c:pt>
                <c:pt idx="40823">
                  <c:v>-0.356905311</c:v>
                </c:pt>
                <c:pt idx="40824">
                  <c:v>-0.35274252299999997</c:v>
                </c:pt>
                <c:pt idx="40825">
                  <c:v>-0.35321533700000002</c:v>
                </c:pt>
                <c:pt idx="40826">
                  <c:v>-0.35400894300000002</c:v>
                </c:pt>
                <c:pt idx="40827">
                  <c:v>-0.358693451</c:v>
                </c:pt>
                <c:pt idx="40828">
                  <c:v>-0.35520258500000002</c:v>
                </c:pt>
                <c:pt idx="40829">
                  <c:v>-0.35543638500000002</c:v>
                </c:pt>
                <c:pt idx="40830">
                  <c:v>-0.354464591</c:v>
                </c:pt>
                <c:pt idx="40831">
                  <c:v>-0.35603824299999998</c:v>
                </c:pt>
                <c:pt idx="40832">
                  <c:v>-0.355204672</c:v>
                </c:pt>
                <c:pt idx="40833">
                  <c:v>-0.35287901799999999</c:v>
                </c:pt>
                <c:pt idx="40834">
                  <c:v>-0.35228887199999998</c:v>
                </c:pt>
                <c:pt idx="40835">
                  <c:v>-0.351999909</c:v>
                </c:pt>
                <c:pt idx="40836">
                  <c:v>-0.35249045499999998</c:v>
                </c:pt>
                <c:pt idx="40837">
                  <c:v>-0.35171177999999997</c:v>
                </c:pt>
                <c:pt idx="40838">
                  <c:v>-0.35246890800000003</c:v>
                </c:pt>
                <c:pt idx="40839">
                  <c:v>-0.35452798000000002</c:v>
                </c:pt>
                <c:pt idx="40840">
                  <c:v>-0.35446485900000002</c:v>
                </c:pt>
                <c:pt idx="40841">
                  <c:v>-0.35370904199999997</c:v>
                </c:pt>
                <c:pt idx="40842">
                  <c:v>-0.35206559300000001</c:v>
                </c:pt>
                <c:pt idx="40843">
                  <c:v>-0.35294464199999998</c:v>
                </c:pt>
                <c:pt idx="40844">
                  <c:v>-0.35553058999999998</c:v>
                </c:pt>
                <c:pt idx="40845">
                  <c:v>-0.35871568300000001</c:v>
                </c:pt>
                <c:pt idx="40846">
                  <c:v>-0.35437127899999998</c:v>
                </c:pt>
                <c:pt idx="40847">
                  <c:v>-0.35815772400000001</c:v>
                </c:pt>
                <c:pt idx="40848">
                  <c:v>-0.35266628900000002</c:v>
                </c:pt>
                <c:pt idx="40849">
                  <c:v>-0.35368344200000001</c:v>
                </c:pt>
                <c:pt idx="40850">
                  <c:v>-0.35163092600000001</c:v>
                </c:pt>
                <c:pt idx="40851">
                  <c:v>-0.35410359499999999</c:v>
                </c:pt>
                <c:pt idx="40852">
                  <c:v>-0.35716810799999998</c:v>
                </c:pt>
                <c:pt idx="40853">
                  <c:v>-0.36136549699999998</c:v>
                </c:pt>
                <c:pt idx="40854">
                  <c:v>-0.35590839400000002</c:v>
                </c:pt>
                <c:pt idx="40855">
                  <c:v>-0.353531808</c:v>
                </c:pt>
                <c:pt idx="40856">
                  <c:v>-0.35583147399999998</c:v>
                </c:pt>
                <c:pt idx="40857">
                  <c:v>-0.35845109800000002</c:v>
                </c:pt>
                <c:pt idx="40858">
                  <c:v>-0.35407286900000001</c:v>
                </c:pt>
                <c:pt idx="40859">
                  <c:v>-0.35591101600000002</c:v>
                </c:pt>
                <c:pt idx="40860">
                  <c:v>-0.35882505799999997</c:v>
                </c:pt>
                <c:pt idx="40861">
                  <c:v>-0.35434457699999999</c:v>
                </c:pt>
                <c:pt idx="40862">
                  <c:v>-0.36008450400000003</c:v>
                </c:pt>
                <c:pt idx="40863">
                  <c:v>-0.35926306200000002</c:v>
                </c:pt>
                <c:pt idx="40864">
                  <c:v>-0.35979995100000001</c:v>
                </c:pt>
                <c:pt idx="40865">
                  <c:v>-0.36235314600000001</c:v>
                </c:pt>
                <c:pt idx="40866">
                  <c:v>-0.36331427100000002</c:v>
                </c:pt>
                <c:pt idx="40867">
                  <c:v>-0.363194823</c:v>
                </c:pt>
                <c:pt idx="40868">
                  <c:v>-0.35709247</c:v>
                </c:pt>
                <c:pt idx="40869">
                  <c:v>-0.35993212499999999</c:v>
                </c:pt>
                <c:pt idx="40870">
                  <c:v>-0.358859926</c:v>
                </c:pt>
                <c:pt idx="40871">
                  <c:v>-0.35726496600000002</c:v>
                </c:pt>
                <c:pt idx="40872">
                  <c:v>-0.35455334199999999</c:v>
                </c:pt>
                <c:pt idx="40873">
                  <c:v>-0.35467523299999998</c:v>
                </c:pt>
                <c:pt idx="40874">
                  <c:v>-0.35194283700000001</c:v>
                </c:pt>
                <c:pt idx="40875">
                  <c:v>-0.34811210599999998</c:v>
                </c:pt>
                <c:pt idx="40876">
                  <c:v>-0.34558662800000001</c:v>
                </c:pt>
                <c:pt idx="40877">
                  <c:v>-0.339941412</c:v>
                </c:pt>
                <c:pt idx="40878">
                  <c:v>-0.34333002600000001</c:v>
                </c:pt>
                <c:pt idx="40879">
                  <c:v>-0.34714740500000002</c:v>
                </c:pt>
                <c:pt idx="40880">
                  <c:v>-0.34451514500000002</c:v>
                </c:pt>
                <c:pt idx="40881">
                  <c:v>-0.34452897300000002</c:v>
                </c:pt>
                <c:pt idx="40882">
                  <c:v>-0.34938418900000001</c:v>
                </c:pt>
                <c:pt idx="40883">
                  <c:v>-0.35055226099999998</c:v>
                </c:pt>
                <c:pt idx="40884">
                  <c:v>-0.341435194</c:v>
                </c:pt>
                <c:pt idx="40885">
                  <c:v>-0.337192506</c:v>
                </c:pt>
                <c:pt idx="40886">
                  <c:v>-0.34408581300000002</c:v>
                </c:pt>
                <c:pt idx="40887">
                  <c:v>-0.34896564499999999</c:v>
                </c:pt>
                <c:pt idx="40888">
                  <c:v>-0.35839617299999998</c:v>
                </c:pt>
                <c:pt idx="40889">
                  <c:v>-0.35765627</c:v>
                </c:pt>
                <c:pt idx="40890">
                  <c:v>-0.347035855</c:v>
                </c:pt>
                <c:pt idx="40891">
                  <c:v>-0.34395036099999998</c:v>
                </c:pt>
                <c:pt idx="40892">
                  <c:v>-0.34901756</c:v>
                </c:pt>
                <c:pt idx="40893">
                  <c:v>-0.348007232</c:v>
                </c:pt>
                <c:pt idx="40894">
                  <c:v>-0.34914761799999999</c:v>
                </c:pt>
                <c:pt idx="40895">
                  <c:v>-0.34678316100000001</c:v>
                </c:pt>
                <c:pt idx="40896">
                  <c:v>-0.34834858800000001</c:v>
                </c:pt>
                <c:pt idx="40897">
                  <c:v>-0.34946522099999999</c:v>
                </c:pt>
                <c:pt idx="40898">
                  <c:v>-0.34999761000000001</c:v>
                </c:pt>
                <c:pt idx="40899">
                  <c:v>-0.34738364799999999</c:v>
                </c:pt>
                <c:pt idx="40900">
                  <c:v>-0.34234040999999998</c:v>
                </c:pt>
                <c:pt idx="40901">
                  <c:v>-0.34656885300000001</c:v>
                </c:pt>
                <c:pt idx="40902">
                  <c:v>-0.35102245199999998</c:v>
                </c:pt>
                <c:pt idx="40903">
                  <c:v>-0.35054743300000002</c:v>
                </c:pt>
                <c:pt idx="40904">
                  <c:v>-0.34811755999999999</c:v>
                </c:pt>
                <c:pt idx="40905">
                  <c:v>-0.34763279600000002</c:v>
                </c:pt>
                <c:pt idx="40906">
                  <c:v>-0.351732194</c:v>
                </c:pt>
                <c:pt idx="40907">
                  <c:v>-0.35452672800000001</c:v>
                </c:pt>
                <c:pt idx="40908">
                  <c:v>-0.35116261199999999</c:v>
                </c:pt>
                <c:pt idx="40909">
                  <c:v>-0.350922287</c:v>
                </c:pt>
                <c:pt idx="40910">
                  <c:v>-0.35232392000000001</c:v>
                </c:pt>
                <c:pt idx="40911">
                  <c:v>-0.35158425599999998</c:v>
                </c:pt>
                <c:pt idx="40912">
                  <c:v>-0.34849819500000001</c:v>
                </c:pt>
                <c:pt idx="40913">
                  <c:v>-0.34406569599999998</c:v>
                </c:pt>
                <c:pt idx="40914">
                  <c:v>-0.34765189899999999</c:v>
                </c:pt>
                <c:pt idx="40915">
                  <c:v>-0.34833934900000002</c:v>
                </c:pt>
                <c:pt idx="40916">
                  <c:v>-0.348200858</c:v>
                </c:pt>
                <c:pt idx="40917">
                  <c:v>-0.347521305</c:v>
                </c:pt>
                <c:pt idx="40918">
                  <c:v>-0.34800064600000002</c:v>
                </c:pt>
                <c:pt idx="40919">
                  <c:v>-0.34915372700000002</c:v>
                </c:pt>
                <c:pt idx="40920">
                  <c:v>-0.34668099899999999</c:v>
                </c:pt>
                <c:pt idx="40921">
                  <c:v>-0.34143319700000002</c:v>
                </c:pt>
                <c:pt idx="40922">
                  <c:v>-0.34569823700000002</c:v>
                </c:pt>
                <c:pt idx="40923">
                  <c:v>-0.34271085299999998</c:v>
                </c:pt>
                <c:pt idx="40924">
                  <c:v>-0.34170043500000002</c:v>
                </c:pt>
                <c:pt idx="40925">
                  <c:v>-0.342493296</c:v>
                </c:pt>
                <c:pt idx="40926">
                  <c:v>-0.340368897</c:v>
                </c:pt>
                <c:pt idx="40927">
                  <c:v>-0.33648383599999998</c:v>
                </c:pt>
                <c:pt idx="40928">
                  <c:v>-0.33726361399999999</c:v>
                </c:pt>
                <c:pt idx="40929">
                  <c:v>-0.33338609299999999</c:v>
                </c:pt>
                <c:pt idx="40930">
                  <c:v>-0.33159723899999999</c:v>
                </c:pt>
                <c:pt idx="40931">
                  <c:v>-0.33182102400000002</c:v>
                </c:pt>
                <c:pt idx="40932">
                  <c:v>-0.328405261</c:v>
                </c:pt>
                <c:pt idx="40933">
                  <c:v>-0.32229274499999999</c:v>
                </c:pt>
                <c:pt idx="40934">
                  <c:v>-0.32626646799999998</c:v>
                </c:pt>
                <c:pt idx="40935">
                  <c:v>-0.32367253299999998</c:v>
                </c:pt>
                <c:pt idx="40936">
                  <c:v>-0.321583271</c:v>
                </c:pt>
                <c:pt idx="40937">
                  <c:v>-0.31963241100000001</c:v>
                </c:pt>
                <c:pt idx="40938">
                  <c:v>-0.32073867299999997</c:v>
                </c:pt>
                <c:pt idx="40939">
                  <c:v>-0.31673139300000003</c:v>
                </c:pt>
                <c:pt idx="40940">
                  <c:v>-0.31394332600000002</c:v>
                </c:pt>
                <c:pt idx="40941">
                  <c:v>-0.31528311999999997</c:v>
                </c:pt>
                <c:pt idx="40942">
                  <c:v>-0.31148251900000001</c:v>
                </c:pt>
                <c:pt idx="40943">
                  <c:v>-0.31089261200000001</c:v>
                </c:pt>
                <c:pt idx="40944">
                  <c:v>-0.311455339</c:v>
                </c:pt>
                <c:pt idx="40945">
                  <c:v>-0.30538573899999999</c:v>
                </c:pt>
                <c:pt idx="40946">
                  <c:v>-0.30479073499999998</c:v>
                </c:pt>
                <c:pt idx="40947">
                  <c:v>-0.30527454599999998</c:v>
                </c:pt>
                <c:pt idx="40948">
                  <c:v>-0.30178713800000001</c:v>
                </c:pt>
                <c:pt idx="40949">
                  <c:v>-0.29917532200000002</c:v>
                </c:pt>
                <c:pt idx="40950">
                  <c:v>-0.29901978400000001</c:v>
                </c:pt>
                <c:pt idx="40951">
                  <c:v>-0.300410599</c:v>
                </c:pt>
                <c:pt idx="40952">
                  <c:v>-0.298141867</c:v>
                </c:pt>
                <c:pt idx="40953">
                  <c:v>-0.29488748300000001</c:v>
                </c:pt>
                <c:pt idx="40954">
                  <c:v>-0.29602438199999997</c:v>
                </c:pt>
                <c:pt idx="40955">
                  <c:v>-0.29065480799999999</c:v>
                </c:pt>
                <c:pt idx="40956">
                  <c:v>-0.28888031800000002</c:v>
                </c:pt>
                <c:pt idx="40957">
                  <c:v>-0.29124683099999998</c:v>
                </c:pt>
                <c:pt idx="40958">
                  <c:v>-0.28745955200000001</c:v>
                </c:pt>
                <c:pt idx="40959">
                  <c:v>-0.287741154</c:v>
                </c:pt>
                <c:pt idx="40960">
                  <c:v>-0.28858724200000002</c:v>
                </c:pt>
                <c:pt idx="40961">
                  <c:v>-0.284766823</c:v>
                </c:pt>
                <c:pt idx="40962">
                  <c:v>-0.28414684499999998</c:v>
                </c:pt>
                <c:pt idx="40963">
                  <c:v>-0.28108254100000002</c:v>
                </c:pt>
                <c:pt idx="40964">
                  <c:v>-0.28252437699999999</c:v>
                </c:pt>
                <c:pt idx="40965">
                  <c:v>-0.281162262</c:v>
                </c:pt>
                <c:pt idx="40966">
                  <c:v>-0.28282940400000001</c:v>
                </c:pt>
                <c:pt idx="40967">
                  <c:v>-0.27782309100000002</c:v>
                </c:pt>
                <c:pt idx="40968">
                  <c:v>-0.277445465</c:v>
                </c:pt>
                <c:pt idx="40969">
                  <c:v>-0.273155123</c:v>
                </c:pt>
                <c:pt idx="40970">
                  <c:v>-0.27542147</c:v>
                </c:pt>
                <c:pt idx="40971">
                  <c:v>-0.274102181</c:v>
                </c:pt>
                <c:pt idx="40972">
                  <c:v>-0.27438023700000003</c:v>
                </c:pt>
                <c:pt idx="40973">
                  <c:v>-0.27005806599999999</c:v>
                </c:pt>
                <c:pt idx="40974">
                  <c:v>-0.26666679999999998</c:v>
                </c:pt>
                <c:pt idx="40975">
                  <c:v>-0.26605859399999998</c:v>
                </c:pt>
                <c:pt idx="40976">
                  <c:v>-0.26418876600000002</c:v>
                </c:pt>
                <c:pt idx="40977">
                  <c:v>-0.26290705800000003</c:v>
                </c:pt>
                <c:pt idx="40978">
                  <c:v>-0.25829768199999997</c:v>
                </c:pt>
                <c:pt idx="40979">
                  <c:v>-0.25626844199999999</c:v>
                </c:pt>
                <c:pt idx="40980">
                  <c:v>-0.25499919100000001</c:v>
                </c:pt>
                <c:pt idx="40981">
                  <c:v>-0.25131788799999999</c:v>
                </c:pt>
                <c:pt idx="40982">
                  <c:v>-0.24914901</c:v>
                </c:pt>
                <c:pt idx="40983">
                  <c:v>-0.24892367400000001</c:v>
                </c:pt>
                <c:pt idx="40984">
                  <c:v>-0.24700008300000001</c:v>
                </c:pt>
                <c:pt idx="40985">
                  <c:v>-0.24181962000000001</c:v>
                </c:pt>
                <c:pt idx="40986">
                  <c:v>-0.23868908</c:v>
                </c:pt>
                <c:pt idx="40987">
                  <c:v>-0.23670232299999999</c:v>
                </c:pt>
                <c:pt idx="40988">
                  <c:v>-0.238026723</c:v>
                </c:pt>
                <c:pt idx="40989">
                  <c:v>-0.23348741200000001</c:v>
                </c:pt>
                <c:pt idx="40990">
                  <c:v>-0.23603606199999999</c:v>
                </c:pt>
                <c:pt idx="40991">
                  <c:v>-0.22988119700000001</c:v>
                </c:pt>
                <c:pt idx="40992">
                  <c:v>-0.22771658</c:v>
                </c:pt>
                <c:pt idx="40993">
                  <c:v>-0.22307865299999999</c:v>
                </c:pt>
                <c:pt idx="40994">
                  <c:v>-0.22143974899999999</c:v>
                </c:pt>
                <c:pt idx="40995">
                  <c:v>-0.224442169</c:v>
                </c:pt>
                <c:pt idx="40996">
                  <c:v>-0.217783213</c:v>
                </c:pt>
                <c:pt idx="40997">
                  <c:v>-0.219973698</c:v>
                </c:pt>
                <c:pt idx="40998">
                  <c:v>-0.21856489800000001</c:v>
                </c:pt>
                <c:pt idx="40999">
                  <c:v>-0.21276632000000001</c:v>
                </c:pt>
                <c:pt idx="41000">
                  <c:v>-0.21227896199999999</c:v>
                </c:pt>
                <c:pt idx="41001">
                  <c:v>-0.208541796</c:v>
                </c:pt>
                <c:pt idx="41002">
                  <c:v>-0.20365090699999999</c:v>
                </c:pt>
                <c:pt idx="41003">
                  <c:v>-0.202482671</c:v>
                </c:pt>
                <c:pt idx="41004">
                  <c:v>-0.202889338</c:v>
                </c:pt>
                <c:pt idx="41005">
                  <c:v>-0.20176781699999999</c:v>
                </c:pt>
                <c:pt idx="41006">
                  <c:v>-0.20077098900000001</c:v>
                </c:pt>
                <c:pt idx="41007">
                  <c:v>-0.193400979</c:v>
                </c:pt>
                <c:pt idx="41008">
                  <c:v>-0.194763452</c:v>
                </c:pt>
                <c:pt idx="41009">
                  <c:v>-0.19381858399999999</c:v>
                </c:pt>
                <c:pt idx="41010">
                  <c:v>-0.19259725499999999</c:v>
                </c:pt>
                <c:pt idx="41011">
                  <c:v>-0.19577117299999999</c:v>
                </c:pt>
                <c:pt idx="41012">
                  <c:v>-0.18721470200000001</c:v>
                </c:pt>
                <c:pt idx="41013">
                  <c:v>-0.18451774100000001</c:v>
                </c:pt>
                <c:pt idx="41014">
                  <c:v>-0.186532959</c:v>
                </c:pt>
                <c:pt idx="41015">
                  <c:v>-0.185691252</c:v>
                </c:pt>
                <c:pt idx="41016">
                  <c:v>-0.19016909600000001</c:v>
                </c:pt>
                <c:pt idx="41017">
                  <c:v>-0.18334320200000001</c:v>
                </c:pt>
                <c:pt idx="41018">
                  <c:v>-0.17345036599999999</c:v>
                </c:pt>
                <c:pt idx="41019">
                  <c:v>-0.17749913</c:v>
                </c:pt>
                <c:pt idx="41020">
                  <c:v>-0.179903165</c:v>
                </c:pt>
                <c:pt idx="41021">
                  <c:v>-0.174992129</c:v>
                </c:pt>
                <c:pt idx="41022">
                  <c:v>-0.17606857400000001</c:v>
                </c:pt>
                <c:pt idx="41023">
                  <c:v>-0.173288673</c:v>
                </c:pt>
                <c:pt idx="41024">
                  <c:v>-0.16660040600000001</c:v>
                </c:pt>
                <c:pt idx="41025">
                  <c:v>-0.16742105800000001</c:v>
                </c:pt>
                <c:pt idx="41026">
                  <c:v>-0.17025971400000001</c:v>
                </c:pt>
                <c:pt idx="41027">
                  <c:v>-0.16792879999999999</c:v>
                </c:pt>
                <c:pt idx="41028">
                  <c:v>-0.16372819199999999</c:v>
                </c:pt>
                <c:pt idx="41029">
                  <c:v>-0.164061189</c:v>
                </c:pt>
                <c:pt idx="41030">
                  <c:v>-0.16184277799999999</c:v>
                </c:pt>
                <c:pt idx="41031">
                  <c:v>-0.15804067299999999</c:v>
                </c:pt>
                <c:pt idx="41032">
                  <c:v>-0.16057306499999999</c:v>
                </c:pt>
                <c:pt idx="41033">
                  <c:v>-0.159156308</c:v>
                </c:pt>
                <c:pt idx="41034">
                  <c:v>-0.15648382899999999</c:v>
                </c:pt>
                <c:pt idx="41035">
                  <c:v>-0.15802048099999999</c:v>
                </c:pt>
                <c:pt idx="41036">
                  <c:v>-0.15315489500000001</c:v>
                </c:pt>
                <c:pt idx="41037">
                  <c:v>-0.15307158200000001</c:v>
                </c:pt>
                <c:pt idx="41038">
                  <c:v>-0.150765285</c:v>
                </c:pt>
                <c:pt idx="41039">
                  <c:v>-0.151407078</c:v>
                </c:pt>
                <c:pt idx="41040">
                  <c:v>-0.15239803499999999</c:v>
                </c:pt>
                <c:pt idx="41041">
                  <c:v>-0.150578395</c:v>
                </c:pt>
                <c:pt idx="41042">
                  <c:v>-0.14486751</c:v>
                </c:pt>
                <c:pt idx="41043">
                  <c:v>-0.14668033999999999</c:v>
                </c:pt>
                <c:pt idx="41044">
                  <c:v>-0.15256114300000001</c:v>
                </c:pt>
                <c:pt idx="41045">
                  <c:v>-0.143500462</c:v>
                </c:pt>
                <c:pt idx="41046">
                  <c:v>-0.14565682399999999</c:v>
                </c:pt>
                <c:pt idx="41047">
                  <c:v>-0.149189562</c:v>
                </c:pt>
                <c:pt idx="41048">
                  <c:v>-0.14073002300000001</c:v>
                </c:pt>
                <c:pt idx="41049">
                  <c:v>-0.15468372399999999</c:v>
                </c:pt>
                <c:pt idx="41050">
                  <c:v>-0.14419433500000001</c:v>
                </c:pt>
                <c:pt idx="41051">
                  <c:v>-0.13984866400000001</c:v>
                </c:pt>
                <c:pt idx="41052">
                  <c:v>-0.14488789399999999</c:v>
                </c:pt>
                <c:pt idx="41053">
                  <c:v>-0.15064764</c:v>
                </c:pt>
                <c:pt idx="41054">
                  <c:v>-0.13604925600000001</c:v>
                </c:pt>
                <c:pt idx="41055">
                  <c:v>-0.13513167200000001</c:v>
                </c:pt>
                <c:pt idx="41056">
                  <c:v>-0.13906463999999999</c:v>
                </c:pt>
                <c:pt idx="41057">
                  <c:v>-0.13959708800000001</c:v>
                </c:pt>
                <c:pt idx="41058">
                  <c:v>-0.13829401099999999</c:v>
                </c:pt>
                <c:pt idx="41059">
                  <c:v>-0.13249845800000001</c:v>
                </c:pt>
                <c:pt idx="41060">
                  <c:v>-0.13169232</c:v>
                </c:pt>
                <c:pt idx="41061">
                  <c:v>-0.13180618</c:v>
                </c:pt>
                <c:pt idx="41062">
                  <c:v>-0.13262110899999999</c:v>
                </c:pt>
                <c:pt idx="41063">
                  <c:v>-0.13536457700000001</c:v>
                </c:pt>
                <c:pt idx="41064">
                  <c:v>-0.12648905799999999</c:v>
                </c:pt>
                <c:pt idx="41065">
                  <c:v>-0.12753647600000001</c:v>
                </c:pt>
                <c:pt idx="41066">
                  <c:v>-0.124475434</c:v>
                </c:pt>
                <c:pt idx="41067">
                  <c:v>-0.124477737</c:v>
                </c:pt>
                <c:pt idx="41068">
                  <c:v>-0.12391579899999999</c:v>
                </c:pt>
                <c:pt idx="41069">
                  <c:v>-0.122735605</c:v>
                </c:pt>
                <c:pt idx="41070">
                  <c:v>-0.11660820199999999</c:v>
                </c:pt>
                <c:pt idx="41071">
                  <c:v>-0.120316558</c:v>
                </c:pt>
                <c:pt idx="41072">
                  <c:v>-0.115552165</c:v>
                </c:pt>
                <c:pt idx="41073">
                  <c:v>-0.114081159</c:v>
                </c:pt>
                <c:pt idx="41074">
                  <c:v>-0.11052717300000001</c:v>
                </c:pt>
                <c:pt idx="41075">
                  <c:v>-0.10967706100000001</c:v>
                </c:pt>
                <c:pt idx="41076">
                  <c:v>-0.10958226</c:v>
                </c:pt>
                <c:pt idx="41077">
                  <c:v>-0.10973564500000001</c:v>
                </c:pt>
                <c:pt idx="41078">
                  <c:v>-0.105735578</c:v>
                </c:pt>
                <c:pt idx="41079">
                  <c:v>-0.100512303</c:v>
                </c:pt>
                <c:pt idx="41080">
                  <c:v>-0.10276640200000001</c:v>
                </c:pt>
                <c:pt idx="41081">
                  <c:v>-0.102534555</c:v>
                </c:pt>
                <c:pt idx="41082">
                  <c:v>-9.8912120000000006E-2</c:v>
                </c:pt>
                <c:pt idx="41083">
                  <c:v>-9.5602907000000001E-2</c:v>
                </c:pt>
                <c:pt idx="41084">
                  <c:v>-9.3426838999999998E-2</c:v>
                </c:pt>
                <c:pt idx="41085">
                  <c:v>-9.3158133000000004E-2</c:v>
                </c:pt>
                <c:pt idx="41086">
                  <c:v>-9.3062796000000003E-2</c:v>
                </c:pt>
                <c:pt idx="41087">
                  <c:v>-8.7540387999999997E-2</c:v>
                </c:pt>
                <c:pt idx="41088">
                  <c:v>-8.8277816999999995E-2</c:v>
                </c:pt>
                <c:pt idx="41089">
                  <c:v>-8.5445098999999997E-2</c:v>
                </c:pt>
                <c:pt idx="41090">
                  <c:v>-8.5734046999999994E-2</c:v>
                </c:pt>
                <c:pt idx="41091">
                  <c:v>-8.3886363000000005E-2</c:v>
                </c:pt>
                <c:pt idx="41092">
                  <c:v>-8.1339574999999997E-2</c:v>
                </c:pt>
                <c:pt idx="41093">
                  <c:v>-7.8342587000000005E-2</c:v>
                </c:pt>
                <c:pt idx="41094">
                  <c:v>-7.7187567999999998E-2</c:v>
                </c:pt>
                <c:pt idx="41095">
                  <c:v>-7.8559807999999995E-2</c:v>
                </c:pt>
                <c:pt idx="41096">
                  <c:v>-7.8637570000000004E-2</c:v>
                </c:pt>
                <c:pt idx="41097">
                  <c:v>-7.2711295999999995E-2</c:v>
                </c:pt>
                <c:pt idx="41098">
                  <c:v>-7.3607452000000004E-2</c:v>
                </c:pt>
                <c:pt idx="41099">
                  <c:v>-7.6013795999999995E-2</c:v>
                </c:pt>
                <c:pt idx="41100">
                  <c:v>-7.2703219999999999E-2</c:v>
                </c:pt>
                <c:pt idx="41101">
                  <c:v>-7.337784E-2</c:v>
                </c:pt>
                <c:pt idx="41102">
                  <c:v>-6.9449678000000001E-2</c:v>
                </c:pt>
                <c:pt idx="41103">
                  <c:v>-6.3508793999999993E-2</c:v>
                </c:pt>
                <c:pt idx="41104">
                  <c:v>-6.6863573999999995E-2</c:v>
                </c:pt>
                <c:pt idx="41105">
                  <c:v>-6.6690922E-2</c:v>
                </c:pt>
                <c:pt idx="41106">
                  <c:v>-6.2712959999999998E-2</c:v>
                </c:pt>
                <c:pt idx="41107">
                  <c:v>-6.3993774000000003E-2</c:v>
                </c:pt>
                <c:pt idx="41108">
                  <c:v>-6.3736773999999996E-2</c:v>
                </c:pt>
                <c:pt idx="41109">
                  <c:v>-5.9476119000000001E-2</c:v>
                </c:pt>
                <c:pt idx="41110">
                  <c:v>-6.0344841000000003E-2</c:v>
                </c:pt>
                <c:pt idx="41111">
                  <c:v>-5.46414E-2</c:v>
                </c:pt>
                <c:pt idx="41112">
                  <c:v>-5.3866953000000002E-2</c:v>
                </c:pt>
                <c:pt idx="41113">
                  <c:v>-5.7951546999999999E-2</c:v>
                </c:pt>
                <c:pt idx="41114">
                  <c:v>-5.6720632999999999E-2</c:v>
                </c:pt>
                <c:pt idx="41115">
                  <c:v>-5.1335987E-2</c:v>
                </c:pt>
                <c:pt idx="41116">
                  <c:v>-4.8384938000000002E-2</c:v>
                </c:pt>
                <c:pt idx="41117">
                  <c:v>-5.1504567000000001E-2</c:v>
                </c:pt>
                <c:pt idx="41118">
                  <c:v>-5.1301099000000003E-2</c:v>
                </c:pt>
                <c:pt idx="41119">
                  <c:v>-4.6999890000000002E-2</c:v>
                </c:pt>
                <c:pt idx="41120">
                  <c:v>-4.9855333000000002E-2</c:v>
                </c:pt>
                <c:pt idx="41121">
                  <c:v>-4.8454095000000003E-2</c:v>
                </c:pt>
                <c:pt idx="41122">
                  <c:v>-5.0098598000000001E-2</c:v>
                </c:pt>
                <c:pt idx="41123">
                  <c:v>-5.2306685999999998E-2</c:v>
                </c:pt>
                <c:pt idx="41124">
                  <c:v>-4.6735618E-2</c:v>
                </c:pt>
                <c:pt idx="41125">
                  <c:v>-4.8031646999999997E-2</c:v>
                </c:pt>
                <c:pt idx="41126">
                  <c:v>-4.7099806000000001E-2</c:v>
                </c:pt>
                <c:pt idx="41127">
                  <c:v>-4.8632026000000002E-2</c:v>
                </c:pt>
                <c:pt idx="41128">
                  <c:v>-4.6993118E-2</c:v>
                </c:pt>
                <c:pt idx="41129">
                  <c:v>-4.9831386999999998E-2</c:v>
                </c:pt>
                <c:pt idx="41130">
                  <c:v>-4.7903257999999997E-2</c:v>
                </c:pt>
                <c:pt idx="41131">
                  <c:v>-4.6367891000000001E-2</c:v>
                </c:pt>
                <c:pt idx="41132">
                  <c:v>-4.9337051999999999E-2</c:v>
                </c:pt>
                <c:pt idx="41133">
                  <c:v>-4.6851381999999997E-2</c:v>
                </c:pt>
                <c:pt idx="41134">
                  <c:v>-4.6688660999999999E-2</c:v>
                </c:pt>
                <c:pt idx="41135">
                  <c:v>-4.4583809000000002E-2</c:v>
                </c:pt>
                <c:pt idx="41136">
                  <c:v>-4.6785180000000003E-2</c:v>
                </c:pt>
                <c:pt idx="41137">
                  <c:v>-4.9833625999999999E-2</c:v>
                </c:pt>
                <c:pt idx="41138">
                  <c:v>-4.5862854000000002E-2</c:v>
                </c:pt>
                <c:pt idx="41139">
                  <c:v>-4.2370829999999998E-2</c:v>
                </c:pt>
                <c:pt idx="41140">
                  <c:v>-4.3383895999999998E-2</c:v>
                </c:pt>
                <c:pt idx="41141">
                  <c:v>-4.2789410999999999E-2</c:v>
                </c:pt>
                <c:pt idx="41142">
                  <c:v>-4.1579801999999999E-2</c:v>
                </c:pt>
                <c:pt idx="41143">
                  <c:v>-4.1421900999999997E-2</c:v>
                </c:pt>
                <c:pt idx="41144">
                  <c:v>-4.2808342999999999E-2</c:v>
                </c:pt>
                <c:pt idx="41145">
                  <c:v>-4.0022198000000002E-2</c:v>
                </c:pt>
                <c:pt idx="41146">
                  <c:v>-3.9021912999999998E-2</c:v>
                </c:pt>
                <c:pt idx="41147">
                  <c:v>-3.5336711E-2</c:v>
                </c:pt>
                <c:pt idx="41148">
                  <c:v>-3.6740195000000003E-2</c:v>
                </c:pt>
                <c:pt idx="41149">
                  <c:v>-4.0809288999999999E-2</c:v>
                </c:pt>
                <c:pt idx="41150">
                  <c:v>-3.4326087999999998E-2</c:v>
                </c:pt>
                <c:pt idx="41151">
                  <c:v>-3.1827244999999997E-2</c:v>
                </c:pt>
                <c:pt idx="41152">
                  <c:v>-3.1131893000000001E-2</c:v>
                </c:pt>
                <c:pt idx="41153">
                  <c:v>-3.1474024000000003E-2</c:v>
                </c:pt>
                <c:pt idx="41154">
                  <c:v>-2.5823595000000001E-2</c:v>
                </c:pt>
                <c:pt idx="41155">
                  <c:v>-2.4255861E-2</c:v>
                </c:pt>
                <c:pt idx="41156">
                  <c:v>-2.9127846999999998E-2</c:v>
                </c:pt>
                <c:pt idx="41157">
                  <c:v>-2.6423266000000001E-2</c:v>
                </c:pt>
                <c:pt idx="41158">
                  <c:v>-2.2637050999999998E-2</c:v>
                </c:pt>
                <c:pt idx="41159">
                  <c:v>-2.2136236E-2</c:v>
                </c:pt>
                <c:pt idx="41160">
                  <c:v>-2.3676874000000001E-2</c:v>
                </c:pt>
                <c:pt idx="41161">
                  <c:v>-2.2555932000000001E-2</c:v>
                </c:pt>
                <c:pt idx="41162">
                  <c:v>-2.1176680999999999E-2</c:v>
                </c:pt>
                <c:pt idx="41163">
                  <c:v>-2.0560028000000001E-2</c:v>
                </c:pt>
                <c:pt idx="41164">
                  <c:v>-2.6105528999999999E-2</c:v>
                </c:pt>
                <c:pt idx="41165">
                  <c:v>-3.0467968000000002E-2</c:v>
                </c:pt>
                <c:pt idx="41166">
                  <c:v>-2.4032705000000001E-2</c:v>
                </c:pt>
                <c:pt idx="41167">
                  <c:v>-2.2464979E-2</c:v>
                </c:pt>
                <c:pt idx="41168">
                  <c:v>-2.5939604000000002E-2</c:v>
                </c:pt>
                <c:pt idx="41169">
                  <c:v>-2.5293162000000001E-2</c:v>
                </c:pt>
                <c:pt idx="41170">
                  <c:v>-1.9421155999999998E-2</c:v>
                </c:pt>
                <c:pt idx="41171">
                  <c:v>-1.9567233999999999E-2</c:v>
                </c:pt>
                <c:pt idx="41172">
                  <c:v>-2.2012548999999999E-2</c:v>
                </c:pt>
                <c:pt idx="41173">
                  <c:v>-1.8979731999999999E-2</c:v>
                </c:pt>
                <c:pt idx="41174">
                  <c:v>-1.6937885E-2</c:v>
                </c:pt>
                <c:pt idx="41175">
                  <c:v>-1.6244791000000001E-2</c:v>
                </c:pt>
                <c:pt idx="41176">
                  <c:v>-1.9127930000000001E-2</c:v>
                </c:pt>
                <c:pt idx="41177">
                  <c:v>-1.9477798000000001E-2</c:v>
                </c:pt>
                <c:pt idx="41178">
                  <c:v>-1.7449267000000001E-2</c:v>
                </c:pt>
                <c:pt idx="41179">
                  <c:v>-1.7961550999999999E-2</c:v>
                </c:pt>
                <c:pt idx="41180">
                  <c:v>-1.6158057E-2</c:v>
                </c:pt>
                <c:pt idx="41181">
                  <c:v>-1.4983776000000001E-2</c:v>
                </c:pt>
                <c:pt idx="41182">
                  <c:v>-1.8504474E-2</c:v>
                </c:pt>
                <c:pt idx="41183">
                  <c:v>-1.3024137E-2</c:v>
                </c:pt>
                <c:pt idx="41184">
                  <c:v>-1.390884E-2</c:v>
                </c:pt>
                <c:pt idx="41185">
                  <c:v>-1.1733433E-2</c:v>
                </c:pt>
                <c:pt idx="41186">
                  <c:v>-1.4677558E-2</c:v>
                </c:pt>
                <c:pt idx="41187">
                  <c:v>-1.6598229999999999E-2</c:v>
                </c:pt>
                <c:pt idx="41188">
                  <c:v>-1.643418E-2</c:v>
                </c:pt>
                <c:pt idx="41189">
                  <c:v>-1.5451151999999999E-2</c:v>
                </c:pt>
                <c:pt idx="41190">
                  <c:v>-1.1846829E-2</c:v>
                </c:pt>
                <c:pt idx="41191">
                  <c:v>-1.2866549E-2</c:v>
                </c:pt>
                <c:pt idx="41192">
                  <c:v>-1.3284397999999999E-2</c:v>
                </c:pt>
                <c:pt idx="41193">
                  <c:v>-1.0889871000000001E-2</c:v>
                </c:pt>
                <c:pt idx="41194">
                  <c:v>-1.0303708E-2</c:v>
                </c:pt>
                <c:pt idx="41195">
                  <c:v>-1.2588082E-2</c:v>
                </c:pt>
                <c:pt idx="41196">
                  <c:v>-1.7521588000000001E-2</c:v>
                </c:pt>
                <c:pt idx="41197">
                  <c:v>-1.2630521E-2</c:v>
                </c:pt>
                <c:pt idx="41198">
                  <c:v>-1.6251090999999999E-2</c:v>
                </c:pt>
                <c:pt idx="41199">
                  <c:v>-1.526492E-2</c:v>
                </c:pt>
                <c:pt idx="41200">
                  <c:v>-2.1228805E-2</c:v>
                </c:pt>
                <c:pt idx="41201">
                  <c:v>-1.3912034E-2</c:v>
                </c:pt>
                <c:pt idx="41202">
                  <c:v>-1.3663084000000001E-2</c:v>
                </c:pt>
                <c:pt idx="41203">
                  <c:v>-1.3952846E-2</c:v>
                </c:pt>
                <c:pt idx="41204">
                  <c:v>-1.5700147000000001E-2</c:v>
                </c:pt>
                <c:pt idx="41205">
                  <c:v>-1.5480402000000001E-2</c:v>
                </c:pt>
                <c:pt idx="41206">
                  <c:v>-1.2833753E-2</c:v>
                </c:pt>
                <c:pt idx="41207">
                  <c:v>-1.1503032999999999E-2</c:v>
                </c:pt>
                <c:pt idx="41208">
                  <c:v>-1.3638888E-2</c:v>
                </c:pt>
                <c:pt idx="41209">
                  <c:v>-1.3106302E-2</c:v>
                </c:pt>
                <c:pt idx="41210">
                  <c:v>-1.456092E-2</c:v>
                </c:pt>
                <c:pt idx="41211">
                  <c:v>-1.1434721E-2</c:v>
                </c:pt>
                <c:pt idx="41212">
                  <c:v>-1.0887440999999999E-2</c:v>
                </c:pt>
                <c:pt idx="41213">
                  <c:v>-5.1304870000000004E-3</c:v>
                </c:pt>
                <c:pt idx="41214">
                  <c:v>-6.7622050000000003E-3</c:v>
                </c:pt>
                <c:pt idx="41215">
                  <c:v>-2.2148789999999999E-3</c:v>
                </c:pt>
                <c:pt idx="41216">
                  <c:v>-6.1355849999999998E-3</c:v>
                </c:pt>
                <c:pt idx="41217">
                  <c:v>-7.8984369999999995E-3</c:v>
                </c:pt>
                <c:pt idx="41218">
                  <c:v>-3.8981020000000001E-3</c:v>
                </c:pt>
                <c:pt idx="41219">
                  <c:v>-7.6073440000000003E-3</c:v>
                </c:pt>
                <c:pt idx="41220">
                  <c:v>-7.3450219999999997E-3</c:v>
                </c:pt>
                <c:pt idx="41221">
                  <c:v>-2.5293020000000002E-3</c:v>
                </c:pt>
                <c:pt idx="41222">
                  <c:v>-6.6311019999999998E-3</c:v>
                </c:pt>
                <c:pt idx="41223">
                  <c:v>-6.0694529999999998E-3</c:v>
                </c:pt>
                <c:pt idx="41224">
                  <c:v>-5.9248440000000003E-3</c:v>
                </c:pt>
                <c:pt idx="41225">
                  <c:v>-6.9229319999999997E-3</c:v>
                </c:pt>
                <c:pt idx="41226">
                  <c:v>1.33047E-3</c:v>
                </c:pt>
                <c:pt idx="41227">
                  <c:v>-3.9493829999999999E-3</c:v>
                </c:pt>
                <c:pt idx="41228">
                  <c:v>1.3297600000000001E-4</c:v>
                </c:pt>
                <c:pt idx="41229">
                  <c:v>-4.0672000000000001E-4</c:v>
                </c:pt>
                <c:pt idx="41230">
                  <c:v>-2.1614770000000002E-3</c:v>
                </c:pt>
                <c:pt idx="41231">
                  <c:v>-3.0507920000000001E-3</c:v>
                </c:pt>
                <c:pt idx="41232">
                  <c:v>-5.5222049999999996E-3</c:v>
                </c:pt>
                <c:pt idx="41233">
                  <c:v>-1.1059589999999999E-3</c:v>
                </c:pt>
                <c:pt idx="41234">
                  <c:v>-2.9520620000000001E-3</c:v>
                </c:pt>
                <c:pt idx="41235">
                  <c:v>-1.8570139999999999E-3</c:v>
                </c:pt>
                <c:pt idx="41236">
                  <c:v>-1.0231789999999999E-3</c:v>
                </c:pt>
                <c:pt idx="41237">
                  <c:v>2.5882169999999999E-3</c:v>
                </c:pt>
                <c:pt idx="41238">
                  <c:v>-4.07874E-3</c:v>
                </c:pt>
                <c:pt idx="41239">
                  <c:v>-6.6398580000000002E-3</c:v>
                </c:pt>
                <c:pt idx="41240">
                  <c:v>-7.1815450000000001E-3</c:v>
                </c:pt>
                <c:pt idx="41241">
                  <c:v>8.0823600000000005E-4</c:v>
                </c:pt>
                <c:pt idx="41242">
                  <c:v>-5.755657E-3</c:v>
                </c:pt>
                <c:pt idx="41243">
                  <c:v>-9.6766730000000002E-3</c:v>
                </c:pt>
                <c:pt idx="41244">
                  <c:v>-4.3122680000000002E-3</c:v>
                </c:pt>
                <c:pt idx="41245">
                  <c:v>-4.3216620000000004E-3</c:v>
                </c:pt>
                <c:pt idx="41246">
                  <c:v>-7.1507389999999997E-3</c:v>
                </c:pt>
                <c:pt idx="41247">
                  <c:v>-1.1293552E-2</c:v>
                </c:pt>
                <c:pt idx="41248">
                  <c:v>-8.5323859999999994E-3</c:v>
                </c:pt>
                <c:pt idx="41249">
                  <c:v>-5.6300100000000004E-3</c:v>
                </c:pt>
                <c:pt idx="41250">
                  <c:v>-4.3423719999999997E-3</c:v>
                </c:pt>
                <c:pt idx="41251">
                  <c:v>-6.5427059999999997E-3</c:v>
                </c:pt>
                <c:pt idx="41252">
                  <c:v>-1.1583272E-2</c:v>
                </c:pt>
                <c:pt idx="41253">
                  <c:v>-6.0313149999999998E-3</c:v>
                </c:pt>
                <c:pt idx="41254">
                  <c:v>-4.3026569999999997E-3</c:v>
                </c:pt>
                <c:pt idx="41255">
                  <c:v>-5.8027540000000002E-3</c:v>
                </c:pt>
                <c:pt idx="41256">
                  <c:v>-6.3268639999999998E-3</c:v>
                </c:pt>
                <c:pt idx="41257">
                  <c:v>-9.8187250000000004E-3</c:v>
                </c:pt>
                <c:pt idx="41258">
                  <c:v>-6.4359780000000002E-3</c:v>
                </c:pt>
                <c:pt idx="41259">
                  <c:v>-4.1128379999999997E-3</c:v>
                </c:pt>
                <c:pt idx="41260">
                  <c:v>-7.9632360000000003E-3</c:v>
                </c:pt>
                <c:pt idx="41261">
                  <c:v>-9.6102640000000003E-3</c:v>
                </c:pt>
                <c:pt idx="41262">
                  <c:v>-3.4527690000000001E-3</c:v>
                </c:pt>
                <c:pt idx="41263">
                  <c:v>-4.9916409999999998E-3</c:v>
                </c:pt>
                <c:pt idx="41264">
                  <c:v>-5.7836650000000003E-3</c:v>
                </c:pt>
                <c:pt idx="41265">
                  <c:v>-5.6980279999999999E-3</c:v>
                </c:pt>
                <c:pt idx="41266">
                  <c:v>-5.1741840000000001E-3</c:v>
                </c:pt>
                <c:pt idx="41267">
                  <c:v>-6.210302E-3</c:v>
                </c:pt>
                <c:pt idx="41268">
                  <c:v>-7.2406800000000002E-3</c:v>
                </c:pt>
                <c:pt idx="41269">
                  <c:v>-5.706699E-3</c:v>
                </c:pt>
                <c:pt idx="41270">
                  <c:v>-5.3383839999999998E-3</c:v>
                </c:pt>
                <c:pt idx="41271">
                  <c:v>-5.0822200000000001E-3</c:v>
                </c:pt>
                <c:pt idx="41272">
                  <c:v>-8.0742820000000003E-3</c:v>
                </c:pt>
                <c:pt idx="41273">
                  <c:v>-9.0474409999999998E-3</c:v>
                </c:pt>
                <c:pt idx="41274">
                  <c:v>-6.5778929999999996E-3</c:v>
                </c:pt>
                <c:pt idx="41275">
                  <c:v>-4.7153530000000003E-3</c:v>
                </c:pt>
                <c:pt idx="41276">
                  <c:v>-5.8469300000000002E-3</c:v>
                </c:pt>
                <c:pt idx="41277">
                  <c:v>-5.6884939999999997E-3</c:v>
                </c:pt>
                <c:pt idx="41278">
                  <c:v>-2.8988320000000001E-3</c:v>
                </c:pt>
                <c:pt idx="41279">
                  <c:v>-5.5328679999999998E-3</c:v>
                </c:pt>
                <c:pt idx="41280">
                  <c:v>-4.8031619999999997E-3</c:v>
                </c:pt>
                <c:pt idx="41281">
                  <c:v>-2.2619799999999998E-3</c:v>
                </c:pt>
                <c:pt idx="41282">
                  <c:v>-1.046513E-3</c:v>
                </c:pt>
                <c:pt idx="41283">
                  <c:v>-1.8385750000000001E-3</c:v>
                </c:pt>
                <c:pt idx="41284">
                  <c:v>-3.2101030000000002E-3</c:v>
                </c:pt>
                <c:pt idx="41285">
                  <c:v>-2.9376000000000001E-4</c:v>
                </c:pt>
                <c:pt idx="41286">
                  <c:v>-4.0108500000000003E-4</c:v>
                </c:pt>
                <c:pt idx="41287">
                  <c:v>-1.624243E-3</c:v>
                </c:pt>
                <c:pt idx="41288">
                  <c:v>-1.0426089999999999E-3</c:v>
                </c:pt>
                <c:pt idx="41289">
                  <c:v>8.4816100000000005E-4</c:v>
                </c:pt>
                <c:pt idx="41290">
                  <c:v>-4.9540399999999996E-4</c:v>
                </c:pt>
                <c:pt idx="41291">
                  <c:v>1.21682E-4</c:v>
                </c:pt>
                <c:pt idx="41292">
                  <c:v>-1.695659E-3</c:v>
                </c:pt>
                <c:pt idx="41293">
                  <c:v>1.788876E-3</c:v>
                </c:pt>
                <c:pt idx="41294">
                  <c:v>8.4798100000000004E-4</c:v>
                </c:pt>
                <c:pt idx="41295">
                  <c:v>3.8246159999999999E-3</c:v>
                </c:pt>
                <c:pt idx="41296">
                  <c:v>-2.9343000000000001E-4</c:v>
                </c:pt>
                <c:pt idx="41297">
                  <c:v>1.6176809999999999E-3</c:v>
                </c:pt>
                <c:pt idx="41298">
                  <c:v>3.3215720000000001E-3</c:v>
                </c:pt>
                <c:pt idx="41299">
                  <c:v>-1.3299640000000001E-3</c:v>
                </c:pt>
                <c:pt idx="41300">
                  <c:v>1.964899E-3</c:v>
                </c:pt>
                <c:pt idx="41301">
                  <c:v>8.9016400000000004E-4</c:v>
                </c:pt>
                <c:pt idx="41302">
                  <c:v>1.0755199999999999E-3</c:v>
                </c:pt>
                <c:pt idx="41303">
                  <c:v>1.2206299999999999E-3</c:v>
                </c:pt>
                <c:pt idx="41304">
                  <c:v>-1.1943240000000001E-3</c:v>
                </c:pt>
                <c:pt idx="41305">
                  <c:v>-1.3039099999999999E-4</c:v>
                </c:pt>
                <c:pt idx="41306">
                  <c:v>-3.9670699999999999E-4</c:v>
                </c:pt>
                <c:pt idx="41307" formatCode="0.00E+00">
                  <c:v>2.8546400000000002E-5</c:v>
                </c:pt>
                <c:pt idx="41308">
                  <c:v>-1.2327270000000001E-3</c:v>
                </c:pt>
                <c:pt idx="41309">
                  <c:v>-1.7305560000000001E-3</c:v>
                </c:pt>
                <c:pt idx="41310">
                  <c:v>-4.3582969999999997E-3</c:v>
                </c:pt>
                <c:pt idx="41311">
                  <c:v>-5.2024660000000002E-3</c:v>
                </c:pt>
                <c:pt idx="41312">
                  <c:v>-1.4306309999999999E-3</c:v>
                </c:pt>
                <c:pt idx="41313">
                  <c:v>-3.707452E-3</c:v>
                </c:pt>
                <c:pt idx="41314">
                  <c:v>-4.9809750000000003E-3</c:v>
                </c:pt>
                <c:pt idx="41315">
                  <c:v>-5.2341790000000003E-3</c:v>
                </c:pt>
                <c:pt idx="41316">
                  <c:v>-5.7138140000000002E-3</c:v>
                </c:pt>
                <c:pt idx="41317">
                  <c:v>-3.357545E-3</c:v>
                </c:pt>
                <c:pt idx="41318">
                  <c:v>-2.2201090000000001E-3</c:v>
                </c:pt>
                <c:pt idx="41319">
                  <c:v>-3.9149450000000004E-3</c:v>
                </c:pt>
                <c:pt idx="41320">
                  <c:v>-4.0536959999999999E-3</c:v>
                </c:pt>
                <c:pt idx="41321">
                  <c:v>-4.3152920000000001E-3</c:v>
                </c:pt>
                <c:pt idx="41322">
                  <c:v>-3.9922509999999996E-3</c:v>
                </c:pt>
                <c:pt idx="41323">
                  <c:v>-3.6663759999999998E-3</c:v>
                </c:pt>
                <c:pt idx="41324">
                  <c:v>-1.80032E-4</c:v>
                </c:pt>
                <c:pt idx="41325">
                  <c:v>-2.1583119999999999E-3</c:v>
                </c:pt>
                <c:pt idx="41326">
                  <c:v>-6.4199019999999999E-3</c:v>
                </c:pt>
                <c:pt idx="41327">
                  <c:v>-5.7405750000000004E-3</c:v>
                </c:pt>
                <c:pt idx="41328">
                  <c:v>-7.3782600000000002E-4</c:v>
                </c:pt>
                <c:pt idx="41329">
                  <c:v>-3.8923400000000002E-3</c:v>
                </c:pt>
                <c:pt idx="41330">
                  <c:v>-4.4537350000000003E-3</c:v>
                </c:pt>
                <c:pt idx="41331">
                  <c:v>-3.8867260000000001E-3</c:v>
                </c:pt>
                <c:pt idx="41332">
                  <c:v>-3.4403810000000002E-3</c:v>
                </c:pt>
                <c:pt idx="41333">
                  <c:v>-4.8667060000000002E-3</c:v>
                </c:pt>
                <c:pt idx="41334">
                  <c:v>-4.4858739999999999E-3</c:v>
                </c:pt>
                <c:pt idx="41335">
                  <c:v>-5.5961129999999998E-3</c:v>
                </c:pt>
                <c:pt idx="41336">
                  <c:v>-2.7401399999999999E-3</c:v>
                </c:pt>
                <c:pt idx="41337">
                  <c:v>2.2101550000000001E-3</c:v>
                </c:pt>
                <c:pt idx="41338">
                  <c:v>-3.092731E-3</c:v>
                </c:pt>
                <c:pt idx="41339">
                  <c:v>-3.2359559999999999E-3</c:v>
                </c:pt>
                <c:pt idx="41340">
                  <c:v>-6.7651769999999998E-3</c:v>
                </c:pt>
                <c:pt idx="41341">
                  <c:v>-3.3331939999999998E-3</c:v>
                </c:pt>
                <c:pt idx="41342">
                  <c:v>-4.2892690000000001E-3</c:v>
                </c:pt>
                <c:pt idx="41343">
                  <c:v>-5.7516000000000002E-4</c:v>
                </c:pt>
                <c:pt idx="41344">
                  <c:v>-2.0667960000000001E-3</c:v>
                </c:pt>
                <c:pt idx="41345">
                  <c:v>-4.6285759999999997E-3</c:v>
                </c:pt>
                <c:pt idx="41346">
                  <c:v>-3.077551E-3</c:v>
                </c:pt>
                <c:pt idx="41347">
                  <c:v>-4.4337079999999997E-3</c:v>
                </c:pt>
                <c:pt idx="41348">
                  <c:v>-3.703736E-3</c:v>
                </c:pt>
                <c:pt idx="41349">
                  <c:v>-2.3685379999999999E-3</c:v>
                </c:pt>
                <c:pt idx="41350">
                  <c:v>-3.7043800000000002E-3</c:v>
                </c:pt>
                <c:pt idx="41351">
                  <c:v>-3.2928419999999998E-3</c:v>
                </c:pt>
                <c:pt idx="41352">
                  <c:v>-2.4997520000000001E-3</c:v>
                </c:pt>
                <c:pt idx="41353">
                  <c:v>-5.0390579999999999E-3</c:v>
                </c:pt>
                <c:pt idx="41354">
                  <c:v>7.52519E-4</c:v>
                </c:pt>
                <c:pt idx="41355">
                  <c:v>-3.13488E-4</c:v>
                </c:pt>
                <c:pt idx="41356">
                  <c:v>1.564041E-3</c:v>
                </c:pt>
                <c:pt idx="41357">
                  <c:v>-3.225964E-3</c:v>
                </c:pt>
                <c:pt idx="41358">
                  <c:v>-2.8509920000000001E-3</c:v>
                </c:pt>
                <c:pt idx="41359">
                  <c:v>5.8973900000000004E-4</c:v>
                </c:pt>
                <c:pt idx="41360">
                  <c:v>1.394546E-3</c:v>
                </c:pt>
                <c:pt idx="41361">
                  <c:v>2.1388200000000001E-4</c:v>
                </c:pt>
                <c:pt idx="41362">
                  <c:v>-8.2182200000000005E-4</c:v>
                </c:pt>
                <c:pt idx="41363">
                  <c:v>1.9979870000000001E-3</c:v>
                </c:pt>
                <c:pt idx="41364">
                  <c:v>-3.1293969999999999E-3</c:v>
                </c:pt>
                <c:pt idx="41365">
                  <c:v>-2.4297429999999998E-3</c:v>
                </c:pt>
                <c:pt idx="41366">
                  <c:v>1.646757E-3</c:v>
                </c:pt>
                <c:pt idx="41367">
                  <c:v>3.9879E-4</c:v>
                </c:pt>
                <c:pt idx="41368">
                  <c:v>1.6709599999999999E-4</c:v>
                </c:pt>
                <c:pt idx="41369">
                  <c:v>-1.1552489999999999E-3</c:v>
                </c:pt>
                <c:pt idx="41370">
                  <c:v>-8.9079700000000003E-4</c:v>
                </c:pt>
                <c:pt idx="41371">
                  <c:v>-9.12114E-4</c:v>
                </c:pt>
                <c:pt idx="41372">
                  <c:v>3.7499199999999999E-4</c:v>
                </c:pt>
                <c:pt idx="41373">
                  <c:v>2.1545480000000001E-3</c:v>
                </c:pt>
                <c:pt idx="41374">
                  <c:v>-4.3976270000000003E-3</c:v>
                </c:pt>
                <c:pt idx="41375" formatCode="0.00E+00">
                  <c:v>1.37822E-5</c:v>
                </c:pt>
                <c:pt idx="41376">
                  <c:v>6.77442E-4</c:v>
                </c:pt>
                <c:pt idx="41377">
                  <c:v>-4.52452E-4</c:v>
                </c:pt>
                <c:pt idx="41378">
                  <c:v>-4.5443990000000002E-3</c:v>
                </c:pt>
                <c:pt idx="41379">
                  <c:v>-3.8369540000000001E-3</c:v>
                </c:pt>
                <c:pt idx="41380">
                  <c:v>-6.1373000000000005E-4</c:v>
                </c:pt>
                <c:pt idx="41381">
                  <c:v>1.5609230000000001E-3</c:v>
                </c:pt>
                <c:pt idx="41382">
                  <c:v>-6.3139100000000003E-4</c:v>
                </c:pt>
                <c:pt idx="41383">
                  <c:v>-3.848237E-3</c:v>
                </c:pt>
                <c:pt idx="41384">
                  <c:v>-5.1353420000000002E-3</c:v>
                </c:pt>
                <c:pt idx="41385">
                  <c:v>-2.4202500000000001E-3</c:v>
                </c:pt>
                <c:pt idx="41386">
                  <c:v>-1.254851E-3</c:v>
                </c:pt>
                <c:pt idx="41387">
                  <c:v>-2.926667E-3</c:v>
                </c:pt>
                <c:pt idx="41388">
                  <c:v>-2.0089410000000002E-3</c:v>
                </c:pt>
                <c:pt idx="41389">
                  <c:v>-4.627511E-3</c:v>
                </c:pt>
                <c:pt idx="41390">
                  <c:v>-2.7414599999999998E-3</c:v>
                </c:pt>
                <c:pt idx="41391">
                  <c:v>-2.3823490000000002E-3</c:v>
                </c:pt>
                <c:pt idx="41392">
                  <c:v>-5.3118499999999999E-4</c:v>
                </c:pt>
                <c:pt idx="41393">
                  <c:v>-2.451773E-3</c:v>
                </c:pt>
                <c:pt idx="41394">
                  <c:v>-1.3828399999999999E-4</c:v>
                </c:pt>
                <c:pt idx="41395">
                  <c:v>-3.107248E-3</c:v>
                </c:pt>
                <c:pt idx="41396">
                  <c:v>-1.5956379999999999E-3</c:v>
                </c:pt>
                <c:pt idx="41397">
                  <c:v>-4.8241689999999997E-3</c:v>
                </c:pt>
                <c:pt idx="41398">
                  <c:v>-3.783406E-3</c:v>
                </c:pt>
                <c:pt idx="41399">
                  <c:v>2.0489050000000002E-3</c:v>
                </c:pt>
                <c:pt idx="41400">
                  <c:v>1.8273300000000001E-3</c:v>
                </c:pt>
                <c:pt idx="41401">
                  <c:v>1.144125E-3</c:v>
                </c:pt>
                <c:pt idx="41402">
                  <c:v>3.87493E-3</c:v>
                </c:pt>
                <c:pt idx="41403">
                  <c:v>-4.8791200000000001E-4</c:v>
                </c:pt>
                <c:pt idx="41404">
                  <c:v>1.410389E-3</c:v>
                </c:pt>
                <c:pt idx="41405">
                  <c:v>3.9109289999999996E-3</c:v>
                </c:pt>
                <c:pt idx="41406">
                  <c:v>3.2621830000000001E-3</c:v>
                </c:pt>
                <c:pt idx="41407">
                  <c:v>4.9696369999999998E-3</c:v>
                </c:pt>
                <c:pt idx="41408">
                  <c:v>5.2324909999999997E-3</c:v>
                </c:pt>
                <c:pt idx="41409">
                  <c:v>7.8952050000000006E-3</c:v>
                </c:pt>
                <c:pt idx="41410">
                  <c:v>3.107374E-3</c:v>
                </c:pt>
                <c:pt idx="41411">
                  <c:v>3.3808940000000002E-3</c:v>
                </c:pt>
                <c:pt idx="41412">
                  <c:v>6.6195639999999997E-3</c:v>
                </c:pt>
                <c:pt idx="41413">
                  <c:v>7.1653300000000001E-3</c:v>
                </c:pt>
                <c:pt idx="41414">
                  <c:v>4.1583549999999999E-3</c:v>
                </c:pt>
                <c:pt idx="41415">
                  <c:v>3.726282E-3</c:v>
                </c:pt>
                <c:pt idx="41416">
                  <c:v>7.1531199999999996E-4</c:v>
                </c:pt>
                <c:pt idx="41417">
                  <c:v>6.3942160000000003E-3</c:v>
                </c:pt>
                <c:pt idx="41418">
                  <c:v>4.3534359999999996E-3</c:v>
                </c:pt>
                <c:pt idx="41419">
                  <c:v>4.8579490000000003E-3</c:v>
                </c:pt>
                <c:pt idx="41420">
                  <c:v>6.8151059999999996E-3</c:v>
                </c:pt>
                <c:pt idx="41421">
                  <c:v>5.6985270000000001E-3</c:v>
                </c:pt>
                <c:pt idx="41422">
                  <c:v>6.2442089999999997E-3</c:v>
                </c:pt>
                <c:pt idx="41423">
                  <c:v>3.0908429999999998E-3</c:v>
                </c:pt>
                <c:pt idx="41424">
                  <c:v>6.1795779999999998E-3</c:v>
                </c:pt>
                <c:pt idx="41425">
                  <c:v>3.7574290000000001E-3</c:v>
                </c:pt>
                <c:pt idx="41426">
                  <c:v>7.9822680000000007E-3</c:v>
                </c:pt>
                <c:pt idx="41427">
                  <c:v>8.2337590000000002E-3</c:v>
                </c:pt>
                <c:pt idx="41428">
                  <c:v>4.6970800000000002E-3</c:v>
                </c:pt>
                <c:pt idx="41429">
                  <c:v>6.4876279999999996E-3</c:v>
                </c:pt>
                <c:pt idx="41430">
                  <c:v>9.4163059999999993E-3</c:v>
                </c:pt>
                <c:pt idx="41431">
                  <c:v>2.5084619999999999E-3</c:v>
                </c:pt>
                <c:pt idx="41432">
                  <c:v>6.5833649999999999E-3</c:v>
                </c:pt>
                <c:pt idx="41433">
                  <c:v>3.478301E-3</c:v>
                </c:pt>
                <c:pt idx="41434">
                  <c:v>5.5880569999999996E-3</c:v>
                </c:pt>
                <c:pt idx="41435">
                  <c:v>3.8510269999999999E-3</c:v>
                </c:pt>
                <c:pt idx="41436">
                  <c:v>4.0241319999999997E-3</c:v>
                </c:pt>
                <c:pt idx="41437">
                  <c:v>5.4322759999999998E-3</c:v>
                </c:pt>
                <c:pt idx="41438">
                  <c:v>3.2828390000000001E-3</c:v>
                </c:pt>
                <c:pt idx="41439">
                  <c:v>3.6244430000000002E-3</c:v>
                </c:pt>
                <c:pt idx="41440">
                  <c:v>1.142644E-3</c:v>
                </c:pt>
                <c:pt idx="41441">
                  <c:v>2.0533600000000002E-3</c:v>
                </c:pt>
                <c:pt idx="41442">
                  <c:v>7.9315199999999998E-4</c:v>
                </c:pt>
                <c:pt idx="41443">
                  <c:v>3.1301380000000002E-3</c:v>
                </c:pt>
                <c:pt idx="41444">
                  <c:v>5.5797140000000004E-3</c:v>
                </c:pt>
                <c:pt idx="41445">
                  <c:v>1.4897140000000001E-3</c:v>
                </c:pt>
                <c:pt idx="41446">
                  <c:v>1.5512340000000001E-3</c:v>
                </c:pt>
                <c:pt idx="41447">
                  <c:v>5.5421339999999998E-3</c:v>
                </c:pt>
                <c:pt idx="41448">
                  <c:v>6.1727709999999996E-3</c:v>
                </c:pt>
                <c:pt idx="41449">
                  <c:v>5.8550750000000004E-3</c:v>
                </c:pt>
                <c:pt idx="41450">
                  <c:v>7.3938500000000004E-3</c:v>
                </c:pt>
                <c:pt idx="41451">
                  <c:v>4.3342500000000004E-3</c:v>
                </c:pt>
                <c:pt idx="41452">
                  <c:v>3.6740520000000001E-3</c:v>
                </c:pt>
                <c:pt idx="41453">
                  <c:v>3.6160189999999998E-3</c:v>
                </c:pt>
                <c:pt idx="41454">
                  <c:v>4.6509230000000004E-3</c:v>
                </c:pt>
                <c:pt idx="41455">
                  <c:v>5.6666529999999998E-3</c:v>
                </c:pt>
                <c:pt idx="41456">
                  <c:v>5.617917E-3</c:v>
                </c:pt>
                <c:pt idx="41457">
                  <c:v>5.223503E-3</c:v>
                </c:pt>
                <c:pt idx="41458">
                  <c:v>6.5765900000000002E-3</c:v>
                </c:pt>
                <c:pt idx="41459">
                  <c:v>3.8231799999999998E-3</c:v>
                </c:pt>
                <c:pt idx="41460">
                  <c:v>3.160586E-3</c:v>
                </c:pt>
                <c:pt idx="41461">
                  <c:v>3.9875300000000004E-3</c:v>
                </c:pt>
                <c:pt idx="41462">
                  <c:v>5.8967500000000001E-3</c:v>
                </c:pt>
                <c:pt idx="41463">
                  <c:v>5.1850840000000004E-3</c:v>
                </c:pt>
                <c:pt idx="41464">
                  <c:v>1.383954E-3</c:v>
                </c:pt>
                <c:pt idx="41465">
                  <c:v>4.6110930000000001E-3</c:v>
                </c:pt>
                <c:pt idx="41466">
                  <c:v>4.9194870000000002E-3</c:v>
                </c:pt>
                <c:pt idx="41467">
                  <c:v>4.8557280000000001E-3</c:v>
                </c:pt>
                <c:pt idx="41468">
                  <c:v>2.3278560000000001E-3</c:v>
                </c:pt>
                <c:pt idx="41469">
                  <c:v>5.1092860000000002E-3</c:v>
                </c:pt>
                <c:pt idx="41470">
                  <c:v>3.7936839999999999E-3</c:v>
                </c:pt>
                <c:pt idx="41471">
                  <c:v>5.6591619999999997E-3</c:v>
                </c:pt>
                <c:pt idx="41472">
                  <c:v>5.2658119999999999E-3</c:v>
                </c:pt>
                <c:pt idx="41473">
                  <c:v>4.8462460000000002E-3</c:v>
                </c:pt>
                <c:pt idx="41474">
                  <c:v>4.8238760000000004E-3</c:v>
                </c:pt>
                <c:pt idx="41475">
                  <c:v>4.9133750000000002E-3</c:v>
                </c:pt>
                <c:pt idx="41476">
                  <c:v>3.7298660000000001E-3</c:v>
                </c:pt>
                <c:pt idx="41477">
                  <c:v>4.7348449999999997E-3</c:v>
                </c:pt>
                <c:pt idx="41478">
                  <c:v>3.456794E-3</c:v>
                </c:pt>
                <c:pt idx="41479">
                  <c:v>8.0723010000000005E-3</c:v>
                </c:pt>
                <c:pt idx="41480">
                  <c:v>8.3793630000000008E-3</c:v>
                </c:pt>
                <c:pt idx="41481">
                  <c:v>3.486472E-3</c:v>
                </c:pt>
                <c:pt idx="41482">
                  <c:v>4.5346930000000002E-3</c:v>
                </c:pt>
                <c:pt idx="41483">
                  <c:v>3.492747E-3</c:v>
                </c:pt>
                <c:pt idx="41484">
                  <c:v>7.1572570000000002E-3</c:v>
                </c:pt>
                <c:pt idx="41485">
                  <c:v>6.6365729999999998E-3</c:v>
                </c:pt>
                <c:pt idx="41486">
                  <c:v>6.5569440000000003E-3</c:v>
                </c:pt>
                <c:pt idx="41487">
                  <c:v>6.627951E-3</c:v>
                </c:pt>
                <c:pt idx="41488">
                  <c:v>6.6439300000000001E-3</c:v>
                </c:pt>
                <c:pt idx="41489">
                  <c:v>8.8069359999999996E-3</c:v>
                </c:pt>
                <c:pt idx="41490">
                  <c:v>1.0683931000000001E-2</c:v>
                </c:pt>
                <c:pt idx="41491">
                  <c:v>7.8904070000000003E-3</c:v>
                </c:pt>
                <c:pt idx="41492">
                  <c:v>1.0377533E-2</c:v>
                </c:pt>
                <c:pt idx="41493">
                  <c:v>1.1811645000000001E-2</c:v>
                </c:pt>
                <c:pt idx="41494">
                  <c:v>1.2404996999999999E-2</c:v>
                </c:pt>
                <c:pt idx="41495">
                  <c:v>9.5226310000000002E-3</c:v>
                </c:pt>
                <c:pt idx="41496">
                  <c:v>1.0072308E-2</c:v>
                </c:pt>
                <c:pt idx="41497">
                  <c:v>1.0068026000000001E-2</c:v>
                </c:pt>
                <c:pt idx="41498">
                  <c:v>8.922335E-3</c:v>
                </c:pt>
                <c:pt idx="41499">
                  <c:v>9.9586169999999995E-3</c:v>
                </c:pt>
                <c:pt idx="41500">
                  <c:v>1.0210286000000001E-2</c:v>
                </c:pt>
                <c:pt idx="41501">
                  <c:v>6.8689170000000004E-3</c:v>
                </c:pt>
                <c:pt idx="41502">
                  <c:v>1.0234353E-2</c:v>
                </c:pt>
                <c:pt idx="41503">
                  <c:v>8.320839E-3</c:v>
                </c:pt>
                <c:pt idx="41504">
                  <c:v>9.0742470000000006E-3</c:v>
                </c:pt>
                <c:pt idx="41505">
                  <c:v>1.2778922999999999E-2</c:v>
                </c:pt>
                <c:pt idx="41506">
                  <c:v>8.9660750000000004E-3</c:v>
                </c:pt>
                <c:pt idx="41507">
                  <c:v>8.6924010000000006E-3</c:v>
                </c:pt>
                <c:pt idx="41508">
                  <c:v>6.2742509999999998E-3</c:v>
                </c:pt>
                <c:pt idx="41509">
                  <c:v>9.3106700000000001E-3</c:v>
                </c:pt>
                <c:pt idx="41510">
                  <c:v>1.060257E-2</c:v>
                </c:pt>
                <c:pt idx="41511">
                  <c:v>6.4372689999999998E-3</c:v>
                </c:pt>
                <c:pt idx="41512">
                  <c:v>4.7392370000000003E-3</c:v>
                </c:pt>
                <c:pt idx="41513">
                  <c:v>5.0001949999999998E-3</c:v>
                </c:pt>
                <c:pt idx="41514">
                  <c:v>5.6348259999999999E-3</c:v>
                </c:pt>
                <c:pt idx="41515">
                  <c:v>5.8217649999999996E-3</c:v>
                </c:pt>
                <c:pt idx="41516">
                  <c:v>5.6598459999999996E-3</c:v>
                </c:pt>
                <c:pt idx="41517">
                  <c:v>4.0336540000000002E-3</c:v>
                </c:pt>
                <c:pt idx="41518">
                  <c:v>5.5732280000000004E-3</c:v>
                </c:pt>
                <c:pt idx="41519">
                  <c:v>3.934183E-3</c:v>
                </c:pt>
                <c:pt idx="41520">
                  <c:v>4.292644E-3</c:v>
                </c:pt>
                <c:pt idx="41521">
                  <c:v>3.9920709999999998E-3</c:v>
                </c:pt>
                <c:pt idx="41522">
                  <c:v>4.3140469999999997E-3</c:v>
                </c:pt>
                <c:pt idx="41523">
                  <c:v>6.4283639999999998E-3</c:v>
                </c:pt>
                <c:pt idx="41524">
                  <c:v>4.5673470000000002E-3</c:v>
                </c:pt>
                <c:pt idx="41525">
                  <c:v>5.6827300000000004E-3</c:v>
                </c:pt>
                <c:pt idx="41526">
                  <c:v>3.9356970000000002E-3</c:v>
                </c:pt>
                <c:pt idx="41527">
                  <c:v>6.1284080000000001E-3</c:v>
                </c:pt>
                <c:pt idx="41528">
                  <c:v>6.2538430000000002E-3</c:v>
                </c:pt>
                <c:pt idx="41529">
                  <c:v>7.1636299999999998E-3</c:v>
                </c:pt>
                <c:pt idx="41530">
                  <c:v>1.0149566E-2</c:v>
                </c:pt>
                <c:pt idx="41531">
                  <c:v>7.4105559999999996E-3</c:v>
                </c:pt>
                <c:pt idx="41532">
                  <c:v>9.1245670000000001E-3</c:v>
                </c:pt>
                <c:pt idx="41533">
                  <c:v>1.2066561999999999E-2</c:v>
                </c:pt>
                <c:pt idx="41534">
                  <c:v>1.1755771E-2</c:v>
                </c:pt>
                <c:pt idx="41535">
                  <c:v>1.1605832E-2</c:v>
                </c:pt>
                <c:pt idx="41536">
                  <c:v>1.0403947E-2</c:v>
                </c:pt>
                <c:pt idx="41537">
                  <c:v>1.4443596E-2</c:v>
                </c:pt>
                <c:pt idx="41538">
                  <c:v>1.2204411E-2</c:v>
                </c:pt>
                <c:pt idx="41539">
                  <c:v>1.5933170999999999E-2</c:v>
                </c:pt>
                <c:pt idx="41540">
                  <c:v>1.4567768E-2</c:v>
                </c:pt>
                <c:pt idx="41541">
                  <c:v>1.6406545000000002E-2</c:v>
                </c:pt>
                <c:pt idx="41542">
                  <c:v>1.3662957999999999E-2</c:v>
                </c:pt>
                <c:pt idx="41543">
                  <c:v>1.5378350000000001E-2</c:v>
                </c:pt>
                <c:pt idx="41544">
                  <c:v>1.5423091999999999E-2</c:v>
                </c:pt>
                <c:pt idx="41545">
                  <c:v>1.7030679E-2</c:v>
                </c:pt>
                <c:pt idx="41546">
                  <c:v>1.5429320999999999E-2</c:v>
                </c:pt>
                <c:pt idx="41547">
                  <c:v>1.2971600999999999E-2</c:v>
                </c:pt>
                <c:pt idx="41548">
                  <c:v>1.1596611E-2</c:v>
                </c:pt>
                <c:pt idx="41549">
                  <c:v>1.7114180999999999E-2</c:v>
                </c:pt>
                <c:pt idx="41550">
                  <c:v>1.6323221999999998E-2</c:v>
                </c:pt>
                <c:pt idx="41551">
                  <c:v>1.5077497E-2</c:v>
                </c:pt>
                <c:pt idx="41552">
                  <c:v>2.0650162999999999E-2</c:v>
                </c:pt>
                <c:pt idx="41553">
                  <c:v>1.6070988000000001E-2</c:v>
                </c:pt>
                <c:pt idx="41554">
                  <c:v>1.5526905000000001E-2</c:v>
                </c:pt>
                <c:pt idx="41555">
                  <c:v>1.8661865999999999E-2</c:v>
                </c:pt>
                <c:pt idx="41556">
                  <c:v>1.6263954000000001E-2</c:v>
                </c:pt>
                <c:pt idx="41557">
                  <c:v>1.7689923E-2</c:v>
                </c:pt>
                <c:pt idx="41558">
                  <c:v>1.6549556999999999E-2</c:v>
                </c:pt>
                <c:pt idx="41559">
                  <c:v>1.3527239E-2</c:v>
                </c:pt>
                <c:pt idx="41560">
                  <c:v>1.5935003999999999E-2</c:v>
                </c:pt>
                <c:pt idx="41561">
                  <c:v>1.7491018000000001E-2</c:v>
                </c:pt>
                <c:pt idx="41562">
                  <c:v>1.9509426999999999E-2</c:v>
                </c:pt>
                <c:pt idx="41563">
                  <c:v>1.6745449999999999E-2</c:v>
                </c:pt>
                <c:pt idx="41564">
                  <c:v>1.5531049E-2</c:v>
                </c:pt>
                <c:pt idx="41565">
                  <c:v>1.3653103999999999E-2</c:v>
                </c:pt>
                <c:pt idx="41566">
                  <c:v>1.3986264999999999E-2</c:v>
                </c:pt>
                <c:pt idx="41567">
                  <c:v>1.6869769E-2</c:v>
                </c:pt>
                <c:pt idx="41568">
                  <c:v>1.5246572999999999E-2</c:v>
                </c:pt>
                <c:pt idx="41569">
                  <c:v>1.4222205E-2</c:v>
                </c:pt>
                <c:pt idx="41570">
                  <c:v>1.6149001E-2</c:v>
                </c:pt>
                <c:pt idx="41571">
                  <c:v>1.6770935000000001E-2</c:v>
                </c:pt>
                <c:pt idx="41572">
                  <c:v>1.8690539999999999E-2</c:v>
                </c:pt>
                <c:pt idx="41573">
                  <c:v>1.5150866000000001E-2</c:v>
                </c:pt>
                <c:pt idx="41574">
                  <c:v>1.7433193999999999E-2</c:v>
                </c:pt>
                <c:pt idx="41575">
                  <c:v>1.9122953000000002E-2</c:v>
                </c:pt>
                <c:pt idx="41576">
                  <c:v>2.2200767E-2</c:v>
                </c:pt>
                <c:pt idx="41577">
                  <c:v>2.0512224999999999E-2</c:v>
                </c:pt>
                <c:pt idx="41578">
                  <c:v>1.8980375000000001E-2</c:v>
                </c:pt>
                <c:pt idx="41579">
                  <c:v>1.9228334E-2</c:v>
                </c:pt>
                <c:pt idx="41580">
                  <c:v>2.2568205000000001E-2</c:v>
                </c:pt>
                <c:pt idx="41581">
                  <c:v>2.0891342E-2</c:v>
                </c:pt>
                <c:pt idx="41582">
                  <c:v>2.1461790000000001E-2</c:v>
                </c:pt>
                <c:pt idx="41583">
                  <c:v>2.5736913E-2</c:v>
                </c:pt>
                <c:pt idx="41584">
                  <c:v>2.2376804E-2</c:v>
                </c:pt>
                <c:pt idx="41585">
                  <c:v>2.485323E-2</c:v>
                </c:pt>
                <c:pt idx="41586">
                  <c:v>1.9305333000000001E-2</c:v>
                </c:pt>
                <c:pt idx="41587">
                  <c:v>2.4034007E-2</c:v>
                </c:pt>
                <c:pt idx="41588">
                  <c:v>2.3745319000000001E-2</c:v>
                </c:pt>
                <c:pt idx="41589">
                  <c:v>2.8189802999999999E-2</c:v>
                </c:pt>
                <c:pt idx="41590">
                  <c:v>2.7363423000000001E-2</c:v>
                </c:pt>
                <c:pt idx="41591">
                  <c:v>2.8192917000000001E-2</c:v>
                </c:pt>
                <c:pt idx="41592">
                  <c:v>2.4475410999999999E-2</c:v>
                </c:pt>
                <c:pt idx="41593">
                  <c:v>2.5073772000000001E-2</c:v>
                </c:pt>
                <c:pt idx="41594">
                  <c:v>3.0915947999999999E-2</c:v>
                </c:pt>
                <c:pt idx="41595">
                  <c:v>3.2784636999999998E-2</c:v>
                </c:pt>
                <c:pt idx="41596">
                  <c:v>2.7277487999999999E-2</c:v>
                </c:pt>
                <c:pt idx="41597">
                  <c:v>2.6636180999999998E-2</c:v>
                </c:pt>
                <c:pt idx="41598">
                  <c:v>3.1221878000000002E-2</c:v>
                </c:pt>
                <c:pt idx="41599">
                  <c:v>3.1765162999999999E-2</c:v>
                </c:pt>
                <c:pt idx="41600">
                  <c:v>2.7226871E-2</c:v>
                </c:pt>
                <c:pt idx="41601">
                  <c:v>3.1450246000000001E-2</c:v>
                </c:pt>
                <c:pt idx="41602">
                  <c:v>2.9033959000000002E-2</c:v>
                </c:pt>
                <c:pt idx="41603">
                  <c:v>3.0311695999999999E-2</c:v>
                </c:pt>
                <c:pt idx="41604">
                  <c:v>3.1547934E-2</c:v>
                </c:pt>
                <c:pt idx="41605">
                  <c:v>3.0891229999999999E-2</c:v>
                </c:pt>
                <c:pt idx="41606">
                  <c:v>3.0300009999999999E-2</c:v>
                </c:pt>
                <c:pt idx="41607">
                  <c:v>2.9113170000000001E-2</c:v>
                </c:pt>
                <c:pt idx="41608">
                  <c:v>3.0331832999999999E-2</c:v>
                </c:pt>
                <c:pt idx="41609">
                  <c:v>2.8728291E-2</c:v>
                </c:pt>
                <c:pt idx="41610">
                  <c:v>2.6345560000000001E-2</c:v>
                </c:pt>
                <c:pt idx="41611">
                  <c:v>2.6215670999999999E-2</c:v>
                </c:pt>
                <c:pt idx="41612">
                  <c:v>2.8022624999999999E-2</c:v>
                </c:pt>
                <c:pt idx="41613">
                  <c:v>2.5182510000000002E-2</c:v>
                </c:pt>
                <c:pt idx="41614">
                  <c:v>2.4120707000000002E-2</c:v>
                </c:pt>
                <c:pt idx="41615">
                  <c:v>2.849875E-2</c:v>
                </c:pt>
                <c:pt idx="41616">
                  <c:v>2.5481655999999998E-2</c:v>
                </c:pt>
                <c:pt idx="41617">
                  <c:v>2.3420396999999999E-2</c:v>
                </c:pt>
                <c:pt idx="41618">
                  <c:v>2.2048336000000002E-2</c:v>
                </c:pt>
                <c:pt idx="41619">
                  <c:v>2.6733152999999999E-2</c:v>
                </c:pt>
                <c:pt idx="41620">
                  <c:v>2.5599713E-2</c:v>
                </c:pt>
                <c:pt idx="41621">
                  <c:v>2.3367789E-2</c:v>
                </c:pt>
                <c:pt idx="41622">
                  <c:v>2.5822692000000001E-2</c:v>
                </c:pt>
                <c:pt idx="41623">
                  <c:v>2.3727709E-2</c:v>
                </c:pt>
                <c:pt idx="41624">
                  <c:v>2.7347211E-2</c:v>
                </c:pt>
                <c:pt idx="41625">
                  <c:v>2.3590723000000001E-2</c:v>
                </c:pt>
                <c:pt idx="41626">
                  <c:v>2.3410426000000002E-2</c:v>
                </c:pt>
                <c:pt idx="41627">
                  <c:v>2.4609182E-2</c:v>
                </c:pt>
                <c:pt idx="41628">
                  <c:v>2.6256613000000002E-2</c:v>
                </c:pt>
                <c:pt idx="41629">
                  <c:v>2.5703390999999999E-2</c:v>
                </c:pt>
                <c:pt idx="41630">
                  <c:v>2.3464736999999999E-2</c:v>
                </c:pt>
                <c:pt idx="41631">
                  <c:v>2.4663692000000001E-2</c:v>
                </c:pt>
                <c:pt idx="41632">
                  <c:v>2.6165184000000001E-2</c:v>
                </c:pt>
                <c:pt idx="41633">
                  <c:v>2.4684804000000001E-2</c:v>
                </c:pt>
                <c:pt idx="41634">
                  <c:v>2.4634468999999999E-2</c:v>
                </c:pt>
                <c:pt idx="41635">
                  <c:v>2.337156E-2</c:v>
                </c:pt>
                <c:pt idx="41636">
                  <c:v>2.467571E-2</c:v>
                </c:pt>
                <c:pt idx="41637">
                  <c:v>2.6862747999999999E-2</c:v>
                </c:pt>
                <c:pt idx="41638">
                  <c:v>2.9176770000000001E-2</c:v>
                </c:pt>
                <c:pt idx="41639">
                  <c:v>2.6382467E-2</c:v>
                </c:pt>
                <c:pt idx="41640">
                  <c:v>2.7326822000000001E-2</c:v>
                </c:pt>
                <c:pt idx="41641">
                  <c:v>3.1170730000000001E-2</c:v>
                </c:pt>
                <c:pt idx="41642">
                  <c:v>2.7796237000000001E-2</c:v>
                </c:pt>
                <c:pt idx="41643">
                  <c:v>3.3022522999999998E-2</c:v>
                </c:pt>
                <c:pt idx="41644">
                  <c:v>3.0541789E-2</c:v>
                </c:pt>
                <c:pt idx="41645">
                  <c:v>3.2703780000000002E-2</c:v>
                </c:pt>
                <c:pt idx="41646">
                  <c:v>3.0322913E-2</c:v>
                </c:pt>
                <c:pt idx="41647">
                  <c:v>2.9200022999999999E-2</c:v>
                </c:pt>
                <c:pt idx="41648">
                  <c:v>3.0279936E-2</c:v>
                </c:pt>
                <c:pt idx="41649">
                  <c:v>2.8263970999999999E-2</c:v>
                </c:pt>
                <c:pt idx="41650">
                  <c:v>2.9164121000000001E-2</c:v>
                </c:pt>
                <c:pt idx="41651">
                  <c:v>2.6144212E-2</c:v>
                </c:pt>
                <c:pt idx="41652">
                  <c:v>2.7037436000000001E-2</c:v>
                </c:pt>
                <c:pt idx="41653">
                  <c:v>2.8169046999999999E-2</c:v>
                </c:pt>
                <c:pt idx="41654">
                  <c:v>2.8983439999999999E-2</c:v>
                </c:pt>
                <c:pt idx="41655">
                  <c:v>2.5503538999999999E-2</c:v>
                </c:pt>
                <c:pt idx="41656">
                  <c:v>2.9702011E-2</c:v>
                </c:pt>
                <c:pt idx="41657">
                  <c:v>2.6054564999999998E-2</c:v>
                </c:pt>
                <c:pt idx="41658">
                  <c:v>2.9785121000000001E-2</c:v>
                </c:pt>
                <c:pt idx="41659">
                  <c:v>2.6096856000000002E-2</c:v>
                </c:pt>
                <c:pt idx="41660">
                  <c:v>2.8476656999999999E-2</c:v>
                </c:pt>
                <c:pt idx="41661">
                  <c:v>2.7037866000000001E-2</c:v>
                </c:pt>
                <c:pt idx="41662">
                  <c:v>2.7526557E-2</c:v>
                </c:pt>
                <c:pt idx="41663">
                  <c:v>2.6925500000000002E-2</c:v>
                </c:pt>
                <c:pt idx="41664">
                  <c:v>2.6457050999999999E-2</c:v>
                </c:pt>
                <c:pt idx="41665">
                  <c:v>2.4645436999999999E-2</c:v>
                </c:pt>
                <c:pt idx="41666">
                  <c:v>2.9961905E-2</c:v>
                </c:pt>
                <c:pt idx="41667">
                  <c:v>3.2320250000000002E-2</c:v>
                </c:pt>
                <c:pt idx="41668">
                  <c:v>2.2186922000000001E-2</c:v>
                </c:pt>
                <c:pt idx="41669">
                  <c:v>2.8632617999999999E-2</c:v>
                </c:pt>
                <c:pt idx="41670">
                  <c:v>2.7039250000000001E-2</c:v>
                </c:pt>
                <c:pt idx="41671">
                  <c:v>1.6528352999999999E-2</c:v>
                </c:pt>
                <c:pt idx="41672">
                  <c:v>2.0672764999999999E-2</c:v>
                </c:pt>
                <c:pt idx="41673">
                  <c:v>2.6365221000000001E-2</c:v>
                </c:pt>
                <c:pt idx="41674">
                  <c:v>2.6404100999999999E-2</c:v>
                </c:pt>
                <c:pt idx="41675">
                  <c:v>2.5071461E-2</c:v>
                </c:pt>
                <c:pt idx="41676">
                  <c:v>2.3189670999999999E-2</c:v>
                </c:pt>
                <c:pt idx="41677">
                  <c:v>1.9993026000000001E-2</c:v>
                </c:pt>
                <c:pt idx="41678">
                  <c:v>2.3150468E-2</c:v>
                </c:pt>
                <c:pt idx="41679">
                  <c:v>2.2254798999999999E-2</c:v>
                </c:pt>
                <c:pt idx="41680">
                  <c:v>2.2486228E-2</c:v>
                </c:pt>
                <c:pt idx="41681">
                  <c:v>2.3681618000000002E-2</c:v>
                </c:pt>
                <c:pt idx="41682">
                  <c:v>2.8607402000000001E-2</c:v>
                </c:pt>
                <c:pt idx="41683">
                  <c:v>2.6639990999999998E-2</c:v>
                </c:pt>
                <c:pt idx="41684">
                  <c:v>2.5570465000000001E-2</c:v>
                </c:pt>
                <c:pt idx="41685">
                  <c:v>2.3126648999999999E-2</c:v>
                </c:pt>
                <c:pt idx="41686">
                  <c:v>2.6285691E-2</c:v>
                </c:pt>
                <c:pt idx="41687">
                  <c:v>3.0902599999999999E-2</c:v>
                </c:pt>
                <c:pt idx="41688">
                  <c:v>2.9414692999999999E-2</c:v>
                </c:pt>
                <c:pt idx="41689">
                  <c:v>3.1533334000000003E-2</c:v>
                </c:pt>
                <c:pt idx="41690">
                  <c:v>2.5922587E-2</c:v>
                </c:pt>
                <c:pt idx="41691">
                  <c:v>2.6445719999999999E-2</c:v>
                </c:pt>
                <c:pt idx="41692">
                  <c:v>2.8039354999999998E-2</c:v>
                </c:pt>
                <c:pt idx="41693">
                  <c:v>2.8671741000000001E-2</c:v>
                </c:pt>
                <c:pt idx="41694">
                  <c:v>2.8411549000000001E-2</c:v>
                </c:pt>
                <c:pt idx="41695">
                  <c:v>3.0686423000000001E-2</c:v>
                </c:pt>
                <c:pt idx="41696">
                  <c:v>2.8953768000000001E-2</c:v>
                </c:pt>
                <c:pt idx="41697">
                  <c:v>2.6673365000000001E-2</c:v>
                </c:pt>
                <c:pt idx="41698">
                  <c:v>3.3572550999999999E-2</c:v>
                </c:pt>
                <c:pt idx="41699">
                  <c:v>2.8474975E-2</c:v>
                </c:pt>
                <c:pt idx="41700">
                  <c:v>2.0630635000000001E-2</c:v>
                </c:pt>
                <c:pt idx="41701">
                  <c:v>2.9688132999999998E-2</c:v>
                </c:pt>
                <c:pt idx="41702">
                  <c:v>2.9811170000000001E-2</c:v>
                </c:pt>
                <c:pt idx="41703">
                  <c:v>2.7411194999999999E-2</c:v>
                </c:pt>
                <c:pt idx="41704">
                  <c:v>2.9060488999999998E-2</c:v>
                </c:pt>
                <c:pt idx="41705">
                  <c:v>2.5170379999999999E-2</c:v>
                </c:pt>
                <c:pt idx="41706">
                  <c:v>2.4258779000000001E-2</c:v>
                </c:pt>
                <c:pt idx="41707">
                  <c:v>3.0695845999999999E-2</c:v>
                </c:pt>
                <c:pt idx="41708">
                  <c:v>2.9084634000000002E-2</c:v>
                </c:pt>
                <c:pt idx="41709">
                  <c:v>2.6191468999999998E-2</c:v>
                </c:pt>
                <c:pt idx="41710">
                  <c:v>2.0822002999999999E-2</c:v>
                </c:pt>
                <c:pt idx="41711">
                  <c:v>2.3053732E-2</c:v>
                </c:pt>
                <c:pt idx="41712">
                  <c:v>2.5531004999999999E-2</c:v>
                </c:pt>
                <c:pt idx="41713">
                  <c:v>2.6088137000000001E-2</c:v>
                </c:pt>
                <c:pt idx="41714">
                  <c:v>2.6970458999999999E-2</c:v>
                </c:pt>
                <c:pt idx="41715">
                  <c:v>2.6324723000000001E-2</c:v>
                </c:pt>
                <c:pt idx="41716">
                  <c:v>2.5059989000000001E-2</c:v>
                </c:pt>
                <c:pt idx="41717">
                  <c:v>2.7504754999999999E-2</c:v>
                </c:pt>
                <c:pt idx="41718">
                  <c:v>2.6769457E-2</c:v>
                </c:pt>
                <c:pt idx="41719">
                  <c:v>2.1496412999999999E-2</c:v>
                </c:pt>
                <c:pt idx="41720">
                  <c:v>2.3759834000000001E-2</c:v>
                </c:pt>
                <c:pt idx="41721">
                  <c:v>2.6951952000000001E-2</c:v>
                </c:pt>
                <c:pt idx="41722">
                  <c:v>2.9366639999999999E-2</c:v>
                </c:pt>
                <c:pt idx="41723">
                  <c:v>2.6451530000000001E-2</c:v>
                </c:pt>
                <c:pt idx="41724">
                  <c:v>2.7712271E-2</c:v>
                </c:pt>
                <c:pt idx="41725">
                  <c:v>3.0148277000000001E-2</c:v>
                </c:pt>
                <c:pt idx="41726">
                  <c:v>2.8255302E-2</c:v>
                </c:pt>
                <c:pt idx="41727">
                  <c:v>2.8999635999999999E-2</c:v>
                </c:pt>
                <c:pt idx="41728">
                  <c:v>2.5490390000000002E-2</c:v>
                </c:pt>
                <c:pt idx="41729">
                  <c:v>3.0457053000000001E-2</c:v>
                </c:pt>
                <c:pt idx="41730">
                  <c:v>3.1519655000000001E-2</c:v>
                </c:pt>
                <c:pt idx="41731">
                  <c:v>2.696573E-2</c:v>
                </c:pt>
                <c:pt idx="41732">
                  <c:v>2.6185422999999999E-2</c:v>
                </c:pt>
                <c:pt idx="41733">
                  <c:v>2.7029866E-2</c:v>
                </c:pt>
                <c:pt idx="41734">
                  <c:v>2.7609903000000002E-2</c:v>
                </c:pt>
                <c:pt idx="41735">
                  <c:v>2.4693955E-2</c:v>
                </c:pt>
                <c:pt idx="41736">
                  <c:v>2.0775645999999998E-2</c:v>
                </c:pt>
                <c:pt idx="41737">
                  <c:v>2.0887088000000002E-2</c:v>
                </c:pt>
                <c:pt idx="41738">
                  <c:v>2.5824590000000001E-2</c:v>
                </c:pt>
                <c:pt idx="41739">
                  <c:v>2.0026451000000001E-2</c:v>
                </c:pt>
                <c:pt idx="41740">
                  <c:v>1.9763596000000001E-2</c:v>
                </c:pt>
                <c:pt idx="41741">
                  <c:v>1.8495708999999999E-2</c:v>
                </c:pt>
                <c:pt idx="41742">
                  <c:v>2.0415049000000001E-2</c:v>
                </c:pt>
                <c:pt idx="41743">
                  <c:v>1.9601128999999998E-2</c:v>
                </c:pt>
                <c:pt idx="41744">
                  <c:v>1.7172857999999999E-2</c:v>
                </c:pt>
                <c:pt idx="41745">
                  <c:v>1.8280312E-2</c:v>
                </c:pt>
                <c:pt idx="41746">
                  <c:v>2.1415918999999999E-2</c:v>
                </c:pt>
                <c:pt idx="41747">
                  <c:v>2.4161572999999999E-2</c:v>
                </c:pt>
                <c:pt idx="41748">
                  <c:v>2.5153334999999999E-2</c:v>
                </c:pt>
                <c:pt idx="41749">
                  <c:v>1.9813152000000001E-2</c:v>
                </c:pt>
                <c:pt idx="41750">
                  <c:v>1.9989719999999999E-2</c:v>
                </c:pt>
                <c:pt idx="41751">
                  <c:v>2.052344E-2</c:v>
                </c:pt>
                <c:pt idx="41752">
                  <c:v>2.5334707000000001E-2</c:v>
                </c:pt>
                <c:pt idx="41753">
                  <c:v>2.8562428000000001E-2</c:v>
                </c:pt>
                <c:pt idx="41754">
                  <c:v>2.5664375999999999E-2</c:v>
                </c:pt>
                <c:pt idx="41755">
                  <c:v>2.8568145E-2</c:v>
                </c:pt>
                <c:pt idx="41756">
                  <c:v>3.3110964999999999E-2</c:v>
                </c:pt>
                <c:pt idx="41757">
                  <c:v>3.0591533000000001E-2</c:v>
                </c:pt>
                <c:pt idx="41758">
                  <c:v>2.8552615999999999E-2</c:v>
                </c:pt>
                <c:pt idx="41759">
                  <c:v>2.8259518000000001E-2</c:v>
                </c:pt>
                <c:pt idx="41760">
                  <c:v>3.0048096999999999E-2</c:v>
                </c:pt>
                <c:pt idx="41761">
                  <c:v>2.8269684E-2</c:v>
                </c:pt>
                <c:pt idx="41762">
                  <c:v>3.0223911999999999E-2</c:v>
                </c:pt>
                <c:pt idx="41763">
                  <c:v>2.9893679999999999E-2</c:v>
                </c:pt>
                <c:pt idx="41764">
                  <c:v>2.9088073999999998E-2</c:v>
                </c:pt>
                <c:pt idx="41765">
                  <c:v>3.3248510000000002E-2</c:v>
                </c:pt>
                <c:pt idx="41766">
                  <c:v>3.0770170999999999E-2</c:v>
                </c:pt>
                <c:pt idx="41767">
                  <c:v>2.9889638E-2</c:v>
                </c:pt>
                <c:pt idx="41768">
                  <c:v>2.8507192000000001E-2</c:v>
                </c:pt>
                <c:pt idx="41769">
                  <c:v>3.1259942999999998E-2</c:v>
                </c:pt>
                <c:pt idx="41770">
                  <c:v>3.1152618999999999E-2</c:v>
                </c:pt>
                <c:pt idx="41771">
                  <c:v>2.9509167999999999E-2</c:v>
                </c:pt>
                <c:pt idx="41772">
                  <c:v>2.5876084000000001E-2</c:v>
                </c:pt>
                <c:pt idx="41773">
                  <c:v>2.7757177000000001E-2</c:v>
                </c:pt>
                <c:pt idx="41774">
                  <c:v>2.7979550999999998E-2</c:v>
                </c:pt>
                <c:pt idx="41775">
                  <c:v>2.6932593000000001E-2</c:v>
                </c:pt>
                <c:pt idx="41776">
                  <c:v>2.9229036999999999E-2</c:v>
                </c:pt>
                <c:pt idx="41777">
                  <c:v>2.3746355E-2</c:v>
                </c:pt>
                <c:pt idx="41778">
                  <c:v>2.5692857999999999E-2</c:v>
                </c:pt>
                <c:pt idx="41779">
                  <c:v>2.5112391000000001E-2</c:v>
                </c:pt>
                <c:pt idx="41780">
                  <c:v>2.3950987E-2</c:v>
                </c:pt>
                <c:pt idx="41781">
                  <c:v>2.4574433E-2</c:v>
                </c:pt>
                <c:pt idx="41782">
                  <c:v>2.4791481000000001E-2</c:v>
                </c:pt>
                <c:pt idx="41783">
                  <c:v>2.51392E-2</c:v>
                </c:pt>
                <c:pt idx="41784">
                  <c:v>1.1830587E-2</c:v>
                </c:pt>
                <c:pt idx="41785">
                  <c:v>2.0196591E-2</c:v>
                </c:pt>
                <c:pt idx="41786">
                  <c:v>3.0527790999999999E-2</c:v>
                </c:pt>
                <c:pt idx="41787">
                  <c:v>1.4336211E-2</c:v>
                </c:pt>
                <c:pt idx="41788">
                  <c:v>1.2810218999999999E-2</c:v>
                </c:pt>
                <c:pt idx="41789">
                  <c:v>2.4440522999999999E-2</c:v>
                </c:pt>
                <c:pt idx="41790">
                  <c:v>2.6005929000000001E-2</c:v>
                </c:pt>
                <c:pt idx="41791">
                  <c:v>3.2657228000000003E-2</c:v>
                </c:pt>
                <c:pt idx="41792">
                  <c:v>2.3659207000000002E-2</c:v>
                </c:pt>
                <c:pt idx="41793">
                  <c:v>1.1423545E-2</c:v>
                </c:pt>
                <c:pt idx="41794">
                  <c:v>2.7858444999999999E-2</c:v>
                </c:pt>
                <c:pt idx="41795">
                  <c:v>2.5434470000000001E-2</c:v>
                </c:pt>
                <c:pt idx="41796">
                  <c:v>2.098912E-2</c:v>
                </c:pt>
                <c:pt idx="41797">
                  <c:v>2.3727965E-2</c:v>
                </c:pt>
                <c:pt idx="41798">
                  <c:v>2.6191123E-2</c:v>
                </c:pt>
                <c:pt idx="41799">
                  <c:v>2.1422479000000001E-2</c:v>
                </c:pt>
                <c:pt idx="41800">
                  <c:v>2.4310945E-2</c:v>
                </c:pt>
                <c:pt idx="41801">
                  <c:v>2.256619E-2</c:v>
                </c:pt>
                <c:pt idx="41802">
                  <c:v>2.3132910999999999E-2</c:v>
                </c:pt>
                <c:pt idx="41803">
                  <c:v>2.8775476000000001E-2</c:v>
                </c:pt>
                <c:pt idx="41804">
                  <c:v>2.6594878999999998E-2</c:v>
                </c:pt>
                <c:pt idx="41805">
                  <c:v>2.3286444999999999E-2</c:v>
                </c:pt>
                <c:pt idx="41806">
                  <c:v>2.0656840999999999E-2</c:v>
                </c:pt>
                <c:pt idx="41807">
                  <c:v>2.1675580999999999E-2</c:v>
                </c:pt>
                <c:pt idx="41808">
                  <c:v>2.1946691000000001E-2</c:v>
                </c:pt>
                <c:pt idx="41809">
                  <c:v>1.8510552E-2</c:v>
                </c:pt>
                <c:pt idx="41810">
                  <c:v>2.2326329999999998E-2</c:v>
                </c:pt>
                <c:pt idx="41811">
                  <c:v>2.1856840999999998E-2</c:v>
                </c:pt>
                <c:pt idx="41812">
                  <c:v>2.6878763E-2</c:v>
                </c:pt>
                <c:pt idx="41813">
                  <c:v>2.7339428999999998E-2</c:v>
                </c:pt>
                <c:pt idx="41814">
                  <c:v>2.0960092999999999E-2</c:v>
                </c:pt>
                <c:pt idx="41815">
                  <c:v>1.3359374E-2</c:v>
                </c:pt>
                <c:pt idx="41816">
                  <c:v>4.0063959000000003E-2</c:v>
                </c:pt>
                <c:pt idx="41817">
                  <c:v>3.8224033999999997E-2</c:v>
                </c:pt>
                <c:pt idx="41818">
                  <c:v>1.2451827E-2</c:v>
                </c:pt>
                <c:pt idx="41819">
                  <c:v>1.8811815999999999E-2</c:v>
                </c:pt>
                <c:pt idx="41820">
                  <c:v>3.6036611000000003E-2</c:v>
                </c:pt>
                <c:pt idx="41821">
                  <c:v>2.8177185E-2</c:v>
                </c:pt>
                <c:pt idx="41822">
                  <c:v>2.5447444999999999E-2</c:v>
                </c:pt>
                <c:pt idx="41823">
                  <c:v>2.0569988000000001E-2</c:v>
                </c:pt>
                <c:pt idx="41824">
                  <c:v>2.3791614999999999E-2</c:v>
                </c:pt>
                <c:pt idx="41825">
                  <c:v>3.4676243000000002E-2</c:v>
                </c:pt>
                <c:pt idx="41826">
                  <c:v>3.0426367999999999E-2</c:v>
                </c:pt>
                <c:pt idx="41827">
                  <c:v>1.7305299999999999E-2</c:v>
                </c:pt>
                <c:pt idx="41828">
                  <c:v>1.8388674000000001E-2</c:v>
                </c:pt>
                <c:pt idx="41829">
                  <c:v>2.5974654E-2</c:v>
                </c:pt>
                <c:pt idx="41830">
                  <c:v>2.4706990000000002E-2</c:v>
                </c:pt>
                <c:pt idx="41831">
                  <c:v>1.9102251000000001E-2</c:v>
                </c:pt>
                <c:pt idx="41832">
                  <c:v>1.8199173999999999E-2</c:v>
                </c:pt>
                <c:pt idx="41833">
                  <c:v>1.9058146000000002E-2</c:v>
                </c:pt>
                <c:pt idx="41834">
                  <c:v>2.3451027999999999E-2</c:v>
                </c:pt>
                <c:pt idx="41835">
                  <c:v>1.8656435999999998E-2</c:v>
                </c:pt>
                <c:pt idx="41836">
                  <c:v>2.2705507E-2</c:v>
                </c:pt>
                <c:pt idx="41837">
                  <c:v>2.1162730000000001E-2</c:v>
                </c:pt>
                <c:pt idx="41838">
                  <c:v>2.1866336E-2</c:v>
                </c:pt>
                <c:pt idx="41839">
                  <c:v>1.8278870999999999E-2</c:v>
                </c:pt>
                <c:pt idx="41840">
                  <c:v>1.8727614E-2</c:v>
                </c:pt>
                <c:pt idx="41841">
                  <c:v>2.2882802000000001E-2</c:v>
                </c:pt>
                <c:pt idx="41842">
                  <c:v>1.8090446E-2</c:v>
                </c:pt>
                <c:pt idx="41843">
                  <c:v>1.9840199999999999E-2</c:v>
                </c:pt>
                <c:pt idx="41844">
                  <c:v>2.1668726999999999E-2</c:v>
                </c:pt>
                <c:pt idx="41845">
                  <c:v>2.4801831999999999E-2</c:v>
                </c:pt>
                <c:pt idx="41846">
                  <c:v>1.8636880000000002E-2</c:v>
                </c:pt>
                <c:pt idx="41847">
                  <c:v>2.2790115E-2</c:v>
                </c:pt>
                <c:pt idx="41848">
                  <c:v>2.2164271999999999E-2</c:v>
                </c:pt>
                <c:pt idx="41849">
                  <c:v>2.0761433999999999E-2</c:v>
                </c:pt>
                <c:pt idx="41850">
                  <c:v>2.0133728E-2</c:v>
                </c:pt>
                <c:pt idx="41851">
                  <c:v>2.0013735000000001E-2</c:v>
                </c:pt>
                <c:pt idx="41852">
                  <c:v>2.2740012E-2</c:v>
                </c:pt>
                <c:pt idx="41853">
                  <c:v>2.1489311000000001E-2</c:v>
                </c:pt>
                <c:pt idx="41854">
                  <c:v>2.1211278E-2</c:v>
                </c:pt>
                <c:pt idx="41855">
                  <c:v>2.5125034000000001E-2</c:v>
                </c:pt>
                <c:pt idx="41856">
                  <c:v>2.2388901999999999E-2</c:v>
                </c:pt>
                <c:pt idx="41857">
                  <c:v>2.0064137999999999E-2</c:v>
                </c:pt>
                <c:pt idx="41858">
                  <c:v>2.1113157E-2</c:v>
                </c:pt>
                <c:pt idx="41859">
                  <c:v>2.2599372999999999E-2</c:v>
                </c:pt>
                <c:pt idx="41860">
                  <c:v>2.2549573E-2</c:v>
                </c:pt>
                <c:pt idx="41861">
                  <c:v>2.4777885999999999E-2</c:v>
                </c:pt>
                <c:pt idx="41862">
                  <c:v>2.302446E-2</c:v>
                </c:pt>
                <c:pt idx="41863">
                  <c:v>2.5326393999999999E-2</c:v>
                </c:pt>
                <c:pt idx="41864">
                  <c:v>2.5848638E-2</c:v>
                </c:pt>
                <c:pt idx="41865">
                  <c:v>2.3421329000000001E-2</c:v>
                </c:pt>
                <c:pt idx="41866">
                  <c:v>2.2331031000000001E-2</c:v>
                </c:pt>
                <c:pt idx="41867">
                  <c:v>2.3317465999999998E-2</c:v>
                </c:pt>
                <c:pt idx="41868">
                  <c:v>2.0869754000000001E-2</c:v>
                </c:pt>
                <c:pt idx="41869">
                  <c:v>2.1994257E-2</c:v>
                </c:pt>
                <c:pt idx="41870">
                  <c:v>2.3609996000000001E-2</c:v>
                </c:pt>
                <c:pt idx="41871">
                  <c:v>2.5330445E-2</c:v>
                </c:pt>
                <c:pt idx="41872">
                  <c:v>2.347289E-2</c:v>
                </c:pt>
                <c:pt idx="41873">
                  <c:v>1.7941017E-2</c:v>
                </c:pt>
                <c:pt idx="41874">
                  <c:v>1.3050920000000001E-2</c:v>
                </c:pt>
                <c:pt idx="41875">
                  <c:v>1.9211308999999999E-2</c:v>
                </c:pt>
                <c:pt idx="41876">
                  <c:v>1.5449592999999999E-2</c:v>
                </c:pt>
                <c:pt idx="41877">
                  <c:v>1.8304945999999999E-2</c:v>
                </c:pt>
                <c:pt idx="41878">
                  <c:v>1.2317892E-2</c:v>
                </c:pt>
                <c:pt idx="41879">
                  <c:v>1.2257153999999999E-2</c:v>
                </c:pt>
                <c:pt idx="41880">
                  <c:v>1.6163212999999999E-2</c:v>
                </c:pt>
                <c:pt idx="41881">
                  <c:v>2.4156245999999999E-2</c:v>
                </c:pt>
                <c:pt idx="41882">
                  <c:v>9.8177869999999997E-3</c:v>
                </c:pt>
                <c:pt idx="41883">
                  <c:v>9.7098799999999999E-4</c:v>
                </c:pt>
                <c:pt idx="41884">
                  <c:v>1.3139237999999999E-2</c:v>
                </c:pt>
                <c:pt idx="41885">
                  <c:v>-3.4310310000000002E-3</c:v>
                </c:pt>
                <c:pt idx="41886">
                  <c:v>-1.175866E-3</c:v>
                </c:pt>
                <c:pt idx="41887">
                  <c:v>-5.1951250000000001E-3</c:v>
                </c:pt>
                <c:pt idx="41888">
                  <c:v>-1.3507118E-2</c:v>
                </c:pt>
                <c:pt idx="41889">
                  <c:v>3.6181091999999998E-2</c:v>
                </c:pt>
                <c:pt idx="41890">
                  <c:v>5.0591457999999999E-2</c:v>
                </c:pt>
                <c:pt idx="41891">
                  <c:v>8.6769810000000003E-3</c:v>
                </c:pt>
                <c:pt idx="41892">
                  <c:v>3.3424029999999999E-3</c:v>
                </c:pt>
                <c:pt idx="41893">
                  <c:v>5.5113849999999997E-3</c:v>
                </c:pt>
                <c:pt idx="41894">
                  <c:v>-7.1956210000000001E-3</c:v>
                </c:pt>
                <c:pt idx="41895">
                  <c:v>3.0856630000000002E-3</c:v>
                </c:pt>
                <c:pt idx="41896">
                  <c:v>1.6529832000000001E-2</c:v>
                </c:pt>
                <c:pt idx="41897">
                  <c:v>1.7599117000000001E-2</c:v>
                </c:pt>
                <c:pt idx="41898">
                  <c:v>1.5037689E-2</c:v>
                </c:pt>
                <c:pt idx="41899">
                  <c:v>4.7847949999999997E-3</c:v>
                </c:pt>
                <c:pt idx="41900">
                  <c:v>-6.5088730000000001E-3</c:v>
                </c:pt>
                <c:pt idx="41901">
                  <c:v>-1.2917899999999999E-4</c:v>
                </c:pt>
                <c:pt idx="41902">
                  <c:v>1.3851085000000001E-2</c:v>
                </c:pt>
                <c:pt idx="41903">
                  <c:v>5.4796710000000002E-3</c:v>
                </c:pt>
                <c:pt idx="41904">
                  <c:v>5.0991049999999996E-3</c:v>
                </c:pt>
                <c:pt idx="41905">
                  <c:v>7.2707700000000002E-4</c:v>
                </c:pt>
                <c:pt idx="41906">
                  <c:v>-4.539324E-3</c:v>
                </c:pt>
                <c:pt idx="41907">
                  <c:v>-2.0136070000000002E-3</c:v>
                </c:pt>
                <c:pt idx="41908">
                  <c:v>-6.7536899999999999E-4</c:v>
                </c:pt>
                <c:pt idx="41909">
                  <c:v>-5.7458599999999998E-4</c:v>
                </c:pt>
                <c:pt idx="41910">
                  <c:v>2.0017559999999999E-3</c:v>
                </c:pt>
                <c:pt idx="41911">
                  <c:v>8.7047819999999995E-3</c:v>
                </c:pt>
                <c:pt idx="41912">
                  <c:v>1.1180723E-2</c:v>
                </c:pt>
                <c:pt idx="41913">
                  <c:v>-1.52533E-4</c:v>
                </c:pt>
                <c:pt idx="41914">
                  <c:v>1.0254834000000001E-2</c:v>
                </c:pt>
                <c:pt idx="41915">
                  <c:v>1.2638840000000001E-3</c:v>
                </c:pt>
                <c:pt idx="41916">
                  <c:v>-2.2948980000000001E-3</c:v>
                </c:pt>
                <c:pt idx="41917">
                  <c:v>2.1666239999999998E-3</c:v>
                </c:pt>
                <c:pt idx="41918">
                  <c:v>-9.3355680000000007E-3</c:v>
                </c:pt>
                <c:pt idx="41919">
                  <c:v>-3.6697660000000001E-3</c:v>
                </c:pt>
                <c:pt idx="41920">
                  <c:v>-1.3029446E-2</c:v>
                </c:pt>
                <c:pt idx="41921">
                  <c:v>-1.3343893000000001E-2</c:v>
                </c:pt>
                <c:pt idx="41922">
                  <c:v>8.6996239999999996E-3</c:v>
                </c:pt>
                <c:pt idx="41923">
                  <c:v>8.6384070000000007E-3</c:v>
                </c:pt>
                <c:pt idx="41924">
                  <c:v>-2.2092341000000001E-2</c:v>
                </c:pt>
                <c:pt idx="41925">
                  <c:v>-2.1868848999999999E-2</c:v>
                </c:pt>
                <c:pt idx="41926">
                  <c:v>-9.7975400000000004E-3</c:v>
                </c:pt>
                <c:pt idx="41927">
                  <c:v>-2.2724416000000001E-2</c:v>
                </c:pt>
                <c:pt idx="41928">
                  <c:v>-9.9542929999999995E-3</c:v>
                </c:pt>
                <c:pt idx="41929">
                  <c:v>-9.5340619999999994E-3</c:v>
                </c:pt>
                <c:pt idx="41930">
                  <c:v>-2.2770504E-2</c:v>
                </c:pt>
                <c:pt idx="41931">
                  <c:v>-1.0973982E-2</c:v>
                </c:pt>
                <c:pt idx="41932">
                  <c:v>-5.6298160000000002E-3</c:v>
                </c:pt>
                <c:pt idx="41933">
                  <c:v>-1.2353843999999999E-2</c:v>
                </c:pt>
                <c:pt idx="41934">
                  <c:v>-8.2946540000000003E-3</c:v>
                </c:pt>
                <c:pt idx="41935">
                  <c:v>-1.1328721E-2</c:v>
                </c:pt>
                <c:pt idx="41936">
                  <c:v>-1.0581438E-2</c:v>
                </c:pt>
                <c:pt idx="41937">
                  <c:v>-8.5241029999999999E-3</c:v>
                </c:pt>
                <c:pt idx="41938">
                  <c:v>-6.8300670000000004E-3</c:v>
                </c:pt>
                <c:pt idx="41939">
                  <c:v>-1.2190886999999999E-2</c:v>
                </c:pt>
                <c:pt idx="41940">
                  <c:v>-7.5287569999999996E-3</c:v>
                </c:pt>
                <c:pt idx="41941">
                  <c:v>-3.1581930000000001E-3</c:v>
                </c:pt>
                <c:pt idx="41942">
                  <c:v>-4.6383780000000003E-3</c:v>
                </c:pt>
                <c:pt idx="41943">
                  <c:v>-8.8412500000000004E-4</c:v>
                </c:pt>
                <c:pt idx="41944">
                  <c:v>-5.8828780000000002E-3</c:v>
                </c:pt>
                <c:pt idx="41945">
                  <c:v>-4.7210109999999998E-3</c:v>
                </c:pt>
                <c:pt idx="41946">
                  <c:v>-5.7069130000000001E-3</c:v>
                </c:pt>
                <c:pt idx="41947">
                  <c:v>-6.6361889999999998E-3</c:v>
                </c:pt>
                <c:pt idx="41948">
                  <c:v>-8.8935399999999997E-4</c:v>
                </c:pt>
                <c:pt idx="41949">
                  <c:v>-4.2437129999999997E-3</c:v>
                </c:pt>
                <c:pt idx="41950">
                  <c:v>-3.5044189999999999E-3</c:v>
                </c:pt>
                <c:pt idx="41951">
                  <c:v>-8.9021499999999997E-4</c:v>
                </c:pt>
                <c:pt idx="41952">
                  <c:v>-5.7299780000000002E-3</c:v>
                </c:pt>
                <c:pt idx="41953">
                  <c:v>-6.801039E-3</c:v>
                </c:pt>
                <c:pt idx="41954">
                  <c:v>-6.687854E-3</c:v>
                </c:pt>
                <c:pt idx="41955">
                  <c:v>-5.7094939999999999E-3</c:v>
                </c:pt>
                <c:pt idx="41956">
                  <c:v>-2.0777410000000001E-3</c:v>
                </c:pt>
                <c:pt idx="41957">
                  <c:v>-3.8283520000000001E-3</c:v>
                </c:pt>
                <c:pt idx="41958">
                  <c:v>-6.1679389999999999E-3</c:v>
                </c:pt>
                <c:pt idx="41959">
                  <c:v>-4.0914590000000004E-3</c:v>
                </c:pt>
                <c:pt idx="41960">
                  <c:v>-4.3636339999999999E-3</c:v>
                </c:pt>
                <c:pt idx="41961">
                  <c:v>-3.177844E-3</c:v>
                </c:pt>
                <c:pt idx="41962">
                  <c:v>-1.8483939999999999E-3</c:v>
                </c:pt>
                <c:pt idx="41963">
                  <c:v>-2.0432129999999999E-3</c:v>
                </c:pt>
                <c:pt idx="41964">
                  <c:v>-1.7470700000000001E-3</c:v>
                </c:pt>
                <c:pt idx="41965">
                  <c:v>-2.5280239999999998E-3</c:v>
                </c:pt>
                <c:pt idx="41966">
                  <c:v>5.5778000000000002E-4</c:v>
                </c:pt>
                <c:pt idx="41967">
                  <c:v>-3.1738410000000002E-3</c:v>
                </c:pt>
                <c:pt idx="41968">
                  <c:v>-2.28035E-3</c:v>
                </c:pt>
                <c:pt idx="41969">
                  <c:v>-6.9198430000000002E-3</c:v>
                </c:pt>
                <c:pt idx="41970">
                  <c:v>-2.4401119999999999E-3</c:v>
                </c:pt>
                <c:pt idx="41971">
                  <c:v>1.246949E-3</c:v>
                </c:pt>
                <c:pt idx="41972">
                  <c:v>-4.3345040000000003E-3</c:v>
                </c:pt>
                <c:pt idx="41973">
                  <c:v>-2.629153E-3</c:v>
                </c:pt>
                <c:pt idx="41974">
                  <c:v>-9.2419699999999997E-4</c:v>
                </c:pt>
                <c:pt idx="41975" formatCode="0.00E+00">
                  <c:v>-8.5774999999999998E-5</c:v>
                </c:pt>
                <c:pt idx="41976">
                  <c:v>-3.9582769999999996E-3</c:v>
                </c:pt>
                <c:pt idx="41977">
                  <c:v>-5.0112539999999997E-3</c:v>
                </c:pt>
                <c:pt idx="41978">
                  <c:v>-5.8570740000000003E-3</c:v>
                </c:pt>
                <c:pt idx="41979">
                  <c:v>-7.1175479999999996E-3</c:v>
                </c:pt>
                <c:pt idx="41980">
                  <c:v>-3.1718089999999998E-3</c:v>
                </c:pt>
                <c:pt idx="41981">
                  <c:v>-1.0151011999999999E-2</c:v>
                </c:pt>
                <c:pt idx="41982">
                  <c:v>-5.7900859999999998E-3</c:v>
                </c:pt>
                <c:pt idx="41983">
                  <c:v>-8.47173E-4</c:v>
                </c:pt>
                <c:pt idx="41984">
                  <c:v>-3.5710540000000002E-3</c:v>
                </c:pt>
                <c:pt idx="41985">
                  <c:v>-7.7136820000000004E-3</c:v>
                </c:pt>
                <c:pt idx="41986">
                  <c:v>-5.8151139999999997E-3</c:v>
                </c:pt>
                <c:pt idx="41987">
                  <c:v>-2.1903930000000001E-3</c:v>
                </c:pt>
                <c:pt idx="41988">
                  <c:v>-3.0247609999999999E-3</c:v>
                </c:pt>
                <c:pt idx="41989">
                  <c:v>-3.349061E-3</c:v>
                </c:pt>
                <c:pt idx="41990">
                  <c:v>-3.1053819999999998E-3</c:v>
                </c:pt>
                <c:pt idx="41991">
                  <c:v>-5.9334239999999996E-3</c:v>
                </c:pt>
                <c:pt idx="41992">
                  <c:v>-4.1752050000000004E-3</c:v>
                </c:pt>
                <c:pt idx="41993">
                  <c:v>-7.1662059999999996E-3</c:v>
                </c:pt>
                <c:pt idx="41994">
                  <c:v>-7.4959060000000001E-3</c:v>
                </c:pt>
                <c:pt idx="41995">
                  <c:v>-5.4015959999999998E-3</c:v>
                </c:pt>
                <c:pt idx="41996">
                  <c:v>-6.2010770000000002E-3</c:v>
                </c:pt>
                <c:pt idx="41997">
                  <c:v>-7.3098720000000002E-3</c:v>
                </c:pt>
                <c:pt idx="41998">
                  <c:v>-6.3085240000000002E-3</c:v>
                </c:pt>
                <c:pt idx="41999">
                  <c:v>-9.2127249999999997E-3</c:v>
                </c:pt>
                <c:pt idx="42000">
                  <c:v>-9.1432170000000004E-3</c:v>
                </c:pt>
                <c:pt idx="42001">
                  <c:v>-1.2775434E-2</c:v>
                </c:pt>
                <c:pt idx="42002">
                  <c:v>-9.4464820000000008E-3</c:v>
                </c:pt>
                <c:pt idx="42003">
                  <c:v>-1.2368426E-2</c:v>
                </c:pt>
                <c:pt idx="42004">
                  <c:v>-1.5175663000000001E-2</c:v>
                </c:pt>
                <c:pt idx="42005">
                  <c:v>-1.3961230999999999E-2</c:v>
                </c:pt>
                <c:pt idx="42006">
                  <c:v>-1.1734562E-2</c:v>
                </c:pt>
                <c:pt idx="42007">
                  <c:v>-1.7230714000000001E-2</c:v>
                </c:pt>
                <c:pt idx="42008">
                  <c:v>-1.6787564000000001E-2</c:v>
                </c:pt>
                <c:pt idx="42009">
                  <c:v>-1.3968536E-2</c:v>
                </c:pt>
                <c:pt idx="42010">
                  <c:v>-1.0921347E-2</c:v>
                </c:pt>
                <c:pt idx="42011">
                  <c:v>-1.4081985E-2</c:v>
                </c:pt>
                <c:pt idx="42012">
                  <c:v>-1.3291025999999999E-2</c:v>
                </c:pt>
                <c:pt idx="42013">
                  <c:v>-1.3297493000000001E-2</c:v>
                </c:pt>
                <c:pt idx="42014">
                  <c:v>-1.0105427E-2</c:v>
                </c:pt>
                <c:pt idx="42015">
                  <c:v>-7.6502990000000002E-3</c:v>
                </c:pt>
                <c:pt idx="42016">
                  <c:v>-1.5938320999999998E-2</c:v>
                </c:pt>
                <c:pt idx="42017">
                  <c:v>-1.3466073E-2</c:v>
                </c:pt>
                <c:pt idx="42018">
                  <c:v>-1.7636600000000001E-4</c:v>
                </c:pt>
                <c:pt idx="42019">
                  <c:v>-1.5086606000000001E-2</c:v>
                </c:pt>
                <c:pt idx="42020">
                  <c:v>-1.6818993000000001E-2</c:v>
                </c:pt>
                <c:pt idx="42021">
                  <c:v>-1.3319218000000001E-2</c:v>
                </c:pt>
                <c:pt idx="42022">
                  <c:v>-1.2572467E-2</c:v>
                </c:pt>
                <c:pt idx="42023">
                  <c:v>-1.2464342999999999E-2</c:v>
                </c:pt>
                <c:pt idx="42024">
                  <c:v>-1.6643907999999999E-2</c:v>
                </c:pt>
                <c:pt idx="42025">
                  <c:v>-2.2518151E-2</c:v>
                </c:pt>
                <c:pt idx="42026">
                  <c:v>-1.9460308999999999E-2</c:v>
                </c:pt>
                <c:pt idx="42027">
                  <c:v>-1.4782267E-2</c:v>
                </c:pt>
                <c:pt idx="42028">
                  <c:v>-2.0097936E-2</c:v>
                </c:pt>
                <c:pt idx="42029">
                  <c:v>-2.0310842999999999E-2</c:v>
                </c:pt>
                <c:pt idx="42030">
                  <c:v>-1.8713213999999999E-2</c:v>
                </c:pt>
                <c:pt idx="42031">
                  <c:v>-1.7067916999999998E-2</c:v>
                </c:pt>
                <c:pt idx="42032">
                  <c:v>-2.0796608000000001E-2</c:v>
                </c:pt>
                <c:pt idx="42033">
                  <c:v>-2.1716962999999999E-2</c:v>
                </c:pt>
                <c:pt idx="42034">
                  <c:v>-2.2383288000000001E-2</c:v>
                </c:pt>
                <c:pt idx="42035">
                  <c:v>-2.0580281999999998E-2</c:v>
                </c:pt>
                <c:pt idx="42036">
                  <c:v>-2.0501185000000002E-2</c:v>
                </c:pt>
                <c:pt idx="42037">
                  <c:v>-2.3020723999999999E-2</c:v>
                </c:pt>
                <c:pt idx="42038">
                  <c:v>-1.4715391E-2</c:v>
                </c:pt>
                <c:pt idx="42039">
                  <c:v>-1.6479245999999999E-2</c:v>
                </c:pt>
                <c:pt idx="42040">
                  <c:v>-1.8255041999999999E-2</c:v>
                </c:pt>
                <c:pt idx="42041">
                  <c:v>-1.7230485E-2</c:v>
                </c:pt>
                <c:pt idx="42042">
                  <c:v>-1.6762035000000002E-2</c:v>
                </c:pt>
                <c:pt idx="42043">
                  <c:v>-1.6150187999999999E-2</c:v>
                </c:pt>
                <c:pt idx="42044">
                  <c:v>-1.4090233000000001E-2</c:v>
                </c:pt>
                <c:pt idx="42045">
                  <c:v>-1.5249588999999999E-2</c:v>
                </c:pt>
                <c:pt idx="42046">
                  <c:v>-1.1800796000000001E-2</c:v>
                </c:pt>
                <c:pt idx="42047">
                  <c:v>-1.352356E-2</c:v>
                </c:pt>
                <c:pt idx="42048">
                  <c:v>-1.7434676999999999E-2</c:v>
                </c:pt>
                <c:pt idx="42049">
                  <c:v>-1.4915670000000001E-2</c:v>
                </c:pt>
                <c:pt idx="42050">
                  <c:v>-1.0643425999999999E-2</c:v>
                </c:pt>
                <c:pt idx="42051">
                  <c:v>-1.2672335999999999E-2</c:v>
                </c:pt>
                <c:pt idx="42052">
                  <c:v>-1.403481E-2</c:v>
                </c:pt>
                <c:pt idx="42053">
                  <c:v>-1.4064788999999999E-2</c:v>
                </c:pt>
                <c:pt idx="42054">
                  <c:v>-1.2490861000000001E-2</c:v>
                </c:pt>
                <c:pt idx="42055">
                  <c:v>-1.4076121E-2</c:v>
                </c:pt>
                <c:pt idx="42056">
                  <c:v>-1.5485201000000001E-2</c:v>
                </c:pt>
                <c:pt idx="42057">
                  <c:v>-1.5503202000000001E-2</c:v>
                </c:pt>
                <c:pt idx="42058">
                  <c:v>-1.2486905E-2</c:v>
                </c:pt>
                <c:pt idx="42059">
                  <c:v>-1.6258201999999999E-2</c:v>
                </c:pt>
                <c:pt idx="42060">
                  <c:v>-2.0475052000000001E-2</c:v>
                </c:pt>
                <c:pt idx="42061">
                  <c:v>-1.7424592999999999E-2</c:v>
                </c:pt>
                <c:pt idx="42062">
                  <c:v>-2.0154598999999999E-2</c:v>
                </c:pt>
                <c:pt idx="42063">
                  <c:v>-1.8424871999999998E-2</c:v>
                </c:pt>
                <c:pt idx="42064">
                  <c:v>-1.4498573000000001E-2</c:v>
                </c:pt>
                <c:pt idx="42065">
                  <c:v>-1.3878708999999999E-2</c:v>
                </c:pt>
                <c:pt idx="42066">
                  <c:v>-1.8624462000000001E-2</c:v>
                </c:pt>
                <c:pt idx="42067">
                  <c:v>-1.9871583000000002E-2</c:v>
                </c:pt>
                <c:pt idx="42068">
                  <c:v>-1.7133588000000002E-2</c:v>
                </c:pt>
                <c:pt idx="42069">
                  <c:v>-1.6675714000000001E-2</c:v>
                </c:pt>
                <c:pt idx="42070">
                  <c:v>-1.6282630999999999E-2</c:v>
                </c:pt>
                <c:pt idx="42071">
                  <c:v>-2.0323865E-2</c:v>
                </c:pt>
                <c:pt idx="42072">
                  <c:v>-1.8157117E-2</c:v>
                </c:pt>
                <c:pt idx="42073">
                  <c:v>-1.8027192000000001E-2</c:v>
                </c:pt>
                <c:pt idx="42074">
                  <c:v>-1.8577669000000002E-2</c:v>
                </c:pt>
                <c:pt idx="42075">
                  <c:v>-1.9162644E-2</c:v>
                </c:pt>
                <c:pt idx="42076">
                  <c:v>-1.9644409000000002E-2</c:v>
                </c:pt>
                <c:pt idx="42077">
                  <c:v>-1.7174638999999998E-2</c:v>
                </c:pt>
                <c:pt idx="42078">
                  <c:v>-1.9236988999999999E-2</c:v>
                </c:pt>
                <c:pt idx="42079">
                  <c:v>-1.8778126999999999E-2</c:v>
                </c:pt>
                <c:pt idx="42080">
                  <c:v>-2.3696985E-2</c:v>
                </c:pt>
                <c:pt idx="42081">
                  <c:v>-2.0743424E-2</c:v>
                </c:pt>
                <c:pt idx="42082">
                  <c:v>-2.4268649999999999E-2</c:v>
                </c:pt>
                <c:pt idx="42083">
                  <c:v>-2.3044208E-2</c:v>
                </c:pt>
                <c:pt idx="42084">
                  <c:v>-2.5386458000000001E-2</c:v>
                </c:pt>
                <c:pt idx="42085">
                  <c:v>-2.2439823000000001E-2</c:v>
                </c:pt>
                <c:pt idx="42086">
                  <c:v>-2.4162889E-2</c:v>
                </c:pt>
                <c:pt idx="42087">
                  <c:v>-1.9462028999999999E-2</c:v>
                </c:pt>
                <c:pt idx="42088">
                  <c:v>-2.3116417E-2</c:v>
                </c:pt>
                <c:pt idx="42089">
                  <c:v>-2.9116137E-2</c:v>
                </c:pt>
                <c:pt idx="42090">
                  <c:v>-2.6538994E-2</c:v>
                </c:pt>
                <c:pt idx="42091">
                  <c:v>-2.1019025E-2</c:v>
                </c:pt>
                <c:pt idx="42092">
                  <c:v>-2.4847852E-2</c:v>
                </c:pt>
                <c:pt idx="42093">
                  <c:v>-2.0910444E-2</c:v>
                </c:pt>
                <c:pt idx="42094">
                  <c:v>-2.1583956000000001E-2</c:v>
                </c:pt>
                <c:pt idx="42095">
                  <c:v>-2.2326371000000001E-2</c:v>
                </c:pt>
                <c:pt idx="42096">
                  <c:v>-2.1342333000000002E-2</c:v>
                </c:pt>
                <c:pt idx="42097">
                  <c:v>-2.1535526999999999E-2</c:v>
                </c:pt>
                <c:pt idx="42098">
                  <c:v>-1.9982903999999999E-2</c:v>
                </c:pt>
                <c:pt idx="42099">
                  <c:v>-1.7916825000000001E-2</c:v>
                </c:pt>
                <c:pt idx="42100">
                  <c:v>-2.2422627000000001E-2</c:v>
                </c:pt>
                <c:pt idx="42101">
                  <c:v>-1.7685850999999999E-2</c:v>
                </c:pt>
                <c:pt idx="42102">
                  <c:v>-1.6490624999999998E-2</c:v>
                </c:pt>
                <c:pt idx="42103">
                  <c:v>-1.8930538E-2</c:v>
                </c:pt>
                <c:pt idx="42104">
                  <c:v>-1.9437335E-2</c:v>
                </c:pt>
                <c:pt idx="42105">
                  <c:v>-1.6178499999999998E-2</c:v>
                </c:pt>
                <c:pt idx="42106">
                  <c:v>-1.8288255E-2</c:v>
                </c:pt>
                <c:pt idx="42107">
                  <c:v>-1.7206103E-2</c:v>
                </c:pt>
                <c:pt idx="42108">
                  <c:v>-1.9601882000000001E-2</c:v>
                </c:pt>
                <c:pt idx="42109">
                  <c:v>-2.1280849000000001E-2</c:v>
                </c:pt>
                <c:pt idx="42110">
                  <c:v>-2.1581255000000001E-2</c:v>
                </c:pt>
                <c:pt idx="42111">
                  <c:v>-2.2983252999999999E-2</c:v>
                </c:pt>
                <c:pt idx="42112">
                  <c:v>-2.3447707000000002E-2</c:v>
                </c:pt>
                <c:pt idx="42113">
                  <c:v>-2.6355198E-2</c:v>
                </c:pt>
                <c:pt idx="42114">
                  <c:v>-2.3496294000000001E-2</c:v>
                </c:pt>
                <c:pt idx="42115">
                  <c:v>-2.2203980000000002E-2</c:v>
                </c:pt>
                <c:pt idx="42116">
                  <c:v>-2.7618719E-2</c:v>
                </c:pt>
                <c:pt idx="42117">
                  <c:v>-2.8644558000000001E-2</c:v>
                </c:pt>
                <c:pt idx="42118">
                  <c:v>-3.2482173000000003E-2</c:v>
                </c:pt>
                <c:pt idx="42119">
                  <c:v>-3.3878474999999998E-2</c:v>
                </c:pt>
                <c:pt idx="42120">
                  <c:v>-2.8061599E-2</c:v>
                </c:pt>
                <c:pt idx="42121">
                  <c:v>-2.6652403000000002E-2</c:v>
                </c:pt>
                <c:pt idx="42122">
                  <c:v>-2.6367977000000001E-2</c:v>
                </c:pt>
                <c:pt idx="42123">
                  <c:v>-2.6782785E-2</c:v>
                </c:pt>
                <c:pt idx="42124">
                  <c:v>-3.0676326E-2</c:v>
                </c:pt>
                <c:pt idx="42125">
                  <c:v>-2.6719370999999999E-2</c:v>
                </c:pt>
                <c:pt idx="42126">
                  <c:v>-3.2102949999999998E-2</c:v>
                </c:pt>
                <c:pt idx="42127">
                  <c:v>-2.9867338E-2</c:v>
                </c:pt>
                <c:pt idx="42128">
                  <c:v>-2.9296888E-2</c:v>
                </c:pt>
                <c:pt idx="42129">
                  <c:v>-2.8905123000000001E-2</c:v>
                </c:pt>
                <c:pt idx="42130">
                  <c:v>-2.8515237999999998E-2</c:v>
                </c:pt>
                <c:pt idx="42131">
                  <c:v>-2.8991539E-2</c:v>
                </c:pt>
                <c:pt idx="42132">
                  <c:v>-2.8714307000000001E-2</c:v>
                </c:pt>
                <c:pt idx="42133">
                  <c:v>-2.7716910000000001E-2</c:v>
                </c:pt>
                <c:pt idx="42134">
                  <c:v>-3.1594742000000002E-2</c:v>
                </c:pt>
                <c:pt idx="42135">
                  <c:v>-2.7614443999999998E-2</c:v>
                </c:pt>
                <c:pt idx="42136">
                  <c:v>-2.6698049000000001E-2</c:v>
                </c:pt>
                <c:pt idx="42137">
                  <c:v>-3.2693888999999997E-2</c:v>
                </c:pt>
                <c:pt idx="42138">
                  <c:v>-3.2984174999999998E-2</c:v>
                </c:pt>
                <c:pt idx="42139">
                  <c:v>-3.5690914999999997E-2</c:v>
                </c:pt>
                <c:pt idx="42140">
                  <c:v>-3.4368920999999997E-2</c:v>
                </c:pt>
                <c:pt idx="42141">
                  <c:v>-3.7736561000000002E-2</c:v>
                </c:pt>
                <c:pt idx="42142">
                  <c:v>-3.7851340999999997E-2</c:v>
                </c:pt>
                <c:pt idx="42143">
                  <c:v>-3.8573272999999998E-2</c:v>
                </c:pt>
                <c:pt idx="42144">
                  <c:v>-3.9583939999999998E-2</c:v>
                </c:pt>
                <c:pt idx="42145">
                  <c:v>-3.6898388999999997E-2</c:v>
                </c:pt>
                <c:pt idx="42146">
                  <c:v>-4.0530410000000003E-2</c:v>
                </c:pt>
                <c:pt idx="42147">
                  <c:v>-4.1611033999999998E-2</c:v>
                </c:pt>
                <c:pt idx="42148">
                  <c:v>-4.7030031999999999E-2</c:v>
                </c:pt>
                <c:pt idx="42149">
                  <c:v>-4.2278125999999999E-2</c:v>
                </c:pt>
                <c:pt idx="42150">
                  <c:v>-4.4281356000000001E-2</c:v>
                </c:pt>
                <c:pt idx="42151">
                  <c:v>-4.1295397999999997E-2</c:v>
                </c:pt>
                <c:pt idx="42152">
                  <c:v>-4.0828812999999999E-2</c:v>
                </c:pt>
                <c:pt idx="42153">
                  <c:v>-4.1331439999999997E-2</c:v>
                </c:pt>
                <c:pt idx="42154">
                  <c:v>-4.2309619E-2</c:v>
                </c:pt>
                <c:pt idx="42155">
                  <c:v>-4.0497078999999998E-2</c:v>
                </c:pt>
                <c:pt idx="42156">
                  <c:v>-4.2981542999999997E-2</c:v>
                </c:pt>
                <c:pt idx="42157">
                  <c:v>-4.0853555999999999E-2</c:v>
                </c:pt>
                <c:pt idx="42158">
                  <c:v>-3.8280409000000001E-2</c:v>
                </c:pt>
                <c:pt idx="42159">
                  <c:v>-3.2793276000000003E-2</c:v>
                </c:pt>
                <c:pt idx="42160">
                  <c:v>-4.0627233999999998E-2</c:v>
                </c:pt>
                <c:pt idx="42161">
                  <c:v>-4.3111882999999997E-2</c:v>
                </c:pt>
                <c:pt idx="42162">
                  <c:v>-3.5851042999999999E-2</c:v>
                </c:pt>
                <c:pt idx="42163">
                  <c:v>-3.5645280000000001E-2</c:v>
                </c:pt>
                <c:pt idx="42164">
                  <c:v>-3.9279426999999999E-2</c:v>
                </c:pt>
                <c:pt idx="42165">
                  <c:v>-3.5279593999999997E-2</c:v>
                </c:pt>
                <c:pt idx="42166">
                  <c:v>-3.2990872999999997E-2</c:v>
                </c:pt>
                <c:pt idx="42167">
                  <c:v>-3.4288932000000001E-2</c:v>
                </c:pt>
                <c:pt idx="42168">
                  <c:v>-3.6169920000000001E-2</c:v>
                </c:pt>
                <c:pt idx="42169">
                  <c:v>-3.7903152000000002E-2</c:v>
                </c:pt>
                <c:pt idx="42170">
                  <c:v>-3.2853532999999997E-2</c:v>
                </c:pt>
                <c:pt idx="42171">
                  <c:v>-3.0333465E-2</c:v>
                </c:pt>
                <c:pt idx="42172">
                  <c:v>-3.5038466999999997E-2</c:v>
                </c:pt>
                <c:pt idx="42173">
                  <c:v>-3.4024298000000001E-2</c:v>
                </c:pt>
                <c:pt idx="42174">
                  <c:v>-3.5323922000000001E-2</c:v>
                </c:pt>
                <c:pt idx="42175">
                  <c:v>-3.4249935000000002E-2</c:v>
                </c:pt>
                <c:pt idx="42176">
                  <c:v>-3.5394295999999999E-2</c:v>
                </c:pt>
                <c:pt idx="42177">
                  <c:v>-3.8319251999999998E-2</c:v>
                </c:pt>
                <c:pt idx="42178">
                  <c:v>-3.6603908999999997E-2</c:v>
                </c:pt>
                <c:pt idx="42179">
                  <c:v>-3.5516605E-2</c:v>
                </c:pt>
                <c:pt idx="42180">
                  <c:v>-3.5321659999999998E-2</c:v>
                </c:pt>
                <c:pt idx="42181">
                  <c:v>-3.7052046999999998E-2</c:v>
                </c:pt>
                <c:pt idx="42182">
                  <c:v>-3.3414166000000002E-2</c:v>
                </c:pt>
                <c:pt idx="42183">
                  <c:v>-2.9663439999999999E-2</c:v>
                </c:pt>
                <c:pt idx="42184">
                  <c:v>-3.2575871999999999E-2</c:v>
                </c:pt>
                <c:pt idx="42185">
                  <c:v>-3.2371654999999999E-2</c:v>
                </c:pt>
                <c:pt idx="42186">
                  <c:v>-3.3324267999999997E-2</c:v>
                </c:pt>
                <c:pt idx="42187">
                  <c:v>-3.0084467E-2</c:v>
                </c:pt>
                <c:pt idx="42188">
                  <c:v>-3.1261313999999998E-2</c:v>
                </c:pt>
                <c:pt idx="42189">
                  <c:v>-2.9787582999999999E-2</c:v>
                </c:pt>
                <c:pt idx="42190">
                  <c:v>-3.0127932999999999E-2</c:v>
                </c:pt>
                <c:pt idx="42191">
                  <c:v>-2.7385297999999999E-2</c:v>
                </c:pt>
                <c:pt idx="42192">
                  <c:v>-3.2075394E-2</c:v>
                </c:pt>
                <c:pt idx="42193">
                  <c:v>-3.1342796999999999E-2</c:v>
                </c:pt>
                <c:pt idx="42194">
                  <c:v>-2.9743835E-2</c:v>
                </c:pt>
                <c:pt idx="42195">
                  <c:v>-2.8975941000000002E-2</c:v>
                </c:pt>
                <c:pt idx="42196">
                  <c:v>-2.9627085000000001E-2</c:v>
                </c:pt>
                <c:pt idx="42197">
                  <c:v>-3.0161100999999999E-2</c:v>
                </c:pt>
                <c:pt idx="42198">
                  <c:v>-3.1172037E-2</c:v>
                </c:pt>
                <c:pt idx="42199">
                  <c:v>-3.0955489999999999E-2</c:v>
                </c:pt>
                <c:pt idx="42200">
                  <c:v>-3.1585861E-2</c:v>
                </c:pt>
                <c:pt idx="42201">
                  <c:v>-3.0010642000000001E-2</c:v>
                </c:pt>
                <c:pt idx="42202">
                  <c:v>-3.4245870999999997E-2</c:v>
                </c:pt>
                <c:pt idx="42203">
                  <c:v>-3.3414992999999997E-2</c:v>
                </c:pt>
                <c:pt idx="42204">
                  <c:v>-3.2755329999999999E-2</c:v>
                </c:pt>
                <c:pt idx="42205">
                  <c:v>-3.0517127000000002E-2</c:v>
                </c:pt>
                <c:pt idx="42206">
                  <c:v>-3.5344372999999998E-2</c:v>
                </c:pt>
                <c:pt idx="42207">
                  <c:v>-3.4283262000000002E-2</c:v>
                </c:pt>
                <c:pt idx="42208">
                  <c:v>-3.4897919999999999E-2</c:v>
                </c:pt>
                <c:pt idx="42209">
                  <c:v>-3.1893304999999997E-2</c:v>
                </c:pt>
                <c:pt idx="42210">
                  <c:v>-3.4579102E-2</c:v>
                </c:pt>
                <c:pt idx="42211">
                  <c:v>-3.4054305E-2</c:v>
                </c:pt>
                <c:pt idx="42212">
                  <c:v>-3.7886329000000003E-2</c:v>
                </c:pt>
                <c:pt idx="42213">
                  <c:v>-3.5758975999999998E-2</c:v>
                </c:pt>
                <c:pt idx="42214">
                  <c:v>-3.4062807000000001E-2</c:v>
                </c:pt>
                <c:pt idx="42215">
                  <c:v>-3.3870667E-2</c:v>
                </c:pt>
                <c:pt idx="42216">
                  <c:v>-3.4652039000000003E-2</c:v>
                </c:pt>
                <c:pt idx="42217">
                  <c:v>-3.3909994999999998E-2</c:v>
                </c:pt>
                <c:pt idx="42218">
                  <c:v>-3.5687654999999999E-2</c:v>
                </c:pt>
                <c:pt idx="42219">
                  <c:v>-3.4410093000000003E-2</c:v>
                </c:pt>
                <c:pt idx="42220">
                  <c:v>-3.1935483000000001E-2</c:v>
                </c:pt>
                <c:pt idx="42221">
                  <c:v>-3.2371803999999997E-2</c:v>
                </c:pt>
                <c:pt idx="42222">
                  <c:v>-2.8911290999999999E-2</c:v>
                </c:pt>
                <c:pt idx="42223">
                  <c:v>-2.8036175E-2</c:v>
                </c:pt>
                <c:pt idx="42224">
                  <c:v>-3.0369105E-2</c:v>
                </c:pt>
                <c:pt idx="42225">
                  <c:v>-2.8259348E-2</c:v>
                </c:pt>
                <c:pt idx="42226">
                  <c:v>-2.8606000999999999E-2</c:v>
                </c:pt>
                <c:pt idx="42227">
                  <c:v>-2.9442387E-2</c:v>
                </c:pt>
                <c:pt idx="42228">
                  <c:v>-3.0136139999999999E-2</c:v>
                </c:pt>
                <c:pt idx="42229">
                  <c:v>-2.6477264E-2</c:v>
                </c:pt>
                <c:pt idx="42230">
                  <c:v>-2.7384070999999999E-2</c:v>
                </c:pt>
                <c:pt idx="42231">
                  <c:v>-2.2664506000000001E-2</c:v>
                </c:pt>
                <c:pt idx="42232">
                  <c:v>-2.7434760999999998E-2</c:v>
                </c:pt>
                <c:pt idx="42233">
                  <c:v>-2.6275990999999999E-2</c:v>
                </c:pt>
                <c:pt idx="42234">
                  <c:v>-2.5559068000000001E-2</c:v>
                </c:pt>
                <c:pt idx="42235">
                  <c:v>-2.6543721999999999E-2</c:v>
                </c:pt>
                <c:pt idx="42236">
                  <c:v>-2.5682189000000001E-2</c:v>
                </c:pt>
                <c:pt idx="42237">
                  <c:v>-2.8259134000000002E-2</c:v>
                </c:pt>
                <c:pt idx="42238">
                  <c:v>-2.7741414999999998E-2</c:v>
                </c:pt>
                <c:pt idx="42239">
                  <c:v>-2.5294530999999999E-2</c:v>
                </c:pt>
                <c:pt idx="42240">
                  <c:v>-3.0951617000000001E-2</c:v>
                </c:pt>
                <c:pt idx="42241">
                  <c:v>-2.6681383999999999E-2</c:v>
                </c:pt>
                <c:pt idx="42242">
                  <c:v>-2.4355643999999999E-2</c:v>
                </c:pt>
                <c:pt idx="42243">
                  <c:v>-2.8037345000000002E-2</c:v>
                </c:pt>
                <c:pt idx="42244">
                  <c:v>-3.2879236999999999E-2</c:v>
                </c:pt>
                <c:pt idx="42245">
                  <c:v>-3.2330491000000003E-2</c:v>
                </c:pt>
                <c:pt idx="42246">
                  <c:v>-3.2425832000000002E-2</c:v>
                </c:pt>
                <c:pt idx="42247">
                  <c:v>-2.9433266999999999E-2</c:v>
                </c:pt>
                <c:pt idx="42248">
                  <c:v>-3.0662583E-2</c:v>
                </c:pt>
                <c:pt idx="42249">
                  <c:v>-3.0624849999999999E-2</c:v>
                </c:pt>
                <c:pt idx="42250">
                  <c:v>-2.4603707999999998E-2</c:v>
                </c:pt>
                <c:pt idx="42251">
                  <c:v>-2.6110034000000001E-2</c:v>
                </c:pt>
                <c:pt idx="42252">
                  <c:v>-2.6879422E-2</c:v>
                </c:pt>
                <c:pt idx="42253">
                  <c:v>-2.8001405E-2</c:v>
                </c:pt>
                <c:pt idx="42254">
                  <c:v>-2.5797106E-2</c:v>
                </c:pt>
                <c:pt idx="42255">
                  <c:v>-2.1305507000000001E-2</c:v>
                </c:pt>
                <c:pt idx="42256">
                  <c:v>-2.4085580999999998E-2</c:v>
                </c:pt>
                <c:pt idx="42257">
                  <c:v>-2.1675686999999999E-2</c:v>
                </c:pt>
                <c:pt idx="42258">
                  <c:v>-1.8735821999999999E-2</c:v>
                </c:pt>
                <c:pt idx="42259">
                  <c:v>-1.9722976E-2</c:v>
                </c:pt>
                <c:pt idx="42260">
                  <c:v>-2.1450299999999999E-2</c:v>
                </c:pt>
                <c:pt idx="42261">
                  <c:v>-1.9902001999999998E-2</c:v>
                </c:pt>
                <c:pt idx="42262">
                  <c:v>-1.7157881E-2</c:v>
                </c:pt>
                <c:pt idx="42263">
                  <c:v>-1.8822853000000001E-2</c:v>
                </c:pt>
                <c:pt idx="42264">
                  <c:v>-1.9809022999999999E-2</c:v>
                </c:pt>
                <c:pt idx="42265">
                  <c:v>-1.5419861E-2</c:v>
                </c:pt>
                <c:pt idx="42266">
                  <c:v>-1.3305845E-2</c:v>
                </c:pt>
                <c:pt idx="42267">
                  <c:v>-1.1279521000000001E-2</c:v>
                </c:pt>
                <c:pt idx="42268">
                  <c:v>-1.2340523000000001E-2</c:v>
                </c:pt>
                <c:pt idx="42269">
                  <c:v>-1.3094563E-2</c:v>
                </c:pt>
                <c:pt idx="42270">
                  <c:v>-1.4179535E-2</c:v>
                </c:pt>
                <c:pt idx="42271">
                  <c:v>-1.5351702E-2</c:v>
                </c:pt>
                <c:pt idx="42272">
                  <c:v>-1.5498174E-2</c:v>
                </c:pt>
                <c:pt idx="42273">
                  <c:v>-1.5544854E-2</c:v>
                </c:pt>
                <c:pt idx="42274">
                  <c:v>-1.5523548999999999E-2</c:v>
                </c:pt>
                <c:pt idx="42275">
                  <c:v>-1.5582191E-2</c:v>
                </c:pt>
                <c:pt idx="42276">
                  <c:v>-1.5227724E-2</c:v>
                </c:pt>
                <c:pt idx="42277">
                  <c:v>-1.3619654E-2</c:v>
                </c:pt>
                <c:pt idx="42278">
                  <c:v>-1.6849004000000001E-2</c:v>
                </c:pt>
                <c:pt idx="42279">
                  <c:v>-1.6540033999999999E-2</c:v>
                </c:pt>
                <c:pt idx="42280">
                  <c:v>-2.1593383000000001E-2</c:v>
                </c:pt>
                <c:pt idx="42281">
                  <c:v>-1.9697870999999999E-2</c:v>
                </c:pt>
                <c:pt idx="42282">
                  <c:v>-1.9439811000000001E-2</c:v>
                </c:pt>
                <c:pt idx="42283">
                  <c:v>-2.0597793E-2</c:v>
                </c:pt>
                <c:pt idx="42284">
                  <c:v>-1.9083254000000001E-2</c:v>
                </c:pt>
                <c:pt idx="42285">
                  <c:v>-2.1706956999999999E-2</c:v>
                </c:pt>
                <c:pt idx="42286">
                  <c:v>-1.6837100000000001E-2</c:v>
                </c:pt>
                <c:pt idx="42287">
                  <c:v>-1.8673576000000001E-2</c:v>
                </c:pt>
                <c:pt idx="42288">
                  <c:v>-1.7416564999999998E-2</c:v>
                </c:pt>
                <c:pt idx="42289">
                  <c:v>-1.8331819999999999E-2</c:v>
                </c:pt>
                <c:pt idx="42290">
                  <c:v>-1.4822307999999999E-2</c:v>
                </c:pt>
                <c:pt idx="42291">
                  <c:v>-1.3573445E-2</c:v>
                </c:pt>
                <c:pt idx="42292">
                  <c:v>-1.6687212999999999E-2</c:v>
                </c:pt>
                <c:pt idx="42293">
                  <c:v>-1.6061591E-2</c:v>
                </c:pt>
                <c:pt idx="42294">
                  <c:v>-1.4663432000000001E-2</c:v>
                </c:pt>
                <c:pt idx="42295">
                  <c:v>-9.4659340000000005E-3</c:v>
                </c:pt>
                <c:pt idx="42296">
                  <c:v>-1.3361339999999999E-2</c:v>
                </c:pt>
                <c:pt idx="42297">
                  <c:v>-1.3929955000000001E-2</c:v>
                </c:pt>
                <c:pt idx="42298">
                  <c:v>-1.1818334E-2</c:v>
                </c:pt>
                <c:pt idx="42299">
                  <c:v>-1.1910927999999999E-2</c:v>
                </c:pt>
                <c:pt idx="42300">
                  <c:v>-1.2385769E-2</c:v>
                </c:pt>
                <c:pt idx="42301">
                  <c:v>-1.2083358000000001E-2</c:v>
                </c:pt>
                <c:pt idx="42302">
                  <c:v>-1.3553688E-2</c:v>
                </c:pt>
                <c:pt idx="42303">
                  <c:v>-9.7824720000000004E-3</c:v>
                </c:pt>
                <c:pt idx="42304">
                  <c:v>-1.0140401E-2</c:v>
                </c:pt>
                <c:pt idx="42305">
                  <c:v>-8.2874469999999999E-3</c:v>
                </c:pt>
                <c:pt idx="42306">
                  <c:v>-1.1196684E-2</c:v>
                </c:pt>
                <c:pt idx="42307">
                  <c:v>-1.0290492E-2</c:v>
                </c:pt>
                <c:pt idx="42308">
                  <c:v>-1.0431107E-2</c:v>
                </c:pt>
                <c:pt idx="42309">
                  <c:v>-1.0352414000000001E-2</c:v>
                </c:pt>
                <c:pt idx="42310">
                  <c:v>-1.1411021E-2</c:v>
                </c:pt>
                <c:pt idx="42311">
                  <c:v>-1.4719799E-2</c:v>
                </c:pt>
                <c:pt idx="42312">
                  <c:v>-1.2489136E-2</c:v>
                </c:pt>
                <c:pt idx="42313">
                  <c:v>-1.0767937E-2</c:v>
                </c:pt>
                <c:pt idx="42314">
                  <c:v>-1.2767702000000001E-2</c:v>
                </c:pt>
                <c:pt idx="42315">
                  <c:v>-1.8113665000000001E-2</c:v>
                </c:pt>
                <c:pt idx="42316">
                  <c:v>-1.5652372000000001E-2</c:v>
                </c:pt>
                <c:pt idx="42317">
                  <c:v>-1.4612295000000001E-2</c:v>
                </c:pt>
                <c:pt idx="42318">
                  <c:v>-1.7215268999999998E-2</c:v>
                </c:pt>
                <c:pt idx="42319">
                  <c:v>-2.1752371999999999E-2</c:v>
                </c:pt>
                <c:pt idx="42320">
                  <c:v>-1.7609293000000002E-2</c:v>
                </c:pt>
                <c:pt idx="42321">
                  <c:v>-1.9332815E-2</c:v>
                </c:pt>
                <c:pt idx="42322">
                  <c:v>-1.9906994000000001E-2</c:v>
                </c:pt>
                <c:pt idx="42323">
                  <c:v>-1.8823198999999999E-2</c:v>
                </c:pt>
                <c:pt idx="42324">
                  <c:v>-1.7363254000000002E-2</c:v>
                </c:pt>
                <c:pt idx="42325">
                  <c:v>-1.9219595999999999E-2</c:v>
                </c:pt>
                <c:pt idx="42326">
                  <c:v>-1.4360124E-2</c:v>
                </c:pt>
                <c:pt idx="42327">
                  <c:v>-2.0945222999999999E-2</c:v>
                </c:pt>
                <c:pt idx="42328">
                  <c:v>-1.5917441000000001E-2</c:v>
                </c:pt>
                <c:pt idx="42329">
                  <c:v>-1.3865743E-2</c:v>
                </c:pt>
                <c:pt idx="42330">
                  <c:v>-1.4062284E-2</c:v>
                </c:pt>
                <c:pt idx="42331">
                  <c:v>-1.7620757000000001E-2</c:v>
                </c:pt>
                <c:pt idx="42332">
                  <c:v>-1.0962588000000001E-2</c:v>
                </c:pt>
                <c:pt idx="42333">
                  <c:v>-8.17266E-3</c:v>
                </c:pt>
                <c:pt idx="42334">
                  <c:v>-5.3853959999999998E-3</c:v>
                </c:pt>
                <c:pt idx="42335">
                  <c:v>-1.206758E-3</c:v>
                </c:pt>
                <c:pt idx="42336">
                  <c:v>-3.9988159999999997E-3</c:v>
                </c:pt>
                <c:pt idx="42337">
                  <c:v>-3.5926420000000001E-3</c:v>
                </c:pt>
                <c:pt idx="42338">
                  <c:v>-2.4299059999999999E-3</c:v>
                </c:pt>
                <c:pt idx="42339">
                  <c:v>-5.0519689999999999E-3</c:v>
                </c:pt>
                <c:pt idx="42340">
                  <c:v>-4.4109450000000003E-3</c:v>
                </c:pt>
                <c:pt idx="42341">
                  <c:v>-2.8988740000000001E-3</c:v>
                </c:pt>
                <c:pt idx="42342">
                  <c:v>-2.14014E-3</c:v>
                </c:pt>
                <c:pt idx="42343">
                  <c:v>-2.2625200000000001E-3</c:v>
                </c:pt>
                <c:pt idx="42344">
                  <c:v>-4.4114250000000001E-3</c:v>
                </c:pt>
                <c:pt idx="42345">
                  <c:v>-4.696324E-3</c:v>
                </c:pt>
                <c:pt idx="42346">
                  <c:v>-3.1034880000000002E-3</c:v>
                </c:pt>
                <c:pt idx="42347">
                  <c:v>-2.7503139999999998E-3</c:v>
                </c:pt>
                <c:pt idx="42348">
                  <c:v>-5.2315820000000002E-3</c:v>
                </c:pt>
                <c:pt idx="42349">
                  <c:v>-5.75933E-3</c:v>
                </c:pt>
                <c:pt idx="42350">
                  <c:v>-4.5159010000000001E-3</c:v>
                </c:pt>
                <c:pt idx="42351">
                  <c:v>-7.9019769999999993E-3</c:v>
                </c:pt>
                <c:pt idx="42352">
                  <c:v>-6.9528259999999996E-3</c:v>
                </c:pt>
                <c:pt idx="42353">
                  <c:v>-5.7645910000000003E-3</c:v>
                </c:pt>
                <c:pt idx="42354">
                  <c:v>-9.3081929999999993E-3</c:v>
                </c:pt>
                <c:pt idx="42355">
                  <c:v>-1.1571102E-2</c:v>
                </c:pt>
                <c:pt idx="42356">
                  <c:v>-9.1050139999999998E-3</c:v>
                </c:pt>
                <c:pt idx="42357">
                  <c:v>-9.1588529999999998E-3</c:v>
                </c:pt>
                <c:pt idx="42358">
                  <c:v>-1.2741338E-2</c:v>
                </c:pt>
                <c:pt idx="42359">
                  <c:v>-1.1246945E-2</c:v>
                </c:pt>
                <c:pt idx="42360">
                  <c:v>-1.1802480000000001E-2</c:v>
                </c:pt>
                <c:pt idx="42361">
                  <c:v>-1.0485899E-2</c:v>
                </c:pt>
                <c:pt idx="42362">
                  <c:v>-1.1308548999999999E-2</c:v>
                </c:pt>
                <c:pt idx="42363">
                  <c:v>-1.5811987E-2</c:v>
                </c:pt>
                <c:pt idx="42364">
                  <c:v>-1.2782108E-2</c:v>
                </c:pt>
                <c:pt idx="42365">
                  <c:v>-1.3411658E-2</c:v>
                </c:pt>
                <c:pt idx="42366">
                  <c:v>-1.1844121000000001E-2</c:v>
                </c:pt>
                <c:pt idx="42367">
                  <c:v>-9.0321120000000001E-3</c:v>
                </c:pt>
                <c:pt idx="42368">
                  <c:v>-1.0220679999999999E-2</c:v>
                </c:pt>
                <c:pt idx="42369">
                  <c:v>-8.4494989999999992E-3</c:v>
                </c:pt>
                <c:pt idx="42370">
                  <c:v>-9.7198270000000003E-3</c:v>
                </c:pt>
                <c:pt idx="42371">
                  <c:v>-5.4100329999999999E-3</c:v>
                </c:pt>
                <c:pt idx="42372">
                  <c:v>-6.1914049999999997E-3</c:v>
                </c:pt>
                <c:pt idx="42373">
                  <c:v>-4.3093289999999998E-3</c:v>
                </c:pt>
                <c:pt idx="42374">
                  <c:v>-8.3363700000000003E-4</c:v>
                </c:pt>
                <c:pt idx="42375">
                  <c:v>-2.3562539999999999E-3</c:v>
                </c:pt>
                <c:pt idx="42376">
                  <c:v>-8.9764100000000002E-4</c:v>
                </c:pt>
                <c:pt idx="42377">
                  <c:v>-1.5246109999999999E-3</c:v>
                </c:pt>
                <c:pt idx="42378">
                  <c:v>-5.0754999999999995E-4</c:v>
                </c:pt>
                <c:pt idx="42379">
                  <c:v>1.498604E-3</c:v>
                </c:pt>
                <c:pt idx="42380">
                  <c:v>2.128975E-3</c:v>
                </c:pt>
                <c:pt idx="42381">
                  <c:v>3.6293990000000002E-3</c:v>
                </c:pt>
                <c:pt idx="42382">
                  <c:v>4.5810700000000002E-4</c:v>
                </c:pt>
                <c:pt idx="42383">
                  <c:v>2.2841269999999999E-3</c:v>
                </c:pt>
                <c:pt idx="42384">
                  <c:v>2.886801E-3</c:v>
                </c:pt>
                <c:pt idx="42385">
                  <c:v>1.2903680000000001E-3</c:v>
                </c:pt>
                <c:pt idx="42386">
                  <c:v>2.217948E-3</c:v>
                </c:pt>
                <c:pt idx="42387">
                  <c:v>1.303195E-3</c:v>
                </c:pt>
                <c:pt idx="42388">
                  <c:v>-4.4729999999999998E-4</c:v>
                </c:pt>
                <c:pt idx="42389">
                  <c:v>3.8096700000000001E-4</c:v>
                </c:pt>
                <c:pt idx="42390">
                  <c:v>-3.4462619999999998E-3</c:v>
                </c:pt>
                <c:pt idx="42391">
                  <c:v>-3.6300009999999999E-3</c:v>
                </c:pt>
                <c:pt idx="42392">
                  <c:v>-2.0723180000000001E-3</c:v>
                </c:pt>
                <c:pt idx="42393">
                  <c:v>-4.440444E-3</c:v>
                </c:pt>
                <c:pt idx="42394">
                  <c:v>-3.1682519999999999E-3</c:v>
                </c:pt>
                <c:pt idx="42395">
                  <c:v>-4.3625920000000002E-3</c:v>
                </c:pt>
                <c:pt idx="42396">
                  <c:v>-6.2553009999999996E-3</c:v>
                </c:pt>
                <c:pt idx="42397">
                  <c:v>-8.4649919999999993E-3</c:v>
                </c:pt>
                <c:pt idx="42398">
                  <c:v>-1.0120679E-2</c:v>
                </c:pt>
                <c:pt idx="42399">
                  <c:v>-7.785485E-3</c:v>
                </c:pt>
                <c:pt idx="42400">
                  <c:v>-9.5772600000000006E-3</c:v>
                </c:pt>
                <c:pt idx="42401">
                  <c:v>-1.0629565000000001E-2</c:v>
                </c:pt>
                <c:pt idx="42402">
                  <c:v>-9.5882699999999994E-3</c:v>
                </c:pt>
                <c:pt idx="42403">
                  <c:v>-6.6816899999999997E-3</c:v>
                </c:pt>
                <c:pt idx="42404">
                  <c:v>-6.5751639999999997E-3</c:v>
                </c:pt>
                <c:pt idx="42405">
                  <c:v>-1.0013384E-2</c:v>
                </c:pt>
                <c:pt idx="42406">
                  <c:v>-7.4596790000000003E-3</c:v>
                </c:pt>
                <c:pt idx="42407">
                  <c:v>-6.9023820000000003E-3</c:v>
                </c:pt>
                <c:pt idx="42408">
                  <c:v>-8.772986E-3</c:v>
                </c:pt>
                <c:pt idx="42409">
                  <c:v>-7.3722520000000001E-3</c:v>
                </c:pt>
                <c:pt idx="42410">
                  <c:v>-1.0095336E-2</c:v>
                </c:pt>
                <c:pt idx="42411">
                  <c:v>-6.6786700000000003E-3</c:v>
                </c:pt>
                <c:pt idx="42412">
                  <c:v>-7.7607120000000003E-3</c:v>
                </c:pt>
                <c:pt idx="42413">
                  <c:v>-8.2249070000000001E-3</c:v>
                </c:pt>
                <c:pt idx="42414">
                  <c:v>-2.6722159999999998E-3</c:v>
                </c:pt>
                <c:pt idx="42415">
                  <c:v>-8.2457799999999996E-4</c:v>
                </c:pt>
                <c:pt idx="42416">
                  <c:v>-2.6712139999999999E-3</c:v>
                </c:pt>
                <c:pt idx="42417">
                  <c:v>1.6756099999999999E-4</c:v>
                </c:pt>
                <c:pt idx="42418">
                  <c:v>1.720184E-3</c:v>
                </c:pt>
                <c:pt idx="42419">
                  <c:v>-4.1156999999999999E-4</c:v>
                </c:pt>
                <c:pt idx="42420">
                  <c:v>8.4570800000000003E-4</c:v>
                </c:pt>
                <c:pt idx="42421">
                  <c:v>2.6291320000000002E-3</c:v>
                </c:pt>
                <c:pt idx="42422">
                  <c:v>4.9548709999999996E-3</c:v>
                </c:pt>
                <c:pt idx="42423">
                  <c:v>4.9254529999999998E-3</c:v>
                </c:pt>
                <c:pt idx="42424">
                  <c:v>7.2013900000000002E-3</c:v>
                </c:pt>
                <c:pt idx="42425">
                  <c:v>5.6354919999999998E-3</c:v>
                </c:pt>
                <c:pt idx="42426">
                  <c:v>2.7795179999999999E-3</c:v>
                </c:pt>
                <c:pt idx="42427">
                  <c:v>7.309533E-3</c:v>
                </c:pt>
                <c:pt idx="42428">
                  <c:v>9.3010450000000008E-3</c:v>
                </c:pt>
                <c:pt idx="42429">
                  <c:v>8.2182720000000004E-3</c:v>
                </c:pt>
                <c:pt idx="42430">
                  <c:v>8.3551579999999997E-3</c:v>
                </c:pt>
                <c:pt idx="42431">
                  <c:v>4.9479099999999998E-3</c:v>
                </c:pt>
                <c:pt idx="42432">
                  <c:v>5.9367420000000001E-3</c:v>
                </c:pt>
                <c:pt idx="42433">
                  <c:v>5.1869489999999997E-3</c:v>
                </c:pt>
                <c:pt idx="42434">
                  <c:v>4.2873329999999999E-3</c:v>
                </c:pt>
                <c:pt idx="42435">
                  <c:v>3.5584039999999998E-3</c:v>
                </c:pt>
                <c:pt idx="42436">
                  <c:v>7.4551410000000002E-3</c:v>
                </c:pt>
                <c:pt idx="42437">
                  <c:v>4.0345550000000004E-3</c:v>
                </c:pt>
                <c:pt idx="42438">
                  <c:v>4.0792950000000001E-3</c:v>
                </c:pt>
                <c:pt idx="42439">
                  <c:v>2.3934310000000001E-3</c:v>
                </c:pt>
                <c:pt idx="42440">
                  <c:v>-1.23256E-4</c:v>
                </c:pt>
                <c:pt idx="42441">
                  <c:v>2.7101880000000001E-3</c:v>
                </c:pt>
                <c:pt idx="42442">
                  <c:v>2.6223040000000002E-3</c:v>
                </c:pt>
                <c:pt idx="42443">
                  <c:v>3.185748E-3</c:v>
                </c:pt>
                <c:pt idx="42444">
                  <c:v>-4.8508730000000003E-3</c:v>
                </c:pt>
                <c:pt idx="42445" formatCode="0.00E+00">
                  <c:v>6.9241500000000004E-5</c:v>
                </c:pt>
                <c:pt idx="42446">
                  <c:v>-5.7843900000000004E-4</c:v>
                </c:pt>
                <c:pt idx="42447">
                  <c:v>-3.7473789999999999E-3</c:v>
                </c:pt>
                <c:pt idx="42448">
                  <c:v>-2.4994219999999998E-3</c:v>
                </c:pt>
                <c:pt idx="42449">
                  <c:v>-2.2988409999999998E-3</c:v>
                </c:pt>
                <c:pt idx="42450">
                  <c:v>-4.5263090000000001E-3</c:v>
                </c:pt>
                <c:pt idx="42451">
                  <c:v>-3.7543260000000001E-3</c:v>
                </c:pt>
                <c:pt idx="42452">
                  <c:v>-4.2616579999999998E-3</c:v>
                </c:pt>
                <c:pt idx="42453">
                  <c:v>-3.8458279999999999E-3</c:v>
                </c:pt>
                <c:pt idx="42454">
                  <c:v>-1.4252799999999999E-3</c:v>
                </c:pt>
                <c:pt idx="42455">
                  <c:v>-2.8564630000000001E-3</c:v>
                </c:pt>
                <c:pt idx="42456">
                  <c:v>-4.7949780000000001E-3</c:v>
                </c:pt>
                <c:pt idx="42457">
                  <c:v>-3.0956349999999998E-3</c:v>
                </c:pt>
                <c:pt idx="42458">
                  <c:v>-4.7252229999999997E-3</c:v>
                </c:pt>
                <c:pt idx="42459">
                  <c:v>-7.7064400000000002E-4</c:v>
                </c:pt>
                <c:pt idx="42460">
                  <c:v>-2.291043E-3</c:v>
                </c:pt>
                <c:pt idx="42461">
                  <c:v>-2.5833319999999998E-3</c:v>
                </c:pt>
                <c:pt idx="42462">
                  <c:v>-3.6105130000000001E-3</c:v>
                </c:pt>
                <c:pt idx="42463">
                  <c:v>-3.11298E-4</c:v>
                </c:pt>
                <c:pt idx="42464">
                  <c:v>-2.7584770000000001E-3</c:v>
                </c:pt>
                <c:pt idx="42465">
                  <c:v>-2.4779609999999999E-3</c:v>
                </c:pt>
                <c:pt idx="42466">
                  <c:v>3.010548E-3</c:v>
                </c:pt>
                <c:pt idx="42467">
                  <c:v>3.0986989999999999E-3</c:v>
                </c:pt>
                <c:pt idx="42468">
                  <c:v>3.9373280000000004E-3</c:v>
                </c:pt>
                <c:pt idx="42469">
                  <c:v>4.2669880000000002E-3</c:v>
                </c:pt>
                <c:pt idx="42470">
                  <c:v>5.3751290000000002E-3</c:v>
                </c:pt>
                <c:pt idx="42471">
                  <c:v>5.4681829999999997E-3</c:v>
                </c:pt>
                <c:pt idx="42472">
                  <c:v>6.1174619999999997E-3</c:v>
                </c:pt>
                <c:pt idx="42473">
                  <c:v>5.4065060000000002E-3</c:v>
                </c:pt>
                <c:pt idx="42474">
                  <c:v>8.3969700000000001E-3</c:v>
                </c:pt>
                <c:pt idx="42475">
                  <c:v>7.1514739999999997E-3</c:v>
                </c:pt>
                <c:pt idx="42476">
                  <c:v>6.4603839999999996E-3</c:v>
                </c:pt>
                <c:pt idx="42477">
                  <c:v>8.2047979999999993E-3</c:v>
                </c:pt>
                <c:pt idx="42478">
                  <c:v>9.1036150000000007E-3</c:v>
                </c:pt>
                <c:pt idx="42479">
                  <c:v>1.0293782E-2</c:v>
                </c:pt>
                <c:pt idx="42480">
                  <c:v>8.0404810000000004E-3</c:v>
                </c:pt>
                <c:pt idx="42481">
                  <c:v>6.4369919999999999E-3</c:v>
                </c:pt>
                <c:pt idx="42482">
                  <c:v>8.2440710000000004E-3</c:v>
                </c:pt>
                <c:pt idx="42483">
                  <c:v>6.2255599999999998E-3</c:v>
                </c:pt>
                <c:pt idx="42484">
                  <c:v>7.7129349999999998E-3</c:v>
                </c:pt>
                <c:pt idx="42485">
                  <c:v>2.6248949999999999E-3</c:v>
                </c:pt>
                <c:pt idx="42486">
                  <c:v>6.8009979999999999E-3</c:v>
                </c:pt>
                <c:pt idx="42487">
                  <c:v>5.5695559999999998E-3</c:v>
                </c:pt>
                <c:pt idx="42488">
                  <c:v>3.8954929999999999E-3</c:v>
                </c:pt>
                <c:pt idx="42489">
                  <c:v>1.644057E-3</c:v>
                </c:pt>
                <c:pt idx="42490">
                  <c:v>1.5204859999999999E-3</c:v>
                </c:pt>
                <c:pt idx="42491">
                  <c:v>-4.0260399999999998E-4</c:v>
                </c:pt>
                <c:pt idx="42492">
                  <c:v>5.23377E-4</c:v>
                </c:pt>
                <c:pt idx="42493">
                  <c:v>6.8880999999999999E-4</c:v>
                </c:pt>
                <c:pt idx="42494">
                  <c:v>6.8082099999999997E-4</c:v>
                </c:pt>
                <c:pt idx="42495">
                  <c:v>-2.8031269999999999E-3</c:v>
                </c:pt>
                <c:pt idx="42496">
                  <c:v>-4.0809109999999996E-3</c:v>
                </c:pt>
                <c:pt idx="42497">
                  <c:v>-1.333016E-3</c:v>
                </c:pt>
                <c:pt idx="42498">
                  <c:v>9.1416000000000002E-4</c:v>
                </c:pt>
                <c:pt idx="42499">
                  <c:v>-3.4802999999999999E-4</c:v>
                </c:pt>
                <c:pt idx="42500">
                  <c:v>-1.36589E-3</c:v>
                </c:pt>
                <c:pt idx="42501">
                  <c:v>-1.626623E-3</c:v>
                </c:pt>
                <c:pt idx="42502">
                  <c:v>-3.8447690000000001E-3</c:v>
                </c:pt>
                <c:pt idx="42503">
                  <c:v>-3.2209119999999998E-3</c:v>
                </c:pt>
                <c:pt idx="42504">
                  <c:v>-3.281632E-3</c:v>
                </c:pt>
                <c:pt idx="42505">
                  <c:v>-3.9157760000000002E-3</c:v>
                </c:pt>
                <c:pt idx="42506">
                  <c:v>-3.5293519999999999E-3</c:v>
                </c:pt>
                <c:pt idx="42507">
                  <c:v>-8.1914499999999996E-4</c:v>
                </c:pt>
                <c:pt idx="42508">
                  <c:v>-3.4109330000000001E-3</c:v>
                </c:pt>
                <c:pt idx="42509">
                  <c:v>-3.4285990000000001E-3</c:v>
                </c:pt>
                <c:pt idx="42510">
                  <c:v>-1.6229759999999999E-3</c:v>
                </c:pt>
                <c:pt idx="42511">
                  <c:v>-9.8359500000000009E-4</c:v>
                </c:pt>
                <c:pt idx="42512">
                  <c:v>-9.9238400000000002E-4</c:v>
                </c:pt>
                <c:pt idx="42513">
                  <c:v>3.3349900000000001E-4</c:v>
                </c:pt>
                <c:pt idx="42514">
                  <c:v>4.1365999999999999E-4</c:v>
                </c:pt>
                <c:pt idx="42515" formatCode="0.00E+00">
                  <c:v>3.1837700000000002E-5</c:v>
                </c:pt>
                <c:pt idx="42516">
                  <c:v>-1.8547600000000001E-4</c:v>
                </c:pt>
                <c:pt idx="42517">
                  <c:v>1.2403970000000001E-3</c:v>
                </c:pt>
                <c:pt idx="42518" formatCode="0.00E+00">
                  <c:v>6.4877799999999997E-5</c:v>
                </c:pt>
                <c:pt idx="42519">
                  <c:v>5.6454499999999996E-4</c:v>
                </c:pt>
                <c:pt idx="42520">
                  <c:v>5.6720800000000004E-4</c:v>
                </c:pt>
                <c:pt idx="42521">
                  <c:v>8.4158400000000004E-4</c:v>
                </c:pt>
                <c:pt idx="42522">
                  <c:v>2.0658389999999999E-3</c:v>
                </c:pt>
                <c:pt idx="42523">
                  <c:v>2.666178E-3</c:v>
                </c:pt>
                <c:pt idx="42524">
                  <c:v>5.0273369999999998E-3</c:v>
                </c:pt>
                <c:pt idx="42525">
                  <c:v>3.7307830000000001E-3</c:v>
                </c:pt>
                <c:pt idx="42526">
                  <c:v>3.6189299999999998E-3</c:v>
                </c:pt>
                <c:pt idx="42527">
                  <c:v>4.8825190000000001E-3</c:v>
                </c:pt>
                <c:pt idx="42528">
                  <c:v>5.3874539999999999E-3</c:v>
                </c:pt>
                <c:pt idx="42529">
                  <c:v>5.3829630000000002E-3</c:v>
                </c:pt>
                <c:pt idx="42530">
                  <c:v>5.411725E-3</c:v>
                </c:pt>
                <c:pt idx="42531">
                  <c:v>5.3216119999999999E-3</c:v>
                </c:pt>
                <c:pt idx="42532">
                  <c:v>6.9261660000000001E-3</c:v>
                </c:pt>
                <c:pt idx="42533">
                  <c:v>3.4827970000000001E-3</c:v>
                </c:pt>
                <c:pt idx="42534">
                  <c:v>1.0675462E-2</c:v>
                </c:pt>
                <c:pt idx="42535">
                  <c:v>9.1175719999999991E-3</c:v>
                </c:pt>
                <c:pt idx="42536">
                  <c:v>6.9707980000000003E-3</c:v>
                </c:pt>
                <c:pt idx="42537">
                  <c:v>6.772223E-3</c:v>
                </c:pt>
                <c:pt idx="42538">
                  <c:v>1.1603463E-2</c:v>
                </c:pt>
                <c:pt idx="42539">
                  <c:v>6.9735120000000003E-3</c:v>
                </c:pt>
                <c:pt idx="42540">
                  <c:v>7.0219820000000004E-3</c:v>
                </c:pt>
                <c:pt idx="42541">
                  <c:v>7.7200239999999998E-3</c:v>
                </c:pt>
                <c:pt idx="42542">
                  <c:v>8.0763550000000003E-3</c:v>
                </c:pt>
                <c:pt idx="42543">
                  <c:v>1.1935871000000001E-2</c:v>
                </c:pt>
                <c:pt idx="42544">
                  <c:v>4.8491999999999997E-3</c:v>
                </c:pt>
                <c:pt idx="42545">
                  <c:v>4.6694559999999998E-3</c:v>
                </c:pt>
                <c:pt idx="42546">
                  <c:v>4.362393E-3</c:v>
                </c:pt>
                <c:pt idx="42547">
                  <c:v>2.8332710000000001E-3</c:v>
                </c:pt>
                <c:pt idx="42548">
                  <c:v>4.0857560000000003E-3</c:v>
                </c:pt>
                <c:pt idx="42549">
                  <c:v>4.0274589999999997E-3</c:v>
                </c:pt>
                <c:pt idx="42550">
                  <c:v>1.8252909999999999E-3</c:v>
                </c:pt>
                <c:pt idx="42551">
                  <c:v>9.4790900000000003E-4</c:v>
                </c:pt>
                <c:pt idx="42552">
                  <c:v>-1.431891E-3</c:v>
                </c:pt>
                <c:pt idx="42553">
                  <c:v>-1.1459689999999999E-3</c:v>
                </c:pt>
                <c:pt idx="42554">
                  <c:v>-2.1728839999999999E-3</c:v>
                </c:pt>
                <c:pt idx="42555">
                  <c:v>-2.13625E-4</c:v>
                </c:pt>
                <c:pt idx="42556">
                  <c:v>7.6082600000000004E-4</c:v>
                </c:pt>
                <c:pt idx="42557">
                  <c:v>-2.0144260000000002E-3</c:v>
                </c:pt>
                <c:pt idx="42558">
                  <c:v>-1.8865939999999999E-3</c:v>
                </c:pt>
                <c:pt idx="42559">
                  <c:v>-3.3617149999999999E-3</c:v>
                </c:pt>
                <c:pt idx="42560">
                  <c:v>-1.624534E-3</c:v>
                </c:pt>
                <c:pt idx="42561">
                  <c:v>-2.6277819999999999E-3</c:v>
                </c:pt>
                <c:pt idx="42562">
                  <c:v>-7.6197199999999997E-4</c:v>
                </c:pt>
                <c:pt idx="42563">
                  <c:v>-1.881721E-3</c:v>
                </c:pt>
                <c:pt idx="42564">
                  <c:v>-2.0500330000000002E-3</c:v>
                </c:pt>
                <c:pt idx="42565">
                  <c:v>-3.5404799999999999E-3</c:v>
                </c:pt>
                <c:pt idx="42566">
                  <c:v>-3.4121160000000002E-3</c:v>
                </c:pt>
                <c:pt idx="42567">
                  <c:v>-2.2254999999999999E-4</c:v>
                </c:pt>
                <c:pt idx="42568">
                  <c:v>-1.5711740000000001E-3</c:v>
                </c:pt>
                <c:pt idx="42569">
                  <c:v>-7.3186300000000002E-4</c:v>
                </c:pt>
                <c:pt idx="42570">
                  <c:v>-3.2727849999999998E-3</c:v>
                </c:pt>
                <c:pt idx="42571">
                  <c:v>-2.126976E-3</c:v>
                </c:pt>
                <c:pt idx="42572">
                  <c:v>-1.20206E-3</c:v>
                </c:pt>
                <c:pt idx="42573">
                  <c:v>-8.0473600000000001E-4</c:v>
                </c:pt>
                <c:pt idx="42574">
                  <c:v>-1.216195E-3</c:v>
                </c:pt>
                <c:pt idx="42575">
                  <c:v>2.4810300000000001E-4</c:v>
                </c:pt>
                <c:pt idx="42576">
                  <c:v>2.1083209999999998E-3</c:v>
                </c:pt>
                <c:pt idx="42577">
                  <c:v>2.2222880000000002E-3</c:v>
                </c:pt>
                <c:pt idx="42578">
                  <c:v>3.3037799999999999E-4</c:v>
                </c:pt>
                <c:pt idx="42579">
                  <c:v>2.2918309999999998E-3</c:v>
                </c:pt>
                <c:pt idx="42580">
                  <c:v>8.3082100000000003E-4</c:v>
                </c:pt>
                <c:pt idx="42581">
                  <c:v>2.249123E-3</c:v>
                </c:pt>
                <c:pt idx="42582">
                  <c:v>1.377737E-3</c:v>
                </c:pt>
                <c:pt idx="42583">
                  <c:v>2.6518499999999998E-4</c:v>
                </c:pt>
                <c:pt idx="42584">
                  <c:v>4.1059400000000002E-4</c:v>
                </c:pt>
                <c:pt idx="42585">
                  <c:v>1.1626E-4</c:v>
                </c:pt>
                <c:pt idx="42586">
                  <c:v>1.290448E-3</c:v>
                </c:pt>
                <c:pt idx="42587">
                  <c:v>6.1160800000000003E-4</c:v>
                </c:pt>
                <c:pt idx="42588">
                  <c:v>2.2523809999999999E-3</c:v>
                </c:pt>
                <c:pt idx="42589">
                  <c:v>2.7804099999999998E-4</c:v>
                </c:pt>
                <c:pt idx="42590">
                  <c:v>5.8989700000000003E-4</c:v>
                </c:pt>
                <c:pt idx="42591">
                  <c:v>1.751301E-3</c:v>
                </c:pt>
                <c:pt idx="42592">
                  <c:v>2.090588E-3</c:v>
                </c:pt>
                <c:pt idx="42593">
                  <c:v>-7.1184199999999997E-4</c:v>
                </c:pt>
                <c:pt idx="42594" formatCode="0.00E+00">
                  <c:v>9.0568299999999998E-5</c:v>
                </c:pt>
                <c:pt idx="42595">
                  <c:v>1.311081E-3</c:v>
                </c:pt>
                <c:pt idx="42596">
                  <c:v>2.013889E-3</c:v>
                </c:pt>
                <c:pt idx="42597">
                  <c:v>1.3862119999999999E-3</c:v>
                </c:pt>
                <c:pt idx="42598">
                  <c:v>4.3188849999999997E-3</c:v>
                </c:pt>
                <c:pt idx="42599">
                  <c:v>5.1429140000000002E-3</c:v>
                </c:pt>
                <c:pt idx="42600">
                  <c:v>4.2992239999999999E-3</c:v>
                </c:pt>
                <c:pt idx="42601">
                  <c:v>3.1857890000000001E-3</c:v>
                </c:pt>
                <c:pt idx="42602">
                  <c:v>4.0119020000000003E-3</c:v>
                </c:pt>
                <c:pt idx="42603">
                  <c:v>2.994025E-3</c:v>
                </c:pt>
                <c:pt idx="42604">
                  <c:v>4.5786059999999998E-3</c:v>
                </c:pt>
                <c:pt idx="42605">
                  <c:v>3.4214319999999999E-3</c:v>
                </c:pt>
                <c:pt idx="42606">
                  <c:v>3.0020699999999998E-4</c:v>
                </c:pt>
                <c:pt idx="42607">
                  <c:v>5.4447300000000001E-3</c:v>
                </c:pt>
                <c:pt idx="42608">
                  <c:v>5.2929300000000004E-3</c:v>
                </c:pt>
                <c:pt idx="42609">
                  <c:v>7.10051E-3</c:v>
                </c:pt>
                <c:pt idx="42610">
                  <c:v>5.0402880000000004E-3</c:v>
                </c:pt>
                <c:pt idx="42611">
                  <c:v>5.4792080000000002E-3</c:v>
                </c:pt>
                <c:pt idx="42612">
                  <c:v>6.5838880000000004E-3</c:v>
                </c:pt>
                <c:pt idx="42613">
                  <c:v>5.5544059999999996E-3</c:v>
                </c:pt>
                <c:pt idx="42614">
                  <c:v>7.340854E-3</c:v>
                </c:pt>
                <c:pt idx="42615">
                  <c:v>5.2085559999999996E-3</c:v>
                </c:pt>
                <c:pt idx="42616">
                  <c:v>5.4253369999999997E-3</c:v>
                </c:pt>
                <c:pt idx="42617">
                  <c:v>6.4785830000000004E-3</c:v>
                </c:pt>
                <c:pt idx="42618">
                  <c:v>5.0924079999999997E-3</c:v>
                </c:pt>
                <c:pt idx="42619">
                  <c:v>4.6323390000000001E-3</c:v>
                </c:pt>
                <c:pt idx="42620">
                  <c:v>2.7161939999999999E-3</c:v>
                </c:pt>
                <c:pt idx="42621">
                  <c:v>2.5373560000000002E-3</c:v>
                </c:pt>
                <c:pt idx="42622">
                  <c:v>4.095039E-3</c:v>
                </c:pt>
                <c:pt idx="42623">
                  <c:v>1.8413310000000001E-3</c:v>
                </c:pt>
                <c:pt idx="42624">
                  <c:v>1.5862000000000001E-3</c:v>
                </c:pt>
                <c:pt idx="42625">
                  <c:v>5.525673E-3</c:v>
                </c:pt>
                <c:pt idx="42626">
                  <c:v>2.3109710000000002E-3</c:v>
                </c:pt>
                <c:pt idx="42627">
                  <c:v>1.4822119999999999E-3</c:v>
                </c:pt>
                <c:pt idx="42628">
                  <c:v>1.3864699999999999E-4</c:v>
                </c:pt>
                <c:pt idx="42629" formatCode="0.00E+00">
                  <c:v>2.8031600000000001E-5</c:v>
                </c:pt>
                <c:pt idx="42630">
                  <c:v>-1.6542869999999999E-3</c:v>
                </c:pt>
                <c:pt idx="42631">
                  <c:v>-4.1273500000000001E-4</c:v>
                </c:pt>
                <c:pt idx="42632">
                  <c:v>-2.8354130000000002E-3</c:v>
                </c:pt>
                <c:pt idx="42633">
                  <c:v>5.3041299999999998E-4</c:v>
                </c:pt>
                <c:pt idx="42634">
                  <c:v>-1.5769460000000001E-3</c:v>
                </c:pt>
                <c:pt idx="42635">
                  <c:v>-1.7061839999999999E-3</c:v>
                </c:pt>
                <c:pt idx="42636">
                  <c:v>-1.470229E-3</c:v>
                </c:pt>
                <c:pt idx="42637">
                  <c:v>-2.0109220000000001E-3</c:v>
                </c:pt>
                <c:pt idx="42638">
                  <c:v>-7.1023400000000002E-4</c:v>
                </c:pt>
                <c:pt idx="42639">
                  <c:v>-4.7386500000000002E-4</c:v>
                </c:pt>
                <c:pt idx="42640">
                  <c:v>-1.2070329999999999E-3</c:v>
                </c:pt>
                <c:pt idx="42641">
                  <c:v>9.8272700000000008E-4</c:v>
                </c:pt>
                <c:pt idx="42642">
                  <c:v>1.727347E-3</c:v>
                </c:pt>
                <c:pt idx="42643">
                  <c:v>3.3062120000000002E-3</c:v>
                </c:pt>
                <c:pt idx="42644">
                  <c:v>3.0662609999999998E-3</c:v>
                </c:pt>
                <c:pt idx="42645">
                  <c:v>4.3874420000000001E-3</c:v>
                </c:pt>
                <c:pt idx="42646" formatCode="0.00E+00">
                  <c:v>2.9445600000000001E-5</c:v>
                </c:pt>
                <c:pt idx="42647">
                  <c:v>2.6436820000000001E-3</c:v>
                </c:pt>
                <c:pt idx="42648">
                  <c:v>9.3393299999999996E-4</c:v>
                </c:pt>
                <c:pt idx="42649">
                  <c:v>2.6191640000000002E-3</c:v>
                </c:pt>
                <c:pt idx="42650">
                  <c:v>3.9744469999999999E-3</c:v>
                </c:pt>
                <c:pt idx="42651">
                  <c:v>6.1700299999999997E-4</c:v>
                </c:pt>
                <c:pt idx="42652">
                  <c:v>1.2841249999999999E-3</c:v>
                </c:pt>
                <c:pt idx="42653">
                  <c:v>2.3341830000000001E-3</c:v>
                </c:pt>
                <c:pt idx="42654">
                  <c:v>4.331021E-3</c:v>
                </c:pt>
                <c:pt idx="42655">
                  <c:v>1.6590229999999999E-3</c:v>
                </c:pt>
                <c:pt idx="42656">
                  <c:v>2.021213E-3</c:v>
                </c:pt>
                <c:pt idx="42657">
                  <c:v>3.378233E-3</c:v>
                </c:pt>
                <c:pt idx="42658">
                  <c:v>2.980356E-3</c:v>
                </c:pt>
                <c:pt idx="42659">
                  <c:v>3.4058389999999999E-3</c:v>
                </c:pt>
                <c:pt idx="42660">
                  <c:v>3.163758E-3</c:v>
                </c:pt>
                <c:pt idx="42661">
                  <c:v>1.674856E-3</c:v>
                </c:pt>
                <c:pt idx="42662">
                  <c:v>-4.8470099999999998E-4</c:v>
                </c:pt>
                <c:pt idx="42663">
                  <c:v>9.7817299999999993E-4</c:v>
                </c:pt>
                <c:pt idx="42664">
                  <c:v>4.3462200000000001E-4</c:v>
                </c:pt>
                <c:pt idx="42665">
                  <c:v>1.460362E-3</c:v>
                </c:pt>
                <c:pt idx="42666">
                  <c:v>-5.1836700000000005E-4</c:v>
                </c:pt>
                <c:pt idx="42667">
                  <c:v>2.09495E-4</c:v>
                </c:pt>
                <c:pt idx="42668">
                  <c:v>1.152787E-3</c:v>
                </c:pt>
                <c:pt idx="42669">
                  <c:v>8.8690100000000005E-4</c:v>
                </c:pt>
                <c:pt idx="42670">
                  <c:v>1.80942E-3</c:v>
                </c:pt>
                <c:pt idx="42671">
                  <c:v>1.362554E-3</c:v>
                </c:pt>
                <c:pt idx="42672">
                  <c:v>1.151099E-3</c:v>
                </c:pt>
                <c:pt idx="42673">
                  <c:v>-1.5497499999999999E-3</c:v>
                </c:pt>
                <c:pt idx="42674">
                  <c:v>-1.804614E-3</c:v>
                </c:pt>
                <c:pt idx="42675">
                  <c:v>-1.0226409999999999E-3</c:v>
                </c:pt>
                <c:pt idx="42676">
                  <c:v>2.6047E-4</c:v>
                </c:pt>
                <c:pt idx="42677">
                  <c:v>-1.7715859999999999E-3</c:v>
                </c:pt>
                <c:pt idx="42678">
                  <c:v>-1.077833E-3</c:v>
                </c:pt>
                <c:pt idx="42679">
                  <c:v>-1.053598E-3</c:v>
                </c:pt>
                <c:pt idx="42680">
                  <c:v>-1.113253E-3</c:v>
                </c:pt>
                <c:pt idx="42681">
                  <c:v>-1.3232700000000001E-3</c:v>
                </c:pt>
                <c:pt idx="42682">
                  <c:v>2.9326899999999997E-4</c:v>
                </c:pt>
                <c:pt idx="42683">
                  <c:v>-1.598181E-3</c:v>
                </c:pt>
                <c:pt idx="42684" formatCode="0.00E+00">
                  <c:v>-6.7129499999999995E-5</c:v>
                </c:pt>
                <c:pt idx="42685">
                  <c:v>3.2483550000000001E-3</c:v>
                </c:pt>
                <c:pt idx="42686">
                  <c:v>3.2632690000000001E-3</c:v>
                </c:pt>
                <c:pt idx="42687">
                  <c:v>4.4552649999999999E-3</c:v>
                </c:pt>
                <c:pt idx="42688">
                  <c:v>5.55808E-3</c:v>
                </c:pt>
                <c:pt idx="42689">
                  <c:v>3.802298E-3</c:v>
                </c:pt>
                <c:pt idx="42690">
                  <c:v>6.3059359999999998E-3</c:v>
                </c:pt>
                <c:pt idx="42691">
                  <c:v>3.6449160000000002E-3</c:v>
                </c:pt>
                <c:pt idx="42692">
                  <c:v>6.6252589999999997E-3</c:v>
                </c:pt>
                <c:pt idx="42693">
                  <c:v>6.2215020000000003E-3</c:v>
                </c:pt>
                <c:pt idx="42694">
                  <c:v>5.8710300000000002E-3</c:v>
                </c:pt>
                <c:pt idx="42695">
                  <c:v>5.619003E-3</c:v>
                </c:pt>
                <c:pt idx="42696">
                  <c:v>4.3524039999999998E-3</c:v>
                </c:pt>
                <c:pt idx="42697">
                  <c:v>5.3556649999999999E-3</c:v>
                </c:pt>
                <c:pt idx="42698">
                  <c:v>5.8123960000000001E-3</c:v>
                </c:pt>
                <c:pt idx="42699">
                  <c:v>4.5212960000000002E-3</c:v>
                </c:pt>
                <c:pt idx="42700">
                  <c:v>7.0379830000000003E-3</c:v>
                </c:pt>
                <c:pt idx="42701">
                  <c:v>7.1308350000000003E-3</c:v>
                </c:pt>
                <c:pt idx="42702">
                  <c:v>6.4080530000000004E-3</c:v>
                </c:pt>
                <c:pt idx="42703">
                  <c:v>5.7705320000000001E-3</c:v>
                </c:pt>
                <c:pt idx="42704">
                  <c:v>2.4841920000000001E-3</c:v>
                </c:pt>
                <c:pt idx="42705">
                  <c:v>2.6885239999999999E-3</c:v>
                </c:pt>
                <c:pt idx="42706">
                  <c:v>4.3388849999999998E-3</c:v>
                </c:pt>
                <c:pt idx="42707">
                  <c:v>4.6962180000000003E-3</c:v>
                </c:pt>
                <c:pt idx="42708">
                  <c:v>2.5326659999999998E-3</c:v>
                </c:pt>
                <c:pt idx="42709">
                  <c:v>5.1061259999999999E-3</c:v>
                </c:pt>
                <c:pt idx="42710">
                  <c:v>4.6062509999999996E-3</c:v>
                </c:pt>
                <c:pt idx="42711">
                  <c:v>3.899334E-3</c:v>
                </c:pt>
                <c:pt idx="42712">
                  <c:v>1.489972E-3</c:v>
                </c:pt>
                <c:pt idx="42713">
                  <c:v>3.1889900000000001E-3</c:v>
                </c:pt>
                <c:pt idx="42714">
                  <c:v>3.6257699999999999E-4</c:v>
                </c:pt>
                <c:pt idx="42715">
                  <c:v>2.1759819999999999E-3</c:v>
                </c:pt>
                <c:pt idx="42716">
                  <c:v>1.284089E-3</c:v>
                </c:pt>
                <c:pt idx="42717">
                  <c:v>2.014619E-3</c:v>
                </c:pt>
                <c:pt idx="42718">
                  <c:v>2.5368650000000001E-3</c:v>
                </c:pt>
                <c:pt idx="42719">
                  <c:v>1.3648759999999999E-3</c:v>
                </c:pt>
                <c:pt idx="42720">
                  <c:v>-7.4061999999999999E-4</c:v>
                </c:pt>
                <c:pt idx="42721">
                  <c:v>-1.783944E-3</c:v>
                </c:pt>
                <c:pt idx="42722">
                  <c:v>-1.2369309999999999E-3</c:v>
                </c:pt>
                <c:pt idx="42723">
                  <c:v>-2.4081419999999998E-3</c:v>
                </c:pt>
                <c:pt idx="42724">
                  <c:v>-2.6920350000000002E-3</c:v>
                </c:pt>
                <c:pt idx="42725">
                  <c:v>-1.9210970000000001E-3</c:v>
                </c:pt>
                <c:pt idx="42726">
                  <c:v>-3.7965900000000002E-4</c:v>
                </c:pt>
                <c:pt idx="42727">
                  <c:v>-3.678143E-3</c:v>
                </c:pt>
                <c:pt idx="42728">
                  <c:v>-2.4826499999999999E-3</c:v>
                </c:pt>
                <c:pt idx="42729">
                  <c:v>-3.9296579999999999E-3</c:v>
                </c:pt>
                <c:pt idx="42730">
                  <c:v>-2.895819E-3</c:v>
                </c:pt>
                <c:pt idx="42731">
                  <c:v>-1.994764E-3</c:v>
                </c:pt>
                <c:pt idx="42732">
                  <c:v>1.6612500000000001E-4</c:v>
                </c:pt>
                <c:pt idx="42733">
                  <c:v>-2.5525320000000002E-3</c:v>
                </c:pt>
                <c:pt idx="42734">
                  <c:v>-5.1840999999999996E-4</c:v>
                </c:pt>
                <c:pt idx="42735">
                  <c:v>-2.7613239999999999E-3</c:v>
                </c:pt>
                <c:pt idx="42736">
                  <c:v>-3.1514780000000001E-3</c:v>
                </c:pt>
                <c:pt idx="42737">
                  <c:v>7.7162499999999996E-4</c:v>
                </c:pt>
                <c:pt idx="42738">
                  <c:v>-4.3228199999999998E-4</c:v>
                </c:pt>
                <c:pt idx="42739">
                  <c:v>6.7778700000000001E-4</c:v>
                </c:pt>
                <c:pt idx="42740">
                  <c:v>9.0175900000000002E-4</c:v>
                </c:pt>
                <c:pt idx="42741">
                  <c:v>1.743243E-3</c:v>
                </c:pt>
                <c:pt idx="42742">
                  <c:v>2.3658899999999998E-3</c:v>
                </c:pt>
                <c:pt idx="42743">
                  <c:v>2.9794370000000001E-3</c:v>
                </c:pt>
                <c:pt idx="42744">
                  <c:v>3.4385660000000001E-3</c:v>
                </c:pt>
                <c:pt idx="42745">
                  <c:v>1.4998469999999999E-3</c:v>
                </c:pt>
                <c:pt idx="42746">
                  <c:v>2.35126E-3</c:v>
                </c:pt>
                <c:pt idx="42747">
                  <c:v>4.8644140000000001E-3</c:v>
                </c:pt>
                <c:pt idx="42748">
                  <c:v>4.953364E-3</c:v>
                </c:pt>
                <c:pt idx="42749">
                  <c:v>5.9101429999999996E-3</c:v>
                </c:pt>
                <c:pt idx="42750">
                  <c:v>3.9173000000000003E-3</c:v>
                </c:pt>
                <c:pt idx="42751">
                  <c:v>2.9719849999999999E-3</c:v>
                </c:pt>
                <c:pt idx="42752">
                  <c:v>3.529917E-3</c:v>
                </c:pt>
                <c:pt idx="42753">
                  <c:v>5.3702039999999999E-3</c:v>
                </c:pt>
                <c:pt idx="42754">
                  <c:v>5.4738010000000004E-3</c:v>
                </c:pt>
                <c:pt idx="42755">
                  <c:v>5.2334249999999999E-3</c:v>
                </c:pt>
                <c:pt idx="42756">
                  <c:v>2.092493E-3</c:v>
                </c:pt>
                <c:pt idx="42757">
                  <c:v>5.2474829999999998E-3</c:v>
                </c:pt>
                <c:pt idx="42758">
                  <c:v>2.465545E-3</c:v>
                </c:pt>
                <c:pt idx="42759">
                  <c:v>5.2622379999999998E-3</c:v>
                </c:pt>
                <c:pt idx="42760">
                  <c:v>2.127697E-3</c:v>
                </c:pt>
                <c:pt idx="42761">
                  <c:v>3.4428190000000002E-3</c:v>
                </c:pt>
                <c:pt idx="42762">
                  <c:v>-7.3275200000000003E-4</c:v>
                </c:pt>
                <c:pt idx="42763">
                  <c:v>1.475542E-3</c:v>
                </c:pt>
                <c:pt idx="42764">
                  <c:v>1.6960510000000001E-3</c:v>
                </c:pt>
                <c:pt idx="42765">
                  <c:v>7.9595700000000002E-4</c:v>
                </c:pt>
                <c:pt idx="42766">
                  <c:v>1.217802E-3</c:v>
                </c:pt>
                <c:pt idx="42767">
                  <c:v>1.901385E-3</c:v>
                </c:pt>
                <c:pt idx="42768">
                  <c:v>-1.02643E-4</c:v>
                </c:pt>
                <c:pt idx="42769">
                  <c:v>6.5395799999999995E-4</c:v>
                </c:pt>
                <c:pt idx="42770">
                  <c:v>-2.9013620000000002E-3</c:v>
                </c:pt>
                <c:pt idx="42771">
                  <c:v>-6.53603E-4</c:v>
                </c:pt>
                <c:pt idx="42772">
                  <c:v>-1.7534880000000001E-3</c:v>
                </c:pt>
                <c:pt idx="42773">
                  <c:v>1.108777E-3</c:v>
                </c:pt>
                <c:pt idx="42774">
                  <c:v>-1.008702E-3</c:v>
                </c:pt>
                <c:pt idx="42775">
                  <c:v>-2.84488E-4</c:v>
                </c:pt>
                <c:pt idx="42776">
                  <c:v>-2.77564E-4</c:v>
                </c:pt>
                <c:pt idx="42777">
                  <c:v>-4.8806099999999997E-4</c:v>
                </c:pt>
                <c:pt idx="42778" formatCode="0.00E+00">
                  <c:v>-1.7213600000000001E-5</c:v>
                </c:pt>
                <c:pt idx="42779">
                  <c:v>-5.2848700000000001E-4</c:v>
                </c:pt>
                <c:pt idx="42780">
                  <c:v>7.1920399999999998E-4</c:v>
                </c:pt>
                <c:pt idx="42781">
                  <c:v>1.30698E-4</c:v>
                </c:pt>
                <c:pt idx="42782">
                  <c:v>-5.1325399999999999E-4</c:v>
                </c:pt>
                <c:pt idx="42783">
                  <c:v>-3.1202299999999998E-4</c:v>
                </c:pt>
                <c:pt idx="42784">
                  <c:v>-8.7501500000000004E-4</c:v>
                </c:pt>
                <c:pt idx="42785">
                  <c:v>-1.3003750000000001E-3</c:v>
                </c:pt>
                <c:pt idx="42786">
                  <c:v>-2.4471319999999999E-3</c:v>
                </c:pt>
                <c:pt idx="42787">
                  <c:v>-1.5634939999999999E-3</c:v>
                </c:pt>
                <c:pt idx="42788">
                  <c:v>2.249619E-3</c:v>
                </c:pt>
                <c:pt idx="42789">
                  <c:v>-7.7791399999999999E-4</c:v>
                </c:pt>
                <c:pt idx="42790">
                  <c:v>6.2929999999999995E-4</c:v>
                </c:pt>
                <c:pt idx="42791">
                  <c:v>3.3655870000000002E-3</c:v>
                </c:pt>
                <c:pt idx="42792">
                  <c:v>1.6036399999999999E-3</c:v>
                </c:pt>
                <c:pt idx="42793">
                  <c:v>-5.2256899999999996E-4</c:v>
                </c:pt>
                <c:pt idx="42794">
                  <c:v>1.51211E-4</c:v>
                </c:pt>
                <c:pt idx="42795">
                  <c:v>5.3321100000000001E-4</c:v>
                </c:pt>
                <c:pt idx="42796">
                  <c:v>1.2376170000000001E-3</c:v>
                </c:pt>
                <c:pt idx="42797">
                  <c:v>-8.7277800000000005E-4</c:v>
                </c:pt>
                <c:pt idx="42798">
                  <c:v>8.3404200000000001E-4</c:v>
                </c:pt>
                <c:pt idx="42799">
                  <c:v>1.8187749999999999E-3</c:v>
                </c:pt>
                <c:pt idx="42800">
                  <c:v>4.4270749999999999E-3</c:v>
                </c:pt>
                <c:pt idx="42801">
                  <c:v>1.6451320000000001E-3</c:v>
                </c:pt>
                <c:pt idx="42802">
                  <c:v>1.405447E-3</c:v>
                </c:pt>
                <c:pt idx="42803">
                  <c:v>4.9539699999999996E-4</c:v>
                </c:pt>
                <c:pt idx="42804">
                  <c:v>2.3028850000000002E-3</c:v>
                </c:pt>
                <c:pt idx="42805">
                  <c:v>2.057817E-3</c:v>
                </c:pt>
                <c:pt idx="42806">
                  <c:v>1.9502250000000001E-3</c:v>
                </c:pt>
                <c:pt idx="42807">
                  <c:v>2.5193949999999998E-3</c:v>
                </c:pt>
                <c:pt idx="42808">
                  <c:v>7.5771400000000004E-4</c:v>
                </c:pt>
                <c:pt idx="42809">
                  <c:v>2.0118010000000001E-3</c:v>
                </c:pt>
                <c:pt idx="42810">
                  <c:v>4.0685599999999997E-3</c:v>
                </c:pt>
                <c:pt idx="42811">
                  <c:v>1.4257899999999999E-4</c:v>
                </c:pt>
                <c:pt idx="42812">
                  <c:v>4.2540600000000003E-4</c:v>
                </c:pt>
                <c:pt idx="42813">
                  <c:v>2.621235E-3</c:v>
                </c:pt>
                <c:pt idx="42814">
                  <c:v>-1.8275749999999999E-3</c:v>
                </c:pt>
                <c:pt idx="42815">
                  <c:v>2.035018E-3</c:v>
                </c:pt>
                <c:pt idx="42816">
                  <c:v>2.6581980000000001E-3</c:v>
                </c:pt>
                <c:pt idx="42817">
                  <c:v>3.0386600000000002E-4</c:v>
                </c:pt>
                <c:pt idx="42818">
                  <c:v>8.82305E-4</c:v>
                </c:pt>
                <c:pt idx="42819">
                  <c:v>1.619779E-3</c:v>
                </c:pt>
                <c:pt idx="42820">
                  <c:v>1.362252E-3</c:v>
                </c:pt>
                <c:pt idx="42821">
                  <c:v>1.5978920000000001E-3</c:v>
                </c:pt>
                <c:pt idx="42822">
                  <c:v>1.9643429999999999E-3</c:v>
                </c:pt>
                <c:pt idx="42823">
                  <c:v>2.8421700000000002E-3</c:v>
                </c:pt>
                <c:pt idx="42824">
                  <c:v>1.8677190000000001E-3</c:v>
                </c:pt>
                <c:pt idx="42825">
                  <c:v>2.3854979999999998E-3</c:v>
                </c:pt>
                <c:pt idx="42826">
                  <c:v>3.8829929999999999E-3</c:v>
                </c:pt>
                <c:pt idx="42827">
                  <c:v>1.382713E-3</c:v>
                </c:pt>
                <c:pt idx="42828">
                  <c:v>3.0423949999999998E-3</c:v>
                </c:pt>
                <c:pt idx="42829">
                  <c:v>2.9145009999999999E-3</c:v>
                </c:pt>
                <c:pt idx="42830">
                  <c:v>2.452442E-3</c:v>
                </c:pt>
                <c:pt idx="42831">
                  <c:v>3.476481E-3</c:v>
                </c:pt>
                <c:pt idx="42832">
                  <c:v>2.5989699999999999E-3</c:v>
                </c:pt>
                <c:pt idx="42833">
                  <c:v>5.034803E-3</c:v>
                </c:pt>
                <c:pt idx="42834">
                  <c:v>2.657399E-3</c:v>
                </c:pt>
                <c:pt idx="42835">
                  <c:v>6.4514999999999998E-3</c:v>
                </c:pt>
                <c:pt idx="42836">
                  <c:v>6.432325E-3</c:v>
                </c:pt>
                <c:pt idx="42837">
                  <c:v>4.6713939999999997E-3</c:v>
                </c:pt>
                <c:pt idx="42838">
                  <c:v>4.0737810000000003E-3</c:v>
                </c:pt>
                <c:pt idx="42839">
                  <c:v>5.3618399999999997E-3</c:v>
                </c:pt>
                <c:pt idx="42840">
                  <c:v>2.6744440000000002E-3</c:v>
                </c:pt>
                <c:pt idx="42841">
                  <c:v>3.0180649999999999E-3</c:v>
                </c:pt>
                <c:pt idx="42842">
                  <c:v>4.2921210000000003E-3</c:v>
                </c:pt>
                <c:pt idx="42843">
                  <c:v>2.8236390000000002E-3</c:v>
                </c:pt>
                <c:pt idx="42844">
                  <c:v>8.5236700000000003E-4</c:v>
                </c:pt>
                <c:pt idx="42845">
                  <c:v>3.2265190000000002E-3</c:v>
                </c:pt>
                <c:pt idx="42846">
                  <c:v>3.4158700000000001E-3</c:v>
                </c:pt>
                <c:pt idx="42847">
                  <c:v>1.1055780000000001E-3</c:v>
                </c:pt>
                <c:pt idx="42848">
                  <c:v>5.7720600000000003E-4</c:v>
                </c:pt>
                <c:pt idx="42849">
                  <c:v>1.900903E-3</c:v>
                </c:pt>
                <c:pt idx="42850">
                  <c:v>1.4393769999999999E-3</c:v>
                </c:pt>
                <c:pt idx="42851">
                  <c:v>-3.5256010000000002E-3</c:v>
                </c:pt>
                <c:pt idx="42852">
                  <c:v>-1.7854909999999999E-3</c:v>
                </c:pt>
                <c:pt idx="42853">
                  <c:v>-3.1069399999999998E-4</c:v>
                </c:pt>
                <c:pt idx="42854">
                  <c:v>-8.9152899999999995E-4</c:v>
                </c:pt>
                <c:pt idx="42855">
                  <c:v>-1.07973E-4</c:v>
                </c:pt>
                <c:pt idx="42856">
                  <c:v>-1.255263E-3</c:v>
                </c:pt>
                <c:pt idx="42857">
                  <c:v>-3.1738550000000002E-3</c:v>
                </c:pt>
                <c:pt idx="42858">
                  <c:v>-3.7285909999999998E-3</c:v>
                </c:pt>
                <c:pt idx="42859">
                  <c:v>-4.84434E-4</c:v>
                </c:pt>
                <c:pt idx="42860">
                  <c:v>-3.447734E-3</c:v>
                </c:pt>
                <c:pt idx="42861">
                  <c:v>-1.227779E-3</c:v>
                </c:pt>
                <c:pt idx="42862">
                  <c:v>-1.085833E-3</c:v>
                </c:pt>
                <c:pt idx="42863">
                  <c:v>-2.1728189999999999E-3</c:v>
                </c:pt>
                <c:pt idx="42864">
                  <c:v>-1.8404560000000001E-3</c:v>
                </c:pt>
                <c:pt idx="42865">
                  <c:v>-1.536653E-3</c:v>
                </c:pt>
                <c:pt idx="42866">
                  <c:v>1.759807E-3</c:v>
                </c:pt>
                <c:pt idx="42867">
                  <c:v>-1.11097E-3</c:v>
                </c:pt>
                <c:pt idx="42868">
                  <c:v>-2.11354E-4</c:v>
                </c:pt>
                <c:pt idx="42869">
                  <c:v>5.9643599999999999E-4</c:v>
                </c:pt>
                <c:pt idx="42870">
                  <c:v>1.4183500000000001E-4</c:v>
                </c:pt>
                <c:pt idx="42871">
                  <c:v>1.9940740000000002E-3</c:v>
                </c:pt>
                <c:pt idx="42872">
                  <c:v>2.5639909999999998E-3</c:v>
                </c:pt>
                <c:pt idx="42873">
                  <c:v>2.0644729999999998E-3</c:v>
                </c:pt>
                <c:pt idx="42874">
                  <c:v>7.9121599999999997E-4</c:v>
                </c:pt>
                <c:pt idx="42875">
                  <c:v>3.6464980000000002E-3</c:v>
                </c:pt>
                <c:pt idx="42876">
                  <c:v>3.1173279999999999E-3</c:v>
                </c:pt>
                <c:pt idx="42877">
                  <c:v>2.076353E-3</c:v>
                </c:pt>
                <c:pt idx="42878">
                  <c:v>4.1381719999999999E-3</c:v>
                </c:pt>
                <c:pt idx="42879">
                  <c:v>3.0073919999999998E-3</c:v>
                </c:pt>
                <c:pt idx="42880">
                  <c:v>3.6763780000000001E-3</c:v>
                </c:pt>
                <c:pt idx="42881">
                  <c:v>3.3413679999999999E-3</c:v>
                </c:pt>
                <c:pt idx="42882">
                  <c:v>3.5530890000000002E-3</c:v>
                </c:pt>
                <c:pt idx="42883">
                  <c:v>2.848939E-3</c:v>
                </c:pt>
                <c:pt idx="42884">
                  <c:v>5.7259520000000003E-3</c:v>
                </c:pt>
                <c:pt idx="42885">
                  <c:v>4.3628879999999997E-3</c:v>
                </c:pt>
                <c:pt idx="42886">
                  <c:v>2.5143869999999999E-3</c:v>
                </c:pt>
                <c:pt idx="42887">
                  <c:v>4.2499829999999997E-3</c:v>
                </c:pt>
                <c:pt idx="42888">
                  <c:v>3.7173499999999999E-3</c:v>
                </c:pt>
                <c:pt idx="42889">
                  <c:v>3.6039449999999999E-3</c:v>
                </c:pt>
                <c:pt idx="42890">
                  <c:v>2.4020600000000001E-3</c:v>
                </c:pt>
                <c:pt idx="42891">
                  <c:v>1.982396E-3</c:v>
                </c:pt>
                <c:pt idx="42892">
                  <c:v>2.770958E-3</c:v>
                </c:pt>
                <c:pt idx="42893">
                  <c:v>1.6845040000000001E-3</c:v>
                </c:pt>
                <c:pt idx="42894">
                  <c:v>8.8262599999999996E-4</c:v>
                </c:pt>
                <c:pt idx="42895">
                  <c:v>2.1314530000000002E-3</c:v>
                </c:pt>
                <c:pt idx="42896">
                  <c:v>1.159399E-3</c:v>
                </c:pt>
                <c:pt idx="42897">
                  <c:v>1.126796E-3</c:v>
                </c:pt>
                <c:pt idx="42898">
                  <c:v>1.0828529999999999E-3</c:v>
                </c:pt>
                <c:pt idx="42899">
                  <c:v>1.3464999999999999E-4</c:v>
                </c:pt>
                <c:pt idx="42900">
                  <c:v>2.39046E-4</c:v>
                </c:pt>
                <c:pt idx="42901">
                  <c:v>1.70617E-4</c:v>
                </c:pt>
                <c:pt idx="42902">
                  <c:v>-3.3698099999999998E-4</c:v>
                </c:pt>
                <c:pt idx="42903">
                  <c:v>-1.4288700000000001E-3</c:v>
                </c:pt>
                <c:pt idx="42904">
                  <c:v>-1.0067590000000001E-3</c:v>
                </c:pt>
                <c:pt idx="42905">
                  <c:v>7.5225200000000002E-4</c:v>
                </c:pt>
                <c:pt idx="42906" formatCode="0.00E+00">
                  <c:v>-3.3380699999999997E-5</c:v>
                </c:pt>
                <c:pt idx="42907">
                  <c:v>-1.1867309999999999E-3</c:v>
                </c:pt>
                <c:pt idx="42908">
                  <c:v>-4.9830399999999998E-4</c:v>
                </c:pt>
                <c:pt idx="42909">
                  <c:v>-1.824385E-3</c:v>
                </c:pt>
                <c:pt idx="42910">
                  <c:v>-1.7631319999999999E-3</c:v>
                </c:pt>
                <c:pt idx="42911">
                  <c:v>-2.3735290000000001E-3</c:v>
                </c:pt>
                <c:pt idx="42912">
                  <c:v>-2.769274E-3</c:v>
                </c:pt>
                <c:pt idx="42913">
                  <c:v>-1.925111E-3</c:v>
                </c:pt>
                <c:pt idx="42914">
                  <c:v>2.7521989999999999E-3</c:v>
                </c:pt>
                <c:pt idx="42915">
                  <c:v>-2.9687700000000002E-4</c:v>
                </c:pt>
                <c:pt idx="42916">
                  <c:v>2.3622890000000001E-3</c:v>
                </c:pt>
                <c:pt idx="42917">
                  <c:v>3.3758690000000001E-3</c:v>
                </c:pt>
                <c:pt idx="42918">
                  <c:v>1.6986099999999999E-3</c:v>
                </c:pt>
                <c:pt idx="42919">
                  <c:v>5.0644389999999996E-3</c:v>
                </c:pt>
                <c:pt idx="42920">
                  <c:v>1.6539949999999999E-3</c:v>
                </c:pt>
                <c:pt idx="42921">
                  <c:v>2.6595820000000002E-3</c:v>
                </c:pt>
                <c:pt idx="42922">
                  <c:v>2.5229610000000002E-3</c:v>
                </c:pt>
                <c:pt idx="42923">
                  <c:v>3.7255420000000001E-3</c:v>
                </c:pt>
                <c:pt idx="42924">
                  <c:v>5.6597959999999999E-3</c:v>
                </c:pt>
                <c:pt idx="42925">
                  <c:v>4.4803839999999996E-3</c:v>
                </c:pt>
                <c:pt idx="42926">
                  <c:v>5.9342040000000002E-3</c:v>
                </c:pt>
                <c:pt idx="42927">
                  <c:v>3.9597149999999999E-3</c:v>
                </c:pt>
                <c:pt idx="42928">
                  <c:v>3.7772880000000002E-3</c:v>
                </c:pt>
                <c:pt idx="42929">
                  <c:v>5.1686880000000003E-3</c:v>
                </c:pt>
                <c:pt idx="42930">
                  <c:v>6.4605870000000003E-3</c:v>
                </c:pt>
                <c:pt idx="42931">
                  <c:v>5.2830209999999997E-3</c:v>
                </c:pt>
                <c:pt idx="42932">
                  <c:v>5.8497419999999998E-3</c:v>
                </c:pt>
                <c:pt idx="42933">
                  <c:v>5.8870900000000002E-3</c:v>
                </c:pt>
                <c:pt idx="42934">
                  <c:v>7.5265319999999998E-3</c:v>
                </c:pt>
                <c:pt idx="42935">
                  <c:v>4.3446379999999996E-3</c:v>
                </c:pt>
                <c:pt idx="42936">
                  <c:v>7.4695919999999997E-3</c:v>
                </c:pt>
                <c:pt idx="42937">
                  <c:v>2.5027959999999998E-3</c:v>
                </c:pt>
                <c:pt idx="42938">
                  <c:v>4.4756659999999997E-3</c:v>
                </c:pt>
                <c:pt idx="42939">
                  <c:v>5.134792E-3</c:v>
                </c:pt>
                <c:pt idx="42940">
                  <c:v>5.2953799999999997E-3</c:v>
                </c:pt>
                <c:pt idx="42941">
                  <c:v>5.7413949999999998E-3</c:v>
                </c:pt>
                <c:pt idx="42942">
                  <c:v>7.3643249999999997E-3</c:v>
                </c:pt>
                <c:pt idx="42943">
                  <c:v>9.4965339999999992E-3</c:v>
                </c:pt>
                <c:pt idx="42944">
                  <c:v>8.9021180000000005E-3</c:v>
                </c:pt>
                <c:pt idx="42945">
                  <c:v>8.1036159999999993E-3</c:v>
                </c:pt>
                <c:pt idx="42946">
                  <c:v>1.0843475999999999E-2</c:v>
                </c:pt>
                <c:pt idx="42947">
                  <c:v>9.1068610000000008E-3</c:v>
                </c:pt>
                <c:pt idx="42948">
                  <c:v>7.785134E-3</c:v>
                </c:pt>
                <c:pt idx="42949">
                  <c:v>6.324657E-3</c:v>
                </c:pt>
                <c:pt idx="42950">
                  <c:v>8.6229659999999993E-3</c:v>
                </c:pt>
                <c:pt idx="42951">
                  <c:v>4.0141400000000002E-3</c:v>
                </c:pt>
                <c:pt idx="42952">
                  <c:v>1.93501E-3</c:v>
                </c:pt>
                <c:pt idx="42953">
                  <c:v>6.0428679999999999E-3</c:v>
                </c:pt>
                <c:pt idx="42954">
                  <c:v>5.0564329999999999E-3</c:v>
                </c:pt>
                <c:pt idx="42955">
                  <c:v>4.5020249999999998E-3</c:v>
                </c:pt>
                <c:pt idx="42956">
                  <c:v>6.9057939999999998E-3</c:v>
                </c:pt>
                <c:pt idx="42957">
                  <c:v>6.1823490000000002E-3</c:v>
                </c:pt>
                <c:pt idx="42958">
                  <c:v>7.4739819999999997E-3</c:v>
                </c:pt>
                <c:pt idx="42959">
                  <c:v>7.1420779999999996E-3</c:v>
                </c:pt>
                <c:pt idx="42960">
                  <c:v>9.4015039999999998E-3</c:v>
                </c:pt>
                <c:pt idx="42961">
                  <c:v>7.6607769999999997E-3</c:v>
                </c:pt>
                <c:pt idx="42962">
                  <c:v>9.4019519999999999E-3</c:v>
                </c:pt>
                <c:pt idx="42963">
                  <c:v>8.4827970000000003E-3</c:v>
                </c:pt>
                <c:pt idx="42964">
                  <c:v>6.8705190000000003E-3</c:v>
                </c:pt>
                <c:pt idx="42965">
                  <c:v>6.6551989999999997E-3</c:v>
                </c:pt>
                <c:pt idx="42966">
                  <c:v>8.6983760000000007E-3</c:v>
                </c:pt>
                <c:pt idx="42967">
                  <c:v>8.2112079999999994E-3</c:v>
                </c:pt>
                <c:pt idx="42968">
                  <c:v>8.9081569999999999E-3</c:v>
                </c:pt>
                <c:pt idx="42969">
                  <c:v>8.7523940000000001E-3</c:v>
                </c:pt>
                <c:pt idx="42970">
                  <c:v>9.6663909999999999E-3</c:v>
                </c:pt>
                <c:pt idx="42971">
                  <c:v>1.0420670999999999E-2</c:v>
                </c:pt>
                <c:pt idx="42972">
                  <c:v>1.3919532E-2</c:v>
                </c:pt>
                <c:pt idx="42973">
                  <c:v>1.1703975E-2</c:v>
                </c:pt>
                <c:pt idx="42974">
                  <c:v>1.2672566999999999E-2</c:v>
                </c:pt>
                <c:pt idx="42975">
                  <c:v>1.0267728E-2</c:v>
                </c:pt>
                <c:pt idx="42976">
                  <c:v>1.2214232E-2</c:v>
                </c:pt>
                <c:pt idx="42977">
                  <c:v>1.1392341E-2</c:v>
                </c:pt>
                <c:pt idx="42978">
                  <c:v>1.1927371000000001E-2</c:v>
                </c:pt>
                <c:pt idx="42979">
                  <c:v>1.3231173000000001E-2</c:v>
                </c:pt>
                <c:pt idx="42980">
                  <c:v>1.2499603E-2</c:v>
                </c:pt>
                <c:pt idx="42981">
                  <c:v>1.1867071999999999E-2</c:v>
                </c:pt>
                <c:pt idx="42982">
                  <c:v>9.2590390000000002E-3</c:v>
                </c:pt>
                <c:pt idx="42983">
                  <c:v>1.1965986E-2</c:v>
                </c:pt>
                <c:pt idx="42984">
                  <c:v>1.2319920999999999E-2</c:v>
                </c:pt>
                <c:pt idx="42985">
                  <c:v>1.3000713000000001E-2</c:v>
                </c:pt>
                <c:pt idx="42986">
                  <c:v>1.2819084999999999E-2</c:v>
                </c:pt>
                <c:pt idx="42987">
                  <c:v>1.4921492999999999E-2</c:v>
                </c:pt>
                <c:pt idx="42988">
                  <c:v>1.1290273E-2</c:v>
                </c:pt>
                <c:pt idx="42989">
                  <c:v>1.149852E-2</c:v>
                </c:pt>
                <c:pt idx="42990">
                  <c:v>1.0246834999999999E-2</c:v>
                </c:pt>
                <c:pt idx="42991">
                  <c:v>1.0870281000000001E-2</c:v>
                </c:pt>
                <c:pt idx="42992">
                  <c:v>1.4345972E-2</c:v>
                </c:pt>
                <c:pt idx="42993">
                  <c:v>1.294435E-2</c:v>
                </c:pt>
                <c:pt idx="42994">
                  <c:v>1.1734886999999999E-2</c:v>
                </c:pt>
                <c:pt idx="42995">
                  <c:v>1.2080354999999999E-2</c:v>
                </c:pt>
                <c:pt idx="42996">
                  <c:v>1.4326198E-2</c:v>
                </c:pt>
                <c:pt idx="42997">
                  <c:v>1.5310597E-2</c:v>
                </c:pt>
                <c:pt idx="42998">
                  <c:v>1.3332399999999999E-2</c:v>
                </c:pt>
                <c:pt idx="42999">
                  <c:v>1.6458172E-2</c:v>
                </c:pt>
                <c:pt idx="43000">
                  <c:v>1.5750572000000001E-2</c:v>
                </c:pt>
                <c:pt idx="43001">
                  <c:v>1.3391663999999999E-2</c:v>
                </c:pt>
                <c:pt idx="43002">
                  <c:v>1.5716605000000002E-2</c:v>
                </c:pt>
                <c:pt idx="43003">
                  <c:v>1.6072982999999999E-2</c:v>
                </c:pt>
                <c:pt idx="43004">
                  <c:v>1.7181391000000001E-2</c:v>
                </c:pt>
                <c:pt idx="43005">
                  <c:v>1.5972631000000001E-2</c:v>
                </c:pt>
                <c:pt idx="43006">
                  <c:v>1.6748676000000001E-2</c:v>
                </c:pt>
                <c:pt idx="43007">
                  <c:v>1.9193165000000002E-2</c:v>
                </c:pt>
                <c:pt idx="43008">
                  <c:v>1.906267E-2</c:v>
                </c:pt>
                <c:pt idx="43009">
                  <c:v>1.8925477E-2</c:v>
                </c:pt>
                <c:pt idx="43010">
                  <c:v>1.8286584000000002E-2</c:v>
                </c:pt>
                <c:pt idx="43011">
                  <c:v>2.3812081999999998E-2</c:v>
                </c:pt>
                <c:pt idx="43012">
                  <c:v>2.0055692999999999E-2</c:v>
                </c:pt>
                <c:pt idx="43013">
                  <c:v>2.3001976E-2</c:v>
                </c:pt>
                <c:pt idx="43014">
                  <c:v>2.2828604999999998E-2</c:v>
                </c:pt>
                <c:pt idx="43015">
                  <c:v>2.1330814999999999E-2</c:v>
                </c:pt>
                <c:pt idx="43016">
                  <c:v>2.2424574999999999E-2</c:v>
                </c:pt>
                <c:pt idx="43017">
                  <c:v>2.4433769000000001E-2</c:v>
                </c:pt>
                <c:pt idx="43018">
                  <c:v>2.5362413E-2</c:v>
                </c:pt>
                <c:pt idx="43019">
                  <c:v>2.4924759000000001E-2</c:v>
                </c:pt>
                <c:pt idx="43020">
                  <c:v>2.5719179000000002E-2</c:v>
                </c:pt>
                <c:pt idx="43021">
                  <c:v>2.620198E-2</c:v>
                </c:pt>
                <c:pt idx="43022">
                  <c:v>2.9943721E-2</c:v>
                </c:pt>
                <c:pt idx="43023">
                  <c:v>2.7592256999999999E-2</c:v>
                </c:pt>
                <c:pt idx="43024">
                  <c:v>2.9325442E-2</c:v>
                </c:pt>
                <c:pt idx="43025">
                  <c:v>2.8492320000000002E-2</c:v>
                </c:pt>
                <c:pt idx="43026">
                  <c:v>3.0465190999999999E-2</c:v>
                </c:pt>
                <c:pt idx="43027">
                  <c:v>2.7948043999999998E-2</c:v>
                </c:pt>
                <c:pt idx="43028">
                  <c:v>3.2171815999999999E-2</c:v>
                </c:pt>
                <c:pt idx="43029">
                  <c:v>3.3116035000000002E-2</c:v>
                </c:pt>
                <c:pt idx="43030">
                  <c:v>3.3837486E-2</c:v>
                </c:pt>
                <c:pt idx="43031">
                  <c:v>3.2588935999999999E-2</c:v>
                </c:pt>
                <c:pt idx="43032">
                  <c:v>3.5667282000000002E-2</c:v>
                </c:pt>
                <c:pt idx="43033">
                  <c:v>3.4930124999999999E-2</c:v>
                </c:pt>
                <c:pt idx="43034">
                  <c:v>3.7354934999999999E-2</c:v>
                </c:pt>
                <c:pt idx="43035">
                  <c:v>3.6712191999999998E-2</c:v>
                </c:pt>
                <c:pt idx="43036">
                  <c:v>3.7987846999999998E-2</c:v>
                </c:pt>
                <c:pt idx="43037">
                  <c:v>3.6042809000000002E-2</c:v>
                </c:pt>
                <c:pt idx="43038">
                  <c:v>3.9217830000000002E-2</c:v>
                </c:pt>
                <c:pt idx="43039">
                  <c:v>4.0911074999999998E-2</c:v>
                </c:pt>
                <c:pt idx="43040">
                  <c:v>3.7704632000000002E-2</c:v>
                </c:pt>
                <c:pt idx="43041">
                  <c:v>4.1822120999999997E-2</c:v>
                </c:pt>
                <c:pt idx="43042">
                  <c:v>4.2652759999999998E-2</c:v>
                </c:pt>
                <c:pt idx="43043">
                  <c:v>4.3779737999999999E-2</c:v>
                </c:pt>
                <c:pt idx="43044">
                  <c:v>4.5507863000000003E-2</c:v>
                </c:pt>
                <c:pt idx="43045">
                  <c:v>4.4328320999999997E-2</c:v>
                </c:pt>
                <c:pt idx="43046">
                  <c:v>4.6415708999999999E-2</c:v>
                </c:pt>
                <c:pt idx="43047">
                  <c:v>4.3826102999999998E-2</c:v>
                </c:pt>
                <c:pt idx="43048">
                  <c:v>4.5411213999999998E-2</c:v>
                </c:pt>
                <c:pt idx="43049">
                  <c:v>4.7686234000000001E-2</c:v>
                </c:pt>
                <c:pt idx="43050">
                  <c:v>4.5535732000000002E-2</c:v>
                </c:pt>
                <c:pt idx="43051">
                  <c:v>4.8850275999999998E-2</c:v>
                </c:pt>
                <c:pt idx="43052">
                  <c:v>4.8197266000000002E-2</c:v>
                </c:pt>
                <c:pt idx="43053">
                  <c:v>4.8567157E-2</c:v>
                </c:pt>
                <c:pt idx="43054">
                  <c:v>4.9848667999999999E-2</c:v>
                </c:pt>
                <c:pt idx="43055">
                  <c:v>5.0418176000000002E-2</c:v>
                </c:pt>
                <c:pt idx="43056">
                  <c:v>5.4297071000000002E-2</c:v>
                </c:pt>
                <c:pt idx="43057">
                  <c:v>5.2716404000000001E-2</c:v>
                </c:pt>
                <c:pt idx="43058">
                  <c:v>5.4034669E-2</c:v>
                </c:pt>
                <c:pt idx="43059">
                  <c:v>5.4055363000000002E-2</c:v>
                </c:pt>
                <c:pt idx="43060">
                  <c:v>5.5262573000000002E-2</c:v>
                </c:pt>
                <c:pt idx="43061">
                  <c:v>5.3844158000000003E-2</c:v>
                </c:pt>
                <c:pt idx="43062">
                  <c:v>5.7074036000000002E-2</c:v>
                </c:pt>
                <c:pt idx="43063">
                  <c:v>5.5455543000000003E-2</c:v>
                </c:pt>
                <c:pt idx="43064">
                  <c:v>5.8418307000000003E-2</c:v>
                </c:pt>
                <c:pt idx="43065">
                  <c:v>5.9100155000000001E-2</c:v>
                </c:pt>
                <c:pt idx="43066">
                  <c:v>5.9089504000000001E-2</c:v>
                </c:pt>
                <c:pt idx="43067">
                  <c:v>6.1896092999999999E-2</c:v>
                </c:pt>
                <c:pt idx="43068">
                  <c:v>6.1936576E-2</c:v>
                </c:pt>
                <c:pt idx="43069">
                  <c:v>6.3539720999999993E-2</c:v>
                </c:pt>
                <c:pt idx="43070">
                  <c:v>6.3824407999999999E-2</c:v>
                </c:pt>
                <c:pt idx="43071">
                  <c:v>6.7579872999999999E-2</c:v>
                </c:pt>
                <c:pt idx="43072">
                  <c:v>6.8198255999999999E-2</c:v>
                </c:pt>
                <c:pt idx="43073">
                  <c:v>7.0695721000000003E-2</c:v>
                </c:pt>
                <c:pt idx="43074">
                  <c:v>7.0879213999999996E-2</c:v>
                </c:pt>
                <c:pt idx="43075">
                  <c:v>6.9469996000000006E-2</c:v>
                </c:pt>
                <c:pt idx="43076">
                  <c:v>7.3226385000000005E-2</c:v>
                </c:pt>
                <c:pt idx="43077">
                  <c:v>7.2630025000000001E-2</c:v>
                </c:pt>
                <c:pt idx="43078">
                  <c:v>7.2601533999999995E-2</c:v>
                </c:pt>
                <c:pt idx="43079">
                  <c:v>7.9453363999999999E-2</c:v>
                </c:pt>
                <c:pt idx="43080">
                  <c:v>7.6059967000000006E-2</c:v>
                </c:pt>
                <c:pt idx="43081">
                  <c:v>7.9177126E-2</c:v>
                </c:pt>
                <c:pt idx="43082">
                  <c:v>8.0199249E-2</c:v>
                </c:pt>
                <c:pt idx="43083">
                  <c:v>8.1827074E-2</c:v>
                </c:pt>
                <c:pt idx="43084">
                  <c:v>8.0839573999999997E-2</c:v>
                </c:pt>
                <c:pt idx="43085">
                  <c:v>8.3504856000000002E-2</c:v>
                </c:pt>
                <c:pt idx="43086">
                  <c:v>8.6532607999999997E-2</c:v>
                </c:pt>
                <c:pt idx="43087">
                  <c:v>8.5279927000000005E-2</c:v>
                </c:pt>
                <c:pt idx="43088">
                  <c:v>8.6364894999999997E-2</c:v>
                </c:pt>
                <c:pt idx="43089">
                  <c:v>8.8793941000000001E-2</c:v>
                </c:pt>
                <c:pt idx="43090">
                  <c:v>9.0600632E-2</c:v>
                </c:pt>
                <c:pt idx="43091">
                  <c:v>9.2728405999999999E-2</c:v>
                </c:pt>
                <c:pt idx="43092">
                  <c:v>9.4498343999999998E-2</c:v>
                </c:pt>
                <c:pt idx="43093">
                  <c:v>9.4911486000000003E-2</c:v>
                </c:pt>
                <c:pt idx="43094">
                  <c:v>9.7705408999999993E-2</c:v>
                </c:pt>
                <c:pt idx="43095">
                  <c:v>9.6604697000000003E-2</c:v>
                </c:pt>
                <c:pt idx="43096">
                  <c:v>9.9084638000000003E-2</c:v>
                </c:pt>
                <c:pt idx="43097">
                  <c:v>0.10129197700000001</c:v>
                </c:pt>
                <c:pt idx="43098">
                  <c:v>0.10257482499999999</c:v>
                </c:pt>
                <c:pt idx="43099">
                  <c:v>0.105429642</c:v>
                </c:pt>
                <c:pt idx="43100">
                  <c:v>0.104931362</c:v>
                </c:pt>
                <c:pt idx="43101">
                  <c:v>0.10862643299999999</c:v>
                </c:pt>
                <c:pt idx="43102">
                  <c:v>0.105757408</c:v>
                </c:pt>
                <c:pt idx="43103">
                  <c:v>0.111228406</c:v>
                </c:pt>
                <c:pt idx="43104">
                  <c:v>0.112243071</c:v>
                </c:pt>
                <c:pt idx="43105">
                  <c:v>0.11336610499999999</c:v>
                </c:pt>
                <c:pt idx="43106">
                  <c:v>0.113962121</c:v>
                </c:pt>
                <c:pt idx="43107">
                  <c:v>0.115281172</c:v>
                </c:pt>
                <c:pt idx="43108">
                  <c:v>0.120344907</c:v>
                </c:pt>
                <c:pt idx="43109">
                  <c:v>0.118814237</c:v>
                </c:pt>
                <c:pt idx="43110">
                  <c:v>0.119661659</c:v>
                </c:pt>
                <c:pt idx="43111">
                  <c:v>0.120984435</c:v>
                </c:pt>
                <c:pt idx="43112">
                  <c:v>0.123109907</c:v>
                </c:pt>
                <c:pt idx="43113">
                  <c:v>0.127069548</c:v>
                </c:pt>
                <c:pt idx="43114">
                  <c:v>0.12930873000000001</c:v>
                </c:pt>
                <c:pt idx="43115">
                  <c:v>0.130884573</c:v>
                </c:pt>
                <c:pt idx="43116">
                  <c:v>0.131179929</c:v>
                </c:pt>
                <c:pt idx="43117">
                  <c:v>0.13390828699999999</c:v>
                </c:pt>
                <c:pt idx="43118">
                  <c:v>0.13308909499999999</c:v>
                </c:pt>
                <c:pt idx="43119">
                  <c:v>0.136528343</c:v>
                </c:pt>
                <c:pt idx="43120">
                  <c:v>0.13904529800000001</c:v>
                </c:pt>
                <c:pt idx="43121">
                  <c:v>0.14049218599999999</c:v>
                </c:pt>
                <c:pt idx="43122">
                  <c:v>0.142224029</c:v>
                </c:pt>
                <c:pt idx="43123">
                  <c:v>0.14317464799999999</c:v>
                </c:pt>
                <c:pt idx="43124">
                  <c:v>0.143125117</c:v>
                </c:pt>
                <c:pt idx="43125">
                  <c:v>0.14682404700000001</c:v>
                </c:pt>
                <c:pt idx="43126">
                  <c:v>0.145579025</c:v>
                </c:pt>
                <c:pt idx="43127">
                  <c:v>0.14992211799999999</c:v>
                </c:pt>
                <c:pt idx="43128">
                  <c:v>0.15027286100000001</c:v>
                </c:pt>
                <c:pt idx="43129">
                  <c:v>0.15406768000000001</c:v>
                </c:pt>
                <c:pt idx="43130">
                  <c:v>0.15291400299999999</c:v>
                </c:pt>
                <c:pt idx="43131">
                  <c:v>0.156036913</c:v>
                </c:pt>
                <c:pt idx="43132">
                  <c:v>0.15689578700000001</c:v>
                </c:pt>
                <c:pt idx="43133">
                  <c:v>0.157564282</c:v>
                </c:pt>
                <c:pt idx="43134">
                  <c:v>0.162367031</c:v>
                </c:pt>
                <c:pt idx="43135">
                  <c:v>0.161245525</c:v>
                </c:pt>
                <c:pt idx="43136">
                  <c:v>0.16376993100000001</c:v>
                </c:pt>
                <c:pt idx="43137">
                  <c:v>0.166214481</c:v>
                </c:pt>
                <c:pt idx="43138">
                  <c:v>0.16477876899999999</c:v>
                </c:pt>
                <c:pt idx="43139">
                  <c:v>0.16795899</c:v>
                </c:pt>
                <c:pt idx="43140">
                  <c:v>0.16924023599999999</c:v>
                </c:pt>
                <c:pt idx="43141">
                  <c:v>0.16910056800000001</c:v>
                </c:pt>
                <c:pt idx="43142">
                  <c:v>0.17139168099999999</c:v>
                </c:pt>
                <c:pt idx="43143">
                  <c:v>0.174680322</c:v>
                </c:pt>
                <c:pt idx="43144">
                  <c:v>0.175023347</c:v>
                </c:pt>
                <c:pt idx="43145">
                  <c:v>0.176631495</c:v>
                </c:pt>
                <c:pt idx="43146">
                  <c:v>0.176689282</c:v>
                </c:pt>
                <c:pt idx="43147">
                  <c:v>0.17975649199999999</c:v>
                </c:pt>
                <c:pt idx="43148">
                  <c:v>0.178449154</c:v>
                </c:pt>
                <c:pt idx="43149">
                  <c:v>0.18425282800000001</c:v>
                </c:pt>
                <c:pt idx="43150">
                  <c:v>0.18297424900000001</c:v>
                </c:pt>
                <c:pt idx="43151">
                  <c:v>0.18609695100000001</c:v>
                </c:pt>
                <c:pt idx="43152">
                  <c:v>0.18709324299999999</c:v>
                </c:pt>
                <c:pt idx="43153">
                  <c:v>0.18657729000000001</c:v>
                </c:pt>
                <c:pt idx="43154">
                  <c:v>0.18876853599999999</c:v>
                </c:pt>
                <c:pt idx="43155">
                  <c:v>0.19042563400000001</c:v>
                </c:pt>
                <c:pt idx="43156">
                  <c:v>0.19311621800000001</c:v>
                </c:pt>
                <c:pt idx="43157">
                  <c:v>0.19563308400000001</c:v>
                </c:pt>
                <c:pt idx="43158">
                  <c:v>0.19312332600000001</c:v>
                </c:pt>
                <c:pt idx="43159">
                  <c:v>0.194878519</c:v>
                </c:pt>
                <c:pt idx="43160">
                  <c:v>0.198533714</c:v>
                </c:pt>
                <c:pt idx="43161">
                  <c:v>0.202248171</c:v>
                </c:pt>
                <c:pt idx="43162">
                  <c:v>0.201164544</c:v>
                </c:pt>
                <c:pt idx="43163">
                  <c:v>0.20611375600000001</c:v>
                </c:pt>
                <c:pt idx="43164">
                  <c:v>0.209671199</c:v>
                </c:pt>
                <c:pt idx="43165">
                  <c:v>0.20862926500000001</c:v>
                </c:pt>
                <c:pt idx="43166">
                  <c:v>0.209254578</c:v>
                </c:pt>
                <c:pt idx="43167">
                  <c:v>0.21210230899999999</c:v>
                </c:pt>
                <c:pt idx="43168">
                  <c:v>0.21050813800000001</c:v>
                </c:pt>
                <c:pt idx="43169">
                  <c:v>0.21505032499999999</c:v>
                </c:pt>
                <c:pt idx="43170">
                  <c:v>0.21810257399999999</c:v>
                </c:pt>
                <c:pt idx="43171">
                  <c:v>0.21867920499999999</c:v>
                </c:pt>
                <c:pt idx="43172">
                  <c:v>0.21908961199999999</c:v>
                </c:pt>
                <c:pt idx="43173">
                  <c:v>0.22388978300000001</c:v>
                </c:pt>
                <c:pt idx="43174">
                  <c:v>0.22367086999999999</c:v>
                </c:pt>
                <c:pt idx="43175">
                  <c:v>0.22581701000000001</c:v>
                </c:pt>
                <c:pt idx="43176">
                  <c:v>0.22828975300000001</c:v>
                </c:pt>
                <c:pt idx="43177">
                  <c:v>0.22494746700000001</c:v>
                </c:pt>
                <c:pt idx="43178">
                  <c:v>0.225673184</c:v>
                </c:pt>
                <c:pt idx="43179">
                  <c:v>0.23043554999999999</c:v>
                </c:pt>
                <c:pt idx="43180">
                  <c:v>0.23182146300000001</c:v>
                </c:pt>
                <c:pt idx="43181">
                  <c:v>0.232589826</c:v>
                </c:pt>
                <c:pt idx="43182">
                  <c:v>0.23527030600000001</c:v>
                </c:pt>
                <c:pt idx="43183">
                  <c:v>0.23428839400000001</c:v>
                </c:pt>
                <c:pt idx="43184">
                  <c:v>0.23354831300000001</c:v>
                </c:pt>
                <c:pt idx="43185">
                  <c:v>0.23834560799999999</c:v>
                </c:pt>
                <c:pt idx="43186">
                  <c:v>0.237127483</c:v>
                </c:pt>
                <c:pt idx="43187">
                  <c:v>0.240421474</c:v>
                </c:pt>
                <c:pt idx="43188">
                  <c:v>0.23790132999999999</c:v>
                </c:pt>
                <c:pt idx="43189">
                  <c:v>0.24212250099999999</c:v>
                </c:pt>
                <c:pt idx="43190">
                  <c:v>0.24289402399999999</c:v>
                </c:pt>
                <c:pt idx="43191">
                  <c:v>0.24325266500000001</c:v>
                </c:pt>
                <c:pt idx="43192">
                  <c:v>0.24434003200000001</c:v>
                </c:pt>
                <c:pt idx="43193">
                  <c:v>0.245953381</c:v>
                </c:pt>
                <c:pt idx="43194">
                  <c:v>0.24485082899999999</c:v>
                </c:pt>
                <c:pt idx="43195">
                  <c:v>0.24668446199999999</c:v>
                </c:pt>
                <c:pt idx="43196">
                  <c:v>0.24987332500000001</c:v>
                </c:pt>
                <c:pt idx="43197">
                  <c:v>0.248880565</c:v>
                </c:pt>
                <c:pt idx="43198">
                  <c:v>0.25169154999999999</c:v>
                </c:pt>
                <c:pt idx="43199">
                  <c:v>0.25061529900000001</c:v>
                </c:pt>
                <c:pt idx="43200">
                  <c:v>0.25095245199999999</c:v>
                </c:pt>
                <c:pt idx="43201">
                  <c:v>0.25317448399999998</c:v>
                </c:pt>
                <c:pt idx="43202">
                  <c:v>0.255177706</c:v>
                </c:pt>
                <c:pt idx="43203">
                  <c:v>0.25701871500000001</c:v>
                </c:pt>
                <c:pt idx="43204">
                  <c:v>0.256001115</c:v>
                </c:pt>
                <c:pt idx="43205">
                  <c:v>0.25486087800000001</c:v>
                </c:pt>
                <c:pt idx="43206">
                  <c:v>0.25844204399999998</c:v>
                </c:pt>
                <c:pt idx="43207">
                  <c:v>0.26062423000000001</c:v>
                </c:pt>
                <c:pt idx="43208">
                  <c:v>0.25941967999999999</c:v>
                </c:pt>
                <c:pt idx="43209">
                  <c:v>0.26248148100000002</c:v>
                </c:pt>
                <c:pt idx="43210">
                  <c:v>0.26332277100000001</c:v>
                </c:pt>
                <c:pt idx="43211">
                  <c:v>0.26284912199999999</c:v>
                </c:pt>
                <c:pt idx="43212">
                  <c:v>0.26509922699999999</c:v>
                </c:pt>
                <c:pt idx="43213">
                  <c:v>0.26310902800000002</c:v>
                </c:pt>
                <c:pt idx="43214">
                  <c:v>0.26467499100000003</c:v>
                </c:pt>
                <c:pt idx="43215">
                  <c:v>0.26587432599999999</c:v>
                </c:pt>
                <c:pt idx="43216">
                  <c:v>0.26976227800000002</c:v>
                </c:pt>
                <c:pt idx="43217">
                  <c:v>0.26787307900000001</c:v>
                </c:pt>
                <c:pt idx="43218">
                  <c:v>0.26969948399999999</c:v>
                </c:pt>
                <c:pt idx="43219">
                  <c:v>0.26986539399999998</c:v>
                </c:pt>
                <c:pt idx="43220">
                  <c:v>0.26919320200000002</c:v>
                </c:pt>
                <c:pt idx="43221">
                  <c:v>0.27493974599999998</c:v>
                </c:pt>
                <c:pt idx="43222">
                  <c:v>0.27455118299999998</c:v>
                </c:pt>
                <c:pt idx="43223">
                  <c:v>0.27449947600000002</c:v>
                </c:pt>
                <c:pt idx="43224">
                  <c:v>0.27616208799999997</c:v>
                </c:pt>
                <c:pt idx="43225">
                  <c:v>0.27804821699999999</c:v>
                </c:pt>
                <c:pt idx="43226">
                  <c:v>0.27764660099999999</c:v>
                </c:pt>
                <c:pt idx="43227">
                  <c:v>0.27668672799999999</c:v>
                </c:pt>
                <c:pt idx="43228">
                  <c:v>0.278835893</c:v>
                </c:pt>
                <c:pt idx="43229">
                  <c:v>0.281958759</c:v>
                </c:pt>
                <c:pt idx="43230">
                  <c:v>0.277791709</c:v>
                </c:pt>
                <c:pt idx="43231">
                  <c:v>0.28079858400000002</c:v>
                </c:pt>
                <c:pt idx="43232">
                  <c:v>0.285927296</c:v>
                </c:pt>
                <c:pt idx="43233">
                  <c:v>0.28282353300000002</c:v>
                </c:pt>
                <c:pt idx="43234">
                  <c:v>0.28264218600000002</c:v>
                </c:pt>
                <c:pt idx="43235">
                  <c:v>0.28433808700000002</c:v>
                </c:pt>
                <c:pt idx="43236">
                  <c:v>0.284705341</c:v>
                </c:pt>
                <c:pt idx="43237">
                  <c:v>0.28772255800000002</c:v>
                </c:pt>
                <c:pt idx="43238">
                  <c:v>0.28557470400000001</c:v>
                </c:pt>
                <c:pt idx="43239">
                  <c:v>0.28366607399999999</c:v>
                </c:pt>
                <c:pt idx="43240">
                  <c:v>0.28435263</c:v>
                </c:pt>
                <c:pt idx="43241">
                  <c:v>0.28582242099999999</c:v>
                </c:pt>
                <c:pt idx="43242">
                  <c:v>0.28653055399999999</c:v>
                </c:pt>
                <c:pt idx="43243">
                  <c:v>0.28700983499999999</c:v>
                </c:pt>
                <c:pt idx="43244">
                  <c:v>0.28476986300000001</c:v>
                </c:pt>
                <c:pt idx="43245">
                  <c:v>0.287163734</c:v>
                </c:pt>
                <c:pt idx="43246">
                  <c:v>0.286682785</c:v>
                </c:pt>
                <c:pt idx="43247">
                  <c:v>0.28574454799999999</c:v>
                </c:pt>
                <c:pt idx="43248">
                  <c:v>0.28565639300000001</c:v>
                </c:pt>
                <c:pt idx="43249">
                  <c:v>0.28863486599999999</c:v>
                </c:pt>
                <c:pt idx="43250">
                  <c:v>0.285560757</c:v>
                </c:pt>
                <c:pt idx="43251">
                  <c:v>0.28691655399999999</c:v>
                </c:pt>
                <c:pt idx="43252">
                  <c:v>0.28622305399999998</c:v>
                </c:pt>
                <c:pt idx="43253">
                  <c:v>0.28790315999999999</c:v>
                </c:pt>
                <c:pt idx="43254">
                  <c:v>0.28746268200000002</c:v>
                </c:pt>
                <c:pt idx="43255">
                  <c:v>0.28816929499999999</c:v>
                </c:pt>
                <c:pt idx="43256">
                  <c:v>0.29003858599999999</c:v>
                </c:pt>
                <c:pt idx="43257">
                  <c:v>0.28727707299999999</c:v>
                </c:pt>
                <c:pt idx="43258">
                  <c:v>0.28841504499999998</c:v>
                </c:pt>
                <c:pt idx="43259">
                  <c:v>0.28961461799999999</c:v>
                </c:pt>
                <c:pt idx="43260">
                  <c:v>0.29014831800000002</c:v>
                </c:pt>
                <c:pt idx="43261">
                  <c:v>0.29198283000000003</c:v>
                </c:pt>
                <c:pt idx="43262">
                  <c:v>0.292143971</c:v>
                </c:pt>
                <c:pt idx="43263">
                  <c:v>0.29434791199999999</c:v>
                </c:pt>
                <c:pt idx="43264">
                  <c:v>0.293459743</c:v>
                </c:pt>
                <c:pt idx="43265">
                  <c:v>0.29023954299999999</c:v>
                </c:pt>
                <c:pt idx="43266">
                  <c:v>0.27899542500000002</c:v>
                </c:pt>
                <c:pt idx="43267">
                  <c:v>0.28033164100000002</c:v>
                </c:pt>
                <c:pt idx="43268">
                  <c:v>0.28156015299999998</c:v>
                </c:pt>
                <c:pt idx="43269">
                  <c:v>0.28080296500000002</c:v>
                </c:pt>
                <c:pt idx="43270">
                  <c:v>0.28794288600000001</c:v>
                </c:pt>
                <c:pt idx="43271">
                  <c:v>0.28726491300000001</c:v>
                </c:pt>
                <c:pt idx="43272">
                  <c:v>0.292722017</c:v>
                </c:pt>
                <c:pt idx="43273">
                  <c:v>0.29619449399999997</c:v>
                </c:pt>
                <c:pt idx="43274">
                  <c:v>0.29437261799999997</c:v>
                </c:pt>
                <c:pt idx="43275">
                  <c:v>0.29338371800000002</c:v>
                </c:pt>
                <c:pt idx="43276">
                  <c:v>0.296069264</c:v>
                </c:pt>
                <c:pt idx="43277">
                  <c:v>0.29659572200000001</c:v>
                </c:pt>
                <c:pt idx="43278">
                  <c:v>0.29416906799999998</c:v>
                </c:pt>
                <c:pt idx="43279">
                  <c:v>0.29590633500000002</c:v>
                </c:pt>
                <c:pt idx="43280">
                  <c:v>0.29634895900000002</c:v>
                </c:pt>
                <c:pt idx="43281">
                  <c:v>0.29479238400000002</c:v>
                </c:pt>
                <c:pt idx="43282">
                  <c:v>0.29294946799999999</c:v>
                </c:pt>
                <c:pt idx="43283">
                  <c:v>0.29781058399999999</c:v>
                </c:pt>
                <c:pt idx="43284">
                  <c:v>0.29632455099999999</c:v>
                </c:pt>
                <c:pt idx="43285">
                  <c:v>0.29354134199999998</c:v>
                </c:pt>
                <c:pt idx="43286">
                  <c:v>0.29460236400000001</c:v>
                </c:pt>
                <c:pt idx="43287">
                  <c:v>0.29995766299999999</c:v>
                </c:pt>
                <c:pt idx="43288">
                  <c:v>0.299404532</c:v>
                </c:pt>
                <c:pt idx="43289">
                  <c:v>0.29722472999999999</c:v>
                </c:pt>
                <c:pt idx="43290">
                  <c:v>0.298321426</c:v>
                </c:pt>
                <c:pt idx="43291">
                  <c:v>0.29669836199999999</c:v>
                </c:pt>
                <c:pt idx="43292">
                  <c:v>0.29699078200000001</c:v>
                </c:pt>
                <c:pt idx="43293">
                  <c:v>0.29984620200000001</c:v>
                </c:pt>
                <c:pt idx="43294">
                  <c:v>0.30087897200000002</c:v>
                </c:pt>
                <c:pt idx="43295">
                  <c:v>0.29790681600000002</c:v>
                </c:pt>
                <c:pt idx="43296">
                  <c:v>0.297699094</c:v>
                </c:pt>
                <c:pt idx="43297">
                  <c:v>0.30052498</c:v>
                </c:pt>
                <c:pt idx="43298">
                  <c:v>0.30213832899999998</c:v>
                </c:pt>
                <c:pt idx="43299">
                  <c:v>0.300504416</c:v>
                </c:pt>
                <c:pt idx="43300">
                  <c:v>0.302852809</c:v>
                </c:pt>
                <c:pt idx="43301">
                  <c:v>0.30044233799999998</c:v>
                </c:pt>
                <c:pt idx="43302">
                  <c:v>0.302192032</c:v>
                </c:pt>
                <c:pt idx="43303">
                  <c:v>0.30509972600000002</c:v>
                </c:pt>
                <c:pt idx="43304">
                  <c:v>0.301203787</c:v>
                </c:pt>
                <c:pt idx="43305">
                  <c:v>0.299191296</c:v>
                </c:pt>
                <c:pt idx="43306">
                  <c:v>0.303423047</c:v>
                </c:pt>
                <c:pt idx="43307">
                  <c:v>0.30312049400000002</c:v>
                </c:pt>
                <c:pt idx="43308">
                  <c:v>0.300456524</c:v>
                </c:pt>
                <c:pt idx="43309">
                  <c:v>0.30169075699999998</c:v>
                </c:pt>
                <c:pt idx="43310">
                  <c:v>0.30001989000000001</c:v>
                </c:pt>
                <c:pt idx="43311">
                  <c:v>0.30280956599999997</c:v>
                </c:pt>
                <c:pt idx="43312">
                  <c:v>0.30187317699999999</c:v>
                </c:pt>
                <c:pt idx="43313">
                  <c:v>0.30445855900000002</c:v>
                </c:pt>
                <c:pt idx="43314">
                  <c:v>0.30428040000000001</c:v>
                </c:pt>
                <c:pt idx="43315">
                  <c:v>0.304944783</c:v>
                </c:pt>
                <c:pt idx="43316">
                  <c:v>0.302650213</c:v>
                </c:pt>
                <c:pt idx="43317">
                  <c:v>0.30599659699999998</c:v>
                </c:pt>
                <c:pt idx="43318">
                  <c:v>0.30779796799999998</c:v>
                </c:pt>
                <c:pt idx="43319">
                  <c:v>0.30818778299999999</c:v>
                </c:pt>
                <c:pt idx="43320">
                  <c:v>0.30965062999999998</c:v>
                </c:pt>
                <c:pt idx="43321">
                  <c:v>0.30779531599999999</c:v>
                </c:pt>
                <c:pt idx="43322">
                  <c:v>0.30901610899999998</c:v>
                </c:pt>
                <c:pt idx="43323">
                  <c:v>0.30971875799999998</c:v>
                </c:pt>
                <c:pt idx="43324">
                  <c:v>0.311597079</c:v>
                </c:pt>
                <c:pt idx="43325">
                  <c:v>0.31270706700000001</c:v>
                </c:pt>
                <c:pt idx="43326">
                  <c:v>0.31184235199999999</c:v>
                </c:pt>
                <c:pt idx="43327">
                  <c:v>0.31102454699999998</c:v>
                </c:pt>
                <c:pt idx="43328">
                  <c:v>0.31262856700000002</c:v>
                </c:pt>
                <c:pt idx="43329">
                  <c:v>0.31057453200000001</c:v>
                </c:pt>
                <c:pt idx="43330">
                  <c:v>0.30971407899999998</c:v>
                </c:pt>
                <c:pt idx="43331">
                  <c:v>0.312280267</c:v>
                </c:pt>
                <c:pt idx="43332">
                  <c:v>0.31283634900000001</c:v>
                </c:pt>
                <c:pt idx="43333">
                  <c:v>0.31137278699999998</c:v>
                </c:pt>
                <c:pt idx="43334">
                  <c:v>0.30996424</c:v>
                </c:pt>
                <c:pt idx="43335">
                  <c:v>0.30972960599999999</c:v>
                </c:pt>
                <c:pt idx="43336">
                  <c:v>0.31051817500000001</c:v>
                </c:pt>
                <c:pt idx="43337">
                  <c:v>0.30785739400000001</c:v>
                </c:pt>
                <c:pt idx="43338">
                  <c:v>0.31183588499999998</c:v>
                </c:pt>
                <c:pt idx="43339">
                  <c:v>0.311862737</c:v>
                </c:pt>
                <c:pt idx="43340">
                  <c:v>0.30908268700000002</c:v>
                </c:pt>
                <c:pt idx="43341">
                  <c:v>0.31148281700000002</c:v>
                </c:pt>
                <c:pt idx="43342">
                  <c:v>0.31257444600000001</c:v>
                </c:pt>
                <c:pt idx="43343">
                  <c:v>0.31358563900000003</c:v>
                </c:pt>
                <c:pt idx="43344">
                  <c:v>0.31283384600000003</c:v>
                </c:pt>
                <c:pt idx="43345">
                  <c:v>0.31448340400000002</c:v>
                </c:pt>
                <c:pt idx="43346">
                  <c:v>0.31483280699999999</c:v>
                </c:pt>
                <c:pt idx="43347">
                  <c:v>0.31307658599999999</c:v>
                </c:pt>
                <c:pt idx="43348">
                  <c:v>0.31484571099999997</c:v>
                </c:pt>
                <c:pt idx="43349">
                  <c:v>0.31661054500000002</c:v>
                </c:pt>
                <c:pt idx="43350">
                  <c:v>0.31435352599999999</c:v>
                </c:pt>
                <c:pt idx="43351">
                  <c:v>0.31434601499999998</c:v>
                </c:pt>
                <c:pt idx="43352">
                  <c:v>0.31363227999999999</c:v>
                </c:pt>
                <c:pt idx="43353">
                  <c:v>0.31272459000000002</c:v>
                </c:pt>
                <c:pt idx="43354">
                  <c:v>0.31083694099999998</c:v>
                </c:pt>
                <c:pt idx="43355">
                  <c:v>0.31272503699999998</c:v>
                </c:pt>
                <c:pt idx="43356">
                  <c:v>0.31239453</c:v>
                </c:pt>
                <c:pt idx="43357">
                  <c:v>0.315098763</c:v>
                </c:pt>
                <c:pt idx="43358">
                  <c:v>0.31301405999999998</c:v>
                </c:pt>
                <c:pt idx="43359">
                  <c:v>0.31367415199999998</c:v>
                </c:pt>
                <c:pt idx="43360">
                  <c:v>0.31307998300000001</c:v>
                </c:pt>
                <c:pt idx="43361">
                  <c:v>0.31588551399999998</c:v>
                </c:pt>
                <c:pt idx="43362">
                  <c:v>0.31538349399999999</c:v>
                </c:pt>
                <c:pt idx="43363">
                  <c:v>0.315019041</c:v>
                </c:pt>
                <c:pt idx="43364">
                  <c:v>0.31516709900000001</c:v>
                </c:pt>
                <c:pt idx="43365">
                  <c:v>0.316240668</c:v>
                </c:pt>
                <c:pt idx="43366">
                  <c:v>0.31400760999999999</c:v>
                </c:pt>
                <c:pt idx="43367">
                  <c:v>0.31462773700000002</c:v>
                </c:pt>
                <c:pt idx="43368">
                  <c:v>0.31605970900000002</c:v>
                </c:pt>
                <c:pt idx="43369">
                  <c:v>0.31793579500000002</c:v>
                </c:pt>
                <c:pt idx="43370">
                  <c:v>0.319097191</c:v>
                </c:pt>
                <c:pt idx="43371">
                  <c:v>0.31723216199999998</c:v>
                </c:pt>
                <c:pt idx="43372">
                  <c:v>0.31799516100000003</c:v>
                </c:pt>
                <c:pt idx="43373">
                  <c:v>0.31794878799999998</c:v>
                </c:pt>
                <c:pt idx="43374">
                  <c:v>0.31645557299999999</c:v>
                </c:pt>
                <c:pt idx="43375">
                  <c:v>0.31852555300000002</c:v>
                </c:pt>
                <c:pt idx="43376">
                  <c:v>0.31997272399999999</c:v>
                </c:pt>
                <c:pt idx="43377">
                  <c:v>0.31852141</c:v>
                </c:pt>
                <c:pt idx="43378">
                  <c:v>0.31833580099999997</c:v>
                </c:pt>
                <c:pt idx="43379">
                  <c:v>0.32053652399999999</c:v>
                </c:pt>
                <c:pt idx="43380">
                  <c:v>0.31905928300000003</c:v>
                </c:pt>
                <c:pt idx="43381">
                  <c:v>0.32082375899999999</c:v>
                </c:pt>
                <c:pt idx="43382">
                  <c:v>0.319360107</c:v>
                </c:pt>
                <c:pt idx="43383">
                  <c:v>0.31808671399999999</c:v>
                </c:pt>
                <c:pt idx="43384">
                  <c:v>0.317007333</c:v>
                </c:pt>
                <c:pt idx="43385">
                  <c:v>0.32078275099999998</c:v>
                </c:pt>
                <c:pt idx="43386">
                  <c:v>0.31625935399999999</c:v>
                </c:pt>
                <c:pt idx="43387">
                  <c:v>0.315136939</c:v>
                </c:pt>
                <c:pt idx="43388">
                  <c:v>0.317608893</c:v>
                </c:pt>
                <c:pt idx="43389">
                  <c:v>0.31572878399999998</c:v>
                </c:pt>
                <c:pt idx="43390">
                  <c:v>0.313205183</c:v>
                </c:pt>
                <c:pt idx="43391">
                  <c:v>0.31108882999999998</c:v>
                </c:pt>
                <c:pt idx="43392">
                  <c:v>0.31020015499999998</c:v>
                </c:pt>
                <c:pt idx="43393">
                  <c:v>0.31019383699999997</c:v>
                </c:pt>
                <c:pt idx="43394">
                  <c:v>0.31085801099999999</c:v>
                </c:pt>
                <c:pt idx="43395">
                  <c:v>0.30840545899999999</c:v>
                </c:pt>
                <c:pt idx="43396">
                  <c:v>0.30540061000000002</c:v>
                </c:pt>
                <c:pt idx="43397">
                  <c:v>0.30547130099999997</c:v>
                </c:pt>
                <c:pt idx="43398">
                  <c:v>0.306940824</c:v>
                </c:pt>
                <c:pt idx="43399">
                  <c:v>0.30374196199999998</c:v>
                </c:pt>
                <c:pt idx="43400">
                  <c:v>0.30313849399999998</c:v>
                </c:pt>
                <c:pt idx="43401">
                  <c:v>0.30181780499999999</c:v>
                </c:pt>
                <c:pt idx="43402">
                  <c:v>0.30240476100000002</c:v>
                </c:pt>
                <c:pt idx="43403">
                  <c:v>0.29914394</c:v>
                </c:pt>
                <c:pt idx="43404">
                  <c:v>0.29834419499999998</c:v>
                </c:pt>
                <c:pt idx="43405">
                  <c:v>0.29953298</c:v>
                </c:pt>
                <c:pt idx="43406">
                  <c:v>0.29743388300000001</c:v>
                </c:pt>
                <c:pt idx="43407">
                  <c:v>0.29692238599999998</c:v>
                </c:pt>
                <c:pt idx="43408">
                  <c:v>0.29752159099999997</c:v>
                </c:pt>
                <c:pt idx="43409">
                  <c:v>0.29227423699999999</c:v>
                </c:pt>
                <c:pt idx="43410">
                  <c:v>0.294050545</c:v>
                </c:pt>
                <c:pt idx="43411">
                  <c:v>0.29240065799999998</c:v>
                </c:pt>
                <c:pt idx="43412">
                  <c:v>0.29345342499999999</c:v>
                </c:pt>
                <c:pt idx="43413">
                  <c:v>0.29347685000000001</c:v>
                </c:pt>
                <c:pt idx="43414">
                  <c:v>0.29083260900000002</c:v>
                </c:pt>
                <c:pt idx="43415">
                  <c:v>0.289144605</c:v>
                </c:pt>
                <c:pt idx="43416">
                  <c:v>0.28836321799999998</c:v>
                </c:pt>
                <c:pt idx="43417">
                  <c:v>0.284915209</c:v>
                </c:pt>
                <c:pt idx="43418">
                  <c:v>0.28080061099999998</c:v>
                </c:pt>
                <c:pt idx="43419">
                  <c:v>0.28319168099999997</c:v>
                </c:pt>
                <c:pt idx="43420">
                  <c:v>0.27865177400000002</c:v>
                </c:pt>
                <c:pt idx="43421">
                  <c:v>0.27975436999999997</c:v>
                </c:pt>
                <c:pt idx="43422">
                  <c:v>0.280464351</c:v>
                </c:pt>
                <c:pt idx="43423">
                  <c:v>0.276652962</c:v>
                </c:pt>
                <c:pt idx="43424">
                  <c:v>0.272468865</c:v>
                </c:pt>
                <c:pt idx="43425">
                  <c:v>0.27081265999999998</c:v>
                </c:pt>
                <c:pt idx="43426">
                  <c:v>0.27409607200000002</c:v>
                </c:pt>
                <c:pt idx="43427">
                  <c:v>0.27370733000000003</c:v>
                </c:pt>
                <c:pt idx="43428">
                  <c:v>0.27252143600000001</c:v>
                </c:pt>
                <c:pt idx="43429">
                  <c:v>0.27320820099999998</c:v>
                </c:pt>
                <c:pt idx="43430">
                  <c:v>0.26943823700000002</c:v>
                </c:pt>
                <c:pt idx="43431">
                  <c:v>0.272536844</c:v>
                </c:pt>
                <c:pt idx="43432">
                  <c:v>0.27064600599999999</c:v>
                </c:pt>
                <c:pt idx="43433">
                  <c:v>0.26835015400000001</c:v>
                </c:pt>
                <c:pt idx="43434">
                  <c:v>0.26905590299999999</c:v>
                </c:pt>
                <c:pt idx="43435">
                  <c:v>0.27150291199999999</c:v>
                </c:pt>
                <c:pt idx="43436">
                  <c:v>0.27056306600000002</c:v>
                </c:pt>
                <c:pt idx="43437">
                  <c:v>0.27119523299999998</c:v>
                </c:pt>
                <c:pt idx="43438">
                  <c:v>0.27051186599999999</c:v>
                </c:pt>
                <c:pt idx="43439">
                  <c:v>0.27121999899999999</c:v>
                </c:pt>
                <c:pt idx="43440">
                  <c:v>0.26919200999999998</c:v>
                </c:pt>
                <c:pt idx="43441">
                  <c:v>0.270769447</c:v>
                </c:pt>
                <c:pt idx="43442">
                  <c:v>0.27165868900000001</c:v>
                </c:pt>
                <c:pt idx="43443">
                  <c:v>0.27326744800000002</c:v>
                </c:pt>
                <c:pt idx="43444">
                  <c:v>0.26980641500000002</c:v>
                </c:pt>
                <c:pt idx="43445">
                  <c:v>0.27235236800000001</c:v>
                </c:pt>
                <c:pt idx="43446">
                  <c:v>0.27638944999999998</c:v>
                </c:pt>
                <c:pt idx="43447">
                  <c:v>0.27046421199999998</c:v>
                </c:pt>
                <c:pt idx="43448">
                  <c:v>0.27264267199999997</c:v>
                </c:pt>
                <c:pt idx="43449">
                  <c:v>0.27323958300000001</c:v>
                </c:pt>
                <c:pt idx="43450">
                  <c:v>0.27163448899999998</c:v>
                </c:pt>
                <c:pt idx="43451">
                  <c:v>0.27432557899999999</c:v>
                </c:pt>
                <c:pt idx="43452">
                  <c:v>0.27511522199999999</c:v>
                </c:pt>
                <c:pt idx="43453">
                  <c:v>0.27100628599999999</c:v>
                </c:pt>
                <c:pt idx="43454">
                  <c:v>0.27154129700000001</c:v>
                </c:pt>
                <c:pt idx="43455">
                  <c:v>0.27188727299999998</c:v>
                </c:pt>
                <c:pt idx="43456">
                  <c:v>0.27149525299999999</c:v>
                </c:pt>
                <c:pt idx="43457">
                  <c:v>0.27317857699999998</c:v>
                </c:pt>
                <c:pt idx="43458">
                  <c:v>0.26951804800000001</c:v>
                </c:pt>
                <c:pt idx="43459">
                  <c:v>0.27097472500000003</c:v>
                </c:pt>
                <c:pt idx="43460">
                  <c:v>0.27115499999999998</c:v>
                </c:pt>
                <c:pt idx="43461">
                  <c:v>0.26731607299999999</c:v>
                </c:pt>
                <c:pt idx="43462">
                  <c:v>0.27011290199999999</c:v>
                </c:pt>
                <c:pt idx="43463">
                  <c:v>0.267604917</c:v>
                </c:pt>
                <c:pt idx="43464">
                  <c:v>0.26445651100000001</c:v>
                </c:pt>
                <c:pt idx="43465">
                  <c:v>0.26689136000000002</c:v>
                </c:pt>
                <c:pt idx="43466">
                  <c:v>0.26636618400000001</c:v>
                </c:pt>
                <c:pt idx="43467">
                  <c:v>0.26301827999999999</c:v>
                </c:pt>
                <c:pt idx="43468">
                  <c:v>0.26509898900000001</c:v>
                </c:pt>
                <c:pt idx="43469">
                  <c:v>0.262281924</c:v>
                </c:pt>
                <c:pt idx="43470">
                  <c:v>0.26143664100000003</c:v>
                </c:pt>
                <c:pt idx="43471">
                  <c:v>0.25912710999999999</c:v>
                </c:pt>
                <c:pt idx="43472">
                  <c:v>0.25865518999999998</c:v>
                </c:pt>
                <c:pt idx="43473">
                  <c:v>0.258242309</c:v>
                </c:pt>
                <c:pt idx="43474">
                  <c:v>0.25676104399999999</c:v>
                </c:pt>
                <c:pt idx="43475">
                  <c:v>0.25665453100000002</c:v>
                </c:pt>
                <c:pt idx="43476">
                  <c:v>0.25701913199999998</c:v>
                </c:pt>
                <c:pt idx="43477">
                  <c:v>0.25373130999999999</c:v>
                </c:pt>
                <c:pt idx="43478">
                  <c:v>0.25268149400000001</c:v>
                </c:pt>
                <c:pt idx="43479">
                  <c:v>0.254422694</c:v>
                </c:pt>
                <c:pt idx="43480">
                  <c:v>0.25582724800000001</c:v>
                </c:pt>
                <c:pt idx="43481">
                  <c:v>0.25294601900000002</c:v>
                </c:pt>
                <c:pt idx="43482">
                  <c:v>0.25179925600000003</c:v>
                </c:pt>
                <c:pt idx="43483">
                  <c:v>0.25313296899999999</c:v>
                </c:pt>
                <c:pt idx="43484">
                  <c:v>0.24911159299999999</c:v>
                </c:pt>
                <c:pt idx="43485">
                  <c:v>0.24858137999999999</c:v>
                </c:pt>
                <c:pt idx="43486">
                  <c:v>0.24931322</c:v>
                </c:pt>
                <c:pt idx="43487">
                  <c:v>0.24982288499999999</c:v>
                </c:pt>
                <c:pt idx="43488">
                  <c:v>0.245836675</c:v>
                </c:pt>
                <c:pt idx="43489">
                  <c:v>0.24828732000000001</c:v>
                </c:pt>
                <c:pt idx="43490">
                  <c:v>0.245547459</c:v>
                </c:pt>
                <c:pt idx="43491">
                  <c:v>0.24205680199999999</c:v>
                </c:pt>
                <c:pt idx="43492">
                  <c:v>0.243738592</c:v>
                </c:pt>
                <c:pt idx="43493">
                  <c:v>0.24671316099999999</c:v>
                </c:pt>
                <c:pt idx="43494">
                  <c:v>0.24830173</c:v>
                </c:pt>
                <c:pt idx="43495">
                  <c:v>0.243051246</c:v>
                </c:pt>
                <c:pt idx="43496">
                  <c:v>0.23845010999999999</c:v>
                </c:pt>
                <c:pt idx="43497">
                  <c:v>0.239822075</c:v>
                </c:pt>
                <c:pt idx="43498">
                  <c:v>0.241420776</c:v>
                </c:pt>
                <c:pt idx="43499">
                  <c:v>0.24041663099999999</c:v>
                </c:pt>
                <c:pt idx="43500">
                  <c:v>0.23941022200000001</c:v>
                </c:pt>
                <c:pt idx="43501">
                  <c:v>0.240401223</c:v>
                </c:pt>
                <c:pt idx="43502">
                  <c:v>0.241902441</c:v>
                </c:pt>
                <c:pt idx="43503">
                  <c:v>0.24177114699999999</c:v>
                </c:pt>
                <c:pt idx="43504">
                  <c:v>0.23547837099999999</c:v>
                </c:pt>
                <c:pt idx="43505">
                  <c:v>0.23685228799999999</c:v>
                </c:pt>
                <c:pt idx="43506">
                  <c:v>0.237700939</c:v>
                </c:pt>
                <c:pt idx="43507">
                  <c:v>0.23808264700000001</c:v>
                </c:pt>
                <c:pt idx="43508">
                  <c:v>0.23796068100000001</c:v>
                </c:pt>
                <c:pt idx="43509">
                  <c:v>0.238358915</c:v>
                </c:pt>
                <c:pt idx="43510">
                  <c:v>0.241348848</c:v>
                </c:pt>
                <c:pt idx="43511">
                  <c:v>0.23935221100000001</c:v>
                </c:pt>
                <c:pt idx="43512">
                  <c:v>0.24193973799999999</c:v>
                </c:pt>
                <c:pt idx="43513">
                  <c:v>0.2399773</c:v>
                </c:pt>
                <c:pt idx="43514">
                  <c:v>0.24155283</c:v>
                </c:pt>
                <c:pt idx="43515">
                  <c:v>0.241403908</c:v>
                </c:pt>
                <c:pt idx="43516">
                  <c:v>0.23896925199999999</c:v>
                </c:pt>
                <c:pt idx="43517">
                  <c:v>0.24001835299999999</c:v>
                </c:pt>
                <c:pt idx="43518">
                  <c:v>0.24255581200000001</c:v>
                </c:pt>
                <c:pt idx="43519">
                  <c:v>0.24130012100000001</c:v>
                </c:pt>
                <c:pt idx="43520">
                  <c:v>0.24068146900000001</c:v>
                </c:pt>
                <c:pt idx="43521">
                  <c:v>0.24129347500000001</c:v>
                </c:pt>
                <c:pt idx="43522">
                  <c:v>0.23944445</c:v>
                </c:pt>
                <c:pt idx="43523">
                  <c:v>0.23970380399999999</c:v>
                </c:pt>
                <c:pt idx="43524">
                  <c:v>0.23653437199999999</c:v>
                </c:pt>
                <c:pt idx="43525">
                  <c:v>0.23669257799999999</c:v>
                </c:pt>
                <c:pt idx="43526">
                  <c:v>0.23709099</c:v>
                </c:pt>
                <c:pt idx="43527">
                  <c:v>0.23688192699999999</c:v>
                </c:pt>
                <c:pt idx="43528">
                  <c:v>0.23589602100000001</c:v>
                </c:pt>
                <c:pt idx="43529">
                  <c:v>0.236072794</c:v>
                </c:pt>
                <c:pt idx="43530">
                  <c:v>0.23513989199999999</c:v>
                </c:pt>
                <c:pt idx="43531">
                  <c:v>0.23076021699999999</c:v>
                </c:pt>
                <c:pt idx="43532">
                  <c:v>0.22582671000000001</c:v>
                </c:pt>
                <c:pt idx="43533">
                  <c:v>0.23028778999999999</c:v>
                </c:pt>
                <c:pt idx="43534">
                  <c:v>0.22807097400000001</c:v>
                </c:pt>
                <c:pt idx="43535">
                  <c:v>0.22768819300000001</c:v>
                </c:pt>
                <c:pt idx="43536">
                  <c:v>0.22783999099999999</c:v>
                </c:pt>
                <c:pt idx="43537">
                  <c:v>0.22759485199999999</c:v>
                </c:pt>
                <c:pt idx="43538">
                  <c:v>0.22371728699999999</c:v>
                </c:pt>
                <c:pt idx="43539">
                  <c:v>0.22200489000000001</c:v>
                </c:pt>
                <c:pt idx="43540">
                  <c:v>0.223676547</c:v>
                </c:pt>
                <c:pt idx="43541">
                  <c:v>0.22191596</c:v>
                </c:pt>
                <c:pt idx="43542">
                  <c:v>0.22075642600000001</c:v>
                </c:pt>
                <c:pt idx="43543">
                  <c:v>0.22282589999999999</c:v>
                </c:pt>
                <c:pt idx="43544">
                  <c:v>0.225409955</c:v>
                </c:pt>
                <c:pt idx="43545">
                  <c:v>0.224008128</c:v>
                </c:pt>
                <c:pt idx="43546">
                  <c:v>0.22247254799999999</c:v>
                </c:pt>
                <c:pt idx="43547">
                  <c:v>0.224857748</c:v>
                </c:pt>
                <c:pt idx="43548">
                  <c:v>0.22461700400000001</c:v>
                </c:pt>
                <c:pt idx="43549">
                  <c:v>0.22204726899999999</c:v>
                </c:pt>
                <c:pt idx="43550">
                  <c:v>0.22511921800000001</c:v>
                </c:pt>
                <c:pt idx="43551">
                  <c:v>0.22629407000000001</c:v>
                </c:pt>
                <c:pt idx="43552">
                  <c:v>0.221864432</c:v>
                </c:pt>
                <c:pt idx="43553">
                  <c:v>0.22308561199999999</c:v>
                </c:pt>
                <c:pt idx="43554">
                  <c:v>0.224694967</c:v>
                </c:pt>
                <c:pt idx="43555">
                  <c:v>0.22567983</c:v>
                </c:pt>
                <c:pt idx="43556">
                  <c:v>0.22832514300000001</c:v>
                </c:pt>
                <c:pt idx="43557">
                  <c:v>0.229358584</c:v>
                </c:pt>
                <c:pt idx="43558">
                  <c:v>0.227679461</c:v>
                </c:pt>
                <c:pt idx="43559">
                  <c:v>0.22896683200000001</c:v>
                </c:pt>
                <c:pt idx="43560">
                  <c:v>0.23548865299999999</c:v>
                </c:pt>
                <c:pt idx="43561">
                  <c:v>0.23423029500000001</c:v>
                </c:pt>
                <c:pt idx="43562">
                  <c:v>0.22439204200000001</c:v>
                </c:pt>
                <c:pt idx="43563">
                  <c:v>0.22711885000000001</c:v>
                </c:pt>
                <c:pt idx="43564">
                  <c:v>0.23974064</c:v>
                </c:pt>
                <c:pt idx="43565">
                  <c:v>0.23090250800000001</c:v>
                </c:pt>
                <c:pt idx="43566">
                  <c:v>0.23672896600000001</c:v>
                </c:pt>
                <c:pt idx="43567">
                  <c:v>0.247882664</c:v>
                </c:pt>
                <c:pt idx="43568">
                  <c:v>0.242489755</c:v>
                </c:pt>
                <c:pt idx="43569">
                  <c:v>0.238414869</c:v>
                </c:pt>
                <c:pt idx="43570">
                  <c:v>0.243498042</c:v>
                </c:pt>
                <c:pt idx="43571">
                  <c:v>0.22904281300000001</c:v>
                </c:pt>
                <c:pt idx="43572">
                  <c:v>0.228893131</c:v>
                </c:pt>
                <c:pt idx="43573">
                  <c:v>0.24104967699999999</c:v>
                </c:pt>
                <c:pt idx="43574">
                  <c:v>0.23327244799999999</c:v>
                </c:pt>
                <c:pt idx="43575">
                  <c:v>0.21221047600000001</c:v>
                </c:pt>
                <c:pt idx="43576">
                  <c:v>0.197551638</c:v>
                </c:pt>
                <c:pt idx="43577">
                  <c:v>0.18893021300000001</c:v>
                </c:pt>
                <c:pt idx="43578">
                  <c:v>0.188632995</c:v>
                </c:pt>
                <c:pt idx="43579">
                  <c:v>0.205339879</c:v>
                </c:pt>
                <c:pt idx="43580">
                  <c:v>0.18868580500000001</c:v>
                </c:pt>
                <c:pt idx="43581">
                  <c:v>0.20670704500000001</c:v>
                </c:pt>
                <c:pt idx="43582">
                  <c:v>0.21193323999999999</c:v>
                </c:pt>
                <c:pt idx="43583">
                  <c:v>0.17070885</c:v>
                </c:pt>
                <c:pt idx="43584">
                  <c:v>0.171876907</c:v>
                </c:pt>
                <c:pt idx="43585">
                  <c:v>0.182449788</c:v>
                </c:pt>
                <c:pt idx="43586">
                  <c:v>0.17146503900000001</c:v>
                </c:pt>
                <c:pt idx="43587">
                  <c:v>0.18428857600000001</c:v>
                </c:pt>
                <c:pt idx="43588">
                  <c:v>0.18875096699999999</c:v>
                </c:pt>
                <c:pt idx="43589">
                  <c:v>0.17745038899999999</c:v>
                </c:pt>
                <c:pt idx="43590">
                  <c:v>0.17499469200000001</c:v>
                </c:pt>
                <c:pt idx="43591">
                  <c:v>0.18175253299999999</c:v>
                </c:pt>
                <c:pt idx="43592">
                  <c:v>0.17996820799999999</c:v>
                </c:pt>
                <c:pt idx="43593">
                  <c:v>0.183771133</c:v>
                </c:pt>
                <c:pt idx="43594">
                  <c:v>0.193253592</c:v>
                </c:pt>
                <c:pt idx="43595">
                  <c:v>0.185586005</c:v>
                </c:pt>
                <c:pt idx="43596">
                  <c:v>0.18640199299999999</c:v>
                </c:pt>
                <c:pt idx="43597">
                  <c:v>0.19313915100000001</c:v>
                </c:pt>
                <c:pt idx="43598">
                  <c:v>0.19387258600000001</c:v>
                </c:pt>
                <c:pt idx="43599">
                  <c:v>0.191054687</c:v>
                </c:pt>
                <c:pt idx="43600">
                  <c:v>0.191557229</c:v>
                </c:pt>
                <c:pt idx="43601">
                  <c:v>0.194984987</c:v>
                </c:pt>
                <c:pt idx="43602">
                  <c:v>0.197773054</c:v>
                </c:pt>
                <c:pt idx="43603">
                  <c:v>0.19854749699999999</c:v>
                </c:pt>
                <c:pt idx="43604">
                  <c:v>0.19917093199999999</c:v>
                </c:pt>
                <c:pt idx="43605">
                  <c:v>0.20141811700000001</c:v>
                </c:pt>
                <c:pt idx="43606">
                  <c:v>0.199391708</c:v>
                </c:pt>
                <c:pt idx="43607">
                  <c:v>0.19797836199999999</c:v>
                </c:pt>
                <c:pt idx="43608">
                  <c:v>0.19817011100000001</c:v>
                </c:pt>
                <c:pt idx="43609">
                  <c:v>0.19495230899999999</c:v>
                </c:pt>
                <c:pt idx="43610">
                  <c:v>0.19147582399999999</c:v>
                </c:pt>
                <c:pt idx="43611">
                  <c:v>0.18611595</c:v>
                </c:pt>
                <c:pt idx="43612">
                  <c:v>0.18266342599999999</c:v>
                </c:pt>
                <c:pt idx="43613">
                  <c:v>0.18219329400000001</c:v>
                </c:pt>
                <c:pt idx="43614">
                  <c:v>0.184978172</c:v>
                </c:pt>
                <c:pt idx="43615">
                  <c:v>0.17928048999999999</c:v>
                </c:pt>
                <c:pt idx="43616">
                  <c:v>0.17508307100000001</c:v>
                </c:pt>
                <c:pt idx="43617">
                  <c:v>0.17251677800000001</c:v>
                </c:pt>
                <c:pt idx="43618">
                  <c:v>0.17505609999999999</c:v>
                </c:pt>
                <c:pt idx="43619">
                  <c:v>0.172058612</c:v>
                </c:pt>
                <c:pt idx="43620">
                  <c:v>0.164583653</c:v>
                </c:pt>
                <c:pt idx="43621">
                  <c:v>0.16865705</c:v>
                </c:pt>
                <c:pt idx="43622">
                  <c:v>0.174518123</c:v>
                </c:pt>
                <c:pt idx="43623">
                  <c:v>0.164890811</c:v>
                </c:pt>
                <c:pt idx="43624">
                  <c:v>0.16180367800000001</c:v>
                </c:pt>
                <c:pt idx="43625">
                  <c:v>0.165400088</c:v>
                </c:pt>
                <c:pt idx="43626">
                  <c:v>0.16281496000000001</c:v>
                </c:pt>
                <c:pt idx="43627">
                  <c:v>0.160098985</c:v>
                </c:pt>
                <c:pt idx="43628">
                  <c:v>0.154514596</c:v>
                </c:pt>
                <c:pt idx="43629">
                  <c:v>0.156736031</c:v>
                </c:pt>
                <c:pt idx="43630">
                  <c:v>0.15686945599999999</c:v>
                </c:pt>
                <c:pt idx="43631">
                  <c:v>0.16019156600000001</c:v>
                </c:pt>
                <c:pt idx="43632">
                  <c:v>0.15735423600000001</c:v>
                </c:pt>
                <c:pt idx="43633">
                  <c:v>0.160347819</c:v>
                </c:pt>
                <c:pt idx="43634">
                  <c:v>0.15332293499999999</c:v>
                </c:pt>
                <c:pt idx="43635">
                  <c:v>0.150774822</c:v>
                </c:pt>
                <c:pt idx="43636">
                  <c:v>0.150697052</c:v>
                </c:pt>
                <c:pt idx="43637">
                  <c:v>0.14544227700000001</c:v>
                </c:pt>
                <c:pt idx="43638">
                  <c:v>0.14494480200000001</c:v>
                </c:pt>
                <c:pt idx="43639">
                  <c:v>0.149846375</c:v>
                </c:pt>
                <c:pt idx="43640">
                  <c:v>0.14520049099999999</c:v>
                </c:pt>
                <c:pt idx="43641">
                  <c:v>0.14261142900000001</c:v>
                </c:pt>
                <c:pt idx="43642">
                  <c:v>0.14105427300000001</c:v>
                </c:pt>
                <c:pt idx="43643">
                  <c:v>0.132233351</c:v>
                </c:pt>
                <c:pt idx="43644">
                  <c:v>0.13055422899999999</c:v>
                </c:pt>
                <c:pt idx="43645">
                  <c:v>0.12966744599999999</c:v>
                </c:pt>
                <c:pt idx="43646">
                  <c:v>0.12625086299999999</c:v>
                </c:pt>
                <c:pt idx="43647">
                  <c:v>0.12426438200000001</c:v>
                </c:pt>
                <c:pt idx="43648">
                  <c:v>0.122547172</c:v>
                </c:pt>
                <c:pt idx="43649">
                  <c:v>0.119828887</c:v>
                </c:pt>
                <c:pt idx="43650">
                  <c:v>0.112590946</c:v>
                </c:pt>
                <c:pt idx="43651">
                  <c:v>0.10977128899999999</c:v>
                </c:pt>
                <c:pt idx="43652">
                  <c:v>0.108898833</c:v>
                </c:pt>
                <c:pt idx="43653">
                  <c:v>0.10453151199999999</c:v>
                </c:pt>
                <c:pt idx="43654">
                  <c:v>9.7825408000000003E-2</c:v>
                </c:pt>
                <c:pt idx="43655">
                  <c:v>9.9887766000000003E-2</c:v>
                </c:pt>
                <c:pt idx="43656">
                  <c:v>9.8497860000000007E-2</c:v>
                </c:pt>
                <c:pt idx="43657">
                  <c:v>9.8874345000000002E-2</c:v>
                </c:pt>
                <c:pt idx="43658">
                  <c:v>0.10488244100000001</c:v>
                </c:pt>
                <c:pt idx="43659">
                  <c:v>9.6137001999999999E-2</c:v>
                </c:pt>
                <c:pt idx="43660">
                  <c:v>9.8236642999999998E-2</c:v>
                </c:pt>
                <c:pt idx="43661">
                  <c:v>0.11421126099999999</c:v>
                </c:pt>
                <c:pt idx="43662">
                  <c:v>0.117363647</c:v>
                </c:pt>
                <c:pt idx="43663">
                  <c:v>0.113179393</c:v>
                </c:pt>
                <c:pt idx="43664">
                  <c:v>0.121036254</c:v>
                </c:pt>
                <c:pt idx="43665">
                  <c:v>0.123222701</c:v>
                </c:pt>
                <c:pt idx="43666">
                  <c:v>0.12072359000000001</c:v>
                </c:pt>
                <c:pt idx="43667">
                  <c:v>0.13087828500000001</c:v>
                </c:pt>
                <c:pt idx="43668">
                  <c:v>0.120976396</c:v>
                </c:pt>
                <c:pt idx="43669">
                  <c:v>0.124557629</c:v>
                </c:pt>
                <c:pt idx="43670">
                  <c:v>0.133110374</c:v>
                </c:pt>
                <c:pt idx="43671">
                  <c:v>0.116899379</c:v>
                </c:pt>
                <c:pt idx="43672">
                  <c:v>0.120406233</c:v>
                </c:pt>
                <c:pt idx="43673">
                  <c:v>0.130865857</c:v>
                </c:pt>
                <c:pt idx="43674">
                  <c:v>0.119989239</c:v>
                </c:pt>
                <c:pt idx="43675">
                  <c:v>0.113132671</c:v>
                </c:pt>
                <c:pt idx="43676">
                  <c:v>0.115353741</c:v>
                </c:pt>
                <c:pt idx="43677">
                  <c:v>0.112446912</c:v>
                </c:pt>
                <c:pt idx="43678">
                  <c:v>0.104857437</c:v>
                </c:pt>
                <c:pt idx="43679">
                  <c:v>0.104266413</c:v>
                </c:pt>
                <c:pt idx="43680">
                  <c:v>9.7297183999999995E-2</c:v>
                </c:pt>
                <c:pt idx="43681">
                  <c:v>9.7685806E-2</c:v>
                </c:pt>
                <c:pt idx="43682">
                  <c:v>9.4516649999999994E-2</c:v>
                </c:pt>
                <c:pt idx="43683">
                  <c:v>8.7711154999999999E-2</c:v>
                </c:pt>
                <c:pt idx="43684">
                  <c:v>8.7428063E-2</c:v>
                </c:pt>
                <c:pt idx="43685">
                  <c:v>8.2431138000000001E-2</c:v>
                </c:pt>
                <c:pt idx="43686">
                  <c:v>7.8430541000000006E-2</c:v>
                </c:pt>
                <c:pt idx="43687">
                  <c:v>7.1866243999999996E-2</c:v>
                </c:pt>
                <c:pt idx="43688">
                  <c:v>6.8781771000000005E-2</c:v>
                </c:pt>
                <c:pt idx="43689">
                  <c:v>6.8129875000000006E-2</c:v>
                </c:pt>
                <c:pt idx="43690">
                  <c:v>6.9506995000000002E-2</c:v>
                </c:pt>
                <c:pt idx="43691">
                  <c:v>6.6369891E-2</c:v>
                </c:pt>
                <c:pt idx="43692">
                  <c:v>6.7088417999999997E-2</c:v>
                </c:pt>
                <c:pt idx="43693">
                  <c:v>6.7450486000000004E-2</c:v>
                </c:pt>
                <c:pt idx="43694">
                  <c:v>6.4562022999999996E-2</c:v>
                </c:pt>
                <c:pt idx="43695">
                  <c:v>6.4849853999999998E-2</c:v>
                </c:pt>
                <c:pt idx="43696">
                  <c:v>6.2584302999999994E-2</c:v>
                </c:pt>
                <c:pt idx="43697">
                  <c:v>6.6418260000000007E-2</c:v>
                </c:pt>
                <c:pt idx="43698">
                  <c:v>7.0172518000000003E-2</c:v>
                </c:pt>
                <c:pt idx="43699">
                  <c:v>7.1224450999999994E-2</c:v>
                </c:pt>
                <c:pt idx="43700">
                  <c:v>7.2956568999999999E-2</c:v>
                </c:pt>
                <c:pt idx="43701">
                  <c:v>7.4577376000000001E-2</c:v>
                </c:pt>
                <c:pt idx="43702">
                  <c:v>7.4108660000000007E-2</c:v>
                </c:pt>
                <c:pt idx="43703">
                  <c:v>7.4683785000000003E-2</c:v>
                </c:pt>
                <c:pt idx="43704">
                  <c:v>7.9539529999999997E-2</c:v>
                </c:pt>
                <c:pt idx="43705">
                  <c:v>8.0334626000000006E-2</c:v>
                </c:pt>
                <c:pt idx="43706">
                  <c:v>7.7188364999999995E-2</c:v>
                </c:pt>
                <c:pt idx="43707">
                  <c:v>8.0632730999999999E-2</c:v>
                </c:pt>
                <c:pt idx="43708">
                  <c:v>7.8835897000000002E-2</c:v>
                </c:pt>
                <c:pt idx="43709">
                  <c:v>8.2654937999999997E-2</c:v>
                </c:pt>
                <c:pt idx="43710">
                  <c:v>7.9168326999999997E-2</c:v>
                </c:pt>
                <c:pt idx="43711">
                  <c:v>8.1788531999999997E-2</c:v>
                </c:pt>
                <c:pt idx="43712">
                  <c:v>7.9128302999999997E-2</c:v>
                </c:pt>
                <c:pt idx="43713">
                  <c:v>7.9513877999999996E-2</c:v>
                </c:pt>
                <c:pt idx="43714">
                  <c:v>7.4867993999999993E-2</c:v>
                </c:pt>
                <c:pt idx="43715">
                  <c:v>7.4650593000000001E-2</c:v>
                </c:pt>
                <c:pt idx="43716">
                  <c:v>7.3017545000000003E-2</c:v>
                </c:pt>
                <c:pt idx="43717">
                  <c:v>7.7961102000000004E-2</c:v>
                </c:pt>
                <c:pt idx="43718">
                  <c:v>7.5642556E-2</c:v>
                </c:pt>
                <c:pt idx="43719">
                  <c:v>7.8516625000000007E-2</c:v>
                </c:pt>
                <c:pt idx="43720">
                  <c:v>8.2845061999999997E-2</c:v>
                </c:pt>
                <c:pt idx="43721">
                  <c:v>7.4195689999999995E-2</c:v>
                </c:pt>
                <c:pt idx="43722">
                  <c:v>7.0248082000000003E-2</c:v>
                </c:pt>
                <c:pt idx="43723">
                  <c:v>7.2719312999999994E-2</c:v>
                </c:pt>
                <c:pt idx="43724">
                  <c:v>7.0907831000000004E-2</c:v>
                </c:pt>
                <c:pt idx="43725">
                  <c:v>6.5371208E-2</c:v>
                </c:pt>
                <c:pt idx="43726">
                  <c:v>6.1234519000000001E-2</c:v>
                </c:pt>
                <c:pt idx="43727">
                  <c:v>6.1079234000000003E-2</c:v>
                </c:pt>
                <c:pt idx="43728">
                  <c:v>6.601274E-2</c:v>
                </c:pt>
                <c:pt idx="43729">
                  <c:v>6.1414730000000001E-2</c:v>
                </c:pt>
                <c:pt idx="43730">
                  <c:v>5.9849056999999997E-2</c:v>
                </c:pt>
                <c:pt idx="43731">
                  <c:v>6.3633718000000006E-2</c:v>
                </c:pt>
                <c:pt idx="43732">
                  <c:v>6.1733550999999998E-2</c:v>
                </c:pt>
                <c:pt idx="43733">
                  <c:v>5.7159029E-2</c:v>
                </c:pt>
                <c:pt idx="43734">
                  <c:v>5.3276404999999999E-2</c:v>
                </c:pt>
                <c:pt idx="43735">
                  <c:v>5.7878583999999997E-2</c:v>
                </c:pt>
                <c:pt idx="43736">
                  <c:v>5.7377111000000001E-2</c:v>
                </c:pt>
                <c:pt idx="43737">
                  <c:v>5.7321618999999997E-2</c:v>
                </c:pt>
                <c:pt idx="43738">
                  <c:v>5.8616980999999999E-2</c:v>
                </c:pt>
                <c:pt idx="43739">
                  <c:v>6.2478027999999998E-2</c:v>
                </c:pt>
                <c:pt idx="43740">
                  <c:v>5.9884108999999998E-2</c:v>
                </c:pt>
                <c:pt idx="43741">
                  <c:v>5.7627257000000001E-2</c:v>
                </c:pt>
                <c:pt idx="43742">
                  <c:v>5.8480266000000003E-2</c:v>
                </c:pt>
                <c:pt idx="43743">
                  <c:v>6.3698009E-2</c:v>
                </c:pt>
                <c:pt idx="43744">
                  <c:v>6.0226048999999997E-2</c:v>
                </c:pt>
                <c:pt idx="43745">
                  <c:v>5.9978089999999998E-2</c:v>
                </c:pt>
                <c:pt idx="43746">
                  <c:v>6.0343210000000001E-2</c:v>
                </c:pt>
                <c:pt idx="43747">
                  <c:v>6.3434742000000002E-2</c:v>
                </c:pt>
                <c:pt idx="43748">
                  <c:v>6.4531959999999999E-2</c:v>
                </c:pt>
                <c:pt idx="43749">
                  <c:v>6.6108920000000002E-2</c:v>
                </c:pt>
                <c:pt idx="43750">
                  <c:v>6.5781079000000006E-2</c:v>
                </c:pt>
                <c:pt idx="43751">
                  <c:v>6.7350834999999998E-2</c:v>
                </c:pt>
                <c:pt idx="43752">
                  <c:v>7.1003094000000003E-2</c:v>
                </c:pt>
                <c:pt idx="43753">
                  <c:v>6.9615236999999996E-2</c:v>
                </c:pt>
                <c:pt idx="43754">
                  <c:v>7.0842154000000004E-2</c:v>
                </c:pt>
                <c:pt idx="43755">
                  <c:v>6.9334827000000002E-2</c:v>
                </c:pt>
                <c:pt idx="43756">
                  <c:v>7.2899467999999995E-2</c:v>
                </c:pt>
                <c:pt idx="43757">
                  <c:v>7.1714661999999998E-2</c:v>
                </c:pt>
                <c:pt idx="43758">
                  <c:v>7.0236071999999997E-2</c:v>
                </c:pt>
                <c:pt idx="43759">
                  <c:v>6.8247758000000006E-2</c:v>
                </c:pt>
                <c:pt idx="43760">
                  <c:v>6.5092705000000001E-2</c:v>
                </c:pt>
                <c:pt idx="43761">
                  <c:v>6.9548175000000004E-2</c:v>
                </c:pt>
                <c:pt idx="43762">
                  <c:v>7.1514389999999997E-2</c:v>
                </c:pt>
                <c:pt idx="43763">
                  <c:v>7.2403899999999993E-2</c:v>
                </c:pt>
                <c:pt idx="43764">
                  <c:v>7.1787111000000001E-2</c:v>
                </c:pt>
                <c:pt idx="43765">
                  <c:v>7.0126012000000001E-2</c:v>
                </c:pt>
                <c:pt idx="43766">
                  <c:v>6.8972065999999999E-2</c:v>
                </c:pt>
                <c:pt idx="43767">
                  <c:v>6.8855152000000003E-2</c:v>
                </c:pt>
                <c:pt idx="43768">
                  <c:v>7.0870370000000002E-2</c:v>
                </c:pt>
                <c:pt idx="43769">
                  <c:v>7.0701717999999997E-2</c:v>
                </c:pt>
                <c:pt idx="43770">
                  <c:v>6.7539482999999997E-2</c:v>
                </c:pt>
                <c:pt idx="43771">
                  <c:v>7.1752346999999994E-2</c:v>
                </c:pt>
                <c:pt idx="43772">
                  <c:v>6.8112335999999996E-2</c:v>
                </c:pt>
                <c:pt idx="43773">
                  <c:v>6.8194024000000006E-2</c:v>
                </c:pt>
                <c:pt idx="43774">
                  <c:v>6.7383356000000005E-2</c:v>
                </c:pt>
                <c:pt idx="43775">
                  <c:v>6.8317600000000006E-2</c:v>
                </c:pt>
                <c:pt idx="43776">
                  <c:v>6.8845435999999996E-2</c:v>
                </c:pt>
                <c:pt idx="43777">
                  <c:v>6.1733112E-2</c:v>
                </c:pt>
                <c:pt idx="43778">
                  <c:v>6.1541899999999997E-2</c:v>
                </c:pt>
                <c:pt idx="43779">
                  <c:v>6.3813560000000005E-2</c:v>
                </c:pt>
                <c:pt idx="43780">
                  <c:v>6.4916372E-2</c:v>
                </c:pt>
                <c:pt idx="43781">
                  <c:v>6.5932266000000003E-2</c:v>
                </c:pt>
                <c:pt idx="43782">
                  <c:v>6.3384420999999996E-2</c:v>
                </c:pt>
                <c:pt idx="43783">
                  <c:v>6.2798156999999993E-2</c:v>
                </c:pt>
                <c:pt idx="43784">
                  <c:v>6.3760892E-2</c:v>
                </c:pt>
                <c:pt idx="43785">
                  <c:v>6.3574791000000005E-2</c:v>
                </c:pt>
                <c:pt idx="43786">
                  <c:v>6.3867740000000006E-2</c:v>
                </c:pt>
                <c:pt idx="43787">
                  <c:v>6.6136747999999995E-2</c:v>
                </c:pt>
                <c:pt idx="43788">
                  <c:v>6.3422456000000002E-2</c:v>
                </c:pt>
                <c:pt idx="43789">
                  <c:v>6.3779882999999996E-2</c:v>
                </c:pt>
                <c:pt idx="43790">
                  <c:v>6.5800688999999996E-2</c:v>
                </c:pt>
                <c:pt idx="43791">
                  <c:v>6.5126821000000001E-2</c:v>
                </c:pt>
                <c:pt idx="43792">
                  <c:v>6.4000568999999993E-2</c:v>
                </c:pt>
                <c:pt idx="43793">
                  <c:v>6.6426217999999995E-2</c:v>
                </c:pt>
                <c:pt idx="43794">
                  <c:v>6.5421409999999999E-2</c:v>
                </c:pt>
                <c:pt idx="43795">
                  <c:v>6.8137116999999997E-2</c:v>
                </c:pt>
                <c:pt idx="43796">
                  <c:v>6.7803159000000002E-2</c:v>
                </c:pt>
                <c:pt idx="43797">
                  <c:v>6.8102389999999999E-2</c:v>
                </c:pt>
                <c:pt idx="43798">
                  <c:v>6.7703715999999997E-2</c:v>
                </c:pt>
                <c:pt idx="43799">
                  <c:v>7.0892504999999995E-2</c:v>
                </c:pt>
                <c:pt idx="43800">
                  <c:v>7.0234171999999997E-2</c:v>
                </c:pt>
                <c:pt idx="43801">
                  <c:v>6.8644568000000003E-2</c:v>
                </c:pt>
                <c:pt idx="43802">
                  <c:v>7.2860882000000002E-2</c:v>
                </c:pt>
                <c:pt idx="43803">
                  <c:v>7.0113159999999994E-2</c:v>
                </c:pt>
                <c:pt idx="43804">
                  <c:v>7.1838087999999994E-2</c:v>
                </c:pt>
                <c:pt idx="43805">
                  <c:v>7.2033703000000004E-2</c:v>
                </c:pt>
                <c:pt idx="43806">
                  <c:v>7.1026765000000006E-2</c:v>
                </c:pt>
                <c:pt idx="43807">
                  <c:v>7.3098652E-2</c:v>
                </c:pt>
                <c:pt idx="43808">
                  <c:v>7.0606991999999993E-2</c:v>
                </c:pt>
                <c:pt idx="43809">
                  <c:v>6.8057396000000006E-2</c:v>
                </c:pt>
                <c:pt idx="43810">
                  <c:v>7.0248112000000001E-2</c:v>
                </c:pt>
                <c:pt idx="43811">
                  <c:v>6.9687776000000007E-2</c:v>
                </c:pt>
                <c:pt idx="43812">
                  <c:v>6.9025181000000005E-2</c:v>
                </c:pt>
                <c:pt idx="43813">
                  <c:v>6.8295807E-2</c:v>
                </c:pt>
                <c:pt idx="43814">
                  <c:v>6.8017505000000006E-2</c:v>
                </c:pt>
                <c:pt idx="43815">
                  <c:v>6.7605384000000004E-2</c:v>
                </c:pt>
                <c:pt idx="43816">
                  <c:v>6.6107086999999995E-2</c:v>
                </c:pt>
                <c:pt idx="43817">
                  <c:v>6.6430792000000002E-2</c:v>
                </c:pt>
                <c:pt idx="43818">
                  <c:v>6.7365833E-2</c:v>
                </c:pt>
                <c:pt idx="43819">
                  <c:v>6.5825410000000001E-2</c:v>
                </c:pt>
                <c:pt idx="43820">
                  <c:v>6.4195826999999997E-2</c:v>
                </c:pt>
                <c:pt idx="43821">
                  <c:v>6.6233954999999997E-2</c:v>
                </c:pt>
                <c:pt idx="43822">
                  <c:v>6.6452867999999998E-2</c:v>
                </c:pt>
                <c:pt idx="43823">
                  <c:v>6.3891618999999997E-2</c:v>
                </c:pt>
                <c:pt idx="43824">
                  <c:v>6.7249334999999993E-2</c:v>
                </c:pt>
                <c:pt idx="43825">
                  <c:v>6.5821558000000002E-2</c:v>
                </c:pt>
                <c:pt idx="43826">
                  <c:v>6.4797840999999995E-2</c:v>
                </c:pt>
                <c:pt idx="43827">
                  <c:v>6.7681454000000002E-2</c:v>
                </c:pt>
                <c:pt idx="43828">
                  <c:v>6.5404184000000004E-2</c:v>
                </c:pt>
                <c:pt idx="43829">
                  <c:v>6.7170366999999995E-2</c:v>
                </c:pt>
                <c:pt idx="43830">
                  <c:v>6.9172262999999998E-2</c:v>
                </c:pt>
                <c:pt idx="43831">
                  <c:v>7.0849933000000004E-2</c:v>
                </c:pt>
                <c:pt idx="43832">
                  <c:v>6.9008626000000003E-2</c:v>
                </c:pt>
                <c:pt idx="43833">
                  <c:v>6.9847329999999999E-2</c:v>
                </c:pt>
                <c:pt idx="43834">
                  <c:v>7.3782682000000002E-2</c:v>
                </c:pt>
                <c:pt idx="43835">
                  <c:v>7.5947702000000006E-2</c:v>
                </c:pt>
                <c:pt idx="43836">
                  <c:v>7.6225735000000003E-2</c:v>
                </c:pt>
                <c:pt idx="43837">
                  <c:v>7.432308E-2</c:v>
                </c:pt>
                <c:pt idx="43838">
                  <c:v>7.6283968999999993E-2</c:v>
                </c:pt>
                <c:pt idx="43839">
                  <c:v>7.6815479000000006E-2</c:v>
                </c:pt>
                <c:pt idx="43840">
                  <c:v>7.8920438999999995E-2</c:v>
                </c:pt>
                <c:pt idx="43841">
                  <c:v>7.7642701999999994E-2</c:v>
                </c:pt>
                <c:pt idx="43842">
                  <c:v>8.0740756999999996E-2</c:v>
                </c:pt>
                <c:pt idx="43843">
                  <c:v>8.1033431000000003E-2</c:v>
                </c:pt>
                <c:pt idx="43844">
                  <c:v>8.0592944999999999E-2</c:v>
                </c:pt>
                <c:pt idx="43845">
                  <c:v>8.0731325000000007E-2</c:v>
                </c:pt>
                <c:pt idx="43846">
                  <c:v>8.0908693000000004E-2</c:v>
                </c:pt>
                <c:pt idx="43847">
                  <c:v>7.9231381000000004E-2</c:v>
                </c:pt>
                <c:pt idx="43848">
                  <c:v>8.0574675999999998E-2</c:v>
                </c:pt>
                <c:pt idx="43849">
                  <c:v>8.0959842000000004E-2</c:v>
                </c:pt>
                <c:pt idx="43850">
                  <c:v>8.3644837E-2</c:v>
                </c:pt>
                <c:pt idx="43851">
                  <c:v>8.2446097999999995E-2</c:v>
                </c:pt>
                <c:pt idx="43852">
                  <c:v>8.2490309999999997E-2</c:v>
                </c:pt>
                <c:pt idx="43853">
                  <c:v>8.7560921999999999E-2</c:v>
                </c:pt>
                <c:pt idx="43854">
                  <c:v>8.2753911999999999E-2</c:v>
                </c:pt>
                <c:pt idx="43855">
                  <c:v>8.4315530999999999E-2</c:v>
                </c:pt>
                <c:pt idx="43856">
                  <c:v>8.4246553000000002E-2</c:v>
                </c:pt>
                <c:pt idx="43857">
                  <c:v>8.5304320000000003E-2</c:v>
                </c:pt>
                <c:pt idx="43858">
                  <c:v>7.9902895000000002E-2</c:v>
                </c:pt>
                <c:pt idx="43859">
                  <c:v>8.1378146999999998E-2</c:v>
                </c:pt>
                <c:pt idx="43860">
                  <c:v>8.0672941999999997E-2</c:v>
                </c:pt>
                <c:pt idx="43861">
                  <c:v>8.0925204000000001E-2</c:v>
                </c:pt>
                <c:pt idx="43862">
                  <c:v>8.0814420999999997E-2</c:v>
                </c:pt>
                <c:pt idx="43863">
                  <c:v>7.8055017000000004E-2</c:v>
                </c:pt>
                <c:pt idx="43864">
                  <c:v>7.7272042999999999E-2</c:v>
                </c:pt>
                <c:pt idx="43865">
                  <c:v>8.0843768999999996E-2</c:v>
                </c:pt>
                <c:pt idx="43866">
                  <c:v>7.8372359000000003E-2</c:v>
                </c:pt>
                <c:pt idx="43867">
                  <c:v>7.9358675000000004E-2</c:v>
                </c:pt>
                <c:pt idx="43868">
                  <c:v>8.1775226000000006E-2</c:v>
                </c:pt>
                <c:pt idx="43869">
                  <c:v>8.2138455999999999E-2</c:v>
                </c:pt>
                <c:pt idx="43870">
                  <c:v>8.1166937999999994E-2</c:v>
                </c:pt>
                <c:pt idx="43871">
                  <c:v>8.6904845999999994E-2</c:v>
                </c:pt>
                <c:pt idx="43872">
                  <c:v>8.6816966999999995E-2</c:v>
                </c:pt>
                <c:pt idx="43873">
                  <c:v>8.8800519999999994E-2</c:v>
                </c:pt>
                <c:pt idx="43874">
                  <c:v>8.6636699999999997E-2</c:v>
                </c:pt>
                <c:pt idx="43875">
                  <c:v>9.3710399999999999E-2</c:v>
                </c:pt>
                <c:pt idx="43876">
                  <c:v>9.1355637000000003E-2</c:v>
                </c:pt>
                <c:pt idx="43877">
                  <c:v>9.4628841000000005E-2</c:v>
                </c:pt>
                <c:pt idx="43878">
                  <c:v>9.0653278000000004E-2</c:v>
                </c:pt>
                <c:pt idx="43879">
                  <c:v>9.4436422000000006E-2</c:v>
                </c:pt>
                <c:pt idx="43880">
                  <c:v>9.8049805000000004E-2</c:v>
                </c:pt>
                <c:pt idx="43881">
                  <c:v>0.10212726900000001</c:v>
                </c:pt>
                <c:pt idx="43882">
                  <c:v>9.8597250999999997E-2</c:v>
                </c:pt>
                <c:pt idx="43883">
                  <c:v>0.102915831</c:v>
                </c:pt>
                <c:pt idx="43884">
                  <c:v>0.10093284399999999</c:v>
                </c:pt>
                <c:pt idx="43885">
                  <c:v>0.103402629</c:v>
                </c:pt>
                <c:pt idx="43886">
                  <c:v>0.104259901</c:v>
                </c:pt>
                <c:pt idx="43887">
                  <c:v>0.104489982</c:v>
                </c:pt>
                <c:pt idx="43888">
                  <c:v>0.106147796</c:v>
                </c:pt>
                <c:pt idx="43889">
                  <c:v>0.109617956</c:v>
                </c:pt>
                <c:pt idx="43890">
                  <c:v>0.10937907500000001</c:v>
                </c:pt>
                <c:pt idx="43891">
                  <c:v>0.11025961500000001</c:v>
                </c:pt>
                <c:pt idx="43892">
                  <c:v>0.107765026</c:v>
                </c:pt>
                <c:pt idx="43893">
                  <c:v>0.113612555</c:v>
                </c:pt>
                <c:pt idx="43894">
                  <c:v>0.11460245400000001</c:v>
                </c:pt>
                <c:pt idx="43895">
                  <c:v>0.11570438700000001</c:v>
                </c:pt>
                <c:pt idx="43896">
                  <c:v>0.116281234</c:v>
                </c:pt>
                <c:pt idx="43897">
                  <c:v>0.117420524</c:v>
                </c:pt>
                <c:pt idx="43898">
                  <c:v>0.117992572</c:v>
                </c:pt>
                <c:pt idx="43899">
                  <c:v>0.116051957</c:v>
                </c:pt>
                <c:pt idx="43900">
                  <c:v>0.118555598</c:v>
                </c:pt>
                <c:pt idx="43901">
                  <c:v>0.12000943</c:v>
                </c:pt>
                <c:pt idx="43902">
                  <c:v>0.12087149899999999</c:v>
                </c:pt>
                <c:pt idx="43903">
                  <c:v>0.121513963</c:v>
                </c:pt>
                <c:pt idx="43904">
                  <c:v>0.12062579399999999</c:v>
                </c:pt>
                <c:pt idx="43905">
                  <c:v>0.121154442</c:v>
                </c:pt>
                <c:pt idx="43906">
                  <c:v>0.122351006</c:v>
                </c:pt>
                <c:pt idx="43907">
                  <c:v>0.124328338</c:v>
                </c:pt>
                <c:pt idx="43908">
                  <c:v>0.12295547900000001</c:v>
                </c:pt>
                <c:pt idx="43909">
                  <c:v>0.122382686</c:v>
                </c:pt>
                <c:pt idx="43910">
                  <c:v>0.122865513</c:v>
                </c:pt>
                <c:pt idx="43911">
                  <c:v>0.123031639</c:v>
                </c:pt>
                <c:pt idx="43912">
                  <c:v>0.124457233</c:v>
                </c:pt>
                <c:pt idx="43913">
                  <c:v>0.12558800000000001</c:v>
                </c:pt>
                <c:pt idx="43914">
                  <c:v>0.12690386200000001</c:v>
                </c:pt>
                <c:pt idx="43915">
                  <c:v>0.12637440899999999</c:v>
                </c:pt>
                <c:pt idx="43916">
                  <c:v>0.125914216</c:v>
                </c:pt>
                <c:pt idx="43917">
                  <c:v>0.12543343000000001</c:v>
                </c:pt>
                <c:pt idx="43918">
                  <c:v>0.124698937</c:v>
                </c:pt>
                <c:pt idx="43919">
                  <c:v>0.128743619</c:v>
                </c:pt>
                <c:pt idx="43920">
                  <c:v>0.127910301</c:v>
                </c:pt>
                <c:pt idx="43921">
                  <c:v>0.12807042900000001</c:v>
                </c:pt>
                <c:pt idx="43922">
                  <c:v>0.12849840500000001</c:v>
                </c:pt>
                <c:pt idx="43923">
                  <c:v>0.131943271</c:v>
                </c:pt>
                <c:pt idx="43924">
                  <c:v>0.13321439900000001</c:v>
                </c:pt>
                <c:pt idx="43925">
                  <c:v>0.130051315</c:v>
                </c:pt>
                <c:pt idx="43926">
                  <c:v>0.13324044600000001</c:v>
                </c:pt>
                <c:pt idx="43927">
                  <c:v>0.138561711</c:v>
                </c:pt>
                <c:pt idx="43928">
                  <c:v>0.139133215</c:v>
                </c:pt>
                <c:pt idx="43929">
                  <c:v>0.13689254200000001</c:v>
                </c:pt>
                <c:pt idx="43930">
                  <c:v>0.140058503</c:v>
                </c:pt>
                <c:pt idx="43931">
                  <c:v>0.14222358199999999</c:v>
                </c:pt>
                <c:pt idx="43932">
                  <c:v>0.14462734799999999</c:v>
                </c:pt>
                <c:pt idx="43933">
                  <c:v>0.146744177</c:v>
                </c:pt>
                <c:pt idx="43934">
                  <c:v>0.15009284000000001</c:v>
                </c:pt>
                <c:pt idx="43935">
                  <c:v>0.14804762599999999</c:v>
                </c:pt>
                <c:pt idx="43936">
                  <c:v>0.15636788300000001</c:v>
                </c:pt>
                <c:pt idx="43937">
                  <c:v>0.154739663</c:v>
                </c:pt>
                <c:pt idx="43938">
                  <c:v>0.15506856099999999</c:v>
                </c:pt>
                <c:pt idx="43939">
                  <c:v>0.15789720400000001</c:v>
                </c:pt>
                <c:pt idx="43940">
                  <c:v>0.155729651</c:v>
                </c:pt>
                <c:pt idx="43941">
                  <c:v>0.15299446899999999</c:v>
                </c:pt>
                <c:pt idx="43942">
                  <c:v>0.16164389300000001</c:v>
                </c:pt>
                <c:pt idx="43943">
                  <c:v>0.16313601999999999</c:v>
                </c:pt>
                <c:pt idx="43944">
                  <c:v>0.162943214</c:v>
                </c:pt>
                <c:pt idx="43945">
                  <c:v>0.16357176000000001</c:v>
                </c:pt>
                <c:pt idx="43946">
                  <c:v>0.17078573999999999</c:v>
                </c:pt>
                <c:pt idx="43947">
                  <c:v>0.16976302900000001</c:v>
                </c:pt>
                <c:pt idx="43948">
                  <c:v>0.173420355</c:v>
                </c:pt>
                <c:pt idx="43949">
                  <c:v>0.171067789</c:v>
                </c:pt>
                <c:pt idx="43950">
                  <c:v>0.173833758</c:v>
                </c:pt>
                <c:pt idx="43951">
                  <c:v>0.177194402</c:v>
                </c:pt>
                <c:pt idx="43952">
                  <c:v>0.18600148</c:v>
                </c:pt>
                <c:pt idx="43953">
                  <c:v>0.18531145199999999</c:v>
                </c:pt>
                <c:pt idx="43954">
                  <c:v>0.18215693499999999</c:v>
                </c:pt>
                <c:pt idx="43955">
                  <c:v>0.18258829400000001</c:v>
                </c:pt>
                <c:pt idx="43956">
                  <c:v>0.189685881</c:v>
                </c:pt>
                <c:pt idx="43957">
                  <c:v>0.18921890899999999</c:v>
                </c:pt>
                <c:pt idx="43958">
                  <c:v>0.187600762</c:v>
                </c:pt>
                <c:pt idx="43959">
                  <c:v>0.192221791</c:v>
                </c:pt>
                <c:pt idx="43960">
                  <c:v>0.19474513800000001</c:v>
                </c:pt>
                <c:pt idx="43961">
                  <c:v>0.18981738400000001</c:v>
                </c:pt>
                <c:pt idx="43962">
                  <c:v>0.193511724</c:v>
                </c:pt>
                <c:pt idx="43963">
                  <c:v>0.19748680299999999</c:v>
                </c:pt>
                <c:pt idx="43964">
                  <c:v>0.19542685200000001</c:v>
                </c:pt>
                <c:pt idx="43965">
                  <c:v>0.19779248499999999</c:v>
                </c:pt>
                <c:pt idx="43966">
                  <c:v>0.19873285299999999</c:v>
                </c:pt>
                <c:pt idx="43967">
                  <c:v>0.19989793</c:v>
                </c:pt>
                <c:pt idx="43968">
                  <c:v>0.201788247</c:v>
                </c:pt>
                <c:pt idx="43969">
                  <c:v>0.20060613799999999</c:v>
                </c:pt>
                <c:pt idx="43970">
                  <c:v>0.20341311400000001</c:v>
                </c:pt>
                <c:pt idx="43971">
                  <c:v>0.21237257100000001</c:v>
                </c:pt>
                <c:pt idx="43972">
                  <c:v>0.206954375</c:v>
                </c:pt>
                <c:pt idx="43973">
                  <c:v>0.210987598</c:v>
                </c:pt>
                <c:pt idx="43974">
                  <c:v>0.21032606100000001</c:v>
                </c:pt>
                <c:pt idx="43975">
                  <c:v>0.21054123299999999</c:v>
                </c:pt>
                <c:pt idx="43976">
                  <c:v>0.211062685</c:v>
                </c:pt>
                <c:pt idx="43977">
                  <c:v>0.21955749399999999</c:v>
                </c:pt>
                <c:pt idx="43978">
                  <c:v>0.216693521</c:v>
                </c:pt>
                <c:pt idx="43979">
                  <c:v>0.219405666</c:v>
                </c:pt>
                <c:pt idx="43980">
                  <c:v>0.22648328500000001</c:v>
                </c:pt>
                <c:pt idx="43981">
                  <c:v>0.22067530499999999</c:v>
                </c:pt>
                <c:pt idx="43982">
                  <c:v>0.21997703599999999</c:v>
                </c:pt>
                <c:pt idx="43983">
                  <c:v>0.227586076</c:v>
                </c:pt>
                <c:pt idx="43984">
                  <c:v>0.23085776</c:v>
                </c:pt>
                <c:pt idx="43985">
                  <c:v>0.225529656</c:v>
                </c:pt>
                <c:pt idx="43986">
                  <c:v>0.22865965999999999</c:v>
                </c:pt>
                <c:pt idx="43987">
                  <c:v>0.229535192</c:v>
                </c:pt>
                <c:pt idx="43988">
                  <c:v>0.23150220499999999</c:v>
                </c:pt>
                <c:pt idx="43989">
                  <c:v>0.23552289600000001</c:v>
                </c:pt>
                <c:pt idx="43990">
                  <c:v>0.235048592</c:v>
                </c:pt>
                <c:pt idx="43991">
                  <c:v>0.23582303499999999</c:v>
                </c:pt>
                <c:pt idx="43992">
                  <c:v>0.237690702</c:v>
                </c:pt>
                <c:pt idx="43993">
                  <c:v>0.239456579</c:v>
                </c:pt>
                <c:pt idx="43994">
                  <c:v>0.24449820799999999</c:v>
                </c:pt>
                <c:pt idx="43995">
                  <c:v>0.24295643</c:v>
                </c:pt>
                <c:pt idx="43996">
                  <c:v>0.24643717700000001</c:v>
                </c:pt>
                <c:pt idx="43997">
                  <c:v>0.24700137999999999</c:v>
                </c:pt>
                <c:pt idx="43998">
                  <c:v>0.24792736800000001</c:v>
                </c:pt>
                <c:pt idx="43999">
                  <c:v>0.25022664700000002</c:v>
                </c:pt>
                <c:pt idx="44000">
                  <c:v>0.25197634099999999</c:v>
                </c:pt>
                <c:pt idx="44001">
                  <c:v>0.25115174099999998</c:v>
                </c:pt>
                <c:pt idx="44002">
                  <c:v>0.25441786599999999</c:v>
                </c:pt>
                <c:pt idx="44003">
                  <c:v>0.25822377200000002</c:v>
                </c:pt>
                <c:pt idx="44004">
                  <c:v>0.25959342699999999</c:v>
                </c:pt>
                <c:pt idx="44005">
                  <c:v>0.257300794</c:v>
                </c:pt>
                <c:pt idx="44006">
                  <c:v>0.25905314099999999</c:v>
                </c:pt>
                <c:pt idx="44007">
                  <c:v>0.25802981899999999</c:v>
                </c:pt>
                <c:pt idx="44008">
                  <c:v>0.26113238900000002</c:v>
                </c:pt>
                <c:pt idx="44009">
                  <c:v>0.26536944499999998</c:v>
                </c:pt>
                <c:pt idx="44010">
                  <c:v>0.26499551500000001</c:v>
                </c:pt>
                <c:pt idx="44011">
                  <c:v>0.26446998100000002</c:v>
                </c:pt>
                <c:pt idx="44012">
                  <c:v>0.26744553399999998</c:v>
                </c:pt>
                <c:pt idx="44013">
                  <c:v>0.26845341900000003</c:v>
                </c:pt>
                <c:pt idx="44014">
                  <c:v>0.26815992599999999</c:v>
                </c:pt>
                <c:pt idx="44015">
                  <c:v>0.27096503999999999</c:v>
                </c:pt>
                <c:pt idx="44016">
                  <c:v>0.27014187000000001</c:v>
                </c:pt>
                <c:pt idx="44017">
                  <c:v>0.26954531700000001</c:v>
                </c:pt>
                <c:pt idx="44018">
                  <c:v>0.27136236400000002</c:v>
                </c:pt>
                <c:pt idx="44019">
                  <c:v>0.27189767399999998</c:v>
                </c:pt>
                <c:pt idx="44020">
                  <c:v>0.272881716</c:v>
                </c:pt>
                <c:pt idx="44021">
                  <c:v>0.27579978100000002</c:v>
                </c:pt>
                <c:pt idx="44022">
                  <c:v>0.27472972899999998</c:v>
                </c:pt>
                <c:pt idx="44023">
                  <c:v>0.27830064300000001</c:v>
                </c:pt>
                <c:pt idx="44024">
                  <c:v>0.278123289</c:v>
                </c:pt>
                <c:pt idx="44025">
                  <c:v>0.28100338600000002</c:v>
                </c:pt>
                <c:pt idx="44026">
                  <c:v>0.27771279199999999</c:v>
                </c:pt>
                <c:pt idx="44027">
                  <c:v>0.27991259099999999</c:v>
                </c:pt>
                <c:pt idx="44028">
                  <c:v>0.28232541700000002</c:v>
                </c:pt>
                <c:pt idx="44029">
                  <c:v>0.28544244200000002</c:v>
                </c:pt>
                <c:pt idx="44030">
                  <c:v>0.28781399099999999</c:v>
                </c:pt>
                <c:pt idx="44031">
                  <c:v>0.28919050099999999</c:v>
                </c:pt>
                <c:pt idx="44032">
                  <c:v>0.288770527</c:v>
                </c:pt>
                <c:pt idx="44033">
                  <c:v>0.295731246</c:v>
                </c:pt>
                <c:pt idx="44034">
                  <c:v>0.30161711600000002</c:v>
                </c:pt>
                <c:pt idx="44035">
                  <c:v>0.29504549499999999</c:v>
                </c:pt>
                <c:pt idx="44036">
                  <c:v>0.295760036</c:v>
                </c:pt>
                <c:pt idx="44037">
                  <c:v>0.29997250399999997</c:v>
                </c:pt>
                <c:pt idx="44038">
                  <c:v>0.301610351</c:v>
                </c:pt>
                <c:pt idx="44039">
                  <c:v>0.30163481800000003</c:v>
                </c:pt>
                <c:pt idx="44040">
                  <c:v>0.30795317900000002</c:v>
                </c:pt>
                <c:pt idx="44041">
                  <c:v>0.31008854499999999</c:v>
                </c:pt>
                <c:pt idx="44042">
                  <c:v>0.30476966500000002</c:v>
                </c:pt>
                <c:pt idx="44043">
                  <c:v>0.31141671500000001</c:v>
                </c:pt>
                <c:pt idx="44044">
                  <c:v>0.31062337800000001</c:v>
                </c:pt>
                <c:pt idx="44045">
                  <c:v>0.30605763200000002</c:v>
                </c:pt>
                <c:pt idx="44046">
                  <c:v>0.31489557000000001</c:v>
                </c:pt>
                <c:pt idx="44047">
                  <c:v>0.31516540100000001</c:v>
                </c:pt>
                <c:pt idx="44048">
                  <c:v>0.31251606300000001</c:v>
                </c:pt>
                <c:pt idx="44049">
                  <c:v>0.31662824699999997</c:v>
                </c:pt>
                <c:pt idx="44050">
                  <c:v>0.31762799600000002</c:v>
                </c:pt>
                <c:pt idx="44051">
                  <c:v>0.31554430700000002</c:v>
                </c:pt>
                <c:pt idx="44052">
                  <c:v>0.31766098700000001</c:v>
                </c:pt>
                <c:pt idx="44053">
                  <c:v>0.317540288</c:v>
                </c:pt>
                <c:pt idx="44054">
                  <c:v>0.31788971999999999</c:v>
                </c:pt>
                <c:pt idx="44055">
                  <c:v>0.31026515399999999</c:v>
                </c:pt>
                <c:pt idx="44056">
                  <c:v>0.31241089100000002</c:v>
                </c:pt>
                <c:pt idx="44057">
                  <c:v>0.31710752800000003</c:v>
                </c:pt>
                <c:pt idx="44058">
                  <c:v>0.314519465</c:v>
                </c:pt>
                <c:pt idx="44059">
                  <c:v>0.31316047899999999</c:v>
                </c:pt>
                <c:pt idx="44060">
                  <c:v>0.31126242900000001</c:v>
                </c:pt>
                <c:pt idx="44061">
                  <c:v>0.31359952699999999</c:v>
                </c:pt>
                <c:pt idx="44062">
                  <c:v>0.31675085400000003</c:v>
                </c:pt>
                <c:pt idx="44063">
                  <c:v>0.316734344</c:v>
                </c:pt>
                <c:pt idx="44064">
                  <c:v>0.31511595799999997</c:v>
                </c:pt>
                <c:pt idx="44065">
                  <c:v>0.32122647799999998</c:v>
                </c:pt>
                <c:pt idx="44066">
                  <c:v>0.32267043000000001</c:v>
                </c:pt>
                <c:pt idx="44067">
                  <c:v>0.32368424499999998</c:v>
                </c:pt>
                <c:pt idx="44068">
                  <c:v>0.32323658500000002</c:v>
                </c:pt>
                <c:pt idx="44069">
                  <c:v>0.32642331699999999</c:v>
                </c:pt>
                <c:pt idx="44070">
                  <c:v>0.33449006100000001</c:v>
                </c:pt>
                <c:pt idx="44071">
                  <c:v>0.33441340899999999</c:v>
                </c:pt>
                <c:pt idx="44072">
                  <c:v>0.33711627100000002</c:v>
                </c:pt>
                <c:pt idx="44073">
                  <c:v>0.34131112699999999</c:v>
                </c:pt>
                <c:pt idx="44074">
                  <c:v>0.34707128999999998</c:v>
                </c:pt>
                <c:pt idx="44075">
                  <c:v>0.34743771000000001</c:v>
                </c:pt>
                <c:pt idx="44076">
                  <c:v>0.35522586099999998</c:v>
                </c:pt>
                <c:pt idx="44077">
                  <c:v>0.36055114900000002</c:v>
                </c:pt>
                <c:pt idx="44078">
                  <c:v>0.35953941900000003</c:v>
                </c:pt>
                <c:pt idx="44079">
                  <c:v>0.36398127699999999</c:v>
                </c:pt>
                <c:pt idx="44080">
                  <c:v>0.36887988399999999</c:v>
                </c:pt>
                <c:pt idx="44081">
                  <c:v>0.37108022000000002</c:v>
                </c:pt>
                <c:pt idx="44082">
                  <c:v>0.37444967000000001</c:v>
                </c:pt>
                <c:pt idx="44083">
                  <c:v>0.37827271200000001</c:v>
                </c:pt>
                <c:pt idx="44084">
                  <c:v>0.382818192</c:v>
                </c:pt>
                <c:pt idx="44085">
                  <c:v>0.38591432599999997</c:v>
                </c:pt>
                <c:pt idx="44086">
                  <c:v>0.386972129</c:v>
                </c:pt>
                <c:pt idx="44087">
                  <c:v>0.39077431000000001</c:v>
                </c:pt>
                <c:pt idx="44088">
                  <c:v>0.39257755900000002</c:v>
                </c:pt>
                <c:pt idx="44089">
                  <c:v>0.39873740099999999</c:v>
                </c:pt>
                <c:pt idx="44090">
                  <c:v>0.39825511000000002</c:v>
                </c:pt>
                <c:pt idx="44091">
                  <c:v>0.39817327299999999</c:v>
                </c:pt>
                <c:pt idx="44092">
                  <c:v>0.40267401899999999</c:v>
                </c:pt>
                <c:pt idx="44093">
                  <c:v>0.402199686</c:v>
                </c:pt>
                <c:pt idx="44094">
                  <c:v>0.40117409799999998</c:v>
                </c:pt>
                <c:pt idx="44095">
                  <c:v>0.40202104999999999</c:v>
                </c:pt>
                <c:pt idx="44096">
                  <c:v>0.40103113699999998</c:v>
                </c:pt>
                <c:pt idx="44097">
                  <c:v>0.40291330199999997</c:v>
                </c:pt>
                <c:pt idx="44098">
                  <c:v>0.40340492100000003</c:v>
                </c:pt>
                <c:pt idx="44099">
                  <c:v>0.40295606899999997</c:v>
                </c:pt>
                <c:pt idx="44100">
                  <c:v>0.40124019999999999</c:v>
                </c:pt>
                <c:pt idx="44101">
                  <c:v>0.400951952</c:v>
                </c:pt>
                <c:pt idx="44102">
                  <c:v>0.40112504399999999</c:v>
                </c:pt>
                <c:pt idx="44103">
                  <c:v>0.40044769600000002</c:v>
                </c:pt>
                <c:pt idx="44104">
                  <c:v>0.40019842999999999</c:v>
                </c:pt>
                <c:pt idx="44105">
                  <c:v>0.398709178</c:v>
                </c:pt>
                <c:pt idx="44106">
                  <c:v>0.40215718700000003</c:v>
                </c:pt>
                <c:pt idx="44107">
                  <c:v>0.40232455700000003</c:v>
                </c:pt>
                <c:pt idx="44108">
                  <c:v>0.39915487199999999</c:v>
                </c:pt>
                <c:pt idx="44109">
                  <c:v>0.39973998100000002</c:v>
                </c:pt>
                <c:pt idx="44110">
                  <c:v>0.40430888500000001</c:v>
                </c:pt>
                <c:pt idx="44111">
                  <c:v>0.40329137399999998</c:v>
                </c:pt>
                <c:pt idx="44112">
                  <c:v>0.40106284599999997</c:v>
                </c:pt>
                <c:pt idx="44113">
                  <c:v>0.404468834</c:v>
                </c:pt>
                <c:pt idx="44114">
                  <c:v>0.40771734700000001</c:v>
                </c:pt>
                <c:pt idx="44115">
                  <c:v>0.40972703700000002</c:v>
                </c:pt>
                <c:pt idx="44116">
                  <c:v>0.40914860400000003</c:v>
                </c:pt>
                <c:pt idx="44117">
                  <c:v>0.41089808900000002</c:v>
                </c:pt>
                <c:pt idx="44118">
                  <c:v>0.41417565899999997</c:v>
                </c:pt>
                <c:pt idx="44119">
                  <c:v>0.41775813699999997</c:v>
                </c:pt>
                <c:pt idx="44120">
                  <c:v>0.41778558500000001</c:v>
                </c:pt>
                <c:pt idx="44121">
                  <c:v>0.41857501899999999</c:v>
                </c:pt>
                <c:pt idx="44122">
                  <c:v>0.42169863000000002</c:v>
                </c:pt>
                <c:pt idx="44123">
                  <c:v>0.423391819</c:v>
                </c:pt>
                <c:pt idx="44124">
                  <c:v>0.42790481400000002</c:v>
                </c:pt>
                <c:pt idx="44125">
                  <c:v>0.42860123500000002</c:v>
                </c:pt>
                <c:pt idx="44126">
                  <c:v>0.43351292600000002</c:v>
                </c:pt>
                <c:pt idx="44127">
                  <c:v>0.43323320199999998</c:v>
                </c:pt>
                <c:pt idx="44128">
                  <c:v>0.43780928899999999</c:v>
                </c:pt>
                <c:pt idx="44129">
                  <c:v>0.43849021199999999</c:v>
                </c:pt>
                <c:pt idx="44130">
                  <c:v>0.43921515300000002</c:v>
                </c:pt>
                <c:pt idx="44131">
                  <c:v>0.44446945199999999</c:v>
                </c:pt>
                <c:pt idx="44132">
                  <c:v>0.44291150600000001</c:v>
                </c:pt>
                <c:pt idx="44133">
                  <c:v>0.44346311700000002</c:v>
                </c:pt>
                <c:pt idx="44134">
                  <c:v>0.44657582000000001</c:v>
                </c:pt>
                <c:pt idx="44135">
                  <c:v>0.44661566600000002</c:v>
                </c:pt>
                <c:pt idx="44136">
                  <c:v>0.44835203899999998</c:v>
                </c:pt>
                <c:pt idx="44137">
                  <c:v>0.44961538899999998</c:v>
                </c:pt>
                <c:pt idx="44138">
                  <c:v>0.44914665799999998</c:v>
                </c:pt>
                <c:pt idx="44139">
                  <c:v>0.44960045799999998</c:v>
                </c:pt>
                <c:pt idx="44140">
                  <c:v>0.45299276700000002</c:v>
                </c:pt>
                <c:pt idx="44141">
                  <c:v>0.45090871999999999</c:v>
                </c:pt>
                <c:pt idx="44142">
                  <c:v>0.45217132599999998</c:v>
                </c:pt>
                <c:pt idx="44143">
                  <c:v>0.45338052499999998</c:v>
                </c:pt>
                <c:pt idx="44144">
                  <c:v>0.45362529200000001</c:v>
                </c:pt>
                <c:pt idx="44145">
                  <c:v>0.45209306500000002</c:v>
                </c:pt>
                <c:pt idx="44146">
                  <c:v>0.45279428399999999</c:v>
                </c:pt>
                <c:pt idx="44147">
                  <c:v>0.452731669</c:v>
                </c:pt>
                <c:pt idx="44148">
                  <c:v>0.45079582899999998</c:v>
                </c:pt>
                <c:pt idx="44149">
                  <c:v>0.45395702100000002</c:v>
                </c:pt>
                <c:pt idx="44150">
                  <c:v>0.452459008</c:v>
                </c:pt>
                <c:pt idx="44151">
                  <c:v>0.44902110099999998</c:v>
                </c:pt>
                <c:pt idx="44152">
                  <c:v>0.45361933100000001</c:v>
                </c:pt>
                <c:pt idx="44153">
                  <c:v>0.44819963000000002</c:v>
                </c:pt>
                <c:pt idx="44154">
                  <c:v>0.45305535200000002</c:v>
                </c:pt>
                <c:pt idx="44155">
                  <c:v>0.45151266499999998</c:v>
                </c:pt>
                <c:pt idx="44156">
                  <c:v>0.44964364200000001</c:v>
                </c:pt>
                <c:pt idx="44157">
                  <c:v>0.45113015200000001</c:v>
                </c:pt>
                <c:pt idx="44158">
                  <c:v>0.45345190200000002</c:v>
                </c:pt>
                <c:pt idx="44159">
                  <c:v>0.45164471899999997</c:v>
                </c:pt>
                <c:pt idx="44160">
                  <c:v>0.45384260999999998</c:v>
                </c:pt>
                <c:pt idx="44161">
                  <c:v>0.45296302399999999</c:v>
                </c:pt>
                <c:pt idx="44162">
                  <c:v>0.45655483000000002</c:v>
                </c:pt>
                <c:pt idx="44163">
                  <c:v>0.456094891</c:v>
                </c:pt>
                <c:pt idx="44164">
                  <c:v>0.45539900700000002</c:v>
                </c:pt>
                <c:pt idx="44165">
                  <c:v>0.45722201499999998</c:v>
                </c:pt>
                <c:pt idx="44166">
                  <c:v>0.45895039999999998</c:v>
                </c:pt>
                <c:pt idx="44167">
                  <c:v>0.460951149</c:v>
                </c:pt>
                <c:pt idx="44168">
                  <c:v>0.46244785199999999</c:v>
                </c:pt>
                <c:pt idx="44169">
                  <c:v>0.465063542</c:v>
                </c:pt>
                <c:pt idx="44170">
                  <c:v>0.46474370399999998</c:v>
                </c:pt>
                <c:pt idx="44171">
                  <c:v>0.46657231500000002</c:v>
                </c:pt>
                <c:pt idx="44172">
                  <c:v>0.46520477500000001</c:v>
                </c:pt>
                <c:pt idx="44173">
                  <c:v>0.46915540100000003</c:v>
                </c:pt>
                <c:pt idx="44174">
                  <c:v>0.46899694199999997</c:v>
                </c:pt>
                <c:pt idx="44175">
                  <c:v>0.47015810000000002</c:v>
                </c:pt>
                <c:pt idx="44176">
                  <c:v>0.46935486799999998</c:v>
                </c:pt>
                <c:pt idx="44177">
                  <c:v>0.47614473099999999</c:v>
                </c:pt>
                <c:pt idx="44178">
                  <c:v>0.47778922299999999</c:v>
                </c:pt>
                <c:pt idx="44179">
                  <c:v>0.47723683700000002</c:v>
                </c:pt>
                <c:pt idx="44180">
                  <c:v>0.47926190499999999</c:v>
                </c:pt>
                <c:pt idx="44181">
                  <c:v>0.477737099</c:v>
                </c:pt>
                <c:pt idx="44182">
                  <c:v>0.47760129000000001</c:v>
                </c:pt>
                <c:pt idx="44183">
                  <c:v>0.48086327299999998</c:v>
                </c:pt>
                <c:pt idx="44184">
                  <c:v>0.479815871</c:v>
                </c:pt>
                <c:pt idx="44185">
                  <c:v>0.48222005400000001</c:v>
                </c:pt>
                <c:pt idx="44186">
                  <c:v>0.48280251000000002</c:v>
                </c:pt>
                <c:pt idx="44187">
                  <c:v>0.48103135800000002</c:v>
                </c:pt>
                <c:pt idx="44188">
                  <c:v>0.48040258899999999</c:v>
                </c:pt>
                <c:pt idx="44189">
                  <c:v>0.48318958299999998</c:v>
                </c:pt>
                <c:pt idx="44190">
                  <c:v>0.480913639</c:v>
                </c:pt>
                <c:pt idx="44191">
                  <c:v>0.48239871899999998</c:v>
                </c:pt>
                <c:pt idx="44192">
                  <c:v>0.480798155</c:v>
                </c:pt>
                <c:pt idx="44193">
                  <c:v>0.480486631</c:v>
                </c:pt>
                <c:pt idx="44194">
                  <c:v>0.48226028700000001</c:v>
                </c:pt>
                <c:pt idx="44195">
                  <c:v>0.47722646600000002</c:v>
                </c:pt>
                <c:pt idx="44196">
                  <c:v>0.47900414499999999</c:v>
                </c:pt>
                <c:pt idx="44197">
                  <c:v>0.47839662399999999</c:v>
                </c:pt>
                <c:pt idx="44198">
                  <c:v>0.47745198</c:v>
                </c:pt>
                <c:pt idx="44199">
                  <c:v>0.47768053399999999</c:v>
                </c:pt>
                <c:pt idx="44200">
                  <c:v>0.47378405899999998</c:v>
                </c:pt>
                <c:pt idx="44201">
                  <c:v>0.47103959299999998</c:v>
                </c:pt>
                <c:pt idx="44202">
                  <c:v>0.471399397</c:v>
                </c:pt>
                <c:pt idx="44203">
                  <c:v>0.47042116499999997</c:v>
                </c:pt>
                <c:pt idx="44204">
                  <c:v>0.47082385399999999</c:v>
                </c:pt>
                <c:pt idx="44205">
                  <c:v>0.46711531299999998</c:v>
                </c:pt>
                <c:pt idx="44206">
                  <c:v>0.46849110700000002</c:v>
                </c:pt>
                <c:pt idx="44207">
                  <c:v>0.465993822</c:v>
                </c:pt>
                <c:pt idx="44208">
                  <c:v>0.46550673199999998</c:v>
                </c:pt>
                <c:pt idx="44209">
                  <c:v>0.46508860600000002</c:v>
                </c:pt>
                <c:pt idx="44210">
                  <c:v>0.46462228900000002</c:v>
                </c:pt>
                <c:pt idx="44211">
                  <c:v>0.46472457099999998</c:v>
                </c:pt>
                <c:pt idx="44212">
                  <c:v>0.46624735</c:v>
                </c:pt>
                <c:pt idx="44213">
                  <c:v>0.46034035099999998</c:v>
                </c:pt>
                <c:pt idx="44214">
                  <c:v>0.46267595900000003</c:v>
                </c:pt>
                <c:pt idx="44215">
                  <c:v>0.46376958499999998</c:v>
                </c:pt>
                <c:pt idx="44216">
                  <c:v>0.45899748800000001</c:v>
                </c:pt>
                <c:pt idx="44217">
                  <c:v>0.456867248</c:v>
                </c:pt>
                <c:pt idx="44218">
                  <c:v>0.45744544300000001</c:v>
                </c:pt>
                <c:pt idx="44219">
                  <c:v>0.457954735</c:v>
                </c:pt>
                <c:pt idx="44220">
                  <c:v>0.45938140199999999</c:v>
                </c:pt>
                <c:pt idx="44221">
                  <c:v>0.45952701600000001</c:v>
                </c:pt>
                <c:pt idx="44222">
                  <c:v>0.46009212700000002</c:v>
                </c:pt>
                <c:pt idx="44223">
                  <c:v>0.457163453</c:v>
                </c:pt>
                <c:pt idx="44224">
                  <c:v>0.45612773299999998</c:v>
                </c:pt>
                <c:pt idx="44225">
                  <c:v>0.45547211199999998</c:v>
                </c:pt>
                <c:pt idx="44226">
                  <c:v>0.45288619400000002</c:v>
                </c:pt>
                <c:pt idx="44227">
                  <c:v>0.450237006</c:v>
                </c:pt>
                <c:pt idx="44228">
                  <c:v>0.45369300200000001</c:v>
                </c:pt>
                <c:pt idx="44229">
                  <c:v>0.44947811999999998</c:v>
                </c:pt>
                <c:pt idx="44230">
                  <c:v>0.44900301100000001</c:v>
                </c:pt>
                <c:pt idx="44231">
                  <c:v>0.44858080099999997</c:v>
                </c:pt>
                <c:pt idx="44232">
                  <c:v>0.44894564199999998</c:v>
                </c:pt>
                <c:pt idx="44233">
                  <c:v>0.44613379199999997</c:v>
                </c:pt>
                <c:pt idx="44234">
                  <c:v>0.44469675400000003</c:v>
                </c:pt>
                <c:pt idx="44235">
                  <c:v>0.44269171400000001</c:v>
                </c:pt>
                <c:pt idx="44236">
                  <c:v>0.43993079699999998</c:v>
                </c:pt>
                <c:pt idx="44237">
                  <c:v>0.43971934899999998</c:v>
                </c:pt>
                <c:pt idx="44238">
                  <c:v>0.43617788000000002</c:v>
                </c:pt>
                <c:pt idx="44239">
                  <c:v>0.43685415399999999</c:v>
                </c:pt>
                <c:pt idx="44240">
                  <c:v>0.433500677</c:v>
                </c:pt>
                <c:pt idx="44241">
                  <c:v>0.43318742500000001</c:v>
                </c:pt>
                <c:pt idx="44242">
                  <c:v>0.42657157800000001</c:v>
                </c:pt>
                <c:pt idx="44243">
                  <c:v>0.425779462</c:v>
                </c:pt>
                <c:pt idx="44244">
                  <c:v>0.42576640799999999</c:v>
                </c:pt>
                <c:pt idx="44245">
                  <c:v>0.42428764699999999</c:v>
                </c:pt>
                <c:pt idx="44246">
                  <c:v>0.42337763299999998</c:v>
                </c:pt>
                <c:pt idx="44247">
                  <c:v>0.41642171100000003</c:v>
                </c:pt>
                <c:pt idx="44248">
                  <c:v>0.41978183400000002</c:v>
                </c:pt>
                <c:pt idx="44249">
                  <c:v>0.41635382199999998</c:v>
                </c:pt>
                <c:pt idx="44250">
                  <c:v>0.41457614300000001</c:v>
                </c:pt>
                <c:pt idx="44251">
                  <c:v>0.410698324</c:v>
                </c:pt>
                <c:pt idx="44252">
                  <c:v>0.40821972499999998</c:v>
                </c:pt>
                <c:pt idx="44253">
                  <c:v>0.40945035200000002</c:v>
                </c:pt>
                <c:pt idx="44254">
                  <c:v>0.40424466100000001</c:v>
                </c:pt>
                <c:pt idx="44255">
                  <c:v>0.40432888299999997</c:v>
                </c:pt>
                <c:pt idx="44256">
                  <c:v>0.40221992099999998</c:v>
                </c:pt>
                <c:pt idx="44257">
                  <c:v>0.40307617200000001</c:v>
                </c:pt>
                <c:pt idx="44258">
                  <c:v>0.39999970800000001</c:v>
                </c:pt>
                <c:pt idx="44259">
                  <c:v>0.39792418499999999</c:v>
                </c:pt>
                <c:pt idx="44260">
                  <c:v>0.39391505700000001</c:v>
                </c:pt>
                <c:pt idx="44261">
                  <c:v>0.39525073799999999</c:v>
                </c:pt>
                <c:pt idx="44262">
                  <c:v>0.39653649899999999</c:v>
                </c:pt>
                <c:pt idx="44263">
                  <c:v>0.39318004299999998</c:v>
                </c:pt>
                <c:pt idx="44264">
                  <c:v>0.39217415500000002</c:v>
                </c:pt>
                <c:pt idx="44265">
                  <c:v>0.39181301000000002</c:v>
                </c:pt>
                <c:pt idx="44266">
                  <c:v>0.38823321500000002</c:v>
                </c:pt>
                <c:pt idx="44267">
                  <c:v>0.387227088</c:v>
                </c:pt>
                <c:pt idx="44268">
                  <c:v>0.38660681200000002</c:v>
                </c:pt>
                <c:pt idx="44269">
                  <c:v>0.38367852600000002</c:v>
                </c:pt>
                <c:pt idx="44270">
                  <c:v>0.38324683900000001</c:v>
                </c:pt>
                <c:pt idx="44271">
                  <c:v>0.38102629799999999</c:v>
                </c:pt>
                <c:pt idx="44272">
                  <c:v>0.377637416</c:v>
                </c:pt>
                <c:pt idx="44273">
                  <c:v>0.37536972800000001</c:v>
                </c:pt>
                <c:pt idx="44274">
                  <c:v>0.37544542600000003</c:v>
                </c:pt>
                <c:pt idx="44275">
                  <c:v>0.37936070599999999</c:v>
                </c:pt>
                <c:pt idx="44276">
                  <c:v>0.37512788200000002</c:v>
                </c:pt>
                <c:pt idx="44277">
                  <c:v>0.37367051800000001</c:v>
                </c:pt>
                <c:pt idx="44278">
                  <c:v>0.37389847599999998</c:v>
                </c:pt>
                <c:pt idx="44279">
                  <c:v>0.371936023</c:v>
                </c:pt>
                <c:pt idx="44280">
                  <c:v>0.37245109700000001</c:v>
                </c:pt>
                <c:pt idx="44281">
                  <c:v>0.371059835</c:v>
                </c:pt>
                <c:pt idx="44282">
                  <c:v>0.36883610500000003</c:v>
                </c:pt>
                <c:pt idx="44283">
                  <c:v>0.36853581699999999</c:v>
                </c:pt>
                <c:pt idx="44284">
                  <c:v>0.37320673500000001</c:v>
                </c:pt>
                <c:pt idx="44285">
                  <c:v>0.36606296900000002</c:v>
                </c:pt>
                <c:pt idx="44286">
                  <c:v>0.36632743499999998</c:v>
                </c:pt>
                <c:pt idx="44287">
                  <c:v>0.36538386299999998</c:v>
                </c:pt>
                <c:pt idx="44288">
                  <c:v>0.36646431699999998</c:v>
                </c:pt>
                <c:pt idx="44289">
                  <c:v>0.36991745199999998</c:v>
                </c:pt>
                <c:pt idx="44290">
                  <c:v>0.36621564600000001</c:v>
                </c:pt>
                <c:pt idx="44291">
                  <c:v>0.36624187200000002</c:v>
                </c:pt>
                <c:pt idx="44292">
                  <c:v>0.366763055</c:v>
                </c:pt>
                <c:pt idx="44293">
                  <c:v>0.36587873100000001</c:v>
                </c:pt>
                <c:pt idx="44294">
                  <c:v>0.36667209899999997</c:v>
                </c:pt>
                <c:pt idx="44295">
                  <c:v>0.36408498900000003</c:v>
                </c:pt>
                <c:pt idx="44296">
                  <c:v>0.36612361700000001</c:v>
                </c:pt>
                <c:pt idx="44297">
                  <c:v>0.36485615399999999</c:v>
                </c:pt>
                <c:pt idx="44298">
                  <c:v>0.36104890699999997</c:v>
                </c:pt>
                <c:pt idx="44299">
                  <c:v>0.35976597700000001</c:v>
                </c:pt>
                <c:pt idx="44300">
                  <c:v>0.36101049200000002</c:v>
                </c:pt>
                <c:pt idx="44301">
                  <c:v>0.36186349400000001</c:v>
                </c:pt>
                <c:pt idx="44302">
                  <c:v>0.35817474100000002</c:v>
                </c:pt>
                <c:pt idx="44303">
                  <c:v>0.35695773400000003</c:v>
                </c:pt>
                <c:pt idx="44304">
                  <c:v>0.35698968199999997</c:v>
                </c:pt>
                <c:pt idx="44305">
                  <c:v>0.35612314900000003</c:v>
                </c:pt>
                <c:pt idx="44306">
                  <c:v>0.35557720100000001</c:v>
                </c:pt>
                <c:pt idx="44307">
                  <c:v>0.353434741</c:v>
                </c:pt>
                <c:pt idx="44308">
                  <c:v>0.35105547300000001</c:v>
                </c:pt>
                <c:pt idx="44309">
                  <c:v>0.34799569800000002</c:v>
                </c:pt>
                <c:pt idx="44310">
                  <c:v>0.34430429299999998</c:v>
                </c:pt>
                <c:pt idx="44311">
                  <c:v>0.34513339399999998</c:v>
                </c:pt>
                <c:pt idx="44312">
                  <c:v>0.33881050299999999</c:v>
                </c:pt>
                <c:pt idx="44313">
                  <c:v>0.34047687100000001</c:v>
                </c:pt>
                <c:pt idx="44314">
                  <c:v>0.33879774800000001</c:v>
                </c:pt>
                <c:pt idx="44315">
                  <c:v>0.34053608800000001</c:v>
                </c:pt>
                <c:pt idx="44316">
                  <c:v>0.33773630900000001</c:v>
                </c:pt>
                <c:pt idx="44317">
                  <c:v>0.33549183599999999</c:v>
                </c:pt>
                <c:pt idx="44318">
                  <c:v>0.33074581600000003</c:v>
                </c:pt>
                <c:pt idx="44319">
                  <c:v>0.33263024699999999</c:v>
                </c:pt>
                <c:pt idx="44320">
                  <c:v>0.33018144999999999</c:v>
                </c:pt>
                <c:pt idx="44321">
                  <c:v>0.333308995</c:v>
                </c:pt>
                <c:pt idx="44322">
                  <c:v>0.330780566</c:v>
                </c:pt>
                <c:pt idx="44323">
                  <c:v>0.32869526700000001</c:v>
                </c:pt>
                <c:pt idx="44324">
                  <c:v>0.33005720399999999</c:v>
                </c:pt>
                <c:pt idx="44325">
                  <c:v>0.329433262</c:v>
                </c:pt>
                <c:pt idx="44326">
                  <c:v>0.32816028600000002</c:v>
                </c:pt>
                <c:pt idx="44327">
                  <c:v>0.32543838000000003</c:v>
                </c:pt>
                <c:pt idx="44328">
                  <c:v>0.33021181799999999</c:v>
                </c:pt>
                <c:pt idx="44329">
                  <c:v>0.32989960899999998</c:v>
                </c:pt>
                <c:pt idx="44330">
                  <c:v>0.32871767899999998</c:v>
                </c:pt>
                <c:pt idx="44331">
                  <c:v>0.326827914</c:v>
                </c:pt>
                <c:pt idx="44332">
                  <c:v>0.32717225</c:v>
                </c:pt>
                <c:pt idx="44333">
                  <c:v>0.328421146</c:v>
                </c:pt>
                <c:pt idx="44334">
                  <c:v>0.32743525499999998</c:v>
                </c:pt>
                <c:pt idx="44335">
                  <c:v>0.32681566499999998</c:v>
                </c:pt>
                <c:pt idx="44336">
                  <c:v>0.32589927299999999</c:v>
                </c:pt>
                <c:pt idx="44337">
                  <c:v>0.326541305</c:v>
                </c:pt>
                <c:pt idx="44338">
                  <c:v>0.326221704</c:v>
                </c:pt>
                <c:pt idx="44339">
                  <c:v>0.32550024999999999</c:v>
                </c:pt>
                <c:pt idx="44340">
                  <c:v>0.32608267699999999</c:v>
                </c:pt>
                <c:pt idx="44341">
                  <c:v>0.32558819700000002</c:v>
                </c:pt>
                <c:pt idx="44342">
                  <c:v>0.32658821300000002</c:v>
                </c:pt>
                <c:pt idx="44343">
                  <c:v>0.32399988200000002</c:v>
                </c:pt>
                <c:pt idx="44344">
                  <c:v>0.32425525799999999</c:v>
                </c:pt>
                <c:pt idx="44345">
                  <c:v>0.32267189000000002</c:v>
                </c:pt>
                <c:pt idx="44346">
                  <c:v>0.32366684099999998</c:v>
                </c:pt>
                <c:pt idx="44347">
                  <c:v>0.32223126299999999</c:v>
                </c:pt>
                <c:pt idx="44348">
                  <c:v>0.32084110399999999</c:v>
                </c:pt>
                <c:pt idx="44349">
                  <c:v>0.32415297599999998</c:v>
                </c:pt>
                <c:pt idx="44350">
                  <c:v>0.32181578900000002</c:v>
                </c:pt>
                <c:pt idx="44351">
                  <c:v>0.32195451899999999</c:v>
                </c:pt>
                <c:pt idx="44352">
                  <c:v>0.31785991800000002</c:v>
                </c:pt>
                <c:pt idx="44353">
                  <c:v>0.31623750900000003</c:v>
                </c:pt>
                <c:pt idx="44354">
                  <c:v>0.31543484300000002</c:v>
                </c:pt>
                <c:pt idx="44355">
                  <c:v>0.31466719500000001</c:v>
                </c:pt>
                <c:pt idx="44356">
                  <c:v>0.31338301299999999</c:v>
                </c:pt>
                <c:pt idx="44357">
                  <c:v>0.31236308800000001</c:v>
                </c:pt>
                <c:pt idx="44358">
                  <c:v>0.30994999400000001</c:v>
                </c:pt>
                <c:pt idx="44359">
                  <c:v>0.30967792900000002</c:v>
                </c:pt>
                <c:pt idx="44360">
                  <c:v>0.30842626099999998</c:v>
                </c:pt>
                <c:pt idx="44361">
                  <c:v>0.30786398100000001</c:v>
                </c:pt>
                <c:pt idx="44362">
                  <c:v>0.305430382</c:v>
                </c:pt>
                <c:pt idx="44363">
                  <c:v>0.30599293100000002</c:v>
                </c:pt>
                <c:pt idx="44364">
                  <c:v>0.30329886099999998</c:v>
                </c:pt>
                <c:pt idx="44365">
                  <c:v>0.30118256799999998</c:v>
                </c:pt>
                <c:pt idx="44366">
                  <c:v>0.29817959700000002</c:v>
                </c:pt>
                <c:pt idx="44367">
                  <c:v>0.29577311899999997</c:v>
                </c:pt>
                <c:pt idx="44368">
                  <c:v>0.29612198499999998</c:v>
                </c:pt>
                <c:pt idx="44369">
                  <c:v>0.29370397300000001</c:v>
                </c:pt>
                <c:pt idx="44370">
                  <c:v>0.291691959</c:v>
                </c:pt>
                <c:pt idx="44371">
                  <c:v>0.29187631600000002</c:v>
                </c:pt>
                <c:pt idx="44372">
                  <c:v>0.290322095</c:v>
                </c:pt>
                <c:pt idx="44373">
                  <c:v>0.29284495100000002</c:v>
                </c:pt>
                <c:pt idx="44374">
                  <c:v>0.28832212099999999</c:v>
                </c:pt>
                <c:pt idx="44375">
                  <c:v>0.28509604900000002</c:v>
                </c:pt>
                <c:pt idx="44376">
                  <c:v>0.28904500599999999</c:v>
                </c:pt>
                <c:pt idx="44377">
                  <c:v>0.288650185</c:v>
                </c:pt>
                <c:pt idx="44378">
                  <c:v>0.28621020899999999</c:v>
                </c:pt>
                <c:pt idx="44379">
                  <c:v>0.28641837799999997</c:v>
                </c:pt>
                <c:pt idx="44380">
                  <c:v>0.283622861</c:v>
                </c:pt>
                <c:pt idx="44381">
                  <c:v>0.28186941100000001</c:v>
                </c:pt>
                <c:pt idx="44382">
                  <c:v>0.281018555</c:v>
                </c:pt>
                <c:pt idx="44383">
                  <c:v>0.28067308699999999</c:v>
                </c:pt>
                <c:pt idx="44384">
                  <c:v>0.27923178700000001</c:v>
                </c:pt>
                <c:pt idx="44385">
                  <c:v>0.27735394200000002</c:v>
                </c:pt>
                <c:pt idx="44386">
                  <c:v>0.275463611</c:v>
                </c:pt>
                <c:pt idx="44387">
                  <c:v>0.27629664500000001</c:v>
                </c:pt>
                <c:pt idx="44388">
                  <c:v>0.27321991299999998</c:v>
                </c:pt>
                <c:pt idx="44389">
                  <c:v>0.27234554300000002</c:v>
                </c:pt>
                <c:pt idx="44390">
                  <c:v>0.26916652899999999</c:v>
                </c:pt>
                <c:pt idx="44391">
                  <c:v>0.26988226199999998</c:v>
                </c:pt>
                <c:pt idx="44392">
                  <c:v>0.266168505</c:v>
                </c:pt>
                <c:pt idx="44393">
                  <c:v>0.26479554199999999</c:v>
                </c:pt>
                <c:pt idx="44394">
                  <c:v>0.26125991300000001</c:v>
                </c:pt>
                <c:pt idx="44395">
                  <c:v>0.25907698299999998</c:v>
                </c:pt>
                <c:pt idx="44396">
                  <c:v>0.26006156200000002</c:v>
                </c:pt>
                <c:pt idx="44397">
                  <c:v>0.255394697</c:v>
                </c:pt>
                <c:pt idx="44398">
                  <c:v>0.25501438999999998</c:v>
                </c:pt>
                <c:pt idx="44399">
                  <c:v>0.24989444</c:v>
                </c:pt>
                <c:pt idx="44400">
                  <c:v>0.248794034</c:v>
                </c:pt>
                <c:pt idx="44401">
                  <c:v>0.24650886699999999</c:v>
                </c:pt>
                <c:pt idx="44402">
                  <c:v>0.24560606500000001</c:v>
                </c:pt>
                <c:pt idx="44403">
                  <c:v>0.241889566</c:v>
                </c:pt>
                <c:pt idx="44404">
                  <c:v>0.23817685199999999</c:v>
                </c:pt>
                <c:pt idx="44405">
                  <c:v>0.24000291500000001</c:v>
                </c:pt>
                <c:pt idx="44406">
                  <c:v>0.239022866</c:v>
                </c:pt>
                <c:pt idx="44407">
                  <c:v>0.234495386</c:v>
                </c:pt>
                <c:pt idx="44408">
                  <c:v>0.23200879999999999</c:v>
                </c:pt>
                <c:pt idx="44409">
                  <c:v>0.22554734300000001</c:v>
                </c:pt>
                <c:pt idx="44410">
                  <c:v>0.22760702699999999</c:v>
                </c:pt>
                <c:pt idx="44411">
                  <c:v>0.22543580799999999</c:v>
                </c:pt>
                <c:pt idx="44412">
                  <c:v>0.22125384200000001</c:v>
                </c:pt>
                <c:pt idx="44413">
                  <c:v>0.22071281100000001</c:v>
                </c:pt>
                <c:pt idx="44414">
                  <c:v>0.21895432500000001</c:v>
                </c:pt>
                <c:pt idx="44415">
                  <c:v>0.220028907</c:v>
                </c:pt>
                <c:pt idx="44416">
                  <c:v>0.21291294699999999</c:v>
                </c:pt>
                <c:pt idx="44417">
                  <c:v>0.21219243099999999</c:v>
                </c:pt>
                <c:pt idx="44418">
                  <c:v>0.21269977100000001</c:v>
                </c:pt>
                <c:pt idx="44419">
                  <c:v>0.209040165</c:v>
                </c:pt>
                <c:pt idx="44420">
                  <c:v>0.210694253</c:v>
                </c:pt>
                <c:pt idx="44421">
                  <c:v>0.20822237399999999</c:v>
                </c:pt>
                <c:pt idx="44422">
                  <c:v>0.208299339</c:v>
                </c:pt>
                <c:pt idx="44423">
                  <c:v>0.206019863</c:v>
                </c:pt>
                <c:pt idx="44424">
                  <c:v>0.203478143</c:v>
                </c:pt>
                <c:pt idx="44425">
                  <c:v>0.20321704400000001</c:v>
                </c:pt>
                <c:pt idx="44426">
                  <c:v>0.20164497200000001</c:v>
                </c:pt>
                <c:pt idx="44427">
                  <c:v>0.20200555000000001</c:v>
                </c:pt>
                <c:pt idx="44428">
                  <c:v>0.198476598</c:v>
                </c:pt>
                <c:pt idx="44429">
                  <c:v>0.19663983600000001</c:v>
                </c:pt>
                <c:pt idx="44430">
                  <c:v>0.196855009</c:v>
                </c:pt>
                <c:pt idx="44431">
                  <c:v>0.19887186600000001</c:v>
                </c:pt>
                <c:pt idx="44432">
                  <c:v>0.194667011</c:v>
                </c:pt>
                <c:pt idx="44433">
                  <c:v>0.19543769999999999</c:v>
                </c:pt>
                <c:pt idx="44434">
                  <c:v>0.194490686</c:v>
                </c:pt>
                <c:pt idx="44435">
                  <c:v>0.195401043</c:v>
                </c:pt>
                <c:pt idx="44436">
                  <c:v>0.19159990499999999</c:v>
                </c:pt>
                <c:pt idx="44437">
                  <c:v>0.190010026</c:v>
                </c:pt>
                <c:pt idx="44438">
                  <c:v>0.188674182</c:v>
                </c:pt>
                <c:pt idx="44439">
                  <c:v>0.186616853</c:v>
                </c:pt>
                <c:pt idx="44440">
                  <c:v>0.18989466099999999</c:v>
                </c:pt>
                <c:pt idx="44441">
                  <c:v>0.18725085299999999</c:v>
                </c:pt>
                <c:pt idx="44442">
                  <c:v>0.18482205299999999</c:v>
                </c:pt>
                <c:pt idx="44443">
                  <c:v>0.18311211499999999</c:v>
                </c:pt>
                <c:pt idx="44444">
                  <c:v>0.18268440699999999</c:v>
                </c:pt>
                <c:pt idx="44445">
                  <c:v>0.18207794399999999</c:v>
                </c:pt>
                <c:pt idx="44446">
                  <c:v>0.18289393200000001</c:v>
                </c:pt>
                <c:pt idx="44447">
                  <c:v>0.181203753</c:v>
                </c:pt>
                <c:pt idx="44448">
                  <c:v>0.17917682200000001</c:v>
                </c:pt>
                <c:pt idx="44449">
                  <c:v>0.17975817599999999</c:v>
                </c:pt>
                <c:pt idx="44450">
                  <c:v>0.179021552</c:v>
                </c:pt>
                <c:pt idx="44451">
                  <c:v>0.17614370600000001</c:v>
                </c:pt>
                <c:pt idx="44452">
                  <c:v>0.17558284099999999</c:v>
                </c:pt>
                <c:pt idx="44453">
                  <c:v>0.174944654</c:v>
                </c:pt>
                <c:pt idx="44454">
                  <c:v>0.17303623300000001</c:v>
                </c:pt>
                <c:pt idx="44455">
                  <c:v>0.17167913900000001</c:v>
                </c:pt>
                <c:pt idx="44456">
                  <c:v>0.17176941000000001</c:v>
                </c:pt>
                <c:pt idx="44457">
                  <c:v>0.16966521700000001</c:v>
                </c:pt>
                <c:pt idx="44458">
                  <c:v>0.169507563</c:v>
                </c:pt>
                <c:pt idx="44459">
                  <c:v>0.16829566700000001</c:v>
                </c:pt>
                <c:pt idx="44460">
                  <c:v>0.16869221600000001</c:v>
                </c:pt>
                <c:pt idx="44461">
                  <c:v>0.166832864</c:v>
                </c:pt>
                <c:pt idx="44462">
                  <c:v>0.164043725</c:v>
                </c:pt>
                <c:pt idx="44463">
                  <c:v>0.16418933899999999</c:v>
                </c:pt>
                <c:pt idx="44464">
                  <c:v>0.16372488399999999</c:v>
                </c:pt>
                <c:pt idx="44465">
                  <c:v>0.159014925</c:v>
                </c:pt>
                <c:pt idx="44466">
                  <c:v>0.159833848</c:v>
                </c:pt>
                <c:pt idx="44467">
                  <c:v>0.156421274</c:v>
                </c:pt>
                <c:pt idx="44468">
                  <c:v>0.155216992</c:v>
                </c:pt>
                <c:pt idx="44469">
                  <c:v>0.15687672799999999</c:v>
                </c:pt>
                <c:pt idx="44470">
                  <c:v>0.15448547900000001</c:v>
                </c:pt>
                <c:pt idx="44471">
                  <c:v>0.15120022</c:v>
                </c:pt>
                <c:pt idx="44472">
                  <c:v>0.15264898499999999</c:v>
                </c:pt>
                <c:pt idx="44473">
                  <c:v>0.15029315700000001</c:v>
                </c:pt>
                <c:pt idx="44474">
                  <c:v>0.15043138</c:v>
                </c:pt>
                <c:pt idx="44475">
                  <c:v>0.14915034199999999</c:v>
                </c:pt>
                <c:pt idx="44476">
                  <c:v>0.14582350899999999</c:v>
                </c:pt>
                <c:pt idx="44477">
                  <c:v>0.14577500500000001</c:v>
                </c:pt>
                <c:pt idx="44478">
                  <c:v>0.14741578699999999</c:v>
                </c:pt>
                <c:pt idx="44479">
                  <c:v>0.14696778399999999</c:v>
                </c:pt>
                <c:pt idx="44480">
                  <c:v>0.14431127899999999</c:v>
                </c:pt>
                <c:pt idx="44481">
                  <c:v>0.14510941499999999</c:v>
                </c:pt>
                <c:pt idx="44482">
                  <c:v>0.14732144799999999</c:v>
                </c:pt>
                <c:pt idx="44483">
                  <c:v>0.14285315600000001</c:v>
                </c:pt>
                <c:pt idx="44484">
                  <c:v>0.14284196499999999</c:v>
                </c:pt>
                <c:pt idx="44485">
                  <c:v>0.14162787800000001</c:v>
                </c:pt>
                <c:pt idx="44486">
                  <c:v>0.14339888100000001</c:v>
                </c:pt>
                <c:pt idx="44487">
                  <c:v>0.142701089</c:v>
                </c:pt>
                <c:pt idx="44488">
                  <c:v>0.145479575</c:v>
                </c:pt>
                <c:pt idx="44489">
                  <c:v>0.141850844</c:v>
                </c:pt>
                <c:pt idx="44490">
                  <c:v>0.14310546199999999</c:v>
                </c:pt>
                <c:pt idx="44491">
                  <c:v>0.14347992800000001</c:v>
                </c:pt>
                <c:pt idx="44492">
                  <c:v>0.14147590099999999</c:v>
                </c:pt>
                <c:pt idx="44493">
                  <c:v>0.140642568</c:v>
                </c:pt>
                <c:pt idx="44494">
                  <c:v>0.140847638</c:v>
                </c:pt>
                <c:pt idx="44495">
                  <c:v>0.142750919</c:v>
                </c:pt>
                <c:pt idx="44496">
                  <c:v>0.140526384</c:v>
                </c:pt>
                <c:pt idx="44497">
                  <c:v>0.138543889</c:v>
                </c:pt>
                <c:pt idx="44498">
                  <c:v>0.14085497</c:v>
                </c:pt>
                <c:pt idx="44499">
                  <c:v>0.13923780599999999</c:v>
                </c:pt>
                <c:pt idx="44500">
                  <c:v>0.138110489</c:v>
                </c:pt>
                <c:pt idx="44501">
                  <c:v>0.13431114</c:v>
                </c:pt>
                <c:pt idx="44502">
                  <c:v>0.13910083500000001</c:v>
                </c:pt>
                <c:pt idx="44503">
                  <c:v>0.13597784900000001</c:v>
                </c:pt>
                <c:pt idx="44504">
                  <c:v>0.13557891499999999</c:v>
                </c:pt>
                <c:pt idx="44505">
                  <c:v>0.13228757699999999</c:v>
                </c:pt>
                <c:pt idx="44506">
                  <c:v>0.133273751</c:v>
                </c:pt>
                <c:pt idx="44507">
                  <c:v>0.13092765200000001</c:v>
                </c:pt>
                <c:pt idx="44508">
                  <c:v>0.13327655199999999</c:v>
                </c:pt>
                <c:pt idx="44509">
                  <c:v>0.13138565399999999</c:v>
                </c:pt>
                <c:pt idx="44510">
                  <c:v>0.129788816</c:v>
                </c:pt>
                <c:pt idx="44511">
                  <c:v>0.127917007</c:v>
                </c:pt>
                <c:pt idx="44512">
                  <c:v>0.127673864</c:v>
                </c:pt>
                <c:pt idx="44513">
                  <c:v>0.12697750299999999</c:v>
                </c:pt>
                <c:pt idx="44514">
                  <c:v>0.12815807800000001</c:v>
                </c:pt>
                <c:pt idx="44515">
                  <c:v>0.12741792199999999</c:v>
                </c:pt>
                <c:pt idx="44516">
                  <c:v>0.126206189</c:v>
                </c:pt>
                <c:pt idx="44517">
                  <c:v>0.12729322900000001</c:v>
                </c:pt>
                <c:pt idx="44518">
                  <c:v>0.12548548000000001</c:v>
                </c:pt>
                <c:pt idx="44519">
                  <c:v>0.121736787</c:v>
                </c:pt>
                <c:pt idx="44520">
                  <c:v>0.12533365199999999</c:v>
                </c:pt>
                <c:pt idx="44521">
                  <c:v>0.122465432</c:v>
                </c:pt>
                <c:pt idx="44522">
                  <c:v>0.120928787</c:v>
                </c:pt>
                <c:pt idx="44523">
                  <c:v>0.121220544</c:v>
                </c:pt>
                <c:pt idx="44524">
                  <c:v>0.122063965</c:v>
                </c:pt>
                <c:pt idx="44525">
                  <c:v>0.121713422</c:v>
                </c:pt>
                <c:pt idx="44526">
                  <c:v>0.118834279</c:v>
                </c:pt>
                <c:pt idx="44527">
                  <c:v>0.120026313</c:v>
                </c:pt>
                <c:pt idx="44528">
                  <c:v>0.118847333</c:v>
                </c:pt>
                <c:pt idx="44529">
                  <c:v>0.11824359</c:v>
                </c:pt>
                <c:pt idx="44530">
                  <c:v>0.115096554</c:v>
                </c:pt>
                <c:pt idx="44531">
                  <c:v>0.11554607</c:v>
                </c:pt>
                <c:pt idx="44532">
                  <c:v>0.11631066399999999</c:v>
                </c:pt>
                <c:pt idx="44533">
                  <c:v>0.112152234</c:v>
                </c:pt>
                <c:pt idx="44534">
                  <c:v>0.113711245</c:v>
                </c:pt>
                <c:pt idx="44535">
                  <c:v>0.111895151</c:v>
                </c:pt>
                <c:pt idx="44536">
                  <c:v>0.11254549799999999</c:v>
                </c:pt>
                <c:pt idx="44537">
                  <c:v>0.11182571199999999</c:v>
                </c:pt>
                <c:pt idx="44538">
                  <c:v>0.109690383</c:v>
                </c:pt>
                <c:pt idx="44539">
                  <c:v>0.108838782</c:v>
                </c:pt>
                <c:pt idx="44540">
                  <c:v>0.109485663</c:v>
                </c:pt>
                <c:pt idx="44541">
                  <c:v>0.10909176600000001</c:v>
                </c:pt>
                <c:pt idx="44542">
                  <c:v>0.107709318</c:v>
                </c:pt>
                <c:pt idx="44543">
                  <c:v>0.103288144</c:v>
                </c:pt>
                <c:pt idx="44544">
                  <c:v>0.106613107</c:v>
                </c:pt>
                <c:pt idx="44545">
                  <c:v>0.10450221599999999</c:v>
                </c:pt>
                <c:pt idx="44546">
                  <c:v>0.101449698</c:v>
                </c:pt>
                <c:pt idx="44547">
                  <c:v>0.10385108</c:v>
                </c:pt>
                <c:pt idx="44548">
                  <c:v>0.103808738</c:v>
                </c:pt>
                <c:pt idx="44549">
                  <c:v>0.101802371</c:v>
                </c:pt>
                <c:pt idx="44550">
                  <c:v>9.8545320000000006E-2</c:v>
                </c:pt>
                <c:pt idx="44551">
                  <c:v>0.10149942300000001</c:v>
                </c:pt>
                <c:pt idx="44552">
                  <c:v>9.7999230000000007E-2</c:v>
                </c:pt>
                <c:pt idx="44553">
                  <c:v>9.882734E-2</c:v>
                </c:pt>
                <c:pt idx="44554">
                  <c:v>9.6517585000000003E-2</c:v>
                </c:pt>
                <c:pt idx="44555">
                  <c:v>9.3992173999999998E-2</c:v>
                </c:pt>
                <c:pt idx="44556">
                  <c:v>9.5064363999999998E-2</c:v>
                </c:pt>
                <c:pt idx="44557">
                  <c:v>9.5759250000000004E-2</c:v>
                </c:pt>
                <c:pt idx="44558">
                  <c:v>9.4574145999999998E-2</c:v>
                </c:pt>
                <c:pt idx="44559">
                  <c:v>9.0952843000000005E-2</c:v>
                </c:pt>
                <c:pt idx="44560">
                  <c:v>9.4112679000000005E-2</c:v>
                </c:pt>
                <c:pt idx="44561">
                  <c:v>8.8791019999999998E-2</c:v>
                </c:pt>
                <c:pt idx="44562">
                  <c:v>9.1935948000000003E-2</c:v>
                </c:pt>
                <c:pt idx="44563">
                  <c:v>9.2163585000000006E-2</c:v>
                </c:pt>
                <c:pt idx="44564">
                  <c:v>8.8113709999999998E-2</c:v>
                </c:pt>
                <c:pt idx="44565">
                  <c:v>9.0039915999999998E-2</c:v>
                </c:pt>
                <c:pt idx="44566">
                  <c:v>9.0093709999999994E-2</c:v>
                </c:pt>
                <c:pt idx="44567">
                  <c:v>8.5559740999999995E-2</c:v>
                </c:pt>
                <c:pt idx="44568">
                  <c:v>8.7464437000000006E-2</c:v>
                </c:pt>
                <c:pt idx="44569">
                  <c:v>8.7880424999999998E-2</c:v>
                </c:pt>
                <c:pt idx="44570">
                  <c:v>8.4318452000000002E-2</c:v>
                </c:pt>
                <c:pt idx="44571">
                  <c:v>8.4055885999999996E-2</c:v>
                </c:pt>
                <c:pt idx="44572">
                  <c:v>8.5486799000000002E-2</c:v>
                </c:pt>
                <c:pt idx="44573">
                  <c:v>8.3813414000000003E-2</c:v>
                </c:pt>
                <c:pt idx="44574">
                  <c:v>8.3682381E-2</c:v>
                </c:pt>
                <c:pt idx="44575">
                  <c:v>8.2846716000000001E-2</c:v>
                </c:pt>
                <c:pt idx="44576">
                  <c:v>7.9923100999999996E-2</c:v>
                </c:pt>
                <c:pt idx="44577">
                  <c:v>8.1740103999999994E-2</c:v>
                </c:pt>
                <c:pt idx="44578">
                  <c:v>7.8072399000000001E-2</c:v>
                </c:pt>
                <c:pt idx="44579">
                  <c:v>8.0265640999999999E-2</c:v>
                </c:pt>
                <c:pt idx="44580">
                  <c:v>8.1925056999999996E-2</c:v>
                </c:pt>
                <c:pt idx="44581">
                  <c:v>7.8152962000000006E-2</c:v>
                </c:pt>
                <c:pt idx="44582">
                  <c:v>8.0447539999999998E-2</c:v>
                </c:pt>
                <c:pt idx="44583">
                  <c:v>7.8757957000000003E-2</c:v>
                </c:pt>
                <c:pt idx="44584">
                  <c:v>8.0357983999999993E-2</c:v>
                </c:pt>
                <c:pt idx="44585">
                  <c:v>7.6938160000000005E-2</c:v>
                </c:pt>
                <c:pt idx="44586">
                  <c:v>7.6256923000000004E-2</c:v>
                </c:pt>
                <c:pt idx="44587">
                  <c:v>7.4509218000000002E-2</c:v>
                </c:pt>
                <c:pt idx="44588">
                  <c:v>7.4397631000000006E-2</c:v>
                </c:pt>
                <c:pt idx="44589">
                  <c:v>7.2692550999999994E-2</c:v>
                </c:pt>
                <c:pt idx="44590">
                  <c:v>7.3573254000000005E-2</c:v>
                </c:pt>
                <c:pt idx="44591">
                  <c:v>6.9804743000000002E-2</c:v>
                </c:pt>
                <c:pt idx="44592">
                  <c:v>7.2172030999999998E-2</c:v>
                </c:pt>
                <c:pt idx="44593">
                  <c:v>6.9784447999999999E-2</c:v>
                </c:pt>
                <c:pt idx="44594">
                  <c:v>6.6912226000000005E-2</c:v>
                </c:pt>
                <c:pt idx="44595">
                  <c:v>6.4206988000000007E-2</c:v>
                </c:pt>
                <c:pt idx="44596">
                  <c:v>6.6218473E-2</c:v>
                </c:pt>
                <c:pt idx="44597">
                  <c:v>6.5343417000000001E-2</c:v>
                </c:pt>
                <c:pt idx="44598">
                  <c:v>5.9995260000000002E-2</c:v>
                </c:pt>
                <c:pt idx="44599">
                  <c:v>6.0854468000000002E-2</c:v>
                </c:pt>
                <c:pt idx="44600">
                  <c:v>6.0874440000000002E-2</c:v>
                </c:pt>
                <c:pt idx="44601">
                  <c:v>5.9085342999999999E-2</c:v>
                </c:pt>
                <c:pt idx="44602">
                  <c:v>5.6879713999999998E-2</c:v>
                </c:pt>
                <c:pt idx="44603">
                  <c:v>5.6552051999999998E-2</c:v>
                </c:pt>
                <c:pt idx="44604">
                  <c:v>5.4971463999999998E-2</c:v>
                </c:pt>
                <c:pt idx="44605">
                  <c:v>5.5757637999999998E-2</c:v>
                </c:pt>
                <c:pt idx="44606">
                  <c:v>5.5794124E-2</c:v>
                </c:pt>
                <c:pt idx="44607">
                  <c:v>5.3404E-2</c:v>
                </c:pt>
                <c:pt idx="44608">
                  <c:v>5.5008019999999998E-2</c:v>
                </c:pt>
                <c:pt idx="44609">
                  <c:v>5.4032131999999997E-2</c:v>
                </c:pt>
                <c:pt idx="44610">
                  <c:v>5.4113890999999997E-2</c:v>
                </c:pt>
                <c:pt idx="44611">
                  <c:v>5.0517290999999999E-2</c:v>
                </c:pt>
                <c:pt idx="44612">
                  <c:v>5.3204953999999999E-2</c:v>
                </c:pt>
                <c:pt idx="44613">
                  <c:v>5.3337428999999999E-2</c:v>
                </c:pt>
                <c:pt idx="44614">
                  <c:v>5.0560817000000001E-2</c:v>
                </c:pt>
                <c:pt idx="44615">
                  <c:v>5.1182259000000001E-2</c:v>
                </c:pt>
                <c:pt idx="44616">
                  <c:v>5.1452300999999999E-2</c:v>
                </c:pt>
                <c:pt idx="44617">
                  <c:v>4.8571958999999998E-2</c:v>
                </c:pt>
                <c:pt idx="44618">
                  <c:v>5.0929124999999999E-2</c:v>
                </c:pt>
                <c:pt idx="44619">
                  <c:v>5.3210265999999999E-2</c:v>
                </c:pt>
                <c:pt idx="44620">
                  <c:v>4.9260799000000001E-2</c:v>
                </c:pt>
                <c:pt idx="44621">
                  <c:v>5.1225074000000002E-2</c:v>
                </c:pt>
                <c:pt idx="44622">
                  <c:v>5.1322814000000001E-2</c:v>
                </c:pt>
                <c:pt idx="44623">
                  <c:v>5.4458827000000001E-2</c:v>
                </c:pt>
                <c:pt idx="44624">
                  <c:v>5.2807935E-2</c:v>
                </c:pt>
                <c:pt idx="44625">
                  <c:v>5.2383012999999999E-2</c:v>
                </c:pt>
                <c:pt idx="44626">
                  <c:v>5.1421881000000003E-2</c:v>
                </c:pt>
                <c:pt idx="44627">
                  <c:v>5.1176737999999999E-2</c:v>
                </c:pt>
                <c:pt idx="44628">
                  <c:v>5.2239608E-2</c:v>
                </c:pt>
                <c:pt idx="44629">
                  <c:v>5.2730314E-2</c:v>
                </c:pt>
                <c:pt idx="44630">
                  <c:v>5.3275995E-2</c:v>
                </c:pt>
                <c:pt idx="44631">
                  <c:v>5.2981421000000001E-2</c:v>
                </c:pt>
                <c:pt idx="44632">
                  <c:v>5.3530302000000002E-2</c:v>
                </c:pt>
                <c:pt idx="44633">
                  <c:v>5.1192883000000002E-2</c:v>
                </c:pt>
                <c:pt idx="44634">
                  <c:v>5.4310645999999997E-2</c:v>
                </c:pt>
                <c:pt idx="44635">
                  <c:v>5.1306378E-2</c:v>
                </c:pt>
                <c:pt idx="44636">
                  <c:v>5.0874944999999998E-2</c:v>
                </c:pt>
                <c:pt idx="44637">
                  <c:v>5.1547781000000001E-2</c:v>
                </c:pt>
                <c:pt idx="44638">
                  <c:v>5.1540854999999997E-2</c:v>
                </c:pt>
                <c:pt idx="44639">
                  <c:v>5.3572472000000003E-2</c:v>
                </c:pt>
                <c:pt idx="44640">
                  <c:v>5.0632073999999999E-2</c:v>
                </c:pt>
                <c:pt idx="44641">
                  <c:v>5.1072039E-2</c:v>
                </c:pt>
                <c:pt idx="44642">
                  <c:v>4.8561475999999999E-2</c:v>
                </c:pt>
                <c:pt idx="44643">
                  <c:v>4.9132343000000002E-2</c:v>
                </c:pt>
                <c:pt idx="44644">
                  <c:v>4.8782669000000001E-2</c:v>
                </c:pt>
                <c:pt idx="44645">
                  <c:v>4.6571965999999999E-2</c:v>
                </c:pt>
                <c:pt idx="44646">
                  <c:v>4.7811135999999997E-2</c:v>
                </c:pt>
                <c:pt idx="44647">
                  <c:v>4.6870413999999999E-2</c:v>
                </c:pt>
                <c:pt idx="44648">
                  <c:v>4.4075962000000003E-2</c:v>
                </c:pt>
                <c:pt idx="44649">
                  <c:v>4.2117364999999997E-2</c:v>
                </c:pt>
                <c:pt idx="44650">
                  <c:v>4.1919757000000002E-2</c:v>
                </c:pt>
                <c:pt idx="44651">
                  <c:v>4.4916797000000001E-2</c:v>
                </c:pt>
                <c:pt idx="44652">
                  <c:v>4.2695187000000002E-2</c:v>
                </c:pt>
                <c:pt idx="44653">
                  <c:v>4.2183976999999998E-2</c:v>
                </c:pt>
                <c:pt idx="44654">
                  <c:v>3.9688859E-2</c:v>
                </c:pt>
                <c:pt idx="44655">
                  <c:v>4.2227671000000001E-2</c:v>
                </c:pt>
                <c:pt idx="44656">
                  <c:v>4.2193848999999999E-2</c:v>
                </c:pt>
                <c:pt idx="44657">
                  <c:v>4.0850962999999997E-2</c:v>
                </c:pt>
                <c:pt idx="44658">
                  <c:v>3.7474342000000001E-2</c:v>
                </c:pt>
                <c:pt idx="44659">
                  <c:v>3.9224423000000001E-2</c:v>
                </c:pt>
                <c:pt idx="44660">
                  <c:v>3.7863015999999999E-2</c:v>
                </c:pt>
                <c:pt idx="44661">
                  <c:v>4.0971531999999998E-2</c:v>
                </c:pt>
                <c:pt idx="44662">
                  <c:v>3.8386933999999998E-2</c:v>
                </c:pt>
                <c:pt idx="44663">
                  <c:v>3.8112074000000003E-2</c:v>
                </c:pt>
                <c:pt idx="44664">
                  <c:v>4.1163523E-2</c:v>
                </c:pt>
                <c:pt idx="44665">
                  <c:v>4.2173821E-2</c:v>
                </c:pt>
                <c:pt idx="44666">
                  <c:v>3.7425137999999997E-2</c:v>
                </c:pt>
                <c:pt idx="44667">
                  <c:v>3.7836011000000003E-2</c:v>
                </c:pt>
                <c:pt idx="44668">
                  <c:v>3.7784080999999997E-2</c:v>
                </c:pt>
                <c:pt idx="44669">
                  <c:v>4.0803652000000003E-2</c:v>
                </c:pt>
                <c:pt idx="44670">
                  <c:v>4.0942135999999997E-2</c:v>
                </c:pt>
                <c:pt idx="44671">
                  <c:v>3.7504122000000001E-2</c:v>
                </c:pt>
                <c:pt idx="44672">
                  <c:v>3.9597102000000002E-2</c:v>
                </c:pt>
                <c:pt idx="44673">
                  <c:v>4.2177815E-2</c:v>
                </c:pt>
                <c:pt idx="44674">
                  <c:v>3.931598E-2</c:v>
                </c:pt>
                <c:pt idx="44675">
                  <c:v>3.8009874999999999E-2</c:v>
                </c:pt>
                <c:pt idx="44676">
                  <c:v>4.1757471999999997E-2</c:v>
                </c:pt>
                <c:pt idx="44677">
                  <c:v>3.9957768999999997E-2</c:v>
                </c:pt>
                <c:pt idx="44678">
                  <c:v>3.6388601999999999E-2</c:v>
                </c:pt>
                <c:pt idx="44679">
                  <c:v>3.8000381999999999E-2</c:v>
                </c:pt>
                <c:pt idx="44680">
                  <c:v>3.9349272999999997E-2</c:v>
                </c:pt>
                <c:pt idx="44681">
                  <c:v>3.7453867000000002E-2</c:v>
                </c:pt>
                <c:pt idx="44682">
                  <c:v>4.0280279000000002E-2</c:v>
                </c:pt>
                <c:pt idx="44683">
                  <c:v>3.3417891999999998E-2</c:v>
                </c:pt>
                <c:pt idx="44684">
                  <c:v>3.5309269999999997E-2</c:v>
                </c:pt>
                <c:pt idx="44685">
                  <c:v>3.8764610999999997E-2</c:v>
                </c:pt>
                <c:pt idx="44686">
                  <c:v>3.0491234999999998E-2</c:v>
                </c:pt>
                <c:pt idx="44687">
                  <c:v>3.4605663000000002E-2</c:v>
                </c:pt>
                <c:pt idx="44688">
                  <c:v>3.7440597999999999E-2</c:v>
                </c:pt>
                <c:pt idx="44689">
                  <c:v>3.1372041000000003E-2</c:v>
                </c:pt>
                <c:pt idx="44690">
                  <c:v>3.1821847E-2</c:v>
                </c:pt>
                <c:pt idx="44691">
                  <c:v>3.3266161000000002E-2</c:v>
                </c:pt>
                <c:pt idx="44692">
                  <c:v>3.3827554000000003E-2</c:v>
                </c:pt>
                <c:pt idx="44693">
                  <c:v>3.1589434E-2</c:v>
                </c:pt>
                <c:pt idx="44694">
                  <c:v>3.0107120000000001E-2</c:v>
                </c:pt>
                <c:pt idx="44695">
                  <c:v>2.9584901E-2</c:v>
                </c:pt>
                <c:pt idx="44696">
                  <c:v>3.0696239E-2</c:v>
                </c:pt>
                <c:pt idx="44697">
                  <c:v>2.7961547E-2</c:v>
                </c:pt>
                <c:pt idx="44698">
                  <c:v>2.8550638E-2</c:v>
                </c:pt>
                <c:pt idx="44699">
                  <c:v>2.7420485000000001E-2</c:v>
                </c:pt>
                <c:pt idx="44700">
                  <c:v>2.7939003E-2</c:v>
                </c:pt>
                <c:pt idx="44701">
                  <c:v>2.8014593000000001E-2</c:v>
                </c:pt>
                <c:pt idx="44702">
                  <c:v>2.6691003000000001E-2</c:v>
                </c:pt>
                <c:pt idx="44703">
                  <c:v>2.6050859999999999E-2</c:v>
                </c:pt>
                <c:pt idx="44704">
                  <c:v>2.4657492999999999E-2</c:v>
                </c:pt>
                <c:pt idx="44705">
                  <c:v>2.5198095E-2</c:v>
                </c:pt>
                <c:pt idx="44706">
                  <c:v>2.7117701000000001E-2</c:v>
                </c:pt>
                <c:pt idx="44707">
                  <c:v>2.6124855999999998E-2</c:v>
                </c:pt>
                <c:pt idx="44708">
                  <c:v>2.4978632000000001E-2</c:v>
                </c:pt>
                <c:pt idx="44709">
                  <c:v>2.3702885999999999E-2</c:v>
                </c:pt>
                <c:pt idx="44710">
                  <c:v>2.6553799999999999E-2</c:v>
                </c:pt>
                <c:pt idx="44711">
                  <c:v>2.3313265E-2</c:v>
                </c:pt>
                <c:pt idx="44712">
                  <c:v>2.5958315999999999E-2</c:v>
                </c:pt>
                <c:pt idx="44713">
                  <c:v>2.2043031000000001E-2</c:v>
                </c:pt>
                <c:pt idx="44714">
                  <c:v>2.3281665999999999E-2</c:v>
                </c:pt>
                <c:pt idx="44715">
                  <c:v>2.2360881999999999E-2</c:v>
                </c:pt>
                <c:pt idx="44716">
                  <c:v>2.3525216000000002E-2</c:v>
                </c:pt>
                <c:pt idx="44717">
                  <c:v>2.2183188999999999E-2</c:v>
                </c:pt>
                <c:pt idx="44718">
                  <c:v>2.2745115999999999E-2</c:v>
                </c:pt>
                <c:pt idx="44719">
                  <c:v>2.1149067000000001E-2</c:v>
                </c:pt>
                <c:pt idx="44720">
                  <c:v>2.2879323E-2</c:v>
                </c:pt>
                <c:pt idx="44721">
                  <c:v>2.0872037999999999E-2</c:v>
                </c:pt>
                <c:pt idx="44722">
                  <c:v>2.0322362E-2</c:v>
                </c:pt>
                <c:pt idx="44723">
                  <c:v>2.2762962000000001E-2</c:v>
                </c:pt>
                <c:pt idx="44724">
                  <c:v>2.0454269000000001E-2</c:v>
                </c:pt>
                <c:pt idx="44725">
                  <c:v>1.9446446999999999E-2</c:v>
                </c:pt>
                <c:pt idx="44726">
                  <c:v>1.9222209000000001E-2</c:v>
                </c:pt>
                <c:pt idx="44727">
                  <c:v>1.8555794E-2</c:v>
                </c:pt>
                <c:pt idx="44728">
                  <c:v>1.6013274000000001E-2</c:v>
                </c:pt>
                <c:pt idx="44729">
                  <c:v>1.7943343E-2</c:v>
                </c:pt>
                <c:pt idx="44730">
                  <c:v>1.7479155E-2</c:v>
                </c:pt>
                <c:pt idx="44731">
                  <c:v>1.801293E-2</c:v>
                </c:pt>
                <c:pt idx="44732">
                  <c:v>1.6061895999999999E-2</c:v>
                </c:pt>
                <c:pt idx="44733">
                  <c:v>1.7259097000000001E-2</c:v>
                </c:pt>
                <c:pt idx="44734">
                  <c:v>1.3487794000000001E-2</c:v>
                </c:pt>
                <c:pt idx="44735">
                  <c:v>1.5822231999999999E-2</c:v>
                </c:pt>
                <c:pt idx="44736">
                  <c:v>1.4901311E-2</c:v>
                </c:pt>
                <c:pt idx="44737">
                  <c:v>1.5461826E-2</c:v>
                </c:pt>
                <c:pt idx="44738">
                  <c:v>1.3080427E-2</c:v>
                </c:pt>
                <c:pt idx="44739">
                  <c:v>1.3262094E-2</c:v>
                </c:pt>
                <c:pt idx="44740">
                  <c:v>1.0980831E-2</c:v>
                </c:pt>
                <c:pt idx="44741">
                  <c:v>1.2390658000000001E-2</c:v>
                </c:pt>
                <c:pt idx="44742">
                  <c:v>1.2820491999999999E-2</c:v>
                </c:pt>
                <c:pt idx="44743">
                  <c:v>1.1778755E-2</c:v>
                </c:pt>
                <c:pt idx="44744">
                  <c:v>1.1256509E-2</c:v>
                </c:pt>
                <c:pt idx="44745">
                  <c:v>1.1298506999999999E-2</c:v>
                </c:pt>
                <c:pt idx="44746">
                  <c:v>1.0658815E-2</c:v>
                </c:pt>
                <c:pt idx="44747">
                  <c:v>1.0620184E-2</c:v>
                </c:pt>
                <c:pt idx="44748">
                  <c:v>6.9455539999999996E-3</c:v>
                </c:pt>
                <c:pt idx="44749">
                  <c:v>8.6876430000000001E-3</c:v>
                </c:pt>
                <c:pt idx="44750">
                  <c:v>6.2705590000000002E-3</c:v>
                </c:pt>
                <c:pt idx="44751">
                  <c:v>5.8873390000000001E-3</c:v>
                </c:pt>
                <c:pt idx="44752">
                  <c:v>5.6559100000000001E-3</c:v>
                </c:pt>
                <c:pt idx="44753">
                  <c:v>6.8713519999999998E-3</c:v>
                </c:pt>
                <c:pt idx="44754">
                  <c:v>4.5482760000000004E-3</c:v>
                </c:pt>
                <c:pt idx="44755">
                  <c:v>6.5416179999999999E-3</c:v>
                </c:pt>
                <c:pt idx="44756">
                  <c:v>5.596462E-3</c:v>
                </c:pt>
                <c:pt idx="44757">
                  <c:v>2.888776E-3</c:v>
                </c:pt>
                <c:pt idx="44758">
                  <c:v>2.3316420000000001E-3</c:v>
                </c:pt>
                <c:pt idx="44759">
                  <c:v>9.1160899999999997E-4</c:v>
                </c:pt>
                <c:pt idx="44760">
                  <c:v>2.8780870000000001E-3</c:v>
                </c:pt>
                <c:pt idx="44761">
                  <c:v>2.6770449999999999E-3</c:v>
                </c:pt>
                <c:pt idx="44762">
                  <c:v>1.9052610000000001E-3</c:v>
                </c:pt>
                <c:pt idx="44763">
                  <c:v>1.446192E-3</c:v>
                </c:pt>
                <c:pt idx="44764">
                  <c:v>1.366297E-3</c:v>
                </c:pt>
                <c:pt idx="44765">
                  <c:v>2.8807000000000003E-4</c:v>
                </c:pt>
                <c:pt idx="44766">
                  <c:v>1.4603940000000001E-3</c:v>
                </c:pt>
                <c:pt idx="44767">
                  <c:v>-1.9718589999999999E-3</c:v>
                </c:pt>
                <c:pt idx="44768">
                  <c:v>1.4833260000000001E-3</c:v>
                </c:pt>
                <c:pt idx="44769">
                  <c:v>-1.3068089999999999E-3</c:v>
                </c:pt>
                <c:pt idx="44770">
                  <c:v>-2.7065660000000001E-3</c:v>
                </c:pt>
                <c:pt idx="44771">
                  <c:v>-1.5409200000000001E-3</c:v>
                </c:pt>
                <c:pt idx="44772">
                  <c:v>6.0665299999999997E-4</c:v>
                </c:pt>
                <c:pt idx="44773">
                  <c:v>4.7315999999999998E-4</c:v>
                </c:pt>
                <c:pt idx="44774">
                  <c:v>1.0486689999999999E-3</c:v>
                </c:pt>
                <c:pt idx="44775">
                  <c:v>5.3210410000000003E-3</c:v>
                </c:pt>
                <c:pt idx="44776">
                  <c:v>3.9279409999999999E-3</c:v>
                </c:pt>
                <c:pt idx="44777">
                  <c:v>4.2743980000000004E-3</c:v>
                </c:pt>
                <c:pt idx="44778">
                  <c:v>2.3345509999999998E-3</c:v>
                </c:pt>
                <c:pt idx="44779">
                  <c:v>8.9882600000000003E-4</c:v>
                </c:pt>
                <c:pt idx="44780">
                  <c:v>3.1692500000000002E-4</c:v>
                </c:pt>
                <c:pt idx="44781">
                  <c:v>1.6163740000000001E-3</c:v>
                </c:pt>
                <c:pt idx="44782">
                  <c:v>3.6229200000000001E-4</c:v>
                </c:pt>
                <c:pt idx="44783">
                  <c:v>6.1582499999999997E-4</c:v>
                </c:pt>
                <c:pt idx="44784">
                  <c:v>2.0012010000000002E-3</c:v>
                </c:pt>
                <c:pt idx="44785">
                  <c:v>2.246212E-3</c:v>
                </c:pt>
                <c:pt idx="44786">
                  <c:v>4.86689E-4</c:v>
                </c:pt>
                <c:pt idx="44787">
                  <c:v>1.268681E-3</c:v>
                </c:pt>
                <c:pt idx="44788">
                  <c:v>1.525144E-3</c:v>
                </c:pt>
                <c:pt idx="44789">
                  <c:v>2.7574300000000001E-4</c:v>
                </c:pt>
                <c:pt idx="44790">
                  <c:v>-2.1040579999999998E-3</c:v>
                </c:pt>
                <c:pt idx="44791">
                  <c:v>1.4175189999999999E-3</c:v>
                </c:pt>
                <c:pt idx="44792">
                  <c:v>2.129382E-3</c:v>
                </c:pt>
                <c:pt idx="44793">
                  <c:v>2.2252700000000001E-4</c:v>
                </c:pt>
                <c:pt idx="44794">
                  <c:v>2.521634E-3</c:v>
                </c:pt>
                <c:pt idx="44795" formatCode="0.00E+00">
                  <c:v>6.0766499999999997E-6</c:v>
                </c:pt>
                <c:pt idx="44796">
                  <c:v>4.006145E-3</c:v>
                </c:pt>
                <c:pt idx="44797">
                  <c:v>1.6852999999999999E-4</c:v>
                </c:pt>
                <c:pt idx="44798">
                  <c:v>1.802912E-3</c:v>
                </c:pt>
                <c:pt idx="44799">
                  <c:v>4.08458E-4</c:v>
                </c:pt>
                <c:pt idx="44800">
                  <c:v>-1.874936E-3</c:v>
                </c:pt>
                <c:pt idx="44801">
                  <c:v>8.0079700000000001E-4</c:v>
                </c:pt>
                <c:pt idx="44802">
                  <c:v>1.250871E-3</c:v>
                </c:pt>
                <c:pt idx="44803">
                  <c:v>-4.66637E-4</c:v>
                </c:pt>
                <c:pt idx="44804">
                  <c:v>-1.5111289999999999E-3</c:v>
                </c:pt>
                <c:pt idx="44805">
                  <c:v>-1.7807599999999999E-3</c:v>
                </c:pt>
                <c:pt idx="44806">
                  <c:v>-5.86865E-4</c:v>
                </c:pt>
                <c:pt idx="44807">
                  <c:v>-9.2559200000000004E-4</c:v>
                </c:pt>
                <c:pt idx="44808">
                  <c:v>8.2463800000000004E-4</c:v>
                </c:pt>
                <c:pt idx="44809">
                  <c:v>-6.20985E-4</c:v>
                </c:pt>
                <c:pt idx="44810">
                  <c:v>-1.00954E-3</c:v>
                </c:pt>
                <c:pt idx="44811">
                  <c:v>-2.491264E-3</c:v>
                </c:pt>
                <c:pt idx="44812">
                  <c:v>-2.6006800000000002E-4</c:v>
                </c:pt>
                <c:pt idx="44813">
                  <c:v>7.8779900000000005E-4</c:v>
                </c:pt>
                <c:pt idx="44814">
                  <c:v>-1.6343460000000001E-3</c:v>
                </c:pt>
                <c:pt idx="44815">
                  <c:v>3.351924E-3</c:v>
                </c:pt>
                <c:pt idx="44816">
                  <c:v>-2.8471159999999998E-3</c:v>
                </c:pt>
                <c:pt idx="44817">
                  <c:v>-1.406818E-3</c:v>
                </c:pt>
                <c:pt idx="44818">
                  <c:v>6.4887600000000005E-4</c:v>
                </c:pt>
                <c:pt idx="44819">
                  <c:v>-2.9769600000000002E-4</c:v>
                </c:pt>
                <c:pt idx="44820">
                  <c:v>2.5516200000000001E-3</c:v>
                </c:pt>
                <c:pt idx="44821">
                  <c:v>-5.7509E-4</c:v>
                </c:pt>
                <c:pt idx="44822">
                  <c:v>-1.335955E-3</c:v>
                </c:pt>
                <c:pt idx="44823">
                  <c:v>5.3222899999999995E-4</c:v>
                </c:pt>
                <c:pt idx="44824">
                  <c:v>-1.13853E-4</c:v>
                </c:pt>
                <c:pt idx="44825" formatCode="0.00E+00">
                  <c:v>-9.2533899999999995E-6</c:v>
                </c:pt>
                <c:pt idx="44826">
                  <c:v>2.467753E-3</c:v>
                </c:pt>
                <c:pt idx="44827">
                  <c:v>-1.2231799999999999E-3</c:v>
                </c:pt>
                <c:pt idx="44828">
                  <c:v>2.104173E-3</c:v>
                </c:pt>
                <c:pt idx="44829">
                  <c:v>-8.55629E-4</c:v>
                </c:pt>
                <c:pt idx="44830">
                  <c:v>-6.5961999999999998E-4</c:v>
                </c:pt>
                <c:pt idx="44831">
                  <c:v>-6.1065399999999997E-4</c:v>
                </c:pt>
                <c:pt idx="44832">
                  <c:v>4.30376E-4</c:v>
                </c:pt>
                <c:pt idx="44833" formatCode="0.00E+00">
                  <c:v>-1.3534E-5</c:v>
                </c:pt>
                <c:pt idx="44834">
                  <c:v>2.8831859999999998E-3</c:v>
                </c:pt>
                <c:pt idx="44835">
                  <c:v>2.1224690000000001E-3</c:v>
                </c:pt>
                <c:pt idx="44836">
                  <c:v>-3.3270000000000001E-4</c:v>
                </c:pt>
                <c:pt idx="44837">
                  <c:v>-5.43043E-4</c:v>
                </c:pt>
                <c:pt idx="44838">
                  <c:v>-2.543343E-3</c:v>
                </c:pt>
                <c:pt idx="44839">
                  <c:v>-2.4045580000000002E-3</c:v>
                </c:pt>
                <c:pt idx="44840">
                  <c:v>-8.8149699999999997E-4</c:v>
                </c:pt>
                <c:pt idx="44841">
                  <c:v>-4.1238239999999999E-3</c:v>
                </c:pt>
                <c:pt idx="44842">
                  <c:v>8.1580699999999999E-4</c:v>
                </c:pt>
                <c:pt idx="44843">
                  <c:v>1.09491E-4</c:v>
                </c:pt>
                <c:pt idx="44844">
                  <c:v>-2.5041350000000002E-3</c:v>
                </c:pt>
                <c:pt idx="44845">
                  <c:v>2.1525200000000002E-3</c:v>
                </c:pt>
                <c:pt idx="44846">
                  <c:v>-3.4632499999999997E-4</c:v>
                </c:pt>
                <c:pt idx="44847">
                  <c:v>-2.768763E-3</c:v>
                </c:pt>
                <c:pt idx="44848">
                  <c:v>9.902890000000001E-4</c:v>
                </c:pt>
                <c:pt idx="44849">
                  <c:v>2.6122459999999999E-3</c:v>
                </c:pt>
                <c:pt idx="44850">
                  <c:v>-5.2176200000000005E-4</c:v>
                </c:pt>
                <c:pt idx="44851">
                  <c:v>2.730433E-3</c:v>
                </c:pt>
                <c:pt idx="44852">
                  <c:v>2.090209E-3</c:v>
                </c:pt>
                <c:pt idx="44853">
                  <c:v>-1.3907360000000001E-3</c:v>
                </c:pt>
                <c:pt idx="44854">
                  <c:v>-5.9738E-4</c:v>
                </c:pt>
                <c:pt idx="44855">
                  <c:v>2.197704E-3</c:v>
                </c:pt>
                <c:pt idx="44856">
                  <c:v>6.7464200000000004E-4</c:v>
                </c:pt>
                <c:pt idx="44857">
                  <c:v>3.6067299999999999E-4</c:v>
                </c:pt>
                <c:pt idx="44858">
                  <c:v>2.9359500000000001E-3</c:v>
                </c:pt>
                <c:pt idx="44859">
                  <c:v>-1.2844919999999999E-3</c:v>
                </c:pt>
                <c:pt idx="44860">
                  <c:v>-1.5329650000000001E-3</c:v>
                </c:pt>
                <c:pt idx="44861">
                  <c:v>1.9817500000000001E-4</c:v>
                </c:pt>
                <c:pt idx="44862">
                  <c:v>2.6842350000000001E-3</c:v>
                </c:pt>
                <c:pt idx="44863">
                  <c:v>2.0463299999999999E-4</c:v>
                </c:pt>
                <c:pt idx="44864">
                  <c:v>6.0250899999999999E-4</c:v>
                </c:pt>
                <c:pt idx="44865">
                  <c:v>1.9003259999999999E-3</c:v>
                </c:pt>
                <c:pt idx="44866">
                  <c:v>-8.7042700000000001E-4</c:v>
                </c:pt>
                <c:pt idx="44867">
                  <c:v>1.6283739999999999E-3</c:v>
                </c:pt>
                <c:pt idx="44868">
                  <c:v>6.3474899999999999E-4</c:v>
                </c:pt>
                <c:pt idx="44869">
                  <c:v>-9.1425600000000001E-4</c:v>
                </c:pt>
                <c:pt idx="44870">
                  <c:v>-5.7949599999999998E-4</c:v>
                </c:pt>
                <c:pt idx="44871">
                  <c:v>1.1170659999999999E-3</c:v>
                </c:pt>
                <c:pt idx="44872">
                  <c:v>3.7457700000000002E-4</c:v>
                </c:pt>
                <c:pt idx="44873">
                  <c:v>2.7956500000000001E-4</c:v>
                </c:pt>
                <c:pt idx="44874">
                  <c:v>2.2380540000000002E-3</c:v>
                </c:pt>
                <c:pt idx="44875">
                  <c:v>-1.0584290000000001E-3</c:v>
                </c:pt>
                <c:pt idx="44876">
                  <c:v>-2.0943979999999999E-3</c:v>
                </c:pt>
                <c:pt idx="44877">
                  <c:v>4.4069699999999999E-4</c:v>
                </c:pt>
                <c:pt idx="44878">
                  <c:v>5.9462800000000004E-4</c:v>
                </c:pt>
                <c:pt idx="44879">
                  <c:v>1.3081950000000001E-3</c:v>
                </c:pt>
                <c:pt idx="44880">
                  <c:v>-8.1301300000000002E-4</c:v>
                </c:pt>
                <c:pt idx="44881">
                  <c:v>-1.080421E-3</c:v>
                </c:pt>
                <c:pt idx="44882" formatCode="0.00E+00">
                  <c:v>1.8399699999999999E-5</c:v>
                </c:pt>
                <c:pt idx="44883">
                  <c:v>1.5528269999999999E-3</c:v>
                </c:pt>
                <c:pt idx="44884">
                  <c:v>-2.265081E-3</c:v>
                </c:pt>
                <c:pt idx="44885">
                  <c:v>-1.3892939999999999E-3</c:v>
                </c:pt>
                <c:pt idx="44886">
                  <c:v>-1.421252E-3</c:v>
                </c:pt>
                <c:pt idx="44887">
                  <c:v>-1.0428460000000001E-3</c:v>
                </c:pt>
                <c:pt idx="44888">
                  <c:v>-2.1433699999999999E-4</c:v>
                </c:pt>
                <c:pt idx="44889">
                  <c:v>-2.1795819999999998E-3</c:v>
                </c:pt>
                <c:pt idx="44890">
                  <c:v>3.9755900000000002E-4</c:v>
                </c:pt>
                <c:pt idx="44891">
                  <c:v>-7.4199400000000005E-4</c:v>
                </c:pt>
                <c:pt idx="44892">
                  <c:v>-1.1680989999999999E-3</c:v>
                </c:pt>
                <c:pt idx="44893">
                  <c:v>-1.6788600000000001E-4</c:v>
                </c:pt>
                <c:pt idx="44894">
                  <c:v>-1.32733E-4</c:v>
                </c:pt>
                <c:pt idx="44895">
                  <c:v>-7.3844199999999996E-4</c:v>
                </c:pt>
                <c:pt idx="44896">
                  <c:v>1.1856919999999999E-3</c:v>
                </c:pt>
                <c:pt idx="44897">
                  <c:v>-1.90934E-3</c:v>
                </c:pt>
                <c:pt idx="44898">
                  <c:v>9.3544899999999998E-4</c:v>
                </c:pt>
                <c:pt idx="44899">
                  <c:v>3.0839800000000001E-3</c:v>
                </c:pt>
                <c:pt idx="44900">
                  <c:v>-1.713705E-3</c:v>
                </c:pt>
                <c:pt idx="44901">
                  <c:v>-1.02407E-3</c:v>
                </c:pt>
                <c:pt idx="44902">
                  <c:v>-1.9934610000000002E-3</c:v>
                </c:pt>
                <c:pt idx="44903">
                  <c:v>1.8338219999999999E-3</c:v>
                </c:pt>
                <c:pt idx="44904">
                  <c:v>-3.3601410000000001E-3</c:v>
                </c:pt>
                <c:pt idx="44905">
                  <c:v>-4.7506499999999999E-4</c:v>
                </c:pt>
                <c:pt idx="44906">
                  <c:v>-3.1740499999999999E-4</c:v>
                </c:pt>
                <c:pt idx="44907">
                  <c:v>-3.3803700000000002E-4</c:v>
                </c:pt>
                <c:pt idx="44908">
                  <c:v>-1.9596349999999999E-3</c:v>
                </c:pt>
                <c:pt idx="44909">
                  <c:v>1.0042799999999999E-4</c:v>
                </c:pt>
                <c:pt idx="44910">
                  <c:v>4.1388299999999998E-4</c:v>
                </c:pt>
                <c:pt idx="44911">
                  <c:v>-7.2758299999999996E-4</c:v>
                </c:pt>
                <c:pt idx="44912" formatCode="0.00E+00">
                  <c:v>4.3668300000000003E-5</c:v>
                </c:pt>
                <c:pt idx="44913">
                  <c:v>-1.2867009999999999E-3</c:v>
                </c:pt>
                <c:pt idx="44914">
                  <c:v>-2.3852550000000002E-3</c:v>
                </c:pt>
                <c:pt idx="44915" formatCode="0.00E+00">
                  <c:v>1.31656E-5</c:v>
                </c:pt>
                <c:pt idx="44916">
                  <c:v>1.444348E-3</c:v>
                </c:pt>
                <c:pt idx="44917">
                  <c:v>-1.090768E-3</c:v>
                </c:pt>
                <c:pt idx="44918">
                  <c:v>-1.354954E-3</c:v>
                </c:pt>
                <c:pt idx="44919">
                  <c:v>-1.6797100000000001E-3</c:v>
                </c:pt>
                <c:pt idx="44920">
                  <c:v>-6.3021589999999999E-3</c:v>
                </c:pt>
                <c:pt idx="44921">
                  <c:v>-8.3638429999999993E-3</c:v>
                </c:pt>
                <c:pt idx="44922">
                  <c:v>-8.6421439999999992E-3</c:v>
                </c:pt>
                <c:pt idx="44923">
                  <c:v>-1.7286980000000001E-3</c:v>
                </c:pt>
                <c:pt idx="44924">
                  <c:v>-3.2435039999999999E-3</c:v>
                </c:pt>
                <c:pt idx="44925">
                  <c:v>-8.3008099999999998E-4</c:v>
                </c:pt>
                <c:pt idx="44926">
                  <c:v>-5.1050100000000001E-4</c:v>
                </c:pt>
                <c:pt idx="44927">
                  <c:v>2.8529409999999999E-3</c:v>
                </c:pt>
                <c:pt idx="44928">
                  <c:v>-9.6975999999999996E-4</c:v>
                </c:pt>
                <c:pt idx="44929">
                  <c:v>-2.1255649999999998E-3</c:v>
                </c:pt>
                <c:pt idx="44930">
                  <c:v>6.8753200000000003E-4</c:v>
                </c:pt>
                <c:pt idx="44931">
                  <c:v>1.270986E-3</c:v>
                </c:pt>
                <c:pt idx="44932">
                  <c:v>1.161264E-3</c:v>
                </c:pt>
                <c:pt idx="44933">
                  <c:v>-2.1032490000000002E-3</c:v>
                </c:pt>
                <c:pt idx="44934">
                  <c:v>1.1711079999999999E-3</c:v>
                </c:pt>
                <c:pt idx="44935">
                  <c:v>-7.4320600000000005E-4</c:v>
                </c:pt>
                <c:pt idx="44936">
                  <c:v>2.5814300000000001E-4</c:v>
                </c:pt>
                <c:pt idx="44937">
                  <c:v>-1.390255E-3</c:v>
                </c:pt>
                <c:pt idx="44938">
                  <c:v>-9.8465599999999999E-4</c:v>
                </c:pt>
                <c:pt idx="44939">
                  <c:v>3.5613499999999999E-4</c:v>
                </c:pt>
                <c:pt idx="44940">
                  <c:v>-2.4247380000000001E-3</c:v>
                </c:pt>
                <c:pt idx="44941">
                  <c:v>-8.1486700000000004E-4</c:v>
                </c:pt>
                <c:pt idx="44942">
                  <c:v>2.8634999999999999E-4</c:v>
                </c:pt>
                <c:pt idx="44943">
                  <c:v>-5.1395640000000001E-3</c:v>
                </c:pt>
                <c:pt idx="44944">
                  <c:v>-2.96872E-4</c:v>
                </c:pt>
                <c:pt idx="44945">
                  <c:v>-1.7779289999999999E-3</c:v>
                </c:pt>
                <c:pt idx="44946">
                  <c:v>-2.5555719999999999E-3</c:v>
                </c:pt>
                <c:pt idx="44947">
                  <c:v>5.1773300000000004E-4</c:v>
                </c:pt>
                <c:pt idx="44948">
                  <c:v>-1.5950900000000001E-4</c:v>
                </c:pt>
                <c:pt idx="44949">
                  <c:v>-1.8448169999999999E-3</c:v>
                </c:pt>
                <c:pt idx="44950">
                  <c:v>-1.1238999999999999E-3</c:v>
                </c:pt>
                <c:pt idx="44951">
                  <c:v>-7.2086600000000002E-4</c:v>
                </c:pt>
                <c:pt idx="44952">
                  <c:v>6.7383199999999997E-4</c:v>
                </c:pt>
                <c:pt idx="44953">
                  <c:v>-2.200675E-3</c:v>
                </c:pt>
                <c:pt idx="44954">
                  <c:v>-2.0144E-4</c:v>
                </c:pt>
                <c:pt idx="44955">
                  <c:v>-1.323594E-3</c:v>
                </c:pt>
                <c:pt idx="44956">
                  <c:v>-9.2012500000000004E-4</c:v>
                </c:pt>
                <c:pt idx="44957">
                  <c:v>-1.5486289999999999E-3</c:v>
                </c:pt>
                <c:pt idx="44958">
                  <c:v>-2.42348E-4</c:v>
                </c:pt>
                <c:pt idx="44959">
                  <c:v>2.6494700000000001E-3</c:v>
                </c:pt>
                <c:pt idx="44960">
                  <c:v>3.187961E-3</c:v>
                </c:pt>
                <c:pt idx="44961">
                  <c:v>1.968053E-3</c:v>
                </c:pt>
                <c:pt idx="44962">
                  <c:v>5.8570669999999997E-3</c:v>
                </c:pt>
                <c:pt idx="44963">
                  <c:v>6.7809100000000002E-4</c:v>
                </c:pt>
                <c:pt idx="44964">
                  <c:v>4.4240099999999998E-4</c:v>
                </c:pt>
                <c:pt idx="44965">
                  <c:v>1.300715E-3</c:v>
                </c:pt>
                <c:pt idx="44966">
                  <c:v>1.06902E-3</c:v>
                </c:pt>
                <c:pt idx="44967">
                  <c:v>-3.2810899999999999E-4</c:v>
                </c:pt>
                <c:pt idx="44968">
                  <c:v>8.64987E-4</c:v>
                </c:pt>
                <c:pt idx="44969">
                  <c:v>-2.7777500000000002E-4</c:v>
                </c:pt>
                <c:pt idx="44970">
                  <c:v>3.0119599999999999E-4</c:v>
                </c:pt>
                <c:pt idx="44971">
                  <c:v>3.72369E-4</c:v>
                </c:pt>
                <c:pt idx="44972">
                  <c:v>-2.5826799999999997E-4</c:v>
                </c:pt>
                <c:pt idx="44973">
                  <c:v>1.4343330000000001E-3</c:v>
                </c:pt>
                <c:pt idx="44974">
                  <c:v>-1.0320209999999999E-3</c:v>
                </c:pt>
                <c:pt idx="44975">
                  <c:v>1.8766900000000001E-4</c:v>
                </c:pt>
                <c:pt idx="44976">
                  <c:v>-2.071757E-3</c:v>
                </c:pt>
                <c:pt idx="44977">
                  <c:v>2.8688100000000001E-4</c:v>
                </c:pt>
                <c:pt idx="44978">
                  <c:v>-5.1606199999999997E-4</c:v>
                </c:pt>
                <c:pt idx="44979">
                  <c:v>-1.7775779999999999E-3</c:v>
                </c:pt>
                <c:pt idx="44980">
                  <c:v>1.1998359999999999E-3</c:v>
                </c:pt>
                <c:pt idx="44981">
                  <c:v>2.9611149999999998E-3</c:v>
                </c:pt>
                <c:pt idx="44982">
                  <c:v>-8.4400899999999995E-4</c:v>
                </c:pt>
                <c:pt idx="44983">
                  <c:v>-1.6683749999999999E-3</c:v>
                </c:pt>
                <c:pt idx="44984">
                  <c:v>-5.5783700000000005E-4</c:v>
                </c:pt>
                <c:pt idx="44985">
                  <c:v>-1.212426E-3</c:v>
                </c:pt>
                <c:pt idx="44986">
                  <c:v>-1.794859E-3</c:v>
                </c:pt>
                <c:pt idx="44987">
                  <c:v>9.1096600000000003E-4</c:v>
                </c:pt>
                <c:pt idx="44988">
                  <c:v>-1.2579119999999999E-3</c:v>
                </c:pt>
                <c:pt idx="44989">
                  <c:v>-2.444562E-3</c:v>
                </c:pt>
                <c:pt idx="44990">
                  <c:v>9.00635E-4</c:v>
                </c:pt>
                <c:pt idx="44991">
                  <c:v>2.6446500000000002E-4</c:v>
                </c:pt>
                <c:pt idx="44992">
                  <c:v>2.0028299999999999E-4</c:v>
                </c:pt>
                <c:pt idx="44993">
                  <c:v>1.17428E-3</c:v>
                </c:pt>
                <c:pt idx="44994">
                  <c:v>-2.4233850000000001E-3</c:v>
                </c:pt>
                <c:pt idx="44995">
                  <c:v>-5.1203999999999996E-4</c:v>
                </c:pt>
                <c:pt idx="44996">
                  <c:v>-8.7689300000000001E-4</c:v>
                </c:pt>
                <c:pt idx="44997">
                  <c:v>-5.2924000000000005E-4</c:v>
                </c:pt>
                <c:pt idx="44998">
                  <c:v>-7.0873699999999997E-4</c:v>
                </c:pt>
                <c:pt idx="44999">
                  <c:v>1.882971E-3</c:v>
                </c:pt>
                <c:pt idx="45000">
                  <c:v>-1.4126900000000001E-3</c:v>
                </c:pt>
                <c:pt idx="45001">
                  <c:v>-8.4103800000000001E-4</c:v>
                </c:pt>
                <c:pt idx="45002">
                  <c:v>-3.2874179999999999E-3</c:v>
                </c:pt>
                <c:pt idx="45003">
                  <c:v>6.37676E-4</c:v>
                </c:pt>
                <c:pt idx="45004">
                  <c:v>4.3421099999999999E-4</c:v>
                </c:pt>
                <c:pt idx="45005">
                  <c:v>-3.3597179999999998E-3</c:v>
                </c:pt>
                <c:pt idx="45006">
                  <c:v>1.241425E-3</c:v>
                </c:pt>
                <c:pt idx="45007">
                  <c:v>1.76391E-4</c:v>
                </c:pt>
                <c:pt idx="45008" formatCode="0.00E+00">
                  <c:v>4.9891000000000001E-5</c:v>
                </c:pt>
                <c:pt idx="45009">
                  <c:v>3.2035079999999999E-3</c:v>
                </c:pt>
                <c:pt idx="45010">
                  <c:v>1.4450229999999999E-3</c:v>
                </c:pt>
                <c:pt idx="45011" formatCode="0.00E+00">
                  <c:v>2.2525199999999999E-5</c:v>
                </c:pt>
                <c:pt idx="45012">
                  <c:v>1.289924E-3</c:v>
                </c:pt>
                <c:pt idx="45013">
                  <c:v>2.3185599999999999E-3</c:v>
                </c:pt>
                <c:pt idx="45014">
                  <c:v>-1.661268E-3</c:v>
                </c:pt>
                <c:pt idx="45015">
                  <c:v>4.7375910000000002E-3</c:v>
                </c:pt>
                <c:pt idx="45016">
                  <c:v>-4.7528000000000002E-4</c:v>
                </c:pt>
                <c:pt idx="45017">
                  <c:v>4.1033689999999999E-3</c:v>
                </c:pt>
                <c:pt idx="45018">
                  <c:v>7.8001100000000005E-4</c:v>
                </c:pt>
                <c:pt idx="45019">
                  <c:v>1.670146E-3</c:v>
                </c:pt>
                <c:pt idx="45020">
                  <c:v>3.7298349999999999E-3</c:v>
                </c:pt>
                <c:pt idx="45021">
                  <c:v>1.51322E-3</c:v>
                </c:pt>
                <c:pt idx="45022" formatCode="0.00E+00">
                  <c:v>-6.6034700000000007E-5</c:v>
                </c:pt>
                <c:pt idx="45023">
                  <c:v>1.2041300000000001E-3</c:v>
                </c:pt>
                <c:pt idx="45024">
                  <c:v>-1.8438580000000001E-3</c:v>
                </c:pt>
                <c:pt idx="45025">
                  <c:v>-6.5919299999999998E-4</c:v>
                </c:pt>
                <c:pt idx="45026">
                  <c:v>-2.4432450000000001E-3</c:v>
                </c:pt>
                <c:pt idx="45027">
                  <c:v>-1.739287E-3</c:v>
                </c:pt>
                <c:pt idx="45028">
                  <c:v>-1.915056E-3</c:v>
                </c:pt>
                <c:pt idx="45029">
                  <c:v>-7.6705100000000004E-4</c:v>
                </c:pt>
                <c:pt idx="45030">
                  <c:v>-3.8062700000000003E-4</c:v>
                </c:pt>
                <c:pt idx="45031">
                  <c:v>-1.0711410000000001E-3</c:v>
                </c:pt>
                <c:pt idx="45032">
                  <c:v>-1.2343930000000001E-3</c:v>
                </c:pt>
                <c:pt idx="45033">
                  <c:v>-4.0089560000000002E-3</c:v>
                </c:pt>
                <c:pt idx="45034">
                  <c:v>-9.7588099999999995E-4</c:v>
                </c:pt>
                <c:pt idx="45035">
                  <c:v>-1.8010369999999999E-3</c:v>
                </c:pt>
                <c:pt idx="45036">
                  <c:v>-1.1972980000000001E-3</c:v>
                </c:pt>
                <c:pt idx="45037">
                  <c:v>-1.3858480000000001E-3</c:v>
                </c:pt>
                <c:pt idx="45038">
                  <c:v>-3.0162349999999999E-3</c:v>
                </c:pt>
                <c:pt idx="45039">
                  <c:v>-1.287311E-3</c:v>
                </c:pt>
                <c:pt idx="45040">
                  <c:v>-7.4322699999999995E-4</c:v>
                </c:pt>
                <c:pt idx="45041">
                  <c:v>-2.6596380000000002E-3</c:v>
                </c:pt>
                <c:pt idx="45042">
                  <c:v>-2.7865609999999999E-3</c:v>
                </c:pt>
                <c:pt idx="45043">
                  <c:v>3.0548800000000003E-4</c:v>
                </c:pt>
                <c:pt idx="45044">
                  <c:v>1.300977E-3</c:v>
                </c:pt>
                <c:pt idx="45045">
                  <c:v>1.4397590000000001E-3</c:v>
                </c:pt>
                <c:pt idx="45046">
                  <c:v>-2.0654940000000002E-3</c:v>
                </c:pt>
                <c:pt idx="45047">
                  <c:v>1.064258E-3</c:v>
                </c:pt>
                <c:pt idx="45048">
                  <c:v>2.2983669999999999E-3</c:v>
                </c:pt>
                <c:pt idx="45049">
                  <c:v>4.7595999999999999E-4</c:v>
                </c:pt>
                <c:pt idx="45050">
                  <c:v>-1.241512E-3</c:v>
                </c:pt>
                <c:pt idx="45051">
                  <c:v>-1.2987230000000001E-3</c:v>
                </c:pt>
                <c:pt idx="45052">
                  <c:v>6.6615700000000001E-4</c:v>
                </c:pt>
                <c:pt idx="45053" formatCode="0.00E+00">
                  <c:v>-6.6259400000000005E-5</c:v>
                </c:pt>
                <c:pt idx="45054">
                  <c:v>-3.339285E-3</c:v>
                </c:pt>
                <c:pt idx="45055">
                  <c:v>-7.1717299999999999E-4</c:v>
                </c:pt>
                <c:pt idx="45056">
                  <c:v>1.5505079999999999E-3</c:v>
                </c:pt>
                <c:pt idx="45057" formatCode="0.00E+00">
                  <c:v>-1.5353799999999999E-5</c:v>
                </c:pt>
                <c:pt idx="45058">
                  <c:v>-9.1363800000000004E-4</c:v>
                </c:pt>
                <c:pt idx="45059">
                  <c:v>-2.8338199999999999E-4</c:v>
                </c:pt>
                <c:pt idx="45060">
                  <c:v>4.2608400000000002E-4</c:v>
                </c:pt>
                <c:pt idx="45061">
                  <c:v>-3.3823849999999999E-3</c:v>
                </c:pt>
                <c:pt idx="45062" formatCode="0.00E+00">
                  <c:v>2.0069799999999999E-5</c:v>
                </c:pt>
                <c:pt idx="45063">
                  <c:v>5.0545400000000002E-4</c:v>
                </c:pt>
                <c:pt idx="45064">
                  <c:v>-2.021087E-3</c:v>
                </c:pt>
                <c:pt idx="45065">
                  <c:v>-2.6349540000000001E-3</c:v>
                </c:pt>
                <c:pt idx="45066">
                  <c:v>-5.7366800000000005E-4</c:v>
                </c:pt>
                <c:pt idx="45067">
                  <c:v>3.0239999999999998E-4</c:v>
                </c:pt>
                <c:pt idx="45068">
                  <c:v>2.815892E-3</c:v>
                </c:pt>
                <c:pt idx="45069">
                  <c:v>-8.7392399999999999E-4</c:v>
                </c:pt>
                <c:pt idx="45070">
                  <c:v>-8.6886400000000001E-4</c:v>
                </c:pt>
                <c:pt idx="45071">
                  <c:v>-1.3779899999999999E-3</c:v>
                </c:pt>
                <c:pt idx="45072">
                  <c:v>-4.4898940000000004E-3</c:v>
                </c:pt>
                <c:pt idx="45073">
                  <c:v>8.8273900000000001E-4</c:v>
                </c:pt>
                <c:pt idx="45074">
                  <c:v>-9.04243E-4</c:v>
                </c:pt>
                <c:pt idx="45075">
                  <c:v>-1.092221E-3</c:v>
                </c:pt>
                <c:pt idx="45076" formatCode="0.00E+00">
                  <c:v>-9.5133699999999993E-5</c:v>
                </c:pt>
                <c:pt idx="45077">
                  <c:v>-3.9313999999999999E-4</c:v>
                </c:pt>
                <c:pt idx="45078">
                  <c:v>9.3071799999999998E-4</c:v>
                </c:pt>
                <c:pt idx="45079">
                  <c:v>-4.6871599999999999E-4</c:v>
                </c:pt>
                <c:pt idx="45080">
                  <c:v>-6.2744000000000005E-4</c:v>
                </c:pt>
                <c:pt idx="45081">
                  <c:v>-1.0820560000000001E-3</c:v>
                </c:pt>
                <c:pt idx="45082">
                  <c:v>-1.4032339999999999E-3</c:v>
                </c:pt>
                <c:pt idx="45083">
                  <c:v>2.11814E-4</c:v>
                </c:pt>
                <c:pt idx="45084">
                  <c:v>-1.2657079999999999E-3</c:v>
                </c:pt>
                <c:pt idx="45085">
                  <c:v>-2.2289219999999999E-3</c:v>
                </c:pt>
                <c:pt idx="45086">
                  <c:v>-1.226242E-3</c:v>
                </c:pt>
                <c:pt idx="45087">
                  <c:v>-1.7308880000000001E-3</c:v>
                </c:pt>
                <c:pt idx="45088">
                  <c:v>-4.76539E-4</c:v>
                </c:pt>
                <c:pt idx="45089">
                  <c:v>1.7033809999999999E-3</c:v>
                </c:pt>
                <c:pt idx="45090">
                  <c:v>-1.320639E-3</c:v>
                </c:pt>
                <c:pt idx="45091">
                  <c:v>-1.382339E-3</c:v>
                </c:pt>
                <c:pt idx="45092">
                  <c:v>-1.023878E-3</c:v>
                </c:pt>
                <c:pt idx="45093">
                  <c:v>-5.3541799999999996E-4</c:v>
                </c:pt>
                <c:pt idx="45094">
                  <c:v>-1.3809720000000001E-3</c:v>
                </c:pt>
                <c:pt idx="45095">
                  <c:v>-1.1652559999999999E-3</c:v>
                </c:pt>
                <c:pt idx="45096">
                  <c:v>1.06674E-3</c:v>
                </c:pt>
                <c:pt idx="45097">
                  <c:v>-1.418414E-3</c:v>
                </c:pt>
                <c:pt idx="45098">
                  <c:v>-3.6695830000000001E-3</c:v>
                </c:pt>
              </c:numCache>
            </c:numRef>
          </c:yVal>
          <c:smooth val="0"/>
          <c:extLst>
            <c:ext xmlns:c16="http://schemas.microsoft.com/office/drawing/2014/chart" uri="{C3380CC4-5D6E-409C-BE32-E72D297353CC}">
              <c16:uniqueId val="{00000000-B2F4-4B66-A66C-2DA58BEE7BA4}"/>
            </c:ext>
          </c:extLst>
        </c:ser>
        <c:dLbls>
          <c:showLegendKey val="0"/>
          <c:showVal val="0"/>
          <c:showCatName val="0"/>
          <c:showSerName val="0"/>
          <c:showPercent val="0"/>
          <c:showBubbleSize val="0"/>
        </c:dLbls>
        <c:axId val="421375576"/>
        <c:axId val="421381152"/>
      </c:scatterChart>
      <c:valAx>
        <c:axId val="421375576"/>
        <c:scaling>
          <c:orientation val="minMax"/>
          <c:max val="57"/>
          <c:min val="47"/>
        </c:scaling>
        <c:delete val="0"/>
        <c:axPos val="b"/>
        <c:majorGridlines>
          <c:spPr>
            <a:ln w="9525" cap="flat" cmpd="sng" algn="ctr">
              <a:solidFill>
                <a:schemeClr val="tx1">
                  <a:lumMod val="15000"/>
                  <a:lumOff val="85000"/>
                </a:schemeClr>
              </a:solidFill>
              <a:round/>
            </a:ln>
            <a:effectLst/>
          </c:spPr>
        </c:majorGridlines>
        <c:minorGridlines>
          <c:spPr>
            <a:ln w="9525" cap="flat" cmpd="sng" algn="ctr">
              <a:solidFill>
                <a:schemeClr val="tx1">
                  <a:lumMod val="5000"/>
                  <a:lumOff val="95000"/>
                </a:schemeClr>
              </a:solidFill>
              <a:round/>
            </a:ln>
            <a:effectLst/>
          </c:spPr>
        </c:minorGridlines>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Time (s)</a:t>
                </a:r>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421381152"/>
        <c:crosses val="autoZero"/>
        <c:crossBetween val="midCat"/>
      </c:valAx>
      <c:valAx>
        <c:axId val="421381152"/>
        <c:scaling>
          <c:orientation val="minMax"/>
          <c:max val="0.5"/>
          <c:min val="-0.1"/>
        </c:scaling>
        <c:delete val="0"/>
        <c:axPos val="l"/>
        <c:majorGridlines>
          <c:spPr>
            <a:ln w="9525" cap="flat" cmpd="sng" algn="ctr">
              <a:solidFill>
                <a:schemeClr val="tx1">
                  <a:lumMod val="15000"/>
                  <a:lumOff val="85000"/>
                </a:schemeClr>
              </a:solidFill>
              <a:round/>
            </a:ln>
            <a:effectLst/>
          </c:spPr>
        </c:majorGridlines>
        <c:minorGridlines>
          <c:spPr>
            <a:ln w="9525" cap="flat" cmpd="sng" algn="ctr">
              <a:solidFill>
                <a:schemeClr val="tx1">
                  <a:lumMod val="5000"/>
                  <a:lumOff val="95000"/>
                </a:schemeClr>
              </a:solidFill>
              <a:round/>
            </a:ln>
            <a:effectLst/>
          </c:spPr>
        </c:min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Angular Velocity (rad/s)</a:t>
                </a:r>
              </a:p>
            </c:rich>
          </c:tx>
          <c:layout>
            <c:manualLayout>
              <c:xMode val="edge"/>
              <c:yMode val="edge"/>
              <c:x val="6.5332853783068327E-3"/>
              <c:y val="0.16530711530976896"/>
            </c:manualLayout>
          </c:layout>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421375576"/>
        <c:crosses val="autoZero"/>
        <c:crossBetween val="midCat"/>
      </c:valAx>
      <c:spPr>
        <a:noFill/>
        <a:ln w="381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4">
    <c:autoUpdate val="0"/>
  </c:externalData>
  <c:userShapes r:id="rId5"/>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068302154119289"/>
          <c:y val="3.5919930651381667E-2"/>
          <c:w val="0.85769005149954092"/>
          <c:h val="0.78839135972826668"/>
        </c:manualLayout>
      </c:layout>
      <c:scatterChart>
        <c:scatterStyle val="lineMarker"/>
        <c:varyColors val="0"/>
        <c:ser>
          <c:idx val="0"/>
          <c:order val="0"/>
          <c:tx>
            <c:strRef>
              <c:f>Sheet1!$B$1</c:f>
              <c:strCache>
                <c:ptCount val="1"/>
                <c:pt idx="0">
                  <c:v>Gyroscope z (rad/s)</c:v>
                </c:pt>
              </c:strCache>
            </c:strRef>
          </c:tx>
          <c:spPr>
            <a:ln w="38100" cap="rnd">
              <a:solidFill>
                <a:schemeClr val="accent1"/>
              </a:solidFill>
              <a:round/>
            </a:ln>
            <a:effectLst/>
          </c:spPr>
          <c:marker>
            <c:symbol val="none"/>
          </c:marker>
          <c:xVal>
            <c:numRef>
              <c:f>Sheet1!$A$2:$A$45100</c:f>
              <c:numCache>
                <c:formatCode>General</c:formatCode>
                <c:ptCount val="45099"/>
                <c:pt idx="0">
                  <c:v>0</c:v>
                </c:pt>
                <c:pt idx="1">
                  <c:v>9.9319999999999999E-3</c:v>
                </c:pt>
                <c:pt idx="2">
                  <c:v>1.9862999999999999E-2</c:v>
                </c:pt>
                <c:pt idx="3">
                  <c:v>2.9794000000000001E-2</c:v>
                </c:pt>
                <c:pt idx="4">
                  <c:v>3.9725999999999997E-2</c:v>
                </c:pt>
                <c:pt idx="5">
                  <c:v>4.9657E-2</c:v>
                </c:pt>
                <c:pt idx="6">
                  <c:v>5.9589000000000003E-2</c:v>
                </c:pt>
                <c:pt idx="7">
                  <c:v>6.9519999999999998E-2</c:v>
                </c:pt>
                <c:pt idx="8">
                  <c:v>7.9451999999999995E-2</c:v>
                </c:pt>
                <c:pt idx="9">
                  <c:v>8.9383000000000004E-2</c:v>
                </c:pt>
                <c:pt idx="10">
                  <c:v>9.9314E-2</c:v>
                </c:pt>
                <c:pt idx="11">
                  <c:v>0.109246</c:v>
                </c:pt>
                <c:pt idx="12">
                  <c:v>0.11917700000000001</c:v>
                </c:pt>
                <c:pt idx="13">
                  <c:v>0.129109</c:v>
                </c:pt>
                <c:pt idx="14">
                  <c:v>0.13904</c:v>
                </c:pt>
                <c:pt idx="15">
                  <c:v>0.14897199999999999</c:v>
                </c:pt>
                <c:pt idx="16">
                  <c:v>0.15890299999999999</c:v>
                </c:pt>
                <c:pt idx="17">
                  <c:v>0.16883500000000001</c:v>
                </c:pt>
                <c:pt idx="18">
                  <c:v>0.17876600000000001</c:v>
                </c:pt>
                <c:pt idx="19">
                  <c:v>0.188697</c:v>
                </c:pt>
                <c:pt idx="20">
                  <c:v>0.198629</c:v>
                </c:pt>
                <c:pt idx="21">
                  <c:v>0.20856</c:v>
                </c:pt>
                <c:pt idx="22">
                  <c:v>0.21849199999999999</c:v>
                </c:pt>
                <c:pt idx="23">
                  <c:v>0.22842299999999999</c:v>
                </c:pt>
                <c:pt idx="24">
                  <c:v>0.23835500000000001</c:v>
                </c:pt>
                <c:pt idx="25">
                  <c:v>0.24828600000000001</c:v>
                </c:pt>
                <c:pt idx="26">
                  <c:v>0.25821699999999997</c:v>
                </c:pt>
                <c:pt idx="27">
                  <c:v>0.26814900000000003</c:v>
                </c:pt>
                <c:pt idx="28">
                  <c:v>0.27807999999999999</c:v>
                </c:pt>
                <c:pt idx="29">
                  <c:v>0.28801199999999999</c:v>
                </c:pt>
                <c:pt idx="30">
                  <c:v>0.29794300000000001</c:v>
                </c:pt>
                <c:pt idx="31">
                  <c:v>0.30787500000000001</c:v>
                </c:pt>
                <c:pt idx="32">
                  <c:v>0.31780599999999998</c:v>
                </c:pt>
                <c:pt idx="33">
                  <c:v>0.327737</c:v>
                </c:pt>
                <c:pt idx="34">
                  <c:v>0.337669</c:v>
                </c:pt>
                <c:pt idx="35">
                  <c:v>0.34760000000000002</c:v>
                </c:pt>
                <c:pt idx="36">
                  <c:v>0.35753200000000002</c:v>
                </c:pt>
                <c:pt idx="37">
                  <c:v>0.36746299999999998</c:v>
                </c:pt>
                <c:pt idx="38">
                  <c:v>0.37739499999999998</c:v>
                </c:pt>
                <c:pt idx="39">
                  <c:v>0.387326</c:v>
                </c:pt>
                <c:pt idx="40">
                  <c:v>0.397258</c:v>
                </c:pt>
                <c:pt idx="41">
                  <c:v>0.40718900000000002</c:v>
                </c:pt>
                <c:pt idx="42">
                  <c:v>0.41711999999999999</c:v>
                </c:pt>
                <c:pt idx="43">
                  <c:v>0.42705199999999999</c:v>
                </c:pt>
                <c:pt idx="44">
                  <c:v>0.43698300000000001</c:v>
                </c:pt>
                <c:pt idx="45">
                  <c:v>0.44691500000000001</c:v>
                </c:pt>
                <c:pt idx="46">
                  <c:v>0.45684599999999997</c:v>
                </c:pt>
                <c:pt idx="47">
                  <c:v>0.46677787500000001</c:v>
                </c:pt>
                <c:pt idx="48">
                  <c:v>0.47670887499999998</c:v>
                </c:pt>
                <c:pt idx="49">
                  <c:v>0.486639875</c:v>
                </c:pt>
                <c:pt idx="50">
                  <c:v>0.496571875</c:v>
                </c:pt>
                <c:pt idx="51">
                  <c:v>0.50650287500000002</c:v>
                </c:pt>
                <c:pt idx="52">
                  <c:v>0.51643487499999996</c:v>
                </c:pt>
                <c:pt idx="53">
                  <c:v>0.52636587499999998</c:v>
                </c:pt>
                <c:pt idx="54">
                  <c:v>0.53629787500000003</c:v>
                </c:pt>
                <c:pt idx="55">
                  <c:v>0.54622887499999995</c:v>
                </c:pt>
                <c:pt idx="56">
                  <c:v>0.556160875</c:v>
                </c:pt>
                <c:pt idx="57">
                  <c:v>0.56609187500000002</c:v>
                </c:pt>
                <c:pt idx="58">
                  <c:v>0.57602287500000005</c:v>
                </c:pt>
                <c:pt idx="59">
                  <c:v>0.58595487499999999</c:v>
                </c:pt>
                <c:pt idx="60">
                  <c:v>0.59588587500000001</c:v>
                </c:pt>
                <c:pt idx="61">
                  <c:v>0.60581787499999995</c:v>
                </c:pt>
                <c:pt idx="62">
                  <c:v>0.61574887499999997</c:v>
                </c:pt>
                <c:pt idx="63">
                  <c:v>0.62568087500000003</c:v>
                </c:pt>
                <c:pt idx="64">
                  <c:v>0.63561187500000005</c:v>
                </c:pt>
                <c:pt idx="65">
                  <c:v>0.64554287499999996</c:v>
                </c:pt>
                <c:pt idx="66">
                  <c:v>0.65547487500000001</c:v>
                </c:pt>
                <c:pt idx="67">
                  <c:v>0.66540587500000004</c:v>
                </c:pt>
                <c:pt idx="68">
                  <c:v>0.67533787499999998</c:v>
                </c:pt>
                <c:pt idx="69">
                  <c:v>0.685268875</c:v>
                </c:pt>
                <c:pt idx="70">
                  <c:v>0.69520087500000005</c:v>
                </c:pt>
                <c:pt idx="71">
                  <c:v>0.70513187499999996</c:v>
                </c:pt>
                <c:pt idx="72">
                  <c:v>0.71506387500000002</c:v>
                </c:pt>
                <c:pt idx="73">
                  <c:v>0.72499487500000004</c:v>
                </c:pt>
                <c:pt idx="74">
                  <c:v>0.73492587499999995</c:v>
                </c:pt>
                <c:pt idx="75">
                  <c:v>0.744857875</c:v>
                </c:pt>
                <c:pt idx="76">
                  <c:v>0.75478887500000003</c:v>
                </c:pt>
                <c:pt idx="77">
                  <c:v>0.76472087499999997</c:v>
                </c:pt>
                <c:pt idx="78">
                  <c:v>0.77465187499999999</c:v>
                </c:pt>
                <c:pt idx="79">
                  <c:v>0.78458387500000004</c:v>
                </c:pt>
                <c:pt idx="80">
                  <c:v>0.79451487499999995</c:v>
                </c:pt>
                <c:pt idx="81">
                  <c:v>0.80444587499999998</c:v>
                </c:pt>
                <c:pt idx="82">
                  <c:v>0.81437787500000003</c:v>
                </c:pt>
                <c:pt idx="83">
                  <c:v>0.82430887500000005</c:v>
                </c:pt>
                <c:pt idx="84">
                  <c:v>0.83424087499999999</c:v>
                </c:pt>
                <c:pt idx="85">
                  <c:v>0.84417187500000002</c:v>
                </c:pt>
                <c:pt idx="86">
                  <c:v>0.85410387499999996</c:v>
                </c:pt>
                <c:pt idx="87">
                  <c:v>0.86403487499999998</c:v>
                </c:pt>
                <c:pt idx="88">
                  <c:v>0.87396687500000003</c:v>
                </c:pt>
                <c:pt idx="89">
                  <c:v>0.88389787500000006</c:v>
                </c:pt>
                <c:pt idx="90">
                  <c:v>0.89382887499999997</c:v>
                </c:pt>
                <c:pt idx="91">
                  <c:v>0.90376087500000002</c:v>
                </c:pt>
                <c:pt idx="92">
                  <c:v>0.91369187500000004</c:v>
                </c:pt>
                <c:pt idx="93">
                  <c:v>0.92362387499999998</c:v>
                </c:pt>
                <c:pt idx="94">
                  <c:v>0.93355487500000001</c:v>
                </c:pt>
                <c:pt idx="95">
                  <c:v>0.94348687499999995</c:v>
                </c:pt>
                <c:pt idx="96">
                  <c:v>0.95341787499999997</c:v>
                </c:pt>
                <c:pt idx="97">
                  <c:v>0.96334987500000002</c:v>
                </c:pt>
                <c:pt idx="98">
                  <c:v>0.97328087500000005</c:v>
                </c:pt>
                <c:pt idx="99">
                  <c:v>0.98321187499999996</c:v>
                </c:pt>
                <c:pt idx="100">
                  <c:v>0.99314387500000001</c:v>
                </c:pt>
                <c:pt idx="101">
                  <c:v>1.003074875</c:v>
                </c:pt>
                <c:pt idx="102">
                  <c:v>1.0130068750000001</c:v>
                </c:pt>
                <c:pt idx="103">
                  <c:v>1.022937875</c:v>
                </c:pt>
                <c:pt idx="104">
                  <c:v>1.032869875</c:v>
                </c:pt>
                <c:pt idx="105">
                  <c:v>1.042800875</c:v>
                </c:pt>
                <c:pt idx="106">
                  <c:v>1.052732875</c:v>
                </c:pt>
                <c:pt idx="107">
                  <c:v>1.0626638749999999</c:v>
                </c:pt>
                <c:pt idx="108">
                  <c:v>1.0725948750000001</c:v>
                </c:pt>
                <c:pt idx="109">
                  <c:v>1.0825268750000001</c:v>
                </c:pt>
                <c:pt idx="110">
                  <c:v>1.092457875</c:v>
                </c:pt>
                <c:pt idx="111">
                  <c:v>1.1023898750000001</c:v>
                </c:pt>
                <c:pt idx="112">
                  <c:v>1.112320875</c:v>
                </c:pt>
                <c:pt idx="113">
                  <c:v>1.122252875</c:v>
                </c:pt>
                <c:pt idx="114">
                  <c:v>1.132183875</c:v>
                </c:pt>
                <c:pt idx="115">
                  <c:v>1.142115875</c:v>
                </c:pt>
                <c:pt idx="116">
                  <c:v>1.1520468749999999</c:v>
                </c:pt>
                <c:pt idx="117">
                  <c:v>1.161977875</c:v>
                </c:pt>
                <c:pt idx="118">
                  <c:v>1.1719098750000001</c:v>
                </c:pt>
                <c:pt idx="119">
                  <c:v>1.181840875</c:v>
                </c:pt>
                <c:pt idx="120">
                  <c:v>1.1917728750000001</c:v>
                </c:pt>
                <c:pt idx="121">
                  <c:v>1.201703875</c:v>
                </c:pt>
                <c:pt idx="122">
                  <c:v>1.211635875</c:v>
                </c:pt>
                <c:pt idx="123">
                  <c:v>1.2215668749999999</c:v>
                </c:pt>
                <c:pt idx="124">
                  <c:v>1.231498875</c:v>
                </c:pt>
                <c:pt idx="125">
                  <c:v>1.2414298749999999</c:v>
                </c:pt>
                <c:pt idx="126">
                  <c:v>1.251360875</c:v>
                </c:pt>
                <c:pt idx="127">
                  <c:v>1.2612928750000001</c:v>
                </c:pt>
                <c:pt idx="128">
                  <c:v>1.271223875</c:v>
                </c:pt>
                <c:pt idx="129">
                  <c:v>1.2811558750000001</c:v>
                </c:pt>
                <c:pt idx="130">
                  <c:v>1.291086875</c:v>
                </c:pt>
                <c:pt idx="131">
                  <c:v>1.301018875</c:v>
                </c:pt>
                <c:pt idx="132">
                  <c:v>1.3109498749999999</c:v>
                </c:pt>
                <c:pt idx="133">
                  <c:v>1.320881875</c:v>
                </c:pt>
                <c:pt idx="134">
                  <c:v>1.3308128749999999</c:v>
                </c:pt>
                <c:pt idx="135">
                  <c:v>1.3407448749999999</c:v>
                </c:pt>
                <c:pt idx="136">
                  <c:v>1.3506758750000001</c:v>
                </c:pt>
                <c:pt idx="137">
                  <c:v>1.360606875</c:v>
                </c:pt>
                <c:pt idx="138">
                  <c:v>1.370538875</c:v>
                </c:pt>
                <c:pt idx="139">
                  <c:v>1.380469875</c:v>
                </c:pt>
                <c:pt idx="140">
                  <c:v>1.390401875</c:v>
                </c:pt>
                <c:pt idx="141">
                  <c:v>1.4003328749999999</c:v>
                </c:pt>
                <c:pt idx="142">
                  <c:v>1.410264875</c:v>
                </c:pt>
                <c:pt idx="143">
                  <c:v>1.4201958750000001</c:v>
                </c:pt>
                <c:pt idx="144">
                  <c:v>1.4301278749999999</c:v>
                </c:pt>
                <c:pt idx="145">
                  <c:v>1.4400588750000001</c:v>
                </c:pt>
                <c:pt idx="146">
                  <c:v>1.449989875</c:v>
                </c:pt>
                <c:pt idx="147">
                  <c:v>1.4599217499999999</c:v>
                </c:pt>
                <c:pt idx="148">
                  <c:v>1.46985275</c:v>
                </c:pt>
                <c:pt idx="149">
                  <c:v>1.4797847500000001</c:v>
                </c:pt>
                <c:pt idx="150">
                  <c:v>1.48971575</c:v>
                </c:pt>
                <c:pt idx="151">
                  <c:v>1.4996477500000001</c:v>
                </c:pt>
                <c:pt idx="152">
                  <c:v>1.50957875</c:v>
                </c:pt>
                <c:pt idx="153">
                  <c:v>1.51951075</c:v>
                </c:pt>
                <c:pt idx="154">
                  <c:v>1.5294417499999999</c:v>
                </c:pt>
                <c:pt idx="155">
                  <c:v>1.5393727500000001</c:v>
                </c:pt>
                <c:pt idx="156">
                  <c:v>1.5493047499999999</c:v>
                </c:pt>
                <c:pt idx="157">
                  <c:v>1.55923575</c:v>
                </c:pt>
                <c:pt idx="158">
                  <c:v>1.5691677500000001</c:v>
                </c:pt>
                <c:pt idx="159">
                  <c:v>1.57909875</c:v>
                </c:pt>
                <c:pt idx="160">
                  <c:v>1.58903075</c:v>
                </c:pt>
                <c:pt idx="161">
                  <c:v>1.59896175</c:v>
                </c:pt>
                <c:pt idx="162">
                  <c:v>1.60889375</c:v>
                </c:pt>
                <c:pt idx="163">
                  <c:v>1.6188247499999999</c:v>
                </c:pt>
                <c:pt idx="164">
                  <c:v>1.62875675</c:v>
                </c:pt>
                <c:pt idx="165">
                  <c:v>1.6386877500000001</c:v>
                </c:pt>
                <c:pt idx="166">
                  <c:v>1.64861875</c:v>
                </c:pt>
                <c:pt idx="167">
                  <c:v>1.6585507500000001</c:v>
                </c:pt>
                <c:pt idx="168">
                  <c:v>1.66848175</c:v>
                </c:pt>
                <c:pt idx="169">
                  <c:v>1.67841375</c:v>
                </c:pt>
                <c:pt idx="170">
                  <c:v>1.6883447499999999</c:v>
                </c:pt>
                <c:pt idx="171">
                  <c:v>1.69827675</c:v>
                </c:pt>
                <c:pt idx="172">
                  <c:v>1.7082077499999999</c:v>
                </c:pt>
                <c:pt idx="173">
                  <c:v>1.71813975</c:v>
                </c:pt>
                <c:pt idx="174">
                  <c:v>1.7280707500000001</c:v>
                </c:pt>
                <c:pt idx="175">
                  <c:v>1.73800175</c:v>
                </c:pt>
                <c:pt idx="176">
                  <c:v>1.7479337500000001</c:v>
                </c:pt>
                <c:pt idx="177">
                  <c:v>1.75786475</c:v>
                </c:pt>
                <c:pt idx="178">
                  <c:v>1.76779675</c:v>
                </c:pt>
                <c:pt idx="179">
                  <c:v>1.7777277499999999</c:v>
                </c:pt>
                <c:pt idx="180">
                  <c:v>1.78765975</c:v>
                </c:pt>
                <c:pt idx="181">
                  <c:v>1.7975907499999999</c:v>
                </c:pt>
                <c:pt idx="182">
                  <c:v>1.80752275</c:v>
                </c:pt>
                <c:pt idx="183">
                  <c:v>1.8174537500000001</c:v>
                </c:pt>
                <c:pt idx="184">
                  <c:v>1.8273857499999999</c:v>
                </c:pt>
                <c:pt idx="185">
                  <c:v>1.8373167500000001</c:v>
                </c:pt>
                <c:pt idx="186">
                  <c:v>1.84724775</c:v>
                </c:pt>
                <c:pt idx="187">
                  <c:v>1.85717975</c:v>
                </c:pt>
                <c:pt idx="188">
                  <c:v>1.8671107499999999</c:v>
                </c:pt>
                <c:pt idx="189">
                  <c:v>1.87704275</c:v>
                </c:pt>
                <c:pt idx="190">
                  <c:v>1.8869737499999999</c:v>
                </c:pt>
                <c:pt idx="191">
                  <c:v>1.8969057499999999</c:v>
                </c:pt>
                <c:pt idx="192">
                  <c:v>1.9068367500000001</c:v>
                </c:pt>
                <c:pt idx="193">
                  <c:v>1.9167687499999999</c:v>
                </c:pt>
                <c:pt idx="194">
                  <c:v>1.92669975</c:v>
                </c:pt>
                <c:pt idx="195">
                  <c:v>1.9366317500000001</c:v>
                </c:pt>
                <c:pt idx="196">
                  <c:v>1.94656275</c:v>
                </c:pt>
                <c:pt idx="197">
                  <c:v>1.9564937499999999</c:v>
                </c:pt>
                <c:pt idx="198">
                  <c:v>1.96642575</c:v>
                </c:pt>
                <c:pt idx="199">
                  <c:v>1.9763567500000001</c:v>
                </c:pt>
                <c:pt idx="200">
                  <c:v>1.9862887499999999</c:v>
                </c:pt>
                <c:pt idx="201">
                  <c:v>1.9962197500000001</c:v>
                </c:pt>
                <c:pt idx="202">
                  <c:v>2.0061517499999999</c:v>
                </c:pt>
                <c:pt idx="203">
                  <c:v>2.0160827499999998</c:v>
                </c:pt>
                <c:pt idx="204">
                  <c:v>2.0260147499999999</c:v>
                </c:pt>
                <c:pt idx="205">
                  <c:v>2.0359457500000002</c:v>
                </c:pt>
                <c:pt idx="206">
                  <c:v>2.0458777499999998</c:v>
                </c:pt>
                <c:pt idx="207">
                  <c:v>2.0558087500000002</c:v>
                </c:pt>
                <c:pt idx="208">
                  <c:v>2.0657397500000001</c:v>
                </c:pt>
                <c:pt idx="209">
                  <c:v>2.0756717500000001</c:v>
                </c:pt>
                <c:pt idx="210">
                  <c:v>2.0856027500000001</c:v>
                </c:pt>
                <c:pt idx="211">
                  <c:v>2.0955347500000001</c:v>
                </c:pt>
                <c:pt idx="212">
                  <c:v>2.10546575</c:v>
                </c:pt>
                <c:pt idx="213">
                  <c:v>2.1153977500000001</c:v>
                </c:pt>
                <c:pt idx="214">
                  <c:v>2.12532875</c:v>
                </c:pt>
                <c:pt idx="215">
                  <c:v>2.13526075</c:v>
                </c:pt>
                <c:pt idx="216">
                  <c:v>2.14519175</c:v>
                </c:pt>
                <c:pt idx="217">
                  <c:v>2.15512375</c:v>
                </c:pt>
                <c:pt idx="218">
                  <c:v>2.1650547499999999</c:v>
                </c:pt>
                <c:pt idx="219">
                  <c:v>2.1749857499999998</c:v>
                </c:pt>
                <c:pt idx="220">
                  <c:v>2.1849177499999999</c:v>
                </c:pt>
                <c:pt idx="221">
                  <c:v>2.1948487499999998</c:v>
                </c:pt>
                <c:pt idx="222">
                  <c:v>2.2047807499999998</c:v>
                </c:pt>
                <c:pt idx="223">
                  <c:v>2.2147117500000002</c:v>
                </c:pt>
                <c:pt idx="224">
                  <c:v>2.2246437499999998</c:v>
                </c:pt>
                <c:pt idx="225">
                  <c:v>2.2345747500000002</c:v>
                </c:pt>
                <c:pt idx="226">
                  <c:v>2.2445067500000002</c:v>
                </c:pt>
                <c:pt idx="227">
                  <c:v>2.2544377500000001</c:v>
                </c:pt>
                <c:pt idx="228">
                  <c:v>2.2643697500000002</c:v>
                </c:pt>
                <c:pt idx="229">
                  <c:v>2.2743007500000001</c:v>
                </c:pt>
                <c:pt idx="230">
                  <c:v>2.2842327500000001</c:v>
                </c:pt>
                <c:pt idx="231">
                  <c:v>2.2941637500000001</c:v>
                </c:pt>
                <c:pt idx="232">
                  <c:v>2.30409475</c:v>
                </c:pt>
                <c:pt idx="233">
                  <c:v>2.31402675</c:v>
                </c:pt>
                <c:pt idx="234">
                  <c:v>2.3239577499999999</c:v>
                </c:pt>
                <c:pt idx="235">
                  <c:v>2.33388975</c:v>
                </c:pt>
                <c:pt idx="236">
                  <c:v>2.3438207499999999</c:v>
                </c:pt>
                <c:pt idx="237">
                  <c:v>2.3537527499999999</c:v>
                </c:pt>
                <c:pt idx="238">
                  <c:v>2.3636837499999999</c:v>
                </c:pt>
                <c:pt idx="239">
                  <c:v>2.3736157499999999</c:v>
                </c:pt>
                <c:pt idx="240">
                  <c:v>2.3835467499999998</c:v>
                </c:pt>
                <c:pt idx="241">
                  <c:v>2.3934787499999999</c:v>
                </c:pt>
                <c:pt idx="242">
                  <c:v>2.4034097499999998</c:v>
                </c:pt>
                <c:pt idx="243">
                  <c:v>2.4133407500000001</c:v>
                </c:pt>
                <c:pt idx="244">
                  <c:v>2.4232727500000002</c:v>
                </c:pt>
                <c:pt idx="245">
                  <c:v>2.4332037500000001</c:v>
                </c:pt>
                <c:pt idx="246">
                  <c:v>2.4431357500000002</c:v>
                </c:pt>
                <c:pt idx="247">
                  <c:v>2.4530667500000001</c:v>
                </c:pt>
                <c:pt idx="248">
                  <c:v>2.4629993749999999</c:v>
                </c:pt>
                <c:pt idx="249">
                  <c:v>2.4729303749999998</c:v>
                </c:pt>
                <c:pt idx="250">
                  <c:v>2.4828623749999998</c:v>
                </c:pt>
                <c:pt idx="251">
                  <c:v>2.4927933750000002</c:v>
                </c:pt>
                <c:pt idx="252">
                  <c:v>2.5027253749999998</c:v>
                </c:pt>
                <c:pt idx="253">
                  <c:v>2.5126563750000002</c:v>
                </c:pt>
                <c:pt idx="254">
                  <c:v>2.5225883750000002</c:v>
                </c:pt>
                <c:pt idx="255">
                  <c:v>2.5325193750000001</c:v>
                </c:pt>
                <c:pt idx="256">
                  <c:v>2.5424513750000002</c:v>
                </c:pt>
                <c:pt idx="257">
                  <c:v>2.5523823750000001</c:v>
                </c:pt>
                <c:pt idx="258">
                  <c:v>2.5623143750000001</c:v>
                </c:pt>
                <c:pt idx="259">
                  <c:v>2.5722453750000001</c:v>
                </c:pt>
                <c:pt idx="260">
                  <c:v>2.582176375</c:v>
                </c:pt>
                <c:pt idx="261">
                  <c:v>2.592108375</c:v>
                </c:pt>
                <c:pt idx="262">
                  <c:v>2.6020393749999999</c:v>
                </c:pt>
                <c:pt idx="263">
                  <c:v>2.611971375</c:v>
                </c:pt>
                <c:pt idx="264">
                  <c:v>2.6219023749999999</c:v>
                </c:pt>
                <c:pt idx="265">
                  <c:v>2.6318343749999999</c:v>
                </c:pt>
                <c:pt idx="266">
                  <c:v>2.6417653749999999</c:v>
                </c:pt>
                <c:pt idx="267">
                  <c:v>2.6516973749999999</c:v>
                </c:pt>
                <c:pt idx="268">
                  <c:v>2.6616283749999998</c:v>
                </c:pt>
                <c:pt idx="269">
                  <c:v>2.6715603749999999</c:v>
                </c:pt>
                <c:pt idx="270">
                  <c:v>2.6814913749999998</c:v>
                </c:pt>
                <c:pt idx="271">
                  <c:v>2.6914233749999998</c:v>
                </c:pt>
                <c:pt idx="272">
                  <c:v>2.7013543750000002</c:v>
                </c:pt>
                <c:pt idx="273">
                  <c:v>2.7112853750000001</c:v>
                </c:pt>
                <c:pt idx="274">
                  <c:v>2.7212173750000002</c:v>
                </c:pt>
                <c:pt idx="275">
                  <c:v>2.7311483750000001</c:v>
                </c:pt>
                <c:pt idx="276">
                  <c:v>2.7410803750000001</c:v>
                </c:pt>
                <c:pt idx="277">
                  <c:v>2.751011375</c:v>
                </c:pt>
                <c:pt idx="278">
                  <c:v>2.7609433750000001</c:v>
                </c:pt>
                <c:pt idx="279">
                  <c:v>2.770874375</c:v>
                </c:pt>
                <c:pt idx="280">
                  <c:v>2.7808063750000001</c:v>
                </c:pt>
                <c:pt idx="281">
                  <c:v>2.790737375</c:v>
                </c:pt>
                <c:pt idx="282">
                  <c:v>2.800669375</c:v>
                </c:pt>
                <c:pt idx="283">
                  <c:v>2.8106003749999999</c:v>
                </c:pt>
                <c:pt idx="284">
                  <c:v>2.820532375</c:v>
                </c:pt>
                <c:pt idx="285">
                  <c:v>2.8304633749999999</c:v>
                </c:pt>
                <c:pt idx="286">
                  <c:v>2.8403943749999998</c:v>
                </c:pt>
                <c:pt idx="287">
                  <c:v>2.8503263749999999</c:v>
                </c:pt>
                <c:pt idx="288">
                  <c:v>2.8602573750000002</c:v>
                </c:pt>
                <c:pt idx="289">
                  <c:v>2.8701893749999998</c:v>
                </c:pt>
                <c:pt idx="290">
                  <c:v>2.8801203750000002</c:v>
                </c:pt>
                <c:pt idx="291">
                  <c:v>2.8900523749999998</c:v>
                </c:pt>
                <c:pt idx="292">
                  <c:v>2.8999833750000001</c:v>
                </c:pt>
                <c:pt idx="293">
                  <c:v>2.9099153750000002</c:v>
                </c:pt>
                <c:pt idx="294">
                  <c:v>2.9198463750000001</c:v>
                </c:pt>
                <c:pt idx="295">
                  <c:v>2.9297783750000002</c:v>
                </c:pt>
                <c:pt idx="296">
                  <c:v>2.9397093750000001</c:v>
                </c:pt>
                <c:pt idx="297">
                  <c:v>2.9496413750000001</c:v>
                </c:pt>
                <c:pt idx="298">
                  <c:v>2.959572375</c:v>
                </c:pt>
                <c:pt idx="299">
                  <c:v>2.9695043750000001</c:v>
                </c:pt>
                <c:pt idx="300">
                  <c:v>2.979435375</c:v>
                </c:pt>
                <c:pt idx="301">
                  <c:v>2.989367375</c:v>
                </c:pt>
                <c:pt idx="302">
                  <c:v>2.999298375</c:v>
                </c:pt>
                <c:pt idx="303">
                  <c:v>3.0092293749999999</c:v>
                </c:pt>
                <c:pt idx="304">
                  <c:v>3.0191613749999999</c:v>
                </c:pt>
                <c:pt idx="305">
                  <c:v>3.0290923749999998</c:v>
                </c:pt>
                <c:pt idx="306">
                  <c:v>3.0390243749999999</c:v>
                </c:pt>
                <c:pt idx="307">
                  <c:v>3.0489553749999998</c:v>
                </c:pt>
                <c:pt idx="308">
                  <c:v>3.0588873749999999</c:v>
                </c:pt>
                <c:pt idx="309">
                  <c:v>3.0688183750000002</c:v>
                </c:pt>
                <c:pt idx="310">
                  <c:v>3.0787503749999998</c:v>
                </c:pt>
                <c:pt idx="311">
                  <c:v>3.0886813750000002</c:v>
                </c:pt>
                <c:pt idx="312">
                  <c:v>3.0986133749999998</c:v>
                </c:pt>
                <c:pt idx="313">
                  <c:v>3.1085443750000001</c:v>
                </c:pt>
                <c:pt idx="314">
                  <c:v>3.1184763750000002</c:v>
                </c:pt>
                <c:pt idx="315">
                  <c:v>3.1284073750000001</c:v>
                </c:pt>
                <c:pt idx="316">
                  <c:v>3.1383393750000002</c:v>
                </c:pt>
                <c:pt idx="317">
                  <c:v>3.1482703750000001</c:v>
                </c:pt>
                <c:pt idx="318">
                  <c:v>3.1582023750000001</c:v>
                </c:pt>
                <c:pt idx="319">
                  <c:v>3.168133375</c:v>
                </c:pt>
                <c:pt idx="320">
                  <c:v>3.1780653750000001</c:v>
                </c:pt>
                <c:pt idx="321">
                  <c:v>3.187996375</c:v>
                </c:pt>
                <c:pt idx="322">
                  <c:v>3.1979273749999999</c:v>
                </c:pt>
                <c:pt idx="323">
                  <c:v>3.207859375</c:v>
                </c:pt>
                <c:pt idx="324">
                  <c:v>3.2177903749999999</c:v>
                </c:pt>
                <c:pt idx="325">
                  <c:v>3.2277223749999999</c:v>
                </c:pt>
                <c:pt idx="326">
                  <c:v>3.2376533749999998</c:v>
                </c:pt>
                <c:pt idx="327">
                  <c:v>3.2475853749999999</c:v>
                </c:pt>
                <c:pt idx="328">
                  <c:v>3.2575163749999998</c:v>
                </c:pt>
                <c:pt idx="329">
                  <c:v>3.2674483749999998</c:v>
                </c:pt>
                <c:pt idx="330">
                  <c:v>3.2773793750000002</c:v>
                </c:pt>
                <c:pt idx="331">
                  <c:v>3.2873113749999998</c:v>
                </c:pt>
                <c:pt idx="332">
                  <c:v>3.2972423750000002</c:v>
                </c:pt>
                <c:pt idx="333">
                  <c:v>3.3071743750000002</c:v>
                </c:pt>
                <c:pt idx="334">
                  <c:v>3.3171053750000001</c:v>
                </c:pt>
                <c:pt idx="335">
                  <c:v>3.3270373750000002</c:v>
                </c:pt>
                <c:pt idx="336">
                  <c:v>3.3369683750000001</c:v>
                </c:pt>
                <c:pt idx="337">
                  <c:v>3.3469003750000001</c:v>
                </c:pt>
                <c:pt idx="338">
                  <c:v>3.3568313750000001</c:v>
                </c:pt>
                <c:pt idx="339">
                  <c:v>3.3667633750000001</c:v>
                </c:pt>
                <c:pt idx="340">
                  <c:v>3.376694375</c:v>
                </c:pt>
                <c:pt idx="341">
                  <c:v>3.3866253749999999</c:v>
                </c:pt>
                <c:pt idx="342">
                  <c:v>3.396557375</c:v>
                </c:pt>
                <c:pt idx="343">
                  <c:v>3.4064883749999999</c:v>
                </c:pt>
                <c:pt idx="344">
                  <c:v>3.416420375</c:v>
                </c:pt>
                <c:pt idx="345">
                  <c:v>3.4263513749999999</c:v>
                </c:pt>
                <c:pt idx="346">
                  <c:v>3.4362833749999999</c:v>
                </c:pt>
                <c:pt idx="347">
                  <c:v>3.4462143749999998</c:v>
                </c:pt>
                <c:pt idx="348">
                  <c:v>3.4561463749999999</c:v>
                </c:pt>
                <c:pt idx="349">
                  <c:v>3.4660773749999998</c:v>
                </c:pt>
                <c:pt idx="350">
                  <c:v>3.4760093749999998</c:v>
                </c:pt>
                <c:pt idx="351">
                  <c:v>3.4859403750000002</c:v>
                </c:pt>
                <c:pt idx="352">
                  <c:v>3.4958723749999998</c:v>
                </c:pt>
                <c:pt idx="353">
                  <c:v>3.5058033750000002</c:v>
                </c:pt>
                <c:pt idx="354">
                  <c:v>3.5157353750000002</c:v>
                </c:pt>
                <c:pt idx="355">
                  <c:v>3.5256663750000001</c:v>
                </c:pt>
                <c:pt idx="356">
                  <c:v>3.5355983750000002</c:v>
                </c:pt>
                <c:pt idx="357">
                  <c:v>3.5455293750000001</c:v>
                </c:pt>
                <c:pt idx="358">
                  <c:v>3.5554613750000001</c:v>
                </c:pt>
                <c:pt idx="359">
                  <c:v>3.5653923750000001</c:v>
                </c:pt>
                <c:pt idx="360">
                  <c:v>3.5753243750000001</c:v>
                </c:pt>
                <c:pt idx="361">
                  <c:v>3.585255375</c:v>
                </c:pt>
                <c:pt idx="362">
                  <c:v>3.5951873750000001</c:v>
                </c:pt>
                <c:pt idx="363">
                  <c:v>3.605118375</c:v>
                </c:pt>
                <c:pt idx="364">
                  <c:v>3.6150493749999999</c:v>
                </c:pt>
                <c:pt idx="365">
                  <c:v>3.624981375</c:v>
                </c:pt>
                <c:pt idx="366">
                  <c:v>3.6349123749999999</c:v>
                </c:pt>
                <c:pt idx="367">
                  <c:v>3.6448443749999999</c:v>
                </c:pt>
                <c:pt idx="368">
                  <c:v>3.6547753749999998</c:v>
                </c:pt>
                <c:pt idx="369">
                  <c:v>3.6647073749999999</c:v>
                </c:pt>
                <c:pt idx="370">
                  <c:v>3.6746383749999998</c:v>
                </c:pt>
                <c:pt idx="371">
                  <c:v>3.6845703749999998</c:v>
                </c:pt>
                <c:pt idx="372">
                  <c:v>3.6945013750000002</c:v>
                </c:pt>
                <c:pt idx="373">
                  <c:v>3.7044333749999998</c:v>
                </c:pt>
                <c:pt idx="374">
                  <c:v>3.7143643750000002</c:v>
                </c:pt>
                <c:pt idx="375">
                  <c:v>3.7242963750000002</c:v>
                </c:pt>
                <c:pt idx="376">
                  <c:v>3.7342273750000001</c:v>
                </c:pt>
                <c:pt idx="377">
                  <c:v>3.7441593750000002</c:v>
                </c:pt>
                <c:pt idx="378">
                  <c:v>3.7540903750000001</c:v>
                </c:pt>
                <c:pt idx="379">
                  <c:v>3.7640223750000001</c:v>
                </c:pt>
                <c:pt idx="380">
                  <c:v>3.7739533750000001</c:v>
                </c:pt>
                <c:pt idx="381">
                  <c:v>3.7838853750000001</c:v>
                </c:pt>
                <c:pt idx="382">
                  <c:v>3.793816375</c:v>
                </c:pt>
                <c:pt idx="383">
                  <c:v>3.8037483750000001</c:v>
                </c:pt>
                <c:pt idx="384">
                  <c:v>3.813679375</c:v>
                </c:pt>
                <c:pt idx="385">
                  <c:v>3.823611375</c:v>
                </c:pt>
                <c:pt idx="386">
                  <c:v>3.8335423749999999</c:v>
                </c:pt>
                <c:pt idx="387">
                  <c:v>3.843474375</c:v>
                </c:pt>
                <c:pt idx="388">
                  <c:v>3.8534053749999999</c:v>
                </c:pt>
                <c:pt idx="389">
                  <c:v>3.863337375</c:v>
                </c:pt>
                <c:pt idx="390">
                  <c:v>3.8732683749999999</c:v>
                </c:pt>
                <c:pt idx="391">
                  <c:v>3.8831993749999998</c:v>
                </c:pt>
                <c:pt idx="392">
                  <c:v>3.8931313749999998</c:v>
                </c:pt>
                <c:pt idx="393">
                  <c:v>3.9030623750000002</c:v>
                </c:pt>
                <c:pt idx="394">
                  <c:v>3.9129943749999998</c:v>
                </c:pt>
                <c:pt idx="395">
                  <c:v>3.9229253750000002</c:v>
                </c:pt>
                <c:pt idx="396">
                  <c:v>3.9328573750000002</c:v>
                </c:pt>
                <c:pt idx="397">
                  <c:v>3.9427883750000001</c:v>
                </c:pt>
                <c:pt idx="398">
                  <c:v>3.9527203750000002</c:v>
                </c:pt>
                <c:pt idx="399">
                  <c:v>3.9626513750000001</c:v>
                </c:pt>
                <c:pt idx="400">
                  <c:v>3.9725833750000001</c:v>
                </c:pt>
                <c:pt idx="401">
                  <c:v>3.9825143750000001</c:v>
                </c:pt>
                <c:pt idx="402">
                  <c:v>3.9924463750000001</c:v>
                </c:pt>
                <c:pt idx="403">
                  <c:v>4.002377375</c:v>
                </c:pt>
                <c:pt idx="404">
                  <c:v>4.0123093750000001</c:v>
                </c:pt>
                <c:pt idx="405">
                  <c:v>4.022240375</c:v>
                </c:pt>
                <c:pt idx="406">
                  <c:v>4.032172375</c:v>
                </c:pt>
                <c:pt idx="407">
                  <c:v>4.0421033749999999</c:v>
                </c:pt>
                <c:pt idx="408">
                  <c:v>4.052035375</c:v>
                </c:pt>
                <c:pt idx="409">
                  <c:v>4.0619663749999999</c:v>
                </c:pt>
                <c:pt idx="410">
                  <c:v>4.071898375</c:v>
                </c:pt>
                <c:pt idx="411">
                  <c:v>4.0818293749999999</c:v>
                </c:pt>
                <c:pt idx="412">
                  <c:v>4.0917613749999999</c:v>
                </c:pt>
                <c:pt idx="413">
                  <c:v>4.1016923749999998</c:v>
                </c:pt>
                <c:pt idx="414">
                  <c:v>4.1116243749999999</c:v>
                </c:pt>
                <c:pt idx="415">
                  <c:v>4.1215553749999998</c:v>
                </c:pt>
                <c:pt idx="416">
                  <c:v>4.1314873749999999</c:v>
                </c:pt>
                <c:pt idx="417">
                  <c:v>4.1414183749999998</c:v>
                </c:pt>
                <c:pt idx="418">
                  <c:v>4.1513503749999998</c:v>
                </c:pt>
                <c:pt idx="419">
                  <c:v>4.1612813749999997</c:v>
                </c:pt>
                <c:pt idx="420">
                  <c:v>4.1712133749999998</c:v>
                </c:pt>
                <c:pt idx="421">
                  <c:v>4.1811443749999997</c:v>
                </c:pt>
                <c:pt idx="422">
                  <c:v>4.1910763749999997</c:v>
                </c:pt>
                <c:pt idx="423">
                  <c:v>4.2010073749999997</c:v>
                </c:pt>
                <c:pt idx="424">
                  <c:v>4.2109393749999997</c:v>
                </c:pt>
                <c:pt idx="425">
                  <c:v>4.2208703749999996</c:v>
                </c:pt>
                <c:pt idx="426">
                  <c:v>4.2308023749999997</c:v>
                </c:pt>
                <c:pt idx="427">
                  <c:v>4.2407333749999996</c:v>
                </c:pt>
                <c:pt idx="428">
                  <c:v>4.2506643750000004</c:v>
                </c:pt>
                <c:pt idx="429">
                  <c:v>4.2605963750000004</c:v>
                </c:pt>
                <c:pt idx="430">
                  <c:v>4.2705273750000003</c:v>
                </c:pt>
                <c:pt idx="431">
                  <c:v>4.2804593750000004</c:v>
                </c:pt>
                <c:pt idx="432">
                  <c:v>4.2903903750000003</c:v>
                </c:pt>
                <c:pt idx="433">
                  <c:v>4.3003223750000004</c:v>
                </c:pt>
                <c:pt idx="434">
                  <c:v>4.3102533750000003</c:v>
                </c:pt>
                <c:pt idx="435">
                  <c:v>4.3201853750000003</c:v>
                </c:pt>
                <c:pt idx="436">
                  <c:v>4.3301163750000002</c:v>
                </c:pt>
                <c:pt idx="437">
                  <c:v>4.3400483750000003</c:v>
                </c:pt>
                <c:pt idx="438">
                  <c:v>4.3499793750000002</c:v>
                </c:pt>
                <c:pt idx="439">
                  <c:v>4.3599113750000003</c:v>
                </c:pt>
                <c:pt idx="440">
                  <c:v>4.3698423750000002</c:v>
                </c:pt>
                <c:pt idx="441">
                  <c:v>4.3797743750000002</c:v>
                </c:pt>
                <c:pt idx="442">
                  <c:v>4.3897053750000001</c:v>
                </c:pt>
                <c:pt idx="443">
                  <c:v>4.3996373750000002</c:v>
                </c:pt>
                <c:pt idx="444">
                  <c:v>4.4095683750000001</c:v>
                </c:pt>
                <c:pt idx="445">
                  <c:v>4.4195003750000001</c:v>
                </c:pt>
                <c:pt idx="446">
                  <c:v>4.4294313750000001</c:v>
                </c:pt>
                <c:pt idx="447">
                  <c:v>4.4393633750000001</c:v>
                </c:pt>
                <c:pt idx="448">
                  <c:v>4.449294375</c:v>
                </c:pt>
                <c:pt idx="449">
                  <c:v>4.4592263750000001</c:v>
                </c:pt>
                <c:pt idx="450">
                  <c:v>4.4691567919999997</c:v>
                </c:pt>
                <c:pt idx="451">
                  <c:v>4.4790887919999998</c:v>
                </c:pt>
                <c:pt idx="452">
                  <c:v>4.4890197919999997</c:v>
                </c:pt>
                <c:pt idx="453">
                  <c:v>4.4989517919999997</c:v>
                </c:pt>
                <c:pt idx="454">
                  <c:v>4.5088827919999996</c:v>
                </c:pt>
                <c:pt idx="455">
                  <c:v>4.5188147919999997</c:v>
                </c:pt>
                <c:pt idx="456">
                  <c:v>4.5287457919999996</c:v>
                </c:pt>
                <c:pt idx="457">
                  <c:v>4.5386777919999997</c:v>
                </c:pt>
                <c:pt idx="458">
                  <c:v>4.5486087919999996</c:v>
                </c:pt>
                <c:pt idx="459">
                  <c:v>4.5585407919999996</c:v>
                </c:pt>
                <c:pt idx="460">
                  <c:v>4.5684717920000004</c:v>
                </c:pt>
                <c:pt idx="461">
                  <c:v>4.5784037919999996</c:v>
                </c:pt>
                <c:pt idx="462">
                  <c:v>4.5883347920000004</c:v>
                </c:pt>
                <c:pt idx="463">
                  <c:v>4.5982667920000004</c:v>
                </c:pt>
                <c:pt idx="464">
                  <c:v>4.6081977920000003</c:v>
                </c:pt>
                <c:pt idx="465">
                  <c:v>4.6181297920000004</c:v>
                </c:pt>
                <c:pt idx="466">
                  <c:v>4.6280607920000003</c:v>
                </c:pt>
                <c:pt idx="467">
                  <c:v>4.6379927920000004</c:v>
                </c:pt>
                <c:pt idx="468">
                  <c:v>4.6479237920000003</c:v>
                </c:pt>
                <c:pt idx="469">
                  <c:v>4.6578557920000003</c:v>
                </c:pt>
                <c:pt idx="470">
                  <c:v>4.6677867920000002</c:v>
                </c:pt>
                <c:pt idx="471">
                  <c:v>4.6777187920000003</c:v>
                </c:pt>
                <c:pt idx="472">
                  <c:v>4.6876497920000002</c:v>
                </c:pt>
                <c:pt idx="473">
                  <c:v>4.6975817920000003</c:v>
                </c:pt>
                <c:pt idx="474">
                  <c:v>4.7075127920000002</c:v>
                </c:pt>
                <c:pt idx="475">
                  <c:v>4.7174447920000002</c:v>
                </c:pt>
                <c:pt idx="476">
                  <c:v>4.7273757920000001</c:v>
                </c:pt>
                <c:pt idx="477">
                  <c:v>4.7373077920000002</c:v>
                </c:pt>
                <c:pt idx="478">
                  <c:v>4.7472387920000001</c:v>
                </c:pt>
                <c:pt idx="479">
                  <c:v>4.7571707920000001</c:v>
                </c:pt>
                <c:pt idx="480">
                  <c:v>4.7671017920000001</c:v>
                </c:pt>
                <c:pt idx="481">
                  <c:v>4.7770337920000001</c:v>
                </c:pt>
                <c:pt idx="482">
                  <c:v>4.786964792</c:v>
                </c:pt>
                <c:pt idx="483">
                  <c:v>4.7968967920000001</c:v>
                </c:pt>
                <c:pt idx="484">
                  <c:v>4.806827792</c:v>
                </c:pt>
                <c:pt idx="485">
                  <c:v>4.816759792</c:v>
                </c:pt>
                <c:pt idx="486">
                  <c:v>4.826690792</c:v>
                </c:pt>
                <c:pt idx="487">
                  <c:v>4.836622792</c:v>
                </c:pt>
                <c:pt idx="488">
                  <c:v>4.8465537919999999</c:v>
                </c:pt>
                <c:pt idx="489">
                  <c:v>4.856485792</c:v>
                </c:pt>
                <c:pt idx="490">
                  <c:v>4.8664167919999999</c:v>
                </c:pt>
                <c:pt idx="491">
                  <c:v>4.8763487919999999</c:v>
                </c:pt>
                <c:pt idx="492">
                  <c:v>4.8862797919999998</c:v>
                </c:pt>
                <c:pt idx="493">
                  <c:v>4.8962117919999999</c:v>
                </c:pt>
                <c:pt idx="494">
                  <c:v>4.9061427919999998</c:v>
                </c:pt>
                <c:pt idx="495">
                  <c:v>4.9160747919999999</c:v>
                </c:pt>
                <c:pt idx="496">
                  <c:v>4.9260057919999998</c:v>
                </c:pt>
                <c:pt idx="497">
                  <c:v>4.9359377919999998</c:v>
                </c:pt>
                <c:pt idx="498">
                  <c:v>4.9458687919999997</c:v>
                </c:pt>
                <c:pt idx="499">
                  <c:v>4.9558007919999998</c:v>
                </c:pt>
                <c:pt idx="500">
                  <c:v>4.9657317919999997</c:v>
                </c:pt>
                <c:pt idx="501">
                  <c:v>4.9756637919999998</c:v>
                </c:pt>
                <c:pt idx="502">
                  <c:v>4.9855947919999997</c:v>
                </c:pt>
                <c:pt idx="503">
                  <c:v>4.9955267919999997</c:v>
                </c:pt>
                <c:pt idx="504">
                  <c:v>5.0054577919999996</c:v>
                </c:pt>
                <c:pt idx="505">
                  <c:v>5.0153897919999997</c:v>
                </c:pt>
                <c:pt idx="506">
                  <c:v>5.0253207919999996</c:v>
                </c:pt>
                <c:pt idx="507">
                  <c:v>5.0352527919999996</c:v>
                </c:pt>
                <c:pt idx="508">
                  <c:v>5.0451837919999996</c:v>
                </c:pt>
                <c:pt idx="509">
                  <c:v>5.0551157919999996</c:v>
                </c:pt>
                <c:pt idx="510">
                  <c:v>5.0650467920000004</c:v>
                </c:pt>
                <c:pt idx="511">
                  <c:v>5.0749787919999996</c:v>
                </c:pt>
                <c:pt idx="512">
                  <c:v>5.0849097920000004</c:v>
                </c:pt>
                <c:pt idx="513">
                  <c:v>5.0948417920000004</c:v>
                </c:pt>
                <c:pt idx="514">
                  <c:v>5.1047727920000003</c:v>
                </c:pt>
                <c:pt idx="515">
                  <c:v>5.1147047920000004</c:v>
                </c:pt>
                <c:pt idx="516">
                  <c:v>5.1246357920000003</c:v>
                </c:pt>
                <c:pt idx="517">
                  <c:v>5.1345677920000004</c:v>
                </c:pt>
                <c:pt idx="518">
                  <c:v>5.1444987920000003</c:v>
                </c:pt>
                <c:pt idx="519">
                  <c:v>5.1544307920000003</c:v>
                </c:pt>
                <c:pt idx="520">
                  <c:v>5.1643617920000002</c:v>
                </c:pt>
                <c:pt idx="521">
                  <c:v>5.1742937920000003</c:v>
                </c:pt>
                <c:pt idx="522">
                  <c:v>5.1842247920000002</c:v>
                </c:pt>
                <c:pt idx="523">
                  <c:v>5.1941567920000002</c:v>
                </c:pt>
                <c:pt idx="524">
                  <c:v>5.2040877920000002</c:v>
                </c:pt>
                <c:pt idx="525">
                  <c:v>5.2140197920000002</c:v>
                </c:pt>
                <c:pt idx="526">
                  <c:v>5.2239507920000001</c:v>
                </c:pt>
                <c:pt idx="527">
                  <c:v>5.2338827920000002</c:v>
                </c:pt>
                <c:pt idx="528">
                  <c:v>5.2438137920000001</c:v>
                </c:pt>
                <c:pt idx="529">
                  <c:v>5.2537457920000001</c:v>
                </c:pt>
                <c:pt idx="530">
                  <c:v>5.263676792</c:v>
                </c:pt>
                <c:pt idx="531">
                  <c:v>5.2736087920000001</c:v>
                </c:pt>
                <c:pt idx="532">
                  <c:v>5.283539792</c:v>
                </c:pt>
                <c:pt idx="533">
                  <c:v>5.2934717920000001</c:v>
                </c:pt>
                <c:pt idx="534">
                  <c:v>5.303402792</c:v>
                </c:pt>
                <c:pt idx="535">
                  <c:v>5.313334792</c:v>
                </c:pt>
                <c:pt idx="536">
                  <c:v>5.3232657919999999</c:v>
                </c:pt>
                <c:pt idx="537">
                  <c:v>5.333197792</c:v>
                </c:pt>
                <c:pt idx="538">
                  <c:v>5.3431287919999999</c:v>
                </c:pt>
                <c:pt idx="539">
                  <c:v>5.353060792</c:v>
                </c:pt>
                <c:pt idx="540">
                  <c:v>5.3629917919999999</c:v>
                </c:pt>
                <c:pt idx="541">
                  <c:v>5.3729237919999999</c:v>
                </c:pt>
                <c:pt idx="542">
                  <c:v>5.3828547919999998</c:v>
                </c:pt>
                <c:pt idx="543">
                  <c:v>5.3927867919999999</c:v>
                </c:pt>
                <c:pt idx="544">
                  <c:v>5.4027177919999998</c:v>
                </c:pt>
                <c:pt idx="545">
                  <c:v>5.4126497919999998</c:v>
                </c:pt>
                <c:pt idx="546">
                  <c:v>5.4225807919999998</c:v>
                </c:pt>
                <c:pt idx="547">
                  <c:v>5.4325127919999998</c:v>
                </c:pt>
                <c:pt idx="548">
                  <c:v>5.4424437919999997</c:v>
                </c:pt>
                <c:pt idx="549">
                  <c:v>5.4523757919999998</c:v>
                </c:pt>
                <c:pt idx="550">
                  <c:v>5.4623067919999997</c:v>
                </c:pt>
                <c:pt idx="551">
                  <c:v>5.4722394169999999</c:v>
                </c:pt>
                <c:pt idx="552">
                  <c:v>5.4821704169999999</c:v>
                </c:pt>
                <c:pt idx="553">
                  <c:v>5.4921024169999999</c:v>
                </c:pt>
                <c:pt idx="554">
                  <c:v>5.5020334169999998</c:v>
                </c:pt>
                <c:pt idx="555">
                  <c:v>5.5119654169999999</c:v>
                </c:pt>
                <c:pt idx="556">
                  <c:v>5.5218964169999998</c:v>
                </c:pt>
                <c:pt idx="557">
                  <c:v>5.5318284169999998</c:v>
                </c:pt>
                <c:pt idx="558">
                  <c:v>5.5417594169999997</c:v>
                </c:pt>
                <c:pt idx="559">
                  <c:v>5.5516914169999998</c:v>
                </c:pt>
                <c:pt idx="560">
                  <c:v>5.5616224169999997</c:v>
                </c:pt>
                <c:pt idx="561">
                  <c:v>5.5715544169999998</c:v>
                </c:pt>
                <c:pt idx="562">
                  <c:v>5.5814854169999997</c:v>
                </c:pt>
                <c:pt idx="563">
                  <c:v>5.5914174169999997</c:v>
                </c:pt>
                <c:pt idx="564">
                  <c:v>5.6013484169999996</c:v>
                </c:pt>
                <c:pt idx="565">
                  <c:v>5.6112804169999997</c:v>
                </c:pt>
                <c:pt idx="566">
                  <c:v>5.6212114169999996</c:v>
                </c:pt>
                <c:pt idx="567">
                  <c:v>5.6311434169999997</c:v>
                </c:pt>
                <c:pt idx="568">
                  <c:v>5.6410744169999996</c:v>
                </c:pt>
                <c:pt idx="569">
                  <c:v>5.6510064169999996</c:v>
                </c:pt>
                <c:pt idx="570">
                  <c:v>5.6609374170000004</c:v>
                </c:pt>
                <c:pt idx="571">
                  <c:v>5.6708694169999996</c:v>
                </c:pt>
                <c:pt idx="572">
                  <c:v>5.6808004170000004</c:v>
                </c:pt>
                <c:pt idx="573">
                  <c:v>5.6907324170000004</c:v>
                </c:pt>
                <c:pt idx="574">
                  <c:v>5.7006634170000003</c:v>
                </c:pt>
                <c:pt idx="575">
                  <c:v>5.7105954170000004</c:v>
                </c:pt>
                <c:pt idx="576">
                  <c:v>5.7205264170000003</c:v>
                </c:pt>
                <c:pt idx="577">
                  <c:v>5.7304584170000004</c:v>
                </c:pt>
                <c:pt idx="578">
                  <c:v>5.7403904170000004</c:v>
                </c:pt>
                <c:pt idx="579">
                  <c:v>5.7503214170000003</c:v>
                </c:pt>
                <c:pt idx="580">
                  <c:v>5.7602534170000004</c:v>
                </c:pt>
                <c:pt idx="581">
                  <c:v>5.7701844170000003</c:v>
                </c:pt>
                <c:pt idx="582">
                  <c:v>5.7801164170000003</c:v>
                </c:pt>
                <c:pt idx="583">
                  <c:v>5.7900474170000003</c:v>
                </c:pt>
                <c:pt idx="584">
                  <c:v>5.7999794170000003</c:v>
                </c:pt>
                <c:pt idx="585">
                  <c:v>5.8099104170000002</c:v>
                </c:pt>
                <c:pt idx="586">
                  <c:v>5.8198424170000003</c:v>
                </c:pt>
                <c:pt idx="587">
                  <c:v>5.8297734170000002</c:v>
                </c:pt>
                <c:pt idx="588">
                  <c:v>5.8397054170000002</c:v>
                </c:pt>
                <c:pt idx="589">
                  <c:v>5.8496364170000001</c:v>
                </c:pt>
                <c:pt idx="590">
                  <c:v>5.8595684170000002</c:v>
                </c:pt>
                <c:pt idx="591">
                  <c:v>5.8694994170000001</c:v>
                </c:pt>
                <c:pt idx="592">
                  <c:v>5.8794314170000002</c:v>
                </c:pt>
                <c:pt idx="593">
                  <c:v>5.8893624170000001</c:v>
                </c:pt>
                <c:pt idx="594">
                  <c:v>5.8992944170000001</c:v>
                </c:pt>
                <c:pt idx="595">
                  <c:v>5.909225417</c:v>
                </c:pt>
                <c:pt idx="596">
                  <c:v>5.9191574170000001</c:v>
                </c:pt>
                <c:pt idx="597">
                  <c:v>5.929088417</c:v>
                </c:pt>
                <c:pt idx="598">
                  <c:v>5.9390204170000001</c:v>
                </c:pt>
                <c:pt idx="599">
                  <c:v>5.948951417</c:v>
                </c:pt>
                <c:pt idx="600">
                  <c:v>5.958883417</c:v>
                </c:pt>
                <c:pt idx="601">
                  <c:v>5.9688144169999999</c:v>
                </c:pt>
                <c:pt idx="602">
                  <c:v>5.978746417</c:v>
                </c:pt>
                <c:pt idx="603">
                  <c:v>5.9886774169999999</c:v>
                </c:pt>
                <c:pt idx="604">
                  <c:v>5.9986094169999999</c:v>
                </c:pt>
                <c:pt idx="605">
                  <c:v>6.0085404169999999</c:v>
                </c:pt>
                <c:pt idx="606">
                  <c:v>6.0184724169999999</c:v>
                </c:pt>
                <c:pt idx="607">
                  <c:v>6.0284034169999998</c:v>
                </c:pt>
                <c:pt idx="608">
                  <c:v>6.0383354169999999</c:v>
                </c:pt>
                <c:pt idx="609">
                  <c:v>6.0482664169999998</c:v>
                </c:pt>
                <c:pt idx="610">
                  <c:v>6.0581984169999998</c:v>
                </c:pt>
                <c:pt idx="611">
                  <c:v>6.0681294169999997</c:v>
                </c:pt>
                <c:pt idx="612">
                  <c:v>6.0780614169999998</c:v>
                </c:pt>
                <c:pt idx="613">
                  <c:v>6.0879924169999997</c:v>
                </c:pt>
                <c:pt idx="614">
                  <c:v>6.0979244169999998</c:v>
                </c:pt>
                <c:pt idx="615">
                  <c:v>6.1078554169999997</c:v>
                </c:pt>
                <c:pt idx="616">
                  <c:v>6.1177874169999997</c:v>
                </c:pt>
                <c:pt idx="617">
                  <c:v>6.1277194169999998</c:v>
                </c:pt>
                <c:pt idx="618">
                  <c:v>6.1376504169999997</c:v>
                </c:pt>
                <c:pt idx="619">
                  <c:v>6.1475824169999997</c:v>
                </c:pt>
                <c:pt idx="620">
                  <c:v>6.1575134169999997</c:v>
                </c:pt>
                <c:pt idx="621">
                  <c:v>6.1674454169999997</c:v>
                </c:pt>
                <c:pt idx="622">
                  <c:v>6.1773764169999996</c:v>
                </c:pt>
                <c:pt idx="623">
                  <c:v>6.1873084169999997</c:v>
                </c:pt>
                <c:pt idx="624">
                  <c:v>6.1972394169999996</c:v>
                </c:pt>
                <c:pt idx="625">
                  <c:v>6.2071714169999996</c:v>
                </c:pt>
                <c:pt idx="626">
                  <c:v>6.2171024170000004</c:v>
                </c:pt>
                <c:pt idx="627">
                  <c:v>6.2270344169999996</c:v>
                </c:pt>
                <c:pt idx="628">
                  <c:v>6.2369654170000004</c:v>
                </c:pt>
                <c:pt idx="629">
                  <c:v>6.2468974169999996</c:v>
                </c:pt>
                <c:pt idx="630">
                  <c:v>6.2568284170000004</c:v>
                </c:pt>
                <c:pt idx="631">
                  <c:v>6.2667604170000004</c:v>
                </c:pt>
                <c:pt idx="632">
                  <c:v>6.2766914170000003</c:v>
                </c:pt>
                <c:pt idx="633">
                  <c:v>6.2866234170000004</c:v>
                </c:pt>
                <c:pt idx="634">
                  <c:v>6.2965544170000003</c:v>
                </c:pt>
                <c:pt idx="635">
                  <c:v>6.3064864170000003</c:v>
                </c:pt>
                <c:pt idx="636">
                  <c:v>6.3164174170000003</c:v>
                </c:pt>
                <c:pt idx="637">
                  <c:v>6.3263494170000003</c:v>
                </c:pt>
                <c:pt idx="638">
                  <c:v>6.3362804170000002</c:v>
                </c:pt>
                <c:pt idx="639">
                  <c:v>6.3462124170000003</c:v>
                </c:pt>
                <c:pt idx="640">
                  <c:v>6.3561434170000002</c:v>
                </c:pt>
                <c:pt idx="641">
                  <c:v>6.3660754170000002</c:v>
                </c:pt>
                <c:pt idx="642">
                  <c:v>6.3760064170000001</c:v>
                </c:pt>
                <c:pt idx="643">
                  <c:v>6.3859384170000002</c:v>
                </c:pt>
                <c:pt idx="644">
                  <c:v>6.3958694170000001</c:v>
                </c:pt>
                <c:pt idx="645">
                  <c:v>6.4058014170000002</c:v>
                </c:pt>
                <c:pt idx="646">
                  <c:v>6.4157324170000001</c:v>
                </c:pt>
                <c:pt idx="647">
                  <c:v>6.4256644170000001</c:v>
                </c:pt>
                <c:pt idx="648">
                  <c:v>6.4355964170000002</c:v>
                </c:pt>
                <c:pt idx="649">
                  <c:v>6.4455274170000001</c:v>
                </c:pt>
                <c:pt idx="650">
                  <c:v>6.4554594170000001</c:v>
                </c:pt>
                <c:pt idx="651">
                  <c:v>6.4653895419999996</c:v>
                </c:pt>
                <c:pt idx="652">
                  <c:v>6.4753215419999997</c:v>
                </c:pt>
                <c:pt idx="653">
                  <c:v>6.4852525419999996</c:v>
                </c:pt>
                <c:pt idx="654">
                  <c:v>6.4951845419999996</c:v>
                </c:pt>
                <c:pt idx="655">
                  <c:v>6.5051155420000004</c:v>
                </c:pt>
                <c:pt idx="656">
                  <c:v>6.5150475419999996</c:v>
                </c:pt>
                <c:pt idx="657">
                  <c:v>6.5249785420000004</c:v>
                </c:pt>
                <c:pt idx="658">
                  <c:v>6.5349105420000004</c:v>
                </c:pt>
                <c:pt idx="659">
                  <c:v>6.5448415420000003</c:v>
                </c:pt>
                <c:pt idx="660">
                  <c:v>6.5547735420000004</c:v>
                </c:pt>
                <c:pt idx="661">
                  <c:v>6.5647045420000003</c:v>
                </c:pt>
                <c:pt idx="662">
                  <c:v>6.5746365420000004</c:v>
                </c:pt>
                <c:pt idx="663">
                  <c:v>6.5845675420000003</c:v>
                </c:pt>
                <c:pt idx="664">
                  <c:v>6.5944995420000003</c:v>
                </c:pt>
                <c:pt idx="665">
                  <c:v>6.6044305420000002</c:v>
                </c:pt>
                <c:pt idx="666">
                  <c:v>6.6143625420000003</c:v>
                </c:pt>
                <c:pt idx="667">
                  <c:v>6.6242935420000002</c:v>
                </c:pt>
                <c:pt idx="668">
                  <c:v>6.6342255420000003</c:v>
                </c:pt>
                <c:pt idx="669">
                  <c:v>6.6441565420000002</c:v>
                </c:pt>
                <c:pt idx="670">
                  <c:v>6.6540885420000002</c:v>
                </c:pt>
                <c:pt idx="671">
                  <c:v>6.6640205420000003</c:v>
                </c:pt>
                <c:pt idx="672">
                  <c:v>6.6739515420000002</c:v>
                </c:pt>
                <c:pt idx="673">
                  <c:v>6.6838835420000002</c:v>
                </c:pt>
                <c:pt idx="674">
                  <c:v>6.6938145420000001</c:v>
                </c:pt>
                <c:pt idx="675">
                  <c:v>6.7037465420000002</c:v>
                </c:pt>
                <c:pt idx="676">
                  <c:v>6.7136775420000001</c:v>
                </c:pt>
                <c:pt idx="677">
                  <c:v>6.7236095420000002</c:v>
                </c:pt>
                <c:pt idx="678">
                  <c:v>6.7335405420000001</c:v>
                </c:pt>
                <c:pt idx="679">
                  <c:v>6.7434725420000001</c:v>
                </c:pt>
                <c:pt idx="680">
                  <c:v>6.753403542</c:v>
                </c:pt>
                <c:pt idx="681">
                  <c:v>6.7633355420000001</c:v>
                </c:pt>
                <c:pt idx="682">
                  <c:v>6.773266542</c:v>
                </c:pt>
                <c:pt idx="683">
                  <c:v>6.7831985420000001</c:v>
                </c:pt>
                <c:pt idx="684">
                  <c:v>6.793129542</c:v>
                </c:pt>
                <c:pt idx="685">
                  <c:v>6.803061542</c:v>
                </c:pt>
                <c:pt idx="686">
                  <c:v>6.8129925419999999</c:v>
                </c:pt>
                <c:pt idx="687">
                  <c:v>6.822924542</c:v>
                </c:pt>
                <c:pt idx="688">
                  <c:v>6.8328555419999999</c:v>
                </c:pt>
                <c:pt idx="689">
                  <c:v>6.8427875419999999</c:v>
                </c:pt>
                <c:pt idx="690">
                  <c:v>6.8527185419999999</c:v>
                </c:pt>
                <c:pt idx="691">
                  <c:v>6.8626505419999999</c:v>
                </c:pt>
                <c:pt idx="692">
                  <c:v>6.872582542</c:v>
                </c:pt>
                <c:pt idx="693">
                  <c:v>6.8825135419999999</c:v>
                </c:pt>
                <c:pt idx="694">
                  <c:v>6.8924455419999999</c:v>
                </c:pt>
                <c:pt idx="695">
                  <c:v>6.9023765419999998</c:v>
                </c:pt>
                <c:pt idx="696">
                  <c:v>6.9123085419999999</c:v>
                </c:pt>
                <c:pt idx="697">
                  <c:v>6.9222395419999998</c:v>
                </c:pt>
                <c:pt idx="698">
                  <c:v>6.9321715419999999</c:v>
                </c:pt>
                <c:pt idx="699">
                  <c:v>6.9421025419999998</c:v>
                </c:pt>
                <c:pt idx="700">
                  <c:v>6.9520345419999998</c:v>
                </c:pt>
                <c:pt idx="701">
                  <c:v>6.9619655419999997</c:v>
                </c:pt>
                <c:pt idx="702">
                  <c:v>6.9718975419999998</c:v>
                </c:pt>
                <c:pt idx="703">
                  <c:v>6.9818285419999997</c:v>
                </c:pt>
                <c:pt idx="704">
                  <c:v>6.9917605419999997</c:v>
                </c:pt>
                <c:pt idx="705">
                  <c:v>7.0016915419999997</c:v>
                </c:pt>
                <c:pt idx="706">
                  <c:v>7.0116235419999997</c:v>
                </c:pt>
                <c:pt idx="707">
                  <c:v>7.0215545419999996</c:v>
                </c:pt>
                <c:pt idx="708">
                  <c:v>7.0314865419999997</c:v>
                </c:pt>
                <c:pt idx="709">
                  <c:v>7.0414175419999996</c:v>
                </c:pt>
                <c:pt idx="710">
                  <c:v>7.0513495419999996</c:v>
                </c:pt>
                <c:pt idx="711">
                  <c:v>7.0612805420000004</c:v>
                </c:pt>
                <c:pt idx="712">
                  <c:v>7.0712125419999996</c:v>
                </c:pt>
                <c:pt idx="713">
                  <c:v>7.0811445419999997</c:v>
                </c:pt>
                <c:pt idx="714">
                  <c:v>7.0910755419999996</c:v>
                </c:pt>
                <c:pt idx="715">
                  <c:v>7.1010075419999996</c:v>
                </c:pt>
                <c:pt idx="716">
                  <c:v>7.1109385420000004</c:v>
                </c:pt>
                <c:pt idx="717">
                  <c:v>7.1208705419999996</c:v>
                </c:pt>
                <c:pt idx="718">
                  <c:v>7.1308015420000004</c:v>
                </c:pt>
                <c:pt idx="719">
                  <c:v>7.1407335420000004</c:v>
                </c:pt>
                <c:pt idx="720">
                  <c:v>7.1506645420000003</c:v>
                </c:pt>
                <c:pt idx="721">
                  <c:v>7.1605965420000004</c:v>
                </c:pt>
                <c:pt idx="722">
                  <c:v>7.1705275420000003</c:v>
                </c:pt>
                <c:pt idx="723">
                  <c:v>7.1804595420000004</c:v>
                </c:pt>
                <c:pt idx="724">
                  <c:v>7.1903905420000003</c:v>
                </c:pt>
                <c:pt idx="725">
                  <c:v>7.2003225420000003</c:v>
                </c:pt>
                <c:pt idx="726">
                  <c:v>7.2102535420000002</c:v>
                </c:pt>
                <c:pt idx="727">
                  <c:v>7.2201855420000003</c:v>
                </c:pt>
                <c:pt idx="728">
                  <c:v>7.2301165420000002</c:v>
                </c:pt>
                <c:pt idx="729">
                  <c:v>7.2400485420000003</c:v>
                </c:pt>
                <c:pt idx="730">
                  <c:v>7.2499805420000003</c:v>
                </c:pt>
                <c:pt idx="731">
                  <c:v>7.2599115420000002</c:v>
                </c:pt>
                <c:pt idx="732">
                  <c:v>7.2698435420000003</c:v>
                </c:pt>
                <c:pt idx="733">
                  <c:v>7.2797745420000002</c:v>
                </c:pt>
                <c:pt idx="734">
                  <c:v>7.2897065420000002</c:v>
                </c:pt>
                <c:pt idx="735">
                  <c:v>7.2996375420000001</c:v>
                </c:pt>
                <c:pt idx="736">
                  <c:v>7.3095695420000002</c:v>
                </c:pt>
                <c:pt idx="737">
                  <c:v>7.3195005420000001</c:v>
                </c:pt>
                <c:pt idx="738">
                  <c:v>7.3294325420000002</c:v>
                </c:pt>
                <c:pt idx="739">
                  <c:v>7.3393635420000001</c:v>
                </c:pt>
                <c:pt idx="740">
                  <c:v>7.3492955420000001</c:v>
                </c:pt>
                <c:pt idx="741">
                  <c:v>7.359226542</c:v>
                </c:pt>
                <c:pt idx="742">
                  <c:v>7.3691585420000001</c:v>
                </c:pt>
                <c:pt idx="743">
                  <c:v>7.379089542</c:v>
                </c:pt>
                <c:pt idx="744">
                  <c:v>7.3890215420000001</c:v>
                </c:pt>
                <c:pt idx="745">
                  <c:v>7.398952542</c:v>
                </c:pt>
                <c:pt idx="746">
                  <c:v>7.408884542</c:v>
                </c:pt>
                <c:pt idx="747">
                  <c:v>7.4188165420000001</c:v>
                </c:pt>
                <c:pt idx="748">
                  <c:v>7.428747542</c:v>
                </c:pt>
                <c:pt idx="749">
                  <c:v>7.438679542</c:v>
                </c:pt>
                <c:pt idx="750">
                  <c:v>7.4486105419999999</c:v>
                </c:pt>
                <c:pt idx="751">
                  <c:v>7.458542542</c:v>
                </c:pt>
                <c:pt idx="752">
                  <c:v>7.4684737920000002</c:v>
                </c:pt>
                <c:pt idx="753">
                  <c:v>7.4784057920000002</c:v>
                </c:pt>
                <c:pt idx="754">
                  <c:v>7.4883367920000001</c:v>
                </c:pt>
                <c:pt idx="755">
                  <c:v>7.4982687920000002</c:v>
                </c:pt>
                <c:pt idx="756">
                  <c:v>7.5081997920000001</c:v>
                </c:pt>
                <c:pt idx="757">
                  <c:v>7.5181317920000001</c:v>
                </c:pt>
                <c:pt idx="758">
                  <c:v>7.5280627920000001</c:v>
                </c:pt>
                <c:pt idx="759">
                  <c:v>7.5379947920000001</c:v>
                </c:pt>
                <c:pt idx="760">
                  <c:v>7.547925792</c:v>
                </c:pt>
                <c:pt idx="761">
                  <c:v>7.5578577920000001</c:v>
                </c:pt>
                <c:pt idx="762">
                  <c:v>7.5677897920000001</c:v>
                </c:pt>
                <c:pt idx="763">
                  <c:v>7.577720792</c:v>
                </c:pt>
                <c:pt idx="764">
                  <c:v>7.5876527920000001</c:v>
                </c:pt>
                <c:pt idx="765">
                  <c:v>7.597583792</c:v>
                </c:pt>
                <c:pt idx="766">
                  <c:v>7.6075157920000001</c:v>
                </c:pt>
                <c:pt idx="767">
                  <c:v>7.617446792</c:v>
                </c:pt>
                <c:pt idx="768">
                  <c:v>7.627378792</c:v>
                </c:pt>
                <c:pt idx="769">
                  <c:v>7.6373097919999999</c:v>
                </c:pt>
                <c:pt idx="770">
                  <c:v>7.647241792</c:v>
                </c:pt>
                <c:pt idx="771">
                  <c:v>7.6571727919999999</c:v>
                </c:pt>
                <c:pt idx="772">
                  <c:v>7.6671047919999999</c:v>
                </c:pt>
                <c:pt idx="773">
                  <c:v>7.6770357919999999</c:v>
                </c:pt>
                <c:pt idx="774">
                  <c:v>7.6869677919999999</c:v>
                </c:pt>
                <c:pt idx="775">
                  <c:v>7.6968987919999998</c:v>
                </c:pt>
                <c:pt idx="776">
                  <c:v>7.7068307919999999</c:v>
                </c:pt>
                <c:pt idx="777">
                  <c:v>7.7167617919999998</c:v>
                </c:pt>
                <c:pt idx="778">
                  <c:v>7.7266937919999998</c:v>
                </c:pt>
                <c:pt idx="779">
                  <c:v>7.7366257919999999</c:v>
                </c:pt>
                <c:pt idx="780">
                  <c:v>7.7465567919999998</c:v>
                </c:pt>
                <c:pt idx="781">
                  <c:v>7.7564887919999999</c:v>
                </c:pt>
                <c:pt idx="782">
                  <c:v>7.7664197919999998</c:v>
                </c:pt>
                <c:pt idx="783">
                  <c:v>7.7763517919999998</c:v>
                </c:pt>
                <c:pt idx="784">
                  <c:v>7.7862827919999997</c:v>
                </c:pt>
                <c:pt idx="785">
                  <c:v>7.7962147919999998</c:v>
                </c:pt>
                <c:pt idx="786">
                  <c:v>7.8061457919999997</c:v>
                </c:pt>
                <c:pt idx="787">
                  <c:v>7.8160777919999997</c:v>
                </c:pt>
                <c:pt idx="788">
                  <c:v>7.8260087919999997</c:v>
                </c:pt>
                <c:pt idx="789">
                  <c:v>7.8359407919999997</c:v>
                </c:pt>
                <c:pt idx="790">
                  <c:v>7.8458717919999996</c:v>
                </c:pt>
                <c:pt idx="791">
                  <c:v>7.8558037919999997</c:v>
                </c:pt>
                <c:pt idx="792">
                  <c:v>7.8657347919999996</c:v>
                </c:pt>
                <c:pt idx="793">
                  <c:v>7.8756667919999996</c:v>
                </c:pt>
                <c:pt idx="794">
                  <c:v>7.8855987919999997</c:v>
                </c:pt>
                <c:pt idx="795">
                  <c:v>7.8955297919999996</c:v>
                </c:pt>
                <c:pt idx="796">
                  <c:v>7.9054617919999997</c:v>
                </c:pt>
                <c:pt idx="797">
                  <c:v>7.9153927919999996</c:v>
                </c:pt>
                <c:pt idx="798">
                  <c:v>7.9253247919999996</c:v>
                </c:pt>
                <c:pt idx="799">
                  <c:v>7.9352557920000004</c:v>
                </c:pt>
                <c:pt idx="800">
                  <c:v>7.9451877919999996</c:v>
                </c:pt>
                <c:pt idx="801">
                  <c:v>7.9551187920000004</c:v>
                </c:pt>
                <c:pt idx="802">
                  <c:v>7.9650507920000004</c:v>
                </c:pt>
                <c:pt idx="803">
                  <c:v>7.9749817920000003</c:v>
                </c:pt>
                <c:pt idx="804">
                  <c:v>7.9849137920000004</c:v>
                </c:pt>
                <c:pt idx="805">
                  <c:v>7.9948447920000003</c:v>
                </c:pt>
                <c:pt idx="806">
                  <c:v>8.0047767919999995</c:v>
                </c:pt>
                <c:pt idx="807">
                  <c:v>8.0147087920000004</c:v>
                </c:pt>
                <c:pt idx="808">
                  <c:v>8.0246397920000003</c:v>
                </c:pt>
                <c:pt idx="809">
                  <c:v>8.0345717919999995</c:v>
                </c:pt>
                <c:pt idx="810">
                  <c:v>8.0445027919999994</c:v>
                </c:pt>
                <c:pt idx="811">
                  <c:v>8.0544347920000003</c:v>
                </c:pt>
                <c:pt idx="812">
                  <c:v>8.0643657920000003</c:v>
                </c:pt>
                <c:pt idx="813">
                  <c:v>8.0742977919999994</c:v>
                </c:pt>
                <c:pt idx="814">
                  <c:v>8.0842287919999993</c:v>
                </c:pt>
                <c:pt idx="815">
                  <c:v>8.0941607920000003</c:v>
                </c:pt>
                <c:pt idx="816">
                  <c:v>8.1040917920000002</c:v>
                </c:pt>
                <c:pt idx="817">
                  <c:v>8.1140237919999993</c:v>
                </c:pt>
                <c:pt idx="818">
                  <c:v>8.1239557920000003</c:v>
                </c:pt>
                <c:pt idx="819">
                  <c:v>8.1338867920000002</c:v>
                </c:pt>
                <c:pt idx="820">
                  <c:v>8.1438187919999994</c:v>
                </c:pt>
                <c:pt idx="821">
                  <c:v>8.1537497919999993</c:v>
                </c:pt>
                <c:pt idx="822">
                  <c:v>8.1636817920000002</c:v>
                </c:pt>
                <c:pt idx="823">
                  <c:v>8.1736127920000001</c:v>
                </c:pt>
                <c:pt idx="824">
                  <c:v>8.1835447919999993</c:v>
                </c:pt>
                <c:pt idx="825">
                  <c:v>8.1934757919999992</c:v>
                </c:pt>
                <c:pt idx="826">
                  <c:v>8.2034077920000001</c:v>
                </c:pt>
                <c:pt idx="827">
                  <c:v>8.2133387920000001</c:v>
                </c:pt>
                <c:pt idx="828">
                  <c:v>8.2232707919999992</c:v>
                </c:pt>
                <c:pt idx="829">
                  <c:v>8.2332017919999991</c:v>
                </c:pt>
                <c:pt idx="830">
                  <c:v>8.2431337920000001</c:v>
                </c:pt>
                <c:pt idx="831">
                  <c:v>8.2530657919999992</c:v>
                </c:pt>
                <c:pt idx="832">
                  <c:v>8.2629967919999991</c:v>
                </c:pt>
                <c:pt idx="833">
                  <c:v>8.2729287920000001</c:v>
                </c:pt>
                <c:pt idx="834">
                  <c:v>8.282859792</c:v>
                </c:pt>
                <c:pt idx="835">
                  <c:v>8.2927917919999992</c:v>
                </c:pt>
                <c:pt idx="836">
                  <c:v>8.3027227920000009</c:v>
                </c:pt>
                <c:pt idx="837">
                  <c:v>8.312654792</c:v>
                </c:pt>
                <c:pt idx="838">
                  <c:v>8.3225857919999999</c:v>
                </c:pt>
                <c:pt idx="839">
                  <c:v>8.3325177920000009</c:v>
                </c:pt>
                <c:pt idx="840">
                  <c:v>8.3424487920000008</c:v>
                </c:pt>
                <c:pt idx="841">
                  <c:v>8.3523807919999999</c:v>
                </c:pt>
                <c:pt idx="842">
                  <c:v>8.3623117919999999</c:v>
                </c:pt>
                <c:pt idx="843">
                  <c:v>8.3722437920000008</c:v>
                </c:pt>
                <c:pt idx="844">
                  <c:v>8.382175792</c:v>
                </c:pt>
                <c:pt idx="845">
                  <c:v>8.3921067919999999</c:v>
                </c:pt>
                <c:pt idx="846">
                  <c:v>8.4020387920000008</c:v>
                </c:pt>
                <c:pt idx="847">
                  <c:v>8.4119697920000007</c:v>
                </c:pt>
                <c:pt idx="848">
                  <c:v>8.4219017919999999</c:v>
                </c:pt>
                <c:pt idx="849">
                  <c:v>8.4318327919999998</c:v>
                </c:pt>
                <c:pt idx="850">
                  <c:v>8.4417647920000007</c:v>
                </c:pt>
                <c:pt idx="851">
                  <c:v>8.4516957920000007</c:v>
                </c:pt>
                <c:pt idx="852">
                  <c:v>8.4616277919999998</c:v>
                </c:pt>
                <c:pt idx="853">
                  <c:v>8.4715592920000002</c:v>
                </c:pt>
                <c:pt idx="854">
                  <c:v>8.4814912919999994</c:v>
                </c:pt>
                <c:pt idx="855">
                  <c:v>8.4914232920000003</c:v>
                </c:pt>
                <c:pt idx="856">
                  <c:v>8.5013542920000003</c:v>
                </c:pt>
                <c:pt idx="857">
                  <c:v>8.5112862919999994</c:v>
                </c:pt>
                <c:pt idx="858">
                  <c:v>8.5212172919999993</c:v>
                </c:pt>
                <c:pt idx="859">
                  <c:v>8.5311492920000003</c:v>
                </c:pt>
                <c:pt idx="860">
                  <c:v>8.5410802920000002</c:v>
                </c:pt>
                <c:pt idx="861">
                  <c:v>8.5510122919999993</c:v>
                </c:pt>
                <c:pt idx="862">
                  <c:v>8.5609432919999993</c:v>
                </c:pt>
                <c:pt idx="863">
                  <c:v>8.5708752920000002</c:v>
                </c:pt>
                <c:pt idx="864">
                  <c:v>8.5808062920000001</c:v>
                </c:pt>
                <c:pt idx="865">
                  <c:v>8.5907382919999993</c:v>
                </c:pt>
                <c:pt idx="866">
                  <c:v>8.6006702920000002</c:v>
                </c:pt>
                <c:pt idx="867">
                  <c:v>8.6106012920000001</c:v>
                </c:pt>
                <c:pt idx="868">
                  <c:v>8.6205332919999993</c:v>
                </c:pt>
                <c:pt idx="869">
                  <c:v>8.6304642919999992</c:v>
                </c:pt>
                <c:pt idx="870">
                  <c:v>8.6403962920000001</c:v>
                </c:pt>
                <c:pt idx="871">
                  <c:v>8.6503272920000001</c:v>
                </c:pt>
                <c:pt idx="872">
                  <c:v>8.6602592919999992</c:v>
                </c:pt>
                <c:pt idx="873">
                  <c:v>8.6701902919999991</c:v>
                </c:pt>
                <c:pt idx="874">
                  <c:v>8.6801222920000001</c:v>
                </c:pt>
                <c:pt idx="875">
                  <c:v>8.690053292</c:v>
                </c:pt>
                <c:pt idx="876">
                  <c:v>8.6999852919999991</c:v>
                </c:pt>
                <c:pt idx="877">
                  <c:v>8.7099172920000001</c:v>
                </c:pt>
                <c:pt idx="878">
                  <c:v>8.719848292</c:v>
                </c:pt>
                <c:pt idx="879">
                  <c:v>8.7297802919999992</c:v>
                </c:pt>
                <c:pt idx="880">
                  <c:v>8.7397112920000009</c:v>
                </c:pt>
                <c:pt idx="881">
                  <c:v>8.749643292</c:v>
                </c:pt>
                <c:pt idx="882">
                  <c:v>8.7595742919999999</c:v>
                </c:pt>
                <c:pt idx="883">
                  <c:v>8.7695062920000009</c:v>
                </c:pt>
                <c:pt idx="884">
                  <c:v>8.7794372920000008</c:v>
                </c:pt>
                <c:pt idx="885">
                  <c:v>8.7893692919999999</c:v>
                </c:pt>
                <c:pt idx="886">
                  <c:v>8.7993002919999999</c:v>
                </c:pt>
                <c:pt idx="887">
                  <c:v>8.8092322920000008</c:v>
                </c:pt>
                <c:pt idx="888">
                  <c:v>8.819164292</c:v>
                </c:pt>
                <c:pt idx="889">
                  <c:v>8.8290952919999999</c:v>
                </c:pt>
                <c:pt idx="890">
                  <c:v>8.8390272920000008</c:v>
                </c:pt>
                <c:pt idx="891">
                  <c:v>8.8489582920000007</c:v>
                </c:pt>
                <c:pt idx="892">
                  <c:v>8.8588902919999999</c:v>
                </c:pt>
                <c:pt idx="893">
                  <c:v>8.8688212919999998</c:v>
                </c:pt>
                <c:pt idx="894">
                  <c:v>8.8787532920000007</c:v>
                </c:pt>
                <c:pt idx="895">
                  <c:v>8.8886842920000007</c:v>
                </c:pt>
                <c:pt idx="896">
                  <c:v>8.8986162919999998</c:v>
                </c:pt>
                <c:pt idx="897">
                  <c:v>8.9085482920000008</c:v>
                </c:pt>
                <c:pt idx="898">
                  <c:v>8.9184792920000007</c:v>
                </c:pt>
                <c:pt idx="899">
                  <c:v>8.9284112919999998</c:v>
                </c:pt>
                <c:pt idx="900">
                  <c:v>8.9383422919999997</c:v>
                </c:pt>
                <c:pt idx="901">
                  <c:v>8.9482742920000007</c:v>
                </c:pt>
                <c:pt idx="902">
                  <c:v>8.9582052920000006</c:v>
                </c:pt>
                <c:pt idx="903">
                  <c:v>8.9681372919999998</c:v>
                </c:pt>
                <c:pt idx="904">
                  <c:v>8.9780682919999997</c:v>
                </c:pt>
                <c:pt idx="905">
                  <c:v>8.9880002920000006</c:v>
                </c:pt>
                <c:pt idx="906">
                  <c:v>8.9979312920000005</c:v>
                </c:pt>
                <c:pt idx="907">
                  <c:v>9.0078632919999997</c:v>
                </c:pt>
                <c:pt idx="908">
                  <c:v>9.0177952920000006</c:v>
                </c:pt>
                <c:pt idx="909">
                  <c:v>9.0277262920000005</c:v>
                </c:pt>
                <c:pt idx="910">
                  <c:v>9.0376582919999997</c:v>
                </c:pt>
                <c:pt idx="911">
                  <c:v>9.0475892919999996</c:v>
                </c:pt>
                <c:pt idx="912">
                  <c:v>9.0575212920000006</c:v>
                </c:pt>
                <c:pt idx="913">
                  <c:v>9.0674522920000005</c:v>
                </c:pt>
                <c:pt idx="914">
                  <c:v>9.0773842919999996</c:v>
                </c:pt>
                <c:pt idx="915">
                  <c:v>9.0873152919999995</c:v>
                </c:pt>
                <c:pt idx="916">
                  <c:v>9.0972472920000005</c:v>
                </c:pt>
                <c:pt idx="917">
                  <c:v>9.1071792919999996</c:v>
                </c:pt>
                <c:pt idx="918">
                  <c:v>9.1171102919999996</c:v>
                </c:pt>
                <c:pt idx="919">
                  <c:v>9.1270422920000005</c:v>
                </c:pt>
                <c:pt idx="920">
                  <c:v>9.1369732920000004</c:v>
                </c:pt>
                <c:pt idx="921">
                  <c:v>9.1469052919999996</c:v>
                </c:pt>
                <c:pt idx="922">
                  <c:v>9.1568362919999995</c:v>
                </c:pt>
                <c:pt idx="923">
                  <c:v>9.1667682920000004</c:v>
                </c:pt>
                <c:pt idx="924">
                  <c:v>9.1766992920000003</c:v>
                </c:pt>
                <c:pt idx="925">
                  <c:v>9.1866312919999995</c:v>
                </c:pt>
                <c:pt idx="926">
                  <c:v>9.1965632920000004</c:v>
                </c:pt>
                <c:pt idx="927">
                  <c:v>9.2064942920000004</c:v>
                </c:pt>
                <c:pt idx="928">
                  <c:v>9.2164262919999995</c:v>
                </c:pt>
                <c:pt idx="929">
                  <c:v>9.2263572919999994</c:v>
                </c:pt>
                <c:pt idx="930">
                  <c:v>9.2362892920000004</c:v>
                </c:pt>
                <c:pt idx="931">
                  <c:v>9.2462202920000003</c:v>
                </c:pt>
                <c:pt idx="932">
                  <c:v>9.2561522919999994</c:v>
                </c:pt>
                <c:pt idx="933">
                  <c:v>9.2660832919999994</c:v>
                </c:pt>
                <c:pt idx="934">
                  <c:v>9.2760152920000003</c:v>
                </c:pt>
                <c:pt idx="935">
                  <c:v>9.2859472919999995</c:v>
                </c:pt>
                <c:pt idx="936">
                  <c:v>9.2958782919999994</c:v>
                </c:pt>
                <c:pt idx="937">
                  <c:v>9.3058102920000003</c:v>
                </c:pt>
                <c:pt idx="938">
                  <c:v>9.3157412920000002</c:v>
                </c:pt>
                <c:pt idx="939">
                  <c:v>9.3256732919999994</c:v>
                </c:pt>
                <c:pt idx="940">
                  <c:v>9.3356042919999993</c:v>
                </c:pt>
                <c:pt idx="941">
                  <c:v>9.3455362920000002</c:v>
                </c:pt>
                <c:pt idx="942">
                  <c:v>9.3554672920000002</c:v>
                </c:pt>
                <c:pt idx="943">
                  <c:v>9.3653992919999993</c:v>
                </c:pt>
                <c:pt idx="944">
                  <c:v>9.3753312920000003</c:v>
                </c:pt>
                <c:pt idx="945">
                  <c:v>9.3852622920000002</c:v>
                </c:pt>
                <c:pt idx="946">
                  <c:v>9.3951942919999993</c:v>
                </c:pt>
                <c:pt idx="947">
                  <c:v>9.4051252919999992</c:v>
                </c:pt>
                <c:pt idx="948">
                  <c:v>9.4150572920000002</c:v>
                </c:pt>
                <c:pt idx="949">
                  <c:v>9.4249882920000001</c:v>
                </c:pt>
                <c:pt idx="950">
                  <c:v>9.4349202919999993</c:v>
                </c:pt>
                <c:pt idx="951">
                  <c:v>9.4448512919999992</c:v>
                </c:pt>
                <c:pt idx="952">
                  <c:v>9.4547832920000001</c:v>
                </c:pt>
                <c:pt idx="953">
                  <c:v>9.4647152919999993</c:v>
                </c:pt>
                <c:pt idx="954">
                  <c:v>9.4746465000000004</c:v>
                </c:pt>
                <c:pt idx="955">
                  <c:v>9.4845784999999996</c:v>
                </c:pt>
                <c:pt idx="956">
                  <c:v>9.4945094999999995</c:v>
                </c:pt>
                <c:pt idx="957">
                  <c:v>9.5044415000000004</c:v>
                </c:pt>
                <c:pt idx="958">
                  <c:v>9.5143725000000003</c:v>
                </c:pt>
                <c:pt idx="959">
                  <c:v>9.5243044999999995</c:v>
                </c:pt>
                <c:pt idx="960">
                  <c:v>9.5342354999999994</c:v>
                </c:pt>
                <c:pt idx="961">
                  <c:v>9.5441675000000004</c:v>
                </c:pt>
                <c:pt idx="962">
                  <c:v>9.5540994999999995</c:v>
                </c:pt>
                <c:pt idx="963">
                  <c:v>9.5640304999999994</c:v>
                </c:pt>
                <c:pt idx="964">
                  <c:v>9.5739625000000004</c:v>
                </c:pt>
                <c:pt idx="965">
                  <c:v>9.5838935000000003</c:v>
                </c:pt>
                <c:pt idx="966">
                  <c:v>9.5938254999999995</c:v>
                </c:pt>
                <c:pt idx="967">
                  <c:v>9.6037564999999994</c:v>
                </c:pt>
                <c:pt idx="968">
                  <c:v>9.6136885000000003</c:v>
                </c:pt>
                <c:pt idx="969">
                  <c:v>9.6236195000000002</c:v>
                </c:pt>
                <c:pt idx="970">
                  <c:v>9.6335514999999994</c:v>
                </c:pt>
                <c:pt idx="971">
                  <c:v>9.6434835000000003</c:v>
                </c:pt>
                <c:pt idx="972">
                  <c:v>9.6534145000000002</c:v>
                </c:pt>
                <c:pt idx="973">
                  <c:v>9.6633464999999994</c:v>
                </c:pt>
                <c:pt idx="974">
                  <c:v>9.6732774999999993</c:v>
                </c:pt>
                <c:pt idx="975">
                  <c:v>9.6832095000000002</c:v>
                </c:pt>
                <c:pt idx="976">
                  <c:v>9.6931405000000002</c:v>
                </c:pt>
                <c:pt idx="977">
                  <c:v>9.7030724999999993</c:v>
                </c:pt>
                <c:pt idx="978">
                  <c:v>9.7130045000000003</c:v>
                </c:pt>
                <c:pt idx="979">
                  <c:v>9.7229355000000002</c:v>
                </c:pt>
                <c:pt idx="980">
                  <c:v>9.7328674999999993</c:v>
                </c:pt>
                <c:pt idx="981">
                  <c:v>9.7427984999999993</c:v>
                </c:pt>
                <c:pt idx="982">
                  <c:v>9.7527305000000002</c:v>
                </c:pt>
                <c:pt idx="983">
                  <c:v>9.7626615000000001</c:v>
                </c:pt>
                <c:pt idx="984">
                  <c:v>9.7725934999999993</c:v>
                </c:pt>
                <c:pt idx="985">
                  <c:v>9.7825244999999992</c:v>
                </c:pt>
                <c:pt idx="986">
                  <c:v>9.7924565000000001</c:v>
                </c:pt>
                <c:pt idx="987">
                  <c:v>9.8023884999999993</c:v>
                </c:pt>
                <c:pt idx="988">
                  <c:v>9.8123194999999992</c:v>
                </c:pt>
                <c:pt idx="989">
                  <c:v>9.8222515000000001</c:v>
                </c:pt>
                <c:pt idx="990">
                  <c:v>9.8321825</c:v>
                </c:pt>
                <c:pt idx="991">
                  <c:v>9.8421144999999992</c:v>
                </c:pt>
                <c:pt idx="992">
                  <c:v>9.8520454999999991</c:v>
                </c:pt>
                <c:pt idx="993">
                  <c:v>9.8619775000000001</c:v>
                </c:pt>
                <c:pt idx="994">
                  <c:v>9.8719085</c:v>
                </c:pt>
                <c:pt idx="995">
                  <c:v>9.8818404999999991</c:v>
                </c:pt>
                <c:pt idx="996">
                  <c:v>9.8917725000000001</c:v>
                </c:pt>
                <c:pt idx="997">
                  <c:v>9.9017035</c:v>
                </c:pt>
                <c:pt idx="998">
                  <c:v>9.9116354999999992</c:v>
                </c:pt>
                <c:pt idx="999">
                  <c:v>9.9215665000000008</c:v>
                </c:pt>
                <c:pt idx="1000">
                  <c:v>9.9314985</c:v>
                </c:pt>
                <c:pt idx="1001">
                  <c:v>9.9414294999999999</c:v>
                </c:pt>
                <c:pt idx="1002">
                  <c:v>9.9513615000000009</c:v>
                </c:pt>
                <c:pt idx="1003">
                  <c:v>9.9612935</c:v>
                </c:pt>
                <c:pt idx="1004">
                  <c:v>9.9712244999999999</c:v>
                </c:pt>
                <c:pt idx="1005">
                  <c:v>9.9811565000000009</c:v>
                </c:pt>
                <c:pt idx="1006">
                  <c:v>9.9910875000000008</c:v>
                </c:pt>
                <c:pt idx="1007">
                  <c:v>10.0010195</c:v>
                </c:pt>
                <c:pt idx="1008">
                  <c:v>10.0109505</c:v>
                </c:pt>
                <c:pt idx="1009">
                  <c:v>10.020882500000001</c:v>
                </c:pt>
                <c:pt idx="1010">
                  <c:v>10.030813500000001</c:v>
                </c:pt>
                <c:pt idx="1011">
                  <c:v>10.0407455</c:v>
                </c:pt>
                <c:pt idx="1012">
                  <c:v>10.050677500000001</c:v>
                </c:pt>
                <c:pt idx="1013">
                  <c:v>10.060608500000001</c:v>
                </c:pt>
                <c:pt idx="1014">
                  <c:v>10.0705405</c:v>
                </c:pt>
                <c:pt idx="1015">
                  <c:v>10.0804715</c:v>
                </c:pt>
                <c:pt idx="1016">
                  <c:v>10.090403500000001</c:v>
                </c:pt>
                <c:pt idx="1017">
                  <c:v>10.100334500000001</c:v>
                </c:pt>
                <c:pt idx="1018">
                  <c:v>10.1102665</c:v>
                </c:pt>
                <c:pt idx="1019">
                  <c:v>10.120198500000001</c:v>
                </c:pt>
                <c:pt idx="1020">
                  <c:v>10.130129500000001</c:v>
                </c:pt>
                <c:pt idx="1021">
                  <c:v>10.1400615</c:v>
                </c:pt>
                <c:pt idx="1022">
                  <c:v>10.1499925</c:v>
                </c:pt>
                <c:pt idx="1023">
                  <c:v>10.159924500000001</c:v>
                </c:pt>
                <c:pt idx="1024">
                  <c:v>10.169855500000001</c:v>
                </c:pt>
                <c:pt idx="1025">
                  <c:v>10.1797875</c:v>
                </c:pt>
                <c:pt idx="1026">
                  <c:v>10.1897185</c:v>
                </c:pt>
                <c:pt idx="1027">
                  <c:v>10.199650500000001</c:v>
                </c:pt>
                <c:pt idx="1028">
                  <c:v>10.2095825</c:v>
                </c:pt>
                <c:pt idx="1029">
                  <c:v>10.2195135</c:v>
                </c:pt>
                <c:pt idx="1030">
                  <c:v>10.229445500000001</c:v>
                </c:pt>
                <c:pt idx="1031">
                  <c:v>10.239376500000001</c:v>
                </c:pt>
                <c:pt idx="1032">
                  <c:v>10.2493085</c:v>
                </c:pt>
                <c:pt idx="1033">
                  <c:v>10.2592395</c:v>
                </c:pt>
                <c:pt idx="1034">
                  <c:v>10.269171500000001</c:v>
                </c:pt>
                <c:pt idx="1035">
                  <c:v>10.2791035</c:v>
                </c:pt>
                <c:pt idx="1036">
                  <c:v>10.2890345</c:v>
                </c:pt>
                <c:pt idx="1037">
                  <c:v>10.298966500000001</c:v>
                </c:pt>
                <c:pt idx="1038">
                  <c:v>10.3088975</c:v>
                </c:pt>
                <c:pt idx="1039">
                  <c:v>10.3188295</c:v>
                </c:pt>
                <c:pt idx="1040">
                  <c:v>10.3287605</c:v>
                </c:pt>
                <c:pt idx="1041">
                  <c:v>10.338692500000001</c:v>
                </c:pt>
                <c:pt idx="1042">
                  <c:v>10.3486245</c:v>
                </c:pt>
                <c:pt idx="1043">
                  <c:v>10.3585555</c:v>
                </c:pt>
                <c:pt idx="1044">
                  <c:v>10.368487500000001</c:v>
                </c:pt>
                <c:pt idx="1045">
                  <c:v>10.3784185</c:v>
                </c:pt>
                <c:pt idx="1046">
                  <c:v>10.3883505</c:v>
                </c:pt>
                <c:pt idx="1047">
                  <c:v>10.3982815</c:v>
                </c:pt>
                <c:pt idx="1048">
                  <c:v>10.4082135</c:v>
                </c:pt>
                <c:pt idx="1049">
                  <c:v>10.4181455</c:v>
                </c:pt>
                <c:pt idx="1050">
                  <c:v>10.4280765</c:v>
                </c:pt>
                <c:pt idx="1051">
                  <c:v>10.4380085</c:v>
                </c:pt>
                <c:pt idx="1052">
                  <c:v>10.4479395</c:v>
                </c:pt>
                <c:pt idx="1053">
                  <c:v>10.4578715</c:v>
                </c:pt>
                <c:pt idx="1054">
                  <c:v>10.467802499999999</c:v>
                </c:pt>
                <c:pt idx="1055">
                  <c:v>10.477734379999999</c:v>
                </c:pt>
                <c:pt idx="1056">
                  <c:v>10.487665379999999</c:v>
                </c:pt>
                <c:pt idx="1057">
                  <c:v>10.49759738</c:v>
                </c:pt>
                <c:pt idx="1058">
                  <c:v>10.507529379999999</c:v>
                </c:pt>
                <c:pt idx="1059">
                  <c:v>10.517460379999999</c:v>
                </c:pt>
                <c:pt idx="1060">
                  <c:v>10.52739238</c:v>
                </c:pt>
                <c:pt idx="1061">
                  <c:v>10.537323369999999</c:v>
                </c:pt>
                <c:pt idx="1062">
                  <c:v>10.547255379999999</c:v>
                </c:pt>
                <c:pt idx="1063">
                  <c:v>10.557186379999999</c:v>
                </c:pt>
                <c:pt idx="1064">
                  <c:v>10.56711838</c:v>
                </c:pt>
                <c:pt idx="1065">
                  <c:v>10.577050379999999</c:v>
                </c:pt>
                <c:pt idx="1066">
                  <c:v>10.586981379999999</c:v>
                </c:pt>
                <c:pt idx="1067">
                  <c:v>10.59691338</c:v>
                </c:pt>
                <c:pt idx="1068">
                  <c:v>10.60684438</c:v>
                </c:pt>
                <c:pt idx="1069">
                  <c:v>10.616776379999999</c:v>
                </c:pt>
                <c:pt idx="1070">
                  <c:v>10.626707379999999</c:v>
                </c:pt>
                <c:pt idx="1071">
                  <c:v>10.63663938</c:v>
                </c:pt>
                <c:pt idx="1072">
                  <c:v>10.646571379999999</c:v>
                </c:pt>
                <c:pt idx="1073">
                  <c:v>10.656502379999999</c:v>
                </c:pt>
                <c:pt idx="1074">
                  <c:v>10.66643438</c:v>
                </c:pt>
                <c:pt idx="1075">
                  <c:v>10.67636538</c:v>
                </c:pt>
                <c:pt idx="1076">
                  <c:v>10.686297379999999</c:v>
                </c:pt>
                <c:pt idx="1077">
                  <c:v>10.696228380000001</c:v>
                </c:pt>
                <c:pt idx="1078">
                  <c:v>10.70616038</c:v>
                </c:pt>
                <c:pt idx="1079">
                  <c:v>10.716092379999999</c:v>
                </c:pt>
                <c:pt idx="1080">
                  <c:v>10.726023380000001</c:v>
                </c:pt>
                <c:pt idx="1081">
                  <c:v>10.73595538</c:v>
                </c:pt>
                <c:pt idx="1082">
                  <c:v>10.74588638</c:v>
                </c:pt>
                <c:pt idx="1083">
                  <c:v>10.755818379999999</c:v>
                </c:pt>
                <c:pt idx="1084">
                  <c:v>10.765749380000001</c:v>
                </c:pt>
                <c:pt idx="1085">
                  <c:v>10.77568138</c:v>
                </c:pt>
                <c:pt idx="1086">
                  <c:v>10.785613379999999</c:v>
                </c:pt>
                <c:pt idx="1087">
                  <c:v>10.795544380000001</c:v>
                </c:pt>
                <c:pt idx="1088">
                  <c:v>10.80547638</c:v>
                </c:pt>
                <c:pt idx="1089">
                  <c:v>10.81540738</c:v>
                </c:pt>
                <c:pt idx="1090">
                  <c:v>10.825339380000001</c:v>
                </c:pt>
                <c:pt idx="1091">
                  <c:v>10.835270380000001</c:v>
                </c:pt>
                <c:pt idx="1092">
                  <c:v>10.845202370000001</c:v>
                </c:pt>
                <c:pt idx="1093">
                  <c:v>10.855134380000001</c:v>
                </c:pt>
                <c:pt idx="1094">
                  <c:v>10.865065380000001</c:v>
                </c:pt>
                <c:pt idx="1095">
                  <c:v>10.87499738</c:v>
                </c:pt>
                <c:pt idx="1096">
                  <c:v>10.88492838</c:v>
                </c:pt>
                <c:pt idx="1097">
                  <c:v>10.894860380000001</c:v>
                </c:pt>
                <c:pt idx="1098">
                  <c:v>10.904791380000001</c:v>
                </c:pt>
                <c:pt idx="1099">
                  <c:v>10.91472338</c:v>
                </c:pt>
                <c:pt idx="1100">
                  <c:v>10.924655380000001</c:v>
                </c:pt>
                <c:pt idx="1101">
                  <c:v>10.934586380000001</c:v>
                </c:pt>
                <c:pt idx="1102">
                  <c:v>10.94451838</c:v>
                </c:pt>
                <c:pt idx="1103">
                  <c:v>10.95444938</c:v>
                </c:pt>
                <c:pt idx="1104">
                  <c:v>10.964381380000001</c:v>
                </c:pt>
                <c:pt idx="1105">
                  <c:v>10.97431338</c:v>
                </c:pt>
                <c:pt idx="1106">
                  <c:v>10.98424438</c:v>
                </c:pt>
                <c:pt idx="1107">
                  <c:v>10.994176380000001</c:v>
                </c:pt>
                <c:pt idx="1108">
                  <c:v>11.004107380000001</c:v>
                </c:pt>
                <c:pt idx="1109">
                  <c:v>11.01403938</c:v>
                </c:pt>
                <c:pt idx="1110">
                  <c:v>11.02397038</c:v>
                </c:pt>
                <c:pt idx="1111">
                  <c:v>11.033902380000001</c:v>
                </c:pt>
                <c:pt idx="1112">
                  <c:v>11.04383438</c:v>
                </c:pt>
                <c:pt idx="1113">
                  <c:v>11.05376538</c:v>
                </c:pt>
                <c:pt idx="1114">
                  <c:v>11.063697380000001</c:v>
                </c:pt>
                <c:pt idx="1115">
                  <c:v>11.073628380000001</c:v>
                </c:pt>
                <c:pt idx="1116">
                  <c:v>11.08356038</c:v>
                </c:pt>
                <c:pt idx="1117">
                  <c:v>11.09349138</c:v>
                </c:pt>
                <c:pt idx="1118">
                  <c:v>11.103423380000001</c:v>
                </c:pt>
                <c:pt idx="1119">
                  <c:v>11.11335538</c:v>
                </c:pt>
                <c:pt idx="1120">
                  <c:v>11.12328638</c:v>
                </c:pt>
                <c:pt idx="1121">
                  <c:v>11.133218380000001</c:v>
                </c:pt>
                <c:pt idx="1122">
                  <c:v>11.143149380000001</c:v>
                </c:pt>
                <c:pt idx="1123">
                  <c:v>11.153081370000001</c:v>
                </c:pt>
                <c:pt idx="1124">
                  <c:v>11.16301238</c:v>
                </c:pt>
                <c:pt idx="1125">
                  <c:v>11.172944380000001</c:v>
                </c:pt>
                <c:pt idx="1126">
                  <c:v>11.18287638</c:v>
                </c:pt>
                <c:pt idx="1127">
                  <c:v>11.19280738</c:v>
                </c:pt>
                <c:pt idx="1128">
                  <c:v>11.202739380000001</c:v>
                </c:pt>
                <c:pt idx="1129">
                  <c:v>11.21267038</c:v>
                </c:pt>
                <c:pt idx="1130">
                  <c:v>11.22260238</c:v>
                </c:pt>
                <c:pt idx="1131">
                  <c:v>11.232534380000001</c:v>
                </c:pt>
                <c:pt idx="1132">
                  <c:v>11.242465380000001</c:v>
                </c:pt>
                <c:pt idx="1133">
                  <c:v>11.25239738</c:v>
                </c:pt>
                <c:pt idx="1134">
                  <c:v>11.262328370000001</c:v>
                </c:pt>
                <c:pt idx="1135">
                  <c:v>11.272260380000001</c:v>
                </c:pt>
                <c:pt idx="1136">
                  <c:v>11.28219138</c:v>
                </c:pt>
                <c:pt idx="1137">
                  <c:v>11.29212338</c:v>
                </c:pt>
                <c:pt idx="1138">
                  <c:v>11.302055380000001</c:v>
                </c:pt>
                <c:pt idx="1139">
                  <c:v>11.31198638</c:v>
                </c:pt>
                <c:pt idx="1140">
                  <c:v>11.32191838</c:v>
                </c:pt>
                <c:pt idx="1141">
                  <c:v>11.33184938</c:v>
                </c:pt>
                <c:pt idx="1142">
                  <c:v>11.34178138</c:v>
                </c:pt>
                <c:pt idx="1143">
                  <c:v>11.35171238</c:v>
                </c:pt>
                <c:pt idx="1144">
                  <c:v>11.36164438</c:v>
                </c:pt>
                <c:pt idx="1145">
                  <c:v>11.37157638</c:v>
                </c:pt>
                <c:pt idx="1146">
                  <c:v>11.38150738</c:v>
                </c:pt>
                <c:pt idx="1147">
                  <c:v>11.39143938</c:v>
                </c:pt>
                <c:pt idx="1148">
                  <c:v>11.401370379999999</c:v>
                </c:pt>
                <c:pt idx="1149">
                  <c:v>11.41130238</c:v>
                </c:pt>
                <c:pt idx="1150">
                  <c:v>11.42123438</c:v>
                </c:pt>
                <c:pt idx="1151">
                  <c:v>11.431165379999999</c:v>
                </c:pt>
                <c:pt idx="1152">
                  <c:v>11.44109738</c:v>
                </c:pt>
                <c:pt idx="1153">
                  <c:v>11.45102838</c:v>
                </c:pt>
                <c:pt idx="1154">
                  <c:v>11.46096037</c:v>
                </c:pt>
                <c:pt idx="1155">
                  <c:v>11.47089063</c:v>
                </c:pt>
                <c:pt idx="1156">
                  <c:v>11.48082263</c:v>
                </c:pt>
                <c:pt idx="1157">
                  <c:v>11.49075463</c:v>
                </c:pt>
                <c:pt idx="1158">
                  <c:v>11.50068563</c:v>
                </c:pt>
                <c:pt idx="1159">
                  <c:v>11.51061763</c:v>
                </c:pt>
                <c:pt idx="1160">
                  <c:v>11.52054863</c:v>
                </c:pt>
                <c:pt idx="1161">
                  <c:v>11.53048063</c:v>
                </c:pt>
                <c:pt idx="1162">
                  <c:v>11.540411629999999</c:v>
                </c:pt>
                <c:pt idx="1163">
                  <c:v>11.55034363</c:v>
                </c:pt>
                <c:pt idx="1164">
                  <c:v>11.56027563</c:v>
                </c:pt>
                <c:pt idx="1165">
                  <c:v>11.570206629999999</c:v>
                </c:pt>
                <c:pt idx="1166">
                  <c:v>11.58013863</c:v>
                </c:pt>
                <c:pt idx="1167">
                  <c:v>11.59006963</c:v>
                </c:pt>
                <c:pt idx="1168">
                  <c:v>11.60000163</c:v>
                </c:pt>
                <c:pt idx="1169">
                  <c:v>11.60993363</c:v>
                </c:pt>
                <c:pt idx="1170">
                  <c:v>11.61986463</c:v>
                </c:pt>
                <c:pt idx="1171">
                  <c:v>11.62979663</c:v>
                </c:pt>
                <c:pt idx="1172">
                  <c:v>11.639727629999999</c:v>
                </c:pt>
                <c:pt idx="1173">
                  <c:v>11.64965963</c:v>
                </c:pt>
                <c:pt idx="1174">
                  <c:v>11.65959063</c:v>
                </c:pt>
                <c:pt idx="1175">
                  <c:v>11.669522629999999</c:v>
                </c:pt>
                <c:pt idx="1176">
                  <c:v>11.67945463</c:v>
                </c:pt>
                <c:pt idx="1177">
                  <c:v>11.68938563</c:v>
                </c:pt>
                <c:pt idx="1178">
                  <c:v>11.699317629999999</c:v>
                </c:pt>
                <c:pt idx="1179">
                  <c:v>11.709248629999999</c:v>
                </c:pt>
                <c:pt idx="1180">
                  <c:v>11.71918063</c:v>
                </c:pt>
                <c:pt idx="1181">
                  <c:v>11.729112629999999</c:v>
                </c:pt>
                <c:pt idx="1182">
                  <c:v>11.739043629999999</c:v>
                </c:pt>
                <c:pt idx="1183">
                  <c:v>11.74897562</c:v>
                </c:pt>
                <c:pt idx="1184">
                  <c:v>11.75890663</c:v>
                </c:pt>
                <c:pt idx="1185">
                  <c:v>11.768838629999999</c:v>
                </c:pt>
                <c:pt idx="1186">
                  <c:v>11.778769629999999</c:v>
                </c:pt>
                <c:pt idx="1187">
                  <c:v>11.78870163</c:v>
                </c:pt>
                <c:pt idx="1188">
                  <c:v>11.798633629999999</c:v>
                </c:pt>
                <c:pt idx="1189">
                  <c:v>11.808564629999999</c:v>
                </c:pt>
                <c:pt idx="1190">
                  <c:v>11.81849663</c:v>
                </c:pt>
                <c:pt idx="1191">
                  <c:v>11.82842763</c:v>
                </c:pt>
                <c:pt idx="1192">
                  <c:v>11.838359629999999</c:v>
                </c:pt>
                <c:pt idx="1193">
                  <c:v>11.84829163</c:v>
                </c:pt>
                <c:pt idx="1194">
                  <c:v>11.85822263</c:v>
                </c:pt>
                <c:pt idx="1195">
                  <c:v>11.868154629999999</c:v>
                </c:pt>
                <c:pt idx="1196">
                  <c:v>11.878085629999999</c:v>
                </c:pt>
                <c:pt idx="1197">
                  <c:v>11.88801763</c:v>
                </c:pt>
                <c:pt idx="1198">
                  <c:v>11.89794863</c:v>
                </c:pt>
                <c:pt idx="1199">
                  <c:v>11.907880629999999</c:v>
                </c:pt>
                <c:pt idx="1200">
                  <c:v>11.91781263</c:v>
                </c:pt>
                <c:pt idx="1201">
                  <c:v>11.92774363</c:v>
                </c:pt>
                <c:pt idx="1202">
                  <c:v>11.937675629999999</c:v>
                </c:pt>
                <c:pt idx="1203">
                  <c:v>11.947606629999999</c:v>
                </c:pt>
                <c:pt idx="1204">
                  <c:v>11.95753863</c:v>
                </c:pt>
                <c:pt idx="1205">
                  <c:v>11.967470629999999</c:v>
                </c:pt>
                <c:pt idx="1206">
                  <c:v>11.977401629999999</c:v>
                </c:pt>
                <c:pt idx="1207">
                  <c:v>11.98733363</c:v>
                </c:pt>
                <c:pt idx="1208">
                  <c:v>11.99726463</c:v>
                </c:pt>
                <c:pt idx="1209">
                  <c:v>12.007196629999999</c:v>
                </c:pt>
                <c:pt idx="1210">
                  <c:v>12.017127629999999</c:v>
                </c:pt>
                <c:pt idx="1211">
                  <c:v>12.02705963</c:v>
                </c:pt>
                <c:pt idx="1212">
                  <c:v>12.036991629999999</c:v>
                </c:pt>
                <c:pt idx="1213">
                  <c:v>12.046922629999999</c:v>
                </c:pt>
                <c:pt idx="1214">
                  <c:v>12.056854619999999</c:v>
                </c:pt>
                <c:pt idx="1215">
                  <c:v>12.06678563</c:v>
                </c:pt>
                <c:pt idx="1216">
                  <c:v>12.076717629999999</c:v>
                </c:pt>
                <c:pt idx="1217">
                  <c:v>12.08664963</c:v>
                </c:pt>
                <c:pt idx="1218">
                  <c:v>12.09658063</c:v>
                </c:pt>
                <c:pt idx="1219">
                  <c:v>12.106512629999999</c:v>
                </c:pt>
                <c:pt idx="1220">
                  <c:v>12.116443629999999</c:v>
                </c:pt>
                <c:pt idx="1221">
                  <c:v>12.12637563</c:v>
                </c:pt>
                <c:pt idx="1222">
                  <c:v>12.136307629999999</c:v>
                </c:pt>
                <c:pt idx="1223">
                  <c:v>12.146238629999999</c:v>
                </c:pt>
                <c:pt idx="1224">
                  <c:v>12.15617063</c:v>
                </c:pt>
                <c:pt idx="1225">
                  <c:v>12.16610163</c:v>
                </c:pt>
                <c:pt idx="1226">
                  <c:v>12.176033629999999</c:v>
                </c:pt>
                <c:pt idx="1227">
                  <c:v>12.185964630000001</c:v>
                </c:pt>
                <c:pt idx="1228">
                  <c:v>12.19589663</c:v>
                </c:pt>
                <c:pt idx="1229">
                  <c:v>12.205828629999999</c:v>
                </c:pt>
                <c:pt idx="1230">
                  <c:v>12.215759630000001</c:v>
                </c:pt>
                <c:pt idx="1231">
                  <c:v>12.22569163</c:v>
                </c:pt>
                <c:pt idx="1232">
                  <c:v>12.23562263</c:v>
                </c:pt>
                <c:pt idx="1233">
                  <c:v>12.245554630000001</c:v>
                </c:pt>
                <c:pt idx="1234">
                  <c:v>12.25548663</c:v>
                </c:pt>
                <c:pt idx="1235">
                  <c:v>12.26541763</c:v>
                </c:pt>
                <c:pt idx="1236">
                  <c:v>12.275349629999999</c:v>
                </c:pt>
                <c:pt idx="1237">
                  <c:v>12.285280630000001</c:v>
                </c:pt>
                <c:pt idx="1238">
                  <c:v>12.29521263</c:v>
                </c:pt>
                <c:pt idx="1239">
                  <c:v>12.305144629999999</c:v>
                </c:pt>
                <c:pt idx="1240">
                  <c:v>12.315075630000001</c:v>
                </c:pt>
                <c:pt idx="1241">
                  <c:v>12.32500763</c:v>
                </c:pt>
                <c:pt idx="1242">
                  <c:v>12.33493863</c:v>
                </c:pt>
                <c:pt idx="1243">
                  <c:v>12.344870630000001</c:v>
                </c:pt>
                <c:pt idx="1244">
                  <c:v>12.354801630000001</c:v>
                </c:pt>
                <c:pt idx="1245">
                  <c:v>12.364733620000001</c:v>
                </c:pt>
                <c:pt idx="1246">
                  <c:v>12.374665630000001</c:v>
                </c:pt>
                <c:pt idx="1247">
                  <c:v>12.384596630000001</c:v>
                </c:pt>
                <c:pt idx="1248">
                  <c:v>12.39452863</c:v>
                </c:pt>
                <c:pt idx="1249">
                  <c:v>12.40445963</c:v>
                </c:pt>
                <c:pt idx="1250">
                  <c:v>12.414391630000001</c:v>
                </c:pt>
                <c:pt idx="1251">
                  <c:v>12.42432363</c:v>
                </c:pt>
                <c:pt idx="1252">
                  <c:v>12.43425463</c:v>
                </c:pt>
                <c:pt idx="1253">
                  <c:v>12.444186630000001</c:v>
                </c:pt>
                <c:pt idx="1254">
                  <c:v>12.454117630000001</c:v>
                </c:pt>
                <c:pt idx="1255">
                  <c:v>12.46404963</c:v>
                </c:pt>
                <c:pt idx="1256">
                  <c:v>12.473981</c:v>
                </c:pt>
                <c:pt idx="1257">
                  <c:v>12.483912</c:v>
                </c:pt>
                <c:pt idx="1258">
                  <c:v>12.493843999999999</c:v>
                </c:pt>
                <c:pt idx="1259">
                  <c:v>12.503774999999999</c:v>
                </c:pt>
                <c:pt idx="1260">
                  <c:v>12.513707</c:v>
                </c:pt>
                <c:pt idx="1261">
                  <c:v>12.523638999999999</c:v>
                </c:pt>
                <c:pt idx="1262">
                  <c:v>12.533569999999999</c:v>
                </c:pt>
                <c:pt idx="1263">
                  <c:v>12.543502</c:v>
                </c:pt>
                <c:pt idx="1264">
                  <c:v>12.553433</c:v>
                </c:pt>
                <c:pt idx="1265">
                  <c:v>12.563364999999999</c:v>
                </c:pt>
                <c:pt idx="1266">
                  <c:v>12.573297</c:v>
                </c:pt>
                <c:pt idx="1267">
                  <c:v>12.583228</c:v>
                </c:pt>
                <c:pt idx="1268">
                  <c:v>12.593159999999999</c:v>
                </c:pt>
                <c:pt idx="1269">
                  <c:v>12.603090999999999</c:v>
                </c:pt>
                <c:pt idx="1270">
                  <c:v>12.613023</c:v>
                </c:pt>
                <c:pt idx="1271">
                  <c:v>12.622954999999999</c:v>
                </c:pt>
                <c:pt idx="1272">
                  <c:v>12.632885999999999</c:v>
                </c:pt>
                <c:pt idx="1273">
                  <c:v>12.642818</c:v>
                </c:pt>
                <c:pt idx="1274">
                  <c:v>12.652749</c:v>
                </c:pt>
                <c:pt idx="1275">
                  <c:v>12.662680999999999</c:v>
                </c:pt>
                <c:pt idx="1276">
                  <c:v>12.672613</c:v>
                </c:pt>
                <c:pt idx="1277">
                  <c:v>12.682544</c:v>
                </c:pt>
                <c:pt idx="1278">
                  <c:v>12.692475999999999</c:v>
                </c:pt>
                <c:pt idx="1279">
                  <c:v>12.702406999999999</c:v>
                </c:pt>
                <c:pt idx="1280">
                  <c:v>12.712339</c:v>
                </c:pt>
                <c:pt idx="1281">
                  <c:v>12.72227</c:v>
                </c:pt>
                <c:pt idx="1282">
                  <c:v>12.732201999999999</c:v>
                </c:pt>
                <c:pt idx="1283">
                  <c:v>12.742134</c:v>
                </c:pt>
                <c:pt idx="1284">
                  <c:v>12.752065</c:v>
                </c:pt>
                <c:pt idx="1285">
                  <c:v>12.761996999999999</c:v>
                </c:pt>
                <c:pt idx="1286">
                  <c:v>12.771929</c:v>
                </c:pt>
                <c:pt idx="1287">
                  <c:v>12.78186</c:v>
                </c:pt>
                <c:pt idx="1288">
                  <c:v>12.791791999999999</c:v>
                </c:pt>
                <c:pt idx="1289">
                  <c:v>12.801723000000001</c:v>
                </c:pt>
                <c:pt idx="1290">
                  <c:v>12.811655</c:v>
                </c:pt>
                <c:pt idx="1291">
                  <c:v>12.821586</c:v>
                </c:pt>
                <c:pt idx="1292">
                  <c:v>12.831518000000001</c:v>
                </c:pt>
                <c:pt idx="1293">
                  <c:v>12.84145</c:v>
                </c:pt>
                <c:pt idx="1294">
                  <c:v>12.851381</c:v>
                </c:pt>
                <c:pt idx="1295">
                  <c:v>12.861313000000001</c:v>
                </c:pt>
                <c:pt idx="1296">
                  <c:v>12.871244000000001</c:v>
                </c:pt>
                <c:pt idx="1297">
                  <c:v>12.881176</c:v>
                </c:pt>
                <c:pt idx="1298">
                  <c:v>12.891107999999999</c:v>
                </c:pt>
                <c:pt idx="1299">
                  <c:v>12.901039000000001</c:v>
                </c:pt>
                <c:pt idx="1300">
                  <c:v>12.910971</c:v>
                </c:pt>
                <c:pt idx="1301">
                  <c:v>12.920902</c:v>
                </c:pt>
                <c:pt idx="1302">
                  <c:v>12.930834000000001</c:v>
                </c:pt>
                <c:pt idx="1303">
                  <c:v>12.940766</c:v>
                </c:pt>
                <c:pt idx="1304">
                  <c:v>12.950697</c:v>
                </c:pt>
                <c:pt idx="1305">
                  <c:v>12.960629000000001</c:v>
                </c:pt>
                <c:pt idx="1306">
                  <c:v>12.970561</c:v>
                </c:pt>
                <c:pt idx="1307">
                  <c:v>12.980492</c:v>
                </c:pt>
                <c:pt idx="1308">
                  <c:v>12.990424000000001</c:v>
                </c:pt>
                <c:pt idx="1309">
                  <c:v>13.000355000000001</c:v>
                </c:pt>
                <c:pt idx="1310">
                  <c:v>13.010287</c:v>
                </c:pt>
                <c:pt idx="1311">
                  <c:v>13.020219000000001</c:v>
                </c:pt>
                <c:pt idx="1312">
                  <c:v>13.030150000000001</c:v>
                </c:pt>
                <c:pt idx="1313">
                  <c:v>13.040082</c:v>
                </c:pt>
                <c:pt idx="1314">
                  <c:v>13.050013</c:v>
                </c:pt>
                <c:pt idx="1315">
                  <c:v>13.059945000000001</c:v>
                </c:pt>
                <c:pt idx="1316">
                  <c:v>13.069877</c:v>
                </c:pt>
                <c:pt idx="1317">
                  <c:v>13.079808</c:v>
                </c:pt>
                <c:pt idx="1318">
                  <c:v>13.089740000000001</c:v>
                </c:pt>
                <c:pt idx="1319">
                  <c:v>13.099671000000001</c:v>
                </c:pt>
                <c:pt idx="1320">
                  <c:v>13.109603</c:v>
                </c:pt>
                <c:pt idx="1321">
                  <c:v>13.119535000000001</c:v>
                </c:pt>
                <c:pt idx="1322">
                  <c:v>13.129466000000001</c:v>
                </c:pt>
                <c:pt idx="1323">
                  <c:v>13.139398</c:v>
                </c:pt>
                <c:pt idx="1324">
                  <c:v>13.149329</c:v>
                </c:pt>
                <c:pt idx="1325">
                  <c:v>13.159261000000001</c:v>
                </c:pt>
                <c:pt idx="1326">
                  <c:v>13.169193</c:v>
                </c:pt>
                <c:pt idx="1327">
                  <c:v>13.179124</c:v>
                </c:pt>
                <c:pt idx="1328">
                  <c:v>13.189056000000001</c:v>
                </c:pt>
                <c:pt idx="1329">
                  <c:v>13.198987000000001</c:v>
                </c:pt>
                <c:pt idx="1330">
                  <c:v>13.208919</c:v>
                </c:pt>
                <c:pt idx="1331">
                  <c:v>13.218851000000001</c:v>
                </c:pt>
                <c:pt idx="1332">
                  <c:v>13.228782000000001</c:v>
                </c:pt>
                <c:pt idx="1333">
                  <c:v>13.238714</c:v>
                </c:pt>
                <c:pt idx="1334">
                  <c:v>13.248646000000001</c:v>
                </c:pt>
                <c:pt idx="1335">
                  <c:v>13.258577000000001</c:v>
                </c:pt>
                <c:pt idx="1336">
                  <c:v>13.268509</c:v>
                </c:pt>
                <c:pt idx="1337">
                  <c:v>13.27844</c:v>
                </c:pt>
                <c:pt idx="1338">
                  <c:v>13.288372000000001</c:v>
                </c:pt>
                <c:pt idx="1339">
                  <c:v>13.298304</c:v>
                </c:pt>
                <c:pt idx="1340">
                  <c:v>13.308235</c:v>
                </c:pt>
                <c:pt idx="1341">
                  <c:v>13.318167000000001</c:v>
                </c:pt>
                <c:pt idx="1342">
                  <c:v>13.328098000000001</c:v>
                </c:pt>
                <c:pt idx="1343">
                  <c:v>13.33803</c:v>
                </c:pt>
                <c:pt idx="1344">
                  <c:v>13.347962000000001</c:v>
                </c:pt>
                <c:pt idx="1345">
                  <c:v>13.357893000000001</c:v>
                </c:pt>
                <c:pt idx="1346">
                  <c:v>13.367825</c:v>
                </c:pt>
                <c:pt idx="1347">
                  <c:v>13.377756</c:v>
                </c:pt>
                <c:pt idx="1348">
                  <c:v>13.387688000000001</c:v>
                </c:pt>
                <c:pt idx="1349">
                  <c:v>13.39762</c:v>
                </c:pt>
                <c:pt idx="1350">
                  <c:v>13.407551</c:v>
                </c:pt>
                <c:pt idx="1351">
                  <c:v>13.417483000000001</c:v>
                </c:pt>
                <c:pt idx="1352">
                  <c:v>13.427415</c:v>
                </c:pt>
                <c:pt idx="1353">
                  <c:v>13.437346</c:v>
                </c:pt>
                <c:pt idx="1354">
                  <c:v>13.447278000000001</c:v>
                </c:pt>
                <c:pt idx="1355">
                  <c:v>13.457209000000001</c:v>
                </c:pt>
                <c:pt idx="1356">
                  <c:v>13.467141</c:v>
                </c:pt>
                <c:pt idx="1357">
                  <c:v>13.477073499999999</c:v>
                </c:pt>
                <c:pt idx="1358">
                  <c:v>13.487004499999999</c:v>
                </c:pt>
                <c:pt idx="1359">
                  <c:v>13.4969365</c:v>
                </c:pt>
                <c:pt idx="1360">
                  <c:v>13.5068675</c:v>
                </c:pt>
                <c:pt idx="1361">
                  <c:v>13.516799499999999</c:v>
                </c:pt>
                <c:pt idx="1362">
                  <c:v>13.5267315</c:v>
                </c:pt>
                <c:pt idx="1363">
                  <c:v>13.5366625</c:v>
                </c:pt>
                <c:pt idx="1364">
                  <c:v>13.546594499999999</c:v>
                </c:pt>
                <c:pt idx="1365">
                  <c:v>13.556525499999999</c:v>
                </c:pt>
                <c:pt idx="1366">
                  <c:v>13.5664575</c:v>
                </c:pt>
                <c:pt idx="1367">
                  <c:v>13.576389499999999</c:v>
                </c:pt>
                <c:pt idx="1368">
                  <c:v>13.586320499999999</c:v>
                </c:pt>
                <c:pt idx="1369">
                  <c:v>13.5962525</c:v>
                </c:pt>
                <c:pt idx="1370">
                  <c:v>13.606184499999999</c:v>
                </c:pt>
                <c:pt idx="1371">
                  <c:v>13.616115499999999</c:v>
                </c:pt>
                <c:pt idx="1372">
                  <c:v>13.6260475</c:v>
                </c:pt>
                <c:pt idx="1373">
                  <c:v>13.6359785</c:v>
                </c:pt>
                <c:pt idx="1374">
                  <c:v>13.645910499999999</c:v>
                </c:pt>
                <c:pt idx="1375">
                  <c:v>13.6558425</c:v>
                </c:pt>
                <c:pt idx="1376">
                  <c:v>13.6657735</c:v>
                </c:pt>
                <c:pt idx="1377">
                  <c:v>13.675705499999999</c:v>
                </c:pt>
                <c:pt idx="1378">
                  <c:v>13.685636499999999</c:v>
                </c:pt>
                <c:pt idx="1379">
                  <c:v>13.6955685</c:v>
                </c:pt>
                <c:pt idx="1380">
                  <c:v>13.705500499999999</c:v>
                </c:pt>
                <c:pt idx="1381">
                  <c:v>13.715431499999999</c:v>
                </c:pt>
                <c:pt idx="1382">
                  <c:v>13.7253635</c:v>
                </c:pt>
                <c:pt idx="1383">
                  <c:v>13.735295499999999</c:v>
                </c:pt>
                <c:pt idx="1384">
                  <c:v>13.745226499999999</c:v>
                </c:pt>
                <c:pt idx="1385">
                  <c:v>13.7551585</c:v>
                </c:pt>
                <c:pt idx="1386">
                  <c:v>13.7650895</c:v>
                </c:pt>
                <c:pt idx="1387">
                  <c:v>13.775021499999999</c:v>
                </c:pt>
                <c:pt idx="1388">
                  <c:v>13.7849535</c:v>
                </c:pt>
                <c:pt idx="1389">
                  <c:v>13.7948845</c:v>
                </c:pt>
                <c:pt idx="1390">
                  <c:v>13.804816499999999</c:v>
                </c:pt>
                <c:pt idx="1391">
                  <c:v>13.814747499999999</c:v>
                </c:pt>
                <c:pt idx="1392">
                  <c:v>13.8246795</c:v>
                </c:pt>
                <c:pt idx="1393">
                  <c:v>13.834611499999999</c:v>
                </c:pt>
                <c:pt idx="1394">
                  <c:v>13.844542499999999</c:v>
                </c:pt>
                <c:pt idx="1395">
                  <c:v>13.8544745</c:v>
                </c:pt>
                <c:pt idx="1396">
                  <c:v>13.864406499999999</c:v>
                </c:pt>
                <c:pt idx="1397">
                  <c:v>13.874337499999999</c:v>
                </c:pt>
                <c:pt idx="1398">
                  <c:v>13.8842695</c:v>
                </c:pt>
                <c:pt idx="1399">
                  <c:v>13.8942005</c:v>
                </c:pt>
                <c:pt idx="1400">
                  <c:v>13.904132499999999</c:v>
                </c:pt>
                <c:pt idx="1401">
                  <c:v>13.9140645</c:v>
                </c:pt>
                <c:pt idx="1402">
                  <c:v>13.9239955</c:v>
                </c:pt>
                <c:pt idx="1403">
                  <c:v>13.933927499999999</c:v>
                </c:pt>
                <c:pt idx="1404">
                  <c:v>13.943858499999999</c:v>
                </c:pt>
                <c:pt idx="1405">
                  <c:v>13.9537905</c:v>
                </c:pt>
                <c:pt idx="1406">
                  <c:v>13.963722499999999</c:v>
                </c:pt>
                <c:pt idx="1407">
                  <c:v>13.973653499999999</c:v>
                </c:pt>
                <c:pt idx="1408">
                  <c:v>13.9835855</c:v>
                </c:pt>
                <c:pt idx="1409">
                  <c:v>13.993517499999999</c:v>
                </c:pt>
                <c:pt idx="1410">
                  <c:v>14.003448499999999</c:v>
                </c:pt>
                <c:pt idx="1411">
                  <c:v>14.0133805</c:v>
                </c:pt>
                <c:pt idx="1412">
                  <c:v>14.0233115</c:v>
                </c:pt>
                <c:pt idx="1413">
                  <c:v>14.033243499999999</c:v>
                </c:pt>
                <c:pt idx="1414">
                  <c:v>14.0431755</c:v>
                </c:pt>
                <c:pt idx="1415">
                  <c:v>14.0531065</c:v>
                </c:pt>
                <c:pt idx="1416">
                  <c:v>14.063038499999999</c:v>
                </c:pt>
                <c:pt idx="1417">
                  <c:v>14.072969499999999</c:v>
                </c:pt>
                <c:pt idx="1418">
                  <c:v>14.0829015</c:v>
                </c:pt>
                <c:pt idx="1419">
                  <c:v>14.092833499999999</c:v>
                </c:pt>
                <c:pt idx="1420">
                  <c:v>14.102764499999999</c:v>
                </c:pt>
                <c:pt idx="1421">
                  <c:v>14.1126965</c:v>
                </c:pt>
                <c:pt idx="1422">
                  <c:v>14.122628499999999</c:v>
                </c:pt>
                <c:pt idx="1423">
                  <c:v>14.132559499999999</c:v>
                </c:pt>
                <c:pt idx="1424">
                  <c:v>14.1424915</c:v>
                </c:pt>
                <c:pt idx="1425">
                  <c:v>14.1524225</c:v>
                </c:pt>
                <c:pt idx="1426">
                  <c:v>14.162354499999999</c:v>
                </c:pt>
                <c:pt idx="1427">
                  <c:v>14.1722865</c:v>
                </c:pt>
                <c:pt idx="1428">
                  <c:v>14.1822175</c:v>
                </c:pt>
                <c:pt idx="1429">
                  <c:v>14.192149499999999</c:v>
                </c:pt>
                <c:pt idx="1430">
                  <c:v>14.2020815</c:v>
                </c:pt>
                <c:pt idx="1431">
                  <c:v>14.2120125</c:v>
                </c:pt>
                <c:pt idx="1432">
                  <c:v>14.221944499999999</c:v>
                </c:pt>
                <c:pt idx="1433">
                  <c:v>14.231875499999999</c:v>
                </c:pt>
                <c:pt idx="1434">
                  <c:v>14.2418075</c:v>
                </c:pt>
                <c:pt idx="1435">
                  <c:v>14.251739499999999</c:v>
                </c:pt>
                <c:pt idx="1436">
                  <c:v>14.261670499999999</c:v>
                </c:pt>
                <c:pt idx="1437">
                  <c:v>14.2716025</c:v>
                </c:pt>
                <c:pt idx="1438">
                  <c:v>14.281534499999999</c:v>
                </c:pt>
                <c:pt idx="1439">
                  <c:v>14.291465499999999</c:v>
                </c:pt>
                <c:pt idx="1440">
                  <c:v>14.3013975</c:v>
                </c:pt>
                <c:pt idx="1441">
                  <c:v>14.3113285</c:v>
                </c:pt>
                <c:pt idx="1442">
                  <c:v>14.321260499999999</c:v>
                </c:pt>
                <c:pt idx="1443">
                  <c:v>14.3311925</c:v>
                </c:pt>
                <c:pt idx="1444">
                  <c:v>14.3411235</c:v>
                </c:pt>
                <c:pt idx="1445">
                  <c:v>14.351055499999999</c:v>
                </c:pt>
                <c:pt idx="1446">
                  <c:v>14.3609875</c:v>
                </c:pt>
                <c:pt idx="1447">
                  <c:v>14.3709185</c:v>
                </c:pt>
                <c:pt idx="1448">
                  <c:v>14.380850499999999</c:v>
                </c:pt>
                <c:pt idx="1449">
                  <c:v>14.390781499999999</c:v>
                </c:pt>
                <c:pt idx="1450">
                  <c:v>14.4007135</c:v>
                </c:pt>
                <c:pt idx="1451">
                  <c:v>14.410645499999999</c:v>
                </c:pt>
                <c:pt idx="1452">
                  <c:v>14.420576499999999</c:v>
                </c:pt>
                <c:pt idx="1453">
                  <c:v>14.4305085</c:v>
                </c:pt>
                <c:pt idx="1454">
                  <c:v>14.4404395</c:v>
                </c:pt>
                <c:pt idx="1455">
                  <c:v>14.450371499999999</c:v>
                </c:pt>
                <c:pt idx="1456">
                  <c:v>14.4603035</c:v>
                </c:pt>
                <c:pt idx="1457">
                  <c:v>14.4702345</c:v>
                </c:pt>
                <c:pt idx="1458">
                  <c:v>14.480166669999999</c:v>
                </c:pt>
                <c:pt idx="1459">
                  <c:v>14.49009867</c:v>
                </c:pt>
                <c:pt idx="1460">
                  <c:v>14.50002967</c:v>
                </c:pt>
                <c:pt idx="1461">
                  <c:v>14.509961669999999</c:v>
                </c:pt>
                <c:pt idx="1462">
                  <c:v>14.519892670000001</c:v>
                </c:pt>
                <c:pt idx="1463">
                  <c:v>14.52982467</c:v>
                </c:pt>
                <c:pt idx="1464">
                  <c:v>14.539756669999999</c:v>
                </c:pt>
                <c:pt idx="1465">
                  <c:v>14.549687670000001</c:v>
                </c:pt>
                <c:pt idx="1466">
                  <c:v>14.55961967</c:v>
                </c:pt>
                <c:pt idx="1467">
                  <c:v>14.569551669999999</c:v>
                </c:pt>
                <c:pt idx="1468">
                  <c:v>14.579482670000001</c:v>
                </c:pt>
                <c:pt idx="1469">
                  <c:v>14.58941467</c:v>
                </c:pt>
                <c:pt idx="1470">
                  <c:v>14.59934567</c:v>
                </c:pt>
                <c:pt idx="1471">
                  <c:v>14.609277670000001</c:v>
                </c:pt>
                <c:pt idx="1472">
                  <c:v>14.61920967</c:v>
                </c:pt>
                <c:pt idx="1473">
                  <c:v>14.62914067</c:v>
                </c:pt>
                <c:pt idx="1474">
                  <c:v>14.639072669999999</c:v>
                </c:pt>
                <c:pt idx="1475">
                  <c:v>14.64900467</c:v>
                </c:pt>
                <c:pt idx="1476">
                  <c:v>14.65893567</c:v>
                </c:pt>
                <c:pt idx="1477">
                  <c:v>14.668867669999999</c:v>
                </c:pt>
                <c:pt idx="1478">
                  <c:v>14.678798670000001</c:v>
                </c:pt>
                <c:pt idx="1479">
                  <c:v>14.68873067</c:v>
                </c:pt>
                <c:pt idx="1480">
                  <c:v>14.698662669999999</c:v>
                </c:pt>
                <c:pt idx="1481">
                  <c:v>14.708593670000001</c:v>
                </c:pt>
                <c:pt idx="1482">
                  <c:v>14.71852567</c:v>
                </c:pt>
                <c:pt idx="1483">
                  <c:v>14.728457669999999</c:v>
                </c:pt>
                <c:pt idx="1484">
                  <c:v>14.738388670000001</c:v>
                </c:pt>
                <c:pt idx="1485">
                  <c:v>14.74832067</c:v>
                </c:pt>
                <c:pt idx="1486">
                  <c:v>14.758252669999999</c:v>
                </c:pt>
                <c:pt idx="1487">
                  <c:v>14.768183670000001</c:v>
                </c:pt>
                <c:pt idx="1488">
                  <c:v>14.77811567</c:v>
                </c:pt>
                <c:pt idx="1489">
                  <c:v>14.78804667</c:v>
                </c:pt>
                <c:pt idx="1490">
                  <c:v>14.797978669999999</c:v>
                </c:pt>
                <c:pt idx="1491">
                  <c:v>14.80791067</c:v>
                </c:pt>
                <c:pt idx="1492">
                  <c:v>14.81784167</c:v>
                </c:pt>
                <c:pt idx="1493">
                  <c:v>14.827773669999999</c:v>
                </c:pt>
                <c:pt idx="1494">
                  <c:v>14.837704670000001</c:v>
                </c:pt>
                <c:pt idx="1495">
                  <c:v>14.84763667</c:v>
                </c:pt>
                <c:pt idx="1496">
                  <c:v>14.857568669999999</c:v>
                </c:pt>
                <c:pt idx="1497">
                  <c:v>14.867499670000001</c:v>
                </c:pt>
                <c:pt idx="1498">
                  <c:v>14.87743167</c:v>
                </c:pt>
                <c:pt idx="1499">
                  <c:v>14.887363669999999</c:v>
                </c:pt>
                <c:pt idx="1500">
                  <c:v>14.897294670000001</c:v>
                </c:pt>
                <c:pt idx="1501">
                  <c:v>14.90722667</c:v>
                </c:pt>
                <c:pt idx="1502">
                  <c:v>14.91715767</c:v>
                </c:pt>
                <c:pt idx="1503">
                  <c:v>14.927089670000001</c:v>
                </c:pt>
                <c:pt idx="1504">
                  <c:v>14.93702167</c:v>
                </c:pt>
                <c:pt idx="1505">
                  <c:v>14.94695267</c:v>
                </c:pt>
                <c:pt idx="1506">
                  <c:v>14.956884670000001</c:v>
                </c:pt>
                <c:pt idx="1507">
                  <c:v>14.96681667</c:v>
                </c:pt>
                <c:pt idx="1508">
                  <c:v>14.97674767</c:v>
                </c:pt>
                <c:pt idx="1509">
                  <c:v>14.986679669999999</c:v>
                </c:pt>
                <c:pt idx="1510">
                  <c:v>14.99661167</c:v>
                </c:pt>
                <c:pt idx="1511">
                  <c:v>15.00654267</c:v>
                </c:pt>
                <c:pt idx="1512">
                  <c:v>15.016474669999999</c:v>
                </c:pt>
                <c:pt idx="1513">
                  <c:v>15.026405670000001</c:v>
                </c:pt>
                <c:pt idx="1514">
                  <c:v>15.03633767</c:v>
                </c:pt>
                <c:pt idx="1515">
                  <c:v>15.046269669999999</c:v>
                </c:pt>
                <c:pt idx="1516">
                  <c:v>15.056200670000001</c:v>
                </c:pt>
                <c:pt idx="1517">
                  <c:v>15.06613267</c:v>
                </c:pt>
                <c:pt idx="1518">
                  <c:v>15.076064669999999</c:v>
                </c:pt>
                <c:pt idx="1519">
                  <c:v>15.085995670000001</c:v>
                </c:pt>
                <c:pt idx="1520">
                  <c:v>15.09592767</c:v>
                </c:pt>
                <c:pt idx="1521">
                  <c:v>15.10585867</c:v>
                </c:pt>
                <c:pt idx="1522">
                  <c:v>15.115790670000001</c:v>
                </c:pt>
                <c:pt idx="1523">
                  <c:v>15.12572267</c:v>
                </c:pt>
                <c:pt idx="1524">
                  <c:v>15.13565367</c:v>
                </c:pt>
                <c:pt idx="1525">
                  <c:v>15.145585669999999</c:v>
                </c:pt>
                <c:pt idx="1526">
                  <c:v>15.15551767</c:v>
                </c:pt>
                <c:pt idx="1527">
                  <c:v>15.16544867</c:v>
                </c:pt>
                <c:pt idx="1528">
                  <c:v>15.175380669999999</c:v>
                </c:pt>
                <c:pt idx="1529">
                  <c:v>15.185311670000001</c:v>
                </c:pt>
                <c:pt idx="1530">
                  <c:v>15.19524367</c:v>
                </c:pt>
                <c:pt idx="1531">
                  <c:v>15.205175669999999</c:v>
                </c:pt>
                <c:pt idx="1532">
                  <c:v>15.215106670000001</c:v>
                </c:pt>
                <c:pt idx="1533">
                  <c:v>15.22503867</c:v>
                </c:pt>
                <c:pt idx="1534">
                  <c:v>15.234970669999999</c:v>
                </c:pt>
                <c:pt idx="1535">
                  <c:v>15.244901670000001</c:v>
                </c:pt>
                <c:pt idx="1536">
                  <c:v>15.25483367</c:v>
                </c:pt>
                <c:pt idx="1537">
                  <c:v>15.264765669999999</c:v>
                </c:pt>
                <c:pt idx="1538">
                  <c:v>15.274696670000001</c:v>
                </c:pt>
                <c:pt idx="1539">
                  <c:v>15.28462867</c:v>
                </c:pt>
                <c:pt idx="1540">
                  <c:v>15.29455967</c:v>
                </c:pt>
                <c:pt idx="1541">
                  <c:v>15.304491670000001</c:v>
                </c:pt>
                <c:pt idx="1542">
                  <c:v>15.31442367</c:v>
                </c:pt>
                <c:pt idx="1543">
                  <c:v>15.32435467</c:v>
                </c:pt>
                <c:pt idx="1544">
                  <c:v>15.334286669999999</c:v>
                </c:pt>
                <c:pt idx="1545">
                  <c:v>15.34421867</c:v>
                </c:pt>
                <c:pt idx="1546">
                  <c:v>15.35414967</c:v>
                </c:pt>
                <c:pt idx="1547">
                  <c:v>15.364081669999999</c:v>
                </c:pt>
                <c:pt idx="1548">
                  <c:v>15.374012670000001</c:v>
                </c:pt>
                <c:pt idx="1549">
                  <c:v>15.38394467</c:v>
                </c:pt>
                <c:pt idx="1550">
                  <c:v>15.393876669999999</c:v>
                </c:pt>
                <c:pt idx="1551">
                  <c:v>15.403807670000001</c:v>
                </c:pt>
                <c:pt idx="1552">
                  <c:v>15.41373967</c:v>
                </c:pt>
                <c:pt idx="1553">
                  <c:v>15.423671669999999</c:v>
                </c:pt>
                <c:pt idx="1554">
                  <c:v>15.433602670000001</c:v>
                </c:pt>
                <c:pt idx="1555">
                  <c:v>15.44353467</c:v>
                </c:pt>
                <c:pt idx="1556">
                  <c:v>15.453466669999999</c:v>
                </c:pt>
                <c:pt idx="1557">
                  <c:v>15.463397670000001</c:v>
                </c:pt>
                <c:pt idx="1558">
                  <c:v>15.47332967</c:v>
                </c:pt>
                <c:pt idx="1559">
                  <c:v>15.48326138</c:v>
                </c:pt>
                <c:pt idx="1560">
                  <c:v>15.493193379999999</c:v>
                </c:pt>
                <c:pt idx="1561">
                  <c:v>15.50312538</c:v>
                </c:pt>
                <c:pt idx="1562">
                  <c:v>15.51305638</c:v>
                </c:pt>
                <c:pt idx="1563">
                  <c:v>15.52298837</c:v>
                </c:pt>
                <c:pt idx="1564">
                  <c:v>15.53292038</c:v>
                </c:pt>
                <c:pt idx="1565">
                  <c:v>15.54285138</c:v>
                </c:pt>
                <c:pt idx="1566">
                  <c:v>15.552783379999999</c:v>
                </c:pt>
                <c:pt idx="1567">
                  <c:v>15.56271538</c:v>
                </c:pt>
                <c:pt idx="1568">
                  <c:v>15.57264638</c:v>
                </c:pt>
                <c:pt idx="1569">
                  <c:v>15.582578379999999</c:v>
                </c:pt>
                <c:pt idx="1570">
                  <c:v>15.592509379999999</c:v>
                </c:pt>
                <c:pt idx="1571">
                  <c:v>15.60244138</c:v>
                </c:pt>
                <c:pt idx="1572">
                  <c:v>15.612373379999999</c:v>
                </c:pt>
                <c:pt idx="1573">
                  <c:v>15.622304379999999</c:v>
                </c:pt>
                <c:pt idx="1574">
                  <c:v>15.63223638</c:v>
                </c:pt>
                <c:pt idx="1575">
                  <c:v>15.642168379999999</c:v>
                </c:pt>
                <c:pt idx="1576">
                  <c:v>15.652099379999999</c:v>
                </c:pt>
                <c:pt idx="1577">
                  <c:v>15.66203138</c:v>
                </c:pt>
                <c:pt idx="1578">
                  <c:v>15.67196238</c:v>
                </c:pt>
                <c:pt idx="1579">
                  <c:v>15.681894379999999</c:v>
                </c:pt>
                <c:pt idx="1580">
                  <c:v>15.69182638</c:v>
                </c:pt>
                <c:pt idx="1581">
                  <c:v>15.70175738</c:v>
                </c:pt>
                <c:pt idx="1582">
                  <c:v>15.711689379999999</c:v>
                </c:pt>
                <c:pt idx="1583">
                  <c:v>15.72162138</c:v>
                </c:pt>
                <c:pt idx="1584">
                  <c:v>15.73155238</c:v>
                </c:pt>
                <c:pt idx="1585">
                  <c:v>15.741484379999999</c:v>
                </c:pt>
                <c:pt idx="1586">
                  <c:v>15.75141638</c:v>
                </c:pt>
                <c:pt idx="1587">
                  <c:v>15.76134738</c:v>
                </c:pt>
                <c:pt idx="1588">
                  <c:v>15.771279379999999</c:v>
                </c:pt>
                <c:pt idx="1589">
                  <c:v>15.781210379999999</c:v>
                </c:pt>
                <c:pt idx="1590">
                  <c:v>15.79114238</c:v>
                </c:pt>
                <c:pt idx="1591">
                  <c:v>15.801074379999999</c:v>
                </c:pt>
                <c:pt idx="1592">
                  <c:v>15.811005379999999</c:v>
                </c:pt>
                <c:pt idx="1593">
                  <c:v>15.820937369999999</c:v>
                </c:pt>
                <c:pt idx="1594">
                  <c:v>15.830869379999999</c:v>
                </c:pt>
                <c:pt idx="1595">
                  <c:v>15.840800379999999</c:v>
                </c:pt>
                <c:pt idx="1596">
                  <c:v>15.85073238</c:v>
                </c:pt>
                <c:pt idx="1597">
                  <c:v>15.860664379999999</c:v>
                </c:pt>
                <c:pt idx="1598">
                  <c:v>15.870595379999999</c:v>
                </c:pt>
                <c:pt idx="1599">
                  <c:v>15.88052738</c:v>
                </c:pt>
                <c:pt idx="1600">
                  <c:v>15.89045838</c:v>
                </c:pt>
                <c:pt idx="1601">
                  <c:v>15.900390379999999</c:v>
                </c:pt>
                <c:pt idx="1602">
                  <c:v>15.91032238</c:v>
                </c:pt>
                <c:pt idx="1603">
                  <c:v>15.92025338</c:v>
                </c:pt>
                <c:pt idx="1604">
                  <c:v>15.930185379999999</c:v>
                </c:pt>
                <c:pt idx="1605">
                  <c:v>15.94011738</c:v>
                </c:pt>
                <c:pt idx="1606">
                  <c:v>15.95004838</c:v>
                </c:pt>
                <c:pt idx="1607">
                  <c:v>15.959980379999999</c:v>
                </c:pt>
                <c:pt idx="1608">
                  <c:v>15.96991238</c:v>
                </c:pt>
                <c:pt idx="1609">
                  <c:v>15.97984338</c:v>
                </c:pt>
                <c:pt idx="1610">
                  <c:v>15.989775379999999</c:v>
                </c:pt>
                <c:pt idx="1611">
                  <c:v>15.999706379999999</c:v>
                </c:pt>
                <c:pt idx="1612">
                  <c:v>16.009638379999998</c:v>
                </c:pt>
                <c:pt idx="1613">
                  <c:v>16.019570380000001</c:v>
                </c:pt>
                <c:pt idx="1614">
                  <c:v>16.029501379999999</c:v>
                </c:pt>
                <c:pt idx="1615">
                  <c:v>16.039433379999998</c:v>
                </c:pt>
                <c:pt idx="1616">
                  <c:v>16.049365380000001</c:v>
                </c:pt>
                <c:pt idx="1617">
                  <c:v>16.059296379999999</c:v>
                </c:pt>
                <c:pt idx="1618">
                  <c:v>16.069228379999998</c:v>
                </c:pt>
                <c:pt idx="1619">
                  <c:v>16.079160380000001</c:v>
                </c:pt>
                <c:pt idx="1620">
                  <c:v>16.089091379999999</c:v>
                </c:pt>
                <c:pt idx="1621">
                  <c:v>16.099023379999998</c:v>
                </c:pt>
                <c:pt idx="1622">
                  <c:v>16.108955380000001</c:v>
                </c:pt>
                <c:pt idx="1623">
                  <c:v>16.118886369999998</c:v>
                </c:pt>
                <c:pt idx="1624">
                  <c:v>16.128818379999998</c:v>
                </c:pt>
                <c:pt idx="1625">
                  <c:v>16.13874938</c:v>
                </c:pt>
                <c:pt idx="1626">
                  <c:v>16.148681379999999</c:v>
                </c:pt>
                <c:pt idx="1627">
                  <c:v>16.158613379999998</c:v>
                </c:pt>
                <c:pt idx="1628">
                  <c:v>16.16854438</c:v>
                </c:pt>
                <c:pt idx="1629">
                  <c:v>16.178476379999999</c:v>
                </c:pt>
                <c:pt idx="1630">
                  <c:v>16.188408379999998</c:v>
                </c:pt>
                <c:pt idx="1631">
                  <c:v>16.19833938</c:v>
                </c:pt>
                <c:pt idx="1632">
                  <c:v>16.208271379999999</c:v>
                </c:pt>
                <c:pt idx="1633">
                  <c:v>16.218203370000001</c:v>
                </c:pt>
                <c:pt idx="1634">
                  <c:v>16.22813438</c:v>
                </c:pt>
                <c:pt idx="1635">
                  <c:v>16.238066379999999</c:v>
                </c:pt>
                <c:pt idx="1636">
                  <c:v>16.247998379999999</c:v>
                </c:pt>
                <c:pt idx="1637">
                  <c:v>16.25792938</c:v>
                </c:pt>
                <c:pt idx="1638">
                  <c:v>16.267861379999999</c:v>
                </c:pt>
                <c:pt idx="1639">
                  <c:v>16.277792380000001</c:v>
                </c:pt>
                <c:pt idx="1640">
                  <c:v>16.28772438</c:v>
                </c:pt>
                <c:pt idx="1641">
                  <c:v>16.297656379999999</c:v>
                </c:pt>
                <c:pt idx="1642">
                  <c:v>16.307587380000001</c:v>
                </c:pt>
                <c:pt idx="1643">
                  <c:v>16.31751938</c:v>
                </c:pt>
                <c:pt idx="1644">
                  <c:v>16.327451379999999</c:v>
                </c:pt>
                <c:pt idx="1645">
                  <c:v>16.337382380000001</c:v>
                </c:pt>
                <c:pt idx="1646">
                  <c:v>16.34731438</c:v>
                </c:pt>
                <c:pt idx="1647">
                  <c:v>16.357246379999999</c:v>
                </c:pt>
                <c:pt idx="1648">
                  <c:v>16.367177380000001</c:v>
                </c:pt>
                <c:pt idx="1649">
                  <c:v>16.37710938</c:v>
                </c:pt>
                <c:pt idx="1650">
                  <c:v>16.387040379999998</c:v>
                </c:pt>
                <c:pt idx="1651">
                  <c:v>16.396972380000001</c:v>
                </c:pt>
                <c:pt idx="1652">
                  <c:v>16.40690438</c:v>
                </c:pt>
                <c:pt idx="1653">
                  <c:v>16.416835379999998</c:v>
                </c:pt>
                <c:pt idx="1654">
                  <c:v>16.426767380000001</c:v>
                </c:pt>
                <c:pt idx="1655">
                  <c:v>16.43669938</c:v>
                </c:pt>
                <c:pt idx="1656">
                  <c:v>16.446630379999998</c:v>
                </c:pt>
                <c:pt idx="1657">
                  <c:v>16.456562380000001</c:v>
                </c:pt>
                <c:pt idx="1658">
                  <c:v>16.46649438</c:v>
                </c:pt>
                <c:pt idx="1659">
                  <c:v>16.476424999999999</c:v>
                </c:pt>
                <c:pt idx="1660">
                  <c:v>16.486357000000002</c:v>
                </c:pt>
                <c:pt idx="1661">
                  <c:v>16.496289000000001</c:v>
                </c:pt>
                <c:pt idx="1662">
                  <c:v>16.506219999999999</c:v>
                </c:pt>
                <c:pt idx="1663">
                  <c:v>16.516152000000002</c:v>
                </c:pt>
                <c:pt idx="1664">
                  <c:v>16.526083</c:v>
                </c:pt>
                <c:pt idx="1665">
                  <c:v>16.536014999999999</c:v>
                </c:pt>
                <c:pt idx="1666">
                  <c:v>16.545947000000002</c:v>
                </c:pt>
                <c:pt idx="1667">
                  <c:v>16.555878</c:v>
                </c:pt>
                <c:pt idx="1668">
                  <c:v>16.565809999999999</c:v>
                </c:pt>
                <c:pt idx="1669">
                  <c:v>16.575742000000002</c:v>
                </c:pt>
                <c:pt idx="1670">
                  <c:v>16.585673</c:v>
                </c:pt>
                <c:pt idx="1671">
                  <c:v>16.595604999999999</c:v>
                </c:pt>
                <c:pt idx="1672">
                  <c:v>16.605537000000002</c:v>
                </c:pt>
                <c:pt idx="1673">
                  <c:v>16.615468</c:v>
                </c:pt>
                <c:pt idx="1674">
                  <c:v>16.625399999999999</c:v>
                </c:pt>
                <c:pt idx="1675">
                  <c:v>16.635331999999998</c:v>
                </c:pt>
                <c:pt idx="1676">
                  <c:v>16.645263</c:v>
                </c:pt>
                <c:pt idx="1677">
                  <c:v>16.655194999999999</c:v>
                </c:pt>
                <c:pt idx="1678">
                  <c:v>16.665126999999998</c:v>
                </c:pt>
                <c:pt idx="1679">
                  <c:v>16.675058</c:v>
                </c:pt>
                <c:pt idx="1680">
                  <c:v>16.684989999999999</c:v>
                </c:pt>
                <c:pt idx="1681">
                  <c:v>16.694921000000001</c:v>
                </c:pt>
                <c:pt idx="1682">
                  <c:v>16.704853</c:v>
                </c:pt>
                <c:pt idx="1683">
                  <c:v>16.714784999999999</c:v>
                </c:pt>
                <c:pt idx="1684">
                  <c:v>16.724716000000001</c:v>
                </c:pt>
                <c:pt idx="1685">
                  <c:v>16.734648</c:v>
                </c:pt>
                <c:pt idx="1686">
                  <c:v>16.744579999999999</c:v>
                </c:pt>
                <c:pt idx="1687">
                  <c:v>16.754511000000001</c:v>
                </c:pt>
                <c:pt idx="1688">
                  <c:v>16.764443</c:v>
                </c:pt>
                <c:pt idx="1689">
                  <c:v>16.774374999999999</c:v>
                </c:pt>
                <c:pt idx="1690">
                  <c:v>16.784306000000001</c:v>
                </c:pt>
                <c:pt idx="1691">
                  <c:v>16.794238</c:v>
                </c:pt>
                <c:pt idx="1692">
                  <c:v>16.804169999999999</c:v>
                </c:pt>
                <c:pt idx="1693">
                  <c:v>16.814101000000001</c:v>
                </c:pt>
                <c:pt idx="1694">
                  <c:v>16.824033</c:v>
                </c:pt>
                <c:pt idx="1695">
                  <c:v>16.833964999999999</c:v>
                </c:pt>
                <c:pt idx="1696">
                  <c:v>16.843896000000001</c:v>
                </c:pt>
                <c:pt idx="1697">
                  <c:v>16.853828</c:v>
                </c:pt>
                <c:pt idx="1698">
                  <c:v>16.863759000000002</c:v>
                </c:pt>
                <c:pt idx="1699">
                  <c:v>16.873691000000001</c:v>
                </c:pt>
                <c:pt idx="1700">
                  <c:v>16.883623</c:v>
                </c:pt>
                <c:pt idx="1701">
                  <c:v>16.893554000000002</c:v>
                </c:pt>
                <c:pt idx="1702">
                  <c:v>16.903486000000001</c:v>
                </c:pt>
                <c:pt idx="1703">
                  <c:v>16.913418</c:v>
                </c:pt>
                <c:pt idx="1704">
                  <c:v>16.923349000000002</c:v>
                </c:pt>
                <c:pt idx="1705">
                  <c:v>16.933281000000001</c:v>
                </c:pt>
                <c:pt idx="1706">
                  <c:v>16.943213</c:v>
                </c:pt>
                <c:pt idx="1707">
                  <c:v>16.953144000000002</c:v>
                </c:pt>
                <c:pt idx="1708">
                  <c:v>16.963076000000001</c:v>
                </c:pt>
                <c:pt idx="1709">
                  <c:v>16.973008</c:v>
                </c:pt>
                <c:pt idx="1710">
                  <c:v>16.982938999999998</c:v>
                </c:pt>
                <c:pt idx="1711">
                  <c:v>16.992871000000001</c:v>
                </c:pt>
                <c:pt idx="1712">
                  <c:v>17.002803</c:v>
                </c:pt>
                <c:pt idx="1713">
                  <c:v>17.012733999999998</c:v>
                </c:pt>
                <c:pt idx="1714">
                  <c:v>17.022666000000001</c:v>
                </c:pt>
                <c:pt idx="1715">
                  <c:v>17.032598</c:v>
                </c:pt>
                <c:pt idx="1716">
                  <c:v>17.042528999999998</c:v>
                </c:pt>
                <c:pt idx="1717">
                  <c:v>17.052461000000001</c:v>
                </c:pt>
                <c:pt idx="1718">
                  <c:v>17.062391999999999</c:v>
                </c:pt>
                <c:pt idx="1719">
                  <c:v>17.072323999999998</c:v>
                </c:pt>
                <c:pt idx="1720">
                  <c:v>17.082256000000001</c:v>
                </c:pt>
                <c:pt idx="1721">
                  <c:v>17.092186999999999</c:v>
                </c:pt>
                <c:pt idx="1722">
                  <c:v>17.102118999999998</c:v>
                </c:pt>
                <c:pt idx="1723">
                  <c:v>17.112051000000001</c:v>
                </c:pt>
                <c:pt idx="1724">
                  <c:v>17.121981999999999</c:v>
                </c:pt>
                <c:pt idx="1725">
                  <c:v>17.131913999999998</c:v>
                </c:pt>
                <c:pt idx="1726">
                  <c:v>17.141846000000001</c:v>
                </c:pt>
                <c:pt idx="1727">
                  <c:v>17.151776999999999</c:v>
                </c:pt>
                <c:pt idx="1728">
                  <c:v>17.161708999999998</c:v>
                </c:pt>
                <c:pt idx="1729">
                  <c:v>17.171641000000001</c:v>
                </c:pt>
                <c:pt idx="1730">
                  <c:v>17.181571999999999</c:v>
                </c:pt>
                <c:pt idx="1731">
                  <c:v>17.191503999999998</c:v>
                </c:pt>
                <c:pt idx="1732">
                  <c:v>17.201436000000001</c:v>
                </c:pt>
                <c:pt idx="1733">
                  <c:v>17.211366999999999</c:v>
                </c:pt>
                <c:pt idx="1734">
                  <c:v>17.221298999999998</c:v>
                </c:pt>
                <c:pt idx="1735">
                  <c:v>17.231231000000001</c:v>
                </c:pt>
                <c:pt idx="1736">
                  <c:v>17.241161999999999</c:v>
                </c:pt>
                <c:pt idx="1737">
                  <c:v>17.251093999999998</c:v>
                </c:pt>
                <c:pt idx="1738">
                  <c:v>17.261026000000001</c:v>
                </c:pt>
                <c:pt idx="1739">
                  <c:v>17.270956999999999</c:v>
                </c:pt>
                <c:pt idx="1740">
                  <c:v>17.280888999999998</c:v>
                </c:pt>
                <c:pt idx="1741">
                  <c:v>17.290821000000001</c:v>
                </c:pt>
                <c:pt idx="1742">
                  <c:v>17.300751999999999</c:v>
                </c:pt>
                <c:pt idx="1743">
                  <c:v>17.310683999999998</c:v>
                </c:pt>
                <c:pt idx="1744">
                  <c:v>17.320615</c:v>
                </c:pt>
                <c:pt idx="1745">
                  <c:v>17.330546999999999</c:v>
                </c:pt>
                <c:pt idx="1746">
                  <c:v>17.340478999999998</c:v>
                </c:pt>
                <c:pt idx="1747">
                  <c:v>17.35041</c:v>
                </c:pt>
                <c:pt idx="1748">
                  <c:v>17.360341999999999</c:v>
                </c:pt>
                <c:pt idx="1749">
                  <c:v>17.370273999999998</c:v>
                </c:pt>
                <c:pt idx="1750">
                  <c:v>17.380205</c:v>
                </c:pt>
                <c:pt idx="1751">
                  <c:v>17.390136999999999</c:v>
                </c:pt>
                <c:pt idx="1752">
                  <c:v>17.400068999999998</c:v>
                </c:pt>
                <c:pt idx="1753">
                  <c:v>17.41</c:v>
                </c:pt>
                <c:pt idx="1754">
                  <c:v>17.419931999999999</c:v>
                </c:pt>
                <c:pt idx="1755">
                  <c:v>17.429863999999998</c:v>
                </c:pt>
                <c:pt idx="1756">
                  <c:v>17.439795</c:v>
                </c:pt>
                <c:pt idx="1757">
                  <c:v>17.449726999999999</c:v>
                </c:pt>
                <c:pt idx="1758">
                  <c:v>17.459658999999998</c:v>
                </c:pt>
                <c:pt idx="1759">
                  <c:v>17.46959</c:v>
                </c:pt>
                <c:pt idx="1760">
                  <c:v>17.479521999999999</c:v>
                </c:pt>
                <c:pt idx="1761">
                  <c:v>17.489453999999999</c:v>
                </c:pt>
                <c:pt idx="1762">
                  <c:v>17.499385</c:v>
                </c:pt>
                <c:pt idx="1763">
                  <c:v>17.509316999999999</c:v>
                </c:pt>
                <c:pt idx="1764">
                  <c:v>17.519248000000001</c:v>
                </c:pt>
                <c:pt idx="1765">
                  <c:v>17.52918</c:v>
                </c:pt>
                <c:pt idx="1766">
                  <c:v>17.539111999999999</c:v>
                </c:pt>
                <c:pt idx="1767">
                  <c:v>17.549043999999999</c:v>
                </c:pt>
                <c:pt idx="1768">
                  <c:v>17.558975</c:v>
                </c:pt>
                <c:pt idx="1769">
                  <c:v>17.568906999999999</c:v>
                </c:pt>
                <c:pt idx="1770">
                  <c:v>17.578838000000001</c:v>
                </c:pt>
                <c:pt idx="1771">
                  <c:v>17.58877</c:v>
                </c:pt>
                <c:pt idx="1772">
                  <c:v>17.598701999999999</c:v>
                </c:pt>
                <c:pt idx="1773">
                  <c:v>17.608633000000001</c:v>
                </c:pt>
                <c:pt idx="1774">
                  <c:v>17.618565</c:v>
                </c:pt>
                <c:pt idx="1775">
                  <c:v>17.628496999999999</c:v>
                </c:pt>
                <c:pt idx="1776">
                  <c:v>17.638428000000001</c:v>
                </c:pt>
                <c:pt idx="1777">
                  <c:v>17.64836</c:v>
                </c:pt>
                <c:pt idx="1778">
                  <c:v>17.658291999999999</c:v>
                </c:pt>
                <c:pt idx="1779">
                  <c:v>17.668223000000001</c:v>
                </c:pt>
                <c:pt idx="1780">
                  <c:v>17.678155</c:v>
                </c:pt>
                <c:pt idx="1781">
                  <c:v>17.688086999999999</c:v>
                </c:pt>
                <c:pt idx="1782">
                  <c:v>17.698018000000001</c:v>
                </c:pt>
                <c:pt idx="1783">
                  <c:v>17.70795</c:v>
                </c:pt>
                <c:pt idx="1784">
                  <c:v>17.717881999999999</c:v>
                </c:pt>
                <c:pt idx="1785">
                  <c:v>17.727813000000001</c:v>
                </c:pt>
                <c:pt idx="1786">
                  <c:v>17.737745</c:v>
                </c:pt>
                <c:pt idx="1787">
                  <c:v>17.747676999999999</c:v>
                </c:pt>
                <c:pt idx="1788">
                  <c:v>17.757608000000001</c:v>
                </c:pt>
                <c:pt idx="1789">
                  <c:v>17.76754</c:v>
                </c:pt>
                <c:pt idx="1790">
                  <c:v>17.777471999999999</c:v>
                </c:pt>
                <c:pt idx="1791">
                  <c:v>17.787403000000001</c:v>
                </c:pt>
                <c:pt idx="1792">
                  <c:v>17.797335</c:v>
                </c:pt>
                <c:pt idx="1793">
                  <c:v>17.807267</c:v>
                </c:pt>
                <c:pt idx="1794">
                  <c:v>17.817198000000001</c:v>
                </c:pt>
                <c:pt idx="1795">
                  <c:v>17.82713</c:v>
                </c:pt>
                <c:pt idx="1796">
                  <c:v>17.837062</c:v>
                </c:pt>
                <c:pt idx="1797">
                  <c:v>17.846993000000001</c:v>
                </c:pt>
                <c:pt idx="1798">
                  <c:v>17.856925</c:v>
                </c:pt>
                <c:pt idx="1799">
                  <c:v>17.866857</c:v>
                </c:pt>
                <c:pt idx="1800">
                  <c:v>17.876788000000001</c:v>
                </c:pt>
                <c:pt idx="1801">
                  <c:v>17.88672</c:v>
                </c:pt>
                <c:pt idx="1802">
                  <c:v>17.896652</c:v>
                </c:pt>
                <c:pt idx="1803">
                  <c:v>17.906583000000001</c:v>
                </c:pt>
                <c:pt idx="1804">
                  <c:v>17.916515</c:v>
                </c:pt>
                <c:pt idx="1805">
                  <c:v>17.926445999999999</c:v>
                </c:pt>
                <c:pt idx="1806">
                  <c:v>17.936378000000001</c:v>
                </c:pt>
                <c:pt idx="1807">
                  <c:v>17.94631</c:v>
                </c:pt>
                <c:pt idx="1808">
                  <c:v>17.956240999999999</c:v>
                </c:pt>
                <c:pt idx="1809">
                  <c:v>17.966173000000001</c:v>
                </c:pt>
                <c:pt idx="1810">
                  <c:v>17.976105</c:v>
                </c:pt>
                <c:pt idx="1811">
                  <c:v>17.986035999999999</c:v>
                </c:pt>
                <c:pt idx="1812">
                  <c:v>17.995968000000001</c:v>
                </c:pt>
                <c:pt idx="1813">
                  <c:v>18.0059</c:v>
                </c:pt>
                <c:pt idx="1814">
                  <c:v>18.015830999999999</c:v>
                </c:pt>
                <c:pt idx="1815">
                  <c:v>18.025763000000001</c:v>
                </c:pt>
                <c:pt idx="1816">
                  <c:v>18.035695</c:v>
                </c:pt>
                <c:pt idx="1817">
                  <c:v>18.045625999999999</c:v>
                </c:pt>
                <c:pt idx="1818">
                  <c:v>18.055558000000001</c:v>
                </c:pt>
                <c:pt idx="1819">
                  <c:v>18.06549</c:v>
                </c:pt>
                <c:pt idx="1820">
                  <c:v>18.075420999999999</c:v>
                </c:pt>
                <c:pt idx="1821">
                  <c:v>18.085353000000001</c:v>
                </c:pt>
                <c:pt idx="1822">
                  <c:v>18.095285000000001</c:v>
                </c:pt>
                <c:pt idx="1823">
                  <c:v>18.105215999999999</c:v>
                </c:pt>
                <c:pt idx="1824">
                  <c:v>18.115148000000001</c:v>
                </c:pt>
                <c:pt idx="1825">
                  <c:v>18.125080000000001</c:v>
                </c:pt>
                <c:pt idx="1826">
                  <c:v>18.135010999999999</c:v>
                </c:pt>
                <c:pt idx="1827">
                  <c:v>18.144943000000001</c:v>
                </c:pt>
                <c:pt idx="1828">
                  <c:v>18.154875000000001</c:v>
                </c:pt>
                <c:pt idx="1829">
                  <c:v>18.164805999999999</c:v>
                </c:pt>
                <c:pt idx="1830">
                  <c:v>18.174738000000001</c:v>
                </c:pt>
                <c:pt idx="1831">
                  <c:v>18.184670000000001</c:v>
                </c:pt>
                <c:pt idx="1832">
                  <c:v>18.194600999999999</c:v>
                </c:pt>
                <c:pt idx="1833">
                  <c:v>18.204533000000001</c:v>
                </c:pt>
                <c:pt idx="1834">
                  <c:v>18.214465000000001</c:v>
                </c:pt>
                <c:pt idx="1835">
                  <c:v>18.224395999999999</c:v>
                </c:pt>
                <c:pt idx="1836">
                  <c:v>18.234328000000001</c:v>
                </c:pt>
                <c:pt idx="1837">
                  <c:v>18.244260000000001</c:v>
                </c:pt>
                <c:pt idx="1838">
                  <c:v>18.254190999999999</c:v>
                </c:pt>
                <c:pt idx="1839">
                  <c:v>18.264123000000001</c:v>
                </c:pt>
                <c:pt idx="1840">
                  <c:v>18.274055000000001</c:v>
                </c:pt>
                <c:pt idx="1841">
                  <c:v>18.283985999999999</c:v>
                </c:pt>
                <c:pt idx="1842">
                  <c:v>18.293918000000001</c:v>
                </c:pt>
                <c:pt idx="1843">
                  <c:v>18.303850000000001</c:v>
                </c:pt>
                <c:pt idx="1844">
                  <c:v>18.313780999999999</c:v>
                </c:pt>
                <c:pt idx="1845">
                  <c:v>18.323713000000001</c:v>
                </c:pt>
                <c:pt idx="1846">
                  <c:v>18.333645000000001</c:v>
                </c:pt>
                <c:pt idx="1847">
                  <c:v>18.343575999999999</c:v>
                </c:pt>
                <c:pt idx="1848">
                  <c:v>18.353508000000001</c:v>
                </c:pt>
                <c:pt idx="1849">
                  <c:v>18.363440000000001</c:v>
                </c:pt>
                <c:pt idx="1850">
                  <c:v>18.373370999999999</c:v>
                </c:pt>
                <c:pt idx="1851">
                  <c:v>18.383303000000002</c:v>
                </c:pt>
                <c:pt idx="1852">
                  <c:v>18.393235000000001</c:v>
                </c:pt>
                <c:pt idx="1853">
                  <c:v>18.403165999999999</c:v>
                </c:pt>
                <c:pt idx="1854">
                  <c:v>18.413098000000002</c:v>
                </c:pt>
                <c:pt idx="1855">
                  <c:v>18.423030000000001</c:v>
                </c:pt>
                <c:pt idx="1856">
                  <c:v>18.432960999999999</c:v>
                </c:pt>
                <c:pt idx="1857">
                  <c:v>18.442893000000002</c:v>
                </c:pt>
                <c:pt idx="1858">
                  <c:v>18.452825000000001</c:v>
                </c:pt>
                <c:pt idx="1859">
                  <c:v>18.462755999999999</c:v>
                </c:pt>
                <c:pt idx="1860">
                  <c:v>18.472688000000002</c:v>
                </c:pt>
                <c:pt idx="1861">
                  <c:v>18.48262004</c:v>
                </c:pt>
                <c:pt idx="1862">
                  <c:v>18.492551039999999</c:v>
                </c:pt>
                <c:pt idx="1863">
                  <c:v>18.502483040000001</c:v>
                </c:pt>
                <c:pt idx="1864">
                  <c:v>18.51241504</c:v>
                </c:pt>
                <c:pt idx="1865">
                  <c:v>18.522346039999999</c:v>
                </c:pt>
                <c:pt idx="1866">
                  <c:v>18.532278040000001</c:v>
                </c:pt>
                <c:pt idx="1867">
                  <c:v>18.542210040000001</c:v>
                </c:pt>
                <c:pt idx="1868">
                  <c:v>18.552141039999999</c:v>
                </c:pt>
                <c:pt idx="1869">
                  <c:v>18.562073040000001</c:v>
                </c:pt>
                <c:pt idx="1870">
                  <c:v>18.572005040000001</c:v>
                </c:pt>
                <c:pt idx="1871">
                  <c:v>18.581936039999999</c:v>
                </c:pt>
                <c:pt idx="1872">
                  <c:v>18.591868040000001</c:v>
                </c:pt>
                <c:pt idx="1873">
                  <c:v>18.601800040000001</c:v>
                </c:pt>
                <c:pt idx="1874">
                  <c:v>18.611731039999999</c:v>
                </c:pt>
                <c:pt idx="1875">
                  <c:v>18.621663040000001</c:v>
                </c:pt>
                <c:pt idx="1876">
                  <c:v>18.631595040000001</c:v>
                </c:pt>
                <c:pt idx="1877">
                  <c:v>18.641526039999999</c:v>
                </c:pt>
                <c:pt idx="1878">
                  <c:v>18.651458040000001</c:v>
                </c:pt>
                <c:pt idx="1879">
                  <c:v>18.661390040000001</c:v>
                </c:pt>
                <c:pt idx="1880">
                  <c:v>18.671321039999999</c:v>
                </c:pt>
                <c:pt idx="1881">
                  <c:v>18.681253040000001</c:v>
                </c:pt>
                <c:pt idx="1882">
                  <c:v>18.691185040000001</c:v>
                </c:pt>
                <c:pt idx="1883">
                  <c:v>18.701116039999999</c:v>
                </c:pt>
                <c:pt idx="1884">
                  <c:v>18.711048040000001</c:v>
                </c:pt>
                <c:pt idx="1885">
                  <c:v>18.720980040000001</c:v>
                </c:pt>
                <c:pt idx="1886">
                  <c:v>18.730911039999999</c:v>
                </c:pt>
                <c:pt idx="1887">
                  <c:v>18.740843040000001</c:v>
                </c:pt>
                <c:pt idx="1888">
                  <c:v>18.750775040000001</c:v>
                </c:pt>
                <c:pt idx="1889">
                  <c:v>18.760706039999999</c:v>
                </c:pt>
                <c:pt idx="1890">
                  <c:v>18.770638040000001</c:v>
                </c:pt>
                <c:pt idx="1891">
                  <c:v>18.780570040000001</c:v>
                </c:pt>
                <c:pt idx="1892">
                  <c:v>18.790501039999999</c:v>
                </c:pt>
                <c:pt idx="1893">
                  <c:v>18.800433040000001</c:v>
                </c:pt>
                <c:pt idx="1894">
                  <c:v>18.810365040000001</c:v>
                </c:pt>
                <c:pt idx="1895">
                  <c:v>18.820296039999999</c:v>
                </c:pt>
                <c:pt idx="1896">
                  <c:v>18.830228040000001</c:v>
                </c:pt>
                <c:pt idx="1897">
                  <c:v>18.840160040000001</c:v>
                </c:pt>
                <c:pt idx="1898">
                  <c:v>18.850091039999999</c:v>
                </c:pt>
                <c:pt idx="1899">
                  <c:v>18.860023040000002</c:v>
                </c:pt>
                <c:pt idx="1900">
                  <c:v>18.869955040000001</c:v>
                </c:pt>
                <c:pt idx="1901">
                  <c:v>18.879886039999999</c:v>
                </c:pt>
                <c:pt idx="1902">
                  <c:v>18.889818040000002</c:v>
                </c:pt>
                <c:pt idx="1903">
                  <c:v>18.899750040000001</c:v>
                </c:pt>
                <c:pt idx="1904">
                  <c:v>18.909681039999999</c:v>
                </c:pt>
                <c:pt idx="1905">
                  <c:v>18.919613040000002</c:v>
                </c:pt>
                <c:pt idx="1906">
                  <c:v>18.929545040000001</c:v>
                </c:pt>
                <c:pt idx="1907">
                  <c:v>18.939476039999999</c:v>
                </c:pt>
                <c:pt idx="1908">
                  <c:v>18.949408040000002</c:v>
                </c:pt>
                <c:pt idx="1909">
                  <c:v>18.959340040000001</c:v>
                </c:pt>
                <c:pt idx="1910">
                  <c:v>18.969271039999999</c:v>
                </c:pt>
                <c:pt idx="1911">
                  <c:v>18.979203040000002</c:v>
                </c:pt>
                <c:pt idx="1912">
                  <c:v>18.989135040000001</c:v>
                </c:pt>
                <c:pt idx="1913">
                  <c:v>18.999066039999999</c:v>
                </c:pt>
                <c:pt idx="1914">
                  <c:v>19.008998040000002</c:v>
                </c:pt>
                <c:pt idx="1915">
                  <c:v>19.018930040000001</c:v>
                </c:pt>
                <c:pt idx="1916">
                  <c:v>19.028861039999999</c:v>
                </c:pt>
                <c:pt idx="1917">
                  <c:v>19.038793040000002</c:v>
                </c:pt>
                <c:pt idx="1918">
                  <c:v>19.048725040000001</c:v>
                </c:pt>
                <c:pt idx="1919">
                  <c:v>19.058656039999999</c:v>
                </c:pt>
                <c:pt idx="1920">
                  <c:v>19.068588040000002</c:v>
                </c:pt>
                <c:pt idx="1921">
                  <c:v>19.078520040000001</c:v>
                </c:pt>
                <c:pt idx="1922">
                  <c:v>19.088451039999999</c:v>
                </c:pt>
                <c:pt idx="1923">
                  <c:v>19.098383040000002</c:v>
                </c:pt>
                <c:pt idx="1924">
                  <c:v>19.108315040000001</c:v>
                </c:pt>
                <c:pt idx="1925">
                  <c:v>19.118246039999999</c:v>
                </c:pt>
                <c:pt idx="1926">
                  <c:v>19.128178040000002</c:v>
                </c:pt>
                <c:pt idx="1927">
                  <c:v>19.138110040000001</c:v>
                </c:pt>
                <c:pt idx="1928">
                  <c:v>19.148041039999999</c:v>
                </c:pt>
                <c:pt idx="1929">
                  <c:v>19.157973040000002</c:v>
                </c:pt>
                <c:pt idx="1930">
                  <c:v>19.167905040000001</c:v>
                </c:pt>
                <c:pt idx="1931">
                  <c:v>19.17783704</c:v>
                </c:pt>
                <c:pt idx="1932">
                  <c:v>19.187768040000002</c:v>
                </c:pt>
                <c:pt idx="1933">
                  <c:v>19.197700040000001</c:v>
                </c:pt>
                <c:pt idx="1934">
                  <c:v>19.20763204</c:v>
                </c:pt>
                <c:pt idx="1935">
                  <c:v>19.217563040000002</c:v>
                </c:pt>
                <c:pt idx="1936">
                  <c:v>19.227495040000001</c:v>
                </c:pt>
                <c:pt idx="1937">
                  <c:v>19.23742704</c:v>
                </c:pt>
                <c:pt idx="1938">
                  <c:v>19.247358040000002</c:v>
                </c:pt>
                <c:pt idx="1939">
                  <c:v>19.257290040000001</c:v>
                </c:pt>
                <c:pt idx="1940">
                  <c:v>19.26722204</c:v>
                </c:pt>
                <c:pt idx="1941">
                  <c:v>19.277153040000002</c:v>
                </c:pt>
                <c:pt idx="1942">
                  <c:v>19.287085040000001</c:v>
                </c:pt>
                <c:pt idx="1943">
                  <c:v>19.29701704</c:v>
                </c:pt>
                <c:pt idx="1944">
                  <c:v>19.306948040000002</c:v>
                </c:pt>
                <c:pt idx="1945">
                  <c:v>19.316880040000001</c:v>
                </c:pt>
                <c:pt idx="1946">
                  <c:v>19.32681204</c:v>
                </c:pt>
                <c:pt idx="1947">
                  <c:v>19.336743040000002</c:v>
                </c:pt>
                <c:pt idx="1948">
                  <c:v>19.346675040000001</c:v>
                </c:pt>
                <c:pt idx="1949">
                  <c:v>19.35660704</c:v>
                </c:pt>
                <c:pt idx="1950">
                  <c:v>19.366538039999998</c:v>
                </c:pt>
                <c:pt idx="1951">
                  <c:v>19.376470040000001</c:v>
                </c:pt>
                <c:pt idx="1952">
                  <c:v>19.38640204</c:v>
                </c:pt>
                <c:pt idx="1953">
                  <c:v>19.396333039999998</c:v>
                </c:pt>
                <c:pt idx="1954">
                  <c:v>19.406265040000001</c:v>
                </c:pt>
                <c:pt idx="1955">
                  <c:v>19.41619704</c:v>
                </c:pt>
                <c:pt idx="1956">
                  <c:v>19.426128039999998</c:v>
                </c:pt>
                <c:pt idx="1957">
                  <c:v>19.436060040000001</c:v>
                </c:pt>
                <c:pt idx="1958">
                  <c:v>19.44599204</c:v>
                </c:pt>
                <c:pt idx="1959">
                  <c:v>19.455923039999998</c:v>
                </c:pt>
                <c:pt idx="1960">
                  <c:v>19.465855040000001</c:v>
                </c:pt>
                <c:pt idx="1961">
                  <c:v>19.47578704</c:v>
                </c:pt>
                <c:pt idx="1962">
                  <c:v>19.485717040000001</c:v>
                </c:pt>
                <c:pt idx="1963">
                  <c:v>19.49564904</c:v>
                </c:pt>
                <c:pt idx="1964">
                  <c:v>19.505581039999999</c:v>
                </c:pt>
                <c:pt idx="1965">
                  <c:v>19.515512040000001</c:v>
                </c:pt>
                <c:pt idx="1966">
                  <c:v>19.52544404</c:v>
                </c:pt>
                <c:pt idx="1967">
                  <c:v>19.535376039999999</c:v>
                </c:pt>
                <c:pt idx="1968">
                  <c:v>19.545307040000001</c:v>
                </c:pt>
                <c:pt idx="1969">
                  <c:v>19.55523904</c:v>
                </c:pt>
                <c:pt idx="1970">
                  <c:v>19.565171039999999</c:v>
                </c:pt>
                <c:pt idx="1971">
                  <c:v>19.575102040000001</c:v>
                </c:pt>
                <c:pt idx="1972">
                  <c:v>19.58503404</c:v>
                </c:pt>
                <c:pt idx="1973">
                  <c:v>19.594966039999999</c:v>
                </c:pt>
                <c:pt idx="1974">
                  <c:v>19.604898039999998</c:v>
                </c:pt>
                <c:pt idx="1975">
                  <c:v>19.61482904</c:v>
                </c:pt>
                <c:pt idx="1976">
                  <c:v>19.624761039999999</c:v>
                </c:pt>
                <c:pt idx="1977">
                  <c:v>19.634692040000001</c:v>
                </c:pt>
                <c:pt idx="1978">
                  <c:v>19.64462404</c:v>
                </c:pt>
                <c:pt idx="1979">
                  <c:v>19.654556039999999</c:v>
                </c:pt>
                <c:pt idx="1980">
                  <c:v>19.664488039999998</c:v>
                </c:pt>
                <c:pt idx="1981">
                  <c:v>19.67441904</c:v>
                </c:pt>
                <c:pt idx="1982">
                  <c:v>19.684351039999999</c:v>
                </c:pt>
                <c:pt idx="1983">
                  <c:v>19.694283039999998</c:v>
                </c:pt>
                <c:pt idx="1984">
                  <c:v>19.70421404</c:v>
                </c:pt>
                <c:pt idx="1985">
                  <c:v>19.714146039999999</c:v>
                </c:pt>
                <c:pt idx="1986">
                  <c:v>19.724078039999998</c:v>
                </c:pt>
                <c:pt idx="1987">
                  <c:v>19.73400904</c:v>
                </c:pt>
                <c:pt idx="1988">
                  <c:v>19.743941039999999</c:v>
                </c:pt>
                <c:pt idx="1989">
                  <c:v>19.753873039999998</c:v>
                </c:pt>
                <c:pt idx="1990">
                  <c:v>19.76380404</c:v>
                </c:pt>
                <c:pt idx="1991">
                  <c:v>19.773736039999999</c:v>
                </c:pt>
                <c:pt idx="1992">
                  <c:v>19.783668039999998</c:v>
                </c:pt>
                <c:pt idx="1993">
                  <c:v>19.79359904</c:v>
                </c:pt>
                <c:pt idx="1994">
                  <c:v>19.803531039999999</c:v>
                </c:pt>
                <c:pt idx="1995">
                  <c:v>19.813463039999998</c:v>
                </c:pt>
                <c:pt idx="1996">
                  <c:v>19.82339404</c:v>
                </c:pt>
                <c:pt idx="1997">
                  <c:v>19.833326039999999</c:v>
                </c:pt>
                <c:pt idx="1998">
                  <c:v>19.843258039999998</c:v>
                </c:pt>
                <c:pt idx="1999">
                  <c:v>19.85318904</c:v>
                </c:pt>
                <c:pt idx="2000">
                  <c:v>19.863121039999999</c:v>
                </c:pt>
                <c:pt idx="2001">
                  <c:v>19.873053039999999</c:v>
                </c:pt>
                <c:pt idx="2002">
                  <c:v>19.88298404</c:v>
                </c:pt>
                <c:pt idx="2003">
                  <c:v>19.892916039999999</c:v>
                </c:pt>
                <c:pt idx="2004">
                  <c:v>19.902848039999999</c:v>
                </c:pt>
                <c:pt idx="2005">
                  <c:v>19.91277904</c:v>
                </c:pt>
                <c:pt idx="2006">
                  <c:v>19.922711039999999</c:v>
                </c:pt>
                <c:pt idx="2007">
                  <c:v>19.932643039999999</c:v>
                </c:pt>
                <c:pt idx="2008">
                  <c:v>19.942575040000001</c:v>
                </c:pt>
                <c:pt idx="2009">
                  <c:v>19.952506039999999</c:v>
                </c:pt>
                <c:pt idx="2010">
                  <c:v>19.962438039999999</c:v>
                </c:pt>
                <c:pt idx="2011">
                  <c:v>19.972370040000001</c:v>
                </c:pt>
                <c:pt idx="2012">
                  <c:v>19.982301039999999</c:v>
                </c:pt>
                <c:pt idx="2013">
                  <c:v>19.992233039999999</c:v>
                </c:pt>
                <c:pt idx="2014">
                  <c:v>20.002165040000001</c:v>
                </c:pt>
                <c:pt idx="2015">
                  <c:v>20.012096039999999</c:v>
                </c:pt>
                <c:pt idx="2016">
                  <c:v>20.022028039999999</c:v>
                </c:pt>
                <c:pt idx="2017">
                  <c:v>20.031960040000001</c:v>
                </c:pt>
                <c:pt idx="2018">
                  <c:v>20.041891039999999</c:v>
                </c:pt>
                <c:pt idx="2019">
                  <c:v>20.051823039999999</c:v>
                </c:pt>
                <c:pt idx="2020">
                  <c:v>20.061755040000001</c:v>
                </c:pt>
                <c:pt idx="2021">
                  <c:v>20.071686039999999</c:v>
                </c:pt>
                <c:pt idx="2022">
                  <c:v>20.081618039999999</c:v>
                </c:pt>
                <c:pt idx="2023">
                  <c:v>20.091550040000001</c:v>
                </c:pt>
                <c:pt idx="2024">
                  <c:v>20.101481039999999</c:v>
                </c:pt>
                <c:pt idx="2025">
                  <c:v>20.111413039999999</c:v>
                </c:pt>
                <c:pt idx="2026">
                  <c:v>20.121345040000001</c:v>
                </c:pt>
                <c:pt idx="2027">
                  <c:v>20.131276039999999</c:v>
                </c:pt>
                <c:pt idx="2028">
                  <c:v>20.141208039999999</c:v>
                </c:pt>
                <c:pt idx="2029">
                  <c:v>20.151140040000001</c:v>
                </c:pt>
                <c:pt idx="2030">
                  <c:v>20.161071039999999</c:v>
                </c:pt>
                <c:pt idx="2031">
                  <c:v>20.171003039999999</c:v>
                </c:pt>
                <c:pt idx="2032">
                  <c:v>20.180935040000001</c:v>
                </c:pt>
                <c:pt idx="2033">
                  <c:v>20.190867040000001</c:v>
                </c:pt>
                <c:pt idx="2034">
                  <c:v>20.200798039999999</c:v>
                </c:pt>
                <c:pt idx="2035">
                  <c:v>20.210730040000001</c:v>
                </c:pt>
                <c:pt idx="2036">
                  <c:v>20.220662040000001</c:v>
                </c:pt>
                <c:pt idx="2037">
                  <c:v>20.230593039999999</c:v>
                </c:pt>
                <c:pt idx="2038">
                  <c:v>20.240525040000001</c:v>
                </c:pt>
                <c:pt idx="2039">
                  <c:v>20.250457040000001</c:v>
                </c:pt>
                <c:pt idx="2040">
                  <c:v>20.260388039999999</c:v>
                </c:pt>
                <c:pt idx="2041">
                  <c:v>20.270320040000001</c:v>
                </c:pt>
                <c:pt idx="2042">
                  <c:v>20.280252040000001</c:v>
                </c:pt>
                <c:pt idx="2043">
                  <c:v>20.290183039999999</c:v>
                </c:pt>
                <c:pt idx="2044">
                  <c:v>20.300115040000001</c:v>
                </c:pt>
                <c:pt idx="2045">
                  <c:v>20.310047040000001</c:v>
                </c:pt>
                <c:pt idx="2046">
                  <c:v>20.319978039999999</c:v>
                </c:pt>
                <c:pt idx="2047">
                  <c:v>20.329910040000001</c:v>
                </c:pt>
                <c:pt idx="2048">
                  <c:v>20.339842040000001</c:v>
                </c:pt>
                <c:pt idx="2049">
                  <c:v>20.349773039999999</c:v>
                </c:pt>
                <c:pt idx="2050">
                  <c:v>20.359705040000001</c:v>
                </c:pt>
                <c:pt idx="2051">
                  <c:v>20.369637040000001</c:v>
                </c:pt>
                <c:pt idx="2052">
                  <c:v>20.379568039999999</c:v>
                </c:pt>
                <c:pt idx="2053">
                  <c:v>20.389500040000001</c:v>
                </c:pt>
                <c:pt idx="2054">
                  <c:v>20.399432040000001</c:v>
                </c:pt>
                <c:pt idx="2055">
                  <c:v>20.40936404</c:v>
                </c:pt>
                <c:pt idx="2056">
                  <c:v>20.419295040000002</c:v>
                </c:pt>
                <c:pt idx="2057">
                  <c:v>20.429227040000001</c:v>
                </c:pt>
                <c:pt idx="2058">
                  <c:v>20.43915904</c:v>
                </c:pt>
                <c:pt idx="2059">
                  <c:v>20.449090040000002</c:v>
                </c:pt>
                <c:pt idx="2060">
                  <c:v>20.459022040000001</c:v>
                </c:pt>
                <c:pt idx="2061">
                  <c:v>20.46895404</c:v>
                </c:pt>
                <c:pt idx="2062">
                  <c:v>20.478885040000002</c:v>
                </c:pt>
                <c:pt idx="2063">
                  <c:v>20.488817789999999</c:v>
                </c:pt>
                <c:pt idx="2064">
                  <c:v>20.498749790000002</c:v>
                </c:pt>
                <c:pt idx="2065">
                  <c:v>20.50868079</c:v>
                </c:pt>
                <c:pt idx="2066">
                  <c:v>20.518612789999999</c:v>
                </c:pt>
                <c:pt idx="2067">
                  <c:v>20.528544790000002</c:v>
                </c:pt>
                <c:pt idx="2068">
                  <c:v>20.53847579</c:v>
                </c:pt>
                <c:pt idx="2069">
                  <c:v>20.548407789999999</c:v>
                </c:pt>
                <c:pt idx="2070">
                  <c:v>20.558339790000002</c:v>
                </c:pt>
                <c:pt idx="2071">
                  <c:v>20.568271790000001</c:v>
                </c:pt>
                <c:pt idx="2072">
                  <c:v>20.578202789999999</c:v>
                </c:pt>
                <c:pt idx="2073">
                  <c:v>20.588134790000002</c:v>
                </c:pt>
                <c:pt idx="2074">
                  <c:v>20.598066790000001</c:v>
                </c:pt>
                <c:pt idx="2075">
                  <c:v>20.607997789999999</c:v>
                </c:pt>
                <c:pt idx="2076">
                  <c:v>20.617929790000002</c:v>
                </c:pt>
                <c:pt idx="2077">
                  <c:v>20.627861790000001</c:v>
                </c:pt>
                <c:pt idx="2078">
                  <c:v>20.637792789999999</c:v>
                </c:pt>
                <c:pt idx="2079">
                  <c:v>20.647724790000002</c:v>
                </c:pt>
                <c:pt idx="2080">
                  <c:v>20.657656790000001</c:v>
                </c:pt>
                <c:pt idx="2081">
                  <c:v>20.667587789999999</c:v>
                </c:pt>
                <c:pt idx="2082">
                  <c:v>20.677519790000002</c:v>
                </c:pt>
                <c:pt idx="2083">
                  <c:v>20.687451790000001</c:v>
                </c:pt>
                <c:pt idx="2084">
                  <c:v>20.697382789999999</c:v>
                </c:pt>
                <c:pt idx="2085">
                  <c:v>20.707314790000002</c:v>
                </c:pt>
                <c:pt idx="2086">
                  <c:v>20.717246790000001</c:v>
                </c:pt>
                <c:pt idx="2087">
                  <c:v>20.727177789999999</c:v>
                </c:pt>
                <c:pt idx="2088">
                  <c:v>20.737109790000002</c:v>
                </c:pt>
                <c:pt idx="2089">
                  <c:v>20.747041790000001</c:v>
                </c:pt>
                <c:pt idx="2090">
                  <c:v>20.75697379</c:v>
                </c:pt>
                <c:pt idx="2091">
                  <c:v>20.766904790000002</c:v>
                </c:pt>
                <c:pt idx="2092">
                  <c:v>20.776836790000001</c:v>
                </c:pt>
                <c:pt idx="2093">
                  <c:v>20.78676879</c:v>
                </c:pt>
                <c:pt idx="2094">
                  <c:v>20.796699790000002</c:v>
                </c:pt>
                <c:pt idx="2095">
                  <c:v>20.806631790000001</c:v>
                </c:pt>
                <c:pt idx="2096">
                  <c:v>20.81656379</c:v>
                </c:pt>
                <c:pt idx="2097">
                  <c:v>20.826494790000002</c:v>
                </c:pt>
                <c:pt idx="2098">
                  <c:v>20.836426790000001</c:v>
                </c:pt>
                <c:pt idx="2099">
                  <c:v>20.84635879</c:v>
                </c:pt>
                <c:pt idx="2100">
                  <c:v>20.856289790000002</c:v>
                </c:pt>
                <c:pt idx="2101">
                  <c:v>20.866221790000001</c:v>
                </c:pt>
                <c:pt idx="2102">
                  <c:v>20.87615379</c:v>
                </c:pt>
                <c:pt idx="2103">
                  <c:v>20.886085789999999</c:v>
                </c:pt>
                <c:pt idx="2104">
                  <c:v>20.896016790000001</c:v>
                </c:pt>
                <c:pt idx="2105">
                  <c:v>20.90594879</c:v>
                </c:pt>
                <c:pt idx="2106">
                  <c:v>20.915880789999999</c:v>
                </c:pt>
                <c:pt idx="2107">
                  <c:v>20.925811790000001</c:v>
                </c:pt>
                <c:pt idx="2108">
                  <c:v>20.93574379</c:v>
                </c:pt>
                <c:pt idx="2109">
                  <c:v>20.945675789999999</c:v>
                </c:pt>
                <c:pt idx="2110">
                  <c:v>20.955606790000001</c:v>
                </c:pt>
                <c:pt idx="2111">
                  <c:v>20.96553879</c:v>
                </c:pt>
                <c:pt idx="2112">
                  <c:v>20.975470789999999</c:v>
                </c:pt>
                <c:pt idx="2113">
                  <c:v>20.985401790000001</c:v>
                </c:pt>
                <c:pt idx="2114">
                  <c:v>20.99533379</c:v>
                </c:pt>
                <c:pt idx="2115">
                  <c:v>21.005265789999999</c:v>
                </c:pt>
                <c:pt idx="2116">
                  <c:v>21.015197789999998</c:v>
                </c:pt>
                <c:pt idx="2117">
                  <c:v>21.02512879</c:v>
                </c:pt>
                <c:pt idx="2118">
                  <c:v>21.035060789999999</c:v>
                </c:pt>
                <c:pt idx="2119">
                  <c:v>21.044992789999998</c:v>
                </c:pt>
                <c:pt idx="2120">
                  <c:v>21.05492379</c:v>
                </c:pt>
                <c:pt idx="2121">
                  <c:v>21.064855789999999</c:v>
                </c:pt>
                <c:pt idx="2122">
                  <c:v>21.074787789999998</c:v>
                </c:pt>
                <c:pt idx="2123">
                  <c:v>21.08471879</c:v>
                </c:pt>
                <c:pt idx="2124">
                  <c:v>21.094650789999999</c:v>
                </c:pt>
                <c:pt idx="2125">
                  <c:v>21.104582789999998</c:v>
                </c:pt>
                <c:pt idx="2126">
                  <c:v>21.11451379</c:v>
                </c:pt>
                <c:pt idx="2127">
                  <c:v>21.124445789999999</c:v>
                </c:pt>
                <c:pt idx="2128">
                  <c:v>21.134377789999998</c:v>
                </c:pt>
                <c:pt idx="2129">
                  <c:v>21.144309790000001</c:v>
                </c:pt>
                <c:pt idx="2130">
                  <c:v>21.154240789999999</c:v>
                </c:pt>
                <c:pt idx="2131">
                  <c:v>21.164172789999999</c:v>
                </c:pt>
                <c:pt idx="2132">
                  <c:v>21.174104790000001</c:v>
                </c:pt>
                <c:pt idx="2133">
                  <c:v>21.184035789999999</c:v>
                </c:pt>
                <c:pt idx="2134">
                  <c:v>21.193967789999999</c:v>
                </c:pt>
                <c:pt idx="2135">
                  <c:v>21.203899790000001</c:v>
                </c:pt>
                <c:pt idx="2136">
                  <c:v>21.213830789999999</c:v>
                </c:pt>
                <c:pt idx="2137">
                  <c:v>21.223762789999999</c:v>
                </c:pt>
                <c:pt idx="2138">
                  <c:v>21.233694790000001</c:v>
                </c:pt>
                <c:pt idx="2139">
                  <c:v>21.243625789999999</c:v>
                </c:pt>
                <c:pt idx="2140">
                  <c:v>21.253557789999999</c:v>
                </c:pt>
                <c:pt idx="2141">
                  <c:v>21.263489790000001</c:v>
                </c:pt>
                <c:pt idx="2142">
                  <c:v>21.27342179</c:v>
                </c:pt>
                <c:pt idx="2143">
                  <c:v>21.283352789999999</c:v>
                </c:pt>
                <c:pt idx="2144">
                  <c:v>21.293284790000001</c:v>
                </c:pt>
                <c:pt idx="2145">
                  <c:v>21.30321679</c:v>
                </c:pt>
                <c:pt idx="2146">
                  <c:v>21.313147789999999</c:v>
                </c:pt>
                <c:pt idx="2147">
                  <c:v>21.323079790000001</c:v>
                </c:pt>
                <c:pt idx="2148">
                  <c:v>21.33301179</c:v>
                </c:pt>
                <c:pt idx="2149">
                  <c:v>21.342942789999999</c:v>
                </c:pt>
                <c:pt idx="2150">
                  <c:v>21.352874790000001</c:v>
                </c:pt>
                <c:pt idx="2151">
                  <c:v>21.36280679</c:v>
                </c:pt>
                <c:pt idx="2152">
                  <c:v>21.37273879</c:v>
                </c:pt>
                <c:pt idx="2153">
                  <c:v>21.382669790000001</c:v>
                </c:pt>
                <c:pt idx="2154">
                  <c:v>21.392601790000001</c:v>
                </c:pt>
                <c:pt idx="2155">
                  <c:v>21.40253379</c:v>
                </c:pt>
                <c:pt idx="2156">
                  <c:v>21.412464790000001</c:v>
                </c:pt>
                <c:pt idx="2157">
                  <c:v>21.422396790000001</c:v>
                </c:pt>
                <c:pt idx="2158">
                  <c:v>21.43232879</c:v>
                </c:pt>
                <c:pt idx="2159">
                  <c:v>21.442259790000001</c:v>
                </c:pt>
                <c:pt idx="2160">
                  <c:v>21.452191790000001</c:v>
                </c:pt>
                <c:pt idx="2161">
                  <c:v>21.46212379</c:v>
                </c:pt>
                <c:pt idx="2162">
                  <c:v>21.472054790000001</c:v>
                </c:pt>
                <c:pt idx="2163">
                  <c:v>21.48198713</c:v>
                </c:pt>
                <c:pt idx="2164">
                  <c:v>21.491919129999999</c:v>
                </c:pt>
                <c:pt idx="2165">
                  <c:v>21.501851129999999</c:v>
                </c:pt>
                <c:pt idx="2166">
                  <c:v>21.51178213</c:v>
                </c:pt>
                <c:pt idx="2167">
                  <c:v>21.521714129999999</c:v>
                </c:pt>
                <c:pt idx="2168">
                  <c:v>21.531646129999999</c:v>
                </c:pt>
                <c:pt idx="2169">
                  <c:v>21.54157713</c:v>
                </c:pt>
                <c:pt idx="2170">
                  <c:v>21.551509129999999</c:v>
                </c:pt>
                <c:pt idx="2171">
                  <c:v>21.561441129999999</c:v>
                </c:pt>
                <c:pt idx="2172">
                  <c:v>21.57137213</c:v>
                </c:pt>
                <c:pt idx="2173">
                  <c:v>21.581304129999999</c:v>
                </c:pt>
                <c:pt idx="2174">
                  <c:v>21.591236129999999</c:v>
                </c:pt>
                <c:pt idx="2175">
                  <c:v>21.601168130000001</c:v>
                </c:pt>
                <c:pt idx="2176">
                  <c:v>21.611099129999999</c:v>
                </c:pt>
                <c:pt idx="2177">
                  <c:v>21.621031129999999</c:v>
                </c:pt>
                <c:pt idx="2178">
                  <c:v>21.630963130000001</c:v>
                </c:pt>
                <c:pt idx="2179">
                  <c:v>21.64089413</c:v>
                </c:pt>
                <c:pt idx="2180">
                  <c:v>21.650826129999999</c:v>
                </c:pt>
                <c:pt idx="2181">
                  <c:v>21.660758130000001</c:v>
                </c:pt>
                <c:pt idx="2182">
                  <c:v>21.67068913</c:v>
                </c:pt>
                <c:pt idx="2183">
                  <c:v>21.680621129999999</c:v>
                </c:pt>
                <c:pt idx="2184">
                  <c:v>21.690553130000001</c:v>
                </c:pt>
                <c:pt idx="2185">
                  <c:v>21.700485130000001</c:v>
                </c:pt>
                <c:pt idx="2186">
                  <c:v>21.710416129999999</c:v>
                </c:pt>
                <c:pt idx="2187">
                  <c:v>21.720348130000001</c:v>
                </c:pt>
                <c:pt idx="2188">
                  <c:v>21.730280130000001</c:v>
                </c:pt>
                <c:pt idx="2189">
                  <c:v>21.740211129999999</c:v>
                </c:pt>
                <c:pt idx="2190">
                  <c:v>21.750143130000001</c:v>
                </c:pt>
                <c:pt idx="2191">
                  <c:v>21.760075130000001</c:v>
                </c:pt>
                <c:pt idx="2192">
                  <c:v>21.77000713</c:v>
                </c:pt>
                <c:pt idx="2193">
                  <c:v>21.779938130000001</c:v>
                </c:pt>
                <c:pt idx="2194">
                  <c:v>21.789870130000001</c:v>
                </c:pt>
                <c:pt idx="2195">
                  <c:v>21.79980213</c:v>
                </c:pt>
                <c:pt idx="2196">
                  <c:v>21.809733130000001</c:v>
                </c:pt>
                <c:pt idx="2197">
                  <c:v>21.819665130000001</c:v>
                </c:pt>
                <c:pt idx="2198">
                  <c:v>21.82959713</c:v>
                </c:pt>
                <c:pt idx="2199">
                  <c:v>21.839528130000001</c:v>
                </c:pt>
                <c:pt idx="2200">
                  <c:v>21.849460130000001</c:v>
                </c:pt>
                <c:pt idx="2201">
                  <c:v>21.859392119999999</c:v>
                </c:pt>
                <c:pt idx="2202">
                  <c:v>21.869324129999999</c:v>
                </c:pt>
                <c:pt idx="2203">
                  <c:v>21.879255130000001</c:v>
                </c:pt>
                <c:pt idx="2204">
                  <c:v>21.88918713</c:v>
                </c:pt>
                <c:pt idx="2205">
                  <c:v>21.899119129999999</c:v>
                </c:pt>
                <c:pt idx="2206">
                  <c:v>21.909050130000001</c:v>
                </c:pt>
                <c:pt idx="2207">
                  <c:v>21.91898213</c:v>
                </c:pt>
                <c:pt idx="2208">
                  <c:v>21.928914129999999</c:v>
                </c:pt>
                <c:pt idx="2209">
                  <c:v>21.938845130000001</c:v>
                </c:pt>
                <c:pt idx="2210">
                  <c:v>21.94877713</c:v>
                </c:pt>
                <c:pt idx="2211">
                  <c:v>21.958709120000002</c:v>
                </c:pt>
                <c:pt idx="2212">
                  <c:v>21.968641130000002</c:v>
                </c:pt>
                <c:pt idx="2213">
                  <c:v>21.97857213</c:v>
                </c:pt>
                <c:pt idx="2214">
                  <c:v>21.988504129999999</c:v>
                </c:pt>
                <c:pt idx="2215">
                  <c:v>21.998436130000002</c:v>
                </c:pt>
                <c:pt idx="2216">
                  <c:v>22.00836713</c:v>
                </c:pt>
                <c:pt idx="2217">
                  <c:v>22.018299129999999</c:v>
                </c:pt>
                <c:pt idx="2218">
                  <c:v>22.028231130000002</c:v>
                </c:pt>
                <c:pt idx="2219">
                  <c:v>22.038163130000001</c:v>
                </c:pt>
                <c:pt idx="2220">
                  <c:v>22.048094129999999</c:v>
                </c:pt>
                <c:pt idx="2221">
                  <c:v>22.058026120000001</c:v>
                </c:pt>
                <c:pt idx="2222">
                  <c:v>22.067958130000001</c:v>
                </c:pt>
                <c:pt idx="2223">
                  <c:v>22.077889129999999</c:v>
                </c:pt>
                <c:pt idx="2224">
                  <c:v>22.087821129999998</c:v>
                </c:pt>
                <c:pt idx="2225">
                  <c:v>22.097753130000001</c:v>
                </c:pt>
                <c:pt idx="2226">
                  <c:v>22.107684129999999</c:v>
                </c:pt>
                <c:pt idx="2227">
                  <c:v>22.117616129999998</c:v>
                </c:pt>
                <c:pt idx="2228">
                  <c:v>22.127548130000001</c:v>
                </c:pt>
                <c:pt idx="2229">
                  <c:v>22.13748013</c:v>
                </c:pt>
                <c:pt idx="2230">
                  <c:v>22.147411129999998</c:v>
                </c:pt>
                <c:pt idx="2231">
                  <c:v>22.15734312</c:v>
                </c:pt>
                <c:pt idx="2232">
                  <c:v>22.16727513</c:v>
                </c:pt>
                <c:pt idx="2233">
                  <c:v>22.177206129999998</c:v>
                </c:pt>
                <c:pt idx="2234">
                  <c:v>22.187138130000001</c:v>
                </c:pt>
                <c:pt idx="2235">
                  <c:v>22.19707013</c:v>
                </c:pt>
                <c:pt idx="2236">
                  <c:v>22.207002129999999</c:v>
                </c:pt>
                <c:pt idx="2237">
                  <c:v>22.216933130000001</c:v>
                </c:pt>
                <c:pt idx="2238">
                  <c:v>22.22686513</c:v>
                </c:pt>
                <c:pt idx="2239">
                  <c:v>22.236797129999999</c:v>
                </c:pt>
                <c:pt idx="2240">
                  <c:v>22.246728130000001</c:v>
                </c:pt>
                <c:pt idx="2241">
                  <c:v>22.25666013</c:v>
                </c:pt>
                <c:pt idx="2242">
                  <c:v>22.266592129999999</c:v>
                </c:pt>
                <c:pt idx="2243">
                  <c:v>22.276523130000001</c:v>
                </c:pt>
                <c:pt idx="2244">
                  <c:v>22.28645513</c:v>
                </c:pt>
                <c:pt idx="2245">
                  <c:v>22.296387129999999</c:v>
                </c:pt>
                <c:pt idx="2246">
                  <c:v>22.306319129999999</c:v>
                </c:pt>
                <c:pt idx="2247">
                  <c:v>22.31625013</c:v>
                </c:pt>
                <c:pt idx="2248">
                  <c:v>22.326182129999999</c:v>
                </c:pt>
                <c:pt idx="2249">
                  <c:v>22.336114129999999</c:v>
                </c:pt>
                <c:pt idx="2250">
                  <c:v>22.346045119999999</c:v>
                </c:pt>
                <c:pt idx="2251">
                  <c:v>22.355977129999999</c:v>
                </c:pt>
                <c:pt idx="2252">
                  <c:v>22.365909129999999</c:v>
                </c:pt>
                <c:pt idx="2253">
                  <c:v>22.375841130000001</c:v>
                </c:pt>
                <c:pt idx="2254">
                  <c:v>22.385772129999999</c:v>
                </c:pt>
                <c:pt idx="2255">
                  <c:v>22.395704129999999</c:v>
                </c:pt>
                <c:pt idx="2256">
                  <c:v>22.405636130000001</c:v>
                </c:pt>
                <c:pt idx="2257">
                  <c:v>22.415567129999999</c:v>
                </c:pt>
                <c:pt idx="2258">
                  <c:v>22.425499129999999</c:v>
                </c:pt>
                <c:pt idx="2259">
                  <c:v>22.435431130000001</c:v>
                </c:pt>
                <c:pt idx="2260">
                  <c:v>22.44536313</c:v>
                </c:pt>
                <c:pt idx="2261">
                  <c:v>22.455294129999999</c:v>
                </c:pt>
                <c:pt idx="2262">
                  <c:v>22.465226130000001</c:v>
                </c:pt>
                <c:pt idx="2263">
                  <c:v>22.475158130000001</c:v>
                </c:pt>
                <c:pt idx="2264">
                  <c:v>22.485088879999999</c:v>
                </c:pt>
                <c:pt idx="2265">
                  <c:v>22.495020879999998</c:v>
                </c:pt>
                <c:pt idx="2266">
                  <c:v>22.504952880000001</c:v>
                </c:pt>
                <c:pt idx="2267">
                  <c:v>22.51488488</c:v>
                </c:pt>
                <c:pt idx="2268">
                  <c:v>22.524815879999998</c:v>
                </c:pt>
                <c:pt idx="2269">
                  <c:v>22.534747880000001</c:v>
                </c:pt>
                <c:pt idx="2270">
                  <c:v>22.54467988</c:v>
                </c:pt>
                <c:pt idx="2271">
                  <c:v>22.554610879999998</c:v>
                </c:pt>
                <c:pt idx="2272">
                  <c:v>22.56454287</c:v>
                </c:pt>
                <c:pt idx="2273">
                  <c:v>22.57447488</c:v>
                </c:pt>
                <c:pt idx="2274">
                  <c:v>22.58440688</c:v>
                </c:pt>
                <c:pt idx="2275">
                  <c:v>22.594337880000001</c:v>
                </c:pt>
                <c:pt idx="2276">
                  <c:v>22.60426988</c:v>
                </c:pt>
                <c:pt idx="2277">
                  <c:v>22.61420188</c:v>
                </c:pt>
                <c:pt idx="2278">
                  <c:v>22.624132880000001</c:v>
                </c:pt>
                <c:pt idx="2279">
                  <c:v>22.63406488</c:v>
                </c:pt>
                <c:pt idx="2280">
                  <c:v>22.64399688</c:v>
                </c:pt>
                <c:pt idx="2281">
                  <c:v>22.653928879999999</c:v>
                </c:pt>
                <c:pt idx="2282">
                  <c:v>22.66385987</c:v>
                </c:pt>
                <c:pt idx="2283">
                  <c:v>22.67379188</c:v>
                </c:pt>
                <c:pt idx="2284">
                  <c:v>22.683723879999999</c:v>
                </c:pt>
                <c:pt idx="2285">
                  <c:v>22.69365488</c:v>
                </c:pt>
                <c:pt idx="2286">
                  <c:v>22.70358688</c:v>
                </c:pt>
                <c:pt idx="2287">
                  <c:v>22.713518879999999</c:v>
                </c:pt>
                <c:pt idx="2288">
                  <c:v>22.723450880000001</c:v>
                </c:pt>
                <c:pt idx="2289">
                  <c:v>22.73338188</c:v>
                </c:pt>
                <c:pt idx="2290">
                  <c:v>22.743313879999999</c:v>
                </c:pt>
                <c:pt idx="2291">
                  <c:v>22.753245880000001</c:v>
                </c:pt>
                <c:pt idx="2292">
                  <c:v>22.763177880000001</c:v>
                </c:pt>
                <c:pt idx="2293">
                  <c:v>22.773108879999999</c:v>
                </c:pt>
                <c:pt idx="2294">
                  <c:v>22.783040880000001</c:v>
                </c:pt>
                <c:pt idx="2295">
                  <c:v>22.792972880000001</c:v>
                </c:pt>
                <c:pt idx="2296">
                  <c:v>22.802903879999999</c:v>
                </c:pt>
                <c:pt idx="2297">
                  <c:v>22.812835880000002</c:v>
                </c:pt>
                <c:pt idx="2298">
                  <c:v>22.822767880000001</c:v>
                </c:pt>
                <c:pt idx="2299">
                  <c:v>22.83269988</c:v>
                </c:pt>
                <c:pt idx="2300">
                  <c:v>22.842630880000002</c:v>
                </c:pt>
                <c:pt idx="2301">
                  <c:v>22.852562880000001</c:v>
                </c:pt>
                <c:pt idx="2302">
                  <c:v>22.86249488</c:v>
                </c:pt>
                <c:pt idx="2303">
                  <c:v>22.872425880000002</c:v>
                </c:pt>
                <c:pt idx="2304">
                  <c:v>22.882357880000001</c:v>
                </c:pt>
                <c:pt idx="2305">
                  <c:v>22.89228988</c:v>
                </c:pt>
                <c:pt idx="2306">
                  <c:v>22.902221879999999</c:v>
                </c:pt>
                <c:pt idx="2307">
                  <c:v>22.912152880000001</c:v>
                </c:pt>
                <c:pt idx="2308">
                  <c:v>22.92208488</c:v>
                </c:pt>
                <c:pt idx="2309">
                  <c:v>22.932016879999999</c:v>
                </c:pt>
                <c:pt idx="2310">
                  <c:v>22.941947880000001</c:v>
                </c:pt>
                <c:pt idx="2311">
                  <c:v>22.95187988</c:v>
                </c:pt>
                <c:pt idx="2312">
                  <c:v>22.961811879999999</c:v>
                </c:pt>
                <c:pt idx="2313">
                  <c:v>22.971743879999998</c:v>
                </c:pt>
                <c:pt idx="2314">
                  <c:v>22.98167488</c:v>
                </c:pt>
                <c:pt idx="2315">
                  <c:v>22.991606879999999</c:v>
                </c:pt>
                <c:pt idx="2316">
                  <c:v>23.001538879999998</c:v>
                </c:pt>
                <c:pt idx="2317">
                  <c:v>23.011470880000001</c:v>
                </c:pt>
                <c:pt idx="2318">
                  <c:v>23.021401879999999</c:v>
                </c:pt>
                <c:pt idx="2319">
                  <c:v>23.031333879999998</c:v>
                </c:pt>
                <c:pt idx="2320">
                  <c:v>23.041265880000001</c:v>
                </c:pt>
                <c:pt idx="2321">
                  <c:v>23.051196879999999</c:v>
                </c:pt>
                <c:pt idx="2322">
                  <c:v>23.061128879999998</c:v>
                </c:pt>
                <c:pt idx="2323">
                  <c:v>23.071060880000001</c:v>
                </c:pt>
                <c:pt idx="2324">
                  <c:v>23.08099288</c:v>
                </c:pt>
                <c:pt idx="2325">
                  <c:v>23.090923879999998</c:v>
                </c:pt>
                <c:pt idx="2326">
                  <c:v>23.100855880000001</c:v>
                </c:pt>
                <c:pt idx="2327">
                  <c:v>23.11078788</c:v>
                </c:pt>
                <c:pt idx="2328">
                  <c:v>23.120719879999999</c:v>
                </c:pt>
                <c:pt idx="2329">
                  <c:v>23.130650880000001</c:v>
                </c:pt>
                <c:pt idx="2330">
                  <c:v>23.140582869999999</c:v>
                </c:pt>
                <c:pt idx="2331">
                  <c:v>23.150514879999999</c:v>
                </c:pt>
                <c:pt idx="2332">
                  <c:v>23.160445880000001</c:v>
                </c:pt>
                <c:pt idx="2333">
                  <c:v>23.17037788</c:v>
                </c:pt>
                <c:pt idx="2334">
                  <c:v>23.180309879999999</c:v>
                </c:pt>
                <c:pt idx="2335">
                  <c:v>23.190241879999999</c:v>
                </c:pt>
                <c:pt idx="2336">
                  <c:v>23.20017288</c:v>
                </c:pt>
                <c:pt idx="2337">
                  <c:v>23.210104879999999</c:v>
                </c:pt>
                <c:pt idx="2338">
                  <c:v>23.220036879999999</c:v>
                </c:pt>
                <c:pt idx="2339">
                  <c:v>23.22996788</c:v>
                </c:pt>
                <c:pt idx="2340">
                  <c:v>23.239899869999999</c:v>
                </c:pt>
                <c:pt idx="2341">
                  <c:v>23.249831879999999</c:v>
                </c:pt>
                <c:pt idx="2342">
                  <c:v>23.259763880000001</c:v>
                </c:pt>
                <c:pt idx="2343">
                  <c:v>23.269694879999999</c:v>
                </c:pt>
                <c:pt idx="2344">
                  <c:v>23.279626879999999</c:v>
                </c:pt>
                <c:pt idx="2345">
                  <c:v>23.289558880000001</c:v>
                </c:pt>
                <c:pt idx="2346">
                  <c:v>23.29949088</c:v>
                </c:pt>
                <c:pt idx="2347">
                  <c:v>23.309421879999999</c:v>
                </c:pt>
                <c:pt idx="2348">
                  <c:v>23.319353880000001</c:v>
                </c:pt>
                <c:pt idx="2349">
                  <c:v>23.32928588</c:v>
                </c:pt>
                <c:pt idx="2350">
                  <c:v>23.339216870000001</c:v>
                </c:pt>
                <c:pt idx="2351">
                  <c:v>23.349148880000001</c:v>
                </c:pt>
                <c:pt idx="2352">
                  <c:v>23.35908088</c:v>
                </c:pt>
                <c:pt idx="2353">
                  <c:v>23.36901288</c:v>
                </c:pt>
                <c:pt idx="2354">
                  <c:v>23.378943880000001</c:v>
                </c:pt>
                <c:pt idx="2355">
                  <c:v>23.388875880000001</c:v>
                </c:pt>
                <c:pt idx="2356">
                  <c:v>23.39880788</c:v>
                </c:pt>
                <c:pt idx="2357">
                  <c:v>23.408739879999999</c:v>
                </c:pt>
                <c:pt idx="2358">
                  <c:v>23.418670880000001</c:v>
                </c:pt>
                <c:pt idx="2359">
                  <c:v>23.42860288</c:v>
                </c:pt>
                <c:pt idx="2360">
                  <c:v>23.438534879999999</c:v>
                </c:pt>
                <c:pt idx="2361">
                  <c:v>23.448465880000001</c:v>
                </c:pt>
                <c:pt idx="2362">
                  <c:v>23.45839788</c:v>
                </c:pt>
                <c:pt idx="2363">
                  <c:v>23.468329879999999</c:v>
                </c:pt>
                <c:pt idx="2364">
                  <c:v>23.478261880000002</c:v>
                </c:pt>
                <c:pt idx="2365">
                  <c:v>23.4881925</c:v>
                </c:pt>
                <c:pt idx="2366">
                  <c:v>23.498124499999999</c:v>
                </c:pt>
                <c:pt idx="2367">
                  <c:v>23.508056499999999</c:v>
                </c:pt>
                <c:pt idx="2368">
                  <c:v>23.517988500000001</c:v>
                </c:pt>
                <c:pt idx="2369">
                  <c:v>23.527919499999999</c:v>
                </c:pt>
                <c:pt idx="2370">
                  <c:v>23.537851499999999</c:v>
                </c:pt>
                <c:pt idx="2371">
                  <c:v>23.547783500000001</c:v>
                </c:pt>
                <c:pt idx="2372">
                  <c:v>23.5577155</c:v>
                </c:pt>
                <c:pt idx="2373">
                  <c:v>23.567646499999999</c:v>
                </c:pt>
                <c:pt idx="2374">
                  <c:v>23.577578500000001</c:v>
                </c:pt>
                <c:pt idx="2375">
                  <c:v>23.5875105</c:v>
                </c:pt>
                <c:pt idx="2376">
                  <c:v>23.597441499999999</c:v>
                </c:pt>
                <c:pt idx="2377">
                  <c:v>23.607373500000001</c:v>
                </c:pt>
                <c:pt idx="2378">
                  <c:v>23.617305500000001</c:v>
                </c:pt>
                <c:pt idx="2379">
                  <c:v>23.6272375</c:v>
                </c:pt>
                <c:pt idx="2380">
                  <c:v>23.637168500000001</c:v>
                </c:pt>
                <c:pt idx="2381">
                  <c:v>23.647100500000001</c:v>
                </c:pt>
                <c:pt idx="2382">
                  <c:v>23.6570325</c:v>
                </c:pt>
                <c:pt idx="2383">
                  <c:v>23.666964499999999</c:v>
                </c:pt>
                <c:pt idx="2384">
                  <c:v>23.676895500000001</c:v>
                </c:pt>
                <c:pt idx="2385">
                  <c:v>23.6868275</c:v>
                </c:pt>
                <c:pt idx="2386">
                  <c:v>23.696759499999999</c:v>
                </c:pt>
                <c:pt idx="2387">
                  <c:v>23.706691500000002</c:v>
                </c:pt>
                <c:pt idx="2388">
                  <c:v>23.7166225</c:v>
                </c:pt>
                <c:pt idx="2389">
                  <c:v>23.726554499999999</c:v>
                </c:pt>
                <c:pt idx="2390">
                  <c:v>23.736486500000002</c:v>
                </c:pt>
                <c:pt idx="2391">
                  <c:v>23.7464175</c:v>
                </c:pt>
                <c:pt idx="2392">
                  <c:v>23.756349499999999</c:v>
                </c:pt>
                <c:pt idx="2393">
                  <c:v>23.766281500000002</c:v>
                </c:pt>
                <c:pt idx="2394">
                  <c:v>23.776213500000001</c:v>
                </c:pt>
                <c:pt idx="2395">
                  <c:v>23.786144499999999</c:v>
                </c:pt>
                <c:pt idx="2396">
                  <c:v>23.796076500000002</c:v>
                </c:pt>
                <c:pt idx="2397">
                  <c:v>23.806008500000001</c:v>
                </c:pt>
                <c:pt idx="2398">
                  <c:v>23.8159405</c:v>
                </c:pt>
                <c:pt idx="2399">
                  <c:v>23.825871500000002</c:v>
                </c:pt>
                <c:pt idx="2400">
                  <c:v>23.835803500000001</c:v>
                </c:pt>
                <c:pt idx="2401">
                  <c:v>23.8457355</c:v>
                </c:pt>
                <c:pt idx="2402">
                  <c:v>23.855667499999999</c:v>
                </c:pt>
                <c:pt idx="2403">
                  <c:v>23.865598500000001</c:v>
                </c:pt>
                <c:pt idx="2404">
                  <c:v>23.8755305</c:v>
                </c:pt>
                <c:pt idx="2405">
                  <c:v>23.885462499999999</c:v>
                </c:pt>
                <c:pt idx="2406">
                  <c:v>23.895393500000001</c:v>
                </c:pt>
                <c:pt idx="2407">
                  <c:v>23.9053255</c:v>
                </c:pt>
                <c:pt idx="2408">
                  <c:v>23.915257499999999</c:v>
                </c:pt>
                <c:pt idx="2409">
                  <c:v>23.925189499999998</c:v>
                </c:pt>
                <c:pt idx="2410">
                  <c:v>23.9351205</c:v>
                </c:pt>
                <c:pt idx="2411">
                  <c:v>23.945052499999999</c:v>
                </c:pt>
                <c:pt idx="2412">
                  <c:v>23.954984499999998</c:v>
                </c:pt>
                <c:pt idx="2413">
                  <c:v>23.964916500000001</c:v>
                </c:pt>
                <c:pt idx="2414">
                  <c:v>23.974847499999999</c:v>
                </c:pt>
                <c:pt idx="2415">
                  <c:v>23.984779499999998</c:v>
                </c:pt>
                <c:pt idx="2416">
                  <c:v>23.994711500000001</c:v>
                </c:pt>
                <c:pt idx="2417">
                  <c:v>24.0046435</c:v>
                </c:pt>
                <c:pt idx="2418">
                  <c:v>24.014574499999998</c:v>
                </c:pt>
                <c:pt idx="2419">
                  <c:v>24.024506500000001</c:v>
                </c:pt>
                <c:pt idx="2420">
                  <c:v>24.0344385</c:v>
                </c:pt>
                <c:pt idx="2421">
                  <c:v>24.044370499999999</c:v>
                </c:pt>
                <c:pt idx="2422">
                  <c:v>24.054301500000001</c:v>
                </c:pt>
                <c:pt idx="2423">
                  <c:v>24.0642335</c:v>
                </c:pt>
                <c:pt idx="2424">
                  <c:v>24.074165499999999</c:v>
                </c:pt>
                <c:pt idx="2425">
                  <c:v>24.084097499999999</c:v>
                </c:pt>
                <c:pt idx="2426">
                  <c:v>24.0940285</c:v>
                </c:pt>
                <c:pt idx="2427">
                  <c:v>24.103960499999999</c:v>
                </c:pt>
                <c:pt idx="2428">
                  <c:v>24.113892499999999</c:v>
                </c:pt>
                <c:pt idx="2429">
                  <c:v>24.1238235</c:v>
                </c:pt>
                <c:pt idx="2430">
                  <c:v>24.133755499999999</c:v>
                </c:pt>
                <c:pt idx="2431">
                  <c:v>24.143687499999999</c:v>
                </c:pt>
                <c:pt idx="2432">
                  <c:v>24.153619500000001</c:v>
                </c:pt>
                <c:pt idx="2433">
                  <c:v>24.163550499999999</c:v>
                </c:pt>
                <c:pt idx="2434">
                  <c:v>24.173482499999999</c:v>
                </c:pt>
                <c:pt idx="2435">
                  <c:v>24.183414500000001</c:v>
                </c:pt>
                <c:pt idx="2436">
                  <c:v>24.193346500000001</c:v>
                </c:pt>
                <c:pt idx="2437">
                  <c:v>24.203277499999999</c:v>
                </c:pt>
                <c:pt idx="2438">
                  <c:v>24.213209500000001</c:v>
                </c:pt>
                <c:pt idx="2439">
                  <c:v>24.223141500000001</c:v>
                </c:pt>
                <c:pt idx="2440">
                  <c:v>24.2330735</c:v>
                </c:pt>
                <c:pt idx="2441">
                  <c:v>24.243004500000001</c:v>
                </c:pt>
                <c:pt idx="2442">
                  <c:v>24.252936500000001</c:v>
                </c:pt>
                <c:pt idx="2443">
                  <c:v>24.2628685</c:v>
                </c:pt>
                <c:pt idx="2444">
                  <c:v>24.272800499999999</c:v>
                </c:pt>
                <c:pt idx="2445">
                  <c:v>24.282731500000001</c:v>
                </c:pt>
                <c:pt idx="2446">
                  <c:v>24.2926635</c:v>
                </c:pt>
                <c:pt idx="2447">
                  <c:v>24.302595499999999</c:v>
                </c:pt>
                <c:pt idx="2448">
                  <c:v>24.312527500000002</c:v>
                </c:pt>
                <c:pt idx="2449">
                  <c:v>24.3224585</c:v>
                </c:pt>
                <c:pt idx="2450">
                  <c:v>24.332390499999999</c:v>
                </c:pt>
                <c:pt idx="2451">
                  <c:v>24.342322500000002</c:v>
                </c:pt>
                <c:pt idx="2452">
                  <c:v>24.352254500000001</c:v>
                </c:pt>
                <c:pt idx="2453">
                  <c:v>24.362185499999999</c:v>
                </c:pt>
                <c:pt idx="2454">
                  <c:v>24.372117500000002</c:v>
                </c:pt>
                <c:pt idx="2455">
                  <c:v>24.382049500000001</c:v>
                </c:pt>
                <c:pt idx="2456">
                  <c:v>24.3919815</c:v>
                </c:pt>
                <c:pt idx="2457">
                  <c:v>24.401913499999999</c:v>
                </c:pt>
                <c:pt idx="2458">
                  <c:v>24.411844500000001</c:v>
                </c:pt>
                <c:pt idx="2459">
                  <c:v>24.4217765</c:v>
                </c:pt>
                <c:pt idx="2460">
                  <c:v>24.431708499999999</c:v>
                </c:pt>
                <c:pt idx="2461">
                  <c:v>24.441640499999998</c:v>
                </c:pt>
                <c:pt idx="2462">
                  <c:v>24.4515715</c:v>
                </c:pt>
                <c:pt idx="2463">
                  <c:v>24.461503499999999</c:v>
                </c:pt>
                <c:pt idx="2464">
                  <c:v>24.471435499999998</c:v>
                </c:pt>
                <c:pt idx="2465">
                  <c:v>24.481367500000001</c:v>
                </c:pt>
                <c:pt idx="2466">
                  <c:v>24.491299250000001</c:v>
                </c:pt>
                <c:pt idx="2467">
                  <c:v>24.50123125</c:v>
                </c:pt>
                <c:pt idx="2468">
                  <c:v>24.511163249999999</c:v>
                </c:pt>
                <c:pt idx="2469">
                  <c:v>24.521095249999998</c:v>
                </c:pt>
                <c:pt idx="2470">
                  <c:v>24.53102625</c:v>
                </c:pt>
                <c:pt idx="2471">
                  <c:v>24.540958249999999</c:v>
                </c:pt>
                <c:pt idx="2472">
                  <c:v>24.550890249999998</c:v>
                </c:pt>
                <c:pt idx="2473">
                  <c:v>24.560822250000001</c:v>
                </c:pt>
                <c:pt idx="2474">
                  <c:v>24.57075425</c:v>
                </c:pt>
                <c:pt idx="2475">
                  <c:v>24.580685249999998</c:v>
                </c:pt>
                <c:pt idx="2476">
                  <c:v>24.590617250000001</c:v>
                </c:pt>
                <c:pt idx="2477">
                  <c:v>24.60054925</c:v>
                </c:pt>
                <c:pt idx="2478">
                  <c:v>24.610481249999999</c:v>
                </c:pt>
                <c:pt idx="2479">
                  <c:v>24.620412250000001</c:v>
                </c:pt>
                <c:pt idx="2480">
                  <c:v>24.63034425</c:v>
                </c:pt>
                <c:pt idx="2481">
                  <c:v>24.640276249999999</c:v>
                </c:pt>
                <c:pt idx="2482">
                  <c:v>24.650208249999999</c:v>
                </c:pt>
                <c:pt idx="2483">
                  <c:v>24.66013925</c:v>
                </c:pt>
                <c:pt idx="2484">
                  <c:v>24.670071249999999</c:v>
                </c:pt>
                <c:pt idx="2485">
                  <c:v>24.680003249999999</c:v>
                </c:pt>
                <c:pt idx="2486">
                  <c:v>24.689935250000001</c:v>
                </c:pt>
                <c:pt idx="2487">
                  <c:v>24.69986725</c:v>
                </c:pt>
                <c:pt idx="2488">
                  <c:v>24.709798249999999</c:v>
                </c:pt>
                <c:pt idx="2489">
                  <c:v>24.719730250000001</c:v>
                </c:pt>
                <c:pt idx="2490">
                  <c:v>24.729662250000001</c:v>
                </c:pt>
                <c:pt idx="2491">
                  <c:v>24.73959425</c:v>
                </c:pt>
                <c:pt idx="2492">
                  <c:v>24.749525250000001</c:v>
                </c:pt>
                <c:pt idx="2493">
                  <c:v>24.759457250000001</c:v>
                </c:pt>
                <c:pt idx="2494">
                  <c:v>24.76938925</c:v>
                </c:pt>
                <c:pt idx="2495">
                  <c:v>24.779321249999999</c:v>
                </c:pt>
                <c:pt idx="2496">
                  <c:v>24.789253250000002</c:v>
                </c:pt>
                <c:pt idx="2497">
                  <c:v>24.79918425</c:v>
                </c:pt>
                <c:pt idx="2498">
                  <c:v>24.809116249999999</c:v>
                </c:pt>
                <c:pt idx="2499">
                  <c:v>24.819048250000002</c:v>
                </c:pt>
                <c:pt idx="2500">
                  <c:v>24.828980250000001</c:v>
                </c:pt>
                <c:pt idx="2501">
                  <c:v>24.838911249999999</c:v>
                </c:pt>
                <c:pt idx="2502">
                  <c:v>24.848843250000002</c:v>
                </c:pt>
                <c:pt idx="2503">
                  <c:v>24.858775250000001</c:v>
                </c:pt>
                <c:pt idx="2504">
                  <c:v>24.86870725</c:v>
                </c:pt>
                <c:pt idx="2505">
                  <c:v>24.878639249999999</c:v>
                </c:pt>
                <c:pt idx="2506">
                  <c:v>24.888570250000001</c:v>
                </c:pt>
                <c:pt idx="2507">
                  <c:v>24.89850225</c:v>
                </c:pt>
                <c:pt idx="2508">
                  <c:v>24.908434249999999</c:v>
                </c:pt>
                <c:pt idx="2509">
                  <c:v>24.918366249999998</c:v>
                </c:pt>
                <c:pt idx="2510">
                  <c:v>24.92829725</c:v>
                </c:pt>
                <c:pt idx="2511">
                  <c:v>24.938229249999999</c:v>
                </c:pt>
                <c:pt idx="2512">
                  <c:v>24.948161249999998</c:v>
                </c:pt>
                <c:pt idx="2513">
                  <c:v>24.958093250000001</c:v>
                </c:pt>
                <c:pt idx="2514">
                  <c:v>24.96802525</c:v>
                </c:pt>
                <c:pt idx="2515">
                  <c:v>24.977956249999998</c:v>
                </c:pt>
                <c:pt idx="2516">
                  <c:v>24.987888250000001</c:v>
                </c:pt>
                <c:pt idx="2517">
                  <c:v>24.99782025</c:v>
                </c:pt>
                <c:pt idx="2518">
                  <c:v>25.007752249999999</c:v>
                </c:pt>
                <c:pt idx="2519">
                  <c:v>25.017683250000001</c:v>
                </c:pt>
                <c:pt idx="2520">
                  <c:v>25.02761525</c:v>
                </c:pt>
                <c:pt idx="2521">
                  <c:v>25.037547249999999</c:v>
                </c:pt>
                <c:pt idx="2522">
                  <c:v>25.047479249999999</c:v>
                </c:pt>
                <c:pt idx="2523">
                  <c:v>25.057411250000001</c:v>
                </c:pt>
                <c:pt idx="2524">
                  <c:v>25.067342249999999</c:v>
                </c:pt>
                <c:pt idx="2525">
                  <c:v>25.077274249999999</c:v>
                </c:pt>
                <c:pt idx="2526">
                  <c:v>25.087206250000001</c:v>
                </c:pt>
                <c:pt idx="2527">
                  <c:v>25.09713825</c:v>
                </c:pt>
                <c:pt idx="2528">
                  <c:v>25.10707025</c:v>
                </c:pt>
                <c:pt idx="2529">
                  <c:v>25.117001250000001</c:v>
                </c:pt>
                <c:pt idx="2530">
                  <c:v>25.12693325</c:v>
                </c:pt>
                <c:pt idx="2531">
                  <c:v>25.13686525</c:v>
                </c:pt>
                <c:pt idx="2532">
                  <c:v>25.146797249999999</c:v>
                </c:pt>
                <c:pt idx="2533">
                  <c:v>25.15672825</c:v>
                </c:pt>
                <c:pt idx="2534">
                  <c:v>25.16666025</c:v>
                </c:pt>
                <c:pt idx="2535">
                  <c:v>25.176592249999999</c:v>
                </c:pt>
                <c:pt idx="2536">
                  <c:v>25.186524250000002</c:v>
                </c:pt>
                <c:pt idx="2537">
                  <c:v>25.196456250000001</c:v>
                </c:pt>
                <c:pt idx="2538">
                  <c:v>25.206387249999999</c:v>
                </c:pt>
                <c:pt idx="2539">
                  <c:v>25.216319250000002</c:v>
                </c:pt>
                <c:pt idx="2540">
                  <c:v>25.226251250000001</c:v>
                </c:pt>
                <c:pt idx="2541">
                  <c:v>25.23618325</c:v>
                </c:pt>
                <c:pt idx="2542">
                  <c:v>25.246115249999999</c:v>
                </c:pt>
                <c:pt idx="2543">
                  <c:v>25.256046250000001</c:v>
                </c:pt>
                <c:pt idx="2544">
                  <c:v>25.26597825</c:v>
                </c:pt>
                <c:pt idx="2545">
                  <c:v>25.275910249999999</c:v>
                </c:pt>
                <c:pt idx="2546">
                  <c:v>25.285842250000002</c:v>
                </c:pt>
                <c:pt idx="2547">
                  <c:v>25.295774250000001</c:v>
                </c:pt>
                <c:pt idx="2548">
                  <c:v>25.305705249999999</c:v>
                </c:pt>
                <c:pt idx="2549">
                  <c:v>25.315637250000002</c:v>
                </c:pt>
                <c:pt idx="2550">
                  <c:v>25.325569250000001</c:v>
                </c:pt>
                <c:pt idx="2551">
                  <c:v>25.33550125</c:v>
                </c:pt>
                <c:pt idx="2552">
                  <c:v>25.345432250000002</c:v>
                </c:pt>
                <c:pt idx="2553">
                  <c:v>25.355364250000001</c:v>
                </c:pt>
                <c:pt idx="2554">
                  <c:v>25.36529625</c:v>
                </c:pt>
                <c:pt idx="2555">
                  <c:v>25.375228249999999</c:v>
                </c:pt>
                <c:pt idx="2556">
                  <c:v>25.385160249999998</c:v>
                </c:pt>
                <c:pt idx="2557">
                  <c:v>25.39509125</c:v>
                </c:pt>
                <c:pt idx="2558">
                  <c:v>25.405023249999999</c:v>
                </c:pt>
                <c:pt idx="2559">
                  <c:v>25.414955249999998</c:v>
                </c:pt>
                <c:pt idx="2560">
                  <c:v>25.424887250000001</c:v>
                </c:pt>
                <c:pt idx="2561">
                  <c:v>25.43481925</c:v>
                </c:pt>
                <c:pt idx="2562">
                  <c:v>25.444750249999998</c:v>
                </c:pt>
                <c:pt idx="2563">
                  <c:v>25.454682250000001</c:v>
                </c:pt>
                <c:pt idx="2564">
                  <c:v>25.46461425</c:v>
                </c:pt>
                <c:pt idx="2565">
                  <c:v>25.47454625</c:v>
                </c:pt>
                <c:pt idx="2566">
                  <c:v>25.484477129999998</c:v>
                </c:pt>
                <c:pt idx="2567">
                  <c:v>25.494408119999999</c:v>
                </c:pt>
                <c:pt idx="2568">
                  <c:v>25.504340129999999</c:v>
                </c:pt>
                <c:pt idx="2569">
                  <c:v>25.514272129999998</c:v>
                </c:pt>
                <c:pt idx="2570">
                  <c:v>25.524204130000001</c:v>
                </c:pt>
                <c:pt idx="2571">
                  <c:v>25.53413613</c:v>
                </c:pt>
                <c:pt idx="2572">
                  <c:v>25.544067129999998</c:v>
                </c:pt>
                <c:pt idx="2573">
                  <c:v>25.553999130000001</c:v>
                </c:pt>
                <c:pt idx="2574">
                  <c:v>25.56393113</c:v>
                </c:pt>
                <c:pt idx="2575">
                  <c:v>25.573863129999999</c:v>
                </c:pt>
                <c:pt idx="2576">
                  <c:v>25.583795120000001</c:v>
                </c:pt>
                <c:pt idx="2577">
                  <c:v>25.59372613</c:v>
                </c:pt>
                <c:pt idx="2578">
                  <c:v>25.603658129999999</c:v>
                </c:pt>
                <c:pt idx="2579">
                  <c:v>25.613590129999999</c:v>
                </c:pt>
                <c:pt idx="2580">
                  <c:v>25.623522130000001</c:v>
                </c:pt>
                <c:pt idx="2581">
                  <c:v>25.633454130000001</c:v>
                </c:pt>
                <c:pt idx="2582">
                  <c:v>25.643385129999999</c:v>
                </c:pt>
                <c:pt idx="2583">
                  <c:v>25.653317130000001</c:v>
                </c:pt>
                <c:pt idx="2584">
                  <c:v>25.663249130000001</c:v>
                </c:pt>
                <c:pt idx="2585">
                  <c:v>25.67318113</c:v>
                </c:pt>
                <c:pt idx="2586">
                  <c:v>25.683113129999999</c:v>
                </c:pt>
                <c:pt idx="2587">
                  <c:v>25.693044130000001</c:v>
                </c:pt>
                <c:pt idx="2588">
                  <c:v>25.70297613</c:v>
                </c:pt>
                <c:pt idx="2589">
                  <c:v>25.712908129999999</c:v>
                </c:pt>
                <c:pt idx="2590">
                  <c:v>25.722840130000002</c:v>
                </c:pt>
                <c:pt idx="2591">
                  <c:v>25.732772130000001</c:v>
                </c:pt>
                <c:pt idx="2592">
                  <c:v>25.742703129999999</c:v>
                </c:pt>
                <c:pt idx="2593">
                  <c:v>25.752635130000002</c:v>
                </c:pt>
                <c:pt idx="2594">
                  <c:v>25.762567130000001</c:v>
                </c:pt>
                <c:pt idx="2595">
                  <c:v>25.772499119999999</c:v>
                </c:pt>
                <c:pt idx="2596">
                  <c:v>25.782431129999999</c:v>
                </c:pt>
                <c:pt idx="2597">
                  <c:v>25.792362130000001</c:v>
                </c:pt>
                <c:pt idx="2598">
                  <c:v>25.80229413</c:v>
                </c:pt>
                <c:pt idx="2599">
                  <c:v>25.812226129999999</c:v>
                </c:pt>
                <c:pt idx="2600">
                  <c:v>25.822158129999998</c:v>
                </c:pt>
                <c:pt idx="2601">
                  <c:v>25.832090130000001</c:v>
                </c:pt>
                <c:pt idx="2602">
                  <c:v>25.84202213</c:v>
                </c:pt>
                <c:pt idx="2603">
                  <c:v>25.851953129999998</c:v>
                </c:pt>
                <c:pt idx="2604">
                  <c:v>25.861885130000001</c:v>
                </c:pt>
                <c:pt idx="2605">
                  <c:v>25.87181713</c:v>
                </c:pt>
                <c:pt idx="2606">
                  <c:v>25.881749129999999</c:v>
                </c:pt>
                <c:pt idx="2607">
                  <c:v>25.891681129999998</c:v>
                </c:pt>
                <c:pt idx="2608">
                  <c:v>25.90161213</c:v>
                </c:pt>
                <c:pt idx="2609">
                  <c:v>25.911544129999999</c:v>
                </c:pt>
                <c:pt idx="2610">
                  <c:v>25.921476129999999</c:v>
                </c:pt>
                <c:pt idx="2611">
                  <c:v>25.931408130000001</c:v>
                </c:pt>
                <c:pt idx="2612">
                  <c:v>25.94134013</c:v>
                </c:pt>
                <c:pt idx="2613">
                  <c:v>25.95127213</c:v>
                </c:pt>
                <c:pt idx="2614">
                  <c:v>25.96120312</c:v>
                </c:pt>
                <c:pt idx="2615">
                  <c:v>25.97113513</c:v>
                </c:pt>
                <c:pt idx="2616">
                  <c:v>25.98106713</c:v>
                </c:pt>
                <c:pt idx="2617">
                  <c:v>25.990999129999999</c:v>
                </c:pt>
                <c:pt idx="2618">
                  <c:v>26.000931130000001</c:v>
                </c:pt>
                <c:pt idx="2619">
                  <c:v>26.01086213</c:v>
                </c:pt>
                <c:pt idx="2620">
                  <c:v>26.020794129999999</c:v>
                </c:pt>
                <c:pt idx="2621">
                  <c:v>26.030726130000001</c:v>
                </c:pt>
                <c:pt idx="2622">
                  <c:v>26.040658130000001</c:v>
                </c:pt>
                <c:pt idx="2623">
                  <c:v>26.050590119999999</c:v>
                </c:pt>
                <c:pt idx="2624">
                  <c:v>26.060522129999999</c:v>
                </c:pt>
                <c:pt idx="2625">
                  <c:v>26.070453130000001</c:v>
                </c:pt>
                <c:pt idx="2626">
                  <c:v>26.08038513</c:v>
                </c:pt>
                <c:pt idx="2627">
                  <c:v>26.090317129999999</c:v>
                </c:pt>
                <c:pt idx="2628">
                  <c:v>26.100249130000002</c:v>
                </c:pt>
                <c:pt idx="2629">
                  <c:v>26.110181130000001</c:v>
                </c:pt>
                <c:pt idx="2630">
                  <c:v>26.12011313</c:v>
                </c:pt>
                <c:pt idx="2631">
                  <c:v>26.130044130000002</c:v>
                </c:pt>
                <c:pt idx="2632">
                  <c:v>26.139976130000001</c:v>
                </c:pt>
                <c:pt idx="2633">
                  <c:v>26.14990813</c:v>
                </c:pt>
                <c:pt idx="2634">
                  <c:v>26.159840129999999</c:v>
                </c:pt>
                <c:pt idx="2635">
                  <c:v>26.169772129999998</c:v>
                </c:pt>
                <c:pt idx="2636">
                  <c:v>26.179704130000001</c:v>
                </c:pt>
                <c:pt idx="2637">
                  <c:v>26.189635129999999</c:v>
                </c:pt>
                <c:pt idx="2638">
                  <c:v>26.199567129999998</c:v>
                </c:pt>
                <c:pt idx="2639">
                  <c:v>26.209499130000001</c:v>
                </c:pt>
                <c:pt idx="2640">
                  <c:v>26.21943113</c:v>
                </c:pt>
                <c:pt idx="2641">
                  <c:v>26.229363129999999</c:v>
                </c:pt>
                <c:pt idx="2642">
                  <c:v>26.239295129999999</c:v>
                </c:pt>
                <c:pt idx="2643">
                  <c:v>26.249227130000001</c:v>
                </c:pt>
                <c:pt idx="2644">
                  <c:v>26.259158129999999</c:v>
                </c:pt>
                <c:pt idx="2645">
                  <c:v>26.269090129999999</c:v>
                </c:pt>
                <c:pt idx="2646">
                  <c:v>26.279022130000001</c:v>
                </c:pt>
                <c:pt idx="2647">
                  <c:v>26.28895413</c:v>
                </c:pt>
                <c:pt idx="2648">
                  <c:v>26.29888613</c:v>
                </c:pt>
                <c:pt idx="2649">
                  <c:v>26.308818129999999</c:v>
                </c:pt>
                <c:pt idx="2650">
                  <c:v>26.318750130000002</c:v>
                </c:pt>
                <c:pt idx="2651">
                  <c:v>26.32868113</c:v>
                </c:pt>
                <c:pt idx="2652">
                  <c:v>26.338613129999999</c:v>
                </c:pt>
                <c:pt idx="2653">
                  <c:v>26.348545130000002</c:v>
                </c:pt>
                <c:pt idx="2654">
                  <c:v>26.358477130000001</c:v>
                </c:pt>
                <c:pt idx="2655">
                  <c:v>26.36840913</c:v>
                </c:pt>
                <c:pt idx="2656">
                  <c:v>26.378341129999999</c:v>
                </c:pt>
                <c:pt idx="2657">
                  <c:v>26.388272130000001</c:v>
                </c:pt>
                <c:pt idx="2658">
                  <c:v>26.39820413</c:v>
                </c:pt>
                <c:pt idx="2659">
                  <c:v>26.408136129999999</c:v>
                </c:pt>
                <c:pt idx="2660">
                  <c:v>26.418068130000002</c:v>
                </c:pt>
                <c:pt idx="2661">
                  <c:v>26.428000130000001</c:v>
                </c:pt>
                <c:pt idx="2662">
                  <c:v>26.43793213</c:v>
                </c:pt>
                <c:pt idx="2663">
                  <c:v>26.447864129999999</c:v>
                </c:pt>
                <c:pt idx="2664">
                  <c:v>26.457796129999998</c:v>
                </c:pt>
                <c:pt idx="2665">
                  <c:v>26.46772713</c:v>
                </c:pt>
                <c:pt idx="2666">
                  <c:v>26.477659129999999</c:v>
                </c:pt>
                <c:pt idx="2667">
                  <c:v>26.487592500000002</c:v>
                </c:pt>
                <c:pt idx="2668">
                  <c:v>26.497524500000001</c:v>
                </c:pt>
                <c:pt idx="2669">
                  <c:v>26.5074565</c:v>
                </c:pt>
                <c:pt idx="2670">
                  <c:v>26.517388499999999</c:v>
                </c:pt>
                <c:pt idx="2671">
                  <c:v>26.527320499999998</c:v>
                </c:pt>
                <c:pt idx="2672">
                  <c:v>26.5372515</c:v>
                </c:pt>
                <c:pt idx="2673">
                  <c:v>26.547183499999999</c:v>
                </c:pt>
                <c:pt idx="2674">
                  <c:v>26.557115499999998</c:v>
                </c:pt>
                <c:pt idx="2675">
                  <c:v>26.567047500000001</c:v>
                </c:pt>
                <c:pt idx="2676">
                  <c:v>26.5769795</c:v>
                </c:pt>
                <c:pt idx="2677">
                  <c:v>26.586911499999999</c:v>
                </c:pt>
                <c:pt idx="2678">
                  <c:v>26.596843499999999</c:v>
                </c:pt>
                <c:pt idx="2679">
                  <c:v>26.6067745</c:v>
                </c:pt>
                <c:pt idx="2680">
                  <c:v>26.616706499999999</c:v>
                </c:pt>
                <c:pt idx="2681">
                  <c:v>26.626638499999999</c:v>
                </c:pt>
                <c:pt idx="2682">
                  <c:v>26.636570500000001</c:v>
                </c:pt>
                <c:pt idx="2683">
                  <c:v>26.6465025</c:v>
                </c:pt>
                <c:pt idx="2684">
                  <c:v>26.6564345</c:v>
                </c:pt>
                <c:pt idx="2685">
                  <c:v>26.666366499999999</c:v>
                </c:pt>
                <c:pt idx="2686">
                  <c:v>26.676298500000001</c:v>
                </c:pt>
                <c:pt idx="2687">
                  <c:v>26.6862295</c:v>
                </c:pt>
                <c:pt idx="2688">
                  <c:v>26.696161499999999</c:v>
                </c:pt>
                <c:pt idx="2689">
                  <c:v>26.706093500000001</c:v>
                </c:pt>
                <c:pt idx="2690">
                  <c:v>26.716025500000001</c:v>
                </c:pt>
                <c:pt idx="2691">
                  <c:v>26.7259575</c:v>
                </c:pt>
                <c:pt idx="2692">
                  <c:v>26.735889499999999</c:v>
                </c:pt>
                <c:pt idx="2693">
                  <c:v>26.745821500000002</c:v>
                </c:pt>
                <c:pt idx="2694">
                  <c:v>26.755753500000001</c:v>
                </c:pt>
                <c:pt idx="2695">
                  <c:v>26.765684499999999</c:v>
                </c:pt>
                <c:pt idx="2696">
                  <c:v>26.775616500000002</c:v>
                </c:pt>
                <c:pt idx="2697">
                  <c:v>26.785548500000001</c:v>
                </c:pt>
                <c:pt idx="2698">
                  <c:v>26.7954805</c:v>
                </c:pt>
                <c:pt idx="2699">
                  <c:v>26.805412499999999</c:v>
                </c:pt>
                <c:pt idx="2700">
                  <c:v>26.815344499999998</c:v>
                </c:pt>
                <c:pt idx="2701">
                  <c:v>26.825276500000001</c:v>
                </c:pt>
                <c:pt idx="2702">
                  <c:v>26.8352085</c:v>
                </c:pt>
                <c:pt idx="2703">
                  <c:v>26.845139499999998</c:v>
                </c:pt>
                <c:pt idx="2704">
                  <c:v>26.855071500000001</c:v>
                </c:pt>
                <c:pt idx="2705">
                  <c:v>26.8650035</c:v>
                </c:pt>
                <c:pt idx="2706">
                  <c:v>26.874935499999999</c:v>
                </c:pt>
                <c:pt idx="2707">
                  <c:v>26.884867499999999</c:v>
                </c:pt>
                <c:pt idx="2708">
                  <c:v>26.894799500000001</c:v>
                </c:pt>
                <c:pt idx="2709">
                  <c:v>26.9047315</c:v>
                </c:pt>
                <c:pt idx="2710">
                  <c:v>26.9146635</c:v>
                </c:pt>
                <c:pt idx="2711">
                  <c:v>26.924594500000001</c:v>
                </c:pt>
                <c:pt idx="2712">
                  <c:v>26.9345265</c:v>
                </c:pt>
                <c:pt idx="2713">
                  <c:v>26.9444585</c:v>
                </c:pt>
                <c:pt idx="2714">
                  <c:v>26.954390499999999</c:v>
                </c:pt>
                <c:pt idx="2715">
                  <c:v>26.964322500000002</c:v>
                </c:pt>
                <c:pt idx="2716">
                  <c:v>26.974254500000001</c:v>
                </c:pt>
                <c:pt idx="2717">
                  <c:v>26.9841865</c:v>
                </c:pt>
                <c:pt idx="2718">
                  <c:v>26.994118499999999</c:v>
                </c:pt>
                <c:pt idx="2719">
                  <c:v>27.004049500000001</c:v>
                </c:pt>
                <c:pt idx="2720">
                  <c:v>27.0139815</c:v>
                </c:pt>
                <c:pt idx="2721">
                  <c:v>27.023913499999999</c:v>
                </c:pt>
                <c:pt idx="2722">
                  <c:v>27.033845500000002</c:v>
                </c:pt>
                <c:pt idx="2723">
                  <c:v>27.043777500000001</c:v>
                </c:pt>
                <c:pt idx="2724">
                  <c:v>27.0537095</c:v>
                </c:pt>
                <c:pt idx="2725">
                  <c:v>27.063641499999999</c:v>
                </c:pt>
                <c:pt idx="2726">
                  <c:v>27.073573499999998</c:v>
                </c:pt>
                <c:pt idx="2727">
                  <c:v>27.083505500000001</c:v>
                </c:pt>
                <c:pt idx="2728">
                  <c:v>27.093436499999999</c:v>
                </c:pt>
                <c:pt idx="2729">
                  <c:v>27.103368499999998</c:v>
                </c:pt>
                <c:pt idx="2730">
                  <c:v>27.113300500000001</c:v>
                </c:pt>
                <c:pt idx="2731">
                  <c:v>27.1232325</c:v>
                </c:pt>
                <c:pt idx="2732">
                  <c:v>27.133164499999999</c:v>
                </c:pt>
                <c:pt idx="2733">
                  <c:v>27.143096499999999</c:v>
                </c:pt>
                <c:pt idx="2734">
                  <c:v>27.153028500000001</c:v>
                </c:pt>
                <c:pt idx="2735">
                  <c:v>27.162960500000001</c:v>
                </c:pt>
                <c:pt idx="2736">
                  <c:v>27.172891499999999</c:v>
                </c:pt>
                <c:pt idx="2737">
                  <c:v>27.182823500000001</c:v>
                </c:pt>
                <c:pt idx="2738">
                  <c:v>27.192755500000001</c:v>
                </c:pt>
                <c:pt idx="2739">
                  <c:v>27.2026875</c:v>
                </c:pt>
                <c:pt idx="2740">
                  <c:v>27.212619499999999</c:v>
                </c:pt>
                <c:pt idx="2741">
                  <c:v>27.222551500000002</c:v>
                </c:pt>
                <c:pt idx="2742">
                  <c:v>27.232483500000001</c:v>
                </c:pt>
                <c:pt idx="2743">
                  <c:v>27.2424155</c:v>
                </c:pt>
                <c:pt idx="2744">
                  <c:v>27.252347499999999</c:v>
                </c:pt>
                <c:pt idx="2745">
                  <c:v>27.262278500000001</c:v>
                </c:pt>
                <c:pt idx="2746">
                  <c:v>27.2722105</c:v>
                </c:pt>
                <c:pt idx="2747">
                  <c:v>27.282142499999999</c:v>
                </c:pt>
                <c:pt idx="2748">
                  <c:v>27.292074499999998</c:v>
                </c:pt>
                <c:pt idx="2749">
                  <c:v>27.302006500000001</c:v>
                </c:pt>
                <c:pt idx="2750">
                  <c:v>27.3119385</c:v>
                </c:pt>
                <c:pt idx="2751">
                  <c:v>27.321870499999999</c:v>
                </c:pt>
                <c:pt idx="2752">
                  <c:v>27.331802499999998</c:v>
                </c:pt>
                <c:pt idx="2753">
                  <c:v>27.341734500000001</c:v>
                </c:pt>
                <c:pt idx="2754">
                  <c:v>27.3516665</c:v>
                </c:pt>
                <c:pt idx="2755">
                  <c:v>27.361597499999998</c:v>
                </c:pt>
                <c:pt idx="2756">
                  <c:v>27.371529500000001</c:v>
                </c:pt>
                <c:pt idx="2757">
                  <c:v>27.3814615</c:v>
                </c:pt>
                <c:pt idx="2758">
                  <c:v>27.3913935</c:v>
                </c:pt>
                <c:pt idx="2759">
                  <c:v>27.401325499999999</c:v>
                </c:pt>
                <c:pt idx="2760">
                  <c:v>27.411257500000001</c:v>
                </c:pt>
                <c:pt idx="2761">
                  <c:v>27.421189500000001</c:v>
                </c:pt>
                <c:pt idx="2762">
                  <c:v>27.4311215</c:v>
                </c:pt>
                <c:pt idx="2763">
                  <c:v>27.441053499999999</c:v>
                </c:pt>
                <c:pt idx="2764">
                  <c:v>27.450984500000001</c:v>
                </c:pt>
                <c:pt idx="2765">
                  <c:v>27.4609165</c:v>
                </c:pt>
                <c:pt idx="2766">
                  <c:v>27.470848499999999</c:v>
                </c:pt>
                <c:pt idx="2767">
                  <c:v>27.480780500000002</c:v>
                </c:pt>
                <c:pt idx="2768">
                  <c:v>27.490712380000002</c:v>
                </c:pt>
                <c:pt idx="2769">
                  <c:v>27.500644380000001</c:v>
                </c:pt>
                <c:pt idx="2770">
                  <c:v>27.51057638</c:v>
                </c:pt>
                <c:pt idx="2771">
                  <c:v>27.520508379999999</c:v>
                </c:pt>
                <c:pt idx="2772">
                  <c:v>27.530440380000002</c:v>
                </c:pt>
                <c:pt idx="2773">
                  <c:v>27.540372380000001</c:v>
                </c:pt>
                <c:pt idx="2774">
                  <c:v>27.55030438</c:v>
                </c:pt>
                <c:pt idx="2775">
                  <c:v>27.560235380000002</c:v>
                </c:pt>
                <c:pt idx="2776">
                  <c:v>27.570167380000001</c:v>
                </c:pt>
                <c:pt idx="2777">
                  <c:v>27.58009938</c:v>
                </c:pt>
                <c:pt idx="2778">
                  <c:v>27.590031379999999</c:v>
                </c:pt>
                <c:pt idx="2779">
                  <c:v>27.599963379999998</c:v>
                </c:pt>
                <c:pt idx="2780">
                  <c:v>27.609895380000001</c:v>
                </c:pt>
                <c:pt idx="2781">
                  <c:v>27.61982738</c:v>
                </c:pt>
                <c:pt idx="2782">
                  <c:v>27.629759379999999</c:v>
                </c:pt>
                <c:pt idx="2783">
                  <c:v>27.639691379999999</c:v>
                </c:pt>
                <c:pt idx="2784">
                  <c:v>27.649623380000001</c:v>
                </c:pt>
                <c:pt idx="2785">
                  <c:v>27.65955538</c:v>
                </c:pt>
                <c:pt idx="2786">
                  <c:v>27.669486379999999</c:v>
                </c:pt>
                <c:pt idx="2787">
                  <c:v>27.679418380000001</c:v>
                </c:pt>
                <c:pt idx="2788">
                  <c:v>27.68935038</c:v>
                </c:pt>
                <c:pt idx="2789">
                  <c:v>27.69928238</c:v>
                </c:pt>
                <c:pt idx="2790">
                  <c:v>27.709214379999999</c:v>
                </c:pt>
                <c:pt idx="2791">
                  <c:v>27.719146380000002</c:v>
                </c:pt>
                <c:pt idx="2792">
                  <c:v>27.729078380000001</c:v>
                </c:pt>
                <c:pt idx="2793">
                  <c:v>27.73901038</c:v>
                </c:pt>
                <c:pt idx="2794">
                  <c:v>27.748942379999999</c:v>
                </c:pt>
                <c:pt idx="2795">
                  <c:v>27.758874380000002</c:v>
                </c:pt>
                <c:pt idx="2796">
                  <c:v>27.768806380000001</c:v>
                </c:pt>
                <c:pt idx="2797">
                  <c:v>27.77873838</c:v>
                </c:pt>
                <c:pt idx="2798">
                  <c:v>27.788669380000002</c:v>
                </c:pt>
                <c:pt idx="2799">
                  <c:v>27.798601380000001</c:v>
                </c:pt>
                <c:pt idx="2800">
                  <c:v>27.80853338</c:v>
                </c:pt>
                <c:pt idx="2801">
                  <c:v>27.818465379999999</c:v>
                </c:pt>
                <c:pt idx="2802">
                  <c:v>27.828397379999998</c:v>
                </c:pt>
                <c:pt idx="2803">
                  <c:v>27.838329380000001</c:v>
                </c:pt>
                <c:pt idx="2804">
                  <c:v>27.84826138</c:v>
                </c:pt>
                <c:pt idx="2805">
                  <c:v>27.858193379999999</c:v>
                </c:pt>
                <c:pt idx="2806">
                  <c:v>27.868125379999999</c:v>
                </c:pt>
                <c:pt idx="2807">
                  <c:v>27.878057380000001</c:v>
                </c:pt>
                <c:pt idx="2808">
                  <c:v>27.88798938</c:v>
                </c:pt>
                <c:pt idx="2809">
                  <c:v>27.897920379999999</c:v>
                </c:pt>
                <c:pt idx="2810">
                  <c:v>27.907852380000001</c:v>
                </c:pt>
                <c:pt idx="2811">
                  <c:v>27.917784380000001</c:v>
                </c:pt>
                <c:pt idx="2812">
                  <c:v>27.92771638</c:v>
                </c:pt>
                <c:pt idx="2813">
                  <c:v>27.937648379999999</c:v>
                </c:pt>
                <c:pt idx="2814">
                  <c:v>27.947580380000002</c:v>
                </c:pt>
                <c:pt idx="2815">
                  <c:v>27.957512380000001</c:v>
                </c:pt>
                <c:pt idx="2816">
                  <c:v>27.96744438</c:v>
                </c:pt>
                <c:pt idx="2817">
                  <c:v>27.977376379999999</c:v>
                </c:pt>
                <c:pt idx="2818">
                  <c:v>27.987308380000002</c:v>
                </c:pt>
                <c:pt idx="2819">
                  <c:v>27.99724037</c:v>
                </c:pt>
                <c:pt idx="2820">
                  <c:v>28.00717238</c:v>
                </c:pt>
                <c:pt idx="2821">
                  <c:v>28.017104379999999</c:v>
                </c:pt>
                <c:pt idx="2822">
                  <c:v>28.027036379999998</c:v>
                </c:pt>
                <c:pt idx="2823">
                  <c:v>28.03696738</c:v>
                </c:pt>
                <c:pt idx="2824">
                  <c:v>28.046899379999999</c:v>
                </c:pt>
                <c:pt idx="2825">
                  <c:v>28.056831379999998</c:v>
                </c:pt>
                <c:pt idx="2826">
                  <c:v>28.066763380000001</c:v>
                </c:pt>
                <c:pt idx="2827">
                  <c:v>28.07669538</c:v>
                </c:pt>
                <c:pt idx="2828">
                  <c:v>28.086627369999999</c:v>
                </c:pt>
                <c:pt idx="2829">
                  <c:v>28.096559379999999</c:v>
                </c:pt>
                <c:pt idx="2830">
                  <c:v>28.106491380000001</c:v>
                </c:pt>
                <c:pt idx="2831">
                  <c:v>28.116423380000001</c:v>
                </c:pt>
                <c:pt idx="2832">
                  <c:v>28.12635538</c:v>
                </c:pt>
                <c:pt idx="2833">
                  <c:v>28.136287379999999</c:v>
                </c:pt>
                <c:pt idx="2834">
                  <c:v>28.146219380000002</c:v>
                </c:pt>
                <c:pt idx="2835">
                  <c:v>28.15615038</c:v>
                </c:pt>
                <c:pt idx="2836">
                  <c:v>28.166082379999999</c:v>
                </c:pt>
                <c:pt idx="2837">
                  <c:v>28.176014370000001</c:v>
                </c:pt>
                <c:pt idx="2838">
                  <c:v>28.185946380000001</c:v>
                </c:pt>
                <c:pt idx="2839">
                  <c:v>28.19587838</c:v>
                </c:pt>
                <c:pt idx="2840">
                  <c:v>28.205810379999999</c:v>
                </c:pt>
                <c:pt idx="2841">
                  <c:v>28.215742379999998</c:v>
                </c:pt>
                <c:pt idx="2842">
                  <c:v>28.225674380000001</c:v>
                </c:pt>
                <c:pt idx="2843">
                  <c:v>28.23560638</c:v>
                </c:pt>
                <c:pt idx="2844">
                  <c:v>28.245538379999999</c:v>
                </c:pt>
                <c:pt idx="2845">
                  <c:v>28.255470379999998</c:v>
                </c:pt>
                <c:pt idx="2846">
                  <c:v>28.265402380000001</c:v>
                </c:pt>
                <c:pt idx="2847">
                  <c:v>28.27533438</c:v>
                </c:pt>
                <c:pt idx="2848">
                  <c:v>28.285265379999998</c:v>
                </c:pt>
                <c:pt idx="2849">
                  <c:v>28.295197380000001</c:v>
                </c:pt>
                <c:pt idx="2850">
                  <c:v>28.30512938</c:v>
                </c:pt>
                <c:pt idx="2851">
                  <c:v>28.31506138</c:v>
                </c:pt>
                <c:pt idx="2852">
                  <c:v>28.324993379999999</c:v>
                </c:pt>
                <c:pt idx="2853">
                  <c:v>28.334925380000001</c:v>
                </c:pt>
                <c:pt idx="2854">
                  <c:v>28.344857380000001</c:v>
                </c:pt>
                <c:pt idx="2855">
                  <c:v>28.35478938</c:v>
                </c:pt>
                <c:pt idx="2856">
                  <c:v>28.364721379999999</c:v>
                </c:pt>
                <c:pt idx="2857">
                  <c:v>28.374653380000002</c:v>
                </c:pt>
                <c:pt idx="2858">
                  <c:v>28.384585380000001</c:v>
                </c:pt>
                <c:pt idx="2859">
                  <c:v>28.39451738</c:v>
                </c:pt>
                <c:pt idx="2860">
                  <c:v>28.404449379999999</c:v>
                </c:pt>
                <c:pt idx="2861">
                  <c:v>28.414380380000001</c:v>
                </c:pt>
                <c:pt idx="2862">
                  <c:v>28.42431238</c:v>
                </c:pt>
                <c:pt idx="2863">
                  <c:v>28.434244379999999</c:v>
                </c:pt>
                <c:pt idx="2864">
                  <c:v>28.444176379999998</c:v>
                </c:pt>
                <c:pt idx="2865">
                  <c:v>28.454108380000001</c:v>
                </c:pt>
                <c:pt idx="2866">
                  <c:v>28.46404038</c:v>
                </c:pt>
                <c:pt idx="2867">
                  <c:v>28.473972379999999</c:v>
                </c:pt>
                <c:pt idx="2868">
                  <c:v>28.483904379999998</c:v>
                </c:pt>
                <c:pt idx="2869">
                  <c:v>28.493836380000001</c:v>
                </c:pt>
                <c:pt idx="2870">
                  <c:v>28.50376838</c:v>
                </c:pt>
                <c:pt idx="2871">
                  <c:v>28.51370038</c:v>
                </c:pt>
                <c:pt idx="2872">
                  <c:v>28.523632370000001</c:v>
                </c:pt>
                <c:pt idx="2873">
                  <c:v>28.533564380000001</c:v>
                </c:pt>
                <c:pt idx="2874">
                  <c:v>28.543496380000001</c:v>
                </c:pt>
                <c:pt idx="2875">
                  <c:v>28.553427379999999</c:v>
                </c:pt>
                <c:pt idx="2876">
                  <c:v>28.563359380000001</c:v>
                </c:pt>
                <c:pt idx="2877">
                  <c:v>28.573291380000001</c:v>
                </c:pt>
                <c:pt idx="2878">
                  <c:v>28.58322338</c:v>
                </c:pt>
                <c:pt idx="2879">
                  <c:v>28.593155379999999</c:v>
                </c:pt>
                <c:pt idx="2880">
                  <c:v>28.603087380000002</c:v>
                </c:pt>
                <c:pt idx="2881">
                  <c:v>28.61301937</c:v>
                </c:pt>
                <c:pt idx="2882">
                  <c:v>28.62295138</c:v>
                </c:pt>
                <c:pt idx="2883">
                  <c:v>28.632883379999999</c:v>
                </c:pt>
                <c:pt idx="2884">
                  <c:v>28.642815379999998</c:v>
                </c:pt>
                <c:pt idx="2885">
                  <c:v>28.652747380000001</c:v>
                </c:pt>
                <c:pt idx="2886">
                  <c:v>28.66267938</c:v>
                </c:pt>
                <c:pt idx="2887">
                  <c:v>28.672611379999999</c:v>
                </c:pt>
                <c:pt idx="2888">
                  <c:v>28.682542380000001</c:v>
                </c:pt>
                <c:pt idx="2889">
                  <c:v>28.69247438</c:v>
                </c:pt>
                <c:pt idx="2890">
                  <c:v>28.702406369999999</c:v>
                </c:pt>
                <c:pt idx="2891">
                  <c:v>28.712338379999998</c:v>
                </c:pt>
                <c:pt idx="2892">
                  <c:v>28.722270380000001</c:v>
                </c:pt>
                <c:pt idx="2893">
                  <c:v>28.73220238</c:v>
                </c:pt>
                <c:pt idx="2894">
                  <c:v>28.74213438</c:v>
                </c:pt>
                <c:pt idx="2895">
                  <c:v>28.752066379999999</c:v>
                </c:pt>
                <c:pt idx="2896">
                  <c:v>28.761998380000001</c:v>
                </c:pt>
                <c:pt idx="2897">
                  <c:v>28.771930380000001</c:v>
                </c:pt>
                <c:pt idx="2898">
                  <c:v>28.78186238</c:v>
                </c:pt>
                <c:pt idx="2899">
                  <c:v>28.791794379999999</c:v>
                </c:pt>
                <c:pt idx="2900">
                  <c:v>28.801726380000002</c:v>
                </c:pt>
                <c:pt idx="2901">
                  <c:v>28.81165738</c:v>
                </c:pt>
                <c:pt idx="2902">
                  <c:v>28.821589379999999</c:v>
                </c:pt>
                <c:pt idx="2903">
                  <c:v>28.831521380000002</c:v>
                </c:pt>
                <c:pt idx="2904">
                  <c:v>28.841453380000001</c:v>
                </c:pt>
                <c:pt idx="2905">
                  <c:v>28.85138538</c:v>
                </c:pt>
                <c:pt idx="2906">
                  <c:v>28.861317379999999</c:v>
                </c:pt>
                <c:pt idx="2907">
                  <c:v>28.871249379999998</c:v>
                </c:pt>
                <c:pt idx="2908">
                  <c:v>28.881181380000001</c:v>
                </c:pt>
                <c:pt idx="2909">
                  <c:v>28.89111338</c:v>
                </c:pt>
                <c:pt idx="2910">
                  <c:v>28.901045379999999</c:v>
                </c:pt>
                <c:pt idx="2911">
                  <c:v>28.910977379999999</c:v>
                </c:pt>
                <c:pt idx="2912">
                  <c:v>28.920909380000001</c:v>
                </c:pt>
                <c:pt idx="2913">
                  <c:v>28.93084138</c:v>
                </c:pt>
                <c:pt idx="2914">
                  <c:v>28.94077338</c:v>
                </c:pt>
                <c:pt idx="2915">
                  <c:v>28.950704380000001</c:v>
                </c:pt>
                <c:pt idx="2916">
                  <c:v>28.96063638</c:v>
                </c:pt>
                <c:pt idx="2917">
                  <c:v>28.97056838</c:v>
                </c:pt>
                <c:pt idx="2918">
                  <c:v>28.980500379999999</c:v>
                </c:pt>
                <c:pt idx="2919">
                  <c:v>28.990432380000001</c:v>
                </c:pt>
                <c:pt idx="2920">
                  <c:v>29.000364380000001</c:v>
                </c:pt>
                <c:pt idx="2921">
                  <c:v>29.01029638</c:v>
                </c:pt>
                <c:pt idx="2922">
                  <c:v>29.020228379999999</c:v>
                </c:pt>
                <c:pt idx="2923">
                  <c:v>29.030160380000002</c:v>
                </c:pt>
                <c:pt idx="2924">
                  <c:v>29.040092380000001</c:v>
                </c:pt>
                <c:pt idx="2925">
                  <c:v>29.05002438</c:v>
                </c:pt>
                <c:pt idx="2926">
                  <c:v>29.059956379999999</c:v>
                </c:pt>
                <c:pt idx="2927">
                  <c:v>29.069888379999998</c:v>
                </c:pt>
                <c:pt idx="2928">
                  <c:v>29.079820380000001</c:v>
                </c:pt>
                <c:pt idx="2929">
                  <c:v>29.089751379999999</c:v>
                </c:pt>
                <c:pt idx="2930">
                  <c:v>29.099683379999998</c:v>
                </c:pt>
                <c:pt idx="2931">
                  <c:v>29.109615380000001</c:v>
                </c:pt>
                <c:pt idx="2932">
                  <c:v>29.11954738</c:v>
                </c:pt>
                <c:pt idx="2933">
                  <c:v>29.129479379999999</c:v>
                </c:pt>
                <c:pt idx="2934">
                  <c:v>29.139411379999999</c:v>
                </c:pt>
                <c:pt idx="2935">
                  <c:v>29.149343380000001</c:v>
                </c:pt>
                <c:pt idx="2936">
                  <c:v>29.15927538</c:v>
                </c:pt>
                <c:pt idx="2937">
                  <c:v>29.16920738</c:v>
                </c:pt>
                <c:pt idx="2938">
                  <c:v>29.179139379999999</c:v>
                </c:pt>
                <c:pt idx="2939">
                  <c:v>29.189071380000001</c:v>
                </c:pt>
                <c:pt idx="2940">
                  <c:v>29.199003380000001</c:v>
                </c:pt>
                <c:pt idx="2941">
                  <c:v>29.20893538</c:v>
                </c:pt>
                <c:pt idx="2942">
                  <c:v>29.218866380000001</c:v>
                </c:pt>
                <c:pt idx="2943">
                  <c:v>29.228798380000001</c:v>
                </c:pt>
                <c:pt idx="2944">
                  <c:v>29.23873038</c:v>
                </c:pt>
                <c:pt idx="2945">
                  <c:v>29.248662379999999</c:v>
                </c:pt>
                <c:pt idx="2946">
                  <c:v>29.258594380000002</c:v>
                </c:pt>
                <c:pt idx="2947">
                  <c:v>29.268526380000001</c:v>
                </c:pt>
                <c:pt idx="2948">
                  <c:v>29.27845838</c:v>
                </c:pt>
                <c:pt idx="2949">
                  <c:v>29.288390379999999</c:v>
                </c:pt>
                <c:pt idx="2950">
                  <c:v>29.298322379999998</c:v>
                </c:pt>
                <c:pt idx="2951">
                  <c:v>29.308254380000001</c:v>
                </c:pt>
                <c:pt idx="2952">
                  <c:v>29.31818638</c:v>
                </c:pt>
                <c:pt idx="2953">
                  <c:v>29.328118379999999</c:v>
                </c:pt>
                <c:pt idx="2954">
                  <c:v>29.338050379999999</c:v>
                </c:pt>
                <c:pt idx="2955">
                  <c:v>29.347982380000001</c:v>
                </c:pt>
                <c:pt idx="2956">
                  <c:v>29.357913379999999</c:v>
                </c:pt>
                <c:pt idx="2957">
                  <c:v>29.367845379999999</c:v>
                </c:pt>
                <c:pt idx="2958">
                  <c:v>29.377777380000001</c:v>
                </c:pt>
                <c:pt idx="2959">
                  <c:v>29.38770938</c:v>
                </c:pt>
                <c:pt idx="2960">
                  <c:v>29.39764138</c:v>
                </c:pt>
                <c:pt idx="2961">
                  <c:v>29.407573379999999</c:v>
                </c:pt>
                <c:pt idx="2962">
                  <c:v>29.417505380000001</c:v>
                </c:pt>
                <c:pt idx="2963">
                  <c:v>29.427437380000001</c:v>
                </c:pt>
                <c:pt idx="2964">
                  <c:v>29.43736938</c:v>
                </c:pt>
                <c:pt idx="2965">
                  <c:v>29.447301379999999</c:v>
                </c:pt>
                <c:pt idx="2966">
                  <c:v>29.457233380000002</c:v>
                </c:pt>
                <c:pt idx="2967">
                  <c:v>29.467165380000001</c:v>
                </c:pt>
                <c:pt idx="2968">
                  <c:v>29.47709738</c:v>
                </c:pt>
                <c:pt idx="2969">
                  <c:v>29.487027999999999</c:v>
                </c:pt>
                <c:pt idx="2970">
                  <c:v>29.496959</c:v>
                </c:pt>
                <c:pt idx="2971">
                  <c:v>29.506891</c:v>
                </c:pt>
                <c:pt idx="2972">
                  <c:v>29.516822999999999</c:v>
                </c:pt>
                <c:pt idx="2973">
                  <c:v>29.526755000000001</c:v>
                </c:pt>
                <c:pt idx="2974">
                  <c:v>29.536687000000001</c:v>
                </c:pt>
                <c:pt idx="2975">
                  <c:v>29.546619</c:v>
                </c:pt>
                <c:pt idx="2976">
                  <c:v>29.556550999999999</c:v>
                </c:pt>
                <c:pt idx="2977">
                  <c:v>29.566483000000002</c:v>
                </c:pt>
                <c:pt idx="2978">
                  <c:v>29.576415000000001</c:v>
                </c:pt>
                <c:pt idx="2979">
                  <c:v>29.586347</c:v>
                </c:pt>
                <c:pt idx="2980">
                  <c:v>29.596278999999999</c:v>
                </c:pt>
                <c:pt idx="2981">
                  <c:v>29.606210999999998</c:v>
                </c:pt>
                <c:pt idx="2982">
                  <c:v>29.616143000000001</c:v>
                </c:pt>
                <c:pt idx="2983">
                  <c:v>29.626075</c:v>
                </c:pt>
                <c:pt idx="2984">
                  <c:v>29.636006999999999</c:v>
                </c:pt>
                <c:pt idx="2985">
                  <c:v>29.645938000000001</c:v>
                </c:pt>
                <c:pt idx="2986">
                  <c:v>29.65587</c:v>
                </c:pt>
                <c:pt idx="2987">
                  <c:v>29.665801999999999</c:v>
                </c:pt>
                <c:pt idx="2988">
                  <c:v>29.675733999999999</c:v>
                </c:pt>
                <c:pt idx="2989">
                  <c:v>29.685666000000001</c:v>
                </c:pt>
                <c:pt idx="2990">
                  <c:v>29.695598</c:v>
                </c:pt>
                <c:pt idx="2991">
                  <c:v>29.70553</c:v>
                </c:pt>
                <c:pt idx="2992">
                  <c:v>29.715461999999999</c:v>
                </c:pt>
                <c:pt idx="2993">
                  <c:v>29.725394000000001</c:v>
                </c:pt>
                <c:pt idx="2994">
                  <c:v>29.735326000000001</c:v>
                </c:pt>
                <c:pt idx="2995">
                  <c:v>29.745258</c:v>
                </c:pt>
                <c:pt idx="2996">
                  <c:v>29.755189999999999</c:v>
                </c:pt>
                <c:pt idx="2997">
                  <c:v>29.765122000000002</c:v>
                </c:pt>
                <c:pt idx="2998">
                  <c:v>29.775054000000001</c:v>
                </c:pt>
                <c:pt idx="2999">
                  <c:v>29.784986</c:v>
                </c:pt>
                <c:pt idx="3000">
                  <c:v>29.794917999999999</c:v>
                </c:pt>
                <c:pt idx="3001">
                  <c:v>29.804849999999998</c:v>
                </c:pt>
                <c:pt idx="3002">
                  <c:v>29.814781</c:v>
                </c:pt>
                <c:pt idx="3003">
                  <c:v>29.824712999999999</c:v>
                </c:pt>
                <c:pt idx="3004">
                  <c:v>29.834644999999998</c:v>
                </c:pt>
                <c:pt idx="3005">
                  <c:v>29.844577000000001</c:v>
                </c:pt>
                <c:pt idx="3006">
                  <c:v>29.854509</c:v>
                </c:pt>
                <c:pt idx="3007">
                  <c:v>29.864440999999999</c:v>
                </c:pt>
                <c:pt idx="3008">
                  <c:v>29.874372999999999</c:v>
                </c:pt>
                <c:pt idx="3009">
                  <c:v>29.884305000000001</c:v>
                </c:pt>
                <c:pt idx="3010">
                  <c:v>29.894237</c:v>
                </c:pt>
                <c:pt idx="3011">
                  <c:v>29.904169</c:v>
                </c:pt>
                <c:pt idx="3012">
                  <c:v>29.914100999999999</c:v>
                </c:pt>
                <c:pt idx="3013">
                  <c:v>29.924033000000001</c:v>
                </c:pt>
                <c:pt idx="3014">
                  <c:v>29.933965000000001</c:v>
                </c:pt>
                <c:pt idx="3015">
                  <c:v>29.943897</c:v>
                </c:pt>
                <c:pt idx="3016">
                  <c:v>29.953828999999999</c:v>
                </c:pt>
                <c:pt idx="3017">
                  <c:v>29.963761000000002</c:v>
                </c:pt>
                <c:pt idx="3018">
                  <c:v>29.973693000000001</c:v>
                </c:pt>
                <c:pt idx="3019">
                  <c:v>29.983625</c:v>
                </c:pt>
                <c:pt idx="3020">
                  <c:v>29.993556000000002</c:v>
                </c:pt>
                <c:pt idx="3021">
                  <c:v>30.003488000000001</c:v>
                </c:pt>
                <c:pt idx="3022">
                  <c:v>30.01342</c:v>
                </c:pt>
                <c:pt idx="3023">
                  <c:v>30.023351999999999</c:v>
                </c:pt>
                <c:pt idx="3024">
                  <c:v>30.033283999999998</c:v>
                </c:pt>
                <c:pt idx="3025">
                  <c:v>30.043216000000001</c:v>
                </c:pt>
                <c:pt idx="3026">
                  <c:v>30.053148</c:v>
                </c:pt>
                <c:pt idx="3027">
                  <c:v>30.063079999999999</c:v>
                </c:pt>
                <c:pt idx="3028">
                  <c:v>30.073011999999999</c:v>
                </c:pt>
                <c:pt idx="3029">
                  <c:v>30.082944000000001</c:v>
                </c:pt>
                <c:pt idx="3030">
                  <c:v>30.092876</c:v>
                </c:pt>
                <c:pt idx="3031">
                  <c:v>30.102808</c:v>
                </c:pt>
                <c:pt idx="3032">
                  <c:v>30.112739999999999</c:v>
                </c:pt>
                <c:pt idx="3033">
                  <c:v>30.122672000000001</c:v>
                </c:pt>
                <c:pt idx="3034">
                  <c:v>30.132604000000001</c:v>
                </c:pt>
                <c:pt idx="3035">
                  <c:v>30.142536</c:v>
                </c:pt>
                <c:pt idx="3036">
                  <c:v>30.152467999999999</c:v>
                </c:pt>
                <c:pt idx="3037">
                  <c:v>30.162400000000002</c:v>
                </c:pt>
                <c:pt idx="3038">
                  <c:v>30.172331</c:v>
                </c:pt>
                <c:pt idx="3039">
                  <c:v>30.182262999999999</c:v>
                </c:pt>
                <c:pt idx="3040">
                  <c:v>30.192195000000002</c:v>
                </c:pt>
                <c:pt idx="3041">
                  <c:v>30.202127000000001</c:v>
                </c:pt>
                <c:pt idx="3042">
                  <c:v>30.212059</c:v>
                </c:pt>
                <c:pt idx="3043">
                  <c:v>30.221990999999999</c:v>
                </c:pt>
                <c:pt idx="3044">
                  <c:v>30.231922999999998</c:v>
                </c:pt>
                <c:pt idx="3045">
                  <c:v>30.241855000000001</c:v>
                </c:pt>
                <c:pt idx="3046">
                  <c:v>30.251787</c:v>
                </c:pt>
                <c:pt idx="3047">
                  <c:v>30.261718999999999</c:v>
                </c:pt>
                <c:pt idx="3048">
                  <c:v>30.271650999999999</c:v>
                </c:pt>
                <c:pt idx="3049">
                  <c:v>30.281583000000001</c:v>
                </c:pt>
                <c:pt idx="3050">
                  <c:v>30.291515</c:v>
                </c:pt>
                <c:pt idx="3051">
                  <c:v>30.301447</c:v>
                </c:pt>
                <c:pt idx="3052">
                  <c:v>30.311378999999999</c:v>
                </c:pt>
                <c:pt idx="3053">
                  <c:v>30.321311000000001</c:v>
                </c:pt>
                <c:pt idx="3054">
                  <c:v>30.331243000000001</c:v>
                </c:pt>
                <c:pt idx="3055">
                  <c:v>30.341175</c:v>
                </c:pt>
                <c:pt idx="3056">
                  <c:v>30.351106999999999</c:v>
                </c:pt>
                <c:pt idx="3057">
                  <c:v>30.361038000000001</c:v>
                </c:pt>
                <c:pt idx="3058">
                  <c:v>30.37097</c:v>
                </c:pt>
                <c:pt idx="3059">
                  <c:v>30.380901999999999</c:v>
                </c:pt>
                <c:pt idx="3060">
                  <c:v>30.390834000000002</c:v>
                </c:pt>
                <c:pt idx="3061">
                  <c:v>30.400766000000001</c:v>
                </c:pt>
                <c:pt idx="3062">
                  <c:v>30.410698</c:v>
                </c:pt>
                <c:pt idx="3063">
                  <c:v>30.420629999999999</c:v>
                </c:pt>
                <c:pt idx="3064">
                  <c:v>30.430561999999998</c:v>
                </c:pt>
                <c:pt idx="3065">
                  <c:v>30.440494000000001</c:v>
                </c:pt>
                <c:pt idx="3066">
                  <c:v>30.450426</c:v>
                </c:pt>
                <c:pt idx="3067">
                  <c:v>30.460357999999999</c:v>
                </c:pt>
                <c:pt idx="3068">
                  <c:v>30.470289999999999</c:v>
                </c:pt>
                <c:pt idx="3069">
                  <c:v>30.480222000000001</c:v>
                </c:pt>
                <c:pt idx="3070">
                  <c:v>30.490155250000001</c:v>
                </c:pt>
                <c:pt idx="3071">
                  <c:v>30.50008725</c:v>
                </c:pt>
                <c:pt idx="3072">
                  <c:v>30.510019249999999</c:v>
                </c:pt>
                <c:pt idx="3073">
                  <c:v>30.519951249999998</c:v>
                </c:pt>
                <c:pt idx="3074">
                  <c:v>30.529883250000001</c:v>
                </c:pt>
                <c:pt idx="3075">
                  <c:v>30.53981525</c:v>
                </c:pt>
                <c:pt idx="3076">
                  <c:v>30.549746249999998</c:v>
                </c:pt>
                <c:pt idx="3077">
                  <c:v>30.559678250000001</c:v>
                </c:pt>
                <c:pt idx="3078">
                  <c:v>30.56961025</c:v>
                </c:pt>
                <c:pt idx="3079">
                  <c:v>30.579542249999999</c:v>
                </c:pt>
                <c:pt idx="3080">
                  <c:v>30.589474249999999</c:v>
                </c:pt>
                <c:pt idx="3081">
                  <c:v>30.599406250000001</c:v>
                </c:pt>
                <c:pt idx="3082">
                  <c:v>30.60933825</c:v>
                </c:pt>
                <c:pt idx="3083">
                  <c:v>30.61927025</c:v>
                </c:pt>
                <c:pt idx="3084">
                  <c:v>30.629202249999999</c:v>
                </c:pt>
                <c:pt idx="3085">
                  <c:v>30.639134250000001</c:v>
                </c:pt>
                <c:pt idx="3086">
                  <c:v>30.649066250000001</c:v>
                </c:pt>
                <c:pt idx="3087">
                  <c:v>30.65899825</c:v>
                </c:pt>
                <c:pt idx="3088">
                  <c:v>30.668930249999999</c:v>
                </c:pt>
                <c:pt idx="3089">
                  <c:v>30.678862250000002</c:v>
                </c:pt>
                <c:pt idx="3090">
                  <c:v>30.688794250000001</c:v>
                </c:pt>
                <c:pt idx="3091">
                  <c:v>30.69872625</c:v>
                </c:pt>
                <c:pt idx="3092">
                  <c:v>30.708658249999999</c:v>
                </c:pt>
                <c:pt idx="3093">
                  <c:v>30.718590249999998</c:v>
                </c:pt>
                <c:pt idx="3094">
                  <c:v>30.728522250000001</c:v>
                </c:pt>
                <c:pt idx="3095">
                  <c:v>30.73845425</c:v>
                </c:pt>
                <c:pt idx="3096">
                  <c:v>30.748385249999998</c:v>
                </c:pt>
                <c:pt idx="3097">
                  <c:v>30.758317250000001</c:v>
                </c:pt>
                <c:pt idx="3098">
                  <c:v>30.76824925</c:v>
                </c:pt>
                <c:pt idx="3099">
                  <c:v>30.778181249999999</c:v>
                </c:pt>
                <c:pt idx="3100">
                  <c:v>30.788113249999999</c:v>
                </c:pt>
                <c:pt idx="3101">
                  <c:v>30.798045250000001</c:v>
                </c:pt>
                <c:pt idx="3102">
                  <c:v>30.80797725</c:v>
                </c:pt>
                <c:pt idx="3103">
                  <c:v>30.81790925</c:v>
                </c:pt>
                <c:pt idx="3104">
                  <c:v>30.827841249999999</c:v>
                </c:pt>
                <c:pt idx="3105">
                  <c:v>30.837773250000001</c:v>
                </c:pt>
                <c:pt idx="3106">
                  <c:v>30.847705250000001</c:v>
                </c:pt>
                <c:pt idx="3107">
                  <c:v>30.85763725</c:v>
                </c:pt>
                <c:pt idx="3108">
                  <c:v>30.867569249999999</c:v>
                </c:pt>
                <c:pt idx="3109">
                  <c:v>30.877501250000002</c:v>
                </c:pt>
                <c:pt idx="3110">
                  <c:v>30.887433250000001</c:v>
                </c:pt>
                <c:pt idx="3111">
                  <c:v>30.89736525</c:v>
                </c:pt>
                <c:pt idx="3112">
                  <c:v>30.907297249999999</c:v>
                </c:pt>
                <c:pt idx="3113">
                  <c:v>30.917229249999998</c:v>
                </c:pt>
                <c:pt idx="3114">
                  <c:v>30.927161250000001</c:v>
                </c:pt>
                <c:pt idx="3115">
                  <c:v>30.93709325</c:v>
                </c:pt>
                <c:pt idx="3116">
                  <c:v>30.947024249999998</c:v>
                </c:pt>
                <c:pt idx="3117">
                  <c:v>30.956956250000001</c:v>
                </c:pt>
                <c:pt idx="3118">
                  <c:v>30.96688825</c:v>
                </c:pt>
                <c:pt idx="3119">
                  <c:v>30.976820249999999</c:v>
                </c:pt>
                <c:pt idx="3120">
                  <c:v>30.986752249999999</c:v>
                </c:pt>
                <c:pt idx="3121">
                  <c:v>30.996684250000001</c:v>
                </c:pt>
                <c:pt idx="3122">
                  <c:v>31.00661625</c:v>
                </c:pt>
                <c:pt idx="3123">
                  <c:v>31.01654825</c:v>
                </c:pt>
                <c:pt idx="3124">
                  <c:v>31.026480249999999</c:v>
                </c:pt>
                <c:pt idx="3125">
                  <c:v>31.036412250000001</c:v>
                </c:pt>
                <c:pt idx="3126">
                  <c:v>31.046344250000001</c:v>
                </c:pt>
                <c:pt idx="3127">
                  <c:v>31.05627625</c:v>
                </c:pt>
                <c:pt idx="3128">
                  <c:v>31.066208249999999</c:v>
                </c:pt>
                <c:pt idx="3129">
                  <c:v>31.076140250000002</c:v>
                </c:pt>
                <c:pt idx="3130">
                  <c:v>31.086072250000001</c:v>
                </c:pt>
                <c:pt idx="3131">
                  <c:v>31.09600425</c:v>
                </c:pt>
                <c:pt idx="3132">
                  <c:v>31.105936249999999</c:v>
                </c:pt>
                <c:pt idx="3133">
                  <c:v>31.115868249999998</c:v>
                </c:pt>
                <c:pt idx="3134">
                  <c:v>31.125800250000001</c:v>
                </c:pt>
                <c:pt idx="3135">
                  <c:v>31.13573225</c:v>
                </c:pt>
                <c:pt idx="3136">
                  <c:v>31.145664249999999</c:v>
                </c:pt>
                <c:pt idx="3137">
                  <c:v>31.155595250000001</c:v>
                </c:pt>
                <c:pt idx="3138">
                  <c:v>31.16552725</c:v>
                </c:pt>
                <c:pt idx="3139">
                  <c:v>31.175459249999999</c:v>
                </c:pt>
                <c:pt idx="3140">
                  <c:v>31.185391249999999</c:v>
                </c:pt>
                <c:pt idx="3141">
                  <c:v>31.195323250000001</c:v>
                </c:pt>
                <c:pt idx="3142">
                  <c:v>31.20525525</c:v>
                </c:pt>
                <c:pt idx="3143">
                  <c:v>31.21518725</c:v>
                </c:pt>
                <c:pt idx="3144">
                  <c:v>31.225119249999999</c:v>
                </c:pt>
                <c:pt idx="3145">
                  <c:v>31.235051250000001</c:v>
                </c:pt>
                <c:pt idx="3146">
                  <c:v>31.244983250000001</c:v>
                </c:pt>
                <c:pt idx="3147">
                  <c:v>31.25491525</c:v>
                </c:pt>
                <c:pt idx="3148">
                  <c:v>31.264847249999999</c:v>
                </c:pt>
                <c:pt idx="3149">
                  <c:v>31.274779250000002</c:v>
                </c:pt>
                <c:pt idx="3150">
                  <c:v>31.284711250000001</c:v>
                </c:pt>
                <c:pt idx="3151">
                  <c:v>31.29464325</c:v>
                </c:pt>
                <c:pt idx="3152">
                  <c:v>31.304575249999999</c:v>
                </c:pt>
                <c:pt idx="3153">
                  <c:v>31.314507249999998</c:v>
                </c:pt>
                <c:pt idx="3154">
                  <c:v>31.324439250000001</c:v>
                </c:pt>
                <c:pt idx="3155">
                  <c:v>31.33437125</c:v>
                </c:pt>
                <c:pt idx="3156">
                  <c:v>31.344302249999998</c:v>
                </c:pt>
                <c:pt idx="3157">
                  <c:v>31.354234250000001</c:v>
                </c:pt>
                <c:pt idx="3158">
                  <c:v>31.36416625</c:v>
                </c:pt>
                <c:pt idx="3159">
                  <c:v>31.374098249999999</c:v>
                </c:pt>
                <c:pt idx="3160">
                  <c:v>31.384030249999999</c:v>
                </c:pt>
                <c:pt idx="3161">
                  <c:v>31.393962250000001</c:v>
                </c:pt>
                <c:pt idx="3162">
                  <c:v>31.40389425</c:v>
                </c:pt>
                <c:pt idx="3163">
                  <c:v>31.41382625</c:v>
                </c:pt>
                <c:pt idx="3164">
                  <c:v>31.423758249999999</c:v>
                </c:pt>
                <c:pt idx="3165">
                  <c:v>31.433690250000001</c:v>
                </c:pt>
                <c:pt idx="3166">
                  <c:v>31.443622250000001</c:v>
                </c:pt>
                <c:pt idx="3167">
                  <c:v>31.45355425</c:v>
                </c:pt>
                <c:pt idx="3168">
                  <c:v>31.463486249999999</c:v>
                </c:pt>
                <c:pt idx="3169">
                  <c:v>31.473418250000002</c:v>
                </c:pt>
                <c:pt idx="3170">
                  <c:v>31.483350250000001</c:v>
                </c:pt>
                <c:pt idx="3171">
                  <c:v>31.493282499999999</c:v>
                </c:pt>
                <c:pt idx="3172">
                  <c:v>31.503214499999999</c:v>
                </c:pt>
                <c:pt idx="3173">
                  <c:v>31.513146500000001</c:v>
                </c:pt>
                <c:pt idx="3174">
                  <c:v>31.5230785</c:v>
                </c:pt>
                <c:pt idx="3175">
                  <c:v>31.5330105</c:v>
                </c:pt>
                <c:pt idx="3176">
                  <c:v>31.542942499999999</c:v>
                </c:pt>
                <c:pt idx="3177">
                  <c:v>31.5528735</c:v>
                </c:pt>
                <c:pt idx="3178">
                  <c:v>31.5628055</c:v>
                </c:pt>
                <c:pt idx="3179">
                  <c:v>31.572737499999999</c:v>
                </c:pt>
                <c:pt idx="3180">
                  <c:v>31.582669500000002</c:v>
                </c:pt>
                <c:pt idx="3181">
                  <c:v>31.592601500000001</c:v>
                </c:pt>
                <c:pt idx="3182">
                  <c:v>31.6025335</c:v>
                </c:pt>
                <c:pt idx="3183">
                  <c:v>31.612465499999999</c:v>
                </c:pt>
                <c:pt idx="3184">
                  <c:v>31.622397500000002</c:v>
                </c:pt>
                <c:pt idx="3185">
                  <c:v>31.632329500000001</c:v>
                </c:pt>
                <c:pt idx="3186">
                  <c:v>31.6422615</c:v>
                </c:pt>
                <c:pt idx="3187">
                  <c:v>31.652193499999999</c:v>
                </c:pt>
                <c:pt idx="3188">
                  <c:v>31.662125499999998</c:v>
                </c:pt>
                <c:pt idx="3189">
                  <c:v>31.672057500000001</c:v>
                </c:pt>
                <c:pt idx="3190">
                  <c:v>31.6819895</c:v>
                </c:pt>
                <c:pt idx="3191">
                  <c:v>31.691921499999999</c:v>
                </c:pt>
                <c:pt idx="3192">
                  <c:v>31.701853499999999</c:v>
                </c:pt>
                <c:pt idx="3193">
                  <c:v>31.711785500000001</c:v>
                </c:pt>
                <c:pt idx="3194">
                  <c:v>31.7217175</c:v>
                </c:pt>
                <c:pt idx="3195">
                  <c:v>31.7316495</c:v>
                </c:pt>
                <c:pt idx="3196">
                  <c:v>31.741581499999999</c:v>
                </c:pt>
                <c:pt idx="3197">
                  <c:v>31.7515125</c:v>
                </c:pt>
                <c:pt idx="3198">
                  <c:v>31.7614445</c:v>
                </c:pt>
                <c:pt idx="3199">
                  <c:v>31.771376499999999</c:v>
                </c:pt>
                <c:pt idx="3200">
                  <c:v>31.781308500000002</c:v>
                </c:pt>
                <c:pt idx="3201">
                  <c:v>31.791240500000001</c:v>
                </c:pt>
                <c:pt idx="3202">
                  <c:v>31.8011725</c:v>
                </c:pt>
                <c:pt idx="3203">
                  <c:v>31.811104499999999</c:v>
                </c:pt>
                <c:pt idx="3204">
                  <c:v>31.821036500000002</c:v>
                </c:pt>
                <c:pt idx="3205">
                  <c:v>31.830968500000001</c:v>
                </c:pt>
                <c:pt idx="3206">
                  <c:v>31.8409005</c:v>
                </c:pt>
                <c:pt idx="3207">
                  <c:v>31.850832499999999</c:v>
                </c:pt>
                <c:pt idx="3208">
                  <c:v>31.860764499999998</c:v>
                </c:pt>
                <c:pt idx="3209">
                  <c:v>31.870696500000001</c:v>
                </c:pt>
                <c:pt idx="3210">
                  <c:v>31.8806285</c:v>
                </c:pt>
                <c:pt idx="3211">
                  <c:v>31.890560499999999</c:v>
                </c:pt>
                <c:pt idx="3212">
                  <c:v>31.900492499999999</c:v>
                </c:pt>
                <c:pt idx="3213">
                  <c:v>31.910424500000001</c:v>
                </c:pt>
                <c:pt idx="3214">
                  <c:v>31.9203565</c:v>
                </c:pt>
                <c:pt idx="3215">
                  <c:v>31.9302885</c:v>
                </c:pt>
                <c:pt idx="3216">
                  <c:v>31.940220499999999</c:v>
                </c:pt>
                <c:pt idx="3217">
                  <c:v>31.9501515</c:v>
                </c:pt>
                <c:pt idx="3218">
                  <c:v>31.9600835</c:v>
                </c:pt>
                <c:pt idx="3219">
                  <c:v>31.970015499999999</c:v>
                </c:pt>
                <c:pt idx="3220">
                  <c:v>31.979947500000002</c:v>
                </c:pt>
                <c:pt idx="3221">
                  <c:v>31.989879500000001</c:v>
                </c:pt>
                <c:pt idx="3222">
                  <c:v>31.9998115</c:v>
                </c:pt>
                <c:pt idx="3223">
                  <c:v>32.009743499999999</c:v>
                </c:pt>
                <c:pt idx="3224">
                  <c:v>32.019675499999998</c:v>
                </c:pt>
                <c:pt idx="3225">
                  <c:v>32.029607499999997</c:v>
                </c:pt>
                <c:pt idx="3226">
                  <c:v>32.039539499999997</c:v>
                </c:pt>
                <c:pt idx="3227">
                  <c:v>32.049471500000003</c:v>
                </c:pt>
                <c:pt idx="3228">
                  <c:v>32.059403500000002</c:v>
                </c:pt>
                <c:pt idx="3229">
                  <c:v>32.069335500000001</c:v>
                </c:pt>
                <c:pt idx="3230">
                  <c:v>32.0792675</c:v>
                </c:pt>
                <c:pt idx="3231">
                  <c:v>32.089199499999999</c:v>
                </c:pt>
                <c:pt idx="3232">
                  <c:v>32.099131499999999</c:v>
                </c:pt>
                <c:pt idx="3233">
                  <c:v>32.109063499999998</c:v>
                </c:pt>
                <c:pt idx="3234">
                  <c:v>32.118995499999997</c:v>
                </c:pt>
                <c:pt idx="3235">
                  <c:v>32.128927500000003</c:v>
                </c:pt>
                <c:pt idx="3236">
                  <c:v>32.138859500000002</c:v>
                </c:pt>
                <c:pt idx="3237">
                  <c:v>32.148790499999997</c:v>
                </c:pt>
                <c:pt idx="3238">
                  <c:v>32.158722500000003</c:v>
                </c:pt>
                <c:pt idx="3239">
                  <c:v>32.168654500000002</c:v>
                </c:pt>
                <c:pt idx="3240">
                  <c:v>32.178586500000002</c:v>
                </c:pt>
                <c:pt idx="3241">
                  <c:v>32.188518500000001</c:v>
                </c:pt>
                <c:pt idx="3242">
                  <c:v>32.1984505</c:v>
                </c:pt>
                <c:pt idx="3243">
                  <c:v>32.208382499999999</c:v>
                </c:pt>
                <c:pt idx="3244">
                  <c:v>32.218314499999998</c:v>
                </c:pt>
                <c:pt idx="3245">
                  <c:v>32.228246499999997</c:v>
                </c:pt>
                <c:pt idx="3246">
                  <c:v>32.238178499999997</c:v>
                </c:pt>
                <c:pt idx="3247">
                  <c:v>32.248110500000003</c:v>
                </c:pt>
                <c:pt idx="3248">
                  <c:v>32.258042500000002</c:v>
                </c:pt>
                <c:pt idx="3249">
                  <c:v>32.267974500000001</c:v>
                </c:pt>
                <c:pt idx="3250">
                  <c:v>32.2779065</c:v>
                </c:pt>
                <c:pt idx="3251">
                  <c:v>32.287838499999999</c:v>
                </c:pt>
                <c:pt idx="3252">
                  <c:v>32.297770499999999</c:v>
                </c:pt>
                <c:pt idx="3253">
                  <c:v>32.307702499999998</c:v>
                </c:pt>
                <c:pt idx="3254">
                  <c:v>32.317634499999997</c:v>
                </c:pt>
                <c:pt idx="3255">
                  <c:v>32.327566500000003</c:v>
                </c:pt>
                <c:pt idx="3256">
                  <c:v>32.337498500000002</c:v>
                </c:pt>
                <c:pt idx="3257">
                  <c:v>32.347429499999997</c:v>
                </c:pt>
                <c:pt idx="3258">
                  <c:v>32.357361500000003</c:v>
                </c:pt>
                <c:pt idx="3259">
                  <c:v>32.367293500000002</c:v>
                </c:pt>
                <c:pt idx="3260">
                  <c:v>32.377225500000002</c:v>
                </c:pt>
                <c:pt idx="3261">
                  <c:v>32.387157500000001</c:v>
                </c:pt>
                <c:pt idx="3262">
                  <c:v>32.3970895</c:v>
                </c:pt>
                <c:pt idx="3263">
                  <c:v>32.407021499999999</c:v>
                </c:pt>
                <c:pt idx="3264">
                  <c:v>32.416953499999998</c:v>
                </c:pt>
                <c:pt idx="3265">
                  <c:v>32.426885499999997</c:v>
                </c:pt>
                <c:pt idx="3266">
                  <c:v>32.436817499999997</c:v>
                </c:pt>
                <c:pt idx="3267">
                  <c:v>32.446749500000003</c:v>
                </c:pt>
                <c:pt idx="3268">
                  <c:v>32.456681500000002</c:v>
                </c:pt>
                <c:pt idx="3269">
                  <c:v>32.466613500000001</c:v>
                </c:pt>
                <c:pt idx="3270">
                  <c:v>32.4765455</c:v>
                </c:pt>
                <c:pt idx="3271">
                  <c:v>32.486477499999999</c:v>
                </c:pt>
                <c:pt idx="3272">
                  <c:v>32.496409040000003</c:v>
                </c:pt>
                <c:pt idx="3273">
                  <c:v>32.506341040000002</c:v>
                </c:pt>
                <c:pt idx="3274">
                  <c:v>32.516273040000002</c:v>
                </c:pt>
                <c:pt idx="3275">
                  <c:v>32.526205040000001</c:v>
                </c:pt>
                <c:pt idx="3276">
                  <c:v>32.53613704</c:v>
                </c:pt>
                <c:pt idx="3277">
                  <c:v>32.546069039999999</c:v>
                </c:pt>
                <c:pt idx="3278">
                  <c:v>32.556001039999998</c:v>
                </c:pt>
                <c:pt idx="3279">
                  <c:v>32.56593204</c:v>
                </c:pt>
                <c:pt idx="3280">
                  <c:v>32.575864039999999</c:v>
                </c:pt>
                <c:pt idx="3281">
                  <c:v>32.585796039999998</c:v>
                </c:pt>
                <c:pt idx="3282">
                  <c:v>32.595728039999997</c:v>
                </c:pt>
                <c:pt idx="3283">
                  <c:v>32.605660039999997</c:v>
                </c:pt>
                <c:pt idx="3284">
                  <c:v>32.615592040000003</c:v>
                </c:pt>
                <c:pt idx="3285">
                  <c:v>32.625524040000002</c:v>
                </c:pt>
                <c:pt idx="3286">
                  <c:v>32.635456040000001</c:v>
                </c:pt>
                <c:pt idx="3287">
                  <c:v>32.64538804</c:v>
                </c:pt>
                <c:pt idx="3288">
                  <c:v>32.655320039999999</c:v>
                </c:pt>
                <c:pt idx="3289">
                  <c:v>32.665252039999999</c:v>
                </c:pt>
                <c:pt idx="3290">
                  <c:v>32.675184039999998</c:v>
                </c:pt>
                <c:pt idx="3291">
                  <c:v>32.685116039999997</c:v>
                </c:pt>
                <c:pt idx="3292">
                  <c:v>32.695048040000003</c:v>
                </c:pt>
                <c:pt idx="3293">
                  <c:v>32.704980040000002</c:v>
                </c:pt>
                <c:pt idx="3294">
                  <c:v>32.714912040000002</c:v>
                </c:pt>
                <c:pt idx="3295">
                  <c:v>32.724844040000001</c:v>
                </c:pt>
                <c:pt idx="3296">
                  <c:v>32.73477604</c:v>
                </c:pt>
                <c:pt idx="3297">
                  <c:v>32.744708039999999</c:v>
                </c:pt>
                <c:pt idx="3298">
                  <c:v>32.754640039999998</c:v>
                </c:pt>
                <c:pt idx="3299">
                  <c:v>32.764572039999997</c:v>
                </c:pt>
                <c:pt idx="3300">
                  <c:v>32.774504039999997</c:v>
                </c:pt>
                <c:pt idx="3301">
                  <c:v>32.784436040000003</c:v>
                </c:pt>
                <c:pt idx="3302">
                  <c:v>32.794368040000002</c:v>
                </c:pt>
                <c:pt idx="3303">
                  <c:v>32.804300040000001</c:v>
                </c:pt>
                <c:pt idx="3304">
                  <c:v>32.814231040000003</c:v>
                </c:pt>
                <c:pt idx="3305">
                  <c:v>32.824163040000002</c:v>
                </c:pt>
                <c:pt idx="3306">
                  <c:v>32.834095040000001</c:v>
                </c:pt>
                <c:pt idx="3307">
                  <c:v>32.84402704</c:v>
                </c:pt>
                <c:pt idx="3308">
                  <c:v>32.853959039999999</c:v>
                </c:pt>
                <c:pt idx="3309">
                  <c:v>32.863891039999999</c:v>
                </c:pt>
                <c:pt idx="3310">
                  <c:v>32.873823039999998</c:v>
                </c:pt>
                <c:pt idx="3311">
                  <c:v>32.883755039999997</c:v>
                </c:pt>
                <c:pt idx="3312">
                  <c:v>32.893687040000003</c:v>
                </c:pt>
                <c:pt idx="3313">
                  <c:v>32.903619040000002</c:v>
                </c:pt>
                <c:pt idx="3314">
                  <c:v>32.913551040000002</c:v>
                </c:pt>
                <c:pt idx="3315">
                  <c:v>32.923483040000001</c:v>
                </c:pt>
                <c:pt idx="3316">
                  <c:v>32.93341504</c:v>
                </c:pt>
                <c:pt idx="3317">
                  <c:v>32.943347039999999</c:v>
                </c:pt>
                <c:pt idx="3318">
                  <c:v>32.953279039999998</c:v>
                </c:pt>
                <c:pt idx="3319">
                  <c:v>32.963211039999997</c:v>
                </c:pt>
                <c:pt idx="3320">
                  <c:v>32.973143039999997</c:v>
                </c:pt>
                <c:pt idx="3321">
                  <c:v>32.983075040000003</c:v>
                </c:pt>
                <c:pt idx="3322">
                  <c:v>32.993007040000002</c:v>
                </c:pt>
                <c:pt idx="3323">
                  <c:v>33.002939040000001</c:v>
                </c:pt>
                <c:pt idx="3324">
                  <c:v>33.01287104</c:v>
                </c:pt>
                <c:pt idx="3325">
                  <c:v>33.022803039999999</c:v>
                </c:pt>
                <c:pt idx="3326">
                  <c:v>33.032735039999999</c:v>
                </c:pt>
                <c:pt idx="3327">
                  <c:v>33.042667039999998</c:v>
                </c:pt>
                <c:pt idx="3328">
                  <c:v>33.052599039999997</c:v>
                </c:pt>
                <c:pt idx="3329">
                  <c:v>33.062531040000003</c:v>
                </c:pt>
                <c:pt idx="3330">
                  <c:v>33.072463040000002</c:v>
                </c:pt>
                <c:pt idx="3331">
                  <c:v>33.082395040000002</c:v>
                </c:pt>
                <c:pt idx="3332">
                  <c:v>33.092327040000001</c:v>
                </c:pt>
                <c:pt idx="3333">
                  <c:v>33.10225904</c:v>
                </c:pt>
                <c:pt idx="3334">
                  <c:v>33.112191039999999</c:v>
                </c:pt>
                <c:pt idx="3335">
                  <c:v>33.122123039999998</c:v>
                </c:pt>
                <c:pt idx="3336">
                  <c:v>33.132055039999997</c:v>
                </c:pt>
                <c:pt idx="3337">
                  <c:v>33.141986039999999</c:v>
                </c:pt>
                <c:pt idx="3338">
                  <c:v>33.151918039999998</c:v>
                </c:pt>
                <c:pt idx="3339">
                  <c:v>33.161850039999997</c:v>
                </c:pt>
                <c:pt idx="3340">
                  <c:v>33.171782039999997</c:v>
                </c:pt>
                <c:pt idx="3341">
                  <c:v>33.181714040000003</c:v>
                </c:pt>
                <c:pt idx="3342">
                  <c:v>33.191646040000002</c:v>
                </c:pt>
                <c:pt idx="3343">
                  <c:v>33.201578040000001</c:v>
                </c:pt>
                <c:pt idx="3344">
                  <c:v>33.21151004</c:v>
                </c:pt>
                <c:pt idx="3345">
                  <c:v>33.221442039999999</c:v>
                </c:pt>
                <c:pt idx="3346">
                  <c:v>33.231374039999999</c:v>
                </c:pt>
                <c:pt idx="3347">
                  <c:v>33.241306039999998</c:v>
                </c:pt>
                <c:pt idx="3348">
                  <c:v>33.251238039999997</c:v>
                </c:pt>
                <c:pt idx="3349">
                  <c:v>33.261170040000003</c:v>
                </c:pt>
                <c:pt idx="3350">
                  <c:v>33.271102040000002</c:v>
                </c:pt>
                <c:pt idx="3351">
                  <c:v>33.281034040000002</c:v>
                </c:pt>
                <c:pt idx="3352">
                  <c:v>33.290966040000001</c:v>
                </c:pt>
                <c:pt idx="3353">
                  <c:v>33.30089804</c:v>
                </c:pt>
                <c:pt idx="3354">
                  <c:v>33.310830039999999</c:v>
                </c:pt>
                <c:pt idx="3355">
                  <c:v>33.320762039999998</c:v>
                </c:pt>
                <c:pt idx="3356">
                  <c:v>33.330694039999997</c:v>
                </c:pt>
                <c:pt idx="3357">
                  <c:v>33.340626039999997</c:v>
                </c:pt>
                <c:pt idx="3358">
                  <c:v>33.350558040000003</c:v>
                </c:pt>
                <c:pt idx="3359">
                  <c:v>33.360490040000002</c:v>
                </c:pt>
                <c:pt idx="3360">
                  <c:v>33.370422040000001</c:v>
                </c:pt>
                <c:pt idx="3361">
                  <c:v>33.38035404</c:v>
                </c:pt>
                <c:pt idx="3362">
                  <c:v>33.390286039999999</c:v>
                </c:pt>
                <c:pt idx="3363">
                  <c:v>33.400218039999999</c:v>
                </c:pt>
                <c:pt idx="3364">
                  <c:v>33.410150039999998</c:v>
                </c:pt>
                <c:pt idx="3365">
                  <c:v>33.420082039999997</c:v>
                </c:pt>
                <c:pt idx="3366">
                  <c:v>33.430014040000003</c:v>
                </c:pt>
                <c:pt idx="3367">
                  <c:v>33.439946040000002</c:v>
                </c:pt>
                <c:pt idx="3368">
                  <c:v>33.449878040000002</c:v>
                </c:pt>
                <c:pt idx="3369">
                  <c:v>33.459810040000001</c:v>
                </c:pt>
                <c:pt idx="3370">
                  <c:v>33.46974204</c:v>
                </c:pt>
                <c:pt idx="3371">
                  <c:v>33.479674039999999</c:v>
                </c:pt>
                <c:pt idx="3372">
                  <c:v>33.489606039999998</c:v>
                </c:pt>
                <c:pt idx="3373">
                  <c:v>33.49953738</c:v>
                </c:pt>
                <c:pt idx="3374">
                  <c:v>33.509469369999998</c:v>
                </c:pt>
                <c:pt idx="3375">
                  <c:v>33.519401379999998</c:v>
                </c:pt>
                <c:pt idx="3376">
                  <c:v>33.529333379999997</c:v>
                </c:pt>
                <c:pt idx="3377">
                  <c:v>33.539265380000003</c:v>
                </c:pt>
                <c:pt idx="3378">
                  <c:v>33.549196379999998</c:v>
                </c:pt>
                <c:pt idx="3379">
                  <c:v>33.559128379999997</c:v>
                </c:pt>
                <c:pt idx="3380">
                  <c:v>33.569060380000003</c:v>
                </c:pt>
                <c:pt idx="3381">
                  <c:v>33.578992380000003</c:v>
                </c:pt>
                <c:pt idx="3382">
                  <c:v>33.588924380000002</c:v>
                </c:pt>
                <c:pt idx="3383">
                  <c:v>33.59885637</c:v>
                </c:pt>
                <c:pt idx="3384">
                  <c:v>33.60878838</c:v>
                </c:pt>
                <c:pt idx="3385">
                  <c:v>33.618720379999999</c:v>
                </c:pt>
                <c:pt idx="3386">
                  <c:v>33.628652379999998</c:v>
                </c:pt>
                <c:pt idx="3387">
                  <c:v>33.638584379999998</c:v>
                </c:pt>
                <c:pt idx="3388">
                  <c:v>33.648516379999997</c:v>
                </c:pt>
                <c:pt idx="3389">
                  <c:v>33.658448380000003</c:v>
                </c:pt>
                <c:pt idx="3390">
                  <c:v>33.668380380000002</c:v>
                </c:pt>
                <c:pt idx="3391">
                  <c:v>33.678312380000001</c:v>
                </c:pt>
                <c:pt idx="3392">
                  <c:v>33.68824438</c:v>
                </c:pt>
                <c:pt idx="3393">
                  <c:v>33.69817638</c:v>
                </c:pt>
                <c:pt idx="3394">
                  <c:v>33.708108379999999</c:v>
                </c:pt>
                <c:pt idx="3395">
                  <c:v>33.718040379999998</c:v>
                </c:pt>
                <c:pt idx="3396">
                  <c:v>33.727972379999997</c:v>
                </c:pt>
                <c:pt idx="3397">
                  <c:v>33.737904380000003</c:v>
                </c:pt>
                <c:pt idx="3398">
                  <c:v>33.747836380000003</c:v>
                </c:pt>
                <c:pt idx="3399">
                  <c:v>33.757768380000002</c:v>
                </c:pt>
                <c:pt idx="3400">
                  <c:v>33.76770037</c:v>
                </c:pt>
                <c:pt idx="3401">
                  <c:v>33.77763238</c:v>
                </c:pt>
                <c:pt idx="3402">
                  <c:v>33.787564379999999</c:v>
                </c:pt>
                <c:pt idx="3403">
                  <c:v>33.797496379999998</c:v>
                </c:pt>
                <c:pt idx="3404">
                  <c:v>33.807428379999998</c:v>
                </c:pt>
                <c:pt idx="3405">
                  <c:v>33.817360379999997</c:v>
                </c:pt>
                <c:pt idx="3406">
                  <c:v>33.827292380000003</c:v>
                </c:pt>
                <c:pt idx="3407">
                  <c:v>33.837224380000002</c:v>
                </c:pt>
                <c:pt idx="3408">
                  <c:v>33.847156380000001</c:v>
                </c:pt>
                <c:pt idx="3409">
                  <c:v>33.85708838</c:v>
                </c:pt>
                <c:pt idx="3410">
                  <c:v>33.86702038</c:v>
                </c:pt>
                <c:pt idx="3411">
                  <c:v>33.876952379999999</c:v>
                </c:pt>
                <c:pt idx="3412">
                  <c:v>33.886884379999998</c:v>
                </c:pt>
                <c:pt idx="3413">
                  <c:v>33.896816379999997</c:v>
                </c:pt>
                <c:pt idx="3414">
                  <c:v>33.906748380000003</c:v>
                </c:pt>
                <c:pt idx="3415">
                  <c:v>33.916680380000003</c:v>
                </c:pt>
                <c:pt idx="3416">
                  <c:v>33.926612380000002</c:v>
                </c:pt>
                <c:pt idx="3417">
                  <c:v>33.93654437</c:v>
                </c:pt>
                <c:pt idx="3418">
                  <c:v>33.94647638</c:v>
                </c:pt>
                <c:pt idx="3419">
                  <c:v>33.956408379999999</c:v>
                </c:pt>
                <c:pt idx="3420">
                  <c:v>33.966339380000001</c:v>
                </c:pt>
                <c:pt idx="3421">
                  <c:v>33.97627138</c:v>
                </c:pt>
                <c:pt idx="3422">
                  <c:v>33.986203379999999</c:v>
                </c:pt>
                <c:pt idx="3423">
                  <c:v>33.996135379999998</c:v>
                </c:pt>
                <c:pt idx="3424">
                  <c:v>34.006067379999998</c:v>
                </c:pt>
                <c:pt idx="3425">
                  <c:v>34.015999379999997</c:v>
                </c:pt>
                <c:pt idx="3426">
                  <c:v>34.025931380000003</c:v>
                </c:pt>
                <c:pt idx="3427">
                  <c:v>34.035863380000002</c:v>
                </c:pt>
                <c:pt idx="3428">
                  <c:v>34.045795380000001</c:v>
                </c:pt>
                <c:pt idx="3429">
                  <c:v>34.05572738</c:v>
                </c:pt>
                <c:pt idx="3430">
                  <c:v>34.06565938</c:v>
                </c:pt>
                <c:pt idx="3431">
                  <c:v>34.075591379999999</c:v>
                </c:pt>
                <c:pt idx="3432">
                  <c:v>34.085523379999998</c:v>
                </c:pt>
                <c:pt idx="3433">
                  <c:v>34.095455379999997</c:v>
                </c:pt>
                <c:pt idx="3434">
                  <c:v>34.105387380000003</c:v>
                </c:pt>
                <c:pt idx="3435">
                  <c:v>34.115319380000003</c:v>
                </c:pt>
                <c:pt idx="3436">
                  <c:v>34.125251380000002</c:v>
                </c:pt>
                <c:pt idx="3437">
                  <c:v>34.135183380000001</c:v>
                </c:pt>
                <c:pt idx="3438">
                  <c:v>34.14511538</c:v>
                </c:pt>
                <c:pt idx="3439">
                  <c:v>34.155047379999999</c:v>
                </c:pt>
                <c:pt idx="3440">
                  <c:v>34.164979379999998</c:v>
                </c:pt>
                <c:pt idx="3441">
                  <c:v>34.174911379999998</c:v>
                </c:pt>
                <c:pt idx="3442">
                  <c:v>34.184843379999997</c:v>
                </c:pt>
                <c:pt idx="3443">
                  <c:v>34.194775380000003</c:v>
                </c:pt>
                <c:pt idx="3444">
                  <c:v>34.204707380000002</c:v>
                </c:pt>
                <c:pt idx="3445">
                  <c:v>34.214639380000001</c:v>
                </c:pt>
                <c:pt idx="3446">
                  <c:v>34.22457138</c:v>
                </c:pt>
                <c:pt idx="3447">
                  <c:v>34.23450338</c:v>
                </c:pt>
                <c:pt idx="3448">
                  <c:v>34.244435379999999</c:v>
                </c:pt>
                <c:pt idx="3449">
                  <c:v>34.254367379999998</c:v>
                </c:pt>
                <c:pt idx="3450">
                  <c:v>34.264299379999997</c:v>
                </c:pt>
                <c:pt idx="3451">
                  <c:v>34.274231380000003</c:v>
                </c:pt>
                <c:pt idx="3452">
                  <c:v>34.284163380000003</c:v>
                </c:pt>
                <c:pt idx="3453">
                  <c:v>34.294095380000002</c:v>
                </c:pt>
                <c:pt idx="3454">
                  <c:v>34.304027380000001</c:v>
                </c:pt>
                <c:pt idx="3455">
                  <c:v>34.31395938</c:v>
                </c:pt>
                <c:pt idx="3456">
                  <c:v>34.323891379999999</c:v>
                </c:pt>
                <c:pt idx="3457">
                  <c:v>34.333822380000001</c:v>
                </c:pt>
                <c:pt idx="3458">
                  <c:v>34.34375438</c:v>
                </c:pt>
                <c:pt idx="3459">
                  <c:v>34.353686379999999</c:v>
                </c:pt>
                <c:pt idx="3460">
                  <c:v>34.363618379999998</c:v>
                </c:pt>
                <c:pt idx="3461">
                  <c:v>34.373550379999998</c:v>
                </c:pt>
                <c:pt idx="3462">
                  <c:v>34.383482379999997</c:v>
                </c:pt>
                <c:pt idx="3463">
                  <c:v>34.393414380000003</c:v>
                </c:pt>
                <c:pt idx="3464">
                  <c:v>34.403346380000002</c:v>
                </c:pt>
                <c:pt idx="3465">
                  <c:v>34.413278380000001</c:v>
                </c:pt>
                <c:pt idx="3466">
                  <c:v>34.42321038</c:v>
                </c:pt>
                <c:pt idx="3467">
                  <c:v>34.43314238</c:v>
                </c:pt>
                <c:pt idx="3468">
                  <c:v>34.443074379999999</c:v>
                </c:pt>
                <c:pt idx="3469">
                  <c:v>34.453006379999998</c:v>
                </c:pt>
                <c:pt idx="3470">
                  <c:v>34.462938370000003</c:v>
                </c:pt>
                <c:pt idx="3471">
                  <c:v>34.472870380000003</c:v>
                </c:pt>
                <c:pt idx="3472">
                  <c:v>34.482802380000003</c:v>
                </c:pt>
                <c:pt idx="3473">
                  <c:v>34.492734540000001</c:v>
                </c:pt>
                <c:pt idx="3474">
                  <c:v>34.50266654</c:v>
                </c:pt>
                <c:pt idx="3475">
                  <c:v>34.512598539999999</c:v>
                </c:pt>
                <c:pt idx="3476">
                  <c:v>34.522530539999998</c:v>
                </c:pt>
                <c:pt idx="3477">
                  <c:v>34.532462539999997</c:v>
                </c:pt>
                <c:pt idx="3478">
                  <c:v>34.542394539999997</c:v>
                </c:pt>
                <c:pt idx="3479">
                  <c:v>34.552326540000003</c:v>
                </c:pt>
                <c:pt idx="3480">
                  <c:v>34.562258540000002</c:v>
                </c:pt>
                <c:pt idx="3481">
                  <c:v>34.572190540000001</c:v>
                </c:pt>
                <c:pt idx="3482">
                  <c:v>34.58212254</c:v>
                </c:pt>
                <c:pt idx="3483">
                  <c:v>34.592054539999999</c:v>
                </c:pt>
                <c:pt idx="3484">
                  <c:v>34.601986539999999</c:v>
                </c:pt>
                <c:pt idx="3485">
                  <c:v>34.611918539999998</c:v>
                </c:pt>
                <c:pt idx="3486">
                  <c:v>34.621850539999997</c:v>
                </c:pt>
                <c:pt idx="3487">
                  <c:v>34.631782540000003</c:v>
                </c:pt>
                <c:pt idx="3488">
                  <c:v>34.641714540000002</c:v>
                </c:pt>
                <c:pt idx="3489">
                  <c:v>34.651646540000002</c:v>
                </c:pt>
                <c:pt idx="3490">
                  <c:v>34.661578540000001</c:v>
                </c:pt>
                <c:pt idx="3491">
                  <c:v>34.67151054</c:v>
                </c:pt>
                <c:pt idx="3492">
                  <c:v>34.681442539999999</c:v>
                </c:pt>
                <c:pt idx="3493">
                  <c:v>34.691373540000001</c:v>
                </c:pt>
                <c:pt idx="3494">
                  <c:v>34.70130554</c:v>
                </c:pt>
                <c:pt idx="3495">
                  <c:v>34.711237539999999</c:v>
                </c:pt>
                <c:pt idx="3496">
                  <c:v>34.721169539999998</c:v>
                </c:pt>
                <c:pt idx="3497">
                  <c:v>34.731101539999997</c:v>
                </c:pt>
                <c:pt idx="3498">
                  <c:v>34.741033539999997</c:v>
                </c:pt>
                <c:pt idx="3499">
                  <c:v>34.750965540000003</c:v>
                </c:pt>
                <c:pt idx="3500">
                  <c:v>34.760897540000002</c:v>
                </c:pt>
                <c:pt idx="3501">
                  <c:v>34.770829540000001</c:v>
                </c:pt>
                <c:pt idx="3502">
                  <c:v>34.78076154</c:v>
                </c:pt>
                <c:pt idx="3503">
                  <c:v>34.790693539999999</c:v>
                </c:pt>
                <c:pt idx="3504">
                  <c:v>34.800625539999999</c:v>
                </c:pt>
                <c:pt idx="3505">
                  <c:v>34.810557539999998</c:v>
                </c:pt>
                <c:pt idx="3506">
                  <c:v>34.820489539999997</c:v>
                </c:pt>
                <c:pt idx="3507">
                  <c:v>34.830421540000003</c:v>
                </c:pt>
                <c:pt idx="3508">
                  <c:v>34.840353540000002</c:v>
                </c:pt>
                <c:pt idx="3509">
                  <c:v>34.850285540000002</c:v>
                </c:pt>
                <c:pt idx="3510">
                  <c:v>34.860217540000001</c:v>
                </c:pt>
                <c:pt idx="3511">
                  <c:v>34.87014954</c:v>
                </c:pt>
                <c:pt idx="3512">
                  <c:v>34.880081539999999</c:v>
                </c:pt>
                <c:pt idx="3513">
                  <c:v>34.890013539999998</c:v>
                </c:pt>
                <c:pt idx="3514">
                  <c:v>34.899945539999997</c:v>
                </c:pt>
                <c:pt idx="3515">
                  <c:v>34.909877539999997</c:v>
                </c:pt>
                <c:pt idx="3516">
                  <c:v>34.919809540000003</c:v>
                </c:pt>
                <c:pt idx="3517">
                  <c:v>34.929741540000002</c:v>
                </c:pt>
                <c:pt idx="3518">
                  <c:v>34.939673540000001</c:v>
                </c:pt>
                <c:pt idx="3519">
                  <c:v>34.94960554</c:v>
                </c:pt>
                <c:pt idx="3520">
                  <c:v>34.959537539999999</c:v>
                </c:pt>
                <c:pt idx="3521">
                  <c:v>34.969469539999999</c:v>
                </c:pt>
                <c:pt idx="3522">
                  <c:v>34.979401539999998</c:v>
                </c:pt>
                <c:pt idx="3523">
                  <c:v>34.989333539999997</c:v>
                </c:pt>
                <c:pt idx="3524">
                  <c:v>34.999265540000003</c:v>
                </c:pt>
                <c:pt idx="3525">
                  <c:v>35.009197540000002</c:v>
                </c:pt>
                <c:pt idx="3526">
                  <c:v>35.019129540000002</c:v>
                </c:pt>
                <c:pt idx="3527">
                  <c:v>35.029060540000003</c:v>
                </c:pt>
                <c:pt idx="3528">
                  <c:v>35.038992540000002</c:v>
                </c:pt>
                <c:pt idx="3529">
                  <c:v>35.048924540000002</c:v>
                </c:pt>
                <c:pt idx="3530">
                  <c:v>35.058856540000001</c:v>
                </c:pt>
                <c:pt idx="3531">
                  <c:v>35.06878854</c:v>
                </c:pt>
                <c:pt idx="3532">
                  <c:v>35.078720539999999</c:v>
                </c:pt>
                <c:pt idx="3533">
                  <c:v>35.088652539999998</c:v>
                </c:pt>
                <c:pt idx="3534">
                  <c:v>35.098584539999997</c:v>
                </c:pt>
                <c:pt idx="3535">
                  <c:v>35.108516539999997</c:v>
                </c:pt>
                <c:pt idx="3536">
                  <c:v>35.118448540000003</c:v>
                </c:pt>
                <c:pt idx="3537">
                  <c:v>35.128380540000002</c:v>
                </c:pt>
                <c:pt idx="3538">
                  <c:v>35.138312540000001</c:v>
                </c:pt>
                <c:pt idx="3539">
                  <c:v>35.14824454</c:v>
                </c:pt>
                <c:pt idx="3540">
                  <c:v>35.158176539999999</c:v>
                </c:pt>
                <c:pt idx="3541">
                  <c:v>35.168108539999999</c:v>
                </c:pt>
                <c:pt idx="3542">
                  <c:v>35.178040539999998</c:v>
                </c:pt>
                <c:pt idx="3543">
                  <c:v>35.187972539999997</c:v>
                </c:pt>
                <c:pt idx="3544">
                  <c:v>35.197904540000003</c:v>
                </c:pt>
                <c:pt idx="3545">
                  <c:v>35.207836540000002</c:v>
                </c:pt>
                <c:pt idx="3546">
                  <c:v>35.217768540000002</c:v>
                </c:pt>
                <c:pt idx="3547">
                  <c:v>35.227700540000001</c:v>
                </c:pt>
                <c:pt idx="3548">
                  <c:v>35.23763254</c:v>
                </c:pt>
                <c:pt idx="3549">
                  <c:v>35.247564539999999</c:v>
                </c:pt>
                <c:pt idx="3550">
                  <c:v>35.257496539999998</c:v>
                </c:pt>
                <c:pt idx="3551">
                  <c:v>35.267428539999997</c:v>
                </c:pt>
                <c:pt idx="3552">
                  <c:v>35.277360539999997</c:v>
                </c:pt>
                <c:pt idx="3553">
                  <c:v>35.287292540000003</c:v>
                </c:pt>
                <c:pt idx="3554">
                  <c:v>35.297224540000002</c:v>
                </c:pt>
                <c:pt idx="3555">
                  <c:v>35.307156540000001</c:v>
                </c:pt>
                <c:pt idx="3556">
                  <c:v>35.31708854</c:v>
                </c:pt>
                <c:pt idx="3557">
                  <c:v>35.327020539999999</c:v>
                </c:pt>
                <c:pt idx="3558">
                  <c:v>35.336952539999999</c:v>
                </c:pt>
                <c:pt idx="3559">
                  <c:v>35.346884539999998</c:v>
                </c:pt>
                <c:pt idx="3560">
                  <c:v>35.356816539999997</c:v>
                </c:pt>
                <c:pt idx="3561">
                  <c:v>35.366748540000003</c:v>
                </c:pt>
                <c:pt idx="3562">
                  <c:v>35.376680540000002</c:v>
                </c:pt>
                <c:pt idx="3563">
                  <c:v>35.386612540000002</c:v>
                </c:pt>
                <c:pt idx="3564">
                  <c:v>35.396544540000001</c:v>
                </c:pt>
                <c:pt idx="3565">
                  <c:v>35.40647654</c:v>
                </c:pt>
                <c:pt idx="3566">
                  <c:v>35.416408539999999</c:v>
                </c:pt>
                <c:pt idx="3567">
                  <c:v>35.426339540000001</c:v>
                </c:pt>
                <c:pt idx="3568">
                  <c:v>35.43627154</c:v>
                </c:pt>
                <c:pt idx="3569">
                  <c:v>35.446203539999999</c:v>
                </c:pt>
                <c:pt idx="3570">
                  <c:v>35.456135539999998</c:v>
                </c:pt>
                <c:pt idx="3571">
                  <c:v>35.466067539999997</c:v>
                </c:pt>
                <c:pt idx="3572">
                  <c:v>35.475999539999997</c:v>
                </c:pt>
                <c:pt idx="3573">
                  <c:v>35.485931540000003</c:v>
                </c:pt>
                <c:pt idx="3574">
                  <c:v>35.49586437</c:v>
                </c:pt>
                <c:pt idx="3575">
                  <c:v>35.50579638</c:v>
                </c:pt>
                <c:pt idx="3576">
                  <c:v>35.515728379999999</c:v>
                </c:pt>
                <c:pt idx="3577">
                  <c:v>35.525660379999998</c:v>
                </c:pt>
                <c:pt idx="3578">
                  <c:v>35.535592379999997</c:v>
                </c:pt>
                <c:pt idx="3579">
                  <c:v>35.545524380000003</c:v>
                </c:pt>
                <c:pt idx="3580">
                  <c:v>35.555456380000003</c:v>
                </c:pt>
                <c:pt idx="3581">
                  <c:v>35.565388380000002</c:v>
                </c:pt>
                <c:pt idx="3582">
                  <c:v>35.575320380000001</c:v>
                </c:pt>
                <c:pt idx="3583">
                  <c:v>35.58525238</c:v>
                </c:pt>
                <c:pt idx="3584">
                  <c:v>35.595184379999999</c:v>
                </c:pt>
                <c:pt idx="3585">
                  <c:v>35.605116379999998</c:v>
                </c:pt>
                <c:pt idx="3586">
                  <c:v>35.615048379999998</c:v>
                </c:pt>
                <c:pt idx="3587">
                  <c:v>35.624980379999997</c:v>
                </c:pt>
                <c:pt idx="3588">
                  <c:v>35.634912380000003</c:v>
                </c:pt>
                <c:pt idx="3589">
                  <c:v>35.644844380000002</c:v>
                </c:pt>
                <c:pt idx="3590">
                  <c:v>35.654776380000001</c:v>
                </c:pt>
                <c:pt idx="3591">
                  <c:v>35.66470837</c:v>
                </c:pt>
                <c:pt idx="3592">
                  <c:v>35.67464038</c:v>
                </c:pt>
                <c:pt idx="3593">
                  <c:v>35.684572379999999</c:v>
                </c:pt>
                <c:pt idx="3594">
                  <c:v>35.694504379999998</c:v>
                </c:pt>
                <c:pt idx="3595">
                  <c:v>35.704436379999997</c:v>
                </c:pt>
                <c:pt idx="3596">
                  <c:v>35.714368380000003</c:v>
                </c:pt>
                <c:pt idx="3597">
                  <c:v>35.724300380000003</c:v>
                </c:pt>
                <c:pt idx="3598">
                  <c:v>35.734232380000002</c:v>
                </c:pt>
                <c:pt idx="3599">
                  <c:v>35.744164380000001</c:v>
                </c:pt>
                <c:pt idx="3600">
                  <c:v>35.75409638</c:v>
                </c:pt>
                <c:pt idx="3601">
                  <c:v>35.764028379999999</c:v>
                </c:pt>
                <c:pt idx="3602">
                  <c:v>35.773960379999998</c:v>
                </c:pt>
                <c:pt idx="3603">
                  <c:v>35.783892379999998</c:v>
                </c:pt>
                <c:pt idx="3604">
                  <c:v>35.793824379999997</c:v>
                </c:pt>
                <c:pt idx="3605">
                  <c:v>35.803756380000003</c:v>
                </c:pt>
                <c:pt idx="3606">
                  <c:v>35.813688380000002</c:v>
                </c:pt>
                <c:pt idx="3607">
                  <c:v>35.823619379999997</c:v>
                </c:pt>
                <c:pt idx="3608">
                  <c:v>35.833551380000003</c:v>
                </c:pt>
                <c:pt idx="3609">
                  <c:v>35.843483380000002</c:v>
                </c:pt>
                <c:pt idx="3610">
                  <c:v>35.853415380000001</c:v>
                </c:pt>
                <c:pt idx="3611">
                  <c:v>35.86334738</c:v>
                </c:pt>
                <c:pt idx="3612">
                  <c:v>35.87327938</c:v>
                </c:pt>
                <c:pt idx="3613">
                  <c:v>35.883211379999999</c:v>
                </c:pt>
                <c:pt idx="3614">
                  <c:v>35.893143379999998</c:v>
                </c:pt>
                <c:pt idx="3615">
                  <c:v>35.903075379999997</c:v>
                </c:pt>
                <c:pt idx="3616">
                  <c:v>35.913007380000003</c:v>
                </c:pt>
                <c:pt idx="3617">
                  <c:v>35.922939380000003</c:v>
                </c:pt>
                <c:pt idx="3618">
                  <c:v>35.932871380000002</c:v>
                </c:pt>
                <c:pt idx="3619">
                  <c:v>35.942803380000001</c:v>
                </c:pt>
                <c:pt idx="3620">
                  <c:v>35.95273538</c:v>
                </c:pt>
                <c:pt idx="3621">
                  <c:v>35.962667379999999</c:v>
                </c:pt>
                <c:pt idx="3622">
                  <c:v>35.972599379999998</c:v>
                </c:pt>
                <c:pt idx="3623">
                  <c:v>35.982531379999998</c:v>
                </c:pt>
                <c:pt idx="3624">
                  <c:v>35.992463379999997</c:v>
                </c:pt>
                <c:pt idx="3625">
                  <c:v>36.002395380000003</c:v>
                </c:pt>
                <c:pt idx="3626">
                  <c:v>36.012327380000002</c:v>
                </c:pt>
                <c:pt idx="3627">
                  <c:v>36.022259380000001</c:v>
                </c:pt>
                <c:pt idx="3628">
                  <c:v>36.03219138</c:v>
                </c:pt>
                <c:pt idx="3629">
                  <c:v>36.04212338</c:v>
                </c:pt>
                <c:pt idx="3630">
                  <c:v>36.052055379999999</c:v>
                </c:pt>
                <c:pt idx="3631">
                  <c:v>36.061987379999998</c:v>
                </c:pt>
                <c:pt idx="3632">
                  <c:v>36.071919379999997</c:v>
                </c:pt>
                <c:pt idx="3633">
                  <c:v>36.081851380000003</c:v>
                </c:pt>
                <c:pt idx="3634">
                  <c:v>36.091783380000003</c:v>
                </c:pt>
                <c:pt idx="3635">
                  <c:v>36.101715370000001</c:v>
                </c:pt>
                <c:pt idx="3636">
                  <c:v>36.111647380000001</c:v>
                </c:pt>
                <c:pt idx="3637">
                  <c:v>36.12157938</c:v>
                </c:pt>
                <c:pt idx="3638">
                  <c:v>36.131511379999999</c:v>
                </c:pt>
                <c:pt idx="3639">
                  <c:v>36.141443379999998</c:v>
                </c:pt>
                <c:pt idx="3640">
                  <c:v>36.151375379999998</c:v>
                </c:pt>
                <c:pt idx="3641">
                  <c:v>36.161307379999997</c:v>
                </c:pt>
                <c:pt idx="3642">
                  <c:v>36.171239380000003</c:v>
                </c:pt>
                <c:pt idx="3643">
                  <c:v>36.181171380000002</c:v>
                </c:pt>
                <c:pt idx="3644">
                  <c:v>36.191103380000001</c:v>
                </c:pt>
                <c:pt idx="3645">
                  <c:v>36.20103538</c:v>
                </c:pt>
                <c:pt idx="3646">
                  <c:v>36.21096738</c:v>
                </c:pt>
                <c:pt idx="3647">
                  <c:v>36.220899379999999</c:v>
                </c:pt>
                <c:pt idx="3648">
                  <c:v>36.230831379999998</c:v>
                </c:pt>
                <c:pt idx="3649">
                  <c:v>36.240763379999997</c:v>
                </c:pt>
                <c:pt idx="3650">
                  <c:v>36.250694379999999</c:v>
                </c:pt>
                <c:pt idx="3651">
                  <c:v>36.260626379999998</c:v>
                </c:pt>
                <c:pt idx="3652">
                  <c:v>36.270558379999997</c:v>
                </c:pt>
                <c:pt idx="3653">
                  <c:v>36.280490380000003</c:v>
                </c:pt>
                <c:pt idx="3654">
                  <c:v>36.290422380000003</c:v>
                </c:pt>
                <c:pt idx="3655">
                  <c:v>36.300354380000002</c:v>
                </c:pt>
                <c:pt idx="3656">
                  <c:v>36.310286380000001</c:v>
                </c:pt>
                <c:pt idx="3657">
                  <c:v>36.32021838</c:v>
                </c:pt>
                <c:pt idx="3658">
                  <c:v>36.330150379999999</c:v>
                </c:pt>
                <c:pt idx="3659">
                  <c:v>36.340082379999998</c:v>
                </c:pt>
                <c:pt idx="3660">
                  <c:v>36.350014379999998</c:v>
                </c:pt>
                <c:pt idx="3661">
                  <c:v>36.359946370000003</c:v>
                </c:pt>
                <c:pt idx="3662">
                  <c:v>36.369878380000003</c:v>
                </c:pt>
                <c:pt idx="3663">
                  <c:v>36.379810380000002</c:v>
                </c:pt>
                <c:pt idx="3664">
                  <c:v>36.389742380000001</c:v>
                </c:pt>
                <c:pt idx="3665">
                  <c:v>36.39967438</c:v>
                </c:pt>
                <c:pt idx="3666">
                  <c:v>36.40960638</c:v>
                </c:pt>
                <c:pt idx="3667">
                  <c:v>36.419538379999999</c:v>
                </c:pt>
                <c:pt idx="3668">
                  <c:v>36.429470379999998</c:v>
                </c:pt>
                <c:pt idx="3669">
                  <c:v>36.439402379999997</c:v>
                </c:pt>
                <c:pt idx="3670">
                  <c:v>36.449334380000003</c:v>
                </c:pt>
                <c:pt idx="3671">
                  <c:v>36.459266380000003</c:v>
                </c:pt>
                <c:pt idx="3672">
                  <c:v>36.469198380000002</c:v>
                </c:pt>
                <c:pt idx="3673">
                  <c:v>36.479130380000001</c:v>
                </c:pt>
                <c:pt idx="3674">
                  <c:v>36.48906238</c:v>
                </c:pt>
                <c:pt idx="3675">
                  <c:v>36.498992880000003</c:v>
                </c:pt>
                <c:pt idx="3676">
                  <c:v>36.508924880000002</c:v>
                </c:pt>
                <c:pt idx="3677">
                  <c:v>36.518856880000001</c:v>
                </c:pt>
                <c:pt idx="3678">
                  <c:v>36.52878888</c:v>
                </c:pt>
                <c:pt idx="3679">
                  <c:v>36.53872088</c:v>
                </c:pt>
                <c:pt idx="3680">
                  <c:v>36.548652879999999</c:v>
                </c:pt>
                <c:pt idx="3681">
                  <c:v>36.558584879999998</c:v>
                </c:pt>
                <c:pt idx="3682">
                  <c:v>36.568516879999997</c:v>
                </c:pt>
                <c:pt idx="3683">
                  <c:v>36.578448880000003</c:v>
                </c:pt>
                <c:pt idx="3684">
                  <c:v>36.588380880000003</c:v>
                </c:pt>
                <c:pt idx="3685">
                  <c:v>36.598312880000002</c:v>
                </c:pt>
                <c:pt idx="3686">
                  <c:v>36.608244880000001</c:v>
                </c:pt>
                <c:pt idx="3687">
                  <c:v>36.61817688</c:v>
                </c:pt>
                <c:pt idx="3688">
                  <c:v>36.628108879999999</c:v>
                </c:pt>
                <c:pt idx="3689">
                  <c:v>36.638040879999998</c:v>
                </c:pt>
                <c:pt idx="3690">
                  <c:v>36.64797188</c:v>
                </c:pt>
                <c:pt idx="3691">
                  <c:v>36.657903879999999</c:v>
                </c:pt>
                <c:pt idx="3692">
                  <c:v>36.667835879999998</c:v>
                </c:pt>
                <c:pt idx="3693">
                  <c:v>36.677767879999998</c:v>
                </c:pt>
                <c:pt idx="3694">
                  <c:v>36.687699879999997</c:v>
                </c:pt>
                <c:pt idx="3695">
                  <c:v>36.697631880000003</c:v>
                </c:pt>
                <c:pt idx="3696">
                  <c:v>36.707563880000002</c:v>
                </c:pt>
                <c:pt idx="3697">
                  <c:v>36.717495880000001</c:v>
                </c:pt>
                <c:pt idx="3698">
                  <c:v>36.72742788</c:v>
                </c:pt>
                <c:pt idx="3699">
                  <c:v>36.73735988</c:v>
                </c:pt>
                <c:pt idx="3700">
                  <c:v>36.747291879999999</c:v>
                </c:pt>
                <c:pt idx="3701">
                  <c:v>36.757223869999997</c:v>
                </c:pt>
                <c:pt idx="3702">
                  <c:v>36.767155879999997</c:v>
                </c:pt>
                <c:pt idx="3703">
                  <c:v>36.777087880000003</c:v>
                </c:pt>
                <c:pt idx="3704">
                  <c:v>36.787019880000003</c:v>
                </c:pt>
                <c:pt idx="3705">
                  <c:v>36.796951880000002</c:v>
                </c:pt>
                <c:pt idx="3706">
                  <c:v>36.806883880000001</c:v>
                </c:pt>
                <c:pt idx="3707">
                  <c:v>36.81681588</c:v>
                </c:pt>
                <c:pt idx="3708">
                  <c:v>36.826747879999999</c:v>
                </c:pt>
                <c:pt idx="3709">
                  <c:v>36.836679879999998</c:v>
                </c:pt>
                <c:pt idx="3710">
                  <c:v>36.846611879999998</c:v>
                </c:pt>
                <c:pt idx="3711">
                  <c:v>36.856543879999997</c:v>
                </c:pt>
                <c:pt idx="3712">
                  <c:v>36.866475880000003</c:v>
                </c:pt>
                <c:pt idx="3713">
                  <c:v>36.876407880000002</c:v>
                </c:pt>
                <c:pt idx="3714">
                  <c:v>36.886339880000001</c:v>
                </c:pt>
                <c:pt idx="3715">
                  <c:v>36.89627188</c:v>
                </c:pt>
                <c:pt idx="3716">
                  <c:v>36.90620388</c:v>
                </c:pt>
                <c:pt idx="3717">
                  <c:v>36.916135879999999</c:v>
                </c:pt>
                <c:pt idx="3718">
                  <c:v>36.926067869999997</c:v>
                </c:pt>
                <c:pt idx="3719">
                  <c:v>36.935999879999997</c:v>
                </c:pt>
                <c:pt idx="3720">
                  <c:v>36.945931880000003</c:v>
                </c:pt>
                <c:pt idx="3721">
                  <c:v>36.955863880000003</c:v>
                </c:pt>
                <c:pt idx="3722">
                  <c:v>36.965795880000002</c:v>
                </c:pt>
                <c:pt idx="3723">
                  <c:v>36.975727880000001</c:v>
                </c:pt>
                <c:pt idx="3724">
                  <c:v>36.98565988</c:v>
                </c:pt>
                <c:pt idx="3725">
                  <c:v>36.995591879999999</c:v>
                </c:pt>
                <c:pt idx="3726">
                  <c:v>37.005523879999998</c:v>
                </c:pt>
                <c:pt idx="3727">
                  <c:v>37.015455879999998</c:v>
                </c:pt>
                <c:pt idx="3728">
                  <c:v>37.025387879999997</c:v>
                </c:pt>
                <c:pt idx="3729">
                  <c:v>37.035319880000003</c:v>
                </c:pt>
                <c:pt idx="3730">
                  <c:v>37.045250879999998</c:v>
                </c:pt>
                <c:pt idx="3731">
                  <c:v>37.055182879999997</c:v>
                </c:pt>
                <c:pt idx="3732">
                  <c:v>37.065114880000003</c:v>
                </c:pt>
                <c:pt idx="3733">
                  <c:v>37.075046880000002</c:v>
                </c:pt>
                <c:pt idx="3734">
                  <c:v>37.084978880000001</c:v>
                </c:pt>
                <c:pt idx="3735">
                  <c:v>37.09491088</c:v>
                </c:pt>
                <c:pt idx="3736">
                  <c:v>37.10484288</c:v>
                </c:pt>
                <c:pt idx="3737">
                  <c:v>37.114774879999999</c:v>
                </c:pt>
                <c:pt idx="3738">
                  <c:v>37.124706879999998</c:v>
                </c:pt>
                <c:pt idx="3739">
                  <c:v>37.134638879999997</c:v>
                </c:pt>
                <c:pt idx="3740">
                  <c:v>37.144570880000003</c:v>
                </c:pt>
                <c:pt idx="3741">
                  <c:v>37.154502880000003</c:v>
                </c:pt>
                <c:pt idx="3742">
                  <c:v>37.164434880000002</c:v>
                </c:pt>
                <c:pt idx="3743">
                  <c:v>37.174366880000001</c:v>
                </c:pt>
                <c:pt idx="3744">
                  <c:v>37.184298869999999</c:v>
                </c:pt>
                <c:pt idx="3745">
                  <c:v>37.194230879999999</c:v>
                </c:pt>
                <c:pt idx="3746">
                  <c:v>37.204162879999998</c:v>
                </c:pt>
                <c:pt idx="3747">
                  <c:v>37.214094879999998</c:v>
                </c:pt>
                <c:pt idx="3748">
                  <c:v>37.224026879999997</c:v>
                </c:pt>
                <c:pt idx="3749">
                  <c:v>37.233958880000003</c:v>
                </c:pt>
                <c:pt idx="3750">
                  <c:v>37.243890880000002</c:v>
                </c:pt>
                <c:pt idx="3751">
                  <c:v>37.253822880000001</c:v>
                </c:pt>
                <c:pt idx="3752">
                  <c:v>37.26375488</c:v>
                </c:pt>
                <c:pt idx="3753">
                  <c:v>37.27368688</c:v>
                </c:pt>
                <c:pt idx="3754">
                  <c:v>37.283618879999999</c:v>
                </c:pt>
                <c:pt idx="3755">
                  <c:v>37.293550879999998</c:v>
                </c:pt>
                <c:pt idx="3756">
                  <c:v>37.303482879999997</c:v>
                </c:pt>
                <c:pt idx="3757">
                  <c:v>37.313414880000003</c:v>
                </c:pt>
                <c:pt idx="3758">
                  <c:v>37.323346880000003</c:v>
                </c:pt>
                <c:pt idx="3759">
                  <c:v>37.333278880000002</c:v>
                </c:pt>
                <c:pt idx="3760">
                  <c:v>37.343210880000001</c:v>
                </c:pt>
                <c:pt idx="3761">
                  <c:v>37.35314288</c:v>
                </c:pt>
                <c:pt idx="3762">
                  <c:v>37.363074879999999</c:v>
                </c:pt>
                <c:pt idx="3763">
                  <c:v>37.373006879999998</c:v>
                </c:pt>
                <c:pt idx="3764">
                  <c:v>37.382938879999998</c:v>
                </c:pt>
                <c:pt idx="3765">
                  <c:v>37.392870879999997</c:v>
                </c:pt>
                <c:pt idx="3766">
                  <c:v>37.402802880000003</c:v>
                </c:pt>
                <c:pt idx="3767">
                  <c:v>37.412733879999998</c:v>
                </c:pt>
                <c:pt idx="3768">
                  <c:v>37.422665879999997</c:v>
                </c:pt>
                <c:pt idx="3769">
                  <c:v>37.432597880000003</c:v>
                </c:pt>
                <c:pt idx="3770">
                  <c:v>37.442529880000002</c:v>
                </c:pt>
                <c:pt idx="3771">
                  <c:v>37.452461880000001</c:v>
                </c:pt>
                <c:pt idx="3772">
                  <c:v>37.46239388</c:v>
                </c:pt>
                <c:pt idx="3773">
                  <c:v>37.47232588</c:v>
                </c:pt>
                <c:pt idx="3774">
                  <c:v>37.482257879999999</c:v>
                </c:pt>
                <c:pt idx="3775">
                  <c:v>37.492189879999998</c:v>
                </c:pt>
                <c:pt idx="3776">
                  <c:v>37.502122999999997</c:v>
                </c:pt>
                <c:pt idx="3777">
                  <c:v>37.512054999999997</c:v>
                </c:pt>
                <c:pt idx="3778">
                  <c:v>37.521987000000003</c:v>
                </c:pt>
                <c:pt idx="3779">
                  <c:v>37.531919000000002</c:v>
                </c:pt>
                <c:pt idx="3780">
                  <c:v>37.541851000000001</c:v>
                </c:pt>
                <c:pt idx="3781">
                  <c:v>37.551783</c:v>
                </c:pt>
                <c:pt idx="3782">
                  <c:v>37.561715</c:v>
                </c:pt>
                <c:pt idx="3783">
                  <c:v>37.571646999999999</c:v>
                </c:pt>
                <c:pt idx="3784">
                  <c:v>37.581578999999998</c:v>
                </c:pt>
                <c:pt idx="3785">
                  <c:v>37.591510999999997</c:v>
                </c:pt>
                <c:pt idx="3786">
                  <c:v>37.601443000000003</c:v>
                </c:pt>
                <c:pt idx="3787">
                  <c:v>37.611375000000002</c:v>
                </c:pt>
                <c:pt idx="3788">
                  <c:v>37.621307000000002</c:v>
                </c:pt>
                <c:pt idx="3789">
                  <c:v>37.631239000000001</c:v>
                </c:pt>
                <c:pt idx="3790">
                  <c:v>37.641171</c:v>
                </c:pt>
                <c:pt idx="3791">
                  <c:v>37.651102999999999</c:v>
                </c:pt>
                <c:pt idx="3792">
                  <c:v>37.661034999999998</c:v>
                </c:pt>
                <c:pt idx="3793">
                  <c:v>37.670966999999997</c:v>
                </c:pt>
                <c:pt idx="3794">
                  <c:v>37.680898999999997</c:v>
                </c:pt>
                <c:pt idx="3795">
                  <c:v>37.690831000000003</c:v>
                </c:pt>
                <c:pt idx="3796">
                  <c:v>37.700763000000002</c:v>
                </c:pt>
                <c:pt idx="3797">
                  <c:v>37.710695000000001</c:v>
                </c:pt>
                <c:pt idx="3798">
                  <c:v>37.720627</c:v>
                </c:pt>
                <c:pt idx="3799">
                  <c:v>37.730559</c:v>
                </c:pt>
                <c:pt idx="3800">
                  <c:v>37.740490999999999</c:v>
                </c:pt>
                <c:pt idx="3801">
                  <c:v>37.750422999999998</c:v>
                </c:pt>
                <c:pt idx="3802">
                  <c:v>37.760354999999997</c:v>
                </c:pt>
                <c:pt idx="3803">
                  <c:v>37.770287000000003</c:v>
                </c:pt>
                <c:pt idx="3804">
                  <c:v>37.780217999999998</c:v>
                </c:pt>
                <c:pt idx="3805">
                  <c:v>37.790149999999997</c:v>
                </c:pt>
                <c:pt idx="3806">
                  <c:v>37.800082000000003</c:v>
                </c:pt>
                <c:pt idx="3807">
                  <c:v>37.810014000000002</c:v>
                </c:pt>
                <c:pt idx="3808">
                  <c:v>37.819946000000002</c:v>
                </c:pt>
                <c:pt idx="3809">
                  <c:v>37.829878000000001</c:v>
                </c:pt>
                <c:pt idx="3810">
                  <c:v>37.83981</c:v>
                </c:pt>
                <c:pt idx="3811">
                  <c:v>37.849741999999999</c:v>
                </c:pt>
                <c:pt idx="3812">
                  <c:v>37.859673999999998</c:v>
                </c:pt>
                <c:pt idx="3813">
                  <c:v>37.869605999999997</c:v>
                </c:pt>
                <c:pt idx="3814">
                  <c:v>37.879537999999997</c:v>
                </c:pt>
                <c:pt idx="3815">
                  <c:v>37.889470000000003</c:v>
                </c:pt>
                <c:pt idx="3816">
                  <c:v>37.899402000000002</c:v>
                </c:pt>
                <c:pt idx="3817">
                  <c:v>37.909334000000001</c:v>
                </c:pt>
                <c:pt idx="3818">
                  <c:v>37.919266</c:v>
                </c:pt>
                <c:pt idx="3819">
                  <c:v>37.929198</c:v>
                </c:pt>
                <c:pt idx="3820">
                  <c:v>37.939129999999999</c:v>
                </c:pt>
                <c:pt idx="3821">
                  <c:v>37.949061999999998</c:v>
                </c:pt>
                <c:pt idx="3822">
                  <c:v>37.958993999999997</c:v>
                </c:pt>
                <c:pt idx="3823">
                  <c:v>37.968926000000003</c:v>
                </c:pt>
                <c:pt idx="3824">
                  <c:v>37.978858000000002</c:v>
                </c:pt>
                <c:pt idx="3825">
                  <c:v>37.988790000000002</c:v>
                </c:pt>
                <c:pt idx="3826">
                  <c:v>37.998722000000001</c:v>
                </c:pt>
                <c:pt idx="3827">
                  <c:v>38.008654</c:v>
                </c:pt>
                <c:pt idx="3828">
                  <c:v>38.018585999999999</c:v>
                </c:pt>
                <c:pt idx="3829">
                  <c:v>38.028517999999998</c:v>
                </c:pt>
                <c:pt idx="3830">
                  <c:v>38.038449999999997</c:v>
                </c:pt>
                <c:pt idx="3831">
                  <c:v>38.048381999999997</c:v>
                </c:pt>
                <c:pt idx="3832">
                  <c:v>38.058314000000003</c:v>
                </c:pt>
                <c:pt idx="3833">
                  <c:v>38.068246000000002</c:v>
                </c:pt>
                <c:pt idx="3834">
                  <c:v>38.078178000000001</c:v>
                </c:pt>
                <c:pt idx="3835">
                  <c:v>38.08811</c:v>
                </c:pt>
                <c:pt idx="3836">
                  <c:v>38.098042</c:v>
                </c:pt>
                <c:pt idx="3837">
                  <c:v>38.107973999999999</c:v>
                </c:pt>
                <c:pt idx="3838">
                  <c:v>38.117905999999998</c:v>
                </c:pt>
                <c:pt idx="3839">
                  <c:v>38.127837</c:v>
                </c:pt>
                <c:pt idx="3840">
                  <c:v>38.137768999999999</c:v>
                </c:pt>
                <c:pt idx="3841">
                  <c:v>38.147700999999998</c:v>
                </c:pt>
                <c:pt idx="3842">
                  <c:v>38.157632999999997</c:v>
                </c:pt>
                <c:pt idx="3843">
                  <c:v>38.167565000000003</c:v>
                </c:pt>
                <c:pt idx="3844">
                  <c:v>38.177497000000002</c:v>
                </c:pt>
                <c:pt idx="3845">
                  <c:v>38.187429000000002</c:v>
                </c:pt>
                <c:pt idx="3846">
                  <c:v>38.197361000000001</c:v>
                </c:pt>
                <c:pt idx="3847">
                  <c:v>38.207293</c:v>
                </c:pt>
                <c:pt idx="3848">
                  <c:v>38.217224999999999</c:v>
                </c:pt>
                <c:pt idx="3849">
                  <c:v>38.227156999999998</c:v>
                </c:pt>
                <c:pt idx="3850">
                  <c:v>38.237088999999997</c:v>
                </c:pt>
                <c:pt idx="3851">
                  <c:v>38.247020999999997</c:v>
                </c:pt>
                <c:pt idx="3852">
                  <c:v>38.256953000000003</c:v>
                </c:pt>
                <c:pt idx="3853">
                  <c:v>38.266885000000002</c:v>
                </c:pt>
                <c:pt idx="3854">
                  <c:v>38.276817000000001</c:v>
                </c:pt>
                <c:pt idx="3855">
                  <c:v>38.286749</c:v>
                </c:pt>
                <c:pt idx="3856">
                  <c:v>38.296681</c:v>
                </c:pt>
                <c:pt idx="3857">
                  <c:v>38.306612999999999</c:v>
                </c:pt>
                <c:pt idx="3858">
                  <c:v>38.316544999999998</c:v>
                </c:pt>
                <c:pt idx="3859">
                  <c:v>38.326476999999997</c:v>
                </c:pt>
                <c:pt idx="3860">
                  <c:v>38.336409000000003</c:v>
                </c:pt>
                <c:pt idx="3861">
                  <c:v>38.346341000000002</c:v>
                </c:pt>
                <c:pt idx="3862">
                  <c:v>38.356273000000002</c:v>
                </c:pt>
                <c:pt idx="3863">
                  <c:v>38.366205000000001</c:v>
                </c:pt>
                <c:pt idx="3864">
                  <c:v>38.376137</c:v>
                </c:pt>
                <c:pt idx="3865">
                  <c:v>38.386068999999999</c:v>
                </c:pt>
                <c:pt idx="3866">
                  <c:v>38.396000999999998</c:v>
                </c:pt>
                <c:pt idx="3867">
                  <c:v>38.405932999999997</c:v>
                </c:pt>
                <c:pt idx="3868">
                  <c:v>38.415864999999997</c:v>
                </c:pt>
                <c:pt idx="3869">
                  <c:v>38.425797000000003</c:v>
                </c:pt>
                <c:pt idx="3870">
                  <c:v>38.435729000000002</c:v>
                </c:pt>
                <c:pt idx="3871">
                  <c:v>38.445661000000001</c:v>
                </c:pt>
                <c:pt idx="3872">
                  <c:v>38.455593</c:v>
                </c:pt>
                <c:pt idx="3873">
                  <c:v>38.465525</c:v>
                </c:pt>
                <c:pt idx="3874">
                  <c:v>38.475456999999999</c:v>
                </c:pt>
                <c:pt idx="3875">
                  <c:v>38.485388999999998</c:v>
                </c:pt>
                <c:pt idx="3876">
                  <c:v>38.495319000000002</c:v>
                </c:pt>
                <c:pt idx="3877">
                  <c:v>38.505251000000001</c:v>
                </c:pt>
                <c:pt idx="3878">
                  <c:v>38.515183</c:v>
                </c:pt>
                <c:pt idx="3879">
                  <c:v>38.525115</c:v>
                </c:pt>
                <c:pt idx="3880">
                  <c:v>38.535046999999999</c:v>
                </c:pt>
                <c:pt idx="3881">
                  <c:v>38.544978999999998</c:v>
                </c:pt>
                <c:pt idx="3882">
                  <c:v>38.554910999999997</c:v>
                </c:pt>
                <c:pt idx="3883">
                  <c:v>38.564843000000003</c:v>
                </c:pt>
                <c:pt idx="3884">
                  <c:v>38.574775000000002</c:v>
                </c:pt>
                <c:pt idx="3885">
                  <c:v>38.584707000000002</c:v>
                </c:pt>
                <c:pt idx="3886">
                  <c:v>38.594639000000001</c:v>
                </c:pt>
                <c:pt idx="3887">
                  <c:v>38.604571</c:v>
                </c:pt>
                <c:pt idx="3888">
                  <c:v>38.614502999999999</c:v>
                </c:pt>
                <c:pt idx="3889">
                  <c:v>38.624434999999998</c:v>
                </c:pt>
                <c:pt idx="3890">
                  <c:v>38.634366999999997</c:v>
                </c:pt>
                <c:pt idx="3891">
                  <c:v>38.644298999999997</c:v>
                </c:pt>
                <c:pt idx="3892">
                  <c:v>38.654231000000003</c:v>
                </c:pt>
                <c:pt idx="3893">
                  <c:v>38.664163000000002</c:v>
                </c:pt>
                <c:pt idx="3894">
                  <c:v>38.674095000000001</c:v>
                </c:pt>
                <c:pt idx="3895">
                  <c:v>38.684027</c:v>
                </c:pt>
                <c:pt idx="3896">
                  <c:v>38.693959</c:v>
                </c:pt>
                <c:pt idx="3897">
                  <c:v>38.703890999999999</c:v>
                </c:pt>
                <c:pt idx="3898">
                  <c:v>38.713822999999998</c:v>
                </c:pt>
                <c:pt idx="3899">
                  <c:v>38.723754999999997</c:v>
                </c:pt>
                <c:pt idx="3900">
                  <c:v>38.733687000000003</c:v>
                </c:pt>
                <c:pt idx="3901">
                  <c:v>38.743619000000002</c:v>
                </c:pt>
                <c:pt idx="3902">
                  <c:v>38.753551000000002</c:v>
                </c:pt>
                <c:pt idx="3903">
                  <c:v>38.763483000000001</c:v>
                </c:pt>
                <c:pt idx="3904">
                  <c:v>38.773415</c:v>
                </c:pt>
                <c:pt idx="3905">
                  <c:v>38.783346999999999</c:v>
                </c:pt>
                <c:pt idx="3906">
                  <c:v>38.793278999999998</c:v>
                </c:pt>
                <c:pt idx="3907">
                  <c:v>38.803210999999997</c:v>
                </c:pt>
                <c:pt idx="3908">
                  <c:v>38.813142999999997</c:v>
                </c:pt>
                <c:pt idx="3909">
                  <c:v>38.823075000000003</c:v>
                </c:pt>
                <c:pt idx="3910">
                  <c:v>38.833007000000002</c:v>
                </c:pt>
                <c:pt idx="3911">
                  <c:v>38.842939000000001</c:v>
                </c:pt>
                <c:pt idx="3912">
                  <c:v>38.852871</c:v>
                </c:pt>
                <c:pt idx="3913">
                  <c:v>38.862803</c:v>
                </c:pt>
                <c:pt idx="3914">
                  <c:v>38.872734000000001</c:v>
                </c:pt>
                <c:pt idx="3915">
                  <c:v>38.882666</c:v>
                </c:pt>
                <c:pt idx="3916">
                  <c:v>38.892598</c:v>
                </c:pt>
                <c:pt idx="3917">
                  <c:v>38.902529999999999</c:v>
                </c:pt>
                <c:pt idx="3918">
                  <c:v>38.912461999999998</c:v>
                </c:pt>
                <c:pt idx="3919">
                  <c:v>38.922393999999997</c:v>
                </c:pt>
                <c:pt idx="3920">
                  <c:v>38.932326000000003</c:v>
                </c:pt>
                <c:pt idx="3921">
                  <c:v>38.942258000000002</c:v>
                </c:pt>
                <c:pt idx="3922">
                  <c:v>38.952190000000002</c:v>
                </c:pt>
                <c:pt idx="3923">
                  <c:v>38.962122000000001</c:v>
                </c:pt>
                <c:pt idx="3924">
                  <c:v>38.972054</c:v>
                </c:pt>
                <c:pt idx="3925">
                  <c:v>38.981985999999999</c:v>
                </c:pt>
                <c:pt idx="3926">
                  <c:v>38.991917999999998</c:v>
                </c:pt>
                <c:pt idx="3927">
                  <c:v>39.001849999999997</c:v>
                </c:pt>
                <c:pt idx="3928">
                  <c:v>39.011781999999997</c:v>
                </c:pt>
                <c:pt idx="3929">
                  <c:v>39.021714000000003</c:v>
                </c:pt>
                <c:pt idx="3930">
                  <c:v>39.031646000000002</c:v>
                </c:pt>
                <c:pt idx="3931">
                  <c:v>39.041578000000001</c:v>
                </c:pt>
                <c:pt idx="3932">
                  <c:v>39.05151</c:v>
                </c:pt>
                <c:pt idx="3933">
                  <c:v>39.061442</c:v>
                </c:pt>
                <c:pt idx="3934">
                  <c:v>39.071373999999999</c:v>
                </c:pt>
                <c:pt idx="3935">
                  <c:v>39.081305999999998</c:v>
                </c:pt>
                <c:pt idx="3936">
                  <c:v>39.091237999999997</c:v>
                </c:pt>
                <c:pt idx="3937">
                  <c:v>39.101170000000003</c:v>
                </c:pt>
                <c:pt idx="3938">
                  <c:v>39.111102000000002</c:v>
                </c:pt>
                <c:pt idx="3939">
                  <c:v>39.121034000000002</c:v>
                </c:pt>
                <c:pt idx="3940">
                  <c:v>39.130966000000001</c:v>
                </c:pt>
                <c:pt idx="3941">
                  <c:v>39.140898</c:v>
                </c:pt>
                <c:pt idx="3942">
                  <c:v>39.150829999999999</c:v>
                </c:pt>
                <c:pt idx="3943">
                  <c:v>39.160761999999998</c:v>
                </c:pt>
                <c:pt idx="3944">
                  <c:v>39.170693999999997</c:v>
                </c:pt>
                <c:pt idx="3945">
                  <c:v>39.180625999999997</c:v>
                </c:pt>
                <c:pt idx="3946">
                  <c:v>39.190558000000003</c:v>
                </c:pt>
                <c:pt idx="3947">
                  <c:v>39.200490000000002</c:v>
                </c:pt>
                <c:pt idx="3948">
                  <c:v>39.210422000000001</c:v>
                </c:pt>
                <c:pt idx="3949">
                  <c:v>39.220354</c:v>
                </c:pt>
                <c:pt idx="3950">
                  <c:v>39.230286</c:v>
                </c:pt>
                <c:pt idx="3951">
                  <c:v>39.240217999999999</c:v>
                </c:pt>
                <c:pt idx="3952">
                  <c:v>39.250149999999998</c:v>
                </c:pt>
                <c:pt idx="3953">
                  <c:v>39.260081</c:v>
                </c:pt>
                <c:pt idx="3954">
                  <c:v>39.270012999999999</c:v>
                </c:pt>
                <c:pt idx="3955">
                  <c:v>39.279944999999998</c:v>
                </c:pt>
                <c:pt idx="3956">
                  <c:v>39.289876999999997</c:v>
                </c:pt>
                <c:pt idx="3957">
                  <c:v>39.299809000000003</c:v>
                </c:pt>
                <c:pt idx="3958">
                  <c:v>39.309741000000002</c:v>
                </c:pt>
                <c:pt idx="3959">
                  <c:v>39.319673000000002</c:v>
                </c:pt>
                <c:pt idx="3960">
                  <c:v>39.329605000000001</c:v>
                </c:pt>
                <c:pt idx="3961">
                  <c:v>39.339537</c:v>
                </c:pt>
                <c:pt idx="3962">
                  <c:v>39.349468999999999</c:v>
                </c:pt>
                <c:pt idx="3963">
                  <c:v>39.359400999999998</c:v>
                </c:pt>
                <c:pt idx="3964">
                  <c:v>39.369332999999997</c:v>
                </c:pt>
                <c:pt idx="3965">
                  <c:v>39.379264999999997</c:v>
                </c:pt>
                <c:pt idx="3966">
                  <c:v>39.389197000000003</c:v>
                </c:pt>
                <c:pt idx="3967">
                  <c:v>39.399129000000002</c:v>
                </c:pt>
                <c:pt idx="3968">
                  <c:v>39.409061000000001</c:v>
                </c:pt>
                <c:pt idx="3969">
                  <c:v>39.418993</c:v>
                </c:pt>
                <c:pt idx="3970">
                  <c:v>39.428925</c:v>
                </c:pt>
                <c:pt idx="3971">
                  <c:v>39.438856999999999</c:v>
                </c:pt>
                <c:pt idx="3972">
                  <c:v>39.448788999999998</c:v>
                </c:pt>
                <c:pt idx="3973">
                  <c:v>39.458720999999997</c:v>
                </c:pt>
                <c:pt idx="3974">
                  <c:v>39.468653000000003</c:v>
                </c:pt>
                <c:pt idx="3975">
                  <c:v>39.478585000000002</c:v>
                </c:pt>
                <c:pt idx="3976">
                  <c:v>39.488517000000002</c:v>
                </c:pt>
                <c:pt idx="3977">
                  <c:v>39.498449630000003</c:v>
                </c:pt>
                <c:pt idx="3978">
                  <c:v>39.508381630000002</c:v>
                </c:pt>
                <c:pt idx="3979">
                  <c:v>39.518313630000002</c:v>
                </c:pt>
                <c:pt idx="3980">
                  <c:v>39.528245630000001</c:v>
                </c:pt>
                <c:pt idx="3981">
                  <c:v>39.538177619999999</c:v>
                </c:pt>
                <c:pt idx="3982">
                  <c:v>39.548109629999999</c:v>
                </c:pt>
                <c:pt idx="3983">
                  <c:v>39.558041629999998</c:v>
                </c:pt>
                <c:pt idx="3984">
                  <c:v>39.567973629999997</c:v>
                </c:pt>
                <c:pt idx="3985">
                  <c:v>39.577905629999997</c:v>
                </c:pt>
                <c:pt idx="3986">
                  <c:v>39.587837630000003</c:v>
                </c:pt>
                <c:pt idx="3987">
                  <c:v>39.597769630000002</c:v>
                </c:pt>
                <c:pt idx="3988">
                  <c:v>39.607700629999997</c:v>
                </c:pt>
                <c:pt idx="3989">
                  <c:v>39.61763363</c:v>
                </c:pt>
                <c:pt idx="3990">
                  <c:v>39.627564620000001</c:v>
                </c:pt>
                <c:pt idx="3991">
                  <c:v>39.637496630000001</c:v>
                </c:pt>
                <c:pt idx="3992">
                  <c:v>39.64742863</c:v>
                </c:pt>
                <c:pt idx="3993">
                  <c:v>39.657360629999999</c:v>
                </c:pt>
                <c:pt idx="3994">
                  <c:v>39.667292629999999</c:v>
                </c:pt>
                <c:pt idx="3995">
                  <c:v>39.677224629999998</c:v>
                </c:pt>
                <c:pt idx="3996">
                  <c:v>39.687156629999997</c:v>
                </c:pt>
                <c:pt idx="3997">
                  <c:v>39.697088630000003</c:v>
                </c:pt>
                <c:pt idx="3998">
                  <c:v>39.707020630000002</c:v>
                </c:pt>
                <c:pt idx="3999">
                  <c:v>39.716952630000002</c:v>
                </c:pt>
                <c:pt idx="4000">
                  <c:v>39.726884630000001</c:v>
                </c:pt>
                <c:pt idx="4001">
                  <c:v>39.73681663</c:v>
                </c:pt>
                <c:pt idx="4002">
                  <c:v>39.746748629999999</c:v>
                </c:pt>
                <c:pt idx="4003">
                  <c:v>39.756680629999998</c:v>
                </c:pt>
                <c:pt idx="4004">
                  <c:v>39.766612629999997</c:v>
                </c:pt>
                <c:pt idx="4005">
                  <c:v>39.776544629999997</c:v>
                </c:pt>
                <c:pt idx="4006">
                  <c:v>39.786476630000003</c:v>
                </c:pt>
                <c:pt idx="4007">
                  <c:v>39.796408620000001</c:v>
                </c:pt>
                <c:pt idx="4008">
                  <c:v>39.806340630000001</c:v>
                </c:pt>
                <c:pt idx="4009">
                  <c:v>39.81627263</c:v>
                </c:pt>
                <c:pt idx="4010">
                  <c:v>39.826204629999999</c:v>
                </c:pt>
                <c:pt idx="4011">
                  <c:v>39.836136629999999</c:v>
                </c:pt>
                <c:pt idx="4012">
                  <c:v>39.846068629999998</c:v>
                </c:pt>
                <c:pt idx="4013">
                  <c:v>39.856000629999997</c:v>
                </c:pt>
                <c:pt idx="4014">
                  <c:v>39.865932630000003</c:v>
                </c:pt>
                <c:pt idx="4015">
                  <c:v>39.875864630000002</c:v>
                </c:pt>
                <c:pt idx="4016">
                  <c:v>39.885796630000002</c:v>
                </c:pt>
                <c:pt idx="4017">
                  <c:v>39.895728630000001</c:v>
                </c:pt>
                <c:pt idx="4018">
                  <c:v>39.90566063</c:v>
                </c:pt>
                <c:pt idx="4019">
                  <c:v>39.915592629999999</c:v>
                </c:pt>
                <c:pt idx="4020">
                  <c:v>39.925524629999998</c:v>
                </c:pt>
                <c:pt idx="4021">
                  <c:v>39.935456629999997</c:v>
                </c:pt>
                <c:pt idx="4022">
                  <c:v>39.945388629999997</c:v>
                </c:pt>
                <c:pt idx="4023">
                  <c:v>39.955320630000003</c:v>
                </c:pt>
                <c:pt idx="4024">
                  <c:v>39.965252630000002</c:v>
                </c:pt>
                <c:pt idx="4025">
                  <c:v>39.975184630000001</c:v>
                </c:pt>
                <c:pt idx="4026">
                  <c:v>39.98511663</c:v>
                </c:pt>
                <c:pt idx="4027">
                  <c:v>39.995048629999999</c:v>
                </c:pt>
                <c:pt idx="4028">
                  <c:v>40.004980629999999</c:v>
                </c:pt>
                <c:pt idx="4029">
                  <c:v>40.01491163</c:v>
                </c:pt>
                <c:pt idx="4030">
                  <c:v>40.024843629999999</c:v>
                </c:pt>
                <c:pt idx="4031">
                  <c:v>40.034775629999999</c:v>
                </c:pt>
                <c:pt idx="4032">
                  <c:v>40.044707629999998</c:v>
                </c:pt>
                <c:pt idx="4033">
                  <c:v>40.054639629999997</c:v>
                </c:pt>
                <c:pt idx="4034">
                  <c:v>40.064571630000003</c:v>
                </c:pt>
                <c:pt idx="4035">
                  <c:v>40.074503630000002</c:v>
                </c:pt>
                <c:pt idx="4036">
                  <c:v>40.084435630000002</c:v>
                </c:pt>
                <c:pt idx="4037">
                  <c:v>40.094367630000001</c:v>
                </c:pt>
                <c:pt idx="4038">
                  <c:v>40.10429963</c:v>
                </c:pt>
                <c:pt idx="4039">
                  <c:v>40.114231629999999</c:v>
                </c:pt>
                <c:pt idx="4040">
                  <c:v>40.124163629999998</c:v>
                </c:pt>
                <c:pt idx="4041">
                  <c:v>40.134095629999997</c:v>
                </c:pt>
                <c:pt idx="4042">
                  <c:v>40.144027629999997</c:v>
                </c:pt>
                <c:pt idx="4043">
                  <c:v>40.153959630000003</c:v>
                </c:pt>
                <c:pt idx="4044">
                  <c:v>40.163891630000002</c:v>
                </c:pt>
                <c:pt idx="4045">
                  <c:v>40.173823630000001</c:v>
                </c:pt>
                <c:pt idx="4046">
                  <c:v>40.18375563</c:v>
                </c:pt>
                <c:pt idx="4047">
                  <c:v>40.193687629999999</c:v>
                </c:pt>
                <c:pt idx="4048">
                  <c:v>40.203619629999999</c:v>
                </c:pt>
                <c:pt idx="4049">
                  <c:v>40.213551629999998</c:v>
                </c:pt>
                <c:pt idx="4050">
                  <c:v>40.223483629999997</c:v>
                </c:pt>
                <c:pt idx="4051">
                  <c:v>40.233415620000002</c:v>
                </c:pt>
                <c:pt idx="4052">
                  <c:v>40.243347630000002</c:v>
                </c:pt>
                <c:pt idx="4053">
                  <c:v>40.253279630000002</c:v>
                </c:pt>
                <c:pt idx="4054">
                  <c:v>40.263211630000001</c:v>
                </c:pt>
                <c:pt idx="4055">
                  <c:v>40.27314363</c:v>
                </c:pt>
                <c:pt idx="4056">
                  <c:v>40.283075629999999</c:v>
                </c:pt>
                <c:pt idx="4057">
                  <c:v>40.293007629999998</c:v>
                </c:pt>
                <c:pt idx="4058">
                  <c:v>40.302939629999997</c:v>
                </c:pt>
                <c:pt idx="4059">
                  <c:v>40.312871629999997</c:v>
                </c:pt>
                <c:pt idx="4060">
                  <c:v>40.322803630000003</c:v>
                </c:pt>
                <c:pt idx="4061">
                  <c:v>40.332735630000002</c:v>
                </c:pt>
                <c:pt idx="4062">
                  <c:v>40.342667630000001</c:v>
                </c:pt>
                <c:pt idx="4063">
                  <c:v>40.35259963</c:v>
                </c:pt>
                <c:pt idx="4064">
                  <c:v>40.362531629999999</c:v>
                </c:pt>
                <c:pt idx="4065">
                  <c:v>40.372463629999999</c:v>
                </c:pt>
                <c:pt idx="4066">
                  <c:v>40.382395629999998</c:v>
                </c:pt>
                <c:pt idx="4067">
                  <c:v>40.392327629999997</c:v>
                </c:pt>
                <c:pt idx="4068">
                  <c:v>40.402258629999999</c:v>
                </c:pt>
                <c:pt idx="4069">
                  <c:v>40.412190629999998</c:v>
                </c:pt>
                <c:pt idx="4070">
                  <c:v>40.422122629999997</c:v>
                </c:pt>
                <c:pt idx="4071">
                  <c:v>40.432054630000003</c:v>
                </c:pt>
                <c:pt idx="4072">
                  <c:v>40.441986630000002</c:v>
                </c:pt>
                <c:pt idx="4073">
                  <c:v>40.451918630000002</c:v>
                </c:pt>
                <c:pt idx="4074">
                  <c:v>40.461850630000001</c:v>
                </c:pt>
                <c:pt idx="4075">
                  <c:v>40.47178263</c:v>
                </c:pt>
                <c:pt idx="4076">
                  <c:v>40.481714629999999</c:v>
                </c:pt>
                <c:pt idx="4077">
                  <c:v>40.491646619999997</c:v>
                </c:pt>
                <c:pt idx="4078">
                  <c:v>40.501578000000002</c:v>
                </c:pt>
                <c:pt idx="4079">
                  <c:v>40.511510000000001</c:v>
                </c:pt>
                <c:pt idx="4080">
                  <c:v>40.521442</c:v>
                </c:pt>
                <c:pt idx="4081">
                  <c:v>40.531374</c:v>
                </c:pt>
                <c:pt idx="4082">
                  <c:v>40.541305999999999</c:v>
                </c:pt>
                <c:pt idx="4083">
                  <c:v>40.551237999999998</c:v>
                </c:pt>
                <c:pt idx="4084">
                  <c:v>40.561169999999997</c:v>
                </c:pt>
                <c:pt idx="4085">
                  <c:v>40.571102000000003</c:v>
                </c:pt>
                <c:pt idx="4086">
                  <c:v>40.581034000000002</c:v>
                </c:pt>
                <c:pt idx="4087">
                  <c:v>40.590966000000002</c:v>
                </c:pt>
                <c:pt idx="4088">
                  <c:v>40.600898000000001</c:v>
                </c:pt>
                <c:pt idx="4089">
                  <c:v>40.61083</c:v>
                </c:pt>
                <c:pt idx="4090">
                  <c:v>40.620761999999999</c:v>
                </c:pt>
                <c:pt idx="4091">
                  <c:v>40.630693999999998</c:v>
                </c:pt>
                <c:pt idx="4092">
                  <c:v>40.640625999999997</c:v>
                </c:pt>
                <c:pt idx="4093">
                  <c:v>40.650557999999997</c:v>
                </c:pt>
                <c:pt idx="4094">
                  <c:v>40.660490000000003</c:v>
                </c:pt>
                <c:pt idx="4095">
                  <c:v>40.670422000000002</c:v>
                </c:pt>
                <c:pt idx="4096">
                  <c:v>40.680354000000001</c:v>
                </c:pt>
                <c:pt idx="4097">
                  <c:v>40.690286</c:v>
                </c:pt>
                <c:pt idx="4098">
                  <c:v>40.700218</c:v>
                </c:pt>
                <c:pt idx="4099">
                  <c:v>40.710149999999999</c:v>
                </c:pt>
                <c:pt idx="4100">
                  <c:v>40.720081999999998</c:v>
                </c:pt>
                <c:pt idx="4101">
                  <c:v>40.730013999999997</c:v>
                </c:pt>
                <c:pt idx="4102">
                  <c:v>40.739946000000003</c:v>
                </c:pt>
                <c:pt idx="4103">
                  <c:v>40.749878000000002</c:v>
                </c:pt>
                <c:pt idx="4104">
                  <c:v>40.759810000000002</c:v>
                </c:pt>
                <c:pt idx="4105">
                  <c:v>40.769742000000001</c:v>
                </c:pt>
                <c:pt idx="4106">
                  <c:v>40.779674</c:v>
                </c:pt>
                <c:pt idx="4107">
                  <c:v>40.789605999999999</c:v>
                </c:pt>
                <c:pt idx="4108">
                  <c:v>40.799537000000001</c:v>
                </c:pt>
                <c:pt idx="4109">
                  <c:v>40.809469</c:v>
                </c:pt>
                <c:pt idx="4110">
                  <c:v>40.819400999999999</c:v>
                </c:pt>
                <c:pt idx="4111">
                  <c:v>40.829332999999998</c:v>
                </c:pt>
                <c:pt idx="4112">
                  <c:v>40.839264999999997</c:v>
                </c:pt>
                <c:pt idx="4113">
                  <c:v>40.849196999999997</c:v>
                </c:pt>
                <c:pt idx="4114">
                  <c:v>40.859129000000003</c:v>
                </c:pt>
                <c:pt idx="4115">
                  <c:v>40.869061000000002</c:v>
                </c:pt>
                <c:pt idx="4116">
                  <c:v>40.878993000000001</c:v>
                </c:pt>
                <c:pt idx="4117">
                  <c:v>40.888925</c:v>
                </c:pt>
                <c:pt idx="4118">
                  <c:v>40.898857</c:v>
                </c:pt>
                <c:pt idx="4119">
                  <c:v>40.908788999999999</c:v>
                </c:pt>
                <c:pt idx="4120">
                  <c:v>40.918720999999998</c:v>
                </c:pt>
                <c:pt idx="4121">
                  <c:v>40.928652999999997</c:v>
                </c:pt>
                <c:pt idx="4122">
                  <c:v>40.938585000000003</c:v>
                </c:pt>
                <c:pt idx="4123">
                  <c:v>40.948517000000002</c:v>
                </c:pt>
                <c:pt idx="4124">
                  <c:v>40.958449000000002</c:v>
                </c:pt>
                <c:pt idx="4125">
                  <c:v>40.968381000000001</c:v>
                </c:pt>
                <c:pt idx="4126">
                  <c:v>40.978313</c:v>
                </c:pt>
                <c:pt idx="4127">
                  <c:v>40.988244999999999</c:v>
                </c:pt>
                <c:pt idx="4128">
                  <c:v>40.998176999999998</c:v>
                </c:pt>
                <c:pt idx="4129">
                  <c:v>41.008108999999997</c:v>
                </c:pt>
                <c:pt idx="4130">
                  <c:v>41.018040999999997</c:v>
                </c:pt>
                <c:pt idx="4131">
                  <c:v>41.027973000000003</c:v>
                </c:pt>
                <c:pt idx="4132">
                  <c:v>41.037905000000002</c:v>
                </c:pt>
                <c:pt idx="4133">
                  <c:v>41.047837000000001</c:v>
                </c:pt>
                <c:pt idx="4134">
                  <c:v>41.057769</c:v>
                </c:pt>
                <c:pt idx="4135">
                  <c:v>41.067701</c:v>
                </c:pt>
                <c:pt idx="4136">
                  <c:v>41.077632999999999</c:v>
                </c:pt>
                <c:pt idx="4137">
                  <c:v>41.087564999999998</c:v>
                </c:pt>
                <c:pt idx="4138">
                  <c:v>41.097496999999997</c:v>
                </c:pt>
                <c:pt idx="4139">
                  <c:v>41.107429000000003</c:v>
                </c:pt>
                <c:pt idx="4140">
                  <c:v>41.117361000000002</c:v>
                </c:pt>
                <c:pt idx="4141">
                  <c:v>41.127293000000002</c:v>
                </c:pt>
                <c:pt idx="4142">
                  <c:v>41.137225000000001</c:v>
                </c:pt>
                <c:pt idx="4143">
                  <c:v>41.147157</c:v>
                </c:pt>
                <c:pt idx="4144">
                  <c:v>41.157088999999999</c:v>
                </c:pt>
                <c:pt idx="4145">
                  <c:v>41.167020999999998</c:v>
                </c:pt>
                <c:pt idx="4146">
                  <c:v>41.176952999999997</c:v>
                </c:pt>
                <c:pt idx="4147">
                  <c:v>41.186883999999999</c:v>
                </c:pt>
                <c:pt idx="4148">
                  <c:v>41.196815999999998</c:v>
                </c:pt>
                <c:pt idx="4149">
                  <c:v>41.206747999999997</c:v>
                </c:pt>
                <c:pt idx="4150">
                  <c:v>41.216679999999997</c:v>
                </c:pt>
                <c:pt idx="4151">
                  <c:v>41.226612000000003</c:v>
                </c:pt>
                <c:pt idx="4152">
                  <c:v>41.236544000000002</c:v>
                </c:pt>
                <c:pt idx="4153">
                  <c:v>41.246476000000001</c:v>
                </c:pt>
                <c:pt idx="4154">
                  <c:v>41.256408</c:v>
                </c:pt>
                <c:pt idx="4155">
                  <c:v>41.26634</c:v>
                </c:pt>
                <c:pt idx="4156">
                  <c:v>41.276271999999999</c:v>
                </c:pt>
                <c:pt idx="4157">
                  <c:v>41.286203999999998</c:v>
                </c:pt>
                <c:pt idx="4158">
                  <c:v>41.296135999999997</c:v>
                </c:pt>
                <c:pt idx="4159">
                  <c:v>41.306068000000003</c:v>
                </c:pt>
                <c:pt idx="4160">
                  <c:v>41.316000000000003</c:v>
                </c:pt>
                <c:pt idx="4161">
                  <c:v>41.325932000000002</c:v>
                </c:pt>
                <c:pt idx="4162">
                  <c:v>41.335864000000001</c:v>
                </c:pt>
                <c:pt idx="4163">
                  <c:v>41.345796</c:v>
                </c:pt>
                <c:pt idx="4164">
                  <c:v>41.355727999999999</c:v>
                </c:pt>
                <c:pt idx="4165">
                  <c:v>41.365659999999998</c:v>
                </c:pt>
                <c:pt idx="4166">
                  <c:v>41.375591999999997</c:v>
                </c:pt>
                <c:pt idx="4167">
                  <c:v>41.385523999999997</c:v>
                </c:pt>
                <c:pt idx="4168">
                  <c:v>41.395456000000003</c:v>
                </c:pt>
                <c:pt idx="4169">
                  <c:v>41.405388000000002</c:v>
                </c:pt>
                <c:pt idx="4170">
                  <c:v>41.415320000000001</c:v>
                </c:pt>
                <c:pt idx="4171">
                  <c:v>41.425252</c:v>
                </c:pt>
                <c:pt idx="4172">
                  <c:v>41.435184</c:v>
                </c:pt>
                <c:pt idx="4173">
                  <c:v>41.445115999999999</c:v>
                </c:pt>
                <c:pt idx="4174">
                  <c:v>41.455047999999998</c:v>
                </c:pt>
                <c:pt idx="4175">
                  <c:v>41.464979999999997</c:v>
                </c:pt>
                <c:pt idx="4176">
                  <c:v>41.474912000000003</c:v>
                </c:pt>
                <c:pt idx="4177">
                  <c:v>41.484844000000002</c:v>
                </c:pt>
                <c:pt idx="4178">
                  <c:v>41.494776000000002</c:v>
                </c:pt>
                <c:pt idx="4179">
                  <c:v>41.504708000000001</c:v>
                </c:pt>
                <c:pt idx="4180">
                  <c:v>41.51464</c:v>
                </c:pt>
                <c:pt idx="4181">
                  <c:v>41.524571999999999</c:v>
                </c:pt>
                <c:pt idx="4182">
                  <c:v>41.534503999999998</c:v>
                </c:pt>
                <c:pt idx="4183">
                  <c:v>41.544435999999997</c:v>
                </c:pt>
                <c:pt idx="4184">
                  <c:v>41.554367999999997</c:v>
                </c:pt>
                <c:pt idx="4185">
                  <c:v>41.564300000000003</c:v>
                </c:pt>
                <c:pt idx="4186">
                  <c:v>41.574230999999997</c:v>
                </c:pt>
                <c:pt idx="4187">
                  <c:v>41.584162999999997</c:v>
                </c:pt>
                <c:pt idx="4188">
                  <c:v>41.594095000000003</c:v>
                </c:pt>
                <c:pt idx="4189">
                  <c:v>41.604027000000002</c:v>
                </c:pt>
                <c:pt idx="4190">
                  <c:v>41.613959000000001</c:v>
                </c:pt>
                <c:pt idx="4191">
                  <c:v>41.623891</c:v>
                </c:pt>
                <c:pt idx="4192">
                  <c:v>41.633823</c:v>
                </c:pt>
                <c:pt idx="4193">
                  <c:v>41.643754999999999</c:v>
                </c:pt>
                <c:pt idx="4194">
                  <c:v>41.653686999999998</c:v>
                </c:pt>
                <c:pt idx="4195">
                  <c:v>41.663618999999997</c:v>
                </c:pt>
                <c:pt idx="4196">
                  <c:v>41.673551000000003</c:v>
                </c:pt>
                <c:pt idx="4197">
                  <c:v>41.683483000000003</c:v>
                </c:pt>
                <c:pt idx="4198">
                  <c:v>41.693415000000002</c:v>
                </c:pt>
                <c:pt idx="4199">
                  <c:v>41.703347000000001</c:v>
                </c:pt>
                <c:pt idx="4200">
                  <c:v>41.713279</c:v>
                </c:pt>
                <c:pt idx="4201">
                  <c:v>41.723210999999999</c:v>
                </c:pt>
                <c:pt idx="4202">
                  <c:v>41.733142999999998</c:v>
                </c:pt>
                <c:pt idx="4203">
                  <c:v>41.743074999999997</c:v>
                </c:pt>
                <c:pt idx="4204">
                  <c:v>41.753006999999997</c:v>
                </c:pt>
                <c:pt idx="4205">
                  <c:v>41.762939000000003</c:v>
                </c:pt>
                <c:pt idx="4206">
                  <c:v>41.772871000000002</c:v>
                </c:pt>
                <c:pt idx="4207">
                  <c:v>41.782803000000001</c:v>
                </c:pt>
                <c:pt idx="4208">
                  <c:v>41.792735</c:v>
                </c:pt>
                <c:pt idx="4209">
                  <c:v>41.802667</c:v>
                </c:pt>
                <c:pt idx="4210">
                  <c:v>41.812598999999999</c:v>
                </c:pt>
                <c:pt idx="4211">
                  <c:v>41.822530999999998</c:v>
                </c:pt>
                <c:pt idx="4212">
                  <c:v>41.832462999999997</c:v>
                </c:pt>
                <c:pt idx="4213">
                  <c:v>41.842395000000003</c:v>
                </c:pt>
                <c:pt idx="4214">
                  <c:v>41.852327000000002</c:v>
                </c:pt>
                <c:pt idx="4215">
                  <c:v>41.862259000000002</c:v>
                </c:pt>
                <c:pt idx="4216">
                  <c:v>41.872191000000001</c:v>
                </c:pt>
                <c:pt idx="4217">
                  <c:v>41.882123</c:v>
                </c:pt>
                <c:pt idx="4218">
                  <c:v>41.892054999999999</c:v>
                </c:pt>
                <c:pt idx="4219">
                  <c:v>41.901986999999998</c:v>
                </c:pt>
                <c:pt idx="4220">
                  <c:v>41.911918999999997</c:v>
                </c:pt>
                <c:pt idx="4221">
                  <c:v>41.921850999999997</c:v>
                </c:pt>
                <c:pt idx="4222">
                  <c:v>41.931781999999998</c:v>
                </c:pt>
                <c:pt idx="4223">
                  <c:v>41.941713999999997</c:v>
                </c:pt>
                <c:pt idx="4224">
                  <c:v>41.951645999999997</c:v>
                </c:pt>
                <c:pt idx="4225">
                  <c:v>41.961578000000003</c:v>
                </c:pt>
                <c:pt idx="4226">
                  <c:v>41.971510000000002</c:v>
                </c:pt>
                <c:pt idx="4227">
                  <c:v>41.981442000000001</c:v>
                </c:pt>
                <c:pt idx="4228">
                  <c:v>41.991374</c:v>
                </c:pt>
                <c:pt idx="4229">
                  <c:v>42.001306</c:v>
                </c:pt>
                <c:pt idx="4230">
                  <c:v>42.011237999999999</c:v>
                </c:pt>
                <c:pt idx="4231">
                  <c:v>42.021169999999998</c:v>
                </c:pt>
                <c:pt idx="4232">
                  <c:v>42.031101999999997</c:v>
                </c:pt>
                <c:pt idx="4233">
                  <c:v>42.041034000000003</c:v>
                </c:pt>
                <c:pt idx="4234">
                  <c:v>42.050966000000003</c:v>
                </c:pt>
                <c:pt idx="4235">
                  <c:v>42.060898000000002</c:v>
                </c:pt>
                <c:pt idx="4236">
                  <c:v>42.070830000000001</c:v>
                </c:pt>
                <c:pt idx="4237">
                  <c:v>42.080762</c:v>
                </c:pt>
                <c:pt idx="4238">
                  <c:v>42.090693999999999</c:v>
                </c:pt>
                <c:pt idx="4239">
                  <c:v>42.100625999999998</c:v>
                </c:pt>
                <c:pt idx="4240">
                  <c:v>42.110557999999997</c:v>
                </c:pt>
                <c:pt idx="4241">
                  <c:v>42.120489999999997</c:v>
                </c:pt>
                <c:pt idx="4242">
                  <c:v>42.130422000000003</c:v>
                </c:pt>
                <c:pt idx="4243">
                  <c:v>42.140354000000002</c:v>
                </c:pt>
                <c:pt idx="4244">
                  <c:v>42.150286000000001</c:v>
                </c:pt>
                <c:pt idx="4245">
                  <c:v>42.160218</c:v>
                </c:pt>
                <c:pt idx="4246">
                  <c:v>42.17015</c:v>
                </c:pt>
                <c:pt idx="4247">
                  <c:v>42.180081999999999</c:v>
                </c:pt>
                <c:pt idx="4248">
                  <c:v>42.190013999999998</c:v>
                </c:pt>
                <c:pt idx="4249">
                  <c:v>42.199945999999997</c:v>
                </c:pt>
                <c:pt idx="4250">
                  <c:v>42.209878000000003</c:v>
                </c:pt>
                <c:pt idx="4251">
                  <c:v>42.219810000000003</c:v>
                </c:pt>
                <c:pt idx="4252">
                  <c:v>42.229742000000002</c:v>
                </c:pt>
                <c:pt idx="4253">
                  <c:v>42.239674000000001</c:v>
                </c:pt>
                <c:pt idx="4254">
                  <c:v>42.249606</c:v>
                </c:pt>
                <c:pt idx="4255">
                  <c:v>42.259537999999999</c:v>
                </c:pt>
                <c:pt idx="4256">
                  <c:v>42.269469999999998</c:v>
                </c:pt>
                <c:pt idx="4257">
                  <c:v>42.279401999999997</c:v>
                </c:pt>
                <c:pt idx="4258">
                  <c:v>42.289333999999997</c:v>
                </c:pt>
                <c:pt idx="4259">
                  <c:v>42.299266000000003</c:v>
                </c:pt>
                <c:pt idx="4260">
                  <c:v>42.309198000000002</c:v>
                </c:pt>
                <c:pt idx="4261">
                  <c:v>42.319130000000001</c:v>
                </c:pt>
                <c:pt idx="4262">
                  <c:v>42.329062</c:v>
                </c:pt>
                <c:pt idx="4263">
                  <c:v>42.338994</c:v>
                </c:pt>
                <c:pt idx="4264">
                  <c:v>42.348925000000001</c:v>
                </c:pt>
                <c:pt idx="4265">
                  <c:v>42.358857</c:v>
                </c:pt>
                <c:pt idx="4266">
                  <c:v>42.368789</c:v>
                </c:pt>
                <c:pt idx="4267">
                  <c:v>42.378720999999999</c:v>
                </c:pt>
                <c:pt idx="4268">
                  <c:v>42.388652999999998</c:v>
                </c:pt>
                <c:pt idx="4269">
                  <c:v>42.398584999999997</c:v>
                </c:pt>
                <c:pt idx="4270">
                  <c:v>42.408517000000003</c:v>
                </c:pt>
                <c:pt idx="4271">
                  <c:v>42.418449000000003</c:v>
                </c:pt>
                <c:pt idx="4272">
                  <c:v>42.428381000000002</c:v>
                </c:pt>
                <c:pt idx="4273">
                  <c:v>42.438313000000001</c:v>
                </c:pt>
                <c:pt idx="4274">
                  <c:v>42.448245</c:v>
                </c:pt>
                <c:pt idx="4275">
                  <c:v>42.458176999999999</c:v>
                </c:pt>
                <c:pt idx="4276">
                  <c:v>42.468108999999998</c:v>
                </c:pt>
                <c:pt idx="4277">
                  <c:v>42.478040999999997</c:v>
                </c:pt>
                <c:pt idx="4278">
                  <c:v>42.487972999999997</c:v>
                </c:pt>
                <c:pt idx="4279">
                  <c:v>42.497905000000003</c:v>
                </c:pt>
                <c:pt idx="4280">
                  <c:v>42.507837670000001</c:v>
                </c:pt>
                <c:pt idx="4281">
                  <c:v>42.51776967</c:v>
                </c:pt>
                <c:pt idx="4282">
                  <c:v>42.527701669999999</c:v>
                </c:pt>
                <c:pt idx="4283">
                  <c:v>42.537633669999998</c:v>
                </c:pt>
                <c:pt idx="4284">
                  <c:v>42.547565669999997</c:v>
                </c:pt>
                <c:pt idx="4285">
                  <c:v>42.557497669999997</c:v>
                </c:pt>
                <c:pt idx="4286">
                  <c:v>42.567429670000003</c:v>
                </c:pt>
                <c:pt idx="4287">
                  <c:v>42.577361670000002</c:v>
                </c:pt>
                <c:pt idx="4288">
                  <c:v>42.587293670000001</c:v>
                </c:pt>
                <c:pt idx="4289">
                  <c:v>42.59722567</c:v>
                </c:pt>
                <c:pt idx="4290">
                  <c:v>42.607157669999999</c:v>
                </c:pt>
                <c:pt idx="4291">
                  <c:v>42.617089669999999</c:v>
                </c:pt>
                <c:pt idx="4292">
                  <c:v>42.627021669999998</c:v>
                </c:pt>
                <c:pt idx="4293">
                  <c:v>42.636953669999997</c:v>
                </c:pt>
                <c:pt idx="4294">
                  <c:v>42.646885670000003</c:v>
                </c:pt>
                <c:pt idx="4295">
                  <c:v>42.656817670000002</c:v>
                </c:pt>
                <c:pt idx="4296">
                  <c:v>42.666749670000002</c:v>
                </c:pt>
                <c:pt idx="4297">
                  <c:v>42.676681670000001</c:v>
                </c:pt>
                <c:pt idx="4298">
                  <c:v>42.68661367</c:v>
                </c:pt>
                <c:pt idx="4299">
                  <c:v>42.696545669999999</c:v>
                </c:pt>
                <c:pt idx="4300">
                  <c:v>42.706477669999998</c:v>
                </c:pt>
                <c:pt idx="4301">
                  <c:v>42.716409669999997</c:v>
                </c:pt>
                <c:pt idx="4302">
                  <c:v>42.726341669999996</c:v>
                </c:pt>
                <c:pt idx="4303">
                  <c:v>42.736273670000003</c:v>
                </c:pt>
                <c:pt idx="4304">
                  <c:v>42.746205670000002</c:v>
                </c:pt>
                <c:pt idx="4305">
                  <c:v>42.756137670000001</c:v>
                </c:pt>
                <c:pt idx="4306">
                  <c:v>42.76606967</c:v>
                </c:pt>
                <c:pt idx="4307">
                  <c:v>42.776001669999999</c:v>
                </c:pt>
                <c:pt idx="4308">
                  <c:v>42.785933669999999</c:v>
                </c:pt>
                <c:pt idx="4309">
                  <c:v>42.795865669999998</c:v>
                </c:pt>
                <c:pt idx="4310">
                  <c:v>42.805797669999997</c:v>
                </c:pt>
                <c:pt idx="4311">
                  <c:v>42.815729670000003</c:v>
                </c:pt>
                <c:pt idx="4312">
                  <c:v>42.825661670000002</c:v>
                </c:pt>
                <c:pt idx="4313">
                  <c:v>42.835593670000002</c:v>
                </c:pt>
                <c:pt idx="4314">
                  <c:v>42.845525670000001</c:v>
                </c:pt>
                <c:pt idx="4315">
                  <c:v>42.85545767</c:v>
                </c:pt>
                <c:pt idx="4316">
                  <c:v>42.865388670000002</c:v>
                </c:pt>
                <c:pt idx="4317">
                  <c:v>42.875320670000001</c:v>
                </c:pt>
                <c:pt idx="4318">
                  <c:v>42.88525267</c:v>
                </c:pt>
                <c:pt idx="4319">
                  <c:v>42.895184669999999</c:v>
                </c:pt>
                <c:pt idx="4320">
                  <c:v>42.905116669999998</c:v>
                </c:pt>
                <c:pt idx="4321">
                  <c:v>42.915048669999997</c:v>
                </c:pt>
                <c:pt idx="4322">
                  <c:v>42.924980669999997</c:v>
                </c:pt>
                <c:pt idx="4323">
                  <c:v>42.934912670000003</c:v>
                </c:pt>
                <c:pt idx="4324">
                  <c:v>42.944844670000002</c:v>
                </c:pt>
                <c:pt idx="4325">
                  <c:v>42.954776670000001</c:v>
                </c:pt>
                <c:pt idx="4326">
                  <c:v>42.96470867</c:v>
                </c:pt>
                <c:pt idx="4327">
                  <c:v>42.974640669999999</c:v>
                </c:pt>
                <c:pt idx="4328">
                  <c:v>42.984572669999999</c:v>
                </c:pt>
                <c:pt idx="4329">
                  <c:v>42.994504669999998</c:v>
                </c:pt>
                <c:pt idx="4330">
                  <c:v>43.004436669999997</c:v>
                </c:pt>
                <c:pt idx="4331">
                  <c:v>43.014368670000003</c:v>
                </c:pt>
                <c:pt idx="4332">
                  <c:v>43.024300670000002</c:v>
                </c:pt>
                <c:pt idx="4333">
                  <c:v>43.034232670000002</c:v>
                </c:pt>
                <c:pt idx="4334">
                  <c:v>43.044164670000001</c:v>
                </c:pt>
                <c:pt idx="4335">
                  <c:v>43.05409667</c:v>
                </c:pt>
                <c:pt idx="4336">
                  <c:v>43.064028669999999</c:v>
                </c:pt>
                <c:pt idx="4337">
                  <c:v>43.073960669999998</c:v>
                </c:pt>
                <c:pt idx="4338">
                  <c:v>43.083892669999997</c:v>
                </c:pt>
                <c:pt idx="4339">
                  <c:v>43.093824669999997</c:v>
                </c:pt>
                <c:pt idx="4340">
                  <c:v>43.103756670000003</c:v>
                </c:pt>
                <c:pt idx="4341">
                  <c:v>43.113688670000002</c:v>
                </c:pt>
                <c:pt idx="4342">
                  <c:v>43.123620670000001</c:v>
                </c:pt>
                <c:pt idx="4343">
                  <c:v>43.13355267</c:v>
                </c:pt>
                <c:pt idx="4344">
                  <c:v>43.143484669999999</c:v>
                </c:pt>
                <c:pt idx="4345">
                  <c:v>43.153416669999999</c:v>
                </c:pt>
                <c:pt idx="4346">
                  <c:v>43.163348669999998</c:v>
                </c:pt>
                <c:pt idx="4347">
                  <c:v>43.173280669999997</c:v>
                </c:pt>
                <c:pt idx="4348">
                  <c:v>43.183212670000003</c:v>
                </c:pt>
                <c:pt idx="4349">
                  <c:v>43.193144670000002</c:v>
                </c:pt>
                <c:pt idx="4350">
                  <c:v>43.203076670000002</c:v>
                </c:pt>
                <c:pt idx="4351">
                  <c:v>43.213008670000001</c:v>
                </c:pt>
                <c:pt idx="4352">
                  <c:v>43.22294067</c:v>
                </c:pt>
                <c:pt idx="4353">
                  <c:v>43.232872669999999</c:v>
                </c:pt>
                <c:pt idx="4354">
                  <c:v>43.242804669999998</c:v>
                </c:pt>
                <c:pt idx="4355">
                  <c:v>43.252736669999997</c:v>
                </c:pt>
                <c:pt idx="4356">
                  <c:v>43.262668669999996</c:v>
                </c:pt>
                <c:pt idx="4357">
                  <c:v>43.272600670000003</c:v>
                </c:pt>
                <c:pt idx="4358">
                  <c:v>43.282532670000002</c:v>
                </c:pt>
                <c:pt idx="4359">
                  <c:v>43.292464670000001</c:v>
                </c:pt>
                <c:pt idx="4360">
                  <c:v>43.30239667</c:v>
                </c:pt>
                <c:pt idx="4361">
                  <c:v>43.312328669999999</c:v>
                </c:pt>
                <c:pt idx="4362">
                  <c:v>43.322260669999999</c:v>
                </c:pt>
                <c:pt idx="4363">
                  <c:v>43.332192669999998</c:v>
                </c:pt>
                <c:pt idx="4364">
                  <c:v>43.342124669999997</c:v>
                </c:pt>
                <c:pt idx="4365">
                  <c:v>43.352056670000003</c:v>
                </c:pt>
                <c:pt idx="4366">
                  <c:v>43.361988670000002</c:v>
                </c:pt>
                <c:pt idx="4367">
                  <c:v>43.371920670000002</c:v>
                </c:pt>
                <c:pt idx="4368">
                  <c:v>43.381851670000003</c:v>
                </c:pt>
                <c:pt idx="4369">
                  <c:v>43.391783670000002</c:v>
                </c:pt>
                <c:pt idx="4370">
                  <c:v>43.401715670000002</c:v>
                </c:pt>
                <c:pt idx="4371">
                  <c:v>43.411647670000001</c:v>
                </c:pt>
                <c:pt idx="4372">
                  <c:v>43.42157967</c:v>
                </c:pt>
                <c:pt idx="4373">
                  <c:v>43.431511669999999</c:v>
                </c:pt>
                <c:pt idx="4374">
                  <c:v>43.441443669999998</c:v>
                </c:pt>
                <c:pt idx="4375">
                  <c:v>43.451375669999997</c:v>
                </c:pt>
                <c:pt idx="4376">
                  <c:v>43.461307669999997</c:v>
                </c:pt>
                <c:pt idx="4377">
                  <c:v>43.471239670000003</c:v>
                </c:pt>
                <c:pt idx="4378">
                  <c:v>43.481171670000002</c:v>
                </c:pt>
                <c:pt idx="4379">
                  <c:v>43.491103670000001</c:v>
                </c:pt>
                <c:pt idx="4380">
                  <c:v>43.50103575</c:v>
                </c:pt>
                <c:pt idx="4381">
                  <c:v>43.510967749999999</c:v>
                </c:pt>
                <c:pt idx="4382">
                  <c:v>43.520899749999998</c:v>
                </c:pt>
                <c:pt idx="4383">
                  <c:v>43.530831749999997</c:v>
                </c:pt>
                <c:pt idx="4384">
                  <c:v>43.540763750000004</c:v>
                </c:pt>
                <c:pt idx="4385">
                  <c:v>43.550695750000003</c:v>
                </c:pt>
                <c:pt idx="4386">
                  <c:v>43.560627750000002</c:v>
                </c:pt>
                <c:pt idx="4387">
                  <c:v>43.570559750000001</c:v>
                </c:pt>
                <c:pt idx="4388">
                  <c:v>43.58049175</c:v>
                </c:pt>
                <c:pt idx="4389">
                  <c:v>43.590423749999999</c:v>
                </c:pt>
                <c:pt idx="4390">
                  <c:v>43.600355749999999</c:v>
                </c:pt>
                <c:pt idx="4391">
                  <c:v>43.610287749999998</c:v>
                </c:pt>
                <c:pt idx="4392">
                  <c:v>43.620219749999997</c:v>
                </c:pt>
                <c:pt idx="4393">
                  <c:v>43.630151750000003</c:v>
                </c:pt>
                <c:pt idx="4394">
                  <c:v>43.640083750000002</c:v>
                </c:pt>
                <c:pt idx="4395">
                  <c:v>43.650015750000001</c:v>
                </c:pt>
                <c:pt idx="4396">
                  <c:v>43.659947750000001</c:v>
                </c:pt>
                <c:pt idx="4397">
                  <c:v>43.66987975</c:v>
                </c:pt>
                <c:pt idx="4398">
                  <c:v>43.679811749999999</c:v>
                </c:pt>
                <c:pt idx="4399">
                  <c:v>43.689743749999998</c:v>
                </c:pt>
                <c:pt idx="4400">
                  <c:v>43.699675749999997</c:v>
                </c:pt>
                <c:pt idx="4401">
                  <c:v>43.709607750000004</c:v>
                </c:pt>
                <c:pt idx="4402">
                  <c:v>43.719539750000003</c:v>
                </c:pt>
                <c:pt idx="4403">
                  <c:v>43.729471750000002</c:v>
                </c:pt>
                <c:pt idx="4404">
                  <c:v>43.739403750000001</c:v>
                </c:pt>
                <c:pt idx="4405">
                  <c:v>43.74933575</c:v>
                </c:pt>
                <c:pt idx="4406">
                  <c:v>43.759267749999999</c:v>
                </c:pt>
                <c:pt idx="4407">
                  <c:v>43.769199749999999</c:v>
                </c:pt>
                <c:pt idx="4408">
                  <c:v>43.779131749999998</c:v>
                </c:pt>
                <c:pt idx="4409">
                  <c:v>43.789063749999997</c:v>
                </c:pt>
                <c:pt idx="4410">
                  <c:v>43.798995750000003</c:v>
                </c:pt>
                <c:pt idx="4411">
                  <c:v>43.808927750000002</c:v>
                </c:pt>
                <c:pt idx="4412">
                  <c:v>43.818859750000001</c:v>
                </c:pt>
                <c:pt idx="4413">
                  <c:v>43.828791750000001</c:v>
                </c:pt>
                <c:pt idx="4414">
                  <c:v>43.83872375</c:v>
                </c:pt>
                <c:pt idx="4415">
                  <c:v>43.848655749999999</c:v>
                </c:pt>
                <c:pt idx="4416">
                  <c:v>43.858587749999998</c:v>
                </c:pt>
                <c:pt idx="4417">
                  <c:v>43.868519749999997</c:v>
                </c:pt>
                <c:pt idx="4418">
                  <c:v>43.878451750000004</c:v>
                </c:pt>
                <c:pt idx="4419">
                  <c:v>43.888382749999998</c:v>
                </c:pt>
                <c:pt idx="4420">
                  <c:v>43.898314749999997</c:v>
                </c:pt>
                <c:pt idx="4421">
                  <c:v>43.908246750000004</c:v>
                </c:pt>
                <c:pt idx="4422">
                  <c:v>43.918178750000003</c:v>
                </c:pt>
                <c:pt idx="4423">
                  <c:v>43.928110750000002</c:v>
                </c:pt>
                <c:pt idx="4424">
                  <c:v>43.938042750000001</c:v>
                </c:pt>
                <c:pt idx="4425">
                  <c:v>43.94797475</c:v>
                </c:pt>
                <c:pt idx="4426">
                  <c:v>43.957906749999999</c:v>
                </c:pt>
                <c:pt idx="4427">
                  <c:v>43.967838749999999</c:v>
                </c:pt>
                <c:pt idx="4428">
                  <c:v>43.977770749999998</c:v>
                </c:pt>
                <c:pt idx="4429">
                  <c:v>43.987702749999997</c:v>
                </c:pt>
                <c:pt idx="4430">
                  <c:v>43.997634750000003</c:v>
                </c:pt>
                <c:pt idx="4431">
                  <c:v>44.007566750000002</c:v>
                </c:pt>
                <c:pt idx="4432">
                  <c:v>44.017498750000001</c:v>
                </c:pt>
                <c:pt idx="4433">
                  <c:v>44.027430750000001</c:v>
                </c:pt>
                <c:pt idx="4434">
                  <c:v>44.03736275</c:v>
                </c:pt>
                <c:pt idx="4435">
                  <c:v>44.047294749999999</c:v>
                </c:pt>
                <c:pt idx="4436">
                  <c:v>44.057226749999998</c:v>
                </c:pt>
                <c:pt idx="4437">
                  <c:v>44.067158749999997</c:v>
                </c:pt>
                <c:pt idx="4438">
                  <c:v>44.077090750000004</c:v>
                </c:pt>
                <c:pt idx="4439">
                  <c:v>44.087022750000003</c:v>
                </c:pt>
                <c:pt idx="4440">
                  <c:v>44.096954750000002</c:v>
                </c:pt>
                <c:pt idx="4441">
                  <c:v>44.106886750000001</c:v>
                </c:pt>
                <c:pt idx="4442">
                  <c:v>44.11681875</c:v>
                </c:pt>
                <c:pt idx="4443">
                  <c:v>44.126750749999999</c:v>
                </c:pt>
                <c:pt idx="4444">
                  <c:v>44.136682749999999</c:v>
                </c:pt>
                <c:pt idx="4445">
                  <c:v>44.146614749999998</c:v>
                </c:pt>
                <c:pt idx="4446">
                  <c:v>44.156546749999997</c:v>
                </c:pt>
                <c:pt idx="4447">
                  <c:v>44.166478750000003</c:v>
                </c:pt>
                <c:pt idx="4448">
                  <c:v>44.176410750000002</c:v>
                </c:pt>
                <c:pt idx="4449">
                  <c:v>44.186342750000001</c:v>
                </c:pt>
                <c:pt idx="4450">
                  <c:v>44.196274750000001</c:v>
                </c:pt>
                <c:pt idx="4451">
                  <c:v>44.20620675</c:v>
                </c:pt>
                <c:pt idx="4452">
                  <c:v>44.216138749999999</c:v>
                </c:pt>
                <c:pt idx="4453">
                  <c:v>44.226070749999998</c:v>
                </c:pt>
                <c:pt idx="4454">
                  <c:v>44.236002749999997</c:v>
                </c:pt>
                <c:pt idx="4455">
                  <c:v>44.245934750000004</c:v>
                </c:pt>
                <c:pt idx="4456">
                  <c:v>44.255866750000003</c:v>
                </c:pt>
                <c:pt idx="4457">
                  <c:v>44.265798750000002</c:v>
                </c:pt>
                <c:pt idx="4458">
                  <c:v>44.275730750000001</c:v>
                </c:pt>
                <c:pt idx="4459">
                  <c:v>44.28566275</c:v>
                </c:pt>
                <c:pt idx="4460">
                  <c:v>44.295594749999999</c:v>
                </c:pt>
                <c:pt idx="4461">
                  <c:v>44.305526749999999</c:v>
                </c:pt>
                <c:pt idx="4462">
                  <c:v>44.315458749999998</c:v>
                </c:pt>
                <c:pt idx="4463">
                  <c:v>44.325390749999997</c:v>
                </c:pt>
                <c:pt idx="4464">
                  <c:v>44.335322750000003</c:v>
                </c:pt>
                <c:pt idx="4465">
                  <c:v>44.345254750000002</c:v>
                </c:pt>
                <c:pt idx="4466">
                  <c:v>44.355185749999997</c:v>
                </c:pt>
                <c:pt idx="4467">
                  <c:v>44.365117750000003</c:v>
                </c:pt>
                <c:pt idx="4468">
                  <c:v>44.375049750000002</c:v>
                </c:pt>
                <c:pt idx="4469">
                  <c:v>44.384981750000001</c:v>
                </c:pt>
                <c:pt idx="4470">
                  <c:v>44.394913750000001</c:v>
                </c:pt>
                <c:pt idx="4471">
                  <c:v>44.40484575</c:v>
                </c:pt>
                <c:pt idx="4472">
                  <c:v>44.414777749999999</c:v>
                </c:pt>
                <c:pt idx="4473">
                  <c:v>44.424709749999998</c:v>
                </c:pt>
                <c:pt idx="4474">
                  <c:v>44.434641749999997</c:v>
                </c:pt>
                <c:pt idx="4475">
                  <c:v>44.444573750000004</c:v>
                </c:pt>
                <c:pt idx="4476">
                  <c:v>44.454505750000003</c:v>
                </c:pt>
                <c:pt idx="4477">
                  <c:v>44.464437750000002</c:v>
                </c:pt>
                <c:pt idx="4478">
                  <c:v>44.474369750000001</c:v>
                </c:pt>
                <c:pt idx="4479">
                  <c:v>44.48430175</c:v>
                </c:pt>
                <c:pt idx="4480">
                  <c:v>44.494233749999999</c:v>
                </c:pt>
                <c:pt idx="4481">
                  <c:v>44.504165630000003</c:v>
                </c:pt>
                <c:pt idx="4482">
                  <c:v>44.514097630000002</c:v>
                </c:pt>
                <c:pt idx="4483">
                  <c:v>44.524029630000001</c:v>
                </c:pt>
                <c:pt idx="4484">
                  <c:v>44.53396163</c:v>
                </c:pt>
                <c:pt idx="4485">
                  <c:v>44.543893629999999</c:v>
                </c:pt>
                <c:pt idx="4486">
                  <c:v>44.553825629999999</c:v>
                </c:pt>
                <c:pt idx="4487">
                  <c:v>44.563757629999998</c:v>
                </c:pt>
                <c:pt idx="4488">
                  <c:v>44.573689629999997</c:v>
                </c:pt>
                <c:pt idx="4489">
                  <c:v>44.583621630000003</c:v>
                </c:pt>
                <c:pt idx="4490">
                  <c:v>44.593553630000002</c:v>
                </c:pt>
                <c:pt idx="4491">
                  <c:v>44.603485630000002</c:v>
                </c:pt>
                <c:pt idx="4492">
                  <c:v>44.613417630000001</c:v>
                </c:pt>
                <c:pt idx="4493">
                  <c:v>44.62334963</c:v>
                </c:pt>
                <c:pt idx="4494">
                  <c:v>44.633281629999999</c:v>
                </c:pt>
                <c:pt idx="4495">
                  <c:v>44.643213629999998</c:v>
                </c:pt>
                <c:pt idx="4496">
                  <c:v>44.653145629999997</c:v>
                </c:pt>
                <c:pt idx="4497">
                  <c:v>44.663077629999997</c:v>
                </c:pt>
                <c:pt idx="4498">
                  <c:v>44.673009630000003</c:v>
                </c:pt>
                <c:pt idx="4499">
                  <c:v>44.682941630000002</c:v>
                </c:pt>
                <c:pt idx="4500">
                  <c:v>44.692873630000001</c:v>
                </c:pt>
                <c:pt idx="4501">
                  <c:v>44.70280563</c:v>
                </c:pt>
                <c:pt idx="4502">
                  <c:v>44.712737629999999</c:v>
                </c:pt>
                <c:pt idx="4503">
                  <c:v>44.722669629999999</c:v>
                </c:pt>
                <c:pt idx="4504">
                  <c:v>44.732601629999998</c:v>
                </c:pt>
                <c:pt idx="4505">
                  <c:v>44.742533629999997</c:v>
                </c:pt>
                <c:pt idx="4506">
                  <c:v>44.752465630000003</c:v>
                </c:pt>
                <c:pt idx="4507">
                  <c:v>44.762397630000002</c:v>
                </c:pt>
                <c:pt idx="4508">
                  <c:v>44.772329630000002</c:v>
                </c:pt>
                <c:pt idx="4509">
                  <c:v>44.782261630000001</c:v>
                </c:pt>
                <c:pt idx="4510">
                  <c:v>44.792192630000002</c:v>
                </c:pt>
                <c:pt idx="4511">
                  <c:v>44.802124630000002</c:v>
                </c:pt>
                <c:pt idx="4512">
                  <c:v>44.812056630000001</c:v>
                </c:pt>
                <c:pt idx="4513">
                  <c:v>44.82198863</c:v>
                </c:pt>
                <c:pt idx="4514">
                  <c:v>44.831920629999999</c:v>
                </c:pt>
                <c:pt idx="4515">
                  <c:v>44.841852629999998</c:v>
                </c:pt>
                <c:pt idx="4516">
                  <c:v>44.851784629999997</c:v>
                </c:pt>
                <c:pt idx="4517">
                  <c:v>44.861716629999997</c:v>
                </c:pt>
                <c:pt idx="4518">
                  <c:v>44.871648630000003</c:v>
                </c:pt>
                <c:pt idx="4519">
                  <c:v>44.881580630000002</c:v>
                </c:pt>
                <c:pt idx="4520">
                  <c:v>44.891512630000001</c:v>
                </c:pt>
                <c:pt idx="4521">
                  <c:v>44.90144463</c:v>
                </c:pt>
                <c:pt idx="4522">
                  <c:v>44.911376629999999</c:v>
                </c:pt>
                <c:pt idx="4523">
                  <c:v>44.921308629999999</c:v>
                </c:pt>
                <c:pt idx="4524">
                  <c:v>44.931240629999998</c:v>
                </c:pt>
                <c:pt idx="4525">
                  <c:v>44.941172629999997</c:v>
                </c:pt>
                <c:pt idx="4526">
                  <c:v>44.951104630000003</c:v>
                </c:pt>
                <c:pt idx="4527">
                  <c:v>44.961036630000002</c:v>
                </c:pt>
                <c:pt idx="4528">
                  <c:v>44.970968630000002</c:v>
                </c:pt>
                <c:pt idx="4529">
                  <c:v>44.98090062</c:v>
                </c:pt>
                <c:pt idx="4530">
                  <c:v>44.99083263</c:v>
                </c:pt>
                <c:pt idx="4531">
                  <c:v>45.000764629999999</c:v>
                </c:pt>
                <c:pt idx="4532">
                  <c:v>45.010696629999998</c:v>
                </c:pt>
                <c:pt idx="4533">
                  <c:v>45.020628629999997</c:v>
                </c:pt>
                <c:pt idx="4534">
                  <c:v>45.030560629999997</c:v>
                </c:pt>
                <c:pt idx="4535">
                  <c:v>45.040492630000003</c:v>
                </c:pt>
                <c:pt idx="4536">
                  <c:v>45.050424630000002</c:v>
                </c:pt>
                <c:pt idx="4537">
                  <c:v>45.060356630000001</c:v>
                </c:pt>
                <c:pt idx="4538">
                  <c:v>45.07028863</c:v>
                </c:pt>
                <c:pt idx="4539">
                  <c:v>45.080220629999999</c:v>
                </c:pt>
                <c:pt idx="4540">
                  <c:v>45.090152629999999</c:v>
                </c:pt>
                <c:pt idx="4541">
                  <c:v>45.100084629999998</c:v>
                </c:pt>
                <c:pt idx="4542">
                  <c:v>45.110016629999997</c:v>
                </c:pt>
                <c:pt idx="4543">
                  <c:v>45.119948630000003</c:v>
                </c:pt>
                <c:pt idx="4544">
                  <c:v>45.129880630000002</c:v>
                </c:pt>
                <c:pt idx="4545">
                  <c:v>45.139812630000002</c:v>
                </c:pt>
                <c:pt idx="4546">
                  <c:v>45.14974462</c:v>
                </c:pt>
                <c:pt idx="4547">
                  <c:v>45.15967663</c:v>
                </c:pt>
                <c:pt idx="4548">
                  <c:v>45.169608629999999</c:v>
                </c:pt>
                <c:pt idx="4549">
                  <c:v>45.179540629999998</c:v>
                </c:pt>
                <c:pt idx="4550">
                  <c:v>45.18947163</c:v>
                </c:pt>
                <c:pt idx="4551">
                  <c:v>45.199403629999999</c:v>
                </c:pt>
                <c:pt idx="4552">
                  <c:v>45.209335629999998</c:v>
                </c:pt>
                <c:pt idx="4553">
                  <c:v>45.219267629999997</c:v>
                </c:pt>
                <c:pt idx="4554">
                  <c:v>45.229199629999997</c:v>
                </c:pt>
                <c:pt idx="4555">
                  <c:v>45.239131620000002</c:v>
                </c:pt>
                <c:pt idx="4556">
                  <c:v>45.249063630000002</c:v>
                </c:pt>
                <c:pt idx="4557">
                  <c:v>45.258995630000001</c:v>
                </c:pt>
                <c:pt idx="4558">
                  <c:v>45.26892763</c:v>
                </c:pt>
                <c:pt idx="4559">
                  <c:v>45.278859629999999</c:v>
                </c:pt>
                <c:pt idx="4560">
                  <c:v>45.288791629999999</c:v>
                </c:pt>
                <c:pt idx="4561">
                  <c:v>45.298723629999998</c:v>
                </c:pt>
                <c:pt idx="4562">
                  <c:v>45.308655629999997</c:v>
                </c:pt>
                <c:pt idx="4563">
                  <c:v>45.318587630000003</c:v>
                </c:pt>
                <c:pt idx="4564">
                  <c:v>45.328519630000002</c:v>
                </c:pt>
                <c:pt idx="4565">
                  <c:v>45.338451630000002</c:v>
                </c:pt>
                <c:pt idx="4566">
                  <c:v>45.348383630000001</c:v>
                </c:pt>
                <c:pt idx="4567">
                  <c:v>45.35831563</c:v>
                </c:pt>
                <c:pt idx="4568">
                  <c:v>45.368247629999999</c:v>
                </c:pt>
                <c:pt idx="4569">
                  <c:v>45.378179629999998</c:v>
                </c:pt>
                <c:pt idx="4570">
                  <c:v>45.388111629999997</c:v>
                </c:pt>
                <c:pt idx="4571">
                  <c:v>45.398043629999997</c:v>
                </c:pt>
                <c:pt idx="4572">
                  <c:v>45.407975620000002</c:v>
                </c:pt>
                <c:pt idx="4573">
                  <c:v>45.417907630000002</c:v>
                </c:pt>
                <c:pt idx="4574">
                  <c:v>45.427839630000001</c:v>
                </c:pt>
                <c:pt idx="4575">
                  <c:v>45.43777163</c:v>
                </c:pt>
                <c:pt idx="4576">
                  <c:v>45.447703629999999</c:v>
                </c:pt>
                <c:pt idx="4577">
                  <c:v>45.457635629999999</c:v>
                </c:pt>
                <c:pt idx="4578">
                  <c:v>45.467567629999998</c:v>
                </c:pt>
                <c:pt idx="4579">
                  <c:v>45.477499629999997</c:v>
                </c:pt>
                <c:pt idx="4580">
                  <c:v>45.487431630000003</c:v>
                </c:pt>
                <c:pt idx="4581">
                  <c:v>45.497363630000002</c:v>
                </c:pt>
                <c:pt idx="4582">
                  <c:v>45.507295499999998</c:v>
                </c:pt>
                <c:pt idx="4583">
                  <c:v>45.517227499999997</c:v>
                </c:pt>
                <c:pt idx="4584">
                  <c:v>45.527159500000003</c:v>
                </c:pt>
                <c:pt idx="4585">
                  <c:v>45.537091500000002</c:v>
                </c:pt>
                <c:pt idx="4586">
                  <c:v>45.547023500000002</c:v>
                </c:pt>
                <c:pt idx="4587">
                  <c:v>45.556955500000001</c:v>
                </c:pt>
                <c:pt idx="4588">
                  <c:v>45.5668875</c:v>
                </c:pt>
                <c:pt idx="4589">
                  <c:v>45.576818500000002</c:v>
                </c:pt>
                <c:pt idx="4590">
                  <c:v>45.586750500000001</c:v>
                </c:pt>
                <c:pt idx="4591">
                  <c:v>45.5966825</c:v>
                </c:pt>
                <c:pt idx="4592">
                  <c:v>45.606614499999999</c:v>
                </c:pt>
                <c:pt idx="4593">
                  <c:v>45.616546499999998</c:v>
                </c:pt>
                <c:pt idx="4594">
                  <c:v>45.626478499999997</c:v>
                </c:pt>
                <c:pt idx="4595">
                  <c:v>45.636410499999997</c:v>
                </c:pt>
                <c:pt idx="4596">
                  <c:v>45.646342500000003</c:v>
                </c:pt>
                <c:pt idx="4597">
                  <c:v>45.656274500000002</c:v>
                </c:pt>
                <c:pt idx="4598">
                  <c:v>45.666206500000001</c:v>
                </c:pt>
                <c:pt idx="4599">
                  <c:v>45.6761385</c:v>
                </c:pt>
                <c:pt idx="4600">
                  <c:v>45.6860705</c:v>
                </c:pt>
                <c:pt idx="4601">
                  <c:v>45.696002499999999</c:v>
                </c:pt>
                <c:pt idx="4602">
                  <c:v>45.705934499999998</c:v>
                </c:pt>
                <c:pt idx="4603">
                  <c:v>45.715866499999997</c:v>
                </c:pt>
                <c:pt idx="4604">
                  <c:v>45.725798500000003</c:v>
                </c:pt>
                <c:pt idx="4605">
                  <c:v>45.735730500000003</c:v>
                </c:pt>
                <c:pt idx="4606">
                  <c:v>45.745662500000002</c:v>
                </c:pt>
                <c:pt idx="4607">
                  <c:v>45.755594500000001</c:v>
                </c:pt>
                <c:pt idx="4608">
                  <c:v>45.7655265</c:v>
                </c:pt>
                <c:pt idx="4609">
                  <c:v>45.775458499999999</c:v>
                </c:pt>
                <c:pt idx="4610">
                  <c:v>45.785390499999998</c:v>
                </c:pt>
                <c:pt idx="4611">
                  <c:v>45.795322499999997</c:v>
                </c:pt>
                <c:pt idx="4612">
                  <c:v>45.805254499999997</c:v>
                </c:pt>
                <c:pt idx="4613">
                  <c:v>45.815186500000003</c:v>
                </c:pt>
                <c:pt idx="4614">
                  <c:v>45.825118500000002</c:v>
                </c:pt>
                <c:pt idx="4615">
                  <c:v>45.835050500000001</c:v>
                </c:pt>
                <c:pt idx="4616">
                  <c:v>45.8449825</c:v>
                </c:pt>
                <c:pt idx="4617">
                  <c:v>45.8549145</c:v>
                </c:pt>
                <c:pt idx="4618">
                  <c:v>45.864846499999999</c:v>
                </c:pt>
                <c:pt idx="4619">
                  <c:v>45.874778499999998</c:v>
                </c:pt>
                <c:pt idx="4620">
                  <c:v>45.884710499999997</c:v>
                </c:pt>
                <c:pt idx="4621">
                  <c:v>45.894642500000003</c:v>
                </c:pt>
                <c:pt idx="4622">
                  <c:v>45.904574500000003</c:v>
                </c:pt>
                <c:pt idx="4623">
                  <c:v>45.914506500000002</c:v>
                </c:pt>
                <c:pt idx="4624">
                  <c:v>45.924438500000001</c:v>
                </c:pt>
                <c:pt idx="4625">
                  <c:v>45.9343705</c:v>
                </c:pt>
                <c:pt idx="4626">
                  <c:v>45.944301500000002</c:v>
                </c:pt>
                <c:pt idx="4627">
                  <c:v>45.954233500000001</c:v>
                </c:pt>
                <c:pt idx="4628">
                  <c:v>45.9641655</c:v>
                </c:pt>
                <c:pt idx="4629">
                  <c:v>45.974097499999999</c:v>
                </c:pt>
                <c:pt idx="4630">
                  <c:v>45.984029499999998</c:v>
                </c:pt>
                <c:pt idx="4631">
                  <c:v>45.993961499999997</c:v>
                </c:pt>
                <c:pt idx="4632">
                  <c:v>46.003893499999997</c:v>
                </c:pt>
                <c:pt idx="4633">
                  <c:v>46.013825500000003</c:v>
                </c:pt>
                <c:pt idx="4634">
                  <c:v>46.023757500000002</c:v>
                </c:pt>
                <c:pt idx="4635">
                  <c:v>46.033689500000001</c:v>
                </c:pt>
                <c:pt idx="4636">
                  <c:v>46.0436215</c:v>
                </c:pt>
                <c:pt idx="4637">
                  <c:v>46.0535535</c:v>
                </c:pt>
                <c:pt idx="4638">
                  <c:v>46.063485499999999</c:v>
                </c:pt>
                <c:pt idx="4639">
                  <c:v>46.073417499999998</c:v>
                </c:pt>
                <c:pt idx="4640">
                  <c:v>46.083349499999997</c:v>
                </c:pt>
                <c:pt idx="4641">
                  <c:v>46.093281500000003</c:v>
                </c:pt>
                <c:pt idx="4642">
                  <c:v>46.103213500000003</c:v>
                </c:pt>
                <c:pt idx="4643">
                  <c:v>46.113145500000002</c:v>
                </c:pt>
                <c:pt idx="4644">
                  <c:v>46.123077500000001</c:v>
                </c:pt>
                <c:pt idx="4645">
                  <c:v>46.1330095</c:v>
                </c:pt>
                <c:pt idx="4646">
                  <c:v>46.142941499999999</c:v>
                </c:pt>
                <c:pt idx="4647">
                  <c:v>46.152873499999998</c:v>
                </c:pt>
                <c:pt idx="4648">
                  <c:v>46.162805499999997</c:v>
                </c:pt>
                <c:pt idx="4649">
                  <c:v>46.172737499999997</c:v>
                </c:pt>
                <c:pt idx="4650">
                  <c:v>46.182669500000003</c:v>
                </c:pt>
                <c:pt idx="4651">
                  <c:v>46.192601500000002</c:v>
                </c:pt>
                <c:pt idx="4652">
                  <c:v>46.202533500000001</c:v>
                </c:pt>
                <c:pt idx="4653">
                  <c:v>46.2124655</c:v>
                </c:pt>
                <c:pt idx="4654">
                  <c:v>46.2223975</c:v>
                </c:pt>
                <c:pt idx="4655">
                  <c:v>46.232329499999999</c:v>
                </c:pt>
                <c:pt idx="4656">
                  <c:v>46.242261499999998</c:v>
                </c:pt>
                <c:pt idx="4657">
                  <c:v>46.252193499999997</c:v>
                </c:pt>
                <c:pt idx="4658">
                  <c:v>46.262125500000003</c:v>
                </c:pt>
                <c:pt idx="4659">
                  <c:v>46.272057500000003</c:v>
                </c:pt>
                <c:pt idx="4660">
                  <c:v>46.281989500000002</c:v>
                </c:pt>
                <c:pt idx="4661">
                  <c:v>46.291921500000001</c:v>
                </c:pt>
                <c:pt idx="4662">
                  <c:v>46.301852500000003</c:v>
                </c:pt>
                <c:pt idx="4663">
                  <c:v>46.311784500000002</c:v>
                </c:pt>
                <c:pt idx="4664">
                  <c:v>46.321716500000001</c:v>
                </c:pt>
                <c:pt idx="4665">
                  <c:v>46.3316485</c:v>
                </c:pt>
                <c:pt idx="4666">
                  <c:v>46.341580499999999</c:v>
                </c:pt>
                <c:pt idx="4667">
                  <c:v>46.351512499999998</c:v>
                </c:pt>
                <c:pt idx="4668">
                  <c:v>46.361444499999998</c:v>
                </c:pt>
                <c:pt idx="4669">
                  <c:v>46.371376499999997</c:v>
                </c:pt>
                <c:pt idx="4670">
                  <c:v>46.381308500000003</c:v>
                </c:pt>
                <c:pt idx="4671">
                  <c:v>46.391240500000002</c:v>
                </c:pt>
                <c:pt idx="4672">
                  <c:v>46.401172500000001</c:v>
                </c:pt>
                <c:pt idx="4673">
                  <c:v>46.4111045</c:v>
                </c:pt>
                <c:pt idx="4674">
                  <c:v>46.4210365</c:v>
                </c:pt>
                <c:pt idx="4675">
                  <c:v>46.430968499999999</c:v>
                </c:pt>
                <c:pt idx="4676">
                  <c:v>46.440900499999998</c:v>
                </c:pt>
                <c:pt idx="4677">
                  <c:v>46.450832499999997</c:v>
                </c:pt>
                <c:pt idx="4678">
                  <c:v>46.460764500000003</c:v>
                </c:pt>
                <c:pt idx="4679">
                  <c:v>46.470696500000003</c:v>
                </c:pt>
                <c:pt idx="4680">
                  <c:v>46.480628500000002</c:v>
                </c:pt>
                <c:pt idx="4681">
                  <c:v>46.490560500000001</c:v>
                </c:pt>
                <c:pt idx="4682">
                  <c:v>46.5004925</c:v>
                </c:pt>
                <c:pt idx="4683">
                  <c:v>46.510424630000003</c:v>
                </c:pt>
                <c:pt idx="4684">
                  <c:v>46.520356630000002</c:v>
                </c:pt>
                <c:pt idx="4685">
                  <c:v>46.530288630000001</c:v>
                </c:pt>
                <c:pt idx="4686">
                  <c:v>46.54022063</c:v>
                </c:pt>
                <c:pt idx="4687">
                  <c:v>46.550152629999999</c:v>
                </c:pt>
                <c:pt idx="4688">
                  <c:v>46.560084629999999</c:v>
                </c:pt>
                <c:pt idx="4689">
                  <c:v>46.570016629999998</c:v>
                </c:pt>
                <c:pt idx="4690">
                  <c:v>46.579948629999997</c:v>
                </c:pt>
                <c:pt idx="4691">
                  <c:v>46.589880630000003</c:v>
                </c:pt>
                <c:pt idx="4692">
                  <c:v>46.599812630000002</c:v>
                </c:pt>
                <c:pt idx="4693">
                  <c:v>46.609744630000002</c:v>
                </c:pt>
                <c:pt idx="4694">
                  <c:v>46.619676630000001</c:v>
                </c:pt>
                <c:pt idx="4695">
                  <c:v>46.62960863</c:v>
                </c:pt>
                <c:pt idx="4696">
                  <c:v>46.639540629999999</c:v>
                </c:pt>
                <c:pt idx="4697">
                  <c:v>46.649472629999998</c:v>
                </c:pt>
                <c:pt idx="4698">
                  <c:v>46.65940363</c:v>
                </c:pt>
                <c:pt idx="4699">
                  <c:v>46.669335629999999</c:v>
                </c:pt>
                <c:pt idx="4700">
                  <c:v>46.679267629999998</c:v>
                </c:pt>
                <c:pt idx="4701">
                  <c:v>46.689199629999997</c:v>
                </c:pt>
                <c:pt idx="4702">
                  <c:v>46.699131629999997</c:v>
                </c:pt>
                <c:pt idx="4703">
                  <c:v>46.709063630000003</c:v>
                </c:pt>
                <c:pt idx="4704">
                  <c:v>46.718995630000002</c:v>
                </c:pt>
                <c:pt idx="4705">
                  <c:v>46.728927630000001</c:v>
                </c:pt>
                <c:pt idx="4706">
                  <c:v>46.73885963</c:v>
                </c:pt>
                <c:pt idx="4707">
                  <c:v>46.748791629999999</c:v>
                </c:pt>
                <c:pt idx="4708">
                  <c:v>46.758723629999999</c:v>
                </c:pt>
                <c:pt idx="4709">
                  <c:v>46.768655629999998</c:v>
                </c:pt>
                <c:pt idx="4710">
                  <c:v>46.778587629999997</c:v>
                </c:pt>
                <c:pt idx="4711">
                  <c:v>46.788519630000003</c:v>
                </c:pt>
                <c:pt idx="4712">
                  <c:v>46.798451620000002</c:v>
                </c:pt>
                <c:pt idx="4713">
                  <c:v>46.808383630000002</c:v>
                </c:pt>
                <c:pt idx="4714">
                  <c:v>46.818315630000001</c:v>
                </c:pt>
                <c:pt idx="4715">
                  <c:v>46.82824763</c:v>
                </c:pt>
                <c:pt idx="4716">
                  <c:v>46.838179629999999</c:v>
                </c:pt>
                <c:pt idx="4717">
                  <c:v>46.848111629999998</c:v>
                </c:pt>
                <c:pt idx="4718">
                  <c:v>46.858043629999997</c:v>
                </c:pt>
                <c:pt idx="4719">
                  <c:v>46.867975629999997</c:v>
                </c:pt>
                <c:pt idx="4720">
                  <c:v>46.877907630000003</c:v>
                </c:pt>
                <c:pt idx="4721">
                  <c:v>46.887839630000002</c:v>
                </c:pt>
                <c:pt idx="4722">
                  <c:v>46.897771630000001</c:v>
                </c:pt>
                <c:pt idx="4723">
                  <c:v>46.90770363</c:v>
                </c:pt>
                <c:pt idx="4724">
                  <c:v>46.917635629999999</c:v>
                </c:pt>
                <c:pt idx="4725">
                  <c:v>46.927567629999999</c:v>
                </c:pt>
                <c:pt idx="4726">
                  <c:v>46.937499629999998</c:v>
                </c:pt>
                <c:pt idx="4727">
                  <c:v>46.947431629999997</c:v>
                </c:pt>
                <c:pt idx="4728">
                  <c:v>46.957363630000003</c:v>
                </c:pt>
                <c:pt idx="4729">
                  <c:v>46.967295620000002</c:v>
                </c:pt>
                <c:pt idx="4730">
                  <c:v>46.977227630000002</c:v>
                </c:pt>
                <c:pt idx="4731">
                  <c:v>46.987159630000001</c:v>
                </c:pt>
                <c:pt idx="4732">
                  <c:v>46.997090630000002</c:v>
                </c:pt>
                <c:pt idx="4733">
                  <c:v>47.007022630000002</c:v>
                </c:pt>
                <c:pt idx="4734">
                  <c:v>47.016954630000001</c:v>
                </c:pt>
                <c:pt idx="4735">
                  <c:v>47.02688663</c:v>
                </c:pt>
                <c:pt idx="4736">
                  <c:v>47.036818629999999</c:v>
                </c:pt>
                <c:pt idx="4737">
                  <c:v>47.046750629999998</c:v>
                </c:pt>
                <c:pt idx="4738">
                  <c:v>47.056682619999997</c:v>
                </c:pt>
                <c:pt idx="4739">
                  <c:v>47.066614629999997</c:v>
                </c:pt>
                <c:pt idx="4740">
                  <c:v>47.076546630000003</c:v>
                </c:pt>
                <c:pt idx="4741">
                  <c:v>47.086478630000002</c:v>
                </c:pt>
                <c:pt idx="4742">
                  <c:v>47.096410630000001</c:v>
                </c:pt>
                <c:pt idx="4743">
                  <c:v>47.10634263</c:v>
                </c:pt>
                <c:pt idx="4744">
                  <c:v>47.116274629999999</c:v>
                </c:pt>
                <c:pt idx="4745">
                  <c:v>47.126206629999999</c:v>
                </c:pt>
                <c:pt idx="4746">
                  <c:v>47.136138629999998</c:v>
                </c:pt>
                <c:pt idx="4747">
                  <c:v>47.146070629999997</c:v>
                </c:pt>
                <c:pt idx="4748">
                  <c:v>47.156002630000003</c:v>
                </c:pt>
                <c:pt idx="4749">
                  <c:v>47.165934630000002</c:v>
                </c:pt>
                <c:pt idx="4750">
                  <c:v>47.175866630000002</c:v>
                </c:pt>
                <c:pt idx="4751">
                  <c:v>47.185798630000001</c:v>
                </c:pt>
                <c:pt idx="4752">
                  <c:v>47.19573063</c:v>
                </c:pt>
                <c:pt idx="4753">
                  <c:v>47.205662629999999</c:v>
                </c:pt>
                <c:pt idx="4754">
                  <c:v>47.215594629999998</c:v>
                </c:pt>
                <c:pt idx="4755">
                  <c:v>47.225526619999997</c:v>
                </c:pt>
                <c:pt idx="4756">
                  <c:v>47.235458629999997</c:v>
                </c:pt>
                <c:pt idx="4757">
                  <c:v>47.245390630000003</c:v>
                </c:pt>
                <c:pt idx="4758">
                  <c:v>47.255322630000002</c:v>
                </c:pt>
                <c:pt idx="4759">
                  <c:v>47.265254630000001</c:v>
                </c:pt>
                <c:pt idx="4760">
                  <c:v>47.27518663</c:v>
                </c:pt>
                <c:pt idx="4761">
                  <c:v>47.285118629999999</c:v>
                </c:pt>
                <c:pt idx="4762">
                  <c:v>47.295050629999999</c:v>
                </c:pt>
                <c:pt idx="4763">
                  <c:v>47.304982629999998</c:v>
                </c:pt>
                <c:pt idx="4764">
                  <c:v>47.314914629999997</c:v>
                </c:pt>
                <c:pt idx="4765">
                  <c:v>47.324845629999999</c:v>
                </c:pt>
                <c:pt idx="4766">
                  <c:v>47.334777629999998</c:v>
                </c:pt>
                <c:pt idx="4767">
                  <c:v>47.344709629999997</c:v>
                </c:pt>
                <c:pt idx="4768">
                  <c:v>47.354641630000003</c:v>
                </c:pt>
                <c:pt idx="4769">
                  <c:v>47.364573630000002</c:v>
                </c:pt>
                <c:pt idx="4770">
                  <c:v>47.374505630000002</c:v>
                </c:pt>
                <c:pt idx="4771">
                  <c:v>47.384437630000001</c:v>
                </c:pt>
                <c:pt idx="4772">
                  <c:v>47.39436963</c:v>
                </c:pt>
                <c:pt idx="4773">
                  <c:v>47.404301629999999</c:v>
                </c:pt>
                <c:pt idx="4774">
                  <c:v>47.414233629999998</c:v>
                </c:pt>
                <c:pt idx="4775">
                  <c:v>47.424165629999997</c:v>
                </c:pt>
                <c:pt idx="4776">
                  <c:v>47.434097629999997</c:v>
                </c:pt>
                <c:pt idx="4777">
                  <c:v>47.444029630000003</c:v>
                </c:pt>
                <c:pt idx="4778">
                  <c:v>47.453961630000002</c:v>
                </c:pt>
                <c:pt idx="4779">
                  <c:v>47.463893630000001</c:v>
                </c:pt>
                <c:pt idx="4780">
                  <c:v>47.47382563</c:v>
                </c:pt>
                <c:pt idx="4781">
                  <c:v>47.483757629999999</c:v>
                </c:pt>
                <c:pt idx="4782">
                  <c:v>47.493689629999999</c:v>
                </c:pt>
                <c:pt idx="4783">
                  <c:v>47.503621129999999</c:v>
                </c:pt>
                <c:pt idx="4784">
                  <c:v>47.513553129999998</c:v>
                </c:pt>
                <c:pt idx="4785">
                  <c:v>47.523485129999997</c:v>
                </c:pt>
                <c:pt idx="4786">
                  <c:v>47.533417120000003</c:v>
                </c:pt>
                <c:pt idx="4787">
                  <c:v>47.543349130000003</c:v>
                </c:pt>
                <c:pt idx="4788">
                  <c:v>47.553281130000002</c:v>
                </c:pt>
                <c:pt idx="4789">
                  <c:v>47.563213130000001</c:v>
                </c:pt>
                <c:pt idx="4790">
                  <c:v>47.57314513</c:v>
                </c:pt>
                <c:pt idx="4791">
                  <c:v>47.583077129999999</c:v>
                </c:pt>
                <c:pt idx="4792">
                  <c:v>47.593009129999999</c:v>
                </c:pt>
                <c:pt idx="4793">
                  <c:v>47.602941129999998</c:v>
                </c:pt>
                <c:pt idx="4794">
                  <c:v>47.612873129999997</c:v>
                </c:pt>
                <c:pt idx="4795">
                  <c:v>47.622805130000003</c:v>
                </c:pt>
                <c:pt idx="4796">
                  <c:v>47.632737130000002</c:v>
                </c:pt>
                <c:pt idx="4797">
                  <c:v>47.642669130000002</c:v>
                </c:pt>
                <c:pt idx="4798">
                  <c:v>47.652601130000001</c:v>
                </c:pt>
                <c:pt idx="4799">
                  <c:v>47.66253313</c:v>
                </c:pt>
                <c:pt idx="4800">
                  <c:v>47.672465129999999</c:v>
                </c:pt>
                <c:pt idx="4801">
                  <c:v>47.682396130000001</c:v>
                </c:pt>
                <c:pt idx="4802">
                  <c:v>47.69232813</c:v>
                </c:pt>
                <c:pt idx="4803">
                  <c:v>47.702260129999999</c:v>
                </c:pt>
                <c:pt idx="4804">
                  <c:v>47.712192129999998</c:v>
                </c:pt>
                <c:pt idx="4805">
                  <c:v>47.722124129999997</c:v>
                </c:pt>
                <c:pt idx="4806">
                  <c:v>47.732056129999997</c:v>
                </c:pt>
                <c:pt idx="4807">
                  <c:v>47.741988130000003</c:v>
                </c:pt>
                <c:pt idx="4808">
                  <c:v>47.751920130000002</c:v>
                </c:pt>
                <c:pt idx="4809">
                  <c:v>47.761852130000001</c:v>
                </c:pt>
                <c:pt idx="4810">
                  <c:v>47.77178413</c:v>
                </c:pt>
                <c:pt idx="4811">
                  <c:v>47.78171613</c:v>
                </c:pt>
                <c:pt idx="4812">
                  <c:v>47.791648119999998</c:v>
                </c:pt>
                <c:pt idx="4813">
                  <c:v>47.801580129999998</c:v>
                </c:pt>
                <c:pt idx="4814">
                  <c:v>47.811512129999997</c:v>
                </c:pt>
                <c:pt idx="4815">
                  <c:v>47.821444130000003</c:v>
                </c:pt>
                <c:pt idx="4816">
                  <c:v>47.831376130000002</c:v>
                </c:pt>
                <c:pt idx="4817">
                  <c:v>47.841308130000002</c:v>
                </c:pt>
                <c:pt idx="4818">
                  <c:v>47.851240130000001</c:v>
                </c:pt>
                <c:pt idx="4819">
                  <c:v>47.86117213</c:v>
                </c:pt>
                <c:pt idx="4820">
                  <c:v>47.871104129999999</c:v>
                </c:pt>
                <c:pt idx="4821">
                  <c:v>47.881036129999998</c:v>
                </c:pt>
                <c:pt idx="4822">
                  <c:v>47.890968129999997</c:v>
                </c:pt>
                <c:pt idx="4823">
                  <c:v>47.900900129999997</c:v>
                </c:pt>
                <c:pt idx="4824">
                  <c:v>47.910832130000003</c:v>
                </c:pt>
                <c:pt idx="4825">
                  <c:v>47.920764130000002</c:v>
                </c:pt>
                <c:pt idx="4826">
                  <c:v>47.930696130000001</c:v>
                </c:pt>
                <c:pt idx="4827">
                  <c:v>47.94062813</c:v>
                </c:pt>
                <c:pt idx="4828">
                  <c:v>47.95056013</c:v>
                </c:pt>
                <c:pt idx="4829">
                  <c:v>47.960492129999999</c:v>
                </c:pt>
                <c:pt idx="4830">
                  <c:v>47.970424129999998</c:v>
                </c:pt>
                <c:pt idx="4831">
                  <c:v>47.980356129999997</c:v>
                </c:pt>
                <c:pt idx="4832">
                  <c:v>47.990288130000003</c:v>
                </c:pt>
                <c:pt idx="4833">
                  <c:v>48.000220130000002</c:v>
                </c:pt>
                <c:pt idx="4834">
                  <c:v>48.010151129999997</c:v>
                </c:pt>
                <c:pt idx="4835">
                  <c:v>48.020083130000003</c:v>
                </c:pt>
                <c:pt idx="4836">
                  <c:v>48.030015130000002</c:v>
                </c:pt>
                <c:pt idx="4837">
                  <c:v>48.039947130000002</c:v>
                </c:pt>
                <c:pt idx="4838">
                  <c:v>48.049879130000001</c:v>
                </c:pt>
                <c:pt idx="4839">
                  <c:v>48.05981113</c:v>
                </c:pt>
                <c:pt idx="4840">
                  <c:v>48.069743129999999</c:v>
                </c:pt>
                <c:pt idx="4841">
                  <c:v>48.079675129999998</c:v>
                </c:pt>
                <c:pt idx="4842">
                  <c:v>48.089607129999997</c:v>
                </c:pt>
                <c:pt idx="4843">
                  <c:v>48.099539129999997</c:v>
                </c:pt>
                <c:pt idx="4844">
                  <c:v>48.109471130000003</c:v>
                </c:pt>
                <c:pt idx="4845">
                  <c:v>48.119403130000002</c:v>
                </c:pt>
                <c:pt idx="4846">
                  <c:v>48.129335130000001</c:v>
                </c:pt>
                <c:pt idx="4847">
                  <c:v>48.13926713</c:v>
                </c:pt>
                <c:pt idx="4848">
                  <c:v>48.14919913</c:v>
                </c:pt>
                <c:pt idx="4849">
                  <c:v>48.159131129999999</c:v>
                </c:pt>
                <c:pt idx="4850">
                  <c:v>48.169063129999998</c:v>
                </c:pt>
                <c:pt idx="4851">
                  <c:v>48.178995129999997</c:v>
                </c:pt>
                <c:pt idx="4852">
                  <c:v>48.188927130000003</c:v>
                </c:pt>
                <c:pt idx="4853">
                  <c:v>48.198859130000002</c:v>
                </c:pt>
                <c:pt idx="4854">
                  <c:v>48.208791130000002</c:v>
                </c:pt>
                <c:pt idx="4855">
                  <c:v>48.218723130000001</c:v>
                </c:pt>
                <c:pt idx="4856">
                  <c:v>48.228655119999999</c:v>
                </c:pt>
                <c:pt idx="4857">
                  <c:v>48.238587129999999</c:v>
                </c:pt>
                <c:pt idx="4858">
                  <c:v>48.248519129999998</c:v>
                </c:pt>
                <c:pt idx="4859">
                  <c:v>48.258451129999997</c:v>
                </c:pt>
                <c:pt idx="4860">
                  <c:v>48.268383129999997</c:v>
                </c:pt>
                <c:pt idx="4861">
                  <c:v>48.278315130000003</c:v>
                </c:pt>
                <c:pt idx="4862">
                  <c:v>48.288247130000002</c:v>
                </c:pt>
                <c:pt idx="4863">
                  <c:v>48.298179130000001</c:v>
                </c:pt>
                <c:pt idx="4864">
                  <c:v>48.30811113</c:v>
                </c:pt>
                <c:pt idx="4865">
                  <c:v>48.31804313</c:v>
                </c:pt>
                <c:pt idx="4866">
                  <c:v>48.327975129999999</c:v>
                </c:pt>
                <c:pt idx="4867">
                  <c:v>48.337907129999998</c:v>
                </c:pt>
                <c:pt idx="4868">
                  <c:v>48.34783813</c:v>
                </c:pt>
                <c:pt idx="4869">
                  <c:v>48.357770129999999</c:v>
                </c:pt>
                <c:pt idx="4870">
                  <c:v>48.367702129999998</c:v>
                </c:pt>
                <c:pt idx="4871">
                  <c:v>48.377634129999997</c:v>
                </c:pt>
                <c:pt idx="4872">
                  <c:v>48.387566130000003</c:v>
                </c:pt>
                <c:pt idx="4873">
                  <c:v>48.397498130000002</c:v>
                </c:pt>
                <c:pt idx="4874">
                  <c:v>48.407430130000002</c:v>
                </c:pt>
                <c:pt idx="4875">
                  <c:v>48.417362130000001</c:v>
                </c:pt>
                <c:pt idx="4876">
                  <c:v>48.42729413</c:v>
                </c:pt>
                <c:pt idx="4877">
                  <c:v>48.437226129999999</c:v>
                </c:pt>
                <c:pt idx="4878">
                  <c:v>48.447158129999998</c:v>
                </c:pt>
                <c:pt idx="4879">
                  <c:v>48.457090129999997</c:v>
                </c:pt>
                <c:pt idx="4880">
                  <c:v>48.467022129999997</c:v>
                </c:pt>
                <c:pt idx="4881">
                  <c:v>48.476954130000003</c:v>
                </c:pt>
                <c:pt idx="4882">
                  <c:v>48.486886120000001</c:v>
                </c:pt>
                <c:pt idx="4883">
                  <c:v>48.496818130000001</c:v>
                </c:pt>
                <c:pt idx="4884">
                  <c:v>48.506751000000001</c:v>
                </c:pt>
                <c:pt idx="4885">
                  <c:v>48.516683</c:v>
                </c:pt>
                <c:pt idx="4886">
                  <c:v>48.526615</c:v>
                </c:pt>
                <c:pt idx="4887">
                  <c:v>48.536546999999999</c:v>
                </c:pt>
                <c:pt idx="4888">
                  <c:v>48.546478999999998</c:v>
                </c:pt>
                <c:pt idx="4889">
                  <c:v>48.556410999999997</c:v>
                </c:pt>
                <c:pt idx="4890">
                  <c:v>48.566343000000003</c:v>
                </c:pt>
                <c:pt idx="4891">
                  <c:v>48.576275000000003</c:v>
                </c:pt>
                <c:pt idx="4892">
                  <c:v>48.586207000000002</c:v>
                </c:pt>
                <c:pt idx="4893">
                  <c:v>48.596139000000001</c:v>
                </c:pt>
                <c:pt idx="4894">
                  <c:v>48.606071</c:v>
                </c:pt>
                <c:pt idx="4895">
                  <c:v>48.616002999999999</c:v>
                </c:pt>
                <c:pt idx="4896">
                  <c:v>48.625934999999998</c:v>
                </c:pt>
                <c:pt idx="4897">
                  <c:v>48.635866999999998</c:v>
                </c:pt>
                <c:pt idx="4898">
                  <c:v>48.645798999999997</c:v>
                </c:pt>
                <c:pt idx="4899">
                  <c:v>48.655731000000003</c:v>
                </c:pt>
                <c:pt idx="4900">
                  <c:v>48.665663000000002</c:v>
                </c:pt>
                <c:pt idx="4901">
                  <c:v>48.675595000000001</c:v>
                </c:pt>
                <c:pt idx="4902">
                  <c:v>48.685527</c:v>
                </c:pt>
                <c:pt idx="4903">
                  <c:v>48.695458000000002</c:v>
                </c:pt>
                <c:pt idx="4904">
                  <c:v>48.705390000000001</c:v>
                </c:pt>
                <c:pt idx="4905">
                  <c:v>48.715322</c:v>
                </c:pt>
                <c:pt idx="4906">
                  <c:v>48.725254</c:v>
                </c:pt>
                <c:pt idx="4907">
                  <c:v>48.735185999999999</c:v>
                </c:pt>
                <c:pt idx="4908">
                  <c:v>48.745117999999998</c:v>
                </c:pt>
                <c:pt idx="4909">
                  <c:v>48.755049999999997</c:v>
                </c:pt>
                <c:pt idx="4910">
                  <c:v>48.764982000000003</c:v>
                </c:pt>
                <c:pt idx="4911">
                  <c:v>48.774914000000003</c:v>
                </c:pt>
                <c:pt idx="4912">
                  <c:v>48.784846000000002</c:v>
                </c:pt>
                <c:pt idx="4913">
                  <c:v>48.794778000000001</c:v>
                </c:pt>
                <c:pt idx="4914">
                  <c:v>48.80471</c:v>
                </c:pt>
                <c:pt idx="4915">
                  <c:v>48.814641999999999</c:v>
                </c:pt>
                <c:pt idx="4916">
                  <c:v>48.824573999999998</c:v>
                </c:pt>
                <c:pt idx="4917">
                  <c:v>48.834505999999998</c:v>
                </c:pt>
                <c:pt idx="4918">
                  <c:v>48.844437999999997</c:v>
                </c:pt>
                <c:pt idx="4919">
                  <c:v>48.854370000000003</c:v>
                </c:pt>
                <c:pt idx="4920">
                  <c:v>48.864302000000002</c:v>
                </c:pt>
                <c:pt idx="4921">
                  <c:v>48.874234000000001</c:v>
                </c:pt>
                <c:pt idx="4922">
                  <c:v>48.884166</c:v>
                </c:pt>
                <c:pt idx="4923">
                  <c:v>48.894098</c:v>
                </c:pt>
                <c:pt idx="4924">
                  <c:v>48.904029999999999</c:v>
                </c:pt>
                <c:pt idx="4925">
                  <c:v>48.913961999999998</c:v>
                </c:pt>
                <c:pt idx="4926">
                  <c:v>48.923893999999997</c:v>
                </c:pt>
                <c:pt idx="4927">
                  <c:v>48.933826000000003</c:v>
                </c:pt>
                <c:pt idx="4928">
                  <c:v>48.943758000000003</c:v>
                </c:pt>
                <c:pt idx="4929">
                  <c:v>48.953690000000002</c:v>
                </c:pt>
                <c:pt idx="4930">
                  <c:v>48.963622000000001</c:v>
                </c:pt>
                <c:pt idx="4931">
                  <c:v>48.973554</c:v>
                </c:pt>
                <c:pt idx="4932">
                  <c:v>48.983485999999999</c:v>
                </c:pt>
                <c:pt idx="4933">
                  <c:v>48.993417999999998</c:v>
                </c:pt>
                <c:pt idx="4934">
                  <c:v>49.003349999999998</c:v>
                </c:pt>
                <c:pt idx="4935">
                  <c:v>49.013281999999997</c:v>
                </c:pt>
                <c:pt idx="4936">
                  <c:v>49.023214000000003</c:v>
                </c:pt>
                <c:pt idx="4937">
                  <c:v>49.033146000000002</c:v>
                </c:pt>
                <c:pt idx="4938">
                  <c:v>49.043078000000001</c:v>
                </c:pt>
                <c:pt idx="4939">
                  <c:v>49.053009000000003</c:v>
                </c:pt>
                <c:pt idx="4940">
                  <c:v>49.062941000000002</c:v>
                </c:pt>
                <c:pt idx="4941">
                  <c:v>49.072873000000001</c:v>
                </c:pt>
                <c:pt idx="4942">
                  <c:v>49.082805</c:v>
                </c:pt>
                <c:pt idx="4943">
                  <c:v>49.092737</c:v>
                </c:pt>
                <c:pt idx="4944">
                  <c:v>49.102668999999999</c:v>
                </c:pt>
                <c:pt idx="4945">
                  <c:v>49.112600999999998</c:v>
                </c:pt>
                <c:pt idx="4946">
                  <c:v>49.122532999999997</c:v>
                </c:pt>
                <c:pt idx="4947">
                  <c:v>49.132465000000003</c:v>
                </c:pt>
                <c:pt idx="4948">
                  <c:v>49.142397000000003</c:v>
                </c:pt>
                <c:pt idx="4949">
                  <c:v>49.152329000000002</c:v>
                </c:pt>
                <c:pt idx="4950">
                  <c:v>49.162261000000001</c:v>
                </c:pt>
                <c:pt idx="4951">
                  <c:v>49.172193</c:v>
                </c:pt>
                <c:pt idx="4952">
                  <c:v>49.182124999999999</c:v>
                </c:pt>
                <c:pt idx="4953">
                  <c:v>49.192056999999998</c:v>
                </c:pt>
                <c:pt idx="4954">
                  <c:v>49.201988999999998</c:v>
                </c:pt>
                <c:pt idx="4955">
                  <c:v>49.211920999999997</c:v>
                </c:pt>
                <c:pt idx="4956">
                  <c:v>49.221853000000003</c:v>
                </c:pt>
                <c:pt idx="4957">
                  <c:v>49.231785000000002</c:v>
                </c:pt>
                <c:pt idx="4958">
                  <c:v>49.241717000000001</c:v>
                </c:pt>
                <c:pt idx="4959">
                  <c:v>49.251649</c:v>
                </c:pt>
                <c:pt idx="4960">
                  <c:v>49.261581</c:v>
                </c:pt>
                <c:pt idx="4961">
                  <c:v>49.271512999999999</c:v>
                </c:pt>
                <c:pt idx="4962">
                  <c:v>49.281444999999998</c:v>
                </c:pt>
                <c:pt idx="4963">
                  <c:v>49.291376999999997</c:v>
                </c:pt>
                <c:pt idx="4964">
                  <c:v>49.301309000000003</c:v>
                </c:pt>
                <c:pt idx="4965">
                  <c:v>49.311241000000003</c:v>
                </c:pt>
                <c:pt idx="4966">
                  <c:v>49.321173000000002</c:v>
                </c:pt>
                <c:pt idx="4967">
                  <c:v>49.331105000000001</c:v>
                </c:pt>
                <c:pt idx="4968">
                  <c:v>49.341037</c:v>
                </c:pt>
                <c:pt idx="4969">
                  <c:v>49.350968999999999</c:v>
                </c:pt>
                <c:pt idx="4970">
                  <c:v>49.360900999999998</c:v>
                </c:pt>
                <c:pt idx="4971">
                  <c:v>49.370832999999998</c:v>
                </c:pt>
                <c:pt idx="4972">
                  <c:v>49.380764999999997</c:v>
                </c:pt>
                <c:pt idx="4973">
                  <c:v>49.390697000000003</c:v>
                </c:pt>
                <c:pt idx="4974">
                  <c:v>49.400629000000002</c:v>
                </c:pt>
                <c:pt idx="4975">
                  <c:v>49.410561000000001</c:v>
                </c:pt>
                <c:pt idx="4976">
                  <c:v>49.420492000000003</c:v>
                </c:pt>
                <c:pt idx="4977">
                  <c:v>49.430424000000002</c:v>
                </c:pt>
                <c:pt idx="4978">
                  <c:v>49.440356000000001</c:v>
                </c:pt>
                <c:pt idx="4979">
                  <c:v>49.450288</c:v>
                </c:pt>
                <c:pt idx="4980">
                  <c:v>49.46022</c:v>
                </c:pt>
                <c:pt idx="4981">
                  <c:v>49.470151999999999</c:v>
                </c:pt>
                <c:pt idx="4982">
                  <c:v>49.480083999999998</c:v>
                </c:pt>
                <c:pt idx="4983">
                  <c:v>49.490015999999997</c:v>
                </c:pt>
                <c:pt idx="4984">
                  <c:v>49.499948000000003</c:v>
                </c:pt>
                <c:pt idx="4985">
                  <c:v>49.509880170000002</c:v>
                </c:pt>
                <c:pt idx="4986">
                  <c:v>49.519812170000002</c:v>
                </c:pt>
                <c:pt idx="4987">
                  <c:v>49.529744170000001</c:v>
                </c:pt>
                <c:pt idx="4988">
                  <c:v>49.53967617</c:v>
                </c:pt>
                <c:pt idx="4989">
                  <c:v>49.549608169999999</c:v>
                </c:pt>
                <c:pt idx="4990">
                  <c:v>49.559540169999998</c:v>
                </c:pt>
                <c:pt idx="4991">
                  <c:v>49.569472169999997</c:v>
                </c:pt>
                <c:pt idx="4992">
                  <c:v>49.579404169999997</c:v>
                </c:pt>
                <c:pt idx="4993">
                  <c:v>49.589336170000003</c:v>
                </c:pt>
                <c:pt idx="4994">
                  <c:v>49.599268170000002</c:v>
                </c:pt>
                <c:pt idx="4995">
                  <c:v>49.609200170000001</c:v>
                </c:pt>
                <c:pt idx="4996">
                  <c:v>49.61913217</c:v>
                </c:pt>
                <c:pt idx="4997">
                  <c:v>49.629064169999999</c:v>
                </c:pt>
                <c:pt idx="4998">
                  <c:v>49.638996169999999</c:v>
                </c:pt>
                <c:pt idx="4999">
                  <c:v>49.648928169999998</c:v>
                </c:pt>
                <c:pt idx="5000">
                  <c:v>49.658860169999997</c:v>
                </c:pt>
                <c:pt idx="5001">
                  <c:v>49.668792170000003</c:v>
                </c:pt>
                <c:pt idx="5002">
                  <c:v>49.678724170000002</c:v>
                </c:pt>
                <c:pt idx="5003">
                  <c:v>49.688656170000002</c:v>
                </c:pt>
                <c:pt idx="5004">
                  <c:v>49.698588170000001</c:v>
                </c:pt>
                <c:pt idx="5005">
                  <c:v>49.70852017</c:v>
                </c:pt>
                <c:pt idx="5006">
                  <c:v>49.718452169999999</c:v>
                </c:pt>
                <c:pt idx="5007">
                  <c:v>49.728384169999998</c:v>
                </c:pt>
                <c:pt idx="5008">
                  <c:v>49.738316169999997</c:v>
                </c:pt>
                <c:pt idx="5009">
                  <c:v>49.748248169999997</c:v>
                </c:pt>
                <c:pt idx="5010">
                  <c:v>49.758180170000003</c:v>
                </c:pt>
                <c:pt idx="5011">
                  <c:v>49.768112170000002</c:v>
                </c:pt>
                <c:pt idx="5012">
                  <c:v>49.778044170000001</c:v>
                </c:pt>
                <c:pt idx="5013">
                  <c:v>49.787975170000003</c:v>
                </c:pt>
                <c:pt idx="5014">
                  <c:v>49.797908169999999</c:v>
                </c:pt>
                <c:pt idx="5015">
                  <c:v>49.807839170000001</c:v>
                </c:pt>
                <c:pt idx="5016">
                  <c:v>49.81777117</c:v>
                </c:pt>
                <c:pt idx="5017">
                  <c:v>49.827703169999999</c:v>
                </c:pt>
                <c:pt idx="5018">
                  <c:v>49.837635169999999</c:v>
                </c:pt>
                <c:pt idx="5019">
                  <c:v>49.847567169999998</c:v>
                </c:pt>
                <c:pt idx="5020">
                  <c:v>49.857499169999997</c:v>
                </c:pt>
                <c:pt idx="5021">
                  <c:v>49.867431170000003</c:v>
                </c:pt>
                <c:pt idx="5022">
                  <c:v>49.877363170000002</c:v>
                </c:pt>
                <c:pt idx="5023">
                  <c:v>49.887295170000002</c:v>
                </c:pt>
                <c:pt idx="5024">
                  <c:v>49.897227170000001</c:v>
                </c:pt>
                <c:pt idx="5025">
                  <c:v>49.90715917</c:v>
                </c:pt>
                <c:pt idx="5026">
                  <c:v>49.917091169999999</c:v>
                </c:pt>
                <c:pt idx="5027">
                  <c:v>49.927023169999998</c:v>
                </c:pt>
                <c:pt idx="5028">
                  <c:v>49.936955169999997</c:v>
                </c:pt>
                <c:pt idx="5029">
                  <c:v>49.946887169999997</c:v>
                </c:pt>
                <c:pt idx="5030">
                  <c:v>49.956819170000003</c:v>
                </c:pt>
                <c:pt idx="5031">
                  <c:v>49.966751170000002</c:v>
                </c:pt>
                <c:pt idx="5032">
                  <c:v>49.976683170000001</c:v>
                </c:pt>
                <c:pt idx="5033">
                  <c:v>49.98661517</c:v>
                </c:pt>
                <c:pt idx="5034">
                  <c:v>49.996547169999999</c:v>
                </c:pt>
                <c:pt idx="5035">
                  <c:v>50.006479169999999</c:v>
                </c:pt>
                <c:pt idx="5036">
                  <c:v>50.016411169999998</c:v>
                </c:pt>
                <c:pt idx="5037">
                  <c:v>50.026343169999997</c:v>
                </c:pt>
                <c:pt idx="5038">
                  <c:v>50.036275170000003</c:v>
                </c:pt>
                <c:pt idx="5039">
                  <c:v>50.046207170000002</c:v>
                </c:pt>
                <c:pt idx="5040">
                  <c:v>50.056139170000002</c:v>
                </c:pt>
                <c:pt idx="5041">
                  <c:v>50.066071170000001</c:v>
                </c:pt>
                <c:pt idx="5042">
                  <c:v>50.07600317</c:v>
                </c:pt>
                <c:pt idx="5043">
                  <c:v>50.085935169999999</c:v>
                </c:pt>
                <c:pt idx="5044">
                  <c:v>50.095867169999998</c:v>
                </c:pt>
                <c:pt idx="5045">
                  <c:v>50.105799169999997</c:v>
                </c:pt>
                <c:pt idx="5046">
                  <c:v>50.115731169999997</c:v>
                </c:pt>
                <c:pt idx="5047">
                  <c:v>50.125663170000003</c:v>
                </c:pt>
                <c:pt idx="5048">
                  <c:v>50.135595170000002</c:v>
                </c:pt>
                <c:pt idx="5049">
                  <c:v>50.145527170000001</c:v>
                </c:pt>
                <c:pt idx="5050">
                  <c:v>50.15545917</c:v>
                </c:pt>
                <c:pt idx="5051">
                  <c:v>50.165391169999999</c:v>
                </c:pt>
                <c:pt idx="5052">
                  <c:v>50.175323169999999</c:v>
                </c:pt>
                <c:pt idx="5053">
                  <c:v>50.185255169999998</c:v>
                </c:pt>
                <c:pt idx="5054">
                  <c:v>50.195187169999997</c:v>
                </c:pt>
                <c:pt idx="5055">
                  <c:v>50.205118169999999</c:v>
                </c:pt>
                <c:pt idx="5056">
                  <c:v>50.215050169999998</c:v>
                </c:pt>
                <c:pt idx="5057">
                  <c:v>50.224982169999997</c:v>
                </c:pt>
                <c:pt idx="5058">
                  <c:v>50.234914170000003</c:v>
                </c:pt>
                <c:pt idx="5059">
                  <c:v>50.244846170000002</c:v>
                </c:pt>
                <c:pt idx="5060">
                  <c:v>50.254778170000002</c:v>
                </c:pt>
                <c:pt idx="5061">
                  <c:v>50.264710170000001</c:v>
                </c:pt>
                <c:pt idx="5062">
                  <c:v>50.27464217</c:v>
                </c:pt>
                <c:pt idx="5063">
                  <c:v>50.284574169999999</c:v>
                </c:pt>
                <c:pt idx="5064">
                  <c:v>50.294506169999998</c:v>
                </c:pt>
                <c:pt idx="5065">
                  <c:v>50.304438169999997</c:v>
                </c:pt>
                <c:pt idx="5066">
                  <c:v>50.314370169999997</c:v>
                </c:pt>
                <c:pt idx="5067">
                  <c:v>50.324302170000003</c:v>
                </c:pt>
                <c:pt idx="5068">
                  <c:v>50.334234170000002</c:v>
                </c:pt>
                <c:pt idx="5069">
                  <c:v>50.344166170000001</c:v>
                </c:pt>
                <c:pt idx="5070">
                  <c:v>50.35409817</c:v>
                </c:pt>
                <c:pt idx="5071">
                  <c:v>50.364030169999999</c:v>
                </c:pt>
                <c:pt idx="5072">
                  <c:v>50.373962169999999</c:v>
                </c:pt>
                <c:pt idx="5073">
                  <c:v>50.383894169999998</c:v>
                </c:pt>
                <c:pt idx="5074">
                  <c:v>50.393826169999997</c:v>
                </c:pt>
                <c:pt idx="5075">
                  <c:v>50.403758170000003</c:v>
                </c:pt>
                <c:pt idx="5076">
                  <c:v>50.413690170000002</c:v>
                </c:pt>
                <c:pt idx="5077">
                  <c:v>50.423622170000002</c:v>
                </c:pt>
                <c:pt idx="5078">
                  <c:v>50.433554170000001</c:v>
                </c:pt>
                <c:pt idx="5079">
                  <c:v>50.44348617</c:v>
                </c:pt>
                <c:pt idx="5080">
                  <c:v>50.453418169999999</c:v>
                </c:pt>
                <c:pt idx="5081">
                  <c:v>50.463350169999998</c:v>
                </c:pt>
                <c:pt idx="5082">
                  <c:v>50.473282169999997</c:v>
                </c:pt>
                <c:pt idx="5083">
                  <c:v>50.483214169999997</c:v>
                </c:pt>
                <c:pt idx="5084">
                  <c:v>50.493146170000003</c:v>
                </c:pt>
                <c:pt idx="5085">
                  <c:v>50.503078170000002</c:v>
                </c:pt>
                <c:pt idx="5086">
                  <c:v>50.513008919999997</c:v>
                </c:pt>
                <c:pt idx="5087">
                  <c:v>50.522940920000003</c:v>
                </c:pt>
                <c:pt idx="5088">
                  <c:v>50.532872920000003</c:v>
                </c:pt>
                <c:pt idx="5089">
                  <c:v>50.542804920000002</c:v>
                </c:pt>
                <c:pt idx="5090">
                  <c:v>50.552736920000001</c:v>
                </c:pt>
                <c:pt idx="5091">
                  <c:v>50.56266892</c:v>
                </c:pt>
                <c:pt idx="5092">
                  <c:v>50.572600919999999</c:v>
                </c:pt>
                <c:pt idx="5093">
                  <c:v>50.582532919999998</c:v>
                </c:pt>
                <c:pt idx="5094">
                  <c:v>50.592464919999998</c:v>
                </c:pt>
                <c:pt idx="5095">
                  <c:v>50.602396919999997</c:v>
                </c:pt>
                <c:pt idx="5096">
                  <c:v>50.612328920000003</c:v>
                </c:pt>
                <c:pt idx="5097">
                  <c:v>50.622260920000002</c:v>
                </c:pt>
                <c:pt idx="5098">
                  <c:v>50.632192920000001</c:v>
                </c:pt>
                <c:pt idx="5099">
                  <c:v>50.642123920000003</c:v>
                </c:pt>
                <c:pt idx="5100">
                  <c:v>50.652055920000002</c:v>
                </c:pt>
                <c:pt idx="5101">
                  <c:v>50.661987920000001</c:v>
                </c:pt>
                <c:pt idx="5102">
                  <c:v>50.671919920000001</c:v>
                </c:pt>
                <c:pt idx="5103">
                  <c:v>50.68185192</c:v>
                </c:pt>
                <c:pt idx="5104">
                  <c:v>50.691783919999999</c:v>
                </c:pt>
                <c:pt idx="5105">
                  <c:v>50.701715919999998</c:v>
                </c:pt>
                <c:pt idx="5106">
                  <c:v>50.711647919999997</c:v>
                </c:pt>
                <c:pt idx="5107">
                  <c:v>50.721579920000003</c:v>
                </c:pt>
                <c:pt idx="5108">
                  <c:v>50.731511920000003</c:v>
                </c:pt>
                <c:pt idx="5109">
                  <c:v>50.741443920000002</c:v>
                </c:pt>
                <c:pt idx="5110">
                  <c:v>50.751375920000001</c:v>
                </c:pt>
                <c:pt idx="5111">
                  <c:v>50.76130792</c:v>
                </c:pt>
                <c:pt idx="5112">
                  <c:v>50.771239919999999</c:v>
                </c:pt>
                <c:pt idx="5113">
                  <c:v>50.781171919999998</c:v>
                </c:pt>
                <c:pt idx="5114">
                  <c:v>50.791103919999998</c:v>
                </c:pt>
                <c:pt idx="5115">
                  <c:v>50.801035919999997</c:v>
                </c:pt>
                <c:pt idx="5116">
                  <c:v>50.810967920000003</c:v>
                </c:pt>
                <c:pt idx="5117">
                  <c:v>50.820899920000002</c:v>
                </c:pt>
                <c:pt idx="5118">
                  <c:v>50.830831920000001</c:v>
                </c:pt>
                <c:pt idx="5119">
                  <c:v>50.840763920000001</c:v>
                </c:pt>
                <c:pt idx="5120">
                  <c:v>50.85069592</c:v>
                </c:pt>
                <c:pt idx="5121">
                  <c:v>50.860627919999999</c:v>
                </c:pt>
                <c:pt idx="5122">
                  <c:v>50.870559919999998</c:v>
                </c:pt>
                <c:pt idx="5123">
                  <c:v>50.880491919999997</c:v>
                </c:pt>
                <c:pt idx="5124">
                  <c:v>50.890423920000003</c:v>
                </c:pt>
                <c:pt idx="5125">
                  <c:v>50.900355920000003</c:v>
                </c:pt>
                <c:pt idx="5126">
                  <c:v>50.910287920000002</c:v>
                </c:pt>
                <c:pt idx="5127">
                  <c:v>50.920219920000001</c:v>
                </c:pt>
                <c:pt idx="5128">
                  <c:v>50.93015192</c:v>
                </c:pt>
                <c:pt idx="5129">
                  <c:v>50.940083919999999</c:v>
                </c:pt>
                <c:pt idx="5130">
                  <c:v>50.950015919999998</c:v>
                </c:pt>
                <c:pt idx="5131">
                  <c:v>50.959947919999998</c:v>
                </c:pt>
                <c:pt idx="5132">
                  <c:v>50.969879919999997</c:v>
                </c:pt>
                <c:pt idx="5133">
                  <c:v>50.979811920000003</c:v>
                </c:pt>
                <c:pt idx="5134">
                  <c:v>50.989743920000002</c:v>
                </c:pt>
                <c:pt idx="5135">
                  <c:v>50.999675920000001</c:v>
                </c:pt>
                <c:pt idx="5136">
                  <c:v>51.009607920000001</c:v>
                </c:pt>
                <c:pt idx="5137">
                  <c:v>51.01953992</c:v>
                </c:pt>
                <c:pt idx="5138">
                  <c:v>51.029471919999999</c:v>
                </c:pt>
                <c:pt idx="5139">
                  <c:v>51.039403919999998</c:v>
                </c:pt>
                <c:pt idx="5140">
                  <c:v>51.049335919999997</c:v>
                </c:pt>
                <c:pt idx="5141">
                  <c:v>51.059267920000003</c:v>
                </c:pt>
                <c:pt idx="5142">
                  <c:v>51.069199920000003</c:v>
                </c:pt>
                <c:pt idx="5143">
                  <c:v>51.079131920000002</c:v>
                </c:pt>
                <c:pt idx="5144">
                  <c:v>51.089063920000001</c:v>
                </c:pt>
                <c:pt idx="5145">
                  <c:v>51.09899592</c:v>
                </c:pt>
                <c:pt idx="5146">
                  <c:v>51.108927919999999</c:v>
                </c:pt>
                <c:pt idx="5147">
                  <c:v>51.118859919999998</c:v>
                </c:pt>
                <c:pt idx="5148">
                  <c:v>51.128791919999998</c:v>
                </c:pt>
                <c:pt idx="5149">
                  <c:v>51.138723919999997</c:v>
                </c:pt>
                <c:pt idx="5150">
                  <c:v>51.148655920000003</c:v>
                </c:pt>
                <c:pt idx="5151">
                  <c:v>51.158587920000002</c:v>
                </c:pt>
                <c:pt idx="5152">
                  <c:v>51.168519920000001</c:v>
                </c:pt>
                <c:pt idx="5153">
                  <c:v>51.178451920000001</c:v>
                </c:pt>
                <c:pt idx="5154">
                  <c:v>51.18838392</c:v>
                </c:pt>
                <c:pt idx="5155">
                  <c:v>51.198314920000001</c:v>
                </c:pt>
                <c:pt idx="5156">
                  <c:v>51.208246920000001</c:v>
                </c:pt>
                <c:pt idx="5157">
                  <c:v>51.218179919999997</c:v>
                </c:pt>
                <c:pt idx="5158">
                  <c:v>51.228110919999999</c:v>
                </c:pt>
                <c:pt idx="5159">
                  <c:v>51.238042919999998</c:v>
                </c:pt>
                <c:pt idx="5160">
                  <c:v>51.247974919999997</c:v>
                </c:pt>
                <c:pt idx="5161">
                  <c:v>51.257906920000003</c:v>
                </c:pt>
                <c:pt idx="5162">
                  <c:v>51.267838920000003</c:v>
                </c:pt>
                <c:pt idx="5163">
                  <c:v>51.277770920000002</c:v>
                </c:pt>
                <c:pt idx="5164">
                  <c:v>51.287702920000001</c:v>
                </c:pt>
                <c:pt idx="5165">
                  <c:v>51.29763492</c:v>
                </c:pt>
                <c:pt idx="5166">
                  <c:v>51.307566919999999</c:v>
                </c:pt>
                <c:pt idx="5167">
                  <c:v>51.317498919999998</c:v>
                </c:pt>
                <c:pt idx="5168">
                  <c:v>51.327430919999998</c:v>
                </c:pt>
                <c:pt idx="5169">
                  <c:v>51.337362919999997</c:v>
                </c:pt>
                <c:pt idx="5170">
                  <c:v>51.347294920000003</c:v>
                </c:pt>
                <c:pt idx="5171">
                  <c:v>51.357226920000002</c:v>
                </c:pt>
                <c:pt idx="5172">
                  <c:v>51.367158920000001</c:v>
                </c:pt>
                <c:pt idx="5173">
                  <c:v>51.377090920000001</c:v>
                </c:pt>
                <c:pt idx="5174">
                  <c:v>51.38702292</c:v>
                </c:pt>
                <c:pt idx="5175">
                  <c:v>51.396954919999999</c:v>
                </c:pt>
                <c:pt idx="5176">
                  <c:v>51.406886919999998</c:v>
                </c:pt>
                <c:pt idx="5177">
                  <c:v>51.416818919999997</c:v>
                </c:pt>
                <c:pt idx="5178">
                  <c:v>51.426750920000003</c:v>
                </c:pt>
                <c:pt idx="5179">
                  <c:v>51.436682920000003</c:v>
                </c:pt>
                <c:pt idx="5180">
                  <c:v>51.446614920000002</c:v>
                </c:pt>
                <c:pt idx="5181">
                  <c:v>51.456546920000001</c:v>
                </c:pt>
                <c:pt idx="5182">
                  <c:v>51.46647892</c:v>
                </c:pt>
                <c:pt idx="5183">
                  <c:v>51.476410919999999</c:v>
                </c:pt>
                <c:pt idx="5184">
                  <c:v>51.486342919999998</c:v>
                </c:pt>
                <c:pt idx="5185">
                  <c:v>51.496274919999998</c:v>
                </c:pt>
                <c:pt idx="5186">
                  <c:v>51.506206919999997</c:v>
                </c:pt>
                <c:pt idx="5187">
                  <c:v>51.516139170000002</c:v>
                </c:pt>
                <c:pt idx="5188">
                  <c:v>51.526071170000002</c:v>
                </c:pt>
                <c:pt idx="5189">
                  <c:v>51.536003170000001</c:v>
                </c:pt>
                <c:pt idx="5190">
                  <c:v>51.54593517</c:v>
                </c:pt>
                <c:pt idx="5191">
                  <c:v>51.555867169999999</c:v>
                </c:pt>
                <c:pt idx="5192">
                  <c:v>51.565799169999998</c:v>
                </c:pt>
                <c:pt idx="5193">
                  <c:v>51.575731169999997</c:v>
                </c:pt>
                <c:pt idx="5194">
                  <c:v>51.585663169999997</c:v>
                </c:pt>
                <c:pt idx="5195">
                  <c:v>51.595595170000003</c:v>
                </c:pt>
                <c:pt idx="5196">
                  <c:v>51.605527170000002</c:v>
                </c:pt>
                <c:pt idx="5197">
                  <c:v>51.615459170000001</c:v>
                </c:pt>
                <c:pt idx="5198">
                  <c:v>51.62539117</c:v>
                </c:pt>
                <c:pt idx="5199">
                  <c:v>51.635323169999999</c:v>
                </c:pt>
                <c:pt idx="5200">
                  <c:v>51.645255169999999</c:v>
                </c:pt>
                <c:pt idx="5201">
                  <c:v>51.655187169999998</c:v>
                </c:pt>
                <c:pt idx="5202">
                  <c:v>51.665119169999997</c:v>
                </c:pt>
                <c:pt idx="5203">
                  <c:v>51.675051170000003</c:v>
                </c:pt>
                <c:pt idx="5204">
                  <c:v>51.684983170000002</c:v>
                </c:pt>
                <c:pt idx="5205">
                  <c:v>51.694915170000002</c:v>
                </c:pt>
                <c:pt idx="5206">
                  <c:v>51.704847170000001</c:v>
                </c:pt>
                <c:pt idx="5207">
                  <c:v>51.71477917</c:v>
                </c:pt>
                <c:pt idx="5208">
                  <c:v>51.724711169999999</c:v>
                </c:pt>
                <c:pt idx="5209">
                  <c:v>51.734643169999998</c:v>
                </c:pt>
                <c:pt idx="5210">
                  <c:v>51.744575169999997</c:v>
                </c:pt>
                <c:pt idx="5211">
                  <c:v>51.754507169999997</c:v>
                </c:pt>
                <c:pt idx="5212">
                  <c:v>51.764439170000003</c:v>
                </c:pt>
                <c:pt idx="5213">
                  <c:v>51.774371170000002</c:v>
                </c:pt>
                <c:pt idx="5214">
                  <c:v>51.784303170000001</c:v>
                </c:pt>
                <c:pt idx="5215">
                  <c:v>51.79423517</c:v>
                </c:pt>
                <c:pt idx="5216">
                  <c:v>51.804167169999999</c:v>
                </c:pt>
                <c:pt idx="5217">
                  <c:v>51.814099169999999</c:v>
                </c:pt>
                <c:pt idx="5218">
                  <c:v>51.824031169999998</c:v>
                </c:pt>
                <c:pt idx="5219">
                  <c:v>51.833963169999997</c:v>
                </c:pt>
                <c:pt idx="5220">
                  <c:v>51.843895170000003</c:v>
                </c:pt>
                <c:pt idx="5221">
                  <c:v>51.853827170000002</c:v>
                </c:pt>
                <c:pt idx="5222">
                  <c:v>51.863759170000002</c:v>
                </c:pt>
                <c:pt idx="5223">
                  <c:v>51.873691170000001</c:v>
                </c:pt>
                <c:pt idx="5224">
                  <c:v>51.88362317</c:v>
                </c:pt>
                <c:pt idx="5225">
                  <c:v>51.893555169999999</c:v>
                </c:pt>
                <c:pt idx="5226">
                  <c:v>51.903487169999998</c:v>
                </c:pt>
                <c:pt idx="5227">
                  <c:v>51.913419169999997</c:v>
                </c:pt>
                <c:pt idx="5228">
                  <c:v>51.923351169999997</c:v>
                </c:pt>
                <c:pt idx="5229">
                  <c:v>51.933283170000003</c:v>
                </c:pt>
                <c:pt idx="5230">
                  <c:v>51.943215170000002</c:v>
                </c:pt>
                <c:pt idx="5231">
                  <c:v>51.953147170000001</c:v>
                </c:pt>
                <c:pt idx="5232">
                  <c:v>51.96307917</c:v>
                </c:pt>
                <c:pt idx="5233">
                  <c:v>51.973011169999999</c:v>
                </c:pt>
                <c:pt idx="5234">
                  <c:v>51.982943169999999</c:v>
                </c:pt>
                <c:pt idx="5235">
                  <c:v>51.992875169999998</c:v>
                </c:pt>
                <c:pt idx="5236">
                  <c:v>52.002807169999997</c:v>
                </c:pt>
                <c:pt idx="5237">
                  <c:v>52.012739170000003</c:v>
                </c:pt>
                <c:pt idx="5238">
                  <c:v>52.022671170000002</c:v>
                </c:pt>
                <c:pt idx="5239">
                  <c:v>52.032603170000002</c:v>
                </c:pt>
                <c:pt idx="5240">
                  <c:v>52.042535170000001</c:v>
                </c:pt>
                <c:pt idx="5241">
                  <c:v>52.05246717</c:v>
                </c:pt>
                <c:pt idx="5242">
                  <c:v>52.062399169999999</c:v>
                </c:pt>
                <c:pt idx="5243">
                  <c:v>52.072331169999998</c:v>
                </c:pt>
                <c:pt idx="5244">
                  <c:v>52.082263169999997</c:v>
                </c:pt>
                <c:pt idx="5245">
                  <c:v>52.092195169999997</c:v>
                </c:pt>
                <c:pt idx="5246">
                  <c:v>52.102127170000003</c:v>
                </c:pt>
                <c:pt idx="5247">
                  <c:v>52.112059170000002</c:v>
                </c:pt>
                <c:pt idx="5248">
                  <c:v>52.121991170000001</c:v>
                </c:pt>
                <c:pt idx="5249">
                  <c:v>52.13192317</c:v>
                </c:pt>
                <c:pt idx="5250">
                  <c:v>52.141855169999999</c:v>
                </c:pt>
                <c:pt idx="5251">
                  <c:v>52.151787169999999</c:v>
                </c:pt>
                <c:pt idx="5252">
                  <c:v>52.161719169999998</c:v>
                </c:pt>
                <c:pt idx="5253">
                  <c:v>52.171651169999997</c:v>
                </c:pt>
                <c:pt idx="5254">
                  <c:v>52.181583170000003</c:v>
                </c:pt>
                <c:pt idx="5255">
                  <c:v>52.191515170000002</c:v>
                </c:pt>
                <c:pt idx="5256">
                  <c:v>52.201447170000002</c:v>
                </c:pt>
                <c:pt idx="5257">
                  <c:v>52.211379170000001</c:v>
                </c:pt>
                <c:pt idx="5258">
                  <c:v>52.22131117</c:v>
                </c:pt>
                <c:pt idx="5259">
                  <c:v>52.231243169999999</c:v>
                </c:pt>
                <c:pt idx="5260">
                  <c:v>52.241175169999998</c:v>
                </c:pt>
                <c:pt idx="5261">
                  <c:v>52.251107169999997</c:v>
                </c:pt>
                <c:pt idx="5262">
                  <c:v>52.261039169999997</c:v>
                </c:pt>
                <c:pt idx="5263">
                  <c:v>52.270971170000003</c:v>
                </c:pt>
                <c:pt idx="5264">
                  <c:v>52.280903170000002</c:v>
                </c:pt>
                <c:pt idx="5265">
                  <c:v>52.290835170000001</c:v>
                </c:pt>
                <c:pt idx="5266">
                  <c:v>52.30076717</c:v>
                </c:pt>
                <c:pt idx="5267">
                  <c:v>52.310699169999999</c:v>
                </c:pt>
                <c:pt idx="5268">
                  <c:v>52.320631169999999</c:v>
                </c:pt>
                <c:pt idx="5269">
                  <c:v>52.330563169999998</c:v>
                </c:pt>
                <c:pt idx="5270">
                  <c:v>52.340495169999997</c:v>
                </c:pt>
                <c:pt idx="5271">
                  <c:v>52.350427170000003</c:v>
                </c:pt>
                <c:pt idx="5272">
                  <c:v>52.360359170000002</c:v>
                </c:pt>
                <c:pt idx="5273">
                  <c:v>52.370291170000002</c:v>
                </c:pt>
                <c:pt idx="5274">
                  <c:v>52.380223170000001</c:v>
                </c:pt>
                <c:pt idx="5275">
                  <c:v>52.39015517</c:v>
                </c:pt>
                <c:pt idx="5276">
                  <c:v>52.400087169999999</c:v>
                </c:pt>
                <c:pt idx="5277">
                  <c:v>52.410019169999998</c:v>
                </c:pt>
                <c:pt idx="5278">
                  <c:v>52.419951169999997</c:v>
                </c:pt>
                <c:pt idx="5279">
                  <c:v>52.429883169999997</c:v>
                </c:pt>
                <c:pt idx="5280">
                  <c:v>52.439815170000003</c:v>
                </c:pt>
                <c:pt idx="5281">
                  <c:v>52.449747170000002</c:v>
                </c:pt>
                <c:pt idx="5282">
                  <c:v>52.459679170000001</c:v>
                </c:pt>
                <c:pt idx="5283">
                  <c:v>52.46961117</c:v>
                </c:pt>
                <c:pt idx="5284">
                  <c:v>52.479543169999999</c:v>
                </c:pt>
                <c:pt idx="5285">
                  <c:v>52.489475169999999</c:v>
                </c:pt>
                <c:pt idx="5286">
                  <c:v>52.499407169999998</c:v>
                </c:pt>
                <c:pt idx="5287">
                  <c:v>52.509340039999998</c:v>
                </c:pt>
                <c:pt idx="5288">
                  <c:v>52.519272039999997</c:v>
                </c:pt>
                <c:pt idx="5289">
                  <c:v>52.529204040000003</c:v>
                </c:pt>
                <c:pt idx="5290">
                  <c:v>52.539136040000002</c:v>
                </c:pt>
                <c:pt idx="5291">
                  <c:v>52.549068040000002</c:v>
                </c:pt>
                <c:pt idx="5292">
                  <c:v>52.559000040000001</c:v>
                </c:pt>
                <c:pt idx="5293">
                  <c:v>52.56893204</c:v>
                </c:pt>
                <c:pt idx="5294">
                  <c:v>52.578864039999999</c:v>
                </c:pt>
                <c:pt idx="5295">
                  <c:v>52.588796039999998</c:v>
                </c:pt>
                <c:pt idx="5296">
                  <c:v>52.598728039999997</c:v>
                </c:pt>
                <c:pt idx="5297">
                  <c:v>52.608660039999997</c:v>
                </c:pt>
                <c:pt idx="5298">
                  <c:v>52.618592040000003</c:v>
                </c:pt>
                <c:pt idx="5299">
                  <c:v>52.628524040000002</c:v>
                </c:pt>
                <c:pt idx="5300">
                  <c:v>52.638456040000001</c:v>
                </c:pt>
                <c:pt idx="5301">
                  <c:v>52.64838804</c:v>
                </c:pt>
                <c:pt idx="5302">
                  <c:v>52.65832004</c:v>
                </c:pt>
                <c:pt idx="5303">
                  <c:v>52.668252039999999</c:v>
                </c:pt>
                <c:pt idx="5304">
                  <c:v>52.678184039999998</c:v>
                </c:pt>
                <c:pt idx="5305">
                  <c:v>52.688116039999997</c:v>
                </c:pt>
                <c:pt idx="5306">
                  <c:v>52.698048040000003</c:v>
                </c:pt>
                <c:pt idx="5307">
                  <c:v>52.707980040000002</c:v>
                </c:pt>
                <c:pt idx="5308">
                  <c:v>52.717912040000002</c:v>
                </c:pt>
                <c:pt idx="5309">
                  <c:v>52.727844040000001</c:v>
                </c:pt>
                <c:pt idx="5310">
                  <c:v>52.73777604</c:v>
                </c:pt>
                <c:pt idx="5311">
                  <c:v>52.747708039999999</c:v>
                </c:pt>
                <c:pt idx="5312">
                  <c:v>52.757640039999998</c:v>
                </c:pt>
                <c:pt idx="5313">
                  <c:v>52.767572039999997</c:v>
                </c:pt>
                <c:pt idx="5314">
                  <c:v>52.777504039999997</c:v>
                </c:pt>
                <c:pt idx="5315">
                  <c:v>52.787436040000003</c:v>
                </c:pt>
                <c:pt idx="5316">
                  <c:v>52.797368040000002</c:v>
                </c:pt>
                <c:pt idx="5317">
                  <c:v>52.807300040000001</c:v>
                </c:pt>
                <c:pt idx="5318">
                  <c:v>52.81723204</c:v>
                </c:pt>
                <c:pt idx="5319">
                  <c:v>52.82716404</c:v>
                </c:pt>
                <c:pt idx="5320">
                  <c:v>52.837096039999999</c:v>
                </c:pt>
                <c:pt idx="5321">
                  <c:v>52.847028039999998</c:v>
                </c:pt>
                <c:pt idx="5322">
                  <c:v>52.856960039999997</c:v>
                </c:pt>
                <c:pt idx="5323">
                  <c:v>52.866892040000003</c:v>
                </c:pt>
                <c:pt idx="5324">
                  <c:v>52.876824040000002</c:v>
                </c:pt>
                <c:pt idx="5325">
                  <c:v>52.886756040000002</c:v>
                </c:pt>
                <c:pt idx="5326">
                  <c:v>52.896688040000001</c:v>
                </c:pt>
                <c:pt idx="5327">
                  <c:v>52.90662004</c:v>
                </c:pt>
                <c:pt idx="5328">
                  <c:v>52.916552039999999</c:v>
                </c:pt>
                <c:pt idx="5329">
                  <c:v>52.926484039999998</c:v>
                </c:pt>
                <c:pt idx="5330">
                  <c:v>52.936416039999997</c:v>
                </c:pt>
                <c:pt idx="5331">
                  <c:v>52.946348039999997</c:v>
                </c:pt>
                <c:pt idx="5332">
                  <c:v>52.956280040000003</c:v>
                </c:pt>
                <c:pt idx="5333">
                  <c:v>52.966212040000002</c:v>
                </c:pt>
                <c:pt idx="5334">
                  <c:v>52.976144040000001</c:v>
                </c:pt>
                <c:pt idx="5335">
                  <c:v>52.98607604</c:v>
                </c:pt>
                <c:pt idx="5336">
                  <c:v>52.99600804</c:v>
                </c:pt>
                <c:pt idx="5337">
                  <c:v>53.005940039999999</c:v>
                </c:pt>
                <c:pt idx="5338">
                  <c:v>53.015872039999998</c:v>
                </c:pt>
                <c:pt idx="5339">
                  <c:v>53.025804039999997</c:v>
                </c:pt>
                <c:pt idx="5340">
                  <c:v>53.035736040000003</c:v>
                </c:pt>
                <c:pt idx="5341">
                  <c:v>53.045668040000002</c:v>
                </c:pt>
                <c:pt idx="5342">
                  <c:v>53.055600040000002</c:v>
                </c:pt>
                <c:pt idx="5343">
                  <c:v>53.065532040000001</c:v>
                </c:pt>
                <c:pt idx="5344">
                  <c:v>53.07546404</c:v>
                </c:pt>
                <c:pt idx="5345">
                  <c:v>53.085396039999999</c:v>
                </c:pt>
                <c:pt idx="5346">
                  <c:v>53.095328039999998</c:v>
                </c:pt>
                <c:pt idx="5347">
                  <c:v>53.105260039999997</c:v>
                </c:pt>
                <c:pt idx="5348">
                  <c:v>53.115192039999997</c:v>
                </c:pt>
                <c:pt idx="5349">
                  <c:v>53.125124040000003</c:v>
                </c:pt>
                <c:pt idx="5350">
                  <c:v>53.135056040000002</c:v>
                </c:pt>
                <c:pt idx="5351">
                  <c:v>53.144988040000001</c:v>
                </c:pt>
                <c:pt idx="5352">
                  <c:v>53.15492004</c:v>
                </c:pt>
                <c:pt idx="5353">
                  <c:v>53.16485204</c:v>
                </c:pt>
                <c:pt idx="5354">
                  <c:v>53.174784039999999</c:v>
                </c:pt>
                <c:pt idx="5355">
                  <c:v>53.184716039999998</c:v>
                </c:pt>
                <c:pt idx="5356">
                  <c:v>53.194648039999997</c:v>
                </c:pt>
                <c:pt idx="5357">
                  <c:v>53.204580040000003</c:v>
                </c:pt>
                <c:pt idx="5358">
                  <c:v>53.214512040000002</c:v>
                </c:pt>
                <c:pt idx="5359">
                  <c:v>53.224444040000002</c:v>
                </c:pt>
                <c:pt idx="5360">
                  <c:v>53.234376040000001</c:v>
                </c:pt>
                <c:pt idx="5361">
                  <c:v>53.24430804</c:v>
                </c:pt>
                <c:pt idx="5362">
                  <c:v>53.254240039999999</c:v>
                </c:pt>
                <c:pt idx="5363">
                  <c:v>53.264172039999998</c:v>
                </c:pt>
                <c:pt idx="5364">
                  <c:v>53.274104039999997</c:v>
                </c:pt>
                <c:pt idx="5365">
                  <c:v>53.284036039999997</c:v>
                </c:pt>
                <c:pt idx="5366">
                  <c:v>53.293968040000003</c:v>
                </c:pt>
                <c:pt idx="5367">
                  <c:v>53.303900040000002</c:v>
                </c:pt>
                <c:pt idx="5368">
                  <c:v>53.313832040000001</c:v>
                </c:pt>
                <c:pt idx="5369">
                  <c:v>53.32376404</c:v>
                </c:pt>
                <c:pt idx="5370">
                  <c:v>53.33369604</c:v>
                </c:pt>
                <c:pt idx="5371">
                  <c:v>53.343628039999999</c:v>
                </c:pt>
                <c:pt idx="5372">
                  <c:v>53.353560039999998</c:v>
                </c:pt>
                <c:pt idx="5373">
                  <c:v>53.363492039999997</c:v>
                </c:pt>
                <c:pt idx="5374">
                  <c:v>53.373424040000003</c:v>
                </c:pt>
                <c:pt idx="5375">
                  <c:v>53.383356040000002</c:v>
                </c:pt>
                <c:pt idx="5376">
                  <c:v>53.393288040000002</c:v>
                </c:pt>
                <c:pt idx="5377">
                  <c:v>53.403220040000001</c:v>
                </c:pt>
                <c:pt idx="5378">
                  <c:v>53.41315204</c:v>
                </c:pt>
                <c:pt idx="5379">
                  <c:v>53.423084039999999</c:v>
                </c:pt>
                <c:pt idx="5380">
                  <c:v>53.433016039999998</c:v>
                </c:pt>
                <c:pt idx="5381">
                  <c:v>53.442948039999997</c:v>
                </c:pt>
                <c:pt idx="5382">
                  <c:v>53.452880039999997</c:v>
                </c:pt>
                <c:pt idx="5383">
                  <c:v>53.462812040000003</c:v>
                </c:pt>
                <c:pt idx="5384">
                  <c:v>53.472744040000002</c:v>
                </c:pt>
                <c:pt idx="5385">
                  <c:v>53.482676040000001</c:v>
                </c:pt>
                <c:pt idx="5386">
                  <c:v>53.49260804</c:v>
                </c:pt>
                <c:pt idx="5387">
                  <c:v>53.50254004</c:v>
                </c:pt>
                <c:pt idx="5388">
                  <c:v>53.51247154</c:v>
                </c:pt>
                <c:pt idx="5389">
                  <c:v>53.522403539999999</c:v>
                </c:pt>
                <c:pt idx="5390">
                  <c:v>53.532335539999998</c:v>
                </c:pt>
                <c:pt idx="5391">
                  <c:v>53.542267539999997</c:v>
                </c:pt>
                <c:pt idx="5392">
                  <c:v>53.552199539999997</c:v>
                </c:pt>
                <c:pt idx="5393">
                  <c:v>53.562131540000003</c:v>
                </c:pt>
                <c:pt idx="5394">
                  <c:v>53.572063540000002</c:v>
                </c:pt>
                <c:pt idx="5395">
                  <c:v>53.581995540000001</c:v>
                </c:pt>
                <c:pt idx="5396">
                  <c:v>53.59192754</c:v>
                </c:pt>
                <c:pt idx="5397">
                  <c:v>53.60185954</c:v>
                </c:pt>
                <c:pt idx="5398">
                  <c:v>53.611791539999999</c:v>
                </c:pt>
                <c:pt idx="5399">
                  <c:v>53.621723539999998</c:v>
                </c:pt>
                <c:pt idx="5400">
                  <c:v>53.631655539999997</c:v>
                </c:pt>
                <c:pt idx="5401">
                  <c:v>53.641587540000003</c:v>
                </c:pt>
                <c:pt idx="5402">
                  <c:v>53.651519540000002</c:v>
                </c:pt>
                <c:pt idx="5403">
                  <c:v>53.661451540000002</c:v>
                </c:pt>
                <c:pt idx="5404">
                  <c:v>53.671383540000001</c:v>
                </c:pt>
                <c:pt idx="5405">
                  <c:v>53.68131554</c:v>
                </c:pt>
                <c:pt idx="5406">
                  <c:v>53.691247539999999</c:v>
                </c:pt>
                <c:pt idx="5407">
                  <c:v>53.701179539999998</c:v>
                </c:pt>
                <c:pt idx="5408">
                  <c:v>53.711111539999997</c:v>
                </c:pt>
                <c:pt idx="5409">
                  <c:v>53.721043539999997</c:v>
                </c:pt>
                <c:pt idx="5410">
                  <c:v>53.730975540000003</c:v>
                </c:pt>
                <c:pt idx="5411">
                  <c:v>53.740907540000002</c:v>
                </c:pt>
                <c:pt idx="5412">
                  <c:v>53.750839540000001</c:v>
                </c:pt>
                <c:pt idx="5413">
                  <c:v>53.760772539999998</c:v>
                </c:pt>
                <c:pt idx="5414">
                  <c:v>53.770704539999997</c:v>
                </c:pt>
                <c:pt idx="5415">
                  <c:v>53.780636540000003</c:v>
                </c:pt>
                <c:pt idx="5416">
                  <c:v>53.790568540000002</c:v>
                </c:pt>
                <c:pt idx="5417">
                  <c:v>53.800500540000002</c:v>
                </c:pt>
                <c:pt idx="5418">
                  <c:v>53.810432540000001</c:v>
                </c:pt>
                <c:pt idx="5419">
                  <c:v>53.82036454</c:v>
                </c:pt>
                <c:pt idx="5420">
                  <c:v>53.830296539999999</c:v>
                </c:pt>
                <c:pt idx="5421">
                  <c:v>53.840228539999998</c:v>
                </c:pt>
                <c:pt idx="5422">
                  <c:v>53.850160539999997</c:v>
                </c:pt>
                <c:pt idx="5423">
                  <c:v>53.860092539999997</c:v>
                </c:pt>
                <c:pt idx="5424">
                  <c:v>53.870024540000003</c:v>
                </c:pt>
                <c:pt idx="5425">
                  <c:v>53.879956540000002</c:v>
                </c:pt>
                <c:pt idx="5426">
                  <c:v>53.889888540000001</c:v>
                </c:pt>
                <c:pt idx="5427">
                  <c:v>53.89982054</c:v>
                </c:pt>
                <c:pt idx="5428">
                  <c:v>53.909752539999999</c:v>
                </c:pt>
                <c:pt idx="5429">
                  <c:v>53.919684539999999</c:v>
                </c:pt>
                <c:pt idx="5430">
                  <c:v>53.929616539999998</c:v>
                </c:pt>
                <c:pt idx="5431">
                  <c:v>53.939548539999997</c:v>
                </c:pt>
                <c:pt idx="5432">
                  <c:v>53.949480540000003</c:v>
                </c:pt>
                <c:pt idx="5433">
                  <c:v>53.959412540000002</c:v>
                </c:pt>
                <c:pt idx="5434">
                  <c:v>53.969344540000002</c:v>
                </c:pt>
                <c:pt idx="5435">
                  <c:v>53.979276540000001</c:v>
                </c:pt>
                <c:pt idx="5436">
                  <c:v>53.98920854</c:v>
                </c:pt>
                <c:pt idx="5437">
                  <c:v>53.999140539999999</c:v>
                </c:pt>
                <c:pt idx="5438">
                  <c:v>54.009072539999998</c:v>
                </c:pt>
                <c:pt idx="5439">
                  <c:v>54.019004539999997</c:v>
                </c:pt>
                <c:pt idx="5440">
                  <c:v>54.028936539999997</c:v>
                </c:pt>
                <c:pt idx="5441">
                  <c:v>54.038868540000003</c:v>
                </c:pt>
                <c:pt idx="5442">
                  <c:v>54.048800540000002</c:v>
                </c:pt>
                <c:pt idx="5443">
                  <c:v>54.058732540000001</c:v>
                </c:pt>
                <c:pt idx="5444">
                  <c:v>54.06866454</c:v>
                </c:pt>
                <c:pt idx="5445">
                  <c:v>54.078596539999999</c:v>
                </c:pt>
                <c:pt idx="5446">
                  <c:v>54.088528539999999</c:v>
                </c:pt>
                <c:pt idx="5447">
                  <c:v>54.098460539999998</c:v>
                </c:pt>
                <c:pt idx="5448">
                  <c:v>54.108392539999997</c:v>
                </c:pt>
                <c:pt idx="5449">
                  <c:v>54.118324540000003</c:v>
                </c:pt>
                <c:pt idx="5450">
                  <c:v>54.128256540000002</c:v>
                </c:pt>
                <c:pt idx="5451">
                  <c:v>54.138188540000002</c:v>
                </c:pt>
                <c:pt idx="5452">
                  <c:v>54.148120540000001</c:v>
                </c:pt>
                <c:pt idx="5453">
                  <c:v>54.15805254</c:v>
                </c:pt>
                <c:pt idx="5454">
                  <c:v>54.167984539999999</c:v>
                </c:pt>
                <c:pt idx="5455">
                  <c:v>54.177916539999998</c:v>
                </c:pt>
                <c:pt idx="5456">
                  <c:v>54.187848539999997</c:v>
                </c:pt>
                <c:pt idx="5457">
                  <c:v>54.197780539999997</c:v>
                </c:pt>
                <c:pt idx="5458">
                  <c:v>54.207712540000003</c:v>
                </c:pt>
                <c:pt idx="5459">
                  <c:v>54.217644540000002</c:v>
                </c:pt>
                <c:pt idx="5460">
                  <c:v>54.227576540000001</c:v>
                </c:pt>
                <c:pt idx="5461">
                  <c:v>54.23750854</c:v>
                </c:pt>
                <c:pt idx="5462">
                  <c:v>54.247440539999999</c:v>
                </c:pt>
                <c:pt idx="5463">
                  <c:v>54.257372539999999</c:v>
                </c:pt>
                <c:pt idx="5464">
                  <c:v>54.267304539999998</c:v>
                </c:pt>
                <c:pt idx="5465">
                  <c:v>54.277236539999997</c:v>
                </c:pt>
                <c:pt idx="5466">
                  <c:v>54.287168540000003</c:v>
                </c:pt>
                <c:pt idx="5467">
                  <c:v>54.297100540000002</c:v>
                </c:pt>
                <c:pt idx="5468">
                  <c:v>54.307032540000002</c:v>
                </c:pt>
                <c:pt idx="5469">
                  <c:v>54.316964540000001</c:v>
                </c:pt>
                <c:pt idx="5470">
                  <c:v>54.326897539999997</c:v>
                </c:pt>
                <c:pt idx="5471">
                  <c:v>54.336829539999997</c:v>
                </c:pt>
                <c:pt idx="5472">
                  <c:v>54.346761540000003</c:v>
                </c:pt>
                <c:pt idx="5473">
                  <c:v>54.356693540000002</c:v>
                </c:pt>
                <c:pt idx="5474">
                  <c:v>54.366625540000001</c:v>
                </c:pt>
                <c:pt idx="5475">
                  <c:v>54.37655754</c:v>
                </c:pt>
                <c:pt idx="5476">
                  <c:v>54.386489539999999</c:v>
                </c:pt>
                <c:pt idx="5477">
                  <c:v>54.396421539999999</c:v>
                </c:pt>
                <c:pt idx="5478">
                  <c:v>54.406353539999998</c:v>
                </c:pt>
                <c:pt idx="5479">
                  <c:v>54.416285539999997</c:v>
                </c:pt>
                <c:pt idx="5480">
                  <c:v>54.426217540000003</c:v>
                </c:pt>
                <c:pt idx="5481">
                  <c:v>54.436149540000002</c:v>
                </c:pt>
                <c:pt idx="5482">
                  <c:v>54.446081540000002</c:v>
                </c:pt>
                <c:pt idx="5483">
                  <c:v>54.456013540000001</c:v>
                </c:pt>
                <c:pt idx="5484">
                  <c:v>54.46594554</c:v>
                </c:pt>
                <c:pt idx="5485">
                  <c:v>54.475877539999999</c:v>
                </c:pt>
                <c:pt idx="5486">
                  <c:v>54.485809539999998</c:v>
                </c:pt>
                <c:pt idx="5487">
                  <c:v>54.495741539999997</c:v>
                </c:pt>
                <c:pt idx="5488">
                  <c:v>54.505673539999997</c:v>
                </c:pt>
                <c:pt idx="5489">
                  <c:v>54.515605749999999</c:v>
                </c:pt>
                <c:pt idx="5490">
                  <c:v>54.525537749999998</c:v>
                </c:pt>
                <c:pt idx="5491">
                  <c:v>54.535469749999997</c:v>
                </c:pt>
                <c:pt idx="5492">
                  <c:v>54.545401750000003</c:v>
                </c:pt>
                <c:pt idx="5493">
                  <c:v>54.555333750000003</c:v>
                </c:pt>
                <c:pt idx="5494">
                  <c:v>54.565265750000002</c:v>
                </c:pt>
                <c:pt idx="5495">
                  <c:v>54.575197750000001</c:v>
                </c:pt>
                <c:pt idx="5496">
                  <c:v>54.58512975</c:v>
                </c:pt>
                <c:pt idx="5497">
                  <c:v>54.595061749999999</c:v>
                </c:pt>
                <c:pt idx="5498">
                  <c:v>54.604993749999998</c:v>
                </c:pt>
                <c:pt idx="5499">
                  <c:v>54.614925749999998</c:v>
                </c:pt>
                <c:pt idx="5500">
                  <c:v>54.624857749999997</c:v>
                </c:pt>
                <c:pt idx="5501">
                  <c:v>54.634789750000003</c:v>
                </c:pt>
                <c:pt idx="5502">
                  <c:v>54.644721750000002</c:v>
                </c:pt>
                <c:pt idx="5503">
                  <c:v>54.654653750000001</c:v>
                </c:pt>
                <c:pt idx="5504">
                  <c:v>54.664585750000001</c:v>
                </c:pt>
                <c:pt idx="5505">
                  <c:v>54.67451775</c:v>
                </c:pt>
                <c:pt idx="5506">
                  <c:v>54.684449749999999</c:v>
                </c:pt>
                <c:pt idx="5507">
                  <c:v>54.694381749999998</c:v>
                </c:pt>
                <c:pt idx="5508">
                  <c:v>54.704313749999997</c:v>
                </c:pt>
                <c:pt idx="5509">
                  <c:v>54.714245750000003</c:v>
                </c:pt>
                <c:pt idx="5510">
                  <c:v>54.724177750000003</c:v>
                </c:pt>
                <c:pt idx="5511">
                  <c:v>54.734109750000002</c:v>
                </c:pt>
                <c:pt idx="5512">
                  <c:v>54.744041750000001</c:v>
                </c:pt>
                <c:pt idx="5513">
                  <c:v>54.75397375</c:v>
                </c:pt>
                <c:pt idx="5514">
                  <c:v>54.763905749999999</c:v>
                </c:pt>
                <c:pt idx="5515">
                  <c:v>54.773837749999998</c:v>
                </c:pt>
                <c:pt idx="5516">
                  <c:v>54.783770750000002</c:v>
                </c:pt>
                <c:pt idx="5517">
                  <c:v>54.793702750000001</c:v>
                </c:pt>
                <c:pt idx="5518">
                  <c:v>54.803634750000001</c:v>
                </c:pt>
                <c:pt idx="5519">
                  <c:v>54.81356675</c:v>
                </c:pt>
                <c:pt idx="5520">
                  <c:v>54.823498749999999</c:v>
                </c:pt>
                <c:pt idx="5521">
                  <c:v>54.833430749999998</c:v>
                </c:pt>
                <c:pt idx="5522">
                  <c:v>54.843362749999997</c:v>
                </c:pt>
                <c:pt idx="5523">
                  <c:v>54.853294750000003</c:v>
                </c:pt>
                <c:pt idx="5524">
                  <c:v>54.863226750000003</c:v>
                </c:pt>
                <c:pt idx="5525">
                  <c:v>54.873158750000002</c:v>
                </c:pt>
                <c:pt idx="5526">
                  <c:v>54.883090750000001</c:v>
                </c:pt>
                <c:pt idx="5527">
                  <c:v>54.89302275</c:v>
                </c:pt>
                <c:pt idx="5528">
                  <c:v>54.902954749999999</c:v>
                </c:pt>
                <c:pt idx="5529">
                  <c:v>54.912886749999998</c:v>
                </c:pt>
                <c:pt idx="5530">
                  <c:v>54.922818749999998</c:v>
                </c:pt>
                <c:pt idx="5531">
                  <c:v>54.932750749999997</c:v>
                </c:pt>
                <c:pt idx="5532">
                  <c:v>54.942682750000003</c:v>
                </c:pt>
                <c:pt idx="5533">
                  <c:v>54.952614750000002</c:v>
                </c:pt>
                <c:pt idx="5534">
                  <c:v>54.962546750000001</c:v>
                </c:pt>
                <c:pt idx="5535">
                  <c:v>54.972478750000001</c:v>
                </c:pt>
                <c:pt idx="5536">
                  <c:v>54.98241075</c:v>
                </c:pt>
                <c:pt idx="5537">
                  <c:v>54.992342749999999</c:v>
                </c:pt>
                <c:pt idx="5538">
                  <c:v>55.002274749999998</c:v>
                </c:pt>
                <c:pt idx="5539">
                  <c:v>55.012206749999997</c:v>
                </c:pt>
                <c:pt idx="5540">
                  <c:v>55.022138750000003</c:v>
                </c:pt>
                <c:pt idx="5541">
                  <c:v>55.032070750000003</c:v>
                </c:pt>
                <c:pt idx="5542">
                  <c:v>55.042002750000002</c:v>
                </c:pt>
                <c:pt idx="5543">
                  <c:v>55.051934750000001</c:v>
                </c:pt>
                <c:pt idx="5544">
                  <c:v>55.06186675</c:v>
                </c:pt>
                <c:pt idx="5545">
                  <c:v>55.071798749999999</c:v>
                </c:pt>
                <c:pt idx="5546">
                  <c:v>55.081730749999998</c:v>
                </c:pt>
                <c:pt idx="5547">
                  <c:v>55.091662749999998</c:v>
                </c:pt>
                <c:pt idx="5548">
                  <c:v>55.101594749999997</c:v>
                </c:pt>
                <c:pt idx="5549">
                  <c:v>55.111526750000003</c:v>
                </c:pt>
                <c:pt idx="5550">
                  <c:v>55.121458750000002</c:v>
                </c:pt>
                <c:pt idx="5551">
                  <c:v>55.131390750000001</c:v>
                </c:pt>
                <c:pt idx="5552">
                  <c:v>55.14132275</c:v>
                </c:pt>
                <c:pt idx="5553">
                  <c:v>55.15125475</c:v>
                </c:pt>
                <c:pt idx="5554">
                  <c:v>55.161186749999999</c:v>
                </c:pt>
                <c:pt idx="5555">
                  <c:v>55.171118749999998</c:v>
                </c:pt>
                <c:pt idx="5556">
                  <c:v>55.181050749999997</c:v>
                </c:pt>
                <c:pt idx="5557">
                  <c:v>55.190983750000001</c:v>
                </c:pt>
                <c:pt idx="5558">
                  <c:v>55.20091575</c:v>
                </c:pt>
                <c:pt idx="5559">
                  <c:v>55.210847749999999</c:v>
                </c:pt>
                <c:pt idx="5560">
                  <c:v>55.220779749999998</c:v>
                </c:pt>
                <c:pt idx="5561">
                  <c:v>55.230711749999998</c:v>
                </c:pt>
                <c:pt idx="5562">
                  <c:v>55.240643749999997</c:v>
                </c:pt>
                <c:pt idx="5563">
                  <c:v>55.250575750000003</c:v>
                </c:pt>
                <c:pt idx="5564">
                  <c:v>55.260507750000002</c:v>
                </c:pt>
                <c:pt idx="5565">
                  <c:v>55.270439750000001</c:v>
                </c:pt>
                <c:pt idx="5566">
                  <c:v>55.28037175</c:v>
                </c:pt>
                <c:pt idx="5567">
                  <c:v>55.29030375</c:v>
                </c:pt>
                <c:pt idx="5568">
                  <c:v>55.300235749999999</c:v>
                </c:pt>
                <c:pt idx="5569">
                  <c:v>55.310167749999998</c:v>
                </c:pt>
                <c:pt idx="5570">
                  <c:v>55.320099749999997</c:v>
                </c:pt>
                <c:pt idx="5571">
                  <c:v>55.330031750000003</c:v>
                </c:pt>
                <c:pt idx="5572">
                  <c:v>55.339963750000003</c:v>
                </c:pt>
                <c:pt idx="5573">
                  <c:v>55.349895750000002</c:v>
                </c:pt>
                <c:pt idx="5574">
                  <c:v>55.359827750000001</c:v>
                </c:pt>
                <c:pt idx="5575">
                  <c:v>55.36975975</c:v>
                </c:pt>
                <c:pt idx="5576">
                  <c:v>55.379691749999999</c:v>
                </c:pt>
                <c:pt idx="5577">
                  <c:v>55.389623749999998</c:v>
                </c:pt>
                <c:pt idx="5578">
                  <c:v>55.399555749999998</c:v>
                </c:pt>
                <c:pt idx="5579">
                  <c:v>55.409487749999997</c:v>
                </c:pt>
                <c:pt idx="5580">
                  <c:v>55.419419750000003</c:v>
                </c:pt>
                <c:pt idx="5581">
                  <c:v>55.429351750000002</c:v>
                </c:pt>
                <c:pt idx="5582">
                  <c:v>55.439283750000001</c:v>
                </c:pt>
                <c:pt idx="5583">
                  <c:v>55.44921575</c:v>
                </c:pt>
                <c:pt idx="5584">
                  <c:v>55.45914775</c:v>
                </c:pt>
                <c:pt idx="5585">
                  <c:v>55.469079749999999</c:v>
                </c:pt>
                <c:pt idx="5586">
                  <c:v>55.479011749999998</c:v>
                </c:pt>
                <c:pt idx="5587">
                  <c:v>55.488943749999997</c:v>
                </c:pt>
                <c:pt idx="5588">
                  <c:v>55.498875750000003</c:v>
                </c:pt>
                <c:pt idx="5589">
                  <c:v>55.508807750000003</c:v>
                </c:pt>
                <c:pt idx="5590">
                  <c:v>55.518740039999997</c:v>
                </c:pt>
                <c:pt idx="5591">
                  <c:v>55.528672039999996</c:v>
                </c:pt>
                <c:pt idx="5592">
                  <c:v>55.538604040000003</c:v>
                </c:pt>
                <c:pt idx="5593">
                  <c:v>55.548536040000002</c:v>
                </c:pt>
                <c:pt idx="5594">
                  <c:v>55.558469039999999</c:v>
                </c:pt>
                <c:pt idx="5595">
                  <c:v>55.568401039999998</c:v>
                </c:pt>
                <c:pt idx="5596">
                  <c:v>55.578333039999997</c:v>
                </c:pt>
                <c:pt idx="5597">
                  <c:v>55.588265040000003</c:v>
                </c:pt>
                <c:pt idx="5598">
                  <c:v>55.598197040000002</c:v>
                </c:pt>
                <c:pt idx="5599">
                  <c:v>55.608129040000001</c:v>
                </c:pt>
                <c:pt idx="5600">
                  <c:v>55.618061040000001</c:v>
                </c:pt>
                <c:pt idx="5601">
                  <c:v>55.62799304</c:v>
                </c:pt>
                <c:pt idx="5602">
                  <c:v>55.637925039999999</c:v>
                </c:pt>
                <c:pt idx="5603">
                  <c:v>55.647857039999998</c:v>
                </c:pt>
                <c:pt idx="5604">
                  <c:v>55.657789039999997</c:v>
                </c:pt>
                <c:pt idx="5605">
                  <c:v>55.667721040000004</c:v>
                </c:pt>
                <c:pt idx="5606">
                  <c:v>55.677653040000003</c:v>
                </c:pt>
                <c:pt idx="5607">
                  <c:v>55.687585040000002</c:v>
                </c:pt>
                <c:pt idx="5608">
                  <c:v>55.697517040000001</c:v>
                </c:pt>
                <c:pt idx="5609">
                  <c:v>55.70744904</c:v>
                </c:pt>
                <c:pt idx="5610">
                  <c:v>55.717381039999999</c:v>
                </c:pt>
                <c:pt idx="5611">
                  <c:v>55.727313039999999</c:v>
                </c:pt>
                <c:pt idx="5612">
                  <c:v>55.737245039999998</c:v>
                </c:pt>
                <c:pt idx="5613">
                  <c:v>55.747177039999997</c:v>
                </c:pt>
                <c:pt idx="5614">
                  <c:v>55.757109040000003</c:v>
                </c:pt>
                <c:pt idx="5615">
                  <c:v>55.767041040000002</c:v>
                </c:pt>
                <c:pt idx="5616">
                  <c:v>55.776973040000001</c:v>
                </c:pt>
                <c:pt idx="5617">
                  <c:v>55.786905040000001</c:v>
                </c:pt>
                <c:pt idx="5618">
                  <c:v>55.79683704</c:v>
                </c:pt>
                <c:pt idx="5619">
                  <c:v>55.806769039999999</c:v>
                </c:pt>
                <c:pt idx="5620">
                  <c:v>55.816701039999998</c:v>
                </c:pt>
                <c:pt idx="5621">
                  <c:v>55.826633039999997</c:v>
                </c:pt>
                <c:pt idx="5622">
                  <c:v>55.836565040000004</c:v>
                </c:pt>
                <c:pt idx="5623">
                  <c:v>55.846497040000003</c:v>
                </c:pt>
                <c:pt idx="5624">
                  <c:v>55.856429040000002</c:v>
                </c:pt>
                <c:pt idx="5625">
                  <c:v>55.866361040000001</c:v>
                </c:pt>
                <c:pt idx="5626">
                  <c:v>55.87629304</c:v>
                </c:pt>
                <c:pt idx="5627">
                  <c:v>55.886225039999999</c:v>
                </c:pt>
                <c:pt idx="5628">
                  <c:v>55.896157039999999</c:v>
                </c:pt>
                <c:pt idx="5629">
                  <c:v>55.906089039999998</c:v>
                </c:pt>
                <c:pt idx="5630">
                  <c:v>55.916021039999997</c:v>
                </c:pt>
                <c:pt idx="5631">
                  <c:v>55.925954040000001</c:v>
                </c:pt>
                <c:pt idx="5632">
                  <c:v>55.93588604</c:v>
                </c:pt>
                <c:pt idx="5633">
                  <c:v>55.945818039999999</c:v>
                </c:pt>
                <c:pt idx="5634">
                  <c:v>55.955750039999998</c:v>
                </c:pt>
                <c:pt idx="5635">
                  <c:v>55.965682039999997</c:v>
                </c:pt>
                <c:pt idx="5636">
                  <c:v>55.975614040000004</c:v>
                </c:pt>
                <c:pt idx="5637">
                  <c:v>55.985546040000003</c:v>
                </c:pt>
                <c:pt idx="5638">
                  <c:v>55.995478040000002</c:v>
                </c:pt>
                <c:pt idx="5639">
                  <c:v>56.005410040000001</c:v>
                </c:pt>
                <c:pt idx="5640">
                  <c:v>56.01534204</c:v>
                </c:pt>
                <c:pt idx="5641">
                  <c:v>56.025274039999999</c:v>
                </c:pt>
                <c:pt idx="5642">
                  <c:v>56.035206039999998</c:v>
                </c:pt>
                <c:pt idx="5643">
                  <c:v>56.045138039999998</c:v>
                </c:pt>
                <c:pt idx="5644">
                  <c:v>56.055070039999997</c:v>
                </c:pt>
                <c:pt idx="5645">
                  <c:v>56.065002040000003</c:v>
                </c:pt>
                <c:pt idx="5646">
                  <c:v>56.074934040000002</c:v>
                </c:pt>
                <c:pt idx="5647">
                  <c:v>56.084866040000001</c:v>
                </c:pt>
                <c:pt idx="5648">
                  <c:v>56.094798040000001</c:v>
                </c:pt>
                <c:pt idx="5649">
                  <c:v>56.10473004</c:v>
                </c:pt>
                <c:pt idx="5650">
                  <c:v>56.114662039999999</c:v>
                </c:pt>
                <c:pt idx="5651">
                  <c:v>56.124594039999998</c:v>
                </c:pt>
                <c:pt idx="5652">
                  <c:v>56.134526039999997</c:v>
                </c:pt>
                <c:pt idx="5653">
                  <c:v>56.144458040000004</c:v>
                </c:pt>
                <c:pt idx="5654">
                  <c:v>56.154390040000003</c:v>
                </c:pt>
                <c:pt idx="5655">
                  <c:v>56.164322040000002</c:v>
                </c:pt>
                <c:pt idx="5656">
                  <c:v>56.174254040000001</c:v>
                </c:pt>
                <c:pt idx="5657">
                  <c:v>56.18418604</c:v>
                </c:pt>
                <c:pt idx="5658">
                  <c:v>56.194118039999999</c:v>
                </c:pt>
                <c:pt idx="5659">
                  <c:v>56.204050039999998</c:v>
                </c:pt>
                <c:pt idx="5660">
                  <c:v>56.213982039999998</c:v>
                </c:pt>
                <c:pt idx="5661">
                  <c:v>56.223914039999997</c:v>
                </c:pt>
                <c:pt idx="5662">
                  <c:v>56.233846040000003</c:v>
                </c:pt>
                <c:pt idx="5663">
                  <c:v>56.243778040000002</c:v>
                </c:pt>
                <c:pt idx="5664">
                  <c:v>56.253710040000001</c:v>
                </c:pt>
                <c:pt idx="5665">
                  <c:v>56.263642040000001</c:v>
                </c:pt>
                <c:pt idx="5666">
                  <c:v>56.27357404</c:v>
                </c:pt>
                <c:pt idx="5667">
                  <c:v>56.283507040000003</c:v>
                </c:pt>
                <c:pt idx="5668">
                  <c:v>56.293439040000003</c:v>
                </c:pt>
                <c:pt idx="5669">
                  <c:v>56.303371040000002</c:v>
                </c:pt>
                <c:pt idx="5670">
                  <c:v>56.313303040000001</c:v>
                </c:pt>
                <c:pt idx="5671">
                  <c:v>56.32323504</c:v>
                </c:pt>
                <c:pt idx="5672">
                  <c:v>56.333167039999999</c:v>
                </c:pt>
                <c:pt idx="5673">
                  <c:v>56.343099039999998</c:v>
                </c:pt>
                <c:pt idx="5674">
                  <c:v>56.353031039999998</c:v>
                </c:pt>
                <c:pt idx="5675">
                  <c:v>56.362963039999997</c:v>
                </c:pt>
                <c:pt idx="5676">
                  <c:v>56.372895040000003</c:v>
                </c:pt>
                <c:pt idx="5677">
                  <c:v>56.382827040000002</c:v>
                </c:pt>
                <c:pt idx="5678">
                  <c:v>56.392759040000001</c:v>
                </c:pt>
                <c:pt idx="5679">
                  <c:v>56.402691040000001</c:v>
                </c:pt>
                <c:pt idx="5680">
                  <c:v>56.41262304</c:v>
                </c:pt>
                <c:pt idx="5681">
                  <c:v>56.422555039999999</c:v>
                </c:pt>
                <c:pt idx="5682">
                  <c:v>56.432487039999998</c:v>
                </c:pt>
                <c:pt idx="5683">
                  <c:v>56.442419039999997</c:v>
                </c:pt>
                <c:pt idx="5684">
                  <c:v>56.452351040000003</c:v>
                </c:pt>
                <c:pt idx="5685">
                  <c:v>56.462283040000003</c:v>
                </c:pt>
                <c:pt idx="5686">
                  <c:v>56.472215040000002</c:v>
                </c:pt>
                <c:pt idx="5687">
                  <c:v>56.482147040000001</c:v>
                </c:pt>
                <c:pt idx="5688">
                  <c:v>56.49207904</c:v>
                </c:pt>
                <c:pt idx="5689">
                  <c:v>56.502011039999999</c:v>
                </c:pt>
                <c:pt idx="5690">
                  <c:v>56.511943039999998</c:v>
                </c:pt>
                <c:pt idx="5691">
                  <c:v>56.521875289999997</c:v>
                </c:pt>
                <c:pt idx="5692">
                  <c:v>56.531807290000003</c:v>
                </c:pt>
                <c:pt idx="5693">
                  <c:v>56.541739290000002</c:v>
                </c:pt>
                <c:pt idx="5694">
                  <c:v>56.551671290000002</c:v>
                </c:pt>
                <c:pt idx="5695">
                  <c:v>56.561603290000001</c:v>
                </c:pt>
                <c:pt idx="5696">
                  <c:v>56.57153529</c:v>
                </c:pt>
                <c:pt idx="5697">
                  <c:v>56.581467289999999</c:v>
                </c:pt>
                <c:pt idx="5698">
                  <c:v>56.591399289999998</c:v>
                </c:pt>
                <c:pt idx="5699">
                  <c:v>56.601331289999997</c:v>
                </c:pt>
                <c:pt idx="5700">
                  <c:v>56.611263289999997</c:v>
                </c:pt>
                <c:pt idx="5701">
                  <c:v>56.62119629</c:v>
                </c:pt>
                <c:pt idx="5702">
                  <c:v>56.631128289999999</c:v>
                </c:pt>
                <c:pt idx="5703">
                  <c:v>56.641060289999999</c:v>
                </c:pt>
                <c:pt idx="5704">
                  <c:v>56.650992289999998</c:v>
                </c:pt>
                <c:pt idx="5705">
                  <c:v>56.660924289999997</c:v>
                </c:pt>
                <c:pt idx="5706">
                  <c:v>56.670856290000003</c:v>
                </c:pt>
                <c:pt idx="5707">
                  <c:v>56.680788290000002</c:v>
                </c:pt>
                <c:pt idx="5708">
                  <c:v>56.690720290000002</c:v>
                </c:pt>
                <c:pt idx="5709">
                  <c:v>56.700652290000001</c:v>
                </c:pt>
                <c:pt idx="5710">
                  <c:v>56.71058429</c:v>
                </c:pt>
                <c:pt idx="5711">
                  <c:v>56.720516289999999</c:v>
                </c:pt>
                <c:pt idx="5712">
                  <c:v>56.730448289999998</c:v>
                </c:pt>
                <c:pt idx="5713">
                  <c:v>56.740380289999997</c:v>
                </c:pt>
                <c:pt idx="5714">
                  <c:v>56.750312289999997</c:v>
                </c:pt>
                <c:pt idx="5715">
                  <c:v>56.760244290000003</c:v>
                </c:pt>
                <c:pt idx="5716">
                  <c:v>56.770176290000002</c:v>
                </c:pt>
                <c:pt idx="5717">
                  <c:v>56.780108290000001</c:v>
                </c:pt>
                <c:pt idx="5718">
                  <c:v>56.79004029</c:v>
                </c:pt>
                <c:pt idx="5719">
                  <c:v>56.799972289999999</c:v>
                </c:pt>
                <c:pt idx="5720">
                  <c:v>56.809904289999999</c:v>
                </c:pt>
                <c:pt idx="5721">
                  <c:v>56.819836289999998</c:v>
                </c:pt>
                <c:pt idx="5722">
                  <c:v>56.829768289999997</c:v>
                </c:pt>
                <c:pt idx="5723">
                  <c:v>56.839700290000003</c:v>
                </c:pt>
                <c:pt idx="5724">
                  <c:v>56.849632290000002</c:v>
                </c:pt>
                <c:pt idx="5725">
                  <c:v>56.859564290000002</c:v>
                </c:pt>
                <c:pt idx="5726">
                  <c:v>56.869496290000001</c:v>
                </c:pt>
                <c:pt idx="5727">
                  <c:v>56.87942829</c:v>
                </c:pt>
                <c:pt idx="5728">
                  <c:v>56.889360289999999</c:v>
                </c:pt>
                <c:pt idx="5729">
                  <c:v>56.899292289999998</c:v>
                </c:pt>
                <c:pt idx="5730">
                  <c:v>56.909224289999997</c:v>
                </c:pt>
                <c:pt idx="5731">
                  <c:v>56.919156289999997</c:v>
                </c:pt>
                <c:pt idx="5732">
                  <c:v>56.92908929</c:v>
                </c:pt>
                <c:pt idx="5733">
                  <c:v>56.939021289999999</c:v>
                </c:pt>
                <c:pt idx="5734">
                  <c:v>56.948953289999999</c:v>
                </c:pt>
                <c:pt idx="5735">
                  <c:v>56.958885289999998</c:v>
                </c:pt>
                <c:pt idx="5736">
                  <c:v>56.968817289999997</c:v>
                </c:pt>
                <c:pt idx="5737">
                  <c:v>56.978749290000003</c:v>
                </c:pt>
                <c:pt idx="5738">
                  <c:v>56.988681290000002</c:v>
                </c:pt>
                <c:pt idx="5739">
                  <c:v>56.998613290000002</c:v>
                </c:pt>
                <c:pt idx="5740">
                  <c:v>57.008545290000001</c:v>
                </c:pt>
                <c:pt idx="5741">
                  <c:v>57.01847729</c:v>
                </c:pt>
                <c:pt idx="5742">
                  <c:v>57.028409289999999</c:v>
                </c:pt>
                <c:pt idx="5743">
                  <c:v>57.038341289999998</c:v>
                </c:pt>
                <c:pt idx="5744">
                  <c:v>57.048273289999997</c:v>
                </c:pt>
                <c:pt idx="5745">
                  <c:v>57.058205289999997</c:v>
                </c:pt>
                <c:pt idx="5746">
                  <c:v>57.068137290000003</c:v>
                </c:pt>
                <c:pt idx="5747">
                  <c:v>57.078069290000002</c:v>
                </c:pt>
                <c:pt idx="5748">
                  <c:v>57.088001290000001</c:v>
                </c:pt>
                <c:pt idx="5749">
                  <c:v>57.09793329</c:v>
                </c:pt>
                <c:pt idx="5750">
                  <c:v>57.107865289999999</c:v>
                </c:pt>
                <c:pt idx="5751">
                  <c:v>57.117797289999999</c:v>
                </c:pt>
                <c:pt idx="5752">
                  <c:v>57.127729289999998</c:v>
                </c:pt>
                <c:pt idx="5753">
                  <c:v>57.137661289999997</c:v>
                </c:pt>
                <c:pt idx="5754">
                  <c:v>57.147593290000003</c:v>
                </c:pt>
                <c:pt idx="5755">
                  <c:v>57.157525290000002</c:v>
                </c:pt>
                <c:pt idx="5756">
                  <c:v>57.167457290000002</c:v>
                </c:pt>
                <c:pt idx="5757">
                  <c:v>57.177389290000001</c:v>
                </c:pt>
                <c:pt idx="5758">
                  <c:v>57.18732129</c:v>
                </c:pt>
                <c:pt idx="5759">
                  <c:v>57.197253289999999</c:v>
                </c:pt>
                <c:pt idx="5760">
                  <c:v>57.207185289999998</c:v>
                </c:pt>
                <c:pt idx="5761">
                  <c:v>57.217117289999997</c:v>
                </c:pt>
                <c:pt idx="5762">
                  <c:v>57.227049289999997</c:v>
                </c:pt>
                <c:pt idx="5763">
                  <c:v>57.23698229</c:v>
                </c:pt>
                <c:pt idx="5764">
                  <c:v>57.246914289999999</c:v>
                </c:pt>
                <c:pt idx="5765">
                  <c:v>57.256846289999999</c:v>
                </c:pt>
                <c:pt idx="5766">
                  <c:v>57.266778289999998</c:v>
                </c:pt>
                <c:pt idx="5767">
                  <c:v>57.276710289999997</c:v>
                </c:pt>
                <c:pt idx="5768">
                  <c:v>57.286642290000003</c:v>
                </c:pt>
                <c:pt idx="5769">
                  <c:v>57.296574290000002</c:v>
                </c:pt>
                <c:pt idx="5770">
                  <c:v>57.306506290000002</c:v>
                </c:pt>
                <c:pt idx="5771">
                  <c:v>57.316438290000001</c:v>
                </c:pt>
                <c:pt idx="5772">
                  <c:v>57.32637029</c:v>
                </c:pt>
                <c:pt idx="5773">
                  <c:v>57.336302289999999</c:v>
                </c:pt>
                <c:pt idx="5774">
                  <c:v>57.346234289999998</c:v>
                </c:pt>
                <c:pt idx="5775">
                  <c:v>57.356166289999997</c:v>
                </c:pt>
                <c:pt idx="5776">
                  <c:v>57.366098289999996</c:v>
                </c:pt>
                <c:pt idx="5777">
                  <c:v>57.376030290000003</c:v>
                </c:pt>
                <c:pt idx="5778">
                  <c:v>57.385962290000002</c:v>
                </c:pt>
                <c:pt idx="5779">
                  <c:v>57.395894290000001</c:v>
                </c:pt>
                <c:pt idx="5780">
                  <c:v>57.40582629</c:v>
                </c:pt>
                <c:pt idx="5781">
                  <c:v>57.415758289999999</c:v>
                </c:pt>
                <c:pt idx="5782">
                  <c:v>57.425690289999999</c:v>
                </c:pt>
                <c:pt idx="5783">
                  <c:v>57.435622289999998</c:v>
                </c:pt>
                <c:pt idx="5784">
                  <c:v>57.445554289999997</c:v>
                </c:pt>
                <c:pt idx="5785">
                  <c:v>57.455486290000003</c:v>
                </c:pt>
                <c:pt idx="5786">
                  <c:v>57.465418290000002</c:v>
                </c:pt>
                <c:pt idx="5787">
                  <c:v>57.475350290000002</c:v>
                </c:pt>
                <c:pt idx="5788">
                  <c:v>57.485282290000001</c:v>
                </c:pt>
                <c:pt idx="5789">
                  <c:v>57.49521429</c:v>
                </c:pt>
                <c:pt idx="5790">
                  <c:v>57.505146289999999</c:v>
                </c:pt>
                <c:pt idx="5791">
                  <c:v>57.515077750000003</c:v>
                </c:pt>
                <c:pt idx="5792">
                  <c:v>57.525009750000002</c:v>
                </c:pt>
                <c:pt idx="5793">
                  <c:v>57.534942749999999</c:v>
                </c:pt>
                <c:pt idx="5794">
                  <c:v>57.544874749999998</c:v>
                </c:pt>
                <c:pt idx="5795">
                  <c:v>57.554806749999997</c:v>
                </c:pt>
                <c:pt idx="5796">
                  <c:v>57.564738749999997</c:v>
                </c:pt>
                <c:pt idx="5797">
                  <c:v>57.574670750000003</c:v>
                </c:pt>
                <c:pt idx="5798">
                  <c:v>57.584602750000002</c:v>
                </c:pt>
                <c:pt idx="5799">
                  <c:v>57.594534750000001</c:v>
                </c:pt>
                <c:pt idx="5800">
                  <c:v>57.60446675</c:v>
                </c:pt>
                <c:pt idx="5801">
                  <c:v>57.614398749999999</c:v>
                </c:pt>
                <c:pt idx="5802">
                  <c:v>57.624330749999999</c:v>
                </c:pt>
                <c:pt idx="5803">
                  <c:v>57.634262749999998</c:v>
                </c:pt>
                <c:pt idx="5804">
                  <c:v>57.644194749999997</c:v>
                </c:pt>
                <c:pt idx="5805">
                  <c:v>57.654126750000003</c:v>
                </c:pt>
                <c:pt idx="5806">
                  <c:v>57.664058750000002</c:v>
                </c:pt>
                <c:pt idx="5807">
                  <c:v>57.673990750000002</c:v>
                </c:pt>
                <c:pt idx="5808">
                  <c:v>57.683922750000001</c:v>
                </c:pt>
                <c:pt idx="5809">
                  <c:v>57.69385475</c:v>
                </c:pt>
                <c:pt idx="5810">
                  <c:v>57.703786749999999</c:v>
                </c:pt>
                <c:pt idx="5811">
                  <c:v>57.713718749999998</c:v>
                </c:pt>
                <c:pt idx="5812">
                  <c:v>57.723650749999997</c:v>
                </c:pt>
                <c:pt idx="5813">
                  <c:v>57.733582749999997</c:v>
                </c:pt>
                <c:pt idx="5814">
                  <c:v>57.743514750000003</c:v>
                </c:pt>
                <c:pt idx="5815">
                  <c:v>57.753446750000002</c:v>
                </c:pt>
                <c:pt idx="5816">
                  <c:v>57.763378750000001</c:v>
                </c:pt>
                <c:pt idx="5817">
                  <c:v>57.77331075</c:v>
                </c:pt>
                <c:pt idx="5818">
                  <c:v>57.783242749999999</c:v>
                </c:pt>
                <c:pt idx="5819">
                  <c:v>57.793174749999999</c:v>
                </c:pt>
                <c:pt idx="5820">
                  <c:v>57.803106749999998</c:v>
                </c:pt>
                <c:pt idx="5821">
                  <c:v>57.813038749999997</c:v>
                </c:pt>
                <c:pt idx="5822">
                  <c:v>57.822970750000003</c:v>
                </c:pt>
                <c:pt idx="5823">
                  <c:v>57.83290375</c:v>
                </c:pt>
                <c:pt idx="5824">
                  <c:v>57.842835749999999</c:v>
                </c:pt>
                <c:pt idx="5825">
                  <c:v>57.852767749999998</c:v>
                </c:pt>
                <c:pt idx="5826">
                  <c:v>57.862699749999997</c:v>
                </c:pt>
                <c:pt idx="5827">
                  <c:v>57.872631749999996</c:v>
                </c:pt>
                <c:pt idx="5828">
                  <c:v>57.882563750000003</c:v>
                </c:pt>
                <c:pt idx="5829">
                  <c:v>57.892495750000002</c:v>
                </c:pt>
                <c:pt idx="5830">
                  <c:v>57.902427750000001</c:v>
                </c:pt>
                <c:pt idx="5831">
                  <c:v>57.91235975</c:v>
                </c:pt>
                <c:pt idx="5832">
                  <c:v>57.922291749999999</c:v>
                </c:pt>
                <c:pt idx="5833">
                  <c:v>57.932223749999999</c:v>
                </c:pt>
                <c:pt idx="5834">
                  <c:v>57.942155749999998</c:v>
                </c:pt>
                <c:pt idx="5835">
                  <c:v>57.952087749999997</c:v>
                </c:pt>
                <c:pt idx="5836">
                  <c:v>57.962019750000003</c:v>
                </c:pt>
                <c:pt idx="5837">
                  <c:v>57.971951750000002</c:v>
                </c:pt>
                <c:pt idx="5838">
                  <c:v>57.981883750000001</c:v>
                </c:pt>
                <c:pt idx="5839">
                  <c:v>57.991815750000001</c:v>
                </c:pt>
                <c:pt idx="5840">
                  <c:v>58.00174775</c:v>
                </c:pt>
                <c:pt idx="5841">
                  <c:v>58.011679749999999</c:v>
                </c:pt>
                <c:pt idx="5842">
                  <c:v>58.021611749999998</c:v>
                </c:pt>
                <c:pt idx="5843">
                  <c:v>58.031543749999997</c:v>
                </c:pt>
                <c:pt idx="5844">
                  <c:v>58.041475749999996</c:v>
                </c:pt>
                <c:pt idx="5845">
                  <c:v>58.051407750000003</c:v>
                </c:pt>
                <c:pt idx="5846">
                  <c:v>58.061339750000002</c:v>
                </c:pt>
                <c:pt idx="5847">
                  <c:v>58.071271750000001</c:v>
                </c:pt>
                <c:pt idx="5848">
                  <c:v>58.08120375</c:v>
                </c:pt>
                <c:pt idx="5849">
                  <c:v>58.091135749999999</c:v>
                </c:pt>
                <c:pt idx="5850">
                  <c:v>58.101067749999999</c:v>
                </c:pt>
                <c:pt idx="5851">
                  <c:v>58.111000750000002</c:v>
                </c:pt>
                <c:pt idx="5852">
                  <c:v>58.120932750000001</c:v>
                </c:pt>
                <c:pt idx="5853">
                  <c:v>58.130864750000001</c:v>
                </c:pt>
                <c:pt idx="5854">
                  <c:v>58.14079675</c:v>
                </c:pt>
                <c:pt idx="5855">
                  <c:v>58.150728749999999</c:v>
                </c:pt>
                <c:pt idx="5856">
                  <c:v>58.160660749999998</c:v>
                </c:pt>
                <c:pt idx="5857">
                  <c:v>58.170592749999997</c:v>
                </c:pt>
                <c:pt idx="5858">
                  <c:v>58.180524749999996</c:v>
                </c:pt>
                <c:pt idx="5859">
                  <c:v>58.190456750000003</c:v>
                </c:pt>
                <c:pt idx="5860">
                  <c:v>58.200388750000002</c:v>
                </c:pt>
                <c:pt idx="5861">
                  <c:v>58.210320750000001</c:v>
                </c:pt>
                <c:pt idx="5862">
                  <c:v>58.22025275</c:v>
                </c:pt>
                <c:pt idx="5863">
                  <c:v>58.230184749999999</c:v>
                </c:pt>
                <c:pt idx="5864">
                  <c:v>58.240116749999999</c:v>
                </c:pt>
                <c:pt idx="5865">
                  <c:v>58.250048749999998</c:v>
                </c:pt>
                <c:pt idx="5866">
                  <c:v>58.259980749999997</c:v>
                </c:pt>
                <c:pt idx="5867">
                  <c:v>58.269912750000003</c:v>
                </c:pt>
                <c:pt idx="5868">
                  <c:v>58.279844750000002</c:v>
                </c:pt>
                <c:pt idx="5869">
                  <c:v>58.289776750000001</c:v>
                </c:pt>
                <c:pt idx="5870">
                  <c:v>58.299708750000001</c:v>
                </c:pt>
                <c:pt idx="5871">
                  <c:v>58.30964075</c:v>
                </c:pt>
                <c:pt idx="5872">
                  <c:v>58.319572749999999</c:v>
                </c:pt>
                <c:pt idx="5873">
                  <c:v>58.329504749999998</c:v>
                </c:pt>
                <c:pt idx="5874">
                  <c:v>58.339436749999997</c:v>
                </c:pt>
                <c:pt idx="5875">
                  <c:v>58.349368749999996</c:v>
                </c:pt>
                <c:pt idx="5876">
                  <c:v>58.359300750000003</c:v>
                </c:pt>
                <c:pt idx="5877">
                  <c:v>58.369232750000002</c:v>
                </c:pt>
                <c:pt idx="5878">
                  <c:v>58.379164750000001</c:v>
                </c:pt>
                <c:pt idx="5879">
                  <c:v>58.38909675</c:v>
                </c:pt>
                <c:pt idx="5880">
                  <c:v>58.399029749999997</c:v>
                </c:pt>
                <c:pt idx="5881">
                  <c:v>58.408961750000003</c:v>
                </c:pt>
                <c:pt idx="5882">
                  <c:v>58.418893750000002</c:v>
                </c:pt>
                <c:pt idx="5883">
                  <c:v>58.428825750000001</c:v>
                </c:pt>
                <c:pt idx="5884">
                  <c:v>58.438757750000001</c:v>
                </c:pt>
                <c:pt idx="5885">
                  <c:v>58.44868975</c:v>
                </c:pt>
                <c:pt idx="5886">
                  <c:v>58.458621749999999</c:v>
                </c:pt>
                <c:pt idx="5887">
                  <c:v>58.468553749999998</c:v>
                </c:pt>
                <c:pt idx="5888">
                  <c:v>58.478485749999997</c:v>
                </c:pt>
                <c:pt idx="5889">
                  <c:v>58.488417750000004</c:v>
                </c:pt>
                <c:pt idx="5890">
                  <c:v>58.498349750000003</c:v>
                </c:pt>
                <c:pt idx="5891">
                  <c:v>58.508281750000002</c:v>
                </c:pt>
                <c:pt idx="5892">
                  <c:v>58.518213500000002</c:v>
                </c:pt>
                <c:pt idx="5893">
                  <c:v>58.528145500000001</c:v>
                </c:pt>
                <c:pt idx="5894">
                  <c:v>58.5380775</c:v>
                </c:pt>
                <c:pt idx="5895">
                  <c:v>58.548009499999999</c:v>
                </c:pt>
                <c:pt idx="5896">
                  <c:v>58.557941499999998</c:v>
                </c:pt>
                <c:pt idx="5897">
                  <c:v>58.567873499999997</c:v>
                </c:pt>
                <c:pt idx="5898">
                  <c:v>58.577805499999997</c:v>
                </c:pt>
                <c:pt idx="5899">
                  <c:v>58.587737500000003</c:v>
                </c:pt>
                <c:pt idx="5900">
                  <c:v>58.597669500000002</c:v>
                </c:pt>
                <c:pt idx="5901">
                  <c:v>58.607601500000001</c:v>
                </c:pt>
                <c:pt idx="5902">
                  <c:v>58.6175335</c:v>
                </c:pt>
                <c:pt idx="5903">
                  <c:v>58.6274655</c:v>
                </c:pt>
                <c:pt idx="5904">
                  <c:v>58.637397499999999</c:v>
                </c:pt>
                <c:pt idx="5905">
                  <c:v>58.647329499999998</c:v>
                </c:pt>
                <c:pt idx="5906">
                  <c:v>58.657261499999997</c:v>
                </c:pt>
                <c:pt idx="5907">
                  <c:v>58.667193500000003</c:v>
                </c:pt>
                <c:pt idx="5908">
                  <c:v>58.677125500000002</c:v>
                </c:pt>
                <c:pt idx="5909">
                  <c:v>58.687057500000002</c:v>
                </c:pt>
                <c:pt idx="5910">
                  <c:v>58.696990499999998</c:v>
                </c:pt>
                <c:pt idx="5911">
                  <c:v>58.706922499999997</c:v>
                </c:pt>
                <c:pt idx="5912">
                  <c:v>58.716854499999997</c:v>
                </c:pt>
                <c:pt idx="5913">
                  <c:v>58.726786500000003</c:v>
                </c:pt>
                <c:pt idx="5914">
                  <c:v>58.736718500000002</c:v>
                </c:pt>
                <c:pt idx="5915">
                  <c:v>58.746650500000001</c:v>
                </c:pt>
                <c:pt idx="5916">
                  <c:v>58.7565825</c:v>
                </c:pt>
                <c:pt idx="5917">
                  <c:v>58.7665145</c:v>
                </c:pt>
                <c:pt idx="5918">
                  <c:v>58.776446499999999</c:v>
                </c:pt>
                <c:pt idx="5919">
                  <c:v>58.786378499999998</c:v>
                </c:pt>
                <c:pt idx="5920">
                  <c:v>58.796310499999997</c:v>
                </c:pt>
                <c:pt idx="5921">
                  <c:v>58.806242500000003</c:v>
                </c:pt>
                <c:pt idx="5922">
                  <c:v>58.816174500000002</c:v>
                </c:pt>
                <c:pt idx="5923">
                  <c:v>58.826106500000002</c:v>
                </c:pt>
                <c:pt idx="5924">
                  <c:v>58.836038500000001</c:v>
                </c:pt>
                <c:pt idx="5925">
                  <c:v>58.8459705</c:v>
                </c:pt>
                <c:pt idx="5926">
                  <c:v>58.855902499999999</c:v>
                </c:pt>
                <c:pt idx="5927">
                  <c:v>58.865834499999998</c:v>
                </c:pt>
                <c:pt idx="5928">
                  <c:v>58.875766499999997</c:v>
                </c:pt>
                <c:pt idx="5929">
                  <c:v>58.885698499999997</c:v>
                </c:pt>
                <c:pt idx="5930">
                  <c:v>58.895630500000003</c:v>
                </c:pt>
                <c:pt idx="5931">
                  <c:v>58.905562500000002</c:v>
                </c:pt>
                <c:pt idx="5932">
                  <c:v>58.915494500000001</c:v>
                </c:pt>
                <c:pt idx="5933">
                  <c:v>58.9254265</c:v>
                </c:pt>
                <c:pt idx="5934">
                  <c:v>58.9353585</c:v>
                </c:pt>
                <c:pt idx="5935">
                  <c:v>58.945290499999999</c:v>
                </c:pt>
                <c:pt idx="5936">
                  <c:v>58.955222499999998</c:v>
                </c:pt>
                <c:pt idx="5937">
                  <c:v>58.965155500000002</c:v>
                </c:pt>
                <c:pt idx="5938">
                  <c:v>58.975087500000001</c:v>
                </c:pt>
                <c:pt idx="5939">
                  <c:v>58.9850195</c:v>
                </c:pt>
                <c:pt idx="5940">
                  <c:v>58.994951499999999</c:v>
                </c:pt>
                <c:pt idx="5941">
                  <c:v>59.004883499999998</c:v>
                </c:pt>
                <c:pt idx="5942">
                  <c:v>59.014815499999997</c:v>
                </c:pt>
                <c:pt idx="5943">
                  <c:v>59.024747499999997</c:v>
                </c:pt>
                <c:pt idx="5944">
                  <c:v>59.034679500000003</c:v>
                </c:pt>
                <c:pt idx="5945">
                  <c:v>59.044611500000002</c:v>
                </c:pt>
                <c:pt idx="5946">
                  <c:v>59.054543500000001</c:v>
                </c:pt>
                <c:pt idx="5947">
                  <c:v>59.0644755</c:v>
                </c:pt>
                <c:pt idx="5948">
                  <c:v>59.0744075</c:v>
                </c:pt>
                <c:pt idx="5949">
                  <c:v>59.084339499999999</c:v>
                </c:pt>
                <c:pt idx="5950">
                  <c:v>59.094271499999998</c:v>
                </c:pt>
                <c:pt idx="5951">
                  <c:v>59.104203499999997</c:v>
                </c:pt>
                <c:pt idx="5952">
                  <c:v>59.114135500000003</c:v>
                </c:pt>
                <c:pt idx="5953">
                  <c:v>59.124067500000002</c:v>
                </c:pt>
                <c:pt idx="5954">
                  <c:v>59.133999500000002</c:v>
                </c:pt>
                <c:pt idx="5955">
                  <c:v>59.143931500000001</c:v>
                </c:pt>
                <c:pt idx="5956">
                  <c:v>59.1538635</c:v>
                </c:pt>
                <c:pt idx="5957">
                  <c:v>59.163795499999999</c:v>
                </c:pt>
                <c:pt idx="5958">
                  <c:v>59.173727499999998</c:v>
                </c:pt>
                <c:pt idx="5959">
                  <c:v>59.183659499999997</c:v>
                </c:pt>
                <c:pt idx="5960">
                  <c:v>59.193591499999997</c:v>
                </c:pt>
                <c:pt idx="5961">
                  <c:v>59.203523500000003</c:v>
                </c:pt>
                <c:pt idx="5962">
                  <c:v>59.213456499999999</c:v>
                </c:pt>
                <c:pt idx="5963">
                  <c:v>59.223388499999999</c:v>
                </c:pt>
                <c:pt idx="5964">
                  <c:v>59.233320499999998</c:v>
                </c:pt>
                <c:pt idx="5965">
                  <c:v>59.243252499999997</c:v>
                </c:pt>
                <c:pt idx="5966">
                  <c:v>59.253184500000003</c:v>
                </c:pt>
                <c:pt idx="5967">
                  <c:v>59.263116500000002</c:v>
                </c:pt>
                <c:pt idx="5968">
                  <c:v>59.273048500000002</c:v>
                </c:pt>
                <c:pt idx="5969">
                  <c:v>59.282980500000001</c:v>
                </c:pt>
                <c:pt idx="5970">
                  <c:v>59.2929125</c:v>
                </c:pt>
                <c:pt idx="5971">
                  <c:v>59.302844499999999</c:v>
                </c:pt>
                <c:pt idx="5972">
                  <c:v>59.312776499999998</c:v>
                </c:pt>
                <c:pt idx="5973">
                  <c:v>59.322708499999997</c:v>
                </c:pt>
                <c:pt idx="5974">
                  <c:v>59.332640499999997</c:v>
                </c:pt>
                <c:pt idx="5975">
                  <c:v>59.342572500000003</c:v>
                </c:pt>
                <c:pt idx="5976">
                  <c:v>59.352504500000002</c:v>
                </c:pt>
                <c:pt idx="5977">
                  <c:v>59.362436500000001</c:v>
                </c:pt>
                <c:pt idx="5978">
                  <c:v>59.3723685</c:v>
                </c:pt>
                <c:pt idx="5979">
                  <c:v>59.382300499999999</c:v>
                </c:pt>
                <c:pt idx="5980">
                  <c:v>59.392232499999999</c:v>
                </c:pt>
                <c:pt idx="5981">
                  <c:v>59.402164499999998</c:v>
                </c:pt>
                <c:pt idx="5982">
                  <c:v>59.412096499999997</c:v>
                </c:pt>
                <c:pt idx="5983">
                  <c:v>59.422028500000003</c:v>
                </c:pt>
                <c:pt idx="5984">
                  <c:v>59.431960500000002</c:v>
                </c:pt>
                <c:pt idx="5985">
                  <c:v>59.441892500000002</c:v>
                </c:pt>
                <c:pt idx="5986">
                  <c:v>59.451824500000001</c:v>
                </c:pt>
                <c:pt idx="5987">
                  <c:v>59.461757499999997</c:v>
                </c:pt>
                <c:pt idx="5988">
                  <c:v>59.471689499999997</c:v>
                </c:pt>
                <c:pt idx="5989">
                  <c:v>59.481621500000003</c:v>
                </c:pt>
                <c:pt idx="5990">
                  <c:v>59.491553500000002</c:v>
                </c:pt>
                <c:pt idx="5991">
                  <c:v>59.501485500000001</c:v>
                </c:pt>
                <c:pt idx="5992">
                  <c:v>59.5114175</c:v>
                </c:pt>
                <c:pt idx="5993">
                  <c:v>59.521350130000002</c:v>
                </c:pt>
                <c:pt idx="5994">
                  <c:v>59.531282130000001</c:v>
                </c:pt>
                <c:pt idx="5995">
                  <c:v>59.54121413</c:v>
                </c:pt>
                <c:pt idx="5996">
                  <c:v>59.551146129999999</c:v>
                </c:pt>
                <c:pt idx="5997">
                  <c:v>59.561078119999998</c:v>
                </c:pt>
                <c:pt idx="5998">
                  <c:v>59.571010129999998</c:v>
                </c:pt>
                <c:pt idx="5999">
                  <c:v>59.580942129999997</c:v>
                </c:pt>
                <c:pt idx="6000">
                  <c:v>59.590874130000003</c:v>
                </c:pt>
                <c:pt idx="6001">
                  <c:v>59.600806130000002</c:v>
                </c:pt>
                <c:pt idx="6002">
                  <c:v>59.610738130000001</c:v>
                </c:pt>
                <c:pt idx="6003">
                  <c:v>59.620670130000001</c:v>
                </c:pt>
                <c:pt idx="6004">
                  <c:v>59.63060213</c:v>
                </c:pt>
                <c:pt idx="6005">
                  <c:v>59.640534129999999</c:v>
                </c:pt>
                <c:pt idx="6006">
                  <c:v>59.650466129999998</c:v>
                </c:pt>
                <c:pt idx="6007">
                  <c:v>59.660398129999997</c:v>
                </c:pt>
                <c:pt idx="6008">
                  <c:v>59.670330130000004</c:v>
                </c:pt>
                <c:pt idx="6009">
                  <c:v>59.680262130000003</c:v>
                </c:pt>
                <c:pt idx="6010">
                  <c:v>59.690194130000002</c:v>
                </c:pt>
                <c:pt idx="6011">
                  <c:v>59.700127129999998</c:v>
                </c:pt>
                <c:pt idx="6012">
                  <c:v>59.710059129999998</c:v>
                </c:pt>
                <c:pt idx="6013">
                  <c:v>59.719991129999997</c:v>
                </c:pt>
                <c:pt idx="6014">
                  <c:v>59.729923130000003</c:v>
                </c:pt>
                <c:pt idx="6015">
                  <c:v>59.739855130000002</c:v>
                </c:pt>
                <c:pt idx="6016">
                  <c:v>59.749787130000001</c:v>
                </c:pt>
                <c:pt idx="6017">
                  <c:v>59.759719130000001</c:v>
                </c:pt>
                <c:pt idx="6018">
                  <c:v>59.76965113</c:v>
                </c:pt>
                <c:pt idx="6019">
                  <c:v>59.779583129999999</c:v>
                </c:pt>
                <c:pt idx="6020">
                  <c:v>59.789515129999998</c:v>
                </c:pt>
                <c:pt idx="6021">
                  <c:v>59.799447129999997</c:v>
                </c:pt>
                <c:pt idx="6022">
                  <c:v>59.809379120000003</c:v>
                </c:pt>
                <c:pt idx="6023">
                  <c:v>59.819311130000003</c:v>
                </c:pt>
                <c:pt idx="6024">
                  <c:v>59.829243130000002</c:v>
                </c:pt>
                <c:pt idx="6025">
                  <c:v>59.839175130000001</c:v>
                </c:pt>
                <c:pt idx="6026">
                  <c:v>59.84910713</c:v>
                </c:pt>
                <c:pt idx="6027">
                  <c:v>59.859039129999999</c:v>
                </c:pt>
                <c:pt idx="6028">
                  <c:v>59.868971129999998</c:v>
                </c:pt>
                <c:pt idx="6029">
                  <c:v>59.878903129999998</c:v>
                </c:pt>
                <c:pt idx="6030">
                  <c:v>59.888835129999997</c:v>
                </c:pt>
                <c:pt idx="6031">
                  <c:v>59.898767130000003</c:v>
                </c:pt>
                <c:pt idx="6032">
                  <c:v>59.908699130000002</c:v>
                </c:pt>
                <c:pt idx="6033">
                  <c:v>59.918631130000001</c:v>
                </c:pt>
                <c:pt idx="6034">
                  <c:v>59.928563130000001</c:v>
                </c:pt>
                <c:pt idx="6035">
                  <c:v>59.938496129999997</c:v>
                </c:pt>
                <c:pt idx="6036">
                  <c:v>59.948428130000003</c:v>
                </c:pt>
                <c:pt idx="6037">
                  <c:v>59.958360130000003</c:v>
                </c:pt>
                <c:pt idx="6038">
                  <c:v>59.968292130000002</c:v>
                </c:pt>
                <c:pt idx="6039">
                  <c:v>59.978224130000001</c:v>
                </c:pt>
                <c:pt idx="6040">
                  <c:v>59.98815613</c:v>
                </c:pt>
                <c:pt idx="6041">
                  <c:v>59.998088129999999</c:v>
                </c:pt>
                <c:pt idx="6042">
                  <c:v>60.008020129999998</c:v>
                </c:pt>
                <c:pt idx="6043">
                  <c:v>60.017952129999998</c:v>
                </c:pt>
                <c:pt idx="6044">
                  <c:v>60.027884129999997</c:v>
                </c:pt>
                <c:pt idx="6045">
                  <c:v>60.037816130000003</c:v>
                </c:pt>
                <c:pt idx="6046">
                  <c:v>60.047748130000002</c:v>
                </c:pt>
                <c:pt idx="6047">
                  <c:v>60.057680130000001</c:v>
                </c:pt>
                <c:pt idx="6048">
                  <c:v>60.06761212</c:v>
                </c:pt>
                <c:pt idx="6049">
                  <c:v>60.07754413</c:v>
                </c:pt>
                <c:pt idx="6050">
                  <c:v>60.087476129999999</c:v>
                </c:pt>
                <c:pt idx="6051">
                  <c:v>60.097408129999998</c:v>
                </c:pt>
                <c:pt idx="6052">
                  <c:v>60.107340129999997</c:v>
                </c:pt>
                <c:pt idx="6053">
                  <c:v>60.117272130000003</c:v>
                </c:pt>
                <c:pt idx="6054">
                  <c:v>60.127204130000003</c:v>
                </c:pt>
                <c:pt idx="6055">
                  <c:v>60.137136130000002</c:v>
                </c:pt>
                <c:pt idx="6056">
                  <c:v>60.147068130000001</c:v>
                </c:pt>
                <c:pt idx="6057">
                  <c:v>60.15700013</c:v>
                </c:pt>
                <c:pt idx="6058">
                  <c:v>60.166932129999999</c:v>
                </c:pt>
                <c:pt idx="6059">
                  <c:v>60.176864129999998</c:v>
                </c:pt>
                <c:pt idx="6060">
                  <c:v>60.186797130000002</c:v>
                </c:pt>
                <c:pt idx="6061">
                  <c:v>60.196729130000001</c:v>
                </c:pt>
                <c:pt idx="6062">
                  <c:v>60.206661130000001</c:v>
                </c:pt>
                <c:pt idx="6063">
                  <c:v>60.21659313</c:v>
                </c:pt>
                <c:pt idx="6064">
                  <c:v>60.226525129999999</c:v>
                </c:pt>
                <c:pt idx="6065">
                  <c:v>60.236457129999998</c:v>
                </c:pt>
                <c:pt idx="6066">
                  <c:v>60.246389129999997</c:v>
                </c:pt>
                <c:pt idx="6067">
                  <c:v>60.256321130000003</c:v>
                </c:pt>
                <c:pt idx="6068">
                  <c:v>60.266253130000003</c:v>
                </c:pt>
                <c:pt idx="6069">
                  <c:v>60.276185130000002</c:v>
                </c:pt>
                <c:pt idx="6070">
                  <c:v>60.286117130000001</c:v>
                </c:pt>
                <c:pt idx="6071">
                  <c:v>60.29604913</c:v>
                </c:pt>
                <c:pt idx="6072">
                  <c:v>60.305981129999999</c:v>
                </c:pt>
                <c:pt idx="6073">
                  <c:v>60.315913119999998</c:v>
                </c:pt>
                <c:pt idx="6074">
                  <c:v>60.325845129999998</c:v>
                </c:pt>
                <c:pt idx="6075">
                  <c:v>60.335777129999997</c:v>
                </c:pt>
                <c:pt idx="6076">
                  <c:v>60.345709130000003</c:v>
                </c:pt>
                <c:pt idx="6077">
                  <c:v>60.355641130000002</c:v>
                </c:pt>
                <c:pt idx="6078">
                  <c:v>60.365573130000001</c:v>
                </c:pt>
                <c:pt idx="6079">
                  <c:v>60.375505130000001</c:v>
                </c:pt>
                <c:pt idx="6080">
                  <c:v>60.38543713</c:v>
                </c:pt>
                <c:pt idx="6081">
                  <c:v>60.395369129999999</c:v>
                </c:pt>
                <c:pt idx="6082">
                  <c:v>60.405301129999998</c:v>
                </c:pt>
                <c:pt idx="6083">
                  <c:v>60.415233129999997</c:v>
                </c:pt>
                <c:pt idx="6084">
                  <c:v>60.425166130000001</c:v>
                </c:pt>
                <c:pt idx="6085">
                  <c:v>60.43509813</c:v>
                </c:pt>
                <c:pt idx="6086">
                  <c:v>60.445030129999999</c:v>
                </c:pt>
                <c:pt idx="6087">
                  <c:v>60.454962129999998</c:v>
                </c:pt>
                <c:pt idx="6088">
                  <c:v>60.464894129999998</c:v>
                </c:pt>
                <c:pt idx="6089">
                  <c:v>60.474826129999997</c:v>
                </c:pt>
                <c:pt idx="6090">
                  <c:v>60.484758130000003</c:v>
                </c:pt>
                <c:pt idx="6091">
                  <c:v>60.494690130000002</c:v>
                </c:pt>
                <c:pt idx="6092">
                  <c:v>60.504622130000001</c:v>
                </c:pt>
                <c:pt idx="6093">
                  <c:v>60.51455413</c:v>
                </c:pt>
                <c:pt idx="6094">
                  <c:v>60.524485630000001</c:v>
                </c:pt>
                <c:pt idx="6095">
                  <c:v>60.53441763</c:v>
                </c:pt>
                <c:pt idx="6096">
                  <c:v>60.544349629999999</c:v>
                </c:pt>
                <c:pt idx="6097">
                  <c:v>60.554281629999998</c:v>
                </c:pt>
                <c:pt idx="6098">
                  <c:v>60.564213629999998</c:v>
                </c:pt>
                <c:pt idx="6099">
                  <c:v>60.574145629999997</c:v>
                </c:pt>
                <c:pt idx="6100">
                  <c:v>60.584077630000003</c:v>
                </c:pt>
                <c:pt idx="6101">
                  <c:v>60.594009630000002</c:v>
                </c:pt>
                <c:pt idx="6102">
                  <c:v>60.603941630000001</c:v>
                </c:pt>
                <c:pt idx="6103">
                  <c:v>60.61387362</c:v>
                </c:pt>
                <c:pt idx="6104">
                  <c:v>60.62380563</c:v>
                </c:pt>
                <c:pt idx="6105">
                  <c:v>60.633737629999999</c:v>
                </c:pt>
                <c:pt idx="6106">
                  <c:v>60.643669629999998</c:v>
                </c:pt>
                <c:pt idx="6107">
                  <c:v>60.653601629999997</c:v>
                </c:pt>
                <c:pt idx="6108">
                  <c:v>60.663533630000003</c:v>
                </c:pt>
                <c:pt idx="6109">
                  <c:v>60.673465630000003</c:v>
                </c:pt>
                <c:pt idx="6110">
                  <c:v>60.683398629999999</c:v>
                </c:pt>
                <c:pt idx="6111">
                  <c:v>60.693330619999998</c:v>
                </c:pt>
                <c:pt idx="6112">
                  <c:v>60.703262629999998</c:v>
                </c:pt>
                <c:pt idx="6113">
                  <c:v>60.713194629999997</c:v>
                </c:pt>
                <c:pt idx="6114">
                  <c:v>60.723126630000003</c:v>
                </c:pt>
                <c:pt idx="6115">
                  <c:v>60.733058630000002</c:v>
                </c:pt>
                <c:pt idx="6116">
                  <c:v>60.742990630000001</c:v>
                </c:pt>
                <c:pt idx="6117">
                  <c:v>60.75292263</c:v>
                </c:pt>
                <c:pt idx="6118">
                  <c:v>60.76285463</c:v>
                </c:pt>
                <c:pt idx="6119">
                  <c:v>60.772786629999999</c:v>
                </c:pt>
                <c:pt idx="6120">
                  <c:v>60.782718629999998</c:v>
                </c:pt>
                <c:pt idx="6121">
                  <c:v>60.792650629999997</c:v>
                </c:pt>
                <c:pt idx="6122">
                  <c:v>60.802582630000003</c:v>
                </c:pt>
                <c:pt idx="6123">
                  <c:v>60.812514630000003</c:v>
                </c:pt>
                <c:pt idx="6124">
                  <c:v>60.822446630000002</c:v>
                </c:pt>
                <c:pt idx="6125">
                  <c:v>60.832378630000001</c:v>
                </c:pt>
                <c:pt idx="6126">
                  <c:v>60.84231063</c:v>
                </c:pt>
                <c:pt idx="6127">
                  <c:v>60.852242629999999</c:v>
                </c:pt>
                <c:pt idx="6128">
                  <c:v>60.862174629999998</c:v>
                </c:pt>
                <c:pt idx="6129">
                  <c:v>60.872106629999998</c:v>
                </c:pt>
                <c:pt idx="6130">
                  <c:v>60.882038629999997</c:v>
                </c:pt>
                <c:pt idx="6131">
                  <c:v>60.891970630000003</c:v>
                </c:pt>
                <c:pt idx="6132">
                  <c:v>60.901902630000002</c:v>
                </c:pt>
                <c:pt idx="6133">
                  <c:v>60.911834630000001</c:v>
                </c:pt>
                <c:pt idx="6134">
                  <c:v>60.92176663</c:v>
                </c:pt>
                <c:pt idx="6135">
                  <c:v>60.93169863</c:v>
                </c:pt>
                <c:pt idx="6136">
                  <c:v>60.941631630000003</c:v>
                </c:pt>
                <c:pt idx="6137">
                  <c:v>60.951563620000002</c:v>
                </c:pt>
                <c:pt idx="6138">
                  <c:v>60.961495630000002</c:v>
                </c:pt>
                <c:pt idx="6139">
                  <c:v>60.971427630000001</c:v>
                </c:pt>
                <c:pt idx="6140">
                  <c:v>60.98135963</c:v>
                </c:pt>
                <c:pt idx="6141">
                  <c:v>60.991291629999999</c:v>
                </c:pt>
                <c:pt idx="6142">
                  <c:v>61.001223629999998</c:v>
                </c:pt>
                <c:pt idx="6143">
                  <c:v>61.011155629999998</c:v>
                </c:pt>
                <c:pt idx="6144">
                  <c:v>61.021087629999997</c:v>
                </c:pt>
                <c:pt idx="6145">
                  <c:v>61.031019630000003</c:v>
                </c:pt>
                <c:pt idx="6146">
                  <c:v>61.040951630000002</c:v>
                </c:pt>
                <c:pt idx="6147">
                  <c:v>61.050883630000001</c:v>
                </c:pt>
                <c:pt idx="6148">
                  <c:v>61.06081563</c:v>
                </c:pt>
                <c:pt idx="6149">
                  <c:v>61.07074763</c:v>
                </c:pt>
                <c:pt idx="6150">
                  <c:v>61.080679629999999</c:v>
                </c:pt>
                <c:pt idx="6151">
                  <c:v>61.090611629999998</c:v>
                </c:pt>
                <c:pt idx="6152">
                  <c:v>61.100543629999997</c:v>
                </c:pt>
                <c:pt idx="6153">
                  <c:v>61.110475630000003</c:v>
                </c:pt>
                <c:pt idx="6154">
                  <c:v>61.120407620000002</c:v>
                </c:pt>
                <c:pt idx="6155">
                  <c:v>61.130339630000002</c:v>
                </c:pt>
                <c:pt idx="6156">
                  <c:v>61.140271630000001</c:v>
                </c:pt>
                <c:pt idx="6157">
                  <c:v>61.15020363</c:v>
                </c:pt>
                <c:pt idx="6158">
                  <c:v>61.160135629999999</c:v>
                </c:pt>
                <c:pt idx="6159">
                  <c:v>61.170067629999998</c:v>
                </c:pt>
                <c:pt idx="6160">
                  <c:v>61.179999629999998</c:v>
                </c:pt>
                <c:pt idx="6161">
                  <c:v>61.189931629999997</c:v>
                </c:pt>
                <c:pt idx="6162">
                  <c:v>61.199863630000003</c:v>
                </c:pt>
                <c:pt idx="6163">
                  <c:v>61.20979663</c:v>
                </c:pt>
                <c:pt idx="6164">
                  <c:v>61.219728629999999</c:v>
                </c:pt>
                <c:pt idx="6165">
                  <c:v>61.229660629999998</c:v>
                </c:pt>
                <c:pt idx="6166">
                  <c:v>61.239592629999997</c:v>
                </c:pt>
                <c:pt idx="6167">
                  <c:v>61.249524630000003</c:v>
                </c:pt>
                <c:pt idx="6168">
                  <c:v>61.259456630000003</c:v>
                </c:pt>
                <c:pt idx="6169">
                  <c:v>61.269388630000002</c:v>
                </c:pt>
                <c:pt idx="6170">
                  <c:v>61.279320630000001</c:v>
                </c:pt>
                <c:pt idx="6171">
                  <c:v>61.28925263</c:v>
                </c:pt>
                <c:pt idx="6172">
                  <c:v>61.299184629999999</c:v>
                </c:pt>
                <c:pt idx="6173">
                  <c:v>61.309116629999998</c:v>
                </c:pt>
                <c:pt idx="6174">
                  <c:v>61.319048629999998</c:v>
                </c:pt>
                <c:pt idx="6175">
                  <c:v>61.328980629999997</c:v>
                </c:pt>
                <c:pt idx="6176">
                  <c:v>61.338912630000003</c:v>
                </c:pt>
                <c:pt idx="6177">
                  <c:v>61.348844630000002</c:v>
                </c:pt>
                <c:pt idx="6178">
                  <c:v>61.358776630000001</c:v>
                </c:pt>
                <c:pt idx="6179">
                  <c:v>61.36870863</c:v>
                </c:pt>
                <c:pt idx="6180">
                  <c:v>61.37864063</c:v>
                </c:pt>
                <c:pt idx="6181">
                  <c:v>61.388572629999999</c:v>
                </c:pt>
                <c:pt idx="6182">
                  <c:v>61.398504629999998</c:v>
                </c:pt>
                <c:pt idx="6183">
                  <c:v>61.408436629999997</c:v>
                </c:pt>
                <c:pt idx="6184">
                  <c:v>61.418368630000003</c:v>
                </c:pt>
                <c:pt idx="6185">
                  <c:v>61.428300630000003</c:v>
                </c:pt>
                <c:pt idx="6186">
                  <c:v>61.438232630000002</c:v>
                </c:pt>
                <c:pt idx="6187">
                  <c:v>61.448164630000001</c:v>
                </c:pt>
                <c:pt idx="6188">
                  <c:v>61.45809663</c:v>
                </c:pt>
                <c:pt idx="6189">
                  <c:v>61.468028629999999</c:v>
                </c:pt>
                <c:pt idx="6190">
                  <c:v>61.477961630000003</c:v>
                </c:pt>
                <c:pt idx="6191">
                  <c:v>61.487893630000002</c:v>
                </c:pt>
                <c:pt idx="6192">
                  <c:v>61.497825630000001</c:v>
                </c:pt>
                <c:pt idx="6193">
                  <c:v>61.50775763</c:v>
                </c:pt>
                <c:pt idx="6194">
                  <c:v>61.51768963</c:v>
                </c:pt>
                <c:pt idx="6195">
                  <c:v>61.527622129999997</c:v>
                </c:pt>
                <c:pt idx="6196">
                  <c:v>61.537554129999997</c:v>
                </c:pt>
                <c:pt idx="6197">
                  <c:v>61.547486130000003</c:v>
                </c:pt>
                <c:pt idx="6198">
                  <c:v>61.557418130000002</c:v>
                </c:pt>
                <c:pt idx="6199">
                  <c:v>61.567350130000001</c:v>
                </c:pt>
                <c:pt idx="6200">
                  <c:v>61.57728213</c:v>
                </c:pt>
                <c:pt idx="6201">
                  <c:v>61.58721413</c:v>
                </c:pt>
                <c:pt idx="6202">
                  <c:v>61.597146129999999</c:v>
                </c:pt>
                <c:pt idx="6203">
                  <c:v>61.607078129999998</c:v>
                </c:pt>
                <c:pt idx="6204">
                  <c:v>61.617010129999997</c:v>
                </c:pt>
                <c:pt idx="6205">
                  <c:v>61.626942130000003</c:v>
                </c:pt>
                <c:pt idx="6206">
                  <c:v>61.636874130000002</c:v>
                </c:pt>
                <c:pt idx="6207">
                  <c:v>61.646806130000002</c:v>
                </c:pt>
                <c:pt idx="6208">
                  <c:v>61.656738130000001</c:v>
                </c:pt>
                <c:pt idx="6209">
                  <c:v>61.66667013</c:v>
                </c:pt>
                <c:pt idx="6210">
                  <c:v>61.676602129999999</c:v>
                </c:pt>
                <c:pt idx="6211">
                  <c:v>61.686534129999998</c:v>
                </c:pt>
                <c:pt idx="6212">
                  <c:v>61.696466129999997</c:v>
                </c:pt>
                <c:pt idx="6213">
                  <c:v>61.706398129999997</c:v>
                </c:pt>
                <c:pt idx="6214">
                  <c:v>61.716330130000003</c:v>
                </c:pt>
                <c:pt idx="6215">
                  <c:v>61.726262130000002</c:v>
                </c:pt>
                <c:pt idx="6216">
                  <c:v>61.736194130000001</c:v>
                </c:pt>
                <c:pt idx="6217">
                  <c:v>61.74612613</c:v>
                </c:pt>
                <c:pt idx="6218">
                  <c:v>61.756059129999997</c:v>
                </c:pt>
                <c:pt idx="6219">
                  <c:v>61.765991130000003</c:v>
                </c:pt>
                <c:pt idx="6220">
                  <c:v>61.775923130000002</c:v>
                </c:pt>
                <c:pt idx="6221">
                  <c:v>61.785855130000002</c:v>
                </c:pt>
                <c:pt idx="6222">
                  <c:v>61.795787130000001</c:v>
                </c:pt>
                <c:pt idx="6223">
                  <c:v>61.80571913</c:v>
                </c:pt>
                <c:pt idx="6224">
                  <c:v>61.815651129999999</c:v>
                </c:pt>
                <c:pt idx="6225">
                  <c:v>61.825583129999998</c:v>
                </c:pt>
                <c:pt idx="6226">
                  <c:v>61.835515119999997</c:v>
                </c:pt>
                <c:pt idx="6227">
                  <c:v>61.845447129999997</c:v>
                </c:pt>
                <c:pt idx="6228">
                  <c:v>61.855379130000003</c:v>
                </c:pt>
                <c:pt idx="6229">
                  <c:v>61.865311130000002</c:v>
                </c:pt>
                <c:pt idx="6230">
                  <c:v>61.875243130000001</c:v>
                </c:pt>
                <c:pt idx="6231">
                  <c:v>61.88517513</c:v>
                </c:pt>
                <c:pt idx="6232">
                  <c:v>61.89510713</c:v>
                </c:pt>
                <c:pt idx="6233">
                  <c:v>61.905039129999999</c:v>
                </c:pt>
                <c:pt idx="6234">
                  <c:v>61.914971129999998</c:v>
                </c:pt>
                <c:pt idx="6235">
                  <c:v>61.924903129999997</c:v>
                </c:pt>
                <c:pt idx="6236">
                  <c:v>61.934835130000003</c:v>
                </c:pt>
                <c:pt idx="6237">
                  <c:v>61.944767130000002</c:v>
                </c:pt>
                <c:pt idx="6238">
                  <c:v>61.954699130000002</c:v>
                </c:pt>
                <c:pt idx="6239">
                  <c:v>61.964631130000001</c:v>
                </c:pt>
                <c:pt idx="6240">
                  <c:v>61.97456313</c:v>
                </c:pt>
                <c:pt idx="6241">
                  <c:v>61.984495129999999</c:v>
                </c:pt>
                <c:pt idx="6242">
                  <c:v>61.994427129999998</c:v>
                </c:pt>
                <c:pt idx="6243">
                  <c:v>62.004359119999997</c:v>
                </c:pt>
                <c:pt idx="6244">
                  <c:v>62.014291129999997</c:v>
                </c:pt>
                <c:pt idx="6245">
                  <c:v>62.024223130000003</c:v>
                </c:pt>
                <c:pt idx="6246">
                  <c:v>62.03415613</c:v>
                </c:pt>
                <c:pt idx="6247">
                  <c:v>62.044088129999999</c:v>
                </c:pt>
                <c:pt idx="6248">
                  <c:v>62.054020129999998</c:v>
                </c:pt>
                <c:pt idx="6249">
                  <c:v>62.063952129999997</c:v>
                </c:pt>
                <c:pt idx="6250">
                  <c:v>62.073884130000003</c:v>
                </c:pt>
                <c:pt idx="6251">
                  <c:v>62.083816120000002</c:v>
                </c:pt>
                <c:pt idx="6252">
                  <c:v>62.093748130000002</c:v>
                </c:pt>
                <c:pt idx="6253">
                  <c:v>62.103680130000001</c:v>
                </c:pt>
                <c:pt idx="6254">
                  <c:v>62.11361213</c:v>
                </c:pt>
                <c:pt idx="6255">
                  <c:v>62.123544129999999</c:v>
                </c:pt>
                <c:pt idx="6256">
                  <c:v>62.133476129999998</c:v>
                </c:pt>
                <c:pt idx="6257">
                  <c:v>62.143408129999997</c:v>
                </c:pt>
                <c:pt idx="6258">
                  <c:v>62.153340129999997</c:v>
                </c:pt>
                <c:pt idx="6259">
                  <c:v>62.163272130000003</c:v>
                </c:pt>
                <c:pt idx="6260">
                  <c:v>62.173204130000002</c:v>
                </c:pt>
                <c:pt idx="6261">
                  <c:v>62.183136130000001</c:v>
                </c:pt>
                <c:pt idx="6262">
                  <c:v>62.19306813</c:v>
                </c:pt>
                <c:pt idx="6263">
                  <c:v>62.20300013</c:v>
                </c:pt>
                <c:pt idx="6264">
                  <c:v>62.212932129999999</c:v>
                </c:pt>
                <c:pt idx="6265">
                  <c:v>62.222864129999998</c:v>
                </c:pt>
                <c:pt idx="6266">
                  <c:v>62.232796129999997</c:v>
                </c:pt>
                <c:pt idx="6267">
                  <c:v>62.242728130000003</c:v>
                </c:pt>
                <c:pt idx="6268">
                  <c:v>62.252660130000002</c:v>
                </c:pt>
                <c:pt idx="6269">
                  <c:v>62.262592130000002</c:v>
                </c:pt>
                <c:pt idx="6270">
                  <c:v>62.272524130000001</c:v>
                </c:pt>
                <c:pt idx="6271">
                  <c:v>62.28245613</c:v>
                </c:pt>
                <c:pt idx="6272">
                  <c:v>62.292388129999999</c:v>
                </c:pt>
                <c:pt idx="6273">
                  <c:v>62.302320129999998</c:v>
                </c:pt>
                <c:pt idx="6274">
                  <c:v>62.312252129999997</c:v>
                </c:pt>
                <c:pt idx="6275">
                  <c:v>62.322184129999997</c:v>
                </c:pt>
                <c:pt idx="6276">
                  <c:v>62.332116130000003</c:v>
                </c:pt>
                <c:pt idx="6277">
                  <c:v>62.342049119999999</c:v>
                </c:pt>
                <c:pt idx="6278">
                  <c:v>62.351981129999999</c:v>
                </c:pt>
                <c:pt idx="6279">
                  <c:v>62.361913129999998</c:v>
                </c:pt>
                <c:pt idx="6280">
                  <c:v>62.371845129999997</c:v>
                </c:pt>
                <c:pt idx="6281">
                  <c:v>62.381777130000003</c:v>
                </c:pt>
                <c:pt idx="6282">
                  <c:v>62.391709130000002</c:v>
                </c:pt>
                <c:pt idx="6283">
                  <c:v>62.401641130000002</c:v>
                </c:pt>
                <c:pt idx="6284">
                  <c:v>62.411573130000001</c:v>
                </c:pt>
                <c:pt idx="6285">
                  <c:v>62.42150513</c:v>
                </c:pt>
                <c:pt idx="6286">
                  <c:v>62.431437129999999</c:v>
                </c:pt>
                <c:pt idx="6287">
                  <c:v>62.441369129999998</c:v>
                </c:pt>
                <c:pt idx="6288">
                  <c:v>62.451301129999997</c:v>
                </c:pt>
                <c:pt idx="6289">
                  <c:v>62.461233129999997</c:v>
                </c:pt>
                <c:pt idx="6290">
                  <c:v>62.471165130000003</c:v>
                </c:pt>
                <c:pt idx="6291">
                  <c:v>62.481097130000002</c:v>
                </c:pt>
                <c:pt idx="6292">
                  <c:v>62.491029130000001</c:v>
                </c:pt>
                <c:pt idx="6293">
                  <c:v>62.50096113</c:v>
                </c:pt>
                <c:pt idx="6294">
                  <c:v>62.510893119999999</c:v>
                </c:pt>
                <c:pt idx="6295">
                  <c:v>62.520824920000003</c:v>
                </c:pt>
                <c:pt idx="6296">
                  <c:v>62.530756920000002</c:v>
                </c:pt>
                <c:pt idx="6297">
                  <c:v>62.540688920000001</c:v>
                </c:pt>
                <c:pt idx="6298">
                  <c:v>62.55062092</c:v>
                </c:pt>
                <c:pt idx="6299">
                  <c:v>62.560552919999999</c:v>
                </c:pt>
                <c:pt idx="6300">
                  <c:v>62.570484919999998</c:v>
                </c:pt>
                <c:pt idx="6301">
                  <c:v>62.580416919999998</c:v>
                </c:pt>
                <c:pt idx="6302">
                  <c:v>62.590348919999997</c:v>
                </c:pt>
                <c:pt idx="6303">
                  <c:v>62.600280920000003</c:v>
                </c:pt>
                <c:pt idx="6304">
                  <c:v>62.610212920000002</c:v>
                </c:pt>
                <c:pt idx="6305">
                  <c:v>62.620145919999999</c:v>
                </c:pt>
                <c:pt idx="6306">
                  <c:v>62.630077919999998</c:v>
                </c:pt>
                <c:pt idx="6307">
                  <c:v>62.640009919999997</c:v>
                </c:pt>
                <c:pt idx="6308">
                  <c:v>62.649941920000003</c:v>
                </c:pt>
                <c:pt idx="6309">
                  <c:v>62.659873920000003</c:v>
                </c:pt>
                <c:pt idx="6310">
                  <c:v>62.669805920000002</c:v>
                </c:pt>
                <c:pt idx="6311">
                  <c:v>62.679737920000001</c:v>
                </c:pt>
                <c:pt idx="6312">
                  <c:v>62.68966992</c:v>
                </c:pt>
                <c:pt idx="6313">
                  <c:v>62.699601919999999</c:v>
                </c:pt>
                <c:pt idx="6314">
                  <c:v>62.709533919999998</c:v>
                </c:pt>
                <c:pt idx="6315">
                  <c:v>62.719465919999998</c:v>
                </c:pt>
                <c:pt idx="6316">
                  <c:v>62.729397919999997</c:v>
                </c:pt>
                <c:pt idx="6317">
                  <c:v>62.739329920000003</c:v>
                </c:pt>
                <c:pt idx="6318">
                  <c:v>62.749261920000002</c:v>
                </c:pt>
                <c:pt idx="6319">
                  <c:v>62.759193920000001</c:v>
                </c:pt>
                <c:pt idx="6320">
                  <c:v>62.76912592</c:v>
                </c:pt>
                <c:pt idx="6321">
                  <c:v>62.77905792</c:v>
                </c:pt>
                <c:pt idx="6322">
                  <c:v>62.788989919999999</c:v>
                </c:pt>
                <c:pt idx="6323">
                  <c:v>62.798921919999998</c:v>
                </c:pt>
                <c:pt idx="6324">
                  <c:v>62.808853919999997</c:v>
                </c:pt>
                <c:pt idx="6325">
                  <c:v>62.818785920000003</c:v>
                </c:pt>
                <c:pt idx="6326">
                  <c:v>62.828717920000003</c:v>
                </c:pt>
                <c:pt idx="6327">
                  <c:v>62.838649920000002</c:v>
                </c:pt>
                <c:pt idx="6328">
                  <c:v>62.848581920000001</c:v>
                </c:pt>
                <c:pt idx="6329">
                  <c:v>62.85851392</c:v>
                </c:pt>
                <c:pt idx="6330">
                  <c:v>62.868445919999999</c:v>
                </c:pt>
                <c:pt idx="6331">
                  <c:v>62.878377919999998</c:v>
                </c:pt>
                <c:pt idx="6332">
                  <c:v>62.888309919999998</c:v>
                </c:pt>
                <c:pt idx="6333">
                  <c:v>62.898241919999997</c:v>
                </c:pt>
                <c:pt idx="6334">
                  <c:v>62.908173920000003</c:v>
                </c:pt>
                <c:pt idx="6335">
                  <c:v>62.918105920000002</c:v>
                </c:pt>
                <c:pt idx="6336">
                  <c:v>62.928038919999999</c:v>
                </c:pt>
                <c:pt idx="6337">
                  <c:v>62.937970919999998</c:v>
                </c:pt>
                <c:pt idx="6338">
                  <c:v>62.947902919999997</c:v>
                </c:pt>
                <c:pt idx="6339">
                  <c:v>62.957834920000003</c:v>
                </c:pt>
                <c:pt idx="6340">
                  <c:v>62.967766920000003</c:v>
                </c:pt>
                <c:pt idx="6341">
                  <c:v>62.977698920000002</c:v>
                </c:pt>
                <c:pt idx="6342">
                  <c:v>62.987630920000001</c:v>
                </c:pt>
                <c:pt idx="6343">
                  <c:v>62.99756292</c:v>
                </c:pt>
                <c:pt idx="6344">
                  <c:v>63.007494919999999</c:v>
                </c:pt>
                <c:pt idx="6345">
                  <c:v>63.017426919999998</c:v>
                </c:pt>
                <c:pt idx="6346">
                  <c:v>63.027358919999998</c:v>
                </c:pt>
                <c:pt idx="6347">
                  <c:v>63.037290919999997</c:v>
                </c:pt>
                <c:pt idx="6348">
                  <c:v>63.047222920000003</c:v>
                </c:pt>
                <c:pt idx="6349">
                  <c:v>63.057154920000002</c:v>
                </c:pt>
                <c:pt idx="6350">
                  <c:v>63.067086920000001</c:v>
                </c:pt>
                <c:pt idx="6351">
                  <c:v>63.07701892</c:v>
                </c:pt>
                <c:pt idx="6352">
                  <c:v>63.08695092</c:v>
                </c:pt>
                <c:pt idx="6353">
                  <c:v>63.096882919999999</c:v>
                </c:pt>
                <c:pt idx="6354">
                  <c:v>63.106814919999998</c:v>
                </c:pt>
                <c:pt idx="6355">
                  <c:v>63.116746919999997</c:v>
                </c:pt>
                <c:pt idx="6356">
                  <c:v>63.126678920000003</c:v>
                </c:pt>
                <c:pt idx="6357">
                  <c:v>63.136610920000003</c:v>
                </c:pt>
                <c:pt idx="6358">
                  <c:v>63.146542920000002</c:v>
                </c:pt>
                <c:pt idx="6359">
                  <c:v>63.156474920000001</c:v>
                </c:pt>
                <c:pt idx="6360">
                  <c:v>63.16640692</c:v>
                </c:pt>
                <c:pt idx="6361">
                  <c:v>63.176338919999999</c:v>
                </c:pt>
                <c:pt idx="6362">
                  <c:v>63.186270919999998</c:v>
                </c:pt>
                <c:pt idx="6363">
                  <c:v>63.196202919999998</c:v>
                </c:pt>
                <c:pt idx="6364">
                  <c:v>63.206134919999997</c:v>
                </c:pt>
                <c:pt idx="6365">
                  <c:v>63.216066920000003</c:v>
                </c:pt>
                <c:pt idx="6366">
                  <c:v>63.22599992</c:v>
                </c:pt>
                <c:pt idx="6367">
                  <c:v>63.235931919999999</c:v>
                </c:pt>
                <c:pt idx="6368">
                  <c:v>63.245863919999998</c:v>
                </c:pt>
                <c:pt idx="6369">
                  <c:v>63.255795919999997</c:v>
                </c:pt>
                <c:pt idx="6370">
                  <c:v>63.265727920000003</c:v>
                </c:pt>
                <c:pt idx="6371">
                  <c:v>63.275659920000003</c:v>
                </c:pt>
                <c:pt idx="6372">
                  <c:v>63.285591920000002</c:v>
                </c:pt>
                <c:pt idx="6373">
                  <c:v>63.295523920000001</c:v>
                </c:pt>
                <c:pt idx="6374">
                  <c:v>63.30545592</c:v>
                </c:pt>
                <c:pt idx="6375">
                  <c:v>63.315387919999999</c:v>
                </c:pt>
                <c:pt idx="6376">
                  <c:v>63.325319919999998</c:v>
                </c:pt>
                <c:pt idx="6377">
                  <c:v>63.335251919999997</c:v>
                </c:pt>
                <c:pt idx="6378">
                  <c:v>63.345183919999997</c:v>
                </c:pt>
                <c:pt idx="6379">
                  <c:v>63.355115920000003</c:v>
                </c:pt>
                <c:pt idx="6380">
                  <c:v>63.365047920000002</c:v>
                </c:pt>
                <c:pt idx="6381">
                  <c:v>63.374979920000001</c:v>
                </c:pt>
                <c:pt idx="6382">
                  <c:v>63.38491192</c:v>
                </c:pt>
                <c:pt idx="6383">
                  <c:v>63.39484392</c:v>
                </c:pt>
                <c:pt idx="6384">
                  <c:v>63.404775919999999</c:v>
                </c:pt>
                <c:pt idx="6385">
                  <c:v>63.414707919999998</c:v>
                </c:pt>
                <c:pt idx="6386">
                  <c:v>63.424639919999997</c:v>
                </c:pt>
                <c:pt idx="6387">
                  <c:v>63.434571920000003</c:v>
                </c:pt>
                <c:pt idx="6388">
                  <c:v>63.444503920000002</c:v>
                </c:pt>
                <c:pt idx="6389">
                  <c:v>63.454435920000002</c:v>
                </c:pt>
                <c:pt idx="6390">
                  <c:v>63.464367920000001</c:v>
                </c:pt>
                <c:pt idx="6391">
                  <c:v>63.47429992</c:v>
                </c:pt>
                <c:pt idx="6392">
                  <c:v>63.484231919999999</c:v>
                </c:pt>
                <c:pt idx="6393">
                  <c:v>63.494163919999998</c:v>
                </c:pt>
                <c:pt idx="6394">
                  <c:v>63.504095919999997</c:v>
                </c:pt>
                <c:pt idx="6395">
                  <c:v>63.514027919999997</c:v>
                </c:pt>
                <c:pt idx="6396">
                  <c:v>63.52395963</c:v>
                </c:pt>
                <c:pt idx="6397">
                  <c:v>63.533891629999999</c:v>
                </c:pt>
                <c:pt idx="6398">
                  <c:v>63.543823629999999</c:v>
                </c:pt>
                <c:pt idx="6399">
                  <c:v>63.553756630000002</c:v>
                </c:pt>
                <c:pt idx="6400">
                  <c:v>63.563688620000001</c:v>
                </c:pt>
                <c:pt idx="6401">
                  <c:v>63.573620630000001</c:v>
                </c:pt>
                <c:pt idx="6402">
                  <c:v>63.58355263</c:v>
                </c:pt>
                <c:pt idx="6403">
                  <c:v>63.593484629999999</c:v>
                </c:pt>
                <c:pt idx="6404">
                  <c:v>63.603416629999998</c:v>
                </c:pt>
                <c:pt idx="6405">
                  <c:v>63.613348629999997</c:v>
                </c:pt>
                <c:pt idx="6406">
                  <c:v>63.623280629999996</c:v>
                </c:pt>
                <c:pt idx="6407">
                  <c:v>63.633212630000003</c:v>
                </c:pt>
                <c:pt idx="6408">
                  <c:v>63.643144630000002</c:v>
                </c:pt>
                <c:pt idx="6409">
                  <c:v>63.653076630000001</c:v>
                </c:pt>
                <c:pt idx="6410">
                  <c:v>63.66300863</c:v>
                </c:pt>
                <c:pt idx="6411">
                  <c:v>63.672940629999999</c:v>
                </c:pt>
                <c:pt idx="6412">
                  <c:v>63.682872629999999</c:v>
                </c:pt>
                <c:pt idx="6413">
                  <c:v>63.692804629999998</c:v>
                </c:pt>
                <c:pt idx="6414">
                  <c:v>63.702736629999997</c:v>
                </c:pt>
                <c:pt idx="6415">
                  <c:v>63.712668630000003</c:v>
                </c:pt>
                <c:pt idx="6416">
                  <c:v>63.722600630000002</c:v>
                </c:pt>
                <c:pt idx="6417">
                  <c:v>63.732532630000001</c:v>
                </c:pt>
                <c:pt idx="6418">
                  <c:v>63.742464630000001</c:v>
                </c:pt>
                <c:pt idx="6419">
                  <c:v>63.75239663</c:v>
                </c:pt>
                <c:pt idx="6420">
                  <c:v>63.762328629999999</c:v>
                </c:pt>
                <c:pt idx="6421">
                  <c:v>63.772260629999998</c:v>
                </c:pt>
                <c:pt idx="6422">
                  <c:v>63.782192629999997</c:v>
                </c:pt>
                <c:pt idx="6423">
                  <c:v>63.792124630000004</c:v>
                </c:pt>
                <c:pt idx="6424">
                  <c:v>63.80205763</c:v>
                </c:pt>
                <c:pt idx="6425">
                  <c:v>63.811989629999999</c:v>
                </c:pt>
                <c:pt idx="6426">
                  <c:v>63.821921629999999</c:v>
                </c:pt>
                <c:pt idx="6427">
                  <c:v>63.831853629999998</c:v>
                </c:pt>
                <c:pt idx="6428">
                  <c:v>63.841785629999997</c:v>
                </c:pt>
                <c:pt idx="6429">
                  <c:v>63.851717630000003</c:v>
                </c:pt>
                <c:pt idx="6430">
                  <c:v>63.861649630000002</c:v>
                </c:pt>
                <c:pt idx="6431">
                  <c:v>63.871581630000001</c:v>
                </c:pt>
                <c:pt idx="6432">
                  <c:v>63.881513630000001</c:v>
                </c:pt>
                <c:pt idx="6433">
                  <c:v>63.89144563</c:v>
                </c:pt>
                <c:pt idx="6434">
                  <c:v>63.901377629999999</c:v>
                </c:pt>
                <c:pt idx="6435">
                  <c:v>63.911309629999998</c:v>
                </c:pt>
                <c:pt idx="6436">
                  <c:v>63.921241629999997</c:v>
                </c:pt>
                <c:pt idx="6437">
                  <c:v>63.931173630000004</c:v>
                </c:pt>
                <c:pt idx="6438">
                  <c:v>63.941105630000003</c:v>
                </c:pt>
                <c:pt idx="6439">
                  <c:v>63.951037630000002</c:v>
                </c:pt>
                <c:pt idx="6440">
                  <c:v>63.960969630000001</c:v>
                </c:pt>
                <c:pt idx="6441">
                  <c:v>63.97090163</c:v>
                </c:pt>
                <c:pt idx="6442">
                  <c:v>63.980833629999999</c:v>
                </c:pt>
                <c:pt idx="6443">
                  <c:v>63.990766630000003</c:v>
                </c:pt>
                <c:pt idx="6444">
                  <c:v>64.000698630000002</c:v>
                </c:pt>
                <c:pt idx="6445">
                  <c:v>64.010630629999994</c:v>
                </c:pt>
                <c:pt idx="6446">
                  <c:v>64.020562630000001</c:v>
                </c:pt>
                <c:pt idx="6447">
                  <c:v>64.030494630000007</c:v>
                </c:pt>
                <c:pt idx="6448">
                  <c:v>64.040426629999999</c:v>
                </c:pt>
                <c:pt idx="6449">
                  <c:v>64.050358630000005</c:v>
                </c:pt>
                <c:pt idx="6450">
                  <c:v>64.060290629999997</c:v>
                </c:pt>
                <c:pt idx="6451">
                  <c:v>64.070222619999996</c:v>
                </c:pt>
                <c:pt idx="6452">
                  <c:v>64.080154629999996</c:v>
                </c:pt>
                <c:pt idx="6453">
                  <c:v>64.090086630000002</c:v>
                </c:pt>
                <c:pt idx="6454">
                  <c:v>64.100018629999994</c:v>
                </c:pt>
                <c:pt idx="6455">
                  <c:v>64.10995063</c:v>
                </c:pt>
                <c:pt idx="6456">
                  <c:v>64.119882630000006</c:v>
                </c:pt>
                <c:pt idx="6457">
                  <c:v>64.129814629999998</c:v>
                </c:pt>
                <c:pt idx="6458">
                  <c:v>64.139746630000005</c:v>
                </c:pt>
                <c:pt idx="6459">
                  <c:v>64.149679620000001</c:v>
                </c:pt>
                <c:pt idx="6460">
                  <c:v>64.159611630000001</c:v>
                </c:pt>
                <c:pt idx="6461">
                  <c:v>64.169543630000007</c:v>
                </c:pt>
                <c:pt idx="6462">
                  <c:v>64.179475629999999</c:v>
                </c:pt>
                <c:pt idx="6463">
                  <c:v>64.189407630000005</c:v>
                </c:pt>
                <c:pt idx="6464">
                  <c:v>64.199339629999997</c:v>
                </c:pt>
                <c:pt idx="6465">
                  <c:v>64.209271630000003</c:v>
                </c:pt>
                <c:pt idx="6466">
                  <c:v>64.219203629999996</c:v>
                </c:pt>
                <c:pt idx="6467">
                  <c:v>64.229135630000002</c:v>
                </c:pt>
                <c:pt idx="6468">
                  <c:v>64.239067629999994</c:v>
                </c:pt>
                <c:pt idx="6469">
                  <c:v>64.24899963</c:v>
                </c:pt>
                <c:pt idx="6470">
                  <c:v>64.258931630000006</c:v>
                </c:pt>
                <c:pt idx="6471">
                  <c:v>64.268864629999996</c:v>
                </c:pt>
                <c:pt idx="6472">
                  <c:v>64.278796630000002</c:v>
                </c:pt>
                <c:pt idx="6473">
                  <c:v>64.288728629999994</c:v>
                </c:pt>
                <c:pt idx="6474">
                  <c:v>64.298660630000001</c:v>
                </c:pt>
                <c:pt idx="6475">
                  <c:v>64.308592630000007</c:v>
                </c:pt>
                <c:pt idx="6476">
                  <c:v>64.318524629999999</c:v>
                </c:pt>
                <c:pt idx="6477">
                  <c:v>64.328456630000005</c:v>
                </c:pt>
                <c:pt idx="6478">
                  <c:v>64.338388629999997</c:v>
                </c:pt>
                <c:pt idx="6479">
                  <c:v>64.348320630000003</c:v>
                </c:pt>
                <c:pt idx="6480">
                  <c:v>64.358252629999996</c:v>
                </c:pt>
                <c:pt idx="6481">
                  <c:v>64.368184630000002</c:v>
                </c:pt>
                <c:pt idx="6482">
                  <c:v>64.378117630000006</c:v>
                </c:pt>
                <c:pt idx="6483">
                  <c:v>64.388049629999998</c:v>
                </c:pt>
                <c:pt idx="6484">
                  <c:v>64.397981630000004</c:v>
                </c:pt>
                <c:pt idx="6485">
                  <c:v>64.407913629999996</c:v>
                </c:pt>
                <c:pt idx="6486">
                  <c:v>64.417845630000002</c:v>
                </c:pt>
                <c:pt idx="6487">
                  <c:v>64.427777629999994</c:v>
                </c:pt>
                <c:pt idx="6488">
                  <c:v>64.437709630000001</c:v>
                </c:pt>
                <c:pt idx="6489">
                  <c:v>64.447641630000007</c:v>
                </c:pt>
                <c:pt idx="6490">
                  <c:v>64.457573629999999</c:v>
                </c:pt>
                <c:pt idx="6491">
                  <c:v>64.467505630000005</c:v>
                </c:pt>
                <c:pt idx="6492">
                  <c:v>64.477437629999997</c:v>
                </c:pt>
                <c:pt idx="6493">
                  <c:v>64.487370630000001</c:v>
                </c:pt>
                <c:pt idx="6494">
                  <c:v>64.497302629999993</c:v>
                </c:pt>
                <c:pt idx="6495">
                  <c:v>64.507234629999999</c:v>
                </c:pt>
                <c:pt idx="6496">
                  <c:v>64.517166630000006</c:v>
                </c:pt>
                <c:pt idx="6497">
                  <c:v>64.527099250000006</c:v>
                </c:pt>
                <c:pt idx="6498">
                  <c:v>64.537031249999998</c:v>
                </c:pt>
                <c:pt idx="6499">
                  <c:v>64.546963250000005</c:v>
                </c:pt>
                <c:pt idx="6500">
                  <c:v>64.556895249999997</c:v>
                </c:pt>
                <c:pt idx="6501">
                  <c:v>64.566827250000003</c:v>
                </c:pt>
                <c:pt idx="6502">
                  <c:v>64.576760250000007</c:v>
                </c:pt>
                <c:pt idx="6503">
                  <c:v>64.586692249999999</c:v>
                </c:pt>
                <c:pt idx="6504">
                  <c:v>64.596624250000005</c:v>
                </c:pt>
                <c:pt idx="6505">
                  <c:v>64.606556249999997</c:v>
                </c:pt>
                <c:pt idx="6506">
                  <c:v>64.616488250000003</c:v>
                </c:pt>
                <c:pt idx="6507">
                  <c:v>64.626420249999995</c:v>
                </c:pt>
                <c:pt idx="6508">
                  <c:v>64.636352250000002</c:v>
                </c:pt>
                <c:pt idx="6509">
                  <c:v>64.646284249999994</c:v>
                </c:pt>
                <c:pt idx="6510">
                  <c:v>64.65621625</c:v>
                </c:pt>
                <c:pt idx="6511">
                  <c:v>64.666149250000004</c:v>
                </c:pt>
                <c:pt idx="6512">
                  <c:v>64.676081249999996</c:v>
                </c:pt>
                <c:pt idx="6513">
                  <c:v>64.686013250000002</c:v>
                </c:pt>
                <c:pt idx="6514">
                  <c:v>64.695945249999994</c:v>
                </c:pt>
                <c:pt idx="6515">
                  <c:v>64.70587725</c:v>
                </c:pt>
                <c:pt idx="6516">
                  <c:v>64.715809250000007</c:v>
                </c:pt>
                <c:pt idx="6517">
                  <c:v>64.725741249999999</c:v>
                </c:pt>
                <c:pt idx="6518">
                  <c:v>64.735673250000005</c:v>
                </c:pt>
                <c:pt idx="6519">
                  <c:v>64.745605249999997</c:v>
                </c:pt>
                <c:pt idx="6520">
                  <c:v>64.755538250000001</c:v>
                </c:pt>
                <c:pt idx="6521">
                  <c:v>64.765470250000007</c:v>
                </c:pt>
                <c:pt idx="6522">
                  <c:v>64.775402249999999</c:v>
                </c:pt>
                <c:pt idx="6523">
                  <c:v>64.785334250000005</c:v>
                </c:pt>
                <c:pt idx="6524">
                  <c:v>64.795266249999997</c:v>
                </c:pt>
                <c:pt idx="6525">
                  <c:v>64.805198250000004</c:v>
                </c:pt>
                <c:pt idx="6526">
                  <c:v>64.815130249999996</c:v>
                </c:pt>
                <c:pt idx="6527">
                  <c:v>64.825062250000002</c:v>
                </c:pt>
                <c:pt idx="6528">
                  <c:v>64.834994249999994</c:v>
                </c:pt>
                <c:pt idx="6529">
                  <c:v>64.844927249999998</c:v>
                </c:pt>
                <c:pt idx="6530">
                  <c:v>64.854859250000004</c:v>
                </c:pt>
                <c:pt idx="6531">
                  <c:v>64.864791249999996</c:v>
                </c:pt>
                <c:pt idx="6532">
                  <c:v>64.874723250000002</c:v>
                </c:pt>
                <c:pt idx="6533">
                  <c:v>64.884655249999994</c:v>
                </c:pt>
                <c:pt idx="6534">
                  <c:v>64.894587250000001</c:v>
                </c:pt>
                <c:pt idx="6535">
                  <c:v>64.904519250000007</c:v>
                </c:pt>
                <c:pt idx="6536">
                  <c:v>64.914451249999999</c:v>
                </c:pt>
                <c:pt idx="6537">
                  <c:v>64.924384250000003</c:v>
                </c:pt>
                <c:pt idx="6538">
                  <c:v>64.934316249999995</c:v>
                </c:pt>
                <c:pt idx="6539">
                  <c:v>64.944248250000001</c:v>
                </c:pt>
                <c:pt idx="6540">
                  <c:v>64.954180249999993</c:v>
                </c:pt>
                <c:pt idx="6541">
                  <c:v>64.964112249999999</c:v>
                </c:pt>
                <c:pt idx="6542">
                  <c:v>64.974044250000006</c:v>
                </c:pt>
                <c:pt idx="6543">
                  <c:v>64.983976249999998</c:v>
                </c:pt>
                <c:pt idx="6544">
                  <c:v>64.993908250000004</c:v>
                </c:pt>
                <c:pt idx="6545">
                  <c:v>65.003841249999994</c:v>
                </c:pt>
                <c:pt idx="6546">
                  <c:v>65.01377325</c:v>
                </c:pt>
                <c:pt idx="6547">
                  <c:v>65.023705250000006</c:v>
                </c:pt>
                <c:pt idx="6548">
                  <c:v>65.033637249999998</c:v>
                </c:pt>
                <c:pt idx="6549">
                  <c:v>65.043569250000004</c:v>
                </c:pt>
                <c:pt idx="6550">
                  <c:v>65.053501249999997</c:v>
                </c:pt>
                <c:pt idx="6551">
                  <c:v>65.063433250000003</c:v>
                </c:pt>
                <c:pt idx="6552">
                  <c:v>65.073365249999995</c:v>
                </c:pt>
                <c:pt idx="6553">
                  <c:v>65.083298249999999</c:v>
                </c:pt>
                <c:pt idx="6554">
                  <c:v>65.093230250000005</c:v>
                </c:pt>
                <c:pt idx="6555">
                  <c:v>65.103162249999997</c:v>
                </c:pt>
                <c:pt idx="6556">
                  <c:v>65.113094250000003</c:v>
                </c:pt>
                <c:pt idx="6557">
                  <c:v>65.123026249999995</c:v>
                </c:pt>
                <c:pt idx="6558">
                  <c:v>65.132958250000001</c:v>
                </c:pt>
                <c:pt idx="6559">
                  <c:v>65.142890249999994</c:v>
                </c:pt>
                <c:pt idx="6560">
                  <c:v>65.152823249999997</c:v>
                </c:pt>
                <c:pt idx="6561">
                  <c:v>65.162755250000004</c:v>
                </c:pt>
                <c:pt idx="6562">
                  <c:v>65.172687249999996</c:v>
                </c:pt>
                <c:pt idx="6563">
                  <c:v>65.182619250000002</c:v>
                </c:pt>
                <c:pt idx="6564">
                  <c:v>65.192551249999994</c:v>
                </c:pt>
                <c:pt idx="6565">
                  <c:v>65.20248325</c:v>
                </c:pt>
                <c:pt idx="6566">
                  <c:v>65.212415250000006</c:v>
                </c:pt>
                <c:pt idx="6567">
                  <c:v>65.222348249999996</c:v>
                </c:pt>
                <c:pt idx="6568">
                  <c:v>65.232280250000002</c:v>
                </c:pt>
                <c:pt idx="6569">
                  <c:v>65.242212249999994</c:v>
                </c:pt>
                <c:pt idx="6570">
                  <c:v>65.252144250000001</c:v>
                </c:pt>
                <c:pt idx="6571">
                  <c:v>65.262076250000007</c:v>
                </c:pt>
                <c:pt idx="6572">
                  <c:v>65.272008249999999</c:v>
                </c:pt>
                <c:pt idx="6573">
                  <c:v>65.281941250000003</c:v>
                </c:pt>
                <c:pt idx="6574">
                  <c:v>65.291873249999995</c:v>
                </c:pt>
                <c:pt idx="6575">
                  <c:v>65.301805250000001</c:v>
                </c:pt>
                <c:pt idx="6576">
                  <c:v>65.311737249999993</c:v>
                </c:pt>
                <c:pt idx="6577">
                  <c:v>65.321669249999999</c:v>
                </c:pt>
                <c:pt idx="6578">
                  <c:v>65.331601250000006</c:v>
                </c:pt>
                <c:pt idx="6579">
                  <c:v>65.341533249999998</c:v>
                </c:pt>
                <c:pt idx="6580">
                  <c:v>65.351466250000001</c:v>
                </c:pt>
                <c:pt idx="6581">
                  <c:v>65.361398249999993</c:v>
                </c:pt>
                <c:pt idx="6582">
                  <c:v>65.37133025</c:v>
                </c:pt>
                <c:pt idx="6583">
                  <c:v>65.381262250000006</c:v>
                </c:pt>
                <c:pt idx="6584">
                  <c:v>65.391194249999998</c:v>
                </c:pt>
                <c:pt idx="6585">
                  <c:v>65.401126250000004</c:v>
                </c:pt>
                <c:pt idx="6586">
                  <c:v>65.411059249999994</c:v>
                </c:pt>
                <c:pt idx="6587">
                  <c:v>65.42099125</c:v>
                </c:pt>
                <c:pt idx="6588">
                  <c:v>65.430923250000006</c:v>
                </c:pt>
                <c:pt idx="6589">
                  <c:v>65.440855249999998</c:v>
                </c:pt>
                <c:pt idx="6590">
                  <c:v>65.450787250000005</c:v>
                </c:pt>
                <c:pt idx="6591">
                  <c:v>65.460719249999997</c:v>
                </c:pt>
                <c:pt idx="6592">
                  <c:v>65.470651250000003</c:v>
                </c:pt>
                <c:pt idx="6593">
                  <c:v>65.480584250000007</c:v>
                </c:pt>
                <c:pt idx="6594">
                  <c:v>65.490516249999999</c:v>
                </c:pt>
                <c:pt idx="6595">
                  <c:v>65.500448250000005</c:v>
                </c:pt>
                <c:pt idx="6596">
                  <c:v>65.510380249999997</c:v>
                </c:pt>
                <c:pt idx="6597">
                  <c:v>65.520312250000003</c:v>
                </c:pt>
                <c:pt idx="6598">
                  <c:v>65.530244170000003</c:v>
                </c:pt>
                <c:pt idx="6599">
                  <c:v>65.540177170000007</c:v>
                </c:pt>
                <c:pt idx="6600">
                  <c:v>65.550109169999999</c:v>
                </c:pt>
                <c:pt idx="6601">
                  <c:v>65.560041170000005</c:v>
                </c:pt>
                <c:pt idx="6602">
                  <c:v>65.569973169999997</c:v>
                </c:pt>
                <c:pt idx="6603">
                  <c:v>65.579905170000004</c:v>
                </c:pt>
                <c:pt idx="6604">
                  <c:v>65.589837169999996</c:v>
                </c:pt>
                <c:pt idx="6605">
                  <c:v>65.599770169999999</c:v>
                </c:pt>
                <c:pt idx="6606">
                  <c:v>65.609702170000006</c:v>
                </c:pt>
                <c:pt idx="6607">
                  <c:v>65.619634169999998</c:v>
                </c:pt>
                <c:pt idx="6608">
                  <c:v>65.629566170000004</c:v>
                </c:pt>
                <c:pt idx="6609">
                  <c:v>65.639498169999996</c:v>
                </c:pt>
                <c:pt idx="6610">
                  <c:v>65.649430170000002</c:v>
                </c:pt>
                <c:pt idx="6611">
                  <c:v>65.659363170000006</c:v>
                </c:pt>
                <c:pt idx="6612">
                  <c:v>65.669295169999998</c:v>
                </c:pt>
                <c:pt idx="6613">
                  <c:v>65.679227170000004</c:v>
                </c:pt>
                <c:pt idx="6614">
                  <c:v>65.689159169999996</c:v>
                </c:pt>
                <c:pt idx="6615">
                  <c:v>65.699091170000003</c:v>
                </c:pt>
                <c:pt idx="6616">
                  <c:v>65.709024170000006</c:v>
                </c:pt>
                <c:pt idx="6617">
                  <c:v>65.718956169999998</c:v>
                </c:pt>
                <c:pt idx="6618">
                  <c:v>65.728888170000005</c:v>
                </c:pt>
                <c:pt idx="6619">
                  <c:v>65.738820169999997</c:v>
                </c:pt>
                <c:pt idx="6620">
                  <c:v>65.748752170000003</c:v>
                </c:pt>
                <c:pt idx="6621">
                  <c:v>65.758684169999995</c:v>
                </c:pt>
                <c:pt idx="6622">
                  <c:v>65.768617169999999</c:v>
                </c:pt>
                <c:pt idx="6623">
                  <c:v>65.778549170000005</c:v>
                </c:pt>
                <c:pt idx="6624">
                  <c:v>65.788481169999997</c:v>
                </c:pt>
                <c:pt idx="6625">
                  <c:v>65.798413170000003</c:v>
                </c:pt>
                <c:pt idx="6626">
                  <c:v>65.808345169999996</c:v>
                </c:pt>
                <c:pt idx="6627">
                  <c:v>65.818278169999999</c:v>
                </c:pt>
                <c:pt idx="6628">
                  <c:v>65.828210170000006</c:v>
                </c:pt>
                <c:pt idx="6629">
                  <c:v>65.838142169999998</c:v>
                </c:pt>
                <c:pt idx="6630">
                  <c:v>65.848074170000004</c:v>
                </c:pt>
                <c:pt idx="6631">
                  <c:v>65.858006169999996</c:v>
                </c:pt>
                <c:pt idx="6632">
                  <c:v>65.867938170000002</c:v>
                </c:pt>
                <c:pt idx="6633">
                  <c:v>65.877871170000006</c:v>
                </c:pt>
                <c:pt idx="6634">
                  <c:v>65.887803169999998</c:v>
                </c:pt>
                <c:pt idx="6635">
                  <c:v>65.897735170000004</c:v>
                </c:pt>
                <c:pt idx="6636">
                  <c:v>65.907667169999996</c:v>
                </c:pt>
                <c:pt idx="6637">
                  <c:v>65.917599170000003</c:v>
                </c:pt>
                <c:pt idx="6638">
                  <c:v>65.927532170000006</c:v>
                </c:pt>
                <c:pt idx="6639">
                  <c:v>65.937464169999998</c:v>
                </c:pt>
                <c:pt idx="6640">
                  <c:v>65.947396170000005</c:v>
                </c:pt>
                <c:pt idx="6641">
                  <c:v>65.957328169999997</c:v>
                </c:pt>
                <c:pt idx="6642">
                  <c:v>65.967260170000003</c:v>
                </c:pt>
                <c:pt idx="6643">
                  <c:v>65.977192169999995</c:v>
                </c:pt>
                <c:pt idx="6644">
                  <c:v>65.987125169999999</c:v>
                </c:pt>
                <c:pt idx="6645">
                  <c:v>65.997057170000005</c:v>
                </c:pt>
                <c:pt idx="6646">
                  <c:v>66.006989169999997</c:v>
                </c:pt>
                <c:pt idx="6647">
                  <c:v>66.016921170000003</c:v>
                </c:pt>
                <c:pt idx="6648">
                  <c:v>66.026853169999995</c:v>
                </c:pt>
                <c:pt idx="6649">
                  <c:v>66.036786169999999</c:v>
                </c:pt>
                <c:pt idx="6650">
                  <c:v>66.046718170000005</c:v>
                </c:pt>
                <c:pt idx="6651">
                  <c:v>66.056650169999998</c:v>
                </c:pt>
                <c:pt idx="6652">
                  <c:v>66.066582170000004</c:v>
                </c:pt>
                <c:pt idx="6653">
                  <c:v>66.076514169999996</c:v>
                </c:pt>
                <c:pt idx="6654">
                  <c:v>66.08644717</c:v>
                </c:pt>
                <c:pt idx="6655">
                  <c:v>66.096379170000006</c:v>
                </c:pt>
                <c:pt idx="6656">
                  <c:v>66.106311169999998</c:v>
                </c:pt>
                <c:pt idx="6657">
                  <c:v>66.116243170000004</c:v>
                </c:pt>
                <c:pt idx="6658">
                  <c:v>66.126175169999996</c:v>
                </c:pt>
                <c:pt idx="6659">
                  <c:v>66.13610817</c:v>
                </c:pt>
                <c:pt idx="6660">
                  <c:v>66.146040170000006</c:v>
                </c:pt>
                <c:pt idx="6661">
                  <c:v>66.155972169999998</c:v>
                </c:pt>
                <c:pt idx="6662">
                  <c:v>66.165904170000005</c:v>
                </c:pt>
                <c:pt idx="6663">
                  <c:v>66.175836169999997</c:v>
                </c:pt>
                <c:pt idx="6664">
                  <c:v>66.18576917</c:v>
                </c:pt>
                <c:pt idx="6665">
                  <c:v>66.195701170000007</c:v>
                </c:pt>
                <c:pt idx="6666">
                  <c:v>66.205633169999999</c:v>
                </c:pt>
                <c:pt idx="6667">
                  <c:v>66.215565170000005</c:v>
                </c:pt>
                <c:pt idx="6668">
                  <c:v>66.225497169999997</c:v>
                </c:pt>
                <c:pt idx="6669">
                  <c:v>66.235430170000001</c:v>
                </c:pt>
                <c:pt idx="6670">
                  <c:v>66.245362170000007</c:v>
                </c:pt>
                <c:pt idx="6671">
                  <c:v>66.255294169999999</c:v>
                </c:pt>
                <c:pt idx="6672">
                  <c:v>66.265226170000005</c:v>
                </c:pt>
                <c:pt idx="6673">
                  <c:v>66.275158169999997</c:v>
                </c:pt>
                <c:pt idx="6674">
                  <c:v>66.285091170000001</c:v>
                </c:pt>
                <c:pt idx="6675">
                  <c:v>66.295023169999993</c:v>
                </c:pt>
                <c:pt idx="6676">
                  <c:v>66.304955169999999</c:v>
                </c:pt>
                <c:pt idx="6677">
                  <c:v>66.314887170000006</c:v>
                </c:pt>
                <c:pt idx="6678">
                  <c:v>66.324819169999998</c:v>
                </c:pt>
                <c:pt idx="6679">
                  <c:v>66.334752170000002</c:v>
                </c:pt>
                <c:pt idx="6680">
                  <c:v>66.344684169999994</c:v>
                </c:pt>
                <c:pt idx="6681">
                  <c:v>66.35461617</c:v>
                </c:pt>
                <c:pt idx="6682">
                  <c:v>66.364548170000006</c:v>
                </c:pt>
                <c:pt idx="6683">
                  <c:v>66.374480169999998</c:v>
                </c:pt>
                <c:pt idx="6684">
                  <c:v>66.384413170000002</c:v>
                </c:pt>
                <c:pt idx="6685">
                  <c:v>66.394345169999994</c:v>
                </c:pt>
                <c:pt idx="6686">
                  <c:v>66.40427717</c:v>
                </c:pt>
                <c:pt idx="6687">
                  <c:v>66.414209170000007</c:v>
                </c:pt>
                <c:pt idx="6688">
                  <c:v>66.424141169999999</c:v>
                </c:pt>
                <c:pt idx="6689">
                  <c:v>66.434074170000002</c:v>
                </c:pt>
                <c:pt idx="6690">
                  <c:v>66.444006169999994</c:v>
                </c:pt>
                <c:pt idx="6691">
                  <c:v>66.453938170000001</c:v>
                </c:pt>
                <c:pt idx="6692">
                  <c:v>66.463870170000007</c:v>
                </c:pt>
                <c:pt idx="6693">
                  <c:v>66.473803169999996</c:v>
                </c:pt>
                <c:pt idx="6694">
                  <c:v>66.483735170000003</c:v>
                </c:pt>
                <c:pt idx="6695">
                  <c:v>66.493667169999995</c:v>
                </c:pt>
                <c:pt idx="6696">
                  <c:v>66.503599170000001</c:v>
                </c:pt>
                <c:pt idx="6697">
                  <c:v>66.513531169999993</c:v>
                </c:pt>
                <c:pt idx="6698">
                  <c:v>66.523463750000005</c:v>
                </c:pt>
                <c:pt idx="6699">
                  <c:v>66.533395749999997</c:v>
                </c:pt>
                <c:pt idx="6700">
                  <c:v>66.543327750000003</c:v>
                </c:pt>
                <c:pt idx="6701">
                  <c:v>66.553259749999995</c:v>
                </c:pt>
                <c:pt idx="6702">
                  <c:v>66.563191750000001</c:v>
                </c:pt>
                <c:pt idx="6703">
                  <c:v>66.573124750000005</c:v>
                </c:pt>
                <c:pt idx="6704">
                  <c:v>66.583056749999997</c:v>
                </c:pt>
                <c:pt idx="6705">
                  <c:v>66.592988750000004</c:v>
                </c:pt>
                <c:pt idx="6706">
                  <c:v>66.602920749999996</c:v>
                </c:pt>
                <c:pt idx="6707">
                  <c:v>66.612852750000002</c:v>
                </c:pt>
                <c:pt idx="6708">
                  <c:v>66.622785750000006</c:v>
                </c:pt>
                <c:pt idx="6709">
                  <c:v>66.632717749999998</c:v>
                </c:pt>
                <c:pt idx="6710">
                  <c:v>66.642649750000004</c:v>
                </c:pt>
                <c:pt idx="6711">
                  <c:v>66.652581749999996</c:v>
                </c:pt>
                <c:pt idx="6712">
                  <c:v>66.662513750000002</c:v>
                </c:pt>
                <c:pt idx="6713">
                  <c:v>66.672446750000006</c:v>
                </c:pt>
                <c:pt idx="6714">
                  <c:v>66.682378749999998</c:v>
                </c:pt>
                <c:pt idx="6715">
                  <c:v>66.692310750000004</c:v>
                </c:pt>
                <c:pt idx="6716">
                  <c:v>66.702242749999996</c:v>
                </c:pt>
                <c:pt idx="6717">
                  <c:v>66.712174750000003</c:v>
                </c:pt>
                <c:pt idx="6718">
                  <c:v>66.722107750000006</c:v>
                </c:pt>
                <c:pt idx="6719">
                  <c:v>66.732039749999998</c:v>
                </c:pt>
                <c:pt idx="6720">
                  <c:v>66.741971750000005</c:v>
                </c:pt>
                <c:pt idx="6721">
                  <c:v>66.751903749999997</c:v>
                </c:pt>
                <c:pt idx="6722">
                  <c:v>66.761835750000003</c:v>
                </c:pt>
                <c:pt idx="6723">
                  <c:v>66.771768750000007</c:v>
                </c:pt>
                <c:pt idx="6724">
                  <c:v>66.781700749999999</c:v>
                </c:pt>
                <c:pt idx="6725">
                  <c:v>66.791632750000005</c:v>
                </c:pt>
                <c:pt idx="6726">
                  <c:v>66.801564749999997</c:v>
                </c:pt>
                <c:pt idx="6727">
                  <c:v>66.811497750000001</c:v>
                </c:pt>
                <c:pt idx="6728">
                  <c:v>66.821429749999993</c:v>
                </c:pt>
                <c:pt idx="6729">
                  <c:v>66.831361749999999</c:v>
                </c:pt>
                <c:pt idx="6730">
                  <c:v>66.841293750000006</c:v>
                </c:pt>
                <c:pt idx="6731">
                  <c:v>66.851225749999998</c:v>
                </c:pt>
                <c:pt idx="6732">
                  <c:v>66.861158750000001</c:v>
                </c:pt>
                <c:pt idx="6733">
                  <c:v>66.871090749999993</c:v>
                </c:pt>
                <c:pt idx="6734">
                  <c:v>66.88102275</c:v>
                </c:pt>
                <c:pt idx="6735">
                  <c:v>66.890954750000006</c:v>
                </c:pt>
                <c:pt idx="6736">
                  <c:v>66.900886749999998</c:v>
                </c:pt>
                <c:pt idx="6737">
                  <c:v>66.910819750000002</c:v>
                </c:pt>
                <c:pt idx="6738">
                  <c:v>66.920751749999994</c:v>
                </c:pt>
                <c:pt idx="6739">
                  <c:v>66.93068375</c:v>
                </c:pt>
                <c:pt idx="6740">
                  <c:v>66.940615750000006</c:v>
                </c:pt>
                <c:pt idx="6741">
                  <c:v>66.950547749999998</c:v>
                </c:pt>
                <c:pt idx="6742">
                  <c:v>66.960480750000002</c:v>
                </c:pt>
                <c:pt idx="6743">
                  <c:v>66.970412749999994</c:v>
                </c:pt>
                <c:pt idx="6744">
                  <c:v>66.98034475</c:v>
                </c:pt>
                <c:pt idx="6745">
                  <c:v>66.990276750000007</c:v>
                </c:pt>
                <c:pt idx="6746">
                  <c:v>67.000208749999999</c:v>
                </c:pt>
                <c:pt idx="6747">
                  <c:v>67.010141750000003</c:v>
                </c:pt>
                <c:pt idx="6748">
                  <c:v>67.020073749999995</c:v>
                </c:pt>
                <c:pt idx="6749">
                  <c:v>67.030005750000001</c:v>
                </c:pt>
                <c:pt idx="6750">
                  <c:v>67.039937750000007</c:v>
                </c:pt>
                <c:pt idx="6751">
                  <c:v>67.049869749999999</c:v>
                </c:pt>
                <c:pt idx="6752">
                  <c:v>67.059802750000003</c:v>
                </c:pt>
                <c:pt idx="6753">
                  <c:v>67.069734749999995</c:v>
                </c:pt>
                <c:pt idx="6754">
                  <c:v>67.079666750000001</c:v>
                </c:pt>
                <c:pt idx="6755">
                  <c:v>67.089598749999993</c:v>
                </c:pt>
                <c:pt idx="6756">
                  <c:v>67.09953075</c:v>
                </c:pt>
                <c:pt idx="6757">
                  <c:v>67.109463750000003</c:v>
                </c:pt>
                <c:pt idx="6758">
                  <c:v>67.119395749999995</c:v>
                </c:pt>
                <c:pt idx="6759">
                  <c:v>67.129327750000002</c:v>
                </c:pt>
                <c:pt idx="6760">
                  <c:v>67.139259749999994</c:v>
                </c:pt>
                <c:pt idx="6761">
                  <c:v>67.149192749999997</c:v>
                </c:pt>
                <c:pt idx="6762">
                  <c:v>67.159124750000004</c:v>
                </c:pt>
                <c:pt idx="6763">
                  <c:v>67.169056749999996</c:v>
                </c:pt>
                <c:pt idx="6764">
                  <c:v>67.178988750000002</c:v>
                </c:pt>
                <c:pt idx="6765">
                  <c:v>67.188920749999994</c:v>
                </c:pt>
                <c:pt idx="6766">
                  <c:v>67.198853749999998</c:v>
                </c:pt>
                <c:pt idx="6767">
                  <c:v>67.208785750000004</c:v>
                </c:pt>
                <c:pt idx="6768">
                  <c:v>67.218717749999996</c:v>
                </c:pt>
                <c:pt idx="6769">
                  <c:v>67.228649750000002</c:v>
                </c:pt>
                <c:pt idx="6770">
                  <c:v>67.238581749999994</c:v>
                </c:pt>
                <c:pt idx="6771">
                  <c:v>67.248514749999998</c:v>
                </c:pt>
                <c:pt idx="6772">
                  <c:v>67.258446750000004</c:v>
                </c:pt>
                <c:pt idx="6773">
                  <c:v>67.268378749999997</c:v>
                </c:pt>
                <c:pt idx="6774">
                  <c:v>67.278310750000003</c:v>
                </c:pt>
                <c:pt idx="6775">
                  <c:v>67.288243750000007</c:v>
                </c:pt>
                <c:pt idx="6776">
                  <c:v>67.298175749999999</c:v>
                </c:pt>
                <c:pt idx="6777">
                  <c:v>67.308107750000005</c:v>
                </c:pt>
                <c:pt idx="6778">
                  <c:v>67.318039749999997</c:v>
                </c:pt>
                <c:pt idx="6779">
                  <c:v>67.327971750000003</c:v>
                </c:pt>
                <c:pt idx="6780">
                  <c:v>67.337904750000007</c:v>
                </c:pt>
                <c:pt idx="6781">
                  <c:v>67.347836749999999</c:v>
                </c:pt>
                <c:pt idx="6782">
                  <c:v>67.357768750000005</c:v>
                </c:pt>
                <c:pt idx="6783">
                  <c:v>67.367700749999997</c:v>
                </c:pt>
                <c:pt idx="6784">
                  <c:v>67.377632750000004</c:v>
                </c:pt>
                <c:pt idx="6785">
                  <c:v>67.387565749999993</c:v>
                </c:pt>
                <c:pt idx="6786">
                  <c:v>67.397497749999999</c:v>
                </c:pt>
                <c:pt idx="6787">
                  <c:v>67.407429750000006</c:v>
                </c:pt>
                <c:pt idx="6788">
                  <c:v>67.417361749999998</c:v>
                </c:pt>
                <c:pt idx="6789">
                  <c:v>67.427294750000001</c:v>
                </c:pt>
                <c:pt idx="6790">
                  <c:v>67.437226749999994</c:v>
                </c:pt>
                <c:pt idx="6791">
                  <c:v>67.44715875</c:v>
                </c:pt>
                <c:pt idx="6792">
                  <c:v>67.457090750000006</c:v>
                </c:pt>
                <c:pt idx="6793">
                  <c:v>67.467023749999996</c:v>
                </c:pt>
                <c:pt idx="6794">
                  <c:v>67.476955750000002</c:v>
                </c:pt>
                <c:pt idx="6795">
                  <c:v>67.486887749999994</c:v>
                </c:pt>
                <c:pt idx="6796">
                  <c:v>67.49681975</c:v>
                </c:pt>
                <c:pt idx="6797">
                  <c:v>67.506751750000006</c:v>
                </c:pt>
                <c:pt idx="6798">
                  <c:v>67.516684749999996</c:v>
                </c:pt>
                <c:pt idx="6799">
                  <c:v>67.526616000000004</c:v>
                </c:pt>
                <c:pt idx="6800">
                  <c:v>67.536547999999996</c:v>
                </c:pt>
                <c:pt idx="6801">
                  <c:v>67.546480000000003</c:v>
                </c:pt>
                <c:pt idx="6802">
                  <c:v>67.556411999999995</c:v>
                </c:pt>
                <c:pt idx="6803">
                  <c:v>67.566344999999998</c:v>
                </c:pt>
                <c:pt idx="6804">
                  <c:v>67.576277000000005</c:v>
                </c:pt>
                <c:pt idx="6805">
                  <c:v>67.586208999999997</c:v>
                </c:pt>
                <c:pt idx="6806">
                  <c:v>67.596141000000003</c:v>
                </c:pt>
                <c:pt idx="6807">
                  <c:v>67.606074000000007</c:v>
                </c:pt>
                <c:pt idx="6808">
                  <c:v>67.616005999999999</c:v>
                </c:pt>
                <c:pt idx="6809">
                  <c:v>67.625938000000005</c:v>
                </c:pt>
                <c:pt idx="6810">
                  <c:v>67.635869999999997</c:v>
                </c:pt>
                <c:pt idx="6811">
                  <c:v>67.645803000000001</c:v>
                </c:pt>
                <c:pt idx="6812">
                  <c:v>67.655735000000007</c:v>
                </c:pt>
                <c:pt idx="6813">
                  <c:v>67.665666999999999</c:v>
                </c:pt>
                <c:pt idx="6814">
                  <c:v>67.675599000000005</c:v>
                </c:pt>
                <c:pt idx="6815">
                  <c:v>67.685531999999995</c:v>
                </c:pt>
                <c:pt idx="6816">
                  <c:v>67.695464000000001</c:v>
                </c:pt>
                <c:pt idx="6817">
                  <c:v>67.705395999999993</c:v>
                </c:pt>
                <c:pt idx="6818">
                  <c:v>67.715328</c:v>
                </c:pt>
                <c:pt idx="6819">
                  <c:v>67.725261000000003</c:v>
                </c:pt>
                <c:pt idx="6820">
                  <c:v>67.735192999999995</c:v>
                </c:pt>
                <c:pt idx="6821">
                  <c:v>67.745125000000002</c:v>
                </c:pt>
                <c:pt idx="6822">
                  <c:v>67.755056999999994</c:v>
                </c:pt>
                <c:pt idx="6823">
                  <c:v>67.764989999999997</c:v>
                </c:pt>
                <c:pt idx="6824">
                  <c:v>67.774922000000004</c:v>
                </c:pt>
                <c:pt idx="6825">
                  <c:v>67.784853999999996</c:v>
                </c:pt>
                <c:pt idx="6826">
                  <c:v>67.794786000000002</c:v>
                </c:pt>
                <c:pt idx="6827">
                  <c:v>67.804717999999994</c:v>
                </c:pt>
                <c:pt idx="6828">
                  <c:v>67.814650999999998</c:v>
                </c:pt>
                <c:pt idx="6829">
                  <c:v>67.824583000000004</c:v>
                </c:pt>
                <c:pt idx="6830">
                  <c:v>67.834514999999996</c:v>
                </c:pt>
                <c:pt idx="6831">
                  <c:v>67.844447000000002</c:v>
                </c:pt>
                <c:pt idx="6832">
                  <c:v>67.854380000000006</c:v>
                </c:pt>
                <c:pt idx="6833">
                  <c:v>67.864311999999998</c:v>
                </c:pt>
                <c:pt idx="6834">
                  <c:v>67.874244000000004</c:v>
                </c:pt>
                <c:pt idx="6835">
                  <c:v>67.884175999999997</c:v>
                </c:pt>
                <c:pt idx="6836">
                  <c:v>67.894109</c:v>
                </c:pt>
                <c:pt idx="6837">
                  <c:v>67.904041000000007</c:v>
                </c:pt>
                <c:pt idx="6838">
                  <c:v>67.913972999999999</c:v>
                </c:pt>
                <c:pt idx="6839">
                  <c:v>67.923905000000005</c:v>
                </c:pt>
                <c:pt idx="6840">
                  <c:v>67.933837999999994</c:v>
                </c:pt>
                <c:pt idx="6841">
                  <c:v>67.943770000000001</c:v>
                </c:pt>
                <c:pt idx="6842">
                  <c:v>67.953702000000007</c:v>
                </c:pt>
                <c:pt idx="6843">
                  <c:v>67.963633999999999</c:v>
                </c:pt>
                <c:pt idx="6844">
                  <c:v>67.973567000000003</c:v>
                </c:pt>
                <c:pt idx="6845">
                  <c:v>67.983498999999995</c:v>
                </c:pt>
                <c:pt idx="6846">
                  <c:v>67.993431000000001</c:v>
                </c:pt>
                <c:pt idx="6847">
                  <c:v>68.003362999999993</c:v>
                </c:pt>
                <c:pt idx="6848">
                  <c:v>68.013295999999997</c:v>
                </c:pt>
                <c:pt idx="6849">
                  <c:v>68.023228000000003</c:v>
                </c:pt>
                <c:pt idx="6850">
                  <c:v>68.033159999999995</c:v>
                </c:pt>
                <c:pt idx="6851">
                  <c:v>68.043092000000001</c:v>
                </c:pt>
                <c:pt idx="6852">
                  <c:v>68.053025000000005</c:v>
                </c:pt>
                <c:pt idx="6853">
                  <c:v>68.062956999999997</c:v>
                </c:pt>
                <c:pt idx="6854">
                  <c:v>68.072889000000004</c:v>
                </c:pt>
                <c:pt idx="6855">
                  <c:v>68.082820999999996</c:v>
                </c:pt>
                <c:pt idx="6856">
                  <c:v>68.092753999999999</c:v>
                </c:pt>
                <c:pt idx="6857">
                  <c:v>68.102686000000006</c:v>
                </c:pt>
                <c:pt idx="6858">
                  <c:v>68.112617999999998</c:v>
                </c:pt>
                <c:pt idx="6859">
                  <c:v>68.122550000000004</c:v>
                </c:pt>
                <c:pt idx="6860">
                  <c:v>68.132482999999993</c:v>
                </c:pt>
                <c:pt idx="6861">
                  <c:v>68.142415</c:v>
                </c:pt>
                <c:pt idx="6862">
                  <c:v>68.152347000000006</c:v>
                </c:pt>
                <c:pt idx="6863">
                  <c:v>68.162278999999998</c:v>
                </c:pt>
                <c:pt idx="6864">
                  <c:v>68.172212000000002</c:v>
                </c:pt>
                <c:pt idx="6865">
                  <c:v>68.182143999999994</c:v>
                </c:pt>
                <c:pt idx="6866">
                  <c:v>68.192076</c:v>
                </c:pt>
                <c:pt idx="6867">
                  <c:v>68.202008000000006</c:v>
                </c:pt>
                <c:pt idx="6868">
                  <c:v>68.211940999999996</c:v>
                </c:pt>
                <c:pt idx="6869">
                  <c:v>68.221873000000002</c:v>
                </c:pt>
                <c:pt idx="6870">
                  <c:v>68.231804999999994</c:v>
                </c:pt>
                <c:pt idx="6871">
                  <c:v>68.241737000000001</c:v>
                </c:pt>
                <c:pt idx="6872">
                  <c:v>68.251670000000004</c:v>
                </c:pt>
                <c:pt idx="6873">
                  <c:v>68.261601999999996</c:v>
                </c:pt>
                <c:pt idx="6874">
                  <c:v>68.271534000000003</c:v>
                </c:pt>
                <c:pt idx="6875">
                  <c:v>68.281465999999995</c:v>
                </c:pt>
                <c:pt idx="6876">
                  <c:v>68.291398999999998</c:v>
                </c:pt>
                <c:pt idx="6877">
                  <c:v>68.301331000000005</c:v>
                </c:pt>
                <c:pt idx="6878">
                  <c:v>68.311262999999997</c:v>
                </c:pt>
                <c:pt idx="6879">
                  <c:v>68.321195000000003</c:v>
                </c:pt>
                <c:pt idx="6880">
                  <c:v>68.331128000000007</c:v>
                </c:pt>
                <c:pt idx="6881">
                  <c:v>68.341059999999999</c:v>
                </c:pt>
                <c:pt idx="6882">
                  <c:v>68.350992000000005</c:v>
                </c:pt>
                <c:pt idx="6883">
                  <c:v>68.360923999999997</c:v>
                </c:pt>
                <c:pt idx="6884">
                  <c:v>68.370857000000001</c:v>
                </c:pt>
                <c:pt idx="6885">
                  <c:v>68.380788999999993</c:v>
                </c:pt>
                <c:pt idx="6886">
                  <c:v>68.390720999999999</c:v>
                </c:pt>
                <c:pt idx="6887">
                  <c:v>68.400653000000005</c:v>
                </c:pt>
                <c:pt idx="6888">
                  <c:v>68.410585999999995</c:v>
                </c:pt>
                <c:pt idx="6889">
                  <c:v>68.420518000000001</c:v>
                </c:pt>
                <c:pt idx="6890">
                  <c:v>68.430449999999993</c:v>
                </c:pt>
                <c:pt idx="6891">
                  <c:v>68.440382</c:v>
                </c:pt>
                <c:pt idx="6892">
                  <c:v>68.450315000000003</c:v>
                </c:pt>
                <c:pt idx="6893">
                  <c:v>68.460246999999995</c:v>
                </c:pt>
                <c:pt idx="6894">
                  <c:v>68.470179000000002</c:v>
                </c:pt>
                <c:pt idx="6895">
                  <c:v>68.480110999999994</c:v>
                </c:pt>
                <c:pt idx="6896">
                  <c:v>68.490043999999997</c:v>
                </c:pt>
                <c:pt idx="6897">
                  <c:v>68.499976000000004</c:v>
                </c:pt>
                <c:pt idx="6898">
                  <c:v>68.509907999999996</c:v>
                </c:pt>
                <c:pt idx="6899">
                  <c:v>68.519840000000002</c:v>
                </c:pt>
                <c:pt idx="6900">
                  <c:v>68.529774169999996</c:v>
                </c:pt>
                <c:pt idx="6901">
                  <c:v>68.539706170000002</c:v>
                </c:pt>
                <c:pt idx="6902">
                  <c:v>68.549638169999994</c:v>
                </c:pt>
                <c:pt idx="6903">
                  <c:v>68.559570170000001</c:v>
                </c:pt>
                <c:pt idx="6904">
                  <c:v>68.569503170000004</c:v>
                </c:pt>
                <c:pt idx="6905">
                  <c:v>68.579435169999996</c:v>
                </c:pt>
                <c:pt idx="6906">
                  <c:v>68.589367170000003</c:v>
                </c:pt>
                <c:pt idx="6907">
                  <c:v>68.599300170000006</c:v>
                </c:pt>
                <c:pt idx="6908">
                  <c:v>68.609232169999999</c:v>
                </c:pt>
                <c:pt idx="6909">
                  <c:v>68.619164170000005</c:v>
                </c:pt>
                <c:pt idx="6910">
                  <c:v>68.629096169999997</c:v>
                </c:pt>
                <c:pt idx="6911">
                  <c:v>68.639029170000001</c:v>
                </c:pt>
                <c:pt idx="6912">
                  <c:v>68.648961170000007</c:v>
                </c:pt>
                <c:pt idx="6913">
                  <c:v>68.658893169999999</c:v>
                </c:pt>
                <c:pt idx="6914">
                  <c:v>68.668825170000005</c:v>
                </c:pt>
                <c:pt idx="6915">
                  <c:v>68.678758169999995</c:v>
                </c:pt>
                <c:pt idx="6916">
                  <c:v>68.688690170000001</c:v>
                </c:pt>
                <c:pt idx="6917">
                  <c:v>68.698622169999993</c:v>
                </c:pt>
                <c:pt idx="6918">
                  <c:v>68.708554169999999</c:v>
                </c:pt>
                <c:pt idx="6919">
                  <c:v>68.718487170000003</c:v>
                </c:pt>
                <c:pt idx="6920">
                  <c:v>68.728419169999995</c:v>
                </c:pt>
                <c:pt idx="6921">
                  <c:v>68.738351170000001</c:v>
                </c:pt>
                <c:pt idx="6922">
                  <c:v>68.748283169999993</c:v>
                </c:pt>
                <c:pt idx="6923">
                  <c:v>68.758216169999997</c:v>
                </c:pt>
                <c:pt idx="6924">
                  <c:v>68.768148170000003</c:v>
                </c:pt>
                <c:pt idx="6925">
                  <c:v>68.778080169999996</c:v>
                </c:pt>
                <c:pt idx="6926">
                  <c:v>68.788012170000002</c:v>
                </c:pt>
                <c:pt idx="6927">
                  <c:v>68.797945170000006</c:v>
                </c:pt>
                <c:pt idx="6928">
                  <c:v>68.807877169999998</c:v>
                </c:pt>
                <c:pt idx="6929">
                  <c:v>68.817809170000004</c:v>
                </c:pt>
                <c:pt idx="6930">
                  <c:v>68.827741169999996</c:v>
                </c:pt>
                <c:pt idx="6931">
                  <c:v>68.83767417</c:v>
                </c:pt>
                <c:pt idx="6932">
                  <c:v>68.847606170000006</c:v>
                </c:pt>
                <c:pt idx="6933">
                  <c:v>68.857538169999998</c:v>
                </c:pt>
                <c:pt idx="6934">
                  <c:v>68.867470170000004</c:v>
                </c:pt>
                <c:pt idx="6935">
                  <c:v>68.877403169999994</c:v>
                </c:pt>
                <c:pt idx="6936">
                  <c:v>68.88733517</c:v>
                </c:pt>
                <c:pt idx="6937">
                  <c:v>68.897267170000006</c:v>
                </c:pt>
                <c:pt idx="6938">
                  <c:v>68.907199169999998</c:v>
                </c:pt>
                <c:pt idx="6939">
                  <c:v>68.917132170000002</c:v>
                </c:pt>
                <c:pt idx="6940">
                  <c:v>68.927064169999994</c:v>
                </c:pt>
                <c:pt idx="6941">
                  <c:v>68.93699617</c:v>
                </c:pt>
                <c:pt idx="6942">
                  <c:v>68.946929170000004</c:v>
                </c:pt>
                <c:pt idx="6943">
                  <c:v>68.956861169999996</c:v>
                </c:pt>
                <c:pt idx="6944">
                  <c:v>68.966793170000003</c:v>
                </c:pt>
                <c:pt idx="6945">
                  <c:v>68.976725169999995</c:v>
                </c:pt>
                <c:pt idx="6946">
                  <c:v>68.986658169999998</c:v>
                </c:pt>
                <c:pt idx="6947">
                  <c:v>68.996590170000005</c:v>
                </c:pt>
                <c:pt idx="6948">
                  <c:v>69.006522169999997</c:v>
                </c:pt>
                <c:pt idx="6949">
                  <c:v>69.016454170000003</c:v>
                </c:pt>
                <c:pt idx="6950">
                  <c:v>69.026387170000007</c:v>
                </c:pt>
                <c:pt idx="6951">
                  <c:v>69.036319169999999</c:v>
                </c:pt>
                <c:pt idx="6952">
                  <c:v>69.046251170000005</c:v>
                </c:pt>
                <c:pt idx="6953">
                  <c:v>69.056183169999997</c:v>
                </c:pt>
                <c:pt idx="6954">
                  <c:v>69.066116170000001</c:v>
                </c:pt>
                <c:pt idx="6955">
                  <c:v>69.076048170000007</c:v>
                </c:pt>
                <c:pt idx="6956">
                  <c:v>69.085980169999999</c:v>
                </c:pt>
                <c:pt idx="6957">
                  <c:v>69.095912170000005</c:v>
                </c:pt>
                <c:pt idx="6958">
                  <c:v>69.105845169999995</c:v>
                </c:pt>
                <c:pt idx="6959">
                  <c:v>69.115777170000001</c:v>
                </c:pt>
                <c:pt idx="6960">
                  <c:v>69.125709169999993</c:v>
                </c:pt>
                <c:pt idx="6961">
                  <c:v>69.135642169999997</c:v>
                </c:pt>
                <c:pt idx="6962">
                  <c:v>69.145574170000003</c:v>
                </c:pt>
                <c:pt idx="6963">
                  <c:v>69.155506169999995</c:v>
                </c:pt>
                <c:pt idx="6964">
                  <c:v>69.165438170000002</c:v>
                </c:pt>
                <c:pt idx="6965">
                  <c:v>69.175371170000005</c:v>
                </c:pt>
                <c:pt idx="6966">
                  <c:v>69.185303169999997</c:v>
                </c:pt>
                <c:pt idx="6967">
                  <c:v>69.195235170000004</c:v>
                </c:pt>
                <c:pt idx="6968">
                  <c:v>69.205167169999996</c:v>
                </c:pt>
                <c:pt idx="6969">
                  <c:v>69.215100169999999</c:v>
                </c:pt>
                <c:pt idx="6970">
                  <c:v>69.225032170000006</c:v>
                </c:pt>
                <c:pt idx="6971">
                  <c:v>69.234964169999998</c:v>
                </c:pt>
                <c:pt idx="6972">
                  <c:v>69.244896170000004</c:v>
                </c:pt>
                <c:pt idx="6973">
                  <c:v>69.254829169999994</c:v>
                </c:pt>
                <c:pt idx="6974">
                  <c:v>69.26476117</c:v>
                </c:pt>
                <c:pt idx="6975">
                  <c:v>69.274693170000006</c:v>
                </c:pt>
                <c:pt idx="6976">
                  <c:v>69.284626169999996</c:v>
                </c:pt>
                <c:pt idx="6977">
                  <c:v>69.294558170000002</c:v>
                </c:pt>
                <c:pt idx="6978">
                  <c:v>69.304490169999994</c:v>
                </c:pt>
                <c:pt idx="6979">
                  <c:v>69.31442217</c:v>
                </c:pt>
                <c:pt idx="6980">
                  <c:v>69.324355170000004</c:v>
                </c:pt>
                <c:pt idx="6981">
                  <c:v>69.334287169999996</c:v>
                </c:pt>
                <c:pt idx="6982">
                  <c:v>69.344219170000002</c:v>
                </c:pt>
                <c:pt idx="6983">
                  <c:v>69.354151169999994</c:v>
                </c:pt>
                <c:pt idx="6984">
                  <c:v>69.364084169999998</c:v>
                </c:pt>
                <c:pt idx="6985">
                  <c:v>69.374016170000004</c:v>
                </c:pt>
                <c:pt idx="6986">
                  <c:v>69.383948169999996</c:v>
                </c:pt>
                <c:pt idx="6987">
                  <c:v>69.393880170000003</c:v>
                </c:pt>
                <c:pt idx="6988">
                  <c:v>69.403813170000006</c:v>
                </c:pt>
                <c:pt idx="6989">
                  <c:v>69.413745169999999</c:v>
                </c:pt>
                <c:pt idx="6990">
                  <c:v>69.423677170000005</c:v>
                </c:pt>
                <c:pt idx="6991">
                  <c:v>69.433609169999997</c:v>
                </c:pt>
                <c:pt idx="6992">
                  <c:v>69.443542170000001</c:v>
                </c:pt>
                <c:pt idx="6993">
                  <c:v>69.453474170000007</c:v>
                </c:pt>
                <c:pt idx="6994">
                  <c:v>69.463406169999999</c:v>
                </c:pt>
                <c:pt idx="6995">
                  <c:v>69.473339170000003</c:v>
                </c:pt>
                <c:pt idx="6996">
                  <c:v>69.483271169999995</c:v>
                </c:pt>
                <c:pt idx="6997">
                  <c:v>69.493203170000001</c:v>
                </c:pt>
                <c:pt idx="6998">
                  <c:v>69.503135169999993</c:v>
                </c:pt>
                <c:pt idx="6999">
                  <c:v>69.513068169999997</c:v>
                </c:pt>
                <c:pt idx="7000">
                  <c:v>69.523000170000003</c:v>
                </c:pt>
                <c:pt idx="7001">
                  <c:v>69.532931629999993</c:v>
                </c:pt>
                <c:pt idx="7002">
                  <c:v>69.542863620000006</c:v>
                </c:pt>
                <c:pt idx="7003">
                  <c:v>69.552796630000003</c:v>
                </c:pt>
                <c:pt idx="7004">
                  <c:v>69.562728629999995</c:v>
                </c:pt>
                <c:pt idx="7005">
                  <c:v>69.572660630000001</c:v>
                </c:pt>
                <c:pt idx="7006">
                  <c:v>69.582592629999994</c:v>
                </c:pt>
                <c:pt idx="7007">
                  <c:v>69.592525629999997</c:v>
                </c:pt>
                <c:pt idx="7008">
                  <c:v>69.602457630000004</c:v>
                </c:pt>
                <c:pt idx="7009">
                  <c:v>69.612389629999996</c:v>
                </c:pt>
                <c:pt idx="7010">
                  <c:v>69.622321630000002</c:v>
                </c:pt>
                <c:pt idx="7011">
                  <c:v>69.632254630000006</c:v>
                </c:pt>
                <c:pt idx="7012">
                  <c:v>69.642186629999998</c:v>
                </c:pt>
                <c:pt idx="7013">
                  <c:v>69.652118630000004</c:v>
                </c:pt>
                <c:pt idx="7014">
                  <c:v>69.662051629999993</c:v>
                </c:pt>
                <c:pt idx="7015">
                  <c:v>69.67198363</c:v>
                </c:pt>
                <c:pt idx="7016">
                  <c:v>69.681915630000006</c:v>
                </c:pt>
                <c:pt idx="7017">
                  <c:v>69.691847620000004</c:v>
                </c:pt>
                <c:pt idx="7018">
                  <c:v>69.701780630000002</c:v>
                </c:pt>
                <c:pt idx="7019">
                  <c:v>69.711712629999994</c:v>
                </c:pt>
                <c:pt idx="7020">
                  <c:v>69.72164463</c:v>
                </c:pt>
                <c:pt idx="7021">
                  <c:v>69.731577630000004</c:v>
                </c:pt>
                <c:pt idx="7022">
                  <c:v>69.741509629999996</c:v>
                </c:pt>
                <c:pt idx="7023">
                  <c:v>69.751441630000002</c:v>
                </c:pt>
                <c:pt idx="7024">
                  <c:v>69.761373629999994</c:v>
                </c:pt>
                <c:pt idx="7025">
                  <c:v>69.771306620000004</c:v>
                </c:pt>
                <c:pt idx="7026">
                  <c:v>69.781238630000004</c:v>
                </c:pt>
                <c:pt idx="7027">
                  <c:v>69.791170629999996</c:v>
                </c:pt>
                <c:pt idx="7028">
                  <c:v>69.801102630000003</c:v>
                </c:pt>
                <c:pt idx="7029">
                  <c:v>69.811035630000006</c:v>
                </c:pt>
                <c:pt idx="7030">
                  <c:v>69.820967629999998</c:v>
                </c:pt>
                <c:pt idx="7031">
                  <c:v>69.830899630000005</c:v>
                </c:pt>
                <c:pt idx="7032">
                  <c:v>69.840831629999997</c:v>
                </c:pt>
                <c:pt idx="7033">
                  <c:v>69.85076463</c:v>
                </c:pt>
                <c:pt idx="7034">
                  <c:v>69.860696630000007</c:v>
                </c:pt>
                <c:pt idx="7035">
                  <c:v>69.870628629999999</c:v>
                </c:pt>
                <c:pt idx="7036">
                  <c:v>69.880561630000003</c:v>
                </c:pt>
                <c:pt idx="7037">
                  <c:v>69.890493629999995</c:v>
                </c:pt>
                <c:pt idx="7038">
                  <c:v>69.900425630000001</c:v>
                </c:pt>
                <c:pt idx="7039">
                  <c:v>69.910357629999993</c:v>
                </c:pt>
                <c:pt idx="7040">
                  <c:v>69.920290629999997</c:v>
                </c:pt>
                <c:pt idx="7041">
                  <c:v>69.930222630000003</c:v>
                </c:pt>
                <c:pt idx="7042">
                  <c:v>69.940154629999995</c:v>
                </c:pt>
                <c:pt idx="7043">
                  <c:v>69.950086630000001</c:v>
                </c:pt>
                <c:pt idx="7044">
                  <c:v>69.960019630000005</c:v>
                </c:pt>
                <c:pt idx="7045">
                  <c:v>69.969951629999997</c:v>
                </c:pt>
                <c:pt idx="7046">
                  <c:v>69.979883630000003</c:v>
                </c:pt>
                <c:pt idx="7047">
                  <c:v>69.989816630000007</c:v>
                </c:pt>
                <c:pt idx="7048">
                  <c:v>69.999748629999999</c:v>
                </c:pt>
                <c:pt idx="7049">
                  <c:v>70.009680630000005</c:v>
                </c:pt>
                <c:pt idx="7050">
                  <c:v>70.019612629999997</c:v>
                </c:pt>
                <c:pt idx="7051">
                  <c:v>70.029545630000001</c:v>
                </c:pt>
                <c:pt idx="7052">
                  <c:v>70.039477629999993</c:v>
                </c:pt>
                <c:pt idx="7053">
                  <c:v>70.04940963</c:v>
                </c:pt>
                <c:pt idx="7054">
                  <c:v>70.059342630000003</c:v>
                </c:pt>
                <c:pt idx="7055">
                  <c:v>70.069274629999995</c:v>
                </c:pt>
                <c:pt idx="7056">
                  <c:v>70.079206619999994</c:v>
                </c:pt>
                <c:pt idx="7057">
                  <c:v>70.089138629999994</c:v>
                </c:pt>
                <c:pt idx="7058">
                  <c:v>70.099071629999997</c:v>
                </c:pt>
                <c:pt idx="7059">
                  <c:v>70.109003630000004</c:v>
                </c:pt>
                <c:pt idx="7060">
                  <c:v>70.118935629999996</c:v>
                </c:pt>
                <c:pt idx="7061">
                  <c:v>70.128868629999999</c:v>
                </c:pt>
                <c:pt idx="7062">
                  <c:v>70.138800630000006</c:v>
                </c:pt>
                <c:pt idx="7063">
                  <c:v>70.148732629999998</c:v>
                </c:pt>
                <c:pt idx="7064">
                  <c:v>70.158664630000004</c:v>
                </c:pt>
                <c:pt idx="7065">
                  <c:v>70.168597629999994</c:v>
                </c:pt>
                <c:pt idx="7066">
                  <c:v>70.17852963</c:v>
                </c:pt>
                <c:pt idx="7067">
                  <c:v>70.188461630000006</c:v>
                </c:pt>
                <c:pt idx="7068">
                  <c:v>70.198394629999996</c:v>
                </c:pt>
                <c:pt idx="7069">
                  <c:v>70.208326630000002</c:v>
                </c:pt>
                <c:pt idx="7070">
                  <c:v>70.218258629999994</c:v>
                </c:pt>
                <c:pt idx="7071">
                  <c:v>70.22819063</c:v>
                </c:pt>
                <c:pt idx="7072">
                  <c:v>70.238123630000004</c:v>
                </c:pt>
                <c:pt idx="7073">
                  <c:v>70.248055629999996</c:v>
                </c:pt>
                <c:pt idx="7074">
                  <c:v>70.257987630000002</c:v>
                </c:pt>
                <c:pt idx="7075">
                  <c:v>70.267920630000006</c:v>
                </c:pt>
                <c:pt idx="7076">
                  <c:v>70.277852629999998</c:v>
                </c:pt>
                <c:pt idx="7077">
                  <c:v>70.287784630000004</c:v>
                </c:pt>
                <c:pt idx="7078">
                  <c:v>70.297716629999996</c:v>
                </c:pt>
                <c:pt idx="7079">
                  <c:v>70.307649620000007</c:v>
                </c:pt>
                <c:pt idx="7080">
                  <c:v>70.317581630000006</c:v>
                </c:pt>
                <c:pt idx="7081">
                  <c:v>70.327513629999999</c:v>
                </c:pt>
                <c:pt idx="7082">
                  <c:v>70.337446630000002</c:v>
                </c:pt>
                <c:pt idx="7083">
                  <c:v>70.347378629999994</c:v>
                </c:pt>
                <c:pt idx="7084">
                  <c:v>70.357310630000001</c:v>
                </c:pt>
                <c:pt idx="7085">
                  <c:v>70.367243630000004</c:v>
                </c:pt>
                <c:pt idx="7086">
                  <c:v>70.377175629999996</c:v>
                </c:pt>
                <c:pt idx="7087">
                  <c:v>70.387107630000003</c:v>
                </c:pt>
                <c:pt idx="7088">
                  <c:v>70.397039629999995</c:v>
                </c:pt>
                <c:pt idx="7089">
                  <c:v>70.406972629999999</c:v>
                </c:pt>
                <c:pt idx="7090">
                  <c:v>70.416904630000005</c:v>
                </c:pt>
                <c:pt idx="7091">
                  <c:v>70.426836629999997</c:v>
                </c:pt>
                <c:pt idx="7092">
                  <c:v>70.436769630000001</c:v>
                </c:pt>
                <c:pt idx="7093">
                  <c:v>70.446701630000007</c:v>
                </c:pt>
                <c:pt idx="7094">
                  <c:v>70.456633629999999</c:v>
                </c:pt>
                <c:pt idx="7095">
                  <c:v>70.466566630000003</c:v>
                </c:pt>
                <c:pt idx="7096">
                  <c:v>70.476498629999995</c:v>
                </c:pt>
                <c:pt idx="7097">
                  <c:v>70.486430630000001</c:v>
                </c:pt>
                <c:pt idx="7098">
                  <c:v>70.496363630000005</c:v>
                </c:pt>
                <c:pt idx="7099">
                  <c:v>70.506295629999997</c:v>
                </c:pt>
                <c:pt idx="7100">
                  <c:v>70.516227630000003</c:v>
                </c:pt>
                <c:pt idx="7101">
                  <c:v>70.526159539999995</c:v>
                </c:pt>
                <c:pt idx="7102">
                  <c:v>70.536092539999999</c:v>
                </c:pt>
                <c:pt idx="7103">
                  <c:v>70.546024540000005</c:v>
                </c:pt>
                <c:pt idx="7104">
                  <c:v>70.555956539999997</c:v>
                </c:pt>
                <c:pt idx="7105">
                  <c:v>70.565889540000001</c:v>
                </c:pt>
                <c:pt idx="7106">
                  <c:v>70.575821540000007</c:v>
                </c:pt>
                <c:pt idx="7107">
                  <c:v>70.585753539999999</c:v>
                </c:pt>
                <c:pt idx="7108">
                  <c:v>70.595686540000003</c:v>
                </c:pt>
                <c:pt idx="7109">
                  <c:v>70.605618539999995</c:v>
                </c:pt>
                <c:pt idx="7110">
                  <c:v>70.615550540000001</c:v>
                </c:pt>
                <c:pt idx="7111">
                  <c:v>70.625483540000005</c:v>
                </c:pt>
                <c:pt idx="7112">
                  <c:v>70.635415539999997</c:v>
                </c:pt>
                <c:pt idx="7113">
                  <c:v>70.645347540000003</c:v>
                </c:pt>
                <c:pt idx="7114">
                  <c:v>70.655279539999995</c:v>
                </c:pt>
                <c:pt idx="7115">
                  <c:v>70.665212539999999</c:v>
                </c:pt>
                <c:pt idx="7116">
                  <c:v>70.675144540000005</c:v>
                </c:pt>
                <c:pt idx="7117">
                  <c:v>70.685076539999997</c:v>
                </c:pt>
                <c:pt idx="7118">
                  <c:v>70.695009540000001</c:v>
                </c:pt>
                <c:pt idx="7119">
                  <c:v>70.704941539999993</c:v>
                </c:pt>
                <c:pt idx="7120">
                  <c:v>70.714873539999999</c:v>
                </c:pt>
                <c:pt idx="7121">
                  <c:v>70.724806540000003</c:v>
                </c:pt>
                <c:pt idx="7122">
                  <c:v>70.734738539999995</c:v>
                </c:pt>
                <c:pt idx="7123">
                  <c:v>70.744670540000001</c:v>
                </c:pt>
                <c:pt idx="7124">
                  <c:v>70.754603540000005</c:v>
                </c:pt>
                <c:pt idx="7125">
                  <c:v>70.764535539999997</c:v>
                </c:pt>
                <c:pt idx="7126">
                  <c:v>70.774467540000003</c:v>
                </c:pt>
                <c:pt idx="7127">
                  <c:v>70.784400539999993</c:v>
                </c:pt>
                <c:pt idx="7128">
                  <c:v>70.794332539999999</c:v>
                </c:pt>
                <c:pt idx="7129">
                  <c:v>70.804264540000005</c:v>
                </c:pt>
                <c:pt idx="7130">
                  <c:v>70.814197539999995</c:v>
                </c:pt>
                <c:pt idx="7131">
                  <c:v>70.824129540000001</c:v>
                </c:pt>
                <c:pt idx="7132">
                  <c:v>70.834061539999993</c:v>
                </c:pt>
                <c:pt idx="7133">
                  <c:v>70.843994539999997</c:v>
                </c:pt>
                <c:pt idx="7134">
                  <c:v>70.853926540000003</c:v>
                </c:pt>
                <c:pt idx="7135">
                  <c:v>70.863858539999995</c:v>
                </c:pt>
                <c:pt idx="7136">
                  <c:v>70.873791539999999</c:v>
                </c:pt>
                <c:pt idx="7137">
                  <c:v>70.883723540000005</c:v>
                </c:pt>
                <c:pt idx="7138">
                  <c:v>70.893655539999997</c:v>
                </c:pt>
                <c:pt idx="7139">
                  <c:v>70.903588540000001</c:v>
                </c:pt>
                <c:pt idx="7140">
                  <c:v>70.913520539999993</c:v>
                </c:pt>
                <c:pt idx="7141">
                  <c:v>70.92345254</c:v>
                </c:pt>
                <c:pt idx="7142">
                  <c:v>70.933385540000003</c:v>
                </c:pt>
                <c:pt idx="7143">
                  <c:v>70.943317539999995</c:v>
                </c:pt>
                <c:pt idx="7144">
                  <c:v>70.953249540000002</c:v>
                </c:pt>
                <c:pt idx="7145">
                  <c:v>70.963181539999994</c:v>
                </c:pt>
                <c:pt idx="7146">
                  <c:v>70.973114539999997</c:v>
                </c:pt>
                <c:pt idx="7147">
                  <c:v>70.983046540000004</c:v>
                </c:pt>
                <c:pt idx="7148">
                  <c:v>70.992978539999996</c:v>
                </c:pt>
                <c:pt idx="7149">
                  <c:v>71.002911539999999</c:v>
                </c:pt>
                <c:pt idx="7150">
                  <c:v>71.012843540000006</c:v>
                </c:pt>
                <c:pt idx="7151">
                  <c:v>71.022775539999998</c:v>
                </c:pt>
                <c:pt idx="7152">
                  <c:v>71.032708540000002</c:v>
                </c:pt>
                <c:pt idx="7153">
                  <c:v>71.042640539999994</c:v>
                </c:pt>
                <c:pt idx="7154">
                  <c:v>71.052573539999997</c:v>
                </c:pt>
                <c:pt idx="7155">
                  <c:v>71.062505540000004</c:v>
                </c:pt>
                <c:pt idx="7156">
                  <c:v>71.072437539999996</c:v>
                </c:pt>
                <c:pt idx="7157">
                  <c:v>71.082370539999999</c:v>
                </c:pt>
                <c:pt idx="7158">
                  <c:v>71.092302540000006</c:v>
                </c:pt>
                <c:pt idx="7159">
                  <c:v>71.102234539999998</c:v>
                </c:pt>
                <c:pt idx="7160">
                  <c:v>71.112167540000002</c:v>
                </c:pt>
                <c:pt idx="7161">
                  <c:v>71.122099539999994</c:v>
                </c:pt>
                <c:pt idx="7162">
                  <c:v>71.13203154</c:v>
                </c:pt>
                <c:pt idx="7163">
                  <c:v>71.141964540000004</c:v>
                </c:pt>
                <c:pt idx="7164">
                  <c:v>71.151896539999996</c:v>
                </c:pt>
                <c:pt idx="7165">
                  <c:v>71.161828540000002</c:v>
                </c:pt>
                <c:pt idx="7166">
                  <c:v>71.171761540000006</c:v>
                </c:pt>
                <c:pt idx="7167">
                  <c:v>71.181693539999998</c:v>
                </c:pt>
                <c:pt idx="7168">
                  <c:v>71.191625540000004</c:v>
                </c:pt>
                <c:pt idx="7169">
                  <c:v>71.201558539999994</c:v>
                </c:pt>
                <c:pt idx="7170">
                  <c:v>71.21149054</c:v>
                </c:pt>
                <c:pt idx="7171">
                  <c:v>71.221422540000006</c:v>
                </c:pt>
                <c:pt idx="7172">
                  <c:v>71.231355539999996</c:v>
                </c:pt>
                <c:pt idx="7173">
                  <c:v>71.241287540000002</c:v>
                </c:pt>
                <c:pt idx="7174">
                  <c:v>71.251219539999994</c:v>
                </c:pt>
                <c:pt idx="7175">
                  <c:v>71.261152539999998</c:v>
                </c:pt>
                <c:pt idx="7176">
                  <c:v>71.271084540000004</c:v>
                </c:pt>
                <c:pt idx="7177">
                  <c:v>71.281016539999996</c:v>
                </c:pt>
                <c:pt idx="7178">
                  <c:v>71.29094954</c:v>
                </c:pt>
                <c:pt idx="7179">
                  <c:v>71.300881540000006</c:v>
                </c:pt>
                <c:pt idx="7180">
                  <c:v>71.310813539999998</c:v>
                </c:pt>
                <c:pt idx="7181">
                  <c:v>71.320746540000002</c:v>
                </c:pt>
                <c:pt idx="7182">
                  <c:v>71.330678539999994</c:v>
                </c:pt>
                <c:pt idx="7183">
                  <c:v>71.340611539999998</c:v>
                </c:pt>
                <c:pt idx="7184">
                  <c:v>71.350543540000004</c:v>
                </c:pt>
                <c:pt idx="7185">
                  <c:v>71.360475539999996</c:v>
                </c:pt>
                <c:pt idx="7186">
                  <c:v>71.37040854</c:v>
                </c:pt>
                <c:pt idx="7187">
                  <c:v>71.380340540000006</c:v>
                </c:pt>
                <c:pt idx="7188">
                  <c:v>71.390272539999998</c:v>
                </c:pt>
                <c:pt idx="7189">
                  <c:v>71.400205540000002</c:v>
                </c:pt>
                <c:pt idx="7190">
                  <c:v>71.410137539999994</c:v>
                </c:pt>
                <c:pt idx="7191">
                  <c:v>71.42006954</c:v>
                </c:pt>
                <c:pt idx="7192">
                  <c:v>71.430002540000004</c:v>
                </c:pt>
                <c:pt idx="7193">
                  <c:v>71.439934539999996</c:v>
                </c:pt>
                <c:pt idx="7194">
                  <c:v>71.449866540000002</c:v>
                </c:pt>
                <c:pt idx="7195">
                  <c:v>71.459799540000006</c:v>
                </c:pt>
                <c:pt idx="7196">
                  <c:v>71.469731539999998</c:v>
                </c:pt>
                <c:pt idx="7197">
                  <c:v>71.479664540000002</c:v>
                </c:pt>
                <c:pt idx="7198">
                  <c:v>71.489596539999994</c:v>
                </c:pt>
                <c:pt idx="7199">
                  <c:v>71.49952854</c:v>
                </c:pt>
                <c:pt idx="7200">
                  <c:v>71.509461540000004</c:v>
                </c:pt>
                <c:pt idx="7201">
                  <c:v>71.519393539999996</c:v>
                </c:pt>
                <c:pt idx="7202">
                  <c:v>71.529325249999999</c:v>
                </c:pt>
                <c:pt idx="7203">
                  <c:v>71.539258250000003</c:v>
                </c:pt>
                <c:pt idx="7204">
                  <c:v>71.549190249999995</c:v>
                </c:pt>
                <c:pt idx="7205">
                  <c:v>71.559122250000001</c:v>
                </c:pt>
                <c:pt idx="7206">
                  <c:v>71.569055250000005</c:v>
                </c:pt>
                <c:pt idx="7207">
                  <c:v>71.578987249999997</c:v>
                </c:pt>
                <c:pt idx="7208">
                  <c:v>71.588919250000004</c:v>
                </c:pt>
                <c:pt idx="7209">
                  <c:v>71.598852249999993</c:v>
                </c:pt>
                <c:pt idx="7210">
                  <c:v>71.608784249999999</c:v>
                </c:pt>
                <c:pt idx="7211">
                  <c:v>71.618717250000003</c:v>
                </c:pt>
                <c:pt idx="7212">
                  <c:v>71.628649249999995</c:v>
                </c:pt>
                <c:pt idx="7213">
                  <c:v>71.638581250000001</c:v>
                </c:pt>
                <c:pt idx="7214">
                  <c:v>71.648514250000005</c:v>
                </c:pt>
                <c:pt idx="7215">
                  <c:v>71.658446249999997</c:v>
                </c:pt>
                <c:pt idx="7216">
                  <c:v>71.668378250000004</c:v>
                </c:pt>
                <c:pt idx="7217">
                  <c:v>71.678311249999993</c:v>
                </c:pt>
                <c:pt idx="7218">
                  <c:v>71.688243249999999</c:v>
                </c:pt>
                <c:pt idx="7219">
                  <c:v>71.698175250000006</c:v>
                </c:pt>
                <c:pt idx="7220">
                  <c:v>71.708108249999995</c:v>
                </c:pt>
                <c:pt idx="7221">
                  <c:v>71.718040250000001</c:v>
                </c:pt>
                <c:pt idx="7222">
                  <c:v>71.727973250000005</c:v>
                </c:pt>
                <c:pt idx="7223">
                  <c:v>71.737905249999997</c:v>
                </c:pt>
                <c:pt idx="7224">
                  <c:v>71.747837250000003</c:v>
                </c:pt>
                <c:pt idx="7225">
                  <c:v>71.757770249999993</c:v>
                </c:pt>
                <c:pt idx="7226">
                  <c:v>71.767702249999999</c:v>
                </c:pt>
                <c:pt idx="7227">
                  <c:v>71.777634250000006</c:v>
                </c:pt>
                <c:pt idx="7228">
                  <c:v>71.787567249999995</c:v>
                </c:pt>
                <c:pt idx="7229">
                  <c:v>71.797499250000001</c:v>
                </c:pt>
                <c:pt idx="7230">
                  <c:v>71.807431249999993</c:v>
                </c:pt>
                <c:pt idx="7231">
                  <c:v>71.817364249999997</c:v>
                </c:pt>
                <c:pt idx="7232">
                  <c:v>71.827296250000003</c:v>
                </c:pt>
                <c:pt idx="7233">
                  <c:v>71.837229249999993</c:v>
                </c:pt>
                <c:pt idx="7234">
                  <c:v>71.847161249999999</c:v>
                </c:pt>
                <c:pt idx="7235">
                  <c:v>71.857093250000005</c:v>
                </c:pt>
                <c:pt idx="7236">
                  <c:v>71.867026249999995</c:v>
                </c:pt>
                <c:pt idx="7237">
                  <c:v>71.876958250000001</c:v>
                </c:pt>
                <c:pt idx="7238">
                  <c:v>71.886890249999993</c:v>
                </c:pt>
                <c:pt idx="7239">
                  <c:v>71.896823249999997</c:v>
                </c:pt>
                <c:pt idx="7240">
                  <c:v>71.906755250000003</c:v>
                </c:pt>
                <c:pt idx="7241">
                  <c:v>71.916687249999995</c:v>
                </c:pt>
                <c:pt idx="7242">
                  <c:v>71.926620249999999</c:v>
                </c:pt>
                <c:pt idx="7243">
                  <c:v>71.936552250000005</c:v>
                </c:pt>
                <c:pt idx="7244">
                  <c:v>71.946485249999995</c:v>
                </c:pt>
                <c:pt idx="7245">
                  <c:v>71.956417250000001</c:v>
                </c:pt>
                <c:pt idx="7246">
                  <c:v>71.966349249999993</c:v>
                </c:pt>
                <c:pt idx="7247">
                  <c:v>71.976282249999997</c:v>
                </c:pt>
                <c:pt idx="7248">
                  <c:v>71.986214250000003</c:v>
                </c:pt>
                <c:pt idx="7249">
                  <c:v>71.996146249999995</c:v>
                </c:pt>
                <c:pt idx="7250">
                  <c:v>72.006079249999999</c:v>
                </c:pt>
                <c:pt idx="7251">
                  <c:v>72.016011250000005</c:v>
                </c:pt>
                <c:pt idx="7252">
                  <c:v>72.025943249999997</c:v>
                </c:pt>
                <c:pt idx="7253">
                  <c:v>72.035876250000001</c:v>
                </c:pt>
                <c:pt idx="7254">
                  <c:v>72.045808249999993</c:v>
                </c:pt>
                <c:pt idx="7255">
                  <c:v>72.055740249999999</c:v>
                </c:pt>
                <c:pt idx="7256">
                  <c:v>72.065673250000003</c:v>
                </c:pt>
                <c:pt idx="7257">
                  <c:v>72.075605249999995</c:v>
                </c:pt>
                <c:pt idx="7258">
                  <c:v>72.085537250000002</c:v>
                </c:pt>
                <c:pt idx="7259">
                  <c:v>72.095470250000005</c:v>
                </c:pt>
                <c:pt idx="7260">
                  <c:v>72.105402249999997</c:v>
                </c:pt>
                <c:pt idx="7261">
                  <c:v>72.115335250000001</c:v>
                </c:pt>
                <c:pt idx="7262">
                  <c:v>72.125267249999993</c:v>
                </c:pt>
                <c:pt idx="7263">
                  <c:v>72.135199249999999</c:v>
                </c:pt>
                <c:pt idx="7264">
                  <c:v>72.145132250000003</c:v>
                </c:pt>
                <c:pt idx="7265">
                  <c:v>72.155064249999995</c:v>
                </c:pt>
                <c:pt idx="7266">
                  <c:v>72.164996250000002</c:v>
                </c:pt>
                <c:pt idx="7267">
                  <c:v>72.174929250000005</c:v>
                </c:pt>
                <c:pt idx="7268">
                  <c:v>72.184861249999997</c:v>
                </c:pt>
                <c:pt idx="7269">
                  <c:v>72.194793250000004</c:v>
                </c:pt>
                <c:pt idx="7270">
                  <c:v>72.204726249999993</c:v>
                </c:pt>
                <c:pt idx="7271">
                  <c:v>72.214658249999999</c:v>
                </c:pt>
                <c:pt idx="7272">
                  <c:v>72.224590250000006</c:v>
                </c:pt>
                <c:pt idx="7273">
                  <c:v>72.234523249999995</c:v>
                </c:pt>
                <c:pt idx="7274">
                  <c:v>72.244455250000001</c:v>
                </c:pt>
                <c:pt idx="7275">
                  <c:v>72.254388250000005</c:v>
                </c:pt>
                <c:pt idx="7276">
                  <c:v>72.264320249999997</c:v>
                </c:pt>
                <c:pt idx="7277">
                  <c:v>72.274252250000004</c:v>
                </c:pt>
                <c:pt idx="7278">
                  <c:v>72.284185249999993</c:v>
                </c:pt>
                <c:pt idx="7279">
                  <c:v>72.294117249999999</c:v>
                </c:pt>
                <c:pt idx="7280">
                  <c:v>72.304049250000006</c:v>
                </c:pt>
                <c:pt idx="7281">
                  <c:v>72.313982249999995</c:v>
                </c:pt>
                <c:pt idx="7282">
                  <c:v>72.323914250000001</c:v>
                </c:pt>
                <c:pt idx="7283">
                  <c:v>72.333847250000005</c:v>
                </c:pt>
                <c:pt idx="7284">
                  <c:v>72.343779249999997</c:v>
                </c:pt>
                <c:pt idx="7285">
                  <c:v>72.353711250000003</c:v>
                </c:pt>
                <c:pt idx="7286">
                  <c:v>72.363644249999993</c:v>
                </c:pt>
                <c:pt idx="7287">
                  <c:v>72.373576249999999</c:v>
                </c:pt>
                <c:pt idx="7288">
                  <c:v>72.383508250000006</c:v>
                </c:pt>
                <c:pt idx="7289">
                  <c:v>72.393441249999995</c:v>
                </c:pt>
                <c:pt idx="7290">
                  <c:v>72.403373250000001</c:v>
                </c:pt>
                <c:pt idx="7291">
                  <c:v>72.413305249999993</c:v>
                </c:pt>
                <c:pt idx="7292">
                  <c:v>72.423238249999997</c:v>
                </c:pt>
                <c:pt idx="7293">
                  <c:v>72.433170250000003</c:v>
                </c:pt>
                <c:pt idx="7294">
                  <c:v>72.443102249999995</c:v>
                </c:pt>
                <c:pt idx="7295">
                  <c:v>72.453035249999999</c:v>
                </c:pt>
                <c:pt idx="7296">
                  <c:v>72.462967250000005</c:v>
                </c:pt>
                <c:pt idx="7297">
                  <c:v>72.472899249999998</c:v>
                </c:pt>
                <c:pt idx="7298">
                  <c:v>72.482832250000001</c:v>
                </c:pt>
                <c:pt idx="7299">
                  <c:v>72.492764249999993</c:v>
                </c:pt>
                <c:pt idx="7300">
                  <c:v>72.502697249999997</c:v>
                </c:pt>
                <c:pt idx="7301">
                  <c:v>72.512629250000003</c:v>
                </c:pt>
                <c:pt idx="7302">
                  <c:v>72.522561249999995</c:v>
                </c:pt>
                <c:pt idx="7303">
                  <c:v>72.532494749999998</c:v>
                </c:pt>
                <c:pt idx="7304">
                  <c:v>72.542426750000004</c:v>
                </c:pt>
                <c:pt idx="7305">
                  <c:v>72.552358749999996</c:v>
                </c:pt>
                <c:pt idx="7306">
                  <c:v>72.56229175</c:v>
                </c:pt>
                <c:pt idx="7307">
                  <c:v>72.572223750000006</c:v>
                </c:pt>
                <c:pt idx="7308">
                  <c:v>72.582155749999998</c:v>
                </c:pt>
                <c:pt idx="7309">
                  <c:v>72.592088750000002</c:v>
                </c:pt>
                <c:pt idx="7310">
                  <c:v>72.602020749999994</c:v>
                </c:pt>
                <c:pt idx="7311">
                  <c:v>72.611953749999998</c:v>
                </c:pt>
                <c:pt idx="7312">
                  <c:v>72.621885750000004</c:v>
                </c:pt>
                <c:pt idx="7313">
                  <c:v>72.631817749999996</c:v>
                </c:pt>
                <c:pt idx="7314">
                  <c:v>72.64175075</c:v>
                </c:pt>
                <c:pt idx="7315">
                  <c:v>72.651682750000006</c:v>
                </c:pt>
                <c:pt idx="7316">
                  <c:v>72.661614749999998</c:v>
                </c:pt>
                <c:pt idx="7317">
                  <c:v>72.671547750000002</c:v>
                </c:pt>
                <c:pt idx="7318">
                  <c:v>72.681479749999994</c:v>
                </c:pt>
                <c:pt idx="7319">
                  <c:v>72.69141175</c:v>
                </c:pt>
                <c:pt idx="7320">
                  <c:v>72.701344750000004</c:v>
                </c:pt>
                <c:pt idx="7321">
                  <c:v>72.711276749999996</c:v>
                </c:pt>
                <c:pt idx="7322">
                  <c:v>72.721208750000002</c:v>
                </c:pt>
                <c:pt idx="7323">
                  <c:v>72.731141750000006</c:v>
                </c:pt>
                <c:pt idx="7324">
                  <c:v>72.741073749999998</c:v>
                </c:pt>
                <c:pt idx="7325">
                  <c:v>72.751006750000002</c:v>
                </c:pt>
                <c:pt idx="7326">
                  <c:v>72.760938749999994</c:v>
                </c:pt>
                <c:pt idx="7327">
                  <c:v>72.77087075</c:v>
                </c:pt>
                <c:pt idx="7328">
                  <c:v>72.780803750000004</c:v>
                </c:pt>
                <c:pt idx="7329">
                  <c:v>72.790735749999996</c:v>
                </c:pt>
                <c:pt idx="7330">
                  <c:v>72.800667750000002</c:v>
                </c:pt>
                <c:pt idx="7331">
                  <c:v>72.810600750000006</c:v>
                </c:pt>
                <c:pt idx="7332">
                  <c:v>72.820532749999998</c:v>
                </c:pt>
                <c:pt idx="7333">
                  <c:v>72.830464750000004</c:v>
                </c:pt>
                <c:pt idx="7334">
                  <c:v>72.840397749999994</c:v>
                </c:pt>
                <c:pt idx="7335">
                  <c:v>72.85032975</c:v>
                </c:pt>
                <c:pt idx="7336">
                  <c:v>72.860261750000006</c:v>
                </c:pt>
                <c:pt idx="7337">
                  <c:v>72.870194749999996</c:v>
                </c:pt>
                <c:pt idx="7338">
                  <c:v>72.880126750000002</c:v>
                </c:pt>
                <c:pt idx="7339">
                  <c:v>72.890059750000006</c:v>
                </c:pt>
                <c:pt idx="7340">
                  <c:v>72.899991749999998</c:v>
                </c:pt>
                <c:pt idx="7341">
                  <c:v>72.909923750000004</c:v>
                </c:pt>
                <c:pt idx="7342">
                  <c:v>72.919856749999994</c:v>
                </c:pt>
                <c:pt idx="7343">
                  <c:v>72.92978875</c:v>
                </c:pt>
                <c:pt idx="7344">
                  <c:v>72.939720750000006</c:v>
                </c:pt>
                <c:pt idx="7345">
                  <c:v>72.949653749999996</c:v>
                </c:pt>
                <c:pt idx="7346">
                  <c:v>72.959585750000002</c:v>
                </c:pt>
                <c:pt idx="7347">
                  <c:v>72.969517749999994</c:v>
                </c:pt>
                <c:pt idx="7348">
                  <c:v>72.979450749999998</c:v>
                </c:pt>
                <c:pt idx="7349">
                  <c:v>72.989382750000004</c:v>
                </c:pt>
                <c:pt idx="7350">
                  <c:v>72.999314749999996</c:v>
                </c:pt>
                <c:pt idx="7351">
                  <c:v>73.00924775</c:v>
                </c:pt>
                <c:pt idx="7352">
                  <c:v>73.019179750000006</c:v>
                </c:pt>
                <c:pt idx="7353">
                  <c:v>73.029111749999998</c:v>
                </c:pt>
                <c:pt idx="7354">
                  <c:v>73.039044750000002</c:v>
                </c:pt>
                <c:pt idx="7355">
                  <c:v>73.048976749999994</c:v>
                </c:pt>
                <c:pt idx="7356">
                  <c:v>73.058908750000001</c:v>
                </c:pt>
                <c:pt idx="7357">
                  <c:v>73.068841750000004</c:v>
                </c:pt>
                <c:pt idx="7358">
                  <c:v>73.078773749999996</c:v>
                </c:pt>
                <c:pt idx="7359">
                  <c:v>73.088705750000003</c:v>
                </c:pt>
                <c:pt idx="7360">
                  <c:v>73.098638750000006</c:v>
                </c:pt>
                <c:pt idx="7361">
                  <c:v>73.108570749999998</c:v>
                </c:pt>
                <c:pt idx="7362">
                  <c:v>73.118503750000002</c:v>
                </c:pt>
                <c:pt idx="7363">
                  <c:v>73.128435749999994</c:v>
                </c:pt>
                <c:pt idx="7364">
                  <c:v>73.13836775</c:v>
                </c:pt>
                <c:pt idx="7365">
                  <c:v>73.148300750000004</c:v>
                </c:pt>
                <c:pt idx="7366">
                  <c:v>73.158232749999996</c:v>
                </c:pt>
                <c:pt idx="7367">
                  <c:v>73.168164750000003</c:v>
                </c:pt>
                <c:pt idx="7368">
                  <c:v>73.178097750000006</c:v>
                </c:pt>
                <c:pt idx="7369">
                  <c:v>73.188029749999998</c:v>
                </c:pt>
                <c:pt idx="7370">
                  <c:v>73.197961750000005</c:v>
                </c:pt>
                <c:pt idx="7371">
                  <c:v>73.207894749999994</c:v>
                </c:pt>
                <c:pt idx="7372">
                  <c:v>73.21782675</c:v>
                </c:pt>
                <c:pt idx="7373">
                  <c:v>73.227758750000007</c:v>
                </c:pt>
                <c:pt idx="7374">
                  <c:v>73.237691749999996</c:v>
                </c:pt>
                <c:pt idx="7375">
                  <c:v>73.247623750000002</c:v>
                </c:pt>
                <c:pt idx="7376">
                  <c:v>73.257555749999995</c:v>
                </c:pt>
                <c:pt idx="7377">
                  <c:v>73.267488749999998</c:v>
                </c:pt>
                <c:pt idx="7378">
                  <c:v>73.277420750000005</c:v>
                </c:pt>
                <c:pt idx="7379">
                  <c:v>73.287352749999997</c:v>
                </c:pt>
                <c:pt idx="7380">
                  <c:v>73.29728575</c:v>
                </c:pt>
                <c:pt idx="7381">
                  <c:v>73.307217750000007</c:v>
                </c:pt>
                <c:pt idx="7382">
                  <c:v>73.317149749999999</c:v>
                </c:pt>
                <c:pt idx="7383">
                  <c:v>73.327082750000002</c:v>
                </c:pt>
                <c:pt idx="7384">
                  <c:v>73.337014749999994</c:v>
                </c:pt>
                <c:pt idx="7385">
                  <c:v>73.346946750000001</c:v>
                </c:pt>
                <c:pt idx="7386">
                  <c:v>73.356879750000004</c:v>
                </c:pt>
                <c:pt idx="7387">
                  <c:v>73.366811749999997</c:v>
                </c:pt>
                <c:pt idx="7388">
                  <c:v>73.376743750000003</c:v>
                </c:pt>
                <c:pt idx="7389">
                  <c:v>73.386676750000007</c:v>
                </c:pt>
                <c:pt idx="7390">
                  <c:v>73.396608749999999</c:v>
                </c:pt>
                <c:pt idx="7391">
                  <c:v>73.406540750000005</c:v>
                </c:pt>
                <c:pt idx="7392">
                  <c:v>73.416473749999994</c:v>
                </c:pt>
                <c:pt idx="7393">
                  <c:v>73.426405750000001</c:v>
                </c:pt>
                <c:pt idx="7394">
                  <c:v>73.436337750000007</c:v>
                </c:pt>
                <c:pt idx="7395">
                  <c:v>73.446270749999996</c:v>
                </c:pt>
                <c:pt idx="7396">
                  <c:v>73.456202750000003</c:v>
                </c:pt>
                <c:pt idx="7397">
                  <c:v>73.466134749999995</c:v>
                </c:pt>
                <c:pt idx="7398">
                  <c:v>73.476067749999999</c:v>
                </c:pt>
                <c:pt idx="7399">
                  <c:v>73.485999750000005</c:v>
                </c:pt>
                <c:pt idx="7400">
                  <c:v>73.495931749999997</c:v>
                </c:pt>
                <c:pt idx="7401">
                  <c:v>73.505864750000001</c:v>
                </c:pt>
                <c:pt idx="7402">
                  <c:v>73.515796750000007</c:v>
                </c:pt>
                <c:pt idx="7403">
                  <c:v>73.525728749999999</c:v>
                </c:pt>
                <c:pt idx="7404">
                  <c:v>73.535661669999996</c:v>
                </c:pt>
                <c:pt idx="7405">
                  <c:v>73.545593670000002</c:v>
                </c:pt>
                <c:pt idx="7406">
                  <c:v>73.555525669999994</c:v>
                </c:pt>
                <c:pt idx="7407">
                  <c:v>73.565458669999998</c:v>
                </c:pt>
                <c:pt idx="7408">
                  <c:v>73.575390670000004</c:v>
                </c:pt>
                <c:pt idx="7409">
                  <c:v>73.585322669999996</c:v>
                </c:pt>
                <c:pt idx="7410">
                  <c:v>73.59525567</c:v>
                </c:pt>
                <c:pt idx="7411">
                  <c:v>73.605187670000007</c:v>
                </c:pt>
                <c:pt idx="7412">
                  <c:v>73.615119669999999</c:v>
                </c:pt>
                <c:pt idx="7413">
                  <c:v>73.625052670000002</c:v>
                </c:pt>
                <c:pt idx="7414">
                  <c:v>73.634984669999994</c:v>
                </c:pt>
                <c:pt idx="7415">
                  <c:v>73.644916670000001</c:v>
                </c:pt>
                <c:pt idx="7416">
                  <c:v>73.654849670000004</c:v>
                </c:pt>
                <c:pt idx="7417">
                  <c:v>73.664781669999996</c:v>
                </c:pt>
                <c:pt idx="7418">
                  <c:v>73.674713670000003</c:v>
                </c:pt>
                <c:pt idx="7419">
                  <c:v>73.684646670000006</c:v>
                </c:pt>
                <c:pt idx="7420">
                  <c:v>73.694578669999999</c:v>
                </c:pt>
                <c:pt idx="7421">
                  <c:v>73.704510670000005</c:v>
                </c:pt>
                <c:pt idx="7422">
                  <c:v>73.714443669999994</c:v>
                </c:pt>
                <c:pt idx="7423">
                  <c:v>73.724375670000001</c:v>
                </c:pt>
                <c:pt idx="7424">
                  <c:v>73.734307670000007</c:v>
                </c:pt>
                <c:pt idx="7425">
                  <c:v>73.744240669999996</c:v>
                </c:pt>
                <c:pt idx="7426">
                  <c:v>73.754172670000003</c:v>
                </c:pt>
                <c:pt idx="7427">
                  <c:v>73.764104669999995</c:v>
                </c:pt>
                <c:pt idx="7428">
                  <c:v>73.774037669999998</c:v>
                </c:pt>
                <c:pt idx="7429">
                  <c:v>73.783969670000005</c:v>
                </c:pt>
                <c:pt idx="7430">
                  <c:v>73.793901669999997</c:v>
                </c:pt>
                <c:pt idx="7431">
                  <c:v>73.803834670000001</c:v>
                </c:pt>
                <c:pt idx="7432">
                  <c:v>73.813766670000007</c:v>
                </c:pt>
                <c:pt idx="7433">
                  <c:v>73.823698669999999</c:v>
                </c:pt>
                <c:pt idx="7434">
                  <c:v>73.833631670000003</c:v>
                </c:pt>
                <c:pt idx="7435">
                  <c:v>73.843563669999995</c:v>
                </c:pt>
                <c:pt idx="7436">
                  <c:v>73.853495670000001</c:v>
                </c:pt>
                <c:pt idx="7437">
                  <c:v>73.863428670000005</c:v>
                </c:pt>
                <c:pt idx="7438">
                  <c:v>73.873360669999997</c:v>
                </c:pt>
                <c:pt idx="7439">
                  <c:v>73.883292670000003</c:v>
                </c:pt>
                <c:pt idx="7440">
                  <c:v>73.893224669999995</c:v>
                </c:pt>
                <c:pt idx="7441">
                  <c:v>73.903157669999999</c:v>
                </c:pt>
                <c:pt idx="7442">
                  <c:v>73.913089670000005</c:v>
                </c:pt>
                <c:pt idx="7443">
                  <c:v>73.923021669999997</c:v>
                </c:pt>
                <c:pt idx="7444">
                  <c:v>73.932954670000001</c:v>
                </c:pt>
                <c:pt idx="7445">
                  <c:v>73.942886669999993</c:v>
                </c:pt>
                <c:pt idx="7446">
                  <c:v>73.952818669999999</c:v>
                </c:pt>
                <c:pt idx="7447">
                  <c:v>73.962751670000003</c:v>
                </c:pt>
                <c:pt idx="7448">
                  <c:v>73.972683669999995</c:v>
                </c:pt>
                <c:pt idx="7449">
                  <c:v>73.982615670000001</c:v>
                </c:pt>
                <c:pt idx="7450">
                  <c:v>73.992548670000005</c:v>
                </c:pt>
                <c:pt idx="7451">
                  <c:v>74.002480669999997</c:v>
                </c:pt>
                <c:pt idx="7452">
                  <c:v>74.012412670000003</c:v>
                </c:pt>
                <c:pt idx="7453">
                  <c:v>74.022345670000007</c:v>
                </c:pt>
                <c:pt idx="7454">
                  <c:v>74.032277669999999</c:v>
                </c:pt>
                <c:pt idx="7455">
                  <c:v>74.042209670000005</c:v>
                </c:pt>
                <c:pt idx="7456">
                  <c:v>74.052142669999995</c:v>
                </c:pt>
                <c:pt idx="7457">
                  <c:v>74.062074670000001</c:v>
                </c:pt>
                <c:pt idx="7458">
                  <c:v>74.072006669999993</c:v>
                </c:pt>
                <c:pt idx="7459">
                  <c:v>74.081939669999997</c:v>
                </c:pt>
                <c:pt idx="7460">
                  <c:v>74.091871670000003</c:v>
                </c:pt>
                <c:pt idx="7461">
                  <c:v>74.101803669999995</c:v>
                </c:pt>
                <c:pt idx="7462">
                  <c:v>74.111735670000002</c:v>
                </c:pt>
                <c:pt idx="7463">
                  <c:v>74.121668670000005</c:v>
                </c:pt>
                <c:pt idx="7464">
                  <c:v>74.131600669999997</c:v>
                </c:pt>
                <c:pt idx="7465">
                  <c:v>74.141532670000004</c:v>
                </c:pt>
                <c:pt idx="7466">
                  <c:v>74.151465669999993</c:v>
                </c:pt>
                <c:pt idx="7467">
                  <c:v>74.161397669999999</c:v>
                </c:pt>
                <c:pt idx="7468">
                  <c:v>74.171329670000006</c:v>
                </c:pt>
                <c:pt idx="7469">
                  <c:v>74.181262669999995</c:v>
                </c:pt>
                <c:pt idx="7470">
                  <c:v>74.191194670000002</c:v>
                </c:pt>
                <c:pt idx="7471">
                  <c:v>74.201126669999994</c:v>
                </c:pt>
                <c:pt idx="7472">
                  <c:v>74.211059669999997</c:v>
                </c:pt>
                <c:pt idx="7473">
                  <c:v>74.220991670000004</c:v>
                </c:pt>
                <c:pt idx="7474">
                  <c:v>74.230923669999996</c:v>
                </c:pt>
                <c:pt idx="7475">
                  <c:v>74.240856669999999</c:v>
                </c:pt>
                <c:pt idx="7476">
                  <c:v>74.250788670000006</c:v>
                </c:pt>
                <c:pt idx="7477">
                  <c:v>74.260720669999998</c:v>
                </c:pt>
                <c:pt idx="7478">
                  <c:v>74.270652670000004</c:v>
                </c:pt>
                <c:pt idx="7479">
                  <c:v>74.280585669999994</c:v>
                </c:pt>
                <c:pt idx="7480">
                  <c:v>74.29051767</c:v>
                </c:pt>
                <c:pt idx="7481">
                  <c:v>74.300449670000006</c:v>
                </c:pt>
                <c:pt idx="7482">
                  <c:v>74.310382669999996</c:v>
                </c:pt>
                <c:pt idx="7483">
                  <c:v>74.320314670000002</c:v>
                </c:pt>
                <c:pt idx="7484">
                  <c:v>74.330246669999994</c:v>
                </c:pt>
                <c:pt idx="7485">
                  <c:v>74.340179669999998</c:v>
                </c:pt>
                <c:pt idx="7486">
                  <c:v>74.350111670000004</c:v>
                </c:pt>
                <c:pt idx="7487">
                  <c:v>74.360043669999996</c:v>
                </c:pt>
                <c:pt idx="7488">
                  <c:v>74.36997667</c:v>
                </c:pt>
                <c:pt idx="7489">
                  <c:v>74.379908670000006</c:v>
                </c:pt>
                <c:pt idx="7490">
                  <c:v>74.389840669999998</c:v>
                </c:pt>
                <c:pt idx="7491">
                  <c:v>74.399772670000004</c:v>
                </c:pt>
                <c:pt idx="7492">
                  <c:v>74.409705669999994</c:v>
                </c:pt>
                <c:pt idx="7493">
                  <c:v>74.41963767</c:v>
                </c:pt>
                <c:pt idx="7494">
                  <c:v>74.429569670000006</c:v>
                </c:pt>
                <c:pt idx="7495">
                  <c:v>74.439502669999996</c:v>
                </c:pt>
                <c:pt idx="7496">
                  <c:v>74.449434670000002</c:v>
                </c:pt>
                <c:pt idx="7497">
                  <c:v>74.459366669999994</c:v>
                </c:pt>
                <c:pt idx="7498">
                  <c:v>74.469299669999998</c:v>
                </c:pt>
                <c:pt idx="7499">
                  <c:v>74.479231670000004</c:v>
                </c:pt>
                <c:pt idx="7500">
                  <c:v>74.489163669999996</c:v>
                </c:pt>
                <c:pt idx="7501">
                  <c:v>74.49909667</c:v>
                </c:pt>
                <c:pt idx="7502">
                  <c:v>74.509028670000006</c:v>
                </c:pt>
                <c:pt idx="7503">
                  <c:v>74.518960669999998</c:v>
                </c:pt>
                <c:pt idx="7504">
                  <c:v>74.528892670000005</c:v>
                </c:pt>
                <c:pt idx="7505">
                  <c:v>74.538826380000003</c:v>
                </c:pt>
                <c:pt idx="7506">
                  <c:v>74.548758379999995</c:v>
                </c:pt>
                <c:pt idx="7507">
                  <c:v>74.558690380000002</c:v>
                </c:pt>
                <c:pt idx="7508">
                  <c:v>74.568623380000005</c:v>
                </c:pt>
                <c:pt idx="7509">
                  <c:v>74.578555379999997</c:v>
                </c:pt>
                <c:pt idx="7510">
                  <c:v>74.588487380000004</c:v>
                </c:pt>
                <c:pt idx="7511">
                  <c:v>74.598420379999993</c:v>
                </c:pt>
                <c:pt idx="7512">
                  <c:v>74.608352379999999</c:v>
                </c:pt>
                <c:pt idx="7513">
                  <c:v>74.618284380000006</c:v>
                </c:pt>
                <c:pt idx="7514">
                  <c:v>74.628217379999995</c:v>
                </c:pt>
                <c:pt idx="7515">
                  <c:v>74.638149380000002</c:v>
                </c:pt>
                <c:pt idx="7516">
                  <c:v>74.648081379999994</c:v>
                </c:pt>
                <c:pt idx="7517">
                  <c:v>74.65801338</c:v>
                </c:pt>
                <c:pt idx="7518">
                  <c:v>74.667946380000004</c:v>
                </c:pt>
                <c:pt idx="7519">
                  <c:v>74.677878379999996</c:v>
                </c:pt>
                <c:pt idx="7520">
                  <c:v>74.687810380000002</c:v>
                </c:pt>
                <c:pt idx="7521">
                  <c:v>74.697743369999998</c:v>
                </c:pt>
                <c:pt idx="7522">
                  <c:v>74.707675379999998</c:v>
                </c:pt>
                <c:pt idx="7523">
                  <c:v>74.717607380000004</c:v>
                </c:pt>
                <c:pt idx="7524">
                  <c:v>74.727540379999994</c:v>
                </c:pt>
                <c:pt idx="7525">
                  <c:v>74.73747238</c:v>
                </c:pt>
                <c:pt idx="7526">
                  <c:v>74.747404380000006</c:v>
                </c:pt>
                <c:pt idx="7527">
                  <c:v>74.757336379999998</c:v>
                </c:pt>
                <c:pt idx="7528">
                  <c:v>74.767269380000002</c:v>
                </c:pt>
                <c:pt idx="7529">
                  <c:v>74.777201379999994</c:v>
                </c:pt>
                <c:pt idx="7530">
                  <c:v>74.78713338</c:v>
                </c:pt>
                <c:pt idx="7531">
                  <c:v>74.797066380000004</c:v>
                </c:pt>
                <c:pt idx="7532">
                  <c:v>74.806998379999996</c:v>
                </c:pt>
                <c:pt idx="7533">
                  <c:v>74.816930380000002</c:v>
                </c:pt>
                <c:pt idx="7534">
                  <c:v>74.826863380000006</c:v>
                </c:pt>
                <c:pt idx="7535">
                  <c:v>74.836795379999998</c:v>
                </c:pt>
                <c:pt idx="7536">
                  <c:v>74.846727380000004</c:v>
                </c:pt>
                <c:pt idx="7537">
                  <c:v>74.856660379999994</c:v>
                </c:pt>
                <c:pt idx="7538">
                  <c:v>74.86659238</c:v>
                </c:pt>
                <c:pt idx="7539">
                  <c:v>74.876524380000006</c:v>
                </c:pt>
                <c:pt idx="7540">
                  <c:v>74.886456379999998</c:v>
                </c:pt>
                <c:pt idx="7541">
                  <c:v>74.896389380000002</c:v>
                </c:pt>
                <c:pt idx="7542">
                  <c:v>74.906321379999994</c:v>
                </c:pt>
                <c:pt idx="7543">
                  <c:v>74.916253380000001</c:v>
                </c:pt>
                <c:pt idx="7544">
                  <c:v>74.926186369999996</c:v>
                </c:pt>
                <c:pt idx="7545">
                  <c:v>74.936118379999996</c:v>
                </c:pt>
                <c:pt idx="7546">
                  <c:v>74.946050380000003</c:v>
                </c:pt>
                <c:pt idx="7547">
                  <c:v>74.955983380000006</c:v>
                </c:pt>
                <c:pt idx="7548">
                  <c:v>74.965915379999998</c:v>
                </c:pt>
                <c:pt idx="7549">
                  <c:v>74.975847380000005</c:v>
                </c:pt>
                <c:pt idx="7550">
                  <c:v>74.985780379999994</c:v>
                </c:pt>
                <c:pt idx="7551">
                  <c:v>74.995712380000001</c:v>
                </c:pt>
                <c:pt idx="7552">
                  <c:v>75.005644380000007</c:v>
                </c:pt>
                <c:pt idx="7553">
                  <c:v>75.015576379999999</c:v>
                </c:pt>
                <c:pt idx="7554">
                  <c:v>75.025509380000003</c:v>
                </c:pt>
                <c:pt idx="7555">
                  <c:v>75.035441379999995</c:v>
                </c:pt>
                <c:pt idx="7556">
                  <c:v>75.045373380000001</c:v>
                </c:pt>
                <c:pt idx="7557">
                  <c:v>75.055306380000005</c:v>
                </c:pt>
                <c:pt idx="7558">
                  <c:v>75.065238379999997</c:v>
                </c:pt>
                <c:pt idx="7559">
                  <c:v>75.075170380000003</c:v>
                </c:pt>
                <c:pt idx="7560">
                  <c:v>75.085103380000007</c:v>
                </c:pt>
                <c:pt idx="7561">
                  <c:v>75.095035379999999</c:v>
                </c:pt>
                <c:pt idx="7562">
                  <c:v>75.104967380000005</c:v>
                </c:pt>
                <c:pt idx="7563">
                  <c:v>75.114900379999995</c:v>
                </c:pt>
                <c:pt idx="7564">
                  <c:v>75.124832380000001</c:v>
                </c:pt>
                <c:pt idx="7565">
                  <c:v>75.134764379999993</c:v>
                </c:pt>
                <c:pt idx="7566">
                  <c:v>75.144696379999999</c:v>
                </c:pt>
                <c:pt idx="7567">
                  <c:v>75.154629369999995</c:v>
                </c:pt>
                <c:pt idx="7568">
                  <c:v>75.164561379999995</c:v>
                </c:pt>
                <c:pt idx="7569">
                  <c:v>75.174493380000001</c:v>
                </c:pt>
                <c:pt idx="7570">
                  <c:v>75.184426380000005</c:v>
                </c:pt>
                <c:pt idx="7571">
                  <c:v>75.194358379999997</c:v>
                </c:pt>
                <c:pt idx="7572">
                  <c:v>75.204290380000003</c:v>
                </c:pt>
                <c:pt idx="7573">
                  <c:v>75.214223380000007</c:v>
                </c:pt>
                <c:pt idx="7574">
                  <c:v>75.224155379999999</c:v>
                </c:pt>
                <c:pt idx="7575">
                  <c:v>75.234087380000005</c:v>
                </c:pt>
                <c:pt idx="7576">
                  <c:v>75.244020379999995</c:v>
                </c:pt>
                <c:pt idx="7577">
                  <c:v>75.253952380000001</c:v>
                </c:pt>
                <c:pt idx="7578">
                  <c:v>75.263884379999993</c:v>
                </c:pt>
                <c:pt idx="7579">
                  <c:v>75.273817379999997</c:v>
                </c:pt>
                <c:pt idx="7580">
                  <c:v>75.283749380000003</c:v>
                </c:pt>
                <c:pt idx="7581">
                  <c:v>75.293681379999995</c:v>
                </c:pt>
                <c:pt idx="7582">
                  <c:v>75.303613380000002</c:v>
                </c:pt>
                <c:pt idx="7583">
                  <c:v>75.313546380000005</c:v>
                </c:pt>
                <c:pt idx="7584">
                  <c:v>75.323478379999997</c:v>
                </c:pt>
                <c:pt idx="7585">
                  <c:v>75.333410380000004</c:v>
                </c:pt>
                <c:pt idx="7586">
                  <c:v>75.343343379999993</c:v>
                </c:pt>
                <c:pt idx="7587">
                  <c:v>75.353275379999999</c:v>
                </c:pt>
                <c:pt idx="7588">
                  <c:v>75.363207380000006</c:v>
                </c:pt>
                <c:pt idx="7589">
                  <c:v>75.373140379999995</c:v>
                </c:pt>
                <c:pt idx="7590">
                  <c:v>75.383072369999994</c:v>
                </c:pt>
                <c:pt idx="7591">
                  <c:v>75.393004379999994</c:v>
                </c:pt>
                <c:pt idx="7592">
                  <c:v>75.402937379999997</c:v>
                </c:pt>
                <c:pt idx="7593">
                  <c:v>75.412869380000004</c:v>
                </c:pt>
                <c:pt idx="7594">
                  <c:v>75.422801379999996</c:v>
                </c:pt>
                <c:pt idx="7595">
                  <c:v>75.432734379999999</c:v>
                </c:pt>
                <c:pt idx="7596">
                  <c:v>75.442666380000006</c:v>
                </c:pt>
                <c:pt idx="7597">
                  <c:v>75.452598379999998</c:v>
                </c:pt>
                <c:pt idx="7598">
                  <c:v>75.462531380000001</c:v>
                </c:pt>
                <c:pt idx="7599">
                  <c:v>75.472463379999994</c:v>
                </c:pt>
                <c:pt idx="7600">
                  <c:v>75.48239538</c:v>
                </c:pt>
                <c:pt idx="7601">
                  <c:v>75.492327380000006</c:v>
                </c:pt>
                <c:pt idx="7602">
                  <c:v>75.502260379999996</c:v>
                </c:pt>
                <c:pt idx="7603">
                  <c:v>75.512192380000002</c:v>
                </c:pt>
                <c:pt idx="7604">
                  <c:v>75.522124379999994</c:v>
                </c:pt>
                <c:pt idx="7605">
                  <c:v>75.532056879999999</c:v>
                </c:pt>
                <c:pt idx="7606">
                  <c:v>75.541988880000005</c:v>
                </c:pt>
                <c:pt idx="7607">
                  <c:v>75.551920879999997</c:v>
                </c:pt>
                <c:pt idx="7608">
                  <c:v>75.561853880000001</c:v>
                </c:pt>
                <c:pt idx="7609">
                  <c:v>75.571785869999999</c:v>
                </c:pt>
                <c:pt idx="7610">
                  <c:v>75.581717879999999</c:v>
                </c:pt>
                <c:pt idx="7611">
                  <c:v>75.591650880000003</c:v>
                </c:pt>
                <c:pt idx="7612">
                  <c:v>75.601582879999995</c:v>
                </c:pt>
                <c:pt idx="7613">
                  <c:v>75.611514880000001</c:v>
                </c:pt>
                <c:pt idx="7614">
                  <c:v>75.621447880000005</c:v>
                </c:pt>
                <c:pt idx="7615">
                  <c:v>75.631379879999997</c:v>
                </c:pt>
                <c:pt idx="7616">
                  <c:v>75.641311880000003</c:v>
                </c:pt>
                <c:pt idx="7617">
                  <c:v>75.651243879999996</c:v>
                </c:pt>
                <c:pt idx="7618">
                  <c:v>75.661176879999999</c:v>
                </c:pt>
                <c:pt idx="7619">
                  <c:v>75.671108880000006</c:v>
                </c:pt>
                <c:pt idx="7620">
                  <c:v>75.681040879999998</c:v>
                </c:pt>
                <c:pt idx="7621">
                  <c:v>75.690973880000001</c:v>
                </c:pt>
                <c:pt idx="7622">
                  <c:v>75.700905879999993</c:v>
                </c:pt>
                <c:pt idx="7623">
                  <c:v>75.71083788</c:v>
                </c:pt>
                <c:pt idx="7624">
                  <c:v>75.720770880000003</c:v>
                </c:pt>
                <c:pt idx="7625">
                  <c:v>75.730702879999996</c:v>
                </c:pt>
                <c:pt idx="7626">
                  <c:v>75.740634880000002</c:v>
                </c:pt>
                <c:pt idx="7627">
                  <c:v>75.750567880000006</c:v>
                </c:pt>
                <c:pt idx="7628">
                  <c:v>75.760499879999998</c:v>
                </c:pt>
                <c:pt idx="7629">
                  <c:v>75.770431880000004</c:v>
                </c:pt>
                <c:pt idx="7630">
                  <c:v>75.780364879999993</c:v>
                </c:pt>
                <c:pt idx="7631">
                  <c:v>75.79029688</c:v>
                </c:pt>
                <c:pt idx="7632">
                  <c:v>75.800228869999998</c:v>
                </c:pt>
                <c:pt idx="7633">
                  <c:v>75.810160879999998</c:v>
                </c:pt>
                <c:pt idx="7634">
                  <c:v>75.820093880000002</c:v>
                </c:pt>
                <c:pt idx="7635">
                  <c:v>75.830025879999994</c:v>
                </c:pt>
                <c:pt idx="7636">
                  <c:v>75.83995788</c:v>
                </c:pt>
                <c:pt idx="7637">
                  <c:v>75.849890880000004</c:v>
                </c:pt>
                <c:pt idx="7638">
                  <c:v>75.859822879999996</c:v>
                </c:pt>
                <c:pt idx="7639">
                  <c:v>75.869754880000002</c:v>
                </c:pt>
                <c:pt idx="7640">
                  <c:v>75.879687869999998</c:v>
                </c:pt>
                <c:pt idx="7641">
                  <c:v>75.889619879999998</c:v>
                </c:pt>
                <c:pt idx="7642">
                  <c:v>75.899551880000004</c:v>
                </c:pt>
                <c:pt idx="7643">
                  <c:v>75.909484879999994</c:v>
                </c:pt>
                <c:pt idx="7644">
                  <c:v>75.91941688</c:v>
                </c:pt>
                <c:pt idx="7645">
                  <c:v>75.929348880000006</c:v>
                </c:pt>
                <c:pt idx="7646">
                  <c:v>75.939280879999998</c:v>
                </c:pt>
                <c:pt idx="7647">
                  <c:v>75.949213880000002</c:v>
                </c:pt>
                <c:pt idx="7648">
                  <c:v>75.959145879999994</c:v>
                </c:pt>
                <c:pt idx="7649">
                  <c:v>75.96907788</c:v>
                </c:pt>
                <c:pt idx="7650">
                  <c:v>75.979010880000004</c:v>
                </c:pt>
                <c:pt idx="7651">
                  <c:v>75.988942879999996</c:v>
                </c:pt>
                <c:pt idx="7652">
                  <c:v>75.998874880000002</c:v>
                </c:pt>
                <c:pt idx="7653">
                  <c:v>76.008807880000006</c:v>
                </c:pt>
                <c:pt idx="7654">
                  <c:v>76.018739879999998</c:v>
                </c:pt>
                <c:pt idx="7655">
                  <c:v>76.028671869999997</c:v>
                </c:pt>
                <c:pt idx="7656">
                  <c:v>76.038604879999994</c:v>
                </c:pt>
                <c:pt idx="7657">
                  <c:v>76.04853688</c:v>
                </c:pt>
                <c:pt idx="7658">
                  <c:v>76.058468880000007</c:v>
                </c:pt>
                <c:pt idx="7659">
                  <c:v>76.068400879999999</c:v>
                </c:pt>
                <c:pt idx="7660">
                  <c:v>76.078333880000002</c:v>
                </c:pt>
                <c:pt idx="7661">
                  <c:v>76.088265879999994</c:v>
                </c:pt>
                <c:pt idx="7662">
                  <c:v>76.098197880000001</c:v>
                </c:pt>
                <c:pt idx="7663">
                  <c:v>76.108130869999997</c:v>
                </c:pt>
                <c:pt idx="7664">
                  <c:v>76.118062879999997</c:v>
                </c:pt>
                <c:pt idx="7665">
                  <c:v>76.127994880000003</c:v>
                </c:pt>
                <c:pt idx="7666">
                  <c:v>76.137927880000007</c:v>
                </c:pt>
                <c:pt idx="7667">
                  <c:v>76.147859879999999</c:v>
                </c:pt>
                <c:pt idx="7668">
                  <c:v>76.157791880000005</c:v>
                </c:pt>
                <c:pt idx="7669">
                  <c:v>76.167723879999997</c:v>
                </c:pt>
                <c:pt idx="7670">
                  <c:v>76.177656880000001</c:v>
                </c:pt>
                <c:pt idx="7671">
                  <c:v>76.187588880000007</c:v>
                </c:pt>
                <c:pt idx="7672">
                  <c:v>76.197520879999999</c:v>
                </c:pt>
                <c:pt idx="7673">
                  <c:v>76.207453880000003</c:v>
                </c:pt>
                <c:pt idx="7674">
                  <c:v>76.217385879999995</c:v>
                </c:pt>
                <c:pt idx="7675">
                  <c:v>76.227317880000001</c:v>
                </c:pt>
                <c:pt idx="7676">
                  <c:v>76.237250880000005</c:v>
                </c:pt>
                <c:pt idx="7677">
                  <c:v>76.247182879999997</c:v>
                </c:pt>
                <c:pt idx="7678">
                  <c:v>76.257114869999995</c:v>
                </c:pt>
                <c:pt idx="7679">
                  <c:v>76.267046879999995</c:v>
                </c:pt>
                <c:pt idx="7680">
                  <c:v>76.276979879999999</c:v>
                </c:pt>
                <c:pt idx="7681">
                  <c:v>76.286911880000005</c:v>
                </c:pt>
                <c:pt idx="7682">
                  <c:v>76.296843879999997</c:v>
                </c:pt>
                <c:pt idx="7683">
                  <c:v>76.306776880000001</c:v>
                </c:pt>
                <c:pt idx="7684">
                  <c:v>76.316708879999993</c:v>
                </c:pt>
                <c:pt idx="7685">
                  <c:v>76.326640879999999</c:v>
                </c:pt>
                <c:pt idx="7686">
                  <c:v>76.336573869999995</c:v>
                </c:pt>
                <c:pt idx="7687">
                  <c:v>76.346505879999995</c:v>
                </c:pt>
                <c:pt idx="7688">
                  <c:v>76.356437880000001</c:v>
                </c:pt>
                <c:pt idx="7689">
                  <c:v>76.366369879999993</c:v>
                </c:pt>
                <c:pt idx="7690">
                  <c:v>76.376302879999997</c:v>
                </c:pt>
                <c:pt idx="7691">
                  <c:v>76.386234880000003</c:v>
                </c:pt>
                <c:pt idx="7692">
                  <c:v>76.396166879999996</c:v>
                </c:pt>
                <c:pt idx="7693">
                  <c:v>76.406099879999999</c:v>
                </c:pt>
                <c:pt idx="7694">
                  <c:v>76.416031880000006</c:v>
                </c:pt>
                <c:pt idx="7695">
                  <c:v>76.425963879999998</c:v>
                </c:pt>
                <c:pt idx="7696">
                  <c:v>76.435896880000001</c:v>
                </c:pt>
                <c:pt idx="7697">
                  <c:v>76.445828879999993</c:v>
                </c:pt>
                <c:pt idx="7698">
                  <c:v>76.45576088</c:v>
                </c:pt>
                <c:pt idx="7699">
                  <c:v>76.465692880000006</c:v>
                </c:pt>
                <c:pt idx="7700">
                  <c:v>76.475625879999996</c:v>
                </c:pt>
                <c:pt idx="7701">
                  <c:v>76.485557869999994</c:v>
                </c:pt>
                <c:pt idx="7702">
                  <c:v>76.495489879999994</c:v>
                </c:pt>
                <c:pt idx="7703">
                  <c:v>76.505422879999998</c:v>
                </c:pt>
                <c:pt idx="7704">
                  <c:v>76.515354880000004</c:v>
                </c:pt>
                <c:pt idx="7705">
                  <c:v>76.525286879999996</c:v>
                </c:pt>
                <c:pt idx="7706">
                  <c:v>76.53521963</c:v>
                </c:pt>
                <c:pt idx="7707">
                  <c:v>76.545151630000007</c:v>
                </c:pt>
                <c:pt idx="7708">
                  <c:v>76.555083629999999</c:v>
                </c:pt>
                <c:pt idx="7709">
                  <c:v>76.565015630000005</c:v>
                </c:pt>
                <c:pt idx="7710">
                  <c:v>76.574948629999994</c:v>
                </c:pt>
                <c:pt idx="7711">
                  <c:v>76.584880620000007</c:v>
                </c:pt>
                <c:pt idx="7712">
                  <c:v>76.594812630000007</c:v>
                </c:pt>
                <c:pt idx="7713">
                  <c:v>76.604745629999996</c:v>
                </c:pt>
                <c:pt idx="7714">
                  <c:v>76.614677630000003</c:v>
                </c:pt>
                <c:pt idx="7715">
                  <c:v>76.624609629999995</c:v>
                </c:pt>
                <c:pt idx="7716">
                  <c:v>76.634541630000001</c:v>
                </c:pt>
                <c:pt idx="7717">
                  <c:v>76.644474630000005</c:v>
                </c:pt>
                <c:pt idx="7718">
                  <c:v>76.654406629999997</c:v>
                </c:pt>
                <c:pt idx="7719">
                  <c:v>76.664338630000003</c:v>
                </c:pt>
                <c:pt idx="7720">
                  <c:v>76.674271630000007</c:v>
                </c:pt>
                <c:pt idx="7721">
                  <c:v>76.684203629999999</c:v>
                </c:pt>
                <c:pt idx="7722">
                  <c:v>76.694135630000005</c:v>
                </c:pt>
                <c:pt idx="7723">
                  <c:v>76.704067629999997</c:v>
                </c:pt>
                <c:pt idx="7724">
                  <c:v>76.714000630000001</c:v>
                </c:pt>
                <c:pt idx="7725">
                  <c:v>76.723932629999993</c:v>
                </c:pt>
                <c:pt idx="7726">
                  <c:v>76.733864629999999</c:v>
                </c:pt>
                <c:pt idx="7727">
                  <c:v>76.743797630000003</c:v>
                </c:pt>
                <c:pt idx="7728">
                  <c:v>76.753729629999995</c:v>
                </c:pt>
                <c:pt idx="7729">
                  <c:v>76.763661630000001</c:v>
                </c:pt>
                <c:pt idx="7730">
                  <c:v>76.773594630000005</c:v>
                </c:pt>
                <c:pt idx="7731">
                  <c:v>76.783526629999997</c:v>
                </c:pt>
                <c:pt idx="7732">
                  <c:v>76.793458630000003</c:v>
                </c:pt>
                <c:pt idx="7733">
                  <c:v>76.803390629999996</c:v>
                </c:pt>
                <c:pt idx="7734">
                  <c:v>76.813323620000006</c:v>
                </c:pt>
                <c:pt idx="7735">
                  <c:v>76.823255630000006</c:v>
                </c:pt>
                <c:pt idx="7736">
                  <c:v>76.833187629999998</c:v>
                </c:pt>
                <c:pt idx="7737">
                  <c:v>76.843120630000001</c:v>
                </c:pt>
                <c:pt idx="7738">
                  <c:v>76.853052629999993</c:v>
                </c:pt>
                <c:pt idx="7739">
                  <c:v>76.86298463</c:v>
                </c:pt>
                <c:pt idx="7740">
                  <c:v>76.872916630000006</c:v>
                </c:pt>
                <c:pt idx="7741">
                  <c:v>76.882849629999995</c:v>
                </c:pt>
                <c:pt idx="7742">
                  <c:v>76.892781630000002</c:v>
                </c:pt>
                <c:pt idx="7743">
                  <c:v>76.902713629999994</c:v>
                </c:pt>
                <c:pt idx="7744">
                  <c:v>76.912646629999998</c:v>
                </c:pt>
                <c:pt idx="7745">
                  <c:v>76.922578630000004</c:v>
                </c:pt>
                <c:pt idx="7746">
                  <c:v>76.932510629999996</c:v>
                </c:pt>
                <c:pt idx="7747">
                  <c:v>76.942442630000002</c:v>
                </c:pt>
                <c:pt idx="7748">
                  <c:v>76.952375630000006</c:v>
                </c:pt>
                <c:pt idx="7749">
                  <c:v>76.962307629999998</c:v>
                </c:pt>
                <c:pt idx="7750">
                  <c:v>76.972239619999996</c:v>
                </c:pt>
                <c:pt idx="7751">
                  <c:v>76.982172629999994</c:v>
                </c:pt>
                <c:pt idx="7752">
                  <c:v>76.99210463</c:v>
                </c:pt>
                <c:pt idx="7753">
                  <c:v>77.002036630000006</c:v>
                </c:pt>
                <c:pt idx="7754">
                  <c:v>77.011968629999998</c:v>
                </c:pt>
                <c:pt idx="7755">
                  <c:v>77.021901630000002</c:v>
                </c:pt>
                <c:pt idx="7756">
                  <c:v>77.031833629999994</c:v>
                </c:pt>
                <c:pt idx="7757">
                  <c:v>77.04176563</c:v>
                </c:pt>
                <c:pt idx="7758">
                  <c:v>77.051698630000004</c:v>
                </c:pt>
                <c:pt idx="7759">
                  <c:v>77.061630629999996</c:v>
                </c:pt>
                <c:pt idx="7760">
                  <c:v>77.071562630000003</c:v>
                </c:pt>
                <c:pt idx="7761">
                  <c:v>77.081494629999995</c:v>
                </c:pt>
                <c:pt idx="7762">
                  <c:v>77.091427629999998</c:v>
                </c:pt>
                <c:pt idx="7763">
                  <c:v>77.101359630000005</c:v>
                </c:pt>
                <c:pt idx="7764">
                  <c:v>77.111291629999997</c:v>
                </c:pt>
                <c:pt idx="7765">
                  <c:v>77.12122463</c:v>
                </c:pt>
                <c:pt idx="7766">
                  <c:v>77.131156630000007</c:v>
                </c:pt>
                <c:pt idx="7767">
                  <c:v>77.141088629999999</c:v>
                </c:pt>
                <c:pt idx="7768">
                  <c:v>77.151020630000005</c:v>
                </c:pt>
                <c:pt idx="7769">
                  <c:v>77.160953629999995</c:v>
                </c:pt>
                <c:pt idx="7770">
                  <c:v>77.170885630000001</c:v>
                </c:pt>
                <c:pt idx="7771">
                  <c:v>77.180817630000007</c:v>
                </c:pt>
                <c:pt idx="7772">
                  <c:v>77.190750629999997</c:v>
                </c:pt>
                <c:pt idx="7773">
                  <c:v>77.200682619999995</c:v>
                </c:pt>
                <c:pt idx="7774">
                  <c:v>77.210614629999995</c:v>
                </c:pt>
                <c:pt idx="7775">
                  <c:v>77.220546630000001</c:v>
                </c:pt>
                <c:pt idx="7776">
                  <c:v>77.230479630000005</c:v>
                </c:pt>
                <c:pt idx="7777">
                  <c:v>77.240411629999997</c:v>
                </c:pt>
                <c:pt idx="7778">
                  <c:v>77.250343630000003</c:v>
                </c:pt>
                <c:pt idx="7779">
                  <c:v>77.260276630000007</c:v>
                </c:pt>
                <c:pt idx="7780">
                  <c:v>77.270208629999999</c:v>
                </c:pt>
                <c:pt idx="7781">
                  <c:v>77.280140630000005</c:v>
                </c:pt>
                <c:pt idx="7782">
                  <c:v>77.290072629999997</c:v>
                </c:pt>
                <c:pt idx="7783">
                  <c:v>77.300005630000001</c:v>
                </c:pt>
                <c:pt idx="7784">
                  <c:v>77.309937629999993</c:v>
                </c:pt>
                <c:pt idx="7785">
                  <c:v>77.319869629999999</c:v>
                </c:pt>
                <c:pt idx="7786">
                  <c:v>77.329802630000003</c:v>
                </c:pt>
                <c:pt idx="7787">
                  <c:v>77.339734629999995</c:v>
                </c:pt>
                <c:pt idx="7788">
                  <c:v>77.349666619999994</c:v>
                </c:pt>
                <c:pt idx="7789">
                  <c:v>77.359598629999994</c:v>
                </c:pt>
                <c:pt idx="7790">
                  <c:v>77.369531629999997</c:v>
                </c:pt>
                <c:pt idx="7791">
                  <c:v>77.379463630000004</c:v>
                </c:pt>
                <c:pt idx="7792">
                  <c:v>77.389395629999996</c:v>
                </c:pt>
                <c:pt idx="7793">
                  <c:v>77.399327630000002</c:v>
                </c:pt>
                <c:pt idx="7794">
                  <c:v>77.409260630000006</c:v>
                </c:pt>
                <c:pt idx="7795">
                  <c:v>77.419192629999998</c:v>
                </c:pt>
                <c:pt idx="7796">
                  <c:v>77.429124630000004</c:v>
                </c:pt>
                <c:pt idx="7797">
                  <c:v>77.439057629999994</c:v>
                </c:pt>
                <c:pt idx="7798">
                  <c:v>77.44898963</c:v>
                </c:pt>
                <c:pt idx="7799">
                  <c:v>77.458921630000006</c:v>
                </c:pt>
                <c:pt idx="7800">
                  <c:v>77.468853629999998</c:v>
                </c:pt>
                <c:pt idx="7801">
                  <c:v>77.478786630000002</c:v>
                </c:pt>
                <c:pt idx="7802">
                  <c:v>77.488718629999994</c:v>
                </c:pt>
                <c:pt idx="7803">
                  <c:v>77.49865063</c:v>
                </c:pt>
                <c:pt idx="7804">
                  <c:v>77.508583630000004</c:v>
                </c:pt>
                <c:pt idx="7805">
                  <c:v>77.518515629999996</c:v>
                </c:pt>
                <c:pt idx="7806">
                  <c:v>77.528447630000002</c:v>
                </c:pt>
                <c:pt idx="7807">
                  <c:v>77.538379879999994</c:v>
                </c:pt>
                <c:pt idx="7808">
                  <c:v>77.548312879999997</c:v>
                </c:pt>
                <c:pt idx="7809">
                  <c:v>77.558244880000004</c:v>
                </c:pt>
                <c:pt idx="7810">
                  <c:v>77.568176879999996</c:v>
                </c:pt>
                <c:pt idx="7811">
                  <c:v>77.578108880000002</c:v>
                </c:pt>
                <c:pt idx="7812">
                  <c:v>77.588041880000006</c:v>
                </c:pt>
                <c:pt idx="7813">
                  <c:v>77.597973879999998</c:v>
                </c:pt>
                <c:pt idx="7814">
                  <c:v>77.607905880000004</c:v>
                </c:pt>
                <c:pt idx="7815">
                  <c:v>77.617838879999994</c:v>
                </c:pt>
                <c:pt idx="7816">
                  <c:v>77.62777088</c:v>
                </c:pt>
                <c:pt idx="7817">
                  <c:v>77.637702869999998</c:v>
                </c:pt>
                <c:pt idx="7818">
                  <c:v>77.647634879999998</c:v>
                </c:pt>
                <c:pt idx="7819">
                  <c:v>77.657567880000002</c:v>
                </c:pt>
                <c:pt idx="7820">
                  <c:v>77.667499879999994</c:v>
                </c:pt>
                <c:pt idx="7821">
                  <c:v>77.67743188</c:v>
                </c:pt>
                <c:pt idx="7822">
                  <c:v>77.687364880000004</c:v>
                </c:pt>
                <c:pt idx="7823">
                  <c:v>77.697296879999996</c:v>
                </c:pt>
                <c:pt idx="7824">
                  <c:v>77.707228880000002</c:v>
                </c:pt>
                <c:pt idx="7825">
                  <c:v>77.717160879999994</c:v>
                </c:pt>
                <c:pt idx="7826">
                  <c:v>77.727093879999998</c:v>
                </c:pt>
                <c:pt idx="7827">
                  <c:v>77.737025880000004</c:v>
                </c:pt>
                <c:pt idx="7828">
                  <c:v>77.746957879999997</c:v>
                </c:pt>
                <c:pt idx="7829">
                  <c:v>77.756889880000003</c:v>
                </c:pt>
                <c:pt idx="7830">
                  <c:v>77.766822880000007</c:v>
                </c:pt>
                <c:pt idx="7831">
                  <c:v>77.776754879999999</c:v>
                </c:pt>
                <c:pt idx="7832">
                  <c:v>77.786686880000005</c:v>
                </c:pt>
                <c:pt idx="7833">
                  <c:v>77.796619879999994</c:v>
                </c:pt>
                <c:pt idx="7834">
                  <c:v>77.806551880000001</c:v>
                </c:pt>
                <c:pt idx="7835">
                  <c:v>77.816483880000007</c:v>
                </c:pt>
                <c:pt idx="7836">
                  <c:v>77.826415879999999</c:v>
                </c:pt>
                <c:pt idx="7837">
                  <c:v>77.836348880000003</c:v>
                </c:pt>
                <c:pt idx="7838">
                  <c:v>77.846280879999995</c:v>
                </c:pt>
                <c:pt idx="7839">
                  <c:v>77.856212880000001</c:v>
                </c:pt>
                <c:pt idx="7840">
                  <c:v>77.866144879999993</c:v>
                </c:pt>
                <c:pt idx="7841">
                  <c:v>77.876077879999997</c:v>
                </c:pt>
                <c:pt idx="7842">
                  <c:v>77.886009880000003</c:v>
                </c:pt>
                <c:pt idx="7843">
                  <c:v>77.895941879999995</c:v>
                </c:pt>
                <c:pt idx="7844">
                  <c:v>77.905874879999999</c:v>
                </c:pt>
                <c:pt idx="7845">
                  <c:v>77.915806880000005</c:v>
                </c:pt>
                <c:pt idx="7846">
                  <c:v>77.925738879999997</c:v>
                </c:pt>
                <c:pt idx="7847">
                  <c:v>77.935670880000004</c:v>
                </c:pt>
                <c:pt idx="7848">
                  <c:v>77.945603879999993</c:v>
                </c:pt>
                <c:pt idx="7849">
                  <c:v>77.955535879999999</c:v>
                </c:pt>
                <c:pt idx="7850">
                  <c:v>77.965467880000006</c:v>
                </c:pt>
                <c:pt idx="7851">
                  <c:v>77.975399879999998</c:v>
                </c:pt>
                <c:pt idx="7852">
                  <c:v>77.985332880000001</c:v>
                </c:pt>
                <c:pt idx="7853">
                  <c:v>77.995264879999993</c:v>
                </c:pt>
                <c:pt idx="7854">
                  <c:v>78.00519688</c:v>
                </c:pt>
                <c:pt idx="7855">
                  <c:v>78.015129880000003</c:v>
                </c:pt>
                <c:pt idx="7856">
                  <c:v>78.025061870000002</c:v>
                </c:pt>
                <c:pt idx="7857">
                  <c:v>78.034993880000002</c:v>
                </c:pt>
                <c:pt idx="7858">
                  <c:v>78.044925879999994</c:v>
                </c:pt>
                <c:pt idx="7859">
                  <c:v>78.054858879999998</c:v>
                </c:pt>
                <c:pt idx="7860">
                  <c:v>78.064790880000004</c:v>
                </c:pt>
                <c:pt idx="7861">
                  <c:v>78.074722879999996</c:v>
                </c:pt>
                <c:pt idx="7862">
                  <c:v>78.084654880000002</c:v>
                </c:pt>
                <c:pt idx="7863">
                  <c:v>78.094587880000006</c:v>
                </c:pt>
                <c:pt idx="7864">
                  <c:v>78.104519879999998</c:v>
                </c:pt>
                <c:pt idx="7865">
                  <c:v>78.114451880000004</c:v>
                </c:pt>
                <c:pt idx="7866">
                  <c:v>78.124384879999994</c:v>
                </c:pt>
                <c:pt idx="7867">
                  <c:v>78.13431688</c:v>
                </c:pt>
                <c:pt idx="7868">
                  <c:v>78.144248880000006</c:v>
                </c:pt>
                <c:pt idx="7869">
                  <c:v>78.154180879999998</c:v>
                </c:pt>
                <c:pt idx="7870">
                  <c:v>78.164113880000002</c:v>
                </c:pt>
                <c:pt idx="7871">
                  <c:v>78.174045879999994</c:v>
                </c:pt>
                <c:pt idx="7872">
                  <c:v>78.18397788</c:v>
                </c:pt>
                <c:pt idx="7873">
                  <c:v>78.193909880000007</c:v>
                </c:pt>
                <c:pt idx="7874">
                  <c:v>78.203842879999996</c:v>
                </c:pt>
                <c:pt idx="7875">
                  <c:v>78.213774880000003</c:v>
                </c:pt>
                <c:pt idx="7876">
                  <c:v>78.223706879999995</c:v>
                </c:pt>
                <c:pt idx="7877">
                  <c:v>78.233638880000001</c:v>
                </c:pt>
                <c:pt idx="7878">
                  <c:v>78.243571880000005</c:v>
                </c:pt>
                <c:pt idx="7879">
                  <c:v>78.253503879999997</c:v>
                </c:pt>
                <c:pt idx="7880">
                  <c:v>78.263435880000003</c:v>
                </c:pt>
                <c:pt idx="7881">
                  <c:v>78.273368880000007</c:v>
                </c:pt>
                <c:pt idx="7882">
                  <c:v>78.283300879999999</c:v>
                </c:pt>
                <c:pt idx="7883">
                  <c:v>78.293232880000005</c:v>
                </c:pt>
                <c:pt idx="7884">
                  <c:v>78.303164879999997</c:v>
                </c:pt>
                <c:pt idx="7885">
                  <c:v>78.313097880000001</c:v>
                </c:pt>
                <c:pt idx="7886">
                  <c:v>78.323029880000007</c:v>
                </c:pt>
                <c:pt idx="7887">
                  <c:v>78.332961870000005</c:v>
                </c:pt>
                <c:pt idx="7888">
                  <c:v>78.342893880000005</c:v>
                </c:pt>
                <c:pt idx="7889">
                  <c:v>78.352826879999995</c:v>
                </c:pt>
                <c:pt idx="7890">
                  <c:v>78.362758880000001</c:v>
                </c:pt>
                <c:pt idx="7891">
                  <c:v>78.372690879999993</c:v>
                </c:pt>
                <c:pt idx="7892">
                  <c:v>78.38262288</c:v>
                </c:pt>
                <c:pt idx="7893">
                  <c:v>78.392555880000003</c:v>
                </c:pt>
                <c:pt idx="7894">
                  <c:v>78.402487879999995</c:v>
                </c:pt>
                <c:pt idx="7895">
                  <c:v>78.412419880000002</c:v>
                </c:pt>
                <c:pt idx="7896">
                  <c:v>78.422352880000005</c:v>
                </c:pt>
                <c:pt idx="7897">
                  <c:v>78.432284879999997</c:v>
                </c:pt>
                <c:pt idx="7898">
                  <c:v>78.442216880000004</c:v>
                </c:pt>
                <c:pt idx="7899">
                  <c:v>78.452148879999996</c:v>
                </c:pt>
                <c:pt idx="7900">
                  <c:v>78.46208188</c:v>
                </c:pt>
                <c:pt idx="7901">
                  <c:v>78.472013880000006</c:v>
                </c:pt>
                <c:pt idx="7902">
                  <c:v>78.481945879999998</c:v>
                </c:pt>
                <c:pt idx="7903">
                  <c:v>78.491877869999996</c:v>
                </c:pt>
                <c:pt idx="7904">
                  <c:v>78.501810879999994</c:v>
                </c:pt>
                <c:pt idx="7905">
                  <c:v>78.51174288</c:v>
                </c:pt>
                <c:pt idx="7906">
                  <c:v>78.521674880000006</c:v>
                </c:pt>
                <c:pt idx="7907">
                  <c:v>78.531606879999998</c:v>
                </c:pt>
                <c:pt idx="7908">
                  <c:v>78.541539880000002</c:v>
                </c:pt>
                <c:pt idx="7909">
                  <c:v>78.551471879999994</c:v>
                </c:pt>
                <c:pt idx="7910">
                  <c:v>78.56140388</c:v>
                </c:pt>
                <c:pt idx="7911">
                  <c:v>78.571336880000004</c:v>
                </c:pt>
                <c:pt idx="7912">
                  <c:v>78.581268879999996</c:v>
                </c:pt>
                <c:pt idx="7913">
                  <c:v>78.591200880000002</c:v>
                </c:pt>
                <c:pt idx="7914">
                  <c:v>78.601132879999994</c:v>
                </c:pt>
                <c:pt idx="7915">
                  <c:v>78.611065879999998</c:v>
                </c:pt>
                <c:pt idx="7916">
                  <c:v>78.620997880000004</c:v>
                </c:pt>
                <c:pt idx="7917">
                  <c:v>78.630929879999997</c:v>
                </c:pt>
                <c:pt idx="7918">
                  <c:v>78.640861880000003</c:v>
                </c:pt>
                <c:pt idx="7919">
                  <c:v>78.650794880000007</c:v>
                </c:pt>
                <c:pt idx="7920">
                  <c:v>78.660726879999999</c:v>
                </c:pt>
                <c:pt idx="7921">
                  <c:v>78.670658880000005</c:v>
                </c:pt>
                <c:pt idx="7922">
                  <c:v>78.680591879999994</c:v>
                </c:pt>
                <c:pt idx="7923">
                  <c:v>78.690523880000001</c:v>
                </c:pt>
                <c:pt idx="7924">
                  <c:v>78.700455880000007</c:v>
                </c:pt>
                <c:pt idx="7925">
                  <c:v>78.710387879999999</c:v>
                </c:pt>
                <c:pt idx="7926">
                  <c:v>78.720320869999995</c:v>
                </c:pt>
                <c:pt idx="7927">
                  <c:v>78.730252879999995</c:v>
                </c:pt>
                <c:pt idx="7928">
                  <c:v>78.740184880000001</c:v>
                </c:pt>
                <c:pt idx="7929">
                  <c:v>78.750116879999993</c:v>
                </c:pt>
                <c:pt idx="7930">
                  <c:v>78.760049879999997</c:v>
                </c:pt>
                <c:pt idx="7931">
                  <c:v>78.769981880000003</c:v>
                </c:pt>
                <c:pt idx="7932">
                  <c:v>78.779913879999995</c:v>
                </c:pt>
                <c:pt idx="7933">
                  <c:v>78.789846879999999</c:v>
                </c:pt>
                <c:pt idx="7934">
                  <c:v>78.799778880000005</c:v>
                </c:pt>
                <c:pt idx="7935">
                  <c:v>78.809710879999997</c:v>
                </c:pt>
                <c:pt idx="7936">
                  <c:v>78.819642880000004</c:v>
                </c:pt>
                <c:pt idx="7937">
                  <c:v>78.829575879999993</c:v>
                </c:pt>
                <c:pt idx="7938">
                  <c:v>78.839507879999999</c:v>
                </c:pt>
                <c:pt idx="7939">
                  <c:v>78.849439880000006</c:v>
                </c:pt>
                <c:pt idx="7940">
                  <c:v>78.859371879999998</c:v>
                </c:pt>
                <c:pt idx="7941">
                  <c:v>78.869304880000001</c:v>
                </c:pt>
                <c:pt idx="7942">
                  <c:v>78.879236879999993</c:v>
                </c:pt>
                <c:pt idx="7943">
                  <c:v>78.88916888</c:v>
                </c:pt>
                <c:pt idx="7944">
                  <c:v>78.899101880000003</c:v>
                </c:pt>
                <c:pt idx="7945">
                  <c:v>78.909033879999996</c:v>
                </c:pt>
                <c:pt idx="7946">
                  <c:v>78.918965880000002</c:v>
                </c:pt>
                <c:pt idx="7947">
                  <c:v>78.928897879999994</c:v>
                </c:pt>
                <c:pt idx="7948">
                  <c:v>78.938830879999998</c:v>
                </c:pt>
                <c:pt idx="7949">
                  <c:v>78.948762880000004</c:v>
                </c:pt>
                <c:pt idx="7950">
                  <c:v>78.958694879999996</c:v>
                </c:pt>
                <c:pt idx="7951">
                  <c:v>78.968626880000002</c:v>
                </c:pt>
                <c:pt idx="7952">
                  <c:v>78.978559880000006</c:v>
                </c:pt>
                <c:pt idx="7953">
                  <c:v>78.988491879999998</c:v>
                </c:pt>
                <c:pt idx="7954">
                  <c:v>78.998423880000004</c:v>
                </c:pt>
                <c:pt idx="7955">
                  <c:v>79.008356879999994</c:v>
                </c:pt>
                <c:pt idx="7956">
                  <c:v>79.01828888</c:v>
                </c:pt>
                <c:pt idx="7957">
                  <c:v>79.028220869999998</c:v>
                </c:pt>
                <c:pt idx="7958">
                  <c:v>79.038152879999998</c:v>
                </c:pt>
                <c:pt idx="7959">
                  <c:v>79.048085880000002</c:v>
                </c:pt>
                <c:pt idx="7960">
                  <c:v>79.058017879999994</c:v>
                </c:pt>
                <c:pt idx="7961">
                  <c:v>79.06794988</c:v>
                </c:pt>
                <c:pt idx="7962">
                  <c:v>79.077881880000007</c:v>
                </c:pt>
                <c:pt idx="7963">
                  <c:v>79.087814879999996</c:v>
                </c:pt>
                <c:pt idx="7964">
                  <c:v>79.097746880000003</c:v>
                </c:pt>
                <c:pt idx="7965">
                  <c:v>79.107678879999995</c:v>
                </c:pt>
                <c:pt idx="7966">
                  <c:v>79.117611879999998</c:v>
                </c:pt>
                <c:pt idx="7967">
                  <c:v>79.127543880000005</c:v>
                </c:pt>
                <c:pt idx="7968">
                  <c:v>79.137475879999997</c:v>
                </c:pt>
                <c:pt idx="7969">
                  <c:v>79.147407880000003</c:v>
                </c:pt>
                <c:pt idx="7970">
                  <c:v>79.157340880000007</c:v>
                </c:pt>
                <c:pt idx="7971">
                  <c:v>79.167272879999999</c:v>
                </c:pt>
                <c:pt idx="7972">
                  <c:v>79.177204880000005</c:v>
                </c:pt>
                <c:pt idx="7973">
                  <c:v>79.187137879999995</c:v>
                </c:pt>
                <c:pt idx="7974">
                  <c:v>79.197069880000001</c:v>
                </c:pt>
                <c:pt idx="7975">
                  <c:v>79.207001880000007</c:v>
                </c:pt>
                <c:pt idx="7976">
                  <c:v>79.216933879999999</c:v>
                </c:pt>
                <c:pt idx="7977">
                  <c:v>79.226866880000003</c:v>
                </c:pt>
                <c:pt idx="7978">
                  <c:v>79.236798879999995</c:v>
                </c:pt>
                <c:pt idx="7979">
                  <c:v>79.246730880000001</c:v>
                </c:pt>
                <c:pt idx="7980">
                  <c:v>79.256662879999993</c:v>
                </c:pt>
                <c:pt idx="7981">
                  <c:v>79.266595879999997</c:v>
                </c:pt>
                <c:pt idx="7982">
                  <c:v>79.276527880000003</c:v>
                </c:pt>
                <c:pt idx="7983">
                  <c:v>79.286459879999995</c:v>
                </c:pt>
                <c:pt idx="7984">
                  <c:v>79.296392879999999</c:v>
                </c:pt>
                <c:pt idx="7985">
                  <c:v>79.306324880000005</c:v>
                </c:pt>
                <c:pt idx="7986">
                  <c:v>79.316256879999997</c:v>
                </c:pt>
                <c:pt idx="7987">
                  <c:v>79.326188880000004</c:v>
                </c:pt>
                <c:pt idx="7988">
                  <c:v>79.336121879999993</c:v>
                </c:pt>
                <c:pt idx="7989">
                  <c:v>79.346053879999999</c:v>
                </c:pt>
                <c:pt idx="7990">
                  <c:v>79.355985880000006</c:v>
                </c:pt>
                <c:pt idx="7991">
                  <c:v>79.365917879999998</c:v>
                </c:pt>
                <c:pt idx="7992">
                  <c:v>79.375850880000002</c:v>
                </c:pt>
                <c:pt idx="7993">
                  <c:v>79.385782879999994</c:v>
                </c:pt>
                <c:pt idx="7994">
                  <c:v>79.39571488</c:v>
                </c:pt>
                <c:pt idx="7995">
                  <c:v>79.405646880000006</c:v>
                </c:pt>
                <c:pt idx="7996">
                  <c:v>79.415579870000002</c:v>
                </c:pt>
                <c:pt idx="7997">
                  <c:v>79.425511880000002</c:v>
                </c:pt>
                <c:pt idx="7998">
                  <c:v>79.435443879999994</c:v>
                </c:pt>
                <c:pt idx="7999">
                  <c:v>79.445376879999998</c:v>
                </c:pt>
                <c:pt idx="8000">
                  <c:v>79.455308880000004</c:v>
                </c:pt>
                <c:pt idx="8001">
                  <c:v>79.465240879999996</c:v>
                </c:pt>
                <c:pt idx="8002">
                  <c:v>79.475172880000002</c:v>
                </c:pt>
                <c:pt idx="8003">
                  <c:v>79.485105880000006</c:v>
                </c:pt>
                <c:pt idx="8004">
                  <c:v>79.495037879999998</c:v>
                </c:pt>
                <c:pt idx="8005">
                  <c:v>79.504969880000004</c:v>
                </c:pt>
                <c:pt idx="8006">
                  <c:v>79.514901879999996</c:v>
                </c:pt>
                <c:pt idx="8007">
                  <c:v>79.52483488</c:v>
                </c:pt>
                <c:pt idx="8008">
                  <c:v>79.534766880000006</c:v>
                </c:pt>
                <c:pt idx="8009">
                  <c:v>79.544697920000004</c:v>
                </c:pt>
                <c:pt idx="8010">
                  <c:v>79.554630919999994</c:v>
                </c:pt>
                <c:pt idx="8011">
                  <c:v>79.56456292</c:v>
                </c:pt>
                <c:pt idx="8012">
                  <c:v>79.574494920000006</c:v>
                </c:pt>
                <c:pt idx="8013">
                  <c:v>79.584426919999999</c:v>
                </c:pt>
                <c:pt idx="8014">
                  <c:v>79.594359920000002</c:v>
                </c:pt>
                <c:pt idx="8015">
                  <c:v>79.604291919999994</c:v>
                </c:pt>
                <c:pt idx="8016">
                  <c:v>79.614223920000001</c:v>
                </c:pt>
                <c:pt idx="8017">
                  <c:v>79.624155920000007</c:v>
                </c:pt>
                <c:pt idx="8018">
                  <c:v>79.634088919999996</c:v>
                </c:pt>
                <c:pt idx="8019">
                  <c:v>79.644020920000003</c:v>
                </c:pt>
                <c:pt idx="8020">
                  <c:v>79.653952919999995</c:v>
                </c:pt>
                <c:pt idx="8021">
                  <c:v>79.663885919999998</c:v>
                </c:pt>
                <c:pt idx="8022">
                  <c:v>79.673817920000005</c:v>
                </c:pt>
                <c:pt idx="8023">
                  <c:v>79.683749919999997</c:v>
                </c:pt>
                <c:pt idx="8024">
                  <c:v>79.693681920000003</c:v>
                </c:pt>
                <c:pt idx="8025">
                  <c:v>79.703614920000007</c:v>
                </c:pt>
                <c:pt idx="8026">
                  <c:v>79.713546919999999</c:v>
                </c:pt>
                <c:pt idx="8027">
                  <c:v>79.723478920000005</c:v>
                </c:pt>
                <c:pt idx="8028">
                  <c:v>79.733410919999997</c:v>
                </c:pt>
                <c:pt idx="8029">
                  <c:v>79.743343920000001</c:v>
                </c:pt>
                <c:pt idx="8030">
                  <c:v>79.753275919999993</c:v>
                </c:pt>
                <c:pt idx="8031">
                  <c:v>79.763207919999999</c:v>
                </c:pt>
                <c:pt idx="8032">
                  <c:v>79.773139920000006</c:v>
                </c:pt>
                <c:pt idx="8033">
                  <c:v>79.783072919999995</c:v>
                </c:pt>
                <c:pt idx="8034">
                  <c:v>79.793004920000001</c:v>
                </c:pt>
                <c:pt idx="8035">
                  <c:v>79.802936919999993</c:v>
                </c:pt>
                <c:pt idx="8036">
                  <c:v>79.812869919999997</c:v>
                </c:pt>
                <c:pt idx="8037">
                  <c:v>79.822801920000003</c:v>
                </c:pt>
                <c:pt idx="8038">
                  <c:v>79.832733919999995</c:v>
                </c:pt>
                <c:pt idx="8039">
                  <c:v>79.842665920000002</c:v>
                </c:pt>
                <c:pt idx="8040">
                  <c:v>79.852598920000005</c:v>
                </c:pt>
                <c:pt idx="8041">
                  <c:v>79.862530919999998</c:v>
                </c:pt>
                <c:pt idx="8042">
                  <c:v>79.872462920000004</c:v>
                </c:pt>
                <c:pt idx="8043">
                  <c:v>79.882394919999996</c:v>
                </c:pt>
                <c:pt idx="8044">
                  <c:v>79.89232792</c:v>
                </c:pt>
                <c:pt idx="8045">
                  <c:v>79.902259920000006</c:v>
                </c:pt>
                <c:pt idx="8046">
                  <c:v>79.912191919999998</c:v>
                </c:pt>
                <c:pt idx="8047">
                  <c:v>79.922124920000002</c:v>
                </c:pt>
                <c:pt idx="8048">
                  <c:v>79.932056919999994</c:v>
                </c:pt>
                <c:pt idx="8049">
                  <c:v>79.94198892</c:v>
                </c:pt>
                <c:pt idx="8050">
                  <c:v>79.951920920000006</c:v>
                </c:pt>
                <c:pt idx="8051">
                  <c:v>79.961853919999996</c:v>
                </c:pt>
                <c:pt idx="8052">
                  <c:v>79.971785920000002</c:v>
                </c:pt>
                <c:pt idx="8053">
                  <c:v>79.981717919999994</c:v>
                </c:pt>
                <c:pt idx="8054">
                  <c:v>79.99164992</c:v>
                </c:pt>
                <c:pt idx="8055">
                  <c:v>80.001582920000004</c:v>
                </c:pt>
                <c:pt idx="8056">
                  <c:v>80.011514919999996</c:v>
                </c:pt>
                <c:pt idx="8057">
                  <c:v>80.021446920000002</c:v>
                </c:pt>
                <c:pt idx="8058">
                  <c:v>80.031379920000006</c:v>
                </c:pt>
                <c:pt idx="8059">
                  <c:v>80.041311919999998</c:v>
                </c:pt>
                <c:pt idx="8060">
                  <c:v>80.051243920000005</c:v>
                </c:pt>
                <c:pt idx="8061">
                  <c:v>80.061175919999997</c:v>
                </c:pt>
                <c:pt idx="8062">
                  <c:v>80.07110892</c:v>
                </c:pt>
                <c:pt idx="8063">
                  <c:v>80.081040920000007</c:v>
                </c:pt>
                <c:pt idx="8064">
                  <c:v>80.090972919999999</c:v>
                </c:pt>
                <c:pt idx="8065">
                  <c:v>80.100905920000002</c:v>
                </c:pt>
                <c:pt idx="8066">
                  <c:v>80.110837919999994</c:v>
                </c:pt>
                <c:pt idx="8067">
                  <c:v>80.120769920000001</c:v>
                </c:pt>
                <c:pt idx="8068">
                  <c:v>80.130701920000007</c:v>
                </c:pt>
                <c:pt idx="8069">
                  <c:v>80.140634919999997</c:v>
                </c:pt>
                <c:pt idx="8070">
                  <c:v>80.150566920000003</c:v>
                </c:pt>
                <c:pt idx="8071">
                  <c:v>80.160498919999995</c:v>
                </c:pt>
                <c:pt idx="8072">
                  <c:v>80.170431919999999</c:v>
                </c:pt>
                <c:pt idx="8073">
                  <c:v>80.180363920000005</c:v>
                </c:pt>
                <c:pt idx="8074">
                  <c:v>80.190295919999997</c:v>
                </c:pt>
                <c:pt idx="8075">
                  <c:v>80.200227920000003</c:v>
                </c:pt>
                <c:pt idx="8076">
                  <c:v>80.210160920000007</c:v>
                </c:pt>
                <c:pt idx="8077">
                  <c:v>80.220092919999999</c:v>
                </c:pt>
                <c:pt idx="8078">
                  <c:v>80.230024920000005</c:v>
                </c:pt>
                <c:pt idx="8079">
                  <c:v>80.239957919999995</c:v>
                </c:pt>
                <c:pt idx="8080">
                  <c:v>80.249889920000001</c:v>
                </c:pt>
                <c:pt idx="8081">
                  <c:v>80.259821919999993</c:v>
                </c:pt>
                <c:pt idx="8082">
                  <c:v>80.269753919999999</c:v>
                </c:pt>
                <c:pt idx="8083">
                  <c:v>80.279686920000003</c:v>
                </c:pt>
                <c:pt idx="8084">
                  <c:v>80.289618919999995</c:v>
                </c:pt>
                <c:pt idx="8085">
                  <c:v>80.299550920000001</c:v>
                </c:pt>
                <c:pt idx="8086">
                  <c:v>80.309483920000005</c:v>
                </c:pt>
                <c:pt idx="8087">
                  <c:v>80.319415919999997</c:v>
                </c:pt>
                <c:pt idx="8088">
                  <c:v>80.329347920000004</c:v>
                </c:pt>
                <c:pt idx="8089">
                  <c:v>80.339279919999996</c:v>
                </c:pt>
                <c:pt idx="8090">
                  <c:v>80.349212919999999</c:v>
                </c:pt>
                <c:pt idx="8091">
                  <c:v>80.359144920000006</c:v>
                </c:pt>
                <c:pt idx="8092">
                  <c:v>80.369076919999998</c:v>
                </c:pt>
                <c:pt idx="8093">
                  <c:v>80.379009920000001</c:v>
                </c:pt>
                <c:pt idx="8094">
                  <c:v>80.388941919999994</c:v>
                </c:pt>
                <c:pt idx="8095">
                  <c:v>80.39887392</c:v>
                </c:pt>
                <c:pt idx="8096">
                  <c:v>80.408805920000006</c:v>
                </c:pt>
                <c:pt idx="8097">
                  <c:v>80.418738919999996</c:v>
                </c:pt>
                <c:pt idx="8098">
                  <c:v>80.428670920000002</c:v>
                </c:pt>
                <c:pt idx="8099">
                  <c:v>80.438602919999994</c:v>
                </c:pt>
                <c:pt idx="8100">
                  <c:v>80.448535919999998</c:v>
                </c:pt>
                <c:pt idx="8101">
                  <c:v>80.458467920000004</c:v>
                </c:pt>
                <c:pt idx="8102">
                  <c:v>80.468399919999996</c:v>
                </c:pt>
                <c:pt idx="8103">
                  <c:v>80.478331920000002</c:v>
                </c:pt>
                <c:pt idx="8104">
                  <c:v>80.488264920000006</c:v>
                </c:pt>
                <c:pt idx="8105">
                  <c:v>80.498196919999998</c:v>
                </c:pt>
                <c:pt idx="8106">
                  <c:v>80.508128920000004</c:v>
                </c:pt>
                <c:pt idx="8107">
                  <c:v>80.518061919999994</c:v>
                </c:pt>
                <c:pt idx="8108">
                  <c:v>80.52799392</c:v>
                </c:pt>
                <c:pt idx="8109">
                  <c:v>80.537926499999998</c:v>
                </c:pt>
                <c:pt idx="8110">
                  <c:v>80.547858500000004</c:v>
                </c:pt>
                <c:pt idx="8111">
                  <c:v>80.557791499999993</c:v>
                </c:pt>
                <c:pt idx="8112">
                  <c:v>80.5677235</c:v>
                </c:pt>
                <c:pt idx="8113">
                  <c:v>80.577655500000006</c:v>
                </c:pt>
                <c:pt idx="8114">
                  <c:v>80.587588499999995</c:v>
                </c:pt>
                <c:pt idx="8115">
                  <c:v>80.597520500000002</c:v>
                </c:pt>
                <c:pt idx="8116">
                  <c:v>80.607452499999994</c:v>
                </c:pt>
                <c:pt idx="8117">
                  <c:v>80.6173845</c:v>
                </c:pt>
                <c:pt idx="8118">
                  <c:v>80.627317500000004</c:v>
                </c:pt>
                <c:pt idx="8119">
                  <c:v>80.637249499999996</c:v>
                </c:pt>
                <c:pt idx="8120">
                  <c:v>80.647181500000002</c:v>
                </c:pt>
                <c:pt idx="8121">
                  <c:v>80.657114500000006</c:v>
                </c:pt>
                <c:pt idx="8122">
                  <c:v>80.667046499999998</c:v>
                </c:pt>
                <c:pt idx="8123">
                  <c:v>80.676978500000004</c:v>
                </c:pt>
                <c:pt idx="8124">
                  <c:v>80.686910499999996</c:v>
                </c:pt>
                <c:pt idx="8125">
                  <c:v>80.6968435</c:v>
                </c:pt>
                <c:pt idx="8126">
                  <c:v>80.706775500000006</c:v>
                </c:pt>
                <c:pt idx="8127">
                  <c:v>80.716707499999998</c:v>
                </c:pt>
                <c:pt idx="8128">
                  <c:v>80.726640500000002</c:v>
                </c:pt>
                <c:pt idx="8129">
                  <c:v>80.736572499999994</c:v>
                </c:pt>
                <c:pt idx="8130">
                  <c:v>80.7465045</c:v>
                </c:pt>
                <c:pt idx="8131">
                  <c:v>80.756436500000007</c:v>
                </c:pt>
                <c:pt idx="8132">
                  <c:v>80.766369499999996</c:v>
                </c:pt>
                <c:pt idx="8133">
                  <c:v>80.776301500000002</c:v>
                </c:pt>
                <c:pt idx="8134">
                  <c:v>80.786233499999994</c:v>
                </c:pt>
                <c:pt idx="8135">
                  <c:v>80.796166499999998</c:v>
                </c:pt>
                <c:pt idx="8136">
                  <c:v>80.806098500000004</c:v>
                </c:pt>
                <c:pt idx="8137">
                  <c:v>80.816030499999997</c:v>
                </c:pt>
                <c:pt idx="8138">
                  <c:v>80.825962500000003</c:v>
                </c:pt>
                <c:pt idx="8139">
                  <c:v>80.835895500000007</c:v>
                </c:pt>
                <c:pt idx="8140">
                  <c:v>80.845827499999999</c:v>
                </c:pt>
                <c:pt idx="8141">
                  <c:v>80.855759500000005</c:v>
                </c:pt>
                <c:pt idx="8142">
                  <c:v>80.865692499999994</c:v>
                </c:pt>
                <c:pt idx="8143">
                  <c:v>80.875624500000001</c:v>
                </c:pt>
                <c:pt idx="8144">
                  <c:v>80.885556500000007</c:v>
                </c:pt>
                <c:pt idx="8145">
                  <c:v>80.895489499999996</c:v>
                </c:pt>
                <c:pt idx="8146">
                  <c:v>80.905421500000003</c:v>
                </c:pt>
                <c:pt idx="8147">
                  <c:v>80.915353499999995</c:v>
                </c:pt>
                <c:pt idx="8148">
                  <c:v>80.925285500000001</c:v>
                </c:pt>
                <c:pt idx="8149">
                  <c:v>80.935218500000005</c:v>
                </c:pt>
                <c:pt idx="8150">
                  <c:v>80.945150499999997</c:v>
                </c:pt>
                <c:pt idx="8151">
                  <c:v>80.955082500000003</c:v>
                </c:pt>
                <c:pt idx="8152">
                  <c:v>80.965014499999995</c:v>
                </c:pt>
                <c:pt idx="8153">
                  <c:v>80.974947499999999</c:v>
                </c:pt>
                <c:pt idx="8154">
                  <c:v>80.984879500000005</c:v>
                </c:pt>
                <c:pt idx="8155">
                  <c:v>80.994811499999997</c:v>
                </c:pt>
                <c:pt idx="8156">
                  <c:v>81.004744500000001</c:v>
                </c:pt>
                <c:pt idx="8157">
                  <c:v>81.014676499999993</c:v>
                </c:pt>
                <c:pt idx="8158">
                  <c:v>81.024608499999999</c:v>
                </c:pt>
                <c:pt idx="8159">
                  <c:v>81.034540500000006</c:v>
                </c:pt>
                <c:pt idx="8160">
                  <c:v>81.044473499999995</c:v>
                </c:pt>
                <c:pt idx="8161">
                  <c:v>81.054405500000001</c:v>
                </c:pt>
                <c:pt idx="8162">
                  <c:v>81.064337499999993</c:v>
                </c:pt>
                <c:pt idx="8163">
                  <c:v>81.074270499999997</c:v>
                </c:pt>
                <c:pt idx="8164">
                  <c:v>81.084202500000004</c:v>
                </c:pt>
                <c:pt idx="8165">
                  <c:v>81.094134499999996</c:v>
                </c:pt>
                <c:pt idx="8166">
                  <c:v>81.104066500000002</c:v>
                </c:pt>
                <c:pt idx="8167">
                  <c:v>81.113999500000006</c:v>
                </c:pt>
                <c:pt idx="8168">
                  <c:v>81.123931499999998</c:v>
                </c:pt>
                <c:pt idx="8169">
                  <c:v>81.133863500000004</c:v>
                </c:pt>
                <c:pt idx="8170">
                  <c:v>81.143796499999993</c:v>
                </c:pt>
                <c:pt idx="8171">
                  <c:v>81.1537285</c:v>
                </c:pt>
                <c:pt idx="8172">
                  <c:v>81.163660500000006</c:v>
                </c:pt>
                <c:pt idx="8173">
                  <c:v>81.173592499999998</c:v>
                </c:pt>
                <c:pt idx="8174">
                  <c:v>81.183525500000002</c:v>
                </c:pt>
                <c:pt idx="8175">
                  <c:v>81.193457499999994</c:v>
                </c:pt>
                <c:pt idx="8176">
                  <c:v>81.2033895</c:v>
                </c:pt>
                <c:pt idx="8177">
                  <c:v>81.213322500000004</c:v>
                </c:pt>
                <c:pt idx="8178">
                  <c:v>81.223254499999996</c:v>
                </c:pt>
                <c:pt idx="8179">
                  <c:v>81.233186500000002</c:v>
                </c:pt>
                <c:pt idx="8180">
                  <c:v>81.243118499999994</c:v>
                </c:pt>
                <c:pt idx="8181">
                  <c:v>81.253051499999998</c:v>
                </c:pt>
                <c:pt idx="8182">
                  <c:v>81.262983500000004</c:v>
                </c:pt>
                <c:pt idx="8183">
                  <c:v>81.272915499999996</c:v>
                </c:pt>
                <c:pt idx="8184">
                  <c:v>81.2828485</c:v>
                </c:pt>
                <c:pt idx="8185">
                  <c:v>81.292780500000006</c:v>
                </c:pt>
                <c:pt idx="8186">
                  <c:v>81.302712499999998</c:v>
                </c:pt>
                <c:pt idx="8187">
                  <c:v>81.312644500000005</c:v>
                </c:pt>
                <c:pt idx="8188">
                  <c:v>81.322577499999994</c:v>
                </c:pt>
                <c:pt idx="8189">
                  <c:v>81.3325095</c:v>
                </c:pt>
                <c:pt idx="8190">
                  <c:v>81.342441500000007</c:v>
                </c:pt>
                <c:pt idx="8191">
                  <c:v>81.352374499999996</c:v>
                </c:pt>
                <c:pt idx="8192">
                  <c:v>81.362306500000003</c:v>
                </c:pt>
                <c:pt idx="8193">
                  <c:v>81.372238499999995</c:v>
                </c:pt>
                <c:pt idx="8194">
                  <c:v>81.382170500000001</c:v>
                </c:pt>
                <c:pt idx="8195">
                  <c:v>81.392103500000005</c:v>
                </c:pt>
                <c:pt idx="8196">
                  <c:v>81.402035499999997</c:v>
                </c:pt>
                <c:pt idx="8197">
                  <c:v>81.411967500000003</c:v>
                </c:pt>
                <c:pt idx="8198">
                  <c:v>81.421899499999995</c:v>
                </c:pt>
                <c:pt idx="8199">
                  <c:v>81.431832499999999</c:v>
                </c:pt>
                <c:pt idx="8200">
                  <c:v>81.441764500000005</c:v>
                </c:pt>
                <c:pt idx="8201">
                  <c:v>81.451696499999997</c:v>
                </c:pt>
                <c:pt idx="8202">
                  <c:v>81.461629500000001</c:v>
                </c:pt>
                <c:pt idx="8203">
                  <c:v>81.471561500000007</c:v>
                </c:pt>
                <c:pt idx="8204">
                  <c:v>81.481493499999999</c:v>
                </c:pt>
                <c:pt idx="8205">
                  <c:v>81.491425500000005</c:v>
                </c:pt>
                <c:pt idx="8206">
                  <c:v>81.501358499999995</c:v>
                </c:pt>
                <c:pt idx="8207">
                  <c:v>81.511290500000001</c:v>
                </c:pt>
                <c:pt idx="8208">
                  <c:v>81.521222499999993</c:v>
                </c:pt>
                <c:pt idx="8209">
                  <c:v>81.531155499999997</c:v>
                </c:pt>
                <c:pt idx="8210">
                  <c:v>81.541087750000003</c:v>
                </c:pt>
                <c:pt idx="8211">
                  <c:v>81.551019749999995</c:v>
                </c:pt>
                <c:pt idx="8212">
                  <c:v>81.560951750000001</c:v>
                </c:pt>
                <c:pt idx="8213">
                  <c:v>81.570884750000005</c:v>
                </c:pt>
                <c:pt idx="8214">
                  <c:v>81.580816749999997</c:v>
                </c:pt>
                <c:pt idx="8215">
                  <c:v>81.590748750000003</c:v>
                </c:pt>
                <c:pt idx="8216">
                  <c:v>81.600681750000007</c:v>
                </c:pt>
                <c:pt idx="8217">
                  <c:v>81.610613749999999</c:v>
                </c:pt>
                <c:pt idx="8218">
                  <c:v>81.620545750000005</c:v>
                </c:pt>
                <c:pt idx="8219">
                  <c:v>81.630477749999997</c:v>
                </c:pt>
                <c:pt idx="8220">
                  <c:v>81.640410750000001</c:v>
                </c:pt>
                <c:pt idx="8221">
                  <c:v>81.650342749999993</c:v>
                </c:pt>
                <c:pt idx="8222">
                  <c:v>81.660274749999999</c:v>
                </c:pt>
                <c:pt idx="8223">
                  <c:v>81.670207750000003</c:v>
                </c:pt>
                <c:pt idx="8224">
                  <c:v>81.680139749999995</c:v>
                </c:pt>
                <c:pt idx="8225">
                  <c:v>81.690071750000001</c:v>
                </c:pt>
                <c:pt idx="8226">
                  <c:v>81.700003749999993</c:v>
                </c:pt>
                <c:pt idx="8227">
                  <c:v>81.709936749999997</c:v>
                </c:pt>
                <c:pt idx="8228">
                  <c:v>81.719868750000003</c:v>
                </c:pt>
                <c:pt idx="8229">
                  <c:v>81.729800749999995</c:v>
                </c:pt>
                <c:pt idx="8230">
                  <c:v>81.739732750000002</c:v>
                </c:pt>
                <c:pt idx="8231">
                  <c:v>81.749665750000005</c:v>
                </c:pt>
                <c:pt idx="8232">
                  <c:v>81.759597749999998</c:v>
                </c:pt>
                <c:pt idx="8233">
                  <c:v>81.769529750000004</c:v>
                </c:pt>
                <c:pt idx="8234">
                  <c:v>81.779462749999993</c:v>
                </c:pt>
                <c:pt idx="8235">
                  <c:v>81.78939475</c:v>
                </c:pt>
                <c:pt idx="8236">
                  <c:v>81.799326750000006</c:v>
                </c:pt>
                <c:pt idx="8237">
                  <c:v>81.809258749999998</c:v>
                </c:pt>
                <c:pt idx="8238">
                  <c:v>81.819191750000002</c:v>
                </c:pt>
                <c:pt idx="8239">
                  <c:v>81.829123749999994</c:v>
                </c:pt>
                <c:pt idx="8240">
                  <c:v>81.83905575</c:v>
                </c:pt>
                <c:pt idx="8241">
                  <c:v>81.848988750000004</c:v>
                </c:pt>
                <c:pt idx="8242">
                  <c:v>81.858920749999996</c:v>
                </c:pt>
                <c:pt idx="8243">
                  <c:v>81.868852750000002</c:v>
                </c:pt>
                <c:pt idx="8244">
                  <c:v>81.878784749999994</c:v>
                </c:pt>
                <c:pt idx="8245">
                  <c:v>81.888717749999998</c:v>
                </c:pt>
                <c:pt idx="8246">
                  <c:v>81.898649750000004</c:v>
                </c:pt>
                <c:pt idx="8247">
                  <c:v>81.908581749999996</c:v>
                </c:pt>
                <c:pt idx="8248">
                  <c:v>81.918513750000002</c:v>
                </c:pt>
                <c:pt idx="8249">
                  <c:v>81.928446750000006</c:v>
                </c:pt>
                <c:pt idx="8250">
                  <c:v>81.938378749999998</c:v>
                </c:pt>
                <c:pt idx="8251">
                  <c:v>81.948310750000005</c:v>
                </c:pt>
                <c:pt idx="8252">
                  <c:v>81.958243749999994</c:v>
                </c:pt>
                <c:pt idx="8253">
                  <c:v>81.96817575</c:v>
                </c:pt>
                <c:pt idx="8254">
                  <c:v>81.978107750000007</c:v>
                </c:pt>
                <c:pt idx="8255">
                  <c:v>81.988039749999999</c:v>
                </c:pt>
                <c:pt idx="8256">
                  <c:v>81.997972750000002</c:v>
                </c:pt>
                <c:pt idx="8257">
                  <c:v>82.007904749999994</c:v>
                </c:pt>
                <c:pt idx="8258">
                  <c:v>82.017836750000001</c:v>
                </c:pt>
                <c:pt idx="8259">
                  <c:v>82.027769750000004</c:v>
                </c:pt>
                <c:pt idx="8260">
                  <c:v>82.037701749999997</c:v>
                </c:pt>
                <c:pt idx="8261">
                  <c:v>82.047633750000003</c:v>
                </c:pt>
                <c:pt idx="8262">
                  <c:v>82.057565749999995</c:v>
                </c:pt>
                <c:pt idx="8263">
                  <c:v>82.067498749999999</c:v>
                </c:pt>
                <c:pt idx="8264">
                  <c:v>82.077430750000005</c:v>
                </c:pt>
                <c:pt idx="8265">
                  <c:v>82.087362749999997</c:v>
                </c:pt>
                <c:pt idx="8266">
                  <c:v>82.097294750000003</c:v>
                </c:pt>
                <c:pt idx="8267">
                  <c:v>82.107227750000007</c:v>
                </c:pt>
                <c:pt idx="8268">
                  <c:v>82.117159749999999</c:v>
                </c:pt>
                <c:pt idx="8269">
                  <c:v>82.127091750000005</c:v>
                </c:pt>
                <c:pt idx="8270">
                  <c:v>82.137024749999995</c:v>
                </c:pt>
                <c:pt idx="8271">
                  <c:v>82.146956750000001</c:v>
                </c:pt>
                <c:pt idx="8272">
                  <c:v>82.156888749999993</c:v>
                </c:pt>
                <c:pt idx="8273">
                  <c:v>82.166820749999999</c:v>
                </c:pt>
                <c:pt idx="8274">
                  <c:v>82.176753750000003</c:v>
                </c:pt>
                <c:pt idx="8275">
                  <c:v>82.186685749999995</c:v>
                </c:pt>
                <c:pt idx="8276">
                  <c:v>82.196617750000001</c:v>
                </c:pt>
                <c:pt idx="8277">
                  <c:v>82.206550750000005</c:v>
                </c:pt>
                <c:pt idx="8278">
                  <c:v>82.216482749999997</c:v>
                </c:pt>
                <c:pt idx="8279">
                  <c:v>82.226414750000004</c:v>
                </c:pt>
                <c:pt idx="8280">
                  <c:v>82.236346749999996</c:v>
                </c:pt>
                <c:pt idx="8281">
                  <c:v>82.246279749999999</c:v>
                </c:pt>
                <c:pt idx="8282">
                  <c:v>82.256211750000006</c:v>
                </c:pt>
                <c:pt idx="8283">
                  <c:v>82.266143749999998</c:v>
                </c:pt>
                <c:pt idx="8284">
                  <c:v>82.276075750000004</c:v>
                </c:pt>
                <c:pt idx="8285">
                  <c:v>82.286008749999993</c:v>
                </c:pt>
                <c:pt idx="8286">
                  <c:v>82.29594075</c:v>
                </c:pt>
                <c:pt idx="8287">
                  <c:v>82.305872750000006</c:v>
                </c:pt>
                <c:pt idx="8288">
                  <c:v>82.315805749999996</c:v>
                </c:pt>
                <c:pt idx="8289">
                  <c:v>82.325737750000002</c:v>
                </c:pt>
                <c:pt idx="8290">
                  <c:v>82.335669749999994</c:v>
                </c:pt>
                <c:pt idx="8291">
                  <c:v>82.34560175</c:v>
                </c:pt>
                <c:pt idx="8292">
                  <c:v>82.355534750000004</c:v>
                </c:pt>
                <c:pt idx="8293">
                  <c:v>82.365466749999996</c:v>
                </c:pt>
                <c:pt idx="8294">
                  <c:v>82.375398750000002</c:v>
                </c:pt>
                <c:pt idx="8295">
                  <c:v>82.385330749999994</c:v>
                </c:pt>
                <c:pt idx="8296">
                  <c:v>82.395263749999998</c:v>
                </c:pt>
                <c:pt idx="8297">
                  <c:v>82.405195750000004</c:v>
                </c:pt>
                <c:pt idx="8298">
                  <c:v>82.415127749999996</c:v>
                </c:pt>
                <c:pt idx="8299">
                  <c:v>82.425059750000003</c:v>
                </c:pt>
                <c:pt idx="8300">
                  <c:v>82.434992750000006</c:v>
                </c:pt>
                <c:pt idx="8301">
                  <c:v>82.444924749999998</c:v>
                </c:pt>
                <c:pt idx="8302">
                  <c:v>82.454856750000005</c:v>
                </c:pt>
                <c:pt idx="8303">
                  <c:v>82.464789749999994</c:v>
                </c:pt>
                <c:pt idx="8304">
                  <c:v>82.47472175</c:v>
                </c:pt>
                <c:pt idx="8305">
                  <c:v>82.484653750000007</c:v>
                </c:pt>
                <c:pt idx="8306">
                  <c:v>82.494585749999999</c:v>
                </c:pt>
                <c:pt idx="8307">
                  <c:v>82.504518750000003</c:v>
                </c:pt>
                <c:pt idx="8308">
                  <c:v>82.514450749999995</c:v>
                </c:pt>
                <c:pt idx="8309">
                  <c:v>82.524382750000001</c:v>
                </c:pt>
                <c:pt idx="8310">
                  <c:v>82.534314749999993</c:v>
                </c:pt>
                <c:pt idx="8311">
                  <c:v>82.544247749999997</c:v>
                </c:pt>
                <c:pt idx="8312">
                  <c:v>82.554179750000003</c:v>
                </c:pt>
                <c:pt idx="8313">
                  <c:v>82.564111749999995</c:v>
                </c:pt>
                <c:pt idx="8314">
                  <c:v>82.574044749999999</c:v>
                </c:pt>
                <c:pt idx="8315">
                  <c:v>82.583976750000005</c:v>
                </c:pt>
                <c:pt idx="8316">
                  <c:v>82.593908749999997</c:v>
                </c:pt>
                <c:pt idx="8317">
                  <c:v>82.603840750000003</c:v>
                </c:pt>
                <c:pt idx="8318">
                  <c:v>82.613773749999993</c:v>
                </c:pt>
                <c:pt idx="8319">
                  <c:v>82.623705749999999</c:v>
                </c:pt>
                <c:pt idx="8320">
                  <c:v>82.633637750000005</c:v>
                </c:pt>
                <c:pt idx="8321">
                  <c:v>82.643569749999997</c:v>
                </c:pt>
                <c:pt idx="8322">
                  <c:v>82.653502750000001</c:v>
                </c:pt>
                <c:pt idx="8323">
                  <c:v>82.663434749999993</c:v>
                </c:pt>
                <c:pt idx="8324">
                  <c:v>82.67336675</c:v>
                </c:pt>
                <c:pt idx="8325">
                  <c:v>82.683298750000006</c:v>
                </c:pt>
                <c:pt idx="8326">
                  <c:v>82.693231749999995</c:v>
                </c:pt>
                <c:pt idx="8327">
                  <c:v>82.703163750000002</c:v>
                </c:pt>
                <c:pt idx="8328">
                  <c:v>82.713095749999994</c:v>
                </c:pt>
                <c:pt idx="8329">
                  <c:v>82.723028749999997</c:v>
                </c:pt>
                <c:pt idx="8330">
                  <c:v>82.732960750000004</c:v>
                </c:pt>
                <c:pt idx="8331">
                  <c:v>82.742892749999996</c:v>
                </c:pt>
                <c:pt idx="8332">
                  <c:v>82.752824750000002</c:v>
                </c:pt>
                <c:pt idx="8333">
                  <c:v>82.762757750000006</c:v>
                </c:pt>
                <c:pt idx="8334">
                  <c:v>82.772689749999998</c:v>
                </c:pt>
                <c:pt idx="8335">
                  <c:v>82.782621750000004</c:v>
                </c:pt>
                <c:pt idx="8336">
                  <c:v>82.792553749999996</c:v>
                </c:pt>
                <c:pt idx="8337">
                  <c:v>82.80248675</c:v>
                </c:pt>
                <c:pt idx="8338">
                  <c:v>82.812418750000006</c:v>
                </c:pt>
                <c:pt idx="8339">
                  <c:v>82.822350749999998</c:v>
                </c:pt>
                <c:pt idx="8340">
                  <c:v>82.832282750000005</c:v>
                </c:pt>
                <c:pt idx="8341">
                  <c:v>82.842215749999994</c:v>
                </c:pt>
                <c:pt idx="8342">
                  <c:v>82.85214775</c:v>
                </c:pt>
                <c:pt idx="8343">
                  <c:v>82.862079750000007</c:v>
                </c:pt>
                <c:pt idx="8344">
                  <c:v>82.872012749999996</c:v>
                </c:pt>
                <c:pt idx="8345">
                  <c:v>82.881944750000002</c:v>
                </c:pt>
                <c:pt idx="8346">
                  <c:v>82.891876749999994</c:v>
                </c:pt>
                <c:pt idx="8347">
                  <c:v>82.901808750000001</c:v>
                </c:pt>
                <c:pt idx="8348">
                  <c:v>82.911741750000004</c:v>
                </c:pt>
                <c:pt idx="8349">
                  <c:v>82.921673749999997</c:v>
                </c:pt>
                <c:pt idx="8350">
                  <c:v>82.931605750000003</c:v>
                </c:pt>
                <c:pt idx="8351">
                  <c:v>82.941537749999995</c:v>
                </c:pt>
                <c:pt idx="8352">
                  <c:v>82.951470749999999</c:v>
                </c:pt>
                <c:pt idx="8353">
                  <c:v>82.961402750000005</c:v>
                </c:pt>
                <c:pt idx="8354">
                  <c:v>82.971334749999997</c:v>
                </c:pt>
                <c:pt idx="8355">
                  <c:v>82.981266750000003</c:v>
                </c:pt>
                <c:pt idx="8356">
                  <c:v>82.991199750000007</c:v>
                </c:pt>
                <c:pt idx="8357">
                  <c:v>83.001131749999999</c:v>
                </c:pt>
                <c:pt idx="8358">
                  <c:v>83.011063750000005</c:v>
                </c:pt>
                <c:pt idx="8359">
                  <c:v>83.020996749999995</c:v>
                </c:pt>
                <c:pt idx="8360">
                  <c:v>83.030928750000001</c:v>
                </c:pt>
                <c:pt idx="8361">
                  <c:v>83.040860749999993</c:v>
                </c:pt>
                <c:pt idx="8362">
                  <c:v>83.050792749999999</c:v>
                </c:pt>
                <c:pt idx="8363">
                  <c:v>83.060725750000003</c:v>
                </c:pt>
                <c:pt idx="8364">
                  <c:v>83.070657749999995</c:v>
                </c:pt>
                <c:pt idx="8365">
                  <c:v>83.080589750000001</c:v>
                </c:pt>
                <c:pt idx="8366">
                  <c:v>83.090521749999994</c:v>
                </c:pt>
                <c:pt idx="8367">
                  <c:v>83.100454749999997</c:v>
                </c:pt>
                <c:pt idx="8368">
                  <c:v>83.110386750000004</c:v>
                </c:pt>
                <c:pt idx="8369">
                  <c:v>83.120318749999996</c:v>
                </c:pt>
                <c:pt idx="8370">
                  <c:v>83.130250750000002</c:v>
                </c:pt>
                <c:pt idx="8371">
                  <c:v>83.140183750000006</c:v>
                </c:pt>
                <c:pt idx="8372">
                  <c:v>83.150115749999998</c:v>
                </c:pt>
                <c:pt idx="8373">
                  <c:v>83.160047750000004</c:v>
                </c:pt>
                <c:pt idx="8374">
                  <c:v>83.169979749999996</c:v>
                </c:pt>
                <c:pt idx="8375">
                  <c:v>83.17991275</c:v>
                </c:pt>
                <c:pt idx="8376">
                  <c:v>83.189844750000006</c:v>
                </c:pt>
                <c:pt idx="8377">
                  <c:v>83.199776749999998</c:v>
                </c:pt>
                <c:pt idx="8378">
                  <c:v>83.209709750000002</c:v>
                </c:pt>
                <c:pt idx="8379">
                  <c:v>83.219641749999994</c:v>
                </c:pt>
                <c:pt idx="8380">
                  <c:v>83.22957375</c:v>
                </c:pt>
                <c:pt idx="8381">
                  <c:v>83.239505750000006</c:v>
                </c:pt>
                <c:pt idx="8382">
                  <c:v>83.249438749999996</c:v>
                </c:pt>
                <c:pt idx="8383">
                  <c:v>83.259370750000002</c:v>
                </c:pt>
                <c:pt idx="8384">
                  <c:v>83.269302749999994</c:v>
                </c:pt>
                <c:pt idx="8385">
                  <c:v>83.279234750000001</c:v>
                </c:pt>
                <c:pt idx="8386">
                  <c:v>83.289167750000004</c:v>
                </c:pt>
                <c:pt idx="8387">
                  <c:v>83.299099749999996</c:v>
                </c:pt>
                <c:pt idx="8388">
                  <c:v>83.309031750000003</c:v>
                </c:pt>
                <c:pt idx="8389">
                  <c:v>83.318963749999995</c:v>
                </c:pt>
                <c:pt idx="8390">
                  <c:v>83.328896749999998</c:v>
                </c:pt>
                <c:pt idx="8391">
                  <c:v>83.338828750000005</c:v>
                </c:pt>
                <c:pt idx="8392">
                  <c:v>83.348760749999997</c:v>
                </c:pt>
                <c:pt idx="8393">
                  <c:v>83.358692750000003</c:v>
                </c:pt>
                <c:pt idx="8394">
                  <c:v>83.368625750000007</c:v>
                </c:pt>
                <c:pt idx="8395">
                  <c:v>83.378557749999999</c:v>
                </c:pt>
                <c:pt idx="8396">
                  <c:v>83.388489750000005</c:v>
                </c:pt>
                <c:pt idx="8397">
                  <c:v>83.398421749999997</c:v>
                </c:pt>
                <c:pt idx="8398">
                  <c:v>83.408354750000001</c:v>
                </c:pt>
                <c:pt idx="8399">
                  <c:v>83.418286749999993</c:v>
                </c:pt>
                <c:pt idx="8400">
                  <c:v>83.428218749999999</c:v>
                </c:pt>
                <c:pt idx="8401">
                  <c:v>83.438150750000005</c:v>
                </c:pt>
                <c:pt idx="8402">
                  <c:v>83.448083749999995</c:v>
                </c:pt>
                <c:pt idx="8403">
                  <c:v>83.458015750000001</c:v>
                </c:pt>
                <c:pt idx="8404">
                  <c:v>83.467947749999993</c:v>
                </c:pt>
                <c:pt idx="8405">
                  <c:v>83.477880749999997</c:v>
                </c:pt>
                <c:pt idx="8406">
                  <c:v>83.487812750000003</c:v>
                </c:pt>
                <c:pt idx="8407">
                  <c:v>83.497744749999995</c:v>
                </c:pt>
                <c:pt idx="8408">
                  <c:v>83.507676750000002</c:v>
                </c:pt>
                <c:pt idx="8409">
                  <c:v>83.517609750000005</c:v>
                </c:pt>
                <c:pt idx="8410">
                  <c:v>83.527541749999997</c:v>
                </c:pt>
                <c:pt idx="8411">
                  <c:v>83.537473750000004</c:v>
                </c:pt>
                <c:pt idx="8412">
                  <c:v>83.547405879999999</c:v>
                </c:pt>
                <c:pt idx="8413">
                  <c:v>83.557338880000003</c:v>
                </c:pt>
                <c:pt idx="8414">
                  <c:v>83.567270879999995</c:v>
                </c:pt>
                <c:pt idx="8415">
                  <c:v>83.577202880000002</c:v>
                </c:pt>
                <c:pt idx="8416">
                  <c:v>83.587134879999994</c:v>
                </c:pt>
                <c:pt idx="8417">
                  <c:v>83.597067879999997</c:v>
                </c:pt>
                <c:pt idx="8418">
                  <c:v>83.606999880000004</c:v>
                </c:pt>
                <c:pt idx="8419">
                  <c:v>83.616931879999996</c:v>
                </c:pt>
                <c:pt idx="8420">
                  <c:v>83.626863880000002</c:v>
                </c:pt>
                <c:pt idx="8421">
                  <c:v>83.636796880000006</c:v>
                </c:pt>
                <c:pt idx="8422">
                  <c:v>83.646728879999998</c:v>
                </c:pt>
                <c:pt idx="8423">
                  <c:v>83.656660869999996</c:v>
                </c:pt>
                <c:pt idx="8424">
                  <c:v>83.666592879999996</c:v>
                </c:pt>
                <c:pt idx="8425">
                  <c:v>83.67652588</c:v>
                </c:pt>
                <c:pt idx="8426">
                  <c:v>83.686457880000006</c:v>
                </c:pt>
                <c:pt idx="8427">
                  <c:v>83.696389879999998</c:v>
                </c:pt>
                <c:pt idx="8428">
                  <c:v>83.706321880000004</c:v>
                </c:pt>
                <c:pt idx="8429">
                  <c:v>83.716254879999994</c:v>
                </c:pt>
                <c:pt idx="8430">
                  <c:v>83.72618688</c:v>
                </c:pt>
                <c:pt idx="8431">
                  <c:v>83.736118880000006</c:v>
                </c:pt>
                <c:pt idx="8432">
                  <c:v>83.746051879999996</c:v>
                </c:pt>
                <c:pt idx="8433">
                  <c:v>83.755983880000002</c:v>
                </c:pt>
                <c:pt idx="8434">
                  <c:v>83.765915879999994</c:v>
                </c:pt>
                <c:pt idx="8435">
                  <c:v>83.775847880000001</c:v>
                </c:pt>
                <c:pt idx="8436">
                  <c:v>83.785779880000007</c:v>
                </c:pt>
                <c:pt idx="8437">
                  <c:v>83.795712879999996</c:v>
                </c:pt>
                <c:pt idx="8438">
                  <c:v>83.805644869999995</c:v>
                </c:pt>
                <c:pt idx="8439">
                  <c:v>83.815576879999995</c:v>
                </c:pt>
                <c:pt idx="8440">
                  <c:v>83.825508880000001</c:v>
                </c:pt>
                <c:pt idx="8441">
                  <c:v>83.835441880000005</c:v>
                </c:pt>
                <c:pt idx="8442">
                  <c:v>83.845373879999997</c:v>
                </c:pt>
                <c:pt idx="8443">
                  <c:v>83.855305880000003</c:v>
                </c:pt>
                <c:pt idx="8444">
                  <c:v>83.865238880000007</c:v>
                </c:pt>
                <c:pt idx="8445">
                  <c:v>83.875170879999999</c:v>
                </c:pt>
                <c:pt idx="8446">
                  <c:v>83.885102880000005</c:v>
                </c:pt>
                <c:pt idx="8447">
                  <c:v>83.895034879999997</c:v>
                </c:pt>
                <c:pt idx="8448">
                  <c:v>83.904967880000001</c:v>
                </c:pt>
                <c:pt idx="8449">
                  <c:v>83.914899879999993</c:v>
                </c:pt>
                <c:pt idx="8450">
                  <c:v>83.924831879999999</c:v>
                </c:pt>
                <c:pt idx="8451">
                  <c:v>83.934763880000006</c:v>
                </c:pt>
                <c:pt idx="8452">
                  <c:v>83.944696879999995</c:v>
                </c:pt>
                <c:pt idx="8453">
                  <c:v>83.954628880000001</c:v>
                </c:pt>
                <c:pt idx="8454">
                  <c:v>83.96456087</c:v>
                </c:pt>
                <c:pt idx="8455">
                  <c:v>83.97449288</c:v>
                </c:pt>
                <c:pt idx="8456">
                  <c:v>83.984425880000003</c:v>
                </c:pt>
                <c:pt idx="8457">
                  <c:v>83.994357879999995</c:v>
                </c:pt>
                <c:pt idx="8458">
                  <c:v>84.004289880000002</c:v>
                </c:pt>
                <c:pt idx="8459">
                  <c:v>84.014221879999994</c:v>
                </c:pt>
                <c:pt idx="8460">
                  <c:v>84.024154879999998</c:v>
                </c:pt>
                <c:pt idx="8461">
                  <c:v>84.034086880000004</c:v>
                </c:pt>
                <c:pt idx="8462">
                  <c:v>84.044018879999996</c:v>
                </c:pt>
                <c:pt idx="8463">
                  <c:v>84.053950880000002</c:v>
                </c:pt>
                <c:pt idx="8464">
                  <c:v>84.063883880000006</c:v>
                </c:pt>
                <c:pt idx="8465">
                  <c:v>84.073815879999998</c:v>
                </c:pt>
                <c:pt idx="8466">
                  <c:v>84.083747880000004</c:v>
                </c:pt>
                <c:pt idx="8467">
                  <c:v>84.093679879999996</c:v>
                </c:pt>
                <c:pt idx="8468">
                  <c:v>84.10361288</c:v>
                </c:pt>
                <c:pt idx="8469">
                  <c:v>84.113544880000006</c:v>
                </c:pt>
                <c:pt idx="8470">
                  <c:v>84.123476879999998</c:v>
                </c:pt>
                <c:pt idx="8471">
                  <c:v>84.133408880000005</c:v>
                </c:pt>
                <c:pt idx="8472">
                  <c:v>84.143341879999994</c:v>
                </c:pt>
                <c:pt idx="8473">
                  <c:v>84.15327388</c:v>
                </c:pt>
                <c:pt idx="8474">
                  <c:v>84.163205880000007</c:v>
                </c:pt>
                <c:pt idx="8475">
                  <c:v>84.173137879999999</c:v>
                </c:pt>
                <c:pt idx="8476">
                  <c:v>84.183070880000002</c:v>
                </c:pt>
                <c:pt idx="8477">
                  <c:v>84.193002879999995</c:v>
                </c:pt>
                <c:pt idx="8478">
                  <c:v>84.202934880000001</c:v>
                </c:pt>
                <c:pt idx="8479">
                  <c:v>84.212866880000007</c:v>
                </c:pt>
                <c:pt idx="8480">
                  <c:v>84.222799879999997</c:v>
                </c:pt>
                <c:pt idx="8481">
                  <c:v>84.232731880000003</c:v>
                </c:pt>
                <c:pt idx="8482">
                  <c:v>84.242663879999995</c:v>
                </c:pt>
                <c:pt idx="8483">
                  <c:v>84.252595880000001</c:v>
                </c:pt>
                <c:pt idx="8484">
                  <c:v>84.262528880000005</c:v>
                </c:pt>
                <c:pt idx="8485">
                  <c:v>84.272460870000003</c:v>
                </c:pt>
                <c:pt idx="8486">
                  <c:v>84.282392880000003</c:v>
                </c:pt>
                <c:pt idx="8487">
                  <c:v>84.292324879999995</c:v>
                </c:pt>
                <c:pt idx="8488">
                  <c:v>84.302257879999999</c:v>
                </c:pt>
                <c:pt idx="8489">
                  <c:v>84.312189880000005</c:v>
                </c:pt>
                <c:pt idx="8490">
                  <c:v>84.322121879999997</c:v>
                </c:pt>
                <c:pt idx="8491">
                  <c:v>84.332053880000004</c:v>
                </c:pt>
                <c:pt idx="8492">
                  <c:v>84.341986879999993</c:v>
                </c:pt>
                <c:pt idx="8493">
                  <c:v>84.351918879999999</c:v>
                </c:pt>
                <c:pt idx="8494">
                  <c:v>84.361850880000006</c:v>
                </c:pt>
                <c:pt idx="8495">
                  <c:v>84.371782879999998</c:v>
                </c:pt>
                <c:pt idx="8496">
                  <c:v>84.381715880000002</c:v>
                </c:pt>
                <c:pt idx="8497">
                  <c:v>84.391647879999994</c:v>
                </c:pt>
                <c:pt idx="8498">
                  <c:v>84.40157988</c:v>
                </c:pt>
                <c:pt idx="8499">
                  <c:v>84.411511880000006</c:v>
                </c:pt>
                <c:pt idx="8500">
                  <c:v>84.421444879999996</c:v>
                </c:pt>
                <c:pt idx="8501">
                  <c:v>84.431376869999994</c:v>
                </c:pt>
                <c:pt idx="8502">
                  <c:v>84.441308879999994</c:v>
                </c:pt>
                <c:pt idx="8503">
                  <c:v>84.45124088</c:v>
                </c:pt>
                <c:pt idx="8504">
                  <c:v>84.461173880000004</c:v>
                </c:pt>
                <c:pt idx="8505">
                  <c:v>84.471105879999996</c:v>
                </c:pt>
                <c:pt idx="8506">
                  <c:v>84.481037880000002</c:v>
                </c:pt>
                <c:pt idx="8507">
                  <c:v>84.490970880000006</c:v>
                </c:pt>
                <c:pt idx="8508">
                  <c:v>84.500902879999998</c:v>
                </c:pt>
                <c:pt idx="8509">
                  <c:v>84.510834880000004</c:v>
                </c:pt>
                <c:pt idx="8510">
                  <c:v>84.520766879999996</c:v>
                </c:pt>
                <c:pt idx="8511">
                  <c:v>84.530698880000003</c:v>
                </c:pt>
                <c:pt idx="8512">
                  <c:v>84.540632169999995</c:v>
                </c:pt>
                <c:pt idx="8513">
                  <c:v>84.550564170000001</c:v>
                </c:pt>
                <c:pt idx="8514">
                  <c:v>84.560496169999993</c:v>
                </c:pt>
                <c:pt idx="8515">
                  <c:v>84.570429169999997</c:v>
                </c:pt>
                <c:pt idx="8516">
                  <c:v>84.580361170000003</c:v>
                </c:pt>
                <c:pt idx="8517">
                  <c:v>84.590293169999995</c:v>
                </c:pt>
                <c:pt idx="8518">
                  <c:v>84.600225170000002</c:v>
                </c:pt>
                <c:pt idx="8519">
                  <c:v>84.610158170000005</c:v>
                </c:pt>
                <c:pt idx="8520">
                  <c:v>84.620090169999997</c:v>
                </c:pt>
                <c:pt idx="8521">
                  <c:v>84.630022170000004</c:v>
                </c:pt>
                <c:pt idx="8522">
                  <c:v>84.639954169999996</c:v>
                </c:pt>
                <c:pt idx="8523">
                  <c:v>84.64988717</c:v>
                </c:pt>
                <c:pt idx="8524">
                  <c:v>84.659819170000006</c:v>
                </c:pt>
                <c:pt idx="8525">
                  <c:v>84.669751169999998</c:v>
                </c:pt>
                <c:pt idx="8526">
                  <c:v>84.679683170000004</c:v>
                </c:pt>
                <c:pt idx="8527">
                  <c:v>84.689616169999994</c:v>
                </c:pt>
                <c:pt idx="8528">
                  <c:v>84.69954817</c:v>
                </c:pt>
                <c:pt idx="8529">
                  <c:v>84.709480170000006</c:v>
                </c:pt>
                <c:pt idx="8530">
                  <c:v>84.719412169999998</c:v>
                </c:pt>
                <c:pt idx="8531">
                  <c:v>84.729345170000002</c:v>
                </c:pt>
                <c:pt idx="8532">
                  <c:v>84.739277169999994</c:v>
                </c:pt>
                <c:pt idx="8533">
                  <c:v>84.74920917</c:v>
                </c:pt>
                <c:pt idx="8534">
                  <c:v>84.759141170000007</c:v>
                </c:pt>
                <c:pt idx="8535">
                  <c:v>84.769073169999999</c:v>
                </c:pt>
                <c:pt idx="8536">
                  <c:v>84.779006170000002</c:v>
                </c:pt>
                <c:pt idx="8537">
                  <c:v>84.788938169999994</c:v>
                </c:pt>
                <c:pt idx="8538">
                  <c:v>84.798870170000001</c:v>
                </c:pt>
                <c:pt idx="8539">
                  <c:v>84.808803170000004</c:v>
                </c:pt>
                <c:pt idx="8540">
                  <c:v>84.818735169999997</c:v>
                </c:pt>
                <c:pt idx="8541">
                  <c:v>84.828667170000003</c:v>
                </c:pt>
                <c:pt idx="8542">
                  <c:v>84.838599169999995</c:v>
                </c:pt>
                <c:pt idx="8543">
                  <c:v>84.848531170000001</c:v>
                </c:pt>
                <c:pt idx="8544">
                  <c:v>84.858464170000005</c:v>
                </c:pt>
                <c:pt idx="8545">
                  <c:v>84.868396169999997</c:v>
                </c:pt>
                <c:pt idx="8546">
                  <c:v>84.878328170000003</c:v>
                </c:pt>
                <c:pt idx="8547">
                  <c:v>84.888261170000007</c:v>
                </c:pt>
                <c:pt idx="8548">
                  <c:v>84.898193169999999</c:v>
                </c:pt>
                <c:pt idx="8549">
                  <c:v>84.908125170000005</c:v>
                </c:pt>
                <c:pt idx="8550">
                  <c:v>84.918057169999997</c:v>
                </c:pt>
                <c:pt idx="8551">
                  <c:v>84.927990170000001</c:v>
                </c:pt>
                <c:pt idx="8552">
                  <c:v>84.937922169999993</c:v>
                </c:pt>
                <c:pt idx="8553">
                  <c:v>84.947854169999999</c:v>
                </c:pt>
                <c:pt idx="8554">
                  <c:v>84.957786170000006</c:v>
                </c:pt>
                <c:pt idx="8555">
                  <c:v>84.967718169999998</c:v>
                </c:pt>
                <c:pt idx="8556">
                  <c:v>84.977651170000001</c:v>
                </c:pt>
                <c:pt idx="8557">
                  <c:v>84.987583169999994</c:v>
                </c:pt>
                <c:pt idx="8558">
                  <c:v>84.99751517</c:v>
                </c:pt>
                <c:pt idx="8559">
                  <c:v>85.007448170000004</c:v>
                </c:pt>
                <c:pt idx="8560">
                  <c:v>85.017380169999996</c:v>
                </c:pt>
                <c:pt idx="8561">
                  <c:v>85.027312170000002</c:v>
                </c:pt>
                <c:pt idx="8562">
                  <c:v>85.037244169999994</c:v>
                </c:pt>
                <c:pt idx="8563">
                  <c:v>85.04717617</c:v>
                </c:pt>
                <c:pt idx="8564">
                  <c:v>85.057109170000004</c:v>
                </c:pt>
                <c:pt idx="8565">
                  <c:v>85.067041169999996</c:v>
                </c:pt>
                <c:pt idx="8566">
                  <c:v>85.076973170000002</c:v>
                </c:pt>
                <c:pt idx="8567">
                  <c:v>85.086906170000006</c:v>
                </c:pt>
                <c:pt idx="8568">
                  <c:v>85.096838169999998</c:v>
                </c:pt>
                <c:pt idx="8569">
                  <c:v>85.106770170000004</c:v>
                </c:pt>
                <c:pt idx="8570">
                  <c:v>85.116702169999996</c:v>
                </c:pt>
                <c:pt idx="8571">
                  <c:v>85.126634170000003</c:v>
                </c:pt>
                <c:pt idx="8572">
                  <c:v>85.136567170000006</c:v>
                </c:pt>
                <c:pt idx="8573">
                  <c:v>85.146499169999998</c:v>
                </c:pt>
                <c:pt idx="8574">
                  <c:v>85.156431170000005</c:v>
                </c:pt>
                <c:pt idx="8575">
                  <c:v>85.166363169999997</c:v>
                </c:pt>
                <c:pt idx="8576">
                  <c:v>85.176296170000001</c:v>
                </c:pt>
                <c:pt idx="8577">
                  <c:v>85.186228170000007</c:v>
                </c:pt>
                <c:pt idx="8578">
                  <c:v>85.196160169999999</c:v>
                </c:pt>
                <c:pt idx="8579">
                  <c:v>85.206092170000005</c:v>
                </c:pt>
                <c:pt idx="8580">
                  <c:v>85.216025169999995</c:v>
                </c:pt>
                <c:pt idx="8581">
                  <c:v>85.225957170000001</c:v>
                </c:pt>
                <c:pt idx="8582">
                  <c:v>85.235889169999993</c:v>
                </c:pt>
                <c:pt idx="8583">
                  <c:v>85.245821169999999</c:v>
                </c:pt>
                <c:pt idx="8584">
                  <c:v>85.255754170000003</c:v>
                </c:pt>
                <c:pt idx="8585">
                  <c:v>85.265686169999995</c:v>
                </c:pt>
                <c:pt idx="8586">
                  <c:v>85.275618170000001</c:v>
                </c:pt>
                <c:pt idx="8587">
                  <c:v>85.285550169999993</c:v>
                </c:pt>
                <c:pt idx="8588">
                  <c:v>85.295483169999997</c:v>
                </c:pt>
                <c:pt idx="8589">
                  <c:v>85.305415170000003</c:v>
                </c:pt>
                <c:pt idx="8590">
                  <c:v>85.315347169999995</c:v>
                </c:pt>
                <c:pt idx="8591">
                  <c:v>85.325279170000002</c:v>
                </c:pt>
                <c:pt idx="8592">
                  <c:v>85.335212170000005</c:v>
                </c:pt>
                <c:pt idx="8593">
                  <c:v>85.345144169999998</c:v>
                </c:pt>
                <c:pt idx="8594">
                  <c:v>85.355076170000004</c:v>
                </c:pt>
                <c:pt idx="8595">
                  <c:v>85.365008169999996</c:v>
                </c:pt>
                <c:pt idx="8596">
                  <c:v>85.37494117</c:v>
                </c:pt>
                <c:pt idx="8597">
                  <c:v>85.384873170000006</c:v>
                </c:pt>
                <c:pt idx="8598">
                  <c:v>85.394805169999998</c:v>
                </c:pt>
                <c:pt idx="8599">
                  <c:v>85.404737170000004</c:v>
                </c:pt>
                <c:pt idx="8600">
                  <c:v>85.414670169999994</c:v>
                </c:pt>
                <c:pt idx="8601">
                  <c:v>85.42460217</c:v>
                </c:pt>
                <c:pt idx="8602">
                  <c:v>85.434534170000006</c:v>
                </c:pt>
                <c:pt idx="8603">
                  <c:v>85.444466169999998</c:v>
                </c:pt>
                <c:pt idx="8604">
                  <c:v>85.454399170000002</c:v>
                </c:pt>
                <c:pt idx="8605">
                  <c:v>85.464331169999994</c:v>
                </c:pt>
                <c:pt idx="8606">
                  <c:v>85.47426317</c:v>
                </c:pt>
                <c:pt idx="8607">
                  <c:v>85.484195170000007</c:v>
                </c:pt>
                <c:pt idx="8608">
                  <c:v>85.494128169999996</c:v>
                </c:pt>
                <c:pt idx="8609">
                  <c:v>85.504060170000002</c:v>
                </c:pt>
                <c:pt idx="8610">
                  <c:v>85.513992169999995</c:v>
                </c:pt>
                <c:pt idx="8611">
                  <c:v>85.523924170000001</c:v>
                </c:pt>
                <c:pt idx="8612">
                  <c:v>85.533857170000005</c:v>
                </c:pt>
                <c:pt idx="8613">
                  <c:v>85.543788629999995</c:v>
                </c:pt>
                <c:pt idx="8614">
                  <c:v>85.553720630000001</c:v>
                </c:pt>
                <c:pt idx="8615">
                  <c:v>85.563652630000007</c:v>
                </c:pt>
                <c:pt idx="8616">
                  <c:v>85.573585629999997</c:v>
                </c:pt>
                <c:pt idx="8617">
                  <c:v>85.583517630000003</c:v>
                </c:pt>
                <c:pt idx="8618">
                  <c:v>85.593449629999995</c:v>
                </c:pt>
                <c:pt idx="8619">
                  <c:v>85.603381630000001</c:v>
                </c:pt>
                <c:pt idx="8620">
                  <c:v>85.613314630000005</c:v>
                </c:pt>
                <c:pt idx="8621">
                  <c:v>85.623246629999997</c:v>
                </c:pt>
                <c:pt idx="8622">
                  <c:v>85.633178630000003</c:v>
                </c:pt>
                <c:pt idx="8623">
                  <c:v>85.643110629999995</c:v>
                </c:pt>
                <c:pt idx="8624">
                  <c:v>85.653043629999999</c:v>
                </c:pt>
                <c:pt idx="8625">
                  <c:v>85.662975630000005</c:v>
                </c:pt>
                <c:pt idx="8626">
                  <c:v>85.672907629999997</c:v>
                </c:pt>
                <c:pt idx="8627">
                  <c:v>85.682839630000004</c:v>
                </c:pt>
                <c:pt idx="8628">
                  <c:v>85.69277262</c:v>
                </c:pt>
                <c:pt idx="8629">
                  <c:v>85.702704629999999</c:v>
                </c:pt>
                <c:pt idx="8630">
                  <c:v>85.712636630000006</c:v>
                </c:pt>
                <c:pt idx="8631">
                  <c:v>85.722568629999998</c:v>
                </c:pt>
                <c:pt idx="8632">
                  <c:v>85.732500630000004</c:v>
                </c:pt>
                <c:pt idx="8633">
                  <c:v>85.742433629999994</c:v>
                </c:pt>
                <c:pt idx="8634">
                  <c:v>85.75236563</c:v>
                </c:pt>
                <c:pt idx="8635">
                  <c:v>85.762297630000006</c:v>
                </c:pt>
                <c:pt idx="8636">
                  <c:v>85.772229620000005</c:v>
                </c:pt>
                <c:pt idx="8637">
                  <c:v>85.782162630000002</c:v>
                </c:pt>
                <c:pt idx="8638">
                  <c:v>85.792094629999994</c:v>
                </c:pt>
                <c:pt idx="8639">
                  <c:v>85.80202663</c:v>
                </c:pt>
                <c:pt idx="8640">
                  <c:v>85.811958630000007</c:v>
                </c:pt>
                <c:pt idx="8641">
                  <c:v>85.821891629999996</c:v>
                </c:pt>
                <c:pt idx="8642">
                  <c:v>85.831823630000002</c:v>
                </c:pt>
                <c:pt idx="8643">
                  <c:v>85.841755629999994</c:v>
                </c:pt>
                <c:pt idx="8644">
                  <c:v>85.851687630000001</c:v>
                </c:pt>
                <c:pt idx="8645">
                  <c:v>85.861620630000004</c:v>
                </c:pt>
                <c:pt idx="8646">
                  <c:v>85.871552629999996</c:v>
                </c:pt>
                <c:pt idx="8647">
                  <c:v>85.881484630000003</c:v>
                </c:pt>
                <c:pt idx="8648">
                  <c:v>85.891416629999995</c:v>
                </c:pt>
                <c:pt idx="8649">
                  <c:v>85.901349629999999</c:v>
                </c:pt>
                <c:pt idx="8650">
                  <c:v>85.911281630000005</c:v>
                </c:pt>
                <c:pt idx="8651">
                  <c:v>85.921213629999997</c:v>
                </c:pt>
                <c:pt idx="8652">
                  <c:v>85.931145619999995</c:v>
                </c:pt>
                <c:pt idx="8653">
                  <c:v>85.941078630000007</c:v>
                </c:pt>
                <c:pt idx="8654">
                  <c:v>85.951010629999999</c:v>
                </c:pt>
                <c:pt idx="8655">
                  <c:v>85.960942630000005</c:v>
                </c:pt>
                <c:pt idx="8656">
                  <c:v>85.970874629999997</c:v>
                </c:pt>
                <c:pt idx="8657">
                  <c:v>85.980807630000001</c:v>
                </c:pt>
                <c:pt idx="8658">
                  <c:v>85.990739629999993</c:v>
                </c:pt>
                <c:pt idx="8659">
                  <c:v>86.000671629999999</c:v>
                </c:pt>
                <c:pt idx="8660">
                  <c:v>86.010603630000006</c:v>
                </c:pt>
                <c:pt idx="8661">
                  <c:v>86.020536629999995</c:v>
                </c:pt>
                <c:pt idx="8662">
                  <c:v>86.030468630000001</c:v>
                </c:pt>
                <c:pt idx="8663">
                  <c:v>86.040400629999993</c:v>
                </c:pt>
                <c:pt idx="8664">
                  <c:v>86.05033263</c:v>
                </c:pt>
                <c:pt idx="8665">
                  <c:v>86.060265630000004</c:v>
                </c:pt>
                <c:pt idx="8666">
                  <c:v>86.070197629999996</c:v>
                </c:pt>
                <c:pt idx="8667">
                  <c:v>86.080129630000002</c:v>
                </c:pt>
                <c:pt idx="8668">
                  <c:v>86.090061629999994</c:v>
                </c:pt>
                <c:pt idx="8669">
                  <c:v>86.099994629999998</c:v>
                </c:pt>
                <c:pt idx="8670">
                  <c:v>86.109926630000004</c:v>
                </c:pt>
                <c:pt idx="8671">
                  <c:v>86.119858629999996</c:v>
                </c:pt>
                <c:pt idx="8672">
                  <c:v>86.129790630000002</c:v>
                </c:pt>
                <c:pt idx="8673">
                  <c:v>86.139723630000006</c:v>
                </c:pt>
                <c:pt idx="8674">
                  <c:v>86.149655629999998</c:v>
                </c:pt>
                <c:pt idx="8675">
                  <c:v>86.159587630000004</c:v>
                </c:pt>
                <c:pt idx="8676">
                  <c:v>86.169519629999996</c:v>
                </c:pt>
                <c:pt idx="8677">
                  <c:v>86.179451630000003</c:v>
                </c:pt>
                <c:pt idx="8678">
                  <c:v>86.189384630000006</c:v>
                </c:pt>
                <c:pt idx="8679">
                  <c:v>86.199316629999998</c:v>
                </c:pt>
                <c:pt idx="8680">
                  <c:v>86.209248630000005</c:v>
                </c:pt>
                <c:pt idx="8681">
                  <c:v>86.219180629999997</c:v>
                </c:pt>
                <c:pt idx="8682">
                  <c:v>86.229113630000001</c:v>
                </c:pt>
                <c:pt idx="8683">
                  <c:v>86.239045619999999</c:v>
                </c:pt>
                <c:pt idx="8684">
                  <c:v>86.248977629999999</c:v>
                </c:pt>
                <c:pt idx="8685">
                  <c:v>86.258909630000005</c:v>
                </c:pt>
                <c:pt idx="8686">
                  <c:v>86.268842629999995</c:v>
                </c:pt>
                <c:pt idx="8687">
                  <c:v>86.278774630000001</c:v>
                </c:pt>
                <c:pt idx="8688">
                  <c:v>86.288706629999993</c:v>
                </c:pt>
                <c:pt idx="8689">
                  <c:v>86.298638629999999</c:v>
                </c:pt>
                <c:pt idx="8690">
                  <c:v>86.308571630000003</c:v>
                </c:pt>
                <c:pt idx="8691">
                  <c:v>86.318503629999995</c:v>
                </c:pt>
                <c:pt idx="8692">
                  <c:v>86.328435630000001</c:v>
                </c:pt>
                <c:pt idx="8693">
                  <c:v>86.338367629999993</c:v>
                </c:pt>
                <c:pt idx="8694">
                  <c:v>86.348300629999997</c:v>
                </c:pt>
                <c:pt idx="8695">
                  <c:v>86.358232630000003</c:v>
                </c:pt>
                <c:pt idx="8696">
                  <c:v>86.368164629999995</c:v>
                </c:pt>
                <c:pt idx="8697">
                  <c:v>86.378096630000002</c:v>
                </c:pt>
                <c:pt idx="8698">
                  <c:v>86.388029630000005</c:v>
                </c:pt>
                <c:pt idx="8699">
                  <c:v>86.397961620000004</c:v>
                </c:pt>
                <c:pt idx="8700">
                  <c:v>86.407893630000004</c:v>
                </c:pt>
                <c:pt idx="8701">
                  <c:v>86.417825629999996</c:v>
                </c:pt>
                <c:pt idx="8702">
                  <c:v>86.42775863</c:v>
                </c:pt>
                <c:pt idx="8703">
                  <c:v>86.437690630000006</c:v>
                </c:pt>
                <c:pt idx="8704">
                  <c:v>86.447622629999998</c:v>
                </c:pt>
                <c:pt idx="8705">
                  <c:v>86.457554630000004</c:v>
                </c:pt>
                <c:pt idx="8706">
                  <c:v>86.467487629999994</c:v>
                </c:pt>
                <c:pt idx="8707">
                  <c:v>86.47741963</c:v>
                </c:pt>
                <c:pt idx="8708">
                  <c:v>86.487351630000006</c:v>
                </c:pt>
                <c:pt idx="8709">
                  <c:v>86.497283629999998</c:v>
                </c:pt>
                <c:pt idx="8710">
                  <c:v>86.507216630000002</c:v>
                </c:pt>
                <c:pt idx="8711">
                  <c:v>86.517148629999994</c:v>
                </c:pt>
                <c:pt idx="8712">
                  <c:v>86.52708063</c:v>
                </c:pt>
                <c:pt idx="8713">
                  <c:v>86.537012630000007</c:v>
                </c:pt>
                <c:pt idx="8714">
                  <c:v>86.546944999999994</c:v>
                </c:pt>
                <c:pt idx="8715">
                  <c:v>86.556877999999998</c:v>
                </c:pt>
                <c:pt idx="8716">
                  <c:v>86.566810000000004</c:v>
                </c:pt>
                <c:pt idx="8717">
                  <c:v>86.576741999999996</c:v>
                </c:pt>
                <c:pt idx="8718">
                  <c:v>86.586674000000002</c:v>
                </c:pt>
                <c:pt idx="8719">
                  <c:v>86.596607000000006</c:v>
                </c:pt>
                <c:pt idx="8720">
                  <c:v>86.606538999999998</c:v>
                </c:pt>
                <c:pt idx="8721">
                  <c:v>86.616471000000004</c:v>
                </c:pt>
                <c:pt idx="8722">
                  <c:v>86.626402999999996</c:v>
                </c:pt>
                <c:pt idx="8723">
                  <c:v>86.636336</c:v>
                </c:pt>
                <c:pt idx="8724">
                  <c:v>86.646268000000006</c:v>
                </c:pt>
                <c:pt idx="8725">
                  <c:v>86.656199999999998</c:v>
                </c:pt>
                <c:pt idx="8726">
                  <c:v>86.666132000000005</c:v>
                </c:pt>
                <c:pt idx="8727">
                  <c:v>86.676064999999994</c:v>
                </c:pt>
                <c:pt idx="8728">
                  <c:v>86.685997</c:v>
                </c:pt>
                <c:pt idx="8729">
                  <c:v>86.695929000000007</c:v>
                </c:pt>
                <c:pt idx="8730">
                  <c:v>86.705860999999999</c:v>
                </c:pt>
                <c:pt idx="8731">
                  <c:v>86.715794000000002</c:v>
                </c:pt>
                <c:pt idx="8732">
                  <c:v>86.725725999999995</c:v>
                </c:pt>
                <c:pt idx="8733">
                  <c:v>86.735658000000001</c:v>
                </c:pt>
                <c:pt idx="8734">
                  <c:v>86.745590000000007</c:v>
                </c:pt>
                <c:pt idx="8735">
                  <c:v>86.755522999999997</c:v>
                </c:pt>
                <c:pt idx="8736">
                  <c:v>86.765455000000003</c:v>
                </c:pt>
                <c:pt idx="8737">
                  <c:v>86.775386999999995</c:v>
                </c:pt>
                <c:pt idx="8738">
                  <c:v>86.785319000000001</c:v>
                </c:pt>
                <c:pt idx="8739">
                  <c:v>86.795252000000005</c:v>
                </c:pt>
                <c:pt idx="8740">
                  <c:v>86.805183999999997</c:v>
                </c:pt>
                <c:pt idx="8741">
                  <c:v>86.815116000000003</c:v>
                </c:pt>
                <c:pt idx="8742">
                  <c:v>86.825047999999995</c:v>
                </c:pt>
                <c:pt idx="8743">
                  <c:v>86.834980999999999</c:v>
                </c:pt>
                <c:pt idx="8744">
                  <c:v>86.844913000000005</c:v>
                </c:pt>
                <c:pt idx="8745">
                  <c:v>86.854844999999997</c:v>
                </c:pt>
                <c:pt idx="8746">
                  <c:v>86.864777000000004</c:v>
                </c:pt>
                <c:pt idx="8747">
                  <c:v>86.874708999999996</c:v>
                </c:pt>
                <c:pt idx="8748">
                  <c:v>86.884641999999999</c:v>
                </c:pt>
                <c:pt idx="8749">
                  <c:v>86.894574000000006</c:v>
                </c:pt>
                <c:pt idx="8750">
                  <c:v>86.904505999999998</c:v>
                </c:pt>
                <c:pt idx="8751">
                  <c:v>86.914439000000002</c:v>
                </c:pt>
                <c:pt idx="8752">
                  <c:v>86.924370999999994</c:v>
                </c:pt>
                <c:pt idx="8753">
                  <c:v>86.934303</c:v>
                </c:pt>
                <c:pt idx="8754">
                  <c:v>86.944235000000006</c:v>
                </c:pt>
                <c:pt idx="8755">
                  <c:v>86.954166999999998</c:v>
                </c:pt>
                <c:pt idx="8756">
                  <c:v>86.964100000000002</c:v>
                </c:pt>
                <c:pt idx="8757">
                  <c:v>86.974031999999994</c:v>
                </c:pt>
                <c:pt idx="8758">
                  <c:v>86.983964</c:v>
                </c:pt>
                <c:pt idx="8759">
                  <c:v>86.993896000000007</c:v>
                </c:pt>
                <c:pt idx="8760">
                  <c:v>87.003828999999996</c:v>
                </c:pt>
                <c:pt idx="8761">
                  <c:v>87.013761000000002</c:v>
                </c:pt>
                <c:pt idx="8762">
                  <c:v>87.023692999999994</c:v>
                </c:pt>
                <c:pt idx="8763">
                  <c:v>87.033625000000001</c:v>
                </c:pt>
                <c:pt idx="8764">
                  <c:v>87.043558000000004</c:v>
                </c:pt>
                <c:pt idx="8765">
                  <c:v>87.053489999999996</c:v>
                </c:pt>
                <c:pt idx="8766">
                  <c:v>87.063422000000003</c:v>
                </c:pt>
                <c:pt idx="8767">
                  <c:v>87.073353999999995</c:v>
                </c:pt>
                <c:pt idx="8768">
                  <c:v>87.083286999999999</c:v>
                </c:pt>
                <c:pt idx="8769">
                  <c:v>87.093219000000005</c:v>
                </c:pt>
                <c:pt idx="8770">
                  <c:v>87.103150999999997</c:v>
                </c:pt>
                <c:pt idx="8771">
                  <c:v>87.113083000000003</c:v>
                </c:pt>
                <c:pt idx="8772">
                  <c:v>87.123016000000007</c:v>
                </c:pt>
                <c:pt idx="8773">
                  <c:v>87.132947999999999</c:v>
                </c:pt>
                <c:pt idx="8774">
                  <c:v>87.142880000000005</c:v>
                </c:pt>
                <c:pt idx="8775">
                  <c:v>87.152811999999997</c:v>
                </c:pt>
                <c:pt idx="8776">
                  <c:v>87.162745000000001</c:v>
                </c:pt>
                <c:pt idx="8777">
                  <c:v>87.172676999999993</c:v>
                </c:pt>
                <c:pt idx="8778">
                  <c:v>87.182608999999999</c:v>
                </c:pt>
                <c:pt idx="8779">
                  <c:v>87.192541000000006</c:v>
                </c:pt>
                <c:pt idx="8780">
                  <c:v>87.202472999999998</c:v>
                </c:pt>
                <c:pt idx="8781">
                  <c:v>87.212406000000001</c:v>
                </c:pt>
                <c:pt idx="8782">
                  <c:v>87.222337999999993</c:v>
                </c:pt>
                <c:pt idx="8783">
                  <c:v>87.23227</c:v>
                </c:pt>
                <c:pt idx="8784">
                  <c:v>87.242203000000003</c:v>
                </c:pt>
                <c:pt idx="8785">
                  <c:v>87.252134999999996</c:v>
                </c:pt>
                <c:pt idx="8786">
                  <c:v>87.262067000000002</c:v>
                </c:pt>
                <c:pt idx="8787">
                  <c:v>87.271998999999994</c:v>
                </c:pt>
                <c:pt idx="8788">
                  <c:v>87.281931</c:v>
                </c:pt>
                <c:pt idx="8789">
                  <c:v>87.291864000000004</c:v>
                </c:pt>
                <c:pt idx="8790">
                  <c:v>87.301795999999996</c:v>
                </c:pt>
                <c:pt idx="8791">
                  <c:v>87.311728000000002</c:v>
                </c:pt>
                <c:pt idx="8792">
                  <c:v>87.321659999999994</c:v>
                </c:pt>
                <c:pt idx="8793">
                  <c:v>87.331592999999998</c:v>
                </c:pt>
                <c:pt idx="8794">
                  <c:v>87.341525000000004</c:v>
                </c:pt>
                <c:pt idx="8795">
                  <c:v>87.351456999999996</c:v>
                </c:pt>
                <c:pt idx="8796">
                  <c:v>87.361389000000003</c:v>
                </c:pt>
                <c:pt idx="8797">
                  <c:v>87.371322000000006</c:v>
                </c:pt>
                <c:pt idx="8798">
                  <c:v>87.381253999999998</c:v>
                </c:pt>
                <c:pt idx="8799">
                  <c:v>87.391186000000005</c:v>
                </c:pt>
                <c:pt idx="8800">
                  <c:v>87.401117999999997</c:v>
                </c:pt>
                <c:pt idx="8801">
                  <c:v>87.411051</c:v>
                </c:pt>
                <c:pt idx="8802">
                  <c:v>87.420983000000007</c:v>
                </c:pt>
                <c:pt idx="8803">
                  <c:v>87.430914999999999</c:v>
                </c:pt>
                <c:pt idx="8804">
                  <c:v>87.440847000000005</c:v>
                </c:pt>
                <c:pt idx="8805">
                  <c:v>87.450779999999995</c:v>
                </c:pt>
                <c:pt idx="8806">
                  <c:v>87.460712000000001</c:v>
                </c:pt>
                <c:pt idx="8807">
                  <c:v>87.470643999999993</c:v>
                </c:pt>
                <c:pt idx="8808">
                  <c:v>87.480575999999999</c:v>
                </c:pt>
                <c:pt idx="8809">
                  <c:v>87.490509000000003</c:v>
                </c:pt>
                <c:pt idx="8810">
                  <c:v>87.500440999999995</c:v>
                </c:pt>
                <c:pt idx="8811">
                  <c:v>87.510373000000001</c:v>
                </c:pt>
                <c:pt idx="8812">
                  <c:v>87.520304999999993</c:v>
                </c:pt>
                <c:pt idx="8813">
                  <c:v>87.530237</c:v>
                </c:pt>
                <c:pt idx="8814">
                  <c:v>87.540170000000003</c:v>
                </c:pt>
                <c:pt idx="8815">
                  <c:v>87.550102129999999</c:v>
                </c:pt>
                <c:pt idx="8816">
                  <c:v>87.560034130000005</c:v>
                </c:pt>
                <c:pt idx="8817">
                  <c:v>87.569966129999997</c:v>
                </c:pt>
                <c:pt idx="8818">
                  <c:v>87.579899130000001</c:v>
                </c:pt>
                <c:pt idx="8819">
                  <c:v>87.589831129999993</c:v>
                </c:pt>
                <c:pt idx="8820">
                  <c:v>87.599763129999999</c:v>
                </c:pt>
                <c:pt idx="8821">
                  <c:v>87.609695130000006</c:v>
                </c:pt>
                <c:pt idx="8822">
                  <c:v>87.619628129999995</c:v>
                </c:pt>
                <c:pt idx="8823">
                  <c:v>87.629560130000002</c:v>
                </c:pt>
                <c:pt idx="8824">
                  <c:v>87.639492129999994</c:v>
                </c:pt>
                <c:pt idx="8825">
                  <c:v>87.64942413</c:v>
                </c:pt>
                <c:pt idx="8826">
                  <c:v>87.659357130000004</c:v>
                </c:pt>
                <c:pt idx="8827">
                  <c:v>87.669289129999996</c:v>
                </c:pt>
                <c:pt idx="8828">
                  <c:v>87.679221119999994</c:v>
                </c:pt>
                <c:pt idx="8829">
                  <c:v>87.689153129999994</c:v>
                </c:pt>
                <c:pt idx="8830">
                  <c:v>87.699086129999998</c:v>
                </c:pt>
                <c:pt idx="8831">
                  <c:v>87.709018130000004</c:v>
                </c:pt>
                <c:pt idx="8832">
                  <c:v>87.718950129999996</c:v>
                </c:pt>
                <c:pt idx="8833">
                  <c:v>87.728882130000002</c:v>
                </c:pt>
                <c:pt idx="8834">
                  <c:v>87.738815130000006</c:v>
                </c:pt>
                <c:pt idx="8835">
                  <c:v>87.748747129999998</c:v>
                </c:pt>
                <c:pt idx="8836">
                  <c:v>87.758679130000004</c:v>
                </c:pt>
                <c:pt idx="8837">
                  <c:v>87.768611129999996</c:v>
                </c:pt>
                <c:pt idx="8838">
                  <c:v>87.77854413</c:v>
                </c:pt>
                <c:pt idx="8839">
                  <c:v>87.788476130000006</c:v>
                </c:pt>
                <c:pt idx="8840">
                  <c:v>87.798408129999999</c:v>
                </c:pt>
                <c:pt idx="8841">
                  <c:v>87.808340130000005</c:v>
                </c:pt>
                <c:pt idx="8842">
                  <c:v>87.818273129999994</c:v>
                </c:pt>
                <c:pt idx="8843">
                  <c:v>87.828205130000001</c:v>
                </c:pt>
                <c:pt idx="8844">
                  <c:v>87.838137119999999</c:v>
                </c:pt>
                <c:pt idx="8845">
                  <c:v>87.848069129999999</c:v>
                </c:pt>
                <c:pt idx="8846">
                  <c:v>87.858001130000005</c:v>
                </c:pt>
                <c:pt idx="8847">
                  <c:v>87.867934129999995</c:v>
                </c:pt>
                <c:pt idx="8848">
                  <c:v>87.877866130000001</c:v>
                </c:pt>
                <c:pt idx="8849">
                  <c:v>87.887798129999993</c:v>
                </c:pt>
                <c:pt idx="8850">
                  <c:v>87.897730129999999</c:v>
                </c:pt>
                <c:pt idx="8851">
                  <c:v>87.907663130000003</c:v>
                </c:pt>
                <c:pt idx="8852">
                  <c:v>87.917595129999995</c:v>
                </c:pt>
                <c:pt idx="8853">
                  <c:v>87.927527130000001</c:v>
                </c:pt>
                <c:pt idx="8854">
                  <c:v>87.937459129999993</c:v>
                </c:pt>
                <c:pt idx="8855">
                  <c:v>87.947392129999997</c:v>
                </c:pt>
                <c:pt idx="8856">
                  <c:v>87.957324130000003</c:v>
                </c:pt>
                <c:pt idx="8857">
                  <c:v>87.967256129999996</c:v>
                </c:pt>
                <c:pt idx="8858">
                  <c:v>87.977188130000002</c:v>
                </c:pt>
                <c:pt idx="8859">
                  <c:v>87.987121130000006</c:v>
                </c:pt>
                <c:pt idx="8860">
                  <c:v>87.997053129999998</c:v>
                </c:pt>
                <c:pt idx="8861">
                  <c:v>88.006985130000004</c:v>
                </c:pt>
                <c:pt idx="8862">
                  <c:v>88.016917129999996</c:v>
                </c:pt>
                <c:pt idx="8863">
                  <c:v>88.02685013</c:v>
                </c:pt>
                <c:pt idx="8864">
                  <c:v>88.036782130000006</c:v>
                </c:pt>
                <c:pt idx="8865">
                  <c:v>88.046714129999998</c:v>
                </c:pt>
                <c:pt idx="8866">
                  <c:v>88.056646130000004</c:v>
                </c:pt>
                <c:pt idx="8867">
                  <c:v>88.066579129999994</c:v>
                </c:pt>
                <c:pt idx="8868">
                  <c:v>88.07651113</c:v>
                </c:pt>
                <c:pt idx="8869">
                  <c:v>88.086443130000006</c:v>
                </c:pt>
                <c:pt idx="8870">
                  <c:v>88.096375129999998</c:v>
                </c:pt>
                <c:pt idx="8871">
                  <c:v>88.106307130000005</c:v>
                </c:pt>
                <c:pt idx="8872">
                  <c:v>88.116240129999994</c:v>
                </c:pt>
                <c:pt idx="8873">
                  <c:v>88.12617213</c:v>
                </c:pt>
                <c:pt idx="8874">
                  <c:v>88.136104130000007</c:v>
                </c:pt>
                <c:pt idx="8875">
                  <c:v>88.146036129999999</c:v>
                </c:pt>
                <c:pt idx="8876">
                  <c:v>88.155969130000003</c:v>
                </c:pt>
                <c:pt idx="8877">
                  <c:v>88.165901129999995</c:v>
                </c:pt>
                <c:pt idx="8878">
                  <c:v>88.175833130000001</c:v>
                </c:pt>
                <c:pt idx="8879">
                  <c:v>88.185765129999993</c:v>
                </c:pt>
                <c:pt idx="8880">
                  <c:v>88.195698129999997</c:v>
                </c:pt>
                <c:pt idx="8881">
                  <c:v>88.205630130000003</c:v>
                </c:pt>
                <c:pt idx="8882">
                  <c:v>88.215562129999995</c:v>
                </c:pt>
                <c:pt idx="8883">
                  <c:v>88.225494119999993</c:v>
                </c:pt>
                <c:pt idx="8884">
                  <c:v>88.235427130000005</c:v>
                </c:pt>
                <c:pt idx="8885">
                  <c:v>88.245359129999997</c:v>
                </c:pt>
                <c:pt idx="8886">
                  <c:v>88.255291130000003</c:v>
                </c:pt>
                <c:pt idx="8887">
                  <c:v>88.265223129999995</c:v>
                </c:pt>
                <c:pt idx="8888">
                  <c:v>88.275156129999999</c:v>
                </c:pt>
                <c:pt idx="8889">
                  <c:v>88.285088130000005</c:v>
                </c:pt>
                <c:pt idx="8890">
                  <c:v>88.295020129999997</c:v>
                </c:pt>
                <c:pt idx="8891">
                  <c:v>88.304952130000004</c:v>
                </c:pt>
                <c:pt idx="8892">
                  <c:v>88.314885129999993</c:v>
                </c:pt>
                <c:pt idx="8893">
                  <c:v>88.32481713</c:v>
                </c:pt>
                <c:pt idx="8894">
                  <c:v>88.334749130000006</c:v>
                </c:pt>
                <c:pt idx="8895">
                  <c:v>88.344681129999998</c:v>
                </c:pt>
                <c:pt idx="8896">
                  <c:v>88.354614130000002</c:v>
                </c:pt>
                <c:pt idx="8897">
                  <c:v>88.364546129999994</c:v>
                </c:pt>
                <c:pt idx="8898">
                  <c:v>88.37447813</c:v>
                </c:pt>
                <c:pt idx="8899">
                  <c:v>88.384410119999998</c:v>
                </c:pt>
                <c:pt idx="8900">
                  <c:v>88.394342129999998</c:v>
                </c:pt>
                <c:pt idx="8901">
                  <c:v>88.404275130000002</c:v>
                </c:pt>
                <c:pt idx="8902">
                  <c:v>88.414207129999994</c:v>
                </c:pt>
                <c:pt idx="8903">
                  <c:v>88.42413913</c:v>
                </c:pt>
                <c:pt idx="8904">
                  <c:v>88.434071130000007</c:v>
                </c:pt>
                <c:pt idx="8905">
                  <c:v>88.444004129999996</c:v>
                </c:pt>
                <c:pt idx="8906">
                  <c:v>88.453936130000002</c:v>
                </c:pt>
                <c:pt idx="8907">
                  <c:v>88.463868129999994</c:v>
                </c:pt>
                <c:pt idx="8908">
                  <c:v>88.473800130000001</c:v>
                </c:pt>
                <c:pt idx="8909">
                  <c:v>88.483733130000005</c:v>
                </c:pt>
                <c:pt idx="8910">
                  <c:v>88.493665129999997</c:v>
                </c:pt>
                <c:pt idx="8911">
                  <c:v>88.503597130000003</c:v>
                </c:pt>
                <c:pt idx="8912">
                  <c:v>88.513529129999995</c:v>
                </c:pt>
                <c:pt idx="8913">
                  <c:v>88.523462129999999</c:v>
                </c:pt>
                <c:pt idx="8914">
                  <c:v>88.533394130000005</c:v>
                </c:pt>
                <c:pt idx="8915">
                  <c:v>88.543325629999998</c:v>
                </c:pt>
                <c:pt idx="8916">
                  <c:v>88.553257630000004</c:v>
                </c:pt>
                <c:pt idx="8917">
                  <c:v>88.563190629999994</c:v>
                </c:pt>
                <c:pt idx="8918">
                  <c:v>88.57312263</c:v>
                </c:pt>
                <c:pt idx="8919">
                  <c:v>88.583054630000007</c:v>
                </c:pt>
                <c:pt idx="8920">
                  <c:v>88.592986629999999</c:v>
                </c:pt>
                <c:pt idx="8921">
                  <c:v>88.602918630000005</c:v>
                </c:pt>
                <c:pt idx="8922">
                  <c:v>88.612851629999994</c:v>
                </c:pt>
                <c:pt idx="8923">
                  <c:v>88.622783630000001</c:v>
                </c:pt>
                <c:pt idx="8924">
                  <c:v>88.632715630000007</c:v>
                </c:pt>
                <c:pt idx="8925">
                  <c:v>88.642647629999999</c:v>
                </c:pt>
                <c:pt idx="8926">
                  <c:v>88.652580630000003</c:v>
                </c:pt>
                <c:pt idx="8927">
                  <c:v>88.662512629999995</c:v>
                </c:pt>
                <c:pt idx="8928">
                  <c:v>88.672444630000001</c:v>
                </c:pt>
                <c:pt idx="8929">
                  <c:v>88.682376629999993</c:v>
                </c:pt>
                <c:pt idx="8930">
                  <c:v>88.692309629999997</c:v>
                </c:pt>
                <c:pt idx="8931">
                  <c:v>88.702241630000003</c:v>
                </c:pt>
                <c:pt idx="8932">
                  <c:v>88.712173629999995</c:v>
                </c:pt>
                <c:pt idx="8933">
                  <c:v>88.722105630000001</c:v>
                </c:pt>
                <c:pt idx="8934">
                  <c:v>88.732038630000005</c:v>
                </c:pt>
                <c:pt idx="8935">
                  <c:v>88.741970629999997</c:v>
                </c:pt>
                <c:pt idx="8936">
                  <c:v>88.751902630000004</c:v>
                </c:pt>
                <c:pt idx="8937">
                  <c:v>88.761834629999996</c:v>
                </c:pt>
                <c:pt idx="8938">
                  <c:v>88.771767629999999</c:v>
                </c:pt>
                <c:pt idx="8939">
                  <c:v>88.781699630000006</c:v>
                </c:pt>
                <c:pt idx="8940">
                  <c:v>88.791631629999998</c:v>
                </c:pt>
                <c:pt idx="8941">
                  <c:v>88.801563630000004</c:v>
                </c:pt>
                <c:pt idx="8942">
                  <c:v>88.81149662</c:v>
                </c:pt>
                <c:pt idx="8943">
                  <c:v>88.82142863</c:v>
                </c:pt>
                <c:pt idx="8944">
                  <c:v>88.831360630000006</c:v>
                </c:pt>
                <c:pt idx="8945">
                  <c:v>88.841292629999998</c:v>
                </c:pt>
                <c:pt idx="8946">
                  <c:v>88.851225630000002</c:v>
                </c:pt>
                <c:pt idx="8947">
                  <c:v>88.861157629999994</c:v>
                </c:pt>
                <c:pt idx="8948">
                  <c:v>88.87108963</c:v>
                </c:pt>
                <c:pt idx="8949">
                  <c:v>88.881021630000006</c:v>
                </c:pt>
                <c:pt idx="8950">
                  <c:v>88.890953620000005</c:v>
                </c:pt>
                <c:pt idx="8951">
                  <c:v>88.900886630000002</c:v>
                </c:pt>
                <c:pt idx="8952">
                  <c:v>88.910818629999994</c:v>
                </c:pt>
                <c:pt idx="8953">
                  <c:v>88.920750630000001</c:v>
                </c:pt>
                <c:pt idx="8954">
                  <c:v>88.930682630000007</c:v>
                </c:pt>
                <c:pt idx="8955">
                  <c:v>88.940615629999996</c:v>
                </c:pt>
                <c:pt idx="8956">
                  <c:v>88.950547630000003</c:v>
                </c:pt>
                <c:pt idx="8957">
                  <c:v>88.960479629999995</c:v>
                </c:pt>
                <c:pt idx="8958">
                  <c:v>88.970411630000001</c:v>
                </c:pt>
                <c:pt idx="8959">
                  <c:v>88.980344630000005</c:v>
                </c:pt>
                <c:pt idx="8960">
                  <c:v>88.990276629999997</c:v>
                </c:pt>
                <c:pt idx="8961">
                  <c:v>89.000208630000003</c:v>
                </c:pt>
                <c:pt idx="8962">
                  <c:v>89.010140629999995</c:v>
                </c:pt>
                <c:pt idx="8963">
                  <c:v>89.020073629999999</c:v>
                </c:pt>
                <c:pt idx="8964">
                  <c:v>89.030005630000005</c:v>
                </c:pt>
                <c:pt idx="8965">
                  <c:v>89.039937629999997</c:v>
                </c:pt>
                <c:pt idx="8966">
                  <c:v>89.049869619999996</c:v>
                </c:pt>
                <c:pt idx="8967">
                  <c:v>89.059802629999993</c:v>
                </c:pt>
                <c:pt idx="8968">
                  <c:v>89.069734629999999</c:v>
                </c:pt>
                <c:pt idx="8969">
                  <c:v>89.079666630000006</c:v>
                </c:pt>
                <c:pt idx="8970">
                  <c:v>89.089598629999998</c:v>
                </c:pt>
                <c:pt idx="8971">
                  <c:v>89.099531630000001</c:v>
                </c:pt>
                <c:pt idx="8972">
                  <c:v>89.109463629999993</c:v>
                </c:pt>
                <c:pt idx="8973">
                  <c:v>89.11939563</c:v>
                </c:pt>
                <c:pt idx="8974">
                  <c:v>89.129327630000006</c:v>
                </c:pt>
                <c:pt idx="8975">
                  <c:v>89.139260629999995</c:v>
                </c:pt>
                <c:pt idx="8976">
                  <c:v>89.149192630000002</c:v>
                </c:pt>
                <c:pt idx="8977">
                  <c:v>89.159124629999994</c:v>
                </c:pt>
                <c:pt idx="8978">
                  <c:v>89.16905663</c:v>
                </c:pt>
                <c:pt idx="8979">
                  <c:v>89.178988630000006</c:v>
                </c:pt>
                <c:pt idx="8980">
                  <c:v>89.188921629999996</c:v>
                </c:pt>
                <c:pt idx="8981">
                  <c:v>89.198853630000002</c:v>
                </c:pt>
                <c:pt idx="8982">
                  <c:v>89.208785629999994</c:v>
                </c:pt>
                <c:pt idx="8983">
                  <c:v>89.21871763</c:v>
                </c:pt>
                <c:pt idx="8984">
                  <c:v>89.228650630000004</c:v>
                </c:pt>
                <c:pt idx="8985">
                  <c:v>89.238582629999996</c:v>
                </c:pt>
                <c:pt idx="8986">
                  <c:v>89.248514630000003</c:v>
                </c:pt>
                <c:pt idx="8987">
                  <c:v>89.258446629999995</c:v>
                </c:pt>
                <c:pt idx="8988">
                  <c:v>89.268379629999998</c:v>
                </c:pt>
                <c:pt idx="8989">
                  <c:v>89.278311630000005</c:v>
                </c:pt>
                <c:pt idx="8990">
                  <c:v>89.288243629999997</c:v>
                </c:pt>
                <c:pt idx="8991">
                  <c:v>89.298175630000003</c:v>
                </c:pt>
                <c:pt idx="8992">
                  <c:v>89.308108630000007</c:v>
                </c:pt>
                <c:pt idx="8993">
                  <c:v>89.318040629999999</c:v>
                </c:pt>
                <c:pt idx="8994">
                  <c:v>89.327972630000005</c:v>
                </c:pt>
                <c:pt idx="8995">
                  <c:v>89.337904629999997</c:v>
                </c:pt>
                <c:pt idx="8996">
                  <c:v>89.347836630000003</c:v>
                </c:pt>
                <c:pt idx="8997">
                  <c:v>89.357769619999999</c:v>
                </c:pt>
                <c:pt idx="8998">
                  <c:v>89.367701629999999</c:v>
                </c:pt>
                <c:pt idx="8999">
                  <c:v>89.377633630000005</c:v>
                </c:pt>
                <c:pt idx="9000">
                  <c:v>89.387565629999997</c:v>
                </c:pt>
                <c:pt idx="9001">
                  <c:v>89.397498630000001</c:v>
                </c:pt>
                <c:pt idx="9002">
                  <c:v>89.407430629999993</c:v>
                </c:pt>
                <c:pt idx="9003">
                  <c:v>89.41736263</c:v>
                </c:pt>
                <c:pt idx="9004">
                  <c:v>89.427294630000006</c:v>
                </c:pt>
                <c:pt idx="9005">
                  <c:v>89.437227629999995</c:v>
                </c:pt>
                <c:pt idx="9006">
                  <c:v>89.447159630000002</c:v>
                </c:pt>
                <c:pt idx="9007">
                  <c:v>89.457091629999994</c:v>
                </c:pt>
                <c:pt idx="9008">
                  <c:v>89.46702363</c:v>
                </c:pt>
                <c:pt idx="9009">
                  <c:v>89.476956630000004</c:v>
                </c:pt>
                <c:pt idx="9010">
                  <c:v>89.486888629999996</c:v>
                </c:pt>
                <c:pt idx="9011">
                  <c:v>89.496820630000002</c:v>
                </c:pt>
                <c:pt idx="9012">
                  <c:v>89.506752629999994</c:v>
                </c:pt>
                <c:pt idx="9013">
                  <c:v>89.516685620000004</c:v>
                </c:pt>
                <c:pt idx="9014">
                  <c:v>89.526617630000004</c:v>
                </c:pt>
                <c:pt idx="9015">
                  <c:v>89.536549629999996</c:v>
                </c:pt>
                <c:pt idx="9016">
                  <c:v>89.546481749999998</c:v>
                </c:pt>
                <c:pt idx="9017">
                  <c:v>89.556414750000002</c:v>
                </c:pt>
                <c:pt idx="9018">
                  <c:v>89.566346749999994</c:v>
                </c:pt>
                <c:pt idx="9019">
                  <c:v>89.57627875</c:v>
                </c:pt>
                <c:pt idx="9020">
                  <c:v>89.586210750000006</c:v>
                </c:pt>
                <c:pt idx="9021">
                  <c:v>89.596143749999996</c:v>
                </c:pt>
                <c:pt idx="9022">
                  <c:v>89.606075750000002</c:v>
                </c:pt>
                <c:pt idx="9023">
                  <c:v>89.616007749999994</c:v>
                </c:pt>
                <c:pt idx="9024">
                  <c:v>89.625939750000001</c:v>
                </c:pt>
                <c:pt idx="9025">
                  <c:v>89.635871750000007</c:v>
                </c:pt>
                <c:pt idx="9026">
                  <c:v>89.645804749999996</c:v>
                </c:pt>
                <c:pt idx="9027">
                  <c:v>89.655736750000003</c:v>
                </c:pt>
                <c:pt idx="9028">
                  <c:v>89.665668749999995</c:v>
                </c:pt>
                <c:pt idx="9029">
                  <c:v>89.675600750000001</c:v>
                </c:pt>
                <c:pt idx="9030">
                  <c:v>89.685533750000005</c:v>
                </c:pt>
                <c:pt idx="9031">
                  <c:v>89.695465749999997</c:v>
                </c:pt>
                <c:pt idx="9032">
                  <c:v>89.705397750000003</c:v>
                </c:pt>
                <c:pt idx="9033">
                  <c:v>89.715329749999995</c:v>
                </c:pt>
                <c:pt idx="9034">
                  <c:v>89.725262749999999</c:v>
                </c:pt>
                <c:pt idx="9035">
                  <c:v>89.735194750000005</c:v>
                </c:pt>
                <c:pt idx="9036">
                  <c:v>89.745126749999997</c:v>
                </c:pt>
                <c:pt idx="9037">
                  <c:v>89.755058750000003</c:v>
                </c:pt>
                <c:pt idx="9038">
                  <c:v>89.764991749999993</c:v>
                </c:pt>
                <c:pt idx="9039">
                  <c:v>89.774923749999999</c:v>
                </c:pt>
                <c:pt idx="9040">
                  <c:v>89.784855750000006</c:v>
                </c:pt>
                <c:pt idx="9041">
                  <c:v>89.794787749999998</c:v>
                </c:pt>
                <c:pt idx="9042">
                  <c:v>89.804720750000001</c:v>
                </c:pt>
                <c:pt idx="9043">
                  <c:v>89.814652749999993</c:v>
                </c:pt>
                <c:pt idx="9044">
                  <c:v>89.82458475</c:v>
                </c:pt>
                <c:pt idx="9045">
                  <c:v>89.834516750000006</c:v>
                </c:pt>
                <c:pt idx="9046">
                  <c:v>89.844448749999998</c:v>
                </c:pt>
                <c:pt idx="9047">
                  <c:v>89.854381750000002</c:v>
                </c:pt>
                <c:pt idx="9048">
                  <c:v>89.864313749999994</c:v>
                </c:pt>
                <c:pt idx="9049">
                  <c:v>89.87424575</c:v>
                </c:pt>
                <c:pt idx="9050">
                  <c:v>89.884177750000006</c:v>
                </c:pt>
                <c:pt idx="9051">
                  <c:v>89.894110749999996</c:v>
                </c:pt>
                <c:pt idx="9052">
                  <c:v>89.904042750000002</c:v>
                </c:pt>
                <c:pt idx="9053">
                  <c:v>89.913974749999994</c:v>
                </c:pt>
                <c:pt idx="9054">
                  <c:v>89.92390675</c:v>
                </c:pt>
                <c:pt idx="9055">
                  <c:v>89.933839750000004</c:v>
                </c:pt>
                <c:pt idx="9056">
                  <c:v>89.943771749999996</c:v>
                </c:pt>
                <c:pt idx="9057">
                  <c:v>89.953703750000003</c:v>
                </c:pt>
                <c:pt idx="9058">
                  <c:v>89.963635749999995</c:v>
                </c:pt>
                <c:pt idx="9059">
                  <c:v>89.973568749999998</c:v>
                </c:pt>
                <c:pt idx="9060">
                  <c:v>89.983500750000005</c:v>
                </c:pt>
                <c:pt idx="9061">
                  <c:v>89.993432749999997</c:v>
                </c:pt>
                <c:pt idx="9062">
                  <c:v>90.003364750000003</c:v>
                </c:pt>
                <c:pt idx="9063">
                  <c:v>90.013297750000007</c:v>
                </c:pt>
                <c:pt idx="9064">
                  <c:v>90.023229749999999</c:v>
                </c:pt>
                <c:pt idx="9065">
                  <c:v>90.033161750000005</c:v>
                </c:pt>
                <c:pt idx="9066">
                  <c:v>90.043093749999997</c:v>
                </c:pt>
                <c:pt idx="9067">
                  <c:v>90.053025750000003</c:v>
                </c:pt>
                <c:pt idx="9068">
                  <c:v>90.062958750000007</c:v>
                </c:pt>
                <c:pt idx="9069">
                  <c:v>90.072890749999999</c:v>
                </c:pt>
                <c:pt idx="9070">
                  <c:v>90.082822750000005</c:v>
                </c:pt>
                <c:pt idx="9071">
                  <c:v>90.092754749999997</c:v>
                </c:pt>
                <c:pt idx="9072">
                  <c:v>90.102687750000001</c:v>
                </c:pt>
                <c:pt idx="9073">
                  <c:v>90.112619749999993</c:v>
                </c:pt>
                <c:pt idx="9074">
                  <c:v>90.12255175</c:v>
                </c:pt>
                <c:pt idx="9075">
                  <c:v>90.132483750000006</c:v>
                </c:pt>
                <c:pt idx="9076">
                  <c:v>90.142416749999995</c:v>
                </c:pt>
                <c:pt idx="9077">
                  <c:v>90.152348750000002</c:v>
                </c:pt>
                <c:pt idx="9078">
                  <c:v>90.162280749999994</c:v>
                </c:pt>
                <c:pt idx="9079">
                  <c:v>90.17221275</c:v>
                </c:pt>
                <c:pt idx="9080">
                  <c:v>90.182145750000004</c:v>
                </c:pt>
                <c:pt idx="9081">
                  <c:v>90.192077749999996</c:v>
                </c:pt>
                <c:pt idx="9082">
                  <c:v>90.202009750000002</c:v>
                </c:pt>
                <c:pt idx="9083">
                  <c:v>90.211941749999994</c:v>
                </c:pt>
                <c:pt idx="9084">
                  <c:v>90.221874749999998</c:v>
                </c:pt>
                <c:pt idx="9085">
                  <c:v>90.231806750000004</c:v>
                </c:pt>
                <c:pt idx="9086">
                  <c:v>90.241738749999996</c:v>
                </c:pt>
                <c:pt idx="9087">
                  <c:v>90.251670750000002</c:v>
                </c:pt>
                <c:pt idx="9088">
                  <c:v>90.261603750000006</c:v>
                </c:pt>
                <c:pt idx="9089">
                  <c:v>90.271535749999998</c:v>
                </c:pt>
                <c:pt idx="9090">
                  <c:v>90.281467750000004</c:v>
                </c:pt>
                <c:pt idx="9091">
                  <c:v>90.291399749999997</c:v>
                </c:pt>
                <c:pt idx="9092">
                  <c:v>90.30133275</c:v>
                </c:pt>
                <c:pt idx="9093">
                  <c:v>90.311264750000007</c:v>
                </c:pt>
                <c:pt idx="9094">
                  <c:v>90.321196749999999</c:v>
                </c:pt>
                <c:pt idx="9095">
                  <c:v>90.331128750000005</c:v>
                </c:pt>
                <c:pt idx="9096">
                  <c:v>90.341060749999997</c:v>
                </c:pt>
                <c:pt idx="9097">
                  <c:v>90.350993750000001</c:v>
                </c:pt>
                <c:pt idx="9098">
                  <c:v>90.360925750000007</c:v>
                </c:pt>
                <c:pt idx="9099">
                  <c:v>90.370857749999999</c:v>
                </c:pt>
                <c:pt idx="9100">
                  <c:v>90.380789750000005</c:v>
                </c:pt>
                <c:pt idx="9101">
                  <c:v>90.390722749999995</c:v>
                </c:pt>
                <c:pt idx="9102">
                  <c:v>90.400654750000001</c:v>
                </c:pt>
                <c:pt idx="9103">
                  <c:v>90.410586749999993</c:v>
                </c:pt>
                <c:pt idx="9104">
                  <c:v>90.420518749999999</c:v>
                </c:pt>
                <c:pt idx="9105">
                  <c:v>90.430451750000003</c:v>
                </c:pt>
                <c:pt idx="9106">
                  <c:v>90.440383749999995</c:v>
                </c:pt>
                <c:pt idx="9107">
                  <c:v>90.450315750000001</c:v>
                </c:pt>
                <c:pt idx="9108">
                  <c:v>90.460247749999994</c:v>
                </c:pt>
                <c:pt idx="9109">
                  <c:v>90.470180749999997</c:v>
                </c:pt>
                <c:pt idx="9110">
                  <c:v>90.480112750000004</c:v>
                </c:pt>
                <c:pt idx="9111">
                  <c:v>90.490044749999996</c:v>
                </c:pt>
                <c:pt idx="9112">
                  <c:v>90.499976750000002</c:v>
                </c:pt>
                <c:pt idx="9113">
                  <c:v>90.509909750000006</c:v>
                </c:pt>
                <c:pt idx="9114">
                  <c:v>90.519841749999998</c:v>
                </c:pt>
                <c:pt idx="9115">
                  <c:v>90.529773750000004</c:v>
                </c:pt>
                <c:pt idx="9116">
                  <c:v>90.539705749999996</c:v>
                </c:pt>
                <c:pt idx="9117">
                  <c:v>90.549637000000004</c:v>
                </c:pt>
                <c:pt idx="9118">
                  <c:v>90.559569999999994</c:v>
                </c:pt>
                <c:pt idx="9119">
                  <c:v>90.569502</c:v>
                </c:pt>
                <c:pt idx="9120">
                  <c:v>90.579434000000006</c:v>
                </c:pt>
                <c:pt idx="9121">
                  <c:v>90.589365999999998</c:v>
                </c:pt>
                <c:pt idx="9122">
                  <c:v>90.599299000000002</c:v>
                </c:pt>
                <c:pt idx="9123">
                  <c:v>90.609230999999994</c:v>
                </c:pt>
                <c:pt idx="9124">
                  <c:v>90.619163</c:v>
                </c:pt>
                <c:pt idx="9125">
                  <c:v>90.629095000000007</c:v>
                </c:pt>
                <c:pt idx="9126">
                  <c:v>90.639027999999996</c:v>
                </c:pt>
                <c:pt idx="9127">
                  <c:v>90.648960000000002</c:v>
                </c:pt>
                <c:pt idx="9128">
                  <c:v>90.658891999999994</c:v>
                </c:pt>
                <c:pt idx="9129">
                  <c:v>90.668824000000001</c:v>
                </c:pt>
                <c:pt idx="9130">
                  <c:v>90.678757000000004</c:v>
                </c:pt>
                <c:pt idx="9131">
                  <c:v>90.688688999999997</c:v>
                </c:pt>
                <c:pt idx="9132">
                  <c:v>90.698621000000003</c:v>
                </c:pt>
                <c:pt idx="9133">
                  <c:v>90.708552999999995</c:v>
                </c:pt>
                <c:pt idx="9134">
                  <c:v>90.718485999999999</c:v>
                </c:pt>
                <c:pt idx="9135">
                  <c:v>90.728418000000005</c:v>
                </c:pt>
                <c:pt idx="9136">
                  <c:v>90.738349999999997</c:v>
                </c:pt>
                <c:pt idx="9137">
                  <c:v>90.748282000000003</c:v>
                </c:pt>
                <c:pt idx="9138">
                  <c:v>90.758215000000007</c:v>
                </c:pt>
                <c:pt idx="9139">
                  <c:v>90.768146999999999</c:v>
                </c:pt>
                <c:pt idx="9140">
                  <c:v>90.778079000000005</c:v>
                </c:pt>
                <c:pt idx="9141">
                  <c:v>90.788010999999997</c:v>
                </c:pt>
                <c:pt idx="9142">
                  <c:v>90.797943000000004</c:v>
                </c:pt>
                <c:pt idx="9143">
                  <c:v>90.807875999999993</c:v>
                </c:pt>
                <c:pt idx="9144">
                  <c:v>90.817807999999999</c:v>
                </c:pt>
                <c:pt idx="9145">
                  <c:v>90.827740000000006</c:v>
                </c:pt>
                <c:pt idx="9146">
                  <c:v>90.837671999999998</c:v>
                </c:pt>
                <c:pt idx="9147">
                  <c:v>90.847605000000001</c:v>
                </c:pt>
                <c:pt idx="9148">
                  <c:v>90.857536999999994</c:v>
                </c:pt>
                <c:pt idx="9149">
                  <c:v>90.867469</c:v>
                </c:pt>
                <c:pt idx="9150">
                  <c:v>90.877401000000006</c:v>
                </c:pt>
                <c:pt idx="9151">
                  <c:v>90.887333999999996</c:v>
                </c:pt>
                <c:pt idx="9152">
                  <c:v>90.897266000000002</c:v>
                </c:pt>
                <c:pt idx="9153">
                  <c:v>90.907197999999994</c:v>
                </c:pt>
                <c:pt idx="9154">
                  <c:v>90.91713</c:v>
                </c:pt>
                <c:pt idx="9155">
                  <c:v>90.927063000000004</c:v>
                </c:pt>
                <c:pt idx="9156">
                  <c:v>90.936994999999996</c:v>
                </c:pt>
                <c:pt idx="9157">
                  <c:v>90.946927000000002</c:v>
                </c:pt>
                <c:pt idx="9158">
                  <c:v>90.956858999999994</c:v>
                </c:pt>
                <c:pt idx="9159">
                  <c:v>90.966791999999998</c:v>
                </c:pt>
                <c:pt idx="9160">
                  <c:v>90.976724000000004</c:v>
                </c:pt>
                <c:pt idx="9161">
                  <c:v>90.986655999999996</c:v>
                </c:pt>
                <c:pt idx="9162">
                  <c:v>90.996588000000003</c:v>
                </c:pt>
                <c:pt idx="9163">
                  <c:v>91.006519999999995</c:v>
                </c:pt>
                <c:pt idx="9164">
                  <c:v>91.016452999999998</c:v>
                </c:pt>
                <c:pt idx="9165">
                  <c:v>91.026385000000005</c:v>
                </c:pt>
                <c:pt idx="9166">
                  <c:v>91.036316999999997</c:v>
                </c:pt>
                <c:pt idx="9167">
                  <c:v>91.046249000000003</c:v>
                </c:pt>
                <c:pt idx="9168">
                  <c:v>91.056182000000007</c:v>
                </c:pt>
                <c:pt idx="9169">
                  <c:v>91.066113999999999</c:v>
                </c:pt>
                <c:pt idx="9170">
                  <c:v>91.076046000000005</c:v>
                </c:pt>
                <c:pt idx="9171">
                  <c:v>91.085977999999997</c:v>
                </c:pt>
                <c:pt idx="9172">
                  <c:v>91.095911000000001</c:v>
                </c:pt>
                <c:pt idx="9173">
                  <c:v>91.105842999999993</c:v>
                </c:pt>
                <c:pt idx="9174">
                  <c:v>91.115774999999999</c:v>
                </c:pt>
                <c:pt idx="9175">
                  <c:v>91.125707000000006</c:v>
                </c:pt>
                <c:pt idx="9176">
                  <c:v>91.135639999999995</c:v>
                </c:pt>
                <c:pt idx="9177">
                  <c:v>91.145572000000001</c:v>
                </c:pt>
                <c:pt idx="9178">
                  <c:v>91.155503999999993</c:v>
                </c:pt>
                <c:pt idx="9179">
                  <c:v>91.165436</c:v>
                </c:pt>
                <c:pt idx="9180">
                  <c:v>91.175369000000003</c:v>
                </c:pt>
                <c:pt idx="9181">
                  <c:v>91.185300999999995</c:v>
                </c:pt>
                <c:pt idx="9182">
                  <c:v>91.195233000000002</c:v>
                </c:pt>
                <c:pt idx="9183">
                  <c:v>91.205164999999994</c:v>
                </c:pt>
                <c:pt idx="9184">
                  <c:v>91.215097999999998</c:v>
                </c:pt>
                <c:pt idx="9185">
                  <c:v>91.225030000000004</c:v>
                </c:pt>
                <c:pt idx="9186">
                  <c:v>91.234961999999996</c:v>
                </c:pt>
                <c:pt idx="9187">
                  <c:v>91.244894000000002</c:v>
                </c:pt>
                <c:pt idx="9188">
                  <c:v>91.254825999999994</c:v>
                </c:pt>
                <c:pt idx="9189">
                  <c:v>91.264758999999998</c:v>
                </c:pt>
                <c:pt idx="9190">
                  <c:v>91.274691000000004</c:v>
                </c:pt>
                <c:pt idx="9191">
                  <c:v>91.284622999999996</c:v>
                </c:pt>
                <c:pt idx="9192">
                  <c:v>91.294555000000003</c:v>
                </c:pt>
                <c:pt idx="9193">
                  <c:v>91.304488000000006</c:v>
                </c:pt>
                <c:pt idx="9194">
                  <c:v>91.314419999999998</c:v>
                </c:pt>
                <c:pt idx="9195">
                  <c:v>91.324352000000005</c:v>
                </c:pt>
                <c:pt idx="9196">
                  <c:v>91.334283999999997</c:v>
                </c:pt>
                <c:pt idx="9197">
                  <c:v>91.344217</c:v>
                </c:pt>
                <c:pt idx="9198">
                  <c:v>91.354149000000007</c:v>
                </c:pt>
                <c:pt idx="9199">
                  <c:v>91.364080999999999</c:v>
                </c:pt>
                <c:pt idx="9200">
                  <c:v>91.374013000000005</c:v>
                </c:pt>
                <c:pt idx="9201">
                  <c:v>91.383945999999995</c:v>
                </c:pt>
                <c:pt idx="9202">
                  <c:v>91.393878000000001</c:v>
                </c:pt>
                <c:pt idx="9203">
                  <c:v>91.403809999999993</c:v>
                </c:pt>
                <c:pt idx="9204">
                  <c:v>91.413741999999999</c:v>
                </c:pt>
                <c:pt idx="9205">
                  <c:v>91.423675000000003</c:v>
                </c:pt>
                <c:pt idx="9206">
                  <c:v>91.433606999999995</c:v>
                </c:pt>
                <c:pt idx="9207">
                  <c:v>91.443539000000001</c:v>
                </c:pt>
                <c:pt idx="9208">
                  <c:v>91.453470999999993</c:v>
                </c:pt>
                <c:pt idx="9209">
                  <c:v>91.463403</c:v>
                </c:pt>
                <c:pt idx="9210">
                  <c:v>91.473336000000003</c:v>
                </c:pt>
                <c:pt idx="9211">
                  <c:v>91.483267999999995</c:v>
                </c:pt>
                <c:pt idx="9212">
                  <c:v>91.493200000000002</c:v>
                </c:pt>
                <c:pt idx="9213">
                  <c:v>91.503131999999994</c:v>
                </c:pt>
                <c:pt idx="9214">
                  <c:v>91.513064999999997</c:v>
                </c:pt>
                <c:pt idx="9215">
                  <c:v>91.522997000000004</c:v>
                </c:pt>
                <c:pt idx="9216">
                  <c:v>91.532928999999996</c:v>
                </c:pt>
                <c:pt idx="9217">
                  <c:v>91.542861000000002</c:v>
                </c:pt>
                <c:pt idx="9218">
                  <c:v>91.552795250000003</c:v>
                </c:pt>
                <c:pt idx="9219">
                  <c:v>91.562727249999995</c:v>
                </c:pt>
                <c:pt idx="9220">
                  <c:v>91.572659250000001</c:v>
                </c:pt>
                <c:pt idx="9221">
                  <c:v>91.582591249999993</c:v>
                </c:pt>
                <c:pt idx="9222">
                  <c:v>91.592524249999997</c:v>
                </c:pt>
                <c:pt idx="9223">
                  <c:v>91.602456250000003</c:v>
                </c:pt>
                <c:pt idx="9224">
                  <c:v>91.612388249999995</c:v>
                </c:pt>
                <c:pt idx="9225">
                  <c:v>91.622320250000001</c:v>
                </c:pt>
                <c:pt idx="9226">
                  <c:v>91.632253250000005</c:v>
                </c:pt>
                <c:pt idx="9227">
                  <c:v>91.642185249999997</c:v>
                </c:pt>
                <c:pt idx="9228">
                  <c:v>91.652117250000003</c:v>
                </c:pt>
                <c:pt idx="9229">
                  <c:v>91.662049249999995</c:v>
                </c:pt>
                <c:pt idx="9230">
                  <c:v>91.671981250000002</c:v>
                </c:pt>
                <c:pt idx="9231">
                  <c:v>91.681914250000005</c:v>
                </c:pt>
                <c:pt idx="9232">
                  <c:v>91.691846249999998</c:v>
                </c:pt>
                <c:pt idx="9233">
                  <c:v>91.701778250000004</c:v>
                </c:pt>
                <c:pt idx="9234">
                  <c:v>91.711710249999996</c:v>
                </c:pt>
                <c:pt idx="9235">
                  <c:v>91.72164325</c:v>
                </c:pt>
                <c:pt idx="9236">
                  <c:v>91.731575250000006</c:v>
                </c:pt>
                <c:pt idx="9237">
                  <c:v>91.741507249999998</c:v>
                </c:pt>
                <c:pt idx="9238">
                  <c:v>91.751439250000004</c:v>
                </c:pt>
                <c:pt idx="9239">
                  <c:v>91.761372249999994</c:v>
                </c:pt>
                <c:pt idx="9240">
                  <c:v>91.77130425</c:v>
                </c:pt>
                <c:pt idx="9241">
                  <c:v>91.781236250000006</c:v>
                </c:pt>
                <c:pt idx="9242">
                  <c:v>91.791168249999998</c:v>
                </c:pt>
                <c:pt idx="9243">
                  <c:v>91.801101250000002</c:v>
                </c:pt>
                <c:pt idx="9244">
                  <c:v>91.811033249999994</c:v>
                </c:pt>
                <c:pt idx="9245">
                  <c:v>91.82096525</c:v>
                </c:pt>
                <c:pt idx="9246">
                  <c:v>91.830897250000007</c:v>
                </c:pt>
                <c:pt idx="9247">
                  <c:v>91.840829249999999</c:v>
                </c:pt>
                <c:pt idx="9248">
                  <c:v>91.850762250000002</c:v>
                </c:pt>
                <c:pt idx="9249">
                  <c:v>91.860694249999995</c:v>
                </c:pt>
                <c:pt idx="9250">
                  <c:v>91.870626250000001</c:v>
                </c:pt>
                <c:pt idx="9251">
                  <c:v>91.880558250000007</c:v>
                </c:pt>
                <c:pt idx="9252">
                  <c:v>91.890491249999997</c:v>
                </c:pt>
                <c:pt idx="9253">
                  <c:v>91.900423250000003</c:v>
                </c:pt>
                <c:pt idx="9254">
                  <c:v>91.910355249999995</c:v>
                </c:pt>
                <c:pt idx="9255">
                  <c:v>91.920287250000001</c:v>
                </c:pt>
                <c:pt idx="9256">
                  <c:v>91.930220250000005</c:v>
                </c:pt>
                <c:pt idx="9257">
                  <c:v>91.940152249999997</c:v>
                </c:pt>
                <c:pt idx="9258">
                  <c:v>91.950084250000003</c:v>
                </c:pt>
                <c:pt idx="9259">
                  <c:v>91.960016249999995</c:v>
                </c:pt>
                <c:pt idx="9260">
                  <c:v>91.969949249999999</c:v>
                </c:pt>
                <c:pt idx="9261">
                  <c:v>91.979881250000005</c:v>
                </c:pt>
                <c:pt idx="9262">
                  <c:v>91.989813249999997</c:v>
                </c:pt>
                <c:pt idx="9263">
                  <c:v>91.999745250000004</c:v>
                </c:pt>
                <c:pt idx="9264">
                  <c:v>92.009678249999993</c:v>
                </c:pt>
                <c:pt idx="9265">
                  <c:v>92.019610249999999</c:v>
                </c:pt>
                <c:pt idx="9266">
                  <c:v>92.029542250000006</c:v>
                </c:pt>
                <c:pt idx="9267">
                  <c:v>92.039474249999998</c:v>
                </c:pt>
                <c:pt idx="9268">
                  <c:v>92.049407250000002</c:v>
                </c:pt>
                <c:pt idx="9269">
                  <c:v>92.059339249999994</c:v>
                </c:pt>
                <c:pt idx="9270">
                  <c:v>92.06927125</c:v>
                </c:pt>
                <c:pt idx="9271">
                  <c:v>92.079203250000006</c:v>
                </c:pt>
                <c:pt idx="9272">
                  <c:v>92.089135249999998</c:v>
                </c:pt>
                <c:pt idx="9273">
                  <c:v>92.099068250000002</c:v>
                </c:pt>
                <c:pt idx="9274">
                  <c:v>92.109000249999994</c:v>
                </c:pt>
                <c:pt idx="9275">
                  <c:v>92.11893225</c:v>
                </c:pt>
                <c:pt idx="9276">
                  <c:v>92.128864250000007</c:v>
                </c:pt>
                <c:pt idx="9277">
                  <c:v>92.138797249999996</c:v>
                </c:pt>
                <c:pt idx="9278">
                  <c:v>92.148729250000002</c:v>
                </c:pt>
                <c:pt idx="9279">
                  <c:v>92.158661249999994</c:v>
                </c:pt>
                <c:pt idx="9280">
                  <c:v>92.168593250000001</c:v>
                </c:pt>
                <c:pt idx="9281">
                  <c:v>92.178526250000004</c:v>
                </c:pt>
                <c:pt idx="9282">
                  <c:v>92.188458249999996</c:v>
                </c:pt>
                <c:pt idx="9283">
                  <c:v>92.198390250000003</c:v>
                </c:pt>
                <c:pt idx="9284">
                  <c:v>92.208322249999995</c:v>
                </c:pt>
                <c:pt idx="9285">
                  <c:v>92.218255249999999</c:v>
                </c:pt>
                <c:pt idx="9286">
                  <c:v>92.228187250000005</c:v>
                </c:pt>
                <c:pt idx="9287">
                  <c:v>92.238119249999997</c:v>
                </c:pt>
                <c:pt idx="9288">
                  <c:v>92.248051250000003</c:v>
                </c:pt>
                <c:pt idx="9289">
                  <c:v>92.257984250000007</c:v>
                </c:pt>
                <c:pt idx="9290">
                  <c:v>92.267916249999999</c:v>
                </c:pt>
                <c:pt idx="9291">
                  <c:v>92.277848250000005</c:v>
                </c:pt>
                <c:pt idx="9292">
                  <c:v>92.287780249999997</c:v>
                </c:pt>
                <c:pt idx="9293">
                  <c:v>92.297712250000004</c:v>
                </c:pt>
                <c:pt idx="9294">
                  <c:v>92.307645249999993</c:v>
                </c:pt>
                <c:pt idx="9295">
                  <c:v>92.317577249999999</c:v>
                </c:pt>
                <c:pt idx="9296">
                  <c:v>92.327509250000006</c:v>
                </c:pt>
                <c:pt idx="9297">
                  <c:v>92.337441249999998</c:v>
                </c:pt>
                <c:pt idx="9298">
                  <c:v>92.347374250000001</c:v>
                </c:pt>
                <c:pt idx="9299">
                  <c:v>92.357306249999993</c:v>
                </c:pt>
                <c:pt idx="9300">
                  <c:v>92.36723825</c:v>
                </c:pt>
                <c:pt idx="9301">
                  <c:v>92.377170250000006</c:v>
                </c:pt>
                <c:pt idx="9302">
                  <c:v>92.387103249999996</c:v>
                </c:pt>
                <c:pt idx="9303">
                  <c:v>92.397035250000002</c:v>
                </c:pt>
                <c:pt idx="9304">
                  <c:v>92.406967249999994</c:v>
                </c:pt>
                <c:pt idx="9305">
                  <c:v>92.41689925</c:v>
                </c:pt>
                <c:pt idx="9306">
                  <c:v>92.426832250000004</c:v>
                </c:pt>
                <c:pt idx="9307">
                  <c:v>92.436764249999996</c:v>
                </c:pt>
                <c:pt idx="9308">
                  <c:v>92.446696250000002</c:v>
                </c:pt>
                <c:pt idx="9309">
                  <c:v>92.456628249999994</c:v>
                </c:pt>
                <c:pt idx="9310">
                  <c:v>92.466560250000001</c:v>
                </c:pt>
                <c:pt idx="9311">
                  <c:v>92.476493250000004</c:v>
                </c:pt>
                <c:pt idx="9312">
                  <c:v>92.486425249999996</c:v>
                </c:pt>
                <c:pt idx="9313">
                  <c:v>92.496357250000003</c:v>
                </c:pt>
                <c:pt idx="9314">
                  <c:v>92.506289249999995</c:v>
                </c:pt>
                <c:pt idx="9315">
                  <c:v>92.516222249999998</c:v>
                </c:pt>
                <c:pt idx="9316">
                  <c:v>92.526154250000005</c:v>
                </c:pt>
                <c:pt idx="9317">
                  <c:v>92.536086249999997</c:v>
                </c:pt>
                <c:pt idx="9318">
                  <c:v>92.546018500000002</c:v>
                </c:pt>
                <c:pt idx="9319">
                  <c:v>92.555951500000006</c:v>
                </c:pt>
                <c:pt idx="9320">
                  <c:v>92.565883499999998</c:v>
                </c:pt>
                <c:pt idx="9321">
                  <c:v>92.575815500000004</c:v>
                </c:pt>
                <c:pt idx="9322">
                  <c:v>92.585747499999997</c:v>
                </c:pt>
                <c:pt idx="9323">
                  <c:v>92.5956805</c:v>
                </c:pt>
                <c:pt idx="9324">
                  <c:v>92.605612500000007</c:v>
                </c:pt>
                <c:pt idx="9325">
                  <c:v>92.615544499999999</c:v>
                </c:pt>
                <c:pt idx="9326">
                  <c:v>92.625476500000005</c:v>
                </c:pt>
                <c:pt idx="9327">
                  <c:v>92.635409499999994</c:v>
                </c:pt>
                <c:pt idx="9328">
                  <c:v>92.645341500000001</c:v>
                </c:pt>
                <c:pt idx="9329">
                  <c:v>92.655273500000007</c:v>
                </c:pt>
                <c:pt idx="9330">
                  <c:v>92.665205499999999</c:v>
                </c:pt>
                <c:pt idx="9331">
                  <c:v>92.675137500000005</c:v>
                </c:pt>
                <c:pt idx="9332">
                  <c:v>92.685070499999995</c:v>
                </c:pt>
                <c:pt idx="9333">
                  <c:v>92.695002500000001</c:v>
                </c:pt>
                <c:pt idx="9334">
                  <c:v>92.704934499999993</c:v>
                </c:pt>
                <c:pt idx="9335">
                  <c:v>92.714866499999999</c:v>
                </c:pt>
                <c:pt idx="9336">
                  <c:v>92.724799500000003</c:v>
                </c:pt>
                <c:pt idx="9337">
                  <c:v>92.734731499999995</c:v>
                </c:pt>
                <c:pt idx="9338">
                  <c:v>92.744663500000001</c:v>
                </c:pt>
                <c:pt idx="9339">
                  <c:v>92.754595499999994</c:v>
                </c:pt>
                <c:pt idx="9340">
                  <c:v>92.764528499999997</c:v>
                </c:pt>
                <c:pt idx="9341">
                  <c:v>92.774460500000004</c:v>
                </c:pt>
                <c:pt idx="9342">
                  <c:v>92.784392499999996</c:v>
                </c:pt>
                <c:pt idx="9343">
                  <c:v>92.794324500000002</c:v>
                </c:pt>
                <c:pt idx="9344">
                  <c:v>92.804257500000006</c:v>
                </c:pt>
                <c:pt idx="9345">
                  <c:v>92.814189499999998</c:v>
                </c:pt>
                <c:pt idx="9346">
                  <c:v>92.824121500000004</c:v>
                </c:pt>
                <c:pt idx="9347">
                  <c:v>92.834053499999996</c:v>
                </c:pt>
                <c:pt idx="9348">
                  <c:v>92.8439865</c:v>
                </c:pt>
                <c:pt idx="9349">
                  <c:v>92.853918500000006</c:v>
                </c:pt>
                <c:pt idx="9350">
                  <c:v>92.863850499999998</c:v>
                </c:pt>
                <c:pt idx="9351">
                  <c:v>92.873782500000004</c:v>
                </c:pt>
                <c:pt idx="9352">
                  <c:v>92.883714499999996</c:v>
                </c:pt>
                <c:pt idx="9353">
                  <c:v>92.8936475</c:v>
                </c:pt>
                <c:pt idx="9354">
                  <c:v>92.903579500000006</c:v>
                </c:pt>
                <c:pt idx="9355">
                  <c:v>92.913511499999998</c:v>
                </c:pt>
                <c:pt idx="9356">
                  <c:v>92.923443500000005</c:v>
                </c:pt>
                <c:pt idx="9357">
                  <c:v>92.933376499999994</c:v>
                </c:pt>
                <c:pt idx="9358">
                  <c:v>92.943308500000001</c:v>
                </c:pt>
                <c:pt idx="9359">
                  <c:v>92.953240500000007</c:v>
                </c:pt>
                <c:pt idx="9360">
                  <c:v>92.963172499999999</c:v>
                </c:pt>
                <c:pt idx="9361">
                  <c:v>92.973105500000003</c:v>
                </c:pt>
                <c:pt idx="9362">
                  <c:v>92.983037499999995</c:v>
                </c:pt>
                <c:pt idx="9363">
                  <c:v>92.992969500000001</c:v>
                </c:pt>
                <c:pt idx="9364">
                  <c:v>93.002901499999993</c:v>
                </c:pt>
                <c:pt idx="9365">
                  <c:v>93.012834499999997</c:v>
                </c:pt>
                <c:pt idx="9366">
                  <c:v>93.022766500000003</c:v>
                </c:pt>
                <c:pt idx="9367">
                  <c:v>93.032698499999995</c:v>
                </c:pt>
                <c:pt idx="9368">
                  <c:v>93.042630500000001</c:v>
                </c:pt>
                <c:pt idx="9369">
                  <c:v>93.052562499999993</c:v>
                </c:pt>
                <c:pt idx="9370">
                  <c:v>93.062495499999997</c:v>
                </c:pt>
                <c:pt idx="9371">
                  <c:v>93.072427500000003</c:v>
                </c:pt>
                <c:pt idx="9372">
                  <c:v>93.082359499999995</c:v>
                </c:pt>
                <c:pt idx="9373">
                  <c:v>93.092291500000002</c:v>
                </c:pt>
                <c:pt idx="9374">
                  <c:v>93.102224500000005</c:v>
                </c:pt>
                <c:pt idx="9375">
                  <c:v>93.112156499999998</c:v>
                </c:pt>
                <c:pt idx="9376">
                  <c:v>93.122088500000004</c:v>
                </c:pt>
                <c:pt idx="9377">
                  <c:v>93.132020499999996</c:v>
                </c:pt>
                <c:pt idx="9378">
                  <c:v>93.1419535</c:v>
                </c:pt>
                <c:pt idx="9379">
                  <c:v>93.151885500000006</c:v>
                </c:pt>
                <c:pt idx="9380">
                  <c:v>93.161817499999998</c:v>
                </c:pt>
                <c:pt idx="9381">
                  <c:v>93.171749500000004</c:v>
                </c:pt>
                <c:pt idx="9382">
                  <c:v>93.181682499999994</c:v>
                </c:pt>
                <c:pt idx="9383">
                  <c:v>93.1916145</c:v>
                </c:pt>
                <c:pt idx="9384">
                  <c:v>93.201546500000006</c:v>
                </c:pt>
                <c:pt idx="9385">
                  <c:v>93.211478499999998</c:v>
                </c:pt>
                <c:pt idx="9386">
                  <c:v>93.221411500000002</c:v>
                </c:pt>
                <c:pt idx="9387">
                  <c:v>93.231343499999994</c:v>
                </c:pt>
                <c:pt idx="9388">
                  <c:v>93.2412755</c:v>
                </c:pt>
                <c:pt idx="9389">
                  <c:v>93.251207500000007</c:v>
                </c:pt>
                <c:pt idx="9390">
                  <c:v>93.261139499999999</c:v>
                </c:pt>
                <c:pt idx="9391">
                  <c:v>93.271072500000002</c:v>
                </c:pt>
                <c:pt idx="9392">
                  <c:v>93.281004499999995</c:v>
                </c:pt>
                <c:pt idx="9393">
                  <c:v>93.290936500000001</c:v>
                </c:pt>
                <c:pt idx="9394">
                  <c:v>93.300868500000007</c:v>
                </c:pt>
                <c:pt idx="9395">
                  <c:v>93.310801499999997</c:v>
                </c:pt>
                <c:pt idx="9396">
                  <c:v>93.320733500000003</c:v>
                </c:pt>
                <c:pt idx="9397">
                  <c:v>93.330665499999995</c:v>
                </c:pt>
                <c:pt idx="9398">
                  <c:v>93.340597500000001</c:v>
                </c:pt>
                <c:pt idx="9399">
                  <c:v>93.350530500000005</c:v>
                </c:pt>
                <c:pt idx="9400">
                  <c:v>93.360462499999997</c:v>
                </c:pt>
                <c:pt idx="9401">
                  <c:v>93.370394500000003</c:v>
                </c:pt>
                <c:pt idx="9402">
                  <c:v>93.380326499999995</c:v>
                </c:pt>
                <c:pt idx="9403">
                  <c:v>93.390259499999999</c:v>
                </c:pt>
                <c:pt idx="9404">
                  <c:v>93.400191500000005</c:v>
                </c:pt>
                <c:pt idx="9405">
                  <c:v>93.410123499999997</c:v>
                </c:pt>
                <c:pt idx="9406">
                  <c:v>93.420055500000004</c:v>
                </c:pt>
                <c:pt idx="9407">
                  <c:v>93.429987499999996</c:v>
                </c:pt>
                <c:pt idx="9408">
                  <c:v>93.439920499999999</c:v>
                </c:pt>
                <c:pt idx="9409">
                  <c:v>93.449852500000006</c:v>
                </c:pt>
                <c:pt idx="9410">
                  <c:v>93.459784499999998</c:v>
                </c:pt>
                <c:pt idx="9411">
                  <c:v>93.469716500000004</c:v>
                </c:pt>
                <c:pt idx="9412">
                  <c:v>93.479649499999994</c:v>
                </c:pt>
                <c:pt idx="9413">
                  <c:v>93.4895815</c:v>
                </c:pt>
                <c:pt idx="9414">
                  <c:v>93.499513500000006</c:v>
                </c:pt>
                <c:pt idx="9415">
                  <c:v>93.509445499999998</c:v>
                </c:pt>
                <c:pt idx="9416">
                  <c:v>93.519378500000002</c:v>
                </c:pt>
                <c:pt idx="9417">
                  <c:v>93.529310499999994</c:v>
                </c:pt>
                <c:pt idx="9418">
                  <c:v>93.5392425</c:v>
                </c:pt>
                <c:pt idx="9419">
                  <c:v>93.549173249999996</c:v>
                </c:pt>
                <c:pt idx="9420">
                  <c:v>93.559106249999999</c:v>
                </c:pt>
                <c:pt idx="9421">
                  <c:v>93.569038250000006</c:v>
                </c:pt>
                <c:pt idx="9422">
                  <c:v>93.578970249999998</c:v>
                </c:pt>
                <c:pt idx="9423">
                  <c:v>93.588902250000004</c:v>
                </c:pt>
                <c:pt idx="9424">
                  <c:v>93.598835249999993</c:v>
                </c:pt>
                <c:pt idx="9425">
                  <c:v>93.60876725</c:v>
                </c:pt>
                <c:pt idx="9426">
                  <c:v>93.618699250000006</c:v>
                </c:pt>
                <c:pt idx="9427">
                  <c:v>93.628631249999998</c:v>
                </c:pt>
                <c:pt idx="9428">
                  <c:v>93.638563250000004</c:v>
                </c:pt>
                <c:pt idx="9429">
                  <c:v>93.648496249999994</c:v>
                </c:pt>
                <c:pt idx="9430">
                  <c:v>93.65842825</c:v>
                </c:pt>
                <c:pt idx="9431">
                  <c:v>93.668360250000006</c:v>
                </c:pt>
                <c:pt idx="9432">
                  <c:v>93.678292249999998</c:v>
                </c:pt>
                <c:pt idx="9433">
                  <c:v>93.688225250000002</c:v>
                </c:pt>
                <c:pt idx="9434">
                  <c:v>93.698157249999994</c:v>
                </c:pt>
                <c:pt idx="9435">
                  <c:v>93.70808925</c:v>
                </c:pt>
                <c:pt idx="9436">
                  <c:v>93.718021250000007</c:v>
                </c:pt>
                <c:pt idx="9437">
                  <c:v>93.727954249999996</c:v>
                </c:pt>
                <c:pt idx="9438">
                  <c:v>93.737886250000003</c:v>
                </c:pt>
                <c:pt idx="9439">
                  <c:v>93.747818249999995</c:v>
                </c:pt>
                <c:pt idx="9440">
                  <c:v>93.757750250000001</c:v>
                </c:pt>
                <c:pt idx="9441">
                  <c:v>93.767683250000005</c:v>
                </c:pt>
                <c:pt idx="9442">
                  <c:v>93.777615249999997</c:v>
                </c:pt>
                <c:pt idx="9443">
                  <c:v>93.787547250000003</c:v>
                </c:pt>
                <c:pt idx="9444">
                  <c:v>93.797479249999995</c:v>
                </c:pt>
                <c:pt idx="9445">
                  <c:v>93.807411250000001</c:v>
                </c:pt>
                <c:pt idx="9446">
                  <c:v>93.817344250000005</c:v>
                </c:pt>
                <c:pt idx="9447">
                  <c:v>93.827276249999997</c:v>
                </c:pt>
                <c:pt idx="9448">
                  <c:v>93.837208250000003</c:v>
                </c:pt>
                <c:pt idx="9449">
                  <c:v>93.847140249999995</c:v>
                </c:pt>
                <c:pt idx="9450">
                  <c:v>93.857073249999999</c:v>
                </c:pt>
                <c:pt idx="9451">
                  <c:v>93.867005250000005</c:v>
                </c:pt>
                <c:pt idx="9452">
                  <c:v>93.876937249999997</c:v>
                </c:pt>
                <c:pt idx="9453">
                  <c:v>93.886869250000004</c:v>
                </c:pt>
                <c:pt idx="9454">
                  <c:v>93.896802249999993</c:v>
                </c:pt>
                <c:pt idx="9455">
                  <c:v>93.90673425</c:v>
                </c:pt>
                <c:pt idx="9456">
                  <c:v>93.916666250000006</c:v>
                </c:pt>
                <c:pt idx="9457">
                  <c:v>93.926598249999998</c:v>
                </c:pt>
                <c:pt idx="9458">
                  <c:v>93.936531250000002</c:v>
                </c:pt>
                <c:pt idx="9459">
                  <c:v>93.946463249999994</c:v>
                </c:pt>
                <c:pt idx="9460">
                  <c:v>93.95639525</c:v>
                </c:pt>
                <c:pt idx="9461">
                  <c:v>93.966327250000006</c:v>
                </c:pt>
                <c:pt idx="9462">
                  <c:v>93.976259249999998</c:v>
                </c:pt>
                <c:pt idx="9463">
                  <c:v>93.986192250000002</c:v>
                </c:pt>
                <c:pt idx="9464">
                  <c:v>93.996124249999994</c:v>
                </c:pt>
                <c:pt idx="9465">
                  <c:v>94.00605625</c:v>
                </c:pt>
                <c:pt idx="9466">
                  <c:v>94.015988250000007</c:v>
                </c:pt>
                <c:pt idx="9467">
                  <c:v>94.025921249999996</c:v>
                </c:pt>
                <c:pt idx="9468">
                  <c:v>94.035853250000002</c:v>
                </c:pt>
                <c:pt idx="9469">
                  <c:v>94.045785249999994</c:v>
                </c:pt>
                <c:pt idx="9470">
                  <c:v>94.055717250000001</c:v>
                </c:pt>
                <c:pt idx="9471">
                  <c:v>94.065650250000004</c:v>
                </c:pt>
                <c:pt idx="9472">
                  <c:v>94.075582249999997</c:v>
                </c:pt>
                <c:pt idx="9473">
                  <c:v>94.085514250000003</c:v>
                </c:pt>
                <c:pt idx="9474">
                  <c:v>94.095446249999995</c:v>
                </c:pt>
                <c:pt idx="9475">
                  <c:v>94.105379249999999</c:v>
                </c:pt>
                <c:pt idx="9476">
                  <c:v>94.115311250000005</c:v>
                </c:pt>
                <c:pt idx="9477">
                  <c:v>94.125243249999997</c:v>
                </c:pt>
                <c:pt idx="9478">
                  <c:v>94.135175250000003</c:v>
                </c:pt>
                <c:pt idx="9479">
                  <c:v>94.145108250000007</c:v>
                </c:pt>
                <c:pt idx="9480">
                  <c:v>94.155040249999999</c:v>
                </c:pt>
                <c:pt idx="9481">
                  <c:v>94.164972250000005</c:v>
                </c:pt>
                <c:pt idx="9482">
                  <c:v>94.174904249999997</c:v>
                </c:pt>
                <c:pt idx="9483">
                  <c:v>94.184836250000004</c:v>
                </c:pt>
                <c:pt idx="9484">
                  <c:v>94.194769249999993</c:v>
                </c:pt>
                <c:pt idx="9485">
                  <c:v>94.204701249999999</c:v>
                </c:pt>
                <c:pt idx="9486">
                  <c:v>94.214633250000006</c:v>
                </c:pt>
                <c:pt idx="9487">
                  <c:v>94.224565249999998</c:v>
                </c:pt>
                <c:pt idx="9488">
                  <c:v>94.234498250000001</c:v>
                </c:pt>
                <c:pt idx="9489">
                  <c:v>94.244430249999994</c:v>
                </c:pt>
                <c:pt idx="9490">
                  <c:v>94.25436225</c:v>
                </c:pt>
                <c:pt idx="9491">
                  <c:v>94.264294250000006</c:v>
                </c:pt>
                <c:pt idx="9492">
                  <c:v>94.274227249999996</c:v>
                </c:pt>
                <c:pt idx="9493">
                  <c:v>94.284159250000002</c:v>
                </c:pt>
                <c:pt idx="9494">
                  <c:v>94.294091249999994</c:v>
                </c:pt>
                <c:pt idx="9495">
                  <c:v>94.30402325</c:v>
                </c:pt>
                <c:pt idx="9496">
                  <c:v>94.313956250000004</c:v>
                </c:pt>
                <c:pt idx="9497">
                  <c:v>94.323888249999996</c:v>
                </c:pt>
                <c:pt idx="9498">
                  <c:v>94.333820250000002</c:v>
                </c:pt>
                <c:pt idx="9499">
                  <c:v>94.343752249999994</c:v>
                </c:pt>
                <c:pt idx="9500">
                  <c:v>94.353685249999998</c:v>
                </c:pt>
                <c:pt idx="9501">
                  <c:v>94.363617250000004</c:v>
                </c:pt>
                <c:pt idx="9502">
                  <c:v>94.373549249999996</c:v>
                </c:pt>
                <c:pt idx="9503">
                  <c:v>94.383481250000003</c:v>
                </c:pt>
                <c:pt idx="9504">
                  <c:v>94.393413249999995</c:v>
                </c:pt>
                <c:pt idx="9505">
                  <c:v>94.403346249999998</c:v>
                </c:pt>
                <c:pt idx="9506">
                  <c:v>94.413278250000005</c:v>
                </c:pt>
                <c:pt idx="9507">
                  <c:v>94.423210249999997</c:v>
                </c:pt>
                <c:pt idx="9508">
                  <c:v>94.433142250000003</c:v>
                </c:pt>
                <c:pt idx="9509">
                  <c:v>94.443075250000007</c:v>
                </c:pt>
                <c:pt idx="9510">
                  <c:v>94.453007249999999</c:v>
                </c:pt>
                <c:pt idx="9511">
                  <c:v>94.462939250000005</c:v>
                </c:pt>
                <c:pt idx="9512">
                  <c:v>94.472871249999997</c:v>
                </c:pt>
                <c:pt idx="9513">
                  <c:v>94.482804250000001</c:v>
                </c:pt>
                <c:pt idx="9514">
                  <c:v>94.492736249999993</c:v>
                </c:pt>
                <c:pt idx="9515">
                  <c:v>94.502668249999999</c:v>
                </c:pt>
                <c:pt idx="9516">
                  <c:v>94.512600250000006</c:v>
                </c:pt>
                <c:pt idx="9517">
                  <c:v>94.522533249999995</c:v>
                </c:pt>
                <c:pt idx="9518">
                  <c:v>94.532465250000001</c:v>
                </c:pt>
                <c:pt idx="9519">
                  <c:v>94.542397249999993</c:v>
                </c:pt>
                <c:pt idx="9520">
                  <c:v>94.552330420000004</c:v>
                </c:pt>
                <c:pt idx="9521">
                  <c:v>94.562262419999996</c:v>
                </c:pt>
                <c:pt idx="9522">
                  <c:v>94.57219542</c:v>
                </c:pt>
                <c:pt idx="9523">
                  <c:v>94.582127420000006</c:v>
                </c:pt>
                <c:pt idx="9524">
                  <c:v>94.592059419999998</c:v>
                </c:pt>
                <c:pt idx="9525">
                  <c:v>94.601991420000004</c:v>
                </c:pt>
                <c:pt idx="9526">
                  <c:v>94.611924419999994</c:v>
                </c:pt>
                <c:pt idx="9527">
                  <c:v>94.62185642</c:v>
                </c:pt>
                <c:pt idx="9528">
                  <c:v>94.631788420000007</c:v>
                </c:pt>
                <c:pt idx="9529">
                  <c:v>94.641720419999999</c:v>
                </c:pt>
                <c:pt idx="9530">
                  <c:v>94.651653420000002</c:v>
                </c:pt>
                <c:pt idx="9531">
                  <c:v>94.661585419999994</c:v>
                </c:pt>
                <c:pt idx="9532">
                  <c:v>94.671517420000001</c:v>
                </c:pt>
                <c:pt idx="9533">
                  <c:v>94.681449420000007</c:v>
                </c:pt>
                <c:pt idx="9534">
                  <c:v>94.691382419999997</c:v>
                </c:pt>
                <c:pt idx="9535">
                  <c:v>94.701314420000003</c:v>
                </c:pt>
                <c:pt idx="9536">
                  <c:v>94.711246419999995</c:v>
                </c:pt>
                <c:pt idx="9537">
                  <c:v>94.721178420000001</c:v>
                </c:pt>
                <c:pt idx="9538">
                  <c:v>94.731110419999993</c:v>
                </c:pt>
                <c:pt idx="9539">
                  <c:v>94.741043419999997</c:v>
                </c:pt>
                <c:pt idx="9540">
                  <c:v>94.750975420000003</c:v>
                </c:pt>
                <c:pt idx="9541">
                  <c:v>94.760907419999995</c:v>
                </c:pt>
                <c:pt idx="9542">
                  <c:v>94.770839420000001</c:v>
                </c:pt>
                <c:pt idx="9543">
                  <c:v>94.780772420000005</c:v>
                </c:pt>
                <c:pt idx="9544">
                  <c:v>94.790704419999997</c:v>
                </c:pt>
                <c:pt idx="9545">
                  <c:v>94.800636420000004</c:v>
                </c:pt>
                <c:pt idx="9546">
                  <c:v>94.810568419999996</c:v>
                </c:pt>
                <c:pt idx="9547">
                  <c:v>94.820501419999999</c:v>
                </c:pt>
                <c:pt idx="9548">
                  <c:v>94.830433420000006</c:v>
                </c:pt>
                <c:pt idx="9549">
                  <c:v>94.840365419999998</c:v>
                </c:pt>
                <c:pt idx="9550">
                  <c:v>94.850297420000004</c:v>
                </c:pt>
                <c:pt idx="9551">
                  <c:v>94.860230419999994</c:v>
                </c:pt>
                <c:pt idx="9552">
                  <c:v>94.87016242</c:v>
                </c:pt>
                <c:pt idx="9553">
                  <c:v>94.880094420000006</c:v>
                </c:pt>
                <c:pt idx="9554">
                  <c:v>94.890026419999998</c:v>
                </c:pt>
                <c:pt idx="9555">
                  <c:v>94.899958420000004</c:v>
                </c:pt>
                <c:pt idx="9556">
                  <c:v>94.909891419999994</c:v>
                </c:pt>
                <c:pt idx="9557">
                  <c:v>94.91982342</c:v>
                </c:pt>
                <c:pt idx="9558">
                  <c:v>94.929755420000006</c:v>
                </c:pt>
                <c:pt idx="9559">
                  <c:v>94.939687419999998</c:v>
                </c:pt>
                <c:pt idx="9560">
                  <c:v>94.949620420000002</c:v>
                </c:pt>
                <c:pt idx="9561">
                  <c:v>94.959552419999994</c:v>
                </c:pt>
                <c:pt idx="9562">
                  <c:v>94.969484420000001</c:v>
                </c:pt>
                <c:pt idx="9563">
                  <c:v>94.979416420000007</c:v>
                </c:pt>
                <c:pt idx="9564">
                  <c:v>94.989349419999996</c:v>
                </c:pt>
                <c:pt idx="9565">
                  <c:v>94.999281420000003</c:v>
                </c:pt>
                <c:pt idx="9566">
                  <c:v>95.009213419999995</c:v>
                </c:pt>
                <c:pt idx="9567">
                  <c:v>95.019145420000001</c:v>
                </c:pt>
                <c:pt idx="9568">
                  <c:v>95.029078420000005</c:v>
                </c:pt>
                <c:pt idx="9569">
                  <c:v>95.039010419999997</c:v>
                </c:pt>
                <c:pt idx="9570">
                  <c:v>95.048942420000003</c:v>
                </c:pt>
                <c:pt idx="9571">
                  <c:v>95.058874419999995</c:v>
                </c:pt>
                <c:pt idx="9572">
                  <c:v>95.068807419999999</c:v>
                </c:pt>
                <c:pt idx="9573">
                  <c:v>95.078739420000005</c:v>
                </c:pt>
                <c:pt idx="9574">
                  <c:v>95.088671419999997</c:v>
                </c:pt>
                <c:pt idx="9575">
                  <c:v>95.098603420000003</c:v>
                </c:pt>
                <c:pt idx="9576">
                  <c:v>95.108535419999995</c:v>
                </c:pt>
                <c:pt idx="9577">
                  <c:v>95.118468419999999</c:v>
                </c:pt>
                <c:pt idx="9578">
                  <c:v>95.128400420000006</c:v>
                </c:pt>
                <c:pt idx="9579">
                  <c:v>95.138332419999998</c:v>
                </c:pt>
                <c:pt idx="9580">
                  <c:v>95.148264420000004</c:v>
                </c:pt>
                <c:pt idx="9581">
                  <c:v>95.158197419999993</c:v>
                </c:pt>
                <c:pt idx="9582">
                  <c:v>95.16812942</c:v>
                </c:pt>
                <c:pt idx="9583">
                  <c:v>95.178061420000006</c:v>
                </c:pt>
                <c:pt idx="9584">
                  <c:v>95.187993419999998</c:v>
                </c:pt>
                <c:pt idx="9585">
                  <c:v>95.197926420000002</c:v>
                </c:pt>
                <c:pt idx="9586">
                  <c:v>95.207858419999994</c:v>
                </c:pt>
                <c:pt idx="9587">
                  <c:v>95.21779042</c:v>
                </c:pt>
                <c:pt idx="9588">
                  <c:v>95.227722420000006</c:v>
                </c:pt>
                <c:pt idx="9589">
                  <c:v>95.237655419999996</c:v>
                </c:pt>
                <c:pt idx="9590">
                  <c:v>95.247587420000002</c:v>
                </c:pt>
                <c:pt idx="9591">
                  <c:v>95.257519419999994</c:v>
                </c:pt>
                <c:pt idx="9592">
                  <c:v>95.26745142</c:v>
                </c:pt>
                <c:pt idx="9593">
                  <c:v>95.277383420000007</c:v>
                </c:pt>
                <c:pt idx="9594">
                  <c:v>95.287316419999996</c:v>
                </c:pt>
                <c:pt idx="9595">
                  <c:v>95.297248420000003</c:v>
                </c:pt>
                <c:pt idx="9596">
                  <c:v>95.307180419999995</c:v>
                </c:pt>
                <c:pt idx="9597">
                  <c:v>95.317112420000001</c:v>
                </c:pt>
                <c:pt idx="9598">
                  <c:v>95.327045420000005</c:v>
                </c:pt>
                <c:pt idx="9599">
                  <c:v>95.336977419999997</c:v>
                </c:pt>
                <c:pt idx="9600">
                  <c:v>95.346909420000003</c:v>
                </c:pt>
                <c:pt idx="9601">
                  <c:v>95.356841419999995</c:v>
                </c:pt>
                <c:pt idx="9602">
                  <c:v>95.366774419999999</c:v>
                </c:pt>
                <c:pt idx="9603">
                  <c:v>95.376706420000005</c:v>
                </c:pt>
                <c:pt idx="9604">
                  <c:v>95.386638419999997</c:v>
                </c:pt>
                <c:pt idx="9605">
                  <c:v>95.396570420000003</c:v>
                </c:pt>
                <c:pt idx="9606">
                  <c:v>95.406503420000007</c:v>
                </c:pt>
                <c:pt idx="9607">
                  <c:v>95.416435419999999</c:v>
                </c:pt>
                <c:pt idx="9608">
                  <c:v>95.426367420000005</c:v>
                </c:pt>
                <c:pt idx="9609">
                  <c:v>95.436299419999997</c:v>
                </c:pt>
                <c:pt idx="9610">
                  <c:v>95.446231420000004</c:v>
                </c:pt>
                <c:pt idx="9611">
                  <c:v>95.456164419999993</c:v>
                </c:pt>
                <c:pt idx="9612">
                  <c:v>95.46609642</c:v>
                </c:pt>
                <c:pt idx="9613">
                  <c:v>95.476028420000006</c:v>
                </c:pt>
                <c:pt idx="9614">
                  <c:v>95.485960419999998</c:v>
                </c:pt>
                <c:pt idx="9615">
                  <c:v>95.495893420000002</c:v>
                </c:pt>
                <c:pt idx="9616">
                  <c:v>95.505825419999994</c:v>
                </c:pt>
                <c:pt idx="9617">
                  <c:v>95.51575742</c:v>
                </c:pt>
                <c:pt idx="9618">
                  <c:v>95.525689420000006</c:v>
                </c:pt>
                <c:pt idx="9619">
                  <c:v>95.535622419999996</c:v>
                </c:pt>
                <c:pt idx="9620">
                  <c:v>95.545554420000002</c:v>
                </c:pt>
                <c:pt idx="9621">
                  <c:v>95.555485750000003</c:v>
                </c:pt>
                <c:pt idx="9622">
                  <c:v>95.565417749999995</c:v>
                </c:pt>
                <c:pt idx="9623">
                  <c:v>95.575350749999998</c:v>
                </c:pt>
                <c:pt idx="9624">
                  <c:v>95.585282750000005</c:v>
                </c:pt>
                <c:pt idx="9625">
                  <c:v>95.595214749999997</c:v>
                </c:pt>
                <c:pt idx="9626">
                  <c:v>95.605146750000003</c:v>
                </c:pt>
                <c:pt idx="9627">
                  <c:v>95.615079750000007</c:v>
                </c:pt>
                <c:pt idx="9628">
                  <c:v>95.625011749999999</c:v>
                </c:pt>
                <c:pt idx="9629">
                  <c:v>95.634943750000005</c:v>
                </c:pt>
                <c:pt idx="9630">
                  <c:v>95.644875749999997</c:v>
                </c:pt>
                <c:pt idx="9631">
                  <c:v>95.654807750000003</c:v>
                </c:pt>
                <c:pt idx="9632">
                  <c:v>95.664740750000007</c:v>
                </c:pt>
                <c:pt idx="9633">
                  <c:v>95.674672749999999</c:v>
                </c:pt>
                <c:pt idx="9634">
                  <c:v>95.684604750000005</c:v>
                </c:pt>
                <c:pt idx="9635">
                  <c:v>95.694536749999997</c:v>
                </c:pt>
                <c:pt idx="9636">
                  <c:v>95.704469750000001</c:v>
                </c:pt>
                <c:pt idx="9637">
                  <c:v>95.714401749999993</c:v>
                </c:pt>
                <c:pt idx="9638">
                  <c:v>95.72433375</c:v>
                </c:pt>
                <c:pt idx="9639">
                  <c:v>95.734265750000006</c:v>
                </c:pt>
                <c:pt idx="9640">
                  <c:v>95.744198749999995</c:v>
                </c:pt>
                <c:pt idx="9641">
                  <c:v>95.754130750000002</c:v>
                </c:pt>
                <c:pt idx="9642">
                  <c:v>95.764062749999994</c:v>
                </c:pt>
                <c:pt idx="9643">
                  <c:v>95.77399475</c:v>
                </c:pt>
                <c:pt idx="9644">
                  <c:v>95.783926750000006</c:v>
                </c:pt>
                <c:pt idx="9645">
                  <c:v>95.793859749999996</c:v>
                </c:pt>
                <c:pt idx="9646">
                  <c:v>95.803791750000002</c:v>
                </c:pt>
                <c:pt idx="9647">
                  <c:v>95.813723749999994</c:v>
                </c:pt>
                <c:pt idx="9648">
                  <c:v>95.82365575</c:v>
                </c:pt>
                <c:pt idx="9649">
                  <c:v>95.833588750000004</c:v>
                </c:pt>
                <c:pt idx="9650">
                  <c:v>95.843520749999996</c:v>
                </c:pt>
                <c:pt idx="9651">
                  <c:v>95.853452750000002</c:v>
                </c:pt>
                <c:pt idx="9652">
                  <c:v>95.863384749999994</c:v>
                </c:pt>
                <c:pt idx="9653">
                  <c:v>95.873317749999998</c:v>
                </c:pt>
                <c:pt idx="9654">
                  <c:v>95.883249750000004</c:v>
                </c:pt>
                <c:pt idx="9655">
                  <c:v>95.893181749999997</c:v>
                </c:pt>
                <c:pt idx="9656">
                  <c:v>95.903113750000003</c:v>
                </c:pt>
                <c:pt idx="9657">
                  <c:v>95.913046750000007</c:v>
                </c:pt>
                <c:pt idx="9658">
                  <c:v>95.922978749999999</c:v>
                </c:pt>
                <c:pt idx="9659">
                  <c:v>95.932910750000005</c:v>
                </c:pt>
                <c:pt idx="9660">
                  <c:v>95.942842749999997</c:v>
                </c:pt>
                <c:pt idx="9661">
                  <c:v>95.952775750000001</c:v>
                </c:pt>
                <c:pt idx="9662">
                  <c:v>95.962707750000007</c:v>
                </c:pt>
                <c:pt idx="9663">
                  <c:v>95.972639749999999</c:v>
                </c:pt>
                <c:pt idx="9664">
                  <c:v>95.982571750000005</c:v>
                </c:pt>
                <c:pt idx="9665">
                  <c:v>95.992503749999997</c:v>
                </c:pt>
                <c:pt idx="9666">
                  <c:v>96.002436750000001</c:v>
                </c:pt>
                <c:pt idx="9667">
                  <c:v>96.012368749999993</c:v>
                </c:pt>
                <c:pt idx="9668">
                  <c:v>96.022300749999999</c:v>
                </c:pt>
                <c:pt idx="9669">
                  <c:v>96.032232750000006</c:v>
                </c:pt>
                <c:pt idx="9670">
                  <c:v>96.042165749999995</c:v>
                </c:pt>
                <c:pt idx="9671">
                  <c:v>96.052097750000001</c:v>
                </c:pt>
                <c:pt idx="9672">
                  <c:v>96.062029749999994</c:v>
                </c:pt>
                <c:pt idx="9673">
                  <c:v>96.07196175</c:v>
                </c:pt>
                <c:pt idx="9674">
                  <c:v>96.081894750000004</c:v>
                </c:pt>
                <c:pt idx="9675">
                  <c:v>96.091826749999996</c:v>
                </c:pt>
                <c:pt idx="9676">
                  <c:v>96.101758750000002</c:v>
                </c:pt>
                <c:pt idx="9677">
                  <c:v>96.111690749999994</c:v>
                </c:pt>
                <c:pt idx="9678">
                  <c:v>96.121623749999998</c:v>
                </c:pt>
                <c:pt idx="9679">
                  <c:v>96.131555750000004</c:v>
                </c:pt>
                <c:pt idx="9680">
                  <c:v>96.141487749999996</c:v>
                </c:pt>
                <c:pt idx="9681">
                  <c:v>96.151419750000002</c:v>
                </c:pt>
                <c:pt idx="9682">
                  <c:v>96.161351749999994</c:v>
                </c:pt>
                <c:pt idx="9683">
                  <c:v>96.171284749999998</c:v>
                </c:pt>
                <c:pt idx="9684">
                  <c:v>96.181216750000004</c:v>
                </c:pt>
                <c:pt idx="9685">
                  <c:v>96.191148749999996</c:v>
                </c:pt>
                <c:pt idx="9686">
                  <c:v>96.201080750000003</c:v>
                </c:pt>
                <c:pt idx="9687">
                  <c:v>96.211013750000006</c:v>
                </c:pt>
                <c:pt idx="9688">
                  <c:v>96.220945749999998</c:v>
                </c:pt>
                <c:pt idx="9689">
                  <c:v>96.230877750000005</c:v>
                </c:pt>
                <c:pt idx="9690">
                  <c:v>96.240809749999997</c:v>
                </c:pt>
                <c:pt idx="9691">
                  <c:v>96.250742750000001</c:v>
                </c:pt>
                <c:pt idx="9692">
                  <c:v>96.260674750000007</c:v>
                </c:pt>
                <c:pt idx="9693">
                  <c:v>96.270606749999999</c:v>
                </c:pt>
                <c:pt idx="9694">
                  <c:v>96.280538750000005</c:v>
                </c:pt>
                <c:pt idx="9695">
                  <c:v>96.290471749999995</c:v>
                </c:pt>
                <c:pt idx="9696">
                  <c:v>96.300403750000001</c:v>
                </c:pt>
                <c:pt idx="9697">
                  <c:v>96.310335749999993</c:v>
                </c:pt>
                <c:pt idx="9698">
                  <c:v>96.320267749999999</c:v>
                </c:pt>
                <c:pt idx="9699">
                  <c:v>96.330200750000003</c:v>
                </c:pt>
                <c:pt idx="9700">
                  <c:v>96.340132749999995</c:v>
                </c:pt>
                <c:pt idx="9701">
                  <c:v>96.350064750000001</c:v>
                </c:pt>
                <c:pt idx="9702">
                  <c:v>96.359996749999993</c:v>
                </c:pt>
                <c:pt idx="9703">
                  <c:v>96.36992875</c:v>
                </c:pt>
                <c:pt idx="9704">
                  <c:v>96.379861750000003</c:v>
                </c:pt>
                <c:pt idx="9705">
                  <c:v>96.389793749999995</c:v>
                </c:pt>
                <c:pt idx="9706">
                  <c:v>96.399725750000002</c:v>
                </c:pt>
                <c:pt idx="9707">
                  <c:v>96.409657749999994</c:v>
                </c:pt>
                <c:pt idx="9708">
                  <c:v>96.419590749999998</c:v>
                </c:pt>
                <c:pt idx="9709">
                  <c:v>96.429522750000004</c:v>
                </c:pt>
                <c:pt idx="9710">
                  <c:v>96.439454749999996</c:v>
                </c:pt>
                <c:pt idx="9711">
                  <c:v>96.449386750000002</c:v>
                </c:pt>
                <c:pt idx="9712">
                  <c:v>96.459319750000006</c:v>
                </c:pt>
                <c:pt idx="9713">
                  <c:v>96.469251749999998</c:v>
                </c:pt>
                <c:pt idx="9714">
                  <c:v>96.479183750000004</c:v>
                </c:pt>
                <c:pt idx="9715">
                  <c:v>96.489115749999996</c:v>
                </c:pt>
                <c:pt idx="9716">
                  <c:v>96.49904875</c:v>
                </c:pt>
                <c:pt idx="9717">
                  <c:v>96.508980750000006</c:v>
                </c:pt>
                <c:pt idx="9718">
                  <c:v>96.518912749999998</c:v>
                </c:pt>
                <c:pt idx="9719">
                  <c:v>96.528844750000005</c:v>
                </c:pt>
                <c:pt idx="9720">
                  <c:v>96.538776749999997</c:v>
                </c:pt>
                <c:pt idx="9721">
                  <c:v>96.54870975</c:v>
                </c:pt>
                <c:pt idx="9722">
                  <c:v>96.558642289999995</c:v>
                </c:pt>
                <c:pt idx="9723">
                  <c:v>96.568574290000001</c:v>
                </c:pt>
                <c:pt idx="9724">
                  <c:v>96.578506290000007</c:v>
                </c:pt>
                <c:pt idx="9725">
                  <c:v>96.588439289999997</c:v>
                </c:pt>
                <c:pt idx="9726">
                  <c:v>96.598371290000003</c:v>
                </c:pt>
                <c:pt idx="9727">
                  <c:v>96.608303289999995</c:v>
                </c:pt>
                <c:pt idx="9728">
                  <c:v>96.618235290000001</c:v>
                </c:pt>
                <c:pt idx="9729">
                  <c:v>96.628168290000005</c:v>
                </c:pt>
                <c:pt idx="9730">
                  <c:v>96.638100289999997</c:v>
                </c:pt>
                <c:pt idx="9731">
                  <c:v>96.648032290000003</c:v>
                </c:pt>
                <c:pt idx="9732">
                  <c:v>96.657964289999995</c:v>
                </c:pt>
                <c:pt idx="9733">
                  <c:v>96.667897289999999</c:v>
                </c:pt>
                <c:pt idx="9734">
                  <c:v>96.677829290000005</c:v>
                </c:pt>
                <c:pt idx="9735">
                  <c:v>96.687761289999997</c:v>
                </c:pt>
                <c:pt idx="9736">
                  <c:v>96.697693290000004</c:v>
                </c:pt>
                <c:pt idx="9737">
                  <c:v>96.707625289999996</c:v>
                </c:pt>
                <c:pt idx="9738">
                  <c:v>96.717558289999999</c:v>
                </c:pt>
                <c:pt idx="9739">
                  <c:v>96.727490290000006</c:v>
                </c:pt>
                <c:pt idx="9740">
                  <c:v>96.737422289999998</c:v>
                </c:pt>
                <c:pt idx="9741">
                  <c:v>96.747354290000004</c:v>
                </c:pt>
                <c:pt idx="9742">
                  <c:v>96.757287289999994</c:v>
                </c:pt>
                <c:pt idx="9743">
                  <c:v>96.76721929</c:v>
                </c:pt>
                <c:pt idx="9744">
                  <c:v>96.777151290000006</c:v>
                </c:pt>
                <c:pt idx="9745">
                  <c:v>96.787083289999998</c:v>
                </c:pt>
                <c:pt idx="9746">
                  <c:v>96.797016290000002</c:v>
                </c:pt>
                <c:pt idx="9747">
                  <c:v>96.806948289999994</c:v>
                </c:pt>
                <c:pt idx="9748">
                  <c:v>96.81688029</c:v>
                </c:pt>
                <c:pt idx="9749">
                  <c:v>96.826812290000007</c:v>
                </c:pt>
                <c:pt idx="9750">
                  <c:v>96.836745289999996</c:v>
                </c:pt>
                <c:pt idx="9751">
                  <c:v>96.846677290000002</c:v>
                </c:pt>
                <c:pt idx="9752">
                  <c:v>96.856609289999994</c:v>
                </c:pt>
                <c:pt idx="9753">
                  <c:v>96.866541290000001</c:v>
                </c:pt>
                <c:pt idx="9754">
                  <c:v>96.876474290000004</c:v>
                </c:pt>
                <c:pt idx="9755">
                  <c:v>96.886406289999996</c:v>
                </c:pt>
                <c:pt idx="9756">
                  <c:v>96.896338290000003</c:v>
                </c:pt>
                <c:pt idx="9757">
                  <c:v>96.906270289999995</c:v>
                </c:pt>
                <c:pt idx="9758">
                  <c:v>96.916202290000001</c:v>
                </c:pt>
                <c:pt idx="9759">
                  <c:v>96.926135290000005</c:v>
                </c:pt>
                <c:pt idx="9760">
                  <c:v>96.936067289999997</c:v>
                </c:pt>
                <c:pt idx="9761">
                  <c:v>96.945999290000003</c:v>
                </c:pt>
                <c:pt idx="9762">
                  <c:v>96.955931289999995</c:v>
                </c:pt>
                <c:pt idx="9763">
                  <c:v>96.965864289999999</c:v>
                </c:pt>
                <c:pt idx="9764">
                  <c:v>96.975796290000005</c:v>
                </c:pt>
                <c:pt idx="9765">
                  <c:v>96.985728289999997</c:v>
                </c:pt>
                <c:pt idx="9766">
                  <c:v>96.995660290000004</c:v>
                </c:pt>
                <c:pt idx="9767">
                  <c:v>97.005593289999993</c:v>
                </c:pt>
                <c:pt idx="9768">
                  <c:v>97.015525289999999</c:v>
                </c:pt>
                <c:pt idx="9769">
                  <c:v>97.025457290000006</c:v>
                </c:pt>
                <c:pt idx="9770">
                  <c:v>97.035389289999998</c:v>
                </c:pt>
                <c:pt idx="9771">
                  <c:v>97.045322290000001</c:v>
                </c:pt>
                <c:pt idx="9772">
                  <c:v>97.055254289999993</c:v>
                </c:pt>
                <c:pt idx="9773">
                  <c:v>97.06518629</c:v>
                </c:pt>
                <c:pt idx="9774">
                  <c:v>97.075118290000006</c:v>
                </c:pt>
                <c:pt idx="9775">
                  <c:v>97.085050289999998</c:v>
                </c:pt>
                <c:pt idx="9776">
                  <c:v>97.094983290000002</c:v>
                </c:pt>
                <c:pt idx="9777">
                  <c:v>97.104915289999994</c:v>
                </c:pt>
                <c:pt idx="9778">
                  <c:v>97.11484729</c:v>
                </c:pt>
                <c:pt idx="9779">
                  <c:v>97.124779290000006</c:v>
                </c:pt>
                <c:pt idx="9780">
                  <c:v>97.134712289999996</c:v>
                </c:pt>
                <c:pt idx="9781">
                  <c:v>97.144644290000002</c:v>
                </c:pt>
                <c:pt idx="9782">
                  <c:v>97.154576289999994</c:v>
                </c:pt>
                <c:pt idx="9783">
                  <c:v>97.164508290000001</c:v>
                </c:pt>
                <c:pt idx="9784">
                  <c:v>97.174441290000004</c:v>
                </c:pt>
                <c:pt idx="9785">
                  <c:v>97.184373289999996</c:v>
                </c:pt>
                <c:pt idx="9786">
                  <c:v>97.194305290000003</c:v>
                </c:pt>
                <c:pt idx="9787">
                  <c:v>97.204237289999995</c:v>
                </c:pt>
                <c:pt idx="9788">
                  <c:v>97.214170289999998</c:v>
                </c:pt>
                <c:pt idx="9789">
                  <c:v>97.224102290000005</c:v>
                </c:pt>
                <c:pt idx="9790">
                  <c:v>97.234034289999997</c:v>
                </c:pt>
                <c:pt idx="9791">
                  <c:v>97.243966290000003</c:v>
                </c:pt>
                <c:pt idx="9792">
                  <c:v>97.253899290000007</c:v>
                </c:pt>
                <c:pt idx="9793">
                  <c:v>97.263831289999999</c:v>
                </c:pt>
                <c:pt idx="9794">
                  <c:v>97.273763290000005</c:v>
                </c:pt>
                <c:pt idx="9795">
                  <c:v>97.283695289999997</c:v>
                </c:pt>
                <c:pt idx="9796">
                  <c:v>97.293627290000003</c:v>
                </c:pt>
                <c:pt idx="9797">
                  <c:v>97.303560289999993</c:v>
                </c:pt>
                <c:pt idx="9798">
                  <c:v>97.313492289999999</c:v>
                </c:pt>
                <c:pt idx="9799">
                  <c:v>97.323424290000005</c:v>
                </c:pt>
                <c:pt idx="9800">
                  <c:v>97.333356289999998</c:v>
                </c:pt>
                <c:pt idx="9801">
                  <c:v>97.343289290000001</c:v>
                </c:pt>
                <c:pt idx="9802">
                  <c:v>97.353221289999993</c:v>
                </c:pt>
                <c:pt idx="9803">
                  <c:v>97.36315329</c:v>
                </c:pt>
                <c:pt idx="9804">
                  <c:v>97.373085290000006</c:v>
                </c:pt>
                <c:pt idx="9805">
                  <c:v>97.383018289999995</c:v>
                </c:pt>
                <c:pt idx="9806">
                  <c:v>97.392950290000002</c:v>
                </c:pt>
                <c:pt idx="9807">
                  <c:v>97.402882289999994</c:v>
                </c:pt>
                <c:pt idx="9808">
                  <c:v>97.41281429</c:v>
                </c:pt>
                <c:pt idx="9809">
                  <c:v>97.422747290000004</c:v>
                </c:pt>
                <c:pt idx="9810">
                  <c:v>97.432679289999996</c:v>
                </c:pt>
                <c:pt idx="9811">
                  <c:v>97.442611290000002</c:v>
                </c:pt>
                <c:pt idx="9812">
                  <c:v>97.452543289999994</c:v>
                </c:pt>
                <c:pt idx="9813">
                  <c:v>97.462476289999998</c:v>
                </c:pt>
                <c:pt idx="9814">
                  <c:v>97.472408290000004</c:v>
                </c:pt>
                <c:pt idx="9815">
                  <c:v>97.482340289999996</c:v>
                </c:pt>
                <c:pt idx="9816">
                  <c:v>97.492272290000002</c:v>
                </c:pt>
                <c:pt idx="9817">
                  <c:v>97.502204289999995</c:v>
                </c:pt>
                <c:pt idx="9818">
                  <c:v>97.512137289999998</c:v>
                </c:pt>
                <c:pt idx="9819">
                  <c:v>97.522069290000005</c:v>
                </c:pt>
                <c:pt idx="9820">
                  <c:v>97.532001289999997</c:v>
                </c:pt>
                <c:pt idx="9821">
                  <c:v>97.541933290000003</c:v>
                </c:pt>
                <c:pt idx="9822">
                  <c:v>97.551866500000003</c:v>
                </c:pt>
                <c:pt idx="9823">
                  <c:v>97.561798499999995</c:v>
                </c:pt>
                <c:pt idx="9824">
                  <c:v>97.571730500000001</c:v>
                </c:pt>
                <c:pt idx="9825">
                  <c:v>97.581662499999993</c:v>
                </c:pt>
                <c:pt idx="9826">
                  <c:v>97.591595499999997</c:v>
                </c:pt>
                <c:pt idx="9827">
                  <c:v>97.601527500000003</c:v>
                </c:pt>
                <c:pt idx="9828">
                  <c:v>97.611459499999995</c:v>
                </c:pt>
                <c:pt idx="9829">
                  <c:v>97.621391500000001</c:v>
                </c:pt>
                <c:pt idx="9830">
                  <c:v>97.631324500000005</c:v>
                </c:pt>
                <c:pt idx="9831">
                  <c:v>97.641256499999997</c:v>
                </c:pt>
                <c:pt idx="9832">
                  <c:v>97.651188500000004</c:v>
                </c:pt>
                <c:pt idx="9833">
                  <c:v>97.661120499999996</c:v>
                </c:pt>
                <c:pt idx="9834">
                  <c:v>97.671053499999999</c:v>
                </c:pt>
                <c:pt idx="9835">
                  <c:v>97.680985500000006</c:v>
                </c:pt>
                <c:pt idx="9836">
                  <c:v>97.690917499999998</c:v>
                </c:pt>
                <c:pt idx="9837">
                  <c:v>97.700849500000004</c:v>
                </c:pt>
                <c:pt idx="9838">
                  <c:v>97.710781499999996</c:v>
                </c:pt>
                <c:pt idx="9839">
                  <c:v>97.7207145</c:v>
                </c:pt>
                <c:pt idx="9840">
                  <c:v>97.730646500000006</c:v>
                </c:pt>
                <c:pt idx="9841">
                  <c:v>97.740578499999998</c:v>
                </c:pt>
                <c:pt idx="9842">
                  <c:v>97.750510500000004</c:v>
                </c:pt>
                <c:pt idx="9843">
                  <c:v>97.760443499999994</c:v>
                </c:pt>
                <c:pt idx="9844">
                  <c:v>97.7703755</c:v>
                </c:pt>
                <c:pt idx="9845">
                  <c:v>97.780307500000006</c:v>
                </c:pt>
                <c:pt idx="9846">
                  <c:v>97.790239499999998</c:v>
                </c:pt>
                <c:pt idx="9847">
                  <c:v>97.800172500000002</c:v>
                </c:pt>
                <c:pt idx="9848">
                  <c:v>97.810104499999994</c:v>
                </c:pt>
                <c:pt idx="9849">
                  <c:v>97.820036500000001</c:v>
                </c:pt>
                <c:pt idx="9850">
                  <c:v>97.829968500000007</c:v>
                </c:pt>
                <c:pt idx="9851">
                  <c:v>97.839901499999996</c:v>
                </c:pt>
                <c:pt idx="9852">
                  <c:v>97.849833500000003</c:v>
                </c:pt>
                <c:pt idx="9853">
                  <c:v>97.859765499999995</c:v>
                </c:pt>
                <c:pt idx="9854">
                  <c:v>97.869697500000001</c:v>
                </c:pt>
                <c:pt idx="9855">
                  <c:v>97.879630500000005</c:v>
                </c:pt>
                <c:pt idx="9856">
                  <c:v>97.889562499999997</c:v>
                </c:pt>
                <c:pt idx="9857">
                  <c:v>97.899494500000003</c:v>
                </c:pt>
                <c:pt idx="9858">
                  <c:v>97.909426499999995</c:v>
                </c:pt>
                <c:pt idx="9859">
                  <c:v>97.919359499999999</c:v>
                </c:pt>
                <c:pt idx="9860">
                  <c:v>97.929291500000005</c:v>
                </c:pt>
                <c:pt idx="9861">
                  <c:v>97.939223499999997</c:v>
                </c:pt>
                <c:pt idx="9862">
                  <c:v>97.949155500000003</c:v>
                </c:pt>
                <c:pt idx="9863">
                  <c:v>97.959088499999993</c:v>
                </c:pt>
                <c:pt idx="9864">
                  <c:v>97.969020499999999</c:v>
                </c:pt>
                <c:pt idx="9865">
                  <c:v>97.978952500000005</c:v>
                </c:pt>
                <c:pt idx="9866">
                  <c:v>97.988884499999998</c:v>
                </c:pt>
                <c:pt idx="9867">
                  <c:v>97.998816500000004</c:v>
                </c:pt>
                <c:pt idx="9868">
                  <c:v>98.008749499999993</c:v>
                </c:pt>
                <c:pt idx="9869">
                  <c:v>98.0186815</c:v>
                </c:pt>
                <c:pt idx="9870">
                  <c:v>98.028613500000006</c:v>
                </c:pt>
                <c:pt idx="9871">
                  <c:v>98.038545499999998</c:v>
                </c:pt>
                <c:pt idx="9872">
                  <c:v>98.048478500000002</c:v>
                </c:pt>
                <c:pt idx="9873">
                  <c:v>98.058410499999994</c:v>
                </c:pt>
                <c:pt idx="9874">
                  <c:v>98.0683425</c:v>
                </c:pt>
                <c:pt idx="9875">
                  <c:v>98.078274500000006</c:v>
                </c:pt>
                <c:pt idx="9876">
                  <c:v>98.088207499999996</c:v>
                </c:pt>
                <c:pt idx="9877">
                  <c:v>98.098139500000002</c:v>
                </c:pt>
                <c:pt idx="9878">
                  <c:v>98.108071499999994</c:v>
                </c:pt>
                <c:pt idx="9879">
                  <c:v>98.1180035</c:v>
                </c:pt>
                <c:pt idx="9880">
                  <c:v>98.127936500000004</c:v>
                </c:pt>
                <c:pt idx="9881">
                  <c:v>98.137868499999996</c:v>
                </c:pt>
                <c:pt idx="9882">
                  <c:v>98.147800500000002</c:v>
                </c:pt>
                <c:pt idx="9883">
                  <c:v>98.157732499999995</c:v>
                </c:pt>
                <c:pt idx="9884">
                  <c:v>98.167665499999998</c:v>
                </c:pt>
                <c:pt idx="9885">
                  <c:v>98.177597500000005</c:v>
                </c:pt>
                <c:pt idx="9886">
                  <c:v>98.187529499999997</c:v>
                </c:pt>
                <c:pt idx="9887">
                  <c:v>98.197461500000003</c:v>
                </c:pt>
                <c:pt idx="9888">
                  <c:v>98.207393499999995</c:v>
                </c:pt>
                <c:pt idx="9889">
                  <c:v>98.217326499999999</c:v>
                </c:pt>
                <c:pt idx="9890">
                  <c:v>98.227258500000005</c:v>
                </c:pt>
                <c:pt idx="9891">
                  <c:v>98.237190499999997</c:v>
                </c:pt>
                <c:pt idx="9892">
                  <c:v>98.247122500000003</c:v>
                </c:pt>
                <c:pt idx="9893">
                  <c:v>98.257055500000007</c:v>
                </c:pt>
                <c:pt idx="9894">
                  <c:v>98.266987499999999</c:v>
                </c:pt>
                <c:pt idx="9895">
                  <c:v>98.276919500000005</c:v>
                </c:pt>
                <c:pt idx="9896">
                  <c:v>98.286851499999997</c:v>
                </c:pt>
                <c:pt idx="9897">
                  <c:v>98.296784500000001</c:v>
                </c:pt>
                <c:pt idx="9898">
                  <c:v>98.306716499999993</c:v>
                </c:pt>
                <c:pt idx="9899">
                  <c:v>98.316648499999999</c:v>
                </c:pt>
                <c:pt idx="9900">
                  <c:v>98.326580500000006</c:v>
                </c:pt>
                <c:pt idx="9901">
                  <c:v>98.336513499999995</c:v>
                </c:pt>
                <c:pt idx="9902">
                  <c:v>98.346445500000002</c:v>
                </c:pt>
                <c:pt idx="9903">
                  <c:v>98.356377499999994</c:v>
                </c:pt>
                <c:pt idx="9904">
                  <c:v>98.3663095</c:v>
                </c:pt>
                <c:pt idx="9905">
                  <c:v>98.376242500000004</c:v>
                </c:pt>
                <c:pt idx="9906">
                  <c:v>98.386174499999996</c:v>
                </c:pt>
                <c:pt idx="9907">
                  <c:v>98.396106500000002</c:v>
                </c:pt>
                <c:pt idx="9908">
                  <c:v>98.406038499999994</c:v>
                </c:pt>
                <c:pt idx="9909">
                  <c:v>98.415971499999998</c:v>
                </c:pt>
                <c:pt idx="9910">
                  <c:v>98.425903500000004</c:v>
                </c:pt>
                <c:pt idx="9911">
                  <c:v>98.435835499999996</c:v>
                </c:pt>
                <c:pt idx="9912">
                  <c:v>98.445767500000002</c:v>
                </c:pt>
                <c:pt idx="9913">
                  <c:v>98.455699499999994</c:v>
                </c:pt>
                <c:pt idx="9914">
                  <c:v>98.465632499999998</c:v>
                </c:pt>
                <c:pt idx="9915">
                  <c:v>98.475564500000004</c:v>
                </c:pt>
                <c:pt idx="9916">
                  <c:v>98.485496499999996</c:v>
                </c:pt>
                <c:pt idx="9917">
                  <c:v>98.495428500000003</c:v>
                </c:pt>
                <c:pt idx="9918">
                  <c:v>98.505361500000006</c:v>
                </c:pt>
                <c:pt idx="9919">
                  <c:v>98.515293499999999</c:v>
                </c:pt>
                <c:pt idx="9920">
                  <c:v>98.525225500000005</c:v>
                </c:pt>
                <c:pt idx="9921">
                  <c:v>98.535157499999997</c:v>
                </c:pt>
                <c:pt idx="9922">
                  <c:v>98.545090500000001</c:v>
                </c:pt>
                <c:pt idx="9923">
                  <c:v>98.555021999999994</c:v>
                </c:pt>
                <c:pt idx="9924">
                  <c:v>98.564954</c:v>
                </c:pt>
                <c:pt idx="9925">
                  <c:v>98.574886000000006</c:v>
                </c:pt>
                <c:pt idx="9926">
                  <c:v>98.584818999999996</c:v>
                </c:pt>
                <c:pt idx="9927">
                  <c:v>98.594751000000002</c:v>
                </c:pt>
                <c:pt idx="9928">
                  <c:v>98.604682999999994</c:v>
                </c:pt>
                <c:pt idx="9929">
                  <c:v>98.614615000000001</c:v>
                </c:pt>
                <c:pt idx="9930">
                  <c:v>98.624548000000004</c:v>
                </c:pt>
                <c:pt idx="9931">
                  <c:v>98.634479999999996</c:v>
                </c:pt>
                <c:pt idx="9932">
                  <c:v>98.644412000000003</c:v>
                </c:pt>
                <c:pt idx="9933">
                  <c:v>98.654343999999995</c:v>
                </c:pt>
                <c:pt idx="9934">
                  <c:v>98.664276999999998</c:v>
                </c:pt>
                <c:pt idx="9935">
                  <c:v>98.674209000000005</c:v>
                </c:pt>
                <c:pt idx="9936">
                  <c:v>98.684140999999997</c:v>
                </c:pt>
                <c:pt idx="9937">
                  <c:v>98.694073000000003</c:v>
                </c:pt>
                <c:pt idx="9938">
                  <c:v>98.704006000000007</c:v>
                </c:pt>
                <c:pt idx="9939">
                  <c:v>98.713937999999999</c:v>
                </c:pt>
                <c:pt idx="9940">
                  <c:v>98.723870000000005</c:v>
                </c:pt>
                <c:pt idx="9941">
                  <c:v>98.733801999999997</c:v>
                </c:pt>
                <c:pt idx="9942">
                  <c:v>98.743735000000001</c:v>
                </c:pt>
                <c:pt idx="9943">
                  <c:v>98.753666999999993</c:v>
                </c:pt>
                <c:pt idx="9944">
                  <c:v>98.763598999999999</c:v>
                </c:pt>
                <c:pt idx="9945">
                  <c:v>98.773531000000006</c:v>
                </c:pt>
                <c:pt idx="9946">
                  <c:v>98.783462999999998</c:v>
                </c:pt>
                <c:pt idx="9947">
                  <c:v>98.793396000000001</c:v>
                </c:pt>
                <c:pt idx="9948">
                  <c:v>98.803327999999993</c:v>
                </c:pt>
                <c:pt idx="9949">
                  <c:v>98.81326</c:v>
                </c:pt>
                <c:pt idx="9950">
                  <c:v>98.823192000000006</c:v>
                </c:pt>
                <c:pt idx="9951">
                  <c:v>98.833124999999995</c:v>
                </c:pt>
                <c:pt idx="9952">
                  <c:v>98.843057000000002</c:v>
                </c:pt>
                <c:pt idx="9953">
                  <c:v>98.852988999999994</c:v>
                </c:pt>
                <c:pt idx="9954">
                  <c:v>98.862921</c:v>
                </c:pt>
                <c:pt idx="9955">
                  <c:v>98.872854000000004</c:v>
                </c:pt>
                <c:pt idx="9956">
                  <c:v>98.882785999999996</c:v>
                </c:pt>
                <c:pt idx="9957">
                  <c:v>98.892718000000002</c:v>
                </c:pt>
                <c:pt idx="9958">
                  <c:v>98.902649999999994</c:v>
                </c:pt>
                <c:pt idx="9959">
                  <c:v>98.912582999999998</c:v>
                </c:pt>
                <c:pt idx="9960">
                  <c:v>98.922515000000004</c:v>
                </c:pt>
                <c:pt idx="9961">
                  <c:v>98.932446999999996</c:v>
                </c:pt>
                <c:pt idx="9962">
                  <c:v>98.942379000000003</c:v>
                </c:pt>
                <c:pt idx="9963">
                  <c:v>98.952312000000006</c:v>
                </c:pt>
                <c:pt idx="9964">
                  <c:v>98.962243999999998</c:v>
                </c:pt>
                <c:pt idx="9965">
                  <c:v>98.972176000000005</c:v>
                </c:pt>
                <c:pt idx="9966">
                  <c:v>98.982107999999997</c:v>
                </c:pt>
                <c:pt idx="9967">
                  <c:v>98.992041</c:v>
                </c:pt>
                <c:pt idx="9968">
                  <c:v>99.001973000000007</c:v>
                </c:pt>
                <c:pt idx="9969">
                  <c:v>99.011904999999999</c:v>
                </c:pt>
                <c:pt idx="9970">
                  <c:v>99.021837000000005</c:v>
                </c:pt>
                <c:pt idx="9971">
                  <c:v>99.031769999999995</c:v>
                </c:pt>
                <c:pt idx="9972">
                  <c:v>99.041702000000001</c:v>
                </c:pt>
                <c:pt idx="9973">
                  <c:v>99.051634000000007</c:v>
                </c:pt>
                <c:pt idx="9974">
                  <c:v>99.061565999999999</c:v>
                </c:pt>
                <c:pt idx="9975">
                  <c:v>99.071499000000003</c:v>
                </c:pt>
                <c:pt idx="9976">
                  <c:v>99.081430999999995</c:v>
                </c:pt>
                <c:pt idx="9977">
                  <c:v>99.091363000000001</c:v>
                </c:pt>
                <c:pt idx="9978">
                  <c:v>99.101294999999993</c:v>
                </c:pt>
                <c:pt idx="9979">
                  <c:v>99.111227</c:v>
                </c:pt>
                <c:pt idx="9980">
                  <c:v>99.121160000000003</c:v>
                </c:pt>
                <c:pt idx="9981">
                  <c:v>99.131091999999995</c:v>
                </c:pt>
                <c:pt idx="9982">
                  <c:v>99.141024000000002</c:v>
                </c:pt>
                <c:pt idx="9983">
                  <c:v>99.150955999999994</c:v>
                </c:pt>
                <c:pt idx="9984">
                  <c:v>99.160888999999997</c:v>
                </c:pt>
                <c:pt idx="9985">
                  <c:v>99.170821000000004</c:v>
                </c:pt>
                <c:pt idx="9986">
                  <c:v>99.180752999999996</c:v>
                </c:pt>
                <c:pt idx="9987">
                  <c:v>99.190685000000002</c:v>
                </c:pt>
                <c:pt idx="9988">
                  <c:v>99.200618000000006</c:v>
                </c:pt>
                <c:pt idx="9989">
                  <c:v>99.210549999999998</c:v>
                </c:pt>
                <c:pt idx="9990">
                  <c:v>99.220482000000004</c:v>
                </c:pt>
                <c:pt idx="9991">
                  <c:v>99.230413999999996</c:v>
                </c:pt>
                <c:pt idx="9992">
                  <c:v>99.240347</c:v>
                </c:pt>
                <c:pt idx="9993">
                  <c:v>99.250279000000006</c:v>
                </c:pt>
                <c:pt idx="9994">
                  <c:v>99.260210999999998</c:v>
                </c:pt>
                <c:pt idx="9995">
                  <c:v>99.270143000000004</c:v>
                </c:pt>
                <c:pt idx="9996">
                  <c:v>99.280075999999994</c:v>
                </c:pt>
                <c:pt idx="9997">
                  <c:v>99.290008</c:v>
                </c:pt>
                <c:pt idx="9998">
                  <c:v>99.299940000000007</c:v>
                </c:pt>
                <c:pt idx="9999">
                  <c:v>99.309871999999999</c:v>
                </c:pt>
                <c:pt idx="10000">
                  <c:v>99.319805000000002</c:v>
                </c:pt>
                <c:pt idx="10001">
                  <c:v>99.329736999999994</c:v>
                </c:pt>
                <c:pt idx="10002">
                  <c:v>99.339669000000001</c:v>
                </c:pt>
                <c:pt idx="10003">
                  <c:v>99.349601000000007</c:v>
                </c:pt>
                <c:pt idx="10004">
                  <c:v>99.359533999999996</c:v>
                </c:pt>
                <c:pt idx="10005">
                  <c:v>99.369466000000003</c:v>
                </c:pt>
                <c:pt idx="10006">
                  <c:v>99.379397999999995</c:v>
                </c:pt>
                <c:pt idx="10007">
                  <c:v>99.389330000000001</c:v>
                </c:pt>
                <c:pt idx="10008">
                  <c:v>99.399263000000005</c:v>
                </c:pt>
                <c:pt idx="10009">
                  <c:v>99.409194999999997</c:v>
                </c:pt>
                <c:pt idx="10010">
                  <c:v>99.419127000000003</c:v>
                </c:pt>
                <c:pt idx="10011">
                  <c:v>99.429058999999995</c:v>
                </c:pt>
                <c:pt idx="10012">
                  <c:v>99.438991999999999</c:v>
                </c:pt>
                <c:pt idx="10013">
                  <c:v>99.448924000000005</c:v>
                </c:pt>
                <c:pt idx="10014">
                  <c:v>99.458855999999997</c:v>
                </c:pt>
                <c:pt idx="10015">
                  <c:v>99.468788000000004</c:v>
                </c:pt>
                <c:pt idx="10016">
                  <c:v>99.478719999999996</c:v>
                </c:pt>
                <c:pt idx="10017">
                  <c:v>99.488652999999999</c:v>
                </c:pt>
                <c:pt idx="10018">
                  <c:v>99.498585000000006</c:v>
                </c:pt>
                <c:pt idx="10019">
                  <c:v>99.508516999999998</c:v>
                </c:pt>
                <c:pt idx="10020">
                  <c:v>99.518449000000004</c:v>
                </c:pt>
                <c:pt idx="10021">
                  <c:v>99.528381999999993</c:v>
                </c:pt>
                <c:pt idx="10022">
                  <c:v>99.538314</c:v>
                </c:pt>
                <c:pt idx="10023">
                  <c:v>99.548246000000006</c:v>
                </c:pt>
                <c:pt idx="10024">
                  <c:v>99.558177880000002</c:v>
                </c:pt>
                <c:pt idx="10025">
                  <c:v>99.568110869999998</c:v>
                </c:pt>
                <c:pt idx="10026">
                  <c:v>99.578042879999998</c:v>
                </c:pt>
                <c:pt idx="10027">
                  <c:v>99.587974880000004</c:v>
                </c:pt>
                <c:pt idx="10028">
                  <c:v>99.597906879999996</c:v>
                </c:pt>
                <c:pt idx="10029">
                  <c:v>99.60783988</c:v>
                </c:pt>
                <c:pt idx="10030">
                  <c:v>99.617771880000006</c:v>
                </c:pt>
                <c:pt idx="10031">
                  <c:v>99.627703879999999</c:v>
                </c:pt>
                <c:pt idx="10032">
                  <c:v>99.637635880000005</c:v>
                </c:pt>
                <c:pt idx="10033">
                  <c:v>99.647568879999994</c:v>
                </c:pt>
                <c:pt idx="10034">
                  <c:v>99.657500880000001</c:v>
                </c:pt>
                <c:pt idx="10035">
                  <c:v>99.667432880000007</c:v>
                </c:pt>
                <c:pt idx="10036">
                  <c:v>99.677364879999999</c:v>
                </c:pt>
                <c:pt idx="10037">
                  <c:v>99.687297880000003</c:v>
                </c:pt>
                <c:pt idx="10038">
                  <c:v>99.697229879999995</c:v>
                </c:pt>
                <c:pt idx="10039">
                  <c:v>99.707161880000001</c:v>
                </c:pt>
                <c:pt idx="10040">
                  <c:v>99.717093879999993</c:v>
                </c:pt>
                <c:pt idx="10041">
                  <c:v>99.727026870000003</c:v>
                </c:pt>
                <c:pt idx="10042">
                  <c:v>99.736958880000003</c:v>
                </c:pt>
                <c:pt idx="10043">
                  <c:v>99.746890879999995</c:v>
                </c:pt>
                <c:pt idx="10044">
                  <c:v>99.756822880000001</c:v>
                </c:pt>
                <c:pt idx="10045">
                  <c:v>99.766755880000005</c:v>
                </c:pt>
                <c:pt idx="10046">
                  <c:v>99.776687879999997</c:v>
                </c:pt>
                <c:pt idx="10047">
                  <c:v>99.786619880000003</c:v>
                </c:pt>
                <c:pt idx="10048">
                  <c:v>99.796551879999996</c:v>
                </c:pt>
                <c:pt idx="10049">
                  <c:v>99.806484879999999</c:v>
                </c:pt>
                <c:pt idx="10050">
                  <c:v>99.816416880000006</c:v>
                </c:pt>
                <c:pt idx="10051">
                  <c:v>99.826348879999998</c:v>
                </c:pt>
                <c:pt idx="10052">
                  <c:v>99.836280880000004</c:v>
                </c:pt>
                <c:pt idx="10053">
                  <c:v>99.846212879999996</c:v>
                </c:pt>
                <c:pt idx="10054">
                  <c:v>99.85614588</c:v>
                </c:pt>
                <c:pt idx="10055">
                  <c:v>99.866077880000006</c:v>
                </c:pt>
                <c:pt idx="10056">
                  <c:v>99.876009879999998</c:v>
                </c:pt>
                <c:pt idx="10057">
                  <c:v>99.885941880000004</c:v>
                </c:pt>
                <c:pt idx="10058">
                  <c:v>99.895874879999994</c:v>
                </c:pt>
                <c:pt idx="10059">
                  <c:v>99.90580688</c:v>
                </c:pt>
                <c:pt idx="10060">
                  <c:v>99.915738880000006</c:v>
                </c:pt>
                <c:pt idx="10061">
                  <c:v>99.925670879999998</c:v>
                </c:pt>
                <c:pt idx="10062">
                  <c:v>99.935603880000002</c:v>
                </c:pt>
                <c:pt idx="10063">
                  <c:v>99.945535879999994</c:v>
                </c:pt>
                <c:pt idx="10064">
                  <c:v>99.95546788</c:v>
                </c:pt>
                <c:pt idx="10065">
                  <c:v>99.965399880000007</c:v>
                </c:pt>
                <c:pt idx="10066">
                  <c:v>99.975332879999996</c:v>
                </c:pt>
                <c:pt idx="10067">
                  <c:v>99.985264880000003</c:v>
                </c:pt>
                <c:pt idx="10068">
                  <c:v>99.995196879999995</c:v>
                </c:pt>
                <c:pt idx="10069">
                  <c:v>100.0051289</c:v>
                </c:pt>
                <c:pt idx="10070">
                  <c:v>100.01506190000001</c:v>
                </c:pt>
                <c:pt idx="10071">
                  <c:v>100.0249939</c:v>
                </c:pt>
                <c:pt idx="10072">
                  <c:v>100.0349259</c:v>
                </c:pt>
                <c:pt idx="10073">
                  <c:v>100.0448579</c:v>
                </c:pt>
                <c:pt idx="10074">
                  <c:v>100.0547909</c:v>
                </c:pt>
                <c:pt idx="10075">
                  <c:v>100.06472290000001</c:v>
                </c:pt>
                <c:pt idx="10076">
                  <c:v>100.0746549</c:v>
                </c:pt>
                <c:pt idx="10077">
                  <c:v>100.08458690000001</c:v>
                </c:pt>
                <c:pt idx="10078">
                  <c:v>100.09451989999999</c:v>
                </c:pt>
                <c:pt idx="10079">
                  <c:v>100.1044519</c:v>
                </c:pt>
                <c:pt idx="10080">
                  <c:v>100.11438390000001</c:v>
                </c:pt>
                <c:pt idx="10081">
                  <c:v>100.1243159</c:v>
                </c:pt>
                <c:pt idx="10082">
                  <c:v>100.1342489</c:v>
                </c:pt>
                <c:pt idx="10083">
                  <c:v>100.14418089999999</c:v>
                </c:pt>
                <c:pt idx="10084">
                  <c:v>100.1541129</c:v>
                </c:pt>
                <c:pt idx="10085">
                  <c:v>100.16404489999999</c:v>
                </c:pt>
                <c:pt idx="10086">
                  <c:v>100.1739779</c:v>
                </c:pt>
                <c:pt idx="10087">
                  <c:v>100.1839099</c:v>
                </c:pt>
                <c:pt idx="10088">
                  <c:v>100.1938419</c:v>
                </c:pt>
                <c:pt idx="10089">
                  <c:v>100.2037739</c:v>
                </c:pt>
                <c:pt idx="10090">
                  <c:v>100.21370690000001</c:v>
                </c:pt>
                <c:pt idx="10091">
                  <c:v>100.2236389</c:v>
                </c:pt>
                <c:pt idx="10092">
                  <c:v>100.2335709</c:v>
                </c:pt>
                <c:pt idx="10093">
                  <c:v>100.2435029</c:v>
                </c:pt>
                <c:pt idx="10094">
                  <c:v>100.2534359</c:v>
                </c:pt>
                <c:pt idx="10095">
                  <c:v>100.26336790000001</c:v>
                </c:pt>
                <c:pt idx="10096">
                  <c:v>100.2732999</c:v>
                </c:pt>
                <c:pt idx="10097">
                  <c:v>100.2832319</c:v>
                </c:pt>
                <c:pt idx="10098">
                  <c:v>100.29316489999999</c:v>
                </c:pt>
                <c:pt idx="10099">
                  <c:v>100.3030969</c:v>
                </c:pt>
                <c:pt idx="10100">
                  <c:v>100.31302890000001</c:v>
                </c:pt>
                <c:pt idx="10101">
                  <c:v>100.3229609</c:v>
                </c:pt>
                <c:pt idx="10102">
                  <c:v>100.3328939</c:v>
                </c:pt>
                <c:pt idx="10103">
                  <c:v>100.34282589999999</c:v>
                </c:pt>
                <c:pt idx="10104">
                  <c:v>100.3527579</c:v>
                </c:pt>
                <c:pt idx="10105">
                  <c:v>100.36268990000001</c:v>
                </c:pt>
                <c:pt idx="10106">
                  <c:v>100.3726229</c:v>
                </c:pt>
                <c:pt idx="10107">
                  <c:v>100.3825549</c:v>
                </c:pt>
                <c:pt idx="10108">
                  <c:v>100.39248689999999</c:v>
                </c:pt>
                <c:pt idx="10109">
                  <c:v>100.4024189</c:v>
                </c:pt>
                <c:pt idx="10110">
                  <c:v>100.4123519</c:v>
                </c:pt>
                <c:pt idx="10111">
                  <c:v>100.4222839</c:v>
                </c:pt>
                <c:pt idx="10112">
                  <c:v>100.4322159</c:v>
                </c:pt>
                <c:pt idx="10113">
                  <c:v>100.44214789999999</c:v>
                </c:pt>
                <c:pt idx="10114">
                  <c:v>100.4520809</c:v>
                </c:pt>
                <c:pt idx="10115">
                  <c:v>100.4620129</c:v>
                </c:pt>
                <c:pt idx="10116">
                  <c:v>100.4719449</c:v>
                </c:pt>
                <c:pt idx="10117">
                  <c:v>100.4818769</c:v>
                </c:pt>
                <c:pt idx="10118">
                  <c:v>100.49180990000001</c:v>
                </c:pt>
                <c:pt idx="10119">
                  <c:v>100.5017419</c:v>
                </c:pt>
                <c:pt idx="10120">
                  <c:v>100.51167390000001</c:v>
                </c:pt>
                <c:pt idx="10121">
                  <c:v>100.5216059</c:v>
                </c:pt>
                <c:pt idx="10122">
                  <c:v>100.5315389</c:v>
                </c:pt>
                <c:pt idx="10123">
                  <c:v>100.54147089999999</c:v>
                </c:pt>
                <c:pt idx="10124">
                  <c:v>100.5514029</c:v>
                </c:pt>
                <c:pt idx="10125">
                  <c:v>100.56133509999999</c:v>
                </c:pt>
                <c:pt idx="10126">
                  <c:v>100.5712681</c:v>
                </c:pt>
                <c:pt idx="10127">
                  <c:v>100.5812001</c:v>
                </c:pt>
                <c:pt idx="10128">
                  <c:v>100.5911321</c:v>
                </c:pt>
                <c:pt idx="10129">
                  <c:v>100.6010641</c:v>
                </c:pt>
                <c:pt idx="10130">
                  <c:v>100.61099710000001</c:v>
                </c:pt>
                <c:pt idx="10131">
                  <c:v>100.6209291</c:v>
                </c:pt>
                <c:pt idx="10132">
                  <c:v>100.6308611</c:v>
                </c:pt>
                <c:pt idx="10133">
                  <c:v>100.6407931</c:v>
                </c:pt>
                <c:pt idx="10134">
                  <c:v>100.6507261</c:v>
                </c:pt>
                <c:pt idx="10135">
                  <c:v>100.66065810000001</c:v>
                </c:pt>
                <c:pt idx="10136">
                  <c:v>100.6705901</c:v>
                </c:pt>
                <c:pt idx="10137">
                  <c:v>100.6805221</c:v>
                </c:pt>
                <c:pt idx="10138">
                  <c:v>100.69045509999999</c:v>
                </c:pt>
                <c:pt idx="10139">
                  <c:v>100.7003871</c:v>
                </c:pt>
                <c:pt idx="10140">
                  <c:v>100.71031910000001</c:v>
                </c:pt>
                <c:pt idx="10141">
                  <c:v>100.7202511</c:v>
                </c:pt>
                <c:pt idx="10142">
                  <c:v>100.7301841</c:v>
                </c:pt>
                <c:pt idx="10143">
                  <c:v>100.74011609999999</c:v>
                </c:pt>
                <c:pt idx="10144">
                  <c:v>100.7500481</c:v>
                </c:pt>
                <c:pt idx="10145">
                  <c:v>100.75998010000001</c:v>
                </c:pt>
                <c:pt idx="10146">
                  <c:v>100.7699131</c:v>
                </c:pt>
                <c:pt idx="10147">
                  <c:v>100.7798451</c:v>
                </c:pt>
                <c:pt idx="10148">
                  <c:v>100.78977709999999</c:v>
                </c:pt>
                <c:pt idx="10149">
                  <c:v>100.7997091</c:v>
                </c:pt>
                <c:pt idx="10150">
                  <c:v>100.8096421</c:v>
                </c:pt>
                <c:pt idx="10151">
                  <c:v>100.8195741</c:v>
                </c:pt>
                <c:pt idx="10152">
                  <c:v>100.8295061</c:v>
                </c:pt>
                <c:pt idx="10153">
                  <c:v>100.8394381</c:v>
                </c:pt>
                <c:pt idx="10154">
                  <c:v>100.8493711</c:v>
                </c:pt>
                <c:pt idx="10155">
                  <c:v>100.85930310000001</c:v>
                </c:pt>
                <c:pt idx="10156">
                  <c:v>100.8692351</c:v>
                </c:pt>
                <c:pt idx="10157">
                  <c:v>100.8791671</c:v>
                </c:pt>
                <c:pt idx="10158">
                  <c:v>100.88910009999999</c:v>
                </c:pt>
                <c:pt idx="10159">
                  <c:v>100.8990321</c:v>
                </c:pt>
                <c:pt idx="10160">
                  <c:v>100.90896410000001</c:v>
                </c:pt>
                <c:pt idx="10161">
                  <c:v>100.9188961</c:v>
                </c:pt>
                <c:pt idx="10162">
                  <c:v>100.9288291</c:v>
                </c:pt>
                <c:pt idx="10163">
                  <c:v>100.93876109999999</c:v>
                </c:pt>
                <c:pt idx="10164">
                  <c:v>100.9486931</c:v>
                </c:pt>
                <c:pt idx="10165">
                  <c:v>100.95862510000001</c:v>
                </c:pt>
                <c:pt idx="10166">
                  <c:v>100.9685581</c:v>
                </c:pt>
                <c:pt idx="10167">
                  <c:v>100.9784901</c:v>
                </c:pt>
                <c:pt idx="10168">
                  <c:v>100.98842209999999</c:v>
                </c:pt>
                <c:pt idx="10169">
                  <c:v>100.9983541</c:v>
                </c:pt>
                <c:pt idx="10170">
                  <c:v>101.0082871</c:v>
                </c:pt>
                <c:pt idx="10171">
                  <c:v>101.0182191</c:v>
                </c:pt>
                <c:pt idx="10172">
                  <c:v>101.0281511</c:v>
                </c:pt>
                <c:pt idx="10173">
                  <c:v>101.03808309999999</c:v>
                </c:pt>
                <c:pt idx="10174">
                  <c:v>101.0480161</c:v>
                </c:pt>
                <c:pt idx="10175">
                  <c:v>101.0579481</c:v>
                </c:pt>
                <c:pt idx="10176">
                  <c:v>101.0678801</c:v>
                </c:pt>
                <c:pt idx="10177">
                  <c:v>101.0778121</c:v>
                </c:pt>
                <c:pt idx="10178">
                  <c:v>101.08774510000001</c:v>
                </c:pt>
                <c:pt idx="10179">
                  <c:v>101.0976771</c:v>
                </c:pt>
                <c:pt idx="10180">
                  <c:v>101.1076091</c:v>
                </c:pt>
                <c:pt idx="10181">
                  <c:v>101.1175411</c:v>
                </c:pt>
                <c:pt idx="10182">
                  <c:v>101.1274741</c:v>
                </c:pt>
                <c:pt idx="10183">
                  <c:v>101.13740610000001</c:v>
                </c:pt>
                <c:pt idx="10184">
                  <c:v>101.1473381</c:v>
                </c:pt>
                <c:pt idx="10185">
                  <c:v>101.1572711</c:v>
                </c:pt>
                <c:pt idx="10186">
                  <c:v>101.16720309999999</c:v>
                </c:pt>
                <c:pt idx="10187">
                  <c:v>101.1771351</c:v>
                </c:pt>
                <c:pt idx="10188">
                  <c:v>101.18706709999999</c:v>
                </c:pt>
                <c:pt idx="10189">
                  <c:v>101.1970001</c:v>
                </c:pt>
                <c:pt idx="10190">
                  <c:v>101.2069321</c:v>
                </c:pt>
                <c:pt idx="10191">
                  <c:v>101.2168641</c:v>
                </c:pt>
                <c:pt idx="10192">
                  <c:v>101.2267961</c:v>
                </c:pt>
                <c:pt idx="10193">
                  <c:v>101.23672910000001</c:v>
                </c:pt>
                <c:pt idx="10194">
                  <c:v>101.2466611</c:v>
                </c:pt>
                <c:pt idx="10195">
                  <c:v>101.2565931</c:v>
                </c:pt>
                <c:pt idx="10196">
                  <c:v>101.2665251</c:v>
                </c:pt>
                <c:pt idx="10197">
                  <c:v>101.2764581</c:v>
                </c:pt>
                <c:pt idx="10198">
                  <c:v>101.28639010000001</c:v>
                </c:pt>
                <c:pt idx="10199">
                  <c:v>101.2963221</c:v>
                </c:pt>
                <c:pt idx="10200">
                  <c:v>101.3062541</c:v>
                </c:pt>
                <c:pt idx="10201">
                  <c:v>101.31618709999999</c:v>
                </c:pt>
                <c:pt idx="10202">
                  <c:v>101.3261191</c:v>
                </c:pt>
                <c:pt idx="10203">
                  <c:v>101.33605110000001</c:v>
                </c:pt>
                <c:pt idx="10204">
                  <c:v>101.3459831</c:v>
                </c:pt>
                <c:pt idx="10205">
                  <c:v>101.3559161</c:v>
                </c:pt>
                <c:pt idx="10206">
                  <c:v>101.36584809999999</c:v>
                </c:pt>
                <c:pt idx="10207">
                  <c:v>101.3757801</c:v>
                </c:pt>
                <c:pt idx="10208">
                  <c:v>101.3857131</c:v>
                </c:pt>
                <c:pt idx="10209">
                  <c:v>101.3956451</c:v>
                </c:pt>
                <c:pt idx="10210">
                  <c:v>101.4055771</c:v>
                </c:pt>
                <c:pt idx="10211">
                  <c:v>101.41550909999999</c:v>
                </c:pt>
                <c:pt idx="10212">
                  <c:v>101.4254421</c:v>
                </c:pt>
                <c:pt idx="10213">
                  <c:v>101.4353741</c:v>
                </c:pt>
                <c:pt idx="10214">
                  <c:v>101.4453061</c:v>
                </c:pt>
                <c:pt idx="10215">
                  <c:v>101.4552381</c:v>
                </c:pt>
                <c:pt idx="10216">
                  <c:v>101.46517110000001</c:v>
                </c:pt>
                <c:pt idx="10217">
                  <c:v>101.4751031</c:v>
                </c:pt>
                <c:pt idx="10218">
                  <c:v>101.4850351</c:v>
                </c:pt>
                <c:pt idx="10219">
                  <c:v>101.4949671</c:v>
                </c:pt>
                <c:pt idx="10220">
                  <c:v>101.5049001</c:v>
                </c:pt>
                <c:pt idx="10221">
                  <c:v>101.51483210000001</c:v>
                </c:pt>
                <c:pt idx="10222">
                  <c:v>101.5247641</c:v>
                </c:pt>
                <c:pt idx="10223">
                  <c:v>101.53469610000001</c:v>
                </c:pt>
                <c:pt idx="10224">
                  <c:v>101.54462909999999</c:v>
                </c:pt>
                <c:pt idx="10225">
                  <c:v>101.5545611</c:v>
                </c:pt>
                <c:pt idx="10226">
                  <c:v>101.564492</c:v>
                </c:pt>
                <c:pt idx="10227">
                  <c:v>101.57442399999999</c:v>
                </c:pt>
                <c:pt idx="10228">
                  <c:v>101.584357</c:v>
                </c:pt>
                <c:pt idx="10229">
                  <c:v>101.594289</c:v>
                </c:pt>
                <c:pt idx="10230">
                  <c:v>101.604221</c:v>
                </c:pt>
                <c:pt idx="10231">
                  <c:v>101.614154</c:v>
                </c:pt>
                <c:pt idx="10232">
                  <c:v>101.62408600000001</c:v>
                </c:pt>
                <c:pt idx="10233">
                  <c:v>101.634018</c:v>
                </c:pt>
                <c:pt idx="10234">
                  <c:v>101.64395</c:v>
                </c:pt>
                <c:pt idx="10235">
                  <c:v>101.65388299999999</c:v>
                </c:pt>
                <c:pt idx="10236">
                  <c:v>101.663815</c:v>
                </c:pt>
                <c:pt idx="10237">
                  <c:v>101.67374700000001</c:v>
                </c:pt>
                <c:pt idx="10238">
                  <c:v>101.683679</c:v>
                </c:pt>
                <c:pt idx="10239">
                  <c:v>101.693612</c:v>
                </c:pt>
                <c:pt idx="10240">
                  <c:v>101.70354399999999</c:v>
                </c:pt>
                <c:pt idx="10241">
                  <c:v>101.713476</c:v>
                </c:pt>
                <c:pt idx="10242">
                  <c:v>101.72340800000001</c:v>
                </c:pt>
                <c:pt idx="10243">
                  <c:v>101.733341</c:v>
                </c:pt>
                <c:pt idx="10244">
                  <c:v>101.743273</c:v>
                </c:pt>
                <c:pt idx="10245">
                  <c:v>101.75320499999999</c:v>
                </c:pt>
                <c:pt idx="10246">
                  <c:v>101.763137</c:v>
                </c:pt>
                <c:pt idx="10247">
                  <c:v>101.77307</c:v>
                </c:pt>
                <c:pt idx="10248">
                  <c:v>101.783002</c:v>
                </c:pt>
                <c:pt idx="10249">
                  <c:v>101.792934</c:v>
                </c:pt>
                <c:pt idx="10250">
                  <c:v>101.80286700000001</c:v>
                </c:pt>
                <c:pt idx="10251">
                  <c:v>101.812799</c:v>
                </c:pt>
                <c:pt idx="10252">
                  <c:v>101.822731</c:v>
                </c:pt>
                <c:pt idx="10253">
                  <c:v>101.832663</c:v>
                </c:pt>
                <c:pt idx="10254">
                  <c:v>101.842596</c:v>
                </c:pt>
                <c:pt idx="10255">
                  <c:v>101.85252800000001</c:v>
                </c:pt>
                <c:pt idx="10256">
                  <c:v>101.86246</c:v>
                </c:pt>
                <c:pt idx="10257">
                  <c:v>101.872392</c:v>
                </c:pt>
                <c:pt idx="10258">
                  <c:v>101.88232499999999</c:v>
                </c:pt>
                <c:pt idx="10259">
                  <c:v>101.892257</c:v>
                </c:pt>
                <c:pt idx="10260">
                  <c:v>101.90218900000001</c:v>
                </c:pt>
                <c:pt idx="10261">
                  <c:v>101.912122</c:v>
                </c:pt>
                <c:pt idx="10262">
                  <c:v>101.922054</c:v>
                </c:pt>
                <c:pt idx="10263">
                  <c:v>101.93198599999999</c:v>
                </c:pt>
                <c:pt idx="10264">
                  <c:v>101.941918</c:v>
                </c:pt>
                <c:pt idx="10265">
                  <c:v>101.951851</c:v>
                </c:pt>
                <c:pt idx="10266">
                  <c:v>101.961783</c:v>
                </c:pt>
                <c:pt idx="10267">
                  <c:v>101.971715</c:v>
                </c:pt>
                <c:pt idx="10268">
                  <c:v>101.981647</c:v>
                </c:pt>
                <c:pt idx="10269">
                  <c:v>101.99158</c:v>
                </c:pt>
                <c:pt idx="10270">
                  <c:v>102.00151200000001</c:v>
                </c:pt>
                <c:pt idx="10271">
                  <c:v>102.011444</c:v>
                </c:pt>
                <c:pt idx="10272">
                  <c:v>102.021376</c:v>
                </c:pt>
                <c:pt idx="10273">
                  <c:v>102.03130899999999</c:v>
                </c:pt>
                <c:pt idx="10274">
                  <c:v>102.041241</c:v>
                </c:pt>
                <c:pt idx="10275">
                  <c:v>102.05117300000001</c:v>
                </c:pt>
                <c:pt idx="10276">
                  <c:v>102.061106</c:v>
                </c:pt>
                <c:pt idx="10277">
                  <c:v>102.071038</c:v>
                </c:pt>
                <c:pt idx="10278">
                  <c:v>102.08096999999999</c:v>
                </c:pt>
                <c:pt idx="10279">
                  <c:v>102.090902</c:v>
                </c:pt>
                <c:pt idx="10280">
                  <c:v>102.100835</c:v>
                </c:pt>
                <c:pt idx="10281">
                  <c:v>102.110767</c:v>
                </c:pt>
                <c:pt idx="10282">
                  <c:v>102.120699</c:v>
                </c:pt>
                <c:pt idx="10283">
                  <c:v>102.13063099999999</c:v>
                </c:pt>
                <c:pt idx="10284">
                  <c:v>102.140564</c:v>
                </c:pt>
                <c:pt idx="10285">
                  <c:v>102.150496</c:v>
                </c:pt>
                <c:pt idx="10286">
                  <c:v>102.160428</c:v>
                </c:pt>
                <c:pt idx="10287">
                  <c:v>102.170361</c:v>
                </c:pt>
                <c:pt idx="10288">
                  <c:v>102.18029300000001</c:v>
                </c:pt>
                <c:pt idx="10289">
                  <c:v>102.190225</c:v>
                </c:pt>
                <c:pt idx="10290">
                  <c:v>102.200157</c:v>
                </c:pt>
                <c:pt idx="10291">
                  <c:v>102.21008999999999</c:v>
                </c:pt>
                <c:pt idx="10292">
                  <c:v>102.220022</c:v>
                </c:pt>
                <c:pt idx="10293">
                  <c:v>102.22995400000001</c:v>
                </c:pt>
                <c:pt idx="10294">
                  <c:v>102.239886</c:v>
                </c:pt>
                <c:pt idx="10295">
                  <c:v>102.249819</c:v>
                </c:pt>
                <c:pt idx="10296">
                  <c:v>102.25975099999999</c:v>
                </c:pt>
                <c:pt idx="10297">
                  <c:v>102.269683</c:v>
                </c:pt>
                <c:pt idx="10298">
                  <c:v>102.279616</c:v>
                </c:pt>
                <c:pt idx="10299">
                  <c:v>102.289548</c:v>
                </c:pt>
                <c:pt idx="10300">
                  <c:v>102.29948</c:v>
                </c:pt>
                <c:pt idx="10301">
                  <c:v>102.30941199999999</c:v>
                </c:pt>
                <c:pt idx="10302">
                  <c:v>102.319345</c:v>
                </c:pt>
                <c:pt idx="10303">
                  <c:v>102.329277</c:v>
                </c:pt>
                <c:pt idx="10304">
                  <c:v>102.339209</c:v>
                </c:pt>
                <c:pt idx="10305">
                  <c:v>102.349141</c:v>
                </c:pt>
                <c:pt idx="10306">
                  <c:v>102.35907400000001</c:v>
                </c:pt>
                <c:pt idx="10307">
                  <c:v>102.369006</c:v>
                </c:pt>
                <c:pt idx="10308">
                  <c:v>102.37893800000001</c:v>
                </c:pt>
                <c:pt idx="10309">
                  <c:v>102.38887099999999</c:v>
                </c:pt>
                <c:pt idx="10310">
                  <c:v>102.398803</c:v>
                </c:pt>
                <c:pt idx="10311">
                  <c:v>102.40873499999999</c:v>
                </c:pt>
                <c:pt idx="10312">
                  <c:v>102.418667</c:v>
                </c:pt>
                <c:pt idx="10313">
                  <c:v>102.4286</c:v>
                </c:pt>
                <c:pt idx="10314">
                  <c:v>102.438532</c:v>
                </c:pt>
                <c:pt idx="10315">
                  <c:v>102.448464</c:v>
                </c:pt>
                <c:pt idx="10316">
                  <c:v>102.45839599999999</c:v>
                </c:pt>
                <c:pt idx="10317">
                  <c:v>102.468329</c:v>
                </c:pt>
                <c:pt idx="10318">
                  <c:v>102.478261</c:v>
                </c:pt>
                <c:pt idx="10319">
                  <c:v>102.488193</c:v>
                </c:pt>
                <c:pt idx="10320">
                  <c:v>102.498126</c:v>
                </c:pt>
                <c:pt idx="10321">
                  <c:v>102.50805800000001</c:v>
                </c:pt>
                <c:pt idx="10322">
                  <c:v>102.51799</c:v>
                </c:pt>
                <c:pt idx="10323">
                  <c:v>102.527922</c:v>
                </c:pt>
                <c:pt idx="10324">
                  <c:v>102.53785499999999</c:v>
                </c:pt>
                <c:pt idx="10325">
                  <c:v>102.547787</c:v>
                </c:pt>
                <c:pt idx="10326">
                  <c:v>102.55772039999999</c:v>
                </c:pt>
                <c:pt idx="10327">
                  <c:v>102.5676534</c:v>
                </c:pt>
                <c:pt idx="10328">
                  <c:v>102.5775854</c:v>
                </c:pt>
                <c:pt idx="10329">
                  <c:v>102.5875174</c:v>
                </c:pt>
                <c:pt idx="10330">
                  <c:v>102.5974494</c:v>
                </c:pt>
                <c:pt idx="10331">
                  <c:v>102.60738240000001</c:v>
                </c:pt>
                <c:pt idx="10332">
                  <c:v>102.6173144</c:v>
                </c:pt>
                <c:pt idx="10333">
                  <c:v>102.6272464</c:v>
                </c:pt>
                <c:pt idx="10334">
                  <c:v>102.6371784</c:v>
                </c:pt>
                <c:pt idx="10335">
                  <c:v>102.6471114</c:v>
                </c:pt>
                <c:pt idx="10336">
                  <c:v>102.65704340000001</c:v>
                </c:pt>
                <c:pt idx="10337">
                  <c:v>102.6669754</c:v>
                </c:pt>
                <c:pt idx="10338">
                  <c:v>102.6769084</c:v>
                </c:pt>
                <c:pt idx="10339">
                  <c:v>102.68684039999999</c:v>
                </c:pt>
                <c:pt idx="10340">
                  <c:v>102.6967724</c:v>
                </c:pt>
                <c:pt idx="10341">
                  <c:v>102.70670440000001</c:v>
                </c:pt>
                <c:pt idx="10342">
                  <c:v>102.7166374</c:v>
                </c:pt>
                <c:pt idx="10343">
                  <c:v>102.7265694</c:v>
                </c:pt>
                <c:pt idx="10344">
                  <c:v>102.73650139999999</c:v>
                </c:pt>
                <c:pt idx="10345">
                  <c:v>102.7464344</c:v>
                </c:pt>
                <c:pt idx="10346">
                  <c:v>102.7563664</c:v>
                </c:pt>
                <c:pt idx="10347">
                  <c:v>102.7662984</c:v>
                </c:pt>
                <c:pt idx="10348">
                  <c:v>102.7762304</c:v>
                </c:pt>
                <c:pt idx="10349">
                  <c:v>102.78616340000001</c:v>
                </c:pt>
                <c:pt idx="10350">
                  <c:v>102.7960954</c:v>
                </c:pt>
                <c:pt idx="10351">
                  <c:v>102.8060274</c:v>
                </c:pt>
                <c:pt idx="10352">
                  <c:v>102.8159594</c:v>
                </c:pt>
                <c:pt idx="10353">
                  <c:v>102.8258924</c:v>
                </c:pt>
                <c:pt idx="10354">
                  <c:v>102.83582440000001</c:v>
                </c:pt>
                <c:pt idx="10355">
                  <c:v>102.8457564</c:v>
                </c:pt>
                <c:pt idx="10356">
                  <c:v>102.8556894</c:v>
                </c:pt>
                <c:pt idx="10357">
                  <c:v>102.86562139999999</c:v>
                </c:pt>
                <c:pt idx="10358">
                  <c:v>102.8755534</c:v>
                </c:pt>
                <c:pt idx="10359">
                  <c:v>102.88548539999999</c:v>
                </c:pt>
                <c:pt idx="10360">
                  <c:v>102.8954184</c:v>
                </c:pt>
                <c:pt idx="10361">
                  <c:v>102.9053504</c:v>
                </c:pt>
                <c:pt idx="10362">
                  <c:v>102.9152824</c:v>
                </c:pt>
                <c:pt idx="10363">
                  <c:v>102.9252154</c:v>
                </c:pt>
                <c:pt idx="10364">
                  <c:v>102.93514740000001</c:v>
                </c:pt>
                <c:pt idx="10365">
                  <c:v>102.9450794</c:v>
                </c:pt>
                <c:pt idx="10366">
                  <c:v>102.9550114</c:v>
                </c:pt>
                <c:pt idx="10367">
                  <c:v>102.96494439999999</c:v>
                </c:pt>
                <c:pt idx="10368">
                  <c:v>102.9748764</c:v>
                </c:pt>
                <c:pt idx="10369">
                  <c:v>102.98480840000001</c:v>
                </c:pt>
                <c:pt idx="10370">
                  <c:v>102.9947414</c:v>
                </c:pt>
                <c:pt idx="10371">
                  <c:v>103.0046734</c:v>
                </c:pt>
                <c:pt idx="10372">
                  <c:v>103.01460539999999</c:v>
                </c:pt>
                <c:pt idx="10373">
                  <c:v>103.0245374</c:v>
                </c:pt>
                <c:pt idx="10374">
                  <c:v>103.0344704</c:v>
                </c:pt>
                <c:pt idx="10375">
                  <c:v>103.0444024</c:v>
                </c:pt>
                <c:pt idx="10376">
                  <c:v>103.0543344</c:v>
                </c:pt>
                <c:pt idx="10377">
                  <c:v>103.06426740000001</c:v>
                </c:pt>
                <c:pt idx="10378">
                  <c:v>103.0741994</c:v>
                </c:pt>
                <c:pt idx="10379">
                  <c:v>103.0841314</c:v>
                </c:pt>
                <c:pt idx="10380">
                  <c:v>103.0940634</c:v>
                </c:pt>
                <c:pt idx="10381">
                  <c:v>103.1039964</c:v>
                </c:pt>
                <c:pt idx="10382">
                  <c:v>103.11392840000001</c:v>
                </c:pt>
                <c:pt idx="10383">
                  <c:v>103.1238604</c:v>
                </c:pt>
                <c:pt idx="10384">
                  <c:v>103.1337934</c:v>
                </c:pt>
                <c:pt idx="10385">
                  <c:v>103.14372539999999</c:v>
                </c:pt>
                <c:pt idx="10386">
                  <c:v>103.1536574</c:v>
                </c:pt>
                <c:pt idx="10387">
                  <c:v>103.16358940000001</c:v>
                </c:pt>
                <c:pt idx="10388">
                  <c:v>103.1735224</c:v>
                </c:pt>
                <c:pt idx="10389">
                  <c:v>103.1834544</c:v>
                </c:pt>
                <c:pt idx="10390">
                  <c:v>103.19338639999999</c:v>
                </c:pt>
                <c:pt idx="10391">
                  <c:v>103.2033194</c:v>
                </c:pt>
                <c:pt idx="10392">
                  <c:v>103.2132514</c:v>
                </c:pt>
                <c:pt idx="10393">
                  <c:v>103.2231834</c:v>
                </c:pt>
                <c:pt idx="10394">
                  <c:v>103.2331154</c:v>
                </c:pt>
                <c:pt idx="10395">
                  <c:v>103.24304840000001</c:v>
                </c:pt>
                <c:pt idx="10396">
                  <c:v>103.2529804</c:v>
                </c:pt>
                <c:pt idx="10397">
                  <c:v>103.2629124</c:v>
                </c:pt>
                <c:pt idx="10398">
                  <c:v>103.27284539999999</c:v>
                </c:pt>
                <c:pt idx="10399">
                  <c:v>103.2827774</c:v>
                </c:pt>
                <c:pt idx="10400">
                  <c:v>103.29270940000001</c:v>
                </c:pt>
                <c:pt idx="10401">
                  <c:v>103.3026414</c:v>
                </c:pt>
                <c:pt idx="10402">
                  <c:v>103.3125744</c:v>
                </c:pt>
                <c:pt idx="10403">
                  <c:v>103.32250639999999</c:v>
                </c:pt>
                <c:pt idx="10404">
                  <c:v>103.3324384</c:v>
                </c:pt>
                <c:pt idx="10405">
                  <c:v>103.3423714</c:v>
                </c:pt>
                <c:pt idx="10406">
                  <c:v>103.3523034</c:v>
                </c:pt>
                <c:pt idx="10407">
                  <c:v>103.3622354</c:v>
                </c:pt>
                <c:pt idx="10408">
                  <c:v>103.3721674</c:v>
                </c:pt>
                <c:pt idx="10409">
                  <c:v>103.3821004</c:v>
                </c:pt>
                <c:pt idx="10410">
                  <c:v>103.39203240000001</c:v>
                </c:pt>
                <c:pt idx="10411">
                  <c:v>103.4019644</c:v>
                </c:pt>
                <c:pt idx="10412">
                  <c:v>103.4118974</c:v>
                </c:pt>
                <c:pt idx="10413">
                  <c:v>103.42182939999999</c:v>
                </c:pt>
                <c:pt idx="10414">
                  <c:v>103.4317614</c:v>
                </c:pt>
                <c:pt idx="10415">
                  <c:v>103.44169340000001</c:v>
                </c:pt>
                <c:pt idx="10416">
                  <c:v>103.45162639999999</c:v>
                </c:pt>
                <c:pt idx="10417">
                  <c:v>103.4615584</c:v>
                </c:pt>
                <c:pt idx="10418">
                  <c:v>103.47149039999999</c:v>
                </c:pt>
                <c:pt idx="10419">
                  <c:v>103.4814234</c:v>
                </c:pt>
                <c:pt idx="10420">
                  <c:v>103.4913554</c:v>
                </c:pt>
                <c:pt idx="10421">
                  <c:v>103.5012874</c:v>
                </c:pt>
                <c:pt idx="10422">
                  <c:v>103.5112194</c:v>
                </c:pt>
                <c:pt idx="10423">
                  <c:v>103.52115240000001</c:v>
                </c:pt>
                <c:pt idx="10424">
                  <c:v>103.5310844</c:v>
                </c:pt>
                <c:pt idx="10425">
                  <c:v>103.5410164</c:v>
                </c:pt>
                <c:pt idx="10426">
                  <c:v>103.55094939999999</c:v>
                </c:pt>
                <c:pt idx="10427">
                  <c:v>103.56088080000001</c:v>
                </c:pt>
                <c:pt idx="10428">
                  <c:v>103.5708128</c:v>
                </c:pt>
                <c:pt idx="10429">
                  <c:v>103.58074480000001</c:v>
                </c:pt>
                <c:pt idx="10430">
                  <c:v>103.59067779999999</c:v>
                </c:pt>
                <c:pt idx="10431">
                  <c:v>103.6006098</c:v>
                </c:pt>
                <c:pt idx="10432">
                  <c:v>103.61054179999999</c:v>
                </c:pt>
                <c:pt idx="10433">
                  <c:v>103.6204748</c:v>
                </c:pt>
                <c:pt idx="10434">
                  <c:v>103.6304068</c:v>
                </c:pt>
                <c:pt idx="10435">
                  <c:v>103.64033879999999</c:v>
                </c:pt>
                <c:pt idx="10436">
                  <c:v>103.6502708</c:v>
                </c:pt>
                <c:pt idx="10437">
                  <c:v>103.66020380000001</c:v>
                </c:pt>
                <c:pt idx="10438">
                  <c:v>103.6701358</c:v>
                </c:pt>
                <c:pt idx="10439">
                  <c:v>103.6800678</c:v>
                </c:pt>
                <c:pt idx="10440">
                  <c:v>103.69000080000001</c:v>
                </c:pt>
                <c:pt idx="10441">
                  <c:v>103.6999328</c:v>
                </c:pt>
                <c:pt idx="10442">
                  <c:v>103.70986480000001</c:v>
                </c:pt>
                <c:pt idx="10443">
                  <c:v>103.7197968</c:v>
                </c:pt>
                <c:pt idx="10444">
                  <c:v>103.7297298</c:v>
                </c:pt>
                <c:pt idx="10445">
                  <c:v>103.73966179999999</c:v>
                </c:pt>
                <c:pt idx="10446">
                  <c:v>103.7495938</c:v>
                </c:pt>
                <c:pt idx="10447">
                  <c:v>103.7595268</c:v>
                </c:pt>
                <c:pt idx="10448">
                  <c:v>103.7694588</c:v>
                </c:pt>
                <c:pt idx="10449">
                  <c:v>103.7793908</c:v>
                </c:pt>
                <c:pt idx="10450">
                  <c:v>103.78932380000001</c:v>
                </c:pt>
                <c:pt idx="10451">
                  <c:v>103.7992558</c:v>
                </c:pt>
                <c:pt idx="10452">
                  <c:v>103.8091878</c:v>
                </c:pt>
                <c:pt idx="10453">
                  <c:v>103.8191198</c:v>
                </c:pt>
                <c:pt idx="10454">
                  <c:v>103.8290528</c:v>
                </c:pt>
                <c:pt idx="10455">
                  <c:v>103.83898480000001</c:v>
                </c:pt>
                <c:pt idx="10456">
                  <c:v>103.8489168</c:v>
                </c:pt>
                <c:pt idx="10457">
                  <c:v>103.8588498</c:v>
                </c:pt>
                <c:pt idx="10458">
                  <c:v>103.86878179999999</c:v>
                </c:pt>
                <c:pt idx="10459">
                  <c:v>103.8787138</c:v>
                </c:pt>
                <c:pt idx="10460">
                  <c:v>103.88864580000001</c:v>
                </c:pt>
                <c:pt idx="10461">
                  <c:v>103.8985788</c:v>
                </c:pt>
                <c:pt idx="10462">
                  <c:v>103.9085108</c:v>
                </c:pt>
                <c:pt idx="10463">
                  <c:v>103.91844279999999</c:v>
                </c:pt>
                <c:pt idx="10464">
                  <c:v>103.9283758</c:v>
                </c:pt>
                <c:pt idx="10465">
                  <c:v>103.9383078</c:v>
                </c:pt>
                <c:pt idx="10466">
                  <c:v>103.9482398</c:v>
                </c:pt>
                <c:pt idx="10467">
                  <c:v>103.9581718</c:v>
                </c:pt>
                <c:pt idx="10468">
                  <c:v>103.96810480000001</c:v>
                </c:pt>
                <c:pt idx="10469">
                  <c:v>103.9780368</c:v>
                </c:pt>
                <c:pt idx="10470">
                  <c:v>103.9879688</c:v>
                </c:pt>
                <c:pt idx="10471">
                  <c:v>103.99790179999999</c:v>
                </c:pt>
                <c:pt idx="10472">
                  <c:v>104.0078338</c:v>
                </c:pt>
                <c:pt idx="10473">
                  <c:v>104.01776580000001</c:v>
                </c:pt>
                <c:pt idx="10474">
                  <c:v>104.0276978</c:v>
                </c:pt>
                <c:pt idx="10475">
                  <c:v>104.0376308</c:v>
                </c:pt>
                <c:pt idx="10476">
                  <c:v>104.04756279999999</c:v>
                </c:pt>
                <c:pt idx="10477">
                  <c:v>104.0574948</c:v>
                </c:pt>
                <c:pt idx="10478">
                  <c:v>104.0674278</c:v>
                </c:pt>
                <c:pt idx="10479">
                  <c:v>104.0773598</c:v>
                </c:pt>
                <c:pt idx="10480">
                  <c:v>104.0872918</c:v>
                </c:pt>
                <c:pt idx="10481">
                  <c:v>104.09722480000001</c:v>
                </c:pt>
                <c:pt idx="10482">
                  <c:v>104.1071568</c:v>
                </c:pt>
                <c:pt idx="10483">
                  <c:v>104.1170888</c:v>
                </c:pt>
                <c:pt idx="10484">
                  <c:v>104.1270208</c:v>
                </c:pt>
                <c:pt idx="10485">
                  <c:v>104.1369538</c:v>
                </c:pt>
                <c:pt idx="10486">
                  <c:v>104.14688580000001</c:v>
                </c:pt>
                <c:pt idx="10487">
                  <c:v>104.1568178</c:v>
                </c:pt>
                <c:pt idx="10488">
                  <c:v>104.1667508</c:v>
                </c:pt>
                <c:pt idx="10489">
                  <c:v>104.17668279999999</c:v>
                </c:pt>
                <c:pt idx="10490">
                  <c:v>104.1866148</c:v>
                </c:pt>
                <c:pt idx="10491">
                  <c:v>104.19654679999999</c:v>
                </c:pt>
                <c:pt idx="10492">
                  <c:v>104.2064798</c:v>
                </c:pt>
                <c:pt idx="10493">
                  <c:v>104.2164118</c:v>
                </c:pt>
                <c:pt idx="10494">
                  <c:v>104.2263438</c:v>
                </c:pt>
                <c:pt idx="10495">
                  <c:v>104.2362768</c:v>
                </c:pt>
                <c:pt idx="10496">
                  <c:v>104.24620880000001</c:v>
                </c:pt>
                <c:pt idx="10497">
                  <c:v>104.2561408</c:v>
                </c:pt>
                <c:pt idx="10498">
                  <c:v>104.2660728</c:v>
                </c:pt>
                <c:pt idx="10499">
                  <c:v>104.27600579999999</c:v>
                </c:pt>
                <c:pt idx="10500">
                  <c:v>104.2859378</c:v>
                </c:pt>
                <c:pt idx="10501">
                  <c:v>104.29586980000001</c:v>
                </c:pt>
                <c:pt idx="10502">
                  <c:v>104.3058028</c:v>
                </c:pt>
                <c:pt idx="10503">
                  <c:v>104.3157348</c:v>
                </c:pt>
                <c:pt idx="10504">
                  <c:v>104.32566679999999</c:v>
                </c:pt>
                <c:pt idx="10505">
                  <c:v>104.3355998</c:v>
                </c:pt>
                <c:pt idx="10506">
                  <c:v>104.3455318</c:v>
                </c:pt>
                <c:pt idx="10507">
                  <c:v>104.3554638</c:v>
                </c:pt>
                <c:pt idx="10508">
                  <c:v>104.3653958</c:v>
                </c:pt>
                <c:pt idx="10509">
                  <c:v>104.37532880000001</c:v>
                </c:pt>
                <c:pt idx="10510">
                  <c:v>104.3852608</c:v>
                </c:pt>
                <c:pt idx="10511">
                  <c:v>104.3951928</c:v>
                </c:pt>
                <c:pt idx="10512">
                  <c:v>104.40512579999999</c:v>
                </c:pt>
                <c:pt idx="10513">
                  <c:v>104.4150578</c:v>
                </c:pt>
                <c:pt idx="10514">
                  <c:v>104.42498980000001</c:v>
                </c:pt>
                <c:pt idx="10515">
                  <c:v>104.4349218</c:v>
                </c:pt>
                <c:pt idx="10516">
                  <c:v>104.4448548</c:v>
                </c:pt>
                <c:pt idx="10517">
                  <c:v>104.45478679999999</c:v>
                </c:pt>
                <c:pt idx="10518">
                  <c:v>104.4647188</c:v>
                </c:pt>
                <c:pt idx="10519">
                  <c:v>104.4746518</c:v>
                </c:pt>
                <c:pt idx="10520">
                  <c:v>104.4845838</c:v>
                </c:pt>
                <c:pt idx="10521">
                  <c:v>104.4945158</c:v>
                </c:pt>
                <c:pt idx="10522">
                  <c:v>104.50444880000001</c:v>
                </c:pt>
                <c:pt idx="10523">
                  <c:v>104.5143808</c:v>
                </c:pt>
                <c:pt idx="10524">
                  <c:v>104.5243128</c:v>
                </c:pt>
                <c:pt idx="10525">
                  <c:v>104.5342448</c:v>
                </c:pt>
                <c:pt idx="10526">
                  <c:v>104.5441778</c:v>
                </c:pt>
                <c:pt idx="10527">
                  <c:v>104.55410980000001</c:v>
                </c:pt>
                <c:pt idx="10528">
                  <c:v>104.5640415</c:v>
                </c:pt>
                <c:pt idx="10529">
                  <c:v>104.57397450000001</c:v>
                </c:pt>
                <c:pt idx="10530">
                  <c:v>104.5839065</c:v>
                </c:pt>
                <c:pt idx="10531">
                  <c:v>104.5938385</c:v>
                </c:pt>
                <c:pt idx="10532">
                  <c:v>104.6037705</c:v>
                </c:pt>
                <c:pt idx="10533">
                  <c:v>104.6137035</c:v>
                </c:pt>
                <c:pt idx="10534">
                  <c:v>104.62363550000001</c:v>
                </c:pt>
                <c:pt idx="10535">
                  <c:v>104.6335675</c:v>
                </c:pt>
                <c:pt idx="10536">
                  <c:v>104.6435005</c:v>
                </c:pt>
                <c:pt idx="10537">
                  <c:v>104.65343249999999</c:v>
                </c:pt>
                <c:pt idx="10538">
                  <c:v>104.6633645</c:v>
                </c:pt>
                <c:pt idx="10539">
                  <c:v>104.6732975</c:v>
                </c:pt>
                <c:pt idx="10540">
                  <c:v>104.6832295</c:v>
                </c:pt>
                <c:pt idx="10541">
                  <c:v>104.6931615</c:v>
                </c:pt>
                <c:pt idx="10542">
                  <c:v>104.70309349999999</c:v>
                </c:pt>
                <c:pt idx="10543">
                  <c:v>104.7130265</c:v>
                </c:pt>
                <c:pt idx="10544">
                  <c:v>104.7229585</c:v>
                </c:pt>
                <c:pt idx="10545">
                  <c:v>104.7328905</c:v>
                </c:pt>
                <c:pt idx="10546">
                  <c:v>104.7428235</c:v>
                </c:pt>
                <c:pt idx="10547">
                  <c:v>104.75275550000001</c:v>
                </c:pt>
                <c:pt idx="10548">
                  <c:v>104.7626875</c:v>
                </c:pt>
                <c:pt idx="10549">
                  <c:v>104.7726205</c:v>
                </c:pt>
                <c:pt idx="10550">
                  <c:v>104.78255249999999</c:v>
                </c:pt>
                <c:pt idx="10551">
                  <c:v>104.7924845</c:v>
                </c:pt>
                <c:pt idx="10552">
                  <c:v>104.80241650000001</c:v>
                </c:pt>
                <c:pt idx="10553">
                  <c:v>104.8123495</c:v>
                </c:pt>
                <c:pt idx="10554">
                  <c:v>104.8222815</c:v>
                </c:pt>
                <c:pt idx="10555">
                  <c:v>104.83221349999999</c:v>
                </c:pt>
                <c:pt idx="10556">
                  <c:v>104.8421465</c:v>
                </c:pt>
                <c:pt idx="10557">
                  <c:v>104.8520785</c:v>
                </c:pt>
                <c:pt idx="10558">
                  <c:v>104.8620105</c:v>
                </c:pt>
                <c:pt idx="10559">
                  <c:v>104.8719425</c:v>
                </c:pt>
                <c:pt idx="10560">
                  <c:v>104.88187550000001</c:v>
                </c:pt>
                <c:pt idx="10561">
                  <c:v>104.8918075</c:v>
                </c:pt>
                <c:pt idx="10562">
                  <c:v>104.90173950000001</c:v>
                </c:pt>
                <c:pt idx="10563">
                  <c:v>104.91167249999999</c:v>
                </c:pt>
                <c:pt idx="10564">
                  <c:v>104.9216045</c:v>
                </c:pt>
                <c:pt idx="10565">
                  <c:v>104.93153650000001</c:v>
                </c:pt>
                <c:pt idx="10566">
                  <c:v>104.9414695</c:v>
                </c:pt>
                <c:pt idx="10567">
                  <c:v>104.9514015</c:v>
                </c:pt>
                <c:pt idx="10568">
                  <c:v>104.96133349999999</c:v>
                </c:pt>
                <c:pt idx="10569">
                  <c:v>104.9712655</c:v>
                </c:pt>
                <c:pt idx="10570">
                  <c:v>104.9811985</c:v>
                </c:pt>
                <c:pt idx="10571">
                  <c:v>104.9911305</c:v>
                </c:pt>
                <c:pt idx="10572">
                  <c:v>105.0010625</c:v>
                </c:pt>
                <c:pt idx="10573">
                  <c:v>105.01099550000001</c:v>
                </c:pt>
                <c:pt idx="10574">
                  <c:v>105.0209275</c:v>
                </c:pt>
                <c:pt idx="10575">
                  <c:v>105.03085950000001</c:v>
                </c:pt>
                <c:pt idx="10576">
                  <c:v>105.04079249999999</c:v>
                </c:pt>
                <c:pt idx="10577">
                  <c:v>105.0507245</c:v>
                </c:pt>
                <c:pt idx="10578">
                  <c:v>105.06065649999999</c:v>
                </c:pt>
                <c:pt idx="10579">
                  <c:v>105.0705885</c:v>
                </c:pt>
                <c:pt idx="10580">
                  <c:v>105.0805215</c:v>
                </c:pt>
                <c:pt idx="10581">
                  <c:v>105.0904535</c:v>
                </c:pt>
                <c:pt idx="10582">
                  <c:v>105.1003855</c:v>
                </c:pt>
                <c:pt idx="10583">
                  <c:v>105.11031850000001</c:v>
                </c:pt>
                <c:pt idx="10584">
                  <c:v>105.1202505</c:v>
                </c:pt>
                <c:pt idx="10585">
                  <c:v>105.1301825</c:v>
                </c:pt>
                <c:pt idx="10586">
                  <c:v>105.1401145</c:v>
                </c:pt>
                <c:pt idx="10587">
                  <c:v>105.1500475</c:v>
                </c:pt>
                <c:pt idx="10588">
                  <c:v>105.15997950000001</c:v>
                </c:pt>
                <c:pt idx="10589">
                  <c:v>105.1699115</c:v>
                </c:pt>
                <c:pt idx="10590">
                  <c:v>105.1798445</c:v>
                </c:pt>
                <c:pt idx="10591">
                  <c:v>105.18977649999999</c:v>
                </c:pt>
                <c:pt idx="10592">
                  <c:v>105.1997085</c:v>
                </c:pt>
                <c:pt idx="10593">
                  <c:v>105.2096415</c:v>
                </c:pt>
                <c:pt idx="10594">
                  <c:v>105.2195735</c:v>
                </c:pt>
                <c:pt idx="10595">
                  <c:v>105.2295055</c:v>
                </c:pt>
                <c:pt idx="10596">
                  <c:v>105.23943749999999</c:v>
                </c:pt>
                <c:pt idx="10597">
                  <c:v>105.2493705</c:v>
                </c:pt>
                <c:pt idx="10598">
                  <c:v>105.2593025</c:v>
                </c:pt>
                <c:pt idx="10599">
                  <c:v>105.2692345</c:v>
                </c:pt>
                <c:pt idx="10600">
                  <c:v>105.2791675</c:v>
                </c:pt>
                <c:pt idx="10601">
                  <c:v>105.28909950000001</c:v>
                </c:pt>
                <c:pt idx="10602">
                  <c:v>105.2990315</c:v>
                </c:pt>
                <c:pt idx="10603">
                  <c:v>105.3089645</c:v>
                </c:pt>
                <c:pt idx="10604">
                  <c:v>105.31889649999999</c:v>
                </c:pt>
                <c:pt idx="10605">
                  <c:v>105.3288285</c:v>
                </c:pt>
                <c:pt idx="10606">
                  <c:v>105.33876050000001</c:v>
                </c:pt>
                <c:pt idx="10607">
                  <c:v>105.3486935</c:v>
                </c:pt>
                <c:pt idx="10608">
                  <c:v>105.3586255</c:v>
                </c:pt>
                <c:pt idx="10609">
                  <c:v>105.36855749999999</c:v>
                </c:pt>
                <c:pt idx="10610">
                  <c:v>105.3784905</c:v>
                </c:pt>
                <c:pt idx="10611">
                  <c:v>105.3884225</c:v>
                </c:pt>
                <c:pt idx="10612">
                  <c:v>105.3983545</c:v>
                </c:pt>
                <c:pt idx="10613">
                  <c:v>105.4082875</c:v>
                </c:pt>
                <c:pt idx="10614">
                  <c:v>105.41821950000001</c:v>
                </c:pt>
                <c:pt idx="10615">
                  <c:v>105.4281515</c:v>
                </c:pt>
                <c:pt idx="10616">
                  <c:v>105.4380845</c:v>
                </c:pt>
                <c:pt idx="10617">
                  <c:v>105.44801649999999</c:v>
                </c:pt>
                <c:pt idx="10618">
                  <c:v>105.4579485</c:v>
                </c:pt>
                <c:pt idx="10619">
                  <c:v>105.46788050000001</c:v>
                </c:pt>
                <c:pt idx="10620">
                  <c:v>105.4778135</c:v>
                </c:pt>
                <c:pt idx="10621">
                  <c:v>105.4877455</c:v>
                </c:pt>
                <c:pt idx="10622">
                  <c:v>105.49767749999999</c:v>
                </c:pt>
                <c:pt idx="10623">
                  <c:v>105.5076105</c:v>
                </c:pt>
                <c:pt idx="10624">
                  <c:v>105.5175425</c:v>
                </c:pt>
                <c:pt idx="10625">
                  <c:v>105.5274745</c:v>
                </c:pt>
                <c:pt idx="10626">
                  <c:v>105.5374065</c:v>
                </c:pt>
                <c:pt idx="10627">
                  <c:v>105.54733950000001</c:v>
                </c:pt>
                <c:pt idx="10628">
                  <c:v>105.5572715</c:v>
                </c:pt>
                <c:pt idx="10629">
                  <c:v>105.56720439999999</c:v>
                </c:pt>
                <c:pt idx="10630">
                  <c:v>105.5771374</c:v>
                </c:pt>
                <c:pt idx="10631">
                  <c:v>105.5870694</c:v>
                </c:pt>
                <c:pt idx="10632">
                  <c:v>105.5970014</c:v>
                </c:pt>
                <c:pt idx="10633">
                  <c:v>105.6069344</c:v>
                </c:pt>
                <c:pt idx="10634">
                  <c:v>105.61686640000001</c:v>
                </c:pt>
                <c:pt idx="10635">
                  <c:v>105.6267984</c:v>
                </c:pt>
                <c:pt idx="10636">
                  <c:v>105.6367304</c:v>
                </c:pt>
                <c:pt idx="10637">
                  <c:v>105.64666339999999</c:v>
                </c:pt>
                <c:pt idx="10638">
                  <c:v>105.6565954</c:v>
                </c:pt>
                <c:pt idx="10639">
                  <c:v>105.66652740000001</c:v>
                </c:pt>
                <c:pt idx="10640">
                  <c:v>105.6764604</c:v>
                </c:pt>
                <c:pt idx="10641">
                  <c:v>105.6863924</c:v>
                </c:pt>
                <c:pt idx="10642">
                  <c:v>105.69632439999999</c:v>
                </c:pt>
                <c:pt idx="10643">
                  <c:v>105.7062574</c:v>
                </c:pt>
                <c:pt idx="10644">
                  <c:v>105.7161894</c:v>
                </c:pt>
                <c:pt idx="10645">
                  <c:v>105.7261214</c:v>
                </c:pt>
                <c:pt idx="10646">
                  <c:v>105.7360534</c:v>
                </c:pt>
                <c:pt idx="10647">
                  <c:v>105.74598640000001</c:v>
                </c:pt>
                <c:pt idx="10648">
                  <c:v>105.7559184</c:v>
                </c:pt>
                <c:pt idx="10649">
                  <c:v>105.76585040000001</c:v>
                </c:pt>
                <c:pt idx="10650">
                  <c:v>105.77578339999999</c:v>
                </c:pt>
                <c:pt idx="10651">
                  <c:v>105.7857154</c:v>
                </c:pt>
                <c:pt idx="10652">
                  <c:v>105.79564739999999</c:v>
                </c:pt>
                <c:pt idx="10653">
                  <c:v>105.8055804</c:v>
                </c:pt>
                <c:pt idx="10654">
                  <c:v>105.8155124</c:v>
                </c:pt>
                <c:pt idx="10655">
                  <c:v>105.82544439999999</c:v>
                </c:pt>
                <c:pt idx="10656">
                  <c:v>105.8353774</c:v>
                </c:pt>
                <c:pt idx="10657">
                  <c:v>105.8453094</c:v>
                </c:pt>
                <c:pt idx="10658">
                  <c:v>105.8552414</c:v>
                </c:pt>
                <c:pt idx="10659">
                  <c:v>105.8651734</c:v>
                </c:pt>
                <c:pt idx="10660">
                  <c:v>105.87510640000001</c:v>
                </c:pt>
                <c:pt idx="10661">
                  <c:v>105.8850384</c:v>
                </c:pt>
                <c:pt idx="10662">
                  <c:v>105.89497040000001</c:v>
                </c:pt>
                <c:pt idx="10663">
                  <c:v>105.90490339999999</c:v>
                </c:pt>
                <c:pt idx="10664">
                  <c:v>105.9148354</c:v>
                </c:pt>
                <c:pt idx="10665">
                  <c:v>105.92476739999999</c:v>
                </c:pt>
                <c:pt idx="10666">
                  <c:v>105.9346994</c:v>
                </c:pt>
                <c:pt idx="10667">
                  <c:v>105.9446324</c:v>
                </c:pt>
                <c:pt idx="10668">
                  <c:v>105.9545644</c:v>
                </c:pt>
                <c:pt idx="10669">
                  <c:v>105.9644964</c:v>
                </c:pt>
                <c:pt idx="10670">
                  <c:v>105.97442940000001</c:v>
                </c:pt>
                <c:pt idx="10671">
                  <c:v>105.9843614</c:v>
                </c:pt>
                <c:pt idx="10672">
                  <c:v>105.9942934</c:v>
                </c:pt>
                <c:pt idx="10673">
                  <c:v>106.00422639999999</c:v>
                </c:pt>
                <c:pt idx="10674">
                  <c:v>106.0141584</c:v>
                </c:pt>
                <c:pt idx="10675">
                  <c:v>106.02409040000001</c:v>
                </c:pt>
                <c:pt idx="10676">
                  <c:v>106.0340234</c:v>
                </c:pt>
                <c:pt idx="10677">
                  <c:v>106.0439554</c:v>
                </c:pt>
                <c:pt idx="10678">
                  <c:v>106.05388739999999</c:v>
                </c:pt>
                <c:pt idx="10679">
                  <c:v>106.0638194</c:v>
                </c:pt>
                <c:pt idx="10680">
                  <c:v>106.0737524</c:v>
                </c:pt>
                <c:pt idx="10681">
                  <c:v>106.0836844</c:v>
                </c:pt>
                <c:pt idx="10682">
                  <c:v>106.0936164</c:v>
                </c:pt>
                <c:pt idx="10683">
                  <c:v>106.10354940000001</c:v>
                </c:pt>
                <c:pt idx="10684">
                  <c:v>106.1134814</c:v>
                </c:pt>
                <c:pt idx="10685">
                  <c:v>106.1234134</c:v>
                </c:pt>
                <c:pt idx="10686">
                  <c:v>106.13334639999999</c:v>
                </c:pt>
                <c:pt idx="10687">
                  <c:v>106.1432784</c:v>
                </c:pt>
                <c:pt idx="10688">
                  <c:v>106.15321040000001</c:v>
                </c:pt>
                <c:pt idx="10689">
                  <c:v>106.1631424</c:v>
                </c:pt>
                <c:pt idx="10690">
                  <c:v>106.1730754</c:v>
                </c:pt>
                <c:pt idx="10691">
                  <c:v>106.18300739999999</c:v>
                </c:pt>
                <c:pt idx="10692">
                  <c:v>106.1929394</c:v>
                </c:pt>
                <c:pt idx="10693">
                  <c:v>106.2028724</c:v>
                </c:pt>
                <c:pt idx="10694">
                  <c:v>106.2128044</c:v>
                </c:pt>
                <c:pt idx="10695">
                  <c:v>106.2227364</c:v>
                </c:pt>
                <c:pt idx="10696">
                  <c:v>106.23266940000001</c:v>
                </c:pt>
                <c:pt idx="10697">
                  <c:v>106.2426014</c:v>
                </c:pt>
                <c:pt idx="10698">
                  <c:v>106.2525334</c:v>
                </c:pt>
                <c:pt idx="10699">
                  <c:v>106.2624654</c:v>
                </c:pt>
                <c:pt idx="10700">
                  <c:v>106.2723984</c:v>
                </c:pt>
                <c:pt idx="10701">
                  <c:v>106.28233040000001</c:v>
                </c:pt>
                <c:pt idx="10702">
                  <c:v>106.2922624</c:v>
                </c:pt>
                <c:pt idx="10703">
                  <c:v>106.3021954</c:v>
                </c:pt>
                <c:pt idx="10704">
                  <c:v>106.31212739999999</c:v>
                </c:pt>
                <c:pt idx="10705">
                  <c:v>106.3220594</c:v>
                </c:pt>
                <c:pt idx="10706">
                  <c:v>106.3319924</c:v>
                </c:pt>
                <c:pt idx="10707">
                  <c:v>106.3419244</c:v>
                </c:pt>
                <c:pt idx="10708">
                  <c:v>106.3518564</c:v>
                </c:pt>
                <c:pt idx="10709">
                  <c:v>106.36178940000001</c:v>
                </c:pt>
                <c:pt idx="10710">
                  <c:v>106.3717214</c:v>
                </c:pt>
                <c:pt idx="10711">
                  <c:v>106.3816534</c:v>
                </c:pt>
                <c:pt idx="10712">
                  <c:v>106.3915854</c:v>
                </c:pt>
                <c:pt idx="10713">
                  <c:v>106.4015184</c:v>
                </c:pt>
                <c:pt idx="10714">
                  <c:v>106.41145040000001</c:v>
                </c:pt>
                <c:pt idx="10715">
                  <c:v>106.4213824</c:v>
                </c:pt>
                <c:pt idx="10716">
                  <c:v>106.4313154</c:v>
                </c:pt>
                <c:pt idx="10717">
                  <c:v>106.44124739999999</c:v>
                </c:pt>
                <c:pt idx="10718">
                  <c:v>106.4511794</c:v>
                </c:pt>
                <c:pt idx="10719">
                  <c:v>106.4611124</c:v>
                </c:pt>
                <c:pt idx="10720">
                  <c:v>106.4710444</c:v>
                </c:pt>
                <c:pt idx="10721">
                  <c:v>106.4809764</c:v>
                </c:pt>
                <c:pt idx="10722">
                  <c:v>106.4909084</c:v>
                </c:pt>
                <c:pt idx="10723">
                  <c:v>106.5008414</c:v>
                </c:pt>
                <c:pt idx="10724">
                  <c:v>106.51077340000001</c:v>
                </c:pt>
                <c:pt idx="10725">
                  <c:v>106.5207054</c:v>
                </c:pt>
                <c:pt idx="10726">
                  <c:v>106.5306384</c:v>
                </c:pt>
                <c:pt idx="10727">
                  <c:v>106.54057039999999</c:v>
                </c:pt>
                <c:pt idx="10728">
                  <c:v>106.5505024</c:v>
                </c:pt>
                <c:pt idx="10729">
                  <c:v>106.5604345</c:v>
                </c:pt>
                <c:pt idx="10730">
                  <c:v>106.57036650000001</c:v>
                </c:pt>
                <c:pt idx="10731">
                  <c:v>106.5802985</c:v>
                </c:pt>
                <c:pt idx="10732">
                  <c:v>106.5902305</c:v>
                </c:pt>
                <c:pt idx="10733">
                  <c:v>106.60016349999999</c:v>
                </c:pt>
                <c:pt idx="10734">
                  <c:v>106.6100955</c:v>
                </c:pt>
                <c:pt idx="10735">
                  <c:v>106.62002750000001</c:v>
                </c:pt>
                <c:pt idx="10736">
                  <c:v>106.6299605</c:v>
                </c:pt>
                <c:pt idx="10737">
                  <c:v>106.6398925</c:v>
                </c:pt>
                <c:pt idx="10738">
                  <c:v>106.64982449999999</c:v>
                </c:pt>
                <c:pt idx="10739">
                  <c:v>106.6597575</c:v>
                </c:pt>
                <c:pt idx="10740">
                  <c:v>106.6696895</c:v>
                </c:pt>
                <c:pt idx="10741">
                  <c:v>106.6796215</c:v>
                </c:pt>
                <c:pt idx="10742">
                  <c:v>106.6895545</c:v>
                </c:pt>
                <c:pt idx="10743">
                  <c:v>106.69948650000001</c:v>
                </c:pt>
                <c:pt idx="10744">
                  <c:v>106.7094185</c:v>
                </c:pt>
                <c:pt idx="10745">
                  <c:v>106.7193505</c:v>
                </c:pt>
                <c:pt idx="10746">
                  <c:v>106.72928349999999</c:v>
                </c:pt>
                <c:pt idx="10747">
                  <c:v>106.7392155</c:v>
                </c:pt>
                <c:pt idx="10748">
                  <c:v>106.74914750000001</c:v>
                </c:pt>
                <c:pt idx="10749">
                  <c:v>106.7590805</c:v>
                </c:pt>
                <c:pt idx="10750">
                  <c:v>106.7690125</c:v>
                </c:pt>
                <c:pt idx="10751">
                  <c:v>106.77894449999999</c:v>
                </c:pt>
                <c:pt idx="10752">
                  <c:v>106.7888775</c:v>
                </c:pt>
                <c:pt idx="10753">
                  <c:v>106.7988095</c:v>
                </c:pt>
                <c:pt idx="10754">
                  <c:v>106.8087415</c:v>
                </c:pt>
                <c:pt idx="10755">
                  <c:v>106.8186735</c:v>
                </c:pt>
                <c:pt idx="10756">
                  <c:v>106.82860650000001</c:v>
                </c:pt>
                <c:pt idx="10757">
                  <c:v>106.8385385</c:v>
                </c:pt>
                <c:pt idx="10758">
                  <c:v>106.8484705</c:v>
                </c:pt>
                <c:pt idx="10759">
                  <c:v>106.85840349999999</c:v>
                </c:pt>
                <c:pt idx="10760">
                  <c:v>106.8683355</c:v>
                </c:pt>
                <c:pt idx="10761">
                  <c:v>106.87826750000001</c:v>
                </c:pt>
                <c:pt idx="10762">
                  <c:v>106.8882005</c:v>
                </c:pt>
                <c:pt idx="10763">
                  <c:v>106.8981325</c:v>
                </c:pt>
                <c:pt idx="10764">
                  <c:v>106.90806449999999</c:v>
                </c:pt>
                <c:pt idx="10765">
                  <c:v>106.9179965</c:v>
                </c:pt>
                <c:pt idx="10766">
                  <c:v>106.9279295</c:v>
                </c:pt>
                <c:pt idx="10767">
                  <c:v>106.9378615</c:v>
                </c:pt>
                <c:pt idx="10768">
                  <c:v>106.9477935</c:v>
                </c:pt>
                <c:pt idx="10769">
                  <c:v>106.95772650000001</c:v>
                </c:pt>
                <c:pt idx="10770">
                  <c:v>106.9676585</c:v>
                </c:pt>
                <c:pt idx="10771">
                  <c:v>106.97759050000001</c:v>
                </c:pt>
                <c:pt idx="10772">
                  <c:v>106.98752349999999</c:v>
                </c:pt>
                <c:pt idx="10773">
                  <c:v>106.9974555</c:v>
                </c:pt>
                <c:pt idx="10774">
                  <c:v>107.00738749999999</c:v>
                </c:pt>
                <c:pt idx="10775">
                  <c:v>107.0173205</c:v>
                </c:pt>
                <c:pt idx="10776">
                  <c:v>107.0272525</c:v>
                </c:pt>
                <c:pt idx="10777">
                  <c:v>107.0371845</c:v>
                </c:pt>
                <c:pt idx="10778">
                  <c:v>107.0471165</c:v>
                </c:pt>
                <c:pt idx="10779">
                  <c:v>107.05704950000001</c:v>
                </c:pt>
                <c:pt idx="10780">
                  <c:v>107.0669815</c:v>
                </c:pt>
                <c:pt idx="10781">
                  <c:v>107.0769135</c:v>
                </c:pt>
                <c:pt idx="10782">
                  <c:v>107.08684649999999</c:v>
                </c:pt>
                <c:pt idx="10783">
                  <c:v>107.0967785</c:v>
                </c:pt>
                <c:pt idx="10784">
                  <c:v>107.10671050000001</c:v>
                </c:pt>
                <c:pt idx="10785">
                  <c:v>107.1166435</c:v>
                </c:pt>
                <c:pt idx="10786">
                  <c:v>107.1265755</c:v>
                </c:pt>
                <c:pt idx="10787">
                  <c:v>107.13650749999999</c:v>
                </c:pt>
                <c:pt idx="10788">
                  <c:v>107.1464395</c:v>
                </c:pt>
                <c:pt idx="10789">
                  <c:v>107.1563725</c:v>
                </c:pt>
                <c:pt idx="10790">
                  <c:v>107.1663045</c:v>
                </c:pt>
                <c:pt idx="10791">
                  <c:v>107.1762365</c:v>
                </c:pt>
                <c:pt idx="10792">
                  <c:v>107.18616950000001</c:v>
                </c:pt>
                <c:pt idx="10793">
                  <c:v>107.1961015</c:v>
                </c:pt>
                <c:pt idx="10794">
                  <c:v>107.2060335</c:v>
                </c:pt>
                <c:pt idx="10795">
                  <c:v>107.21596649999999</c:v>
                </c:pt>
                <c:pt idx="10796">
                  <c:v>107.2258985</c:v>
                </c:pt>
                <c:pt idx="10797">
                  <c:v>107.23583050000001</c:v>
                </c:pt>
                <c:pt idx="10798">
                  <c:v>107.2457635</c:v>
                </c:pt>
                <c:pt idx="10799">
                  <c:v>107.2556955</c:v>
                </c:pt>
                <c:pt idx="10800">
                  <c:v>107.26562749999999</c:v>
                </c:pt>
                <c:pt idx="10801">
                  <c:v>107.2755595</c:v>
                </c:pt>
                <c:pt idx="10802">
                  <c:v>107.2854925</c:v>
                </c:pt>
                <c:pt idx="10803">
                  <c:v>107.2954245</c:v>
                </c:pt>
                <c:pt idx="10804">
                  <c:v>107.3053565</c:v>
                </c:pt>
                <c:pt idx="10805">
                  <c:v>107.31528950000001</c:v>
                </c:pt>
                <c:pt idx="10806">
                  <c:v>107.3252215</c:v>
                </c:pt>
                <c:pt idx="10807">
                  <c:v>107.3351535</c:v>
                </c:pt>
                <c:pt idx="10808">
                  <c:v>107.34508649999999</c:v>
                </c:pt>
                <c:pt idx="10809">
                  <c:v>107.3550185</c:v>
                </c:pt>
                <c:pt idx="10810">
                  <c:v>107.36495050000001</c:v>
                </c:pt>
                <c:pt idx="10811">
                  <c:v>107.3748835</c:v>
                </c:pt>
                <c:pt idx="10812">
                  <c:v>107.3848155</c:v>
                </c:pt>
                <c:pt idx="10813">
                  <c:v>107.39474749999999</c:v>
                </c:pt>
                <c:pt idx="10814">
                  <c:v>107.4046795</c:v>
                </c:pt>
                <c:pt idx="10815">
                  <c:v>107.4146125</c:v>
                </c:pt>
                <c:pt idx="10816">
                  <c:v>107.4245445</c:v>
                </c:pt>
                <c:pt idx="10817">
                  <c:v>107.4344765</c:v>
                </c:pt>
                <c:pt idx="10818">
                  <c:v>107.44440950000001</c:v>
                </c:pt>
                <c:pt idx="10819">
                  <c:v>107.4543415</c:v>
                </c:pt>
                <c:pt idx="10820">
                  <c:v>107.4642735</c:v>
                </c:pt>
                <c:pt idx="10821">
                  <c:v>107.47420649999999</c:v>
                </c:pt>
                <c:pt idx="10822">
                  <c:v>107.4841385</c:v>
                </c:pt>
                <c:pt idx="10823">
                  <c:v>107.49407050000001</c:v>
                </c:pt>
                <c:pt idx="10824">
                  <c:v>107.5040035</c:v>
                </c:pt>
                <c:pt idx="10825">
                  <c:v>107.5139355</c:v>
                </c:pt>
                <c:pt idx="10826">
                  <c:v>107.52386749999999</c:v>
                </c:pt>
                <c:pt idx="10827">
                  <c:v>107.5337995</c:v>
                </c:pt>
                <c:pt idx="10828">
                  <c:v>107.5437325</c:v>
                </c:pt>
                <c:pt idx="10829">
                  <c:v>107.5536645</c:v>
                </c:pt>
                <c:pt idx="10830">
                  <c:v>107.5635965</c:v>
                </c:pt>
                <c:pt idx="10831">
                  <c:v>107.57352950000001</c:v>
                </c:pt>
                <c:pt idx="10832">
                  <c:v>107.5834615</c:v>
                </c:pt>
                <c:pt idx="10833">
                  <c:v>107.5933935</c:v>
                </c:pt>
                <c:pt idx="10834">
                  <c:v>107.60332649999999</c:v>
                </c:pt>
                <c:pt idx="10835">
                  <c:v>107.6132585</c:v>
                </c:pt>
                <c:pt idx="10836">
                  <c:v>107.62319050000001</c:v>
                </c:pt>
                <c:pt idx="10837">
                  <c:v>107.6331225</c:v>
                </c:pt>
                <c:pt idx="10838">
                  <c:v>107.6430555</c:v>
                </c:pt>
                <c:pt idx="10839">
                  <c:v>107.65298749999999</c:v>
                </c:pt>
                <c:pt idx="10840">
                  <c:v>107.6629195</c:v>
                </c:pt>
                <c:pt idx="10841">
                  <c:v>107.6728525</c:v>
                </c:pt>
                <c:pt idx="10842">
                  <c:v>107.6827845</c:v>
                </c:pt>
                <c:pt idx="10843">
                  <c:v>107.6927165</c:v>
                </c:pt>
                <c:pt idx="10844">
                  <c:v>107.70264950000001</c:v>
                </c:pt>
                <c:pt idx="10845">
                  <c:v>107.7125815</c:v>
                </c:pt>
                <c:pt idx="10846">
                  <c:v>107.72251350000001</c:v>
                </c:pt>
                <c:pt idx="10847">
                  <c:v>107.73244649999999</c:v>
                </c:pt>
                <c:pt idx="10848">
                  <c:v>107.7423785</c:v>
                </c:pt>
                <c:pt idx="10849">
                  <c:v>107.75231049999999</c:v>
                </c:pt>
                <c:pt idx="10850">
                  <c:v>107.7622435</c:v>
                </c:pt>
                <c:pt idx="10851">
                  <c:v>107.7721755</c:v>
                </c:pt>
                <c:pt idx="10852">
                  <c:v>107.7821075</c:v>
                </c:pt>
                <c:pt idx="10853">
                  <c:v>107.7920395</c:v>
                </c:pt>
                <c:pt idx="10854">
                  <c:v>107.80197250000001</c:v>
                </c:pt>
                <c:pt idx="10855">
                  <c:v>107.8119045</c:v>
                </c:pt>
                <c:pt idx="10856">
                  <c:v>107.8218365</c:v>
                </c:pt>
                <c:pt idx="10857">
                  <c:v>107.83176949999999</c:v>
                </c:pt>
                <c:pt idx="10858">
                  <c:v>107.8417015</c:v>
                </c:pt>
                <c:pt idx="10859">
                  <c:v>107.85163350000001</c:v>
                </c:pt>
                <c:pt idx="10860">
                  <c:v>107.8615665</c:v>
                </c:pt>
                <c:pt idx="10861">
                  <c:v>107.8714985</c:v>
                </c:pt>
                <c:pt idx="10862">
                  <c:v>107.88143049999999</c:v>
                </c:pt>
                <c:pt idx="10863">
                  <c:v>107.8913625</c:v>
                </c:pt>
                <c:pt idx="10864">
                  <c:v>107.9012955</c:v>
                </c:pt>
                <c:pt idx="10865">
                  <c:v>107.9112275</c:v>
                </c:pt>
                <c:pt idx="10866">
                  <c:v>107.9211595</c:v>
                </c:pt>
                <c:pt idx="10867">
                  <c:v>107.93109250000001</c:v>
                </c:pt>
                <c:pt idx="10868">
                  <c:v>107.9410245</c:v>
                </c:pt>
                <c:pt idx="10869">
                  <c:v>107.9509565</c:v>
                </c:pt>
                <c:pt idx="10870">
                  <c:v>107.96088949999999</c:v>
                </c:pt>
                <c:pt idx="10871">
                  <c:v>107.9708215</c:v>
                </c:pt>
                <c:pt idx="10872">
                  <c:v>107.98075350000001</c:v>
                </c:pt>
                <c:pt idx="10873">
                  <c:v>107.9906865</c:v>
                </c:pt>
                <c:pt idx="10874">
                  <c:v>108.0006185</c:v>
                </c:pt>
                <c:pt idx="10875">
                  <c:v>108.01055049999999</c:v>
                </c:pt>
                <c:pt idx="10876">
                  <c:v>108.0204825</c:v>
                </c:pt>
                <c:pt idx="10877">
                  <c:v>108.0304155</c:v>
                </c:pt>
                <c:pt idx="10878">
                  <c:v>108.0403475</c:v>
                </c:pt>
                <c:pt idx="10879">
                  <c:v>108.0502795</c:v>
                </c:pt>
                <c:pt idx="10880">
                  <c:v>108.06021250000001</c:v>
                </c:pt>
                <c:pt idx="10881">
                  <c:v>108.0701445</c:v>
                </c:pt>
                <c:pt idx="10882">
                  <c:v>108.0800765</c:v>
                </c:pt>
                <c:pt idx="10883">
                  <c:v>108.09000949999999</c:v>
                </c:pt>
                <c:pt idx="10884">
                  <c:v>108.0999415</c:v>
                </c:pt>
                <c:pt idx="10885">
                  <c:v>108.10987350000001</c:v>
                </c:pt>
                <c:pt idx="10886">
                  <c:v>108.1198065</c:v>
                </c:pt>
                <c:pt idx="10887">
                  <c:v>108.1297385</c:v>
                </c:pt>
                <c:pt idx="10888">
                  <c:v>108.13967049999999</c:v>
                </c:pt>
                <c:pt idx="10889">
                  <c:v>108.1496025</c:v>
                </c:pt>
                <c:pt idx="10890">
                  <c:v>108.1595355</c:v>
                </c:pt>
                <c:pt idx="10891">
                  <c:v>108.1694675</c:v>
                </c:pt>
                <c:pt idx="10892">
                  <c:v>108.1793995</c:v>
                </c:pt>
                <c:pt idx="10893">
                  <c:v>108.18933250000001</c:v>
                </c:pt>
                <c:pt idx="10894">
                  <c:v>108.1992645</c:v>
                </c:pt>
                <c:pt idx="10895">
                  <c:v>108.2091965</c:v>
                </c:pt>
                <c:pt idx="10896">
                  <c:v>108.21912949999999</c:v>
                </c:pt>
                <c:pt idx="10897">
                  <c:v>108.2290615</c:v>
                </c:pt>
                <c:pt idx="10898">
                  <c:v>108.23899350000001</c:v>
                </c:pt>
                <c:pt idx="10899">
                  <c:v>108.2489265</c:v>
                </c:pt>
                <c:pt idx="10900">
                  <c:v>108.2588585</c:v>
                </c:pt>
                <c:pt idx="10901">
                  <c:v>108.26879049999999</c:v>
                </c:pt>
                <c:pt idx="10902">
                  <c:v>108.2787235</c:v>
                </c:pt>
                <c:pt idx="10903">
                  <c:v>108.2886555</c:v>
                </c:pt>
                <c:pt idx="10904">
                  <c:v>108.2985875</c:v>
                </c:pt>
                <c:pt idx="10905">
                  <c:v>108.3085195</c:v>
                </c:pt>
                <c:pt idx="10906">
                  <c:v>108.31845250000001</c:v>
                </c:pt>
                <c:pt idx="10907">
                  <c:v>108.3283845</c:v>
                </c:pt>
                <c:pt idx="10908">
                  <c:v>108.3383165</c:v>
                </c:pt>
                <c:pt idx="10909">
                  <c:v>108.34824949999999</c:v>
                </c:pt>
                <c:pt idx="10910">
                  <c:v>108.3581815</c:v>
                </c:pt>
                <c:pt idx="10911">
                  <c:v>108.36811350000001</c:v>
                </c:pt>
                <c:pt idx="10912">
                  <c:v>108.3780465</c:v>
                </c:pt>
                <c:pt idx="10913">
                  <c:v>108.3879785</c:v>
                </c:pt>
                <c:pt idx="10914">
                  <c:v>108.39791049999999</c:v>
                </c:pt>
                <c:pt idx="10915">
                  <c:v>108.4078435</c:v>
                </c:pt>
                <c:pt idx="10916">
                  <c:v>108.4177755</c:v>
                </c:pt>
                <c:pt idx="10917">
                  <c:v>108.4277075</c:v>
                </c:pt>
                <c:pt idx="10918">
                  <c:v>108.4376395</c:v>
                </c:pt>
                <c:pt idx="10919">
                  <c:v>108.44757250000001</c:v>
                </c:pt>
                <c:pt idx="10920">
                  <c:v>108.4575045</c:v>
                </c:pt>
                <c:pt idx="10921">
                  <c:v>108.46743650000001</c:v>
                </c:pt>
                <c:pt idx="10922">
                  <c:v>108.47736949999999</c:v>
                </c:pt>
                <c:pt idx="10923">
                  <c:v>108.4873015</c:v>
                </c:pt>
                <c:pt idx="10924">
                  <c:v>108.49723349999999</c:v>
                </c:pt>
                <c:pt idx="10925">
                  <c:v>108.5071665</c:v>
                </c:pt>
                <c:pt idx="10926">
                  <c:v>108.5170985</c:v>
                </c:pt>
                <c:pt idx="10927">
                  <c:v>108.5270305</c:v>
                </c:pt>
                <c:pt idx="10928">
                  <c:v>108.5369635</c:v>
                </c:pt>
                <c:pt idx="10929">
                  <c:v>108.54689550000001</c:v>
                </c:pt>
                <c:pt idx="10930">
                  <c:v>108.5568275</c:v>
                </c:pt>
                <c:pt idx="10931">
                  <c:v>108.5667601</c:v>
                </c:pt>
                <c:pt idx="10932">
                  <c:v>108.5766931</c:v>
                </c:pt>
                <c:pt idx="10933">
                  <c:v>108.58662510000001</c:v>
                </c:pt>
                <c:pt idx="10934">
                  <c:v>108.5965571</c:v>
                </c:pt>
                <c:pt idx="10935">
                  <c:v>108.6064901</c:v>
                </c:pt>
                <c:pt idx="10936">
                  <c:v>108.61642209999999</c:v>
                </c:pt>
                <c:pt idx="10937">
                  <c:v>108.6263541</c:v>
                </c:pt>
                <c:pt idx="10938">
                  <c:v>108.6362871</c:v>
                </c:pt>
                <c:pt idx="10939">
                  <c:v>108.6462191</c:v>
                </c:pt>
                <c:pt idx="10940">
                  <c:v>108.6561511</c:v>
                </c:pt>
                <c:pt idx="10941">
                  <c:v>108.66608410000001</c:v>
                </c:pt>
                <c:pt idx="10942">
                  <c:v>108.6760161</c:v>
                </c:pt>
                <c:pt idx="10943">
                  <c:v>108.6859481</c:v>
                </c:pt>
                <c:pt idx="10944">
                  <c:v>108.6958801</c:v>
                </c:pt>
                <c:pt idx="10945">
                  <c:v>108.7058131</c:v>
                </c:pt>
                <c:pt idx="10946">
                  <c:v>108.71574510000001</c:v>
                </c:pt>
                <c:pt idx="10947">
                  <c:v>108.7256771</c:v>
                </c:pt>
                <c:pt idx="10948">
                  <c:v>108.7356101</c:v>
                </c:pt>
                <c:pt idx="10949">
                  <c:v>108.74554209999999</c:v>
                </c:pt>
                <c:pt idx="10950">
                  <c:v>108.7554741</c:v>
                </c:pt>
                <c:pt idx="10951">
                  <c:v>108.7654071</c:v>
                </c:pt>
                <c:pt idx="10952">
                  <c:v>108.7753391</c:v>
                </c:pt>
                <c:pt idx="10953">
                  <c:v>108.7852711</c:v>
                </c:pt>
                <c:pt idx="10954">
                  <c:v>108.79520410000001</c:v>
                </c:pt>
                <c:pt idx="10955">
                  <c:v>108.8051361</c:v>
                </c:pt>
                <c:pt idx="10956">
                  <c:v>108.8150681</c:v>
                </c:pt>
                <c:pt idx="10957">
                  <c:v>108.82500109999999</c:v>
                </c:pt>
                <c:pt idx="10958">
                  <c:v>108.8349331</c:v>
                </c:pt>
                <c:pt idx="10959">
                  <c:v>108.84486510000001</c:v>
                </c:pt>
                <c:pt idx="10960">
                  <c:v>108.8547971</c:v>
                </c:pt>
                <c:pt idx="10961">
                  <c:v>108.8647301</c:v>
                </c:pt>
                <c:pt idx="10962">
                  <c:v>108.87466209999999</c:v>
                </c:pt>
                <c:pt idx="10963">
                  <c:v>108.8845941</c:v>
                </c:pt>
                <c:pt idx="10964">
                  <c:v>108.8945271</c:v>
                </c:pt>
                <c:pt idx="10965">
                  <c:v>108.9044591</c:v>
                </c:pt>
                <c:pt idx="10966">
                  <c:v>108.9143911</c:v>
                </c:pt>
                <c:pt idx="10967">
                  <c:v>108.92432410000001</c:v>
                </c:pt>
                <c:pt idx="10968">
                  <c:v>108.9342561</c:v>
                </c:pt>
                <c:pt idx="10969">
                  <c:v>108.94418810000001</c:v>
                </c:pt>
                <c:pt idx="10970">
                  <c:v>108.95412109999999</c:v>
                </c:pt>
                <c:pt idx="10971">
                  <c:v>108.9640531</c:v>
                </c:pt>
                <c:pt idx="10972">
                  <c:v>108.97398509999999</c:v>
                </c:pt>
                <c:pt idx="10973">
                  <c:v>108.9839181</c:v>
                </c:pt>
                <c:pt idx="10974">
                  <c:v>108.9938501</c:v>
                </c:pt>
                <c:pt idx="10975">
                  <c:v>109.0037821</c:v>
                </c:pt>
                <c:pt idx="10976">
                  <c:v>109.0137141</c:v>
                </c:pt>
                <c:pt idx="10977">
                  <c:v>109.02364710000001</c:v>
                </c:pt>
                <c:pt idx="10978">
                  <c:v>109.0335791</c:v>
                </c:pt>
                <c:pt idx="10979">
                  <c:v>109.0435111</c:v>
                </c:pt>
                <c:pt idx="10980">
                  <c:v>109.05344409999999</c:v>
                </c:pt>
                <c:pt idx="10981">
                  <c:v>109.0633761</c:v>
                </c:pt>
                <c:pt idx="10982">
                  <c:v>109.07330810000001</c:v>
                </c:pt>
                <c:pt idx="10983">
                  <c:v>109.0832411</c:v>
                </c:pt>
                <c:pt idx="10984">
                  <c:v>109.0931731</c:v>
                </c:pt>
                <c:pt idx="10985">
                  <c:v>109.10310509999999</c:v>
                </c:pt>
                <c:pt idx="10986">
                  <c:v>109.1130381</c:v>
                </c:pt>
                <c:pt idx="10987">
                  <c:v>109.1229701</c:v>
                </c:pt>
                <c:pt idx="10988">
                  <c:v>109.1329021</c:v>
                </c:pt>
                <c:pt idx="10989">
                  <c:v>109.1428351</c:v>
                </c:pt>
                <c:pt idx="10990">
                  <c:v>109.15276710000001</c:v>
                </c:pt>
                <c:pt idx="10991">
                  <c:v>109.1626991</c:v>
                </c:pt>
                <c:pt idx="10992">
                  <c:v>109.1726311</c:v>
                </c:pt>
                <c:pt idx="10993">
                  <c:v>109.18256409999999</c:v>
                </c:pt>
                <c:pt idx="10994">
                  <c:v>109.1924961</c:v>
                </c:pt>
                <c:pt idx="10995">
                  <c:v>109.20242810000001</c:v>
                </c:pt>
                <c:pt idx="10996">
                  <c:v>109.2123611</c:v>
                </c:pt>
                <c:pt idx="10997">
                  <c:v>109.2222931</c:v>
                </c:pt>
                <c:pt idx="10998">
                  <c:v>109.23222509999999</c:v>
                </c:pt>
                <c:pt idx="10999">
                  <c:v>109.2421581</c:v>
                </c:pt>
                <c:pt idx="11000">
                  <c:v>109.2520901</c:v>
                </c:pt>
                <c:pt idx="11001">
                  <c:v>109.2620221</c:v>
                </c:pt>
                <c:pt idx="11002">
                  <c:v>109.2719551</c:v>
                </c:pt>
                <c:pt idx="11003">
                  <c:v>109.28188710000001</c:v>
                </c:pt>
                <c:pt idx="11004">
                  <c:v>109.2918191</c:v>
                </c:pt>
                <c:pt idx="11005">
                  <c:v>109.3017521</c:v>
                </c:pt>
                <c:pt idx="11006">
                  <c:v>109.31168409999999</c:v>
                </c:pt>
                <c:pt idx="11007">
                  <c:v>109.3216161</c:v>
                </c:pt>
                <c:pt idx="11008">
                  <c:v>109.3315491</c:v>
                </c:pt>
                <c:pt idx="11009">
                  <c:v>109.3414811</c:v>
                </c:pt>
                <c:pt idx="11010">
                  <c:v>109.3514131</c:v>
                </c:pt>
                <c:pt idx="11011">
                  <c:v>109.36134509999999</c:v>
                </c:pt>
                <c:pt idx="11012">
                  <c:v>109.3712781</c:v>
                </c:pt>
                <c:pt idx="11013">
                  <c:v>109.3812101</c:v>
                </c:pt>
                <c:pt idx="11014">
                  <c:v>109.3911421</c:v>
                </c:pt>
                <c:pt idx="11015">
                  <c:v>109.4010751</c:v>
                </c:pt>
                <c:pt idx="11016">
                  <c:v>109.41100710000001</c:v>
                </c:pt>
                <c:pt idx="11017">
                  <c:v>109.4209391</c:v>
                </c:pt>
                <c:pt idx="11018">
                  <c:v>109.4308721</c:v>
                </c:pt>
                <c:pt idx="11019">
                  <c:v>109.44080409999999</c:v>
                </c:pt>
                <c:pt idx="11020">
                  <c:v>109.4507361</c:v>
                </c:pt>
                <c:pt idx="11021">
                  <c:v>109.4606691</c:v>
                </c:pt>
                <c:pt idx="11022">
                  <c:v>109.4706011</c:v>
                </c:pt>
                <c:pt idx="11023">
                  <c:v>109.4805331</c:v>
                </c:pt>
                <c:pt idx="11024">
                  <c:v>109.49046610000001</c:v>
                </c:pt>
                <c:pt idx="11025">
                  <c:v>109.5003981</c:v>
                </c:pt>
                <c:pt idx="11026">
                  <c:v>109.5103301</c:v>
                </c:pt>
                <c:pt idx="11027">
                  <c:v>109.52026309999999</c:v>
                </c:pt>
                <c:pt idx="11028">
                  <c:v>109.5301951</c:v>
                </c:pt>
                <c:pt idx="11029">
                  <c:v>109.54012710000001</c:v>
                </c:pt>
                <c:pt idx="11030">
                  <c:v>109.5500591</c:v>
                </c:pt>
                <c:pt idx="11031">
                  <c:v>109.5599921</c:v>
                </c:pt>
                <c:pt idx="11032">
                  <c:v>109.5699243</c:v>
                </c:pt>
                <c:pt idx="11033">
                  <c:v>109.5798563</c:v>
                </c:pt>
                <c:pt idx="11034">
                  <c:v>109.58978930000001</c:v>
                </c:pt>
                <c:pt idx="11035">
                  <c:v>109.5997213</c:v>
                </c:pt>
                <c:pt idx="11036">
                  <c:v>109.60965330000001</c:v>
                </c:pt>
                <c:pt idx="11037">
                  <c:v>109.61958629999999</c:v>
                </c:pt>
                <c:pt idx="11038">
                  <c:v>109.6295183</c:v>
                </c:pt>
                <c:pt idx="11039">
                  <c:v>109.63945029999999</c:v>
                </c:pt>
                <c:pt idx="11040">
                  <c:v>109.6493833</c:v>
                </c:pt>
                <c:pt idx="11041">
                  <c:v>109.6593153</c:v>
                </c:pt>
                <c:pt idx="11042">
                  <c:v>109.66924729999999</c:v>
                </c:pt>
                <c:pt idx="11043">
                  <c:v>109.6791803</c:v>
                </c:pt>
                <c:pt idx="11044">
                  <c:v>109.68911230000001</c:v>
                </c:pt>
                <c:pt idx="11045">
                  <c:v>109.6990443</c:v>
                </c:pt>
                <c:pt idx="11046">
                  <c:v>109.7089773</c:v>
                </c:pt>
                <c:pt idx="11047">
                  <c:v>109.71890930000001</c:v>
                </c:pt>
                <c:pt idx="11048">
                  <c:v>109.7288413</c:v>
                </c:pt>
                <c:pt idx="11049">
                  <c:v>109.73877330000001</c:v>
                </c:pt>
                <c:pt idx="11050">
                  <c:v>109.74870629999999</c:v>
                </c:pt>
                <c:pt idx="11051">
                  <c:v>109.7586383</c:v>
                </c:pt>
                <c:pt idx="11052">
                  <c:v>109.76857029999999</c:v>
                </c:pt>
                <c:pt idx="11053">
                  <c:v>109.7785033</c:v>
                </c:pt>
                <c:pt idx="11054">
                  <c:v>109.7884353</c:v>
                </c:pt>
                <c:pt idx="11055">
                  <c:v>109.7983673</c:v>
                </c:pt>
                <c:pt idx="11056">
                  <c:v>109.8083003</c:v>
                </c:pt>
                <c:pt idx="11057">
                  <c:v>109.81823230000001</c:v>
                </c:pt>
                <c:pt idx="11058">
                  <c:v>109.8281643</c:v>
                </c:pt>
                <c:pt idx="11059">
                  <c:v>109.8380973</c:v>
                </c:pt>
                <c:pt idx="11060">
                  <c:v>109.84802929999999</c:v>
                </c:pt>
                <c:pt idx="11061">
                  <c:v>109.8579613</c:v>
                </c:pt>
                <c:pt idx="11062">
                  <c:v>109.8678943</c:v>
                </c:pt>
                <c:pt idx="11063">
                  <c:v>109.8778263</c:v>
                </c:pt>
                <c:pt idx="11064">
                  <c:v>109.8877583</c:v>
                </c:pt>
                <c:pt idx="11065">
                  <c:v>109.89769130000001</c:v>
                </c:pt>
                <c:pt idx="11066">
                  <c:v>109.9076233</c:v>
                </c:pt>
                <c:pt idx="11067">
                  <c:v>109.9175553</c:v>
                </c:pt>
                <c:pt idx="11068">
                  <c:v>109.92748829999999</c:v>
                </c:pt>
                <c:pt idx="11069">
                  <c:v>109.9374203</c:v>
                </c:pt>
                <c:pt idx="11070">
                  <c:v>109.94735230000001</c:v>
                </c:pt>
                <c:pt idx="11071">
                  <c:v>109.9572843</c:v>
                </c:pt>
                <c:pt idx="11072">
                  <c:v>109.9672173</c:v>
                </c:pt>
                <c:pt idx="11073">
                  <c:v>109.97714929999999</c:v>
                </c:pt>
                <c:pt idx="11074">
                  <c:v>109.9870813</c:v>
                </c:pt>
                <c:pt idx="11075">
                  <c:v>109.9970143</c:v>
                </c:pt>
                <c:pt idx="11076">
                  <c:v>110.0069463</c:v>
                </c:pt>
                <c:pt idx="11077">
                  <c:v>110.0168783</c:v>
                </c:pt>
                <c:pt idx="11078">
                  <c:v>110.02681130000001</c:v>
                </c:pt>
                <c:pt idx="11079">
                  <c:v>110.0367433</c:v>
                </c:pt>
                <c:pt idx="11080">
                  <c:v>110.0466753</c:v>
                </c:pt>
                <c:pt idx="11081">
                  <c:v>110.05660829999999</c:v>
                </c:pt>
                <c:pt idx="11082">
                  <c:v>110.0665403</c:v>
                </c:pt>
                <c:pt idx="11083">
                  <c:v>110.07647230000001</c:v>
                </c:pt>
                <c:pt idx="11084">
                  <c:v>110.0864053</c:v>
                </c:pt>
                <c:pt idx="11085">
                  <c:v>110.0963373</c:v>
                </c:pt>
                <c:pt idx="11086">
                  <c:v>110.10626929999999</c:v>
                </c:pt>
                <c:pt idx="11087">
                  <c:v>110.1162023</c:v>
                </c:pt>
                <c:pt idx="11088">
                  <c:v>110.1261343</c:v>
                </c:pt>
                <c:pt idx="11089">
                  <c:v>110.1360663</c:v>
                </c:pt>
                <c:pt idx="11090">
                  <c:v>110.1459983</c:v>
                </c:pt>
                <c:pt idx="11091">
                  <c:v>110.15593130000001</c:v>
                </c:pt>
                <c:pt idx="11092">
                  <c:v>110.1658633</c:v>
                </c:pt>
                <c:pt idx="11093">
                  <c:v>110.1757953</c:v>
                </c:pt>
                <c:pt idx="11094">
                  <c:v>110.18572829999999</c:v>
                </c:pt>
                <c:pt idx="11095">
                  <c:v>110.19566020000001</c:v>
                </c:pt>
                <c:pt idx="11096">
                  <c:v>110.20559230000001</c:v>
                </c:pt>
                <c:pt idx="11097">
                  <c:v>110.2155253</c:v>
                </c:pt>
                <c:pt idx="11098">
                  <c:v>110.2254573</c:v>
                </c:pt>
                <c:pt idx="11099">
                  <c:v>110.23538929999999</c:v>
                </c:pt>
                <c:pt idx="11100">
                  <c:v>110.2453223</c:v>
                </c:pt>
                <c:pt idx="11101">
                  <c:v>110.2552543</c:v>
                </c:pt>
                <c:pt idx="11102">
                  <c:v>110.2651863</c:v>
                </c:pt>
                <c:pt idx="11103">
                  <c:v>110.2751193</c:v>
                </c:pt>
                <c:pt idx="11104">
                  <c:v>110.28505130000001</c:v>
                </c:pt>
                <c:pt idx="11105">
                  <c:v>110.2949833</c:v>
                </c:pt>
                <c:pt idx="11106">
                  <c:v>110.3049163</c:v>
                </c:pt>
                <c:pt idx="11107">
                  <c:v>110.31484829999999</c:v>
                </c:pt>
                <c:pt idx="11108">
                  <c:v>110.3247803</c:v>
                </c:pt>
                <c:pt idx="11109">
                  <c:v>110.3347133</c:v>
                </c:pt>
                <c:pt idx="11110">
                  <c:v>110.3446453</c:v>
                </c:pt>
                <c:pt idx="11111">
                  <c:v>110.3545773</c:v>
                </c:pt>
                <c:pt idx="11112">
                  <c:v>110.36451030000001</c:v>
                </c:pt>
                <c:pt idx="11113">
                  <c:v>110.3744423</c:v>
                </c:pt>
                <c:pt idx="11114">
                  <c:v>110.3843743</c:v>
                </c:pt>
                <c:pt idx="11115">
                  <c:v>110.3943063</c:v>
                </c:pt>
                <c:pt idx="11116">
                  <c:v>110.4042393</c:v>
                </c:pt>
                <c:pt idx="11117">
                  <c:v>110.41417130000001</c:v>
                </c:pt>
                <c:pt idx="11118">
                  <c:v>110.4241032</c:v>
                </c:pt>
                <c:pt idx="11119">
                  <c:v>110.4340363</c:v>
                </c:pt>
                <c:pt idx="11120">
                  <c:v>110.44396829999999</c:v>
                </c:pt>
                <c:pt idx="11121">
                  <c:v>110.4539003</c:v>
                </c:pt>
                <c:pt idx="11122">
                  <c:v>110.4638333</c:v>
                </c:pt>
                <c:pt idx="11123">
                  <c:v>110.4737653</c:v>
                </c:pt>
                <c:pt idx="11124">
                  <c:v>110.4836973</c:v>
                </c:pt>
                <c:pt idx="11125">
                  <c:v>110.49363030000001</c:v>
                </c:pt>
                <c:pt idx="11126">
                  <c:v>110.5035623</c:v>
                </c:pt>
                <c:pt idx="11127">
                  <c:v>110.5134943</c:v>
                </c:pt>
                <c:pt idx="11128">
                  <c:v>110.52342729999999</c:v>
                </c:pt>
                <c:pt idx="11129">
                  <c:v>110.5333593</c:v>
                </c:pt>
                <c:pt idx="11130">
                  <c:v>110.54329130000001</c:v>
                </c:pt>
                <c:pt idx="11131">
                  <c:v>110.5532243</c:v>
                </c:pt>
                <c:pt idx="11132">
                  <c:v>110.5631563</c:v>
                </c:pt>
                <c:pt idx="11133">
                  <c:v>110.573087</c:v>
                </c:pt>
                <c:pt idx="11134">
                  <c:v>110.58302</c:v>
                </c:pt>
                <c:pt idx="11135">
                  <c:v>110.592952</c:v>
                </c:pt>
                <c:pt idx="11136">
                  <c:v>110.602884</c:v>
                </c:pt>
                <c:pt idx="11137">
                  <c:v>110.61281700000001</c:v>
                </c:pt>
                <c:pt idx="11138">
                  <c:v>110.622749</c:v>
                </c:pt>
                <c:pt idx="11139">
                  <c:v>110.63268100000001</c:v>
                </c:pt>
                <c:pt idx="11140">
                  <c:v>110.64261399999999</c:v>
                </c:pt>
                <c:pt idx="11141">
                  <c:v>110.652546</c:v>
                </c:pt>
                <c:pt idx="11142">
                  <c:v>110.66247799999999</c:v>
                </c:pt>
                <c:pt idx="11143">
                  <c:v>110.672411</c:v>
                </c:pt>
                <c:pt idx="11144">
                  <c:v>110.682343</c:v>
                </c:pt>
                <c:pt idx="11145">
                  <c:v>110.692275</c:v>
                </c:pt>
                <c:pt idx="11146">
                  <c:v>110.702207</c:v>
                </c:pt>
                <c:pt idx="11147">
                  <c:v>110.71214000000001</c:v>
                </c:pt>
                <c:pt idx="11148">
                  <c:v>110.722072</c:v>
                </c:pt>
                <c:pt idx="11149">
                  <c:v>110.732004</c:v>
                </c:pt>
                <c:pt idx="11150">
                  <c:v>110.74193699999999</c:v>
                </c:pt>
                <c:pt idx="11151">
                  <c:v>110.751869</c:v>
                </c:pt>
                <c:pt idx="11152">
                  <c:v>110.76180100000001</c:v>
                </c:pt>
                <c:pt idx="11153">
                  <c:v>110.771734</c:v>
                </c:pt>
                <c:pt idx="11154">
                  <c:v>110.781666</c:v>
                </c:pt>
                <c:pt idx="11155">
                  <c:v>110.79159799999999</c:v>
                </c:pt>
                <c:pt idx="11156">
                  <c:v>110.801531</c:v>
                </c:pt>
                <c:pt idx="11157">
                  <c:v>110.811463</c:v>
                </c:pt>
                <c:pt idx="11158">
                  <c:v>110.821395</c:v>
                </c:pt>
                <c:pt idx="11159">
                  <c:v>110.831328</c:v>
                </c:pt>
                <c:pt idx="11160">
                  <c:v>110.84126000000001</c:v>
                </c:pt>
                <c:pt idx="11161">
                  <c:v>110.851192</c:v>
                </c:pt>
                <c:pt idx="11162">
                  <c:v>110.861125</c:v>
                </c:pt>
                <c:pt idx="11163">
                  <c:v>110.87105699999999</c:v>
                </c:pt>
                <c:pt idx="11164">
                  <c:v>110.880989</c:v>
                </c:pt>
                <c:pt idx="11165">
                  <c:v>110.890922</c:v>
                </c:pt>
                <c:pt idx="11166">
                  <c:v>110.900854</c:v>
                </c:pt>
                <c:pt idx="11167">
                  <c:v>110.910786</c:v>
                </c:pt>
                <c:pt idx="11168">
                  <c:v>110.92071900000001</c:v>
                </c:pt>
                <c:pt idx="11169">
                  <c:v>110.930651</c:v>
                </c:pt>
                <c:pt idx="11170">
                  <c:v>110.940583</c:v>
                </c:pt>
                <c:pt idx="11171">
                  <c:v>110.950515</c:v>
                </c:pt>
                <c:pt idx="11172">
                  <c:v>110.960448</c:v>
                </c:pt>
                <c:pt idx="11173">
                  <c:v>110.97038000000001</c:v>
                </c:pt>
                <c:pt idx="11174">
                  <c:v>110.980312</c:v>
                </c:pt>
                <c:pt idx="11175">
                  <c:v>110.990245</c:v>
                </c:pt>
                <c:pt idx="11176">
                  <c:v>111.00017699999999</c:v>
                </c:pt>
                <c:pt idx="11177">
                  <c:v>111.010109</c:v>
                </c:pt>
                <c:pt idx="11178">
                  <c:v>111.020042</c:v>
                </c:pt>
                <c:pt idx="11179">
                  <c:v>111.029974</c:v>
                </c:pt>
                <c:pt idx="11180">
                  <c:v>111.039906</c:v>
                </c:pt>
                <c:pt idx="11181">
                  <c:v>111.04983900000001</c:v>
                </c:pt>
                <c:pt idx="11182">
                  <c:v>111.059771</c:v>
                </c:pt>
                <c:pt idx="11183">
                  <c:v>111.069703</c:v>
                </c:pt>
                <c:pt idx="11184">
                  <c:v>111.07963599999999</c:v>
                </c:pt>
                <c:pt idx="11185">
                  <c:v>111.089568</c:v>
                </c:pt>
                <c:pt idx="11186">
                  <c:v>111.09950000000001</c:v>
                </c:pt>
                <c:pt idx="11187">
                  <c:v>111.109433</c:v>
                </c:pt>
                <c:pt idx="11188">
                  <c:v>111.119365</c:v>
                </c:pt>
                <c:pt idx="11189">
                  <c:v>111.12929699999999</c:v>
                </c:pt>
                <c:pt idx="11190">
                  <c:v>111.13923</c:v>
                </c:pt>
                <c:pt idx="11191">
                  <c:v>111.149162</c:v>
                </c:pt>
                <c:pt idx="11192">
                  <c:v>111.159094</c:v>
                </c:pt>
                <c:pt idx="11193">
                  <c:v>111.169027</c:v>
                </c:pt>
                <c:pt idx="11194">
                  <c:v>111.17895900000001</c:v>
                </c:pt>
                <c:pt idx="11195">
                  <c:v>111.188891</c:v>
                </c:pt>
                <c:pt idx="11196">
                  <c:v>111.198824</c:v>
                </c:pt>
                <c:pt idx="11197">
                  <c:v>111.20875599999999</c:v>
                </c:pt>
                <c:pt idx="11198">
                  <c:v>111.218688</c:v>
                </c:pt>
                <c:pt idx="11199">
                  <c:v>111.228621</c:v>
                </c:pt>
                <c:pt idx="11200">
                  <c:v>111.238553</c:v>
                </c:pt>
                <c:pt idx="11201">
                  <c:v>111.248485</c:v>
                </c:pt>
                <c:pt idx="11202">
                  <c:v>111.25841800000001</c:v>
                </c:pt>
                <c:pt idx="11203">
                  <c:v>111.26835</c:v>
                </c:pt>
                <c:pt idx="11204">
                  <c:v>111.278282</c:v>
                </c:pt>
                <c:pt idx="11205">
                  <c:v>111.28821499999999</c:v>
                </c:pt>
                <c:pt idx="11206">
                  <c:v>111.298147</c:v>
                </c:pt>
                <c:pt idx="11207">
                  <c:v>111.30807900000001</c:v>
                </c:pt>
                <c:pt idx="11208">
                  <c:v>111.318012</c:v>
                </c:pt>
                <c:pt idx="11209">
                  <c:v>111.327944</c:v>
                </c:pt>
                <c:pt idx="11210">
                  <c:v>111.33787599999999</c:v>
                </c:pt>
                <c:pt idx="11211">
                  <c:v>111.347809</c:v>
                </c:pt>
                <c:pt idx="11212">
                  <c:v>111.357741</c:v>
                </c:pt>
                <c:pt idx="11213">
                  <c:v>111.367673</c:v>
                </c:pt>
                <c:pt idx="11214">
                  <c:v>111.377605</c:v>
                </c:pt>
                <c:pt idx="11215">
                  <c:v>111.38753800000001</c:v>
                </c:pt>
                <c:pt idx="11216">
                  <c:v>111.39747</c:v>
                </c:pt>
                <c:pt idx="11217">
                  <c:v>111.407402</c:v>
                </c:pt>
                <c:pt idx="11218">
                  <c:v>111.41733499999999</c:v>
                </c:pt>
                <c:pt idx="11219">
                  <c:v>111.427267</c:v>
                </c:pt>
                <c:pt idx="11220">
                  <c:v>111.43719900000001</c:v>
                </c:pt>
                <c:pt idx="11221">
                  <c:v>111.447132</c:v>
                </c:pt>
                <c:pt idx="11222">
                  <c:v>111.457064</c:v>
                </c:pt>
                <c:pt idx="11223">
                  <c:v>111.46699599999999</c:v>
                </c:pt>
                <c:pt idx="11224">
                  <c:v>111.476929</c:v>
                </c:pt>
                <c:pt idx="11225">
                  <c:v>111.486861</c:v>
                </c:pt>
                <c:pt idx="11226">
                  <c:v>111.496793</c:v>
                </c:pt>
                <c:pt idx="11227">
                  <c:v>111.506726</c:v>
                </c:pt>
                <c:pt idx="11228">
                  <c:v>111.51665800000001</c:v>
                </c:pt>
                <c:pt idx="11229">
                  <c:v>111.52659</c:v>
                </c:pt>
                <c:pt idx="11230">
                  <c:v>111.536523</c:v>
                </c:pt>
                <c:pt idx="11231">
                  <c:v>111.54645499999999</c:v>
                </c:pt>
                <c:pt idx="11232">
                  <c:v>111.556387</c:v>
                </c:pt>
                <c:pt idx="11233">
                  <c:v>111.5663205</c:v>
                </c:pt>
                <c:pt idx="11234">
                  <c:v>111.5762525</c:v>
                </c:pt>
                <c:pt idx="11235">
                  <c:v>111.5861845</c:v>
                </c:pt>
                <c:pt idx="11236">
                  <c:v>111.59611750000001</c:v>
                </c:pt>
                <c:pt idx="11237">
                  <c:v>111.6060495</c:v>
                </c:pt>
                <c:pt idx="11238">
                  <c:v>111.6159815</c:v>
                </c:pt>
                <c:pt idx="11239">
                  <c:v>111.62591449999999</c:v>
                </c:pt>
                <c:pt idx="11240">
                  <c:v>111.6358465</c:v>
                </c:pt>
                <c:pt idx="11241">
                  <c:v>111.64577850000001</c:v>
                </c:pt>
                <c:pt idx="11242">
                  <c:v>111.6557115</c:v>
                </c:pt>
                <c:pt idx="11243">
                  <c:v>111.6656435</c:v>
                </c:pt>
                <c:pt idx="11244">
                  <c:v>111.67557549999999</c:v>
                </c:pt>
                <c:pt idx="11245">
                  <c:v>111.6855085</c:v>
                </c:pt>
                <c:pt idx="11246">
                  <c:v>111.6954405</c:v>
                </c:pt>
                <c:pt idx="11247">
                  <c:v>111.7053725</c:v>
                </c:pt>
                <c:pt idx="11248">
                  <c:v>111.7153055</c:v>
                </c:pt>
                <c:pt idx="11249">
                  <c:v>111.72523750000001</c:v>
                </c:pt>
                <c:pt idx="11250">
                  <c:v>111.7351695</c:v>
                </c:pt>
                <c:pt idx="11251">
                  <c:v>111.7451025</c:v>
                </c:pt>
                <c:pt idx="11252">
                  <c:v>111.75503449999999</c:v>
                </c:pt>
                <c:pt idx="11253">
                  <c:v>111.7649665</c:v>
                </c:pt>
                <c:pt idx="11254">
                  <c:v>111.7748995</c:v>
                </c:pt>
                <c:pt idx="11255">
                  <c:v>111.7848315</c:v>
                </c:pt>
                <c:pt idx="11256">
                  <c:v>111.7947635</c:v>
                </c:pt>
                <c:pt idx="11257">
                  <c:v>111.80469650000001</c:v>
                </c:pt>
                <c:pt idx="11258">
                  <c:v>111.8146285</c:v>
                </c:pt>
                <c:pt idx="11259">
                  <c:v>111.8245605</c:v>
                </c:pt>
                <c:pt idx="11260">
                  <c:v>111.8344925</c:v>
                </c:pt>
                <c:pt idx="11261">
                  <c:v>111.8444255</c:v>
                </c:pt>
                <c:pt idx="11262">
                  <c:v>111.85435750000001</c:v>
                </c:pt>
                <c:pt idx="11263">
                  <c:v>111.8642905</c:v>
                </c:pt>
                <c:pt idx="11264">
                  <c:v>111.8742225</c:v>
                </c:pt>
                <c:pt idx="11265">
                  <c:v>111.88415449999999</c:v>
                </c:pt>
                <c:pt idx="11266">
                  <c:v>111.8940865</c:v>
                </c:pt>
                <c:pt idx="11267">
                  <c:v>111.9040195</c:v>
                </c:pt>
                <c:pt idx="11268">
                  <c:v>111.9139515</c:v>
                </c:pt>
                <c:pt idx="11269">
                  <c:v>111.9238835</c:v>
                </c:pt>
                <c:pt idx="11270">
                  <c:v>111.93381650000001</c:v>
                </c:pt>
                <c:pt idx="11271">
                  <c:v>111.9437485</c:v>
                </c:pt>
                <c:pt idx="11272">
                  <c:v>111.9536805</c:v>
                </c:pt>
                <c:pt idx="11273">
                  <c:v>111.96361349999999</c:v>
                </c:pt>
                <c:pt idx="11274">
                  <c:v>111.9735455</c:v>
                </c:pt>
                <c:pt idx="11275">
                  <c:v>111.98347750000001</c:v>
                </c:pt>
                <c:pt idx="11276">
                  <c:v>111.9934105</c:v>
                </c:pt>
                <c:pt idx="11277">
                  <c:v>112.0033425</c:v>
                </c:pt>
                <c:pt idx="11278">
                  <c:v>112.01327449999999</c:v>
                </c:pt>
                <c:pt idx="11279">
                  <c:v>112.0232075</c:v>
                </c:pt>
                <c:pt idx="11280">
                  <c:v>112.0331395</c:v>
                </c:pt>
                <c:pt idx="11281">
                  <c:v>112.0430715</c:v>
                </c:pt>
                <c:pt idx="11282">
                  <c:v>112.0530045</c:v>
                </c:pt>
                <c:pt idx="11283">
                  <c:v>112.06293650000001</c:v>
                </c:pt>
                <c:pt idx="11284">
                  <c:v>112.0728685</c:v>
                </c:pt>
                <c:pt idx="11285">
                  <c:v>112.0828015</c:v>
                </c:pt>
                <c:pt idx="11286">
                  <c:v>112.09273349999999</c:v>
                </c:pt>
                <c:pt idx="11287">
                  <c:v>112.1026655</c:v>
                </c:pt>
                <c:pt idx="11288">
                  <c:v>112.1125985</c:v>
                </c:pt>
                <c:pt idx="11289">
                  <c:v>112.1225305</c:v>
                </c:pt>
                <c:pt idx="11290">
                  <c:v>112.1324625</c:v>
                </c:pt>
                <c:pt idx="11291">
                  <c:v>112.14239550000001</c:v>
                </c:pt>
                <c:pt idx="11292">
                  <c:v>112.1523275</c:v>
                </c:pt>
                <c:pt idx="11293">
                  <c:v>112.1622595</c:v>
                </c:pt>
                <c:pt idx="11294">
                  <c:v>112.17219249999999</c:v>
                </c:pt>
                <c:pt idx="11295">
                  <c:v>112.1821245</c:v>
                </c:pt>
                <c:pt idx="11296">
                  <c:v>112.19205650000001</c:v>
                </c:pt>
                <c:pt idx="11297">
                  <c:v>112.2019895</c:v>
                </c:pt>
                <c:pt idx="11298">
                  <c:v>112.2119215</c:v>
                </c:pt>
                <c:pt idx="11299">
                  <c:v>112.22185349999999</c:v>
                </c:pt>
                <c:pt idx="11300">
                  <c:v>112.2317865</c:v>
                </c:pt>
                <c:pt idx="11301">
                  <c:v>112.2417185</c:v>
                </c:pt>
                <c:pt idx="11302">
                  <c:v>112.2516505</c:v>
                </c:pt>
                <c:pt idx="11303">
                  <c:v>112.2615835</c:v>
                </c:pt>
                <c:pt idx="11304">
                  <c:v>112.27151550000001</c:v>
                </c:pt>
                <c:pt idx="11305">
                  <c:v>112.2814475</c:v>
                </c:pt>
                <c:pt idx="11306">
                  <c:v>112.2913805</c:v>
                </c:pt>
                <c:pt idx="11307">
                  <c:v>112.30131249999999</c:v>
                </c:pt>
                <c:pt idx="11308">
                  <c:v>112.3112445</c:v>
                </c:pt>
                <c:pt idx="11309">
                  <c:v>112.3211775</c:v>
                </c:pt>
                <c:pt idx="11310">
                  <c:v>112.3311095</c:v>
                </c:pt>
                <c:pt idx="11311">
                  <c:v>112.3410415</c:v>
                </c:pt>
                <c:pt idx="11312">
                  <c:v>112.35097450000001</c:v>
                </c:pt>
                <c:pt idx="11313">
                  <c:v>112.3609065</c:v>
                </c:pt>
                <c:pt idx="11314">
                  <c:v>112.3708385</c:v>
                </c:pt>
                <c:pt idx="11315">
                  <c:v>112.38077149999999</c:v>
                </c:pt>
                <c:pt idx="11316">
                  <c:v>112.3907035</c:v>
                </c:pt>
                <c:pt idx="11317">
                  <c:v>112.40063550000001</c:v>
                </c:pt>
                <c:pt idx="11318">
                  <c:v>112.4105685</c:v>
                </c:pt>
                <c:pt idx="11319">
                  <c:v>112.4205005</c:v>
                </c:pt>
                <c:pt idx="11320">
                  <c:v>112.43043249999999</c:v>
                </c:pt>
                <c:pt idx="11321">
                  <c:v>112.4403655</c:v>
                </c:pt>
                <c:pt idx="11322">
                  <c:v>112.4502975</c:v>
                </c:pt>
                <c:pt idx="11323">
                  <c:v>112.4602295</c:v>
                </c:pt>
                <c:pt idx="11324">
                  <c:v>112.4701625</c:v>
                </c:pt>
                <c:pt idx="11325">
                  <c:v>112.48009450000001</c:v>
                </c:pt>
                <c:pt idx="11326">
                  <c:v>112.4900265</c:v>
                </c:pt>
                <c:pt idx="11327">
                  <c:v>112.4999595</c:v>
                </c:pt>
                <c:pt idx="11328">
                  <c:v>112.50989149999999</c:v>
                </c:pt>
                <c:pt idx="11329">
                  <c:v>112.5198235</c:v>
                </c:pt>
                <c:pt idx="11330">
                  <c:v>112.5297565</c:v>
                </c:pt>
                <c:pt idx="11331">
                  <c:v>112.5396885</c:v>
                </c:pt>
                <c:pt idx="11332">
                  <c:v>112.5496205</c:v>
                </c:pt>
                <c:pt idx="11333">
                  <c:v>112.55955350000001</c:v>
                </c:pt>
                <c:pt idx="11334">
                  <c:v>112.56948629999999</c:v>
                </c:pt>
                <c:pt idx="11335">
                  <c:v>112.5794183</c:v>
                </c:pt>
                <c:pt idx="11336">
                  <c:v>112.5893513</c:v>
                </c:pt>
                <c:pt idx="11337">
                  <c:v>112.5992833</c:v>
                </c:pt>
                <c:pt idx="11338">
                  <c:v>112.6092153</c:v>
                </c:pt>
                <c:pt idx="11339">
                  <c:v>112.61914830000001</c:v>
                </c:pt>
                <c:pt idx="11340">
                  <c:v>112.6290803</c:v>
                </c:pt>
                <c:pt idx="11341">
                  <c:v>112.6390123</c:v>
                </c:pt>
                <c:pt idx="11342">
                  <c:v>112.64894529999999</c:v>
                </c:pt>
                <c:pt idx="11343">
                  <c:v>112.6588773</c:v>
                </c:pt>
                <c:pt idx="11344">
                  <c:v>112.66880930000001</c:v>
                </c:pt>
                <c:pt idx="11345">
                  <c:v>112.6787423</c:v>
                </c:pt>
                <c:pt idx="11346">
                  <c:v>112.6886743</c:v>
                </c:pt>
                <c:pt idx="11347">
                  <c:v>112.69860629999999</c:v>
                </c:pt>
                <c:pt idx="11348">
                  <c:v>112.7085393</c:v>
                </c:pt>
                <c:pt idx="11349">
                  <c:v>112.7184713</c:v>
                </c:pt>
                <c:pt idx="11350">
                  <c:v>112.7284033</c:v>
                </c:pt>
                <c:pt idx="11351">
                  <c:v>112.7383363</c:v>
                </c:pt>
                <c:pt idx="11352">
                  <c:v>112.74826830000001</c:v>
                </c:pt>
                <c:pt idx="11353">
                  <c:v>112.7582003</c:v>
                </c:pt>
                <c:pt idx="11354">
                  <c:v>112.7681333</c:v>
                </c:pt>
                <c:pt idx="11355">
                  <c:v>112.77806529999999</c:v>
                </c:pt>
                <c:pt idx="11356">
                  <c:v>112.7879973</c:v>
                </c:pt>
                <c:pt idx="11357">
                  <c:v>112.7979303</c:v>
                </c:pt>
                <c:pt idx="11358">
                  <c:v>112.8078623</c:v>
                </c:pt>
                <c:pt idx="11359">
                  <c:v>112.8177943</c:v>
                </c:pt>
                <c:pt idx="11360">
                  <c:v>112.82772730000001</c:v>
                </c:pt>
                <c:pt idx="11361">
                  <c:v>112.8376593</c:v>
                </c:pt>
                <c:pt idx="11362">
                  <c:v>112.8475913</c:v>
                </c:pt>
                <c:pt idx="11363">
                  <c:v>112.85752429999999</c:v>
                </c:pt>
                <c:pt idx="11364">
                  <c:v>112.8674563</c:v>
                </c:pt>
                <c:pt idx="11365">
                  <c:v>112.87738830000001</c:v>
                </c:pt>
                <c:pt idx="11366">
                  <c:v>112.8873213</c:v>
                </c:pt>
                <c:pt idx="11367">
                  <c:v>112.8972533</c:v>
                </c:pt>
                <c:pt idx="11368">
                  <c:v>112.90718529999999</c:v>
                </c:pt>
                <c:pt idx="11369">
                  <c:v>112.9171183</c:v>
                </c:pt>
                <c:pt idx="11370">
                  <c:v>112.9270503</c:v>
                </c:pt>
                <c:pt idx="11371">
                  <c:v>112.9369823</c:v>
                </c:pt>
                <c:pt idx="11372">
                  <c:v>112.9469153</c:v>
                </c:pt>
                <c:pt idx="11373">
                  <c:v>112.95684730000001</c:v>
                </c:pt>
                <c:pt idx="11374">
                  <c:v>112.9667793</c:v>
                </c:pt>
                <c:pt idx="11375">
                  <c:v>112.9767123</c:v>
                </c:pt>
                <c:pt idx="11376">
                  <c:v>112.98664429999999</c:v>
                </c:pt>
                <c:pt idx="11377">
                  <c:v>112.9965763</c:v>
                </c:pt>
                <c:pt idx="11378">
                  <c:v>113.0065093</c:v>
                </c:pt>
                <c:pt idx="11379">
                  <c:v>113.0164413</c:v>
                </c:pt>
                <c:pt idx="11380">
                  <c:v>113.0263733</c:v>
                </c:pt>
                <c:pt idx="11381">
                  <c:v>113.03630630000001</c:v>
                </c:pt>
                <c:pt idx="11382">
                  <c:v>113.0462383</c:v>
                </c:pt>
                <c:pt idx="11383">
                  <c:v>113.05617030000001</c:v>
                </c:pt>
                <c:pt idx="11384">
                  <c:v>113.06610329999999</c:v>
                </c:pt>
                <c:pt idx="11385">
                  <c:v>113.0760353</c:v>
                </c:pt>
                <c:pt idx="11386">
                  <c:v>113.08596729999999</c:v>
                </c:pt>
                <c:pt idx="11387">
                  <c:v>113.0959003</c:v>
                </c:pt>
                <c:pt idx="11388">
                  <c:v>113.1058323</c:v>
                </c:pt>
                <c:pt idx="11389">
                  <c:v>113.1157643</c:v>
                </c:pt>
                <c:pt idx="11390">
                  <c:v>113.1256973</c:v>
                </c:pt>
                <c:pt idx="11391">
                  <c:v>113.13562930000001</c:v>
                </c:pt>
                <c:pt idx="11392">
                  <c:v>113.1455613</c:v>
                </c:pt>
                <c:pt idx="11393">
                  <c:v>113.1554943</c:v>
                </c:pt>
                <c:pt idx="11394">
                  <c:v>113.16542629999999</c:v>
                </c:pt>
                <c:pt idx="11395">
                  <c:v>113.1753583</c:v>
                </c:pt>
                <c:pt idx="11396">
                  <c:v>113.1852913</c:v>
                </c:pt>
                <c:pt idx="11397">
                  <c:v>113.19522329999999</c:v>
                </c:pt>
                <c:pt idx="11398">
                  <c:v>113.2051553</c:v>
                </c:pt>
                <c:pt idx="11399">
                  <c:v>113.21508830000001</c:v>
                </c:pt>
                <c:pt idx="11400">
                  <c:v>113.2250203</c:v>
                </c:pt>
                <c:pt idx="11401">
                  <c:v>113.2349523</c:v>
                </c:pt>
                <c:pt idx="11402">
                  <c:v>113.24488530000001</c:v>
                </c:pt>
                <c:pt idx="11403">
                  <c:v>113.2548173</c:v>
                </c:pt>
                <c:pt idx="11404">
                  <c:v>113.26474930000001</c:v>
                </c:pt>
                <c:pt idx="11405">
                  <c:v>113.27468229999999</c:v>
                </c:pt>
                <c:pt idx="11406">
                  <c:v>113.2846143</c:v>
                </c:pt>
                <c:pt idx="11407">
                  <c:v>113.29454629999999</c:v>
                </c:pt>
                <c:pt idx="11408">
                  <c:v>113.3044793</c:v>
                </c:pt>
                <c:pt idx="11409">
                  <c:v>113.3144113</c:v>
                </c:pt>
                <c:pt idx="11410">
                  <c:v>113.3243433</c:v>
                </c:pt>
                <c:pt idx="11411">
                  <c:v>113.3342763</c:v>
                </c:pt>
                <c:pt idx="11412">
                  <c:v>113.34420830000001</c:v>
                </c:pt>
                <c:pt idx="11413">
                  <c:v>113.3541403</c:v>
                </c:pt>
                <c:pt idx="11414">
                  <c:v>113.3640733</c:v>
                </c:pt>
                <c:pt idx="11415">
                  <c:v>113.37400529999999</c:v>
                </c:pt>
                <c:pt idx="11416">
                  <c:v>113.3839373</c:v>
                </c:pt>
                <c:pt idx="11417">
                  <c:v>113.3938703</c:v>
                </c:pt>
                <c:pt idx="11418">
                  <c:v>113.4038023</c:v>
                </c:pt>
                <c:pt idx="11419">
                  <c:v>113.4137343</c:v>
                </c:pt>
                <c:pt idx="11420">
                  <c:v>113.42366730000001</c:v>
                </c:pt>
                <c:pt idx="11421">
                  <c:v>113.4335993</c:v>
                </c:pt>
                <c:pt idx="11422">
                  <c:v>113.4435313</c:v>
                </c:pt>
                <c:pt idx="11423">
                  <c:v>113.45346429999999</c:v>
                </c:pt>
                <c:pt idx="11424">
                  <c:v>113.4633963</c:v>
                </c:pt>
                <c:pt idx="11425">
                  <c:v>113.47332830000001</c:v>
                </c:pt>
                <c:pt idx="11426">
                  <c:v>113.4832613</c:v>
                </c:pt>
                <c:pt idx="11427">
                  <c:v>113.4931933</c:v>
                </c:pt>
                <c:pt idx="11428">
                  <c:v>113.50312630000001</c:v>
                </c:pt>
                <c:pt idx="11429">
                  <c:v>113.5130583</c:v>
                </c:pt>
                <c:pt idx="11430">
                  <c:v>113.5229903</c:v>
                </c:pt>
                <c:pt idx="11431">
                  <c:v>113.5329223</c:v>
                </c:pt>
                <c:pt idx="11432">
                  <c:v>113.5428553</c:v>
                </c:pt>
                <c:pt idx="11433">
                  <c:v>113.55278730000001</c:v>
                </c:pt>
                <c:pt idx="11434">
                  <c:v>113.5627203</c:v>
                </c:pt>
                <c:pt idx="11435">
                  <c:v>113.57265150000001</c:v>
                </c:pt>
                <c:pt idx="11436">
                  <c:v>113.5825835</c:v>
                </c:pt>
                <c:pt idx="11437">
                  <c:v>113.5925165</c:v>
                </c:pt>
                <c:pt idx="11438">
                  <c:v>113.60244849999999</c:v>
                </c:pt>
                <c:pt idx="11439">
                  <c:v>113.6123805</c:v>
                </c:pt>
                <c:pt idx="11440">
                  <c:v>113.6223135</c:v>
                </c:pt>
                <c:pt idx="11441">
                  <c:v>113.6322455</c:v>
                </c:pt>
                <c:pt idx="11442">
                  <c:v>113.6421775</c:v>
                </c:pt>
                <c:pt idx="11443">
                  <c:v>113.65211050000001</c:v>
                </c:pt>
                <c:pt idx="11444">
                  <c:v>113.6620425</c:v>
                </c:pt>
                <c:pt idx="11445">
                  <c:v>113.6719745</c:v>
                </c:pt>
                <c:pt idx="11446">
                  <c:v>113.68190749999999</c:v>
                </c:pt>
                <c:pt idx="11447">
                  <c:v>113.6918395</c:v>
                </c:pt>
                <c:pt idx="11448">
                  <c:v>113.70177150000001</c:v>
                </c:pt>
                <c:pt idx="11449">
                  <c:v>113.7117045</c:v>
                </c:pt>
                <c:pt idx="11450">
                  <c:v>113.7216365</c:v>
                </c:pt>
                <c:pt idx="11451">
                  <c:v>113.73156849999999</c:v>
                </c:pt>
                <c:pt idx="11452">
                  <c:v>113.7415015</c:v>
                </c:pt>
                <c:pt idx="11453">
                  <c:v>113.7514335</c:v>
                </c:pt>
                <c:pt idx="11454">
                  <c:v>113.7613655</c:v>
                </c:pt>
                <c:pt idx="11455">
                  <c:v>113.7712985</c:v>
                </c:pt>
                <c:pt idx="11456">
                  <c:v>113.78123050000001</c:v>
                </c:pt>
                <c:pt idx="11457">
                  <c:v>113.7911625</c:v>
                </c:pt>
                <c:pt idx="11458">
                  <c:v>113.8010955</c:v>
                </c:pt>
                <c:pt idx="11459">
                  <c:v>113.81102749999999</c:v>
                </c:pt>
                <c:pt idx="11460">
                  <c:v>113.8209595</c:v>
                </c:pt>
                <c:pt idx="11461">
                  <c:v>113.8308925</c:v>
                </c:pt>
                <c:pt idx="11462">
                  <c:v>113.8408245</c:v>
                </c:pt>
                <c:pt idx="11463">
                  <c:v>113.8507565</c:v>
                </c:pt>
                <c:pt idx="11464">
                  <c:v>113.86068950000001</c:v>
                </c:pt>
                <c:pt idx="11465">
                  <c:v>113.8706215</c:v>
                </c:pt>
                <c:pt idx="11466">
                  <c:v>113.8805535</c:v>
                </c:pt>
                <c:pt idx="11467">
                  <c:v>113.89048649999999</c:v>
                </c:pt>
                <c:pt idx="11468">
                  <c:v>113.9004185</c:v>
                </c:pt>
                <c:pt idx="11469">
                  <c:v>113.91035050000001</c:v>
                </c:pt>
                <c:pt idx="11470">
                  <c:v>113.9202835</c:v>
                </c:pt>
                <c:pt idx="11471">
                  <c:v>113.9302155</c:v>
                </c:pt>
                <c:pt idx="11472">
                  <c:v>113.94014749999999</c:v>
                </c:pt>
                <c:pt idx="11473">
                  <c:v>113.9500805</c:v>
                </c:pt>
                <c:pt idx="11474">
                  <c:v>113.9600125</c:v>
                </c:pt>
                <c:pt idx="11475">
                  <c:v>113.9699445</c:v>
                </c:pt>
                <c:pt idx="11476">
                  <c:v>113.9798775</c:v>
                </c:pt>
                <c:pt idx="11477">
                  <c:v>113.98980950000001</c:v>
                </c:pt>
                <c:pt idx="11478">
                  <c:v>113.9997415</c:v>
                </c:pt>
                <c:pt idx="11479">
                  <c:v>114.0096745</c:v>
                </c:pt>
                <c:pt idx="11480">
                  <c:v>114.01960649999999</c:v>
                </c:pt>
                <c:pt idx="11481">
                  <c:v>114.0295385</c:v>
                </c:pt>
                <c:pt idx="11482">
                  <c:v>114.0394715</c:v>
                </c:pt>
                <c:pt idx="11483">
                  <c:v>114.0494035</c:v>
                </c:pt>
                <c:pt idx="11484">
                  <c:v>114.0593355</c:v>
                </c:pt>
                <c:pt idx="11485">
                  <c:v>114.06926850000001</c:v>
                </c:pt>
                <c:pt idx="11486">
                  <c:v>114.0792005</c:v>
                </c:pt>
                <c:pt idx="11487">
                  <c:v>114.08913250000001</c:v>
                </c:pt>
                <c:pt idx="11488">
                  <c:v>114.09906549999999</c:v>
                </c:pt>
                <c:pt idx="11489">
                  <c:v>114.1089975</c:v>
                </c:pt>
                <c:pt idx="11490">
                  <c:v>114.1189305</c:v>
                </c:pt>
                <c:pt idx="11491">
                  <c:v>114.1288625</c:v>
                </c:pt>
                <c:pt idx="11492">
                  <c:v>114.1387945</c:v>
                </c:pt>
                <c:pt idx="11493">
                  <c:v>114.14872750000001</c:v>
                </c:pt>
                <c:pt idx="11494">
                  <c:v>114.1586595</c:v>
                </c:pt>
                <c:pt idx="11495">
                  <c:v>114.16859150000001</c:v>
                </c:pt>
                <c:pt idx="11496">
                  <c:v>114.17852449999999</c:v>
                </c:pt>
                <c:pt idx="11497">
                  <c:v>114.1884565</c:v>
                </c:pt>
                <c:pt idx="11498">
                  <c:v>114.19838849999999</c:v>
                </c:pt>
                <c:pt idx="11499">
                  <c:v>114.2083215</c:v>
                </c:pt>
                <c:pt idx="11500">
                  <c:v>114.2182535</c:v>
                </c:pt>
                <c:pt idx="11501">
                  <c:v>114.2281855</c:v>
                </c:pt>
                <c:pt idx="11502">
                  <c:v>114.2381185</c:v>
                </c:pt>
                <c:pt idx="11503">
                  <c:v>114.24805050000001</c:v>
                </c:pt>
                <c:pt idx="11504">
                  <c:v>114.2579825</c:v>
                </c:pt>
                <c:pt idx="11505">
                  <c:v>114.2679155</c:v>
                </c:pt>
                <c:pt idx="11506">
                  <c:v>114.27784749999999</c:v>
                </c:pt>
                <c:pt idx="11507">
                  <c:v>114.2877795</c:v>
                </c:pt>
                <c:pt idx="11508">
                  <c:v>114.2977125</c:v>
                </c:pt>
                <c:pt idx="11509">
                  <c:v>114.30764449999999</c:v>
                </c:pt>
                <c:pt idx="11510">
                  <c:v>114.3175765</c:v>
                </c:pt>
                <c:pt idx="11511">
                  <c:v>114.32750950000001</c:v>
                </c:pt>
                <c:pt idx="11512">
                  <c:v>114.3374415</c:v>
                </c:pt>
                <c:pt idx="11513">
                  <c:v>114.3473735</c:v>
                </c:pt>
                <c:pt idx="11514">
                  <c:v>114.35730650000001</c:v>
                </c:pt>
                <c:pt idx="11515">
                  <c:v>114.3672385</c:v>
                </c:pt>
                <c:pt idx="11516">
                  <c:v>114.37717050000001</c:v>
                </c:pt>
                <c:pt idx="11517">
                  <c:v>114.38710349999999</c:v>
                </c:pt>
                <c:pt idx="11518">
                  <c:v>114.3970355</c:v>
                </c:pt>
                <c:pt idx="11519">
                  <c:v>114.40696749999999</c:v>
                </c:pt>
                <c:pt idx="11520">
                  <c:v>114.4169005</c:v>
                </c:pt>
                <c:pt idx="11521">
                  <c:v>114.4268325</c:v>
                </c:pt>
                <c:pt idx="11522">
                  <c:v>114.4367645</c:v>
                </c:pt>
                <c:pt idx="11523">
                  <c:v>114.4466975</c:v>
                </c:pt>
                <c:pt idx="11524">
                  <c:v>114.45662950000001</c:v>
                </c:pt>
                <c:pt idx="11525">
                  <c:v>114.4665615</c:v>
                </c:pt>
                <c:pt idx="11526">
                  <c:v>114.4764945</c:v>
                </c:pt>
                <c:pt idx="11527">
                  <c:v>114.48642649999999</c:v>
                </c:pt>
                <c:pt idx="11528">
                  <c:v>114.4963595</c:v>
                </c:pt>
                <c:pt idx="11529">
                  <c:v>114.5062915</c:v>
                </c:pt>
                <c:pt idx="11530">
                  <c:v>114.5162235</c:v>
                </c:pt>
                <c:pt idx="11531">
                  <c:v>114.5261565</c:v>
                </c:pt>
                <c:pt idx="11532">
                  <c:v>114.53608850000001</c:v>
                </c:pt>
                <c:pt idx="11533">
                  <c:v>114.5460205</c:v>
                </c:pt>
                <c:pt idx="11534">
                  <c:v>114.5559535</c:v>
                </c:pt>
                <c:pt idx="11535">
                  <c:v>114.56588549999999</c:v>
                </c:pt>
                <c:pt idx="11536">
                  <c:v>114.57581759999999</c:v>
                </c:pt>
                <c:pt idx="11537">
                  <c:v>114.5857506</c:v>
                </c:pt>
                <c:pt idx="11538">
                  <c:v>114.5956826</c:v>
                </c:pt>
                <c:pt idx="11539">
                  <c:v>114.6056146</c:v>
                </c:pt>
                <c:pt idx="11540">
                  <c:v>114.6155476</c:v>
                </c:pt>
                <c:pt idx="11541">
                  <c:v>114.62547960000001</c:v>
                </c:pt>
                <c:pt idx="11542">
                  <c:v>114.6354116</c:v>
                </c:pt>
                <c:pt idx="11543">
                  <c:v>114.6453446</c:v>
                </c:pt>
                <c:pt idx="11544">
                  <c:v>114.65527659999999</c:v>
                </c:pt>
                <c:pt idx="11545">
                  <c:v>114.6652086</c:v>
                </c:pt>
                <c:pt idx="11546">
                  <c:v>114.6751416</c:v>
                </c:pt>
                <c:pt idx="11547">
                  <c:v>114.6850736</c:v>
                </c:pt>
                <c:pt idx="11548">
                  <c:v>114.6950056</c:v>
                </c:pt>
                <c:pt idx="11549">
                  <c:v>114.70493860000001</c:v>
                </c:pt>
                <c:pt idx="11550">
                  <c:v>114.7148706</c:v>
                </c:pt>
                <c:pt idx="11551">
                  <c:v>114.7248026</c:v>
                </c:pt>
                <c:pt idx="11552">
                  <c:v>114.73473559999999</c:v>
                </c:pt>
                <c:pt idx="11553">
                  <c:v>114.7446676</c:v>
                </c:pt>
                <c:pt idx="11554">
                  <c:v>114.75459960000001</c:v>
                </c:pt>
                <c:pt idx="11555">
                  <c:v>114.7645326</c:v>
                </c:pt>
                <c:pt idx="11556">
                  <c:v>114.7744646</c:v>
                </c:pt>
                <c:pt idx="11557">
                  <c:v>114.78439760000001</c:v>
                </c:pt>
                <c:pt idx="11558">
                  <c:v>114.7943296</c:v>
                </c:pt>
                <c:pt idx="11559">
                  <c:v>114.8042616</c:v>
                </c:pt>
                <c:pt idx="11560">
                  <c:v>114.81419459999999</c:v>
                </c:pt>
                <c:pt idx="11561">
                  <c:v>114.8241266</c:v>
                </c:pt>
                <c:pt idx="11562">
                  <c:v>114.83405860000001</c:v>
                </c:pt>
                <c:pt idx="11563">
                  <c:v>114.8439916</c:v>
                </c:pt>
                <c:pt idx="11564">
                  <c:v>114.8539236</c:v>
                </c:pt>
                <c:pt idx="11565">
                  <c:v>114.86385559999999</c:v>
                </c:pt>
                <c:pt idx="11566">
                  <c:v>114.8737886</c:v>
                </c:pt>
                <c:pt idx="11567">
                  <c:v>114.8837206</c:v>
                </c:pt>
                <c:pt idx="11568">
                  <c:v>114.8936526</c:v>
                </c:pt>
                <c:pt idx="11569">
                  <c:v>114.9035856</c:v>
                </c:pt>
                <c:pt idx="11570">
                  <c:v>114.91351760000001</c:v>
                </c:pt>
                <c:pt idx="11571">
                  <c:v>114.9234496</c:v>
                </c:pt>
                <c:pt idx="11572">
                  <c:v>114.9333826</c:v>
                </c:pt>
                <c:pt idx="11573">
                  <c:v>114.94331459999999</c:v>
                </c:pt>
                <c:pt idx="11574">
                  <c:v>114.9532466</c:v>
                </c:pt>
                <c:pt idx="11575">
                  <c:v>114.9631796</c:v>
                </c:pt>
                <c:pt idx="11576">
                  <c:v>114.9731116</c:v>
                </c:pt>
                <c:pt idx="11577">
                  <c:v>114.9830436</c:v>
                </c:pt>
                <c:pt idx="11578">
                  <c:v>114.99297660000001</c:v>
                </c:pt>
                <c:pt idx="11579">
                  <c:v>115.0029086</c:v>
                </c:pt>
                <c:pt idx="11580">
                  <c:v>115.0128406</c:v>
                </c:pt>
                <c:pt idx="11581">
                  <c:v>115.02277359999999</c:v>
                </c:pt>
                <c:pt idx="11582">
                  <c:v>115.0327056</c:v>
                </c:pt>
                <c:pt idx="11583">
                  <c:v>115.04263760000001</c:v>
                </c:pt>
                <c:pt idx="11584">
                  <c:v>115.0525706</c:v>
                </c:pt>
                <c:pt idx="11585">
                  <c:v>115.0625026</c:v>
                </c:pt>
                <c:pt idx="11586">
                  <c:v>115.07243560000001</c:v>
                </c:pt>
                <c:pt idx="11587">
                  <c:v>115.0823676</c:v>
                </c:pt>
                <c:pt idx="11588">
                  <c:v>115.0922996</c:v>
                </c:pt>
                <c:pt idx="11589">
                  <c:v>115.10223259999999</c:v>
                </c:pt>
                <c:pt idx="11590">
                  <c:v>115.1121646</c:v>
                </c:pt>
                <c:pt idx="11591">
                  <c:v>115.12209660000001</c:v>
                </c:pt>
                <c:pt idx="11592">
                  <c:v>115.1320296</c:v>
                </c:pt>
                <c:pt idx="11593">
                  <c:v>115.1419616</c:v>
                </c:pt>
                <c:pt idx="11594">
                  <c:v>115.15189359999999</c:v>
                </c:pt>
                <c:pt idx="11595">
                  <c:v>115.1618266</c:v>
                </c:pt>
                <c:pt idx="11596">
                  <c:v>115.1717586</c:v>
                </c:pt>
                <c:pt idx="11597">
                  <c:v>115.1816906</c:v>
                </c:pt>
                <c:pt idx="11598">
                  <c:v>115.1916236</c:v>
                </c:pt>
                <c:pt idx="11599">
                  <c:v>115.20155560000001</c:v>
                </c:pt>
                <c:pt idx="11600">
                  <c:v>115.2114876</c:v>
                </c:pt>
                <c:pt idx="11601">
                  <c:v>115.2214206</c:v>
                </c:pt>
                <c:pt idx="11602">
                  <c:v>115.23135259999999</c:v>
                </c:pt>
                <c:pt idx="11603">
                  <c:v>115.2412846</c:v>
                </c:pt>
                <c:pt idx="11604">
                  <c:v>115.2512176</c:v>
                </c:pt>
                <c:pt idx="11605">
                  <c:v>115.2611496</c:v>
                </c:pt>
                <c:pt idx="11606">
                  <c:v>115.2710816</c:v>
                </c:pt>
                <c:pt idx="11607">
                  <c:v>115.28101460000001</c:v>
                </c:pt>
                <c:pt idx="11608">
                  <c:v>115.2909466</c:v>
                </c:pt>
                <c:pt idx="11609">
                  <c:v>115.3008796</c:v>
                </c:pt>
                <c:pt idx="11610">
                  <c:v>115.31081159999999</c:v>
                </c:pt>
                <c:pt idx="11611">
                  <c:v>115.3207436</c:v>
                </c:pt>
                <c:pt idx="11612">
                  <c:v>115.3306766</c:v>
                </c:pt>
                <c:pt idx="11613">
                  <c:v>115.3406086</c:v>
                </c:pt>
                <c:pt idx="11614">
                  <c:v>115.3505406</c:v>
                </c:pt>
                <c:pt idx="11615">
                  <c:v>115.36047360000001</c:v>
                </c:pt>
                <c:pt idx="11616">
                  <c:v>115.3704056</c:v>
                </c:pt>
                <c:pt idx="11617">
                  <c:v>115.3803376</c:v>
                </c:pt>
                <c:pt idx="11618">
                  <c:v>115.39027059999999</c:v>
                </c:pt>
                <c:pt idx="11619">
                  <c:v>115.4002026</c:v>
                </c:pt>
                <c:pt idx="11620">
                  <c:v>115.41013460000001</c:v>
                </c:pt>
                <c:pt idx="11621">
                  <c:v>115.4200676</c:v>
                </c:pt>
                <c:pt idx="11622">
                  <c:v>115.4299996</c:v>
                </c:pt>
                <c:pt idx="11623">
                  <c:v>115.43993159999999</c:v>
                </c:pt>
                <c:pt idx="11624">
                  <c:v>115.4498646</c:v>
                </c:pt>
                <c:pt idx="11625">
                  <c:v>115.4597966</c:v>
                </c:pt>
                <c:pt idx="11626">
                  <c:v>115.4697286</c:v>
                </c:pt>
                <c:pt idx="11627">
                  <c:v>115.4796616</c:v>
                </c:pt>
                <c:pt idx="11628">
                  <c:v>115.48959360000001</c:v>
                </c:pt>
                <c:pt idx="11629">
                  <c:v>115.4995256</c:v>
                </c:pt>
                <c:pt idx="11630">
                  <c:v>115.5094586</c:v>
                </c:pt>
                <c:pt idx="11631">
                  <c:v>115.51939059999999</c:v>
                </c:pt>
                <c:pt idx="11632">
                  <c:v>115.5293236</c:v>
                </c:pt>
                <c:pt idx="11633">
                  <c:v>115.5392556</c:v>
                </c:pt>
                <c:pt idx="11634">
                  <c:v>115.5491876</c:v>
                </c:pt>
                <c:pt idx="11635">
                  <c:v>115.5591206</c:v>
                </c:pt>
                <c:pt idx="11636">
                  <c:v>115.5690518</c:v>
                </c:pt>
                <c:pt idx="11637">
                  <c:v>115.5789838</c:v>
                </c:pt>
                <c:pt idx="11638">
                  <c:v>115.58891680000001</c:v>
                </c:pt>
                <c:pt idx="11639">
                  <c:v>115.5988488</c:v>
                </c:pt>
                <c:pt idx="11640">
                  <c:v>115.60878080000001</c:v>
                </c:pt>
                <c:pt idx="11641">
                  <c:v>115.61871379999999</c:v>
                </c:pt>
                <c:pt idx="11642">
                  <c:v>115.6286458</c:v>
                </c:pt>
                <c:pt idx="11643">
                  <c:v>115.63857779999999</c:v>
                </c:pt>
                <c:pt idx="11644">
                  <c:v>115.6485108</c:v>
                </c:pt>
                <c:pt idx="11645">
                  <c:v>115.6584428</c:v>
                </c:pt>
                <c:pt idx="11646">
                  <c:v>115.6683748</c:v>
                </c:pt>
                <c:pt idx="11647">
                  <c:v>115.6783078</c:v>
                </c:pt>
                <c:pt idx="11648">
                  <c:v>115.68823980000001</c:v>
                </c:pt>
                <c:pt idx="11649">
                  <c:v>115.6981718</c:v>
                </c:pt>
                <c:pt idx="11650">
                  <c:v>115.7081048</c:v>
                </c:pt>
                <c:pt idx="11651">
                  <c:v>115.71803679999999</c:v>
                </c:pt>
                <c:pt idx="11652">
                  <c:v>115.7279698</c:v>
                </c:pt>
                <c:pt idx="11653">
                  <c:v>115.7379018</c:v>
                </c:pt>
                <c:pt idx="11654">
                  <c:v>115.7478338</c:v>
                </c:pt>
                <c:pt idx="11655">
                  <c:v>115.7577668</c:v>
                </c:pt>
                <c:pt idx="11656">
                  <c:v>115.76769880000001</c:v>
                </c:pt>
                <c:pt idx="11657">
                  <c:v>115.7776308</c:v>
                </c:pt>
                <c:pt idx="11658">
                  <c:v>115.7875638</c:v>
                </c:pt>
                <c:pt idx="11659">
                  <c:v>115.79749579999999</c:v>
                </c:pt>
                <c:pt idx="11660">
                  <c:v>115.8074278</c:v>
                </c:pt>
                <c:pt idx="11661">
                  <c:v>115.8173608</c:v>
                </c:pt>
                <c:pt idx="11662">
                  <c:v>115.8272928</c:v>
                </c:pt>
                <c:pt idx="11663">
                  <c:v>115.8372248</c:v>
                </c:pt>
                <c:pt idx="11664">
                  <c:v>115.84715780000001</c:v>
                </c:pt>
                <c:pt idx="11665">
                  <c:v>115.8570898</c:v>
                </c:pt>
                <c:pt idx="11666">
                  <c:v>115.8670218</c:v>
                </c:pt>
                <c:pt idx="11667">
                  <c:v>115.87695479999999</c:v>
                </c:pt>
                <c:pt idx="11668">
                  <c:v>115.8868868</c:v>
                </c:pt>
                <c:pt idx="11669">
                  <c:v>115.89681880000001</c:v>
                </c:pt>
                <c:pt idx="11670">
                  <c:v>115.9067518</c:v>
                </c:pt>
                <c:pt idx="11671">
                  <c:v>115.9166838</c:v>
                </c:pt>
                <c:pt idx="11672">
                  <c:v>115.92661680000001</c:v>
                </c:pt>
                <c:pt idx="11673">
                  <c:v>115.9365488</c:v>
                </c:pt>
                <c:pt idx="11674">
                  <c:v>115.9464808</c:v>
                </c:pt>
                <c:pt idx="11675">
                  <c:v>115.95641380000001</c:v>
                </c:pt>
                <c:pt idx="11676">
                  <c:v>115.9663458</c:v>
                </c:pt>
                <c:pt idx="11677">
                  <c:v>115.97627780000001</c:v>
                </c:pt>
                <c:pt idx="11678">
                  <c:v>115.98621079999999</c:v>
                </c:pt>
                <c:pt idx="11679">
                  <c:v>115.9961428</c:v>
                </c:pt>
                <c:pt idx="11680">
                  <c:v>116.00607479999999</c:v>
                </c:pt>
                <c:pt idx="11681">
                  <c:v>116.0160078</c:v>
                </c:pt>
                <c:pt idx="11682">
                  <c:v>116.0259398</c:v>
                </c:pt>
                <c:pt idx="11683">
                  <c:v>116.0358718</c:v>
                </c:pt>
                <c:pt idx="11684">
                  <c:v>116.0458048</c:v>
                </c:pt>
                <c:pt idx="11685">
                  <c:v>116.05573680000001</c:v>
                </c:pt>
                <c:pt idx="11686">
                  <c:v>116.0656688</c:v>
                </c:pt>
                <c:pt idx="11687">
                  <c:v>116.0756018</c:v>
                </c:pt>
                <c:pt idx="11688">
                  <c:v>116.08553379999999</c:v>
                </c:pt>
                <c:pt idx="11689">
                  <c:v>116.0954668</c:v>
                </c:pt>
                <c:pt idx="11690">
                  <c:v>116.1053988</c:v>
                </c:pt>
                <c:pt idx="11691">
                  <c:v>116.1153308</c:v>
                </c:pt>
                <c:pt idx="11692">
                  <c:v>116.1252638</c:v>
                </c:pt>
                <c:pt idx="11693">
                  <c:v>116.13519580000001</c:v>
                </c:pt>
                <c:pt idx="11694">
                  <c:v>116.1451278</c:v>
                </c:pt>
                <c:pt idx="11695">
                  <c:v>116.1550608</c:v>
                </c:pt>
                <c:pt idx="11696">
                  <c:v>116.16499279999999</c:v>
                </c:pt>
                <c:pt idx="11697">
                  <c:v>116.1749248</c:v>
                </c:pt>
                <c:pt idx="11698">
                  <c:v>116.1848578</c:v>
                </c:pt>
                <c:pt idx="11699">
                  <c:v>116.1947898</c:v>
                </c:pt>
                <c:pt idx="11700">
                  <c:v>116.2047218</c:v>
                </c:pt>
                <c:pt idx="11701">
                  <c:v>116.21465480000001</c:v>
                </c:pt>
                <c:pt idx="11702">
                  <c:v>116.2245868</c:v>
                </c:pt>
                <c:pt idx="11703">
                  <c:v>116.2345188</c:v>
                </c:pt>
                <c:pt idx="11704">
                  <c:v>116.24445179999999</c:v>
                </c:pt>
                <c:pt idx="11705">
                  <c:v>116.2543838</c:v>
                </c:pt>
                <c:pt idx="11706">
                  <c:v>116.2643168</c:v>
                </c:pt>
                <c:pt idx="11707">
                  <c:v>116.2742488</c:v>
                </c:pt>
                <c:pt idx="11708">
                  <c:v>116.2841808</c:v>
                </c:pt>
                <c:pt idx="11709">
                  <c:v>116.29411380000001</c:v>
                </c:pt>
                <c:pt idx="11710">
                  <c:v>116.3040458</c:v>
                </c:pt>
                <c:pt idx="11711">
                  <c:v>116.3139778</c:v>
                </c:pt>
                <c:pt idx="11712">
                  <c:v>116.32391079999999</c:v>
                </c:pt>
                <c:pt idx="11713">
                  <c:v>116.3338428</c:v>
                </c:pt>
                <c:pt idx="11714">
                  <c:v>116.34377480000001</c:v>
                </c:pt>
                <c:pt idx="11715">
                  <c:v>116.3537078</c:v>
                </c:pt>
                <c:pt idx="11716">
                  <c:v>116.3636398</c:v>
                </c:pt>
                <c:pt idx="11717">
                  <c:v>116.37357179999999</c:v>
                </c:pt>
                <c:pt idx="11718">
                  <c:v>116.3835048</c:v>
                </c:pt>
                <c:pt idx="11719">
                  <c:v>116.3934368</c:v>
                </c:pt>
                <c:pt idx="11720">
                  <c:v>116.40336979999999</c:v>
                </c:pt>
                <c:pt idx="11721">
                  <c:v>116.4133018</c:v>
                </c:pt>
                <c:pt idx="11722">
                  <c:v>116.42323380000001</c:v>
                </c:pt>
                <c:pt idx="11723">
                  <c:v>116.4331668</c:v>
                </c:pt>
                <c:pt idx="11724">
                  <c:v>116.4430988</c:v>
                </c:pt>
                <c:pt idx="11725">
                  <c:v>116.45303079999999</c:v>
                </c:pt>
                <c:pt idx="11726">
                  <c:v>116.4629638</c:v>
                </c:pt>
                <c:pt idx="11727">
                  <c:v>116.4728958</c:v>
                </c:pt>
                <c:pt idx="11728">
                  <c:v>116.4828278</c:v>
                </c:pt>
                <c:pt idx="11729">
                  <c:v>116.49276070000001</c:v>
                </c:pt>
                <c:pt idx="11730">
                  <c:v>116.50269280000001</c:v>
                </c:pt>
                <c:pt idx="11731">
                  <c:v>116.5126248</c:v>
                </c:pt>
                <c:pt idx="11732">
                  <c:v>116.5225578</c:v>
                </c:pt>
                <c:pt idx="11733">
                  <c:v>116.53248979999999</c:v>
                </c:pt>
                <c:pt idx="11734">
                  <c:v>116.5424228</c:v>
                </c:pt>
                <c:pt idx="11735">
                  <c:v>116.5523548</c:v>
                </c:pt>
                <c:pt idx="11736">
                  <c:v>116.5622868</c:v>
                </c:pt>
                <c:pt idx="11737">
                  <c:v>116.5722208</c:v>
                </c:pt>
                <c:pt idx="11738">
                  <c:v>116.5821528</c:v>
                </c:pt>
                <c:pt idx="11739">
                  <c:v>116.59208479999999</c:v>
                </c:pt>
                <c:pt idx="11740">
                  <c:v>116.6020178</c:v>
                </c:pt>
                <c:pt idx="11741">
                  <c:v>116.6119498</c:v>
                </c:pt>
                <c:pt idx="11742">
                  <c:v>116.6218818</c:v>
                </c:pt>
                <c:pt idx="11743">
                  <c:v>116.6318148</c:v>
                </c:pt>
                <c:pt idx="11744">
                  <c:v>116.64174680000001</c:v>
                </c:pt>
                <c:pt idx="11745">
                  <c:v>116.6516788</c:v>
                </c:pt>
                <c:pt idx="11746">
                  <c:v>116.6616118</c:v>
                </c:pt>
                <c:pt idx="11747">
                  <c:v>116.67154379999999</c:v>
                </c:pt>
                <c:pt idx="11748">
                  <c:v>116.6814768</c:v>
                </c:pt>
                <c:pt idx="11749">
                  <c:v>116.6914088</c:v>
                </c:pt>
                <c:pt idx="11750">
                  <c:v>116.7013408</c:v>
                </c:pt>
                <c:pt idx="11751">
                  <c:v>116.7112738</c:v>
                </c:pt>
                <c:pt idx="11752">
                  <c:v>116.72120580000001</c:v>
                </c:pt>
                <c:pt idx="11753">
                  <c:v>116.7311378</c:v>
                </c:pt>
                <c:pt idx="11754">
                  <c:v>116.7410708</c:v>
                </c:pt>
                <c:pt idx="11755">
                  <c:v>116.75100279999999</c:v>
                </c:pt>
                <c:pt idx="11756">
                  <c:v>116.7609348</c:v>
                </c:pt>
                <c:pt idx="11757">
                  <c:v>116.7708678</c:v>
                </c:pt>
                <c:pt idx="11758">
                  <c:v>116.7807998</c:v>
                </c:pt>
                <c:pt idx="11759">
                  <c:v>116.7907318</c:v>
                </c:pt>
                <c:pt idx="11760">
                  <c:v>116.80066480000001</c:v>
                </c:pt>
                <c:pt idx="11761">
                  <c:v>116.8105968</c:v>
                </c:pt>
                <c:pt idx="11762">
                  <c:v>116.8205298</c:v>
                </c:pt>
                <c:pt idx="11763">
                  <c:v>116.83046179999999</c:v>
                </c:pt>
                <c:pt idx="11764">
                  <c:v>116.8403938</c:v>
                </c:pt>
                <c:pt idx="11765">
                  <c:v>116.8503268</c:v>
                </c:pt>
                <c:pt idx="11766">
                  <c:v>116.8602588</c:v>
                </c:pt>
                <c:pt idx="11767">
                  <c:v>116.8701908</c:v>
                </c:pt>
                <c:pt idx="11768">
                  <c:v>116.88012380000001</c:v>
                </c:pt>
                <c:pt idx="11769">
                  <c:v>116.8900558</c:v>
                </c:pt>
                <c:pt idx="11770">
                  <c:v>116.89998780000001</c:v>
                </c:pt>
                <c:pt idx="11771">
                  <c:v>116.90992079999999</c:v>
                </c:pt>
                <c:pt idx="11772">
                  <c:v>116.9198528</c:v>
                </c:pt>
                <c:pt idx="11773">
                  <c:v>116.9297858</c:v>
                </c:pt>
                <c:pt idx="11774">
                  <c:v>116.9397178</c:v>
                </c:pt>
                <c:pt idx="11775">
                  <c:v>116.9496498</c:v>
                </c:pt>
                <c:pt idx="11776">
                  <c:v>116.95958280000001</c:v>
                </c:pt>
                <c:pt idx="11777">
                  <c:v>116.9695148</c:v>
                </c:pt>
                <c:pt idx="11778">
                  <c:v>116.97944680000001</c:v>
                </c:pt>
                <c:pt idx="11779">
                  <c:v>116.98937979999999</c:v>
                </c:pt>
                <c:pt idx="11780">
                  <c:v>116.9993118</c:v>
                </c:pt>
                <c:pt idx="11781">
                  <c:v>117.00924379999999</c:v>
                </c:pt>
                <c:pt idx="11782">
                  <c:v>117.0191768</c:v>
                </c:pt>
                <c:pt idx="11783">
                  <c:v>117.0291088</c:v>
                </c:pt>
                <c:pt idx="11784">
                  <c:v>117.0390408</c:v>
                </c:pt>
                <c:pt idx="11785">
                  <c:v>117.0489738</c:v>
                </c:pt>
                <c:pt idx="11786">
                  <c:v>117.05890580000001</c:v>
                </c:pt>
                <c:pt idx="11787">
                  <c:v>117.06883879999999</c:v>
                </c:pt>
                <c:pt idx="11788">
                  <c:v>117.0787708</c:v>
                </c:pt>
                <c:pt idx="11789">
                  <c:v>117.08870279999999</c:v>
                </c:pt>
                <c:pt idx="11790">
                  <c:v>117.0986358</c:v>
                </c:pt>
                <c:pt idx="11791">
                  <c:v>117.1085678</c:v>
                </c:pt>
                <c:pt idx="11792">
                  <c:v>117.1184998</c:v>
                </c:pt>
                <c:pt idx="11793">
                  <c:v>117.1284328</c:v>
                </c:pt>
                <c:pt idx="11794">
                  <c:v>117.13836480000001</c:v>
                </c:pt>
                <c:pt idx="11795">
                  <c:v>117.1482968</c:v>
                </c:pt>
                <c:pt idx="11796">
                  <c:v>117.1582298</c:v>
                </c:pt>
                <c:pt idx="11797">
                  <c:v>117.16816179999999</c:v>
                </c:pt>
                <c:pt idx="11798">
                  <c:v>117.1780948</c:v>
                </c:pt>
                <c:pt idx="11799">
                  <c:v>117.1880268</c:v>
                </c:pt>
                <c:pt idx="11800">
                  <c:v>117.19795879999999</c:v>
                </c:pt>
                <c:pt idx="11801">
                  <c:v>117.2078918</c:v>
                </c:pt>
                <c:pt idx="11802">
                  <c:v>117.21782380000001</c:v>
                </c:pt>
                <c:pt idx="11803">
                  <c:v>117.2277558</c:v>
                </c:pt>
                <c:pt idx="11804">
                  <c:v>117.2376888</c:v>
                </c:pt>
                <c:pt idx="11805">
                  <c:v>117.24762080000001</c:v>
                </c:pt>
                <c:pt idx="11806">
                  <c:v>117.2575528</c:v>
                </c:pt>
                <c:pt idx="11807">
                  <c:v>117.2674858</c:v>
                </c:pt>
                <c:pt idx="11808">
                  <c:v>117.27741779999999</c:v>
                </c:pt>
                <c:pt idx="11809">
                  <c:v>117.2873508</c:v>
                </c:pt>
                <c:pt idx="11810">
                  <c:v>117.2972828</c:v>
                </c:pt>
                <c:pt idx="11811">
                  <c:v>117.3072148</c:v>
                </c:pt>
                <c:pt idx="11812">
                  <c:v>117.3171478</c:v>
                </c:pt>
                <c:pt idx="11813">
                  <c:v>117.32707980000001</c:v>
                </c:pt>
                <c:pt idx="11814">
                  <c:v>117.3370118</c:v>
                </c:pt>
                <c:pt idx="11815">
                  <c:v>117.3469448</c:v>
                </c:pt>
                <c:pt idx="11816">
                  <c:v>117.35687679999999</c:v>
                </c:pt>
                <c:pt idx="11817">
                  <c:v>117.3668088</c:v>
                </c:pt>
                <c:pt idx="11818">
                  <c:v>117.3767418</c:v>
                </c:pt>
                <c:pt idx="11819">
                  <c:v>117.3866738</c:v>
                </c:pt>
                <c:pt idx="11820">
                  <c:v>117.3966058</c:v>
                </c:pt>
                <c:pt idx="11821">
                  <c:v>117.40653880000001</c:v>
                </c:pt>
                <c:pt idx="11822">
                  <c:v>117.4164708</c:v>
                </c:pt>
                <c:pt idx="11823">
                  <c:v>117.4264038</c:v>
                </c:pt>
                <c:pt idx="11824">
                  <c:v>117.43633579999999</c:v>
                </c:pt>
                <c:pt idx="11825">
                  <c:v>117.4462678</c:v>
                </c:pt>
                <c:pt idx="11826">
                  <c:v>117.4562008</c:v>
                </c:pt>
                <c:pt idx="11827">
                  <c:v>117.4661328</c:v>
                </c:pt>
                <c:pt idx="11828">
                  <c:v>117.4760648</c:v>
                </c:pt>
                <c:pt idx="11829">
                  <c:v>117.48599780000001</c:v>
                </c:pt>
                <c:pt idx="11830">
                  <c:v>117.4959298</c:v>
                </c:pt>
                <c:pt idx="11831">
                  <c:v>117.5058628</c:v>
                </c:pt>
                <c:pt idx="11832">
                  <c:v>117.51579479999999</c:v>
                </c:pt>
                <c:pt idx="11833">
                  <c:v>117.5257268</c:v>
                </c:pt>
                <c:pt idx="11834">
                  <c:v>117.5356598</c:v>
                </c:pt>
                <c:pt idx="11835">
                  <c:v>117.5455918</c:v>
                </c:pt>
                <c:pt idx="11836">
                  <c:v>117.5555238</c:v>
                </c:pt>
                <c:pt idx="11837">
                  <c:v>117.56545680000001</c:v>
                </c:pt>
                <c:pt idx="11838">
                  <c:v>117.5753887</c:v>
                </c:pt>
                <c:pt idx="11839">
                  <c:v>117.5853207</c:v>
                </c:pt>
                <c:pt idx="11840">
                  <c:v>117.5952537</c:v>
                </c:pt>
                <c:pt idx="11841">
                  <c:v>117.60518570000001</c:v>
                </c:pt>
                <c:pt idx="11842">
                  <c:v>117.6151187</c:v>
                </c:pt>
                <c:pt idx="11843">
                  <c:v>117.6250507</c:v>
                </c:pt>
                <c:pt idx="11844">
                  <c:v>117.63498269999999</c:v>
                </c:pt>
                <c:pt idx="11845">
                  <c:v>117.6449157</c:v>
                </c:pt>
                <c:pt idx="11846">
                  <c:v>117.6548477</c:v>
                </c:pt>
                <c:pt idx="11847">
                  <c:v>117.6647797</c:v>
                </c:pt>
                <c:pt idx="11848">
                  <c:v>117.6747127</c:v>
                </c:pt>
                <c:pt idx="11849">
                  <c:v>117.68464470000001</c:v>
                </c:pt>
                <c:pt idx="11850">
                  <c:v>117.6945767</c:v>
                </c:pt>
                <c:pt idx="11851">
                  <c:v>117.7045097</c:v>
                </c:pt>
                <c:pt idx="11852">
                  <c:v>117.71444169999999</c:v>
                </c:pt>
                <c:pt idx="11853">
                  <c:v>117.7243747</c:v>
                </c:pt>
                <c:pt idx="11854">
                  <c:v>117.7343067</c:v>
                </c:pt>
                <c:pt idx="11855">
                  <c:v>117.7442387</c:v>
                </c:pt>
                <c:pt idx="11856">
                  <c:v>117.7541717</c:v>
                </c:pt>
                <c:pt idx="11857">
                  <c:v>117.76410370000001</c:v>
                </c:pt>
                <c:pt idx="11858">
                  <c:v>117.7740357</c:v>
                </c:pt>
                <c:pt idx="11859">
                  <c:v>117.7839687</c:v>
                </c:pt>
                <c:pt idx="11860">
                  <c:v>117.79390069999999</c:v>
                </c:pt>
                <c:pt idx="11861">
                  <c:v>117.8038327</c:v>
                </c:pt>
                <c:pt idx="11862">
                  <c:v>117.8137657</c:v>
                </c:pt>
                <c:pt idx="11863">
                  <c:v>117.8236977</c:v>
                </c:pt>
                <c:pt idx="11864">
                  <c:v>117.8336307</c:v>
                </c:pt>
                <c:pt idx="11865">
                  <c:v>117.84356270000001</c:v>
                </c:pt>
                <c:pt idx="11866">
                  <c:v>117.8534947</c:v>
                </c:pt>
                <c:pt idx="11867">
                  <c:v>117.8634277</c:v>
                </c:pt>
                <c:pt idx="11868">
                  <c:v>117.87335969999999</c:v>
                </c:pt>
                <c:pt idx="11869">
                  <c:v>117.8832917</c:v>
                </c:pt>
                <c:pt idx="11870">
                  <c:v>117.8932247</c:v>
                </c:pt>
                <c:pt idx="11871">
                  <c:v>117.9031567</c:v>
                </c:pt>
                <c:pt idx="11872">
                  <c:v>117.9130897</c:v>
                </c:pt>
                <c:pt idx="11873">
                  <c:v>117.92302170000001</c:v>
                </c:pt>
                <c:pt idx="11874">
                  <c:v>117.9329537</c:v>
                </c:pt>
                <c:pt idx="11875">
                  <c:v>117.9428867</c:v>
                </c:pt>
                <c:pt idx="11876">
                  <c:v>117.95281869999999</c:v>
                </c:pt>
                <c:pt idx="11877">
                  <c:v>117.9627507</c:v>
                </c:pt>
                <c:pt idx="11878">
                  <c:v>117.9726837</c:v>
                </c:pt>
                <c:pt idx="11879">
                  <c:v>117.9826157</c:v>
                </c:pt>
                <c:pt idx="11880">
                  <c:v>117.9925477</c:v>
                </c:pt>
                <c:pt idx="11881">
                  <c:v>118.00248070000001</c:v>
                </c:pt>
                <c:pt idx="11882">
                  <c:v>118.0124127</c:v>
                </c:pt>
                <c:pt idx="11883">
                  <c:v>118.0223457</c:v>
                </c:pt>
                <c:pt idx="11884">
                  <c:v>118.03227769999999</c:v>
                </c:pt>
                <c:pt idx="11885">
                  <c:v>118.0422097</c:v>
                </c:pt>
                <c:pt idx="11886">
                  <c:v>118.0521427</c:v>
                </c:pt>
                <c:pt idx="11887">
                  <c:v>118.0620747</c:v>
                </c:pt>
                <c:pt idx="11888">
                  <c:v>118.0720067</c:v>
                </c:pt>
                <c:pt idx="11889">
                  <c:v>118.08193970000001</c:v>
                </c:pt>
                <c:pt idx="11890">
                  <c:v>118.0918717</c:v>
                </c:pt>
                <c:pt idx="11891">
                  <c:v>118.1018047</c:v>
                </c:pt>
                <c:pt idx="11892">
                  <c:v>118.11173669999999</c:v>
                </c:pt>
                <c:pt idx="11893">
                  <c:v>118.1216687</c:v>
                </c:pt>
                <c:pt idx="11894">
                  <c:v>118.1316017</c:v>
                </c:pt>
                <c:pt idx="11895">
                  <c:v>118.1415337</c:v>
                </c:pt>
                <c:pt idx="11896">
                  <c:v>118.1514657</c:v>
                </c:pt>
                <c:pt idx="11897">
                  <c:v>118.16139870000001</c:v>
                </c:pt>
                <c:pt idx="11898">
                  <c:v>118.1713307</c:v>
                </c:pt>
                <c:pt idx="11899">
                  <c:v>118.1812627</c:v>
                </c:pt>
                <c:pt idx="11900">
                  <c:v>118.19119569999999</c:v>
                </c:pt>
                <c:pt idx="11901">
                  <c:v>118.2011277</c:v>
                </c:pt>
                <c:pt idx="11902">
                  <c:v>118.2110607</c:v>
                </c:pt>
                <c:pt idx="11903">
                  <c:v>118.2209927</c:v>
                </c:pt>
                <c:pt idx="11904">
                  <c:v>118.2309247</c:v>
                </c:pt>
                <c:pt idx="11905">
                  <c:v>118.24085770000001</c:v>
                </c:pt>
                <c:pt idx="11906">
                  <c:v>118.2507897</c:v>
                </c:pt>
                <c:pt idx="11907">
                  <c:v>118.2607217</c:v>
                </c:pt>
                <c:pt idx="11908">
                  <c:v>118.27065469999999</c:v>
                </c:pt>
                <c:pt idx="11909">
                  <c:v>118.2805867</c:v>
                </c:pt>
                <c:pt idx="11910">
                  <c:v>118.2905197</c:v>
                </c:pt>
                <c:pt idx="11911">
                  <c:v>118.3004517</c:v>
                </c:pt>
                <c:pt idx="11912">
                  <c:v>118.3103837</c:v>
                </c:pt>
                <c:pt idx="11913">
                  <c:v>118.32031670000001</c:v>
                </c:pt>
                <c:pt idx="11914">
                  <c:v>118.3302487</c:v>
                </c:pt>
                <c:pt idx="11915">
                  <c:v>118.3401807</c:v>
                </c:pt>
                <c:pt idx="11916">
                  <c:v>118.35011369999999</c:v>
                </c:pt>
                <c:pt idx="11917">
                  <c:v>118.3600457</c:v>
                </c:pt>
                <c:pt idx="11918">
                  <c:v>118.36997770000001</c:v>
                </c:pt>
                <c:pt idx="11919">
                  <c:v>118.3799107</c:v>
                </c:pt>
                <c:pt idx="11920">
                  <c:v>118.3898427</c:v>
                </c:pt>
                <c:pt idx="11921">
                  <c:v>118.39977570000001</c:v>
                </c:pt>
                <c:pt idx="11922">
                  <c:v>118.4097077</c:v>
                </c:pt>
                <c:pt idx="11923">
                  <c:v>118.4196397</c:v>
                </c:pt>
                <c:pt idx="11924">
                  <c:v>118.42957269999999</c:v>
                </c:pt>
                <c:pt idx="11925">
                  <c:v>118.4395047</c:v>
                </c:pt>
                <c:pt idx="11926">
                  <c:v>118.4494377</c:v>
                </c:pt>
                <c:pt idx="11927">
                  <c:v>118.4593697</c:v>
                </c:pt>
                <c:pt idx="11928">
                  <c:v>118.4693017</c:v>
                </c:pt>
                <c:pt idx="11929">
                  <c:v>118.47923470000001</c:v>
                </c:pt>
                <c:pt idx="11930">
                  <c:v>118.4891667</c:v>
                </c:pt>
                <c:pt idx="11931">
                  <c:v>118.4990987</c:v>
                </c:pt>
                <c:pt idx="11932">
                  <c:v>118.50903169999999</c:v>
                </c:pt>
                <c:pt idx="11933">
                  <c:v>118.5189637</c:v>
                </c:pt>
                <c:pt idx="11934">
                  <c:v>118.52889570000001</c:v>
                </c:pt>
                <c:pt idx="11935">
                  <c:v>118.5388287</c:v>
                </c:pt>
                <c:pt idx="11936">
                  <c:v>118.5487607</c:v>
                </c:pt>
                <c:pt idx="11937">
                  <c:v>118.55869370000001</c:v>
                </c:pt>
                <c:pt idx="11938">
                  <c:v>118.5686257</c:v>
                </c:pt>
                <c:pt idx="11939">
                  <c:v>118.5785576</c:v>
                </c:pt>
                <c:pt idx="11940">
                  <c:v>118.5884906</c:v>
                </c:pt>
                <c:pt idx="11941">
                  <c:v>118.59842260000001</c:v>
                </c:pt>
                <c:pt idx="11942">
                  <c:v>118.6083546</c:v>
                </c:pt>
                <c:pt idx="11943">
                  <c:v>118.6182876</c:v>
                </c:pt>
                <c:pt idx="11944">
                  <c:v>118.62821959999999</c:v>
                </c:pt>
                <c:pt idx="11945">
                  <c:v>118.6381526</c:v>
                </c:pt>
                <c:pt idx="11946">
                  <c:v>118.6480846</c:v>
                </c:pt>
                <c:pt idx="11947">
                  <c:v>118.6580166</c:v>
                </c:pt>
                <c:pt idx="11948">
                  <c:v>118.6679496</c:v>
                </c:pt>
                <c:pt idx="11949">
                  <c:v>118.67788160000001</c:v>
                </c:pt>
                <c:pt idx="11950">
                  <c:v>118.6878136</c:v>
                </c:pt>
                <c:pt idx="11951">
                  <c:v>118.6977466</c:v>
                </c:pt>
                <c:pt idx="11952">
                  <c:v>118.70767859999999</c:v>
                </c:pt>
                <c:pt idx="11953">
                  <c:v>118.7176116</c:v>
                </c:pt>
                <c:pt idx="11954">
                  <c:v>118.7275436</c:v>
                </c:pt>
                <c:pt idx="11955">
                  <c:v>118.7374756</c:v>
                </c:pt>
                <c:pt idx="11956">
                  <c:v>118.7474086</c:v>
                </c:pt>
                <c:pt idx="11957">
                  <c:v>118.75734060000001</c:v>
                </c:pt>
                <c:pt idx="11958">
                  <c:v>118.7672726</c:v>
                </c:pt>
                <c:pt idx="11959">
                  <c:v>118.7772056</c:v>
                </c:pt>
                <c:pt idx="11960">
                  <c:v>118.78713759999999</c:v>
                </c:pt>
                <c:pt idx="11961">
                  <c:v>118.7970706</c:v>
                </c:pt>
                <c:pt idx="11962">
                  <c:v>118.8070026</c:v>
                </c:pt>
                <c:pt idx="11963">
                  <c:v>118.8169346</c:v>
                </c:pt>
                <c:pt idx="11964">
                  <c:v>118.8268676</c:v>
                </c:pt>
                <c:pt idx="11965">
                  <c:v>118.83679960000001</c:v>
                </c:pt>
                <c:pt idx="11966">
                  <c:v>118.8467316</c:v>
                </c:pt>
                <c:pt idx="11967">
                  <c:v>118.8566646</c:v>
                </c:pt>
                <c:pt idx="11968">
                  <c:v>118.86659659999999</c:v>
                </c:pt>
                <c:pt idx="11969">
                  <c:v>118.8765296</c:v>
                </c:pt>
                <c:pt idx="11970">
                  <c:v>118.8864616</c:v>
                </c:pt>
                <c:pt idx="11971">
                  <c:v>118.8963936</c:v>
                </c:pt>
                <c:pt idx="11972">
                  <c:v>118.9063266</c:v>
                </c:pt>
                <c:pt idx="11973">
                  <c:v>118.91625860000001</c:v>
                </c:pt>
                <c:pt idx="11974">
                  <c:v>118.9261906</c:v>
                </c:pt>
                <c:pt idx="11975">
                  <c:v>118.9361236</c:v>
                </c:pt>
                <c:pt idx="11976">
                  <c:v>118.94605559999999</c:v>
                </c:pt>
                <c:pt idx="11977">
                  <c:v>118.9559886</c:v>
                </c:pt>
                <c:pt idx="11978">
                  <c:v>118.9659206</c:v>
                </c:pt>
                <c:pt idx="11979">
                  <c:v>118.9758526</c:v>
                </c:pt>
                <c:pt idx="11980">
                  <c:v>118.9857856</c:v>
                </c:pt>
                <c:pt idx="11981">
                  <c:v>118.99571760000001</c:v>
                </c:pt>
                <c:pt idx="11982">
                  <c:v>119.0056496</c:v>
                </c:pt>
                <c:pt idx="11983">
                  <c:v>119.0155826</c:v>
                </c:pt>
                <c:pt idx="11984">
                  <c:v>119.02551459999999</c:v>
                </c:pt>
                <c:pt idx="11985">
                  <c:v>119.0354476</c:v>
                </c:pt>
                <c:pt idx="11986">
                  <c:v>119.0453796</c:v>
                </c:pt>
                <c:pt idx="11987">
                  <c:v>119.0553116</c:v>
                </c:pt>
                <c:pt idx="11988">
                  <c:v>119.0652446</c:v>
                </c:pt>
                <c:pt idx="11989">
                  <c:v>119.07517660000001</c:v>
                </c:pt>
                <c:pt idx="11990">
                  <c:v>119.0851086</c:v>
                </c:pt>
                <c:pt idx="11991">
                  <c:v>119.0950416</c:v>
                </c:pt>
                <c:pt idx="11992">
                  <c:v>119.10497359999999</c:v>
                </c:pt>
                <c:pt idx="11993">
                  <c:v>119.1149066</c:v>
                </c:pt>
                <c:pt idx="11994">
                  <c:v>119.1248386</c:v>
                </c:pt>
                <c:pt idx="11995">
                  <c:v>119.1347706</c:v>
                </c:pt>
                <c:pt idx="11996">
                  <c:v>119.1447036</c:v>
                </c:pt>
                <c:pt idx="11997">
                  <c:v>119.15463560000001</c:v>
                </c:pt>
                <c:pt idx="11998">
                  <c:v>119.1645676</c:v>
                </c:pt>
                <c:pt idx="11999">
                  <c:v>119.1745006</c:v>
                </c:pt>
                <c:pt idx="12000">
                  <c:v>119.18443259999999</c:v>
                </c:pt>
                <c:pt idx="12001">
                  <c:v>119.1943656</c:v>
                </c:pt>
                <c:pt idx="12002">
                  <c:v>119.2042976</c:v>
                </c:pt>
                <c:pt idx="12003">
                  <c:v>119.2142296</c:v>
                </c:pt>
                <c:pt idx="12004">
                  <c:v>119.2241626</c:v>
                </c:pt>
                <c:pt idx="12005">
                  <c:v>119.23409460000001</c:v>
                </c:pt>
                <c:pt idx="12006">
                  <c:v>119.2440266</c:v>
                </c:pt>
                <c:pt idx="12007">
                  <c:v>119.2539596</c:v>
                </c:pt>
                <c:pt idx="12008">
                  <c:v>119.26389159999999</c:v>
                </c:pt>
                <c:pt idx="12009">
                  <c:v>119.2738246</c:v>
                </c:pt>
                <c:pt idx="12010">
                  <c:v>119.2837566</c:v>
                </c:pt>
                <c:pt idx="12011">
                  <c:v>119.2936886</c:v>
                </c:pt>
                <c:pt idx="12012">
                  <c:v>119.3036216</c:v>
                </c:pt>
                <c:pt idx="12013">
                  <c:v>119.31355360000001</c:v>
                </c:pt>
                <c:pt idx="12014">
                  <c:v>119.3234856</c:v>
                </c:pt>
                <c:pt idx="12015">
                  <c:v>119.3334186</c:v>
                </c:pt>
                <c:pt idx="12016">
                  <c:v>119.34335059999999</c:v>
                </c:pt>
                <c:pt idx="12017">
                  <c:v>119.3532836</c:v>
                </c:pt>
                <c:pt idx="12018">
                  <c:v>119.3632156</c:v>
                </c:pt>
                <c:pt idx="12019">
                  <c:v>119.3731476</c:v>
                </c:pt>
                <c:pt idx="12020">
                  <c:v>119.3830806</c:v>
                </c:pt>
                <c:pt idx="12021">
                  <c:v>119.39301260000001</c:v>
                </c:pt>
                <c:pt idx="12022">
                  <c:v>119.4029456</c:v>
                </c:pt>
                <c:pt idx="12023">
                  <c:v>119.4128776</c:v>
                </c:pt>
                <c:pt idx="12024">
                  <c:v>119.42280959999999</c:v>
                </c:pt>
                <c:pt idx="12025">
                  <c:v>119.4327426</c:v>
                </c:pt>
                <c:pt idx="12026">
                  <c:v>119.4426746</c:v>
                </c:pt>
                <c:pt idx="12027">
                  <c:v>119.4526066</c:v>
                </c:pt>
                <c:pt idx="12028">
                  <c:v>119.4625396</c:v>
                </c:pt>
                <c:pt idx="12029">
                  <c:v>119.47247160000001</c:v>
                </c:pt>
                <c:pt idx="12030">
                  <c:v>119.4824046</c:v>
                </c:pt>
                <c:pt idx="12031">
                  <c:v>119.4923366</c:v>
                </c:pt>
                <c:pt idx="12032">
                  <c:v>119.50226859999999</c:v>
                </c:pt>
                <c:pt idx="12033">
                  <c:v>119.5122016</c:v>
                </c:pt>
                <c:pt idx="12034">
                  <c:v>119.5221336</c:v>
                </c:pt>
                <c:pt idx="12035">
                  <c:v>119.5320656</c:v>
                </c:pt>
                <c:pt idx="12036">
                  <c:v>119.5419986</c:v>
                </c:pt>
                <c:pt idx="12037">
                  <c:v>119.55193060000001</c:v>
                </c:pt>
                <c:pt idx="12038">
                  <c:v>119.5618636</c:v>
                </c:pt>
                <c:pt idx="12039">
                  <c:v>119.5717956</c:v>
                </c:pt>
                <c:pt idx="12040">
                  <c:v>119.5817275</c:v>
                </c:pt>
                <c:pt idx="12041">
                  <c:v>119.5916605</c:v>
                </c:pt>
                <c:pt idx="12042">
                  <c:v>119.6015925</c:v>
                </c:pt>
                <c:pt idx="12043">
                  <c:v>119.6115245</c:v>
                </c:pt>
                <c:pt idx="12044">
                  <c:v>119.62145750000001</c:v>
                </c:pt>
                <c:pt idx="12045">
                  <c:v>119.6313895</c:v>
                </c:pt>
                <c:pt idx="12046">
                  <c:v>119.6413225</c:v>
                </c:pt>
                <c:pt idx="12047">
                  <c:v>119.65125449999999</c:v>
                </c:pt>
                <c:pt idx="12048">
                  <c:v>119.6611865</c:v>
                </c:pt>
                <c:pt idx="12049">
                  <c:v>119.6711195</c:v>
                </c:pt>
                <c:pt idx="12050">
                  <c:v>119.6810515</c:v>
                </c:pt>
                <c:pt idx="12051">
                  <c:v>119.6909845</c:v>
                </c:pt>
                <c:pt idx="12052">
                  <c:v>119.70091650000001</c:v>
                </c:pt>
                <c:pt idx="12053">
                  <c:v>119.7108485</c:v>
                </c:pt>
                <c:pt idx="12054">
                  <c:v>119.7207815</c:v>
                </c:pt>
                <c:pt idx="12055">
                  <c:v>119.73071349999999</c:v>
                </c:pt>
                <c:pt idx="12056">
                  <c:v>119.7406455</c:v>
                </c:pt>
                <c:pt idx="12057">
                  <c:v>119.7505785</c:v>
                </c:pt>
                <c:pt idx="12058">
                  <c:v>119.7605105</c:v>
                </c:pt>
                <c:pt idx="12059">
                  <c:v>119.7704435</c:v>
                </c:pt>
                <c:pt idx="12060">
                  <c:v>119.78037550000001</c:v>
                </c:pt>
                <c:pt idx="12061">
                  <c:v>119.7903075</c:v>
                </c:pt>
                <c:pt idx="12062">
                  <c:v>119.8002405</c:v>
                </c:pt>
                <c:pt idx="12063">
                  <c:v>119.81017249999999</c:v>
                </c:pt>
                <c:pt idx="12064">
                  <c:v>119.8201055</c:v>
                </c:pt>
                <c:pt idx="12065">
                  <c:v>119.8300375</c:v>
                </c:pt>
                <c:pt idx="12066">
                  <c:v>119.8399695</c:v>
                </c:pt>
                <c:pt idx="12067">
                  <c:v>119.8499025</c:v>
                </c:pt>
                <c:pt idx="12068">
                  <c:v>119.85983450000001</c:v>
                </c:pt>
                <c:pt idx="12069">
                  <c:v>119.8697665</c:v>
                </c:pt>
                <c:pt idx="12070">
                  <c:v>119.8796995</c:v>
                </c:pt>
                <c:pt idx="12071">
                  <c:v>119.88963149999999</c:v>
                </c:pt>
                <c:pt idx="12072">
                  <c:v>119.8995645</c:v>
                </c:pt>
                <c:pt idx="12073">
                  <c:v>119.9094965</c:v>
                </c:pt>
                <c:pt idx="12074">
                  <c:v>119.9194285</c:v>
                </c:pt>
                <c:pt idx="12075">
                  <c:v>119.9293615</c:v>
                </c:pt>
                <c:pt idx="12076">
                  <c:v>119.93929350000001</c:v>
                </c:pt>
                <c:pt idx="12077">
                  <c:v>119.9492255</c:v>
                </c:pt>
                <c:pt idx="12078">
                  <c:v>119.9591585</c:v>
                </c:pt>
                <c:pt idx="12079">
                  <c:v>119.96909049999999</c:v>
                </c:pt>
                <c:pt idx="12080">
                  <c:v>119.9790235</c:v>
                </c:pt>
                <c:pt idx="12081">
                  <c:v>119.9889555</c:v>
                </c:pt>
                <c:pt idx="12082">
                  <c:v>119.9988875</c:v>
                </c:pt>
                <c:pt idx="12083">
                  <c:v>120.0088205</c:v>
                </c:pt>
                <c:pt idx="12084">
                  <c:v>120.01875250000001</c:v>
                </c:pt>
                <c:pt idx="12085">
                  <c:v>120.0286845</c:v>
                </c:pt>
                <c:pt idx="12086">
                  <c:v>120.0386175</c:v>
                </c:pt>
                <c:pt idx="12087">
                  <c:v>120.04854949999999</c:v>
                </c:pt>
                <c:pt idx="12088">
                  <c:v>120.0584825</c:v>
                </c:pt>
                <c:pt idx="12089">
                  <c:v>120.0684145</c:v>
                </c:pt>
                <c:pt idx="12090">
                  <c:v>120.07834649999999</c:v>
                </c:pt>
                <c:pt idx="12091">
                  <c:v>120.0882795</c:v>
                </c:pt>
                <c:pt idx="12092">
                  <c:v>120.09821150000001</c:v>
                </c:pt>
                <c:pt idx="12093">
                  <c:v>120.10814449999999</c:v>
                </c:pt>
                <c:pt idx="12094">
                  <c:v>120.1180765</c:v>
                </c:pt>
                <c:pt idx="12095">
                  <c:v>120.12800850000001</c:v>
                </c:pt>
                <c:pt idx="12096">
                  <c:v>120.1379415</c:v>
                </c:pt>
                <c:pt idx="12097">
                  <c:v>120.1478735</c:v>
                </c:pt>
                <c:pt idx="12098">
                  <c:v>120.15780650000001</c:v>
                </c:pt>
                <c:pt idx="12099">
                  <c:v>120.1677385</c:v>
                </c:pt>
                <c:pt idx="12100">
                  <c:v>120.1776705</c:v>
                </c:pt>
                <c:pt idx="12101">
                  <c:v>120.18760349999999</c:v>
                </c:pt>
                <c:pt idx="12102">
                  <c:v>120.1975355</c:v>
                </c:pt>
                <c:pt idx="12103">
                  <c:v>120.20746750000001</c:v>
                </c:pt>
                <c:pt idx="12104">
                  <c:v>120.2174005</c:v>
                </c:pt>
                <c:pt idx="12105">
                  <c:v>120.2273325</c:v>
                </c:pt>
                <c:pt idx="12106">
                  <c:v>120.23726550000001</c:v>
                </c:pt>
                <c:pt idx="12107">
                  <c:v>120.2471975</c:v>
                </c:pt>
                <c:pt idx="12108">
                  <c:v>120.2571295</c:v>
                </c:pt>
                <c:pt idx="12109">
                  <c:v>120.26706249999999</c:v>
                </c:pt>
                <c:pt idx="12110">
                  <c:v>120.2769945</c:v>
                </c:pt>
                <c:pt idx="12111">
                  <c:v>120.28692650000001</c:v>
                </c:pt>
                <c:pt idx="12112">
                  <c:v>120.2968595</c:v>
                </c:pt>
                <c:pt idx="12113">
                  <c:v>120.3067915</c:v>
                </c:pt>
                <c:pt idx="12114">
                  <c:v>120.31672450000001</c:v>
                </c:pt>
                <c:pt idx="12115">
                  <c:v>120.3266565</c:v>
                </c:pt>
                <c:pt idx="12116">
                  <c:v>120.3365885</c:v>
                </c:pt>
                <c:pt idx="12117">
                  <c:v>120.34652149999999</c:v>
                </c:pt>
                <c:pt idx="12118">
                  <c:v>120.3564535</c:v>
                </c:pt>
                <c:pt idx="12119">
                  <c:v>120.3663865</c:v>
                </c:pt>
                <c:pt idx="12120">
                  <c:v>120.3763185</c:v>
                </c:pt>
                <c:pt idx="12121">
                  <c:v>120.3862505</c:v>
                </c:pt>
                <c:pt idx="12122">
                  <c:v>120.39618350000001</c:v>
                </c:pt>
                <c:pt idx="12123">
                  <c:v>120.4061155</c:v>
                </c:pt>
                <c:pt idx="12124">
                  <c:v>120.4160485</c:v>
                </c:pt>
                <c:pt idx="12125">
                  <c:v>120.42598049999999</c:v>
                </c:pt>
                <c:pt idx="12126">
                  <c:v>120.4359125</c:v>
                </c:pt>
                <c:pt idx="12127">
                  <c:v>120.4458455</c:v>
                </c:pt>
                <c:pt idx="12128">
                  <c:v>120.4557775</c:v>
                </c:pt>
                <c:pt idx="12129">
                  <c:v>120.4657095</c:v>
                </c:pt>
                <c:pt idx="12130">
                  <c:v>120.47564250000001</c:v>
                </c:pt>
                <c:pt idx="12131">
                  <c:v>120.4855745</c:v>
                </c:pt>
                <c:pt idx="12132">
                  <c:v>120.4955075</c:v>
                </c:pt>
                <c:pt idx="12133">
                  <c:v>120.50543949999999</c:v>
                </c:pt>
                <c:pt idx="12134">
                  <c:v>120.5153715</c:v>
                </c:pt>
                <c:pt idx="12135">
                  <c:v>120.5253045</c:v>
                </c:pt>
                <c:pt idx="12136">
                  <c:v>120.5352365</c:v>
                </c:pt>
                <c:pt idx="12137">
                  <c:v>120.5451695</c:v>
                </c:pt>
                <c:pt idx="12138">
                  <c:v>120.55510150000001</c:v>
                </c:pt>
                <c:pt idx="12139">
                  <c:v>120.5650335</c:v>
                </c:pt>
                <c:pt idx="12140">
                  <c:v>120.5749672</c:v>
                </c:pt>
                <c:pt idx="12141">
                  <c:v>120.5848992</c:v>
                </c:pt>
                <c:pt idx="12142">
                  <c:v>120.5948312</c:v>
                </c:pt>
                <c:pt idx="12143">
                  <c:v>120.60476420000001</c:v>
                </c:pt>
                <c:pt idx="12144">
                  <c:v>120.6146962</c:v>
                </c:pt>
                <c:pt idx="12145">
                  <c:v>120.6246292</c:v>
                </c:pt>
                <c:pt idx="12146">
                  <c:v>120.63456119999999</c:v>
                </c:pt>
                <c:pt idx="12147">
                  <c:v>120.6444932</c:v>
                </c:pt>
                <c:pt idx="12148">
                  <c:v>120.6544262</c:v>
                </c:pt>
                <c:pt idx="12149">
                  <c:v>120.6643582</c:v>
                </c:pt>
                <c:pt idx="12150">
                  <c:v>120.6742912</c:v>
                </c:pt>
                <c:pt idx="12151">
                  <c:v>120.68422320000001</c:v>
                </c:pt>
                <c:pt idx="12152">
                  <c:v>120.6941552</c:v>
                </c:pt>
                <c:pt idx="12153">
                  <c:v>120.7040882</c:v>
                </c:pt>
                <c:pt idx="12154">
                  <c:v>120.71402019999999</c:v>
                </c:pt>
                <c:pt idx="12155">
                  <c:v>120.7239522</c:v>
                </c:pt>
                <c:pt idx="12156">
                  <c:v>120.7338852</c:v>
                </c:pt>
                <c:pt idx="12157">
                  <c:v>120.7438172</c:v>
                </c:pt>
                <c:pt idx="12158">
                  <c:v>120.7537502</c:v>
                </c:pt>
                <c:pt idx="12159">
                  <c:v>120.76368220000001</c:v>
                </c:pt>
                <c:pt idx="12160">
                  <c:v>120.7736142</c:v>
                </c:pt>
                <c:pt idx="12161">
                  <c:v>120.7835472</c:v>
                </c:pt>
                <c:pt idx="12162">
                  <c:v>120.79347919999999</c:v>
                </c:pt>
                <c:pt idx="12163">
                  <c:v>120.8034122</c:v>
                </c:pt>
                <c:pt idx="12164">
                  <c:v>120.8133442</c:v>
                </c:pt>
                <c:pt idx="12165">
                  <c:v>120.8232762</c:v>
                </c:pt>
                <c:pt idx="12166">
                  <c:v>120.8332092</c:v>
                </c:pt>
                <c:pt idx="12167">
                  <c:v>120.84314120000001</c:v>
                </c:pt>
                <c:pt idx="12168">
                  <c:v>120.8530732</c:v>
                </c:pt>
                <c:pt idx="12169">
                  <c:v>120.8630062</c:v>
                </c:pt>
                <c:pt idx="12170">
                  <c:v>120.87293819999999</c:v>
                </c:pt>
                <c:pt idx="12171">
                  <c:v>120.8828712</c:v>
                </c:pt>
                <c:pt idx="12172">
                  <c:v>120.8928032</c:v>
                </c:pt>
                <c:pt idx="12173">
                  <c:v>120.9027352</c:v>
                </c:pt>
                <c:pt idx="12174">
                  <c:v>120.9126682</c:v>
                </c:pt>
                <c:pt idx="12175">
                  <c:v>120.92260020000001</c:v>
                </c:pt>
                <c:pt idx="12176">
                  <c:v>120.93253319999999</c:v>
                </c:pt>
                <c:pt idx="12177">
                  <c:v>120.9424652</c:v>
                </c:pt>
                <c:pt idx="12178">
                  <c:v>120.95239719999999</c:v>
                </c:pt>
                <c:pt idx="12179">
                  <c:v>120.9623302</c:v>
                </c:pt>
                <c:pt idx="12180">
                  <c:v>120.9722622</c:v>
                </c:pt>
                <c:pt idx="12181">
                  <c:v>120.98219520000001</c:v>
                </c:pt>
                <c:pt idx="12182">
                  <c:v>120.9921272</c:v>
                </c:pt>
                <c:pt idx="12183">
                  <c:v>121.00205920000001</c:v>
                </c:pt>
                <c:pt idx="12184">
                  <c:v>121.01199219999999</c:v>
                </c:pt>
                <c:pt idx="12185">
                  <c:v>121.0219242</c:v>
                </c:pt>
                <c:pt idx="12186">
                  <c:v>121.03185619999999</c:v>
                </c:pt>
                <c:pt idx="12187">
                  <c:v>121.0417892</c:v>
                </c:pt>
                <c:pt idx="12188">
                  <c:v>121.0517212</c:v>
                </c:pt>
                <c:pt idx="12189">
                  <c:v>121.06165420000001</c:v>
                </c:pt>
                <c:pt idx="12190">
                  <c:v>121.0715862</c:v>
                </c:pt>
                <c:pt idx="12191">
                  <c:v>121.0815182</c:v>
                </c:pt>
                <c:pt idx="12192">
                  <c:v>121.09145119999999</c:v>
                </c:pt>
                <c:pt idx="12193">
                  <c:v>121.1013832</c:v>
                </c:pt>
                <c:pt idx="12194">
                  <c:v>121.1113162</c:v>
                </c:pt>
                <c:pt idx="12195">
                  <c:v>121.1212482</c:v>
                </c:pt>
                <c:pt idx="12196">
                  <c:v>121.1311802</c:v>
                </c:pt>
                <c:pt idx="12197">
                  <c:v>121.14111320000001</c:v>
                </c:pt>
                <c:pt idx="12198">
                  <c:v>121.1510452</c:v>
                </c:pt>
                <c:pt idx="12199">
                  <c:v>121.1609782</c:v>
                </c:pt>
                <c:pt idx="12200">
                  <c:v>121.17091019999999</c:v>
                </c:pt>
                <c:pt idx="12201">
                  <c:v>121.1808422</c:v>
                </c:pt>
                <c:pt idx="12202">
                  <c:v>121.1907752</c:v>
                </c:pt>
                <c:pt idx="12203">
                  <c:v>121.2007072</c:v>
                </c:pt>
                <c:pt idx="12204">
                  <c:v>121.2106392</c:v>
                </c:pt>
                <c:pt idx="12205">
                  <c:v>121.22057220000001</c:v>
                </c:pt>
                <c:pt idx="12206">
                  <c:v>121.2305042</c:v>
                </c:pt>
                <c:pt idx="12207">
                  <c:v>121.2404372</c:v>
                </c:pt>
                <c:pt idx="12208">
                  <c:v>121.25036919999999</c:v>
                </c:pt>
                <c:pt idx="12209">
                  <c:v>121.2603012</c:v>
                </c:pt>
                <c:pt idx="12210">
                  <c:v>121.2702342</c:v>
                </c:pt>
                <c:pt idx="12211">
                  <c:v>121.2801662</c:v>
                </c:pt>
                <c:pt idx="12212">
                  <c:v>121.2900992</c:v>
                </c:pt>
                <c:pt idx="12213">
                  <c:v>121.30003120000001</c:v>
                </c:pt>
                <c:pt idx="12214">
                  <c:v>121.3099632</c:v>
                </c:pt>
                <c:pt idx="12215">
                  <c:v>121.3198962</c:v>
                </c:pt>
                <c:pt idx="12216">
                  <c:v>121.32982819999999</c:v>
                </c:pt>
                <c:pt idx="12217">
                  <c:v>121.3397612</c:v>
                </c:pt>
                <c:pt idx="12218">
                  <c:v>121.3496932</c:v>
                </c:pt>
                <c:pt idx="12219">
                  <c:v>121.3596252</c:v>
                </c:pt>
                <c:pt idx="12220">
                  <c:v>121.3695582</c:v>
                </c:pt>
                <c:pt idx="12221">
                  <c:v>121.37949020000001</c:v>
                </c:pt>
                <c:pt idx="12222">
                  <c:v>121.3894222</c:v>
                </c:pt>
                <c:pt idx="12223">
                  <c:v>121.3993552</c:v>
                </c:pt>
                <c:pt idx="12224">
                  <c:v>121.40928719999999</c:v>
                </c:pt>
                <c:pt idx="12225">
                  <c:v>121.4192202</c:v>
                </c:pt>
                <c:pt idx="12226">
                  <c:v>121.4291522</c:v>
                </c:pt>
                <c:pt idx="12227">
                  <c:v>121.4390842</c:v>
                </c:pt>
                <c:pt idx="12228">
                  <c:v>121.4490172</c:v>
                </c:pt>
                <c:pt idx="12229">
                  <c:v>121.45894920000001</c:v>
                </c:pt>
                <c:pt idx="12230">
                  <c:v>121.4688822</c:v>
                </c:pt>
                <c:pt idx="12231">
                  <c:v>121.4788142</c:v>
                </c:pt>
                <c:pt idx="12232">
                  <c:v>121.48874619999999</c:v>
                </c:pt>
                <c:pt idx="12233">
                  <c:v>121.4986792</c:v>
                </c:pt>
                <c:pt idx="12234">
                  <c:v>121.5086112</c:v>
                </c:pt>
                <c:pt idx="12235">
                  <c:v>121.51854419999999</c:v>
                </c:pt>
                <c:pt idx="12236">
                  <c:v>121.5284762</c:v>
                </c:pt>
                <c:pt idx="12237">
                  <c:v>121.53840820000001</c:v>
                </c:pt>
                <c:pt idx="12238">
                  <c:v>121.5483412</c:v>
                </c:pt>
                <c:pt idx="12239">
                  <c:v>121.5582732</c:v>
                </c:pt>
                <c:pt idx="12240">
                  <c:v>121.56820620000001</c:v>
                </c:pt>
                <c:pt idx="12241">
                  <c:v>121.5781381</c:v>
                </c:pt>
                <c:pt idx="12242">
                  <c:v>121.5880701</c:v>
                </c:pt>
                <c:pt idx="12243">
                  <c:v>121.5980031</c:v>
                </c:pt>
                <c:pt idx="12244">
                  <c:v>121.60793510000001</c:v>
                </c:pt>
                <c:pt idx="12245">
                  <c:v>121.6178671</c:v>
                </c:pt>
                <c:pt idx="12246">
                  <c:v>121.6278001</c:v>
                </c:pt>
                <c:pt idx="12247">
                  <c:v>121.63773209999999</c:v>
                </c:pt>
                <c:pt idx="12248">
                  <c:v>121.6476651</c:v>
                </c:pt>
                <c:pt idx="12249">
                  <c:v>121.6575971</c:v>
                </c:pt>
                <c:pt idx="12250">
                  <c:v>121.6675291</c:v>
                </c:pt>
                <c:pt idx="12251">
                  <c:v>121.6774621</c:v>
                </c:pt>
                <c:pt idx="12252">
                  <c:v>121.68739410000001</c:v>
                </c:pt>
                <c:pt idx="12253">
                  <c:v>121.6973271</c:v>
                </c:pt>
                <c:pt idx="12254">
                  <c:v>121.7072591</c:v>
                </c:pt>
                <c:pt idx="12255">
                  <c:v>121.71719109999999</c:v>
                </c:pt>
                <c:pt idx="12256">
                  <c:v>121.7271241</c:v>
                </c:pt>
                <c:pt idx="12257">
                  <c:v>121.7370561</c:v>
                </c:pt>
                <c:pt idx="12258">
                  <c:v>121.74698909999999</c:v>
                </c:pt>
                <c:pt idx="12259">
                  <c:v>121.7569211</c:v>
                </c:pt>
                <c:pt idx="12260">
                  <c:v>121.76685310000001</c:v>
                </c:pt>
                <c:pt idx="12261">
                  <c:v>121.7767861</c:v>
                </c:pt>
                <c:pt idx="12262">
                  <c:v>121.7867181</c:v>
                </c:pt>
                <c:pt idx="12263">
                  <c:v>121.79665009999999</c:v>
                </c:pt>
                <c:pt idx="12264">
                  <c:v>121.8065831</c:v>
                </c:pt>
                <c:pt idx="12265">
                  <c:v>121.8165151</c:v>
                </c:pt>
                <c:pt idx="12266">
                  <c:v>121.82644809999999</c:v>
                </c:pt>
                <c:pt idx="12267">
                  <c:v>121.8363801</c:v>
                </c:pt>
                <c:pt idx="12268">
                  <c:v>121.84631210000001</c:v>
                </c:pt>
                <c:pt idx="12269">
                  <c:v>121.8562451</c:v>
                </c:pt>
                <c:pt idx="12270">
                  <c:v>121.8661771</c:v>
                </c:pt>
                <c:pt idx="12271">
                  <c:v>121.87611010000001</c:v>
                </c:pt>
                <c:pt idx="12272">
                  <c:v>121.8860421</c:v>
                </c:pt>
                <c:pt idx="12273">
                  <c:v>121.8959741</c:v>
                </c:pt>
                <c:pt idx="12274">
                  <c:v>121.90590709999999</c:v>
                </c:pt>
                <c:pt idx="12275">
                  <c:v>121.9158391</c:v>
                </c:pt>
                <c:pt idx="12276">
                  <c:v>121.9257721</c:v>
                </c:pt>
                <c:pt idx="12277">
                  <c:v>121.9357041</c:v>
                </c:pt>
                <c:pt idx="12278">
                  <c:v>121.9456361</c:v>
                </c:pt>
                <c:pt idx="12279">
                  <c:v>121.95556910000001</c:v>
                </c:pt>
                <c:pt idx="12280">
                  <c:v>121.9655011</c:v>
                </c:pt>
                <c:pt idx="12281">
                  <c:v>121.9754341</c:v>
                </c:pt>
                <c:pt idx="12282">
                  <c:v>121.98536609999999</c:v>
                </c:pt>
                <c:pt idx="12283">
                  <c:v>121.9952981</c:v>
                </c:pt>
                <c:pt idx="12284">
                  <c:v>122.0052311</c:v>
                </c:pt>
                <c:pt idx="12285">
                  <c:v>122.0151631</c:v>
                </c:pt>
                <c:pt idx="12286">
                  <c:v>122.0250951</c:v>
                </c:pt>
                <c:pt idx="12287">
                  <c:v>122.03502810000001</c:v>
                </c:pt>
                <c:pt idx="12288">
                  <c:v>122.0449601</c:v>
                </c:pt>
                <c:pt idx="12289">
                  <c:v>122.0548931</c:v>
                </c:pt>
                <c:pt idx="12290">
                  <c:v>122.06482509999999</c:v>
                </c:pt>
                <c:pt idx="12291">
                  <c:v>122.0747571</c:v>
                </c:pt>
                <c:pt idx="12292">
                  <c:v>122.0846901</c:v>
                </c:pt>
                <c:pt idx="12293">
                  <c:v>122.0946221</c:v>
                </c:pt>
                <c:pt idx="12294">
                  <c:v>122.1045551</c:v>
                </c:pt>
                <c:pt idx="12295">
                  <c:v>122.11448710000001</c:v>
                </c:pt>
                <c:pt idx="12296">
                  <c:v>122.1244191</c:v>
                </c:pt>
                <c:pt idx="12297">
                  <c:v>122.1343521</c:v>
                </c:pt>
                <c:pt idx="12298">
                  <c:v>122.14428409999999</c:v>
                </c:pt>
                <c:pt idx="12299">
                  <c:v>122.1542171</c:v>
                </c:pt>
                <c:pt idx="12300">
                  <c:v>122.1641491</c:v>
                </c:pt>
                <c:pt idx="12301">
                  <c:v>122.1740811</c:v>
                </c:pt>
                <c:pt idx="12302">
                  <c:v>122.1840141</c:v>
                </c:pt>
                <c:pt idx="12303">
                  <c:v>122.19394610000001</c:v>
                </c:pt>
                <c:pt idx="12304">
                  <c:v>122.20387909999999</c:v>
                </c:pt>
                <c:pt idx="12305">
                  <c:v>122.2138111</c:v>
                </c:pt>
                <c:pt idx="12306">
                  <c:v>122.22374309999999</c:v>
                </c:pt>
                <c:pt idx="12307">
                  <c:v>122.2336761</c:v>
                </c:pt>
                <c:pt idx="12308">
                  <c:v>122.2436081</c:v>
                </c:pt>
                <c:pt idx="12309">
                  <c:v>122.2535401</c:v>
                </c:pt>
                <c:pt idx="12310">
                  <c:v>122.2634731</c:v>
                </c:pt>
                <c:pt idx="12311">
                  <c:v>122.27340510000001</c:v>
                </c:pt>
                <c:pt idx="12312">
                  <c:v>122.28333809999999</c:v>
                </c:pt>
                <c:pt idx="12313">
                  <c:v>122.2932701</c:v>
                </c:pt>
                <c:pt idx="12314">
                  <c:v>122.30320209999999</c:v>
                </c:pt>
                <c:pt idx="12315">
                  <c:v>122.3131351</c:v>
                </c:pt>
                <c:pt idx="12316">
                  <c:v>122.3230671</c:v>
                </c:pt>
                <c:pt idx="12317">
                  <c:v>122.33300010000001</c:v>
                </c:pt>
                <c:pt idx="12318">
                  <c:v>122.3429321</c:v>
                </c:pt>
                <c:pt idx="12319">
                  <c:v>122.35286410000001</c:v>
                </c:pt>
                <c:pt idx="12320">
                  <c:v>122.36279709999999</c:v>
                </c:pt>
                <c:pt idx="12321">
                  <c:v>122.3727291</c:v>
                </c:pt>
                <c:pt idx="12322">
                  <c:v>122.3826621</c:v>
                </c:pt>
                <c:pt idx="12323">
                  <c:v>122.3925941</c:v>
                </c:pt>
                <c:pt idx="12324">
                  <c:v>122.4025261</c:v>
                </c:pt>
                <c:pt idx="12325">
                  <c:v>122.41245910000001</c:v>
                </c:pt>
                <c:pt idx="12326">
                  <c:v>122.4223911</c:v>
                </c:pt>
                <c:pt idx="12327">
                  <c:v>122.4323241</c:v>
                </c:pt>
                <c:pt idx="12328">
                  <c:v>122.44225609999999</c:v>
                </c:pt>
                <c:pt idx="12329">
                  <c:v>122.4521881</c:v>
                </c:pt>
                <c:pt idx="12330">
                  <c:v>122.4621211</c:v>
                </c:pt>
                <c:pt idx="12331">
                  <c:v>122.4720531</c:v>
                </c:pt>
                <c:pt idx="12332">
                  <c:v>122.4819851</c:v>
                </c:pt>
                <c:pt idx="12333">
                  <c:v>122.49191810000001</c:v>
                </c:pt>
                <c:pt idx="12334">
                  <c:v>122.5018501</c:v>
                </c:pt>
                <c:pt idx="12335">
                  <c:v>122.5117831</c:v>
                </c:pt>
                <c:pt idx="12336">
                  <c:v>122.52171509999999</c:v>
                </c:pt>
                <c:pt idx="12337">
                  <c:v>122.5316471</c:v>
                </c:pt>
                <c:pt idx="12338">
                  <c:v>122.5415801</c:v>
                </c:pt>
                <c:pt idx="12339">
                  <c:v>122.5515121</c:v>
                </c:pt>
                <c:pt idx="12340">
                  <c:v>122.5614451</c:v>
                </c:pt>
                <c:pt idx="12341">
                  <c:v>122.57137710000001</c:v>
                </c:pt>
                <c:pt idx="12342">
                  <c:v>122.5813088</c:v>
                </c:pt>
                <c:pt idx="12343">
                  <c:v>122.59124180000001</c:v>
                </c:pt>
                <c:pt idx="12344">
                  <c:v>122.6011738</c:v>
                </c:pt>
                <c:pt idx="12345">
                  <c:v>122.6111068</c:v>
                </c:pt>
                <c:pt idx="12346">
                  <c:v>122.62103879999999</c:v>
                </c:pt>
                <c:pt idx="12347">
                  <c:v>122.6309708</c:v>
                </c:pt>
                <c:pt idx="12348">
                  <c:v>122.6409038</c:v>
                </c:pt>
                <c:pt idx="12349">
                  <c:v>122.6508358</c:v>
                </c:pt>
                <c:pt idx="12350">
                  <c:v>122.6607688</c:v>
                </c:pt>
                <c:pt idx="12351">
                  <c:v>122.67070080000001</c:v>
                </c:pt>
                <c:pt idx="12352">
                  <c:v>122.6806328</c:v>
                </c:pt>
                <c:pt idx="12353">
                  <c:v>122.6905658</c:v>
                </c:pt>
                <c:pt idx="12354">
                  <c:v>122.70049779999999</c:v>
                </c:pt>
                <c:pt idx="12355">
                  <c:v>122.7104308</c:v>
                </c:pt>
                <c:pt idx="12356">
                  <c:v>122.7203628</c:v>
                </c:pt>
                <c:pt idx="12357">
                  <c:v>122.7302948</c:v>
                </c:pt>
                <c:pt idx="12358">
                  <c:v>122.7402278</c:v>
                </c:pt>
                <c:pt idx="12359">
                  <c:v>122.75015980000001</c:v>
                </c:pt>
                <c:pt idx="12360">
                  <c:v>122.7600918</c:v>
                </c:pt>
                <c:pt idx="12361">
                  <c:v>122.7700248</c:v>
                </c:pt>
                <c:pt idx="12362">
                  <c:v>122.77995679999999</c:v>
                </c:pt>
                <c:pt idx="12363">
                  <c:v>122.7898898</c:v>
                </c:pt>
                <c:pt idx="12364">
                  <c:v>122.7998218</c:v>
                </c:pt>
                <c:pt idx="12365">
                  <c:v>122.8097538</c:v>
                </c:pt>
                <c:pt idx="12366">
                  <c:v>122.8196868</c:v>
                </c:pt>
                <c:pt idx="12367">
                  <c:v>122.82961880000001</c:v>
                </c:pt>
                <c:pt idx="12368">
                  <c:v>122.8395518</c:v>
                </c:pt>
                <c:pt idx="12369">
                  <c:v>122.8494838</c:v>
                </c:pt>
                <c:pt idx="12370">
                  <c:v>122.85941579999999</c:v>
                </c:pt>
                <c:pt idx="12371">
                  <c:v>122.8693488</c:v>
                </c:pt>
                <c:pt idx="12372">
                  <c:v>122.8792807</c:v>
                </c:pt>
                <c:pt idx="12373">
                  <c:v>122.88921379999999</c:v>
                </c:pt>
                <c:pt idx="12374">
                  <c:v>122.8991458</c:v>
                </c:pt>
                <c:pt idx="12375">
                  <c:v>122.90907780000001</c:v>
                </c:pt>
                <c:pt idx="12376">
                  <c:v>122.9190108</c:v>
                </c:pt>
                <c:pt idx="12377">
                  <c:v>122.9289428</c:v>
                </c:pt>
                <c:pt idx="12378">
                  <c:v>122.93887580000001</c:v>
                </c:pt>
                <c:pt idx="12379">
                  <c:v>122.9488078</c:v>
                </c:pt>
                <c:pt idx="12380">
                  <c:v>122.9587398</c:v>
                </c:pt>
                <c:pt idx="12381">
                  <c:v>122.96867279999999</c:v>
                </c:pt>
                <c:pt idx="12382">
                  <c:v>122.9786048</c:v>
                </c:pt>
                <c:pt idx="12383">
                  <c:v>122.9885378</c:v>
                </c:pt>
                <c:pt idx="12384">
                  <c:v>122.9984698</c:v>
                </c:pt>
                <c:pt idx="12385">
                  <c:v>123.0084018</c:v>
                </c:pt>
                <c:pt idx="12386">
                  <c:v>123.01833480000001</c:v>
                </c:pt>
                <c:pt idx="12387">
                  <c:v>123.0282668</c:v>
                </c:pt>
                <c:pt idx="12388">
                  <c:v>123.0381998</c:v>
                </c:pt>
                <c:pt idx="12389">
                  <c:v>123.04813179999999</c:v>
                </c:pt>
                <c:pt idx="12390">
                  <c:v>123.0580638</c:v>
                </c:pt>
                <c:pt idx="12391">
                  <c:v>123.0679968</c:v>
                </c:pt>
                <c:pt idx="12392">
                  <c:v>123.0779288</c:v>
                </c:pt>
                <c:pt idx="12393">
                  <c:v>123.0878618</c:v>
                </c:pt>
                <c:pt idx="12394">
                  <c:v>123.09779380000001</c:v>
                </c:pt>
                <c:pt idx="12395">
                  <c:v>123.1077258</c:v>
                </c:pt>
                <c:pt idx="12396">
                  <c:v>123.1176588</c:v>
                </c:pt>
                <c:pt idx="12397">
                  <c:v>123.12759079999999</c:v>
                </c:pt>
                <c:pt idx="12398">
                  <c:v>123.1375228</c:v>
                </c:pt>
                <c:pt idx="12399">
                  <c:v>123.1474558</c:v>
                </c:pt>
                <c:pt idx="12400">
                  <c:v>123.1573878</c:v>
                </c:pt>
                <c:pt idx="12401">
                  <c:v>123.1673208</c:v>
                </c:pt>
                <c:pt idx="12402">
                  <c:v>123.17725280000001</c:v>
                </c:pt>
                <c:pt idx="12403">
                  <c:v>123.1871848</c:v>
                </c:pt>
                <c:pt idx="12404">
                  <c:v>123.1971178</c:v>
                </c:pt>
                <c:pt idx="12405">
                  <c:v>123.20704979999999</c:v>
                </c:pt>
                <c:pt idx="12406">
                  <c:v>123.2169828</c:v>
                </c:pt>
                <c:pt idx="12407">
                  <c:v>123.2269148</c:v>
                </c:pt>
                <c:pt idx="12408">
                  <c:v>123.2368468</c:v>
                </c:pt>
                <c:pt idx="12409">
                  <c:v>123.2467797</c:v>
                </c:pt>
                <c:pt idx="12410">
                  <c:v>123.25671180000001</c:v>
                </c:pt>
                <c:pt idx="12411">
                  <c:v>123.26664479999999</c:v>
                </c:pt>
                <c:pt idx="12412">
                  <c:v>123.2765768</c:v>
                </c:pt>
                <c:pt idx="12413">
                  <c:v>123.28650879999999</c:v>
                </c:pt>
                <c:pt idx="12414">
                  <c:v>123.2964418</c:v>
                </c:pt>
                <c:pt idx="12415">
                  <c:v>123.3063738</c:v>
                </c:pt>
                <c:pt idx="12416">
                  <c:v>123.31630680000001</c:v>
                </c:pt>
                <c:pt idx="12417">
                  <c:v>123.3262388</c:v>
                </c:pt>
                <c:pt idx="12418">
                  <c:v>123.3361708</c:v>
                </c:pt>
                <c:pt idx="12419">
                  <c:v>123.34610379999999</c:v>
                </c:pt>
                <c:pt idx="12420">
                  <c:v>123.3560358</c:v>
                </c:pt>
                <c:pt idx="12421">
                  <c:v>123.3659688</c:v>
                </c:pt>
                <c:pt idx="12422">
                  <c:v>123.3759008</c:v>
                </c:pt>
                <c:pt idx="12423">
                  <c:v>123.3858328</c:v>
                </c:pt>
                <c:pt idx="12424">
                  <c:v>123.39576580000001</c:v>
                </c:pt>
                <c:pt idx="12425">
                  <c:v>123.4056978</c:v>
                </c:pt>
                <c:pt idx="12426">
                  <c:v>123.4156308</c:v>
                </c:pt>
                <c:pt idx="12427">
                  <c:v>123.42556279999999</c:v>
                </c:pt>
                <c:pt idx="12428">
                  <c:v>123.4354948</c:v>
                </c:pt>
                <c:pt idx="12429">
                  <c:v>123.4454278</c:v>
                </c:pt>
                <c:pt idx="12430">
                  <c:v>123.4553598</c:v>
                </c:pt>
                <c:pt idx="12431">
                  <c:v>123.4652928</c:v>
                </c:pt>
                <c:pt idx="12432">
                  <c:v>123.47522480000001</c:v>
                </c:pt>
                <c:pt idx="12433">
                  <c:v>123.4851568</c:v>
                </c:pt>
                <c:pt idx="12434">
                  <c:v>123.4950898</c:v>
                </c:pt>
                <c:pt idx="12435">
                  <c:v>123.50502179999999</c:v>
                </c:pt>
                <c:pt idx="12436">
                  <c:v>123.5149538</c:v>
                </c:pt>
                <c:pt idx="12437">
                  <c:v>123.5248868</c:v>
                </c:pt>
                <c:pt idx="12438">
                  <c:v>123.5348188</c:v>
                </c:pt>
                <c:pt idx="12439">
                  <c:v>123.5447518</c:v>
                </c:pt>
                <c:pt idx="12440">
                  <c:v>123.55468380000001</c:v>
                </c:pt>
                <c:pt idx="12441">
                  <c:v>123.5646158</c:v>
                </c:pt>
                <c:pt idx="12442">
                  <c:v>123.5745488</c:v>
                </c:pt>
                <c:pt idx="12443">
                  <c:v>123.58448129999999</c:v>
                </c:pt>
                <c:pt idx="12444">
                  <c:v>123.5944143</c:v>
                </c:pt>
                <c:pt idx="12445">
                  <c:v>123.6043463</c:v>
                </c:pt>
                <c:pt idx="12446">
                  <c:v>123.6142783</c:v>
                </c:pt>
                <c:pt idx="12447">
                  <c:v>123.6242113</c:v>
                </c:pt>
                <c:pt idx="12448">
                  <c:v>123.63414330000001</c:v>
                </c:pt>
                <c:pt idx="12449">
                  <c:v>123.64407629999999</c:v>
                </c:pt>
                <c:pt idx="12450">
                  <c:v>123.6540083</c:v>
                </c:pt>
                <c:pt idx="12451">
                  <c:v>123.66394029999999</c:v>
                </c:pt>
                <c:pt idx="12452">
                  <c:v>123.6738733</c:v>
                </c:pt>
                <c:pt idx="12453">
                  <c:v>123.6838053</c:v>
                </c:pt>
                <c:pt idx="12454">
                  <c:v>123.69373830000001</c:v>
                </c:pt>
                <c:pt idx="12455">
                  <c:v>123.7036703</c:v>
                </c:pt>
                <c:pt idx="12456">
                  <c:v>123.71360230000001</c:v>
                </c:pt>
                <c:pt idx="12457">
                  <c:v>123.72353529999999</c:v>
                </c:pt>
                <c:pt idx="12458">
                  <c:v>123.7334673</c:v>
                </c:pt>
                <c:pt idx="12459">
                  <c:v>123.7434003</c:v>
                </c:pt>
                <c:pt idx="12460">
                  <c:v>123.7533323</c:v>
                </c:pt>
                <c:pt idx="12461">
                  <c:v>123.7632643</c:v>
                </c:pt>
                <c:pt idx="12462">
                  <c:v>123.77319730000001</c:v>
                </c:pt>
                <c:pt idx="12463">
                  <c:v>123.7831293</c:v>
                </c:pt>
                <c:pt idx="12464">
                  <c:v>123.7930623</c:v>
                </c:pt>
                <c:pt idx="12465">
                  <c:v>123.80299429999999</c:v>
                </c:pt>
                <c:pt idx="12466">
                  <c:v>123.8129263</c:v>
                </c:pt>
                <c:pt idx="12467">
                  <c:v>123.8228593</c:v>
                </c:pt>
                <c:pt idx="12468">
                  <c:v>123.8327913</c:v>
                </c:pt>
                <c:pt idx="12469">
                  <c:v>123.8427243</c:v>
                </c:pt>
                <c:pt idx="12470">
                  <c:v>123.85265630000001</c:v>
                </c:pt>
                <c:pt idx="12471">
                  <c:v>123.8625883</c:v>
                </c:pt>
                <c:pt idx="12472">
                  <c:v>123.87252119999999</c:v>
                </c:pt>
                <c:pt idx="12473">
                  <c:v>123.88245329999999</c:v>
                </c:pt>
                <c:pt idx="12474">
                  <c:v>123.8923863</c:v>
                </c:pt>
                <c:pt idx="12475">
                  <c:v>123.9023183</c:v>
                </c:pt>
                <c:pt idx="12476">
                  <c:v>123.9122503</c:v>
                </c:pt>
                <c:pt idx="12477">
                  <c:v>123.9221833</c:v>
                </c:pt>
                <c:pt idx="12478">
                  <c:v>123.93211530000001</c:v>
                </c:pt>
                <c:pt idx="12479">
                  <c:v>123.9420483</c:v>
                </c:pt>
                <c:pt idx="12480">
                  <c:v>123.9519803</c:v>
                </c:pt>
                <c:pt idx="12481">
                  <c:v>123.96191229999999</c:v>
                </c:pt>
                <c:pt idx="12482">
                  <c:v>123.9718453</c:v>
                </c:pt>
                <c:pt idx="12483">
                  <c:v>123.9817773</c:v>
                </c:pt>
                <c:pt idx="12484">
                  <c:v>123.99171029999999</c:v>
                </c:pt>
                <c:pt idx="12485">
                  <c:v>124.0016423</c:v>
                </c:pt>
                <c:pt idx="12486">
                  <c:v>124.01157430000001</c:v>
                </c:pt>
                <c:pt idx="12487">
                  <c:v>124.0215073</c:v>
                </c:pt>
                <c:pt idx="12488">
                  <c:v>124.0314393</c:v>
                </c:pt>
                <c:pt idx="12489">
                  <c:v>124.04137129999999</c:v>
                </c:pt>
                <c:pt idx="12490">
                  <c:v>124.0513043</c:v>
                </c:pt>
                <c:pt idx="12491">
                  <c:v>124.0612363</c:v>
                </c:pt>
                <c:pt idx="12492">
                  <c:v>124.07116929999999</c:v>
                </c:pt>
                <c:pt idx="12493">
                  <c:v>124.0811013</c:v>
                </c:pt>
                <c:pt idx="12494">
                  <c:v>124.0910343</c:v>
                </c:pt>
                <c:pt idx="12495">
                  <c:v>124.1009663</c:v>
                </c:pt>
                <c:pt idx="12496">
                  <c:v>124.1108983</c:v>
                </c:pt>
                <c:pt idx="12497">
                  <c:v>124.12083130000001</c:v>
                </c:pt>
                <c:pt idx="12498">
                  <c:v>124.1307633</c:v>
                </c:pt>
                <c:pt idx="12499">
                  <c:v>124.1406953</c:v>
                </c:pt>
                <c:pt idx="12500">
                  <c:v>124.15062829999999</c:v>
                </c:pt>
                <c:pt idx="12501">
                  <c:v>124.1605603</c:v>
                </c:pt>
                <c:pt idx="12502">
                  <c:v>124.1704933</c:v>
                </c:pt>
                <c:pt idx="12503">
                  <c:v>124.1804253</c:v>
                </c:pt>
                <c:pt idx="12504">
                  <c:v>124.1903583</c:v>
                </c:pt>
                <c:pt idx="12505">
                  <c:v>124.20029030000001</c:v>
                </c:pt>
                <c:pt idx="12506">
                  <c:v>124.2102223</c:v>
                </c:pt>
                <c:pt idx="12507">
                  <c:v>124.2201553</c:v>
                </c:pt>
                <c:pt idx="12508">
                  <c:v>124.23008729999999</c:v>
                </c:pt>
                <c:pt idx="12509">
                  <c:v>124.2400193</c:v>
                </c:pt>
                <c:pt idx="12510">
                  <c:v>124.2499523</c:v>
                </c:pt>
                <c:pt idx="12511">
                  <c:v>124.2598843</c:v>
                </c:pt>
                <c:pt idx="12512">
                  <c:v>124.2698173</c:v>
                </c:pt>
                <c:pt idx="12513">
                  <c:v>124.27974930000001</c:v>
                </c:pt>
                <c:pt idx="12514">
                  <c:v>124.2896813</c:v>
                </c:pt>
                <c:pt idx="12515">
                  <c:v>124.2996143</c:v>
                </c:pt>
                <c:pt idx="12516">
                  <c:v>124.30954629999999</c:v>
                </c:pt>
                <c:pt idx="12517">
                  <c:v>124.3194793</c:v>
                </c:pt>
                <c:pt idx="12518">
                  <c:v>124.3294113</c:v>
                </c:pt>
                <c:pt idx="12519">
                  <c:v>124.3393433</c:v>
                </c:pt>
                <c:pt idx="12520">
                  <c:v>124.3492763</c:v>
                </c:pt>
                <c:pt idx="12521">
                  <c:v>124.35920830000001</c:v>
                </c:pt>
                <c:pt idx="12522">
                  <c:v>124.3691413</c:v>
                </c:pt>
                <c:pt idx="12523">
                  <c:v>124.3790733</c:v>
                </c:pt>
                <c:pt idx="12524">
                  <c:v>124.38900529999999</c:v>
                </c:pt>
                <c:pt idx="12525">
                  <c:v>124.3989383</c:v>
                </c:pt>
                <c:pt idx="12526">
                  <c:v>124.4088703</c:v>
                </c:pt>
                <c:pt idx="12527">
                  <c:v>124.41880329999999</c:v>
                </c:pt>
                <c:pt idx="12528">
                  <c:v>124.4287353</c:v>
                </c:pt>
                <c:pt idx="12529">
                  <c:v>124.43866730000001</c:v>
                </c:pt>
                <c:pt idx="12530">
                  <c:v>124.4486003</c:v>
                </c:pt>
                <c:pt idx="12531">
                  <c:v>124.4585323</c:v>
                </c:pt>
                <c:pt idx="12532">
                  <c:v>124.46846530000001</c:v>
                </c:pt>
                <c:pt idx="12533">
                  <c:v>124.4783973</c:v>
                </c:pt>
                <c:pt idx="12534">
                  <c:v>124.4883293</c:v>
                </c:pt>
                <c:pt idx="12535">
                  <c:v>124.49826229999999</c:v>
                </c:pt>
                <c:pt idx="12536">
                  <c:v>124.5081943</c:v>
                </c:pt>
                <c:pt idx="12537">
                  <c:v>124.5181273</c:v>
                </c:pt>
                <c:pt idx="12538">
                  <c:v>124.5280593</c:v>
                </c:pt>
                <c:pt idx="12539">
                  <c:v>124.5379913</c:v>
                </c:pt>
                <c:pt idx="12540">
                  <c:v>124.54792430000001</c:v>
                </c:pt>
                <c:pt idx="12541">
                  <c:v>124.5578563</c:v>
                </c:pt>
                <c:pt idx="12542">
                  <c:v>124.5677893</c:v>
                </c:pt>
                <c:pt idx="12543">
                  <c:v>124.5777214</c:v>
                </c:pt>
                <c:pt idx="12544">
                  <c:v>124.58765339999999</c:v>
                </c:pt>
                <c:pt idx="12545">
                  <c:v>124.5975864</c:v>
                </c:pt>
                <c:pt idx="12546">
                  <c:v>124.6075184</c:v>
                </c:pt>
                <c:pt idx="12547">
                  <c:v>124.61745139999999</c:v>
                </c:pt>
                <c:pt idx="12548">
                  <c:v>124.6273834</c:v>
                </c:pt>
                <c:pt idx="12549">
                  <c:v>124.63731540000001</c:v>
                </c:pt>
                <c:pt idx="12550">
                  <c:v>124.6472484</c:v>
                </c:pt>
                <c:pt idx="12551">
                  <c:v>124.6571804</c:v>
                </c:pt>
                <c:pt idx="12552">
                  <c:v>124.66711340000001</c:v>
                </c:pt>
                <c:pt idx="12553">
                  <c:v>124.6770454</c:v>
                </c:pt>
                <c:pt idx="12554">
                  <c:v>124.6869774</c:v>
                </c:pt>
                <c:pt idx="12555">
                  <c:v>124.69691039999999</c:v>
                </c:pt>
                <c:pt idx="12556">
                  <c:v>124.7068424</c:v>
                </c:pt>
                <c:pt idx="12557">
                  <c:v>124.7167754</c:v>
                </c:pt>
                <c:pt idx="12558">
                  <c:v>124.7267074</c:v>
                </c:pt>
                <c:pt idx="12559">
                  <c:v>124.7366394</c:v>
                </c:pt>
                <c:pt idx="12560">
                  <c:v>124.74657240000001</c:v>
                </c:pt>
                <c:pt idx="12561">
                  <c:v>124.7565044</c:v>
                </c:pt>
                <c:pt idx="12562">
                  <c:v>124.7664374</c:v>
                </c:pt>
                <c:pt idx="12563">
                  <c:v>124.77636939999999</c:v>
                </c:pt>
                <c:pt idx="12564">
                  <c:v>124.7863014</c:v>
                </c:pt>
                <c:pt idx="12565">
                  <c:v>124.7962344</c:v>
                </c:pt>
                <c:pt idx="12566">
                  <c:v>124.8061664</c:v>
                </c:pt>
                <c:pt idx="12567">
                  <c:v>124.8160994</c:v>
                </c:pt>
                <c:pt idx="12568">
                  <c:v>124.82603140000001</c:v>
                </c:pt>
                <c:pt idx="12569">
                  <c:v>124.8359634</c:v>
                </c:pt>
                <c:pt idx="12570">
                  <c:v>124.8458964</c:v>
                </c:pt>
                <c:pt idx="12571">
                  <c:v>124.85582839999999</c:v>
                </c:pt>
                <c:pt idx="12572">
                  <c:v>124.8657614</c:v>
                </c:pt>
                <c:pt idx="12573">
                  <c:v>124.8756934</c:v>
                </c:pt>
                <c:pt idx="12574">
                  <c:v>124.8856254</c:v>
                </c:pt>
                <c:pt idx="12575">
                  <c:v>124.8955584</c:v>
                </c:pt>
                <c:pt idx="12576">
                  <c:v>124.90549040000001</c:v>
                </c:pt>
                <c:pt idx="12577">
                  <c:v>124.91542339999999</c:v>
                </c:pt>
                <c:pt idx="12578">
                  <c:v>124.9253554</c:v>
                </c:pt>
                <c:pt idx="12579">
                  <c:v>124.93528740000001</c:v>
                </c:pt>
                <c:pt idx="12580">
                  <c:v>124.9452204</c:v>
                </c:pt>
                <c:pt idx="12581">
                  <c:v>124.9551524</c:v>
                </c:pt>
                <c:pt idx="12582">
                  <c:v>124.96508540000001</c:v>
                </c:pt>
                <c:pt idx="12583">
                  <c:v>124.9750174</c:v>
                </c:pt>
                <c:pt idx="12584">
                  <c:v>124.9849494</c:v>
                </c:pt>
                <c:pt idx="12585">
                  <c:v>124.99488239999999</c:v>
                </c:pt>
                <c:pt idx="12586">
                  <c:v>125.0048144</c:v>
                </c:pt>
                <c:pt idx="12587">
                  <c:v>125.0147474</c:v>
                </c:pt>
                <c:pt idx="12588">
                  <c:v>125.0246794</c:v>
                </c:pt>
                <c:pt idx="12589">
                  <c:v>125.0346114</c:v>
                </c:pt>
                <c:pt idx="12590">
                  <c:v>125.04454440000001</c:v>
                </c:pt>
                <c:pt idx="12591">
                  <c:v>125.0544764</c:v>
                </c:pt>
                <c:pt idx="12592">
                  <c:v>125.0644094</c:v>
                </c:pt>
                <c:pt idx="12593">
                  <c:v>125.07434139999999</c:v>
                </c:pt>
                <c:pt idx="12594">
                  <c:v>125.0842734</c:v>
                </c:pt>
                <c:pt idx="12595">
                  <c:v>125.0942064</c:v>
                </c:pt>
                <c:pt idx="12596">
                  <c:v>125.1041384</c:v>
                </c:pt>
                <c:pt idx="12597">
                  <c:v>125.1140714</c:v>
                </c:pt>
                <c:pt idx="12598">
                  <c:v>125.12400340000001</c:v>
                </c:pt>
                <c:pt idx="12599">
                  <c:v>125.1339354</c:v>
                </c:pt>
                <c:pt idx="12600">
                  <c:v>125.1438684</c:v>
                </c:pt>
                <c:pt idx="12601">
                  <c:v>125.15380039999999</c:v>
                </c:pt>
                <c:pt idx="12602">
                  <c:v>125.1637334</c:v>
                </c:pt>
                <c:pt idx="12603">
                  <c:v>125.1736654</c:v>
                </c:pt>
                <c:pt idx="12604">
                  <c:v>125.1835974</c:v>
                </c:pt>
                <c:pt idx="12605">
                  <c:v>125.1935304</c:v>
                </c:pt>
                <c:pt idx="12606">
                  <c:v>125.20346240000001</c:v>
                </c:pt>
                <c:pt idx="12607">
                  <c:v>125.2133954</c:v>
                </c:pt>
                <c:pt idx="12608">
                  <c:v>125.2233274</c:v>
                </c:pt>
                <c:pt idx="12609">
                  <c:v>125.23325939999999</c:v>
                </c:pt>
                <c:pt idx="12610">
                  <c:v>125.2431924</c:v>
                </c:pt>
                <c:pt idx="12611">
                  <c:v>125.2531244</c:v>
                </c:pt>
                <c:pt idx="12612">
                  <c:v>125.26305739999999</c:v>
                </c:pt>
                <c:pt idx="12613">
                  <c:v>125.2729894</c:v>
                </c:pt>
                <c:pt idx="12614">
                  <c:v>125.28292140000001</c:v>
                </c:pt>
                <c:pt idx="12615">
                  <c:v>125.2928544</c:v>
                </c:pt>
                <c:pt idx="12616">
                  <c:v>125.3027864</c:v>
                </c:pt>
                <c:pt idx="12617">
                  <c:v>125.31271940000001</c:v>
                </c:pt>
                <c:pt idx="12618">
                  <c:v>125.3226514</c:v>
                </c:pt>
                <c:pt idx="12619">
                  <c:v>125.3325834</c:v>
                </c:pt>
                <c:pt idx="12620">
                  <c:v>125.34251639999999</c:v>
                </c:pt>
                <c:pt idx="12621">
                  <c:v>125.3524484</c:v>
                </c:pt>
                <c:pt idx="12622">
                  <c:v>125.3623814</c:v>
                </c:pt>
                <c:pt idx="12623">
                  <c:v>125.3723134</c:v>
                </c:pt>
                <c:pt idx="12624">
                  <c:v>125.3822454</c:v>
                </c:pt>
                <c:pt idx="12625">
                  <c:v>125.39217840000001</c:v>
                </c:pt>
                <c:pt idx="12626">
                  <c:v>125.4021104</c:v>
                </c:pt>
                <c:pt idx="12627">
                  <c:v>125.4120434</c:v>
                </c:pt>
                <c:pt idx="12628">
                  <c:v>125.42197539999999</c:v>
                </c:pt>
                <c:pt idx="12629">
                  <c:v>125.4319074</c:v>
                </c:pt>
                <c:pt idx="12630">
                  <c:v>125.4418404</c:v>
                </c:pt>
                <c:pt idx="12631">
                  <c:v>125.4517724</c:v>
                </c:pt>
                <c:pt idx="12632">
                  <c:v>125.4617054</c:v>
                </c:pt>
                <c:pt idx="12633">
                  <c:v>125.47163740000001</c:v>
                </c:pt>
                <c:pt idx="12634">
                  <c:v>125.4815694</c:v>
                </c:pt>
                <c:pt idx="12635">
                  <c:v>125.4915024</c:v>
                </c:pt>
                <c:pt idx="12636">
                  <c:v>125.50143439999999</c:v>
                </c:pt>
                <c:pt idx="12637">
                  <c:v>125.5113674</c:v>
                </c:pt>
                <c:pt idx="12638">
                  <c:v>125.5212994</c:v>
                </c:pt>
                <c:pt idx="12639">
                  <c:v>125.5312314</c:v>
                </c:pt>
                <c:pt idx="12640">
                  <c:v>125.5411644</c:v>
                </c:pt>
                <c:pt idx="12641">
                  <c:v>125.55109640000001</c:v>
                </c:pt>
                <c:pt idx="12642">
                  <c:v>125.5610294</c:v>
                </c:pt>
                <c:pt idx="12643">
                  <c:v>125.5709614</c:v>
                </c:pt>
                <c:pt idx="12644">
                  <c:v>125.58089289999999</c:v>
                </c:pt>
                <c:pt idx="12645">
                  <c:v>125.5908259</c:v>
                </c:pt>
                <c:pt idx="12646">
                  <c:v>125.6007579</c:v>
                </c:pt>
                <c:pt idx="12647">
                  <c:v>125.61069089999999</c:v>
                </c:pt>
                <c:pt idx="12648">
                  <c:v>125.6206229</c:v>
                </c:pt>
                <c:pt idx="12649">
                  <c:v>125.63055490000001</c:v>
                </c:pt>
                <c:pt idx="12650">
                  <c:v>125.6404879</c:v>
                </c:pt>
                <c:pt idx="12651">
                  <c:v>125.6504199</c:v>
                </c:pt>
                <c:pt idx="12652">
                  <c:v>125.66035290000001</c:v>
                </c:pt>
                <c:pt idx="12653">
                  <c:v>125.6702849</c:v>
                </c:pt>
                <c:pt idx="12654">
                  <c:v>125.6802169</c:v>
                </c:pt>
                <c:pt idx="12655">
                  <c:v>125.69014989999999</c:v>
                </c:pt>
                <c:pt idx="12656">
                  <c:v>125.7000819</c:v>
                </c:pt>
                <c:pt idx="12657">
                  <c:v>125.7100149</c:v>
                </c:pt>
                <c:pt idx="12658">
                  <c:v>125.7199469</c:v>
                </c:pt>
                <c:pt idx="12659">
                  <c:v>125.7298789</c:v>
                </c:pt>
                <c:pt idx="12660">
                  <c:v>125.73981190000001</c:v>
                </c:pt>
                <c:pt idx="12661">
                  <c:v>125.7497439</c:v>
                </c:pt>
                <c:pt idx="12662">
                  <c:v>125.7596769</c:v>
                </c:pt>
                <c:pt idx="12663">
                  <c:v>125.76960889999999</c:v>
                </c:pt>
                <c:pt idx="12664">
                  <c:v>125.7795409</c:v>
                </c:pt>
                <c:pt idx="12665">
                  <c:v>125.7894739</c:v>
                </c:pt>
                <c:pt idx="12666">
                  <c:v>125.7994059</c:v>
                </c:pt>
                <c:pt idx="12667">
                  <c:v>125.8093389</c:v>
                </c:pt>
                <c:pt idx="12668">
                  <c:v>125.81927090000001</c:v>
                </c:pt>
                <c:pt idx="12669">
                  <c:v>125.8292039</c:v>
                </c:pt>
                <c:pt idx="12670">
                  <c:v>125.8465849</c:v>
                </c:pt>
                <c:pt idx="12671">
                  <c:v>125.8565179</c:v>
                </c:pt>
                <c:pt idx="12672">
                  <c:v>125.86644990000001</c:v>
                </c:pt>
                <c:pt idx="12673">
                  <c:v>125.8763819</c:v>
                </c:pt>
                <c:pt idx="12674">
                  <c:v>125.8863149</c:v>
                </c:pt>
                <c:pt idx="12675">
                  <c:v>125.89624689999999</c:v>
                </c:pt>
                <c:pt idx="12676">
                  <c:v>125.9061799</c:v>
                </c:pt>
                <c:pt idx="12677">
                  <c:v>125.9161119</c:v>
                </c:pt>
                <c:pt idx="12678">
                  <c:v>125.9260439</c:v>
                </c:pt>
                <c:pt idx="12679">
                  <c:v>125.9359769</c:v>
                </c:pt>
                <c:pt idx="12680">
                  <c:v>125.94590890000001</c:v>
                </c:pt>
                <c:pt idx="12681">
                  <c:v>125.9558419</c:v>
                </c:pt>
                <c:pt idx="12682">
                  <c:v>125.9657739</c:v>
                </c:pt>
                <c:pt idx="12683">
                  <c:v>125.97570589999999</c:v>
                </c:pt>
                <c:pt idx="12684">
                  <c:v>125.9856389</c:v>
                </c:pt>
                <c:pt idx="12685">
                  <c:v>125.9955709</c:v>
                </c:pt>
                <c:pt idx="12686">
                  <c:v>126.00550389999999</c:v>
                </c:pt>
                <c:pt idx="12687">
                  <c:v>126.0154359</c:v>
                </c:pt>
                <c:pt idx="12688">
                  <c:v>126.0253689</c:v>
                </c:pt>
                <c:pt idx="12689">
                  <c:v>126.0353009</c:v>
                </c:pt>
                <c:pt idx="12690">
                  <c:v>126.0452329</c:v>
                </c:pt>
                <c:pt idx="12691">
                  <c:v>126.05516590000001</c:v>
                </c:pt>
                <c:pt idx="12692">
                  <c:v>126.0650979</c:v>
                </c:pt>
                <c:pt idx="12693">
                  <c:v>126.0750309</c:v>
                </c:pt>
                <c:pt idx="12694">
                  <c:v>126.08496289999999</c:v>
                </c:pt>
                <c:pt idx="12695">
                  <c:v>126.0948949</c:v>
                </c:pt>
                <c:pt idx="12696">
                  <c:v>126.1048279</c:v>
                </c:pt>
                <c:pt idx="12697">
                  <c:v>126.1147599</c:v>
                </c:pt>
                <c:pt idx="12698">
                  <c:v>126.1246929</c:v>
                </c:pt>
                <c:pt idx="12699">
                  <c:v>126.13462490000001</c:v>
                </c:pt>
                <c:pt idx="12700">
                  <c:v>126.1445569</c:v>
                </c:pt>
                <c:pt idx="12701">
                  <c:v>126.1544899</c:v>
                </c:pt>
                <c:pt idx="12702">
                  <c:v>126.16442189999999</c:v>
                </c:pt>
                <c:pt idx="12703">
                  <c:v>126.1743549</c:v>
                </c:pt>
                <c:pt idx="12704">
                  <c:v>126.1842869</c:v>
                </c:pt>
                <c:pt idx="12705">
                  <c:v>126.1942189</c:v>
                </c:pt>
                <c:pt idx="12706">
                  <c:v>126.2041519</c:v>
                </c:pt>
                <c:pt idx="12707">
                  <c:v>126.21408390000001</c:v>
                </c:pt>
                <c:pt idx="12708">
                  <c:v>126.2240169</c:v>
                </c:pt>
                <c:pt idx="12709">
                  <c:v>126.2339489</c:v>
                </c:pt>
                <c:pt idx="12710">
                  <c:v>126.24388089999999</c:v>
                </c:pt>
                <c:pt idx="12711">
                  <c:v>126.2538139</c:v>
                </c:pt>
                <c:pt idx="12712">
                  <c:v>126.2637459</c:v>
                </c:pt>
                <c:pt idx="12713">
                  <c:v>126.27367889999999</c:v>
                </c:pt>
                <c:pt idx="12714">
                  <c:v>126.2836109</c:v>
                </c:pt>
                <c:pt idx="12715">
                  <c:v>126.29354290000001</c:v>
                </c:pt>
                <c:pt idx="12716">
                  <c:v>126.3034759</c:v>
                </c:pt>
                <c:pt idx="12717">
                  <c:v>126.3134079</c:v>
                </c:pt>
                <c:pt idx="12718">
                  <c:v>126.32334090000001</c:v>
                </c:pt>
                <c:pt idx="12719">
                  <c:v>126.3332729</c:v>
                </c:pt>
                <c:pt idx="12720">
                  <c:v>126.3432049</c:v>
                </c:pt>
                <c:pt idx="12721">
                  <c:v>126.35313789999999</c:v>
                </c:pt>
                <c:pt idx="12722">
                  <c:v>126.3630699</c:v>
                </c:pt>
                <c:pt idx="12723">
                  <c:v>126.3730029</c:v>
                </c:pt>
                <c:pt idx="12724">
                  <c:v>126.3829349</c:v>
                </c:pt>
                <c:pt idx="12725">
                  <c:v>126.3928669</c:v>
                </c:pt>
                <c:pt idx="12726">
                  <c:v>126.40279990000001</c:v>
                </c:pt>
                <c:pt idx="12727">
                  <c:v>126.4127319</c:v>
                </c:pt>
                <c:pt idx="12728">
                  <c:v>126.4226649</c:v>
                </c:pt>
                <c:pt idx="12729">
                  <c:v>126.43259689999999</c:v>
                </c:pt>
                <c:pt idx="12730">
                  <c:v>126.4425299</c:v>
                </c:pt>
                <c:pt idx="12731">
                  <c:v>126.4524619</c:v>
                </c:pt>
                <c:pt idx="12732">
                  <c:v>126.4623939</c:v>
                </c:pt>
                <c:pt idx="12733">
                  <c:v>126.4723269</c:v>
                </c:pt>
                <c:pt idx="12734">
                  <c:v>126.48225890000001</c:v>
                </c:pt>
                <c:pt idx="12735">
                  <c:v>126.49219189999999</c:v>
                </c:pt>
                <c:pt idx="12736">
                  <c:v>126.5021239</c:v>
                </c:pt>
                <c:pt idx="12737">
                  <c:v>126.51205589999999</c:v>
                </c:pt>
                <c:pt idx="12738">
                  <c:v>126.5219889</c:v>
                </c:pt>
                <c:pt idx="12739">
                  <c:v>126.5319209</c:v>
                </c:pt>
                <c:pt idx="12740">
                  <c:v>126.54185390000001</c:v>
                </c:pt>
                <c:pt idx="12741">
                  <c:v>126.5517859</c:v>
                </c:pt>
                <c:pt idx="12742">
                  <c:v>126.5617179</c:v>
                </c:pt>
                <c:pt idx="12743">
                  <c:v>126.57165089999999</c:v>
                </c:pt>
                <c:pt idx="12744">
                  <c:v>126.5815834</c:v>
                </c:pt>
                <c:pt idx="12745">
                  <c:v>126.5915164</c:v>
                </c:pt>
                <c:pt idx="12746">
                  <c:v>126.6014484</c:v>
                </c:pt>
                <c:pt idx="12747">
                  <c:v>126.6113804</c:v>
                </c:pt>
                <c:pt idx="12748">
                  <c:v>126.62131340000001</c:v>
                </c:pt>
                <c:pt idx="12749">
                  <c:v>126.6312454</c:v>
                </c:pt>
                <c:pt idx="12750">
                  <c:v>126.6411784</c:v>
                </c:pt>
                <c:pt idx="12751">
                  <c:v>126.65111039999999</c:v>
                </c:pt>
                <c:pt idx="12752">
                  <c:v>126.6610424</c:v>
                </c:pt>
                <c:pt idx="12753">
                  <c:v>126.6709754</c:v>
                </c:pt>
                <c:pt idx="12754">
                  <c:v>126.6809074</c:v>
                </c:pt>
                <c:pt idx="12755">
                  <c:v>126.6908404</c:v>
                </c:pt>
                <c:pt idx="12756">
                  <c:v>126.70077240000001</c:v>
                </c:pt>
                <c:pt idx="12757">
                  <c:v>126.7107044</c:v>
                </c:pt>
                <c:pt idx="12758">
                  <c:v>126.7206374</c:v>
                </c:pt>
                <c:pt idx="12759">
                  <c:v>126.73056939999999</c:v>
                </c:pt>
                <c:pt idx="12760">
                  <c:v>126.7405024</c:v>
                </c:pt>
                <c:pt idx="12761">
                  <c:v>126.7504344</c:v>
                </c:pt>
                <c:pt idx="12762">
                  <c:v>126.76036740000001</c:v>
                </c:pt>
                <c:pt idx="12763">
                  <c:v>126.7702994</c:v>
                </c:pt>
                <c:pt idx="12764">
                  <c:v>126.78023140000001</c:v>
                </c:pt>
                <c:pt idx="12765">
                  <c:v>126.79016439999999</c:v>
                </c:pt>
                <c:pt idx="12766">
                  <c:v>126.8000964</c:v>
                </c:pt>
                <c:pt idx="12767">
                  <c:v>126.8100294</c:v>
                </c:pt>
                <c:pt idx="12768">
                  <c:v>126.8199614</c:v>
                </c:pt>
                <c:pt idx="12769">
                  <c:v>126.8298934</c:v>
                </c:pt>
                <c:pt idx="12770">
                  <c:v>126.83982640000001</c:v>
                </c:pt>
                <c:pt idx="12771">
                  <c:v>126.8497584</c:v>
                </c:pt>
                <c:pt idx="12772">
                  <c:v>126.8596914</c:v>
                </c:pt>
                <c:pt idx="12773">
                  <c:v>126.86962339999999</c:v>
                </c:pt>
                <c:pt idx="12774">
                  <c:v>126.8795554</c:v>
                </c:pt>
                <c:pt idx="12775">
                  <c:v>126.8894884</c:v>
                </c:pt>
                <c:pt idx="12776">
                  <c:v>126.8994204</c:v>
                </c:pt>
                <c:pt idx="12777">
                  <c:v>126.9093534</c:v>
                </c:pt>
                <c:pt idx="12778">
                  <c:v>126.91928540000001</c:v>
                </c:pt>
                <c:pt idx="12779">
                  <c:v>126.9292174</c:v>
                </c:pt>
                <c:pt idx="12780">
                  <c:v>126.9391504</c:v>
                </c:pt>
                <c:pt idx="12781">
                  <c:v>126.94908239999999</c:v>
                </c:pt>
                <c:pt idx="12782">
                  <c:v>126.9590154</c:v>
                </c:pt>
                <c:pt idx="12783">
                  <c:v>126.9689474</c:v>
                </c:pt>
                <c:pt idx="12784">
                  <c:v>126.97888039999999</c:v>
                </c:pt>
                <c:pt idx="12785">
                  <c:v>126.9888124</c:v>
                </c:pt>
                <c:pt idx="12786">
                  <c:v>126.99874440000001</c:v>
                </c:pt>
                <c:pt idx="12787">
                  <c:v>127.0086774</c:v>
                </c:pt>
                <c:pt idx="12788">
                  <c:v>127.0186094</c:v>
                </c:pt>
                <c:pt idx="12789">
                  <c:v>127.02854240000001</c:v>
                </c:pt>
                <c:pt idx="12790">
                  <c:v>127.0384744</c:v>
                </c:pt>
                <c:pt idx="12791">
                  <c:v>127.0484064</c:v>
                </c:pt>
                <c:pt idx="12792">
                  <c:v>127.05833939999999</c:v>
                </c:pt>
                <c:pt idx="12793">
                  <c:v>127.0682714</c:v>
                </c:pt>
                <c:pt idx="12794">
                  <c:v>127.0782044</c:v>
                </c:pt>
                <c:pt idx="12795">
                  <c:v>127.0881364</c:v>
                </c:pt>
                <c:pt idx="12796">
                  <c:v>127.0980684</c:v>
                </c:pt>
                <c:pt idx="12797">
                  <c:v>127.10800140000001</c:v>
                </c:pt>
                <c:pt idx="12798">
                  <c:v>127.1179334</c:v>
                </c:pt>
                <c:pt idx="12799">
                  <c:v>127.1278664</c:v>
                </c:pt>
                <c:pt idx="12800">
                  <c:v>127.13779839999999</c:v>
                </c:pt>
                <c:pt idx="12801">
                  <c:v>127.1477304</c:v>
                </c:pt>
                <c:pt idx="12802">
                  <c:v>127.1576634</c:v>
                </c:pt>
                <c:pt idx="12803">
                  <c:v>127.1675954</c:v>
                </c:pt>
                <c:pt idx="12804">
                  <c:v>127.1775284</c:v>
                </c:pt>
                <c:pt idx="12805">
                  <c:v>127.18746040000001</c:v>
                </c:pt>
                <c:pt idx="12806">
                  <c:v>127.1973934</c:v>
                </c:pt>
                <c:pt idx="12807">
                  <c:v>127.2073254</c:v>
                </c:pt>
                <c:pt idx="12808">
                  <c:v>127.21725739999999</c:v>
                </c:pt>
                <c:pt idx="12809">
                  <c:v>127.2271904</c:v>
                </c:pt>
                <c:pt idx="12810">
                  <c:v>127.2371224</c:v>
                </c:pt>
                <c:pt idx="12811">
                  <c:v>127.24705539999999</c:v>
                </c:pt>
                <c:pt idx="12812">
                  <c:v>127.2569874</c:v>
                </c:pt>
                <c:pt idx="12813">
                  <c:v>127.26691940000001</c:v>
                </c:pt>
                <c:pt idx="12814">
                  <c:v>127.2768524</c:v>
                </c:pt>
                <c:pt idx="12815">
                  <c:v>127.2867844</c:v>
                </c:pt>
                <c:pt idx="12816">
                  <c:v>127.29671740000001</c:v>
                </c:pt>
                <c:pt idx="12817">
                  <c:v>127.3066494</c:v>
                </c:pt>
                <c:pt idx="12818">
                  <c:v>127.3165814</c:v>
                </c:pt>
                <c:pt idx="12819">
                  <c:v>127.32651439999999</c:v>
                </c:pt>
                <c:pt idx="12820">
                  <c:v>127.3364464</c:v>
                </c:pt>
                <c:pt idx="12821">
                  <c:v>127.3463794</c:v>
                </c:pt>
                <c:pt idx="12822">
                  <c:v>127.3563114</c:v>
                </c:pt>
                <c:pt idx="12823">
                  <c:v>127.3662444</c:v>
                </c:pt>
                <c:pt idx="12824">
                  <c:v>127.37617640000001</c:v>
                </c:pt>
                <c:pt idx="12825">
                  <c:v>127.3861084</c:v>
                </c:pt>
                <c:pt idx="12826">
                  <c:v>127.3960414</c:v>
                </c:pt>
                <c:pt idx="12827">
                  <c:v>127.40597339999999</c:v>
                </c:pt>
                <c:pt idx="12828">
                  <c:v>127.4159064</c:v>
                </c:pt>
                <c:pt idx="12829">
                  <c:v>127.4258384</c:v>
                </c:pt>
                <c:pt idx="12830">
                  <c:v>127.4357704</c:v>
                </c:pt>
                <c:pt idx="12831">
                  <c:v>127.4457034</c:v>
                </c:pt>
                <c:pt idx="12832">
                  <c:v>127.45563540000001</c:v>
                </c:pt>
                <c:pt idx="12833">
                  <c:v>127.4655684</c:v>
                </c:pt>
                <c:pt idx="12834">
                  <c:v>127.4755004</c:v>
                </c:pt>
                <c:pt idx="12835">
                  <c:v>127.48543239999999</c:v>
                </c:pt>
                <c:pt idx="12836">
                  <c:v>127.4953654</c:v>
                </c:pt>
                <c:pt idx="12837">
                  <c:v>127.5052974</c:v>
                </c:pt>
                <c:pt idx="12838">
                  <c:v>127.51523039999999</c:v>
                </c:pt>
                <c:pt idx="12839">
                  <c:v>127.5251624</c:v>
                </c:pt>
                <c:pt idx="12840">
                  <c:v>127.5350954</c:v>
                </c:pt>
                <c:pt idx="12841">
                  <c:v>127.5450274</c:v>
                </c:pt>
                <c:pt idx="12842">
                  <c:v>127.5549594</c:v>
                </c:pt>
                <c:pt idx="12843">
                  <c:v>127.56489240000001</c:v>
                </c:pt>
                <c:pt idx="12844">
                  <c:v>127.5748244</c:v>
                </c:pt>
                <c:pt idx="12845">
                  <c:v>127.5847565</c:v>
                </c:pt>
                <c:pt idx="12846">
                  <c:v>127.5946885</c:v>
                </c:pt>
                <c:pt idx="12847">
                  <c:v>127.6046205</c:v>
                </c:pt>
                <c:pt idx="12848">
                  <c:v>127.6145535</c:v>
                </c:pt>
                <c:pt idx="12849">
                  <c:v>127.62448550000001</c:v>
                </c:pt>
                <c:pt idx="12850">
                  <c:v>127.6344185</c:v>
                </c:pt>
                <c:pt idx="12851">
                  <c:v>127.6443505</c:v>
                </c:pt>
                <c:pt idx="12852">
                  <c:v>127.65428249999999</c:v>
                </c:pt>
                <c:pt idx="12853">
                  <c:v>127.6642155</c:v>
                </c:pt>
                <c:pt idx="12854">
                  <c:v>127.6741475</c:v>
                </c:pt>
                <c:pt idx="12855">
                  <c:v>127.68408049999999</c:v>
                </c:pt>
                <c:pt idx="12856">
                  <c:v>127.6940125</c:v>
                </c:pt>
                <c:pt idx="12857">
                  <c:v>127.7039455</c:v>
                </c:pt>
                <c:pt idx="12858">
                  <c:v>127.7138775</c:v>
                </c:pt>
                <c:pt idx="12859">
                  <c:v>127.7238095</c:v>
                </c:pt>
                <c:pt idx="12860">
                  <c:v>127.73374250000001</c:v>
                </c:pt>
                <c:pt idx="12861">
                  <c:v>127.7436745</c:v>
                </c:pt>
                <c:pt idx="12862">
                  <c:v>127.7536075</c:v>
                </c:pt>
                <c:pt idx="12863">
                  <c:v>127.76353949999999</c:v>
                </c:pt>
                <c:pt idx="12864">
                  <c:v>127.7734715</c:v>
                </c:pt>
                <c:pt idx="12865">
                  <c:v>127.7834045</c:v>
                </c:pt>
                <c:pt idx="12866">
                  <c:v>127.7933365</c:v>
                </c:pt>
                <c:pt idx="12867">
                  <c:v>127.8032695</c:v>
                </c:pt>
                <c:pt idx="12868">
                  <c:v>127.81320150000001</c:v>
                </c:pt>
                <c:pt idx="12869">
                  <c:v>127.8231335</c:v>
                </c:pt>
                <c:pt idx="12870">
                  <c:v>127.8330665</c:v>
                </c:pt>
                <c:pt idx="12871">
                  <c:v>127.84299849999999</c:v>
                </c:pt>
                <c:pt idx="12872">
                  <c:v>127.8529315</c:v>
                </c:pt>
                <c:pt idx="12873">
                  <c:v>127.8628635</c:v>
                </c:pt>
                <c:pt idx="12874">
                  <c:v>127.87279650000001</c:v>
                </c:pt>
                <c:pt idx="12875">
                  <c:v>127.8827285</c:v>
                </c:pt>
                <c:pt idx="12876">
                  <c:v>127.89266050000001</c:v>
                </c:pt>
                <c:pt idx="12877">
                  <c:v>127.90259349999999</c:v>
                </c:pt>
                <c:pt idx="12878">
                  <c:v>127.9125255</c:v>
                </c:pt>
                <c:pt idx="12879">
                  <c:v>127.9224585</c:v>
                </c:pt>
                <c:pt idx="12880">
                  <c:v>127.9323905</c:v>
                </c:pt>
                <c:pt idx="12881">
                  <c:v>127.9423225</c:v>
                </c:pt>
                <c:pt idx="12882">
                  <c:v>127.95225550000001</c:v>
                </c:pt>
                <c:pt idx="12883">
                  <c:v>127.9621875</c:v>
                </c:pt>
                <c:pt idx="12884">
                  <c:v>127.9721205</c:v>
                </c:pt>
                <c:pt idx="12885">
                  <c:v>127.98205249999999</c:v>
                </c:pt>
                <c:pt idx="12886">
                  <c:v>127.9919855</c:v>
                </c:pt>
                <c:pt idx="12887">
                  <c:v>128.00191749999999</c:v>
                </c:pt>
                <c:pt idx="12888">
                  <c:v>128.01184950000001</c:v>
                </c:pt>
                <c:pt idx="12889">
                  <c:v>128.0217825</c:v>
                </c:pt>
                <c:pt idx="12890">
                  <c:v>128.03171449999999</c:v>
                </c:pt>
                <c:pt idx="12891">
                  <c:v>128.04164750000001</c:v>
                </c:pt>
                <c:pt idx="12892">
                  <c:v>128.0515795</c:v>
                </c:pt>
                <c:pt idx="12893">
                  <c:v>128.06151149999999</c:v>
                </c:pt>
                <c:pt idx="12894">
                  <c:v>128.07144450000001</c:v>
                </c:pt>
                <c:pt idx="12895">
                  <c:v>128.0813765</c:v>
                </c:pt>
                <c:pt idx="12896">
                  <c:v>128.09130949999999</c:v>
                </c:pt>
                <c:pt idx="12897">
                  <c:v>128.10124149999999</c:v>
                </c:pt>
                <c:pt idx="12898">
                  <c:v>128.11117350000001</c:v>
                </c:pt>
                <c:pt idx="12899">
                  <c:v>128.1211065</c:v>
                </c:pt>
                <c:pt idx="12900">
                  <c:v>128.13103849999999</c:v>
                </c:pt>
                <c:pt idx="12901">
                  <c:v>128.14097150000001</c:v>
                </c:pt>
                <c:pt idx="12902">
                  <c:v>128.1509035</c:v>
                </c:pt>
                <c:pt idx="12903">
                  <c:v>128.16083649999999</c:v>
                </c:pt>
                <c:pt idx="12904">
                  <c:v>128.17076850000001</c:v>
                </c:pt>
                <c:pt idx="12905">
                  <c:v>128.1807005</c:v>
                </c:pt>
                <c:pt idx="12906">
                  <c:v>128.19063349999999</c:v>
                </c:pt>
                <c:pt idx="12907">
                  <c:v>128.20056550000001</c:v>
                </c:pt>
                <c:pt idx="12908">
                  <c:v>128.2104985</c:v>
                </c:pt>
                <c:pt idx="12909">
                  <c:v>128.22043049999999</c:v>
                </c:pt>
                <c:pt idx="12910">
                  <c:v>128.23036250000001</c:v>
                </c:pt>
                <c:pt idx="12911">
                  <c:v>128.2402955</c:v>
                </c:pt>
                <c:pt idx="12912">
                  <c:v>128.25022749999999</c:v>
                </c:pt>
                <c:pt idx="12913">
                  <c:v>128.26016050000001</c:v>
                </c:pt>
                <c:pt idx="12914">
                  <c:v>128.2700925</c:v>
                </c:pt>
                <c:pt idx="12915">
                  <c:v>128.2800245</c:v>
                </c:pt>
                <c:pt idx="12916">
                  <c:v>128.28995750000001</c:v>
                </c:pt>
                <c:pt idx="12917">
                  <c:v>128.29988950000001</c:v>
                </c:pt>
                <c:pt idx="12918">
                  <c:v>128.3098225</c:v>
                </c:pt>
                <c:pt idx="12919">
                  <c:v>128.31975449999999</c:v>
                </c:pt>
                <c:pt idx="12920">
                  <c:v>128.32968750000001</c:v>
                </c:pt>
                <c:pt idx="12921">
                  <c:v>128.3396195</c:v>
                </c:pt>
                <c:pt idx="12922">
                  <c:v>128.34955149999999</c:v>
                </c:pt>
                <c:pt idx="12923">
                  <c:v>128.35948450000001</c:v>
                </c:pt>
                <c:pt idx="12924">
                  <c:v>128.3694165</c:v>
                </c:pt>
                <c:pt idx="12925">
                  <c:v>128.37934949999999</c:v>
                </c:pt>
                <c:pt idx="12926">
                  <c:v>128.38928150000001</c:v>
                </c:pt>
                <c:pt idx="12927">
                  <c:v>128.3992135</c:v>
                </c:pt>
                <c:pt idx="12928">
                  <c:v>128.40914649999999</c:v>
                </c:pt>
                <c:pt idx="12929">
                  <c:v>128.41907850000001</c:v>
                </c:pt>
                <c:pt idx="12930">
                  <c:v>128.4290115</c:v>
                </c:pt>
                <c:pt idx="12931">
                  <c:v>128.43894349999999</c:v>
                </c:pt>
                <c:pt idx="12932">
                  <c:v>128.44887650000001</c:v>
                </c:pt>
                <c:pt idx="12933">
                  <c:v>128.4588085</c:v>
                </c:pt>
                <c:pt idx="12934">
                  <c:v>128.4687405</c:v>
                </c:pt>
                <c:pt idx="12935">
                  <c:v>128.47867350000001</c:v>
                </c:pt>
                <c:pt idx="12936">
                  <c:v>128.48860550000001</c:v>
                </c:pt>
                <c:pt idx="12937">
                  <c:v>128.4985385</c:v>
                </c:pt>
                <c:pt idx="12938">
                  <c:v>128.50847049999999</c:v>
                </c:pt>
                <c:pt idx="12939">
                  <c:v>128.51840250000001</c:v>
                </c:pt>
                <c:pt idx="12940">
                  <c:v>128.5283355</c:v>
                </c:pt>
                <c:pt idx="12941">
                  <c:v>128.53826749999999</c:v>
                </c:pt>
                <c:pt idx="12942">
                  <c:v>128.54820050000001</c:v>
                </c:pt>
                <c:pt idx="12943">
                  <c:v>128.5581325</c:v>
                </c:pt>
                <c:pt idx="12944">
                  <c:v>128.56806449999999</c:v>
                </c:pt>
                <c:pt idx="12945">
                  <c:v>128.57799750000001</c:v>
                </c:pt>
                <c:pt idx="12946">
                  <c:v>128.58793009999999</c:v>
                </c:pt>
                <c:pt idx="12947">
                  <c:v>128.59786310000001</c:v>
                </c:pt>
                <c:pt idx="12948">
                  <c:v>128.6077951</c:v>
                </c:pt>
                <c:pt idx="12949">
                  <c:v>128.61772809999999</c:v>
                </c:pt>
                <c:pt idx="12950">
                  <c:v>128.62766010000001</c:v>
                </c:pt>
                <c:pt idx="12951">
                  <c:v>128.63759210000001</c:v>
                </c:pt>
                <c:pt idx="12952">
                  <c:v>128.6475251</c:v>
                </c:pt>
                <c:pt idx="12953">
                  <c:v>128.65745709999999</c:v>
                </c:pt>
                <c:pt idx="12954">
                  <c:v>128.66739010000001</c:v>
                </c:pt>
                <c:pt idx="12955">
                  <c:v>128.6773221</c:v>
                </c:pt>
                <c:pt idx="12956">
                  <c:v>128.68725509999999</c:v>
                </c:pt>
                <c:pt idx="12957">
                  <c:v>128.69718710000001</c:v>
                </c:pt>
                <c:pt idx="12958">
                  <c:v>128.7071191</c:v>
                </c:pt>
                <c:pt idx="12959">
                  <c:v>128.71705209999999</c:v>
                </c:pt>
                <c:pt idx="12960">
                  <c:v>128.72698410000001</c:v>
                </c:pt>
                <c:pt idx="12961">
                  <c:v>128.7369171</c:v>
                </c:pt>
                <c:pt idx="12962">
                  <c:v>128.74684909999999</c:v>
                </c:pt>
                <c:pt idx="12963">
                  <c:v>128.75678110000001</c:v>
                </c:pt>
                <c:pt idx="12964">
                  <c:v>128.7667141</c:v>
                </c:pt>
                <c:pt idx="12965">
                  <c:v>128.77664609999999</c:v>
                </c:pt>
                <c:pt idx="12966">
                  <c:v>128.78657910000001</c:v>
                </c:pt>
                <c:pt idx="12967">
                  <c:v>128.7965111</c:v>
                </c:pt>
                <c:pt idx="12968">
                  <c:v>128.80644409999999</c:v>
                </c:pt>
                <c:pt idx="12969">
                  <c:v>128.81637610000001</c:v>
                </c:pt>
                <c:pt idx="12970">
                  <c:v>128.82630810000001</c:v>
                </c:pt>
                <c:pt idx="12971">
                  <c:v>128.8362411</c:v>
                </c:pt>
                <c:pt idx="12972">
                  <c:v>128.84617309999999</c:v>
                </c:pt>
                <c:pt idx="12973">
                  <c:v>128.85610610000001</c:v>
                </c:pt>
                <c:pt idx="12974">
                  <c:v>128.8660381</c:v>
                </c:pt>
                <c:pt idx="12975">
                  <c:v>128.87597009999999</c:v>
                </c:pt>
                <c:pt idx="12976">
                  <c:v>128.88590310000001</c:v>
                </c:pt>
                <c:pt idx="12977">
                  <c:v>128.8958351</c:v>
                </c:pt>
                <c:pt idx="12978">
                  <c:v>128.90576809999999</c:v>
                </c:pt>
                <c:pt idx="12979">
                  <c:v>128.91570010000001</c:v>
                </c:pt>
                <c:pt idx="12980">
                  <c:v>128.9256331</c:v>
                </c:pt>
                <c:pt idx="12981">
                  <c:v>128.93556509999999</c:v>
                </c:pt>
                <c:pt idx="12982">
                  <c:v>128.94549710000001</c:v>
                </c:pt>
                <c:pt idx="12983">
                  <c:v>128.9554301</c:v>
                </c:pt>
                <c:pt idx="12984">
                  <c:v>128.96536209999999</c:v>
                </c:pt>
                <c:pt idx="12985">
                  <c:v>128.97529510000001</c:v>
                </c:pt>
                <c:pt idx="12986">
                  <c:v>128.9852271</c:v>
                </c:pt>
                <c:pt idx="12987">
                  <c:v>128.9951591</c:v>
                </c:pt>
                <c:pt idx="12988">
                  <c:v>129.00509210000001</c:v>
                </c:pt>
                <c:pt idx="12989">
                  <c:v>129.01502410000001</c:v>
                </c:pt>
                <c:pt idx="12990">
                  <c:v>129.02495709999999</c:v>
                </c:pt>
                <c:pt idx="12991">
                  <c:v>129.03488909999999</c:v>
                </c:pt>
                <c:pt idx="12992">
                  <c:v>129.0448221</c:v>
                </c:pt>
                <c:pt idx="12993">
                  <c:v>129.0547541</c:v>
                </c:pt>
                <c:pt idx="12994">
                  <c:v>129.06468609999999</c:v>
                </c:pt>
                <c:pt idx="12995">
                  <c:v>129.07461910000001</c:v>
                </c:pt>
                <c:pt idx="12996">
                  <c:v>129.0845511</c:v>
                </c:pt>
                <c:pt idx="12997">
                  <c:v>129.09448409999999</c:v>
                </c:pt>
                <c:pt idx="12998">
                  <c:v>129.10441610000001</c:v>
                </c:pt>
                <c:pt idx="12999">
                  <c:v>129.1143481</c:v>
                </c:pt>
                <c:pt idx="13000">
                  <c:v>129.12428109999999</c:v>
                </c:pt>
                <c:pt idx="13001">
                  <c:v>129.13421310000001</c:v>
                </c:pt>
                <c:pt idx="13002">
                  <c:v>129.1441461</c:v>
                </c:pt>
                <c:pt idx="13003">
                  <c:v>129.15407809999999</c:v>
                </c:pt>
                <c:pt idx="13004">
                  <c:v>129.16401110000001</c:v>
                </c:pt>
                <c:pt idx="13005">
                  <c:v>129.1739431</c:v>
                </c:pt>
                <c:pt idx="13006">
                  <c:v>129.18387509999999</c:v>
                </c:pt>
                <c:pt idx="13007">
                  <c:v>129.19380810000001</c:v>
                </c:pt>
                <c:pt idx="13008">
                  <c:v>129.2037401</c:v>
                </c:pt>
                <c:pt idx="13009">
                  <c:v>129.21367309999999</c:v>
                </c:pt>
                <c:pt idx="13010">
                  <c:v>129.22360509999999</c:v>
                </c:pt>
                <c:pt idx="13011">
                  <c:v>129.23353710000001</c:v>
                </c:pt>
                <c:pt idx="13012">
                  <c:v>129.2434701</c:v>
                </c:pt>
                <c:pt idx="13013">
                  <c:v>129.25340209999999</c:v>
                </c:pt>
                <c:pt idx="13014">
                  <c:v>129.26333510000001</c:v>
                </c:pt>
                <c:pt idx="13015">
                  <c:v>129.2732671</c:v>
                </c:pt>
                <c:pt idx="13016">
                  <c:v>129.28320009999999</c:v>
                </c:pt>
                <c:pt idx="13017">
                  <c:v>129.29313210000001</c:v>
                </c:pt>
                <c:pt idx="13018">
                  <c:v>129.3030641</c:v>
                </c:pt>
                <c:pt idx="13019">
                  <c:v>129.31299709999999</c:v>
                </c:pt>
                <c:pt idx="13020">
                  <c:v>129.32292910000001</c:v>
                </c:pt>
                <c:pt idx="13021">
                  <c:v>129.3328621</c:v>
                </c:pt>
                <c:pt idx="13022">
                  <c:v>129.34279409999999</c:v>
                </c:pt>
                <c:pt idx="13023">
                  <c:v>129.35272710000001</c:v>
                </c:pt>
                <c:pt idx="13024">
                  <c:v>129.3626591</c:v>
                </c:pt>
                <c:pt idx="13025">
                  <c:v>129.37259109999999</c:v>
                </c:pt>
                <c:pt idx="13026">
                  <c:v>129.38252410000001</c:v>
                </c:pt>
                <c:pt idx="13027">
                  <c:v>129.3924561</c:v>
                </c:pt>
                <c:pt idx="13028">
                  <c:v>129.40238909999999</c:v>
                </c:pt>
                <c:pt idx="13029">
                  <c:v>129.41232110000001</c:v>
                </c:pt>
                <c:pt idx="13030">
                  <c:v>129.42225310000001</c:v>
                </c:pt>
                <c:pt idx="13031">
                  <c:v>129.4321861</c:v>
                </c:pt>
                <c:pt idx="13032">
                  <c:v>129.44211809999999</c:v>
                </c:pt>
                <c:pt idx="13033">
                  <c:v>129.45205110000001</c:v>
                </c:pt>
                <c:pt idx="13034">
                  <c:v>129.4619831</c:v>
                </c:pt>
                <c:pt idx="13035">
                  <c:v>129.47191609999999</c:v>
                </c:pt>
                <c:pt idx="13036">
                  <c:v>129.48184810000001</c:v>
                </c:pt>
                <c:pt idx="13037">
                  <c:v>129.4917801</c:v>
                </c:pt>
                <c:pt idx="13038">
                  <c:v>129.50171309999999</c:v>
                </c:pt>
                <c:pt idx="13039">
                  <c:v>129.51164510000001</c:v>
                </c:pt>
                <c:pt idx="13040">
                  <c:v>129.5215781</c:v>
                </c:pt>
                <c:pt idx="13041">
                  <c:v>129.53151009999999</c:v>
                </c:pt>
                <c:pt idx="13042">
                  <c:v>129.54144210000001</c:v>
                </c:pt>
                <c:pt idx="13043">
                  <c:v>129.5513751</c:v>
                </c:pt>
                <c:pt idx="13044">
                  <c:v>129.56130709999999</c:v>
                </c:pt>
                <c:pt idx="13045">
                  <c:v>129.57124010000001</c:v>
                </c:pt>
                <c:pt idx="13046">
                  <c:v>129.5811721</c:v>
                </c:pt>
                <c:pt idx="13047">
                  <c:v>129.5911045</c:v>
                </c:pt>
                <c:pt idx="13048">
                  <c:v>129.60103649999999</c:v>
                </c:pt>
                <c:pt idx="13049">
                  <c:v>129.61096850000001</c:v>
                </c:pt>
                <c:pt idx="13050">
                  <c:v>129.6209015</c:v>
                </c:pt>
                <c:pt idx="13051">
                  <c:v>129.63083349999999</c:v>
                </c:pt>
                <c:pt idx="13052">
                  <c:v>129.64076650000001</c:v>
                </c:pt>
                <c:pt idx="13053">
                  <c:v>129.6506985</c:v>
                </c:pt>
                <c:pt idx="13054">
                  <c:v>129.66063149999999</c:v>
                </c:pt>
                <c:pt idx="13055">
                  <c:v>129.67056349999999</c:v>
                </c:pt>
                <c:pt idx="13056">
                  <c:v>129.68049550000001</c:v>
                </c:pt>
                <c:pt idx="13057">
                  <c:v>129.6904285</c:v>
                </c:pt>
                <c:pt idx="13058">
                  <c:v>129.70036049999999</c:v>
                </c:pt>
                <c:pt idx="13059">
                  <c:v>129.71029350000001</c:v>
                </c:pt>
                <c:pt idx="13060">
                  <c:v>129.7202255</c:v>
                </c:pt>
                <c:pt idx="13061">
                  <c:v>129.73015749999999</c:v>
                </c:pt>
                <c:pt idx="13062">
                  <c:v>129.74009050000001</c:v>
                </c:pt>
                <c:pt idx="13063">
                  <c:v>129.7500225</c:v>
                </c:pt>
                <c:pt idx="13064">
                  <c:v>129.75995549999999</c:v>
                </c:pt>
                <c:pt idx="13065">
                  <c:v>129.76988750000001</c:v>
                </c:pt>
                <c:pt idx="13066">
                  <c:v>129.7798205</c:v>
                </c:pt>
                <c:pt idx="13067">
                  <c:v>129.78975249999999</c:v>
                </c:pt>
                <c:pt idx="13068">
                  <c:v>129.79968450000001</c:v>
                </c:pt>
                <c:pt idx="13069">
                  <c:v>129.8096175</c:v>
                </c:pt>
                <c:pt idx="13070">
                  <c:v>129.81954949999999</c:v>
                </c:pt>
                <c:pt idx="13071">
                  <c:v>129.82948250000001</c:v>
                </c:pt>
                <c:pt idx="13072">
                  <c:v>129.8394145</c:v>
                </c:pt>
                <c:pt idx="13073">
                  <c:v>129.84934749999999</c:v>
                </c:pt>
                <c:pt idx="13074">
                  <c:v>129.85927950000001</c:v>
                </c:pt>
                <c:pt idx="13075">
                  <c:v>129.86921150000001</c:v>
                </c:pt>
                <c:pt idx="13076">
                  <c:v>129.8791445</c:v>
                </c:pt>
                <c:pt idx="13077">
                  <c:v>129.88907649999999</c:v>
                </c:pt>
                <c:pt idx="13078">
                  <c:v>129.89900950000001</c:v>
                </c:pt>
                <c:pt idx="13079">
                  <c:v>129.9089415</c:v>
                </c:pt>
                <c:pt idx="13080">
                  <c:v>129.91887349999999</c:v>
                </c:pt>
                <c:pt idx="13081">
                  <c:v>129.92880650000001</c:v>
                </c:pt>
                <c:pt idx="13082">
                  <c:v>129.9387385</c:v>
                </c:pt>
                <c:pt idx="13083">
                  <c:v>129.94867149999999</c:v>
                </c:pt>
                <c:pt idx="13084">
                  <c:v>129.95860350000001</c:v>
                </c:pt>
                <c:pt idx="13085">
                  <c:v>129.9685365</c:v>
                </c:pt>
                <c:pt idx="13086">
                  <c:v>129.97846849999999</c:v>
                </c:pt>
                <c:pt idx="13087">
                  <c:v>129.98840050000001</c:v>
                </c:pt>
                <c:pt idx="13088">
                  <c:v>129.9983335</c:v>
                </c:pt>
                <c:pt idx="13089">
                  <c:v>130.00826549999999</c:v>
                </c:pt>
                <c:pt idx="13090">
                  <c:v>130.01819850000001</c:v>
                </c:pt>
                <c:pt idx="13091">
                  <c:v>130.0281305</c:v>
                </c:pt>
                <c:pt idx="13092">
                  <c:v>130.03806349999999</c:v>
                </c:pt>
                <c:pt idx="13093">
                  <c:v>130.04799550000001</c:v>
                </c:pt>
                <c:pt idx="13094">
                  <c:v>130.05792750000001</c:v>
                </c:pt>
                <c:pt idx="13095">
                  <c:v>130.06786049999999</c:v>
                </c:pt>
                <c:pt idx="13096">
                  <c:v>130.07779249999999</c:v>
                </c:pt>
                <c:pt idx="13097">
                  <c:v>130.0877255</c:v>
                </c:pt>
                <c:pt idx="13098">
                  <c:v>130.0976575</c:v>
                </c:pt>
                <c:pt idx="13099">
                  <c:v>130.10759049999999</c:v>
                </c:pt>
                <c:pt idx="13100">
                  <c:v>130.11752250000001</c:v>
                </c:pt>
                <c:pt idx="13101">
                  <c:v>130.1274545</c:v>
                </c:pt>
                <c:pt idx="13102">
                  <c:v>130.13738749999999</c:v>
                </c:pt>
                <c:pt idx="13103">
                  <c:v>130.14731950000001</c:v>
                </c:pt>
                <c:pt idx="13104">
                  <c:v>130.1572525</c:v>
                </c:pt>
                <c:pt idx="13105">
                  <c:v>130.16718449999999</c:v>
                </c:pt>
                <c:pt idx="13106">
                  <c:v>130.17711750000001</c:v>
                </c:pt>
                <c:pt idx="13107">
                  <c:v>130.1870495</c:v>
                </c:pt>
                <c:pt idx="13108">
                  <c:v>130.19698149999999</c:v>
                </c:pt>
                <c:pt idx="13109">
                  <c:v>130.20691450000001</c:v>
                </c:pt>
                <c:pt idx="13110">
                  <c:v>130.2168465</c:v>
                </c:pt>
                <c:pt idx="13111">
                  <c:v>130.22677949999999</c:v>
                </c:pt>
                <c:pt idx="13112">
                  <c:v>130.23671150000001</c:v>
                </c:pt>
                <c:pt idx="13113">
                  <c:v>130.2466435</c:v>
                </c:pt>
                <c:pt idx="13114">
                  <c:v>130.25657649999999</c:v>
                </c:pt>
                <c:pt idx="13115">
                  <c:v>130.26650849999999</c:v>
                </c:pt>
                <c:pt idx="13116">
                  <c:v>130.2764415</c:v>
                </c:pt>
                <c:pt idx="13117">
                  <c:v>130.2863735</c:v>
                </c:pt>
                <c:pt idx="13118">
                  <c:v>130.29630649999999</c:v>
                </c:pt>
                <c:pt idx="13119">
                  <c:v>130.30623850000001</c:v>
                </c:pt>
                <c:pt idx="13120">
                  <c:v>130.3161715</c:v>
                </c:pt>
                <c:pt idx="13121">
                  <c:v>130.32610349999999</c:v>
                </c:pt>
                <c:pt idx="13122">
                  <c:v>130.33603550000001</c:v>
                </c:pt>
                <c:pt idx="13123">
                  <c:v>130.3459685</c:v>
                </c:pt>
                <c:pt idx="13124">
                  <c:v>130.35590049999999</c:v>
                </c:pt>
                <c:pt idx="13125">
                  <c:v>130.36583350000001</c:v>
                </c:pt>
                <c:pt idx="13126">
                  <c:v>130.3757655</c:v>
                </c:pt>
                <c:pt idx="13127">
                  <c:v>130.38569849999999</c:v>
                </c:pt>
                <c:pt idx="13128">
                  <c:v>130.39563050000001</c:v>
                </c:pt>
                <c:pt idx="13129">
                  <c:v>130.4055635</c:v>
                </c:pt>
                <c:pt idx="13130">
                  <c:v>130.41549549999999</c:v>
                </c:pt>
                <c:pt idx="13131">
                  <c:v>130.42542750000001</c:v>
                </c:pt>
                <c:pt idx="13132">
                  <c:v>130.4353605</c:v>
                </c:pt>
                <c:pt idx="13133">
                  <c:v>130.44529249999999</c:v>
                </c:pt>
                <c:pt idx="13134">
                  <c:v>130.45522550000001</c:v>
                </c:pt>
                <c:pt idx="13135">
                  <c:v>130.4651575</c:v>
                </c:pt>
                <c:pt idx="13136">
                  <c:v>130.47509049999999</c:v>
                </c:pt>
                <c:pt idx="13137">
                  <c:v>130.48502250000001</c:v>
                </c:pt>
                <c:pt idx="13138">
                  <c:v>130.4949555</c:v>
                </c:pt>
                <c:pt idx="13139">
                  <c:v>130.5048875</c:v>
                </c:pt>
                <c:pt idx="13140">
                  <c:v>130.51481949999999</c:v>
                </c:pt>
                <c:pt idx="13141">
                  <c:v>130.52475250000001</c:v>
                </c:pt>
                <c:pt idx="13142">
                  <c:v>130.5346845</c:v>
                </c:pt>
                <c:pt idx="13143">
                  <c:v>130.54461749999999</c:v>
                </c:pt>
                <c:pt idx="13144">
                  <c:v>130.55454950000001</c:v>
                </c:pt>
                <c:pt idx="13145">
                  <c:v>130.5644825</c:v>
                </c:pt>
                <c:pt idx="13146">
                  <c:v>130.57441449999999</c:v>
                </c:pt>
                <c:pt idx="13147">
                  <c:v>130.58434700000001</c:v>
                </c:pt>
                <c:pt idx="13148">
                  <c:v>130.594279</c:v>
                </c:pt>
                <c:pt idx="13149">
                  <c:v>130.60421199999999</c:v>
                </c:pt>
                <c:pt idx="13150">
                  <c:v>130.61414400000001</c:v>
                </c:pt>
                <c:pt idx="13151">
                  <c:v>130.624076</c:v>
                </c:pt>
                <c:pt idx="13152">
                  <c:v>130.63400899999999</c:v>
                </c:pt>
                <c:pt idx="13153">
                  <c:v>130.64394100000001</c:v>
                </c:pt>
                <c:pt idx="13154">
                  <c:v>130.653874</c:v>
                </c:pt>
                <c:pt idx="13155">
                  <c:v>130.66380599999999</c:v>
                </c:pt>
                <c:pt idx="13156">
                  <c:v>130.67373900000001</c:v>
                </c:pt>
                <c:pt idx="13157">
                  <c:v>130.683671</c:v>
                </c:pt>
                <c:pt idx="13158">
                  <c:v>130.69360399999999</c:v>
                </c:pt>
                <c:pt idx="13159">
                  <c:v>130.70353600000001</c:v>
                </c:pt>
                <c:pt idx="13160">
                  <c:v>130.713469</c:v>
                </c:pt>
                <c:pt idx="13161">
                  <c:v>130.723401</c:v>
                </c:pt>
                <c:pt idx="13162">
                  <c:v>130.73333400000001</c:v>
                </c:pt>
                <c:pt idx="13163">
                  <c:v>130.74326600000001</c:v>
                </c:pt>
                <c:pt idx="13164">
                  <c:v>130.753198</c:v>
                </c:pt>
                <c:pt idx="13165">
                  <c:v>130.76313099999999</c:v>
                </c:pt>
                <c:pt idx="13166">
                  <c:v>130.77306300000001</c:v>
                </c:pt>
                <c:pt idx="13167">
                  <c:v>130.782996</c:v>
                </c:pt>
                <c:pt idx="13168">
                  <c:v>130.79292799999999</c:v>
                </c:pt>
                <c:pt idx="13169">
                  <c:v>130.80286100000001</c:v>
                </c:pt>
                <c:pt idx="13170">
                  <c:v>130.812793</c:v>
                </c:pt>
                <c:pt idx="13171">
                  <c:v>130.82272599999999</c:v>
                </c:pt>
                <c:pt idx="13172">
                  <c:v>130.83265800000001</c:v>
                </c:pt>
                <c:pt idx="13173">
                  <c:v>130.842591</c:v>
                </c:pt>
                <c:pt idx="13174">
                  <c:v>130.85252299999999</c:v>
                </c:pt>
                <c:pt idx="13175">
                  <c:v>130.86245600000001</c:v>
                </c:pt>
                <c:pt idx="13176">
                  <c:v>130.872388</c:v>
                </c:pt>
                <c:pt idx="13177">
                  <c:v>130.88232099999999</c:v>
                </c:pt>
                <c:pt idx="13178">
                  <c:v>130.89225300000001</c:v>
                </c:pt>
                <c:pt idx="13179">
                  <c:v>130.902186</c:v>
                </c:pt>
                <c:pt idx="13180">
                  <c:v>130.91211799999999</c:v>
                </c:pt>
                <c:pt idx="13181">
                  <c:v>130.92205000000001</c:v>
                </c:pt>
                <c:pt idx="13182">
                  <c:v>130.931983</c:v>
                </c:pt>
                <c:pt idx="13183">
                  <c:v>130.94191499999999</c:v>
                </c:pt>
                <c:pt idx="13184">
                  <c:v>130.95184800000001</c:v>
                </c:pt>
                <c:pt idx="13185">
                  <c:v>130.96178</c:v>
                </c:pt>
                <c:pt idx="13186">
                  <c:v>130.97171299999999</c:v>
                </c:pt>
                <c:pt idx="13187">
                  <c:v>130.98164499999999</c:v>
                </c:pt>
                <c:pt idx="13188">
                  <c:v>130.991578</c:v>
                </c:pt>
                <c:pt idx="13189">
                  <c:v>131.00151</c:v>
                </c:pt>
                <c:pt idx="13190">
                  <c:v>131.01144300000001</c:v>
                </c:pt>
                <c:pt idx="13191">
                  <c:v>131.02137500000001</c:v>
                </c:pt>
                <c:pt idx="13192">
                  <c:v>131.031308</c:v>
                </c:pt>
                <c:pt idx="13193">
                  <c:v>131.04123999999999</c:v>
                </c:pt>
                <c:pt idx="13194">
                  <c:v>131.05117300000001</c:v>
                </c:pt>
                <c:pt idx="13195">
                  <c:v>131.061105</c:v>
                </c:pt>
                <c:pt idx="13196">
                  <c:v>131.07103799999999</c:v>
                </c:pt>
                <c:pt idx="13197">
                  <c:v>131.08097000000001</c:v>
                </c:pt>
                <c:pt idx="13198">
                  <c:v>131.090903</c:v>
                </c:pt>
                <c:pt idx="13199">
                  <c:v>131.10083499999999</c:v>
                </c:pt>
                <c:pt idx="13200">
                  <c:v>131.11076800000001</c:v>
                </c:pt>
                <c:pt idx="13201">
                  <c:v>131.1207</c:v>
                </c:pt>
                <c:pt idx="13202">
                  <c:v>131.13063299999999</c:v>
                </c:pt>
                <c:pt idx="13203">
                  <c:v>131.14056500000001</c:v>
                </c:pt>
                <c:pt idx="13204">
                  <c:v>131.150498</c:v>
                </c:pt>
                <c:pt idx="13205">
                  <c:v>131.16042999999999</c:v>
                </c:pt>
                <c:pt idx="13206">
                  <c:v>131.17036300000001</c:v>
                </c:pt>
                <c:pt idx="13207">
                  <c:v>131.180295</c:v>
                </c:pt>
                <c:pt idx="13208">
                  <c:v>131.19022799999999</c:v>
                </c:pt>
                <c:pt idx="13209">
                  <c:v>131.20016000000001</c:v>
                </c:pt>
                <c:pt idx="13210">
                  <c:v>131.210093</c:v>
                </c:pt>
                <c:pt idx="13211">
                  <c:v>131.22002499999999</c:v>
                </c:pt>
                <c:pt idx="13212">
                  <c:v>131.22995800000001</c:v>
                </c:pt>
                <c:pt idx="13213">
                  <c:v>131.23989</c:v>
                </c:pt>
                <c:pt idx="13214">
                  <c:v>131.24982299999999</c:v>
                </c:pt>
                <c:pt idx="13215">
                  <c:v>131.25975500000001</c:v>
                </c:pt>
                <c:pt idx="13216">
                  <c:v>131.269688</c:v>
                </c:pt>
                <c:pt idx="13217">
                  <c:v>131.27961999999999</c:v>
                </c:pt>
                <c:pt idx="13218">
                  <c:v>131.28955300000001</c:v>
                </c:pt>
                <c:pt idx="13219">
                  <c:v>131.299485</c:v>
                </c:pt>
                <c:pt idx="13220">
                  <c:v>131.30941799999999</c:v>
                </c:pt>
                <c:pt idx="13221">
                  <c:v>131.31934999999999</c:v>
                </c:pt>
                <c:pt idx="13222">
                  <c:v>131.329283</c:v>
                </c:pt>
                <c:pt idx="13223">
                  <c:v>131.339215</c:v>
                </c:pt>
                <c:pt idx="13224">
                  <c:v>131.34914800000001</c:v>
                </c:pt>
                <c:pt idx="13225">
                  <c:v>131.35908000000001</c:v>
                </c:pt>
                <c:pt idx="13226">
                  <c:v>131.369013</c:v>
                </c:pt>
                <c:pt idx="13227">
                  <c:v>131.37894499999999</c:v>
                </c:pt>
                <c:pt idx="13228">
                  <c:v>131.38887800000001</c:v>
                </c:pt>
                <c:pt idx="13229">
                  <c:v>131.39881</c:v>
                </c:pt>
                <c:pt idx="13230">
                  <c:v>131.40874299999999</c:v>
                </c:pt>
                <c:pt idx="13231">
                  <c:v>131.41867500000001</c:v>
                </c:pt>
                <c:pt idx="13232">
                  <c:v>131.428608</c:v>
                </c:pt>
                <c:pt idx="13233">
                  <c:v>131.43853999999999</c:v>
                </c:pt>
                <c:pt idx="13234">
                  <c:v>131.44847300000001</c:v>
                </c:pt>
                <c:pt idx="13235">
                  <c:v>131.458405</c:v>
                </c:pt>
                <c:pt idx="13236">
                  <c:v>131.46833799999999</c:v>
                </c:pt>
                <c:pt idx="13237">
                  <c:v>131.47827000000001</c:v>
                </c:pt>
                <c:pt idx="13238">
                  <c:v>131.488203</c:v>
                </c:pt>
                <c:pt idx="13239">
                  <c:v>131.49813599999999</c:v>
                </c:pt>
                <c:pt idx="13240">
                  <c:v>131.50806800000001</c:v>
                </c:pt>
                <c:pt idx="13241">
                  <c:v>131.518001</c:v>
                </c:pt>
                <c:pt idx="13242">
                  <c:v>131.52793299999999</c:v>
                </c:pt>
                <c:pt idx="13243">
                  <c:v>131.53786600000001</c:v>
                </c:pt>
                <c:pt idx="13244">
                  <c:v>131.547798</c:v>
                </c:pt>
                <c:pt idx="13245">
                  <c:v>131.55773099999999</c:v>
                </c:pt>
                <c:pt idx="13246">
                  <c:v>131.56766300000001</c:v>
                </c:pt>
                <c:pt idx="13247">
                  <c:v>131.577596</c:v>
                </c:pt>
                <c:pt idx="13248">
                  <c:v>131.58752939999999</c:v>
                </c:pt>
                <c:pt idx="13249">
                  <c:v>131.59746240000001</c:v>
                </c:pt>
                <c:pt idx="13250">
                  <c:v>131.6073944</c:v>
                </c:pt>
                <c:pt idx="13251">
                  <c:v>131.61732739999999</c:v>
                </c:pt>
                <c:pt idx="13252">
                  <c:v>131.62725940000001</c:v>
                </c:pt>
                <c:pt idx="13253">
                  <c:v>131.6371924</c:v>
                </c:pt>
                <c:pt idx="13254">
                  <c:v>131.64712539999999</c:v>
                </c:pt>
                <c:pt idx="13255">
                  <c:v>131.65705740000001</c:v>
                </c:pt>
                <c:pt idx="13256">
                  <c:v>131.6669904</c:v>
                </c:pt>
                <c:pt idx="13257">
                  <c:v>131.6769224</c:v>
                </c:pt>
                <c:pt idx="13258">
                  <c:v>131.68685540000001</c:v>
                </c:pt>
                <c:pt idx="13259">
                  <c:v>131.69678740000001</c:v>
                </c:pt>
                <c:pt idx="13260">
                  <c:v>131.70672039999999</c:v>
                </c:pt>
                <c:pt idx="13261">
                  <c:v>131.71665239999999</c:v>
                </c:pt>
                <c:pt idx="13262">
                  <c:v>131.7265854</c:v>
                </c:pt>
                <c:pt idx="13263">
                  <c:v>131.7365174</c:v>
                </c:pt>
                <c:pt idx="13264">
                  <c:v>131.74645039999999</c:v>
                </c:pt>
                <c:pt idx="13265">
                  <c:v>131.7563834</c:v>
                </c:pt>
                <c:pt idx="13266">
                  <c:v>131.7663154</c:v>
                </c:pt>
                <c:pt idx="13267">
                  <c:v>131.77624839999999</c:v>
                </c:pt>
                <c:pt idx="13268">
                  <c:v>131.78618040000001</c:v>
                </c:pt>
                <c:pt idx="13269">
                  <c:v>131.7961134</c:v>
                </c:pt>
                <c:pt idx="13270">
                  <c:v>131.80604539999999</c:v>
                </c:pt>
                <c:pt idx="13271">
                  <c:v>131.81597840000001</c:v>
                </c:pt>
                <c:pt idx="13272">
                  <c:v>131.8259104</c:v>
                </c:pt>
                <c:pt idx="13273">
                  <c:v>131.83584339999999</c:v>
                </c:pt>
                <c:pt idx="13274">
                  <c:v>131.84577640000001</c:v>
                </c:pt>
                <c:pt idx="13275">
                  <c:v>131.8557084</c:v>
                </c:pt>
                <c:pt idx="13276">
                  <c:v>131.86564139999999</c:v>
                </c:pt>
                <c:pt idx="13277">
                  <c:v>131.87557340000001</c:v>
                </c:pt>
                <c:pt idx="13278">
                  <c:v>131.8855064</c:v>
                </c:pt>
                <c:pt idx="13279">
                  <c:v>131.89543839999999</c:v>
                </c:pt>
                <c:pt idx="13280">
                  <c:v>131.90537140000001</c:v>
                </c:pt>
                <c:pt idx="13281">
                  <c:v>131.9153034</c:v>
                </c:pt>
                <c:pt idx="13282">
                  <c:v>131.92523639999999</c:v>
                </c:pt>
                <c:pt idx="13283">
                  <c:v>131.93516940000001</c:v>
                </c:pt>
                <c:pt idx="13284">
                  <c:v>131.9451014</c:v>
                </c:pt>
                <c:pt idx="13285">
                  <c:v>131.95503439999999</c:v>
                </c:pt>
                <c:pt idx="13286">
                  <c:v>131.96496640000001</c:v>
                </c:pt>
                <c:pt idx="13287">
                  <c:v>131.9748994</c:v>
                </c:pt>
                <c:pt idx="13288">
                  <c:v>131.98483139999999</c:v>
                </c:pt>
                <c:pt idx="13289">
                  <c:v>131.99476440000001</c:v>
                </c:pt>
                <c:pt idx="13290">
                  <c:v>132.0046974</c:v>
                </c:pt>
                <c:pt idx="13291">
                  <c:v>132.01462939999999</c:v>
                </c:pt>
                <c:pt idx="13292">
                  <c:v>132.02456240000001</c:v>
                </c:pt>
                <c:pt idx="13293">
                  <c:v>132.0344944</c:v>
                </c:pt>
                <c:pt idx="13294">
                  <c:v>132.04442739999999</c:v>
                </c:pt>
                <c:pt idx="13295">
                  <c:v>132.05436040000001</c:v>
                </c:pt>
                <c:pt idx="13296">
                  <c:v>132.0642924</c:v>
                </c:pt>
                <c:pt idx="13297">
                  <c:v>132.07422539999999</c:v>
                </c:pt>
                <c:pt idx="13298">
                  <c:v>132.08415740000001</c:v>
                </c:pt>
                <c:pt idx="13299">
                  <c:v>132.0940904</c:v>
                </c:pt>
                <c:pt idx="13300">
                  <c:v>132.10402239999999</c:v>
                </c:pt>
                <c:pt idx="13301">
                  <c:v>132.11395540000001</c:v>
                </c:pt>
                <c:pt idx="13302">
                  <c:v>132.1238884</c:v>
                </c:pt>
                <c:pt idx="13303">
                  <c:v>132.13382039999999</c:v>
                </c:pt>
                <c:pt idx="13304">
                  <c:v>132.14375340000001</c:v>
                </c:pt>
                <c:pt idx="13305">
                  <c:v>132.1536854</c:v>
                </c:pt>
                <c:pt idx="13306">
                  <c:v>132.16361839999999</c:v>
                </c:pt>
                <c:pt idx="13307">
                  <c:v>132.17355040000001</c:v>
                </c:pt>
                <c:pt idx="13308">
                  <c:v>132.1834834</c:v>
                </c:pt>
                <c:pt idx="13309">
                  <c:v>132.19341639999999</c:v>
                </c:pt>
                <c:pt idx="13310">
                  <c:v>132.20334840000001</c:v>
                </c:pt>
                <c:pt idx="13311">
                  <c:v>132.2132814</c:v>
                </c:pt>
                <c:pt idx="13312">
                  <c:v>132.22321339999999</c:v>
                </c:pt>
                <c:pt idx="13313">
                  <c:v>132.23314640000001</c:v>
                </c:pt>
                <c:pt idx="13314">
                  <c:v>132.2430794</c:v>
                </c:pt>
                <c:pt idx="13315">
                  <c:v>132.25301139999999</c:v>
                </c:pt>
                <c:pt idx="13316">
                  <c:v>132.26294440000001</c:v>
                </c:pt>
                <c:pt idx="13317">
                  <c:v>132.2728764</c:v>
                </c:pt>
                <c:pt idx="13318">
                  <c:v>132.28280939999999</c:v>
                </c:pt>
                <c:pt idx="13319">
                  <c:v>132.29274240000001</c:v>
                </c:pt>
                <c:pt idx="13320">
                  <c:v>132.3026744</c:v>
                </c:pt>
                <c:pt idx="13321">
                  <c:v>132.31260739999999</c:v>
                </c:pt>
                <c:pt idx="13322">
                  <c:v>132.32253940000001</c:v>
                </c:pt>
                <c:pt idx="13323">
                  <c:v>132.3324724</c:v>
                </c:pt>
                <c:pt idx="13324">
                  <c:v>132.34240539999999</c:v>
                </c:pt>
                <c:pt idx="13325">
                  <c:v>132.35233740000001</c:v>
                </c:pt>
                <c:pt idx="13326">
                  <c:v>132.3622704</c:v>
                </c:pt>
                <c:pt idx="13327">
                  <c:v>132.37220239999999</c:v>
                </c:pt>
                <c:pt idx="13328">
                  <c:v>132.38213540000001</c:v>
                </c:pt>
                <c:pt idx="13329">
                  <c:v>132.3920674</c:v>
                </c:pt>
                <c:pt idx="13330">
                  <c:v>132.40200039999999</c:v>
                </c:pt>
                <c:pt idx="13331">
                  <c:v>132.41193340000001</c:v>
                </c:pt>
                <c:pt idx="13332">
                  <c:v>132.4218654</c:v>
                </c:pt>
                <c:pt idx="13333">
                  <c:v>132.43179839999999</c:v>
                </c:pt>
                <c:pt idx="13334">
                  <c:v>132.44173040000001</c:v>
                </c:pt>
                <c:pt idx="13335">
                  <c:v>132.4516634</c:v>
                </c:pt>
                <c:pt idx="13336">
                  <c:v>132.46159639999999</c:v>
                </c:pt>
                <c:pt idx="13337">
                  <c:v>132.47152840000001</c:v>
                </c:pt>
                <c:pt idx="13338">
                  <c:v>132.4814614</c:v>
                </c:pt>
                <c:pt idx="13339">
                  <c:v>132.49139339999999</c:v>
                </c:pt>
                <c:pt idx="13340">
                  <c:v>132.50132640000001</c:v>
                </c:pt>
                <c:pt idx="13341">
                  <c:v>132.5112594</c:v>
                </c:pt>
                <c:pt idx="13342">
                  <c:v>132.52119139999999</c:v>
                </c:pt>
                <c:pt idx="13343">
                  <c:v>132.53112440000001</c:v>
                </c:pt>
                <c:pt idx="13344">
                  <c:v>132.5410564</c:v>
                </c:pt>
                <c:pt idx="13345">
                  <c:v>132.55098939999999</c:v>
                </c:pt>
                <c:pt idx="13346">
                  <c:v>132.56092240000001</c:v>
                </c:pt>
                <c:pt idx="13347">
                  <c:v>132.5708544</c:v>
                </c:pt>
                <c:pt idx="13348">
                  <c:v>132.58078739999999</c:v>
                </c:pt>
                <c:pt idx="13349">
                  <c:v>132.59071850000001</c:v>
                </c:pt>
                <c:pt idx="13350">
                  <c:v>132.6006515</c:v>
                </c:pt>
                <c:pt idx="13351">
                  <c:v>132.61058449999999</c:v>
                </c:pt>
                <c:pt idx="13352">
                  <c:v>132.62051650000001</c:v>
                </c:pt>
                <c:pt idx="13353">
                  <c:v>132.6304495</c:v>
                </c:pt>
                <c:pt idx="13354">
                  <c:v>132.64038149999999</c:v>
                </c:pt>
                <c:pt idx="13355">
                  <c:v>132.65031450000001</c:v>
                </c:pt>
                <c:pt idx="13356">
                  <c:v>132.6602475</c:v>
                </c:pt>
                <c:pt idx="13357">
                  <c:v>132.67017949999999</c:v>
                </c:pt>
                <c:pt idx="13358">
                  <c:v>132.68011250000001</c:v>
                </c:pt>
                <c:pt idx="13359">
                  <c:v>132.6900445</c:v>
                </c:pt>
                <c:pt idx="13360">
                  <c:v>132.69997749999999</c:v>
                </c:pt>
                <c:pt idx="13361">
                  <c:v>132.70990950000001</c:v>
                </c:pt>
                <c:pt idx="13362">
                  <c:v>132.7198425</c:v>
                </c:pt>
                <c:pt idx="13363">
                  <c:v>132.72977549999999</c:v>
                </c:pt>
                <c:pt idx="13364">
                  <c:v>132.73970750000001</c:v>
                </c:pt>
                <c:pt idx="13365">
                  <c:v>132.7496405</c:v>
                </c:pt>
                <c:pt idx="13366">
                  <c:v>132.75957349999999</c:v>
                </c:pt>
                <c:pt idx="13367">
                  <c:v>132.76950550000001</c:v>
                </c:pt>
                <c:pt idx="13368">
                  <c:v>132.7794385</c:v>
                </c:pt>
                <c:pt idx="13369">
                  <c:v>132.78937049999999</c:v>
                </c:pt>
                <c:pt idx="13370">
                  <c:v>132.79930350000001</c:v>
                </c:pt>
                <c:pt idx="13371">
                  <c:v>132.8092355</c:v>
                </c:pt>
                <c:pt idx="13372">
                  <c:v>132.81916849999999</c:v>
                </c:pt>
                <c:pt idx="13373">
                  <c:v>132.82910150000001</c:v>
                </c:pt>
                <c:pt idx="13374">
                  <c:v>132.8390335</c:v>
                </c:pt>
                <c:pt idx="13375">
                  <c:v>132.84896649999999</c:v>
                </c:pt>
                <c:pt idx="13376">
                  <c:v>132.85889850000001</c:v>
                </c:pt>
                <c:pt idx="13377">
                  <c:v>132.8688315</c:v>
                </c:pt>
                <c:pt idx="13378">
                  <c:v>132.87876449999999</c:v>
                </c:pt>
                <c:pt idx="13379">
                  <c:v>132.88869650000001</c:v>
                </c:pt>
                <c:pt idx="13380">
                  <c:v>132.8986295</c:v>
                </c:pt>
                <c:pt idx="13381">
                  <c:v>132.90856149999999</c:v>
                </c:pt>
                <c:pt idx="13382">
                  <c:v>132.91849450000001</c:v>
                </c:pt>
                <c:pt idx="13383">
                  <c:v>132.9284275</c:v>
                </c:pt>
                <c:pt idx="13384">
                  <c:v>132.93835949999999</c:v>
                </c:pt>
                <c:pt idx="13385">
                  <c:v>132.94829250000001</c:v>
                </c:pt>
                <c:pt idx="13386">
                  <c:v>132.9582245</c:v>
                </c:pt>
                <c:pt idx="13387">
                  <c:v>132.96815749999999</c:v>
                </c:pt>
                <c:pt idx="13388">
                  <c:v>132.97809050000001</c:v>
                </c:pt>
                <c:pt idx="13389">
                  <c:v>132.9880225</c:v>
                </c:pt>
                <c:pt idx="13390">
                  <c:v>132.99795549999999</c:v>
                </c:pt>
                <c:pt idx="13391">
                  <c:v>133.00788750000001</c:v>
                </c:pt>
                <c:pt idx="13392">
                  <c:v>133.0178205</c:v>
                </c:pt>
                <c:pt idx="13393">
                  <c:v>133.02775349999999</c:v>
                </c:pt>
                <c:pt idx="13394">
                  <c:v>133.03768550000001</c:v>
                </c:pt>
                <c:pt idx="13395">
                  <c:v>133.0476185</c:v>
                </c:pt>
                <c:pt idx="13396">
                  <c:v>133.05755049999999</c:v>
                </c:pt>
                <c:pt idx="13397">
                  <c:v>133.06748350000001</c:v>
                </c:pt>
                <c:pt idx="13398">
                  <c:v>133.0774165</c:v>
                </c:pt>
                <c:pt idx="13399">
                  <c:v>133.08734849999999</c:v>
                </c:pt>
                <c:pt idx="13400">
                  <c:v>133.09728150000001</c:v>
                </c:pt>
                <c:pt idx="13401">
                  <c:v>133.1072135</c:v>
                </c:pt>
                <c:pt idx="13402">
                  <c:v>133.11714649999999</c:v>
                </c:pt>
                <c:pt idx="13403">
                  <c:v>133.12707950000001</c:v>
                </c:pt>
                <c:pt idx="13404">
                  <c:v>133.1370115</c:v>
                </c:pt>
                <c:pt idx="13405">
                  <c:v>133.14694449999999</c:v>
                </c:pt>
                <c:pt idx="13406">
                  <c:v>133.15687650000001</c:v>
                </c:pt>
                <c:pt idx="13407">
                  <c:v>133.1668095</c:v>
                </c:pt>
                <c:pt idx="13408">
                  <c:v>133.17674249999999</c:v>
                </c:pt>
                <c:pt idx="13409">
                  <c:v>133.18667450000001</c:v>
                </c:pt>
                <c:pt idx="13410">
                  <c:v>133.1966075</c:v>
                </c:pt>
                <c:pt idx="13411">
                  <c:v>133.20653949999999</c:v>
                </c:pt>
                <c:pt idx="13412">
                  <c:v>133.21647250000001</c:v>
                </c:pt>
                <c:pt idx="13413">
                  <c:v>133.2264045</c:v>
                </c:pt>
                <c:pt idx="13414">
                  <c:v>133.23633749999999</c:v>
                </c:pt>
                <c:pt idx="13415">
                  <c:v>133.24627050000001</c:v>
                </c:pt>
                <c:pt idx="13416">
                  <c:v>133.2562025</c:v>
                </c:pt>
                <c:pt idx="13417">
                  <c:v>133.26613549999999</c:v>
                </c:pt>
                <c:pt idx="13418">
                  <c:v>133.27606750000001</c:v>
                </c:pt>
                <c:pt idx="13419">
                  <c:v>133.2860005</c:v>
                </c:pt>
                <c:pt idx="13420">
                  <c:v>133.29593349999999</c:v>
                </c:pt>
                <c:pt idx="13421">
                  <c:v>133.30586550000001</c:v>
                </c:pt>
                <c:pt idx="13422">
                  <c:v>133.3157985</c:v>
                </c:pt>
                <c:pt idx="13423">
                  <c:v>133.32573049999999</c:v>
                </c:pt>
                <c:pt idx="13424">
                  <c:v>133.33566350000001</c:v>
                </c:pt>
                <c:pt idx="13425">
                  <c:v>133.3455965</c:v>
                </c:pt>
                <c:pt idx="13426">
                  <c:v>133.35552849999999</c:v>
                </c:pt>
                <c:pt idx="13427">
                  <c:v>133.36546150000001</c:v>
                </c:pt>
                <c:pt idx="13428">
                  <c:v>133.3753935</c:v>
                </c:pt>
                <c:pt idx="13429">
                  <c:v>133.38532649999999</c:v>
                </c:pt>
                <c:pt idx="13430">
                  <c:v>133.39525950000001</c:v>
                </c:pt>
                <c:pt idx="13431">
                  <c:v>133.4051915</c:v>
                </c:pt>
                <c:pt idx="13432">
                  <c:v>133.41512449999999</c:v>
                </c:pt>
                <c:pt idx="13433">
                  <c:v>133.42505650000001</c:v>
                </c:pt>
                <c:pt idx="13434">
                  <c:v>133.4349895</c:v>
                </c:pt>
                <c:pt idx="13435">
                  <c:v>133.44492249999999</c:v>
                </c:pt>
                <c:pt idx="13436">
                  <c:v>133.45485450000001</c:v>
                </c:pt>
                <c:pt idx="13437">
                  <c:v>133.4647875</c:v>
                </c:pt>
                <c:pt idx="13438">
                  <c:v>133.47471949999999</c:v>
                </c:pt>
                <c:pt idx="13439">
                  <c:v>133.48465250000001</c:v>
                </c:pt>
                <c:pt idx="13440">
                  <c:v>133.4945855</c:v>
                </c:pt>
                <c:pt idx="13441">
                  <c:v>133.50451749999999</c:v>
                </c:pt>
                <c:pt idx="13442">
                  <c:v>133.51445050000001</c:v>
                </c:pt>
                <c:pt idx="13443">
                  <c:v>133.5243825</c:v>
                </c:pt>
                <c:pt idx="13444">
                  <c:v>133.53431549999999</c:v>
                </c:pt>
                <c:pt idx="13445">
                  <c:v>133.54424750000001</c:v>
                </c:pt>
                <c:pt idx="13446">
                  <c:v>133.5541805</c:v>
                </c:pt>
                <c:pt idx="13447">
                  <c:v>133.56411349999999</c:v>
                </c:pt>
                <c:pt idx="13448">
                  <c:v>133.57404550000001</c:v>
                </c:pt>
                <c:pt idx="13449">
                  <c:v>133.5839785</c:v>
                </c:pt>
                <c:pt idx="13450">
                  <c:v>133.5939114</c:v>
                </c:pt>
                <c:pt idx="13451">
                  <c:v>133.60384440000001</c:v>
                </c:pt>
                <c:pt idx="13452">
                  <c:v>133.6137774</c:v>
                </c:pt>
                <c:pt idx="13453">
                  <c:v>133.6237094</c:v>
                </c:pt>
                <c:pt idx="13454">
                  <c:v>133.63364240000001</c:v>
                </c:pt>
                <c:pt idx="13455">
                  <c:v>133.64357440000001</c:v>
                </c:pt>
                <c:pt idx="13456">
                  <c:v>133.6535074</c:v>
                </c:pt>
                <c:pt idx="13457">
                  <c:v>133.66344040000001</c:v>
                </c:pt>
                <c:pt idx="13458">
                  <c:v>133.67337240000001</c:v>
                </c:pt>
                <c:pt idx="13459">
                  <c:v>133.68330539999999</c:v>
                </c:pt>
                <c:pt idx="13460">
                  <c:v>133.69323739999999</c:v>
                </c:pt>
                <c:pt idx="13461">
                  <c:v>133.7031704</c:v>
                </c:pt>
                <c:pt idx="13462">
                  <c:v>133.71310339999999</c:v>
                </c:pt>
                <c:pt idx="13463">
                  <c:v>133.72303539999999</c:v>
                </c:pt>
                <c:pt idx="13464">
                  <c:v>133.7329684</c:v>
                </c:pt>
                <c:pt idx="13465">
                  <c:v>133.7429004</c:v>
                </c:pt>
                <c:pt idx="13466">
                  <c:v>133.75283339999999</c:v>
                </c:pt>
                <c:pt idx="13467">
                  <c:v>133.76276540000001</c:v>
                </c:pt>
                <c:pt idx="13468">
                  <c:v>133.7726984</c:v>
                </c:pt>
                <c:pt idx="13469">
                  <c:v>133.78263140000001</c:v>
                </c:pt>
                <c:pt idx="13470">
                  <c:v>133.79256340000001</c:v>
                </c:pt>
                <c:pt idx="13471">
                  <c:v>133.8024964</c:v>
                </c:pt>
                <c:pt idx="13472">
                  <c:v>133.81242839999999</c:v>
                </c:pt>
                <c:pt idx="13473">
                  <c:v>133.82236140000001</c:v>
                </c:pt>
                <c:pt idx="13474">
                  <c:v>133.83229439999999</c:v>
                </c:pt>
                <c:pt idx="13475">
                  <c:v>133.84222639999999</c:v>
                </c:pt>
                <c:pt idx="13476">
                  <c:v>133.85215940000001</c:v>
                </c:pt>
                <c:pt idx="13477">
                  <c:v>133.8620914</c:v>
                </c:pt>
                <c:pt idx="13478">
                  <c:v>133.87202439999999</c:v>
                </c:pt>
                <c:pt idx="13479">
                  <c:v>133.8819574</c:v>
                </c:pt>
                <c:pt idx="13480">
                  <c:v>133.8918894</c:v>
                </c:pt>
                <c:pt idx="13481">
                  <c:v>133.90182239999999</c:v>
                </c:pt>
                <c:pt idx="13482">
                  <c:v>133.91175440000001</c:v>
                </c:pt>
                <c:pt idx="13483">
                  <c:v>133.9216874</c:v>
                </c:pt>
                <c:pt idx="13484">
                  <c:v>133.93162040000001</c:v>
                </c:pt>
                <c:pt idx="13485">
                  <c:v>133.94155240000001</c:v>
                </c:pt>
                <c:pt idx="13486">
                  <c:v>133.9514854</c:v>
                </c:pt>
                <c:pt idx="13487">
                  <c:v>133.96141739999999</c:v>
                </c:pt>
                <c:pt idx="13488">
                  <c:v>133.97135040000001</c:v>
                </c:pt>
                <c:pt idx="13489">
                  <c:v>133.9812834</c:v>
                </c:pt>
                <c:pt idx="13490">
                  <c:v>133.99121539999999</c:v>
                </c:pt>
                <c:pt idx="13491">
                  <c:v>134.00114840000001</c:v>
                </c:pt>
                <c:pt idx="13492">
                  <c:v>134.0110804</c:v>
                </c:pt>
                <c:pt idx="13493">
                  <c:v>134.02101339999999</c:v>
                </c:pt>
                <c:pt idx="13494">
                  <c:v>134.0309464</c:v>
                </c:pt>
                <c:pt idx="13495">
                  <c:v>134.0408784</c:v>
                </c:pt>
                <c:pt idx="13496">
                  <c:v>134.05081139999999</c:v>
                </c:pt>
                <c:pt idx="13497">
                  <c:v>134.06074340000001</c:v>
                </c:pt>
                <c:pt idx="13498">
                  <c:v>134.0706764</c:v>
                </c:pt>
                <c:pt idx="13499">
                  <c:v>134.08060939999999</c:v>
                </c:pt>
                <c:pt idx="13500">
                  <c:v>134.09054140000001</c:v>
                </c:pt>
                <c:pt idx="13501">
                  <c:v>134.1004744</c:v>
                </c:pt>
                <c:pt idx="13502">
                  <c:v>134.11040639999999</c:v>
                </c:pt>
                <c:pt idx="13503">
                  <c:v>134.12033940000001</c:v>
                </c:pt>
                <c:pt idx="13504">
                  <c:v>134.1302724</c:v>
                </c:pt>
                <c:pt idx="13505">
                  <c:v>134.14020439999999</c:v>
                </c:pt>
                <c:pt idx="13506">
                  <c:v>134.15013740000001</c:v>
                </c:pt>
                <c:pt idx="13507">
                  <c:v>134.1600694</c:v>
                </c:pt>
                <c:pt idx="13508">
                  <c:v>134.17000239999999</c:v>
                </c:pt>
                <c:pt idx="13509">
                  <c:v>134.17993540000001</c:v>
                </c:pt>
                <c:pt idx="13510">
                  <c:v>134.1898674</c:v>
                </c:pt>
                <c:pt idx="13511">
                  <c:v>134.19980039999999</c:v>
                </c:pt>
                <c:pt idx="13512">
                  <c:v>134.20973240000001</c:v>
                </c:pt>
                <c:pt idx="13513">
                  <c:v>134.2196654</c:v>
                </c:pt>
                <c:pt idx="13514">
                  <c:v>134.22959839999999</c:v>
                </c:pt>
                <c:pt idx="13515">
                  <c:v>134.23953040000001</c:v>
                </c:pt>
                <c:pt idx="13516">
                  <c:v>134.2494634</c:v>
                </c:pt>
                <c:pt idx="13517">
                  <c:v>134.25939539999999</c:v>
                </c:pt>
                <c:pt idx="13518">
                  <c:v>134.26932840000001</c:v>
                </c:pt>
                <c:pt idx="13519">
                  <c:v>134.2792614</c:v>
                </c:pt>
                <c:pt idx="13520">
                  <c:v>134.28919339999999</c:v>
                </c:pt>
                <c:pt idx="13521">
                  <c:v>134.29912640000001</c:v>
                </c:pt>
                <c:pt idx="13522">
                  <c:v>134.3090584</c:v>
                </c:pt>
                <c:pt idx="13523">
                  <c:v>134.31899139999999</c:v>
                </c:pt>
                <c:pt idx="13524">
                  <c:v>134.32892440000001</c:v>
                </c:pt>
                <c:pt idx="13525">
                  <c:v>134.3388564</c:v>
                </c:pt>
                <c:pt idx="13526">
                  <c:v>134.34878939999999</c:v>
                </c:pt>
                <c:pt idx="13527">
                  <c:v>134.35872140000001</c:v>
                </c:pt>
                <c:pt idx="13528">
                  <c:v>134.3686544</c:v>
                </c:pt>
                <c:pt idx="13529">
                  <c:v>134.37858739999999</c:v>
                </c:pt>
                <c:pt idx="13530">
                  <c:v>134.38851940000001</c:v>
                </c:pt>
                <c:pt idx="13531">
                  <c:v>134.3984524</c:v>
                </c:pt>
                <c:pt idx="13532">
                  <c:v>134.40838439999999</c:v>
                </c:pt>
                <c:pt idx="13533">
                  <c:v>134.41831740000001</c:v>
                </c:pt>
                <c:pt idx="13534">
                  <c:v>134.4282494</c:v>
                </c:pt>
                <c:pt idx="13535">
                  <c:v>134.43818239999999</c:v>
                </c:pt>
                <c:pt idx="13536">
                  <c:v>134.44811540000001</c:v>
                </c:pt>
                <c:pt idx="13537">
                  <c:v>134.4580474</c:v>
                </c:pt>
                <c:pt idx="13538">
                  <c:v>134.46798039999999</c:v>
                </c:pt>
                <c:pt idx="13539">
                  <c:v>134.47791340000001</c:v>
                </c:pt>
                <c:pt idx="13540">
                  <c:v>134.4878454</c:v>
                </c:pt>
                <c:pt idx="13541">
                  <c:v>134.49777839999999</c:v>
                </c:pt>
                <c:pt idx="13542">
                  <c:v>134.50771040000001</c:v>
                </c:pt>
                <c:pt idx="13543">
                  <c:v>134.5176434</c:v>
                </c:pt>
                <c:pt idx="13544">
                  <c:v>134.52757639999999</c:v>
                </c:pt>
                <c:pt idx="13545">
                  <c:v>134.53750840000001</c:v>
                </c:pt>
                <c:pt idx="13546">
                  <c:v>134.5474414</c:v>
                </c:pt>
                <c:pt idx="13547">
                  <c:v>134.55737339999999</c:v>
                </c:pt>
                <c:pt idx="13548">
                  <c:v>134.56730640000001</c:v>
                </c:pt>
                <c:pt idx="13549">
                  <c:v>134.5772394</c:v>
                </c:pt>
                <c:pt idx="13550">
                  <c:v>134.58717139999999</c:v>
                </c:pt>
                <c:pt idx="13551">
                  <c:v>134.59710380000001</c:v>
                </c:pt>
                <c:pt idx="13552">
                  <c:v>134.60703580000001</c:v>
                </c:pt>
                <c:pt idx="13553">
                  <c:v>134.6169688</c:v>
                </c:pt>
                <c:pt idx="13554">
                  <c:v>134.62690180000001</c:v>
                </c:pt>
                <c:pt idx="13555">
                  <c:v>134.63683380000001</c:v>
                </c:pt>
                <c:pt idx="13556">
                  <c:v>134.64676679999999</c:v>
                </c:pt>
                <c:pt idx="13557">
                  <c:v>134.65669879999999</c:v>
                </c:pt>
                <c:pt idx="13558">
                  <c:v>134.6666318</c:v>
                </c:pt>
                <c:pt idx="13559">
                  <c:v>134.67656479999999</c:v>
                </c:pt>
                <c:pt idx="13560">
                  <c:v>134.68649679999999</c:v>
                </c:pt>
                <c:pt idx="13561">
                  <c:v>134.6964298</c:v>
                </c:pt>
                <c:pt idx="13562">
                  <c:v>134.7063618</c:v>
                </c:pt>
                <c:pt idx="13563">
                  <c:v>134.71629479999999</c:v>
                </c:pt>
                <c:pt idx="13564">
                  <c:v>134.72622680000001</c:v>
                </c:pt>
                <c:pt idx="13565">
                  <c:v>134.7361598</c:v>
                </c:pt>
                <c:pt idx="13566">
                  <c:v>134.74609280000001</c:v>
                </c:pt>
                <c:pt idx="13567">
                  <c:v>134.75602480000001</c:v>
                </c:pt>
                <c:pt idx="13568">
                  <c:v>134.7659578</c:v>
                </c:pt>
                <c:pt idx="13569">
                  <c:v>134.77588979999999</c:v>
                </c:pt>
                <c:pt idx="13570">
                  <c:v>134.78582280000001</c:v>
                </c:pt>
                <c:pt idx="13571">
                  <c:v>134.79575579999999</c:v>
                </c:pt>
                <c:pt idx="13572">
                  <c:v>134.80568779999999</c:v>
                </c:pt>
                <c:pt idx="13573">
                  <c:v>134.8156208</c:v>
                </c:pt>
                <c:pt idx="13574">
                  <c:v>134.82555379999999</c:v>
                </c:pt>
                <c:pt idx="13575">
                  <c:v>134.83548579999999</c:v>
                </c:pt>
                <c:pt idx="13576">
                  <c:v>134.8454188</c:v>
                </c:pt>
                <c:pt idx="13577">
                  <c:v>134.8553508</c:v>
                </c:pt>
                <c:pt idx="13578">
                  <c:v>134.86528379999999</c:v>
                </c:pt>
                <c:pt idx="13579">
                  <c:v>134.8752168</c:v>
                </c:pt>
                <c:pt idx="13580">
                  <c:v>134.8851488</c:v>
                </c:pt>
                <c:pt idx="13581">
                  <c:v>134.89508180000001</c:v>
                </c:pt>
                <c:pt idx="13582">
                  <c:v>134.90501380000001</c:v>
                </c:pt>
                <c:pt idx="13583">
                  <c:v>134.9149468</c:v>
                </c:pt>
                <c:pt idx="13584">
                  <c:v>134.92487879999999</c:v>
                </c:pt>
                <c:pt idx="13585">
                  <c:v>134.93481180000001</c:v>
                </c:pt>
                <c:pt idx="13586">
                  <c:v>134.9447448</c:v>
                </c:pt>
                <c:pt idx="13587">
                  <c:v>134.95467679999999</c:v>
                </c:pt>
                <c:pt idx="13588">
                  <c:v>134.96460980000001</c:v>
                </c:pt>
                <c:pt idx="13589">
                  <c:v>134.9745418</c:v>
                </c:pt>
                <c:pt idx="13590">
                  <c:v>134.98447479999999</c:v>
                </c:pt>
                <c:pt idx="13591">
                  <c:v>134.9944078</c:v>
                </c:pt>
                <c:pt idx="13592">
                  <c:v>135.0043398</c:v>
                </c:pt>
                <c:pt idx="13593">
                  <c:v>135.01427279999999</c:v>
                </c:pt>
                <c:pt idx="13594">
                  <c:v>135.02420480000001</c:v>
                </c:pt>
                <c:pt idx="13595">
                  <c:v>135.0341378</c:v>
                </c:pt>
                <c:pt idx="13596">
                  <c:v>135.04407079999999</c:v>
                </c:pt>
                <c:pt idx="13597">
                  <c:v>135.05400280000001</c:v>
                </c:pt>
                <c:pt idx="13598">
                  <c:v>135.0639358</c:v>
                </c:pt>
                <c:pt idx="13599">
                  <c:v>135.07386779999999</c:v>
                </c:pt>
                <c:pt idx="13600">
                  <c:v>135.08380080000001</c:v>
                </c:pt>
                <c:pt idx="13601">
                  <c:v>135.0937338</c:v>
                </c:pt>
                <c:pt idx="13602">
                  <c:v>135.10366579999999</c:v>
                </c:pt>
                <c:pt idx="13603">
                  <c:v>135.11359880000001</c:v>
                </c:pt>
                <c:pt idx="13604">
                  <c:v>135.1235308</c:v>
                </c:pt>
                <c:pt idx="13605">
                  <c:v>135.13346379999999</c:v>
                </c:pt>
                <c:pt idx="13606">
                  <c:v>135.1433968</c:v>
                </c:pt>
                <c:pt idx="13607">
                  <c:v>135.1533288</c:v>
                </c:pt>
                <c:pt idx="13608">
                  <c:v>135.16326179999999</c:v>
                </c:pt>
                <c:pt idx="13609">
                  <c:v>135.17319380000001</c:v>
                </c:pt>
                <c:pt idx="13610">
                  <c:v>135.1831268</c:v>
                </c:pt>
                <c:pt idx="13611">
                  <c:v>135.19305979999999</c:v>
                </c:pt>
                <c:pt idx="13612">
                  <c:v>135.20299180000001</c:v>
                </c:pt>
                <c:pt idx="13613">
                  <c:v>135.2129248</c:v>
                </c:pt>
                <c:pt idx="13614">
                  <c:v>135.22285679999999</c:v>
                </c:pt>
                <c:pt idx="13615">
                  <c:v>135.23278980000001</c:v>
                </c:pt>
                <c:pt idx="13616">
                  <c:v>135.2427228</c:v>
                </c:pt>
                <c:pt idx="13617">
                  <c:v>135.25265479999999</c:v>
                </c:pt>
                <c:pt idx="13618">
                  <c:v>135.26258780000001</c:v>
                </c:pt>
                <c:pt idx="13619">
                  <c:v>135.2725198</c:v>
                </c:pt>
                <c:pt idx="13620">
                  <c:v>135.28245279999999</c:v>
                </c:pt>
                <c:pt idx="13621">
                  <c:v>135.29238480000001</c:v>
                </c:pt>
                <c:pt idx="13622">
                  <c:v>135.3023178</c:v>
                </c:pt>
                <c:pt idx="13623">
                  <c:v>135.31225079999999</c:v>
                </c:pt>
                <c:pt idx="13624">
                  <c:v>135.32218280000001</c:v>
                </c:pt>
                <c:pt idx="13625">
                  <c:v>135.3321158</c:v>
                </c:pt>
                <c:pt idx="13626">
                  <c:v>135.34204779999999</c:v>
                </c:pt>
                <c:pt idx="13627">
                  <c:v>135.35198080000001</c:v>
                </c:pt>
                <c:pt idx="13628">
                  <c:v>135.3619138</c:v>
                </c:pt>
                <c:pt idx="13629">
                  <c:v>135.37184579999999</c:v>
                </c:pt>
                <c:pt idx="13630">
                  <c:v>135.38177880000001</c:v>
                </c:pt>
                <c:pt idx="13631">
                  <c:v>135.3917108</c:v>
                </c:pt>
                <c:pt idx="13632">
                  <c:v>135.40164379999999</c:v>
                </c:pt>
                <c:pt idx="13633">
                  <c:v>135.41157680000001</c:v>
                </c:pt>
                <c:pt idx="13634">
                  <c:v>135.4215088</c:v>
                </c:pt>
                <c:pt idx="13635">
                  <c:v>135.43144179999999</c:v>
                </c:pt>
                <c:pt idx="13636">
                  <c:v>135.44137380000001</c:v>
                </c:pt>
                <c:pt idx="13637">
                  <c:v>135.4513068</c:v>
                </c:pt>
                <c:pt idx="13638">
                  <c:v>135.46123979999999</c:v>
                </c:pt>
                <c:pt idx="13639">
                  <c:v>135.47117180000001</c:v>
                </c:pt>
                <c:pt idx="13640">
                  <c:v>135.4811048</c:v>
                </c:pt>
                <c:pt idx="13641">
                  <c:v>135.49103679999999</c:v>
                </c:pt>
                <c:pt idx="13642">
                  <c:v>135.50096980000001</c:v>
                </c:pt>
                <c:pt idx="13643">
                  <c:v>135.5109028</c:v>
                </c:pt>
                <c:pt idx="13644">
                  <c:v>135.52083479999999</c:v>
                </c:pt>
                <c:pt idx="13645">
                  <c:v>135.53076780000001</c:v>
                </c:pt>
                <c:pt idx="13646">
                  <c:v>135.5406998</c:v>
                </c:pt>
                <c:pt idx="13647">
                  <c:v>135.55063279999999</c:v>
                </c:pt>
                <c:pt idx="13648">
                  <c:v>135.56056580000001</c:v>
                </c:pt>
                <c:pt idx="13649">
                  <c:v>135.5704978</c:v>
                </c:pt>
                <c:pt idx="13650">
                  <c:v>135.58043079999999</c:v>
                </c:pt>
                <c:pt idx="13651">
                  <c:v>135.5903629</c:v>
                </c:pt>
                <c:pt idx="13652">
                  <c:v>135.60029589999999</c:v>
                </c:pt>
                <c:pt idx="13653">
                  <c:v>135.61022890000001</c:v>
                </c:pt>
                <c:pt idx="13654">
                  <c:v>135.6201609</c:v>
                </c:pt>
                <c:pt idx="13655">
                  <c:v>135.63009389999999</c:v>
                </c:pt>
                <c:pt idx="13656">
                  <c:v>135.64002590000001</c:v>
                </c:pt>
                <c:pt idx="13657">
                  <c:v>135.6499589</c:v>
                </c:pt>
                <c:pt idx="13658">
                  <c:v>135.65989189999999</c:v>
                </c:pt>
                <c:pt idx="13659">
                  <c:v>135.66982390000001</c:v>
                </c:pt>
                <c:pt idx="13660">
                  <c:v>135.6797569</c:v>
                </c:pt>
                <c:pt idx="13661">
                  <c:v>135.68968889999999</c:v>
                </c:pt>
                <c:pt idx="13662">
                  <c:v>135.69962190000001</c:v>
                </c:pt>
                <c:pt idx="13663">
                  <c:v>135.7095549</c:v>
                </c:pt>
                <c:pt idx="13664">
                  <c:v>135.71948689999999</c:v>
                </c:pt>
                <c:pt idx="13665">
                  <c:v>135.72941990000001</c:v>
                </c:pt>
                <c:pt idx="13666">
                  <c:v>135.7393519</c:v>
                </c:pt>
                <c:pt idx="13667">
                  <c:v>135.74928489999999</c:v>
                </c:pt>
                <c:pt idx="13668">
                  <c:v>135.75921790000001</c:v>
                </c:pt>
                <c:pt idx="13669">
                  <c:v>135.7691499</c:v>
                </c:pt>
                <c:pt idx="13670">
                  <c:v>135.77908289999999</c:v>
                </c:pt>
                <c:pt idx="13671">
                  <c:v>135.78901490000001</c:v>
                </c:pt>
                <c:pt idx="13672">
                  <c:v>135.7989479</c:v>
                </c:pt>
                <c:pt idx="13673">
                  <c:v>135.80888089999999</c:v>
                </c:pt>
                <c:pt idx="13674">
                  <c:v>135.81881290000001</c:v>
                </c:pt>
                <c:pt idx="13675">
                  <c:v>135.8287459</c:v>
                </c:pt>
                <c:pt idx="13676">
                  <c:v>135.83867889999999</c:v>
                </c:pt>
                <c:pt idx="13677">
                  <c:v>135.84861090000001</c:v>
                </c:pt>
                <c:pt idx="13678">
                  <c:v>135.8585439</c:v>
                </c:pt>
                <c:pt idx="13679">
                  <c:v>135.86847589999999</c:v>
                </c:pt>
                <c:pt idx="13680">
                  <c:v>135.87840890000001</c:v>
                </c:pt>
                <c:pt idx="13681">
                  <c:v>135.8883419</c:v>
                </c:pt>
                <c:pt idx="13682">
                  <c:v>135.89827389999999</c:v>
                </c:pt>
                <c:pt idx="13683">
                  <c:v>135.90820690000001</c:v>
                </c:pt>
                <c:pt idx="13684">
                  <c:v>135.9181389</c:v>
                </c:pt>
                <c:pt idx="13685">
                  <c:v>135.92807189999999</c:v>
                </c:pt>
                <c:pt idx="13686">
                  <c:v>135.93800490000001</c:v>
                </c:pt>
                <c:pt idx="13687">
                  <c:v>135.9479369</c:v>
                </c:pt>
                <c:pt idx="13688">
                  <c:v>135.95786989999999</c:v>
                </c:pt>
                <c:pt idx="13689">
                  <c:v>135.96780190000001</c:v>
                </c:pt>
                <c:pt idx="13690">
                  <c:v>135.9777349</c:v>
                </c:pt>
                <c:pt idx="13691">
                  <c:v>135.98766789999999</c:v>
                </c:pt>
                <c:pt idx="13692">
                  <c:v>135.99759990000001</c:v>
                </c:pt>
                <c:pt idx="13693">
                  <c:v>136.0075329</c:v>
                </c:pt>
                <c:pt idx="13694">
                  <c:v>136.01746489999999</c:v>
                </c:pt>
                <c:pt idx="13695">
                  <c:v>136.02739790000001</c:v>
                </c:pt>
                <c:pt idx="13696">
                  <c:v>136.0373309</c:v>
                </c:pt>
                <c:pt idx="13697">
                  <c:v>136.04726289999999</c:v>
                </c:pt>
                <c:pt idx="13698">
                  <c:v>136.05719590000001</c:v>
                </c:pt>
                <c:pt idx="13699">
                  <c:v>136.0671279</c:v>
                </c:pt>
                <c:pt idx="13700">
                  <c:v>136.07706089999999</c:v>
                </c:pt>
                <c:pt idx="13701">
                  <c:v>136.08699390000001</c:v>
                </c:pt>
                <c:pt idx="13702">
                  <c:v>136.0969259</c:v>
                </c:pt>
                <c:pt idx="13703">
                  <c:v>136.10685889999999</c:v>
                </c:pt>
                <c:pt idx="13704">
                  <c:v>136.11679090000001</c:v>
                </c:pt>
                <c:pt idx="13705">
                  <c:v>136.1267239</c:v>
                </c:pt>
                <c:pt idx="13706">
                  <c:v>136.13665689999999</c:v>
                </c:pt>
                <c:pt idx="13707">
                  <c:v>136.14658890000001</c:v>
                </c:pt>
                <c:pt idx="13708">
                  <c:v>136.1565219</c:v>
                </c:pt>
                <c:pt idx="13709">
                  <c:v>136.16645389999999</c:v>
                </c:pt>
                <c:pt idx="13710">
                  <c:v>136.17638690000001</c:v>
                </c:pt>
                <c:pt idx="13711">
                  <c:v>136.1863199</c:v>
                </c:pt>
                <c:pt idx="13712">
                  <c:v>136.19625189999999</c:v>
                </c:pt>
                <c:pt idx="13713">
                  <c:v>136.20618490000001</c:v>
                </c:pt>
                <c:pt idx="13714">
                  <c:v>136.2161179</c:v>
                </c:pt>
                <c:pt idx="13715">
                  <c:v>136.22604989999999</c:v>
                </c:pt>
                <c:pt idx="13716">
                  <c:v>136.23598290000001</c:v>
                </c:pt>
                <c:pt idx="13717">
                  <c:v>136.2459149</c:v>
                </c:pt>
                <c:pt idx="13718">
                  <c:v>136.25584789999999</c:v>
                </c:pt>
                <c:pt idx="13719">
                  <c:v>136.26578090000001</c:v>
                </c:pt>
                <c:pt idx="13720">
                  <c:v>136.2757129</c:v>
                </c:pt>
                <c:pt idx="13721">
                  <c:v>136.28564589999999</c:v>
                </c:pt>
                <c:pt idx="13722">
                  <c:v>136.29557790000001</c:v>
                </c:pt>
                <c:pt idx="13723">
                  <c:v>136.3055109</c:v>
                </c:pt>
                <c:pt idx="13724">
                  <c:v>136.31544389999999</c:v>
                </c:pt>
                <c:pt idx="13725">
                  <c:v>136.32537590000001</c:v>
                </c:pt>
                <c:pt idx="13726">
                  <c:v>136.3353089</c:v>
                </c:pt>
                <c:pt idx="13727">
                  <c:v>136.34524089999999</c:v>
                </c:pt>
                <c:pt idx="13728">
                  <c:v>136.35517390000001</c:v>
                </c:pt>
                <c:pt idx="13729">
                  <c:v>136.3651069</c:v>
                </c:pt>
                <c:pt idx="13730">
                  <c:v>136.37503889999999</c:v>
                </c:pt>
                <c:pt idx="13731">
                  <c:v>136.38497190000001</c:v>
                </c:pt>
                <c:pt idx="13732">
                  <c:v>136.3949039</c:v>
                </c:pt>
                <c:pt idx="13733">
                  <c:v>136.40483689999999</c:v>
                </c:pt>
                <c:pt idx="13734">
                  <c:v>136.41476990000001</c:v>
                </c:pt>
                <c:pt idx="13735">
                  <c:v>136.4247019</c:v>
                </c:pt>
                <c:pt idx="13736">
                  <c:v>136.43463489999999</c:v>
                </c:pt>
                <c:pt idx="13737">
                  <c:v>136.44456690000001</c:v>
                </c:pt>
                <c:pt idx="13738">
                  <c:v>136.4544999</c:v>
                </c:pt>
                <c:pt idx="13739">
                  <c:v>136.46443289999999</c:v>
                </c:pt>
                <c:pt idx="13740">
                  <c:v>136.47436490000001</c:v>
                </c:pt>
                <c:pt idx="13741">
                  <c:v>136.4842979</c:v>
                </c:pt>
                <c:pt idx="13742">
                  <c:v>136.49422989999999</c:v>
                </c:pt>
                <c:pt idx="13743">
                  <c:v>136.50416290000001</c:v>
                </c:pt>
                <c:pt idx="13744">
                  <c:v>136.5140959</c:v>
                </c:pt>
                <c:pt idx="13745">
                  <c:v>136.52402789999999</c:v>
                </c:pt>
                <c:pt idx="13746">
                  <c:v>136.53396090000001</c:v>
                </c:pt>
                <c:pt idx="13747">
                  <c:v>136.5438929</c:v>
                </c:pt>
                <c:pt idx="13748">
                  <c:v>136.55382589999999</c:v>
                </c:pt>
                <c:pt idx="13749">
                  <c:v>136.56375890000001</c:v>
                </c:pt>
                <c:pt idx="13750">
                  <c:v>136.5736909</c:v>
                </c:pt>
                <c:pt idx="13751">
                  <c:v>136.58362389999999</c:v>
                </c:pt>
                <c:pt idx="13752">
                  <c:v>136.593557</c:v>
                </c:pt>
                <c:pt idx="13753">
                  <c:v>136.603489</c:v>
                </c:pt>
                <c:pt idx="13754">
                  <c:v>136.61342200000001</c:v>
                </c:pt>
                <c:pt idx="13755">
                  <c:v>136.62335400000001</c:v>
                </c:pt>
                <c:pt idx="13756">
                  <c:v>136.633287</c:v>
                </c:pt>
                <c:pt idx="13757">
                  <c:v>136.64322000000001</c:v>
                </c:pt>
                <c:pt idx="13758">
                  <c:v>136.65315200000001</c:v>
                </c:pt>
                <c:pt idx="13759">
                  <c:v>136.663085</c:v>
                </c:pt>
                <c:pt idx="13760">
                  <c:v>136.67301699999999</c:v>
                </c:pt>
                <c:pt idx="13761">
                  <c:v>136.68295000000001</c:v>
                </c:pt>
                <c:pt idx="13762">
                  <c:v>136.69288299999999</c:v>
                </c:pt>
                <c:pt idx="13763">
                  <c:v>136.70281499999999</c:v>
                </c:pt>
                <c:pt idx="13764">
                  <c:v>136.712748</c:v>
                </c:pt>
                <c:pt idx="13765">
                  <c:v>136.72268099999999</c:v>
                </c:pt>
                <c:pt idx="13766">
                  <c:v>136.73261299999999</c:v>
                </c:pt>
                <c:pt idx="13767">
                  <c:v>136.742546</c:v>
                </c:pt>
                <c:pt idx="13768">
                  <c:v>136.752478</c:v>
                </c:pt>
                <c:pt idx="13769">
                  <c:v>136.76241099999999</c:v>
                </c:pt>
                <c:pt idx="13770">
                  <c:v>136.772344</c:v>
                </c:pt>
                <c:pt idx="13771">
                  <c:v>136.782276</c:v>
                </c:pt>
                <c:pt idx="13772">
                  <c:v>136.79220900000001</c:v>
                </c:pt>
                <c:pt idx="13773">
                  <c:v>136.802142</c:v>
                </c:pt>
                <c:pt idx="13774">
                  <c:v>136.812074</c:v>
                </c:pt>
                <c:pt idx="13775">
                  <c:v>136.82200700000001</c:v>
                </c:pt>
                <c:pt idx="13776">
                  <c:v>136.83193900000001</c:v>
                </c:pt>
                <c:pt idx="13777">
                  <c:v>136.841872</c:v>
                </c:pt>
                <c:pt idx="13778">
                  <c:v>136.85180500000001</c:v>
                </c:pt>
                <c:pt idx="13779">
                  <c:v>136.86173700000001</c:v>
                </c:pt>
                <c:pt idx="13780">
                  <c:v>136.87166999999999</c:v>
                </c:pt>
                <c:pt idx="13781">
                  <c:v>136.88160300000001</c:v>
                </c:pt>
                <c:pt idx="13782">
                  <c:v>136.891535</c:v>
                </c:pt>
                <c:pt idx="13783">
                  <c:v>136.90146799999999</c:v>
                </c:pt>
                <c:pt idx="13784">
                  <c:v>136.91139999999999</c:v>
                </c:pt>
                <c:pt idx="13785">
                  <c:v>136.921333</c:v>
                </c:pt>
                <c:pt idx="13786">
                  <c:v>136.93126599999999</c:v>
                </c:pt>
                <c:pt idx="13787">
                  <c:v>136.94119800000001</c:v>
                </c:pt>
                <c:pt idx="13788">
                  <c:v>136.951131</c:v>
                </c:pt>
                <c:pt idx="13789">
                  <c:v>136.96106399999999</c:v>
                </c:pt>
                <c:pt idx="13790">
                  <c:v>136.97099600000001</c:v>
                </c:pt>
                <c:pt idx="13791">
                  <c:v>136.980929</c:v>
                </c:pt>
                <c:pt idx="13792">
                  <c:v>136.990861</c:v>
                </c:pt>
                <c:pt idx="13793">
                  <c:v>137.00079400000001</c:v>
                </c:pt>
                <c:pt idx="13794">
                  <c:v>137.010727</c:v>
                </c:pt>
                <c:pt idx="13795">
                  <c:v>137.02065899999999</c:v>
                </c:pt>
                <c:pt idx="13796">
                  <c:v>137.03059200000001</c:v>
                </c:pt>
                <c:pt idx="13797">
                  <c:v>137.040525</c:v>
                </c:pt>
                <c:pt idx="13798">
                  <c:v>137.05045699999999</c:v>
                </c:pt>
                <c:pt idx="13799">
                  <c:v>137.06039000000001</c:v>
                </c:pt>
                <c:pt idx="13800">
                  <c:v>137.070323</c:v>
                </c:pt>
                <c:pt idx="13801">
                  <c:v>137.08025499999999</c:v>
                </c:pt>
                <c:pt idx="13802">
                  <c:v>137.09018800000001</c:v>
                </c:pt>
                <c:pt idx="13803">
                  <c:v>137.10012</c:v>
                </c:pt>
                <c:pt idx="13804">
                  <c:v>137.11005299999999</c:v>
                </c:pt>
                <c:pt idx="13805">
                  <c:v>137.11998600000001</c:v>
                </c:pt>
                <c:pt idx="13806">
                  <c:v>137.129918</c:v>
                </c:pt>
                <c:pt idx="13807">
                  <c:v>137.13985099999999</c:v>
                </c:pt>
                <c:pt idx="13808">
                  <c:v>137.14978400000001</c:v>
                </c:pt>
                <c:pt idx="13809">
                  <c:v>137.159716</c:v>
                </c:pt>
                <c:pt idx="13810">
                  <c:v>137.16964899999999</c:v>
                </c:pt>
                <c:pt idx="13811">
                  <c:v>137.17958100000001</c:v>
                </c:pt>
                <c:pt idx="13812">
                  <c:v>137.189514</c:v>
                </c:pt>
                <c:pt idx="13813">
                  <c:v>137.19944699999999</c:v>
                </c:pt>
                <c:pt idx="13814">
                  <c:v>137.20937900000001</c:v>
                </c:pt>
                <c:pt idx="13815">
                  <c:v>137.219312</c:v>
                </c:pt>
                <c:pt idx="13816">
                  <c:v>137.22924499999999</c:v>
                </c:pt>
                <c:pt idx="13817">
                  <c:v>137.23917700000001</c:v>
                </c:pt>
                <c:pt idx="13818">
                  <c:v>137.24911</c:v>
                </c:pt>
                <c:pt idx="13819">
                  <c:v>137.25904199999999</c:v>
                </c:pt>
                <c:pt idx="13820">
                  <c:v>137.26897500000001</c:v>
                </c:pt>
                <c:pt idx="13821">
                  <c:v>137.278908</c:v>
                </c:pt>
                <c:pt idx="13822">
                  <c:v>137.28883999999999</c:v>
                </c:pt>
                <c:pt idx="13823">
                  <c:v>137.29877300000001</c:v>
                </c:pt>
                <c:pt idx="13824">
                  <c:v>137.308706</c:v>
                </c:pt>
                <c:pt idx="13825">
                  <c:v>137.31863799999999</c:v>
                </c:pt>
                <c:pt idx="13826">
                  <c:v>137.32857100000001</c:v>
                </c:pt>
                <c:pt idx="13827">
                  <c:v>137.338504</c:v>
                </c:pt>
                <c:pt idx="13828">
                  <c:v>137.34843599999999</c:v>
                </c:pt>
                <c:pt idx="13829">
                  <c:v>137.35836900000001</c:v>
                </c:pt>
                <c:pt idx="13830">
                  <c:v>137.368301</c:v>
                </c:pt>
                <c:pt idx="13831">
                  <c:v>137.37823399999999</c:v>
                </c:pt>
                <c:pt idx="13832">
                  <c:v>137.38816700000001</c:v>
                </c:pt>
                <c:pt idx="13833">
                  <c:v>137.398099</c:v>
                </c:pt>
                <c:pt idx="13834">
                  <c:v>137.40803199999999</c:v>
                </c:pt>
                <c:pt idx="13835">
                  <c:v>137.41796500000001</c:v>
                </c:pt>
                <c:pt idx="13836">
                  <c:v>137.427897</c:v>
                </c:pt>
                <c:pt idx="13837">
                  <c:v>137.43782999999999</c:v>
                </c:pt>
                <c:pt idx="13838">
                  <c:v>137.44776200000001</c:v>
                </c:pt>
                <c:pt idx="13839">
                  <c:v>137.457695</c:v>
                </c:pt>
                <c:pt idx="13840">
                  <c:v>137.46762799999999</c:v>
                </c:pt>
                <c:pt idx="13841">
                  <c:v>137.47756000000001</c:v>
                </c:pt>
                <c:pt idx="13842">
                  <c:v>137.487493</c:v>
                </c:pt>
                <c:pt idx="13843">
                  <c:v>137.49742599999999</c:v>
                </c:pt>
                <c:pt idx="13844">
                  <c:v>137.50735800000001</c:v>
                </c:pt>
                <c:pt idx="13845">
                  <c:v>137.517291</c:v>
                </c:pt>
                <c:pt idx="13846">
                  <c:v>137.52722399999999</c:v>
                </c:pt>
                <c:pt idx="13847">
                  <c:v>137.53715600000001</c:v>
                </c:pt>
                <c:pt idx="13848">
                  <c:v>137.547089</c:v>
                </c:pt>
                <c:pt idx="13849">
                  <c:v>137.55702099999999</c:v>
                </c:pt>
                <c:pt idx="13850">
                  <c:v>137.56695400000001</c:v>
                </c:pt>
                <c:pt idx="13851">
                  <c:v>137.576887</c:v>
                </c:pt>
                <c:pt idx="13852">
                  <c:v>137.58681899999999</c:v>
                </c:pt>
                <c:pt idx="13853">
                  <c:v>137.59675129999999</c:v>
                </c:pt>
                <c:pt idx="13854">
                  <c:v>137.60668430000001</c:v>
                </c:pt>
                <c:pt idx="13855">
                  <c:v>137.6166163</c:v>
                </c:pt>
                <c:pt idx="13856">
                  <c:v>137.62654929999999</c:v>
                </c:pt>
                <c:pt idx="13857">
                  <c:v>137.63648130000001</c:v>
                </c:pt>
                <c:pt idx="13858">
                  <c:v>137.6464143</c:v>
                </c:pt>
                <c:pt idx="13859">
                  <c:v>137.65634729999999</c:v>
                </c:pt>
                <c:pt idx="13860">
                  <c:v>137.66627930000001</c:v>
                </c:pt>
                <c:pt idx="13861">
                  <c:v>137.6762123</c:v>
                </c:pt>
                <c:pt idx="13862">
                  <c:v>137.68614529999999</c:v>
                </c:pt>
                <c:pt idx="13863">
                  <c:v>137.69607730000001</c:v>
                </c:pt>
                <c:pt idx="13864">
                  <c:v>137.7060103</c:v>
                </c:pt>
                <c:pt idx="13865">
                  <c:v>137.71594329999999</c:v>
                </c:pt>
                <c:pt idx="13866">
                  <c:v>137.72587530000001</c:v>
                </c:pt>
                <c:pt idx="13867">
                  <c:v>137.7358083</c:v>
                </c:pt>
                <c:pt idx="13868">
                  <c:v>137.74574029999999</c:v>
                </c:pt>
                <c:pt idx="13869">
                  <c:v>137.75567330000001</c:v>
                </c:pt>
                <c:pt idx="13870">
                  <c:v>137.7656063</c:v>
                </c:pt>
                <c:pt idx="13871">
                  <c:v>137.77553829999999</c:v>
                </c:pt>
                <c:pt idx="13872">
                  <c:v>137.78547130000001</c:v>
                </c:pt>
                <c:pt idx="13873">
                  <c:v>137.7954043</c:v>
                </c:pt>
                <c:pt idx="13874">
                  <c:v>137.80533629999999</c:v>
                </c:pt>
                <c:pt idx="13875">
                  <c:v>137.81526930000001</c:v>
                </c:pt>
                <c:pt idx="13876">
                  <c:v>137.8252013</c:v>
                </c:pt>
                <c:pt idx="13877">
                  <c:v>137.83513429999999</c:v>
                </c:pt>
                <c:pt idx="13878">
                  <c:v>137.84506730000001</c:v>
                </c:pt>
                <c:pt idx="13879">
                  <c:v>137.8549993</c:v>
                </c:pt>
                <c:pt idx="13880">
                  <c:v>137.86493229999999</c:v>
                </c:pt>
                <c:pt idx="13881">
                  <c:v>137.87486530000001</c:v>
                </c:pt>
                <c:pt idx="13882">
                  <c:v>137.8847973</c:v>
                </c:pt>
                <c:pt idx="13883">
                  <c:v>137.89473029999999</c:v>
                </c:pt>
                <c:pt idx="13884">
                  <c:v>137.90466330000001</c:v>
                </c:pt>
                <c:pt idx="13885">
                  <c:v>137.9145953</c:v>
                </c:pt>
                <c:pt idx="13886">
                  <c:v>137.92452829999999</c:v>
                </c:pt>
                <c:pt idx="13887">
                  <c:v>137.93446030000001</c:v>
                </c:pt>
                <c:pt idx="13888">
                  <c:v>137.9443933</c:v>
                </c:pt>
                <c:pt idx="13889">
                  <c:v>137.95432629999999</c:v>
                </c:pt>
                <c:pt idx="13890">
                  <c:v>137.96425830000001</c:v>
                </c:pt>
                <c:pt idx="13891">
                  <c:v>137.9741913</c:v>
                </c:pt>
                <c:pt idx="13892">
                  <c:v>137.98412429999999</c:v>
                </c:pt>
                <c:pt idx="13893">
                  <c:v>137.99405630000001</c:v>
                </c:pt>
                <c:pt idx="13894">
                  <c:v>138.0039893</c:v>
                </c:pt>
                <c:pt idx="13895">
                  <c:v>138.01392229999999</c:v>
                </c:pt>
                <c:pt idx="13896">
                  <c:v>138.02385430000001</c:v>
                </c:pt>
                <c:pt idx="13897">
                  <c:v>138.0337873</c:v>
                </c:pt>
                <c:pt idx="13898">
                  <c:v>138.04371929999999</c:v>
                </c:pt>
                <c:pt idx="13899">
                  <c:v>138.05365230000001</c:v>
                </c:pt>
                <c:pt idx="13900">
                  <c:v>138.0635853</c:v>
                </c:pt>
                <c:pt idx="13901">
                  <c:v>138.07351729999999</c:v>
                </c:pt>
                <c:pt idx="13902">
                  <c:v>138.08345030000001</c:v>
                </c:pt>
                <c:pt idx="13903">
                  <c:v>138.0933833</c:v>
                </c:pt>
                <c:pt idx="13904">
                  <c:v>138.10331529999999</c:v>
                </c:pt>
                <c:pt idx="13905">
                  <c:v>138.11324830000001</c:v>
                </c:pt>
                <c:pt idx="13906">
                  <c:v>138.1231813</c:v>
                </c:pt>
                <c:pt idx="13907">
                  <c:v>138.13311329999999</c:v>
                </c:pt>
                <c:pt idx="13908">
                  <c:v>138.14304630000001</c:v>
                </c:pt>
                <c:pt idx="13909">
                  <c:v>138.1529783</c:v>
                </c:pt>
                <c:pt idx="13910">
                  <c:v>138.16291129999999</c:v>
                </c:pt>
                <c:pt idx="13911">
                  <c:v>138.17284430000001</c:v>
                </c:pt>
                <c:pt idx="13912">
                  <c:v>138.1827763</c:v>
                </c:pt>
                <c:pt idx="13913">
                  <c:v>138.19270929999999</c:v>
                </c:pt>
                <c:pt idx="13914">
                  <c:v>138.20264230000001</c:v>
                </c:pt>
                <c:pt idx="13915">
                  <c:v>138.2125743</c:v>
                </c:pt>
                <c:pt idx="13916">
                  <c:v>138.22250729999999</c:v>
                </c:pt>
                <c:pt idx="13917">
                  <c:v>138.23244030000001</c:v>
                </c:pt>
                <c:pt idx="13918">
                  <c:v>138.2423723</c:v>
                </c:pt>
                <c:pt idx="13919">
                  <c:v>138.25230529999999</c:v>
                </c:pt>
                <c:pt idx="13920">
                  <c:v>138.26223730000001</c:v>
                </c:pt>
                <c:pt idx="13921">
                  <c:v>138.2721703</c:v>
                </c:pt>
                <c:pt idx="13922">
                  <c:v>138.28210329999999</c:v>
                </c:pt>
                <c:pt idx="13923">
                  <c:v>138.29203530000001</c:v>
                </c:pt>
                <c:pt idx="13924">
                  <c:v>138.3019683</c:v>
                </c:pt>
                <c:pt idx="13925">
                  <c:v>138.31190129999999</c:v>
                </c:pt>
                <c:pt idx="13926">
                  <c:v>138.32183330000001</c:v>
                </c:pt>
                <c:pt idx="13927">
                  <c:v>138.3317663</c:v>
                </c:pt>
                <c:pt idx="13928">
                  <c:v>138.34169929999999</c:v>
                </c:pt>
                <c:pt idx="13929">
                  <c:v>138.35163130000001</c:v>
                </c:pt>
                <c:pt idx="13930">
                  <c:v>138.3615643</c:v>
                </c:pt>
                <c:pt idx="13931">
                  <c:v>138.37149629999999</c:v>
                </c:pt>
                <c:pt idx="13932">
                  <c:v>138.38142930000001</c:v>
                </c:pt>
                <c:pt idx="13933">
                  <c:v>138.3913623</c:v>
                </c:pt>
                <c:pt idx="13934">
                  <c:v>138.40129429999999</c:v>
                </c:pt>
                <c:pt idx="13935">
                  <c:v>138.41122730000001</c:v>
                </c:pt>
                <c:pt idx="13936">
                  <c:v>138.4211603</c:v>
                </c:pt>
                <c:pt idx="13937">
                  <c:v>138.43109229999999</c:v>
                </c:pt>
                <c:pt idx="13938">
                  <c:v>138.44102530000001</c:v>
                </c:pt>
                <c:pt idx="13939">
                  <c:v>138.4509583</c:v>
                </c:pt>
                <c:pt idx="13940">
                  <c:v>138.46089029999999</c:v>
                </c:pt>
                <c:pt idx="13941">
                  <c:v>138.47082330000001</c:v>
                </c:pt>
                <c:pt idx="13942">
                  <c:v>138.4807553</c:v>
                </c:pt>
                <c:pt idx="13943">
                  <c:v>138.49068829999999</c:v>
                </c:pt>
                <c:pt idx="13944">
                  <c:v>138.50062130000001</c:v>
                </c:pt>
                <c:pt idx="13945">
                  <c:v>138.5105533</c:v>
                </c:pt>
                <c:pt idx="13946">
                  <c:v>138.52048629999999</c:v>
                </c:pt>
                <c:pt idx="13947">
                  <c:v>138.53041930000001</c:v>
                </c:pt>
                <c:pt idx="13948">
                  <c:v>138.5403513</c:v>
                </c:pt>
                <c:pt idx="13949">
                  <c:v>138.55028429999999</c:v>
                </c:pt>
                <c:pt idx="13950">
                  <c:v>138.56021630000001</c:v>
                </c:pt>
                <c:pt idx="13951">
                  <c:v>138.5701493</c:v>
                </c:pt>
                <c:pt idx="13952">
                  <c:v>138.58008229999999</c:v>
                </c:pt>
                <c:pt idx="13953">
                  <c:v>138.59001430000001</c:v>
                </c:pt>
                <c:pt idx="13954">
                  <c:v>138.59994760000001</c:v>
                </c:pt>
                <c:pt idx="13955">
                  <c:v>138.6098806</c:v>
                </c:pt>
                <c:pt idx="13956">
                  <c:v>138.61981259999999</c:v>
                </c:pt>
                <c:pt idx="13957">
                  <c:v>138.62974560000001</c:v>
                </c:pt>
                <c:pt idx="13958">
                  <c:v>138.6396786</c:v>
                </c:pt>
                <c:pt idx="13959">
                  <c:v>138.64961059999999</c:v>
                </c:pt>
                <c:pt idx="13960">
                  <c:v>138.65954360000001</c:v>
                </c:pt>
                <c:pt idx="13961">
                  <c:v>138.6694756</c:v>
                </c:pt>
                <c:pt idx="13962">
                  <c:v>138.67940859999999</c:v>
                </c:pt>
                <c:pt idx="13963">
                  <c:v>138.68934160000001</c:v>
                </c:pt>
                <c:pt idx="13964">
                  <c:v>138.6992736</c:v>
                </c:pt>
                <c:pt idx="13965">
                  <c:v>138.70920659999999</c:v>
                </c:pt>
                <c:pt idx="13966">
                  <c:v>138.71913960000001</c:v>
                </c:pt>
                <c:pt idx="13967">
                  <c:v>138.7290716</c:v>
                </c:pt>
                <c:pt idx="13968">
                  <c:v>138.73900459999999</c:v>
                </c:pt>
                <c:pt idx="13969">
                  <c:v>138.7489376</c:v>
                </c:pt>
                <c:pt idx="13970">
                  <c:v>138.7588696</c:v>
                </c:pt>
                <c:pt idx="13971">
                  <c:v>138.76880259999999</c:v>
                </c:pt>
                <c:pt idx="13972">
                  <c:v>138.77873460000001</c:v>
                </c:pt>
                <c:pt idx="13973">
                  <c:v>138.7886676</c:v>
                </c:pt>
                <c:pt idx="13974">
                  <c:v>138.79860059999999</c:v>
                </c:pt>
                <c:pt idx="13975">
                  <c:v>138.80853260000001</c:v>
                </c:pt>
                <c:pt idx="13976">
                  <c:v>138.8184656</c:v>
                </c:pt>
                <c:pt idx="13977">
                  <c:v>138.82839860000001</c:v>
                </c:pt>
                <c:pt idx="13978">
                  <c:v>138.83833060000001</c:v>
                </c:pt>
                <c:pt idx="13979">
                  <c:v>138.8482636</c:v>
                </c:pt>
                <c:pt idx="13980">
                  <c:v>138.85819559999999</c:v>
                </c:pt>
                <c:pt idx="13981">
                  <c:v>138.86812860000001</c:v>
                </c:pt>
                <c:pt idx="13982">
                  <c:v>138.8780616</c:v>
                </c:pt>
                <c:pt idx="13983">
                  <c:v>138.88799359999999</c:v>
                </c:pt>
                <c:pt idx="13984">
                  <c:v>138.89792660000001</c:v>
                </c:pt>
                <c:pt idx="13985">
                  <c:v>138.90785959999999</c:v>
                </c:pt>
                <c:pt idx="13986">
                  <c:v>138.91779159999999</c:v>
                </c:pt>
                <c:pt idx="13987">
                  <c:v>138.9277246</c:v>
                </c:pt>
                <c:pt idx="13988">
                  <c:v>138.9376566</c:v>
                </c:pt>
                <c:pt idx="13989">
                  <c:v>138.94758959999999</c:v>
                </c:pt>
                <c:pt idx="13990">
                  <c:v>138.9575226</c:v>
                </c:pt>
                <c:pt idx="13991">
                  <c:v>138.9674546</c:v>
                </c:pt>
                <c:pt idx="13992">
                  <c:v>138.97738759999999</c:v>
                </c:pt>
                <c:pt idx="13993">
                  <c:v>138.9873206</c:v>
                </c:pt>
                <c:pt idx="13994">
                  <c:v>138.9972526</c:v>
                </c:pt>
                <c:pt idx="13995">
                  <c:v>139.00718560000001</c:v>
                </c:pt>
                <c:pt idx="13996">
                  <c:v>139.01711760000001</c:v>
                </c:pt>
                <c:pt idx="13997">
                  <c:v>139.0270506</c:v>
                </c:pt>
                <c:pt idx="13998">
                  <c:v>139.03698360000001</c:v>
                </c:pt>
                <c:pt idx="13999">
                  <c:v>139.04691560000001</c:v>
                </c:pt>
                <c:pt idx="14000">
                  <c:v>139.0568486</c:v>
                </c:pt>
                <c:pt idx="14001">
                  <c:v>139.06678160000001</c:v>
                </c:pt>
                <c:pt idx="14002">
                  <c:v>139.07671360000001</c:v>
                </c:pt>
                <c:pt idx="14003">
                  <c:v>139.08664659999999</c:v>
                </c:pt>
                <c:pt idx="14004">
                  <c:v>139.09657859999999</c:v>
                </c:pt>
                <c:pt idx="14005">
                  <c:v>139.1065116</c:v>
                </c:pt>
                <c:pt idx="14006">
                  <c:v>139.11644459999999</c:v>
                </c:pt>
                <c:pt idx="14007">
                  <c:v>139.12637659999999</c:v>
                </c:pt>
                <c:pt idx="14008">
                  <c:v>139.1363096</c:v>
                </c:pt>
                <c:pt idx="14009">
                  <c:v>139.14624259999999</c:v>
                </c:pt>
                <c:pt idx="14010">
                  <c:v>139.15617460000001</c:v>
                </c:pt>
                <c:pt idx="14011">
                  <c:v>139.1661076</c:v>
                </c:pt>
                <c:pt idx="14012">
                  <c:v>139.1760396</c:v>
                </c:pt>
                <c:pt idx="14013">
                  <c:v>139.18597260000001</c:v>
                </c:pt>
                <c:pt idx="14014">
                  <c:v>139.1959056</c:v>
                </c:pt>
                <c:pt idx="14015">
                  <c:v>139.2058376</c:v>
                </c:pt>
                <c:pt idx="14016">
                  <c:v>139.21577060000001</c:v>
                </c:pt>
                <c:pt idx="14017">
                  <c:v>139.2257036</c:v>
                </c:pt>
                <c:pt idx="14018">
                  <c:v>139.23563559999999</c:v>
                </c:pt>
                <c:pt idx="14019">
                  <c:v>139.24556860000001</c:v>
                </c:pt>
                <c:pt idx="14020">
                  <c:v>139.2555006</c:v>
                </c:pt>
                <c:pt idx="14021">
                  <c:v>139.26543359999999</c:v>
                </c:pt>
                <c:pt idx="14022">
                  <c:v>139.27536660000001</c:v>
                </c:pt>
                <c:pt idx="14023">
                  <c:v>139.2852986</c:v>
                </c:pt>
                <c:pt idx="14024">
                  <c:v>139.29523159999999</c:v>
                </c:pt>
                <c:pt idx="14025">
                  <c:v>139.30516460000001</c:v>
                </c:pt>
                <c:pt idx="14026">
                  <c:v>139.3150966</c:v>
                </c:pt>
                <c:pt idx="14027">
                  <c:v>139.32502959999999</c:v>
                </c:pt>
                <c:pt idx="14028">
                  <c:v>139.33496160000001</c:v>
                </c:pt>
                <c:pt idx="14029">
                  <c:v>139.3448946</c:v>
                </c:pt>
                <c:pt idx="14030">
                  <c:v>139.35482759999999</c:v>
                </c:pt>
                <c:pt idx="14031">
                  <c:v>139.36475960000001</c:v>
                </c:pt>
                <c:pt idx="14032">
                  <c:v>139.3746926</c:v>
                </c:pt>
                <c:pt idx="14033">
                  <c:v>139.38462559999999</c:v>
                </c:pt>
                <c:pt idx="14034">
                  <c:v>139.39455760000001</c:v>
                </c:pt>
                <c:pt idx="14035">
                  <c:v>139.4044906</c:v>
                </c:pt>
                <c:pt idx="14036">
                  <c:v>139.41442259999999</c:v>
                </c:pt>
                <c:pt idx="14037">
                  <c:v>139.42435560000001</c:v>
                </c:pt>
                <c:pt idx="14038">
                  <c:v>139.4342886</c:v>
                </c:pt>
                <c:pt idx="14039">
                  <c:v>139.44422059999999</c:v>
                </c:pt>
                <c:pt idx="14040">
                  <c:v>139.45415360000001</c:v>
                </c:pt>
                <c:pt idx="14041">
                  <c:v>139.4640866</c:v>
                </c:pt>
                <c:pt idx="14042">
                  <c:v>139.47401859999999</c:v>
                </c:pt>
                <c:pt idx="14043">
                  <c:v>139.48395160000001</c:v>
                </c:pt>
                <c:pt idx="14044">
                  <c:v>139.4938836</c:v>
                </c:pt>
                <c:pt idx="14045">
                  <c:v>139.50381659999999</c:v>
                </c:pt>
                <c:pt idx="14046">
                  <c:v>139.51374960000001</c:v>
                </c:pt>
                <c:pt idx="14047">
                  <c:v>139.5236816</c:v>
                </c:pt>
                <c:pt idx="14048">
                  <c:v>139.53361459999999</c:v>
                </c:pt>
                <c:pt idx="14049">
                  <c:v>139.54354760000001</c:v>
                </c:pt>
                <c:pt idx="14050">
                  <c:v>139.5534796</c:v>
                </c:pt>
                <c:pt idx="14051">
                  <c:v>139.56341259999999</c:v>
                </c:pt>
                <c:pt idx="14052">
                  <c:v>139.57334460000001</c:v>
                </c:pt>
                <c:pt idx="14053">
                  <c:v>139.5832776</c:v>
                </c:pt>
                <c:pt idx="14054">
                  <c:v>139.59321059999999</c:v>
                </c:pt>
                <c:pt idx="14055">
                  <c:v>139.60314260000001</c:v>
                </c:pt>
                <c:pt idx="14056">
                  <c:v>139.6130756</c:v>
                </c:pt>
                <c:pt idx="14057">
                  <c:v>139.62300759999999</c:v>
                </c:pt>
                <c:pt idx="14058">
                  <c:v>139.63294060000001</c:v>
                </c:pt>
                <c:pt idx="14059">
                  <c:v>139.6428736</c:v>
                </c:pt>
                <c:pt idx="14060">
                  <c:v>139.65280559999999</c:v>
                </c:pt>
                <c:pt idx="14061">
                  <c:v>139.66273860000001</c:v>
                </c:pt>
                <c:pt idx="14062">
                  <c:v>139.6726716</c:v>
                </c:pt>
                <c:pt idx="14063">
                  <c:v>139.68260359999999</c:v>
                </c:pt>
                <c:pt idx="14064">
                  <c:v>139.69253660000001</c:v>
                </c:pt>
                <c:pt idx="14065">
                  <c:v>139.7024686</c:v>
                </c:pt>
                <c:pt idx="14066">
                  <c:v>139.71240159999999</c:v>
                </c:pt>
                <c:pt idx="14067">
                  <c:v>139.72233460000001</c:v>
                </c:pt>
                <c:pt idx="14068">
                  <c:v>139.7322666</c:v>
                </c:pt>
                <c:pt idx="14069">
                  <c:v>139.74219959999999</c:v>
                </c:pt>
                <c:pt idx="14070">
                  <c:v>139.75213260000001</c:v>
                </c:pt>
                <c:pt idx="14071">
                  <c:v>139.7620646</c:v>
                </c:pt>
                <c:pt idx="14072">
                  <c:v>139.77199759999999</c:v>
                </c:pt>
                <c:pt idx="14073">
                  <c:v>139.78192960000001</c:v>
                </c:pt>
                <c:pt idx="14074">
                  <c:v>139.7918626</c:v>
                </c:pt>
                <c:pt idx="14075">
                  <c:v>139.80179559999999</c:v>
                </c:pt>
                <c:pt idx="14076">
                  <c:v>139.81172760000001</c:v>
                </c:pt>
                <c:pt idx="14077">
                  <c:v>139.8216606</c:v>
                </c:pt>
                <c:pt idx="14078">
                  <c:v>139.83159259999999</c:v>
                </c:pt>
                <c:pt idx="14079">
                  <c:v>139.84152560000001</c:v>
                </c:pt>
                <c:pt idx="14080">
                  <c:v>139.8514586</c:v>
                </c:pt>
                <c:pt idx="14081">
                  <c:v>139.86139059999999</c:v>
                </c:pt>
                <c:pt idx="14082">
                  <c:v>139.87132360000001</c:v>
                </c:pt>
                <c:pt idx="14083">
                  <c:v>139.8812566</c:v>
                </c:pt>
                <c:pt idx="14084">
                  <c:v>139.89118859999999</c:v>
                </c:pt>
                <c:pt idx="14085">
                  <c:v>139.90112160000001</c:v>
                </c:pt>
                <c:pt idx="14086">
                  <c:v>139.9110536</c:v>
                </c:pt>
                <c:pt idx="14087">
                  <c:v>139.92098659999999</c:v>
                </c:pt>
                <c:pt idx="14088">
                  <c:v>139.93091960000001</c:v>
                </c:pt>
                <c:pt idx="14089">
                  <c:v>139.9408516</c:v>
                </c:pt>
                <c:pt idx="14090">
                  <c:v>139.95078459999999</c:v>
                </c:pt>
                <c:pt idx="14091">
                  <c:v>139.96071660000001</c:v>
                </c:pt>
                <c:pt idx="14092">
                  <c:v>139.9706496</c:v>
                </c:pt>
                <c:pt idx="14093">
                  <c:v>139.98058259999999</c:v>
                </c:pt>
                <c:pt idx="14094">
                  <c:v>139.99051460000001</c:v>
                </c:pt>
                <c:pt idx="14095">
                  <c:v>140.0004476</c:v>
                </c:pt>
                <c:pt idx="14096">
                  <c:v>140.01038059999999</c:v>
                </c:pt>
                <c:pt idx="14097">
                  <c:v>140.02031260000001</c:v>
                </c:pt>
                <c:pt idx="14098">
                  <c:v>140.0302456</c:v>
                </c:pt>
                <c:pt idx="14099">
                  <c:v>140.04017759999999</c:v>
                </c:pt>
                <c:pt idx="14100">
                  <c:v>140.05011060000001</c:v>
                </c:pt>
                <c:pt idx="14101">
                  <c:v>140.0600436</c:v>
                </c:pt>
                <c:pt idx="14102">
                  <c:v>140.06997559999999</c:v>
                </c:pt>
                <c:pt idx="14103">
                  <c:v>140.07990860000001</c:v>
                </c:pt>
                <c:pt idx="14104">
                  <c:v>140.0898406</c:v>
                </c:pt>
                <c:pt idx="14105">
                  <c:v>140.09977359999999</c:v>
                </c:pt>
                <c:pt idx="14106">
                  <c:v>140.10970660000001</c:v>
                </c:pt>
                <c:pt idx="14107">
                  <c:v>140.1196386</c:v>
                </c:pt>
                <c:pt idx="14108">
                  <c:v>140.12957159999999</c:v>
                </c:pt>
                <c:pt idx="14109">
                  <c:v>140.13950460000001</c:v>
                </c:pt>
                <c:pt idx="14110">
                  <c:v>140.1494366</c:v>
                </c:pt>
                <c:pt idx="14111">
                  <c:v>140.15936959999999</c:v>
                </c:pt>
                <c:pt idx="14112">
                  <c:v>140.16930160000001</c:v>
                </c:pt>
                <c:pt idx="14113">
                  <c:v>140.1792346</c:v>
                </c:pt>
                <c:pt idx="14114">
                  <c:v>140.18916759999999</c:v>
                </c:pt>
                <c:pt idx="14115">
                  <c:v>140.19909960000001</c:v>
                </c:pt>
                <c:pt idx="14116">
                  <c:v>140.2090326</c:v>
                </c:pt>
                <c:pt idx="14117">
                  <c:v>140.21896459999999</c:v>
                </c:pt>
                <c:pt idx="14118">
                  <c:v>140.22889760000001</c:v>
                </c:pt>
                <c:pt idx="14119">
                  <c:v>140.2388306</c:v>
                </c:pt>
                <c:pt idx="14120">
                  <c:v>140.24876259999999</c:v>
                </c:pt>
                <c:pt idx="14121">
                  <c:v>140.25869560000001</c:v>
                </c:pt>
                <c:pt idx="14122">
                  <c:v>140.2686286</c:v>
                </c:pt>
                <c:pt idx="14123">
                  <c:v>140.27856059999999</c:v>
                </c:pt>
                <c:pt idx="14124">
                  <c:v>140.28849360000001</c:v>
                </c:pt>
                <c:pt idx="14125">
                  <c:v>140.2984256</c:v>
                </c:pt>
                <c:pt idx="14126">
                  <c:v>140.30835859999999</c:v>
                </c:pt>
                <c:pt idx="14127">
                  <c:v>140.31829160000001</c:v>
                </c:pt>
                <c:pt idx="14128">
                  <c:v>140.3282236</c:v>
                </c:pt>
                <c:pt idx="14129">
                  <c:v>140.33815659999999</c:v>
                </c:pt>
                <c:pt idx="14130">
                  <c:v>140.34808960000001</c:v>
                </c:pt>
                <c:pt idx="14131">
                  <c:v>140.3580216</c:v>
                </c:pt>
                <c:pt idx="14132">
                  <c:v>140.36795459999999</c:v>
                </c:pt>
                <c:pt idx="14133">
                  <c:v>140.37788660000001</c:v>
                </c:pt>
                <c:pt idx="14134">
                  <c:v>140.3878196</c:v>
                </c:pt>
                <c:pt idx="14135">
                  <c:v>140.39775259999999</c:v>
                </c:pt>
                <c:pt idx="14136">
                  <c:v>140.40768460000001</c:v>
                </c:pt>
                <c:pt idx="14137">
                  <c:v>140.4176176</c:v>
                </c:pt>
                <c:pt idx="14138">
                  <c:v>140.42754959999999</c:v>
                </c:pt>
                <c:pt idx="14139">
                  <c:v>140.43748260000001</c:v>
                </c:pt>
                <c:pt idx="14140">
                  <c:v>140.4474156</c:v>
                </c:pt>
                <c:pt idx="14141">
                  <c:v>140.45734759999999</c:v>
                </c:pt>
                <c:pt idx="14142">
                  <c:v>140.46728060000001</c:v>
                </c:pt>
                <c:pt idx="14143">
                  <c:v>140.4772136</c:v>
                </c:pt>
                <c:pt idx="14144">
                  <c:v>140.48714559999999</c:v>
                </c:pt>
                <c:pt idx="14145">
                  <c:v>140.49707860000001</c:v>
                </c:pt>
                <c:pt idx="14146">
                  <c:v>140.5070106</c:v>
                </c:pt>
                <c:pt idx="14147">
                  <c:v>140.51694359999999</c:v>
                </c:pt>
                <c:pt idx="14148">
                  <c:v>140.52687660000001</c:v>
                </c:pt>
                <c:pt idx="14149">
                  <c:v>140.5368086</c:v>
                </c:pt>
                <c:pt idx="14150">
                  <c:v>140.54674159999999</c:v>
                </c:pt>
                <c:pt idx="14151">
                  <c:v>140.55667460000001</c:v>
                </c:pt>
                <c:pt idx="14152">
                  <c:v>140.5666066</c:v>
                </c:pt>
                <c:pt idx="14153">
                  <c:v>140.57653959999999</c:v>
                </c:pt>
                <c:pt idx="14154">
                  <c:v>140.58647160000001</c:v>
                </c:pt>
                <c:pt idx="14155">
                  <c:v>140.59640519999999</c:v>
                </c:pt>
                <c:pt idx="14156">
                  <c:v>140.60633820000001</c:v>
                </c:pt>
                <c:pt idx="14157">
                  <c:v>140.6162702</c:v>
                </c:pt>
                <c:pt idx="14158">
                  <c:v>140.62620319999999</c:v>
                </c:pt>
                <c:pt idx="14159">
                  <c:v>140.63613620000001</c:v>
                </c:pt>
                <c:pt idx="14160">
                  <c:v>140.6460682</c:v>
                </c:pt>
                <c:pt idx="14161">
                  <c:v>140.65600119999999</c:v>
                </c:pt>
                <c:pt idx="14162">
                  <c:v>140.66593320000001</c:v>
                </c:pt>
                <c:pt idx="14163">
                  <c:v>140.6758662</c:v>
                </c:pt>
                <c:pt idx="14164">
                  <c:v>140.68579919999999</c:v>
                </c:pt>
                <c:pt idx="14165">
                  <c:v>140.69573120000001</c:v>
                </c:pt>
                <c:pt idx="14166">
                  <c:v>140.7056642</c:v>
                </c:pt>
                <c:pt idx="14167">
                  <c:v>140.71559719999999</c:v>
                </c:pt>
                <c:pt idx="14168">
                  <c:v>140.72552920000001</c:v>
                </c:pt>
                <c:pt idx="14169">
                  <c:v>140.7354622</c:v>
                </c:pt>
                <c:pt idx="14170">
                  <c:v>140.74539419999999</c:v>
                </c:pt>
                <c:pt idx="14171">
                  <c:v>140.75532720000001</c:v>
                </c:pt>
                <c:pt idx="14172">
                  <c:v>140.7652602</c:v>
                </c:pt>
                <c:pt idx="14173">
                  <c:v>140.77519219999999</c:v>
                </c:pt>
                <c:pt idx="14174">
                  <c:v>140.78512520000001</c:v>
                </c:pt>
                <c:pt idx="14175">
                  <c:v>140.7950572</c:v>
                </c:pt>
                <c:pt idx="14176">
                  <c:v>140.80499019999999</c:v>
                </c:pt>
                <c:pt idx="14177">
                  <c:v>140.81492320000001</c:v>
                </c:pt>
                <c:pt idx="14178">
                  <c:v>140.8248552</c:v>
                </c:pt>
                <c:pt idx="14179">
                  <c:v>140.83478819999999</c:v>
                </c:pt>
                <c:pt idx="14180">
                  <c:v>140.84472120000001</c:v>
                </c:pt>
                <c:pt idx="14181">
                  <c:v>140.8546532</c:v>
                </c:pt>
                <c:pt idx="14182">
                  <c:v>140.86458619999999</c:v>
                </c:pt>
                <c:pt idx="14183">
                  <c:v>140.87451820000001</c:v>
                </c:pt>
                <c:pt idx="14184">
                  <c:v>140.8844512</c:v>
                </c:pt>
                <c:pt idx="14185">
                  <c:v>140.89438419999999</c:v>
                </c:pt>
                <c:pt idx="14186">
                  <c:v>140.90431620000001</c:v>
                </c:pt>
                <c:pt idx="14187">
                  <c:v>140.9142492</c:v>
                </c:pt>
                <c:pt idx="14188">
                  <c:v>140.92418219999999</c:v>
                </c:pt>
                <c:pt idx="14189">
                  <c:v>140.93411420000001</c:v>
                </c:pt>
                <c:pt idx="14190">
                  <c:v>140.9440472</c:v>
                </c:pt>
                <c:pt idx="14191">
                  <c:v>140.95397919999999</c:v>
                </c:pt>
                <c:pt idx="14192">
                  <c:v>140.96391220000001</c:v>
                </c:pt>
                <c:pt idx="14193">
                  <c:v>140.9738452</c:v>
                </c:pt>
                <c:pt idx="14194">
                  <c:v>140.98377719999999</c:v>
                </c:pt>
                <c:pt idx="14195">
                  <c:v>140.99371020000001</c:v>
                </c:pt>
                <c:pt idx="14196">
                  <c:v>141.0036432</c:v>
                </c:pt>
                <c:pt idx="14197">
                  <c:v>141.01357519999999</c:v>
                </c:pt>
                <c:pt idx="14198">
                  <c:v>141.02350820000001</c:v>
                </c:pt>
                <c:pt idx="14199">
                  <c:v>141.0334402</c:v>
                </c:pt>
                <c:pt idx="14200">
                  <c:v>141.04337319999999</c:v>
                </c:pt>
                <c:pt idx="14201">
                  <c:v>141.05330620000001</c:v>
                </c:pt>
                <c:pt idx="14202">
                  <c:v>141.0632382</c:v>
                </c:pt>
                <c:pt idx="14203">
                  <c:v>141.07317119999999</c:v>
                </c:pt>
                <c:pt idx="14204">
                  <c:v>141.08310420000001</c:v>
                </c:pt>
                <c:pt idx="14205">
                  <c:v>141.0930362</c:v>
                </c:pt>
                <c:pt idx="14206">
                  <c:v>141.10296919999999</c:v>
                </c:pt>
                <c:pt idx="14207">
                  <c:v>141.11290120000001</c:v>
                </c:pt>
                <c:pt idx="14208">
                  <c:v>141.1228342</c:v>
                </c:pt>
                <c:pt idx="14209">
                  <c:v>141.13276719999999</c:v>
                </c:pt>
                <c:pt idx="14210">
                  <c:v>141.14269920000001</c:v>
                </c:pt>
                <c:pt idx="14211">
                  <c:v>141.1526322</c:v>
                </c:pt>
                <c:pt idx="14212">
                  <c:v>141.16256519999999</c:v>
                </c:pt>
                <c:pt idx="14213">
                  <c:v>141.17249720000001</c:v>
                </c:pt>
                <c:pt idx="14214">
                  <c:v>141.1824302</c:v>
                </c:pt>
                <c:pt idx="14215">
                  <c:v>141.19236219999999</c:v>
                </c:pt>
                <c:pt idx="14216">
                  <c:v>141.20229520000001</c:v>
                </c:pt>
                <c:pt idx="14217">
                  <c:v>141.2122282</c:v>
                </c:pt>
                <c:pt idx="14218">
                  <c:v>141.22216019999999</c:v>
                </c:pt>
                <c:pt idx="14219">
                  <c:v>141.23209320000001</c:v>
                </c:pt>
                <c:pt idx="14220">
                  <c:v>141.2420262</c:v>
                </c:pt>
                <c:pt idx="14221">
                  <c:v>141.25195819999999</c:v>
                </c:pt>
                <c:pt idx="14222">
                  <c:v>141.26189120000001</c:v>
                </c:pt>
                <c:pt idx="14223">
                  <c:v>141.2718232</c:v>
                </c:pt>
                <c:pt idx="14224">
                  <c:v>141.28175619999999</c:v>
                </c:pt>
                <c:pt idx="14225">
                  <c:v>141.29168920000001</c:v>
                </c:pt>
                <c:pt idx="14226">
                  <c:v>141.3016212</c:v>
                </c:pt>
                <c:pt idx="14227">
                  <c:v>141.31155419999999</c:v>
                </c:pt>
                <c:pt idx="14228">
                  <c:v>141.32148720000001</c:v>
                </c:pt>
                <c:pt idx="14229">
                  <c:v>141.3314192</c:v>
                </c:pt>
                <c:pt idx="14230">
                  <c:v>141.34135219999999</c:v>
                </c:pt>
                <c:pt idx="14231">
                  <c:v>141.35128420000001</c:v>
                </c:pt>
                <c:pt idx="14232">
                  <c:v>141.3612172</c:v>
                </c:pt>
                <c:pt idx="14233">
                  <c:v>141.37115019999999</c:v>
                </c:pt>
                <c:pt idx="14234">
                  <c:v>141.38108220000001</c:v>
                </c:pt>
                <c:pt idx="14235">
                  <c:v>141.3910152</c:v>
                </c:pt>
                <c:pt idx="14236">
                  <c:v>141.40094719999999</c:v>
                </c:pt>
                <c:pt idx="14237">
                  <c:v>141.41088020000001</c:v>
                </c:pt>
                <c:pt idx="14238">
                  <c:v>141.4208132</c:v>
                </c:pt>
                <c:pt idx="14239">
                  <c:v>141.43074519999999</c:v>
                </c:pt>
                <c:pt idx="14240">
                  <c:v>141.44067820000001</c:v>
                </c:pt>
                <c:pt idx="14241">
                  <c:v>141.4506112</c:v>
                </c:pt>
                <c:pt idx="14242">
                  <c:v>141.46054319999999</c:v>
                </c:pt>
                <c:pt idx="14243">
                  <c:v>141.47047620000001</c:v>
                </c:pt>
                <c:pt idx="14244">
                  <c:v>141.4804082</c:v>
                </c:pt>
                <c:pt idx="14245">
                  <c:v>141.49034119999999</c:v>
                </c:pt>
                <c:pt idx="14246">
                  <c:v>141.50027420000001</c:v>
                </c:pt>
                <c:pt idx="14247">
                  <c:v>141.5102062</c:v>
                </c:pt>
                <c:pt idx="14248">
                  <c:v>141.52013919999999</c:v>
                </c:pt>
                <c:pt idx="14249">
                  <c:v>141.53007220000001</c:v>
                </c:pt>
                <c:pt idx="14250">
                  <c:v>141.5400042</c:v>
                </c:pt>
                <c:pt idx="14251">
                  <c:v>141.54993719999999</c:v>
                </c:pt>
                <c:pt idx="14252">
                  <c:v>141.55986920000001</c:v>
                </c:pt>
                <c:pt idx="14253">
                  <c:v>141.5698022</c:v>
                </c:pt>
                <c:pt idx="14254">
                  <c:v>141.57973519999999</c:v>
                </c:pt>
                <c:pt idx="14255">
                  <c:v>141.58966720000001</c:v>
                </c:pt>
                <c:pt idx="14256">
                  <c:v>141.59959950000001</c:v>
                </c:pt>
                <c:pt idx="14257">
                  <c:v>141.6095325</c:v>
                </c:pt>
                <c:pt idx="14258">
                  <c:v>141.61946449999999</c:v>
                </c:pt>
                <c:pt idx="14259">
                  <c:v>141.62939750000001</c:v>
                </c:pt>
                <c:pt idx="14260">
                  <c:v>141.6393295</c:v>
                </c:pt>
                <c:pt idx="14261">
                  <c:v>141.64926249999999</c:v>
                </c:pt>
                <c:pt idx="14262">
                  <c:v>141.65919550000001</c:v>
                </c:pt>
                <c:pt idx="14263">
                  <c:v>141.6691275</c:v>
                </c:pt>
                <c:pt idx="14264">
                  <c:v>141.67906049999999</c:v>
                </c:pt>
                <c:pt idx="14265">
                  <c:v>141.68899350000001</c:v>
                </c:pt>
                <c:pt idx="14266">
                  <c:v>141.6989255</c:v>
                </c:pt>
                <c:pt idx="14267">
                  <c:v>141.70885849999999</c:v>
                </c:pt>
                <c:pt idx="14268">
                  <c:v>141.71879050000001</c:v>
                </c:pt>
                <c:pt idx="14269">
                  <c:v>141.7287235</c:v>
                </c:pt>
                <c:pt idx="14270">
                  <c:v>141.73865649999999</c:v>
                </c:pt>
                <c:pt idx="14271">
                  <c:v>141.74858850000001</c:v>
                </c:pt>
                <c:pt idx="14272">
                  <c:v>141.7585215</c:v>
                </c:pt>
                <c:pt idx="14273">
                  <c:v>141.76845449999999</c:v>
                </c:pt>
                <c:pt idx="14274">
                  <c:v>141.77838650000001</c:v>
                </c:pt>
                <c:pt idx="14275">
                  <c:v>141.7883195</c:v>
                </c:pt>
                <c:pt idx="14276">
                  <c:v>141.79825249999999</c:v>
                </c:pt>
                <c:pt idx="14277">
                  <c:v>141.80818450000001</c:v>
                </c:pt>
                <c:pt idx="14278">
                  <c:v>141.8181175</c:v>
                </c:pt>
                <c:pt idx="14279">
                  <c:v>141.82804949999999</c:v>
                </c:pt>
                <c:pt idx="14280">
                  <c:v>141.83798250000001</c:v>
                </c:pt>
                <c:pt idx="14281">
                  <c:v>141.8479155</c:v>
                </c:pt>
                <c:pt idx="14282">
                  <c:v>141.85784749999999</c:v>
                </c:pt>
                <c:pt idx="14283">
                  <c:v>141.86778050000001</c:v>
                </c:pt>
                <c:pt idx="14284">
                  <c:v>141.8777135</c:v>
                </c:pt>
                <c:pt idx="14285">
                  <c:v>141.88764549999999</c:v>
                </c:pt>
                <c:pt idx="14286">
                  <c:v>141.89757850000001</c:v>
                </c:pt>
                <c:pt idx="14287">
                  <c:v>141.9075105</c:v>
                </c:pt>
                <c:pt idx="14288">
                  <c:v>141.91744349999999</c:v>
                </c:pt>
                <c:pt idx="14289">
                  <c:v>141.92737650000001</c:v>
                </c:pt>
                <c:pt idx="14290">
                  <c:v>141.9373085</c:v>
                </c:pt>
                <c:pt idx="14291">
                  <c:v>141.94724149999999</c:v>
                </c:pt>
                <c:pt idx="14292">
                  <c:v>141.95717450000001</c:v>
                </c:pt>
                <c:pt idx="14293">
                  <c:v>141.9671065</c:v>
                </c:pt>
                <c:pt idx="14294">
                  <c:v>141.97703949999999</c:v>
                </c:pt>
                <c:pt idx="14295">
                  <c:v>141.98697250000001</c:v>
                </c:pt>
                <c:pt idx="14296">
                  <c:v>141.9969045</c:v>
                </c:pt>
                <c:pt idx="14297">
                  <c:v>142.00683749999999</c:v>
                </c:pt>
                <c:pt idx="14298">
                  <c:v>142.01676950000001</c:v>
                </c:pt>
                <c:pt idx="14299">
                  <c:v>142.0267025</c:v>
                </c:pt>
                <c:pt idx="14300">
                  <c:v>142.03663549999999</c:v>
                </c:pt>
                <c:pt idx="14301">
                  <c:v>142.04656750000001</c:v>
                </c:pt>
                <c:pt idx="14302">
                  <c:v>142.0565005</c:v>
                </c:pt>
                <c:pt idx="14303">
                  <c:v>142.06643349999999</c:v>
                </c:pt>
                <c:pt idx="14304">
                  <c:v>142.07636550000001</c:v>
                </c:pt>
                <c:pt idx="14305">
                  <c:v>142.0862985</c:v>
                </c:pt>
                <c:pt idx="14306">
                  <c:v>142.09623149999999</c:v>
                </c:pt>
                <c:pt idx="14307">
                  <c:v>142.10616350000001</c:v>
                </c:pt>
                <c:pt idx="14308">
                  <c:v>142.1160965</c:v>
                </c:pt>
                <c:pt idx="14309">
                  <c:v>142.12602949999999</c:v>
                </c:pt>
                <c:pt idx="14310">
                  <c:v>142.13596150000001</c:v>
                </c:pt>
                <c:pt idx="14311">
                  <c:v>142.1458945</c:v>
                </c:pt>
                <c:pt idx="14312">
                  <c:v>142.15582749999999</c:v>
                </c:pt>
                <c:pt idx="14313">
                  <c:v>142.16575950000001</c:v>
                </c:pt>
                <c:pt idx="14314">
                  <c:v>142.1756925</c:v>
                </c:pt>
                <c:pt idx="14315">
                  <c:v>142.18562449999999</c:v>
                </c:pt>
                <c:pt idx="14316">
                  <c:v>142.19555750000001</c:v>
                </c:pt>
                <c:pt idx="14317">
                  <c:v>142.2054905</c:v>
                </c:pt>
                <c:pt idx="14318">
                  <c:v>142.21542249999999</c:v>
                </c:pt>
                <c:pt idx="14319">
                  <c:v>142.22535550000001</c:v>
                </c:pt>
                <c:pt idx="14320">
                  <c:v>142.2352885</c:v>
                </c:pt>
                <c:pt idx="14321">
                  <c:v>142.24522049999999</c:v>
                </c:pt>
                <c:pt idx="14322">
                  <c:v>142.25515350000001</c:v>
                </c:pt>
                <c:pt idx="14323">
                  <c:v>142.2650865</c:v>
                </c:pt>
                <c:pt idx="14324">
                  <c:v>142.27501849999999</c:v>
                </c:pt>
                <c:pt idx="14325">
                  <c:v>142.28495150000001</c:v>
                </c:pt>
                <c:pt idx="14326">
                  <c:v>142.29488449999999</c:v>
                </c:pt>
                <c:pt idx="14327">
                  <c:v>142.30481649999999</c:v>
                </c:pt>
                <c:pt idx="14328">
                  <c:v>142.3147495</c:v>
                </c:pt>
                <c:pt idx="14329">
                  <c:v>142.3246815</c:v>
                </c:pt>
                <c:pt idx="14330">
                  <c:v>142.33461449999999</c:v>
                </c:pt>
                <c:pt idx="14331">
                  <c:v>142.3445475</c:v>
                </c:pt>
                <c:pt idx="14332">
                  <c:v>142.3544795</c:v>
                </c:pt>
                <c:pt idx="14333">
                  <c:v>142.36441249999999</c:v>
                </c:pt>
                <c:pt idx="14334">
                  <c:v>142.3743455</c:v>
                </c:pt>
                <c:pt idx="14335">
                  <c:v>142.3842775</c:v>
                </c:pt>
                <c:pt idx="14336">
                  <c:v>142.39421050000001</c:v>
                </c:pt>
                <c:pt idx="14337">
                  <c:v>142.4041435</c:v>
                </c:pt>
                <c:pt idx="14338">
                  <c:v>142.4140755</c:v>
                </c:pt>
                <c:pt idx="14339">
                  <c:v>142.42400850000001</c:v>
                </c:pt>
                <c:pt idx="14340">
                  <c:v>142.4339415</c:v>
                </c:pt>
                <c:pt idx="14341">
                  <c:v>142.4438735</c:v>
                </c:pt>
                <c:pt idx="14342">
                  <c:v>142.45380650000001</c:v>
                </c:pt>
                <c:pt idx="14343">
                  <c:v>142.4637395</c:v>
                </c:pt>
                <c:pt idx="14344">
                  <c:v>142.47367149999999</c:v>
                </c:pt>
                <c:pt idx="14345">
                  <c:v>142.48360450000001</c:v>
                </c:pt>
                <c:pt idx="14346">
                  <c:v>142.4935365</c:v>
                </c:pt>
                <c:pt idx="14347">
                  <c:v>142.50346949999999</c:v>
                </c:pt>
                <c:pt idx="14348">
                  <c:v>142.51340250000001</c:v>
                </c:pt>
                <c:pt idx="14349">
                  <c:v>142.5233345</c:v>
                </c:pt>
                <c:pt idx="14350">
                  <c:v>142.53326749999999</c:v>
                </c:pt>
                <c:pt idx="14351">
                  <c:v>142.54320050000001</c:v>
                </c:pt>
                <c:pt idx="14352">
                  <c:v>142.5531325</c:v>
                </c:pt>
                <c:pt idx="14353">
                  <c:v>142.56306549999999</c:v>
                </c:pt>
                <c:pt idx="14354">
                  <c:v>142.57299850000001</c:v>
                </c:pt>
                <c:pt idx="14355">
                  <c:v>142.5829305</c:v>
                </c:pt>
                <c:pt idx="14356">
                  <c:v>142.59286349999999</c:v>
                </c:pt>
                <c:pt idx="14357">
                  <c:v>142.60279739999999</c:v>
                </c:pt>
                <c:pt idx="14358">
                  <c:v>142.61272940000001</c:v>
                </c:pt>
                <c:pt idx="14359">
                  <c:v>142.6226624</c:v>
                </c:pt>
                <c:pt idx="14360">
                  <c:v>142.63259540000001</c:v>
                </c:pt>
                <c:pt idx="14361">
                  <c:v>142.64252740000001</c:v>
                </c:pt>
                <c:pt idx="14362">
                  <c:v>142.6524604</c:v>
                </c:pt>
                <c:pt idx="14363">
                  <c:v>142.66239239999999</c:v>
                </c:pt>
                <c:pt idx="14364">
                  <c:v>142.67232540000001</c:v>
                </c:pt>
                <c:pt idx="14365">
                  <c:v>142.68225839999999</c:v>
                </c:pt>
                <c:pt idx="14366">
                  <c:v>142.69219039999999</c:v>
                </c:pt>
                <c:pt idx="14367">
                  <c:v>142.7021234</c:v>
                </c:pt>
                <c:pt idx="14368">
                  <c:v>142.71205639999999</c:v>
                </c:pt>
                <c:pt idx="14369">
                  <c:v>142.72198839999999</c:v>
                </c:pt>
                <c:pt idx="14370">
                  <c:v>142.7319214</c:v>
                </c:pt>
                <c:pt idx="14371">
                  <c:v>142.74185439999999</c:v>
                </c:pt>
                <c:pt idx="14372">
                  <c:v>142.75178639999999</c:v>
                </c:pt>
                <c:pt idx="14373">
                  <c:v>142.7617194</c:v>
                </c:pt>
                <c:pt idx="14374">
                  <c:v>142.77165239999999</c:v>
                </c:pt>
                <c:pt idx="14375">
                  <c:v>142.78158440000001</c:v>
                </c:pt>
                <c:pt idx="14376">
                  <c:v>142.7915174</c:v>
                </c:pt>
                <c:pt idx="14377">
                  <c:v>142.8014494</c:v>
                </c:pt>
                <c:pt idx="14378">
                  <c:v>142.81138240000001</c:v>
                </c:pt>
                <c:pt idx="14379">
                  <c:v>142.8213154</c:v>
                </c:pt>
                <c:pt idx="14380">
                  <c:v>142.8312474</c:v>
                </c:pt>
                <c:pt idx="14381">
                  <c:v>142.84118040000001</c:v>
                </c:pt>
                <c:pt idx="14382">
                  <c:v>142.8511134</c:v>
                </c:pt>
                <c:pt idx="14383">
                  <c:v>142.86104539999999</c:v>
                </c:pt>
                <c:pt idx="14384">
                  <c:v>142.87097840000001</c:v>
                </c:pt>
                <c:pt idx="14385">
                  <c:v>142.8809114</c:v>
                </c:pt>
                <c:pt idx="14386">
                  <c:v>142.89084339999999</c:v>
                </c:pt>
                <c:pt idx="14387">
                  <c:v>142.90077640000001</c:v>
                </c:pt>
                <c:pt idx="14388">
                  <c:v>142.9107094</c:v>
                </c:pt>
                <c:pt idx="14389">
                  <c:v>142.92064139999999</c:v>
                </c:pt>
                <c:pt idx="14390">
                  <c:v>142.93057440000001</c:v>
                </c:pt>
                <c:pt idx="14391">
                  <c:v>142.9405074</c:v>
                </c:pt>
                <c:pt idx="14392">
                  <c:v>142.95043939999999</c:v>
                </c:pt>
                <c:pt idx="14393">
                  <c:v>142.96037240000001</c:v>
                </c:pt>
                <c:pt idx="14394">
                  <c:v>142.9703044</c:v>
                </c:pt>
                <c:pt idx="14395">
                  <c:v>142.98023739999999</c:v>
                </c:pt>
                <c:pt idx="14396">
                  <c:v>142.99017040000001</c:v>
                </c:pt>
                <c:pt idx="14397">
                  <c:v>143.0001024</c:v>
                </c:pt>
                <c:pt idx="14398">
                  <c:v>143.01003539999999</c:v>
                </c:pt>
                <c:pt idx="14399">
                  <c:v>143.01996840000001</c:v>
                </c:pt>
                <c:pt idx="14400">
                  <c:v>143.0299004</c:v>
                </c:pt>
                <c:pt idx="14401">
                  <c:v>143.03983339999999</c:v>
                </c:pt>
                <c:pt idx="14402">
                  <c:v>143.04976640000001</c:v>
                </c:pt>
                <c:pt idx="14403">
                  <c:v>143.0596984</c:v>
                </c:pt>
                <c:pt idx="14404">
                  <c:v>143.06963139999999</c:v>
                </c:pt>
                <c:pt idx="14405">
                  <c:v>143.07956340000001</c:v>
                </c:pt>
                <c:pt idx="14406">
                  <c:v>143.0894964</c:v>
                </c:pt>
                <c:pt idx="14407">
                  <c:v>143.09942939999999</c:v>
                </c:pt>
                <c:pt idx="14408">
                  <c:v>143.10936140000001</c:v>
                </c:pt>
                <c:pt idx="14409">
                  <c:v>143.1192944</c:v>
                </c:pt>
                <c:pt idx="14410">
                  <c:v>143.12922739999999</c:v>
                </c:pt>
                <c:pt idx="14411">
                  <c:v>143.13915940000001</c:v>
                </c:pt>
                <c:pt idx="14412">
                  <c:v>143.1490924</c:v>
                </c:pt>
                <c:pt idx="14413">
                  <c:v>143.15902539999999</c:v>
                </c:pt>
                <c:pt idx="14414">
                  <c:v>143.16895740000001</c:v>
                </c:pt>
                <c:pt idx="14415">
                  <c:v>143.1788904</c:v>
                </c:pt>
                <c:pt idx="14416">
                  <c:v>143.18882339999999</c:v>
                </c:pt>
                <c:pt idx="14417">
                  <c:v>143.19875540000001</c:v>
                </c:pt>
                <c:pt idx="14418">
                  <c:v>143.2086884</c:v>
                </c:pt>
                <c:pt idx="14419">
                  <c:v>143.21862139999999</c:v>
                </c:pt>
                <c:pt idx="14420">
                  <c:v>143.22855340000001</c:v>
                </c:pt>
                <c:pt idx="14421">
                  <c:v>143.2384864</c:v>
                </c:pt>
                <c:pt idx="14422">
                  <c:v>143.24841839999999</c:v>
                </c:pt>
                <c:pt idx="14423">
                  <c:v>143.25835140000001</c:v>
                </c:pt>
                <c:pt idx="14424">
                  <c:v>143.2682844</c:v>
                </c:pt>
                <c:pt idx="14425">
                  <c:v>143.27821639999999</c:v>
                </c:pt>
                <c:pt idx="14426">
                  <c:v>143.28814940000001</c:v>
                </c:pt>
                <c:pt idx="14427">
                  <c:v>143.2980824</c:v>
                </c:pt>
                <c:pt idx="14428">
                  <c:v>143.30801439999999</c:v>
                </c:pt>
                <c:pt idx="14429">
                  <c:v>143.31794740000001</c:v>
                </c:pt>
                <c:pt idx="14430">
                  <c:v>143.3278804</c:v>
                </c:pt>
                <c:pt idx="14431">
                  <c:v>143.33781239999999</c:v>
                </c:pt>
                <c:pt idx="14432">
                  <c:v>143.34774540000001</c:v>
                </c:pt>
                <c:pt idx="14433">
                  <c:v>143.3576774</c:v>
                </c:pt>
                <c:pt idx="14434">
                  <c:v>143.36761039999999</c:v>
                </c:pt>
                <c:pt idx="14435">
                  <c:v>143.37754340000001</c:v>
                </c:pt>
                <c:pt idx="14436">
                  <c:v>143.3874754</c:v>
                </c:pt>
                <c:pt idx="14437">
                  <c:v>143.39740839999999</c:v>
                </c:pt>
                <c:pt idx="14438">
                  <c:v>143.40734140000001</c:v>
                </c:pt>
                <c:pt idx="14439">
                  <c:v>143.4172734</c:v>
                </c:pt>
                <c:pt idx="14440">
                  <c:v>143.42720639999999</c:v>
                </c:pt>
                <c:pt idx="14441">
                  <c:v>143.43713940000001</c:v>
                </c:pt>
                <c:pt idx="14442">
                  <c:v>143.4470714</c:v>
                </c:pt>
                <c:pt idx="14443">
                  <c:v>143.45700439999999</c:v>
                </c:pt>
                <c:pt idx="14444">
                  <c:v>143.46693640000001</c:v>
                </c:pt>
                <c:pt idx="14445">
                  <c:v>143.4768694</c:v>
                </c:pt>
                <c:pt idx="14446">
                  <c:v>143.48680239999999</c:v>
                </c:pt>
                <c:pt idx="14447">
                  <c:v>143.49673440000001</c:v>
                </c:pt>
                <c:pt idx="14448">
                  <c:v>143.5066674</c:v>
                </c:pt>
                <c:pt idx="14449">
                  <c:v>143.51660039999999</c:v>
                </c:pt>
                <c:pt idx="14450">
                  <c:v>143.52653240000001</c:v>
                </c:pt>
                <c:pt idx="14451">
                  <c:v>143.5364654</c:v>
                </c:pt>
                <c:pt idx="14452">
                  <c:v>143.54639839999999</c:v>
                </c:pt>
                <c:pt idx="14453">
                  <c:v>143.55633040000001</c:v>
                </c:pt>
                <c:pt idx="14454">
                  <c:v>143.5662634</c:v>
                </c:pt>
                <c:pt idx="14455">
                  <c:v>143.57619539999999</c:v>
                </c:pt>
                <c:pt idx="14456">
                  <c:v>143.58612840000001</c:v>
                </c:pt>
                <c:pt idx="14457">
                  <c:v>143.5960614</c:v>
                </c:pt>
                <c:pt idx="14458">
                  <c:v>143.6059928</c:v>
                </c:pt>
                <c:pt idx="14459">
                  <c:v>143.61592580000001</c:v>
                </c:pt>
                <c:pt idx="14460">
                  <c:v>143.6258588</c:v>
                </c:pt>
                <c:pt idx="14461">
                  <c:v>143.6357908</c:v>
                </c:pt>
                <c:pt idx="14462">
                  <c:v>143.64572380000001</c:v>
                </c:pt>
                <c:pt idx="14463">
                  <c:v>143.6556568</c:v>
                </c:pt>
                <c:pt idx="14464">
                  <c:v>143.66558879999999</c:v>
                </c:pt>
                <c:pt idx="14465">
                  <c:v>143.67552180000001</c:v>
                </c:pt>
                <c:pt idx="14466">
                  <c:v>143.6854538</c:v>
                </c:pt>
                <c:pt idx="14467">
                  <c:v>143.69538679999999</c:v>
                </c:pt>
                <c:pt idx="14468">
                  <c:v>143.70531980000001</c:v>
                </c:pt>
                <c:pt idx="14469">
                  <c:v>143.7152518</c:v>
                </c:pt>
                <c:pt idx="14470">
                  <c:v>143.72518479999999</c:v>
                </c:pt>
                <c:pt idx="14471">
                  <c:v>143.73511780000001</c:v>
                </c:pt>
                <c:pt idx="14472">
                  <c:v>143.7450498</c:v>
                </c:pt>
                <c:pt idx="14473">
                  <c:v>143.75498279999999</c:v>
                </c:pt>
                <c:pt idx="14474">
                  <c:v>143.76491580000001</c:v>
                </c:pt>
                <c:pt idx="14475">
                  <c:v>143.7748478</c:v>
                </c:pt>
                <c:pt idx="14476">
                  <c:v>143.78478079999999</c:v>
                </c:pt>
                <c:pt idx="14477">
                  <c:v>143.79471280000001</c:v>
                </c:pt>
                <c:pt idx="14478">
                  <c:v>143.8046458</c:v>
                </c:pt>
                <c:pt idx="14479">
                  <c:v>143.81457879999999</c:v>
                </c:pt>
                <c:pt idx="14480">
                  <c:v>143.82451080000001</c:v>
                </c:pt>
                <c:pt idx="14481">
                  <c:v>143.8344438</c:v>
                </c:pt>
                <c:pt idx="14482">
                  <c:v>143.8443767</c:v>
                </c:pt>
                <c:pt idx="14483">
                  <c:v>143.85430880000001</c:v>
                </c:pt>
                <c:pt idx="14484">
                  <c:v>143.8642418</c:v>
                </c:pt>
                <c:pt idx="14485">
                  <c:v>143.87417479999999</c:v>
                </c:pt>
                <c:pt idx="14486">
                  <c:v>143.88410680000001</c:v>
                </c:pt>
                <c:pt idx="14487">
                  <c:v>143.8940398</c:v>
                </c:pt>
                <c:pt idx="14488">
                  <c:v>143.90397179999999</c:v>
                </c:pt>
                <c:pt idx="14489">
                  <c:v>143.91390480000001</c:v>
                </c:pt>
                <c:pt idx="14490">
                  <c:v>143.9238378</c:v>
                </c:pt>
                <c:pt idx="14491">
                  <c:v>143.93376979999999</c:v>
                </c:pt>
                <c:pt idx="14492">
                  <c:v>143.94370280000001</c:v>
                </c:pt>
                <c:pt idx="14493">
                  <c:v>143.9536358</c:v>
                </c:pt>
                <c:pt idx="14494">
                  <c:v>143.96356779999999</c:v>
                </c:pt>
                <c:pt idx="14495">
                  <c:v>143.97350080000001</c:v>
                </c:pt>
                <c:pt idx="14496">
                  <c:v>143.9834338</c:v>
                </c:pt>
                <c:pt idx="14497">
                  <c:v>143.99336579999999</c:v>
                </c:pt>
                <c:pt idx="14498">
                  <c:v>144.00329880000001</c:v>
                </c:pt>
                <c:pt idx="14499">
                  <c:v>144.0132308</c:v>
                </c:pt>
                <c:pt idx="14500">
                  <c:v>144.02316379999999</c:v>
                </c:pt>
                <c:pt idx="14501">
                  <c:v>144.03309680000001</c:v>
                </c:pt>
                <c:pt idx="14502">
                  <c:v>144.0430288</c:v>
                </c:pt>
                <c:pt idx="14503">
                  <c:v>144.05296179999999</c:v>
                </c:pt>
                <c:pt idx="14504">
                  <c:v>144.06289480000001</c:v>
                </c:pt>
                <c:pt idx="14505">
                  <c:v>144.0728268</c:v>
                </c:pt>
                <c:pt idx="14506">
                  <c:v>144.08275979999999</c:v>
                </c:pt>
                <c:pt idx="14507">
                  <c:v>144.09269180000001</c:v>
                </c:pt>
                <c:pt idx="14508">
                  <c:v>144.1026248</c:v>
                </c:pt>
                <c:pt idx="14509">
                  <c:v>144.11255779999999</c:v>
                </c:pt>
                <c:pt idx="14510">
                  <c:v>144.12248980000001</c:v>
                </c:pt>
                <c:pt idx="14511">
                  <c:v>144.1324228</c:v>
                </c:pt>
                <c:pt idx="14512">
                  <c:v>144.14235579999999</c:v>
                </c:pt>
                <c:pt idx="14513">
                  <c:v>144.15228780000001</c:v>
                </c:pt>
                <c:pt idx="14514">
                  <c:v>144.1622208</c:v>
                </c:pt>
                <c:pt idx="14515">
                  <c:v>144.17215379999999</c:v>
                </c:pt>
                <c:pt idx="14516">
                  <c:v>144.18208580000001</c:v>
                </c:pt>
                <c:pt idx="14517">
                  <c:v>144.1920188</c:v>
                </c:pt>
                <c:pt idx="14518">
                  <c:v>144.20195079999999</c:v>
                </c:pt>
                <c:pt idx="14519">
                  <c:v>144.21188380000001</c:v>
                </c:pt>
                <c:pt idx="14520">
                  <c:v>144.2218168</c:v>
                </c:pt>
                <c:pt idx="14521">
                  <c:v>144.23174879999999</c:v>
                </c:pt>
                <c:pt idx="14522">
                  <c:v>144.24168180000001</c:v>
                </c:pt>
                <c:pt idx="14523">
                  <c:v>144.2516148</c:v>
                </c:pt>
                <c:pt idx="14524">
                  <c:v>144.26154679999999</c:v>
                </c:pt>
                <c:pt idx="14525">
                  <c:v>144.27147980000001</c:v>
                </c:pt>
                <c:pt idx="14526">
                  <c:v>144.2814128</c:v>
                </c:pt>
                <c:pt idx="14527">
                  <c:v>144.29134479999999</c:v>
                </c:pt>
                <c:pt idx="14528">
                  <c:v>144.30127780000001</c:v>
                </c:pt>
                <c:pt idx="14529">
                  <c:v>144.3112108</c:v>
                </c:pt>
                <c:pt idx="14530">
                  <c:v>144.32114279999999</c:v>
                </c:pt>
                <c:pt idx="14531">
                  <c:v>144.33107580000001</c:v>
                </c:pt>
                <c:pt idx="14532">
                  <c:v>144.3410078</c:v>
                </c:pt>
                <c:pt idx="14533">
                  <c:v>144.35094079999999</c:v>
                </c:pt>
                <c:pt idx="14534">
                  <c:v>144.36087380000001</c:v>
                </c:pt>
                <c:pt idx="14535">
                  <c:v>144.3708058</c:v>
                </c:pt>
                <c:pt idx="14536">
                  <c:v>144.38073879999999</c:v>
                </c:pt>
                <c:pt idx="14537">
                  <c:v>144.39067180000001</c:v>
                </c:pt>
                <c:pt idx="14538">
                  <c:v>144.4006038</c:v>
                </c:pt>
                <c:pt idx="14539">
                  <c:v>144.41053679999999</c:v>
                </c:pt>
                <c:pt idx="14540">
                  <c:v>144.42046980000001</c:v>
                </c:pt>
                <c:pt idx="14541">
                  <c:v>144.4304018</c:v>
                </c:pt>
                <c:pt idx="14542">
                  <c:v>144.44033479999999</c:v>
                </c:pt>
                <c:pt idx="14543">
                  <c:v>144.45026680000001</c:v>
                </c:pt>
                <c:pt idx="14544">
                  <c:v>144.4601997</c:v>
                </c:pt>
                <c:pt idx="14545">
                  <c:v>144.47013279999999</c:v>
                </c:pt>
                <c:pt idx="14546">
                  <c:v>144.48006480000001</c:v>
                </c:pt>
                <c:pt idx="14547">
                  <c:v>144.4899978</c:v>
                </c:pt>
                <c:pt idx="14548">
                  <c:v>144.49993079999999</c:v>
                </c:pt>
                <c:pt idx="14549">
                  <c:v>144.50986280000001</c:v>
                </c:pt>
                <c:pt idx="14550">
                  <c:v>144.5197958</c:v>
                </c:pt>
                <c:pt idx="14551">
                  <c:v>144.52972869999999</c:v>
                </c:pt>
                <c:pt idx="14552">
                  <c:v>144.53966080000001</c:v>
                </c:pt>
                <c:pt idx="14553">
                  <c:v>144.5495938</c:v>
                </c:pt>
                <c:pt idx="14554">
                  <c:v>144.55952679999999</c:v>
                </c:pt>
                <c:pt idx="14555">
                  <c:v>144.56945880000001</c:v>
                </c:pt>
                <c:pt idx="14556">
                  <c:v>144.5793918</c:v>
                </c:pt>
                <c:pt idx="14557">
                  <c:v>144.58932379999999</c:v>
                </c:pt>
                <c:pt idx="14558">
                  <c:v>144.5992565</c:v>
                </c:pt>
                <c:pt idx="14559">
                  <c:v>144.60918950000001</c:v>
                </c:pt>
                <c:pt idx="14560">
                  <c:v>144.61912150000001</c:v>
                </c:pt>
                <c:pt idx="14561">
                  <c:v>144.6290545</c:v>
                </c:pt>
                <c:pt idx="14562">
                  <c:v>144.63898750000001</c:v>
                </c:pt>
                <c:pt idx="14563">
                  <c:v>144.64891950000001</c:v>
                </c:pt>
                <c:pt idx="14564">
                  <c:v>144.65885249999999</c:v>
                </c:pt>
                <c:pt idx="14565">
                  <c:v>144.66878550000001</c:v>
                </c:pt>
                <c:pt idx="14566">
                  <c:v>144.6787175</c:v>
                </c:pt>
                <c:pt idx="14567">
                  <c:v>144.68865049999999</c:v>
                </c:pt>
                <c:pt idx="14568">
                  <c:v>144.69858350000001</c:v>
                </c:pt>
                <c:pt idx="14569">
                  <c:v>144.7085155</c:v>
                </c:pt>
                <c:pt idx="14570">
                  <c:v>144.71844849999999</c:v>
                </c:pt>
                <c:pt idx="14571">
                  <c:v>144.72838049999999</c:v>
                </c:pt>
                <c:pt idx="14572">
                  <c:v>144.7383135</c:v>
                </c:pt>
                <c:pt idx="14573">
                  <c:v>144.74824649999999</c:v>
                </c:pt>
                <c:pt idx="14574">
                  <c:v>144.75817850000001</c:v>
                </c:pt>
                <c:pt idx="14575">
                  <c:v>144.7681115</c:v>
                </c:pt>
                <c:pt idx="14576">
                  <c:v>144.77804449999999</c:v>
                </c:pt>
                <c:pt idx="14577">
                  <c:v>144.78797650000001</c:v>
                </c:pt>
                <c:pt idx="14578">
                  <c:v>144.7979095</c:v>
                </c:pt>
                <c:pt idx="14579">
                  <c:v>144.80784249999999</c:v>
                </c:pt>
                <c:pt idx="14580">
                  <c:v>144.81777450000001</c:v>
                </c:pt>
                <c:pt idx="14581">
                  <c:v>144.8277075</c:v>
                </c:pt>
                <c:pt idx="14582">
                  <c:v>144.83764049999999</c:v>
                </c:pt>
                <c:pt idx="14583">
                  <c:v>144.84757250000001</c:v>
                </c:pt>
                <c:pt idx="14584">
                  <c:v>144.8575055</c:v>
                </c:pt>
                <c:pt idx="14585">
                  <c:v>144.86743749999999</c:v>
                </c:pt>
                <c:pt idx="14586">
                  <c:v>144.87737050000001</c:v>
                </c:pt>
                <c:pt idx="14587">
                  <c:v>144.8873035</c:v>
                </c:pt>
                <c:pt idx="14588">
                  <c:v>144.89723549999999</c:v>
                </c:pt>
                <c:pt idx="14589">
                  <c:v>144.90716850000001</c:v>
                </c:pt>
                <c:pt idx="14590">
                  <c:v>144.9171015</c:v>
                </c:pt>
                <c:pt idx="14591">
                  <c:v>144.92703349999999</c:v>
                </c:pt>
                <c:pt idx="14592">
                  <c:v>144.93696650000001</c:v>
                </c:pt>
                <c:pt idx="14593">
                  <c:v>144.9468995</c:v>
                </c:pt>
                <c:pt idx="14594">
                  <c:v>144.95683149999999</c:v>
                </c:pt>
                <c:pt idx="14595">
                  <c:v>144.96676450000001</c:v>
                </c:pt>
                <c:pt idx="14596">
                  <c:v>144.9766965</c:v>
                </c:pt>
                <c:pt idx="14597">
                  <c:v>144.98662949999999</c:v>
                </c:pt>
                <c:pt idx="14598">
                  <c:v>144.99656250000001</c:v>
                </c:pt>
                <c:pt idx="14599">
                  <c:v>145.0064945</c:v>
                </c:pt>
                <c:pt idx="14600">
                  <c:v>145.01642749999999</c:v>
                </c:pt>
                <c:pt idx="14601">
                  <c:v>145.02636050000001</c:v>
                </c:pt>
                <c:pt idx="14602">
                  <c:v>145.0362925</c:v>
                </c:pt>
                <c:pt idx="14603">
                  <c:v>145.04622549999999</c:v>
                </c:pt>
                <c:pt idx="14604">
                  <c:v>145.05615850000001</c:v>
                </c:pt>
                <c:pt idx="14605">
                  <c:v>145.0660905</c:v>
                </c:pt>
                <c:pt idx="14606">
                  <c:v>145.07602349999999</c:v>
                </c:pt>
                <c:pt idx="14607">
                  <c:v>145.08595650000001</c:v>
                </c:pt>
                <c:pt idx="14608">
                  <c:v>145.0958885</c:v>
                </c:pt>
                <c:pt idx="14609">
                  <c:v>145.10582149999999</c:v>
                </c:pt>
                <c:pt idx="14610">
                  <c:v>145.11575450000001</c:v>
                </c:pt>
                <c:pt idx="14611">
                  <c:v>145.1256865</c:v>
                </c:pt>
                <c:pt idx="14612">
                  <c:v>145.13561949999999</c:v>
                </c:pt>
                <c:pt idx="14613">
                  <c:v>145.14555150000001</c:v>
                </c:pt>
                <c:pt idx="14614">
                  <c:v>145.1554845</c:v>
                </c:pt>
                <c:pt idx="14615">
                  <c:v>145.16541749999999</c:v>
                </c:pt>
                <c:pt idx="14616">
                  <c:v>145.17534950000001</c:v>
                </c:pt>
                <c:pt idx="14617">
                  <c:v>145.1852825</c:v>
                </c:pt>
                <c:pt idx="14618">
                  <c:v>145.19521549999999</c:v>
                </c:pt>
                <c:pt idx="14619">
                  <c:v>145.20514750000001</c:v>
                </c:pt>
                <c:pt idx="14620">
                  <c:v>145.2150805</c:v>
                </c:pt>
                <c:pt idx="14621">
                  <c:v>145.22501349999999</c:v>
                </c:pt>
                <c:pt idx="14622">
                  <c:v>145.23494550000001</c:v>
                </c:pt>
                <c:pt idx="14623">
                  <c:v>145.2448785</c:v>
                </c:pt>
                <c:pt idx="14624">
                  <c:v>145.25481049999999</c:v>
                </c:pt>
                <c:pt idx="14625">
                  <c:v>145.26474350000001</c:v>
                </c:pt>
                <c:pt idx="14626">
                  <c:v>145.2746765</c:v>
                </c:pt>
                <c:pt idx="14627">
                  <c:v>145.28460849999999</c:v>
                </c:pt>
                <c:pt idx="14628">
                  <c:v>145.29454150000001</c:v>
                </c:pt>
                <c:pt idx="14629">
                  <c:v>145.3044745</c:v>
                </c:pt>
                <c:pt idx="14630">
                  <c:v>145.31440649999999</c:v>
                </c:pt>
                <c:pt idx="14631">
                  <c:v>145.32433950000001</c:v>
                </c:pt>
                <c:pt idx="14632">
                  <c:v>145.3342725</c:v>
                </c:pt>
                <c:pt idx="14633">
                  <c:v>145.34420449999999</c:v>
                </c:pt>
                <c:pt idx="14634">
                  <c:v>145.35413750000001</c:v>
                </c:pt>
                <c:pt idx="14635">
                  <c:v>145.3640705</c:v>
                </c:pt>
                <c:pt idx="14636">
                  <c:v>145.37400249999999</c:v>
                </c:pt>
                <c:pt idx="14637">
                  <c:v>145.38393550000001</c:v>
                </c:pt>
                <c:pt idx="14638">
                  <c:v>145.3938675</c:v>
                </c:pt>
                <c:pt idx="14639">
                  <c:v>145.40380049999999</c:v>
                </c:pt>
                <c:pt idx="14640">
                  <c:v>145.41373350000001</c:v>
                </c:pt>
                <c:pt idx="14641">
                  <c:v>145.4236655</c:v>
                </c:pt>
                <c:pt idx="14642">
                  <c:v>145.43359849999999</c:v>
                </c:pt>
                <c:pt idx="14643">
                  <c:v>145.44353150000001</c:v>
                </c:pt>
                <c:pt idx="14644">
                  <c:v>145.4534635</c:v>
                </c:pt>
                <c:pt idx="14645">
                  <c:v>145.46339649999999</c:v>
                </c:pt>
                <c:pt idx="14646">
                  <c:v>145.47332950000001</c:v>
                </c:pt>
                <c:pt idx="14647">
                  <c:v>145.4832615</c:v>
                </c:pt>
                <c:pt idx="14648">
                  <c:v>145.49319449999999</c:v>
                </c:pt>
                <c:pt idx="14649">
                  <c:v>145.50312650000001</c:v>
                </c:pt>
                <c:pt idx="14650">
                  <c:v>145.5130595</c:v>
                </c:pt>
                <c:pt idx="14651">
                  <c:v>145.52299249999999</c:v>
                </c:pt>
                <c:pt idx="14652">
                  <c:v>145.53292450000001</c:v>
                </c:pt>
                <c:pt idx="14653">
                  <c:v>145.5428575</c:v>
                </c:pt>
                <c:pt idx="14654">
                  <c:v>145.55279049999999</c:v>
                </c:pt>
                <c:pt idx="14655">
                  <c:v>145.56272250000001</c:v>
                </c:pt>
                <c:pt idx="14656">
                  <c:v>145.5726555</c:v>
                </c:pt>
                <c:pt idx="14657">
                  <c:v>145.58258850000001</c:v>
                </c:pt>
                <c:pt idx="14658">
                  <c:v>145.59252050000001</c:v>
                </c:pt>
                <c:pt idx="14659">
                  <c:v>145.60245409999999</c:v>
                </c:pt>
                <c:pt idx="14660">
                  <c:v>145.61238610000001</c:v>
                </c:pt>
                <c:pt idx="14661">
                  <c:v>145.6223191</c:v>
                </c:pt>
                <c:pt idx="14662">
                  <c:v>145.63225209999999</c:v>
                </c:pt>
                <c:pt idx="14663">
                  <c:v>145.64218410000001</c:v>
                </c:pt>
                <c:pt idx="14664">
                  <c:v>145.6521171</c:v>
                </c:pt>
                <c:pt idx="14665">
                  <c:v>145.66205009999999</c:v>
                </c:pt>
                <c:pt idx="14666">
                  <c:v>145.67198210000001</c:v>
                </c:pt>
                <c:pt idx="14667">
                  <c:v>145.6819151</c:v>
                </c:pt>
                <c:pt idx="14668">
                  <c:v>145.69184809999999</c:v>
                </c:pt>
                <c:pt idx="14669">
                  <c:v>145.70178010000001</c:v>
                </c:pt>
                <c:pt idx="14670">
                  <c:v>145.7117131</c:v>
                </c:pt>
                <c:pt idx="14671">
                  <c:v>145.72164509999999</c:v>
                </c:pt>
                <c:pt idx="14672">
                  <c:v>145.73157810000001</c:v>
                </c:pt>
                <c:pt idx="14673">
                  <c:v>145.7415111</c:v>
                </c:pt>
                <c:pt idx="14674">
                  <c:v>145.75144309999999</c:v>
                </c:pt>
                <c:pt idx="14675">
                  <c:v>145.76137610000001</c:v>
                </c:pt>
                <c:pt idx="14676">
                  <c:v>145.7713091</c:v>
                </c:pt>
                <c:pt idx="14677">
                  <c:v>145.78124109999999</c:v>
                </c:pt>
                <c:pt idx="14678">
                  <c:v>145.79117410000001</c:v>
                </c:pt>
                <c:pt idx="14679">
                  <c:v>145.8011071</c:v>
                </c:pt>
                <c:pt idx="14680">
                  <c:v>145.81103909999999</c:v>
                </c:pt>
                <c:pt idx="14681">
                  <c:v>145.82097210000001</c:v>
                </c:pt>
                <c:pt idx="14682">
                  <c:v>145.8309041</c:v>
                </c:pt>
                <c:pt idx="14683">
                  <c:v>145.84083709999999</c:v>
                </c:pt>
                <c:pt idx="14684">
                  <c:v>145.85077010000001</c:v>
                </c:pt>
                <c:pt idx="14685">
                  <c:v>145.8607021</c:v>
                </c:pt>
                <c:pt idx="14686">
                  <c:v>145.87063509999999</c:v>
                </c:pt>
                <c:pt idx="14687">
                  <c:v>145.8805681</c:v>
                </c:pt>
                <c:pt idx="14688">
                  <c:v>145.8905001</c:v>
                </c:pt>
                <c:pt idx="14689">
                  <c:v>145.90043309999999</c:v>
                </c:pt>
                <c:pt idx="14690">
                  <c:v>145.9103661</c:v>
                </c:pt>
                <c:pt idx="14691">
                  <c:v>145.9202981</c:v>
                </c:pt>
                <c:pt idx="14692">
                  <c:v>145.93023109999999</c:v>
                </c:pt>
                <c:pt idx="14693">
                  <c:v>145.94016310000001</c:v>
                </c:pt>
                <c:pt idx="14694">
                  <c:v>145.9500961</c:v>
                </c:pt>
                <c:pt idx="14695">
                  <c:v>145.96002910000001</c:v>
                </c:pt>
                <c:pt idx="14696">
                  <c:v>145.96996110000001</c:v>
                </c:pt>
                <c:pt idx="14697">
                  <c:v>145.9798941</c:v>
                </c:pt>
                <c:pt idx="14698">
                  <c:v>145.98982710000001</c:v>
                </c:pt>
                <c:pt idx="14699">
                  <c:v>145.99975910000001</c:v>
                </c:pt>
                <c:pt idx="14700">
                  <c:v>146.0096921</c:v>
                </c:pt>
                <c:pt idx="14701">
                  <c:v>146.01962510000001</c:v>
                </c:pt>
                <c:pt idx="14702">
                  <c:v>146.02955710000001</c:v>
                </c:pt>
                <c:pt idx="14703">
                  <c:v>146.03949009999999</c:v>
                </c:pt>
                <c:pt idx="14704">
                  <c:v>146.04942209999999</c:v>
                </c:pt>
                <c:pt idx="14705">
                  <c:v>146.0593551</c:v>
                </c:pt>
                <c:pt idx="14706">
                  <c:v>146.06928809999999</c:v>
                </c:pt>
                <c:pt idx="14707">
                  <c:v>146.07922009999999</c:v>
                </c:pt>
                <c:pt idx="14708">
                  <c:v>146.0891531</c:v>
                </c:pt>
                <c:pt idx="14709">
                  <c:v>146.09908609999999</c:v>
                </c:pt>
                <c:pt idx="14710">
                  <c:v>146.10901809999999</c:v>
                </c:pt>
                <c:pt idx="14711">
                  <c:v>146.1189511</c:v>
                </c:pt>
                <c:pt idx="14712">
                  <c:v>146.1288831</c:v>
                </c:pt>
                <c:pt idx="14713">
                  <c:v>146.13881610000001</c:v>
                </c:pt>
                <c:pt idx="14714">
                  <c:v>146.1487491</c:v>
                </c:pt>
                <c:pt idx="14715">
                  <c:v>146.1586811</c:v>
                </c:pt>
                <c:pt idx="14716">
                  <c:v>146.16861410000001</c:v>
                </c:pt>
                <c:pt idx="14717">
                  <c:v>146.1785471</c:v>
                </c:pt>
                <c:pt idx="14718">
                  <c:v>146.1884791</c:v>
                </c:pt>
                <c:pt idx="14719">
                  <c:v>146.19841210000001</c:v>
                </c:pt>
                <c:pt idx="14720">
                  <c:v>146.2083451</c:v>
                </c:pt>
                <c:pt idx="14721">
                  <c:v>146.21827709999999</c:v>
                </c:pt>
                <c:pt idx="14722">
                  <c:v>146.22821010000001</c:v>
                </c:pt>
                <c:pt idx="14723">
                  <c:v>146.2381421</c:v>
                </c:pt>
                <c:pt idx="14724">
                  <c:v>146.24807509999999</c:v>
                </c:pt>
                <c:pt idx="14725">
                  <c:v>146.25800810000001</c:v>
                </c:pt>
                <c:pt idx="14726">
                  <c:v>146.2679401</c:v>
                </c:pt>
                <c:pt idx="14727">
                  <c:v>146.27787309999999</c:v>
                </c:pt>
                <c:pt idx="14728">
                  <c:v>146.28780610000001</c:v>
                </c:pt>
                <c:pt idx="14729">
                  <c:v>146.2977381</c:v>
                </c:pt>
                <c:pt idx="14730">
                  <c:v>146.30767109999999</c:v>
                </c:pt>
                <c:pt idx="14731">
                  <c:v>146.31760410000001</c:v>
                </c:pt>
                <c:pt idx="14732">
                  <c:v>146.3275361</c:v>
                </c:pt>
                <c:pt idx="14733">
                  <c:v>146.33746909999999</c:v>
                </c:pt>
                <c:pt idx="14734">
                  <c:v>146.34740110000001</c:v>
                </c:pt>
                <c:pt idx="14735">
                  <c:v>146.3573341</c:v>
                </c:pt>
                <c:pt idx="14736">
                  <c:v>146.36726709999999</c:v>
                </c:pt>
                <c:pt idx="14737">
                  <c:v>146.37719910000001</c:v>
                </c:pt>
                <c:pt idx="14738">
                  <c:v>146.3871321</c:v>
                </c:pt>
                <c:pt idx="14739">
                  <c:v>146.39706509999999</c:v>
                </c:pt>
                <c:pt idx="14740">
                  <c:v>146.40699710000001</c:v>
                </c:pt>
                <c:pt idx="14741">
                  <c:v>146.4169301</c:v>
                </c:pt>
                <c:pt idx="14742">
                  <c:v>146.42686209999999</c:v>
                </c:pt>
                <c:pt idx="14743">
                  <c:v>146.43679510000001</c:v>
                </c:pt>
                <c:pt idx="14744">
                  <c:v>146.4467281</c:v>
                </c:pt>
                <c:pt idx="14745">
                  <c:v>146.45666009999999</c:v>
                </c:pt>
                <c:pt idx="14746">
                  <c:v>146.46659310000001</c:v>
                </c:pt>
                <c:pt idx="14747">
                  <c:v>146.4765261</c:v>
                </c:pt>
                <c:pt idx="14748">
                  <c:v>146.48645809999999</c:v>
                </c:pt>
                <c:pt idx="14749">
                  <c:v>146.49639110000001</c:v>
                </c:pt>
                <c:pt idx="14750">
                  <c:v>146.5063241</c:v>
                </c:pt>
                <c:pt idx="14751">
                  <c:v>146.51625609999999</c:v>
                </c:pt>
                <c:pt idx="14752">
                  <c:v>146.52618910000001</c:v>
                </c:pt>
                <c:pt idx="14753">
                  <c:v>146.5361211</c:v>
                </c:pt>
                <c:pt idx="14754">
                  <c:v>146.54605409999999</c:v>
                </c:pt>
                <c:pt idx="14755">
                  <c:v>146.55598710000001</c:v>
                </c:pt>
                <c:pt idx="14756">
                  <c:v>146.5659191</c:v>
                </c:pt>
                <c:pt idx="14757">
                  <c:v>146.57585209999999</c:v>
                </c:pt>
                <c:pt idx="14758">
                  <c:v>146.58578510000001</c:v>
                </c:pt>
                <c:pt idx="14759">
                  <c:v>146.5957171</c:v>
                </c:pt>
                <c:pt idx="14760">
                  <c:v>146.6056504</c:v>
                </c:pt>
                <c:pt idx="14761">
                  <c:v>146.61558239999999</c:v>
                </c:pt>
                <c:pt idx="14762">
                  <c:v>146.62551540000001</c:v>
                </c:pt>
                <c:pt idx="14763">
                  <c:v>146.6354484</c:v>
                </c:pt>
                <c:pt idx="14764">
                  <c:v>146.64538039999999</c:v>
                </c:pt>
                <c:pt idx="14765">
                  <c:v>146.65531340000001</c:v>
                </c:pt>
                <c:pt idx="14766">
                  <c:v>146.6652464</c:v>
                </c:pt>
                <c:pt idx="14767">
                  <c:v>146.67517839999999</c:v>
                </c:pt>
                <c:pt idx="14768">
                  <c:v>146.68511140000001</c:v>
                </c:pt>
                <c:pt idx="14769">
                  <c:v>146.6950444</c:v>
                </c:pt>
                <c:pt idx="14770">
                  <c:v>146.70497639999999</c:v>
                </c:pt>
                <c:pt idx="14771">
                  <c:v>146.71490940000001</c:v>
                </c:pt>
                <c:pt idx="14772">
                  <c:v>146.7248414</c:v>
                </c:pt>
                <c:pt idx="14773">
                  <c:v>146.73477439999999</c:v>
                </c:pt>
                <c:pt idx="14774">
                  <c:v>146.74470740000001</c:v>
                </c:pt>
                <c:pt idx="14775">
                  <c:v>146.7546394</c:v>
                </c:pt>
                <c:pt idx="14776">
                  <c:v>146.76457239999999</c:v>
                </c:pt>
                <c:pt idx="14777">
                  <c:v>146.77450540000001</c:v>
                </c:pt>
                <c:pt idx="14778">
                  <c:v>146.7844374</c:v>
                </c:pt>
                <c:pt idx="14779">
                  <c:v>146.79437039999999</c:v>
                </c:pt>
                <c:pt idx="14780">
                  <c:v>146.80430340000001</c:v>
                </c:pt>
                <c:pt idx="14781">
                  <c:v>146.8142354</c:v>
                </c:pt>
                <c:pt idx="14782">
                  <c:v>146.82416839999999</c:v>
                </c:pt>
                <c:pt idx="14783">
                  <c:v>146.83410040000001</c:v>
                </c:pt>
                <c:pt idx="14784">
                  <c:v>146.8440334</c:v>
                </c:pt>
                <c:pt idx="14785">
                  <c:v>146.85396639999999</c:v>
                </c:pt>
                <c:pt idx="14786">
                  <c:v>146.86389840000001</c:v>
                </c:pt>
                <c:pt idx="14787">
                  <c:v>146.8738314</c:v>
                </c:pt>
                <c:pt idx="14788">
                  <c:v>146.88376439999999</c:v>
                </c:pt>
                <c:pt idx="14789">
                  <c:v>146.89369640000001</c:v>
                </c:pt>
                <c:pt idx="14790">
                  <c:v>146.9036294</c:v>
                </c:pt>
                <c:pt idx="14791">
                  <c:v>146.91356239999999</c:v>
                </c:pt>
                <c:pt idx="14792">
                  <c:v>146.92349440000001</c:v>
                </c:pt>
                <c:pt idx="14793">
                  <c:v>146.9334274</c:v>
                </c:pt>
                <c:pt idx="14794">
                  <c:v>146.94335939999999</c:v>
                </c:pt>
                <c:pt idx="14795">
                  <c:v>146.95329240000001</c:v>
                </c:pt>
                <c:pt idx="14796">
                  <c:v>146.9632254</c:v>
                </c:pt>
                <c:pt idx="14797">
                  <c:v>146.97315739999999</c:v>
                </c:pt>
                <c:pt idx="14798">
                  <c:v>146.98309040000001</c:v>
                </c:pt>
                <c:pt idx="14799">
                  <c:v>146.9930234</c:v>
                </c:pt>
                <c:pt idx="14800">
                  <c:v>147.00295539999999</c:v>
                </c:pt>
                <c:pt idx="14801">
                  <c:v>147.01288840000001</c:v>
                </c:pt>
                <c:pt idx="14802">
                  <c:v>147.0228214</c:v>
                </c:pt>
                <c:pt idx="14803">
                  <c:v>147.03275339999999</c:v>
                </c:pt>
                <c:pt idx="14804">
                  <c:v>147.04268640000001</c:v>
                </c:pt>
                <c:pt idx="14805">
                  <c:v>147.0526184</c:v>
                </c:pt>
                <c:pt idx="14806">
                  <c:v>147.06255139999999</c:v>
                </c:pt>
                <c:pt idx="14807">
                  <c:v>147.07248440000001</c:v>
                </c:pt>
                <c:pt idx="14808">
                  <c:v>147.0824164</c:v>
                </c:pt>
                <c:pt idx="14809">
                  <c:v>147.09234939999999</c:v>
                </c:pt>
                <c:pt idx="14810">
                  <c:v>147.10228240000001</c:v>
                </c:pt>
                <c:pt idx="14811">
                  <c:v>147.1122144</c:v>
                </c:pt>
                <c:pt idx="14812">
                  <c:v>147.12214739999999</c:v>
                </c:pt>
                <c:pt idx="14813">
                  <c:v>147.13208040000001</c:v>
                </c:pt>
                <c:pt idx="14814">
                  <c:v>147.1420124</c:v>
                </c:pt>
                <c:pt idx="14815">
                  <c:v>147.15194539999999</c:v>
                </c:pt>
                <c:pt idx="14816">
                  <c:v>147.16187740000001</c:v>
                </c:pt>
                <c:pt idx="14817">
                  <c:v>147.1718104</c:v>
                </c:pt>
                <c:pt idx="14818">
                  <c:v>147.18174339999999</c:v>
                </c:pt>
                <c:pt idx="14819">
                  <c:v>147.19167540000001</c:v>
                </c:pt>
                <c:pt idx="14820">
                  <c:v>147.2016084</c:v>
                </c:pt>
                <c:pt idx="14821">
                  <c:v>147.21154139999999</c:v>
                </c:pt>
                <c:pt idx="14822">
                  <c:v>147.22147340000001</c:v>
                </c:pt>
                <c:pt idx="14823">
                  <c:v>147.2314064</c:v>
                </c:pt>
                <c:pt idx="14824">
                  <c:v>147.24133939999999</c:v>
                </c:pt>
                <c:pt idx="14825">
                  <c:v>147.25127140000001</c:v>
                </c:pt>
                <c:pt idx="14826">
                  <c:v>147.2612044</c:v>
                </c:pt>
                <c:pt idx="14827">
                  <c:v>147.27113639999999</c:v>
                </c:pt>
                <c:pt idx="14828">
                  <c:v>147.28106940000001</c:v>
                </c:pt>
                <c:pt idx="14829">
                  <c:v>147.2910024</c:v>
                </c:pt>
                <c:pt idx="14830">
                  <c:v>147.30093439999999</c:v>
                </c:pt>
                <c:pt idx="14831">
                  <c:v>147.31086740000001</c:v>
                </c:pt>
                <c:pt idx="14832">
                  <c:v>147.3208004</c:v>
                </c:pt>
                <c:pt idx="14833">
                  <c:v>147.33073239999999</c:v>
                </c:pt>
                <c:pt idx="14834">
                  <c:v>147.34066540000001</c:v>
                </c:pt>
                <c:pt idx="14835">
                  <c:v>147.3505984</c:v>
                </c:pt>
                <c:pt idx="14836">
                  <c:v>147.36053039999999</c:v>
                </c:pt>
                <c:pt idx="14837">
                  <c:v>147.37046340000001</c:v>
                </c:pt>
                <c:pt idx="14838">
                  <c:v>147.3803964</c:v>
                </c:pt>
                <c:pt idx="14839">
                  <c:v>147.39032839999999</c:v>
                </c:pt>
                <c:pt idx="14840">
                  <c:v>147.40026140000001</c:v>
                </c:pt>
                <c:pt idx="14841">
                  <c:v>147.4101934</c:v>
                </c:pt>
                <c:pt idx="14842">
                  <c:v>147.42012639999999</c:v>
                </c:pt>
                <c:pt idx="14843">
                  <c:v>147.4300594</c:v>
                </c:pt>
                <c:pt idx="14844">
                  <c:v>147.4399914</c:v>
                </c:pt>
                <c:pt idx="14845">
                  <c:v>147.44992439999999</c:v>
                </c:pt>
                <c:pt idx="14846">
                  <c:v>147.4598574</c:v>
                </c:pt>
                <c:pt idx="14847">
                  <c:v>147.4697894</c:v>
                </c:pt>
                <c:pt idx="14848">
                  <c:v>147.47972240000001</c:v>
                </c:pt>
                <c:pt idx="14849">
                  <c:v>147.4896554</c:v>
                </c:pt>
                <c:pt idx="14850">
                  <c:v>147.4995874</c:v>
                </c:pt>
                <c:pt idx="14851">
                  <c:v>147.50952040000001</c:v>
                </c:pt>
                <c:pt idx="14852">
                  <c:v>147.51945240000001</c:v>
                </c:pt>
                <c:pt idx="14853">
                  <c:v>147.5293854</c:v>
                </c:pt>
                <c:pt idx="14854">
                  <c:v>147.53931840000001</c:v>
                </c:pt>
                <c:pt idx="14855">
                  <c:v>147.54925040000001</c:v>
                </c:pt>
                <c:pt idx="14856">
                  <c:v>147.55918339999999</c:v>
                </c:pt>
                <c:pt idx="14857">
                  <c:v>147.56911640000001</c:v>
                </c:pt>
                <c:pt idx="14858">
                  <c:v>147.5790484</c:v>
                </c:pt>
                <c:pt idx="14859">
                  <c:v>147.58898139999999</c:v>
                </c:pt>
                <c:pt idx="14860">
                  <c:v>147.59891440000001</c:v>
                </c:pt>
                <c:pt idx="14861">
                  <c:v>147.60884540000001</c:v>
                </c:pt>
                <c:pt idx="14862">
                  <c:v>147.6187784</c:v>
                </c:pt>
                <c:pt idx="14863">
                  <c:v>147.62871039999999</c:v>
                </c:pt>
                <c:pt idx="14864">
                  <c:v>147.63864340000001</c:v>
                </c:pt>
                <c:pt idx="14865">
                  <c:v>147.6485764</c:v>
                </c:pt>
                <c:pt idx="14866">
                  <c:v>147.65850839999999</c:v>
                </c:pt>
                <c:pt idx="14867">
                  <c:v>147.66844140000001</c:v>
                </c:pt>
                <c:pt idx="14868">
                  <c:v>147.6783744</c:v>
                </c:pt>
                <c:pt idx="14869">
                  <c:v>147.68830639999999</c:v>
                </c:pt>
                <c:pt idx="14870">
                  <c:v>147.69823940000001</c:v>
                </c:pt>
                <c:pt idx="14871">
                  <c:v>147.7081724</c:v>
                </c:pt>
                <c:pt idx="14872">
                  <c:v>147.71810439999999</c:v>
                </c:pt>
                <c:pt idx="14873">
                  <c:v>147.72803740000001</c:v>
                </c:pt>
                <c:pt idx="14874">
                  <c:v>147.7379694</c:v>
                </c:pt>
                <c:pt idx="14875">
                  <c:v>147.74790239999999</c:v>
                </c:pt>
                <c:pt idx="14876">
                  <c:v>147.7578354</c:v>
                </c:pt>
                <c:pt idx="14877">
                  <c:v>147.7677674</c:v>
                </c:pt>
                <c:pt idx="14878">
                  <c:v>147.77770039999999</c:v>
                </c:pt>
                <c:pt idx="14879">
                  <c:v>147.7876334</c:v>
                </c:pt>
                <c:pt idx="14880">
                  <c:v>147.7975654</c:v>
                </c:pt>
                <c:pt idx="14881">
                  <c:v>147.80749839999999</c:v>
                </c:pt>
                <c:pt idx="14882">
                  <c:v>147.8174314</c:v>
                </c:pt>
                <c:pt idx="14883">
                  <c:v>147.8273634</c:v>
                </c:pt>
                <c:pt idx="14884">
                  <c:v>147.83729640000001</c:v>
                </c:pt>
                <c:pt idx="14885">
                  <c:v>147.84722840000001</c:v>
                </c:pt>
                <c:pt idx="14886">
                  <c:v>147.8571614</c:v>
                </c:pt>
                <c:pt idx="14887">
                  <c:v>147.86709440000001</c:v>
                </c:pt>
                <c:pt idx="14888">
                  <c:v>147.87702640000001</c:v>
                </c:pt>
                <c:pt idx="14889">
                  <c:v>147.88695939999999</c:v>
                </c:pt>
                <c:pt idx="14890">
                  <c:v>147.89689240000001</c:v>
                </c:pt>
                <c:pt idx="14891">
                  <c:v>147.9068244</c:v>
                </c:pt>
                <c:pt idx="14892">
                  <c:v>147.91675739999999</c:v>
                </c:pt>
                <c:pt idx="14893">
                  <c:v>147.92669040000001</c:v>
                </c:pt>
                <c:pt idx="14894">
                  <c:v>147.9366224</c:v>
                </c:pt>
                <c:pt idx="14895">
                  <c:v>147.94655539999999</c:v>
                </c:pt>
                <c:pt idx="14896">
                  <c:v>147.95648739999999</c:v>
                </c:pt>
                <c:pt idx="14897">
                  <c:v>147.9664204</c:v>
                </c:pt>
                <c:pt idx="14898">
                  <c:v>147.97635339999999</c:v>
                </c:pt>
                <c:pt idx="14899">
                  <c:v>147.98628540000001</c:v>
                </c:pt>
                <c:pt idx="14900">
                  <c:v>147.9962184</c:v>
                </c:pt>
                <c:pt idx="14901">
                  <c:v>148.00615139999999</c:v>
                </c:pt>
                <c:pt idx="14902">
                  <c:v>148.01608340000001</c:v>
                </c:pt>
                <c:pt idx="14903">
                  <c:v>148.0260164</c:v>
                </c:pt>
                <c:pt idx="14904">
                  <c:v>148.03594939999999</c:v>
                </c:pt>
                <c:pt idx="14905">
                  <c:v>148.04588140000001</c:v>
                </c:pt>
                <c:pt idx="14906">
                  <c:v>148.0558144</c:v>
                </c:pt>
                <c:pt idx="14907">
                  <c:v>148.06574639999999</c:v>
                </c:pt>
                <c:pt idx="14908">
                  <c:v>148.07567940000001</c:v>
                </c:pt>
                <c:pt idx="14909">
                  <c:v>148.0856124</c:v>
                </c:pt>
                <c:pt idx="14910">
                  <c:v>148.09554439999999</c:v>
                </c:pt>
                <c:pt idx="14911">
                  <c:v>148.10547740000001</c:v>
                </c:pt>
                <c:pt idx="14912">
                  <c:v>148.1154104</c:v>
                </c:pt>
                <c:pt idx="14913">
                  <c:v>148.12534239999999</c:v>
                </c:pt>
                <c:pt idx="14914">
                  <c:v>148.13527540000001</c:v>
                </c:pt>
                <c:pt idx="14915">
                  <c:v>148.1452084</c:v>
                </c:pt>
                <c:pt idx="14916">
                  <c:v>148.15514039999999</c:v>
                </c:pt>
                <c:pt idx="14917">
                  <c:v>148.16507340000001</c:v>
                </c:pt>
                <c:pt idx="14918">
                  <c:v>148.1750054</c:v>
                </c:pt>
                <c:pt idx="14919">
                  <c:v>148.18493839999999</c:v>
                </c:pt>
                <c:pt idx="14920">
                  <c:v>148.19487140000001</c:v>
                </c:pt>
                <c:pt idx="14921">
                  <c:v>148.2048034</c:v>
                </c:pt>
                <c:pt idx="14922">
                  <c:v>148.21473639999999</c:v>
                </c:pt>
                <c:pt idx="14923">
                  <c:v>148.22466940000001</c:v>
                </c:pt>
                <c:pt idx="14924">
                  <c:v>148.2346014</c:v>
                </c:pt>
                <c:pt idx="14925">
                  <c:v>148.24453439999999</c:v>
                </c:pt>
                <c:pt idx="14926">
                  <c:v>148.25446640000001</c:v>
                </c:pt>
                <c:pt idx="14927">
                  <c:v>148.2643994</c:v>
                </c:pt>
                <c:pt idx="14928">
                  <c:v>148.27433239999999</c:v>
                </c:pt>
                <c:pt idx="14929">
                  <c:v>148.28426440000001</c:v>
                </c:pt>
                <c:pt idx="14930">
                  <c:v>148.2941974</c:v>
                </c:pt>
                <c:pt idx="14931">
                  <c:v>148.30413039999999</c:v>
                </c:pt>
                <c:pt idx="14932">
                  <c:v>148.31406240000001</c:v>
                </c:pt>
                <c:pt idx="14933">
                  <c:v>148.3239954</c:v>
                </c:pt>
                <c:pt idx="14934">
                  <c:v>148.33392839999999</c:v>
                </c:pt>
                <c:pt idx="14935">
                  <c:v>148.34386040000001</c:v>
                </c:pt>
                <c:pt idx="14936">
                  <c:v>148.3537934</c:v>
                </c:pt>
                <c:pt idx="14937">
                  <c:v>148.36372539999999</c:v>
                </c:pt>
                <c:pt idx="14938">
                  <c:v>148.37365840000001</c:v>
                </c:pt>
                <c:pt idx="14939">
                  <c:v>148.3835914</c:v>
                </c:pt>
                <c:pt idx="14940">
                  <c:v>148.39352339999999</c:v>
                </c:pt>
                <c:pt idx="14941">
                  <c:v>148.40345640000001</c:v>
                </c:pt>
                <c:pt idx="14942">
                  <c:v>148.4133894</c:v>
                </c:pt>
                <c:pt idx="14943">
                  <c:v>148.42332139999999</c:v>
                </c:pt>
                <c:pt idx="14944">
                  <c:v>148.43325440000001</c:v>
                </c:pt>
                <c:pt idx="14945">
                  <c:v>148.4431874</c:v>
                </c:pt>
                <c:pt idx="14946">
                  <c:v>148.45311939999999</c:v>
                </c:pt>
                <c:pt idx="14947">
                  <c:v>148.46305240000001</c:v>
                </c:pt>
                <c:pt idx="14948">
                  <c:v>148.4729844</c:v>
                </c:pt>
                <c:pt idx="14949">
                  <c:v>148.48291739999999</c:v>
                </c:pt>
                <c:pt idx="14950">
                  <c:v>148.49285040000001</c:v>
                </c:pt>
                <c:pt idx="14951">
                  <c:v>148.5027824</c:v>
                </c:pt>
                <c:pt idx="14952">
                  <c:v>148.51271539999999</c:v>
                </c:pt>
                <c:pt idx="14953">
                  <c:v>148.52264840000001</c:v>
                </c:pt>
                <c:pt idx="14954">
                  <c:v>148.5325804</c:v>
                </c:pt>
                <c:pt idx="14955">
                  <c:v>148.54251339999999</c:v>
                </c:pt>
                <c:pt idx="14956">
                  <c:v>148.55244540000001</c:v>
                </c:pt>
                <c:pt idx="14957">
                  <c:v>148.5623784</c:v>
                </c:pt>
                <c:pt idx="14958">
                  <c:v>148.57231139999999</c:v>
                </c:pt>
                <c:pt idx="14959">
                  <c:v>148.58224340000001</c:v>
                </c:pt>
                <c:pt idx="14960">
                  <c:v>148.5921764</c:v>
                </c:pt>
                <c:pt idx="14961">
                  <c:v>148.60210939999999</c:v>
                </c:pt>
                <c:pt idx="14962">
                  <c:v>148.61204240000001</c:v>
                </c:pt>
                <c:pt idx="14963">
                  <c:v>148.6219754</c:v>
                </c:pt>
                <c:pt idx="14964">
                  <c:v>148.63190839999999</c:v>
                </c:pt>
                <c:pt idx="14965">
                  <c:v>148.64184040000001</c:v>
                </c:pt>
                <c:pt idx="14966">
                  <c:v>148.6517734</c:v>
                </c:pt>
                <c:pt idx="14967">
                  <c:v>148.66170539999999</c:v>
                </c:pt>
                <c:pt idx="14968">
                  <c:v>148.67163840000001</c:v>
                </c:pt>
                <c:pt idx="14969">
                  <c:v>148.6815714</c:v>
                </c:pt>
                <c:pt idx="14970">
                  <c:v>148.69150339999999</c:v>
                </c:pt>
                <c:pt idx="14971">
                  <c:v>148.70143640000001</c:v>
                </c:pt>
                <c:pt idx="14972">
                  <c:v>148.7113694</c:v>
                </c:pt>
                <c:pt idx="14973">
                  <c:v>148.72130139999999</c:v>
                </c:pt>
                <c:pt idx="14974">
                  <c:v>148.73123440000001</c:v>
                </c:pt>
                <c:pt idx="14975">
                  <c:v>148.74116739999999</c:v>
                </c:pt>
                <c:pt idx="14976">
                  <c:v>148.75109939999999</c:v>
                </c:pt>
                <c:pt idx="14977">
                  <c:v>148.7610324</c:v>
                </c:pt>
                <c:pt idx="14978">
                  <c:v>148.7709644</c:v>
                </c:pt>
                <c:pt idx="14979">
                  <c:v>148.78089739999999</c:v>
                </c:pt>
                <c:pt idx="14980">
                  <c:v>148.7908304</c:v>
                </c:pt>
                <c:pt idx="14981">
                  <c:v>148.8007624</c:v>
                </c:pt>
                <c:pt idx="14982">
                  <c:v>148.81069539999999</c:v>
                </c:pt>
                <c:pt idx="14983">
                  <c:v>148.8206284</c:v>
                </c:pt>
                <c:pt idx="14984">
                  <c:v>148.8305604</c:v>
                </c:pt>
                <c:pt idx="14985">
                  <c:v>148.84049340000001</c:v>
                </c:pt>
                <c:pt idx="14986">
                  <c:v>148.8504264</c:v>
                </c:pt>
                <c:pt idx="14987">
                  <c:v>148.8603584</c:v>
                </c:pt>
                <c:pt idx="14988">
                  <c:v>148.87029140000001</c:v>
                </c:pt>
                <c:pt idx="14989">
                  <c:v>148.88022340000001</c:v>
                </c:pt>
                <c:pt idx="14990">
                  <c:v>148.8901564</c:v>
                </c:pt>
                <c:pt idx="14991">
                  <c:v>148.90008940000001</c:v>
                </c:pt>
                <c:pt idx="14992">
                  <c:v>148.91002140000001</c:v>
                </c:pt>
                <c:pt idx="14993">
                  <c:v>148.91995439999999</c:v>
                </c:pt>
                <c:pt idx="14994">
                  <c:v>148.92988740000001</c:v>
                </c:pt>
                <c:pt idx="14995">
                  <c:v>148.9398194</c:v>
                </c:pt>
                <c:pt idx="14996">
                  <c:v>148.94975239999999</c:v>
                </c:pt>
                <c:pt idx="14997">
                  <c:v>148.95968439999999</c:v>
                </c:pt>
                <c:pt idx="14998">
                  <c:v>148.9696174</c:v>
                </c:pt>
                <c:pt idx="14999">
                  <c:v>148.97955039999999</c:v>
                </c:pt>
                <c:pt idx="15000">
                  <c:v>148.98948240000001</c:v>
                </c:pt>
                <c:pt idx="15001">
                  <c:v>148.9994154</c:v>
                </c:pt>
                <c:pt idx="15002">
                  <c:v>149.00934839999999</c:v>
                </c:pt>
                <c:pt idx="15003">
                  <c:v>149.01928040000001</c:v>
                </c:pt>
                <c:pt idx="15004">
                  <c:v>149.0292134</c:v>
                </c:pt>
                <c:pt idx="15005">
                  <c:v>149.0391454</c:v>
                </c:pt>
                <c:pt idx="15006">
                  <c:v>149.04907840000001</c:v>
                </c:pt>
                <c:pt idx="15007">
                  <c:v>149.0590114</c:v>
                </c:pt>
                <c:pt idx="15008">
                  <c:v>149.06894339999999</c:v>
                </c:pt>
                <c:pt idx="15009">
                  <c:v>149.07887640000001</c:v>
                </c:pt>
                <c:pt idx="15010">
                  <c:v>149.0888094</c:v>
                </c:pt>
                <c:pt idx="15011">
                  <c:v>149.09874139999999</c:v>
                </c:pt>
                <c:pt idx="15012">
                  <c:v>149.10867440000001</c:v>
                </c:pt>
                <c:pt idx="15013">
                  <c:v>149.1186074</c:v>
                </c:pt>
                <c:pt idx="15014">
                  <c:v>149.12853939999999</c:v>
                </c:pt>
                <c:pt idx="15015">
                  <c:v>149.13847240000001</c:v>
                </c:pt>
                <c:pt idx="15016">
                  <c:v>149.1484044</c:v>
                </c:pt>
                <c:pt idx="15017">
                  <c:v>149.15833739999999</c:v>
                </c:pt>
                <c:pt idx="15018">
                  <c:v>149.16827040000001</c:v>
                </c:pt>
                <c:pt idx="15019">
                  <c:v>149.1782024</c:v>
                </c:pt>
                <c:pt idx="15020">
                  <c:v>149.18813539999999</c:v>
                </c:pt>
                <c:pt idx="15021">
                  <c:v>149.19806840000001</c:v>
                </c:pt>
                <c:pt idx="15022">
                  <c:v>149.2080004</c:v>
                </c:pt>
                <c:pt idx="15023">
                  <c:v>149.21793339999999</c:v>
                </c:pt>
                <c:pt idx="15024">
                  <c:v>149.22786640000001</c:v>
                </c:pt>
                <c:pt idx="15025">
                  <c:v>149.2377984</c:v>
                </c:pt>
                <c:pt idx="15026">
                  <c:v>149.24773139999999</c:v>
                </c:pt>
                <c:pt idx="15027">
                  <c:v>149.25766340000001</c:v>
                </c:pt>
                <c:pt idx="15028">
                  <c:v>149.2675964</c:v>
                </c:pt>
                <c:pt idx="15029">
                  <c:v>149.27752939999999</c:v>
                </c:pt>
                <c:pt idx="15030">
                  <c:v>149.28746140000001</c:v>
                </c:pt>
                <c:pt idx="15031">
                  <c:v>149.2973944</c:v>
                </c:pt>
                <c:pt idx="15032">
                  <c:v>149.30732739999999</c:v>
                </c:pt>
                <c:pt idx="15033">
                  <c:v>149.31725940000001</c:v>
                </c:pt>
                <c:pt idx="15034">
                  <c:v>149.3271924</c:v>
                </c:pt>
                <c:pt idx="15035">
                  <c:v>149.33712439999999</c:v>
                </c:pt>
                <c:pt idx="15036">
                  <c:v>149.34705740000001</c:v>
                </c:pt>
                <c:pt idx="15037">
                  <c:v>149.3569904</c:v>
                </c:pt>
                <c:pt idx="15038">
                  <c:v>149.36692239999999</c:v>
                </c:pt>
                <c:pt idx="15039">
                  <c:v>149.37685540000001</c:v>
                </c:pt>
                <c:pt idx="15040">
                  <c:v>149.3867884</c:v>
                </c:pt>
                <c:pt idx="15041">
                  <c:v>149.39672039999999</c:v>
                </c:pt>
                <c:pt idx="15042">
                  <c:v>149.40665340000001</c:v>
                </c:pt>
                <c:pt idx="15043">
                  <c:v>149.4165864</c:v>
                </c:pt>
                <c:pt idx="15044">
                  <c:v>149.42651839999999</c:v>
                </c:pt>
                <c:pt idx="15045">
                  <c:v>149.43645140000001</c:v>
                </c:pt>
                <c:pt idx="15046">
                  <c:v>149.4463834</c:v>
                </c:pt>
                <c:pt idx="15047">
                  <c:v>149.45631639999999</c:v>
                </c:pt>
                <c:pt idx="15048">
                  <c:v>149.46624940000001</c:v>
                </c:pt>
                <c:pt idx="15049">
                  <c:v>149.4761814</c:v>
                </c:pt>
                <c:pt idx="15050">
                  <c:v>149.48611439999999</c:v>
                </c:pt>
                <c:pt idx="15051">
                  <c:v>149.49604740000001</c:v>
                </c:pt>
                <c:pt idx="15052">
                  <c:v>149.5059794</c:v>
                </c:pt>
                <c:pt idx="15053">
                  <c:v>149.51591239999999</c:v>
                </c:pt>
                <c:pt idx="15054">
                  <c:v>149.52584440000001</c:v>
                </c:pt>
                <c:pt idx="15055">
                  <c:v>149.5357774</c:v>
                </c:pt>
                <c:pt idx="15056">
                  <c:v>149.54571039999999</c:v>
                </c:pt>
                <c:pt idx="15057">
                  <c:v>149.55564240000001</c:v>
                </c:pt>
                <c:pt idx="15058">
                  <c:v>149.5655754</c:v>
                </c:pt>
                <c:pt idx="15059">
                  <c:v>149.57550839999999</c:v>
                </c:pt>
                <c:pt idx="15060">
                  <c:v>149.58544040000001</c:v>
                </c:pt>
                <c:pt idx="15061">
                  <c:v>149.5953734</c:v>
                </c:pt>
                <c:pt idx="15062">
                  <c:v>149.6053057</c:v>
                </c:pt>
                <c:pt idx="15063">
                  <c:v>149.61523769999999</c:v>
                </c:pt>
                <c:pt idx="15064">
                  <c:v>149.62517070000001</c:v>
                </c:pt>
                <c:pt idx="15065">
                  <c:v>149.6351027</c:v>
                </c:pt>
                <c:pt idx="15066">
                  <c:v>149.64503569999999</c:v>
                </c:pt>
                <c:pt idx="15067">
                  <c:v>149.65496870000001</c:v>
                </c:pt>
                <c:pt idx="15068">
                  <c:v>149.6649007</c:v>
                </c:pt>
                <c:pt idx="15069">
                  <c:v>149.67483369999999</c:v>
                </c:pt>
                <c:pt idx="15070">
                  <c:v>149.68476670000001</c:v>
                </c:pt>
                <c:pt idx="15071">
                  <c:v>149.6946987</c:v>
                </c:pt>
                <c:pt idx="15072">
                  <c:v>149.70463169999999</c:v>
                </c:pt>
                <c:pt idx="15073">
                  <c:v>149.71456370000001</c:v>
                </c:pt>
                <c:pt idx="15074">
                  <c:v>149.7244967</c:v>
                </c:pt>
                <c:pt idx="15075">
                  <c:v>149.73442969999999</c:v>
                </c:pt>
                <c:pt idx="15076">
                  <c:v>149.74436170000001</c:v>
                </c:pt>
                <c:pt idx="15077">
                  <c:v>149.7542947</c:v>
                </c:pt>
                <c:pt idx="15078">
                  <c:v>149.76422769999999</c:v>
                </c:pt>
                <c:pt idx="15079">
                  <c:v>149.77415970000001</c:v>
                </c:pt>
                <c:pt idx="15080">
                  <c:v>149.7840927</c:v>
                </c:pt>
                <c:pt idx="15081">
                  <c:v>149.79402569999999</c:v>
                </c:pt>
                <c:pt idx="15082">
                  <c:v>149.80395770000001</c:v>
                </c:pt>
                <c:pt idx="15083">
                  <c:v>149.8138907</c:v>
                </c:pt>
                <c:pt idx="15084">
                  <c:v>149.82382269999999</c:v>
                </c:pt>
                <c:pt idx="15085">
                  <c:v>149.83375570000001</c:v>
                </c:pt>
                <c:pt idx="15086">
                  <c:v>149.8436887</c:v>
                </c:pt>
                <c:pt idx="15087">
                  <c:v>149.85362069999999</c:v>
                </c:pt>
                <c:pt idx="15088">
                  <c:v>149.86355370000001</c:v>
                </c:pt>
                <c:pt idx="15089">
                  <c:v>149.8734867</c:v>
                </c:pt>
                <c:pt idx="15090">
                  <c:v>149.88341869999999</c:v>
                </c:pt>
                <c:pt idx="15091">
                  <c:v>149.89335170000001</c:v>
                </c:pt>
                <c:pt idx="15092">
                  <c:v>149.9032837</c:v>
                </c:pt>
                <c:pt idx="15093">
                  <c:v>149.91321669999999</c:v>
                </c:pt>
                <c:pt idx="15094">
                  <c:v>149.92314970000001</c:v>
                </c:pt>
                <c:pt idx="15095">
                  <c:v>149.9330817</c:v>
                </c:pt>
                <c:pt idx="15096">
                  <c:v>149.94301469999999</c:v>
                </c:pt>
                <c:pt idx="15097">
                  <c:v>149.95294770000001</c:v>
                </c:pt>
                <c:pt idx="15098">
                  <c:v>149.9628797</c:v>
                </c:pt>
                <c:pt idx="15099">
                  <c:v>149.97281269999999</c:v>
                </c:pt>
                <c:pt idx="15100">
                  <c:v>149.98274570000001</c:v>
                </c:pt>
                <c:pt idx="15101">
                  <c:v>149.9926777</c:v>
                </c:pt>
                <c:pt idx="15102">
                  <c:v>150.00261069999999</c:v>
                </c:pt>
                <c:pt idx="15103">
                  <c:v>150.01254270000001</c:v>
                </c:pt>
                <c:pt idx="15104">
                  <c:v>150.0224757</c:v>
                </c:pt>
                <c:pt idx="15105">
                  <c:v>150.03240869999999</c:v>
                </c:pt>
                <c:pt idx="15106">
                  <c:v>150.04234070000001</c:v>
                </c:pt>
                <c:pt idx="15107">
                  <c:v>150.0522737</c:v>
                </c:pt>
                <c:pt idx="15108">
                  <c:v>150.06220669999999</c:v>
                </c:pt>
                <c:pt idx="15109">
                  <c:v>150.07213870000001</c:v>
                </c:pt>
                <c:pt idx="15110">
                  <c:v>150.0820717</c:v>
                </c:pt>
                <c:pt idx="15111">
                  <c:v>150.09200369999999</c:v>
                </c:pt>
                <c:pt idx="15112">
                  <c:v>150.10193670000001</c:v>
                </c:pt>
                <c:pt idx="15113">
                  <c:v>150.1118697</c:v>
                </c:pt>
                <c:pt idx="15114">
                  <c:v>150.12180169999999</c:v>
                </c:pt>
                <c:pt idx="15115">
                  <c:v>150.13173470000001</c:v>
                </c:pt>
                <c:pt idx="15116">
                  <c:v>150.1416677</c:v>
                </c:pt>
                <c:pt idx="15117">
                  <c:v>150.15159969999999</c:v>
                </c:pt>
                <c:pt idx="15118">
                  <c:v>150.16153270000001</c:v>
                </c:pt>
                <c:pt idx="15119">
                  <c:v>150.1714657</c:v>
                </c:pt>
                <c:pt idx="15120">
                  <c:v>150.18139769999999</c:v>
                </c:pt>
                <c:pt idx="15121">
                  <c:v>150.19133070000001</c:v>
                </c:pt>
                <c:pt idx="15122">
                  <c:v>150.2012627</c:v>
                </c:pt>
                <c:pt idx="15123">
                  <c:v>150.21119569999999</c:v>
                </c:pt>
                <c:pt idx="15124">
                  <c:v>150.22112870000001</c:v>
                </c:pt>
                <c:pt idx="15125">
                  <c:v>150.2310607</c:v>
                </c:pt>
                <c:pt idx="15126">
                  <c:v>150.24099369999999</c:v>
                </c:pt>
                <c:pt idx="15127">
                  <c:v>150.25092670000001</c:v>
                </c:pt>
                <c:pt idx="15128">
                  <c:v>150.2608587</c:v>
                </c:pt>
                <c:pt idx="15129">
                  <c:v>150.27079169999999</c:v>
                </c:pt>
                <c:pt idx="15130">
                  <c:v>150.28072470000001</c:v>
                </c:pt>
                <c:pt idx="15131">
                  <c:v>150.2906567</c:v>
                </c:pt>
                <c:pt idx="15132">
                  <c:v>150.30058969999999</c:v>
                </c:pt>
                <c:pt idx="15133">
                  <c:v>150.31052170000001</c:v>
                </c:pt>
                <c:pt idx="15134">
                  <c:v>150.3204547</c:v>
                </c:pt>
                <c:pt idx="15135">
                  <c:v>150.33038769999999</c:v>
                </c:pt>
                <c:pt idx="15136">
                  <c:v>150.34031970000001</c:v>
                </c:pt>
                <c:pt idx="15137">
                  <c:v>150.3502527</c:v>
                </c:pt>
                <c:pt idx="15138">
                  <c:v>150.36018569999999</c:v>
                </c:pt>
                <c:pt idx="15139">
                  <c:v>150.37011770000001</c:v>
                </c:pt>
                <c:pt idx="15140">
                  <c:v>150.3800507</c:v>
                </c:pt>
                <c:pt idx="15141">
                  <c:v>150.38998269999999</c:v>
                </c:pt>
                <c:pt idx="15142">
                  <c:v>150.39991570000001</c:v>
                </c:pt>
                <c:pt idx="15143">
                  <c:v>150.4098487</c:v>
                </c:pt>
                <c:pt idx="15144">
                  <c:v>150.41978069999999</c:v>
                </c:pt>
                <c:pt idx="15145">
                  <c:v>150.42971370000001</c:v>
                </c:pt>
                <c:pt idx="15146">
                  <c:v>150.4396467</c:v>
                </c:pt>
                <c:pt idx="15147">
                  <c:v>150.44957869999999</c:v>
                </c:pt>
                <c:pt idx="15148">
                  <c:v>150.45951170000001</c:v>
                </c:pt>
                <c:pt idx="15149">
                  <c:v>150.4694447</c:v>
                </c:pt>
                <c:pt idx="15150">
                  <c:v>150.47937669999999</c:v>
                </c:pt>
                <c:pt idx="15151">
                  <c:v>150.48930970000001</c:v>
                </c:pt>
                <c:pt idx="15152">
                  <c:v>150.4992417</c:v>
                </c:pt>
                <c:pt idx="15153">
                  <c:v>150.50917469999999</c:v>
                </c:pt>
                <c:pt idx="15154">
                  <c:v>150.51910770000001</c:v>
                </c:pt>
                <c:pt idx="15155">
                  <c:v>150.5290397</c:v>
                </c:pt>
                <c:pt idx="15156">
                  <c:v>150.53897269999999</c:v>
                </c:pt>
                <c:pt idx="15157">
                  <c:v>150.54890570000001</c:v>
                </c:pt>
                <c:pt idx="15158">
                  <c:v>150.5588377</c:v>
                </c:pt>
                <c:pt idx="15159">
                  <c:v>150.56877069999999</c:v>
                </c:pt>
                <c:pt idx="15160">
                  <c:v>150.57870270000001</c:v>
                </c:pt>
                <c:pt idx="15161">
                  <c:v>150.5886357</c:v>
                </c:pt>
                <c:pt idx="15162">
                  <c:v>150.59856869999999</c:v>
                </c:pt>
                <c:pt idx="15163">
                  <c:v>150.60850110000001</c:v>
                </c:pt>
                <c:pt idx="15164">
                  <c:v>150.6184341</c:v>
                </c:pt>
                <c:pt idx="15165">
                  <c:v>150.62836709999999</c:v>
                </c:pt>
                <c:pt idx="15166">
                  <c:v>150.63829910000001</c:v>
                </c:pt>
                <c:pt idx="15167">
                  <c:v>150.6482321</c:v>
                </c:pt>
                <c:pt idx="15168">
                  <c:v>150.65816409999999</c:v>
                </c:pt>
                <c:pt idx="15169">
                  <c:v>150.66809710000001</c:v>
                </c:pt>
                <c:pt idx="15170">
                  <c:v>150.6780301</c:v>
                </c:pt>
                <c:pt idx="15171">
                  <c:v>150.68796209999999</c:v>
                </c:pt>
                <c:pt idx="15172">
                  <c:v>150.69789510000001</c:v>
                </c:pt>
                <c:pt idx="15173">
                  <c:v>150.7078281</c:v>
                </c:pt>
                <c:pt idx="15174">
                  <c:v>150.71776009999999</c:v>
                </c:pt>
                <c:pt idx="15175">
                  <c:v>150.72769310000001</c:v>
                </c:pt>
                <c:pt idx="15176">
                  <c:v>150.7376261</c:v>
                </c:pt>
                <c:pt idx="15177">
                  <c:v>150.74755809999999</c:v>
                </c:pt>
                <c:pt idx="15178">
                  <c:v>150.75749110000001</c:v>
                </c:pt>
                <c:pt idx="15179">
                  <c:v>150.7674231</c:v>
                </c:pt>
                <c:pt idx="15180">
                  <c:v>150.77735609999999</c:v>
                </c:pt>
                <c:pt idx="15181">
                  <c:v>150.78728910000001</c:v>
                </c:pt>
                <c:pt idx="15182">
                  <c:v>150.7972211</c:v>
                </c:pt>
                <c:pt idx="15183">
                  <c:v>150.80715409999999</c:v>
                </c:pt>
                <c:pt idx="15184">
                  <c:v>150.81708710000001</c:v>
                </c:pt>
                <c:pt idx="15185">
                  <c:v>150.8270191</c:v>
                </c:pt>
                <c:pt idx="15186">
                  <c:v>150.83695209999999</c:v>
                </c:pt>
                <c:pt idx="15187">
                  <c:v>150.84688510000001</c:v>
                </c:pt>
                <c:pt idx="15188">
                  <c:v>150.8568171</c:v>
                </c:pt>
                <c:pt idx="15189">
                  <c:v>150.86675009999999</c:v>
                </c:pt>
                <c:pt idx="15190">
                  <c:v>150.87668210000001</c:v>
                </c:pt>
                <c:pt idx="15191">
                  <c:v>150.8866151</c:v>
                </c:pt>
                <c:pt idx="15192">
                  <c:v>150.89654809999999</c:v>
                </c:pt>
                <c:pt idx="15193">
                  <c:v>150.90648010000001</c:v>
                </c:pt>
                <c:pt idx="15194">
                  <c:v>150.9164131</c:v>
                </c:pt>
                <c:pt idx="15195">
                  <c:v>150.92634609999999</c:v>
                </c:pt>
                <c:pt idx="15196">
                  <c:v>150.93627810000001</c:v>
                </c:pt>
                <c:pt idx="15197">
                  <c:v>150.9462111</c:v>
                </c:pt>
                <c:pt idx="15198">
                  <c:v>150.95614309999999</c:v>
                </c:pt>
                <c:pt idx="15199">
                  <c:v>150.96607610000001</c:v>
                </c:pt>
                <c:pt idx="15200">
                  <c:v>150.9760091</c:v>
                </c:pt>
                <c:pt idx="15201">
                  <c:v>150.98594109999999</c:v>
                </c:pt>
                <c:pt idx="15202">
                  <c:v>150.99587410000001</c:v>
                </c:pt>
                <c:pt idx="15203">
                  <c:v>151.0058071</c:v>
                </c:pt>
                <c:pt idx="15204">
                  <c:v>151.01573909999999</c:v>
                </c:pt>
                <c:pt idx="15205">
                  <c:v>151.02567210000001</c:v>
                </c:pt>
                <c:pt idx="15206">
                  <c:v>151.0356051</c:v>
                </c:pt>
                <c:pt idx="15207">
                  <c:v>151.04553709999999</c:v>
                </c:pt>
                <c:pt idx="15208">
                  <c:v>151.05547010000001</c:v>
                </c:pt>
                <c:pt idx="15209">
                  <c:v>151.0654021</c:v>
                </c:pt>
                <c:pt idx="15210">
                  <c:v>151.07533509999999</c:v>
                </c:pt>
                <c:pt idx="15211">
                  <c:v>151.08526810000001</c:v>
                </c:pt>
                <c:pt idx="15212">
                  <c:v>151.0952001</c:v>
                </c:pt>
                <c:pt idx="15213">
                  <c:v>151.10513309999999</c:v>
                </c:pt>
                <c:pt idx="15214">
                  <c:v>151.11506610000001</c:v>
                </c:pt>
                <c:pt idx="15215">
                  <c:v>151.1249981</c:v>
                </c:pt>
                <c:pt idx="15216">
                  <c:v>151.13493109999999</c:v>
                </c:pt>
                <c:pt idx="15217">
                  <c:v>151.14486310000001</c:v>
                </c:pt>
                <c:pt idx="15218">
                  <c:v>151.1547961</c:v>
                </c:pt>
                <c:pt idx="15219">
                  <c:v>151.16472909999999</c:v>
                </c:pt>
                <c:pt idx="15220">
                  <c:v>151.17466110000001</c:v>
                </c:pt>
                <c:pt idx="15221">
                  <c:v>151.1845941</c:v>
                </c:pt>
                <c:pt idx="15222">
                  <c:v>151.19452709999999</c:v>
                </c:pt>
                <c:pt idx="15223">
                  <c:v>151.20445910000001</c:v>
                </c:pt>
                <c:pt idx="15224">
                  <c:v>151.2143921</c:v>
                </c:pt>
                <c:pt idx="15225">
                  <c:v>151.22432409999999</c:v>
                </c:pt>
                <c:pt idx="15226">
                  <c:v>151.23425710000001</c:v>
                </c:pt>
                <c:pt idx="15227">
                  <c:v>151.2441901</c:v>
                </c:pt>
                <c:pt idx="15228">
                  <c:v>151.25412209999999</c:v>
                </c:pt>
                <c:pt idx="15229">
                  <c:v>151.26405510000001</c:v>
                </c:pt>
                <c:pt idx="15230">
                  <c:v>151.2739881</c:v>
                </c:pt>
                <c:pt idx="15231">
                  <c:v>151.28392009999999</c:v>
                </c:pt>
                <c:pt idx="15232">
                  <c:v>151.29385310000001</c:v>
                </c:pt>
                <c:pt idx="15233">
                  <c:v>151.3037861</c:v>
                </c:pt>
                <c:pt idx="15234">
                  <c:v>151.31371809999999</c:v>
                </c:pt>
                <c:pt idx="15235">
                  <c:v>151.32365110000001</c:v>
                </c:pt>
                <c:pt idx="15236">
                  <c:v>151.3335841</c:v>
                </c:pt>
                <c:pt idx="15237">
                  <c:v>151.34351609999999</c:v>
                </c:pt>
                <c:pt idx="15238">
                  <c:v>151.35344910000001</c:v>
                </c:pt>
                <c:pt idx="15239">
                  <c:v>151.3633811</c:v>
                </c:pt>
                <c:pt idx="15240">
                  <c:v>151.37331409999999</c:v>
                </c:pt>
                <c:pt idx="15241">
                  <c:v>151.38324710000001</c:v>
                </c:pt>
                <c:pt idx="15242">
                  <c:v>151.3931791</c:v>
                </c:pt>
                <c:pt idx="15243">
                  <c:v>151.40311209999999</c:v>
                </c:pt>
                <c:pt idx="15244">
                  <c:v>151.41304510000001</c:v>
                </c:pt>
                <c:pt idx="15245">
                  <c:v>151.4229771</c:v>
                </c:pt>
                <c:pt idx="15246">
                  <c:v>151.43291009999999</c:v>
                </c:pt>
                <c:pt idx="15247">
                  <c:v>151.44284210000001</c:v>
                </c:pt>
                <c:pt idx="15248">
                  <c:v>151.4527751</c:v>
                </c:pt>
                <c:pt idx="15249">
                  <c:v>151.46270809999999</c:v>
                </c:pt>
                <c:pt idx="15250">
                  <c:v>151.47264010000001</c:v>
                </c:pt>
                <c:pt idx="15251">
                  <c:v>151.4825731</c:v>
                </c:pt>
                <c:pt idx="15252">
                  <c:v>151.49250610000001</c:v>
                </c:pt>
                <c:pt idx="15253">
                  <c:v>151.50243810000001</c:v>
                </c:pt>
                <c:pt idx="15254">
                  <c:v>151.5123711</c:v>
                </c:pt>
                <c:pt idx="15255">
                  <c:v>151.52230410000001</c:v>
                </c:pt>
                <c:pt idx="15256">
                  <c:v>151.53223610000001</c:v>
                </c:pt>
                <c:pt idx="15257">
                  <c:v>151.5421691</c:v>
                </c:pt>
                <c:pt idx="15258">
                  <c:v>151.55210109999999</c:v>
                </c:pt>
                <c:pt idx="15259">
                  <c:v>151.56203410000001</c:v>
                </c:pt>
                <c:pt idx="15260">
                  <c:v>151.57196709999999</c:v>
                </c:pt>
                <c:pt idx="15261">
                  <c:v>151.58189909999999</c:v>
                </c:pt>
                <c:pt idx="15262">
                  <c:v>151.5918321</c:v>
                </c:pt>
                <c:pt idx="15263">
                  <c:v>151.60176509999999</c:v>
                </c:pt>
                <c:pt idx="15264">
                  <c:v>151.61169599999999</c:v>
                </c:pt>
                <c:pt idx="15265">
                  <c:v>151.62162900000001</c:v>
                </c:pt>
                <c:pt idx="15266">
                  <c:v>151.631561</c:v>
                </c:pt>
                <c:pt idx="15267">
                  <c:v>151.64149399999999</c:v>
                </c:pt>
                <c:pt idx="15268">
                  <c:v>151.65142700000001</c:v>
                </c:pt>
                <c:pt idx="15269">
                  <c:v>151.661359</c:v>
                </c:pt>
                <c:pt idx="15270">
                  <c:v>151.67129199999999</c:v>
                </c:pt>
                <c:pt idx="15271">
                  <c:v>151.68122500000001</c:v>
                </c:pt>
                <c:pt idx="15272">
                  <c:v>151.691157</c:v>
                </c:pt>
                <c:pt idx="15273">
                  <c:v>151.70108999999999</c:v>
                </c:pt>
                <c:pt idx="15274">
                  <c:v>151.71102200000001</c:v>
                </c:pt>
                <c:pt idx="15275">
                  <c:v>151.720955</c:v>
                </c:pt>
                <c:pt idx="15276">
                  <c:v>151.73088799999999</c:v>
                </c:pt>
                <c:pt idx="15277">
                  <c:v>151.74082000000001</c:v>
                </c:pt>
                <c:pt idx="15278">
                  <c:v>151.750753</c:v>
                </c:pt>
                <c:pt idx="15279">
                  <c:v>151.76068599999999</c:v>
                </c:pt>
                <c:pt idx="15280">
                  <c:v>151.77061800000001</c:v>
                </c:pt>
                <c:pt idx="15281">
                  <c:v>151.780551</c:v>
                </c:pt>
                <c:pt idx="15282">
                  <c:v>151.79048399999999</c:v>
                </c:pt>
                <c:pt idx="15283">
                  <c:v>151.80041600000001</c:v>
                </c:pt>
                <c:pt idx="15284">
                  <c:v>151.810349</c:v>
                </c:pt>
                <c:pt idx="15285">
                  <c:v>151.82028099999999</c:v>
                </c:pt>
                <c:pt idx="15286">
                  <c:v>151.83021400000001</c:v>
                </c:pt>
                <c:pt idx="15287">
                  <c:v>151.840147</c:v>
                </c:pt>
                <c:pt idx="15288">
                  <c:v>151.85007899999999</c:v>
                </c:pt>
                <c:pt idx="15289">
                  <c:v>151.86001200000001</c:v>
                </c:pt>
                <c:pt idx="15290">
                  <c:v>151.869945</c:v>
                </c:pt>
                <c:pt idx="15291">
                  <c:v>151.87987699999999</c:v>
                </c:pt>
                <c:pt idx="15292">
                  <c:v>151.88981000000001</c:v>
                </c:pt>
                <c:pt idx="15293">
                  <c:v>151.899742</c:v>
                </c:pt>
                <c:pt idx="15294">
                  <c:v>151.90967499999999</c:v>
                </c:pt>
                <c:pt idx="15295">
                  <c:v>151.91960800000001</c:v>
                </c:pt>
                <c:pt idx="15296">
                  <c:v>151.92954</c:v>
                </c:pt>
                <c:pt idx="15297">
                  <c:v>151.93947299999999</c:v>
                </c:pt>
                <c:pt idx="15298">
                  <c:v>151.94940600000001</c:v>
                </c:pt>
                <c:pt idx="15299">
                  <c:v>151.959338</c:v>
                </c:pt>
                <c:pt idx="15300">
                  <c:v>151.96927099999999</c:v>
                </c:pt>
                <c:pt idx="15301">
                  <c:v>151.97920400000001</c:v>
                </c:pt>
                <c:pt idx="15302">
                  <c:v>151.989136</c:v>
                </c:pt>
                <c:pt idx="15303">
                  <c:v>151.99906899999999</c:v>
                </c:pt>
                <c:pt idx="15304">
                  <c:v>152.00900100000001</c:v>
                </c:pt>
                <c:pt idx="15305">
                  <c:v>152.018934</c:v>
                </c:pt>
                <c:pt idx="15306">
                  <c:v>152.02886699999999</c:v>
                </c:pt>
                <c:pt idx="15307">
                  <c:v>152.03879900000001</c:v>
                </c:pt>
                <c:pt idx="15308">
                  <c:v>152.048732</c:v>
                </c:pt>
                <c:pt idx="15309">
                  <c:v>152.05866499999999</c:v>
                </c:pt>
                <c:pt idx="15310">
                  <c:v>152.06859700000001</c:v>
                </c:pt>
                <c:pt idx="15311">
                  <c:v>152.07853</c:v>
                </c:pt>
                <c:pt idx="15312">
                  <c:v>152.08846299999999</c:v>
                </c:pt>
                <c:pt idx="15313">
                  <c:v>152.09839500000001</c:v>
                </c:pt>
                <c:pt idx="15314">
                  <c:v>152.108328</c:v>
                </c:pt>
                <c:pt idx="15315">
                  <c:v>152.11825999999999</c:v>
                </c:pt>
                <c:pt idx="15316">
                  <c:v>152.12819300000001</c:v>
                </c:pt>
                <c:pt idx="15317">
                  <c:v>152.138126</c:v>
                </c:pt>
                <c:pt idx="15318">
                  <c:v>152.14805799999999</c:v>
                </c:pt>
                <c:pt idx="15319">
                  <c:v>152.15799100000001</c:v>
                </c:pt>
                <c:pt idx="15320">
                  <c:v>152.167924</c:v>
                </c:pt>
                <c:pt idx="15321">
                  <c:v>152.17785599999999</c:v>
                </c:pt>
                <c:pt idx="15322">
                  <c:v>152.18778900000001</c:v>
                </c:pt>
                <c:pt idx="15323">
                  <c:v>152.197722</c:v>
                </c:pt>
                <c:pt idx="15324">
                  <c:v>152.20765399999999</c:v>
                </c:pt>
                <c:pt idx="15325">
                  <c:v>152.21758700000001</c:v>
                </c:pt>
                <c:pt idx="15326">
                  <c:v>152.227519</c:v>
                </c:pt>
                <c:pt idx="15327">
                  <c:v>152.23745199999999</c:v>
                </c:pt>
                <c:pt idx="15328">
                  <c:v>152.24738500000001</c:v>
                </c:pt>
                <c:pt idx="15329">
                  <c:v>152.257317</c:v>
                </c:pt>
                <c:pt idx="15330">
                  <c:v>152.26724999999999</c:v>
                </c:pt>
                <c:pt idx="15331">
                  <c:v>152.27718300000001</c:v>
                </c:pt>
                <c:pt idx="15332">
                  <c:v>152.287115</c:v>
                </c:pt>
                <c:pt idx="15333">
                  <c:v>152.29704799999999</c:v>
                </c:pt>
                <c:pt idx="15334">
                  <c:v>152.30698000000001</c:v>
                </c:pt>
                <c:pt idx="15335">
                  <c:v>152.316913</c:v>
                </c:pt>
                <c:pt idx="15336">
                  <c:v>152.32684599999999</c:v>
                </c:pt>
                <c:pt idx="15337">
                  <c:v>152.33677800000001</c:v>
                </c:pt>
                <c:pt idx="15338">
                  <c:v>152.346711</c:v>
                </c:pt>
                <c:pt idx="15339">
                  <c:v>152.35664399999999</c:v>
                </c:pt>
                <c:pt idx="15340">
                  <c:v>152.36657600000001</c:v>
                </c:pt>
                <c:pt idx="15341">
                  <c:v>152.376509</c:v>
                </c:pt>
                <c:pt idx="15342">
                  <c:v>152.38644199999999</c:v>
                </c:pt>
                <c:pt idx="15343">
                  <c:v>152.39637400000001</c:v>
                </c:pt>
                <c:pt idx="15344">
                  <c:v>152.406307</c:v>
                </c:pt>
                <c:pt idx="15345">
                  <c:v>152.41623899999999</c:v>
                </c:pt>
                <c:pt idx="15346">
                  <c:v>152.42617200000001</c:v>
                </c:pt>
                <c:pt idx="15347">
                  <c:v>152.436105</c:v>
                </c:pt>
                <c:pt idx="15348">
                  <c:v>152.44603699999999</c:v>
                </c:pt>
                <c:pt idx="15349">
                  <c:v>152.45597000000001</c:v>
                </c:pt>
                <c:pt idx="15350">
                  <c:v>152.465903</c:v>
                </c:pt>
                <c:pt idx="15351">
                  <c:v>152.47583499999999</c:v>
                </c:pt>
                <c:pt idx="15352">
                  <c:v>152.48576800000001</c:v>
                </c:pt>
                <c:pt idx="15353">
                  <c:v>152.495701</c:v>
                </c:pt>
                <c:pt idx="15354">
                  <c:v>152.50563299999999</c:v>
                </c:pt>
                <c:pt idx="15355">
                  <c:v>152.51556600000001</c:v>
                </c:pt>
                <c:pt idx="15356">
                  <c:v>152.525498</c:v>
                </c:pt>
                <c:pt idx="15357">
                  <c:v>152.53543099999999</c:v>
                </c:pt>
                <c:pt idx="15358">
                  <c:v>152.54536400000001</c:v>
                </c:pt>
                <c:pt idx="15359">
                  <c:v>152.555296</c:v>
                </c:pt>
                <c:pt idx="15360">
                  <c:v>152.56522899999999</c:v>
                </c:pt>
                <c:pt idx="15361">
                  <c:v>152.57516200000001</c:v>
                </c:pt>
                <c:pt idx="15362">
                  <c:v>152.585094</c:v>
                </c:pt>
                <c:pt idx="15363">
                  <c:v>152.59502699999999</c:v>
                </c:pt>
                <c:pt idx="15364">
                  <c:v>152.60495900000001</c:v>
                </c:pt>
                <c:pt idx="15365">
                  <c:v>152.6148924</c:v>
                </c:pt>
                <c:pt idx="15366">
                  <c:v>152.62482539999999</c:v>
                </c:pt>
                <c:pt idx="15367">
                  <c:v>152.63475740000001</c:v>
                </c:pt>
                <c:pt idx="15368">
                  <c:v>152.6446904</c:v>
                </c:pt>
                <c:pt idx="15369">
                  <c:v>152.65462339999999</c:v>
                </c:pt>
                <c:pt idx="15370">
                  <c:v>152.66455540000001</c:v>
                </c:pt>
                <c:pt idx="15371">
                  <c:v>152.6744884</c:v>
                </c:pt>
                <c:pt idx="15372">
                  <c:v>152.68442139999999</c:v>
                </c:pt>
                <c:pt idx="15373">
                  <c:v>152.69435340000001</c:v>
                </c:pt>
                <c:pt idx="15374">
                  <c:v>152.7042864</c:v>
                </c:pt>
                <c:pt idx="15375">
                  <c:v>152.71421839999999</c:v>
                </c:pt>
                <c:pt idx="15376">
                  <c:v>152.72415140000001</c:v>
                </c:pt>
                <c:pt idx="15377">
                  <c:v>152.7340844</c:v>
                </c:pt>
                <c:pt idx="15378">
                  <c:v>152.74401639999999</c:v>
                </c:pt>
                <c:pt idx="15379">
                  <c:v>152.75394940000001</c:v>
                </c:pt>
                <c:pt idx="15380">
                  <c:v>152.7638824</c:v>
                </c:pt>
                <c:pt idx="15381">
                  <c:v>152.77381439999999</c:v>
                </c:pt>
                <c:pt idx="15382">
                  <c:v>152.78374740000001</c:v>
                </c:pt>
                <c:pt idx="15383">
                  <c:v>152.7936804</c:v>
                </c:pt>
                <c:pt idx="15384">
                  <c:v>152.80361239999999</c:v>
                </c:pt>
                <c:pt idx="15385">
                  <c:v>152.81354540000001</c:v>
                </c:pt>
                <c:pt idx="15386">
                  <c:v>152.8234774</c:v>
                </c:pt>
                <c:pt idx="15387">
                  <c:v>152.83341039999999</c:v>
                </c:pt>
                <c:pt idx="15388">
                  <c:v>152.84334340000001</c:v>
                </c:pt>
                <c:pt idx="15389">
                  <c:v>152.8532754</c:v>
                </c:pt>
                <c:pt idx="15390">
                  <c:v>152.86320839999999</c:v>
                </c:pt>
                <c:pt idx="15391">
                  <c:v>152.87314140000001</c:v>
                </c:pt>
                <c:pt idx="15392">
                  <c:v>152.8830734</c:v>
                </c:pt>
                <c:pt idx="15393">
                  <c:v>152.89300639999999</c:v>
                </c:pt>
                <c:pt idx="15394">
                  <c:v>152.90293940000001</c:v>
                </c:pt>
                <c:pt idx="15395">
                  <c:v>152.9128714</c:v>
                </c:pt>
                <c:pt idx="15396">
                  <c:v>152.92280439999999</c:v>
                </c:pt>
                <c:pt idx="15397">
                  <c:v>152.93273640000001</c:v>
                </c:pt>
                <c:pt idx="15398">
                  <c:v>152.9426694</c:v>
                </c:pt>
                <c:pt idx="15399">
                  <c:v>152.95260239999999</c:v>
                </c:pt>
                <c:pt idx="15400">
                  <c:v>152.96253440000001</c:v>
                </c:pt>
                <c:pt idx="15401">
                  <c:v>152.9724674</c:v>
                </c:pt>
                <c:pt idx="15402">
                  <c:v>152.98240039999999</c:v>
                </c:pt>
                <c:pt idx="15403">
                  <c:v>152.99233240000001</c:v>
                </c:pt>
                <c:pt idx="15404">
                  <c:v>153.0022654</c:v>
                </c:pt>
                <c:pt idx="15405">
                  <c:v>153.01219839999999</c:v>
                </c:pt>
                <c:pt idx="15406">
                  <c:v>153.02213040000001</c:v>
                </c:pt>
                <c:pt idx="15407">
                  <c:v>153.0320634</c:v>
                </c:pt>
                <c:pt idx="15408">
                  <c:v>153.04199539999999</c:v>
                </c:pt>
                <c:pt idx="15409">
                  <c:v>153.05192840000001</c:v>
                </c:pt>
                <c:pt idx="15410">
                  <c:v>153.0618614</c:v>
                </c:pt>
                <c:pt idx="15411">
                  <c:v>153.07179339999999</c:v>
                </c:pt>
                <c:pt idx="15412">
                  <c:v>153.08172640000001</c:v>
                </c:pt>
                <c:pt idx="15413">
                  <c:v>153.0916594</c:v>
                </c:pt>
                <c:pt idx="15414">
                  <c:v>153.10159139999999</c:v>
                </c:pt>
                <c:pt idx="15415">
                  <c:v>153.11152440000001</c:v>
                </c:pt>
                <c:pt idx="15416">
                  <c:v>153.1214564</c:v>
                </c:pt>
                <c:pt idx="15417">
                  <c:v>153.13138939999999</c:v>
                </c:pt>
                <c:pt idx="15418">
                  <c:v>153.14132240000001</c:v>
                </c:pt>
                <c:pt idx="15419">
                  <c:v>153.1512544</c:v>
                </c:pt>
                <c:pt idx="15420">
                  <c:v>153.16118739999999</c:v>
                </c:pt>
                <c:pt idx="15421">
                  <c:v>153.17112040000001</c:v>
                </c:pt>
                <c:pt idx="15422">
                  <c:v>153.1810524</c:v>
                </c:pt>
                <c:pt idx="15423">
                  <c:v>153.19098539999999</c:v>
                </c:pt>
                <c:pt idx="15424">
                  <c:v>153.20091840000001</c:v>
                </c:pt>
                <c:pt idx="15425">
                  <c:v>153.2108504</c:v>
                </c:pt>
                <c:pt idx="15426">
                  <c:v>153.22078339999999</c:v>
                </c:pt>
                <c:pt idx="15427">
                  <c:v>153.23071540000001</c:v>
                </c:pt>
                <c:pt idx="15428">
                  <c:v>153.2406484</c:v>
                </c:pt>
                <c:pt idx="15429">
                  <c:v>153.25058139999999</c:v>
                </c:pt>
                <c:pt idx="15430">
                  <c:v>153.26051340000001</c:v>
                </c:pt>
                <c:pt idx="15431">
                  <c:v>153.2704464</c:v>
                </c:pt>
                <c:pt idx="15432">
                  <c:v>153.28037939999999</c:v>
                </c:pt>
                <c:pt idx="15433">
                  <c:v>153.29031140000001</c:v>
                </c:pt>
                <c:pt idx="15434">
                  <c:v>153.3002444</c:v>
                </c:pt>
                <c:pt idx="15435">
                  <c:v>153.31017739999999</c:v>
                </c:pt>
                <c:pt idx="15436">
                  <c:v>153.32010940000001</c:v>
                </c:pt>
                <c:pt idx="15437">
                  <c:v>153.3300424</c:v>
                </c:pt>
                <c:pt idx="15438">
                  <c:v>153.33997439999999</c:v>
                </c:pt>
                <c:pt idx="15439">
                  <c:v>153.34990740000001</c:v>
                </c:pt>
                <c:pt idx="15440">
                  <c:v>153.3598404</c:v>
                </c:pt>
                <c:pt idx="15441">
                  <c:v>153.36977239999999</c:v>
                </c:pt>
                <c:pt idx="15442">
                  <c:v>153.37970540000001</c:v>
                </c:pt>
                <c:pt idx="15443">
                  <c:v>153.3896384</c:v>
                </c:pt>
                <c:pt idx="15444">
                  <c:v>153.39957039999999</c:v>
                </c:pt>
                <c:pt idx="15445">
                  <c:v>153.40950340000001</c:v>
                </c:pt>
                <c:pt idx="15446">
                  <c:v>153.4194364</c:v>
                </c:pt>
                <c:pt idx="15447">
                  <c:v>153.42936839999999</c:v>
                </c:pt>
                <c:pt idx="15448">
                  <c:v>153.43930140000001</c:v>
                </c:pt>
                <c:pt idx="15449">
                  <c:v>153.4492334</c:v>
                </c:pt>
                <c:pt idx="15450">
                  <c:v>153.45916639999999</c:v>
                </c:pt>
                <c:pt idx="15451">
                  <c:v>153.4690994</c:v>
                </c:pt>
                <c:pt idx="15452">
                  <c:v>153.4790314</c:v>
                </c:pt>
                <c:pt idx="15453">
                  <c:v>153.48896439999999</c:v>
                </c:pt>
                <c:pt idx="15454">
                  <c:v>153.4988974</c:v>
                </c:pt>
                <c:pt idx="15455">
                  <c:v>153.5088294</c:v>
                </c:pt>
                <c:pt idx="15456">
                  <c:v>153.51876240000001</c:v>
                </c:pt>
                <c:pt idx="15457">
                  <c:v>153.5286954</c:v>
                </c:pt>
                <c:pt idx="15458">
                  <c:v>153.5386274</c:v>
                </c:pt>
                <c:pt idx="15459">
                  <c:v>153.54856040000001</c:v>
                </c:pt>
                <c:pt idx="15460">
                  <c:v>153.55849240000001</c:v>
                </c:pt>
                <c:pt idx="15461">
                  <c:v>153.5684254</c:v>
                </c:pt>
                <c:pt idx="15462">
                  <c:v>153.57835840000001</c:v>
                </c:pt>
                <c:pt idx="15463">
                  <c:v>153.58829040000001</c:v>
                </c:pt>
                <c:pt idx="15464">
                  <c:v>153.59822339999999</c:v>
                </c:pt>
                <c:pt idx="15465">
                  <c:v>153.60815629999999</c:v>
                </c:pt>
                <c:pt idx="15466">
                  <c:v>153.61808830000001</c:v>
                </c:pt>
                <c:pt idx="15467">
                  <c:v>153.6280213</c:v>
                </c:pt>
                <c:pt idx="15468">
                  <c:v>153.63795429999999</c:v>
                </c:pt>
                <c:pt idx="15469">
                  <c:v>153.64788630000001</c:v>
                </c:pt>
                <c:pt idx="15470">
                  <c:v>153.6578193</c:v>
                </c:pt>
                <c:pt idx="15471">
                  <c:v>153.66775129999999</c:v>
                </c:pt>
                <c:pt idx="15472">
                  <c:v>153.67768430000001</c:v>
                </c:pt>
                <c:pt idx="15473">
                  <c:v>153.6876173</c:v>
                </c:pt>
                <c:pt idx="15474">
                  <c:v>153.69754929999999</c:v>
                </c:pt>
                <c:pt idx="15475">
                  <c:v>153.70748230000001</c:v>
                </c:pt>
                <c:pt idx="15476">
                  <c:v>153.7174153</c:v>
                </c:pt>
                <c:pt idx="15477">
                  <c:v>153.72734729999999</c:v>
                </c:pt>
                <c:pt idx="15478">
                  <c:v>153.73728030000001</c:v>
                </c:pt>
                <c:pt idx="15479">
                  <c:v>153.7472133</c:v>
                </c:pt>
                <c:pt idx="15480">
                  <c:v>153.75714529999999</c:v>
                </c:pt>
                <c:pt idx="15481">
                  <c:v>153.76707830000001</c:v>
                </c:pt>
                <c:pt idx="15482">
                  <c:v>153.7770103</c:v>
                </c:pt>
                <c:pt idx="15483">
                  <c:v>153.78694329999999</c:v>
                </c:pt>
                <c:pt idx="15484">
                  <c:v>153.79687630000001</c:v>
                </c:pt>
                <c:pt idx="15485">
                  <c:v>153.8068083</c:v>
                </c:pt>
                <c:pt idx="15486">
                  <c:v>153.81674129999999</c:v>
                </c:pt>
                <c:pt idx="15487">
                  <c:v>153.82667430000001</c:v>
                </c:pt>
                <c:pt idx="15488">
                  <c:v>153.8366063</c:v>
                </c:pt>
                <c:pt idx="15489">
                  <c:v>153.84653929999999</c:v>
                </c:pt>
                <c:pt idx="15490">
                  <c:v>153.85647230000001</c:v>
                </c:pt>
                <c:pt idx="15491">
                  <c:v>153.8664043</c:v>
                </c:pt>
                <c:pt idx="15492">
                  <c:v>153.87633729999999</c:v>
                </c:pt>
                <c:pt idx="15493">
                  <c:v>153.88626930000001</c:v>
                </c:pt>
                <c:pt idx="15494">
                  <c:v>153.8962023</c:v>
                </c:pt>
                <c:pt idx="15495">
                  <c:v>153.90613529999999</c:v>
                </c:pt>
                <c:pt idx="15496">
                  <c:v>153.91606730000001</c:v>
                </c:pt>
                <c:pt idx="15497">
                  <c:v>153.9260003</c:v>
                </c:pt>
                <c:pt idx="15498">
                  <c:v>153.93593329999999</c:v>
                </c:pt>
                <c:pt idx="15499">
                  <c:v>153.94586530000001</c:v>
                </c:pt>
                <c:pt idx="15500">
                  <c:v>153.9557983</c:v>
                </c:pt>
                <c:pt idx="15501">
                  <c:v>153.96573129999999</c:v>
                </c:pt>
                <c:pt idx="15502">
                  <c:v>153.97566330000001</c:v>
                </c:pt>
                <c:pt idx="15503">
                  <c:v>153.9855963</c:v>
                </c:pt>
                <c:pt idx="15504">
                  <c:v>153.99552829999999</c:v>
                </c:pt>
                <c:pt idx="15505">
                  <c:v>154.00546130000001</c:v>
                </c:pt>
                <c:pt idx="15506">
                  <c:v>154.0153943</c:v>
                </c:pt>
                <c:pt idx="15507">
                  <c:v>154.02532629999999</c:v>
                </c:pt>
                <c:pt idx="15508">
                  <c:v>154.03525930000001</c:v>
                </c:pt>
                <c:pt idx="15509">
                  <c:v>154.0451923</c:v>
                </c:pt>
                <c:pt idx="15510">
                  <c:v>154.05512429999999</c:v>
                </c:pt>
                <c:pt idx="15511">
                  <c:v>154.06505730000001</c:v>
                </c:pt>
                <c:pt idx="15512">
                  <c:v>154.0749903</c:v>
                </c:pt>
                <c:pt idx="15513">
                  <c:v>154.08492229999999</c:v>
                </c:pt>
                <c:pt idx="15514">
                  <c:v>154.09485530000001</c:v>
                </c:pt>
                <c:pt idx="15515">
                  <c:v>154.1047873</c:v>
                </c:pt>
                <c:pt idx="15516">
                  <c:v>154.11472029999999</c:v>
                </c:pt>
                <c:pt idx="15517">
                  <c:v>154.12465330000001</c:v>
                </c:pt>
                <c:pt idx="15518">
                  <c:v>154.1345853</c:v>
                </c:pt>
                <c:pt idx="15519">
                  <c:v>154.14451829999999</c:v>
                </c:pt>
                <c:pt idx="15520">
                  <c:v>154.15445130000001</c:v>
                </c:pt>
                <c:pt idx="15521">
                  <c:v>154.1643833</c:v>
                </c:pt>
                <c:pt idx="15522">
                  <c:v>154.17431629999999</c:v>
                </c:pt>
                <c:pt idx="15523">
                  <c:v>154.1842493</c:v>
                </c:pt>
                <c:pt idx="15524">
                  <c:v>154.1941813</c:v>
                </c:pt>
                <c:pt idx="15525">
                  <c:v>154.20411429999999</c:v>
                </c:pt>
                <c:pt idx="15526">
                  <c:v>154.21404630000001</c:v>
                </c:pt>
                <c:pt idx="15527">
                  <c:v>154.2239793</c:v>
                </c:pt>
                <c:pt idx="15528">
                  <c:v>154.23391229999999</c:v>
                </c:pt>
                <c:pt idx="15529">
                  <c:v>154.24384430000001</c:v>
                </c:pt>
                <c:pt idx="15530">
                  <c:v>154.2537773</c:v>
                </c:pt>
                <c:pt idx="15531">
                  <c:v>154.26371030000001</c:v>
                </c:pt>
                <c:pt idx="15532">
                  <c:v>154.27364230000001</c:v>
                </c:pt>
                <c:pt idx="15533">
                  <c:v>154.2835753</c:v>
                </c:pt>
                <c:pt idx="15534">
                  <c:v>154.29350830000001</c:v>
                </c:pt>
                <c:pt idx="15535">
                  <c:v>154.30344030000001</c:v>
                </c:pt>
                <c:pt idx="15536">
                  <c:v>154.31337329999999</c:v>
                </c:pt>
                <c:pt idx="15537">
                  <c:v>154.32330529999999</c:v>
                </c:pt>
                <c:pt idx="15538">
                  <c:v>154.3332383</c:v>
                </c:pt>
                <c:pt idx="15539">
                  <c:v>154.34317129999999</c:v>
                </c:pt>
                <c:pt idx="15540">
                  <c:v>154.35310329999999</c:v>
                </c:pt>
                <c:pt idx="15541">
                  <c:v>154.3630363</c:v>
                </c:pt>
                <c:pt idx="15542">
                  <c:v>154.37296929999999</c:v>
                </c:pt>
                <c:pt idx="15543">
                  <c:v>154.38290129999999</c:v>
                </c:pt>
                <c:pt idx="15544">
                  <c:v>154.3928343</c:v>
                </c:pt>
                <c:pt idx="15545">
                  <c:v>154.40276729999999</c:v>
                </c:pt>
                <c:pt idx="15546">
                  <c:v>154.41269930000001</c:v>
                </c:pt>
                <c:pt idx="15547">
                  <c:v>154.4226323</c:v>
                </c:pt>
                <c:pt idx="15548">
                  <c:v>154.43256529999999</c:v>
                </c:pt>
                <c:pt idx="15549">
                  <c:v>154.44249730000001</c:v>
                </c:pt>
                <c:pt idx="15550">
                  <c:v>154.4524303</c:v>
                </c:pt>
                <c:pt idx="15551">
                  <c:v>154.4623623</c:v>
                </c:pt>
                <c:pt idx="15552">
                  <c:v>154.47229530000001</c:v>
                </c:pt>
                <c:pt idx="15553">
                  <c:v>154.4822283</c:v>
                </c:pt>
                <c:pt idx="15554">
                  <c:v>154.49216029999999</c:v>
                </c:pt>
                <c:pt idx="15555">
                  <c:v>154.50209330000001</c:v>
                </c:pt>
                <c:pt idx="15556">
                  <c:v>154.5120263</c:v>
                </c:pt>
                <c:pt idx="15557">
                  <c:v>154.5219582</c:v>
                </c:pt>
                <c:pt idx="15558">
                  <c:v>154.53189130000001</c:v>
                </c:pt>
                <c:pt idx="15559">
                  <c:v>154.5418243</c:v>
                </c:pt>
                <c:pt idx="15560">
                  <c:v>154.55175629999999</c:v>
                </c:pt>
                <c:pt idx="15561">
                  <c:v>154.56168930000001</c:v>
                </c:pt>
                <c:pt idx="15562">
                  <c:v>154.5716213</c:v>
                </c:pt>
                <c:pt idx="15563">
                  <c:v>154.58155429999999</c:v>
                </c:pt>
                <c:pt idx="15564">
                  <c:v>154.59148730000001</c:v>
                </c:pt>
                <c:pt idx="15565">
                  <c:v>154.6014193</c:v>
                </c:pt>
                <c:pt idx="15566">
                  <c:v>154.61135229999999</c:v>
                </c:pt>
                <c:pt idx="15567">
                  <c:v>154.62128530000001</c:v>
                </c:pt>
                <c:pt idx="15568">
                  <c:v>154.6312173</c:v>
                </c:pt>
                <c:pt idx="15569">
                  <c:v>154.64115029999999</c:v>
                </c:pt>
                <c:pt idx="15570">
                  <c:v>154.65108330000001</c:v>
                </c:pt>
                <c:pt idx="15571">
                  <c:v>154.6610153</c:v>
                </c:pt>
                <c:pt idx="15572">
                  <c:v>154.67094829999999</c:v>
                </c:pt>
                <c:pt idx="15573">
                  <c:v>154.68088130000001</c:v>
                </c:pt>
                <c:pt idx="15574">
                  <c:v>154.6908133</c:v>
                </c:pt>
                <c:pt idx="15575">
                  <c:v>154.70074629999999</c:v>
                </c:pt>
                <c:pt idx="15576">
                  <c:v>154.71067830000001</c:v>
                </c:pt>
                <c:pt idx="15577">
                  <c:v>154.7206113</c:v>
                </c:pt>
                <c:pt idx="15578">
                  <c:v>154.73054429999999</c:v>
                </c:pt>
                <c:pt idx="15579">
                  <c:v>154.74047630000001</c:v>
                </c:pt>
                <c:pt idx="15580">
                  <c:v>154.7504093</c:v>
                </c:pt>
                <c:pt idx="15581">
                  <c:v>154.76034229999999</c:v>
                </c:pt>
                <c:pt idx="15582">
                  <c:v>154.77027430000001</c:v>
                </c:pt>
                <c:pt idx="15583">
                  <c:v>154.7802073</c:v>
                </c:pt>
                <c:pt idx="15584">
                  <c:v>154.79014029999999</c:v>
                </c:pt>
                <c:pt idx="15585">
                  <c:v>154.80007230000001</c:v>
                </c:pt>
                <c:pt idx="15586">
                  <c:v>154.8100053</c:v>
                </c:pt>
                <c:pt idx="15587">
                  <c:v>154.81993729999999</c:v>
                </c:pt>
                <c:pt idx="15588">
                  <c:v>154.82987030000001</c:v>
                </c:pt>
                <c:pt idx="15589">
                  <c:v>154.8398033</c:v>
                </c:pt>
                <c:pt idx="15590">
                  <c:v>154.84973529999999</c:v>
                </c:pt>
                <c:pt idx="15591">
                  <c:v>154.85966830000001</c:v>
                </c:pt>
                <c:pt idx="15592">
                  <c:v>154.8696013</c:v>
                </c:pt>
                <c:pt idx="15593">
                  <c:v>154.87953329999999</c:v>
                </c:pt>
                <c:pt idx="15594">
                  <c:v>154.88946630000001</c:v>
                </c:pt>
                <c:pt idx="15595">
                  <c:v>154.8993993</c:v>
                </c:pt>
                <c:pt idx="15596">
                  <c:v>154.90933129999999</c:v>
                </c:pt>
                <c:pt idx="15597">
                  <c:v>154.91926430000001</c:v>
                </c:pt>
                <c:pt idx="15598">
                  <c:v>154.9291963</c:v>
                </c:pt>
                <c:pt idx="15599">
                  <c:v>154.93912929999999</c:v>
                </c:pt>
                <c:pt idx="15600">
                  <c:v>154.94906230000001</c:v>
                </c:pt>
                <c:pt idx="15601">
                  <c:v>154.9589943</c:v>
                </c:pt>
                <c:pt idx="15602">
                  <c:v>154.96892729999999</c:v>
                </c:pt>
                <c:pt idx="15603">
                  <c:v>154.97886030000001</c:v>
                </c:pt>
                <c:pt idx="15604">
                  <c:v>154.9887923</c:v>
                </c:pt>
                <c:pt idx="15605">
                  <c:v>154.99872529999999</c:v>
                </c:pt>
                <c:pt idx="15606">
                  <c:v>155.00865830000001</c:v>
                </c:pt>
                <c:pt idx="15607">
                  <c:v>155.0185903</c:v>
                </c:pt>
                <c:pt idx="15608">
                  <c:v>155.02852329999999</c:v>
                </c:pt>
                <c:pt idx="15609">
                  <c:v>155.03845630000001</c:v>
                </c:pt>
                <c:pt idx="15610">
                  <c:v>155.0483883</c:v>
                </c:pt>
                <c:pt idx="15611">
                  <c:v>155.05832129999999</c:v>
                </c:pt>
                <c:pt idx="15612">
                  <c:v>155.06825330000001</c:v>
                </c:pt>
                <c:pt idx="15613">
                  <c:v>155.0781863</c:v>
                </c:pt>
                <c:pt idx="15614">
                  <c:v>155.08811929999999</c:v>
                </c:pt>
                <c:pt idx="15615">
                  <c:v>155.09805130000001</c:v>
                </c:pt>
                <c:pt idx="15616">
                  <c:v>155.1079843</c:v>
                </c:pt>
                <c:pt idx="15617">
                  <c:v>155.11791729999999</c:v>
                </c:pt>
                <c:pt idx="15618">
                  <c:v>155.12784930000001</c:v>
                </c:pt>
                <c:pt idx="15619">
                  <c:v>155.1377823</c:v>
                </c:pt>
                <c:pt idx="15620">
                  <c:v>155.14771529999999</c:v>
                </c:pt>
                <c:pt idx="15621">
                  <c:v>155.15764730000001</c:v>
                </c:pt>
                <c:pt idx="15622">
                  <c:v>155.1675803</c:v>
                </c:pt>
                <c:pt idx="15623">
                  <c:v>155.17751229999999</c:v>
                </c:pt>
                <c:pt idx="15624">
                  <c:v>155.18744530000001</c:v>
                </c:pt>
                <c:pt idx="15625">
                  <c:v>155.1973783</c:v>
                </c:pt>
                <c:pt idx="15626">
                  <c:v>155.20731029999999</c:v>
                </c:pt>
                <c:pt idx="15627">
                  <c:v>155.21724330000001</c:v>
                </c:pt>
                <c:pt idx="15628">
                  <c:v>155.2271763</c:v>
                </c:pt>
                <c:pt idx="15629">
                  <c:v>155.23710829999999</c:v>
                </c:pt>
                <c:pt idx="15630">
                  <c:v>155.24704130000001</c:v>
                </c:pt>
                <c:pt idx="15631">
                  <c:v>155.2569743</c:v>
                </c:pt>
                <c:pt idx="15632">
                  <c:v>155.26690629999999</c:v>
                </c:pt>
                <c:pt idx="15633">
                  <c:v>155.27683930000001</c:v>
                </c:pt>
                <c:pt idx="15634">
                  <c:v>155.2867723</c:v>
                </c:pt>
                <c:pt idx="15635">
                  <c:v>155.29670429999999</c:v>
                </c:pt>
                <c:pt idx="15636">
                  <c:v>155.30663730000001</c:v>
                </c:pt>
                <c:pt idx="15637">
                  <c:v>155.3165693</c:v>
                </c:pt>
                <c:pt idx="15638">
                  <c:v>155.32650229999999</c:v>
                </c:pt>
                <c:pt idx="15639">
                  <c:v>155.33643530000001</c:v>
                </c:pt>
                <c:pt idx="15640">
                  <c:v>155.3463673</c:v>
                </c:pt>
                <c:pt idx="15641">
                  <c:v>155.35630029999999</c:v>
                </c:pt>
                <c:pt idx="15642">
                  <c:v>155.3662333</c:v>
                </c:pt>
                <c:pt idx="15643">
                  <c:v>155.3761653</c:v>
                </c:pt>
                <c:pt idx="15644">
                  <c:v>155.38609829999999</c:v>
                </c:pt>
                <c:pt idx="15645">
                  <c:v>155.3960313</c:v>
                </c:pt>
                <c:pt idx="15646">
                  <c:v>155.4059633</c:v>
                </c:pt>
                <c:pt idx="15647">
                  <c:v>155.41589629999999</c:v>
                </c:pt>
                <c:pt idx="15648">
                  <c:v>155.4258293</c:v>
                </c:pt>
                <c:pt idx="15649">
                  <c:v>155.4357613</c:v>
                </c:pt>
                <c:pt idx="15650">
                  <c:v>155.44569430000001</c:v>
                </c:pt>
                <c:pt idx="15651">
                  <c:v>155.45562630000001</c:v>
                </c:pt>
                <c:pt idx="15652">
                  <c:v>155.4655593</c:v>
                </c:pt>
                <c:pt idx="15653">
                  <c:v>155.47549230000001</c:v>
                </c:pt>
                <c:pt idx="15654">
                  <c:v>155.48542430000001</c:v>
                </c:pt>
                <c:pt idx="15655">
                  <c:v>155.49535729999999</c:v>
                </c:pt>
                <c:pt idx="15656">
                  <c:v>155.50529030000001</c:v>
                </c:pt>
                <c:pt idx="15657">
                  <c:v>155.5152223</c:v>
                </c:pt>
                <c:pt idx="15658">
                  <c:v>155.52515529999999</c:v>
                </c:pt>
                <c:pt idx="15659">
                  <c:v>155.53508830000001</c:v>
                </c:pt>
                <c:pt idx="15660">
                  <c:v>155.5450203</c:v>
                </c:pt>
                <c:pt idx="15661">
                  <c:v>155.55495329999999</c:v>
                </c:pt>
                <c:pt idx="15662">
                  <c:v>155.56488529999999</c:v>
                </c:pt>
                <c:pt idx="15663">
                  <c:v>155.5748183</c:v>
                </c:pt>
                <c:pt idx="15664">
                  <c:v>155.58475129999999</c:v>
                </c:pt>
                <c:pt idx="15665">
                  <c:v>155.59468330000001</c:v>
                </c:pt>
                <c:pt idx="15666">
                  <c:v>155.6046163</c:v>
                </c:pt>
                <c:pt idx="15667">
                  <c:v>155.6145491</c:v>
                </c:pt>
                <c:pt idx="15668">
                  <c:v>155.6244811</c:v>
                </c:pt>
                <c:pt idx="15669">
                  <c:v>155.63441409999999</c:v>
                </c:pt>
                <c:pt idx="15670">
                  <c:v>155.6443471</c:v>
                </c:pt>
                <c:pt idx="15671">
                  <c:v>155.6542791</c:v>
                </c:pt>
                <c:pt idx="15672">
                  <c:v>155.66421209999999</c:v>
                </c:pt>
                <c:pt idx="15673">
                  <c:v>155.6741451</c:v>
                </c:pt>
                <c:pt idx="15674">
                  <c:v>155.6840771</c:v>
                </c:pt>
                <c:pt idx="15675">
                  <c:v>155.69401010000001</c:v>
                </c:pt>
                <c:pt idx="15676">
                  <c:v>155.70394210000001</c:v>
                </c:pt>
                <c:pt idx="15677">
                  <c:v>155.7138751</c:v>
                </c:pt>
                <c:pt idx="15678">
                  <c:v>155.72380810000001</c:v>
                </c:pt>
                <c:pt idx="15679">
                  <c:v>155.73374010000001</c:v>
                </c:pt>
                <c:pt idx="15680">
                  <c:v>155.7436731</c:v>
                </c:pt>
                <c:pt idx="15681">
                  <c:v>155.75360610000001</c:v>
                </c:pt>
                <c:pt idx="15682">
                  <c:v>155.76353810000001</c:v>
                </c:pt>
                <c:pt idx="15683">
                  <c:v>155.77347109999999</c:v>
                </c:pt>
                <c:pt idx="15684">
                  <c:v>155.78340410000001</c:v>
                </c:pt>
                <c:pt idx="15685">
                  <c:v>155.7933361</c:v>
                </c:pt>
                <c:pt idx="15686">
                  <c:v>155.80326909999999</c:v>
                </c:pt>
                <c:pt idx="15687">
                  <c:v>155.81320210000001</c:v>
                </c:pt>
                <c:pt idx="15688">
                  <c:v>155.8231341</c:v>
                </c:pt>
                <c:pt idx="15689">
                  <c:v>155.83306709999999</c:v>
                </c:pt>
                <c:pt idx="15690">
                  <c:v>155.84299909999999</c:v>
                </c:pt>
                <c:pt idx="15691">
                  <c:v>155.8529321</c:v>
                </c:pt>
                <c:pt idx="15692">
                  <c:v>155.86286509999999</c:v>
                </c:pt>
                <c:pt idx="15693">
                  <c:v>155.87279710000001</c:v>
                </c:pt>
                <c:pt idx="15694">
                  <c:v>155.8827301</c:v>
                </c:pt>
                <c:pt idx="15695">
                  <c:v>155.89266309999999</c:v>
                </c:pt>
                <c:pt idx="15696">
                  <c:v>155.90259510000001</c:v>
                </c:pt>
                <c:pt idx="15697">
                  <c:v>155.9125281</c:v>
                </c:pt>
                <c:pt idx="15698">
                  <c:v>155.92246109999999</c:v>
                </c:pt>
                <c:pt idx="15699">
                  <c:v>155.93239310000001</c:v>
                </c:pt>
                <c:pt idx="15700">
                  <c:v>155.9423261</c:v>
                </c:pt>
                <c:pt idx="15701">
                  <c:v>155.95225909999999</c:v>
                </c:pt>
                <c:pt idx="15702">
                  <c:v>155.96219110000001</c:v>
                </c:pt>
                <c:pt idx="15703">
                  <c:v>155.9721241</c:v>
                </c:pt>
                <c:pt idx="15704">
                  <c:v>155.98205609999999</c:v>
                </c:pt>
                <c:pt idx="15705">
                  <c:v>155.99198910000001</c:v>
                </c:pt>
                <c:pt idx="15706">
                  <c:v>156.0019221</c:v>
                </c:pt>
                <c:pt idx="15707">
                  <c:v>156.01185409999999</c:v>
                </c:pt>
                <c:pt idx="15708">
                  <c:v>156.02178710000001</c:v>
                </c:pt>
                <c:pt idx="15709">
                  <c:v>156.0317201</c:v>
                </c:pt>
                <c:pt idx="15710">
                  <c:v>156.04165209999999</c:v>
                </c:pt>
                <c:pt idx="15711">
                  <c:v>156.05158510000001</c:v>
                </c:pt>
                <c:pt idx="15712">
                  <c:v>156.0615181</c:v>
                </c:pt>
                <c:pt idx="15713">
                  <c:v>156.07145009999999</c:v>
                </c:pt>
                <c:pt idx="15714">
                  <c:v>156.08138310000001</c:v>
                </c:pt>
                <c:pt idx="15715">
                  <c:v>156.0913161</c:v>
                </c:pt>
                <c:pt idx="15716">
                  <c:v>156.10124809999999</c:v>
                </c:pt>
                <c:pt idx="15717">
                  <c:v>156.11118110000001</c:v>
                </c:pt>
                <c:pt idx="15718">
                  <c:v>156.1211131</c:v>
                </c:pt>
                <c:pt idx="15719">
                  <c:v>156.13104609999999</c:v>
                </c:pt>
                <c:pt idx="15720">
                  <c:v>156.14097910000001</c:v>
                </c:pt>
                <c:pt idx="15721">
                  <c:v>156.1509111</c:v>
                </c:pt>
                <c:pt idx="15722">
                  <c:v>156.16084409999999</c:v>
                </c:pt>
                <c:pt idx="15723">
                  <c:v>156.17077710000001</c:v>
                </c:pt>
                <c:pt idx="15724">
                  <c:v>156.1807091</c:v>
                </c:pt>
                <c:pt idx="15725">
                  <c:v>156.19064209999999</c:v>
                </c:pt>
                <c:pt idx="15726">
                  <c:v>156.20057510000001</c:v>
                </c:pt>
                <c:pt idx="15727">
                  <c:v>156.2105071</c:v>
                </c:pt>
                <c:pt idx="15728">
                  <c:v>156.22044009999999</c:v>
                </c:pt>
                <c:pt idx="15729">
                  <c:v>156.23037310000001</c:v>
                </c:pt>
                <c:pt idx="15730">
                  <c:v>156.2403051</c:v>
                </c:pt>
                <c:pt idx="15731">
                  <c:v>156.25023809999999</c:v>
                </c:pt>
                <c:pt idx="15732">
                  <c:v>156.26017010000001</c:v>
                </c:pt>
                <c:pt idx="15733">
                  <c:v>156.2701031</c:v>
                </c:pt>
                <c:pt idx="15734">
                  <c:v>156.28003609999999</c:v>
                </c:pt>
                <c:pt idx="15735">
                  <c:v>156.28996810000001</c:v>
                </c:pt>
                <c:pt idx="15736">
                  <c:v>156.2999011</c:v>
                </c:pt>
                <c:pt idx="15737">
                  <c:v>156.30983409999999</c:v>
                </c:pt>
                <c:pt idx="15738">
                  <c:v>156.31976610000001</c:v>
                </c:pt>
                <c:pt idx="15739">
                  <c:v>156.3296991</c:v>
                </c:pt>
                <c:pt idx="15740">
                  <c:v>156.33963209999999</c:v>
                </c:pt>
                <c:pt idx="15741">
                  <c:v>156.34956410000001</c:v>
                </c:pt>
                <c:pt idx="15742">
                  <c:v>156.3594971</c:v>
                </c:pt>
                <c:pt idx="15743">
                  <c:v>156.36943009999999</c:v>
                </c:pt>
                <c:pt idx="15744">
                  <c:v>156.37936210000001</c:v>
                </c:pt>
                <c:pt idx="15745">
                  <c:v>156.3892951</c:v>
                </c:pt>
                <c:pt idx="15746">
                  <c:v>156.39922709999999</c:v>
                </c:pt>
                <c:pt idx="15747">
                  <c:v>156.40916010000001</c:v>
                </c:pt>
                <c:pt idx="15748">
                  <c:v>156.4190931</c:v>
                </c:pt>
                <c:pt idx="15749">
                  <c:v>156.42902509999999</c:v>
                </c:pt>
                <c:pt idx="15750">
                  <c:v>156.43895810000001</c:v>
                </c:pt>
                <c:pt idx="15751">
                  <c:v>156.4488911</c:v>
                </c:pt>
                <c:pt idx="15752">
                  <c:v>156.45882309999999</c:v>
                </c:pt>
                <c:pt idx="15753">
                  <c:v>156.46875610000001</c:v>
                </c:pt>
                <c:pt idx="15754">
                  <c:v>156.4786891</c:v>
                </c:pt>
                <c:pt idx="15755">
                  <c:v>156.48862109999999</c:v>
                </c:pt>
                <c:pt idx="15756">
                  <c:v>156.49855410000001</c:v>
                </c:pt>
                <c:pt idx="15757">
                  <c:v>156.5084871</c:v>
                </c:pt>
                <c:pt idx="15758">
                  <c:v>156.51841909999999</c:v>
                </c:pt>
                <c:pt idx="15759">
                  <c:v>156.52835210000001</c:v>
                </c:pt>
                <c:pt idx="15760">
                  <c:v>156.5382841</c:v>
                </c:pt>
                <c:pt idx="15761">
                  <c:v>156.54821709999999</c:v>
                </c:pt>
                <c:pt idx="15762">
                  <c:v>156.55815010000001</c:v>
                </c:pt>
                <c:pt idx="15763">
                  <c:v>156.5680821</c:v>
                </c:pt>
                <c:pt idx="15764">
                  <c:v>156.57801509999999</c:v>
                </c:pt>
                <c:pt idx="15765">
                  <c:v>156.58794810000001</c:v>
                </c:pt>
                <c:pt idx="15766">
                  <c:v>156.5978801</c:v>
                </c:pt>
                <c:pt idx="15767">
                  <c:v>156.60781309999999</c:v>
                </c:pt>
                <c:pt idx="15768">
                  <c:v>156.61774689999999</c:v>
                </c:pt>
                <c:pt idx="15769">
                  <c:v>156.62767890000001</c:v>
                </c:pt>
                <c:pt idx="15770">
                  <c:v>156.6376119</c:v>
                </c:pt>
                <c:pt idx="15771">
                  <c:v>156.64754490000001</c:v>
                </c:pt>
                <c:pt idx="15772">
                  <c:v>156.65747690000001</c:v>
                </c:pt>
                <c:pt idx="15773">
                  <c:v>156.6674099</c:v>
                </c:pt>
                <c:pt idx="15774">
                  <c:v>156.67734189999999</c:v>
                </c:pt>
                <c:pt idx="15775">
                  <c:v>156.68727490000001</c:v>
                </c:pt>
                <c:pt idx="15776">
                  <c:v>156.6972079</c:v>
                </c:pt>
                <c:pt idx="15777">
                  <c:v>156.70713989999999</c:v>
                </c:pt>
                <c:pt idx="15778">
                  <c:v>156.71707290000001</c:v>
                </c:pt>
                <c:pt idx="15779">
                  <c:v>156.72700589999999</c:v>
                </c:pt>
                <c:pt idx="15780">
                  <c:v>156.73693789999999</c:v>
                </c:pt>
                <c:pt idx="15781">
                  <c:v>156.7468709</c:v>
                </c:pt>
                <c:pt idx="15782">
                  <c:v>156.75680389999999</c:v>
                </c:pt>
                <c:pt idx="15783">
                  <c:v>156.76673589999999</c:v>
                </c:pt>
                <c:pt idx="15784">
                  <c:v>156.7766689</c:v>
                </c:pt>
                <c:pt idx="15785">
                  <c:v>156.78660189999999</c:v>
                </c:pt>
                <c:pt idx="15786">
                  <c:v>156.79653389999999</c:v>
                </c:pt>
                <c:pt idx="15787">
                  <c:v>156.8064669</c:v>
                </c:pt>
                <c:pt idx="15788">
                  <c:v>156.8163989</c:v>
                </c:pt>
                <c:pt idx="15789">
                  <c:v>156.82633190000001</c:v>
                </c:pt>
                <c:pt idx="15790">
                  <c:v>156.8362649</c:v>
                </c:pt>
                <c:pt idx="15791">
                  <c:v>156.8461969</c:v>
                </c:pt>
                <c:pt idx="15792">
                  <c:v>156.85612990000001</c:v>
                </c:pt>
                <c:pt idx="15793">
                  <c:v>156.8660629</c:v>
                </c:pt>
                <c:pt idx="15794">
                  <c:v>156.87599489999999</c:v>
                </c:pt>
                <c:pt idx="15795">
                  <c:v>156.88592790000001</c:v>
                </c:pt>
                <c:pt idx="15796">
                  <c:v>156.8958609</c:v>
                </c:pt>
                <c:pt idx="15797">
                  <c:v>156.90579289999999</c:v>
                </c:pt>
                <c:pt idx="15798">
                  <c:v>156.91572590000001</c:v>
                </c:pt>
                <c:pt idx="15799">
                  <c:v>156.9256589</c:v>
                </c:pt>
                <c:pt idx="15800">
                  <c:v>156.93559089999999</c:v>
                </c:pt>
                <c:pt idx="15801">
                  <c:v>156.94552390000001</c:v>
                </c:pt>
                <c:pt idx="15802">
                  <c:v>156.9554569</c:v>
                </c:pt>
                <c:pt idx="15803">
                  <c:v>156.96538889999999</c:v>
                </c:pt>
                <c:pt idx="15804">
                  <c:v>156.97532190000001</c:v>
                </c:pt>
                <c:pt idx="15805">
                  <c:v>156.9852539</c:v>
                </c:pt>
                <c:pt idx="15806">
                  <c:v>156.99518689999999</c:v>
                </c:pt>
                <c:pt idx="15807">
                  <c:v>157.00511990000001</c:v>
                </c:pt>
                <c:pt idx="15808">
                  <c:v>157.0150519</c:v>
                </c:pt>
                <c:pt idx="15809">
                  <c:v>157.02498489999999</c:v>
                </c:pt>
                <c:pt idx="15810">
                  <c:v>157.03491790000001</c:v>
                </c:pt>
                <c:pt idx="15811">
                  <c:v>157.0448499</c:v>
                </c:pt>
                <c:pt idx="15812">
                  <c:v>157.05478289999999</c:v>
                </c:pt>
                <c:pt idx="15813">
                  <c:v>157.06471590000001</c:v>
                </c:pt>
                <c:pt idx="15814">
                  <c:v>157.0746479</c:v>
                </c:pt>
                <c:pt idx="15815">
                  <c:v>157.08458089999999</c:v>
                </c:pt>
                <c:pt idx="15816">
                  <c:v>157.09451390000001</c:v>
                </c:pt>
                <c:pt idx="15817">
                  <c:v>157.1044459</c:v>
                </c:pt>
                <c:pt idx="15818">
                  <c:v>157.11437889999999</c:v>
                </c:pt>
                <c:pt idx="15819">
                  <c:v>157.12431190000001</c:v>
                </c:pt>
                <c:pt idx="15820">
                  <c:v>157.1342439</c:v>
                </c:pt>
                <c:pt idx="15821">
                  <c:v>157.14417689999999</c:v>
                </c:pt>
                <c:pt idx="15822">
                  <c:v>157.15410890000001</c:v>
                </c:pt>
                <c:pt idx="15823">
                  <c:v>157.1640419</c:v>
                </c:pt>
                <c:pt idx="15824">
                  <c:v>157.17397489999999</c:v>
                </c:pt>
                <c:pt idx="15825">
                  <c:v>157.18390690000001</c:v>
                </c:pt>
                <c:pt idx="15826">
                  <c:v>157.1938399</c:v>
                </c:pt>
                <c:pt idx="15827">
                  <c:v>157.20377289999999</c:v>
                </c:pt>
                <c:pt idx="15828">
                  <c:v>157.21370490000001</c:v>
                </c:pt>
                <c:pt idx="15829">
                  <c:v>157.2236379</c:v>
                </c:pt>
                <c:pt idx="15830">
                  <c:v>157.23357089999999</c:v>
                </c:pt>
                <c:pt idx="15831">
                  <c:v>157.24350290000001</c:v>
                </c:pt>
                <c:pt idx="15832">
                  <c:v>157.2534359</c:v>
                </c:pt>
                <c:pt idx="15833">
                  <c:v>157.26336889999999</c:v>
                </c:pt>
                <c:pt idx="15834">
                  <c:v>157.27330090000001</c:v>
                </c:pt>
                <c:pt idx="15835">
                  <c:v>157.2832339</c:v>
                </c:pt>
                <c:pt idx="15836">
                  <c:v>157.29316589999999</c:v>
                </c:pt>
                <c:pt idx="15837">
                  <c:v>157.30309890000001</c:v>
                </c:pt>
                <c:pt idx="15838">
                  <c:v>157.3130319</c:v>
                </c:pt>
                <c:pt idx="15839">
                  <c:v>157.32296389999999</c:v>
                </c:pt>
                <c:pt idx="15840">
                  <c:v>157.33289690000001</c:v>
                </c:pt>
                <c:pt idx="15841">
                  <c:v>157.3428299</c:v>
                </c:pt>
                <c:pt idx="15842">
                  <c:v>157.35276189999999</c:v>
                </c:pt>
                <c:pt idx="15843">
                  <c:v>157.36269490000001</c:v>
                </c:pt>
                <c:pt idx="15844">
                  <c:v>157.3726279</c:v>
                </c:pt>
                <c:pt idx="15845">
                  <c:v>157.38255989999999</c:v>
                </c:pt>
                <c:pt idx="15846">
                  <c:v>157.39249290000001</c:v>
                </c:pt>
                <c:pt idx="15847">
                  <c:v>157.4024259</c:v>
                </c:pt>
                <c:pt idx="15848">
                  <c:v>157.41235789999999</c:v>
                </c:pt>
                <c:pt idx="15849">
                  <c:v>157.42229090000001</c:v>
                </c:pt>
                <c:pt idx="15850">
                  <c:v>157.4322239</c:v>
                </c:pt>
                <c:pt idx="15851">
                  <c:v>157.44215589999999</c:v>
                </c:pt>
                <c:pt idx="15852">
                  <c:v>157.45208890000001</c:v>
                </c:pt>
                <c:pt idx="15853">
                  <c:v>157.4620209</c:v>
                </c:pt>
                <c:pt idx="15854">
                  <c:v>157.47195389999999</c:v>
                </c:pt>
                <c:pt idx="15855">
                  <c:v>157.48188690000001</c:v>
                </c:pt>
                <c:pt idx="15856">
                  <c:v>157.4918189</c:v>
                </c:pt>
                <c:pt idx="15857">
                  <c:v>157.50175189999999</c:v>
                </c:pt>
                <c:pt idx="15858">
                  <c:v>157.51168490000001</c:v>
                </c:pt>
                <c:pt idx="15859">
                  <c:v>157.5216169</c:v>
                </c:pt>
                <c:pt idx="15860">
                  <c:v>157.53154989999999</c:v>
                </c:pt>
                <c:pt idx="15861">
                  <c:v>157.54148290000001</c:v>
                </c:pt>
                <c:pt idx="15862">
                  <c:v>157.5514149</c:v>
                </c:pt>
                <c:pt idx="15863">
                  <c:v>157.56134789999999</c:v>
                </c:pt>
                <c:pt idx="15864">
                  <c:v>157.5712809</c:v>
                </c:pt>
                <c:pt idx="15865">
                  <c:v>157.5812129</c:v>
                </c:pt>
                <c:pt idx="15866">
                  <c:v>157.59114589999999</c:v>
                </c:pt>
                <c:pt idx="15867">
                  <c:v>157.6010789</c:v>
                </c:pt>
                <c:pt idx="15868">
                  <c:v>157.61101099999999</c:v>
                </c:pt>
                <c:pt idx="15869">
                  <c:v>157.62094400000001</c:v>
                </c:pt>
                <c:pt idx="15870">
                  <c:v>157.630876</c:v>
                </c:pt>
                <c:pt idx="15871">
                  <c:v>157.64080899999999</c:v>
                </c:pt>
                <c:pt idx="15872">
                  <c:v>157.65074200000001</c:v>
                </c:pt>
                <c:pt idx="15873">
                  <c:v>157.660674</c:v>
                </c:pt>
                <c:pt idx="15874">
                  <c:v>157.67060699999999</c:v>
                </c:pt>
                <c:pt idx="15875">
                  <c:v>157.68054000000001</c:v>
                </c:pt>
                <c:pt idx="15876">
                  <c:v>157.690472</c:v>
                </c:pt>
                <c:pt idx="15877">
                  <c:v>157.70040499999999</c:v>
                </c:pt>
                <c:pt idx="15878">
                  <c:v>157.71033800000001</c:v>
                </c:pt>
                <c:pt idx="15879">
                  <c:v>157.72027</c:v>
                </c:pt>
                <c:pt idx="15880">
                  <c:v>157.73020299999999</c:v>
                </c:pt>
                <c:pt idx="15881">
                  <c:v>157.74013600000001</c:v>
                </c:pt>
                <c:pt idx="15882">
                  <c:v>157.750068</c:v>
                </c:pt>
                <c:pt idx="15883">
                  <c:v>157.76000099999999</c:v>
                </c:pt>
                <c:pt idx="15884">
                  <c:v>157.76993400000001</c:v>
                </c:pt>
                <c:pt idx="15885">
                  <c:v>157.779866</c:v>
                </c:pt>
                <c:pt idx="15886">
                  <c:v>157.78979899999999</c:v>
                </c:pt>
                <c:pt idx="15887">
                  <c:v>157.79973200000001</c:v>
                </c:pt>
                <c:pt idx="15888">
                  <c:v>157.809664</c:v>
                </c:pt>
                <c:pt idx="15889">
                  <c:v>157.81959699999999</c:v>
                </c:pt>
                <c:pt idx="15890">
                  <c:v>157.82952900000001</c:v>
                </c:pt>
                <c:pt idx="15891">
                  <c:v>157.839462</c:v>
                </c:pt>
                <c:pt idx="15892">
                  <c:v>157.84939499999999</c:v>
                </c:pt>
                <c:pt idx="15893">
                  <c:v>157.85932700000001</c:v>
                </c:pt>
                <c:pt idx="15894">
                  <c:v>157.86926</c:v>
                </c:pt>
                <c:pt idx="15895">
                  <c:v>157.87919299999999</c:v>
                </c:pt>
                <c:pt idx="15896">
                  <c:v>157.88912500000001</c:v>
                </c:pt>
                <c:pt idx="15897">
                  <c:v>157.899058</c:v>
                </c:pt>
                <c:pt idx="15898">
                  <c:v>157.90899099999999</c:v>
                </c:pt>
                <c:pt idx="15899">
                  <c:v>157.91892300000001</c:v>
                </c:pt>
                <c:pt idx="15900">
                  <c:v>157.928856</c:v>
                </c:pt>
                <c:pt idx="15901">
                  <c:v>157.93878900000001</c:v>
                </c:pt>
                <c:pt idx="15902">
                  <c:v>157.94872100000001</c:v>
                </c:pt>
                <c:pt idx="15903">
                  <c:v>157.958654</c:v>
                </c:pt>
                <c:pt idx="15904">
                  <c:v>157.96858700000001</c:v>
                </c:pt>
                <c:pt idx="15905">
                  <c:v>157.97851900000001</c:v>
                </c:pt>
                <c:pt idx="15906">
                  <c:v>157.988452</c:v>
                </c:pt>
                <c:pt idx="15907">
                  <c:v>157.99838399999999</c:v>
                </c:pt>
                <c:pt idx="15908">
                  <c:v>158.00831700000001</c:v>
                </c:pt>
                <c:pt idx="15909">
                  <c:v>158.01824999999999</c:v>
                </c:pt>
                <c:pt idx="15910">
                  <c:v>158.02818199999999</c:v>
                </c:pt>
                <c:pt idx="15911">
                  <c:v>158.038115</c:v>
                </c:pt>
                <c:pt idx="15912">
                  <c:v>158.04804799999999</c:v>
                </c:pt>
                <c:pt idx="15913">
                  <c:v>158.05797999999999</c:v>
                </c:pt>
                <c:pt idx="15914">
                  <c:v>158.067913</c:v>
                </c:pt>
                <c:pt idx="15915">
                  <c:v>158.07784599999999</c:v>
                </c:pt>
                <c:pt idx="15916">
                  <c:v>158.08777799999999</c:v>
                </c:pt>
                <c:pt idx="15917">
                  <c:v>158.097711</c:v>
                </c:pt>
                <c:pt idx="15918">
                  <c:v>158.10764399999999</c:v>
                </c:pt>
                <c:pt idx="15919">
                  <c:v>158.11757600000001</c:v>
                </c:pt>
                <c:pt idx="15920">
                  <c:v>158.127509</c:v>
                </c:pt>
                <c:pt idx="15921">
                  <c:v>158.13744199999999</c:v>
                </c:pt>
                <c:pt idx="15922">
                  <c:v>158.14737400000001</c:v>
                </c:pt>
                <c:pt idx="15923">
                  <c:v>158.157307</c:v>
                </c:pt>
                <c:pt idx="15924">
                  <c:v>158.167239</c:v>
                </c:pt>
                <c:pt idx="15925">
                  <c:v>158.17717200000001</c:v>
                </c:pt>
                <c:pt idx="15926">
                  <c:v>158.187105</c:v>
                </c:pt>
                <c:pt idx="15927">
                  <c:v>158.19703699999999</c:v>
                </c:pt>
                <c:pt idx="15928">
                  <c:v>158.20697000000001</c:v>
                </c:pt>
                <c:pt idx="15929">
                  <c:v>158.216903</c:v>
                </c:pt>
                <c:pt idx="15930">
                  <c:v>158.22683499999999</c:v>
                </c:pt>
                <c:pt idx="15931">
                  <c:v>158.23676800000001</c:v>
                </c:pt>
                <c:pt idx="15932">
                  <c:v>158.246701</c:v>
                </c:pt>
                <c:pt idx="15933">
                  <c:v>158.25663299999999</c:v>
                </c:pt>
                <c:pt idx="15934">
                  <c:v>158.26656600000001</c:v>
                </c:pt>
                <c:pt idx="15935">
                  <c:v>158.276499</c:v>
                </c:pt>
                <c:pt idx="15936">
                  <c:v>158.28643099999999</c:v>
                </c:pt>
                <c:pt idx="15937">
                  <c:v>158.29636400000001</c:v>
                </c:pt>
                <c:pt idx="15938">
                  <c:v>158.306297</c:v>
                </c:pt>
                <c:pt idx="15939">
                  <c:v>158.31622899999999</c:v>
                </c:pt>
                <c:pt idx="15940">
                  <c:v>158.32616200000001</c:v>
                </c:pt>
                <c:pt idx="15941">
                  <c:v>158.336095</c:v>
                </c:pt>
                <c:pt idx="15942">
                  <c:v>158.34602699999999</c:v>
                </c:pt>
                <c:pt idx="15943">
                  <c:v>158.35596000000001</c:v>
                </c:pt>
                <c:pt idx="15944">
                  <c:v>158.365893</c:v>
                </c:pt>
                <c:pt idx="15945">
                  <c:v>158.37582499999999</c:v>
                </c:pt>
                <c:pt idx="15946">
                  <c:v>158.38575800000001</c:v>
                </c:pt>
                <c:pt idx="15947">
                  <c:v>158.39569</c:v>
                </c:pt>
                <c:pt idx="15948">
                  <c:v>158.40562299999999</c:v>
                </c:pt>
                <c:pt idx="15949">
                  <c:v>158.41555600000001</c:v>
                </c:pt>
                <c:pt idx="15950">
                  <c:v>158.425488</c:v>
                </c:pt>
                <c:pt idx="15951">
                  <c:v>158.43542099999999</c:v>
                </c:pt>
                <c:pt idx="15952">
                  <c:v>158.44535400000001</c:v>
                </c:pt>
                <c:pt idx="15953">
                  <c:v>158.455286</c:v>
                </c:pt>
                <c:pt idx="15954">
                  <c:v>158.46521899999999</c:v>
                </c:pt>
                <c:pt idx="15955">
                  <c:v>158.47515200000001</c:v>
                </c:pt>
                <c:pt idx="15956">
                  <c:v>158.485084</c:v>
                </c:pt>
                <c:pt idx="15957">
                  <c:v>158.49501699999999</c:v>
                </c:pt>
                <c:pt idx="15958">
                  <c:v>158.50495000000001</c:v>
                </c:pt>
                <c:pt idx="15959">
                  <c:v>158.514882</c:v>
                </c:pt>
                <c:pt idx="15960">
                  <c:v>158.52481499999999</c:v>
                </c:pt>
                <c:pt idx="15961">
                  <c:v>158.53474800000001</c:v>
                </c:pt>
                <c:pt idx="15962">
                  <c:v>158.54468</c:v>
                </c:pt>
                <c:pt idx="15963">
                  <c:v>158.55461299999999</c:v>
                </c:pt>
                <c:pt idx="15964">
                  <c:v>158.56454600000001</c:v>
                </c:pt>
                <c:pt idx="15965">
                  <c:v>158.574478</c:v>
                </c:pt>
                <c:pt idx="15966">
                  <c:v>158.58441099999999</c:v>
                </c:pt>
                <c:pt idx="15967">
                  <c:v>158.59434400000001</c:v>
                </c:pt>
                <c:pt idx="15968">
                  <c:v>158.604276</c:v>
                </c:pt>
                <c:pt idx="15969">
                  <c:v>158.61420820000001</c:v>
                </c:pt>
                <c:pt idx="15970">
                  <c:v>158.6241402</c:v>
                </c:pt>
                <c:pt idx="15971">
                  <c:v>158.63407319999999</c:v>
                </c:pt>
                <c:pt idx="15972">
                  <c:v>158.64400620000001</c:v>
                </c:pt>
                <c:pt idx="15973">
                  <c:v>158.6539382</c:v>
                </c:pt>
                <c:pt idx="15974">
                  <c:v>158.66387119999999</c:v>
                </c:pt>
                <c:pt idx="15975">
                  <c:v>158.67380420000001</c:v>
                </c:pt>
                <c:pt idx="15976">
                  <c:v>158.6837362</c:v>
                </c:pt>
                <c:pt idx="15977">
                  <c:v>158.69366919999999</c:v>
                </c:pt>
                <c:pt idx="15978">
                  <c:v>158.70360220000001</c:v>
                </c:pt>
                <c:pt idx="15979">
                  <c:v>158.7135342</c:v>
                </c:pt>
                <c:pt idx="15980">
                  <c:v>158.72346719999999</c:v>
                </c:pt>
                <c:pt idx="15981">
                  <c:v>158.73340020000001</c:v>
                </c:pt>
                <c:pt idx="15982">
                  <c:v>158.7433322</c:v>
                </c:pt>
                <c:pt idx="15983">
                  <c:v>158.75326519999999</c:v>
                </c:pt>
                <c:pt idx="15984">
                  <c:v>158.76319820000001</c:v>
                </c:pt>
                <c:pt idx="15985">
                  <c:v>158.7731302</c:v>
                </c:pt>
                <c:pt idx="15986">
                  <c:v>158.78306319999999</c:v>
                </c:pt>
                <c:pt idx="15987">
                  <c:v>158.7929962</c:v>
                </c:pt>
                <c:pt idx="15988">
                  <c:v>158.8029282</c:v>
                </c:pt>
                <c:pt idx="15989">
                  <c:v>158.81286119999999</c:v>
                </c:pt>
                <c:pt idx="15990">
                  <c:v>158.8227942</c:v>
                </c:pt>
                <c:pt idx="15991">
                  <c:v>158.8327262</c:v>
                </c:pt>
                <c:pt idx="15992">
                  <c:v>158.84265920000001</c:v>
                </c:pt>
                <c:pt idx="15993">
                  <c:v>158.8525922</c:v>
                </c:pt>
                <c:pt idx="15994">
                  <c:v>158.8625242</c:v>
                </c:pt>
                <c:pt idx="15995">
                  <c:v>158.87245720000001</c:v>
                </c:pt>
                <c:pt idx="15996">
                  <c:v>158.88238920000001</c:v>
                </c:pt>
                <c:pt idx="15997">
                  <c:v>158.8923222</c:v>
                </c:pt>
                <c:pt idx="15998">
                  <c:v>158.90225520000001</c:v>
                </c:pt>
                <c:pt idx="15999">
                  <c:v>158.91218720000001</c:v>
                </c:pt>
                <c:pt idx="16000">
                  <c:v>158.92212019999999</c:v>
                </c:pt>
                <c:pt idx="16001">
                  <c:v>158.93205320000001</c:v>
                </c:pt>
                <c:pt idx="16002">
                  <c:v>158.9419852</c:v>
                </c:pt>
                <c:pt idx="16003">
                  <c:v>158.95191819999999</c:v>
                </c:pt>
                <c:pt idx="16004">
                  <c:v>158.96185120000001</c:v>
                </c:pt>
                <c:pt idx="16005">
                  <c:v>158.9717832</c:v>
                </c:pt>
                <c:pt idx="16006">
                  <c:v>158.98171619999999</c:v>
                </c:pt>
                <c:pt idx="16007">
                  <c:v>158.99164920000001</c:v>
                </c:pt>
                <c:pt idx="16008">
                  <c:v>159.0015812</c:v>
                </c:pt>
                <c:pt idx="16009">
                  <c:v>159.01151419999999</c:v>
                </c:pt>
                <c:pt idx="16010">
                  <c:v>159.02144720000001</c:v>
                </c:pt>
                <c:pt idx="16011">
                  <c:v>159.0313792</c:v>
                </c:pt>
                <c:pt idx="16012">
                  <c:v>159.04131219999999</c:v>
                </c:pt>
                <c:pt idx="16013">
                  <c:v>159.05124520000001</c:v>
                </c:pt>
                <c:pt idx="16014">
                  <c:v>159.0611772</c:v>
                </c:pt>
                <c:pt idx="16015">
                  <c:v>159.07111019999999</c:v>
                </c:pt>
                <c:pt idx="16016">
                  <c:v>159.08104320000001</c:v>
                </c:pt>
                <c:pt idx="16017">
                  <c:v>159.0909752</c:v>
                </c:pt>
                <c:pt idx="16018">
                  <c:v>159.10090819999999</c:v>
                </c:pt>
                <c:pt idx="16019">
                  <c:v>159.11084020000001</c:v>
                </c:pt>
                <c:pt idx="16020">
                  <c:v>159.1207732</c:v>
                </c:pt>
                <c:pt idx="16021">
                  <c:v>159.13070619999999</c:v>
                </c:pt>
                <c:pt idx="16022">
                  <c:v>159.14063820000001</c:v>
                </c:pt>
                <c:pt idx="16023">
                  <c:v>159.1505712</c:v>
                </c:pt>
                <c:pt idx="16024">
                  <c:v>159.16050419999999</c:v>
                </c:pt>
                <c:pt idx="16025">
                  <c:v>159.17043620000001</c:v>
                </c:pt>
                <c:pt idx="16026">
                  <c:v>159.1803692</c:v>
                </c:pt>
                <c:pt idx="16027">
                  <c:v>159.19030219999999</c:v>
                </c:pt>
                <c:pt idx="16028">
                  <c:v>159.20023420000001</c:v>
                </c:pt>
                <c:pt idx="16029">
                  <c:v>159.2101672</c:v>
                </c:pt>
                <c:pt idx="16030">
                  <c:v>159.22010019999999</c:v>
                </c:pt>
                <c:pt idx="16031">
                  <c:v>159.23003220000001</c:v>
                </c:pt>
                <c:pt idx="16032">
                  <c:v>159.2399652</c:v>
                </c:pt>
                <c:pt idx="16033">
                  <c:v>159.24989819999999</c:v>
                </c:pt>
                <c:pt idx="16034">
                  <c:v>159.25983020000001</c:v>
                </c:pt>
                <c:pt idx="16035">
                  <c:v>159.2697632</c:v>
                </c:pt>
                <c:pt idx="16036">
                  <c:v>159.27969619999999</c:v>
                </c:pt>
                <c:pt idx="16037">
                  <c:v>159.28962820000001</c:v>
                </c:pt>
                <c:pt idx="16038">
                  <c:v>159.2995612</c:v>
                </c:pt>
                <c:pt idx="16039">
                  <c:v>159.30949419999999</c:v>
                </c:pt>
                <c:pt idx="16040">
                  <c:v>159.31942620000001</c:v>
                </c:pt>
                <c:pt idx="16041">
                  <c:v>159.3293592</c:v>
                </c:pt>
                <c:pt idx="16042">
                  <c:v>159.33929119999999</c:v>
                </c:pt>
                <c:pt idx="16043">
                  <c:v>159.34922420000001</c:v>
                </c:pt>
                <c:pt idx="16044">
                  <c:v>159.3591572</c:v>
                </c:pt>
                <c:pt idx="16045">
                  <c:v>159.36908919999999</c:v>
                </c:pt>
                <c:pt idx="16046">
                  <c:v>159.37902220000001</c:v>
                </c:pt>
                <c:pt idx="16047">
                  <c:v>159.3889552</c:v>
                </c:pt>
                <c:pt idx="16048">
                  <c:v>159.39888719999999</c:v>
                </c:pt>
                <c:pt idx="16049">
                  <c:v>159.40882020000001</c:v>
                </c:pt>
                <c:pt idx="16050">
                  <c:v>159.4187532</c:v>
                </c:pt>
                <c:pt idx="16051">
                  <c:v>159.42868519999999</c:v>
                </c:pt>
                <c:pt idx="16052">
                  <c:v>159.43861820000001</c:v>
                </c:pt>
                <c:pt idx="16053">
                  <c:v>159.4485512</c:v>
                </c:pt>
                <c:pt idx="16054">
                  <c:v>159.45848319999999</c:v>
                </c:pt>
                <c:pt idx="16055">
                  <c:v>159.46841620000001</c:v>
                </c:pt>
                <c:pt idx="16056">
                  <c:v>159.4783492</c:v>
                </c:pt>
                <c:pt idx="16057">
                  <c:v>159.48828119999999</c:v>
                </c:pt>
                <c:pt idx="16058">
                  <c:v>159.49821420000001</c:v>
                </c:pt>
                <c:pt idx="16059">
                  <c:v>159.5081472</c:v>
                </c:pt>
                <c:pt idx="16060">
                  <c:v>159.51807919999999</c:v>
                </c:pt>
                <c:pt idx="16061">
                  <c:v>159.52801220000001</c:v>
                </c:pt>
                <c:pt idx="16062">
                  <c:v>159.5379452</c:v>
                </c:pt>
                <c:pt idx="16063">
                  <c:v>159.54787719999999</c:v>
                </c:pt>
                <c:pt idx="16064">
                  <c:v>159.55781020000001</c:v>
                </c:pt>
                <c:pt idx="16065">
                  <c:v>159.5677432</c:v>
                </c:pt>
                <c:pt idx="16066">
                  <c:v>159.57767519999999</c:v>
                </c:pt>
                <c:pt idx="16067">
                  <c:v>159.58760820000001</c:v>
                </c:pt>
                <c:pt idx="16068">
                  <c:v>159.59754119999999</c:v>
                </c:pt>
                <c:pt idx="16069">
                  <c:v>159.60747319999999</c:v>
                </c:pt>
                <c:pt idx="16070">
                  <c:v>159.61740710000001</c:v>
                </c:pt>
                <c:pt idx="16071">
                  <c:v>159.6273391</c:v>
                </c:pt>
                <c:pt idx="16072">
                  <c:v>159.63727209999999</c:v>
                </c:pt>
                <c:pt idx="16073">
                  <c:v>159.64720510000001</c:v>
                </c:pt>
                <c:pt idx="16074">
                  <c:v>159.6571371</c:v>
                </c:pt>
                <c:pt idx="16075">
                  <c:v>159.66707009999999</c:v>
                </c:pt>
                <c:pt idx="16076">
                  <c:v>159.67700310000001</c:v>
                </c:pt>
                <c:pt idx="16077">
                  <c:v>159.6869351</c:v>
                </c:pt>
                <c:pt idx="16078">
                  <c:v>159.69686809999999</c:v>
                </c:pt>
                <c:pt idx="16079">
                  <c:v>159.70680110000001</c:v>
                </c:pt>
                <c:pt idx="16080">
                  <c:v>159.7167331</c:v>
                </c:pt>
                <c:pt idx="16081">
                  <c:v>159.72666609999999</c:v>
                </c:pt>
                <c:pt idx="16082">
                  <c:v>159.73659910000001</c:v>
                </c:pt>
                <c:pt idx="16083">
                  <c:v>159.7465311</c:v>
                </c:pt>
                <c:pt idx="16084">
                  <c:v>159.75646409999999</c:v>
                </c:pt>
                <c:pt idx="16085">
                  <c:v>159.76639710000001</c:v>
                </c:pt>
                <c:pt idx="16086">
                  <c:v>159.7763291</c:v>
                </c:pt>
                <c:pt idx="16087">
                  <c:v>159.78626209999999</c:v>
                </c:pt>
                <c:pt idx="16088">
                  <c:v>159.79619510000001</c:v>
                </c:pt>
                <c:pt idx="16089">
                  <c:v>159.8061271</c:v>
                </c:pt>
                <c:pt idx="16090">
                  <c:v>159.81606009999999</c:v>
                </c:pt>
                <c:pt idx="16091">
                  <c:v>159.82599310000001</c:v>
                </c:pt>
                <c:pt idx="16092">
                  <c:v>159.8359251</c:v>
                </c:pt>
                <c:pt idx="16093">
                  <c:v>159.84585809999999</c:v>
                </c:pt>
                <c:pt idx="16094">
                  <c:v>159.8557911</c:v>
                </c:pt>
                <c:pt idx="16095">
                  <c:v>159.8657231</c:v>
                </c:pt>
                <c:pt idx="16096">
                  <c:v>159.87565609999999</c:v>
                </c:pt>
                <c:pt idx="16097">
                  <c:v>159.8855891</c:v>
                </c:pt>
                <c:pt idx="16098">
                  <c:v>159.8955211</c:v>
                </c:pt>
                <c:pt idx="16099">
                  <c:v>159.90545409999999</c:v>
                </c:pt>
                <c:pt idx="16100">
                  <c:v>159.91538610000001</c:v>
                </c:pt>
                <c:pt idx="16101">
                  <c:v>159.9253191</c:v>
                </c:pt>
                <c:pt idx="16102">
                  <c:v>159.93525210000001</c:v>
                </c:pt>
                <c:pt idx="16103">
                  <c:v>159.94518410000001</c:v>
                </c:pt>
                <c:pt idx="16104">
                  <c:v>159.9551171</c:v>
                </c:pt>
                <c:pt idx="16105">
                  <c:v>159.96505010000001</c:v>
                </c:pt>
                <c:pt idx="16106">
                  <c:v>159.97498210000001</c:v>
                </c:pt>
                <c:pt idx="16107">
                  <c:v>159.98491509999999</c:v>
                </c:pt>
                <c:pt idx="16108">
                  <c:v>159.99484810000001</c:v>
                </c:pt>
                <c:pt idx="16109">
                  <c:v>160.0047801</c:v>
                </c:pt>
                <c:pt idx="16110">
                  <c:v>160.01471309999999</c:v>
                </c:pt>
                <c:pt idx="16111">
                  <c:v>160.02464610000001</c:v>
                </c:pt>
                <c:pt idx="16112">
                  <c:v>160.0345781</c:v>
                </c:pt>
                <c:pt idx="16113">
                  <c:v>160.04451109999999</c:v>
                </c:pt>
                <c:pt idx="16114">
                  <c:v>160.05444410000001</c:v>
                </c:pt>
                <c:pt idx="16115">
                  <c:v>160.0643761</c:v>
                </c:pt>
                <c:pt idx="16116">
                  <c:v>160.07430909999999</c:v>
                </c:pt>
                <c:pt idx="16117">
                  <c:v>160.08424210000001</c:v>
                </c:pt>
                <c:pt idx="16118">
                  <c:v>160.0941741</c:v>
                </c:pt>
                <c:pt idx="16119">
                  <c:v>160.10410709999999</c:v>
                </c:pt>
                <c:pt idx="16120">
                  <c:v>160.11404010000001</c:v>
                </c:pt>
                <c:pt idx="16121">
                  <c:v>160.1239721</c:v>
                </c:pt>
                <c:pt idx="16122">
                  <c:v>160.13390509999999</c:v>
                </c:pt>
                <c:pt idx="16123">
                  <c:v>160.14383810000001</c:v>
                </c:pt>
                <c:pt idx="16124">
                  <c:v>160.1537701</c:v>
                </c:pt>
                <c:pt idx="16125">
                  <c:v>160.16370309999999</c:v>
                </c:pt>
                <c:pt idx="16126">
                  <c:v>160.17363610000001</c:v>
                </c:pt>
                <c:pt idx="16127">
                  <c:v>160.1835681</c:v>
                </c:pt>
                <c:pt idx="16128">
                  <c:v>160.19350109999999</c:v>
                </c:pt>
                <c:pt idx="16129">
                  <c:v>160.20343310000001</c:v>
                </c:pt>
                <c:pt idx="16130">
                  <c:v>160.2133661</c:v>
                </c:pt>
                <c:pt idx="16131">
                  <c:v>160.22329909999999</c:v>
                </c:pt>
                <c:pt idx="16132">
                  <c:v>160.23323110000001</c:v>
                </c:pt>
                <c:pt idx="16133">
                  <c:v>160.2431641</c:v>
                </c:pt>
                <c:pt idx="16134">
                  <c:v>160.25309709999999</c:v>
                </c:pt>
                <c:pt idx="16135">
                  <c:v>160.26302910000001</c:v>
                </c:pt>
                <c:pt idx="16136">
                  <c:v>160.2729621</c:v>
                </c:pt>
                <c:pt idx="16137">
                  <c:v>160.28289509999999</c:v>
                </c:pt>
                <c:pt idx="16138">
                  <c:v>160.29282710000001</c:v>
                </c:pt>
                <c:pt idx="16139">
                  <c:v>160.3027601</c:v>
                </c:pt>
                <c:pt idx="16140">
                  <c:v>160.31269309999999</c:v>
                </c:pt>
                <c:pt idx="16141">
                  <c:v>160.32262510000001</c:v>
                </c:pt>
                <c:pt idx="16142">
                  <c:v>160.3325581</c:v>
                </c:pt>
                <c:pt idx="16143">
                  <c:v>160.34249109999999</c:v>
                </c:pt>
                <c:pt idx="16144">
                  <c:v>160.35242310000001</c:v>
                </c:pt>
                <c:pt idx="16145">
                  <c:v>160.3623561</c:v>
                </c:pt>
                <c:pt idx="16146">
                  <c:v>160.37228909999999</c:v>
                </c:pt>
                <c:pt idx="16147">
                  <c:v>160.38222110000001</c:v>
                </c:pt>
                <c:pt idx="16148">
                  <c:v>160.3921541</c:v>
                </c:pt>
                <c:pt idx="16149">
                  <c:v>160.40208709999999</c:v>
                </c:pt>
                <c:pt idx="16150">
                  <c:v>160.41201910000001</c:v>
                </c:pt>
                <c:pt idx="16151">
                  <c:v>160.4219521</c:v>
                </c:pt>
                <c:pt idx="16152">
                  <c:v>160.43188509999999</c:v>
                </c:pt>
                <c:pt idx="16153">
                  <c:v>160.44181710000001</c:v>
                </c:pt>
                <c:pt idx="16154">
                  <c:v>160.4517501</c:v>
                </c:pt>
                <c:pt idx="16155">
                  <c:v>160.46168309999999</c:v>
                </c:pt>
                <c:pt idx="16156">
                  <c:v>160.47161510000001</c:v>
                </c:pt>
                <c:pt idx="16157">
                  <c:v>160.4815481</c:v>
                </c:pt>
                <c:pt idx="16158">
                  <c:v>160.49148109999999</c:v>
                </c:pt>
                <c:pt idx="16159">
                  <c:v>160.50141310000001</c:v>
                </c:pt>
                <c:pt idx="16160">
                  <c:v>160.5113461</c:v>
                </c:pt>
                <c:pt idx="16161">
                  <c:v>160.52127909999999</c:v>
                </c:pt>
                <c:pt idx="16162">
                  <c:v>160.53121110000001</c:v>
                </c:pt>
                <c:pt idx="16163">
                  <c:v>160.5411441</c:v>
                </c:pt>
                <c:pt idx="16164">
                  <c:v>160.55107609999999</c:v>
                </c:pt>
                <c:pt idx="16165">
                  <c:v>160.56100910000001</c:v>
                </c:pt>
                <c:pt idx="16166">
                  <c:v>160.5709421</c:v>
                </c:pt>
                <c:pt idx="16167">
                  <c:v>160.58087409999999</c:v>
                </c:pt>
                <c:pt idx="16168">
                  <c:v>160.59080710000001</c:v>
                </c:pt>
                <c:pt idx="16169">
                  <c:v>160.6007401</c:v>
                </c:pt>
                <c:pt idx="16170">
                  <c:v>160.61067209999999</c:v>
                </c:pt>
                <c:pt idx="16171">
                  <c:v>160.6206043</c:v>
                </c:pt>
                <c:pt idx="16172">
                  <c:v>160.63053729999999</c:v>
                </c:pt>
                <c:pt idx="16173">
                  <c:v>160.64046930000001</c:v>
                </c:pt>
                <c:pt idx="16174">
                  <c:v>160.6504023</c:v>
                </c:pt>
                <c:pt idx="16175">
                  <c:v>160.66033530000001</c:v>
                </c:pt>
                <c:pt idx="16176">
                  <c:v>160.67026730000001</c:v>
                </c:pt>
                <c:pt idx="16177">
                  <c:v>160.6802003</c:v>
                </c:pt>
                <c:pt idx="16178">
                  <c:v>160.69013330000001</c:v>
                </c:pt>
                <c:pt idx="16179">
                  <c:v>160.70006530000001</c:v>
                </c:pt>
                <c:pt idx="16180">
                  <c:v>160.7099983</c:v>
                </c:pt>
                <c:pt idx="16181">
                  <c:v>160.71993130000001</c:v>
                </c:pt>
                <c:pt idx="16182">
                  <c:v>160.72986330000001</c:v>
                </c:pt>
                <c:pt idx="16183">
                  <c:v>160.73979629999999</c:v>
                </c:pt>
                <c:pt idx="16184">
                  <c:v>160.74972930000001</c:v>
                </c:pt>
                <c:pt idx="16185">
                  <c:v>160.7596613</c:v>
                </c:pt>
                <c:pt idx="16186">
                  <c:v>160.76959429999999</c:v>
                </c:pt>
                <c:pt idx="16187">
                  <c:v>160.77952730000001</c:v>
                </c:pt>
                <c:pt idx="16188">
                  <c:v>160.7894593</c:v>
                </c:pt>
                <c:pt idx="16189">
                  <c:v>160.79939229999999</c:v>
                </c:pt>
                <c:pt idx="16190">
                  <c:v>160.80932530000001</c:v>
                </c:pt>
                <c:pt idx="16191">
                  <c:v>160.8192573</c:v>
                </c:pt>
                <c:pt idx="16192">
                  <c:v>160.82919029999999</c:v>
                </c:pt>
                <c:pt idx="16193">
                  <c:v>160.83912330000001</c:v>
                </c:pt>
                <c:pt idx="16194">
                  <c:v>160.8490553</c:v>
                </c:pt>
                <c:pt idx="16195">
                  <c:v>160.85898829999999</c:v>
                </c:pt>
                <c:pt idx="16196">
                  <c:v>160.86892130000001</c:v>
                </c:pt>
                <c:pt idx="16197">
                  <c:v>160.8788533</c:v>
                </c:pt>
                <c:pt idx="16198">
                  <c:v>160.88878629999999</c:v>
                </c:pt>
                <c:pt idx="16199">
                  <c:v>160.89871930000001</c:v>
                </c:pt>
                <c:pt idx="16200">
                  <c:v>160.9086513</c:v>
                </c:pt>
                <c:pt idx="16201">
                  <c:v>160.91858429999999</c:v>
                </c:pt>
                <c:pt idx="16202">
                  <c:v>160.92851630000001</c:v>
                </c:pt>
                <c:pt idx="16203">
                  <c:v>160.9384493</c:v>
                </c:pt>
                <c:pt idx="16204">
                  <c:v>160.94838229999999</c:v>
                </c:pt>
                <c:pt idx="16205">
                  <c:v>160.95831430000001</c:v>
                </c:pt>
                <c:pt idx="16206">
                  <c:v>160.9682473</c:v>
                </c:pt>
                <c:pt idx="16207">
                  <c:v>160.97818029999999</c:v>
                </c:pt>
                <c:pt idx="16208">
                  <c:v>160.98811230000001</c:v>
                </c:pt>
                <c:pt idx="16209">
                  <c:v>160.9980453</c:v>
                </c:pt>
                <c:pt idx="16210">
                  <c:v>161.00797829999999</c:v>
                </c:pt>
                <c:pt idx="16211">
                  <c:v>161.01791030000001</c:v>
                </c:pt>
                <c:pt idx="16212">
                  <c:v>161.0278433</c:v>
                </c:pt>
                <c:pt idx="16213">
                  <c:v>161.03777629999999</c:v>
                </c:pt>
                <c:pt idx="16214">
                  <c:v>161.04770830000001</c:v>
                </c:pt>
                <c:pt idx="16215">
                  <c:v>161.0576413</c:v>
                </c:pt>
                <c:pt idx="16216">
                  <c:v>161.06757429999999</c:v>
                </c:pt>
                <c:pt idx="16217">
                  <c:v>161.07750630000001</c:v>
                </c:pt>
                <c:pt idx="16218">
                  <c:v>161.0874393</c:v>
                </c:pt>
                <c:pt idx="16219">
                  <c:v>161.09737229999999</c:v>
                </c:pt>
                <c:pt idx="16220">
                  <c:v>161.10730430000001</c:v>
                </c:pt>
                <c:pt idx="16221">
                  <c:v>161.1172373</c:v>
                </c:pt>
                <c:pt idx="16222">
                  <c:v>161.12717029999999</c:v>
                </c:pt>
                <c:pt idx="16223">
                  <c:v>161.13710230000001</c:v>
                </c:pt>
                <c:pt idx="16224">
                  <c:v>161.1470353</c:v>
                </c:pt>
                <c:pt idx="16225">
                  <c:v>161.15696829999999</c:v>
                </c:pt>
                <c:pt idx="16226">
                  <c:v>161.16690030000001</c:v>
                </c:pt>
                <c:pt idx="16227">
                  <c:v>161.1768333</c:v>
                </c:pt>
                <c:pt idx="16228">
                  <c:v>161.18676629999999</c:v>
                </c:pt>
                <c:pt idx="16229">
                  <c:v>161.19669830000001</c:v>
                </c:pt>
                <c:pt idx="16230">
                  <c:v>161.2066313</c:v>
                </c:pt>
                <c:pt idx="16231">
                  <c:v>161.21656429999999</c:v>
                </c:pt>
                <c:pt idx="16232">
                  <c:v>161.22649630000001</c:v>
                </c:pt>
                <c:pt idx="16233">
                  <c:v>161.2364293</c:v>
                </c:pt>
                <c:pt idx="16234">
                  <c:v>161.24636229999999</c:v>
                </c:pt>
                <c:pt idx="16235">
                  <c:v>161.25629430000001</c:v>
                </c:pt>
                <c:pt idx="16236">
                  <c:v>161.2662273</c:v>
                </c:pt>
                <c:pt idx="16237">
                  <c:v>161.27616029999999</c:v>
                </c:pt>
                <c:pt idx="16238">
                  <c:v>161.28609230000001</c:v>
                </c:pt>
                <c:pt idx="16239">
                  <c:v>161.2960253</c:v>
                </c:pt>
                <c:pt idx="16240">
                  <c:v>161.30595829999999</c:v>
                </c:pt>
                <c:pt idx="16241">
                  <c:v>161.31589030000001</c:v>
                </c:pt>
                <c:pt idx="16242">
                  <c:v>161.3258233</c:v>
                </c:pt>
                <c:pt idx="16243">
                  <c:v>161.33575529999999</c:v>
                </c:pt>
                <c:pt idx="16244">
                  <c:v>161.34568830000001</c:v>
                </c:pt>
                <c:pt idx="16245">
                  <c:v>161.3556213</c:v>
                </c:pt>
                <c:pt idx="16246">
                  <c:v>161.36555329999999</c:v>
                </c:pt>
                <c:pt idx="16247">
                  <c:v>161.37548630000001</c:v>
                </c:pt>
                <c:pt idx="16248">
                  <c:v>161.3854193</c:v>
                </c:pt>
                <c:pt idx="16249">
                  <c:v>161.39535129999999</c:v>
                </c:pt>
                <c:pt idx="16250">
                  <c:v>161.40528430000001</c:v>
                </c:pt>
                <c:pt idx="16251">
                  <c:v>161.41521729999999</c:v>
                </c:pt>
                <c:pt idx="16252">
                  <c:v>161.42514929999999</c:v>
                </c:pt>
                <c:pt idx="16253">
                  <c:v>161.4350823</c:v>
                </c:pt>
                <c:pt idx="16254">
                  <c:v>161.44501529999999</c:v>
                </c:pt>
                <c:pt idx="16255">
                  <c:v>161.45494729999999</c:v>
                </c:pt>
                <c:pt idx="16256">
                  <c:v>161.4648803</c:v>
                </c:pt>
                <c:pt idx="16257">
                  <c:v>161.47481329999999</c:v>
                </c:pt>
                <c:pt idx="16258">
                  <c:v>161.48474529999999</c:v>
                </c:pt>
                <c:pt idx="16259">
                  <c:v>161.4946783</c:v>
                </c:pt>
                <c:pt idx="16260">
                  <c:v>161.50461129999999</c:v>
                </c:pt>
                <c:pt idx="16261">
                  <c:v>161.51454330000001</c:v>
                </c:pt>
                <c:pt idx="16262">
                  <c:v>161.5244763</c:v>
                </c:pt>
                <c:pt idx="16263">
                  <c:v>161.53440929999999</c:v>
                </c:pt>
                <c:pt idx="16264">
                  <c:v>161.54434130000001</c:v>
                </c:pt>
                <c:pt idx="16265">
                  <c:v>161.5542743</c:v>
                </c:pt>
                <c:pt idx="16266">
                  <c:v>161.56420729999999</c:v>
                </c:pt>
                <c:pt idx="16267">
                  <c:v>161.57413930000001</c:v>
                </c:pt>
                <c:pt idx="16268">
                  <c:v>161.5840723</c:v>
                </c:pt>
                <c:pt idx="16269">
                  <c:v>161.59400529999999</c:v>
                </c:pt>
                <c:pt idx="16270">
                  <c:v>161.60393730000001</c:v>
                </c:pt>
                <c:pt idx="16271">
                  <c:v>161.6138703</c:v>
                </c:pt>
                <c:pt idx="16272">
                  <c:v>161.62380390000001</c:v>
                </c:pt>
                <c:pt idx="16273">
                  <c:v>161.6337359</c:v>
                </c:pt>
                <c:pt idx="16274">
                  <c:v>161.64366889999999</c:v>
                </c:pt>
                <c:pt idx="16275">
                  <c:v>161.65360190000001</c:v>
                </c:pt>
                <c:pt idx="16276">
                  <c:v>161.6635339</c:v>
                </c:pt>
                <c:pt idx="16277">
                  <c:v>161.67346689999999</c:v>
                </c:pt>
                <c:pt idx="16278">
                  <c:v>161.68339990000001</c:v>
                </c:pt>
                <c:pt idx="16279">
                  <c:v>161.6933319</c:v>
                </c:pt>
                <c:pt idx="16280">
                  <c:v>161.70326489999999</c:v>
                </c:pt>
                <c:pt idx="16281">
                  <c:v>161.71319790000001</c:v>
                </c:pt>
                <c:pt idx="16282">
                  <c:v>161.7231299</c:v>
                </c:pt>
                <c:pt idx="16283">
                  <c:v>161.73306289999999</c:v>
                </c:pt>
                <c:pt idx="16284">
                  <c:v>161.74299590000001</c:v>
                </c:pt>
                <c:pt idx="16285">
                  <c:v>161.7529279</c:v>
                </c:pt>
                <c:pt idx="16286">
                  <c:v>161.76286089999999</c:v>
                </c:pt>
                <c:pt idx="16287">
                  <c:v>161.77279390000001</c:v>
                </c:pt>
                <c:pt idx="16288">
                  <c:v>161.7827259</c:v>
                </c:pt>
                <c:pt idx="16289">
                  <c:v>161.79265889999999</c:v>
                </c:pt>
                <c:pt idx="16290">
                  <c:v>161.80259190000001</c:v>
                </c:pt>
                <c:pt idx="16291">
                  <c:v>161.8125239</c:v>
                </c:pt>
                <c:pt idx="16292">
                  <c:v>161.82245689999999</c:v>
                </c:pt>
                <c:pt idx="16293">
                  <c:v>161.83238990000001</c:v>
                </c:pt>
                <c:pt idx="16294">
                  <c:v>161.8423219</c:v>
                </c:pt>
                <c:pt idx="16295">
                  <c:v>161.85225489999999</c:v>
                </c:pt>
                <c:pt idx="16296">
                  <c:v>161.86218690000001</c:v>
                </c:pt>
                <c:pt idx="16297">
                  <c:v>161.8721199</c:v>
                </c:pt>
                <c:pt idx="16298">
                  <c:v>161.88205289999999</c:v>
                </c:pt>
                <c:pt idx="16299">
                  <c:v>161.89198490000001</c:v>
                </c:pt>
                <c:pt idx="16300">
                  <c:v>161.9019179</c:v>
                </c:pt>
                <c:pt idx="16301">
                  <c:v>161.91185089999999</c:v>
                </c:pt>
                <c:pt idx="16302">
                  <c:v>161.92178290000001</c:v>
                </c:pt>
                <c:pt idx="16303">
                  <c:v>161.9317159</c:v>
                </c:pt>
                <c:pt idx="16304">
                  <c:v>161.94164889999999</c:v>
                </c:pt>
                <c:pt idx="16305">
                  <c:v>161.95158090000001</c:v>
                </c:pt>
                <c:pt idx="16306">
                  <c:v>161.9615139</c:v>
                </c:pt>
                <c:pt idx="16307">
                  <c:v>161.97144689999999</c:v>
                </c:pt>
                <c:pt idx="16308">
                  <c:v>161.98137890000001</c:v>
                </c:pt>
                <c:pt idx="16309">
                  <c:v>161.9913119</c:v>
                </c:pt>
                <c:pt idx="16310">
                  <c:v>162.00124489999999</c:v>
                </c:pt>
                <c:pt idx="16311">
                  <c:v>162.01117690000001</c:v>
                </c:pt>
                <c:pt idx="16312">
                  <c:v>162.0211099</c:v>
                </c:pt>
                <c:pt idx="16313">
                  <c:v>162.03104289999999</c:v>
                </c:pt>
                <c:pt idx="16314">
                  <c:v>162.04097490000001</c:v>
                </c:pt>
                <c:pt idx="16315">
                  <c:v>162.0509079</c:v>
                </c:pt>
                <c:pt idx="16316">
                  <c:v>162.06084089999999</c:v>
                </c:pt>
                <c:pt idx="16317">
                  <c:v>162.07077290000001</c:v>
                </c:pt>
                <c:pt idx="16318">
                  <c:v>162.0807059</c:v>
                </c:pt>
                <c:pt idx="16319">
                  <c:v>162.09063889999999</c:v>
                </c:pt>
                <c:pt idx="16320">
                  <c:v>162.10057090000001</c:v>
                </c:pt>
                <c:pt idx="16321">
                  <c:v>162.1105039</c:v>
                </c:pt>
                <c:pt idx="16322">
                  <c:v>162.12043689999999</c:v>
                </c:pt>
                <c:pt idx="16323">
                  <c:v>162.13036890000001</c:v>
                </c:pt>
                <c:pt idx="16324">
                  <c:v>162.1403019</c:v>
                </c:pt>
                <c:pt idx="16325">
                  <c:v>162.15023489999999</c:v>
                </c:pt>
                <c:pt idx="16326">
                  <c:v>162.16016690000001</c:v>
                </c:pt>
                <c:pt idx="16327">
                  <c:v>162.1700999</c:v>
                </c:pt>
                <c:pt idx="16328">
                  <c:v>162.18003289999999</c:v>
                </c:pt>
                <c:pt idx="16329">
                  <c:v>162.18996490000001</c:v>
                </c:pt>
                <c:pt idx="16330">
                  <c:v>162.1998979</c:v>
                </c:pt>
                <c:pt idx="16331">
                  <c:v>162.20983089999999</c:v>
                </c:pt>
                <c:pt idx="16332">
                  <c:v>162.21976290000001</c:v>
                </c:pt>
                <c:pt idx="16333">
                  <c:v>162.2296959</c:v>
                </c:pt>
                <c:pt idx="16334">
                  <c:v>162.23962890000001</c:v>
                </c:pt>
                <c:pt idx="16335">
                  <c:v>162.24956090000001</c:v>
                </c:pt>
                <c:pt idx="16336">
                  <c:v>162.2594939</c:v>
                </c:pt>
                <c:pt idx="16337">
                  <c:v>162.26942690000001</c:v>
                </c:pt>
                <c:pt idx="16338">
                  <c:v>162.27935890000001</c:v>
                </c:pt>
                <c:pt idx="16339">
                  <c:v>162.28929189999999</c:v>
                </c:pt>
                <c:pt idx="16340">
                  <c:v>162.29922490000001</c:v>
                </c:pt>
                <c:pt idx="16341">
                  <c:v>162.3091569</c:v>
                </c:pt>
                <c:pt idx="16342">
                  <c:v>162.31908989999999</c:v>
                </c:pt>
                <c:pt idx="16343">
                  <c:v>162.32902290000001</c:v>
                </c:pt>
                <c:pt idx="16344">
                  <c:v>162.3389549</c:v>
                </c:pt>
                <c:pt idx="16345">
                  <c:v>162.34888789999999</c:v>
                </c:pt>
                <c:pt idx="16346">
                  <c:v>162.35882090000001</c:v>
                </c:pt>
                <c:pt idx="16347">
                  <c:v>162.3687529</c:v>
                </c:pt>
                <c:pt idx="16348">
                  <c:v>162.37868589999999</c:v>
                </c:pt>
                <c:pt idx="16349">
                  <c:v>162.38861890000001</c:v>
                </c:pt>
                <c:pt idx="16350">
                  <c:v>162.3985509</c:v>
                </c:pt>
                <c:pt idx="16351">
                  <c:v>162.40848389999999</c:v>
                </c:pt>
                <c:pt idx="16352">
                  <c:v>162.41841690000001</c:v>
                </c:pt>
                <c:pt idx="16353">
                  <c:v>162.4283489</c:v>
                </c:pt>
                <c:pt idx="16354">
                  <c:v>162.43828189999999</c:v>
                </c:pt>
                <c:pt idx="16355">
                  <c:v>162.44821490000001</c:v>
                </c:pt>
                <c:pt idx="16356">
                  <c:v>162.4581469</c:v>
                </c:pt>
                <c:pt idx="16357">
                  <c:v>162.46807989999999</c:v>
                </c:pt>
                <c:pt idx="16358">
                  <c:v>162.47801290000001</c:v>
                </c:pt>
                <c:pt idx="16359">
                  <c:v>162.4879449</c:v>
                </c:pt>
                <c:pt idx="16360">
                  <c:v>162.49787789999999</c:v>
                </c:pt>
                <c:pt idx="16361">
                  <c:v>162.50781090000001</c:v>
                </c:pt>
                <c:pt idx="16362">
                  <c:v>162.5177429</c:v>
                </c:pt>
                <c:pt idx="16363">
                  <c:v>162.52767589999999</c:v>
                </c:pt>
                <c:pt idx="16364">
                  <c:v>162.53760790000001</c:v>
                </c:pt>
                <c:pt idx="16365">
                  <c:v>162.5475409</c:v>
                </c:pt>
                <c:pt idx="16366">
                  <c:v>162.55747389999999</c:v>
                </c:pt>
                <c:pt idx="16367">
                  <c:v>162.56740590000001</c:v>
                </c:pt>
                <c:pt idx="16368">
                  <c:v>162.5773389</c:v>
                </c:pt>
                <c:pt idx="16369">
                  <c:v>162.58727189999999</c:v>
                </c:pt>
                <c:pt idx="16370">
                  <c:v>162.59720390000001</c:v>
                </c:pt>
                <c:pt idx="16371">
                  <c:v>162.6071369</c:v>
                </c:pt>
                <c:pt idx="16372">
                  <c:v>162.61706960000001</c:v>
                </c:pt>
                <c:pt idx="16373">
                  <c:v>162.6270016</c:v>
                </c:pt>
                <c:pt idx="16374">
                  <c:v>162.63693459999999</c:v>
                </c:pt>
                <c:pt idx="16375">
                  <c:v>162.64686760000001</c:v>
                </c:pt>
                <c:pt idx="16376">
                  <c:v>162.6567996</c:v>
                </c:pt>
                <c:pt idx="16377">
                  <c:v>162.66673259999999</c:v>
                </c:pt>
                <c:pt idx="16378">
                  <c:v>162.67666560000001</c:v>
                </c:pt>
                <c:pt idx="16379">
                  <c:v>162.6865976</c:v>
                </c:pt>
                <c:pt idx="16380">
                  <c:v>162.69653059999999</c:v>
                </c:pt>
                <c:pt idx="16381">
                  <c:v>162.70646360000001</c:v>
                </c:pt>
                <c:pt idx="16382">
                  <c:v>162.7163956</c:v>
                </c:pt>
                <c:pt idx="16383">
                  <c:v>162.72632859999999</c:v>
                </c:pt>
                <c:pt idx="16384">
                  <c:v>162.73626160000001</c:v>
                </c:pt>
                <c:pt idx="16385">
                  <c:v>162.7461936</c:v>
                </c:pt>
                <c:pt idx="16386">
                  <c:v>162.75612659999999</c:v>
                </c:pt>
                <c:pt idx="16387">
                  <c:v>162.76605960000001</c:v>
                </c:pt>
                <c:pt idx="16388">
                  <c:v>162.7759916</c:v>
                </c:pt>
                <c:pt idx="16389">
                  <c:v>162.78592459999999</c:v>
                </c:pt>
                <c:pt idx="16390">
                  <c:v>162.79585760000001</c:v>
                </c:pt>
                <c:pt idx="16391">
                  <c:v>162.8057896</c:v>
                </c:pt>
                <c:pt idx="16392">
                  <c:v>162.81572259999999</c:v>
                </c:pt>
                <c:pt idx="16393">
                  <c:v>162.8256556</c:v>
                </c:pt>
                <c:pt idx="16394">
                  <c:v>162.8355876</c:v>
                </c:pt>
                <c:pt idx="16395">
                  <c:v>162.84552059999999</c:v>
                </c:pt>
                <c:pt idx="16396">
                  <c:v>162.8554536</c:v>
                </c:pt>
                <c:pt idx="16397">
                  <c:v>162.8653856</c:v>
                </c:pt>
                <c:pt idx="16398">
                  <c:v>162.87531860000001</c:v>
                </c:pt>
                <c:pt idx="16399">
                  <c:v>162.8852516</c:v>
                </c:pt>
                <c:pt idx="16400">
                  <c:v>162.8951836</c:v>
                </c:pt>
                <c:pt idx="16401">
                  <c:v>162.90511660000001</c:v>
                </c:pt>
                <c:pt idx="16402">
                  <c:v>162.9150496</c:v>
                </c:pt>
                <c:pt idx="16403">
                  <c:v>162.9249816</c:v>
                </c:pt>
                <c:pt idx="16404">
                  <c:v>162.93491460000001</c:v>
                </c:pt>
                <c:pt idx="16405">
                  <c:v>162.9448476</c:v>
                </c:pt>
                <c:pt idx="16406">
                  <c:v>162.95477959999999</c:v>
                </c:pt>
                <c:pt idx="16407">
                  <c:v>162.96471260000001</c:v>
                </c:pt>
                <c:pt idx="16408">
                  <c:v>162.9746456</c:v>
                </c:pt>
                <c:pt idx="16409">
                  <c:v>162.98457759999999</c:v>
                </c:pt>
                <c:pt idx="16410">
                  <c:v>162.99451060000001</c:v>
                </c:pt>
                <c:pt idx="16411">
                  <c:v>163.0044436</c:v>
                </c:pt>
                <c:pt idx="16412">
                  <c:v>163.01437559999999</c:v>
                </c:pt>
                <c:pt idx="16413">
                  <c:v>163.02430860000001</c:v>
                </c:pt>
                <c:pt idx="16414">
                  <c:v>163.0342416</c:v>
                </c:pt>
                <c:pt idx="16415">
                  <c:v>163.04417359999999</c:v>
                </c:pt>
                <c:pt idx="16416">
                  <c:v>163.05410660000001</c:v>
                </c:pt>
                <c:pt idx="16417">
                  <c:v>163.0640396</c:v>
                </c:pt>
                <c:pt idx="16418">
                  <c:v>163.07397159999999</c:v>
                </c:pt>
                <c:pt idx="16419">
                  <c:v>163.08390460000001</c:v>
                </c:pt>
                <c:pt idx="16420">
                  <c:v>163.0938376</c:v>
                </c:pt>
                <c:pt idx="16421">
                  <c:v>163.10376959999999</c:v>
                </c:pt>
                <c:pt idx="16422">
                  <c:v>163.11370260000001</c:v>
                </c:pt>
                <c:pt idx="16423">
                  <c:v>163.1236356</c:v>
                </c:pt>
                <c:pt idx="16424">
                  <c:v>163.13356759999999</c:v>
                </c:pt>
                <c:pt idx="16425">
                  <c:v>163.14350060000001</c:v>
                </c:pt>
                <c:pt idx="16426">
                  <c:v>163.1534336</c:v>
                </c:pt>
                <c:pt idx="16427">
                  <c:v>163.16336559999999</c:v>
                </c:pt>
                <c:pt idx="16428">
                  <c:v>163.17329860000001</c:v>
                </c:pt>
                <c:pt idx="16429">
                  <c:v>163.1832316</c:v>
                </c:pt>
                <c:pt idx="16430">
                  <c:v>163.19316359999999</c:v>
                </c:pt>
                <c:pt idx="16431">
                  <c:v>163.20309660000001</c:v>
                </c:pt>
                <c:pt idx="16432">
                  <c:v>163.2130296</c:v>
                </c:pt>
                <c:pt idx="16433">
                  <c:v>163.22296159999999</c:v>
                </c:pt>
                <c:pt idx="16434">
                  <c:v>163.23289460000001</c:v>
                </c:pt>
                <c:pt idx="16435">
                  <c:v>163.2428276</c:v>
                </c:pt>
                <c:pt idx="16436">
                  <c:v>163.25275959999999</c:v>
                </c:pt>
                <c:pt idx="16437">
                  <c:v>163.26269260000001</c:v>
                </c:pt>
                <c:pt idx="16438">
                  <c:v>163.2726256</c:v>
                </c:pt>
                <c:pt idx="16439">
                  <c:v>163.28255759999999</c:v>
                </c:pt>
                <c:pt idx="16440">
                  <c:v>163.29249060000001</c:v>
                </c:pt>
                <c:pt idx="16441">
                  <c:v>163.3024236</c:v>
                </c:pt>
                <c:pt idx="16442">
                  <c:v>163.31235559999999</c:v>
                </c:pt>
                <c:pt idx="16443">
                  <c:v>163.32228860000001</c:v>
                </c:pt>
                <c:pt idx="16444">
                  <c:v>163.3322216</c:v>
                </c:pt>
                <c:pt idx="16445">
                  <c:v>163.34215359999999</c:v>
                </c:pt>
                <c:pt idx="16446">
                  <c:v>163.35208660000001</c:v>
                </c:pt>
                <c:pt idx="16447">
                  <c:v>163.3620196</c:v>
                </c:pt>
                <c:pt idx="16448">
                  <c:v>163.37195159999999</c:v>
                </c:pt>
                <c:pt idx="16449">
                  <c:v>163.38188460000001</c:v>
                </c:pt>
                <c:pt idx="16450">
                  <c:v>163.3918176</c:v>
                </c:pt>
                <c:pt idx="16451">
                  <c:v>163.40174959999999</c:v>
                </c:pt>
                <c:pt idx="16452">
                  <c:v>163.41168260000001</c:v>
                </c:pt>
                <c:pt idx="16453">
                  <c:v>163.4216156</c:v>
                </c:pt>
                <c:pt idx="16454">
                  <c:v>163.43154759999999</c:v>
                </c:pt>
                <c:pt idx="16455">
                  <c:v>163.44148060000001</c:v>
                </c:pt>
                <c:pt idx="16456">
                  <c:v>163.4514136</c:v>
                </c:pt>
                <c:pt idx="16457">
                  <c:v>163.46134559999999</c:v>
                </c:pt>
                <c:pt idx="16458">
                  <c:v>163.47127860000001</c:v>
                </c:pt>
                <c:pt idx="16459">
                  <c:v>163.48121159999999</c:v>
                </c:pt>
                <c:pt idx="16460">
                  <c:v>163.49114359999999</c:v>
                </c:pt>
                <c:pt idx="16461">
                  <c:v>163.5010766</c:v>
                </c:pt>
                <c:pt idx="16462">
                  <c:v>163.51100959999999</c:v>
                </c:pt>
                <c:pt idx="16463">
                  <c:v>163.52094159999999</c:v>
                </c:pt>
                <c:pt idx="16464">
                  <c:v>163.5308746</c:v>
                </c:pt>
                <c:pt idx="16465">
                  <c:v>163.54080759999999</c:v>
                </c:pt>
                <c:pt idx="16466">
                  <c:v>163.55073959999999</c:v>
                </c:pt>
                <c:pt idx="16467">
                  <c:v>163.5606726</c:v>
                </c:pt>
                <c:pt idx="16468">
                  <c:v>163.57060559999999</c:v>
                </c:pt>
                <c:pt idx="16469">
                  <c:v>163.58053760000001</c:v>
                </c:pt>
                <c:pt idx="16470">
                  <c:v>163.5904706</c:v>
                </c:pt>
                <c:pt idx="16471">
                  <c:v>163.60040359999999</c:v>
                </c:pt>
                <c:pt idx="16472">
                  <c:v>163.61033560000001</c:v>
                </c:pt>
                <c:pt idx="16473">
                  <c:v>163.6202691</c:v>
                </c:pt>
                <c:pt idx="16474">
                  <c:v>163.63020209999999</c:v>
                </c:pt>
                <c:pt idx="16475">
                  <c:v>163.64013410000001</c:v>
                </c:pt>
                <c:pt idx="16476">
                  <c:v>163.6500671</c:v>
                </c:pt>
                <c:pt idx="16477">
                  <c:v>163.66000009999999</c:v>
                </c:pt>
                <c:pt idx="16478">
                  <c:v>163.66993210000001</c:v>
                </c:pt>
                <c:pt idx="16479">
                  <c:v>163.6798651</c:v>
                </c:pt>
                <c:pt idx="16480">
                  <c:v>163.68979809999999</c:v>
                </c:pt>
                <c:pt idx="16481">
                  <c:v>163.69973010000001</c:v>
                </c:pt>
                <c:pt idx="16482">
                  <c:v>163.7096631</c:v>
                </c:pt>
                <c:pt idx="16483">
                  <c:v>163.71959609999999</c:v>
                </c:pt>
                <c:pt idx="16484">
                  <c:v>163.72952810000001</c:v>
                </c:pt>
                <c:pt idx="16485">
                  <c:v>163.7394611</c:v>
                </c:pt>
                <c:pt idx="16486">
                  <c:v>163.74939409999999</c:v>
                </c:pt>
                <c:pt idx="16487">
                  <c:v>163.75932610000001</c:v>
                </c:pt>
                <c:pt idx="16488">
                  <c:v>163.7692591</c:v>
                </c:pt>
                <c:pt idx="16489">
                  <c:v>163.77919209999999</c:v>
                </c:pt>
                <c:pt idx="16490">
                  <c:v>163.78912410000001</c:v>
                </c:pt>
                <c:pt idx="16491">
                  <c:v>163.7990571</c:v>
                </c:pt>
                <c:pt idx="16492">
                  <c:v>163.80899009999999</c:v>
                </c:pt>
                <c:pt idx="16493">
                  <c:v>163.81892210000001</c:v>
                </c:pt>
                <c:pt idx="16494">
                  <c:v>163.8288551</c:v>
                </c:pt>
                <c:pt idx="16495">
                  <c:v>163.83878809999999</c:v>
                </c:pt>
                <c:pt idx="16496">
                  <c:v>163.84872010000001</c:v>
                </c:pt>
                <c:pt idx="16497">
                  <c:v>163.8586531</c:v>
                </c:pt>
                <c:pt idx="16498">
                  <c:v>163.86858609999999</c:v>
                </c:pt>
                <c:pt idx="16499">
                  <c:v>163.87851810000001</c:v>
                </c:pt>
                <c:pt idx="16500">
                  <c:v>163.8884511</c:v>
                </c:pt>
                <c:pt idx="16501">
                  <c:v>163.89838409999999</c:v>
                </c:pt>
                <c:pt idx="16502">
                  <c:v>163.90831610000001</c:v>
                </c:pt>
                <c:pt idx="16503">
                  <c:v>163.9182491</c:v>
                </c:pt>
                <c:pt idx="16504">
                  <c:v>163.92818209999999</c:v>
                </c:pt>
                <c:pt idx="16505">
                  <c:v>163.93811410000001</c:v>
                </c:pt>
                <c:pt idx="16506">
                  <c:v>163.9480471</c:v>
                </c:pt>
                <c:pt idx="16507">
                  <c:v>163.95798009999999</c:v>
                </c:pt>
                <c:pt idx="16508">
                  <c:v>163.96791210000001</c:v>
                </c:pt>
                <c:pt idx="16509">
                  <c:v>163.9778451</c:v>
                </c:pt>
                <c:pt idx="16510">
                  <c:v>163.98777810000001</c:v>
                </c:pt>
                <c:pt idx="16511">
                  <c:v>163.99771010000001</c:v>
                </c:pt>
                <c:pt idx="16512">
                  <c:v>164.0076431</c:v>
                </c:pt>
                <c:pt idx="16513">
                  <c:v>164.01757610000001</c:v>
                </c:pt>
                <c:pt idx="16514">
                  <c:v>164.02750810000001</c:v>
                </c:pt>
                <c:pt idx="16515">
                  <c:v>164.0374411</c:v>
                </c:pt>
                <c:pt idx="16516">
                  <c:v>164.04737309999999</c:v>
                </c:pt>
                <c:pt idx="16517">
                  <c:v>164.05730610000001</c:v>
                </c:pt>
                <c:pt idx="16518">
                  <c:v>164.06723909999999</c:v>
                </c:pt>
                <c:pt idx="16519">
                  <c:v>164.07717109999999</c:v>
                </c:pt>
                <c:pt idx="16520">
                  <c:v>164.0871041</c:v>
                </c:pt>
                <c:pt idx="16521">
                  <c:v>164.09703709999999</c:v>
                </c:pt>
                <c:pt idx="16522">
                  <c:v>164.10697010000001</c:v>
                </c:pt>
                <c:pt idx="16523">
                  <c:v>164.1169021</c:v>
                </c:pt>
                <c:pt idx="16524">
                  <c:v>164.12683509999999</c:v>
                </c:pt>
                <c:pt idx="16525">
                  <c:v>164.13676810000001</c:v>
                </c:pt>
                <c:pt idx="16526">
                  <c:v>164.1467001</c:v>
                </c:pt>
                <c:pt idx="16527">
                  <c:v>164.15663309999999</c:v>
                </c:pt>
                <c:pt idx="16528">
                  <c:v>164.16656510000001</c:v>
                </c:pt>
                <c:pt idx="16529">
                  <c:v>164.1764981</c:v>
                </c:pt>
                <c:pt idx="16530">
                  <c:v>164.18643109999999</c:v>
                </c:pt>
                <c:pt idx="16531">
                  <c:v>164.19636410000001</c:v>
                </c:pt>
                <c:pt idx="16532">
                  <c:v>164.2062961</c:v>
                </c:pt>
                <c:pt idx="16533">
                  <c:v>164.21622909999999</c:v>
                </c:pt>
                <c:pt idx="16534">
                  <c:v>164.22616210000001</c:v>
                </c:pt>
                <c:pt idx="16535">
                  <c:v>164.2360941</c:v>
                </c:pt>
                <c:pt idx="16536">
                  <c:v>164.24602709999999</c:v>
                </c:pt>
                <c:pt idx="16537">
                  <c:v>164.25596010000001</c:v>
                </c:pt>
                <c:pt idx="16538">
                  <c:v>164.2658921</c:v>
                </c:pt>
                <c:pt idx="16539">
                  <c:v>164.27582509999999</c:v>
                </c:pt>
                <c:pt idx="16540">
                  <c:v>164.28575810000001</c:v>
                </c:pt>
                <c:pt idx="16541">
                  <c:v>164.2956901</c:v>
                </c:pt>
                <c:pt idx="16542">
                  <c:v>164.30562309999999</c:v>
                </c:pt>
                <c:pt idx="16543">
                  <c:v>164.31555610000001</c:v>
                </c:pt>
                <c:pt idx="16544">
                  <c:v>164.3254881</c:v>
                </c:pt>
                <c:pt idx="16545">
                  <c:v>164.33542109999999</c:v>
                </c:pt>
                <c:pt idx="16546">
                  <c:v>164.34535410000001</c:v>
                </c:pt>
                <c:pt idx="16547">
                  <c:v>164.3552861</c:v>
                </c:pt>
                <c:pt idx="16548">
                  <c:v>164.36521909999999</c:v>
                </c:pt>
                <c:pt idx="16549">
                  <c:v>164.37515210000001</c:v>
                </c:pt>
                <c:pt idx="16550">
                  <c:v>164.3850841</c:v>
                </c:pt>
                <c:pt idx="16551">
                  <c:v>164.39501709999999</c:v>
                </c:pt>
                <c:pt idx="16552">
                  <c:v>164.40494910000001</c:v>
                </c:pt>
                <c:pt idx="16553">
                  <c:v>164.4148821</c:v>
                </c:pt>
                <c:pt idx="16554">
                  <c:v>164.42481509999999</c:v>
                </c:pt>
                <c:pt idx="16555">
                  <c:v>164.43474810000001</c:v>
                </c:pt>
                <c:pt idx="16556">
                  <c:v>164.4446801</c:v>
                </c:pt>
                <c:pt idx="16557">
                  <c:v>164.45461309999999</c:v>
                </c:pt>
                <c:pt idx="16558">
                  <c:v>164.46454510000001</c:v>
                </c:pt>
                <c:pt idx="16559">
                  <c:v>164.4744781</c:v>
                </c:pt>
                <c:pt idx="16560">
                  <c:v>164.48441109999999</c:v>
                </c:pt>
                <c:pt idx="16561">
                  <c:v>164.49434410000001</c:v>
                </c:pt>
                <c:pt idx="16562">
                  <c:v>164.5042761</c:v>
                </c:pt>
                <c:pt idx="16563">
                  <c:v>164.51420909999999</c:v>
                </c:pt>
                <c:pt idx="16564">
                  <c:v>164.52414210000001</c:v>
                </c:pt>
                <c:pt idx="16565">
                  <c:v>164.5340741</c:v>
                </c:pt>
                <c:pt idx="16566">
                  <c:v>164.54400709999999</c:v>
                </c:pt>
                <c:pt idx="16567">
                  <c:v>164.55393910000001</c:v>
                </c:pt>
                <c:pt idx="16568">
                  <c:v>164.5638721</c:v>
                </c:pt>
                <c:pt idx="16569">
                  <c:v>164.57380509999999</c:v>
                </c:pt>
                <c:pt idx="16570">
                  <c:v>164.58373810000001</c:v>
                </c:pt>
                <c:pt idx="16571">
                  <c:v>164.5936701</c:v>
                </c:pt>
                <c:pt idx="16572">
                  <c:v>164.60360309999999</c:v>
                </c:pt>
                <c:pt idx="16573">
                  <c:v>164.6135361</c:v>
                </c:pt>
                <c:pt idx="16574">
                  <c:v>164.62346779999999</c:v>
                </c:pt>
                <c:pt idx="16575">
                  <c:v>164.6334008</c:v>
                </c:pt>
                <c:pt idx="16576">
                  <c:v>164.64333379999999</c:v>
                </c:pt>
                <c:pt idx="16577">
                  <c:v>164.65326580000001</c:v>
                </c:pt>
                <c:pt idx="16578">
                  <c:v>164.6631988</c:v>
                </c:pt>
                <c:pt idx="16579">
                  <c:v>164.67313179999999</c:v>
                </c:pt>
                <c:pt idx="16580">
                  <c:v>164.68306380000001</c:v>
                </c:pt>
                <c:pt idx="16581">
                  <c:v>164.6929968</c:v>
                </c:pt>
                <c:pt idx="16582">
                  <c:v>164.70292979999999</c:v>
                </c:pt>
                <c:pt idx="16583">
                  <c:v>164.71286180000001</c:v>
                </c:pt>
                <c:pt idx="16584">
                  <c:v>164.7227948</c:v>
                </c:pt>
                <c:pt idx="16585">
                  <c:v>164.73272779999999</c:v>
                </c:pt>
                <c:pt idx="16586">
                  <c:v>164.74265980000001</c:v>
                </c:pt>
                <c:pt idx="16587">
                  <c:v>164.7525928</c:v>
                </c:pt>
                <c:pt idx="16588">
                  <c:v>164.76252579999999</c:v>
                </c:pt>
                <c:pt idx="16589">
                  <c:v>164.77245780000001</c:v>
                </c:pt>
                <c:pt idx="16590">
                  <c:v>164.7823908</c:v>
                </c:pt>
                <c:pt idx="16591">
                  <c:v>164.79232379999999</c:v>
                </c:pt>
                <c:pt idx="16592">
                  <c:v>164.80225580000001</c:v>
                </c:pt>
                <c:pt idx="16593">
                  <c:v>164.8121888</c:v>
                </c:pt>
                <c:pt idx="16594">
                  <c:v>164.82212179999999</c:v>
                </c:pt>
                <c:pt idx="16595">
                  <c:v>164.83205380000001</c:v>
                </c:pt>
                <c:pt idx="16596">
                  <c:v>164.8419868</c:v>
                </c:pt>
                <c:pt idx="16597">
                  <c:v>164.85191979999999</c:v>
                </c:pt>
                <c:pt idx="16598">
                  <c:v>164.86185180000001</c:v>
                </c:pt>
                <c:pt idx="16599">
                  <c:v>164.8717848</c:v>
                </c:pt>
                <c:pt idx="16600">
                  <c:v>164.88171779999999</c:v>
                </c:pt>
                <c:pt idx="16601">
                  <c:v>164.89164980000001</c:v>
                </c:pt>
                <c:pt idx="16602">
                  <c:v>164.9015828</c:v>
                </c:pt>
                <c:pt idx="16603">
                  <c:v>164.91151579999999</c:v>
                </c:pt>
                <c:pt idx="16604">
                  <c:v>164.92144780000001</c:v>
                </c:pt>
                <c:pt idx="16605">
                  <c:v>164.9313808</c:v>
                </c:pt>
                <c:pt idx="16606">
                  <c:v>164.94131379999999</c:v>
                </c:pt>
                <c:pt idx="16607">
                  <c:v>164.95124580000001</c:v>
                </c:pt>
                <c:pt idx="16608">
                  <c:v>164.9611788</c:v>
                </c:pt>
                <c:pt idx="16609">
                  <c:v>164.97111179999999</c:v>
                </c:pt>
                <c:pt idx="16610">
                  <c:v>164.98104380000001</c:v>
                </c:pt>
                <c:pt idx="16611">
                  <c:v>164.9909768</c:v>
                </c:pt>
                <c:pt idx="16612">
                  <c:v>165.00090979999999</c:v>
                </c:pt>
                <c:pt idx="16613">
                  <c:v>165.01084180000001</c:v>
                </c:pt>
                <c:pt idx="16614">
                  <c:v>165.0207748</c:v>
                </c:pt>
                <c:pt idx="16615">
                  <c:v>165.03070779999999</c:v>
                </c:pt>
                <c:pt idx="16616">
                  <c:v>165.04063980000001</c:v>
                </c:pt>
                <c:pt idx="16617">
                  <c:v>165.0505728</c:v>
                </c:pt>
                <c:pt idx="16618">
                  <c:v>165.06050579999999</c:v>
                </c:pt>
                <c:pt idx="16619">
                  <c:v>165.07043780000001</c:v>
                </c:pt>
                <c:pt idx="16620">
                  <c:v>165.0803708</c:v>
                </c:pt>
                <c:pt idx="16621">
                  <c:v>165.09030379999999</c:v>
                </c:pt>
                <c:pt idx="16622">
                  <c:v>165.10023580000001</c:v>
                </c:pt>
                <c:pt idx="16623">
                  <c:v>165.1101688</c:v>
                </c:pt>
                <c:pt idx="16624">
                  <c:v>165.12010179999999</c:v>
                </c:pt>
                <c:pt idx="16625">
                  <c:v>165.13003380000001</c:v>
                </c:pt>
                <c:pt idx="16626">
                  <c:v>165.1399668</c:v>
                </c:pt>
                <c:pt idx="16627">
                  <c:v>165.14989979999999</c:v>
                </c:pt>
                <c:pt idx="16628">
                  <c:v>165.15983180000001</c:v>
                </c:pt>
                <c:pt idx="16629">
                  <c:v>165.1697648</c:v>
                </c:pt>
                <c:pt idx="16630">
                  <c:v>165.17969780000001</c:v>
                </c:pt>
                <c:pt idx="16631">
                  <c:v>165.18962980000001</c:v>
                </c:pt>
                <c:pt idx="16632">
                  <c:v>165.1995628</c:v>
                </c:pt>
                <c:pt idx="16633">
                  <c:v>165.20949580000001</c:v>
                </c:pt>
                <c:pt idx="16634">
                  <c:v>165.21942780000001</c:v>
                </c:pt>
                <c:pt idx="16635">
                  <c:v>165.22936079999999</c:v>
                </c:pt>
                <c:pt idx="16636">
                  <c:v>165.23929380000001</c:v>
                </c:pt>
                <c:pt idx="16637">
                  <c:v>165.2492258</c:v>
                </c:pt>
                <c:pt idx="16638">
                  <c:v>165.25915879999999</c:v>
                </c:pt>
                <c:pt idx="16639">
                  <c:v>165.26909180000001</c:v>
                </c:pt>
                <c:pt idx="16640">
                  <c:v>165.2790238</c:v>
                </c:pt>
                <c:pt idx="16641">
                  <c:v>165.28895679999999</c:v>
                </c:pt>
                <c:pt idx="16642">
                  <c:v>165.29888980000001</c:v>
                </c:pt>
                <c:pt idx="16643">
                  <c:v>165.3088218</c:v>
                </c:pt>
                <c:pt idx="16644">
                  <c:v>165.31875479999999</c:v>
                </c:pt>
                <c:pt idx="16645">
                  <c:v>165.32868780000001</c:v>
                </c:pt>
                <c:pt idx="16646">
                  <c:v>165.3386198</c:v>
                </c:pt>
                <c:pt idx="16647">
                  <c:v>165.34855279999999</c:v>
                </c:pt>
                <c:pt idx="16648">
                  <c:v>165.35848580000001</c:v>
                </c:pt>
                <c:pt idx="16649">
                  <c:v>165.3684178</c:v>
                </c:pt>
                <c:pt idx="16650">
                  <c:v>165.37835079999999</c:v>
                </c:pt>
                <c:pt idx="16651">
                  <c:v>165.38828380000001</c:v>
                </c:pt>
                <c:pt idx="16652">
                  <c:v>165.3982158</c:v>
                </c:pt>
                <c:pt idx="16653">
                  <c:v>165.40814879999999</c:v>
                </c:pt>
                <c:pt idx="16654">
                  <c:v>165.41808180000001</c:v>
                </c:pt>
                <c:pt idx="16655">
                  <c:v>165.4280138</c:v>
                </c:pt>
                <c:pt idx="16656">
                  <c:v>165.43794679999999</c:v>
                </c:pt>
                <c:pt idx="16657">
                  <c:v>165.44787980000001</c:v>
                </c:pt>
                <c:pt idx="16658">
                  <c:v>165.4578118</c:v>
                </c:pt>
                <c:pt idx="16659">
                  <c:v>165.46774479999999</c:v>
                </c:pt>
                <c:pt idx="16660">
                  <c:v>165.47767780000001</c:v>
                </c:pt>
                <c:pt idx="16661">
                  <c:v>165.4876098</c:v>
                </c:pt>
                <c:pt idx="16662">
                  <c:v>165.49754279999999</c:v>
                </c:pt>
                <c:pt idx="16663">
                  <c:v>165.50747580000001</c:v>
                </c:pt>
                <c:pt idx="16664">
                  <c:v>165.5174078</c:v>
                </c:pt>
                <c:pt idx="16665">
                  <c:v>165.52734079999999</c:v>
                </c:pt>
                <c:pt idx="16666">
                  <c:v>165.53727380000001</c:v>
                </c:pt>
                <c:pt idx="16667">
                  <c:v>165.5472058</c:v>
                </c:pt>
                <c:pt idx="16668">
                  <c:v>165.55713879999999</c:v>
                </c:pt>
                <c:pt idx="16669">
                  <c:v>165.56707180000001</c:v>
                </c:pt>
                <c:pt idx="16670">
                  <c:v>165.5770038</c:v>
                </c:pt>
                <c:pt idx="16671">
                  <c:v>165.58693679999999</c:v>
                </c:pt>
                <c:pt idx="16672">
                  <c:v>165.59686980000001</c:v>
                </c:pt>
                <c:pt idx="16673">
                  <c:v>165.6068018</c:v>
                </c:pt>
                <c:pt idx="16674">
                  <c:v>165.61673479999999</c:v>
                </c:pt>
                <c:pt idx="16675">
                  <c:v>165.6266684</c:v>
                </c:pt>
                <c:pt idx="16676">
                  <c:v>165.63660039999999</c:v>
                </c:pt>
                <c:pt idx="16677">
                  <c:v>165.64653340000001</c:v>
                </c:pt>
                <c:pt idx="16678">
                  <c:v>165.6564664</c:v>
                </c:pt>
                <c:pt idx="16679">
                  <c:v>165.66639839999999</c:v>
                </c:pt>
                <c:pt idx="16680">
                  <c:v>165.67633140000001</c:v>
                </c:pt>
                <c:pt idx="16681">
                  <c:v>165.6862644</c:v>
                </c:pt>
                <c:pt idx="16682">
                  <c:v>165.69619639999999</c:v>
                </c:pt>
                <c:pt idx="16683">
                  <c:v>165.70612940000001</c:v>
                </c:pt>
                <c:pt idx="16684">
                  <c:v>165.7160624</c:v>
                </c:pt>
                <c:pt idx="16685">
                  <c:v>165.72599539999999</c:v>
                </c:pt>
                <c:pt idx="16686">
                  <c:v>165.73592740000001</c:v>
                </c:pt>
                <c:pt idx="16687">
                  <c:v>165.7458604</c:v>
                </c:pt>
                <c:pt idx="16688">
                  <c:v>165.75579239999999</c:v>
                </c:pt>
                <c:pt idx="16689">
                  <c:v>165.76572540000001</c:v>
                </c:pt>
                <c:pt idx="16690">
                  <c:v>165.7756584</c:v>
                </c:pt>
                <c:pt idx="16691">
                  <c:v>165.78559139999999</c:v>
                </c:pt>
                <c:pt idx="16692">
                  <c:v>165.79552340000001</c:v>
                </c:pt>
                <c:pt idx="16693">
                  <c:v>165.8054564</c:v>
                </c:pt>
                <c:pt idx="16694">
                  <c:v>165.81538839999999</c:v>
                </c:pt>
                <c:pt idx="16695">
                  <c:v>165.82532140000001</c:v>
                </c:pt>
                <c:pt idx="16696">
                  <c:v>165.8352544</c:v>
                </c:pt>
                <c:pt idx="16697">
                  <c:v>165.84518739999999</c:v>
                </c:pt>
                <c:pt idx="16698">
                  <c:v>165.85511940000001</c:v>
                </c:pt>
                <c:pt idx="16699">
                  <c:v>165.8650524</c:v>
                </c:pt>
                <c:pt idx="16700">
                  <c:v>165.87498540000001</c:v>
                </c:pt>
                <c:pt idx="16701">
                  <c:v>165.88491740000001</c:v>
                </c:pt>
                <c:pt idx="16702">
                  <c:v>165.8948504</c:v>
                </c:pt>
                <c:pt idx="16703">
                  <c:v>165.90478340000001</c:v>
                </c:pt>
                <c:pt idx="16704">
                  <c:v>165.91471540000001</c:v>
                </c:pt>
                <c:pt idx="16705">
                  <c:v>165.9246484</c:v>
                </c:pt>
                <c:pt idx="16706">
                  <c:v>165.93458140000001</c:v>
                </c:pt>
                <c:pt idx="16707">
                  <c:v>165.94451340000001</c:v>
                </c:pt>
                <c:pt idx="16708">
                  <c:v>165.95444639999999</c:v>
                </c:pt>
                <c:pt idx="16709">
                  <c:v>165.96437940000001</c:v>
                </c:pt>
                <c:pt idx="16710">
                  <c:v>165.9743114</c:v>
                </c:pt>
                <c:pt idx="16711">
                  <c:v>165.98424439999999</c:v>
                </c:pt>
                <c:pt idx="16712">
                  <c:v>165.99417740000001</c:v>
                </c:pt>
                <c:pt idx="16713">
                  <c:v>166.0041094</c:v>
                </c:pt>
                <c:pt idx="16714">
                  <c:v>166.01404239999999</c:v>
                </c:pt>
                <c:pt idx="16715">
                  <c:v>166.02397540000001</c:v>
                </c:pt>
                <c:pt idx="16716">
                  <c:v>166.0339074</c:v>
                </c:pt>
                <c:pt idx="16717">
                  <c:v>166.04384039999999</c:v>
                </c:pt>
                <c:pt idx="16718">
                  <c:v>166.05377340000001</c:v>
                </c:pt>
                <c:pt idx="16719">
                  <c:v>166.0637054</c:v>
                </c:pt>
                <c:pt idx="16720">
                  <c:v>166.07363839999999</c:v>
                </c:pt>
                <c:pt idx="16721">
                  <c:v>166.08357140000001</c:v>
                </c:pt>
                <c:pt idx="16722">
                  <c:v>166.0935034</c:v>
                </c:pt>
                <c:pt idx="16723">
                  <c:v>166.10343639999999</c:v>
                </c:pt>
                <c:pt idx="16724">
                  <c:v>166.11336940000001</c:v>
                </c:pt>
                <c:pt idx="16725">
                  <c:v>166.1233014</c:v>
                </c:pt>
                <c:pt idx="16726">
                  <c:v>166.13323439999999</c:v>
                </c:pt>
                <c:pt idx="16727">
                  <c:v>166.14316740000001</c:v>
                </c:pt>
                <c:pt idx="16728">
                  <c:v>166.1530994</c:v>
                </c:pt>
                <c:pt idx="16729">
                  <c:v>166.16303239999999</c:v>
                </c:pt>
                <c:pt idx="16730">
                  <c:v>166.17296540000001</c:v>
                </c:pt>
                <c:pt idx="16731">
                  <c:v>166.1828974</c:v>
                </c:pt>
                <c:pt idx="16732">
                  <c:v>166.19283039999999</c:v>
                </c:pt>
                <c:pt idx="16733">
                  <c:v>166.20276340000001</c:v>
                </c:pt>
                <c:pt idx="16734">
                  <c:v>166.2126954</c:v>
                </c:pt>
                <c:pt idx="16735">
                  <c:v>166.22262839999999</c:v>
                </c:pt>
                <c:pt idx="16736">
                  <c:v>166.23256140000001</c:v>
                </c:pt>
                <c:pt idx="16737">
                  <c:v>166.2424934</c:v>
                </c:pt>
                <c:pt idx="16738">
                  <c:v>166.25242639999999</c:v>
                </c:pt>
                <c:pt idx="16739">
                  <c:v>166.26235940000001</c:v>
                </c:pt>
                <c:pt idx="16740">
                  <c:v>166.2722914</c:v>
                </c:pt>
                <c:pt idx="16741">
                  <c:v>166.28222439999999</c:v>
                </c:pt>
                <c:pt idx="16742">
                  <c:v>166.29215740000001</c:v>
                </c:pt>
                <c:pt idx="16743">
                  <c:v>166.3020894</c:v>
                </c:pt>
                <c:pt idx="16744">
                  <c:v>166.31202239999999</c:v>
                </c:pt>
                <c:pt idx="16745">
                  <c:v>166.32195540000001</c:v>
                </c:pt>
                <c:pt idx="16746">
                  <c:v>166.3318884</c:v>
                </c:pt>
                <c:pt idx="16747">
                  <c:v>166.34182039999999</c:v>
                </c:pt>
                <c:pt idx="16748">
                  <c:v>166.35175340000001</c:v>
                </c:pt>
                <c:pt idx="16749">
                  <c:v>166.3616854</c:v>
                </c:pt>
                <c:pt idx="16750">
                  <c:v>166.37161839999999</c:v>
                </c:pt>
                <c:pt idx="16751">
                  <c:v>166.38155140000001</c:v>
                </c:pt>
                <c:pt idx="16752">
                  <c:v>166.3914844</c:v>
                </c:pt>
                <c:pt idx="16753">
                  <c:v>166.40141639999999</c:v>
                </c:pt>
                <c:pt idx="16754">
                  <c:v>166.41134940000001</c:v>
                </c:pt>
                <c:pt idx="16755">
                  <c:v>166.4212824</c:v>
                </c:pt>
                <c:pt idx="16756">
                  <c:v>166.43121439999999</c:v>
                </c:pt>
                <c:pt idx="16757">
                  <c:v>166.44114740000001</c:v>
                </c:pt>
                <c:pt idx="16758">
                  <c:v>166.4510804</c:v>
                </c:pt>
                <c:pt idx="16759">
                  <c:v>166.46101239999999</c:v>
                </c:pt>
                <c:pt idx="16760">
                  <c:v>166.47094540000001</c:v>
                </c:pt>
                <c:pt idx="16761">
                  <c:v>166.48087839999999</c:v>
                </c:pt>
                <c:pt idx="16762">
                  <c:v>166.49081039999999</c:v>
                </c:pt>
                <c:pt idx="16763">
                  <c:v>166.5007434</c:v>
                </c:pt>
                <c:pt idx="16764">
                  <c:v>166.51067639999999</c:v>
                </c:pt>
                <c:pt idx="16765">
                  <c:v>166.52060839999999</c:v>
                </c:pt>
                <c:pt idx="16766">
                  <c:v>166.5305414</c:v>
                </c:pt>
                <c:pt idx="16767">
                  <c:v>166.54047439999999</c:v>
                </c:pt>
                <c:pt idx="16768">
                  <c:v>166.55040640000001</c:v>
                </c:pt>
                <c:pt idx="16769">
                  <c:v>166.5603394</c:v>
                </c:pt>
                <c:pt idx="16770">
                  <c:v>166.57027239999999</c:v>
                </c:pt>
                <c:pt idx="16771">
                  <c:v>166.58020440000001</c:v>
                </c:pt>
                <c:pt idx="16772">
                  <c:v>166.5901374</c:v>
                </c:pt>
                <c:pt idx="16773">
                  <c:v>166.60007039999999</c:v>
                </c:pt>
                <c:pt idx="16774">
                  <c:v>166.61000240000001</c:v>
                </c:pt>
                <c:pt idx="16775">
                  <c:v>166.619935</c:v>
                </c:pt>
                <c:pt idx="16776">
                  <c:v>166.62986799999999</c:v>
                </c:pt>
                <c:pt idx="16777">
                  <c:v>166.63980000000001</c:v>
                </c:pt>
                <c:pt idx="16778">
                  <c:v>166.649733</c:v>
                </c:pt>
                <c:pt idx="16779">
                  <c:v>166.65966599999999</c:v>
                </c:pt>
                <c:pt idx="16780">
                  <c:v>166.66959800000001</c:v>
                </c:pt>
                <c:pt idx="16781">
                  <c:v>166.679531</c:v>
                </c:pt>
                <c:pt idx="16782">
                  <c:v>166.68946399999999</c:v>
                </c:pt>
                <c:pt idx="16783">
                  <c:v>166.69939600000001</c:v>
                </c:pt>
                <c:pt idx="16784">
                  <c:v>166.709329</c:v>
                </c:pt>
                <c:pt idx="16785">
                  <c:v>166.71926199999999</c:v>
                </c:pt>
                <c:pt idx="16786">
                  <c:v>166.72919400000001</c:v>
                </c:pt>
                <c:pt idx="16787">
                  <c:v>166.739127</c:v>
                </c:pt>
                <c:pt idx="16788">
                  <c:v>166.74905999999999</c:v>
                </c:pt>
                <c:pt idx="16789">
                  <c:v>166.75899200000001</c:v>
                </c:pt>
                <c:pt idx="16790">
                  <c:v>166.768925</c:v>
                </c:pt>
                <c:pt idx="16791">
                  <c:v>166.77885800000001</c:v>
                </c:pt>
                <c:pt idx="16792">
                  <c:v>166.78879000000001</c:v>
                </c:pt>
                <c:pt idx="16793">
                  <c:v>166.798723</c:v>
                </c:pt>
                <c:pt idx="16794">
                  <c:v>166.80865600000001</c:v>
                </c:pt>
                <c:pt idx="16795">
                  <c:v>166.818589</c:v>
                </c:pt>
                <c:pt idx="16796">
                  <c:v>166.82852099999999</c:v>
                </c:pt>
                <c:pt idx="16797">
                  <c:v>166.83845400000001</c:v>
                </c:pt>
                <c:pt idx="16798">
                  <c:v>166.848387</c:v>
                </c:pt>
                <c:pt idx="16799">
                  <c:v>166.85831899999999</c:v>
                </c:pt>
                <c:pt idx="16800">
                  <c:v>166.86825200000001</c:v>
                </c:pt>
                <c:pt idx="16801">
                  <c:v>166.878185</c:v>
                </c:pt>
                <c:pt idx="16802">
                  <c:v>166.88811699999999</c:v>
                </c:pt>
                <c:pt idx="16803">
                  <c:v>166.89805000000001</c:v>
                </c:pt>
                <c:pt idx="16804">
                  <c:v>166.907983</c:v>
                </c:pt>
                <c:pt idx="16805">
                  <c:v>166.91791499999999</c:v>
                </c:pt>
                <c:pt idx="16806">
                  <c:v>166.92784800000001</c:v>
                </c:pt>
                <c:pt idx="16807">
                  <c:v>166.937781</c:v>
                </c:pt>
                <c:pt idx="16808">
                  <c:v>166.94771299999999</c:v>
                </c:pt>
                <c:pt idx="16809">
                  <c:v>166.95764600000001</c:v>
                </c:pt>
                <c:pt idx="16810">
                  <c:v>166.967579</c:v>
                </c:pt>
                <c:pt idx="16811">
                  <c:v>166.97751099999999</c:v>
                </c:pt>
                <c:pt idx="16812">
                  <c:v>166.98744400000001</c:v>
                </c:pt>
                <c:pt idx="16813">
                  <c:v>166.997377</c:v>
                </c:pt>
                <c:pt idx="16814">
                  <c:v>167.00730899999999</c:v>
                </c:pt>
                <c:pt idx="16815">
                  <c:v>167.01724200000001</c:v>
                </c:pt>
                <c:pt idx="16816">
                  <c:v>167.027175</c:v>
                </c:pt>
                <c:pt idx="16817">
                  <c:v>167.03710699999999</c:v>
                </c:pt>
                <c:pt idx="16818">
                  <c:v>167.04704000000001</c:v>
                </c:pt>
                <c:pt idx="16819">
                  <c:v>167.056973</c:v>
                </c:pt>
                <c:pt idx="16820">
                  <c:v>167.06690499999999</c:v>
                </c:pt>
                <c:pt idx="16821">
                  <c:v>167.07683800000001</c:v>
                </c:pt>
                <c:pt idx="16822">
                  <c:v>167.086771</c:v>
                </c:pt>
                <c:pt idx="16823">
                  <c:v>167.09670299999999</c:v>
                </c:pt>
                <c:pt idx="16824">
                  <c:v>167.10663600000001</c:v>
                </c:pt>
                <c:pt idx="16825">
                  <c:v>167.116569</c:v>
                </c:pt>
                <c:pt idx="16826">
                  <c:v>167.12650099999999</c:v>
                </c:pt>
                <c:pt idx="16827">
                  <c:v>167.13643400000001</c:v>
                </c:pt>
                <c:pt idx="16828">
                  <c:v>167.146367</c:v>
                </c:pt>
                <c:pt idx="16829">
                  <c:v>167.15629999999999</c:v>
                </c:pt>
                <c:pt idx="16830">
                  <c:v>167.16623200000001</c:v>
                </c:pt>
                <c:pt idx="16831">
                  <c:v>167.176165</c:v>
                </c:pt>
                <c:pt idx="16832">
                  <c:v>167.18609799999999</c:v>
                </c:pt>
                <c:pt idx="16833">
                  <c:v>167.19603000000001</c:v>
                </c:pt>
                <c:pt idx="16834">
                  <c:v>167.205963</c:v>
                </c:pt>
                <c:pt idx="16835">
                  <c:v>167.21589599999999</c:v>
                </c:pt>
                <c:pt idx="16836">
                  <c:v>167.22582800000001</c:v>
                </c:pt>
                <c:pt idx="16837">
                  <c:v>167.235761</c:v>
                </c:pt>
                <c:pt idx="16838">
                  <c:v>167.24569399999999</c:v>
                </c:pt>
                <c:pt idx="16839">
                  <c:v>167.25562600000001</c:v>
                </c:pt>
                <c:pt idx="16840">
                  <c:v>167.265559</c:v>
                </c:pt>
                <c:pt idx="16841">
                  <c:v>167.27549200000001</c:v>
                </c:pt>
                <c:pt idx="16842">
                  <c:v>167.28542400000001</c:v>
                </c:pt>
                <c:pt idx="16843">
                  <c:v>167.295357</c:v>
                </c:pt>
                <c:pt idx="16844">
                  <c:v>167.30529000000001</c:v>
                </c:pt>
                <c:pt idx="16845">
                  <c:v>167.31522200000001</c:v>
                </c:pt>
                <c:pt idx="16846">
                  <c:v>167.325155</c:v>
                </c:pt>
                <c:pt idx="16847">
                  <c:v>167.33508800000001</c:v>
                </c:pt>
                <c:pt idx="16848">
                  <c:v>167.34502000000001</c:v>
                </c:pt>
                <c:pt idx="16849">
                  <c:v>167.35495299999999</c:v>
                </c:pt>
                <c:pt idx="16850">
                  <c:v>167.36488600000001</c:v>
                </c:pt>
                <c:pt idx="16851">
                  <c:v>167.374818</c:v>
                </c:pt>
                <c:pt idx="16852">
                  <c:v>167.38475099999999</c:v>
                </c:pt>
                <c:pt idx="16853">
                  <c:v>167.39468400000001</c:v>
                </c:pt>
                <c:pt idx="16854">
                  <c:v>167.404616</c:v>
                </c:pt>
                <c:pt idx="16855">
                  <c:v>167.41454899999999</c:v>
                </c:pt>
                <c:pt idx="16856">
                  <c:v>167.42448200000001</c:v>
                </c:pt>
                <c:pt idx="16857">
                  <c:v>167.434414</c:v>
                </c:pt>
                <c:pt idx="16858">
                  <c:v>167.44434699999999</c:v>
                </c:pt>
                <c:pt idx="16859">
                  <c:v>167.45428000000001</c:v>
                </c:pt>
                <c:pt idx="16860">
                  <c:v>167.464213</c:v>
                </c:pt>
                <c:pt idx="16861">
                  <c:v>167.47414499999999</c:v>
                </c:pt>
                <c:pt idx="16862">
                  <c:v>167.48407800000001</c:v>
                </c:pt>
                <c:pt idx="16863">
                  <c:v>167.494011</c:v>
                </c:pt>
                <c:pt idx="16864">
                  <c:v>167.50394299999999</c:v>
                </c:pt>
                <c:pt idx="16865">
                  <c:v>167.51387600000001</c:v>
                </c:pt>
                <c:pt idx="16866">
                  <c:v>167.523809</c:v>
                </c:pt>
                <c:pt idx="16867">
                  <c:v>167.53374099999999</c:v>
                </c:pt>
                <c:pt idx="16868">
                  <c:v>167.54367400000001</c:v>
                </c:pt>
                <c:pt idx="16869">
                  <c:v>167.553607</c:v>
                </c:pt>
                <c:pt idx="16870">
                  <c:v>167.56353899999999</c:v>
                </c:pt>
                <c:pt idx="16871">
                  <c:v>167.57347200000001</c:v>
                </c:pt>
                <c:pt idx="16872">
                  <c:v>167.583405</c:v>
                </c:pt>
                <c:pt idx="16873">
                  <c:v>167.59333699999999</c:v>
                </c:pt>
                <c:pt idx="16874">
                  <c:v>167.60327000000001</c:v>
                </c:pt>
                <c:pt idx="16875">
                  <c:v>167.613203</c:v>
                </c:pt>
                <c:pt idx="16876">
                  <c:v>167.62313520000001</c:v>
                </c:pt>
                <c:pt idx="16877">
                  <c:v>167.6330682</c:v>
                </c:pt>
                <c:pt idx="16878">
                  <c:v>167.64300119999999</c:v>
                </c:pt>
                <c:pt idx="16879">
                  <c:v>167.65293320000001</c:v>
                </c:pt>
                <c:pt idx="16880">
                  <c:v>167.6628662</c:v>
                </c:pt>
                <c:pt idx="16881">
                  <c:v>167.67279919999999</c:v>
                </c:pt>
                <c:pt idx="16882">
                  <c:v>167.68273120000001</c:v>
                </c:pt>
                <c:pt idx="16883">
                  <c:v>167.6926642</c:v>
                </c:pt>
                <c:pt idx="16884">
                  <c:v>167.70259720000001</c:v>
                </c:pt>
                <c:pt idx="16885">
                  <c:v>167.71252920000001</c:v>
                </c:pt>
                <c:pt idx="16886">
                  <c:v>167.7224622</c:v>
                </c:pt>
                <c:pt idx="16887">
                  <c:v>167.73239520000001</c:v>
                </c:pt>
                <c:pt idx="16888">
                  <c:v>167.74232720000001</c:v>
                </c:pt>
                <c:pt idx="16889">
                  <c:v>167.75226019999999</c:v>
                </c:pt>
                <c:pt idx="16890">
                  <c:v>167.76219320000001</c:v>
                </c:pt>
                <c:pt idx="16891">
                  <c:v>167.7721262</c:v>
                </c:pt>
                <c:pt idx="16892">
                  <c:v>167.78205819999999</c:v>
                </c:pt>
                <c:pt idx="16893">
                  <c:v>167.79199120000001</c:v>
                </c:pt>
                <c:pt idx="16894">
                  <c:v>167.8019242</c:v>
                </c:pt>
                <c:pt idx="16895">
                  <c:v>167.81185619999999</c:v>
                </c:pt>
                <c:pt idx="16896">
                  <c:v>167.82178920000001</c:v>
                </c:pt>
                <c:pt idx="16897">
                  <c:v>167.8317222</c:v>
                </c:pt>
                <c:pt idx="16898">
                  <c:v>167.84165419999999</c:v>
                </c:pt>
                <c:pt idx="16899">
                  <c:v>167.85158720000001</c:v>
                </c:pt>
                <c:pt idx="16900">
                  <c:v>167.8615202</c:v>
                </c:pt>
                <c:pt idx="16901">
                  <c:v>167.87145219999999</c:v>
                </c:pt>
                <c:pt idx="16902">
                  <c:v>167.88138520000001</c:v>
                </c:pt>
                <c:pt idx="16903">
                  <c:v>167.8913182</c:v>
                </c:pt>
                <c:pt idx="16904">
                  <c:v>167.90125019999999</c:v>
                </c:pt>
                <c:pt idx="16905">
                  <c:v>167.91118320000001</c:v>
                </c:pt>
                <c:pt idx="16906">
                  <c:v>167.9211162</c:v>
                </c:pt>
                <c:pt idx="16907">
                  <c:v>167.93104819999999</c:v>
                </c:pt>
                <c:pt idx="16908">
                  <c:v>167.94098120000001</c:v>
                </c:pt>
                <c:pt idx="16909">
                  <c:v>167.9509142</c:v>
                </c:pt>
                <c:pt idx="16910">
                  <c:v>167.96084619999999</c:v>
                </c:pt>
                <c:pt idx="16911">
                  <c:v>167.97077920000001</c:v>
                </c:pt>
                <c:pt idx="16912">
                  <c:v>167.9807122</c:v>
                </c:pt>
                <c:pt idx="16913">
                  <c:v>167.99064419999999</c:v>
                </c:pt>
                <c:pt idx="16914">
                  <c:v>168.00057720000001</c:v>
                </c:pt>
                <c:pt idx="16915">
                  <c:v>168.0105102</c:v>
                </c:pt>
                <c:pt idx="16916">
                  <c:v>168.02044319999999</c:v>
                </c:pt>
                <c:pt idx="16917">
                  <c:v>168.03037520000001</c:v>
                </c:pt>
                <c:pt idx="16918">
                  <c:v>168.0403082</c:v>
                </c:pt>
                <c:pt idx="16919">
                  <c:v>168.05024119999999</c:v>
                </c:pt>
                <c:pt idx="16920">
                  <c:v>168.06017320000001</c:v>
                </c:pt>
                <c:pt idx="16921">
                  <c:v>168.0701062</c:v>
                </c:pt>
                <c:pt idx="16922">
                  <c:v>168.08003919999999</c:v>
                </c:pt>
                <c:pt idx="16923">
                  <c:v>168.08997120000001</c:v>
                </c:pt>
                <c:pt idx="16924">
                  <c:v>168.0999042</c:v>
                </c:pt>
                <c:pt idx="16925">
                  <c:v>168.10983719999999</c:v>
                </c:pt>
                <c:pt idx="16926">
                  <c:v>168.11976920000001</c:v>
                </c:pt>
                <c:pt idx="16927">
                  <c:v>168.1297022</c:v>
                </c:pt>
                <c:pt idx="16928">
                  <c:v>168.13963519999999</c:v>
                </c:pt>
                <c:pt idx="16929">
                  <c:v>168.14956720000001</c:v>
                </c:pt>
                <c:pt idx="16930">
                  <c:v>168.1595002</c:v>
                </c:pt>
                <c:pt idx="16931">
                  <c:v>168.16943319999999</c:v>
                </c:pt>
                <c:pt idx="16932">
                  <c:v>168.17936520000001</c:v>
                </c:pt>
                <c:pt idx="16933">
                  <c:v>168.1892982</c:v>
                </c:pt>
                <c:pt idx="16934">
                  <c:v>168.19923120000001</c:v>
                </c:pt>
                <c:pt idx="16935">
                  <c:v>168.2091642</c:v>
                </c:pt>
                <c:pt idx="16936">
                  <c:v>168.2190962</c:v>
                </c:pt>
                <c:pt idx="16937">
                  <c:v>168.22902920000001</c:v>
                </c:pt>
                <c:pt idx="16938">
                  <c:v>168.2389622</c:v>
                </c:pt>
                <c:pt idx="16939">
                  <c:v>168.2488942</c:v>
                </c:pt>
                <c:pt idx="16940">
                  <c:v>168.25882720000001</c:v>
                </c:pt>
                <c:pt idx="16941">
                  <c:v>168.2687602</c:v>
                </c:pt>
                <c:pt idx="16942">
                  <c:v>168.27869219999999</c:v>
                </c:pt>
                <c:pt idx="16943">
                  <c:v>168.28862520000001</c:v>
                </c:pt>
                <c:pt idx="16944">
                  <c:v>168.2985582</c:v>
                </c:pt>
                <c:pt idx="16945">
                  <c:v>168.30849019999999</c:v>
                </c:pt>
                <c:pt idx="16946">
                  <c:v>168.31842320000001</c:v>
                </c:pt>
                <c:pt idx="16947">
                  <c:v>168.3283562</c:v>
                </c:pt>
                <c:pt idx="16948">
                  <c:v>168.33828819999999</c:v>
                </c:pt>
                <c:pt idx="16949">
                  <c:v>168.34822120000001</c:v>
                </c:pt>
                <c:pt idx="16950">
                  <c:v>168.3581542</c:v>
                </c:pt>
                <c:pt idx="16951">
                  <c:v>168.36808619999999</c:v>
                </c:pt>
                <c:pt idx="16952">
                  <c:v>168.37801920000001</c:v>
                </c:pt>
                <c:pt idx="16953">
                  <c:v>168.3879522</c:v>
                </c:pt>
                <c:pt idx="16954">
                  <c:v>168.39788419999999</c:v>
                </c:pt>
                <c:pt idx="16955">
                  <c:v>168.40781720000001</c:v>
                </c:pt>
                <c:pt idx="16956">
                  <c:v>168.4177502</c:v>
                </c:pt>
                <c:pt idx="16957">
                  <c:v>168.42768219999999</c:v>
                </c:pt>
                <c:pt idx="16958">
                  <c:v>168.43761520000001</c:v>
                </c:pt>
                <c:pt idx="16959">
                  <c:v>168.4475482</c:v>
                </c:pt>
                <c:pt idx="16960">
                  <c:v>168.45748119999999</c:v>
                </c:pt>
                <c:pt idx="16961">
                  <c:v>168.46741320000001</c:v>
                </c:pt>
                <c:pt idx="16962">
                  <c:v>168.4773462</c:v>
                </c:pt>
                <c:pt idx="16963">
                  <c:v>168.48727919999999</c:v>
                </c:pt>
                <c:pt idx="16964">
                  <c:v>168.49721120000001</c:v>
                </c:pt>
                <c:pt idx="16965">
                  <c:v>168.5071442</c:v>
                </c:pt>
                <c:pt idx="16966">
                  <c:v>168.51707719999999</c:v>
                </c:pt>
                <c:pt idx="16967">
                  <c:v>168.52700920000001</c:v>
                </c:pt>
                <c:pt idx="16968">
                  <c:v>168.5369422</c:v>
                </c:pt>
                <c:pt idx="16969">
                  <c:v>168.54687519999999</c:v>
                </c:pt>
                <c:pt idx="16970">
                  <c:v>168.55680720000001</c:v>
                </c:pt>
                <c:pt idx="16971">
                  <c:v>168.5667402</c:v>
                </c:pt>
                <c:pt idx="16972">
                  <c:v>168.57667319999999</c:v>
                </c:pt>
                <c:pt idx="16973">
                  <c:v>168.58660520000001</c:v>
                </c:pt>
                <c:pt idx="16974">
                  <c:v>168.5965382</c:v>
                </c:pt>
                <c:pt idx="16975">
                  <c:v>168.60647119999999</c:v>
                </c:pt>
                <c:pt idx="16976">
                  <c:v>168.61640320000001</c:v>
                </c:pt>
                <c:pt idx="16977">
                  <c:v>168.62633489999999</c:v>
                </c:pt>
                <c:pt idx="16978">
                  <c:v>168.63626790000001</c:v>
                </c:pt>
                <c:pt idx="16979">
                  <c:v>168.6461999</c:v>
                </c:pt>
                <c:pt idx="16980">
                  <c:v>168.65613289999999</c:v>
                </c:pt>
                <c:pt idx="16981">
                  <c:v>168.66606590000001</c:v>
                </c:pt>
                <c:pt idx="16982">
                  <c:v>168.6759989</c:v>
                </c:pt>
                <c:pt idx="16983">
                  <c:v>168.68593089999999</c:v>
                </c:pt>
                <c:pt idx="16984">
                  <c:v>168.69586390000001</c:v>
                </c:pt>
                <c:pt idx="16985">
                  <c:v>168.7057969</c:v>
                </c:pt>
                <c:pt idx="16986">
                  <c:v>168.71572889999999</c:v>
                </c:pt>
                <c:pt idx="16987">
                  <c:v>168.72566190000001</c:v>
                </c:pt>
                <c:pt idx="16988">
                  <c:v>168.7355949</c:v>
                </c:pt>
                <c:pt idx="16989">
                  <c:v>168.74552689999999</c:v>
                </c:pt>
                <c:pt idx="16990">
                  <c:v>168.75545990000001</c:v>
                </c:pt>
                <c:pt idx="16991">
                  <c:v>168.76539289999999</c:v>
                </c:pt>
                <c:pt idx="16992">
                  <c:v>168.77532489999999</c:v>
                </c:pt>
                <c:pt idx="16993">
                  <c:v>168.7852579</c:v>
                </c:pt>
                <c:pt idx="16994">
                  <c:v>168.79519089999999</c:v>
                </c:pt>
                <c:pt idx="16995">
                  <c:v>168.80512289999999</c:v>
                </c:pt>
                <c:pt idx="16996">
                  <c:v>168.8150559</c:v>
                </c:pt>
                <c:pt idx="16997">
                  <c:v>168.82498889999999</c:v>
                </c:pt>
                <c:pt idx="16998">
                  <c:v>168.83492089999999</c:v>
                </c:pt>
                <c:pt idx="16999">
                  <c:v>168.8448539</c:v>
                </c:pt>
                <c:pt idx="17000">
                  <c:v>168.85478689999999</c:v>
                </c:pt>
                <c:pt idx="17001">
                  <c:v>168.86471890000001</c:v>
                </c:pt>
                <c:pt idx="17002">
                  <c:v>168.8746519</c:v>
                </c:pt>
                <c:pt idx="17003">
                  <c:v>168.88458489999999</c:v>
                </c:pt>
                <c:pt idx="17004">
                  <c:v>168.89451790000001</c:v>
                </c:pt>
                <c:pt idx="17005">
                  <c:v>168.9044499</c:v>
                </c:pt>
                <c:pt idx="17006">
                  <c:v>168.91438289999999</c:v>
                </c:pt>
                <c:pt idx="17007">
                  <c:v>168.92431590000001</c:v>
                </c:pt>
                <c:pt idx="17008">
                  <c:v>168.9342479</c:v>
                </c:pt>
                <c:pt idx="17009">
                  <c:v>168.94418089999999</c:v>
                </c:pt>
                <c:pt idx="17010">
                  <c:v>168.95411390000001</c:v>
                </c:pt>
                <c:pt idx="17011">
                  <c:v>168.9640459</c:v>
                </c:pt>
                <c:pt idx="17012">
                  <c:v>168.97397889999999</c:v>
                </c:pt>
                <c:pt idx="17013">
                  <c:v>168.98391190000001</c:v>
                </c:pt>
                <c:pt idx="17014">
                  <c:v>168.9938439</c:v>
                </c:pt>
                <c:pt idx="17015">
                  <c:v>169.00377689999999</c:v>
                </c:pt>
                <c:pt idx="17016">
                  <c:v>169.01370990000001</c:v>
                </c:pt>
                <c:pt idx="17017">
                  <c:v>169.0236419</c:v>
                </c:pt>
                <c:pt idx="17018">
                  <c:v>169.03357489999999</c:v>
                </c:pt>
                <c:pt idx="17019">
                  <c:v>169.04350790000001</c:v>
                </c:pt>
                <c:pt idx="17020">
                  <c:v>169.0534409</c:v>
                </c:pt>
                <c:pt idx="17021">
                  <c:v>169.06337289999999</c:v>
                </c:pt>
                <c:pt idx="17022">
                  <c:v>169.07330590000001</c:v>
                </c:pt>
                <c:pt idx="17023">
                  <c:v>169.0832389</c:v>
                </c:pt>
                <c:pt idx="17024">
                  <c:v>169.09317089999999</c:v>
                </c:pt>
                <c:pt idx="17025">
                  <c:v>169.10310390000001</c:v>
                </c:pt>
                <c:pt idx="17026">
                  <c:v>169.1130369</c:v>
                </c:pt>
                <c:pt idx="17027">
                  <c:v>169.12296889999999</c:v>
                </c:pt>
                <c:pt idx="17028">
                  <c:v>169.13290190000001</c:v>
                </c:pt>
                <c:pt idx="17029">
                  <c:v>169.1428349</c:v>
                </c:pt>
                <c:pt idx="17030">
                  <c:v>169.15276689999999</c:v>
                </c:pt>
                <c:pt idx="17031">
                  <c:v>169.16269990000001</c:v>
                </c:pt>
                <c:pt idx="17032">
                  <c:v>169.1726329</c:v>
                </c:pt>
                <c:pt idx="17033">
                  <c:v>169.18256489999999</c:v>
                </c:pt>
                <c:pt idx="17034">
                  <c:v>169.19249790000001</c:v>
                </c:pt>
                <c:pt idx="17035">
                  <c:v>169.2024309</c:v>
                </c:pt>
                <c:pt idx="17036">
                  <c:v>169.21236289999999</c:v>
                </c:pt>
                <c:pt idx="17037">
                  <c:v>169.22229590000001</c:v>
                </c:pt>
                <c:pt idx="17038">
                  <c:v>169.2322289</c:v>
                </c:pt>
                <c:pt idx="17039">
                  <c:v>169.24216190000001</c:v>
                </c:pt>
                <c:pt idx="17040">
                  <c:v>169.25209390000001</c:v>
                </c:pt>
                <c:pt idx="17041">
                  <c:v>169.2620269</c:v>
                </c:pt>
                <c:pt idx="17042">
                  <c:v>169.27195990000001</c:v>
                </c:pt>
                <c:pt idx="17043">
                  <c:v>169.28189190000001</c:v>
                </c:pt>
                <c:pt idx="17044">
                  <c:v>169.29182489999999</c:v>
                </c:pt>
                <c:pt idx="17045">
                  <c:v>169.30175790000001</c:v>
                </c:pt>
                <c:pt idx="17046">
                  <c:v>169.3116899</c:v>
                </c:pt>
                <c:pt idx="17047">
                  <c:v>169.32162289999999</c:v>
                </c:pt>
                <c:pt idx="17048">
                  <c:v>169.33155590000001</c:v>
                </c:pt>
                <c:pt idx="17049">
                  <c:v>169.3414879</c:v>
                </c:pt>
                <c:pt idx="17050">
                  <c:v>169.35142089999999</c:v>
                </c:pt>
                <c:pt idx="17051">
                  <c:v>169.36135390000001</c:v>
                </c:pt>
                <c:pt idx="17052">
                  <c:v>169.3712859</c:v>
                </c:pt>
                <c:pt idx="17053">
                  <c:v>169.38121889999999</c:v>
                </c:pt>
                <c:pt idx="17054">
                  <c:v>169.39115190000001</c:v>
                </c:pt>
                <c:pt idx="17055">
                  <c:v>169.4010849</c:v>
                </c:pt>
                <c:pt idx="17056">
                  <c:v>169.41101689999999</c:v>
                </c:pt>
                <c:pt idx="17057">
                  <c:v>169.42094990000001</c:v>
                </c:pt>
                <c:pt idx="17058">
                  <c:v>169.4308829</c:v>
                </c:pt>
                <c:pt idx="17059">
                  <c:v>169.44081489999999</c:v>
                </c:pt>
                <c:pt idx="17060">
                  <c:v>169.45074790000001</c:v>
                </c:pt>
                <c:pt idx="17061">
                  <c:v>169.4606809</c:v>
                </c:pt>
                <c:pt idx="17062">
                  <c:v>169.47061289999999</c:v>
                </c:pt>
                <c:pt idx="17063">
                  <c:v>169.48054590000001</c:v>
                </c:pt>
                <c:pt idx="17064">
                  <c:v>169.4904789</c:v>
                </c:pt>
                <c:pt idx="17065">
                  <c:v>169.50041089999999</c:v>
                </c:pt>
                <c:pt idx="17066">
                  <c:v>169.51034390000001</c:v>
                </c:pt>
                <c:pt idx="17067">
                  <c:v>169.5202769</c:v>
                </c:pt>
                <c:pt idx="17068">
                  <c:v>169.53020889999999</c:v>
                </c:pt>
                <c:pt idx="17069">
                  <c:v>169.54014190000001</c:v>
                </c:pt>
                <c:pt idx="17070">
                  <c:v>169.5500749</c:v>
                </c:pt>
                <c:pt idx="17071">
                  <c:v>169.56000789999999</c:v>
                </c:pt>
                <c:pt idx="17072">
                  <c:v>169.56993990000001</c:v>
                </c:pt>
                <c:pt idx="17073">
                  <c:v>169.5798729</c:v>
                </c:pt>
                <c:pt idx="17074">
                  <c:v>169.58980589999999</c:v>
                </c:pt>
                <c:pt idx="17075">
                  <c:v>169.59973790000001</c:v>
                </c:pt>
                <c:pt idx="17076">
                  <c:v>169.6096709</c:v>
                </c:pt>
                <c:pt idx="17077">
                  <c:v>169.61960389999999</c:v>
                </c:pt>
                <c:pt idx="17078">
                  <c:v>169.629537</c:v>
                </c:pt>
                <c:pt idx="17079">
                  <c:v>169.63946999999999</c:v>
                </c:pt>
                <c:pt idx="17080">
                  <c:v>169.64940300000001</c:v>
                </c:pt>
                <c:pt idx="17081">
                  <c:v>169.659335</c:v>
                </c:pt>
                <c:pt idx="17082">
                  <c:v>169.66926799999999</c:v>
                </c:pt>
                <c:pt idx="17083">
                  <c:v>169.67920100000001</c:v>
                </c:pt>
                <c:pt idx="17084">
                  <c:v>169.689133</c:v>
                </c:pt>
                <c:pt idx="17085">
                  <c:v>169.69906599999999</c:v>
                </c:pt>
                <c:pt idx="17086">
                  <c:v>169.70899900000001</c:v>
                </c:pt>
                <c:pt idx="17087">
                  <c:v>169.718932</c:v>
                </c:pt>
                <c:pt idx="17088">
                  <c:v>169.72886399999999</c:v>
                </c:pt>
                <c:pt idx="17089">
                  <c:v>169.73879700000001</c:v>
                </c:pt>
                <c:pt idx="17090">
                  <c:v>169.74872999999999</c:v>
                </c:pt>
                <c:pt idx="17091">
                  <c:v>169.75866199999999</c:v>
                </c:pt>
                <c:pt idx="17092">
                  <c:v>169.768595</c:v>
                </c:pt>
                <c:pt idx="17093">
                  <c:v>169.77852799999999</c:v>
                </c:pt>
                <c:pt idx="17094">
                  <c:v>169.78845999999999</c:v>
                </c:pt>
                <c:pt idx="17095">
                  <c:v>169.798393</c:v>
                </c:pt>
                <c:pt idx="17096">
                  <c:v>169.80832599999999</c:v>
                </c:pt>
                <c:pt idx="17097">
                  <c:v>169.81825799999999</c:v>
                </c:pt>
                <c:pt idx="17098">
                  <c:v>169.828191</c:v>
                </c:pt>
                <c:pt idx="17099">
                  <c:v>169.83812399999999</c:v>
                </c:pt>
                <c:pt idx="17100">
                  <c:v>169.84805700000001</c:v>
                </c:pt>
                <c:pt idx="17101">
                  <c:v>169.857989</c:v>
                </c:pt>
                <c:pt idx="17102">
                  <c:v>169.86792199999999</c:v>
                </c:pt>
                <c:pt idx="17103">
                  <c:v>169.87785500000001</c:v>
                </c:pt>
                <c:pt idx="17104">
                  <c:v>169.887787</c:v>
                </c:pt>
                <c:pt idx="17105">
                  <c:v>169.89771999999999</c:v>
                </c:pt>
                <c:pt idx="17106">
                  <c:v>169.90765300000001</c:v>
                </c:pt>
                <c:pt idx="17107">
                  <c:v>169.917585</c:v>
                </c:pt>
                <c:pt idx="17108">
                  <c:v>169.92751799999999</c:v>
                </c:pt>
                <c:pt idx="17109">
                  <c:v>169.93745100000001</c:v>
                </c:pt>
                <c:pt idx="17110">
                  <c:v>169.947383</c:v>
                </c:pt>
                <c:pt idx="17111">
                  <c:v>169.95731599999999</c:v>
                </c:pt>
                <c:pt idx="17112">
                  <c:v>169.96724900000001</c:v>
                </c:pt>
                <c:pt idx="17113">
                  <c:v>169.977181</c:v>
                </c:pt>
                <c:pt idx="17114">
                  <c:v>169.98711399999999</c:v>
                </c:pt>
                <c:pt idx="17115">
                  <c:v>169.99704700000001</c:v>
                </c:pt>
                <c:pt idx="17116">
                  <c:v>170.00698</c:v>
                </c:pt>
                <c:pt idx="17117">
                  <c:v>170.01691199999999</c:v>
                </c:pt>
                <c:pt idx="17118">
                  <c:v>170.02684500000001</c:v>
                </c:pt>
                <c:pt idx="17119">
                  <c:v>170.036778</c:v>
                </c:pt>
                <c:pt idx="17120">
                  <c:v>170.04670999999999</c:v>
                </c:pt>
                <c:pt idx="17121">
                  <c:v>170.05664300000001</c:v>
                </c:pt>
                <c:pt idx="17122">
                  <c:v>170.066576</c:v>
                </c:pt>
                <c:pt idx="17123">
                  <c:v>170.07650799999999</c:v>
                </c:pt>
                <c:pt idx="17124">
                  <c:v>170.08644100000001</c:v>
                </c:pt>
                <c:pt idx="17125">
                  <c:v>170.096374</c:v>
                </c:pt>
                <c:pt idx="17126">
                  <c:v>170.10630599999999</c:v>
                </c:pt>
                <c:pt idx="17127">
                  <c:v>170.11623900000001</c:v>
                </c:pt>
                <c:pt idx="17128">
                  <c:v>170.126172</c:v>
                </c:pt>
                <c:pt idx="17129">
                  <c:v>170.13610499999999</c:v>
                </c:pt>
                <c:pt idx="17130">
                  <c:v>170.14603700000001</c:v>
                </c:pt>
                <c:pt idx="17131">
                  <c:v>170.15597</c:v>
                </c:pt>
                <c:pt idx="17132">
                  <c:v>170.16590299999999</c:v>
                </c:pt>
                <c:pt idx="17133">
                  <c:v>170.17583500000001</c:v>
                </c:pt>
                <c:pt idx="17134">
                  <c:v>170.185768</c:v>
                </c:pt>
                <c:pt idx="17135">
                  <c:v>170.19570100000001</c:v>
                </c:pt>
                <c:pt idx="17136">
                  <c:v>170.20563300000001</c:v>
                </c:pt>
                <c:pt idx="17137">
                  <c:v>170.215566</c:v>
                </c:pt>
                <c:pt idx="17138">
                  <c:v>170.22549900000001</c:v>
                </c:pt>
                <c:pt idx="17139">
                  <c:v>170.23543100000001</c:v>
                </c:pt>
                <c:pt idx="17140">
                  <c:v>170.245364</c:v>
                </c:pt>
                <c:pt idx="17141">
                  <c:v>170.25529700000001</c:v>
                </c:pt>
                <c:pt idx="17142">
                  <c:v>170.26523</c:v>
                </c:pt>
                <c:pt idx="17143">
                  <c:v>170.27516199999999</c:v>
                </c:pt>
                <c:pt idx="17144">
                  <c:v>170.28509500000001</c:v>
                </c:pt>
                <c:pt idx="17145">
                  <c:v>170.295028</c:v>
                </c:pt>
                <c:pt idx="17146">
                  <c:v>170.30495999999999</c:v>
                </c:pt>
                <c:pt idx="17147">
                  <c:v>170.31489300000001</c:v>
                </c:pt>
                <c:pt idx="17148">
                  <c:v>170.324826</c:v>
                </c:pt>
                <c:pt idx="17149">
                  <c:v>170.33475799999999</c:v>
                </c:pt>
                <c:pt idx="17150">
                  <c:v>170.34469100000001</c:v>
                </c:pt>
                <c:pt idx="17151">
                  <c:v>170.354624</c:v>
                </c:pt>
                <c:pt idx="17152">
                  <c:v>170.36455599999999</c:v>
                </c:pt>
                <c:pt idx="17153">
                  <c:v>170.37448900000001</c:v>
                </c:pt>
                <c:pt idx="17154">
                  <c:v>170.384422</c:v>
                </c:pt>
                <c:pt idx="17155">
                  <c:v>170.39435499999999</c:v>
                </c:pt>
                <c:pt idx="17156">
                  <c:v>170.40428700000001</c:v>
                </c:pt>
                <c:pt idx="17157">
                  <c:v>170.41422</c:v>
                </c:pt>
                <c:pt idx="17158">
                  <c:v>170.42415299999999</c:v>
                </c:pt>
                <c:pt idx="17159">
                  <c:v>170.43408500000001</c:v>
                </c:pt>
                <c:pt idx="17160">
                  <c:v>170.444018</c:v>
                </c:pt>
                <c:pt idx="17161">
                  <c:v>170.45395099999999</c:v>
                </c:pt>
                <c:pt idx="17162">
                  <c:v>170.46388300000001</c:v>
                </c:pt>
                <c:pt idx="17163">
                  <c:v>170.473816</c:v>
                </c:pt>
                <c:pt idx="17164">
                  <c:v>170.48374899999999</c:v>
                </c:pt>
                <c:pt idx="17165">
                  <c:v>170.49368100000001</c:v>
                </c:pt>
                <c:pt idx="17166">
                  <c:v>170.503614</c:v>
                </c:pt>
                <c:pt idx="17167">
                  <c:v>170.51354699999999</c:v>
                </c:pt>
                <c:pt idx="17168">
                  <c:v>170.52348000000001</c:v>
                </c:pt>
                <c:pt idx="17169">
                  <c:v>170.533412</c:v>
                </c:pt>
                <c:pt idx="17170">
                  <c:v>170.54334499999999</c:v>
                </c:pt>
                <c:pt idx="17171">
                  <c:v>170.55327800000001</c:v>
                </c:pt>
                <c:pt idx="17172">
                  <c:v>170.56321</c:v>
                </c:pt>
                <c:pt idx="17173">
                  <c:v>170.57314299999999</c:v>
                </c:pt>
                <c:pt idx="17174">
                  <c:v>170.58307600000001</c:v>
                </c:pt>
                <c:pt idx="17175">
                  <c:v>170.593008</c:v>
                </c:pt>
                <c:pt idx="17176">
                  <c:v>170.60294099999999</c:v>
                </c:pt>
                <c:pt idx="17177">
                  <c:v>170.61287400000001</c:v>
                </c:pt>
                <c:pt idx="17178">
                  <c:v>170.622806</c:v>
                </c:pt>
                <c:pt idx="17179">
                  <c:v>170.63273899999999</c:v>
                </c:pt>
                <c:pt idx="17180">
                  <c:v>170.642672</c:v>
                </c:pt>
                <c:pt idx="17181">
                  <c:v>170.65260499999999</c:v>
                </c:pt>
                <c:pt idx="17182">
                  <c:v>170.66253699999999</c:v>
                </c:pt>
                <c:pt idx="17183">
                  <c:v>170.67247</c:v>
                </c:pt>
                <c:pt idx="17184">
                  <c:v>170.68240299999999</c:v>
                </c:pt>
                <c:pt idx="17185">
                  <c:v>170.69233500000001</c:v>
                </c:pt>
                <c:pt idx="17186">
                  <c:v>170.702268</c:v>
                </c:pt>
                <c:pt idx="17187">
                  <c:v>170.71220099999999</c:v>
                </c:pt>
                <c:pt idx="17188">
                  <c:v>170.72213300000001</c:v>
                </c:pt>
                <c:pt idx="17189">
                  <c:v>170.732066</c:v>
                </c:pt>
                <c:pt idx="17190">
                  <c:v>170.74199899999999</c:v>
                </c:pt>
                <c:pt idx="17191">
                  <c:v>170.75193100000001</c:v>
                </c:pt>
                <c:pt idx="17192">
                  <c:v>170.761864</c:v>
                </c:pt>
                <c:pt idx="17193">
                  <c:v>170.77179699999999</c:v>
                </c:pt>
                <c:pt idx="17194">
                  <c:v>170.78173000000001</c:v>
                </c:pt>
                <c:pt idx="17195">
                  <c:v>170.791662</c:v>
                </c:pt>
                <c:pt idx="17196">
                  <c:v>170.80159499999999</c:v>
                </c:pt>
                <c:pt idx="17197">
                  <c:v>170.81152800000001</c:v>
                </c:pt>
                <c:pt idx="17198">
                  <c:v>170.82146</c:v>
                </c:pt>
                <c:pt idx="17199">
                  <c:v>170.83139299999999</c:v>
                </c:pt>
                <c:pt idx="17200">
                  <c:v>170.84132600000001</c:v>
                </c:pt>
                <c:pt idx="17201">
                  <c:v>170.851258</c:v>
                </c:pt>
                <c:pt idx="17202">
                  <c:v>170.86119099999999</c:v>
                </c:pt>
                <c:pt idx="17203">
                  <c:v>170.87112400000001</c:v>
                </c:pt>
                <c:pt idx="17204">
                  <c:v>170.881057</c:v>
                </c:pt>
                <c:pt idx="17205">
                  <c:v>170.89098899999999</c:v>
                </c:pt>
                <c:pt idx="17206">
                  <c:v>170.90092200000001</c:v>
                </c:pt>
                <c:pt idx="17207">
                  <c:v>170.910855</c:v>
                </c:pt>
                <c:pt idx="17208">
                  <c:v>170.92078699999999</c:v>
                </c:pt>
                <c:pt idx="17209">
                  <c:v>170.93072000000001</c:v>
                </c:pt>
                <c:pt idx="17210">
                  <c:v>170.940653</c:v>
                </c:pt>
                <c:pt idx="17211">
                  <c:v>170.95058499999999</c:v>
                </c:pt>
                <c:pt idx="17212">
                  <c:v>170.96051800000001</c:v>
                </c:pt>
                <c:pt idx="17213">
                  <c:v>170.970451</c:v>
                </c:pt>
                <c:pt idx="17214">
                  <c:v>170.98038299999999</c:v>
                </c:pt>
                <c:pt idx="17215">
                  <c:v>170.99031600000001</c:v>
                </c:pt>
                <c:pt idx="17216">
                  <c:v>171.000249</c:v>
                </c:pt>
                <c:pt idx="17217">
                  <c:v>171.01018199999999</c:v>
                </c:pt>
                <c:pt idx="17218">
                  <c:v>171.02011400000001</c:v>
                </c:pt>
                <c:pt idx="17219">
                  <c:v>171.030047</c:v>
                </c:pt>
                <c:pt idx="17220">
                  <c:v>171.03998000000001</c:v>
                </c:pt>
                <c:pt idx="17221">
                  <c:v>171.04991200000001</c:v>
                </c:pt>
                <c:pt idx="17222">
                  <c:v>171.059845</c:v>
                </c:pt>
                <c:pt idx="17223">
                  <c:v>171.06977800000001</c:v>
                </c:pt>
                <c:pt idx="17224">
                  <c:v>171.07971000000001</c:v>
                </c:pt>
                <c:pt idx="17225">
                  <c:v>171.089643</c:v>
                </c:pt>
                <c:pt idx="17226">
                  <c:v>171.09957600000001</c:v>
                </c:pt>
                <c:pt idx="17227">
                  <c:v>171.109509</c:v>
                </c:pt>
                <c:pt idx="17228">
                  <c:v>171.11944099999999</c:v>
                </c:pt>
                <c:pt idx="17229">
                  <c:v>171.12937400000001</c:v>
                </c:pt>
                <c:pt idx="17230">
                  <c:v>171.139307</c:v>
                </c:pt>
                <c:pt idx="17231">
                  <c:v>171.14923899999999</c:v>
                </c:pt>
                <c:pt idx="17232">
                  <c:v>171.15917200000001</c:v>
                </c:pt>
                <c:pt idx="17233">
                  <c:v>171.169105</c:v>
                </c:pt>
                <c:pt idx="17234">
                  <c:v>171.17903699999999</c:v>
                </c:pt>
                <c:pt idx="17235">
                  <c:v>171.18897000000001</c:v>
                </c:pt>
                <c:pt idx="17236">
                  <c:v>171.198903</c:v>
                </c:pt>
                <c:pt idx="17237">
                  <c:v>171.20883499999999</c:v>
                </c:pt>
                <c:pt idx="17238">
                  <c:v>171.21876800000001</c:v>
                </c:pt>
                <c:pt idx="17239">
                  <c:v>171.228701</c:v>
                </c:pt>
                <c:pt idx="17240">
                  <c:v>171.23863399999999</c:v>
                </c:pt>
                <c:pt idx="17241">
                  <c:v>171.24856600000001</c:v>
                </c:pt>
                <c:pt idx="17242">
                  <c:v>171.258499</c:v>
                </c:pt>
                <c:pt idx="17243">
                  <c:v>171.26843199999999</c:v>
                </c:pt>
                <c:pt idx="17244">
                  <c:v>171.27836400000001</c:v>
                </c:pt>
                <c:pt idx="17245">
                  <c:v>171.288297</c:v>
                </c:pt>
                <c:pt idx="17246">
                  <c:v>171.29822999999999</c:v>
                </c:pt>
                <c:pt idx="17247">
                  <c:v>171.30816200000001</c:v>
                </c:pt>
                <c:pt idx="17248">
                  <c:v>171.318095</c:v>
                </c:pt>
                <c:pt idx="17249">
                  <c:v>171.32802799999999</c:v>
                </c:pt>
                <c:pt idx="17250">
                  <c:v>171.33796100000001</c:v>
                </c:pt>
                <c:pt idx="17251">
                  <c:v>171.347893</c:v>
                </c:pt>
                <c:pt idx="17252">
                  <c:v>171.35782599999999</c:v>
                </c:pt>
                <c:pt idx="17253">
                  <c:v>171.36775900000001</c:v>
                </c:pt>
                <c:pt idx="17254">
                  <c:v>171.377691</c:v>
                </c:pt>
                <c:pt idx="17255">
                  <c:v>171.38762399999999</c:v>
                </c:pt>
                <c:pt idx="17256">
                  <c:v>171.39755700000001</c:v>
                </c:pt>
                <c:pt idx="17257">
                  <c:v>171.407489</c:v>
                </c:pt>
                <c:pt idx="17258">
                  <c:v>171.41742199999999</c:v>
                </c:pt>
                <c:pt idx="17259">
                  <c:v>171.42735500000001</c:v>
                </c:pt>
                <c:pt idx="17260">
                  <c:v>171.437288</c:v>
                </c:pt>
                <c:pt idx="17261">
                  <c:v>171.44721999999999</c:v>
                </c:pt>
                <c:pt idx="17262">
                  <c:v>171.45715300000001</c:v>
                </c:pt>
                <c:pt idx="17263">
                  <c:v>171.46708599999999</c:v>
                </c:pt>
                <c:pt idx="17264">
                  <c:v>171.47701799999999</c:v>
                </c:pt>
                <c:pt idx="17265">
                  <c:v>171.486951</c:v>
                </c:pt>
                <c:pt idx="17266">
                  <c:v>171.49688399999999</c:v>
                </c:pt>
                <c:pt idx="17267">
                  <c:v>171.50681599999999</c:v>
                </c:pt>
                <c:pt idx="17268">
                  <c:v>171.516749</c:v>
                </c:pt>
                <c:pt idx="17269">
                  <c:v>171.52668199999999</c:v>
                </c:pt>
                <c:pt idx="17270">
                  <c:v>171.53661500000001</c:v>
                </c:pt>
                <c:pt idx="17271">
                  <c:v>171.546547</c:v>
                </c:pt>
                <c:pt idx="17272">
                  <c:v>171.55647999999999</c:v>
                </c:pt>
                <c:pt idx="17273">
                  <c:v>171.56641300000001</c:v>
                </c:pt>
                <c:pt idx="17274">
                  <c:v>171.576345</c:v>
                </c:pt>
                <c:pt idx="17275">
                  <c:v>171.58627799999999</c:v>
                </c:pt>
                <c:pt idx="17276">
                  <c:v>171.59621100000001</c:v>
                </c:pt>
                <c:pt idx="17277">
                  <c:v>171.606143</c:v>
                </c:pt>
                <c:pt idx="17278">
                  <c:v>171.61607599999999</c:v>
                </c:pt>
                <c:pt idx="17279">
                  <c:v>171.62600889999999</c:v>
                </c:pt>
                <c:pt idx="17280">
                  <c:v>171.63594190000001</c:v>
                </c:pt>
                <c:pt idx="17281">
                  <c:v>171.6458739</c:v>
                </c:pt>
                <c:pt idx="17282">
                  <c:v>171.65580689999999</c:v>
                </c:pt>
                <c:pt idx="17283">
                  <c:v>171.66573990000001</c:v>
                </c:pt>
                <c:pt idx="17284">
                  <c:v>171.6756719</c:v>
                </c:pt>
                <c:pt idx="17285">
                  <c:v>171.68560489999999</c:v>
                </c:pt>
                <c:pt idx="17286">
                  <c:v>171.69553790000001</c:v>
                </c:pt>
                <c:pt idx="17287">
                  <c:v>171.70547089999999</c:v>
                </c:pt>
                <c:pt idx="17288">
                  <c:v>171.71540289999999</c:v>
                </c:pt>
                <c:pt idx="17289">
                  <c:v>171.7253359</c:v>
                </c:pt>
                <c:pt idx="17290">
                  <c:v>171.73526889999999</c:v>
                </c:pt>
                <c:pt idx="17291">
                  <c:v>171.74520089999999</c:v>
                </c:pt>
                <c:pt idx="17292">
                  <c:v>171.7551339</c:v>
                </c:pt>
                <c:pt idx="17293">
                  <c:v>171.76506689999999</c:v>
                </c:pt>
                <c:pt idx="17294">
                  <c:v>171.77499990000001</c:v>
                </c:pt>
                <c:pt idx="17295">
                  <c:v>171.7849319</c:v>
                </c:pt>
                <c:pt idx="17296">
                  <c:v>171.79486489999999</c:v>
                </c:pt>
                <c:pt idx="17297">
                  <c:v>171.80479790000001</c:v>
                </c:pt>
                <c:pt idx="17298">
                  <c:v>171.8147299</c:v>
                </c:pt>
                <c:pt idx="17299">
                  <c:v>171.82466289999999</c:v>
                </c:pt>
                <c:pt idx="17300">
                  <c:v>171.83459590000001</c:v>
                </c:pt>
                <c:pt idx="17301">
                  <c:v>171.8445289</c:v>
                </c:pt>
                <c:pt idx="17302">
                  <c:v>171.85446089999999</c:v>
                </c:pt>
                <c:pt idx="17303">
                  <c:v>171.86439390000001</c:v>
                </c:pt>
                <c:pt idx="17304">
                  <c:v>171.8743269</c:v>
                </c:pt>
                <c:pt idx="17305">
                  <c:v>171.88425989999999</c:v>
                </c:pt>
                <c:pt idx="17306">
                  <c:v>171.89419190000001</c:v>
                </c:pt>
                <c:pt idx="17307">
                  <c:v>171.9041249</c:v>
                </c:pt>
                <c:pt idx="17308">
                  <c:v>171.91405789999999</c:v>
                </c:pt>
                <c:pt idx="17309">
                  <c:v>171.92398990000001</c:v>
                </c:pt>
                <c:pt idx="17310">
                  <c:v>171.9339229</c:v>
                </c:pt>
                <c:pt idx="17311">
                  <c:v>171.94385589999999</c:v>
                </c:pt>
                <c:pt idx="17312">
                  <c:v>171.95378890000001</c:v>
                </c:pt>
                <c:pt idx="17313">
                  <c:v>171.9637209</c:v>
                </c:pt>
                <c:pt idx="17314">
                  <c:v>171.97365389999999</c:v>
                </c:pt>
                <c:pt idx="17315">
                  <c:v>171.98358690000001</c:v>
                </c:pt>
                <c:pt idx="17316">
                  <c:v>171.9935199</c:v>
                </c:pt>
                <c:pt idx="17317">
                  <c:v>172.00345189999999</c:v>
                </c:pt>
                <c:pt idx="17318">
                  <c:v>172.01338490000001</c:v>
                </c:pt>
                <c:pt idx="17319">
                  <c:v>172.0233179</c:v>
                </c:pt>
                <c:pt idx="17320">
                  <c:v>172.03325090000001</c:v>
                </c:pt>
                <c:pt idx="17321">
                  <c:v>172.04318290000001</c:v>
                </c:pt>
                <c:pt idx="17322">
                  <c:v>172.05311589999999</c:v>
                </c:pt>
                <c:pt idx="17323">
                  <c:v>172.06304890000001</c:v>
                </c:pt>
                <c:pt idx="17324">
                  <c:v>172.0729809</c:v>
                </c:pt>
                <c:pt idx="17325">
                  <c:v>172.08291389999999</c:v>
                </c:pt>
                <c:pt idx="17326">
                  <c:v>172.09284690000001</c:v>
                </c:pt>
                <c:pt idx="17327">
                  <c:v>172.1027799</c:v>
                </c:pt>
                <c:pt idx="17328">
                  <c:v>172.11271189999999</c:v>
                </c:pt>
                <c:pt idx="17329">
                  <c:v>172.12264490000001</c:v>
                </c:pt>
                <c:pt idx="17330">
                  <c:v>172.1325779</c:v>
                </c:pt>
                <c:pt idx="17331">
                  <c:v>172.14251089999999</c:v>
                </c:pt>
                <c:pt idx="17332">
                  <c:v>172.15244290000001</c:v>
                </c:pt>
                <c:pt idx="17333">
                  <c:v>172.1623759</c:v>
                </c:pt>
                <c:pt idx="17334">
                  <c:v>172.17230889999999</c:v>
                </c:pt>
                <c:pt idx="17335">
                  <c:v>172.18224190000001</c:v>
                </c:pt>
                <c:pt idx="17336">
                  <c:v>172.1921739</c:v>
                </c:pt>
                <c:pt idx="17337">
                  <c:v>172.20210689999999</c:v>
                </c:pt>
                <c:pt idx="17338">
                  <c:v>172.21203990000001</c:v>
                </c:pt>
                <c:pt idx="17339">
                  <c:v>172.2219729</c:v>
                </c:pt>
                <c:pt idx="17340">
                  <c:v>172.23190489999999</c:v>
                </c:pt>
                <c:pt idx="17341">
                  <c:v>172.24183790000001</c:v>
                </c:pt>
                <c:pt idx="17342">
                  <c:v>172.2517709</c:v>
                </c:pt>
                <c:pt idx="17343">
                  <c:v>172.26170389999999</c:v>
                </c:pt>
                <c:pt idx="17344">
                  <c:v>172.27163590000001</c:v>
                </c:pt>
                <c:pt idx="17345">
                  <c:v>172.2815689</c:v>
                </c:pt>
                <c:pt idx="17346">
                  <c:v>172.29150189999999</c:v>
                </c:pt>
                <c:pt idx="17347">
                  <c:v>172.3014349</c:v>
                </c:pt>
                <c:pt idx="17348">
                  <c:v>172.3113669</c:v>
                </c:pt>
                <c:pt idx="17349">
                  <c:v>172.32129990000001</c:v>
                </c:pt>
                <c:pt idx="17350">
                  <c:v>172.3312329</c:v>
                </c:pt>
                <c:pt idx="17351">
                  <c:v>172.34116589999999</c:v>
                </c:pt>
                <c:pt idx="17352">
                  <c:v>172.35109890000001</c:v>
                </c:pt>
                <c:pt idx="17353">
                  <c:v>172.3610309</c:v>
                </c:pt>
                <c:pt idx="17354">
                  <c:v>172.37096389999999</c:v>
                </c:pt>
                <c:pt idx="17355">
                  <c:v>172.38089690000001</c:v>
                </c:pt>
                <c:pt idx="17356">
                  <c:v>172.3908299</c:v>
                </c:pt>
                <c:pt idx="17357">
                  <c:v>172.40076189999999</c:v>
                </c:pt>
                <c:pt idx="17358">
                  <c:v>172.41069490000001</c:v>
                </c:pt>
                <c:pt idx="17359">
                  <c:v>172.4206279</c:v>
                </c:pt>
                <c:pt idx="17360">
                  <c:v>172.43056089999999</c:v>
                </c:pt>
                <c:pt idx="17361">
                  <c:v>172.44049290000001</c:v>
                </c:pt>
                <c:pt idx="17362">
                  <c:v>172.4504259</c:v>
                </c:pt>
                <c:pt idx="17363">
                  <c:v>172.46035889999999</c:v>
                </c:pt>
                <c:pt idx="17364">
                  <c:v>172.47029190000001</c:v>
                </c:pt>
                <c:pt idx="17365">
                  <c:v>172.4802249</c:v>
                </c:pt>
                <c:pt idx="17366">
                  <c:v>172.49015689999999</c:v>
                </c:pt>
                <c:pt idx="17367">
                  <c:v>172.50008990000001</c:v>
                </c:pt>
                <c:pt idx="17368">
                  <c:v>172.5100229</c:v>
                </c:pt>
                <c:pt idx="17369">
                  <c:v>172.51995590000001</c:v>
                </c:pt>
                <c:pt idx="17370">
                  <c:v>172.52988790000001</c:v>
                </c:pt>
                <c:pt idx="17371">
                  <c:v>172.5398209</c:v>
                </c:pt>
                <c:pt idx="17372">
                  <c:v>172.54975390000001</c:v>
                </c:pt>
                <c:pt idx="17373">
                  <c:v>172.5596869</c:v>
                </c:pt>
                <c:pt idx="17374">
                  <c:v>172.56961989999999</c:v>
                </c:pt>
                <c:pt idx="17375">
                  <c:v>172.57955190000001</c:v>
                </c:pt>
                <c:pt idx="17376">
                  <c:v>172.5894849</c:v>
                </c:pt>
                <c:pt idx="17377">
                  <c:v>172.59941789999999</c:v>
                </c:pt>
                <c:pt idx="17378">
                  <c:v>172.60935090000001</c:v>
                </c:pt>
                <c:pt idx="17379">
                  <c:v>172.6192829</c:v>
                </c:pt>
                <c:pt idx="17380">
                  <c:v>172.62921589999999</c:v>
                </c:pt>
                <c:pt idx="17381">
                  <c:v>172.63914890000001</c:v>
                </c:pt>
                <c:pt idx="17382">
                  <c:v>172.6490819</c:v>
                </c:pt>
                <c:pt idx="17383">
                  <c:v>172.65901489999999</c:v>
                </c:pt>
                <c:pt idx="17384">
                  <c:v>172.66894690000001</c:v>
                </c:pt>
                <c:pt idx="17385">
                  <c:v>172.6788799</c:v>
                </c:pt>
                <c:pt idx="17386">
                  <c:v>172.68881289999999</c:v>
                </c:pt>
                <c:pt idx="17387">
                  <c:v>172.69874590000001</c:v>
                </c:pt>
                <c:pt idx="17388">
                  <c:v>172.7086789</c:v>
                </c:pt>
                <c:pt idx="17389">
                  <c:v>172.71861089999999</c:v>
                </c:pt>
                <c:pt idx="17390">
                  <c:v>172.72854390000001</c:v>
                </c:pt>
                <c:pt idx="17391">
                  <c:v>172.73847689999999</c:v>
                </c:pt>
                <c:pt idx="17392">
                  <c:v>172.74840990000001</c:v>
                </c:pt>
                <c:pt idx="17393">
                  <c:v>172.7583429</c:v>
                </c:pt>
                <c:pt idx="17394">
                  <c:v>172.76827489999999</c:v>
                </c:pt>
                <c:pt idx="17395">
                  <c:v>172.77820790000001</c:v>
                </c:pt>
                <c:pt idx="17396">
                  <c:v>172.7881409</c:v>
                </c:pt>
                <c:pt idx="17397">
                  <c:v>172.79807389999999</c:v>
                </c:pt>
                <c:pt idx="17398">
                  <c:v>172.80800690000001</c:v>
                </c:pt>
                <c:pt idx="17399">
                  <c:v>172.8179389</c:v>
                </c:pt>
                <c:pt idx="17400">
                  <c:v>172.82787189999999</c:v>
                </c:pt>
                <c:pt idx="17401">
                  <c:v>172.83780490000001</c:v>
                </c:pt>
                <c:pt idx="17402">
                  <c:v>172.8477379</c:v>
                </c:pt>
                <c:pt idx="17403">
                  <c:v>172.85767089999999</c:v>
                </c:pt>
                <c:pt idx="17404">
                  <c:v>172.86760290000001</c:v>
                </c:pt>
                <c:pt idx="17405">
                  <c:v>172.8775359</c:v>
                </c:pt>
                <c:pt idx="17406">
                  <c:v>172.88746889999999</c:v>
                </c:pt>
                <c:pt idx="17407">
                  <c:v>172.89740190000001</c:v>
                </c:pt>
                <c:pt idx="17408">
                  <c:v>172.9073349</c:v>
                </c:pt>
                <c:pt idx="17409">
                  <c:v>172.91726790000001</c:v>
                </c:pt>
                <c:pt idx="17410">
                  <c:v>172.92719990000001</c:v>
                </c:pt>
                <c:pt idx="17411">
                  <c:v>172.93713289999999</c:v>
                </c:pt>
                <c:pt idx="17412">
                  <c:v>172.94706590000001</c:v>
                </c:pt>
                <c:pt idx="17413">
                  <c:v>172.9569989</c:v>
                </c:pt>
                <c:pt idx="17414">
                  <c:v>172.96693189999999</c:v>
                </c:pt>
                <c:pt idx="17415">
                  <c:v>172.97686390000001</c:v>
                </c:pt>
                <c:pt idx="17416">
                  <c:v>172.9867969</c:v>
                </c:pt>
                <c:pt idx="17417">
                  <c:v>172.99672989999999</c:v>
                </c:pt>
                <c:pt idx="17418">
                  <c:v>173.00666290000001</c:v>
                </c:pt>
                <c:pt idx="17419">
                  <c:v>173.0165959</c:v>
                </c:pt>
                <c:pt idx="17420">
                  <c:v>173.02652889999999</c:v>
                </c:pt>
                <c:pt idx="17421">
                  <c:v>173.03646090000001</c:v>
                </c:pt>
                <c:pt idx="17422">
                  <c:v>173.0463939</c:v>
                </c:pt>
                <c:pt idx="17423">
                  <c:v>173.05632689999999</c:v>
                </c:pt>
                <c:pt idx="17424">
                  <c:v>173.06625990000001</c:v>
                </c:pt>
                <c:pt idx="17425">
                  <c:v>173.0761929</c:v>
                </c:pt>
                <c:pt idx="17426">
                  <c:v>173.08612489999999</c:v>
                </c:pt>
                <c:pt idx="17427">
                  <c:v>173.09605790000001</c:v>
                </c:pt>
                <c:pt idx="17428">
                  <c:v>173.10599089999999</c:v>
                </c:pt>
                <c:pt idx="17429">
                  <c:v>173.11592390000001</c:v>
                </c:pt>
                <c:pt idx="17430">
                  <c:v>173.1258569</c:v>
                </c:pt>
                <c:pt idx="17431">
                  <c:v>173.13578989999999</c:v>
                </c:pt>
                <c:pt idx="17432">
                  <c:v>173.14572190000001</c:v>
                </c:pt>
                <c:pt idx="17433">
                  <c:v>173.1556549</c:v>
                </c:pt>
                <c:pt idx="17434">
                  <c:v>173.16558789999999</c:v>
                </c:pt>
                <c:pt idx="17435">
                  <c:v>173.17552090000001</c:v>
                </c:pt>
                <c:pt idx="17436">
                  <c:v>173.1854539</c:v>
                </c:pt>
                <c:pt idx="17437">
                  <c:v>173.19538689999999</c:v>
                </c:pt>
                <c:pt idx="17438">
                  <c:v>173.20531890000001</c:v>
                </c:pt>
                <c:pt idx="17439">
                  <c:v>173.2152519</c:v>
                </c:pt>
                <c:pt idx="17440">
                  <c:v>173.22518489999999</c:v>
                </c:pt>
                <c:pt idx="17441">
                  <c:v>173.23511790000001</c:v>
                </c:pt>
                <c:pt idx="17442">
                  <c:v>173.2450509</c:v>
                </c:pt>
                <c:pt idx="17443">
                  <c:v>173.25498390000001</c:v>
                </c:pt>
                <c:pt idx="17444">
                  <c:v>173.26491590000001</c:v>
                </c:pt>
                <c:pt idx="17445">
                  <c:v>173.27484889999999</c:v>
                </c:pt>
                <c:pt idx="17446">
                  <c:v>173.28478190000001</c:v>
                </c:pt>
                <c:pt idx="17447">
                  <c:v>173.2947149</c:v>
                </c:pt>
                <c:pt idx="17448">
                  <c:v>173.30464789999999</c:v>
                </c:pt>
                <c:pt idx="17449">
                  <c:v>173.31458090000001</c:v>
                </c:pt>
                <c:pt idx="17450">
                  <c:v>173.3245129</c:v>
                </c:pt>
                <c:pt idx="17451">
                  <c:v>173.33444589999999</c:v>
                </c:pt>
                <c:pt idx="17452">
                  <c:v>173.34437890000001</c:v>
                </c:pt>
                <c:pt idx="17453">
                  <c:v>173.3543119</c:v>
                </c:pt>
                <c:pt idx="17454">
                  <c:v>173.36424489999999</c:v>
                </c:pt>
                <c:pt idx="17455">
                  <c:v>173.37417790000001</c:v>
                </c:pt>
                <c:pt idx="17456">
                  <c:v>173.3841099</c:v>
                </c:pt>
                <c:pt idx="17457">
                  <c:v>173.39404289999999</c:v>
                </c:pt>
                <c:pt idx="17458">
                  <c:v>173.40397590000001</c:v>
                </c:pt>
                <c:pt idx="17459">
                  <c:v>173.4139089</c:v>
                </c:pt>
                <c:pt idx="17460">
                  <c:v>173.42384190000001</c:v>
                </c:pt>
                <c:pt idx="17461">
                  <c:v>173.4337749</c:v>
                </c:pt>
                <c:pt idx="17462">
                  <c:v>173.44370789999999</c:v>
                </c:pt>
                <c:pt idx="17463">
                  <c:v>173.45363990000001</c:v>
                </c:pt>
                <c:pt idx="17464">
                  <c:v>173.4635729</c:v>
                </c:pt>
                <c:pt idx="17465">
                  <c:v>173.47350589999999</c:v>
                </c:pt>
                <c:pt idx="17466">
                  <c:v>173.48343890000001</c:v>
                </c:pt>
                <c:pt idx="17467">
                  <c:v>173.4933719</c:v>
                </c:pt>
                <c:pt idx="17468">
                  <c:v>173.50330489999999</c:v>
                </c:pt>
                <c:pt idx="17469">
                  <c:v>173.51323790000001</c:v>
                </c:pt>
                <c:pt idx="17470">
                  <c:v>173.5231699</c:v>
                </c:pt>
                <c:pt idx="17471">
                  <c:v>173.53310289999999</c:v>
                </c:pt>
                <c:pt idx="17472">
                  <c:v>173.54303590000001</c:v>
                </c:pt>
                <c:pt idx="17473">
                  <c:v>173.5529689</c:v>
                </c:pt>
                <c:pt idx="17474">
                  <c:v>173.56290190000001</c:v>
                </c:pt>
                <c:pt idx="17475">
                  <c:v>173.5728349</c:v>
                </c:pt>
                <c:pt idx="17476">
                  <c:v>173.58276789999999</c:v>
                </c:pt>
                <c:pt idx="17477">
                  <c:v>173.59269990000001</c:v>
                </c:pt>
                <c:pt idx="17478">
                  <c:v>173.6026329</c:v>
                </c:pt>
                <c:pt idx="17479">
                  <c:v>173.61256589999999</c:v>
                </c:pt>
                <c:pt idx="17480">
                  <c:v>173.62249890000001</c:v>
                </c:pt>
                <c:pt idx="17481">
                  <c:v>173.6324324</c:v>
                </c:pt>
                <c:pt idx="17482">
                  <c:v>173.64236539999999</c:v>
                </c:pt>
                <c:pt idx="17483">
                  <c:v>173.65229840000001</c:v>
                </c:pt>
                <c:pt idx="17484">
                  <c:v>173.6622304</c:v>
                </c:pt>
                <c:pt idx="17485">
                  <c:v>173.67216339999999</c:v>
                </c:pt>
                <c:pt idx="17486">
                  <c:v>173.68209640000001</c:v>
                </c:pt>
                <c:pt idx="17487">
                  <c:v>173.6920294</c:v>
                </c:pt>
                <c:pt idx="17488">
                  <c:v>173.70196240000001</c:v>
                </c:pt>
                <c:pt idx="17489">
                  <c:v>173.7118954</c:v>
                </c:pt>
                <c:pt idx="17490">
                  <c:v>173.72182839999999</c:v>
                </c:pt>
                <c:pt idx="17491">
                  <c:v>173.73176040000001</c:v>
                </c:pt>
                <c:pt idx="17492">
                  <c:v>173.7416934</c:v>
                </c:pt>
                <c:pt idx="17493">
                  <c:v>173.75162639999999</c:v>
                </c:pt>
                <c:pt idx="17494">
                  <c:v>173.76155940000001</c:v>
                </c:pt>
                <c:pt idx="17495">
                  <c:v>173.7714924</c:v>
                </c:pt>
                <c:pt idx="17496">
                  <c:v>173.78142539999999</c:v>
                </c:pt>
                <c:pt idx="17497">
                  <c:v>173.79135840000001</c:v>
                </c:pt>
                <c:pt idx="17498">
                  <c:v>173.8012914</c:v>
                </c:pt>
                <c:pt idx="17499">
                  <c:v>173.81122339999999</c:v>
                </c:pt>
                <c:pt idx="17500">
                  <c:v>173.82115640000001</c:v>
                </c:pt>
                <c:pt idx="17501">
                  <c:v>173.8310894</c:v>
                </c:pt>
                <c:pt idx="17502">
                  <c:v>173.84102240000001</c:v>
                </c:pt>
                <c:pt idx="17503">
                  <c:v>173.8509554</c:v>
                </c:pt>
                <c:pt idx="17504">
                  <c:v>173.86088839999999</c:v>
                </c:pt>
                <c:pt idx="17505">
                  <c:v>173.87082140000001</c:v>
                </c:pt>
                <c:pt idx="17506">
                  <c:v>173.8807544</c:v>
                </c:pt>
                <c:pt idx="17507">
                  <c:v>173.89068639999999</c:v>
                </c:pt>
                <c:pt idx="17508">
                  <c:v>173.90061940000001</c:v>
                </c:pt>
                <c:pt idx="17509">
                  <c:v>173.9105524</c:v>
                </c:pt>
                <c:pt idx="17510">
                  <c:v>173.92048539999999</c:v>
                </c:pt>
                <c:pt idx="17511">
                  <c:v>173.93041840000001</c:v>
                </c:pt>
                <c:pt idx="17512">
                  <c:v>173.9403514</c:v>
                </c:pt>
                <c:pt idx="17513">
                  <c:v>173.95028439999999</c:v>
                </c:pt>
                <c:pt idx="17514">
                  <c:v>173.9602174</c:v>
                </c:pt>
                <c:pt idx="17515">
                  <c:v>173.9701494</c:v>
                </c:pt>
                <c:pt idx="17516">
                  <c:v>173.98008239999999</c:v>
                </c:pt>
                <c:pt idx="17517">
                  <c:v>173.9900154</c:v>
                </c:pt>
                <c:pt idx="17518">
                  <c:v>173.99994839999999</c:v>
                </c:pt>
                <c:pt idx="17519">
                  <c:v>174.00988140000001</c:v>
                </c:pt>
                <c:pt idx="17520">
                  <c:v>174.0198144</c:v>
                </c:pt>
                <c:pt idx="17521">
                  <c:v>174.02974739999999</c:v>
                </c:pt>
                <c:pt idx="17522">
                  <c:v>174.03968040000001</c:v>
                </c:pt>
                <c:pt idx="17523">
                  <c:v>174.0496124</c:v>
                </c:pt>
                <c:pt idx="17524">
                  <c:v>174.05954539999999</c:v>
                </c:pt>
                <c:pt idx="17525">
                  <c:v>174.06947840000001</c:v>
                </c:pt>
                <c:pt idx="17526">
                  <c:v>174.0794114</c:v>
                </c:pt>
                <c:pt idx="17527">
                  <c:v>174.08934439999999</c:v>
                </c:pt>
                <c:pt idx="17528">
                  <c:v>174.09927740000001</c:v>
                </c:pt>
                <c:pt idx="17529">
                  <c:v>174.10921039999999</c:v>
                </c:pt>
                <c:pt idx="17530">
                  <c:v>174.11914340000001</c:v>
                </c:pt>
                <c:pt idx="17531">
                  <c:v>174.1290764</c:v>
                </c:pt>
                <c:pt idx="17532">
                  <c:v>174.13900839999999</c:v>
                </c:pt>
                <c:pt idx="17533">
                  <c:v>174.14894140000001</c:v>
                </c:pt>
                <c:pt idx="17534">
                  <c:v>174.1588744</c:v>
                </c:pt>
                <c:pt idx="17535">
                  <c:v>174.16880739999999</c:v>
                </c:pt>
                <c:pt idx="17536">
                  <c:v>174.17874040000001</c:v>
                </c:pt>
                <c:pt idx="17537">
                  <c:v>174.1886734</c:v>
                </c:pt>
                <c:pt idx="17538">
                  <c:v>174.19860639999999</c:v>
                </c:pt>
                <c:pt idx="17539">
                  <c:v>174.20853940000001</c:v>
                </c:pt>
                <c:pt idx="17540">
                  <c:v>174.2184724</c:v>
                </c:pt>
                <c:pt idx="17541">
                  <c:v>174.22840540000001</c:v>
                </c:pt>
                <c:pt idx="17542">
                  <c:v>174.23833740000001</c:v>
                </c:pt>
                <c:pt idx="17543">
                  <c:v>174.2482704</c:v>
                </c:pt>
                <c:pt idx="17544">
                  <c:v>174.25820340000001</c:v>
                </c:pt>
                <c:pt idx="17545">
                  <c:v>174.2681364</c:v>
                </c:pt>
                <c:pt idx="17546">
                  <c:v>174.27806939999999</c:v>
                </c:pt>
                <c:pt idx="17547">
                  <c:v>174.28800240000001</c:v>
                </c:pt>
                <c:pt idx="17548">
                  <c:v>174.2979354</c:v>
                </c:pt>
                <c:pt idx="17549">
                  <c:v>174.30786839999999</c:v>
                </c:pt>
                <c:pt idx="17550">
                  <c:v>174.31780140000001</c:v>
                </c:pt>
                <c:pt idx="17551">
                  <c:v>174.3277334</c:v>
                </c:pt>
                <c:pt idx="17552">
                  <c:v>174.33766639999999</c:v>
                </c:pt>
                <c:pt idx="17553">
                  <c:v>174.34759940000001</c:v>
                </c:pt>
                <c:pt idx="17554">
                  <c:v>174.3575324</c:v>
                </c:pt>
                <c:pt idx="17555">
                  <c:v>174.36746539999999</c:v>
                </c:pt>
                <c:pt idx="17556">
                  <c:v>174.3773984</c:v>
                </c:pt>
                <c:pt idx="17557">
                  <c:v>174.38733139999999</c:v>
                </c:pt>
                <c:pt idx="17558">
                  <c:v>174.39726440000001</c:v>
                </c:pt>
                <c:pt idx="17559">
                  <c:v>174.4071974</c:v>
                </c:pt>
                <c:pt idx="17560">
                  <c:v>174.41713039999999</c:v>
                </c:pt>
                <c:pt idx="17561">
                  <c:v>174.42706240000001</c:v>
                </c:pt>
                <c:pt idx="17562">
                  <c:v>174.4369954</c:v>
                </c:pt>
                <c:pt idx="17563">
                  <c:v>174.44692839999999</c:v>
                </c:pt>
                <c:pt idx="17564">
                  <c:v>174.45686140000001</c:v>
                </c:pt>
                <c:pt idx="17565">
                  <c:v>174.4667944</c:v>
                </c:pt>
                <c:pt idx="17566">
                  <c:v>174.47672739999999</c:v>
                </c:pt>
                <c:pt idx="17567">
                  <c:v>174.48666040000001</c:v>
                </c:pt>
                <c:pt idx="17568">
                  <c:v>174.49659339999999</c:v>
                </c:pt>
                <c:pt idx="17569">
                  <c:v>174.50652640000001</c:v>
                </c:pt>
                <c:pt idx="17570">
                  <c:v>174.5164594</c:v>
                </c:pt>
                <c:pt idx="17571">
                  <c:v>174.52639239999999</c:v>
                </c:pt>
                <c:pt idx="17572">
                  <c:v>174.53632440000001</c:v>
                </c:pt>
                <c:pt idx="17573">
                  <c:v>174.5462574</c:v>
                </c:pt>
                <c:pt idx="17574">
                  <c:v>174.55619039999999</c:v>
                </c:pt>
                <c:pt idx="17575">
                  <c:v>174.56612340000001</c:v>
                </c:pt>
                <c:pt idx="17576">
                  <c:v>174.5760564</c:v>
                </c:pt>
                <c:pt idx="17577">
                  <c:v>174.58598939999999</c:v>
                </c:pt>
                <c:pt idx="17578">
                  <c:v>174.59592240000001</c:v>
                </c:pt>
                <c:pt idx="17579">
                  <c:v>174.6058554</c:v>
                </c:pt>
                <c:pt idx="17580">
                  <c:v>174.61578840000001</c:v>
                </c:pt>
                <c:pt idx="17581">
                  <c:v>174.6257214</c:v>
                </c:pt>
                <c:pt idx="17582">
                  <c:v>174.63565439999999</c:v>
                </c:pt>
                <c:pt idx="17583">
                  <c:v>174.64558640000001</c:v>
                </c:pt>
                <c:pt idx="17584">
                  <c:v>174.6555194</c:v>
                </c:pt>
                <c:pt idx="17585">
                  <c:v>174.66545239999999</c:v>
                </c:pt>
                <c:pt idx="17586">
                  <c:v>174.67538540000001</c:v>
                </c:pt>
                <c:pt idx="17587">
                  <c:v>174.6853184</c:v>
                </c:pt>
                <c:pt idx="17588">
                  <c:v>174.69525139999999</c:v>
                </c:pt>
                <c:pt idx="17589">
                  <c:v>174.70518440000001</c:v>
                </c:pt>
                <c:pt idx="17590">
                  <c:v>174.7151174</c:v>
                </c:pt>
                <c:pt idx="17591">
                  <c:v>174.72505039999999</c:v>
                </c:pt>
                <c:pt idx="17592">
                  <c:v>174.7349834</c:v>
                </c:pt>
                <c:pt idx="17593">
                  <c:v>174.74491639999999</c:v>
                </c:pt>
                <c:pt idx="17594">
                  <c:v>174.75484940000001</c:v>
                </c:pt>
                <c:pt idx="17595">
                  <c:v>174.7647814</c:v>
                </c:pt>
                <c:pt idx="17596">
                  <c:v>174.77471439999999</c:v>
                </c:pt>
                <c:pt idx="17597">
                  <c:v>174.78464740000001</c:v>
                </c:pt>
                <c:pt idx="17598">
                  <c:v>174.7945804</c:v>
                </c:pt>
                <c:pt idx="17599">
                  <c:v>174.80451339999999</c:v>
                </c:pt>
                <c:pt idx="17600">
                  <c:v>174.81444640000001</c:v>
                </c:pt>
                <c:pt idx="17601">
                  <c:v>174.8243794</c:v>
                </c:pt>
                <c:pt idx="17602">
                  <c:v>174.83431239999999</c:v>
                </c:pt>
                <c:pt idx="17603">
                  <c:v>174.84424540000001</c:v>
                </c:pt>
                <c:pt idx="17604">
                  <c:v>174.8541784</c:v>
                </c:pt>
                <c:pt idx="17605">
                  <c:v>174.86411140000001</c:v>
                </c:pt>
                <c:pt idx="17606">
                  <c:v>174.8740444</c:v>
                </c:pt>
                <c:pt idx="17607">
                  <c:v>174.88397739999999</c:v>
                </c:pt>
                <c:pt idx="17608">
                  <c:v>174.89391040000001</c:v>
                </c:pt>
                <c:pt idx="17609">
                  <c:v>174.9038424</c:v>
                </c:pt>
                <c:pt idx="17610">
                  <c:v>174.91377539999999</c:v>
                </c:pt>
                <c:pt idx="17611">
                  <c:v>174.92370840000001</c:v>
                </c:pt>
                <c:pt idx="17612">
                  <c:v>174.9336414</c:v>
                </c:pt>
                <c:pt idx="17613">
                  <c:v>174.94357439999999</c:v>
                </c:pt>
                <c:pt idx="17614">
                  <c:v>174.95350740000001</c:v>
                </c:pt>
                <c:pt idx="17615">
                  <c:v>174.9634404</c:v>
                </c:pt>
                <c:pt idx="17616">
                  <c:v>174.97337340000001</c:v>
                </c:pt>
                <c:pt idx="17617">
                  <c:v>174.9833064</c:v>
                </c:pt>
                <c:pt idx="17618">
                  <c:v>174.99323939999999</c:v>
                </c:pt>
                <c:pt idx="17619">
                  <c:v>175.00317240000001</c:v>
                </c:pt>
                <c:pt idx="17620">
                  <c:v>175.0131054</c:v>
                </c:pt>
                <c:pt idx="17621">
                  <c:v>175.02303839999999</c:v>
                </c:pt>
                <c:pt idx="17622">
                  <c:v>175.03297140000001</c:v>
                </c:pt>
                <c:pt idx="17623">
                  <c:v>175.0429034</c:v>
                </c:pt>
                <c:pt idx="17624">
                  <c:v>175.05283639999999</c:v>
                </c:pt>
                <c:pt idx="17625">
                  <c:v>175.06276940000001</c:v>
                </c:pt>
                <c:pt idx="17626">
                  <c:v>175.0727024</c:v>
                </c:pt>
                <c:pt idx="17627">
                  <c:v>175.08263539999999</c:v>
                </c:pt>
                <c:pt idx="17628">
                  <c:v>175.0925684</c:v>
                </c:pt>
                <c:pt idx="17629">
                  <c:v>175.10250139999999</c:v>
                </c:pt>
                <c:pt idx="17630">
                  <c:v>175.11243440000001</c:v>
                </c:pt>
                <c:pt idx="17631">
                  <c:v>175.1223674</c:v>
                </c:pt>
                <c:pt idx="17632">
                  <c:v>175.13230039999999</c:v>
                </c:pt>
                <c:pt idx="17633">
                  <c:v>175.14223340000001</c:v>
                </c:pt>
                <c:pt idx="17634">
                  <c:v>175.1521664</c:v>
                </c:pt>
                <c:pt idx="17635">
                  <c:v>175.16209939999999</c:v>
                </c:pt>
                <c:pt idx="17636">
                  <c:v>175.17203240000001</c:v>
                </c:pt>
                <c:pt idx="17637">
                  <c:v>175.1819654</c:v>
                </c:pt>
                <c:pt idx="17638">
                  <c:v>175.19189840000001</c:v>
                </c:pt>
                <c:pt idx="17639">
                  <c:v>175.20183040000001</c:v>
                </c:pt>
                <c:pt idx="17640">
                  <c:v>175.2117634</c:v>
                </c:pt>
                <c:pt idx="17641">
                  <c:v>175.22169640000001</c:v>
                </c:pt>
                <c:pt idx="17642">
                  <c:v>175.2316294</c:v>
                </c:pt>
                <c:pt idx="17643">
                  <c:v>175.24156239999999</c:v>
                </c:pt>
                <c:pt idx="17644">
                  <c:v>175.25149540000001</c:v>
                </c:pt>
                <c:pt idx="17645">
                  <c:v>175.2614284</c:v>
                </c:pt>
                <c:pt idx="17646">
                  <c:v>175.27136139999999</c:v>
                </c:pt>
                <c:pt idx="17647">
                  <c:v>175.28129440000001</c:v>
                </c:pt>
                <c:pt idx="17648">
                  <c:v>175.2912274</c:v>
                </c:pt>
                <c:pt idx="17649">
                  <c:v>175.30116039999999</c:v>
                </c:pt>
                <c:pt idx="17650">
                  <c:v>175.3110934</c:v>
                </c:pt>
                <c:pt idx="17651">
                  <c:v>175.32102639999999</c:v>
                </c:pt>
                <c:pt idx="17652">
                  <c:v>175.33095940000001</c:v>
                </c:pt>
                <c:pt idx="17653">
                  <c:v>175.3408924</c:v>
                </c:pt>
                <c:pt idx="17654">
                  <c:v>175.35082539999999</c:v>
                </c:pt>
                <c:pt idx="17655">
                  <c:v>175.36075840000001</c:v>
                </c:pt>
                <c:pt idx="17656">
                  <c:v>175.3706914</c:v>
                </c:pt>
                <c:pt idx="17657">
                  <c:v>175.38062439999999</c:v>
                </c:pt>
                <c:pt idx="17658">
                  <c:v>175.39055640000001</c:v>
                </c:pt>
                <c:pt idx="17659">
                  <c:v>175.4004894</c:v>
                </c:pt>
                <c:pt idx="17660">
                  <c:v>175.41042239999999</c:v>
                </c:pt>
                <c:pt idx="17661">
                  <c:v>175.42035540000001</c:v>
                </c:pt>
                <c:pt idx="17662">
                  <c:v>175.43028839999999</c:v>
                </c:pt>
                <c:pt idx="17663">
                  <c:v>175.44022140000001</c:v>
                </c:pt>
                <c:pt idx="17664">
                  <c:v>175.4501544</c:v>
                </c:pt>
                <c:pt idx="17665">
                  <c:v>175.46008739999999</c:v>
                </c:pt>
                <c:pt idx="17666">
                  <c:v>175.47002040000001</c:v>
                </c:pt>
                <c:pt idx="17667">
                  <c:v>175.4799534</c:v>
                </c:pt>
                <c:pt idx="17668">
                  <c:v>175.48988639999999</c:v>
                </c:pt>
                <c:pt idx="17669">
                  <c:v>175.49981940000001</c:v>
                </c:pt>
                <c:pt idx="17670">
                  <c:v>175.5097524</c:v>
                </c:pt>
                <c:pt idx="17671">
                  <c:v>175.51968539999999</c:v>
                </c:pt>
                <c:pt idx="17672">
                  <c:v>175.5296184</c:v>
                </c:pt>
                <c:pt idx="17673">
                  <c:v>175.53955139999999</c:v>
                </c:pt>
                <c:pt idx="17674">
                  <c:v>175.54948440000001</c:v>
                </c:pt>
                <c:pt idx="17675">
                  <c:v>175.5594174</c:v>
                </c:pt>
                <c:pt idx="17676">
                  <c:v>175.56935039999999</c:v>
                </c:pt>
                <c:pt idx="17677">
                  <c:v>175.57928340000001</c:v>
                </c:pt>
                <c:pt idx="17678">
                  <c:v>175.5892164</c:v>
                </c:pt>
                <c:pt idx="17679">
                  <c:v>175.59914839999999</c:v>
                </c:pt>
                <c:pt idx="17680">
                  <c:v>175.60908140000001</c:v>
                </c:pt>
                <c:pt idx="17681">
                  <c:v>175.6190144</c:v>
                </c:pt>
                <c:pt idx="17682">
                  <c:v>175.62894739999999</c:v>
                </c:pt>
                <c:pt idx="17683">
                  <c:v>175.63888040000001</c:v>
                </c:pt>
                <c:pt idx="17684">
                  <c:v>175.64881339999999</c:v>
                </c:pt>
                <c:pt idx="17685">
                  <c:v>175.65874640000001</c:v>
                </c:pt>
                <c:pt idx="17686">
                  <c:v>175.6686794</c:v>
                </c:pt>
                <c:pt idx="17687">
                  <c:v>175.67861239999999</c:v>
                </c:pt>
                <c:pt idx="17688">
                  <c:v>175.68854540000001</c:v>
                </c:pt>
                <c:pt idx="17689">
                  <c:v>175.6984784</c:v>
                </c:pt>
                <c:pt idx="17690">
                  <c:v>175.70841139999999</c:v>
                </c:pt>
                <c:pt idx="17691">
                  <c:v>175.71834440000001</c:v>
                </c:pt>
                <c:pt idx="17692">
                  <c:v>175.7282774</c:v>
                </c:pt>
                <c:pt idx="17693">
                  <c:v>175.73821040000001</c:v>
                </c:pt>
                <c:pt idx="17694">
                  <c:v>175.7481434</c:v>
                </c:pt>
                <c:pt idx="17695">
                  <c:v>175.75807639999999</c:v>
                </c:pt>
                <c:pt idx="17696">
                  <c:v>175.76800940000001</c:v>
                </c:pt>
                <c:pt idx="17697">
                  <c:v>175.7779424</c:v>
                </c:pt>
                <c:pt idx="17698">
                  <c:v>175.78787539999999</c:v>
                </c:pt>
                <c:pt idx="17699">
                  <c:v>175.79780840000001</c:v>
                </c:pt>
                <c:pt idx="17700">
                  <c:v>175.8077414</c:v>
                </c:pt>
                <c:pt idx="17701">
                  <c:v>175.81767439999999</c:v>
                </c:pt>
                <c:pt idx="17702">
                  <c:v>175.82760740000001</c:v>
                </c:pt>
                <c:pt idx="17703">
                  <c:v>175.83754039999999</c:v>
                </c:pt>
                <c:pt idx="17704">
                  <c:v>175.84747239999999</c:v>
                </c:pt>
                <c:pt idx="17705">
                  <c:v>175.8574054</c:v>
                </c:pt>
                <c:pt idx="17706">
                  <c:v>175.86733839999999</c:v>
                </c:pt>
                <c:pt idx="17707">
                  <c:v>175.87727140000001</c:v>
                </c:pt>
                <c:pt idx="17708">
                  <c:v>175.8872044</c:v>
                </c:pt>
                <c:pt idx="17709">
                  <c:v>175.89713739999999</c:v>
                </c:pt>
                <c:pt idx="17710">
                  <c:v>175.90707040000001</c:v>
                </c:pt>
                <c:pt idx="17711">
                  <c:v>175.9170034</c:v>
                </c:pt>
                <c:pt idx="17712">
                  <c:v>175.92693639999999</c:v>
                </c:pt>
                <c:pt idx="17713">
                  <c:v>175.93686940000001</c:v>
                </c:pt>
                <c:pt idx="17714">
                  <c:v>175.9468024</c:v>
                </c:pt>
                <c:pt idx="17715">
                  <c:v>175.95673540000001</c:v>
                </c:pt>
                <c:pt idx="17716">
                  <c:v>175.9666684</c:v>
                </c:pt>
                <c:pt idx="17717">
                  <c:v>175.97660139999999</c:v>
                </c:pt>
                <c:pt idx="17718">
                  <c:v>175.98653440000001</c:v>
                </c:pt>
                <c:pt idx="17719">
                  <c:v>175.9964674</c:v>
                </c:pt>
                <c:pt idx="17720">
                  <c:v>176.00640039999999</c:v>
                </c:pt>
                <c:pt idx="17721">
                  <c:v>176.01633340000001</c:v>
                </c:pt>
                <c:pt idx="17722">
                  <c:v>176.0262664</c:v>
                </c:pt>
                <c:pt idx="17723">
                  <c:v>176.03619939999999</c:v>
                </c:pt>
                <c:pt idx="17724">
                  <c:v>176.0461324</c:v>
                </c:pt>
                <c:pt idx="17725">
                  <c:v>176.05606539999999</c:v>
                </c:pt>
                <c:pt idx="17726">
                  <c:v>176.06599840000001</c:v>
                </c:pt>
                <c:pt idx="17727">
                  <c:v>176.0759314</c:v>
                </c:pt>
                <c:pt idx="17728">
                  <c:v>176.08586439999999</c:v>
                </c:pt>
                <c:pt idx="17729">
                  <c:v>176.09579740000001</c:v>
                </c:pt>
                <c:pt idx="17730">
                  <c:v>176.1057294</c:v>
                </c:pt>
                <c:pt idx="17731">
                  <c:v>176.11566239999999</c:v>
                </c:pt>
                <c:pt idx="17732">
                  <c:v>176.12559540000001</c:v>
                </c:pt>
                <c:pt idx="17733">
                  <c:v>176.1355284</c:v>
                </c:pt>
                <c:pt idx="17734">
                  <c:v>176.14546139999999</c:v>
                </c:pt>
                <c:pt idx="17735">
                  <c:v>176.15539440000001</c:v>
                </c:pt>
                <c:pt idx="17736">
                  <c:v>176.1653274</c:v>
                </c:pt>
                <c:pt idx="17737">
                  <c:v>176.17526040000001</c:v>
                </c:pt>
                <c:pt idx="17738">
                  <c:v>176.1851934</c:v>
                </c:pt>
                <c:pt idx="17739">
                  <c:v>176.19512639999999</c:v>
                </c:pt>
                <c:pt idx="17740">
                  <c:v>176.20505940000001</c:v>
                </c:pt>
                <c:pt idx="17741">
                  <c:v>176.2149924</c:v>
                </c:pt>
                <c:pt idx="17742">
                  <c:v>176.22492539999999</c:v>
                </c:pt>
                <c:pt idx="17743">
                  <c:v>176.23485840000001</c:v>
                </c:pt>
                <c:pt idx="17744">
                  <c:v>176.2447914</c:v>
                </c:pt>
                <c:pt idx="17745">
                  <c:v>176.25472439999999</c:v>
                </c:pt>
                <c:pt idx="17746">
                  <c:v>176.2646574</c:v>
                </c:pt>
                <c:pt idx="17747">
                  <c:v>176.27459039999999</c:v>
                </c:pt>
                <c:pt idx="17748">
                  <c:v>176.28452340000001</c:v>
                </c:pt>
                <c:pt idx="17749">
                  <c:v>176.2944564</c:v>
                </c:pt>
                <c:pt idx="17750">
                  <c:v>176.30438939999999</c:v>
                </c:pt>
                <c:pt idx="17751">
                  <c:v>176.31432240000001</c:v>
                </c:pt>
                <c:pt idx="17752">
                  <c:v>176.3242554</c:v>
                </c:pt>
                <c:pt idx="17753">
                  <c:v>176.33418839999999</c:v>
                </c:pt>
                <c:pt idx="17754">
                  <c:v>176.34412140000001</c:v>
                </c:pt>
                <c:pt idx="17755">
                  <c:v>176.3540534</c:v>
                </c:pt>
                <c:pt idx="17756">
                  <c:v>176.36398639999999</c:v>
                </c:pt>
                <c:pt idx="17757">
                  <c:v>176.37391940000001</c:v>
                </c:pt>
                <c:pt idx="17758">
                  <c:v>176.38385239999999</c:v>
                </c:pt>
                <c:pt idx="17759">
                  <c:v>176.39378540000001</c:v>
                </c:pt>
                <c:pt idx="17760">
                  <c:v>176.4037184</c:v>
                </c:pt>
                <c:pt idx="17761">
                  <c:v>176.41365139999999</c:v>
                </c:pt>
                <c:pt idx="17762">
                  <c:v>176.42358440000001</c:v>
                </c:pt>
                <c:pt idx="17763">
                  <c:v>176.4335174</c:v>
                </c:pt>
                <c:pt idx="17764">
                  <c:v>176.44345039999999</c:v>
                </c:pt>
                <c:pt idx="17765">
                  <c:v>176.45338340000001</c:v>
                </c:pt>
                <c:pt idx="17766">
                  <c:v>176.4633164</c:v>
                </c:pt>
                <c:pt idx="17767">
                  <c:v>176.47324939999999</c:v>
                </c:pt>
                <c:pt idx="17768">
                  <c:v>176.4831824</c:v>
                </c:pt>
                <c:pt idx="17769">
                  <c:v>176.49311539999999</c:v>
                </c:pt>
                <c:pt idx="17770">
                  <c:v>176.50304840000001</c:v>
                </c:pt>
                <c:pt idx="17771">
                  <c:v>176.5129814</c:v>
                </c:pt>
                <c:pt idx="17772">
                  <c:v>176.52291439999999</c:v>
                </c:pt>
                <c:pt idx="17773">
                  <c:v>176.53284740000001</c:v>
                </c:pt>
                <c:pt idx="17774">
                  <c:v>176.5427804</c:v>
                </c:pt>
                <c:pt idx="17775">
                  <c:v>176.55271339999999</c:v>
                </c:pt>
                <c:pt idx="17776">
                  <c:v>176.56264540000001</c:v>
                </c:pt>
                <c:pt idx="17777">
                  <c:v>176.5725784</c:v>
                </c:pt>
                <c:pt idx="17778">
                  <c:v>176.58251139999999</c:v>
                </c:pt>
                <c:pt idx="17779">
                  <c:v>176.59244440000001</c:v>
                </c:pt>
                <c:pt idx="17780">
                  <c:v>176.60237739999999</c:v>
                </c:pt>
                <c:pt idx="17781">
                  <c:v>176.61231040000001</c:v>
                </c:pt>
                <c:pt idx="17782">
                  <c:v>176.6222434</c:v>
                </c:pt>
                <c:pt idx="17783">
                  <c:v>176.63217599999999</c:v>
                </c:pt>
                <c:pt idx="17784">
                  <c:v>176.642109</c:v>
                </c:pt>
                <c:pt idx="17785">
                  <c:v>176.65204199999999</c:v>
                </c:pt>
                <c:pt idx="17786">
                  <c:v>176.66197500000001</c:v>
                </c:pt>
                <c:pt idx="17787">
                  <c:v>176.671908</c:v>
                </c:pt>
                <c:pt idx="17788">
                  <c:v>176.68184099999999</c:v>
                </c:pt>
                <c:pt idx="17789">
                  <c:v>176.69177400000001</c:v>
                </c:pt>
                <c:pt idx="17790">
                  <c:v>176.701707</c:v>
                </c:pt>
                <c:pt idx="17791">
                  <c:v>176.71163999999999</c:v>
                </c:pt>
                <c:pt idx="17792">
                  <c:v>176.72157300000001</c:v>
                </c:pt>
                <c:pt idx="17793">
                  <c:v>176.731506</c:v>
                </c:pt>
                <c:pt idx="17794">
                  <c:v>176.74143900000001</c:v>
                </c:pt>
                <c:pt idx="17795">
                  <c:v>176.751372</c:v>
                </c:pt>
                <c:pt idx="17796">
                  <c:v>176.76130499999999</c:v>
                </c:pt>
                <c:pt idx="17797">
                  <c:v>176.77123800000001</c:v>
                </c:pt>
                <c:pt idx="17798">
                  <c:v>176.78117</c:v>
                </c:pt>
                <c:pt idx="17799">
                  <c:v>176.79110299999999</c:v>
                </c:pt>
                <c:pt idx="17800">
                  <c:v>176.80103600000001</c:v>
                </c:pt>
                <c:pt idx="17801">
                  <c:v>176.810969</c:v>
                </c:pt>
                <c:pt idx="17802">
                  <c:v>176.82090199999999</c:v>
                </c:pt>
                <c:pt idx="17803">
                  <c:v>176.83083500000001</c:v>
                </c:pt>
                <c:pt idx="17804">
                  <c:v>176.840768</c:v>
                </c:pt>
                <c:pt idx="17805">
                  <c:v>176.85070099999999</c:v>
                </c:pt>
                <c:pt idx="17806">
                  <c:v>176.860634</c:v>
                </c:pt>
                <c:pt idx="17807">
                  <c:v>176.87056699999999</c:v>
                </c:pt>
                <c:pt idx="17808">
                  <c:v>176.88050000000001</c:v>
                </c:pt>
                <c:pt idx="17809">
                  <c:v>176.890433</c:v>
                </c:pt>
                <c:pt idx="17810">
                  <c:v>176.90036599999999</c:v>
                </c:pt>
                <c:pt idx="17811">
                  <c:v>176.91029900000001</c:v>
                </c:pt>
                <c:pt idx="17812">
                  <c:v>176.920232</c:v>
                </c:pt>
                <c:pt idx="17813">
                  <c:v>176.93016499999999</c:v>
                </c:pt>
                <c:pt idx="17814">
                  <c:v>176.94009800000001</c:v>
                </c:pt>
                <c:pt idx="17815">
                  <c:v>176.950031</c:v>
                </c:pt>
                <c:pt idx="17816">
                  <c:v>176.95996400000001</c:v>
                </c:pt>
                <c:pt idx="17817">
                  <c:v>176.969897</c:v>
                </c:pt>
                <c:pt idx="17818">
                  <c:v>176.97982999999999</c:v>
                </c:pt>
                <c:pt idx="17819">
                  <c:v>176.98976300000001</c:v>
                </c:pt>
                <c:pt idx="17820">
                  <c:v>176.999696</c:v>
                </c:pt>
                <c:pt idx="17821">
                  <c:v>177.00962899999999</c:v>
                </c:pt>
                <c:pt idx="17822">
                  <c:v>177.01956200000001</c:v>
                </c:pt>
                <c:pt idx="17823">
                  <c:v>177.029495</c:v>
                </c:pt>
                <c:pt idx="17824">
                  <c:v>177.03942799999999</c:v>
                </c:pt>
                <c:pt idx="17825">
                  <c:v>177.049361</c:v>
                </c:pt>
                <c:pt idx="17826">
                  <c:v>177.05929399999999</c:v>
                </c:pt>
                <c:pt idx="17827">
                  <c:v>177.06922599999999</c:v>
                </c:pt>
                <c:pt idx="17828">
                  <c:v>177.079159</c:v>
                </c:pt>
                <c:pt idx="17829">
                  <c:v>177.08909199999999</c:v>
                </c:pt>
                <c:pt idx="17830">
                  <c:v>177.09902500000001</c:v>
                </c:pt>
                <c:pt idx="17831">
                  <c:v>177.108958</c:v>
                </c:pt>
                <c:pt idx="17832">
                  <c:v>177.11889099999999</c:v>
                </c:pt>
                <c:pt idx="17833">
                  <c:v>177.12882400000001</c:v>
                </c:pt>
                <c:pt idx="17834">
                  <c:v>177.138757</c:v>
                </c:pt>
                <c:pt idx="17835">
                  <c:v>177.14868999999999</c:v>
                </c:pt>
                <c:pt idx="17836">
                  <c:v>177.15862300000001</c:v>
                </c:pt>
                <c:pt idx="17837">
                  <c:v>177.168556</c:v>
                </c:pt>
                <c:pt idx="17838">
                  <c:v>177.17848900000001</c:v>
                </c:pt>
                <c:pt idx="17839">
                  <c:v>177.188422</c:v>
                </c:pt>
                <c:pt idx="17840">
                  <c:v>177.19835499999999</c:v>
                </c:pt>
                <c:pt idx="17841">
                  <c:v>177.20828800000001</c:v>
                </c:pt>
                <c:pt idx="17842">
                  <c:v>177.218221</c:v>
                </c:pt>
                <c:pt idx="17843">
                  <c:v>177.22815399999999</c:v>
                </c:pt>
                <c:pt idx="17844">
                  <c:v>177.23808700000001</c:v>
                </c:pt>
                <c:pt idx="17845">
                  <c:v>177.24802</c:v>
                </c:pt>
                <c:pt idx="17846">
                  <c:v>177.25795299999999</c:v>
                </c:pt>
                <c:pt idx="17847">
                  <c:v>177.267886</c:v>
                </c:pt>
                <c:pt idx="17848">
                  <c:v>177.27781899999999</c:v>
                </c:pt>
                <c:pt idx="17849">
                  <c:v>177.28775200000001</c:v>
                </c:pt>
                <c:pt idx="17850">
                  <c:v>177.297685</c:v>
                </c:pt>
                <c:pt idx="17851">
                  <c:v>177.30761799999999</c:v>
                </c:pt>
                <c:pt idx="17852">
                  <c:v>177.31755100000001</c:v>
                </c:pt>
                <c:pt idx="17853">
                  <c:v>177.327484</c:v>
                </c:pt>
                <c:pt idx="17854">
                  <c:v>177.33741699999999</c:v>
                </c:pt>
                <c:pt idx="17855">
                  <c:v>177.34735000000001</c:v>
                </c:pt>
                <c:pt idx="17856">
                  <c:v>177.357283</c:v>
                </c:pt>
                <c:pt idx="17857">
                  <c:v>177.36721600000001</c:v>
                </c:pt>
                <c:pt idx="17858">
                  <c:v>177.377149</c:v>
                </c:pt>
                <c:pt idx="17859">
                  <c:v>177.38708199999999</c:v>
                </c:pt>
                <c:pt idx="17860">
                  <c:v>177.39701500000001</c:v>
                </c:pt>
                <c:pt idx="17861">
                  <c:v>177.406948</c:v>
                </c:pt>
                <c:pt idx="17862">
                  <c:v>177.41688099999999</c:v>
                </c:pt>
                <c:pt idx="17863">
                  <c:v>177.42681400000001</c:v>
                </c:pt>
                <c:pt idx="17864">
                  <c:v>177.436747</c:v>
                </c:pt>
                <c:pt idx="17865">
                  <c:v>177.44667999999999</c:v>
                </c:pt>
                <c:pt idx="17866">
                  <c:v>177.456613</c:v>
                </c:pt>
                <c:pt idx="17867">
                  <c:v>177.46654599999999</c:v>
                </c:pt>
                <c:pt idx="17868">
                  <c:v>177.47647900000001</c:v>
                </c:pt>
                <c:pt idx="17869">
                  <c:v>177.486412</c:v>
                </c:pt>
                <c:pt idx="17870">
                  <c:v>177.49634499999999</c:v>
                </c:pt>
                <c:pt idx="17871">
                  <c:v>177.50627800000001</c:v>
                </c:pt>
                <c:pt idx="17872">
                  <c:v>177.516211</c:v>
                </c:pt>
                <c:pt idx="17873">
                  <c:v>177.52614399999999</c:v>
                </c:pt>
                <c:pt idx="17874">
                  <c:v>177.53607600000001</c:v>
                </c:pt>
                <c:pt idx="17875">
                  <c:v>177.546009</c:v>
                </c:pt>
                <c:pt idx="17876">
                  <c:v>177.55594199999999</c:v>
                </c:pt>
                <c:pt idx="17877">
                  <c:v>177.56587500000001</c:v>
                </c:pt>
                <c:pt idx="17878">
                  <c:v>177.57580799999999</c:v>
                </c:pt>
                <c:pt idx="17879">
                  <c:v>177.58574100000001</c:v>
                </c:pt>
                <c:pt idx="17880">
                  <c:v>177.595674</c:v>
                </c:pt>
                <c:pt idx="17881">
                  <c:v>177.60560699999999</c:v>
                </c:pt>
                <c:pt idx="17882">
                  <c:v>177.61554000000001</c:v>
                </c:pt>
                <c:pt idx="17883">
                  <c:v>177.625473</c:v>
                </c:pt>
                <c:pt idx="17884">
                  <c:v>177.63540589999999</c:v>
                </c:pt>
                <c:pt idx="17885">
                  <c:v>177.64533890000001</c:v>
                </c:pt>
                <c:pt idx="17886">
                  <c:v>177.6552719</c:v>
                </c:pt>
                <c:pt idx="17887">
                  <c:v>177.66520489999999</c:v>
                </c:pt>
                <c:pt idx="17888">
                  <c:v>177.67513790000001</c:v>
                </c:pt>
                <c:pt idx="17889">
                  <c:v>177.6850709</c:v>
                </c:pt>
                <c:pt idx="17890">
                  <c:v>177.69500389999999</c:v>
                </c:pt>
                <c:pt idx="17891">
                  <c:v>177.70493690000001</c:v>
                </c:pt>
                <c:pt idx="17892">
                  <c:v>177.7148699</c:v>
                </c:pt>
                <c:pt idx="17893">
                  <c:v>177.72480289999999</c:v>
                </c:pt>
                <c:pt idx="17894">
                  <c:v>177.7347359</c:v>
                </c:pt>
                <c:pt idx="17895">
                  <c:v>177.74466889999999</c:v>
                </c:pt>
                <c:pt idx="17896">
                  <c:v>177.75460190000001</c:v>
                </c:pt>
                <c:pt idx="17897">
                  <c:v>177.7645349</c:v>
                </c:pt>
                <c:pt idx="17898">
                  <c:v>177.77446789999999</c:v>
                </c:pt>
                <c:pt idx="17899">
                  <c:v>177.78440090000001</c:v>
                </c:pt>
                <c:pt idx="17900">
                  <c:v>177.7943339</c:v>
                </c:pt>
                <c:pt idx="17901">
                  <c:v>177.80426689999999</c:v>
                </c:pt>
                <c:pt idx="17902">
                  <c:v>177.81419990000001</c:v>
                </c:pt>
                <c:pt idx="17903">
                  <c:v>177.8241329</c:v>
                </c:pt>
                <c:pt idx="17904">
                  <c:v>177.83406590000001</c:v>
                </c:pt>
                <c:pt idx="17905">
                  <c:v>177.8439989</c:v>
                </c:pt>
                <c:pt idx="17906">
                  <c:v>177.85393189999999</c:v>
                </c:pt>
                <c:pt idx="17907">
                  <c:v>177.86386490000001</c:v>
                </c:pt>
                <c:pt idx="17908">
                  <c:v>177.8737979</c:v>
                </c:pt>
                <c:pt idx="17909">
                  <c:v>177.88373089999999</c:v>
                </c:pt>
                <c:pt idx="17910">
                  <c:v>177.89366390000001</c:v>
                </c:pt>
                <c:pt idx="17911">
                  <c:v>177.9035969</c:v>
                </c:pt>
                <c:pt idx="17912">
                  <c:v>177.91352989999999</c:v>
                </c:pt>
                <c:pt idx="17913">
                  <c:v>177.9234629</c:v>
                </c:pt>
                <c:pt idx="17914">
                  <c:v>177.93339589999999</c:v>
                </c:pt>
                <c:pt idx="17915">
                  <c:v>177.94332890000001</c:v>
                </c:pt>
                <c:pt idx="17916">
                  <c:v>177.9532619</c:v>
                </c:pt>
                <c:pt idx="17917">
                  <c:v>177.96319489999999</c:v>
                </c:pt>
                <c:pt idx="17918">
                  <c:v>177.97312790000001</c:v>
                </c:pt>
                <c:pt idx="17919">
                  <c:v>177.9830609</c:v>
                </c:pt>
                <c:pt idx="17920">
                  <c:v>177.99299389999999</c:v>
                </c:pt>
                <c:pt idx="17921">
                  <c:v>178.00292690000001</c:v>
                </c:pt>
                <c:pt idx="17922">
                  <c:v>178.0128599</c:v>
                </c:pt>
                <c:pt idx="17923">
                  <c:v>178.02279290000001</c:v>
                </c:pt>
                <c:pt idx="17924">
                  <c:v>178.0327259</c:v>
                </c:pt>
                <c:pt idx="17925">
                  <c:v>178.04265889999999</c:v>
                </c:pt>
                <c:pt idx="17926">
                  <c:v>178.05259190000001</c:v>
                </c:pt>
                <c:pt idx="17927">
                  <c:v>178.0625249</c:v>
                </c:pt>
                <c:pt idx="17928">
                  <c:v>178.07245789999999</c:v>
                </c:pt>
                <c:pt idx="17929">
                  <c:v>178.08239090000001</c:v>
                </c:pt>
                <c:pt idx="17930">
                  <c:v>178.0923239</c:v>
                </c:pt>
                <c:pt idx="17931">
                  <c:v>178.10225689999999</c:v>
                </c:pt>
                <c:pt idx="17932">
                  <c:v>178.1121899</c:v>
                </c:pt>
                <c:pt idx="17933">
                  <c:v>178.12212289999999</c:v>
                </c:pt>
                <c:pt idx="17934">
                  <c:v>178.13205590000001</c:v>
                </c:pt>
                <c:pt idx="17935">
                  <c:v>178.1419889</c:v>
                </c:pt>
                <c:pt idx="17936">
                  <c:v>178.15192189999999</c:v>
                </c:pt>
                <c:pt idx="17937">
                  <c:v>178.16185490000001</c:v>
                </c:pt>
                <c:pt idx="17938">
                  <c:v>178.1717879</c:v>
                </c:pt>
                <c:pt idx="17939">
                  <c:v>178.18172089999999</c:v>
                </c:pt>
                <c:pt idx="17940">
                  <c:v>178.19165390000001</c:v>
                </c:pt>
                <c:pt idx="17941">
                  <c:v>178.2015869</c:v>
                </c:pt>
                <c:pt idx="17942">
                  <c:v>178.21151990000001</c:v>
                </c:pt>
                <c:pt idx="17943">
                  <c:v>178.2214529</c:v>
                </c:pt>
                <c:pt idx="17944">
                  <c:v>178.23138589999999</c:v>
                </c:pt>
                <c:pt idx="17945">
                  <c:v>178.24131890000001</c:v>
                </c:pt>
                <c:pt idx="17946">
                  <c:v>178.2512519</c:v>
                </c:pt>
                <c:pt idx="17947">
                  <c:v>178.26118489999999</c:v>
                </c:pt>
                <c:pt idx="17948">
                  <c:v>178.27111790000001</c:v>
                </c:pt>
                <c:pt idx="17949">
                  <c:v>178.2810509</c:v>
                </c:pt>
                <c:pt idx="17950">
                  <c:v>178.29098389999999</c:v>
                </c:pt>
                <c:pt idx="17951">
                  <c:v>178.3009169</c:v>
                </c:pt>
                <c:pt idx="17952">
                  <c:v>178.31084989999999</c:v>
                </c:pt>
                <c:pt idx="17953">
                  <c:v>178.32078290000001</c:v>
                </c:pt>
                <c:pt idx="17954">
                  <c:v>178.3307159</c:v>
                </c:pt>
                <c:pt idx="17955">
                  <c:v>178.34064889999999</c:v>
                </c:pt>
                <c:pt idx="17956">
                  <c:v>178.35058190000001</c:v>
                </c:pt>
                <c:pt idx="17957">
                  <c:v>178.3605149</c:v>
                </c:pt>
                <c:pt idx="17958">
                  <c:v>178.37044789999999</c:v>
                </c:pt>
                <c:pt idx="17959">
                  <c:v>178.38038090000001</c:v>
                </c:pt>
                <c:pt idx="17960">
                  <c:v>178.3903139</c:v>
                </c:pt>
                <c:pt idx="17961">
                  <c:v>178.40024690000001</c:v>
                </c:pt>
                <c:pt idx="17962">
                  <c:v>178.4101799</c:v>
                </c:pt>
                <c:pt idx="17963">
                  <c:v>178.42011289999999</c:v>
                </c:pt>
                <c:pt idx="17964">
                  <c:v>178.43004590000001</c:v>
                </c:pt>
                <c:pt idx="17965">
                  <c:v>178.4399789</c:v>
                </c:pt>
                <c:pt idx="17966">
                  <c:v>178.44991189999999</c:v>
                </c:pt>
                <c:pt idx="17967">
                  <c:v>178.45984490000001</c:v>
                </c:pt>
                <c:pt idx="17968">
                  <c:v>178.4697779</c:v>
                </c:pt>
                <c:pt idx="17969">
                  <c:v>178.47971089999999</c:v>
                </c:pt>
                <c:pt idx="17970">
                  <c:v>178.4896439</c:v>
                </c:pt>
                <c:pt idx="17971">
                  <c:v>178.49957689999999</c:v>
                </c:pt>
                <c:pt idx="17972">
                  <c:v>178.50950990000001</c:v>
                </c:pt>
                <c:pt idx="17973">
                  <c:v>178.5194429</c:v>
                </c:pt>
                <c:pt idx="17974">
                  <c:v>178.52937589999999</c:v>
                </c:pt>
                <c:pt idx="17975">
                  <c:v>178.53930890000001</c:v>
                </c:pt>
                <c:pt idx="17976">
                  <c:v>178.5492419</c:v>
                </c:pt>
                <c:pt idx="17977">
                  <c:v>178.55917489999999</c:v>
                </c:pt>
                <c:pt idx="17978">
                  <c:v>178.56910790000001</c:v>
                </c:pt>
                <c:pt idx="17979">
                  <c:v>178.5790409</c:v>
                </c:pt>
                <c:pt idx="17980">
                  <c:v>178.58897390000001</c:v>
                </c:pt>
                <c:pt idx="17981">
                  <c:v>178.5989069</c:v>
                </c:pt>
                <c:pt idx="17982">
                  <c:v>178.60883989999999</c:v>
                </c:pt>
                <c:pt idx="17983">
                  <c:v>178.61877290000001</c:v>
                </c:pt>
                <c:pt idx="17984">
                  <c:v>178.6287059</c:v>
                </c:pt>
                <c:pt idx="17985">
                  <c:v>178.63863860000001</c:v>
                </c:pt>
                <c:pt idx="17986">
                  <c:v>178.6485716</c:v>
                </c:pt>
                <c:pt idx="17987">
                  <c:v>178.65850459999999</c:v>
                </c:pt>
                <c:pt idx="17988">
                  <c:v>178.6684376</c:v>
                </c:pt>
                <c:pt idx="17989">
                  <c:v>178.67837059999999</c:v>
                </c:pt>
                <c:pt idx="17990">
                  <c:v>178.68830360000001</c:v>
                </c:pt>
                <c:pt idx="17991">
                  <c:v>178.6982366</c:v>
                </c:pt>
                <c:pt idx="17992">
                  <c:v>178.70816859999999</c:v>
                </c:pt>
                <c:pt idx="17993">
                  <c:v>178.71810160000001</c:v>
                </c:pt>
                <c:pt idx="17994">
                  <c:v>178.7280346</c:v>
                </c:pt>
                <c:pt idx="17995">
                  <c:v>178.73796759999999</c:v>
                </c:pt>
                <c:pt idx="17996">
                  <c:v>178.74790060000001</c:v>
                </c:pt>
                <c:pt idx="17997">
                  <c:v>178.7578336</c:v>
                </c:pt>
                <c:pt idx="17998">
                  <c:v>178.76776659999999</c:v>
                </c:pt>
                <c:pt idx="17999">
                  <c:v>178.77769960000001</c:v>
                </c:pt>
                <c:pt idx="18000">
                  <c:v>178.78763259999999</c:v>
                </c:pt>
                <c:pt idx="18001">
                  <c:v>178.79756560000001</c:v>
                </c:pt>
                <c:pt idx="18002">
                  <c:v>178.8074986</c:v>
                </c:pt>
                <c:pt idx="18003">
                  <c:v>178.81743159999999</c:v>
                </c:pt>
                <c:pt idx="18004">
                  <c:v>178.82736460000001</c:v>
                </c:pt>
                <c:pt idx="18005">
                  <c:v>178.8372976</c:v>
                </c:pt>
                <c:pt idx="18006">
                  <c:v>178.84723059999999</c:v>
                </c:pt>
                <c:pt idx="18007">
                  <c:v>178.85716360000001</c:v>
                </c:pt>
                <c:pt idx="18008">
                  <c:v>178.8670966</c:v>
                </c:pt>
                <c:pt idx="18009">
                  <c:v>178.87702959999999</c:v>
                </c:pt>
                <c:pt idx="18010">
                  <c:v>178.8869626</c:v>
                </c:pt>
                <c:pt idx="18011">
                  <c:v>178.89689559999999</c:v>
                </c:pt>
                <c:pt idx="18012">
                  <c:v>178.90682860000001</c:v>
                </c:pt>
                <c:pt idx="18013">
                  <c:v>178.9167616</c:v>
                </c:pt>
                <c:pt idx="18014">
                  <c:v>178.92669459999999</c:v>
                </c:pt>
                <c:pt idx="18015">
                  <c:v>178.93662760000001</c:v>
                </c:pt>
                <c:pt idx="18016">
                  <c:v>178.9465606</c:v>
                </c:pt>
                <c:pt idx="18017">
                  <c:v>178.95649359999999</c:v>
                </c:pt>
                <c:pt idx="18018">
                  <c:v>178.96642660000001</c:v>
                </c:pt>
                <c:pt idx="18019">
                  <c:v>178.97635959999999</c:v>
                </c:pt>
                <c:pt idx="18020">
                  <c:v>178.98629260000001</c:v>
                </c:pt>
                <c:pt idx="18021">
                  <c:v>178.9962256</c:v>
                </c:pt>
                <c:pt idx="18022">
                  <c:v>179.00615859999999</c:v>
                </c:pt>
                <c:pt idx="18023">
                  <c:v>179.01609160000001</c:v>
                </c:pt>
                <c:pt idx="18024">
                  <c:v>179.0260246</c:v>
                </c:pt>
                <c:pt idx="18025">
                  <c:v>179.03595759999999</c:v>
                </c:pt>
                <c:pt idx="18026">
                  <c:v>179.04589060000001</c:v>
                </c:pt>
                <c:pt idx="18027">
                  <c:v>179.0558236</c:v>
                </c:pt>
                <c:pt idx="18028">
                  <c:v>179.06575659999999</c:v>
                </c:pt>
                <c:pt idx="18029">
                  <c:v>179.0756896</c:v>
                </c:pt>
                <c:pt idx="18030">
                  <c:v>179.08562259999999</c:v>
                </c:pt>
                <c:pt idx="18031">
                  <c:v>179.09555560000001</c:v>
                </c:pt>
                <c:pt idx="18032">
                  <c:v>179.1054886</c:v>
                </c:pt>
                <c:pt idx="18033">
                  <c:v>179.11542059999999</c:v>
                </c:pt>
                <c:pt idx="18034">
                  <c:v>179.12535360000001</c:v>
                </c:pt>
                <c:pt idx="18035">
                  <c:v>179.1352866</c:v>
                </c:pt>
                <c:pt idx="18036">
                  <c:v>179.14521959999999</c:v>
                </c:pt>
                <c:pt idx="18037">
                  <c:v>179.15515260000001</c:v>
                </c:pt>
                <c:pt idx="18038">
                  <c:v>179.1650856</c:v>
                </c:pt>
                <c:pt idx="18039">
                  <c:v>179.17501859999999</c:v>
                </c:pt>
                <c:pt idx="18040">
                  <c:v>179.18495160000001</c:v>
                </c:pt>
                <c:pt idx="18041">
                  <c:v>179.19488459999999</c:v>
                </c:pt>
                <c:pt idx="18042">
                  <c:v>179.20481760000001</c:v>
                </c:pt>
                <c:pt idx="18043">
                  <c:v>179.2147506</c:v>
                </c:pt>
                <c:pt idx="18044">
                  <c:v>179.22468359999999</c:v>
                </c:pt>
                <c:pt idx="18045">
                  <c:v>179.23461660000001</c:v>
                </c:pt>
                <c:pt idx="18046">
                  <c:v>179.2445496</c:v>
                </c:pt>
                <c:pt idx="18047">
                  <c:v>179.25448259999999</c:v>
                </c:pt>
                <c:pt idx="18048">
                  <c:v>179.26441560000001</c:v>
                </c:pt>
                <c:pt idx="18049">
                  <c:v>179.2743486</c:v>
                </c:pt>
                <c:pt idx="18050">
                  <c:v>179.28428160000001</c:v>
                </c:pt>
                <c:pt idx="18051">
                  <c:v>179.2942146</c:v>
                </c:pt>
                <c:pt idx="18052">
                  <c:v>179.30414759999999</c:v>
                </c:pt>
                <c:pt idx="18053">
                  <c:v>179.31408060000001</c:v>
                </c:pt>
                <c:pt idx="18054">
                  <c:v>179.3240136</c:v>
                </c:pt>
                <c:pt idx="18055">
                  <c:v>179.33394659999999</c:v>
                </c:pt>
                <c:pt idx="18056">
                  <c:v>179.34387960000001</c:v>
                </c:pt>
                <c:pt idx="18057">
                  <c:v>179.3538126</c:v>
                </c:pt>
                <c:pt idx="18058">
                  <c:v>179.36374559999999</c:v>
                </c:pt>
                <c:pt idx="18059">
                  <c:v>179.37367860000001</c:v>
                </c:pt>
                <c:pt idx="18060">
                  <c:v>179.38361159999999</c:v>
                </c:pt>
                <c:pt idx="18061">
                  <c:v>179.39354460000001</c:v>
                </c:pt>
                <c:pt idx="18062">
                  <c:v>179.4034776</c:v>
                </c:pt>
                <c:pt idx="18063">
                  <c:v>179.41341059999999</c:v>
                </c:pt>
                <c:pt idx="18064">
                  <c:v>179.42334360000001</c:v>
                </c:pt>
                <c:pt idx="18065">
                  <c:v>179.4332756</c:v>
                </c:pt>
                <c:pt idx="18066">
                  <c:v>179.44320859999999</c:v>
                </c:pt>
                <c:pt idx="18067">
                  <c:v>179.45314160000001</c:v>
                </c:pt>
                <c:pt idx="18068">
                  <c:v>179.4630746</c:v>
                </c:pt>
                <c:pt idx="18069">
                  <c:v>179.47300759999999</c:v>
                </c:pt>
                <c:pt idx="18070">
                  <c:v>179.48294060000001</c:v>
                </c:pt>
                <c:pt idx="18071">
                  <c:v>179.4928736</c:v>
                </c:pt>
                <c:pt idx="18072">
                  <c:v>179.50280660000001</c:v>
                </c:pt>
                <c:pt idx="18073">
                  <c:v>179.5127396</c:v>
                </c:pt>
                <c:pt idx="18074">
                  <c:v>179.52267259999999</c:v>
                </c:pt>
                <c:pt idx="18075">
                  <c:v>179.53260560000001</c:v>
                </c:pt>
                <c:pt idx="18076">
                  <c:v>179.5425386</c:v>
                </c:pt>
                <c:pt idx="18077">
                  <c:v>179.55247159999999</c:v>
                </c:pt>
                <c:pt idx="18078">
                  <c:v>179.56240460000001</c:v>
                </c:pt>
                <c:pt idx="18079">
                  <c:v>179.5723376</c:v>
                </c:pt>
                <c:pt idx="18080">
                  <c:v>179.58227059999999</c:v>
                </c:pt>
                <c:pt idx="18081">
                  <c:v>179.5922036</c:v>
                </c:pt>
                <c:pt idx="18082">
                  <c:v>179.60213659999999</c:v>
                </c:pt>
                <c:pt idx="18083">
                  <c:v>179.61206960000001</c:v>
                </c:pt>
                <c:pt idx="18084">
                  <c:v>179.6220026</c:v>
                </c:pt>
                <c:pt idx="18085">
                  <c:v>179.6319364</c:v>
                </c:pt>
                <c:pt idx="18086">
                  <c:v>179.64186939999999</c:v>
                </c:pt>
                <c:pt idx="18087">
                  <c:v>179.65180240000001</c:v>
                </c:pt>
                <c:pt idx="18088">
                  <c:v>179.6617354</c:v>
                </c:pt>
                <c:pt idx="18089">
                  <c:v>179.67166839999999</c:v>
                </c:pt>
                <c:pt idx="18090">
                  <c:v>179.68160140000001</c:v>
                </c:pt>
                <c:pt idx="18091">
                  <c:v>179.6915334</c:v>
                </c:pt>
                <c:pt idx="18092">
                  <c:v>179.70146639999999</c:v>
                </c:pt>
                <c:pt idx="18093">
                  <c:v>179.7113994</c:v>
                </c:pt>
                <c:pt idx="18094">
                  <c:v>179.72133239999999</c:v>
                </c:pt>
                <c:pt idx="18095">
                  <c:v>179.73126540000001</c:v>
                </c:pt>
                <c:pt idx="18096">
                  <c:v>179.7411984</c:v>
                </c:pt>
                <c:pt idx="18097">
                  <c:v>179.75113139999999</c:v>
                </c:pt>
                <c:pt idx="18098">
                  <c:v>179.76106440000001</c:v>
                </c:pt>
                <c:pt idx="18099">
                  <c:v>179.7709974</c:v>
                </c:pt>
                <c:pt idx="18100">
                  <c:v>179.78093039999999</c:v>
                </c:pt>
                <c:pt idx="18101">
                  <c:v>179.79086340000001</c:v>
                </c:pt>
                <c:pt idx="18102">
                  <c:v>179.8007964</c:v>
                </c:pt>
                <c:pt idx="18103">
                  <c:v>179.81072940000001</c:v>
                </c:pt>
                <c:pt idx="18104">
                  <c:v>179.8206624</c:v>
                </c:pt>
                <c:pt idx="18105">
                  <c:v>179.83059539999999</c:v>
                </c:pt>
                <c:pt idx="18106">
                  <c:v>179.84052840000001</c:v>
                </c:pt>
                <c:pt idx="18107">
                  <c:v>179.8504614</c:v>
                </c:pt>
                <c:pt idx="18108">
                  <c:v>179.86039439999999</c:v>
                </c:pt>
                <c:pt idx="18109">
                  <c:v>179.87032740000001</c:v>
                </c:pt>
                <c:pt idx="18110">
                  <c:v>179.8802604</c:v>
                </c:pt>
                <c:pt idx="18111">
                  <c:v>179.89019339999999</c:v>
                </c:pt>
                <c:pt idx="18112">
                  <c:v>179.9001264</c:v>
                </c:pt>
                <c:pt idx="18113">
                  <c:v>179.91005939999999</c:v>
                </c:pt>
                <c:pt idx="18114">
                  <c:v>179.91999139999999</c:v>
                </c:pt>
                <c:pt idx="18115">
                  <c:v>179.9299244</c:v>
                </c:pt>
                <c:pt idx="18116">
                  <c:v>179.93985739999999</c:v>
                </c:pt>
                <c:pt idx="18117">
                  <c:v>179.94979040000001</c:v>
                </c:pt>
                <c:pt idx="18118">
                  <c:v>179.9597234</c:v>
                </c:pt>
                <c:pt idx="18119">
                  <c:v>179.96965639999999</c:v>
                </c:pt>
                <c:pt idx="18120">
                  <c:v>179.97958940000001</c:v>
                </c:pt>
                <c:pt idx="18121">
                  <c:v>179.9895224</c:v>
                </c:pt>
                <c:pt idx="18122">
                  <c:v>179.99945539999999</c:v>
                </c:pt>
                <c:pt idx="18123">
                  <c:v>180.00938840000001</c:v>
                </c:pt>
                <c:pt idx="18124">
                  <c:v>180.0193214</c:v>
                </c:pt>
                <c:pt idx="18125">
                  <c:v>180.02925440000001</c:v>
                </c:pt>
                <c:pt idx="18126">
                  <c:v>180.0391874</c:v>
                </c:pt>
                <c:pt idx="18127">
                  <c:v>180.04912039999999</c:v>
                </c:pt>
                <c:pt idx="18128">
                  <c:v>180.05905340000001</c:v>
                </c:pt>
                <c:pt idx="18129">
                  <c:v>180.0689864</c:v>
                </c:pt>
                <c:pt idx="18130">
                  <c:v>180.07891939999999</c:v>
                </c:pt>
                <c:pt idx="18131">
                  <c:v>180.08885240000001</c:v>
                </c:pt>
                <c:pt idx="18132">
                  <c:v>180.0987854</c:v>
                </c:pt>
                <c:pt idx="18133">
                  <c:v>180.10871839999999</c:v>
                </c:pt>
                <c:pt idx="18134">
                  <c:v>180.1186514</c:v>
                </c:pt>
                <c:pt idx="18135">
                  <c:v>180.12858439999999</c:v>
                </c:pt>
                <c:pt idx="18136">
                  <c:v>180.13851639999999</c:v>
                </c:pt>
                <c:pt idx="18137">
                  <c:v>180.1484494</c:v>
                </c:pt>
                <c:pt idx="18138">
                  <c:v>180.15838239999999</c:v>
                </c:pt>
                <c:pt idx="18139">
                  <c:v>180.16831540000001</c:v>
                </c:pt>
                <c:pt idx="18140">
                  <c:v>180.1782484</c:v>
                </c:pt>
                <c:pt idx="18141">
                  <c:v>180.18818139999999</c:v>
                </c:pt>
                <c:pt idx="18142">
                  <c:v>180.19811440000001</c:v>
                </c:pt>
                <c:pt idx="18143">
                  <c:v>180.2080474</c:v>
                </c:pt>
                <c:pt idx="18144">
                  <c:v>180.21798039999999</c:v>
                </c:pt>
                <c:pt idx="18145">
                  <c:v>180.22791340000001</c:v>
                </c:pt>
                <c:pt idx="18146">
                  <c:v>180.2378464</c:v>
                </c:pt>
                <c:pt idx="18147">
                  <c:v>180.24777940000001</c:v>
                </c:pt>
                <c:pt idx="18148">
                  <c:v>180.2577124</c:v>
                </c:pt>
                <c:pt idx="18149">
                  <c:v>180.26764539999999</c:v>
                </c:pt>
                <c:pt idx="18150">
                  <c:v>180.27757840000001</c:v>
                </c:pt>
                <c:pt idx="18151">
                  <c:v>180.2875114</c:v>
                </c:pt>
                <c:pt idx="18152">
                  <c:v>180.29744439999999</c:v>
                </c:pt>
                <c:pt idx="18153">
                  <c:v>180.30737740000001</c:v>
                </c:pt>
                <c:pt idx="18154">
                  <c:v>180.3173104</c:v>
                </c:pt>
                <c:pt idx="18155">
                  <c:v>180.32724339999999</c:v>
                </c:pt>
                <c:pt idx="18156">
                  <c:v>180.3371764</c:v>
                </c:pt>
                <c:pt idx="18157">
                  <c:v>180.34710939999999</c:v>
                </c:pt>
                <c:pt idx="18158">
                  <c:v>180.35704240000001</c:v>
                </c:pt>
                <c:pt idx="18159">
                  <c:v>180.3669754</c:v>
                </c:pt>
                <c:pt idx="18160">
                  <c:v>180.37690739999999</c:v>
                </c:pt>
                <c:pt idx="18161">
                  <c:v>180.38684040000001</c:v>
                </c:pt>
                <c:pt idx="18162">
                  <c:v>180.3967734</c:v>
                </c:pt>
                <c:pt idx="18163">
                  <c:v>180.40670639999999</c:v>
                </c:pt>
                <c:pt idx="18164">
                  <c:v>180.41663940000001</c:v>
                </c:pt>
                <c:pt idx="18165">
                  <c:v>180.4265724</c:v>
                </c:pt>
                <c:pt idx="18166">
                  <c:v>180.43650539999999</c:v>
                </c:pt>
                <c:pt idx="18167">
                  <c:v>180.44643840000001</c:v>
                </c:pt>
                <c:pt idx="18168">
                  <c:v>180.45637139999999</c:v>
                </c:pt>
                <c:pt idx="18169">
                  <c:v>180.46630440000001</c:v>
                </c:pt>
                <c:pt idx="18170">
                  <c:v>180.4762374</c:v>
                </c:pt>
                <c:pt idx="18171">
                  <c:v>180.48617039999999</c:v>
                </c:pt>
                <c:pt idx="18172">
                  <c:v>180.49610340000001</c:v>
                </c:pt>
                <c:pt idx="18173">
                  <c:v>180.5060364</c:v>
                </c:pt>
                <c:pt idx="18174">
                  <c:v>180.51596939999999</c:v>
                </c:pt>
                <c:pt idx="18175">
                  <c:v>180.52590240000001</c:v>
                </c:pt>
                <c:pt idx="18176">
                  <c:v>180.5358354</c:v>
                </c:pt>
                <c:pt idx="18177">
                  <c:v>180.54576839999999</c:v>
                </c:pt>
                <c:pt idx="18178">
                  <c:v>180.5557014</c:v>
                </c:pt>
                <c:pt idx="18179">
                  <c:v>180.56563439999999</c:v>
                </c:pt>
                <c:pt idx="18180">
                  <c:v>180.57556740000001</c:v>
                </c:pt>
                <c:pt idx="18181">
                  <c:v>180.5855004</c:v>
                </c:pt>
                <c:pt idx="18182">
                  <c:v>180.59543339999999</c:v>
                </c:pt>
                <c:pt idx="18183">
                  <c:v>180.60536640000001</c:v>
                </c:pt>
                <c:pt idx="18184">
                  <c:v>180.6152994</c:v>
                </c:pt>
                <c:pt idx="18185">
                  <c:v>180.62523239999999</c:v>
                </c:pt>
                <c:pt idx="18186">
                  <c:v>180.63516419999999</c:v>
                </c:pt>
                <c:pt idx="18187">
                  <c:v>180.64509720000001</c:v>
                </c:pt>
                <c:pt idx="18188">
                  <c:v>180.6550302</c:v>
                </c:pt>
                <c:pt idx="18189">
                  <c:v>180.66496319999999</c:v>
                </c:pt>
                <c:pt idx="18190">
                  <c:v>180.67489620000001</c:v>
                </c:pt>
                <c:pt idx="18191">
                  <c:v>180.6848282</c:v>
                </c:pt>
                <c:pt idx="18192">
                  <c:v>180.69476119999999</c:v>
                </c:pt>
                <c:pt idx="18193">
                  <c:v>180.70469420000001</c:v>
                </c:pt>
                <c:pt idx="18194">
                  <c:v>180.7146272</c:v>
                </c:pt>
                <c:pt idx="18195">
                  <c:v>180.72456020000001</c:v>
                </c:pt>
                <c:pt idx="18196">
                  <c:v>180.7344932</c:v>
                </c:pt>
                <c:pt idx="18197">
                  <c:v>180.74442619999999</c:v>
                </c:pt>
                <c:pt idx="18198">
                  <c:v>180.75435920000001</c:v>
                </c:pt>
                <c:pt idx="18199">
                  <c:v>180.7642922</c:v>
                </c:pt>
                <c:pt idx="18200">
                  <c:v>180.77422519999999</c:v>
                </c:pt>
                <c:pt idx="18201">
                  <c:v>180.78415820000001</c:v>
                </c:pt>
                <c:pt idx="18202">
                  <c:v>180.7940912</c:v>
                </c:pt>
                <c:pt idx="18203">
                  <c:v>180.80402419999999</c:v>
                </c:pt>
                <c:pt idx="18204">
                  <c:v>180.8139572</c:v>
                </c:pt>
                <c:pt idx="18205">
                  <c:v>180.82389019999999</c:v>
                </c:pt>
                <c:pt idx="18206">
                  <c:v>180.83382320000001</c:v>
                </c:pt>
                <c:pt idx="18207">
                  <c:v>180.8437562</c:v>
                </c:pt>
                <c:pt idx="18208">
                  <c:v>180.85368919999999</c:v>
                </c:pt>
                <c:pt idx="18209">
                  <c:v>180.86362220000001</c:v>
                </c:pt>
                <c:pt idx="18210">
                  <c:v>180.8735552</c:v>
                </c:pt>
                <c:pt idx="18211">
                  <c:v>180.88348819999999</c:v>
                </c:pt>
                <c:pt idx="18212">
                  <c:v>180.89342120000001</c:v>
                </c:pt>
                <c:pt idx="18213">
                  <c:v>180.9033542</c:v>
                </c:pt>
                <c:pt idx="18214">
                  <c:v>180.91328720000001</c:v>
                </c:pt>
                <c:pt idx="18215">
                  <c:v>180.9232202</c:v>
                </c:pt>
                <c:pt idx="18216">
                  <c:v>180.93315319999999</c:v>
                </c:pt>
                <c:pt idx="18217">
                  <c:v>180.94308620000001</c:v>
                </c:pt>
                <c:pt idx="18218">
                  <c:v>180.9530192</c:v>
                </c:pt>
                <c:pt idx="18219">
                  <c:v>180.96295219999999</c:v>
                </c:pt>
                <c:pt idx="18220">
                  <c:v>180.97288520000001</c:v>
                </c:pt>
                <c:pt idx="18221">
                  <c:v>180.9828182</c:v>
                </c:pt>
                <c:pt idx="18222">
                  <c:v>180.99275119999999</c:v>
                </c:pt>
                <c:pt idx="18223">
                  <c:v>181.0026842</c:v>
                </c:pt>
                <c:pt idx="18224">
                  <c:v>181.01261719999999</c:v>
                </c:pt>
                <c:pt idx="18225">
                  <c:v>181.02255020000001</c:v>
                </c:pt>
                <c:pt idx="18226">
                  <c:v>181.0324832</c:v>
                </c:pt>
                <c:pt idx="18227">
                  <c:v>181.04241619999999</c:v>
                </c:pt>
                <c:pt idx="18228">
                  <c:v>181.05234920000001</c:v>
                </c:pt>
                <c:pt idx="18229">
                  <c:v>181.0622822</c:v>
                </c:pt>
                <c:pt idx="18230">
                  <c:v>181.07221519999999</c:v>
                </c:pt>
                <c:pt idx="18231">
                  <c:v>181.08214820000001</c:v>
                </c:pt>
                <c:pt idx="18232">
                  <c:v>181.0920812</c:v>
                </c:pt>
                <c:pt idx="18233">
                  <c:v>181.10201420000001</c:v>
                </c:pt>
                <c:pt idx="18234">
                  <c:v>181.1119472</c:v>
                </c:pt>
                <c:pt idx="18235">
                  <c:v>181.12188019999999</c:v>
                </c:pt>
                <c:pt idx="18236">
                  <c:v>181.13181320000001</c:v>
                </c:pt>
                <c:pt idx="18237">
                  <c:v>181.1417462</c:v>
                </c:pt>
                <c:pt idx="18238">
                  <c:v>181.15167919999999</c:v>
                </c:pt>
                <c:pt idx="18239">
                  <c:v>181.16161220000001</c:v>
                </c:pt>
                <c:pt idx="18240">
                  <c:v>181.1715452</c:v>
                </c:pt>
                <c:pt idx="18241">
                  <c:v>181.18147819999999</c:v>
                </c:pt>
                <c:pt idx="18242">
                  <c:v>181.1914112</c:v>
                </c:pt>
                <c:pt idx="18243">
                  <c:v>181.20134419999999</c:v>
                </c:pt>
                <c:pt idx="18244">
                  <c:v>181.21127720000001</c:v>
                </c:pt>
                <c:pt idx="18245">
                  <c:v>181.2212102</c:v>
                </c:pt>
                <c:pt idx="18246">
                  <c:v>181.23114319999999</c:v>
                </c:pt>
                <c:pt idx="18247">
                  <c:v>181.24107620000001</c:v>
                </c:pt>
                <c:pt idx="18248">
                  <c:v>181.2510092</c:v>
                </c:pt>
                <c:pt idx="18249">
                  <c:v>181.26094219999999</c:v>
                </c:pt>
                <c:pt idx="18250">
                  <c:v>181.27087520000001</c:v>
                </c:pt>
                <c:pt idx="18251">
                  <c:v>181.2808082</c:v>
                </c:pt>
                <c:pt idx="18252">
                  <c:v>181.29074120000001</c:v>
                </c:pt>
                <c:pt idx="18253">
                  <c:v>181.3006742</c:v>
                </c:pt>
                <c:pt idx="18254">
                  <c:v>181.31060719999999</c:v>
                </c:pt>
                <c:pt idx="18255">
                  <c:v>181.32054020000001</c:v>
                </c:pt>
                <c:pt idx="18256">
                  <c:v>181.3304732</c:v>
                </c:pt>
                <c:pt idx="18257">
                  <c:v>181.34040619999999</c:v>
                </c:pt>
                <c:pt idx="18258">
                  <c:v>181.35033920000001</c:v>
                </c:pt>
                <c:pt idx="18259">
                  <c:v>181.3602722</c:v>
                </c:pt>
                <c:pt idx="18260">
                  <c:v>181.37020519999999</c:v>
                </c:pt>
                <c:pt idx="18261">
                  <c:v>181.3801382</c:v>
                </c:pt>
                <c:pt idx="18262">
                  <c:v>181.39007119999999</c:v>
                </c:pt>
                <c:pt idx="18263">
                  <c:v>181.40000420000001</c:v>
                </c:pt>
                <c:pt idx="18264">
                  <c:v>181.4099372</c:v>
                </c:pt>
                <c:pt idx="18265">
                  <c:v>181.41987019999999</c:v>
                </c:pt>
                <c:pt idx="18266">
                  <c:v>181.42980320000001</c:v>
                </c:pt>
                <c:pt idx="18267">
                  <c:v>181.4397362</c:v>
                </c:pt>
                <c:pt idx="18268">
                  <c:v>181.44966919999999</c:v>
                </c:pt>
                <c:pt idx="18269">
                  <c:v>181.45960220000001</c:v>
                </c:pt>
                <c:pt idx="18270">
                  <c:v>181.4695352</c:v>
                </c:pt>
                <c:pt idx="18271">
                  <c:v>181.47946820000001</c:v>
                </c:pt>
                <c:pt idx="18272">
                  <c:v>181.4894012</c:v>
                </c:pt>
                <c:pt idx="18273">
                  <c:v>181.49933419999999</c:v>
                </c:pt>
                <c:pt idx="18274">
                  <c:v>181.50926720000001</c:v>
                </c:pt>
                <c:pt idx="18275">
                  <c:v>181.5192002</c:v>
                </c:pt>
                <c:pt idx="18276">
                  <c:v>181.52913319999999</c:v>
                </c:pt>
                <c:pt idx="18277">
                  <c:v>181.53906620000001</c:v>
                </c:pt>
                <c:pt idx="18278">
                  <c:v>181.5489992</c:v>
                </c:pt>
                <c:pt idx="18279">
                  <c:v>181.55893219999999</c:v>
                </c:pt>
                <c:pt idx="18280">
                  <c:v>181.5688652</c:v>
                </c:pt>
                <c:pt idx="18281">
                  <c:v>181.57879819999999</c:v>
                </c:pt>
                <c:pt idx="18282">
                  <c:v>181.58873120000001</c:v>
                </c:pt>
                <c:pt idx="18283">
                  <c:v>181.5986642</c:v>
                </c:pt>
                <c:pt idx="18284">
                  <c:v>181.60859719999999</c:v>
                </c:pt>
                <c:pt idx="18285">
                  <c:v>181.61853020000001</c:v>
                </c:pt>
                <c:pt idx="18286">
                  <c:v>181.6284632</c:v>
                </c:pt>
                <c:pt idx="18287">
                  <c:v>181.63839590000001</c:v>
                </c:pt>
                <c:pt idx="18288">
                  <c:v>181.6483289</c:v>
                </c:pt>
                <c:pt idx="18289">
                  <c:v>181.65826190000001</c:v>
                </c:pt>
                <c:pt idx="18290">
                  <c:v>181.6681949</c:v>
                </c:pt>
                <c:pt idx="18291">
                  <c:v>181.67812789999999</c:v>
                </c:pt>
                <c:pt idx="18292">
                  <c:v>181.68806090000001</c:v>
                </c:pt>
                <c:pt idx="18293">
                  <c:v>181.6979939</c:v>
                </c:pt>
                <c:pt idx="18294">
                  <c:v>181.70792689999999</c:v>
                </c:pt>
                <c:pt idx="18295">
                  <c:v>181.71785990000001</c:v>
                </c:pt>
                <c:pt idx="18296">
                  <c:v>181.7277929</c:v>
                </c:pt>
                <c:pt idx="18297">
                  <c:v>181.73772589999999</c:v>
                </c:pt>
                <c:pt idx="18298">
                  <c:v>181.7476589</c:v>
                </c:pt>
                <c:pt idx="18299">
                  <c:v>181.75759189999999</c:v>
                </c:pt>
                <c:pt idx="18300">
                  <c:v>181.76752490000001</c:v>
                </c:pt>
                <c:pt idx="18301">
                  <c:v>181.7774579</c:v>
                </c:pt>
                <c:pt idx="18302">
                  <c:v>181.78739089999999</c:v>
                </c:pt>
                <c:pt idx="18303">
                  <c:v>181.79732390000001</c:v>
                </c:pt>
                <c:pt idx="18304">
                  <c:v>181.8072569</c:v>
                </c:pt>
                <c:pt idx="18305">
                  <c:v>181.81718989999999</c:v>
                </c:pt>
                <c:pt idx="18306">
                  <c:v>181.82712290000001</c:v>
                </c:pt>
                <c:pt idx="18307">
                  <c:v>181.8370559</c:v>
                </c:pt>
                <c:pt idx="18308">
                  <c:v>181.84698890000001</c:v>
                </c:pt>
                <c:pt idx="18309">
                  <c:v>181.8569219</c:v>
                </c:pt>
                <c:pt idx="18310">
                  <c:v>181.86685489999999</c:v>
                </c:pt>
                <c:pt idx="18311">
                  <c:v>181.87678790000001</c:v>
                </c:pt>
                <c:pt idx="18312">
                  <c:v>181.8867209</c:v>
                </c:pt>
                <c:pt idx="18313">
                  <c:v>181.89665389999999</c:v>
                </c:pt>
                <c:pt idx="18314">
                  <c:v>181.90658690000001</c:v>
                </c:pt>
                <c:pt idx="18315">
                  <c:v>181.9165199</c:v>
                </c:pt>
                <c:pt idx="18316">
                  <c:v>181.92645289999999</c:v>
                </c:pt>
                <c:pt idx="18317">
                  <c:v>181.9363859</c:v>
                </c:pt>
                <c:pt idx="18318">
                  <c:v>181.94631889999999</c:v>
                </c:pt>
                <c:pt idx="18319">
                  <c:v>181.95625190000001</c:v>
                </c:pt>
                <c:pt idx="18320">
                  <c:v>181.9661849</c:v>
                </c:pt>
                <c:pt idx="18321">
                  <c:v>181.97611789999999</c:v>
                </c:pt>
                <c:pt idx="18322">
                  <c:v>181.98605090000001</c:v>
                </c:pt>
                <c:pt idx="18323">
                  <c:v>181.9959839</c:v>
                </c:pt>
                <c:pt idx="18324">
                  <c:v>182.00591689999999</c:v>
                </c:pt>
                <c:pt idx="18325">
                  <c:v>182.01584990000001</c:v>
                </c:pt>
                <c:pt idx="18326">
                  <c:v>182.0257829</c:v>
                </c:pt>
                <c:pt idx="18327">
                  <c:v>182.03571590000001</c:v>
                </c:pt>
                <c:pt idx="18328">
                  <c:v>182.0456489</c:v>
                </c:pt>
                <c:pt idx="18329">
                  <c:v>182.05558189999999</c:v>
                </c:pt>
                <c:pt idx="18330">
                  <c:v>182.06551490000001</c:v>
                </c:pt>
                <c:pt idx="18331">
                  <c:v>182.0754479</c:v>
                </c:pt>
                <c:pt idx="18332">
                  <c:v>182.08538089999999</c:v>
                </c:pt>
                <c:pt idx="18333">
                  <c:v>182.09531390000001</c:v>
                </c:pt>
                <c:pt idx="18334">
                  <c:v>182.1052469</c:v>
                </c:pt>
                <c:pt idx="18335">
                  <c:v>182.11517989999999</c:v>
                </c:pt>
                <c:pt idx="18336">
                  <c:v>182.1251129</c:v>
                </c:pt>
                <c:pt idx="18337">
                  <c:v>182.13504589999999</c:v>
                </c:pt>
                <c:pt idx="18338">
                  <c:v>182.14497890000001</c:v>
                </c:pt>
                <c:pt idx="18339">
                  <c:v>182.1549119</c:v>
                </c:pt>
                <c:pt idx="18340">
                  <c:v>182.16484489999999</c:v>
                </c:pt>
                <c:pt idx="18341">
                  <c:v>182.17477790000001</c:v>
                </c:pt>
                <c:pt idx="18342">
                  <c:v>182.1847109</c:v>
                </c:pt>
                <c:pt idx="18343">
                  <c:v>182.19464389999999</c:v>
                </c:pt>
                <c:pt idx="18344">
                  <c:v>182.20457690000001</c:v>
                </c:pt>
                <c:pt idx="18345">
                  <c:v>182.2145099</c:v>
                </c:pt>
                <c:pt idx="18346">
                  <c:v>182.22444290000001</c:v>
                </c:pt>
                <c:pt idx="18347">
                  <c:v>182.2343759</c:v>
                </c:pt>
                <c:pt idx="18348">
                  <c:v>182.24430889999999</c:v>
                </c:pt>
                <c:pt idx="18349">
                  <c:v>182.25424190000001</c:v>
                </c:pt>
                <c:pt idx="18350">
                  <c:v>182.2641749</c:v>
                </c:pt>
                <c:pt idx="18351">
                  <c:v>182.27410789999999</c:v>
                </c:pt>
                <c:pt idx="18352">
                  <c:v>182.28404090000001</c:v>
                </c:pt>
                <c:pt idx="18353">
                  <c:v>182.2939739</c:v>
                </c:pt>
                <c:pt idx="18354">
                  <c:v>182.30390689999999</c:v>
                </c:pt>
                <c:pt idx="18355">
                  <c:v>182.3138399</c:v>
                </c:pt>
                <c:pt idx="18356">
                  <c:v>182.32377289999999</c:v>
                </c:pt>
                <c:pt idx="18357">
                  <c:v>182.33370590000001</c:v>
                </c:pt>
                <c:pt idx="18358">
                  <c:v>182.3436389</c:v>
                </c:pt>
                <c:pt idx="18359">
                  <c:v>182.35357189999999</c:v>
                </c:pt>
                <c:pt idx="18360">
                  <c:v>182.36350490000001</c:v>
                </c:pt>
                <c:pt idx="18361">
                  <c:v>182.3734379</c:v>
                </c:pt>
                <c:pt idx="18362">
                  <c:v>182.38337089999999</c:v>
                </c:pt>
                <c:pt idx="18363">
                  <c:v>182.39330390000001</c:v>
                </c:pt>
                <c:pt idx="18364">
                  <c:v>182.4032369</c:v>
                </c:pt>
                <c:pt idx="18365">
                  <c:v>182.41316990000001</c:v>
                </c:pt>
                <c:pt idx="18366">
                  <c:v>182.4231029</c:v>
                </c:pt>
                <c:pt idx="18367">
                  <c:v>182.43303589999999</c:v>
                </c:pt>
                <c:pt idx="18368">
                  <c:v>182.44296890000001</c:v>
                </c:pt>
                <c:pt idx="18369">
                  <c:v>182.4529019</c:v>
                </c:pt>
                <c:pt idx="18370">
                  <c:v>182.46283489999999</c:v>
                </c:pt>
                <c:pt idx="18371">
                  <c:v>182.47276790000001</c:v>
                </c:pt>
                <c:pt idx="18372">
                  <c:v>182.4827009</c:v>
                </c:pt>
                <c:pt idx="18373">
                  <c:v>182.49263389999999</c:v>
                </c:pt>
                <c:pt idx="18374">
                  <c:v>182.50256690000001</c:v>
                </c:pt>
                <c:pt idx="18375">
                  <c:v>182.51249989999999</c:v>
                </c:pt>
                <c:pt idx="18376">
                  <c:v>182.52243290000001</c:v>
                </c:pt>
                <c:pt idx="18377">
                  <c:v>182.5323659</c:v>
                </c:pt>
                <c:pt idx="18378">
                  <c:v>182.54229889999999</c:v>
                </c:pt>
                <c:pt idx="18379">
                  <c:v>182.55223190000001</c:v>
                </c:pt>
                <c:pt idx="18380">
                  <c:v>182.5621649</c:v>
                </c:pt>
                <c:pt idx="18381">
                  <c:v>182.57209789999999</c:v>
                </c:pt>
                <c:pt idx="18382">
                  <c:v>182.58203090000001</c:v>
                </c:pt>
                <c:pt idx="18383">
                  <c:v>182.5919639</c:v>
                </c:pt>
                <c:pt idx="18384">
                  <c:v>182.60189690000001</c:v>
                </c:pt>
                <c:pt idx="18385">
                  <c:v>182.6118299</c:v>
                </c:pt>
                <c:pt idx="18386">
                  <c:v>182.62176289999999</c:v>
                </c:pt>
                <c:pt idx="18387">
                  <c:v>182.63169590000001</c:v>
                </c:pt>
                <c:pt idx="18388">
                  <c:v>182.6416303</c:v>
                </c:pt>
                <c:pt idx="18389">
                  <c:v>182.65156329999999</c:v>
                </c:pt>
                <c:pt idx="18390">
                  <c:v>182.66149630000001</c:v>
                </c:pt>
                <c:pt idx="18391">
                  <c:v>182.6714293</c:v>
                </c:pt>
                <c:pt idx="18392">
                  <c:v>182.68136229999999</c:v>
                </c:pt>
                <c:pt idx="18393">
                  <c:v>182.69129530000001</c:v>
                </c:pt>
                <c:pt idx="18394">
                  <c:v>182.7012283</c:v>
                </c:pt>
                <c:pt idx="18395">
                  <c:v>182.71116129999999</c:v>
                </c:pt>
                <c:pt idx="18396">
                  <c:v>182.7210943</c:v>
                </c:pt>
                <c:pt idx="18397">
                  <c:v>182.73102729999999</c:v>
                </c:pt>
                <c:pt idx="18398">
                  <c:v>182.74096030000001</c:v>
                </c:pt>
                <c:pt idx="18399">
                  <c:v>182.7508933</c:v>
                </c:pt>
                <c:pt idx="18400">
                  <c:v>182.76082629999999</c:v>
                </c:pt>
                <c:pt idx="18401">
                  <c:v>182.77075930000001</c:v>
                </c:pt>
                <c:pt idx="18402">
                  <c:v>182.7806923</c:v>
                </c:pt>
                <c:pt idx="18403">
                  <c:v>182.79062529999999</c:v>
                </c:pt>
                <c:pt idx="18404">
                  <c:v>182.80055830000001</c:v>
                </c:pt>
                <c:pt idx="18405">
                  <c:v>182.8104913</c:v>
                </c:pt>
                <c:pt idx="18406">
                  <c:v>182.82042430000001</c:v>
                </c:pt>
                <c:pt idx="18407">
                  <c:v>182.8303573</c:v>
                </c:pt>
                <c:pt idx="18408">
                  <c:v>182.84029029999999</c:v>
                </c:pt>
                <c:pt idx="18409">
                  <c:v>182.85022330000001</c:v>
                </c:pt>
                <c:pt idx="18410">
                  <c:v>182.8601563</c:v>
                </c:pt>
                <c:pt idx="18411">
                  <c:v>182.87008929999999</c:v>
                </c:pt>
                <c:pt idx="18412">
                  <c:v>182.88002230000001</c:v>
                </c:pt>
                <c:pt idx="18413">
                  <c:v>182.8899553</c:v>
                </c:pt>
                <c:pt idx="18414">
                  <c:v>182.89988829999999</c:v>
                </c:pt>
                <c:pt idx="18415">
                  <c:v>182.9098213</c:v>
                </c:pt>
                <c:pt idx="18416">
                  <c:v>182.91975429999999</c:v>
                </c:pt>
                <c:pt idx="18417">
                  <c:v>182.92968730000001</c:v>
                </c:pt>
                <c:pt idx="18418">
                  <c:v>182.9396203</c:v>
                </c:pt>
                <c:pt idx="18419">
                  <c:v>182.94955329999999</c:v>
                </c:pt>
                <c:pt idx="18420">
                  <c:v>182.95948630000001</c:v>
                </c:pt>
                <c:pt idx="18421">
                  <c:v>182.9694193</c:v>
                </c:pt>
                <c:pt idx="18422">
                  <c:v>182.97935229999999</c:v>
                </c:pt>
                <c:pt idx="18423">
                  <c:v>182.98928530000001</c:v>
                </c:pt>
                <c:pt idx="18424">
                  <c:v>182.9992183</c:v>
                </c:pt>
                <c:pt idx="18425">
                  <c:v>183.00915130000001</c:v>
                </c:pt>
                <c:pt idx="18426">
                  <c:v>183.0190843</c:v>
                </c:pt>
                <c:pt idx="18427">
                  <c:v>183.02901729999999</c:v>
                </c:pt>
                <c:pt idx="18428">
                  <c:v>183.03895030000001</c:v>
                </c:pt>
                <c:pt idx="18429">
                  <c:v>183.0488833</c:v>
                </c:pt>
                <c:pt idx="18430">
                  <c:v>183.05881629999999</c:v>
                </c:pt>
                <c:pt idx="18431">
                  <c:v>183.06874930000001</c:v>
                </c:pt>
                <c:pt idx="18432">
                  <c:v>183.0786823</c:v>
                </c:pt>
                <c:pt idx="18433">
                  <c:v>183.08861529999999</c:v>
                </c:pt>
                <c:pt idx="18434">
                  <c:v>183.0985483</c:v>
                </c:pt>
                <c:pt idx="18435">
                  <c:v>183.10848129999999</c:v>
                </c:pt>
                <c:pt idx="18436">
                  <c:v>183.11841430000001</c:v>
                </c:pt>
                <c:pt idx="18437">
                  <c:v>183.1283473</c:v>
                </c:pt>
                <c:pt idx="18438">
                  <c:v>183.13828029999999</c:v>
                </c:pt>
                <c:pt idx="18439">
                  <c:v>183.14821330000001</c:v>
                </c:pt>
                <c:pt idx="18440">
                  <c:v>183.1581463</c:v>
                </c:pt>
                <c:pt idx="18441">
                  <c:v>183.16807929999999</c:v>
                </c:pt>
                <c:pt idx="18442">
                  <c:v>183.17801230000001</c:v>
                </c:pt>
                <c:pt idx="18443">
                  <c:v>183.1879453</c:v>
                </c:pt>
                <c:pt idx="18444">
                  <c:v>183.19787830000001</c:v>
                </c:pt>
                <c:pt idx="18445">
                  <c:v>183.2078113</c:v>
                </c:pt>
                <c:pt idx="18446">
                  <c:v>183.21774429999999</c:v>
                </c:pt>
                <c:pt idx="18447">
                  <c:v>183.22767730000001</c:v>
                </c:pt>
                <c:pt idx="18448">
                  <c:v>183.2376103</c:v>
                </c:pt>
                <c:pt idx="18449">
                  <c:v>183.24754329999999</c:v>
                </c:pt>
                <c:pt idx="18450">
                  <c:v>183.25747630000001</c:v>
                </c:pt>
                <c:pt idx="18451">
                  <c:v>183.2674093</c:v>
                </c:pt>
                <c:pt idx="18452">
                  <c:v>183.27734229999999</c:v>
                </c:pt>
                <c:pt idx="18453">
                  <c:v>183.2872753</c:v>
                </c:pt>
                <c:pt idx="18454">
                  <c:v>183.29720829999999</c:v>
                </c:pt>
                <c:pt idx="18455">
                  <c:v>183.30714130000001</c:v>
                </c:pt>
                <c:pt idx="18456">
                  <c:v>183.3170743</c:v>
                </c:pt>
                <c:pt idx="18457">
                  <c:v>183.32700729999999</c:v>
                </c:pt>
                <c:pt idx="18458">
                  <c:v>183.33694030000001</c:v>
                </c:pt>
                <c:pt idx="18459">
                  <c:v>183.3468733</c:v>
                </c:pt>
                <c:pt idx="18460">
                  <c:v>183.35680629999999</c:v>
                </c:pt>
                <c:pt idx="18461">
                  <c:v>183.36673930000001</c:v>
                </c:pt>
                <c:pt idx="18462">
                  <c:v>183.3766723</c:v>
                </c:pt>
                <c:pt idx="18463">
                  <c:v>183.38660530000001</c:v>
                </c:pt>
                <c:pt idx="18464">
                  <c:v>183.3965383</c:v>
                </c:pt>
                <c:pt idx="18465">
                  <c:v>183.40647129999999</c:v>
                </c:pt>
                <c:pt idx="18466">
                  <c:v>183.41640430000001</c:v>
                </c:pt>
                <c:pt idx="18467">
                  <c:v>183.4263373</c:v>
                </c:pt>
                <c:pt idx="18468">
                  <c:v>183.43627029999999</c:v>
                </c:pt>
                <c:pt idx="18469">
                  <c:v>183.44620330000001</c:v>
                </c:pt>
                <c:pt idx="18470">
                  <c:v>183.4561363</c:v>
                </c:pt>
                <c:pt idx="18471">
                  <c:v>183.46606929999999</c:v>
                </c:pt>
                <c:pt idx="18472">
                  <c:v>183.4760023</c:v>
                </c:pt>
                <c:pt idx="18473">
                  <c:v>183.48593529999999</c:v>
                </c:pt>
                <c:pt idx="18474">
                  <c:v>183.49586830000001</c:v>
                </c:pt>
                <c:pt idx="18475">
                  <c:v>183.5058013</c:v>
                </c:pt>
                <c:pt idx="18476">
                  <c:v>183.51573429999999</c:v>
                </c:pt>
                <c:pt idx="18477">
                  <c:v>183.52566730000001</c:v>
                </c:pt>
                <c:pt idx="18478">
                  <c:v>183.5356003</c:v>
                </c:pt>
                <c:pt idx="18479">
                  <c:v>183.54553329999999</c:v>
                </c:pt>
                <c:pt idx="18480">
                  <c:v>183.55546630000001</c:v>
                </c:pt>
                <c:pt idx="18481">
                  <c:v>183.5653993</c:v>
                </c:pt>
                <c:pt idx="18482">
                  <c:v>183.57533230000001</c:v>
                </c:pt>
                <c:pt idx="18483">
                  <c:v>183.5852653</c:v>
                </c:pt>
                <c:pt idx="18484">
                  <c:v>183.59519829999999</c:v>
                </c:pt>
                <c:pt idx="18485">
                  <c:v>183.60513130000001</c:v>
                </c:pt>
                <c:pt idx="18486">
                  <c:v>183.6150643</c:v>
                </c:pt>
                <c:pt idx="18487">
                  <c:v>183.62499729999999</c:v>
                </c:pt>
                <c:pt idx="18488">
                  <c:v>183.63493030000001</c:v>
                </c:pt>
                <c:pt idx="18489">
                  <c:v>183.6448632</c:v>
                </c:pt>
                <c:pt idx="18490">
                  <c:v>183.65479619999999</c:v>
                </c:pt>
                <c:pt idx="18491">
                  <c:v>183.66472920000001</c:v>
                </c:pt>
                <c:pt idx="18492">
                  <c:v>183.6746622</c:v>
                </c:pt>
                <c:pt idx="18493">
                  <c:v>183.68459519999999</c:v>
                </c:pt>
                <c:pt idx="18494">
                  <c:v>183.69452820000001</c:v>
                </c:pt>
                <c:pt idx="18495">
                  <c:v>183.7044612</c:v>
                </c:pt>
                <c:pt idx="18496">
                  <c:v>183.71439419999999</c:v>
                </c:pt>
                <c:pt idx="18497">
                  <c:v>183.7243272</c:v>
                </c:pt>
                <c:pt idx="18498">
                  <c:v>183.73426019999999</c:v>
                </c:pt>
                <c:pt idx="18499">
                  <c:v>183.74419320000001</c:v>
                </c:pt>
                <c:pt idx="18500">
                  <c:v>183.7541262</c:v>
                </c:pt>
                <c:pt idx="18501">
                  <c:v>183.76405919999999</c:v>
                </c:pt>
                <c:pt idx="18502">
                  <c:v>183.77399220000001</c:v>
                </c:pt>
                <c:pt idx="18503">
                  <c:v>183.7839252</c:v>
                </c:pt>
                <c:pt idx="18504">
                  <c:v>183.79385819999999</c:v>
                </c:pt>
                <c:pt idx="18505">
                  <c:v>183.80379120000001</c:v>
                </c:pt>
                <c:pt idx="18506">
                  <c:v>183.8137242</c:v>
                </c:pt>
                <c:pt idx="18507">
                  <c:v>183.82365720000001</c:v>
                </c:pt>
                <c:pt idx="18508">
                  <c:v>183.8335902</c:v>
                </c:pt>
                <c:pt idx="18509">
                  <c:v>183.84352319999999</c:v>
                </c:pt>
                <c:pt idx="18510">
                  <c:v>183.85345620000001</c:v>
                </c:pt>
                <c:pt idx="18511">
                  <c:v>183.8633892</c:v>
                </c:pt>
                <c:pt idx="18512">
                  <c:v>183.87332219999999</c:v>
                </c:pt>
                <c:pt idx="18513">
                  <c:v>183.88325520000001</c:v>
                </c:pt>
                <c:pt idx="18514">
                  <c:v>183.8931882</c:v>
                </c:pt>
                <c:pt idx="18515">
                  <c:v>183.90312119999999</c:v>
                </c:pt>
                <c:pt idx="18516">
                  <c:v>183.9130542</c:v>
                </c:pt>
                <c:pt idx="18517">
                  <c:v>183.92298719999999</c:v>
                </c:pt>
                <c:pt idx="18518">
                  <c:v>183.93292020000001</c:v>
                </c:pt>
                <c:pt idx="18519">
                  <c:v>183.9428532</c:v>
                </c:pt>
                <c:pt idx="18520">
                  <c:v>183.95278619999999</c:v>
                </c:pt>
                <c:pt idx="18521">
                  <c:v>183.96271920000001</c:v>
                </c:pt>
                <c:pt idx="18522">
                  <c:v>183.9726522</c:v>
                </c:pt>
                <c:pt idx="18523">
                  <c:v>183.98258519999999</c:v>
                </c:pt>
                <c:pt idx="18524">
                  <c:v>183.99251820000001</c:v>
                </c:pt>
                <c:pt idx="18525">
                  <c:v>184.0024512</c:v>
                </c:pt>
                <c:pt idx="18526">
                  <c:v>184.01238420000001</c:v>
                </c:pt>
                <c:pt idx="18527">
                  <c:v>184.0223172</c:v>
                </c:pt>
                <c:pt idx="18528">
                  <c:v>184.03225019999999</c:v>
                </c:pt>
                <c:pt idx="18529">
                  <c:v>184.04218320000001</c:v>
                </c:pt>
                <c:pt idx="18530">
                  <c:v>184.0521162</c:v>
                </c:pt>
                <c:pt idx="18531">
                  <c:v>184.06204919999999</c:v>
                </c:pt>
                <c:pt idx="18532">
                  <c:v>184.07198220000001</c:v>
                </c:pt>
                <c:pt idx="18533">
                  <c:v>184.0819152</c:v>
                </c:pt>
                <c:pt idx="18534">
                  <c:v>184.09184819999999</c:v>
                </c:pt>
                <c:pt idx="18535">
                  <c:v>184.1017812</c:v>
                </c:pt>
                <c:pt idx="18536">
                  <c:v>184.11171419999999</c:v>
                </c:pt>
                <c:pt idx="18537">
                  <c:v>184.12164720000001</c:v>
                </c:pt>
                <c:pt idx="18538">
                  <c:v>184.1315802</c:v>
                </c:pt>
                <c:pt idx="18539">
                  <c:v>184.14151319999999</c:v>
                </c:pt>
                <c:pt idx="18540">
                  <c:v>184.15144620000001</c:v>
                </c:pt>
                <c:pt idx="18541">
                  <c:v>184.1613792</c:v>
                </c:pt>
                <c:pt idx="18542">
                  <c:v>184.17131219999999</c:v>
                </c:pt>
                <c:pt idx="18543">
                  <c:v>184.18124520000001</c:v>
                </c:pt>
                <c:pt idx="18544">
                  <c:v>184.1911782</c:v>
                </c:pt>
                <c:pt idx="18545">
                  <c:v>184.20111120000001</c:v>
                </c:pt>
                <c:pt idx="18546">
                  <c:v>184.2110442</c:v>
                </c:pt>
                <c:pt idx="18547">
                  <c:v>184.22097719999999</c:v>
                </c:pt>
                <c:pt idx="18548">
                  <c:v>184.23091020000001</c:v>
                </c:pt>
                <c:pt idx="18549">
                  <c:v>184.2408432</c:v>
                </c:pt>
                <c:pt idx="18550">
                  <c:v>184.25077619999999</c:v>
                </c:pt>
                <c:pt idx="18551">
                  <c:v>184.26070920000001</c:v>
                </c:pt>
                <c:pt idx="18552">
                  <c:v>184.2706422</c:v>
                </c:pt>
                <c:pt idx="18553">
                  <c:v>184.28057519999999</c:v>
                </c:pt>
                <c:pt idx="18554">
                  <c:v>184.2905082</c:v>
                </c:pt>
                <c:pt idx="18555">
                  <c:v>184.30044119999999</c:v>
                </c:pt>
                <c:pt idx="18556">
                  <c:v>184.31037420000001</c:v>
                </c:pt>
                <c:pt idx="18557">
                  <c:v>184.3203072</c:v>
                </c:pt>
                <c:pt idx="18558">
                  <c:v>184.33024019999999</c:v>
                </c:pt>
                <c:pt idx="18559">
                  <c:v>184.34017320000001</c:v>
                </c:pt>
                <c:pt idx="18560">
                  <c:v>184.3501062</c:v>
                </c:pt>
                <c:pt idx="18561">
                  <c:v>184.36003919999999</c:v>
                </c:pt>
                <c:pt idx="18562">
                  <c:v>184.36997220000001</c:v>
                </c:pt>
                <c:pt idx="18563">
                  <c:v>184.3799052</c:v>
                </c:pt>
                <c:pt idx="18564">
                  <c:v>184.38983820000001</c:v>
                </c:pt>
                <c:pt idx="18565">
                  <c:v>184.3997712</c:v>
                </c:pt>
                <c:pt idx="18566">
                  <c:v>184.40970419999999</c:v>
                </c:pt>
                <c:pt idx="18567">
                  <c:v>184.41963720000001</c:v>
                </c:pt>
                <c:pt idx="18568">
                  <c:v>184.4295702</c:v>
                </c:pt>
                <c:pt idx="18569">
                  <c:v>184.43950319999999</c:v>
                </c:pt>
                <c:pt idx="18570">
                  <c:v>184.44943620000001</c:v>
                </c:pt>
                <c:pt idx="18571">
                  <c:v>184.4593692</c:v>
                </c:pt>
                <c:pt idx="18572">
                  <c:v>184.46930219999999</c:v>
                </c:pt>
                <c:pt idx="18573">
                  <c:v>184.47923520000001</c:v>
                </c:pt>
                <c:pt idx="18574">
                  <c:v>184.48916819999999</c:v>
                </c:pt>
                <c:pt idx="18575">
                  <c:v>184.49910120000001</c:v>
                </c:pt>
                <c:pt idx="18576">
                  <c:v>184.5090342</c:v>
                </c:pt>
                <c:pt idx="18577">
                  <c:v>184.51896719999999</c:v>
                </c:pt>
                <c:pt idx="18578">
                  <c:v>184.52890020000001</c:v>
                </c:pt>
                <c:pt idx="18579">
                  <c:v>184.5388332</c:v>
                </c:pt>
                <c:pt idx="18580">
                  <c:v>184.54876619999999</c:v>
                </c:pt>
                <c:pt idx="18581">
                  <c:v>184.55869920000001</c:v>
                </c:pt>
                <c:pt idx="18582">
                  <c:v>184.5686322</c:v>
                </c:pt>
                <c:pt idx="18583">
                  <c:v>184.57856520000001</c:v>
                </c:pt>
                <c:pt idx="18584">
                  <c:v>184.5884982</c:v>
                </c:pt>
                <c:pt idx="18585">
                  <c:v>184.59843119999999</c:v>
                </c:pt>
                <c:pt idx="18586">
                  <c:v>184.60836420000001</c:v>
                </c:pt>
                <c:pt idx="18587">
                  <c:v>184.6182962</c:v>
                </c:pt>
                <c:pt idx="18588">
                  <c:v>184.62823019999999</c:v>
                </c:pt>
                <c:pt idx="18589">
                  <c:v>184.63816199999999</c:v>
                </c:pt>
                <c:pt idx="18590">
                  <c:v>184.64809500000001</c:v>
                </c:pt>
                <c:pt idx="18591">
                  <c:v>184.658028</c:v>
                </c:pt>
                <c:pt idx="18592">
                  <c:v>184.66796099999999</c:v>
                </c:pt>
                <c:pt idx="18593">
                  <c:v>184.67789400000001</c:v>
                </c:pt>
                <c:pt idx="18594">
                  <c:v>184.687827</c:v>
                </c:pt>
                <c:pt idx="18595">
                  <c:v>184.69775999999999</c:v>
                </c:pt>
                <c:pt idx="18596">
                  <c:v>184.70769300000001</c:v>
                </c:pt>
                <c:pt idx="18597">
                  <c:v>184.717626</c:v>
                </c:pt>
                <c:pt idx="18598">
                  <c:v>184.72755900000001</c:v>
                </c:pt>
                <c:pt idx="18599">
                  <c:v>184.737492</c:v>
                </c:pt>
                <c:pt idx="18600">
                  <c:v>184.74742499999999</c:v>
                </c:pt>
                <c:pt idx="18601">
                  <c:v>184.75735800000001</c:v>
                </c:pt>
                <c:pt idx="18602">
                  <c:v>184.767291</c:v>
                </c:pt>
                <c:pt idx="18603">
                  <c:v>184.77722399999999</c:v>
                </c:pt>
                <c:pt idx="18604">
                  <c:v>184.78715700000001</c:v>
                </c:pt>
                <c:pt idx="18605">
                  <c:v>184.79709</c:v>
                </c:pt>
                <c:pt idx="18606">
                  <c:v>184.80702299999999</c:v>
                </c:pt>
                <c:pt idx="18607">
                  <c:v>184.816956</c:v>
                </c:pt>
                <c:pt idx="18608">
                  <c:v>184.82688899999999</c:v>
                </c:pt>
                <c:pt idx="18609">
                  <c:v>184.83682200000001</c:v>
                </c:pt>
                <c:pt idx="18610">
                  <c:v>184.846755</c:v>
                </c:pt>
                <c:pt idx="18611">
                  <c:v>184.85668799999999</c:v>
                </c:pt>
                <c:pt idx="18612">
                  <c:v>184.86662100000001</c:v>
                </c:pt>
                <c:pt idx="18613">
                  <c:v>184.876554</c:v>
                </c:pt>
                <c:pt idx="18614">
                  <c:v>184.88648699999999</c:v>
                </c:pt>
                <c:pt idx="18615">
                  <c:v>184.89642000000001</c:v>
                </c:pt>
                <c:pt idx="18616">
                  <c:v>184.906353</c:v>
                </c:pt>
                <c:pt idx="18617">
                  <c:v>184.91628600000001</c:v>
                </c:pt>
                <c:pt idx="18618">
                  <c:v>184.926219</c:v>
                </c:pt>
                <c:pt idx="18619">
                  <c:v>184.93615199999999</c:v>
                </c:pt>
                <c:pt idx="18620">
                  <c:v>184.94608500000001</c:v>
                </c:pt>
                <c:pt idx="18621">
                  <c:v>184.956018</c:v>
                </c:pt>
                <c:pt idx="18622">
                  <c:v>184.96595099999999</c:v>
                </c:pt>
                <c:pt idx="18623">
                  <c:v>184.97588400000001</c:v>
                </c:pt>
                <c:pt idx="18624">
                  <c:v>184.985817</c:v>
                </c:pt>
                <c:pt idx="18625">
                  <c:v>184.99574999999999</c:v>
                </c:pt>
                <c:pt idx="18626">
                  <c:v>185.005683</c:v>
                </c:pt>
                <c:pt idx="18627">
                  <c:v>185.01561599999999</c:v>
                </c:pt>
                <c:pt idx="18628">
                  <c:v>185.02554900000001</c:v>
                </c:pt>
                <c:pt idx="18629">
                  <c:v>185.035482</c:v>
                </c:pt>
                <c:pt idx="18630">
                  <c:v>185.04541499999999</c:v>
                </c:pt>
                <c:pt idx="18631">
                  <c:v>185.05534800000001</c:v>
                </c:pt>
                <c:pt idx="18632">
                  <c:v>185.065281</c:v>
                </c:pt>
                <c:pt idx="18633">
                  <c:v>185.07521399999999</c:v>
                </c:pt>
                <c:pt idx="18634">
                  <c:v>185.08514700000001</c:v>
                </c:pt>
                <c:pt idx="18635">
                  <c:v>185.09508</c:v>
                </c:pt>
                <c:pt idx="18636">
                  <c:v>185.10501300000001</c:v>
                </c:pt>
                <c:pt idx="18637">
                  <c:v>185.114946</c:v>
                </c:pt>
                <c:pt idx="18638">
                  <c:v>185.12487899999999</c:v>
                </c:pt>
                <c:pt idx="18639">
                  <c:v>185.13481200000001</c:v>
                </c:pt>
                <c:pt idx="18640">
                  <c:v>185.144745</c:v>
                </c:pt>
                <c:pt idx="18641">
                  <c:v>185.15467799999999</c:v>
                </c:pt>
                <c:pt idx="18642">
                  <c:v>185.16461100000001</c:v>
                </c:pt>
                <c:pt idx="18643">
                  <c:v>185.174544</c:v>
                </c:pt>
                <c:pt idx="18644">
                  <c:v>185.18447699999999</c:v>
                </c:pt>
                <c:pt idx="18645">
                  <c:v>185.19441</c:v>
                </c:pt>
                <c:pt idx="18646">
                  <c:v>185.20434299999999</c:v>
                </c:pt>
                <c:pt idx="18647">
                  <c:v>185.21427600000001</c:v>
                </c:pt>
                <c:pt idx="18648">
                  <c:v>185.224209</c:v>
                </c:pt>
                <c:pt idx="18649">
                  <c:v>185.23414199999999</c:v>
                </c:pt>
                <c:pt idx="18650">
                  <c:v>185.24407500000001</c:v>
                </c:pt>
                <c:pt idx="18651">
                  <c:v>185.254008</c:v>
                </c:pt>
                <c:pt idx="18652">
                  <c:v>185.26394099999999</c:v>
                </c:pt>
                <c:pt idx="18653">
                  <c:v>185.27387400000001</c:v>
                </c:pt>
                <c:pt idx="18654">
                  <c:v>185.283807</c:v>
                </c:pt>
                <c:pt idx="18655">
                  <c:v>185.29374000000001</c:v>
                </c:pt>
                <c:pt idx="18656">
                  <c:v>185.303673</c:v>
                </c:pt>
                <c:pt idx="18657">
                  <c:v>185.31360599999999</c:v>
                </c:pt>
                <c:pt idx="18658">
                  <c:v>185.32353900000001</c:v>
                </c:pt>
                <c:pt idx="18659">
                  <c:v>185.333472</c:v>
                </c:pt>
                <c:pt idx="18660">
                  <c:v>185.34340499999999</c:v>
                </c:pt>
                <c:pt idx="18661">
                  <c:v>185.35333800000001</c:v>
                </c:pt>
                <c:pt idx="18662">
                  <c:v>185.363271</c:v>
                </c:pt>
                <c:pt idx="18663">
                  <c:v>185.37320399999999</c:v>
                </c:pt>
                <c:pt idx="18664">
                  <c:v>185.383137</c:v>
                </c:pt>
                <c:pt idx="18665">
                  <c:v>185.39306999999999</c:v>
                </c:pt>
                <c:pt idx="18666">
                  <c:v>185.40300300000001</c:v>
                </c:pt>
                <c:pt idx="18667">
                  <c:v>185.412936</c:v>
                </c:pt>
                <c:pt idx="18668">
                  <c:v>185.42286899999999</c:v>
                </c:pt>
                <c:pt idx="18669">
                  <c:v>185.43280200000001</c:v>
                </c:pt>
                <c:pt idx="18670">
                  <c:v>185.442735</c:v>
                </c:pt>
                <c:pt idx="18671">
                  <c:v>185.45266699999999</c:v>
                </c:pt>
                <c:pt idx="18672">
                  <c:v>185.46260000000001</c:v>
                </c:pt>
                <c:pt idx="18673">
                  <c:v>185.472533</c:v>
                </c:pt>
                <c:pt idx="18674">
                  <c:v>185.48246599999999</c:v>
                </c:pt>
                <c:pt idx="18675">
                  <c:v>185.49239900000001</c:v>
                </c:pt>
                <c:pt idx="18676">
                  <c:v>185.502332</c:v>
                </c:pt>
                <c:pt idx="18677">
                  <c:v>185.51226500000001</c:v>
                </c:pt>
                <c:pt idx="18678">
                  <c:v>185.522198</c:v>
                </c:pt>
                <c:pt idx="18679">
                  <c:v>185.53213099999999</c:v>
                </c:pt>
                <c:pt idx="18680">
                  <c:v>185.54206400000001</c:v>
                </c:pt>
                <c:pt idx="18681">
                  <c:v>185.551997</c:v>
                </c:pt>
                <c:pt idx="18682">
                  <c:v>185.56192999999999</c:v>
                </c:pt>
                <c:pt idx="18683">
                  <c:v>185.57186300000001</c:v>
                </c:pt>
                <c:pt idx="18684">
                  <c:v>185.581796</c:v>
                </c:pt>
                <c:pt idx="18685">
                  <c:v>185.59172899999999</c:v>
                </c:pt>
                <c:pt idx="18686">
                  <c:v>185.601662</c:v>
                </c:pt>
                <c:pt idx="18687">
                  <c:v>185.61159499999999</c:v>
                </c:pt>
                <c:pt idx="18688">
                  <c:v>185.62152800000001</c:v>
                </c:pt>
                <c:pt idx="18689">
                  <c:v>185.631461</c:v>
                </c:pt>
                <c:pt idx="18690">
                  <c:v>185.64139349999999</c:v>
                </c:pt>
                <c:pt idx="18691">
                  <c:v>185.65132650000001</c:v>
                </c:pt>
                <c:pt idx="18692">
                  <c:v>185.6612595</c:v>
                </c:pt>
                <c:pt idx="18693">
                  <c:v>185.67119249999999</c:v>
                </c:pt>
                <c:pt idx="18694">
                  <c:v>185.68112550000001</c:v>
                </c:pt>
                <c:pt idx="18695">
                  <c:v>185.6910585</c:v>
                </c:pt>
                <c:pt idx="18696">
                  <c:v>185.70099149999999</c:v>
                </c:pt>
                <c:pt idx="18697">
                  <c:v>185.7109245</c:v>
                </c:pt>
                <c:pt idx="18698">
                  <c:v>185.72085749999999</c:v>
                </c:pt>
                <c:pt idx="18699">
                  <c:v>185.73079050000001</c:v>
                </c:pt>
                <c:pt idx="18700">
                  <c:v>185.7407235</c:v>
                </c:pt>
                <c:pt idx="18701">
                  <c:v>185.75065649999999</c:v>
                </c:pt>
                <c:pt idx="18702">
                  <c:v>185.76058950000001</c:v>
                </c:pt>
                <c:pt idx="18703">
                  <c:v>185.7705225</c:v>
                </c:pt>
                <c:pt idx="18704">
                  <c:v>185.78045549999999</c:v>
                </c:pt>
                <c:pt idx="18705">
                  <c:v>185.79038850000001</c:v>
                </c:pt>
                <c:pt idx="18706">
                  <c:v>185.8003215</c:v>
                </c:pt>
                <c:pt idx="18707">
                  <c:v>185.81025450000001</c:v>
                </c:pt>
                <c:pt idx="18708">
                  <c:v>185.8201875</c:v>
                </c:pt>
                <c:pt idx="18709">
                  <c:v>185.83012049999999</c:v>
                </c:pt>
                <c:pt idx="18710">
                  <c:v>185.84005350000001</c:v>
                </c:pt>
                <c:pt idx="18711">
                  <c:v>185.8499865</c:v>
                </c:pt>
                <c:pt idx="18712">
                  <c:v>185.85991949999999</c:v>
                </c:pt>
                <c:pt idx="18713">
                  <c:v>185.86985250000001</c:v>
                </c:pt>
                <c:pt idx="18714">
                  <c:v>185.8797855</c:v>
                </c:pt>
                <c:pt idx="18715">
                  <c:v>185.88971849999999</c:v>
                </c:pt>
                <c:pt idx="18716">
                  <c:v>185.8996515</c:v>
                </c:pt>
                <c:pt idx="18717">
                  <c:v>185.90958449999999</c:v>
                </c:pt>
                <c:pt idx="18718">
                  <c:v>185.91951750000001</c:v>
                </c:pt>
                <c:pt idx="18719">
                  <c:v>185.9294505</c:v>
                </c:pt>
                <c:pt idx="18720">
                  <c:v>185.93938349999999</c:v>
                </c:pt>
                <c:pt idx="18721">
                  <c:v>185.94931650000001</c:v>
                </c:pt>
                <c:pt idx="18722">
                  <c:v>185.9592495</c:v>
                </c:pt>
                <c:pt idx="18723">
                  <c:v>185.96918149999999</c:v>
                </c:pt>
                <c:pt idx="18724">
                  <c:v>185.97911450000001</c:v>
                </c:pt>
                <c:pt idx="18725">
                  <c:v>185.9890475</c:v>
                </c:pt>
                <c:pt idx="18726">
                  <c:v>185.99898049999999</c:v>
                </c:pt>
                <c:pt idx="18727">
                  <c:v>186.00891350000001</c:v>
                </c:pt>
                <c:pt idx="18728">
                  <c:v>186.0188465</c:v>
                </c:pt>
                <c:pt idx="18729">
                  <c:v>186.02877950000001</c:v>
                </c:pt>
                <c:pt idx="18730">
                  <c:v>186.0387125</c:v>
                </c:pt>
                <c:pt idx="18731">
                  <c:v>186.04864549999999</c:v>
                </c:pt>
                <c:pt idx="18732">
                  <c:v>186.05857850000001</c:v>
                </c:pt>
                <c:pt idx="18733">
                  <c:v>186.0685115</c:v>
                </c:pt>
                <c:pt idx="18734">
                  <c:v>186.07844449999999</c:v>
                </c:pt>
                <c:pt idx="18735">
                  <c:v>186.08837750000001</c:v>
                </c:pt>
                <c:pt idx="18736">
                  <c:v>186.0983105</c:v>
                </c:pt>
                <c:pt idx="18737">
                  <c:v>186.10824349999999</c:v>
                </c:pt>
                <c:pt idx="18738">
                  <c:v>186.1181765</c:v>
                </c:pt>
                <c:pt idx="18739">
                  <c:v>186.12810949999999</c:v>
                </c:pt>
                <c:pt idx="18740">
                  <c:v>186.13804250000001</c:v>
                </c:pt>
                <c:pt idx="18741">
                  <c:v>186.1479755</c:v>
                </c:pt>
                <c:pt idx="18742">
                  <c:v>186.15790849999999</c:v>
                </c:pt>
                <c:pt idx="18743">
                  <c:v>186.16784150000001</c:v>
                </c:pt>
                <c:pt idx="18744">
                  <c:v>186.1777745</c:v>
                </c:pt>
                <c:pt idx="18745">
                  <c:v>186.18770749999999</c:v>
                </c:pt>
                <c:pt idx="18746">
                  <c:v>186.19764050000001</c:v>
                </c:pt>
                <c:pt idx="18747">
                  <c:v>186.2075735</c:v>
                </c:pt>
                <c:pt idx="18748">
                  <c:v>186.21750650000001</c:v>
                </c:pt>
                <c:pt idx="18749">
                  <c:v>186.2274395</c:v>
                </c:pt>
                <c:pt idx="18750">
                  <c:v>186.23737249999999</c:v>
                </c:pt>
                <c:pt idx="18751">
                  <c:v>186.24730550000001</c:v>
                </c:pt>
                <c:pt idx="18752">
                  <c:v>186.2572385</c:v>
                </c:pt>
                <c:pt idx="18753">
                  <c:v>186.26717149999999</c:v>
                </c:pt>
                <c:pt idx="18754">
                  <c:v>186.27710450000001</c:v>
                </c:pt>
                <c:pt idx="18755">
                  <c:v>186.2870375</c:v>
                </c:pt>
                <c:pt idx="18756">
                  <c:v>186.29697049999999</c:v>
                </c:pt>
                <c:pt idx="18757">
                  <c:v>186.3069035</c:v>
                </c:pt>
                <c:pt idx="18758">
                  <c:v>186.31683649999999</c:v>
                </c:pt>
                <c:pt idx="18759">
                  <c:v>186.32676950000001</c:v>
                </c:pt>
                <c:pt idx="18760">
                  <c:v>186.3367025</c:v>
                </c:pt>
                <c:pt idx="18761">
                  <c:v>186.34663549999999</c:v>
                </c:pt>
                <c:pt idx="18762">
                  <c:v>186.35656850000001</c:v>
                </c:pt>
                <c:pt idx="18763">
                  <c:v>186.3665015</c:v>
                </c:pt>
                <c:pt idx="18764">
                  <c:v>186.37643349999999</c:v>
                </c:pt>
                <c:pt idx="18765">
                  <c:v>186.38636650000001</c:v>
                </c:pt>
                <c:pt idx="18766">
                  <c:v>186.3962995</c:v>
                </c:pt>
                <c:pt idx="18767">
                  <c:v>186.40623249999999</c:v>
                </c:pt>
                <c:pt idx="18768">
                  <c:v>186.41616550000001</c:v>
                </c:pt>
                <c:pt idx="18769">
                  <c:v>186.42609849999999</c:v>
                </c:pt>
                <c:pt idx="18770">
                  <c:v>186.43603150000001</c:v>
                </c:pt>
                <c:pt idx="18771">
                  <c:v>186.4459645</c:v>
                </c:pt>
                <c:pt idx="18772">
                  <c:v>186.45589749999999</c:v>
                </c:pt>
                <c:pt idx="18773">
                  <c:v>186.46583050000001</c:v>
                </c:pt>
                <c:pt idx="18774">
                  <c:v>186.4757635</c:v>
                </c:pt>
                <c:pt idx="18775">
                  <c:v>186.48569649999999</c:v>
                </c:pt>
                <c:pt idx="18776">
                  <c:v>186.49562950000001</c:v>
                </c:pt>
                <c:pt idx="18777">
                  <c:v>186.5055625</c:v>
                </c:pt>
                <c:pt idx="18778">
                  <c:v>186.51549549999999</c:v>
                </c:pt>
                <c:pt idx="18779">
                  <c:v>186.5254285</c:v>
                </c:pt>
                <c:pt idx="18780">
                  <c:v>186.53536149999999</c:v>
                </c:pt>
                <c:pt idx="18781">
                  <c:v>186.54529450000001</c:v>
                </c:pt>
                <c:pt idx="18782">
                  <c:v>186.5552275</c:v>
                </c:pt>
                <c:pt idx="18783">
                  <c:v>186.56516049999999</c:v>
                </c:pt>
                <c:pt idx="18784">
                  <c:v>186.57509350000001</c:v>
                </c:pt>
                <c:pt idx="18785">
                  <c:v>186.5850265</c:v>
                </c:pt>
                <c:pt idx="18786">
                  <c:v>186.59495949999999</c:v>
                </c:pt>
                <c:pt idx="18787">
                  <c:v>186.60489250000001</c:v>
                </c:pt>
                <c:pt idx="18788">
                  <c:v>186.61482549999999</c:v>
                </c:pt>
                <c:pt idx="18789">
                  <c:v>186.62475850000001</c:v>
                </c:pt>
                <c:pt idx="18790">
                  <c:v>186.6346915</c:v>
                </c:pt>
                <c:pt idx="18791">
                  <c:v>186.6446254</c:v>
                </c:pt>
                <c:pt idx="18792">
                  <c:v>186.65455840000001</c:v>
                </c:pt>
                <c:pt idx="18793">
                  <c:v>186.6644914</c:v>
                </c:pt>
                <c:pt idx="18794">
                  <c:v>186.67442439999999</c:v>
                </c:pt>
                <c:pt idx="18795">
                  <c:v>186.68435740000001</c:v>
                </c:pt>
                <c:pt idx="18796">
                  <c:v>186.6942904</c:v>
                </c:pt>
                <c:pt idx="18797">
                  <c:v>186.70422339999999</c:v>
                </c:pt>
                <c:pt idx="18798">
                  <c:v>186.71415640000001</c:v>
                </c:pt>
                <c:pt idx="18799">
                  <c:v>186.7240884</c:v>
                </c:pt>
                <c:pt idx="18800">
                  <c:v>186.73402239999999</c:v>
                </c:pt>
                <c:pt idx="18801">
                  <c:v>186.7439554</c:v>
                </c:pt>
                <c:pt idx="18802">
                  <c:v>186.7538874</c:v>
                </c:pt>
                <c:pt idx="18803">
                  <c:v>186.76382039999999</c:v>
                </c:pt>
                <c:pt idx="18804">
                  <c:v>186.7737534</c:v>
                </c:pt>
                <c:pt idx="18805">
                  <c:v>186.78368639999999</c:v>
                </c:pt>
                <c:pt idx="18806">
                  <c:v>186.79361940000001</c:v>
                </c:pt>
                <c:pt idx="18807">
                  <c:v>186.8035524</c:v>
                </c:pt>
                <c:pt idx="18808">
                  <c:v>186.81348539999999</c:v>
                </c:pt>
                <c:pt idx="18809">
                  <c:v>186.82341840000001</c:v>
                </c:pt>
                <c:pt idx="18810">
                  <c:v>186.8333514</c:v>
                </c:pt>
                <c:pt idx="18811">
                  <c:v>186.84328439999999</c:v>
                </c:pt>
                <c:pt idx="18812">
                  <c:v>186.85321740000001</c:v>
                </c:pt>
                <c:pt idx="18813">
                  <c:v>186.86315039999999</c:v>
                </c:pt>
                <c:pt idx="18814">
                  <c:v>186.87308340000001</c:v>
                </c:pt>
                <c:pt idx="18815">
                  <c:v>186.8830164</c:v>
                </c:pt>
                <c:pt idx="18816">
                  <c:v>186.89294939999999</c:v>
                </c:pt>
                <c:pt idx="18817">
                  <c:v>186.90288240000001</c:v>
                </c:pt>
                <c:pt idx="18818">
                  <c:v>186.9128154</c:v>
                </c:pt>
                <c:pt idx="18819">
                  <c:v>186.92274839999999</c:v>
                </c:pt>
                <c:pt idx="18820">
                  <c:v>186.93268140000001</c:v>
                </c:pt>
                <c:pt idx="18821">
                  <c:v>186.9426144</c:v>
                </c:pt>
                <c:pt idx="18822">
                  <c:v>186.95254739999999</c:v>
                </c:pt>
                <c:pt idx="18823">
                  <c:v>186.9624804</c:v>
                </c:pt>
                <c:pt idx="18824">
                  <c:v>186.97241339999999</c:v>
                </c:pt>
                <c:pt idx="18825">
                  <c:v>186.98234640000001</c:v>
                </c:pt>
                <c:pt idx="18826">
                  <c:v>186.9922794</c:v>
                </c:pt>
                <c:pt idx="18827">
                  <c:v>187.00221239999999</c:v>
                </c:pt>
                <c:pt idx="18828">
                  <c:v>187.01214540000001</c:v>
                </c:pt>
                <c:pt idx="18829">
                  <c:v>187.0220784</c:v>
                </c:pt>
                <c:pt idx="18830">
                  <c:v>187.03201139999999</c:v>
                </c:pt>
                <c:pt idx="18831">
                  <c:v>187.04194440000001</c:v>
                </c:pt>
                <c:pt idx="18832">
                  <c:v>187.0518774</c:v>
                </c:pt>
                <c:pt idx="18833">
                  <c:v>187.06181040000001</c:v>
                </c:pt>
                <c:pt idx="18834">
                  <c:v>187.0717434</c:v>
                </c:pt>
                <c:pt idx="18835">
                  <c:v>187.08167639999999</c:v>
                </c:pt>
                <c:pt idx="18836">
                  <c:v>187.09160940000001</c:v>
                </c:pt>
                <c:pt idx="18837">
                  <c:v>187.1015424</c:v>
                </c:pt>
                <c:pt idx="18838">
                  <c:v>187.11147539999999</c:v>
                </c:pt>
                <c:pt idx="18839">
                  <c:v>187.12140840000001</c:v>
                </c:pt>
                <c:pt idx="18840">
                  <c:v>187.1313414</c:v>
                </c:pt>
                <c:pt idx="18841">
                  <c:v>187.14127439999999</c:v>
                </c:pt>
                <c:pt idx="18842">
                  <c:v>187.1512074</c:v>
                </c:pt>
                <c:pt idx="18843">
                  <c:v>187.16114039999999</c:v>
                </c:pt>
                <c:pt idx="18844">
                  <c:v>187.17107240000001</c:v>
                </c:pt>
                <c:pt idx="18845">
                  <c:v>187.1810064</c:v>
                </c:pt>
                <c:pt idx="18846">
                  <c:v>187.19093839999999</c:v>
                </c:pt>
                <c:pt idx="18847">
                  <c:v>187.20087140000001</c:v>
                </c:pt>
                <c:pt idx="18848">
                  <c:v>187.2108044</c:v>
                </c:pt>
                <c:pt idx="18849">
                  <c:v>187.22073739999999</c:v>
                </c:pt>
                <c:pt idx="18850">
                  <c:v>187.23067040000001</c:v>
                </c:pt>
                <c:pt idx="18851">
                  <c:v>187.2406034</c:v>
                </c:pt>
                <c:pt idx="18852">
                  <c:v>187.25053639999999</c:v>
                </c:pt>
                <c:pt idx="18853">
                  <c:v>187.26046940000001</c:v>
                </c:pt>
                <c:pt idx="18854">
                  <c:v>187.27040239999999</c:v>
                </c:pt>
                <c:pt idx="18855">
                  <c:v>187.28033540000001</c:v>
                </c:pt>
                <c:pt idx="18856">
                  <c:v>187.2902684</c:v>
                </c:pt>
                <c:pt idx="18857">
                  <c:v>187.30020139999999</c:v>
                </c:pt>
                <c:pt idx="18858">
                  <c:v>187.31013440000001</c:v>
                </c:pt>
                <c:pt idx="18859">
                  <c:v>187.3200674</c:v>
                </c:pt>
                <c:pt idx="18860">
                  <c:v>187.33000039999999</c:v>
                </c:pt>
                <c:pt idx="18861">
                  <c:v>187.33993340000001</c:v>
                </c:pt>
                <c:pt idx="18862">
                  <c:v>187.3498664</c:v>
                </c:pt>
                <c:pt idx="18863">
                  <c:v>187.35979939999999</c:v>
                </c:pt>
                <c:pt idx="18864">
                  <c:v>187.3697324</c:v>
                </c:pt>
                <c:pt idx="18865">
                  <c:v>187.37966539999999</c:v>
                </c:pt>
                <c:pt idx="18866">
                  <c:v>187.38959840000001</c:v>
                </c:pt>
                <c:pt idx="18867">
                  <c:v>187.3995314</c:v>
                </c:pt>
                <c:pt idx="18868">
                  <c:v>187.40946439999999</c:v>
                </c:pt>
                <c:pt idx="18869">
                  <c:v>187.41939740000001</c:v>
                </c:pt>
                <c:pt idx="18870">
                  <c:v>187.4293304</c:v>
                </c:pt>
                <c:pt idx="18871">
                  <c:v>187.43926339999999</c:v>
                </c:pt>
                <c:pt idx="18872">
                  <c:v>187.44919640000001</c:v>
                </c:pt>
                <c:pt idx="18873">
                  <c:v>187.45912939999999</c:v>
                </c:pt>
                <c:pt idx="18874">
                  <c:v>187.46906240000001</c:v>
                </c:pt>
                <c:pt idx="18875">
                  <c:v>187.4789954</c:v>
                </c:pt>
                <c:pt idx="18876">
                  <c:v>187.48892839999999</c:v>
                </c:pt>
                <c:pt idx="18877">
                  <c:v>187.49886140000001</c:v>
                </c:pt>
                <c:pt idx="18878">
                  <c:v>187.5087944</c:v>
                </c:pt>
                <c:pt idx="18879">
                  <c:v>187.51872739999999</c:v>
                </c:pt>
                <c:pt idx="18880">
                  <c:v>187.5286614</c:v>
                </c:pt>
                <c:pt idx="18881">
                  <c:v>187.5385934</c:v>
                </c:pt>
                <c:pt idx="18882">
                  <c:v>187.54852639999999</c:v>
                </c:pt>
                <c:pt idx="18883">
                  <c:v>187.5584604</c:v>
                </c:pt>
                <c:pt idx="18884">
                  <c:v>187.56839339999999</c:v>
                </c:pt>
                <c:pt idx="18885">
                  <c:v>187.57832640000001</c:v>
                </c:pt>
                <c:pt idx="18886">
                  <c:v>187.5882594</c:v>
                </c:pt>
                <c:pt idx="18887">
                  <c:v>187.59819239999999</c:v>
                </c:pt>
                <c:pt idx="18888">
                  <c:v>187.60812540000001</c:v>
                </c:pt>
                <c:pt idx="18889">
                  <c:v>187.6180584</c:v>
                </c:pt>
                <c:pt idx="18890">
                  <c:v>187.62799140000001</c:v>
                </c:pt>
                <c:pt idx="18891">
                  <c:v>187.6379244</c:v>
                </c:pt>
                <c:pt idx="18892">
                  <c:v>187.64785710000001</c:v>
                </c:pt>
                <c:pt idx="18893">
                  <c:v>187.6577901</c:v>
                </c:pt>
                <c:pt idx="18894">
                  <c:v>187.66772309999999</c:v>
                </c:pt>
                <c:pt idx="18895">
                  <c:v>187.67765610000001</c:v>
                </c:pt>
                <c:pt idx="18896">
                  <c:v>187.6875891</c:v>
                </c:pt>
                <c:pt idx="18897">
                  <c:v>187.69752209999999</c:v>
                </c:pt>
                <c:pt idx="18898">
                  <c:v>187.7074551</c:v>
                </c:pt>
                <c:pt idx="18899">
                  <c:v>187.71738809999999</c:v>
                </c:pt>
                <c:pt idx="18900">
                  <c:v>187.72732110000001</c:v>
                </c:pt>
                <c:pt idx="18901">
                  <c:v>187.7372541</c:v>
                </c:pt>
                <c:pt idx="18902">
                  <c:v>187.74718709999999</c:v>
                </c:pt>
                <c:pt idx="18903">
                  <c:v>187.75712010000001</c:v>
                </c:pt>
                <c:pt idx="18904">
                  <c:v>187.7670531</c:v>
                </c:pt>
                <c:pt idx="18905">
                  <c:v>187.77698609999999</c:v>
                </c:pt>
                <c:pt idx="18906">
                  <c:v>187.78691910000001</c:v>
                </c:pt>
                <c:pt idx="18907">
                  <c:v>187.7968521</c:v>
                </c:pt>
                <c:pt idx="18908">
                  <c:v>187.80678510000001</c:v>
                </c:pt>
                <c:pt idx="18909">
                  <c:v>187.8167181</c:v>
                </c:pt>
                <c:pt idx="18910">
                  <c:v>187.82665109999999</c:v>
                </c:pt>
                <c:pt idx="18911">
                  <c:v>187.83658410000001</c:v>
                </c:pt>
                <c:pt idx="18912">
                  <c:v>187.8465171</c:v>
                </c:pt>
                <c:pt idx="18913">
                  <c:v>187.85645009999999</c:v>
                </c:pt>
                <c:pt idx="18914">
                  <c:v>187.86638310000001</c:v>
                </c:pt>
                <c:pt idx="18915">
                  <c:v>187.8763161</c:v>
                </c:pt>
                <c:pt idx="18916">
                  <c:v>187.88624909999999</c:v>
                </c:pt>
                <c:pt idx="18917">
                  <c:v>187.8961821</c:v>
                </c:pt>
                <c:pt idx="18918">
                  <c:v>187.90611509999999</c:v>
                </c:pt>
                <c:pt idx="18919">
                  <c:v>187.91604810000001</c:v>
                </c:pt>
                <c:pt idx="18920">
                  <c:v>187.9259811</c:v>
                </c:pt>
                <c:pt idx="18921">
                  <c:v>187.93591409999999</c:v>
                </c:pt>
                <c:pt idx="18922">
                  <c:v>187.94584710000001</c:v>
                </c:pt>
                <c:pt idx="18923">
                  <c:v>187.9557811</c:v>
                </c:pt>
                <c:pt idx="18924">
                  <c:v>187.96571410000001</c:v>
                </c:pt>
                <c:pt idx="18925">
                  <c:v>187.9756471</c:v>
                </c:pt>
                <c:pt idx="18926">
                  <c:v>187.98558009999999</c:v>
                </c:pt>
                <c:pt idx="18927">
                  <c:v>187.99551310000001</c:v>
                </c:pt>
                <c:pt idx="18928">
                  <c:v>188.0054461</c:v>
                </c:pt>
                <c:pt idx="18929">
                  <c:v>188.01537909999999</c:v>
                </c:pt>
                <c:pt idx="18930">
                  <c:v>188.02531210000001</c:v>
                </c:pt>
                <c:pt idx="18931">
                  <c:v>188.0352451</c:v>
                </c:pt>
                <c:pt idx="18932">
                  <c:v>188.04517809999999</c:v>
                </c:pt>
                <c:pt idx="18933">
                  <c:v>188.0551111</c:v>
                </c:pt>
                <c:pt idx="18934">
                  <c:v>188.06504409999999</c:v>
                </c:pt>
                <c:pt idx="18935">
                  <c:v>188.07497710000001</c:v>
                </c:pt>
                <c:pt idx="18936">
                  <c:v>188.0849101</c:v>
                </c:pt>
                <c:pt idx="18937">
                  <c:v>188.09484309999999</c:v>
                </c:pt>
                <c:pt idx="18938">
                  <c:v>188.10477610000001</c:v>
                </c:pt>
                <c:pt idx="18939">
                  <c:v>188.1147091</c:v>
                </c:pt>
                <c:pt idx="18940">
                  <c:v>188.12464209999999</c:v>
                </c:pt>
                <c:pt idx="18941">
                  <c:v>188.13457510000001</c:v>
                </c:pt>
                <c:pt idx="18942">
                  <c:v>188.1445081</c:v>
                </c:pt>
                <c:pt idx="18943">
                  <c:v>188.15444110000001</c:v>
                </c:pt>
                <c:pt idx="18944">
                  <c:v>188.1643741</c:v>
                </c:pt>
                <c:pt idx="18945">
                  <c:v>188.17430709999999</c:v>
                </c:pt>
                <c:pt idx="18946">
                  <c:v>188.18424110000001</c:v>
                </c:pt>
                <c:pt idx="18947">
                  <c:v>188.1941741</c:v>
                </c:pt>
                <c:pt idx="18948">
                  <c:v>188.20410709999999</c:v>
                </c:pt>
                <c:pt idx="18949">
                  <c:v>188.21404010000001</c:v>
                </c:pt>
                <c:pt idx="18950">
                  <c:v>188.22397309999999</c:v>
                </c:pt>
                <c:pt idx="18951">
                  <c:v>188.23390610000001</c:v>
                </c:pt>
                <c:pt idx="18952">
                  <c:v>188.2438391</c:v>
                </c:pt>
                <c:pt idx="18953">
                  <c:v>188.25377209999999</c:v>
                </c:pt>
                <c:pt idx="18954">
                  <c:v>188.26370510000001</c:v>
                </c:pt>
                <c:pt idx="18955">
                  <c:v>188.2736381</c:v>
                </c:pt>
                <c:pt idx="18956">
                  <c:v>188.28357109999999</c:v>
                </c:pt>
                <c:pt idx="18957">
                  <c:v>188.29350410000001</c:v>
                </c:pt>
                <c:pt idx="18958">
                  <c:v>188.3034371</c:v>
                </c:pt>
                <c:pt idx="18959">
                  <c:v>188.31337009999999</c:v>
                </c:pt>
                <c:pt idx="18960">
                  <c:v>188.3233031</c:v>
                </c:pt>
                <c:pt idx="18961">
                  <c:v>188.33323609999999</c:v>
                </c:pt>
                <c:pt idx="18962">
                  <c:v>188.34316910000001</c:v>
                </c:pt>
                <c:pt idx="18963">
                  <c:v>188.3531021</c:v>
                </c:pt>
                <c:pt idx="18964">
                  <c:v>188.36303509999999</c:v>
                </c:pt>
                <c:pt idx="18965">
                  <c:v>188.37296910000001</c:v>
                </c:pt>
                <c:pt idx="18966">
                  <c:v>188.3829021</c:v>
                </c:pt>
                <c:pt idx="18967">
                  <c:v>188.39283510000001</c:v>
                </c:pt>
                <c:pt idx="18968">
                  <c:v>188.4027681</c:v>
                </c:pt>
                <c:pt idx="18969">
                  <c:v>188.41270109999999</c:v>
                </c:pt>
                <c:pt idx="18970">
                  <c:v>188.42263410000001</c:v>
                </c:pt>
                <c:pt idx="18971">
                  <c:v>188.4325671</c:v>
                </c:pt>
                <c:pt idx="18972">
                  <c:v>188.44250009999999</c:v>
                </c:pt>
                <c:pt idx="18973">
                  <c:v>188.45243310000001</c:v>
                </c:pt>
                <c:pt idx="18974">
                  <c:v>188.4623661</c:v>
                </c:pt>
                <c:pt idx="18975">
                  <c:v>188.47229909999999</c:v>
                </c:pt>
                <c:pt idx="18976">
                  <c:v>188.4822321</c:v>
                </c:pt>
                <c:pt idx="18977">
                  <c:v>188.49216509999999</c:v>
                </c:pt>
                <c:pt idx="18978">
                  <c:v>188.50209810000001</c:v>
                </c:pt>
                <c:pt idx="18979">
                  <c:v>188.5120311</c:v>
                </c:pt>
                <c:pt idx="18980">
                  <c:v>188.52196409999999</c:v>
                </c:pt>
                <c:pt idx="18981">
                  <c:v>188.53189810000001</c:v>
                </c:pt>
                <c:pt idx="18982">
                  <c:v>188.5418311</c:v>
                </c:pt>
                <c:pt idx="18983">
                  <c:v>188.55176410000001</c:v>
                </c:pt>
                <c:pt idx="18984">
                  <c:v>188.5616971</c:v>
                </c:pt>
                <c:pt idx="18985">
                  <c:v>188.57163009999999</c:v>
                </c:pt>
                <c:pt idx="18986">
                  <c:v>188.58156310000001</c:v>
                </c:pt>
                <c:pt idx="18987">
                  <c:v>188.5914961</c:v>
                </c:pt>
                <c:pt idx="18988">
                  <c:v>188.60142909999999</c:v>
                </c:pt>
                <c:pt idx="18989">
                  <c:v>188.61136210000001</c:v>
                </c:pt>
                <c:pt idx="18990">
                  <c:v>188.6212951</c:v>
                </c:pt>
                <c:pt idx="18991">
                  <c:v>188.63122809999999</c:v>
                </c:pt>
                <c:pt idx="18992">
                  <c:v>188.64116039999999</c:v>
                </c:pt>
                <c:pt idx="18993">
                  <c:v>188.65109340000001</c:v>
                </c:pt>
                <c:pt idx="18994">
                  <c:v>188.6610264</c:v>
                </c:pt>
                <c:pt idx="18995">
                  <c:v>188.67095939999999</c:v>
                </c:pt>
                <c:pt idx="18996">
                  <c:v>188.6808934</c:v>
                </c:pt>
                <c:pt idx="18997">
                  <c:v>188.69082639999999</c:v>
                </c:pt>
                <c:pt idx="18998">
                  <c:v>188.70075940000001</c:v>
                </c:pt>
                <c:pt idx="18999">
                  <c:v>188.7106924</c:v>
                </c:pt>
                <c:pt idx="19000">
                  <c:v>188.72062539999999</c:v>
                </c:pt>
                <c:pt idx="19001">
                  <c:v>188.73055840000001</c:v>
                </c:pt>
                <c:pt idx="19002">
                  <c:v>188.7404914</c:v>
                </c:pt>
                <c:pt idx="19003">
                  <c:v>188.75042439999999</c:v>
                </c:pt>
                <c:pt idx="19004">
                  <c:v>188.7603574</c:v>
                </c:pt>
                <c:pt idx="19005">
                  <c:v>188.77029039999999</c:v>
                </c:pt>
                <c:pt idx="19006">
                  <c:v>188.78022340000001</c:v>
                </c:pt>
                <c:pt idx="19007">
                  <c:v>188.7901564</c:v>
                </c:pt>
                <c:pt idx="19008">
                  <c:v>188.80008939999999</c:v>
                </c:pt>
                <c:pt idx="19009">
                  <c:v>188.81002240000001</c:v>
                </c:pt>
                <c:pt idx="19010">
                  <c:v>188.8199564</c:v>
                </c:pt>
                <c:pt idx="19011">
                  <c:v>188.82988940000001</c:v>
                </c:pt>
                <c:pt idx="19012">
                  <c:v>188.8398224</c:v>
                </c:pt>
                <c:pt idx="19013">
                  <c:v>188.84975539999999</c:v>
                </c:pt>
                <c:pt idx="19014">
                  <c:v>188.85968840000001</c:v>
                </c:pt>
                <c:pt idx="19015">
                  <c:v>188.8696214</c:v>
                </c:pt>
                <c:pt idx="19016">
                  <c:v>188.87955439999999</c:v>
                </c:pt>
                <c:pt idx="19017">
                  <c:v>188.88948740000001</c:v>
                </c:pt>
                <c:pt idx="19018">
                  <c:v>188.8994204</c:v>
                </c:pt>
                <c:pt idx="19019">
                  <c:v>188.90935339999999</c:v>
                </c:pt>
                <c:pt idx="19020">
                  <c:v>188.9192864</c:v>
                </c:pt>
                <c:pt idx="19021">
                  <c:v>188.92921939999999</c:v>
                </c:pt>
                <c:pt idx="19022">
                  <c:v>188.93915240000001</c:v>
                </c:pt>
                <c:pt idx="19023">
                  <c:v>188.9490854</c:v>
                </c:pt>
                <c:pt idx="19024">
                  <c:v>188.95901839999999</c:v>
                </c:pt>
                <c:pt idx="19025">
                  <c:v>188.96895240000001</c:v>
                </c:pt>
                <c:pt idx="19026">
                  <c:v>188.9788854</c:v>
                </c:pt>
                <c:pt idx="19027">
                  <c:v>188.98881840000001</c:v>
                </c:pt>
                <c:pt idx="19028">
                  <c:v>188.9987514</c:v>
                </c:pt>
                <c:pt idx="19029">
                  <c:v>189.00868439999999</c:v>
                </c:pt>
                <c:pt idx="19030">
                  <c:v>189.01861740000001</c:v>
                </c:pt>
                <c:pt idx="19031">
                  <c:v>189.0285504</c:v>
                </c:pt>
                <c:pt idx="19032">
                  <c:v>189.03848339999999</c:v>
                </c:pt>
                <c:pt idx="19033">
                  <c:v>189.04841640000001</c:v>
                </c:pt>
                <c:pt idx="19034">
                  <c:v>189.0583494</c:v>
                </c:pt>
                <c:pt idx="19035">
                  <c:v>189.06828239999999</c:v>
                </c:pt>
                <c:pt idx="19036">
                  <c:v>189.0782154</c:v>
                </c:pt>
                <c:pt idx="19037">
                  <c:v>189.08814839999999</c:v>
                </c:pt>
                <c:pt idx="19038">
                  <c:v>189.09808140000001</c:v>
                </c:pt>
                <c:pt idx="19039">
                  <c:v>189.1080144</c:v>
                </c:pt>
                <c:pt idx="19040">
                  <c:v>189.11794839999999</c:v>
                </c:pt>
                <c:pt idx="19041">
                  <c:v>189.12788140000001</c:v>
                </c:pt>
                <c:pt idx="19042">
                  <c:v>189.1378144</c:v>
                </c:pt>
                <c:pt idx="19043">
                  <c:v>189.14774739999999</c:v>
                </c:pt>
                <c:pt idx="19044">
                  <c:v>189.1576804</c:v>
                </c:pt>
                <c:pt idx="19045">
                  <c:v>189.16761339999999</c:v>
                </c:pt>
                <c:pt idx="19046">
                  <c:v>189.17754640000001</c:v>
                </c:pt>
                <c:pt idx="19047">
                  <c:v>189.1874794</c:v>
                </c:pt>
                <c:pt idx="19048">
                  <c:v>189.19741239999999</c:v>
                </c:pt>
                <c:pt idx="19049">
                  <c:v>189.20734540000001</c:v>
                </c:pt>
                <c:pt idx="19050">
                  <c:v>189.2172784</c:v>
                </c:pt>
                <c:pt idx="19051">
                  <c:v>189.22721139999999</c:v>
                </c:pt>
                <c:pt idx="19052">
                  <c:v>189.23714440000001</c:v>
                </c:pt>
                <c:pt idx="19053">
                  <c:v>189.24707739999999</c:v>
                </c:pt>
                <c:pt idx="19054">
                  <c:v>189.25701040000001</c:v>
                </c:pt>
                <c:pt idx="19055">
                  <c:v>189.2669444</c:v>
                </c:pt>
                <c:pt idx="19056">
                  <c:v>189.27687739999999</c:v>
                </c:pt>
                <c:pt idx="19057">
                  <c:v>189.28681040000001</c:v>
                </c:pt>
                <c:pt idx="19058">
                  <c:v>189.2967434</c:v>
                </c:pt>
                <c:pt idx="19059">
                  <c:v>189.30667639999999</c:v>
                </c:pt>
                <c:pt idx="19060">
                  <c:v>189.3166094</c:v>
                </c:pt>
                <c:pt idx="19061">
                  <c:v>189.32654239999999</c:v>
                </c:pt>
                <c:pt idx="19062">
                  <c:v>189.33647540000001</c:v>
                </c:pt>
                <c:pt idx="19063">
                  <c:v>189.3464084</c:v>
                </c:pt>
                <c:pt idx="19064">
                  <c:v>189.35634139999999</c:v>
                </c:pt>
                <c:pt idx="19065">
                  <c:v>189.36627440000001</c:v>
                </c:pt>
                <c:pt idx="19066">
                  <c:v>189.3762074</c:v>
                </c:pt>
                <c:pt idx="19067">
                  <c:v>189.38614039999999</c:v>
                </c:pt>
                <c:pt idx="19068">
                  <c:v>189.39607340000001</c:v>
                </c:pt>
                <c:pt idx="19069">
                  <c:v>189.4060064</c:v>
                </c:pt>
                <c:pt idx="19070">
                  <c:v>189.41593940000001</c:v>
                </c:pt>
                <c:pt idx="19071">
                  <c:v>189.4258724</c:v>
                </c:pt>
                <c:pt idx="19072">
                  <c:v>189.43580539999999</c:v>
                </c:pt>
                <c:pt idx="19073">
                  <c:v>189.44573940000001</c:v>
                </c:pt>
                <c:pt idx="19074">
                  <c:v>189.4556724</c:v>
                </c:pt>
                <c:pt idx="19075">
                  <c:v>189.46560539999999</c:v>
                </c:pt>
                <c:pt idx="19076">
                  <c:v>189.4755384</c:v>
                </c:pt>
                <c:pt idx="19077">
                  <c:v>189.48547139999999</c:v>
                </c:pt>
                <c:pt idx="19078">
                  <c:v>189.49540440000001</c:v>
                </c:pt>
                <c:pt idx="19079">
                  <c:v>189.5053374</c:v>
                </c:pt>
                <c:pt idx="19080">
                  <c:v>189.51527039999999</c:v>
                </c:pt>
                <c:pt idx="19081">
                  <c:v>189.52520340000001</c:v>
                </c:pt>
                <c:pt idx="19082">
                  <c:v>189.5351364</c:v>
                </c:pt>
                <c:pt idx="19083">
                  <c:v>189.54506939999999</c:v>
                </c:pt>
                <c:pt idx="19084">
                  <c:v>189.55500240000001</c:v>
                </c:pt>
                <c:pt idx="19085">
                  <c:v>189.5649354</c:v>
                </c:pt>
                <c:pt idx="19086">
                  <c:v>189.57486840000001</c:v>
                </c:pt>
                <c:pt idx="19087">
                  <c:v>189.5848014</c:v>
                </c:pt>
                <c:pt idx="19088">
                  <c:v>189.59473439999999</c:v>
                </c:pt>
                <c:pt idx="19089">
                  <c:v>189.60466740000001</c:v>
                </c:pt>
                <c:pt idx="19090">
                  <c:v>189.6146004</c:v>
                </c:pt>
                <c:pt idx="19091">
                  <c:v>189.62453439999999</c:v>
                </c:pt>
                <c:pt idx="19092">
                  <c:v>189.63446740000001</c:v>
                </c:pt>
                <c:pt idx="19093">
                  <c:v>189.6444003</c:v>
                </c:pt>
                <c:pt idx="19094">
                  <c:v>189.65433329999999</c:v>
                </c:pt>
                <c:pt idx="19095">
                  <c:v>189.66426630000001</c:v>
                </c:pt>
                <c:pt idx="19096">
                  <c:v>189.6741993</c:v>
                </c:pt>
                <c:pt idx="19097">
                  <c:v>189.68413229999999</c:v>
                </c:pt>
                <c:pt idx="19098">
                  <c:v>189.69406530000001</c:v>
                </c:pt>
                <c:pt idx="19099">
                  <c:v>189.70399829999999</c:v>
                </c:pt>
                <c:pt idx="19100">
                  <c:v>189.71393130000001</c:v>
                </c:pt>
                <c:pt idx="19101">
                  <c:v>189.7238643</c:v>
                </c:pt>
                <c:pt idx="19102">
                  <c:v>189.73379729999999</c:v>
                </c:pt>
                <c:pt idx="19103">
                  <c:v>189.74373030000001</c:v>
                </c:pt>
                <c:pt idx="19104">
                  <c:v>189.7536633</c:v>
                </c:pt>
                <c:pt idx="19105">
                  <c:v>189.76359629999999</c:v>
                </c:pt>
                <c:pt idx="19106">
                  <c:v>189.77352930000001</c:v>
                </c:pt>
                <c:pt idx="19107">
                  <c:v>189.7834623</c:v>
                </c:pt>
                <c:pt idx="19108">
                  <c:v>189.79339529999999</c:v>
                </c:pt>
                <c:pt idx="19109">
                  <c:v>189.8033283</c:v>
                </c:pt>
                <c:pt idx="19110">
                  <c:v>189.81326129999999</c:v>
                </c:pt>
                <c:pt idx="19111">
                  <c:v>189.82319530000001</c:v>
                </c:pt>
                <c:pt idx="19112">
                  <c:v>189.8331283</c:v>
                </c:pt>
                <c:pt idx="19113">
                  <c:v>189.84306129999999</c:v>
                </c:pt>
                <c:pt idx="19114">
                  <c:v>189.85299430000001</c:v>
                </c:pt>
                <c:pt idx="19115">
                  <c:v>189.8629273</c:v>
                </c:pt>
                <c:pt idx="19116">
                  <c:v>189.87286030000001</c:v>
                </c:pt>
                <c:pt idx="19117">
                  <c:v>189.8827933</c:v>
                </c:pt>
                <c:pt idx="19118">
                  <c:v>189.89272629999999</c:v>
                </c:pt>
                <c:pt idx="19119">
                  <c:v>189.90265930000001</c:v>
                </c:pt>
                <c:pt idx="19120">
                  <c:v>189.9125923</c:v>
                </c:pt>
                <c:pt idx="19121">
                  <c:v>189.92252529999999</c:v>
                </c:pt>
                <c:pt idx="19122">
                  <c:v>189.93245830000001</c:v>
                </c:pt>
                <c:pt idx="19123">
                  <c:v>189.9423913</c:v>
                </c:pt>
                <c:pt idx="19124">
                  <c:v>189.95232429999999</c:v>
                </c:pt>
                <c:pt idx="19125">
                  <c:v>189.9622573</c:v>
                </c:pt>
                <c:pt idx="19126">
                  <c:v>189.97219029999999</c:v>
                </c:pt>
                <c:pt idx="19127">
                  <c:v>189.98212330000001</c:v>
                </c:pt>
                <c:pt idx="19128">
                  <c:v>189.9920563</c:v>
                </c:pt>
                <c:pt idx="19129">
                  <c:v>190.00198929999999</c:v>
                </c:pt>
                <c:pt idx="19130">
                  <c:v>190.01192230000001</c:v>
                </c:pt>
                <c:pt idx="19131">
                  <c:v>190.0218553</c:v>
                </c:pt>
                <c:pt idx="19132">
                  <c:v>190.03178930000001</c:v>
                </c:pt>
                <c:pt idx="19133">
                  <c:v>190.0417223</c:v>
                </c:pt>
                <c:pt idx="19134">
                  <c:v>190.05165529999999</c:v>
                </c:pt>
                <c:pt idx="19135">
                  <c:v>190.06158830000001</c:v>
                </c:pt>
                <c:pt idx="19136">
                  <c:v>190.0715213</c:v>
                </c:pt>
                <c:pt idx="19137">
                  <c:v>190.08145429999999</c:v>
                </c:pt>
                <c:pt idx="19138">
                  <c:v>190.09138730000001</c:v>
                </c:pt>
                <c:pt idx="19139">
                  <c:v>190.1013203</c:v>
                </c:pt>
                <c:pt idx="19140">
                  <c:v>190.11125329999999</c:v>
                </c:pt>
                <c:pt idx="19141">
                  <c:v>190.12118630000001</c:v>
                </c:pt>
                <c:pt idx="19142">
                  <c:v>190.13111929999999</c:v>
                </c:pt>
                <c:pt idx="19143">
                  <c:v>190.14105230000001</c:v>
                </c:pt>
                <c:pt idx="19144">
                  <c:v>190.1509853</c:v>
                </c:pt>
                <c:pt idx="19145">
                  <c:v>190.16091829999999</c:v>
                </c:pt>
                <c:pt idx="19146">
                  <c:v>190.17085130000001</c:v>
                </c:pt>
                <c:pt idx="19147">
                  <c:v>190.1807843</c:v>
                </c:pt>
                <c:pt idx="19148">
                  <c:v>190.19071729999999</c:v>
                </c:pt>
                <c:pt idx="19149">
                  <c:v>190.20065030000001</c:v>
                </c:pt>
                <c:pt idx="19150">
                  <c:v>190.2105833</c:v>
                </c:pt>
                <c:pt idx="19151">
                  <c:v>190.22051630000001</c:v>
                </c:pt>
                <c:pt idx="19152">
                  <c:v>190.2304493</c:v>
                </c:pt>
                <c:pt idx="19153">
                  <c:v>190.24038229999999</c:v>
                </c:pt>
                <c:pt idx="19154">
                  <c:v>190.25031519999999</c:v>
                </c:pt>
                <c:pt idx="19155">
                  <c:v>190.2602483</c:v>
                </c:pt>
                <c:pt idx="19156">
                  <c:v>190.27018129999999</c:v>
                </c:pt>
                <c:pt idx="19157">
                  <c:v>190.28011530000001</c:v>
                </c:pt>
                <c:pt idx="19158">
                  <c:v>190.2900483</c:v>
                </c:pt>
                <c:pt idx="19159">
                  <c:v>190.29998130000001</c:v>
                </c:pt>
                <c:pt idx="19160">
                  <c:v>190.3099143</c:v>
                </c:pt>
                <c:pt idx="19161">
                  <c:v>190.31984729999999</c:v>
                </c:pt>
                <c:pt idx="19162">
                  <c:v>190.32978030000001</c:v>
                </c:pt>
                <c:pt idx="19163">
                  <c:v>190.3397133</c:v>
                </c:pt>
                <c:pt idx="19164">
                  <c:v>190.34964629999999</c:v>
                </c:pt>
                <c:pt idx="19165">
                  <c:v>190.35957930000001</c:v>
                </c:pt>
                <c:pt idx="19166">
                  <c:v>190.3695123</c:v>
                </c:pt>
                <c:pt idx="19167">
                  <c:v>190.37944529999999</c:v>
                </c:pt>
                <c:pt idx="19168">
                  <c:v>190.3893783</c:v>
                </c:pt>
                <c:pt idx="19169">
                  <c:v>190.39931129999999</c:v>
                </c:pt>
                <c:pt idx="19170">
                  <c:v>190.40924430000001</c:v>
                </c:pt>
                <c:pt idx="19171">
                  <c:v>190.4191773</c:v>
                </c:pt>
                <c:pt idx="19172">
                  <c:v>190.42911029999999</c:v>
                </c:pt>
                <c:pt idx="19173">
                  <c:v>190.43904330000001</c:v>
                </c:pt>
                <c:pt idx="19174">
                  <c:v>190.4489763</c:v>
                </c:pt>
                <c:pt idx="19175">
                  <c:v>190.45890929999999</c:v>
                </c:pt>
                <c:pt idx="19176">
                  <c:v>190.46884230000001</c:v>
                </c:pt>
                <c:pt idx="19177">
                  <c:v>190.4787753</c:v>
                </c:pt>
                <c:pt idx="19178">
                  <c:v>190.48870830000001</c:v>
                </c:pt>
                <c:pt idx="19179">
                  <c:v>190.4986413</c:v>
                </c:pt>
                <c:pt idx="19180">
                  <c:v>190.50857429999999</c:v>
                </c:pt>
                <c:pt idx="19181">
                  <c:v>190.51850730000001</c:v>
                </c:pt>
                <c:pt idx="19182">
                  <c:v>190.5284403</c:v>
                </c:pt>
                <c:pt idx="19183">
                  <c:v>190.53837329999999</c:v>
                </c:pt>
                <c:pt idx="19184">
                  <c:v>190.54830630000001</c:v>
                </c:pt>
                <c:pt idx="19185">
                  <c:v>190.55824029999999</c:v>
                </c:pt>
                <c:pt idx="19186">
                  <c:v>190.56817330000001</c:v>
                </c:pt>
                <c:pt idx="19187">
                  <c:v>190.5781063</c:v>
                </c:pt>
                <c:pt idx="19188">
                  <c:v>190.58803929999999</c:v>
                </c:pt>
                <c:pt idx="19189">
                  <c:v>190.59797230000001</c:v>
                </c:pt>
                <c:pt idx="19190">
                  <c:v>190.6079053</c:v>
                </c:pt>
                <c:pt idx="19191">
                  <c:v>190.61783829999999</c:v>
                </c:pt>
                <c:pt idx="19192">
                  <c:v>190.62777130000001</c:v>
                </c:pt>
                <c:pt idx="19193">
                  <c:v>190.6377043</c:v>
                </c:pt>
                <c:pt idx="19194">
                  <c:v>190.64763690000001</c:v>
                </c:pt>
                <c:pt idx="19195">
                  <c:v>190.6575699</c:v>
                </c:pt>
                <c:pt idx="19196">
                  <c:v>190.66750289999999</c:v>
                </c:pt>
                <c:pt idx="19197">
                  <c:v>190.67743590000001</c:v>
                </c:pt>
                <c:pt idx="19198">
                  <c:v>190.6873689</c:v>
                </c:pt>
                <c:pt idx="19199">
                  <c:v>190.69730190000001</c:v>
                </c:pt>
                <c:pt idx="19200">
                  <c:v>190.7072349</c:v>
                </c:pt>
                <c:pt idx="19201">
                  <c:v>190.71716789999999</c:v>
                </c:pt>
                <c:pt idx="19202">
                  <c:v>190.72710090000001</c:v>
                </c:pt>
                <c:pt idx="19203">
                  <c:v>190.7370339</c:v>
                </c:pt>
                <c:pt idx="19204">
                  <c:v>190.74696689999999</c:v>
                </c:pt>
                <c:pt idx="19205">
                  <c:v>190.75689990000001</c:v>
                </c:pt>
                <c:pt idx="19206">
                  <c:v>190.7668329</c:v>
                </c:pt>
                <c:pt idx="19207">
                  <c:v>190.77676589999999</c:v>
                </c:pt>
                <c:pt idx="19208">
                  <c:v>190.7866989</c:v>
                </c:pt>
                <c:pt idx="19209">
                  <c:v>190.79663189999999</c:v>
                </c:pt>
                <c:pt idx="19210">
                  <c:v>190.80656490000001</c:v>
                </c:pt>
                <c:pt idx="19211">
                  <c:v>190.8164979</c:v>
                </c:pt>
                <c:pt idx="19212">
                  <c:v>190.82643089999999</c:v>
                </c:pt>
                <c:pt idx="19213">
                  <c:v>190.83636390000001</c:v>
                </c:pt>
                <c:pt idx="19214">
                  <c:v>190.8462979</c:v>
                </c:pt>
                <c:pt idx="19215">
                  <c:v>190.85622989999999</c:v>
                </c:pt>
                <c:pt idx="19216">
                  <c:v>190.8661639</c:v>
                </c:pt>
                <c:pt idx="19217">
                  <c:v>190.87609689999999</c:v>
                </c:pt>
                <c:pt idx="19218">
                  <c:v>190.88602990000001</c:v>
                </c:pt>
                <c:pt idx="19219">
                  <c:v>190.8959629</c:v>
                </c:pt>
                <c:pt idx="19220">
                  <c:v>190.90589589999999</c:v>
                </c:pt>
                <c:pt idx="19221">
                  <c:v>190.91582890000001</c:v>
                </c:pt>
                <c:pt idx="19222">
                  <c:v>190.9257619</c:v>
                </c:pt>
                <c:pt idx="19223">
                  <c:v>190.93569489999999</c:v>
                </c:pt>
                <c:pt idx="19224">
                  <c:v>190.94562790000001</c:v>
                </c:pt>
                <c:pt idx="19225">
                  <c:v>190.95556089999999</c:v>
                </c:pt>
                <c:pt idx="19226">
                  <c:v>190.96549390000001</c:v>
                </c:pt>
                <c:pt idx="19227">
                  <c:v>190.9754269</c:v>
                </c:pt>
                <c:pt idx="19228">
                  <c:v>190.98535989999999</c:v>
                </c:pt>
                <c:pt idx="19229">
                  <c:v>190.99529290000001</c:v>
                </c:pt>
                <c:pt idx="19230">
                  <c:v>191.0052259</c:v>
                </c:pt>
                <c:pt idx="19231">
                  <c:v>191.01515889999999</c:v>
                </c:pt>
                <c:pt idx="19232">
                  <c:v>191.02509190000001</c:v>
                </c:pt>
                <c:pt idx="19233">
                  <c:v>191.0350249</c:v>
                </c:pt>
                <c:pt idx="19234">
                  <c:v>191.04495789999999</c:v>
                </c:pt>
                <c:pt idx="19235">
                  <c:v>191.0548909</c:v>
                </c:pt>
                <c:pt idx="19236">
                  <c:v>191.06482389999999</c:v>
                </c:pt>
                <c:pt idx="19237">
                  <c:v>191.07475690000001</c:v>
                </c:pt>
                <c:pt idx="19238">
                  <c:v>191.0846899</c:v>
                </c:pt>
                <c:pt idx="19239">
                  <c:v>191.09462289999999</c:v>
                </c:pt>
                <c:pt idx="19240">
                  <c:v>191.10455590000001</c:v>
                </c:pt>
                <c:pt idx="19241">
                  <c:v>191.1144889</c:v>
                </c:pt>
                <c:pt idx="19242">
                  <c:v>191.12442290000001</c:v>
                </c:pt>
                <c:pt idx="19243">
                  <c:v>191.1343559</c:v>
                </c:pt>
                <c:pt idx="19244">
                  <c:v>191.14428889999999</c:v>
                </c:pt>
                <c:pt idx="19245">
                  <c:v>191.15422190000001</c:v>
                </c:pt>
                <c:pt idx="19246">
                  <c:v>191.1641549</c:v>
                </c:pt>
                <c:pt idx="19247">
                  <c:v>191.17408789999999</c:v>
                </c:pt>
                <c:pt idx="19248">
                  <c:v>191.18402090000001</c:v>
                </c:pt>
                <c:pt idx="19249">
                  <c:v>191.1939539</c:v>
                </c:pt>
                <c:pt idx="19250">
                  <c:v>191.20388689999999</c:v>
                </c:pt>
                <c:pt idx="19251">
                  <c:v>191.2138199</c:v>
                </c:pt>
                <c:pt idx="19252">
                  <c:v>191.22375289999999</c:v>
                </c:pt>
                <c:pt idx="19253">
                  <c:v>191.23368590000001</c:v>
                </c:pt>
                <c:pt idx="19254">
                  <c:v>191.2436189</c:v>
                </c:pt>
                <c:pt idx="19255">
                  <c:v>191.25355189999999</c:v>
                </c:pt>
                <c:pt idx="19256">
                  <c:v>191.26348490000001</c:v>
                </c:pt>
                <c:pt idx="19257">
                  <c:v>191.2734179</c:v>
                </c:pt>
                <c:pt idx="19258">
                  <c:v>191.28335089999999</c:v>
                </c:pt>
                <c:pt idx="19259">
                  <c:v>191.29328390000001</c:v>
                </c:pt>
                <c:pt idx="19260">
                  <c:v>191.3032169</c:v>
                </c:pt>
                <c:pt idx="19261">
                  <c:v>191.31314990000001</c:v>
                </c:pt>
                <c:pt idx="19262">
                  <c:v>191.3230829</c:v>
                </c:pt>
                <c:pt idx="19263">
                  <c:v>191.33301589999999</c:v>
                </c:pt>
                <c:pt idx="19264">
                  <c:v>191.34294890000001</c:v>
                </c:pt>
                <c:pt idx="19265">
                  <c:v>191.3528819</c:v>
                </c:pt>
                <c:pt idx="19266">
                  <c:v>191.36281489999999</c:v>
                </c:pt>
                <c:pt idx="19267">
                  <c:v>191.37274790000001</c:v>
                </c:pt>
                <c:pt idx="19268">
                  <c:v>191.38268189999999</c:v>
                </c:pt>
                <c:pt idx="19269">
                  <c:v>191.39261490000001</c:v>
                </c:pt>
                <c:pt idx="19270">
                  <c:v>191.4025479</c:v>
                </c:pt>
                <c:pt idx="19271">
                  <c:v>191.41248089999999</c:v>
                </c:pt>
                <c:pt idx="19272">
                  <c:v>191.42241390000001</c:v>
                </c:pt>
                <c:pt idx="19273">
                  <c:v>191.4323469</c:v>
                </c:pt>
                <c:pt idx="19274">
                  <c:v>191.44227989999999</c:v>
                </c:pt>
                <c:pt idx="19275">
                  <c:v>191.45221290000001</c:v>
                </c:pt>
                <c:pt idx="19276">
                  <c:v>191.4621459</c:v>
                </c:pt>
                <c:pt idx="19277">
                  <c:v>191.47207890000001</c:v>
                </c:pt>
                <c:pt idx="19278">
                  <c:v>191.4820119</c:v>
                </c:pt>
                <c:pt idx="19279">
                  <c:v>191.49194489999999</c:v>
                </c:pt>
                <c:pt idx="19280">
                  <c:v>191.50187790000001</c:v>
                </c:pt>
                <c:pt idx="19281">
                  <c:v>191.5118109</c:v>
                </c:pt>
                <c:pt idx="19282">
                  <c:v>191.52174389999999</c:v>
                </c:pt>
                <c:pt idx="19283">
                  <c:v>191.53167690000001</c:v>
                </c:pt>
                <c:pt idx="19284">
                  <c:v>191.5416099</c:v>
                </c:pt>
                <c:pt idx="19285">
                  <c:v>191.55154289999999</c:v>
                </c:pt>
                <c:pt idx="19286">
                  <c:v>191.5614759</c:v>
                </c:pt>
                <c:pt idx="19287">
                  <c:v>191.57140889999999</c:v>
                </c:pt>
                <c:pt idx="19288">
                  <c:v>191.58134190000001</c:v>
                </c:pt>
                <c:pt idx="19289">
                  <c:v>191.5912749</c:v>
                </c:pt>
                <c:pt idx="19290">
                  <c:v>191.60120789999999</c:v>
                </c:pt>
                <c:pt idx="19291">
                  <c:v>191.61114090000001</c:v>
                </c:pt>
                <c:pt idx="19292">
                  <c:v>191.6210739</c:v>
                </c:pt>
                <c:pt idx="19293">
                  <c:v>191.63100689999999</c:v>
                </c:pt>
                <c:pt idx="19294">
                  <c:v>191.64093990000001</c:v>
                </c:pt>
                <c:pt idx="19295">
                  <c:v>191.65087399999999</c:v>
                </c:pt>
                <c:pt idx="19296">
                  <c:v>191.66080700000001</c:v>
                </c:pt>
                <c:pt idx="19297">
                  <c:v>191.67074099999999</c:v>
                </c:pt>
                <c:pt idx="19298">
                  <c:v>191.68067400000001</c:v>
                </c:pt>
                <c:pt idx="19299">
                  <c:v>191.690607</c:v>
                </c:pt>
                <c:pt idx="19300">
                  <c:v>191.70053999999999</c:v>
                </c:pt>
                <c:pt idx="19301">
                  <c:v>191.71047300000001</c:v>
                </c:pt>
                <c:pt idx="19302">
                  <c:v>191.720406</c:v>
                </c:pt>
                <c:pt idx="19303">
                  <c:v>191.73033899999999</c:v>
                </c:pt>
                <c:pt idx="19304">
                  <c:v>191.740272</c:v>
                </c:pt>
                <c:pt idx="19305">
                  <c:v>191.75020499999999</c:v>
                </c:pt>
                <c:pt idx="19306">
                  <c:v>191.76013800000001</c:v>
                </c:pt>
                <c:pt idx="19307">
                  <c:v>191.770071</c:v>
                </c:pt>
                <c:pt idx="19308">
                  <c:v>191.78000399999999</c:v>
                </c:pt>
                <c:pt idx="19309">
                  <c:v>191.78993700000001</c:v>
                </c:pt>
                <c:pt idx="19310">
                  <c:v>191.79987</c:v>
                </c:pt>
                <c:pt idx="19311">
                  <c:v>191.80980299999999</c:v>
                </c:pt>
                <c:pt idx="19312">
                  <c:v>191.81973600000001</c:v>
                </c:pt>
                <c:pt idx="19313">
                  <c:v>191.829669</c:v>
                </c:pt>
                <c:pt idx="19314">
                  <c:v>191.83960200000001</c:v>
                </c:pt>
                <c:pt idx="19315">
                  <c:v>191.849535</c:v>
                </c:pt>
                <c:pt idx="19316">
                  <c:v>191.85946799999999</c:v>
                </c:pt>
                <c:pt idx="19317">
                  <c:v>191.86940100000001</c:v>
                </c:pt>
                <c:pt idx="19318">
                  <c:v>191.879334</c:v>
                </c:pt>
                <c:pt idx="19319">
                  <c:v>191.88926699999999</c:v>
                </c:pt>
                <c:pt idx="19320">
                  <c:v>191.89920000000001</c:v>
                </c:pt>
                <c:pt idx="19321">
                  <c:v>191.909133</c:v>
                </c:pt>
                <c:pt idx="19322">
                  <c:v>191.91906599999999</c:v>
                </c:pt>
                <c:pt idx="19323">
                  <c:v>191.928999</c:v>
                </c:pt>
                <c:pt idx="19324">
                  <c:v>191.93893199999999</c:v>
                </c:pt>
                <c:pt idx="19325">
                  <c:v>191.94886500000001</c:v>
                </c:pt>
                <c:pt idx="19326">
                  <c:v>191.958798</c:v>
                </c:pt>
                <c:pt idx="19327">
                  <c:v>191.96873099999999</c:v>
                </c:pt>
                <c:pt idx="19328">
                  <c:v>191.97866400000001</c:v>
                </c:pt>
                <c:pt idx="19329">
                  <c:v>191.988598</c:v>
                </c:pt>
                <c:pt idx="19330">
                  <c:v>191.99853100000001</c:v>
                </c:pt>
                <c:pt idx="19331">
                  <c:v>192.008464</c:v>
                </c:pt>
                <c:pt idx="19332">
                  <c:v>192.01839699999999</c:v>
                </c:pt>
                <c:pt idx="19333">
                  <c:v>192.02833000000001</c:v>
                </c:pt>
                <c:pt idx="19334">
                  <c:v>192.038263</c:v>
                </c:pt>
                <c:pt idx="19335">
                  <c:v>192.04819599999999</c:v>
                </c:pt>
                <c:pt idx="19336">
                  <c:v>192.05812900000001</c:v>
                </c:pt>
                <c:pt idx="19337">
                  <c:v>192.068062</c:v>
                </c:pt>
                <c:pt idx="19338">
                  <c:v>192.07799499999999</c:v>
                </c:pt>
                <c:pt idx="19339">
                  <c:v>192.08792800000001</c:v>
                </c:pt>
                <c:pt idx="19340">
                  <c:v>192.09786099999999</c:v>
                </c:pt>
                <c:pt idx="19341">
                  <c:v>192.10779400000001</c:v>
                </c:pt>
                <c:pt idx="19342">
                  <c:v>192.117727</c:v>
                </c:pt>
                <c:pt idx="19343">
                  <c:v>192.12765999999999</c:v>
                </c:pt>
                <c:pt idx="19344">
                  <c:v>192.13759300000001</c:v>
                </c:pt>
                <c:pt idx="19345">
                  <c:v>192.147526</c:v>
                </c:pt>
                <c:pt idx="19346">
                  <c:v>192.15745899999999</c:v>
                </c:pt>
                <c:pt idx="19347">
                  <c:v>192.16739200000001</c:v>
                </c:pt>
                <c:pt idx="19348">
                  <c:v>192.177325</c:v>
                </c:pt>
                <c:pt idx="19349">
                  <c:v>192.18725800000001</c:v>
                </c:pt>
                <c:pt idx="19350">
                  <c:v>192.197191</c:v>
                </c:pt>
                <c:pt idx="19351">
                  <c:v>192.20712399999999</c:v>
                </c:pt>
                <c:pt idx="19352">
                  <c:v>192.21705700000001</c:v>
                </c:pt>
                <c:pt idx="19353">
                  <c:v>192.22699</c:v>
                </c:pt>
                <c:pt idx="19354">
                  <c:v>192.23692299999999</c:v>
                </c:pt>
                <c:pt idx="19355">
                  <c:v>192.24685600000001</c:v>
                </c:pt>
                <c:pt idx="19356">
                  <c:v>192.256789</c:v>
                </c:pt>
                <c:pt idx="19357">
                  <c:v>192.26672199999999</c:v>
                </c:pt>
                <c:pt idx="19358">
                  <c:v>192.27665500000001</c:v>
                </c:pt>
                <c:pt idx="19359">
                  <c:v>192.28658799999999</c:v>
                </c:pt>
                <c:pt idx="19360">
                  <c:v>192.29652100000001</c:v>
                </c:pt>
                <c:pt idx="19361">
                  <c:v>192.306454</c:v>
                </c:pt>
                <c:pt idx="19362">
                  <c:v>192.31638699999999</c:v>
                </c:pt>
                <c:pt idx="19363">
                  <c:v>192.32632000000001</c:v>
                </c:pt>
                <c:pt idx="19364">
                  <c:v>192.336254</c:v>
                </c:pt>
                <c:pt idx="19365">
                  <c:v>192.34618699999999</c:v>
                </c:pt>
                <c:pt idx="19366">
                  <c:v>192.35612</c:v>
                </c:pt>
                <c:pt idx="19367">
                  <c:v>192.36605299999999</c:v>
                </c:pt>
                <c:pt idx="19368">
                  <c:v>192.37598600000001</c:v>
                </c:pt>
                <c:pt idx="19369">
                  <c:v>192.385919</c:v>
                </c:pt>
                <c:pt idx="19370">
                  <c:v>192.39585199999999</c:v>
                </c:pt>
                <c:pt idx="19371">
                  <c:v>192.40578500000001</c:v>
                </c:pt>
                <c:pt idx="19372">
                  <c:v>192.415718</c:v>
                </c:pt>
                <c:pt idx="19373">
                  <c:v>192.42565099999999</c:v>
                </c:pt>
                <c:pt idx="19374">
                  <c:v>192.43558400000001</c:v>
                </c:pt>
                <c:pt idx="19375">
                  <c:v>192.445517</c:v>
                </c:pt>
                <c:pt idx="19376">
                  <c:v>192.45545000000001</c:v>
                </c:pt>
                <c:pt idx="19377">
                  <c:v>192.465383</c:v>
                </c:pt>
                <c:pt idx="19378">
                  <c:v>192.47531599999999</c:v>
                </c:pt>
                <c:pt idx="19379">
                  <c:v>192.48524900000001</c:v>
                </c:pt>
                <c:pt idx="19380">
                  <c:v>192.495182</c:v>
                </c:pt>
                <c:pt idx="19381">
                  <c:v>192.50511499999999</c:v>
                </c:pt>
                <c:pt idx="19382">
                  <c:v>192.51504800000001</c:v>
                </c:pt>
                <c:pt idx="19383">
                  <c:v>192.524981</c:v>
                </c:pt>
                <c:pt idx="19384">
                  <c:v>192.53491399999999</c:v>
                </c:pt>
                <c:pt idx="19385">
                  <c:v>192.544847</c:v>
                </c:pt>
                <c:pt idx="19386">
                  <c:v>192.55477999999999</c:v>
                </c:pt>
                <c:pt idx="19387">
                  <c:v>192.56471300000001</c:v>
                </c:pt>
                <c:pt idx="19388">
                  <c:v>192.574646</c:v>
                </c:pt>
                <c:pt idx="19389">
                  <c:v>192.58457899999999</c:v>
                </c:pt>
                <c:pt idx="19390">
                  <c:v>192.59451200000001</c:v>
                </c:pt>
                <c:pt idx="19391">
                  <c:v>192.604445</c:v>
                </c:pt>
                <c:pt idx="19392">
                  <c:v>192.61437799999999</c:v>
                </c:pt>
                <c:pt idx="19393">
                  <c:v>192.624312</c:v>
                </c:pt>
                <c:pt idx="19394">
                  <c:v>192.63424499999999</c:v>
                </c:pt>
                <c:pt idx="19395">
                  <c:v>192.64417800000001</c:v>
                </c:pt>
                <c:pt idx="19396">
                  <c:v>192.65411130000001</c:v>
                </c:pt>
                <c:pt idx="19397">
                  <c:v>192.6640443</c:v>
                </c:pt>
                <c:pt idx="19398">
                  <c:v>192.67397729999999</c:v>
                </c:pt>
                <c:pt idx="19399">
                  <c:v>192.68391030000001</c:v>
                </c:pt>
                <c:pt idx="19400">
                  <c:v>192.6938433</c:v>
                </c:pt>
                <c:pt idx="19401">
                  <c:v>192.70377629999999</c:v>
                </c:pt>
                <c:pt idx="19402">
                  <c:v>192.7137093</c:v>
                </c:pt>
                <c:pt idx="19403">
                  <c:v>192.72364229999999</c:v>
                </c:pt>
                <c:pt idx="19404">
                  <c:v>192.73357530000001</c:v>
                </c:pt>
                <c:pt idx="19405">
                  <c:v>192.7435083</c:v>
                </c:pt>
                <c:pt idx="19406">
                  <c:v>192.75344129999999</c:v>
                </c:pt>
                <c:pt idx="19407">
                  <c:v>192.76337430000001</c:v>
                </c:pt>
                <c:pt idx="19408">
                  <c:v>192.7733073</c:v>
                </c:pt>
                <c:pt idx="19409">
                  <c:v>192.78324029999999</c:v>
                </c:pt>
                <c:pt idx="19410">
                  <c:v>192.79317330000001</c:v>
                </c:pt>
                <c:pt idx="19411">
                  <c:v>192.8031063</c:v>
                </c:pt>
                <c:pt idx="19412">
                  <c:v>192.81303930000001</c:v>
                </c:pt>
                <c:pt idx="19413">
                  <c:v>192.8229723</c:v>
                </c:pt>
                <c:pt idx="19414">
                  <c:v>192.83290529999999</c:v>
                </c:pt>
                <c:pt idx="19415">
                  <c:v>192.84283830000001</c:v>
                </c:pt>
                <c:pt idx="19416">
                  <c:v>192.8527713</c:v>
                </c:pt>
                <c:pt idx="19417">
                  <c:v>192.86270529999999</c:v>
                </c:pt>
                <c:pt idx="19418">
                  <c:v>192.87263830000001</c:v>
                </c:pt>
                <c:pt idx="19419">
                  <c:v>192.8825713</c:v>
                </c:pt>
                <c:pt idx="19420">
                  <c:v>192.89250430000001</c:v>
                </c:pt>
                <c:pt idx="19421">
                  <c:v>192.9024373</c:v>
                </c:pt>
                <c:pt idx="19422">
                  <c:v>192.91237029999999</c:v>
                </c:pt>
                <c:pt idx="19423">
                  <c:v>192.92230330000001</c:v>
                </c:pt>
                <c:pt idx="19424">
                  <c:v>192.9322363</c:v>
                </c:pt>
                <c:pt idx="19425">
                  <c:v>192.94216929999999</c:v>
                </c:pt>
                <c:pt idx="19426">
                  <c:v>192.95210230000001</c:v>
                </c:pt>
                <c:pt idx="19427">
                  <c:v>192.9620353</c:v>
                </c:pt>
                <c:pt idx="19428">
                  <c:v>192.97196829999999</c:v>
                </c:pt>
                <c:pt idx="19429">
                  <c:v>192.9819013</c:v>
                </c:pt>
                <c:pt idx="19430">
                  <c:v>192.99183429999999</c:v>
                </c:pt>
                <c:pt idx="19431">
                  <c:v>193.00176730000001</c:v>
                </c:pt>
                <c:pt idx="19432">
                  <c:v>193.0117003</c:v>
                </c:pt>
                <c:pt idx="19433">
                  <c:v>193.02163329999999</c:v>
                </c:pt>
                <c:pt idx="19434">
                  <c:v>193.03156630000001</c:v>
                </c:pt>
                <c:pt idx="19435">
                  <c:v>193.0414993</c:v>
                </c:pt>
                <c:pt idx="19436">
                  <c:v>193.05143229999999</c:v>
                </c:pt>
                <c:pt idx="19437">
                  <c:v>193.0613663</c:v>
                </c:pt>
                <c:pt idx="19438">
                  <c:v>193.07129929999999</c:v>
                </c:pt>
                <c:pt idx="19439">
                  <c:v>193.08123230000001</c:v>
                </c:pt>
                <c:pt idx="19440">
                  <c:v>193.0911653</c:v>
                </c:pt>
                <c:pt idx="19441">
                  <c:v>193.10109829999999</c:v>
                </c:pt>
                <c:pt idx="19442">
                  <c:v>193.11103130000001</c:v>
                </c:pt>
                <c:pt idx="19443">
                  <c:v>193.1209643</c:v>
                </c:pt>
                <c:pt idx="19444">
                  <c:v>193.13089729999999</c:v>
                </c:pt>
                <c:pt idx="19445">
                  <c:v>193.1408303</c:v>
                </c:pt>
                <c:pt idx="19446">
                  <c:v>193.15076329999999</c:v>
                </c:pt>
                <c:pt idx="19447">
                  <c:v>193.16069630000001</c:v>
                </c:pt>
                <c:pt idx="19448">
                  <c:v>193.1706293</c:v>
                </c:pt>
                <c:pt idx="19449">
                  <c:v>193.18056229999999</c:v>
                </c:pt>
                <c:pt idx="19450">
                  <c:v>193.19049530000001</c:v>
                </c:pt>
                <c:pt idx="19451">
                  <c:v>193.2004283</c:v>
                </c:pt>
                <c:pt idx="19452">
                  <c:v>193.21036129999999</c:v>
                </c:pt>
                <c:pt idx="19453">
                  <c:v>193.22029430000001</c:v>
                </c:pt>
                <c:pt idx="19454">
                  <c:v>193.2302273</c:v>
                </c:pt>
                <c:pt idx="19455">
                  <c:v>193.24016030000001</c:v>
                </c:pt>
                <c:pt idx="19456">
                  <c:v>193.2500943</c:v>
                </c:pt>
                <c:pt idx="19457">
                  <c:v>193.26002729999999</c:v>
                </c:pt>
                <c:pt idx="19458">
                  <c:v>193.26996030000001</c:v>
                </c:pt>
                <c:pt idx="19459">
                  <c:v>193.2798933</c:v>
                </c:pt>
                <c:pt idx="19460">
                  <c:v>193.28982629999999</c:v>
                </c:pt>
                <c:pt idx="19461">
                  <c:v>193.29975930000001</c:v>
                </c:pt>
                <c:pt idx="19462">
                  <c:v>193.30969229999999</c:v>
                </c:pt>
                <c:pt idx="19463">
                  <c:v>193.31962530000001</c:v>
                </c:pt>
                <c:pt idx="19464">
                  <c:v>193.3295583</c:v>
                </c:pt>
                <c:pt idx="19465">
                  <c:v>193.33949129999999</c:v>
                </c:pt>
                <c:pt idx="19466">
                  <c:v>193.34942430000001</c:v>
                </c:pt>
                <c:pt idx="19467">
                  <c:v>193.3593573</c:v>
                </c:pt>
                <c:pt idx="19468">
                  <c:v>193.36929029999999</c:v>
                </c:pt>
                <c:pt idx="19469">
                  <c:v>193.37922330000001</c:v>
                </c:pt>
                <c:pt idx="19470">
                  <c:v>193.3891563</c:v>
                </c:pt>
                <c:pt idx="19471">
                  <c:v>193.39908930000001</c:v>
                </c:pt>
                <c:pt idx="19472">
                  <c:v>193.4090223</c:v>
                </c:pt>
                <c:pt idx="19473">
                  <c:v>193.41895529999999</c:v>
                </c:pt>
                <c:pt idx="19474">
                  <c:v>193.42888830000001</c:v>
                </c:pt>
                <c:pt idx="19475">
                  <c:v>193.4388223</c:v>
                </c:pt>
                <c:pt idx="19476">
                  <c:v>193.44875529999999</c:v>
                </c:pt>
                <c:pt idx="19477">
                  <c:v>193.45868830000001</c:v>
                </c:pt>
                <c:pt idx="19478">
                  <c:v>193.4686213</c:v>
                </c:pt>
                <c:pt idx="19479">
                  <c:v>193.47855430000001</c:v>
                </c:pt>
                <c:pt idx="19480">
                  <c:v>193.4884873</c:v>
                </c:pt>
                <c:pt idx="19481">
                  <c:v>193.49842029999999</c:v>
                </c:pt>
                <c:pt idx="19482">
                  <c:v>193.50835330000001</c:v>
                </c:pt>
                <c:pt idx="19483">
                  <c:v>193.5182863</c:v>
                </c:pt>
                <c:pt idx="19484">
                  <c:v>193.52821929999999</c:v>
                </c:pt>
                <c:pt idx="19485">
                  <c:v>193.53815230000001</c:v>
                </c:pt>
                <c:pt idx="19486">
                  <c:v>193.5480853</c:v>
                </c:pt>
                <c:pt idx="19487">
                  <c:v>193.55801829999999</c:v>
                </c:pt>
                <c:pt idx="19488">
                  <c:v>193.5679513</c:v>
                </c:pt>
                <c:pt idx="19489">
                  <c:v>193.57788429999999</c:v>
                </c:pt>
                <c:pt idx="19490">
                  <c:v>193.58781730000001</c:v>
                </c:pt>
                <c:pt idx="19491">
                  <c:v>193.5977503</c:v>
                </c:pt>
                <c:pt idx="19492">
                  <c:v>193.60768329999999</c:v>
                </c:pt>
                <c:pt idx="19493">
                  <c:v>193.61761630000001</c:v>
                </c:pt>
                <c:pt idx="19494">
                  <c:v>193.6275503</c:v>
                </c:pt>
                <c:pt idx="19495">
                  <c:v>193.63748330000001</c:v>
                </c:pt>
                <c:pt idx="19496">
                  <c:v>193.6474159</c:v>
                </c:pt>
                <c:pt idx="19497">
                  <c:v>193.65734889999999</c:v>
                </c:pt>
                <c:pt idx="19498">
                  <c:v>193.66728190000001</c:v>
                </c:pt>
                <c:pt idx="19499">
                  <c:v>193.6772149</c:v>
                </c:pt>
                <c:pt idx="19500">
                  <c:v>193.68714790000001</c:v>
                </c:pt>
                <c:pt idx="19501">
                  <c:v>193.6970809</c:v>
                </c:pt>
                <c:pt idx="19502">
                  <c:v>193.70701389999999</c:v>
                </c:pt>
                <c:pt idx="19503">
                  <c:v>193.71694690000001</c:v>
                </c:pt>
                <c:pt idx="19504">
                  <c:v>193.7268799</c:v>
                </c:pt>
                <c:pt idx="19505">
                  <c:v>193.73681289999999</c:v>
                </c:pt>
                <c:pt idx="19506">
                  <c:v>193.74674590000001</c:v>
                </c:pt>
                <c:pt idx="19507">
                  <c:v>193.7566789</c:v>
                </c:pt>
                <c:pt idx="19508">
                  <c:v>193.76661189999999</c:v>
                </c:pt>
                <c:pt idx="19509">
                  <c:v>193.7765449</c:v>
                </c:pt>
                <c:pt idx="19510">
                  <c:v>193.78647789999999</c:v>
                </c:pt>
                <c:pt idx="19511">
                  <c:v>193.79641090000001</c:v>
                </c:pt>
                <c:pt idx="19512">
                  <c:v>193.8063439</c:v>
                </c:pt>
                <c:pt idx="19513">
                  <c:v>193.81627689999999</c:v>
                </c:pt>
                <c:pt idx="19514">
                  <c:v>193.82620990000001</c:v>
                </c:pt>
                <c:pt idx="19515">
                  <c:v>193.8361439</c:v>
                </c:pt>
                <c:pt idx="19516">
                  <c:v>193.84607690000001</c:v>
                </c:pt>
                <c:pt idx="19517">
                  <c:v>193.8560099</c:v>
                </c:pt>
                <c:pt idx="19518">
                  <c:v>193.86594289999999</c:v>
                </c:pt>
                <c:pt idx="19519">
                  <c:v>193.87587590000001</c:v>
                </c:pt>
                <c:pt idx="19520">
                  <c:v>193.8858089</c:v>
                </c:pt>
                <c:pt idx="19521">
                  <c:v>193.89574189999999</c:v>
                </c:pt>
                <c:pt idx="19522">
                  <c:v>193.90567490000001</c:v>
                </c:pt>
                <c:pt idx="19523">
                  <c:v>193.9156079</c:v>
                </c:pt>
                <c:pt idx="19524">
                  <c:v>193.92554089999999</c:v>
                </c:pt>
                <c:pt idx="19525">
                  <c:v>193.93547390000001</c:v>
                </c:pt>
                <c:pt idx="19526">
                  <c:v>193.94540689999999</c:v>
                </c:pt>
                <c:pt idx="19527">
                  <c:v>193.95533990000001</c:v>
                </c:pt>
                <c:pt idx="19528">
                  <c:v>193.9652729</c:v>
                </c:pt>
                <c:pt idx="19529">
                  <c:v>193.97520589999999</c:v>
                </c:pt>
                <c:pt idx="19530">
                  <c:v>193.98513890000001</c:v>
                </c:pt>
                <c:pt idx="19531">
                  <c:v>193.9950719</c:v>
                </c:pt>
                <c:pt idx="19532">
                  <c:v>194.00500489999999</c:v>
                </c:pt>
                <c:pt idx="19533">
                  <c:v>194.01493790000001</c:v>
                </c:pt>
                <c:pt idx="19534">
                  <c:v>194.0248709</c:v>
                </c:pt>
                <c:pt idx="19535">
                  <c:v>194.03480389999999</c:v>
                </c:pt>
                <c:pt idx="19536">
                  <c:v>194.0447379</c:v>
                </c:pt>
                <c:pt idx="19537">
                  <c:v>194.05467089999999</c:v>
                </c:pt>
                <c:pt idx="19538">
                  <c:v>194.06460390000001</c:v>
                </c:pt>
                <c:pt idx="19539">
                  <c:v>194.0745369</c:v>
                </c:pt>
                <c:pt idx="19540">
                  <c:v>194.08446989999999</c:v>
                </c:pt>
                <c:pt idx="19541">
                  <c:v>194.09440290000001</c:v>
                </c:pt>
                <c:pt idx="19542">
                  <c:v>194.1043359</c:v>
                </c:pt>
                <c:pt idx="19543">
                  <c:v>194.11426890000001</c:v>
                </c:pt>
                <c:pt idx="19544">
                  <c:v>194.1242019</c:v>
                </c:pt>
                <c:pt idx="19545">
                  <c:v>194.13413489999999</c:v>
                </c:pt>
                <c:pt idx="19546">
                  <c:v>194.14406790000001</c:v>
                </c:pt>
                <c:pt idx="19547">
                  <c:v>194.1540009</c:v>
                </c:pt>
                <c:pt idx="19548">
                  <c:v>194.16393389999999</c:v>
                </c:pt>
                <c:pt idx="19549">
                  <c:v>194.17386690000001</c:v>
                </c:pt>
                <c:pt idx="19550">
                  <c:v>194.1837999</c:v>
                </c:pt>
                <c:pt idx="19551">
                  <c:v>194.19373289999999</c:v>
                </c:pt>
                <c:pt idx="19552">
                  <c:v>194.2036659</c:v>
                </c:pt>
                <c:pt idx="19553">
                  <c:v>194.21359889999999</c:v>
                </c:pt>
                <c:pt idx="19554">
                  <c:v>194.22353190000001</c:v>
                </c:pt>
                <c:pt idx="19555">
                  <c:v>194.2334649</c:v>
                </c:pt>
                <c:pt idx="19556">
                  <c:v>194.24339789999999</c:v>
                </c:pt>
                <c:pt idx="19557">
                  <c:v>194.25333090000001</c:v>
                </c:pt>
                <c:pt idx="19558">
                  <c:v>194.2632649</c:v>
                </c:pt>
                <c:pt idx="19559">
                  <c:v>194.27319790000001</c:v>
                </c:pt>
                <c:pt idx="19560">
                  <c:v>194.2831309</c:v>
                </c:pt>
                <c:pt idx="19561">
                  <c:v>194.29306389999999</c:v>
                </c:pt>
                <c:pt idx="19562">
                  <c:v>194.30299690000001</c:v>
                </c:pt>
                <c:pt idx="19563">
                  <c:v>194.3129299</c:v>
                </c:pt>
                <c:pt idx="19564">
                  <c:v>194.32286289999999</c:v>
                </c:pt>
                <c:pt idx="19565">
                  <c:v>194.33279590000001</c:v>
                </c:pt>
                <c:pt idx="19566">
                  <c:v>194.3427289</c:v>
                </c:pt>
                <c:pt idx="19567">
                  <c:v>194.35266189999999</c:v>
                </c:pt>
                <c:pt idx="19568">
                  <c:v>194.3625949</c:v>
                </c:pt>
                <c:pt idx="19569">
                  <c:v>194.37252789999999</c:v>
                </c:pt>
                <c:pt idx="19570">
                  <c:v>194.38246090000001</c:v>
                </c:pt>
                <c:pt idx="19571">
                  <c:v>194.3923939</c:v>
                </c:pt>
                <c:pt idx="19572">
                  <c:v>194.40232689999999</c:v>
                </c:pt>
                <c:pt idx="19573">
                  <c:v>194.41225990000001</c:v>
                </c:pt>
                <c:pt idx="19574">
                  <c:v>194.4221929</c:v>
                </c:pt>
                <c:pt idx="19575">
                  <c:v>194.43212589999999</c:v>
                </c:pt>
                <c:pt idx="19576">
                  <c:v>194.44205890000001</c:v>
                </c:pt>
                <c:pt idx="19577">
                  <c:v>194.4519919</c:v>
                </c:pt>
                <c:pt idx="19578">
                  <c:v>194.46192490000001</c:v>
                </c:pt>
                <c:pt idx="19579">
                  <c:v>194.4718579</c:v>
                </c:pt>
                <c:pt idx="19580">
                  <c:v>194.48179089999999</c:v>
                </c:pt>
                <c:pt idx="19581">
                  <c:v>194.49172390000001</c:v>
                </c:pt>
                <c:pt idx="19582">
                  <c:v>194.5016579</c:v>
                </c:pt>
                <c:pt idx="19583">
                  <c:v>194.51159089999999</c:v>
                </c:pt>
                <c:pt idx="19584">
                  <c:v>194.52152390000001</c:v>
                </c:pt>
                <c:pt idx="19585">
                  <c:v>194.53145689999999</c:v>
                </c:pt>
                <c:pt idx="19586">
                  <c:v>194.54138990000001</c:v>
                </c:pt>
                <c:pt idx="19587">
                  <c:v>194.5513229</c:v>
                </c:pt>
                <c:pt idx="19588">
                  <c:v>194.56125589999999</c:v>
                </c:pt>
                <c:pt idx="19589">
                  <c:v>194.57118890000001</c:v>
                </c:pt>
                <c:pt idx="19590">
                  <c:v>194.5811219</c:v>
                </c:pt>
                <c:pt idx="19591">
                  <c:v>194.59105489999999</c:v>
                </c:pt>
                <c:pt idx="19592">
                  <c:v>194.60098790000001</c:v>
                </c:pt>
                <c:pt idx="19593">
                  <c:v>194.6109209</c:v>
                </c:pt>
                <c:pt idx="19594">
                  <c:v>194.62085389999999</c:v>
                </c:pt>
                <c:pt idx="19595">
                  <c:v>194.6307869</c:v>
                </c:pt>
                <c:pt idx="19596">
                  <c:v>194.64071989999999</c:v>
                </c:pt>
                <c:pt idx="19597">
                  <c:v>194.6506521</c:v>
                </c:pt>
                <c:pt idx="19598">
                  <c:v>194.66058509999999</c:v>
                </c:pt>
                <c:pt idx="19599">
                  <c:v>194.67051810000001</c:v>
                </c:pt>
                <c:pt idx="19600">
                  <c:v>194.6804511</c:v>
                </c:pt>
                <c:pt idx="19601">
                  <c:v>194.69038409999999</c:v>
                </c:pt>
                <c:pt idx="19602">
                  <c:v>194.70031710000001</c:v>
                </c:pt>
                <c:pt idx="19603">
                  <c:v>194.7102501</c:v>
                </c:pt>
                <c:pt idx="19604">
                  <c:v>194.72018410000001</c:v>
                </c:pt>
                <c:pt idx="19605">
                  <c:v>194.7301171</c:v>
                </c:pt>
                <c:pt idx="19606">
                  <c:v>194.74005009999999</c:v>
                </c:pt>
                <c:pt idx="19607">
                  <c:v>194.74998310000001</c:v>
                </c:pt>
                <c:pt idx="19608">
                  <c:v>194.7599161</c:v>
                </c:pt>
                <c:pt idx="19609">
                  <c:v>194.76984909999999</c:v>
                </c:pt>
                <c:pt idx="19610">
                  <c:v>194.77978210000001</c:v>
                </c:pt>
                <c:pt idx="19611">
                  <c:v>194.7897151</c:v>
                </c:pt>
                <c:pt idx="19612">
                  <c:v>194.79964810000001</c:v>
                </c:pt>
                <c:pt idx="19613">
                  <c:v>194.8095811</c:v>
                </c:pt>
                <c:pt idx="19614">
                  <c:v>194.81951409999999</c:v>
                </c:pt>
                <c:pt idx="19615">
                  <c:v>194.82944710000001</c:v>
                </c:pt>
                <c:pt idx="19616">
                  <c:v>194.8393801</c:v>
                </c:pt>
                <c:pt idx="19617">
                  <c:v>194.84931309999999</c:v>
                </c:pt>
                <c:pt idx="19618">
                  <c:v>194.85924610000001</c:v>
                </c:pt>
                <c:pt idx="19619">
                  <c:v>194.8691791</c:v>
                </c:pt>
                <c:pt idx="19620">
                  <c:v>194.87911209999999</c:v>
                </c:pt>
                <c:pt idx="19621">
                  <c:v>194.8890451</c:v>
                </c:pt>
                <c:pt idx="19622">
                  <c:v>194.89897809999999</c:v>
                </c:pt>
                <c:pt idx="19623">
                  <c:v>194.90891110000001</c:v>
                </c:pt>
                <c:pt idx="19624">
                  <c:v>194.9188441</c:v>
                </c:pt>
                <c:pt idx="19625">
                  <c:v>194.92877809999999</c:v>
                </c:pt>
                <c:pt idx="19626">
                  <c:v>194.93871110000001</c:v>
                </c:pt>
                <c:pt idx="19627">
                  <c:v>194.9486441</c:v>
                </c:pt>
                <c:pt idx="19628">
                  <c:v>194.95857710000001</c:v>
                </c:pt>
                <c:pt idx="19629">
                  <c:v>194.9685101</c:v>
                </c:pt>
                <c:pt idx="19630">
                  <c:v>194.97844309999999</c:v>
                </c:pt>
                <c:pt idx="19631">
                  <c:v>194.98837610000001</c:v>
                </c:pt>
                <c:pt idx="19632">
                  <c:v>194.9983091</c:v>
                </c:pt>
                <c:pt idx="19633">
                  <c:v>195.00824209999999</c:v>
                </c:pt>
                <c:pt idx="19634">
                  <c:v>195.01817510000001</c:v>
                </c:pt>
                <c:pt idx="19635">
                  <c:v>195.0281081</c:v>
                </c:pt>
                <c:pt idx="19636">
                  <c:v>195.03804109999999</c:v>
                </c:pt>
                <c:pt idx="19637">
                  <c:v>195.0479741</c:v>
                </c:pt>
                <c:pt idx="19638">
                  <c:v>195.05790709999999</c:v>
                </c:pt>
                <c:pt idx="19639">
                  <c:v>195.06784010000001</c:v>
                </c:pt>
                <c:pt idx="19640">
                  <c:v>195.0777731</c:v>
                </c:pt>
                <c:pt idx="19641">
                  <c:v>195.08770609999999</c:v>
                </c:pt>
                <c:pt idx="19642">
                  <c:v>195.09763910000001</c:v>
                </c:pt>
                <c:pt idx="19643">
                  <c:v>195.1075731</c:v>
                </c:pt>
                <c:pt idx="19644">
                  <c:v>195.11750610000001</c:v>
                </c:pt>
                <c:pt idx="19645">
                  <c:v>195.1274391</c:v>
                </c:pt>
                <c:pt idx="19646">
                  <c:v>195.13737209999999</c:v>
                </c:pt>
                <c:pt idx="19647">
                  <c:v>195.14730510000001</c:v>
                </c:pt>
                <c:pt idx="19648">
                  <c:v>195.1572381</c:v>
                </c:pt>
                <c:pt idx="19649">
                  <c:v>195.16717109999999</c:v>
                </c:pt>
                <c:pt idx="19650">
                  <c:v>195.17710410000001</c:v>
                </c:pt>
                <c:pt idx="19651">
                  <c:v>195.1870371</c:v>
                </c:pt>
                <c:pt idx="19652">
                  <c:v>195.19697009999999</c:v>
                </c:pt>
                <c:pt idx="19653">
                  <c:v>195.20690310000001</c:v>
                </c:pt>
                <c:pt idx="19654">
                  <c:v>195.21683609999999</c:v>
                </c:pt>
                <c:pt idx="19655">
                  <c:v>195.22676910000001</c:v>
                </c:pt>
                <c:pt idx="19656">
                  <c:v>195.2367021</c:v>
                </c:pt>
                <c:pt idx="19657">
                  <c:v>195.24663509999999</c:v>
                </c:pt>
                <c:pt idx="19658">
                  <c:v>195.25656810000001</c:v>
                </c:pt>
                <c:pt idx="19659">
                  <c:v>195.2665011</c:v>
                </c:pt>
                <c:pt idx="19660">
                  <c:v>195.27643409999999</c:v>
                </c:pt>
                <c:pt idx="19661">
                  <c:v>195.28636710000001</c:v>
                </c:pt>
                <c:pt idx="19662">
                  <c:v>195.2963001</c:v>
                </c:pt>
                <c:pt idx="19663">
                  <c:v>195.30623410000001</c:v>
                </c:pt>
                <c:pt idx="19664">
                  <c:v>195.3161671</c:v>
                </c:pt>
                <c:pt idx="19665">
                  <c:v>195.32610009999999</c:v>
                </c:pt>
                <c:pt idx="19666">
                  <c:v>195.33603310000001</c:v>
                </c:pt>
                <c:pt idx="19667">
                  <c:v>195.3459661</c:v>
                </c:pt>
                <c:pt idx="19668">
                  <c:v>195.35589909999999</c:v>
                </c:pt>
                <c:pt idx="19669">
                  <c:v>195.36583210000001</c:v>
                </c:pt>
                <c:pt idx="19670">
                  <c:v>195.3757651</c:v>
                </c:pt>
                <c:pt idx="19671">
                  <c:v>195.38569810000001</c:v>
                </c:pt>
                <c:pt idx="19672">
                  <c:v>195.3956311</c:v>
                </c:pt>
                <c:pt idx="19673">
                  <c:v>195.40556409999999</c:v>
                </c:pt>
                <c:pt idx="19674">
                  <c:v>195.41549710000001</c:v>
                </c:pt>
                <c:pt idx="19675">
                  <c:v>195.4254301</c:v>
                </c:pt>
                <c:pt idx="19676">
                  <c:v>195.43536309999999</c:v>
                </c:pt>
                <c:pt idx="19677">
                  <c:v>195.44529610000001</c:v>
                </c:pt>
                <c:pt idx="19678">
                  <c:v>195.4552291</c:v>
                </c:pt>
                <c:pt idx="19679">
                  <c:v>195.46516209999999</c:v>
                </c:pt>
                <c:pt idx="19680">
                  <c:v>195.4750951</c:v>
                </c:pt>
                <c:pt idx="19681">
                  <c:v>195.48502809999999</c:v>
                </c:pt>
                <c:pt idx="19682">
                  <c:v>195.49496110000001</c:v>
                </c:pt>
                <c:pt idx="19683">
                  <c:v>195.5048941</c:v>
                </c:pt>
                <c:pt idx="19684">
                  <c:v>195.51482809999999</c:v>
                </c:pt>
                <c:pt idx="19685">
                  <c:v>195.52476110000001</c:v>
                </c:pt>
                <c:pt idx="19686">
                  <c:v>195.5346941</c:v>
                </c:pt>
                <c:pt idx="19687">
                  <c:v>195.54462710000001</c:v>
                </c:pt>
                <c:pt idx="19688">
                  <c:v>195.5545601</c:v>
                </c:pt>
                <c:pt idx="19689">
                  <c:v>195.56449309999999</c:v>
                </c:pt>
                <c:pt idx="19690">
                  <c:v>195.57442610000001</c:v>
                </c:pt>
                <c:pt idx="19691">
                  <c:v>195.5843591</c:v>
                </c:pt>
                <c:pt idx="19692">
                  <c:v>195.59429209999999</c:v>
                </c:pt>
                <c:pt idx="19693">
                  <c:v>195.60422510000001</c:v>
                </c:pt>
                <c:pt idx="19694">
                  <c:v>195.6141581</c:v>
                </c:pt>
                <c:pt idx="19695">
                  <c:v>195.62409109999999</c:v>
                </c:pt>
                <c:pt idx="19696">
                  <c:v>195.6340241</c:v>
                </c:pt>
                <c:pt idx="19697">
                  <c:v>195.64395709999999</c:v>
                </c:pt>
                <c:pt idx="19698">
                  <c:v>195.65389099999999</c:v>
                </c:pt>
                <c:pt idx="19699">
                  <c:v>195.66382400000001</c:v>
                </c:pt>
                <c:pt idx="19700">
                  <c:v>195.67375699999999</c:v>
                </c:pt>
                <c:pt idx="19701">
                  <c:v>195.68369000000001</c:v>
                </c:pt>
                <c:pt idx="19702">
                  <c:v>195.693623</c:v>
                </c:pt>
                <c:pt idx="19703">
                  <c:v>195.70355699999999</c:v>
                </c:pt>
                <c:pt idx="19704">
                  <c:v>195.71349000000001</c:v>
                </c:pt>
                <c:pt idx="19705">
                  <c:v>195.723423</c:v>
                </c:pt>
                <c:pt idx="19706">
                  <c:v>195.73335599999999</c:v>
                </c:pt>
                <c:pt idx="19707">
                  <c:v>195.743289</c:v>
                </c:pt>
                <c:pt idx="19708">
                  <c:v>195.75322199999999</c:v>
                </c:pt>
                <c:pt idx="19709">
                  <c:v>195.76315500000001</c:v>
                </c:pt>
                <c:pt idx="19710">
                  <c:v>195.773088</c:v>
                </c:pt>
                <c:pt idx="19711">
                  <c:v>195.78302099999999</c:v>
                </c:pt>
                <c:pt idx="19712">
                  <c:v>195.79295400000001</c:v>
                </c:pt>
                <c:pt idx="19713">
                  <c:v>195.802887</c:v>
                </c:pt>
                <c:pt idx="19714">
                  <c:v>195.81281999999999</c:v>
                </c:pt>
                <c:pt idx="19715">
                  <c:v>195.82275300000001</c:v>
                </c:pt>
                <c:pt idx="19716">
                  <c:v>195.832686</c:v>
                </c:pt>
                <c:pt idx="19717">
                  <c:v>195.84261900000001</c:v>
                </c:pt>
                <c:pt idx="19718">
                  <c:v>195.852552</c:v>
                </c:pt>
                <c:pt idx="19719">
                  <c:v>195.86248499999999</c:v>
                </c:pt>
                <c:pt idx="19720">
                  <c:v>195.87241800000001</c:v>
                </c:pt>
                <c:pt idx="19721">
                  <c:v>195.882351</c:v>
                </c:pt>
                <c:pt idx="19722">
                  <c:v>195.89228399999999</c:v>
                </c:pt>
                <c:pt idx="19723">
                  <c:v>195.902218</c:v>
                </c:pt>
                <c:pt idx="19724">
                  <c:v>195.91215099999999</c:v>
                </c:pt>
                <c:pt idx="19725">
                  <c:v>195.92208400000001</c:v>
                </c:pt>
                <c:pt idx="19726">
                  <c:v>195.932017</c:v>
                </c:pt>
                <c:pt idx="19727">
                  <c:v>195.94194999999999</c:v>
                </c:pt>
                <c:pt idx="19728">
                  <c:v>195.95188300000001</c:v>
                </c:pt>
                <c:pt idx="19729">
                  <c:v>195.961816</c:v>
                </c:pt>
                <c:pt idx="19730">
                  <c:v>195.97174899999999</c:v>
                </c:pt>
                <c:pt idx="19731">
                  <c:v>195.98168200000001</c:v>
                </c:pt>
                <c:pt idx="19732">
                  <c:v>195.991615</c:v>
                </c:pt>
                <c:pt idx="19733">
                  <c:v>196.00154800000001</c:v>
                </c:pt>
                <c:pt idx="19734">
                  <c:v>196.011481</c:v>
                </c:pt>
                <c:pt idx="19735">
                  <c:v>196.02141399999999</c:v>
                </c:pt>
                <c:pt idx="19736">
                  <c:v>196.03134700000001</c:v>
                </c:pt>
                <c:pt idx="19737">
                  <c:v>196.04128</c:v>
                </c:pt>
                <c:pt idx="19738">
                  <c:v>196.05121299999999</c:v>
                </c:pt>
                <c:pt idx="19739">
                  <c:v>196.06114600000001</c:v>
                </c:pt>
                <c:pt idx="19740">
                  <c:v>196.071079</c:v>
                </c:pt>
                <c:pt idx="19741">
                  <c:v>196.08101199999999</c:v>
                </c:pt>
                <c:pt idx="19742">
                  <c:v>196.090945</c:v>
                </c:pt>
                <c:pt idx="19743">
                  <c:v>196.10087799999999</c:v>
                </c:pt>
                <c:pt idx="19744">
                  <c:v>196.11081100000001</c:v>
                </c:pt>
                <c:pt idx="19745">
                  <c:v>196.120745</c:v>
                </c:pt>
                <c:pt idx="19746">
                  <c:v>196.13067799999999</c:v>
                </c:pt>
                <c:pt idx="19747">
                  <c:v>196.14061100000001</c:v>
                </c:pt>
                <c:pt idx="19748">
                  <c:v>196.150544</c:v>
                </c:pt>
                <c:pt idx="19749">
                  <c:v>196.16047699999999</c:v>
                </c:pt>
                <c:pt idx="19750">
                  <c:v>196.17041</c:v>
                </c:pt>
                <c:pt idx="19751">
                  <c:v>196.18034299999999</c:v>
                </c:pt>
                <c:pt idx="19752">
                  <c:v>196.19027600000001</c:v>
                </c:pt>
                <c:pt idx="19753">
                  <c:v>196.200209</c:v>
                </c:pt>
                <c:pt idx="19754">
                  <c:v>196.21014199999999</c:v>
                </c:pt>
                <c:pt idx="19755">
                  <c:v>196.22007500000001</c:v>
                </c:pt>
                <c:pt idx="19756">
                  <c:v>196.230008</c:v>
                </c:pt>
                <c:pt idx="19757">
                  <c:v>196.23994099999999</c:v>
                </c:pt>
                <c:pt idx="19758">
                  <c:v>196.24987400000001</c:v>
                </c:pt>
                <c:pt idx="19759">
                  <c:v>196.259807</c:v>
                </c:pt>
                <c:pt idx="19760">
                  <c:v>196.26974000000001</c:v>
                </c:pt>
                <c:pt idx="19761">
                  <c:v>196.279673</c:v>
                </c:pt>
                <c:pt idx="19762">
                  <c:v>196.28960599999999</c:v>
                </c:pt>
                <c:pt idx="19763">
                  <c:v>196.29953900000001</c:v>
                </c:pt>
                <c:pt idx="19764">
                  <c:v>196.309472</c:v>
                </c:pt>
                <c:pt idx="19765">
                  <c:v>196.31940499999999</c:v>
                </c:pt>
                <c:pt idx="19766">
                  <c:v>196.329339</c:v>
                </c:pt>
                <c:pt idx="19767">
                  <c:v>196.33927199999999</c:v>
                </c:pt>
                <c:pt idx="19768">
                  <c:v>196.34920500000001</c:v>
                </c:pt>
                <c:pt idx="19769">
                  <c:v>196.359138</c:v>
                </c:pt>
                <c:pt idx="19770">
                  <c:v>196.36907099999999</c:v>
                </c:pt>
                <c:pt idx="19771">
                  <c:v>196.37900400000001</c:v>
                </c:pt>
                <c:pt idx="19772">
                  <c:v>196.388937</c:v>
                </c:pt>
                <c:pt idx="19773">
                  <c:v>196.39886999999999</c:v>
                </c:pt>
                <c:pt idx="19774">
                  <c:v>196.40880300000001</c:v>
                </c:pt>
                <c:pt idx="19775">
                  <c:v>196.418736</c:v>
                </c:pt>
                <c:pt idx="19776">
                  <c:v>196.42866900000001</c:v>
                </c:pt>
                <c:pt idx="19777">
                  <c:v>196.438602</c:v>
                </c:pt>
                <c:pt idx="19778">
                  <c:v>196.44853499999999</c:v>
                </c:pt>
                <c:pt idx="19779">
                  <c:v>196.45846800000001</c:v>
                </c:pt>
                <c:pt idx="19780">
                  <c:v>196.468401</c:v>
                </c:pt>
                <c:pt idx="19781">
                  <c:v>196.47833399999999</c:v>
                </c:pt>
                <c:pt idx="19782">
                  <c:v>196.48826700000001</c:v>
                </c:pt>
                <c:pt idx="19783">
                  <c:v>196.4982</c:v>
                </c:pt>
                <c:pt idx="19784">
                  <c:v>196.50813400000001</c:v>
                </c:pt>
                <c:pt idx="19785">
                  <c:v>196.518067</c:v>
                </c:pt>
                <c:pt idx="19786">
                  <c:v>196.52799999999999</c:v>
                </c:pt>
                <c:pt idx="19787">
                  <c:v>196.53793300000001</c:v>
                </c:pt>
                <c:pt idx="19788">
                  <c:v>196.547866</c:v>
                </c:pt>
                <c:pt idx="19789">
                  <c:v>196.55779899999999</c:v>
                </c:pt>
                <c:pt idx="19790">
                  <c:v>196.56773200000001</c:v>
                </c:pt>
                <c:pt idx="19791">
                  <c:v>196.577665</c:v>
                </c:pt>
                <c:pt idx="19792">
                  <c:v>196.58759800000001</c:v>
                </c:pt>
                <c:pt idx="19793">
                  <c:v>196.597531</c:v>
                </c:pt>
                <c:pt idx="19794">
                  <c:v>196.60746399999999</c:v>
                </c:pt>
                <c:pt idx="19795">
                  <c:v>196.61739700000001</c:v>
                </c:pt>
                <c:pt idx="19796">
                  <c:v>196.62733</c:v>
                </c:pt>
                <c:pt idx="19797">
                  <c:v>196.63726299999999</c:v>
                </c:pt>
                <c:pt idx="19798">
                  <c:v>196.64719600000001</c:v>
                </c:pt>
                <c:pt idx="19799">
                  <c:v>196.657129</c:v>
                </c:pt>
                <c:pt idx="19800">
                  <c:v>196.66706300000001</c:v>
                </c:pt>
                <c:pt idx="19801">
                  <c:v>196.676996</c:v>
                </c:pt>
                <c:pt idx="19802">
                  <c:v>196.68692899999999</c:v>
                </c:pt>
                <c:pt idx="19803">
                  <c:v>196.69686200000001</c:v>
                </c:pt>
                <c:pt idx="19804">
                  <c:v>196.706795</c:v>
                </c:pt>
                <c:pt idx="19805">
                  <c:v>196.71672799999999</c:v>
                </c:pt>
                <c:pt idx="19806">
                  <c:v>196.72666100000001</c:v>
                </c:pt>
                <c:pt idx="19807">
                  <c:v>196.736594</c:v>
                </c:pt>
                <c:pt idx="19808">
                  <c:v>196.74652699999999</c:v>
                </c:pt>
                <c:pt idx="19809">
                  <c:v>196.75646</c:v>
                </c:pt>
                <c:pt idx="19810">
                  <c:v>196.76639299999999</c:v>
                </c:pt>
                <c:pt idx="19811">
                  <c:v>196.77632600000001</c:v>
                </c:pt>
                <c:pt idx="19812">
                  <c:v>196.786259</c:v>
                </c:pt>
                <c:pt idx="19813">
                  <c:v>196.79619199999999</c:v>
                </c:pt>
                <c:pt idx="19814">
                  <c:v>196.80612600000001</c:v>
                </c:pt>
                <c:pt idx="19815">
                  <c:v>196.816059</c:v>
                </c:pt>
                <c:pt idx="19816">
                  <c:v>196.82599200000001</c:v>
                </c:pt>
                <c:pt idx="19817">
                  <c:v>196.835925</c:v>
                </c:pt>
                <c:pt idx="19818">
                  <c:v>196.84585799999999</c:v>
                </c:pt>
                <c:pt idx="19819">
                  <c:v>196.85579100000001</c:v>
                </c:pt>
                <c:pt idx="19820">
                  <c:v>196.865724</c:v>
                </c:pt>
                <c:pt idx="19821">
                  <c:v>196.87565699999999</c:v>
                </c:pt>
                <c:pt idx="19822">
                  <c:v>196.88559000000001</c:v>
                </c:pt>
                <c:pt idx="19823">
                  <c:v>196.895523</c:v>
                </c:pt>
                <c:pt idx="19824">
                  <c:v>196.90545599999999</c:v>
                </c:pt>
                <c:pt idx="19825">
                  <c:v>196.915389</c:v>
                </c:pt>
                <c:pt idx="19826">
                  <c:v>196.92532199999999</c:v>
                </c:pt>
                <c:pt idx="19827">
                  <c:v>196.93525500000001</c:v>
                </c:pt>
                <c:pt idx="19828">
                  <c:v>196.945188</c:v>
                </c:pt>
                <c:pt idx="19829">
                  <c:v>196.95512199999999</c:v>
                </c:pt>
                <c:pt idx="19830">
                  <c:v>196.96505500000001</c:v>
                </c:pt>
                <c:pt idx="19831">
                  <c:v>196.974988</c:v>
                </c:pt>
                <c:pt idx="19832">
                  <c:v>196.98492100000001</c:v>
                </c:pt>
                <c:pt idx="19833">
                  <c:v>196.994854</c:v>
                </c:pt>
                <c:pt idx="19834">
                  <c:v>197.00478699999999</c:v>
                </c:pt>
                <c:pt idx="19835">
                  <c:v>197.01472000000001</c:v>
                </c:pt>
                <c:pt idx="19836">
                  <c:v>197.024653</c:v>
                </c:pt>
                <c:pt idx="19837">
                  <c:v>197.03458599999999</c:v>
                </c:pt>
                <c:pt idx="19838">
                  <c:v>197.04451900000001</c:v>
                </c:pt>
                <c:pt idx="19839">
                  <c:v>197.054452</c:v>
                </c:pt>
                <c:pt idx="19840">
                  <c:v>197.06438499999999</c:v>
                </c:pt>
                <c:pt idx="19841">
                  <c:v>197.07431800000001</c:v>
                </c:pt>
                <c:pt idx="19842">
                  <c:v>197.08425199999999</c:v>
                </c:pt>
                <c:pt idx="19843">
                  <c:v>197.09418500000001</c:v>
                </c:pt>
                <c:pt idx="19844">
                  <c:v>197.104118</c:v>
                </c:pt>
                <c:pt idx="19845">
                  <c:v>197.11405099999999</c:v>
                </c:pt>
                <c:pt idx="19846">
                  <c:v>197.12398400000001</c:v>
                </c:pt>
                <c:pt idx="19847">
                  <c:v>197.133917</c:v>
                </c:pt>
                <c:pt idx="19848">
                  <c:v>197.14384999999999</c:v>
                </c:pt>
                <c:pt idx="19849">
                  <c:v>197.153783</c:v>
                </c:pt>
                <c:pt idx="19850">
                  <c:v>197.16371599999999</c:v>
                </c:pt>
                <c:pt idx="19851">
                  <c:v>197.17364900000001</c:v>
                </c:pt>
                <c:pt idx="19852">
                  <c:v>197.183582</c:v>
                </c:pt>
                <c:pt idx="19853">
                  <c:v>197.19351499999999</c:v>
                </c:pt>
                <c:pt idx="19854">
                  <c:v>197.20344800000001</c:v>
                </c:pt>
                <c:pt idx="19855">
                  <c:v>197.213381</c:v>
                </c:pt>
                <c:pt idx="19856">
                  <c:v>197.22331500000001</c:v>
                </c:pt>
                <c:pt idx="19857">
                  <c:v>197.233248</c:v>
                </c:pt>
                <c:pt idx="19858">
                  <c:v>197.24318099999999</c:v>
                </c:pt>
                <c:pt idx="19859">
                  <c:v>197.25311400000001</c:v>
                </c:pt>
                <c:pt idx="19860">
                  <c:v>197.263047</c:v>
                </c:pt>
                <c:pt idx="19861">
                  <c:v>197.27297999999999</c:v>
                </c:pt>
                <c:pt idx="19862">
                  <c:v>197.28291300000001</c:v>
                </c:pt>
                <c:pt idx="19863">
                  <c:v>197.292846</c:v>
                </c:pt>
                <c:pt idx="19864">
                  <c:v>197.30277899999999</c:v>
                </c:pt>
                <c:pt idx="19865">
                  <c:v>197.312712</c:v>
                </c:pt>
                <c:pt idx="19866">
                  <c:v>197.32264499999999</c:v>
                </c:pt>
                <c:pt idx="19867">
                  <c:v>197.33257800000001</c:v>
                </c:pt>
                <c:pt idx="19868">
                  <c:v>197.342512</c:v>
                </c:pt>
                <c:pt idx="19869">
                  <c:v>197.35244499999999</c:v>
                </c:pt>
                <c:pt idx="19870">
                  <c:v>197.36237800000001</c:v>
                </c:pt>
                <c:pt idx="19871">
                  <c:v>197.372311</c:v>
                </c:pt>
                <c:pt idx="19872">
                  <c:v>197.38224399999999</c:v>
                </c:pt>
                <c:pt idx="19873">
                  <c:v>197.392177</c:v>
                </c:pt>
                <c:pt idx="19874">
                  <c:v>197.40210999999999</c:v>
                </c:pt>
                <c:pt idx="19875">
                  <c:v>197.41204300000001</c:v>
                </c:pt>
                <c:pt idx="19876">
                  <c:v>197.421976</c:v>
                </c:pt>
                <c:pt idx="19877">
                  <c:v>197.43190899999999</c:v>
                </c:pt>
                <c:pt idx="19878">
                  <c:v>197.44184200000001</c:v>
                </c:pt>
                <c:pt idx="19879">
                  <c:v>197.451776</c:v>
                </c:pt>
                <c:pt idx="19880">
                  <c:v>197.46170900000001</c:v>
                </c:pt>
                <c:pt idx="19881">
                  <c:v>197.471642</c:v>
                </c:pt>
                <c:pt idx="19882">
                  <c:v>197.48157499999999</c:v>
                </c:pt>
                <c:pt idx="19883">
                  <c:v>197.49150800000001</c:v>
                </c:pt>
                <c:pt idx="19884">
                  <c:v>197.501441</c:v>
                </c:pt>
                <c:pt idx="19885">
                  <c:v>197.51137399999999</c:v>
                </c:pt>
                <c:pt idx="19886">
                  <c:v>197.52130700000001</c:v>
                </c:pt>
                <c:pt idx="19887">
                  <c:v>197.53124</c:v>
                </c:pt>
                <c:pt idx="19888">
                  <c:v>197.54117299999999</c:v>
                </c:pt>
                <c:pt idx="19889">
                  <c:v>197.551106</c:v>
                </c:pt>
                <c:pt idx="19890">
                  <c:v>197.56103999999999</c:v>
                </c:pt>
                <c:pt idx="19891">
                  <c:v>197.57097300000001</c:v>
                </c:pt>
                <c:pt idx="19892">
                  <c:v>197.580906</c:v>
                </c:pt>
                <c:pt idx="19893">
                  <c:v>197.59083899999999</c:v>
                </c:pt>
                <c:pt idx="19894">
                  <c:v>197.60077200000001</c:v>
                </c:pt>
                <c:pt idx="19895">
                  <c:v>197.610705</c:v>
                </c:pt>
                <c:pt idx="19896">
                  <c:v>197.62063800000001</c:v>
                </c:pt>
                <c:pt idx="19897">
                  <c:v>197.630571</c:v>
                </c:pt>
                <c:pt idx="19898">
                  <c:v>197.64050399999999</c:v>
                </c:pt>
                <c:pt idx="19899">
                  <c:v>197.65043739999999</c:v>
                </c:pt>
                <c:pt idx="19900">
                  <c:v>197.6603714</c:v>
                </c:pt>
                <c:pt idx="19901">
                  <c:v>197.67030439999999</c:v>
                </c:pt>
                <c:pt idx="19902">
                  <c:v>197.68023740000001</c:v>
                </c:pt>
                <c:pt idx="19903">
                  <c:v>197.6901704</c:v>
                </c:pt>
                <c:pt idx="19904">
                  <c:v>197.70010339999999</c:v>
                </c:pt>
                <c:pt idx="19905">
                  <c:v>197.71003640000001</c:v>
                </c:pt>
                <c:pt idx="19906">
                  <c:v>197.7199694</c:v>
                </c:pt>
                <c:pt idx="19907">
                  <c:v>197.72990239999999</c:v>
                </c:pt>
                <c:pt idx="19908">
                  <c:v>197.7398354</c:v>
                </c:pt>
                <c:pt idx="19909">
                  <c:v>197.74976939999999</c:v>
                </c:pt>
                <c:pt idx="19910">
                  <c:v>197.75970240000001</c:v>
                </c:pt>
                <c:pt idx="19911">
                  <c:v>197.7696354</c:v>
                </c:pt>
                <c:pt idx="19912">
                  <c:v>197.77956839999999</c:v>
                </c:pt>
                <c:pt idx="19913">
                  <c:v>197.78950140000001</c:v>
                </c:pt>
                <c:pt idx="19914">
                  <c:v>197.7994344</c:v>
                </c:pt>
                <c:pt idx="19915">
                  <c:v>197.80936740000001</c:v>
                </c:pt>
                <c:pt idx="19916">
                  <c:v>197.8193004</c:v>
                </c:pt>
                <c:pt idx="19917">
                  <c:v>197.82923339999999</c:v>
                </c:pt>
                <c:pt idx="19918">
                  <c:v>197.83916740000001</c:v>
                </c:pt>
                <c:pt idx="19919">
                  <c:v>197.8491004</c:v>
                </c:pt>
                <c:pt idx="19920">
                  <c:v>197.85903339999999</c:v>
                </c:pt>
                <c:pt idx="19921">
                  <c:v>197.86896640000001</c:v>
                </c:pt>
                <c:pt idx="19922">
                  <c:v>197.87889939999999</c:v>
                </c:pt>
                <c:pt idx="19923">
                  <c:v>197.88883240000001</c:v>
                </c:pt>
                <c:pt idx="19924">
                  <c:v>197.8987654</c:v>
                </c:pt>
                <c:pt idx="19925">
                  <c:v>197.90869839999999</c:v>
                </c:pt>
                <c:pt idx="19926">
                  <c:v>197.91863140000001</c:v>
                </c:pt>
                <c:pt idx="19927">
                  <c:v>197.9285654</c:v>
                </c:pt>
                <c:pt idx="19928">
                  <c:v>197.93849839999999</c:v>
                </c:pt>
                <c:pt idx="19929">
                  <c:v>197.9484314</c:v>
                </c:pt>
                <c:pt idx="19930">
                  <c:v>197.95836439999999</c:v>
                </c:pt>
                <c:pt idx="19931">
                  <c:v>197.96829740000001</c:v>
                </c:pt>
                <c:pt idx="19932">
                  <c:v>197.9782304</c:v>
                </c:pt>
                <c:pt idx="19933">
                  <c:v>197.98816339999999</c:v>
                </c:pt>
                <c:pt idx="19934">
                  <c:v>197.99809640000001</c:v>
                </c:pt>
                <c:pt idx="19935">
                  <c:v>198.0080304</c:v>
                </c:pt>
                <c:pt idx="19936">
                  <c:v>198.01796340000001</c:v>
                </c:pt>
                <c:pt idx="19937">
                  <c:v>198.0278964</c:v>
                </c:pt>
                <c:pt idx="19938">
                  <c:v>198.03782939999999</c:v>
                </c:pt>
                <c:pt idx="19939">
                  <c:v>198.04776240000001</c:v>
                </c:pt>
                <c:pt idx="19940">
                  <c:v>198.0576954</c:v>
                </c:pt>
                <c:pt idx="19941">
                  <c:v>198.06762839999999</c:v>
                </c:pt>
                <c:pt idx="19942">
                  <c:v>198.07756140000001</c:v>
                </c:pt>
                <c:pt idx="19943">
                  <c:v>198.08749539999999</c:v>
                </c:pt>
                <c:pt idx="19944">
                  <c:v>198.09742840000001</c:v>
                </c:pt>
                <c:pt idx="19945">
                  <c:v>198.1073614</c:v>
                </c:pt>
                <c:pt idx="19946">
                  <c:v>198.11729439999999</c:v>
                </c:pt>
                <c:pt idx="19947">
                  <c:v>198.12722740000001</c:v>
                </c:pt>
                <c:pt idx="19948">
                  <c:v>198.1371604</c:v>
                </c:pt>
                <c:pt idx="19949">
                  <c:v>198.14709339999999</c:v>
                </c:pt>
                <c:pt idx="19950">
                  <c:v>198.15702640000001</c:v>
                </c:pt>
                <c:pt idx="19951">
                  <c:v>198.16696039999999</c:v>
                </c:pt>
                <c:pt idx="19952">
                  <c:v>198.17689340000001</c:v>
                </c:pt>
                <c:pt idx="19953">
                  <c:v>198.1868264</c:v>
                </c:pt>
                <c:pt idx="19954">
                  <c:v>198.19675939999999</c:v>
                </c:pt>
                <c:pt idx="19955">
                  <c:v>198.20669240000001</c:v>
                </c:pt>
                <c:pt idx="19956">
                  <c:v>198.2166254</c:v>
                </c:pt>
                <c:pt idx="19957">
                  <c:v>198.22655839999999</c:v>
                </c:pt>
                <c:pt idx="19958">
                  <c:v>198.23649140000001</c:v>
                </c:pt>
                <c:pt idx="19959">
                  <c:v>198.2464244</c:v>
                </c:pt>
                <c:pt idx="19960">
                  <c:v>198.25635840000001</c:v>
                </c:pt>
                <c:pt idx="19961">
                  <c:v>198.2662914</c:v>
                </c:pt>
                <c:pt idx="19962">
                  <c:v>198.27622439999999</c:v>
                </c:pt>
                <c:pt idx="19963">
                  <c:v>198.28615740000001</c:v>
                </c:pt>
                <c:pt idx="19964">
                  <c:v>198.2960904</c:v>
                </c:pt>
                <c:pt idx="19965">
                  <c:v>198.30602339999999</c:v>
                </c:pt>
                <c:pt idx="19966">
                  <c:v>198.3159564</c:v>
                </c:pt>
                <c:pt idx="19967">
                  <c:v>198.32588939999999</c:v>
                </c:pt>
                <c:pt idx="19968">
                  <c:v>198.33582340000001</c:v>
                </c:pt>
                <c:pt idx="19969">
                  <c:v>198.3457564</c:v>
                </c:pt>
                <c:pt idx="19970">
                  <c:v>198.35568939999999</c:v>
                </c:pt>
                <c:pt idx="19971">
                  <c:v>198.36562240000001</c:v>
                </c:pt>
                <c:pt idx="19972">
                  <c:v>198.3755554</c:v>
                </c:pt>
                <c:pt idx="19973">
                  <c:v>198.38548840000001</c:v>
                </c:pt>
                <c:pt idx="19974">
                  <c:v>198.3954214</c:v>
                </c:pt>
                <c:pt idx="19975">
                  <c:v>198.40535539999999</c:v>
                </c:pt>
                <c:pt idx="19976">
                  <c:v>198.41528840000001</c:v>
                </c:pt>
                <c:pt idx="19977">
                  <c:v>198.4252214</c:v>
                </c:pt>
                <c:pt idx="19978">
                  <c:v>198.43515439999999</c:v>
                </c:pt>
                <c:pt idx="19979">
                  <c:v>198.44508740000001</c:v>
                </c:pt>
                <c:pt idx="19980">
                  <c:v>198.4550204</c:v>
                </c:pt>
                <c:pt idx="19981">
                  <c:v>198.46495340000001</c:v>
                </c:pt>
                <c:pt idx="19982">
                  <c:v>198.4748864</c:v>
                </c:pt>
                <c:pt idx="19983">
                  <c:v>198.48482039999999</c:v>
                </c:pt>
                <c:pt idx="19984">
                  <c:v>198.49475340000001</c:v>
                </c:pt>
                <c:pt idx="19985">
                  <c:v>198.5046864</c:v>
                </c:pt>
                <c:pt idx="19986">
                  <c:v>198.51461939999999</c:v>
                </c:pt>
                <c:pt idx="19987">
                  <c:v>198.5245524</c:v>
                </c:pt>
                <c:pt idx="19988">
                  <c:v>198.53448539999999</c:v>
                </c:pt>
                <c:pt idx="19989">
                  <c:v>198.54441840000001</c:v>
                </c:pt>
                <c:pt idx="19990">
                  <c:v>198.5543514</c:v>
                </c:pt>
                <c:pt idx="19991">
                  <c:v>198.56428539999999</c:v>
                </c:pt>
                <c:pt idx="19992">
                  <c:v>198.57421840000001</c:v>
                </c:pt>
                <c:pt idx="19993">
                  <c:v>198.5841514</c:v>
                </c:pt>
                <c:pt idx="19994">
                  <c:v>198.59408440000001</c:v>
                </c:pt>
                <c:pt idx="19995">
                  <c:v>198.6040174</c:v>
                </c:pt>
                <c:pt idx="19996">
                  <c:v>198.61395039999999</c:v>
                </c:pt>
                <c:pt idx="19997">
                  <c:v>198.62388340000001</c:v>
                </c:pt>
                <c:pt idx="19998">
                  <c:v>198.6338164</c:v>
                </c:pt>
                <c:pt idx="19999">
                  <c:v>198.64375039999999</c:v>
                </c:pt>
                <c:pt idx="20000">
                  <c:v>198.65368269999999</c:v>
                </c:pt>
                <c:pt idx="20001">
                  <c:v>198.66361570000001</c:v>
                </c:pt>
                <c:pt idx="20002">
                  <c:v>198.6735487</c:v>
                </c:pt>
                <c:pt idx="20003">
                  <c:v>198.68348169999999</c:v>
                </c:pt>
                <c:pt idx="20004">
                  <c:v>198.69341470000001</c:v>
                </c:pt>
                <c:pt idx="20005">
                  <c:v>198.70334769999999</c:v>
                </c:pt>
                <c:pt idx="20006">
                  <c:v>198.71328170000001</c:v>
                </c:pt>
                <c:pt idx="20007">
                  <c:v>198.7232147</c:v>
                </c:pt>
                <c:pt idx="20008">
                  <c:v>198.73314769999999</c:v>
                </c:pt>
                <c:pt idx="20009">
                  <c:v>198.74308070000001</c:v>
                </c:pt>
                <c:pt idx="20010">
                  <c:v>198.7530137</c:v>
                </c:pt>
                <c:pt idx="20011">
                  <c:v>198.76294669999999</c:v>
                </c:pt>
                <c:pt idx="20012">
                  <c:v>198.7728797</c:v>
                </c:pt>
                <c:pt idx="20013">
                  <c:v>198.78281269999999</c:v>
                </c:pt>
                <c:pt idx="20014">
                  <c:v>198.79274670000001</c:v>
                </c:pt>
                <c:pt idx="20015">
                  <c:v>198.8026797</c:v>
                </c:pt>
                <c:pt idx="20016">
                  <c:v>198.81261269999999</c:v>
                </c:pt>
                <c:pt idx="20017">
                  <c:v>198.82254570000001</c:v>
                </c:pt>
                <c:pt idx="20018">
                  <c:v>198.8324787</c:v>
                </c:pt>
                <c:pt idx="20019">
                  <c:v>198.84241170000001</c:v>
                </c:pt>
                <c:pt idx="20020">
                  <c:v>198.8523447</c:v>
                </c:pt>
                <c:pt idx="20021">
                  <c:v>198.86227769999999</c:v>
                </c:pt>
                <c:pt idx="20022">
                  <c:v>198.87221170000001</c:v>
                </c:pt>
                <c:pt idx="20023">
                  <c:v>198.8821447</c:v>
                </c:pt>
                <c:pt idx="20024">
                  <c:v>198.89207769999999</c:v>
                </c:pt>
                <c:pt idx="20025">
                  <c:v>198.90201070000001</c:v>
                </c:pt>
                <c:pt idx="20026">
                  <c:v>198.91194369999999</c:v>
                </c:pt>
                <c:pt idx="20027">
                  <c:v>198.92187670000001</c:v>
                </c:pt>
                <c:pt idx="20028">
                  <c:v>198.9318097</c:v>
                </c:pt>
                <c:pt idx="20029">
                  <c:v>198.94174269999999</c:v>
                </c:pt>
                <c:pt idx="20030">
                  <c:v>198.95167670000001</c:v>
                </c:pt>
                <c:pt idx="20031">
                  <c:v>198.9616097</c:v>
                </c:pt>
                <c:pt idx="20032">
                  <c:v>198.97154269999999</c:v>
                </c:pt>
                <c:pt idx="20033">
                  <c:v>198.9814757</c:v>
                </c:pt>
                <c:pt idx="20034">
                  <c:v>198.99140869999999</c:v>
                </c:pt>
                <c:pt idx="20035">
                  <c:v>199.00134170000001</c:v>
                </c:pt>
                <c:pt idx="20036">
                  <c:v>199.0112747</c:v>
                </c:pt>
                <c:pt idx="20037">
                  <c:v>199.02120869999999</c:v>
                </c:pt>
                <c:pt idx="20038">
                  <c:v>199.03114170000001</c:v>
                </c:pt>
                <c:pt idx="20039">
                  <c:v>199.0410747</c:v>
                </c:pt>
                <c:pt idx="20040">
                  <c:v>199.05100770000001</c:v>
                </c:pt>
                <c:pt idx="20041">
                  <c:v>199.0609407</c:v>
                </c:pt>
                <c:pt idx="20042">
                  <c:v>199.07087369999999</c:v>
                </c:pt>
                <c:pt idx="20043">
                  <c:v>199.08080670000001</c:v>
                </c:pt>
                <c:pt idx="20044">
                  <c:v>199.0907407</c:v>
                </c:pt>
                <c:pt idx="20045">
                  <c:v>199.10067369999999</c:v>
                </c:pt>
                <c:pt idx="20046">
                  <c:v>199.11060670000001</c:v>
                </c:pt>
                <c:pt idx="20047">
                  <c:v>199.12053969999999</c:v>
                </c:pt>
                <c:pt idx="20048">
                  <c:v>199.13047270000001</c:v>
                </c:pt>
                <c:pt idx="20049">
                  <c:v>199.1404057</c:v>
                </c:pt>
                <c:pt idx="20050">
                  <c:v>199.15033869999999</c:v>
                </c:pt>
                <c:pt idx="20051">
                  <c:v>199.16027170000001</c:v>
                </c:pt>
                <c:pt idx="20052">
                  <c:v>199.1702057</c:v>
                </c:pt>
                <c:pt idx="20053">
                  <c:v>199.18013869999999</c:v>
                </c:pt>
                <c:pt idx="20054">
                  <c:v>199.1900717</c:v>
                </c:pt>
                <c:pt idx="20055">
                  <c:v>199.20000469999999</c:v>
                </c:pt>
                <c:pt idx="20056">
                  <c:v>199.20993770000001</c:v>
                </c:pt>
                <c:pt idx="20057">
                  <c:v>199.2198707</c:v>
                </c:pt>
                <c:pt idx="20058">
                  <c:v>199.22980369999999</c:v>
                </c:pt>
                <c:pt idx="20059">
                  <c:v>199.23973770000001</c:v>
                </c:pt>
                <c:pt idx="20060">
                  <c:v>199.2496707</c:v>
                </c:pt>
                <c:pt idx="20061">
                  <c:v>199.25960370000001</c:v>
                </c:pt>
                <c:pt idx="20062">
                  <c:v>199.2695367</c:v>
                </c:pt>
                <c:pt idx="20063">
                  <c:v>199.27946969999999</c:v>
                </c:pt>
                <c:pt idx="20064">
                  <c:v>199.28940270000001</c:v>
                </c:pt>
                <c:pt idx="20065">
                  <c:v>199.2993357</c:v>
                </c:pt>
                <c:pt idx="20066">
                  <c:v>199.30926869999999</c:v>
                </c:pt>
                <c:pt idx="20067">
                  <c:v>199.31920270000001</c:v>
                </c:pt>
                <c:pt idx="20068">
                  <c:v>199.32913569999999</c:v>
                </c:pt>
                <c:pt idx="20069">
                  <c:v>199.33906870000001</c:v>
                </c:pt>
                <c:pt idx="20070">
                  <c:v>199.3490017</c:v>
                </c:pt>
                <c:pt idx="20071">
                  <c:v>199.35893469999999</c:v>
                </c:pt>
                <c:pt idx="20072">
                  <c:v>199.36886770000001</c:v>
                </c:pt>
                <c:pt idx="20073">
                  <c:v>199.3788007</c:v>
                </c:pt>
                <c:pt idx="20074">
                  <c:v>199.38873369999999</c:v>
                </c:pt>
                <c:pt idx="20075">
                  <c:v>199.3986677</c:v>
                </c:pt>
                <c:pt idx="20076">
                  <c:v>199.40860069999999</c:v>
                </c:pt>
                <c:pt idx="20077">
                  <c:v>199.41853370000001</c:v>
                </c:pt>
                <c:pt idx="20078">
                  <c:v>199.4284667</c:v>
                </c:pt>
                <c:pt idx="20079">
                  <c:v>199.43839969999999</c:v>
                </c:pt>
                <c:pt idx="20080">
                  <c:v>199.44833270000001</c:v>
                </c:pt>
                <c:pt idx="20081">
                  <c:v>199.4582657</c:v>
                </c:pt>
                <c:pt idx="20082">
                  <c:v>199.46819970000001</c:v>
                </c:pt>
                <c:pt idx="20083">
                  <c:v>199.4781327</c:v>
                </c:pt>
                <c:pt idx="20084">
                  <c:v>199.48806569999999</c:v>
                </c:pt>
                <c:pt idx="20085">
                  <c:v>199.49799870000001</c:v>
                </c:pt>
                <c:pt idx="20086">
                  <c:v>199.5079317</c:v>
                </c:pt>
                <c:pt idx="20087">
                  <c:v>199.51786469999999</c:v>
                </c:pt>
                <c:pt idx="20088">
                  <c:v>199.52779770000001</c:v>
                </c:pt>
                <c:pt idx="20089">
                  <c:v>199.53773169999999</c:v>
                </c:pt>
                <c:pt idx="20090">
                  <c:v>199.54766470000001</c:v>
                </c:pt>
                <c:pt idx="20091">
                  <c:v>199.5575977</c:v>
                </c:pt>
                <c:pt idx="20092">
                  <c:v>199.56753069999999</c:v>
                </c:pt>
                <c:pt idx="20093">
                  <c:v>199.57746370000001</c:v>
                </c:pt>
                <c:pt idx="20094">
                  <c:v>199.5873967</c:v>
                </c:pt>
                <c:pt idx="20095">
                  <c:v>199.59732969999999</c:v>
                </c:pt>
                <c:pt idx="20096">
                  <c:v>199.60726270000001</c:v>
                </c:pt>
                <c:pt idx="20097">
                  <c:v>199.61719669999999</c:v>
                </c:pt>
                <c:pt idx="20098">
                  <c:v>199.62712970000001</c:v>
                </c:pt>
                <c:pt idx="20099">
                  <c:v>199.6370627</c:v>
                </c:pt>
                <c:pt idx="20100">
                  <c:v>199.64699569999999</c:v>
                </c:pt>
                <c:pt idx="20101">
                  <c:v>199.6569284</c:v>
                </c:pt>
                <c:pt idx="20102">
                  <c:v>199.66686139999999</c:v>
                </c:pt>
                <c:pt idx="20103">
                  <c:v>199.67679440000001</c:v>
                </c:pt>
                <c:pt idx="20104">
                  <c:v>199.68672839999999</c:v>
                </c:pt>
                <c:pt idx="20105">
                  <c:v>199.69666140000001</c:v>
                </c:pt>
                <c:pt idx="20106">
                  <c:v>199.7065944</c:v>
                </c:pt>
                <c:pt idx="20107">
                  <c:v>199.71652739999999</c:v>
                </c:pt>
                <c:pt idx="20108">
                  <c:v>199.72646040000001</c:v>
                </c:pt>
                <c:pt idx="20109">
                  <c:v>199.7363934</c:v>
                </c:pt>
                <c:pt idx="20110">
                  <c:v>199.74632639999999</c:v>
                </c:pt>
                <c:pt idx="20111">
                  <c:v>199.7562594</c:v>
                </c:pt>
                <c:pt idx="20112">
                  <c:v>199.76619339999999</c:v>
                </c:pt>
                <c:pt idx="20113">
                  <c:v>199.77612640000001</c:v>
                </c:pt>
                <c:pt idx="20114">
                  <c:v>199.7860594</c:v>
                </c:pt>
                <c:pt idx="20115">
                  <c:v>199.79599239999999</c:v>
                </c:pt>
                <c:pt idx="20116">
                  <c:v>199.80592540000001</c:v>
                </c:pt>
                <c:pt idx="20117">
                  <c:v>199.8158584</c:v>
                </c:pt>
                <c:pt idx="20118">
                  <c:v>199.82579140000001</c:v>
                </c:pt>
                <c:pt idx="20119">
                  <c:v>199.8357254</c:v>
                </c:pt>
                <c:pt idx="20120">
                  <c:v>199.84565839999999</c:v>
                </c:pt>
                <c:pt idx="20121">
                  <c:v>199.85559140000001</c:v>
                </c:pt>
                <c:pt idx="20122">
                  <c:v>199.8655244</c:v>
                </c:pt>
                <c:pt idx="20123">
                  <c:v>199.87545739999999</c:v>
                </c:pt>
                <c:pt idx="20124">
                  <c:v>199.88539040000001</c:v>
                </c:pt>
                <c:pt idx="20125">
                  <c:v>199.8953234</c:v>
                </c:pt>
                <c:pt idx="20126">
                  <c:v>199.90525740000001</c:v>
                </c:pt>
                <c:pt idx="20127">
                  <c:v>199.9151904</c:v>
                </c:pt>
                <c:pt idx="20128">
                  <c:v>199.92512339999999</c:v>
                </c:pt>
                <c:pt idx="20129">
                  <c:v>199.93505640000001</c:v>
                </c:pt>
                <c:pt idx="20130">
                  <c:v>199.9449894</c:v>
                </c:pt>
                <c:pt idx="20131">
                  <c:v>199.95492239999999</c:v>
                </c:pt>
                <c:pt idx="20132">
                  <c:v>199.9648554</c:v>
                </c:pt>
                <c:pt idx="20133">
                  <c:v>199.97478839999999</c:v>
                </c:pt>
                <c:pt idx="20134">
                  <c:v>199.98472240000001</c:v>
                </c:pt>
                <c:pt idx="20135">
                  <c:v>199.9946554</c:v>
                </c:pt>
                <c:pt idx="20136">
                  <c:v>200.00458839999999</c:v>
                </c:pt>
                <c:pt idx="20137">
                  <c:v>200.01452140000001</c:v>
                </c:pt>
                <c:pt idx="20138">
                  <c:v>200.0244544</c:v>
                </c:pt>
                <c:pt idx="20139">
                  <c:v>200.03438740000001</c:v>
                </c:pt>
                <c:pt idx="20140">
                  <c:v>200.0443204</c:v>
                </c:pt>
                <c:pt idx="20141">
                  <c:v>200.05425439999999</c:v>
                </c:pt>
                <c:pt idx="20142">
                  <c:v>200.06418740000001</c:v>
                </c:pt>
                <c:pt idx="20143">
                  <c:v>200.0741204</c:v>
                </c:pt>
                <c:pt idx="20144">
                  <c:v>200.08405339999999</c:v>
                </c:pt>
                <c:pt idx="20145">
                  <c:v>200.09398640000001</c:v>
                </c:pt>
                <c:pt idx="20146">
                  <c:v>200.1039194</c:v>
                </c:pt>
                <c:pt idx="20147">
                  <c:v>200.11385240000001</c:v>
                </c:pt>
                <c:pt idx="20148">
                  <c:v>200.1237864</c:v>
                </c:pt>
                <c:pt idx="20149">
                  <c:v>200.13371939999999</c:v>
                </c:pt>
                <c:pt idx="20150">
                  <c:v>200.14365240000001</c:v>
                </c:pt>
                <c:pt idx="20151">
                  <c:v>200.1535854</c:v>
                </c:pt>
                <c:pt idx="20152">
                  <c:v>200.16351839999999</c:v>
                </c:pt>
                <c:pt idx="20153">
                  <c:v>200.1734514</c:v>
                </c:pt>
                <c:pt idx="20154">
                  <c:v>200.18338539999999</c:v>
                </c:pt>
                <c:pt idx="20155">
                  <c:v>200.19331840000001</c:v>
                </c:pt>
                <c:pt idx="20156">
                  <c:v>200.2032514</c:v>
                </c:pt>
                <c:pt idx="20157">
                  <c:v>200.21318439999999</c:v>
                </c:pt>
                <c:pt idx="20158">
                  <c:v>200.22311740000001</c:v>
                </c:pt>
                <c:pt idx="20159">
                  <c:v>200.2330504</c:v>
                </c:pt>
                <c:pt idx="20160">
                  <c:v>200.24298340000001</c:v>
                </c:pt>
                <c:pt idx="20161">
                  <c:v>200.2529174</c:v>
                </c:pt>
                <c:pt idx="20162">
                  <c:v>200.26285039999999</c:v>
                </c:pt>
                <c:pt idx="20163">
                  <c:v>200.27278340000001</c:v>
                </c:pt>
                <c:pt idx="20164">
                  <c:v>200.2827164</c:v>
                </c:pt>
                <c:pt idx="20165">
                  <c:v>200.29264939999999</c:v>
                </c:pt>
                <c:pt idx="20166">
                  <c:v>200.30258240000001</c:v>
                </c:pt>
                <c:pt idx="20167">
                  <c:v>200.3125154</c:v>
                </c:pt>
                <c:pt idx="20168">
                  <c:v>200.32244940000001</c:v>
                </c:pt>
                <c:pt idx="20169">
                  <c:v>200.3323824</c:v>
                </c:pt>
                <c:pt idx="20170">
                  <c:v>200.34231539999999</c:v>
                </c:pt>
                <c:pt idx="20171">
                  <c:v>200.35224840000001</c:v>
                </c:pt>
                <c:pt idx="20172">
                  <c:v>200.3621814</c:v>
                </c:pt>
                <c:pt idx="20173">
                  <c:v>200.37211439999999</c:v>
                </c:pt>
                <c:pt idx="20174">
                  <c:v>200.3820484</c:v>
                </c:pt>
                <c:pt idx="20175">
                  <c:v>200.39198139999999</c:v>
                </c:pt>
                <c:pt idx="20176">
                  <c:v>200.40191440000001</c:v>
                </c:pt>
                <c:pt idx="20177">
                  <c:v>200.4118474</c:v>
                </c:pt>
                <c:pt idx="20178">
                  <c:v>200.42178039999999</c:v>
                </c:pt>
                <c:pt idx="20179">
                  <c:v>200.43171340000001</c:v>
                </c:pt>
                <c:pt idx="20180">
                  <c:v>200.44164739999999</c:v>
                </c:pt>
                <c:pt idx="20181">
                  <c:v>200.45158040000001</c:v>
                </c:pt>
                <c:pt idx="20182">
                  <c:v>200.4615134</c:v>
                </c:pt>
                <c:pt idx="20183">
                  <c:v>200.47144639999999</c:v>
                </c:pt>
                <c:pt idx="20184">
                  <c:v>200.48137940000001</c:v>
                </c:pt>
                <c:pt idx="20185">
                  <c:v>200.4913124</c:v>
                </c:pt>
                <c:pt idx="20186">
                  <c:v>200.50124640000001</c:v>
                </c:pt>
                <c:pt idx="20187">
                  <c:v>200.5111794</c:v>
                </c:pt>
                <c:pt idx="20188">
                  <c:v>200.52111239999999</c:v>
                </c:pt>
                <c:pt idx="20189">
                  <c:v>200.53104540000001</c:v>
                </c:pt>
                <c:pt idx="20190">
                  <c:v>200.5409784</c:v>
                </c:pt>
                <c:pt idx="20191">
                  <c:v>200.55091139999999</c:v>
                </c:pt>
                <c:pt idx="20192">
                  <c:v>200.56084540000001</c:v>
                </c:pt>
                <c:pt idx="20193">
                  <c:v>200.57077839999999</c:v>
                </c:pt>
                <c:pt idx="20194">
                  <c:v>200.58071140000001</c:v>
                </c:pt>
                <c:pt idx="20195">
                  <c:v>200.5906444</c:v>
                </c:pt>
                <c:pt idx="20196">
                  <c:v>200.60057739999999</c:v>
                </c:pt>
                <c:pt idx="20197">
                  <c:v>200.61051040000001</c:v>
                </c:pt>
                <c:pt idx="20198">
                  <c:v>200.6204444</c:v>
                </c:pt>
                <c:pt idx="20199">
                  <c:v>200.63037739999999</c:v>
                </c:pt>
                <c:pt idx="20200">
                  <c:v>200.6403104</c:v>
                </c:pt>
                <c:pt idx="20201">
                  <c:v>200.65024339999999</c:v>
                </c:pt>
                <c:pt idx="20202">
                  <c:v>200.660177</c:v>
                </c:pt>
                <c:pt idx="20203">
                  <c:v>200.67011099999999</c:v>
                </c:pt>
                <c:pt idx="20204">
                  <c:v>200.68004400000001</c:v>
                </c:pt>
                <c:pt idx="20205">
                  <c:v>200.689977</c:v>
                </c:pt>
                <c:pt idx="20206">
                  <c:v>200.69990999999999</c:v>
                </c:pt>
                <c:pt idx="20207">
                  <c:v>200.70984300000001</c:v>
                </c:pt>
                <c:pt idx="20208">
                  <c:v>200.719776</c:v>
                </c:pt>
                <c:pt idx="20209">
                  <c:v>200.72971000000001</c:v>
                </c:pt>
                <c:pt idx="20210">
                  <c:v>200.739643</c:v>
                </c:pt>
                <c:pt idx="20211">
                  <c:v>200.74957599999999</c:v>
                </c:pt>
                <c:pt idx="20212">
                  <c:v>200.75950900000001</c:v>
                </c:pt>
                <c:pt idx="20213">
                  <c:v>200.769442</c:v>
                </c:pt>
                <c:pt idx="20214">
                  <c:v>200.77937499999999</c:v>
                </c:pt>
                <c:pt idx="20215">
                  <c:v>200.789309</c:v>
                </c:pt>
                <c:pt idx="20216">
                  <c:v>200.79924199999999</c:v>
                </c:pt>
                <c:pt idx="20217">
                  <c:v>200.80917500000001</c:v>
                </c:pt>
                <c:pt idx="20218">
                  <c:v>200.819108</c:v>
                </c:pt>
                <c:pt idx="20219">
                  <c:v>200.82904099999999</c:v>
                </c:pt>
                <c:pt idx="20220">
                  <c:v>200.838975</c:v>
                </c:pt>
                <c:pt idx="20221">
                  <c:v>200.84890799999999</c:v>
                </c:pt>
                <c:pt idx="20222">
                  <c:v>200.85884100000001</c:v>
                </c:pt>
                <c:pt idx="20223">
                  <c:v>200.868774</c:v>
                </c:pt>
                <c:pt idx="20224">
                  <c:v>200.87870699999999</c:v>
                </c:pt>
                <c:pt idx="20225">
                  <c:v>200.88864100000001</c:v>
                </c:pt>
                <c:pt idx="20226">
                  <c:v>200.898574</c:v>
                </c:pt>
                <c:pt idx="20227">
                  <c:v>200.90850699999999</c:v>
                </c:pt>
                <c:pt idx="20228">
                  <c:v>200.91844</c:v>
                </c:pt>
                <c:pt idx="20229">
                  <c:v>200.92837299999999</c:v>
                </c:pt>
                <c:pt idx="20230">
                  <c:v>200.93830700000001</c:v>
                </c:pt>
                <c:pt idx="20231">
                  <c:v>200.94824</c:v>
                </c:pt>
                <c:pt idx="20232">
                  <c:v>200.95817299999999</c:v>
                </c:pt>
                <c:pt idx="20233">
                  <c:v>200.96810600000001</c:v>
                </c:pt>
                <c:pt idx="20234">
                  <c:v>200.978039</c:v>
                </c:pt>
                <c:pt idx="20235">
                  <c:v>200.98797300000001</c:v>
                </c:pt>
                <c:pt idx="20236">
                  <c:v>200.997906</c:v>
                </c:pt>
                <c:pt idx="20237">
                  <c:v>201.00783899999999</c:v>
                </c:pt>
                <c:pt idx="20238">
                  <c:v>201.01777200000001</c:v>
                </c:pt>
                <c:pt idx="20239">
                  <c:v>201.027705</c:v>
                </c:pt>
                <c:pt idx="20240">
                  <c:v>201.03763900000001</c:v>
                </c:pt>
                <c:pt idx="20241">
                  <c:v>201.047572</c:v>
                </c:pt>
                <c:pt idx="20242">
                  <c:v>201.05750499999999</c:v>
                </c:pt>
                <c:pt idx="20243">
                  <c:v>201.06743800000001</c:v>
                </c:pt>
                <c:pt idx="20244">
                  <c:v>201.077371</c:v>
                </c:pt>
                <c:pt idx="20245">
                  <c:v>201.08730499999999</c:v>
                </c:pt>
                <c:pt idx="20246">
                  <c:v>201.097238</c:v>
                </c:pt>
                <c:pt idx="20247">
                  <c:v>201.10717099999999</c:v>
                </c:pt>
                <c:pt idx="20248">
                  <c:v>201.11710400000001</c:v>
                </c:pt>
                <c:pt idx="20249">
                  <c:v>201.127037</c:v>
                </c:pt>
                <c:pt idx="20250">
                  <c:v>201.13697099999999</c:v>
                </c:pt>
                <c:pt idx="20251">
                  <c:v>201.14690400000001</c:v>
                </c:pt>
                <c:pt idx="20252">
                  <c:v>201.156837</c:v>
                </c:pt>
                <c:pt idx="20253">
                  <c:v>201.16677000000001</c:v>
                </c:pt>
                <c:pt idx="20254">
                  <c:v>201.176703</c:v>
                </c:pt>
                <c:pt idx="20255">
                  <c:v>201.18663699999999</c:v>
                </c:pt>
                <c:pt idx="20256">
                  <c:v>201.19657000000001</c:v>
                </c:pt>
                <c:pt idx="20257">
                  <c:v>201.206503</c:v>
                </c:pt>
                <c:pt idx="20258">
                  <c:v>201.21643599999999</c:v>
                </c:pt>
                <c:pt idx="20259">
                  <c:v>201.22636900000001</c:v>
                </c:pt>
                <c:pt idx="20260">
                  <c:v>201.23630299999999</c:v>
                </c:pt>
                <c:pt idx="20261">
                  <c:v>201.24623600000001</c:v>
                </c:pt>
                <c:pt idx="20262">
                  <c:v>201.256169</c:v>
                </c:pt>
                <c:pt idx="20263">
                  <c:v>201.26610199999999</c:v>
                </c:pt>
                <c:pt idx="20264">
                  <c:v>201.27603500000001</c:v>
                </c:pt>
                <c:pt idx="20265">
                  <c:v>201.28596899999999</c:v>
                </c:pt>
                <c:pt idx="20266">
                  <c:v>201.29590200000001</c:v>
                </c:pt>
                <c:pt idx="20267">
                  <c:v>201.305835</c:v>
                </c:pt>
                <c:pt idx="20268">
                  <c:v>201.31576799999999</c:v>
                </c:pt>
                <c:pt idx="20269">
                  <c:v>201.32570200000001</c:v>
                </c:pt>
                <c:pt idx="20270">
                  <c:v>201.335635</c:v>
                </c:pt>
                <c:pt idx="20271">
                  <c:v>201.34556799999999</c:v>
                </c:pt>
                <c:pt idx="20272">
                  <c:v>201.355501</c:v>
                </c:pt>
                <c:pt idx="20273">
                  <c:v>201.36543399999999</c:v>
                </c:pt>
                <c:pt idx="20274">
                  <c:v>201.37536800000001</c:v>
                </c:pt>
                <c:pt idx="20275">
                  <c:v>201.385301</c:v>
                </c:pt>
                <c:pt idx="20276">
                  <c:v>201.39523399999999</c:v>
                </c:pt>
                <c:pt idx="20277">
                  <c:v>201.40516700000001</c:v>
                </c:pt>
                <c:pt idx="20278">
                  <c:v>201.4151</c:v>
                </c:pt>
                <c:pt idx="20279">
                  <c:v>201.42503400000001</c:v>
                </c:pt>
                <c:pt idx="20280">
                  <c:v>201.434967</c:v>
                </c:pt>
                <c:pt idx="20281">
                  <c:v>201.44489999999999</c:v>
                </c:pt>
                <c:pt idx="20282">
                  <c:v>201.45483300000001</c:v>
                </c:pt>
                <c:pt idx="20283">
                  <c:v>201.46476699999999</c:v>
                </c:pt>
                <c:pt idx="20284">
                  <c:v>201.47470000000001</c:v>
                </c:pt>
                <c:pt idx="20285">
                  <c:v>201.484633</c:v>
                </c:pt>
                <c:pt idx="20286">
                  <c:v>201.49456599999999</c:v>
                </c:pt>
                <c:pt idx="20287">
                  <c:v>201.50449900000001</c:v>
                </c:pt>
                <c:pt idx="20288">
                  <c:v>201.514433</c:v>
                </c:pt>
                <c:pt idx="20289">
                  <c:v>201.52436599999999</c:v>
                </c:pt>
                <c:pt idx="20290">
                  <c:v>201.534299</c:v>
                </c:pt>
                <c:pt idx="20291">
                  <c:v>201.54423199999999</c:v>
                </c:pt>
                <c:pt idx="20292">
                  <c:v>201.55416500000001</c:v>
                </c:pt>
                <c:pt idx="20293">
                  <c:v>201.564099</c:v>
                </c:pt>
                <c:pt idx="20294">
                  <c:v>201.57403199999999</c:v>
                </c:pt>
                <c:pt idx="20295">
                  <c:v>201.58396500000001</c:v>
                </c:pt>
                <c:pt idx="20296">
                  <c:v>201.593898</c:v>
                </c:pt>
                <c:pt idx="20297">
                  <c:v>201.60383200000001</c:v>
                </c:pt>
                <c:pt idx="20298">
                  <c:v>201.613765</c:v>
                </c:pt>
                <c:pt idx="20299">
                  <c:v>201.62369799999999</c:v>
                </c:pt>
                <c:pt idx="20300">
                  <c:v>201.63363100000001</c:v>
                </c:pt>
                <c:pt idx="20301">
                  <c:v>201.643564</c:v>
                </c:pt>
                <c:pt idx="20302">
                  <c:v>201.65349800000001</c:v>
                </c:pt>
                <c:pt idx="20303">
                  <c:v>201.6634305</c:v>
                </c:pt>
                <c:pt idx="20304">
                  <c:v>201.67336349999999</c:v>
                </c:pt>
                <c:pt idx="20305">
                  <c:v>201.68329650000001</c:v>
                </c:pt>
                <c:pt idx="20306">
                  <c:v>201.6932295</c:v>
                </c:pt>
                <c:pt idx="20307">
                  <c:v>201.70316349999999</c:v>
                </c:pt>
                <c:pt idx="20308">
                  <c:v>201.71309650000001</c:v>
                </c:pt>
                <c:pt idx="20309">
                  <c:v>201.7230295</c:v>
                </c:pt>
                <c:pt idx="20310">
                  <c:v>201.73296250000001</c:v>
                </c:pt>
                <c:pt idx="20311">
                  <c:v>201.7428955</c:v>
                </c:pt>
                <c:pt idx="20312">
                  <c:v>201.75282949999999</c:v>
                </c:pt>
                <c:pt idx="20313">
                  <c:v>201.76276250000001</c:v>
                </c:pt>
                <c:pt idx="20314">
                  <c:v>201.7726955</c:v>
                </c:pt>
                <c:pt idx="20315">
                  <c:v>201.78262849999999</c:v>
                </c:pt>
                <c:pt idx="20316">
                  <c:v>201.7925625</c:v>
                </c:pt>
                <c:pt idx="20317">
                  <c:v>201.80249549999999</c:v>
                </c:pt>
                <c:pt idx="20318">
                  <c:v>201.81242850000001</c:v>
                </c:pt>
                <c:pt idx="20319">
                  <c:v>201.8223615</c:v>
                </c:pt>
                <c:pt idx="20320">
                  <c:v>201.83229449999999</c:v>
                </c:pt>
                <c:pt idx="20321">
                  <c:v>201.8422285</c:v>
                </c:pt>
                <c:pt idx="20322">
                  <c:v>201.85216149999999</c:v>
                </c:pt>
                <c:pt idx="20323">
                  <c:v>201.86209450000001</c:v>
                </c:pt>
                <c:pt idx="20324">
                  <c:v>201.8720275</c:v>
                </c:pt>
                <c:pt idx="20325">
                  <c:v>201.88196049999999</c:v>
                </c:pt>
                <c:pt idx="20326">
                  <c:v>201.89189450000001</c:v>
                </c:pt>
                <c:pt idx="20327">
                  <c:v>201.9018275</c:v>
                </c:pt>
                <c:pt idx="20328">
                  <c:v>201.91176050000001</c:v>
                </c:pt>
                <c:pt idx="20329">
                  <c:v>201.9216935</c:v>
                </c:pt>
                <c:pt idx="20330">
                  <c:v>201.93162749999999</c:v>
                </c:pt>
                <c:pt idx="20331">
                  <c:v>201.94156050000001</c:v>
                </c:pt>
                <c:pt idx="20332">
                  <c:v>201.9514935</c:v>
                </c:pt>
                <c:pt idx="20333">
                  <c:v>201.96142649999999</c:v>
                </c:pt>
                <c:pt idx="20334">
                  <c:v>201.97135950000001</c:v>
                </c:pt>
                <c:pt idx="20335">
                  <c:v>201.98129349999999</c:v>
                </c:pt>
                <c:pt idx="20336">
                  <c:v>201.99122650000001</c:v>
                </c:pt>
                <c:pt idx="20337">
                  <c:v>202.0011595</c:v>
                </c:pt>
                <c:pt idx="20338">
                  <c:v>202.01109249999999</c:v>
                </c:pt>
                <c:pt idx="20339">
                  <c:v>202.02102550000001</c:v>
                </c:pt>
                <c:pt idx="20340">
                  <c:v>202.03095949999999</c:v>
                </c:pt>
                <c:pt idx="20341">
                  <c:v>202.04089250000001</c:v>
                </c:pt>
                <c:pt idx="20342">
                  <c:v>202.0508255</c:v>
                </c:pt>
                <c:pt idx="20343">
                  <c:v>202.06075849999999</c:v>
                </c:pt>
                <c:pt idx="20344">
                  <c:v>202.07069150000001</c:v>
                </c:pt>
                <c:pt idx="20345">
                  <c:v>202.0806255</c:v>
                </c:pt>
                <c:pt idx="20346">
                  <c:v>202.09055849999999</c:v>
                </c:pt>
                <c:pt idx="20347">
                  <c:v>202.1004915</c:v>
                </c:pt>
                <c:pt idx="20348">
                  <c:v>202.11042449999999</c:v>
                </c:pt>
                <c:pt idx="20349">
                  <c:v>202.12035750000001</c:v>
                </c:pt>
                <c:pt idx="20350">
                  <c:v>202.1302915</c:v>
                </c:pt>
                <c:pt idx="20351">
                  <c:v>202.14022449999999</c:v>
                </c:pt>
                <c:pt idx="20352">
                  <c:v>202.15015750000001</c:v>
                </c:pt>
                <c:pt idx="20353">
                  <c:v>202.1600905</c:v>
                </c:pt>
                <c:pt idx="20354">
                  <c:v>202.17002450000001</c:v>
                </c:pt>
                <c:pt idx="20355">
                  <c:v>202.1799575</c:v>
                </c:pt>
                <c:pt idx="20356">
                  <c:v>202.18989049999999</c:v>
                </c:pt>
                <c:pt idx="20357">
                  <c:v>202.19982350000001</c:v>
                </c:pt>
                <c:pt idx="20358">
                  <c:v>202.2097565</c:v>
                </c:pt>
                <c:pt idx="20359">
                  <c:v>202.21969050000001</c:v>
                </c:pt>
                <c:pt idx="20360">
                  <c:v>202.2296235</c:v>
                </c:pt>
                <c:pt idx="20361">
                  <c:v>202.23955649999999</c:v>
                </c:pt>
                <c:pt idx="20362">
                  <c:v>202.24948950000001</c:v>
                </c:pt>
                <c:pt idx="20363">
                  <c:v>202.2594225</c:v>
                </c:pt>
                <c:pt idx="20364">
                  <c:v>202.26935649999999</c:v>
                </c:pt>
                <c:pt idx="20365">
                  <c:v>202.2792895</c:v>
                </c:pt>
                <c:pt idx="20366">
                  <c:v>202.28922249999999</c:v>
                </c:pt>
                <c:pt idx="20367">
                  <c:v>202.29915550000001</c:v>
                </c:pt>
                <c:pt idx="20368">
                  <c:v>202.3090885</c:v>
                </c:pt>
                <c:pt idx="20369">
                  <c:v>202.31902249999999</c:v>
                </c:pt>
                <c:pt idx="20370">
                  <c:v>202.32895550000001</c:v>
                </c:pt>
                <c:pt idx="20371">
                  <c:v>202.3388885</c:v>
                </c:pt>
                <c:pt idx="20372">
                  <c:v>202.34882150000001</c:v>
                </c:pt>
                <c:pt idx="20373">
                  <c:v>202.3587545</c:v>
                </c:pt>
                <c:pt idx="20374">
                  <c:v>202.36868849999999</c:v>
                </c:pt>
                <c:pt idx="20375">
                  <c:v>202.37862150000001</c:v>
                </c:pt>
                <c:pt idx="20376">
                  <c:v>202.3885545</c:v>
                </c:pt>
                <c:pt idx="20377">
                  <c:v>202.39848749999999</c:v>
                </c:pt>
                <c:pt idx="20378">
                  <c:v>202.40842050000001</c:v>
                </c:pt>
                <c:pt idx="20379">
                  <c:v>202.41835449999999</c:v>
                </c:pt>
                <c:pt idx="20380">
                  <c:v>202.42828750000001</c:v>
                </c:pt>
                <c:pt idx="20381">
                  <c:v>202.4382205</c:v>
                </c:pt>
                <c:pt idx="20382">
                  <c:v>202.44815349999999</c:v>
                </c:pt>
                <c:pt idx="20383">
                  <c:v>202.45808650000001</c:v>
                </c:pt>
                <c:pt idx="20384">
                  <c:v>202.46802049999999</c:v>
                </c:pt>
                <c:pt idx="20385">
                  <c:v>202.47795350000001</c:v>
                </c:pt>
                <c:pt idx="20386">
                  <c:v>202.4878865</c:v>
                </c:pt>
                <c:pt idx="20387">
                  <c:v>202.49781949999999</c:v>
                </c:pt>
                <c:pt idx="20388">
                  <c:v>202.50775250000001</c:v>
                </c:pt>
                <c:pt idx="20389">
                  <c:v>202.5176865</c:v>
                </c:pt>
                <c:pt idx="20390">
                  <c:v>202.52761949999999</c:v>
                </c:pt>
                <c:pt idx="20391">
                  <c:v>202.5375525</c:v>
                </c:pt>
                <c:pt idx="20392">
                  <c:v>202.54748549999999</c:v>
                </c:pt>
                <c:pt idx="20393">
                  <c:v>202.55741850000001</c:v>
                </c:pt>
                <c:pt idx="20394">
                  <c:v>202.5673525</c:v>
                </c:pt>
                <c:pt idx="20395">
                  <c:v>202.57728549999999</c:v>
                </c:pt>
                <c:pt idx="20396">
                  <c:v>202.58721850000001</c:v>
                </c:pt>
                <c:pt idx="20397">
                  <c:v>202.5971515</c:v>
                </c:pt>
                <c:pt idx="20398">
                  <c:v>202.60708450000001</c:v>
                </c:pt>
                <c:pt idx="20399">
                  <c:v>202.6170185</c:v>
                </c:pt>
                <c:pt idx="20400">
                  <c:v>202.62695149999999</c:v>
                </c:pt>
                <c:pt idx="20401">
                  <c:v>202.63688450000001</c:v>
                </c:pt>
                <c:pt idx="20402">
                  <c:v>202.6468175</c:v>
                </c:pt>
                <c:pt idx="20403">
                  <c:v>202.65675089999999</c:v>
                </c:pt>
                <c:pt idx="20404">
                  <c:v>202.66668490000001</c:v>
                </c:pt>
                <c:pt idx="20405">
                  <c:v>202.6766179</c:v>
                </c:pt>
                <c:pt idx="20406">
                  <c:v>202.68655089999999</c:v>
                </c:pt>
                <c:pt idx="20407">
                  <c:v>202.6964839</c:v>
                </c:pt>
                <c:pt idx="20408">
                  <c:v>202.70641789999999</c:v>
                </c:pt>
                <c:pt idx="20409">
                  <c:v>202.71635090000001</c:v>
                </c:pt>
                <c:pt idx="20410">
                  <c:v>202.7262839</c:v>
                </c:pt>
                <c:pt idx="20411">
                  <c:v>202.73621689999999</c:v>
                </c:pt>
                <c:pt idx="20412">
                  <c:v>202.74614990000001</c:v>
                </c:pt>
                <c:pt idx="20413">
                  <c:v>202.75608389999999</c:v>
                </c:pt>
                <c:pt idx="20414">
                  <c:v>202.76601690000001</c:v>
                </c:pt>
                <c:pt idx="20415">
                  <c:v>202.7759499</c:v>
                </c:pt>
                <c:pt idx="20416">
                  <c:v>202.78588289999999</c:v>
                </c:pt>
                <c:pt idx="20417">
                  <c:v>202.79581590000001</c:v>
                </c:pt>
                <c:pt idx="20418">
                  <c:v>202.8057499</c:v>
                </c:pt>
                <c:pt idx="20419">
                  <c:v>202.81568290000001</c:v>
                </c:pt>
                <c:pt idx="20420">
                  <c:v>202.8256159</c:v>
                </c:pt>
                <c:pt idx="20421">
                  <c:v>202.83554889999999</c:v>
                </c:pt>
                <c:pt idx="20422">
                  <c:v>202.84548190000001</c:v>
                </c:pt>
                <c:pt idx="20423">
                  <c:v>202.8554159</c:v>
                </c:pt>
                <c:pt idx="20424">
                  <c:v>202.86534889999999</c:v>
                </c:pt>
                <c:pt idx="20425">
                  <c:v>202.8752819</c:v>
                </c:pt>
                <c:pt idx="20426">
                  <c:v>202.88521489999999</c:v>
                </c:pt>
                <c:pt idx="20427">
                  <c:v>202.89514790000001</c:v>
                </c:pt>
                <c:pt idx="20428">
                  <c:v>202.9050819</c:v>
                </c:pt>
                <c:pt idx="20429">
                  <c:v>202.91501489999999</c:v>
                </c:pt>
                <c:pt idx="20430">
                  <c:v>202.92494790000001</c:v>
                </c:pt>
                <c:pt idx="20431">
                  <c:v>202.9348809</c:v>
                </c:pt>
                <c:pt idx="20432">
                  <c:v>202.94481390000001</c:v>
                </c:pt>
                <c:pt idx="20433">
                  <c:v>202.9547479</c:v>
                </c:pt>
                <c:pt idx="20434">
                  <c:v>202.96468089999999</c:v>
                </c:pt>
                <c:pt idx="20435">
                  <c:v>202.97461390000001</c:v>
                </c:pt>
                <c:pt idx="20436">
                  <c:v>202.9845469</c:v>
                </c:pt>
                <c:pt idx="20437">
                  <c:v>202.99448090000001</c:v>
                </c:pt>
                <c:pt idx="20438">
                  <c:v>203.0044139</c:v>
                </c:pt>
                <c:pt idx="20439">
                  <c:v>203.01434689999999</c:v>
                </c:pt>
                <c:pt idx="20440">
                  <c:v>203.02427990000001</c:v>
                </c:pt>
                <c:pt idx="20441">
                  <c:v>203.0342129</c:v>
                </c:pt>
                <c:pt idx="20442">
                  <c:v>203.04414689999999</c:v>
                </c:pt>
                <c:pt idx="20443">
                  <c:v>203.0540799</c:v>
                </c:pt>
                <c:pt idx="20444">
                  <c:v>203.06401289999999</c:v>
                </c:pt>
                <c:pt idx="20445">
                  <c:v>203.07394590000001</c:v>
                </c:pt>
                <c:pt idx="20446">
                  <c:v>203.0838789</c:v>
                </c:pt>
                <c:pt idx="20447">
                  <c:v>203.09381289999999</c:v>
                </c:pt>
                <c:pt idx="20448">
                  <c:v>203.10374590000001</c:v>
                </c:pt>
                <c:pt idx="20449">
                  <c:v>203.1136789</c:v>
                </c:pt>
                <c:pt idx="20450">
                  <c:v>203.12361189999999</c:v>
                </c:pt>
                <c:pt idx="20451">
                  <c:v>203.1335459</c:v>
                </c:pt>
                <c:pt idx="20452">
                  <c:v>203.14347889999999</c:v>
                </c:pt>
                <c:pt idx="20453">
                  <c:v>203.15341190000001</c:v>
                </c:pt>
                <c:pt idx="20454">
                  <c:v>203.1633449</c:v>
                </c:pt>
                <c:pt idx="20455">
                  <c:v>203.17327789999999</c:v>
                </c:pt>
                <c:pt idx="20456">
                  <c:v>203.1832119</c:v>
                </c:pt>
                <c:pt idx="20457">
                  <c:v>203.19314489999999</c:v>
                </c:pt>
                <c:pt idx="20458">
                  <c:v>203.20307790000001</c:v>
                </c:pt>
                <c:pt idx="20459">
                  <c:v>203.2130109</c:v>
                </c:pt>
                <c:pt idx="20460">
                  <c:v>203.22294389999999</c:v>
                </c:pt>
                <c:pt idx="20461">
                  <c:v>203.23287790000001</c:v>
                </c:pt>
                <c:pt idx="20462">
                  <c:v>203.24281089999999</c:v>
                </c:pt>
                <c:pt idx="20463">
                  <c:v>203.25274390000001</c:v>
                </c:pt>
                <c:pt idx="20464">
                  <c:v>203.2626769</c:v>
                </c:pt>
                <c:pt idx="20465">
                  <c:v>203.27261089999999</c:v>
                </c:pt>
                <c:pt idx="20466">
                  <c:v>203.28254390000001</c:v>
                </c:pt>
                <c:pt idx="20467">
                  <c:v>203.2924769</c:v>
                </c:pt>
                <c:pt idx="20468">
                  <c:v>203.30240989999999</c:v>
                </c:pt>
                <c:pt idx="20469">
                  <c:v>203.3123429</c:v>
                </c:pt>
                <c:pt idx="20470">
                  <c:v>203.32227689999999</c:v>
                </c:pt>
                <c:pt idx="20471">
                  <c:v>203.33220990000001</c:v>
                </c:pt>
                <c:pt idx="20472">
                  <c:v>203.3421429</c:v>
                </c:pt>
                <c:pt idx="20473">
                  <c:v>203.35207589999999</c:v>
                </c:pt>
                <c:pt idx="20474">
                  <c:v>203.36200890000001</c:v>
                </c:pt>
                <c:pt idx="20475">
                  <c:v>203.37194289999999</c:v>
                </c:pt>
                <c:pt idx="20476">
                  <c:v>203.38187590000001</c:v>
                </c:pt>
                <c:pt idx="20477">
                  <c:v>203.3918089</c:v>
                </c:pt>
                <c:pt idx="20478">
                  <c:v>203.40174189999999</c:v>
                </c:pt>
                <c:pt idx="20479">
                  <c:v>203.41167590000001</c:v>
                </c:pt>
                <c:pt idx="20480">
                  <c:v>203.4216089</c:v>
                </c:pt>
                <c:pt idx="20481">
                  <c:v>203.43154190000001</c:v>
                </c:pt>
                <c:pt idx="20482">
                  <c:v>203.4414749</c:v>
                </c:pt>
                <c:pt idx="20483">
                  <c:v>203.45140789999999</c:v>
                </c:pt>
                <c:pt idx="20484">
                  <c:v>203.46134190000001</c:v>
                </c:pt>
                <c:pt idx="20485">
                  <c:v>203.4712749</c:v>
                </c:pt>
                <c:pt idx="20486">
                  <c:v>203.48120789999999</c:v>
                </c:pt>
                <c:pt idx="20487">
                  <c:v>203.4911409</c:v>
                </c:pt>
                <c:pt idx="20488">
                  <c:v>203.50107489999999</c:v>
                </c:pt>
                <c:pt idx="20489">
                  <c:v>203.51100790000001</c:v>
                </c:pt>
                <c:pt idx="20490">
                  <c:v>203.5209409</c:v>
                </c:pt>
                <c:pt idx="20491">
                  <c:v>203.53087389999999</c:v>
                </c:pt>
                <c:pt idx="20492">
                  <c:v>203.54080690000001</c:v>
                </c:pt>
                <c:pt idx="20493">
                  <c:v>203.55074089999999</c:v>
                </c:pt>
                <c:pt idx="20494">
                  <c:v>203.56067390000001</c:v>
                </c:pt>
                <c:pt idx="20495">
                  <c:v>203.5706069</c:v>
                </c:pt>
                <c:pt idx="20496">
                  <c:v>203.58053989999999</c:v>
                </c:pt>
                <c:pt idx="20497">
                  <c:v>203.59047290000001</c:v>
                </c:pt>
                <c:pt idx="20498">
                  <c:v>203.6004069</c:v>
                </c:pt>
                <c:pt idx="20499">
                  <c:v>203.61033990000001</c:v>
                </c:pt>
                <c:pt idx="20500">
                  <c:v>203.6202729</c:v>
                </c:pt>
                <c:pt idx="20501">
                  <c:v>203.63020589999999</c:v>
                </c:pt>
                <c:pt idx="20502">
                  <c:v>203.64013990000001</c:v>
                </c:pt>
                <c:pt idx="20503">
                  <c:v>203.6500729</c:v>
                </c:pt>
                <c:pt idx="20504">
                  <c:v>203.6600057</c:v>
                </c:pt>
                <c:pt idx="20505">
                  <c:v>203.66993869999999</c:v>
                </c:pt>
                <c:pt idx="20506">
                  <c:v>203.67987170000001</c:v>
                </c:pt>
                <c:pt idx="20507">
                  <c:v>203.68980569999999</c:v>
                </c:pt>
                <c:pt idx="20508">
                  <c:v>203.69973870000001</c:v>
                </c:pt>
                <c:pt idx="20509">
                  <c:v>203.7096717</c:v>
                </c:pt>
                <c:pt idx="20510">
                  <c:v>203.71960469999999</c:v>
                </c:pt>
                <c:pt idx="20511">
                  <c:v>203.72953770000001</c:v>
                </c:pt>
                <c:pt idx="20512">
                  <c:v>203.7394717</c:v>
                </c:pt>
                <c:pt idx="20513">
                  <c:v>203.74940470000001</c:v>
                </c:pt>
                <c:pt idx="20514">
                  <c:v>203.7593377</c:v>
                </c:pt>
                <c:pt idx="20515">
                  <c:v>203.76927069999999</c:v>
                </c:pt>
                <c:pt idx="20516">
                  <c:v>203.77920370000001</c:v>
                </c:pt>
                <c:pt idx="20517">
                  <c:v>203.7891377</c:v>
                </c:pt>
                <c:pt idx="20518">
                  <c:v>203.79907069999999</c:v>
                </c:pt>
                <c:pt idx="20519">
                  <c:v>203.80900370000001</c:v>
                </c:pt>
                <c:pt idx="20520">
                  <c:v>203.81893669999999</c:v>
                </c:pt>
                <c:pt idx="20521">
                  <c:v>203.82887070000001</c:v>
                </c:pt>
                <c:pt idx="20522">
                  <c:v>203.8388037</c:v>
                </c:pt>
                <c:pt idx="20523">
                  <c:v>203.84873669999999</c:v>
                </c:pt>
                <c:pt idx="20524">
                  <c:v>203.85866970000001</c:v>
                </c:pt>
                <c:pt idx="20525">
                  <c:v>203.8686027</c:v>
                </c:pt>
                <c:pt idx="20526">
                  <c:v>203.87853670000001</c:v>
                </c:pt>
                <c:pt idx="20527">
                  <c:v>203.8884697</c:v>
                </c:pt>
                <c:pt idx="20528">
                  <c:v>203.89840269999999</c:v>
                </c:pt>
                <c:pt idx="20529">
                  <c:v>203.90833570000001</c:v>
                </c:pt>
                <c:pt idx="20530">
                  <c:v>203.9182687</c:v>
                </c:pt>
                <c:pt idx="20531">
                  <c:v>203.92820270000001</c:v>
                </c:pt>
                <c:pt idx="20532">
                  <c:v>203.9381357</c:v>
                </c:pt>
                <c:pt idx="20533">
                  <c:v>203.94806869999999</c:v>
                </c:pt>
                <c:pt idx="20534">
                  <c:v>203.95800170000001</c:v>
                </c:pt>
                <c:pt idx="20535">
                  <c:v>203.9679347</c:v>
                </c:pt>
                <c:pt idx="20536">
                  <c:v>203.97786869999999</c:v>
                </c:pt>
                <c:pt idx="20537">
                  <c:v>203.98780170000001</c:v>
                </c:pt>
                <c:pt idx="20538">
                  <c:v>203.9977347</c:v>
                </c:pt>
                <c:pt idx="20539">
                  <c:v>204.00766770000001</c:v>
                </c:pt>
                <c:pt idx="20540">
                  <c:v>204.0176017</c:v>
                </c:pt>
                <c:pt idx="20541">
                  <c:v>204.02753469999999</c:v>
                </c:pt>
                <c:pt idx="20542">
                  <c:v>204.03746770000001</c:v>
                </c:pt>
                <c:pt idx="20543">
                  <c:v>204.0474007</c:v>
                </c:pt>
                <c:pt idx="20544">
                  <c:v>204.05733369999999</c:v>
                </c:pt>
                <c:pt idx="20545">
                  <c:v>204.0672677</c:v>
                </c:pt>
                <c:pt idx="20546">
                  <c:v>204.07720069999999</c:v>
                </c:pt>
                <c:pt idx="20547">
                  <c:v>204.08713370000001</c:v>
                </c:pt>
                <c:pt idx="20548">
                  <c:v>204.0970667</c:v>
                </c:pt>
                <c:pt idx="20549">
                  <c:v>204.10699969999999</c:v>
                </c:pt>
                <c:pt idx="20550">
                  <c:v>204.1169337</c:v>
                </c:pt>
                <c:pt idx="20551">
                  <c:v>204.12686669999999</c:v>
                </c:pt>
                <c:pt idx="20552">
                  <c:v>204.13679970000001</c:v>
                </c:pt>
                <c:pt idx="20553">
                  <c:v>204.1467327</c:v>
                </c:pt>
                <c:pt idx="20554">
                  <c:v>204.15666569999999</c:v>
                </c:pt>
                <c:pt idx="20555">
                  <c:v>204.16659970000001</c:v>
                </c:pt>
                <c:pt idx="20556">
                  <c:v>204.1765327</c:v>
                </c:pt>
                <c:pt idx="20557">
                  <c:v>204.18646570000001</c:v>
                </c:pt>
                <c:pt idx="20558">
                  <c:v>204.1963987</c:v>
                </c:pt>
                <c:pt idx="20559">
                  <c:v>204.20633169999999</c:v>
                </c:pt>
                <c:pt idx="20560">
                  <c:v>204.21626570000001</c:v>
                </c:pt>
                <c:pt idx="20561">
                  <c:v>204.2261987</c:v>
                </c:pt>
                <c:pt idx="20562">
                  <c:v>204.23613169999999</c:v>
                </c:pt>
                <c:pt idx="20563">
                  <c:v>204.24606470000001</c:v>
                </c:pt>
                <c:pt idx="20564">
                  <c:v>204.25599769999999</c:v>
                </c:pt>
                <c:pt idx="20565">
                  <c:v>204.26593170000001</c:v>
                </c:pt>
                <c:pt idx="20566">
                  <c:v>204.2758647</c:v>
                </c:pt>
                <c:pt idx="20567">
                  <c:v>204.28579769999999</c:v>
                </c:pt>
                <c:pt idx="20568">
                  <c:v>204.29573070000001</c:v>
                </c:pt>
                <c:pt idx="20569">
                  <c:v>204.3056637</c:v>
                </c:pt>
                <c:pt idx="20570">
                  <c:v>204.31559770000001</c:v>
                </c:pt>
                <c:pt idx="20571">
                  <c:v>204.3255307</c:v>
                </c:pt>
                <c:pt idx="20572">
                  <c:v>204.33546369999999</c:v>
                </c:pt>
                <c:pt idx="20573">
                  <c:v>204.34539670000001</c:v>
                </c:pt>
                <c:pt idx="20574">
                  <c:v>204.3553307</c:v>
                </c:pt>
                <c:pt idx="20575">
                  <c:v>204.36526370000001</c:v>
                </c:pt>
                <c:pt idx="20576">
                  <c:v>204.3751967</c:v>
                </c:pt>
                <c:pt idx="20577">
                  <c:v>204.38512969999999</c:v>
                </c:pt>
                <c:pt idx="20578">
                  <c:v>204.39506270000001</c:v>
                </c:pt>
                <c:pt idx="20579">
                  <c:v>204.4049957</c:v>
                </c:pt>
                <c:pt idx="20580">
                  <c:v>204.41492969999999</c:v>
                </c:pt>
                <c:pt idx="20581">
                  <c:v>204.42486270000001</c:v>
                </c:pt>
                <c:pt idx="20582">
                  <c:v>204.4347957</c:v>
                </c:pt>
                <c:pt idx="20583">
                  <c:v>204.44472870000001</c:v>
                </c:pt>
                <c:pt idx="20584">
                  <c:v>204.4546627</c:v>
                </c:pt>
                <c:pt idx="20585">
                  <c:v>204.46459569999999</c:v>
                </c:pt>
                <c:pt idx="20586">
                  <c:v>204.47452870000001</c:v>
                </c:pt>
                <c:pt idx="20587">
                  <c:v>204.4844617</c:v>
                </c:pt>
                <c:pt idx="20588">
                  <c:v>204.49439469999999</c:v>
                </c:pt>
                <c:pt idx="20589">
                  <c:v>204.5043287</c:v>
                </c:pt>
                <c:pt idx="20590">
                  <c:v>204.51426169999999</c:v>
                </c:pt>
                <c:pt idx="20591">
                  <c:v>204.52419470000001</c:v>
                </c:pt>
                <c:pt idx="20592">
                  <c:v>204.5341277</c:v>
                </c:pt>
                <c:pt idx="20593">
                  <c:v>204.54406069999999</c:v>
                </c:pt>
                <c:pt idx="20594">
                  <c:v>204.5539947</c:v>
                </c:pt>
                <c:pt idx="20595">
                  <c:v>204.56392769999999</c:v>
                </c:pt>
                <c:pt idx="20596">
                  <c:v>204.57386070000001</c:v>
                </c:pt>
                <c:pt idx="20597">
                  <c:v>204.5837937</c:v>
                </c:pt>
                <c:pt idx="20598">
                  <c:v>204.59372669999999</c:v>
                </c:pt>
                <c:pt idx="20599">
                  <c:v>204.60365970000001</c:v>
                </c:pt>
                <c:pt idx="20600">
                  <c:v>204.6135937</c:v>
                </c:pt>
                <c:pt idx="20601">
                  <c:v>204.62352670000001</c:v>
                </c:pt>
                <c:pt idx="20602">
                  <c:v>204.6334597</c:v>
                </c:pt>
                <c:pt idx="20603">
                  <c:v>204.64339269999999</c:v>
                </c:pt>
                <c:pt idx="20604">
                  <c:v>204.65332570000001</c:v>
                </c:pt>
                <c:pt idx="20605">
                  <c:v>204.6632597</c:v>
                </c:pt>
                <c:pt idx="20606">
                  <c:v>204.67319269999999</c:v>
                </c:pt>
                <c:pt idx="20607">
                  <c:v>204.68312570000001</c:v>
                </c:pt>
                <c:pt idx="20608">
                  <c:v>204.69305869999999</c:v>
                </c:pt>
                <c:pt idx="20609">
                  <c:v>204.70299170000001</c:v>
                </c:pt>
                <c:pt idx="20610">
                  <c:v>204.7129257</c:v>
                </c:pt>
                <c:pt idx="20611">
                  <c:v>204.72285869999999</c:v>
                </c:pt>
                <c:pt idx="20612">
                  <c:v>204.73279170000001</c:v>
                </c:pt>
                <c:pt idx="20613">
                  <c:v>204.7427247</c:v>
                </c:pt>
                <c:pt idx="20614">
                  <c:v>204.75265769999999</c:v>
                </c:pt>
                <c:pt idx="20615">
                  <c:v>204.7625917</c:v>
                </c:pt>
                <c:pt idx="20616">
                  <c:v>204.77252469999999</c:v>
                </c:pt>
                <c:pt idx="20617">
                  <c:v>204.78245770000001</c:v>
                </c:pt>
                <c:pt idx="20618">
                  <c:v>204.7923907</c:v>
                </c:pt>
                <c:pt idx="20619">
                  <c:v>204.80232369999999</c:v>
                </c:pt>
                <c:pt idx="20620">
                  <c:v>204.8122577</c:v>
                </c:pt>
                <c:pt idx="20621">
                  <c:v>204.82219069999999</c:v>
                </c:pt>
                <c:pt idx="20622">
                  <c:v>204.83212370000001</c:v>
                </c:pt>
                <c:pt idx="20623">
                  <c:v>204.8420567</c:v>
                </c:pt>
                <c:pt idx="20624">
                  <c:v>204.85198969999999</c:v>
                </c:pt>
                <c:pt idx="20625">
                  <c:v>204.86192370000001</c:v>
                </c:pt>
                <c:pt idx="20626">
                  <c:v>204.8718567</c:v>
                </c:pt>
                <c:pt idx="20627">
                  <c:v>204.88178970000001</c:v>
                </c:pt>
                <c:pt idx="20628">
                  <c:v>204.8917227</c:v>
                </c:pt>
                <c:pt idx="20629">
                  <c:v>204.90165569999999</c:v>
                </c:pt>
                <c:pt idx="20630">
                  <c:v>204.91158970000001</c:v>
                </c:pt>
                <c:pt idx="20631">
                  <c:v>204.9215227</c:v>
                </c:pt>
                <c:pt idx="20632">
                  <c:v>204.93145569999999</c:v>
                </c:pt>
                <c:pt idx="20633">
                  <c:v>204.9413887</c:v>
                </c:pt>
                <c:pt idx="20634">
                  <c:v>204.95132169999999</c:v>
                </c:pt>
                <c:pt idx="20635">
                  <c:v>204.96125570000001</c:v>
                </c:pt>
                <c:pt idx="20636">
                  <c:v>204.9711887</c:v>
                </c:pt>
                <c:pt idx="20637">
                  <c:v>204.98112169999999</c:v>
                </c:pt>
                <c:pt idx="20638">
                  <c:v>204.99105470000001</c:v>
                </c:pt>
                <c:pt idx="20639">
                  <c:v>205.0009877</c:v>
                </c:pt>
                <c:pt idx="20640">
                  <c:v>205.01092070000001</c:v>
                </c:pt>
                <c:pt idx="20641">
                  <c:v>205.0208547</c:v>
                </c:pt>
                <c:pt idx="20642">
                  <c:v>205.03078769999999</c:v>
                </c:pt>
                <c:pt idx="20643">
                  <c:v>205.04072070000001</c:v>
                </c:pt>
                <c:pt idx="20644">
                  <c:v>205.0506537</c:v>
                </c:pt>
                <c:pt idx="20645">
                  <c:v>205.06058669999999</c:v>
                </c:pt>
                <c:pt idx="20646">
                  <c:v>205.0705207</c:v>
                </c:pt>
                <c:pt idx="20647">
                  <c:v>205.08045369999999</c:v>
                </c:pt>
                <c:pt idx="20648">
                  <c:v>205.09038670000001</c:v>
                </c:pt>
                <c:pt idx="20649">
                  <c:v>205.1003197</c:v>
                </c:pt>
                <c:pt idx="20650">
                  <c:v>205.11025269999999</c:v>
                </c:pt>
                <c:pt idx="20651">
                  <c:v>205.1201867</c:v>
                </c:pt>
                <c:pt idx="20652">
                  <c:v>205.13011969999999</c:v>
                </c:pt>
                <c:pt idx="20653">
                  <c:v>205.14005270000001</c:v>
                </c:pt>
                <c:pt idx="20654">
                  <c:v>205.1499857</c:v>
                </c:pt>
                <c:pt idx="20655">
                  <c:v>205.15991869999999</c:v>
                </c:pt>
                <c:pt idx="20656">
                  <c:v>205.16985270000001</c:v>
                </c:pt>
                <c:pt idx="20657">
                  <c:v>205.1797857</c:v>
                </c:pt>
                <c:pt idx="20658">
                  <c:v>205.18971869999999</c:v>
                </c:pt>
                <c:pt idx="20659">
                  <c:v>205.1996517</c:v>
                </c:pt>
                <c:pt idx="20660">
                  <c:v>205.20958469999999</c:v>
                </c:pt>
                <c:pt idx="20661">
                  <c:v>205.21951770000001</c:v>
                </c:pt>
                <c:pt idx="20662">
                  <c:v>205.2294517</c:v>
                </c:pt>
                <c:pt idx="20663">
                  <c:v>205.23938469999999</c:v>
                </c:pt>
                <c:pt idx="20664">
                  <c:v>205.24931770000001</c:v>
                </c:pt>
                <c:pt idx="20665">
                  <c:v>205.2592507</c:v>
                </c:pt>
                <c:pt idx="20666">
                  <c:v>205.26918370000001</c:v>
                </c:pt>
                <c:pt idx="20667">
                  <c:v>205.2791177</c:v>
                </c:pt>
                <c:pt idx="20668">
                  <c:v>205.28905069999999</c:v>
                </c:pt>
                <c:pt idx="20669">
                  <c:v>205.29898370000001</c:v>
                </c:pt>
                <c:pt idx="20670">
                  <c:v>205.3089167</c:v>
                </c:pt>
                <c:pt idx="20671">
                  <c:v>205.31884969999999</c:v>
                </c:pt>
                <c:pt idx="20672">
                  <c:v>205.3287837</c:v>
                </c:pt>
                <c:pt idx="20673">
                  <c:v>205.33871669999999</c:v>
                </c:pt>
                <c:pt idx="20674">
                  <c:v>205.34864970000001</c:v>
                </c:pt>
                <c:pt idx="20675">
                  <c:v>205.3585827</c:v>
                </c:pt>
                <c:pt idx="20676">
                  <c:v>205.36851569999999</c:v>
                </c:pt>
                <c:pt idx="20677">
                  <c:v>205.37844870000001</c:v>
                </c:pt>
                <c:pt idx="20678">
                  <c:v>205.38838269999999</c:v>
                </c:pt>
                <c:pt idx="20679">
                  <c:v>205.39831570000001</c:v>
                </c:pt>
                <c:pt idx="20680">
                  <c:v>205.4082487</c:v>
                </c:pt>
                <c:pt idx="20681">
                  <c:v>205.41818169999999</c:v>
                </c:pt>
                <c:pt idx="20682">
                  <c:v>205.42811470000001</c:v>
                </c:pt>
                <c:pt idx="20683">
                  <c:v>205.4380487</c:v>
                </c:pt>
                <c:pt idx="20684">
                  <c:v>205.44798170000001</c:v>
                </c:pt>
                <c:pt idx="20685">
                  <c:v>205.4579147</c:v>
                </c:pt>
                <c:pt idx="20686">
                  <c:v>205.46784769999999</c:v>
                </c:pt>
                <c:pt idx="20687">
                  <c:v>205.47778070000001</c:v>
                </c:pt>
                <c:pt idx="20688">
                  <c:v>205.4877147</c:v>
                </c:pt>
                <c:pt idx="20689">
                  <c:v>205.49764769999999</c:v>
                </c:pt>
                <c:pt idx="20690">
                  <c:v>205.50758070000001</c:v>
                </c:pt>
                <c:pt idx="20691">
                  <c:v>205.51751369999999</c:v>
                </c:pt>
                <c:pt idx="20692">
                  <c:v>205.52744670000001</c:v>
                </c:pt>
                <c:pt idx="20693">
                  <c:v>205.5373797</c:v>
                </c:pt>
                <c:pt idx="20694">
                  <c:v>205.54731369999999</c:v>
                </c:pt>
                <c:pt idx="20695">
                  <c:v>205.55724670000001</c:v>
                </c:pt>
                <c:pt idx="20696">
                  <c:v>205.5671797</c:v>
                </c:pt>
                <c:pt idx="20697">
                  <c:v>205.57711269999999</c:v>
                </c:pt>
                <c:pt idx="20698">
                  <c:v>205.5870457</c:v>
                </c:pt>
                <c:pt idx="20699">
                  <c:v>205.59697969999999</c:v>
                </c:pt>
                <c:pt idx="20700">
                  <c:v>205.60691270000001</c:v>
                </c:pt>
                <c:pt idx="20701">
                  <c:v>205.6168457</c:v>
                </c:pt>
                <c:pt idx="20702">
                  <c:v>205.62677869999999</c:v>
                </c:pt>
                <c:pt idx="20703">
                  <c:v>205.63671170000001</c:v>
                </c:pt>
                <c:pt idx="20704">
                  <c:v>205.64664569999999</c:v>
                </c:pt>
                <c:pt idx="20705">
                  <c:v>205.65657870000001</c:v>
                </c:pt>
                <c:pt idx="20706">
                  <c:v>205.66651150000001</c:v>
                </c:pt>
                <c:pt idx="20707">
                  <c:v>205.6764445</c:v>
                </c:pt>
                <c:pt idx="20708">
                  <c:v>205.68637749999999</c:v>
                </c:pt>
                <c:pt idx="20709">
                  <c:v>205.69631050000001</c:v>
                </c:pt>
                <c:pt idx="20710">
                  <c:v>205.7062445</c:v>
                </c:pt>
                <c:pt idx="20711">
                  <c:v>205.71617749999999</c:v>
                </c:pt>
                <c:pt idx="20712">
                  <c:v>205.7261105</c:v>
                </c:pt>
                <c:pt idx="20713">
                  <c:v>205.73604349999999</c:v>
                </c:pt>
                <c:pt idx="20714">
                  <c:v>205.74597650000001</c:v>
                </c:pt>
                <c:pt idx="20715">
                  <c:v>205.7559105</c:v>
                </c:pt>
                <c:pt idx="20716">
                  <c:v>205.76584349999999</c:v>
                </c:pt>
                <c:pt idx="20717">
                  <c:v>205.77577650000001</c:v>
                </c:pt>
                <c:pt idx="20718">
                  <c:v>205.7857095</c:v>
                </c:pt>
                <c:pt idx="20719">
                  <c:v>205.79564250000001</c:v>
                </c:pt>
                <c:pt idx="20720">
                  <c:v>205.8055755</c:v>
                </c:pt>
                <c:pt idx="20721">
                  <c:v>205.81550949999999</c:v>
                </c:pt>
                <c:pt idx="20722">
                  <c:v>205.82544250000001</c:v>
                </c:pt>
                <c:pt idx="20723">
                  <c:v>205.8353755</c:v>
                </c:pt>
                <c:pt idx="20724">
                  <c:v>205.84530849999999</c:v>
                </c:pt>
                <c:pt idx="20725">
                  <c:v>205.85524150000001</c:v>
                </c:pt>
                <c:pt idx="20726">
                  <c:v>205.86517549999999</c:v>
                </c:pt>
                <c:pt idx="20727">
                  <c:v>205.87510850000001</c:v>
                </c:pt>
                <c:pt idx="20728">
                  <c:v>205.8850415</c:v>
                </c:pt>
                <c:pt idx="20729">
                  <c:v>205.89497449999999</c:v>
                </c:pt>
                <c:pt idx="20730">
                  <c:v>205.90490750000001</c:v>
                </c:pt>
                <c:pt idx="20731">
                  <c:v>205.9148405</c:v>
                </c:pt>
                <c:pt idx="20732">
                  <c:v>205.92477450000001</c:v>
                </c:pt>
                <c:pt idx="20733">
                  <c:v>205.9347075</c:v>
                </c:pt>
                <c:pt idx="20734">
                  <c:v>205.94464049999999</c:v>
                </c:pt>
                <c:pt idx="20735">
                  <c:v>205.95457350000001</c:v>
                </c:pt>
                <c:pt idx="20736">
                  <c:v>205.9645065</c:v>
                </c:pt>
                <c:pt idx="20737">
                  <c:v>205.97444049999999</c:v>
                </c:pt>
                <c:pt idx="20738">
                  <c:v>205.9843735</c:v>
                </c:pt>
                <c:pt idx="20739">
                  <c:v>205.99430649999999</c:v>
                </c:pt>
                <c:pt idx="20740">
                  <c:v>206.00423950000001</c:v>
                </c:pt>
                <c:pt idx="20741">
                  <c:v>206.0141725</c:v>
                </c:pt>
                <c:pt idx="20742">
                  <c:v>206.02410549999999</c:v>
                </c:pt>
                <c:pt idx="20743">
                  <c:v>206.03403950000001</c:v>
                </c:pt>
                <c:pt idx="20744">
                  <c:v>206.0439725</c:v>
                </c:pt>
                <c:pt idx="20745">
                  <c:v>206.05390550000001</c:v>
                </c:pt>
                <c:pt idx="20746">
                  <c:v>206.0638385</c:v>
                </c:pt>
                <c:pt idx="20747">
                  <c:v>206.07377149999999</c:v>
                </c:pt>
                <c:pt idx="20748">
                  <c:v>206.08370550000001</c:v>
                </c:pt>
                <c:pt idx="20749">
                  <c:v>206.0936385</c:v>
                </c:pt>
                <c:pt idx="20750">
                  <c:v>206.10357149999999</c:v>
                </c:pt>
                <c:pt idx="20751">
                  <c:v>206.1135045</c:v>
                </c:pt>
                <c:pt idx="20752">
                  <c:v>206.12343749999999</c:v>
                </c:pt>
                <c:pt idx="20753">
                  <c:v>206.13337050000001</c:v>
                </c:pt>
                <c:pt idx="20754">
                  <c:v>206.1433045</c:v>
                </c:pt>
                <c:pt idx="20755">
                  <c:v>206.15323749999999</c:v>
                </c:pt>
                <c:pt idx="20756">
                  <c:v>206.16317050000001</c:v>
                </c:pt>
                <c:pt idx="20757">
                  <c:v>206.1731035</c:v>
                </c:pt>
                <c:pt idx="20758">
                  <c:v>206.18303649999999</c:v>
                </c:pt>
                <c:pt idx="20759">
                  <c:v>206.1929705</c:v>
                </c:pt>
                <c:pt idx="20760">
                  <c:v>206.20290349999999</c:v>
                </c:pt>
                <c:pt idx="20761">
                  <c:v>206.21283650000001</c:v>
                </c:pt>
                <c:pt idx="20762">
                  <c:v>206.2227695</c:v>
                </c:pt>
                <c:pt idx="20763">
                  <c:v>206.23270249999999</c:v>
                </c:pt>
                <c:pt idx="20764">
                  <c:v>206.2426365</c:v>
                </c:pt>
                <c:pt idx="20765">
                  <c:v>206.25256949999999</c:v>
                </c:pt>
                <c:pt idx="20766">
                  <c:v>206.26250250000001</c:v>
                </c:pt>
                <c:pt idx="20767">
                  <c:v>206.2724355</c:v>
                </c:pt>
                <c:pt idx="20768">
                  <c:v>206.28236849999999</c:v>
                </c:pt>
                <c:pt idx="20769">
                  <c:v>206.29230150000001</c:v>
                </c:pt>
                <c:pt idx="20770">
                  <c:v>206.30223549999999</c:v>
                </c:pt>
                <c:pt idx="20771">
                  <c:v>206.31216850000001</c:v>
                </c:pt>
                <c:pt idx="20772">
                  <c:v>206.3221015</c:v>
                </c:pt>
                <c:pt idx="20773">
                  <c:v>206.33203449999999</c:v>
                </c:pt>
                <c:pt idx="20774">
                  <c:v>206.34196750000001</c:v>
                </c:pt>
                <c:pt idx="20775">
                  <c:v>206.3519015</c:v>
                </c:pt>
                <c:pt idx="20776">
                  <c:v>206.36183449999999</c:v>
                </c:pt>
                <c:pt idx="20777">
                  <c:v>206.3717675</c:v>
                </c:pt>
                <c:pt idx="20778">
                  <c:v>206.38170049999999</c:v>
                </c:pt>
                <c:pt idx="20779">
                  <c:v>206.39163350000001</c:v>
                </c:pt>
                <c:pt idx="20780">
                  <c:v>206.4015665</c:v>
                </c:pt>
                <c:pt idx="20781">
                  <c:v>206.41150049999999</c:v>
                </c:pt>
                <c:pt idx="20782">
                  <c:v>206.42143350000001</c:v>
                </c:pt>
                <c:pt idx="20783">
                  <c:v>206.4313665</c:v>
                </c:pt>
                <c:pt idx="20784">
                  <c:v>206.44129950000001</c:v>
                </c:pt>
                <c:pt idx="20785">
                  <c:v>206.4512325</c:v>
                </c:pt>
                <c:pt idx="20786">
                  <c:v>206.46116649999999</c:v>
                </c:pt>
                <c:pt idx="20787">
                  <c:v>206.47109950000001</c:v>
                </c:pt>
                <c:pt idx="20788">
                  <c:v>206.4810325</c:v>
                </c:pt>
                <c:pt idx="20789">
                  <c:v>206.49096549999999</c:v>
                </c:pt>
                <c:pt idx="20790">
                  <c:v>206.50089850000001</c:v>
                </c:pt>
                <c:pt idx="20791">
                  <c:v>206.51083249999999</c:v>
                </c:pt>
                <c:pt idx="20792">
                  <c:v>206.52076550000001</c:v>
                </c:pt>
                <c:pt idx="20793">
                  <c:v>206.5306985</c:v>
                </c:pt>
                <c:pt idx="20794">
                  <c:v>206.54063149999999</c:v>
                </c:pt>
                <c:pt idx="20795">
                  <c:v>206.55056450000001</c:v>
                </c:pt>
                <c:pt idx="20796">
                  <c:v>206.56049849999999</c:v>
                </c:pt>
                <c:pt idx="20797">
                  <c:v>206.57043150000001</c:v>
                </c:pt>
                <c:pt idx="20798">
                  <c:v>206.5803645</c:v>
                </c:pt>
                <c:pt idx="20799">
                  <c:v>206.59029749999999</c:v>
                </c:pt>
                <c:pt idx="20800">
                  <c:v>206.60023050000001</c:v>
                </c:pt>
                <c:pt idx="20801">
                  <c:v>206.6101645</c:v>
                </c:pt>
                <c:pt idx="20802">
                  <c:v>206.62009750000001</c:v>
                </c:pt>
                <c:pt idx="20803">
                  <c:v>206.6300305</c:v>
                </c:pt>
                <c:pt idx="20804">
                  <c:v>206.63996349999999</c:v>
                </c:pt>
                <c:pt idx="20805">
                  <c:v>206.64989650000001</c:v>
                </c:pt>
                <c:pt idx="20806">
                  <c:v>206.65983080000001</c:v>
                </c:pt>
                <c:pt idx="20807">
                  <c:v>206.6697638</c:v>
                </c:pt>
                <c:pt idx="20808">
                  <c:v>206.67969679999999</c:v>
                </c:pt>
                <c:pt idx="20809">
                  <c:v>206.68962980000001</c:v>
                </c:pt>
                <c:pt idx="20810">
                  <c:v>206.6995628</c:v>
                </c:pt>
                <c:pt idx="20811">
                  <c:v>206.70949580000001</c:v>
                </c:pt>
                <c:pt idx="20812">
                  <c:v>206.7194298</c:v>
                </c:pt>
                <c:pt idx="20813">
                  <c:v>206.72936279999999</c:v>
                </c:pt>
                <c:pt idx="20814">
                  <c:v>206.73929580000001</c:v>
                </c:pt>
                <c:pt idx="20815">
                  <c:v>206.7492288</c:v>
                </c:pt>
                <c:pt idx="20816">
                  <c:v>206.75916179999999</c:v>
                </c:pt>
                <c:pt idx="20817">
                  <c:v>206.7690958</c:v>
                </c:pt>
                <c:pt idx="20818">
                  <c:v>206.77902879999999</c:v>
                </c:pt>
                <c:pt idx="20819">
                  <c:v>206.78896180000001</c:v>
                </c:pt>
                <c:pt idx="20820">
                  <c:v>206.7988948</c:v>
                </c:pt>
                <c:pt idx="20821">
                  <c:v>206.80882779999999</c:v>
                </c:pt>
                <c:pt idx="20822">
                  <c:v>206.8187618</c:v>
                </c:pt>
                <c:pt idx="20823">
                  <c:v>206.82869479999999</c:v>
                </c:pt>
                <c:pt idx="20824">
                  <c:v>206.83862780000001</c:v>
                </c:pt>
                <c:pt idx="20825">
                  <c:v>206.8485608</c:v>
                </c:pt>
                <c:pt idx="20826">
                  <c:v>206.85849379999999</c:v>
                </c:pt>
                <c:pt idx="20827">
                  <c:v>206.86842780000001</c:v>
                </c:pt>
                <c:pt idx="20828">
                  <c:v>206.8783608</c:v>
                </c:pt>
                <c:pt idx="20829">
                  <c:v>206.88829380000001</c:v>
                </c:pt>
                <c:pt idx="20830">
                  <c:v>206.8982268</c:v>
                </c:pt>
                <c:pt idx="20831">
                  <c:v>206.90815979999999</c:v>
                </c:pt>
                <c:pt idx="20832">
                  <c:v>206.91809380000001</c:v>
                </c:pt>
                <c:pt idx="20833">
                  <c:v>206.9280268</c:v>
                </c:pt>
                <c:pt idx="20834">
                  <c:v>206.93795979999999</c:v>
                </c:pt>
                <c:pt idx="20835">
                  <c:v>206.94789280000001</c:v>
                </c:pt>
                <c:pt idx="20836">
                  <c:v>206.95782579999999</c:v>
                </c:pt>
                <c:pt idx="20837">
                  <c:v>206.96775980000001</c:v>
                </c:pt>
                <c:pt idx="20838">
                  <c:v>206.9776928</c:v>
                </c:pt>
                <c:pt idx="20839">
                  <c:v>206.98762579999999</c:v>
                </c:pt>
                <c:pt idx="20840">
                  <c:v>206.99755880000001</c:v>
                </c:pt>
                <c:pt idx="20841">
                  <c:v>207.0074918</c:v>
                </c:pt>
                <c:pt idx="20842">
                  <c:v>207.01742580000001</c:v>
                </c:pt>
                <c:pt idx="20843">
                  <c:v>207.0273588</c:v>
                </c:pt>
                <c:pt idx="20844">
                  <c:v>207.03729179999999</c:v>
                </c:pt>
                <c:pt idx="20845">
                  <c:v>207.04722480000001</c:v>
                </c:pt>
                <c:pt idx="20846">
                  <c:v>207.0571578</c:v>
                </c:pt>
                <c:pt idx="20847">
                  <c:v>207.06709179999999</c:v>
                </c:pt>
                <c:pt idx="20848">
                  <c:v>207.0770248</c:v>
                </c:pt>
                <c:pt idx="20849">
                  <c:v>207.08695779999999</c:v>
                </c:pt>
                <c:pt idx="20850">
                  <c:v>207.09689080000001</c:v>
                </c:pt>
                <c:pt idx="20851">
                  <c:v>207.1068238</c:v>
                </c:pt>
                <c:pt idx="20852">
                  <c:v>207.11675779999999</c:v>
                </c:pt>
                <c:pt idx="20853">
                  <c:v>207.12669080000001</c:v>
                </c:pt>
                <c:pt idx="20854">
                  <c:v>207.1366238</c:v>
                </c:pt>
                <c:pt idx="20855">
                  <c:v>207.14655680000001</c:v>
                </c:pt>
                <c:pt idx="20856">
                  <c:v>207.1564898</c:v>
                </c:pt>
                <c:pt idx="20857">
                  <c:v>207.16642279999999</c:v>
                </c:pt>
                <c:pt idx="20858">
                  <c:v>207.17635680000001</c:v>
                </c:pt>
                <c:pt idx="20859">
                  <c:v>207.1862898</c:v>
                </c:pt>
                <c:pt idx="20860">
                  <c:v>207.19622279999999</c:v>
                </c:pt>
                <c:pt idx="20861">
                  <c:v>207.2061558</c:v>
                </c:pt>
                <c:pt idx="20862">
                  <c:v>207.21608879999999</c:v>
                </c:pt>
                <c:pt idx="20863">
                  <c:v>207.22602280000001</c:v>
                </c:pt>
                <c:pt idx="20864">
                  <c:v>207.2359558</c:v>
                </c:pt>
                <c:pt idx="20865">
                  <c:v>207.24588879999999</c:v>
                </c:pt>
                <c:pt idx="20866">
                  <c:v>207.25582180000001</c:v>
                </c:pt>
                <c:pt idx="20867">
                  <c:v>207.2657548</c:v>
                </c:pt>
                <c:pt idx="20868">
                  <c:v>207.27568880000001</c:v>
                </c:pt>
                <c:pt idx="20869">
                  <c:v>207.2856218</c:v>
                </c:pt>
                <c:pt idx="20870">
                  <c:v>207.29555479999999</c:v>
                </c:pt>
                <c:pt idx="20871">
                  <c:v>207.30548780000001</c:v>
                </c:pt>
                <c:pt idx="20872">
                  <c:v>207.3154208</c:v>
                </c:pt>
                <c:pt idx="20873">
                  <c:v>207.32535480000001</c:v>
                </c:pt>
                <c:pt idx="20874">
                  <c:v>207.3352878</c:v>
                </c:pt>
                <c:pt idx="20875">
                  <c:v>207.34522079999999</c:v>
                </c:pt>
                <c:pt idx="20876">
                  <c:v>207.35515380000001</c:v>
                </c:pt>
                <c:pt idx="20877">
                  <c:v>207.3650868</c:v>
                </c:pt>
                <c:pt idx="20878">
                  <c:v>207.37502079999999</c:v>
                </c:pt>
                <c:pt idx="20879">
                  <c:v>207.38495380000001</c:v>
                </c:pt>
                <c:pt idx="20880">
                  <c:v>207.39488679999999</c:v>
                </c:pt>
                <c:pt idx="20881">
                  <c:v>207.40481980000001</c:v>
                </c:pt>
                <c:pt idx="20882">
                  <c:v>207.4147528</c:v>
                </c:pt>
                <c:pt idx="20883">
                  <c:v>207.42468679999999</c:v>
                </c:pt>
                <c:pt idx="20884">
                  <c:v>207.43461980000001</c:v>
                </c:pt>
                <c:pt idx="20885">
                  <c:v>207.4445528</c:v>
                </c:pt>
                <c:pt idx="20886">
                  <c:v>207.45448579999999</c:v>
                </c:pt>
                <c:pt idx="20887">
                  <c:v>207.4644188</c:v>
                </c:pt>
                <c:pt idx="20888">
                  <c:v>207.47435279999999</c:v>
                </c:pt>
                <c:pt idx="20889">
                  <c:v>207.48428580000001</c:v>
                </c:pt>
                <c:pt idx="20890">
                  <c:v>207.4942188</c:v>
                </c:pt>
                <c:pt idx="20891">
                  <c:v>207.50415179999999</c:v>
                </c:pt>
                <c:pt idx="20892">
                  <c:v>207.51408480000001</c:v>
                </c:pt>
                <c:pt idx="20893">
                  <c:v>207.52401879999999</c:v>
                </c:pt>
                <c:pt idx="20894">
                  <c:v>207.53395180000001</c:v>
                </c:pt>
                <c:pt idx="20895">
                  <c:v>207.5438848</c:v>
                </c:pt>
                <c:pt idx="20896">
                  <c:v>207.55381779999999</c:v>
                </c:pt>
                <c:pt idx="20897">
                  <c:v>207.56375080000001</c:v>
                </c:pt>
                <c:pt idx="20898">
                  <c:v>207.5736838</c:v>
                </c:pt>
                <c:pt idx="20899">
                  <c:v>207.58361780000001</c:v>
                </c:pt>
                <c:pt idx="20900">
                  <c:v>207.5935508</c:v>
                </c:pt>
                <c:pt idx="20901">
                  <c:v>207.60348379999999</c:v>
                </c:pt>
                <c:pt idx="20902">
                  <c:v>207.61341680000001</c:v>
                </c:pt>
                <c:pt idx="20903">
                  <c:v>207.6233498</c:v>
                </c:pt>
                <c:pt idx="20904">
                  <c:v>207.63328379999999</c:v>
                </c:pt>
                <c:pt idx="20905">
                  <c:v>207.6432168</c:v>
                </c:pt>
                <c:pt idx="20906">
                  <c:v>207.65314979999999</c:v>
                </c:pt>
                <c:pt idx="20907">
                  <c:v>207.66308290000001</c:v>
                </c:pt>
                <c:pt idx="20908">
                  <c:v>207.6730159</c:v>
                </c:pt>
                <c:pt idx="20909">
                  <c:v>207.68294990000001</c:v>
                </c:pt>
                <c:pt idx="20910">
                  <c:v>207.6928829</c:v>
                </c:pt>
                <c:pt idx="20911">
                  <c:v>207.70281589999999</c:v>
                </c:pt>
                <c:pt idx="20912">
                  <c:v>207.71274890000001</c:v>
                </c:pt>
                <c:pt idx="20913">
                  <c:v>207.7226819</c:v>
                </c:pt>
                <c:pt idx="20914">
                  <c:v>207.73261590000001</c:v>
                </c:pt>
                <c:pt idx="20915">
                  <c:v>207.7425489</c:v>
                </c:pt>
                <c:pt idx="20916">
                  <c:v>207.75248189999999</c:v>
                </c:pt>
                <c:pt idx="20917">
                  <c:v>207.76241490000001</c:v>
                </c:pt>
                <c:pt idx="20918">
                  <c:v>207.7723479</c:v>
                </c:pt>
                <c:pt idx="20919">
                  <c:v>207.78228189999999</c:v>
                </c:pt>
                <c:pt idx="20920">
                  <c:v>207.7922149</c:v>
                </c:pt>
                <c:pt idx="20921">
                  <c:v>207.80214789999999</c:v>
                </c:pt>
                <c:pt idx="20922">
                  <c:v>207.81208090000001</c:v>
                </c:pt>
                <c:pt idx="20923">
                  <c:v>207.8220139</c:v>
                </c:pt>
                <c:pt idx="20924">
                  <c:v>207.83194789999999</c:v>
                </c:pt>
                <c:pt idx="20925">
                  <c:v>207.84188090000001</c:v>
                </c:pt>
                <c:pt idx="20926">
                  <c:v>207.8518139</c:v>
                </c:pt>
                <c:pt idx="20927">
                  <c:v>207.86174690000001</c:v>
                </c:pt>
                <c:pt idx="20928">
                  <c:v>207.8716799</c:v>
                </c:pt>
                <c:pt idx="20929">
                  <c:v>207.88161389999999</c:v>
                </c:pt>
                <c:pt idx="20930">
                  <c:v>207.89154690000001</c:v>
                </c:pt>
                <c:pt idx="20931">
                  <c:v>207.9014799</c:v>
                </c:pt>
                <c:pt idx="20932">
                  <c:v>207.91141289999999</c:v>
                </c:pt>
                <c:pt idx="20933">
                  <c:v>207.92134590000001</c:v>
                </c:pt>
                <c:pt idx="20934">
                  <c:v>207.93127989999999</c:v>
                </c:pt>
                <c:pt idx="20935">
                  <c:v>207.94121290000001</c:v>
                </c:pt>
                <c:pt idx="20936">
                  <c:v>207.9511459</c:v>
                </c:pt>
                <c:pt idx="20937">
                  <c:v>207.96107889999999</c:v>
                </c:pt>
                <c:pt idx="20938">
                  <c:v>207.97101190000001</c:v>
                </c:pt>
                <c:pt idx="20939">
                  <c:v>207.98094589999999</c:v>
                </c:pt>
                <c:pt idx="20940">
                  <c:v>207.99087890000001</c:v>
                </c:pt>
                <c:pt idx="20941">
                  <c:v>208.0008119</c:v>
                </c:pt>
                <c:pt idx="20942">
                  <c:v>208.01074489999999</c:v>
                </c:pt>
                <c:pt idx="20943">
                  <c:v>208.02067790000001</c:v>
                </c:pt>
                <c:pt idx="20944">
                  <c:v>208.0306119</c:v>
                </c:pt>
                <c:pt idx="20945">
                  <c:v>208.04054489999999</c:v>
                </c:pt>
                <c:pt idx="20946">
                  <c:v>208.0504779</c:v>
                </c:pt>
                <c:pt idx="20947">
                  <c:v>208.06041089999999</c:v>
                </c:pt>
                <c:pt idx="20948">
                  <c:v>208.07034390000001</c:v>
                </c:pt>
                <c:pt idx="20949">
                  <c:v>208.0802779</c:v>
                </c:pt>
                <c:pt idx="20950">
                  <c:v>208.09021089999999</c:v>
                </c:pt>
                <c:pt idx="20951">
                  <c:v>208.10014390000001</c:v>
                </c:pt>
                <c:pt idx="20952">
                  <c:v>208.1100769</c:v>
                </c:pt>
                <c:pt idx="20953">
                  <c:v>208.12000990000001</c:v>
                </c:pt>
                <c:pt idx="20954">
                  <c:v>208.1299439</c:v>
                </c:pt>
                <c:pt idx="20955">
                  <c:v>208.13987689999999</c:v>
                </c:pt>
                <c:pt idx="20956">
                  <c:v>208.14980990000001</c:v>
                </c:pt>
                <c:pt idx="20957">
                  <c:v>208.1597429</c:v>
                </c:pt>
                <c:pt idx="20958">
                  <c:v>208.16967589999999</c:v>
                </c:pt>
                <c:pt idx="20959">
                  <c:v>208.1796099</c:v>
                </c:pt>
                <c:pt idx="20960">
                  <c:v>208.18954289999999</c:v>
                </c:pt>
                <c:pt idx="20961">
                  <c:v>208.19947590000001</c:v>
                </c:pt>
                <c:pt idx="20962">
                  <c:v>208.2094089</c:v>
                </c:pt>
                <c:pt idx="20963">
                  <c:v>208.21934289999999</c:v>
                </c:pt>
                <c:pt idx="20964">
                  <c:v>208.2292759</c:v>
                </c:pt>
                <c:pt idx="20965">
                  <c:v>208.23920889999999</c:v>
                </c:pt>
                <c:pt idx="20966">
                  <c:v>208.24914190000001</c:v>
                </c:pt>
                <c:pt idx="20967">
                  <c:v>208.2590749</c:v>
                </c:pt>
                <c:pt idx="20968">
                  <c:v>208.26900889999999</c:v>
                </c:pt>
                <c:pt idx="20969">
                  <c:v>208.27894190000001</c:v>
                </c:pt>
                <c:pt idx="20970">
                  <c:v>208.2888749</c:v>
                </c:pt>
                <c:pt idx="20971">
                  <c:v>208.29880790000001</c:v>
                </c:pt>
                <c:pt idx="20972">
                  <c:v>208.3087419</c:v>
                </c:pt>
                <c:pt idx="20973">
                  <c:v>208.31867489999999</c:v>
                </c:pt>
                <c:pt idx="20974">
                  <c:v>208.32860790000001</c:v>
                </c:pt>
                <c:pt idx="20975">
                  <c:v>208.3385409</c:v>
                </c:pt>
                <c:pt idx="20976">
                  <c:v>208.34847389999999</c:v>
                </c:pt>
                <c:pt idx="20977">
                  <c:v>208.3584079</c:v>
                </c:pt>
                <c:pt idx="20978">
                  <c:v>208.36834089999999</c:v>
                </c:pt>
                <c:pt idx="20979">
                  <c:v>208.37827390000001</c:v>
                </c:pt>
                <c:pt idx="20980">
                  <c:v>208.3882069</c:v>
                </c:pt>
                <c:pt idx="20981">
                  <c:v>208.39814089999999</c:v>
                </c:pt>
                <c:pt idx="20982">
                  <c:v>208.40807390000001</c:v>
                </c:pt>
                <c:pt idx="20983">
                  <c:v>208.41800689999999</c:v>
                </c:pt>
                <c:pt idx="20984">
                  <c:v>208.42793990000001</c:v>
                </c:pt>
                <c:pt idx="20985">
                  <c:v>208.4378729</c:v>
                </c:pt>
                <c:pt idx="20986">
                  <c:v>208.44780689999999</c:v>
                </c:pt>
                <c:pt idx="20987">
                  <c:v>208.45773990000001</c:v>
                </c:pt>
                <c:pt idx="20988">
                  <c:v>208.4676729</c:v>
                </c:pt>
                <c:pt idx="20989">
                  <c:v>208.47760589999999</c:v>
                </c:pt>
                <c:pt idx="20990">
                  <c:v>208.4875399</c:v>
                </c:pt>
                <c:pt idx="20991">
                  <c:v>208.49747289999999</c:v>
                </c:pt>
                <c:pt idx="20992">
                  <c:v>208.50740590000001</c:v>
                </c:pt>
                <c:pt idx="20993">
                  <c:v>208.5173389</c:v>
                </c:pt>
                <c:pt idx="20994">
                  <c:v>208.52727189999999</c:v>
                </c:pt>
                <c:pt idx="20995">
                  <c:v>208.5372059</c:v>
                </c:pt>
                <c:pt idx="20996">
                  <c:v>208.54713889999999</c:v>
                </c:pt>
                <c:pt idx="20997">
                  <c:v>208.55707190000001</c:v>
                </c:pt>
                <c:pt idx="20998">
                  <c:v>208.5670049</c:v>
                </c:pt>
                <c:pt idx="20999">
                  <c:v>208.57693889999999</c:v>
                </c:pt>
                <c:pt idx="21000">
                  <c:v>208.58687190000001</c:v>
                </c:pt>
                <c:pt idx="21001">
                  <c:v>208.5968049</c:v>
                </c:pt>
                <c:pt idx="21002">
                  <c:v>208.60673790000001</c:v>
                </c:pt>
                <c:pt idx="21003">
                  <c:v>208.6166709</c:v>
                </c:pt>
                <c:pt idx="21004">
                  <c:v>208.62660489999999</c:v>
                </c:pt>
                <c:pt idx="21005">
                  <c:v>208.63653790000001</c:v>
                </c:pt>
                <c:pt idx="21006">
                  <c:v>208.6464709</c:v>
                </c:pt>
                <c:pt idx="21007">
                  <c:v>208.65640389999999</c:v>
                </c:pt>
                <c:pt idx="21008">
                  <c:v>208.6663374</c:v>
                </c:pt>
                <c:pt idx="21009">
                  <c:v>208.67627039999999</c:v>
                </c:pt>
                <c:pt idx="21010">
                  <c:v>208.68620340000001</c:v>
                </c:pt>
                <c:pt idx="21011">
                  <c:v>208.6961364</c:v>
                </c:pt>
                <c:pt idx="21012">
                  <c:v>208.70606939999999</c:v>
                </c:pt>
                <c:pt idx="21013">
                  <c:v>208.71600340000001</c:v>
                </c:pt>
                <c:pt idx="21014">
                  <c:v>208.72593639999999</c:v>
                </c:pt>
                <c:pt idx="21015">
                  <c:v>208.73586940000001</c:v>
                </c:pt>
                <c:pt idx="21016">
                  <c:v>208.7458024</c:v>
                </c:pt>
                <c:pt idx="21017">
                  <c:v>208.75573639999999</c:v>
                </c:pt>
                <c:pt idx="21018">
                  <c:v>208.76566940000001</c:v>
                </c:pt>
                <c:pt idx="21019">
                  <c:v>208.7756024</c:v>
                </c:pt>
                <c:pt idx="21020">
                  <c:v>208.78553539999999</c:v>
                </c:pt>
                <c:pt idx="21021">
                  <c:v>208.7954684</c:v>
                </c:pt>
                <c:pt idx="21022">
                  <c:v>208.80540239999999</c:v>
                </c:pt>
                <c:pt idx="21023">
                  <c:v>208.81533540000001</c:v>
                </c:pt>
                <c:pt idx="21024">
                  <c:v>208.8252684</c:v>
                </c:pt>
                <c:pt idx="21025">
                  <c:v>208.83520139999999</c:v>
                </c:pt>
                <c:pt idx="21026">
                  <c:v>208.8451354</c:v>
                </c:pt>
                <c:pt idx="21027">
                  <c:v>208.85506839999999</c:v>
                </c:pt>
                <c:pt idx="21028">
                  <c:v>208.86500140000001</c:v>
                </c:pt>
                <c:pt idx="21029">
                  <c:v>208.8749344</c:v>
                </c:pt>
                <c:pt idx="21030">
                  <c:v>208.88486839999999</c:v>
                </c:pt>
                <c:pt idx="21031">
                  <c:v>208.89480140000001</c:v>
                </c:pt>
                <c:pt idx="21032">
                  <c:v>208.9047344</c:v>
                </c:pt>
                <c:pt idx="21033">
                  <c:v>208.91466740000001</c:v>
                </c:pt>
                <c:pt idx="21034">
                  <c:v>208.9246004</c:v>
                </c:pt>
                <c:pt idx="21035">
                  <c:v>208.93453439999999</c:v>
                </c:pt>
                <c:pt idx="21036">
                  <c:v>208.94446740000001</c:v>
                </c:pt>
                <c:pt idx="21037">
                  <c:v>208.9544004</c:v>
                </c:pt>
                <c:pt idx="21038">
                  <c:v>208.96433339999999</c:v>
                </c:pt>
                <c:pt idx="21039">
                  <c:v>208.9742674</c:v>
                </c:pt>
                <c:pt idx="21040">
                  <c:v>208.98420039999999</c:v>
                </c:pt>
                <c:pt idx="21041">
                  <c:v>208.99413340000001</c:v>
                </c:pt>
                <c:pt idx="21042">
                  <c:v>209.0040664</c:v>
                </c:pt>
                <c:pt idx="21043">
                  <c:v>209.01399939999999</c:v>
                </c:pt>
                <c:pt idx="21044">
                  <c:v>209.0239334</c:v>
                </c:pt>
                <c:pt idx="21045">
                  <c:v>209.03386639999999</c:v>
                </c:pt>
                <c:pt idx="21046">
                  <c:v>209.04379940000001</c:v>
                </c:pt>
                <c:pt idx="21047">
                  <c:v>209.0537324</c:v>
                </c:pt>
                <c:pt idx="21048">
                  <c:v>209.06366639999999</c:v>
                </c:pt>
                <c:pt idx="21049">
                  <c:v>209.07359940000001</c:v>
                </c:pt>
                <c:pt idx="21050">
                  <c:v>209.0835324</c:v>
                </c:pt>
                <c:pt idx="21051">
                  <c:v>209.09346540000001</c:v>
                </c:pt>
                <c:pt idx="21052">
                  <c:v>209.1033984</c:v>
                </c:pt>
                <c:pt idx="21053">
                  <c:v>209.11333239999999</c:v>
                </c:pt>
                <c:pt idx="21054">
                  <c:v>209.12326540000001</c:v>
                </c:pt>
                <c:pt idx="21055">
                  <c:v>209.1331984</c:v>
                </c:pt>
                <c:pt idx="21056">
                  <c:v>209.14313139999999</c:v>
                </c:pt>
                <c:pt idx="21057">
                  <c:v>209.1530654</c:v>
                </c:pt>
                <c:pt idx="21058">
                  <c:v>209.16299839999999</c:v>
                </c:pt>
                <c:pt idx="21059">
                  <c:v>209.17293140000001</c:v>
                </c:pt>
                <c:pt idx="21060">
                  <c:v>209.1828644</c:v>
                </c:pt>
                <c:pt idx="21061">
                  <c:v>209.19279739999999</c:v>
                </c:pt>
                <c:pt idx="21062">
                  <c:v>209.2027314</c:v>
                </c:pt>
                <c:pt idx="21063">
                  <c:v>209.21266439999999</c:v>
                </c:pt>
                <c:pt idx="21064">
                  <c:v>209.22259740000001</c:v>
                </c:pt>
                <c:pt idx="21065">
                  <c:v>209.2325304</c:v>
                </c:pt>
                <c:pt idx="21066">
                  <c:v>209.24246439999999</c:v>
                </c:pt>
                <c:pt idx="21067">
                  <c:v>209.25239740000001</c:v>
                </c:pt>
                <c:pt idx="21068">
                  <c:v>209.2623304</c:v>
                </c:pt>
                <c:pt idx="21069">
                  <c:v>209.27226340000001</c:v>
                </c:pt>
                <c:pt idx="21070">
                  <c:v>209.2821964</c:v>
                </c:pt>
                <c:pt idx="21071">
                  <c:v>209.29213039999999</c:v>
                </c:pt>
                <c:pt idx="21072">
                  <c:v>209.30206340000001</c:v>
                </c:pt>
                <c:pt idx="21073">
                  <c:v>209.3119964</c:v>
                </c:pt>
                <c:pt idx="21074">
                  <c:v>209.32192939999999</c:v>
                </c:pt>
                <c:pt idx="21075">
                  <c:v>209.3318634</c:v>
                </c:pt>
                <c:pt idx="21076">
                  <c:v>209.34179639999999</c:v>
                </c:pt>
                <c:pt idx="21077">
                  <c:v>209.35172940000001</c:v>
                </c:pt>
                <c:pt idx="21078">
                  <c:v>209.3616624</c:v>
                </c:pt>
                <c:pt idx="21079">
                  <c:v>209.37159539999999</c:v>
                </c:pt>
                <c:pt idx="21080">
                  <c:v>209.38152940000001</c:v>
                </c:pt>
                <c:pt idx="21081">
                  <c:v>209.39146239999999</c:v>
                </c:pt>
                <c:pt idx="21082">
                  <c:v>209.40139540000001</c:v>
                </c:pt>
                <c:pt idx="21083">
                  <c:v>209.4113284</c:v>
                </c:pt>
                <c:pt idx="21084">
                  <c:v>209.42126239999999</c:v>
                </c:pt>
                <c:pt idx="21085">
                  <c:v>209.43119540000001</c:v>
                </c:pt>
                <c:pt idx="21086">
                  <c:v>209.4411284</c:v>
                </c:pt>
                <c:pt idx="21087">
                  <c:v>209.45106139999999</c:v>
                </c:pt>
                <c:pt idx="21088">
                  <c:v>209.4609944</c:v>
                </c:pt>
                <c:pt idx="21089">
                  <c:v>209.47092839999999</c:v>
                </c:pt>
                <c:pt idx="21090">
                  <c:v>209.48086140000001</c:v>
                </c:pt>
                <c:pt idx="21091">
                  <c:v>209.4907944</c:v>
                </c:pt>
                <c:pt idx="21092">
                  <c:v>209.50072739999999</c:v>
                </c:pt>
                <c:pt idx="21093">
                  <c:v>209.5106614</c:v>
                </c:pt>
                <c:pt idx="21094">
                  <c:v>209.52059439999999</c:v>
                </c:pt>
                <c:pt idx="21095">
                  <c:v>209.53052740000001</c:v>
                </c:pt>
                <c:pt idx="21096">
                  <c:v>209.5404604</c:v>
                </c:pt>
                <c:pt idx="21097">
                  <c:v>209.55039339999999</c:v>
                </c:pt>
                <c:pt idx="21098">
                  <c:v>209.56032740000001</c:v>
                </c:pt>
                <c:pt idx="21099">
                  <c:v>209.5702604</c:v>
                </c:pt>
                <c:pt idx="21100">
                  <c:v>209.58019340000001</c:v>
                </c:pt>
                <c:pt idx="21101">
                  <c:v>209.5901264</c:v>
                </c:pt>
                <c:pt idx="21102">
                  <c:v>209.60006039999999</c:v>
                </c:pt>
                <c:pt idx="21103">
                  <c:v>209.60999340000001</c:v>
                </c:pt>
                <c:pt idx="21104">
                  <c:v>209.6199264</c:v>
                </c:pt>
                <c:pt idx="21105">
                  <c:v>209.62985939999999</c:v>
                </c:pt>
                <c:pt idx="21106">
                  <c:v>209.6397924</c:v>
                </c:pt>
                <c:pt idx="21107">
                  <c:v>209.64972639999999</c:v>
                </c:pt>
                <c:pt idx="21108">
                  <c:v>209.65965940000001</c:v>
                </c:pt>
                <c:pt idx="21109">
                  <c:v>209.6695924</c:v>
                </c:pt>
                <c:pt idx="21110">
                  <c:v>209.67952539999999</c:v>
                </c:pt>
                <c:pt idx="21111">
                  <c:v>209.68945840000001</c:v>
                </c:pt>
                <c:pt idx="21112">
                  <c:v>209.69939239999999</c:v>
                </c:pt>
                <c:pt idx="21113">
                  <c:v>209.70932540000001</c:v>
                </c:pt>
                <c:pt idx="21114">
                  <c:v>209.7192584</c:v>
                </c:pt>
                <c:pt idx="21115">
                  <c:v>209.72919139999999</c:v>
                </c:pt>
                <c:pt idx="21116">
                  <c:v>209.73912540000001</c:v>
                </c:pt>
                <c:pt idx="21117">
                  <c:v>209.7490584</c:v>
                </c:pt>
                <c:pt idx="21118">
                  <c:v>209.75899140000001</c:v>
                </c:pt>
                <c:pt idx="21119">
                  <c:v>209.7689244</c:v>
                </c:pt>
                <c:pt idx="21120">
                  <c:v>209.77885739999999</c:v>
                </c:pt>
                <c:pt idx="21121">
                  <c:v>209.78879140000001</c:v>
                </c:pt>
                <c:pt idx="21122">
                  <c:v>209.7987244</c:v>
                </c:pt>
                <c:pt idx="21123">
                  <c:v>209.80865739999999</c:v>
                </c:pt>
                <c:pt idx="21124">
                  <c:v>209.81859040000001</c:v>
                </c:pt>
                <c:pt idx="21125">
                  <c:v>209.82852439999999</c:v>
                </c:pt>
                <c:pt idx="21126">
                  <c:v>209.83845740000001</c:v>
                </c:pt>
                <c:pt idx="21127">
                  <c:v>209.8483904</c:v>
                </c:pt>
                <c:pt idx="21128">
                  <c:v>209.85832339999999</c:v>
                </c:pt>
                <c:pt idx="21129">
                  <c:v>209.86825640000001</c:v>
                </c:pt>
                <c:pt idx="21130">
                  <c:v>209.87819039999999</c:v>
                </c:pt>
                <c:pt idx="21131">
                  <c:v>209.88812340000001</c:v>
                </c:pt>
                <c:pt idx="21132">
                  <c:v>209.8980564</c:v>
                </c:pt>
                <c:pt idx="21133">
                  <c:v>209.90798939999999</c:v>
                </c:pt>
                <c:pt idx="21134">
                  <c:v>209.91792240000001</c:v>
                </c:pt>
                <c:pt idx="21135">
                  <c:v>209.9278564</c:v>
                </c:pt>
                <c:pt idx="21136">
                  <c:v>209.93778940000001</c:v>
                </c:pt>
                <c:pt idx="21137">
                  <c:v>209.9477224</c:v>
                </c:pt>
                <c:pt idx="21138">
                  <c:v>209.95765539999999</c:v>
                </c:pt>
                <c:pt idx="21139">
                  <c:v>209.96758940000001</c:v>
                </c:pt>
                <c:pt idx="21140">
                  <c:v>209.9775224</c:v>
                </c:pt>
                <c:pt idx="21141">
                  <c:v>209.98745539999999</c:v>
                </c:pt>
                <c:pt idx="21142">
                  <c:v>209.99738840000001</c:v>
                </c:pt>
                <c:pt idx="21143">
                  <c:v>210.0073214</c:v>
                </c:pt>
                <c:pt idx="21144">
                  <c:v>210.01725540000001</c:v>
                </c:pt>
                <c:pt idx="21145">
                  <c:v>210.0271884</c:v>
                </c:pt>
                <c:pt idx="21146">
                  <c:v>210.03712139999999</c:v>
                </c:pt>
                <c:pt idx="21147">
                  <c:v>210.04705440000001</c:v>
                </c:pt>
                <c:pt idx="21148">
                  <c:v>210.05698839999999</c:v>
                </c:pt>
                <c:pt idx="21149">
                  <c:v>210.06692140000001</c:v>
                </c:pt>
                <c:pt idx="21150">
                  <c:v>210.0768544</c:v>
                </c:pt>
                <c:pt idx="21151">
                  <c:v>210.08678739999999</c:v>
                </c:pt>
                <c:pt idx="21152">
                  <c:v>210.09672040000001</c:v>
                </c:pt>
                <c:pt idx="21153">
                  <c:v>210.1066544</c:v>
                </c:pt>
                <c:pt idx="21154">
                  <c:v>210.11658739999999</c:v>
                </c:pt>
                <c:pt idx="21155">
                  <c:v>210.1265204</c:v>
                </c:pt>
                <c:pt idx="21156">
                  <c:v>210.13645339999999</c:v>
                </c:pt>
                <c:pt idx="21157">
                  <c:v>210.14638740000001</c:v>
                </c:pt>
                <c:pt idx="21158">
                  <c:v>210.1563204</c:v>
                </c:pt>
                <c:pt idx="21159">
                  <c:v>210.16625339999999</c:v>
                </c:pt>
                <c:pt idx="21160">
                  <c:v>210.17618640000001</c:v>
                </c:pt>
                <c:pt idx="21161">
                  <c:v>210.18612039999999</c:v>
                </c:pt>
                <c:pt idx="21162">
                  <c:v>210.19605340000001</c:v>
                </c:pt>
                <c:pt idx="21163">
                  <c:v>210.2059864</c:v>
                </c:pt>
                <c:pt idx="21164">
                  <c:v>210.21591939999999</c:v>
                </c:pt>
                <c:pt idx="21165">
                  <c:v>210.22585240000001</c:v>
                </c:pt>
                <c:pt idx="21166">
                  <c:v>210.23578639999999</c:v>
                </c:pt>
                <c:pt idx="21167">
                  <c:v>210.24571940000001</c:v>
                </c:pt>
                <c:pt idx="21168">
                  <c:v>210.2556524</c:v>
                </c:pt>
                <c:pt idx="21169">
                  <c:v>210.26558539999999</c:v>
                </c:pt>
                <c:pt idx="21170">
                  <c:v>210.27551940000001</c:v>
                </c:pt>
                <c:pt idx="21171">
                  <c:v>210.2854524</c:v>
                </c:pt>
                <c:pt idx="21172">
                  <c:v>210.29538539999999</c:v>
                </c:pt>
                <c:pt idx="21173">
                  <c:v>210.3053184</c:v>
                </c:pt>
                <c:pt idx="21174">
                  <c:v>210.31525239999999</c:v>
                </c:pt>
                <c:pt idx="21175">
                  <c:v>210.32518540000001</c:v>
                </c:pt>
                <c:pt idx="21176">
                  <c:v>210.3351184</c:v>
                </c:pt>
                <c:pt idx="21177">
                  <c:v>210.34505139999999</c:v>
                </c:pt>
                <c:pt idx="21178">
                  <c:v>210.35498440000001</c:v>
                </c:pt>
                <c:pt idx="21179">
                  <c:v>210.36491839999999</c:v>
                </c:pt>
                <c:pt idx="21180">
                  <c:v>210.37485140000001</c:v>
                </c:pt>
                <c:pt idx="21181">
                  <c:v>210.3847844</c:v>
                </c:pt>
                <c:pt idx="21182">
                  <c:v>210.39471739999999</c:v>
                </c:pt>
                <c:pt idx="21183">
                  <c:v>210.40465140000001</c:v>
                </c:pt>
                <c:pt idx="21184">
                  <c:v>210.4145844</c:v>
                </c:pt>
                <c:pt idx="21185">
                  <c:v>210.42451740000001</c:v>
                </c:pt>
                <c:pt idx="21186">
                  <c:v>210.4344504</c:v>
                </c:pt>
                <c:pt idx="21187">
                  <c:v>210.44438439999999</c:v>
                </c:pt>
                <c:pt idx="21188">
                  <c:v>210.45431740000001</c:v>
                </c:pt>
                <c:pt idx="21189">
                  <c:v>210.4642504</c:v>
                </c:pt>
                <c:pt idx="21190">
                  <c:v>210.47418339999999</c:v>
                </c:pt>
                <c:pt idx="21191">
                  <c:v>210.4841174</c:v>
                </c:pt>
                <c:pt idx="21192">
                  <c:v>210.49405039999999</c:v>
                </c:pt>
                <c:pt idx="21193">
                  <c:v>210.50398340000001</c:v>
                </c:pt>
                <c:pt idx="21194">
                  <c:v>210.5139164</c:v>
                </c:pt>
                <c:pt idx="21195">
                  <c:v>210.52384939999999</c:v>
                </c:pt>
                <c:pt idx="21196">
                  <c:v>210.5337834</c:v>
                </c:pt>
                <c:pt idx="21197">
                  <c:v>210.54371639999999</c:v>
                </c:pt>
                <c:pt idx="21198">
                  <c:v>210.55364940000001</c:v>
                </c:pt>
                <c:pt idx="21199">
                  <c:v>210.5635824</c:v>
                </c:pt>
                <c:pt idx="21200">
                  <c:v>210.57351639999999</c:v>
                </c:pt>
                <c:pt idx="21201">
                  <c:v>210.58344940000001</c:v>
                </c:pt>
                <c:pt idx="21202">
                  <c:v>210.5933824</c:v>
                </c:pt>
                <c:pt idx="21203">
                  <c:v>210.60331540000001</c:v>
                </c:pt>
                <c:pt idx="21204">
                  <c:v>210.6132494</c:v>
                </c:pt>
                <c:pt idx="21205">
                  <c:v>210.62318239999999</c:v>
                </c:pt>
                <c:pt idx="21206">
                  <c:v>210.63311540000001</c:v>
                </c:pt>
                <c:pt idx="21207">
                  <c:v>210.6430484</c:v>
                </c:pt>
                <c:pt idx="21208">
                  <c:v>210.65298240000001</c:v>
                </c:pt>
                <c:pt idx="21209">
                  <c:v>210.66291509999999</c:v>
                </c:pt>
                <c:pt idx="21210">
                  <c:v>210.67284810000001</c:v>
                </c:pt>
                <c:pt idx="21211">
                  <c:v>210.6827811</c:v>
                </c:pt>
                <c:pt idx="21212">
                  <c:v>210.69271509999999</c:v>
                </c:pt>
                <c:pt idx="21213">
                  <c:v>210.7026481</c:v>
                </c:pt>
                <c:pt idx="21214">
                  <c:v>210.71258109999999</c:v>
                </c:pt>
                <c:pt idx="21215">
                  <c:v>210.72251410000001</c:v>
                </c:pt>
                <c:pt idx="21216">
                  <c:v>210.7324481</c:v>
                </c:pt>
                <c:pt idx="21217">
                  <c:v>210.74238109999999</c:v>
                </c:pt>
                <c:pt idx="21218">
                  <c:v>210.75231410000001</c:v>
                </c:pt>
                <c:pt idx="21219">
                  <c:v>210.7622471</c:v>
                </c:pt>
                <c:pt idx="21220">
                  <c:v>210.77218110000001</c:v>
                </c:pt>
                <c:pt idx="21221">
                  <c:v>210.7821141</c:v>
                </c:pt>
                <c:pt idx="21222">
                  <c:v>210.79204709999999</c:v>
                </c:pt>
                <c:pt idx="21223">
                  <c:v>210.80198010000001</c:v>
                </c:pt>
                <c:pt idx="21224">
                  <c:v>210.8119141</c:v>
                </c:pt>
                <c:pt idx="21225">
                  <c:v>210.82184710000001</c:v>
                </c:pt>
                <c:pt idx="21226">
                  <c:v>210.8317801</c:v>
                </c:pt>
                <c:pt idx="21227">
                  <c:v>210.84171309999999</c:v>
                </c:pt>
                <c:pt idx="21228">
                  <c:v>210.85164710000001</c:v>
                </c:pt>
                <c:pt idx="21229">
                  <c:v>210.8615801</c:v>
                </c:pt>
                <c:pt idx="21230">
                  <c:v>210.87151309999999</c:v>
                </c:pt>
                <c:pt idx="21231">
                  <c:v>210.8814471</c:v>
                </c:pt>
                <c:pt idx="21232">
                  <c:v>210.89138009999999</c:v>
                </c:pt>
                <c:pt idx="21233">
                  <c:v>210.90131310000001</c:v>
                </c:pt>
                <c:pt idx="21234">
                  <c:v>210.9112461</c:v>
                </c:pt>
                <c:pt idx="21235">
                  <c:v>210.92118009999999</c:v>
                </c:pt>
                <c:pt idx="21236">
                  <c:v>210.9311131</c:v>
                </c:pt>
                <c:pt idx="21237">
                  <c:v>210.94104609999999</c:v>
                </c:pt>
                <c:pt idx="21238">
                  <c:v>210.95097910000001</c:v>
                </c:pt>
                <c:pt idx="21239">
                  <c:v>210.9609131</c:v>
                </c:pt>
                <c:pt idx="21240">
                  <c:v>210.97084609999999</c:v>
                </c:pt>
                <c:pt idx="21241">
                  <c:v>210.98077910000001</c:v>
                </c:pt>
                <c:pt idx="21242">
                  <c:v>210.9907121</c:v>
                </c:pt>
                <c:pt idx="21243">
                  <c:v>211.00064610000001</c:v>
                </c:pt>
                <c:pt idx="21244">
                  <c:v>211.0105791</c:v>
                </c:pt>
                <c:pt idx="21245">
                  <c:v>211.02051209999999</c:v>
                </c:pt>
                <c:pt idx="21246">
                  <c:v>211.03044510000001</c:v>
                </c:pt>
                <c:pt idx="21247">
                  <c:v>211.0403791</c:v>
                </c:pt>
                <c:pt idx="21248">
                  <c:v>211.05031210000001</c:v>
                </c:pt>
                <c:pt idx="21249">
                  <c:v>211.0602451</c:v>
                </c:pt>
                <c:pt idx="21250">
                  <c:v>211.07017909999999</c:v>
                </c:pt>
                <c:pt idx="21251">
                  <c:v>211.08011210000001</c:v>
                </c:pt>
                <c:pt idx="21252">
                  <c:v>211.0900451</c:v>
                </c:pt>
                <c:pt idx="21253">
                  <c:v>211.09997809999999</c:v>
                </c:pt>
                <c:pt idx="21254">
                  <c:v>211.1099121</c:v>
                </c:pt>
                <c:pt idx="21255">
                  <c:v>211.11984509999999</c:v>
                </c:pt>
                <c:pt idx="21256">
                  <c:v>211.12977810000001</c:v>
                </c:pt>
                <c:pt idx="21257">
                  <c:v>211.1397111</c:v>
                </c:pt>
                <c:pt idx="21258">
                  <c:v>211.14964509999999</c:v>
                </c:pt>
                <c:pt idx="21259">
                  <c:v>211.1595781</c:v>
                </c:pt>
                <c:pt idx="21260">
                  <c:v>211.16951109999999</c:v>
                </c:pt>
                <c:pt idx="21261">
                  <c:v>211.17944410000001</c:v>
                </c:pt>
                <c:pt idx="21262">
                  <c:v>211.1893781</c:v>
                </c:pt>
                <c:pt idx="21263">
                  <c:v>211.19931109999999</c:v>
                </c:pt>
                <c:pt idx="21264">
                  <c:v>211.20924410000001</c:v>
                </c:pt>
                <c:pt idx="21265">
                  <c:v>211.2191771</c:v>
                </c:pt>
                <c:pt idx="21266">
                  <c:v>211.22911110000001</c:v>
                </c:pt>
                <c:pt idx="21267">
                  <c:v>211.2390441</c:v>
                </c:pt>
                <c:pt idx="21268">
                  <c:v>211.24897709999999</c:v>
                </c:pt>
                <c:pt idx="21269">
                  <c:v>211.25891110000001</c:v>
                </c:pt>
                <c:pt idx="21270">
                  <c:v>211.2688441</c:v>
                </c:pt>
                <c:pt idx="21271">
                  <c:v>211.27877710000001</c:v>
                </c:pt>
                <c:pt idx="21272">
                  <c:v>211.2887101</c:v>
                </c:pt>
                <c:pt idx="21273">
                  <c:v>211.29864409999999</c:v>
                </c:pt>
                <c:pt idx="21274">
                  <c:v>211.30857710000001</c:v>
                </c:pt>
                <c:pt idx="21275">
                  <c:v>211.3185101</c:v>
                </c:pt>
                <c:pt idx="21276">
                  <c:v>211.32844309999999</c:v>
                </c:pt>
                <c:pt idx="21277">
                  <c:v>211.3383771</c:v>
                </c:pt>
                <c:pt idx="21278">
                  <c:v>211.34831009999999</c:v>
                </c:pt>
                <c:pt idx="21279">
                  <c:v>211.35824310000001</c:v>
                </c:pt>
                <c:pt idx="21280">
                  <c:v>211.3681771</c:v>
                </c:pt>
                <c:pt idx="21281">
                  <c:v>211.37811009999999</c:v>
                </c:pt>
                <c:pt idx="21282">
                  <c:v>211.3880431</c:v>
                </c:pt>
                <c:pt idx="21283">
                  <c:v>211.39797609999999</c:v>
                </c:pt>
                <c:pt idx="21284">
                  <c:v>211.40791010000001</c:v>
                </c:pt>
                <c:pt idx="21285">
                  <c:v>211.4178431</c:v>
                </c:pt>
                <c:pt idx="21286">
                  <c:v>211.42777609999999</c:v>
                </c:pt>
                <c:pt idx="21287">
                  <c:v>211.43770910000001</c:v>
                </c:pt>
                <c:pt idx="21288">
                  <c:v>211.44764309999999</c:v>
                </c:pt>
                <c:pt idx="21289">
                  <c:v>211.45757610000001</c:v>
                </c:pt>
                <c:pt idx="21290">
                  <c:v>211.4675091</c:v>
                </c:pt>
                <c:pt idx="21291">
                  <c:v>211.47744209999999</c:v>
                </c:pt>
                <c:pt idx="21292">
                  <c:v>211.48737610000001</c:v>
                </c:pt>
                <c:pt idx="21293">
                  <c:v>211.4973091</c:v>
                </c:pt>
                <c:pt idx="21294">
                  <c:v>211.50724210000001</c:v>
                </c:pt>
                <c:pt idx="21295">
                  <c:v>211.5171761</c:v>
                </c:pt>
                <c:pt idx="21296">
                  <c:v>211.52710909999999</c:v>
                </c:pt>
                <c:pt idx="21297">
                  <c:v>211.53704210000001</c:v>
                </c:pt>
                <c:pt idx="21298">
                  <c:v>211.5469751</c:v>
                </c:pt>
                <c:pt idx="21299">
                  <c:v>211.55690910000001</c:v>
                </c:pt>
                <c:pt idx="21300">
                  <c:v>211.5668421</c:v>
                </c:pt>
                <c:pt idx="21301">
                  <c:v>211.57677509999999</c:v>
                </c:pt>
                <c:pt idx="21302">
                  <c:v>211.58670810000001</c:v>
                </c:pt>
                <c:pt idx="21303">
                  <c:v>211.5966421</c:v>
                </c:pt>
                <c:pt idx="21304">
                  <c:v>211.60657509999999</c:v>
                </c:pt>
                <c:pt idx="21305">
                  <c:v>211.6165081</c:v>
                </c:pt>
                <c:pt idx="21306">
                  <c:v>211.62644209999999</c:v>
                </c:pt>
                <c:pt idx="21307">
                  <c:v>211.63637510000001</c:v>
                </c:pt>
                <c:pt idx="21308">
                  <c:v>211.6463081</c:v>
                </c:pt>
                <c:pt idx="21309">
                  <c:v>211.65624109999999</c:v>
                </c:pt>
                <c:pt idx="21310">
                  <c:v>211.66617550000001</c:v>
                </c:pt>
                <c:pt idx="21311">
                  <c:v>211.6761085</c:v>
                </c:pt>
                <c:pt idx="21312">
                  <c:v>211.68604149999999</c:v>
                </c:pt>
                <c:pt idx="21313">
                  <c:v>211.69597450000001</c:v>
                </c:pt>
                <c:pt idx="21314">
                  <c:v>211.70590849999999</c:v>
                </c:pt>
                <c:pt idx="21315">
                  <c:v>211.71584150000001</c:v>
                </c:pt>
                <c:pt idx="21316">
                  <c:v>211.7257745</c:v>
                </c:pt>
                <c:pt idx="21317">
                  <c:v>211.73570849999999</c:v>
                </c:pt>
                <c:pt idx="21318">
                  <c:v>211.7456415</c:v>
                </c:pt>
                <c:pt idx="21319">
                  <c:v>211.75557449999999</c:v>
                </c:pt>
                <c:pt idx="21320">
                  <c:v>211.76550750000001</c:v>
                </c:pt>
                <c:pt idx="21321">
                  <c:v>211.7754415</c:v>
                </c:pt>
                <c:pt idx="21322">
                  <c:v>211.78537449999999</c:v>
                </c:pt>
                <c:pt idx="21323">
                  <c:v>211.79530750000001</c:v>
                </c:pt>
                <c:pt idx="21324">
                  <c:v>211.8052405</c:v>
                </c:pt>
                <c:pt idx="21325">
                  <c:v>211.81517450000001</c:v>
                </c:pt>
                <c:pt idx="21326">
                  <c:v>211.8251075</c:v>
                </c:pt>
                <c:pt idx="21327">
                  <c:v>211.83504049999999</c:v>
                </c:pt>
                <c:pt idx="21328">
                  <c:v>211.84497350000001</c:v>
                </c:pt>
                <c:pt idx="21329">
                  <c:v>211.8549075</c:v>
                </c:pt>
                <c:pt idx="21330">
                  <c:v>211.86484050000001</c:v>
                </c:pt>
                <c:pt idx="21331">
                  <c:v>211.8747735</c:v>
                </c:pt>
                <c:pt idx="21332">
                  <c:v>211.88470649999999</c:v>
                </c:pt>
                <c:pt idx="21333">
                  <c:v>211.89464050000001</c:v>
                </c:pt>
                <c:pt idx="21334">
                  <c:v>211.9045735</c:v>
                </c:pt>
                <c:pt idx="21335">
                  <c:v>211.91450649999999</c:v>
                </c:pt>
                <c:pt idx="21336">
                  <c:v>211.9244405</c:v>
                </c:pt>
                <c:pt idx="21337">
                  <c:v>211.93437349999999</c:v>
                </c:pt>
                <c:pt idx="21338">
                  <c:v>211.94430650000001</c:v>
                </c:pt>
                <c:pt idx="21339">
                  <c:v>211.9542395</c:v>
                </c:pt>
                <c:pt idx="21340">
                  <c:v>211.96417349999999</c:v>
                </c:pt>
                <c:pt idx="21341">
                  <c:v>211.9741065</c:v>
                </c:pt>
                <c:pt idx="21342">
                  <c:v>211.98403949999999</c:v>
                </c:pt>
                <c:pt idx="21343">
                  <c:v>211.99397250000001</c:v>
                </c:pt>
                <c:pt idx="21344">
                  <c:v>212.0039065</c:v>
                </c:pt>
                <c:pt idx="21345">
                  <c:v>212.01383949999999</c:v>
                </c:pt>
                <c:pt idx="21346">
                  <c:v>212.02377250000001</c:v>
                </c:pt>
                <c:pt idx="21347">
                  <c:v>212.0337055</c:v>
                </c:pt>
                <c:pt idx="21348">
                  <c:v>212.04363950000001</c:v>
                </c:pt>
                <c:pt idx="21349">
                  <c:v>212.0535725</c:v>
                </c:pt>
                <c:pt idx="21350">
                  <c:v>212.06350549999999</c:v>
                </c:pt>
                <c:pt idx="21351">
                  <c:v>212.07343950000001</c:v>
                </c:pt>
                <c:pt idx="21352">
                  <c:v>212.0833725</c:v>
                </c:pt>
                <c:pt idx="21353">
                  <c:v>212.09330550000001</c:v>
                </c:pt>
                <c:pt idx="21354">
                  <c:v>212.1032385</c:v>
                </c:pt>
                <c:pt idx="21355">
                  <c:v>212.11317249999999</c:v>
                </c:pt>
                <c:pt idx="21356">
                  <c:v>212.12310550000001</c:v>
                </c:pt>
                <c:pt idx="21357">
                  <c:v>212.1330385</c:v>
                </c:pt>
                <c:pt idx="21358">
                  <c:v>212.14297149999999</c:v>
                </c:pt>
                <c:pt idx="21359">
                  <c:v>212.1529055</c:v>
                </c:pt>
                <c:pt idx="21360">
                  <c:v>212.16283849999999</c:v>
                </c:pt>
                <c:pt idx="21361">
                  <c:v>212.17277150000001</c:v>
                </c:pt>
                <c:pt idx="21362">
                  <c:v>212.1827045</c:v>
                </c:pt>
                <c:pt idx="21363">
                  <c:v>212.19263849999999</c:v>
                </c:pt>
                <c:pt idx="21364">
                  <c:v>212.2025715</c:v>
                </c:pt>
                <c:pt idx="21365">
                  <c:v>212.21250449999999</c:v>
                </c:pt>
                <c:pt idx="21366">
                  <c:v>212.22243750000001</c:v>
                </c:pt>
                <c:pt idx="21367">
                  <c:v>212.2323715</c:v>
                </c:pt>
                <c:pt idx="21368">
                  <c:v>212.24230449999999</c:v>
                </c:pt>
                <c:pt idx="21369">
                  <c:v>212.25223750000001</c:v>
                </c:pt>
                <c:pt idx="21370">
                  <c:v>212.26217149999999</c:v>
                </c:pt>
                <c:pt idx="21371">
                  <c:v>212.27210450000001</c:v>
                </c:pt>
                <c:pt idx="21372">
                  <c:v>212.2820375</c:v>
                </c:pt>
                <c:pt idx="21373">
                  <c:v>212.29197049999999</c:v>
                </c:pt>
                <c:pt idx="21374">
                  <c:v>212.30190450000001</c:v>
                </c:pt>
                <c:pt idx="21375">
                  <c:v>212.3118375</c:v>
                </c:pt>
                <c:pt idx="21376">
                  <c:v>212.32177050000001</c:v>
                </c:pt>
                <c:pt idx="21377">
                  <c:v>212.3317035</c:v>
                </c:pt>
                <c:pt idx="21378">
                  <c:v>212.34163749999999</c:v>
                </c:pt>
                <c:pt idx="21379">
                  <c:v>212.35157050000001</c:v>
                </c:pt>
                <c:pt idx="21380">
                  <c:v>212.3615035</c:v>
                </c:pt>
                <c:pt idx="21381">
                  <c:v>212.37143649999999</c:v>
                </c:pt>
                <c:pt idx="21382">
                  <c:v>212.3813705</c:v>
                </c:pt>
                <c:pt idx="21383">
                  <c:v>212.39130349999999</c:v>
                </c:pt>
                <c:pt idx="21384">
                  <c:v>212.40123650000001</c:v>
                </c:pt>
                <c:pt idx="21385">
                  <c:v>212.4111695</c:v>
                </c:pt>
                <c:pt idx="21386">
                  <c:v>212.42110349999999</c:v>
                </c:pt>
                <c:pt idx="21387">
                  <c:v>212.4310365</c:v>
                </c:pt>
                <c:pt idx="21388">
                  <c:v>212.44096949999999</c:v>
                </c:pt>
                <c:pt idx="21389">
                  <c:v>212.45090250000001</c:v>
                </c:pt>
                <c:pt idx="21390">
                  <c:v>212.4608365</c:v>
                </c:pt>
                <c:pt idx="21391">
                  <c:v>212.47076949999999</c:v>
                </c:pt>
                <c:pt idx="21392">
                  <c:v>212.48070250000001</c:v>
                </c:pt>
                <c:pt idx="21393">
                  <c:v>212.4906355</c:v>
                </c:pt>
                <c:pt idx="21394">
                  <c:v>212.50056950000001</c:v>
                </c:pt>
                <c:pt idx="21395">
                  <c:v>212.5105025</c:v>
                </c:pt>
                <c:pt idx="21396">
                  <c:v>212.52043549999999</c:v>
                </c:pt>
                <c:pt idx="21397">
                  <c:v>212.53036850000001</c:v>
                </c:pt>
                <c:pt idx="21398">
                  <c:v>212.5403025</c:v>
                </c:pt>
                <c:pt idx="21399">
                  <c:v>212.55023550000001</c:v>
                </c:pt>
                <c:pt idx="21400">
                  <c:v>212.5601685</c:v>
                </c:pt>
                <c:pt idx="21401">
                  <c:v>212.57010249999999</c:v>
                </c:pt>
                <c:pt idx="21402">
                  <c:v>212.58003550000001</c:v>
                </c:pt>
                <c:pt idx="21403">
                  <c:v>212.5899685</c:v>
                </c:pt>
                <c:pt idx="21404">
                  <c:v>212.59990149999999</c:v>
                </c:pt>
                <c:pt idx="21405">
                  <c:v>212.6098355</c:v>
                </c:pt>
                <c:pt idx="21406">
                  <c:v>212.61976849999999</c:v>
                </c:pt>
                <c:pt idx="21407">
                  <c:v>212.62970150000001</c:v>
                </c:pt>
                <c:pt idx="21408">
                  <c:v>212.6396345</c:v>
                </c:pt>
                <c:pt idx="21409">
                  <c:v>212.64956849999999</c:v>
                </c:pt>
                <c:pt idx="21410">
                  <c:v>212.6595015</c:v>
                </c:pt>
                <c:pt idx="21411">
                  <c:v>212.6694348</c:v>
                </c:pt>
                <c:pt idx="21412">
                  <c:v>212.67936779999999</c:v>
                </c:pt>
                <c:pt idx="21413">
                  <c:v>212.68930180000001</c:v>
                </c:pt>
                <c:pt idx="21414">
                  <c:v>212.6992348</c:v>
                </c:pt>
                <c:pt idx="21415">
                  <c:v>212.70916779999999</c:v>
                </c:pt>
                <c:pt idx="21416">
                  <c:v>212.71910080000001</c:v>
                </c:pt>
                <c:pt idx="21417">
                  <c:v>212.72903479999999</c:v>
                </c:pt>
                <c:pt idx="21418">
                  <c:v>212.73896780000001</c:v>
                </c:pt>
                <c:pt idx="21419">
                  <c:v>212.7489008</c:v>
                </c:pt>
                <c:pt idx="21420">
                  <c:v>212.75883379999999</c:v>
                </c:pt>
                <c:pt idx="21421">
                  <c:v>212.76876780000001</c:v>
                </c:pt>
                <c:pt idx="21422">
                  <c:v>212.7787008</c:v>
                </c:pt>
                <c:pt idx="21423">
                  <c:v>212.78863380000001</c:v>
                </c:pt>
                <c:pt idx="21424">
                  <c:v>212.7985668</c:v>
                </c:pt>
                <c:pt idx="21425">
                  <c:v>212.80850079999999</c:v>
                </c:pt>
                <c:pt idx="21426">
                  <c:v>212.81843380000001</c:v>
                </c:pt>
                <c:pt idx="21427">
                  <c:v>212.8283668</c:v>
                </c:pt>
                <c:pt idx="21428">
                  <c:v>212.83829979999999</c:v>
                </c:pt>
                <c:pt idx="21429">
                  <c:v>212.8482338</c:v>
                </c:pt>
                <c:pt idx="21430">
                  <c:v>212.85816679999999</c:v>
                </c:pt>
                <c:pt idx="21431">
                  <c:v>212.86809980000001</c:v>
                </c:pt>
                <c:pt idx="21432">
                  <c:v>212.8780328</c:v>
                </c:pt>
                <c:pt idx="21433">
                  <c:v>212.88796679999999</c:v>
                </c:pt>
                <c:pt idx="21434">
                  <c:v>212.8978998</c:v>
                </c:pt>
                <c:pt idx="21435">
                  <c:v>212.90783279999999</c:v>
                </c:pt>
                <c:pt idx="21436">
                  <c:v>212.91776580000001</c:v>
                </c:pt>
                <c:pt idx="21437">
                  <c:v>212.9276998</c:v>
                </c:pt>
                <c:pt idx="21438">
                  <c:v>212.93763279999999</c:v>
                </c:pt>
                <c:pt idx="21439">
                  <c:v>212.94756580000001</c:v>
                </c:pt>
                <c:pt idx="21440">
                  <c:v>212.9574988</c:v>
                </c:pt>
                <c:pt idx="21441">
                  <c:v>212.96743280000001</c:v>
                </c:pt>
                <c:pt idx="21442">
                  <c:v>212.9773658</c:v>
                </c:pt>
                <c:pt idx="21443">
                  <c:v>212.98729879999999</c:v>
                </c:pt>
                <c:pt idx="21444">
                  <c:v>212.99723180000001</c:v>
                </c:pt>
                <c:pt idx="21445">
                  <c:v>213.0071658</c:v>
                </c:pt>
                <c:pt idx="21446">
                  <c:v>213.01709880000001</c:v>
                </c:pt>
                <c:pt idx="21447">
                  <c:v>213.0270318</c:v>
                </c:pt>
                <c:pt idx="21448">
                  <c:v>213.03696479999999</c:v>
                </c:pt>
                <c:pt idx="21449">
                  <c:v>213.04689880000001</c:v>
                </c:pt>
                <c:pt idx="21450">
                  <c:v>213.0568318</c:v>
                </c:pt>
                <c:pt idx="21451">
                  <c:v>213.06676479999999</c:v>
                </c:pt>
                <c:pt idx="21452">
                  <c:v>213.07669780000001</c:v>
                </c:pt>
                <c:pt idx="21453">
                  <c:v>213.08663179999999</c:v>
                </c:pt>
                <c:pt idx="21454">
                  <c:v>213.09656480000001</c:v>
                </c:pt>
                <c:pt idx="21455">
                  <c:v>213.1064978</c:v>
                </c:pt>
                <c:pt idx="21456">
                  <c:v>213.11643079999999</c:v>
                </c:pt>
                <c:pt idx="21457">
                  <c:v>213.1263648</c:v>
                </c:pt>
                <c:pt idx="21458">
                  <c:v>213.13629779999999</c:v>
                </c:pt>
                <c:pt idx="21459">
                  <c:v>213.14623080000001</c:v>
                </c:pt>
                <c:pt idx="21460">
                  <c:v>213.1561638</c:v>
                </c:pt>
                <c:pt idx="21461">
                  <c:v>213.16609779999999</c:v>
                </c:pt>
                <c:pt idx="21462">
                  <c:v>213.17603080000001</c:v>
                </c:pt>
                <c:pt idx="21463">
                  <c:v>213.1859638</c:v>
                </c:pt>
                <c:pt idx="21464">
                  <c:v>213.19589680000001</c:v>
                </c:pt>
                <c:pt idx="21465">
                  <c:v>213.2058308</c:v>
                </c:pt>
                <c:pt idx="21466">
                  <c:v>213.21576379999999</c:v>
                </c:pt>
                <c:pt idx="21467">
                  <c:v>213.22569680000001</c:v>
                </c:pt>
                <c:pt idx="21468">
                  <c:v>213.2356298</c:v>
                </c:pt>
                <c:pt idx="21469">
                  <c:v>213.24556380000001</c:v>
                </c:pt>
                <c:pt idx="21470">
                  <c:v>213.2554968</c:v>
                </c:pt>
                <c:pt idx="21471">
                  <c:v>213.26542979999999</c:v>
                </c:pt>
                <c:pt idx="21472">
                  <c:v>213.27536280000001</c:v>
                </c:pt>
                <c:pt idx="21473">
                  <c:v>213.2852968</c:v>
                </c:pt>
                <c:pt idx="21474">
                  <c:v>213.29522979999999</c:v>
                </c:pt>
                <c:pt idx="21475">
                  <c:v>213.30516280000001</c:v>
                </c:pt>
                <c:pt idx="21476">
                  <c:v>213.31509579999999</c:v>
                </c:pt>
                <c:pt idx="21477">
                  <c:v>213.32502980000001</c:v>
                </c:pt>
                <c:pt idx="21478">
                  <c:v>213.3349628</c:v>
                </c:pt>
                <c:pt idx="21479">
                  <c:v>213.34489579999999</c:v>
                </c:pt>
                <c:pt idx="21480">
                  <c:v>213.35482880000001</c:v>
                </c:pt>
                <c:pt idx="21481">
                  <c:v>213.36476279999999</c:v>
                </c:pt>
                <c:pt idx="21482">
                  <c:v>213.37469580000001</c:v>
                </c:pt>
                <c:pt idx="21483">
                  <c:v>213.3846288</c:v>
                </c:pt>
                <c:pt idx="21484">
                  <c:v>213.3945617</c:v>
                </c:pt>
                <c:pt idx="21485">
                  <c:v>213.40449580000001</c:v>
                </c:pt>
                <c:pt idx="21486">
                  <c:v>213.4144288</c:v>
                </c:pt>
                <c:pt idx="21487">
                  <c:v>213.42436180000001</c:v>
                </c:pt>
                <c:pt idx="21488">
                  <c:v>213.4342948</c:v>
                </c:pt>
                <c:pt idx="21489">
                  <c:v>213.44422879999999</c:v>
                </c:pt>
                <c:pt idx="21490">
                  <c:v>213.45416180000001</c:v>
                </c:pt>
                <c:pt idx="21491">
                  <c:v>213.4640948</c:v>
                </c:pt>
                <c:pt idx="21492">
                  <c:v>213.47402779999999</c:v>
                </c:pt>
                <c:pt idx="21493">
                  <c:v>213.4839618</c:v>
                </c:pt>
                <c:pt idx="21494">
                  <c:v>213.49389479999999</c:v>
                </c:pt>
                <c:pt idx="21495">
                  <c:v>213.50382780000001</c:v>
                </c:pt>
                <c:pt idx="21496">
                  <c:v>213.5137608</c:v>
                </c:pt>
                <c:pt idx="21497">
                  <c:v>213.52369479999999</c:v>
                </c:pt>
                <c:pt idx="21498">
                  <c:v>213.5336278</c:v>
                </c:pt>
                <c:pt idx="21499">
                  <c:v>213.54356079999999</c:v>
                </c:pt>
                <c:pt idx="21500">
                  <c:v>213.55349380000001</c:v>
                </c:pt>
                <c:pt idx="21501">
                  <c:v>213.5634268</c:v>
                </c:pt>
                <c:pt idx="21502">
                  <c:v>213.57336079999999</c:v>
                </c:pt>
                <c:pt idx="21503">
                  <c:v>213.58329380000001</c:v>
                </c:pt>
                <c:pt idx="21504">
                  <c:v>213.5932268</c:v>
                </c:pt>
                <c:pt idx="21505">
                  <c:v>213.60315979999999</c:v>
                </c:pt>
                <c:pt idx="21506">
                  <c:v>213.6130938</c:v>
                </c:pt>
                <c:pt idx="21507">
                  <c:v>213.62302679999999</c:v>
                </c:pt>
                <c:pt idx="21508">
                  <c:v>213.63295980000001</c:v>
                </c:pt>
                <c:pt idx="21509">
                  <c:v>213.6428928</c:v>
                </c:pt>
                <c:pt idx="21510">
                  <c:v>213.65282680000001</c:v>
                </c:pt>
                <c:pt idx="21511">
                  <c:v>213.6627598</c:v>
                </c:pt>
                <c:pt idx="21512">
                  <c:v>213.67269340000001</c:v>
                </c:pt>
                <c:pt idx="21513">
                  <c:v>213.6826264</c:v>
                </c:pt>
                <c:pt idx="21514">
                  <c:v>213.69256039999999</c:v>
                </c:pt>
                <c:pt idx="21515">
                  <c:v>213.70249340000001</c:v>
                </c:pt>
                <c:pt idx="21516">
                  <c:v>213.7124264</c:v>
                </c:pt>
                <c:pt idx="21517">
                  <c:v>213.72235939999999</c:v>
                </c:pt>
                <c:pt idx="21518">
                  <c:v>213.7322934</c:v>
                </c:pt>
                <c:pt idx="21519">
                  <c:v>213.74222639999999</c:v>
                </c:pt>
                <c:pt idx="21520">
                  <c:v>213.75215940000001</c:v>
                </c:pt>
                <c:pt idx="21521">
                  <c:v>213.7620924</c:v>
                </c:pt>
                <c:pt idx="21522">
                  <c:v>213.77202639999999</c:v>
                </c:pt>
                <c:pt idx="21523">
                  <c:v>213.78195940000001</c:v>
                </c:pt>
                <c:pt idx="21524">
                  <c:v>213.79189239999999</c:v>
                </c:pt>
                <c:pt idx="21525">
                  <c:v>213.80182540000001</c:v>
                </c:pt>
                <c:pt idx="21526">
                  <c:v>213.8117594</c:v>
                </c:pt>
                <c:pt idx="21527">
                  <c:v>213.82169239999999</c:v>
                </c:pt>
                <c:pt idx="21528">
                  <c:v>213.83162540000001</c:v>
                </c:pt>
                <c:pt idx="21529">
                  <c:v>213.8415584</c:v>
                </c:pt>
                <c:pt idx="21530">
                  <c:v>213.85149240000001</c:v>
                </c:pt>
                <c:pt idx="21531">
                  <c:v>213.8614254</c:v>
                </c:pt>
                <c:pt idx="21532">
                  <c:v>213.87135839999999</c:v>
                </c:pt>
                <c:pt idx="21533">
                  <c:v>213.88129140000001</c:v>
                </c:pt>
                <c:pt idx="21534">
                  <c:v>213.8912254</c:v>
                </c:pt>
                <c:pt idx="21535">
                  <c:v>213.90115840000001</c:v>
                </c:pt>
                <c:pt idx="21536">
                  <c:v>213.9110914</c:v>
                </c:pt>
                <c:pt idx="21537">
                  <c:v>213.92102439999999</c:v>
                </c:pt>
                <c:pt idx="21538">
                  <c:v>213.93095740000001</c:v>
                </c:pt>
                <c:pt idx="21539">
                  <c:v>213.9408914</c:v>
                </c:pt>
                <c:pt idx="21540">
                  <c:v>213.95082439999999</c:v>
                </c:pt>
                <c:pt idx="21541">
                  <c:v>213.96075740000001</c:v>
                </c:pt>
                <c:pt idx="21542">
                  <c:v>213.9706904</c:v>
                </c:pt>
                <c:pt idx="21543">
                  <c:v>213.98062440000001</c:v>
                </c:pt>
                <c:pt idx="21544">
                  <c:v>213.9905574</c:v>
                </c:pt>
                <c:pt idx="21545">
                  <c:v>214.00049039999999</c:v>
                </c:pt>
                <c:pt idx="21546">
                  <c:v>214.01042340000001</c:v>
                </c:pt>
                <c:pt idx="21547">
                  <c:v>214.02035739999999</c:v>
                </c:pt>
                <c:pt idx="21548">
                  <c:v>214.03029040000001</c:v>
                </c:pt>
                <c:pt idx="21549">
                  <c:v>214.0402234</c:v>
                </c:pt>
                <c:pt idx="21550">
                  <c:v>214.05015639999999</c:v>
                </c:pt>
                <c:pt idx="21551">
                  <c:v>214.06009040000001</c:v>
                </c:pt>
                <c:pt idx="21552">
                  <c:v>214.0700234</c:v>
                </c:pt>
                <c:pt idx="21553">
                  <c:v>214.07995639999999</c:v>
                </c:pt>
                <c:pt idx="21554">
                  <c:v>214.0898894</c:v>
                </c:pt>
                <c:pt idx="21555">
                  <c:v>214.09982339999999</c:v>
                </c:pt>
                <c:pt idx="21556">
                  <c:v>214.10975640000001</c:v>
                </c:pt>
                <c:pt idx="21557">
                  <c:v>214.1196894</c:v>
                </c:pt>
                <c:pt idx="21558">
                  <c:v>214.12962239999999</c:v>
                </c:pt>
                <c:pt idx="21559">
                  <c:v>214.1395564</c:v>
                </c:pt>
                <c:pt idx="21560">
                  <c:v>214.14948939999999</c:v>
                </c:pt>
                <c:pt idx="21561">
                  <c:v>214.15942240000001</c:v>
                </c:pt>
                <c:pt idx="21562">
                  <c:v>214.1693554</c:v>
                </c:pt>
                <c:pt idx="21563">
                  <c:v>214.17928839999999</c:v>
                </c:pt>
                <c:pt idx="21564">
                  <c:v>214.18922240000001</c:v>
                </c:pt>
                <c:pt idx="21565">
                  <c:v>214.1991554</c:v>
                </c:pt>
                <c:pt idx="21566">
                  <c:v>214.20908840000001</c:v>
                </c:pt>
                <c:pt idx="21567">
                  <c:v>214.2190214</c:v>
                </c:pt>
                <c:pt idx="21568">
                  <c:v>214.22895539999999</c:v>
                </c:pt>
                <c:pt idx="21569">
                  <c:v>214.23888840000001</c:v>
                </c:pt>
                <c:pt idx="21570">
                  <c:v>214.2488214</c:v>
                </c:pt>
                <c:pt idx="21571">
                  <c:v>214.25875439999999</c:v>
                </c:pt>
                <c:pt idx="21572">
                  <c:v>214.2686884</c:v>
                </c:pt>
                <c:pt idx="21573">
                  <c:v>214.27862139999999</c:v>
                </c:pt>
                <c:pt idx="21574">
                  <c:v>214.28855440000001</c:v>
                </c:pt>
                <c:pt idx="21575">
                  <c:v>214.2984874</c:v>
                </c:pt>
                <c:pt idx="21576">
                  <c:v>214.30842139999999</c:v>
                </c:pt>
                <c:pt idx="21577">
                  <c:v>214.3183544</c:v>
                </c:pt>
                <c:pt idx="21578">
                  <c:v>214.32828739999999</c:v>
                </c:pt>
                <c:pt idx="21579">
                  <c:v>214.33822040000001</c:v>
                </c:pt>
                <c:pt idx="21580">
                  <c:v>214.3481534</c:v>
                </c:pt>
                <c:pt idx="21581">
                  <c:v>214.35808739999999</c:v>
                </c:pt>
                <c:pt idx="21582">
                  <c:v>214.36802040000001</c:v>
                </c:pt>
                <c:pt idx="21583">
                  <c:v>214.3779534</c:v>
                </c:pt>
                <c:pt idx="21584">
                  <c:v>214.38788640000001</c:v>
                </c:pt>
                <c:pt idx="21585">
                  <c:v>214.3978204</c:v>
                </c:pt>
                <c:pt idx="21586">
                  <c:v>214.40775339999999</c:v>
                </c:pt>
                <c:pt idx="21587">
                  <c:v>214.41768640000001</c:v>
                </c:pt>
                <c:pt idx="21588">
                  <c:v>214.4276194</c:v>
                </c:pt>
                <c:pt idx="21589">
                  <c:v>214.43755340000001</c:v>
                </c:pt>
                <c:pt idx="21590">
                  <c:v>214.4474864</c:v>
                </c:pt>
                <c:pt idx="21591">
                  <c:v>214.45741939999999</c:v>
                </c:pt>
                <c:pt idx="21592">
                  <c:v>214.46735240000001</c:v>
                </c:pt>
                <c:pt idx="21593">
                  <c:v>214.4772864</c:v>
                </c:pt>
                <c:pt idx="21594">
                  <c:v>214.48721939999999</c:v>
                </c:pt>
                <c:pt idx="21595">
                  <c:v>214.4971524</c:v>
                </c:pt>
                <c:pt idx="21596">
                  <c:v>214.50708539999999</c:v>
                </c:pt>
                <c:pt idx="21597">
                  <c:v>214.51701940000001</c:v>
                </c:pt>
                <c:pt idx="21598">
                  <c:v>214.5269524</c:v>
                </c:pt>
                <c:pt idx="21599">
                  <c:v>214.53688539999999</c:v>
                </c:pt>
                <c:pt idx="21600">
                  <c:v>214.54681840000001</c:v>
                </c:pt>
                <c:pt idx="21601">
                  <c:v>214.55675239999999</c:v>
                </c:pt>
                <c:pt idx="21602">
                  <c:v>214.56668540000001</c:v>
                </c:pt>
                <c:pt idx="21603">
                  <c:v>214.5766184</c:v>
                </c:pt>
                <c:pt idx="21604">
                  <c:v>214.58655139999999</c:v>
                </c:pt>
                <c:pt idx="21605">
                  <c:v>214.59648440000001</c:v>
                </c:pt>
                <c:pt idx="21606">
                  <c:v>214.6064184</c:v>
                </c:pt>
                <c:pt idx="21607">
                  <c:v>214.61635140000001</c:v>
                </c:pt>
                <c:pt idx="21608">
                  <c:v>214.6262844</c:v>
                </c:pt>
                <c:pt idx="21609">
                  <c:v>214.63621739999999</c:v>
                </c:pt>
                <c:pt idx="21610">
                  <c:v>214.64615140000001</c:v>
                </c:pt>
                <c:pt idx="21611">
                  <c:v>214.6560844</c:v>
                </c:pt>
                <c:pt idx="21612">
                  <c:v>214.66601739999999</c:v>
                </c:pt>
                <c:pt idx="21613">
                  <c:v>214.67595030000001</c:v>
                </c:pt>
                <c:pt idx="21614">
                  <c:v>214.6858843</c:v>
                </c:pt>
                <c:pt idx="21615">
                  <c:v>214.69581729999999</c:v>
                </c:pt>
                <c:pt idx="21616">
                  <c:v>214.70575030000001</c:v>
                </c:pt>
                <c:pt idx="21617">
                  <c:v>214.71568329999999</c:v>
                </c:pt>
                <c:pt idx="21618">
                  <c:v>214.72561730000001</c:v>
                </c:pt>
                <c:pt idx="21619">
                  <c:v>214.7355503</c:v>
                </c:pt>
                <c:pt idx="21620">
                  <c:v>214.74548329999999</c:v>
                </c:pt>
                <c:pt idx="21621">
                  <c:v>214.75541630000001</c:v>
                </c:pt>
                <c:pt idx="21622">
                  <c:v>214.7653493</c:v>
                </c:pt>
                <c:pt idx="21623">
                  <c:v>214.77528330000001</c:v>
                </c:pt>
                <c:pt idx="21624">
                  <c:v>214.7852163</c:v>
                </c:pt>
                <c:pt idx="21625">
                  <c:v>214.79514929999999</c:v>
                </c:pt>
                <c:pt idx="21626">
                  <c:v>214.80508230000001</c:v>
                </c:pt>
                <c:pt idx="21627">
                  <c:v>214.8150163</c:v>
                </c:pt>
                <c:pt idx="21628">
                  <c:v>214.82494929999999</c:v>
                </c:pt>
                <c:pt idx="21629">
                  <c:v>214.8348823</c:v>
                </c:pt>
                <c:pt idx="21630">
                  <c:v>214.84481529999999</c:v>
                </c:pt>
                <c:pt idx="21631">
                  <c:v>214.85474930000001</c:v>
                </c:pt>
                <c:pt idx="21632">
                  <c:v>214.8646823</c:v>
                </c:pt>
                <c:pt idx="21633">
                  <c:v>214.87461529999999</c:v>
                </c:pt>
                <c:pt idx="21634">
                  <c:v>214.88454830000001</c:v>
                </c:pt>
                <c:pt idx="21635">
                  <c:v>214.89448229999999</c:v>
                </c:pt>
                <c:pt idx="21636">
                  <c:v>214.90441530000001</c:v>
                </c:pt>
                <c:pt idx="21637">
                  <c:v>214.9143483</c:v>
                </c:pt>
                <c:pt idx="21638">
                  <c:v>214.92428129999999</c:v>
                </c:pt>
                <c:pt idx="21639">
                  <c:v>214.93421430000001</c:v>
                </c:pt>
                <c:pt idx="21640">
                  <c:v>214.94414829999999</c:v>
                </c:pt>
                <c:pt idx="21641">
                  <c:v>214.95408130000001</c:v>
                </c:pt>
                <c:pt idx="21642">
                  <c:v>214.9640143</c:v>
                </c:pt>
                <c:pt idx="21643">
                  <c:v>214.97394729999999</c:v>
                </c:pt>
                <c:pt idx="21644">
                  <c:v>214.98388130000001</c:v>
                </c:pt>
                <c:pt idx="21645">
                  <c:v>214.9938143</c:v>
                </c:pt>
                <c:pt idx="21646">
                  <c:v>215.00374729999999</c:v>
                </c:pt>
                <c:pt idx="21647">
                  <c:v>215.0136803</c:v>
                </c:pt>
                <c:pt idx="21648">
                  <c:v>215.02361429999999</c:v>
                </c:pt>
                <c:pt idx="21649">
                  <c:v>215.03354730000001</c:v>
                </c:pt>
                <c:pt idx="21650">
                  <c:v>215.0434803</c:v>
                </c:pt>
                <c:pt idx="21651">
                  <c:v>215.05341329999999</c:v>
                </c:pt>
                <c:pt idx="21652">
                  <c:v>215.0633473</c:v>
                </c:pt>
                <c:pt idx="21653">
                  <c:v>215.07328029999999</c:v>
                </c:pt>
                <c:pt idx="21654">
                  <c:v>215.08321330000001</c:v>
                </c:pt>
                <c:pt idx="21655">
                  <c:v>215.0931463</c:v>
                </c:pt>
                <c:pt idx="21656">
                  <c:v>215.10307929999999</c:v>
                </c:pt>
                <c:pt idx="21657">
                  <c:v>215.11301330000001</c:v>
                </c:pt>
                <c:pt idx="21658">
                  <c:v>215.1229463</c:v>
                </c:pt>
                <c:pt idx="21659">
                  <c:v>215.13287930000001</c:v>
                </c:pt>
                <c:pt idx="21660">
                  <c:v>215.1428123</c:v>
                </c:pt>
                <c:pt idx="21661">
                  <c:v>215.15274629999999</c:v>
                </c:pt>
                <c:pt idx="21662">
                  <c:v>215.16267930000001</c:v>
                </c:pt>
                <c:pt idx="21663">
                  <c:v>215.1726123</c:v>
                </c:pt>
                <c:pt idx="21664">
                  <c:v>215.18254529999999</c:v>
                </c:pt>
                <c:pt idx="21665">
                  <c:v>215.1924793</c:v>
                </c:pt>
                <c:pt idx="21666">
                  <c:v>215.20241229999999</c:v>
                </c:pt>
                <c:pt idx="21667">
                  <c:v>215.21234530000001</c:v>
                </c:pt>
                <c:pt idx="21668">
                  <c:v>215.2222783</c:v>
                </c:pt>
                <c:pt idx="21669">
                  <c:v>215.23221229999999</c:v>
                </c:pt>
                <c:pt idx="21670">
                  <c:v>215.2421453</c:v>
                </c:pt>
                <c:pt idx="21671">
                  <c:v>215.25207829999999</c:v>
                </c:pt>
                <c:pt idx="21672">
                  <c:v>215.26201130000001</c:v>
                </c:pt>
                <c:pt idx="21673">
                  <c:v>215.2719443</c:v>
                </c:pt>
                <c:pt idx="21674">
                  <c:v>215.28187829999999</c:v>
                </c:pt>
                <c:pt idx="21675">
                  <c:v>215.29181130000001</c:v>
                </c:pt>
                <c:pt idx="21676">
                  <c:v>215.3017443</c:v>
                </c:pt>
                <c:pt idx="21677">
                  <c:v>215.31167730000001</c:v>
                </c:pt>
                <c:pt idx="21678">
                  <c:v>215.3216113</c:v>
                </c:pt>
                <c:pt idx="21679">
                  <c:v>215.33154429999999</c:v>
                </c:pt>
                <c:pt idx="21680">
                  <c:v>215.34147730000001</c:v>
                </c:pt>
                <c:pt idx="21681">
                  <c:v>215.3514103</c:v>
                </c:pt>
                <c:pt idx="21682">
                  <c:v>215.36134430000001</c:v>
                </c:pt>
                <c:pt idx="21683">
                  <c:v>215.3712773</c:v>
                </c:pt>
                <c:pt idx="21684">
                  <c:v>215.38121029999999</c:v>
                </c:pt>
                <c:pt idx="21685">
                  <c:v>215.39114330000001</c:v>
                </c:pt>
                <c:pt idx="21686">
                  <c:v>215.4010763</c:v>
                </c:pt>
                <c:pt idx="21687">
                  <c:v>215.41101029999999</c:v>
                </c:pt>
                <c:pt idx="21688">
                  <c:v>215.4209433</c:v>
                </c:pt>
                <c:pt idx="21689">
                  <c:v>215.43087629999999</c:v>
                </c:pt>
                <c:pt idx="21690">
                  <c:v>215.44080930000001</c:v>
                </c:pt>
                <c:pt idx="21691">
                  <c:v>215.4507433</c:v>
                </c:pt>
                <c:pt idx="21692">
                  <c:v>215.46067629999999</c:v>
                </c:pt>
                <c:pt idx="21693">
                  <c:v>215.47060930000001</c:v>
                </c:pt>
                <c:pt idx="21694">
                  <c:v>215.4805423</c:v>
                </c:pt>
                <c:pt idx="21695">
                  <c:v>215.49047630000001</c:v>
                </c:pt>
                <c:pt idx="21696">
                  <c:v>215.5004093</c:v>
                </c:pt>
                <c:pt idx="21697">
                  <c:v>215.51034229999999</c:v>
                </c:pt>
                <c:pt idx="21698">
                  <c:v>215.52027530000001</c:v>
                </c:pt>
                <c:pt idx="21699">
                  <c:v>215.5302093</c:v>
                </c:pt>
                <c:pt idx="21700">
                  <c:v>215.54014230000001</c:v>
                </c:pt>
                <c:pt idx="21701">
                  <c:v>215.5500753</c:v>
                </c:pt>
                <c:pt idx="21702">
                  <c:v>215.56000829999999</c:v>
                </c:pt>
                <c:pt idx="21703">
                  <c:v>215.56994130000001</c:v>
                </c:pt>
                <c:pt idx="21704">
                  <c:v>215.5798753</c:v>
                </c:pt>
                <c:pt idx="21705">
                  <c:v>215.58980829999999</c:v>
                </c:pt>
                <c:pt idx="21706">
                  <c:v>215.59974130000001</c:v>
                </c:pt>
                <c:pt idx="21707">
                  <c:v>215.60967429999999</c:v>
                </c:pt>
                <c:pt idx="21708">
                  <c:v>215.61960830000001</c:v>
                </c:pt>
                <c:pt idx="21709">
                  <c:v>215.6295413</c:v>
                </c:pt>
                <c:pt idx="21710">
                  <c:v>215.63947429999999</c:v>
                </c:pt>
                <c:pt idx="21711">
                  <c:v>215.64940730000001</c:v>
                </c:pt>
                <c:pt idx="21712">
                  <c:v>215.65934129999999</c:v>
                </c:pt>
                <c:pt idx="21713">
                  <c:v>215.6692736</c:v>
                </c:pt>
                <c:pt idx="21714">
                  <c:v>215.67920659999999</c:v>
                </c:pt>
                <c:pt idx="21715">
                  <c:v>215.6891396</c:v>
                </c:pt>
                <c:pt idx="21716">
                  <c:v>215.69907259999999</c:v>
                </c:pt>
                <c:pt idx="21717">
                  <c:v>215.70900660000001</c:v>
                </c:pt>
                <c:pt idx="21718">
                  <c:v>215.7189396</c:v>
                </c:pt>
                <c:pt idx="21719">
                  <c:v>215.72887259999999</c:v>
                </c:pt>
                <c:pt idx="21720">
                  <c:v>215.73880560000001</c:v>
                </c:pt>
                <c:pt idx="21721">
                  <c:v>215.74873959999999</c:v>
                </c:pt>
                <c:pt idx="21722">
                  <c:v>215.75867260000001</c:v>
                </c:pt>
                <c:pt idx="21723">
                  <c:v>215.7686056</c:v>
                </c:pt>
                <c:pt idx="21724">
                  <c:v>215.77853859999999</c:v>
                </c:pt>
                <c:pt idx="21725">
                  <c:v>215.78847260000001</c:v>
                </c:pt>
                <c:pt idx="21726">
                  <c:v>215.7984056</c:v>
                </c:pt>
                <c:pt idx="21727">
                  <c:v>215.80833860000001</c:v>
                </c:pt>
                <c:pt idx="21728">
                  <c:v>215.8182716</c:v>
                </c:pt>
                <c:pt idx="21729">
                  <c:v>215.82820459999999</c:v>
                </c:pt>
                <c:pt idx="21730">
                  <c:v>215.83813860000001</c:v>
                </c:pt>
                <c:pt idx="21731">
                  <c:v>215.8480716</c:v>
                </c:pt>
                <c:pt idx="21732">
                  <c:v>215.85800459999999</c:v>
                </c:pt>
                <c:pt idx="21733">
                  <c:v>215.8679376</c:v>
                </c:pt>
                <c:pt idx="21734">
                  <c:v>215.87787159999999</c:v>
                </c:pt>
                <c:pt idx="21735">
                  <c:v>215.88780460000001</c:v>
                </c:pt>
                <c:pt idx="21736">
                  <c:v>215.8977376</c:v>
                </c:pt>
                <c:pt idx="21737">
                  <c:v>215.90767059999999</c:v>
                </c:pt>
                <c:pt idx="21738">
                  <c:v>215.9176046</c:v>
                </c:pt>
                <c:pt idx="21739">
                  <c:v>215.92753759999999</c:v>
                </c:pt>
                <c:pt idx="21740">
                  <c:v>215.93747060000001</c:v>
                </c:pt>
                <c:pt idx="21741">
                  <c:v>215.9474036</c:v>
                </c:pt>
                <c:pt idx="21742">
                  <c:v>215.95733659999999</c:v>
                </c:pt>
                <c:pt idx="21743">
                  <c:v>215.96727060000001</c:v>
                </c:pt>
                <c:pt idx="21744">
                  <c:v>215.9772036</c:v>
                </c:pt>
                <c:pt idx="21745">
                  <c:v>215.98713660000001</c:v>
                </c:pt>
                <c:pt idx="21746">
                  <c:v>215.9970696</c:v>
                </c:pt>
                <c:pt idx="21747">
                  <c:v>216.00700359999999</c:v>
                </c:pt>
                <c:pt idx="21748">
                  <c:v>216.01693660000001</c:v>
                </c:pt>
                <c:pt idx="21749">
                  <c:v>216.0268696</c:v>
                </c:pt>
                <c:pt idx="21750">
                  <c:v>216.03680259999999</c:v>
                </c:pt>
                <c:pt idx="21751">
                  <c:v>216.0467366</c:v>
                </c:pt>
                <c:pt idx="21752">
                  <c:v>216.05666959999999</c:v>
                </c:pt>
                <c:pt idx="21753">
                  <c:v>216.06660260000001</c:v>
                </c:pt>
                <c:pt idx="21754">
                  <c:v>216.0765356</c:v>
                </c:pt>
                <c:pt idx="21755">
                  <c:v>216.08646959999999</c:v>
                </c:pt>
                <c:pt idx="21756">
                  <c:v>216.0964026</c:v>
                </c:pt>
                <c:pt idx="21757">
                  <c:v>216.10633559999999</c:v>
                </c:pt>
                <c:pt idx="21758">
                  <c:v>216.11626860000001</c:v>
                </c:pt>
                <c:pt idx="21759">
                  <c:v>216.1262016</c:v>
                </c:pt>
                <c:pt idx="21760">
                  <c:v>216.13613559999999</c:v>
                </c:pt>
                <c:pt idx="21761">
                  <c:v>216.14606860000001</c:v>
                </c:pt>
                <c:pt idx="21762">
                  <c:v>216.1560016</c:v>
                </c:pt>
                <c:pt idx="21763">
                  <c:v>216.16593460000001</c:v>
                </c:pt>
                <c:pt idx="21764">
                  <c:v>216.1758686</c:v>
                </c:pt>
                <c:pt idx="21765">
                  <c:v>216.18580159999999</c:v>
                </c:pt>
                <c:pt idx="21766">
                  <c:v>216.19573460000001</c:v>
                </c:pt>
                <c:pt idx="21767">
                  <c:v>216.2056676</c:v>
                </c:pt>
                <c:pt idx="21768">
                  <c:v>216.21560059999999</c:v>
                </c:pt>
                <c:pt idx="21769">
                  <c:v>216.2255346</c:v>
                </c:pt>
                <c:pt idx="21770">
                  <c:v>216.23546759999999</c:v>
                </c:pt>
                <c:pt idx="21771">
                  <c:v>216.24540060000001</c:v>
                </c:pt>
                <c:pt idx="21772">
                  <c:v>216.2553336</c:v>
                </c:pt>
                <c:pt idx="21773">
                  <c:v>216.26526759999999</c:v>
                </c:pt>
                <c:pt idx="21774">
                  <c:v>216.27520060000001</c:v>
                </c:pt>
                <c:pt idx="21775">
                  <c:v>216.28513359999999</c:v>
                </c:pt>
                <c:pt idx="21776">
                  <c:v>216.29506660000001</c:v>
                </c:pt>
                <c:pt idx="21777">
                  <c:v>216.3050006</c:v>
                </c:pt>
                <c:pt idx="21778">
                  <c:v>216.31493359999999</c:v>
                </c:pt>
                <c:pt idx="21779">
                  <c:v>216.32486660000001</c:v>
                </c:pt>
                <c:pt idx="21780">
                  <c:v>216.3347996</c:v>
                </c:pt>
                <c:pt idx="21781">
                  <c:v>216.34473259999999</c:v>
                </c:pt>
                <c:pt idx="21782">
                  <c:v>216.3546666</c:v>
                </c:pt>
                <c:pt idx="21783">
                  <c:v>216.36459959999999</c:v>
                </c:pt>
                <c:pt idx="21784">
                  <c:v>216.37453260000001</c:v>
                </c:pt>
                <c:pt idx="21785">
                  <c:v>216.3844656</c:v>
                </c:pt>
                <c:pt idx="21786">
                  <c:v>216.39439960000001</c:v>
                </c:pt>
                <c:pt idx="21787">
                  <c:v>216.4043326</c:v>
                </c:pt>
                <c:pt idx="21788">
                  <c:v>216.41426559999999</c:v>
                </c:pt>
                <c:pt idx="21789">
                  <c:v>216.42419860000001</c:v>
                </c:pt>
                <c:pt idx="21790">
                  <c:v>216.4341326</c:v>
                </c:pt>
                <c:pt idx="21791">
                  <c:v>216.44406559999999</c:v>
                </c:pt>
                <c:pt idx="21792">
                  <c:v>216.45399860000001</c:v>
                </c:pt>
                <c:pt idx="21793">
                  <c:v>216.4639316</c:v>
                </c:pt>
                <c:pt idx="21794">
                  <c:v>216.47386460000001</c:v>
                </c:pt>
                <c:pt idx="21795">
                  <c:v>216.4837986</c:v>
                </c:pt>
                <c:pt idx="21796">
                  <c:v>216.49373159999999</c:v>
                </c:pt>
                <c:pt idx="21797">
                  <c:v>216.50366460000001</c:v>
                </c:pt>
                <c:pt idx="21798">
                  <c:v>216.5135976</c:v>
                </c:pt>
                <c:pt idx="21799">
                  <c:v>216.52353160000001</c:v>
                </c:pt>
                <c:pt idx="21800">
                  <c:v>216.5334646</c:v>
                </c:pt>
                <c:pt idx="21801">
                  <c:v>216.54339759999999</c:v>
                </c:pt>
                <c:pt idx="21802">
                  <c:v>216.55333060000001</c:v>
                </c:pt>
                <c:pt idx="21803">
                  <c:v>216.5632646</c:v>
                </c:pt>
                <c:pt idx="21804">
                  <c:v>216.57319759999999</c:v>
                </c:pt>
                <c:pt idx="21805">
                  <c:v>216.5831306</c:v>
                </c:pt>
                <c:pt idx="21806">
                  <c:v>216.59306359999999</c:v>
                </c:pt>
                <c:pt idx="21807">
                  <c:v>216.60299660000001</c:v>
                </c:pt>
                <c:pt idx="21808">
                  <c:v>216.6129306</c:v>
                </c:pt>
                <c:pt idx="21809">
                  <c:v>216.62286359999999</c:v>
                </c:pt>
                <c:pt idx="21810">
                  <c:v>216.63279660000001</c:v>
                </c:pt>
                <c:pt idx="21811">
                  <c:v>216.6427296</c:v>
                </c:pt>
                <c:pt idx="21812">
                  <c:v>216.65266360000001</c:v>
                </c:pt>
                <c:pt idx="21813">
                  <c:v>216.6625966</c:v>
                </c:pt>
                <c:pt idx="21814">
                  <c:v>216.67252959999999</c:v>
                </c:pt>
                <c:pt idx="21815">
                  <c:v>216.68246260000001</c:v>
                </c:pt>
                <c:pt idx="21816">
                  <c:v>216.6923966</c:v>
                </c:pt>
                <c:pt idx="21817">
                  <c:v>216.70232960000001</c:v>
                </c:pt>
                <c:pt idx="21818">
                  <c:v>216.7122626</c:v>
                </c:pt>
                <c:pt idx="21819">
                  <c:v>216.72219559999999</c:v>
                </c:pt>
                <c:pt idx="21820">
                  <c:v>216.73212860000001</c:v>
                </c:pt>
                <c:pt idx="21821">
                  <c:v>216.7420626</c:v>
                </c:pt>
                <c:pt idx="21822">
                  <c:v>216.75199559999999</c:v>
                </c:pt>
                <c:pt idx="21823">
                  <c:v>216.7619286</c:v>
                </c:pt>
                <c:pt idx="21824">
                  <c:v>216.77186159999999</c:v>
                </c:pt>
                <c:pt idx="21825">
                  <c:v>216.78179560000001</c:v>
                </c:pt>
                <c:pt idx="21826">
                  <c:v>216.7917286</c:v>
                </c:pt>
                <c:pt idx="21827">
                  <c:v>216.80166159999999</c:v>
                </c:pt>
                <c:pt idx="21828">
                  <c:v>216.81159460000001</c:v>
                </c:pt>
                <c:pt idx="21829">
                  <c:v>216.8215276</c:v>
                </c:pt>
                <c:pt idx="21830">
                  <c:v>216.83146160000001</c:v>
                </c:pt>
                <c:pt idx="21831">
                  <c:v>216.8413946</c:v>
                </c:pt>
                <c:pt idx="21832">
                  <c:v>216.85132759999999</c:v>
                </c:pt>
                <c:pt idx="21833">
                  <c:v>216.86126060000001</c:v>
                </c:pt>
                <c:pt idx="21834">
                  <c:v>216.8711946</c:v>
                </c:pt>
                <c:pt idx="21835">
                  <c:v>216.88112760000001</c:v>
                </c:pt>
                <c:pt idx="21836">
                  <c:v>216.8910606</c:v>
                </c:pt>
                <c:pt idx="21837">
                  <c:v>216.90099359999999</c:v>
                </c:pt>
                <c:pt idx="21838">
                  <c:v>216.91092760000001</c:v>
                </c:pt>
                <c:pt idx="21839">
                  <c:v>216.9208606</c:v>
                </c:pt>
                <c:pt idx="21840">
                  <c:v>216.93079359999999</c:v>
                </c:pt>
                <c:pt idx="21841">
                  <c:v>216.9407266</c:v>
                </c:pt>
                <c:pt idx="21842">
                  <c:v>216.95065959999999</c:v>
                </c:pt>
                <c:pt idx="21843">
                  <c:v>216.96059360000001</c:v>
                </c:pt>
                <c:pt idx="21844">
                  <c:v>216.9705266</c:v>
                </c:pt>
                <c:pt idx="21845">
                  <c:v>216.98045959999999</c:v>
                </c:pt>
                <c:pt idx="21846">
                  <c:v>216.99039260000001</c:v>
                </c:pt>
                <c:pt idx="21847">
                  <c:v>217.00032659999999</c:v>
                </c:pt>
                <c:pt idx="21848">
                  <c:v>217.01025960000001</c:v>
                </c:pt>
                <c:pt idx="21849">
                  <c:v>217.0201926</c:v>
                </c:pt>
                <c:pt idx="21850">
                  <c:v>217.03012559999999</c:v>
                </c:pt>
                <c:pt idx="21851">
                  <c:v>217.04005960000001</c:v>
                </c:pt>
                <c:pt idx="21852">
                  <c:v>217.0499926</c:v>
                </c:pt>
                <c:pt idx="21853">
                  <c:v>217.05992560000001</c:v>
                </c:pt>
                <c:pt idx="21854">
                  <c:v>217.0698586</c:v>
                </c:pt>
                <c:pt idx="21855">
                  <c:v>217.07979159999999</c:v>
                </c:pt>
                <c:pt idx="21856">
                  <c:v>217.08972560000001</c:v>
                </c:pt>
                <c:pt idx="21857">
                  <c:v>217.0996586</c:v>
                </c:pt>
                <c:pt idx="21858">
                  <c:v>217.10959159999999</c:v>
                </c:pt>
                <c:pt idx="21859">
                  <c:v>217.11952460000001</c:v>
                </c:pt>
                <c:pt idx="21860">
                  <c:v>217.12945859999999</c:v>
                </c:pt>
                <c:pt idx="21861">
                  <c:v>217.13939160000001</c:v>
                </c:pt>
                <c:pt idx="21862">
                  <c:v>217.1493246</c:v>
                </c:pt>
                <c:pt idx="21863">
                  <c:v>217.15925759999999</c:v>
                </c:pt>
                <c:pt idx="21864">
                  <c:v>217.16919060000001</c:v>
                </c:pt>
                <c:pt idx="21865">
                  <c:v>217.17912459999999</c:v>
                </c:pt>
                <c:pt idx="21866">
                  <c:v>217.18905760000001</c:v>
                </c:pt>
                <c:pt idx="21867">
                  <c:v>217.1989906</c:v>
                </c:pt>
                <c:pt idx="21868">
                  <c:v>217.20892359999999</c:v>
                </c:pt>
                <c:pt idx="21869">
                  <c:v>217.21885760000001</c:v>
                </c:pt>
                <c:pt idx="21870">
                  <c:v>217.2287906</c:v>
                </c:pt>
                <c:pt idx="21871">
                  <c:v>217.23872359999999</c:v>
                </c:pt>
                <c:pt idx="21872">
                  <c:v>217.2486566</c:v>
                </c:pt>
                <c:pt idx="21873">
                  <c:v>217.25859059999999</c:v>
                </c:pt>
                <c:pt idx="21874">
                  <c:v>217.26852360000001</c:v>
                </c:pt>
                <c:pt idx="21875">
                  <c:v>217.2784566</c:v>
                </c:pt>
                <c:pt idx="21876">
                  <c:v>217.28838959999999</c:v>
                </c:pt>
                <c:pt idx="21877">
                  <c:v>217.29832260000001</c:v>
                </c:pt>
                <c:pt idx="21878">
                  <c:v>217.30825659999999</c:v>
                </c:pt>
                <c:pt idx="21879">
                  <c:v>217.31818960000001</c:v>
                </c:pt>
                <c:pt idx="21880">
                  <c:v>217.3281226</c:v>
                </c:pt>
                <c:pt idx="21881">
                  <c:v>217.33805559999999</c:v>
                </c:pt>
                <c:pt idx="21882">
                  <c:v>217.34798960000001</c:v>
                </c:pt>
                <c:pt idx="21883">
                  <c:v>217.35792259999999</c:v>
                </c:pt>
                <c:pt idx="21884">
                  <c:v>217.36785560000001</c:v>
                </c:pt>
                <c:pt idx="21885">
                  <c:v>217.3777886</c:v>
                </c:pt>
                <c:pt idx="21886">
                  <c:v>217.38772159999999</c:v>
                </c:pt>
                <c:pt idx="21887">
                  <c:v>217.39765560000001</c:v>
                </c:pt>
                <c:pt idx="21888">
                  <c:v>217.4075886</c:v>
                </c:pt>
                <c:pt idx="21889">
                  <c:v>217.41752159999999</c:v>
                </c:pt>
                <c:pt idx="21890">
                  <c:v>217.4274546</c:v>
                </c:pt>
                <c:pt idx="21891">
                  <c:v>217.43738859999999</c:v>
                </c:pt>
                <c:pt idx="21892">
                  <c:v>217.44732160000001</c:v>
                </c:pt>
                <c:pt idx="21893">
                  <c:v>217.4572546</c:v>
                </c:pt>
                <c:pt idx="21894">
                  <c:v>217.46718759999999</c:v>
                </c:pt>
                <c:pt idx="21895">
                  <c:v>217.4771216</c:v>
                </c:pt>
                <c:pt idx="21896">
                  <c:v>217.48705459999999</c:v>
                </c:pt>
                <c:pt idx="21897">
                  <c:v>217.49698760000001</c:v>
                </c:pt>
                <c:pt idx="21898">
                  <c:v>217.5069206</c:v>
                </c:pt>
                <c:pt idx="21899">
                  <c:v>217.51685359999999</c:v>
                </c:pt>
                <c:pt idx="21900">
                  <c:v>217.52678760000001</c:v>
                </c:pt>
                <c:pt idx="21901">
                  <c:v>217.5367206</c:v>
                </c:pt>
                <c:pt idx="21902">
                  <c:v>217.54665360000001</c:v>
                </c:pt>
                <c:pt idx="21903">
                  <c:v>217.5565866</c:v>
                </c:pt>
                <c:pt idx="21904">
                  <c:v>217.56652059999999</c:v>
                </c:pt>
                <c:pt idx="21905">
                  <c:v>217.57645360000001</c:v>
                </c:pt>
                <c:pt idx="21906">
                  <c:v>217.5863866</c:v>
                </c:pt>
                <c:pt idx="21907">
                  <c:v>217.59631959999999</c:v>
                </c:pt>
                <c:pt idx="21908">
                  <c:v>217.6062536</c:v>
                </c:pt>
                <c:pt idx="21909">
                  <c:v>217.61618659999999</c:v>
                </c:pt>
                <c:pt idx="21910">
                  <c:v>217.62611960000001</c:v>
                </c:pt>
                <c:pt idx="21911">
                  <c:v>217.6360526</c:v>
                </c:pt>
                <c:pt idx="21912">
                  <c:v>217.64598559999999</c:v>
                </c:pt>
                <c:pt idx="21913">
                  <c:v>217.6559196</c:v>
                </c:pt>
                <c:pt idx="21914">
                  <c:v>217.66585259999999</c:v>
                </c:pt>
                <c:pt idx="21915">
                  <c:v>217.67578639999999</c:v>
                </c:pt>
                <c:pt idx="21916">
                  <c:v>217.68571940000001</c:v>
                </c:pt>
                <c:pt idx="21917">
                  <c:v>217.6956534</c:v>
                </c:pt>
                <c:pt idx="21918">
                  <c:v>217.70558639999999</c:v>
                </c:pt>
                <c:pt idx="21919">
                  <c:v>217.71551940000001</c:v>
                </c:pt>
                <c:pt idx="21920">
                  <c:v>217.72545239999999</c:v>
                </c:pt>
                <c:pt idx="21921">
                  <c:v>217.73538540000001</c:v>
                </c:pt>
                <c:pt idx="21922">
                  <c:v>217.7453194</c:v>
                </c:pt>
                <c:pt idx="21923">
                  <c:v>217.75525239999999</c:v>
                </c:pt>
                <c:pt idx="21924">
                  <c:v>217.76518540000001</c:v>
                </c:pt>
                <c:pt idx="21925">
                  <c:v>217.7751184</c:v>
                </c:pt>
                <c:pt idx="21926">
                  <c:v>217.78505240000001</c:v>
                </c:pt>
                <c:pt idx="21927">
                  <c:v>217.7949854</c:v>
                </c:pt>
                <c:pt idx="21928">
                  <c:v>217.80491839999999</c:v>
                </c:pt>
                <c:pt idx="21929">
                  <c:v>217.81485140000001</c:v>
                </c:pt>
                <c:pt idx="21930">
                  <c:v>217.8247854</c:v>
                </c:pt>
                <c:pt idx="21931">
                  <c:v>217.83471840000001</c:v>
                </c:pt>
                <c:pt idx="21932">
                  <c:v>217.8446514</c:v>
                </c:pt>
                <c:pt idx="21933">
                  <c:v>217.85458439999999</c:v>
                </c:pt>
                <c:pt idx="21934">
                  <c:v>217.86451740000001</c:v>
                </c:pt>
                <c:pt idx="21935">
                  <c:v>217.8744514</c:v>
                </c:pt>
                <c:pt idx="21936">
                  <c:v>217.88438439999999</c:v>
                </c:pt>
                <c:pt idx="21937">
                  <c:v>217.89431740000001</c:v>
                </c:pt>
                <c:pt idx="21938">
                  <c:v>217.9042504</c:v>
                </c:pt>
                <c:pt idx="21939">
                  <c:v>217.91418440000001</c:v>
                </c:pt>
                <c:pt idx="21940">
                  <c:v>217.9241174</c:v>
                </c:pt>
                <c:pt idx="21941">
                  <c:v>217.93405039999999</c:v>
                </c:pt>
                <c:pt idx="21942">
                  <c:v>217.94398340000001</c:v>
                </c:pt>
                <c:pt idx="21943">
                  <c:v>217.9539164</c:v>
                </c:pt>
                <c:pt idx="21944">
                  <c:v>217.96385040000001</c:v>
                </c:pt>
                <c:pt idx="21945">
                  <c:v>217.9737834</c:v>
                </c:pt>
                <c:pt idx="21946">
                  <c:v>217.98371639999999</c:v>
                </c:pt>
                <c:pt idx="21947">
                  <c:v>217.99364940000001</c:v>
                </c:pt>
                <c:pt idx="21948">
                  <c:v>218.0035834</c:v>
                </c:pt>
                <c:pt idx="21949">
                  <c:v>218.01351639999999</c:v>
                </c:pt>
                <c:pt idx="21950">
                  <c:v>218.0234494</c:v>
                </c:pt>
                <c:pt idx="21951">
                  <c:v>218.03338239999999</c:v>
                </c:pt>
                <c:pt idx="21952">
                  <c:v>218.04331640000001</c:v>
                </c:pt>
                <c:pt idx="21953">
                  <c:v>218.0532494</c:v>
                </c:pt>
                <c:pt idx="21954">
                  <c:v>218.06318239999999</c:v>
                </c:pt>
                <c:pt idx="21955">
                  <c:v>218.07311540000001</c:v>
                </c:pt>
                <c:pt idx="21956">
                  <c:v>218.0830484</c:v>
                </c:pt>
                <c:pt idx="21957">
                  <c:v>218.09298240000001</c:v>
                </c:pt>
                <c:pt idx="21958">
                  <c:v>218.1029154</c:v>
                </c:pt>
                <c:pt idx="21959">
                  <c:v>218.11284839999999</c:v>
                </c:pt>
                <c:pt idx="21960">
                  <c:v>218.12278140000001</c:v>
                </c:pt>
                <c:pt idx="21961">
                  <c:v>218.1327154</c:v>
                </c:pt>
                <c:pt idx="21962">
                  <c:v>218.14264840000001</c:v>
                </c:pt>
                <c:pt idx="21963">
                  <c:v>218.1525814</c:v>
                </c:pt>
                <c:pt idx="21964">
                  <c:v>218.16251439999999</c:v>
                </c:pt>
                <c:pt idx="21965">
                  <c:v>218.17244740000001</c:v>
                </c:pt>
                <c:pt idx="21966">
                  <c:v>218.1823814</c:v>
                </c:pt>
                <c:pt idx="21967">
                  <c:v>218.19231439999999</c:v>
                </c:pt>
                <c:pt idx="21968">
                  <c:v>218.2022474</c:v>
                </c:pt>
                <c:pt idx="21969">
                  <c:v>218.21218039999999</c:v>
                </c:pt>
                <c:pt idx="21970">
                  <c:v>218.22211440000001</c:v>
                </c:pt>
                <c:pt idx="21971">
                  <c:v>218.2320474</c:v>
                </c:pt>
                <c:pt idx="21972">
                  <c:v>218.24198039999999</c:v>
                </c:pt>
                <c:pt idx="21973">
                  <c:v>218.25191340000001</c:v>
                </c:pt>
                <c:pt idx="21974">
                  <c:v>218.2618464</c:v>
                </c:pt>
                <c:pt idx="21975">
                  <c:v>218.27178040000001</c:v>
                </c:pt>
                <c:pt idx="21976">
                  <c:v>218.2817134</c:v>
                </c:pt>
                <c:pt idx="21977">
                  <c:v>218.29164639999999</c:v>
                </c:pt>
                <c:pt idx="21978">
                  <c:v>218.30157940000001</c:v>
                </c:pt>
                <c:pt idx="21979">
                  <c:v>218.3115134</c:v>
                </c:pt>
                <c:pt idx="21980">
                  <c:v>218.32144640000001</c:v>
                </c:pt>
                <c:pt idx="21981">
                  <c:v>218.3313794</c:v>
                </c:pt>
                <c:pt idx="21982">
                  <c:v>218.34131239999999</c:v>
                </c:pt>
                <c:pt idx="21983">
                  <c:v>218.35124640000001</c:v>
                </c:pt>
                <c:pt idx="21984">
                  <c:v>218.3611794</c:v>
                </c:pt>
                <c:pt idx="21985">
                  <c:v>218.37111239999999</c:v>
                </c:pt>
                <c:pt idx="21986">
                  <c:v>218.3810454</c:v>
                </c:pt>
                <c:pt idx="21987">
                  <c:v>218.39097839999999</c:v>
                </c:pt>
                <c:pt idx="21988">
                  <c:v>218.40091240000001</c:v>
                </c:pt>
                <c:pt idx="21989">
                  <c:v>218.4108454</c:v>
                </c:pt>
                <c:pt idx="21990">
                  <c:v>218.42077839999999</c:v>
                </c:pt>
                <c:pt idx="21991">
                  <c:v>218.43071140000001</c:v>
                </c:pt>
                <c:pt idx="21992">
                  <c:v>218.44064539999999</c:v>
                </c:pt>
                <c:pt idx="21993">
                  <c:v>218.45057840000001</c:v>
                </c:pt>
                <c:pt idx="21994">
                  <c:v>218.4605114</c:v>
                </c:pt>
                <c:pt idx="21995">
                  <c:v>218.47044439999999</c:v>
                </c:pt>
                <c:pt idx="21996">
                  <c:v>218.48037740000001</c:v>
                </c:pt>
                <c:pt idx="21997">
                  <c:v>218.4903114</c:v>
                </c:pt>
                <c:pt idx="21998">
                  <c:v>218.50024440000001</c:v>
                </c:pt>
                <c:pt idx="21999">
                  <c:v>218.5101774</c:v>
                </c:pt>
                <c:pt idx="22000">
                  <c:v>218.52011039999999</c:v>
                </c:pt>
                <c:pt idx="22001">
                  <c:v>218.53004440000001</c:v>
                </c:pt>
                <c:pt idx="22002">
                  <c:v>218.5399774</c:v>
                </c:pt>
                <c:pt idx="22003">
                  <c:v>218.54991039999999</c:v>
                </c:pt>
                <c:pt idx="22004">
                  <c:v>218.55984340000001</c:v>
                </c:pt>
                <c:pt idx="22005">
                  <c:v>218.56977639999999</c:v>
                </c:pt>
                <c:pt idx="22006">
                  <c:v>218.57971040000001</c:v>
                </c:pt>
                <c:pt idx="22007">
                  <c:v>218.5896434</c:v>
                </c:pt>
                <c:pt idx="22008">
                  <c:v>218.59957639999999</c:v>
                </c:pt>
                <c:pt idx="22009">
                  <c:v>218.60950940000001</c:v>
                </c:pt>
                <c:pt idx="22010">
                  <c:v>218.61944339999999</c:v>
                </c:pt>
                <c:pt idx="22011">
                  <c:v>218.62937640000001</c:v>
                </c:pt>
                <c:pt idx="22012">
                  <c:v>218.6393094</c:v>
                </c:pt>
                <c:pt idx="22013">
                  <c:v>218.64924239999999</c:v>
                </c:pt>
                <c:pt idx="22014">
                  <c:v>218.65917640000001</c:v>
                </c:pt>
                <c:pt idx="22015">
                  <c:v>218.6691094</c:v>
                </c:pt>
                <c:pt idx="22016">
                  <c:v>218.67904189999999</c:v>
                </c:pt>
                <c:pt idx="22017">
                  <c:v>218.68897490000001</c:v>
                </c:pt>
                <c:pt idx="22018">
                  <c:v>218.69890789999999</c:v>
                </c:pt>
                <c:pt idx="22019">
                  <c:v>218.70884190000001</c:v>
                </c:pt>
                <c:pt idx="22020">
                  <c:v>218.7187749</c:v>
                </c:pt>
                <c:pt idx="22021">
                  <c:v>218.72870789999999</c:v>
                </c:pt>
                <c:pt idx="22022">
                  <c:v>218.73864090000001</c:v>
                </c:pt>
                <c:pt idx="22023">
                  <c:v>218.74857489999999</c:v>
                </c:pt>
                <c:pt idx="22024">
                  <c:v>218.75850790000001</c:v>
                </c:pt>
                <c:pt idx="22025">
                  <c:v>218.7684409</c:v>
                </c:pt>
                <c:pt idx="22026">
                  <c:v>218.77837389999999</c:v>
                </c:pt>
                <c:pt idx="22027">
                  <c:v>218.78830690000001</c:v>
                </c:pt>
                <c:pt idx="22028">
                  <c:v>218.7982409</c:v>
                </c:pt>
                <c:pt idx="22029">
                  <c:v>218.80817390000001</c:v>
                </c:pt>
                <c:pt idx="22030">
                  <c:v>218.8181069</c:v>
                </c:pt>
                <c:pt idx="22031">
                  <c:v>218.82803989999999</c:v>
                </c:pt>
                <c:pt idx="22032">
                  <c:v>218.83797390000001</c:v>
                </c:pt>
                <c:pt idx="22033">
                  <c:v>218.8479069</c:v>
                </c:pt>
                <c:pt idx="22034">
                  <c:v>218.85783989999999</c:v>
                </c:pt>
                <c:pt idx="22035">
                  <c:v>218.86777290000001</c:v>
                </c:pt>
                <c:pt idx="22036">
                  <c:v>218.87770689999999</c:v>
                </c:pt>
                <c:pt idx="22037">
                  <c:v>218.88763990000001</c:v>
                </c:pt>
                <c:pt idx="22038">
                  <c:v>218.8975729</c:v>
                </c:pt>
                <c:pt idx="22039">
                  <c:v>218.90750589999999</c:v>
                </c:pt>
                <c:pt idx="22040">
                  <c:v>218.91743890000001</c:v>
                </c:pt>
                <c:pt idx="22041">
                  <c:v>218.92737289999999</c:v>
                </c:pt>
                <c:pt idx="22042">
                  <c:v>218.93730590000001</c:v>
                </c:pt>
                <c:pt idx="22043">
                  <c:v>218.9472389</c:v>
                </c:pt>
                <c:pt idx="22044">
                  <c:v>218.95717189999999</c:v>
                </c:pt>
                <c:pt idx="22045">
                  <c:v>218.96710590000001</c:v>
                </c:pt>
                <c:pt idx="22046">
                  <c:v>218.9770389</c:v>
                </c:pt>
                <c:pt idx="22047">
                  <c:v>218.98697189999999</c:v>
                </c:pt>
                <c:pt idx="22048">
                  <c:v>218.9969049</c:v>
                </c:pt>
                <c:pt idx="22049">
                  <c:v>219.00683789999999</c:v>
                </c:pt>
                <c:pt idx="22050">
                  <c:v>219.01677190000001</c:v>
                </c:pt>
                <c:pt idx="22051">
                  <c:v>219.0267049</c:v>
                </c:pt>
                <c:pt idx="22052">
                  <c:v>219.03663789999999</c:v>
                </c:pt>
                <c:pt idx="22053">
                  <c:v>219.04657090000001</c:v>
                </c:pt>
                <c:pt idx="22054">
                  <c:v>219.05650489999999</c:v>
                </c:pt>
                <c:pt idx="22055">
                  <c:v>219.06643790000001</c:v>
                </c:pt>
                <c:pt idx="22056">
                  <c:v>219.0763709</c:v>
                </c:pt>
                <c:pt idx="22057">
                  <c:v>219.08630389999999</c:v>
                </c:pt>
                <c:pt idx="22058">
                  <c:v>219.09623790000001</c:v>
                </c:pt>
                <c:pt idx="22059">
                  <c:v>219.1061709</c:v>
                </c:pt>
                <c:pt idx="22060">
                  <c:v>219.11610390000001</c:v>
                </c:pt>
                <c:pt idx="22061">
                  <c:v>219.1260369</c:v>
                </c:pt>
                <c:pt idx="22062">
                  <c:v>219.13596989999999</c:v>
                </c:pt>
                <c:pt idx="22063">
                  <c:v>219.14590390000001</c:v>
                </c:pt>
                <c:pt idx="22064">
                  <c:v>219.1558369</c:v>
                </c:pt>
                <c:pt idx="22065">
                  <c:v>219.16576989999999</c:v>
                </c:pt>
                <c:pt idx="22066">
                  <c:v>219.1757029</c:v>
                </c:pt>
                <c:pt idx="22067">
                  <c:v>219.18563689999999</c:v>
                </c:pt>
                <c:pt idx="22068">
                  <c:v>219.19556990000001</c:v>
                </c:pt>
                <c:pt idx="22069">
                  <c:v>219.2055029</c:v>
                </c:pt>
                <c:pt idx="22070">
                  <c:v>219.21543589999999</c:v>
                </c:pt>
                <c:pt idx="22071">
                  <c:v>219.22536890000001</c:v>
                </c:pt>
                <c:pt idx="22072">
                  <c:v>219.23530289999999</c:v>
                </c:pt>
                <c:pt idx="22073">
                  <c:v>219.24523590000001</c:v>
                </c:pt>
                <c:pt idx="22074">
                  <c:v>219.2551689</c:v>
                </c:pt>
                <c:pt idx="22075">
                  <c:v>219.26510189999999</c:v>
                </c:pt>
                <c:pt idx="22076">
                  <c:v>219.27503590000001</c:v>
                </c:pt>
                <c:pt idx="22077">
                  <c:v>219.2849689</c:v>
                </c:pt>
                <c:pt idx="22078">
                  <c:v>219.29490190000001</c:v>
                </c:pt>
                <c:pt idx="22079">
                  <c:v>219.3048349</c:v>
                </c:pt>
                <c:pt idx="22080">
                  <c:v>219.31476889999999</c:v>
                </c:pt>
                <c:pt idx="22081">
                  <c:v>219.32470190000001</c:v>
                </c:pt>
                <c:pt idx="22082">
                  <c:v>219.3346349</c:v>
                </c:pt>
                <c:pt idx="22083">
                  <c:v>219.34456789999999</c:v>
                </c:pt>
                <c:pt idx="22084">
                  <c:v>219.35450090000001</c:v>
                </c:pt>
                <c:pt idx="22085">
                  <c:v>219.36443489999999</c:v>
                </c:pt>
                <c:pt idx="22086">
                  <c:v>219.37436790000001</c:v>
                </c:pt>
                <c:pt idx="22087">
                  <c:v>219.3843009</c:v>
                </c:pt>
                <c:pt idx="22088">
                  <c:v>219.39423389999999</c:v>
                </c:pt>
                <c:pt idx="22089">
                  <c:v>219.4041679</c:v>
                </c:pt>
                <c:pt idx="22090">
                  <c:v>219.41410089999999</c:v>
                </c:pt>
                <c:pt idx="22091">
                  <c:v>219.42403390000001</c:v>
                </c:pt>
                <c:pt idx="22092">
                  <c:v>219.4339669</c:v>
                </c:pt>
                <c:pt idx="22093">
                  <c:v>219.44389989999999</c:v>
                </c:pt>
                <c:pt idx="22094">
                  <c:v>219.45383390000001</c:v>
                </c:pt>
                <c:pt idx="22095">
                  <c:v>219.4637669</c:v>
                </c:pt>
                <c:pt idx="22096">
                  <c:v>219.47369990000001</c:v>
                </c:pt>
                <c:pt idx="22097">
                  <c:v>219.4836329</c:v>
                </c:pt>
                <c:pt idx="22098">
                  <c:v>219.49356689999999</c:v>
                </c:pt>
                <c:pt idx="22099">
                  <c:v>219.50349990000001</c:v>
                </c:pt>
                <c:pt idx="22100">
                  <c:v>219.5134329</c:v>
                </c:pt>
                <c:pt idx="22101">
                  <c:v>219.52336589999999</c:v>
                </c:pt>
                <c:pt idx="22102">
                  <c:v>219.5332999</c:v>
                </c:pt>
                <c:pt idx="22103">
                  <c:v>219.54323289999999</c:v>
                </c:pt>
                <c:pt idx="22104">
                  <c:v>219.55316590000001</c:v>
                </c:pt>
                <c:pt idx="22105">
                  <c:v>219.5630989</c:v>
                </c:pt>
                <c:pt idx="22106">
                  <c:v>219.57303189999999</c:v>
                </c:pt>
                <c:pt idx="22107">
                  <c:v>219.5829659</c:v>
                </c:pt>
                <c:pt idx="22108">
                  <c:v>219.59289889999999</c:v>
                </c:pt>
                <c:pt idx="22109">
                  <c:v>219.60283190000001</c:v>
                </c:pt>
                <c:pt idx="22110">
                  <c:v>219.6127649</c:v>
                </c:pt>
                <c:pt idx="22111">
                  <c:v>219.62269889999999</c:v>
                </c:pt>
                <c:pt idx="22112">
                  <c:v>219.63263190000001</c:v>
                </c:pt>
                <c:pt idx="22113">
                  <c:v>219.6425649</c:v>
                </c:pt>
                <c:pt idx="22114">
                  <c:v>219.65249789999999</c:v>
                </c:pt>
                <c:pt idx="22115">
                  <c:v>219.6624309</c:v>
                </c:pt>
                <c:pt idx="22116">
                  <c:v>219.67236449999999</c:v>
                </c:pt>
                <c:pt idx="22117">
                  <c:v>219.6822975</c:v>
                </c:pt>
                <c:pt idx="22118">
                  <c:v>219.69223049999999</c:v>
                </c:pt>
                <c:pt idx="22119">
                  <c:v>219.70216350000001</c:v>
                </c:pt>
                <c:pt idx="22120">
                  <c:v>219.7120975</c:v>
                </c:pt>
                <c:pt idx="22121">
                  <c:v>219.72203049999999</c:v>
                </c:pt>
                <c:pt idx="22122">
                  <c:v>219.73196350000001</c:v>
                </c:pt>
                <c:pt idx="22123">
                  <c:v>219.7418965</c:v>
                </c:pt>
                <c:pt idx="22124">
                  <c:v>219.75182950000001</c:v>
                </c:pt>
                <c:pt idx="22125">
                  <c:v>219.7617635</c:v>
                </c:pt>
                <c:pt idx="22126">
                  <c:v>219.77169649999999</c:v>
                </c:pt>
                <c:pt idx="22127">
                  <c:v>219.78162950000001</c:v>
                </c:pt>
                <c:pt idx="22128">
                  <c:v>219.7915625</c:v>
                </c:pt>
                <c:pt idx="22129">
                  <c:v>219.80149650000001</c:v>
                </c:pt>
                <c:pt idx="22130">
                  <c:v>219.8114295</c:v>
                </c:pt>
                <c:pt idx="22131">
                  <c:v>219.82136249999999</c:v>
                </c:pt>
                <c:pt idx="22132">
                  <c:v>219.83129550000001</c:v>
                </c:pt>
                <c:pt idx="22133">
                  <c:v>219.8412295</c:v>
                </c:pt>
                <c:pt idx="22134">
                  <c:v>219.85116249999999</c:v>
                </c:pt>
                <c:pt idx="22135">
                  <c:v>219.8610955</c:v>
                </c:pt>
                <c:pt idx="22136">
                  <c:v>219.87102849999999</c:v>
                </c:pt>
                <c:pt idx="22137">
                  <c:v>219.88096150000001</c:v>
                </c:pt>
                <c:pt idx="22138">
                  <c:v>219.8908955</c:v>
                </c:pt>
                <c:pt idx="22139">
                  <c:v>219.90082849999999</c:v>
                </c:pt>
                <c:pt idx="22140">
                  <c:v>219.91076150000001</c:v>
                </c:pt>
                <c:pt idx="22141">
                  <c:v>219.9206945</c:v>
                </c:pt>
                <c:pt idx="22142">
                  <c:v>219.93062850000001</c:v>
                </c:pt>
                <c:pt idx="22143">
                  <c:v>219.9405615</c:v>
                </c:pt>
                <c:pt idx="22144">
                  <c:v>219.95049449999999</c:v>
                </c:pt>
                <c:pt idx="22145">
                  <c:v>219.96042750000001</c:v>
                </c:pt>
                <c:pt idx="22146">
                  <c:v>219.9703615</c:v>
                </c:pt>
                <c:pt idx="22147">
                  <c:v>219.98029450000001</c:v>
                </c:pt>
                <c:pt idx="22148">
                  <c:v>219.9902275</c:v>
                </c:pt>
                <c:pt idx="22149">
                  <c:v>220.00016049999999</c:v>
                </c:pt>
                <c:pt idx="22150">
                  <c:v>220.01009350000001</c:v>
                </c:pt>
                <c:pt idx="22151">
                  <c:v>220.0200275</c:v>
                </c:pt>
                <c:pt idx="22152">
                  <c:v>220.02996049999999</c:v>
                </c:pt>
                <c:pt idx="22153">
                  <c:v>220.03989350000001</c:v>
                </c:pt>
                <c:pt idx="22154">
                  <c:v>220.04982649999999</c:v>
                </c:pt>
                <c:pt idx="22155">
                  <c:v>220.05976050000001</c:v>
                </c:pt>
                <c:pt idx="22156">
                  <c:v>220.0696935</c:v>
                </c:pt>
                <c:pt idx="22157">
                  <c:v>220.07962649999999</c:v>
                </c:pt>
                <c:pt idx="22158">
                  <c:v>220.08955950000001</c:v>
                </c:pt>
                <c:pt idx="22159">
                  <c:v>220.0994925</c:v>
                </c:pt>
                <c:pt idx="22160">
                  <c:v>220.10942650000001</c:v>
                </c:pt>
                <c:pt idx="22161">
                  <c:v>220.1193595</c:v>
                </c:pt>
                <c:pt idx="22162">
                  <c:v>220.12929249999999</c:v>
                </c:pt>
                <c:pt idx="22163">
                  <c:v>220.13922550000001</c:v>
                </c:pt>
                <c:pt idx="22164">
                  <c:v>220.1491595</c:v>
                </c:pt>
                <c:pt idx="22165">
                  <c:v>220.15909250000001</c:v>
                </c:pt>
                <c:pt idx="22166">
                  <c:v>220.1690255</c:v>
                </c:pt>
                <c:pt idx="22167">
                  <c:v>220.17895849999999</c:v>
                </c:pt>
                <c:pt idx="22168">
                  <c:v>220.18889250000001</c:v>
                </c:pt>
                <c:pt idx="22169">
                  <c:v>220.1988255</c:v>
                </c:pt>
                <c:pt idx="22170">
                  <c:v>220.20875849999999</c:v>
                </c:pt>
                <c:pt idx="22171">
                  <c:v>220.21869150000001</c:v>
                </c:pt>
                <c:pt idx="22172">
                  <c:v>220.2286245</c:v>
                </c:pt>
                <c:pt idx="22173">
                  <c:v>220.23855850000001</c:v>
                </c:pt>
                <c:pt idx="22174">
                  <c:v>220.2484915</c:v>
                </c:pt>
                <c:pt idx="22175">
                  <c:v>220.25842449999999</c:v>
                </c:pt>
                <c:pt idx="22176">
                  <c:v>220.26835750000001</c:v>
                </c:pt>
                <c:pt idx="22177">
                  <c:v>220.27829149999999</c:v>
                </c:pt>
                <c:pt idx="22178">
                  <c:v>220.28822450000001</c:v>
                </c:pt>
                <c:pt idx="22179">
                  <c:v>220.2981575</c:v>
                </c:pt>
                <c:pt idx="22180">
                  <c:v>220.30809049999999</c:v>
                </c:pt>
                <c:pt idx="22181">
                  <c:v>220.31802450000001</c:v>
                </c:pt>
                <c:pt idx="22182">
                  <c:v>220.3279575</c:v>
                </c:pt>
                <c:pt idx="22183">
                  <c:v>220.33789049999999</c:v>
                </c:pt>
                <c:pt idx="22184">
                  <c:v>220.3478235</c:v>
                </c:pt>
                <c:pt idx="22185">
                  <c:v>220.35775649999999</c:v>
                </c:pt>
                <c:pt idx="22186">
                  <c:v>220.36769050000001</c:v>
                </c:pt>
                <c:pt idx="22187">
                  <c:v>220.3776235</c:v>
                </c:pt>
                <c:pt idx="22188">
                  <c:v>220.38755649999999</c:v>
                </c:pt>
                <c:pt idx="22189">
                  <c:v>220.39748950000001</c:v>
                </c:pt>
                <c:pt idx="22190">
                  <c:v>220.40742349999999</c:v>
                </c:pt>
                <c:pt idx="22191">
                  <c:v>220.41735650000001</c:v>
                </c:pt>
                <c:pt idx="22192">
                  <c:v>220.4272895</c:v>
                </c:pt>
                <c:pt idx="22193">
                  <c:v>220.43722249999999</c:v>
                </c:pt>
                <c:pt idx="22194">
                  <c:v>220.44715550000001</c:v>
                </c:pt>
                <c:pt idx="22195">
                  <c:v>220.4570895</c:v>
                </c:pt>
                <c:pt idx="22196">
                  <c:v>220.46702250000001</c:v>
                </c:pt>
                <c:pt idx="22197">
                  <c:v>220.4769555</c:v>
                </c:pt>
                <c:pt idx="22198">
                  <c:v>220.48688849999999</c:v>
                </c:pt>
                <c:pt idx="22199">
                  <c:v>220.49682250000001</c:v>
                </c:pt>
                <c:pt idx="22200">
                  <c:v>220.5067555</c:v>
                </c:pt>
                <c:pt idx="22201">
                  <c:v>220.51668849999999</c:v>
                </c:pt>
                <c:pt idx="22202">
                  <c:v>220.5266215</c:v>
                </c:pt>
                <c:pt idx="22203">
                  <c:v>220.53655549999999</c:v>
                </c:pt>
                <c:pt idx="22204">
                  <c:v>220.54648850000001</c:v>
                </c:pt>
                <c:pt idx="22205">
                  <c:v>220.5564215</c:v>
                </c:pt>
                <c:pt idx="22206">
                  <c:v>220.56635449999999</c:v>
                </c:pt>
                <c:pt idx="22207">
                  <c:v>220.57628750000001</c:v>
                </c:pt>
                <c:pt idx="22208">
                  <c:v>220.58622149999999</c:v>
                </c:pt>
                <c:pt idx="22209">
                  <c:v>220.59615450000001</c:v>
                </c:pt>
                <c:pt idx="22210">
                  <c:v>220.6060875</c:v>
                </c:pt>
                <c:pt idx="22211">
                  <c:v>220.61602049999999</c:v>
                </c:pt>
                <c:pt idx="22212">
                  <c:v>220.62595450000001</c:v>
                </c:pt>
                <c:pt idx="22213">
                  <c:v>220.6358875</c:v>
                </c:pt>
                <c:pt idx="22214">
                  <c:v>220.64582050000001</c:v>
                </c:pt>
                <c:pt idx="22215">
                  <c:v>220.6557535</c:v>
                </c:pt>
                <c:pt idx="22216">
                  <c:v>220.66568749999999</c:v>
                </c:pt>
                <c:pt idx="22217">
                  <c:v>220.67561989999999</c:v>
                </c:pt>
                <c:pt idx="22218">
                  <c:v>220.6855529</c:v>
                </c:pt>
                <c:pt idx="22219">
                  <c:v>220.69548589999999</c:v>
                </c:pt>
                <c:pt idx="22220">
                  <c:v>220.70541890000001</c:v>
                </c:pt>
                <c:pt idx="22221">
                  <c:v>220.7153529</c:v>
                </c:pt>
                <c:pt idx="22222">
                  <c:v>220.72528589999999</c:v>
                </c:pt>
                <c:pt idx="22223">
                  <c:v>220.73521890000001</c:v>
                </c:pt>
                <c:pt idx="22224">
                  <c:v>220.7451519</c:v>
                </c:pt>
                <c:pt idx="22225">
                  <c:v>220.75508590000001</c:v>
                </c:pt>
                <c:pt idx="22226">
                  <c:v>220.7650189</c:v>
                </c:pt>
                <c:pt idx="22227">
                  <c:v>220.77495189999999</c:v>
                </c:pt>
                <c:pt idx="22228">
                  <c:v>220.78488490000001</c:v>
                </c:pt>
                <c:pt idx="22229">
                  <c:v>220.7948189</c:v>
                </c:pt>
                <c:pt idx="22230">
                  <c:v>220.80475190000001</c:v>
                </c:pt>
                <c:pt idx="22231">
                  <c:v>220.8146849</c:v>
                </c:pt>
                <c:pt idx="22232">
                  <c:v>220.82461789999999</c:v>
                </c:pt>
                <c:pt idx="22233">
                  <c:v>220.83455090000001</c:v>
                </c:pt>
                <c:pt idx="22234">
                  <c:v>220.8444849</c:v>
                </c:pt>
                <c:pt idx="22235">
                  <c:v>220.85441789999999</c:v>
                </c:pt>
                <c:pt idx="22236">
                  <c:v>220.86435090000001</c:v>
                </c:pt>
                <c:pt idx="22237">
                  <c:v>220.87428389999999</c:v>
                </c:pt>
                <c:pt idx="22238">
                  <c:v>220.88421790000001</c:v>
                </c:pt>
                <c:pt idx="22239">
                  <c:v>220.8941509</c:v>
                </c:pt>
                <c:pt idx="22240">
                  <c:v>220.90408389999999</c:v>
                </c:pt>
                <c:pt idx="22241">
                  <c:v>220.91401690000001</c:v>
                </c:pt>
                <c:pt idx="22242">
                  <c:v>220.9239499</c:v>
                </c:pt>
                <c:pt idx="22243">
                  <c:v>220.93388390000001</c:v>
                </c:pt>
                <c:pt idx="22244">
                  <c:v>220.9438169</c:v>
                </c:pt>
                <c:pt idx="22245">
                  <c:v>220.95374989999999</c:v>
                </c:pt>
                <c:pt idx="22246">
                  <c:v>220.96368290000001</c:v>
                </c:pt>
                <c:pt idx="22247">
                  <c:v>220.9736169</c:v>
                </c:pt>
                <c:pt idx="22248">
                  <c:v>220.98354990000001</c:v>
                </c:pt>
                <c:pt idx="22249">
                  <c:v>220.9934829</c:v>
                </c:pt>
                <c:pt idx="22250">
                  <c:v>221.00341589999999</c:v>
                </c:pt>
                <c:pt idx="22251">
                  <c:v>221.01334990000001</c:v>
                </c:pt>
                <c:pt idx="22252">
                  <c:v>221.0232829</c:v>
                </c:pt>
                <c:pt idx="22253">
                  <c:v>221.03321589999999</c:v>
                </c:pt>
                <c:pt idx="22254">
                  <c:v>221.04314890000001</c:v>
                </c:pt>
                <c:pt idx="22255">
                  <c:v>221.05308289999999</c:v>
                </c:pt>
                <c:pt idx="22256">
                  <c:v>221.06301590000001</c:v>
                </c:pt>
                <c:pt idx="22257">
                  <c:v>221.0729489</c:v>
                </c:pt>
                <c:pt idx="22258">
                  <c:v>221.08288189999999</c:v>
                </c:pt>
                <c:pt idx="22259">
                  <c:v>221.09281490000001</c:v>
                </c:pt>
                <c:pt idx="22260">
                  <c:v>221.10274889999999</c:v>
                </c:pt>
                <c:pt idx="22261">
                  <c:v>221.11268190000001</c:v>
                </c:pt>
                <c:pt idx="22262">
                  <c:v>221.1226149</c:v>
                </c:pt>
                <c:pt idx="22263">
                  <c:v>221.13254789999999</c:v>
                </c:pt>
                <c:pt idx="22264">
                  <c:v>221.14248190000001</c:v>
                </c:pt>
                <c:pt idx="22265">
                  <c:v>221.1524149</c:v>
                </c:pt>
                <c:pt idx="22266">
                  <c:v>221.16234789999999</c:v>
                </c:pt>
                <c:pt idx="22267">
                  <c:v>221.1722809</c:v>
                </c:pt>
                <c:pt idx="22268">
                  <c:v>221.18221389999999</c:v>
                </c:pt>
                <c:pt idx="22269">
                  <c:v>221.19214790000001</c:v>
                </c:pt>
                <c:pt idx="22270">
                  <c:v>221.2020809</c:v>
                </c:pt>
                <c:pt idx="22271">
                  <c:v>221.21201389999999</c:v>
                </c:pt>
                <c:pt idx="22272">
                  <c:v>221.22194690000001</c:v>
                </c:pt>
                <c:pt idx="22273">
                  <c:v>221.23188089999999</c:v>
                </c:pt>
                <c:pt idx="22274">
                  <c:v>221.24181390000001</c:v>
                </c:pt>
                <c:pt idx="22275">
                  <c:v>221.2517469</c:v>
                </c:pt>
                <c:pt idx="22276">
                  <c:v>221.26167989999999</c:v>
                </c:pt>
                <c:pt idx="22277">
                  <c:v>221.27161390000001</c:v>
                </c:pt>
                <c:pt idx="22278">
                  <c:v>221.2815469</c:v>
                </c:pt>
                <c:pt idx="22279">
                  <c:v>221.29147990000001</c:v>
                </c:pt>
                <c:pt idx="22280">
                  <c:v>221.3014129</c:v>
                </c:pt>
                <c:pt idx="22281">
                  <c:v>221.31134689999999</c:v>
                </c:pt>
                <c:pt idx="22282">
                  <c:v>221.32127990000001</c:v>
                </c:pt>
                <c:pt idx="22283">
                  <c:v>221.3312129</c:v>
                </c:pt>
                <c:pt idx="22284">
                  <c:v>221.34114589999999</c:v>
                </c:pt>
                <c:pt idx="22285">
                  <c:v>221.3510789</c:v>
                </c:pt>
                <c:pt idx="22286">
                  <c:v>221.36101289999999</c:v>
                </c:pt>
                <c:pt idx="22287">
                  <c:v>221.37094590000001</c:v>
                </c:pt>
                <c:pt idx="22288">
                  <c:v>221.3808789</c:v>
                </c:pt>
                <c:pt idx="22289">
                  <c:v>221.39081189999999</c:v>
                </c:pt>
                <c:pt idx="22290">
                  <c:v>221.4007459</c:v>
                </c:pt>
                <c:pt idx="22291">
                  <c:v>221.41067889999999</c:v>
                </c:pt>
                <c:pt idx="22292">
                  <c:v>221.42061190000001</c:v>
                </c:pt>
                <c:pt idx="22293">
                  <c:v>221.4305449</c:v>
                </c:pt>
                <c:pt idx="22294">
                  <c:v>221.44047889999999</c:v>
                </c:pt>
                <c:pt idx="22295">
                  <c:v>221.45041190000001</c:v>
                </c:pt>
                <c:pt idx="22296">
                  <c:v>221.4603449</c:v>
                </c:pt>
                <c:pt idx="22297">
                  <c:v>221.47027790000001</c:v>
                </c:pt>
                <c:pt idx="22298">
                  <c:v>221.4802109</c:v>
                </c:pt>
                <c:pt idx="22299">
                  <c:v>221.49014489999999</c:v>
                </c:pt>
                <c:pt idx="22300">
                  <c:v>221.50007790000001</c:v>
                </c:pt>
                <c:pt idx="22301">
                  <c:v>221.5100109</c:v>
                </c:pt>
                <c:pt idx="22302">
                  <c:v>221.51994389999999</c:v>
                </c:pt>
                <c:pt idx="22303">
                  <c:v>221.5298779</c:v>
                </c:pt>
                <c:pt idx="22304">
                  <c:v>221.53981089999999</c:v>
                </c:pt>
                <c:pt idx="22305">
                  <c:v>221.54974390000001</c:v>
                </c:pt>
                <c:pt idx="22306">
                  <c:v>221.5596769</c:v>
                </c:pt>
                <c:pt idx="22307">
                  <c:v>221.56961089999999</c:v>
                </c:pt>
                <c:pt idx="22308">
                  <c:v>221.5795439</c:v>
                </c:pt>
                <c:pt idx="22309">
                  <c:v>221.58947689999999</c:v>
                </c:pt>
                <c:pt idx="22310">
                  <c:v>221.59940990000001</c:v>
                </c:pt>
                <c:pt idx="22311">
                  <c:v>221.6093429</c:v>
                </c:pt>
                <c:pt idx="22312">
                  <c:v>221.61927689999999</c:v>
                </c:pt>
                <c:pt idx="22313">
                  <c:v>221.62920990000001</c:v>
                </c:pt>
                <c:pt idx="22314">
                  <c:v>221.6391429</c:v>
                </c:pt>
                <c:pt idx="22315">
                  <c:v>221.64907590000001</c:v>
                </c:pt>
                <c:pt idx="22316">
                  <c:v>221.6590099</c:v>
                </c:pt>
                <c:pt idx="22317">
                  <c:v>221.66894289999999</c:v>
                </c:pt>
                <c:pt idx="22318">
                  <c:v>221.67887709999999</c:v>
                </c:pt>
                <c:pt idx="22319">
                  <c:v>221.68881010000001</c:v>
                </c:pt>
                <c:pt idx="22320">
                  <c:v>221.6987441</c:v>
                </c:pt>
                <c:pt idx="22321">
                  <c:v>221.70867709999999</c:v>
                </c:pt>
                <c:pt idx="22322">
                  <c:v>221.71861010000001</c:v>
                </c:pt>
                <c:pt idx="22323">
                  <c:v>221.7285431</c:v>
                </c:pt>
                <c:pt idx="22324">
                  <c:v>221.73847610000001</c:v>
                </c:pt>
                <c:pt idx="22325">
                  <c:v>221.7484101</c:v>
                </c:pt>
                <c:pt idx="22326">
                  <c:v>221.75834309999999</c:v>
                </c:pt>
                <c:pt idx="22327">
                  <c:v>221.76827610000001</c:v>
                </c:pt>
                <c:pt idx="22328">
                  <c:v>221.7782091</c:v>
                </c:pt>
                <c:pt idx="22329">
                  <c:v>221.78814310000001</c:v>
                </c:pt>
                <c:pt idx="22330">
                  <c:v>221.7980761</c:v>
                </c:pt>
                <c:pt idx="22331">
                  <c:v>221.80800909999999</c:v>
                </c:pt>
                <c:pt idx="22332">
                  <c:v>221.81794210000001</c:v>
                </c:pt>
                <c:pt idx="22333">
                  <c:v>221.8278761</c:v>
                </c:pt>
                <c:pt idx="22334">
                  <c:v>221.83780909999999</c:v>
                </c:pt>
                <c:pt idx="22335">
                  <c:v>221.8477421</c:v>
                </c:pt>
                <c:pt idx="22336">
                  <c:v>221.85767509999999</c:v>
                </c:pt>
                <c:pt idx="22337">
                  <c:v>221.86760910000001</c:v>
                </c:pt>
                <c:pt idx="22338">
                  <c:v>221.8775421</c:v>
                </c:pt>
                <c:pt idx="22339">
                  <c:v>221.88747509999999</c:v>
                </c:pt>
                <c:pt idx="22340">
                  <c:v>221.89740810000001</c:v>
                </c:pt>
                <c:pt idx="22341">
                  <c:v>221.9073411</c:v>
                </c:pt>
                <c:pt idx="22342">
                  <c:v>221.91727510000001</c:v>
                </c:pt>
                <c:pt idx="22343">
                  <c:v>221.9272081</c:v>
                </c:pt>
                <c:pt idx="22344">
                  <c:v>221.93714109999999</c:v>
                </c:pt>
                <c:pt idx="22345">
                  <c:v>221.94707410000001</c:v>
                </c:pt>
                <c:pt idx="22346">
                  <c:v>221.9570081</c:v>
                </c:pt>
                <c:pt idx="22347">
                  <c:v>221.96694110000001</c:v>
                </c:pt>
                <c:pt idx="22348">
                  <c:v>221.9768741</c:v>
                </c:pt>
                <c:pt idx="22349">
                  <c:v>221.98680709999999</c:v>
                </c:pt>
                <c:pt idx="22350">
                  <c:v>221.99674110000001</c:v>
                </c:pt>
                <c:pt idx="22351">
                  <c:v>222.0066741</c:v>
                </c:pt>
                <c:pt idx="22352">
                  <c:v>222.01660709999999</c:v>
                </c:pt>
                <c:pt idx="22353">
                  <c:v>222.02654010000001</c:v>
                </c:pt>
                <c:pt idx="22354">
                  <c:v>222.03647409999999</c:v>
                </c:pt>
                <c:pt idx="22355">
                  <c:v>222.04640710000001</c:v>
                </c:pt>
                <c:pt idx="22356">
                  <c:v>222.0563401</c:v>
                </c:pt>
                <c:pt idx="22357">
                  <c:v>222.06627309999999</c:v>
                </c:pt>
                <c:pt idx="22358">
                  <c:v>222.07620610000001</c:v>
                </c:pt>
                <c:pt idx="22359">
                  <c:v>222.08614009999999</c:v>
                </c:pt>
                <c:pt idx="22360">
                  <c:v>222.09607310000001</c:v>
                </c:pt>
                <c:pt idx="22361">
                  <c:v>222.1060061</c:v>
                </c:pt>
                <c:pt idx="22362">
                  <c:v>222.11593909999999</c:v>
                </c:pt>
                <c:pt idx="22363">
                  <c:v>222.12587310000001</c:v>
                </c:pt>
                <c:pt idx="22364">
                  <c:v>222.1358061</c:v>
                </c:pt>
                <c:pt idx="22365">
                  <c:v>222.14573909999999</c:v>
                </c:pt>
                <c:pt idx="22366">
                  <c:v>222.1556721</c:v>
                </c:pt>
                <c:pt idx="22367">
                  <c:v>222.16560609999999</c:v>
                </c:pt>
                <c:pt idx="22368">
                  <c:v>222.17553910000001</c:v>
                </c:pt>
                <c:pt idx="22369">
                  <c:v>222.1854721</c:v>
                </c:pt>
                <c:pt idx="22370">
                  <c:v>222.19540509999999</c:v>
                </c:pt>
                <c:pt idx="22371">
                  <c:v>222.20533810000001</c:v>
                </c:pt>
                <c:pt idx="22372">
                  <c:v>222.21527209999999</c:v>
                </c:pt>
                <c:pt idx="22373">
                  <c:v>222.22520510000001</c:v>
                </c:pt>
                <c:pt idx="22374">
                  <c:v>222.2351381</c:v>
                </c:pt>
                <c:pt idx="22375">
                  <c:v>222.24507109999999</c:v>
                </c:pt>
                <c:pt idx="22376">
                  <c:v>222.25500510000001</c:v>
                </c:pt>
                <c:pt idx="22377">
                  <c:v>222.26493809999999</c:v>
                </c:pt>
                <c:pt idx="22378">
                  <c:v>222.27487110000001</c:v>
                </c:pt>
                <c:pt idx="22379">
                  <c:v>222.2848041</c:v>
                </c:pt>
                <c:pt idx="22380">
                  <c:v>222.29473809999999</c:v>
                </c:pt>
                <c:pt idx="22381">
                  <c:v>222.30467110000001</c:v>
                </c:pt>
                <c:pt idx="22382">
                  <c:v>222.3146041</c:v>
                </c:pt>
                <c:pt idx="22383">
                  <c:v>222.32453709999999</c:v>
                </c:pt>
                <c:pt idx="22384">
                  <c:v>222.3344711</c:v>
                </c:pt>
                <c:pt idx="22385">
                  <c:v>222.34440409999999</c:v>
                </c:pt>
                <c:pt idx="22386">
                  <c:v>222.35433710000001</c:v>
                </c:pt>
                <c:pt idx="22387">
                  <c:v>222.3642701</c:v>
                </c:pt>
                <c:pt idx="22388">
                  <c:v>222.37420309999999</c:v>
                </c:pt>
                <c:pt idx="22389">
                  <c:v>222.3841371</c:v>
                </c:pt>
                <c:pt idx="22390">
                  <c:v>222.39407009999999</c:v>
                </c:pt>
                <c:pt idx="22391">
                  <c:v>222.40400310000001</c:v>
                </c:pt>
                <c:pt idx="22392">
                  <c:v>222.4139361</c:v>
                </c:pt>
                <c:pt idx="22393">
                  <c:v>222.42387009999999</c:v>
                </c:pt>
                <c:pt idx="22394">
                  <c:v>222.43380310000001</c:v>
                </c:pt>
                <c:pt idx="22395">
                  <c:v>222.4437361</c:v>
                </c:pt>
                <c:pt idx="22396">
                  <c:v>222.45366910000001</c:v>
                </c:pt>
                <c:pt idx="22397">
                  <c:v>222.4636031</c:v>
                </c:pt>
                <c:pt idx="22398">
                  <c:v>222.47353609999999</c:v>
                </c:pt>
                <c:pt idx="22399">
                  <c:v>222.48346910000001</c:v>
                </c:pt>
                <c:pt idx="22400">
                  <c:v>222.4934021</c:v>
                </c:pt>
                <c:pt idx="22401">
                  <c:v>222.50333610000001</c:v>
                </c:pt>
                <c:pt idx="22402">
                  <c:v>222.5132691</c:v>
                </c:pt>
                <c:pt idx="22403">
                  <c:v>222.52320209999999</c:v>
                </c:pt>
                <c:pt idx="22404">
                  <c:v>222.53313510000001</c:v>
                </c:pt>
                <c:pt idx="22405">
                  <c:v>222.5430691</c:v>
                </c:pt>
                <c:pt idx="22406">
                  <c:v>222.55300209999999</c:v>
                </c:pt>
                <c:pt idx="22407">
                  <c:v>222.5629351</c:v>
                </c:pt>
                <c:pt idx="22408">
                  <c:v>222.57286809999999</c:v>
                </c:pt>
                <c:pt idx="22409">
                  <c:v>222.58280110000001</c:v>
                </c:pt>
                <c:pt idx="22410">
                  <c:v>222.5927351</c:v>
                </c:pt>
                <c:pt idx="22411">
                  <c:v>222.60266809999999</c:v>
                </c:pt>
                <c:pt idx="22412">
                  <c:v>222.61260110000001</c:v>
                </c:pt>
                <c:pt idx="22413">
                  <c:v>222.6225341</c:v>
                </c:pt>
                <c:pt idx="22414">
                  <c:v>222.63246810000001</c:v>
                </c:pt>
                <c:pt idx="22415">
                  <c:v>222.6424011</c:v>
                </c:pt>
                <c:pt idx="22416">
                  <c:v>222.65233409999999</c:v>
                </c:pt>
                <c:pt idx="22417">
                  <c:v>222.66226710000001</c:v>
                </c:pt>
                <c:pt idx="22418">
                  <c:v>222.6722011</c:v>
                </c:pt>
                <c:pt idx="22419">
                  <c:v>222.6821339</c:v>
                </c:pt>
                <c:pt idx="22420">
                  <c:v>222.69206689999999</c:v>
                </c:pt>
                <c:pt idx="22421">
                  <c:v>222.7019999</c:v>
                </c:pt>
                <c:pt idx="22422">
                  <c:v>222.71193289999999</c:v>
                </c:pt>
                <c:pt idx="22423">
                  <c:v>222.72186690000001</c:v>
                </c:pt>
                <c:pt idx="22424">
                  <c:v>222.7317999</c:v>
                </c:pt>
                <c:pt idx="22425">
                  <c:v>222.74173289999999</c:v>
                </c:pt>
                <c:pt idx="22426">
                  <c:v>222.75166590000001</c:v>
                </c:pt>
                <c:pt idx="22427">
                  <c:v>222.76159989999999</c:v>
                </c:pt>
                <c:pt idx="22428">
                  <c:v>222.77153290000001</c:v>
                </c:pt>
                <c:pt idx="22429">
                  <c:v>222.7814659</c:v>
                </c:pt>
                <c:pt idx="22430">
                  <c:v>222.79139889999999</c:v>
                </c:pt>
                <c:pt idx="22431">
                  <c:v>222.80133290000001</c:v>
                </c:pt>
                <c:pt idx="22432">
                  <c:v>222.8112659</c:v>
                </c:pt>
                <c:pt idx="22433">
                  <c:v>222.82119890000001</c:v>
                </c:pt>
                <c:pt idx="22434">
                  <c:v>222.8311319</c:v>
                </c:pt>
                <c:pt idx="22435">
                  <c:v>222.84106589999999</c:v>
                </c:pt>
                <c:pt idx="22436">
                  <c:v>222.85099890000001</c:v>
                </c:pt>
                <c:pt idx="22437">
                  <c:v>222.8609319</c:v>
                </c:pt>
                <c:pt idx="22438">
                  <c:v>222.87086489999999</c:v>
                </c:pt>
                <c:pt idx="22439">
                  <c:v>222.8807989</c:v>
                </c:pt>
                <c:pt idx="22440">
                  <c:v>222.89073189999999</c:v>
                </c:pt>
                <c:pt idx="22441">
                  <c:v>222.90066490000001</c:v>
                </c:pt>
                <c:pt idx="22442">
                  <c:v>222.9105979</c:v>
                </c:pt>
                <c:pt idx="22443">
                  <c:v>222.92053089999999</c:v>
                </c:pt>
                <c:pt idx="22444">
                  <c:v>222.9304649</c:v>
                </c:pt>
                <c:pt idx="22445">
                  <c:v>222.94039789999999</c:v>
                </c:pt>
                <c:pt idx="22446">
                  <c:v>222.95033090000001</c:v>
                </c:pt>
                <c:pt idx="22447">
                  <c:v>222.9602639</c:v>
                </c:pt>
                <c:pt idx="22448">
                  <c:v>222.97019789999999</c:v>
                </c:pt>
                <c:pt idx="22449">
                  <c:v>222.98013090000001</c:v>
                </c:pt>
                <c:pt idx="22450">
                  <c:v>222.9900639</c:v>
                </c:pt>
                <c:pt idx="22451">
                  <c:v>222.99999690000001</c:v>
                </c:pt>
                <c:pt idx="22452">
                  <c:v>223.0099309</c:v>
                </c:pt>
                <c:pt idx="22453">
                  <c:v>223.01986389999999</c:v>
                </c:pt>
                <c:pt idx="22454">
                  <c:v>223.02979690000001</c:v>
                </c:pt>
                <c:pt idx="22455">
                  <c:v>223.0397299</c:v>
                </c:pt>
                <c:pt idx="22456">
                  <c:v>223.04966390000001</c:v>
                </c:pt>
                <c:pt idx="22457">
                  <c:v>223.0595969</c:v>
                </c:pt>
                <c:pt idx="22458">
                  <c:v>223.06952989999999</c:v>
                </c:pt>
                <c:pt idx="22459">
                  <c:v>223.07946290000001</c:v>
                </c:pt>
                <c:pt idx="22460">
                  <c:v>223.0893959</c:v>
                </c:pt>
                <c:pt idx="22461">
                  <c:v>223.09932989999999</c:v>
                </c:pt>
                <c:pt idx="22462">
                  <c:v>223.1092629</c:v>
                </c:pt>
                <c:pt idx="22463">
                  <c:v>223.11919589999999</c:v>
                </c:pt>
                <c:pt idx="22464">
                  <c:v>223.12912890000001</c:v>
                </c:pt>
                <c:pt idx="22465">
                  <c:v>223.1390629</c:v>
                </c:pt>
                <c:pt idx="22466">
                  <c:v>223.14899589999999</c:v>
                </c:pt>
                <c:pt idx="22467">
                  <c:v>223.15892890000001</c:v>
                </c:pt>
                <c:pt idx="22468">
                  <c:v>223.1688619</c:v>
                </c:pt>
                <c:pt idx="22469">
                  <c:v>223.17879590000001</c:v>
                </c:pt>
                <c:pt idx="22470">
                  <c:v>223.1887289</c:v>
                </c:pt>
                <c:pt idx="22471">
                  <c:v>223.19866189999999</c:v>
                </c:pt>
                <c:pt idx="22472">
                  <c:v>223.20859490000001</c:v>
                </c:pt>
                <c:pt idx="22473">
                  <c:v>223.2185289</c:v>
                </c:pt>
                <c:pt idx="22474">
                  <c:v>223.22846190000001</c:v>
                </c:pt>
                <c:pt idx="22475">
                  <c:v>223.2383949</c:v>
                </c:pt>
                <c:pt idx="22476">
                  <c:v>223.24832789999999</c:v>
                </c:pt>
                <c:pt idx="22477">
                  <c:v>223.25826190000001</c:v>
                </c:pt>
                <c:pt idx="22478">
                  <c:v>223.2681949</c:v>
                </c:pt>
                <c:pt idx="22479">
                  <c:v>223.27812789999999</c:v>
                </c:pt>
                <c:pt idx="22480">
                  <c:v>223.2880609</c:v>
                </c:pt>
                <c:pt idx="22481">
                  <c:v>223.29799489999999</c:v>
                </c:pt>
                <c:pt idx="22482">
                  <c:v>223.30792790000001</c:v>
                </c:pt>
                <c:pt idx="22483">
                  <c:v>223.3178609</c:v>
                </c:pt>
                <c:pt idx="22484">
                  <c:v>223.32779389999999</c:v>
                </c:pt>
                <c:pt idx="22485">
                  <c:v>223.33772690000001</c:v>
                </c:pt>
                <c:pt idx="22486">
                  <c:v>223.34766089999999</c:v>
                </c:pt>
                <c:pt idx="22487">
                  <c:v>223.35759390000001</c:v>
                </c:pt>
                <c:pt idx="22488">
                  <c:v>223.3675269</c:v>
                </c:pt>
                <c:pt idx="22489">
                  <c:v>223.37745989999999</c:v>
                </c:pt>
                <c:pt idx="22490">
                  <c:v>223.38739390000001</c:v>
                </c:pt>
                <c:pt idx="22491">
                  <c:v>223.3973269</c:v>
                </c:pt>
                <c:pt idx="22492">
                  <c:v>223.40725990000001</c:v>
                </c:pt>
                <c:pt idx="22493">
                  <c:v>223.4171929</c:v>
                </c:pt>
                <c:pt idx="22494">
                  <c:v>223.42712689999999</c:v>
                </c:pt>
                <c:pt idx="22495">
                  <c:v>223.43705990000001</c:v>
                </c:pt>
                <c:pt idx="22496">
                  <c:v>223.4469929</c:v>
                </c:pt>
                <c:pt idx="22497">
                  <c:v>223.45692589999999</c:v>
                </c:pt>
                <c:pt idx="22498">
                  <c:v>223.4668599</c:v>
                </c:pt>
                <c:pt idx="22499">
                  <c:v>223.47679289999999</c:v>
                </c:pt>
                <c:pt idx="22500">
                  <c:v>223.48672590000001</c:v>
                </c:pt>
                <c:pt idx="22501">
                  <c:v>223.4966589</c:v>
                </c:pt>
                <c:pt idx="22502">
                  <c:v>223.50659289999999</c:v>
                </c:pt>
                <c:pt idx="22503">
                  <c:v>223.5165259</c:v>
                </c:pt>
                <c:pt idx="22504">
                  <c:v>223.52645889999999</c:v>
                </c:pt>
                <c:pt idx="22505">
                  <c:v>223.53639190000001</c:v>
                </c:pt>
                <c:pt idx="22506">
                  <c:v>223.5463249</c:v>
                </c:pt>
                <c:pt idx="22507">
                  <c:v>223.55625889999999</c:v>
                </c:pt>
                <c:pt idx="22508">
                  <c:v>223.56619190000001</c:v>
                </c:pt>
                <c:pt idx="22509">
                  <c:v>223.5761249</c:v>
                </c:pt>
                <c:pt idx="22510">
                  <c:v>223.58605789999999</c:v>
                </c:pt>
                <c:pt idx="22511">
                  <c:v>223.5959919</c:v>
                </c:pt>
                <c:pt idx="22512">
                  <c:v>223.60592489999999</c:v>
                </c:pt>
                <c:pt idx="22513">
                  <c:v>223.61585790000001</c:v>
                </c:pt>
                <c:pt idx="22514">
                  <c:v>223.6257909</c:v>
                </c:pt>
                <c:pt idx="22515">
                  <c:v>223.63572490000001</c:v>
                </c:pt>
                <c:pt idx="22516">
                  <c:v>223.6456579</c:v>
                </c:pt>
                <c:pt idx="22517">
                  <c:v>223.65559089999999</c:v>
                </c:pt>
                <c:pt idx="22518">
                  <c:v>223.66552390000001</c:v>
                </c:pt>
                <c:pt idx="22519">
                  <c:v>223.6754579</c:v>
                </c:pt>
                <c:pt idx="22520">
                  <c:v>223.6853907</c:v>
                </c:pt>
                <c:pt idx="22521">
                  <c:v>223.69532369999999</c:v>
                </c:pt>
                <c:pt idx="22522">
                  <c:v>223.70525670000001</c:v>
                </c:pt>
                <c:pt idx="22523">
                  <c:v>223.71519069999999</c:v>
                </c:pt>
                <c:pt idx="22524">
                  <c:v>223.72512370000001</c:v>
                </c:pt>
                <c:pt idx="22525">
                  <c:v>223.7350567</c:v>
                </c:pt>
                <c:pt idx="22526">
                  <c:v>223.74498969999999</c:v>
                </c:pt>
                <c:pt idx="22527">
                  <c:v>223.75492370000001</c:v>
                </c:pt>
                <c:pt idx="22528">
                  <c:v>223.7648567</c:v>
                </c:pt>
                <c:pt idx="22529">
                  <c:v>223.77478970000001</c:v>
                </c:pt>
                <c:pt idx="22530">
                  <c:v>223.7847227</c:v>
                </c:pt>
                <c:pt idx="22531">
                  <c:v>223.79465569999999</c:v>
                </c:pt>
                <c:pt idx="22532">
                  <c:v>223.80458970000001</c:v>
                </c:pt>
                <c:pt idx="22533">
                  <c:v>223.8145227</c:v>
                </c:pt>
                <c:pt idx="22534">
                  <c:v>223.82445569999999</c:v>
                </c:pt>
                <c:pt idx="22535">
                  <c:v>223.83438870000001</c:v>
                </c:pt>
                <c:pt idx="22536">
                  <c:v>223.84432269999999</c:v>
                </c:pt>
                <c:pt idx="22537">
                  <c:v>223.85425570000001</c:v>
                </c:pt>
                <c:pt idx="22538">
                  <c:v>223.8641887</c:v>
                </c:pt>
                <c:pt idx="22539">
                  <c:v>223.87412169999999</c:v>
                </c:pt>
                <c:pt idx="22540">
                  <c:v>223.8840557</c:v>
                </c:pt>
                <c:pt idx="22541">
                  <c:v>223.89398869999999</c:v>
                </c:pt>
                <c:pt idx="22542">
                  <c:v>223.90392170000001</c:v>
                </c:pt>
                <c:pt idx="22543">
                  <c:v>223.9138547</c:v>
                </c:pt>
                <c:pt idx="22544">
                  <c:v>223.92378869999999</c:v>
                </c:pt>
                <c:pt idx="22545">
                  <c:v>223.93372170000001</c:v>
                </c:pt>
                <c:pt idx="22546">
                  <c:v>223.9436547</c:v>
                </c:pt>
                <c:pt idx="22547">
                  <c:v>223.95358770000001</c:v>
                </c:pt>
                <c:pt idx="22548">
                  <c:v>223.9635217</c:v>
                </c:pt>
                <c:pt idx="22549">
                  <c:v>223.97345469999999</c:v>
                </c:pt>
                <c:pt idx="22550">
                  <c:v>223.98338770000001</c:v>
                </c:pt>
                <c:pt idx="22551">
                  <c:v>223.9933207</c:v>
                </c:pt>
                <c:pt idx="22552">
                  <c:v>224.00325369999999</c:v>
                </c:pt>
                <c:pt idx="22553">
                  <c:v>224.0131877</c:v>
                </c:pt>
                <c:pt idx="22554">
                  <c:v>224.02312069999999</c:v>
                </c:pt>
                <c:pt idx="22555">
                  <c:v>224.03305370000001</c:v>
                </c:pt>
                <c:pt idx="22556">
                  <c:v>224.0429867</c:v>
                </c:pt>
                <c:pt idx="22557">
                  <c:v>224.05292069999999</c:v>
                </c:pt>
                <c:pt idx="22558">
                  <c:v>224.06285370000001</c:v>
                </c:pt>
                <c:pt idx="22559">
                  <c:v>224.07278669999999</c:v>
                </c:pt>
                <c:pt idx="22560">
                  <c:v>224.08271970000001</c:v>
                </c:pt>
                <c:pt idx="22561">
                  <c:v>224.0926537</c:v>
                </c:pt>
                <c:pt idx="22562">
                  <c:v>224.10258669999999</c:v>
                </c:pt>
                <c:pt idx="22563">
                  <c:v>224.11251970000001</c:v>
                </c:pt>
                <c:pt idx="22564">
                  <c:v>224.1224527</c:v>
                </c:pt>
                <c:pt idx="22565">
                  <c:v>224.13238670000001</c:v>
                </c:pt>
                <c:pt idx="22566">
                  <c:v>224.1423197</c:v>
                </c:pt>
                <c:pt idx="22567">
                  <c:v>224.15225269999999</c:v>
                </c:pt>
                <c:pt idx="22568">
                  <c:v>224.16218570000001</c:v>
                </c:pt>
                <c:pt idx="22569">
                  <c:v>224.1721197</c:v>
                </c:pt>
                <c:pt idx="22570">
                  <c:v>224.18205270000001</c:v>
                </c:pt>
                <c:pt idx="22571">
                  <c:v>224.1919857</c:v>
                </c:pt>
                <c:pt idx="22572">
                  <c:v>224.20191869999999</c:v>
                </c:pt>
                <c:pt idx="22573">
                  <c:v>224.21185270000001</c:v>
                </c:pt>
                <c:pt idx="22574">
                  <c:v>224.2217857</c:v>
                </c:pt>
                <c:pt idx="22575">
                  <c:v>224.23171869999999</c:v>
                </c:pt>
                <c:pt idx="22576">
                  <c:v>224.24165170000001</c:v>
                </c:pt>
                <c:pt idx="22577">
                  <c:v>224.25158569999999</c:v>
                </c:pt>
                <c:pt idx="22578">
                  <c:v>224.26151870000001</c:v>
                </c:pt>
                <c:pt idx="22579">
                  <c:v>224.2714517</c:v>
                </c:pt>
                <c:pt idx="22580">
                  <c:v>224.28138469999999</c:v>
                </c:pt>
                <c:pt idx="22581">
                  <c:v>224.29131870000001</c:v>
                </c:pt>
                <c:pt idx="22582">
                  <c:v>224.30125169999999</c:v>
                </c:pt>
                <c:pt idx="22583">
                  <c:v>224.31118470000001</c:v>
                </c:pt>
                <c:pt idx="22584">
                  <c:v>224.3211177</c:v>
                </c:pt>
                <c:pt idx="22585">
                  <c:v>224.33105169999999</c:v>
                </c:pt>
                <c:pt idx="22586">
                  <c:v>224.34098470000001</c:v>
                </c:pt>
                <c:pt idx="22587">
                  <c:v>224.3509177</c:v>
                </c:pt>
                <c:pt idx="22588">
                  <c:v>224.36085069999999</c:v>
                </c:pt>
                <c:pt idx="22589">
                  <c:v>224.3707837</c:v>
                </c:pt>
                <c:pt idx="22590">
                  <c:v>224.38071769999999</c:v>
                </c:pt>
                <c:pt idx="22591">
                  <c:v>224.39065070000001</c:v>
                </c:pt>
                <c:pt idx="22592">
                  <c:v>224.4005837</c:v>
                </c:pt>
                <c:pt idx="22593">
                  <c:v>224.41051669999999</c:v>
                </c:pt>
                <c:pt idx="22594">
                  <c:v>224.4204507</c:v>
                </c:pt>
                <c:pt idx="22595">
                  <c:v>224.43038369999999</c:v>
                </c:pt>
                <c:pt idx="22596">
                  <c:v>224.44031670000001</c:v>
                </c:pt>
                <c:pt idx="22597">
                  <c:v>224.4502497</c:v>
                </c:pt>
                <c:pt idx="22598">
                  <c:v>224.46018369999999</c:v>
                </c:pt>
                <c:pt idx="22599">
                  <c:v>224.47011670000001</c:v>
                </c:pt>
                <c:pt idx="22600">
                  <c:v>224.4800497</c:v>
                </c:pt>
                <c:pt idx="22601">
                  <c:v>224.48998270000001</c:v>
                </c:pt>
                <c:pt idx="22602">
                  <c:v>224.4999167</c:v>
                </c:pt>
                <c:pt idx="22603">
                  <c:v>224.50984969999999</c:v>
                </c:pt>
                <c:pt idx="22604">
                  <c:v>224.51978270000001</c:v>
                </c:pt>
                <c:pt idx="22605">
                  <c:v>224.5297157</c:v>
                </c:pt>
                <c:pt idx="22606">
                  <c:v>224.53964970000001</c:v>
                </c:pt>
                <c:pt idx="22607">
                  <c:v>224.5495827</c:v>
                </c:pt>
                <c:pt idx="22608">
                  <c:v>224.55951569999999</c:v>
                </c:pt>
                <c:pt idx="22609">
                  <c:v>224.56944870000001</c:v>
                </c:pt>
                <c:pt idx="22610">
                  <c:v>224.5793827</c:v>
                </c:pt>
                <c:pt idx="22611">
                  <c:v>224.58931569999999</c:v>
                </c:pt>
                <c:pt idx="22612">
                  <c:v>224.5992487</c:v>
                </c:pt>
                <c:pt idx="22613">
                  <c:v>224.60918169999999</c:v>
                </c:pt>
                <c:pt idx="22614">
                  <c:v>224.61911570000001</c:v>
                </c:pt>
                <c:pt idx="22615">
                  <c:v>224.6290487</c:v>
                </c:pt>
                <c:pt idx="22616">
                  <c:v>224.63898169999999</c:v>
                </c:pt>
                <c:pt idx="22617">
                  <c:v>224.64891470000001</c:v>
                </c:pt>
                <c:pt idx="22618">
                  <c:v>224.65884869999999</c:v>
                </c:pt>
                <c:pt idx="22619">
                  <c:v>224.66878170000001</c:v>
                </c:pt>
                <c:pt idx="22620">
                  <c:v>224.6787147</c:v>
                </c:pt>
                <c:pt idx="22621">
                  <c:v>224.68864769999999</c:v>
                </c:pt>
                <c:pt idx="22622">
                  <c:v>224.69858070000001</c:v>
                </c:pt>
                <c:pt idx="22623">
                  <c:v>224.70851469999999</c:v>
                </c:pt>
                <c:pt idx="22624">
                  <c:v>224.71844770000001</c:v>
                </c:pt>
                <c:pt idx="22625">
                  <c:v>224.7283807</c:v>
                </c:pt>
                <c:pt idx="22626">
                  <c:v>224.73831369999999</c:v>
                </c:pt>
                <c:pt idx="22627">
                  <c:v>224.74824770000001</c:v>
                </c:pt>
                <c:pt idx="22628">
                  <c:v>224.7581807</c:v>
                </c:pt>
                <c:pt idx="22629">
                  <c:v>224.76811369999999</c:v>
                </c:pt>
                <c:pt idx="22630">
                  <c:v>224.7780467</c:v>
                </c:pt>
                <c:pt idx="22631">
                  <c:v>224.78798069999999</c:v>
                </c:pt>
                <c:pt idx="22632">
                  <c:v>224.79791370000001</c:v>
                </c:pt>
                <c:pt idx="22633">
                  <c:v>224.8078467</c:v>
                </c:pt>
                <c:pt idx="22634">
                  <c:v>224.81777969999999</c:v>
                </c:pt>
                <c:pt idx="22635">
                  <c:v>224.8277137</c:v>
                </c:pt>
                <c:pt idx="22636">
                  <c:v>224.83764669999999</c:v>
                </c:pt>
                <c:pt idx="22637">
                  <c:v>224.84757970000001</c:v>
                </c:pt>
                <c:pt idx="22638">
                  <c:v>224.8575127</c:v>
                </c:pt>
                <c:pt idx="22639">
                  <c:v>224.86744669999999</c:v>
                </c:pt>
                <c:pt idx="22640">
                  <c:v>224.87737970000001</c:v>
                </c:pt>
                <c:pt idx="22641">
                  <c:v>224.8873127</c:v>
                </c:pt>
                <c:pt idx="22642">
                  <c:v>224.89724570000001</c:v>
                </c:pt>
                <c:pt idx="22643">
                  <c:v>224.9071797</c:v>
                </c:pt>
                <c:pt idx="22644">
                  <c:v>224.91711269999999</c:v>
                </c:pt>
                <c:pt idx="22645">
                  <c:v>224.92704570000001</c:v>
                </c:pt>
                <c:pt idx="22646">
                  <c:v>224.9369787</c:v>
                </c:pt>
                <c:pt idx="22647">
                  <c:v>224.94691270000001</c:v>
                </c:pt>
                <c:pt idx="22648">
                  <c:v>224.9568457</c:v>
                </c:pt>
                <c:pt idx="22649">
                  <c:v>224.96677869999999</c:v>
                </c:pt>
                <c:pt idx="22650">
                  <c:v>224.97671170000001</c:v>
                </c:pt>
                <c:pt idx="22651">
                  <c:v>224.9866457</c:v>
                </c:pt>
                <c:pt idx="22652">
                  <c:v>224.99657869999999</c:v>
                </c:pt>
                <c:pt idx="22653">
                  <c:v>225.0065117</c:v>
                </c:pt>
                <c:pt idx="22654">
                  <c:v>225.01644469999999</c:v>
                </c:pt>
                <c:pt idx="22655">
                  <c:v>225.02637870000001</c:v>
                </c:pt>
                <c:pt idx="22656">
                  <c:v>225.0363117</c:v>
                </c:pt>
                <c:pt idx="22657">
                  <c:v>225.04624469999999</c:v>
                </c:pt>
                <c:pt idx="22658">
                  <c:v>225.05617770000001</c:v>
                </c:pt>
                <c:pt idx="22659">
                  <c:v>225.06611169999999</c:v>
                </c:pt>
                <c:pt idx="22660">
                  <c:v>225.07604470000001</c:v>
                </c:pt>
                <c:pt idx="22661">
                  <c:v>225.0859777</c:v>
                </c:pt>
                <c:pt idx="22662">
                  <c:v>225.09591069999999</c:v>
                </c:pt>
                <c:pt idx="22663">
                  <c:v>225.10584470000001</c:v>
                </c:pt>
                <c:pt idx="22664">
                  <c:v>225.1157777</c:v>
                </c:pt>
                <c:pt idx="22665">
                  <c:v>225.12571070000001</c:v>
                </c:pt>
                <c:pt idx="22666">
                  <c:v>225.1356437</c:v>
                </c:pt>
                <c:pt idx="22667">
                  <c:v>225.14557769999999</c:v>
                </c:pt>
                <c:pt idx="22668">
                  <c:v>225.15551070000001</c:v>
                </c:pt>
                <c:pt idx="22669">
                  <c:v>225.1654437</c:v>
                </c:pt>
                <c:pt idx="22670">
                  <c:v>225.17537669999999</c:v>
                </c:pt>
                <c:pt idx="22671">
                  <c:v>225.1853097</c:v>
                </c:pt>
                <c:pt idx="22672">
                  <c:v>225.19524369999999</c:v>
                </c:pt>
                <c:pt idx="22673">
                  <c:v>225.20517670000001</c:v>
                </c:pt>
                <c:pt idx="22674">
                  <c:v>225.2151097</c:v>
                </c:pt>
                <c:pt idx="22675">
                  <c:v>225.22504369999999</c:v>
                </c:pt>
                <c:pt idx="22676">
                  <c:v>225.2349767</c:v>
                </c:pt>
                <c:pt idx="22677">
                  <c:v>225.24490969999999</c:v>
                </c:pt>
                <c:pt idx="22678">
                  <c:v>225.25484270000001</c:v>
                </c:pt>
                <c:pt idx="22679">
                  <c:v>225.2647757</c:v>
                </c:pt>
                <c:pt idx="22680">
                  <c:v>225.27470969999999</c:v>
                </c:pt>
                <c:pt idx="22681">
                  <c:v>225.28464270000001</c:v>
                </c:pt>
                <c:pt idx="22682">
                  <c:v>225.2945757</c:v>
                </c:pt>
                <c:pt idx="22683">
                  <c:v>225.30450870000001</c:v>
                </c:pt>
                <c:pt idx="22684">
                  <c:v>225.3144427</c:v>
                </c:pt>
                <c:pt idx="22685">
                  <c:v>225.32437569999999</c:v>
                </c:pt>
                <c:pt idx="22686">
                  <c:v>225.33430870000001</c:v>
                </c:pt>
                <c:pt idx="22687">
                  <c:v>225.3442417</c:v>
                </c:pt>
                <c:pt idx="22688">
                  <c:v>225.35417570000001</c:v>
                </c:pt>
                <c:pt idx="22689">
                  <c:v>225.3641087</c:v>
                </c:pt>
                <c:pt idx="22690">
                  <c:v>225.37404169999999</c:v>
                </c:pt>
                <c:pt idx="22691">
                  <c:v>225.38397470000001</c:v>
                </c:pt>
                <c:pt idx="22692">
                  <c:v>225.3939087</c:v>
                </c:pt>
                <c:pt idx="22693">
                  <c:v>225.40384169999999</c:v>
                </c:pt>
                <c:pt idx="22694">
                  <c:v>225.4137747</c:v>
                </c:pt>
                <c:pt idx="22695">
                  <c:v>225.42370769999999</c:v>
                </c:pt>
                <c:pt idx="22696">
                  <c:v>225.43364170000001</c:v>
                </c:pt>
                <c:pt idx="22697">
                  <c:v>225.4435747</c:v>
                </c:pt>
                <c:pt idx="22698">
                  <c:v>225.45350769999999</c:v>
                </c:pt>
                <c:pt idx="22699">
                  <c:v>225.46344070000001</c:v>
                </c:pt>
                <c:pt idx="22700">
                  <c:v>225.47337469999999</c:v>
                </c:pt>
                <c:pt idx="22701">
                  <c:v>225.48330770000001</c:v>
                </c:pt>
                <c:pt idx="22702">
                  <c:v>225.4932407</c:v>
                </c:pt>
                <c:pt idx="22703">
                  <c:v>225.50317369999999</c:v>
                </c:pt>
                <c:pt idx="22704">
                  <c:v>225.51310770000001</c:v>
                </c:pt>
                <c:pt idx="22705">
                  <c:v>225.5230407</c:v>
                </c:pt>
                <c:pt idx="22706">
                  <c:v>225.53297370000001</c:v>
                </c:pt>
                <c:pt idx="22707">
                  <c:v>225.5429067</c:v>
                </c:pt>
                <c:pt idx="22708">
                  <c:v>225.55284069999999</c:v>
                </c:pt>
                <c:pt idx="22709">
                  <c:v>225.56277370000001</c:v>
                </c:pt>
                <c:pt idx="22710">
                  <c:v>225.5727067</c:v>
                </c:pt>
                <c:pt idx="22711">
                  <c:v>225.58263969999999</c:v>
                </c:pt>
                <c:pt idx="22712">
                  <c:v>225.5925737</c:v>
                </c:pt>
                <c:pt idx="22713">
                  <c:v>225.60250669999999</c:v>
                </c:pt>
                <c:pt idx="22714">
                  <c:v>225.61243970000001</c:v>
                </c:pt>
                <c:pt idx="22715">
                  <c:v>225.6223727</c:v>
                </c:pt>
                <c:pt idx="22716">
                  <c:v>225.63230669999999</c:v>
                </c:pt>
                <c:pt idx="22717">
                  <c:v>225.6422397</c:v>
                </c:pt>
                <c:pt idx="22718">
                  <c:v>225.65217269999999</c:v>
                </c:pt>
                <c:pt idx="22719">
                  <c:v>225.66210570000001</c:v>
                </c:pt>
                <c:pt idx="22720">
                  <c:v>225.6720397</c:v>
                </c:pt>
                <c:pt idx="22721">
                  <c:v>225.68197240000001</c:v>
                </c:pt>
                <c:pt idx="22722">
                  <c:v>225.6919054</c:v>
                </c:pt>
                <c:pt idx="22723">
                  <c:v>225.70183840000001</c:v>
                </c:pt>
                <c:pt idx="22724">
                  <c:v>225.7117724</c:v>
                </c:pt>
                <c:pt idx="22725">
                  <c:v>225.72170539999999</c:v>
                </c:pt>
                <c:pt idx="22726">
                  <c:v>225.73163840000001</c:v>
                </c:pt>
                <c:pt idx="22727">
                  <c:v>225.7415714</c:v>
                </c:pt>
                <c:pt idx="22728">
                  <c:v>225.75150540000001</c:v>
                </c:pt>
                <c:pt idx="22729">
                  <c:v>225.7614384</c:v>
                </c:pt>
                <c:pt idx="22730">
                  <c:v>225.77137139999999</c:v>
                </c:pt>
                <c:pt idx="22731">
                  <c:v>225.78130440000001</c:v>
                </c:pt>
                <c:pt idx="22732">
                  <c:v>225.7912384</c:v>
                </c:pt>
                <c:pt idx="22733">
                  <c:v>225.80117139999999</c:v>
                </c:pt>
                <c:pt idx="22734">
                  <c:v>225.8111044</c:v>
                </c:pt>
                <c:pt idx="22735">
                  <c:v>225.82103739999999</c:v>
                </c:pt>
                <c:pt idx="22736">
                  <c:v>225.83097140000001</c:v>
                </c:pt>
                <c:pt idx="22737">
                  <c:v>225.8409044</c:v>
                </c:pt>
                <c:pt idx="22738">
                  <c:v>225.85083739999999</c:v>
                </c:pt>
                <c:pt idx="22739">
                  <c:v>225.86077040000001</c:v>
                </c:pt>
                <c:pt idx="22740">
                  <c:v>225.87070439999999</c:v>
                </c:pt>
                <c:pt idx="22741">
                  <c:v>225.88063740000001</c:v>
                </c:pt>
                <c:pt idx="22742">
                  <c:v>225.8905704</c:v>
                </c:pt>
                <c:pt idx="22743">
                  <c:v>225.90050339999999</c:v>
                </c:pt>
                <c:pt idx="22744">
                  <c:v>225.91043740000001</c:v>
                </c:pt>
                <c:pt idx="22745">
                  <c:v>225.9203704</c:v>
                </c:pt>
                <c:pt idx="22746">
                  <c:v>225.93030340000001</c:v>
                </c:pt>
                <c:pt idx="22747">
                  <c:v>225.9402364</c:v>
                </c:pt>
                <c:pt idx="22748">
                  <c:v>225.95017039999999</c:v>
                </c:pt>
                <c:pt idx="22749">
                  <c:v>225.96010340000001</c:v>
                </c:pt>
                <c:pt idx="22750">
                  <c:v>225.9700364</c:v>
                </c:pt>
                <c:pt idx="22751">
                  <c:v>225.97996939999999</c:v>
                </c:pt>
                <c:pt idx="22752">
                  <c:v>225.9899034</c:v>
                </c:pt>
                <c:pt idx="22753">
                  <c:v>225.99983639999999</c:v>
                </c:pt>
                <c:pt idx="22754">
                  <c:v>226.00976940000001</c:v>
                </c:pt>
                <c:pt idx="22755">
                  <c:v>226.0197024</c:v>
                </c:pt>
                <c:pt idx="22756">
                  <c:v>226.02963639999999</c:v>
                </c:pt>
                <c:pt idx="22757">
                  <c:v>226.0395694</c:v>
                </c:pt>
                <c:pt idx="22758">
                  <c:v>226.04950239999999</c:v>
                </c:pt>
                <c:pt idx="22759">
                  <c:v>226.05943640000001</c:v>
                </c:pt>
                <c:pt idx="22760">
                  <c:v>226.0693694</c:v>
                </c:pt>
                <c:pt idx="22761">
                  <c:v>226.07930239999999</c:v>
                </c:pt>
                <c:pt idx="22762">
                  <c:v>226.08923540000001</c:v>
                </c:pt>
                <c:pt idx="22763">
                  <c:v>226.09916939999999</c:v>
                </c:pt>
                <c:pt idx="22764">
                  <c:v>226.10910240000001</c:v>
                </c:pt>
                <c:pt idx="22765">
                  <c:v>226.1190354</c:v>
                </c:pt>
                <c:pt idx="22766">
                  <c:v>226.12896839999999</c:v>
                </c:pt>
                <c:pt idx="22767">
                  <c:v>226.13890240000001</c:v>
                </c:pt>
                <c:pt idx="22768">
                  <c:v>226.1488354</c:v>
                </c:pt>
                <c:pt idx="22769">
                  <c:v>226.15876840000001</c:v>
                </c:pt>
                <c:pt idx="22770">
                  <c:v>226.1687014</c:v>
                </c:pt>
                <c:pt idx="22771">
                  <c:v>226.17863539999999</c:v>
                </c:pt>
                <c:pt idx="22772">
                  <c:v>226.18856840000001</c:v>
                </c:pt>
                <c:pt idx="22773">
                  <c:v>226.1985014</c:v>
                </c:pt>
                <c:pt idx="22774">
                  <c:v>226.20843439999999</c:v>
                </c:pt>
                <c:pt idx="22775">
                  <c:v>226.2183684</c:v>
                </c:pt>
                <c:pt idx="22776">
                  <c:v>226.22830139999999</c:v>
                </c:pt>
                <c:pt idx="22777">
                  <c:v>226.23823440000001</c:v>
                </c:pt>
                <c:pt idx="22778">
                  <c:v>226.2481684</c:v>
                </c:pt>
                <c:pt idx="22779">
                  <c:v>226.25810139999999</c:v>
                </c:pt>
                <c:pt idx="22780">
                  <c:v>226.2680344</c:v>
                </c:pt>
                <c:pt idx="22781">
                  <c:v>226.27796739999999</c:v>
                </c:pt>
                <c:pt idx="22782">
                  <c:v>226.28790140000001</c:v>
                </c:pt>
                <c:pt idx="22783">
                  <c:v>226.2978344</c:v>
                </c:pt>
                <c:pt idx="22784">
                  <c:v>226.30776739999999</c:v>
                </c:pt>
                <c:pt idx="22785">
                  <c:v>226.3177014</c:v>
                </c:pt>
                <c:pt idx="22786">
                  <c:v>226.32763439999999</c:v>
                </c:pt>
                <c:pt idx="22787">
                  <c:v>226.33756740000001</c:v>
                </c:pt>
                <c:pt idx="22788">
                  <c:v>226.3475004</c:v>
                </c:pt>
                <c:pt idx="22789">
                  <c:v>226.35743439999999</c:v>
                </c:pt>
                <c:pt idx="22790">
                  <c:v>226.36736740000001</c:v>
                </c:pt>
                <c:pt idx="22791">
                  <c:v>226.3773004</c:v>
                </c:pt>
                <c:pt idx="22792">
                  <c:v>226.38723440000001</c:v>
                </c:pt>
                <c:pt idx="22793">
                  <c:v>226.3971674</c:v>
                </c:pt>
                <c:pt idx="22794">
                  <c:v>226.40710039999999</c:v>
                </c:pt>
                <c:pt idx="22795">
                  <c:v>226.41703340000001</c:v>
                </c:pt>
                <c:pt idx="22796">
                  <c:v>226.4269674</c:v>
                </c:pt>
                <c:pt idx="22797">
                  <c:v>226.43690040000001</c:v>
                </c:pt>
                <c:pt idx="22798">
                  <c:v>226.4468334</c:v>
                </c:pt>
                <c:pt idx="22799">
                  <c:v>226.45676739999999</c:v>
                </c:pt>
                <c:pt idx="22800">
                  <c:v>226.46670040000001</c:v>
                </c:pt>
                <c:pt idx="22801">
                  <c:v>226.4766334</c:v>
                </c:pt>
                <c:pt idx="22802">
                  <c:v>226.48656639999999</c:v>
                </c:pt>
                <c:pt idx="22803">
                  <c:v>226.4965004</c:v>
                </c:pt>
                <c:pt idx="22804">
                  <c:v>226.50643339999999</c:v>
                </c:pt>
                <c:pt idx="22805">
                  <c:v>226.51636640000001</c:v>
                </c:pt>
                <c:pt idx="22806">
                  <c:v>226.5263004</c:v>
                </c:pt>
                <c:pt idx="22807">
                  <c:v>226.53623339999999</c:v>
                </c:pt>
                <c:pt idx="22808">
                  <c:v>226.5461664</c:v>
                </c:pt>
                <c:pt idx="22809">
                  <c:v>226.55610039999999</c:v>
                </c:pt>
                <c:pt idx="22810">
                  <c:v>226.56603340000001</c:v>
                </c:pt>
                <c:pt idx="22811">
                  <c:v>226.5759664</c:v>
                </c:pt>
                <c:pt idx="22812">
                  <c:v>226.58589939999999</c:v>
                </c:pt>
                <c:pt idx="22813">
                  <c:v>226.5958334</c:v>
                </c:pt>
                <c:pt idx="22814">
                  <c:v>226.60576639999999</c:v>
                </c:pt>
                <c:pt idx="22815">
                  <c:v>226.61569940000001</c:v>
                </c:pt>
                <c:pt idx="22816">
                  <c:v>226.6256334</c:v>
                </c:pt>
                <c:pt idx="22817">
                  <c:v>226.63556639999999</c:v>
                </c:pt>
                <c:pt idx="22818">
                  <c:v>226.64549940000001</c:v>
                </c:pt>
                <c:pt idx="22819">
                  <c:v>226.65543339999999</c:v>
                </c:pt>
                <c:pt idx="22820">
                  <c:v>226.66536640000001</c:v>
                </c:pt>
                <c:pt idx="22821">
                  <c:v>226.6752994</c:v>
                </c:pt>
                <c:pt idx="22822">
                  <c:v>226.6852327</c:v>
                </c:pt>
                <c:pt idx="22823">
                  <c:v>226.69516669999999</c:v>
                </c:pt>
                <c:pt idx="22824">
                  <c:v>226.70509970000001</c:v>
                </c:pt>
                <c:pt idx="22825">
                  <c:v>226.71503269999999</c:v>
                </c:pt>
                <c:pt idx="22826">
                  <c:v>226.72496670000001</c:v>
                </c:pt>
                <c:pt idx="22827">
                  <c:v>226.7348997</c:v>
                </c:pt>
                <c:pt idx="22828">
                  <c:v>226.74483269999999</c:v>
                </c:pt>
                <c:pt idx="22829">
                  <c:v>226.7547667</c:v>
                </c:pt>
                <c:pt idx="22830">
                  <c:v>226.76469969999999</c:v>
                </c:pt>
                <c:pt idx="22831">
                  <c:v>226.77463270000001</c:v>
                </c:pt>
                <c:pt idx="22832">
                  <c:v>226.7845667</c:v>
                </c:pt>
                <c:pt idx="22833">
                  <c:v>226.79449969999999</c:v>
                </c:pt>
                <c:pt idx="22834">
                  <c:v>226.80443270000001</c:v>
                </c:pt>
                <c:pt idx="22835">
                  <c:v>226.81436669999999</c:v>
                </c:pt>
                <c:pt idx="22836">
                  <c:v>226.82429970000001</c:v>
                </c:pt>
                <c:pt idx="22837">
                  <c:v>226.8342327</c:v>
                </c:pt>
                <c:pt idx="22838">
                  <c:v>226.84416669999999</c:v>
                </c:pt>
                <c:pt idx="22839">
                  <c:v>226.85409970000001</c:v>
                </c:pt>
                <c:pt idx="22840">
                  <c:v>226.8640327</c:v>
                </c:pt>
                <c:pt idx="22841">
                  <c:v>226.87396670000001</c:v>
                </c:pt>
                <c:pt idx="22842">
                  <c:v>226.8838997</c:v>
                </c:pt>
                <c:pt idx="22843">
                  <c:v>226.89383269999999</c:v>
                </c:pt>
                <c:pt idx="22844">
                  <c:v>226.90376570000001</c:v>
                </c:pt>
                <c:pt idx="22845">
                  <c:v>226.9136997</c:v>
                </c:pt>
                <c:pt idx="22846">
                  <c:v>226.92363270000001</c:v>
                </c:pt>
                <c:pt idx="22847">
                  <c:v>226.9335657</c:v>
                </c:pt>
                <c:pt idx="22848">
                  <c:v>226.94349969999999</c:v>
                </c:pt>
                <c:pt idx="22849">
                  <c:v>226.95343270000001</c:v>
                </c:pt>
                <c:pt idx="22850">
                  <c:v>226.9633657</c:v>
                </c:pt>
                <c:pt idx="22851">
                  <c:v>226.97329970000001</c:v>
                </c:pt>
                <c:pt idx="22852">
                  <c:v>226.9832327</c:v>
                </c:pt>
                <c:pt idx="22853">
                  <c:v>226.99316569999999</c:v>
                </c:pt>
                <c:pt idx="22854">
                  <c:v>227.00309970000001</c:v>
                </c:pt>
                <c:pt idx="22855">
                  <c:v>227.0130327</c:v>
                </c:pt>
                <c:pt idx="22856">
                  <c:v>227.02296569999999</c:v>
                </c:pt>
                <c:pt idx="22857">
                  <c:v>227.0328997</c:v>
                </c:pt>
                <c:pt idx="22858">
                  <c:v>227.04283269999999</c:v>
                </c:pt>
                <c:pt idx="22859">
                  <c:v>227.05276570000001</c:v>
                </c:pt>
                <c:pt idx="22860">
                  <c:v>227.0626997</c:v>
                </c:pt>
                <c:pt idx="22861">
                  <c:v>227.07263270000001</c:v>
                </c:pt>
                <c:pt idx="22862">
                  <c:v>227.0825657</c:v>
                </c:pt>
                <c:pt idx="22863">
                  <c:v>227.09249969999999</c:v>
                </c:pt>
                <c:pt idx="22864">
                  <c:v>227.10243270000001</c:v>
                </c:pt>
                <c:pt idx="22865">
                  <c:v>227.1123657</c:v>
                </c:pt>
                <c:pt idx="22866">
                  <c:v>227.12229970000001</c:v>
                </c:pt>
                <c:pt idx="22867">
                  <c:v>227.1322327</c:v>
                </c:pt>
                <c:pt idx="22868">
                  <c:v>227.14216569999999</c:v>
                </c:pt>
                <c:pt idx="22869">
                  <c:v>227.15209970000001</c:v>
                </c:pt>
                <c:pt idx="22870">
                  <c:v>227.1620327</c:v>
                </c:pt>
                <c:pt idx="22871">
                  <c:v>227.17196670000001</c:v>
                </c:pt>
                <c:pt idx="22872">
                  <c:v>227.1818997</c:v>
                </c:pt>
                <c:pt idx="22873">
                  <c:v>227.19183269999999</c:v>
                </c:pt>
                <c:pt idx="22874">
                  <c:v>227.20176670000001</c:v>
                </c:pt>
                <c:pt idx="22875">
                  <c:v>227.2116997</c:v>
                </c:pt>
                <c:pt idx="22876">
                  <c:v>227.22163269999999</c:v>
                </c:pt>
                <c:pt idx="22877">
                  <c:v>227.2315667</c:v>
                </c:pt>
                <c:pt idx="22878">
                  <c:v>227.24149969999999</c:v>
                </c:pt>
                <c:pt idx="22879">
                  <c:v>227.25143270000001</c:v>
                </c:pt>
                <c:pt idx="22880">
                  <c:v>227.2613667</c:v>
                </c:pt>
                <c:pt idx="22881">
                  <c:v>227.27129969999999</c:v>
                </c:pt>
                <c:pt idx="22882">
                  <c:v>227.2812327</c:v>
                </c:pt>
                <c:pt idx="22883">
                  <c:v>227.29116669999999</c:v>
                </c:pt>
                <c:pt idx="22884">
                  <c:v>227.30109970000001</c:v>
                </c:pt>
                <c:pt idx="22885">
                  <c:v>227.3110327</c:v>
                </c:pt>
                <c:pt idx="22886">
                  <c:v>227.32096670000001</c:v>
                </c:pt>
                <c:pt idx="22887">
                  <c:v>227.3308997</c:v>
                </c:pt>
                <c:pt idx="22888">
                  <c:v>227.34083269999999</c:v>
                </c:pt>
                <c:pt idx="22889">
                  <c:v>227.35076670000001</c:v>
                </c:pt>
                <c:pt idx="22890">
                  <c:v>227.3606997</c:v>
                </c:pt>
                <c:pt idx="22891">
                  <c:v>227.37063370000001</c:v>
                </c:pt>
                <c:pt idx="22892">
                  <c:v>227.3805667</c:v>
                </c:pt>
                <c:pt idx="22893">
                  <c:v>227.39049969999999</c:v>
                </c:pt>
                <c:pt idx="22894">
                  <c:v>227.40043370000001</c:v>
                </c:pt>
                <c:pt idx="22895">
                  <c:v>227.4103667</c:v>
                </c:pt>
                <c:pt idx="22896">
                  <c:v>227.42029969999999</c:v>
                </c:pt>
                <c:pt idx="22897">
                  <c:v>227.4302337</c:v>
                </c:pt>
                <c:pt idx="22898">
                  <c:v>227.44016669999999</c:v>
                </c:pt>
                <c:pt idx="22899">
                  <c:v>227.45009970000001</c:v>
                </c:pt>
                <c:pt idx="22900">
                  <c:v>227.4600337</c:v>
                </c:pt>
                <c:pt idx="22901">
                  <c:v>227.46996669999999</c:v>
                </c:pt>
                <c:pt idx="22902">
                  <c:v>227.4799007</c:v>
                </c:pt>
                <c:pt idx="22903">
                  <c:v>227.48983369999999</c:v>
                </c:pt>
                <c:pt idx="22904">
                  <c:v>227.49976670000001</c:v>
                </c:pt>
                <c:pt idx="22905">
                  <c:v>227.5097007</c:v>
                </c:pt>
                <c:pt idx="22906">
                  <c:v>227.51963370000001</c:v>
                </c:pt>
                <c:pt idx="22907">
                  <c:v>227.5295667</c:v>
                </c:pt>
                <c:pt idx="22908">
                  <c:v>227.53950069999999</c:v>
                </c:pt>
                <c:pt idx="22909">
                  <c:v>227.54943370000001</c:v>
                </c:pt>
                <c:pt idx="22910">
                  <c:v>227.5593667</c:v>
                </c:pt>
                <c:pt idx="22911">
                  <c:v>227.56930070000001</c:v>
                </c:pt>
                <c:pt idx="22912">
                  <c:v>227.5792337</c:v>
                </c:pt>
                <c:pt idx="22913">
                  <c:v>227.58916769999999</c:v>
                </c:pt>
                <c:pt idx="22914">
                  <c:v>227.59910070000001</c:v>
                </c:pt>
                <c:pt idx="22915">
                  <c:v>227.6090337</c:v>
                </c:pt>
                <c:pt idx="22916">
                  <c:v>227.61896770000001</c:v>
                </c:pt>
                <c:pt idx="22917">
                  <c:v>227.6289007</c:v>
                </c:pt>
                <c:pt idx="22918">
                  <c:v>227.63883369999999</c:v>
                </c:pt>
                <c:pt idx="22919">
                  <c:v>227.64876770000001</c:v>
                </c:pt>
                <c:pt idx="22920">
                  <c:v>227.6587007</c:v>
                </c:pt>
                <c:pt idx="22921">
                  <c:v>227.66863470000001</c:v>
                </c:pt>
                <c:pt idx="22922">
                  <c:v>227.6785677</c:v>
                </c:pt>
                <c:pt idx="22923">
                  <c:v>227.6885006</c:v>
                </c:pt>
                <c:pt idx="22924">
                  <c:v>227.69843460000001</c:v>
                </c:pt>
                <c:pt idx="22925">
                  <c:v>227.7083676</c:v>
                </c:pt>
                <c:pt idx="22926">
                  <c:v>227.71830059999999</c:v>
                </c:pt>
                <c:pt idx="22927">
                  <c:v>227.72823460000001</c:v>
                </c:pt>
                <c:pt idx="22928">
                  <c:v>227.7381676</c:v>
                </c:pt>
                <c:pt idx="22929">
                  <c:v>227.74810160000001</c:v>
                </c:pt>
                <c:pt idx="22930">
                  <c:v>227.7580346</c:v>
                </c:pt>
                <c:pt idx="22931">
                  <c:v>227.76796759999999</c:v>
                </c:pt>
                <c:pt idx="22932">
                  <c:v>227.77790160000001</c:v>
                </c:pt>
                <c:pt idx="22933">
                  <c:v>227.7878346</c:v>
                </c:pt>
                <c:pt idx="22934">
                  <c:v>227.79776759999999</c:v>
                </c:pt>
                <c:pt idx="22935">
                  <c:v>227.8077016</c:v>
                </c:pt>
                <c:pt idx="22936">
                  <c:v>227.81763459999999</c:v>
                </c:pt>
                <c:pt idx="22937">
                  <c:v>227.82756860000001</c:v>
                </c:pt>
                <c:pt idx="22938">
                  <c:v>227.8375016</c:v>
                </c:pt>
                <c:pt idx="22939">
                  <c:v>227.84743460000001</c:v>
                </c:pt>
                <c:pt idx="22940">
                  <c:v>227.8573686</c:v>
                </c:pt>
                <c:pt idx="22941">
                  <c:v>227.86730159999999</c:v>
                </c:pt>
                <c:pt idx="22942">
                  <c:v>227.87723460000001</c:v>
                </c:pt>
                <c:pt idx="22943">
                  <c:v>227.8871686</c:v>
                </c:pt>
                <c:pt idx="22944">
                  <c:v>227.89710160000001</c:v>
                </c:pt>
                <c:pt idx="22945">
                  <c:v>227.9070356</c:v>
                </c:pt>
                <c:pt idx="22946">
                  <c:v>227.91696859999999</c:v>
                </c:pt>
                <c:pt idx="22947">
                  <c:v>227.92690160000001</c:v>
                </c:pt>
                <c:pt idx="22948">
                  <c:v>227.93683559999999</c:v>
                </c:pt>
                <c:pt idx="22949">
                  <c:v>227.94676860000001</c:v>
                </c:pt>
                <c:pt idx="22950">
                  <c:v>227.9567026</c:v>
                </c:pt>
                <c:pt idx="22951">
                  <c:v>227.96663559999999</c:v>
                </c:pt>
                <c:pt idx="22952">
                  <c:v>227.97656860000001</c:v>
                </c:pt>
                <c:pt idx="22953">
                  <c:v>227.98650259999999</c:v>
                </c:pt>
                <c:pt idx="22954">
                  <c:v>227.99643560000001</c:v>
                </c:pt>
                <c:pt idx="22955">
                  <c:v>228.0063686</c:v>
                </c:pt>
                <c:pt idx="22956">
                  <c:v>228.01630259999999</c:v>
                </c:pt>
                <c:pt idx="22957">
                  <c:v>228.02623560000001</c:v>
                </c:pt>
                <c:pt idx="22958">
                  <c:v>228.03616959999999</c:v>
                </c:pt>
                <c:pt idx="22959">
                  <c:v>228.04610260000001</c:v>
                </c:pt>
                <c:pt idx="22960">
                  <c:v>228.0560356</c:v>
                </c:pt>
                <c:pt idx="22961">
                  <c:v>228.06596959999999</c:v>
                </c:pt>
                <c:pt idx="22962">
                  <c:v>228.07590260000001</c:v>
                </c:pt>
                <c:pt idx="22963">
                  <c:v>228.08583659999999</c:v>
                </c:pt>
                <c:pt idx="22964">
                  <c:v>228.09576960000001</c:v>
                </c:pt>
                <c:pt idx="22965">
                  <c:v>228.1057026</c:v>
                </c:pt>
                <c:pt idx="22966">
                  <c:v>228.11563659999999</c:v>
                </c:pt>
                <c:pt idx="22967">
                  <c:v>228.12556960000001</c:v>
                </c:pt>
                <c:pt idx="22968">
                  <c:v>228.13550359999999</c:v>
                </c:pt>
                <c:pt idx="22969">
                  <c:v>228.14543660000001</c:v>
                </c:pt>
                <c:pt idx="22970">
                  <c:v>228.1553696</c:v>
                </c:pt>
                <c:pt idx="22971">
                  <c:v>228.16530359999999</c:v>
                </c:pt>
                <c:pt idx="22972">
                  <c:v>228.17523660000001</c:v>
                </c:pt>
                <c:pt idx="22973">
                  <c:v>228.18516959999999</c:v>
                </c:pt>
                <c:pt idx="22974">
                  <c:v>228.19510360000001</c:v>
                </c:pt>
                <c:pt idx="22975">
                  <c:v>228.2050366</c:v>
                </c:pt>
                <c:pt idx="22976">
                  <c:v>228.21497059999999</c:v>
                </c:pt>
                <c:pt idx="22977">
                  <c:v>228.2249036</c:v>
                </c:pt>
                <c:pt idx="22978">
                  <c:v>228.23483659999999</c:v>
                </c:pt>
                <c:pt idx="22979">
                  <c:v>228.24477060000001</c:v>
                </c:pt>
                <c:pt idx="22980">
                  <c:v>228.2547036</c:v>
                </c:pt>
                <c:pt idx="22981">
                  <c:v>228.26463759999999</c:v>
                </c:pt>
                <c:pt idx="22982">
                  <c:v>228.2745706</c:v>
                </c:pt>
                <c:pt idx="22983">
                  <c:v>228.28450359999999</c:v>
                </c:pt>
                <c:pt idx="22984">
                  <c:v>228.29443760000001</c:v>
                </c:pt>
                <c:pt idx="22985">
                  <c:v>228.3043706</c:v>
                </c:pt>
                <c:pt idx="22986">
                  <c:v>228.31430460000001</c:v>
                </c:pt>
                <c:pt idx="22987">
                  <c:v>228.3242376</c:v>
                </c:pt>
                <c:pt idx="22988">
                  <c:v>228.33417059999999</c:v>
                </c:pt>
                <c:pt idx="22989">
                  <c:v>228.34410460000001</c:v>
                </c:pt>
                <c:pt idx="22990">
                  <c:v>228.3540376</c:v>
                </c:pt>
                <c:pt idx="22991">
                  <c:v>228.36397160000001</c:v>
                </c:pt>
                <c:pt idx="22992">
                  <c:v>228.3739046</c:v>
                </c:pt>
                <c:pt idx="22993">
                  <c:v>228.38383759999999</c:v>
                </c:pt>
                <c:pt idx="22994">
                  <c:v>228.39377160000001</c:v>
                </c:pt>
                <c:pt idx="22995">
                  <c:v>228.4037046</c:v>
                </c:pt>
                <c:pt idx="22996">
                  <c:v>228.41363860000001</c:v>
                </c:pt>
                <c:pt idx="22997">
                  <c:v>228.4235716</c:v>
                </c:pt>
                <c:pt idx="22998">
                  <c:v>228.43350459999999</c:v>
                </c:pt>
                <c:pt idx="22999">
                  <c:v>228.44343860000001</c:v>
                </c:pt>
                <c:pt idx="23000">
                  <c:v>228.4533716</c:v>
                </c:pt>
                <c:pt idx="23001">
                  <c:v>228.46330560000001</c:v>
                </c:pt>
                <c:pt idx="23002">
                  <c:v>228.4732386</c:v>
                </c:pt>
                <c:pt idx="23003">
                  <c:v>228.48317159999999</c:v>
                </c:pt>
                <c:pt idx="23004">
                  <c:v>228.49310560000001</c:v>
                </c:pt>
                <c:pt idx="23005">
                  <c:v>228.5030386</c:v>
                </c:pt>
                <c:pt idx="23006">
                  <c:v>228.51297260000001</c:v>
                </c:pt>
                <c:pt idx="23007">
                  <c:v>228.5229056</c:v>
                </c:pt>
                <c:pt idx="23008">
                  <c:v>228.53283859999999</c:v>
                </c:pt>
                <c:pt idx="23009">
                  <c:v>228.54277260000001</c:v>
                </c:pt>
                <c:pt idx="23010">
                  <c:v>228.5527056</c:v>
                </c:pt>
                <c:pt idx="23011">
                  <c:v>228.56263960000001</c:v>
                </c:pt>
                <c:pt idx="23012">
                  <c:v>228.5725726</c:v>
                </c:pt>
                <c:pt idx="23013">
                  <c:v>228.58250559999999</c:v>
                </c:pt>
                <c:pt idx="23014">
                  <c:v>228.59243960000001</c:v>
                </c:pt>
                <c:pt idx="23015">
                  <c:v>228.6023726</c:v>
                </c:pt>
                <c:pt idx="23016">
                  <c:v>228.61230660000001</c:v>
                </c:pt>
                <c:pt idx="23017">
                  <c:v>228.6222396</c:v>
                </c:pt>
                <c:pt idx="23018">
                  <c:v>228.63217359999999</c:v>
                </c:pt>
                <c:pt idx="23019">
                  <c:v>228.64210660000001</c:v>
                </c:pt>
                <c:pt idx="23020">
                  <c:v>228.65203959999999</c:v>
                </c:pt>
                <c:pt idx="23021">
                  <c:v>228.66197360000001</c:v>
                </c:pt>
                <c:pt idx="23022">
                  <c:v>228.6719066</c:v>
                </c:pt>
                <c:pt idx="23023">
                  <c:v>228.68184049999999</c:v>
                </c:pt>
                <c:pt idx="23024">
                  <c:v>228.69177350000001</c:v>
                </c:pt>
                <c:pt idx="23025">
                  <c:v>228.7017065</c:v>
                </c:pt>
                <c:pt idx="23026">
                  <c:v>228.71164049999999</c:v>
                </c:pt>
                <c:pt idx="23027">
                  <c:v>228.72157350000001</c:v>
                </c:pt>
                <c:pt idx="23028">
                  <c:v>228.73150749999999</c:v>
                </c:pt>
                <c:pt idx="23029">
                  <c:v>228.74144050000001</c:v>
                </c:pt>
                <c:pt idx="23030">
                  <c:v>228.7513735</c:v>
                </c:pt>
                <c:pt idx="23031">
                  <c:v>228.76130749999999</c:v>
                </c:pt>
                <c:pt idx="23032">
                  <c:v>228.7712405</c:v>
                </c:pt>
                <c:pt idx="23033">
                  <c:v>228.78117449999999</c:v>
                </c:pt>
                <c:pt idx="23034">
                  <c:v>228.79110750000001</c:v>
                </c:pt>
                <c:pt idx="23035">
                  <c:v>228.8010405</c:v>
                </c:pt>
                <c:pt idx="23036">
                  <c:v>228.81097449999999</c:v>
                </c:pt>
                <c:pt idx="23037">
                  <c:v>228.8209075</c:v>
                </c:pt>
                <c:pt idx="23038">
                  <c:v>228.83084149999999</c:v>
                </c:pt>
                <c:pt idx="23039">
                  <c:v>228.84077450000001</c:v>
                </c:pt>
                <c:pt idx="23040">
                  <c:v>228.8507085</c:v>
                </c:pt>
                <c:pt idx="23041">
                  <c:v>228.86064150000001</c:v>
                </c:pt>
                <c:pt idx="23042">
                  <c:v>228.8705745</c:v>
                </c:pt>
                <c:pt idx="23043">
                  <c:v>228.88050849999999</c:v>
                </c:pt>
                <c:pt idx="23044">
                  <c:v>228.89044150000001</c:v>
                </c:pt>
                <c:pt idx="23045">
                  <c:v>228.9003755</c:v>
                </c:pt>
                <c:pt idx="23046">
                  <c:v>228.91030850000001</c:v>
                </c:pt>
                <c:pt idx="23047">
                  <c:v>228.9202415</c:v>
                </c:pt>
                <c:pt idx="23048">
                  <c:v>228.93017549999999</c:v>
                </c:pt>
                <c:pt idx="23049">
                  <c:v>228.94010850000001</c:v>
                </c:pt>
                <c:pt idx="23050">
                  <c:v>228.9500425</c:v>
                </c:pt>
                <c:pt idx="23051">
                  <c:v>228.95997550000001</c:v>
                </c:pt>
                <c:pt idx="23052">
                  <c:v>228.9699085</c:v>
                </c:pt>
                <c:pt idx="23053">
                  <c:v>228.97984249999999</c:v>
                </c:pt>
                <c:pt idx="23054">
                  <c:v>228.98977550000001</c:v>
                </c:pt>
                <c:pt idx="23055">
                  <c:v>228.99970949999999</c:v>
                </c:pt>
                <c:pt idx="23056">
                  <c:v>229.00964250000001</c:v>
                </c:pt>
                <c:pt idx="23057">
                  <c:v>229.0195765</c:v>
                </c:pt>
                <c:pt idx="23058">
                  <c:v>229.02950949999999</c:v>
                </c:pt>
                <c:pt idx="23059">
                  <c:v>229.03944250000001</c:v>
                </c:pt>
                <c:pt idx="23060">
                  <c:v>229.04937649999999</c:v>
                </c:pt>
                <c:pt idx="23061">
                  <c:v>229.05930950000001</c:v>
                </c:pt>
                <c:pt idx="23062">
                  <c:v>229.0692435</c:v>
                </c:pt>
                <c:pt idx="23063">
                  <c:v>229.07917649999999</c:v>
                </c:pt>
                <c:pt idx="23064">
                  <c:v>229.08910950000001</c:v>
                </c:pt>
                <c:pt idx="23065">
                  <c:v>229.09904349999999</c:v>
                </c:pt>
                <c:pt idx="23066">
                  <c:v>229.10897650000001</c:v>
                </c:pt>
                <c:pt idx="23067">
                  <c:v>229.1189105</c:v>
                </c:pt>
                <c:pt idx="23068">
                  <c:v>229.12884349999999</c:v>
                </c:pt>
                <c:pt idx="23069">
                  <c:v>229.13877650000001</c:v>
                </c:pt>
                <c:pt idx="23070">
                  <c:v>229.14871049999999</c:v>
                </c:pt>
                <c:pt idx="23071">
                  <c:v>229.15864350000001</c:v>
                </c:pt>
                <c:pt idx="23072">
                  <c:v>229.1685775</c:v>
                </c:pt>
                <c:pt idx="23073">
                  <c:v>229.17851049999999</c:v>
                </c:pt>
                <c:pt idx="23074">
                  <c:v>229.18844350000001</c:v>
                </c:pt>
                <c:pt idx="23075">
                  <c:v>229.19837749999999</c:v>
                </c:pt>
                <c:pt idx="23076">
                  <c:v>229.20831050000001</c:v>
                </c:pt>
                <c:pt idx="23077">
                  <c:v>229.2182445</c:v>
                </c:pt>
                <c:pt idx="23078">
                  <c:v>229.22817749999999</c:v>
                </c:pt>
                <c:pt idx="23079">
                  <c:v>229.2381105</c:v>
                </c:pt>
                <c:pt idx="23080">
                  <c:v>229.24804449999999</c:v>
                </c:pt>
                <c:pt idx="23081">
                  <c:v>229.25797750000001</c:v>
                </c:pt>
                <c:pt idx="23082">
                  <c:v>229.2679115</c:v>
                </c:pt>
                <c:pt idx="23083">
                  <c:v>229.27784449999999</c:v>
                </c:pt>
                <c:pt idx="23084">
                  <c:v>229.2877785</c:v>
                </c:pt>
                <c:pt idx="23085">
                  <c:v>229.29771149999999</c:v>
                </c:pt>
                <c:pt idx="23086">
                  <c:v>229.30764450000001</c:v>
                </c:pt>
                <c:pt idx="23087">
                  <c:v>229.3175785</c:v>
                </c:pt>
                <c:pt idx="23088">
                  <c:v>229.32751150000001</c:v>
                </c:pt>
                <c:pt idx="23089">
                  <c:v>229.3374455</c:v>
                </c:pt>
                <c:pt idx="23090">
                  <c:v>229.34737849999999</c:v>
                </c:pt>
                <c:pt idx="23091">
                  <c:v>229.35731150000001</c:v>
                </c:pt>
                <c:pt idx="23092">
                  <c:v>229.3672455</c:v>
                </c:pt>
                <c:pt idx="23093">
                  <c:v>229.37717850000001</c:v>
                </c:pt>
                <c:pt idx="23094">
                  <c:v>229.3871125</c:v>
                </c:pt>
                <c:pt idx="23095">
                  <c:v>229.39704549999999</c:v>
                </c:pt>
                <c:pt idx="23096">
                  <c:v>229.40697850000001</c:v>
                </c:pt>
                <c:pt idx="23097">
                  <c:v>229.4169125</c:v>
                </c:pt>
                <c:pt idx="23098">
                  <c:v>229.42684550000001</c:v>
                </c:pt>
                <c:pt idx="23099">
                  <c:v>229.4367795</c:v>
                </c:pt>
                <c:pt idx="23100">
                  <c:v>229.44671249999999</c:v>
                </c:pt>
                <c:pt idx="23101">
                  <c:v>229.45664550000001</c:v>
                </c:pt>
                <c:pt idx="23102">
                  <c:v>229.46657949999999</c:v>
                </c:pt>
                <c:pt idx="23103">
                  <c:v>229.47651250000001</c:v>
                </c:pt>
                <c:pt idx="23104">
                  <c:v>229.4864465</c:v>
                </c:pt>
                <c:pt idx="23105">
                  <c:v>229.49637949999999</c:v>
                </c:pt>
                <c:pt idx="23106">
                  <c:v>229.5063135</c:v>
                </c:pt>
                <c:pt idx="23107">
                  <c:v>229.51624649999999</c:v>
                </c:pt>
                <c:pt idx="23108">
                  <c:v>229.52617950000001</c:v>
                </c:pt>
                <c:pt idx="23109">
                  <c:v>229.5361135</c:v>
                </c:pt>
                <c:pt idx="23110">
                  <c:v>229.54604649999999</c:v>
                </c:pt>
                <c:pt idx="23111">
                  <c:v>229.55597950000001</c:v>
                </c:pt>
                <c:pt idx="23112">
                  <c:v>229.56591349999999</c:v>
                </c:pt>
                <c:pt idx="23113">
                  <c:v>229.57584650000001</c:v>
                </c:pt>
                <c:pt idx="23114">
                  <c:v>229.5857805</c:v>
                </c:pt>
                <c:pt idx="23115">
                  <c:v>229.59571349999999</c:v>
                </c:pt>
                <c:pt idx="23116">
                  <c:v>229.6056475</c:v>
                </c:pt>
                <c:pt idx="23117">
                  <c:v>229.61558049999999</c:v>
                </c:pt>
                <c:pt idx="23118">
                  <c:v>229.62551350000001</c:v>
                </c:pt>
                <c:pt idx="23119">
                  <c:v>229.6354475</c:v>
                </c:pt>
                <c:pt idx="23120">
                  <c:v>229.64538049999999</c:v>
                </c:pt>
                <c:pt idx="23121">
                  <c:v>229.6553145</c:v>
                </c:pt>
                <c:pt idx="23122">
                  <c:v>229.66524749999999</c:v>
                </c:pt>
                <c:pt idx="23123">
                  <c:v>229.67518050000001</c:v>
                </c:pt>
                <c:pt idx="23124">
                  <c:v>229.685115</c:v>
                </c:pt>
                <c:pt idx="23125">
                  <c:v>229.69504800000001</c:v>
                </c:pt>
                <c:pt idx="23126">
                  <c:v>229.704982</c:v>
                </c:pt>
                <c:pt idx="23127">
                  <c:v>229.71491499999999</c:v>
                </c:pt>
                <c:pt idx="23128">
                  <c:v>229.72484800000001</c:v>
                </c:pt>
                <c:pt idx="23129">
                  <c:v>229.734782</c:v>
                </c:pt>
                <c:pt idx="23130">
                  <c:v>229.74471500000001</c:v>
                </c:pt>
                <c:pt idx="23131">
                  <c:v>229.754649</c:v>
                </c:pt>
                <c:pt idx="23132">
                  <c:v>229.76458199999999</c:v>
                </c:pt>
                <c:pt idx="23133">
                  <c:v>229.77451500000001</c:v>
                </c:pt>
                <c:pt idx="23134">
                  <c:v>229.784449</c:v>
                </c:pt>
                <c:pt idx="23135">
                  <c:v>229.79438200000001</c:v>
                </c:pt>
                <c:pt idx="23136">
                  <c:v>229.804316</c:v>
                </c:pt>
                <c:pt idx="23137">
                  <c:v>229.81424899999999</c:v>
                </c:pt>
                <c:pt idx="23138">
                  <c:v>229.82418200000001</c:v>
                </c:pt>
                <c:pt idx="23139">
                  <c:v>229.83411599999999</c:v>
                </c:pt>
                <c:pt idx="23140">
                  <c:v>229.84404900000001</c:v>
                </c:pt>
                <c:pt idx="23141">
                  <c:v>229.853983</c:v>
                </c:pt>
                <c:pt idx="23142">
                  <c:v>229.86391599999999</c:v>
                </c:pt>
                <c:pt idx="23143">
                  <c:v>229.87384900000001</c:v>
                </c:pt>
                <c:pt idx="23144">
                  <c:v>229.88378299999999</c:v>
                </c:pt>
                <c:pt idx="23145">
                  <c:v>229.89371600000001</c:v>
                </c:pt>
                <c:pt idx="23146">
                  <c:v>229.90365</c:v>
                </c:pt>
                <c:pt idx="23147">
                  <c:v>229.91358299999999</c:v>
                </c:pt>
                <c:pt idx="23148">
                  <c:v>229.92351600000001</c:v>
                </c:pt>
                <c:pt idx="23149">
                  <c:v>229.93344999999999</c:v>
                </c:pt>
                <c:pt idx="23150">
                  <c:v>229.94338300000001</c:v>
                </c:pt>
                <c:pt idx="23151">
                  <c:v>229.953317</c:v>
                </c:pt>
                <c:pt idx="23152">
                  <c:v>229.96324999999999</c:v>
                </c:pt>
                <c:pt idx="23153">
                  <c:v>229.97318300000001</c:v>
                </c:pt>
                <c:pt idx="23154">
                  <c:v>229.98311699999999</c:v>
                </c:pt>
                <c:pt idx="23155">
                  <c:v>229.99305000000001</c:v>
                </c:pt>
                <c:pt idx="23156">
                  <c:v>230.002984</c:v>
                </c:pt>
                <c:pt idx="23157">
                  <c:v>230.01291699999999</c:v>
                </c:pt>
                <c:pt idx="23158">
                  <c:v>230.02285000000001</c:v>
                </c:pt>
                <c:pt idx="23159">
                  <c:v>230.03278399999999</c:v>
                </c:pt>
                <c:pt idx="23160">
                  <c:v>230.04271700000001</c:v>
                </c:pt>
                <c:pt idx="23161">
                  <c:v>230.052651</c:v>
                </c:pt>
                <c:pt idx="23162">
                  <c:v>230.06258399999999</c:v>
                </c:pt>
                <c:pt idx="23163">
                  <c:v>230.072517</c:v>
                </c:pt>
                <c:pt idx="23164">
                  <c:v>230.08245099999999</c:v>
                </c:pt>
                <c:pt idx="23165">
                  <c:v>230.09238400000001</c:v>
                </c:pt>
                <c:pt idx="23166">
                  <c:v>230.102318</c:v>
                </c:pt>
                <c:pt idx="23167">
                  <c:v>230.11225099999999</c:v>
                </c:pt>
                <c:pt idx="23168">
                  <c:v>230.122184</c:v>
                </c:pt>
                <c:pt idx="23169">
                  <c:v>230.13211799999999</c:v>
                </c:pt>
                <c:pt idx="23170">
                  <c:v>230.14205100000001</c:v>
                </c:pt>
                <c:pt idx="23171">
                  <c:v>230.151985</c:v>
                </c:pt>
                <c:pt idx="23172">
                  <c:v>230.16191800000001</c:v>
                </c:pt>
                <c:pt idx="23173">
                  <c:v>230.171851</c:v>
                </c:pt>
                <c:pt idx="23174">
                  <c:v>230.18178499999999</c:v>
                </c:pt>
                <c:pt idx="23175">
                  <c:v>230.19171800000001</c:v>
                </c:pt>
                <c:pt idx="23176">
                  <c:v>230.201651</c:v>
                </c:pt>
                <c:pt idx="23177">
                  <c:v>230.21158500000001</c:v>
                </c:pt>
                <c:pt idx="23178">
                  <c:v>230.221518</c:v>
                </c:pt>
                <c:pt idx="23179">
                  <c:v>230.23145199999999</c:v>
                </c:pt>
                <c:pt idx="23180">
                  <c:v>230.24138500000001</c:v>
                </c:pt>
                <c:pt idx="23181">
                  <c:v>230.251318</c:v>
                </c:pt>
                <c:pt idx="23182">
                  <c:v>230.26125200000001</c:v>
                </c:pt>
                <c:pt idx="23183">
                  <c:v>230.271185</c:v>
                </c:pt>
                <c:pt idx="23184">
                  <c:v>230.28111899999999</c:v>
                </c:pt>
                <c:pt idx="23185">
                  <c:v>230.29105200000001</c:v>
                </c:pt>
                <c:pt idx="23186">
                  <c:v>230.300985</c:v>
                </c:pt>
                <c:pt idx="23187">
                  <c:v>230.31091900000001</c:v>
                </c:pt>
                <c:pt idx="23188">
                  <c:v>230.320852</c:v>
                </c:pt>
                <c:pt idx="23189">
                  <c:v>230.33078599999999</c:v>
                </c:pt>
                <c:pt idx="23190">
                  <c:v>230.34071900000001</c:v>
                </c:pt>
                <c:pt idx="23191">
                  <c:v>230.350652</c:v>
                </c:pt>
                <c:pt idx="23192">
                  <c:v>230.36058600000001</c:v>
                </c:pt>
                <c:pt idx="23193">
                  <c:v>230.370519</c:v>
                </c:pt>
                <c:pt idx="23194">
                  <c:v>230.38045299999999</c:v>
                </c:pt>
                <c:pt idx="23195">
                  <c:v>230.39038600000001</c:v>
                </c:pt>
                <c:pt idx="23196">
                  <c:v>230.400319</c:v>
                </c:pt>
                <c:pt idx="23197">
                  <c:v>230.41025300000001</c:v>
                </c:pt>
                <c:pt idx="23198">
                  <c:v>230.420186</c:v>
                </c:pt>
                <c:pt idx="23199">
                  <c:v>230.43011999999999</c:v>
                </c:pt>
                <c:pt idx="23200">
                  <c:v>230.44005300000001</c:v>
                </c:pt>
                <c:pt idx="23201">
                  <c:v>230.449986</c:v>
                </c:pt>
                <c:pt idx="23202">
                  <c:v>230.45992000000001</c:v>
                </c:pt>
                <c:pt idx="23203">
                  <c:v>230.469853</c:v>
                </c:pt>
                <c:pt idx="23204">
                  <c:v>230.47978699999999</c:v>
                </c:pt>
                <c:pt idx="23205">
                  <c:v>230.48972000000001</c:v>
                </c:pt>
                <c:pt idx="23206">
                  <c:v>230.499653</c:v>
                </c:pt>
                <c:pt idx="23207">
                  <c:v>230.50958700000001</c:v>
                </c:pt>
                <c:pt idx="23208">
                  <c:v>230.51952</c:v>
                </c:pt>
                <c:pt idx="23209">
                  <c:v>230.52945399999999</c:v>
                </c:pt>
                <c:pt idx="23210">
                  <c:v>230.539387</c:v>
                </c:pt>
                <c:pt idx="23211">
                  <c:v>230.54931999999999</c:v>
                </c:pt>
                <c:pt idx="23212">
                  <c:v>230.55925400000001</c:v>
                </c:pt>
                <c:pt idx="23213">
                  <c:v>230.569187</c:v>
                </c:pt>
                <c:pt idx="23214">
                  <c:v>230.57912099999999</c:v>
                </c:pt>
                <c:pt idx="23215">
                  <c:v>230.589054</c:v>
                </c:pt>
                <c:pt idx="23216">
                  <c:v>230.59898699999999</c:v>
                </c:pt>
                <c:pt idx="23217">
                  <c:v>230.60892100000001</c:v>
                </c:pt>
                <c:pt idx="23218">
                  <c:v>230.618854</c:v>
                </c:pt>
                <c:pt idx="23219">
                  <c:v>230.62878799999999</c:v>
                </c:pt>
                <c:pt idx="23220">
                  <c:v>230.638721</c:v>
                </c:pt>
                <c:pt idx="23221">
                  <c:v>230.64865399999999</c:v>
                </c:pt>
                <c:pt idx="23222">
                  <c:v>230.65858800000001</c:v>
                </c:pt>
                <c:pt idx="23223">
                  <c:v>230.668521</c:v>
                </c:pt>
                <c:pt idx="23224">
                  <c:v>230.67845500000001</c:v>
                </c:pt>
                <c:pt idx="23225">
                  <c:v>230.68838740000001</c:v>
                </c:pt>
                <c:pt idx="23226">
                  <c:v>230.6983204</c:v>
                </c:pt>
                <c:pt idx="23227">
                  <c:v>230.70825439999999</c:v>
                </c:pt>
                <c:pt idx="23228">
                  <c:v>230.71818740000001</c:v>
                </c:pt>
                <c:pt idx="23229">
                  <c:v>230.72812039999999</c:v>
                </c:pt>
                <c:pt idx="23230">
                  <c:v>230.73805440000001</c:v>
                </c:pt>
                <c:pt idx="23231">
                  <c:v>230.7479874</c:v>
                </c:pt>
                <c:pt idx="23232">
                  <c:v>230.75792139999999</c:v>
                </c:pt>
                <c:pt idx="23233">
                  <c:v>230.7678544</c:v>
                </c:pt>
                <c:pt idx="23234">
                  <c:v>230.77778739999999</c:v>
                </c:pt>
                <c:pt idx="23235">
                  <c:v>230.78772140000001</c:v>
                </c:pt>
                <c:pt idx="23236">
                  <c:v>230.7976544</c:v>
                </c:pt>
                <c:pt idx="23237">
                  <c:v>230.80758839999999</c:v>
                </c:pt>
                <c:pt idx="23238">
                  <c:v>230.8175214</c:v>
                </c:pt>
                <c:pt idx="23239">
                  <c:v>230.82745439999999</c:v>
                </c:pt>
                <c:pt idx="23240">
                  <c:v>230.83738840000001</c:v>
                </c:pt>
                <c:pt idx="23241">
                  <c:v>230.8473214</c:v>
                </c:pt>
                <c:pt idx="23242">
                  <c:v>230.85725540000001</c:v>
                </c:pt>
                <c:pt idx="23243">
                  <c:v>230.8671884</c:v>
                </c:pt>
                <c:pt idx="23244">
                  <c:v>230.87712139999999</c:v>
                </c:pt>
                <c:pt idx="23245">
                  <c:v>230.88705540000001</c:v>
                </c:pt>
                <c:pt idx="23246">
                  <c:v>230.8969884</c:v>
                </c:pt>
                <c:pt idx="23247">
                  <c:v>230.90692240000001</c:v>
                </c:pt>
                <c:pt idx="23248">
                  <c:v>230.9168554</c:v>
                </c:pt>
                <c:pt idx="23249">
                  <c:v>230.92678839999999</c:v>
                </c:pt>
                <c:pt idx="23250">
                  <c:v>230.93672240000001</c:v>
                </c:pt>
                <c:pt idx="23251">
                  <c:v>230.9466554</c:v>
                </c:pt>
                <c:pt idx="23252">
                  <c:v>230.95658940000001</c:v>
                </c:pt>
                <c:pt idx="23253">
                  <c:v>230.9665224</c:v>
                </c:pt>
                <c:pt idx="23254">
                  <c:v>230.97645539999999</c:v>
                </c:pt>
                <c:pt idx="23255">
                  <c:v>230.98638940000001</c:v>
                </c:pt>
                <c:pt idx="23256">
                  <c:v>230.9963224</c:v>
                </c:pt>
                <c:pt idx="23257">
                  <c:v>231.00625640000001</c:v>
                </c:pt>
                <c:pt idx="23258">
                  <c:v>231.0161894</c:v>
                </c:pt>
                <c:pt idx="23259">
                  <c:v>231.02612239999999</c:v>
                </c:pt>
                <c:pt idx="23260">
                  <c:v>231.03605640000001</c:v>
                </c:pt>
                <c:pt idx="23261">
                  <c:v>231.0459894</c:v>
                </c:pt>
                <c:pt idx="23262">
                  <c:v>231.05592239999999</c:v>
                </c:pt>
                <c:pt idx="23263">
                  <c:v>231.0658564</c:v>
                </c:pt>
                <c:pt idx="23264">
                  <c:v>231.07578939999999</c:v>
                </c:pt>
                <c:pt idx="23265">
                  <c:v>231.08572340000001</c:v>
                </c:pt>
                <c:pt idx="23266">
                  <c:v>231.0956564</c:v>
                </c:pt>
                <c:pt idx="23267">
                  <c:v>231.10558940000001</c:v>
                </c:pt>
                <c:pt idx="23268">
                  <c:v>231.1155234</c:v>
                </c:pt>
                <c:pt idx="23269">
                  <c:v>231.12545639999999</c:v>
                </c:pt>
                <c:pt idx="23270">
                  <c:v>231.13539040000001</c:v>
                </c:pt>
                <c:pt idx="23271">
                  <c:v>231.1453234</c:v>
                </c:pt>
                <c:pt idx="23272">
                  <c:v>231.15525640000001</c:v>
                </c:pt>
                <c:pt idx="23273">
                  <c:v>231.1651904</c:v>
                </c:pt>
                <c:pt idx="23274">
                  <c:v>231.17512339999999</c:v>
                </c:pt>
                <c:pt idx="23275">
                  <c:v>231.18505740000001</c:v>
                </c:pt>
                <c:pt idx="23276">
                  <c:v>231.19499039999999</c:v>
                </c:pt>
                <c:pt idx="23277">
                  <c:v>231.20492340000001</c:v>
                </c:pt>
                <c:pt idx="23278">
                  <c:v>231.2148574</c:v>
                </c:pt>
                <c:pt idx="23279">
                  <c:v>231.22479039999999</c:v>
                </c:pt>
                <c:pt idx="23280">
                  <c:v>231.2347244</c:v>
                </c:pt>
                <c:pt idx="23281">
                  <c:v>231.24465739999999</c:v>
                </c:pt>
                <c:pt idx="23282">
                  <c:v>231.25459040000001</c:v>
                </c:pt>
                <c:pt idx="23283">
                  <c:v>231.2645244</c:v>
                </c:pt>
                <c:pt idx="23284">
                  <c:v>231.27445739999999</c:v>
                </c:pt>
                <c:pt idx="23285">
                  <c:v>231.2843914</c:v>
                </c:pt>
                <c:pt idx="23286">
                  <c:v>231.29432439999999</c:v>
                </c:pt>
                <c:pt idx="23287">
                  <c:v>231.30425740000001</c:v>
                </c:pt>
                <c:pt idx="23288">
                  <c:v>231.3141914</c:v>
                </c:pt>
                <c:pt idx="23289">
                  <c:v>231.32412439999999</c:v>
                </c:pt>
                <c:pt idx="23290">
                  <c:v>231.3340584</c:v>
                </c:pt>
                <c:pt idx="23291">
                  <c:v>231.34399139999999</c:v>
                </c:pt>
                <c:pt idx="23292">
                  <c:v>231.35392440000001</c:v>
                </c:pt>
                <c:pt idx="23293">
                  <c:v>231.3638584</c:v>
                </c:pt>
                <c:pt idx="23294">
                  <c:v>231.37379139999999</c:v>
                </c:pt>
                <c:pt idx="23295">
                  <c:v>231.3837254</c:v>
                </c:pt>
                <c:pt idx="23296">
                  <c:v>231.39365839999999</c:v>
                </c:pt>
                <c:pt idx="23297">
                  <c:v>231.40359140000001</c:v>
                </c:pt>
                <c:pt idx="23298">
                  <c:v>231.4135254</c:v>
                </c:pt>
                <c:pt idx="23299">
                  <c:v>231.42345839999999</c:v>
                </c:pt>
                <c:pt idx="23300">
                  <c:v>231.4333914</c:v>
                </c:pt>
                <c:pt idx="23301">
                  <c:v>231.44332539999999</c:v>
                </c:pt>
                <c:pt idx="23302">
                  <c:v>231.45325840000001</c:v>
                </c:pt>
                <c:pt idx="23303">
                  <c:v>231.4631924</c:v>
                </c:pt>
                <c:pt idx="23304">
                  <c:v>231.47312539999999</c:v>
                </c:pt>
                <c:pt idx="23305">
                  <c:v>231.4830584</c:v>
                </c:pt>
                <c:pt idx="23306">
                  <c:v>231.49299239999999</c:v>
                </c:pt>
                <c:pt idx="23307">
                  <c:v>231.50292540000001</c:v>
                </c:pt>
                <c:pt idx="23308">
                  <c:v>231.5128594</c:v>
                </c:pt>
                <c:pt idx="23309">
                  <c:v>231.52279239999999</c:v>
                </c:pt>
                <c:pt idx="23310">
                  <c:v>231.5327254</c:v>
                </c:pt>
                <c:pt idx="23311">
                  <c:v>231.54265939999999</c:v>
                </c:pt>
                <c:pt idx="23312">
                  <c:v>231.55259240000001</c:v>
                </c:pt>
                <c:pt idx="23313">
                  <c:v>231.5625264</c:v>
                </c:pt>
                <c:pt idx="23314">
                  <c:v>231.57245940000001</c:v>
                </c:pt>
                <c:pt idx="23315">
                  <c:v>231.5823924</c:v>
                </c:pt>
                <c:pt idx="23316">
                  <c:v>231.59232639999999</c:v>
                </c:pt>
                <c:pt idx="23317">
                  <c:v>231.60225940000001</c:v>
                </c:pt>
                <c:pt idx="23318">
                  <c:v>231.6121934</c:v>
                </c:pt>
                <c:pt idx="23319">
                  <c:v>231.62212640000001</c:v>
                </c:pt>
                <c:pt idx="23320">
                  <c:v>231.6320594</c:v>
                </c:pt>
                <c:pt idx="23321">
                  <c:v>231.64199339999999</c:v>
                </c:pt>
                <c:pt idx="23322">
                  <c:v>231.65192640000001</c:v>
                </c:pt>
                <c:pt idx="23323">
                  <c:v>231.66186039999999</c:v>
                </c:pt>
                <c:pt idx="23324">
                  <c:v>231.67179340000001</c:v>
                </c:pt>
                <c:pt idx="23325">
                  <c:v>231.6817264</c:v>
                </c:pt>
                <c:pt idx="23326">
                  <c:v>231.6916603</c:v>
                </c:pt>
                <c:pt idx="23327">
                  <c:v>231.70159330000001</c:v>
                </c:pt>
                <c:pt idx="23328">
                  <c:v>231.7115263</c:v>
                </c:pt>
                <c:pt idx="23329">
                  <c:v>231.72146029999999</c:v>
                </c:pt>
                <c:pt idx="23330">
                  <c:v>231.73139330000001</c:v>
                </c:pt>
                <c:pt idx="23331">
                  <c:v>231.74132729999999</c:v>
                </c:pt>
                <c:pt idx="23332">
                  <c:v>231.75126030000001</c:v>
                </c:pt>
                <c:pt idx="23333">
                  <c:v>231.7611933</c:v>
                </c:pt>
                <c:pt idx="23334">
                  <c:v>231.77112729999999</c:v>
                </c:pt>
                <c:pt idx="23335">
                  <c:v>231.78106030000001</c:v>
                </c:pt>
                <c:pt idx="23336">
                  <c:v>231.79099429999999</c:v>
                </c:pt>
                <c:pt idx="23337">
                  <c:v>231.80092730000001</c:v>
                </c:pt>
                <c:pt idx="23338">
                  <c:v>231.8108603</c:v>
                </c:pt>
                <c:pt idx="23339">
                  <c:v>231.82079429999999</c:v>
                </c:pt>
                <c:pt idx="23340">
                  <c:v>231.83072730000001</c:v>
                </c:pt>
                <c:pt idx="23341">
                  <c:v>231.84066129999999</c:v>
                </c:pt>
                <c:pt idx="23342">
                  <c:v>231.85059430000001</c:v>
                </c:pt>
                <c:pt idx="23343">
                  <c:v>231.8605273</c:v>
                </c:pt>
                <c:pt idx="23344">
                  <c:v>231.87046129999999</c:v>
                </c:pt>
                <c:pt idx="23345">
                  <c:v>231.88039430000001</c:v>
                </c:pt>
                <c:pt idx="23346">
                  <c:v>231.89032829999999</c:v>
                </c:pt>
                <c:pt idx="23347">
                  <c:v>231.90026130000001</c:v>
                </c:pt>
                <c:pt idx="23348">
                  <c:v>231.9101943</c:v>
                </c:pt>
                <c:pt idx="23349">
                  <c:v>231.92012829999999</c:v>
                </c:pt>
                <c:pt idx="23350">
                  <c:v>231.93006130000001</c:v>
                </c:pt>
                <c:pt idx="23351">
                  <c:v>231.93999529999999</c:v>
                </c:pt>
                <c:pt idx="23352">
                  <c:v>231.94992830000001</c:v>
                </c:pt>
                <c:pt idx="23353">
                  <c:v>231.9598613</c:v>
                </c:pt>
                <c:pt idx="23354">
                  <c:v>231.96979529999999</c:v>
                </c:pt>
                <c:pt idx="23355">
                  <c:v>231.9797283</c:v>
                </c:pt>
                <c:pt idx="23356">
                  <c:v>231.98966229999999</c:v>
                </c:pt>
                <c:pt idx="23357">
                  <c:v>231.99959530000001</c:v>
                </c:pt>
                <c:pt idx="23358">
                  <c:v>232.0095283</c:v>
                </c:pt>
                <c:pt idx="23359">
                  <c:v>232.01946229999999</c:v>
                </c:pt>
                <c:pt idx="23360">
                  <c:v>232.0293953</c:v>
                </c:pt>
                <c:pt idx="23361">
                  <c:v>232.03932829999999</c:v>
                </c:pt>
                <c:pt idx="23362">
                  <c:v>232.04926230000001</c:v>
                </c:pt>
                <c:pt idx="23363">
                  <c:v>232.0591953</c:v>
                </c:pt>
                <c:pt idx="23364">
                  <c:v>232.06912929999999</c:v>
                </c:pt>
                <c:pt idx="23365">
                  <c:v>232.0790623</c:v>
                </c:pt>
                <c:pt idx="23366">
                  <c:v>232.08899529999999</c:v>
                </c:pt>
                <c:pt idx="23367">
                  <c:v>232.09892930000001</c:v>
                </c:pt>
                <c:pt idx="23368">
                  <c:v>232.1088623</c:v>
                </c:pt>
                <c:pt idx="23369">
                  <c:v>232.11879630000001</c:v>
                </c:pt>
                <c:pt idx="23370">
                  <c:v>232.1287293</c:v>
                </c:pt>
                <c:pt idx="23371">
                  <c:v>232.1386622</c:v>
                </c:pt>
                <c:pt idx="23372">
                  <c:v>232.14859630000001</c:v>
                </c:pt>
                <c:pt idx="23373">
                  <c:v>232.1585293</c:v>
                </c:pt>
                <c:pt idx="23374">
                  <c:v>232.16846330000001</c:v>
                </c:pt>
                <c:pt idx="23375">
                  <c:v>232.1783963</c:v>
                </c:pt>
                <c:pt idx="23376">
                  <c:v>232.18833029999999</c:v>
                </c:pt>
                <c:pt idx="23377">
                  <c:v>232.19826330000001</c:v>
                </c:pt>
                <c:pt idx="23378">
                  <c:v>232.2081963</c:v>
                </c:pt>
                <c:pt idx="23379">
                  <c:v>232.21813030000001</c:v>
                </c:pt>
                <c:pt idx="23380">
                  <c:v>232.2280633</c:v>
                </c:pt>
                <c:pt idx="23381">
                  <c:v>232.23799629999999</c:v>
                </c:pt>
                <c:pt idx="23382">
                  <c:v>232.24793030000001</c:v>
                </c:pt>
                <c:pt idx="23383">
                  <c:v>232.2578633</c:v>
                </c:pt>
                <c:pt idx="23384">
                  <c:v>232.26779730000001</c:v>
                </c:pt>
                <c:pt idx="23385">
                  <c:v>232.2777303</c:v>
                </c:pt>
                <c:pt idx="23386">
                  <c:v>232.28766429999999</c:v>
                </c:pt>
                <c:pt idx="23387">
                  <c:v>232.29759730000001</c:v>
                </c:pt>
                <c:pt idx="23388">
                  <c:v>232.3075303</c:v>
                </c:pt>
                <c:pt idx="23389">
                  <c:v>232.31746430000001</c:v>
                </c:pt>
                <c:pt idx="23390">
                  <c:v>232.3273973</c:v>
                </c:pt>
                <c:pt idx="23391">
                  <c:v>232.33733129999999</c:v>
                </c:pt>
                <c:pt idx="23392">
                  <c:v>232.34726430000001</c:v>
                </c:pt>
                <c:pt idx="23393">
                  <c:v>232.3571973</c:v>
                </c:pt>
                <c:pt idx="23394">
                  <c:v>232.36713130000001</c:v>
                </c:pt>
                <c:pt idx="23395">
                  <c:v>232.3770643</c:v>
                </c:pt>
                <c:pt idx="23396">
                  <c:v>232.38699829999999</c:v>
                </c:pt>
                <c:pt idx="23397">
                  <c:v>232.39693130000001</c:v>
                </c:pt>
                <c:pt idx="23398">
                  <c:v>232.4068643</c:v>
                </c:pt>
                <c:pt idx="23399">
                  <c:v>232.41679830000001</c:v>
                </c:pt>
                <c:pt idx="23400">
                  <c:v>232.4267313</c:v>
                </c:pt>
                <c:pt idx="23401">
                  <c:v>232.43666529999999</c:v>
                </c:pt>
                <c:pt idx="23402">
                  <c:v>232.44659830000001</c:v>
                </c:pt>
                <c:pt idx="23403">
                  <c:v>232.45653129999999</c:v>
                </c:pt>
                <c:pt idx="23404">
                  <c:v>232.46646530000001</c:v>
                </c:pt>
                <c:pt idx="23405">
                  <c:v>232.4763983</c:v>
                </c:pt>
                <c:pt idx="23406">
                  <c:v>232.48633229999999</c:v>
                </c:pt>
                <c:pt idx="23407">
                  <c:v>232.4962653</c:v>
                </c:pt>
                <c:pt idx="23408">
                  <c:v>232.50619829999999</c:v>
                </c:pt>
                <c:pt idx="23409">
                  <c:v>232.51613230000001</c:v>
                </c:pt>
                <c:pt idx="23410">
                  <c:v>232.5260653</c:v>
                </c:pt>
                <c:pt idx="23411">
                  <c:v>232.53599929999999</c:v>
                </c:pt>
                <c:pt idx="23412">
                  <c:v>232.5459323</c:v>
                </c:pt>
                <c:pt idx="23413">
                  <c:v>232.55586529999999</c:v>
                </c:pt>
                <c:pt idx="23414">
                  <c:v>232.56579930000001</c:v>
                </c:pt>
                <c:pt idx="23415">
                  <c:v>232.5757322</c:v>
                </c:pt>
                <c:pt idx="23416">
                  <c:v>232.58566630000001</c:v>
                </c:pt>
                <c:pt idx="23417">
                  <c:v>232.5955993</c:v>
                </c:pt>
                <c:pt idx="23418">
                  <c:v>232.60553229999999</c:v>
                </c:pt>
                <c:pt idx="23419">
                  <c:v>232.61546630000001</c:v>
                </c:pt>
                <c:pt idx="23420">
                  <c:v>232.6253993</c:v>
                </c:pt>
                <c:pt idx="23421">
                  <c:v>232.63533330000001</c:v>
                </c:pt>
                <c:pt idx="23422">
                  <c:v>232.6452663</c:v>
                </c:pt>
                <c:pt idx="23423">
                  <c:v>232.65520029999999</c:v>
                </c:pt>
                <c:pt idx="23424">
                  <c:v>232.66513330000001</c:v>
                </c:pt>
                <c:pt idx="23425">
                  <c:v>232.6750663</c:v>
                </c:pt>
                <c:pt idx="23426">
                  <c:v>232.68500030000001</c:v>
                </c:pt>
                <c:pt idx="23427">
                  <c:v>232.69493349999999</c:v>
                </c:pt>
                <c:pt idx="23428">
                  <c:v>232.70486750000001</c:v>
                </c:pt>
                <c:pt idx="23429">
                  <c:v>232.7148005</c:v>
                </c:pt>
                <c:pt idx="23430">
                  <c:v>232.72473350000001</c:v>
                </c:pt>
                <c:pt idx="23431">
                  <c:v>232.7346675</c:v>
                </c:pt>
                <c:pt idx="23432">
                  <c:v>232.74460049999999</c:v>
                </c:pt>
                <c:pt idx="23433">
                  <c:v>232.75453450000001</c:v>
                </c:pt>
                <c:pt idx="23434">
                  <c:v>232.76446749999999</c:v>
                </c:pt>
                <c:pt idx="23435">
                  <c:v>232.77440150000001</c:v>
                </c:pt>
                <c:pt idx="23436">
                  <c:v>232.7843345</c:v>
                </c:pt>
                <c:pt idx="23437">
                  <c:v>232.79426749999999</c:v>
                </c:pt>
                <c:pt idx="23438">
                  <c:v>232.8042015</c:v>
                </c:pt>
                <c:pt idx="23439">
                  <c:v>232.81413449999999</c:v>
                </c:pt>
                <c:pt idx="23440">
                  <c:v>232.82406850000001</c:v>
                </c:pt>
                <c:pt idx="23441">
                  <c:v>232.8340015</c:v>
                </c:pt>
                <c:pt idx="23442">
                  <c:v>232.84393449999999</c:v>
                </c:pt>
                <c:pt idx="23443">
                  <c:v>232.8538685</c:v>
                </c:pt>
                <c:pt idx="23444">
                  <c:v>232.86380149999999</c:v>
                </c:pt>
                <c:pt idx="23445">
                  <c:v>232.87373550000001</c:v>
                </c:pt>
                <c:pt idx="23446">
                  <c:v>232.8836685</c:v>
                </c:pt>
                <c:pt idx="23447">
                  <c:v>232.89360249999999</c:v>
                </c:pt>
                <c:pt idx="23448">
                  <c:v>232.9035355</c:v>
                </c:pt>
                <c:pt idx="23449">
                  <c:v>232.91346849999999</c:v>
                </c:pt>
                <c:pt idx="23450">
                  <c:v>232.92340250000001</c:v>
                </c:pt>
                <c:pt idx="23451">
                  <c:v>232.9333355</c:v>
                </c:pt>
                <c:pt idx="23452">
                  <c:v>232.94326950000001</c:v>
                </c:pt>
                <c:pt idx="23453">
                  <c:v>232.9532025</c:v>
                </c:pt>
                <c:pt idx="23454">
                  <c:v>232.96313649999999</c:v>
                </c:pt>
                <c:pt idx="23455">
                  <c:v>232.97306950000001</c:v>
                </c:pt>
                <c:pt idx="23456">
                  <c:v>232.9830025</c:v>
                </c:pt>
                <c:pt idx="23457">
                  <c:v>232.99293650000001</c:v>
                </c:pt>
                <c:pt idx="23458">
                  <c:v>233.0028695</c:v>
                </c:pt>
                <c:pt idx="23459">
                  <c:v>233.01280349999999</c:v>
                </c:pt>
                <c:pt idx="23460">
                  <c:v>233.02273650000001</c:v>
                </c:pt>
                <c:pt idx="23461">
                  <c:v>233.03267049999999</c:v>
                </c:pt>
                <c:pt idx="23462">
                  <c:v>233.04260350000001</c:v>
                </c:pt>
                <c:pt idx="23463">
                  <c:v>233.0525365</c:v>
                </c:pt>
                <c:pt idx="23464">
                  <c:v>233.06247049999999</c:v>
                </c:pt>
                <c:pt idx="23465">
                  <c:v>233.07240350000001</c:v>
                </c:pt>
                <c:pt idx="23466">
                  <c:v>233.08233749999999</c:v>
                </c:pt>
                <c:pt idx="23467">
                  <c:v>233.09227050000001</c:v>
                </c:pt>
                <c:pt idx="23468">
                  <c:v>233.1022045</c:v>
                </c:pt>
                <c:pt idx="23469">
                  <c:v>233.11213749999999</c:v>
                </c:pt>
                <c:pt idx="23470">
                  <c:v>233.12207050000001</c:v>
                </c:pt>
                <c:pt idx="23471">
                  <c:v>233.13200449999999</c:v>
                </c:pt>
                <c:pt idx="23472">
                  <c:v>233.14193750000001</c:v>
                </c:pt>
                <c:pt idx="23473">
                  <c:v>233.1518715</c:v>
                </c:pt>
                <c:pt idx="23474">
                  <c:v>233.16180449999999</c:v>
                </c:pt>
                <c:pt idx="23475">
                  <c:v>233.1717385</c:v>
                </c:pt>
                <c:pt idx="23476">
                  <c:v>233.18167149999999</c:v>
                </c:pt>
                <c:pt idx="23477">
                  <c:v>233.19160450000001</c:v>
                </c:pt>
                <c:pt idx="23478">
                  <c:v>233.2015385</c:v>
                </c:pt>
                <c:pt idx="23479">
                  <c:v>233.21147149999999</c:v>
                </c:pt>
                <c:pt idx="23480">
                  <c:v>233.2214055</c:v>
                </c:pt>
                <c:pt idx="23481">
                  <c:v>233.23133849999999</c:v>
                </c:pt>
                <c:pt idx="23482">
                  <c:v>233.24127250000001</c:v>
                </c:pt>
                <c:pt idx="23483">
                  <c:v>233.2512055</c:v>
                </c:pt>
                <c:pt idx="23484">
                  <c:v>233.26113950000001</c:v>
                </c:pt>
                <c:pt idx="23485">
                  <c:v>233.2710725</c:v>
                </c:pt>
                <c:pt idx="23486">
                  <c:v>233.28100549999999</c:v>
                </c:pt>
                <c:pt idx="23487">
                  <c:v>233.29093950000001</c:v>
                </c:pt>
                <c:pt idx="23488">
                  <c:v>233.3008725</c:v>
                </c:pt>
                <c:pt idx="23489">
                  <c:v>233.31080650000001</c:v>
                </c:pt>
                <c:pt idx="23490">
                  <c:v>233.3207395</c:v>
                </c:pt>
                <c:pt idx="23491">
                  <c:v>233.33067349999999</c:v>
                </c:pt>
                <c:pt idx="23492">
                  <c:v>233.34060650000001</c:v>
                </c:pt>
                <c:pt idx="23493">
                  <c:v>233.3505395</c:v>
                </c:pt>
                <c:pt idx="23494">
                  <c:v>233.36047350000001</c:v>
                </c:pt>
                <c:pt idx="23495">
                  <c:v>233.3704065</c:v>
                </c:pt>
                <c:pt idx="23496">
                  <c:v>233.38034049999999</c:v>
                </c:pt>
                <c:pt idx="23497">
                  <c:v>233.39027350000001</c:v>
                </c:pt>
                <c:pt idx="23498">
                  <c:v>233.40020749999999</c:v>
                </c:pt>
                <c:pt idx="23499">
                  <c:v>233.41014050000001</c:v>
                </c:pt>
                <c:pt idx="23500">
                  <c:v>233.4200745</c:v>
                </c:pt>
                <c:pt idx="23501">
                  <c:v>233.43000749999999</c:v>
                </c:pt>
                <c:pt idx="23502">
                  <c:v>233.43994050000001</c:v>
                </c:pt>
                <c:pt idx="23503">
                  <c:v>233.44987449999999</c:v>
                </c:pt>
                <c:pt idx="23504">
                  <c:v>233.45980750000001</c:v>
                </c:pt>
                <c:pt idx="23505">
                  <c:v>233.4697415</c:v>
                </c:pt>
                <c:pt idx="23506">
                  <c:v>233.47967449999999</c:v>
                </c:pt>
                <c:pt idx="23507">
                  <c:v>233.4896085</c:v>
                </c:pt>
                <c:pt idx="23508">
                  <c:v>233.49954149999999</c:v>
                </c:pt>
                <c:pt idx="23509">
                  <c:v>233.50947550000001</c:v>
                </c:pt>
                <c:pt idx="23510">
                  <c:v>233.5194085</c:v>
                </c:pt>
                <c:pt idx="23511">
                  <c:v>233.52934149999999</c:v>
                </c:pt>
                <c:pt idx="23512">
                  <c:v>233.5392755</c:v>
                </c:pt>
                <c:pt idx="23513">
                  <c:v>233.54920849999999</c:v>
                </c:pt>
                <c:pt idx="23514">
                  <c:v>233.55914250000001</c:v>
                </c:pt>
                <c:pt idx="23515">
                  <c:v>233.5690755</c:v>
                </c:pt>
                <c:pt idx="23516">
                  <c:v>233.57900950000001</c:v>
                </c:pt>
                <c:pt idx="23517">
                  <c:v>233.5889425</c:v>
                </c:pt>
                <c:pt idx="23518">
                  <c:v>233.59887549999999</c:v>
                </c:pt>
                <c:pt idx="23519">
                  <c:v>233.60880950000001</c:v>
                </c:pt>
                <c:pt idx="23520">
                  <c:v>233.6187425</c:v>
                </c:pt>
                <c:pt idx="23521">
                  <c:v>233.62867650000001</c:v>
                </c:pt>
                <c:pt idx="23522">
                  <c:v>233.6386095</c:v>
                </c:pt>
                <c:pt idx="23523">
                  <c:v>233.64854349999999</c:v>
                </c:pt>
                <c:pt idx="23524">
                  <c:v>233.65847650000001</c:v>
                </c:pt>
                <c:pt idx="23525">
                  <c:v>233.66841049999999</c:v>
                </c:pt>
                <c:pt idx="23526">
                  <c:v>233.67834350000001</c:v>
                </c:pt>
                <c:pt idx="23527">
                  <c:v>233.68827680000001</c:v>
                </c:pt>
                <c:pt idx="23528">
                  <c:v>233.6982108</c:v>
                </c:pt>
                <c:pt idx="23529">
                  <c:v>233.70814379999999</c:v>
                </c:pt>
                <c:pt idx="23530">
                  <c:v>233.7180778</c:v>
                </c:pt>
                <c:pt idx="23531">
                  <c:v>233.72801079999999</c:v>
                </c:pt>
                <c:pt idx="23532">
                  <c:v>233.73794480000001</c:v>
                </c:pt>
                <c:pt idx="23533">
                  <c:v>233.7478778</c:v>
                </c:pt>
                <c:pt idx="23534">
                  <c:v>233.75781180000001</c:v>
                </c:pt>
                <c:pt idx="23535">
                  <c:v>233.7677448</c:v>
                </c:pt>
                <c:pt idx="23536">
                  <c:v>233.77767779999999</c:v>
                </c:pt>
                <c:pt idx="23537">
                  <c:v>233.78761180000001</c:v>
                </c:pt>
                <c:pt idx="23538">
                  <c:v>233.7975448</c:v>
                </c:pt>
                <c:pt idx="23539">
                  <c:v>233.80747880000001</c:v>
                </c:pt>
                <c:pt idx="23540">
                  <c:v>233.8174118</c:v>
                </c:pt>
                <c:pt idx="23541">
                  <c:v>233.82734579999999</c:v>
                </c:pt>
                <c:pt idx="23542">
                  <c:v>233.83727880000001</c:v>
                </c:pt>
                <c:pt idx="23543">
                  <c:v>233.84721279999999</c:v>
                </c:pt>
                <c:pt idx="23544">
                  <c:v>233.85714580000001</c:v>
                </c:pt>
                <c:pt idx="23545">
                  <c:v>233.8670788</c:v>
                </c:pt>
                <c:pt idx="23546">
                  <c:v>233.87701279999999</c:v>
                </c:pt>
                <c:pt idx="23547">
                  <c:v>233.88694580000001</c:v>
                </c:pt>
                <c:pt idx="23548">
                  <c:v>233.89687979999999</c:v>
                </c:pt>
                <c:pt idx="23549">
                  <c:v>233.90681280000001</c:v>
                </c:pt>
                <c:pt idx="23550">
                  <c:v>233.9167468</c:v>
                </c:pt>
                <c:pt idx="23551">
                  <c:v>233.92667979999999</c:v>
                </c:pt>
                <c:pt idx="23552">
                  <c:v>233.93661280000001</c:v>
                </c:pt>
                <c:pt idx="23553">
                  <c:v>233.94654679999999</c:v>
                </c:pt>
                <c:pt idx="23554">
                  <c:v>233.95647980000001</c:v>
                </c:pt>
                <c:pt idx="23555">
                  <c:v>233.9664138</c:v>
                </c:pt>
                <c:pt idx="23556">
                  <c:v>233.97634679999999</c:v>
                </c:pt>
                <c:pt idx="23557">
                  <c:v>233.9862808</c:v>
                </c:pt>
                <c:pt idx="23558">
                  <c:v>233.99621379999999</c:v>
                </c:pt>
                <c:pt idx="23559">
                  <c:v>234.00614780000001</c:v>
                </c:pt>
                <c:pt idx="23560">
                  <c:v>234.0160808</c:v>
                </c:pt>
                <c:pt idx="23561">
                  <c:v>234.02601379999999</c:v>
                </c:pt>
                <c:pt idx="23562">
                  <c:v>234.0359478</c:v>
                </c:pt>
                <c:pt idx="23563">
                  <c:v>234.04588079999999</c:v>
                </c:pt>
                <c:pt idx="23564">
                  <c:v>234.05581480000001</c:v>
                </c:pt>
                <c:pt idx="23565">
                  <c:v>234.0657478</c:v>
                </c:pt>
                <c:pt idx="23566">
                  <c:v>234.07568180000001</c:v>
                </c:pt>
                <c:pt idx="23567">
                  <c:v>234.0856148</c:v>
                </c:pt>
                <c:pt idx="23568">
                  <c:v>234.09554879999999</c:v>
                </c:pt>
                <c:pt idx="23569">
                  <c:v>234.10548180000001</c:v>
                </c:pt>
                <c:pt idx="23570">
                  <c:v>234.1154148</c:v>
                </c:pt>
                <c:pt idx="23571">
                  <c:v>234.12534880000001</c:v>
                </c:pt>
                <c:pt idx="23572">
                  <c:v>234.1352818</c:v>
                </c:pt>
                <c:pt idx="23573">
                  <c:v>234.14521579999999</c:v>
                </c:pt>
                <c:pt idx="23574">
                  <c:v>234.15514880000001</c:v>
                </c:pt>
                <c:pt idx="23575">
                  <c:v>234.16508279999999</c:v>
                </c:pt>
                <c:pt idx="23576">
                  <c:v>234.17501580000001</c:v>
                </c:pt>
                <c:pt idx="23577">
                  <c:v>234.1849488</c:v>
                </c:pt>
                <c:pt idx="23578">
                  <c:v>234.19488279999999</c:v>
                </c:pt>
                <c:pt idx="23579">
                  <c:v>234.20481580000001</c:v>
                </c:pt>
                <c:pt idx="23580">
                  <c:v>234.21474979999999</c:v>
                </c:pt>
                <c:pt idx="23581">
                  <c:v>234.22468280000001</c:v>
                </c:pt>
                <c:pt idx="23582">
                  <c:v>234.2346168</c:v>
                </c:pt>
                <c:pt idx="23583">
                  <c:v>234.24454979999999</c:v>
                </c:pt>
                <c:pt idx="23584">
                  <c:v>234.25448280000001</c:v>
                </c:pt>
                <c:pt idx="23585">
                  <c:v>234.26441679999999</c:v>
                </c:pt>
                <c:pt idx="23586">
                  <c:v>234.27434980000001</c:v>
                </c:pt>
                <c:pt idx="23587">
                  <c:v>234.2842838</c:v>
                </c:pt>
                <c:pt idx="23588">
                  <c:v>234.29421679999999</c:v>
                </c:pt>
                <c:pt idx="23589">
                  <c:v>234.3041508</c:v>
                </c:pt>
                <c:pt idx="23590">
                  <c:v>234.31408379999999</c:v>
                </c:pt>
                <c:pt idx="23591">
                  <c:v>234.32401780000001</c:v>
                </c:pt>
                <c:pt idx="23592">
                  <c:v>234.3339508</c:v>
                </c:pt>
                <c:pt idx="23593">
                  <c:v>234.34388379999999</c:v>
                </c:pt>
                <c:pt idx="23594">
                  <c:v>234.3538178</c:v>
                </c:pt>
                <c:pt idx="23595">
                  <c:v>234.36375079999999</c:v>
                </c:pt>
                <c:pt idx="23596">
                  <c:v>234.37368480000001</c:v>
                </c:pt>
                <c:pt idx="23597">
                  <c:v>234.3836178</c:v>
                </c:pt>
                <c:pt idx="23598">
                  <c:v>234.39355180000001</c:v>
                </c:pt>
                <c:pt idx="23599">
                  <c:v>234.4034848</c:v>
                </c:pt>
                <c:pt idx="23600">
                  <c:v>234.41341779999999</c:v>
                </c:pt>
                <c:pt idx="23601">
                  <c:v>234.42335180000001</c:v>
                </c:pt>
                <c:pt idx="23602">
                  <c:v>234.4332848</c:v>
                </c:pt>
                <c:pt idx="23603">
                  <c:v>234.44321880000001</c:v>
                </c:pt>
                <c:pt idx="23604">
                  <c:v>234.4531518</c:v>
                </c:pt>
                <c:pt idx="23605">
                  <c:v>234.46308579999999</c:v>
                </c:pt>
                <c:pt idx="23606">
                  <c:v>234.47301880000001</c:v>
                </c:pt>
                <c:pt idx="23607">
                  <c:v>234.4829518</c:v>
                </c:pt>
                <c:pt idx="23608">
                  <c:v>234.49288580000001</c:v>
                </c:pt>
                <c:pt idx="23609">
                  <c:v>234.5028188</c:v>
                </c:pt>
                <c:pt idx="23610">
                  <c:v>234.51275279999999</c:v>
                </c:pt>
                <c:pt idx="23611">
                  <c:v>234.5226858</c:v>
                </c:pt>
                <c:pt idx="23612">
                  <c:v>234.53261979999999</c:v>
                </c:pt>
                <c:pt idx="23613">
                  <c:v>234.54255280000001</c:v>
                </c:pt>
                <c:pt idx="23614">
                  <c:v>234.5524858</c:v>
                </c:pt>
                <c:pt idx="23615">
                  <c:v>234.56241979999999</c:v>
                </c:pt>
                <c:pt idx="23616">
                  <c:v>234.5723528</c:v>
                </c:pt>
                <c:pt idx="23617">
                  <c:v>234.58228679999999</c:v>
                </c:pt>
                <c:pt idx="23618">
                  <c:v>234.59221980000001</c:v>
                </c:pt>
                <c:pt idx="23619">
                  <c:v>234.6021538</c:v>
                </c:pt>
                <c:pt idx="23620">
                  <c:v>234.61208669999999</c:v>
                </c:pt>
                <c:pt idx="23621">
                  <c:v>234.6220198</c:v>
                </c:pt>
                <c:pt idx="23622">
                  <c:v>234.63195379999999</c:v>
                </c:pt>
                <c:pt idx="23623">
                  <c:v>234.64188680000001</c:v>
                </c:pt>
                <c:pt idx="23624">
                  <c:v>234.6518208</c:v>
                </c:pt>
                <c:pt idx="23625">
                  <c:v>234.66175380000001</c:v>
                </c:pt>
                <c:pt idx="23626">
                  <c:v>234.6716878</c:v>
                </c:pt>
                <c:pt idx="23627">
                  <c:v>234.68162079999999</c:v>
                </c:pt>
                <c:pt idx="23628">
                  <c:v>234.69155430000001</c:v>
                </c:pt>
                <c:pt idx="23629">
                  <c:v>234.70148829999999</c:v>
                </c:pt>
                <c:pt idx="23630">
                  <c:v>234.71142130000001</c:v>
                </c:pt>
                <c:pt idx="23631">
                  <c:v>234.7213553</c:v>
                </c:pt>
                <c:pt idx="23632">
                  <c:v>234.73128829999999</c:v>
                </c:pt>
                <c:pt idx="23633">
                  <c:v>234.7412223</c:v>
                </c:pt>
                <c:pt idx="23634">
                  <c:v>234.75115529999999</c:v>
                </c:pt>
                <c:pt idx="23635">
                  <c:v>234.76108930000001</c:v>
                </c:pt>
                <c:pt idx="23636">
                  <c:v>234.7710223</c:v>
                </c:pt>
                <c:pt idx="23637">
                  <c:v>234.78095529999999</c:v>
                </c:pt>
                <c:pt idx="23638">
                  <c:v>234.7908893</c:v>
                </c:pt>
                <c:pt idx="23639">
                  <c:v>234.80082229999999</c:v>
                </c:pt>
                <c:pt idx="23640">
                  <c:v>234.81075630000001</c:v>
                </c:pt>
                <c:pt idx="23641">
                  <c:v>234.8206893</c:v>
                </c:pt>
                <c:pt idx="23642">
                  <c:v>234.83062330000001</c:v>
                </c:pt>
                <c:pt idx="23643">
                  <c:v>234.8405563</c:v>
                </c:pt>
                <c:pt idx="23644">
                  <c:v>234.85048929999999</c:v>
                </c:pt>
                <c:pt idx="23645">
                  <c:v>234.86042330000001</c:v>
                </c:pt>
                <c:pt idx="23646">
                  <c:v>234.8703563</c:v>
                </c:pt>
                <c:pt idx="23647">
                  <c:v>234.88029030000001</c:v>
                </c:pt>
                <c:pt idx="23648">
                  <c:v>234.8902233</c:v>
                </c:pt>
                <c:pt idx="23649">
                  <c:v>234.90015729999999</c:v>
                </c:pt>
                <c:pt idx="23650">
                  <c:v>234.91009030000001</c:v>
                </c:pt>
                <c:pt idx="23651">
                  <c:v>234.9200233</c:v>
                </c:pt>
                <c:pt idx="23652">
                  <c:v>234.92995730000001</c:v>
                </c:pt>
                <c:pt idx="23653">
                  <c:v>234.9398903</c:v>
                </c:pt>
                <c:pt idx="23654">
                  <c:v>234.94982429999999</c:v>
                </c:pt>
                <c:pt idx="23655">
                  <c:v>234.95975730000001</c:v>
                </c:pt>
                <c:pt idx="23656">
                  <c:v>234.96969129999999</c:v>
                </c:pt>
                <c:pt idx="23657">
                  <c:v>234.97962430000001</c:v>
                </c:pt>
                <c:pt idx="23658">
                  <c:v>234.9895573</c:v>
                </c:pt>
                <c:pt idx="23659">
                  <c:v>234.99949129999999</c:v>
                </c:pt>
                <c:pt idx="23660">
                  <c:v>235.00942430000001</c:v>
                </c:pt>
                <c:pt idx="23661">
                  <c:v>235.01935829999999</c:v>
                </c:pt>
                <c:pt idx="23662">
                  <c:v>235.02929130000001</c:v>
                </c:pt>
                <c:pt idx="23663">
                  <c:v>235.0392253</c:v>
                </c:pt>
                <c:pt idx="23664">
                  <c:v>235.04915829999999</c:v>
                </c:pt>
                <c:pt idx="23665">
                  <c:v>235.05909130000001</c:v>
                </c:pt>
                <c:pt idx="23666">
                  <c:v>235.06902529999999</c:v>
                </c:pt>
                <c:pt idx="23667">
                  <c:v>235.07895830000001</c:v>
                </c:pt>
                <c:pt idx="23668">
                  <c:v>235.0888923</c:v>
                </c:pt>
                <c:pt idx="23669">
                  <c:v>235.09882529999999</c:v>
                </c:pt>
                <c:pt idx="23670">
                  <c:v>235.1087593</c:v>
                </c:pt>
                <c:pt idx="23671">
                  <c:v>235.11869229999999</c:v>
                </c:pt>
                <c:pt idx="23672">
                  <c:v>235.12862519999999</c:v>
                </c:pt>
                <c:pt idx="23673">
                  <c:v>235.1385593</c:v>
                </c:pt>
                <c:pt idx="23674">
                  <c:v>235.14849229999999</c:v>
                </c:pt>
                <c:pt idx="23675">
                  <c:v>235.1584263</c:v>
                </c:pt>
                <c:pt idx="23676">
                  <c:v>235.16835929999999</c:v>
                </c:pt>
                <c:pt idx="23677">
                  <c:v>235.17829230000001</c:v>
                </c:pt>
                <c:pt idx="23678">
                  <c:v>235.1882263</c:v>
                </c:pt>
                <c:pt idx="23679">
                  <c:v>235.19815929999999</c:v>
                </c:pt>
                <c:pt idx="23680">
                  <c:v>235.2080933</c:v>
                </c:pt>
                <c:pt idx="23681">
                  <c:v>235.21802629999999</c:v>
                </c:pt>
                <c:pt idx="23682">
                  <c:v>235.22796030000001</c:v>
                </c:pt>
                <c:pt idx="23683">
                  <c:v>235.2378933</c:v>
                </c:pt>
                <c:pt idx="23684">
                  <c:v>235.24782630000001</c:v>
                </c:pt>
                <c:pt idx="23685">
                  <c:v>235.2577603</c:v>
                </c:pt>
                <c:pt idx="23686">
                  <c:v>235.26769329999999</c:v>
                </c:pt>
                <c:pt idx="23687">
                  <c:v>235.27762730000001</c:v>
                </c:pt>
                <c:pt idx="23688">
                  <c:v>235.2875603</c:v>
                </c:pt>
                <c:pt idx="23689">
                  <c:v>235.29749430000001</c:v>
                </c:pt>
                <c:pt idx="23690">
                  <c:v>235.3074273</c:v>
                </c:pt>
                <c:pt idx="23691">
                  <c:v>235.31736029999999</c:v>
                </c:pt>
                <c:pt idx="23692">
                  <c:v>235.32729430000001</c:v>
                </c:pt>
                <c:pt idx="23693">
                  <c:v>235.3372273</c:v>
                </c:pt>
                <c:pt idx="23694">
                  <c:v>235.34716130000001</c:v>
                </c:pt>
                <c:pt idx="23695">
                  <c:v>235.3570943</c:v>
                </c:pt>
                <c:pt idx="23696">
                  <c:v>235.36702829999999</c:v>
                </c:pt>
                <c:pt idx="23697">
                  <c:v>235.3769613</c:v>
                </c:pt>
                <c:pt idx="23698">
                  <c:v>235.38689429999999</c:v>
                </c:pt>
                <c:pt idx="23699">
                  <c:v>235.39682830000001</c:v>
                </c:pt>
                <c:pt idx="23700">
                  <c:v>235.4067613</c:v>
                </c:pt>
                <c:pt idx="23701">
                  <c:v>235.41669529999999</c:v>
                </c:pt>
                <c:pt idx="23702">
                  <c:v>235.4266283</c:v>
                </c:pt>
                <c:pt idx="23703">
                  <c:v>235.43656229999999</c:v>
                </c:pt>
                <c:pt idx="23704">
                  <c:v>235.44649530000001</c:v>
                </c:pt>
                <c:pt idx="23705">
                  <c:v>235.4564283</c:v>
                </c:pt>
                <c:pt idx="23706">
                  <c:v>235.46636229999999</c:v>
                </c:pt>
                <c:pt idx="23707">
                  <c:v>235.4762953</c:v>
                </c:pt>
                <c:pt idx="23708">
                  <c:v>235.48622929999999</c:v>
                </c:pt>
                <c:pt idx="23709">
                  <c:v>235.49616230000001</c:v>
                </c:pt>
                <c:pt idx="23710">
                  <c:v>235.5060963</c:v>
                </c:pt>
                <c:pt idx="23711">
                  <c:v>235.51602930000001</c:v>
                </c:pt>
                <c:pt idx="23712">
                  <c:v>235.5259623</c:v>
                </c:pt>
                <c:pt idx="23713">
                  <c:v>235.53589629999999</c:v>
                </c:pt>
                <c:pt idx="23714">
                  <c:v>235.54582930000001</c:v>
                </c:pt>
                <c:pt idx="23715">
                  <c:v>235.5557633</c:v>
                </c:pt>
                <c:pt idx="23716">
                  <c:v>235.56569630000001</c:v>
                </c:pt>
                <c:pt idx="23717">
                  <c:v>235.5756293</c:v>
                </c:pt>
                <c:pt idx="23718">
                  <c:v>235.58556329999999</c:v>
                </c:pt>
                <c:pt idx="23719">
                  <c:v>235.59549630000001</c:v>
                </c:pt>
                <c:pt idx="23720">
                  <c:v>235.60543029999999</c:v>
                </c:pt>
                <c:pt idx="23721">
                  <c:v>235.61536330000001</c:v>
                </c:pt>
                <c:pt idx="23722">
                  <c:v>235.6252973</c:v>
                </c:pt>
                <c:pt idx="23723">
                  <c:v>235.63523029999999</c:v>
                </c:pt>
                <c:pt idx="23724">
                  <c:v>235.64516330000001</c:v>
                </c:pt>
                <c:pt idx="23725">
                  <c:v>235.65509729999999</c:v>
                </c:pt>
                <c:pt idx="23726">
                  <c:v>235.66503030000001</c:v>
                </c:pt>
                <c:pt idx="23727">
                  <c:v>235.6749643</c:v>
                </c:pt>
                <c:pt idx="23728">
                  <c:v>235.68489729999999</c:v>
                </c:pt>
                <c:pt idx="23729">
                  <c:v>235.69483080000001</c:v>
                </c:pt>
                <c:pt idx="23730">
                  <c:v>235.70476379999999</c:v>
                </c:pt>
                <c:pt idx="23731">
                  <c:v>235.71469680000001</c:v>
                </c:pt>
                <c:pt idx="23732">
                  <c:v>235.7246308</c:v>
                </c:pt>
                <c:pt idx="23733">
                  <c:v>235.73456379999999</c:v>
                </c:pt>
                <c:pt idx="23734">
                  <c:v>235.7444978</c:v>
                </c:pt>
                <c:pt idx="23735">
                  <c:v>235.75443079999999</c:v>
                </c:pt>
                <c:pt idx="23736">
                  <c:v>235.76436480000001</c:v>
                </c:pt>
                <c:pt idx="23737">
                  <c:v>235.7742978</c:v>
                </c:pt>
                <c:pt idx="23738">
                  <c:v>235.78423079999999</c:v>
                </c:pt>
                <c:pt idx="23739">
                  <c:v>235.7941648</c:v>
                </c:pt>
                <c:pt idx="23740">
                  <c:v>235.80409779999999</c:v>
                </c:pt>
                <c:pt idx="23741">
                  <c:v>235.81403180000001</c:v>
                </c:pt>
                <c:pt idx="23742">
                  <c:v>235.8239648</c:v>
                </c:pt>
                <c:pt idx="23743">
                  <c:v>235.83389879999999</c:v>
                </c:pt>
                <c:pt idx="23744">
                  <c:v>235.8438318</c:v>
                </c:pt>
                <c:pt idx="23745">
                  <c:v>235.85376479999999</c:v>
                </c:pt>
                <c:pt idx="23746">
                  <c:v>235.86369880000001</c:v>
                </c:pt>
                <c:pt idx="23747">
                  <c:v>235.8736318</c:v>
                </c:pt>
                <c:pt idx="23748">
                  <c:v>235.88356580000001</c:v>
                </c:pt>
                <c:pt idx="23749">
                  <c:v>235.8934988</c:v>
                </c:pt>
                <c:pt idx="23750">
                  <c:v>235.90343279999999</c:v>
                </c:pt>
                <c:pt idx="23751">
                  <c:v>235.91336580000001</c:v>
                </c:pt>
                <c:pt idx="23752">
                  <c:v>235.9232988</c:v>
                </c:pt>
                <c:pt idx="23753">
                  <c:v>235.93323280000001</c:v>
                </c:pt>
                <c:pt idx="23754">
                  <c:v>235.9431658</c:v>
                </c:pt>
                <c:pt idx="23755">
                  <c:v>235.95309979999999</c:v>
                </c:pt>
                <c:pt idx="23756">
                  <c:v>235.96303280000001</c:v>
                </c:pt>
                <c:pt idx="23757">
                  <c:v>235.97296679999999</c:v>
                </c:pt>
                <c:pt idx="23758">
                  <c:v>235.98289980000001</c:v>
                </c:pt>
                <c:pt idx="23759">
                  <c:v>235.9928328</c:v>
                </c:pt>
                <c:pt idx="23760">
                  <c:v>236.00276679999999</c:v>
                </c:pt>
                <c:pt idx="23761">
                  <c:v>236.01269980000001</c:v>
                </c:pt>
                <c:pt idx="23762">
                  <c:v>236.02263379999999</c:v>
                </c:pt>
                <c:pt idx="23763">
                  <c:v>236.03256680000001</c:v>
                </c:pt>
                <c:pt idx="23764">
                  <c:v>236.0425008</c:v>
                </c:pt>
                <c:pt idx="23765">
                  <c:v>236.05243379999999</c:v>
                </c:pt>
                <c:pt idx="23766">
                  <c:v>236.06236680000001</c:v>
                </c:pt>
                <c:pt idx="23767">
                  <c:v>236.07230079999999</c:v>
                </c:pt>
                <c:pt idx="23768">
                  <c:v>236.08223369999999</c:v>
                </c:pt>
                <c:pt idx="23769">
                  <c:v>236.0921678</c:v>
                </c:pt>
                <c:pt idx="23770">
                  <c:v>236.10210079999999</c:v>
                </c:pt>
                <c:pt idx="23771">
                  <c:v>236.1120348</c:v>
                </c:pt>
                <c:pt idx="23772">
                  <c:v>236.12196779999999</c:v>
                </c:pt>
                <c:pt idx="23773">
                  <c:v>236.13190080000001</c:v>
                </c:pt>
                <c:pt idx="23774">
                  <c:v>236.1418348</c:v>
                </c:pt>
                <c:pt idx="23775">
                  <c:v>236.15176779999999</c:v>
                </c:pt>
                <c:pt idx="23776">
                  <c:v>236.1617018</c:v>
                </c:pt>
                <c:pt idx="23777">
                  <c:v>236.17163479999999</c:v>
                </c:pt>
                <c:pt idx="23778">
                  <c:v>236.18156880000001</c:v>
                </c:pt>
                <c:pt idx="23779">
                  <c:v>236.1915018</c:v>
                </c:pt>
                <c:pt idx="23780">
                  <c:v>236.20143479999999</c:v>
                </c:pt>
                <c:pt idx="23781">
                  <c:v>236.2113688</c:v>
                </c:pt>
                <c:pt idx="23782">
                  <c:v>236.22130179999999</c:v>
                </c:pt>
                <c:pt idx="23783">
                  <c:v>236.23123580000001</c:v>
                </c:pt>
                <c:pt idx="23784">
                  <c:v>236.2411688</c:v>
                </c:pt>
                <c:pt idx="23785">
                  <c:v>236.25110280000001</c:v>
                </c:pt>
                <c:pt idx="23786">
                  <c:v>236.2610358</c:v>
                </c:pt>
                <c:pt idx="23787">
                  <c:v>236.27096979999999</c:v>
                </c:pt>
                <c:pt idx="23788">
                  <c:v>236.28090280000001</c:v>
                </c:pt>
                <c:pt idx="23789">
                  <c:v>236.2908358</c:v>
                </c:pt>
                <c:pt idx="23790">
                  <c:v>236.30076980000001</c:v>
                </c:pt>
                <c:pt idx="23791">
                  <c:v>236.3107028</c:v>
                </c:pt>
                <c:pt idx="23792">
                  <c:v>236.32063679999999</c:v>
                </c:pt>
                <c:pt idx="23793">
                  <c:v>236.33056980000001</c:v>
                </c:pt>
                <c:pt idx="23794">
                  <c:v>236.34050379999999</c:v>
                </c:pt>
                <c:pt idx="23795">
                  <c:v>236.35043680000001</c:v>
                </c:pt>
                <c:pt idx="23796">
                  <c:v>236.3603698</c:v>
                </c:pt>
                <c:pt idx="23797">
                  <c:v>236.37030379999999</c:v>
                </c:pt>
                <c:pt idx="23798">
                  <c:v>236.38023680000001</c:v>
                </c:pt>
                <c:pt idx="23799">
                  <c:v>236.39017079999999</c:v>
                </c:pt>
                <c:pt idx="23800">
                  <c:v>236.40010380000001</c:v>
                </c:pt>
                <c:pt idx="23801">
                  <c:v>236.4100378</c:v>
                </c:pt>
                <c:pt idx="23802">
                  <c:v>236.41997079999999</c:v>
                </c:pt>
                <c:pt idx="23803">
                  <c:v>236.42990380000001</c:v>
                </c:pt>
                <c:pt idx="23804">
                  <c:v>236.43983779999999</c:v>
                </c:pt>
                <c:pt idx="23805">
                  <c:v>236.44977080000001</c:v>
                </c:pt>
                <c:pt idx="23806">
                  <c:v>236.4597048</c:v>
                </c:pt>
                <c:pt idx="23807">
                  <c:v>236.46963779999999</c:v>
                </c:pt>
                <c:pt idx="23808">
                  <c:v>236.4795718</c:v>
                </c:pt>
                <c:pt idx="23809">
                  <c:v>236.48950479999999</c:v>
                </c:pt>
                <c:pt idx="23810">
                  <c:v>236.49943880000001</c:v>
                </c:pt>
                <c:pt idx="23811">
                  <c:v>236.5093718</c:v>
                </c:pt>
                <c:pt idx="23812">
                  <c:v>236.51930479999999</c:v>
                </c:pt>
                <c:pt idx="23813">
                  <c:v>236.5292388</c:v>
                </c:pt>
                <c:pt idx="23814">
                  <c:v>236.53917179999999</c:v>
                </c:pt>
                <c:pt idx="23815">
                  <c:v>236.54910580000001</c:v>
                </c:pt>
                <c:pt idx="23816">
                  <c:v>236.5590388</c:v>
                </c:pt>
                <c:pt idx="23817">
                  <c:v>236.56897269999999</c:v>
                </c:pt>
                <c:pt idx="23818">
                  <c:v>236.5789058</c:v>
                </c:pt>
                <c:pt idx="23819">
                  <c:v>236.58883879999999</c:v>
                </c:pt>
                <c:pt idx="23820">
                  <c:v>236.59877280000001</c:v>
                </c:pt>
                <c:pt idx="23821">
                  <c:v>236.6087058</c:v>
                </c:pt>
                <c:pt idx="23822">
                  <c:v>236.61863980000001</c:v>
                </c:pt>
                <c:pt idx="23823">
                  <c:v>236.6285728</c:v>
                </c:pt>
                <c:pt idx="23824">
                  <c:v>236.63850679999999</c:v>
                </c:pt>
                <c:pt idx="23825">
                  <c:v>236.64843980000001</c:v>
                </c:pt>
                <c:pt idx="23826">
                  <c:v>236.6583728</c:v>
                </c:pt>
                <c:pt idx="23827">
                  <c:v>236.66830680000001</c:v>
                </c:pt>
                <c:pt idx="23828">
                  <c:v>236.6782398</c:v>
                </c:pt>
                <c:pt idx="23829">
                  <c:v>236.68817379999999</c:v>
                </c:pt>
                <c:pt idx="23830">
                  <c:v>236.69810699999999</c:v>
                </c:pt>
                <c:pt idx="23831">
                  <c:v>236.70804100000001</c:v>
                </c:pt>
                <c:pt idx="23832">
                  <c:v>236.717974</c:v>
                </c:pt>
                <c:pt idx="23833">
                  <c:v>236.72790699999999</c:v>
                </c:pt>
                <c:pt idx="23834">
                  <c:v>236.737841</c:v>
                </c:pt>
                <c:pt idx="23835">
                  <c:v>236.74777399999999</c:v>
                </c:pt>
                <c:pt idx="23836">
                  <c:v>236.75770800000001</c:v>
                </c:pt>
                <c:pt idx="23837">
                  <c:v>236.767641</c:v>
                </c:pt>
                <c:pt idx="23838">
                  <c:v>236.77757500000001</c:v>
                </c:pt>
                <c:pt idx="23839">
                  <c:v>236.787508</c:v>
                </c:pt>
                <c:pt idx="23840">
                  <c:v>236.79744199999999</c:v>
                </c:pt>
                <c:pt idx="23841">
                  <c:v>236.80737500000001</c:v>
                </c:pt>
                <c:pt idx="23842">
                  <c:v>236.817308</c:v>
                </c:pt>
                <c:pt idx="23843">
                  <c:v>236.82724200000001</c:v>
                </c:pt>
                <c:pt idx="23844">
                  <c:v>236.837175</c:v>
                </c:pt>
                <c:pt idx="23845">
                  <c:v>236.84710899999999</c:v>
                </c:pt>
                <c:pt idx="23846">
                  <c:v>236.85704200000001</c:v>
                </c:pt>
                <c:pt idx="23847">
                  <c:v>236.86697599999999</c:v>
                </c:pt>
                <c:pt idx="23848">
                  <c:v>236.87690900000001</c:v>
                </c:pt>
                <c:pt idx="23849">
                  <c:v>236.886842</c:v>
                </c:pt>
                <c:pt idx="23850">
                  <c:v>236.89677599999999</c:v>
                </c:pt>
                <c:pt idx="23851">
                  <c:v>236.90670900000001</c:v>
                </c:pt>
                <c:pt idx="23852">
                  <c:v>236.91664299999999</c:v>
                </c:pt>
                <c:pt idx="23853">
                  <c:v>236.92657600000001</c:v>
                </c:pt>
                <c:pt idx="23854">
                  <c:v>236.93651</c:v>
                </c:pt>
                <c:pt idx="23855">
                  <c:v>236.94644299999999</c:v>
                </c:pt>
                <c:pt idx="23856">
                  <c:v>236.95637600000001</c:v>
                </c:pt>
                <c:pt idx="23857">
                  <c:v>236.96630999999999</c:v>
                </c:pt>
                <c:pt idx="23858">
                  <c:v>236.97624300000001</c:v>
                </c:pt>
                <c:pt idx="23859">
                  <c:v>236.986177</c:v>
                </c:pt>
                <c:pt idx="23860">
                  <c:v>236.99610999999999</c:v>
                </c:pt>
                <c:pt idx="23861">
                  <c:v>237.006044</c:v>
                </c:pt>
                <c:pt idx="23862">
                  <c:v>237.01597699999999</c:v>
                </c:pt>
                <c:pt idx="23863">
                  <c:v>237.02591100000001</c:v>
                </c:pt>
                <c:pt idx="23864">
                  <c:v>237.035844</c:v>
                </c:pt>
                <c:pt idx="23865">
                  <c:v>237.04577699999999</c:v>
                </c:pt>
                <c:pt idx="23866">
                  <c:v>237.055711</c:v>
                </c:pt>
                <c:pt idx="23867">
                  <c:v>237.06564399999999</c:v>
                </c:pt>
                <c:pt idx="23868">
                  <c:v>237.07557800000001</c:v>
                </c:pt>
                <c:pt idx="23869">
                  <c:v>237.085511</c:v>
                </c:pt>
                <c:pt idx="23870">
                  <c:v>237.09544500000001</c:v>
                </c:pt>
                <c:pt idx="23871">
                  <c:v>237.105378</c:v>
                </c:pt>
                <c:pt idx="23872">
                  <c:v>237.11531099999999</c:v>
                </c:pt>
                <c:pt idx="23873">
                  <c:v>237.12524500000001</c:v>
                </c:pt>
                <c:pt idx="23874">
                  <c:v>237.135178</c:v>
                </c:pt>
                <c:pt idx="23875">
                  <c:v>237.14511200000001</c:v>
                </c:pt>
                <c:pt idx="23876">
                  <c:v>237.155045</c:v>
                </c:pt>
                <c:pt idx="23877">
                  <c:v>237.16497899999999</c:v>
                </c:pt>
                <c:pt idx="23878">
                  <c:v>237.17491200000001</c:v>
                </c:pt>
                <c:pt idx="23879">
                  <c:v>237.184845</c:v>
                </c:pt>
                <c:pt idx="23880">
                  <c:v>237.19477900000001</c:v>
                </c:pt>
                <c:pt idx="23881">
                  <c:v>237.204712</c:v>
                </c:pt>
                <c:pt idx="23882">
                  <c:v>237.21464599999999</c:v>
                </c:pt>
                <c:pt idx="23883">
                  <c:v>237.22457900000001</c:v>
                </c:pt>
                <c:pt idx="23884">
                  <c:v>237.23451299999999</c:v>
                </c:pt>
                <c:pt idx="23885">
                  <c:v>237.24444600000001</c:v>
                </c:pt>
                <c:pt idx="23886">
                  <c:v>237.254379</c:v>
                </c:pt>
                <c:pt idx="23887">
                  <c:v>237.26431299999999</c:v>
                </c:pt>
                <c:pt idx="23888">
                  <c:v>237.27424600000001</c:v>
                </c:pt>
                <c:pt idx="23889">
                  <c:v>237.28417999999999</c:v>
                </c:pt>
                <c:pt idx="23890">
                  <c:v>237.29411300000001</c:v>
                </c:pt>
                <c:pt idx="23891">
                  <c:v>237.304047</c:v>
                </c:pt>
                <c:pt idx="23892">
                  <c:v>237.31397999999999</c:v>
                </c:pt>
                <c:pt idx="23893">
                  <c:v>237.323913</c:v>
                </c:pt>
                <c:pt idx="23894">
                  <c:v>237.33384699999999</c:v>
                </c:pt>
                <c:pt idx="23895">
                  <c:v>237.34378000000001</c:v>
                </c:pt>
                <c:pt idx="23896">
                  <c:v>237.353714</c:v>
                </c:pt>
                <c:pt idx="23897">
                  <c:v>237.36364699999999</c:v>
                </c:pt>
                <c:pt idx="23898">
                  <c:v>237.373581</c:v>
                </c:pt>
                <c:pt idx="23899">
                  <c:v>237.38351399999999</c:v>
                </c:pt>
                <c:pt idx="23900">
                  <c:v>237.39344700000001</c:v>
                </c:pt>
                <c:pt idx="23901">
                  <c:v>237.403381</c:v>
                </c:pt>
                <c:pt idx="23902">
                  <c:v>237.41331400000001</c:v>
                </c:pt>
                <c:pt idx="23903">
                  <c:v>237.423248</c:v>
                </c:pt>
                <c:pt idx="23904">
                  <c:v>237.43318099999999</c:v>
                </c:pt>
                <c:pt idx="23905">
                  <c:v>237.44311500000001</c:v>
                </c:pt>
                <c:pt idx="23906">
                  <c:v>237.453048</c:v>
                </c:pt>
                <c:pt idx="23907">
                  <c:v>237.46298200000001</c:v>
                </c:pt>
                <c:pt idx="23908">
                  <c:v>237.472915</c:v>
                </c:pt>
                <c:pt idx="23909">
                  <c:v>237.48284799999999</c:v>
                </c:pt>
                <c:pt idx="23910">
                  <c:v>237.49278200000001</c:v>
                </c:pt>
                <c:pt idx="23911">
                  <c:v>237.50271499999999</c:v>
                </c:pt>
                <c:pt idx="23912">
                  <c:v>237.51264900000001</c:v>
                </c:pt>
                <c:pt idx="23913">
                  <c:v>237.522582</c:v>
                </c:pt>
                <c:pt idx="23914">
                  <c:v>237.53251599999999</c:v>
                </c:pt>
                <c:pt idx="23915">
                  <c:v>237.542449</c:v>
                </c:pt>
                <c:pt idx="23916">
                  <c:v>237.55238199999999</c:v>
                </c:pt>
                <c:pt idx="23917">
                  <c:v>237.56231600000001</c:v>
                </c:pt>
                <c:pt idx="23918">
                  <c:v>237.572249</c:v>
                </c:pt>
                <c:pt idx="23919">
                  <c:v>237.58218299999999</c:v>
                </c:pt>
                <c:pt idx="23920">
                  <c:v>237.592116</c:v>
                </c:pt>
                <c:pt idx="23921">
                  <c:v>237.60204899999999</c:v>
                </c:pt>
                <c:pt idx="23922">
                  <c:v>237.61198300000001</c:v>
                </c:pt>
                <c:pt idx="23923">
                  <c:v>237.621916</c:v>
                </c:pt>
                <c:pt idx="23924">
                  <c:v>237.63184999999999</c:v>
                </c:pt>
                <c:pt idx="23925">
                  <c:v>237.641783</c:v>
                </c:pt>
                <c:pt idx="23926">
                  <c:v>237.65171699999999</c:v>
                </c:pt>
                <c:pt idx="23927">
                  <c:v>237.66165000000001</c:v>
                </c:pt>
                <c:pt idx="23928">
                  <c:v>237.671583</c:v>
                </c:pt>
                <c:pt idx="23929">
                  <c:v>237.68151700000001</c:v>
                </c:pt>
                <c:pt idx="23930">
                  <c:v>237.69145</c:v>
                </c:pt>
                <c:pt idx="23931">
                  <c:v>237.70138399999999</c:v>
                </c:pt>
                <c:pt idx="23932">
                  <c:v>237.71131700000001</c:v>
                </c:pt>
                <c:pt idx="23933">
                  <c:v>237.721251</c:v>
                </c:pt>
                <c:pt idx="23934">
                  <c:v>237.73118400000001</c:v>
                </c:pt>
                <c:pt idx="23935">
                  <c:v>237.741118</c:v>
                </c:pt>
                <c:pt idx="23936">
                  <c:v>237.75105099999999</c:v>
                </c:pt>
                <c:pt idx="23937">
                  <c:v>237.76098400000001</c:v>
                </c:pt>
                <c:pt idx="23938">
                  <c:v>237.77091799999999</c:v>
                </c:pt>
                <c:pt idx="23939">
                  <c:v>237.78085100000001</c:v>
                </c:pt>
                <c:pt idx="23940">
                  <c:v>237.790785</c:v>
                </c:pt>
                <c:pt idx="23941">
                  <c:v>237.80071799999999</c:v>
                </c:pt>
                <c:pt idx="23942">
                  <c:v>237.810652</c:v>
                </c:pt>
                <c:pt idx="23943">
                  <c:v>237.82058499999999</c:v>
                </c:pt>
                <c:pt idx="23944">
                  <c:v>237.83051800000001</c:v>
                </c:pt>
                <c:pt idx="23945">
                  <c:v>237.840452</c:v>
                </c:pt>
                <c:pt idx="23946">
                  <c:v>237.85038499999999</c:v>
                </c:pt>
                <c:pt idx="23947">
                  <c:v>237.860319</c:v>
                </c:pt>
                <c:pt idx="23948">
                  <c:v>237.87025199999999</c:v>
                </c:pt>
                <c:pt idx="23949">
                  <c:v>237.88018500000001</c:v>
                </c:pt>
                <c:pt idx="23950">
                  <c:v>237.890119</c:v>
                </c:pt>
                <c:pt idx="23951">
                  <c:v>237.90005199999999</c:v>
                </c:pt>
                <c:pt idx="23952">
                  <c:v>237.909986</c:v>
                </c:pt>
                <c:pt idx="23953">
                  <c:v>237.91991899999999</c:v>
                </c:pt>
                <c:pt idx="23954">
                  <c:v>237.92985300000001</c:v>
                </c:pt>
                <c:pt idx="23955">
                  <c:v>237.939786</c:v>
                </c:pt>
                <c:pt idx="23956">
                  <c:v>237.94971899999999</c:v>
                </c:pt>
                <c:pt idx="23957">
                  <c:v>237.959653</c:v>
                </c:pt>
                <c:pt idx="23958">
                  <c:v>237.96958599999999</c:v>
                </c:pt>
                <c:pt idx="23959">
                  <c:v>237.97952000000001</c:v>
                </c:pt>
                <c:pt idx="23960">
                  <c:v>237.989453</c:v>
                </c:pt>
                <c:pt idx="23961">
                  <c:v>237.99938700000001</c:v>
                </c:pt>
                <c:pt idx="23962">
                  <c:v>238.00932</c:v>
                </c:pt>
                <c:pt idx="23963">
                  <c:v>238.01925299999999</c:v>
                </c:pt>
                <c:pt idx="23964">
                  <c:v>238.02918700000001</c:v>
                </c:pt>
                <c:pt idx="23965">
                  <c:v>238.03912</c:v>
                </c:pt>
                <c:pt idx="23966">
                  <c:v>238.04905400000001</c:v>
                </c:pt>
                <c:pt idx="23967">
                  <c:v>238.058987</c:v>
                </c:pt>
                <c:pt idx="23968">
                  <c:v>238.06892099999999</c:v>
                </c:pt>
                <c:pt idx="23969">
                  <c:v>238.07885400000001</c:v>
                </c:pt>
                <c:pt idx="23970">
                  <c:v>238.08878799999999</c:v>
                </c:pt>
                <c:pt idx="23971">
                  <c:v>238.09872100000001</c:v>
                </c:pt>
                <c:pt idx="23972">
                  <c:v>238.108654</c:v>
                </c:pt>
                <c:pt idx="23973">
                  <c:v>238.11858799999999</c:v>
                </c:pt>
                <c:pt idx="23974">
                  <c:v>238.12852100000001</c:v>
                </c:pt>
                <c:pt idx="23975">
                  <c:v>238.13845499999999</c:v>
                </c:pt>
                <c:pt idx="23976">
                  <c:v>238.14838800000001</c:v>
                </c:pt>
                <c:pt idx="23977">
                  <c:v>238.158322</c:v>
                </c:pt>
                <c:pt idx="23978">
                  <c:v>238.16825499999999</c:v>
                </c:pt>
                <c:pt idx="23979">
                  <c:v>238.17818800000001</c:v>
                </c:pt>
                <c:pt idx="23980">
                  <c:v>238.18812199999999</c:v>
                </c:pt>
                <c:pt idx="23981">
                  <c:v>238.19805500000001</c:v>
                </c:pt>
                <c:pt idx="23982">
                  <c:v>238.207989</c:v>
                </c:pt>
                <c:pt idx="23983">
                  <c:v>238.21792199999999</c:v>
                </c:pt>
                <c:pt idx="23984">
                  <c:v>238.227856</c:v>
                </c:pt>
                <c:pt idx="23985">
                  <c:v>238.23778899999999</c:v>
                </c:pt>
                <c:pt idx="23986">
                  <c:v>238.24772200000001</c:v>
                </c:pt>
                <c:pt idx="23987">
                  <c:v>238.257656</c:v>
                </c:pt>
                <c:pt idx="23988">
                  <c:v>238.26758899999999</c:v>
                </c:pt>
                <c:pt idx="23989">
                  <c:v>238.277523</c:v>
                </c:pt>
                <c:pt idx="23990">
                  <c:v>238.28745599999999</c:v>
                </c:pt>
                <c:pt idx="23991">
                  <c:v>238.29739000000001</c:v>
                </c:pt>
                <c:pt idx="23992">
                  <c:v>238.307323</c:v>
                </c:pt>
                <c:pt idx="23993">
                  <c:v>238.31725700000001</c:v>
                </c:pt>
                <c:pt idx="23994">
                  <c:v>238.32719</c:v>
                </c:pt>
                <c:pt idx="23995">
                  <c:v>238.33712299999999</c:v>
                </c:pt>
                <c:pt idx="23996">
                  <c:v>238.34705700000001</c:v>
                </c:pt>
                <c:pt idx="23997">
                  <c:v>238.35699</c:v>
                </c:pt>
                <c:pt idx="23998">
                  <c:v>238.36692400000001</c:v>
                </c:pt>
                <c:pt idx="23999">
                  <c:v>238.376857</c:v>
                </c:pt>
                <c:pt idx="24000">
                  <c:v>238.38679099999999</c:v>
                </c:pt>
                <c:pt idx="24001">
                  <c:v>238.39672400000001</c:v>
                </c:pt>
                <c:pt idx="24002">
                  <c:v>238.40665799999999</c:v>
                </c:pt>
                <c:pt idx="24003">
                  <c:v>238.41659100000001</c:v>
                </c:pt>
                <c:pt idx="24004">
                  <c:v>238.426524</c:v>
                </c:pt>
                <c:pt idx="24005">
                  <c:v>238.43645799999999</c:v>
                </c:pt>
                <c:pt idx="24006">
                  <c:v>238.44639100000001</c:v>
                </c:pt>
                <c:pt idx="24007">
                  <c:v>238.45632499999999</c:v>
                </c:pt>
                <c:pt idx="24008">
                  <c:v>238.46625800000001</c:v>
                </c:pt>
                <c:pt idx="24009">
                  <c:v>238.476192</c:v>
                </c:pt>
                <c:pt idx="24010">
                  <c:v>238.48612499999999</c:v>
                </c:pt>
                <c:pt idx="24011">
                  <c:v>238.496059</c:v>
                </c:pt>
                <c:pt idx="24012">
                  <c:v>238.50599199999999</c:v>
                </c:pt>
                <c:pt idx="24013">
                  <c:v>238.51592500000001</c:v>
                </c:pt>
                <c:pt idx="24014">
                  <c:v>238.525859</c:v>
                </c:pt>
                <c:pt idx="24015">
                  <c:v>238.53579199999999</c:v>
                </c:pt>
                <c:pt idx="24016">
                  <c:v>238.545726</c:v>
                </c:pt>
                <c:pt idx="24017">
                  <c:v>238.55565899999999</c:v>
                </c:pt>
                <c:pt idx="24018">
                  <c:v>238.56559300000001</c:v>
                </c:pt>
                <c:pt idx="24019">
                  <c:v>238.575526</c:v>
                </c:pt>
                <c:pt idx="24020">
                  <c:v>238.58546000000001</c:v>
                </c:pt>
                <c:pt idx="24021">
                  <c:v>238.595393</c:v>
                </c:pt>
                <c:pt idx="24022">
                  <c:v>238.60532699999999</c:v>
                </c:pt>
                <c:pt idx="24023">
                  <c:v>238.61526000000001</c:v>
                </c:pt>
                <c:pt idx="24024">
                  <c:v>238.625193</c:v>
                </c:pt>
                <c:pt idx="24025">
                  <c:v>238.63512700000001</c:v>
                </c:pt>
                <c:pt idx="24026">
                  <c:v>238.64506</c:v>
                </c:pt>
                <c:pt idx="24027">
                  <c:v>238.65499399999999</c:v>
                </c:pt>
                <c:pt idx="24028">
                  <c:v>238.66492700000001</c:v>
                </c:pt>
                <c:pt idx="24029">
                  <c:v>238.67486099999999</c:v>
                </c:pt>
                <c:pt idx="24030">
                  <c:v>238.68479400000001</c:v>
                </c:pt>
                <c:pt idx="24031">
                  <c:v>238.69472780000001</c:v>
                </c:pt>
                <c:pt idx="24032">
                  <c:v>238.7046608</c:v>
                </c:pt>
                <c:pt idx="24033">
                  <c:v>238.71459479999999</c:v>
                </c:pt>
                <c:pt idx="24034">
                  <c:v>238.7245278</c:v>
                </c:pt>
                <c:pt idx="24035">
                  <c:v>238.73446079999999</c:v>
                </c:pt>
                <c:pt idx="24036">
                  <c:v>238.74439480000001</c:v>
                </c:pt>
                <c:pt idx="24037">
                  <c:v>238.7543278</c:v>
                </c:pt>
                <c:pt idx="24038">
                  <c:v>238.76426180000001</c:v>
                </c:pt>
                <c:pt idx="24039">
                  <c:v>238.7741948</c:v>
                </c:pt>
                <c:pt idx="24040">
                  <c:v>238.78412879999999</c:v>
                </c:pt>
                <c:pt idx="24041">
                  <c:v>238.79406180000001</c:v>
                </c:pt>
                <c:pt idx="24042">
                  <c:v>238.8039958</c:v>
                </c:pt>
                <c:pt idx="24043">
                  <c:v>238.81392880000001</c:v>
                </c:pt>
                <c:pt idx="24044">
                  <c:v>238.8238628</c:v>
                </c:pt>
                <c:pt idx="24045">
                  <c:v>238.83379579999999</c:v>
                </c:pt>
                <c:pt idx="24046">
                  <c:v>238.84372980000001</c:v>
                </c:pt>
                <c:pt idx="24047">
                  <c:v>238.8536628</c:v>
                </c:pt>
                <c:pt idx="24048">
                  <c:v>238.86359580000001</c:v>
                </c:pt>
                <c:pt idx="24049">
                  <c:v>238.8735298</c:v>
                </c:pt>
                <c:pt idx="24050">
                  <c:v>238.88346279999999</c:v>
                </c:pt>
                <c:pt idx="24051">
                  <c:v>238.8933968</c:v>
                </c:pt>
                <c:pt idx="24052">
                  <c:v>238.90332979999999</c:v>
                </c:pt>
                <c:pt idx="24053">
                  <c:v>238.91326380000001</c:v>
                </c:pt>
                <c:pt idx="24054">
                  <c:v>238.9231968</c:v>
                </c:pt>
                <c:pt idx="24055">
                  <c:v>238.93313079999999</c:v>
                </c:pt>
                <c:pt idx="24056">
                  <c:v>238.9430638</c:v>
                </c:pt>
                <c:pt idx="24057">
                  <c:v>238.95299779999999</c:v>
                </c:pt>
                <c:pt idx="24058">
                  <c:v>238.96293080000001</c:v>
                </c:pt>
                <c:pt idx="24059">
                  <c:v>238.9728648</c:v>
                </c:pt>
                <c:pt idx="24060">
                  <c:v>238.98279779999999</c:v>
                </c:pt>
                <c:pt idx="24061">
                  <c:v>238.9927308</c:v>
                </c:pt>
                <c:pt idx="24062">
                  <c:v>239.00266479999999</c:v>
                </c:pt>
                <c:pt idx="24063">
                  <c:v>239.01259780000001</c:v>
                </c:pt>
                <c:pt idx="24064">
                  <c:v>239.0225318</c:v>
                </c:pt>
                <c:pt idx="24065">
                  <c:v>239.03246480000001</c:v>
                </c:pt>
                <c:pt idx="24066">
                  <c:v>239.0423988</c:v>
                </c:pt>
                <c:pt idx="24067">
                  <c:v>239.05233179999999</c:v>
                </c:pt>
                <c:pt idx="24068">
                  <c:v>239.06226580000001</c:v>
                </c:pt>
                <c:pt idx="24069">
                  <c:v>239.0721988</c:v>
                </c:pt>
                <c:pt idx="24070">
                  <c:v>239.08213280000001</c:v>
                </c:pt>
                <c:pt idx="24071">
                  <c:v>239.0920658</c:v>
                </c:pt>
                <c:pt idx="24072">
                  <c:v>239.10199979999999</c:v>
                </c:pt>
                <c:pt idx="24073">
                  <c:v>239.11193280000001</c:v>
                </c:pt>
                <c:pt idx="24074">
                  <c:v>239.12186579999999</c:v>
                </c:pt>
                <c:pt idx="24075">
                  <c:v>239.13179980000001</c:v>
                </c:pt>
                <c:pt idx="24076">
                  <c:v>239.1417328</c:v>
                </c:pt>
                <c:pt idx="24077">
                  <c:v>239.15166679999999</c:v>
                </c:pt>
                <c:pt idx="24078">
                  <c:v>239.1615998</c:v>
                </c:pt>
                <c:pt idx="24079">
                  <c:v>239.17153379999999</c:v>
                </c:pt>
                <c:pt idx="24080">
                  <c:v>239.18146680000001</c:v>
                </c:pt>
                <c:pt idx="24081">
                  <c:v>239.1914008</c:v>
                </c:pt>
                <c:pt idx="24082">
                  <c:v>239.20133379999999</c:v>
                </c:pt>
                <c:pt idx="24083">
                  <c:v>239.2112678</c:v>
                </c:pt>
                <c:pt idx="24084">
                  <c:v>239.22120079999999</c:v>
                </c:pt>
                <c:pt idx="24085">
                  <c:v>239.23113480000001</c:v>
                </c:pt>
                <c:pt idx="24086">
                  <c:v>239.2410678</c:v>
                </c:pt>
                <c:pt idx="24087">
                  <c:v>239.25100180000001</c:v>
                </c:pt>
                <c:pt idx="24088">
                  <c:v>239.2609348</c:v>
                </c:pt>
                <c:pt idx="24089">
                  <c:v>239.27086779999999</c:v>
                </c:pt>
                <c:pt idx="24090">
                  <c:v>239.28080180000001</c:v>
                </c:pt>
                <c:pt idx="24091">
                  <c:v>239.2907348</c:v>
                </c:pt>
                <c:pt idx="24092">
                  <c:v>239.30066880000001</c:v>
                </c:pt>
                <c:pt idx="24093">
                  <c:v>239.3106018</c:v>
                </c:pt>
                <c:pt idx="24094">
                  <c:v>239.32053579999999</c:v>
                </c:pt>
                <c:pt idx="24095">
                  <c:v>239.33046880000001</c:v>
                </c:pt>
                <c:pt idx="24096">
                  <c:v>239.34040279999999</c:v>
                </c:pt>
                <c:pt idx="24097">
                  <c:v>239.35033580000001</c:v>
                </c:pt>
                <c:pt idx="24098">
                  <c:v>239.3602698</c:v>
                </c:pt>
                <c:pt idx="24099">
                  <c:v>239.37020279999999</c:v>
                </c:pt>
                <c:pt idx="24100">
                  <c:v>239.3801368</c:v>
                </c:pt>
                <c:pt idx="24101">
                  <c:v>239.39006979999999</c:v>
                </c:pt>
                <c:pt idx="24102">
                  <c:v>239.40000280000001</c:v>
                </c:pt>
                <c:pt idx="24103">
                  <c:v>239.4099368</c:v>
                </c:pt>
                <c:pt idx="24104">
                  <c:v>239.41986979999999</c:v>
                </c:pt>
                <c:pt idx="24105">
                  <c:v>239.4298038</c:v>
                </c:pt>
                <c:pt idx="24106">
                  <c:v>239.43973679999999</c:v>
                </c:pt>
                <c:pt idx="24107">
                  <c:v>239.44967080000001</c:v>
                </c:pt>
                <c:pt idx="24108">
                  <c:v>239.4596038</c:v>
                </c:pt>
                <c:pt idx="24109">
                  <c:v>239.46953780000001</c:v>
                </c:pt>
                <c:pt idx="24110">
                  <c:v>239.4794708</c:v>
                </c:pt>
                <c:pt idx="24111">
                  <c:v>239.48940479999999</c:v>
                </c:pt>
                <c:pt idx="24112">
                  <c:v>239.49933780000001</c:v>
                </c:pt>
                <c:pt idx="24113">
                  <c:v>239.50927179999999</c:v>
                </c:pt>
                <c:pt idx="24114">
                  <c:v>239.51920480000001</c:v>
                </c:pt>
                <c:pt idx="24115">
                  <c:v>239.5291378</c:v>
                </c:pt>
                <c:pt idx="24116">
                  <c:v>239.53907179999999</c:v>
                </c:pt>
                <c:pt idx="24117">
                  <c:v>239.54900480000001</c:v>
                </c:pt>
                <c:pt idx="24118">
                  <c:v>239.55893879999999</c:v>
                </c:pt>
                <c:pt idx="24119">
                  <c:v>239.56887180000001</c:v>
                </c:pt>
                <c:pt idx="24120">
                  <c:v>239.5788058</c:v>
                </c:pt>
                <c:pt idx="24121">
                  <c:v>239.58873879999999</c:v>
                </c:pt>
                <c:pt idx="24122">
                  <c:v>239.5986728</c:v>
                </c:pt>
                <c:pt idx="24123">
                  <c:v>239.60860579999999</c:v>
                </c:pt>
                <c:pt idx="24124">
                  <c:v>239.61853980000001</c:v>
                </c:pt>
                <c:pt idx="24125">
                  <c:v>239.6284728</c:v>
                </c:pt>
                <c:pt idx="24126">
                  <c:v>239.63840680000001</c:v>
                </c:pt>
                <c:pt idx="24127">
                  <c:v>239.6483398</c:v>
                </c:pt>
                <c:pt idx="24128">
                  <c:v>239.65827379999999</c:v>
                </c:pt>
                <c:pt idx="24129">
                  <c:v>239.66820680000001</c:v>
                </c:pt>
                <c:pt idx="24130">
                  <c:v>239.6781398</c:v>
                </c:pt>
                <c:pt idx="24131">
                  <c:v>239.68807380000001</c:v>
                </c:pt>
                <c:pt idx="24132">
                  <c:v>239.69800660000001</c:v>
                </c:pt>
                <c:pt idx="24133">
                  <c:v>239.7079406</c:v>
                </c:pt>
                <c:pt idx="24134">
                  <c:v>239.71787359999999</c:v>
                </c:pt>
                <c:pt idx="24135">
                  <c:v>239.72780760000001</c:v>
                </c:pt>
                <c:pt idx="24136">
                  <c:v>239.7377406</c:v>
                </c:pt>
                <c:pt idx="24137">
                  <c:v>239.74767460000001</c:v>
                </c:pt>
                <c:pt idx="24138">
                  <c:v>239.7576076</c:v>
                </c:pt>
                <c:pt idx="24139">
                  <c:v>239.76754159999999</c:v>
                </c:pt>
                <c:pt idx="24140">
                  <c:v>239.77747460000001</c:v>
                </c:pt>
                <c:pt idx="24141">
                  <c:v>239.78740859999999</c:v>
                </c:pt>
                <c:pt idx="24142">
                  <c:v>239.79734160000001</c:v>
                </c:pt>
                <c:pt idx="24143">
                  <c:v>239.8072746</c:v>
                </c:pt>
                <c:pt idx="24144">
                  <c:v>239.81720859999999</c:v>
                </c:pt>
                <c:pt idx="24145">
                  <c:v>239.8271416</c:v>
                </c:pt>
                <c:pt idx="24146">
                  <c:v>239.83707559999999</c:v>
                </c:pt>
                <c:pt idx="24147">
                  <c:v>239.84700860000001</c:v>
                </c:pt>
                <c:pt idx="24148">
                  <c:v>239.8569426</c:v>
                </c:pt>
                <c:pt idx="24149">
                  <c:v>239.86687559999999</c:v>
                </c:pt>
                <c:pt idx="24150">
                  <c:v>239.8768096</c:v>
                </c:pt>
                <c:pt idx="24151">
                  <c:v>239.88674259999999</c:v>
                </c:pt>
                <c:pt idx="24152">
                  <c:v>239.89667660000001</c:v>
                </c:pt>
                <c:pt idx="24153">
                  <c:v>239.9066096</c:v>
                </c:pt>
                <c:pt idx="24154">
                  <c:v>239.91654360000001</c:v>
                </c:pt>
                <c:pt idx="24155">
                  <c:v>239.9264766</c:v>
                </c:pt>
                <c:pt idx="24156">
                  <c:v>239.93640959999999</c:v>
                </c:pt>
                <c:pt idx="24157">
                  <c:v>239.94634360000001</c:v>
                </c:pt>
                <c:pt idx="24158">
                  <c:v>239.9562766</c:v>
                </c:pt>
                <c:pt idx="24159">
                  <c:v>239.96621060000001</c:v>
                </c:pt>
                <c:pt idx="24160">
                  <c:v>239.9761436</c:v>
                </c:pt>
                <c:pt idx="24161">
                  <c:v>239.98607759999999</c:v>
                </c:pt>
                <c:pt idx="24162">
                  <c:v>239.99601060000001</c:v>
                </c:pt>
                <c:pt idx="24163">
                  <c:v>240.00594459999999</c:v>
                </c:pt>
                <c:pt idx="24164">
                  <c:v>240.01587760000001</c:v>
                </c:pt>
                <c:pt idx="24165">
                  <c:v>240.0258116</c:v>
                </c:pt>
                <c:pt idx="24166">
                  <c:v>240.03574459999999</c:v>
                </c:pt>
                <c:pt idx="24167">
                  <c:v>240.0456776</c:v>
                </c:pt>
                <c:pt idx="24168">
                  <c:v>240.05561159999999</c:v>
                </c:pt>
                <c:pt idx="24169">
                  <c:v>240.06554460000001</c:v>
                </c:pt>
                <c:pt idx="24170">
                  <c:v>240.0754786</c:v>
                </c:pt>
                <c:pt idx="24171">
                  <c:v>240.08541159999999</c:v>
                </c:pt>
                <c:pt idx="24172">
                  <c:v>240.0953456</c:v>
                </c:pt>
                <c:pt idx="24173">
                  <c:v>240.10527859999999</c:v>
                </c:pt>
                <c:pt idx="24174">
                  <c:v>240.11521260000001</c:v>
                </c:pt>
                <c:pt idx="24175">
                  <c:v>240.1251456</c:v>
                </c:pt>
                <c:pt idx="24176">
                  <c:v>240.13507960000001</c:v>
                </c:pt>
                <c:pt idx="24177">
                  <c:v>240.1450126</c:v>
                </c:pt>
                <c:pt idx="24178">
                  <c:v>240.15494559999999</c:v>
                </c:pt>
                <c:pt idx="24179">
                  <c:v>240.16487960000001</c:v>
                </c:pt>
                <c:pt idx="24180">
                  <c:v>240.1748126</c:v>
                </c:pt>
                <c:pt idx="24181">
                  <c:v>240.18474660000001</c:v>
                </c:pt>
                <c:pt idx="24182">
                  <c:v>240.1946796</c:v>
                </c:pt>
                <c:pt idx="24183">
                  <c:v>240.20461359999999</c:v>
                </c:pt>
                <c:pt idx="24184">
                  <c:v>240.21454660000001</c:v>
                </c:pt>
                <c:pt idx="24185">
                  <c:v>240.22448059999999</c:v>
                </c:pt>
                <c:pt idx="24186">
                  <c:v>240.23441360000001</c:v>
                </c:pt>
                <c:pt idx="24187">
                  <c:v>240.2443476</c:v>
                </c:pt>
                <c:pt idx="24188">
                  <c:v>240.25428059999999</c:v>
                </c:pt>
                <c:pt idx="24189">
                  <c:v>240.26421360000001</c:v>
                </c:pt>
                <c:pt idx="24190">
                  <c:v>240.27414759999999</c:v>
                </c:pt>
                <c:pt idx="24191">
                  <c:v>240.28408060000001</c:v>
                </c:pt>
                <c:pt idx="24192">
                  <c:v>240.2940146</c:v>
                </c:pt>
                <c:pt idx="24193">
                  <c:v>240.30394759999999</c:v>
                </c:pt>
                <c:pt idx="24194">
                  <c:v>240.3138816</c:v>
                </c:pt>
                <c:pt idx="24195">
                  <c:v>240.32381459999999</c:v>
                </c:pt>
                <c:pt idx="24196">
                  <c:v>240.33374860000001</c:v>
                </c:pt>
                <c:pt idx="24197">
                  <c:v>240.3436816</c:v>
                </c:pt>
                <c:pt idx="24198">
                  <c:v>240.35361560000001</c:v>
                </c:pt>
                <c:pt idx="24199">
                  <c:v>240.3635486</c:v>
                </c:pt>
                <c:pt idx="24200">
                  <c:v>240.37348159999999</c:v>
                </c:pt>
                <c:pt idx="24201">
                  <c:v>240.38341560000001</c:v>
                </c:pt>
                <c:pt idx="24202">
                  <c:v>240.3933486</c:v>
                </c:pt>
                <c:pt idx="24203">
                  <c:v>240.40328260000001</c:v>
                </c:pt>
                <c:pt idx="24204">
                  <c:v>240.4132156</c:v>
                </c:pt>
                <c:pt idx="24205">
                  <c:v>240.42314959999999</c:v>
                </c:pt>
                <c:pt idx="24206">
                  <c:v>240.43308260000001</c:v>
                </c:pt>
                <c:pt idx="24207">
                  <c:v>240.44301659999999</c:v>
                </c:pt>
                <c:pt idx="24208">
                  <c:v>240.45294960000001</c:v>
                </c:pt>
                <c:pt idx="24209">
                  <c:v>240.4628836</c:v>
                </c:pt>
                <c:pt idx="24210">
                  <c:v>240.47281659999999</c:v>
                </c:pt>
                <c:pt idx="24211">
                  <c:v>240.48274960000001</c:v>
                </c:pt>
                <c:pt idx="24212">
                  <c:v>240.49268359999999</c:v>
                </c:pt>
                <c:pt idx="24213">
                  <c:v>240.50261660000001</c:v>
                </c:pt>
                <c:pt idx="24214">
                  <c:v>240.5125506</c:v>
                </c:pt>
                <c:pt idx="24215">
                  <c:v>240.52248359999999</c:v>
                </c:pt>
                <c:pt idx="24216">
                  <c:v>240.5324176</c:v>
                </c:pt>
                <c:pt idx="24217">
                  <c:v>240.54235059999999</c:v>
                </c:pt>
                <c:pt idx="24218">
                  <c:v>240.55228460000001</c:v>
                </c:pt>
                <c:pt idx="24219">
                  <c:v>240.5622176</c:v>
                </c:pt>
                <c:pt idx="24220">
                  <c:v>240.57215160000001</c:v>
                </c:pt>
                <c:pt idx="24221">
                  <c:v>240.5820846</c:v>
                </c:pt>
                <c:pt idx="24222">
                  <c:v>240.59201759999999</c:v>
                </c:pt>
                <c:pt idx="24223">
                  <c:v>240.60195160000001</c:v>
                </c:pt>
                <c:pt idx="24224">
                  <c:v>240.6118846</c:v>
                </c:pt>
                <c:pt idx="24225">
                  <c:v>240.62181860000001</c:v>
                </c:pt>
                <c:pt idx="24226">
                  <c:v>240.6317516</c:v>
                </c:pt>
                <c:pt idx="24227">
                  <c:v>240.64168559999999</c:v>
                </c:pt>
                <c:pt idx="24228">
                  <c:v>240.65161860000001</c:v>
                </c:pt>
                <c:pt idx="24229">
                  <c:v>240.66155259999999</c:v>
                </c:pt>
                <c:pt idx="24230">
                  <c:v>240.67148560000001</c:v>
                </c:pt>
                <c:pt idx="24231">
                  <c:v>240.6814186</c:v>
                </c:pt>
                <c:pt idx="24232">
                  <c:v>240.69135259999999</c:v>
                </c:pt>
                <c:pt idx="24233">
                  <c:v>240.70128600000001</c:v>
                </c:pt>
                <c:pt idx="24234">
                  <c:v>240.71122</c:v>
                </c:pt>
                <c:pt idx="24235">
                  <c:v>240.72115299999999</c:v>
                </c:pt>
                <c:pt idx="24236">
                  <c:v>240.731087</c:v>
                </c:pt>
                <c:pt idx="24237">
                  <c:v>240.74101999999999</c:v>
                </c:pt>
                <c:pt idx="24238">
                  <c:v>240.75095400000001</c:v>
                </c:pt>
                <c:pt idx="24239">
                  <c:v>240.760887</c:v>
                </c:pt>
                <c:pt idx="24240">
                  <c:v>240.77082100000001</c:v>
                </c:pt>
                <c:pt idx="24241">
                  <c:v>240.780754</c:v>
                </c:pt>
                <c:pt idx="24242">
                  <c:v>240.79068699999999</c:v>
                </c:pt>
                <c:pt idx="24243">
                  <c:v>240.80062100000001</c:v>
                </c:pt>
                <c:pt idx="24244">
                  <c:v>240.810554</c:v>
                </c:pt>
                <c:pt idx="24245">
                  <c:v>240.82048800000001</c:v>
                </c:pt>
                <c:pt idx="24246">
                  <c:v>240.830421</c:v>
                </c:pt>
                <c:pt idx="24247">
                  <c:v>240.84035499999999</c:v>
                </c:pt>
                <c:pt idx="24248">
                  <c:v>240.85028800000001</c:v>
                </c:pt>
                <c:pt idx="24249">
                  <c:v>240.86022199999999</c:v>
                </c:pt>
                <c:pt idx="24250">
                  <c:v>240.87015500000001</c:v>
                </c:pt>
                <c:pt idx="24251">
                  <c:v>240.880088</c:v>
                </c:pt>
                <c:pt idx="24252">
                  <c:v>240.89002199999999</c:v>
                </c:pt>
                <c:pt idx="24253">
                  <c:v>240.89995500000001</c:v>
                </c:pt>
                <c:pt idx="24254">
                  <c:v>240.90988899999999</c:v>
                </c:pt>
                <c:pt idx="24255">
                  <c:v>240.91982200000001</c:v>
                </c:pt>
                <c:pt idx="24256">
                  <c:v>240.929756</c:v>
                </c:pt>
                <c:pt idx="24257">
                  <c:v>240.93968899999999</c:v>
                </c:pt>
                <c:pt idx="24258">
                  <c:v>240.949623</c:v>
                </c:pt>
                <c:pt idx="24259">
                  <c:v>240.95955599999999</c:v>
                </c:pt>
                <c:pt idx="24260">
                  <c:v>240.96949000000001</c:v>
                </c:pt>
                <c:pt idx="24261">
                  <c:v>240.979423</c:v>
                </c:pt>
                <c:pt idx="24262">
                  <c:v>240.98935599999999</c:v>
                </c:pt>
                <c:pt idx="24263">
                  <c:v>240.99929</c:v>
                </c:pt>
                <c:pt idx="24264">
                  <c:v>241.00922299999999</c:v>
                </c:pt>
                <c:pt idx="24265">
                  <c:v>241.01915700000001</c:v>
                </c:pt>
                <c:pt idx="24266">
                  <c:v>241.02909</c:v>
                </c:pt>
                <c:pt idx="24267">
                  <c:v>241.03902400000001</c:v>
                </c:pt>
                <c:pt idx="24268">
                  <c:v>241.048957</c:v>
                </c:pt>
                <c:pt idx="24269">
                  <c:v>241.05888999999999</c:v>
                </c:pt>
                <c:pt idx="24270">
                  <c:v>241.06882400000001</c:v>
                </c:pt>
                <c:pt idx="24271">
                  <c:v>241.078757</c:v>
                </c:pt>
                <c:pt idx="24272">
                  <c:v>241.08869100000001</c:v>
                </c:pt>
                <c:pt idx="24273">
                  <c:v>241.098624</c:v>
                </c:pt>
                <c:pt idx="24274">
                  <c:v>241.10855799999999</c:v>
                </c:pt>
                <c:pt idx="24275">
                  <c:v>241.11849100000001</c:v>
                </c:pt>
                <c:pt idx="24276">
                  <c:v>241.12842499999999</c:v>
                </c:pt>
                <c:pt idx="24277">
                  <c:v>241.13835800000001</c:v>
                </c:pt>
                <c:pt idx="24278">
                  <c:v>241.148292</c:v>
                </c:pt>
                <c:pt idx="24279">
                  <c:v>241.15822499999999</c:v>
                </c:pt>
                <c:pt idx="24280">
                  <c:v>241.16815800000001</c:v>
                </c:pt>
                <c:pt idx="24281">
                  <c:v>241.17809199999999</c:v>
                </c:pt>
                <c:pt idx="24282">
                  <c:v>241.18802500000001</c:v>
                </c:pt>
                <c:pt idx="24283">
                  <c:v>241.197959</c:v>
                </c:pt>
                <c:pt idx="24284">
                  <c:v>241.20789199999999</c:v>
                </c:pt>
                <c:pt idx="24285">
                  <c:v>241.217826</c:v>
                </c:pt>
                <c:pt idx="24286">
                  <c:v>241.22775899999999</c:v>
                </c:pt>
                <c:pt idx="24287">
                  <c:v>241.23769300000001</c:v>
                </c:pt>
                <c:pt idx="24288">
                  <c:v>241.247626</c:v>
                </c:pt>
                <c:pt idx="24289">
                  <c:v>241.25755899999999</c:v>
                </c:pt>
                <c:pt idx="24290">
                  <c:v>241.267493</c:v>
                </c:pt>
                <c:pt idx="24291">
                  <c:v>241.27742599999999</c:v>
                </c:pt>
                <c:pt idx="24292">
                  <c:v>241.28736000000001</c:v>
                </c:pt>
                <c:pt idx="24293">
                  <c:v>241.297293</c:v>
                </c:pt>
                <c:pt idx="24294">
                  <c:v>241.30722700000001</c:v>
                </c:pt>
                <c:pt idx="24295">
                  <c:v>241.31716</c:v>
                </c:pt>
                <c:pt idx="24296">
                  <c:v>241.32709299999999</c:v>
                </c:pt>
                <c:pt idx="24297">
                  <c:v>241.33702700000001</c:v>
                </c:pt>
                <c:pt idx="24298">
                  <c:v>241.34696</c:v>
                </c:pt>
                <c:pt idx="24299">
                  <c:v>241.35689400000001</c:v>
                </c:pt>
                <c:pt idx="24300">
                  <c:v>241.366827</c:v>
                </c:pt>
                <c:pt idx="24301">
                  <c:v>241.37676099999999</c:v>
                </c:pt>
                <c:pt idx="24302">
                  <c:v>241.38669400000001</c:v>
                </c:pt>
                <c:pt idx="24303">
                  <c:v>241.39662799999999</c:v>
                </c:pt>
                <c:pt idx="24304">
                  <c:v>241.40656100000001</c:v>
                </c:pt>
                <c:pt idx="24305">
                  <c:v>241.416495</c:v>
                </c:pt>
                <c:pt idx="24306">
                  <c:v>241.42642799999999</c:v>
                </c:pt>
                <c:pt idx="24307">
                  <c:v>241.43636100000001</c:v>
                </c:pt>
                <c:pt idx="24308">
                  <c:v>241.44629499999999</c:v>
                </c:pt>
                <c:pt idx="24309">
                  <c:v>241.45622800000001</c:v>
                </c:pt>
                <c:pt idx="24310">
                  <c:v>241.466162</c:v>
                </c:pt>
                <c:pt idx="24311">
                  <c:v>241.47609499999999</c:v>
                </c:pt>
                <c:pt idx="24312">
                  <c:v>241.486029</c:v>
                </c:pt>
                <c:pt idx="24313">
                  <c:v>241.49596199999999</c:v>
                </c:pt>
                <c:pt idx="24314">
                  <c:v>241.50589600000001</c:v>
                </c:pt>
                <c:pt idx="24315">
                  <c:v>241.515829</c:v>
                </c:pt>
                <c:pt idx="24316">
                  <c:v>241.52576199999999</c:v>
                </c:pt>
                <c:pt idx="24317">
                  <c:v>241.535696</c:v>
                </c:pt>
                <c:pt idx="24318">
                  <c:v>241.54562899999999</c:v>
                </c:pt>
                <c:pt idx="24319">
                  <c:v>241.55556300000001</c:v>
                </c:pt>
                <c:pt idx="24320">
                  <c:v>241.565496</c:v>
                </c:pt>
                <c:pt idx="24321">
                  <c:v>241.57543000000001</c:v>
                </c:pt>
                <c:pt idx="24322">
                  <c:v>241.585363</c:v>
                </c:pt>
                <c:pt idx="24323">
                  <c:v>241.59529599999999</c:v>
                </c:pt>
                <c:pt idx="24324">
                  <c:v>241.60523000000001</c:v>
                </c:pt>
                <c:pt idx="24325">
                  <c:v>241.615163</c:v>
                </c:pt>
                <c:pt idx="24326">
                  <c:v>241.62509700000001</c:v>
                </c:pt>
                <c:pt idx="24327">
                  <c:v>241.63503</c:v>
                </c:pt>
                <c:pt idx="24328">
                  <c:v>241.64496399999999</c:v>
                </c:pt>
                <c:pt idx="24329">
                  <c:v>241.65489700000001</c:v>
                </c:pt>
                <c:pt idx="24330">
                  <c:v>241.66483099999999</c:v>
                </c:pt>
                <c:pt idx="24331">
                  <c:v>241.67476400000001</c:v>
                </c:pt>
                <c:pt idx="24332">
                  <c:v>241.684697</c:v>
                </c:pt>
                <c:pt idx="24333">
                  <c:v>241.6946299</c:v>
                </c:pt>
                <c:pt idx="24334">
                  <c:v>241.70456290000001</c:v>
                </c:pt>
                <c:pt idx="24335">
                  <c:v>241.7144969</c:v>
                </c:pt>
                <c:pt idx="24336">
                  <c:v>241.72442989999999</c:v>
                </c:pt>
                <c:pt idx="24337">
                  <c:v>241.73436390000001</c:v>
                </c:pt>
                <c:pt idx="24338">
                  <c:v>241.74429689999999</c:v>
                </c:pt>
                <c:pt idx="24339">
                  <c:v>241.75423090000001</c:v>
                </c:pt>
                <c:pt idx="24340">
                  <c:v>241.7641639</c:v>
                </c:pt>
                <c:pt idx="24341">
                  <c:v>241.77409689999999</c:v>
                </c:pt>
                <c:pt idx="24342">
                  <c:v>241.7840309</c:v>
                </c:pt>
                <c:pt idx="24343">
                  <c:v>241.79396389999999</c:v>
                </c:pt>
                <c:pt idx="24344">
                  <c:v>241.80389790000001</c:v>
                </c:pt>
                <c:pt idx="24345">
                  <c:v>241.8138309</c:v>
                </c:pt>
                <c:pt idx="24346">
                  <c:v>241.82376489999999</c:v>
                </c:pt>
                <c:pt idx="24347">
                  <c:v>241.8336979</c:v>
                </c:pt>
                <c:pt idx="24348">
                  <c:v>241.84363189999999</c:v>
                </c:pt>
                <c:pt idx="24349">
                  <c:v>241.85356490000001</c:v>
                </c:pt>
                <c:pt idx="24350">
                  <c:v>241.8634979</c:v>
                </c:pt>
                <c:pt idx="24351">
                  <c:v>241.87343190000001</c:v>
                </c:pt>
                <c:pt idx="24352">
                  <c:v>241.8833649</c:v>
                </c:pt>
                <c:pt idx="24353">
                  <c:v>241.89329889999999</c:v>
                </c:pt>
                <c:pt idx="24354">
                  <c:v>241.90323190000001</c:v>
                </c:pt>
                <c:pt idx="24355">
                  <c:v>241.9131659</c:v>
                </c:pt>
                <c:pt idx="24356">
                  <c:v>241.92309890000001</c:v>
                </c:pt>
                <c:pt idx="24357">
                  <c:v>241.9330319</c:v>
                </c:pt>
                <c:pt idx="24358">
                  <c:v>241.94296589999999</c:v>
                </c:pt>
                <c:pt idx="24359">
                  <c:v>241.95289890000001</c:v>
                </c:pt>
                <c:pt idx="24360">
                  <c:v>241.9628329</c:v>
                </c:pt>
                <c:pt idx="24361">
                  <c:v>241.97276590000001</c:v>
                </c:pt>
                <c:pt idx="24362">
                  <c:v>241.9826999</c:v>
                </c:pt>
                <c:pt idx="24363">
                  <c:v>241.99263289999999</c:v>
                </c:pt>
                <c:pt idx="24364">
                  <c:v>242.00256690000001</c:v>
                </c:pt>
                <c:pt idx="24365">
                  <c:v>242.01249989999999</c:v>
                </c:pt>
                <c:pt idx="24366">
                  <c:v>242.02243290000001</c:v>
                </c:pt>
                <c:pt idx="24367">
                  <c:v>242.0323669</c:v>
                </c:pt>
                <c:pt idx="24368">
                  <c:v>242.04229989999999</c:v>
                </c:pt>
                <c:pt idx="24369">
                  <c:v>242.0522339</c:v>
                </c:pt>
                <c:pt idx="24370">
                  <c:v>242.06216689999999</c:v>
                </c:pt>
                <c:pt idx="24371">
                  <c:v>242.07210090000001</c:v>
                </c:pt>
                <c:pt idx="24372">
                  <c:v>242.0820339</c:v>
                </c:pt>
                <c:pt idx="24373">
                  <c:v>242.09196789999999</c:v>
                </c:pt>
                <c:pt idx="24374">
                  <c:v>242.1019009</c:v>
                </c:pt>
                <c:pt idx="24375">
                  <c:v>242.11183389999999</c:v>
                </c:pt>
                <c:pt idx="24376">
                  <c:v>242.12176790000001</c:v>
                </c:pt>
                <c:pt idx="24377">
                  <c:v>242.1317009</c:v>
                </c:pt>
                <c:pt idx="24378">
                  <c:v>242.14163490000001</c:v>
                </c:pt>
                <c:pt idx="24379">
                  <c:v>242.1515679</c:v>
                </c:pt>
                <c:pt idx="24380">
                  <c:v>242.16150189999999</c:v>
                </c:pt>
                <c:pt idx="24381">
                  <c:v>242.17143490000001</c:v>
                </c:pt>
                <c:pt idx="24382">
                  <c:v>242.1813689</c:v>
                </c:pt>
                <c:pt idx="24383">
                  <c:v>242.19130190000001</c:v>
                </c:pt>
                <c:pt idx="24384">
                  <c:v>242.2012349</c:v>
                </c:pt>
                <c:pt idx="24385">
                  <c:v>242.21116889999999</c:v>
                </c:pt>
                <c:pt idx="24386">
                  <c:v>242.22110190000001</c:v>
                </c:pt>
                <c:pt idx="24387">
                  <c:v>242.23103589999999</c:v>
                </c:pt>
                <c:pt idx="24388">
                  <c:v>242.24096890000001</c:v>
                </c:pt>
                <c:pt idx="24389">
                  <c:v>242.2509029</c:v>
                </c:pt>
                <c:pt idx="24390">
                  <c:v>242.26083589999999</c:v>
                </c:pt>
                <c:pt idx="24391">
                  <c:v>242.27076890000001</c:v>
                </c:pt>
                <c:pt idx="24392">
                  <c:v>242.28070289999999</c:v>
                </c:pt>
                <c:pt idx="24393">
                  <c:v>242.29063590000001</c:v>
                </c:pt>
                <c:pt idx="24394">
                  <c:v>242.3005699</c:v>
                </c:pt>
                <c:pt idx="24395">
                  <c:v>242.31050289999999</c:v>
                </c:pt>
                <c:pt idx="24396">
                  <c:v>242.3204369</c:v>
                </c:pt>
                <c:pt idx="24397">
                  <c:v>242.33036989999999</c:v>
                </c:pt>
                <c:pt idx="24398">
                  <c:v>242.34030390000001</c:v>
                </c:pt>
                <c:pt idx="24399">
                  <c:v>242.3502369</c:v>
                </c:pt>
                <c:pt idx="24400">
                  <c:v>242.36016989999999</c:v>
                </c:pt>
                <c:pt idx="24401">
                  <c:v>242.3701039</c:v>
                </c:pt>
                <c:pt idx="24402">
                  <c:v>242.38003689999999</c:v>
                </c:pt>
                <c:pt idx="24403">
                  <c:v>242.38997090000001</c:v>
                </c:pt>
                <c:pt idx="24404">
                  <c:v>242.3999039</c:v>
                </c:pt>
                <c:pt idx="24405">
                  <c:v>242.40983790000001</c:v>
                </c:pt>
                <c:pt idx="24406">
                  <c:v>242.4197709</c:v>
                </c:pt>
                <c:pt idx="24407">
                  <c:v>242.42970389999999</c:v>
                </c:pt>
                <c:pt idx="24408">
                  <c:v>242.43963790000001</c:v>
                </c:pt>
                <c:pt idx="24409">
                  <c:v>242.4495709</c:v>
                </c:pt>
                <c:pt idx="24410">
                  <c:v>242.45950490000001</c:v>
                </c:pt>
                <c:pt idx="24411">
                  <c:v>242.4694379</c:v>
                </c:pt>
                <c:pt idx="24412">
                  <c:v>242.47937189999999</c:v>
                </c:pt>
                <c:pt idx="24413">
                  <c:v>242.48930490000001</c:v>
                </c:pt>
                <c:pt idx="24414">
                  <c:v>242.4992379</c:v>
                </c:pt>
                <c:pt idx="24415">
                  <c:v>242.50917190000001</c:v>
                </c:pt>
                <c:pt idx="24416">
                  <c:v>242.5191049</c:v>
                </c:pt>
                <c:pt idx="24417">
                  <c:v>242.52903889999999</c:v>
                </c:pt>
                <c:pt idx="24418">
                  <c:v>242.53897190000001</c:v>
                </c:pt>
                <c:pt idx="24419">
                  <c:v>242.54890589999999</c:v>
                </c:pt>
                <c:pt idx="24420">
                  <c:v>242.55883890000001</c:v>
                </c:pt>
                <c:pt idx="24421">
                  <c:v>242.5687729</c:v>
                </c:pt>
                <c:pt idx="24422">
                  <c:v>242.57870589999999</c:v>
                </c:pt>
                <c:pt idx="24423">
                  <c:v>242.58863890000001</c:v>
                </c:pt>
                <c:pt idx="24424">
                  <c:v>242.59857289999999</c:v>
                </c:pt>
                <c:pt idx="24425">
                  <c:v>242.60850590000001</c:v>
                </c:pt>
                <c:pt idx="24426">
                  <c:v>242.6184399</c:v>
                </c:pt>
                <c:pt idx="24427">
                  <c:v>242.62837289999999</c:v>
                </c:pt>
                <c:pt idx="24428">
                  <c:v>242.6383069</c:v>
                </c:pt>
                <c:pt idx="24429">
                  <c:v>242.64823989999999</c:v>
                </c:pt>
                <c:pt idx="24430">
                  <c:v>242.65817390000001</c:v>
                </c:pt>
                <c:pt idx="24431">
                  <c:v>242.6681069</c:v>
                </c:pt>
                <c:pt idx="24432">
                  <c:v>242.67803989999999</c:v>
                </c:pt>
                <c:pt idx="24433">
                  <c:v>242.6879739</c:v>
                </c:pt>
                <c:pt idx="24434">
                  <c:v>242.6979068</c:v>
                </c:pt>
                <c:pt idx="24435">
                  <c:v>242.70784080000001</c:v>
                </c:pt>
                <c:pt idx="24436">
                  <c:v>242.7177738</c:v>
                </c:pt>
                <c:pt idx="24437">
                  <c:v>242.72770779999999</c:v>
                </c:pt>
                <c:pt idx="24438">
                  <c:v>242.73764080000001</c:v>
                </c:pt>
                <c:pt idx="24439">
                  <c:v>242.7475738</c:v>
                </c:pt>
                <c:pt idx="24440">
                  <c:v>242.75750780000001</c:v>
                </c:pt>
                <c:pt idx="24441">
                  <c:v>242.7674408</c:v>
                </c:pt>
                <c:pt idx="24442">
                  <c:v>242.77737479999999</c:v>
                </c:pt>
                <c:pt idx="24443">
                  <c:v>242.78730780000001</c:v>
                </c:pt>
                <c:pt idx="24444">
                  <c:v>242.79724179999999</c:v>
                </c:pt>
                <c:pt idx="24445">
                  <c:v>242.80717480000001</c:v>
                </c:pt>
                <c:pt idx="24446">
                  <c:v>242.8171088</c:v>
                </c:pt>
                <c:pt idx="24447">
                  <c:v>242.82704179999999</c:v>
                </c:pt>
                <c:pt idx="24448">
                  <c:v>242.83697480000001</c:v>
                </c:pt>
                <c:pt idx="24449">
                  <c:v>242.84690879999999</c:v>
                </c:pt>
                <c:pt idx="24450">
                  <c:v>242.85684180000001</c:v>
                </c:pt>
                <c:pt idx="24451">
                  <c:v>242.8667758</c:v>
                </c:pt>
                <c:pt idx="24452">
                  <c:v>242.87670879999999</c:v>
                </c:pt>
                <c:pt idx="24453">
                  <c:v>242.8866428</c:v>
                </c:pt>
                <c:pt idx="24454">
                  <c:v>242.89657579999999</c:v>
                </c:pt>
                <c:pt idx="24455">
                  <c:v>242.90650880000001</c:v>
                </c:pt>
                <c:pt idx="24456">
                  <c:v>242.9164428</c:v>
                </c:pt>
                <c:pt idx="24457">
                  <c:v>242.92637579999999</c:v>
                </c:pt>
                <c:pt idx="24458">
                  <c:v>242.9363098</c:v>
                </c:pt>
                <c:pt idx="24459">
                  <c:v>242.94624279999999</c:v>
                </c:pt>
                <c:pt idx="24460">
                  <c:v>242.95617680000001</c:v>
                </c:pt>
                <c:pt idx="24461">
                  <c:v>242.9661098</c:v>
                </c:pt>
                <c:pt idx="24462">
                  <c:v>242.97604279999999</c:v>
                </c:pt>
                <c:pt idx="24463">
                  <c:v>242.9859768</c:v>
                </c:pt>
                <c:pt idx="24464">
                  <c:v>242.99590979999999</c:v>
                </c:pt>
                <c:pt idx="24465">
                  <c:v>243.00584380000001</c:v>
                </c:pt>
                <c:pt idx="24466">
                  <c:v>243.0157768</c:v>
                </c:pt>
                <c:pt idx="24467">
                  <c:v>243.02571080000001</c:v>
                </c:pt>
                <c:pt idx="24468">
                  <c:v>243.0356438</c:v>
                </c:pt>
                <c:pt idx="24469">
                  <c:v>243.04557679999999</c:v>
                </c:pt>
                <c:pt idx="24470">
                  <c:v>243.05551080000001</c:v>
                </c:pt>
                <c:pt idx="24471">
                  <c:v>243.0654438</c:v>
                </c:pt>
                <c:pt idx="24472">
                  <c:v>243.07537780000001</c:v>
                </c:pt>
                <c:pt idx="24473">
                  <c:v>243.0853108</c:v>
                </c:pt>
                <c:pt idx="24474">
                  <c:v>243.09524479999999</c:v>
                </c:pt>
                <c:pt idx="24475">
                  <c:v>243.10517780000001</c:v>
                </c:pt>
                <c:pt idx="24476">
                  <c:v>243.11511179999999</c:v>
                </c:pt>
                <c:pt idx="24477">
                  <c:v>243.12504480000001</c:v>
                </c:pt>
                <c:pt idx="24478">
                  <c:v>243.1349778</c:v>
                </c:pt>
                <c:pt idx="24479">
                  <c:v>243.14491179999999</c:v>
                </c:pt>
                <c:pt idx="24480">
                  <c:v>243.15484480000001</c:v>
                </c:pt>
                <c:pt idx="24481">
                  <c:v>243.16477879999999</c:v>
                </c:pt>
                <c:pt idx="24482">
                  <c:v>243.17471180000001</c:v>
                </c:pt>
                <c:pt idx="24483">
                  <c:v>243.1846458</c:v>
                </c:pt>
                <c:pt idx="24484">
                  <c:v>243.19457879999999</c:v>
                </c:pt>
                <c:pt idx="24485">
                  <c:v>243.2045128</c:v>
                </c:pt>
                <c:pt idx="24486">
                  <c:v>243.21444579999999</c:v>
                </c:pt>
                <c:pt idx="24487">
                  <c:v>243.22437880000001</c:v>
                </c:pt>
                <c:pt idx="24488">
                  <c:v>243.2343128</c:v>
                </c:pt>
                <c:pt idx="24489">
                  <c:v>243.24424579999999</c:v>
                </c:pt>
                <c:pt idx="24490">
                  <c:v>243.2541798</c:v>
                </c:pt>
                <c:pt idx="24491">
                  <c:v>243.26411279999999</c:v>
                </c:pt>
                <c:pt idx="24492">
                  <c:v>243.27404680000001</c:v>
                </c:pt>
                <c:pt idx="24493">
                  <c:v>243.2839798</c:v>
                </c:pt>
                <c:pt idx="24494">
                  <c:v>243.29391269999999</c:v>
                </c:pt>
                <c:pt idx="24495">
                  <c:v>243.3038468</c:v>
                </c:pt>
                <c:pt idx="24496">
                  <c:v>243.31377979999999</c:v>
                </c:pt>
                <c:pt idx="24497">
                  <c:v>243.32371380000001</c:v>
                </c:pt>
                <c:pt idx="24498">
                  <c:v>243.3336468</c:v>
                </c:pt>
                <c:pt idx="24499">
                  <c:v>243.34358080000001</c:v>
                </c:pt>
                <c:pt idx="24500">
                  <c:v>243.3535138</c:v>
                </c:pt>
                <c:pt idx="24501">
                  <c:v>243.36344779999999</c:v>
                </c:pt>
                <c:pt idx="24502">
                  <c:v>243.37338080000001</c:v>
                </c:pt>
                <c:pt idx="24503">
                  <c:v>243.3833138</c:v>
                </c:pt>
                <c:pt idx="24504">
                  <c:v>243.39324780000001</c:v>
                </c:pt>
                <c:pt idx="24505">
                  <c:v>243.4031808</c:v>
                </c:pt>
                <c:pt idx="24506">
                  <c:v>243.41311479999999</c:v>
                </c:pt>
                <c:pt idx="24507">
                  <c:v>243.42304780000001</c:v>
                </c:pt>
                <c:pt idx="24508">
                  <c:v>243.43298179999999</c:v>
                </c:pt>
                <c:pt idx="24509">
                  <c:v>243.44291480000001</c:v>
                </c:pt>
                <c:pt idx="24510">
                  <c:v>243.4528478</c:v>
                </c:pt>
                <c:pt idx="24511">
                  <c:v>243.46278179999999</c:v>
                </c:pt>
                <c:pt idx="24512">
                  <c:v>243.47271480000001</c:v>
                </c:pt>
                <c:pt idx="24513">
                  <c:v>243.48264879999999</c:v>
                </c:pt>
                <c:pt idx="24514">
                  <c:v>243.49258180000001</c:v>
                </c:pt>
                <c:pt idx="24515">
                  <c:v>243.5025158</c:v>
                </c:pt>
                <c:pt idx="24516">
                  <c:v>243.51244879999999</c:v>
                </c:pt>
                <c:pt idx="24517">
                  <c:v>243.52238180000001</c:v>
                </c:pt>
                <c:pt idx="24518">
                  <c:v>243.53231579999999</c:v>
                </c:pt>
                <c:pt idx="24519">
                  <c:v>243.54224880000001</c:v>
                </c:pt>
                <c:pt idx="24520">
                  <c:v>243.5521828</c:v>
                </c:pt>
                <c:pt idx="24521">
                  <c:v>243.56211579999999</c:v>
                </c:pt>
                <c:pt idx="24522">
                  <c:v>243.5720498</c:v>
                </c:pt>
                <c:pt idx="24523">
                  <c:v>243.58198279999999</c:v>
                </c:pt>
                <c:pt idx="24524">
                  <c:v>243.59191580000001</c:v>
                </c:pt>
                <c:pt idx="24525">
                  <c:v>243.6018498</c:v>
                </c:pt>
                <c:pt idx="24526">
                  <c:v>243.61178279999999</c:v>
                </c:pt>
                <c:pt idx="24527">
                  <c:v>243.6217168</c:v>
                </c:pt>
                <c:pt idx="24528">
                  <c:v>243.63164979999999</c:v>
                </c:pt>
                <c:pt idx="24529">
                  <c:v>243.64158380000001</c:v>
                </c:pt>
                <c:pt idx="24530">
                  <c:v>243.6515168</c:v>
                </c:pt>
                <c:pt idx="24531">
                  <c:v>243.66145080000001</c:v>
                </c:pt>
                <c:pt idx="24532">
                  <c:v>243.6713838</c:v>
                </c:pt>
                <c:pt idx="24533">
                  <c:v>243.68131679999999</c:v>
                </c:pt>
                <c:pt idx="24534">
                  <c:v>243.69125080000001</c:v>
                </c:pt>
                <c:pt idx="24535">
                  <c:v>243.7011846</c:v>
                </c:pt>
                <c:pt idx="24536">
                  <c:v>243.71111859999999</c:v>
                </c:pt>
                <c:pt idx="24537">
                  <c:v>243.72105160000001</c:v>
                </c:pt>
                <c:pt idx="24538">
                  <c:v>243.7309856</c:v>
                </c:pt>
                <c:pt idx="24539">
                  <c:v>243.74091859999999</c:v>
                </c:pt>
                <c:pt idx="24540">
                  <c:v>243.7508516</c:v>
                </c:pt>
                <c:pt idx="24541">
                  <c:v>243.76078559999999</c:v>
                </c:pt>
                <c:pt idx="24542">
                  <c:v>243.77071860000001</c:v>
                </c:pt>
                <c:pt idx="24543">
                  <c:v>243.7806526</c:v>
                </c:pt>
                <c:pt idx="24544">
                  <c:v>243.79058559999999</c:v>
                </c:pt>
                <c:pt idx="24545">
                  <c:v>243.8005196</c:v>
                </c:pt>
                <c:pt idx="24546">
                  <c:v>243.81045259999999</c:v>
                </c:pt>
                <c:pt idx="24547">
                  <c:v>243.82038560000001</c:v>
                </c:pt>
                <c:pt idx="24548">
                  <c:v>243.8303196</c:v>
                </c:pt>
                <c:pt idx="24549">
                  <c:v>243.84025260000001</c:v>
                </c:pt>
                <c:pt idx="24550">
                  <c:v>243.8501866</c:v>
                </c:pt>
                <c:pt idx="24551">
                  <c:v>243.86011959999999</c:v>
                </c:pt>
                <c:pt idx="24552">
                  <c:v>243.87005360000001</c:v>
                </c:pt>
                <c:pt idx="24553">
                  <c:v>243.8799866</c:v>
                </c:pt>
                <c:pt idx="24554">
                  <c:v>243.88992060000001</c:v>
                </c:pt>
                <c:pt idx="24555">
                  <c:v>243.8998536</c:v>
                </c:pt>
                <c:pt idx="24556">
                  <c:v>243.90978659999999</c:v>
                </c:pt>
                <c:pt idx="24557">
                  <c:v>243.91972060000001</c:v>
                </c:pt>
                <c:pt idx="24558">
                  <c:v>243.92965359999999</c:v>
                </c:pt>
                <c:pt idx="24559">
                  <c:v>243.93958760000001</c:v>
                </c:pt>
                <c:pt idx="24560">
                  <c:v>243.9495206</c:v>
                </c:pt>
                <c:pt idx="24561">
                  <c:v>243.95945459999999</c:v>
                </c:pt>
                <c:pt idx="24562">
                  <c:v>243.9693876</c:v>
                </c:pt>
                <c:pt idx="24563">
                  <c:v>243.97932059999999</c:v>
                </c:pt>
                <c:pt idx="24564">
                  <c:v>243.98925460000001</c:v>
                </c:pt>
                <c:pt idx="24565">
                  <c:v>243.9991876</c:v>
                </c:pt>
                <c:pt idx="24566">
                  <c:v>244.00912159999999</c:v>
                </c:pt>
                <c:pt idx="24567">
                  <c:v>244.0190546</c:v>
                </c:pt>
                <c:pt idx="24568">
                  <c:v>244.02898859999999</c:v>
                </c:pt>
                <c:pt idx="24569">
                  <c:v>244.03892160000001</c:v>
                </c:pt>
                <c:pt idx="24570">
                  <c:v>244.0488546</c:v>
                </c:pt>
                <c:pt idx="24571">
                  <c:v>244.05878860000001</c:v>
                </c:pt>
                <c:pt idx="24572">
                  <c:v>244.0687216</c:v>
                </c:pt>
                <c:pt idx="24573">
                  <c:v>244.07865559999999</c:v>
                </c:pt>
                <c:pt idx="24574">
                  <c:v>244.08858860000001</c:v>
                </c:pt>
                <c:pt idx="24575">
                  <c:v>244.0985226</c:v>
                </c:pt>
                <c:pt idx="24576">
                  <c:v>244.10845560000001</c:v>
                </c:pt>
                <c:pt idx="24577">
                  <c:v>244.1183886</c:v>
                </c:pt>
                <c:pt idx="24578">
                  <c:v>244.12832259999999</c:v>
                </c:pt>
                <c:pt idx="24579">
                  <c:v>244.13825560000001</c:v>
                </c:pt>
                <c:pt idx="24580">
                  <c:v>244.14818959999999</c:v>
                </c:pt>
                <c:pt idx="24581">
                  <c:v>244.15812260000001</c:v>
                </c:pt>
                <c:pt idx="24582">
                  <c:v>244.1680566</c:v>
                </c:pt>
                <c:pt idx="24583">
                  <c:v>244.17798959999999</c:v>
                </c:pt>
                <c:pt idx="24584">
                  <c:v>244.1879236</c:v>
                </c:pt>
                <c:pt idx="24585">
                  <c:v>244.19785659999999</c:v>
                </c:pt>
                <c:pt idx="24586">
                  <c:v>244.20778960000001</c:v>
                </c:pt>
                <c:pt idx="24587">
                  <c:v>244.2177236</c:v>
                </c:pt>
                <c:pt idx="24588">
                  <c:v>244.22765659999999</c:v>
                </c:pt>
                <c:pt idx="24589">
                  <c:v>244.2375906</c:v>
                </c:pt>
                <c:pt idx="24590">
                  <c:v>244.24752359999999</c:v>
                </c:pt>
                <c:pt idx="24591">
                  <c:v>244.25745760000001</c:v>
                </c:pt>
                <c:pt idx="24592">
                  <c:v>244.2673906</c:v>
                </c:pt>
                <c:pt idx="24593">
                  <c:v>244.27732359999999</c:v>
                </c:pt>
                <c:pt idx="24594">
                  <c:v>244.2872576</c:v>
                </c:pt>
                <c:pt idx="24595">
                  <c:v>244.29719059999999</c:v>
                </c:pt>
                <c:pt idx="24596">
                  <c:v>244.30712460000001</c:v>
                </c:pt>
                <c:pt idx="24597">
                  <c:v>244.3170576</c:v>
                </c:pt>
                <c:pt idx="24598">
                  <c:v>244.32699160000001</c:v>
                </c:pt>
                <c:pt idx="24599">
                  <c:v>244.3369246</c:v>
                </c:pt>
                <c:pt idx="24600">
                  <c:v>244.34685859999999</c:v>
                </c:pt>
                <c:pt idx="24601">
                  <c:v>244.35679160000001</c:v>
                </c:pt>
                <c:pt idx="24602">
                  <c:v>244.3667246</c:v>
                </c:pt>
                <c:pt idx="24603">
                  <c:v>244.37665860000001</c:v>
                </c:pt>
                <c:pt idx="24604">
                  <c:v>244.3865916</c:v>
                </c:pt>
                <c:pt idx="24605">
                  <c:v>244.39652559999999</c:v>
                </c:pt>
                <c:pt idx="24606">
                  <c:v>244.40645860000001</c:v>
                </c:pt>
                <c:pt idx="24607">
                  <c:v>244.41639259999999</c:v>
                </c:pt>
                <c:pt idx="24608">
                  <c:v>244.42632560000001</c:v>
                </c:pt>
                <c:pt idx="24609">
                  <c:v>244.4362586</c:v>
                </c:pt>
                <c:pt idx="24610">
                  <c:v>244.44619259999999</c:v>
                </c:pt>
                <c:pt idx="24611">
                  <c:v>244.45612560000001</c:v>
                </c:pt>
                <c:pt idx="24612">
                  <c:v>244.46605959999999</c:v>
                </c:pt>
                <c:pt idx="24613">
                  <c:v>244.47599260000001</c:v>
                </c:pt>
                <c:pt idx="24614">
                  <c:v>244.4859266</c:v>
                </c:pt>
                <c:pt idx="24615">
                  <c:v>244.49585959999999</c:v>
                </c:pt>
                <c:pt idx="24616">
                  <c:v>244.50579260000001</c:v>
                </c:pt>
                <c:pt idx="24617">
                  <c:v>244.51572659999999</c:v>
                </c:pt>
                <c:pt idx="24618">
                  <c:v>244.52565960000001</c:v>
                </c:pt>
                <c:pt idx="24619">
                  <c:v>244.5355936</c:v>
                </c:pt>
                <c:pt idx="24620">
                  <c:v>244.54552659999999</c:v>
                </c:pt>
                <c:pt idx="24621">
                  <c:v>244.5554606</c:v>
                </c:pt>
                <c:pt idx="24622">
                  <c:v>244.56539359999999</c:v>
                </c:pt>
                <c:pt idx="24623">
                  <c:v>244.57532660000001</c:v>
                </c:pt>
                <c:pt idx="24624">
                  <c:v>244.5852606</c:v>
                </c:pt>
                <c:pt idx="24625">
                  <c:v>244.59519359999999</c:v>
                </c:pt>
                <c:pt idx="24626">
                  <c:v>244.6051276</c:v>
                </c:pt>
                <c:pt idx="24627">
                  <c:v>244.61506059999999</c:v>
                </c:pt>
                <c:pt idx="24628">
                  <c:v>244.62499460000001</c:v>
                </c:pt>
                <c:pt idx="24629">
                  <c:v>244.6349276</c:v>
                </c:pt>
                <c:pt idx="24630">
                  <c:v>244.64486160000001</c:v>
                </c:pt>
                <c:pt idx="24631">
                  <c:v>244.6547946</c:v>
                </c:pt>
                <c:pt idx="24632">
                  <c:v>244.66472759999999</c:v>
                </c:pt>
                <c:pt idx="24633">
                  <c:v>244.67466160000001</c:v>
                </c:pt>
                <c:pt idx="24634">
                  <c:v>244.6845946</c:v>
                </c:pt>
                <c:pt idx="24635">
                  <c:v>244.69452860000001</c:v>
                </c:pt>
                <c:pt idx="24636">
                  <c:v>244.70446100000001</c:v>
                </c:pt>
                <c:pt idx="24637">
                  <c:v>244.714395</c:v>
                </c:pt>
                <c:pt idx="24638">
                  <c:v>244.72432800000001</c:v>
                </c:pt>
                <c:pt idx="24639">
                  <c:v>244.734261</c:v>
                </c:pt>
                <c:pt idx="24640">
                  <c:v>244.74419499999999</c:v>
                </c:pt>
                <c:pt idx="24641">
                  <c:v>244.75412800000001</c:v>
                </c:pt>
                <c:pt idx="24642">
                  <c:v>244.764062</c:v>
                </c:pt>
                <c:pt idx="24643">
                  <c:v>244.77399500000001</c:v>
                </c:pt>
                <c:pt idx="24644">
                  <c:v>244.783929</c:v>
                </c:pt>
                <c:pt idx="24645">
                  <c:v>244.79386199999999</c:v>
                </c:pt>
                <c:pt idx="24646">
                  <c:v>244.80379500000001</c:v>
                </c:pt>
                <c:pt idx="24647">
                  <c:v>244.813729</c:v>
                </c:pt>
                <c:pt idx="24648">
                  <c:v>244.82366200000001</c:v>
                </c:pt>
                <c:pt idx="24649">
                  <c:v>244.833596</c:v>
                </c:pt>
                <c:pt idx="24650">
                  <c:v>244.84352899999999</c:v>
                </c:pt>
                <c:pt idx="24651">
                  <c:v>244.853463</c:v>
                </c:pt>
                <c:pt idx="24652">
                  <c:v>244.86339599999999</c:v>
                </c:pt>
                <c:pt idx="24653">
                  <c:v>244.87332900000001</c:v>
                </c:pt>
                <c:pt idx="24654">
                  <c:v>244.883263</c:v>
                </c:pt>
                <c:pt idx="24655">
                  <c:v>244.89319599999999</c:v>
                </c:pt>
                <c:pt idx="24656">
                  <c:v>244.90313</c:v>
                </c:pt>
                <c:pt idx="24657">
                  <c:v>244.91306299999999</c:v>
                </c:pt>
                <c:pt idx="24658">
                  <c:v>244.92299700000001</c:v>
                </c:pt>
                <c:pt idx="24659">
                  <c:v>244.93293</c:v>
                </c:pt>
                <c:pt idx="24660">
                  <c:v>244.94286399999999</c:v>
                </c:pt>
                <c:pt idx="24661">
                  <c:v>244.952797</c:v>
                </c:pt>
                <c:pt idx="24662">
                  <c:v>244.96272999999999</c:v>
                </c:pt>
                <c:pt idx="24663">
                  <c:v>244.97266400000001</c:v>
                </c:pt>
                <c:pt idx="24664">
                  <c:v>244.982597</c:v>
                </c:pt>
                <c:pt idx="24665">
                  <c:v>244.99253100000001</c:v>
                </c:pt>
                <c:pt idx="24666">
                  <c:v>245.002464</c:v>
                </c:pt>
                <c:pt idx="24667">
                  <c:v>245.01239799999999</c:v>
                </c:pt>
                <c:pt idx="24668">
                  <c:v>245.02233100000001</c:v>
                </c:pt>
                <c:pt idx="24669">
                  <c:v>245.032264</c:v>
                </c:pt>
                <c:pt idx="24670">
                  <c:v>245.04219800000001</c:v>
                </c:pt>
                <c:pt idx="24671">
                  <c:v>245.052131</c:v>
                </c:pt>
                <c:pt idx="24672">
                  <c:v>245.06206499999999</c:v>
                </c:pt>
                <c:pt idx="24673">
                  <c:v>245.07199800000001</c:v>
                </c:pt>
                <c:pt idx="24674">
                  <c:v>245.08193199999999</c:v>
                </c:pt>
                <c:pt idx="24675">
                  <c:v>245.09186500000001</c:v>
                </c:pt>
                <c:pt idx="24676">
                  <c:v>245.101799</c:v>
                </c:pt>
                <c:pt idx="24677">
                  <c:v>245.11173199999999</c:v>
                </c:pt>
                <c:pt idx="24678">
                  <c:v>245.12166500000001</c:v>
                </c:pt>
                <c:pt idx="24679">
                  <c:v>245.13159899999999</c:v>
                </c:pt>
                <c:pt idx="24680">
                  <c:v>245.14153200000001</c:v>
                </c:pt>
                <c:pt idx="24681">
                  <c:v>245.151466</c:v>
                </c:pt>
                <c:pt idx="24682">
                  <c:v>245.16139899999999</c:v>
                </c:pt>
                <c:pt idx="24683">
                  <c:v>245.171333</c:v>
                </c:pt>
                <c:pt idx="24684">
                  <c:v>245.18126599999999</c:v>
                </c:pt>
                <c:pt idx="24685">
                  <c:v>245.19119900000001</c:v>
                </c:pt>
                <c:pt idx="24686">
                  <c:v>245.201133</c:v>
                </c:pt>
                <c:pt idx="24687">
                  <c:v>245.21106599999999</c:v>
                </c:pt>
                <c:pt idx="24688">
                  <c:v>245.221</c:v>
                </c:pt>
                <c:pt idx="24689">
                  <c:v>245.23093299999999</c:v>
                </c:pt>
                <c:pt idx="24690">
                  <c:v>245.24086700000001</c:v>
                </c:pt>
                <c:pt idx="24691">
                  <c:v>245.2508</c:v>
                </c:pt>
                <c:pt idx="24692">
                  <c:v>245.26073299999999</c:v>
                </c:pt>
                <c:pt idx="24693">
                  <c:v>245.270667</c:v>
                </c:pt>
                <c:pt idx="24694">
                  <c:v>245.28059999999999</c:v>
                </c:pt>
                <c:pt idx="24695">
                  <c:v>245.29053400000001</c:v>
                </c:pt>
                <c:pt idx="24696">
                  <c:v>245.300467</c:v>
                </c:pt>
                <c:pt idx="24697">
                  <c:v>245.31040100000001</c:v>
                </c:pt>
                <c:pt idx="24698">
                  <c:v>245.320334</c:v>
                </c:pt>
                <c:pt idx="24699">
                  <c:v>245.33026699999999</c:v>
                </c:pt>
                <c:pt idx="24700">
                  <c:v>245.34020100000001</c:v>
                </c:pt>
                <c:pt idx="24701">
                  <c:v>245.350134</c:v>
                </c:pt>
                <c:pt idx="24702">
                  <c:v>245.36006800000001</c:v>
                </c:pt>
                <c:pt idx="24703">
                  <c:v>245.370001</c:v>
                </c:pt>
                <c:pt idx="24704">
                  <c:v>245.37993499999999</c:v>
                </c:pt>
                <c:pt idx="24705">
                  <c:v>245.38986800000001</c:v>
                </c:pt>
                <c:pt idx="24706">
                  <c:v>245.39980199999999</c:v>
                </c:pt>
                <c:pt idx="24707">
                  <c:v>245.40973500000001</c:v>
                </c:pt>
                <c:pt idx="24708">
                  <c:v>245.419668</c:v>
                </c:pt>
                <c:pt idx="24709">
                  <c:v>245.42960199999999</c:v>
                </c:pt>
                <c:pt idx="24710">
                  <c:v>245.43953500000001</c:v>
                </c:pt>
                <c:pt idx="24711">
                  <c:v>245.44946899999999</c:v>
                </c:pt>
                <c:pt idx="24712">
                  <c:v>245.45940200000001</c:v>
                </c:pt>
                <c:pt idx="24713">
                  <c:v>245.469336</c:v>
                </c:pt>
                <c:pt idx="24714">
                  <c:v>245.47926899999999</c:v>
                </c:pt>
                <c:pt idx="24715">
                  <c:v>245.48920200000001</c:v>
                </c:pt>
                <c:pt idx="24716">
                  <c:v>245.49913599999999</c:v>
                </c:pt>
                <c:pt idx="24717">
                  <c:v>245.50906900000001</c:v>
                </c:pt>
                <c:pt idx="24718">
                  <c:v>245.519003</c:v>
                </c:pt>
                <c:pt idx="24719">
                  <c:v>245.52893599999999</c:v>
                </c:pt>
                <c:pt idx="24720">
                  <c:v>245.53887</c:v>
                </c:pt>
                <c:pt idx="24721">
                  <c:v>245.54880299999999</c:v>
                </c:pt>
                <c:pt idx="24722">
                  <c:v>245.55873600000001</c:v>
                </c:pt>
                <c:pt idx="24723">
                  <c:v>245.56867</c:v>
                </c:pt>
                <c:pt idx="24724">
                  <c:v>245.57860299999999</c:v>
                </c:pt>
                <c:pt idx="24725">
                  <c:v>245.588537</c:v>
                </c:pt>
                <c:pt idx="24726">
                  <c:v>245.59846999999999</c:v>
                </c:pt>
                <c:pt idx="24727">
                  <c:v>245.60840400000001</c:v>
                </c:pt>
                <c:pt idx="24728">
                  <c:v>245.618337</c:v>
                </c:pt>
                <c:pt idx="24729">
                  <c:v>245.62827100000001</c:v>
                </c:pt>
                <c:pt idx="24730">
                  <c:v>245.638204</c:v>
                </c:pt>
                <c:pt idx="24731">
                  <c:v>245.64813699999999</c:v>
                </c:pt>
                <c:pt idx="24732">
                  <c:v>245.65807100000001</c:v>
                </c:pt>
                <c:pt idx="24733">
                  <c:v>245.668004</c:v>
                </c:pt>
                <c:pt idx="24734">
                  <c:v>245.67793800000001</c:v>
                </c:pt>
                <c:pt idx="24735">
                  <c:v>245.687871</c:v>
                </c:pt>
                <c:pt idx="24736">
                  <c:v>245.69780499999999</c:v>
                </c:pt>
                <c:pt idx="24737">
                  <c:v>245.7077396</c:v>
                </c:pt>
                <c:pt idx="24738">
                  <c:v>245.71767259999999</c:v>
                </c:pt>
                <c:pt idx="24739">
                  <c:v>245.7276066</c:v>
                </c:pt>
                <c:pt idx="24740">
                  <c:v>245.73753959999999</c:v>
                </c:pt>
                <c:pt idx="24741">
                  <c:v>245.74747360000001</c:v>
                </c:pt>
                <c:pt idx="24742">
                  <c:v>245.7574066</c:v>
                </c:pt>
                <c:pt idx="24743">
                  <c:v>245.76734060000001</c:v>
                </c:pt>
                <c:pt idx="24744">
                  <c:v>245.7772736</c:v>
                </c:pt>
                <c:pt idx="24745">
                  <c:v>245.78720759999999</c:v>
                </c:pt>
                <c:pt idx="24746">
                  <c:v>245.79714060000001</c:v>
                </c:pt>
                <c:pt idx="24747">
                  <c:v>245.8070736</c:v>
                </c:pt>
                <c:pt idx="24748">
                  <c:v>245.81700760000001</c:v>
                </c:pt>
                <c:pt idx="24749">
                  <c:v>245.8269406</c:v>
                </c:pt>
                <c:pt idx="24750">
                  <c:v>245.83687459999999</c:v>
                </c:pt>
                <c:pt idx="24751">
                  <c:v>245.84680760000001</c:v>
                </c:pt>
                <c:pt idx="24752">
                  <c:v>245.85674159999999</c:v>
                </c:pt>
                <c:pt idx="24753">
                  <c:v>245.86667460000001</c:v>
                </c:pt>
                <c:pt idx="24754">
                  <c:v>245.8766076</c:v>
                </c:pt>
                <c:pt idx="24755">
                  <c:v>245.88654159999999</c:v>
                </c:pt>
                <c:pt idx="24756">
                  <c:v>245.8964746</c:v>
                </c:pt>
                <c:pt idx="24757">
                  <c:v>245.90640859999999</c:v>
                </c:pt>
                <c:pt idx="24758">
                  <c:v>245.91634160000001</c:v>
                </c:pt>
                <c:pt idx="24759">
                  <c:v>245.9262756</c:v>
                </c:pt>
                <c:pt idx="24760">
                  <c:v>245.93620859999999</c:v>
                </c:pt>
                <c:pt idx="24761">
                  <c:v>245.9461426</c:v>
                </c:pt>
                <c:pt idx="24762">
                  <c:v>245.95607559999999</c:v>
                </c:pt>
                <c:pt idx="24763">
                  <c:v>245.96600860000001</c:v>
                </c:pt>
                <c:pt idx="24764">
                  <c:v>245.9759426</c:v>
                </c:pt>
                <c:pt idx="24765">
                  <c:v>245.98587560000001</c:v>
                </c:pt>
                <c:pt idx="24766">
                  <c:v>245.9958096</c:v>
                </c:pt>
                <c:pt idx="24767">
                  <c:v>246.00574259999999</c:v>
                </c:pt>
                <c:pt idx="24768">
                  <c:v>246.01567660000001</c:v>
                </c:pt>
                <c:pt idx="24769">
                  <c:v>246.0256096</c:v>
                </c:pt>
                <c:pt idx="24770">
                  <c:v>246.03554260000001</c:v>
                </c:pt>
                <c:pt idx="24771">
                  <c:v>246.0454766</c:v>
                </c:pt>
                <c:pt idx="24772">
                  <c:v>246.05540959999999</c:v>
                </c:pt>
                <c:pt idx="24773">
                  <c:v>246.06534360000001</c:v>
                </c:pt>
                <c:pt idx="24774">
                  <c:v>246.0752766</c:v>
                </c:pt>
                <c:pt idx="24775">
                  <c:v>246.08521060000001</c:v>
                </c:pt>
                <c:pt idx="24776">
                  <c:v>246.0951436</c:v>
                </c:pt>
                <c:pt idx="24777">
                  <c:v>246.10507759999999</c:v>
                </c:pt>
                <c:pt idx="24778">
                  <c:v>246.11501060000001</c:v>
                </c:pt>
                <c:pt idx="24779">
                  <c:v>246.12494359999999</c:v>
                </c:pt>
                <c:pt idx="24780">
                  <c:v>246.13487760000001</c:v>
                </c:pt>
                <c:pt idx="24781">
                  <c:v>246.1448106</c:v>
                </c:pt>
                <c:pt idx="24782">
                  <c:v>246.15474459999999</c:v>
                </c:pt>
                <c:pt idx="24783">
                  <c:v>246.1646776</c:v>
                </c:pt>
                <c:pt idx="24784">
                  <c:v>246.17461159999999</c:v>
                </c:pt>
                <c:pt idx="24785">
                  <c:v>246.18454460000001</c:v>
                </c:pt>
                <c:pt idx="24786">
                  <c:v>246.1944786</c:v>
                </c:pt>
                <c:pt idx="24787">
                  <c:v>246.20441159999999</c:v>
                </c:pt>
                <c:pt idx="24788">
                  <c:v>246.2143446</c:v>
                </c:pt>
                <c:pt idx="24789">
                  <c:v>246.22427859999999</c:v>
                </c:pt>
                <c:pt idx="24790">
                  <c:v>246.23421160000001</c:v>
                </c:pt>
                <c:pt idx="24791">
                  <c:v>246.2441456</c:v>
                </c:pt>
                <c:pt idx="24792">
                  <c:v>246.25407860000001</c:v>
                </c:pt>
                <c:pt idx="24793">
                  <c:v>246.2640126</c:v>
                </c:pt>
                <c:pt idx="24794">
                  <c:v>246.27394559999999</c:v>
                </c:pt>
                <c:pt idx="24795">
                  <c:v>246.28387860000001</c:v>
                </c:pt>
                <c:pt idx="24796">
                  <c:v>246.2938126</c:v>
                </c:pt>
                <c:pt idx="24797">
                  <c:v>246.30374560000001</c:v>
                </c:pt>
                <c:pt idx="24798">
                  <c:v>246.3136796</c:v>
                </c:pt>
                <c:pt idx="24799">
                  <c:v>246.32361259999999</c:v>
                </c:pt>
                <c:pt idx="24800">
                  <c:v>246.33354660000001</c:v>
                </c:pt>
                <c:pt idx="24801">
                  <c:v>246.34347959999999</c:v>
                </c:pt>
                <c:pt idx="24802">
                  <c:v>246.35341360000001</c:v>
                </c:pt>
                <c:pt idx="24803">
                  <c:v>246.3633466</c:v>
                </c:pt>
                <c:pt idx="24804">
                  <c:v>246.37328059999999</c:v>
                </c:pt>
                <c:pt idx="24805">
                  <c:v>246.3832136</c:v>
                </c:pt>
                <c:pt idx="24806">
                  <c:v>246.39314659999999</c:v>
                </c:pt>
                <c:pt idx="24807">
                  <c:v>246.40308060000001</c:v>
                </c:pt>
                <c:pt idx="24808">
                  <c:v>246.4130136</c:v>
                </c:pt>
                <c:pt idx="24809">
                  <c:v>246.42294759999999</c:v>
                </c:pt>
                <c:pt idx="24810">
                  <c:v>246.4328806</c:v>
                </c:pt>
                <c:pt idx="24811">
                  <c:v>246.44281459999999</c:v>
                </c:pt>
                <c:pt idx="24812">
                  <c:v>246.45274760000001</c:v>
                </c:pt>
                <c:pt idx="24813">
                  <c:v>246.4626806</c:v>
                </c:pt>
                <c:pt idx="24814">
                  <c:v>246.47261459999999</c:v>
                </c:pt>
                <c:pt idx="24815">
                  <c:v>246.4825476</c:v>
                </c:pt>
                <c:pt idx="24816">
                  <c:v>246.49248159999999</c:v>
                </c:pt>
                <c:pt idx="24817">
                  <c:v>246.50241460000001</c:v>
                </c:pt>
                <c:pt idx="24818">
                  <c:v>246.5123486</c:v>
                </c:pt>
                <c:pt idx="24819">
                  <c:v>246.52228160000001</c:v>
                </c:pt>
                <c:pt idx="24820">
                  <c:v>246.5322156</c:v>
                </c:pt>
                <c:pt idx="24821">
                  <c:v>246.54214859999999</c:v>
                </c:pt>
                <c:pt idx="24822">
                  <c:v>246.55208160000001</c:v>
                </c:pt>
                <c:pt idx="24823">
                  <c:v>246.5620156</c:v>
                </c:pt>
                <c:pt idx="24824">
                  <c:v>246.57194860000001</c:v>
                </c:pt>
                <c:pt idx="24825">
                  <c:v>246.5818826</c:v>
                </c:pt>
                <c:pt idx="24826">
                  <c:v>246.59181559999999</c:v>
                </c:pt>
                <c:pt idx="24827">
                  <c:v>246.60174960000001</c:v>
                </c:pt>
                <c:pt idx="24828">
                  <c:v>246.61168259999999</c:v>
                </c:pt>
                <c:pt idx="24829">
                  <c:v>246.62161660000001</c:v>
                </c:pt>
                <c:pt idx="24830">
                  <c:v>246.6315496</c:v>
                </c:pt>
                <c:pt idx="24831">
                  <c:v>246.64148259999999</c:v>
                </c:pt>
                <c:pt idx="24832">
                  <c:v>246.6514166</c:v>
                </c:pt>
                <c:pt idx="24833">
                  <c:v>246.66134959999999</c:v>
                </c:pt>
                <c:pt idx="24834">
                  <c:v>246.67128360000001</c:v>
                </c:pt>
                <c:pt idx="24835">
                  <c:v>246.6812166</c:v>
                </c:pt>
                <c:pt idx="24836">
                  <c:v>246.69115059999999</c:v>
                </c:pt>
                <c:pt idx="24837">
                  <c:v>246.70108310000001</c:v>
                </c:pt>
                <c:pt idx="24838">
                  <c:v>246.71101609999999</c:v>
                </c:pt>
                <c:pt idx="24839">
                  <c:v>246.72095010000001</c:v>
                </c:pt>
                <c:pt idx="24840">
                  <c:v>246.7308831</c:v>
                </c:pt>
                <c:pt idx="24841">
                  <c:v>246.74081709999999</c:v>
                </c:pt>
                <c:pt idx="24842">
                  <c:v>246.7507501</c:v>
                </c:pt>
                <c:pt idx="24843">
                  <c:v>246.76068409999999</c:v>
                </c:pt>
                <c:pt idx="24844">
                  <c:v>246.77061710000001</c:v>
                </c:pt>
                <c:pt idx="24845">
                  <c:v>246.7805511</c:v>
                </c:pt>
                <c:pt idx="24846">
                  <c:v>246.79048409999999</c:v>
                </c:pt>
                <c:pt idx="24847">
                  <c:v>246.8004171</c:v>
                </c:pt>
                <c:pt idx="24848">
                  <c:v>246.81035109999999</c:v>
                </c:pt>
                <c:pt idx="24849">
                  <c:v>246.82028410000001</c:v>
                </c:pt>
                <c:pt idx="24850">
                  <c:v>246.8302181</c:v>
                </c:pt>
                <c:pt idx="24851">
                  <c:v>246.84015110000001</c:v>
                </c:pt>
                <c:pt idx="24852">
                  <c:v>246.8500851</c:v>
                </c:pt>
                <c:pt idx="24853">
                  <c:v>246.86001809999999</c:v>
                </c:pt>
                <c:pt idx="24854">
                  <c:v>246.86995210000001</c:v>
                </c:pt>
                <c:pt idx="24855">
                  <c:v>246.8798851</c:v>
                </c:pt>
                <c:pt idx="24856">
                  <c:v>246.88981810000001</c:v>
                </c:pt>
                <c:pt idx="24857">
                  <c:v>246.8997521</c:v>
                </c:pt>
                <c:pt idx="24858">
                  <c:v>246.90968509999999</c:v>
                </c:pt>
                <c:pt idx="24859">
                  <c:v>246.91961910000001</c:v>
                </c:pt>
                <c:pt idx="24860">
                  <c:v>246.9295521</c:v>
                </c:pt>
                <c:pt idx="24861">
                  <c:v>246.93948610000001</c:v>
                </c:pt>
                <c:pt idx="24862">
                  <c:v>246.9494191</c:v>
                </c:pt>
                <c:pt idx="24863">
                  <c:v>246.95935309999999</c:v>
                </c:pt>
                <c:pt idx="24864">
                  <c:v>246.96928610000001</c:v>
                </c:pt>
                <c:pt idx="24865">
                  <c:v>246.97921909999999</c:v>
                </c:pt>
                <c:pt idx="24866">
                  <c:v>246.98915310000001</c:v>
                </c:pt>
                <c:pt idx="24867">
                  <c:v>246.9990861</c:v>
                </c:pt>
                <c:pt idx="24868">
                  <c:v>247.00902009999999</c:v>
                </c:pt>
                <c:pt idx="24869">
                  <c:v>247.0189531</c:v>
                </c:pt>
                <c:pt idx="24870">
                  <c:v>247.02888709999999</c:v>
                </c:pt>
                <c:pt idx="24871">
                  <c:v>247.03882010000001</c:v>
                </c:pt>
                <c:pt idx="24872">
                  <c:v>247.0487541</c:v>
                </c:pt>
                <c:pt idx="24873">
                  <c:v>247.05868709999999</c:v>
                </c:pt>
                <c:pt idx="24874">
                  <c:v>247.0686201</c:v>
                </c:pt>
                <c:pt idx="24875">
                  <c:v>247.07855409999999</c:v>
                </c:pt>
                <c:pt idx="24876">
                  <c:v>247.08848710000001</c:v>
                </c:pt>
                <c:pt idx="24877">
                  <c:v>247.0984211</c:v>
                </c:pt>
                <c:pt idx="24878">
                  <c:v>247.10835410000001</c:v>
                </c:pt>
                <c:pt idx="24879">
                  <c:v>247.1182881</c:v>
                </c:pt>
                <c:pt idx="24880">
                  <c:v>247.12822109999999</c:v>
                </c:pt>
                <c:pt idx="24881">
                  <c:v>247.13815510000001</c:v>
                </c:pt>
                <c:pt idx="24882">
                  <c:v>247.1480881</c:v>
                </c:pt>
                <c:pt idx="24883">
                  <c:v>247.15802110000001</c:v>
                </c:pt>
                <c:pt idx="24884">
                  <c:v>247.1679551</c:v>
                </c:pt>
                <c:pt idx="24885">
                  <c:v>247.17788809999999</c:v>
                </c:pt>
                <c:pt idx="24886">
                  <c:v>247.18782210000001</c:v>
                </c:pt>
                <c:pt idx="24887">
                  <c:v>247.19775509999999</c:v>
                </c:pt>
                <c:pt idx="24888">
                  <c:v>247.20768910000001</c:v>
                </c:pt>
                <c:pt idx="24889">
                  <c:v>247.2176221</c:v>
                </c:pt>
                <c:pt idx="24890">
                  <c:v>247.22755509999999</c:v>
                </c:pt>
                <c:pt idx="24891">
                  <c:v>247.2374891</c:v>
                </c:pt>
                <c:pt idx="24892">
                  <c:v>247.24742209999999</c:v>
                </c:pt>
                <c:pt idx="24893">
                  <c:v>247.25735610000001</c:v>
                </c:pt>
                <c:pt idx="24894">
                  <c:v>247.2672891</c:v>
                </c:pt>
                <c:pt idx="24895">
                  <c:v>247.27722309999999</c:v>
                </c:pt>
                <c:pt idx="24896">
                  <c:v>247.2871561</c:v>
                </c:pt>
                <c:pt idx="24897">
                  <c:v>247.29709009999999</c:v>
                </c:pt>
                <c:pt idx="24898">
                  <c:v>247.30702310000001</c:v>
                </c:pt>
                <c:pt idx="24899">
                  <c:v>247.3169561</c:v>
                </c:pt>
                <c:pt idx="24900">
                  <c:v>247.32689010000001</c:v>
                </c:pt>
                <c:pt idx="24901">
                  <c:v>247.3368231</c:v>
                </c:pt>
                <c:pt idx="24902">
                  <c:v>247.34675709999999</c:v>
                </c:pt>
                <c:pt idx="24903">
                  <c:v>247.35669010000001</c:v>
                </c:pt>
                <c:pt idx="24904">
                  <c:v>247.3666241</c:v>
                </c:pt>
                <c:pt idx="24905">
                  <c:v>247.37655710000001</c:v>
                </c:pt>
                <c:pt idx="24906">
                  <c:v>247.3864911</c:v>
                </c:pt>
                <c:pt idx="24907">
                  <c:v>247.39642409999999</c:v>
                </c:pt>
                <c:pt idx="24908">
                  <c:v>247.40635710000001</c:v>
                </c:pt>
                <c:pt idx="24909">
                  <c:v>247.4162911</c:v>
                </c:pt>
                <c:pt idx="24910">
                  <c:v>247.42622410000001</c:v>
                </c:pt>
                <c:pt idx="24911">
                  <c:v>247.4361581</c:v>
                </c:pt>
                <c:pt idx="24912">
                  <c:v>247.44609109999999</c:v>
                </c:pt>
                <c:pt idx="24913">
                  <c:v>247.45602510000001</c:v>
                </c:pt>
                <c:pt idx="24914">
                  <c:v>247.46595809999999</c:v>
                </c:pt>
                <c:pt idx="24915">
                  <c:v>247.47589210000001</c:v>
                </c:pt>
                <c:pt idx="24916">
                  <c:v>247.4858251</c:v>
                </c:pt>
                <c:pt idx="24917">
                  <c:v>247.49575809999999</c:v>
                </c:pt>
                <c:pt idx="24918">
                  <c:v>247.5056921</c:v>
                </c:pt>
                <c:pt idx="24919">
                  <c:v>247.51562509999999</c:v>
                </c:pt>
                <c:pt idx="24920">
                  <c:v>247.52555910000001</c:v>
                </c:pt>
                <c:pt idx="24921">
                  <c:v>247.5354921</c:v>
                </c:pt>
                <c:pt idx="24922">
                  <c:v>247.54542609999999</c:v>
                </c:pt>
                <c:pt idx="24923">
                  <c:v>247.5553591</c:v>
                </c:pt>
                <c:pt idx="24924">
                  <c:v>247.56529309999999</c:v>
                </c:pt>
                <c:pt idx="24925">
                  <c:v>247.57522610000001</c:v>
                </c:pt>
                <c:pt idx="24926">
                  <c:v>247.5851591</c:v>
                </c:pt>
                <c:pt idx="24927">
                  <c:v>247.59509310000001</c:v>
                </c:pt>
                <c:pt idx="24928">
                  <c:v>247.6050261</c:v>
                </c:pt>
                <c:pt idx="24929">
                  <c:v>247.61496009999999</c:v>
                </c:pt>
                <c:pt idx="24930">
                  <c:v>247.62489310000001</c:v>
                </c:pt>
                <c:pt idx="24931">
                  <c:v>247.6348271</c:v>
                </c:pt>
                <c:pt idx="24932">
                  <c:v>247.64476010000001</c:v>
                </c:pt>
                <c:pt idx="24933">
                  <c:v>247.6546941</c:v>
                </c:pt>
                <c:pt idx="24934">
                  <c:v>247.66462709999999</c:v>
                </c:pt>
                <c:pt idx="24935">
                  <c:v>247.67456010000001</c:v>
                </c:pt>
                <c:pt idx="24936">
                  <c:v>247.68449409999999</c:v>
                </c:pt>
                <c:pt idx="24937">
                  <c:v>247.69442710000001</c:v>
                </c:pt>
                <c:pt idx="24938">
                  <c:v>247.70436079999999</c:v>
                </c:pt>
                <c:pt idx="24939">
                  <c:v>247.71429380000001</c:v>
                </c:pt>
                <c:pt idx="24940">
                  <c:v>247.72422779999999</c:v>
                </c:pt>
                <c:pt idx="24941">
                  <c:v>247.73416080000001</c:v>
                </c:pt>
                <c:pt idx="24942">
                  <c:v>247.7440948</c:v>
                </c:pt>
                <c:pt idx="24943">
                  <c:v>247.75402779999999</c:v>
                </c:pt>
                <c:pt idx="24944">
                  <c:v>247.76396080000001</c:v>
                </c:pt>
                <c:pt idx="24945">
                  <c:v>247.77389479999999</c:v>
                </c:pt>
                <c:pt idx="24946">
                  <c:v>247.78382780000001</c:v>
                </c:pt>
                <c:pt idx="24947">
                  <c:v>247.7937618</c:v>
                </c:pt>
                <c:pt idx="24948">
                  <c:v>247.80369479999999</c:v>
                </c:pt>
                <c:pt idx="24949">
                  <c:v>247.8136288</c:v>
                </c:pt>
                <c:pt idx="24950">
                  <c:v>247.82356179999999</c:v>
                </c:pt>
                <c:pt idx="24951">
                  <c:v>247.83349580000001</c:v>
                </c:pt>
                <c:pt idx="24952">
                  <c:v>247.8434288</c:v>
                </c:pt>
                <c:pt idx="24953">
                  <c:v>247.85336280000001</c:v>
                </c:pt>
                <c:pt idx="24954">
                  <c:v>247.8632958</c:v>
                </c:pt>
                <c:pt idx="24955">
                  <c:v>247.87322879999999</c:v>
                </c:pt>
                <c:pt idx="24956">
                  <c:v>247.88316280000001</c:v>
                </c:pt>
                <c:pt idx="24957">
                  <c:v>247.8930958</c:v>
                </c:pt>
                <c:pt idx="24958">
                  <c:v>247.90302969999999</c:v>
                </c:pt>
                <c:pt idx="24959">
                  <c:v>247.9129628</c:v>
                </c:pt>
                <c:pt idx="24960">
                  <c:v>247.92289679999999</c:v>
                </c:pt>
                <c:pt idx="24961">
                  <c:v>247.93282980000001</c:v>
                </c:pt>
                <c:pt idx="24962">
                  <c:v>247.9427628</c:v>
                </c:pt>
                <c:pt idx="24963">
                  <c:v>247.95269680000001</c:v>
                </c:pt>
                <c:pt idx="24964">
                  <c:v>247.9626298</c:v>
                </c:pt>
                <c:pt idx="24965">
                  <c:v>247.97256379999999</c:v>
                </c:pt>
                <c:pt idx="24966">
                  <c:v>247.98249680000001</c:v>
                </c:pt>
                <c:pt idx="24967">
                  <c:v>247.99243079999999</c:v>
                </c:pt>
                <c:pt idx="24968">
                  <c:v>248.00236380000001</c:v>
                </c:pt>
                <c:pt idx="24969">
                  <c:v>248.0122978</c:v>
                </c:pt>
                <c:pt idx="24970">
                  <c:v>248.02223079999999</c:v>
                </c:pt>
                <c:pt idx="24971">
                  <c:v>248.03216380000001</c:v>
                </c:pt>
                <c:pt idx="24972">
                  <c:v>248.04209779999999</c:v>
                </c:pt>
                <c:pt idx="24973">
                  <c:v>248.05203080000001</c:v>
                </c:pt>
                <c:pt idx="24974">
                  <c:v>248.0619648</c:v>
                </c:pt>
                <c:pt idx="24975">
                  <c:v>248.07189779999999</c:v>
                </c:pt>
                <c:pt idx="24976">
                  <c:v>248.0818318</c:v>
                </c:pt>
                <c:pt idx="24977">
                  <c:v>248.09176479999999</c:v>
                </c:pt>
                <c:pt idx="24978">
                  <c:v>248.10169880000001</c:v>
                </c:pt>
                <c:pt idx="24979">
                  <c:v>248.1116318</c:v>
                </c:pt>
                <c:pt idx="24980">
                  <c:v>248.12156580000001</c:v>
                </c:pt>
                <c:pt idx="24981">
                  <c:v>248.1314988</c:v>
                </c:pt>
                <c:pt idx="24982">
                  <c:v>248.14143179999999</c:v>
                </c:pt>
                <c:pt idx="24983">
                  <c:v>248.15136580000001</c:v>
                </c:pt>
                <c:pt idx="24984">
                  <c:v>248.1612988</c:v>
                </c:pt>
                <c:pt idx="24985">
                  <c:v>248.17123280000001</c:v>
                </c:pt>
                <c:pt idx="24986">
                  <c:v>248.1811658</c:v>
                </c:pt>
                <c:pt idx="24987">
                  <c:v>248.19109979999999</c:v>
                </c:pt>
                <c:pt idx="24988">
                  <c:v>248.20103280000001</c:v>
                </c:pt>
                <c:pt idx="24989">
                  <c:v>248.21096679999999</c:v>
                </c:pt>
                <c:pt idx="24990">
                  <c:v>248.22089980000001</c:v>
                </c:pt>
                <c:pt idx="24991">
                  <c:v>248.2308328</c:v>
                </c:pt>
                <c:pt idx="24992">
                  <c:v>248.24076679999999</c:v>
                </c:pt>
                <c:pt idx="24993">
                  <c:v>248.25069980000001</c:v>
                </c:pt>
                <c:pt idx="24994">
                  <c:v>248.26063379999999</c:v>
                </c:pt>
                <c:pt idx="24995">
                  <c:v>248.27056680000001</c:v>
                </c:pt>
                <c:pt idx="24996">
                  <c:v>248.2805008</c:v>
                </c:pt>
                <c:pt idx="24997">
                  <c:v>248.29043379999999</c:v>
                </c:pt>
                <c:pt idx="24998">
                  <c:v>248.3003678</c:v>
                </c:pt>
                <c:pt idx="24999">
                  <c:v>248.31030079999999</c:v>
                </c:pt>
                <c:pt idx="25000">
                  <c:v>248.32023380000001</c:v>
                </c:pt>
                <c:pt idx="25001">
                  <c:v>248.3301678</c:v>
                </c:pt>
                <c:pt idx="25002">
                  <c:v>248.34010079999999</c:v>
                </c:pt>
                <c:pt idx="25003">
                  <c:v>248.3500348</c:v>
                </c:pt>
                <c:pt idx="25004">
                  <c:v>248.35996779999999</c:v>
                </c:pt>
                <c:pt idx="25005">
                  <c:v>248.36990180000001</c:v>
                </c:pt>
                <c:pt idx="25006">
                  <c:v>248.3798348</c:v>
                </c:pt>
                <c:pt idx="25007">
                  <c:v>248.38976880000001</c:v>
                </c:pt>
                <c:pt idx="25008">
                  <c:v>248.3997018</c:v>
                </c:pt>
                <c:pt idx="25009">
                  <c:v>248.40963479999999</c:v>
                </c:pt>
                <c:pt idx="25010">
                  <c:v>248.41956880000001</c:v>
                </c:pt>
                <c:pt idx="25011">
                  <c:v>248.4295018</c:v>
                </c:pt>
                <c:pt idx="25012">
                  <c:v>248.43943580000001</c:v>
                </c:pt>
                <c:pt idx="25013">
                  <c:v>248.4493688</c:v>
                </c:pt>
                <c:pt idx="25014">
                  <c:v>248.45930279999999</c:v>
                </c:pt>
                <c:pt idx="25015">
                  <c:v>248.46923580000001</c:v>
                </c:pt>
                <c:pt idx="25016">
                  <c:v>248.47916979999999</c:v>
                </c:pt>
                <c:pt idx="25017">
                  <c:v>248.48910280000001</c:v>
                </c:pt>
                <c:pt idx="25018">
                  <c:v>248.4990368</c:v>
                </c:pt>
                <c:pt idx="25019">
                  <c:v>248.50896979999999</c:v>
                </c:pt>
                <c:pt idx="25020">
                  <c:v>248.51890280000001</c:v>
                </c:pt>
                <c:pt idx="25021">
                  <c:v>248.52883679999999</c:v>
                </c:pt>
                <c:pt idx="25022">
                  <c:v>248.53876980000001</c:v>
                </c:pt>
                <c:pt idx="25023">
                  <c:v>248.5487038</c:v>
                </c:pt>
                <c:pt idx="25024">
                  <c:v>248.55863679999999</c:v>
                </c:pt>
                <c:pt idx="25025">
                  <c:v>248.5685708</c:v>
                </c:pt>
                <c:pt idx="25026">
                  <c:v>248.57850379999999</c:v>
                </c:pt>
                <c:pt idx="25027">
                  <c:v>248.58843780000001</c:v>
                </c:pt>
                <c:pt idx="25028">
                  <c:v>248.5983708</c:v>
                </c:pt>
                <c:pt idx="25029">
                  <c:v>248.60830379999999</c:v>
                </c:pt>
                <c:pt idx="25030">
                  <c:v>248.6182378</c:v>
                </c:pt>
                <c:pt idx="25031">
                  <c:v>248.62817079999999</c:v>
                </c:pt>
                <c:pt idx="25032">
                  <c:v>248.63810480000001</c:v>
                </c:pt>
                <c:pt idx="25033">
                  <c:v>248.6480378</c:v>
                </c:pt>
                <c:pt idx="25034">
                  <c:v>248.65797180000001</c:v>
                </c:pt>
                <c:pt idx="25035">
                  <c:v>248.6679048</c:v>
                </c:pt>
                <c:pt idx="25036">
                  <c:v>248.67783879999999</c:v>
                </c:pt>
                <c:pt idx="25037">
                  <c:v>248.68777180000001</c:v>
                </c:pt>
                <c:pt idx="25038">
                  <c:v>248.6977048</c:v>
                </c:pt>
                <c:pt idx="25039">
                  <c:v>248.70763840000001</c:v>
                </c:pt>
                <c:pt idx="25040">
                  <c:v>248.7175714</c:v>
                </c:pt>
                <c:pt idx="25041">
                  <c:v>248.72750540000001</c:v>
                </c:pt>
                <c:pt idx="25042">
                  <c:v>248.7374384</c:v>
                </c:pt>
                <c:pt idx="25043">
                  <c:v>248.74737239999999</c:v>
                </c:pt>
                <c:pt idx="25044">
                  <c:v>248.75730540000001</c:v>
                </c:pt>
                <c:pt idx="25045">
                  <c:v>248.76723939999999</c:v>
                </c:pt>
                <c:pt idx="25046">
                  <c:v>248.77717240000001</c:v>
                </c:pt>
                <c:pt idx="25047">
                  <c:v>248.7871064</c:v>
                </c:pt>
                <c:pt idx="25048">
                  <c:v>248.79703939999999</c:v>
                </c:pt>
                <c:pt idx="25049">
                  <c:v>248.80697240000001</c:v>
                </c:pt>
                <c:pt idx="25050">
                  <c:v>248.81690639999999</c:v>
                </c:pt>
                <c:pt idx="25051">
                  <c:v>248.82683940000001</c:v>
                </c:pt>
                <c:pt idx="25052">
                  <c:v>248.8367734</c:v>
                </c:pt>
                <c:pt idx="25053">
                  <c:v>248.84670639999999</c:v>
                </c:pt>
                <c:pt idx="25054">
                  <c:v>248.8566404</c:v>
                </c:pt>
                <c:pt idx="25055">
                  <c:v>248.86657339999999</c:v>
                </c:pt>
                <c:pt idx="25056">
                  <c:v>248.87650740000001</c:v>
                </c:pt>
                <c:pt idx="25057">
                  <c:v>248.8864404</c:v>
                </c:pt>
                <c:pt idx="25058">
                  <c:v>248.89637339999999</c:v>
                </c:pt>
                <c:pt idx="25059">
                  <c:v>248.9063074</c:v>
                </c:pt>
                <c:pt idx="25060">
                  <c:v>248.91624039999999</c:v>
                </c:pt>
                <c:pt idx="25061">
                  <c:v>248.92617440000001</c:v>
                </c:pt>
                <c:pt idx="25062">
                  <c:v>248.9361074</c:v>
                </c:pt>
                <c:pt idx="25063">
                  <c:v>248.94604140000001</c:v>
                </c:pt>
                <c:pt idx="25064">
                  <c:v>248.9559744</c:v>
                </c:pt>
                <c:pt idx="25065">
                  <c:v>248.96590839999999</c:v>
                </c:pt>
                <c:pt idx="25066">
                  <c:v>248.97584140000001</c:v>
                </c:pt>
                <c:pt idx="25067">
                  <c:v>248.98577539999999</c:v>
                </c:pt>
                <c:pt idx="25068">
                  <c:v>248.99570840000001</c:v>
                </c:pt>
                <c:pt idx="25069">
                  <c:v>249.0056414</c:v>
                </c:pt>
                <c:pt idx="25070">
                  <c:v>249.01557539999999</c:v>
                </c:pt>
                <c:pt idx="25071">
                  <c:v>249.02550840000001</c:v>
                </c:pt>
                <c:pt idx="25072">
                  <c:v>249.03544239999999</c:v>
                </c:pt>
                <c:pt idx="25073">
                  <c:v>249.04537540000001</c:v>
                </c:pt>
                <c:pt idx="25074">
                  <c:v>249.0553094</c:v>
                </c:pt>
                <c:pt idx="25075">
                  <c:v>249.06524239999999</c:v>
                </c:pt>
                <c:pt idx="25076">
                  <c:v>249.0751764</c:v>
                </c:pt>
                <c:pt idx="25077">
                  <c:v>249.08510939999999</c:v>
                </c:pt>
                <c:pt idx="25078">
                  <c:v>249.09504240000001</c:v>
                </c:pt>
                <c:pt idx="25079">
                  <c:v>249.1049764</c:v>
                </c:pt>
                <c:pt idx="25080">
                  <c:v>249.11490939999999</c:v>
                </c:pt>
                <c:pt idx="25081">
                  <c:v>249.1248434</c:v>
                </c:pt>
                <c:pt idx="25082">
                  <c:v>249.13477639999999</c:v>
                </c:pt>
                <c:pt idx="25083">
                  <c:v>249.14471040000001</c:v>
                </c:pt>
                <c:pt idx="25084">
                  <c:v>249.1546434</c:v>
                </c:pt>
                <c:pt idx="25085">
                  <c:v>249.16457740000001</c:v>
                </c:pt>
                <c:pt idx="25086">
                  <c:v>249.1745104</c:v>
                </c:pt>
                <c:pt idx="25087">
                  <c:v>249.18444439999999</c:v>
                </c:pt>
                <c:pt idx="25088">
                  <c:v>249.19437740000001</c:v>
                </c:pt>
                <c:pt idx="25089">
                  <c:v>249.2043104</c:v>
                </c:pt>
                <c:pt idx="25090">
                  <c:v>249.21424440000001</c:v>
                </c:pt>
                <c:pt idx="25091">
                  <c:v>249.2241774</c:v>
                </c:pt>
                <c:pt idx="25092">
                  <c:v>249.23411139999999</c:v>
                </c:pt>
                <c:pt idx="25093">
                  <c:v>249.24404440000001</c:v>
                </c:pt>
                <c:pt idx="25094">
                  <c:v>249.25397839999999</c:v>
                </c:pt>
                <c:pt idx="25095">
                  <c:v>249.26391140000001</c:v>
                </c:pt>
                <c:pt idx="25096">
                  <c:v>249.2738454</c:v>
                </c:pt>
                <c:pt idx="25097">
                  <c:v>249.28377839999999</c:v>
                </c:pt>
                <c:pt idx="25098">
                  <c:v>249.2937124</c:v>
                </c:pt>
                <c:pt idx="25099">
                  <c:v>249.30364539999999</c:v>
                </c:pt>
                <c:pt idx="25100">
                  <c:v>249.31357840000001</c:v>
                </c:pt>
                <c:pt idx="25101">
                  <c:v>249.3235124</c:v>
                </c:pt>
                <c:pt idx="25102">
                  <c:v>249.33344539999999</c:v>
                </c:pt>
                <c:pt idx="25103">
                  <c:v>249.3433794</c:v>
                </c:pt>
                <c:pt idx="25104">
                  <c:v>249.35331239999999</c:v>
                </c:pt>
                <c:pt idx="25105">
                  <c:v>249.36324640000001</c:v>
                </c:pt>
                <c:pt idx="25106">
                  <c:v>249.3731794</c:v>
                </c:pt>
                <c:pt idx="25107">
                  <c:v>249.38311340000001</c:v>
                </c:pt>
                <c:pt idx="25108">
                  <c:v>249.3930464</c:v>
                </c:pt>
                <c:pt idx="25109">
                  <c:v>249.40298039999999</c:v>
                </c:pt>
                <c:pt idx="25110">
                  <c:v>249.41291340000001</c:v>
                </c:pt>
                <c:pt idx="25111">
                  <c:v>249.4228464</c:v>
                </c:pt>
                <c:pt idx="25112">
                  <c:v>249.43278040000001</c:v>
                </c:pt>
                <c:pt idx="25113">
                  <c:v>249.4427134</c:v>
                </c:pt>
                <c:pt idx="25114">
                  <c:v>249.45264739999999</c:v>
                </c:pt>
                <c:pt idx="25115">
                  <c:v>249.46258040000001</c:v>
                </c:pt>
                <c:pt idx="25116">
                  <c:v>249.47251439999999</c:v>
                </c:pt>
                <c:pt idx="25117">
                  <c:v>249.48244740000001</c:v>
                </c:pt>
                <c:pt idx="25118">
                  <c:v>249.4923814</c:v>
                </c:pt>
                <c:pt idx="25119">
                  <c:v>249.50231439999999</c:v>
                </c:pt>
                <c:pt idx="25120">
                  <c:v>249.5122484</c:v>
                </c:pt>
                <c:pt idx="25121">
                  <c:v>249.52218139999999</c:v>
                </c:pt>
                <c:pt idx="25122">
                  <c:v>249.53211440000001</c:v>
                </c:pt>
                <c:pt idx="25123">
                  <c:v>249.5420484</c:v>
                </c:pt>
                <c:pt idx="25124">
                  <c:v>249.55198139999999</c:v>
                </c:pt>
                <c:pt idx="25125">
                  <c:v>249.5619154</c:v>
                </c:pt>
                <c:pt idx="25126">
                  <c:v>249.57184839999999</c:v>
                </c:pt>
                <c:pt idx="25127">
                  <c:v>249.58178240000001</c:v>
                </c:pt>
                <c:pt idx="25128">
                  <c:v>249.5917154</c:v>
                </c:pt>
                <c:pt idx="25129">
                  <c:v>249.60164940000001</c:v>
                </c:pt>
                <c:pt idx="25130">
                  <c:v>249.6115824</c:v>
                </c:pt>
                <c:pt idx="25131">
                  <c:v>249.62151639999999</c:v>
                </c:pt>
                <c:pt idx="25132">
                  <c:v>249.63144940000001</c:v>
                </c:pt>
                <c:pt idx="25133">
                  <c:v>249.6413824</c:v>
                </c:pt>
                <c:pt idx="25134">
                  <c:v>249.65131640000001</c:v>
                </c:pt>
                <c:pt idx="25135">
                  <c:v>249.6612494</c:v>
                </c:pt>
                <c:pt idx="25136">
                  <c:v>249.67118339999999</c:v>
                </c:pt>
                <c:pt idx="25137">
                  <c:v>249.68111640000001</c:v>
                </c:pt>
                <c:pt idx="25138">
                  <c:v>249.69105039999999</c:v>
                </c:pt>
                <c:pt idx="25139">
                  <c:v>249.70098340000001</c:v>
                </c:pt>
                <c:pt idx="25140">
                  <c:v>249.7109178</c:v>
                </c:pt>
                <c:pt idx="25141">
                  <c:v>249.72085079999999</c:v>
                </c:pt>
                <c:pt idx="25142">
                  <c:v>249.73078480000001</c:v>
                </c:pt>
                <c:pt idx="25143">
                  <c:v>249.7407178</c:v>
                </c:pt>
                <c:pt idx="25144">
                  <c:v>249.75065079999999</c:v>
                </c:pt>
                <c:pt idx="25145">
                  <c:v>249.7605848</c:v>
                </c:pt>
                <c:pt idx="25146">
                  <c:v>249.77051779999999</c:v>
                </c:pt>
                <c:pt idx="25147">
                  <c:v>249.78045180000001</c:v>
                </c:pt>
                <c:pt idx="25148">
                  <c:v>249.7903848</c:v>
                </c:pt>
                <c:pt idx="25149">
                  <c:v>249.80031880000001</c:v>
                </c:pt>
                <c:pt idx="25150">
                  <c:v>249.8102518</c:v>
                </c:pt>
                <c:pt idx="25151">
                  <c:v>249.82018579999999</c:v>
                </c:pt>
                <c:pt idx="25152">
                  <c:v>249.83011880000001</c:v>
                </c:pt>
                <c:pt idx="25153">
                  <c:v>249.8400528</c:v>
                </c:pt>
                <c:pt idx="25154">
                  <c:v>249.84998580000001</c:v>
                </c:pt>
                <c:pt idx="25155">
                  <c:v>249.8599188</c:v>
                </c:pt>
                <c:pt idx="25156">
                  <c:v>249.86985279999999</c:v>
                </c:pt>
                <c:pt idx="25157">
                  <c:v>249.87978580000001</c:v>
                </c:pt>
                <c:pt idx="25158">
                  <c:v>249.88971979999999</c:v>
                </c:pt>
                <c:pt idx="25159">
                  <c:v>249.89965280000001</c:v>
                </c:pt>
                <c:pt idx="25160">
                  <c:v>249.9095868</c:v>
                </c:pt>
                <c:pt idx="25161">
                  <c:v>249.91951979999999</c:v>
                </c:pt>
                <c:pt idx="25162">
                  <c:v>249.9294538</c:v>
                </c:pt>
                <c:pt idx="25163">
                  <c:v>249.93938679999999</c:v>
                </c:pt>
                <c:pt idx="25164">
                  <c:v>249.94932080000001</c:v>
                </c:pt>
                <c:pt idx="25165">
                  <c:v>249.9592538</c:v>
                </c:pt>
                <c:pt idx="25166">
                  <c:v>249.96918779999999</c:v>
                </c:pt>
                <c:pt idx="25167">
                  <c:v>249.9791208</c:v>
                </c:pt>
                <c:pt idx="25168">
                  <c:v>249.98905379999999</c:v>
                </c:pt>
                <c:pt idx="25169">
                  <c:v>249.99898780000001</c:v>
                </c:pt>
                <c:pt idx="25170">
                  <c:v>250.0089208</c:v>
                </c:pt>
                <c:pt idx="25171">
                  <c:v>250.01885480000001</c:v>
                </c:pt>
                <c:pt idx="25172">
                  <c:v>250.0287878</c:v>
                </c:pt>
                <c:pt idx="25173">
                  <c:v>250.03872179999999</c:v>
                </c:pt>
                <c:pt idx="25174">
                  <c:v>250.04865480000001</c:v>
                </c:pt>
                <c:pt idx="25175">
                  <c:v>250.0585888</c:v>
                </c:pt>
                <c:pt idx="25176">
                  <c:v>250.06852180000001</c:v>
                </c:pt>
                <c:pt idx="25177">
                  <c:v>250.0784558</c:v>
                </c:pt>
                <c:pt idx="25178">
                  <c:v>250.08838879999999</c:v>
                </c:pt>
                <c:pt idx="25179">
                  <c:v>250.09832180000001</c:v>
                </c:pt>
                <c:pt idx="25180">
                  <c:v>250.10825579999999</c:v>
                </c:pt>
                <c:pt idx="25181">
                  <c:v>250.11818880000001</c:v>
                </c:pt>
                <c:pt idx="25182">
                  <c:v>250.1281228</c:v>
                </c:pt>
                <c:pt idx="25183">
                  <c:v>250.13805579999999</c:v>
                </c:pt>
                <c:pt idx="25184">
                  <c:v>250.1479898</c:v>
                </c:pt>
                <c:pt idx="25185">
                  <c:v>250.15792279999999</c:v>
                </c:pt>
                <c:pt idx="25186">
                  <c:v>250.16785680000001</c:v>
                </c:pt>
                <c:pt idx="25187">
                  <c:v>250.1777898</c:v>
                </c:pt>
                <c:pt idx="25188">
                  <c:v>250.18772379999999</c:v>
                </c:pt>
                <c:pt idx="25189">
                  <c:v>250.1976568</c:v>
                </c:pt>
                <c:pt idx="25190">
                  <c:v>250.20759079999999</c:v>
                </c:pt>
                <c:pt idx="25191">
                  <c:v>250.21752380000001</c:v>
                </c:pt>
                <c:pt idx="25192">
                  <c:v>250.2274568</c:v>
                </c:pt>
                <c:pt idx="25193">
                  <c:v>250.23739079999999</c:v>
                </c:pt>
                <c:pt idx="25194">
                  <c:v>250.2473238</c:v>
                </c:pt>
                <c:pt idx="25195">
                  <c:v>250.25725779999999</c:v>
                </c:pt>
                <c:pt idx="25196">
                  <c:v>250.26719080000001</c:v>
                </c:pt>
                <c:pt idx="25197">
                  <c:v>250.2771248</c:v>
                </c:pt>
                <c:pt idx="25198">
                  <c:v>250.28705780000001</c:v>
                </c:pt>
                <c:pt idx="25199">
                  <c:v>250.2969918</c:v>
                </c:pt>
                <c:pt idx="25200">
                  <c:v>250.30692479999999</c:v>
                </c:pt>
                <c:pt idx="25201">
                  <c:v>250.31685880000001</c:v>
                </c:pt>
                <c:pt idx="25202">
                  <c:v>250.3267918</c:v>
                </c:pt>
                <c:pt idx="25203">
                  <c:v>250.33672580000001</c:v>
                </c:pt>
                <c:pt idx="25204">
                  <c:v>250.3466588</c:v>
                </c:pt>
                <c:pt idx="25205">
                  <c:v>250.35659179999999</c:v>
                </c:pt>
                <c:pt idx="25206">
                  <c:v>250.36652580000001</c:v>
                </c:pt>
                <c:pt idx="25207">
                  <c:v>250.37645879999999</c:v>
                </c:pt>
                <c:pt idx="25208">
                  <c:v>250.38639280000001</c:v>
                </c:pt>
                <c:pt idx="25209">
                  <c:v>250.3963258</c:v>
                </c:pt>
                <c:pt idx="25210">
                  <c:v>250.40625979999999</c:v>
                </c:pt>
                <c:pt idx="25211">
                  <c:v>250.4161928</c:v>
                </c:pt>
                <c:pt idx="25212">
                  <c:v>250.42612679999999</c:v>
                </c:pt>
                <c:pt idx="25213">
                  <c:v>250.43605980000001</c:v>
                </c:pt>
                <c:pt idx="25214">
                  <c:v>250.4459938</c:v>
                </c:pt>
                <c:pt idx="25215">
                  <c:v>250.45592679999999</c:v>
                </c:pt>
                <c:pt idx="25216">
                  <c:v>250.4658608</c:v>
                </c:pt>
                <c:pt idx="25217">
                  <c:v>250.47579379999999</c:v>
                </c:pt>
                <c:pt idx="25218">
                  <c:v>250.48572680000001</c:v>
                </c:pt>
                <c:pt idx="25219">
                  <c:v>250.4956608</c:v>
                </c:pt>
                <c:pt idx="25220">
                  <c:v>250.50559380000001</c:v>
                </c:pt>
                <c:pt idx="25221">
                  <c:v>250.5155278</c:v>
                </c:pt>
                <c:pt idx="25222">
                  <c:v>250.52546079999999</c:v>
                </c:pt>
                <c:pt idx="25223">
                  <c:v>250.53539480000001</c:v>
                </c:pt>
                <c:pt idx="25224">
                  <c:v>250.5453278</c:v>
                </c:pt>
                <c:pt idx="25225">
                  <c:v>250.55526180000001</c:v>
                </c:pt>
                <c:pt idx="25226">
                  <c:v>250.5651948</c:v>
                </c:pt>
                <c:pt idx="25227">
                  <c:v>250.57512879999999</c:v>
                </c:pt>
                <c:pt idx="25228">
                  <c:v>250.58506180000001</c:v>
                </c:pt>
                <c:pt idx="25229">
                  <c:v>250.59499579999999</c:v>
                </c:pt>
                <c:pt idx="25230">
                  <c:v>250.60492880000001</c:v>
                </c:pt>
                <c:pt idx="25231">
                  <c:v>250.6148618</c:v>
                </c:pt>
                <c:pt idx="25232">
                  <c:v>250.62479579999999</c:v>
                </c:pt>
                <c:pt idx="25233">
                  <c:v>250.6347288</c:v>
                </c:pt>
                <c:pt idx="25234">
                  <c:v>250.64466279999999</c:v>
                </c:pt>
                <c:pt idx="25235">
                  <c:v>250.65459580000001</c:v>
                </c:pt>
                <c:pt idx="25236">
                  <c:v>250.6645298</c:v>
                </c:pt>
                <c:pt idx="25237">
                  <c:v>250.67446279999999</c:v>
                </c:pt>
                <c:pt idx="25238">
                  <c:v>250.6843968</c:v>
                </c:pt>
                <c:pt idx="25239">
                  <c:v>250.69432979999999</c:v>
                </c:pt>
                <c:pt idx="25240">
                  <c:v>250.70426359999999</c:v>
                </c:pt>
                <c:pt idx="25241">
                  <c:v>250.71419660000001</c:v>
                </c:pt>
                <c:pt idx="25242">
                  <c:v>250.7241306</c:v>
                </c:pt>
                <c:pt idx="25243">
                  <c:v>250.73406360000001</c:v>
                </c:pt>
                <c:pt idx="25244">
                  <c:v>250.7439976</c:v>
                </c:pt>
                <c:pt idx="25245">
                  <c:v>250.75393059999999</c:v>
                </c:pt>
                <c:pt idx="25246">
                  <c:v>250.76386360000001</c:v>
                </c:pt>
                <c:pt idx="25247">
                  <c:v>250.77379759999999</c:v>
                </c:pt>
                <c:pt idx="25248">
                  <c:v>250.78373060000001</c:v>
                </c:pt>
                <c:pt idx="25249">
                  <c:v>250.7936646</c:v>
                </c:pt>
                <c:pt idx="25250">
                  <c:v>250.80359759999999</c:v>
                </c:pt>
                <c:pt idx="25251">
                  <c:v>250.8135316</c:v>
                </c:pt>
                <c:pt idx="25252">
                  <c:v>250.82346459999999</c:v>
                </c:pt>
                <c:pt idx="25253">
                  <c:v>250.83339860000001</c:v>
                </c:pt>
                <c:pt idx="25254">
                  <c:v>250.8433316</c:v>
                </c:pt>
                <c:pt idx="25255">
                  <c:v>250.85326559999999</c:v>
                </c:pt>
                <c:pt idx="25256">
                  <c:v>250.8631986</c:v>
                </c:pt>
                <c:pt idx="25257">
                  <c:v>250.87313159999999</c:v>
                </c:pt>
                <c:pt idx="25258">
                  <c:v>250.88306560000001</c:v>
                </c:pt>
                <c:pt idx="25259">
                  <c:v>250.8929986</c:v>
                </c:pt>
                <c:pt idx="25260">
                  <c:v>250.90293260000001</c:v>
                </c:pt>
                <c:pt idx="25261">
                  <c:v>250.9128656</c:v>
                </c:pt>
                <c:pt idx="25262">
                  <c:v>250.92279959999999</c:v>
                </c:pt>
                <c:pt idx="25263">
                  <c:v>250.93273260000001</c:v>
                </c:pt>
                <c:pt idx="25264">
                  <c:v>250.9426666</c:v>
                </c:pt>
                <c:pt idx="25265">
                  <c:v>250.95259960000001</c:v>
                </c:pt>
                <c:pt idx="25266">
                  <c:v>250.9625336</c:v>
                </c:pt>
                <c:pt idx="25267">
                  <c:v>250.97246659999999</c:v>
                </c:pt>
                <c:pt idx="25268">
                  <c:v>250.98240060000001</c:v>
                </c:pt>
                <c:pt idx="25269">
                  <c:v>250.99233359999999</c:v>
                </c:pt>
                <c:pt idx="25270">
                  <c:v>251.00226760000001</c:v>
                </c:pt>
                <c:pt idx="25271">
                  <c:v>251.0122006</c:v>
                </c:pt>
                <c:pt idx="25272">
                  <c:v>251.02213359999999</c:v>
                </c:pt>
                <c:pt idx="25273">
                  <c:v>251.0320676</c:v>
                </c:pt>
                <c:pt idx="25274">
                  <c:v>251.04200059999999</c:v>
                </c:pt>
                <c:pt idx="25275">
                  <c:v>251.05193460000001</c:v>
                </c:pt>
                <c:pt idx="25276">
                  <c:v>251.0618676</c:v>
                </c:pt>
                <c:pt idx="25277">
                  <c:v>251.07180159999999</c:v>
                </c:pt>
                <c:pt idx="25278">
                  <c:v>251.0817346</c:v>
                </c:pt>
                <c:pt idx="25279">
                  <c:v>251.09166859999999</c:v>
                </c:pt>
                <c:pt idx="25280">
                  <c:v>251.10160160000001</c:v>
                </c:pt>
                <c:pt idx="25281">
                  <c:v>251.1115356</c:v>
                </c:pt>
                <c:pt idx="25282">
                  <c:v>251.12146859999999</c:v>
                </c:pt>
                <c:pt idx="25283">
                  <c:v>251.1314026</c:v>
                </c:pt>
                <c:pt idx="25284">
                  <c:v>251.14133559999999</c:v>
                </c:pt>
                <c:pt idx="25285">
                  <c:v>251.15126960000001</c:v>
                </c:pt>
                <c:pt idx="25286">
                  <c:v>251.1612026</c:v>
                </c:pt>
                <c:pt idx="25287">
                  <c:v>251.17113560000001</c:v>
                </c:pt>
                <c:pt idx="25288">
                  <c:v>251.1810696</c:v>
                </c:pt>
                <c:pt idx="25289">
                  <c:v>251.19100259999999</c:v>
                </c:pt>
                <c:pt idx="25290">
                  <c:v>251.20093660000001</c:v>
                </c:pt>
                <c:pt idx="25291">
                  <c:v>251.2108696</c:v>
                </c:pt>
                <c:pt idx="25292">
                  <c:v>251.22080360000001</c:v>
                </c:pt>
                <c:pt idx="25293">
                  <c:v>251.2307366</c:v>
                </c:pt>
                <c:pt idx="25294">
                  <c:v>251.24067059999999</c:v>
                </c:pt>
                <c:pt idx="25295">
                  <c:v>251.25060360000001</c:v>
                </c:pt>
                <c:pt idx="25296">
                  <c:v>251.26053759999999</c:v>
                </c:pt>
                <c:pt idx="25297">
                  <c:v>251.27047060000001</c:v>
                </c:pt>
                <c:pt idx="25298">
                  <c:v>251.2804046</c:v>
                </c:pt>
                <c:pt idx="25299">
                  <c:v>251.29033759999999</c:v>
                </c:pt>
                <c:pt idx="25300">
                  <c:v>251.3002716</c:v>
                </c:pt>
                <c:pt idx="25301">
                  <c:v>251.31020459999999</c:v>
                </c:pt>
                <c:pt idx="25302">
                  <c:v>251.32013860000001</c:v>
                </c:pt>
                <c:pt idx="25303">
                  <c:v>251.3300716</c:v>
                </c:pt>
                <c:pt idx="25304">
                  <c:v>251.34000560000001</c:v>
                </c:pt>
                <c:pt idx="25305">
                  <c:v>251.3499386</c:v>
                </c:pt>
                <c:pt idx="25306">
                  <c:v>251.35987159999999</c:v>
                </c:pt>
                <c:pt idx="25307">
                  <c:v>251.36980560000001</c:v>
                </c:pt>
                <c:pt idx="25308">
                  <c:v>251.3797386</c:v>
                </c:pt>
                <c:pt idx="25309">
                  <c:v>251.38967260000001</c:v>
                </c:pt>
                <c:pt idx="25310">
                  <c:v>251.3996056</c:v>
                </c:pt>
                <c:pt idx="25311">
                  <c:v>251.40953959999999</c:v>
                </c:pt>
                <c:pt idx="25312">
                  <c:v>251.41947260000001</c:v>
                </c:pt>
                <c:pt idx="25313">
                  <c:v>251.42940659999999</c:v>
                </c:pt>
                <c:pt idx="25314">
                  <c:v>251.43933960000001</c:v>
                </c:pt>
                <c:pt idx="25315">
                  <c:v>251.4492736</c:v>
                </c:pt>
                <c:pt idx="25316">
                  <c:v>251.45920659999999</c:v>
                </c:pt>
                <c:pt idx="25317">
                  <c:v>251.4691406</c:v>
                </c:pt>
                <c:pt idx="25318">
                  <c:v>251.47907359999999</c:v>
                </c:pt>
                <c:pt idx="25319">
                  <c:v>251.48900760000001</c:v>
                </c:pt>
                <c:pt idx="25320">
                  <c:v>251.4989406</c:v>
                </c:pt>
                <c:pt idx="25321">
                  <c:v>251.50887359999999</c:v>
                </c:pt>
                <c:pt idx="25322">
                  <c:v>251.5188076</c:v>
                </c:pt>
                <c:pt idx="25323">
                  <c:v>251.52874059999999</c:v>
                </c:pt>
                <c:pt idx="25324">
                  <c:v>251.53867460000001</c:v>
                </c:pt>
                <c:pt idx="25325">
                  <c:v>251.5486076</c:v>
                </c:pt>
                <c:pt idx="25326">
                  <c:v>251.55854160000001</c:v>
                </c:pt>
                <c:pt idx="25327">
                  <c:v>251.5684746</c:v>
                </c:pt>
                <c:pt idx="25328">
                  <c:v>251.57840859999999</c:v>
                </c:pt>
                <c:pt idx="25329">
                  <c:v>251.58834160000001</c:v>
                </c:pt>
                <c:pt idx="25330">
                  <c:v>251.59827559999999</c:v>
                </c:pt>
                <c:pt idx="25331">
                  <c:v>251.60820860000001</c:v>
                </c:pt>
                <c:pt idx="25332">
                  <c:v>251.6181426</c:v>
                </c:pt>
                <c:pt idx="25333">
                  <c:v>251.62807559999999</c:v>
                </c:pt>
                <c:pt idx="25334">
                  <c:v>251.6380096</c:v>
                </c:pt>
                <c:pt idx="25335">
                  <c:v>251.64794259999999</c:v>
                </c:pt>
                <c:pt idx="25336">
                  <c:v>251.65787660000001</c:v>
                </c:pt>
                <c:pt idx="25337">
                  <c:v>251.6678096</c:v>
                </c:pt>
                <c:pt idx="25338">
                  <c:v>251.67774360000001</c:v>
                </c:pt>
                <c:pt idx="25339">
                  <c:v>251.6876766</c:v>
                </c:pt>
                <c:pt idx="25340">
                  <c:v>251.69760959999999</c:v>
                </c:pt>
                <c:pt idx="25341">
                  <c:v>251.70754400000001</c:v>
                </c:pt>
                <c:pt idx="25342">
                  <c:v>251.717477</c:v>
                </c:pt>
                <c:pt idx="25343">
                  <c:v>251.72741099999999</c:v>
                </c:pt>
                <c:pt idx="25344">
                  <c:v>251.73734400000001</c:v>
                </c:pt>
                <c:pt idx="25345">
                  <c:v>251.74727799999999</c:v>
                </c:pt>
                <c:pt idx="25346">
                  <c:v>251.75721100000001</c:v>
                </c:pt>
                <c:pt idx="25347">
                  <c:v>251.767145</c:v>
                </c:pt>
                <c:pt idx="25348">
                  <c:v>251.77707799999999</c:v>
                </c:pt>
                <c:pt idx="25349">
                  <c:v>251.787012</c:v>
                </c:pt>
                <c:pt idx="25350">
                  <c:v>251.79694499999999</c:v>
                </c:pt>
                <c:pt idx="25351">
                  <c:v>251.80687900000001</c:v>
                </c:pt>
                <c:pt idx="25352">
                  <c:v>251.816812</c:v>
                </c:pt>
                <c:pt idx="25353">
                  <c:v>251.82674600000001</c:v>
                </c:pt>
                <c:pt idx="25354">
                  <c:v>251.836679</c:v>
                </c:pt>
                <c:pt idx="25355">
                  <c:v>251.84661299999999</c:v>
                </c:pt>
                <c:pt idx="25356">
                  <c:v>251.85654600000001</c:v>
                </c:pt>
                <c:pt idx="25357">
                  <c:v>251.866479</c:v>
                </c:pt>
                <c:pt idx="25358">
                  <c:v>251.87641300000001</c:v>
                </c:pt>
                <c:pt idx="25359">
                  <c:v>251.886346</c:v>
                </c:pt>
                <c:pt idx="25360">
                  <c:v>251.89627999999999</c:v>
                </c:pt>
                <c:pt idx="25361">
                  <c:v>251.90621300000001</c:v>
                </c:pt>
                <c:pt idx="25362">
                  <c:v>251.916147</c:v>
                </c:pt>
                <c:pt idx="25363">
                  <c:v>251.92608000000001</c:v>
                </c:pt>
                <c:pt idx="25364">
                  <c:v>251.936014</c:v>
                </c:pt>
                <c:pt idx="25365">
                  <c:v>251.94594699999999</c:v>
                </c:pt>
                <c:pt idx="25366">
                  <c:v>251.95588100000001</c:v>
                </c:pt>
                <c:pt idx="25367">
                  <c:v>251.96581399999999</c:v>
                </c:pt>
                <c:pt idx="25368">
                  <c:v>251.97574800000001</c:v>
                </c:pt>
                <c:pt idx="25369">
                  <c:v>251.985681</c:v>
                </c:pt>
                <c:pt idx="25370">
                  <c:v>251.99561499999999</c:v>
                </c:pt>
                <c:pt idx="25371">
                  <c:v>252.005548</c:v>
                </c:pt>
                <c:pt idx="25372">
                  <c:v>252.01548199999999</c:v>
                </c:pt>
                <c:pt idx="25373">
                  <c:v>252.02541500000001</c:v>
                </c:pt>
                <c:pt idx="25374">
                  <c:v>252.035349</c:v>
                </c:pt>
                <c:pt idx="25375">
                  <c:v>252.04528199999999</c:v>
                </c:pt>
                <c:pt idx="25376">
                  <c:v>252.055216</c:v>
                </c:pt>
                <c:pt idx="25377">
                  <c:v>252.06514899999999</c:v>
                </c:pt>
                <c:pt idx="25378">
                  <c:v>252.07508200000001</c:v>
                </c:pt>
                <c:pt idx="25379">
                  <c:v>252.085016</c:v>
                </c:pt>
                <c:pt idx="25380">
                  <c:v>252.09494900000001</c:v>
                </c:pt>
                <c:pt idx="25381">
                  <c:v>252.104883</c:v>
                </c:pt>
                <c:pt idx="25382">
                  <c:v>252.11481599999999</c:v>
                </c:pt>
                <c:pt idx="25383">
                  <c:v>252.12475000000001</c:v>
                </c:pt>
                <c:pt idx="25384">
                  <c:v>252.134683</c:v>
                </c:pt>
                <c:pt idx="25385">
                  <c:v>252.14461700000001</c:v>
                </c:pt>
                <c:pt idx="25386">
                  <c:v>252.15455</c:v>
                </c:pt>
                <c:pt idx="25387">
                  <c:v>252.16448399999999</c:v>
                </c:pt>
                <c:pt idx="25388">
                  <c:v>252.17441700000001</c:v>
                </c:pt>
                <c:pt idx="25389">
                  <c:v>252.18435099999999</c:v>
                </c:pt>
                <c:pt idx="25390">
                  <c:v>252.19428400000001</c:v>
                </c:pt>
                <c:pt idx="25391">
                  <c:v>252.204218</c:v>
                </c:pt>
                <c:pt idx="25392">
                  <c:v>252.21415099999999</c:v>
                </c:pt>
                <c:pt idx="25393">
                  <c:v>252.224085</c:v>
                </c:pt>
                <c:pt idx="25394">
                  <c:v>252.23401799999999</c:v>
                </c:pt>
                <c:pt idx="25395">
                  <c:v>252.24395200000001</c:v>
                </c:pt>
                <c:pt idx="25396">
                  <c:v>252.253885</c:v>
                </c:pt>
                <c:pt idx="25397">
                  <c:v>252.26381900000001</c:v>
                </c:pt>
                <c:pt idx="25398">
                  <c:v>252.273752</c:v>
                </c:pt>
                <c:pt idx="25399">
                  <c:v>252.28368599999999</c:v>
                </c:pt>
                <c:pt idx="25400">
                  <c:v>252.29361900000001</c:v>
                </c:pt>
                <c:pt idx="25401">
                  <c:v>252.30355299999999</c:v>
                </c:pt>
                <c:pt idx="25402">
                  <c:v>252.31348600000001</c:v>
                </c:pt>
                <c:pt idx="25403">
                  <c:v>252.323419</c:v>
                </c:pt>
                <c:pt idx="25404">
                  <c:v>252.33335299999999</c:v>
                </c:pt>
                <c:pt idx="25405">
                  <c:v>252.34328600000001</c:v>
                </c:pt>
                <c:pt idx="25406">
                  <c:v>252.35321999999999</c:v>
                </c:pt>
                <c:pt idx="25407">
                  <c:v>252.36315300000001</c:v>
                </c:pt>
                <c:pt idx="25408">
                  <c:v>252.373087</c:v>
                </c:pt>
                <c:pt idx="25409">
                  <c:v>252.38301999999999</c:v>
                </c:pt>
                <c:pt idx="25410">
                  <c:v>252.392954</c:v>
                </c:pt>
                <c:pt idx="25411">
                  <c:v>252.40288699999999</c:v>
                </c:pt>
                <c:pt idx="25412">
                  <c:v>252.41282100000001</c:v>
                </c:pt>
                <c:pt idx="25413">
                  <c:v>252.422754</c:v>
                </c:pt>
                <c:pt idx="25414">
                  <c:v>252.43268800000001</c:v>
                </c:pt>
                <c:pt idx="25415">
                  <c:v>252.442621</c:v>
                </c:pt>
                <c:pt idx="25416">
                  <c:v>252.45255499999999</c:v>
                </c:pt>
                <c:pt idx="25417">
                  <c:v>252.46248800000001</c:v>
                </c:pt>
                <c:pt idx="25418">
                  <c:v>252.47242199999999</c:v>
                </c:pt>
                <c:pt idx="25419">
                  <c:v>252.48235500000001</c:v>
                </c:pt>
                <c:pt idx="25420">
                  <c:v>252.492289</c:v>
                </c:pt>
                <c:pt idx="25421">
                  <c:v>252.50222199999999</c:v>
                </c:pt>
                <c:pt idx="25422">
                  <c:v>252.512156</c:v>
                </c:pt>
                <c:pt idx="25423">
                  <c:v>252.52208899999999</c:v>
                </c:pt>
                <c:pt idx="25424">
                  <c:v>252.53202300000001</c:v>
                </c:pt>
                <c:pt idx="25425">
                  <c:v>252.541956</c:v>
                </c:pt>
                <c:pt idx="25426">
                  <c:v>252.55188999999999</c:v>
                </c:pt>
                <c:pt idx="25427">
                  <c:v>252.561823</c:v>
                </c:pt>
                <c:pt idx="25428">
                  <c:v>252.57175699999999</c:v>
                </c:pt>
                <c:pt idx="25429">
                  <c:v>252.58169000000001</c:v>
                </c:pt>
                <c:pt idx="25430">
                  <c:v>252.591624</c:v>
                </c:pt>
                <c:pt idx="25431">
                  <c:v>252.60155700000001</c:v>
                </c:pt>
                <c:pt idx="25432">
                  <c:v>252.611491</c:v>
                </c:pt>
                <c:pt idx="25433">
                  <c:v>252.62142399999999</c:v>
                </c:pt>
                <c:pt idx="25434">
                  <c:v>252.63135800000001</c:v>
                </c:pt>
                <c:pt idx="25435">
                  <c:v>252.641291</c:v>
                </c:pt>
                <c:pt idx="25436">
                  <c:v>252.65122500000001</c:v>
                </c:pt>
                <c:pt idx="25437">
                  <c:v>252.661158</c:v>
                </c:pt>
                <c:pt idx="25438">
                  <c:v>252.67109199999999</c:v>
                </c:pt>
                <c:pt idx="25439">
                  <c:v>252.68102500000001</c:v>
                </c:pt>
                <c:pt idx="25440">
                  <c:v>252.69095799999999</c:v>
                </c:pt>
                <c:pt idx="25441">
                  <c:v>252.70089200000001</c:v>
                </c:pt>
                <c:pt idx="25442">
                  <c:v>252.710825</c:v>
                </c:pt>
                <c:pt idx="25443">
                  <c:v>252.72075899999999</c:v>
                </c:pt>
                <c:pt idx="25444">
                  <c:v>252.730692</c:v>
                </c:pt>
                <c:pt idx="25445">
                  <c:v>252.74062599999999</c:v>
                </c:pt>
                <c:pt idx="25446">
                  <c:v>252.75055900000001</c:v>
                </c:pt>
                <c:pt idx="25447">
                  <c:v>252.760493</c:v>
                </c:pt>
                <c:pt idx="25448">
                  <c:v>252.77042599999999</c:v>
                </c:pt>
                <c:pt idx="25449">
                  <c:v>252.78036</c:v>
                </c:pt>
                <c:pt idx="25450">
                  <c:v>252.79029299999999</c:v>
                </c:pt>
                <c:pt idx="25451">
                  <c:v>252.80022700000001</c:v>
                </c:pt>
                <c:pt idx="25452">
                  <c:v>252.81016</c:v>
                </c:pt>
                <c:pt idx="25453">
                  <c:v>252.82009400000001</c:v>
                </c:pt>
                <c:pt idx="25454">
                  <c:v>252.830027</c:v>
                </c:pt>
                <c:pt idx="25455">
                  <c:v>252.83996099999999</c:v>
                </c:pt>
                <c:pt idx="25456">
                  <c:v>252.84989400000001</c:v>
                </c:pt>
                <c:pt idx="25457">
                  <c:v>252.85982799999999</c:v>
                </c:pt>
                <c:pt idx="25458">
                  <c:v>252.86976100000001</c:v>
                </c:pt>
                <c:pt idx="25459">
                  <c:v>252.879695</c:v>
                </c:pt>
                <c:pt idx="25460">
                  <c:v>252.88962799999999</c:v>
                </c:pt>
                <c:pt idx="25461">
                  <c:v>252.899562</c:v>
                </c:pt>
                <c:pt idx="25462">
                  <c:v>252.90949499999999</c:v>
                </c:pt>
                <c:pt idx="25463">
                  <c:v>252.91942900000001</c:v>
                </c:pt>
                <c:pt idx="25464">
                  <c:v>252.929362</c:v>
                </c:pt>
                <c:pt idx="25465">
                  <c:v>252.93929600000001</c:v>
                </c:pt>
                <c:pt idx="25466">
                  <c:v>252.949229</c:v>
                </c:pt>
                <c:pt idx="25467">
                  <c:v>252.95916299999999</c:v>
                </c:pt>
                <c:pt idx="25468">
                  <c:v>252.96909600000001</c:v>
                </c:pt>
                <c:pt idx="25469">
                  <c:v>252.97902999999999</c:v>
                </c:pt>
                <c:pt idx="25470">
                  <c:v>252.98896300000001</c:v>
                </c:pt>
                <c:pt idx="25471">
                  <c:v>252.998897</c:v>
                </c:pt>
                <c:pt idx="25472">
                  <c:v>253.00882999999999</c:v>
                </c:pt>
                <c:pt idx="25473">
                  <c:v>253.018764</c:v>
                </c:pt>
                <c:pt idx="25474">
                  <c:v>253.02869699999999</c:v>
                </c:pt>
                <c:pt idx="25475">
                  <c:v>253.03863100000001</c:v>
                </c:pt>
                <c:pt idx="25476">
                  <c:v>253.048564</c:v>
                </c:pt>
                <c:pt idx="25477">
                  <c:v>253.05849799999999</c:v>
                </c:pt>
                <c:pt idx="25478">
                  <c:v>253.068431</c:v>
                </c:pt>
                <c:pt idx="25479">
                  <c:v>253.07836499999999</c:v>
                </c:pt>
                <c:pt idx="25480">
                  <c:v>253.08829800000001</c:v>
                </c:pt>
                <c:pt idx="25481">
                  <c:v>253.098232</c:v>
                </c:pt>
                <c:pt idx="25482">
                  <c:v>253.10816500000001</c:v>
                </c:pt>
                <c:pt idx="25483">
                  <c:v>253.118099</c:v>
                </c:pt>
                <c:pt idx="25484">
                  <c:v>253.12803199999999</c:v>
                </c:pt>
                <c:pt idx="25485">
                  <c:v>253.13796600000001</c:v>
                </c:pt>
                <c:pt idx="25486">
                  <c:v>253.147899</c:v>
                </c:pt>
                <c:pt idx="25487">
                  <c:v>253.15783300000001</c:v>
                </c:pt>
                <c:pt idx="25488">
                  <c:v>253.167766</c:v>
                </c:pt>
                <c:pt idx="25489">
                  <c:v>253.17769999999999</c:v>
                </c:pt>
                <c:pt idx="25490">
                  <c:v>253.18763300000001</c:v>
                </c:pt>
                <c:pt idx="25491">
                  <c:v>253.19756699999999</c:v>
                </c:pt>
                <c:pt idx="25492">
                  <c:v>253.20750000000001</c:v>
                </c:pt>
                <c:pt idx="25493">
                  <c:v>253.217433</c:v>
                </c:pt>
                <c:pt idx="25494">
                  <c:v>253.22736699999999</c:v>
                </c:pt>
                <c:pt idx="25495">
                  <c:v>253.2373</c:v>
                </c:pt>
                <c:pt idx="25496">
                  <c:v>253.24723399999999</c:v>
                </c:pt>
                <c:pt idx="25497">
                  <c:v>253.25716700000001</c:v>
                </c:pt>
                <c:pt idx="25498">
                  <c:v>253.267101</c:v>
                </c:pt>
                <c:pt idx="25499">
                  <c:v>253.27703399999999</c:v>
                </c:pt>
                <c:pt idx="25500">
                  <c:v>253.286968</c:v>
                </c:pt>
                <c:pt idx="25501">
                  <c:v>253.29690099999999</c:v>
                </c:pt>
                <c:pt idx="25502">
                  <c:v>253.30683500000001</c:v>
                </c:pt>
                <c:pt idx="25503">
                  <c:v>253.316768</c:v>
                </c:pt>
                <c:pt idx="25504">
                  <c:v>253.32670200000001</c:v>
                </c:pt>
                <c:pt idx="25505">
                  <c:v>253.336635</c:v>
                </c:pt>
                <c:pt idx="25506">
                  <c:v>253.34656899999999</c:v>
                </c:pt>
                <c:pt idx="25507">
                  <c:v>253.35650200000001</c:v>
                </c:pt>
                <c:pt idx="25508">
                  <c:v>253.36643599999999</c:v>
                </c:pt>
                <c:pt idx="25509">
                  <c:v>253.37636900000001</c:v>
                </c:pt>
                <c:pt idx="25510">
                  <c:v>253.386303</c:v>
                </c:pt>
                <c:pt idx="25511">
                  <c:v>253.39623599999999</c:v>
                </c:pt>
                <c:pt idx="25512">
                  <c:v>253.40617</c:v>
                </c:pt>
                <c:pt idx="25513">
                  <c:v>253.41610299999999</c:v>
                </c:pt>
                <c:pt idx="25514">
                  <c:v>253.42603700000001</c:v>
                </c:pt>
                <c:pt idx="25515">
                  <c:v>253.43597</c:v>
                </c:pt>
                <c:pt idx="25516">
                  <c:v>253.44590400000001</c:v>
                </c:pt>
                <c:pt idx="25517">
                  <c:v>253.455837</c:v>
                </c:pt>
                <c:pt idx="25518">
                  <c:v>253.46577099999999</c:v>
                </c:pt>
                <c:pt idx="25519">
                  <c:v>253.47570400000001</c:v>
                </c:pt>
                <c:pt idx="25520">
                  <c:v>253.48563799999999</c:v>
                </c:pt>
                <c:pt idx="25521">
                  <c:v>253.49557100000001</c:v>
                </c:pt>
                <c:pt idx="25522">
                  <c:v>253.505505</c:v>
                </c:pt>
                <c:pt idx="25523">
                  <c:v>253.51543799999999</c:v>
                </c:pt>
                <c:pt idx="25524">
                  <c:v>253.525372</c:v>
                </c:pt>
                <c:pt idx="25525">
                  <c:v>253.53530499999999</c:v>
                </c:pt>
                <c:pt idx="25526">
                  <c:v>253.54523900000001</c:v>
                </c:pt>
                <c:pt idx="25527">
                  <c:v>253.555172</c:v>
                </c:pt>
                <c:pt idx="25528">
                  <c:v>253.56510599999999</c:v>
                </c:pt>
                <c:pt idx="25529">
                  <c:v>253.575039</c:v>
                </c:pt>
                <c:pt idx="25530">
                  <c:v>253.58497299999999</c:v>
                </c:pt>
                <c:pt idx="25531">
                  <c:v>253.59490600000001</c:v>
                </c:pt>
                <c:pt idx="25532">
                  <c:v>253.60484</c:v>
                </c:pt>
                <c:pt idx="25533">
                  <c:v>253.61477300000001</c:v>
                </c:pt>
                <c:pt idx="25534">
                  <c:v>253.624707</c:v>
                </c:pt>
                <c:pt idx="25535">
                  <c:v>253.63463999999999</c:v>
                </c:pt>
                <c:pt idx="25536">
                  <c:v>253.64457400000001</c:v>
                </c:pt>
                <c:pt idx="25537">
                  <c:v>253.654507</c:v>
                </c:pt>
                <c:pt idx="25538">
                  <c:v>253.66444100000001</c:v>
                </c:pt>
                <c:pt idx="25539">
                  <c:v>253.674374</c:v>
                </c:pt>
                <c:pt idx="25540">
                  <c:v>253.68430799999999</c:v>
                </c:pt>
                <c:pt idx="25541">
                  <c:v>253.69424100000001</c:v>
                </c:pt>
                <c:pt idx="25542">
                  <c:v>253.70417499999999</c:v>
                </c:pt>
                <c:pt idx="25543">
                  <c:v>253.71410829999999</c:v>
                </c:pt>
                <c:pt idx="25544">
                  <c:v>253.72404230000001</c:v>
                </c:pt>
                <c:pt idx="25545">
                  <c:v>253.7339753</c:v>
                </c:pt>
                <c:pt idx="25546">
                  <c:v>253.74390930000001</c:v>
                </c:pt>
                <c:pt idx="25547">
                  <c:v>253.7538423</c:v>
                </c:pt>
                <c:pt idx="25548">
                  <c:v>253.76377629999999</c:v>
                </c:pt>
                <c:pt idx="25549">
                  <c:v>253.77370930000001</c:v>
                </c:pt>
                <c:pt idx="25550">
                  <c:v>253.78364329999999</c:v>
                </c:pt>
                <c:pt idx="25551">
                  <c:v>253.79357630000001</c:v>
                </c:pt>
                <c:pt idx="25552">
                  <c:v>253.8035103</c:v>
                </c:pt>
                <c:pt idx="25553">
                  <c:v>253.81344329999999</c:v>
                </c:pt>
                <c:pt idx="25554">
                  <c:v>253.8233773</c:v>
                </c:pt>
                <c:pt idx="25555">
                  <c:v>253.83331029999999</c:v>
                </c:pt>
                <c:pt idx="25556">
                  <c:v>253.84324430000001</c:v>
                </c:pt>
                <c:pt idx="25557">
                  <c:v>253.8531773</c:v>
                </c:pt>
                <c:pt idx="25558">
                  <c:v>253.86311130000001</c:v>
                </c:pt>
                <c:pt idx="25559">
                  <c:v>253.8730443</c:v>
                </c:pt>
                <c:pt idx="25560">
                  <c:v>253.88297829999999</c:v>
                </c:pt>
                <c:pt idx="25561">
                  <c:v>253.89291130000001</c:v>
                </c:pt>
                <c:pt idx="25562">
                  <c:v>253.9028453</c:v>
                </c:pt>
                <c:pt idx="25563">
                  <c:v>253.91277830000001</c:v>
                </c:pt>
                <c:pt idx="25564">
                  <c:v>253.9227123</c:v>
                </c:pt>
                <c:pt idx="25565">
                  <c:v>253.93264529999999</c:v>
                </c:pt>
                <c:pt idx="25566">
                  <c:v>253.94257930000001</c:v>
                </c:pt>
                <c:pt idx="25567">
                  <c:v>253.9525123</c:v>
                </c:pt>
                <c:pt idx="25568">
                  <c:v>253.96244630000001</c:v>
                </c:pt>
                <c:pt idx="25569">
                  <c:v>253.9723793</c:v>
                </c:pt>
                <c:pt idx="25570">
                  <c:v>253.98231329999999</c:v>
                </c:pt>
                <c:pt idx="25571">
                  <c:v>253.99224630000001</c:v>
                </c:pt>
                <c:pt idx="25572">
                  <c:v>254.00218029999999</c:v>
                </c:pt>
                <c:pt idx="25573">
                  <c:v>254.01211330000001</c:v>
                </c:pt>
                <c:pt idx="25574">
                  <c:v>254.0220473</c:v>
                </c:pt>
                <c:pt idx="25575">
                  <c:v>254.03198029999999</c:v>
                </c:pt>
                <c:pt idx="25576">
                  <c:v>254.0419143</c:v>
                </c:pt>
                <c:pt idx="25577">
                  <c:v>254.05184729999999</c:v>
                </c:pt>
                <c:pt idx="25578">
                  <c:v>254.06178130000001</c:v>
                </c:pt>
                <c:pt idx="25579">
                  <c:v>254.0717143</c:v>
                </c:pt>
                <c:pt idx="25580">
                  <c:v>254.08164830000001</c:v>
                </c:pt>
                <c:pt idx="25581">
                  <c:v>254.0915813</c:v>
                </c:pt>
                <c:pt idx="25582">
                  <c:v>254.10151529999999</c:v>
                </c:pt>
                <c:pt idx="25583">
                  <c:v>254.11144830000001</c:v>
                </c:pt>
                <c:pt idx="25584">
                  <c:v>254.12138229999999</c:v>
                </c:pt>
                <c:pt idx="25585">
                  <c:v>254.13131530000001</c:v>
                </c:pt>
                <c:pt idx="25586">
                  <c:v>254.1412493</c:v>
                </c:pt>
                <c:pt idx="25587">
                  <c:v>254.15118229999999</c:v>
                </c:pt>
                <c:pt idx="25588">
                  <c:v>254.1611163</c:v>
                </c:pt>
                <c:pt idx="25589">
                  <c:v>254.17104929999999</c:v>
                </c:pt>
                <c:pt idx="25590">
                  <c:v>254.18098330000001</c:v>
                </c:pt>
                <c:pt idx="25591">
                  <c:v>254.1909163</c:v>
                </c:pt>
                <c:pt idx="25592">
                  <c:v>254.20085030000001</c:v>
                </c:pt>
                <c:pt idx="25593">
                  <c:v>254.2107833</c:v>
                </c:pt>
                <c:pt idx="25594">
                  <c:v>254.22071729999999</c:v>
                </c:pt>
                <c:pt idx="25595">
                  <c:v>254.23065030000001</c:v>
                </c:pt>
                <c:pt idx="25596">
                  <c:v>254.24058429999999</c:v>
                </c:pt>
                <c:pt idx="25597">
                  <c:v>254.25051730000001</c:v>
                </c:pt>
                <c:pt idx="25598">
                  <c:v>254.2604513</c:v>
                </c:pt>
                <c:pt idx="25599">
                  <c:v>254.27038429999999</c:v>
                </c:pt>
                <c:pt idx="25600">
                  <c:v>254.2803183</c:v>
                </c:pt>
                <c:pt idx="25601">
                  <c:v>254.29025129999999</c:v>
                </c:pt>
                <c:pt idx="25602">
                  <c:v>254.30018530000001</c:v>
                </c:pt>
                <c:pt idx="25603">
                  <c:v>254.3101183</c:v>
                </c:pt>
                <c:pt idx="25604">
                  <c:v>254.32005229999999</c:v>
                </c:pt>
                <c:pt idx="25605">
                  <c:v>254.3299853</c:v>
                </c:pt>
                <c:pt idx="25606">
                  <c:v>254.33991929999999</c:v>
                </c:pt>
                <c:pt idx="25607">
                  <c:v>254.34985230000001</c:v>
                </c:pt>
                <c:pt idx="25608">
                  <c:v>254.3597863</c:v>
                </c:pt>
                <c:pt idx="25609">
                  <c:v>254.36971930000001</c:v>
                </c:pt>
                <c:pt idx="25610">
                  <c:v>254.3796533</c:v>
                </c:pt>
                <c:pt idx="25611">
                  <c:v>254.38958629999999</c:v>
                </c:pt>
                <c:pt idx="25612">
                  <c:v>254.39952030000001</c:v>
                </c:pt>
                <c:pt idx="25613">
                  <c:v>254.4094533</c:v>
                </c:pt>
                <c:pt idx="25614">
                  <c:v>254.41938730000001</c:v>
                </c:pt>
                <c:pt idx="25615">
                  <c:v>254.4293203</c:v>
                </c:pt>
                <c:pt idx="25616">
                  <c:v>254.43925429999999</c:v>
                </c:pt>
                <c:pt idx="25617">
                  <c:v>254.44918730000001</c:v>
                </c:pt>
                <c:pt idx="25618">
                  <c:v>254.45912129999999</c:v>
                </c:pt>
                <c:pt idx="25619">
                  <c:v>254.46905430000001</c:v>
                </c:pt>
                <c:pt idx="25620">
                  <c:v>254.4789883</c:v>
                </c:pt>
                <c:pt idx="25621">
                  <c:v>254.48892129999999</c:v>
                </c:pt>
                <c:pt idx="25622">
                  <c:v>254.4988553</c:v>
                </c:pt>
                <c:pt idx="25623">
                  <c:v>254.50878829999999</c:v>
                </c:pt>
                <c:pt idx="25624">
                  <c:v>254.51872230000001</c:v>
                </c:pt>
                <c:pt idx="25625">
                  <c:v>254.5286553</c:v>
                </c:pt>
                <c:pt idx="25626">
                  <c:v>254.53858930000001</c:v>
                </c:pt>
                <c:pt idx="25627">
                  <c:v>254.5485223</c:v>
                </c:pt>
                <c:pt idx="25628">
                  <c:v>254.55845629999999</c:v>
                </c:pt>
                <c:pt idx="25629">
                  <c:v>254.56838930000001</c:v>
                </c:pt>
                <c:pt idx="25630">
                  <c:v>254.57832329999999</c:v>
                </c:pt>
                <c:pt idx="25631">
                  <c:v>254.58825630000001</c:v>
                </c:pt>
                <c:pt idx="25632">
                  <c:v>254.5981903</c:v>
                </c:pt>
                <c:pt idx="25633">
                  <c:v>254.60812329999999</c:v>
                </c:pt>
                <c:pt idx="25634">
                  <c:v>254.6180573</c:v>
                </c:pt>
                <c:pt idx="25635">
                  <c:v>254.62799029999999</c:v>
                </c:pt>
                <c:pt idx="25636">
                  <c:v>254.63792430000001</c:v>
                </c:pt>
                <c:pt idx="25637">
                  <c:v>254.6478573</c:v>
                </c:pt>
                <c:pt idx="25638">
                  <c:v>254.65779130000001</c:v>
                </c:pt>
                <c:pt idx="25639">
                  <c:v>254.6677243</c:v>
                </c:pt>
                <c:pt idx="25640">
                  <c:v>254.67765829999999</c:v>
                </c:pt>
                <c:pt idx="25641">
                  <c:v>254.68759130000001</c:v>
                </c:pt>
                <c:pt idx="25642">
                  <c:v>254.6975253</c:v>
                </c:pt>
                <c:pt idx="25643">
                  <c:v>254.70745740000001</c:v>
                </c:pt>
                <c:pt idx="25644">
                  <c:v>254.7173914</c:v>
                </c:pt>
                <c:pt idx="25645">
                  <c:v>254.72732439999999</c:v>
                </c:pt>
                <c:pt idx="25646">
                  <c:v>254.7372584</c:v>
                </c:pt>
                <c:pt idx="25647">
                  <c:v>254.74719139999999</c:v>
                </c:pt>
                <c:pt idx="25648">
                  <c:v>254.75712540000001</c:v>
                </c:pt>
                <c:pt idx="25649">
                  <c:v>254.7670584</c:v>
                </c:pt>
                <c:pt idx="25650">
                  <c:v>254.77699240000001</c:v>
                </c:pt>
                <c:pt idx="25651">
                  <c:v>254.7869254</c:v>
                </c:pt>
                <c:pt idx="25652">
                  <c:v>254.79685939999999</c:v>
                </c:pt>
                <c:pt idx="25653">
                  <c:v>254.8067934</c:v>
                </c:pt>
                <c:pt idx="25654">
                  <c:v>254.81672639999999</c:v>
                </c:pt>
                <c:pt idx="25655">
                  <c:v>254.82666040000001</c:v>
                </c:pt>
                <c:pt idx="25656">
                  <c:v>254.8365934</c:v>
                </c:pt>
                <c:pt idx="25657">
                  <c:v>254.84652740000001</c:v>
                </c:pt>
                <c:pt idx="25658">
                  <c:v>254.8564604</c:v>
                </c:pt>
                <c:pt idx="25659">
                  <c:v>254.86639439999999</c:v>
                </c:pt>
                <c:pt idx="25660">
                  <c:v>254.87632740000001</c:v>
                </c:pt>
                <c:pt idx="25661">
                  <c:v>254.8862614</c:v>
                </c:pt>
                <c:pt idx="25662">
                  <c:v>254.89619440000001</c:v>
                </c:pt>
                <c:pt idx="25663">
                  <c:v>254.9061284</c:v>
                </c:pt>
                <c:pt idx="25664">
                  <c:v>254.91606139999999</c:v>
                </c:pt>
                <c:pt idx="25665">
                  <c:v>254.92599540000001</c:v>
                </c:pt>
                <c:pt idx="25666">
                  <c:v>254.93592839999999</c:v>
                </c:pt>
                <c:pt idx="25667">
                  <c:v>254.94586240000001</c:v>
                </c:pt>
                <c:pt idx="25668">
                  <c:v>254.9557954</c:v>
                </c:pt>
                <c:pt idx="25669">
                  <c:v>254.96572939999999</c:v>
                </c:pt>
                <c:pt idx="25670">
                  <c:v>254.9756624</c:v>
                </c:pt>
                <c:pt idx="25671">
                  <c:v>254.98559639999999</c:v>
                </c:pt>
                <c:pt idx="25672">
                  <c:v>254.99552940000001</c:v>
                </c:pt>
                <c:pt idx="25673">
                  <c:v>255.0054634</c:v>
                </c:pt>
                <c:pt idx="25674">
                  <c:v>255.01539639999999</c:v>
                </c:pt>
                <c:pt idx="25675">
                  <c:v>255.0253304</c:v>
                </c:pt>
                <c:pt idx="25676">
                  <c:v>255.03526339999999</c:v>
                </c:pt>
                <c:pt idx="25677">
                  <c:v>255.04519740000001</c:v>
                </c:pt>
                <c:pt idx="25678">
                  <c:v>255.0551304</c:v>
                </c:pt>
                <c:pt idx="25679">
                  <c:v>255.06506440000001</c:v>
                </c:pt>
                <c:pt idx="25680">
                  <c:v>255.0749974</c:v>
                </c:pt>
                <c:pt idx="25681">
                  <c:v>255.08493139999999</c:v>
                </c:pt>
                <c:pt idx="25682">
                  <c:v>255.09486440000001</c:v>
                </c:pt>
                <c:pt idx="25683">
                  <c:v>255.10479839999999</c:v>
                </c:pt>
                <c:pt idx="25684">
                  <c:v>255.11473140000001</c:v>
                </c:pt>
                <c:pt idx="25685">
                  <c:v>255.1246654</c:v>
                </c:pt>
                <c:pt idx="25686">
                  <c:v>255.13459839999999</c:v>
                </c:pt>
                <c:pt idx="25687">
                  <c:v>255.1445324</c:v>
                </c:pt>
                <c:pt idx="25688">
                  <c:v>255.15446539999999</c:v>
                </c:pt>
                <c:pt idx="25689">
                  <c:v>255.16439940000001</c:v>
                </c:pt>
                <c:pt idx="25690">
                  <c:v>255.1743324</c:v>
                </c:pt>
                <c:pt idx="25691">
                  <c:v>255.18426640000001</c:v>
                </c:pt>
                <c:pt idx="25692">
                  <c:v>255.1941994</c:v>
                </c:pt>
                <c:pt idx="25693">
                  <c:v>255.20413339999999</c:v>
                </c:pt>
                <c:pt idx="25694">
                  <c:v>255.21406640000001</c:v>
                </c:pt>
                <c:pt idx="25695">
                  <c:v>255.22400039999999</c:v>
                </c:pt>
                <c:pt idx="25696">
                  <c:v>255.23393340000001</c:v>
                </c:pt>
                <c:pt idx="25697">
                  <c:v>255.2438674</c:v>
                </c:pt>
                <c:pt idx="25698">
                  <c:v>255.25380039999999</c:v>
                </c:pt>
                <c:pt idx="25699">
                  <c:v>255.2637344</c:v>
                </c:pt>
                <c:pt idx="25700">
                  <c:v>255.27366739999999</c:v>
                </c:pt>
                <c:pt idx="25701">
                  <c:v>255.28360140000001</c:v>
                </c:pt>
                <c:pt idx="25702">
                  <c:v>255.2935344</c:v>
                </c:pt>
                <c:pt idx="25703">
                  <c:v>255.30346840000001</c:v>
                </c:pt>
                <c:pt idx="25704">
                  <c:v>255.3134014</c:v>
                </c:pt>
                <c:pt idx="25705">
                  <c:v>255.32333539999999</c:v>
                </c:pt>
                <c:pt idx="25706">
                  <c:v>255.33326840000001</c:v>
                </c:pt>
                <c:pt idx="25707">
                  <c:v>255.3432024</c:v>
                </c:pt>
                <c:pt idx="25708">
                  <c:v>255.35313540000001</c:v>
                </c:pt>
                <c:pt idx="25709">
                  <c:v>255.3630694</c:v>
                </c:pt>
                <c:pt idx="25710">
                  <c:v>255.37300239999999</c:v>
                </c:pt>
                <c:pt idx="25711">
                  <c:v>255.38293640000001</c:v>
                </c:pt>
                <c:pt idx="25712">
                  <c:v>255.39287039999999</c:v>
                </c:pt>
                <c:pt idx="25713">
                  <c:v>255.40280340000001</c:v>
                </c:pt>
                <c:pt idx="25714">
                  <c:v>255.4127374</c:v>
                </c:pt>
                <c:pt idx="25715">
                  <c:v>255.42267039999999</c:v>
                </c:pt>
                <c:pt idx="25716">
                  <c:v>255.4326044</c:v>
                </c:pt>
                <c:pt idx="25717">
                  <c:v>255.44253739999999</c:v>
                </c:pt>
                <c:pt idx="25718">
                  <c:v>255.45247140000001</c:v>
                </c:pt>
                <c:pt idx="25719">
                  <c:v>255.4624044</c:v>
                </c:pt>
                <c:pt idx="25720">
                  <c:v>255.47233840000001</c:v>
                </c:pt>
                <c:pt idx="25721">
                  <c:v>255.4822714</c:v>
                </c:pt>
                <c:pt idx="25722">
                  <c:v>255.49220539999999</c:v>
                </c:pt>
                <c:pt idx="25723">
                  <c:v>255.50213840000001</c:v>
                </c:pt>
                <c:pt idx="25724">
                  <c:v>255.51207239999999</c:v>
                </c:pt>
                <c:pt idx="25725">
                  <c:v>255.52200540000001</c:v>
                </c:pt>
                <c:pt idx="25726">
                  <c:v>255.5319394</c:v>
                </c:pt>
                <c:pt idx="25727">
                  <c:v>255.54187239999999</c:v>
                </c:pt>
                <c:pt idx="25728">
                  <c:v>255.5518064</c:v>
                </c:pt>
                <c:pt idx="25729">
                  <c:v>255.56173939999999</c:v>
                </c:pt>
                <c:pt idx="25730">
                  <c:v>255.57167340000001</c:v>
                </c:pt>
                <c:pt idx="25731">
                  <c:v>255.5816064</c:v>
                </c:pt>
                <c:pt idx="25732">
                  <c:v>255.59154040000001</c:v>
                </c:pt>
                <c:pt idx="25733">
                  <c:v>255.6014734</c:v>
                </c:pt>
                <c:pt idx="25734">
                  <c:v>255.61140739999999</c:v>
                </c:pt>
                <c:pt idx="25735">
                  <c:v>255.62134040000001</c:v>
                </c:pt>
                <c:pt idx="25736">
                  <c:v>255.6312744</c:v>
                </c:pt>
                <c:pt idx="25737">
                  <c:v>255.64120740000001</c:v>
                </c:pt>
                <c:pt idx="25738">
                  <c:v>255.6511414</c:v>
                </c:pt>
                <c:pt idx="25739">
                  <c:v>255.66107439999999</c:v>
                </c:pt>
                <c:pt idx="25740">
                  <c:v>255.67100840000001</c:v>
                </c:pt>
                <c:pt idx="25741">
                  <c:v>255.68094139999999</c:v>
                </c:pt>
                <c:pt idx="25742">
                  <c:v>255.69087540000001</c:v>
                </c:pt>
                <c:pt idx="25743">
                  <c:v>255.7008084</c:v>
                </c:pt>
                <c:pt idx="25744">
                  <c:v>255.71074279999999</c:v>
                </c:pt>
                <c:pt idx="25745">
                  <c:v>255.72067580000001</c:v>
                </c:pt>
                <c:pt idx="25746">
                  <c:v>255.7306098</c:v>
                </c:pt>
                <c:pt idx="25747">
                  <c:v>255.74054279999999</c:v>
                </c:pt>
                <c:pt idx="25748">
                  <c:v>255.7504768</c:v>
                </c:pt>
                <c:pt idx="25749">
                  <c:v>255.76040979999999</c:v>
                </c:pt>
                <c:pt idx="25750">
                  <c:v>255.77034380000001</c:v>
                </c:pt>
                <c:pt idx="25751">
                  <c:v>255.7802768</c:v>
                </c:pt>
                <c:pt idx="25752">
                  <c:v>255.79021080000001</c:v>
                </c:pt>
                <c:pt idx="25753">
                  <c:v>255.8001448</c:v>
                </c:pt>
                <c:pt idx="25754">
                  <c:v>255.81007779999999</c:v>
                </c:pt>
                <c:pt idx="25755">
                  <c:v>255.82001080000001</c:v>
                </c:pt>
                <c:pt idx="25756">
                  <c:v>255.82994479999999</c:v>
                </c:pt>
                <c:pt idx="25757">
                  <c:v>255.83987880000001</c:v>
                </c:pt>
                <c:pt idx="25758">
                  <c:v>255.8498118</c:v>
                </c:pt>
                <c:pt idx="25759">
                  <c:v>255.85974580000001</c:v>
                </c:pt>
                <c:pt idx="25760">
                  <c:v>255.8696788</c:v>
                </c:pt>
                <c:pt idx="25761">
                  <c:v>255.87961279999999</c:v>
                </c:pt>
                <c:pt idx="25762">
                  <c:v>255.88954580000001</c:v>
                </c:pt>
                <c:pt idx="25763">
                  <c:v>255.89947979999999</c:v>
                </c:pt>
                <c:pt idx="25764">
                  <c:v>255.90941280000001</c:v>
                </c:pt>
                <c:pt idx="25765">
                  <c:v>255.9193468</c:v>
                </c:pt>
                <c:pt idx="25766">
                  <c:v>255.92927979999999</c:v>
                </c:pt>
                <c:pt idx="25767">
                  <c:v>255.9392138</c:v>
                </c:pt>
                <c:pt idx="25768">
                  <c:v>255.94914679999999</c:v>
                </c:pt>
                <c:pt idx="25769">
                  <c:v>255.95908080000001</c:v>
                </c:pt>
                <c:pt idx="25770">
                  <c:v>255.9690138</c:v>
                </c:pt>
                <c:pt idx="25771">
                  <c:v>255.97894779999999</c:v>
                </c:pt>
                <c:pt idx="25772">
                  <c:v>255.9888808</c:v>
                </c:pt>
                <c:pt idx="25773">
                  <c:v>255.99881479999999</c:v>
                </c:pt>
                <c:pt idx="25774">
                  <c:v>256.00874779999998</c:v>
                </c:pt>
                <c:pt idx="25775">
                  <c:v>256.01868180000002</c:v>
                </c:pt>
                <c:pt idx="25776">
                  <c:v>256.02861480000001</c:v>
                </c:pt>
                <c:pt idx="25777">
                  <c:v>256.0385488</c:v>
                </c:pt>
                <c:pt idx="25778">
                  <c:v>256.04848179999999</c:v>
                </c:pt>
                <c:pt idx="25779">
                  <c:v>256.05841579999998</c:v>
                </c:pt>
                <c:pt idx="25780">
                  <c:v>256.06834880000002</c:v>
                </c:pt>
                <c:pt idx="25781">
                  <c:v>256.07828280000001</c:v>
                </c:pt>
                <c:pt idx="25782">
                  <c:v>256.0882158</c:v>
                </c:pt>
                <c:pt idx="25783">
                  <c:v>256.09814979999999</c:v>
                </c:pt>
                <c:pt idx="25784">
                  <c:v>256.10808279999998</c:v>
                </c:pt>
                <c:pt idx="25785">
                  <c:v>256.11801680000002</c:v>
                </c:pt>
                <c:pt idx="25786">
                  <c:v>256.12794980000001</c:v>
                </c:pt>
                <c:pt idx="25787">
                  <c:v>256.1378838</c:v>
                </c:pt>
                <c:pt idx="25788">
                  <c:v>256.14781779999998</c:v>
                </c:pt>
                <c:pt idx="25789">
                  <c:v>256.15775079999997</c:v>
                </c:pt>
                <c:pt idx="25790">
                  <c:v>256.16768380000002</c:v>
                </c:pt>
                <c:pt idx="25791">
                  <c:v>256.17761780000001</c:v>
                </c:pt>
                <c:pt idx="25792">
                  <c:v>256.18755179999999</c:v>
                </c:pt>
                <c:pt idx="25793">
                  <c:v>256.19748479999998</c:v>
                </c:pt>
                <c:pt idx="25794">
                  <c:v>256.20741880000003</c:v>
                </c:pt>
                <c:pt idx="25795">
                  <c:v>256.21735180000002</c:v>
                </c:pt>
                <c:pt idx="25796">
                  <c:v>256.2272858</c:v>
                </c:pt>
                <c:pt idx="25797">
                  <c:v>256.23721879999999</c:v>
                </c:pt>
                <c:pt idx="25798">
                  <c:v>256.24715279999998</c:v>
                </c:pt>
                <c:pt idx="25799">
                  <c:v>256.25708580000003</c:v>
                </c:pt>
                <c:pt idx="25800">
                  <c:v>256.26701980000001</c:v>
                </c:pt>
                <c:pt idx="25801">
                  <c:v>256.2769528</c:v>
                </c:pt>
                <c:pt idx="25802">
                  <c:v>256.28688679999999</c:v>
                </c:pt>
                <c:pt idx="25803">
                  <c:v>256.29681979999998</c:v>
                </c:pt>
                <c:pt idx="25804">
                  <c:v>256.30675380000002</c:v>
                </c:pt>
                <c:pt idx="25805">
                  <c:v>256.31668680000001</c:v>
                </c:pt>
                <c:pt idx="25806">
                  <c:v>256.3266208</c:v>
                </c:pt>
                <c:pt idx="25807">
                  <c:v>256.33655379999999</c:v>
                </c:pt>
                <c:pt idx="25808">
                  <c:v>256.34648779999998</c:v>
                </c:pt>
                <c:pt idx="25809">
                  <c:v>256.35642080000002</c:v>
                </c:pt>
                <c:pt idx="25810">
                  <c:v>256.36635480000001</c:v>
                </c:pt>
                <c:pt idx="25811">
                  <c:v>256.3762878</c:v>
                </c:pt>
                <c:pt idx="25812">
                  <c:v>256.38622179999999</c:v>
                </c:pt>
                <c:pt idx="25813">
                  <c:v>256.39615479999998</c:v>
                </c:pt>
                <c:pt idx="25814">
                  <c:v>256.40608880000002</c:v>
                </c:pt>
                <c:pt idx="25815">
                  <c:v>256.41602180000001</c:v>
                </c:pt>
                <c:pt idx="25816">
                  <c:v>256.4259558</c:v>
                </c:pt>
                <c:pt idx="25817">
                  <c:v>256.43588879999999</c:v>
                </c:pt>
                <c:pt idx="25818">
                  <c:v>256.44582279999997</c:v>
                </c:pt>
                <c:pt idx="25819">
                  <c:v>256.45575580000002</c:v>
                </c:pt>
                <c:pt idx="25820">
                  <c:v>256.46568980000001</c:v>
                </c:pt>
                <c:pt idx="25821">
                  <c:v>256.47562379999999</c:v>
                </c:pt>
                <c:pt idx="25822">
                  <c:v>256.48555679999998</c:v>
                </c:pt>
                <c:pt idx="25823">
                  <c:v>256.49549080000003</c:v>
                </c:pt>
                <c:pt idx="25824">
                  <c:v>256.50542380000002</c:v>
                </c:pt>
                <c:pt idx="25825">
                  <c:v>256.5153578</c:v>
                </c:pt>
                <c:pt idx="25826">
                  <c:v>256.52529079999999</c:v>
                </c:pt>
                <c:pt idx="25827">
                  <c:v>256.53522479999998</c:v>
                </c:pt>
                <c:pt idx="25828">
                  <c:v>256.54515780000003</c:v>
                </c:pt>
                <c:pt idx="25829">
                  <c:v>256.55509180000001</c:v>
                </c:pt>
                <c:pt idx="25830">
                  <c:v>256.5650248</c:v>
                </c:pt>
                <c:pt idx="25831">
                  <c:v>256.57495879999999</c:v>
                </c:pt>
                <c:pt idx="25832">
                  <c:v>256.58489179999998</c:v>
                </c:pt>
                <c:pt idx="25833">
                  <c:v>256.59482580000002</c:v>
                </c:pt>
                <c:pt idx="25834">
                  <c:v>256.60475880000001</c:v>
                </c:pt>
                <c:pt idx="25835">
                  <c:v>256.6146928</c:v>
                </c:pt>
                <c:pt idx="25836">
                  <c:v>256.62462579999999</c:v>
                </c:pt>
                <c:pt idx="25837">
                  <c:v>256.63455979999998</c:v>
                </c:pt>
                <c:pt idx="25838">
                  <c:v>256.64449280000002</c:v>
                </c:pt>
                <c:pt idx="25839">
                  <c:v>256.65442669999999</c:v>
                </c:pt>
                <c:pt idx="25840">
                  <c:v>256.6643598</c:v>
                </c:pt>
                <c:pt idx="25841">
                  <c:v>256.67429379999999</c:v>
                </c:pt>
                <c:pt idx="25842">
                  <c:v>256.68422679999998</c:v>
                </c:pt>
                <c:pt idx="25843">
                  <c:v>256.69416080000002</c:v>
                </c:pt>
                <c:pt idx="25844">
                  <c:v>256.70409380000001</c:v>
                </c:pt>
                <c:pt idx="25845">
                  <c:v>256.71402819999997</c:v>
                </c:pt>
                <c:pt idx="25846">
                  <c:v>256.72396120000002</c:v>
                </c:pt>
                <c:pt idx="25847">
                  <c:v>256.73389520000001</c:v>
                </c:pt>
                <c:pt idx="25848">
                  <c:v>256.7438282</c:v>
                </c:pt>
                <c:pt idx="25849">
                  <c:v>256.75376219999998</c:v>
                </c:pt>
                <c:pt idx="25850">
                  <c:v>256.76369620000003</c:v>
                </c:pt>
                <c:pt idx="25851">
                  <c:v>256.77362920000002</c:v>
                </c:pt>
                <c:pt idx="25852">
                  <c:v>256.7835632</c:v>
                </c:pt>
                <c:pt idx="25853">
                  <c:v>256.79349619999999</c:v>
                </c:pt>
                <c:pt idx="25854">
                  <c:v>256.80343019999998</c:v>
                </c:pt>
                <c:pt idx="25855">
                  <c:v>256.81336320000003</c:v>
                </c:pt>
                <c:pt idx="25856">
                  <c:v>256.82329720000001</c:v>
                </c:pt>
                <c:pt idx="25857">
                  <c:v>256.8332302</c:v>
                </c:pt>
                <c:pt idx="25858">
                  <c:v>256.84316419999999</c:v>
                </c:pt>
                <c:pt idx="25859">
                  <c:v>256.85309719999998</c:v>
                </c:pt>
                <c:pt idx="25860">
                  <c:v>256.86303120000002</c:v>
                </c:pt>
                <c:pt idx="25861">
                  <c:v>256.87296420000001</c:v>
                </c:pt>
                <c:pt idx="25862">
                  <c:v>256.8828982</c:v>
                </c:pt>
                <c:pt idx="25863">
                  <c:v>256.89283119999999</c:v>
                </c:pt>
                <c:pt idx="25864">
                  <c:v>256.90276519999998</c:v>
                </c:pt>
                <c:pt idx="25865">
                  <c:v>256.91269820000002</c:v>
                </c:pt>
                <c:pt idx="25866">
                  <c:v>256.92263220000001</c:v>
                </c:pt>
                <c:pt idx="25867">
                  <c:v>256.9325652</c:v>
                </c:pt>
                <c:pt idx="25868">
                  <c:v>256.94249919999999</c:v>
                </c:pt>
                <c:pt idx="25869">
                  <c:v>256.95243219999998</c:v>
                </c:pt>
                <c:pt idx="25870">
                  <c:v>256.96236620000002</c:v>
                </c:pt>
                <c:pt idx="25871">
                  <c:v>256.97229920000001</c:v>
                </c:pt>
                <c:pt idx="25872">
                  <c:v>256.9822332</c:v>
                </c:pt>
                <c:pt idx="25873">
                  <c:v>256.99216619999999</c:v>
                </c:pt>
                <c:pt idx="25874">
                  <c:v>257.00210019999997</c:v>
                </c:pt>
                <c:pt idx="25875">
                  <c:v>257.01203420000002</c:v>
                </c:pt>
                <c:pt idx="25876">
                  <c:v>257.02196720000001</c:v>
                </c:pt>
                <c:pt idx="25877">
                  <c:v>257.03190119999999</c:v>
                </c:pt>
                <c:pt idx="25878">
                  <c:v>257.04183419999998</c:v>
                </c:pt>
                <c:pt idx="25879">
                  <c:v>257.05176820000003</c:v>
                </c:pt>
                <c:pt idx="25880">
                  <c:v>257.06170120000002</c:v>
                </c:pt>
                <c:pt idx="25881">
                  <c:v>257.0716352</c:v>
                </c:pt>
                <c:pt idx="25882">
                  <c:v>257.08156819999999</c:v>
                </c:pt>
                <c:pt idx="25883">
                  <c:v>257.09150219999998</c:v>
                </c:pt>
                <c:pt idx="25884">
                  <c:v>257.10143520000003</c:v>
                </c:pt>
                <c:pt idx="25885">
                  <c:v>257.11136920000001</c:v>
                </c:pt>
                <c:pt idx="25886">
                  <c:v>257.1213022</c:v>
                </c:pt>
                <c:pt idx="25887">
                  <c:v>257.13123619999999</c:v>
                </c:pt>
                <c:pt idx="25888">
                  <c:v>257.14116919999998</c:v>
                </c:pt>
                <c:pt idx="25889">
                  <c:v>257.15110320000002</c:v>
                </c:pt>
                <c:pt idx="25890">
                  <c:v>257.16103620000001</c:v>
                </c:pt>
                <c:pt idx="25891">
                  <c:v>257.1709702</c:v>
                </c:pt>
                <c:pt idx="25892">
                  <c:v>257.18090319999999</c:v>
                </c:pt>
                <c:pt idx="25893">
                  <c:v>257.19083719999998</c:v>
                </c:pt>
                <c:pt idx="25894">
                  <c:v>257.20077020000002</c:v>
                </c:pt>
                <c:pt idx="25895">
                  <c:v>257.21070420000001</c:v>
                </c:pt>
                <c:pt idx="25896">
                  <c:v>257.2206372</c:v>
                </c:pt>
                <c:pt idx="25897">
                  <c:v>257.23057119999999</c:v>
                </c:pt>
                <c:pt idx="25898">
                  <c:v>257.24050519999997</c:v>
                </c:pt>
                <c:pt idx="25899">
                  <c:v>257.25043820000002</c:v>
                </c:pt>
                <c:pt idx="25900">
                  <c:v>257.26037220000001</c:v>
                </c:pt>
                <c:pt idx="25901">
                  <c:v>257.2703052</c:v>
                </c:pt>
                <c:pt idx="25902">
                  <c:v>257.28023919999998</c:v>
                </c:pt>
                <c:pt idx="25903">
                  <c:v>257.29017219999997</c:v>
                </c:pt>
                <c:pt idx="25904">
                  <c:v>257.30010620000002</c:v>
                </c:pt>
                <c:pt idx="25905">
                  <c:v>257.31003920000001</c:v>
                </c:pt>
                <c:pt idx="25906">
                  <c:v>257.31997319999999</c:v>
                </c:pt>
                <c:pt idx="25907">
                  <c:v>257.32990619999998</c:v>
                </c:pt>
                <c:pt idx="25908">
                  <c:v>257.33984020000003</c:v>
                </c:pt>
                <c:pt idx="25909">
                  <c:v>257.34977320000002</c:v>
                </c:pt>
                <c:pt idx="25910">
                  <c:v>257.3597072</c:v>
                </c:pt>
                <c:pt idx="25911">
                  <c:v>257.36964019999999</c:v>
                </c:pt>
                <c:pt idx="25912">
                  <c:v>257.37957419999998</c:v>
                </c:pt>
                <c:pt idx="25913">
                  <c:v>257.38950720000003</c:v>
                </c:pt>
                <c:pt idx="25914">
                  <c:v>257.39944120000001</c:v>
                </c:pt>
                <c:pt idx="25915">
                  <c:v>257.4093742</c:v>
                </c:pt>
                <c:pt idx="25916">
                  <c:v>257.41930819999999</c:v>
                </c:pt>
                <c:pt idx="25917">
                  <c:v>257.42924119999998</c:v>
                </c:pt>
                <c:pt idx="25918">
                  <c:v>257.43917520000002</c:v>
                </c:pt>
                <c:pt idx="25919">
                  <c:v>257.44910820000001</c:v>
                </c:pt>
                <c:pt idx="25920">
                  <c:v>257.4590422</c:v>
                </c:pt>
                <c:pt idx="25921">
                  <c:v>257.46897619999999</c:v>
                </c:pt>
                <c:pt idx="25922">
                  <c:v>257.47890919999998</c:v>
                </c:pt>
                <c:pt idx="25923">
                  <c:v>257.48884320000002</c:v>
                </c:pt>
                <c:pt idx="25924">
                  <c:v>257.49877620000001</c:v>
                </c:pt>
                <c:pt idx="25925">
                  <c:v>257.5087102</c:v>
                </c:pt>
                <c:pt idx="25926">
                  <c:v>257.51864319999999</c:v>
                </c:pt>
                <c:pt idx="25927">
                  <c:v>257.52857719999997</c:v>
                </c:pt>
                <c:pt idx="25928">
                  <c:v>257.53851020000002</c:v>
                </c:pt>
                <c:pt idx="25929">
                  <c:v>257.54844420000001</c:v>
                </c:pt>
                <c:pt idx="25930">
                  <c:v>257.5583772</c:v>
                </c:pt>
                <c:pt idx="25931">
                  <c:v>257.56831119999998</c:v>
                </c:pt>
                <c:pt idx="25932">
                  <c:v>257.57824419999997</c:v>
                </c:pt>
                <c:pt idx="25933">
                  <c:v>257.58817820000002</c:v>
                </c:pt>
                <c:pt idx="25934">
                  <c:v>257.59811120000001</c:v>
                </c:pt>
                <c:pt idx="25935">
                  <c:v>257.60804519999999</c:v>
                </c:pt>
                <c:pt idx="25936">
                  <c:v>257.61797819999998</c:v>
                </c:pt>
                <c:pt idx="25937">
                  <c:v>257.62791220000003</c:v>
                </c:pt>
                <c:pt idx="25938">
                  <c:v>257.63784520000002</c:v>
                </c:pt>
                <c:pt idx="25939">
                  <c:v>257.6477792</c:v>
                </c:pt>
                <c:pt idx="25940">
                  <c:v>257.65771319999999</c:v>
                </c:pt>
                <c:pt idx="25941">
                  <c:v>257.66764619999998</c:v>
                </c:pt>
                <c:pt idx="25942">
                  <c:v>257.67758020000002</c:v>
                </c:pt>
                <c:pt idx="25943">
                  <c:v>257.68751320000001</c:v>
                </c:pt>
                <c:pt idx="25944">
                  <c:v>257.6974472</c:v>
                </c:pt>
                <c:pt idx="25945">
                  <c:v>257.70738019999999</c:v>
                </c:pt>
                <c:pt idx="25946">
                  <c:v>257.71731390000002</c:v>
                </c:pt>
                <c:pt idx="25947">
                  <c:v>257.72724690000001</c:v>
                </c:pt>
                <c:pt idx="25948">
                  <c:v>257.7371809</c:v>
                </c:pt>
                <c:pt idx="25949">
                  <c:v>257.74711389999999</c:v>
                </c:pt>
                <c:pt idx="25950">
                  <c:v>257.75704789999998</c:v>
                </c:pt>
                <c:pt idx="25951">
                  <c:v>257.76698090000002</c:v>
                </c:pt>
                <c:pt idx="25952">
                  <c:v>257.77691490000001</c:v>
                </c:pt>
                <c:pt idx="25953">
                  <c:v>257.7868479</c:v>
                </c:pt>
                <c:pt idx="25954">
                  <c:v>257.79678189999998</c:v>
                </c:pt>
                <c:pt idx="25955">
                  <c:v>257.80671489999997</c:v>
                </c:pt>
                <c:pt idx="25956">
                  <c:v>257.81664890000002</c:v>
                </c:pt>
                <c:pt idx="25957">
                  <c:v>257.82658190000001</c:v>
                </c:pt>
                <c:pt idx="25958">
                  <c:v>257.83651589999999</c:v>
                </c:pt>
                <c:pt idx="25959">
                  <c:v>257.84644989999998</c:v>
                </c:pt>
                <c:pt idx="25960">
                  <c:v>257.85638290000003</c:v>
                </c:pt>
                <c:pt idx="25961">
                  <c:v>257.86631690000002</c:v>
                </c:pt>
                <c:pt idx="25962">
                  <c:v>257.8762499</c:v>
                </c:pt>
                <c:pt idx="25963">
                  <c:v>257.88618389999999</c:v>
                </c:pt>
                <c:pt idx="25964">
                  <c:v>257.89611689999998</c:v>
                </c:pt>
                <c:pt idx="25965">
                  <c:v>257.90605090000003</c:v>
                </c:pt>
                <c:pt idx="25966">
                  <c:v>257.91598390000001</c:v>
                </c:pt>
                <c:pt idx="25967">
                  <c:v>257.9259179</c:v>
                </c:pt>
                <c:pt idx="25968">
                  <c:v>257.93585089999999</c:v>
                </c:pt>
                <c:pt idx="25969">
                  <c:v>257.94578489999998</c:v>
                </c:pt>
                <c:pt idx="25970">
                  <c:v>257.95571790000002</c:v>
                </c:pt>
                <c:pt idx="25971">
                  <c:v>257.96565190000001</c:v>
                </c:pt>
                <c:pt idx="25972">
                  <c:v>257.9755849</c:v>
                </c:pt>
                <c:pt idx="25973">
                  <c:v>257.98551889999999</c:v>
                </c:pt>
                <c:pt idx="25974">
                  <c:v>257.99545189999998</c:v>
                </c:pt>
                <c:pt idx="25975">
                  <c:v>258.00538590000002</c:v>
                </c:pt>
                <c:pt idx="25976">
                  <c:v>258.01531890000001</c:v>
                </c:pt>
                <c:pt idx="25977">
                  <c:v>258.0252529</c:v>
                </c:pt>
                <c:pt idx="25978">
                  <c:v>258.03518689999999</c:v>
                </c:pt>
                <c:pt idx="25979">
                  <c:v>258.04511989999997</c:v>
                </c:pt>
                <c:pt idx="25980">
                  <c:v>258.05505390000002</c:v>
                </c:pt>
                <c:pt idx="25981">
                  <c:v>258.06498690000001</c:v>
                </c:pt>
                <c:pt idx="25982">
                  <c:v>258.0749209</c:v>
                </c:pt>
                <c:pt idx="25983">
                  <c:v>258.08485389999998</c:v>
                </c:pt>
                <c:pt idx="25984">
                  <c:v>258.09478789999997</c:v>
                </c:pt>
                <c:pt idx="25985">
                  <c:v>258.10472090000002</c:v>
                </c:pt>
                <c:pt idx="25986">
                  <c:v>258.11465490000001</c:v>
                </c:pt>
                <c:pt idx="25987">
                  <c:v>258.12458789999999</c:v>
                </c:pt>
                <c:pt idx="25988">
                  <c:v>258.13452189999998</c:v>
                </c:pt>
                <c:pt idx="25989">
                  <c:v>258.14445490000003</c:v>
                </c:pt>
                <c:pt idx="25990">
                  <c:v>258.15438890000001</c:v>
                </c:pt>
                <c:pt idx="25991">
                  <c:v>258.1643219</c:v>
                </c:pt>
                <c:pt idx="25992">
                  <c:v>258.17425589999999</c:v>
                </c:pt>
                <c:pt idx="25993">
                  <c:v>258.18418989999998</c:v>
                </c:pt>
                <c:pt idx="25994">
                  <c:v>258.19412290000002</c:v>
                </c:pt>
                <c:pt idx="25995">
                  <c:v>258.20405690000001</c:v>
                </c:pt>
                <c:pt idx="25996">
                  <c:v>258.2139899</c:v>
                </c:pt>
                <c:pt idx="25997">
                  <c:v>258.22392389999999</c:v>
                </c:pt>
                <c:pt idx="25998">
                  <c:v>258.23385689999998</c:v>
                </c:pt>
                <c:pt idx="25999">
                  <c:v>258.24379090000002</c:v>
                </c:pt>
                <c:pt idx="26000">
                  <c:v>258.25372390000001</c:v>
                </c:pt>
                <c:pt idx="26001">
                  <c:v>258.2636579</c:v>
                </c:pt>
                <c:pt idx="26002">
                  <c:v>258.27359089999999</c:v>
                </c:pt>
                <c:pt idx="26003">
                  <c:v>258.28352489999997</c:v>
                </c:pt>
                <c:pt idx="26004">
                  <c:v>258.29345790000002</c:v>
                </c:pt>
                <c:pt idx="26005">
                  <c:v>258.30339190000001</c:v>
                </c:pt>
                <c:pt idx="26006">
                  <c:v>258.3133249</c:v>
                </c:pt>
                <c:pt idx="26007">
                  <c:v>258.32325889999998</c:v>
                </c:pt>
                <c:pt idx="26008">
                  <c:v>258.33319189999997</c:v>
                </c:pt>
                <c:pt idx="26009">
                  <c:v>258.34312590000002</c:v>
                </c:pt>
                <c:pt idx="26010">
                  <c:v>258.35305890000001</c:v>
                </c:pt>
                <c:pt idx="26011">
                  <c:v>258.36299289999999</c:v>
                </c:pt>
                <c:pt idx="26012">
                  <c:v>258.37292689999998</c:v>
                </c:pt>
                <c:pt idx="26013">
                  <c:v>258.38285990000003</c:v>
                </c:pt>
                <c:pt idx="26014">
                  <c:v>258.39279390000002</c:v>
                </c:pt>
                <c:pt idx="26015">
                  <c:v>258.4027269</c:v>
                </c:pt>
                <c:pt idx="26016">
                  <c:v>258.41266089999999</c:v>
                </c:pt>
                <c:pt idx="26017">
                  <c:v>258.42259389999998</c:v>
                </c:pt>
                <c:pt idx="26018">
                  <c:v>258.43252790000003</c:v>
                </c:pt>
                <c:pt idx="26019">
                  <c:v>258.44246090000001</c:v>
                </c:pt>
                <c:pt idx="26020">
                  <c:v>258.4523949</c:v>
                </c:pt>
                <c:pt idx="26021">
                  <c:v>258.46232789999999</c:v>
                </c:pt>
                <c:pt idx="26022">
                  <c:v>258.47226189999998</c:v>
                </c:pt>
                <c:pt idx="26023">
                  <c:v>258.48219490000002</c:v>
                </c:pt>
                <c:pt idx="26024">
                  <c:v>258.49212890000001</c:v>
                </c:pt>
                <c:pt idx="26025">
                  <c:v>258.5020619</c:v>
                </c:pt>
                <c:pt idx="26026">
                  <c:v>258.51199589999999</c:v>
                </c:pt>
                <c:pt idx="26027">
                  <c:v>258.52192989999998</c:v>
                </c:pt>
                <c:pt idx="26028">
                  <c:v>258.53186290000002</c:v>
                </c:pt>
                <c:pt idx="26029">
                  <c:v>258.54179690000001</c:v>
                </c:pt>
                <c:pt idx="26030">
                  <c:v>258.5517299</c:v>
                </c:pt>
                <c:pt idx="26031">
                  <c:v>258.56166389999999</c:v>
                </c:pt>
                <c:pt idx="26032">
                  <c:v>258.57159689999997</c:v>
                </c:pt>
                <c:pt idx="26033">
                  <c:v>258.58153090000002</c:v>
                </c:pt>
                <c:pt idx="26034">
                  <c:v>258.59146390000001</c:v>
                </c:pt>
                <c:pt idx="26035">
                  <c:v>258.60139789999999</c:v>
                </c:pt>
                <c:pt idx="26036">
                  <c:v>258.61133089999998</c:v>
                </c:pt>
                <c:pt idx="26037">
                  <c:v>258.62126490000003</c:v>
                </c:pt>
                <c:pt idx="26038">
                  <c:v>258.63119790000002</c:v>
                </c:pt>
                <c:pt idx="26039">
                  <c:v>258.6411319</c:v>
                </c:pt>
                <c:pt idx="26040">
                  <c:v>258.65106489999999</c:v>
                </c:pt>
                <c:pt idx="26041">
                  <c:v>258.66099889999998</c:v>
                </c:pt>
                <c:pt idx="26042">
                  <c:v>258.67093190000003</c:v>
                </c:pt>
                <c:pt idx="26043">
                  <c:v>258.68086590000001</c:v>
                </c:pt>
                <c:pt idx="26044">
                  <c:v>258.6907999</c:v>
                </c:pt>
                <c:pt idx="26045">
                  <c:v>258.70073289999999</c:v>
                </c:pt>
                <c:pt idx="26046">
                  <c:v>258.71066660000002</c:v>
                </c:pt>
                <c:pt idx="26047">
                  <c:v>258.72059960000001</c:v>
                </c:pt>
                <c:pt idx="26048">
                  <c:v>258.7305336</c:v>
                </c:pt>
                <c:pt idx="26049">
                  <c:v>258.74046659999999</c:v>
                </c:pt>
                <c:pt idx="26050">
                  <c:v>258.75040059999998</c:v>
                </c:pt>
                <c:pt idx="26051">
                  <c:v>258.76033360000002</c:v>
                </c:pt>
                <c:pt idx="26052">
                  <c:v>258.77026760000001</c:v>
                </c:pt>
                <c:pt idx="26053">
                  <c:v>258.7802006</c:v>
                </c:pt>
                <c:pt idx="26054">
                  <c:v>258.79013459999999</c:v>
                </c:pt>
                <c:pt idx="26055">
                  <c:v>258.80006759999998</c:v>
                </c:pt>
                <c:pt idx="26056">
                  <c:v>258.81000160000002</c:v>
                </c:pt>
                <c:pt idx="26057">
                  <c:v>258.81993460000001</c:v>
                </c:pt>
                <c:pt idx="26058">
                  <c:v>258.8298686</c:v>
                </c:pt>
                <c:pt idx="26059">
                  <c:v>258.83980259999998</c:v>
                </c:pt>
                <c:pt idx="26060">
                  <c:v>258.84973559999997</c:v>
                </c:pt>
                <c:pt idx="26061">
                  <c:v>258.85966960000002</c:v>
                </c:pt>
                <c:pt idx="26062">
                  <c:v>258.86960260000001</c:v>
                </c:pt>
                <c:pt idx="26063">
                  <c:v>258.87953659999999</c:v>
                </c:pt>
                <c:pt idx="26064">
                  <c:v>258.88946959999998</c:v>
                </c:pt>
                <c:pt idx="26065">
                  <c:v>258.89940360000003</c:v>
                </c:pt>
                <c:pt idx="26066">
                  <c:v>258.90933660000002</c:v>
                </c:pt>
                <c:pt idx="26067">
                  <c:v>258.9192706</c:v>
                </c:pt>
                <c:pt idx="26068">
                  <c:v>258.92920359999999</c:v>
                </c:pt>
                <c:pt idx="26069">
                  <c:v>258.93913759999998</c:v>
                </c:pt>
                <c:pt idx="26070">
                  <c:v>258.94907060000003</c:v>
                </c:pt>
                <c:pt idx="26071">
                  <c:v>258.95900460000001</c:v>
                </c:pt>
                <c:pt idx="26072">
                  <c:v>258.9689376</c:v>
                </c:pt>
                <c:pt idx="26073">
                  <c:v>258.97887159999999</c:v>
                </c:pt>
                <c:pt idx="26074">
                  <c:v>258.98880559999998</c:v>
                </c:pt>
                <c:pt idx="26075">
                  <c:v>258.99873860000002</c:v>
                </c:pt>
                <c:pt idx="26076">
                  <c:v>259.00867260000001</c:v>
                </c:pt>
                <c:pt idx="26077">
                  <c:v>259.0186056</c:v>
                </c:pt>
                <c:pt idx="26078">
                  <c:v>259.02853959999999</c:v>
                </c:pt>
                <c:pt idx="26079">
                  <c:v>259.03847259999998</c:v>
                </c:pt>
                <c:pt idx="26080">
                  <c:v>259.04840660000002</c:v>
                </c:pt>
                <c:pt idx="26081">
                  <c:v>259.05833960000001</c:v>
                </c:pt>
                <c:pt idx="26082">
                  <c:v>259.0682736</c:v>
                </c:pt>
                <c:pt idx="26083">
                  <c:v>259.07820659999999</c:v>
                </c:pt>
                <c:pt idx="26084">
                  <c:v>259.08814059999997</c:v>
                </c:pt>
                <c:pt idx="26085">
                  <c:v>259.09807360000002</c:v>
                </c:pt>
                <c:pt idx="26086">
                  <c:v>259.10800760000001</c:v>
                </c:pt>
                <c:pt idx="26087">
                  <c:v>259.11794159999999</c:v>
                </c:pt>
                <c:pt idx="26088">
                  <c:v>259.12787459999998</c:v>
                </c:pt>
                <c:pt idx="26089">
                  <c:v>259.13780860000003</c:v>
                </c:pt>
                <c:pt idx="26090">
                  <c:v>259.14774160000002</c:v>
                </c:pt>
                <c:pt idx="26091">
                  <c:v>259.1576756</c:v>
                </c:pt>
                <c:pt idx="26092">
                  <c:v>259.16760859999999</c:v>
                </c:pt>
                <c:pt idx="26093">
                  <c:v>259.17754259999998</c:v>
                </c:pt>
                <c:pt idx="26094">
                  <c:v>259.18747560000003</c:v>
                </c:pt>
                <c:pt idx="26095">
                  <c:v>259.19740960000001</c:v>
                </c:pt>
                <c:pt idx="26096">
                  <c:v>259.2073426</c:v>
                </c:pt>
                <c:pt idx="26097">
                  <c:v>259.21727659999999</c:v>
                </c:pt>
                <c:pt idx="26098">
                  <c:v>259.22720959999998</c:v>
                </c:pt>
                <c:pt idx="26099">
                  <c:v>259.23714360000002</c:v>
                </c:pt>
                <c:pt idx="26100">
                  <c:v>259.24707660000001</c:v>
                </c:pt>
                <c:pt idx="26101">
                  <c:v>259.2570106</c:v>
                </c:pt>
                <c:pt idx="26102">
                  <c:v>259.26694459999999</c:v>
                </c:pt>
                <c:pt idx="26103">
                  <c:v>259.27687759999998</c:v>
                </c:pt>
                <c:pt idx="26104">
                  <c:v>259.28681160000002</c:v>
                </c:pt>
                <c:pt idx="26105">
                  <c:v>259.29674460000001</c:v>
                </c:pt>
                <c:pt idx="26106">
                  <c:v>259.3066786</c:v>
                </c:pt>
                <c:pt idx="26107">
                  <c:v>259.31661159999999</c:v>
                </c:pt>
                <c:pt idx="26108">
                  <c:v>259.32654559999997</c:v>
                </c:pt>
                <c:pt idx="26109">
                  <c:v>259.33647860000002</c:v>
                </c:pt>
                <c:pt idx="26110">
                  <c:v>259.34641260000001</c:v>
                </c:pt>
                <c:pt idx="26111">
                  <c:v>259.3563456</c:v>
                </c:pt>
                <c:pt idx="26112">
                  <c:v>259.36627959999998</c:v>
                </c:pt>
                <c:pt idx="26113">
                  <c:v>259.37621259999997</c:v>
                </c:pt>
                <c:pt idx="26114">
                  <c:v>259.38614660000002</c:v>
                </c:pt>
                <c:pt idx="26115">
                  <c:v>259.3960806</c:v>
                </c:pt>
                <c:pt idx="26116">
                  <c:v>259.40601359999999</c:v>
                </c:pt>
                <c:pt idx="26117">
                  <c:v>259.41594759999998</c:v>
                </c:pt>
                <c:pt idx="26118">
                  <c:v>259.42588060000003</c:v>
                </c:pt>
                <c:pt idx="26119">
                  <c:v>259.43581460000001</c:v>
                </c:pt>
                <c:pt idx="26120">
                  <c:v>259.4457476</c:v>
                </c:pt>
                <c:pt idx="26121">
                  <c:v>259.45568159999999</c:v>
                </c:pt>
                <c:pt idx="26122">
                  <c:v>259.46561459999998</c:v>
                </c:pt>
                <c:pt idx="26123">
                  <c:v>259.47554860000002</c:v>
                </c:pt>
                <c:pt idx="26124">
                  <c:v>259.48548160000001</c:v>
                </c:pt>
                <c:pt idx="26125">
                  <c:v>259.4954156</c:v>
                </c:pt>
                <c:pt idx="26126">
                  <c:v>259.50534859999999</c:v>
                </c:pt>
                <c:pt idx="26127">
                  <c:v>259.51528259999998</c:v>
                </c:pt>
                <c:pt idx="26128">
                  <c:v>259.52521560000002</c:v>
                </c:pt>
                <c:pt idx="26129">
                  <c:v>259.53514960000001</c:v>
                </c:pt>
                <c:pt idx="26130">
                  <c:v>259.5450836</c:v>
                </c:pt>
                <c:pt idx="26131">
                  <c:v>259.55501659999999</c:v>
                </c:pt>
                <c:pt idx="26132">
                  <c:v>259.56495059999997</c:v>
                </c:pt>
                <c:pt idx="26133">
                  <c:v>259.57488360000002</c:v>
                </c:pt>
                <c:pt idx="26134">
                  <c:v>259.58481760000001</c:v>
                </c:pt>
                <c:pt idx="26135">
                  <c:v>259.5947506</c:v>
                </c:pt>
                <c:pt idx="26136">
                  <c:v>259.60468459999998</c:v>
                </c:pt>
                <c:pt idx="26137">
                  <c:v>259.61461759999997</c:v>
                </c:pt>
                <c:pt idx="26138">
                  <c:v>259.62455160000002</c:v>
                </c:pt>
                <c:pt idx="26139">
                  <c:v>259.63448460000001</c:v>
                </c:pt>
                <c:pt idx="26140">
                  <c:v>259.64441859999999</c:v>
                </c:pt>
                <c:pt idx="26141">
                  <c:v>259.65435159999998</c:v>
                </c:pt>
                <c:pt idx="26142">
                  <c:v>259.66428560000003</c:v>
                </c:pt>
                <c:pt idx="26143">
                  <c:v>259.67421960000001</c:v>
                </c:pt>
                <c:pt idx="26144">
                  <c:v>259.6841526</c:v>
                </c:pt>
                <c:pt idx="26145">
                  <c:v>259.69408659999999</c:v>
                </c:pt>
                <c:pt idx="26146">
                  <c:v>259.70401959999998</c:v>
                </c:pt>
                <c:pt idx="26147">
                  <c:v>259.713953</c:v>
                </c:pt>
                <c:pt idx="26148">
                  <c:v>259.72388599999999</c:v>
                </c:pt>
                <c:pt idx="26149">
                  <c:v>259.73381999999998</c:v>
                </c:pt>
                <c:pt idx="26150">
                  <c:v>259.74375300000003</c:v>
                </c:pt>
                <c:pt idx="26151">
                  <c:v>259.75368700000001</c:v>
                </c:pt>
                <c:pt idx="26152">
                  <c:v>259.76362</c:v>
                </c:pt>
                <c:pt idx="26153">
                  <c:v>259.77355399999999</c:v>
                </c:pt>
                <c:pt idx="26154">
                  <c:v>259.78348699999998</c:v>
                </c:pt>
                <c:pt idx="26155">
                  <c:v>259.79342100000002</c:v>
                </c:pt>
                <c:pt idx="26156">
                  <c:v>259.80335500000001</c:v>
                </c:pt>
                <c:pt idx="26157">
                  <c:v>259.813288</c:v>
                </c:pt>
                <c:pt idx="26158">
                  <c:v>259.82322199999999</c:v>
                </c:pt>
                <c:pt idx="26159">
                  <c:v>259.83315499999998</c:v>
                </c:pt>
                <c:pt idx="26160">
                  <c:v>259.84308900000002</c:v>
                </c:pt>
                <c:pt idx="26161">
                  <c:v>259.85302200000001</c:v>
                </c:pt>
                <c:pt idx="26162">
                  <c:v>259.862956</c:v>
                </c:pt>
                <c:pt idx="26163">
                  <c:v>259.87288899999999</c:v>
                </c:pt>
                <c:pt idx="26164">
                  <c:v>259.88282299999997</c:v>
                </c:pt>
                <c:pt idx="26165">
                  <c:v>259.89275600000002</c:v>
                </c:pt>
                <c:pt idx="26166">
                  <c:v>259.90269000000001</c:v>
                </c:pt>
                <c:pt idx="26167">
                  <c:v>259.912623</c:v>
                </c:pt>
                <c:pt idx="26168">
                  <c:v>259.92255699999998</c:v>
                </c:pt>
                <c:pt idx="26169">
                  <c:v>259.93249100000003</c:v>
                </c:pt>
                <c:pt idx="26170">
                  <c:v>259.94242400000002</c:v>
                </c:pt>
                <c:pt idx="26171">
                  <c:v>259.952358</c:v>
                </c:pt>
                <c:pt idx="26172">
                  <c:v>259.96229099999999</c:v>
                </c:pt>
                <c:pt idx="26173">
                  <c:v>259.97222499999998</c:v>
                </c:pt>
                <c:pt idx="26174">
                  <c:v>259.98215800000003</c:v>
                </c:pt>
                <c:pt idx="26175">
                  <c:v>259.99209200000001</c:v>
                </c:pt>
                <c:pt idx="26176">
                  <c:v>260.002025</c:v>
                </c:pt>
                <c:pt idx="26177">
                  <c:v>260.01195899999999</c:v>
                </c:pt>
                <c:pt idx="26178">
                  <c:v>260.02189199999998</c:v>
                </c:pt>
                <c:pt idx="26179">
                  <c:v>260.03182600000002</c:v>
                </c:pt>
                <c:pt idx="26180">
                  <c:v>260.04175900000001</c:v>
                </c:pt>
                <c:pt idx="26181">
                  <c:v>260.051693</c:v>
                </c:pt>
                <c:pt idx="26182">
                  <c:v>260.06162699999999</c:v>
                </c:pt>
                <c:pt idx="26183">
                  <c:v>260.07155999999998</c:v>
                </c:pt>
                <c:pt idx="26184">
                  <c:v>260.08149400000002</c:v>
                </c:pt>
                <c:pt idx="26185">
                  <c:v>260.09142700000001</c:v>
                </c:pt>
                <c:pt idx="26186">
                  <c:v>260.101361</c:v>
                </c:pt>
                <c:pt idx="26187">
                  <c:v>260.11129399999999</c:v>
                </c:pt>
                <c:pt idx="26188">
                  <c:v>260.12122799999997</c:v>
                </c:pt>
                <c:pt idx="26189">
                  <c:v>260.13116100000002</c:v>
                </c:pt>
                <c:pt idx="26190">
                  <c:v>260.14109500000001</c:v>
                </c:pt>
                <c:pt idx="26191">
                  <c:v>260.151028</c:v>
                </c:pt>
                <c:pt idx="26192">
                  <c:v>260.16096199999998</c:v>
                </c:pt>
                <c:pt idx="26193">
                  <c:v>260.17089499999997</c:v>
                </c:pt>
                <c:pt idx="26194">
                  <c:v>260.18082900000002</c:v>
                </c:pt>
                <c:pt idx="26195">
                  <c:v>260.190763</c:v>
                </c:pt>
                <c:pt idx="26196">
                  <c:v>260.20069599999999</c:v>
                </c:pt>
                <c:pt idx="26197">
                  <c:v>260.21062999999998</c:v>
                </c:pt>
                <c:pt idx="26198">
                  <c:v>260.22056300000003</c:v>
                </c:pt>
                <c:pt idx="26199">
                  <c:v>260.23049700000001</c:v>
                </c:pt>
                <c:pt idx="26200">
                  <c:v>260.24043</c:v>
                </c:pt>
                <c:pt idx="26201">
                  <c:v>260.25036399999999</c:v>
                </c:pt>
                <c:pt idx="26202">
                  <c:v>260.26029699999998</c:v>
                </c:pt>
                <c:pt idx="26203">
                  <c:v>260.27023100000002</c:v>
                </c:pt>
                <c:pt idx="26204">
                  <c:v>260.28016400000001</c:v>
                </c:pt>
                <c:pt idx="26205">
                  <c:v>260.290098</c:v>
                </c:pt>
                <c:pt idx="26206">
                  <c:v>260.30003099999999</c:v>
                </c:pt>
                <c:pt idx="26207">
                  <c:v>260.30996499999998</c:v>
                </c:pt>
                <c:pt idx="26208">
                  <c:v>260.31989900000002</c:v>
                </c:pt>
                <c:pt idx="26209">
                  <c:v>260.32983200000001</c:v>
                </c:pt>
                <c:pt idx="26210">
                  <c:v>260.339766</c:v>
                </c:pt>
                <c:pt idx="26211">
                  <c:v>260.34969899999999</c:v>
                </c:pt>
                <c:pt idx="26212">
                  <c:v>260.35963299999997</c:v>
                </c:pt>
                <c:pt idx="26213">
                  <c:v>260.36956600000002</c:v>
                </c:pt>
                <c:pt idx="26214">
                  <c:v>260.37950000000001</c:v>
                </c:pt>
                <c:pt idx="26215">
                  <c:v>260.389433</c:v>
                </c:pt>
                <c:pt idx="26216">
                  <c:v>260.39936699999998</c:v>
                </c:pt>
                <c:pt idx="26217">
                  <c:v>260.40929999999997</c:v>
                </c:pt>
                <c:pt idx="26218">
                  <c:v>260.41923400000002</c:v>
                </c:pt>
                <c:pt idx="26219">
                  <c:v>260.42916700000001</c:v>
                </c:pt>
                <c:pt idx="26220">
                  <c:v>260.43910099999999</c:v>
                </c:pt>
                <c:pt idx="26221">
                  <c:v>260.44903499999998</c:v>
                </c:pt>
                <c:pt idx="26222">
                  <c:v>260.45896800000003</c:v>
                </c:pt>
                <c:pt idx="26223">
                  <c:v>260.46890200000001</c:v>
                </c:pt>
                <c:pt idx="26224">
                  <c:v>260.478835</c:v>
                </c:pt>
                <c:pt idx="26225">
                  <c:v>260.48876899999999</c:v>
                </c:pt>
                <c:pt idx="26226">
                  <c:v>260.49870199999998</c:v>
                </c:pt>
                <c:pt idx="26227">
                  <c:v>260.50863600000002</c:v>
                </c:pt>
                <c:pt idx="26228">
                  <c:v>260.51856900000001</c:v>
                </c:pt>
                <c:pt idx="26229">
                  <c:v>260.528503</c:v>
                </c:pt>
                <c:pt idx="26230">
                  <c:v>260.53843599999999</c:v>
                </c:pt>
                <c:pt idx="26231">
                  <c:v>260.54836999999998</c:v>
                </c:pt>
                <c:pt idx="26232">
                  <c:v>260.55830400000002</c:v>
                </c:pt>
                <c:pt idx="26233">
                  <c:v>260.56823700000001</c:v>
                </c:pt>
                <c:pt idx="26234">
                  <c:v>260.578171</c:v>
                </c:pt>
                <c:pt idx="26235">
                  <c:v>260.58810399999999</c:v>
                </c:pt>
                <c:pt idx="26236">
                  <c:v>260.59803799999997</c:v>
                </c:pt>
                <c:pt idx="26237">
                  <c:v>260.60797100000002</c:v>
                </c:pt>
                <c:pt idx="26238">
                  <c:v>260.61790500000001</c:v>
                </c:pt>
                <c:pt idx="26239">
                  <c:v>260.627838</c:v>
                </c:pt>
                <c:pt idx="26240">
                  <c:v>260.63777199999998</c:v>
                </c:pt>
                <c:pt idx="26241">
                  <c:v>260.64770499999997</c:v>
                </c:pt>
                <c:pt idx="26242">
                  <c:v>260.65763900000002</c:v>
                </c:pt>
                <c:pt idx="26243">
                  <c:v>260.66757200000001</c:v>
                </c:pt>
                <c:pt idx="26244">
                  <c:v>260.67750599999999</c:v>
                </c:pt>
                <c:pt idx="26245">
                  <c:v>260.68743999999998</c:v>
                </c:pt>
                <c:pt idx="26246">
                  <c:v>260.69737300000003</c:v>
                </c:pt>
                <c:pt idx="26247">
                  <c:v>260.70730700000001</c:v>
                </c:pt>
                <c:pt idx="26248">
                  <c:v>260.71724130000001</c:v>
                </c:pt>
                <c:pt idx="26249">
                  <c:v>260.7271753</c:v>
                </c:pt>
                <c:pt idx="26250">
                  <c:v>260.73710829999999</c:v>
                </c:pt>
                <c:pt idx="26251">
                  <c:v>260.74704229999998</c:v>
                </c:pt>
                <c:pt idx="26252">
                  <c:v>260.75697530000002</c:v>
                </c:pt>
                <c:pt idx="26253">
                  <c:v>260.76690930000001</c:v>
                </c:pt>
                <c:pt idx="26254">
                  <c:v>260.7768423</c:v>
                </c:pt>
                <c:pt idx="26255">
                  <c:v>260.78677629999999</c:v>
                </c:pt>
                <c:pt idx="26256">
                  <c:v>260.79671029999997</c:v>
                </c:pt>
                <c:pt idx="26257">
                  <c:v>260.80664330000002</c:v>
                </c:pt>
                <c:pt idx="26258">
                  <c:v>260.81657730000001</c:v>
                </c:pt>
                <c:pt idx="26259">
                  <c:v>260.8265103</c:v>
                </c:pt>
                <c:pt idx="26260">
                  <c:v>260.83644429999998</c:v>
                </c:pt>
                <c:pt idx="26261">
                  <c:v>260.84637729999997</c:v>
                </c:pt>
                <c:pt idx="26262">
                  <c:v>260.85631130000002</c:v>
                </c:pt>
                <c:pt idx="26263">
                  <c:v>260.86624430000001</c:v>
                </c:pt>
                <c:pt idx="26264">
                  <c:v>260.87617829999999</c:v>
                </c:pt>
                <c:pt idx="26265">
                  <c:v>260.88611129999998</c:v>
                </c:pt>
                <c:pt idx="26266">
                  <c:v>260.89604530000003</c:v>
                </c:pt>
                <c:pt idx="26267">
                  <c:v>260.90597930000001</c:v>
                </c:pt>
                <c:pt idx="26268">
                  <c:v>260.9159123</c:v>
                </c:pt>
                <c:pt idx="26269">
                  <c:v>260.92584629999999</c:v>
                </c:pt>
                <c:pt idx="26270">
                  <c:v>260.93577929999998</c:v>
                </c:pt>
                <c:pt idx="26271">
                  <c:v>260.94571330000002</c:v>
                </c:pt>
                <c:pt idx="26272">
                  <c:v>260.95564630000001</c:v>
                </c:pt>
                <c:pt idx="26273">
                  <c:v>260.9655803</c:v>
                </c:pt>
                <c:pt idx="26274">
                  <c:v>260.97551320000002</c:v>
                </c:pt>
                <c:pt idx="26275">
                  <c:v>260.98544729999998</c:v>
                </c:pt>
                <c:pt idx="26276">
                  <c:v>260.99538030000002</c:v>
                </c:pt>
                <c:pt idx="26277">
                  <c:v>261.00531430000001</c:v>
                </c:pt>
                <c:pt idx="26278">
                  <c:v>261.0152483</c:v>
                </c:pt>
                <c:pt idx="26279">
                  <c:v>261.02518129999999</c:v>
                </c:pt>
                <c:pt idx="26280">
                  <c:v>261.03511529999997</c:v>
                </c:pt>
                <c:pt idx="26281">
                  <c:v>261.04504830000002</c:v>
                </c:pt>
                <c:pt idx="26282">
                  <c:v>261.05498230000001</c:v>
                </c:pt>
                <c:pt idx="26283">
                  <c:v>261.0649153</c:v>
                </c:pt>
                <c:pt idx="26284">
                  <c:v>261.07484929999998</c:v>
                </c:pt>
                <c:pt idx="26285">
                  <c:v>261.08478229999997</c:v>
                </c:pt>
                <c:pt idx="26286">
                  <c:v>261.09471630000002</c:v>
                </c:pt>
                <c:pt idx="26287">
                  <c:v>261.10464930000001</c:v>
                </c:pt>
                <c:pt idx="26288">
                  <c:v>261.11458329999999</c:v>
                </c:pt>
                <c:pt idx="26289">
                  <c:v>261.12451729999998</c:v>
                </c:pt>
                <c:pt idx="26290">
                  <c:v>261.13445030000003</c:v>
                </c:pt>
                <c:pt idx="26291">
                  <c:v>261.14438430000001</c:v>
                </c:pt>
                <c:pt idx="26292">
                  <c:v>261.1543173</c:v>
                </c:pt>
                <c:pt idx="26293">
                  <c:v>261.16425129999999</c:v>
                </c:pt>
                <c:pt idx="26294">
                  <c:v>261.17418429999998</c:v>
                </c:pt>
                <c:pt idx="26295">
                  <c:v>261.18411830000002</c:v>
                </c:pt>
                <c:pt idx="26296">
                  <c:v>261.19405130000001</c:v>
                </c:pt>
                <c:pt idx="26297">
                  <c:v>261.2039853</c:v>
                </c:pt>
                <c:pt idx="26298">
                  <c:v>261.21391829999999</c:v>
                </c:pt>
                <c:pt idx="26299">
                  <c:v>261.22385229999998</c:v>
                </c:pt>
                <c:pt idx="26300">
                  <c:v>261.23378530000002</c:v>
                </c:pt>
                <c:pt idx="26301">
                  <c:v>261.24371930000001</c:v>
                </c:pt>
                <c:pt idx="26302">
                  <c:v>261.2536533</c:v>
                </c:pt>
                <c:pt idx="26303">
                  <c:v>261.26358629999999</c:v>
                </c:pt>
                <c:pt idx="26304">
                  <c:v>261.27352029999997</c:v>
                </c:pt>
                <c:pt idx="26305">
                  <c:v>261.28345330000002</c:v>
                </c:pt>
                <c:pt idx="26306">
                  <c:v>261.29338730000001</c:v>
                </c:pt>
                <c:pt idx="26307">
                  <c:v>261.3033203</c:v>
                </c:pt>
                <c:pt idx="26308">
                  <c:v>261.31325429999998</c:v>
                </c:pt>
                <c:pt idx="26309">
                  <c:v>261.32318729999997</c:v>
                </c:pt>
                <c:pt idx="26310">
                  <c:v>261.33312130000002</c:v>
                </c:pt>
                <c:pt idx="26311">
                  <c:v>261.34305430000001</c:v>
                </c:pt>
                <c:pt idx="26312">
                  <c:v>261.35298829999999</c:v>
                </c:pt>
                <c:pt idx="26313">
                  <c:v>261.36292229999998</c:v>
                </c:pt>
                <c:pt idx="26314">
                  <c:v>261.37285530000003</c:v>
                </c:pt>
                <c:pt idx="26315">
                  <c:v>261.38278930000001</c:v>
                </c:pt>
                <c:pt idx="26316">
                  <c:v>261.3927223</c:v>
                </c:pt>
                <c:pt idx="26317">
                  <c:v>261.40265629999999</c:v>
                </c:pt>
                <c:pt idx="26318">
                  <c:v>261.41258929999998</c:v>
                </c:pt>
                <c:pt idx="26319">
                  <c:v>261.42252330000002</c:v>
                </c:pt>
                <c:pt idx="26320">
                  <c:v>261.43245630000001</c:v>
                </c:pt>
                <c:pt idx="26321">
                  <c:v>261.4423903</c:v>
                </c:pt>
                <c:pt idx="26322">
                  <c:v>261.45232329999999</c:v>
                </c:pt>
                <c:pt idx="26323">
                  <c:v>261.46225729999998</c:v>
                </c:pt>
                <c:pt idx="26324">
                  <c:v>261.47219130000002</c:v>
                </c:pt>
                <c:pt idx="26325">
                  <c:v>261.48212430000001</c:v>
                </c:pt>
                <c:pt idx="26326">
                  <c:v>261.4920583</c:v>
                </c:pt>
                <c:pt idx="26327">
                  <c:v>261.50199129999999</c:v>
                </c:pt>
                <c:pt idx="26328">
                  <c:v>261.51192529999997</c:v>
                </c:pt>
                <c:pt idx="26329">
                  <c:v>261.52185830000002</c:v>
                </c:pt>
                <c:pt idx="26330">
                  <c:v>261.53179230000001</c:v>
                </c:pt>
                <c:pt idx="26331">
                  <c:v>261.5417253</c:v>
                </c:pt>
                <c:pt idx="26332">
                  <c:v>261.55165929999998</c:v>
                </c:pt>
                <c:pt idx="26333">
                  <c:v>261.56159229999997</c:v>
                </c:pt>
                <c:pt idx="26334">
                  <c:v>261.57152630000002</c:v>
                </c:pt>
                <c:pt idx="26335">
                  <c:v>261.5814603</c:v>
                </c:pt>
                <c:pt idx="26336">
                  <c:v>261.59139329999999</c:v>
                </c:pt>
                <c:pt idx="26337">
                  <c:v>261.60132729999998</c:v>
                </c:pt>
                <c:pt idx="26338">
                  <c:v>261.61126030000003</c:v>
                </c:pt>
                <c:pt idx="26339">
                  <c:v>261.62119430000001</c:v>
                </c:pt>
                <c:pt idx="26340">
                  <c:v>261.6311273</c:v>
                </c:pt>
                <c:pt idx="26341">
                  <c:v>261.64106129999999</c:v>
                </c:pt>
                <c:pt idx="26342">
                  <c:v>261.65099429999998</c:v>
                </c:pt>
                <c:pt idx="26343">
                  <c:v>261.6609282</c:v>
                </c:pt>
                <c:pt idx="26344">
                  <c:v>261.67086130000001</c:v>
                </c:pt>
                <c:pt idx="26345">
                  <c:v>261.6807953</c:v>
                </c:pt>
                <c:pt idx="26346">
                  <c:v>261.69072929999999</c:v>
                </c:pt>
                <c:pt idx="26347">
                  <c:v>261.70066229999998</c:v>
                </c:pt>
                <c:pt idx="26348">
                  <c:v>261.71059630000002</c:v>
                </c:pt>
                <c:pt idx="26349">
                  <c:v>261.7205285</c:v>
                </c:pt>
                <c:pt idx="26350">
                  <c:v>261.73046249999999</c:v>
                </c:pt>
                <c:pt idx="26351">
                  <c:v>261.74039549999998</c:v>
                </c:pt>
                <c:pt idx="26352">
                  <c:v>261.75032950000002</c:v>
                </c:pt>
                <c:pt idx="26353">
                  <c:v>261.76026250000001</c:v>
                </c:pt>
                <c:pt idx="26354">
                  <c:v>261.7701965</c:v>
                </c:pt>
                <c:pt idx="26355">
                  <c:v>261.78013049999998</c:v>
                </c:pt>
                <c:pt idx="26356">
                  <c:v>261.79006349999997</c:v>
                </c:pt>
                <c:pt idx="26357">
                  <c:v>261.79999750000002</c:v>
                </c:pt>
                <c:pt idx="26358">
                  <c:v>261.80993050000001</c:v>
                </c:pt>
                <c:pt idx="26359">
                  <c:v>261.81986449999999</c:v>
                </c:pt>
                <c:pt idx="26360">
                  <c:v>261.82979749999998</c:v>
                </c:pt>
                <c:pt idx="26361">
                  <c:v>261.83973150000003</c:v>
                </c:pt>
                <c:pt idx="26362">
                  <c:v>261.84966450000002</c:v>
                </c:pt>
                <c:pt idx="26363">
                  <c:v>261.8595985</c:v>
                </c:pt>
                <c:pt idx="26364">
                  <c:v>261.86953149999999</c:v>
                </c:pt>
                <c:pt idx="26365">
                  <c:v>261.87946549999998</c:v>
                </c:pt>
                <c:pt idx="26366">
                  <c:v>261.88939850000003</c:v>
                </c:pt>
                <c:pt idx="26367">
                  <c:v>261.89933250000001</c:v>
                </c:pt>
                <c:pt idx="26368">
                  <c:v>261.9092665</c:v>
                </c:pt>
                <c:pt idx="26369">
                  <c:v>261.91919949999999</c:v>
                </c:pt>
                <c:pt idx="26370">
                  <c:v>261.92913349999998</c:v>
                </c:pt>
                <c:pt idx="26371">
                  <c:v>261.93906650000002</c:v>
                </c:pt>
                <c:pt idx="26372">
                  <c:v>261.94900050000001</c:v>
                </c:pt>
                <c:pt idx="26373">
                  <c:v>261.9589335</c:v>
                </c:pt>
                <c:pt idx="26374">
                  <c:v>261.96886749999999</c:v>
                </c:pt>
                <c:pt idx="26375">
                  <c:v>261.97880049999998</c:v>
                </c:pt>
                <c:pt idx="26376">
                  <c:v>261.98873450000002</c:v>
                </c:pt>
                <c:pt idx="26377">
                  <c:v>261.99866850000001</c:v>
                </c:pt>
                <c:pt idx="26378">
                  <c:v>262.0086015</c:v>
                </c:pt>
                <c:pt idx="26379">
                  <c:v>262.01853549999998</c:v>
                </c:pt>
                <c:pt idx="26380">
                  <c:v>262.02846849999997</c:v>
                </c:pt>
                <c:pt idx="26381">
                  <c:v>262.03840250000002</c:v>
                </c:pt>
                <c:pt idx="26382">
                  <c:v>262.04833550000001</c:v>
                </c:pt>
                <c:pt idx="26383">
                  <c:v>262.05826949999999</c:v>
                </c:pt>
                <c:pt idx="26384">
                  <c:v>262.06820249999998</c:v>
                </c:pt>
                <c:pt idx="26385">
                  <c:v>262.07813650000003</c:v>
                </c:pt>
                <c:pt idx="26386">
                  <c:v>262.08807050000001</c:v>
                </c:pt>
                <c:pt idx="26387">
                  <c:v>262.0980035</c:v>
                </c:pt>
                <c:pt idx="26388">
                  <c:v>262.10793749999999</c:v>
                </c:pt>
                <c:pt idx="26389">
                  <c:v>262.11787049999998</c:v>
                </c:pt>
                <c:pt idx="26390">
                  <c:v>262.12780450000002</c:v>
                </c:pt>
                <c:pt idx="26391">
                  <c:v>262.13773750000001</c:v>
                </c:pt>
                <c:pt idx="26392">
                  <c:v>262.1476715</c:v>
                </c:pt>
                <c:pt idx="26393">
                  <c:v>262.15760449999999</c:v>
                </c:pt>
                <c:pt idx="26394">
                  <c:v>262.16753849999998</c:v>
                </c:pt>
                <c:pt idx="26395">
                  <c:v>262.17747150000002</c:v>
                </c:pt>
                <c:pt idx="26396">
                  <c:v>262.18740550000001</c:v>
                </c:pt>
                <c:pt idx="26397">
                  <c:v>262.1973395</c:v>
                </c:pt>
                <c:pt idx="26398">
                  <c:v>262.20727249999999</c:v>
                </c:pt>
                <c:pt idx="26399">
                  <c:v>262.21720649999997</c:v>
                </c:pt>
                <c:pt idx="26400">
                  <c:v>262.22713950000002</c:v>
                </c:pt>
                <c:pt idx="26401">
                  <c:v>262.23707350000001</c:v>
                </c:pt>
                <c:pt idx="26402">
                  <c:v>262.2470065</c:v>
                </c:pt>
                <c:pt idx="26403">
                  <c:v>262.25694049999998</c:v>
                </c:pt>
                <c:pt idx="26404">
                  <c:v>262.26687349999997</c:v>
                </c:pt>
                <c:pt idx="26405">
                  <c:v>262.27680750000002</c:v>
                </c:pt>
                <c:pt idx="26406">
                  <c:v>262.28674150000001</c:v>
                </c:pt>
                <c:pt idx="26407">
                  <c:v>262.29667449999999</c:v>
                </c:pt>
                <c:pt idx="26408">
                  <c:v>262.30660849999998</c:v>
                </c:pt>
                <c:pt idx="26409">
                  <c:v>262.31654150000003</c:v>
                </c:pt>
                <c:pt idx="26410">
                  <c:v>262.32647550000002</c:v>
                </c:pt>
                <c:pt idx="26411">
                  <c:v>262.3364085</c:v>
                </c:pt>
                <c:pt idx="26412">
                  <c:v>262.34634249999999</c:v>
                </c:pt>
                <c:pt idx="26413">
                  <c:v>262.35627549999998</c:v>
                </c:pt>
                <c:pt idx="26414">
                  <c:v>262.36620950000002</c:v>
                </c:pt>
                <c:pt idx="26415">
                  <c:v>262.37614250000001</c:v>
                </c:pt>
                <c:pt idx="26416">
                  <c:v>262.3860765</c:v>
                </c:pt>
                <c:pt idx="26417">
                  <c:v>262.39601049999999</c:v>
                </c:pt>
                <c:pt idx="26418">
                  <c:v>262.40594349999998</c:v>
                </c:pt>
                <c:pt idx="26419">
                  <c:v>262.41587750000002</c:v>
                </c:pt>
                <c:pt idx="26420">
                  <c:v>262.42581050000001</c:v>
                </c:pt>
                <c:pt idx="26421">
                  <c:v>262.4357445</c:v>
                </c:pt>
                <c:pt idx="26422">
                  <c:v>262.44567749999999</c:v>
                </c:pt>
                <c:pt idx="26423">
                  <c:v>262.45561149999997</c:v>
                </c:pt>
                <c:pt idx="26424">
                  <c:v>262.46554450000002</c:v>
                </c:pt>
                <c:pt idx="26425">
                  <c:v>262.47547850000001</c:v>
                </c:pt>
                <c:pt idx="26426">
                  <c:v>262.4854125</c:v>
                </c:pt>
                <c:pt idx="26427">
                  <c:v>262.49534549999998</c:v>
                </c:pt>
                <c:pt idx="26428">
                  <c:v>262.50527949999997</c:v>
                </c:pt>
                <c:pt idx="26429">
                  <c:v>262.51521250000002</c:v>
                </c:pt>
                <c:pt idx="26430">
                  <c:v>262.52514650000001</c:v>
                </c:pt>
                <c:pt idx="26431">
                  <c:v>262.53507949999999</c:v>
                </c:pt>
                <c:pt idx="26432">
                  <c:v>262.54501349999998</c:v>
                </c:pt>
                <c:pt idx="26433">
                  <c:v>262.55494650000003</c:v>
                </c:pt>
                <c:pt idx="26434">
                  <c:v>262.56488050000002</c:v>
                </c:pt>
                <c:pt idx="26435">
                  <c:v>262.5748145</c:v>
                </c:pt>
                <c:pt idx="26436">
                  <c:v>262.58474749999999</c:v>
                </c:pt>
                <c:pt idx="26437">
                  <c:v>262.59468149999998</c:v>
                </c:pt>
                <c:pt idx="26438">
                  <c:v>262.60461450000003</c:v>
                </c:pt>
                <c:pt idx="26439">
                  <c:v>262.61454850000001</c:v>
                </c:pt>
                <c:pt idx="26440">
                  <c:v>262.6244815</c:v>
                </c:pt>
                <c:pt idx="26441">
                  <c:v>262.63441549999999</c:v>
                </c:pt>
                <c:pt idx="26442">
                  <c:v>262.64434849999998</c:v>
                </c:pt>
                <c:pt idx="26443">
                  <c:v>262.65428250000002</c:v>
                </c:pt>
                <c:pt idx="26444">
                  <c:v>262.66421650000001</c:v>
                </c:pt>
                <c:pt idx="26445">
                  <c:v>262.6741495</c:v>
                </c:pt>
                <c:pt idx="26446">
                  <c:v>262.68408349999999</c:v>
                </c:pt>
                <c:pt idx="26447">
                  <c:v>262.69401649999998</c:v>
                </c:pt>
                <c:pt idx="26448">
                  <c:v>262.70395050000002</c:v>
                </c:pt>
                <c:pt idx="26449">
                  <c:v>262.71388309999998</c:v>
                </c:pt>
                <c:pt idx="26450">
                  <c:v>262.72381710000002</c:v>
                </c:pt>
                <c:pt idx="26451">
                  <c:v>262.73375010000001</c:v>
                </c:pt>
                <c:pt idx="26452">
                  <c:v>262.7436841</c:v>
                </c:pt>
                <c:pt idx="26453">
                  <c:v>262.75361809999998</c:v>
                </c:pt>
                <c:pt idx="26454">
                  <c:v>262.76355109999997</c:v>
                </c:pt>
                <c:pt idx="26455">
                  <c:v>262.77348510000002</c:v>
                </c:pt>
                <c:pt idx="26456">
                  <c:v>262.78341810000001</c:v>
                </c:pt>
                <c:pt idx="26457">
                  <c:v>262.79335209999999</c:v>
                </c:pt>
                <c:pt idx="26458">
                  <c:v>262.80328509999998</c:v>
                </c:pt>
                <c:pt idx="26459">
                  <c:v>262.81321910000003</c:v>
                </c:pt>
                <c:pt idx="26460">
                  <c:v>262.82315310000001</c:v>
                </c:pt>
                <c:pt idx="26461">
                  <c:v>262.8330861</c:v>
                </c:pt>
                <c:pt idx="26462">
                  <c:v>262.84302009999999</c:v>
                </c:pt>
                <c:pt idx="26463">
                  <c:v>262.85295309999998</c:v>
                </c:pt>
                <c:pt idx="26464">
                  <c:v>262.86288710000002</c:v>
                </c:pt>
                <c:pt idx="26465">
                  <c:v>262.87282010000001</c:v>
                </c:pt>
                <c:pt idx="26466">
                  <c:v>262.8827541</c:v>
                </c:pt>
                <c:pt idx="26467">
                  <c:v>262.89268709999999</c:v>
                </c:pt>
                <c:pt idx="26468">
                  <c:v>262.90262109999998</c:v>
                </c:pt>
                <c:pt idx="26469">
                  <c:v>262.91255510000002</c:v>
                </c:pt>
                <c:pt idx="26470">
                  <c:v>262.92248810000001</c:v>
                </c:pt>
                <c:pt idx="26471">
                  <c:v>262.9324221</c:v>
                </c:pt>
                <c:pt idx="26472">
                  <c:v>262.94235509999999</c:v>
                </c:pt>
                <c:pt idx="26473">
                  <c:v>262.95228909999997</c:v>
                </c:pt>
                <c:pt idx="26474">
                  <c:v>262.96222210000002</c:v>
                </c:pt>
                <c:pt idx="26475">
                  <c:v>262.97215610000001</c:v>
                </c:pt>
                <c:pt idx="26476">
                  <c:v>262.98209009999999</c:v>
                </c:pt>
                <c:pt idx="26477">
                  <c:v>262.99202309999998</c:v>
                </c:pt>
                <c:pt idx="26478">
                  <c:v>263.00195710000003</c:v>
                </c:pt>
                <c:pt idx="26479">
                  <c:v>263.01189010000002</c:v>
                </c:pt>
                <c:pt idx="26480">
                  <c:v>263.0218241</c:v>
                </c:pt>
                <c:pt idx="26481">
                  <c:v>263.03175709999999</c:v>
                </c:pt>
                <c:pt idx="26482">
                  <c:v>263.04169109999998</c:v>
                </c:pt>
                <c:pt idx="26483">
                  <c:v>263.05162410000003</c:v>
                </c:pt>
                <c:pt idx="26484">
                  <c:v>263.06155810000001</c:v>
                </c:pt>
                <c:pt idx="26485">
                  <c:v>263.0714921</c:v>
                </c:pt>
                <c:pt idx="26486">
                  <c:v>263.08142509999999</c:v>
                </c:pt>
                <c:pt idx="26487">
                  <c:v>263.09135909999998</c:v>
                </c:pt>
                <c:pt idx="26488">
                  <c:v>263.10129210000002</c:v>
                </c:pt>
                <c:pt idx="26489">
                  <c:v>263.11122610000001</c:v>
                </c:pt>
                <c:pt idx="26490">
                  <c:v>263.1211591</c:v>
                </c:pt>
                <c:pt idx="26491">
                  <c:v>263.13109309999999</c:v>
                </c:pt>
                <c:pt idx="26492">
                  <c:v>263.14102709999997</c:v>
                </c:pt>
                <c:pt idx="26493">
                  <c:v>263.15096010000002</c:v>
                </c:pt>
                <c:pt idx="26494">
                  <c:v>263.16089410000001</c:v>
                </c:pt>
                <c:pt idx="26495">
                  <c:v>263.1708271</c:v>
                </c:pt>
                <c:pt idx="26496">
                  <c:v>263.18076109999998</c:v>
                </c:pt>
                <c:pt idx="26497">
                  <c:v>263.19069409999997</c:v>
                </c:pt>
                <c:pt idx="26498">
                  <c:v>263.20062810000002</c:v>
                </c:pt>
                <c:pt idx="26499">
                  <c:v>263.21056110000001</c:v>
                </c:pt>
                <c:pt idx="26500">
                  <c:v>263.22049509999999</c:v>
                </c:pt>
                <c:pt idx="26501">
                  <c:v>263.23042909999998</c:v>
                </c:pt>
                <c:pt idx="26502">
                  <c:v>263.24036210000003</c:v>
                </c:pt>
                <c:pt idx="26503">
                  <c:v>263.25029610000001</c:v>
                </c:pt>
                <c:pt idx="26504">
                  <c:v>263.2602291</c:v>
                </c:pt>
                <c:pt idx="26505">
                  <c:v>263.27016309999999</c:v>
                </c:pt>
                <c:pt idx="26506">
                  <c:v>263.28009609999998</c:v>
                </c:pt>
                <c:pt idx="26507">
                  <c:v>263.29003010000002</c:v>
                </c:pt>
                <c:pt idx="26508">
                  <c:v>263.29996410000001</c:v>
                </c:pt>
                <c:pt idx="26509">
                  <c:v>263.3098971</c:v>
                </c:pt>
                <c:pt idx="26510">
                  <c:v>263.31983109999999</c:v>
                </c:pt>
                <c:pt idx="26511">
                  <c:v>263.32976409999998</c:v>
                </c:pt>
                <c:pt idx="26512">
                  <c:v>263.33969810000002</c:v>
                </c:pt>
                <c:pt idx="26513">
                  <c:v>263.34963110000001</c:v>
                </c:pt>
                <c:pt idx="26514">
                  <c:v>263.3595651</c:v>
                </c:pt>
                <c:pt idx="26515">
                  <c:v>263.36949909999998</c:v>
                </c:pt>
                <c:pt idx="26516">
                  <c:v>263.37943209999997</c:v>
                </c:pt>
                <c:pt idx="26517">
                  <c:v>263.38936610000002</c:v>
                </c:pt>
                <c:pt idx="26518">
                  <c:v>263.39929910000001</c:v>
                </c:pt>
                <c:pt idx="26519">
                  <c:v>263.40923309999999</c:v>
                </c:pt>
                <c:pt idx="26520">
                  <c:v>263.41916609999998</c:v>
                </c:pt>
                <c:pt idx="26521">
                  <c:v>263.42910010000003</c:v>
                </c:pt>
                <c:pt idx="26522">
                  <c:v>263.43903410000001</c:v>
                </c:pt>
                <c:pt idx="26523">
                  <c:v>263.4489671</c:v>
                </c:pt>
                <c:pt idx="26524">
                  <c:v>263.45890109999999</c:v>
                </c:pt>
                <c:pt idx="26525">
                  <c:v>263.46883409999998</c:v>
                </c:pt>
                <c:pt idx="26526">
                  <c:v>263.47876810000002</c:v>
                </c:pt>
                <c:pt idx="26527">
                  <c:v>263.48870110000001</c:v>
                </c:pt>
                <c:pt idx="26528">
                  <c:v>263.4986351</c:v>
                </c:pt>
                <c:pt idx="26529">
                  <c:v>263.50856909999999</c:v>
                </c:pt>
                <c:pt idx="26530">
                  <c:v>263.51850209999998</c:v>
                </c:pt>
                <c:pt idx="26531">
                  <c:v>263.52843610000002</c:v>
                </c:pt>
                <c:pt idx="26532">
                  <c:v>263.53836910000001</c:v>
                </c:pt>
                <c:pt idx="26533">
                  <c:v>263.5483031</c:v>
                </c:pt>
                <c:pt idx="26534">
                  <c:v>263.55823709999999</c:v>
                </c:pt>
                <c:pt idx="26535">
                  <c:v>263.56817009999997</c:v>
                </c:pt>
                <c:pt idx="26536">
                  <c:v>263.57810410000002</c:v>
                </c:pt>
                <c:pt idx="26537">
                  <c:v>263.58803710000001</c:v>
                </c:pt>
                <c:pt idx="26538">
                  <c:v>263.5979711</c:v>
                </c:pt>
                <c:pt idx="26539">
                  <c:v>263.60790509999998</c:v>
                </c:pt>
                <c:pt idx="26540">
                  <c:v>263.61783809999997</c:v>
                </c:pt>
                <c:pt idx="26541">
                  <c:v>263.62777210000002</c:v>
                </c:pt>
                <c:pt idx="26542">
                  <c:v>263.63770510000001</c:v>
                </c:pt>
                <c:pt idx="26543">
                  <c:v>263.64763909999999</c:v>
                </c:pt>
                <c:pt idx="26544">
                  <c:v>263.65757209999998</c:v>
                </c:pt>
                <c:pt idx="26545">
                  <c:v>263.66750610000003</c:v>
                </c:pt>
                <c:pt idx="26546">
                  <c:v>263.67744010000001</c:v>
                </c:pt>
                <c:pt idx="26547">
                  <c:v>263.6873731</c:v>
                </c:pt>
                <c:pt idx="26548">
                  <c:v>263.69730709999999</c:v>
                </c:pt>
                <c:pt idx="26549">
                  <c:v>263.70724009999998</c:v>
                </c:pt>
                <c:pt idx="26550">
                  <c:v>263.71717430000001</c:v>
                </c:pt>
                <c:pt idx="26551">
                  <c:v>263.7271083</c:v>
                </c:pt>
                <c:pt idx="26552">
                  <c:v>263.73704129999999</c:v>
                </c:pt>
                <c:pt idx="26553">
                  <c:v>263.74697529999997</c:v>
                </c:pt>
                <c:pt idx="26554">
                  <c:v>263.75690830000002</c:v>
                </c:pt>
                <c:pt idx="26555">
                  <c:v>263.76684230000001</c:v>
                </c:pt>
                <c:pt idx="26556">
                  <c:v>263.77677629999999</c:v>
                </c:pt>
                <c:pt idx="26557">
                  <c:v>263.78670929999998</c:v>
                </c:pt>
                <c:pt idx="26558">
                  <c:v>263.79664330000003</c:v>
                </c:pt>
                <c:pt idx="26559">
                  <c:v>263.80657630000002</c:v>
                </c:pt>
                <c:pt idx="26560">
                  <c:v>263.8165103</c:v>
                </c:pt>
                <c:pt idx="26561">
                  <c:v>263.82644429999999</c:v>
                </c:pt>
                <c:pt idx="26562">
                  <c:v>263.83637729999998</c:v>
                </c:pt>
                <c:pt idx="26563">
                  <c:v>263.84631130000002</c:v>
                </c:pt>
                <c:pt idx="26564">
                  <c:v>263.85624430000001</c:v>
                </c:pt>
                <c:pt idx="26565">
                  <c:v>263.8661783</c:v>
                </c:pt>
                <c:pt idx="26566">
                  <c:v>263.87611229999999</c:v>
                </c:pt>
                <c:pt idx="26567">
                  <c:v>263.88604529999998</c:v>
                </c:pt>
                <c:pt idx="26568">
                  <c:v>263.89597930000002</c:v>
                </c:pt>
                <c:pt idx="26569">
                  <c:v>263.90591330000001</c:v>
                </c:pt>
                <c:pt idx="26570">
                  <c:v>263.9158463</c:v>
                </c:pt>
                <c:pt idx="26571">
                  <c:v>263.92578029999999</c:v>
                </c:pt>
                <c:pt idx="26572">
                  <c:v>263.93571329999997</c:v>
                </c:pt>
                <c:pt idx="26573">
                  <c:v>263.94564730000002</c:v>
                </c:pt>
                <c:pt idx="26574">
                  <c:v>263.95558130000001</c:v>
                </c:pt>
                <c:pt idx="26575">
                  <c:v>263.9655143</c:v>
                </c:pt>
                <c:pt idx="26576">
                  <c:v>263.97544829999998</c:v>
                </c:pt>
                <c:pt idx="26577">
                  <c:v>263.98538129999997</c:v>
                </c:pt>
                <c:pt idx="26578">
                  <c:v>263.99531530000002</c:v>
                </c:pt>
                <c:pt idx="26579">
                  <c:v>264.0052493</c:v>
                </c:pt>
                <c:pt idx="26580">
                  <c:v>264.01518229999999</c:v>
                </c:pt>
                <c:pt idx="26581">
                  <c:v>264.02511629999998</c:v>
                </c:pt>
                <c:pt idx="26582">
                  <c:v>264.03505030000002</c:v>
                </c:pt>
                <c:pt idx="26583">
                  <c:v>264.04498330000001</c:v>
                </c:pt>
                <c:pt idx="26584">
                  <c:v>264.0549173</c:v>
                </c:pt>
                <c:pt idx="26585">
                  <c:v>264.06485029999999</c:v>
                </c:pt>
                <c:pt idx="26586">
                  <c:v>264.07478429999998</c:v>
                </c:pt>
                <c:pt idx="26587">
                  <c:v>264.08471830000002</c:v>
                </c:pt>
                <c:pt idx="26588">
                  <c:v>264.09465130000001</c:v>
                </c:pt>
                <c:pt idx="26589">
                  <c:v>264.1045853</c:v>
                </c:pt>
                <c:pt idx="26590">
                  <c:v>264.11451929999998</c:v>
                </c:pt>
                <c:pt idx="26591">
                  <c:v>264.12445229999997</c:v>
                </c:pt>
                <c:pt idx="26592">
                  <c:v>264.13438630000002</c:v>
                </c:pt>
                <c:pt idx="26593">
                  <c:v>264.1443203</c:v>
                </c:pt>
                <c:pt idx="26594">
                  <c:v>264.15425329999999</c:v>
                </c:pt>
                <c:pt idx="26595">
                  <c:v>264.16418729999998</c:v>
                </c:pt>
                <c:pt idx="26596">
                  <c:v>264.17412030000003</c:v>
                </c:pt>
                <c:pt idx="26597">
                  <c:v>264.18405419999999</c:v>
                </c:pt>
                <c:pt idx="26598">
                  <c:v>264.1939883</c:v>
                </c:pt>
                <c:pt idx="26599">
                  <c:v>264.20392129999999</c:v>
                </c:pt>
                <c:pt idx="26600">
                  <c:v>264.21385529999998</c:v>
                </c:pt>
                <c:pt idx="26601">
                  <c:v>264.22378930000002</c:v>
                </c:pt>
                <c:pt idx="26602">
                  <c:v>264.23372230000001</c:v>
                </c:pt>
                <c:pt idx="26603">
                  <c:v>264.2436563</c:v>
                </c:pt>
                <c:pt idx="26604">
                  <c:v>264.25359029999998</c:v>
                </c:pt>
                <c:pt idx="26605">
                  <c:v>264.26352329999997</c:v>
                </c:pt>
                <c:pt idx="26606">
                  <c:v>264.27345730000002</c:v>
                </c:pt>
                <c:pt idx="26607">
                  <c:v>264.28339130000001</c:v>
                </c:pt>
                <c:pt idx="26608">
                  <c:v>264.29332429999999</c:v>
                </c:pt>
                <c:pt idx="26609">
                  <c:v>264.30325829999998</c:v>
                </c:pt>
                <c:pt idx="26610">
                  <c:v>264.31319230000003</c:v>
                </c:pt>
                <c:pt idx="26611">
                  <c:v>264.32312530000002</c:v>
                </c:pt>
                <c:pt idx="26612">
                  <c:v>264.3330593</c:v>
                </c:pt>
                <c:pt idx="26613">
                  <c:v>264.34299329999999</c:v>
                </c:pt>
                <c:pt idx="26614">
                  <c:v>264.35292629999998</c:v>
                </c:pt>
                <c:pt idx="26615">
                  <c:v>264.36286030000002</c:v>
                </c:pt>
                <c:pt idx="26616">
                  <c:v>264.37279330000001</c:v>
                </c:pt>
                <c:pt idx="26617">
                  <c:v>264.3827273</c:v>
                </c:pt>
                <c:pt idx="26618">
                  <c:v>264.39266129999999</c:v>
                </c:pt>
                <c:pt idx="26619">
                  <c:v>264.40259429999998</c:v>
                </c:pt>
                <c:pt idx="26620">
                  <c:v>264.41252830000002</c:v>
                </c:pt>
                <c:pt idx="26621">
                  <c:v>264.42246230000001</c:v>
                </c:pt>
                <c:pt idx="26622">
                  <c:v>264.4323953</c:v>
                </c:pt>
                <c:pt idx="26623">
                  <c:v>264.44232929999998</c:v>
                </c:pt>
                <c:pt idx="26624">
                  <c:v>264.45226330000003</c:v>
                </c:pt>
                <c:pt idx="26625">
                  <c:v>264.46219630000002</c:v>
                </c:pt>
                <c:pt idx="26626">
                  <c:v>264.4721303</c:v>
                </c:pt>
                <c:pt idx="26627">
                  <c:v>264.48206429999999</c:v>
                </c:pt>
                <c:pt idx="26628">
                  <c:v>264.49199729999998</c:v>
                </c:pt>
                <c:pt idx="26629">
                  <c:v>264.50193130000002</c:v>
                </c:pt>
                <c:pt idx="26630">
                  <c:v>264.51186530000001</c:v>
                </c:pt>
                <c:pt idx="26631">
                  <c:v>264.5217983</c:v>
                </c:pt>
                <c:pt idx="26632">
                  <c:v>264.53173229999999</c:v>
                </c:pt>
                <c:pt idx="26633">
                  <c:v>264.54166629999997</c:v>
                </c:pt>
                <c:pt idx="26634">
                  <c:v>264.55159930000002</c:v>
                </c:pt>
                <c:pt idx="26635">
                  <c:v>264.56153330000001</c:v>
                </c:pt>
                <c:pt idx="26636">
                  <c:v>264.57146729999999</c:v>
                </c:pt>
                <c:pt idx="26637">
                  <c:v>264.58140029999998</c:v>
                </c:pt>
                <c:pt idx="26638">
                  <c:v>264.59133430000003</c:v>
                </c:pt>
                <c:pt idx="26639">
                  <c:v>264.60126830000002</c:v>
                </c:pt>
                <c:pt idx="26640">
                  <c:v>264.6112013</c:v>
                </c:pt>
                <c:pt idx="26641">
                  <c:v>264.62113529999999</c:v>
                </c:pt>
                <c:pt idx="26642">
                  <c:v>264.63106929999998</c:v>
                </c:pt>
                <c:pt idx="26643">
                  <c:v>264.64100230000003</c:v>
                </c:pt>
                <c:pt idx="26644">
                  <c:v>264.65093630000001</c:v>
                </c:pt>
                <c:pt idx="26645">
                  <c:v>264.6608703</c:v>
                </c:pt>
                <c:pt idx="26646">
                  <c:v>264.67080329999999</c:v>
                </c:pt>
                <c:pt idx="26647">
                  <c:v>264.68073729999998</c:v>
                </c:pt>
                <c:pt idx="26648">
                  <c:v>264.69067130000002</c:v>
                </c:pt>
                <c:pt idx="26649">
                  <c:v>264.70060430000001</c:v>
                </c:pt>
                <c:pt idx="26650">
                  <c:v>264.7105383</c:v>
                </c:pt>
                <c:pt idx="26651">
                  <c:v>264.72047250000003</c:v>
                </c:pt>
                <c:pt idx="26652">
                  <c:v>264.73040550000002</c:v>
                </c:pt>
                <c:pt idx="26653">
                  <c:v>264.7403395</c:v>
                </c:pt>
                <c:pt idx="26654">
                  <c:v>264.75027349999999</c:v>
                </c:pt>
                <c:pt idx="26655">
                  <c:v>264.76020649999998</c:v>
                </c:pt>
                <c:pt idx="26656">
                  <c:v>264.77014050000002</c:v>
                </c:pt>
                <c:pt idx="26657">
                  <c:v>264.78007450000001</c:v>
                </c:pt>
                <c:pt idx="26658">
                  <c:v>264.7900075</c:v>
                </c:pt>
                <c:pt idx="26659">
                  <c:v>264.79994149999999</c:v>
                </c:pt>
                <c:pt idx="26660">
                  <c:v>264.80987549999998</c:v>
                </c:pt>
                <c:pt idx="26661">
                  <c:v>264.81980850000002</c:v>
                </c:pt>
                <c:pt idx="26662">
                  <c:v>264.82974250000001</c:v>
                </c:pt>
                <c:pt idx="26663">
                  <c:v>264.8396765</c:v>
                </c:pt>
                <c:pt idx="26664">
                  <c:v>264.84960949999999</c:v>
                </c:pt>
                <c:pt idx="26665">
                  <c:v>264.85954349999997</c:v>
                </c:pt>
                <c:pt idx="26666">
                  <c:v>264.86947750000002</c:v>
                </c:pt>
                <c:pt idx="26667">
                  <c:v>264.87941050000001</c:v>
                </c:pt>
                <c:pt idx="26668">
                  <c:v>264.88934449999999</c:v>
                </c:pt>
                <c:pt idx="26669">
                  <c:v>264.89927849999998</c:v>
                </c:pt>
                <c:pt idx="26670">
                  <c:v>264.90921250000002</c:v>
                </c:pt>
                <c:pt idx="26671">
                  <c:v>264.91914550000001</c:v>
                </c:pt>
                <c:pt idx="26672">
                  <c:v>264.9290795</c:v>
                </c:pt>
                <c:pt idx="26673">
                  <c:v>264.93901349999999</c:v>
                </c:pt>
                <c:pt idx="26674">
                  <c:v>264.94894649999998</c:v>
                </c:pt>
                <c:pt idx="26675">
                  <c:v>264.95888050000002</c:v>
                </c:pt>
                <c:pt idx="26676">
                  <c:v>264.96881450000001</c:v>
                </c:pt>
                <c:pt idx="26677">
                  <c:v>264.9787475</c:v>
                </c:pt>
                <c:pt idx="26678">
                  <c:v>264.98868149999998</c:v>
                </c:pt>
                <c:pt idx="26679">
                  <c:v>264.99861550000003</c:v>
                </c:pt>
                <c:pt idx="26680">
                  <c:v>265.00854850000002</c:v>
                </c:pt>
                <c:pt idx="26681">
                  <c:v>265.0184825</c:v>
                </c:pt>
                <c:pt idx="26682">
                  <c:v>265.02841649999999</c:v>
                </c:pt>
                <c:pt idx="26683">
                  <c:v>265.03834949999998</c:v>
                </c:pt>
                <c:pt idx="26684">
                  <c:v>265.04828350000003</c:v>
                </c:pt>
                <c:pt idx="26685">
                  <c:v>265.05821750000001</c:v>
                </c:pt>
                <c:pt idx="26686">
                  <c:v>265.0681515</c:v>
                </c:pt>
                <c:pt idx="26687">
                  <c:v>265.07808449999999</c:v>
                </c:pt>
                <c:pt idx="26688">
                  <c:v>265.08801849999998</c:v>
                </c:pt>
                <c:pt idx="26689">
                  <c:v>265.09795250000002</c:v>
                </c:pt>
                <c:pt idx="26690">
                  <c:v>265.10788550000001</c:v>
                </c:pt>
                <c:pt idx="26691">
                  <c:v>265.1178195</c:v>
                </c:pt>
                <c:pt idx="26692">
                  <c:v>265.12775349999998</c:v>
                </c:pt>
                <c:pt idx="26693">
                  <c:v>265.13768649999997</c:v>
                </c:pt>
                <c:pt idx="26694">
                  <c:v>265.14762050000002</c:v>
                </c:pt>
                <c:pt idx="26695">
                  <c:v>265.1575545</c:v>
                </c:pt>
                <c:pt idx="26696">
                  <c:v>265.16748849999999</c:v>
                </c:pt>
                <c:pt idx="26697">
                  <c:v>265.17742149999998</c:v>
                </c:pt>
                <c:pt idx="26698">
                  <c:v>265.18735550000002</c:v>
                </c:pt>
                <c:pt idx="26699">
                  <c:v>265.19728950000001</c:v>
                </c:pt>
                <c:pt idx="26700">
                  <c:v>265.2072225</c:v>
                </c:pt>
                <c:pt idx="26701">
                  <c:v>265.21715649999999</c:v>
                </c:pt>
                <c:pt idx="26702">
                  <c:v>265.22709049999997</c:v>
                </c:pt>
                <c:pt idx="26703">
                  <c:v>265.23702350000002</c:v>
                </c:pt>
                <c:pt idx="26704">
                  <c:v>265.24695750000001</c:v>
                </c:pt>
                <c:pt idx="26705">
                  <c:v>265.25689149999999</c:v>
                </c:pt>
                <c:pt idx="26706">
                  <c:v>265.26682549999998</c:v>
                </c:pt>
                <c:pt idx="26707">
                  <c:v>265.27675850000003</c:v>
                </c:pt>
                <c:pt idx="26708">
                  <c:v>265.28669250000002</c:v>
                </c:pt>
                <c:pt idx="26709">
                  <c:v>265.2966265</c:v>
                </c:pt>
                <c:pt idx="26710">
                  <c:v>265.30655949999999</c:v>
                </c:pt>
                <c:pt idx="26711">
                  <c:v>265.31649349999998</c:v>
                </c:pt>
                <c:pt idx="26712">
                  <c:v>265.32642750000002</c:v>
                </c:pt>
                <c:pt idx="26713">
                  <c:v>265.33636150000001</c:v>
                </c:pt>
                <c:pt idx="26714">
                  <c:v>265.3462945</c:v>
                </c:pt>
                <c:pt idx="26715">
                  <c:v>265.35622849999999</c:v>
                </c:pt>
                <c:pt idx="26716">
                  <c:v>265.36616249999997</c:v>
                </c:pt>
                <c:pt idx="26717">
                  <c:v>265.37609550000002</c:v>
                </c:pt>
                <c:pt idx="26718">
                  <c:v>265.38602950000001</c:v>
                </c:pt>
                <c:pt idx="26719">
                  <c:v>265.39596349999999</c:v>
                </c:pt>
                <c:pt idx="26720">
                  <c:v>265.40589749999998</c:v>
                </c:pt>
                <c:pt idx="26721">
                  <c:v>265.41583050000003</c:v>
                </c:pt>
                <c:pt idx="26722">
                  <c:v>265.42576450000001</c:v>
                </c:pt>
                <c:pt idx="26723">
                  <c:v>265.4356985</c:v>
                </c:pt>
                <c:pt idx="26724">
                  <c:v>265.44563149999999</c:v>
                </c:pt>
                <c:pt idx="26725">
                  <c:v>265.45556549999998</c:v>
                </c:pt>
                <c:pt idx="26726">
                  <c:v>265.46549950000002</c:v>
                </c:pt>
                <c:pt idx="26727">
                  <c:v>265.47543350000001</c:v>
                </c:pt>
                <c:pt idx="26728">
                  <c:v>265.4853665</c:v>
                </c:pt>
                <c:pt idx="26729">
                  <c:v>265.49530049999998</c:v>
                </c:pt>
                <c:pt idx="26730">
                  <c:v>265.50523449999997</c:v>
                </c:pt>
                <c:pt idx="26731">
                  <c:v>265.51516750000002</c:v>
                </c:pt>
                <c:pt idx="26732">
                  <c:v>265.52510150000001</c:v>
                </c:pt>
                <c:pt idx="26733">
                  <c:v>265.53503549999999</c:v>
                </c:pt>
                <c:pt idx="26734">
                  <c:v>265.54496949999998</c:v>
                </c:pt>
                <c:pt idx="26735">
                  <c:v>265.55490250000003</c:v>
                </c:pt>
                <c:pt idx="26736">
                  <c:v>265.56483650000001</c:v>
                </c:pt>
                <c:pt idx="26737">
                  <c:v>265.5747705</c:v>
                </c:pt>
                <c:pt idx="26738">
                  <c:v>265.58470349999999</c:v>
                </c:pt>
                <c:pt idx="26739">
                  <c:v>265.59463749999998</c:v>
                </c:pt>
                <c:pt idx="26740">
                  <c:v>265.60457150000002</c:v>
                </c:pt>
                <c:pt idx="26741">
                  <c:v>265.61450550000001</c:v>
                </c:pt>
                <c:pt idx="26742">
                  <c:v>265.6244385</c:v>
                </c:pt>
                <c:pt idx="26743">
                  <c:v>265.63437249999998</c:v>
                </c:pt>
                <c:pt idx="26744">
                  <c:v>265.64430650000003</c:v>
                </c:pt>
                <c:pt idx="26745">
                  <c:v>265.65423950000002</c:v>
                </c:pt>
                <c:pt idx="26746">
                  <c:v>265.6641735</c:v>
                </c:pt>
                <c:pt idx="26747">
                  <c:v>265.67410749999999</c:v>
                </c:pt>
                <c:pt idx="26748">
                  <c:v>265.68404149999998</c:v>
                </c:pt>
                <c:pt idx="26749">
                  <c:v>265.69397450000002</c:v>
                </c:pt>
                <c:pt idx="26750">
                  <c:v>265.70390850000001</c:v>
                </c:pt>
                <c:pt idx="26751">
                  <c:v>265.7138425</c:v>
                </c:pt>
                <c:pt idx="26752">
                  <c:v>265.7237758</c:v>
                </c:pt>
                <c:pt idx="26753">
                  <c:v>265.73370979999999</c:v>
                </c:pt>
                <c:pt idx="26754">
                  <c:v>265.74364379999997</c:v>
                </c:pt>
                <c:pt idx="26755">
                  <c:v>265.75357780000002</c:v>
                </c:pt>
                <c:pt idx="26756">
                  <c:v>265.76351080000001</c:v>
                </c:pt>
                <c:pt idx="26757">
                  <c:v>265.77344479999999</c:v>
                </c:pt>
                <c:pt idx="26758">
                  <c:v>265.78337879999998</c:v>
                </c:pt>
                <c:pt idx="26759">
                  <c:v>265.79331280000002</c:v>
                </c:pt>
                <c:pt idx="26760">
                  <c:v>265.80324580000001</c:v>
                </c:pt>
                <c:pt idx="26761">
                  <c:v>265.8131798</c:v>
                </c:pt>
                <c:pt idx="26762">
                  <c:v>265.82311379999999</c:v>
                </c:pt>
                <c:pt idx="26763">
                  <c:v>265.83304679999998</c:v>
                </c:pt>
                <c:pt idx="26764">
                  <c:v>265.84298080000002</c:v>
                </c:pt>
                <c:pt idx="26765">
                  <c:v>265.85291480000001</c:v>
                </c:pt>
                <c:pt idx="26766">
                  <c:v>265.86284879999999</c:v>
                </c:pt>
                <c:pt idx="26767">
                  <c:v>265.87278179999998</c:v>
                </c:pt>
                <c:pt idx="26768">
                  <c:v>265.88271580000003</c:v>
                </c:pt>
                <c:pt idx="26769">
                  <c:v>265.89264980000002</c:v>
                </c:pt>
                <c:pt idx="26770">
                  <c:v>265.9025838</c:v>
                </c:pt>
                <c:pt idx="26771">
                  <c:v>265.91251679999999</c:v>
                </c:pt>
                <c:pt idx="26772">
                  <c:v>265.92245079999998</c:v>
                </c:pt>
                <c:pt idx="26773">
                  <c:v>265.93238480000002</c:v>
                </c:pt>
                <c:pt idx="26774">
                  <c:v>265.94231880000001</c:v>
                </c:pt>
                <c:pt idx="26775">
                  <c:v>265.9522518</c:v>
                </c:pt>
                <c:pt idx="26776">
                  <c:v>265.96218579999999</c:v>
                </c:pt>
                <c:pt idx="26777">
                  <c:v>265.97211979999997</c:v>
                </c:pt>
                <c:pt idx="26778">
                  <c:v>265.98205280000002</c:v>
                </c:pt>
                <c:pt idx="26779">
                  <c:v>265.99198680000001</c:v>
                </c:pt>
                <c:pt idx="26780">
                  <c:v>266.00192079999999</c:v>
                </c:pt>
                <c:pt idx="26781">
                  <c:v>266.01185479999998</c:v>
                </c:pt>
                <c:pt idx="26782">
                  <c:v>266.02178780000003</c:v>
                </c:pt>
                <c:pt idx="26783">
                  <c:v>266.03172180000001</c:v>
                </c:pt>
                <c:pt idx="26784">
                  <c:v>266.0416558</c:v>
                </c:pt>
                <c:pt idx="26785">
                  <c:v>266.05158979999999</c:v>
                </c:pt>
                <c:pt idx="26786">
                  <c:v>266.06152279999998</c:v>
                </c:pt>
                <c:pt idx="26787">
                  <c:v>266.07145680000002</c:v>
                </c:pt>
                <c:pt idx="26788">
                  <c:v>266.08139080000001</c:v>
                </c:pt>
                <c:pt idx="26789">
                  <c:v>266.0913238</c:v>
                </c:pt>
                <c:pt idx="26790">
                  <c:v>266.10125779999998</c:v>
                </c:pt>
                <c:pt idx="26791">
                  <c:v>266.11119179999997</c:v>
                </c:pt>
                <c:pt idx="26792">
                  <c:v>266.12112580000002</c:v>
                </c:pt>
                <c:pt idx="26793">
                  <c:v>266.13105880000001</c:v>
                </c:pt>
                <c:pt idx="26794">
                  <c:v>266.14099279999999</c:v>
                </c:pt>
                <c:pt idx="26795">
                  <c:v>266.15092679999998</c:v>
                </c:pt>
                <c:pt idx="26796">
                  <c:v>266.16086080000002</c:v>
                </c:pt>
                <c:pt idx="26797">
                  <c:v>266.17079380000001</c:v>
                </c:pt>
                <c:pt idx="26798">
                  <c:v>266.1807278</c:v>
                </c:pt>
                <c:pt idx="26799">
                  <c:v>266.19066179999999</c:v>
                </c:pt>
                <c:pt idx="26800">
                  <c:v>266.20059579999997</c:v>
                </c:pt>
                <c:pt idx="26801">
                  <c:v>266.21052880000002</c:v>
                </c:pt>
                <c:pt idx="26802">
                  <c:v>266.22046280000001</c:v>
                </c:pt>
                <c:pt idx="26803">
                  <c:v>266.23039679999999</c:v>
                </c:pt>
                <c:pt idx="26804">
                  <c:v>266.24032979999998</c:v>
                </c:pt>
                <c:pt idx="26805">
                  <c:v>266.25026380000003</c:v>
                </c:pt>
                <c:pt idx="26806">
                  <c:v>266.26019780000001</c:v>
                </c:pt>
                <c:pt idx="26807">
                  <c:v>266.2701318</c:v>
                </c:pt>
                <c:pt idx="26808">
                  <c:v>266.28006479999999</c:v>
                </c:pt>
                <c:pt idx="26809">
                  <c:v>266.28999879999998</c:v>
                </c:pt>
                <c:pt idx="26810">
                  <c:v>266.29993280000002</c:v>
                </c:pt>
                <c:pt idx="26811">
                  <c:v>266.30986680000001</c:v>
                </c:pt>
                <c:pt idx="26812">
                  <c:v>266.3197998</c:v>
                </c:pt>
                <c:pt idx="26813">
                  <c:v>266.32973379999999</c:v>
                </c:pt>
                <c:pt idx="26814">
                  <c:v>266.33966779999997</c:v>
                </c:pt>
                <c:pt idx="26815">
                  <c:v>266.34960180000002</c:v>
                </c:pt>
                <c:pt idx="26816">
                  <c:v>266.35953480000001</c:v>
                </c:pt>
                <c:pt idx="26817">
                  <c:v>266.36946879999999</c:v>
                </c:pt>
                <c:pt idx="26818">
                  <c:v>266.37940279999998</c:v>
                </c:pt>
                <c:pt idx="26819">
                  <c:v>266.38933680000002</c:v>
                </c:pt>
                <c:pt idx="26820">
                  <c:v>266.39926980000001</c:v>
                </c:pt>
                <c:pt idx="26821">
                  <c:v>266.4092038</c:v>
                </c:pt>
                <c:pt idx="26822">
                  <c:v>266.41913779999999</c:v>
                </c:pt>
                <c:pt idx="26823">
                  <c:v>266.42907179999997</c:v>
                </c:pt>
                <c:pt idx="26824">
                  <c:v>266.43900480000002</c:v>
                </c:pt>
                <c:pt idx="26825">
                  <c:v>266.44893880000001</c:v>
                </c:pt>
                <c:pt idx="26826">
                  <c:v>266.45887279999999</c:v>
                </c:pt>
                <c:pt idx="26827">
                  <c:v>266.46880579999998</c:v>
                </c:pt>
                <c:pt idx="26828">
                  <c:v>266.47873980000003</c:v>
                </c:pt>
                <c:pt idx="26829">
                  <c:v>266.48867380000002</c:v>
                </c:pt>
                <c:pt idx="26830">
                  <c:v>266.4986078</c:v>
                </c:pt>
                <c:pt idx="26831">
                  <c:v>266.50854079999999</c:v>
                </c:pt>
                <c:pt idx="26832">
                  <c:v>266.51847479999998</c:v>
                </c:pt>
                <c:pt idx="26833">
                  <c:v>266.52840880000002</c:v>
                </c:pt>
                <c:pt idx="26834">
                  <c:v>266.53834280000001</c:v>
                </c:pt>
                <c:pt idx="26835">
                  <c:v>266.54827569999998</c:v>
                </c:pt>
                <c:pt idx="26836">
                  <c:v>266.55820979999999</c:v>
                </c:pt>
                <c:pt idx="26837">
                  <c:v>266.56814379999997</c:v>
                </c:pt>
                <c:pt idx="26838">
                  <c:v>266.57807780000002</c:v>
                </c:pt>
                <c:pt idx="26839">
                  <c:v>266.58801080000001</c:v>
                </c:pt>
                <c:pt idx="26840">
                  <c:v>266.59794470000003</c:v>
                </c:pt>
                <c:pt idx="26841">
                  <c:v>266.60787879999998</c:v>
                </c:pt>
                <c:pt idx="26842">
                  <c:v>266.61781280000002</c:v>
                </c:pt>
                <c:pt idx="26843">
                  <c:v>266.62774580000001</c:v>
                </c:pt>
                <c:pt idx="26844">
                  <c:v>266.6376798</c:v>
                </c:pt>
                <c:pt idx="26845">
                  <c:v>266.64761370000002</c:v>
                </c:pt>
                <c:pt idx="26846">
                  <c:v>266.65754779999997</c:v>
                </c:pt>
                <c:pt idx="26847">
                  <c:v>266.66748080000002</c:v>
                </c:pt>
                <c:pt idx="26848">
                  <c:v>266.67741480000001</c:v>
                </c:pt>
                <c:pt idx="26849">
                  <c:v>266.6873488</c:v>
                </c:pt>
                <c:pt idx="26850">
                  <c:v>266.69728270000002</c:v>
                </c:pt>
                <c:pt idx="26851">
                  <c:v>266.70721579999997</c:v>
                </c:pt>
                <c:pt idx="26852">
                  <c:v>266.71714889999998</c:v>
                </c:pt>
                <c:pt idx="26853">
                  <c:v>266.72708290000003</c:v>
                </c:pt>
                <c:pt idx="26854">
                  <c:v>266.73701690000001</c:v>
                </c:pt>
                <c:pt idx="26855">
                  <c:v>266.7469499</c:v>
                </c:pt>
                <c:pt idx="26856">
                  <c:v>266.75688389999999</c:v>
                </c:pt>
                <c:pt idx="26857">
                  <c:v>266.76681789999998</c:v>
                </c:pt>
                <c:pt idx="26858">
                  <c:v>266.77675190000002</c:v>
                </c:pt>
                <c:pt idx="26859">
                  <c:v>266.78668490000001</c:v>
                </c:pt>
                <c:pt idx="26860">
                  <c:v>266.7966189</c:v>
                </c:pt>
                <c:pt idx="26861">
                  <c:v>266.80655289999999</c:v>
                </c:pt>
                <c:pt idx="26862">
                  <c:v>266.81648689999997</c:v>
                </c:pt>
                <c:pt idx="26863">
                  <c:v>266.82641990000002</c:v>
                </c:pt>
                <c:pt idx="26864">
                  <c:v>266.83635390000001</c:v>
                </c:pt>
                <c:pt idx="26865">
                  <c:v>266.84628789999999</c:v>
                </c:pt>
                <c:pt idx="26866">
                  <c:v>266.85622189999998</c:v>
                </c:pt>
                <c:pt idx="26867">
                  <c:v>266.86615490000003</c:v>
                </c:pt>
                <c:pt idx="26868">
                  <c:v>266.87608890000001</c:v>
                </c:pt>
                <c:pt idx="26869">
                  <c:v>266.8860229</c:v>
                </c:pt>
                <c:pt idx="26870">
                  <c:v>266.89595689999999</c:v>
                </c:pt>
                <c:pt idx="26871">
                  <c:v>266.90589089999997</c:v>
                </c:pt>
                <c:pt idx="26872">
                  <c:v>266.91582390000002</c:v>
                </c:pt>
                <c:pt idx="26873">
                  <c:v>266.92575790000001</c:v>
                </c:pt>
                <c:pt idx="26874">
                  <c:v>266.93569189999999</c:v>
                </c:pt>
                <c:pt idx="26875">
                  <c:v>266.94562589999998</c:v>
                </c:pt>
                <c:pt idx="26876">
                  <c:v>266.95555890000003</c:v>
                </c:pt>
                <c:pt idx="26877">
                  <c:v>266.96549290000002</c:v>
                </c:pt>
                <c:pt idx="26878">
                  <c:v>266.9754269</c:v>
                </c:pt>
                <c:pt idx="26879">
                  <c:v>266.98536089999999</c:v>
                </c:pt>
                <c:pt idx="26880">
                  <c:v>266.99529389999998</c:v>
                </c:pt>
                <c:pt idx="26881">
                  <c:v>267.00522790000002</c:v>
                </c:pt>
                <c:pt idx="26882">
                  <c:v>267.01516190000001</c:v>
                </c:pt>
                <c:pt idx="26883">
                  <c:v>267.0250959</c:v>
                </c:pt>
                <c:pt idx="26884">
                  <c:v>267.03502889999999</c:v>
                </c:pt>
                <c:pt idx="26885">
                  <c:v>267.04496289999997</c:v>
                </c:pt>
                <c:pt idx="26886">
                  <c:v>267.05489690000002</c:v>
                </c:pt>
                <c:pt idx="26887">
                  <c:v>267.0648309</c:v>
                </c:pt>
                <c:pt idx="26888">
                  <c:v>267.07476389999999</c:v>
                </c:pt>
                <c:pt idx="26889">
                  <c:v>267.08469789999998</c:v>
                </c:pt>
                <c:pt idx="26890">
                  <c:v>267.09463190000002</c:v>
                </c:pt>
                <c:pt idx="26891">
                  <c:v>267.10456590000001</c:v>
                </c:pt>
                <c:pt idx="26892">
                  <c:v>267.1144989</c:v>
                </c:pt>
                <c:pt idx="26893">
                  <c:v>267.12443289999999</c:v>
                </c:pt>
                <c:pt idx="26894">
                  <c:v>267.13436689999997</c:v>
                </c:pt>
                <c:pt idx="26895">
                  <c:v>267.14430090000002</c:v>
                </c:pt>
                <c:pt idx="26896">
                  <c:v>267.15423490000001</c:v>
                </c:pt>
                <c:pt idx="26897">
                  <c:v>267.1641679</c:v>
                </c:pt>
                <c:pt idx="26898">
                  <c:v>267.17410189999998</c:v>
                </c:pt>
                <c:pt idx="26899">
                  <c:v>267.18403590000003</c:v>
                </c:pt>
                <c:pt idx="26900">
                  <c:v>267.19396990000001</c:v>
                </c:pt>
                <c:pt idx="26901">
                  <c:v>267.2039029</c:v>
                </c:pt>
                <c:pt idx="26902">
                  <c:v>267.21383689999999</c:v>
                </c:pt>
                <c:pt idx="26903">
                  <c:v>267.22377089999998</c:v>
                </c:pt>
                <c:pt idx="26904">
                  <c:v>267.23370490000002</c:v>
                </c:pt>
                <c:pt idx="26905">
                  <c:v>267.24363790000001</c:v>
                </c:pt>
                <c:pt idx="26906">
                  <c:v>267.2535719</c:v>
                </c:pt>
                <c:pt idx="26907">
                  <c:v>267.26350589999998</c:v>
                </c:pt>
                <c:pt idx="26908">
                  <c:v>267.27343990000003</c:v>
                </c:pt>
                <c:pt idx="26909">
                  <c:v>267.28337290000002</c:v>
                </c:pt>
                <c:pt idx="26910">
                  <c:v>267.2933069</c:v>
                </c:pt>
                <c:pt idx="26911">
                  <c:v>267.30324089999999</c:v>
                </c:pt>
                <c:pt idx="26912">
                  <c:v>267.31317489999998</c:v>
                </c:pt>
                <c:pt idx="26913">
                  <c:v>267.32310890000002</c:v>
                </c:pt>
                <c:pt idx="26914">
                  <c:v>267.33304190000001</c:v>
                </c:pt>
                <c:pt idx="26915">
                  <c:v>267.3429759</c:v>
                </c:pt>
                <c:pt idx="26916">
                  <c:v>267.35290989999999</c:v>
                </c:pt>
                <c:pt idx="26917">
                  <c:v>267.36284389999997</c:v>
                </c:pt>
                <c:pt idx="26918">
                  <c:v>267.37277690000002</c:v>
                </c:pt>
                <c:pt idx="26919">
                  <c:v>267.38271090000001</c:v>
                </c:pt>
                <c:pt idx="26920">
                  <c:v>267.39264489999999</c:v>
                </c:pt>
                <c:pt idx="26921">
                  <c:v>267.40257889999998</c:v>
                </c:pt>
                <c:pt idx="26922">
                  <c:v>267.41251190000003</c:v>
                </c:pt>
                <c:pt idx="26923">
                  <c:v>267.42244590000001</c:v>
                </c:pt>
                <c:pt idx="26924">
                  <c:v>267.4323799</c:v>
                </c:pt>
                <c:pt idx="26925">
                  <c:v>267.44231389999999</c:v>
                </c:pt>
                <c:pt idx="26926">
                  <c:v>267.45224689999998</c:v>
                </c:pt>
                <c:pt idx="26927">
                  <c:v>267.46218090000002</c:v>
                </c:pt>
                <c:pt idx="26928">
                  <c:v>267.47211490000001</c:v>
                </c:pt>
                <c:pt idx="26929">
                  <c:v>267.4820489</c:v>
                </c:pt>
                <c:pt idx="26930">
                  <c:v>267.49198289999998</c:v>
                </c:pt>
                <c:pt idx="26931">
                  <c:v>267.50191589999997</c:v>
                </c:pt>
                <c:pt idx="26932">
                  <c:v>267.51184990000002</c:v>
                </c:pt>
                <c:pt idx="26933">
                  <c:v>267.5217839</c:v>
                </c:pt>
                <c:pt idx="26934">
                  <c:v>267.53171789999999</c:v>
                </c:pt>
                <c:pt idx="26935">
                  <c:v>267.54165089999998</c:v>
                </c:pt>
                <c:pt idx="26936">
                  <c:v>267.55158490000002</c:v>
                </c:pt>
                <c:pt idx="26937">
                  <c:v>267.56151890000001</c:v>
                </c:pt>
                <c:pt idx="26938">
                  <c:v>267.5714529</c:v>
                </c:pt>
                <c:pt idx="26939">
                  <c:v>267.58138589999999</c:v>
                </c:pt>
                <c:pt idx="26940">
                  <c:v>267.59131989999997</c:v>
                </c:pt>
                <c:pt idx="26941">
                  <c:v>267.60125390000002</c:v>
                </c:pt>
                <c:pt idx="26942">
                  <c:v>267.6111879</c:v>
                </c:pt>
                <c:pt idx="26943">
                  <c:v>267.62112089999999</c:v>
                </c:pt>
                <c:pt idx="26944">
                  <c:v>267.63105489999998</c:v>
                </c:pt>
                <c:pt idx="26945">
                  <c:v>267.64098890000002</c:v>
                </c:pt>
                <c:pt idx="26946">
                  <c:v>267.65092290000001</c:v>
                </c:pt>
                <c:pt idx="26947">
                  <c:v>267.6608569</c:v>
                </c:pt>
                <c:pt idx="26948">
                  <c:v>267.67078989999999</c:v>
                </c:pt>
                <c:pt idx="26949">
                  <c:v>267.68072389999998</c:v>
                </c:pt>
                <c:pt idx="26950">
                  <c:v>267.69065790000002</c:v>
                </c:pt>
                <c:pt idx="26951">
                  <c:v>267.70059190000001</c:v>
                </c:pt>
                <c:pt idx="26952">
                  <c:v>267.7105249</c:v>
                </c:pt>
                <c:pt idx="26953">
                  <c:v>267.72045939999998</c:v>
                </c:pt>
                <c:pt idx="26954">
                  <c:v>267.73039340000003</c:v>
                </c:pt>
                <c:pt idx="26955">
                  <c:v>267.74032740000001</c:v>
                </c:pt>
                <c:pt idx="26956">
                  <c:v>267.7502604</c:v>
                </c:pt>
                <c:pt idx="26957">
                  <c:v>267.76019439999999</c:v>
                </c:pt>
                <c:pt idx="26958">
                  <c:v>267.77012839999998</c:v>
                </c:pt>
                <c:pt idx="26959">
                  <c:v>267.78006240000002</c:v>
                </c:pt>
                <c:pt idx="26960">
                  <c:v>267.78999540000001</c:v>
                </c:pt>
                <c:pt idx="26961">
                  <c:v>267.7999294</c:v>
                </c:pt>
                <c:pt idx="26962">
                  <c:v>267.80986339999998</c:v>
                </c:pt>
                <c:pt idx="26963">
                  <c:v>267.81979740000003</c:v>
                </c:pt>
                <c:pt idx="26964">
                  <c:v>267.82973040000002</c:v>
                </c:pt>
                <c:pt idx="26965">
                  <c:v>267.8396644</c:v>
                </c:pt>
                <c:pt idx="26966">
                  <c:v>267.84959839999999</c:v>
                </c:pt>
                <c:pt idx="26967">
                  <c:v>267.85953239999998</c:v>
                </c:pt>
                <c:pt idx="26968">
                  <c:v>267.86946640000002</c:v>
                </c:pt>
                <c:pt idx="26969">
                  <c:v>267.87939940000001</c:v>
                </c:pt>
                <c:pt idx="26970">
                  <c:v>267.8893334</c:v>
                </c:pt>
                <c:pt idx="26971">
                  <c:v>267.89926739999999</c:v>
                </c:pt>
                <c:pt idx="26972">
                  <c:v>267.90920139999997</c:v>
                </c:pt>
                <c:pt idx="26973">
                  <c:v>267.91913440000002</c:v>
                </c:pt>
                <c:pt idx="26974">
                  <c:v>267.92906840000001</c:v>
                </c:pt>
                <c:pt idx="26975">
                  <c:v>267.93900239999999</c:v>
                </c:pt>
                <c:pt idx="26976">
                  <c:v>267.94893639999998</c:v>
                </c:pt>
                <c:pt idx="26977">
                  <c:v>267.95886940000003</c:v>
                </c:pt>
                <c:pt idx="26978">
                  <c:v>267.96880340000001</c:v>
                </c:pt>
                <c:pt idx="26979">
                  <c:v>267.9787374</c:v>
                </c:pt>
                <c:pt idx="26980">
                  <c:v>267.98867139999999</c:v>
                </c:pt>
                <c:pt idx="26981">
                  <c:v>267.99860439999998</c:v>
                </c:pt>
                <c:pt idx="26982">
                  <c:v>268.00853840000002</c:v>
                </c:pt>
                <c:pt idx="26983">
                  <c:v>268.01847240000001</c:v>
                </c:pt>
                <c:pt idx="26984">
                  <c:v>268.02840639999999</c:v>
                </c:pt>
                <c:pt idx="26985">
                  <c:v>268.03833939999998</c:v>
                </c:pt>
                <c:pt idx="26986">
                  <c:v>268.04827340000003</c:v>
                </c:pt>
                <c:pt idx="26987">
                  <c:v>268.05820740000001</c:v>
                </c:pt>
                <c:pt idx="26988">
                  <c:v>268.0681414</c:v>
                </c:pt>
                <c:pt idx="26989">
                  <c:v>268.07807539999999</c:v>
                </c:pt>
                <c:pt idx="26990">
                  <c:v>268.08800839999998</c:v>
                </c:pt>
                <c:pt idx="26991">
                  <c:v>268.09794240000002</c:v>
                </c:pt>
                <c:pt idx="26992">
                  <c:v>268.10787640000001</c:v>
                </c:pt>
                <c:pt idx="26993">
                  <c:v>268.1178104</c:v>
                </c:pt>
                <c:pt idx="26994">
                  <c:v>268.12774339999999</c:v>
                </c:pt>
                <c:pt idx="26995">
                  <c:v>268.13767739999997</c:v>
                </c:pt>
                <c:pt idx="26996">
                  <c:v>268.14761140000002</c:v>
                </c:pt>
                <c:pt idx="26997">
                  <c:v>268.1575454</c:v>
                </c:pt>
                <c:pt idx="26998">
                  <c:v>268.16747839999999</c:v>
                </c:pt>
                <c:pt idx="26999">
                  <c:v>268.17741239999998</c:v>
                </c:pt>
                <c:pt idx="27000">
                  <c:v>268.18734640000002</c:v>
                </c:pt>
                <c:pt idx="27001">
                  <c:v>268.19728040000001</c:v>
                </c:pt>
                <c:pt idx="27002">
                  <c:v>268.2072134</c:v>
                </c:pt>
                <c:pt idx="27003">
                  <c:v>268.21714739999999</c:v>
                </c:pt>
                <c:pt idx="27004">
                  <c:v>268.22708139999997</c:v>
                </c:pt>
                <c:pt idx="27005">
                  <c:v>268.23701540000002</c:v>
                </c:pt>
                <c:pt idx="27006">
                  <c:v>268.24694840000001</c:v>
                </c:pt>
                <c:pt idx="27007">
                  <c:v>268.25688239999999</c:v>
                </c:pt>
                <c:pt idx="27008">
                  <c:v>268.26681639999998</c:v>
                </c:pt>
                <c:pt idx="27009">
                  <c:v>268.27675040000003</c:v>
                </c:pt>
                <c:pt idx="27010">
                  <c:v>268.28668440000001</c:v>
                </c:pt>
                <c:pt idx="27011">
                  <c:v>268.2966174</c:v>
                </c:pt>
                <c:pt idx="27012">
                  <c:v>268.30655139999999</c:v>
                </c:pt>
                <c:pt idx="27013">
                  <c:v>268.31648539999998</c:v>
                </c:pt>
                <c:pt idx="27014">
                  <c:v>268.32641940000002</c:v>
                </c:pt>
                <c:pt idx="27015">
                  <c:v>268.33635240000001</c:v>
                </c:pt>
                <c:pt idx="27016">
                  <c:v>268.3462864</c:v>
                </c:pt>
                <c:pt idx="27017">
                  <c:v>268.35622039999998</c:v>
                </c:pt>
                <c:pt idx="27018">
                  <c:v>268.36615440000003</c:v>
                </c:pt>
                <c:pt idx="27019">
                  <c:v>268.37608740000002</c:v>
                </c:pt>
                <c:pt idx="27020">
                  <c:v>268.3860214</c:v>
                </c:pt>
                <c:pt idx="27021">
                  <c:v>268.39595539999999</c:v>
                </c:pt>
                <c:pt idx="27022">
                  <c:v>268.40588939999998</c:v>
                </c:pt>
                <c:pt idx="27023">
                  <c:v>268.41582340000002</c:v>
                </c:pt>
                <c:pt idx="27024">
                  <c:v>268.42575640000001</c:v>
                </c:pt>
                <c:pt idx="27025">
                  <c:v>268.4356904</c:v>
                </c:pt>
                <c:pt idx="27026">
                  <c:v>268.44562439999999</c:v>
                </c:pt>
                <c:pt idx="27027">
                  <c:v>268.45555839999997</c:v>
                </c:pt>
                <c:pt idx="27028">
                  <c:v>268.46549140000002</c:v>
                </c:pt>
                <c:pt idx="27029">
                  <c:v>268.47542540000001</c:v>
                </c:pt>
                <c:pt idx="27030">
                  <c:v>268.48535939999999</c:v>
                </c:pt>
                <c:pt idx="27031">
                  <c:v>268.49529339999998</c:v>
                </c:pt>
                <c:pt idx="27032">
                  <c:v>268.50522640000003</c:v>
                </c:pt>
                <c:pt idx="27033">
                  <c:v>268.51516040000001</c:v>
                </c:pt>
                <c:pt idx="27034">
                  <c:v>268.5250944</c:v>
                </c:pt>
                <c:pt idx="27035">
                  <c:v>268.53502839999999</c:v>
                </c:pt>
                <c:pt idx="27036">
                  <c:v>268.54496139999998</c:v>
                </c:pt>
                <c:pt idx="27037">
                  <c:v>268.55489540000002</c:v>
                </c:pt>
                <c:pt idx="27038">
                  <c:v>268.56482940000001</c:v>
                </c:pt>
                <c:pt idx="27039">
                  <c:v>268.57476339999999</c:v>
                </c:pt>
                <c:pt idx="27040">
                  <c:v>268.58469739999998</c:v>
                </c:pt>
                <c:pt idx="27041">
                  <c:v>268.59463040000003</c:v>
                </c:pt>
                <c:pt idx="27042">
                  <c:v>268.60456440000002</c:v>
                </c:pt>
                <c:pt idx="27043">
                  <c:v>268.6144984</c:v>
                </c:pt>
                <c:pt idx="27044">
                  <c:v>268.62443239999999</c:v>
                </c:pt>
                <c:pt idx="27045">
                  <c:v>268.63436539999998</c:v>
                </c:pt>
                <c:pt idx="27046">
                  <c:v>268.64429940000002</c:v>
                </c:pt>
                <c:pt idx="27047">
                  <c:v>268.65423340000001</c:v>
                </c:pt>
                <c:pt idx="27048">
                  <c:v>268.6641674</c:v>
                </c:pt>
                <c:pt idx="27049">
                  <c:v>268.67410039999999</c:v>
                </c:pt>
                <c:pt idx="27050">
                  <c:v>268.68403439999997</c:v>
                </c:pt>
                <c:pt idx="27051">
                  <c:v>268.69396840000002</c:v>
                </c:pt>
                <c:pt idx="27052">
                  <c:v>268.7039024</c:v>
                </c:pt>
                <c:pt idx="27053">
                  <c:v>268.71383639999999</c:v>
                </c:pt>
                <c:pt idx="27054">
                  <c:v>268.72377</c:v>
                </c:pt>
                <c:pt idx="27055">
                  <c:v>268.73370399999999</c:v>
                </c:pt>
                <c:pt idx="27056">
                  <c:v>268.74363799999998</c:v>
                </c:pt>
                <c:pt idx="27057">
                  <c:v>268.75357200000002</c:v>
                </c:pt>
                <c:pt idx="27058">
                  <c:v>268.76350500000001</c:v>
                </c:pt>
                <c:pt idx="27059">
                  <c:v>268.773439</c:v>
                </c:pt>
                <c:pt idx="27060">
                  <c:v>268.78337299999998</c:v>
                </c:pt>
                <c:pt idx="27061">
                  <c:v>268.79330700000003</c:v>
                </c:pt>
                <c:pt idx="27062">
                  <c:v>268.80324000000002</c:v>
                </c:pt>
                <c:pt idx="27063">
                  <c:v>268.813174</c:v>
                </c:pt>
                <c:pt idx="27064">
                  <c:v>268.82310799999999</c:v>
                </c:pt>
                <c:pt idx="27065">
                  <c:v>268.83304199999998</c:v>
                </c:pt>
                <c:pt idx="27066">
                  <c:v>268.84297500000002</c:v>
                </c:pt>
                <c:pt idx="27067">
                  <c:v>268.85290900000001</c:v>
                </c:pt>
                <c:pt idx="27068">
                  <c:v>268.862843</c:v>
                </c:pt>
                <c:pt idx="27069">
                  <c:v>268.87277699999999</c:v>
                </c:pt>
                <c:pt idx="27070">
                  <c:v>268.88271099999997</c:v>
                </c:pt>
                <c:pt idx="27071">
                  <c:v>268.89264400000002</c:v>
                </c:pt>
                <c:pt idx="27072">
                  <c:v>268.90257800000001</c:v>
                </c:pt>
                <c:pt idx="27073">
                  <c:v>268.91251199999999</c:v>
                </c:pt>
                <c:pt idx="27074">
                  <c:v>268.92244599999998</c:v>
                </c:pt>
                <c:pt idx="27075">
                  <c:v>268.93237900000003</c:v>
                </c:pt>
                <c:pt idx="27076">
                  <c:v>268.94231300000001</c:v>
                </c:pt>
                <c:pt idx="27077">
                  <c:v>268.952247</c:v>
                </c:pt>
                <c:pt idx="27078">
                  <c:v>268.96218099999999</c:v>
                </c:pt>
                <c:pt idx="27079">
                  <c:v>268.97211399999998</c:v>
                </c:pt>
                <c:pt idx="27080">
                  <c:v>268.98204800000002</c:v>
                </c:pt>
                <c:pt idx="27081">
                  <c:v>268.99198200000001</c:v>
                </c:pt>
                <c:pt idx="27082">
                  <c:v>269.00191599999999</c:v>
                </c:pt>
                <c:pt idx="27083">
                  <c:v>269.01184899999998</c:v>
                </c:pt>
                <c:pt idx="27084">
                  <c:v>269.02178300000003</c:v>
                </c:pt>
                <c:pt idx="27085">
                  <c:v>269.03171700000001</c:v>
                </c:pt>
                <c:pt idx="27086">
                  <c:v>269.041651</c:v>
                </c:pt>
                <c:pt idx="27087">
                  <c:v>269.05158499999999</c:v>
                </c:pt>
                <c:pt idx="27088">
                  <c:v>269.06151799999998</c:v>
                </c:pt>
                <c:pt idx="27089">
                  <c:v>269.07145200000002</c:v>
                </c:pt>
                <c:pt idx="27090">
                  <c:v>269.08138600000001</c:v>
                </c:pt>
                <c:pt idx="27091">
                  <c:v>269.09132</c:v>
                </c:pt>
                <c:pt idx="27092">
                  <c:v>269.10125299999999</c:v>
                </c:pt>
                <c:pt idx="27093">
                  <c:v>269.11118699999997</c:v>
                </c:pt>
                <c:pt idx="27094">
                  <c:v>269.12112100000002</c:v>
                </c:pt>
                <c:pt idx="27095">
                  <c:v>269.131055</c:v>
                </c:pt>
                <c:pt idx="27096">
                  <c:v>269.14098799999999</c:v>
                </c:pt>
                <c:pt idx="27097">
                  <c:v>269.15092199999998</c:v>
                </c:pt>
                <c:pt idx="27098">
                  <c:v>269.16085600000002</c:v>
                </c:pt>
                <c:pt idx="27099">
                  <c:v>269.17079000000001</c:v>
                </c:pt>
                <c:pt idx="27100">
                  <c:v>269.180723</c:v>
                </c:pt>
                <c:pt idx="27101">
                  <c:v>269.19065699999999</c:v>
                </c:pt>
                <c:pt idx="27102">
                  <c:v>269.20059099999997</c:v>
                </c:pt>
                <c:pt idx="27103">
                  <c:v>269.21052500000002</c:v>
                </c:pt>
                <c:pt idx="27104">
                  <c:v>269.22045900000001</c:v>
                </c:pt>
                <c:pt idx="27105">
                  <c:v>269.23039199999999</c:v>
                </c:pt>
                <c:pt idx="27106">
                  <c:v>269.24032599999998</c:v>
                </c:pt>
                <c:pt idx="27107">
                  <c:v>269.25026000000003</c:v>
                </c:pt>
                <c:pt idx="27108">
                  <c:v>269.26019400000001</c:v>
                </c:pt>
                <c:pt idx="27109">
                  <c:v>269.270127</c:v>
                </c:pt>
                <c:pt idx="27110">
                  <c:v>269.28006099999999</c:v>
                </c:pt>
                <c:pt idx="27111">
                  <c:v>269.28999499999998</c:v>
                </c:pt>
                <c:pt idx="27112">
                  <c:v>269.29992900000002</c:v>
                </c:pt>
                <c:pt idx="27113">
                  <c:v>269.30986300000001</c:v>
                </c:pt>
                <c:pt idx="27114">
                  <c:v>269.319796</c:v>
                </c:pt>
                <c:pt idx="27115">
                  <c:v>269.32972999999998</c:v>
                </c:pt>
                <c:pt idx="27116">
                  <c:v>269.33966400000003</c:v>
                </c:pt>
                <c:pt idx="27117">
                  <c:v>269.34959800000001</c:v>
                </c:pt>
                <c:pt idx="27118">
                  <c:v>269.359531</c:v>
                </c:pt>
                <c:pt idx="27119">
                  <c:v>269.36946499999999</c:v>
                </c:pt>
                <c:pt idx="27120">
                  <c:v>269.37939899999998</c:v>
                </c:pt>
                <c:pt idx="27121">
                  <c:v>269.38933300000002</c:v>
                </c:pt>
                <c:pt idx="27122">
                  <c:v>269.39926600000001</c:v>
                </c:pt>
                <c:pt idx="27123">
                  <c:v>269.4092</c:v>
                </c:pt>
                <c:pt idx="27124">
                  <c:v>269.41913399999999</c:v>
                </c:pt>
                <c:pt idx="27125">
                  <c:v>269.42906799999997</c:v>
                </c:pt>
                <c:pt idx="27126">
                  <c:v>269.43900200000002</c:v>
                </c:pt>
                <c:pt idx="27127">
                  <c:v>269.44893500000001</c:v>
                </c:pt>
                <c:pt idx="27128">
                  <c:v>269.45886899999999</c:v>
                </c:pt>
                <c:pt idx="27129">
                  <c:v>269.46880299999998</c:v>
                </c:pt>
                <c:pt idx="27130">
                  <c:v>269.47873700000002</c:v>
                </c:pt>
                <c:pt idx="27131">
                  <c:v>269.48867000000001</c:v>
                </c:pt>
                <c:pt idx="27132">
                  <c:v>269.498604</c:v>
                </c:pt>
                <c:pt idx="27133">
                  <c:v>269.50853799999999</c:v>
                </c:pt>
                <c:pt idx="27134">
                  <c:v>269.51847199999997</c:v>
                </c:pt>
                <c:pt idx="27135">
                  <c:v>269.52840600000002</c:v>
                </c:pt>
                <c:pt idx="27136">
                  <c:v>269.53833900000001</c:v>
                </c:pt>
                <c:pt idx="27137">
                  <c:v>269.54827299999999</c:v>
                </c:pt>
                <c:pt idx="27138">
                  <c:v>269.55820699999998</c:v>
                </c:pt>
                <c:pt idx="27139">
                  <c:v>269.56814100000003</c:v>
                </c:pt>
                <c:pt idx="27140">
                  <c:v>269.57807400000002</c:v>
                </c:pt>
                <c:pt idx="27141">
                  <c:v>269.588008</c:v>
                </c:pt>
                <c:pt idx="27142">
                  <c:v>269.59794199999999</c:v>
                </c:pt>
                <c:pt idx="27143">
                  <c:v>269.60787599999998</c:v>
                </c:pt>
                <c:pt idx="27144">
                  <c:v>269.61781000000002</c:v>
                </c:pt>
                <c:pt idx="27145">
                  <c:v>269.62774300000001</c:v>
                </c:pt>
                <c:pt idx="27146">
                  <c:v>269.637677</c:v>
                </c:pt>
                <c:pt idx="27147">
                  <c:v>269.64761099999998</c:v>
                </c:pt>
                <c:pt idx="27148">
                  <c:v>269.65754500000003</c:v>
                </c:pt>
                <c:pt idx="27149">
                  <c:v>269.66747800000002</c:v>
                </c:pt>
                <c:pt idx="27150">
                  <c:v>269.677412</c:v>
                </c:pt>
                <c:pt idx="27151">
                  <c:v>269.68734599999999</c:v>
                </c:pt>
                <c:pt idx="27152">
                  <c:v>269.69727999999998</c:v>
                </c:pt>
                <c:pt idx="27153">
                  <c:v>269.70721400000002</c:v>
                </c:pt>
                <c:pt idx="27154">
                  <c:v>269.71714700000001</c:v>
                </c:pt>
                <c:pt idx="27155">
                  <c:v>269.72708039999998</c:v>
                </c:pt>
                <c:pt idx="27156">
                  <c:v>269.73701440000002</c:v>
                </c:pt>
                <c:pt idx="27157">
                  <c:v>269.74694840000001</c:v>
                </c:pt>
                <c:pt idx="27158">
                  <c:v>269.7568814</c:v>
                </c:pt>
                <c:pt idx="27159">
                  <c:v>269.76681539999998</c:v>
                </c:pt>
                <c:pt idx="27160">
                  <c:v>269.77674940000003</c:v>
                </c:pt>
                <c:pt idx="27161">
                  <c:v>269.78668340000002</c:v>
                </c:pt>
                <c:pt idx="27162">
                  <c:v>269.7966174</c:v>
                </c:pt>
                <c:pt idx="27163">
                  <c:v>269.80655039999999</c:v>
                </c:pt>
                <c:pt idx="27164">
                  <c:v>269.81648439999998</c:v>
                </c:pt>
                <c:pt idx="27165">
                  <c:v>269.82641840000002</c:v>
                </c:pt>
                <c:pt idx="27166">
                  <c:v>269.83635240000001</c:v>
                </c:pt>
                <c:pt idx="27167">
                  <c:v>269.8462854</c:v>
                </c:pt>
                <c:pt idx="27168">
                  <c:v>269.85621939999999</c:v>
                </c:pt>
                <c:pt idx="27169">
                  <c:v>269.86615339999997</c:v>
                </c:pt>
                <c:pt idx="27170">
                  <c:v>269.87608740000002</c:v>
                </c:pt>
                <c:pt idx="27171">
                  <c:v>269.8860214</c:v>
                </c:pt>
                <c:pt idx="27172">
                  <c:v>269.89595439999999</c:v>
                </c:pt>
                <c:pt idx="27173">
                  <c:v>269.90588839999998</c:v>
                </c:pt>
                <c:pt idx="27174">
                  <c:v>269.91582240000002</c:v>
                </c:pt>
                <c:pt idx="27175">
                  <c:v>269.92575640000001</c:v>
                </c:pt>
                <c:pt idx="27176">
                  <c:v>269.9356894</c:v>
                </c:pt>
                <c:pt idx="27177">
                  <c:v>269.94562339999999</c:v>
                </c:pt>
                <c:pt idx="27178">
                  <c:v>269.95555739999998</c:v>
                </c:pt>
                <c:pt idx="27179">
                  <c:v>269.96549140000002</c:v>
                </c:pt>
                <c:pt idx="27180">
                  <c:v>269.97542440000001</c:v>
                </c:pt>
                <c:pt idx="27181">
                  <c:v>269.9853584</c:v>
                </c:pt>
                <c:pt idx="27182">
                  <c:v>269.99529239999998</c:v>
                </c:pt>
                <c:pt idx="27183">
                  <c:v>270.00522640000003</c:v>
                </c:pt>
                <c:pt idx="27184">
                  <c:v>270.01516040000001</c:v>
                </c:pt>
                <c:pt idx="27185">
                  <c:v>270.0250934</c:v>
                </c:pt>
                <c:pt idx="27186">
                  <c:v>270.03502739999999</c:v>
                </c:pt>
                <c:pt idx="27187">
                  <c:v>270.04496139999998</c:v>
                </c:pt>
                <c:pt idx="27188">
                  <c:v>270.05489540000002</c:v>
                </c:pt>
                <c:pt idx="27189">
                  <c:v>270.06482840000001</c:v>
                </c:pt>
                <c:pt idx="27190">
                  <c:v>270.0747624</c:v>
                </c:pt>
                <c:pt idx="27191">
                  <c:v>270.08469639999998</c:v>
                </c:pt>
                <c:pt idx="27192">
                  <c:v>270.09463040000003</c:v>
                </c:pt>
                <c:pt idx="27193">
                  <c:v>270.10456440000002</c:v>
                </c:pt>
                <c:pt idx="27194">
                  <c:v>270.1144974</c:v>
                </c:pt>
                <c:pt idx="27195">
                  <c:v>270.12443139999999</c:v>
                </c:pt>
                <c:pt idx="27196">
                  <c:v>270.13436539999998</c:v>
                </c:pt>
                <c:pt idx="27197">
                  <c:v>270.14429940000002</c:v>
                </c:pt>
                <c:pt idx="27198">
                  <c:v>270.15423240000001</c:v>
                </c:pt>
                <c:pt idx="27199">
                  <c:v>270.1641664</c:v>
                </c:pt>
                <c:pt idx="27200">
                  <c:v>270.17410039999999</c:v>
                </c:pt>
                <c:pt idx="27201">
                  <c:v>270.18403439999997</c:v>
                </c:pt>
                <c:pt idx="27202">
                  <c:v>270.19396840000002</c:v>
                </c:pt>
                <c:pt idx="27203">
                  <c:v>270.20390140000001</c:v>
                </c:pt>
                <c:pt idx="27204">
                  <c:v>270.21383539999999</c:v>
                </c:pt>
                <c:pt idx="27205">
                  <c:v>270.22376939999998</c:v>
                </c:pt>
                <c:pt idx="27206">
                  <c:v>270.23370340000002</c:v>
                </c:pt>
                <c:pt idx="27207">
                  <c:v>270.24363640000001</c:v>
                </c:pt>
                <c:pt idx="27208">
                  <c:v>270.2535704</c:v>
                </c:pt>
                <c:pt idx="27209">
                  <c:v>270.26350439999999</c:v>
                </c:pt>
                <c:pt idx="27210">
                  <c:v>270.27343839999997</c:v>
                </c:pt>
                <c:pt idx="27211">
                  <c:v>270.28337240000002</c:v>
                </c:pt>
                <c:pt idx="27212">
                  <c:v>270.29330540000001</c:v>
                </c:pt>
                <c:pt idx="27213">
                  <c:v>270.3032394</c:v>
                </c:pt>
                <c:pt idx="27214">
                  <c:v>270.31317339999998</c:v>
                </c:pt>
                <c:pt idx="27215">
                  <c:v>270.32310740000003</c:v>
                </c:pt>
                <c:pt idx="27216">
                  <c:v>270.33304040000002</c:v>
                </c:pt>
                <c:pt idx="27217">
                  <c:v>270.3429744</c:v>
                </c:pt>
                <c:pt idx="27218">
                  <c:v>270.35290839999999</c:v>
                </c:pt>
                <c:pt idx="27219">
                  <c:v>270.36284239999998</c:v>
                </c:pt>
                <c:pt idx="27220">
                  <c:v>270.37277540000002</c:v>
                </c:pt>
                <c:pt idx="27221">
                  <c:v>270.38270940000001</c:v>
                </c:pt>
                <c:pt idx="27222">
                  <c:v>270.3926434</c:v>
                </c:pt>
                <c:pt idx="27223">
                  <c:v>270.40257739999998</c:v>
                </c:pt>
                <c:pt idx="27224">
                  <c:v>270.41251140000003</c:v>
                </c:pt>
                <c:pt idx="27225">
                  <c:v>270.42244440000002</c:v>
                </c:pt>
                <c:pt idx="27226">
                  <c:v>270.4323784</c:v>
                </c:pt>
                <c:pt idx="27227">
                  <c:v>270.44231239999999</c:v>
                </c:pt>
                <c:pt idx="27228">
                  <c:v>270.45224639999998</c:v>
                </c:pt>
                <c:pt idx="27229">
                  <c:v>270.46217940000002</c:v>
                </c:pt>
                <c:pt idx="27230">
                  <c:v>270.47211340000001</c:v>
                </c:pt>
                <c:pt idx="27231">
                  <c:v>270.4820474</c:v>
                </c:pt>
                <c:pt idx="27232">
                  <c:v>270.49198139999999</c:v>
                </c:pt>
                <c:pt idx="27233">
                  <c:v>270.50191539999997</c:v>
                </c:pt>
                <c:pt idx="27234">
                  <c:v>270.51184840000002</c:v>
                </c:pt>
                <c:pt idx="27235">
                  <c:v>270.52178240000001</c:v>
                </c:pt>
                <c:pt idx="27236">
                  <c:v>270.53171639999999</c:v>
                </c:pt>
                <c:pt idx="27237">
                  <c:v>270.54165039999998</c:v>
                </c:pt>
                <c:pt idx="27238">
                  <c:v>270.55158340000003</c:v>
                </c:pt>
                <c:pt idx="27239">
                  <c:v>270.56151740000001</c:v>
                </c:pt>
                <c:pt idx="27240">
                  <c:v>270.5714514</c:v>
                </c:pt>
                <c:pt idx="27241">
                  <c:v>270.58138539999999</c:v>
                </c:pt>
                <c:pt idx="27242">
                  <c:v>270.59131939999997</c:v>
                </c:pt>
                <c:pt idx="27243">
                  <c:v>270.60125240000002</c:v>
                </c:pt>
                <c:pt idx="27244">
                  <c:v>270.61118640000001</c:v>
                </c:pt>
                <c:pt idx="27245">
                  <c:v>270.6211204</c:v>
                </c:pt>
                <c:pt idx="27246">
                  <c:v>270.63105439999998</c:v>
                </c:pt>
                <c:pt idx="27247">
                  <c:v>270.64098739999997</c:v>
                </c:pt>
                <c:pt idx="27248">
                  <c:v>270.65092140000002</c:v>
                </c:pt>
                <c:pt idx="27249">
                  <c:v>270.6608554</c:v>
                </c:pt>
                <c:pt idx="27250">
                  <c:v>270.67078939999999</c:v>
                </c:pt>
                <c:pt idx="27251">
                  <c:v>270.68072339999998</c:v>
                </c:pt>
                <c:pt idx="27252">
                  <c:v>270.69065640000002</c:v>
                </c:pt>
                <c:pt idx="27253">
                  <c:v>270.70059040000001</c:v>
                </c:pt>
                <c:pt idx="27254">
                  <c:v>270.7105244</c:v>
                </c:pt>
                <c:pt idx="27255">
                  <c:v>270.72045839999998</c:v>
                </c:pt>
                <c:pt idx="27256">
                  <c:v>270.73039310000001</c:v>
                </c:pt>
                <c:pt idx="27257">
                  <c:v>270.7403261</c:v>
                </c:pt>
                <c:pt idx="27258">
                  <c:v>270.75026009999999</c:v>
                </c:pt>
                <c:pt idx="27259">
                  <c:v>270.76019409999998</c:v>
                </c:pt>
                <c:pt idx="27260">
                  <c:v>270.77012810000002</c:v>
                </c:pt>
                <c:pt idx="27261">
                  <c:v>270.78006110000001</c:v>
                </c:pt>
                <c:pt idx="27262">
                  <c:v>270.7899951</c:v>
                </c:pt>
                <c:pt idx="27263">
                  <c:v>270.79992909999999</c:v>
                </c:pt>
                <c:pt idx="27264">
                  <c:v>270.80986309999997</c:v>
                </c:pt>
                <c:pt idx="27265">
                  <c:v>270.81979710000002</c:v>
                </c:pt>
                <c:pt idx="27266">
                  <c:v>270.82973010000001</c:v>
                </c:pt>
                <c:pt idx="27267">
                  <c:v>270.83966409999999</c:v>
                </c:pt>
                <c:pt idx="27268">
                  <c:v>270.84959809999998</c:v>
                </c:pt>
                <c:pt idx="27269">
                  <c:v>270.85953210000002</c:v>
                </c:pt>
                <c:pt idx="27270">
                  <c:v>270.86946510000001</c:v>
                </c:pt>
                <c:pt idx="27271">
                  <c:v>270.8793991</c:v>
                </c:pt>
                <c:pt idx="27272">
                  <c:v>270.88933309999999</c:v>
                </c:pt>
                <c:pt idx="27273">
                  <c:v>270.89926709999997</c:v>
                </c:pt>
                <c:pt idx="27274">
                  <c:v>270.90920110000002</c:v>
                </c:pt>
                <c:pt idx="27275">
                  <c:v>270.91913410000001</c:v>
                </c:pt>
                <c:pt idx="27276">
                  <c:v>270.92906809999999</c:v>
                </c:pt>
                <c:pt idx="27277">
                  <c:v>270.93900209999998</c:v>
                </c:pt>
                <c:pt idx="27278">
                  <c:v>270.94893610000003</c:v>
                </c:pt>
                <c:pt idx="27279">
                  <c:v>270.95887010000001</c:v>
                </c:pt>
                <c:pt idx="27280">
                  <c:v>270.9688031</c:v>
                </c:pt>
                <c:pt idx="27281">
                  <c:v>270.97873709999999</c:v>
                </c:pt>
                <c:pt idx="27282">
                  <c:v>270.98867109999998</c:v>
                </c:pt>
                <c:pt idx="27283">
                  <c:v>270.99860510000002</c:v>
                </c:pt>
                <c:pt idx="27284">
                  <c:v>271.00853810000001</c:v>
                </c:pt>
                <c:pt idx="27285">
                  <c:v>271.0184721</c:v>
                </c:pt>
                <c:pt idx="27286">
                  <c:v>271.02840609999998</c:v>
                </c:pt>
                <c:pt idx="27287">
                  <c:v>271.03834010000003</c:v>
                </c:pt>
                <c:pt idx="27288">
                  <c:v>271.04827410000001</c:v>
                </c:pt>
                <c:pt idx="27289">
                  <c:v>271.0582071</c:v>
                </c:pt>
                <c:pt idx="27290">
                  <c:v>271.06814109999999</c:v>
                </c:pt>
                <c:pt idx="27291">
                  <c:v>271.07807509999998</c:v>
                </c:pt>
                <c:pt idx="27292">
                  <c:v>271.08800910000002</c:v>
                </c:pt>
                <c:pt idx="27293">
                  <c:v>271.09794310000001</c:v>
                </c:pt>
                <c:pt idx="27294">
                  <c:v>271.1078761</c:v>
                </c:pt>
                <c:pt idx="27295">
                  <c:v>271.11781009999999</c:v>
                </c:pt>
                <c:pt idx="27296">
                  <c:v>271.12774409999997</c:v>
                </c:pt>
                <c:pt idx="27297">
                  <c:v>271.13767810000002</c:v>
                </c:pt>
                <c:pt idx="27298">
                  <c:v>271.14761110000001</c:v>
                </c:pt>
                <c:pt idx="27299">
                  <c:v>271.15754509999999</c:v>
                </c:pt>
                <c:pt idx="27300">
                  <c:v>271.16747909999998</c:v>
                </c:pt>
                <c:pt idx="27301">
                  <c:v>271.17741310000002</c:v>
                </c:pt>
                <c:pt idx="27302">
                  <c:v>271.18734710000001</c:v>
                </c:pt>
                <c:pt idx="27303">
                  <c:v>271.1972801</c:v>
                </c:pt>
                <c:pt idx="27304">
                  <c:v>271.20721409999999</c:v>
                </c:pt>
                <c:pt idx="27305">
                  <c:v>271.21714809999997</c:v>
                </c:pt>
                <c:pt idx="27306">
                  <c:v>271.22708210000002</c:v>
                </c:pt>
                <c:pt idx="27307">
                  <c:v>271.23701610000001</c:v>
                </c:pt>
                <c:pt idx="27308">
                  <c:v>271.24694909999999</c:v>
                </c:pt>
                <c:pt idx="27309">
                  <c:v>271.25688309999998</c:v>
                </c:pt>
                <c:pt idx="27310">
                  <c:v>271.26681710000003</c:v>
                </c:pt>
                <c:pt idx="27311">
                  <c:v>271.27675110000001</c:v>
                </c:pt>
                <c:pt idx="27312">
                  <c:v>271.2866851</c:v>
                </c:pt>
                <c:pt idx="27313">
                  <c:v>271.29661809999999</c:v>
                </c:pt>
                <c:pt idx="27314">
                  <c:v>271.30655209999998</c:v>
                </c:pt>
                <c:pt idx="27315">
                  <c:v>271.31648610000002</c:v>
                </c:pt>
                <c:pt idx="27316">
                  <c:v>271.32642010000001</c:v>
                </c:pt>
                <c:pt idx="27317">
                  <c:v>271.33635409999999</c:v>
                </c:pt>
                <c:pt idx="27318">
                  <c:v>271.34628709999998</c:v>
                </c:pt>
                <c:pt idx="27319">
                  <c:v>271.35622110000003</c:v>
                </c:pt>
                <c:pt idx="27320">
                  <c:v>271.36615510000001</c:v>
                </c:pt>
                <c:pt idx="27321">
                  <c:v>271.3760891</c:v>
                </c:pt>
                <c:pt idx="27322">
                  <c:v>271.38602209999999</c:v>
                </c:pt>
                <c:pt idx="27323">
                  <c:v>271.39595609999998</c:v>
                </c:pt>
                <c:pt idx="27324">
                  <c:v>271.40589010000002</c:v>
                </c:pt>
                <c:pt idx="27325">
                  <c:v>271.41582410000001</c:v>
                </c:pt>
                <c:pt idx="27326">
                  <c:v>271.4257581</c:v>
                </c:pt>
                <c:pt idx="27327">
                  <c:v>271.43569109999999</c:v>
                </c:pt>
                <c:pt idx="27328">
                  <c:v>271.44562509999997</c:v>
                </c:pt>
                <c:pt idx="27329">
                  <c:v>271.45555910000002</c:v>
                </c:pt>
                <c:pt idx="27330">
                  <c:v>271.4654931</c:v>
                </c:pt>
                <c:pt idx="27331">
                  <c:v>271.47542709999999</c:v>
                </c:pt>
                <c:pt idx="27332">
                  <c:v>271.48536009999998</c:v>
                </c:pt>
                <c:pt idx="27333">
                  <c:v>271.49529410000002</c:v>
                </c:pt>
                <c:pt idx="27334">
                  <c:v>271.50522810000001</c:v>
                </c:pt>
                <c:pt idx="27335">
                  <c:v>271.5151621</c:v>
                </c:pt>
                <c:pt idx="27336">
                  <c:v>271.52509609999998</c:v>
                </c:pt>
                <c:pt idx="27337">
                  <c:v>271.53502909999997</c:v>
                </c:pt>
                <c:pt idx="27338">
                  <c:v>271.54496310000002</c:v>
                </c:pt>
                <c:pt idx="27339">
                  <c:v>271.55489710000001</c:v>
                </c:pt>
                <c:pt idx="27340">
                  <c:v>271.56483109999999</c:v>
                </c:pt>
                <c:pt idx="27341">
                  <c:v>271.57476509999998</c:v>
                </c:pt>
                <c:pt idx="27342">
                  <c:v>271.58469810000003</c:v>
                </c:pt>
                <c:pt idx="27343">
                  <c:v>271.59463210000001</c:v>
                </c:pt>
                <c:pt idx="27344">
                  <c:v>271.6045661</c:v>
                </c:pt>
                <c:pt idx="27345">
                  <c:v>271.61450009999999</c:v>
                </c:pt>
                <c:pt idx="27346">
                  <c:v>271.62443409999997</c:v>
                </c:pt>
                <c:pt idx="27347">
                  <c:v>271.63436710000002</c:v>
                </c:pt>
                <c:pt idx="27348">
                  <c:v>271.64430110000001</c:v>
                </c:pt>
                <c:pt idx="27349">
                  <c:v>271.65423509999999</c:v>
                </c:pt>
                <c:pt idx="27350">
                  <c:v>271.66416909999998</c:v>
                </c:pt>
                <c:pt idx="27351">
                  <c:v>271.67410310000002</c:v>
                </c:pt>
                <c:pt idx="27352">
                  <c:v>271.68403610000001</c:v>
                </c:pt>
                <c:pt idx="27353">
                  <c:v>271.6939701</c:v>
                </c:pt>
                <c:pt idx="27354">
                  <c:v>271.70390409999999</c:v>
                </c:pt>
                <c:pt idx="27355">
                  <c:v>271.71383809999998</c:v>
                </c:pt>
                <c:pt idx="27356">
                  <c:v>271.723772</c:v>
                </c:pt>
                <c:pt idx="27357">
                  <c:v>271.73370499999999</c:v>
                </c:pt>
                <c:pt idx="27358">
                  <c:v>271.74363899999997</c:v>
                </c:pt>
                <c:pt idx="27359">
                  <c:v>271.75357300000002</c:v>
                </c:pt>
                <c:pt idx="27360">
                  <c:v>271.763507</c:v>
                </c:pt>
                <c:pt idx="27361">
                  <c:v>271.77343999999999</c:v>
                </c:pt>
                <c:pt idx="27362">
                  <c:v>271.78337399999998</c:v>
                </c:pt>
                <c:pt idx="27363">
                  <c:v>271.79330800000002</c:v>
                </c:pt>
                <c:pt idx="27364">
                  <c:v>271.80324200000001</c:v>
                </c:pt>
                <c:pt idx="27365">
                  <c:v>271.813176</c:v>
                </c:pt>
                <c:pt idx="27366">
                  <c:v>271.82310899999999</c:v>
                </c:pt>
                <c:pt idx="27367">
                  <c:v>271.83304299999998</c:v>
                </c:pt>
                <c:pt idx="27368">
                  <c:v>271.84297700000002</c:v>
                </c:pt>
                <c:pt idx="27369">
                  <c:v>271.85291100000001</c:v>
                </c:pt>
                <c:pt idx="27370">
                  <c:v>271.86284499999999</c:v>
                </c:pt>
                <c:pt idx="27371">
                  <c:v>271.87277799999998</c:v>
                </c:pt>
                <c:pt idx="27372">
                  <c:v>271.88271200000003</c:v>
                </c:pt>
                <c:pt idx="27373">
                  <c:v>271.89264600000001</c:v>
                </c:pt>
                <c:pt idx="27374">
                  <c:v>271.90258</c:v>
                </c:pt>
                <c:pt idx="27375">
                  <c:v>271.91251399999999</c:v>
                </c:pt>
                <c:pt idx="27376">
                  <c:v>271.92244699999998</c:v>
                </c:pt>
                <c:pt idx="27377">
                  <c:v>271.93238100000002</c:v>
                </c:pt>
                <c:pt idx="27378">
                  <c:v>271.94231500000001</c:v>
                </c:pt>
                <c:pt idx="27379">
                  <c:v>271.95224899999999</c:v>
                </c:pt>
                <c:pt idx="27380">
                  <c:v>271.96218299999998</c:v>
                </c:pt>
                <c:pt idx="27381">
                  <c:v>271.97211600000003</c:v>
                </c:pt>
                <c:pt idx="27382">
                  <c:v>271.98205000000002</c:v>
                </c:pt>
                <c:pt idx="27383">
                  <c:v>271.991984</c:v>
                </c:pt>
                <c:pt idx="27384">
                  <c:v>272.00191799999999</c:v>
                </c:pt>
                <c:pt idx="27385">
                  <c:v>272.01185199999998</c:v>
                </c:pt>
                <c:pt idx="27386">
                  <c:v>272.02178500000002</c:v>
                </c:pt>
                <c:pt idx="27387">
                  <c:v>272.03171900000001</c:v>
                </c:pt>
                <c:pt idx="27388">
                  <c:v>272.041653</c:v>
                </c:pt>
                <c:pt idx="27389">
                  <c:v>272.05158699999998</c:v>
                </c:pt>
                <c:pt idx="27390">
                  <c:v>272.06151999999997</c:v>
                </c:pt>
                <c:pt idx="27391">
                  <c:v>272.07145400000002</c:v>
                </c:pt>
                <c:pt idx="27392">
                  <c:v>272.081388</c:v>
                </c:pt>
                <c:pt idx="27393">
                  <c:v>272.09132199999999</c:v>
                </c:pt>
                <c:pt idx="27394">
                  <c:v>272.10125599999998</c:v>
                </c:pt>
                <c:pt idx="27395">
                  <c:v>272.11118900000002</c:v>
                </c:pt>
                <c:pt idx="27396">
                  <c:v>272.12112300000001</c:v>
                </c:pt>
                <c:pt idx="27397">
                  <c:v>272.131057</c:v>
                </c:pt>
                <c:pt idx="27398">
                  <c:v>272.14099099999999</c:v>
                </c:pt>
                <c:pt idx="27399">
                  <c:v>272.15092499999997</c:v>
                </c:pt>
                <c:pt idx="27400">
                  <c:v>272.16085800000002</c:v>
                </c:pt>
                <c:pt idx="27401">
                  <c:v>272.17079200000001</c:v>
                </c:pt>
                <c:pt idx="27402">
                  <c:v>272.18072599999999</c:v>
                </c:pt>
                <c:pt idx="27403">
                  <c:v>272.19065999999998</c:v>
                </c:pt>
                <c:pt idx="27404">
                  <c:v>272.20059400000002</c:v>
                </c:pt>
                <c:pt idx="27405">
                  <c:v>272.21052700000001</c:v>
                </c:pt>
                <c:pt idx="27406">
                  <c:v>272.220461</c:v>
                </c:pt>
                <c:pt idx="27407">
                  <c:v>272.23039499999999</c:v>
                </c:pt>
                <c:pt idx="27408">
                  <c:v>272.24032899999997</c:v>
                </c:pt>
                <c:pt idx="27409">
                  <c:v>272.25026300000002</c:v>
                </c:pt>
                <c:pt idx="27410">
                  <c:v>272.26019600000001</c:v>
                </c:pt>
                <c:pt idx="27411">
                  <c:v>272.27012999999999</c:v>
                </c:pt>
                <c:pt idx="27412">
                  <c:v>272.28006399999998</c:v>
                </c:pt>
                <c:pt idx="27413">
                  <c:v>272.28999800000003</c:v>
                </c:pt>
                <c:pt idx="27414">
                  <c:v>272.29993100000002</c:v>
                </c:pt>
                <c:pt idx="27415">
                  <c:v>272.309865</c:v>
                </c:pt>
                <c:pt idx="27416">
                  <c:v>272.31979899999999</c:v>
                </c:pt>
                <c:pt idx="27417">
                  <c:v>272.32973299999998</c:v>
                </c:pt>
                <c:pt idx="27418">
                  <c:v>272.33966700000002</c:v>
                </c:pt>
                <c:pt idx="27419">
                  <c:v>272.34960000000001</c:v>
                </c:pt>
                <c:pt idx="27420">
                  <c:v>272.359534</c:v>
                </c:pt>
                <c:pt idx="27421">
                  <c:v>272.36946799999998</c:v>
                </c:pt>
                <c:pt idx="27422">
                  <c:v>272.37940200000003</c:v>
                </c:pt>
                <c:pt idx="27423">
                  <c:v>272.38933600000001</c:v>
                </c:pt>
                <c:pt idx="27424">
                  <c:v>272.399269</c:v>
                </c:pt>
                <c:pt idx="27425">
                  <c:v>272.40920299999999</c:v>
                </c:pt>
                <c:pt idx="27426">
                  <c:v>272.41913699999998</c:v>
                </c:pt>
                <c:pt idx="27427">
                  <c:v>272.42907100000002</c:v>
                </c:pt>
                <c:pt idx="27428">
                  <c:v>272.43900500000001</c:v>
                </c:pt>
                <c:pt idx="27429">
                  <c:v>272.448938</c:v>
                </c:pt>
                <c:pt idx="27430">
                  <c:v>272.45887199999999</c:v>
                </c:pt>
                <c:pt idx="27431">
                  <c:v>272.46880599999997</c:v>
                </c:pt>
                <c:pt idx="27432">
                  <c:v>272.47874000000002</c:v>
                </c:pt>
                <c:pt idx="27433">
                  <c:v>272.48867300000001</c:v>
                </c:pt>
                <c:pt idx="27434">
                  <c:v>272.49860699999999</c:v>
                </c:pt>
                <c:pt idx="27435">
                  <c:v>272.50854099999998</c:v>
                </c:pt>
                <c:pt idx="27436">
                  <c:v>272.51847500000002</c:v>
                </c:pt>
                <c:pt idx="27437">
                  <c:v>272.52840900000001</c:v>
                </c:pt>
                <c:pt idx="27438">
                  <c:v>272.538342</c:v>
                </c:pt>
                <c:pt idx="27439">
                  <c:v>272.54827599999999</c:v>
                </c:pt>
                <c:pt idx="27440">
                  <c:v>272.55820999999997</c:v>
                </c:pt>
                <c:pt idx="27441">
                  <c:v>272.56814400000002</c:v>
                </c:pt>
                <c:pt idx="27442">
                  <c:v>272.578078</c:v>
                </c:pt>
                <c:pt idx="27443">
                  <c:v>272.58801099999999</c:v>
                </c:pt>
                <c:pt idx="27444">
                  <c:v>272.59794499999998</c:v>
                </c:pt>
                <c:pt idx="27445">
                  <c:v>272.60787900000003</c:v>
                </c:pt>
                <c:pt idx="27446">
                  <c:v>272.61781300000001</c:v>
                </c:pt>
                <c:pt idx="27447">
                  <c:v>272.627747</c:v>
                </c:pt>
                <c:pt idx="27448">
                  <c:v>272.63767999999999</c:v>
                </c:pt>
                <c:pt idx="27449">
                  <c:v>272.64761399999998</c:v>
                </c:pt>
                <c:pt idx="27450">
                  <c:v>272.65754800000002</c:v>
                </c:pt>
                <c:pt idx="27451">
                  <c:v>272.66748200000001</c:v>
                </c:pt>
                <c:pt idx="27452">
                  <c:v>272.677415</c:v>
                </c:pt>
                <c:pt idx="27453">
                  <c:v>272.68734899999998</c:v>
                </c:pt>
                <c:pt idx="27454">
                  <c:v>272.69728300000003</c:v>
                </c:pt>
                <c:pt idx="27455">
                  <c:v>272.70721700000001</c:v>
                </c:pt>
                <c:pt idx="27456">
                  <c:v>272.717151</c:v>
                </c:pt>
                <c:pt idx="27457">
                  <c:v>272.7270838</c:v>
                </c:pt>
                <c:pt idx="27458">
                  <c:v>272.73701779999999</c:v>
                </c:pt>
                <c:pt idx="27459">
                  <c:v>272.74695179999998</c:v>
                </c:pt>
                <c:pt idx="27460">
                  <c:v>272.75688580000002</c:v>
                </c:pt>
                <c:pt idx="27461">
                  <c:v>272.76681980000001</c:v>
                </c:pt>
                <c:pt idx="27462">
                  <c:v>272.7767528</c:v>
                </c:pt>
                <c:pt idx="27463">
                  <c:v>272.78668679999998</c:v>
                </c:pt>
                <c:pt idx="27464">
                  <c:v>272.79662080000003</c:v>
                </c:pt>
                <c:pt idx="27465">
                  <c:v>272.80655480000001</c:v>
                </c:pt>
                <c:pt idx="27466">
                  <c:v>272.8164878</c:v>
                </c:pt>
                <c:pt idx="27467">
                  <c:v>272.82642179999999</c:v>
                </c:pt>
                <c:pt idx="27468">
                  <c:v>272.83635579999998</c:v>
                </c:pt>
                <c:pt idx="27469">
                  <c:v>272.84628980000002</c:v>
                </c:pt>
                <c:pt idx="27470">
                  <c:v>272.85622380000001</c:v>
                </c:pt>
                <c:pt idx="27471">
                  <c:v>272.8661568</c:v>
                </c:pt>
                <c:pt idx="27472">
                  <c:v>272.87609079999999</c:v>
                </c:pt>
                <c:pt idx="27473">
                  <c:v>272.88602479999997</c:v>
                </c:pt>
                <c:pt idx="27474">
                  <c:v>272.89595880000002</c:v>
                </c:pt>
                <c:pt idx="27475">
                  <c:v>272.9058928</c:v>
                </c:pt>
                <c:pt idx="27476">
                  <c:v>272.91582579999999</c:v>
                </c:pt>
                <c:pt idx="27477">
                  <c:v>272.92575979999998</c:v>
                </c:pt>
                <c:pt idx="27478">
                  <c:v>272.93569380000002</c:v>
                </c:pt>
                <c:pt idx="27479">
                  <c:v>272.94562780000001</c:v>
                </c:pt>
                <c:pt idx="27480">
                  <c:v>272.9555618</c:v>
                </c:pt>
                <c:pt idx="27481">
                  <c:v>272.96549479999999</c:v>
                </c:pt>
                <c:pt idx="27482">
                  <c:v>272.97542879999997</c:v>
                </c:pt>
                <c:pt idx="27483">
                  <c:v>272.98536280000002</c:v>
                </c:pt>
                <c:pt idx="27484">
                  <c:v>272.99529680000001</c:v>
                </c:pt>
                <c:pt idx="27485">
                  <c:v>273.0052298</c:v>
                </c:pt>
                <c:pt idx="27486">
                  <c:v>273.01516379999998</c:v>
                </c:pt>
                <c:pt idx="27487">
                  <c:v>273.02509780000003</c:v>
                </c:pt>
                <c:pt idx="27488">
                  <c:v>273.03503180000001</c:v>
                </c:pt>
                <c:pt idx="27489">
                  <c:v>273.0449658</c:v>
                </c:pt>
                <c:pt idx="27490">
                  <c:v>273.05489879999999</c:v>
                </c:pt>
                <c:pt idx="27491">
                  <c:v>273.06483279999998</c:v>
                </c:pt>
                <c:pt idx="27492">
                  <c:v>273.07476680000002</c:v>
                </c:pt>
                <c:pt idx="27493">
                  <c:v>273.08470080000001</c:v>
                </c:pt>
                <c:pt idx="27494">
                  <c:v>273.09463479999999</c:v>
                </c:pt>
                <c:pt idx="27495">
                  <c:v>273.10456779999998</c:v>
                </c:pt>
                <c:pt idx="27496">
                  <c:v>273.11450180000003</c:v>
                </c:pt>
                <c:pt idx="27497">
                  <c:v>273.12443580000001</c:v>
                </c:pt>
                <c:pt idx="27498">
                  <c:v>273.1343698</c:v>
                </c:pt>
                <c:pt idx="27499">
                  <c:v>273.14430279999999</c:v>
                </c:pt>
                <c:pt idx="27500">
                  <c:v>273.15423679999998</c:v>
                </c:pt>
                <c:pt idx="27501">
                  <c:v>273.16417080000002</c:v>
                </c:pt>
                <c:pt idx="27502">
                  <c:v>273.17410480000001</c:v>
                </c:pt>
                <c:pt idx="27503">
                  <c:v>273.1840388</c:v>
                </c:pt>
                <c:pt idx="27504">
                  <c:v>273.19397179999999</c:v>
                </c:pt>
                <c:pt idx="27505">
                  <c:v>273.20390579999997</c:v>
                </c:pt>
                <c:pt idx="27506">
                  <c:v>273.21383980000002</c:v>
                </c:pt>
                <c:pt idx="27507">
                  <c:v>273.2237738</c:v>
                </c:pt>
                <c:pt idx="27508">
                  <c:v>273.23370779999999</c:v>
                </c:pt>
                <c:pt idx="27509">
                  <c:v>273.24364079999998</c:v>
                </c:pt>
                <c:pt idx="27510">
                  <c:v>273.25357480000002</c:v>
                </c:pt>
                <c:pt idx="27511">
                  <c:v>273.26350880000001</c:v>
                </c:pt>
                <c:pt idx="27512">
                  <c:v>273.2734428</c:v>
                </c:pt>
                <c:pt idx="27513">
                  <c:v>273.28337679999998</c:v>
                </c:pt>
                <c:pt idx="27514">
                  <c:v>273.29330979999997</c:v>
                </c:pt>
                <c:pt idx="27515">
                  <c:v>273.30324380000002</c:v>
                </c:pt>
                <c:pt idx="27516">
                  <c:v>273.31317780000001</c:v>
                </c:pt>
                <c:pt idx="27517">
                  <c:v>273.32311179999999</c:v>
                </c:pt>
                <c:pt idx="27518">
                  <c:v>273.33304579999998</c:v>
                </c:pt>
                <c:pt idx="27519">
                  <c:v>273.34297880000003</c:v>
                </c:pt>
                <c:pt idx="27520">
                  <c:v>273.35291280000001</c:v>
                </c:pt>
                <c:pt idx="27521">
                  <c:v>273.3628468</c:v>
                </c:pt>
                <c:pt idx="27522">
                  <c:v>273.37278079999999</c:v>
                </c:pt>
                <c:pt idx="27523">
                  <c:v>273.38271379999998</c:v>
                </c:pt>
                <c:pt idx="27524">
                  <c:v>273.39264780000002</c:v>
                </c:pt>
                <c:pt idx="27525">
                  <c:v>273.40258180000001</c:v>
                </c:pt>
                <c:pt idx="27526">
                  <c:v>273.41251579999999</c:v>
                </c:pt>
                <c:pt idx="27527">
                  <c:v>273.42244979999998</c:v>
                </c:pt>
                <c:pt idx="27528">
                  <c:v>273.43238280000003</c:v>
                </c:pt>
                <c:pt idx="27529">
                  <c:v>273.44231680000001</c:v>
                </c:pt>
                <c:pt idx="27530">
                  <c:v>273.4522508</c:v>
                </c:pt>
                <c:pt idx="27531">
                  <c:v>273.46218479999999</c:v>
                </c:pt>
                <c:pt idx="27532">
                  <c:v>273.47211779999998</c:v>
                </c:pt>
                <c:pt idx="27533">
                  <c:v>273.48205180000002</c:v>
                </c:pt>
                <c:pt idx="27534">
                  <c:v>273.49198580000001</c:v>
                </c:pt>
                <c:pt idx="27535">
                  <c:v>273.5019198</c:v>
                </c:pt>
                <c:pt idx="27536">
                  <c:v>273.51185379999998</c:v>
                </c:pt>
                <c:pt idx="27537">
                  <c:v>273.52178679999997</c:v>
                </c:pt>
                <c:pt idx="27538">
                  <c:v>273.53172080000002</c:v>
                </c:pt>
                <c:pt idx="27539">
                  <c:v>273.5416548</c:v>
                </c:pt>
                <c:pt idx="27540">
                  <c:v>273.55158879999999</c:v>
                </c:pt>
                <c:pt idx="27541">
                  <c:v>273.56152279999998</c:v>
                </c:pt>
                <c:pt idx="27542">
                  <c:v>273.57145580000002</c:v>
                </c:pt>
                <c:pt idx="27543">
                  <c:v>273.58138980000001</c:v>
                </c:pt>
                <c:pt idx="27544">
                  <c:v>273.5913238</c:v>
                </c:pt>
                <c:pt idx="27545">
                  <c:v>273.60125779999998</c:v>
                </c:pt>
                <c:pt idx="27546">
                  <c:v>273.61119179999997</c:v>
                </c:pt>
                <c:pt idx="27547">
                  <c:v>273.62112480000002</c:v>
                </c:pt>
                <c:pt idx="27548">
                  <c:v>273.63105880000001</c:v>
                </c:pt>
                <c:pt idx="27549">
                  <c:v>273.64099279999999</c:v>
                </c:pt>
                <c:pt idx="27550">
                  <c:v>273.65092679999998</c:v>
                </c:pt>
                <c:pt idx="27551">
                  <c:v>273.66085980000003</c:v>
                </c:pt>
                <c:pt idx="27552">
                  <c:v>273.67079380000001</c:v>
                </c:pt>
                <c:pt idx="27553">
                  <c:v>273.6807278</c:v>
                </c:pt>
                <c:pt idx="27554">
                  <c:v>273.69066179999999</c:v>
                </c:pt>
                <c:pt idx="27555">
                  <c:v>273.70059579999997</c:v>
                </c:pt>
                <c:pt idx="27556">
                  <c:v>273.71052880000002</c:v>
                </c:pt>
                <c:pt idx="27557">
                  <c:v>273.72046280000001</c:v>
                </c:pt>
                <c:pt idx="27558">
                  <c:v>273.73039649999998</c:v>
                </c:pt>
                <c:pt idx="27559">
                  <c:v>273.74033050000003</c:v>
                </c:pt>
                <c:pt idx="27560">
                  <c:v>273.75026450000001</c:v>
                </c:pt>
                <c:pt idx="27561">
                  <c:v>273.7601975</c:v>
                </c:pt>
                <c:pt idx="27562">
                  <c:v>273.77013149999999</c:v>
                </c:pt>
                <c:pt idx="27563">
                  <c:v>273.78006549999998</c:v>
                </c:pt>
                <c:pt idx="27564">
                  <c:v>273.78999950000002</c:v>
                </c:pt>
                <c:pt idx="27565">
                  <c:v>273.79993250000001</c:v>
                </c:pt>
                <c:pt idx="27566">
                  <c:v>273.8098665</c:v>
                </c:pt>
                <c:pt idx="27567">
                  <c:v>273.81980049999999</c:v>
                </c:pt>
                <c:pt idx="27568">
                  <c:v>273.82973449999997</c:v>
                </c:pt>
                <c:pt idx="27569">
                  <c:v>273.83966850000002</c:v>
                </c:pt>
                <c:pt idx="27570">
                  <c:v>273.84960150000001</c:v>
                </c:pt>
                <c:pt idx="27571">
                  <c:v>273.85953549999999</c:v>
                </c:pt>
                <c:pt idx="27572">
                  <c:v>273.86946949999998</c:v>
                </c:pt>
                <c:pt idx="27573">
                  <c:v>273.87940350000002</c:v>
                </c:pt>
                <c:pt idx="27574">
                  <c:v>273.88933750000001</c:v>
                </c:pt>
                <c:pt idx="27575">
                  <c:v>273.8992705</c:v>
                </c:pt>
                <c:pt idx="27576">
                  <c:v>273.90920449999999</c:v>
                </c:pt>
                <c:pt idx="27577">
                  <c:v>273.91913849999997</c:v>
                </c:pt>
                <c:pt idx="27578">
                  <c:v>273.92907250000002</c:v>
                </c:pt>
                <c:pt idx="27579">
                  <c:v>273.93900550000001</c:v>
                </c:pt>
                <c:pt idx="27580">
                  <c:v>273.94893949999999</c:v>
                </c:pt>
                <c:pt idx="27581">
                  <c:v>273.95887349999998</c:v>
                </c:pt>
                <c:pt idx="27582">
                  <c:v>273.96880750000003</c:v>
                </c:pt>
                <c:pt idx="27583">
                  <c:v>273.97874150000001</c:v>
                </c:pt>
                <c:pt idx="27584">
                  <c:v>273.9886745</c:v>
                </c:pt>
                <c:pt idx="27585">
                  <c:v>273.99860849999999</c:v>
                </c:pt>
                <c:pt idx="27586">
                  <c:v>274.00854249999998</c:v>
                </c:pt>
                <c:pt idx="27587">
                  <c:v>274.01847650000002</c:v>
                </c:pt>
                <c:pt idx="27588">
                  <c:v>274.02840950000001</c:v>
                </c:pt>
                <c:pt idx="27589">
                  <c:v>274.0383435</c:v>
                </c:pt>
                <c:pt idx="27590">
                  <c:v>274.04827749999998</c:v>
                </c:pt>
                <c:pt idx="27591">
                  <c:v>274.05821150000003</c:v>
                </c:pt>
                <c:pt idx="27592">
                  <c:v>274.06814550000001</c:v>
                </c:pt>
                <c:pt idx="27593">
                  <c:v>274.0780785</c:v>
                </c:pt>
                <c:pt idx="27594">
                  <c:v>274.08801249999999</c:v>
                </c:pt>
                <c:pt idx="27595">
                  <c:v>274.09794649999998</c:v>
                </c:pt>
                <c:pt idx="27596">
                  <c:v>274.10788050000002</c:v>
                </c:pt>
                <c:pt idx="27597">
                  <c:v>274.11781450000001</c:v>
                </c:pt>
                <c:pt idx="27598">
                  <c:v>274.1277475</c:v>
                </c:pt>
                <c:pt idx="27599">
                  <c:v>274.13768149999999</c:v>
                </c:pt>
                <c:pt idx="27600">
                  <c:v>274.14761549999997</c:v>
                </c:pt>
                <c:pt idx="27601">
                  <c:v>274.15754950000002</c:v>
                </c:pt>
                <c:pt idx="27602">
                  <c:v>274.16748250000001</c:v>
                </c:pt>
                <c:pt idx="27603">
                  <c:v>274.17741649999999</c:v>
                </c:pt>
                <c:pt idx="27604">
                  <c:v>274.18735049999998</c:v>
                </c:pt>
                <c:pt idx="27605">
                  <c:v>274.19728450000002</c:v>
                </c:pt>
                <c:pt idx="27606">
                  <c:v>274.20721850000001</c:v>
                </c:pt>
                <c:pt idx="27607">
                  <c:v>274.2171515</c:v>
                </c:pt>
                <c:pt idx="27608">
                  <c:v>274.22708549999999</c:v>
                </c:pt>
                <c:pt idx="27609">
                  <c:v>274.23701949999997</c:v>
                </c:pt>
                <c:pt idx="27610">
                  <c:v>274.24695350000002</c:v>
                </c:pt>
                <c:pt idx="27611">
                  <c:v>274.2568875</c:v>
                </c:pt>
                <c:pt idx="27612">
                  <c:v>274.26682049999999</c:v>
                </c:pt>
                <c:pt idx="27613">
                  <c:v>274.27675449999998</c:v>
                </c:pt>
                <c:pt idx="27614">
                  <c:v>274.28668850000003</c:v>
                </c:pt>
                <c:pt idx="27615">
                  <c:v>274.29662250000001</c:v>
                </c:pt>
                <c:pt idx="27616">
                  <c:v>274.3065565</c:v>
                </c:pt>
                <c:pt idx="27617">
                  <c:v>274.31648949999999</c:v>
                </c:pt>
                <c:pt idx="27618">
                  <c:v>274.32642349999998</c:v>
                </c:pt>
                <c:pt idx="27619">
                  <c:v>274.33635750000002</c:v>
                </c:pt>
                <c:pt idx="27620">
                  <c:v>274.34629150000001</c:v>
                </c:pt>
                <c:pt idx="27621">
                  <c:v>274.3562245</c:v>
                </c:pt>
                <c:pt idx="27622">
                  <c:v>274.36615849999998</c:v>
                </c:pt>
                <c:pt idx="27623">
                  <c:v>274.37609250000003</c:v>
                </c:pt>
                <c:pt idx="27624">
                  <c:v>274.38602650000001</c:v>
                </c:pt>
                <c:pt idx="27625">
                  <c:v>274.3959605</c:v>
                </c:pt>
                <c:pt idx="27626">
                  <c:v>274.40589349999999</c:v>
                </c:pt>
                <c:pt idx="27627">
                  <c:v>274.41582749999998</c:v>
                </c:pt>
                <c:pt idx="27628">
                  <c:v>274.42576150000002</c:v>
                </c:pt>
                <c:pt idx="27629">
                  <c:v>274.43569550000001</c:v>
                </c:pt>
                <c:pt idx="27630">
                  <c:v>274.4456295</c:v>
                </c:pt>
                <c:pt idx="27631">
                  <c:v>274.45556249999998</c:v>
                </c:pt>
                <c:pt idx="27632">
                  <c:v>274.46549649999997</c:v>
                </c:pt>
                <c:pt idx="27633">
                  <c:v>274.47543050000002</c:v>
                </c:pt>
                <c:pt idx="27634">
                  <c:v>274.4853645</c:v>
                </c:pt>
                <c:pt idx="27635">
                  <c:v>274.49529849999999</c:v>
                </c:pt>
                <c:pt idx="27636">
                  <c:v>274.50523149999998</c:v>
                </c:pt>
                <c:pt idx="27637">
                  <c:v>274.51516550000002</c:v>
                </c:pt>
                <c:pt idx="27638">
                  <c:v>274.52509950000001</c:v>
                </c:pt>
                <c:pt idx="27639">
                  <c:v>274.5350335</c:v>
                </c:pt>
                <c:pt idx="27640">
                  <c:v>274.54496749999998</c:v>
                </c:pt>
                <c:pt idx="27641">
                  <c:v>274.55490049999997</c:v>
                </c:pt>
                <c:pt idx="27642">
                  <c:v>274.56483450000002</c:v>
                </c:pt>
                <c:pt idx="27643">
                  <c:v>274.5747685</c:v>
                </c:pt>
                <c:pt idx="27644">
                  <c:v>274.58470249999999</c:v>
                </c:pt>
                <c:pt idx="27645">
                  <c:v>274.59463549999998</c:v>
                </c:pt>
                <c:pt idx="27646">
                  <c:v>274.60456950000003</c:v>
                </c:pt>
                <c:pt idx="27647">
                  <c:v>274.61450350000001</c:v>
                </c:pt>
                <c:pt idx="27648">
                  <c:v>274.6244375</c:v>
                </c:pt>
                <c:pt idx="27649">
                  <c:v>274.63437149999999</c:v>
                </c:pt>
                <c:pt idx="27650">
                  <c:v>274.64430449999998</c:v>
                </c:pt>
                <c:pt idx="27651">
                  <c:v>274.65423850000002</c:v>
                </c:pt>
                <c:pt idx="27652">
                  <c:v>274.66417250000001</c:v>
                </c:pt>
                <c:pt idx="27653">
                  <c:v>274.67410649999999</c:v>
                </c:pt>
                <c:pt idx="27654">
                  <c:v>274.68404049999998</c:v>
                </c:pt>
                <c:pt idx="27655">
                  <c:v>274.69397350000003</c:v>
                </c:pt>
                <c:pt idx="27656">
                  <c:v>274.70390750000001</c:v>
                </c:pt>
                <c:pt idx="27657">
                  <c:v>274.7138415</c:v>
                </c:pt>
                <c:pt idx="27658">
                  <c:v>274.72377549999999</c:v>
                </c:pt>
                <c:pt idx="27659">
                  <c:v>274.73371020000002</c:v>
                </c:pt>
                <c:pt idx="27660">
                  <c:v>274.74364320000001</c:v>
                </c:pt>
                <c:pt idx="27661">
                  <c:v>274.7535772</c:v>
                </c:pt>
                <c:pt idx="27662">
                  <c:v>274.76351119999998</c:v>
                </c:pt>
                <c:pt idx="27663">
                  <c:v>274.77344520000003</c:v>
                </c:pt>
                <c:pt idx="27664">
                  <c:v>274.78337920000001</c:v>
                </c:pt>
                <c:pt idx="27665">
                  <c:v>274.7933122</c:v>
                </c:pt>
                <c:pt idx="27666">
                  <c:v>274.80324619999999</c:v>
                </c:pt>
                <c:pt idx="27667">
                  <c:v>274.81318019999998</c:v>
                </c:pt>
                <c:pt idx="27668">
                  <c:v>274.82311420000002</c:v>
                </c:pt>
                <c:pt idx="27669">
                  <c:v>274.83304820000001</c:v>
                </c:pt>
                <c:pt idx="27670">
                  <c:v>274.8429812</c:v>
                </c:pt>
                <c:pt idx="27671">
                  <c:v>274.85291519999998</c:v>
                </c:pt>
                <c:pt idx="27672">
                  <c:v>274.86284920000003</c:v>
                </c:pt>
                <c:pt idx="27673">
                  <c:v>274.87278320000001</c:v>
                </c:pt>
                <c:pt idx="27674">
                  <c:v>274.8827172</c:v>
                </c:pt>
                <c:pt idx="27675">
                  <c:v>274.89265019999999</c:v>
                </c:pt>
                <c:pt idx="27676">
                  <c:v>274.90258419999998</c:v>
                </c:pt>
                <c:pt idx="27677">
                  <c:v>274.91251820000002</c:v>
                </c:pt>
                <c:pt idx="27678">
                  <c:v>274.92245220000001</c:v>
                </c:pt>
                <c:pt idx="27679">
                  <c:v>274.9323862</c:v>
                </c:pt>
                <c:pt idx="27680">
                  <c:v>274.94231919999999</c:v>
                </c:pt>
                <c:pt idx="27681">
                  <c:v>274.95225319999997</c:v>
                </c:pt>
                <c:pt idx="27682">
                  <c:v>274.96218720000002</c:v>
                </c:pt>
                <c:pt idx="27683">
                  <c:v>274.9721212</c:v>
                </c:pt>
                <c:pt idx="27684">
                  <c:v>274.98205519999999</c:v>
                </c:pt>
                <c:pt idx="27685">
                  <c:v>274.99198819999998</c:v>
                </c:pt>
                <c:pt idx="27686">
                  <c:v>275.00192220000002</c:v>
                </c:pt>
                <c:pt idx="27687">
                  <c:v>275.01185620000001</c:v>
                </c:pt>
                <c:pt idx="27688">
                  <c:v>275.0217902</c:v>
                </c:pt>
                <c:pt idx="27689">
                  <c:v>275.03172419999999</c:v>
                </c:pt>
                <c:pt idx="27690">
                  <c:v>275.04165719999997</c:v>
                </c:pt>
                <c:pt idx="27691">
                  <c:v>275.05159120000002</c:v>
                </c:pt>
                <c:pt idx="27692">
                  <c:v>275.06152520000001</c:v>
                </c:pt>
                <c:pt idx="27693">
                  <c:v>275.07145919999999</c:v>
                </c:pt>
                <c:pt idx="27694">
                  <c:v>275.08139319999998</c:v>
                </c:pt>
                <c:pt idx="27695">
                  <c:v>275.09132620000003</c:v>
                </c:pt>
                <c:pt idx="27696">
                  <c:v>275.10126020000001</c:v>
                </c:pt>
                <c:pt idx="27697">
                  <c:v>275.1111942</c:v>
                </c:pt>
                <c:pt idx="27698">
                  <c:v>275.12112819999999</c:v>
                </c:pt>
                <c:pt idx="27699">
                  <c:v>275.13106219999997</c:v>
                </c:pt>
                <c:pt idx="27700">
                  <c:v>275.14099520000002</c:v>
                </c:pt>
                <c:pt idx="27701">
                  <c:v>275.15092920000001</c:v>
                </c:pt>
                <c:pt idx="27702">
                  <c:v>275.16086319999999</c:v>
                </c:pt>
                <c:pt idx="27703">
                  <c:v>275.17079719999998</c:v>
                </c:pt>
                <c:pt idx="27704">
                  <c:v>275.18073120000003</c:v>
                </c:pt>
                <c:pt idx="27705">
                  <c:v>275.19066420000001</c:v>
                </c:pt>
                <c:pt idx="27706">
                  <c:v>275.2005982</c:v>
                </c:pt>
                <c:pt idx="27707">
                  <c:v>275.21053219999999</c:v>
                </c:pt>
                <c:pt idx="27708">
                  <c:v>275.22046619999998</c:v>
                </c:pt>
                <c:pt idx="27709">
                  <c:v>275.23040020000002</c:v>
                </c:pt>
                <c:pt idx="27710">
                  <c:v>275.24033320000001</c:v>
                </c:pt>
                <c:pt idx="27711">
                  <c:v>275.2502672</c:v>
                </c:pt>
                <c:pt idx="27712">
                  <c:v>275.26020119999998</c:v>
                </c:pt>
                <c:pt idx="27713">
                  <c:v>275.27013520000003</c:v>
                </c:pt>
                <c:pt idx="27714">
                  <c:v>275.28006920000001</c:v>
                </c:pt>
                <c:pt idx="27715">
                  <c:v>275.2900022</c:v>
                </c:pt>
                <c:pt idx="27716">
                  <c:v>275.29993619999999</c:v>
                </c:pt>
                <c:pt idx="27717">
                  <c:v>275.30987019999998</c:v>
                </c:pt>
                <c:pt idx="27718">
                  <c:v>275.31980420000002</c:v>
                </c:pt>
                <c:pt idx="27719">
                  <c:v>275.32973820000001</c:v>
                </c:pt>
                <c:pt idx="27720">
                  <c:v>275.3396712</c:v>
                </c:pt>
                <c:pt idx="27721">
                  <c:v>275.34960519999998</c:v>
                </c:pt>
                <c:pt idx="27722">
                  <c:v>275.35953919999997</c:v>
                </c:pt>
                <c:pt idx="27723">
                  <c:v>275.36947320000002</c:v>
                </c:pt>
                <c:pt idx="27724">
                  <c:v>275.37940620000001</c:v>
                </c:pt>
                <c:pt idx="27725">
                  <c:v>275.38934019999999</c:v>
                </c:pt>
                <c:pt idx="27726">
                  <c:v>275.39927419999998</c:v>
                </c:pt>
                <c:pt idx="27727">
                  <c:v>275.40920820000002</c:v>
                </c:pt>
                <c:pt idx="27728">
                  <c:v>275.41914220000001</c:v>
                </c:pt>
                <c:pt idx="27729">
                  <c:v>275.4290752</c:v>
                </c:pt>
                <c:pt idx="27730">
                  <c:v>275.43900919999999</c:v>
                </c:pt>
                <c:pt idx="27731">
                  <c:v>275.44894319999997</c:v>
                </c:pt>
                <c:pt idx="27732">
                  <c:v>275.45887720000002</c:v>
                </c:pt>
                <c:pt idx="27733">
                  <c:v>275.4688112</c:v>
                </c:pt>
                <c:pt idx="27734">
                  <c:v>275.47874419999999</c:v>
                </c:pt>
                <c:pt idx="27735">
                  <c:v>275.48867819999998</c:v>
                </c:pt>
                <c:pt idx="27736">
                  <c:v>275.49861220000003</c:v>
                </c:pt>
                <c:pt idx="27737">
                  <c:v>275.50854620000001</c:v>
                </c:pt>
                <c:pt idx="27738">
                  <c:v>275.5184802</c:v>
                </c:pt>
                <c:pt idx="27739">
                  <c:v>275.52841319999999</c:v>
                </c:pt>
                <c:pt idx="27740">
                  <c:v>275.53834719999998</c:v>
                </c:pt>
                <c:pt idx="27741">
                  <c:v>275.54828120000002</c:v>
                </c:pt>
                <c:pt idx="27742">
                  <c:v>275.55821520000001</c:v>
                </c:pt>
                <c:pt idx="27743">
                  <c:v>275.56814919999999</c:v>
                </c:pt>
                <c:pt idx="27744">
                  <c:v>275.57808219999998</c:v>
                </c:pt>
                <c:pt idx="27745">
                  <c:v>275.58801620000003</c:v>
                </c:pt>
                <c:pt idx="27746">
                  <c:v>275.59795020000001</c:v>
                </c:pt>
                <c:pt idx="27747">
                  <c:v>275.6078842</c:v>
                </c:pt>
                <c:pt idx="27748">
                  <c:v>275.61781819999999</c:v>
                </c:pt>
                <c:pt idx="27749">
                  <c:v>275.62775119999998</c:v>
                </c:pt>
                <c:pt idx="27750">
                  <c:v>275.63768520000002</c:v>
                </c:pt>
                <c:pt idx="27751">
                  <c:v>275.64761920000001</c:v>
                </c:pt>
                <c:pt idx="27752">
                  <c:v>275.6575532</c:v>
                </c:pt>
                <c:pt idx="27753">
                  <c:v>275.66748719999998</c:v>
                </c:pt>
                <c:pt idx="27754">
                  <c:v>275.67742019999997</c:v>
                </c:pt>
                <c:pt idx="27755">
                  <c:v>275.68735420000002</c:v>
                </c:pt>
                <c:pt idx="27756">
                  <c:v>275.6972882</c:v>
                </c:pt>
                <c:pt idx="27757">
                  <c:v>275.70722219999999</c:v>
                </c:pt>
                <c:pt idx="27758">
                  <c:v>275.71715619999998</c:v>
                </c:pt>
                <c:pt idx="27759">
                  <c:v>275.72708829999999</c:v>
                </c:pt>
                <c:pt idx="27760">
                  <c:v>275.73702229999998</c:v>
                </c:pt>
                <c:pt idx="27761">
                  <c:v>275.74695630000002</c:v>
                </c:pt>
                <c:pt idx="27762">
                  <c:v>275.75689030000001</c:v>
                </c:pt>
                <c:pt idx="27763">
                  <c:v>275.7668243</c:v>
                </c:pt>
                <c:pt idx="27764">
                  <c:v>275.77675729999999</c:v>
                </c:pt>
                <c:pt idx="27765">
                  <c:v>275.78669129999997</c:v>
                </c:pt>
                <c:pt idx="27766">
                  <c:v>275.79662530000002</c:v>
                </c:pt>
                <c:pt idx="27767">
                  <c:v>275.8065593</c:v>
                </c:pt>
                <c:pt idx="27768">
                  <c:v>275.81649329999999</c:v>
                </c:pt>
                <c:pt idx="27769">
                  <c:v>275.82642629999998</c:v>
                </c:pt>
                <c:pt idx="27770">
                  <c:v>275.83636030000002</c:v>
                </c:pt>
                <c:pt idx="27771">
                  <c:v>275.84629430000001</c:v>
                </c:pt>
                <c:pt idx="27772">
                  <c:v>275.8562283</c:v>
                </c:pt>
                <c:pt idx="27773">
                  <c:v>275.86616229999998</c:v>
                </c:pt>
                <c:pt idx="27774">
                  <c:v>275.87609529999997</c:v>
                </c:pt>
                <c:pt idx="27775">
                  <c:v>275.88602930000002</c:v>
                </c:pt>
                <c:pt idx="27776">
                  <c:v>275.89596330000001</c:v>
                </c:pt>
                <c:pt idx="27777">
                  <c:v>275.90589729999999</c:v>
                </c:pt>
                <c:pt idx="27778">
                  <c:v>275.91583129999998</c:v>
                </c:pt>
                <c:pt idx="27779">
                  <c:v>275.92576430000003</c:v>
                </c:pt>
                <c:pt idx="27780">
                  <c:v>275.93569830000001</c:v>
                </c:pt>
                <c:pt idx="27781">
                  <c:v>275.9456323</c:v>
                </c:pt>
                <c:pt idx="27782">
                  <c:v>275.95556629999999</c:v>
                </c:pt>
                <c:pt idx="27783">
                  <c:v>275.96550029999997</c:v>
                </c:pt>
                <c:pt idx="27784">
                  <c:v>275.97543330000002</c:v>
                </c:pt>
                <c:pt idx="27785">
                  <c:v>275.98536730000001</c:v>
                </c:pt>
                <c:pt idx="27786">
                  <c:v>275.99530129999999</c:v>
                </c:pt>
                <c:pt idx="27787">
                  <c:v>276.00523529999998</c:v>
                </c:pt>
                <c:pt idx="27788">
                  <c:v>276.01516930000003</c:v>
                </c:pt>
                <c:pt idx="27789">
                  <c:v>276.02510230000001</c:v>
                </c:pt>
                <c:pt idx="27790">
                  <c:v>276.0350363</c:v>
                </c:pt>
                <c:pt idx="27791">
                  <c:v>276.04497029999999</c:v>
                </c:pt>
                <c:pt idx="27792">
                  <c:v>276.05490429999998</c:v>
                </c:pt>
                <c:pt idx="27793">
                  <c:v>276.06483830000002</c:v>
                </c:pt>
                <c:pt idx="27794">
                  <c:v>276.07477230000001</c:v>
                </c:pt>
                <c:pt idx="27795">
                  <c:v>276.0847053</c:v>
                </c:pt>
                <c:pt idx="27796">
                  <c:v>276.09463929999998</c:v>
                </c:pt>
                <c:pt idx="27797">
                  <c:v>276.10457330000003</c:v>
                </c:pt>
                <c:pt idx="27798">
                  <c:v>276.11450730000001</c:v>
                </c:pt>
                <c:pt idx="27799">
                  <c:v>276.1244413</c:v>
                </c:pt>
                <c:pt idx="27800">
                  <c:v>276.13437429999999</c:v>
                </c:pt>
                <c:pt idx="27801">
                  <c:v>276.14430829999998</c:v>
                </c:pt>
                <c:pt idx="27802">
                  <c:v>276.15424230000002</c:v>
                </c:pt>
                <c:pt idx="27803">
                  <c:v>276.16417630000001</c:v>
                </c:pt>
                <c:pt idx="27804">
                  <c:v>276.1741103</c:v>
                </c:pt>
                <c:pt idx="27805">
                  <c:v>276.18404329999998</c:v>
                </c:pt>
                <c:pt idx="27806">
                  <c:v>276.19397729999997</c:v>
                </c:pt>
                <c:pt idx="27807">
                  <c:v>276.20391130000002</c:v>
                </c:pt>
                <c:pt idx="27808">
                  <c:v>276.2138453</c:v>
                </c:pt>
                <c:pt idx="27809">
                  <c:v>276.22377929999999</c:v>
                </c:pt>
                <c:pt idx="27810">
                  <c:v>276.23371329999998</c:v>
                </c:pt>
                <c:pt idx="27811">
                  <c:v>276.24364630000002</c:v>
                </c:pt>
                <c:pt idx="27812">
                  <c:v>276.25358030000001</c:v>
                </c:pt>
                <c:pt idx="27813">
                  <c:v>276.2635143</c:v>
                </c:pt>
                <c:pt idx="27814">
                  <c:v>276.27344829999998</c:v>
                </c:pt>
                <c:pt idx="27815">
                  <c:v>276.28338230000003</c:v>
                </c:pt>
                <c:pt idx="27816">
                  <c:v>276.29331530000002</c:v>
                </c:pt>
                <c:pt idx="27817">
                  <c:v>276.3032493</c:v>
                </c:pt>
                <c:pt idx="27818">
                  <c:v>276.31318329999999</c:v>
                </c:pt>
                <c:pt idx="27819">
                  <c:v>276.32311729999998</c:v>
                </c:pt>
                <c:pt idx="27820">
                  <c:v>276.33305130000002</c:v>
                </c:pt>
                <c:pt idx="27821">
                  <c:v>276.34298530000001</c:v>
                </c:pt>
                <c:pt idx="27822">
                  <c:v>276.3529183</c:v>
                </c:pt>
                <c:pt idx="27823">
                  <c:v>276.36285229999999</c:v>
                </c:pt>
                <c:pt idx="27824">
                  <c:v>276.37278629999997</c:v>
                </c:pt>
                <c:pt idx="27825">
                  <c:v>276.38272030000002</c:v>
                </c:pt>
                <c:pt idx="27826">
                  <c:v>276.3926543</c:v>
                </c:pt>
                <c:pt idx="27827">
                  <c:v>276.40258729999999</c:v>
                </c:pt>
                <c:pt idx="27828">
                  <c:v>276.41252129999998</c:v>
                </c:pt>
                <c:pt idx="27829">
                  <c:v>276.42245530000002</c:v>
                </c:pt>
                <c:pt idx="27830">
                  <c:v>276.43238930000001</c:v>
                </c:pt>
                <c:pt idx="27831">
                  <c:v>276.4423233</c:v>
                </c:pt>
                <c:pt idx="27832">
                  <c:v>276.45225729999999</c:v>
                </c:pt>
                <c:pt idx="27833">
                  <c:v>276.46219029999997</c:v>
                </c:pt>
                <c:pt idx="27834">
                  <c:v>276.47212430000002</c:v>
                </c:pt>
                <c:pt idx="27835">
                  <c:v>276.48205830000001</c:v>
                </c:pt>
                <c:pt idx="27836">
                  <c:v>276.49199229999999</c:v>
                </c:pt>
                <c:pt idx="27837">
                  <c:v>276.50192629999998</c:v>
                </c:pt>
                <c:pt idx="27838">
                  <c:v>276.51185930000003</c:v>
                </c:pt>
                <c:pt idx="27839">
                  <c:v>276.52179330000001</c:v>
                </c:pt>
                <c:pt idx="27840">
                  <c:v>276.5317273</c:v>
                </c:pt>
                <c:pt idx="27841">
                  <c:v>276.54166129999999</c:v>
                </c:pt>
                <c:pt idx="27842">
                  <c:v>276.55159529999997</c:v>
                </c:pt>
                <c:pt idx="27843">
                  <c:v>276.56152930000002</c:v>
                </c:pt>
                <c:pt idx="27844">
                  <c:v>276.57146230000001</c:v>
                </c:pt>
                <c:pt idx="27845">
                  <c:v>276.58139629999999</c:v>
                </c:pt>
                <c:pt idx="27846">
                  <c:v>276.59133029999998</c:v>
                </c:pt>
                <c:pt idx="27847">
                  <c:v>276.60126430000003</c:v>
                </c:pt>
                <c:pt idx="27848">
                  <c:v>276.61119830000001</c:v>
                </c:pt>
                <c:pt idx="27849">
                  <c:v>276.6211323</c:v>
                </c:pt>
                <c:pt idx="27850">
                  <c:v>276.63106529999999</c:v>
                </c:pt>
                <c:pt idx="27851">
                  <c:v>276.64099929999998</c:v>
                </c:pt>
                <c:pt idx="27852">
                  <c:v>276.65093330000002</c:v>
                </c:pt>
                <c:pt idx="27853">
                  <c:v>276.66086730000001</c:v>
                </c:pt>
                <c:pt idx="27854">
                  <c:v>276.67080129999999</c:v>
                </c:pt>
                <c:pt idx="27855">
                  <c:v>276.68073429999998</c:v>
                </c:pt>
                <c:pt idx="27856">
                  <c:v>276.69066830000003</c:v>
                </c:pt>
                <c:pt idx="27857">
                  <c:v>276.70060230000001</c:v>
                </c:pt>
                <c:pt idx="27858">
                  <c:v>276.7105363</c:v>
                </c:pt>
                <c:pt idx="27859">
                  <c:v>276.72047029999999</c:v>
                </c:pt>
                <c:pt idx="27860">
                  <c:v>276.73040450000002</c:v>
                </c:pt>
                <c:pt idx="27861">
                  <c:v>276.74033750000001</c:v>
                </c:pt>
                <c:pt idx="27862">
                  <c:v>276.7502715</c:v>
                </c:pt>
                <c:pt idx="27863">
                  <c:v>276.76020549999998</c:v>
                </c:pt>
                <c:pt idx="27864">
                  <c:v>276.77013950000003</c:v>
                </c:pt>
                <c:pt idx="27865">
                  <c:v>276.78007350000001</c:v>
                </c:pt>
                <c:pt idx="27866">
                  <c:v>276.7900075</c:v>
                </c:pt>
                <c:pt idx="27867">
                  <c:v>276.79994049999999</c:v>
                </c:pt>
                <c:pt idx="27868">
                  <c:v>276.80987449999998</c:v>
                </c:pt>
                <c:pt idx="27869">
                  <c:v>276.81980850000002</c:v>
                </c:pt>
                <c:pt idx="27870">
                  <c:v>276.82974250000001</c:v>
                </c:pt>
                <c:pt idx="27871">
                  <c:v>276.8396765</c:v>
                </c:pt>
                <c:pt idx="27872">
                  <c:v>276.84960949999999</c:v>
                </c:pt>
                <c:pt idx="27873">
                  <c:v>276.85954349999997</c:v>
                </c:pt>
                <c:pt idx="27874">
                  <c:v>276.86947750000002</c:v>
                </c:pt>
                <c:pt idx="27875">
                  <c:v>276.8794115</c:v>
                </c:pt>
                <c:pt idx="27876">
                  <c:v>276.88934549999999</c:v>
                </c:pt>
                <c:pt idx="27877">
                  <c:v>276.89927949999998</c:v>
                </c:pt>
                <c:pt idx="27878">
                  <c:v>276.90921250000002</c:v>
                </c:pt>
                <c:pt idx="27879">
                  <c:v>276.91914650000001</c:v>
                </c:pt>
                <c:pt idx="27880">
                  <c:v>276.9290805</c:v>
                </c:pt>
                <c:pt idx="27881">
                  <c:v>276.93901449999998</c:v>
                </c:pt>
                <c:pt idx="27882">
                  <c:v>276.94894849999997</c:v>
                </c:pt>
                <c:pt idx="27883">
                  <c:v>276.95888150000002</c:v>
                </c:pt>
                <c:pt idx="27884">
                  <c:v>276.96881550000001</c:v>
                </c:pt>
                <c:pt idx="27885">
                  <c:v>276.97874949999999</c:v>
                </c:pt>
                <c:pt idx="27886">
                  <c:v>276.98868349999998</c:v>
                </c:pt>
                <c:pt idx="27887">
                  <c:v>276.99861750000002</c:v>
                </c:pt>
                <c:pt idx="27888">
                  <c:v>277.00855150000001</c:v>
                </c:pt>
                <c:pt idx="27889">
                  <c:v>277.0184845</c:v>
                </c:pt>
                <c:pt idx="27890">
                  <c:v>277.02841849999999</c:v>
                </c:pt>
                <c:pt idx="27891">
                  <c:v>277.03835249999997</c:v>
                </c:pt>
                <c:pt idx="27892">
                  <c:v>277.04828650000002</c:v>
                </c:pt>
                <c:pt idx="27893">
                  <c:v>277.0582205</c:v>
                </c:pt>
                <c:pt idx="27894">
                  <c:v>277.06815449999999</c:v>
                </c:pt>
                <c:pt idx="27895">
                  <c:v>277.07808749999998</c:v>
                </c:pt>
                <c:pt idx="27896">
                  <c:v>277.08802150000002</c:v>
                </c:pt>
                <c:pt idx="27897">
                  <c:v>277.09795550000001</c:v>
                </c:pt>
                <c:pt idx="27898">
                  <c:v>277.1078895</c:v>
                </c:pt>
                <c:pt idx="27899">
                  <c:v>277.11782349999999</c:v>
                </c:pt>
                <c:pt idx="27900">
                  <c:v>277.12775649999998</c:v>
                </c:pt>
                <c:pt idx="27901">
                  <c:v>277.13769050000002</c:v>
                </c:pt>
                <c:pt idx="27902">
                  <c:v>277.14762450000001</c:v>
                </c:pt>
                <c:pt idx="27903">
                  <c:v>277.15755849999999</c:v>
                </c:pt>
                <c:pt idx="27904">
                  <c:v>277.16749249999998</c:v>
                </c:pt>
                <c:pt idx="27905">
                  <c:v>277.17742650000002</c:v>
                </c:pt>
                <c:pt idx="27906">
                  <c:v>277.18735950000001</c:v>
                </c:pt>
                <c:pt idx="27907">
                  <c:v>277.1972935</c:v>
                </c:pt>
                <c:pt idx="27908">
                  <c:v>277.20722749999999</c:v>
                </c:pt>
                <c:pt idx="27909">
                  <c:v>277.21716149999997</c:v>
                </c:pt>
                <c:pt idx="27910">
                  <c:v>277.22709550000002</c:v>
                </c:pt>
                <c:pt idx="27911">
                  <c:v>277.23702950000001</c:v>
                </c:pt>
                <c:pt idx="27912">
                  <c:v>277.2469625</c:v>
                </c:pt>
                <c:pt idx="27913">
                  <c:v>277.25689649999998</c:v>
                </c:pt>
                <c:pt idx="27914">
                  <c:v>277.26683050000003</c:v>
                </c:pt>
                <c:pt idx="27915">
                  <c:v>277.27676450000001</c:v>
                </c:pt>
                <c:pt idx="27916">
                  <c:v>277.2866985</c:v>
                </c:pt>
                <c:pt idx="27917">
                  <c:v>277.29663249999999</c:v>
                </c:pt>
                <c:pt idx="27918">
                  <c:v>277.30656549999998</c:v>
                </c:pt>
                <c:pt idx="27919">
                  <c:v>277.31649950000002</c:v>
                </c:pt>
                <c:pt idx="27920">
                  <c:v>277.32643350000001</c:v>
                </c:pt>
                <c:pt idx="27921">
                  <c:v>277.33636749999999</c:v>
                </c:pt>
                <c:pt idx="27922">
                  <c:v>277.34630149999998</c:v>
                </c:pt>
                <c:pt idx="27923">
                  <c:v>277.35623550000003</c:v>
                </c:pt>
                <c:pt idx="27924">
                  <c:v>277.36616850000001</c:v>
                </c:pt>
                <c:pt idx="27925">
                  <c:v>277.3761025</c:v>
                </c:pt>
                <c:pt idx="27926">
                  <c:v>277.38603649999999</c:v>
                </c:pt>
                <c:pt idx="27927">
                  <c:v>277.39597049999998</c:v>
                </c:pt>
                <c:pt idx="27928">
                  <c:v>277.40590450000002</c:v>
                </c:pt>
                <c:pt idx="27929">
                  <c:v>277.41583850000001</c:v>
                </c:pt>
                <c:pt idx="27930">
                  <c:v>277.4257715</c:v>
                </c:pt>
                <c:pt idx="27931">
                  <c:v>277.43570549999998</c:v>
                </c:pt>
                <c:pt idx="27932">
                  <c:v>277.44563950000003</c:v>
                </c:pt>
                <c:pt idx="27933">
                  <c:v>277.45557350000001</c:v>
                </c:pt>
                <c:pt idx="27934">
                  <c:v>277.4655075</c:v>
                </c:pt>
                <c:pt idx="27935">
                  <c:v>277.47544149999999</c:v>
                </c:pt>
                <c:pt idx="27936">
                  <c:v>277.48537449999998</c:v>
                </c:pt>
                <c:pt idx="27937">
                  <c:v>277.49530850000002</c:v>
                </c:pt>
                <c:pt idx="27938">
                  <c:v>277.50524250000001</c:v>
                </c:pt>
                <c:pt idx="27939">
                  <c:v>277.5151765</c:v>
                </c:pt>
                <c:pt idx="27940">
                  <c:v>277.52511049999998</c:v>
                </c:pt>
                <c:pt idx="27941">
                  <c:v>277.53504450000003</c:v>
                </c:pt>
                <c:pt idx="27942">
                  <c:v>277.54497750000002</c:v>
                </c:pt>
                <c:pt idx="27943">
                  <c:v>277.5549115</c:v>
                </c:pt>
                <c:pt idx="27944">
                  <c:v>277.56484549999999</c:v>
                </c:pt>
                <c:pt idx="27945">
                  <c:v>277.57477949999998</c:v>
                </c:pt>
                <c:pt idx="27946">
                  <c:v>277.58471350000002</c:v>
                </c:pt>
                <c:pt idx="27947">
                  <c:v>277.59464750000001</c:v>
                </c:pt>
                <c:pt idx="27948">
                  <c:v>277.6045805</c:v>
                </c:pt>
                <c:pt idx="27949">
                  <c:v>277.61451449999998</c:v>
                </c:pt>
                <c:pt idx="27950">
                  <c:v>277.62444850000003</c:v>
                </c:pt>
                <c:pt idx="27951">
                  <c:v>277.63438250000002</c:v>
                </c:pt>
                <c:pt idx="27952">
                  <c:v>277.6443165</c:v>
                </c:pt>
                <c:pt idx="27953">
                  <c:v>277.65425049999999</c:v>
                </c:pt>
                <c:pt idx="27954">
                  <c:v>277.66418449999998</c:v>
                </c:pt>
                <c:pt idx="27955">
                  <c:v>277.67411750000002</c:v>
                </c:pt>
                <c:pt idx="27956">
                  <c:v>277.68405150000001</c:v>
                </c:pt>
                <c:pt idx="27957">
                  <c:v>277.6939855</c:v>
                </c:pt>
                <c:pt idx="27958">
                  <c:v>277.70391949999998</c:v>
                </c:pt>
                <c:pt idx="27959">
                  <c:v>277.71385350000003</c:v>
                </c:pt>
                <c:pt idx="27960">
                  <c:v>277.72378750000001</c:v>
                </c:pt>
                <c:pt idx="27961">
                  <c:v>277.73372010000003</c:v>
                </c:pt>
                <c:pt idx="27962">
                  <c:v>277.74365410000001</c:v>
                </c:pt>
                <c:pt idx="27963">
                  <c:v>277.7535881</c:v>
                </c:pt>
                <c:pt idx="27964">
                  <c:v>277.76352209999999</c:v>
                </c:pt>
                <c:pt idx="27965">
                  <c:v>277.77345609999998</c:v>
                </c:pt>
                <c:pt idx="27966">
                  <c:v>277.78339010000002</c:v>
                </c:pt>
                <c:pt idx="27967">
                  <c:v>277.79332410000001</c:v>
                </c:pt>
                <c:pt idx="27968">
                  <c:v>277.8032571</c:v>
                </c:pt>
                <c:pt idx="27969">
                  <c:v>277.81319109999998</c:v>
                </c:pt>
                <c:pt idx="27970">
                  <c:v>277.82312510000003</c:v>
                </c:pt>
                <c:pt idx="27971">
                  <c:v>277.83305910000001</c:v>
                </c:pt>
                <c:pt idx="27972">
                  <c:v>277.8429931</c:v>
                </c:pt>
                <c:pt idx="27973">
                  <c:v>277.85292709999999</c:v>
                </c:pt>
                <c:pt idx="27974">
                  <c:v>277.86286109999998</c:v>
                </c:pt>
                <c:pt idx="27975">
                  <c:v>277.87279410000002</c:v>
                </c:pt>
                <c:pt idx="27976">
                  <c:v>277.88272810000001</c:v>
                </c:pt>
                <c:pt idx="27977">
                  <c:v>277.8926621</c:v>
                </c:pt>
                <c:pt idx="27978">
                  <c:v>277.90259609999998</c:v>
                </c:pt>
                <c:pt idx="27979">
                  <c:v>277.91253010000003</c:v>
                </c:pt>
                <c:pt idx="27980">
                  <c:v>277.92246410000001</c:v>
                </c:pt>
                <c:pt idx="27981">
                  <c:v>277.9323981</c:v>
                </c:pt>
                <c:pt idx="27982">
                  <c:v>277.94233109999999</c:v>
                </c:pt>
                <c:pt idx="27983">
                  <c:v>277.95226509999998</c:v>
                </c:pt>
                <c:pt idx="27984">
                  <c:v>277.96219910000002</c:v>
                </c:pt>
                <c:pt idx="27985">
                  <c:v>277.97213310000001</c:v>
                </c:pt>
                <c:pt idx="27986">
                  <c:v>277.98206709999999</c:v>
                </c:pt>
                <c:pt idx="27987">
                  <c:v>277.99200109999998</c:v>
                </c:pt>
                <c:pt idx="27988">
                  <c:v>278.00193510000003</c:v>
                </c:pt>
                <c:pt idx="27989">
                  <c:v>278.01186910000001</c:v>
                </c:pt>
                <c:pt idx="27990">
                  <c:v>278.0218021</c:v>
                </c:pt>
                <c:pt idx="27991">
                  <c:v>278.03173609999999</c:v>
                </c:pt>
                <c:pt idx="27992">
                  <c:v>278.04167009999998</c:v>
                </c:pt>
                <c:pt idx="27993">
                  <c:v>278.05160410000002</c:v>
                </c:pt>
                <c:pt idx="27994">
                  <c:v>278.06153810000001</c:v>
                </c:pt>
                <c:pt idx="27995">
                  <c:v>278.07147209999999</c:v>
                </c:pt>
                <c:pt idx="27996">
                  <c:v>278.08140609999998</c:v>
                </c:pt>
                <c:pt idx="27997">
                  <c:v>278.09133910000003</c:v>
                </c:pt>
                <c:pt idx="27998">
                  <c:v>278.10127310000001</c:v>
                </c:pt>
                <c:pt idx="27999">
                  <c:v>278.1112071</c:v>
                </c:pt>
                <c:pt idx="28000">
                  <c:v>278.12114109999999</c:v>
                </c:pt>
                <c:pt idx="28001">
                  <c:v>278.13107509999998</c:v>
                </c:pt>
                <c:pt idx="28002">
                  <c:v>278.14100910000002</c:v>
                </c:pt>
                <c:pt idx="28003">
                  <c:v>278.15094310000001</c:v>
                </c:pt>
                <c:pt idx="28004">
                  <c:v>278.1608761</c:v>
                </c:pt>
                <c:pt idx="28005">
                  <c:v>278.17081009999998</c:v>
                </c:pt>
                <c:pt idx="28006">
                  <c:v>278.18074410000003</c:v>
                </c:pt>
                <c:pt idx="28007">
                  <c:v>278.19067810000001</c:v>
                </c:pt>
                <c:pt idx="28008">
                  <c:v>278.2006121</c:v>
                </c:pt>
                <c:pt idx="28009">
                  <c:v>278.21054609999999</c:v>
                </c:pt>
                <c:pt idx="28010">
                  <c:v>278.22048009999997</c:v>
                </c:pt>
                <c:pt idx="28011">
                  <c:v>278.23041310000002</c:v>
                </c:pt>
                <c:pt idx="28012">
                  <c:v>278.24034710000001</c:v>
                </c:pt>
                <c:pt idx="28013">
                  <c:v>278.2502811</c:v>
                </c:pt>
                <c:pt idx="28014">
                  <c:v>278.26021509999998</c:v>
                </c:pt>
                <c:pt idx="28015">
                  <c:v>278.27014910000003</c:v>
                </c:pt>
                <c:pt idx="28016">
                  <c:v>278.28008310000001</c:v>
                </c:pt>
                <c:pt idx="28017">
                  <c:v>278.2900171</c:v>
                </c:pt>
                <c:pt idx="28018">
                  <c:v>278.29995109999999</c:v>
                </c:pt>
                <c:pt idx="28019">
                  <c:v>278.30988409999998</c:v>
                </c:pt>
                <c:pt idx="28020">
                  <c:v>278.31981810000002</c:v>
                </c:pt>
                <c:pt idx="28021">
                  <c:v>278.32975210000001</c:v>
                </c:pt>
                <c:pt idx="28022">
                  <c:v>278.33968609999999</c:v>
                </c:pt>
                <c:pt idx="28023">
                  <c:v>278.34962009999998</c:v>
                </c:pt>
                <c:pt idx="28024">
                  <c:v>278.35955410000003</c:v>
                </c:pt>
                <c:pt idx="28025">
                  <c:v>278.36948810000001</c:v>
                </c:pt>
                <c:pt idx="28026">
                  <c:v>278.3794211</c:v>
                </c:pt>
                <c:pt idx="28027">
                  <c:v>278.38935509999999</c:v>
                </c:pt>
                <c:pt idx="28028">
                  <c:v>278.39928909999998</c:v>
                </c:pt>
                <c:pt idx="28029">
                  <c:v>278.40922310000002</c:v>
                </c:pt>
                <c:pt idx="28030">
                  <c:v>278.41915710000001</c:v>
                </c:pt>
                <c:pt idx="28031">
                  <c:v>278.42909109999999</c:v>
                </c:pt>
                <c:pt idx="28032">
                  <c:v>278.43902509999998</c:v>
                </c:pt>
                <c:pt idx="28033">
                  <c:v>278.44895910000002</c:v>
                </c:pt>
                <c:pt idx="28034">
                  <c:v>278.45889210000001</c:v>
                </c:pt>
                <c:pt idx="28035">
                  <c:v>278.4688261</c:v>
                </c:pt>
                <c:pt idx="28036">
                  <c:v>278.47876009999999</c:v>
                </c:pt>
                <c:pt idx="28037">
                  <c:v>278.48869409999998</c:v>
                </c:pt>
                <c:pt idx="28038">
                  <c:v>278.49862810000002</c:v>
                </c:pt>
                <c:pt idx="28039">
                  <c:v>278.50856210000001</c:v>
                </c:pt>
                <c:pt idx="28040">
                  <c:v>278.51849609999999</c:v>
                </c:pt>
                <c:pt idx="28041">
                  <c:v>278.52842909999998</c:v>
                </c:pt>
                <c:pt idx="28042">
                  <c:v>278.53836310000003</c:v>
                </c:pt>
                <c:pt idx="28043">
                  <c:v>278.54829710000001</c:v>
                </c:pt>
                <c:pt idx="28044">
                  <c:v>278.5582311</c:v>
                </c:pt>
                <c:pt idx="28045">
                  <c:v>278.56816509999999</c:v>
                </c:pt>
                <c:pt idx="28046">
                  <c:v>278.57809909999997</c:v>
                </c:pt>
                <c:pt idx="28047">
                  <c:v>278.58803310000002</c:v>
                </c:pt>
                <c:pt idx="28048">
                  <c:v>278.59796710000001</c:v>
                </c:pt>
                <c:pt idx="28049">
                  <c:v>278.60790009999999</c:v>
                </c:pt>
                <c:pt idx="28050">
                  <c:v>278.61783409999998</c:v>
                </c:pt>
                <c:pt idx="28051">
                  <c:v>278.62776810000003</c:v>
                </c:pt>
                <c:pt idx="28052">
                  <c:v>278.63770210000001</c:v>
                </c:pt>
                <c:pt idx="28053">
                  <c:v>278.6476361</c:v>
                </c:pt>
                <c:pt idx="28054">
                  <c:v>278.65757009999999</c:v>
                </c:pt>
                <c:pt idx="28055">
                  <c:v>278.66750409999997</c:v>
                </c:pt>
                <c:pt idx="28056">
                  <c:v>278.67743810000002</c:v>
                </c:pt>
                <c:pt idx="28057">
                  <c:v>278.68737110000001</c:v>
                </c:pt>
                <c:pt idx="28058">
                  <c:v>278.69730509999999</c:v>
                </c:pt>
                <c:pt idx="28059">
                  <c:v>278.70723909999998</c:v>
                </c:pt>
                <c:pt idx="28060">
                  <c:v>278.71717310000002</c:v>
                </c:pt>
                <c:pt idx="28061">
                  <c:v>278.72710710000001</c:v>
                </c:pt>
                <c:pt idx="28062">
                  <c:v>278.7370421</c:v>
                </c:pt>
                <c:pt idx="28063">
                  <c:v>278.74697609999998</c:v>
                </c:pt>
                <c:pt idx="28064">
                  <c:v>278.75691010000003</c:v>
                </c:pt>
                <c:pt idx="28065">
                  <c:v>278.76684310000002</c:v>
                </c:pt>
                <c:pt idx="28066">
                  <c:v>278.7767771</c:v>
                </c:pt>
                <c:pt idx="28067">
                  <c:v>278.78671109999999</c:v>
                </c:pt>
                <c:pt idx="28068">
                  <c:v>278.79664509999998</c:v>
                </c:pt>
                <c:pt idx="28069">
                  <c:v>278.80657910000002</c:v>
                </c:pt>
                <c:pt idx="28070">
                  <c:v>278.81651310000001</c:v>
                </c:pt>
                <c:pt idx="28071">
                  <c:v>278.8264471</c:v>
                </c:pt>
                <c:pt idx="28072">
                  <c:v>278.83638109999998</c:v>
                </c:pt>
                <c:pt idx="28073">
                  <c:v>278.84631409999997</c:v>
                </c:pt>
                <c:pt idx="28074">
                  <c:v>278.85624810000002</c:v>
                </c:pt>
                <c:pt idx="28075">
                  <c:v>278.8661821</c:v>
                </c:pt>
                <c:pt idx="28076">
                  <c:v>278.87611609999999</c:v>
                </c:pt>
                <c:pt idx="28077">
                  <c:v>278.88605009999998</c:v>
                </c:pt>
                <c:pt idx="28078">
                  <c:v>278.89598410000002</c:v>
                </c:pt>
                <c:pt idx="28079">
                  <c:v>278.90591810000001</c:v>
                </c:pt>
                <c:pt idx="28080">
                  <c:v>278.9158521</c:v>
                </c:pt>
                <c:pt idx="28081">
                  <c:v>278.92578609999998</c:v>
                </c:pt>
                <c:pt idx="28082">
                  <c:v>278.93571909999997</c:v>
                </c:pt>
                <c:pt idx="28083">
                  <c:v>278.94565310000002</c:v>
                </c:pt>
                <c:pt idx="28084">
                  <c:v>278.9555871</c:v>
                </c:pt>
                <c:pt idx="28085">
                  <c:v>278.96552109999999</c:v>
                </c:pt>
                <c:pt idx="28086">
                  <c:v>278.97545509999998</c:v>
                </c:pt>
                <c:pt idx="28087">
                  <c:v>278.98538910000002</c:v>
                </c:pt>
                <c:pt idx="28088">
                  <c:v>278.99532310000001</c:v>
                </c:pt>
                <c:pt idx="28089">
                  <c:v>279.00525709999999</c:v>
                </c:pt>
                <c:pt idx="28090">
                  <c:v>279.01519009999998</c:v>
                </c:pt>
                <c:pt idx="28091">
                  <c:v>279.02512410000003</c:v>
                </c:pt>
                <c:pt idx="28092">
                  <c:v>279.03505810000001</c:v>
                </c:pt>
                <c:pt idx="28093">
                  <c:v>279.0449921</c:v>
                </c:pt>
                <c:pt idx="28094">
                  <c:v>279.05492609999999</c:v>
                </c:pt>
                <c:pt idx="28095">
                  <c:v>279.06486009999998</c:v>
                </c:pt>
                <c:pt idx="28096">
                  <c:v>279.07479410000002</c:v>
                </c:pt>
                <c:pt idx="28097">
                  <c:v>279.08472810000001</c:v>
                </c:pt>
                <c:pt idx="28098">
                  <c:v>279.09466209999999</c:v>
                </c:pt>
                <c:pt idx="28099">
                  <c:v>279.10459509999998</c:v>
                </c:pt>
                <c:pt idx="28100">
                  <c:v>279.11452910000003</c:v>
                </c:pt>
                <c:pt idx="28101">
                  <c:v>279.12446310000001</c:v>
                </c:pt>
                <c:pt idx="28102">
                  <c:v>279.1343971</c:v>
                </c:pt>
                <c:pt idx="28103">
                  <c:v>279.14433109999999</c:v>
                </c:pt>
                <c:pt idx="28104">
                  <c:v>279.15426509999998</c:v>
                </c:pt>
                <c:pt idx="28105">
                  <c:v>279.16419910000002</c:v>
                </c:pt>
                <c:pt idx="28106">
                  <c:v>279.17413310000001</c:v>
                </c:pt>
                <c:pt idx="28107">
                  <c:v>279.18406709999999</c:v>
                </c:pt>
                <c:pt idx="28108">
                  <c:v>279.19400009999998</c:v>
                </c:pt>
                <c:pt idx="28109">
                  <c:v>279.20393410000003</c:v>
                </c:pt>
                <c:pt idx="28110">
                  <c:v>279.21386810000001</c:v>
                </c:pt>
                <c:pt idx="28111">
                  <c:v>279.2238021</c:v>
                </c:pt>
                <c:pt idx="28112">
                  <c:v>279.23373609999999</c:v>
                </c:pt>
                <c:pt idx="28113">
                  <c:v>279.24367009999997</c:v>
                </c:pt>
                <c:pt idx="28114">
                  <c:v>279.25360410000002</c:v>
                </c:pt>
                <c:pt idx="28115">
                  <c:v>279.26353810000001</c:v>
                </c:pt>
                <c:pt idx="28116">
                  <c:v>279.27347209999999</c:v>
                </c:pt>
                <c:pt idx="28117">
                  <c:v>279.28340509999998</c:v>
                </c:pt>
                <c:pt idx="28118">
                  <c:v>279.29333910000003</c:v>
                </c:pt>
                <c:pt idx="28119">
                  <c:v>279.30327310000001</c:v>
                </c:pt>
                <c:pt idx="28120">
                  <c:v>279.3132071</c:v>
                </c:pt>
                <c:pt idx="28121">
                  <c:v>279.32314109999999</c:v>
                </c:pt>
                <c:pt idx="28122">
                  <c:v>279.33307509999997</c:v>
                </c:pt>
                <c:pt idx="28123">
                  <c:v>279.34300910000002</c:v>
                </c:pt>
                <c:pt idx="28124">
                  <c:v>279.3529431</c:v>
                </c:pt>
                <c:pt idx="28125">
                  <c:v>279.36287609999999</c:v>
                </c:pt>
                <c:pt idx="28126">
                  <c:v>279.37281009999998</c:v>
                </c:pt>
                <c:pt idx="28127">
                  <c:v>279.38274410000002</c:v>
                </c:pt>
                <c:pt idx="28128">
                  <c:v>279.39267810000001</c:v>
                </c:pt>
                <c:pt idx="28129">
                  <c:v>279.4026121</c:v>
                </c:pt>
                <c:pt idx="28130">
                  <c:v>279.41254609999999</c:v>
                </c:pt>
                <c:pt idx="28131">
                  <c:v>279.42248009999997</c:v>
                </c:pt>
                <c:pt idx="28132">
                  <c:v>279.43241410000002</c:v>
                </c:pt>
                <c:pt idx="28133">
                  <c:v>279.4423481</c:v>
                </c:pt>
                <c:pt idx="28134">
                  <c:v>279.45228109999999</c:v>
                </c:pt>
                <c:pt idx="28135">
                  <c:v>279.46221509999998</c:v>
                </c:pt>
                <c:pt idx="28136">
                  <c:v>279.47214910000002</c:v>
                </c:pt>
                <c:pt idx="28137">
                  <c:v>279.48208310000001</c:v>
                </c:pt>
                <c:pt idx="28138">
                  <c:v>279.4920171</c:v>
                </c:pt>
                <c:pt idx="28139">
                  <c:v>279.50195109999999</c:v>
                </c:pt>
                <c:pt idx="28140">
                  <c:v>279.51188509999997</c:v>
                </c:pt>
                <c:pt idx="28141">
                  <c:v>279.52181910000002</c:v>
                </c:pt>
                <c:pt idx="28142">
                  <c:v>279.5317531</c:v>
                </c:pt>
                <c:pt idx="28143">
                  <c:v>279.54168609999999</c:v>
                </c:pt>
                <c:pt idx="28144">
                  <c:v>279.55162009999998</c:v>
                </c:pt>
                <c:pt idx="28145">
                  <c:v>279.56155410000002</c:v>
                </c:pt>
                <c:pt idx="28146">
                  <c:v>279.57148810000001</c:v>
                </c:pt>
                <c:pt idx="28147">
                  <c:v>279.5814221</c:v>
                </c:pt>
                <c:pt idx="28148">
                  <c:v>279.59135609999998</c:v>
                </c:pt>
                <c:pt idx="28149">
                  <c:v>279.60129010000003</c:v>
                </c:pt>
                <c:pt idx="28150">
                  <c:v>279.61122410000002</c:v>
                </c:pt>
                <c:pt idx="28151">
                  <c:v>279.6211581</c:v>
                </c:pt>
                <c:pt idx="28152">
                  <c:v>279.63109109999999</c:v>
                </c:pt>
                <c:pt idx="28153">
                  <c:v>279.64102509999998</c:v>
                </c:pt>
                <c:pt idx="28154">
                  <c:v>279.65095910000002</c:v>
                </c:pt>
                <c:pt idx="28155">
                  <c:v>279.66089310000001</c:v>
                </c:pt>
                <c:pt idx="28156">
                  <c:v>279.6708271</c:v>
                </c:pt>
                <c:pt idx="28157">
                  <c:v>279.68076109999998</c:v>
                </c:pt>
                <c:pt idx="28158">
                  <c:v>279.69069510000003</c:v>
                </c:pt>
                <c:pt idx="28159">
                  <c:v>279.70062910000001</c:v>
                </c:pt>
                <c:pt idx="28160">
                  <c:v>279.7105631</c:v>
                </c:pt>
                <c:pt idx="28161">
                  <c:v>279.72049609999999</c:v>
                </c:pt>
                <c:pt idx="28162">
                  <c:v>279.73043030000002</c:v>
                </c:pt>
                <c:pt idx="28163">
                  <c:v>279.74036419999999</c:v>
                </c:pt>
                <c:pt idx="28164">
                  <c:v>279.7502983</c:v>
                </c:pt>
                <c:pt idx="28165">
                  <c:v>279.76023229999998</c:v>
                </c:pt>
                <c:pt idx="28166">
                  <c:v>279.77016630000003</c:v>
                </c:pt>
                <c:pt idx="28167">
                  <c:v>279.78010030000002</c:v>
                </c:pt>
                <c:pt idx="28168">
                  <c:v>279.7900343</c:v>
                </c:pt>
                <c:pt idx="28169">
                  <c:v>279.79996829999999</c:v>
                </c:pt>
                <c:pt idx="28170">
                  <c:v>279.80990129999998</c:v>
                </c:pt>
                <c:pt idx="28171">
                  <c:v>279.81983530000002</c:v>
                </c:pt>
                <c:pt idx="28172">
                  <c:v>279.82976930000001</c:v>
                </c:pt>
                <c:pt idx="28173">
                  <c:v>279.8397033</c:v>
                </c:pt>
                <c:pt idx="28174">
                  <c:v>279.84963729999998</c:v>
                </c:pt>
                <c:pt idx="28175">
                  <c:v>279.85957130000003</c:v>
                </c:pt>
                <c:pt idx="28176">
                  <c:v>279.86950530000001</c:v>
                </c:pt>
                <c:pt idx="28177">
                  <c:v>279.8794393</c:v>
                </c:pt>
                <c:pt idx="28178">
                  <c:v>279.88937329999999</c:v>
                </c:pt>
                <c:pt idx="28179">
                  <c:v>279.89930629999998</c:v>
                </c:pt>
                <c:pt idx="28180">
                  <c:v>279.90924030000002</c:v>
                </c:pt>
                <c:pt idx="28181">
                  <c:v>279.91917430000001</c:v>
                </c:pt>
                <c:pt idx="28182">
                  <c:v>279.9291083</c:v>
                </c:pt>
                <c:pt idx="28183">
                  <c:v>279.93904229999998</c:v>
                </c:pt>
                <c:pt idx="28184">
                  <c:v>279.94897630000003</c:v>
                </c:pt>
                <c:pt idx="28185">
                  <c:v>279.95891030000001</c:v>
                </c:pt>
                <c:pt idx="28186">
                  <c:v>279.9688443</c:v>
                </c:pt>
                <c:pt idx="28187">
                  <c:v>279.97877829999999</c:v>
                </c:pt>
                <c:pt idx="28188">
                  <c:v>279.98871229999997</c:v>
                </c:pt>
                <c:pt idx="28189">
                  <c:v>279.99864530000002</c:v>
                </c:pt>
                <c:pt idx="28190">
                  <c:v>280.00857930000001</c:v>
                </c:pt>
                <c:pt idx="28191">
                  <c:v>280.0185133</c:v>
                </c:pt>
                <c:pt idx="28192">
                  <c:v>280.02844729999998</c:v>
                </c:pt>
                <c:pt idx="28193">
                  <c:v>280.03838130000003</c:v>
                </c:pt>
                <c:pt idx="28194">
                  <c:v>280.04831530000001</c:v>
                </c:pt>
                <c:pt idx="28195">
                  <c:v>280.0582493</c:v>
                </c:pt>
                <c:pt idx="28196">
                  <c:v>280.06818329999999</c:v>
                </c:pt>
                <c:pt idx="28197">
                  <c:v>280.07811729999997</c:v>
                </c:pt>
                <c:pt idx="28198">
                  <c:v>280.08805130000002</c:v>
                </c:pt>
                <c:pt idx="28199">
                  <c:v>280.09798430000001</c:v>
                </c:pt>
                <c:pt idx="28200">
                  <c:v>280.10791829999999</c:v>
                </c:pt>
                <c:pt idx="28201">
                  <c:v>280.11785229999998</c:v>
                </c:pt>
                <c:pt idx="28202">
                  <c:v>280.12778630000003</c:v>
                </c:pt>
                <c:pt idx="28203">
                  <c:v>280.13772030000001</c:v>
                </c:pt>
                <c:pt idx="28204">
                  <c:v>280.1476543</c:v>
                </c:pt>
                <c:pt idx="28205">
                  <c:v>280.15758829999999</c:v>
                </c:pt>
                <c:pt idx="28206">
                  <c:v>280.16752229999997</c:v>
                </c:pt>
                <c:pt idx="28207">
                  <c:v>280.17745630000002</c:v>
                </c:pt>
                <c:pt idx="28208">
                  <c:v>280.1873903</c:v>
                </c:pt>
                <c:pt idx="28209">
                  <c:v>280.19732429999999</c:v>
                </c:pt>
                <c:pt idx="28210">
                  <c:v>280.20725729999998</c:v>
                </c:pt>
                <c:pt idx="28211">
                  <c:v>280.21719130000002</c:v>
                </c:pt>
                <c:pt idx="28212">
                  <c:v>280.22712530000001</c:v>
                </c:pt>
                <c:pt idx="28213">
                  <c:v>280.2370593</c:v>
                </c:pt>
                <c:pt idx="28214">
                  <c:v>280.24699329999999</c:v>
                </c:pt>
                <c:pt idx="28215">
                  <c:v>280.25692729999997</c:v>
                </c:pt>
                <c:pt idx="28216">
                  <c:v>280.26686130000002</c:v>
                </c:pt>
                <c:pt idx="28217">
                  <c:v>280.2767953</c:v>
                </c:pt>
                <c:pt idx="28218">
                  <c:v>280.28672929999999</c:v>
                </c:pt>
                <c:pt idx="28219">
                  <c:v>280.29666329999998</c:v>
                </c:pt>
                <c:pt idx="28220">
                  <c:v>280.30659630000002</c:v>
                </c:pt>
                <c:pt idx="28221">
                  <c:v>280.31653030000001</c:v>
                </c:pt>
                <c:pt idx="28222">
                  <c:v>280.3264643</c:v>
                </c:pt>
                <c:pt idx="28223">
                  <c:v>280.33639829999998</c:v>
                </c:pt>
                <c:pt idx="28224">
                  <c:v>280.34633229999997</c:v>
                </c:pt>
                <c:pt idx="28225">
                  <c:v>280.35626630000002</c:v>
                </c:pt>
                <c:pt idx="28226">
                  <c:v>280.3662003</c:v>
                </c:pt>
                <c:pt idx="28227">
                  <c:v>280.37613429999999</c:v>
                </c:pt>
                <c:pt idx="28228">
                  <c:v>280.38606829999998</c:v>
                </c:pt>
                <c:pt idx="28229">
                  <c:v>280.39600230000002</c:v>
                </c:pt>
                <c:pt idx="28230">
                  <c:v>280.40593630000001</c:v>
                </c:pt>
                <c:pt idx="28231">
                  <c:v>280.4158693</c:v>
                </c:pt>
                <c:pt idx="28232">
                  <c:v>280.42580329999998</c:v>
                </c:pt>
                <c:pt idx="28233">
                  <c:v>280.43573730000003</c:v>
                </c:pt>
                <c:pt idx="28234">
                  <c:v>280.44567130000001</c:v>
                </c:pt>
                <c:pt idx="28235">
                  <c:v>280.4556053</c:v>
                </c:pt>
                <c:pt idx="28236">
                  <c:v>280.46553929999999</c:v>
                </c:pt>
                <c:pt idx="28237">
                  <c:v>280.47547329999998</c:v>
                </c:pt>
                <c:pt idx="28238">
                  <c:v>280.48540730000002</c:v>
                </c:pt>
                <c:pt idx="28239">
                  <c:v>280.49534130000001</c:v>
                </c:pt>
                <c:pt idx="28240">
                  <c:v>280.50527529999999</c:v>
                </c:pt>
                <c:pt idx="28241">
                  <c:v>280.51520929999998</c:v>
                </c:pt>
                <c:pt idx="28242">
                  <c:v>280.52514330000002</c:v>
                </c:pt>
                <c:pt idx="28243">
                  <c:v>280.53507630000001</c:v>
                </c:pt>
                <c:pt idx="28244">
                  <c:v>280.5450103</c:v>
                </c:pt>
                <c:pt idx="28245">
                  <c:v>280.55494429999999</c:v>
                </c:pt>
                <c:pt idx="28246">
                  <c:v>280.56487829999998</c:v>
                </c:pt>
                <c:pt idx="28247">
                  <c:v>280.57481230000002</c:v>
                </c:pt>
                <c:pt idx="28248">
                  <c:v>280.58474630000001</c:v>
                </c:pt>
                <c:pt idx="28249">
                  <c:v>280.59468029999999</c:v>
                </c:pt>
                <c:pt idx="28250">
                  <c:v>280.60461429999998</c:v>
                </c:pt>
                <c:pt idx="28251">
                  <c:v>280.61454830000002</c:v>
                </c:pt>
                <c:pt idx="28252">
                  <c:v>280.62448230000001</c:v>
                </c:pt>
                <c:pt idx="28253">
                  <c:v>280.6344163</c:v>
                </c:pt>
                <c:pt idx="28254">
                  <c:v>280.64434929999999</c:v>
                </c:pt>
                <c:pt idx="28255">
                  <c:v>280.65428329999997</c:v>
                </c:pt>
                <c:pt idx="28256">
                  <c:v>280.66421730000002</c:v>
                </c:pt>
                <c:pt idx="28257">
                  <c:v>280.67415130000001</c:v>
                </c:pt>
                <c:pt idx="28258">
                  <c:v>280.68408529999999</c:v>
                </c:pt>
                <c:pt idx="28259">
                  <c:v>280.69401929999998</c:v>
                </c:pt>
                <c:pt idx="28260">
                  <c:v>280.70395330000002</c:v>
                </c:pt>
                <c:pt idx="28261">
                  <c:v>280.71388730000001</c:v>
                </c:pt>
                <c:pt idx="28262">
                  <c:v>280.7238213</c:v>
                </c:pt>
                <c:pt idx="28263">
                  <c:v>280.73375529999998</c:v>
                </c:pt>
                <c:pt idx="28264">
                  <c:v>280.74368930000003</c:v>
                </c:pt>
                <c:pt idx="28265">
                  <c:v>280.75362330000002</c:v>
                </c:pt>
                <c:pt idx="28266">
                  <c:v>280.7635563</c:v>
                </c:pt>
                <c:pt idx="28267">
                  <c:v>280.77349029999999</c:v>
                </c:pt>
                <c:pt idx="28268">
                  <c:v>280.78342429999998</c:v>
                </c:pt>
                <c:pt idx="28269">
                  <c:v>280.79335830000002</c:v>
                </c:pt>
                <c:pt idx="28270">
                  <c:v>280.80329230000001</c:v>
                </c:pt>
                <c:pt idx="28271">
                  <c:v>280.8132263</c:v>
                </c:pt>
                <c:pt idx="28272">
                  <c:v>280.82316029999998</c:v>
                </c:pt>
                <c:pt idx="28273">
                  <c:v>280.83309430000003</c:v>
                </c:pt>
                <c:pt idx="28274">
                  <c:v>280.84302830000001</c:v>
                </c:pt>
                <c:pt idx="28275">
                  <c:v>280.8529623</c:v>
                </c:pt>
                <c:pt idx="28276">
                  <c:v>280.86289629999999</c:v>
                </c:pt>
                <c:pt idx="28277">
                  <c:v>280.87283029999998</c:v>
                </c:pt>
                <c:pt idx="28278">
                  <c:v>280.88276330000002</c:v>
                </c:pt>
                <c:pt idx="28279">
                  <c:v>280.89269730000001</c:v>
                </c:pt>
                <c:pt idx="28280">
                  <c:v>280.9026313</c:v>
                </c:pt>
                <c:pt idx="28281">
                  <c:v>280.91256529999998</c:v>
                </c:pt>
                <c:pt idx="28282">
                  <c:v>280.92249930000003</c:v>
                </c:pt>
                <c:pt idx="28283">
                  <c:v>280.93243330000001</c:v>
                </c:pt>
                <c:pt idx="28284">
                  <c:v>280.9423673</c:v>
                </c:pt>
                <c:pt idx="28285">
                  <c:v>280.95230120000002</c:v>
                </c:pt>
                <c:pt idx="28286">
                  <c:v>280.96223529999997</c:v>
                </c:pt>
                <c:pt idx="28287">
                  <c:v>280.97216930000002</c:v>
                </c:pt>
                <c:pt idx="28288">
                  <c:v>280.98210330000001</c:v>
                </c:pt>
                <c:pt idx="28289">
                  <c:v>280.99203729999999</c:v>
                </c:pt>
                <c:pt idx="28290">
                  <c:v>281.00197020000002</c:v>
                </c:pt>
                <c:pt idx="28291">
                  <c:v>281.01190430000003</c:v>
                </c:pt>
                <c:pt idx="28292">
                  <c:v>281.02183830000001</c:v>
                </c:pt>
                <c:pt idx="28293">
                  <c:v>281.0317723</c:v>
                </c:pt>
                <c:pt idx="28294">
                  <c:v>281.04170629999999</c:v>
                </c:pt>
                <c:pt idx="28295">
                  <c:v>281.05164029999997</c:v>
                </c:pt>
                <c:pt idx="28296">
                  <c:v>281.06157430000002</c:v>
                </c:pt>
                <c:pt idx="28297">
                  <c:v>281.0715083</c:v>
                </c:pt>
                <c:pt idx="28298">
                  <c:v>281.08144229999999</c:v>
                </c:pt>
                <c:pt idx="28299">
                  <c:v>281.09137629999998</c:v>
                </c:pt>
                <c:pt idx="28300">
                  <c:v>281.10131030000002</c:v>
                </c:pt>
                <c:pt idx="28301">
                  <c:v>281.11124330000001</c:v>
                </c:pt>
                <c:pt idx="28302">
                  <c:v>281.1211773</c:v>
                </c:pt>
                <c:pt idx="28303">
                  <c:v>281.13111129999999</c:v>
                </c:pt>
                <c:pt idx="28304">
                  <c:v>281.14104529999997</c:v>
                </c:pt>
                <c:pt idx="28305">
                  <c:v>281.15097930000002</c:v>
                </c:pt>
                <c:pt idx="28306">
                  <c:v>281.1609133</c:v>
                </c:pt>
                <c:pt idx="28307">
                  <c:v>281.17084729999999</c:v>
                </c:pt>
                <c:pt idx="28308">
                  <c:v>281.18078129999998</c:v>
                </c:pt>
                <c:pt idx="28309">
                  <c:v>281.19071530000002</c:v>
                </c:pt>
                <c:pt idx="28310">
                  <c:v>281.20064930000001</c:v>
                </c:pt>
                <c:pt idx="28311">
                  <c:v>281.2105833</c:v>
                </c:pt>
                <c:pt idx="28312">
                  <c:v>281.22051729999998</c:v>
                </c:pt>
                <c:pt idx="28313">
                  <c:v>281.23045029999997</c:v>
                </c:pt>
                <c:pt idx="28314">
                  <c:v>281.24038430000002</c:v>
                </c:pt>
                <c:pt idx="28315">
                  <c:v>281.2503183</c:v>
                </c:pt>
                <c:pt idx="28316">
                  <c:v>281.26025229999999</c:v>
                </c:pt>
                <c:pt idx="28317">
                  <c:v>281.27018629999998</c:v>
                </c:pt>
                <c:pt idx="28318">
                  <c:v>281.28012030000002</c:v>
                </c:pt>
                <c:pt idx="28319">
                  <c:v>281.29005430000001</c:v>
                </c:pt>
                <c:pt idx="28320">
                  <c:v>281.2999883</c:v>
                </c:pt>
                <c:pt idx="28321">
                  <c:v>281.30992229999998</c:v>
                </c:pt>
                <c:pt idx="28322">
                  <c:v>281.31985630000003</c:v>
                </c:pt>
                <c:pt idx="28323">
                  <c:v>281.32978930000002</c:v>
                </c:pt>
                <c:pt idx="28324">
                  <c:v>281.3397233</c:v>
                </c:pt>
                <c:pt idx="28325">
                  <c:v>281.34965729999999</c:v>
                </c:pt>
                <c:pt idx="28326">
                  <c:v>281.35959129999998</c:v>
                </c:pt>
                <c:pt idx="28327">
                  <c:v>281.36952530000002</c:v>
                </c:pt>
                <c:pt idx="28328">
                  <c:v>281.37945930000001</c:v>
                </c:pt>
                <c:pt idx="28329">
                  <c:v>281.38939329999999</c:v>
                </c:pt>
                <c:pt idx="28330">
                  <c:v>281.39932729999998</c:v>
                </c:pt>
                <c:pt idx="28331">
                  <c:v>281.40926130000003</c:v>
                </c:pt>
                <c:pt idx="28332">
                  <c:v>281.41919530000001</c:v>
                </c:pt>
                <c:pt idx="28333">
                  <c:v>281.4291293</c:v>
                </c:pt>
                <c:pt idx="28334">
                  <c:v>281.43906229999999</c:v>
                </c:pt>
                <c:pt idx="28335">
                  <c:v>281.44899629999998</c:v>
                </c:pt>
                <c:pt idx="28336">
                  <c:v>281.45893030000002</c:v>
                </c:pt>
                <c:pt idx="28337">
                  <c:v>281.46886430000001</c:v>
                </c:pt>
                <c:pt idx="28338">
                  <c:v>281.47879829999999</c:v>
                </c:pt>
                <c:pt idx="28339">
                  <c:v>281.48873229999998</c:v>
                </c:pt>
                <c:pt idx="28340">
                  <c:v>281.49866630000002</c:v>
                </c:pt>
                <c:pt idx="28341">
                  <c:v>281.50860030000001</c:v>
                </c:pt>
                <c:pt idx="28342">
                  <c:v>281.5185343</c:v>
                </c:pt>
                <c:pt idx="28343">
                  <c:v>281.52846829999999</c:v>
                </c:pt>
                <c:pt idx="28344">
                  <c:v>281.53840229999997</c:v>
                </c:pt>
                <c:pt idx="28345">
                  <c:v>281.54833530000002</c:v>
                </c:pt>
                <c:pt idx="28346">
                  <c:v>281.55826930000001</c:v>
                </c:pt>
                <c:pt idx="28347">
                  <c:v>281.56820329999999</c:v>
                </c:pt>
                <c:pt idx="28348">
                  <c:v>281.57813729999998</c:v>
                </c:pt>
                <c:pt idx="28349">
                  <c:v>281.58807130000002</c:v>
                </c:pt>
                <c:pt idx="28350">
                  <c:v>281.59800530000001</c:v>
                </c:pt>
                <c:pt idx="28351">
                  <c:v>281.6079393</c:v>
                </c:pt>
                <c:pt idx="28352">
                  <c:v>281.61787329999999</c:v>
                </c:pt>
                <c:pt idx="28353">
                  <c:v>281.62780729999997</c:v>
                </c:pt>
                <c:pt idx="28354">
                  <c:v>281.63774130000002</c:v>
                </c:pt>
                <c:pt idx="28355">
                  <c:v>281.6476753</c:v>
                </c:pt>
                <c:pt idx="28356">
                  <c:v>281.65760829999999</c:v>
                </c:pt>
                <c:pt idx="28357">
                  <c:v>281.66754229999998</c:v>
                </c:pt>
                <c:pt idx="28358">
                  <c:v>281.67747630000002</c:v>
                </c:pt>
                <c:pt idx="28359">
                  <c:v>281.68741030000001</c:v>
                </c:pt>
                <c:pt idx="28360">
                  <c:v>281.6973443</c:v>
                </c:pt>
                <c:pt idx="28361">
                  <c:v>281.70727829999998</c:v>
                </c:pt>
                <c:pt idx="28362">
                  <c:v>281.71721230000003</c:v>
                </c:pt>
                <c:pt idx="28363">
                  <c:v>281.72714630000002</c:v>
                </c:pt>
                <c:pt idx="28364">
                  <c:v>281.7370803</c:v>
                </c:pt>
                <c:pt idx="28365">
                  <c:v>281.74701429999999</c:v>
                </c:pt>
                <c:pt idx="28366">
                  <c:v>281.75694829999998</c:v>
                </c:pt>
                <c:pt idx="28367">
                  <c:v>281.76688130000002</c:v>
                </c:pt>
                <c:pt idx="28368">
                  <c:v>281.77681530000001</c:v>
                </c:pt>
                <c:pt idx="28369">
                  <c:v>281.7867493</c:v>
                </c:pt>
                <c:pt idx="28370">
                  <c:v>281.79668329999998</c:v>
                </c:pt>
                <c:pt idx="28371">
                  <c:v>281.80661730000003</c:v>
                </c:pt>
                <c:pt idx="28372">
                  <c:v>281.81655130000001</c:v>
                </c:pt>
                <c:pt idx="28373">
                  <c:v>281.8264853</c:v>
                </c:pt>
                <c:pt idx="28374">
                  <c:v>281.83641929999999</c:v>
                </c:pt>
                <c:pt idx="28375">
                  <c:v>281.84635329999998</c:v>
                </c:pt>
                <c:pt idx="28376">
                  <c:v>281.85628730000002</c:v>
                </c:pt>
                <c:pt idx="28377">
                  <c:v>281.86622030000001</c:v>
                </c:pt>
                <c:pt idx="28378">
                  <c:v>281.8761543</c:v>
                </c:pt>
                <c:pt idx="28379">
                  <c:v>281.88608829999998</c:v>
                </c:pt>
                <c:pt idx="28380">
                  <c:v>281.89602230000003</c:v>
                </c:pt>
                <c:pt idx="28381">
                  <c:v>281.90595630000001</c:v>
                </c:pt>
                <c:pt idx="28382">
                  <c:v>281.9158903</c:v>
                </c:pt>
                <c:pt idx="28383">
                  <c:v>281.92582429999999</c:v>
                </c:pt>
                <c:pt idx="28384">
                  <c:v>281.93575829999997</c:v>
                </c:pt>
                <c:pt idx="28385">
                  <c:v>281.94569230000002</c:v>
                </c:pt>
                <c:pt idx="28386">
                  <c:v>281.95562630000001</c:v>
                </c:pt>
                <c:pt idx="28387">
                  <c:v>281.96556029999999</c:v>
                </c:pt>
                <c:pt idx="28388">
                  <c:v>281.97549329999998</c:v>
                </c:pt>
                <c:pt idx="28389">
                  <c:v>281.98542730000003</c:v>
                </c:pt>
                <c:pt idx="28390">
                  <c:v>281.99536130000001</c:v>
                </c:pt>
                <c:pt idx="28391">
                  <c:v>282.0052953</c:v>
                </c:pt>
                <c:pt idx="28392">
                  <c:v>282.01522929999999</c:v>
                </c:pt>
                <c:pt idx="28393">
                  <c:v>282.02516329999997</c:v>
                </c:pt>
                <c:pt idx="28394">
                  <c:v>282.03509730000002</c:v>
                </c:pt>
                <c:pt idx="28395">
                  <c:v>282.04503130000001</c:v>
                </c:pt>
                <c:pt idx="28396">
                  <c:v>282.05496529999999</c:v>
                </c:pt>
                <c:pt idx="28397">
                  <c:v>282.06489929999998</c:v>
                </c:pt>
                <c:pt idx="28398">
                  <c:v>282.07483230000003</c:v>
                </c:pt>
                <c:pt idx="28399">
                  <c:v>282.08476630000001</c:v>
                </c:pt>
                <c:pt idx="28400">
                  <c:v>282.0947003</c:v>
                </c:pt>
                <c:pt idx="28401">
                  <c:v>282.10463429999999</c:v>
                </c:pt>
                <c:pt idx="28402">
                  <c:v>282.11456829999997</c:v>
                </c:pt>
                <c:pt idx="28403">
                  <c:v>282.12450230000002</c:v>
                </c:pt>
                <c:pt idx="28404">
                  <c:v>282.1344363</c:v>
                </c:pt>
                <c:pt idx="28405">
                  <c:v>282.14437029999999</c:v>
                </c:pt>
                <c:pt idx="28406">
                  <c:v>282.15430429999998</c:v>
                </c:pt>
                <c:pt idx="28407">
                  <c:v>282.16423830000002</c:v>
                </c:pt>
                <c:pt idx="28408">
                  <c:v>282.17417230000001</c:v>
                </c:pt>
                <c:pt idx="28409">
                  <c:v>282.1841053</c:v>
                </c:pt>
                <c:pt idx="28410">
                  <c:v>282.19403929999999</c:v>
                </c:pt>
                <c:pt idx="28411">
                  <c:v>282.20397329999997</c:v>
                </c:pt>
                <c:pt idx="28412">
                  <c:v>282.21390730000002</c:v>
                </c:pt>
                <c:pt idx="28413">
                  <c:v>282.2238413</c:v>
                </c:pt>
                <c:pt idx="28414">
                  <c:v>282.23377529999999</c:v>
                </c:pt>
                <c:pt idx="28415">
                  <c:v>282.24370929999998</c:v>
                </c:pt>
                <c:pt idx="28416">
                  <c:v>282.25364330000002</c:v>
                </c:pt>
                <c:pt idx="28417">
                  <c:v>282.26357730000001</c:v>
                </c:pt>
                <c:pt idx="28418">
                  <c:v>282.2735113</c:v>
                </c:pt>
                <c:pt idx="28419">
                  <c:v>282.28344529999998</c:v>
                </c:pt>
                <c:pt idx="28420">
                  <c:v>282.29337829999997</c:v>
                </c:pt>
                <c:pt idx="28421">
                  <c:v>282.30331230000002</c:v>
                </c:pt>
                <c:pt idx="28422">
                  <c:v>282.3132463</c:v>
                </c:pt>
                <c:pt idx="28423">
                  <c:v>282.32318029999999</c:v>
                </c:pt>
                <c:pt idx="28424">
                  <c:v>282.33311429999998</c:v>
                </c:pt>
                <c:pt idx="28425">
                  <c:v>282.34304830000002</c:v>
                </c:pt>
                <c:pt idx="28426">
                  <c:v>282.35298230000001</c:v>
                </c:pt>
                <c:pt idx="28427">
                  <c:v>282.36291629999999</c:v>
                </c:pt>
                <c:pt idx="28428">
                  <c:v>282.37285029999998</c:v>
                </c:pt>
                <c:pt idx="28429">
                  <c:v>282.38278430000003</c:v>
                </c:pt>
                <c:pt idx="28430">
                  <c:v>282.39271730000002</c:v>
                </c:pt>
                <c:pt idx="28431">
                  <c:v>282.4026513</c:v>
                </c:pt>
                <c:pt idx="28432">
                  <c:v>282.41258529999999</c:v>
                </c:pt>
                <c:pt idx="28433">
                  <c:v>282.42251929999998</c:v>
                </c:pt>
                <c:pt idx="28434">
                  <c:v>282.43245330000002</c:v>
                </c:pt>
                <c:pt idx="28435">
                  <c:v>282.44238730000001</c:v>
                </c:pt>
                <c:pt idx="28436">
                  <c:v>282.45232129999999</c:v>
                </c:pt>
                <c:pt idx="28437">
                  <c:v>282.46225529999998</c:v>
                </c:pt>
                <c:pt idx="28438">
                  <c:v>282.47218930000003</c:v>
                </c:pt>
                <c:pt idx="28439">
                  <c:v>282.48212330000001</c:v>
                </c:pt>
                <c:pt idx="28440">
                  <c:v>282.4920573</c:v>
                </c:pt>
                <c:pt idx="28441">
                  <c:v>282.50199029999999</c:v>
                </c:pt>
                <c:pt idx="28442">
                  <c:v>282.51192429999998</c:v>
                </c:pt>
                <c:pt idx="28443">
                  <c:v>282.52185830000002</c:v>
                </c:pt>
                <c:pt idx="28444">
                  <c:v>282.53179230000001</c:v>
                </c:pt>
                <c:pt idx="28445">
                  <c:v>282.54172629999999</c:v>
                </c:pt>
                <c:pt idx="28446">
                  <c:v>282.55166029999998</c:v>
                </c:pt>
                <c:pt idx="28447">
                  <c:v>282.56159430000002</c:v>
                </c:pt>
                <c:pt idx="28448">
                  <c:v>282.57152830000001</c:v>
                </c:pt>
                <c:pt idx="28449">
                  <c:v>282.5814623</c:v>
                </c:pt>
                <c:pt idx="28450">
                  <c:v>282.59139629999999</c:v>
                </c:pt>
                <c:pt idx="28451">
                  <c:v>282.60133029999997</c:v>
                </c:pt>
                <c:pt idx="28452">
                  <c:v>282.61126330000002</c:v>
                </c:pt>
                <c:pt idx="28453">
                  <c:v>282.62119730000001</c:v>
                </c:pt>
                <c:pt idx="28454">
                  <c:v>282.63113129999999</c:v>
                </c:pt>
                <c:pt idx="28455">
                  <c:v>282.64106529999998</c:v>
                </c:pt>
                <c:pt idx="28456">
                  <c:v>282.65099930000002</c:v>
                </c:pt>
                <c:pt idx="28457">
                  <c:v>282.66093330000001</c:v>
                </c:pt>
                <c:pt idx="28458">
                  <c:v>282.6708673</c:v>
                </c:pt>
                <c:pt idx="28459">
                  <c:v>282.68080129999998</c:v>
                </c:pt>
                <c:pt idx="28460">
                  <c:v>282.69073529999997</c:v>
                </c:pt>
                <c:pt idx="28461">
                  <c:v>282.70066930000002</c:v>
                </c:pt>
                <c:pt idx="28462">
                  <c:v>282.7106033</c:v>
                </c:pt>
                <c:pt idx="28463">
                  <c:v>282.72053729999999</c:v>
                </c:pt>
                <c:pt idx="28464">
                  <c:v>282.73047029999998</c:v>
                </c:pt>
                <c:pt idx="28465">
                  <c:v>282.74040409999998</c:v>
                </c:pt>
                <c:pt idx="28466">
                  <c:v>282.75033810000002</c:v>
                </c:pt>
                <c:pt idx="28467">
                  <c:v>282.76027210000001</c:v>
                </c:pt>
                <c:pt idx="28468">
                  <c:v>282.7702061</c:v>
                </c:pt>
                <c:pt idx="28469">
                  <c:v>282.78014009999998</c:v>
                </c:pt>
                <c:pt idx="28470">
                  <c:v>282.79007410000003</c:v>
                </c:pt>
                <c:pt idx="28471">
                  <c:v>282.80000810000001</c:v>
                </c:pt>
                <c:pt idx="28472">
                  <c:v>282.8099421</c:v>
                </c:pt>
                <c:pt idx="28473">
                  <c:v>282.81987609999999</c:v>
                </c:pt>
                <c:pt idx="28474">
                  <c:v>282.82981009999997</c:v>
                </c:pt>
                <c:pt idx="28475">
                  <c:v>282.83974410000002</c:v>
                </c:pt>
                <c:pt idx="28476">
                  <c:v>282.84967710000001</c:v>
                </c:pt>
                <c:pt idx="28477">
                  <c:v>282.8596111</c:v>
                </c:pt>
                <c:pt idx="28478">
                  <c:v>282.86954509999998</c:v>
                </c:pt>
                <c:pt idx="28479">
                  <c:v>282.87947910000003</c:v>
                </c:pt>
                <c:pt idx="28480">
                  <c:v>282.88941310000001</c:v>
                </c:pt>
                <c:pt idx="28481">
                  <c:v>282.8993471</c:v>
                </c:pt>
                <c:pt idx="28482">
                  <c:v>282.90928109999999</c:v>
                </c:pt>
                <c:pt idx="28483">
                  <c:v>282.91921509999997</c:v>
                </c:pt>
                <c:pt idx="28484">
                  <c:v>282.92914910000002</c:v>
                </c:pt>
                <c:pt idx="28485">
                  <c:v>282.9390831</c:v>
                </c:pt>
                <c:pt idx="28486">
                  <c:v>282.94901709999999</c:v>
                </c:pt>
                <c:pt idx="28487">
                  <c:v>282.95895109999998</c:v>
                </c:pt>
                <c:pt idx="28488">
                  <c:v>282.96888410000003</c:v>
                </c:pt>
                <c:pt idx="28489">
                  <c:v>282.97881810000001</c:v>
                </c:pt>
                <c:pt idx="28490">
                  <c:v>282.9887521</c:v>
                </c:pt>
                <c:pt idx="28491">
                  <c:v>282.99868609999999</c:v>
                </c:pt>
                <c:pt idx="28492">
                  <c:v>283.00862009999997</c:v>
                </c:pt>
                <c:pt idx="28493">
                  <c:v>283.01855410000002</c:v>
                </c:pt>
                <c:pt idx="28494">
                  <c:v>283.0284881</c:v>
                </c:pt>
                <c:pt idx="28495">
                  <c:v>283.03842209999999</c:v>
                </c:pt>
                <c:pt idx="28496">
                  <c:v>283.04835609999998</c:v>
                </c:pt>
                <c:pt idx="28497">
                  <c:v>283.05829010000002</c:v>
                </c:pt>
                <c:pt idx="28498">
                  <c:v>283.06822410000001</c:v>
                </c:pt>
                <c:pt idx="28499">
                  <c:v>283.0781571</c:v>
                </c:pt>
                <c:pt idx="28500">
                  <c:v>283.08809109999999</c:v>
                </c:pt>
                <c:pt idx="28501">
                  <c:v>283.09802509999997</c:v>
                </c:pt>
                <c:pt idx="28502">
                  <c:v>283.10795910000002</c:v>
                </c:pt>
                <c:pt idx="28503">
                  <c:v>283.1178931</c:v>
                </c:pt>
                <c:pt idx="28504">
                  <c:v>283.12782709999999</c:v>
                </c:pt>
                <c:pt idx="28505">
                  <c:v>283.13776109999998</c:v>
                </c:pt>
                <c:pt idx="28506">
                  <c:v>283.14769510000002</c:v>
                </c:pt>
                <c:pt idx="28507">
                  <c:v>283.15762910000001</c:v>
                </c:pt>
                <c:pt idx="28508">
                  <c:v>283.1675631</c:v>
                </c:pt>
                <c:pt idx="28509">
                  <c:v>283.17749709999998</c:v>
                </c:pt>
                <c:pt idx="28510">
                  <c:v>283.18743110000003</c:v>
                </c:pt>
                <c:pt idx="28511">
                  <c:v>283.19736410000002</c:v>
                </c:pt>
                <c:pt idx="28512">
                  <c:v>283.2072981</c:v>
                </c:pt>
                <c:pt idx="28513">
                  <c:v>283.21723209999999</c:v>
                </c:pt>
                <c:pt idx="28514">
                  <c:v>283.22716609999998</c:v>
                </c:pt>
                <c:pt idx="28515">
                  <c:v>283.23710010000002</c:v>
                </c:pt>
                <c:pt idx="28516">
                  <c:v>283.24703410000001</c:v>
                </c:pt>
                <c:pt idx="28517">
                  <c:v>283.25696809999999</c:v>
                </c:pt>
                <c:pt idx="28518">
                  <c:v>283.26690209999998</c:v>
                </c:pt>
                <c:pt idx="28519">
                  <c:v>283.27683610000003</c:v>
                </c:pt>
                <c:pt idx="28520">
                  <c:v>283.28677010000001</c:v>
                </c:pt>
                <c:pt idx="28521">
                  <c:v>283.2967041</c:v>
                </c:pt>
                <c:pt idx="28522">
                  <c:v>283.30663809999999</c:v>
                </c:pt>
                <c:pt idx="28523">
                  <c:v>283.31657209999997</c:v>
                </c:pt>
                <c:pt idx="28524">
                  <c:v>283.32650510000002</c:v>
                </c:pt>
                <c:pt idx="28525">
                  <c:v>283.33643910000001</c:v>
                </c:pt>
                <c:pt idx="28526">
                  <c:v>283.34637309999999</c:v>
                </c:pt>
                <c:pt idx="28527">
                  <c:v>283.35630709999998</c:v>
                </c:pt>
                <c:pt idx="28528">
                  <c:v>283.36624110000002</c:v>
                </c:pt>
                <c:pt idx="28529">
                  <c:v>283.37617510000001</c:v>
                </c:pt>
                <c:pt idx="28530">
                  <c:v>283.3861091</c:v>
                </c:pt>
                <c:pt idx="28531">
                  <c:v>283.39604309999999</c:v>
                </c:pt>
                <c:pt idx="28532">
                  <c:v>283.40597709999997</c:v>
                </c:pt>
                <c:pt idx="28533">
                  <c:v>283.41591110000002</c:v>
                </c:pt>
                <c:pt idx="28534">
                  <c:v>283.4258451</c:v>
                </c:pt>
                <c:pt idx="28535">
                  <c:v>283.43577809999999</c:v>
                </c:pt>
                <c:pt idx="28536">
                  <c:v>283.44571209999998</c:v>
                </c:pt>
                <c:pt idx="28537">
                  <c:v>283.45564610000002</c:v>
                </c:pt>
                <c:pt idx="28538">
                  <c:v>283.46558010000001</c:v>
                </c:pt>
                <c:pt idx="28539">
                  <c:v>283.4755141</c:v>
                </c:pt>
                <c:pt idx="28540">
                  <c:v>283.48544809999999</c:v>
                </c:pt>
                <c:pt idx="28541">
                  <c:v>283.49538209999997</c:v>
                </c:pt>
                <c:pt idx="28542">
                  <c:v>283.50531610000002</c:v>
                </c:pt>
                <c:pt idx="28543">
                  <c:v>283.5152501</c:v>
                </c:pt>
                <c:pt idx="28544">
                  <c:v>283.52518409999999</c:v>
                </c:pt>
                <c:pt idx="28545">
                  <c:v>283.53511809999998</c:v>
                </c:pt>
                <c:pt idx="28546">
                  <c:v>283.54505110000002</c:v>
                </c:pt>
                <c:pt idx="28547">
                  <c:v>283.55498510000001</c:v>
                </c:pt>
                <c:pt idx="28548">
                  <c:v>283.5649191</c:v>
                </c:pt>
                <c:pt idx="28549">
                  <c:v>283.57485309999998</c:v>
                </c:pt>
                <c:pt idx="28550">
                  <c:v>283.58478710000003</c:v>
                </c:pt>
                <c:pt idx="28551">
                  <c:v>283.59472110000002</c:v>
                </c:pt>
                <c:pt idx="28552">
                  <c:v>283.6046551</c:v>
                </c:pt>
                <c:pt idx="28553">
                  <c:v>283.61458909999999</c:v>
                </c:pt>
                <c:pt idx="28554">
                  <c:v>283.62452309999998</c:v>
                </c:pt>
                <c:pt idx="28555">
                  <c:v>283.63445710000002</c:v>
                </c:pt>
                <c:pt idx="28556">
                  <c:v>283.64439110000001</c:v>
                </c:pt>
                <c:pt idx="28557">
                  <c:v>283.65432509999999</c:v>
                </c:pt>
                <c:pt idx="28558">
                  <c:v>283.66425809999998</c:v>
                </c:pt>
                <c:pt idx="28559">
                  <c:v>283.67419210000003</c:v>
                </c:pt>
                <c:pt idx="28560">
                  <c:v>283.68412610000001</c:v>
                </c:pt>
                <c:pt idx="28561">
                  <c:v>283.6940601</c:v>
                </c:pt>
                <c:pt idx="28562">
                  <c:v>283.70399409999999</c:v>
                </c:pt>
                <c:pt idx="28563">
                  <c:v>283.71392809999998</c:v>
                </c:pt>
                <c:pt idx="28564">
                  <c:v>283.72386210000002</c:v>
                </c:pt>
                <c:pt idx="28565">
                  <c:v>283.73379599999998</c:v>
                </c:pt>
                <c:pt idx="28566">
                  <c:v>283.74373000000003</c:v>
                </c:pt>
                <c:pt idx="28567">
                  <c:v>283.75366400000001</c:v>
                </c:pt>
                <c:pt idx="28568">
                  <c:v>283.763598</c:v>
                </c:pt>
                <c:pt idx="28569">
                  <c:v>283.77353099999999</c:v>
                </c:pt>
                <c:pt idx="28570">
                  <c:v>283.78346499999998</c:v>
                </c:pt>
                <c:pt idx="28571">
                  <c:v>283.79339900000002</c:v>
                </c:pt>
                <c:pt idx="28572">
                  <c:v>283.80333300000001</c:v>
                </c:pt>
                <c:pt idx="28573">
                  <c:v>283.813267</c:v>
                </c:pt>
                <c:pt idx="28574">
                  <c:v>283.82320099999998</c:v>
                </c:pt>
                <c:pt idx="28575">
                  <c:v>283.83313500000003</c:v>
                </c:pt>
                <c:pt idx="28576">
                  <c:v>283.84306900000001</c:v>
                </c:pt>
                <c:pt idx="28577">
                  <c:v>283.853003</c:v>
                </c:pt>
                <c:pt idx="28578">
                  <c:v>283.86293699999999</c:v>
                </c:pt>
                <c:pt idx="28579">
                  <c:v>283.87287099999998</c:v>
                </c:pt>
                <c:pt idx="28580">
                  <c:v>283.88280400000002</c:v>
                </c:pt>
                <c:pt idx="28581">
                  <c:v>283.89273800000001</c:v>
                </c:pt>
                <c:pt idx="28582">
                  <c:v>283.902672</c:v>
                </c:pt>
                <c:pt idx="28583">
                  <c:v>283.91260599999998</c:v>
                </c:pt>
                <c:pt idx="28584">
                  <c:v>283.92254000000003</c:v>
                </c:pt>
                <c:pt idx="28585">
                  <c:v>283.93247400000001</c:v>
                </c:pt>
                <c:pt idx="28586">
                  <c:v>283.942408</c:v>
                </c:pt>
                <c:pt idx="28587">
                  <c:v>283.95234199999999</c:v>
                </c:pt>
                <c:pt idx="28588">
                  <c:v>283.96227599999997</c:v>
                </c:pt>
                <c:pt idx="28589">
                  <c:v>283.97221000000002</c:v>
                </c:pt>
                <c:pt idx="28590">
                  <c:v>283.98214400000001</c:v>
                </c:pt>
                <c:pt idx="28591">
                  <c:v>283.99207699999999</c:v>
                </c:pt>
                <c:pt idx="28592">
                  <c:v>284.00201099999998</c:v>
                </c:pt>
                <c:pt idx="28593">
                  <c:v>284.01194500000003</c:v>
                </c:pt>
                <c:pt idx="28594">
                  <c:v>284.02187900000001</c:v>
                </c:pt>
                <c:pt idx="28595">
                  <c:v>284.031813</c:v>
                </c:pt>
                <c:pt idx="28596">
                  <c:v>284.04174699999999</c:v>
                </c:pt>
                <c:pt idx="28597">
                  <c:v>284.05168099999997</c:v>
                </c:pt>
                <c:pt idx="28598">
                  <c:v>284.06161500000002</c:v>
                </c:pt>
                <c:pt idx="28599">
                  <c:v>284.071549</c:v>
                </c:pt>
                <c:pt idx="28600">
                  <c:v>284.08148299999999</c:v>
                </c:pt>
                <c:pt idx="28601">
                  <c:v>284.09141699999998</c:v>
                </c:pt>
                <c:pt idx="28602">
                  <c:v>284.10135000000002</c:v>
                </c:pt>
                <c:pt idx="28603">
                  <c:v>284.11128400000001</c:v>
                </c:pt>
                <c:pt idx="28604">
                  <c:v>284.121218</c:v>
                </c:pt>
                <c:pt idx="28605">
                  <c:v>284.13115199999999</c:v>
                </c:pt>
                <c:pt idx="28606">
                  <c:v>284.14108599999997</c:v>
                </c:pt>
                <c:pt idx="28607">
                  <c:v>284.15102000000002</c:v>
                </c:pt>
                <c:pt idx="28608">
                  <c:v>284.160954</c:v>
                </c:pt>
                <c:pt idx="28609">
                  <c:v>284.17088799999999</c:v>
                </c:pt>
                <c:pt idx="28610">
                  <c:v>284.18082199999998</c:v>
                </c:pt>
                <c:pt idx="28611">
                  <c:v>284.19075600000002</c:v>
                </c:pt>
                <c:pt idx="28612">
                  <c:v>284.20069000000001</c:v>
                </c:pt>
                <c:pt idx="28613">
                  <c:v>284.210623</c:v>
                </c:pt>
                <c:pt idx="28614">
                  <c:v>284.22055699999999</c:v>
                </c:pt>
                <c:pt idx="28615">
                  <c:v>284.23049099999997</c:v>
                </c:pt>
                <c:pt idx="28616">
                  <c:v>284.24042500000002</c:v>
                </c:pt>
                <c:pt idx="28617">
                  <c:v>284.250359</c:v>
                </c:pt>
                <c:pt idx="28618">
                  <c:v>284.26029299999999</c:v>
                </c:pt>
                <c:pt idx="28619">
                  <c:v>284.27022699999998</c:v>
                </c:pt>
                <c:pt idx="28620">
                  <c:v>284.28016100000002</c:v>
                </c:pt>
                <c:pt idx="28621">
                  <c:v>284.29009500000001</c:v>
                </c:pt>
                <c:pt idx="28622">
                  <c:v>284.30002899999999</c:v>
                </c:pt>
                <c:pt idx="28623">
                  <c:v>284.30996199999998</c:v>
                </c:pt>
                <c:pt idx="28624">
                  <c:v>284.31989600000003</c:v>
                </c:pt>
                <c:pt idx="28625">
                  <c:v>284.32983000000002</c:v>
                </c:pt>
                <c:pt idx="28626">
                  <c:v>284.339764</c:v>
                </c:pt>
                <c:pt idx="28627">
                  <c:v>284.34969799999999</c:v>
                </c:pt>
                <c:pt idx="28628">
                  <c:v>284.35963199999998</c:v>
                </c:pt>
                <c:pt idx="28629">
                  <c:v>284.36956600000002</c:v>
                </c:pt>
                <c:pt idx="28630">
                  <c:v>284.37950000000001</c:v>
                </c:pt>
                <c:pt idx="28631">
                  <c:v>284.38943399999999</c:v>
                </c:pt>
                <c:pt idx="28632">
                  <c:v>284.39936799999998</c:v>
                </c:pt>
                <c:pt idx="28633">
                  <c:v>284.40930100000003</c:v>
                </c:pt>
                <c:pt idx="28634">
                  <c:v>284.41923500000001</c:v>
                </c:pt>
                <c:pt idx="28635">
                  <c:v>284.429169</c:v>
                </c:pt>
                <c:pt idx="28636">
                  <c:v>284.43910299999999</c:v>
                </c:pt>
                <c:pt idx="28637">
                  <c:v>284.44903699999998</c:v>
                </c:pt>
                <c:pt idx="28638">
                  <c:v>284.45897100000002</c:v>
                </c:pt>
                <c:pt idx="28639">
                  <c:v>284.46890500000001</c:v>
                </c:pt>
                <c:pt idx="28640">
                  <c:v>284.47883899999999</c:v>
                </c:pt>
                <c:pt idx="28641">
                  <c:v>284.48877299999998</c:v>
                </c:pt>
                <c:pt idx="28642">
                  <c:v>284.49870700000002</c:v>
                </c:pt>
                <c:pt idx="28643">
                  <c:v>284.50864100000001</c:v>
                </c:pt>
                <c:pt idx="28644">
                  <c:v>284.518574</c:v>
                </c:pt>
                <c:pt idx="28645">
                  <c:v>284.52850799999999</c:v>
                </c:pt>
                <c:pt idx="28646">
                  <c:v>284.53844199999997</c:v>
                </c:pt>
                <c:pt idx="28647">
                  <c:v>284.54837600000002</c:v>
                </c:pt>
                <c:pt idx="28648">
                  <c:v>284.55831000000001</c:v>
                </c:pt>
                <c:pt idx="28649">
                  <c:v>284.56824399999999</c:v>
                </c:pt>
                <c:pt idx="28650">
                  <c:v>284.57817799999998</c:v>
                </c:pt>
                <c:pt idx="28651">
                  <c:v>284.58811200000002</c:v>
                </c:pt>
                <c:pt idx="28652">
                  <c:v>284.59804600000001</c:v>
                </c:pt>
                <c:pt idx="28653">
                  <c:v>284.607979</c:v>
                </c:pt>
                <c:pt idx="28654">
                  <c:v>284.61791299999999</c:v>
                </c:pt>
                <c:pt idx="28655">
                  <c:v>284.62784699999997</c:v>
                </c:pt>
                <c:pt idx="28656">
                  <c:v>284.63778100000002</c:v>
                </c:pt>
                <c:pt idx="28657">
                  <c:v>284.64771500000001</c:v>
                </c:pt>
                <c:pt idx="28658">
                  <c:v>284.65764899999999</c:v>
                </c:pt>
                <c:pt idx="28659">
                  <c:v>284.66758299999998</c:v>
                </c:pt>
                <c:pt idx="28660">
                  <c:v>284.67751700000002</c:v>
                </c:pt>
                <c:pt idx="28661">
                  <c:v>284.68745100000001</c:v>
                </c:pt>
                <c:pt idx="28662">
                  <c:v>284.697385</c:v>
                </c:pt>
                <c:pt idx="28663">
                  <c:v>284.70731799999999</c:v>
                </c:pt>
                <c:pt idx="28664">
                  <c:v>284.71725199999997</c:v>
                </c:pt>
                <c:pt idx="28665">
                  <c:v>284.72718600000002</c:v>
                </c:pt>
                <c:pt idx="28666">
                  <c:v>284.73712</c:v>
                </c:pt>
                <c:pt idx="28667">
                  <c:v>284.74705399999999</c:v>
                </c:pt>
                <c:pt idx="28668">
                  <c:v>284.75698799999998</c:v>
                </c:pt>
                <c:pt idx="28669">
                  <c:v>284.76692200000002</c:v>
                </c:pt>
                <c:pt idx="28670">
                  <c:v>284.77685600000001</c:v>
                </c:pt>
                <c:pt idx="28671">
                  <c:v>284.78679</c:v>
                </c:pt>
                <c:pt idx="28672">
                  <c:v>284.79672399999998</c:v>
                </c:pt>
                <c:pt idx="28673">
                  <c:v>284.80665800000003</c:v>
                </c:pt>
                <c:pt idx="28674">
                  <c:v>284.81659100000002</c:v>
                </c:pt>
                <c:pt idx="28675">
                  <c:v>284.826525</c:v>
                </c:pt>
                <c:pt idx="28676">
                  <c:v>284.83645899999999</c:v>
                </c:pt>
                <c:pt idx="28677">
                  <c:v>284.84639299999998</c:v>
                </c:pt>
                <c:pt idx="28678">
                  <c:v>284.85632700000002</c:v>
                </c:pt>
                <c:pt idx="28679">
                  <c:v>284.86626100000001</c:v>
                </c:pt>
                <c:pt idx="28680">
                  <c:v>284.876195</c:v>
                </c:pt>
                <c:pt idx="28681">
                  <c:v>284.88612899999998</c:v>
                </c:pt>
                <c:pt idx="28682">
                  <c:v>284.89606300000003</c:v>
                </c:pt>
                <c:pt idx="28683">
                  <c:v>284.90599600000002</c:v>
                </c:pt>
                <c:pt idx="28684">
                  <c:v>284.91593</c:v>
                </c:pt>
                <c:pt idx="28685">
                  <c:v>284.92586399999999</c:v>
                </c:pt>
                <c:pt idx="28686">
                  <c:v>284.93579799999998</c:v>
                </c:pt>
                <c:pt idx="28687">
                  <c:v>284.94573200000002</c:v>
                </c:pt>
                <c:pt idx="28688">
                  <c:v>284.95566600000001</c:v>
                </c:pt>
                <c:pt idx="28689">
                  <c:v>284.96559999999999</c:v>
                </c:pt>
                <c:pt idx="28690">
                  <c:v>284.97553399999998</c:v>
                </c:pt>
                <c:pt idx="28691">
                  <c:v>284.98546800000003</c:v>
                </c:pt>
                <c:pt idx="28692">
                  <c:v>284.99540200000001</c:v>
                </c:pt>
                <c:pt idx="28693">
                  <c:v>285.005336</c:v>
                </c:pt>
                <c:pt idx="28694">
                  <c:v>285.01526899999999</c:v>
                </c:pt>
                <c:pt idx="28695">
                  <c:v>285.02520299999998</c:v>
                </c:pt>
                <c:pt idx="28696">
                  <c:v>285.03513700000002</c:v>
                </c:pt>
                <c:pt idx="28697">
                  <c:v>285.04507100000001</c:v>
                </c:pt>
                <c:pt idx="28698">
                  <c:v>285.05500499999999</c:v>
                </c:pt>
                <c:pt idx="28699">
                  <c:v>285.06493899999998</c:v>
                </c:pt>
                <c:pt idx="28700">
                  <c:v>285.07487300000003</c:v>
                </c:pt>
                <c:pt idx="28701">
                  <c:v>285.08480700000001</c:v>
                </c:pt>
                <c:pt idx="28702">
                  <c:v>285.094741</c:v>
                </c:pt>
                <c:pt idx="28703">
                  <c:v>285.10467499999999</c:v>
                </c:pt>
                <c:pt idx="28704">
                  <c:v>285.11460899999997</c:v>
                </c:pt>
                <c:pt idx="28705">
                  <c:v>285.12454200000002</c:v>
                </c:pt>
                <c:pt idx="28706">
                  <c:v>285.13447600000001</c:v>
                </c:pt>
                <c:pt idx="28707">
                  <c:v>285.14440999999999</c:v>
                </c:pt>
                <c:pt idx="28708">
                  <c:v>285.15434399999998</c:v>
                </c:pt>
                <c:pt idx="28709">
                  <c:v>285.16427800000002</c:v>
                </c:pt>
                <c:pt idx="28710">
                  <c:v>285.17421200000001</c:v>
                </c:pt>
                <c:pt idx="28711">
                  <c:v>285.184146</c:v>
                </c:pt>
                <c:pt idx="28712">
                  <c:v>285.19407999999999</c:v>
                </c:pt>
                <c:pt idx="28713">
                  <c:v>285.20401399999997</c:v>
                </c:pt>
                <c:pt idx="28714">
                  <c:v>285.21394800000002</c:v>
                </c:pt>
                <c:pt idx="28715">
                  <c:v>285.22388100000001</c:v>
                </c:pt>
                <c:pt idx="28716">
                  <c:v>285.23381499999999</c:v>
                </c:pt>
                <c:pt idx="28717">
                  <c:v>285.24374899999998</c:v>
                </c:pt>
                <c:pt idx="28718">
                  <c:v>285.25368300000002</c:v>
                </c:pt>
                <c:pt idx="28719">
                  <c:v>285.26361700000001</c:v>
                </c:pt>
                <c:pt idx="28720">
                  <c:v>285.273551</c:v>
                </c:pt>
                <c:pt idx="28721">
                  <c:v>285.28348499999998</c:v>
                </c:pt>
                <c:pt idx="28722">
                  <c:v>285.29341899999997</c:v>
                </c:pt>
                <c:pt idx="28723">
                  <c:v>285.30335300000002</c:v>
                </c:pt>
                <c:pt idx="28724">
                  <c:v>285.313287</c:v>
                </c:pt>
                <c:pt idx="28725">
                  <c:v>285.32322099999999</c:v>
                </c:pt>
                <c:pt idx="28726">
                  <c:v>285.33315399999998</c:v>
                </c:pt>
                <c:pt idx="28727">
                  <c:v>285.34308800000002</c:v>
                </c:pt>
                <c:pt idx="28728">
                  <c:v>285.35302200000001</c:v>
                </c:pt>
                <c:pt idx="28729">
                  <c:v>285.362956</c:v>
                </c:pt>
                <c:pt idx="28730">
                  <c:v>285.37288999999998</c:v>
                </c:pt>
                <c:pt idx="28731">
                  <c:v>285.38282400000003</c:v>
                </c:pt>
                <c:pt idx="28732">
                  <c:v>285.39275800000001</c:v>
                </c:pt>
                <c:pt idx="28733">
                  <c:v>285.402692</c:v>
                </c:pt>
                <c:pt idx="28734">
                  <c:v>285.41262599999999</c:v>
                </c:pt>
                <c:pt idx="28735">
                  <c:v>285.42255999999998</c:v>
                </c:pt>
                <c:pt idx="28736">
                  <c:v>285.43249400000002</c:v>
                </c:pt>
                <c:pt idx="28737">
                  <c:v>285.44242800000001</c:v>
                </c:pt>
                <c:pt idx="28738">
                  <c:v>285.452361</c:v>
                </c:pt>
                <c:pt idx="28739">
                  <c:v>285.46229499999998</c:v>
                </c:pt>
                <c:pt idx="28740">
                  <c:v>285.47222900000003</c:v>
                </c:pt>
                <c:pt idx="28741">
                  <c:v>285.48216300000001</c:v>
                </c:pt>
                <c:pt idx="28742">
                  <c:v>285.492097</c:v>
                </c:pt>
                <c:pt idx="28743">
                  <c:v>285.50203099999999</c:v>
                </c:pt>
                <c:pt idx="28744">
                  <c:v>285.51196499999998</c:v>
                </c:pt>
                <c:pt idx="28745">
                  <c:v>285.52189900000002</c:v>
                </c:pt>
                <c:pt idx="28746">
                  <c:v>285.53183300000001</c:v>
                </c:pt>
                <c:pt idx="28747">
                  <c:v>285.54176699999999</c:v>
                </c:pt>
                <c:pt idx="28748">
                  <c:v>285.55170099999998</c:v>
                </c:pt>
                <c:pt idx="28749">
                  <c:v>285.56163400000003</c:v>
                </c:pt>
                <c:pt idx="28750">
                  <c:v>285.57156800000001</c:v>
                </c:pt>
                <c:pt idx="28751">
                  <c:v>285.581502</c:v>
                </c:pt>
                <c:pt idx="28752">
                  <c:v>285.59143599999999</c:v>
                </c:pt>
                <c:pt idx="28753">
                  <c:v>285.60136999999997</c:v>
                </c:pt>
                <c:pt idx="28754">
                  <c:v>285.61130400000002</c:v>
                </c:pt>
                <c:pt idx="28755">
                  <c:v>285.62123800000001</c:v>
                </c:pt>
                <c:pt idx="28756">
                  <c:v>285.63117199999999</c:v>
                </c:pt>
                <c:pt idx="28757">
                  <c:v>285.64110599999998</c:v>
                </c:pt>
                <c:pt idx="28758">
                  <c:v>285.65104000000002</c:v>
                </c:pt>
                <c:pt idx="28759">
                  <c:v>285.66097400000001</c:v>
                </c:pt>
                <c:pt idx="28760">
                  <c:v>285.670907</c:v>
                </c:pt>
                <c:pt idx="28761">
                  <c:v>285.68084099999999</c:v>
                </c:pt>
                <c:pt idx="28762">
                  <c:v>285.69077499999997</c:v>
                </c:pt>
                <c:pt idx="28763">
                  <c:v>285.70070900000002</c:v>
                </c:pt>
                <c:pt idx="28764">
                  <c:v>285.710643</c:v>
                </c:pt>
                <c:pt idx="28765">
                  <c:v>285.72057699999999</c:v>
                </c:pt>
                <c:pt idx="28766">
                  <c:v>285.73051099999998</c:v>
                </c:pt>
                <c:pt idx="28767">
                  <c:v>285.74044509999999</c:v>
                </c:pt>
                <c:pt idx="28768">
                  <c:v>285.75037909999998</c:v>
                </c:pt>
                <c:pt idx="28769">
                  <c:v>285.76031310000002</c:v>
                </c:pt>
                <c:pt idx="28770">
                  <c:v>285.77024710000001</c:v>
                </c:pt>
                <c:pt idx="28771">
                  <c:v>285.7801801</c:v>
                </c:pt>
                <c:pt idx="28772">
                  <c:v>285.79011409999998</c:v>
                </c:pt>
                <c:pt idx="28773">
                  <c:v>285.80004810000003</c:v>
                </c:pt>
                <c:pt idx="28774">
                  <c:v>285.80998210000001</c:v>
                </c:pt>
                <c:pt idx="28775">
                  <c:v>285.8199161</c:v>
                </c:pt>
                <c:pt idx="28776">
                  <c:v>285.82985009999999</c:v>
                </c:pt>
                <c:pt idx="28777">
                  <c:v>285.83978409999997</c:v>
                </c:pt>
                <c:pt idx="28778">
                  <c:v>285.84971810000002</c:v>
                </c:pt>
                <c:pt idx="28779">
                  <c:v>285.85965210000001</c:v>
                </c:pt>
                <c:pt idx="28780">
                  <c:v>285.86958609999999</c:v>
                </c:pt>
                <c:pt idx="28781">
                  <c:v>285.87952009999998</c:v>
                </c:pt>
                <c:pt idx="28782">
                  <c:v>285.88945410000002</c:v>
                </c:pt>
                <c:pt idx="28783">
                  <c:v>285.89938710000001</c:v>
                </c:pt>
                <c:pt idx="28784">
                  <c:v>285.9093211</c:v>
                </c:pt>
                <c:pt idx="28785">
                  <c:v>285.91925509999999</c:v>
                </c:pt>
                <c:pt idx="28786">
                  <c:v>285.92918909999997</c:v>
                </c:pt>
                <c:pt idx="28787">
                  <c:v>285.93912310000002</c:v>
                </c:pt>
                <c:pt idx="28788">
                  <c:v>285.9490571</c:v>
                </c:pt>
                <c:pt idx="28789">
                  <c:v>285.95899109999999</c:v>
                </c:pt>
                <c:pt idx="28790">
                  <c:v>285.96892509999998</c:v>
                </c:pt>
                <c:pt idx="28791">
                  <c:v>285.97885910000002</c:v>
                </c:pt>
                <c:pt idx="28792">
                  <c:v>285.98879310000001</c:v>
                </c:pt>
                <c:pt idx="28793">
                  <c:v>285.9987271</c:v>
                </c:pt>
                <c:pt idx="28794">
                  <c:v>286.00866109999998</c:v>
                </c:pt>
                <c:pt idx="28795">
                  <c:v>286.01859409999997</c:v>
                </c:pt>
                <c:pt idx="28796">
                  <c:v>286.02852810000002</c:v>
                </c:pt>
                <c:pt idx="28797">
                  <c:v>286.0384621</c:v>
                </c:pt>
                <c:pt idx="28798">
                  <c:v>286.04839609999999</c:v>
                </c:pt>
                <c:pt idx="28799">
                  <c:v>286.05833009999998</c:v>
                </c:pt>
                <c:pt idx="28800">
                  <c:v>286.06826410000002</c:v>
                </c:pt>
                <c:pt idx="28801">
                  <c:v>286.07819810000001</c:v>
                </c:pt>
                <c:pt idx="28802">
                  <c:v>286.0881321</c:v>
                </c:pt>
                <c:pt idx="28803">
                  <c:v>286.09806609999998</c:v>
                </c:pt>
                <c:pt idx="28804">
                  <c:v>286.10800010000003</c:v>
                </c:pt>
                <c:pt idx="28805">
                  <c:v>286.11793410000001</c:v>
                </c:pt>
                <c:pt idx="28806">
                  <c:v>286.1278681</c:v>
                </c:pt>
                <c:pt idx="28807">
                  <c:v>286.13780109999999</c:v>
                </c:pt>
                <c:pt idx="28808">
                  <c:v>286.14773509999998</c:v>
                </c:pt>
                <c:pt idx="28809">
                  <c:v>286.15766910000002</c:v>
                </c:pt>
                <c:pt idx="28810">
                  <c:v>286.16760310000001</c:v>
                </c:pt>
                <c:pt idx="28811">
                  <c:v>286.1775371</c:v>
                </c:pt>
                <c:pt idx="28812">
                  <c:v>286.18747109999998</c:v>
                </c:pt>
                <c:pt idx="28813">
                  <c:v>286.19740510000003</c:v>
                </c:pt>
                <c:pt idx="28814">
                  <c:v>286.20733910000001</c:v>
                </c:pt>
                <c:pt idx="28815">
                  <c:v>286.2172731</c:v>
                </c:pt>
                <c:pt idx="28816">
                  <c:v>286.22720709999999</c:v>
                </c:pt>
                <c:pt idx="28817">
                  <c:v>286.23714109999997</c:v>
                </c:pt>
                <c:pt idx="28818">
                  <c:v>286.24707510000002</c:v>
                </c:pt>
                <c:pt idx="28819">
                  <c:v>286.25700810000001</c:v>
                </c:pt>
                <c:pt idx="28820">
                  <c:v>286.26694209999999</c:v>
                </c:pt>
                <c:pt idx="28821">
                  <c:v>286.27687609999998</c:v>
                </c:pt>
                <c:pt idx="28822">
                  <c:v>286.28681010000003</c:v>
                </c:pt>
                <c:pt idx="28823">
                  <c:v>286.29674410000001</c:v>
                </c:pt>
                <c:pt idx="28824">
                  <c:v>286.3066781</c:v>
                </c:pt>
                <c:pt idx="28825">
                  <c:v>286.31661209999999</c:v>
                </c:pt>
                <c:pt idx="28826">
                  <c:v>286.32654609999997</c:v>
                </c:pt>
                <c:pt idx="28827">
                  <c:v>286.33648010000002</c:v>
                </c:pt>
                <c:pt idx="28828">
                  <c:v>286.3464141</c:v>
                </c:pt>
                <c:pt idx="28829">
                  <c:v>286.35634809999999</c:v>
                </c:pt>
                <c:pt idx="28830">
                  <c:v>286.36628209999998</c:v>
                </c:pt>
                <c:pt idx="28831">
                  <c:v>286.37621510000002</c:v>
                </c:pt>
                <c:pt idx="28832">
                  <c:v>286.38614910000001</c:v>
                </c:pt>
                <c:pt idx="28833">
                  <c:v>286.3960831</c:v>
                </c:pt>
                <c:pt idx="28834">
                  <c:v>286.40601709999999</c:v>
                </c:pt>
                <c:pt idx="28835">
                  <c:v>286.41595109999997</c:v>
                </c:pt>
                <c:pt idx="28836">
                  <c:v>286.42588510000002</c:v>
                </c:pt>
                <c:pt idx="28837">
                  <c:v>286.4358191</c:v>
                </c:pt>
                <c:pt idx="28838">
                  <c:v>286.44575309999999</c:v>
                </c:pt>
                <c:pt idx="28839">
                  <c:v>286.45568709999998</c:v>
                </c:pt>
                <c:pt idx="28840">
                  <c:v>286.46562110000002</c:v>
                </c:pt>
                <c:pt idx="28841">
                  <c:v>286.47555510000001</c:v>
                </c:pt>
                <c:pt idx="28842">
                  <c:v>286.4854891</c:v>
                </c:pt>
                <c:pt idx="28843">
                  <c:v>286.49542209999998</c:v>
                </c:pt>
                <c:pt idx="28844">
                  <c:v>286.50535609999997</c:v>
                </c:pt>
                <c:pt idx="28845">
                  <c:v>286.51529010000002</c:v>
                </c:pt>
                <c:pt idx="28846">
                  <c:v>286.5252241</c:v>
                </c:pt>
                <c:pt idx="28847">
                  <c:v>286.53515809999999</c:v>
                </c:pt>
                <c:pt idx="28848">
                  <c:v>286.54509209999998</c:v>
                </c:pt>
                <c:pt idx="28849">
                  <c:v>286.55502610000002</c:v>
                </c:pt>
                <c:pt idx="28850">
                  <c:v>286.56496010000001</c:v>
                </c:pt>
                <c:pt idx="28851">
                  <c:v>286.57489409999999</c:v>
                </c:pt>
                <c:pt idx="28852">
                  <c:v>286.58482809999998</c:v>
                </c:pt>
                <c:pt idx="28853">
                  <c:v>286.59476210000003</c:v>
                </c:pt>
                <c:pt idx="28854">
                  <c:v>286.60469610000001</c:v>
                </c:pt>
                <c:pt idx="28855">
                  <c:v>286.6146291</c:v>
                </c:pt>
                <c:pt idx="28856">
                  <c:v>286.62456309999999</c:v>
                </c:pt>
                <c:pt idx="28857">
                  <c:v>286.63449709999998</c:v>
                </c:pt>
                <c:pt idx="28858">
                  <c:v>286.64443110000002</c:v>
                </c:pt>
                <c:pt idx="28859">
                  <c:v>286.65436510000001</c:v>
                </c:pt>
                <c:pt idx="28860">
                  <c:v>286.66429909999999</c:v>
                </c:pt>
                <c:pt idx="28861">
                  <c:v>286.67423309999998</c:v>
                </c:pt>
                <c:pt idx="28862">
                  <c:v>286.68416710000002</c:v>
                </c:pt>
                <c:pt idx="28863">
                  <c:v>286.69410110000001</c:v>
                </c:pt>
                <c:pt idx="28864">
                  <c:v>286.7040351</c:v>
                </c:pt>
                <c:pt idx="28865">
                  <c:v>286.71396909999999</c:v>
                </c:pt>
                <c:pt idx="28866">
                  <c:v>286.72390209999998</c:v>
                </c:pt>
                <c:pt idx="28867">
                  <c:v>286.73383610000002</c:v>
                </c:pt>
                <c:pt idx="28868">
                  <c:v>286.7437698</c:v>
                </c:pt>
                <c:pt idx="28869">
                  <c:v>286.75370379999998</c:v>
                </c:pt>
                <c:pt idx="28870">
                  <c:v>286.76363780000003</c:v>
                </c:pt>
                <c:pt idx="28871">
                  <c:v>286.77357180000001</c:v>
                </c:pt>
                <c:pt idx="28872">
                  <c:v>286.7835058</c:v>
                </c:pt>
                <c:pt idx="28873">
                  <c:v>286.79343979999999</c:v>
                </c:pt>
                <c:pt idx="28874">
                  <c:v>286.80337379999997</c:v>
                </c:pt>
                <c:pt idx="28875">
                  <c:v>286.81330780000002</c:v>
                </c:pt>
                <c:pt idx="28876">
                  <c:v>286.82324180000001</c:v>
                </c:pt>
                <c:pt idx="28877">
                  <c:v>286.83317579999999</c:v>
                </c:pt>
                <c:pt idx="28878">
                  <c:v>286.84310879999998</c:v>
                </c:pt>
                <c:pt idx="28879">
                  <c:v>286.85304280000003</c:v>
                </c:pt>
                <c:pt idx="28880">
                  <c:v>286.86297680000001</c:v>
                </c:pt>
                <c:pt idx="28881">
                  <c:v>286.8729108</c:v>
                </c:pt>
                <c:pt idx="28882">
                  <c:v>286.88284479999999</c:v>
                </c:pt>
                <c:pt idx="28883">
                  <c:v>286.89277879999997</c:v>
                </c:pt>
                <c:pt idx="28884">
                  <c:v>286.90271280000002</c:v>
                </c:pt>
                <c:pt idx="28885">
                  <c:v>286.9126468</c:v>
                </c:pt>
                <c:pt idx="28886">
                  <c:v>286.92258079999999</c:v>
                </c:pt>
                <c:pt idx="28887">
                  <c:v>286.93251479999998</c:v>
                </c:pt>
                <c:pt idx="28888">
                  <c:v>286.94244880000002</c:v>
                </c:pt>
                <c:pt idx="28889">
                  <c:v>286.95238180000001</c:v>
                </c:pt>
                <c:pt idx="28890">
                  <c:v>286.9623158</c:v>
                </c:pt>
                <c:pt idx="28891">
                  <c:v>286.97224979999999</c:v>
                </c:pt>
                <c:pt idx="28892">
                  <c:v>286.98218379999997</c:v>
                </c:pt>
                <c:pt idx="28893">
                  <c:v>286.99211780000002</c:v>
                </c:pt>
                <c:pt idx="28894">
                  <c:v>287.0020518</c:v>
                </c:pt>
                <c:pt idx="28895">
                  <c:v>287.01198579999999</c:v>
                </c:pt>
                <c:pt idx="28896">
                  <c:v>287.02191979999998</c:v>
                </c:pt>
                <c:pt idx="28897">
                  <c:v>287.03185380000002</c:v>
                </c:pt>
                <c:pt idx="28898">
                  <c:v>287.04178780000001</c:v>
                </c:pt>
                <c:pt idx="28899">
                  <c:v>287.0517218</c:v>
                </c:pt>
                <c:pt idx="28900">
                  <c:v>287.06165479999999</c:v>
                </c:pt>
                <c:pt idx="28901">
                  <c:v>287.07158879999997</c:v>
                </c:pt>
                <c:pt idx="28902">
                  <c:v>287.08152280000002</c:v>
                </c:pt>
                <c:pt idx="28903">
                  <c:v>287.0914568</c:v>
                </c:pt>
                <c:pt idx="28904">
                  <c:v>287.10139079999999</c:v>
                </c:pt>
                <c:pt idx="28905">
                  <c:v>287.11132479999998</c:v>
                </c:pt>
                <c:pt idx="28906">
                  <c:v>287.12125880000002</c:v>
                </c:pt>
                <c:pt idx="28907">
                  <c:v>287.13119280000001</c:v>
                </c:pt>
                <c:pt idx="28908">
                  <c:v>287.1411268</c:v>
                </c:pt>
                <c:pt idx="28909">
                  <c:v>287.15106079999998</c:v>
                </c:pt>
                <c:pt idx="28910">
                  <c:v>287.16099480000003</c:v>
                </c:pt>
                <c:pt idx="28911">
                  <c:v>287.17092780000002</c:v>
                </c:pt>
                <c:pt idx="28912">
                  <c:v>287.1808618</c:v>
                </c:pt>
                <c:pt idx="28913">
                  <c:v>287.19079579999999</c:v>
                </c:pt>
                <c:pt idx="28914">
                  <c:v>287.20072979999998</c:v>
                </c:pt>
                <c:pt idx="28915">
                  <c:v>287.21066380000002</c:v>
                </c:pt>
                <c:pt idx="28916">
                  <c:v>287.22059780000001</c:v>
                </c:pt>
                <c:pt idx="28917">
                  <c:v>287.23053169999997</c:v>
                </c:pt>
                <c:pt idx="28918">
                  <c:v>287.24046579999998</c:v>
                </c:pt>
                <c:pt idx="28919">
                  <c:v>287.25039980000003</c:v>
                </c:pt>
                <c:pt idx="28920">
                  <c:v>287.26033380000001</c:v>
                </c:pt>
                <c:pt idx="28921">
                  <c:v>287.2702678</c:v>
                </c:pt>
                <c:pt idx="28922">
                  <c:v>287.28020070000002</c:v>
                </c:pt>
                <c:pt idx="28923">
                  <c:v>287.29013479999998</c:v>
                </c:pt>
                <c:pt idx="28924">
                  <c:v>287.30006880000002</c:v>
                </c:pt>
                <c:pt idx="28925">
                  <c:v>287.31000280000001</c:v>
                </c:pt>
                <c:pt idx="28926">
                  <c:v>287.31993679999999</c:v>
                </c:pt>
                <c:pt idx="28927">
                  <c:v>287.32987079999998</c:v>
                </c:pt>
                <c:pt idx="28928">
                  <c:v>287.33980480000002</c:v>
                </c:pt>
                <c:pt idx="28929">
                  <c:v>287.34973880000001</c:v>
                </c:pt>
                <c:pt idx="28930">
                  <c:v>287.3596728</c:v>
                </c:pt>
                <c:pt idx="28931">
                  <c:v>287.36960679999999</c:v>
                </c:pt>
                <c:pt idx="28932">
                  <c:v>287.37954079999997</c:v>
                </c:pt>
                <c:pt idx="28933">
                  <c:v>287.38947380000002</c:v>
                </c:pt>
                <c:pt idx="28934">
                  <c:v>287.39940780000001</c:v>
                </c:pt>
                <c:pt idx="28935">
                  <c:v>287.40934179999999</c:v>
                </c:pt>
                <c:pt idx="28936">
                  <c:v>287.41927579999998</c:v>
                </c:pt>
                <c:pt idx="28937">
                  <c:v>287.42920980000002</c:v>
                </c:pt>
                <c:pt idx="28938">
                  <c:v>287.43914380000001</c:v>
                </c:pt>
                <c:pt idx="28939">
                  <c:v>287.4490778</c:v>
                </c:pt>
                <c:pt idx="28940">
                  <c:v>287.45901179999998</c:v>
                </c:pt>
                <c:pt idx="28941">
                  <c:v>287.46894579999997</c:v>
                </c:pt>
                <c:pt idx="28942">
                  <c:v>287.47887980000002</c:v>
                </c:pt>
                <c:pt idx="28943">
                  <c:v>287.4888138</c:v>
                </c:pt>
                <c:pt idx="28944">
                  <c:v>287.49874779999999</c:v>
                </c:pt>
                <c:pt idx="28945">
                  <c:v>287.50868079999998</c:v>
                </c:pt>
                <c:pt idx="28946">
                  <c:v>287.51861480000002</c:v>
                </c:pt>
                <c:pt idx="28947">
                  <c:v>287.52854880000001</c:v>
                </c:pt>
                <c:pt idx="28948">
                  <c:v>287.5384828</c:v>
                </c:pt>
                <c:pt idx="28949">
                  <c:v>287.54841679999998</c:v>
                </c:pt>
                <c:pt idx="28950">
                  <c:v>287.55835080000003</c:v>
                </c:pt>
                <c:pt idx="28951">
                  <c:v>287.56828480000001</c:v>
                </c:pt>
                <c:pt idx="28952">
                  <c:v>287.5782188</c:v>
                </c:pt>
                <c:pt idx="28953">
                  <c:v>287.58815279999999</c:v>
                </c:pt>
                <c:pt idx="28954">
                  <c:v>287.59808679999998</c:v>
                </c:pt>
                <c:pt idx="28955">
                  <c:v>287.60802080000002</c:v>
                </c:pt>
                <c:pt idx="28956">
                  <c:v>287.61795480000001</c:v>
                </c:pt>
                <c:pt idx="28957">
                  <c:v>287.6278878</c:v>
                </c:pt>
                <c:pt idx="28958">
                  <c:v>287.63782179999998</c:v>
                </c:pt>
                <c:pt idx="28959">
                  <c:v>287.64775580000003</c:v>
                </c:pt>
                <c:pt idx="28960">
                  <c:v>287.65768980000001</c:v>
                </c:pt>
                <c:pt idx="28961">
                  <c:v>287.6676238</c:v>
                </c:pt>
                <c:pt idx="28962">
                  <c:v>287.67755779999999</c:v>
                </c:pt>
                <c:pt idx="28963">
                  <c:v>287.68749179999998</c:v>
                </c:pt>
                <c:pt idx="28964">
                  <c:v>287.69742580000002</c:v>
                </c:pt>
                <c:pt idx="28965">
                  <c:v>287.70735980000001</c:v>
                </c:pt>
                <c:pt idx="28966">
                  <c:v>287.71729379999999</c:v>
                </c:pt>
                <c:pt idx="28967">
                  <c:v>287.72722779999998</c:v>
                </c:pt>
                <c:pt idx="28968">
                  <c:v>287.7371622</c:v>
                </c:pt>
                <c:pt idx="28969">
                  <c:v>287.74709519999999</c:v>
                </c:pt>
                <c:pt idx="28970">
                  <c:v>287.75702919999998</c:v>
                </c:pt>
                <c:pt idx="28971">
                  <c:v>287.76696320000002</c:v>
                </c:pt>
                <c:pt idx="28972">
                  <c:v>287.77689720000001</c:v>
                </c:pt>
                <c:pt idx="28973">
                  <c:v>287.78683119999999</c:v>
                </c:pt>
                <c:pt idx="28974">
                  <c:v>287.79676519999998</c:v>
                </c:pt>
                <c:pt idx="28975">
                  <c:v>287.80669920000003</c:v>
                </c:pt>
                <c:pt idx="28976">
                  <c:v>287.81663320000001</c:v>
                </c:pt>
                <c:pt idx="28977">
                  <c:v>287.8265672</c:v>
                </c:pt>
                <c:pt idx="28978">
                  <c:v>287.83650119999999</c:v>
                </c:pt>
                <c:pt idx="28979">
                  <c:v>287.84643519999997</c:v>
                </c:pt>
                <c:pt idx="28980">
                  <c:v>287.85636920000002</c:v>
                </c:pt>
                <c:pt idx="28981">
                  <c:v>287.86630220000001</c:v>
                </c:pt>
                <c:pt idx="28982">
                  <c:v>287.87623619999999</c:v>
                </c:pt>
                <c:pt idx="28983">
                  <c:v>287.88617019999998</c:v>
                </c:pt>
                <c:pt idx="28984">
                  <c:v>287.89610420000002</c:v>
                </c:pt>
                <c:pt idx="28985">
                  <c:v>287.90603820000001</c:v>
                </c:pt>
                <c:pt idx="28986">
                  <c:v>287.9159722</c:v>
                </c:pt>
                <c:pt idx="28987">
                  <c:v>287.92590619999999</c:v>
                </c:pt>
                <c:pt idx="28988">
                  <c:v>287.93584019999997</c:v>
                </c:pt>
                <c:pt idx="28989">
                  <c:v>287.94577420000002</c:v>
                </c:pt>
                <c:pt idx="28990">
                  <c:v>287.9557082</c:v>
                </c:pt>
                <c:pt idx="28991">
                  <c:v>287.96564219999999</c:v>
                </c:pt>
                <c:pt idx="28992">
                  <c:v>287.97557619999998</c:v>
                </c:pt>
                <c:pt idx="28993">
                  <c:v>287.98550920000002</c:v>
                </c:pt>
                <c:pt idx="28994">
                  <c:v>287.99544320000001</c:v>
                </c:pt>
                <c:pt idx="28995">
                  <c:v>288.0053772</c:v>
                </c:pt>
                <c:pt idx="28996">
                  <c:v>288.01531119999999</c:v>
                </c:pt>
                <c:pt idx="28997">
                  <c:v>288.02524519999997</c:v>
                </c:pt>
                <c:pt idx="28998">
                  <c:v>288.03517920000002</c:v>
                </c:pt>
                <c:pt idx="28999">
                  <c:v>288.0451132</c:v>
                </c:pt>
                <c:pt idx="29000">
                  <c:v>288.05504719999999</c:v>
                </c:pt>
                <c:pt idx="29001">
                  <c:v>288.06498119999998</c:v>
                </c:pt>
                <c:pt idx="29002">
                  <c:v>288.07491520000002</c:v>
                </c:pt>
                <c:pt idx="29003">
                  <c:v>288.08484920000001</c:v>
                </c:pt>
                <c:pt idx="29004">
                  <c:v>288.09478319999999</c:v>
                </c:pt>
                <c:pt idx="29005">
                  <c:v>288.10471719999998</c:v>
                </c:pt>
                <c:pt idx="29006">
                  <c:v>288.11465020000003</c:v>
                </c:pt>
                <c:pt idx="29007">
                  <c:v>288.12458420000002</c:v>
                </c:pt>
                <c:pt idx="29008">
                  <c:v>288.1345182</c:v>
                </c:pt>
                <c:pt idx="29009">
                  <c:v>288.14445219999999</c:v>
                </c:pt>
                <c:pt idx="29010">
                  <c:v>288.15438619999998</c:v>
                </c:pt>
                <c:pt idx="29011">
                  <c:v>288.16432020000002</c:v>
                </c:pt>
                <c:pt idx="29012">
                  <c:v>288.17425420000001</c:v>
                </c:pt>
                <c:pt idx="29013">
                  <c:v>288.18418819999999</c:v>
                </c:pt>
                <c:pt idx="29014">
                  <c:v>288.19412219999998</c:v>
                </c:pt>
                <c:pt idx="29015">
                  <c:v>288.20405620000003</c:v>
                </c:pt>
                <c:pt idx="29016">
                  <c:v>288.21399020000001</c:v>
                </c:pt>
                <c:pt idx="29017">
                  <c:v>288.2239242</c:v>
                </c:pt>
                <c:pt idx="29018">
                  <c:v>288.23385819999999</c:v>
                </c:pt>
                <c:pt idx="29019">
                  <c:v>288.24379119999998</c:v>
                </c:pt>
                <c:pt idx="29020">
                  <c:v>288.25372520000002</c:v>
                </c:pt>
                <c:pt idx="29021">
                  <c:v>288.26365920000001</c:v>
                </c:pt>
                <c:pt idx="29022">
                  <c:v>288.27359319999999</c:v>
                </c:pt>
                <c:pt idx="29023">
                  <c:v>288.28352719999998</c:v>
                </c:pt>
                <c:pt idx="29024">
                  <c:v>288.29346120000002</c:v>
                </c:pt>
                <c:pt idx="29025">
                  <c:v>288.30339520000001</c:v>
                </c:pt>
                <c:pt idx="29026">
                  <c:v>288.3133292</c:v>
                </c:pt>
                <c:pt idx="29027">
                  <c:v>288.32326319999999</c:v>
                </c:pt>
                <c:pt idx="29028">
                  <c:v>288.33319719999997</c:v>
                </c:pt>
                <c:pt idx="29029">
                  <c:v>288.34313120000002</c:v>
                </c:pt>
                <c:pt idx="29030">
                  <c:v>288.3530652</c:v>
                </c:pt>
                <c:pt idx="29031">
                  <c:v>288.36299919999999</c:v>
                </c:pt>
                <c:pt idx="29032">
                  <c:v>288.37293219999998</c:v>
                </c:pt>
                <c:pt idx="29033">
                  <c:v>288.38286620000002</c:v>
                </c:pt>
                <c:pt idx="29034">
                  <c:v>288.39280020000001</c:v>
                </c:pt>
                <c:pt idx="29035">
                  <c:v>288.4027342</c:v>
                </c:pt>
                <c:pt idx="29036">
                  <c:v>288.41266819999998</c:v>
                </c:pt>
                <c:pt idx="29037">
                  <c:v>288.42260219999997</c:v>
                </c:pt>
                <c:pt idx="29038">
                  <c:v>288.43253620000002</c:v>
                </c:pt>
                <c:pt idx="29039">
                  <c:v>288.4424702</c:v>
                </c:pt>
                <c:pt idx="29040">
                  <c:v>288.45240419999999</c:v>
                </c:pt>
                <c:pt idx="29041">
                  <c:v>288.46233819999998</c:v>
                </c:pt>
                <c:pt idx="29042">
                  <c:v>288.47227220000002</c:v>
                </c:pt>
                <c:pt idx="29043">
                  <c:v>288.48220620000001</c:v>
                </c:pt>
                <c:pt idx="29044">
                  <c:v>288.49214019999999</c:v>
                </c:pt>
                <c:pt idx="29045">
                  <c:v>288.50207319999998</c:v>
                </c:pt>
                <c:pt idx="29046">
                  <c:v>288.51200720000003</c:v>
                </c:pt>
                <c:pt idx="29047">
                  <c:v>288.52194120000001</c:v>
                </c:pt>
                <c:pt idx="29048">
                  <c:v>288.5318752</c:v>
                </c:pt>
                <c:pt idx="29049">
                  <c:v>288.54180919999999</c:v>
                </c:pt>
                <c:pt idx="29050">
                  <c:v>288.55174319999998</c:v>
                </c:pt>
                <c:pt idx="29051">
                  <c:v>288.56167720000002</c:v>
                </c:pt>
                <c:pt idx="29052">
                  <c:v>288.57161120000001</c:v>
                </c:pt>
                <c:pt idx="29053">
                  <c:v>288.58154519999999</c:v>
                </c:pt>
                <c:pt idx="29054">
                  <c:v>288.59147919999998</c:v>
                </c:pt>
                <c:pt idx="29055">
                  <c:v>288.60141320000002</c:v>
                </c:pt>
                <c:pt idx="29056">
                  <c:v>288.61134720000001</c:v>
                </c:pt>
                <c:pt idx="29057">
                  <c:v>288.6212812</c:v>
                </c:pt>
                <c:pt idx="29058">
                  <c:v>288.63121419999999</c:v>
                </c:pt>
                <c:pt idx="29059">
                  <c:v>288.64114819999998</c:v>
                </c:pt>
                <c:pt idx="29060">
                  <c:v>288.65108220000002</c:v>
                </c:pt>
                <c:pt idx="29061">
                  <c:v>288.66101620000001</c:v>
                </c:pt>
                <c:pt idx="29062">
                  <c:v>288.67095019999999</c:v>
                </c:pt>
                <c:pt idx="29063">
                  <c:v>288.68088419999998</c:v>
                </c:pt>
                <c:pt idx="29064">
                  <c:v>288.69081820000002</c:v>
                </c:pt>
                <c:pt idx="29065">
                  <c:v>288.70075220000001</c:v>
                </c:pt>
                <c:pt idx="29066">
                  <c:v>288.7106862</c:v>
                </c:pt>
                <c:pt idx="29067">
                  <c:v>288.72062019999998</c:v>
                </c:pt>
                <c:pt idx="29068">
                  <c:v>288.73055419999997</c:v>
                </c:pt>
                <c:pt idx="29069">
                  <c:v>288.7404884</c:v>
                </c:pt>
                <c:pt idx="29070">
                  <c:v>288.75042239999999</c:v>
                </c:pt>
                <c:pt idx="29071">
                  <c:v>288.76035539999998</c:v>
                </c:pt>
                <c:pt idx="29072">
                  <c:v>288.77028940000002</c:v>
                </c:pt>
                <c:pt idx="29073">
                  <c:v>288.78022340000001</c:v>
                </c:pt>
                <c:pt idx="29074">
                  <c:v>288.7901574</c:v>
                </c:pt>
                <c:pt idx="29075">
                  <c:v>288.80009139999999</c:v>
                </c:pt>
                <c:pt idx="29076">
                  <c:v>288.81002539999997</c:v>
                </c:pt>
                <c:pt idx="29077">
                  <c:v>288.81995940000002</c:v>
                </c:pt>
                <c:pt idx="29078">
                  <c:v>288.8298934</c:v>
                </c:pt>
                <c:pt idx="29079">
                  <c:v>288.83982739999999</c:v>
                </c:pt>
                <c:pt idx="29080">
                  <c:v>288.84976139999998</c:v>
                </c:pt>
                <c:pt idx="29081">
                  <c:v>288.85969540000002</c:v>
                </c:pt>
                <c:pt idx="29082">
                  <c:v>288.86962940000001</c:v>
                </c:pt>
                <c:pt idx="29083">
                  <c:v>288.8795624</c:v>
                </c:pt>
                <c:pt idx="29084">
                  <c:v>288.88949639999998</c:v>
                </c:pt>
                <c:pt idx="29085">
                  <c:v>288.89943040000003</c:v>
                </c:pt>
                <c:pt idx="29086">
                  <c:v>288.90936440000002</c:v>
                </c:pt>
                <c:pt idx="29087">
                  <c:v>288.9192984</c:v>
                </c:pt>
                <c:pt idx="29088">
                  <c:v>288.92923239999999</c:v>
                </c:pt>
                <c:pt idx="29089">
                  <c:v>288.93916639999998</c:v>
                </c:pt>
                <c:pt idx="29090">
                  <c:v>288.94910040000002</c:v>
                </c:pt>
                <c:pt idx="29091">
                  <c:v>288.95903440000001</c:v>
                </c:pt>
                <c:pt idx="29092">
                  <c:v>288.96896839999999</c:v>
                </c:pt>
                <c:pt idx="29093">
                  <c:v>288.97890239999998</c:v>
                </c:pt>
                <c:pt idx="29094">
                  <c:v>288.98883640000003</c:v>
                </c:pt>
                <c:pt idx="29095">
                  <c:v>288.99877040000001</c:v>
                </c:pt>
                <c:pt idx="29096">
                  <c:v>289.0087034</c:v>
                </c:pt>
                <c:pt idx="29097">
                  <c:v>289.01863739999999</c:v>
                </c:pt>
                <c:pt idx="29098">
                  <c:v>289.02857139999998</c:v>
                </c:pt>
                <c:pt idx="29099">
                  <c:v>289.03850540000002</c:v>
                </c:pt>
                <c:pt idx="29100">
                  <c:v>289.04843940000001</c:v>
                </c:pt>
                <c:pt idx="29101">
                  <c:v>289.05837339999999</c:v>
                </c:pt>
                <c:pt idx="29102">
                  <c:v>289.06830739999998</c:v>
                </c:pt>
                <c:pt idx="29103">
                  <c:v>289.07824140000002</c:v>
                </c:pt>
                <c:pt idx="29104">
                  <c:v>289.08817540000001</c:v>
                </c:pt>
                <c:pt idx="29105">
                  <c:v>289.0981094</c:v>
                </c:pt>
                <c:pt idx="29106">
                  <c:v>289.10804339999999</c:v>
                </c:pt>
                <c:pt idx="29107">
                  <c:v>289.11797739999997</c:v>
                </c:pt>
                <c:pt idx="29108">
                  <c:v>289.12791140000002</c:v>
                </c:pt>
                <c:pt idx="29109">
                  <c:v>289.13784440000001</c:v>
                </c:pt>
                <c:pt idx="29110">
                  <c:v>289.14777839999999</c:v>
                </c:pt>
                <c:pt idx="29111">
                  <c:v>289.15771239999998</c:v>
                </c:pt>
                <c:pt idx="29112">
                  <c:v>289.16764640000002</c:v>
                </c:pt>
                <c:pt idx="29113">
                  <c:v>289.17758040000001</c:v>
                </c:pt>
                <c:pt idx="29114">
                  <c:v>289.1875144</c:v>
                </c:pt>
                <c:pt idx="29115">
                  <c:v>289.19744839999998</c:v>
                </c:pt>
                <c:pt idx="29116">
                  <c:v>289.20738239999997</c:v>
                </c:pt>
                <c:pt idx="29117">
                  <c:v>289.21731640000002</c:v>
                </c:pt>
                <c:pt idx="29118">
                  <c:v>289.2272504</c:v>
                </c:pt>
                <c:pt idx="29119">
                  <c:v>289.23718439999999</c:v>
                </c:pt>
                <c:pt idx="29120">
                  <c:v>289.24711839999998</c:v>
                </c:pt>
                <c:pt idx="29121">
                  <c:v>289.25705140000002</c:v>
                </c:pt>
                <c:pt idx="29122">
                  <c:v>289.26698540000001</c:v>
                </c:pt>
                <c:pt idx="29123">
                  <c:v>289.2769194</c:v>
                </c:pt>
                <c:pt idx="29124">
                  <c:v>289.28685339999998</c:v>
                </c:pt>
                <c:pt idx="29125">
                  <c:v>289.29678740000003</c:v>
                </c:pt>
                <c:pt idx="29126">
                  <c:v>289.30672140000001</c:v>
                </c:pt>
                <c:pt idx="29127">
                  <c:v>289.3166554</c:v>
                </c:pt>
                <c:pt idx="29128">
                  <c:v>289.32658939999999</c:v>
                </c:pt>
                <c:pt idx="29129">
                  <c:v>289.33652339999998</c:v>
                </c:pt>
                <c:pt idx="29130">
                  <c:v>289.34645740000002</c:v>
                </c:pt>
                <c:pt idx="29131">
                  <c:v>289.35639140000001</c:v>
                </c:pt>
                <c:pt idx="29132">
                  <c:v>289.36632539999999</c:v>
                </c:pt>
                <c:pt idx="29133">
                  <c:v>289.37625839999998</c:v>
                </c:pt>
                <c:pt idx="29134">
                  <c:v>289.38619240000003</c:v>
                </c:pt>
                <c:pt idx="29135">
                  <c:v>289.39612640000001</c:v>
                </c:pt>
                <c:pt idx="29136">
                  <c:v>289.4060604</c:v>
                </c:pt>
                <c:pt idx="29137">
                  <c:v>289.41599439999999</c:v>
                </c:pt>
                <c:pt idx="29138">
                  <c:v>289.42592839999998</c:v>
                </c:pt>
                <c:pt idx="29139">
                  <c:v>289.43586240000002</c:v>
                </c:pt>
                <c:pt idx="29140">
                  <c:v>289.44579640000001</c:v>
                </c:pt>
                <c:pt idx="29141">
                  <c:v>289.45573039999999</c:v>
                </c:pt>
                <c:pt idx="29142">
                  <c:v>289.46566439999998</c:v>
                </c:pt>
                <c:pt idx="29143">
                  <c:v>289.47559840000002</c:v>
                </c:pt>
                <c:pt idx="29144">
                  <c:v>289.48553240000001</c:v>
                </c:pt>
                <c:pt idx="29145">
                  <c:v>289.4954654</c:v>
                </c:pt>
                <c:pt idx="29146">
                  <c:v>289.50539939999999</c:v>
                </c:pt>
                <c:pt idx="29147">
                  <c:v>289.51533339999997</c:v>
                </c:pt>
                <c:pt idx="29148">
                  <c:v>289.52526740000002</c:v>
                </c:pt>
                <c:pt idx="29149">
                  <c:v>289.53520140000001</c:v>
                </c:pt>
                <c:pt idx="29150">
                  <c:v>289.54513539999999</c:v>
                </c:pt>
                <c:pt idx="29151">
                  <c:v>289.55506939999998</c:v>
                </c:pt>
                <c:pt idx="29152">
                  <c:v>289.56500340000002</c:v>
                </c:pt>
                <c:pt idx="29153">
                  <c:v>289.57493740000001</c:v>
                </c:pt>
                <c:pt idx="29154">
                  <c:v>289.5848714</c:v>
                </c:pt>
                <c:pt idx="29155">
                  <c:v>289.59480539999998</c:v>
                </c:pt>
                <c:pt idx="29156">
                  <c:v>289.60473940000003</c:v>
                </c:pt>
                <c:pt idx="29157">
                  <c:v>289.61467240000002</c:v>
                </c:pt>
                <c:pt idx="29158">
                  <c:v>289.6246064</c:v>
                </c:pt>
                <c:pt idx="29159">
                  <c:v>289.63454039999999</c:v>
                </c:pt>
                <c:pt idx="29160">
                  <c:v>289.64447439999998</c:v>
                </c:pt>
                <c:pt idx="29161">
                  <c:v>289.65440840000002</c:v>
                </c:pt>
                <c:pt idx="29162">
                  <c:v>289.66434240000001</c:v>
                </c:pt>
                <c:pt idx="29163">
                  <c:v>289.6742764</c:v>
                </c:pt>
                <c:pt idx="29164">
                  <c:v>289.68421039999998</c:v>
                </c:pt>
                <c:pt idx="29165">
                  <c:v>289.69414440000003</c:v>
                </c:pt>
                <c:pt idx="29166">
                  <c:v>289.70407840000001</c:v>
                </c:pt>
                <c:pt idx="29167">
                  <c:v>289.7140124</c:v>
                </c:pt>
                <c:pt idx="29168">
                  <c:v>289.72394639999999</c:v>
                </c:pt>
                <c:pt idx="29169">
                  <c:v>289.73387939999998</c:v>
                </c:pt>
                <c:pt idx="29170">
                  <c:v>289.74381299999999</c:v>
                </c:pt>
                <c:pt idx="29171">
                  <c:v>289.75374699999998</c:v>
                </c:pt>
                <c:pt idx="29172">
                  <c:v>289.76368100000002</c:v>
                </c:pt>
                <c:pt idx="29173">
                  <c:v>289.77361500000001</c:v>
                </c:pt>
                <c:pt idx="29174">
                  <c:v>289.78354899999999</c:v>
                </c:pt>
                <c:pt idx="29175">
                  <c:v>289.79348299999998</c:v>
                </c:pt>
                <c:pt idx="29176">
                  <c:v>289.80341700000002</c:v>
                </c:pt>
                <c:pt idx="29177">
                  <c:v>289.81335100000001</c:v>
                </c:pt>
                <c:pt idx="29178">
                  <c:v>289.823285</c:v>
                </c:pt>
                <c:pt idx="29179">
                  <c:v>289.83321899999999</c:v>
                </c:pt>
                <c:pt idx="29180">
                  <c:v>289.84315199999998</c:v>
                </c:pt>
                <c:pt idx="29181">
                  <c:v>289.85308600000002</c:v>
                </c:pt>
                <c:pt idx="29182">
                  <c:v>289.86302000000001</c:v>
                </c:pt>
                <c:pt idx="29183">
                  <c:v>289.87295399999999</c:v>
                </c:pt>
                <c:pt idx="29184">
                  <c:v>289.88288799999998</c:v>
                </c:pt>
                <c:pt idx="29185">
                  <c:v>289.89282200000002</c:v>
                </c:pt>
                <c:pt idx="29186">
                  <c:v>289.90275600000001</c:v>
                </c:pt>
                <c:pt idx="29187">
                  <c:v>289.91269</c:v>
                </c:pt>
                <c:pt idx="29188">
                  <c:v>289.92262399999998</c:v>
                </c:pt>
                <c:pt idx="29189">
                  <c:v>289.93255799999997</c:v>
                </c:pt>
                <c:pt idx="29190">
                  <c:v>289.94249200000002</c:v>
                </c:pt>
                <c:pt idx="29191">
                  <c:v>289.952426</c:v>
                </c:pt>
                <c:pt idx="29192">
                  <c:v>289.96235899999999</c:v>
                </c:pt>
                <c:pt idx="29193">
                  <c:v>289.97229299999998</c:v>
                </c:pt>
                <c:pt idx="29194">
                  <c:v>289.98222700000002</c:v>
                </c:pt>
                <c:pt idx="29195">
                  <c:v>289.99216100000001</c:v>
                </c:pt>
                <c:pt idx="29196">
                  <c:v>290.002095</c:v>
                </c:pt>
                <c:pt idx="29197">
                  <c:v>290.01202899999998</c:v>
                </c:pt>
                <c:pt idx="29198">
                  <c:v>290.02196300000003</c:v>
                </c:pt>
                <c:pt idx="29199">
                  <c:v>290.03189700000001</c:v>
                </c:pt>
                <c:pt idx="29200">
                  <c:v>290.041831</c:v>
                </c:pt>
                <c:pt idx="29201">
                  <c:v>290.05176499999999</c:v>
                </c:pt>
                <c:pt idx="29202">
                  <c:v>290.06169899999998</c:v>
                </c:pt>
                <c:pt idx="29203">
                  <c:v>290.07163200000002</c:v>
                </c:pt>
                <c:pt idx="29204">
                  <c:v>290.08156600000001</c:v>
                </c:pt>
                <c:pt idx="29205">
                  <c:v>290.0915</c:v>
                </c:pt>
                <c:pt idx="29206">
                  <c:v>290.10143399999998</c:v>
                </c:pt>
                <c:pt idx="29207">
                  <c:v>290.11136800000003</c:v>
                </c:pt>
                <c:pt idx="29208">
                  <c:v>290.12130200000001</c:v>
                </c:pt>
                <c:pt idx="29209">
                  <c:v>290.131236</c:v>
                </c:pt>
                <c:pt idx="29210">
                  <c:v>290.14116999999999</c:v>
                </c:pt>
                <c:pt idx="29211">
                  <c:v>290.15110399999998</c:v>
                </c:pt>
                <c:pt idx="29212">
                  <c:v>290.16103800000002</c:v>
                </c:pt>
                <c:pt idx="29213">
                  <c:v>290.17097200000001</c:v>
                </c:pt>
                <c:pt idx="29214">
                  <c:v>290.18090599999999</c:v>
                </c:pt>
                <c:pt idx="29215">
                  <c:v>290.19083899999998</c:v>
                </c:pt>
                <c:pt idx="29216">
                  <c:v>290.20077300000003</c:v>
                </c:pt>
                <c:pt idx="29217">
                  <c:v>290.21070700000001</c:v>
                </c:pt>
                <c:pt idx="29218">
                  <c:v>290.220641</c:v>
                </c:pt>
                <c:pt idx="29219">
                  <c:v>290.23057499999999</c:v>
                </c:pt>
                <c:pt idx="29220">
                  <c:v>290.24050899999997</c:v>
                </c:pt>
                <c:pt idx="29221">
                  <c:v>290.25044300000002</c:v>
                </c:pt>
                <c:pt idx="29222">
                  <c:v>290.26037700000001</c:v>
                </c:pt>
                <c:pt idx="29223">
                  <c:v>290.27031099999999</c:v>
                </c:pt>
                <c:pt idx="29224">
                  <c:v>290.28024499999998</c:v>
                </c:pt>
                <c:pt idx="29225">
                  <c:v>290.29017900000002</c:v>
                </c:pt>
                <c:pt idx="29226">
                  <c:v>290.30011200000001</c:v>
                </c:pt>
                <c:pt idx="29227">
                  <c:v>290.310046</c:v>
                </c:pt>
                <c:pt idx="29228">
                  <c:v>290.31997999999999</c:v>
                </c:pt>
                <c:pt idx="29229">
                  <c:v>290.32991399999997</c:v>
                </c:pt>
                <c:pt idx="29230">
                  <c:v>290.33984800000002</c:v>
                </c:pt>
                <c:pt idx="29231">
                  <c:v>290.349782</c:v>
                </c:pt>
                <c:pt idx="29232">
                  <c:v>290.35971599999999</c:v>
                </c:pt>
                <c:pt idx="29233">
                  <c:v>290.36964999999998</c:v>
                </c:pt>
                <c:pt idx="29234">
                  <c:v>290.37958400000002</c:v>
                </c:pt>
                <c:pt idx="29235">
                  <c:v>290.38951800000001</c:v>
                </c:pt>
                <c:pt idx="29236">
                  <c:v>290.399452</c:v>
                </c:pt>
                <c:pt idx="29237">
                  <c:v>290.40938499999999</c:v>
                </c:pt>
                <c:pt idx="29238">
                  <c:v>290.41931899999997</c:v>
                </c:pt>
                <c:pt idx="29239">
                  <c:v>290.42925300000002</c:v>
                </c:pt>
                <c:pt idx="29240">
                  <c:v>290.439187</c:v>
                </c:pt>
                <c:pt idx="29241">
                  <c:v>290.44912099999999</c:v>
                </c:pt>
                <c:pt idx="29242">
                  <c:v>290.45905499999998</c:v>
                </c:pt>
                <c:pt idx="29243">
                  <c:v>290.46898900000002</c:v>
                </c:pt>
                <c:pt idx="29244">
                  <c:v>290.47892300000001</c:v>
                </c:pt>
                <c:pt idx="29245">
                  <c:v>290.488857</c:v>
                </c:pt>
                <c:pt idx="29246">
                  <c:v>290.49879099999998</c:v>
                </c:pt>
                <c:pt idx="29247">
                  <c:v>290.50872500000003</c:v>
                </c:pt>
                <c:pt idx="29248">
                  <c:v>290.51865800000002</c:v>
                </c:pt>
                <c:pt idx="29249">
                  <c:v>290.528592</c:v>
                </c:pt>
                <c:pt idx="29250">
                  <c:v>290.53852599999999</c:v>
                </c:pt>
                <c:pt idx="29251">
                  <c:v>290.54845999999998</c:v>
                </c:pt>
                <c:pt idx="29252">
                  <c:v>290.55839400000002</c:v>
                </c:pt>
                <c:pt idx="29253">
                  <c:v>290.56832800000001</c:v>
                </c:pt>
                <c:pt idx="29254">
                  <c:v>290.578262</c:v>
                </c:pt>
                <c:pt idx="29255">
                  <c:v>290.58819599999998</c:v>
                </c:pt>
                <c:pt idx="29256">
                  <c:v>290.59813000000003</c:v>
                </c:pt>
                <c:pt idx="29257">
                  <c:v>290.60806400000001</c:v>
                </c:pt>
                <c:pt idx="29258">
                  <c:v>290.617998</c:v>
                </c:pt>
                <c:pt idx="29259">
                  <c:v>290.62793099999999</c:v>
                </c:pt>
                <c:pt idx="29260">
                  <c:v>290.63786499999998</c:v>
                </c:pt>
                <c:pt idx="29261">
                  <c:v>290.64779900000002</c:v>
                </c:pt>
                <c:pt idx="29262">
                  <c:v>290.65773300000001</c:v>
                </c:pt>
                <c:pt idx="29263">
                  <c:v>290.66766699999999</c:v>
                </c:pt>
                <c:pt idx="29264">
                  <c:v>290.67760099999998</c:v>
                </c:pt>
                <c:pt idx="29265">
                  <c:v>290.68753500000003</c:v>
                </c:pt>
                <c:pt idx="29266">
                  <c:v>290.69746900000001</c:v>
                </c:pt>
                <c:pt idx="29267">
                  <c:v>290.707403</c:v>
                </c:pt>
                <c:pt idx="29268">
                  <c:v>290.71733699999999</c:v>
                </c:pt>
                <c:pt idx="29269">
                  <c:v>290.72727099999997</c:v>
                </c:pt>
                <c:pt idx="29270">
                  <c:v>290.73720400000002</c:v>
                </c:pt>
                <c:pt idx="29271">
                  <c:v>290.74713780000002</c:v>
                </c:pt>
                <c:pt idx="29272">
                  <c:v>290.75707180000001</c:v>
                </c:pt>
                <c:pt idx="29273">
                  <c:v>290.76700579999999</c:v>
                </c:pt>
                <c:pt idx="29274">
                  <c:v>290.77693979999998</c:v>
                </c:pt>
                <c:pt idx="29275">
                  <c:v>290.78687380000002</c:v>
                </c:pt>
                <c:pt idx="29276">
                  <c:v>290.79680780000001</c:v>
                </c:pt>
                <c:pt idx="29277">
                  <c:v>290.8067418</c:v>
                </c:pt>
                <c:pt idx="29278">
                  <c:v>290.81667579999998</c:v>
                </c:pt>
                <c:pt idx="29279">
                  <c:v>290.82660980000003</c:v>
                </c:pt>
                <c:pt idx="29280">
                  <c:v>290.83654380000002</c:v>
                </c:pt>
                <c:pt idx="29281">
                  <c:v>290.8464768</c:v>
                </c:pt>
                <c:pt idx="29282">
                  <c:v>290.85641079999999</c:v>
                </c:pt>
                <c:pt idx="29283">
                  <c:v>290.86634479999998</c:v>
                </c:pt>
                <c:pt idx="29284">
                  <c:v>290.87627880000002</c:v>
                </c:pt>
                <c:pt idx="29285">
                  <c:v>290.88621280000001</c:v>
                </c:pt>
                <c:pt idx="29286">
                  <c:v>290.8961468</c:v>
                </c:pt>
                <c:pt idx="29287">
                  <c:v>290.90608079999998</c:v>
                </c:pt>
                <c:pt idx="29288">
                  <c:v>290.91601480000003</c:v>
                </c:pt>
                <c:pt idx="29289">
                  <c:v>290.92594880000001</c:v>
                </c:pt>
                <c:pt idx="29290">
                  <c:v>290.9358828</c:v>
                </c:pt>
                <c:pt idx="29291">
                  <c:v>290.94581579999999</c:v>
                </c:pt>
                <c:pt idx="29292">
                  <c:v>290.95574979999998</c:v>
                </c:pt>
                <c:pt idx="29293">
                  <c:v>290.96568380000002</c:v>
                </c:pt>
                <c:pt idx="29294">
                  <c:v>290.97561780000001</c:v>
                </c:pt>
                <c:pt idx="29295">
                  <c:v>290.9855518</c:v>
                </c:pt>
                <c:pt idx="29296">
                  <c:v>290.99548579999998</c:v>
                </c:pt>
                <c:pt idx="29297">
                  <c:v>291.0054197</c:v>
                </c:pt>
                <c:pt idx="29298">
                  <c:v>291.01535380000001</c:v>
                </c:pt>
                <c:pt idx="29299">
                  <c:v>291.0252878</c:v>
                </c:pt>
                <c:pt idx="29300">
                  <c:v>291.03522179999999</c:v>
                </c:pt>
                <c:pt idx="29301">
                  <c:v>291.04515579999997</c:v>
                </c:pt>
                <c:pt idx="29302">
                  <c:v>291.0550887</c:v>
                </c:pt>
                <c:pt idx="29303">
                  <c:v>291.06502280000001</c:v>
                </c:pt>
                <c:pt idx="29304">
                  <c:v>291.0749568</c:v>
                </c:pt>
                <c:pt idx="29305">
                  <c:v>291.08489079999998</c:v>
                </c:pt>
                <c:pt idx="29306">
                  <c:v>291.09482480000003</c:v>
                </c:pt>
                <c:pt idx="29307">
                  <c:v>291.10475880000001</c:v>
                </c:pt>
                <c:pt idx="29308">
                  <c:v>291.1146928</c:v>
                </c:pt>
                <c:pt idx="29309">
                  <c:v>291.12462679999999</c:v>
                </c:pt>
                <c:pt idx="29310">
                  <c:v>291.13456079999997</c:v>
                </c:pt>
                <c:pt idx="29311">
                  <c:v>291.14449480000002</c:v>
                </c:pt>
                <c:pt idx="29312">
                  <c:v>291.15442780000001</c:v>
                </c:pt>
                <c:pt idx="29313">
                  <c:v>291.16436179999999</c:v>
                </c:pt>
                <c:pt idx="29314">
                  <c:v>291.17429579999998</c:v>
                </c:pt>
                <c:pt idx="29315">
                  <c:v>291.18422980000003</c:v>
                </c:pt>
                <c:pt idx="29316">
                  <c:v>291.19416380000001</c:v>
                </c:pt>
                <c:pt idx="29317">
                  <c:v>291.2040978</c:v>
                </c:pt>
                <c:pt idx="29318">
                  <c:v>291.21403179999999</c:v>
                </c:pt>
                <c:pt idx="29319">
                  <c:v>291.22396579999997</c:v>
                </c:pt>
                <c:pt idx="29320">
                  <c:v>291.23389980000002</c:v>
                </c:pt>
                <c:pt idx="29321">
                  <c:v>291.2438338</c:v>
                </c:pt>
                <c:pt idx="29322">
                  <c:v>291.25376779999999</c:v>
                </c:pt>
                <c:pt idx="29323">
                  <c:v>291.26370079999998</c:v>
                </c:pt>
                <c:pt idx="29324">
                  <c:v>291.27363480000002</c:v>
                </c:pt>
                <c:pt idx="29325">
                  <c:v>291.28356880000001</c:v>
                </c:pt>
                <c:pt idx="29326">
                  <c:v>291.2935028</c:v>
                </c:pt>
                <c:pt idx="29327">
                  <c:v>291.30343679999999</c:v>
                </c:pt>
                <c:pt idx="29328">
                  <c:v>291.31337079999997</c:v>
                </c:pt>
                <c:pt idx="29329">
                  <c:v>291.32330480000002</c:v>
                </c:pt>
                <c:pt idx="29330">
                  <c:v>291.3332388</c:v>
                </c:pt>
                <c:pt idx="29331">
                  <c:v>291.34317279999999</c:v>
                </c:pt>
                <c:pt idx="29332">
                  <c:v>291.35310679999998</c:v>
                </c:pt>
                <c:pt idx="29333">
                  <c:v>291.36303980000002</c:v>
                </c:pt>
                <c:pt idx="29334">
                  <c:v>291.37297380000001</c:v>
                </c:pt>
                <c:pt idx="29335">
                  <c:v>291.3829078</c:v>
                </c:pt>
                <c:pt idx="29336">
                  <c:v>291.39284179999999</c:v>
                </c:pt>
                <c:pt idx="29337">
                  <c:v>291.40277579999997</c:v>
                </c:pt>
                <c:pt idx="29338">
                  <c:v>291.41270980000002</c:v>
                </c:pt>
                <c:pt idx="29339">
                  <c:v>291.4226438</c:v>
                </c:pt>
                <c:pt idx="29340">
                  <c:v>291.43257779999999</c:v>
                </c:pt>
                <c:pt idx="29341">
                  <c:v>291.44251179999998</c:v>
                </c:pt>
                <c:pt idx="29342">
                  <c:v>291.45244580000002</c:v>
                </c:pt>
                <c:pt idx="29343">
                  <c:v>291.46237980000001</c:v>
                </c:pt>
                <c:pt idx="29344">
                  <c:v>291.4723128</c:v>
                </c:pt>
                <c:pt idx="29345">
                  <c:v>291.48224679999998</c:v>
                </c:pt>
                <c:pt idx="29346">
                  <c:v>291.49218080000003</c:v>
                </c:pt>
                <c:pt idx="29347">
                  <c:v>291.50211480000002</c:v>
                </c:pt>
                <c:pt idx="29348">
                  <c:v>291.5120488</c:v>
                </c:pt>
                <c:pt idx="29349">
                  <c:v>291.52198279999999</c:v>
                </c:pt>
                <c:pt idx="29350">
                  <c:v>291.53191679999998</c:v>
                </c:pt>
                <c:pt idx="29351">
                  <c:v>291.54185080000002</c:v>
                </c:pt>
                <c:pt idx="29352">
                  <c:v>291.55178480000001</c:v>
                </c:pt>
                <c:pt idx="29353">
                  <c:v>291.56171879999999</c:v>
                </c:pt>
                <c:pt idx="29354">
                  <c:v>291.57165179999998</c:v>
                </c:pt>
                <c:pt idx="29355">
                  <c:v>291.58158580000003</c:v>
                </c:pt>
                <c:pt idx="29356">
                  <c:v>291.59151980000001</c:v>
                </c:pt>
                <c:pt idx="29357">
                  <c:v>291.6014538</c:v>
                </c:pt>
                <c:pt idx="29358">
                  <c:v>291.61138779999999</c:v>
                </c:pt>
                <c:pt idx="29359">
                  <c:v>291.62132179999998</c:v>
                </c:pt>
                <c:pt idx="29360">
                  <c:v>291.63125580000002</c:v>
                </c:pt>
                <c:pt idx="29361">
                  <c:v>291.64118980000001</c:v>
                </c:pt>
                <c:pt idx="29362">
                  <c:v>291.65112379999999</c:v>
                </c:pt>
                <c:pt idx="29363">
                  <c:v>291.66105779999998</c:v>
                </c:pt>
                <c:pt idx="29364">
                  <c:v>291.67099080000003</c:v>
                </c:pt>
                <c:pt idx="29365">
                  <c:v>291.68092480000001</c:v>
                </c:pt>
                <c:pt idx="29366">
                  <c:v>291.6908588</c:v>
                </c:pt>
                <c:pt idx="29367">
                  <c:v>291.70079279999999</c:v>
                </c:pt>
                <c:pt idx="29368">
                  <c:v>291.71072679999997</c:v>
                </c:pt>
                <c:pt idx="29369">
                  <c:v>291.72066080000002</c:v>
                </c:pt>
                <c:pt idx="29370">
                  <c:v>291.73059480000001</c:v>
                </c:pt>
                <c:pt idx="29371">
                  <c:v>291.74052879999999</c:v>
                </c:pt>
                <c:pt idx="29372">
                  <c:v>291.75046279999998</c:v>
                </c:pt>
                <c:pt idx="29373">
                  <c:v>291.76039680000002</c:v>
                </c:pt>
                <c:pt idx="29374">
                  <c:v>291.77033080000001</c:v>
                </c:pt>
                <c:pt idx="29375">
                  <c:v>291.7802638</c:v>
                </c:pt>
                <c:pt idx="29376">
                  <c:v>291.79019779999999</c:v>
                </c:pt>
                <c:pt idx="29377">
                  <c:v>291.80013179999997</c:v>
                </c:pt>
                <c:pt idx="29378">
                  <c:v>291.81006580000002</c:v>
                </c:pt>
                <c:pt idx="29379">
                  <c:v>291.81999980000001</c:v>
                </c:pt>
                <c:pt idx="29380">
                  <c:v>291.82993379999999</c:v>
                </c:pt>
                <c:pt idx="29381">
                  <c:v>291.83986779999998</c:v>
                </c:pt>
                <c:pt idx="29382">
                  <c:v>291.84980180000002</c:v>
                </c:pt>
                <c:pt idx="29383">
                  <c:v>291.85973580000001</c:v>
                </c:pt>
                <c:pt idx="29384">
                  <c:v>291.8696698</c:v>
                </c:pt>
                <c:pt idx="29385">
                  <c:v>291.87960279999999</c:v>
                </c:pt>
                <c:pt idx="29386">
                  <c:v>291.88953679999997</c:v>
                </c:pt>
                <c:pt idx="29387">
                  <c:v>291.89947080000002</c:v>
                </c:pt>
                <c:pt idx="29388">
                  <c:v>291.9094048</c:v>
                </c:pt>
                <c:pt idx="29389">
                  <c:v>291.91933879999999</c:v>
                </c:pt>
                <c:pt idx="29390">
                  <c:v>291.92927279999998</c:v>
                </c:pt>
                <c:pt idx="29391">
                  <c:v>291.93920680000002</c:v>
                </c:pt>
                <c:pt idx="29392">
                  <c:v>291.94914080000001</c:v>
                </c:pt>
                <c:pt idx="29393">
                  <c:v>291.9590748</c:v>
                </c:pt>
                <c:pt idx="29394">
                  <c:v>291.96900879999998</c:v>
                </c:pt>
                <c:pt idx="29395">
                  <c:v>291.97894179999997</c:v>
                </c:pt>
                <c:pt idx="29396">
                  <c:v>291.98887580000002</c:v>
                </c:pt>
                <c:pt idx="29397">
                  <c:v>291.9988098</c:v>
                </c:pt>
                <c:pt idx="29398">
                  <c:v>292.00874379999999</c:v>
                </c:pt>
                <c:pt idx="29399">
                  <c:v>292.01867779999998</c:v>
                </c:pt>
                <c:pt idx="29400">
                  <c:v>292.02861180000002</c:v>
                </c:pt>
                <c:pt idx="29401">
                  <c:v>292.03854580000001</c:v>
                </c:pt>
                <c:pt idx="29402">
                  <c:v>292.0484798</c:v>
                </c:pt>
                <c:pt idx="29403">
                  <c:v>292.05841379999998</c:v>
                </c:pt>
                <c:pt idx="29404">
                  <c:v>292.06834780000003</c:v>
                </c:pt>
                <c:pt idx="29405">
                  <c:v>292.07828180000001</c:v>
                </c:pt>
                <c:pt idx="29406">
                  <c:v>292.0882148</c:v>
                </c:pt>
                <c:pt idx="29407">
                  <c:v>292.09814879999999</c:v>
                </c:pt>
                <c:pt idx="29408">
                  <c:v>292.10808279999998</c:v>
                </c:pt>
                <c:pt idx="29409">
                  <c:v>292.11801680000002</c:v>
                </c:pt>
                <c:pt idx="29410">
                  <c:v>292.12795080000001</c:v>
                </c:pt>
                <c:pt idx="29411">
                  <c:v>292.13788479999999</c:v>
                </c:pt>
                <c:pt idx="29412">
                  <c:v>292.14781879999998</c:v>
                </c:pt>
                <c:pt idx="29413">
                  <c:v>292.15775280000003</c:v>
                </c:pt>
                <c:pt idx="29414">
                  <c:v>292.16768680000001</c:v>
                </c:pt>
                <c:pt idx="29415">
                  <c:v>292.1776208</c:v>
                </c:pt>
                <c:pt idx="29416">
                  <c:v>292.18755379999999</c:v>
                </c:pt>
                <c:pt idx="29417">
                  <c:v>292.19748779999998</c:v>
                </c:pt>
                <c:pt idx="29418">
                  <c:v>292.20742180000002</c:v>
                </c:pt>
                <c:pt idx="29419">
                  <c:v>292.21735580000001</c:v>
                </c:pt>
                <c:pt idx="29420">
                  <c:v>292.22728979999999</c:v>
                </c:pt>
                <c:pt idx="29421">
                  <c:v>292.23722379999998</c:v>
                </c:pt>
                <c:pt idx="29422">
                  <c:v>292.24715780000002</c:v>
                </c:pt>
                <c:pt idx="29423">
                  <c:v>292.25709180000001</c:v>
                </c:pt>
                <c:pt idx="29424">
                  <c:v>292.2670258</c:v>
                </c:pt>
                <c:pt idx="29425">
                  <c:v>292.27695979999999</c:v>
                </c:pt>
                <c:pt idx="29426">
                  <c:v>292.28689279999998</c:v>
                </c:pt>
                <c:pt idx="29427">
                  <c:v>292.29682680000002</c:v>
                </c:pt>
                <c:pt idx="29428">
                  <c:v>292.30676080000001</c:v>
                </c:pt>
                <c:pt idx="29429">
                  <c:v>292.31669479999999</c:v>
                </c:pt>
                <c:pt idx="29430">
                  <c:v>292.32662879999998</c:v>
                </c:pt>
                <c:pt idx="29431">
                  <c:v>292.33656280000002</c:v>
                </c:pt>
                <c:pt idx="29432">
                  <c:v>292.34649680000001</c:v>
                </c:pt>
                <c:pt idx="29433">
                  <c:v>292.3564308</c:v>
                </c:pt>
                <c:pt idx="29434">
                  <c:v>292.36636479999999</c:v>
                </c:pt>
                <c:pt idx="29435">
                  <c:v>292.37629879999997</c:v>
                </c:pt>
                <c:pt idx="29436">
                  <c:v>292.38623180000002</c:v>
                </c:pt>
                <c:pt idx="29437">
                  <c:v>292.39616580000001</c:v>
                </c:pt>
                <c:pt idx="29438">
                  <c:v>292.40609979999999</c:v>
                </c:pt>
                <c:pt idx="29439">
                  <c:v>292.41603379999998</c:v>
                </c:pt>
                <c:pt idx="29440">
                  <c:v>292.42596780000002</c:v>
                </c:pt>
                <c:pt idx="29441">
                  <c:v>292.43590180000001</c:v>
                </c:pt>
                <c:pt idx="29442">
                  <c:v>292.4458358</c:v>
                </c:pt>
                <c:pt idx="29443">
                  <c:v>292.45576979999998</c:v>
                </c:pt>
                <c:pt idx="29444">
                  <c:v>292.46570380000003</c:v>
                </c:pt>
                <c:pt idx="29445">
                  <c:v>292.47563780000002</c:v>
                </c:pt>
                <c:pt idx="29446">
                  <c:v>292.4855708</c:v>
                </c:pt>
                <c:pt idx="29447">
                  <c:v>292.49550479999999</c:v>
                </c:pt>
                <c:pt idx="29448">
                  <c:v>292.50543879999998</c:v>
                </c:pt>
                <c:pt idx="29449">
                  <c:v>292.51537280000002</c:v>
                </c:pt>
                <c:pt idx="29450">
                  <c:v>292.52530680000001</c:v>
                </c:pt>
                <c:pt idx="29451">
                  <c:v>292.5352408</c:v>
                </c:pt>
                <c:pt idx="29452">
                  <c:v>292.54517479999998</c:v>
                </c:pt>
                <c:pt idx="29453">
                  <c:v>292.55510880000003</c:v>
                </c:pt>
                <c:pt idx="29454">
                  <c:v>292.56504280000001</c:v>
                </c:pt>
                <c:pt idx="29455">
                  <c:v>292.5749768</c:v>
                </c:pt>
                <c:pt idx="29456">
                  <c:v>292.58490979999999</c:v>
                </c:pt>
                <c:pt idx="29457">
                  <c:v>292.59484379999998</c:v>
                </c:pt>
                <c:pt idx="29458">
                  <c:v>292.60477780000002</c:v>
                </c:pt>
                <c:pt idx="29459">
                  <c:v>292.61471180000001</c:v>
                </c:pt>
                <c:pt idx="29460">
                  <c:v>292.6246458</c:v>
                </c:pt>
                <c:pt idx="29461">
                  <c:v>292.63457979999998</c:v>
                </c:pt>
                <c:pt idx="29462">
                  <c:v>292.64451380000003</c:v>
                </c:pt>
                <c:pt idx="29463">
                  <c:v>292.65444780000001</c:v>
                </c:pt>
                <c:pt idx="29464">
                  <c:v>292.6643818</c:v>
                </c:pt>
                <c:pt idx="29465">
                  <c:v>292.67431579999999</c:v>
                </c:pt>
                <c:pt idx="29466">
                  <c:v>292.68424879999998</c:v>
                </c:pt>
                <c:pt idx="29467">
                  <c:v>292.69418280000002</c:v>
                </c:pt>
                <c:pt idx="29468">
                  <c:v>292.70411680000001</c:v>
                </c:pt>
                <c:pt idx="29469">
                  <c:v>292.7140508</c:v>
                </c:pt>
                <c:pt idx="29470">
                  <c:v>292.72398479999998</c:v>
                </c:pt>
                <c:pt idx="29471">
                  <c:v>292.73391880000003</c:v>
                </c:pt>
                <c:pt idx="29472">
                  <c:v>292.74385289999998</c:v>
                </c:pt>
                <c:pt idx="29473">
                  <c:v>292.75378690000002</c:v>
                </c:pt>
                <c:pt idx="29474">
                  <c:v>292.76372090000001</c:v>
                </c:pt>
                <c:pt idx="29475">
                  <c:v>292.7736549</c:v>
                </c:pt>
                <c:pt idx="29476">
                  <c:v>292.78358789999999</c:v>
                </c:pt>
                <c:pt idx="29477">
                  <c:v>292.79352189999997</c:v>
                </c:pt>
                <c:pt idx="29478">
                  <c:v>292.80345590000002</c:v>
                </c:pt>
                <c:pt idx="29479">
                  <c:v>292.8133899</c:v>
                </c:pt>
                <c:pt idx="29480">
                  <c:v>292.82332389999999</c:v>
                </c:pt>
                <c:pt idx="29481">
                  <c:v>292.83325789999998</c:v>
                </c:pt>
                <c:pt idx="29482">
                  <c:v>292.84319190000002</c:v>
                </c:pt>
                <c:pt idx="29483">
                  <c:v>292.85312590000001</c:v>
                </c:pt>
                <c:pt idx="29484">
                  <c:v>292.8630599</c:v>
                </c:pt>
                <c:pt idx="29485">
                  <c:v>292.87299389999998</c:v>
                </c:pt>
                <c:pt idx="29486">
                  <c:v>292.88292689999997</c:v>
                </c:pt>
                <c:pt idx="29487">
                  <c:v>292.89286090000002</c:v>
                </c:pt>
                <c:pt idx="29488">
                  <c:v>292.9027949</c:v>
                </c:pt>
                <c:pt idx="29489">
                  <c:v>292.91272889999999</c:v>
                </c:pt>
                <c:pt idx="29490">
                  <c:v>292.92266289999998</c:v>
                </c:pt>
                <c:pt idx="29491">
                  <c:v>292.93259690000002</c:v>
                </c:pt>
                <c:pt idx="29492">
                  <c:v>292.94253090000001</c:v>
                </c:pt>
                <c:pt idx="29493">
                  <c:v>292.9524649</c:v>
                </c:pt>
                <c:pt idx="29494">
                  <c:v>292.96239889999998</c:v>
                </c:pt>
                <c:pt idx="29495">
                  <c:v>292.97233290000003</c:v>
                </c:pt>
                <c:pt idx="29496">
                  <c:v>292.98226590000002</c:v>
                </c:pt>
                <c:pt idx="29497">
                  <c:v>292.9921999</c:v>
                </c:pt>
                <c:pt idx="29498">
                  <c:v>293.00213389999999</c:v>
                </c:pt>
                <c:pt idx="29499">
                  <c:v>293.01206789999998</c:v>
                </c:pt>
                <c:pt idx="29500">
                  <c:v>293.02200190000002</c:v>
                </c:pt>
                <c:pt idx="29501">
                  <c:v>293.03193590000001</c:v>
                </c:pt>
                <c:pt idx="29502">
                  <c:v>293.04186989999999</c:v>
                </c:pt>
                <c:pt idx="29503">
                  <c:v>293.05180389999998</c:v>
                </c:pt>
                <c:pt idx="29504">
                  <c:v>293.06173790000003</c:v>
                </c:pt>
                <c:pt idx="29505">
                  <c:v>293.07167190000001</c:v>
                </c:pt>
                <c:pt idx="29506">
                  <c:v>293.0816049</c:v>
                </c:pt>
                <c:pt idx="29507">
                  <c:v>293.09153889999999</c:v>
                </c:pt>
                <c:pt idx="29508">
                  <c:v>293.10147289999998</c:v>
                </c:pt>
                <c:pt idx="29509">
                  <c:v>293.11140690000002</c:v>
                </c:pt>
                <c:pt idx="29510">
                  <c:v>293.12134090000001</c:v>
                </c:pt>
                <c:pt idx="29511">
                  <c:v>293.13127489999999</c:v>
                </c:pt>
                <c:pt idx="29512">
                  <c:v>293.14120889999998</c:v>
                </c:pt>
                <c:pt idx="29513">
                  <c:v>293.15114290000002</c:v>
                </c:pt>
                <c:pt idx="29514">
                  <c:v>293.16107690000001</c:v>
                </c:pt>
                <c:pt idx="29515">
                  <c:v>293.1710099</c:v>
                </c:pt>
                <c:pt idx="29516">
                  <c:v>293.18094389999999</c:v>
                </c:pt>
                <c:pt idx="29517">
                  <c:v>293.19087789999998</c:v>
                </c:pt>
                <c:pt idx="29518">
                  <c:v>293.20081190000002</c:v>
                </c:pt>
                <c:pt idx="29519">
                  <c:v>293.21074590000001</c:v>
                </c:pt>
                <c:pt idx="29520">
                  <c:v>293.22067989999999</c:v>
                </c:pt>
                <c:pt idx="29521">
                  <c:v>293.23061389999998</c:v>
                </c:pt>
                <c:pt idx="29522">
                  <c:v>293.24054790000002</c:v>
                </c:pt>
                <c:pt idx="29523">
                  <c:v>293.25048190000001</c:v>
                </c:pt>
                <c:pt idx="29524">
                  <c:v>293.2604159</c:v>
                </c:pt>
                <c:pt idx="29525">
                  <c:v>293.27034889999999</c:v>
                </c:pt>
                <c:pt idx="29526">
                  <c:v>293.28028289999997</c:v>
                </c:pt>
                <c:pt idx="29527">
                  <c:v>293.29021690000002</c:v>
                </c:pt>
                <c:pt idx="29528">
                  <c:v>293.30015090000001</c:v>
                </c:pt>
                <c:pt idx="29529">
                  <c:v>293.31008489999999</c:v>
                </c:pt>
                <c:pt idx="29530">
                  <c:v>293.32001889999998</c:v>
                </c:pt>
                <c:pt idx="29531">
                  <c:v>293.32995290000002</c:v>
                </c:pt>
                <c:pt idx="29532">
                  <c:v>293.33988690000001</c:v>
                </c:pt>
                <c:pt idx="29533">
                  <c:v>293.3498209</c:v>
                </c:pt>
                <c:pt idx="29534">
                  <c:v>293.35975489999998</c:v>
                </c:pt>
                <c:pt idx="29535">
                  <c:v>293.36968789999997</c:v>
                </c:pt>
                <c:pt idx="29536">
                  <c:v>293.37962190000002</c:v>
                </c:pt>
                <c:pt idx="29537">
                  <c:v>293.3895559</c:v>
                </c:pt>
                <c:pt idx="29538">
                  <c:v>293.39948989999999</c:v>
                </c:pt>
                <c:pt idx="29539">
                  <c:v>293.40942389999998</c:v>
                </c:pt>
                <c:pt idx="29540">
                  <c:v>293.41935790000002</c:v>
                </c:pt>
                <c:pt idx="29541">
                  <c:v>293.42929190000001</c:v>
                </c:pt>
                <c:pt idx="29542">
                  <c:v>293.4392259</c:v>
                </c:pt>
                <c:pt idx="29543">
                  <c:v>293.44915989999998</c:v>
                </c:pt>
                <c:pt idx="29544">
                  <c:v>293.45909390000003</c:v>
                </c:pt>
                <c:pt idx="29545">
                  <c:v>293.46902690000002</c:v>
                </c:pt>
                <c:pt idx="29546">
                  <c:v>293.4789609</c:v>
                </c:pt>
                <c:pt idx="29547">
                  <c:v>293.48889489999999</c:v>
                </c:pt>
                <c:pt idx="29548">
                  <c:v>293.49882889999998</c:v>
                </c:pt>
                <c:pt idx="29549">
                  <c:v>293.50876290000002</c:v>
                </c:pt>
                <c:pt idx="29550">
                  <c:v>293.51869690000001</c:v>
                </c:pt>
                <c:pt idx="29551">
                  <c:v>293.5286309</c:v>
                </c:pt>
                <c:pt idx="29552">
                  <c:v>293.53856489999998</c:v>
                </c:pt>
                <c:pt idx="29553">
                  <c:v>293.54849890000003</c:v>
                </c:pt>
                <c:pt idx="29554">
                  <c:v>293.55843290000001</c:v>
                </c:pt>
                <c:pt idx="29555">
                  <c:v>293.5683659</c:v>
                </c:pt>
                <c:pt idx="29556">
                  <c:v>293.57829989999999</c:v>
                </c:pt>
                <c:pt idx="29557">
                  <c:v>293.58823389999998</c:v>
                </c:pt>
                <c:pt idx="29558">
                  <c:v>293.59816790000002</c:v>
                </c:pt>
                <c:pt idx="29559">
                  <c:v>293.60810190000001</c:v>
                </c:pt>
                <c:pt idx="29560">
                  <c:v>293.6180359</c:v>
                </c:pt>
                <c:pt idx="29561">
                  <c:v>293.62796989999998</c:v>
                </c:pt>
                <c:pt idx="29562">
                  <c:v>293.63790390000003</c:v>
                </c:pt>
                <c:pt idx="29563">
                  <c:v>293.64783790000001</c:v>
                </c:pt>
                <c:pt idx="29564">
                  <c:v>293.6577719</c:v>
                </c:pt>
                <c:pt idx="29565">
                  <c:v>293.66770489999999</c:v>
                </c:pt>
                <c:pt idx="29566">
                  <c:v>293.67763889999998</c:v>
                </c:pt>
                <c:pt idx="29567">
                  <c:v>293.68757290000002</c:v>
                </c:pt>
                <c:pt idx="29568">
                  <c:v>293.69750690000001</c:v>
                </c:pt>
                <c:pt idx="29569">
                  <c:v>293.70744089999999</c:v>
                </c:pt>
                <c:pt idx="29570">
                  <c:v>293.71737489999998</c:v>
                </c:pt>
                <c:pt idx="29571">
                  <c:v>293.72730890000003</c:v>
                </c:pt>
                <c:pt idx="29572">
                  <c:v>293.73724290000001</c:v>
                </c:pt>
                <c:pt idx="29573">
                  <c:v>293.74717720000001</c:v>
                </c:pt>
                <c:pt idx="29574">
                  <c:v>293.7571112</c:v>
                </c:pt>
                <c:pt idx="29575">
                  <c:v>293.76704419999999</c:v>
                </c:pt>
                <c:pt idx="29576">
                  <c:v>293.77697819999997</c:v>
                </c:pt>
                <c:pt idx="29577">
                  <c:v>293.78691220000002</c:v>
                </c:pt>
                <c:pt idx="29578">
                  <c:v>293.7968462</c:v>
                </c:pt>
                <c:pt idx="29579">
                  <c:v>293.80678019999999</c:v>
                </c:pt>
                <c:pt idx="29580">
                  <c:v>293.81671419999998</c:v>
                </c:pt>
                <c:pt idx="29581">
                  <c:v>293.82664820000002</c:v>
                </c:pt>
                <c:pt idx="29582">
                  <c:v>293.83658220000001</c:v>
                </c:pt>
                <c:pt idx="29583">
                  <c:v>293.8465162</c:v>
                </c:pt>
                <c:pt idx="29584">
                  <c:v>293.85644919999999</c:v>
                </c:pt>
                <c:pt idx="29585">
                  <c:v>293.86638319999997</c:v>
                </c:pt>
                <c:pt idx="29586">
                  <c:v>293.87631720000002</c:v>
                </c:pt>
                <c:pt idx="29587">
                  <c:v>293.8862512</c:v>
                </c:pt>
                <c:pt idx="29588">
                  <c:v>293.89618519999999</c:v>
                </c:pt>
                <c:pt idx="29589">
                  <c:v>293.90611919999998</c:v>
                </c:pt>
                <c:pt idx="29590">
                  <c:v>293.91605320000002</c:v>
                </c:pt>
                <c:pt idx="29591">
                  <c:v>293.92598720000001</c:v>
                </c:pt>
                <c:pt idx="29592">
                  <c:v>293.9359212</c:v>
                </c:pt>
                <c:pt idx="29593">
                  <c:v>293.94585519999998</c:v>
                </c:pt>
                <c:pt idx="29594">
                  <c:v>293.95578819999997</c:v>
                </c:pt>
                <c:pt idx="29595">
                  <c:v>293.96572220000002</c:v>
                </c:pt>
                <c:pt idx="29596">
                  <c:v>293.9756562</c:v>
                </c:pt>
                <c:pt idx="29597">
                  <c:v>293.98559019999999</c:v>
                </c:pt>
                <c:pt idx="29598">
                  <c:v>293.99552419999998</c:v>
                </c:pt>
                <c:pt idx="29599">
                  <c:v>294.00545820000002</c:v>
                </c:pt>
                <c:pt idx="29600">
                  <c:v>294.01539220000001</c:v>
                </c:pt>
                <c:pt idx="29601">
                  <c:v>294.02532619999999</c:v>
                </c:pt>
                <c:pt idx="29602">
                  <c:v>294.03526019999998</c:v>
                </c:pt>
                <c:pt idx="29603">
                  <c:v>294.04519420000003</c:v>
                </c:pt>
                <c:pt idx="29604">
                  <c:v>294.05512720000002</c:v>
                </c:pt>
                <c:pt idx="29605">
                  <c:v>294.0650612</c:v>
                </c:pt>
                <c:pt idx="29606">
                  <c:v>294.07499519999999</c:v>
                </c:pt>
                <c:pt idx="29607">
                  <c:v>294.08492919999998</c:v>
                </c:pt>
                <c:pt idx="29608">
                  <c:v>294.09486320000002</c:v>
                </c:pt>
                <c:pt idx="29609">
                  <c:v>294.10479720000001</c:v>
                </c:pt>
                <c:pt idx="29610">
                  <c:v>294.11473119999999</c:v>
                </c:pt>
                <c:pt idx="29611">
                  <c:v>294.12466519999998</c:v>
                </c:pt>
                <c:pt idx="29612">
                  <c:v>294.13459920000003</c:v>
                </c:pt>
                <c:pt idx="29613">
                  <c:v>294.14453320000001</c:v>
                </c:pt>
                <c:pt idx="29614">
                  <c:v>294.1544662</c:v>
                </c:pt>
                <c:pt idx="29615">
                  <c:v>294.16440019999999</c:v>
                </c:pt>
                <c:pt idx="29616">
                  <c:v>294.17433419999998</c:v>
                </c:pt>
                <c:pt idx="29617">
                  <c:v>294.18426820000002</c:v>
                </c:pt>
                <c:pt idx="29618">
                  <c:v>294.19420220000001</c:v>
                </c:pt>
                <c:pt idx="29619">
                  <c:v>294.20413619999999</c:v>
                </c:pt>
                <c:pt idx="29620">
                  <c:v>294.21407019999998</c:v>
                </c:pt>
                <c:pt idx="29621">
                  <c:v>294.22400420000002</c:v>
                </c:pt>
                <c:pt idx="29622">
                  <c:v>294.23393820000001</c:v>
                </c:pt>
                <c:pt idx="29623">
                  <c:v>294.2438722</c:v>
                </c:pt>
                <c:pt idx="29624">
                  <c:v>294.25380519999999</c:v>
                </c:pt>
                <c:pt idx="29625">
                  <c:v>294.26373919999997</c:v>
                </c:pt>
                <c:pt idx="29626">
                  <c:v>294.27367320000002</c:v>
                </c:pt>
                <c:pt idx="29627">
                  <c:v>294.28360720000001</c:v>
                </c:pt>
                <c:pt idx="29628">
                  <c:v>294.29354119999999</c:v>
                </c:pt>
                <c:pt idx="29629">
                  <c:v>294.30347519999998</c:v>
                </c:pt>
                <c:pt idx="29630">
                  <c:v>294.31340920000002</c:v>
                </c:pt>
                <c:pt idx="29631">
                  <c:v>294.32334320000001</c:v>
                </c:pt>
                <c:pt idx="29632">
                  <c:v>294.3332772</c:v>
                </c:pt>
                <c:pt idx="29633">
                  <c:v>294.34321019999999</c:v>
                </c:pt>
                <c:pt idx="29634">
                  <c:v>294.35314419999997</c:v>
                </c:pt>
                <c:pt idx="29635">
                  <c:v>294.36307820000002</c:v>
                </c:pt>
                <c:pt idx="29636">
                  <c:v>294.37301220000001</c:v>
                </c:pt>
                <c:pt idx="29637">
                  <c:v>294.38294619999999</c:v>
                </c:pt>
                <c:pt idx="29638">
                  <c:v>294.39288019999998</c:v>
                </c:pt>
                <c:pt idx="29639">
                  <c:v>294.40281420000002</c:v>
                </c:pt>
                <c:pt idx="29640">
                  <c:v>294.41274820000001</c:v>
                </c:pt>
                <c:pt idx="29641">
                  <c:v>294.4226822</c:v>
                </c:pt>
                <c:pt idx="29642">
                  <c:v>294.43261619999998</c:v>
                </c:pt>
                <c:pt idx="29643">
                  <c:v>294.44254919999997</c:v>
                </c:pt>
                <c:pt idx="29644">
                  <c:v>294.45248320000002</c:v>
                </c:pt>
                <c:pt idx="29645">
                  <c:v>294.4624172</c:v>
                </c:pt>
                <c:pt idx="29646">
                  <c:v>294.47235119999999</c:v>
                </c:pt>
                <c:pt idx="29647">
                  <c:v>294.48228519999998</c:v>
                </c:pt>
                <c:pt idx="29648">
                  <c:v>294.49221920000002</c:v>
                </c:pt>
                <c:pt idx="29649">
                  <c:v>294.50215320000001</c:v>
                </c:pt>
                <c:pt idx="29650">
                  <c:v>294.5120872</c:v>
                </c:pt>
                <c:pt idx="29651">
                  <c:v>294.52202119999998</c:v>
                </c:pt>
                <c:pt idx="29652">
                  <c:v>294.53195419999997</c:v>
                </c:pt>
                <c:pt idx="29653">
                  <c:v>294.54188820000002</c:v>
                </c:pt>
                <c:pt idx="29654">
                  <c:v>294.5518222</c:v>
                </c:pt>
                <c:pt idx="29655">
                  <c:v>294.56175619999999</c:v>
                </c:pt>
                <c:pt idx="29656">
                  <c:v>294.57169019999998</c:v>
                </c:pt>
                <c:pt idx="29657">
                  <c:v>294.58162420000002</c:v>
                </c:pt>
                <c:pt idx="29658">
                  <c:v>294.59155820000001</c:v>
                </c:pt>
                <c:pt idx="29659">
                  <c:v>294.6014922</c:v>
                </c:pt>
                <c:pt idx="29660">
                  <c:v>294.61142619999998</c:v>
                </c:pt>
                <c:pt idx="29661">
                  <c:v>294.62136020000003</c:v>
                </c:pt>
                <c:pt idx="29662">
                  <c:v>294.63129320000002</c:v>
                </c:pt>
                <c:pt idx="29663">
                  <c:v>294.6412272</c:v>
                </c:pt>
                <c:pt idx="29664">
                  <c:v>294.65116119999999</c:v>
                </c:pt>
                <c:pt idx="29665">
                  <c:v>294.66109519999998</c:v>
                </c:pt>
                <c:pt idx="29666">
                  <c:v>294.67102920000002</c:v>
                </c:pt>
                <c:pt idx="29667">
                  <c:v>294.68096320000001</c:v>
                </c:pt>
                <c:pt idx="29668">
                  <c:v>294.69089719999999</c:v>
                </c:pt>
                <c:pt idx="29669">
                  <c:v>294.70083119999998</c:v>
                </c:pt>
                <c:pt idx="29670">
                  <c:v>294.71076520000003</c:v>
                </c:pt>
                <c:pt idx="29671">
                  <c:v>294.72069920000001</c:v>
                </c:pt>
                <c:pt idx="29672">
                  <c:v>294.7306322</c:v>
                </c:pt>
                <c:pt idx="29673">
                  <c:v>294.74056619999999</c:v>
                </c:pt>
                <c:pt idx="29674">
                  <c:v>294.75049960000001</c:v>
                </c:pt>
                <c:pt idx="29675">
                  <c:v>294.7604336</c:v>
                </c:pt>
                <c:pt idx="29676">
                  <c:v>294.77036759999999</c:v>
                </c:pt>
                <c:pt idx="29677">
                  <c:v>294.78030159999997</c:v>
                </c:pt>
                <c:pt idx="29678">
                  <c:v>294.79023560000002</c:v>
                </c:pt>
                <c:pt idx="29679">
                  <c:v>294.8001696</c:v>
                </c:pt>
                <c:pt idx="29680">
                  <c:v>294.81010359999999</c:v>
                </c:pt>
                <c:pt idx="29681">
                  <c:v>294.82003759999998</c:v>
                </c:pt>
                <c:pt idx="29682">
                  <c:v>294.82997060000002</c:v>
                </c:pt>
                <c:pt idx="29683">
                  <c:v>294.83990460000001</c:v>
                </c:pt>
                <c:pt idx="29684">
                  <c:v>294.8498386</c:v>
                </c:pt>
                <c:pt idx="29685">
                  <c:v>294.85977259999999</c:v>
                </c:pt>
                <c:pt idx="29686">
                  <c:v>294.86970659999997</c:v>
                </c:pt>
                <c:pt idx="29687">
                  <c:v>294.87964060000002</c:v>
                </c:pt>
                <c:pt idx="29688">
                  <c:v>294.8895746</c:v>
                </c:pt>
                <c:pt idx="29689">
                  <c:v>294.89950859999999</c:v>
                </c:pt>
                <c:pt idx="29690">
                  <c:v>294.90944259999998</c:v>
                </c:pt>
                <c:pt idx="29691">
                  <c:v>294.91937560000002</c:v>
                </c:pt>
                <c:pt idx="29692">
                  <c:v>294.92930960000001</c:v>
                </c:pt>
                <c:pt idx="29693">
                  <c:v>294.9392436</c:v>
                </c:pt>
                <c:pt idx="29694">
                  <c:v>294.94917759999998</c:v>
                </c:pt>
                <c:pt idx="29695">
                  <c:v>294.95911160000003</c:v>
                </c:pt>
                <c:pt idx="29696">
                  <c:v>294.96904560000002</c:v>
                </c:pt>
                <c:pt idx="29697">
                  <c:v>294.9789796</c:v>
                </c:pt>
                <c:pt idx="29698">
                  <c:v>294.98891359999999</c:v>
                </c:pt>
                <c:pt idx="29699">
                  <c:v>294.99884759999998</c:v>
                </c:pt>
                <c:pt idx="29700">
                  <c:v>295.00878160000002</c:v>
                </c:pt>
                <c:pt idx="29701">
                  <c:v>295.01871460000001</c:v>
                </c:pt>
                <c:pt idx="29702">
                  <c:v>295.0286486</c:v>
                </c:pt>
                <c:pt idx="29703">
                  <c:v>295.03858259999998</c:v>
                </c:pt>
                <c:pt idx="29704">
                  <c:v>295.04851660000003</c:v>
                </c:pt>
                <c:pt idx="29705">
                  <c:v>295.05845060000001</c:v>
                </c:pt>
                <c:pt idx="29706">
                  <c:v>295.0683846</c:v>
                </c:pt>
                <c:pt idx="29707">
                  <c:v>295.07831859999999</c:v>
                </c:pt>
                <c:pt idx="29708">
                  <c:v>295.08825259999998</c:v>
                </c:pt>
                <c:pt idx="29709">
                  <c:v>295.09818660000002</c:v>
                </c:pt>
                <c:pt idx="29710">
                  <c:v>295.10812060000001</c:v>
                </c:pt>
                <c:pt idx="29711">
                  <c:v>295.1180536</c:v>
                </c:pt>
                <c:pt idx="29712">
                  <c:v>295.12798759999998</c:v>
                </c:pt>
                <c:pt idx="29713">
                  <c:v>295.13792160000003</c:v>
                </c:pt>
                <c:pt idx="29714">
                  <c:v>295.14785560000001</c:v>
                </c:pt>
                <c:pt idx="29715">
                  <c:v>295.1577896</c:v>
                </c:pt>
                <c:pt idx="29716">
                  <c:v>295.16772359999999</c:v>
                </c:pt>
                <c:pt idx="29717">
                  <c:v>295.17765759999997</c:v>
                </c:pt>
                <c:pt idx="29718">
                  <c:v>295.18759160000002</c:v>
                </c:pt>
                <c:pt idx="29719">
                  <c:v>295.19752560000001</c:v>
                </c:pt>
                <c:pt idx="29720">
                  <c:v>295.20745959999999</c:v>
                </c:pt>
                <c:pt idx="29721">
                  <c:v>295.21739259999998</c:v>
                </c:pt>
                <c:pt idx="29722">
                  <c:v>295.22732660000003</c:v>
                </c:pt>
                <c:pt idx="29723">
                  <c:v>295.23726060000001</c:v>
                </c:pt>
                <c:pt idx="29724">
                  <c:v>295.2471946</c:v>
                </c:pt>
                <c:pt idx="29725">
                  <c:v>295.25712859999999</c:v>
                </c:pt>
                <c:pt idx="29726">
                  <c:v>295.26706259999997</c:v>
                </c:pt>
                <c:pt idx="29727">
                  <c:v>295.27699660000002</c:v>
                </c:pt>
                <c:pt idx="29728">
                  <c:v>295.28693060000001</c:v>
                </c:pt>
                <c:pt idx="29729">
                  <c:v>295.29686459999999</c:v>
                </c:pt>
                <c:pt idx="29730">
                  <c:v>295.30679759999998</c:v>
                </c:pt>
                <c:pt idx="29731">
                  <c:v>295.31673160000003</c:v>
                </c:pt>
                <c:pt idx="29732">
                  <c:v>295.32666560000001</c:v>
                </c:pt>
                <c:pt idx="29733">
                  <c:v>295.3365996</c:v>
                </c:pt>
                <c:pt idx="29734">
                  <c:v>295.34653359999999</c:v>
                </c:pt>
                <c:pt idx="29735">
                  <c:v>295.35646759999997</c:v>
                </c:pt>
                <c:pt idx="29736">
                  <c:v>295.36640160000002</c:v>
                </c:pt>
                <c:pt idx="29737">
                  <c:v>295.3763356</c:v>
                </c:pt>
                <c:pt idx="29738">
                  <c:v>295.38626959999999</c:v>
                </c:pt>
                <c:pt idx="29739">
                  <c:v>295.39620359999998</c:v>
                </c:pt>
                <c:pt idx="29740">
                  <c:v>295.40613660000002</c:v>
                </c:pt>
                <c:pt idx="29741">
                  <c:v>295.41607060000001</c:v>
                </c:pt>
                <c:pt idx="29742">
                  <c:v>295.4260046</c:v>
                </c:pt>
                <c:pt idx="29743">
                  <c:v>295.43593859999999</c:v>
                </c:pt>
                <c:pt idx="29744">
                  <c:v>295.44587259999997</c:v>
                </c:pt>
                <c:pt idx="29745">
                  <c:v>295.45580660000002</c:v>
                </c:pt>
                <c:pt idx="29746">
                  <c:v>295.4657406</c:v>
                </c:pt>
                <c:pt idx="29747">
                  <c:v>295.47567459999999</c:v>
                </c:pt>
                <c:pt idx="29748">
                  <c:v>295.48560859999998</c:v>
                </c:pt>
                <c:pt idx="29749">
                  <c:v>295.49554260000002</c:v>
                </c:pt>
                <c:pt idx="29750">
                  <c:v>295.50547560000001</c:v>
                </c:pt>
                <c:pt idx="29751">
                  <c:v>295.5154096</c:v>
                </c:pt>
                <c:pt idx="29752">
                  <c:v>295.52534359999999</c:v>
                </c:pt>
                <c:pt idx="29753">
                  <c:v>295.53527759999997</c:v>
                </c:pt>
                <c:pt idx="29754">
                  <c:v>295.54521160000002</c:v>
                </c:pt>
                <c:pt idx="29755">
                  <c:v>295.5551456</c:v>
                </c:pt>
                <c:pt idx="29756">
                  <c:v>295.56507959999999</c:v>
                </c:pt>
                <c:pt idx="29757">
                  <c:v>295.57501359999998</c:v>
                </c:pt>
                <c:pt idx="29758">
                  <c:v>295.58494760000002</c:v>
                </c:pt>
                <c:pt idx="29759">
                  <c:v>295.59488060000001</c:v>
                </c:pt>
                <c:pt idx="29760">
                  <c:v>295.6048146</c:v>
                </c:pt>
                <c:pt idx="29761">
                  <c:v>295.61474859999998</c:v>
                </c:pt>
                <c:pt idx="29762">
                  <c:v>295.62468260000003</c:v>
                </c:pt>
                <c:pt idx="29763">
                  <c:v>295.63461660000002</c:v>
                </c:pt>
                <c:pt idx="29764">
                  <c:v>295.6445506</c:v>
                </c:pt>
                <c:pt idx="29765">
                  <c:v>295.65448459999999</c:v>
                </c:pt>
                <c:pt idx="29766">
                  <c:v>295.66441859999998</c:v>
                </c:pt>
                <c:pt idx="29767">
                  <c:v>295.67435260000002</c:v>
                </c:pt>
                <c:pt idx="29768">
                  <c:v>295.68428660000001</c:v>
                </c:pt>
                <c:pt idx="29769">
                  <c:v>295.6942196</c:v>
                </c:pt>
                <c:pt idx="29770">
                  <c:v>295.70415359999998</c:v>
                </c:pt>
                <c:pt idx="29771">
                  <c:v>295.71408760000003</c:v>
                </c:pt>
                <c:pt idx="29772">
                  <c:v>295.72402160000001</c:v>
                </c:pt>
                <c:pt idx="29773">
                  <c:v>295.7339556</c:v>
                </c:pt>
                <c:pt idx="29774">
                  <c:v>295.7438904</c:v>
                </c:pt>
                <c:pt idx="29775">
                  <c:v>295.75382439999998</c:v>
                </c:pt>
                <c:pt idx="29776">
                  <c:v>295.76375839999997</c:v>
                </c:pt>
                <c:pt idx="29777">
                  <c:v>295.77369240000002</c:v>
                </c:pt>
                <c:pt idx="29778">
                  <c:v>295.7836264</c:v>
                </c:pt>
                <c:pt idx="29779">
                  <c:v>295.79355939999999</c:v>
                </c:pt>
                <c:pt idx="29780">
                  <c:v>295.80349339999998</c:v>
                </c:pt>
                <c:pt idx="29781">
                  <c:v>295.81342740000002</c:v>
                </c:pt>
                <c:pt idx="29782">
                  <c:v>295.82336140000001</c:v>
                </c:pt>
                <c:pt idx="29783">
                  <c:v>295.8332954</c:v>
                </c:pt>
                <c:pt idx="29784">
                  <c:v>295.84322939999998</c:v>
                </c:pt>
                <c:pt idx="29785">
                  <c:v>295.85316340000003</c:v>
                </c:pt>
                <c:pt idx="29786">
                  <c:v>295.86309740000002</c:v>
                </c:pt>
                <c:pt idx="29787">
                  <c:v>295.8730314</c:v>
                </c:pt>
                <c:pt idx="29788">
                  <c:v>295.88296539999999</c:v>
                </c:pt>
                <c:pt idx="29789">
                  <c:v>295.89289839999998</c:v>
                </c:pt>
                <c:pt idx="29790">
                  <c:v>295.90283240000002</c:v>
                </c:pt>
                <c:pt idx="29791">
                  <c:v>295.91276640000001</c:v>
                </c:pt>
                <c:pt idx="29792">
                  <c:v>295.9227004</c:v>
                </c:pt>
                <c:pt idx="29793">
                  <c:v>295.93263439999998</c:v>
                </c:pt>
                <c:pt idx="29794">
                  <c:v>295.94256840000003</c:v>
                </c:pt>
                <c:pt idx="29795">
                  <c:v>295.95250240000001</c:v>
                </c:pt>
                <c:pt idx="29796">
                  <c:v>295.9624364</c:v>
                </c:pt>
                <c:pt idx="29797">
                  <c:v>295.97237039999999</c:v>
                </c:pt>
                <c:pt idx="29798">
                  <c:v>295.98230339999998</c:v>
                </c:pt>
                <c:pt idx="29799">
                  <c:v>295.99223740000002</c:v>
                </c:pt>
                <c:pt idx="29800">
                  <c:v>296.00217140000001</c:v>
                </c:pt>
                <c:pt idx="29801">
                  <c:v>296.0121054</c:v>
                </c:pt>
                <c:pt idx="29802">
                  <c:v>296.02203939999998</c:v>
                </c:pt>
                <c:pt idx="29803">
                  <c:v>296.03197340000003</c:v>
                </c:pt>
                <c:pt idx="29804">
                  <c:v>296.04190740000001</c:v>
                </c:pt>
                <c:pt idx="29805">
                  <c:v>296.0518414</c:v>
                </c:pt>
                <c:pt idx="29806">
                  <c:v>296.06177539999999</c:v>
                </c:pt>
                <c:pt idx="29807">
                  <c:v>296.07170939999997</c:v>
                </c:pt>
                <c:pt idx="29808">
                  <c:v>296.08164240000002</c:v>
                </c:pt>
                <c:pt idx="29809">
                  <c:v>296.09157640000001</c:v>
                </c:pt>
                <c:pt idx="29810">
                  <c:v>296.1015104</c:v>
                </c:pt>
                <c:pt idx="29811">
                  <c:v>296.11144439999998</c:v>
                </c:pt>
                <c:pt idx="29812">
                  <c:v>296.12137840000003</c:v>
                </c:pt>
                <c:pt idx="29813">
                  <c:v>296.13131240000001</c:v>
                </c:pt>
                <c:pt idx="29814">
                  <c:v>296.1412464</c:v>
                </c:pt>
                <c:pt idx="29815">
                  <c:v>296.15118039999999</c:v>
                </c:pt>
                <c:pt idx="29816">
                  <c:v>296.16111439999997</c:v>
                </c:pt>
                <c:pt idx="29817">
                  <c:v>296.17104840000002</c:v>
                </c:pt>
                <c:pt idx="29818">
                  <c:v>296.18098140000001</c:v>
                </c:pt>
                <c:pt idx="29819">
                  <c:v>296.19091539999999</c:v>
                </c:pt>
                <c:pt idx="29820">
                  <c:v>296.20084939999998</c:v>
                </c:pt>
                <c:pt idx="29821">
                  <c:v>296.21078340000003</c:v>
                </c:pt>
                <c:pt idx="29822">
                  <c:v>296.22071740000001</c:v>
                </c:pt>
                <c:pt idx="29823">
                  <c:v>296.2306514</c:v>
                </c:pt>
                <c:pt idx="29824">
                  <c:v>296.24058539999999</c:v>
                </c:pt>
                <c:pt idx="29825">
                  <c:v>296.25051939999997</c:v>
                </c:pt>
                <c:pt idx="29826">
                  <c:v>296.26045340000002</c:v>
                </c:pt>
                <c:pt idx="29827">
                  <c:v>296.27038640000001</c:v>
                </c:pt>
                <c:pt idx="29828">
                  <c:v>296.28032039999999</c:v>
                </c:pt>
                <c:pt idx="29829">
                  <c:v>296.29025439999998</c:v>
                </c:pt>
                <c:pt idx="29830">
                  <c:v>296.30018840000002</c:v>
                </c:pt>
                <c:pt idx="29831">
                  <c:v>296.31012240000001</c:v>
                </c:pt>
                <c:pt idx="29832">
                  <c:v>296.3200564</c:v>
                </c:pt>
                <c:pt idx="29833">
                  <c:v>296.32999039999999</c:v>
                </c:pt>
                <c:pt idx="29834">
                  <c:v>296.33992439999997</c:v>
                </c:pt>
                <c:pt idx="29835">
                  <c:v>296.34985840000002</c:v>
                </c:pt>
                <c:pt idx="29836">
                  <c:v>296.3597924</c:v>
                </c:pt>
                <c:pt idx="29837">
                  <c:v>296.36972539999999</c:v>
                </c:pt>
                <c:pt idx="29838">
                  <c:v>296.37965939999998</c:v>
                </c:pt>
                <c:pt idx="29839">
                  <c:v>296.38959340000002</c:v>
                </c:pt>
                <c:pt idx="29840">
                  <c:v>296.39952740000001</c:v>
                </c:pt>
                <c:pt idx="29841">
                  <c:v>296.4094614</c:v>
                </c:pt>
                <c:pt idx="29842">
                  <c:v>296.41939539999998</c:v>
                </c:pt>
                <c:pt idx="29843">
                  <c:v>296.42932939999997</c:v>
                </c:pt>
                <c:pt idx="29844">
                  <c:v>296.43926340000002</c:v>
                </c:pt>
                <c:pt idx="29845">
                  <c:v>296.4491974</c:v>
                </c:pt>
                <c:pt idx="29846">
                  <c:v>296.45913139999999</c:v>
                </c:pt>
                <c:pt idx="29847">
                  <c:v>296.46906439999998</c:v>
                </c:pt>
                <c:pt idx="29848">
                  <c:v>296.47899840000002</c:v>
                </c:pt>
                <c:pt idx="29849">
                  <c:v>296.48893240000001</c:v>
                </c:pt>
                <c:pt idx="29850">
                  <c:v>296.4988664</c:v>
                </c:pt>
                <c:pt idx="29851">
                  <c:v>296.50880039999998</c:v>
                </c:pt>
                <c:pt idx="29852">
                  <c:v>296.51873440000003</c:v>
                </c:pt>
                <c:pt idx="29853">
                  <c:v>296.52866840000002</c:v>
                </c:pt>
                <c:pt idx="29854">
                  <c:v>296.5386024</c:v>
                </c:pt>
                <c:pt idx="29855">
                  <c:v>296.54853639999999</c:v>
                </c:pt>
                <c:pt idx="29856">
                  <c:v>296.55846939999998</c:v>
                </c:pt>
                <c:pt idx="29857">
                  <c:v>296.56840340000002</c:v>
                </c:pt>
                <c:pt idx="29858">
                  <c:v>296.57833740000001</c:v>
                </c:pt>
                <c:pt idx="29859">
                  <c:v>296.5882714</c:v>
                </c:pt>
                <c:pt idx="29860">
                  <c:v>296.59820539999998</c:v>
                </c:pt>
                <c:pt idx="29861">
                  <c:v>296.60813940000003</c:v>
                </c:pt>
                <c:pt idx="29862">
                  <c:v>296.61807340000001</c:v>
                </c:pt>
                <c:pt idx="29863">
                  <c:v>296.6280074</c:v>
                </c:pt>
                <c:pt idx="29864">
                  <c:v>296.63794139999999</c:v>
                </c:pt>
                <c:pt idx="29865">
                  <c:v>296.64787539999998</c:v>
                </c:pt>
                <c:pt idx="29866">
                  <c:v>296.65780840000002</c:v>
                </c:pt>
                <c:pt idx="29867">
                  <c:v>296.66774240000001</c:v>
                </c:pt>
                <c:pt idx="29868">
                  <c:v>296.6776764</c:v>
                </c:pt>
                <c:pt idx="29869">
                  <c:v>296.68761039999998</c:v>
                </c:pt>
                <c:pt idx="29870">
                  <c:v>296.69754440000003</c:v>
                </c:pt>
                <c:pt idx="29871">
                  <c:v>296.70747840000001</c:v>
                </c:pt>
                <c:pt idx="29872">
                  <c:v>296.7174124</c:v>
                </c:pt>
                <c:pt idx="29873">
                  <c:v>296.72734639999999</c:v>
                </c:pt>
                <c:pt idx="29874">
                  <c:v>296.73728039999997</c:v>
                </c:pt>
                <c:pt idx="29875">
                  <c:v>296.74721399999999</c:v>
                </c:pt>
                <c:pt idx="29876">
                  <c:v>296.75714699999997</c:v>
                </c:pt>
                <c:pt idx="29877">
                  <c:v>296.76708100000002</c:v>
                </c:pt>
                <c:pt idx="29878">
                  <c:v>296.77701500000001</c:v>
                </c:pt>
                <c:pt idx="29879">
                  <c:v>296.78694899999999</c:v>
                </c:pt>
                <c:pt idx="29880">
                  <c:v>296.79688299999998</c:v>
                </c:pt>
                <c:pt idx="29881">
                  <c:v>296.80681700000002</c:v>
                </c:pt>
                <c:pt idx="29882">
                  <c:v>296.81675100000001</c:v>
                </c:pt>
                <c:pt idx="29883">
                  <c:v>296.826685</c:v>
                </c:pt>
                <c:pt idx="29884">
                  <c:v>296.83661899999998</c:v>
                </c:pt>
                <c:pt idx="29885">
                  <c:v>296.84655299999997</c:v>
                </c:pt>
                <c:pt idx="29886">
                  <c:v>296.85648600000002</c:v>
                </c:pt>
                <c:pt idx="29887">
                  <c:v>296.86642000000001</c:v>
                </c:pt>
                <c:pt idx="29888">
                  <c:v>296.87635399999999</c:v>
                </c:pt>
                <c:pt idx="29889">
                  <c:v>296.88628799999998</c:v>
                </c:pt>
                <c:pt idx="29890">
                  <c:v>296.89622200000002</c:v>
                </c:pt>
                <c:pt idx="29891">
                  <c:v>296.90615600000001</c:v>
                </c:pt>
                <c:pt idx="29892">
                  <c:v>296.91609</c:v>
                </c:pt>
                <c:pt idx="29893">
                  <c:v>296.92602399999998</c:v>
                </c:pt>
                <c:pt idx="29894">
                  <c:v>296.93595800000003</c:v>
                </c:pt>
                <c:pt idx="29895">
                  <c:v>296.94589200000001</c:v>
                </c:pt>
                <c:pt idx="29896">
                  <c:v>296.955825</c:v>
                </c:pt>
                <c:pt idx="29897">
                  <c:v>296.96575899999999</c:v>
                </c:pt>
                <c:pt idx="29898">
                  <c:v>296.97569299999998</c:v>
                </c:pt>
                <c:pt idx="29899">
                  <c:v>296.98562700000002</c:v>
                </c:pt>
                <c:pt idx="29900">
                  <c:v>296.99556100000001</c:v>
                </c:pt>
                <c:pt idx="29901">
                  <c:v>297.005495</c:v>
                </c:pt>
                <c:pt idx="29902">
                  <c:v>297.01542899999998</c:v>
                </c:pt>
                <c:pt idx="29903">
                  <c:v>297.02536300000003</c:v>
                </c:pt>
                <c:pt idx="29904">
                  <c:v>297.03529700000001</c:v>
                </c:pt>
                <c:pt idx="29905">
                  <c:v>297.045231</c:v>
                </c:pt>
                <c:pt idx="29906">
                  <c:v>297.05516499999999</c:v>
                </c:pt>
                <c:pt idx="29907">
                  <c:v>297.06509799999998</c:v>
                </c:pt>
                <c:pt idx="29908">
                  <c:v>297.07503200000002</c:v>
                </c:pt>
                <c:pt idx="29909">
                  <c:v>297.08496600000001</c:v>
                </c:pt>
                <c:pt idx="29910">
                  <c:v>297.0949</c:v>
                </c:pt>
                <c:pt idx="29911">
                  <c:v>297.10483399999998</c:v>
                </c:pt>
                <c:pt idx="29912">
                  <c:v>297.11476800000003</c:v>
                </c:pt>
                <c:pt idx="29913">
                  <c:v>297.12470200000001</c:v>
                </c:pt>
                <c:pt idx="29914">
                  <c:v>297.134636</c:v>
                </c:pt>
                <c:pt idx="29915">
                  <c:v>297.14456999999999</c:v>
                </c:pt>
                <c:pt idx="29916">
                  <c:v>297.15450399999997</c:v>
                </c:pt>
                <c:pt idx="29917">
                  <c:v>297.16443700000002</c:v>
                </c:pt>
                <c:pt idx="29918">
                  <c:v>297.17437100000001</c:v>
                </c:pt>
                <c:pt idx="29919">
                  <c:v>297.18430499999999</c:v>
                </c:pt>
                <c:pt idx="29920">
                  <c:v>297.19423899999998</c:v>
                </c:pt>
                <c:pt idx="29921">
                  <c:v>297.20417300000003</c:v>
                </c:pt>
                <c:pt idx="29922">
                  <c:v>297.21410700000001</c:v>
                </c:pt>
                <c:pt idx="29923">
                  <c:v>297.224041</c:v>
                </c:pt>
                <c:pt idx="29924">
                  <c:v>297.23397499999999</c:v>
                </c:pt>
                <c:pt idx="29925">
                  <c:v>297.24390899999997</c:v>
                </c:pt>
                <c:pt idx="29926">
                  <c:v>297.25384300000002</c:v>
                </c:pt>
                <c:pt idx="29927">
                  <c:v>297.263777</c:v>
                </c:pt>
                <c:pt idx="29928">
                  <c:v>297.27370999999999</c:v>
                </c:pt>
                <c:pt idx="29929">
                  <c:v>297.28364399999998</c:v>
                </c:pt>
                <c:pt idx="29930">
                  <c:v>297.29357800000002</c:v>
                </c:pt>
                <c:pt idx="29931">
                  <c:v>297.30351200000001</c:v>
                </c:pt>
                <c:pt idx="29932">
                  <c:v>297.313446</c:v>
                </c:pt>
                <c:pt idx="29933">
                  <c:v>297.32337999999999</c:v>
                </c:pt>
                <c:pt idx="29934">
                  <c:v>297.33331399999997</c:v>
                </c:pt>
                <c:pt idx="29935">
                  <c:v>297.34324800000002</c:v>
                </c:pt>
                <c:pt idx="29936">
                  <c:v>297.353182</c:v>
                </c:pt>
                <c:pt idx="29937">
                  <c:v>297.36311599999999</c:v>
                </c:pt>
                <c:pt idx="29938">
                  <c:v>297.37304899999998</c:v>
                </c:pt>
                <c:pt idx="29939">
                  <c:v>297.38298300000002</c:v>
                </c:pt>
                <c:pt idx="29940">
                  <c:v>297.39291700000001</c:v>
                </c:pt>
                <c:pt idx="29941">
                  <c:v>297.402851</c:v>
                </c:pt>
                <c:pt idx="29942">
                  <c:v>297.41278499999999</c:v>
                </c:pt>
                <c:pt idx="29943">
                  <c:v>297.42271899999997</c:v>
                </c:pt>
                <c:pt idx="29944">
                  <c:v>297.43265300000002</c:v>
                </c:pt>
                <c:pt idx="29945">
                  <c:v>297.442587</c:v>
                </c:pt>
                <c:pt idx="29946">
                  <c:v>297.45252099999999</c:v>
                </c:pt>
                <c:pt idx="29947">
                  <c:v>297.46245499999998</c:v>
                </c:pt>
                <c:pt idx="29948">
                  <c:v>297.47238900000002</c:v>
                </c:pt>
                <c:pt idx="29949">
                  <c:v>297.48232200000001</c:v>
                </c:pt>
                <c:pt idx="29950">
                  <c:v>297.492256</c:v>
                </c:pt>
                <c:pt idx="29951">
                  <c:v>297.50218999999998</c:v>
                </c:pt>
                <c:pt idx="29952">
                  <c:v>297.51212399999997</c:v>
                </c:pt>
                <c:pt idx="29953">
                  <c:v>297.52205800000002</c:v>
                </c:pt>
                <c:pt idx="29954">
                  <c:v>297.531992</c:v>
                </c:pt>
                <c:pt idx="29955">
                  <c:v>297.54192599999999</c:v>
                </c:pt>
                <c:pt idx="29956">
                  <c:v>297.55185999999998</c:v>
                </c:pt>
                <c:pt idx="29957">
                  <c:v>297.56179400000002</c:v>
                </c:pt>
                <c:pt idx="29958">
                  <c:v>297.57172800000001</c:v>
                </c:pt>
                <c:pt idx="29959">
                  <c:v>297.581661</c:v>
                </c:pt>
                <c:pt idx="29960">
                  <c:v>297.59159499999998</c:v>
                </c:pt>
                <c:pt idx="29961">
                  <c:v>297.60152900000003</c:v>
                </c:pt>
                <c:pt idx="29962">
                  <c:v>297.61146300000001</c:v>
                </c:pt>
                <c:pt idx="29963">
                  <c:v>297.621397</c:v>
                </c:pt>
                <c:pt idx="29964">
                  <c:v>297.63133099999999</c:v>
                </c:pt>
                <c:pt idx="29965">
                  <c:v>297.64126499999998</c:v>
                </c:pt>
                <c:pt idx="29966">
                  <c:v>297.65119900000002</c:v>
                </c:pt>
                <c:pt idx="29967">
                  <c:v>297.66113300000001</c:v>
                </c:pt>
                <c:pt idx="29968">
                  <c:v>297.67106699999999</c:v>
                </c:pt>
                <c:pt idx="29969">
                  <c:v>297.68100099999998</c:v>
                </c:pt>
                <c:pt idx="29970">
                  <c:v>297.69093400000003</c:v>
                </c:pt>
                <c:pt idx="29971">
                  <c:v>297.70086800000001</c:v>
                </c:pt>
                <c:pt idx="29972">
                  <c:v>297.710802</c:v>
                </c:pt>
                <c:pt idx="29973">
                  <c:v>297.72073599999999</c:v>
                </c:pt>
                <c:pt idx="29974">
                  <c:v>297.73066999999998</c:v>
                </c:pt>
                <c:pt idx="29975">
                  <c:v>297.74060400000002</c:v>
                </c:pt>
                <c:pt idx="29976">
                  <c:v>297.75053689999999</c:v>
                </c:pt>
                <c:pt idx="29977">
                  <c:v>297.76047089999997</c:v>
                </c:pt>
                <c:pt idx="29978">
                  <c:v>297.77040490000002</c:v>
                </c:pt>
                <c:pt idx="29979">
                  <c:v>297.7803389</c:v>
                </c:pt>
                <c:pt idx="29980">
                  <c:v>297.79027289999999</c:v>
                </c:pt>
                <c:pt idx="29981">
                  <c:v>297.80020589999998</c:v>
                </c:pt>
                <c:pt idx="29982">
                  <c:v>297.81013990000002</c:v>
                </c:pt>
                <c:pt idx="29983">
                  <c:v>297.82007390000001</c:v>
                </c:pt>
                <c:pt idx="29984">
                  <c:v>297.8300079</c:v>
                </c:pt>
                <c:pt idx="29985">
                  <c:v>297.83994189999999</c:v>
                </c:pt>
                <c:pt idx="29986">
                  <c:v>297.84987589999997</c:v>
                </c:pt>
                <c:pt idx="29987">
                  <c:v>297.85980990000002</c:v>
                </c:pt>
                <c:pt idx="29988">
                  <c:v>297.8697439</c:v>
                </c:pt>
                <c:pt idx="29989">
                  <c:v>297.87967789999999</c:v>
                </c:pt>
                <c:pt idx="29990">
                  <c:v>297.88961189999998</c:v>
                </c:pt>
                <c:pt idx="29991">
                  <c:v>297.89954490000002</c:v>
                </c:pt>
                <c:pt idx="29992">
                  <c:v>297.90947890000001</c:v>
                </c:pt>
                <c:pt idx="29993">
                  <c:v>297.9194129</c:v>
                </c:pt>
                <c:pt idx="29994">
                  <c:v>297.92934689999998</c:v>
                </c:pt>
                <c:pt idx="29995">
                  <c:v>297.93928090000003</c:v>
                </c:pt>
                <c:pt idx="29996">
                  <c:v>297.94921490000002</c:v>
                </c:pt>
                <c:pt idx="29997">
                  <c:v>297.9591489</c:v>
                </c:pt>
                <c:pt idx="29998">
                  <c:v>297.96908289999999</c:v>
                </c:pt>
                <c:pt idx="29999">
                  <c:v>297.97901689999998</c:v>
                </c:pt>
                <c:pt idx="30000">
                  <c:v>297.98895090000002</c:v>
                </c:pt>
                <c:pt idx="30001">
                  <c:v>297.99888490000001</c:v>
                </c:pt>
                <c:pt idx="30002">
                  <c:v>298.00881889999999</c:v>
                </c:pt>
                <c:pt idx="30003">
                  <c:v>298.01875189999998</c:v>
                </c:pt>
                <c:pt idx="30004">
                  <c:v>298.02868590000003</c:v>
                </c:pt>
                <c:pt idx="30005">
                  <c:v>298.03861990000001</c:v>
                </c:pt>
                <c:pt idx="30006">
                  <c:v>298.0485539</c:v>
                </c:pt>
                <c:pt idx="30007">
                  <c:v>298.05848789999999</c:v>
                </c:pt>
                <c:pt idx="30008">
                  <c:v>298.06842189999998</c:v>
                </c:pt>
                <c:pt idx="30009">
                  <c:v>298.07835590000002</c:v>
                </c:pt>
                <c:pt idx="30010">
                  <c:v>298.08828990000001</c:v>
                </c:pt>
                <c:pt idx="30011">
                  <c:v>298.09822389999999</c:v>
                </c:pt>
                <c:pt idx="30012">
                  <c:v>298.10815789999998</c:v>
                </c:pt>
                <c:pt idx="30013">
                  <c:v>298.11809090000003</c:v>
                </c:pt>
                <c:pt idx="30014">
                  <c:v>298.12802490000001</c:v>
                </c:pt>
                <c:pt idx="30015">
                  <c:v>298.1379589</c:v>
                </c:pt>
                <c:pt idx="30016">
                  <c:v>298.14789289999999</c:v>
                </c:pt>
                <c:pt idx="30017">
                  <c:v>298.15782689999998</c:v>
                </c:pt>
                <c:pt idx="30018">
                  <c:v>298.16776090000002</c:v>
                </c:pt>
                <c:pt idx="30019">
                  <c:v>298.17769490000001</c:v>
                </c:pt>
                <c:pt idx="30020">
                  <c:v>298.18762889999999</c:v>
                </c:pt>
                <c:pt idx="30021">
                  <c:v>298.19756289999998</c:v>
                </c:pt>
                <c:pt idx="30022">
                  <c:v>298.20749690000002</c:v>
                </c:pt>
                <c:pt idx="30023">
                  <c:v>298.21743090000001</c:v>
                </c:pt>
                <c:pt idx="30024">
                  <c:v>298.2273639</c:v>
                </c:pt>
                <c:pt idx="30025">
                  <c:v>298.23729789999999</c:v>
                </c:pt>
                <c:pt idx="30026">
                  <c:v>298.24723189999997</c:v>
                </c:pt>
                <c:pt idx="30027">
                  <c:v>298.25716590000002</c:v>
                </c:pt>
                <c:pt idx="30028">
                  <c:v>298.26709990000001</c:v>
                </c:pt>
                <c:pt idx="30029">
                  <c:v>298.27703389999999</c:v>
                </c:pt>
                <c:pt idx="30030">
                  <c:v>298.28696789999998</c:v>
                </c:pt>
                <c:pt idx="30031">
                  <c:v>298.29690190000002</c:v>
                </c:pt>
                <c:pt idx="30032">
                  <c:v>298.30683590000001</c:v>
                </c:pt>
                <c:pt idx="30033">
                  <c:v>298.3167699</c:v>
                </c:pt>
                <c:pt idx="30034">
                  <c:v>298.32670389999998</c:v>
                </c:pt>
                <c:pt idx="30035">
                  <c:v>298.33663689999997</c:v>
                </c:pt>
                <c:pt idx="30036">
                  <c:v>298.34657090000002</c:v>
                </c:pt>
                <c:pt idx="30037">
                  <c:v>298.3565049</c:v>
                </c:pt>
                <c:pt idx="30038">
                  <c:v>298.36643889999999</c:v>
                </c:pt>
                <c:pt idx="30039">
                  <c:v>298.37637289999998</c:v>
                </c:pt>
                <c:pt idx="30040">
                  <c:v>298.38630690000002</c:v>
                </c:pt>
                <c:pt idx="30041">
                  <c:v>298.39624090000001</c:v>
                </c:pt>
                <c:pt idx="30042">
                  <c:v>298.4061749</c:v>
                </c:pt>
                <c:pt idx="30043">
                  <c:v>298.41610889999998</c:v>
                </c:pt>
                <c:pt idx="30044">
                  <c:v>298.42604290000003</c:v>
                </c:pt>
                <c:pt idx="30045">
                  <c:v>298.43597690000001</c:v>
                </c:pt>
                <c:pt idx="30046">
                  <c:v>298.4459099</c:v>
                </c:pt>
                <c:pt idx="30047">
                  <c:v>298.45584389999999</c:v>
                </c:pt>
                <c:pt idx="30048">
                  <c:v>298.46577789999998</c:v>
                </c:pt>
                <c:pt idx="30049">
                  <c:v>298.47571190000002</c:v>
                </c:pt>
                <c:pt idx="30050">
                  <c:v>298.48564590000001</c:v>
                </c:pt>
                <c:pt idx="30051">
                  <c:v>298.4955799</c:v>
                </c:pt>
                <c:pt idx="30052">
                  <c:v>298.50551389999998</c:v>
                </c:pt>
                <c:pt idx="30053">
                  <c:v>298.51544790000003</c:v>
                </c:pt>
                <c:pt idx="30054">
                  <c:v>298.52538190000001</c:v>
                </c:pt>
                <c:pt idx="30055">
                  <c:v>298.5353159</c:v>
                </c:pt>
                <c:pt idx="30056">
                  <c:v>298.54524889999999</c:v>
                </c:pt>
                <c:pt idx="30057">
                  <c:v>298.55518289999998</c:v>
                </c:pt>
                <c:pt idx="30058">
                  <c:v>298.56511690000002</c:v>
                </c:pt>
                <c:pt idx="30059">
                  <c:v>298.57505090000001</c:v>
                </c:pt>
                <c:pt idx="30060">
                  <c:v>298.58498489999999</c:v>
                </c:pt>
                <c:pt idx="30061">
                  <c:v>298.59491889999998</c:v>
                </c:pt>
                <c:pt idx="30062">
                  <c:v>298.60485290000003</c:v>
                </c:pt>
                <c:pt idx="30063">
                  <c:v>298.61478690000001</c:v>
                </c:pt>
                <c:pt idx="30064">
                  <c:v>298.6247209</c:v>
                </c:pt>
                <c:pt idx="30065">
                  <c:v>298.63465489999999</c:v>
                </c:pt>
                <c:pt idx="30066">
                  <c:v>298.64458889999997</c:v>
                </c:pt>
                <c:pt idx="30067">
                  <c:v>298.65452290000002</c:v>
                </c:pt>
                <c:pt idx="30068">
                  <c:v>298.66445590000001</c:v>
                </c:pt>
                <c:pt idx="30069">
                  <c:v>298.67438989999999</c:v>
                </c:pt>
                <c:pt idx="30070">
                  <c:v>298.68432389999998</c:v>
                </c:pt>
                <c:pt idx="30071">
                  <c:v>298.69425790000003</c:v>
                </c:pt>
                <c:pt idx="30072">
                  <c:v>298.70419190000001</c:v>
                </c:pt>
                <c:pt idx="30073">
                  <c:v>298.7141259</c:v>
                </c:pt>
                <c:pt idx="30074">
                  <c:v>298.72405989999999</c:v>
                </c:pt>
                <c:pt idx="30075">
                  <c:v>298.73399389999997</c:v>
                </c:pt>
                <c:pt idx="30076">
                  <c:v>298.74392790000002</c:v>
                </c:pt>
                <c:pt idx="30077">
                  <c:v>298.75386279999998</c:v>
                </c:pt>
                <c:pt idx="30078">
                  <c:v>298.76379580000003</c:v>
                </c:pt>
                <c:pt idx="30079">
                  <c:v>298.77372980000001</c:v>
                </c:pt>
                <c:pt idx="30080">
                  <c:v>298.7836638</c:v>
                </c:pt>
                <c:pt idx="30081">
                  <c:v>298.79359779999999</c:v>
                </c:pt>
                <c:pt idx="30082">
                  <c:v>298.80353179999997</c:v>
                </c:pt>
                <c:pt idx="30083">
                  <c:v>298.81346580000002</c:v>
                </c:pt>
                <c:pt idx="30084">
                  <c:v>298.8233998</c:v>
                </c:pt>
                <c:pt idx="30085">
                  <c:v>298.83333379999999</c:v>
                </c:pt>
                <c:pt idx="30086">
                  <c:v>298.84326779999998</c:v>
                </c:pt>
                <c:pt idx="30087">
                  <c:v>298.85320180000002</c:v>
                </c:pt>
                <c:pt idx="30088">
                  <c:v>298.86313580000001</c:v>
                </c:pt>
                <c:pt idx="30089">
                  <c:v>298.8730688</c:v>
                </c:pt>
                <c:pt idx="30090">
                  <c:v>298.88300279999999</c:v>
                </c:pt>
                <c:pt idx="30091">
                  <c:v>298.89293679999997</c:v>
                </c:pt>
                <c:pt idx="30092">
                  <c:v>298.90287080000002</c:v>
                </c:pt>
                <c:pt idx="30093">
                  <c:v>298.9128048</c:v>
                </c:pt>
                <c:pt idx="30094">
                  <c:v>298.92273870000002</c:v>
                </c:pt>
                <c:pt idx="30095">
                  <c:v>298.93267279999998</c:v>
                </c:pt>
                <c:pt idx="30096">
                  <c:v>298.94260680000002</c:v>
                </c:pt>
                <c:pt idx="30097">
                  <c:v>298.95254080000001</c:v>
                </c:pt>
                <c:pt idx="30098">
                  <c:v>298.9624748</c:v>
                </c:pt>
                <c:pt idx="30099">
                  <c:v>298.97240879999998</c:v>
                </c:pt>
                <c:pt idx="30100">
                  <c:v>298.98234179999997</c:v>
                </c:pt>
                <c:pt idx="30101">
                  <c:v>298.99227580000002</c:v>
                </c:pt>
                <c:pt idx="30102">
                  <c:v>299.0022098</c:v>
                </c:pt>
                <c:pt idx="30103">
                  <c:v>299.01214379999999</c:v>
                </c:pt>
                <c:pt idx="30104">
                  <c:v>299.02207779999998</c:v>
                </c:pt>
                <c:pt idx="30105">
                  <c:v>299.03201180000002</c:v>
                </c:pt>
                <c:pt idx="30106">
                  <c:v>299.04194580000001</c:v>
                </c:pt>
                <c:pt idx="30107">
                  <c:v>299.05187979999999</c:v>
                </c:pt>
                <c:pt idx="30108">
                  <c:v>299.06181379999998</c:v>
                </c:pt>
                <c:pt idx="30109">
                  <c:v>299.07174780000003</c:v>
                </c:pt>
                <c:pt idx="30110">
                  <c:v>299.08168180000001</c:v>
                </c:pt>
                <c:pt idx="30111">
                  <c:v>299.0916148</c:v>
                </c:pt>
                <c:pt idx="30112">
                  <c:v>299.10154879999999</c:v>
                </c:pt>
                <c:pt idx="30113">
                  <c:v>299.11148279999998</c:v>
                </c:pt>
                <c:pt idx="30114">
                  <c:v>299.12141680000002</c:v>
                </c:pt>
                <c:pt idx="30115">
                  <c:v>299.13135080000001</c:v>
                </c:pt>
                <c:pt idx="30116">
                  <c:v>299.14128479999999</c:v>
                </c:pt>
                <c:pt idx="30117">
                  <c:v>299.15121879999998</c:v>
                </c:pt>
                <c:pt idx="30118">
                  <c:v>299.16115280000002</c:v>
                </c:pt>
                <c:pt idx="30119">
                  <c:v>299.17108680000001</c:v>
                </c:pt>
                <c:pt idx="30120">
                  <c:v>299.1810208</c:v>
                </c:pt>
                <c:pt idx="30121">
                  <c:v>299.19095479999999</c:v>
                </c:pt>
                <c:pt idx="30122">
                  <c:v>299.20088779999998</c:v>
                </c:pt>
                <c:pt idx="30123">
                  <c:v>299.21082180000002</c:v>
                </c:pt>
                <c:pt idx="30124">
                  <c:v>299.22075580000001</c:v>
                </c:pt>
                <c:pt idx="30125">
                  <c:v>299.23068979999999</c:v>
                </c:pt>
                <c:pt idx="30126">
                  <c:v>299.24062379999998</c:v>
                </c:pt>
                <c:pt idx="30127">
                  <c:v>299.25055780000002</c:v>
                </c:pt>
                <c:pt idx="30128">
                  <c:v>299.26049180000001</c:v>
                </c:pt>
                <c:pt idx="30129">
                  <c:v>299.2704258</c:v>
                </c:pt>
                <c:pt idx="30130">
                  <c:v>299.28035979999999</c:v>
                </c:pt>
                <c:pt idx="30131">
                  <c:v>299.29029379999997</c:v>
                </c:pt>
                <c:pt idx="30132">
                  <c:v>299.30022780000002</c:v>
                </c:pt>
                <c:pt idx="30133">
                  <c:v>299.31016080000001</c:v>
                </c:pt>
                <c:pt idx="30134">
                  <c:v>299.32009479999999</c:v>
                </c:pt>
                <c:pt idx="30135">
                  <c:v>299.33002879999998</c:v>
                </c:pt>
                <c:pt idx="30136">
                  <c:v>299.33996280000002</c:v>
                </c:pt>
                <c:pt idx="30137">
                  <c:v>299.34989680000001</c:v>
                </c:pt>
                <c:pt idx="30138">
                  <c:v>299.3598308</c:v>
                </c:pt>
                <c:pt idx="30139">
                  <c:v>299.36976479999998</c:v>
                </c:pt>
                <c:pt idx="30140">
                  <c:v>299.37969880000003</c:v>
                </c:pt>
                <c:pt idx="30141">
                  <c:v>299.38963280000002</c:v>
                </c:pt>
                <c:pt idx="30142">
                  <c:v>299.3995668</c:v>
                </c:pt>
                <c:pt idx="30143">
                  <c:v>299.40949979999999</c:v>
                </c:pt>
                <c:pt idx="30144">
                  <c:v>299.41943379999998</c:v>
                </c:pt>
                <c:pt idx="30145">
                  <c:v>299.42936780000002</c:v>
                </c:pt>
                <c:pt idx="30146">
                  <c:v>299.43930180000001</c:v>
                </c:pt>
                <c:pt idx="30147">
                  <c:v>299.4492358</c:v>
                </c:pt>
                <c:pt idx="30148">
                  <c:v>299.45916979999998</c:v>
                </c:pt>
                <c:pt idx="30149">
                  <c:v>299.46910380000003</c:v>
                </c:pt>
                <c:pt idx="30150">
                  <c:v>299.47903780000001</c:v>
                </c:pt>
                <c:pt idx="30151">
                  <c:v>299.4889718</c:v>
                </c:pt>
                <c:pt idx="30152">
                  <c:v>299.49890579999999</c:v>
                </c:pt>
                <c:pt idx="30153">
                  <c:v>299.50883979999998</c:v>
                </c:pt>
                <c:pt idx="30154">
                  <c:v>299.51877380000002</c:v>
                </c:pt>
                <c:pt idx="30155">
                  <c:v>299.52870680000001</c:v>
                </c:pt>
                <c:pt idx="30156">
                  <c:v>299.5386408</c:v>
                </c:pt>
                <c:pt idx="30157">
                  <c:v>299.54857479999998</c:v>
                </c:pt>
                <c:pt idx="30158">
                  <c:v>299.55850880000003</c:v>
                </c:pt>
                <c:pt idx="30159">
                  <c:v>299.56844280000001</c:v>
                </c:pt>
                <c:pt idx="30160">
                  <c:v>299.5783768</c:v>
                </c:pt>
                <c:pt idx="30161">
                  <c:v>299.58831079999999</c:v>
                </c:pt>
                <c:pt idx="30162">
                  <c:v>299.59824479999997</c:v>
                </c:pt>
                <c:pt idx="30163">
                  <c:v>299.60817880000002</c:v>
                </c:pt>
                <c:pt idx="30164">
                  <c:v>299.61811280000001</c:v>
                </c:pt>
                <c:pt idx="30165">
                  <c:v>299.62804679999999</c:v>
                </c:pt>
                <c:pt idx="30166">
                  <c:v>299.63797979999998</c:v>
                </c:pt>
                <c:pt idx="30167">
                  <c:v>299.64791380000003</c:v>
                </c:pt>
                <c:pt idx="30168">
                  <c:v>299.65784780000001</c:v>
                </c:pt>
                <c:pt idx="30169">
                  <c:v>299.6677818</c:v>
                </c:pt>
                <c:pt idx="30170">
                  <c:v>299.67771579999999</c:v>
                </c:pt>
                <c:pt idx="30171">
                  <c:v>299.68764979999997</c:v>
                </c:pt>
                <c:pt idx="30172">
                  <c:v>299.69758380000002</c:v>
                </c:pt>
                <c:pt idx="30173">
                  <c:v>299.70751780000001</c:v>
                </c:pt>
                <c:pt idx="30174">
                  <c:v>299.71745179999999</c:v>
                </c:pt>
                <c:pt idx="30175">
                  <c:v>299.72738579999998</c:v>
                </c:pt>
                <c:pt idx="30176">
                  <c:v>299.73731980000002</c:v>
                </c:pt>
                <c:pt idx="30177">
                  <c:v>299.74725280000001</c:v>
                </c:pt>
                <c:pt idx="30178">
                  <c:v>299.75718719999998</c:v>
                </c:pt>
                <c:pt idx="30179">
                  <c:v>299.76712120000002</c:v>
                </c:pt>
                <c:pt idx="30180">
                  <c:v>299.77705520000001</c:v>
                </c:pt>
                <c:pt idx="30181">
                  <c:v>299.78698919999999</c:v>
                </c:pt>
                <c:pt idx="30182">
                  <c:v>299.79692319999998</c:v>
                </c:pt>
                <c:pt idx="30183">
                  <c:v>299.80685720000002</c:v>
                </c:pt>
                <c:pt idx="30184">
                  <c:v>299.81679120000001</c:v>
                </c:pt>
                <c:pt idx="30185">
                  <c:v>299.8267252</c:v>
                </c:pt>
                <c:pt idx="30186">
                  <c:v>299.83665919999999</c:v>
                </c:pt>
                <c:pt idx="30187">
                  <c:v>299.84659319999997</c:v>
                </c:pt>
                <c:pt idx="30188">
                  <c:v>299.85652620000002</c:v>
                </c:pt>
                <c:pt idx="30189">
                  <c:v>299.86646020000001</c:v>
                </c:pt>
                <c:pt idx="30190">
                  <c:v>299.87639419999999</c:v>
                </c:pt>
                <c:pt idx="30191">
                  <c:v>299.88632819999998</c:v>
                </c:pt>
                <c:pt idx="30192">
                  <c:v>299.89626220000002</c:v>
                </c:pt>
                <c:pt idx="30193">
                  <c:v>299.90619620000001</c:v>
                </c:pt>
                <c:pt idx="30194">
                  <c:v>299.9161302</c:v>
                </c:pt>
                <c:pt idx="30195">
                  <c:v>299.92606419999998</c:v>
                </c:pt>
                <c:pt idx="30196">
                  <c:v>299.93599819999997</c:v>
                </c:pt>
                <c:pt idx="30197">
                  <c:v>299.94593220000002</c:v>
                </c:pt>
                <c:pt idx="30198">
                  <c:v>299.9558662</c:v>
                </c:pt>
                <c:pt idx="30199">
                  <c:v>299.96579919999999</c:v>
                </c:pt>
                <c:pt idx="30200">
                  <c:v>299.97573319999998</c:v>
                </c:pt>
                <c:pt idx="30201">
                  <c:v>299.98566720000002</c:v>
                </c:pt>
                <c:pt idx="30202">
                  <c:v>299.99560120000001</c:v>
                </c:pt>
                <c:pt idx="30203">
                  <c:v>300.0055352</c:v>
                </c:pt>
                <c:pt idx="30204">
                  <c:v>300.01546919999998</c:v>
                </c:pt>
                <c:pt idx="30205">
                  <c:v>300.02540320000003</c:v>
                </c:pt>
                <c:pt idx="30206">
                  <c:v>300.03533720000001</c:v>
                </c:pt>
                <c:pt idx="30207">
                  <c:v>300.0452712</c:v>
                </c:pt>
                <c:pt idx="30208">
                  <c:v>300.05520519999999</c:v>
                </c:pt>
                <c:pt idx="30209">
                  <c:v>300.06513919999998</c:v>
                </c:pt>
                <c:pt idx="30210">
                  <c:v>300.07507220000002</c:v>
                </c:pt>
                <c:pt idx="30211">
                  <c:v>300.08500620000001</c:v>
                </c:pt>
                <c:pt idx="30212">
                  <c:v>300.0949402</c:v>
                </c:pt>
                <c:pt idx="30213">
                  <c:v>300.10487419999998</c:v>
                </c:pt>
                <c:pt idx="30214">
                  <c:v>300.11480820000003</c:v>
                </c:pt>
                <c:pt idx="30215">
                  <c:v>300.12474220000001</c:v>
                </c:pt>
                <c:pt idx="30216">
                  <c:v>300.1346762</c:v>
                </c:pt>
                <c:pt idx="30217">
                  <c:v>300.14461019999999</c:v>
                </c:pt>
                <c:pt idx="30218">
                  <c:v>300.15454419999998</c:v>
                </c:pt>
                <c:pt idx="30219">
                  <c:v>300.16447820000002</c:v>
                </c:pt>
                <c:pt idx="30220">
                  <c:v>300.17441220000001</c:v>
                </c:pt>
                <c:pt idx="30221">
                  <c:v>300.1843452</c:v>
                </c:pt>
                <c:pt idx="30222">
                  <c:v>300.19427919999998</c:v>
                </c:pt>
                <c:pt idx="30223">
                  <c:v>300.20421320000003</c:v>
                </c:pt>
                <c:pt idx="30224">
                  <c:v>300.21414720000001</c:v>
                </c:pt>
                <c:pt idx="30225">
                  <c:v>300.2240812</c:v>
                </c:pt>
                <c:pt idx="30226">
                  <c:v>300.23401519999999</c:v>
                </c:pt>
                <c:pt idx="30227">
                  <c:v>300.24394919999997</c:v>
                </c:pt>
                <c:pt idx="30228">
                  <c:v>300.25388320000002</c:v>
                </c:pt>
                <c:pt idx="30229">
                  <c:v>300.26381720000001</c:v>
                </c:pt>
                <c:pt idx="30230">
                  <c:v>300.27375119999999</c:v>
                </c:pt>
                <c:pt idx="30231">
                  <c:v>300.28368519999998</c:v>
                </c:pt>
                <c:pt idx="30232">
                  <c:v>300.29361920000002</c:v>
                </c:pt>
                <c:pt idx="30233">
                  <c:v>300.30355220000001</c:v>
                </c:pt>
                <c:pt idx="30234">
                  <c:v>300.3134862</c:v>
                </c:pt>
                <c:pt idx="30235">
                  <c:v>300.32342019999999</c:v>
                </c:pt>
                <c:pt idx="30236">
                  <c:v>300.33335419999997</c:v>
                </c:pt>
                <c:pt idx="30237">
                  <c:v>300.34328820000002</c:v>
                </c:pt>
                <c:pt idx="30238">
                  <c:v>300.3532222</c:v>
                </c:pt>
                <c:pt idx="30239">
                  <c:v>300.36315619999999</c:v>
                </c:pt>
                <c:pt idx="30240">
                  <c:v>300.37309019999998</c:v>
                </c:pt>
                <c:pt idx="30241">
                  <c:v>300.38302420000002</c:v>
                </c:pt>
                <c:pt idx="30242">
                  <c:v>300.39295820000001</c:v>
                </c:pt>
                <c:pt idx="30243">
                  <c:v>300.4028922</c:v>
                </c:pt>
                <c:pt idx="30244">
                  <c:v>300.41282519999999</c:v>
                </c:pt>
                <c:pt idx="30245">
                  <c:v>300.42275919999997</c:v>
                </c:pt>
                <c:pt idx="30246">
                  <c:v>300.43269320000002</c:v>
                </c:pt>
                <c:pt idx="30247">
                  <c:v>300.4426272</c:v>
                </c:pt>
                <c:pt idx="30248">
                  <c:v>300.45256119999999</c:v>
                </c:pt>
                <c:pt idx="30249">
                  <c:v>300.46249519999998</c:v>
                </c:pt>
                <c:pt idx="30250">
                  <c:v>300.47242920000002</c:v>
                </c:pt>
                <c:pt idx="30251">
                  <c:v>300.48236320000001</c:v>
                </c:pt>
                <c:pt idx="30252">
                  <c:v>300.4922972</c:v>
                </c:pt>
                <c:pt idx="30253">
                  <c:v>300.50223119999998</c:v>
                </c:pt>
                <c:pt idx="30254">
                  <c:v>300.51216520000003</c:v>
                </c:pt>
                <c:pt idx="30255">
                  <c:v>300.52209820000002</c:v>
                </c:pt>
                <c:pt idx="30256">
                  <c:v>300.5320322</c:v>
                </c:pt>
                <c:pt idx="30257">
                  <c:v>300.54196619999999</c:v>
                </c:pt>
                <c:pt idx="30258">
                  <c:v>300.55190019999998</c:v>
                </c:pt>
                <c:pt idx="30259">
                  <c:v>300.56183420000002</c:v>
                </c:pt>
                <c:pt idx="30260">
                  <c:v>300.57176820000001</c:v>
                </c:pt>
                <c:pt idx="30261">
                  <c:v>300.5817022</c:v>
                </c:pt>
                <c:pt idx="30262">
                  <c:v>300.59163619999998</c:v>
                </c:pt>
                <c:pt idx="30263">
                  <c:v>300.60157020000003</c:v>
                </c:pt>
                <c:pt idx="30264">
                  <c:v>300.61150420000001</c:v>
                </c:pt>
                <c:pt idx="30265">
                  <c:v>300.6214382</c:v>
                </c:pt>
                <c:pt idx="30266">
                  <c:v>300.63137119999999</c:v>
                </c:pt>
                <c:pt idx="30267">
                  <c:v>300.64130519999998</c:v>
                </c:pt>
                <c:pt idx="30268">
                  <c:v>300.65123920000002</c:v>
                </c:pt>
                <c:pt idx="30269">
                  <c:v>300.66117320000001</c:v>
                </c:pt>
                <c:pt idx="30270">
                  <c:v>300.67110719999999</c:v>
                </c:pt>
                <c:pt idx="30271">
                  <c:v>300.68104119999998</c:v>
                </c:pt>
                <c:pt idx="30272">
                  <c:v>300.69097520000003</c:v>
                </c:pt>
                <c:pt idx="30273">
                  <c:v>300.70090920000001</c:v>
                </c:pt>
                <c:pt idx="30274">
                  <c:v>300.7108432</c:v>
                </c:pt>
                <c:pt idx="30275">
                  <c:v>300.72077719999999</c:v>
                </c:pt>
                <c:pt idx="30276">
                  <c:v>300.73071119999997</c:v>
                </c:pt>
                <c:pt idx="30277">
                  <c:v>300.74064520000002</c:v>
                </c:pt>
                <c:pt idx="30278">
                  <c:v>300.75057750000002</c:v>
                </c:pt>
                <c:pt idx="30279">
                  <c:v>300.76051150000001</c:v>
                </c:pt>
                <c:pt idx="30280">
                  <c:v>300.77044549999999</c:v>
                </c:pt>
                <c:pt idx="30281">
                  <c:v>300.78037949999998</c:v>
                </c:pt>
                <c:pt idx="30282">
                  <c:v>300.79031350000002</c:v>
                </c:pt>
                <c:pt idx="30283">
                  <c:v>300.80024750000001</c:v>
                </c:pt>
                <c:pt idx="30284">
                  <c:v>300.8101815</c:v>
                </c:pt>
                <c:pt idx="30285">
                  <c:v>300.82011549999999</c:v>
                </c:pt>
                <c:pt idx="30286">
                  <c:v>300.83004949999997</c:v>
                </c:pt>
                <c:pt idx="30287">
                  <c:v>300.83998350000002</c:v>
                </c:pt>
                <c:pt idx="30288">
                  <c:v>300.8499175</c:v>
                </c:pt>
                <c:pt idx="30289">
                  <c:v>300.85985149999999</c:v>
                </c:pt>
                <c:pt idx="30290">
                  <c:v>300.86978449999998</c:v>
                </c:pt>
                <c:pt idx="30291">
                  <c:v>300.87971850000002</c:v>
                </c:pt>
                <c:pt idx="30292">
                  <c:v>300.88965250000001</c:v>
                </c:pt>
                <c:pt idx="30293">
                  <c:v>300.8995865</c:v>
                </c:pt>
                <c:pt idx="30294">
                  <c:v>300.90952049999999</c:v>
                </c:pt>
                <c:pt idx="30295">
                  <c:v>300.91945449999997</c:v>
                </c:pt>
                <c:pt idx="30296">
                  <c:v>300.92938850000002</c:v>
                </c:pt>
                <c:pt idx="30297">
                  <c:v>300.9393225</c:v>
                </c:pt>
                <c:pt idx="30298">
                  <c:v>300.94925649999999</c:v>
                </c:pt>
                <c:pt idx="30299">
                  <c:v>300.95919049999998</c:v>
                </c:pt>
                <c:pt idx="30300">
                  <c:v>300.96912450000002</c:v>
                </c:pt>
                <c:pt idx="30301">
                  <c:v>300.97905750000001</c:v>
                </c:pt>
                <c:pt idx="30302">
                  <c:v>300.9889915</c:v>
                </c:pt>
                <c:pt idx="30303">
                  <c:v>300.99892549999998</c:v>
                </c:pt>
                <c:pt idx="30304">
                  <c:v>301.00885950000003</c:v>
                </c:pt>
                <c:pt idx="30305">
                  <c:v>301.01879350000002</c:v>
                </c:pt>
                <c:pt idx="30306">
                  <c:v>301.0287275</c:v>
                </c:pt>
                <c:pt idx="30307">
                  <c:v>301.03866149999999</c:v>
                </c:pt>
                <c:pt idx="30308">
                  <c:v>301.04859549999998</c:v>
                </c:pt>
                <c:pt idx="30309">
                  <c:v>301.05852950000002</c:v>
                </c:pt>
                <c:pt idx="30310">
                  <c:v>301.06846350000001</c:v>
                </c:pt>
                <c:pt idx="30311">
                  <c:v>301.07839749999999</c:v>
                </c:pt>
                <c:pt idx="30312">
                  <c:v>301.08833049999998</c:v>
                </c:pt>
                <c:pt idx="30313">
                  <c:v>301.09826450000003</c:v>
                </c:pt>
                <c:pt idx="30314">
                  <c:v>301.10819850000001</c:v>
                </c:pt>
                <c:pt idx="30315">
                  <c:v>301.1181325</c:v>
                </c:pt>
                <c:pt idx="30316">
                  <c:v>301.12806649999999</c:v>
                </c:pt>
                <c:pt idx="30317">
                  <c:v>301.13800049999998</c:v>
                </c:pt>
                <c:pt idx="30318">
                  <c:v>301.14793450000002</c:v>
                </c:pt>
                <c:pt idx="30319">
                  <c:v>301.15786850000001</c:v>
                </c:pt>
                <c:pt idx="30320">
                  <c:v>301.16780249999999</c:v>
                </c:pt>
                <c:pt idx="30321">
                  <c:v>301.17773649999998</c:v>
                </c:pt>
                <c:pt idx="30322">
                  <c:v>301.18767050000002</c:v>
                </c:pt>
                <c:pt idx="30323">
                  <c:v>301.19760450000001</c:v>
                </c:pt>
                <c:pt idx="30324">
                  <c:v>301.2075375</c:v>
                </c:pt>
                <c:pt idx="30325">
                  <c:v>301.21747149999999</c:v>
                </c:pt>
                <c:pt idx="30326">
                  <c:v>301.22740549999997</c:v>
                </c:pt>
                <c:pt idx="30327">
                  <c:v>301.23733950000002</c:v>
                </c:pt>
                <c:pt idx="30328">
                  <c:v>301.24727350000001</c:v>
                </c:pt>
                <c:pt idx="30329">
                  <c:v>301.25720749999999</c:v>
                </c:pt>
                <c:pt idx="30330">
                  <c:v>301.26714149999998</c:v>
                </c:pt>
                <c:pt idx="30331">
                  <c:v>301.27707550000002</c:v>
                </c:pt>
                <c:pt idx="30332">
                  <c:v>301.28700950000001</c:v>
                </c:pt>
                <c:pt idx="30333">
                  <c:v>301.2969435</c:v>
                </c:pt>
                <c:pt idx="30334">
                  <c:v>301.30687749999998</c:v>
                </c:pt>
                <c:pt idx="30335">
                  <c:v>301.31681049999997</c:v>
                </c:pt>
                <c:pt idx="30336">
                  <c:v>301.32674450000002</c:v>
                </c:pt>
                <c:pt idx="30337">
                  <c:v>301.3366785</c:v>
                </c:pt>
                <c:pt idx="30338">
                  <c:v>301.34661249999999</c:v>
                </c:pt>
                <c:pt idx="30339">
                  <c:v>301.35654649999998</c:v>
                </c:pt>
                <c:pt idx="30340">
                  <c:v>301.36648050000002</c:v>
                </c:pt>
                <c:pt idx="30341">
                  <c:v>301.37641450000001</c:v>
                </c:pt>
                <c:pt idx="30342">
                  <c:v>301.3863485</c:v>
                </c:pt>
                <c:pt idx="30343">
                  <c:v>301.39628249999998</c:v>
                </c:pt>
                <c:pt idx="30344">
                  <c:v>301.40621650000003</c:v>
                </c:pt>
                <c:pt idx="30345">
                  <c:v>301.41615050000001</c:v>
                </c:pt>
                <c:pt idx="30346">
                  <c:v>301.4260845</c:v>
                </c:pt>
                <c:pt idx="30347">
                  <c:v>301.43601749999999</c:v>
                </c:pt>
                <c:pt idx="30348">
                  <c:v>301.44595149999998</c:v>
                </c:pt>
                <c:pt idx="30349">
                  <c:v>301.45588550000002</c:v>
                </c:pt>
                <c:pt idx="30350">
                  <c:v>301.46581950000001</c:v>
                </c:pt>
                <c:pt idx="30351">
                  <c:v>301.4757535</c:v>
                </c:pt>
                <c:pt idx="30352">
                  <c:v>301.48568749999998</c:v>
                </c:pt>
                <c:pt idx="30353">
                  <c:v>301.49562150000003</c:v>
                </c:pt>
                <c:pt idx="30354">
                  <c:v>301.50555550000001</c:v>
                </c:pt>
                <c:pt idx="30355">
                  <c:v>301.5154895</c:v>
                </c:pt>
                <c:pt idx="30356">
                  <c:v>301.52542349999999</c:v>
                </c:pt>
                <c:pt idx="30357">
                  <c:v>301.53535749999998</c:v>
                </c:pt>
                <c:pt idx="30358">
                  <c:v>301.54529150000002</c:v>
                </c:pt>
                <c:pt idx="30359">
                  <c:v>301.55522450000001</c:v>
                </c:pt>
                <c:pt idx="30360">
                  <c:v>301.5651585</c:v>
                </c:pt>
                <c:pt idx="30361">
                  <c:v>301.57509249999998</c:v>
                </c:pt>
                <c:pt idx="30362">
                  <c:v>301.58502650000003</c:v>
                </c:pt>
                <c:pt idx="30363">
                  <c:v>301.59496050000001</c:v>
                </c:pt>
                <c:pt idx="30364">
                  <c:v>301.6048945</c:v>
                </c:pt>
                <c:pt idx="30365">
                  <c:v>301.61482849999999</c:v>
                </c:pt>
                <c:pt idx="30366">
                  <c:v>301.62476249999997</c:v>
                </c:pt>
                <c:pt idx="30367">
                  <c:v>301.63469650000002</c:v>
                </c:pt>
                <c:pt idx="30368">
                  <c:v>301.64463050000001</c:v>
                </c:pt>
                <c:pt idx="30369">
                  <c:v>301.65456449999999</c:v>
                </c:pt>
                <c:pt idx="30370">
                  <c:v>301.66449849999998</c:v>
                </c:pt>
                <c:pt idx="30371">
                  <c:v>301.67443150000003</c:v>
                </c:pt>
                <c:pt idx="30372">
                  <c:v>301.68436550000001</c:v>
                </c:pt>
                <c:pt idx="30373">
                  <c:v>301.6942995</c:v>
                </c:pt>
                <c:pt idx="30374">
                  <c:v>301.70423349999999</c:v>
                </c:pt>
                <c:pt idx="30375">
                  <c:v>301.71416749999997</c:v>
                </c:pt>
                <c:pt idx="30376">
                  <c:v>301.72410150000002</c:v>
                </c:pt>
                <c:pt idx="30377">
                  <c:v>301.7340355</c:v>
                </c:pt>
                <c:pt idx="30378">
                  <c:v>301.74396949999999</c:v>
                </c:pt>
                <c:pt idx="30379">
                  <c:v>301.75390379999999</c:v>
                </c:pt>
                <c:pt idx="30380">
                  <c:v>301.76383779999998</c:v>
                </c:pt>
                <c:pt idx="30381">
                  <c:v>301.77377180000002</c:v>
                </c:pt>
                <c:pt idx="30382">
                  <c:v>301.78370480000001</c:v>
                </c:pt>
                <c:pt idx="30383">
                  <c:v>301.7936388</c:v>
                </c:pt>
                <c:pt idx="30384">
                  <c:v>301.80357279999998</c:v>
                </c:pt>
                <c:pt idx="30385">
                  <c:v>301.81350680000003</c:v>
                </c:pt>
                <c:pt idx="30386">
                  <c:v>301.82344080000001</c:v>
                </c:pt>
                <c:pt idx="30387">
                  <c:v>301.8333748</c:v>
                </c:pt>
                <c:pt idx="30388">
                  <c:v>301.84330879999999</c:v>
                </c:pt>
                <c:pt idx="30389">
                  <c:v>301.85324279999998</c:v>
                </c:pt>
                <c:pt idx="30390">
                  <c:v>301.86317680000002</c:v>
                </c:pt>
                <c:pt idx="30391">
                  <c:v>301.87311080000001</c:v>
                </c:pt>
                <c:pt idx="30392">
                  <c:v>301.88304479999999</c:v>
                </c:pt>
                <c:pt idx="30393">
                  <c:v>301.89297879999998</c:v>
                </c:pt>
                <c:pt idx="30394">
                  <c:v>301.90291180000003</c:v>
                </c:pt>
                <c:pt idx="30395">
                  <c:v>301.91284580000001</c:v>
                </c:pt>
                <c:pt idx="30396">
                  <c:v>301.9227798</c:v>
                </c:pt>
                <c:pt idx="30397">
                  <c:v>301.93271379999999</c:v>
                </c:pt>
                <c:pt idx="30398">
                  <c:v>301.94264779999997</c:v>
                </c:pt>
                <c:pt idx="30399">
                  <c:v>301.95258180000002</c:v>
                </c:pt>
                <c:pt idx="30400">
                  <c:v>301.96251580000001</c:v>
                </c:pt>
                <c:pt idx="30401">
                  <c:v>301.97244979999999</c:v>
                </c:pt>
                <c:pt idx="30402">
                  <c:v>301.98238379999998</c:v>
                </c:pt>
                <c:pt idx="30403">
                  <c:v>301.99231780000002</c:v>
                </c:pt>
                <c:pt idx="30404">
                  <c:v>302.00225180000001</c:v>
                </c:pt>
                <c:pt idx="30405">
                  <c:v>302.0121858</c:v>
                </c:pt>
                <c:pt idx="30406">
                  <c:v>302.02211879999999</c:v>
                </c:pt>
                <c:pt idx="30407">
                  <c:v>302.03205279999997</c:v>
                </c:pt>
                <c:pt idx="30408">
                  <c:v>302.04198680000002</c:v>
                </c:pt>
                <c:pt idx="30409">
                  <c:v>302.0519208</c:v>
                </c:pt>
                <c:pt idx="30410">
                  <c:v>302.06185479999999</c:v>
                </c:pt>
                <c:pt idx="30411">
                  <c:v>302.07178879999998</c:v>
                </c:pt>
                <c:pt idx="30412">
                  <c:v>302.08172280000002</c:v>
                </c:pt>
                <c:pt idx="30413">
                  <c:v>302.09165680000001</c:v>
                </c:pt>
                <c:pt idx="30414">
                  <c:v>302.1015908</c:v>
                </c:pt>
                <c:pt idx="30415">
                  <c:v>302.11152479999998</c:v>
                </c:pt>
                <c:pt idx="30416">
                  <c:v>302.12145880000003</c:v>
                </c:pt>
                <c:pt idx="30417">
                  <c:v>302.13139280000001</c:v>
                </c:pt>
                <c:pt idx="30418">
                  <c:v>302.1413258</c:v>
                </c:pt>
                <c:pt idx="30419">
                  <c:v>302.15125979999999</c:v>
                </c:pt>
                <c:pt idx="30420">
                  <c:v>302.16119379999998</c:v>
                </c:pt>
                <c:pt idx="30421">
                  <c:v>302.17112780000002</c:v>
                </c:pt>
                <c:pt idx="30422">
                  <c:v>302.18106180000001</c:v>
                </c:pt>
                <c:pt idx="30423">
                  <c:v>302.1909958</c:v>
                </c:pt>
                <c:pt idx="30424">
                  <c:v>302.20092979999998</c:v>
                </c:pt>
                <c:pt idx="30425">
                  <c:v>302.21086380000003</c:v>
                </c:pt>
                <c:pt idx="30426">
                  <c:v>302.22079780000001</c:v>
                </c:pt>
                <c:pt idx="30427">
                  <c:v>302.2307318</c:v>
                </c:pt>
                <c:pt idx="30428">
                  <c:v>302.24066579999999</c:v>
                </c:pt>
                <c:pt idx="30429">
                  <c:v>302.25059979999997</c:v>
                </c:pt>
                <c:pt idx="30430">
                  <c:v>302.26053280000002</c:v>
                </c:pt>
                <c:pt idx="30431">
                  <c:v>302.27046680000001</c:v>
                </c:pt>
                <c:pt idx="30432">
                  <c:v>302.2804008</c:v>
                </c:pt>
                <c:pt idx="30433">
                  <c:v>302.29033479999998</c:v>
                </c:pt>
                <c:pt idx="30434">
                  <c:v>302.30026880000003</c:v>
                </c:pt>
                <c:pt idx="30435">
                  <c:v>302.31020280000001</c:v>
                </c:pt>
                <c:pt idx="30436">
                  <c:v>302.3201368</c:v>
                </c:pt>
                <c:pt idx="30437">
                  <c:v>302.33007079999999</c:v>
                </c:pt>
                <c:pt idx="30438">
                  <c:v>302.34000479999997</c:v>
                </c:pt>
                <c:pt idx="30439">
                  <c:v>302.34993880000002</c:v>
                </c:pt>
                <c:pt idx="30440">
                  <c:v>302.35987280000001</c:v>
                </c:pt>
                <c:pt idx="30441">
                  <c:v>302.36980679999999</c:v>
                </c:pt>
                <c:pt idx="30442">
                  <c:v>302.37974079999998</c:v>
                </c:pt>
                <c:pt idx="30443">
                  <c:v>302.38967380000003</c:v>
                </c:pt>
                <c:pt idx="30444">
                  <c:v>302.39960780000001</c:v>
                </c:pt>
                <c:pt idx="30445">
                  <c:v>302.4095418</c:v>
                </c:pt>
                <c:pt idx="30446">
                  <c:v>302.41947579999999</c:v>
                </c:pt>
                <c:pt idx="30447">
                  <c:v>302.42940979999997</c:v>
                </c:pt>
                <c:pt idx="30448">
                  <c:v>302.43934380000002</c:v>
                </c:pt>
                <c:pt idx="30449">
                  <c:v>302.4492778</c:v>
                </c:pt>
                <c:pt idx="30450">
                  <c:v>302.45921179999999</c:v>
                </c:pt>
                <c:pt idx="30451">
                  <c:v>302.46914579999998</c:v>
                </c:pt>
                <c:pt idx="30452">
                  <c:v>302.47907980000002</c:v>
                </c:pt>
                <c:pt idx="30453">
                  <c:v>302.48901380000001</c:v>
                </c:pt>
                <c:pt idx="30454">
                  <c:v>302.4989478</c:v>
                </c:pt>
                <c:pt idx="30455">
                  <c:v>302.50888079999999</c:v>
                </c:pt>
                <c:pt idx="30456">
                  <c:v>302.51881479999997</c:v>
                </c:pt>
                <c:pt idx="30457">
                  <c:v>302.52874880000002</c:v>
                </c:pt>
                <c:pt idx="30458">
                  <c:v>302.5386828</c:v>
                </c:pt>
                <c:pt idx="30459">
                  <c:v>302.54861679999999</c:v>
                </c:pt>
                <c:pt idx="30460">
                  <c:v>302.55855079999998</c:v>
                </c:pt>
                <c:pt idx="30461">
                  <c:v>302.56848480000002</c:v>
                </c:pt>
                <c:pt idx="30462">
                  <c:v>302.57841880000001</c:v>
                </c:pt>
                <c:pt idx="30463">
                  <c:v>302.5883528</c:v>
                </c:pt>
                <c:pt idx="30464">
                  <c:v>302.59828679999998</c:v>
                </c:pt>
                <c:pt idx="30465">
                  <c:v>302.60822080000003</c:v>
                </c:pt>
                <c:pt idx="30466">
                  <c:v>302.61815480000001</c:v>
                </c:pt>
                <c:pt idx="30467">
                  <c:v>302.6280878</c:v>
                </c:pt>
                <c:pt idx="30468">
                  <c:v>302.63802179999999</c:v>
                </c:pt>
                <c:pt idx="30469">
                  <c:v>302.64795579999998</c:v>
                </c:pt>
                <c:pt idx="30470">
                  <c:v>302.65788980000002</c:v>
                </c:pt>
                <c:pt idx="30471">
                  <c:v>302.66782380000001</c:v>
                </c:pt>
                <c:pt idx="30472">
                  <c:v>302.67775779999999</c:v>
                </c:pt>
                <c:pt idx="30473">
                  <c:v>302.68769179999998</c:v>
                </c:pt>
                <c:pt idx="30474">
                  <c:v>302.69762580000003</c:v>
                </c:pt>
                <c:pt idx="30475">
                  <c:v>302.70755980000001</c:v>
                </c:pt>
                <c:pt idx="30476">
                  <c:v>302.7174938</c:v>
                </c:pt>
                <c:pt idx="30477">
                  <c:v>302.72742779999999</c:v>
                </c:pt>
                <c:pt idx="30478">
                  <c:v>302.73736179999997</c:v>
                </c:pt>
                <c:pt idx="30479">
                  <c:v>302.7472957</c:v>
                </c:pt>
                <c:pt idx="30480">
                  <c:v>302.7572285</c:v>
                </c:pt>
                <c:pt idx="30481">
                  <c:v>302.76716249999998</c:v>
                </c:pt>
                <c:pt idx="30482">
                  <c:v>302.77709650000003</c:v>
                </c:pt>
                <c:pt idx="30483">
                  <c:v>302.78703050000001</c:v>
                </c:pt>
                <c:pt idx="30484">
                  <c:v>302.7969645</c:v>
                </c:pt>
                <c:pt idx="30485">
                  <c:v>302.80689849999999</c:v>
                </c:pt>
                <c:pt idx="30486">
                  <c:v>302.81683249999998</c:v>
                </c:pt>
                <c:pt idx="30487">
                  <c:v>302.82676650000002</c:v>
                </c:pt>
                <c:pt idx="30488">
                  <c:v>302.83670050000001</c:v>
                </c:pt>
                <c:pt idx="30489">
                  <c:v>302.84663449999999</c:v>
                </c:pt>
                <c:pt idx="30490">
                  <c:v>302.85656849999998</c:v>
                </c:pt>
                <c:pt idx="30491">
                  <c:v>302.86650250000002</c:v>
                </c:pt>
                <c:pt idx="30492">
                  <c:v>302.87643550000001</c:v>
                </c:pt>
                <c:pt idx="30493">
                  <c:v>302.8863695</c:v>
                </c:pt>
                <c:pt idx="30494">
                  <c:v>302.89630349999999</c:v>
                </c:pt>
                <c:pt idx="30495">
                  <c:v>302.90623749999997</c:v>
                </c:pt>
                <c:pt idx="30496">
                  <c:v>302.91617150000002</c:v>
                </c:pt>
                <c:pt idx="30497">
                  <c:v>302.92610550000001</c:v>
                </c:pt>
                <c:pt idx="30498">
                  <c:v>302.93603949999999</c:v>
                </c:pt>
                <c:pt idx="30499">
                  <c:v>302.94597349999998</c:v>
                </c:pt>
                <c:pt idx="30500">
                  <c:v>302.95590750000002</c:v>
                </c:pt>
                <c:pt idx="30501">
                  <c:v>302.96584150000001</c:v>
                </c:pt>
                <c:pt idx="30502">
                  <c:v>302.9757755</c:v>
                </c:pt>
                <c:pt idx="30503">
                  <c:v>302.98570949999998</c:v>
                </c:pt>
                <c:pt idx="30504">
                  <c:v>302.99564350000003</c:v>
                </c:pt>
                <c:pt idx="30505">
                  <c:v>303.00557650000002</c:v>
                </c:pt>
                <c:pt idx="30506">
                  <c:v>303.0155105</c:v>
                </c:pt>
                <c:pt idx="30507">
                  <c:v>303.02544449999999</c:v>
                </c:pt>
                <c:pt idx="30508">
                  <c:v>303.03537849999998</c:v>
                </c:pt>
                <c:pt idx="30509">
                  <c:v>303.04531250000002</c:v>
                </c:pt>
                <c:pt idx="30510">
                  <c:v>303.05524650000001</c:v>
                </c:pt>
                <c:pt idx="30511">
                  <c:v>303.0651805</c:v>
                </c:pt>
                <c:pt idx="30512">
                  <c:v>303.07511449999998</c:v>
                </c:pt>
                <c:pt idx="30513">
                  <c:v>303.08504850000003</c:v>
                </c:pt>
                <c:pt idx="30514">
                  <c:v>303.09498250000001</c:v>
                </c:pt>
                <c:pt idx="30515">
                  <c:v>303.1049165</c:v>
                </c:pt>
                <c:pt idx="30516">
                  <c:v>303.11485049999999</c:v>
                </c:pt>
                <c:pt idx="30517">
                  <c:v>303.12478449999998</c:v>
                </c:pt>
                <c:pt idx="30518">
                  <c:v>303.13471750000002</c:v>
                </c:pt>
                <c:pt idx="30519">
                  <c:v>303.14465150000001</c:v>
                </c:pt>
                <c:pt idx="30520">
                  <c:v>303.1545855</c:v>
                </c:pt>
                <c:pt idx="30521">
                  <c:v>303.16451949999998</c:v>
                </c:pt>
                <c:pt idx="30522">
                  <c:v>303.17445350000003</c:v>
                </c:pt>
                <c:pt idx="30523">
                  <c:v>303.18438750000001</c:v>
                </c:pt>
                <c:pt idx="30524">
                  <c:v>303.1943215</c:v>
                </c:pt>
                <c:pt idx="30525">
                  <c:v>303.20425549999999</c:v>
                </c:pt>
                <c:pt idx="30526">
                  <c:v>303.21418949999997</c:v>
                </c:pt>
                <c:pt idx="30527">
                  <c:v>303.22412350000002</c:v>
                </c:pt>
                <c:pt idx="30528">
                  <c:v>303.23405750000001</c:v>
                </c:pt>
                <c:pt idx="30529">
                  <c:v>303.24399149999999</c:v>
                </c:pt>
                <c:pt idx="30530">
                  <c:v>303.25392449999998</c:v>
                </c:pt>
                <c:pt idx="30531">
                  <c:v>303.26385850000003</c:v>
                </c:pt>
                <c:pt idx="30532">
                  <c:v>303.27379250000001</c:v>
                </c:pt>
                <c:pt idx="30533">
                  <c:v>303.2837265</c:v>
                </c:pt>
                <c:pt idx="30534">
                  <c:v>303.29366049999999</c:v>
                </c:pt>
                <c:pt idx="30535">
                  <c:v>303.30359449999997</c:v>
                </c:pt>
                <c:pt idx="30536">
                  <c:v>303.31352850000002</c:v>
                </c:pt>
                <c:pt idx="30537">
                  <c:v>303.32346250000001</c:v>
                </c:pt>
                <c:pt idx="30538">
                  <c:v>303.33339649999999</c:v>
                </c:pt>
                <c:pt idx="30539">
                  <c:v>303.34333049999998</c:v>
                </c:pt>
                <c:pt idx="30540">
                  <c:v>303.35326450000002</c:v>
                </c:pt>
                <c:pt idx="30541">
                  <c:v>303.36319850000001</c:v>
                </c:pt>
                <c:pt idx="30542">
                  <c:v>303.3731325</c:v>
                </c:pt>
                <c:pt idx="30543">
                  <c:v>303.38306549999999</c:v>
                </c:pt>
                <c:pt idx="30544">
                  <c:v>303.39299949999997</c:v>
                </c:pt>
                <c:pt idx="30545">
                  <c:v>303.40293350000002</c:v>
                </c:pt>
                <c:pt idx="30546">
                  <c:v>303.4128675</c:v>
                </c:pt>
                <c:pt idx="30547">
                  <c:v>303.42280149999999</c:v>
                </c:pt>
                <c:pt idx="30548">
                  <c:v>303.43273549999998</c:v>
                </c:pt>
                <c:pt idx="30549">
                  <c:v>303.44266950000002</c:v>
                </c:pt>
                <c:pt idx="30550">
                  <c:v>303.45260350000001</c:v>
                </c:pt>
                <c:pt idx="30551">
                  <c:v>303.4625375</c:v>
                </c:pt>
                <c:pt idx="30552">
                  <c:v>303.47247149999998</c:v>
                </c:pt>
                <c:pt idx="30553">
                  <c:v>303.48240550000003</c:v>
                </c:pt>
                <c:pt idx="30554">
                  <c:v>303.49233950000001</c:v>
                </c:pt>
                <c:pt idx="30555">
                  <c:v>303.5022735</c:v>
                </c:pt>
                <c:pt idx="30556">
                  <c:v>303.51220649999999</c:v>
                </c:pt>
                <c:pt idx="30557">
                  <c:v>303.52214049999998</c:v>
                </c:pt>
                <c:pt idx="30558">
                  <c:v>303.53207450000002</c:v>
                </c:pt>
                <c:pt idx="30559">
                  <c:v>303.54200850000001</c:v>
                </c:pt>
                <c:pt idx="30560">
                  <c:v>303.5519425</c:v>
                </c:pt>
                <c:pt idx="30561">
                  <c:v>303.56187649999998</c:v>
                </c:pt>
                <c:pt idx="30562">
                  <c:v>303.57181050000003</c:v>
                </c:pt>
                <c:pt idx="30563">
                  <c:v>303.58174450000001</c:v>
                </c:pt>
                <c:pt idx="30564">
                  <c:v>303.5916785</c:v>
                </c:pt>
                <c:pt idx="30565">
                  <c:v>303.60161249999999</c:v>
                </c:pt>
                <c:pt idx="30566">
                  <c:v>303.61154649999997</c:v>
                </c:pt>
                <c:pt idx="30567">
                  <c:v>303.62148050000002</c:v>
                </c:pt>
                <c:pt idx="30568">
                  <c:v>303.63141450000001</c:v>
                </c:pt>
                <c:pt idx="30569">
                  <c:v>303.64134749999999</c:v>
                </c:pt>
                <c:pt idx="30570">
                  <c:v>303.65128149999998</c:v>
                </c:pt>
                <c:pt idx="30571">
                  <c:v>303.66121550000003</c:v>
                </c:pt>
                <c:pt idx="30572">
                  <c:v>303.67114950000001</c:v>
                </c:pt>
                <c:pt idx="30573">
                  <c:v>303.6810835</c:v>
                </c:pt>
                <c:pt idx="30574">
                  <c:v>303.69101749999999</c:v>
                </c:pt>
                <c:pt idx="30575">
                  <c:v>303.70095149999997</c:v>
                </c:pt>
                <c:pt idx="30576">
                  <c:v>303.71088550000002</c:v>
                </c:pt>
                <c:pt idx="30577">
                  <c:v>303.7208195</c:v>
                </c:pt>
                <c:pt idx="30578">
                  <c:v>303.73075349999999</c:v>
                </c:pt>
                <c:pt idx="30579">
                  <c:v>303.74068749999998</c:v>
                </c:pt>
                <c:pt idx="30580">
                  <c:v>303.75062159999999</c:v>
                </c:pt>
                <c:pt idx="30581">
                  <c:v>303.76055559999998</c:v>
                </c:pt>
                <c:pt idx="30582">
                  <c:v>303.77048860000002</c:v>
                </c:pt>
                <c:pt idx="30583">
                  <c:v>303.78042260000001</c:v>
                </c:pt>
                <c:pt idx="30584">
                  <c:v>303.7903566</c:v>
                </c:pt>
                <c:pt idx="30585">
                  <c:v>303.80029059999998</c:v>
                </c:pt>
                <c:pt idx="30586">
                  <c:v>303.81022460000003</c:v>
                </c:pt>
                <c:pt idx="30587">
                  <c:v>303.82015860000001</c:v>
                </c:pt>
                <c:pt idx="30588">
                  <c:v>303.8300926</c:v>
                </c:pt>
                <c:pt idx="30589">
                  <c:v>303.84002659999999</c:v>
                </c:pt>
                <c:pt idx="30590">
                  <c:v>303.84996059999997</c:v>
                </c:pt>
                <c:pt idx="30591">
                  <c:v>303.85989460000002</c:v>
                </c:pt>
                <c:pt idx="30592">
                  <c:v>303.86982860000001</c:v>
                </c:pt>
                <c:pt idx="30593">
                  <c:v>303.87976259999999</c:v>
                </c:pt>
                <c:pt idx="30594">
                  <c:v>303.88969659999998</c:v>
                </c:pt>
                <c:pt idx="30595">
                  <c:v>303.89962960000003</c:v>
                </c:pt>
                <c:pt idx="30596">
                  <c:v>303.90956360000001</c:v>
                </c:pt>
                <c:pt idx="30597">
                  <c:v>303.9194976</c:v>
                </c:pt>
                <c:pt idx="30598">
                  <c:v>303.92943159999999</c:v>
                </c:pt>
                <c:pt idx="30599">
                  <c:v>303.93936559999997</c:v>
                </c:pt>
                <c:pt idx="30600">
                  <c:v>303.94929960000002</c:v>
                </c:pt>
                <c:pt idx="30601">
                  <c:v>303.9592336</c:v>
                </c:pt>
                <c:pt idx="30602">
                  <c:v>303.96916759999999</c:v>
                </c:pt>
                <c:pt idx="30603">
                  <c:v>303.97910159999998</c:v>
                </c:pt>
                <c:pt idx="30604">
                  <c:v>303.98903560000002</c:v>
                </c:pt>
                <c:pt idx="30605">
                  <c:v>303.99896960000001</c:v>
                </c:pt>
                <c:pt idx="30606">
                  <c:v>304.0089036</c:v>
                </c:pt>
                <c:pt idx="30607">
                  <c:v>304.01883759999998</c:v>
                </c:pt>
                <c:pt idx="30608">
                  <c:v>304.02877059999997</c:v>
                </c:pt>
                <c:pt idx="30609">
                  <c:v>304.03870460000002</c:v>
                </c:pt>
                <c:pt idx="30610">
                  <c:v>304.0486386</c:v>
                </c:pt>
                <c:pt idx="30611">
                  <c:v>304.05857259999999</c:v>
                </c:pt>
                <c:pt idx="30612">
                  <c:v>304.06850659999998</c:v>
                </c:pt>
                <c:pt idx="30613">
                  <c:v>304.07844060000002</c:v>
                </c:pt>
                <c:pt idx="30614">
                  <c:v>304.08837460000001</c:v>
                </c:pt>
                <c:pt idx="30615">
                  <c:v>304.0983086</c:v>
                </c:pt>
                <c:pt idx="30616">
                  <c:v>304.10824259999998</c:v>
                </c:pt>
                <c:pt idx="30617">
                  <c:v>304.11817660000003</c:v>
                </c:pt>
                <c:pt idx="30618">
                  <c:v>304.12811060000001</c:v>
                </c:pt>
                <c:pt idx="30619">
                  <c:v>304.1380446</c:v>
                </c:pt>
                <c:pt idx="30620">
                  <c:v>304.14797859999999</c:v>
                </c:pt>
                <c:pt idx="30621">
                  <c:v>304.15791159999998</c:v>
                </c:pt>
                <c:pt idx="30622">
                  <c:v>304.16784560000002</c:v>
                </c:pt>
                <c:pt idx="30623">
                  <c:v>304.17777960000001</c:v>
                </c:pt>
                <c:pt idx="30624">
                  <c:v>304.1877136</c:v>
                </c:pt>
                <c:pt idx="30625">
                  <c:v>304.19764759999998</c:v>
                </c:pt>
                <c:pt idx="30626">
                  <c:v>304.20758160000003</c:v>
                </c:pt>
                <c:pt idx="30627">
                  <c:v>304.21751560000001</c:v>
                </c:pt>
                <c:pt idx="30628">
                  <c:v>304.2274496</c:v>
                </c:pt>
                <c:pt idx="30629">
                  <c:v>304.23738359999999</c:v>
                </c:pt>
                <c:pt idx="30630">
                  <c:v>304.24731759999997</c:v>
                </c:pt>
                <c:pt idx="30631">
                  <c:v>304.25725160000002</c:v>
                </c:pt>
                <c:pt idx="30632">
                  <c:v>304.2671856</c:v>
                </c:pt>
                <c:pt idx="30633">
                  <c:v>304.27711959999999</c:v>
                </c:pt>
                <c:pt idx="30634">
                  <c:v>304.28705259999998</c:v>
                </c:pt>
                <c:pt idx="30635">
                  <c:v>304.29698660000003</c:v>
                </c:pt>
                <c:pt idx="30636">
                  <c:v>304.30692060000001</c:v>
                </c:pt>
                <c:pt idx="30637">
                  <c:v>304.3168546</c:v>
                </c:pt>
                <c:pt idx="30638">
                  <c:v>304.32678859999999</c:v>
                </c:pt>
                <c:pt idx="30639">
                  <c:v>304.33672259999997</c:v>
                </c:pt>
                <c:pt idx="30640">
                  <c:v>304.34665660000002</c:v>
                </c:pt>
                <c:pt idx="30641">
                  <c:v>304.3565906</c:v>
                </c:pt>
                <c:pt idx="30642">
                  <c:v>304.36652459999999</c:v>
                </c:pt>
                <c:pt idx="30643">
                  <c:v>304.37645859999998</c:v>
                </c:pt>
                <c:pt idx="30644">
                  <c:v>304.38639260000002</c:v>
                </c:pt>
                <c:pt idx="30645">
                  <c:v>304.39632660000001</c:v>
                </c:pt>
                <c:pt idx="30646">
                  <c:v>304.4062606</c:v>
                </c:pt>
                <c:pt idx="30647">
                  <c:v>304.41619459999998</c:v>
                </c:pt>
                <c:pt idx="30648">
                  <c:v>304.42612759999997</c:v>
                </c:pt>
                <c:pt idx="30649">
                  <c:v>304.43606160000002</c:v>
                </c:pt>
                <c:pt idx="30650">
                  <c:v>304.4459956</c:v>
                </c:pt>
                <c:pt idx="30651">
                  <c:v>304.45592959999999</c:v>
                </c:pt>
                <c:pt idx="30652">
                  <c:v>304.46586359999998</c:v>
                </c:pt>
                <c:pt idx="30653">
                  <c:v>304.47579760000002</c:v>
                </c:pt>
                <c:pt idx="30654">
                  <c:v>304.48573160000001</c:v>
                </c:pt>
                <c:pt idx="30655">
                  <c:v>304.4956656</c:v>
                </c:pt>
                <c:pt idx="30656">
                  <c:v>304.50559959999998</c:v>
                </c:pt>
                <c:pt idx="30657">
                  <c:v>304.51553360000003</c:v>
                </c:pt>
                <c:pt idx="30658">
                  <c:v>304.52546760000001</c:v>
                </c:pt>
                <c:pt idx="30659">
                  <c:v>304.5354016</c:v>
                </c:pt>
                <c:pt idx="30660">
                  <c:v>304.54533559999999</c:v>
                </c:pt>
                <c:pt idx="30661">
                  <c:v>304.55526959999997</c:v>
                </c:pt>
                <c:pt idx="30662">
                  <c:v>304.56520260000002</c:v>
                </c:pt>
                <c:pt idx="30663">
                  <c:v>304.57513660000001</c:v>
                </c:pt>
                <c:pt idx="30664">
                  <c:v>304.58507059999999</c:v>
                </c:pt>
                <c:pt idx="30665">
                  <c:v>304.59500459999998</c:v>
                </c:pt>
                <c:pt idx="30666">
                  <c:v>304.60493860000003</c:v>
                </c:pt>
                <c:pt idx="30667">
                  <c:v>304.61487260000001</c:v>
                </c:pt>
                <c:pt idx="30668">
                  <c:v>304.6248066</c:v>
                </c:pt>
                <c:pt idx="30669">
                  <c:v>304.63474059999999</c:v>
                </c:pt>
                <c:pt idx="30670">
                  <c:v>304.64467459999997</c:v>
                </c:pt>
                <c:pt idx="30671">
                  <c:v>304.65460860000002</c:v>
                </c:pt>
                <c:pt idx="30672">
                  <c:v>304.6645426</c:v>
                </c:pt>
                <c:pt idx="30673">
                  <c:v>304.67447659999999</c:v>
                </c:pt>
                <c:pt idx="30674">
                  <c:v>304.68441059999998</c:v>
                </c:pt>
                <c:pt idx="30675">
                  <c:v>304.69434360000002</c:v>
                </c:pt>
                <c:pt idx="30676">
                  <c:v>304.70427760000001</c:v>
                </c:pt>
                <c:pt idx="30677">
                  <c:v>304.7142116</c:v>
                </c:pt>
                <c:pt idx="30678">
                  <c:v>304.72414559999999</c:v>
                </c:pt>
                <c:pt idx="30679">
                  <c:v>304.73407959999997</c:v>
                </c:pt>
                <c:pt idx="30680">
                  <c:v>304.74401360000002</c:v>
                </c:pt>
                <c:pt idx="30681">
                  <c:v>304.75394679999999</c:v>
                </c:pt>
                <c:pt idx="30682">
                  <c:v>304.76388079999998</c:v>
                </c:pt>
                <c:pt idx="30683">
                  <c:v>304.77381480000003</c:v>
                </c:pt>
                <c:pt idx="30684">
                  <c:v>304.78374880000001</c:v>
                </c:pt>
                <c:pt idx="30685">
                  <c:v>304.7936828</c:v>
                </c:pt>
                <c:pt idx="30686">
                  <c:v>304.80361679999999</c:v>
                </c:pt>
                <c:pt idx="30687">
                  <c:v>304.81355079999997</c:v>
                </c:pt>
                <c:pt idx="30688">
                  <c:v>304.82348480000002</c:v>
                </c:pt>
                <c:pt idx="30689">
                  <c:v>304.83341780000001</c:v>
                </c:pt>
                <c:pt idx="30690">
                  <c:v>304.84335179999999</c:v>
                </c:pt>
                <c:pt idx="30691">
                  <c:v>304.85328579999998</c:v>
                </c:pt>
                <c:pt idx="30692">
                  <c:v>304.86321980000002</c:v>
                </c:pt>
                <c:pt idx="30693">
                  <c:v>304.87315380000001</c:v>
                </c:pt>
                <c:pt idx="30694">
                  <c:v>304.8830878</c:v>
                </c:pt>
                <c:pt idx="30695">
                  <c:v>304.89302179999999</c:v>
                </c:pt>
                <c:pt idx="30696">
                  <c:v>304.90295579999997</c:v>
                </c:pt>
                <c:pt idx="30697">
                  <c:v>304.91288980000002</c:v>
                </c:pt>
                <c:pt idx="30698">
                  <c:v>304.9228238</c:v>
                </c:pt>
                <c:pt idx="30699">
                  <c:v>304.93275779999999</c:v>
                </c:pt>
                <c:pt idx="30700">
                  <c:v>304.94269179999998</c:v>
                </c:pt>
                <c:pt idx="30701">
                  <c:v>304.95262580000002</c:v>
                </c:pt>
                <c:pt idx="30702">
                  <c:v>304.96255880000001</c:v>
                </c:pt>
                <c:pt idx="30703">
                  <c:v>304.9724928</c:v>
                </c:pt>
                <c:pt idx="30704">
                  <c:v>304.98242679999998</c:v>
                </c:pt>
                <c:pt idx="30705">
                  <c:v>304.99236079999997</c:v>
                </c:pt>
                <c:pt idx="30706">
                  <c:v>305.00229480000002</c:v>
                </c:pt>
                <c:pt idx="30707">
                  <c:v>305.0122288</c:v>
                </c:pt>
                <c:pt idx="30708">
                  <c:v>305.02216279999999</c:v>
                </c:pt>
                <c:pt idx="30709">
                  <c:v>305.03209679999998</c:v>
                </c:pt>
                <c:pt idx="30710">
                  <c:v>305.04203080000002</c:v>
                </c:pt>
                <c:pt idx="30711">
                  <c:v>305.05196480000001</c:v>
                </c:pt>
                <c:pt idx="30712">
                  <c:v>305.06189879999999</c:v>
                </c:pt>
                <c:pt idx="30713">
                  <c:v>305.07183279999998</c:v>
                </c:pt>
                <c:pt idx="30714">
                  <c:v>305.08176680000003</c:v>
                </c:pt>
                <c:pt idx="30715">
                  <c:v>305.09170080000001</c:v>
                </c:pt>
                <c:pt idx="30716">
                  <c:v>305.1016338</c:v>
                </c:pt>
                <c:pt idx="30717">
                  <c:v>305.11156779999999</c:v>
                </c:pt>
                <c:pt idx="30718">
                  <c:v>305.12150179999998</c:v>
                </c:pt>
                <c:pt idx="30719">
                  <c:v>305.13143580000002</c:v>
                </c:pt>
                <c:pt idx="30720">
                  <c:v>305.14136980000001</c:v>
                </c:pt>
                <c:pt idx="30721">
                  <c:v>305.15130379999999</c:v>
                </c:pt>
                <c:pt idx="30722">
                  <c:v>305.16123779999998</c:v>
                </c:pt>
                <c:pt idx="30723">
                  <c:v>305.17117180000002</c:v>
                </c:pt>
                <c:pt idx="30724">
                  <c:v>305.18110580000001</c:v>
                </c:pt>
                <c:pt idx="30725">
                  <c:v>305.1910398</c:v>
                </c:pt>
                <c:pt idx="30726">
                  <c:v>305.20097379999999</c:v>
                </c:pt>
                <c:pt idx="30727">
                  <c:v>305.21090779999997</c:v>
                </c:pt>
                <c:pt idx="30728">
                  <c:v>305.22084180000002</c:v>
                </c:pt>
                <c:pt idx="30729">
                  <c:v>305.2307758</c:v>
                </c:pt>
                <c:pt idx="30730">
                  <c:v>305.24070879999999</c:v>
                </c:pt>
                <c:pt idx="30731">
                  <c:v>305.25064279999998</c:v>
                </c:pt>
                <c:pt idx="30732">
                  <c:v>305.26057680000002</c:v>
                </c:pt>
                <c:pt idx="30733">
                  <c:v>305.27051080000001</c:v>
                </c:pt>
                <c:pt idx="30734">
                  <c:v>305.2804448</c:v>
                </c:pt>
                <c:pt idx="30735">
                  <c:v>305.29037879999998</c:v>
                </c:pt>
                <c:pt idx="30736">
                  <c:v>305.30031279999997</c:v>
                </c:pt>
                <c:pt idx="30737">
                  <c:v>305.31024680000002</c:v>
                </c:pt>
                <c:pt idx="30738">
                  <c:v>305.3201808</c:v>
                </c:pt>
                <c:pt idx="30739">
                  <c:v>305.33011479999999</c:v>
                </c:pt>
                <c:pt idx="30740">
                  <c:v>305.34004879999998</c:v>
                </c:pt>
                <c:pt idx="30741">
                  <c:v>305.34998280000002</c:v>
                </c:pt>
                <c:pt idx="30742">
                  <c:v>305.35991680000001</c:v>
                </c:pt>
                <c:pt idx="30743">
                  <c:v>305.36985079999999</c:v>
                </c:pt>
                <c:pt idx="30744">
                  <c:v>305.37978379999998</c:v>
                </c:pt>
                <c:pt idx="30745">
                  <c:v>305.38971780000003</c:v>
                </c:pt>
                <c:pt idx="30746">
                  <c:v>305.39965180000002</c:v>
                </c:pt>
                <c:pt idx="30747">
                  <c:v>305.4095858</c:v>
                </c:pt>
                <c:pt idx="30748">
                  <c:v>305.41951979999999</c:v>
                </c:pt>
                <c:pt idx="30749">
                  <c:v>305.42945379999998</c:v>
                </c:pt>
                <c:pt idx="30750">
                  <c:v>305.43938780000002</c:v>
                </c:pt>
                <c:pt idx="30751">
                  <c:v>305.44932180000001</c:v>
                </c:pt>
                <c:pt idx="30752">
                  <c:v>305.45925579999999</c:v>
                </c:pt>
                <c:pt idx="30753">
                  <c:v>305.46918979999998</c:v>
                </c:pt>
                <c:pt idx="30754">
                  <c:v>305.47912380000002</c:v>
                </c:pt>
                <c:pt idx="30755">
                  <c:v>305.48905780000001</c:v>
                </c:pt>
                <c:pt idx="30756">
                  <c:v>305.4989918</c:v>
                </c:pt>
                <c:pt idx="30757">
                  <c:v>305.50892579999999</c:v>
                </c:pt>
                <c:pt idx="30758">
                  <c:v>305.51885879999998</c:v>
                </c:pt>
                <c:pt idx="30759">
                  <c:v>305.52879280000002</c:v>
                </c:pt>
                <c:pt idx="30760">
                  <c:v>305.53872680000001</c:v>
                </c:pt>
                <c:pt idx="30761">
                  <c:v>305.54866079999999</c:v>
                </c:pt>
                <c:pt idx="30762">
                  <c:v>305.55859479999998</c:v>
                </c:pt>
                <c:pt idx="30763">
                  <c:v>305.56852880000002</c:v>
                </c:pt>
                <c:pt idx="30764">
                  <c:v>305.57846280000001</c:v>
                </c:pt>
                <c:pt idx="30765">
                  <c:v>305.5883968</c:v>
                </c:pt>
                <c:pt idx="30766">
                  <c:v>305.59833079999999</c:v>
                </c:pt>
                <c:pt idx="30767">
                  <c:v>305.60826479999997</c:v>
                </c:pt>
                <c:pt idx="30768">
                  <c:v>305.61819880000002</c:v>
                </c:pt>
                <c:pt idx="30769">
                  <c:v>305.6281328</c:v>
                </c:pt>
                <c:pt idx="30770">
                  <c:v>305.63806679999999</c:v>
                </c:pt>
                <c:pt idx="30771">
                  <c:v>305.64800079999998</c:v>
                </c:pt>
                <c:pt idx="30772">
                  <c:v>305.65793380000002</c:v>
                </c:pt>
                <c:pt idx="30773">
                  <c:v>305.66786780000001</c:v>
                </c:pt>
                <c:pt idx="30774">
                  <c:v>305.6778018</c:v>
                </c:pt>
                <c:pt idx="30775">
                  <c:v>305.68773579999998</c:v>
                </c:pt>
                <c:pt idx="30776">
                  <c:v>305.69766980000003</c:v>
                </c:pt>
                <c:pt idx="30777">
                  <c:v>305.70760380000002</c:v>
                </c:pt>
                <c:pt idx="30778">
                  <c:v>305.7175378</c:v>
                </c:pt>
                <c:pt idx="30779">
                  <c:v>305.72747179999999</c:v>
                </c:pt>
                <c:pt idx="30780">
                  <c:v>305.73740579999998</c:v>
                </c:pt>
                <c:pt idx="30781">
                  <c:v>305.74733980000002</c:v>
                </c:pt>
                <c:pt idx="30782">
                  <c:v>305.75727439999997</c:v>
                </c:pt>
                <c:pt idx="30783">
                  <c:v>305.76720840000002</c:v>
                </c:pt>
                <c:pt idx="30784">
                  <c:v>305.7771424</c:v>
                </c:pt>
                <c:pt idx="30785">
                  <c:v>305.78707639999999</c:v>
                </c:pt>
                <c:pt idx="30786">
                  <c:v>305.79701039999998</c:v>
                </c:pt>
                <c:pt idx="30787">
                  <c:v>305.80694340000002</c:v>
                </c:pt>
                <c:pt idx="30788">
                  <c:v>305.81687740000001</c:v>
                </c:pt>
                <c:pt idx="30789">
                  <c:v>305.8268114</c:v>
                </c:pt>
                <c:pt idx="30790">
                  <c:v>305.83674539999998</c:v>
                </c:pt>
                <c:pt idx="30791">
                  <c:v>305.84667940000003</c:v>
                </c:pt>
                <c:pt idx="30792">
                  <c:v>305.85661340000001</c:v>
                </c:pt>
                <c:pt idx="30793">
                  <c:v>305.8665474</c:v>
                </c:pt>
                <c:pt idx="30794">
                  <c:v>305.87648139999999</c:v>
                </c:pt>
                <c:pt idx="30795">
                  <c:v>305.88641539999998</c:v>
                </c:pt>
                <c:pt idx="30796">
                  <c:v>305.89634940000002</c:v>
                </c:pt>
                <c:pt idx="30797">
                  <c:v>305.90628340000001</c:v>
                </c:pt>
                <c:pt idx="30798">
                  <c:v>305.91621739999999</c:v>
                </c:pt>
                <c:pt idx="30799">
                  <c:v>305.92615139999998</c:v>
                </c:pt>
                <c:pt idx="30800">
                  <c:v>305.93608540000002</c:v>
                </c:pt>
                <c:pt idx="30801">
                  <c:v>305.94601840000001</c:v>
                </c:pt>
                <c:pt idx="30802">
                  <c:v>305.9559524</c:v>
                </c:pt>
                <c:pt idx="30803">
                  <c:v>305.96588639999999</c:v>
                </c:pt>
                <c:pt idx="30804">
                  <c:v>305.97582039999998</c:v>
                </c:pt>
                <c:pt idx="30805">
                  <c:v>305.98575440000002</c:v>
                </c:pt>
                <c:pt idx="30806">
                  <c:v>305.99568840000001</c:v>
                </c:pt>
                <c:pt idx="30807">
                  <c:v>306.00562239999999</c:v>
                </c:pt>
                <c:pt idx="30808">
                  <c:v>306.01555639999998</c:v>
                </c:pt>
                <c:pt idx="30809">
                  <c:v>306.02549040000002</c:v>
                </c:pt>
                <c:pt idx="30810">
                  <c:v>306.03542440000001</c:v>
                </c:pt>
                <c:pt idx="30811">
                  <c:v>306.0453584</c:v>
                </c:pt>
                <c:pt idx="30812">
                  <c:v>306.05529239999998</c:v>
                </c:pt>
                <c:pt idx="30813">
                  <c:v>306.06522639999997</c:v>
                </c:pt>
                <c:pt idx="30814">
                  <c:v>306.07516040000002</c:v>
                </c:pt>
                <c:pt idx="30815">
                  <c:v>306.0850944</c:v>
                </c:pt>
                <c:pt idx="30816">
                  <c:v>306.09502739999999</c:v>
                </c:pt>
                <c:pt idx="30817">
                  <c:v>306.10496139999998</c:v>
                </c:pt>
                <c:pt idx="30818">
                  <c:v>306.11489540000002</c:v>
                </c:pt>
                <c:pt idx="30819">
                  <c:v>306.12482940000001</c:v>
                </c:pt>
                <c:pt idx="30820">
                  <c:v>306.1347634</c:v>
                </c:pt>
                <c:pt idx="30821">
                  <c:v>306.14469739999998</c:v>
                </c:pt>
                <c:pt idx="30822">
                  <c:v>306.15463140000003</c:v>
                </c:pt>
                <c:pt idx="30823">
                  <c:v>306.16456540000001</c:v>
                </c:pt>
                <c:pt idx="30824">
                  <c:v>306.1744994</c:v>
                </c:pt>
                <c:pt idx="30825">
                  <c:v>306.18443339999999</c:v>
                </c:pt>
                <c:pt idx="30826">
                  <c:v>306.19436739999998</c:v>
                </c:pt>
                <c:pt idx="30827">
                  <c:v>306.20430140000002</c:v>
                </c:pt>
                <c:pt idx="30828">
                  <c:v>306.21423540000001</c:v>
                </c:pt>
                <c:pt idx="30829">
                  <c:v>306.22416939999999</c:v>
                </c:pt>
                <c:pt idx="30830">
                  <c:v>306.23410339999998</c:v>
                </c:pt>
                <c:pt idx="30831">
                  <c:v>306.24403640000003</c:v>
                </c:pt>
                <c:pt idx="30832">
                  <c:v>306.25397040000001</c:v>
                </c:pt>
                <c:pt idx="30833">
                  <c:v>306.2639044</c:v>
                </c:pt>
                <c:pt idx="30834">
                  <c:v>306.27383839999999</c:v>
                </c:pt>
                <c:pt idx="30835">
                  <c:v>306.28377239999998</c:v>
                </c:pt>
                <c:pt idx="30836">
                  <c:v>306.29370640000002</c:v>
                </c:pt>
                <c:pt idx="30837">
                  <c:v>306.30364040000001</c:v>
                </c:pt>
                <c:pt idx="30838">
                  <c:v>306.31357439999999</c:v>
                </c:pt>
                <c:pt idx="30839">
                  <c:v>306.32350839999998</c:v>
                </c:pt>
                <c:pt idx="30840">
                  <c:v>306.33344240000002</c:v>
                </c:pt>
                <c:pt idx="30841">
                  <c:v>306.34337640000001</c:v>
                </c:pt>
                <c:pt idx="30842">
                  <c:v>306.3533104</c:v>
                </c:pt>
                <c:pt idx="30843">
                  <c:v>306.36324439999999</c:v>
                </c:pt>
                <c:pt idx="30844">
                  <c:v>306.37317839999997</c:v>
                </c:pt>
                <c:pt idx="30845">
                  <c:v>306.38311140000002</c:v>
                </c:pt>
                <c:pt idx="30846">
                  <c:v>306.39304540000001</c:v>
                </c:pt>
                <c:pt idx="30847">
                  <c:v>306.40297939999999</c:v>
                </c:pt>
                <c:pt idx="30848">
                  <c:v>306.41291339999998</c:v>
                </c:pt>
                <c:pt idx="30849">
                  <c:v>306.42284740000002</c:v>
                </c:pt>
                <c:pt idx="30850">
                  <c:v>306.43278140000001</c:v>
                </c:pt>
                <c:pt idx="30851">
                  <c:v>306.4427154</c:v>
                </c:pt>
                <c:pt idx="30852">
                  <c:v>306.45264939999998</c:v>
                </c:pt>
                <c:pt idx="30853">
                  <c:v>306.46258340000003</c:v>
                </c:pt>
                <c:pt idx="30854">
                  <c:v>306.47251740000002</c:v>
                </c:pt>
                <c:pt idx="30855">
                  <c:v>306.4824514</c:v>
                </c:pt>
                <c:pt idx="30856">
                  <c:v>306.49238539999999</c:v>
                </c:pt>
                <c:pt idx="30857">
                  <c:v>306.50231939999998</c:v>
                </c:pt>
                <c:pt idx="30858">
                  <c:v>306.51225340000002</c:v>
                </c:pt>
                <c:pt idx="30859">
                  <c:v>306.52218740000001</c:v>
                </c:pt>
                <c:pt idx="30860">
                  <c:v>306.53212139999999</c:v>
                </c:pt>
                <c:pt idx="30861">
                  <c:v>306.54205439999998</c:v>
                </c:pt>
                <c:pt idx="30862">
                  <c:v>306.55198840000003</c:v>
                </c:pt>
                <c:pt idx="30863">
                  <c:v>306.56192240000001</c:v>
                </c:pt>
                <c:pt idx="30864">
                  <c:v>306.5718564</c:v>
                </c:pt>
                <c:pt idx="30865">
                  <c:v>306.58179039999999</c:v>
                </c:pt>
                <c:pt idx="30866">
                  <c:v>306.59172439999998</c:v>
                </c:pt>
                <c:pt idx="30867">
                  <c:v>306.60165840000002</c:v>
                </c:pt>
                <c:pt idx="30868">
                  <c:v>306.61159240000001</c:v>
                </c:pt>
                <c:pt idx="30869">
                  <c:v>306.62152639999999</c:v>
                </c:pt>
                <c:pt idx="30870">
                  <c:v>306.63146039999998</c:v>
                </c:pt>
                <c:pt idx="30871">
                  <c:v>306.64139440000002</c:v>
                </c:pt>
                <c:pt idx="30872">
                  <c:v>306.65132840000001</c:v>
                </c:pt>
                <c:pt idx="30873">
                  <c:v>306.6612624</c:v>
                </c:pt>
                <c:pt idx="30874">
                  <c:v>306.67119639999999</c:v>
                </c:pt>
                <c:pt idx="30875">
                  <c:v>306.68113039999997</c:v>
                </c:pt>
                <c:pt idx="30876">
                  <c:v>306.69106440000002</c:v>
                </c:pt>
                <c:pt idx="30877">
                  <c:v>306.70099740000001</c:v>
                </c:pt>
                <c:pt idx="30878">
                  <c:v>306.71093139999999</c:v>
                </c:pt>
                <c:pt idx="30879">
                  <c:v>306.72086539999998</c:v>
                </c:pt>
                <c:pt idx="30880">
                  <c:v>306.73079940000002</c:v>
                </c:pt>
                <c:pt idx="30881">
                  <c:v>306.74073340000001</c:v>
                </c:pt>
                <c:pt idx="30882">
                  <c:v>306.7506674</c:v>
                </c:pt>
                <c:pt idx="30883">
                  <c:v>306.76060210000003</c:v>
                </c:pt>
                <c:pt idx="30884">
                  <c:v>306.77053610000002</c:v>
                </c:pt>
                <c:pt idx="30885">
                  <c:v>306.7804701</c:v>
                </c:pt>
                <c:pt idx="30886">
                  <c:v>306.79040409999999</c:v>
                </c:pt>
                <c:pt idx="30887">
                  <c:v>306.80033809999998</c:v>
                </c:pt>
                <c:pt idx="30888">
                  <c:v>306.81027210000002</c:v>
                </c:pt>
                <c:pt idx="30889">
                  <c:v>306.82020610000001</c:v>
                </c:pt>
                <c:pt idx="30890">
                  <c:v>306.83014009999999</c:v>
                </c:pt>
                <c:pt idx="30891">
                  <c:v>306.84007409999998</c:v>
                </c:pt>
                <c:pt idx="30892">
                  <c:v>306.85000710000003</c:v>
                </c:pt>
                <c:pt idx="30893">
                  <c:v>306.85994110000001</c:v>
                </c:pt>
                <c:pt idx="30894">
                  <c:v>306.8698751</c:v>
                </c:pt>
                <c:pt idx="30895">
                  <c:v>306.87980909999999</c:v>
                </c:pt>
                <c:pt idx="30896">
                  <c:v>306.88974309999998</c:v>
                </c:pt>
                <c:pt idx="30897">
                  <c:v>306.89967710000002</c:v>
                </c:pt>
                <c:pt idx="30898">
                  <c:v>306.90961110000001</c:v>
                </c:pt>
                <c:pt idx="30899">
                  <c:v>306.91954509999999</c:v>
                </c:pt>
                <c:pt idx="30900">
                  <c:v>306.92947909999998</c:v>
                </c:pt>
                <c:pt idx="30901">
                  <c:v>306.93941310000002</c:v>
                </c:pt>
                <c:pt idx="30902">
                  <c:v>306.94934710000001</c:v>
                </c:pt>
                <c:pt idx="30903">
                  <c:v>306.9592811</c:v>
                </c:pt>
                <c:pt idx="30904">
                  <c:v>306.96921509999999</c:v>
                </c:pt>
                <c:pt idx="30905">
                  <c:v>306.97914909999997</c:v>
                </c:pt>
                <c:pt idx="30906">
                  <c:v>306.98908310000002</c:v>
                </c:pt>
                <c:pt idx="30907">
                  <c:v>306.9990171</c:v>
                </c:pt>
                <c:pt idx="30908">
                  <c:v>307.00895009999999</c:v>
                </c:pt>
                <c:pt idx="30909">
                  <c:v>307.01888409999998</c:v>
                </c:pt>
                <c:pt idx="30910">
                  <c:v>307.02881810000002</c:v>
                </c:pt>
                <c:pt idx="30911">
                  <c:v>307.03875210000001</c:v>
                </c:pt>
                <c:pt idx="30912">
                  <c:v>307.0486861</c:v>
                </c:pt>
                <c:pt idx="30913">
                  <c:v>307.05862009999998</c:v>
                </c:pt>
                <c:pt idx="30914">
                  <c:v>307.06855409999997</c:v>
                </c:pt>
                <c:pt idx="30915">
                  <c:v>307.07848810000002</c:v>
                </c:pt>
                <c:pt idx="30916">
                  <c:v>307.0884221</c:v>
                </c:pt>
                <c:pt idx="30917">
                  <c:v>307.09835609999999</c:v>
                </c:pt>
                <c:pt idx="30918">
                  <c:v>307.10829009999998</c:v>
                </c:pt>
                <c:pt idx="30919">
                  <c:v>307.11822410000002</c:v>
                </c:pt>
                <c:pt idx="30920">
                  <c:v>307.12815810000001</c:v>
                </c:pt>
                <c:pt idx="30921">
                  <c:v>307.13809209999999</c:v>
                </c:pt>
                <c:pt idx="30922">
                  <c:v>307.14802609999998</c:v>
                </c:pt>
                <c:pt idx="30923">
                  <c:v>307.15795910000003</c:v>
                </c:pt>
                <c:pt idx="30924">
                  <c:v>307.16789310000001</c:v>
                </c:pt>
                <c:pt idx="30925">
                  <c:v>307.1778271</c:v>
                </c:pt>
                <c:pt idx="30926">
                  <c:v>307.18776109999999</c:v>
                </c:pt>
                <c:pt idx="30927">
                  <c:v>307.19769509999998</c:v>
                </c:pt>
                <c:pt idx="30928">
                  <c:v>307.20762910000002</c:v>
                </c:pt>
                <c:pt idx="30929">
                  <c:v>307.21756310000001</c:v>
                </c:pt>
                <c:pt idx="30930">
                  <c:v>307.22749709999999</c:v>
                </c:pt>
                <c:pt idx="30931">
                  <c:v>307.23743109999998</c:v>
                </c:pt>
                <c:pt idx="30932">
                  <c:v>307.24736510000002</c:v>
                </c:pt>
                <c:pt idx="30933">
                  <c:v>307.25729910000001</c:v>
                </c:pt>
                <c:pt idx="30934">
                  <c:v>307.2672331</c:v>
                </c:pt>
                <c:pt idx="30935">
                  <c:v>307.27716709999999</c:v>
                </c:pt>
                <c:pt idx="30936">
                  <c:v>307.28710109999997</c:v>
                </c:pt>
                <c:pt idx="30937">
                  <c:v>307.29703510000002</c:v>
                </c:pt>
                <c:pt idx="30938">
                  <c:v>307.3069691</c:v>
                </c:pt>
                <c:pt idx="30939">
                  <c:v>307.31690309999999</c:v>
                </c:pt>
                <c:pt idx="30940">
                  <c:v>307.32683609999998</c:v>
                </c:pt>
                <c:pt idx="30941">
                  <c:v>307.33677010000002</c:v>
                </c:pt>
                <c:pt idx="30942">
                  <c:v>307.34670410000001</c:v>
                </c:pt>
                <c:pt idx="30943">
                  <c:v>307.3566381</c:v>
                </c:pt>
                <c:pt idx="30944">
                  <c:v>307.36657209999998</c:v>
                </c:pt>
                <c:pt idx="30945">
                  <c:v>307.37650609999997</c:v>
                </c:pt>
                <c:pt idx="30946">
                  <c:v>307.38644010000002</c:v>
                </c:pt>
                <c:pt idx="30947">
                  <c:v>307.3963741</c:v>
                </c:pt>
                <c:pt idx="30948">
                  <c:v>307.40630809999999</c:v>
                </c:pt>
                <c:pt idx="30949">
                  <c:v>307.41624209999998</c:v>
                </c:pt>
                <c:pt idx="30950">
                  <c:v>307.42617610000002</c:v>
                </c:pt>
                <c:pt idx="30951">
                  <c:v>307.43611010000001</c:v>
                </c:pt>
                <c:pt idx="30952">
                  <c:v>307.44604409999999</c:v>
                </c:pt>
                <c:pt idx="30953">
                  <c:v>307.45597809999998</c:v>
                </c:pt>
                <c:pt idx="30954">
                  <c:v>307.46591210000003</c:v>
                </c:pt>
                <c:pt idx="30955">
                  <c:v>307.47584610000001</c:v>
                </c:pt>
                <c:pt idx="30956">
                  <c:v>307.4857801</c:v>
                </c:pt>
                <c:pt idx="30957">
                  <c:v>307.49571309999999</c:v>
                </c:pt>
                <c:pt idx="30958">
                  <c:v>307.50564709999998</c:v>
                </c:pt>
                <c:pt idx="30959">
                  <c:v>307.51558110000002</c:v>
                </c:pt>
                <c:pt idx="30960">
                  <c:v>307.52551510000001</c:v>
                </c:pt>
                <c:pt idx="30961">
                  <c:v>307.53544909999999</c:v>
                </c:pt>
                <c:pt idx="30962">
                  <c:v>307.54538309999998</c:v>
                </c:pt>
                <c:pt idx="30963">
                  <c:v>307.55531710000002</c:v>
                </c:pt>
                <c:pt idx="30964">
                  <c:v>307.56525110000001</c:v>
                </c:pt>
                <c:pt idx="30965">
                  <c:v>307.5751851</c:v>
                </c:pt>
                <c:pt idx="30966">
                  <c:v>307.58511909999999</c:v>
                </c:pt>
                <c:pt idx="30967">
                  <c:v>307.59505309999997</c:v>
                </c:pt>
                <c:pt idx="30968">
                  <c:v>307.60498710000002</c:v>
                </c:pt>
                <c:pt idx="30969">
                  <c:v>307.6149211</c:v>
                </c:pt>
                <c:pt idx="30970">
                  <c:v>307.62485509999999</c:v>
                </c:pt>
                <c:pt idx="30971">
                  <c:v>307.63478909999998</c:v>
                </c:pt>
                <c:pt idx="30972">
                  <c:v>307.64472310000002</c:v>
                </c:pt>
                <c:pt idx="30973">
                  <c:v>307.65465710000001</c:v>
                </c:pt>
                <c:pt idx="30974">
                  <c:v>307.6645901</c:v>
                </c:pt>
                <c:pt idx="30975">
                  <c:v>307.67452409999999</c:v>
                </c:pt>
                <c:pt idx="30976">
                  <c:v>307.68445809999997</c:v>
                </c:pt>
                <c:pt idx="30977">
                  <c:v>307.69439210000002</c:v>
                </c:pt>
                <c:pt idx="30978">
                  <c:v>307.7043261</c:v>
                </c:pt>
                <c:pt idx="30979">
                  <c:v>307.71426009999999</c:v>
                </c:pt>
                <c:pt idx="30980">
                  <c:v>307.72419409999998</c:v>
                </c:pt>
                <c:pt idx="30981">
                  <c:v>307.73412810000002</c:v>
                </c:pt>
                <c:pt idx="30982">
                  <c:v>307.74406210000001</c:v>
                </c:pt>
                <c:pt idx="30983">
                  <c:v>307.75399609999999</c:v>
                </c:pt>
                <c:pt idx="30984">
                  <c:v>307.76392959999998</c:v>
                </c:pt>
                <c:pt idx="30985">
                  <c:v>307.77386360000003</c:v>
                </c:pt>
                <c:pt idx="30986">
                  <c:v>307.78379760000001</c:v>
                </c:pt>
                <c:pt idx="30987">
                  <c:v>307.7937316</c:v>
                </c:pt>
                <c:pt idx="30988">
                  <c:v>307.80366559999999</c:v>
                </c:pt>
                <c:pt idx="30989">
                  <c:v>307.81359959999997</c:v>
                </c:pt>
                <c:pt idx="30990">
                  <c:v>307.82353360000002</c:v>
                </c:pt>
                <c:pt idx="30991">
                  <c:v>307.83346760000001</c:v>
                </c:pt>
                <c:pt idx="30992">
                  <c:v>307.8434006</c:v>
                </c:pt>
                <c:pt idx="30993">
                  <c:v>307.85333459999998</c:v>
                </c:pt>
                <c:pt idx="30994">
                  <c:v>307.86326860000003</c:v>
                </c:pt>
                <c:pt idx="30995">
                  <c:v>307.87320260000001</c:v>
                </c:pt>
                <c:pt idx="30996">
                  <c:v>307.8831366</c:v>
                </c:pt>
                <c:pt idx="30997">
                  <c:v>307.89307059999999</c:v>
                </c:pt>
                <c:pt idx="30998">
                  <c:v>307.90300459999997</c:v>
                </c:pt>
                <c:pt idx="30999">
                  <c:v>307.91293860000002</c:v>
                </c:pt>
                <c:pt idx="31000">
                  <c:v>307.92287260000001</c:v>
                </c:pt>
                <c:pt idx="31001">
                  <c:v>307.93280659999999</c:v>
                </c:pt>
                <c:pt idx="31002">
                  <c:v>307.94274059999998</c:v>
                </c:pt>
                <c:pt idx="31003">
                  <c:v>307.95267460000002</c:v>
                </c:pt>
                <c:pt idx="31004">
                  <c:v>307.96260860000001</c:v>
                </c:pt>
                <c:pt idx="31005">
                  <c:v>307.9725426</c:v>
                </c:pt>
                <c:pt idx="31006">
                  <c:v>307.98247659999998</c:v>
                </c:pt>
                <c:pt idx="31007">
                  <c:v>307.99241060000003</c:v>
                </c:pt>
                <c:pt idx="31008">
                  <c:v>308.00234460000001</c:v>
                </c:pt>
                <c:pt idx="31009">
                  <c:v>308.0122776</c:v>
                </c:pt>
                <c:pt idx="31010">
                  <c:v>308.02221159999999</c:v>
                </c:pt>
                <c:pt idx="31011">
                  <c:v>308.03214559999998</c:v>
                </c:pt>
                <c:pt idx="31012">
                  <c:v>308.04207960000002</c:v>
                </c:pt>
                <c:pt idx="31013">
                  <c:v>308.05201360000001</c:v>
                </c:pt>
                <c:pt idx="31014">
                  <c:v>308.0619476</c:v>
                </c:pt>
                <c:pt idx="31015">
                  <c:v>308.07188159999998</c:v>
                </c:pt>
                <c:pt idx="31016">
                  <c:v>308.08181560000003</c:v>
                </c:pt>
                <c:pt idx="31017">
                  <c:v>308.09174960000001</c:v>
                </c:pt>
                <c:pt idx="31018">
                  <c:v>308.1016836</c:v>
                </c:pt>
                <c:pt idx="31019">
                  <c:v>308.11161759999999</c:v>
                </c:pt>
                <c:pt idx="31020">
                  <c:v>308.12155159999998</c:v>
                </c:pt>
                <c:pt idx="31021">
                  <c:v>308.13148560000002</c:v>
                </c:pt>
                <c:pt idx="31022">
                  <c:v>308.14141960000001</c:v>
                </c:pt>
                <c:pt idx="31023">
                  <c:v>308.15135359999999</c:v>
                </c:pt>
                <c:pt idx="31024">
                  <c:v>308.16128759999998</c:v>
                </c:pt>
                <c:pt idx="31025">
                  <c:v>308.17122160000002</c:v>
                </c:pt>
                <c:pt idx="31026">
                  <c:v>308.18115560000001</c:v>
                </c:pt>
                <c:pt idx="31027">
                  <c:v>308.1910896</c:v>
                </c:pt>
                <c:pt idx="31028">
                  <c:v>308.20102259999999</c:v>
                </c:pt>
                <c:pt idx="31029">
                  <c:v>308.21095659999997</c:v>
                </c:pt>
                <c:pt idx="31030">
                  <c:v>308.22089060000002</c:v>
                </c:pt>
                <c:pt idx="31031">
                  <c:v>308.23082460000001</c:v>
                </c:pt>
                <c:pt idx="31032">
                  <c:v>308.24075859999999</c:v>
                </c:pt>
                <c:pt idx="31033">
                  <c:v>308.25069259999998</c:v>
                </c:pt>
                <c:pt idx="31034">
                  <c:v>308.26062660000002</c:v>
                </c:pt>
                <c:pt idx="31035">
                  <c:v>308.27056060000001</c:v>
                </c:pt>
                <c:pt idx="31036">
                  <c:v>308.2804946</c:v>
                </c:pt>
                <c:pt idx="31037">
                  <c:v>308.29042859999998</c:v>
                </c:pt>
                <c:pt idx="31038">
                  <c:v>308.30036260000003</c:v>
                </c:pt>
                <c:pt idx="31039">
                  <c:v>308.31029660000002</c:v>
                </c:pt>
                <c:pt idx="31040">
                  <c:v>308.3202306</c:v>
                </c:pt>
                <c:pt idx="31041">
                  <c:v>308.33016459999999</c:v>
                </c:pt>
                <c:pt idx="31042">
                  <c:v>308.34009859999998</c:v>
                </c:pt>
                <c:pt idx="31043">
                  <c:v>308.35003260000002</c:v>
                </c:pt>
                <c:pt idx="31044">
                  <c:v>308.35996660000001</c:v>
                </c:pt>
                <c:pt idx="31045">
                  <c:v>308.36990059999999</c:v>
                </c:pt>
                <c:pt idx="31046">
                  <c:v>308.37983359999998</c:v>
                </c:pt>
                <c:pt idx="31047">
                  <c:v>308.38976760000003</c:v>
                </c:pt>
                <c:pt idx="31048">
                  <c:v>308.39970160000001</c:v>
                </c:pt>
                <c:pt idx="31049">
                  <c:v>308.4096356</c:v>
                </c:pt>
                <c:pt idx="31050">
                  <c:v>308.41956959999999</c:v>
                </c:pt>
                <c:pt idx="31051">
                  <c:v>308.42950359999998</c:v>
                </c:pt>
                <c:pt idx="31052">
                  <c:v>308.43943760000002</c:v>
                </c:pt>
                <c:pt idx="31053">
                  <c:v>308.44937160000001</c:v>
                </c:pt>
                <c:pt idx="31054">
                  <c:v>308.45930559999999</c:v>
                </c:pt>
                <c:pt idx="31055">
                  <c:v>308.46923959999998</c:v>
                </c:pt>
                <c:pt idx="31056">
                  <c:v>308.47917360000002</c:v>
                </c:pt>
                <c:pt idx="31057">
                  <c:v>308.48910760000001</c:v>
                </c:pt>
                <c:pt idx="31058">
                  <c:v>308.4990416</c:v>
                </c:pt>
                <c:pt idx="31059">
                  <c:v>308.50897559999999</c:v>
                </c:pt>
                <c:pt idx="31060">
                  <c:v>308.51890959999997</c:v>
                </c:pt>
                <c:pt idx="31061">
                  <c:v>308.52884360000002</c:v>
                </c:pt>
                <c:pt idx="31062">
                  <c:v>308.5387776</c:v>
                </c:pt>
                <c:pt idx="31063">
                  <c:v>308.54871159999999</c:v>
                </c:pt>
                <c:pt idx="31064">
                  <c:v>308.55864559999998</c:v>
                </c:pt>
                <c:pt idx="31065">
                  <c:v>308.56857960000002</c:v>
                </c:pt>
                <c:pt idx="31066">
                  <c:v>308.57851260000001</c:v>
                </c:pt>
                <c:pt idx="31067">
                  <c:v>308.5884466</c:v>
                </c:pt>
                <c:pt idx="31068">
                  <c:v>308.59838059999998</c:v>
                </c:pt>
                <c:pt idx="31069">
                  <c:v>308.60831460000003</c:v>
                </c:pt>
                <c:pt idx="31070">
                  <c:v>308.61824860000002</c:v>
                </c:pt>
                <c:pt idx="31071">
                  <c:v>308.6281826</c:v>
                </c:pt>
                <c:pt idx="31072">
                  <c:v>308.63811659999999</c:v>
                </c:pt>
                <c:pt idx="31073">
                  <c:v>308.64805059999998</c:v>
                </c:pt>
                <c:pt idx="31074">
                  <c:v>308.65798460000002</c:v>
                </c:pt>
                <c:pt idx="31075">
                  <c:v>308.66791860000001</c:v>
                </c:pt>
                <c:pt idx="31076">
                  <c:v>308.67785259999999</c:v>
                </c:pt>
                <c:pt idx="31077">
                  <c:v>308.68778659999998</c:v>
                </c:pt>
                <c:pt idx="31078">
                  <c:v>308.69772060000003</c:v>
                </c:pt>
                <c:pt idx="31079">
                  <c:v>308.70765460000001</c:v>
                </c:pt>
                <c:pt idx="31080">
                  <c:v>308.7175886</c:v>
                </c:pt>
                <c:pt idx="31081">
                  <c:v>308.72752259999999</c:v>
                </c:pt>
                <c:pt idx="31082">
                  <c:v>308.73745659999997</c:v>
                </c:pt>
                <c:pt idx="31083">
                  <c:v>308.74739060000002</c:v>
                </c:pt>
                <c:pt idx="31084">
                  <c:v>308.75732529999999</c:v>
                </c:pt>
                <c:pt idx="31085">
                  <c:v>308.76725829999998</c:v>
                </c:pt>
                <c:pt idx="31086">
                  <c:v>308.77719230000002</c:v>
                </c:pt>
                <c:pt idx="31087">
                  <c:v>308.78712630000001</c:v>
                </c:pt>
                <c:pt idx="31088">
                  <c:v>308.7970603</c:v>
                </c:pt>
                <c:pt idx="31089">
                  <c:v>308.80699429999999</c:v>
                </c:pt>
                <c:pt idx="31090">
                  <c:v>308.81692829999997</c:v>
                </c:pt>
                <c:pt idx="31091">
                  <c:v>308.82686230000002</c:v>
                </c:pt>
                <c:pt idx="31092">
                  <c:v>308.8367963</c:v>
                </c:pt>
                <c:pt idx="31093">
                  <c:v>308.84673029999999</c:v>
                </c:pt>
                <c:pt idx="31094">
                  <c:v>308.85666429999998</c:v>
                </c:pt>
                <c:pt idx="31095">
                  <c:v>308.86659830000002</c:v>
                </c:pt>
                <c:pt idx="31096">
                  <c:v>308.87653230000001</c:v>
                </c:pt>
                <c:pt idx="31097">
                  <c:v>308.8864663</c:v>
                </c:pt>
                <c:pt idx="31098">
                  <c:v>308.89640029999998</c:v>
                </c:pt>
                <c:pt idx="31099">
                  <c:v>308.90633430000003</c:v>
                </c:pt>
                <c:pt idx="31100">
                  <c:v>308.91626830000001</c:v>
                </c:pt>
                <c:pt idx="31101">
                  <c:v>308.9262023</c:v>
                </c:pt>
                <c:pt idx="31102">
                  <c:v>308.93613629999999</c:v>
                </c:pt>
                <c:pt idx="31103">
                  <c:v>308.94607029999997</c:v>
                </c:pt>
                <c:pt idx="31104">
                  <c:v>308.95600330000002</c:v>
                </c:pt>
                <c:pt idx="31105">
                  <c:v>308.96593730000001</c:v>
                </c:pt>
                <c:pt idx="31106">
                  <c:v>308.97587129999999</c:v>
                </c:pt>
                <c:pt idx="31107">
                  <c:v>308.98580529999998</c:v>
                </c:pt>
                <c:pt idx="31108">
                  <c:v>308.99573930000003</c:v>
                </c:pt>
                <c:pt idx="31109">
                  <c:v>309.00567330000001</c:v>
                </c:pt>
                <c:pt idx="31110">
                  <c:v>309.0156073</c:v>
                </c:pt>
                <c:pt idx="31111">
                  <c:v>309.02554129999999</c:v>
                </c:pt>
                <c:pt idx="31112">
                  <c:v>309.03547529999997</c:v>
                </c:pt>
                <c:pt idx="31113">
                  <c:v>309.04540930000002</c:v>
                </c:pt>
                <c:pt idx="31114">
                  <c:v>309.0553433</c:v>
                </c:pt>
                <c:pt idx="31115">
                  <c:v>309.06527729999999</c:v>
                </c:pt>
                <c:pt idx="31116">
                  <c:v>309.07521129999998</c:v>
                </c:pt>
                <c:pt idx="31117">
                  <c:v>309.08514530000002</c:v>
                </c:pt>
                <c:pt idx="31118">
                  <c:v>309.09507930000001</c:v>
                </c:pt>
                <c:pt idx="31119">
                  <c:v>309.1050133</c:v>
                </c:pt>
                <c:pt idx="31120">
                  <c:v>309.11494729999998</c:v>
                </c:pt>
                <c:pt idx="31121">
                  <c:v>309.12488130000003</c:v>
                </c:pt>
                <c:pt idx="31122">
                  <c:v>309.13481530000001</c:v>
                </c:pt>
                <c:pt idx="31123">
                  <c:v>309.1447493</c:v>
                </c:pt>
                <c:pt idx="31124">
                  <c:v>309.15468329999999</c:v>
                </c:pt>
                <c:pt idx="31125">
                  <c:v>309.16461629999998</c:v>
                </c:pt>
                <c:pt idx="31126">
                  <c:v>309.17455030000002</c:v>
                </c:pt>
                <c:pt idx="31127">
                  <c:v>309.18448430000001</c:v>
                </c:pt>
                <c:pt idx="31128">
                  <c:v>309.1944183</c:v>
                </c:pt>
                <c:pt idx="31129">
                  <c:v>309.20435229999998</c:v>
                </c:pt>
                <c:pt idx="31130">
                  <c:v>309.21428630000003</c:v>
                </c:pt>
                <c:pt idx="31131">
                  <c:v>309.22422030000001</c:v>
                </c:pt>
                <c:pt idx="31132">
                  <c:v>309.2341543</c:v>
                </c:pt>
                <c:pt idx="31133">
                  <c:v>309.24408829999999</c:v>
                </c:pt>
                <c:pt idx="31134">
                  <c:v>309.25402229999997</c:v>
                </c:pt>
                <c:pt idx="31135">
                  <c:v>309.26395630000002</c:v>
                </c:pt>
                <c:pt idx="31136">
                  <c:v>309.27389030000001</c:v>
                </c:pt>
                <c:pt idx="31137">
                  <c:v>309.28382429999999</c:v>
                </c:pt>
                <c:pt idx="31138">
                  <c:v>309.29375829999998</c:v>
                </c:pt>
                <c:pt idx="31139">
                  <c:v>309.30369230000002</c:v>
                </c:pt>
                <c:pt idx="31140">
                  <c:v>309.31362630000001</c:v>
                </c:pt>
                <c:pt idx="31141">
                  <c:v>309.3235603</c:v>
                </c:pt>
                <c:pt idx="31142">
                  <c:v>309.33349429999998</c:v>
                </c:pt>
                <c:pt idx="31143">
                  <c:v>309.34342830000003</c:v>
                </c:pt>
                <c:pt idx="31144">
                  <c:v>309.35336230000001</c:v>
                </c:pt>
                <c:pt idx="31145">
                  <c:v>309.3632953</c:v>
                </c:pt>
                <c:pt idx="31146">
                  <c:v>309.37322929999999</c:v>
                </c:pt>
                <c:pt idx="31147">
                  <c:v>309.38316329999998</c:v>
                </c:pt>
                <c:pt idx="31148">
                  <c:v>309.39309730000002</c:v>
                </c:pt>
                <c:pt idx="31149">
                  <c:v>309.40303130000001</c:v>
                </c:pt>
                <c:pt idx="31150">
                  <c:v>309.4129653</c:v>
                </c:pt>
                <c:pt idx="31151">
                  <c:v>309.42289929999998</c:v>
                </c:pt>
                <c:pt idx="31152">
                  <c:v>309.43283330000003</c:v>
                </c:pt>
                <c:pt idx="31153">
                  <c:v>309.44276730000001</c:v>
                </c:pt>
                <c:pt idx="31154">
                  <c:v>309.4527013</c:v>
                </c:pt>
                <c:pt idx="31155">
                  <c:v>309.46263529999999</c:v>
                </c:pt>
                <c:pt idx="31156">
                  <c:v>309.47256929999998</c:v>
                </c:pt>
                <c:pt idx="31157">
                  <c:v>309.48250330000002</c:v>
                </c:pt>
                <c:pt idx="31158">
                  <c:v>309.49243730000001</c:v>
                </c:pt>
                <c:pt idx="31159">
                  <c:v>309.50237129999999</c:v>
                </c:pt>
                <c:pt idx="31160">
                  <c:v>309.51230529999998</c:v>
                </c:pt>
                <c:pt idx="31161">
                  <c:v>309.52223930000002</c:v>
                </c:pt>
                <c:pt idx="31162">
                  <c:v>309.53217330000001</c:v>
                </c:pt>
                <c:pt idx="31163">
                  <c:v>309.5421073</c:v>
                </c:pt>
                <c:pt idx="31164">
                  <c:v>309.55204129999998</c:v>
                </c:pt>
                <c:pt idx="31165">
                  <c:v>309.56197529999997</c:v>
                </c:pt>
                <c:pt idx="31166">
                  <c:v>309.57190830000002</c:v>
                </c:pt>
                <c:pt idx="31167">
                  <c:v>309.58184230000001</c:v>
                </c:pt>
                <c:pt idx="31168">
                  <c:v>309.59177629999999</c:v>
                </c:pt>
                <c:pt idx="31169">
                  <c:v>309.60171029999998</c:v>
                </c:pt>
                <c:pt idx="31170">
                  <c:v>309.61164430000002</c:v>
                </c:pt>
                <c:pt idx="31171">
                  <c:v>309.62157830000001</c:v>
                </c:pt>
                <c:pt idx="31172">
                  <c:v>309.6315123</c:v>
                </c:pt>
                <c:pt idx="31173">
                  <c:v>309.64144629999998</c:v>
                </c:pt>
                <c:pt idx="31174">
                  <c:v>309.65138030000003</c:v>
                </c:pt>
                <c:pt idx="31175">
                  <c:v>309.66131430000002</c:v>
                </c:pt>
                <c:pt idx="31176">
                  <c:v>309.6712483</c:v>
                </c:pt>
                <c:pt idx="31177">
                  <c:v>309.68118229999999</c:v>
                </c:pt>
                <c:pt idx="31178">
                  <c:v>309.69111629999998</c:v>
                </c:pt>
                <c:pt idx="31179">
                  <c:v>309.70105030000002</c:v>
                </c:pt>
                <c:pt idx="31180">
                  <c:v>309.71098430000001</c:v>
                </c:pt>
                <c:pt idx="31181">
                  <c:v>309.72091829999999</c:v>
                </c:pt>
                <c:pt idx="31182">
                  <c:v>309.73085229999998</c:v>
                </c:pt>
                <c:pt idx="31183">
                  <c:v>309.74078630000002</c:v>
                </c:pt>
                <c:pt idx="31184">
                  <c:v>309.75072030000001</c:v>
                </c:pt>
                <c:pt idx="31185">
                  <c:v>309.76065340000002</c:v>
                </c:pt>
                <c:pt idx="31186">
                  <c:v>309.77058740000001</c:v>
                </c:pt>
                <c:pt idx="31187">
                  <c:v>309.7805204</c:v>
                </c:pt>
                <c:pt idx="31188">
                  <c:v>309.79045439999999</c:v>
                </c:pt>
                <c:pt idx="31189">
                  <c:v>309.80038839999997</c:v>
                </c:pt>
                <c:pt idx="31190">
                  <c:v>309.81032240000002</c:v>
                </c:pt>
                <c:pt idx="31191">
                  <c:v>309.82025640000001</c:v>
                </c:pt>
                <c:pt idx="31192">
                  <c:v>309.83019039999999</c:v>
                </c:pt>
                <c:pt idx="31193">
                  <c:v>309.84012439999998</c:v>
                </c:pt>
                <c:pt idx="31194">
                  <c:v>309.85005840000002</c:v>
                </c:pt>
                <c:pt idx="31195">
                  <c:v>309.85999240000001</c:v>
                </c:pt>
                <c:pt idx="31196">
                  <c:v>309.8699264</c:v>
                </c:pt>
                <c:pt idx="31197">
                  <c:v>309.87986039999998</c:v>
                </c:pt>
                <c:pt idx="31198">
                  <c:v>309.88979440000003</c:v>
                </c:pt>
                <c:pt idx="31199">
                  <c:v>309.89972840000001</c:v>
                </c:pt>
                <c:pt idx="31200">
                  <c:v>309.9096624</c:v>
                </c:pt>
                <c:pt idx="31201">
                  <c:v>309.91959639999999</c:v>
                </c:pt>
                <c:pt idx="31202">
                  <c:v>309.92953039999998</c:v>
                </c:pt>
                <c:pt idx="31203">
                  <c:v>309.93946440000002</c:v>
                </c:pt>
                <c:pt idx="31204">
                  <c:v>309.94939840000001</c:v>
                </c:pt>
                <c:pt idx="31205">
                  <c:v>309.95933239999999</c:v>
                </c:pt>
                <c:pt idx="31206">
                  <c:v>309.96926639999998</c:v>
                </c:pt>
                <c:pt idx="31207">
                  <c:v>309.97920040000002</c:v>
                </c:pt>
                <c:pt idx="31208">
                  <c:v>309.98913440000001</c:v>
                </c:pt>
                <c:pt idx="31209">
                  <c:v>309.9990684</c:v>
                </c:pt>
                <c:pt idx="31210">
                  <c:v>310.00900139999999</c:v>
                </c:pt>
                <c:pt idx="31211">
                  <c:v>310.01893539999998</c:v>
                </c:pt>
                <c:pt idx="31212">
                  <c:v>310.02886940000002</c:v>
                </c:pt>
                <c:pt idx="31213">
                  <c:v>310.03880340000001</c:v>
                </c:pt>
                <c:pt idx="31214">
                  <c:v>310.04873739999999</c:v>
                </c:pt>
                <c:pt idx="31215">
                  <c:v>310.05867139999998</c:v>
                </c:pt>
                <c:pt idx="31216">
                  <c:v>310.06860540000002</c:v>
                </c:pt>
                <c:pt idx="31217">
                  <c:v>310.07853940000001</c:v>
                </c:pt>
                <c:pt idx="31218">
                  <c:v>310.0884734</c:v>
                </c:pt>
                <c:pt idx="31219">
                  <c:v>310.09840739999999</c:v>
                </c:pt>
                <c:pt idx="31220">
                  <c:v>310.10834139999997</c:v>
                </c:pt>
                <c:pt idx="31221">
                  <c:v>310.11827540000002</c:v>
                </c:pt>
                <c:pt idx="31222">
                  <c:v>310.1282094</c:v>
                </c:pt>
                <c:pt idx="31223">
                  <c:v>310.13814339999999</c:v>
                </c:pt>
                <c:pt idx="31224">
                  <c:v>310.14807739999998</c:v>
                </c:pt>
                <c:pt idx="31225">
                  <c:v>310.15801140000002</c:v>
                </c:pt>
                <c:pt idx="31226">
                  <c:v>310.16794540000001</c:v>
                </c:pt>
                <c:pt idx="31227">
                  <c:v>310.17787939999999</c:v>
                </c:pt>
                <c:pt idx="31228">
                  <c:v>310.18781339999998</c:v>
                </c:pt>
                <c:pt idx="31229">
                  <c:v>310.19774740000003</c:v>
                </c:pt>
                <c:pt idx="31230">
                  <c:v>310.20768140000001</c:v>
                </c:pt>
                <c:pt idx="31231">
                  <c:v>310.2176154</c:v>
                </c:pt>
                <c:pt idx="31232">
                  <c:v>310.22754839999999</c:v>
                </c:pt>
                <c:pt idx="31233">
                  <c:v>310.23748239999998</c:v>
                </c:pt>
                <c:pt idx="31234">
                  <c:v>310.24741640000002</c:v>
                </c:pt>
                <c:pt idx="31235">
                  <c:v>310.25735040000001</c:v>
                </c:pt>
                <c:pt idx="31236">
                  <c:v>310.26728439999999</c:v>
                </c:pt>
                <c:pt idx="31237">
                  <c:v>310.27721839999998</c:v>
                </c:pt>
                <c:pt idx="31238">
                  <c:v>310.28715240000002</c:v>
                </c:pt>
                <c:pt idx="31239">
                  <c:v>310.29708640000001</c:v>
                </c:pt>
                <c:pt idx="31240">
                  <c:v>310.3070204</c:v>
                </c:pt>
                <c:pt idx="31241">
                  <c:v>310.31695439999999</c:v>
                </c:pt>
                <c:pt idx="31242">
                  <c:v>310.32688839999997</c:v>
                </c:pt>
                <c:pt idx="31243">
                  <c:v>310.33682240000002</c:v>
                </c:pt>
                <c:pt idx="31244">
                  <c:v>310.3467564</c:v>
                </c:pt>
                <c:pt idx="31245">
                  <c:v>310.35669039999999</c:v>
                </c:pt>
                <c:pt idx="31246">
                  <c:v>310.36662439999998</c:v>
                </c:pt>
                <c:pt idx="31247">
                  <c:v>310.37655840000002</c:v>
                </c:pt>
                <c:pt idx="31248">
                  <c:v>310.38649240000001</c:v>
                </c:pt>
                <c:pt idx="31249">
                  <c:v>310.3964264</c:v>
                </c:pt>
                <c:pt idx="31250">
                  <c:v>310.40636039999998</c:v>
                </c:pt>
                <c:pt idx="31251">
                  <c:v>310.41629440000003</c:v>
                </c:pt>
                <c:pt idx="31252">
                  <c:v>310.42622840000001</c:v>
                </c:pt>
                <c:pt idx="31253">
                  <c:v>310.4361624</c:v>
                </c:pt>
                <c:pt idx="31254">
                  <c:v>310.44609639999999</c:v>
                </c:pt>
                <c:pt idx="31255">
                  <c:v>310.45603039999997</c:v>
                </c:pt>
                <c:pt idx="31256">
                  <c:v>310.46596340000002</c:v>
                </c:pt>
                <c:pt idx="31257">
                  <c:v>310.47589740000001</c:v>
                </c:pt>
                <c:pt idx="31258">
                  <c:v>310.4858314</c:v>
                </c:pt>
                <c:pt idx="31259">
                  <c:v>310.49576539999998</c:v>
                </c:pt>
                <c:pt idx="31260">
                  <c:v>310.50569940000003</c:v>
                </c:pt>
                <c:pt idx="31261">
                  <c:v>310.51563340000001</c:v>
                </c:pt>
                <c:pt idx="31262">
                  <c:v>310.5255674</c:v>
                </c:pt>
                <c:pt idx="31263">
                  <c:v>310.53550139999999</c:v>
                </c:pt>
                <c:pt idx="31264">
                  <c:v>310.54543539999997</c:v>
                </c:pt>
                <c:pt idx="31265">
                  <c:v>310.55536940000002</c:v>
                </c:pt>
                <c:pt idx="31266">
                  <c:v>310.5653034</c:v>
                </c:pt>
                <c:pt idx="31267">
                  <c:v>310.57523739999999</c:v>
                </c:pt>
                <c:pt idx="31268">
                  <c:v>310.58517139999998</c:v>
                </c:pt>
                <c:pt idx="31269">
                  <c:v>310.59510540000002</c:v>
                </c:pt>
                <c:pt idx="31270">
                  <c:v>310.60503940000001</c:v>
                </c:pt>
                <c:pt idx="31271">
                  <c:v>310.6149734</c:v>
                </c:pt>
                <c:pt idx="31272">
                  <c:v>310.62490739999998</c:v>
                </c:pt>
                <c:pt idx="31273">
                  <c:v>310.63484140000003</c:v>
                </c:pt>
                <c:pt idx="31274">
                  <c:v>310.64477540000001</c:v>
                </c:pt>
                <c:pt idx="31275">
                  <c:v>310.6547094</c:v>
                </c:pt>
                <c:pt idx="31276">
                  <c:v>310.66464339999999</c:v>
                </c:pt>
                <c:pt idx="31277">
                  <c:v>310.67457739999998</c:v>
                </c:pt>
                <c:pt idx="31278">
                  <c:v>310.68451140000002</c:v>
                </c:pt>
                <c:pt idx="31279">
                  <c:v>310.69444440000001</c:v>
                </c:pt>
                <c:pt idx="31280">
                  <c:v>310.7043784</c:v>
                </c:pt>
                <c:pt idx="31281">
                  <c:v>310.71431239999998</c:v>
                </c:pt>
                <c:pt idx="31282">
                  <c:v>310.72424640000003</c:v>
                </c:pt>
                <c:pt idx="31283">
                  <c:v>310.73418040000001</c:v>
                </c:pt>
                <c:pt idx="31284">
                  <c:v>310.7441144</c:v>
                </c:pt>
                <c:pt idx="31285">
                  <c:v>310.75404839999999</c:v>
                </c:pt>
                <c:pt idx="31286">
                  <c:v>310.76398239999997</c:v>
                </c:pt>
                <c:pt idx="31287">
                  <c:v>310.77391640000002</c:v>
                </c:pt>
                <c:pt idx="31288">
                  <c:v>310.78385040000001</c:v>
                </c:pt>
                <c:pt idx="31289">
                  <c:v>310.79378439999999</c:v>
                </c:pt>
                <c:pt idx="31290">
                  <c:v>310.80371839999998</c:v>
                </c:pt>
                <c:pt idx="31291">
                  <c:v>310.81365240000002</c:v>
                </c:pt>
                <c:pt idx="31292">
                  <c:v>310.82358640000001</c:v>
                </c:pt>
                <c:pt idx="31293">
                  <c:v>310.8335204</c:v>
                </c:pt>
                <c:pt idx="31294">
                  <c:v>310.84345439999998</c:v>
                </c:pt>
                <c:pt idx="31295">
                  <c:v>310.85338839999997</c:v>
                </c:pt>
                <c:pt idx="31296">
                  <c:v>310.86332240000002</c:v>
                </c:pt>
                <c:pt idx="31297">
                  <c:v>310.8732564</c:v>
                </c:pt>
                <c:pt idx="31298">
                  <c:v>310.88319039999999</c:v>
                </c:pt>
                <c:pt idx="31299">
                  <c:v>310.89312439999998</c:v>
                </c:pt>
                <c:pt idx="31300">
                  <c:v>310.90305840000002</c:v>
                </c:pt>
                <c:pt idx="31301">
                  <c:v>310.91299240000001</c:v>
                </c:pt>
                <c:pt idx="31302">
                  <c:v>310.92292639999999</c:v>
                </c:pt>
                <c:pt idx="31303">
                  <c:v>310.93286039999998</c:v>
                </c:pt>
                <c:pt idx="31304">
                  <c:v>310.94279440000003</c:v>
                </c:pt>
                <c:pt idx="31305">
                  <c:v>310.95272740000001</c:v>
                </c:pt>
                <c:pt idx="31306">
                  <c:v>310.9626614</c:v>
                </c:pt>
                <c:pt idx="31307">
                  <c:v>310.97259539999999</c:v>
                </c:pt>
                <c:pt idx="31308">
                  <c:v>310.98252939999998</c:v>
                </c:pt>
                <c:pt idx="31309">
                  <c:v>310.99246340000002</c:v>
                </c:pt>
                <c:pt idx="31310">
                  <c:v>311.00239740000001</c:v>
                </c:pt>
                <c:pt idx="31311">
                  <c:v>311.01233139999999</c:v>
                </c:pt>
                <c:pt idx="31312">
                  <c:v>311.02226539999998</c:v>
                </c:pt>
                <c:pt idx="31313">
                  <c:v>311.03219940000002</c:v>
                </c:pt>
                <c:pt idx="31314">
                  <c:v>311.04213340000001</c:v>
                </c:pt>
                <c:pt idx="31315">
                  <c:v>311.0520674</c:v>
                </c:pt>
                <c:pt idx="31316">
                  <c:v>311.06200139999999</c:v>
                </c:pt>
                <c:pt idx="31317">
                  <c:v>311.07193539999997</c:v>
                </c:pt>
                <c:pt idx="31318">
                  <c:v>311.08186940000002</c:v>
                </c:pt>
                <c:pt idx="31319">
                  <c:v>311.0918034</c:v>
                </c:pt>
                <c:pt idx="31320">
                  <c:v>311.10173739999999</c:v>
                </c:pt>
                <c:pt idx="31321">
                  <c:v>311.11167139999998</c:v>
                </c:pt>
                <c:pt idx="31322">
                  <c:v>311.12160540000002</c:v>
                </c:pt>
                <c:pt idx="31323">
                  <c:v>311.13153940000001</c:v>
                </c:pt>
                <c:pt idx="31324">
                  <c:v>311.1414734</c:v>
                </c:pt>
                <c:pt idx="31325">
                  <c:v>311.15140739999998</c:v>
                </c:pt>
                <c:pt idx="31326">
                  <c:v>311.16134140000003</c:v>
                </c:pt>
                <c:pt idx="31327">
                  <c:v>311.17127540000001</c:v>
                </c:pt>
                <c:pt idx="31328">
                  <c:v>311.1812094</c:v>
                </c:pt>
                <c:pt idx="31329">
                  <c:v>311.19114339999999</c:v>
                </c:pt>
                <c:pt idx="31330">
                  <c:v>311.20107739999997</c:v>
                </c:pt>
                <c:pt idx="31331">
                  <c:v>311.21101040000002</c:v>
                </c:pt>
                <c:pt idx="31332">
                  <c:v>311.22094440000001</c:v>
                </c:pt>
                <c:pt idx="31333">
                  <c:v>311.23087839999999</c:v>
                </c:pt>
                <c:pt idx="31334">
                  <c:v>311.24081239999998</c:v>
                </c:pt>
                <c:pt idx="31335">
                  <c:v>311.25074640000003</c:v>
                </c:pt>
                <c:pt idx="31336">
                  <c:v>311.26068040000001</c:v>
                </c:pt>
                <c:pt idx="31337">
                  <c:v>311.2706144</c:v>
                </c:pt>
                <c:pt idx="31338">
                  <c:v>311.28054839999999</c:v>
                </c:pt>
                <c:pt idx="31339">
                  <c:v>311.29048239999997</c:v>
                </c:pt>
                <c:pt idx="31340">
                  <c:v>311.30041640000002</c:v>
                </c:pt>
                <c:pt idx="31341">
                  <c:v>311.3103504</c:v>
                </c:pt>
                <c:pt idx="31342">
                  <c:v>311.32028439999999</c:v>
                </c:pt>
                <c:pt idx="31343">
                  <c:v>311.33021839999998</c:v>
                </c:pt>
                <c:pt idx="31344">
                  <c:v>311.34015240000002</c:v>
                </c:pt>
                <c:pt idx="31345">
                  <c:v>311.35008640000001</c:v>
                </c:pt>
                <c:pt idx="31346">
                  <c:v>311.3600204</c:v>
                </c:pt>
                <c:pt idx="31347">
                  <c:v>311.36995439999998</c:v>
                </c:pt>
                <c:pt idx="31348">
                  <c:v>311.37988840000003</c:v>
                </c:pt>
                <c:pt idx="31349">
                  <c:v>311.38982240000001</c:v>
                </c:pt>
                <c:pt idx="31350">
                  <c:v>311.3997564</c:v>
                </c:pt>
                <c:pt idx="31351">
                  <c:v>311.40969039999999</c:v>
                </c:pt>
                <c:pt idx="31352">
                  <c:v>311.41962439999998</c:v>
                </c:pt>
                <c:pt idx="31353">
                  <c:v>311.42955840000002</c:v>
                </c:pt>
                <c:pt idx="31354">
                  <c:v>311.43949240000001</c:v>
                </c:pt>
                <c:pt idx="31355">
                  <c:v>311.44942639999999</c:v>
                </c:pt>
                <c:pt idx="31356">
                  <c:v>311.45936039999998</c:v>
                </c:pt>
                <c:pt idx="31357">
                  <c:v>311.46929440000002</c:v>
                </c:pt>
                <c:pt idx="31358">
                  <c:v>311.47922740000001</c:v>
                </c:pt>
                <c:pt idx="31359">
                  <c:v>311.4891614</c:v>
                </c:pt>
                <c:pt idx="31360">
                  <c:v>311.49909539999999</c:v>
                </c:pt>
                <c:pt idx="31361">
                  <c:v>311.50902939999997</c:v>
                </c:pt>
                <c:pt idx="31362">
                  <c:v>311.51896340000002</c:v>
                </c:pt>
                <c:pt idx="31363">
                  <c:v>311.52889740000001</c:v>
                </c:pt>
                <c:pt idx="31364">
                  <c:v>311.53883139999999</c:v>
                </c:pt>
                <c:pt idx="31365">
                  <c:v>311.54876539999998</c:v>
                </c:pt>
                <c:pt idx="31366">
                  <c:v>311.55869940000002</c:v>
                </c:pt>
                <c:pt idx="31367">
                  <c:v>311.56863340000001</c:v>
                </c:pt>
                <c:pt idx="31368">
                  <c:v>311.5785674</c:v>
                </c:pt>
                <c:pt idx="31369">
                  <c:v>311.58850139999998</c:v>
                </c:pt>
                <c:pt idx="31370">
                  <c:v>311.59843540000003</c:v>
                </c:pt>
                <c:pt idx="31371">
                  <c:v>311.60836940000002</c:v>
                </c:pt>
                <c:pt idx="31372">
                  <c:v>311.6183034</c:v>
                </c:pt>
                <c:pt idx="31373">
                  <c:v>311.62823739999999</c:v>
                </c:pt>
                <c:pt idx="31374">
                  <c:v>311.63817139999998</c:v>
                </c:pt>
                <c:pt idx="31375">
                  <c:v>311.64810540000002</c:v>
                </c:pt>
                <c:pt idx="31376">
                  <c:v>311.65803940000001</c:v>
                </c:pt>
                <c:pt idx="31377">
                  <c:v>311.66797339999999</c:v>
                </c:pt>
                <c:pt idx="31378">
                  <c:v>311.67790739999998</c:v>
                </c:pt>
                <c:pt idx="31379">
                  <c:v>311.68784140000002</c:v>
                </c:pt>
                <c:pt idx="31380">
                  <c:v>311.69777540000001</c:v>
                </c:pt>
                <c:pt idx="31381">
                  <c:v>311.7077094</c:v>
                </c:pt>
                <c:pt idx="31382">
                  <c:v>311.71764339999999</c:v>
                </c:pt>
                <c:pt idx="31383">
                  <c:v>311.72757739999997</c:v>
                </c:pt>
                <c:pt idx="31384">
                  <c:v>311.73751140000002</c:v>
                </c:pt>
                <c:pt idx="31385">
                  <c:v>311.7474454</c:v>
                </c:pt>
                <c:pt idx="31386">
                  <c:v>311.75737839999999</c:v>
                </c:pt>
                <c:pt idx="31387">
                  <c:v>311.76731260000003</c:v>
                </c:pt>
                <c:pt idx="31388">
                  <c:v>311.77724660000001</c:v>
                </c:pt>
                <c:pt idx="31389">
                  <c:v>311.7871806</c:v>
                </c:pt>
                <c:pt idx="31390">
                  <c:v>311.79711459999999</c:v>
                </c:pt>
                <c:pt idx="31391">
                  <c:v>311.80704859999997</c:v>
                </c:pt>
                <c:pt idx="31392">
                  <c:v>311.81698260000002</c:v>
                </c:pt>
                <c:pt idx="31393">
                  <c:v>311.8269166</c:v>
                </c:pt>
                <c:pt idx="31394">
                  <c:v>311.83685059999999</c:v>
                </c:pt>
                <c:pt idx="31395">
                  <c:v>311.84678459999998</c:v>
                </c:pt>
                <c:pt idx="31396">
                  <c:v>311.85671860000002</c:v>
                </c:pt>
                <c:pt idx="31397">
                  <c:v>311.86665260000001</c:v>
                </c:pt>
                <c:pt idx="31398">
                  <c:v>311.8765866</c:v>
                </c:pt>
                <c:pt idx="31399">
                  <c:v>311.88652059999998</c:v>
                </c:pt>
                <c:pt idx="31400">
                  <c:v>311.89645460000003</c:v>
                </c:pt>
                <c:pt idx="31401">
                  <c:v>311.90638860000001</c:v>
                </c:pt>
                <c:pt idx="31402">
                  <c:v>311.9163226</c:v>
                </c:pt>
                <c:pt idx="31403">
                  <c:v>311.92625659999999</c:v>
                </c:pt>
                <c:pt idx="31404">
                  <c:v>311.93619059999997</c:v>
                </c:pt>
                <c:pt idx="31405">
                  <c:v>311.94612460000002</c:v>
                </c:pt>
                <c:pt idx="31406">
                  <c:v>311.95605860000001</c:v>
                </c:pt>
                <c:pt idx="31407">
                  <c:v>311.96599259999999</c:v>
                </c:pt>
                <c:pt idx="31408">
                  <c:v>311.97592659999998</c:v>
                </c:pt>
                <c:pt idx="31409">
                  <c:v>311.98586060000002</c:v>
                </c:pt>
                <c:pt idx="31410">
                  <c:v>311.99579460000001</c:v>
                </c:pt>
                <c:pt idx="31411">
                  <c:v>312.0057286</c:v>
                </c:pt>
                <c:pt idx="31412">
                  <c:v>312.01566259999998</c:v>
                </c:pt>
                <c:pt idx="31413">
                  <c:v>312.02559659999997</c:v>
                </c:pt>
                <c:pt idx="31414">
                  <c:v>312.03553060000002</c:v>
                </c:pt>
                <c:pt idx="31415">
                  <c:v>312.0454646</c:v>
                </c:pt>
                <c:pt idx="31416">
                  <c:v>312.05539859999999</c:v>
                </c:pt>
                <c:pt idx="31417">
                  <c:v>312.06533159999998</c:v>
                </c:pt>
                <c:pt idx="31418">
                  <c:v>312.07526560000002</c:v>
                </c:pt>
                <c:pt idx="31419">
                  <c:v>312.08519960000001</c:v>
                </c:pt>
                <c:pt idx="31420">
                  <c:v>312.0951336</c:v>
                </c:pt>
                <c:pt idx="31421">
                  <c:v>312.10506759999998</c:v>
                </c:pt>
                <c:pt idx="31422">
                  <c:v>312.11500160000003</c:v>
                </c:pt>
                <c:pt idx="31423">
                  <c:v>312.12493560000001</c:v>
                </c:pt>
                <c:pt idx="31424">
                  <c:v>312.1348696</c:v>
                </c:pt>
                <c:pt idx="31425">
                  <c:v>312.14480359999999</c:v>
                </c:pt>
                <c:pt idx="31426">
                  <c:v>312.15473759999998</c:v>
                </c:pt>
                <c:pt idx="31427">
                  <c:v>312.16467160000002</c:v>
                </c:pt>
                <c:pt idx="31428">
                  <c:v>312.17460560000001</c:v>
                </c:pt>
                <c:pt idx="31429">
                  <c:v>312.18453959999999</c:v>
                </c:pt>
                <c:pt idx="31430">
                  <c:v>312.19447359999998</c:v>
                </c:pt>
                <c:pt idx="31431">
                  <c:v>312.20440760000002</c:v>
                </c:pt>
                <c:pt idx="31432">
                  <c:v>312.21434160000001</c:v>
                </c:pt>
                <c:pt idx="31433">
                  <c:v>312.2242756</c:v>
                </c:pt>
                <c:pt idx="31434">
                  <c:v>312.23420959999999</c:v>
                </c:pt>
                <c:pt idx="31435">
                  <c:v>312.24414359999997</c:v>
                </c:pt>
                <c:pt idx="31436">
                  <c:v>312.25407760000002</c:v>
                </c:pt>
                <c:pt idx="31437">
                  <c:v>312.2640116</c:v>
                </c:pt>
                <c:pt idx="31438">
                  <c:v>312.27394559999999</c:v>
                </c:pt>
                <c:pt idx="31439">
                  <c:v>312.28387959999998</c:v>
                </c:pt>
                <c:pt idx="31440">
                  <c:v>312.29381360000002</c:v>
                </c:pt>
                <c:pt idx="31441">
                  <c:v>312.30374760000001</c:v>
                </c:pt>
                <c:pt idx="31442">
                  <c:v>312.3136816</c:v>
                </c:pt>
                <c:pt idx="31443">
                  <c:v>312.32361559999998</c:v>
                </c:pt>
                <c:pt idx="31444">
                  <c:v>312.33354960000003</c:v>
                </c:pt>
                <c:pt idx="31445">
                  <c:v>312.34348360000001</c:v>
                </c:pt>
                <c:pt idx="31446">
                  <c:v>312.3534176</c:v>
                </c:pt>
                <c:pt idx="31447">
                  <c:v>312.36335159999999</c:v>
                </c:pt>
                <c:pt idx="31448">
                  <c:v>312.37328559999997</c:v>
                </c:pt>
                <c:pt idx="31449">
                  <c:v>312.38321960000002</c:v>
                </c:pt>
                <c:pt idx="31450">
                  <c:v>312.39315260000001</c:v>
                </c:pt>
                <c:pt idx="31451">
                  <c:v>312.40308659999999</c:v>
                </c:pt>
                <c:pt idx="31452">
                  <c:v>312.41302059999998</c:v>
                </c:pt>
                <c:pt idx="31453">
                  <c:v>312.42295460000003</c:v>
                </c:pt>
                <c:pt idx="31454">
                  <c:v>312.43288860000001</c:v>
                </c:pt>
                <c:pt idx="31455">
                  <c:v>312.4428226</c:v>
                </c:pt>
                <c:pt idx="31456">
                  <c:v>312.45275659999999</c:v>
                </c:pt>
                <c:pt idx="31457">
                  <c:v>312.46269059999997</c:v>
                </c:pt>
                <c:pt idx="31458">
                  <c:v>312.47262460000002</c:v>
                </c:pt>
                <c:pt idx="31459">
                  <c:v>312.4825586</c:v>
                </c:pt>
                <c:pt idx="31460">
                  <c:v>312.49249259999999</c:v>
                </c:pt>
                <c:pt idx="31461">
                  <c:v>312.50242659999998</c:v>
                </c:pt>
                <c:pt idx="31462">
                  <c:v>312.51236060000002</c:v>
                </c:pt>
                <c:pt idx="31463">
                  <c:v>312.52229460000001</c:v>
                </c:pt>
                <c:pt idx="31464">
                  <c:v>312.5322286</c:v>
                </c:pt>
                <c:pt idx="31465">
                  <c:v>312.54216259999998</c:v>
                </c:pt>
                <c:pt idx="31466">
                  <c:v>312.55209660000003</c:v>
                </c:pt>
                <c:pt idx="31467">
                  <c:v>312.56203060000001</c:v>
                </c:pt>
                <c:pt idx="31468">
                  <c:v>312.5719646</c:v>
                </c:pt>
                <c:pt idx="31469">
                  <c:v>312.58189859999999</c:v>
                </c:pt>
                <c:pt idx="31470">
                  <c:v>312.59183259999998</c:v>
                </c:pt>
                <c:pt idx="31471">
                  <c:v>312.60176660000002</c:v>
                </c:pt>
                <c:pt idx="31472">
                  <c:v>312.61170060000001</c:v>
                </c:pt>
                <c:pt idx="31473">
                  <c:v>312.62163459999999</c:v>
                </c:pt>
                <c:pt idx="31474">
                  <c:v>312.63156859999998</c:v>
                </c:pt>
                <c:pt idx="31475">
                  <c:v>312.64150260000002</c:v>
                </c:pt>
                <c:pt idx="31476">
                  <c:v>312.65143660000001</c:v>
                </c:pt>
                <c:pt idx="31477">
                  <c:v>312.6613706</c:v>
                </c:pt>
                <c:pt idx="31478">
                  <c:v>312.67130459999998</c:v>
                </c:pt>
                <c:pt idx="31479">
                  <c:v>312.68123859999997</c:v>
                </c:pt>
                <c:pt idx="31480">
                  <c:v>312.69117260000002</c:v>
                </c:pt>
                <c:pt idx="31481">
                  <c:v>312.7011066</c:v>
                </c:pt>
                <c:pt idx="31482">
                  <c:v>312.71104059999999</c:v>
                </c:pt>
                <c:pt idx="31483">
                  <c:v>312.72097459999998</c:v>
                </c:pt>
                <c:pt idx="31484">
                  <c:v>312.73090860000002</c:v>
                </c:pt>
                <c:pt idx="31485">
                  <c:v>312.74084160000001</c:v>
                </c:pt>
                <c:pt idx="31486">
                  <c:v>312.7507756</c:v>
                </c:pt>
                <c:pt idx="31487">
                  <c:v>312.76070979999997</c:v>
                </c:pt>
                <c:pt idx="31488">
                  <c:v>312.77064380000002</c:v>
                </c:pt>
                <c:pt idx="31489">
                  <c:v>312.7805778</c:v>
                </c:pt>
                <c:pt idx="31490">
                  <c:v>312.79051179999999</c:v>
                </c:pt>
                <c:pt idx="31491">
                  <c:v>312.80044579999998</c:v>
                </c:pt>
                <c:pt idx="31492">
                  <c:v>312.81037980000002</c:v>
                </c:pt>
                <c:pt idx="31493">
                  <c:v>312.82031380000001</c:v>
                </c:pt>
                <c:pt idx="31494">
                  <c:v>312.8302478</c:v>
                </c:pt>
                <c:pt idx="31495">
                  <c:v>312.84018179999998</c:v>
                </c:pt>
                <c:pt idx="31496">
                  <c:v>312.85011580000003</c:v>
                </c:pt>
                <c:pt idx="31497">
                  <c:v>312.86004980000001</c:v>
                </c:pt>
                <c:pt idx="31498">
                  <c:v>312.8699838</c:v>
                </c:pt>
                <c:pt idx="31499">
                  <c:v>312.87991779999999</c:v>
                </c:pt>
                <c:pt idx="31500">
                  <c:v>312.88985179999997</c:v>
                </c:pt>
                <c:pt idx="31501">
                  <c:v>312.89978580000002</c:v>
                </c:pt>
                <c:pt idx="31502">
                  <c:v>312.9097198</c:v>
                </c:pt>
                <c:pt idx="31503">
                  <c:v>312.91965379999999</c:v>
                </c:pt>
                <c:pt idx="31504">
                  <c:v>312.92958779999998</c:v>
                </c:pt>
                <c:pt idx="31505">
                  <c:v>312.93952180000002</c:v>
                </c:pt>
                <c:pt idx="31506">
                  <c:v>312.94945580000001</c:v>
                </c:pt>
                <c:pt idx="31507">
                  <c:v>312.9593898</c:v>
                </c:pt>
                <c:pt idx="31508">
                  <c:v>312.96932379999998</c:v>
                </c:pt>
                <c:pt idx="31509">
                  <c:v>312.97925780000003</c:v>
                </c:pt>
                <c:pt idx="31510">
                  <c:v>312.98919180000001</c:v>
                </c:pt>
                <c:pt idx="31511">
                  <c:v>312.9991258</c:v>
                </c:pt>
                <c:pt idx="31512">
                  <c:v>313.00905979999999</c:v>
                </c:pt>
                <c:pt idx="31513">
                  <c:v>313.01899379999998</c:v>
                </c:pt>
                <c:pt idx="31514">
                  <c:v>313.02892780000002</c:v>
                </c:pt>
                <c:pt idx="31515">
                  <c:v>313.03886180000001</c:v>
                </c:pt>
                <c:pt idx="31516">
                  <c:v>313.04879579999999</c:v>
                </c:pt>
                <c:pt idx="31517">
                  <c:v>313.05872979999998</c:v>
                </c:pt>
                <c:pt idx="31518">
                  <c:v>313.06866380000002</c:v>
                </c:pt>
                <c:pt idx="31519">
                  <c:v>313.07859780000001</c:v>
                </c:pt>
                <c:pt idx="31520">
                  <c:v>313.0885318</c:v>
                </c:pt>
                <c:pt idx="31521">
                  <c:v>313.09846579999999</c:v>
                </c:pt>
                <c:pt idx="31522">
                  <c:v>313.10839879999997</c:v>
                </c:pt>
                <c:pt idx="31523">
                  <c:v>313.11833280000002</c:v>
                </c:pt>
                <c:pt idx="31524">
                  <c:v>313.12826680000001</c:v>
                </c:pt>
                <c:pt idx="31525">
                  <c:v>313.13820079999999</c:v>
                </c:pt>
                <c:pt idx="31526">
                  <c:v>313.14813479999998</c:v>
                </c:pt>
                <c:pt idx="31527">
                  <c:v>313.15806880000002</c:v>
                </c:pt>
                <c:pt idx="31528">
                  <c:v>313.16800280000001</c:v>
                </c:pt>
                <c:pt idx="31529">
                  <c:v>313.1779368</c:v>
                </c:pt>
                <c:pt idx="31530">
                  <c:v>313.18787079999998</c:v>
                </c:pt>
                <c:pt idx="31531">
                  <c:v>313.19780479999997</c:v>
                </c:pt>
                <c:pt idx="31532">
                  <c:v>313.20773880000002</c:v>
                </c:pt>
                <c:pt idx="31533">
                  <c:v>313.2176728</c:v>
                </c:pt>
                <c:pt idx="31534">
                  <c:v>313.22760679999999</c:v>
                </c:pt>
                <c:pt idx="31535">
                  <c:v>313.23754079999998</c:v>
                </c:pt>
                <c:pt idx="31536">
                  <c:v>313.24747480000002</c:v>
                </c:pt>
                <c:pt idx="31537">
                  <c:v>313.25740880000001</c:v>
                </c:pt>
                <c:pt idx="31538">
                  <c:v>313.26734279999999</c:v>
                </c:pt>
                <c:pt idx="31539">
                  <c:v>313.27727679999998</c:v>
                </c:pt>
                <c:pt idx="31540">
                  <c:v>313.28721080000003</c:v>
                </c:pt>
                <c:pt idx="31541">
                  <c:v>313.29714480000001</c:v>
                </c:pt>
                <c:pt idx="31542">
                  <c:v>313.3070788</c:v>
                </c:pt>
                <c:pt idx="31543">
                  <c:v>313.31701279999999</c:v>
                </c:pt>
                <c:pt idx="31544">
                  <c:v>313.32694679999997</c:v>
                </c:pt>
                <c:pt idx="31545">
                  <c:v>313.33688080000002</c:v>
                </c:pt>
                <c:pt idx="31546">
                  <c:v>313.3468148</c:v>
                </c:pt>
                <c:pt idx="31547">
                  <c:v>313.35674879999999</c:v>
                </c:pt>
                <c:pt idx="31548">
                  <c:v>313.36668279999998</c:v>
                </c:pt>
                <c:pt idx="31549">
                  <c:v>313.37661680000002</c:v>
                </c:pt>
                <c:pt idx="31550">
                  <c:v>313.38655080000001</c:v>
                </c:pt>
                <c:pt idx="31551">
                  <c:v>313.3964848</c:v>
                </c:pt>
                <c:pt idx="31552">
                  <c:v>313.40641879999998</c:v>
                </c:pt>
                <c:pt idx="31553">
                  <c:v>313.41635280000003</c:v>
                </c:pt>
                <c:pt idx="31554">
                  <c:v>313.42628680000001</c:v>
                </c:pt>
                <c:pt idx="31555">
                  <c:v>313.4362208</c:v>
                </c:pt>
                <c:pt idx="31556">
                  <c:v>313.44615479999999</c:v>
                </c:pt>
                <c:pt idx="31557">
                  <c:v>313.45608879999997</c:v>
                </c:pt>
                <c:pt idx="31558">
                  <c:v>313.46602280000002</c:v>
                </c:pt>
                <c:pt idx="31559">
                  <c:v>313.47595680000001</c:v>
                </c:pt>
                <c:pt idx="31560">
                  <c:v>313.48589079999999</c:v>
                </c:pt>
                <c:pt idx="31561">
                  <c:v>313.49582479999998</c:v>
                </c:pt>
                <c:pt idx="31562">
                  <c:v>313.50575780000003</c:v>
                </c:pt>
                <c:pt idx="31563">
                  <c:v>313.51569180000001</c:v>
                </c:pt>
                <c:pt idx="31564">
                  <c:v>313.5256258</c:v>
                </c:pt>
                <c:pt idx="31565">
                  <c:v>313.53555979999999</c:v>
                </c:pt>
                <c:pt idx="31566">
                  <c:v>313.54549379999997</c:v>
                </c:pt>
                <c:pt idx="31567">
                  <c:v>313.55542780000002</c:v>
                </c:pt>
                <c:pt idx="31568">
                  <c:v>313.56536180000001</c:v>
                </c:pt>
                <c:pt idx="31569">
                  <c:v>313.57529579999999</c:v>
                </c:pt>
                <c:pt idx="31570">
                  <c:v>313.58522979999998</c:v>
                </c:pt>
                <c:pt idx="31571">
                  <c:v>313.59516380000002</c:v>
                </c:pt>
                <c:pt idx="31572">
                  <c:v>313.60509780000001</c:v>
                </c:pt>
                <c:pt idx="31573">
                  <c:v>313.6150318</c:v>
                </c:pt>
                <c:pt idx="31574">
                  <c:v>313.62496579999998</c:v>
                </c:pt>
                <c:pt idx="31575">
                  <c:v>313.63489980000003</c:v>
                </c:pt>
                <c:pt idx="31576">
                  <c:v>313.64483380000001</c:v>
                </c:pt>
                <c:pt idx="31577">
                  <c:v>313.6547678</c:v>
                </c:pt>
                <c:pt idx="31578">
                  <c:v>313.66470179999999</c:v>
                </c:pt>
                <c:pt idx="31579">
                  <c:v>313.67463579999998</c:v>
                </c:pt>
                <c:pt idx="31580">
                  <c:v>313.68456980000002</c:v>
                </c:pt>
                <c:pt idx="31581">
                  <c:v>313.69450380000001</c:v>
                </c:pt>
                <c:pt idx="31582">
                  <c:v>313.70443779999999</c:v>
                </c:pt>
                <c:pt idx="31583">
                  <c:v>313.71437179999998</c:v>
                </c:pt>
                <c:pt idx="31584">
                  <c:v>313.72430580000002</c:v>
                </c:pt>
                <c:pt idx="31585">
                  <c:v>313.73423980000001</c:v>
                </c:pt>
                <c:pt idx="31586">
                  <c:v>313.7441738</c:v>
                </c:pt>
                <c:pt idx="31587">
                  <c:v>313.75410779999999</c:v>
                </c:pt>
                <c:pt idx="31588">
                  <c:v>313.7640419</c:v>
                </c:pt>
                <c:pt idx="31589">
                  <c:v>313.77397589999998</c:v>
                </c:pt>
                <c:pt idx="31590">
                  <c:v>313.78390990000003</c:v>
                </c:pt>
                <c:pt idx="31591">
                  <c:v>313.79384390000001</c:v>
                </c:pt>
                <c:pt idx="31592">
                  <c:v>313.8037779</c:v>
                </c:pt>
                <c:pt idx="31593">
                  <c:v>313.81371189999999</c:v>
                </c:pt>
                <c:pt idx="31594">
                  <c:v>313.82364589999997</c:v>
                </c:pt>
                <c:pt idx="31595">
                  <c:v>313.83357990000002</c:v>
                </c:pt>
                <c:pt idx="31596">
                  <c:v>313.8435139</c:v>
                </c:pt>
                <c:pt idx="31597">
                  <c:v>313.85344789999999</c:v>
                </c:pt>
                <c:pt idx="31598">
                  <c:v>313.86338189999998</c:v>
                </c:pt>
                <c:pt idx="31599">
                  <c:v>313.87331590000002</c:v>
                </c:pt>
                <c:pt idx="31600">
                  <c:v>313.88324990000001</c:v>
                </c:pt>
                <c:pt idx="31601">
                  <c:v>313.8931839</c:v>
                </c:pt>
                <c:pt idx="31602">
                  <c:v>313.90311789999998</c:v>
                </c:pt>
                <c:pt idx="31603">
                  <c:v>313.91305190000003</c:v>
                </c:pt>
                <c:pt idx="31604">
                  <c:v>313.92298590000001</c:v>
                </c:pt>
                <c:pt idx="31605">
                  <c:v>313.9329199</c:v>
                </c:pt>
                <c:pt idx="31606">
                  <c:v>313.94285389999999</c:v>
                </c:pt>
                <c:pt idx="31607">
                  <c:v>313.95278789999998</c:v>
                </c:pt>
                <c:pt idx="31608">
                  <c:v>313.96272090000002</c:v>
                </c:pt>
                <c:pt idx="31609">
                  <c:v>313.97265490000001</c:v>
                </c:pt>
                <c:pt idx="31610">
                  <c:v>313.9825889</c:v>
                </c:pt>
                <c:pt idx="31611">
                  <c:v>313.99252289999998</c:v>
                </c:pt>
                <c:pt idx="31612">
                  <c:v>314.00245690000003</c:v>
                </c:pt>
                <c:pt idx="31613">
                  <c:v>314.01239090000001</c:v>
                </c:pt>
                <c:pt idx="31614">
                  <c:v>314.0223249</c:v>
                </c:pt>
                <c:pt idx="31615">
                  <c:v>314.03225889999999</c:v>
                </c:pt>
                <c:pt idx="31616">
                  <c:v>314.04219289999997</c:v>
                </c:pt>
                <c:pt idx="31617">
                  <c:v>314.05212690000002</c:v>
                </c:pt>
                <c:pt idx="31618">
                  <c:v>314.06206090000001</c:v>
                </c:pt>
                <c:pt idx="31619">
                  <c:v>314.07199489999999</c:v>
                </c:pt>
                <c:pt idx="31620">
                  <c:v>314.08192889999998</c:v>
                </c:pt>
                <c:pt idx="31621">
                  <c:v>314.09186290000002</c:v>
                </c:pt>
                <c:pt idx="31622">
                  <c:v>314.10179690000001</c:v>
                </c:pt>
                <c:pt idx="31623">
                  <c:v>314.1117309</c:v>
                </c:pt>
                <c:pt idx="31624">
                  <c:v>314.12166489999998</c:v>
                </c:pt>
                <c:pt idx="31625">
                  <c:v>314.13159889999997</c:v>
                </c:pt>
                <c:pt idx="31626">
                  <c:v>314.14153290000002</c:v>
                </c:pt>
                <c:pt idx="31627">
                  <c:v>314.1514669</c:v>
                </c:pt>
                <c:pt idx="31628">
                  <c:v>314.16140089999999</c:v>
                </c:pt>
                <c:pt idx="31629">
                  <c:v>314.17133489999998</c:v>
                </c:pt>
                <c:pt idx="31630">
                  <c:v>314.18126890000002</c:v>
                </c:pt>
                <c:pt idx="31631">
                  <c:v>314.19120290000001</c:v>
                </c:pt>
                <c:pt idx="31632">
                  <c:v>314.20113689999999</c:v>
                </c:pt>
                <c:pt idx="31633">
                  <c:v>314.21107089999998</c:v>
                </c:pt>
                <c:pt idx="31634">
                  <c:v>314.22100490000003</c:v>
                </c:pt>
                <c:pt idx="31635">
                  <c:v>314.23093890000001</c:v>
                </c:pt>
                <c:pt idx="31636">
                  <c:v>314.2408729</c:v>
                </c:pt>
                <c:pt idx="31637">
                  <c:v>314.25080689999999</c:v>
                </c:pt>
                <c:pt idx="31638">
                  <c:v>314.26074089999997</c:v>
                </c:pt>
                <c:pt idx="31639">
                  <c:v>314.27067490000002</c:v>
                </c:pt>
                <c:pt idx="31640">
                  <c:v>314.2806089</c:v>
                </c:pt>
                <c:pt idx="31641">
                  <c:v>314.29054289999999</c:v>
                </c:pt>
                <c:pt idx="31642">
                  <c:v>314.30047689999998</c:v>
                </c:pt>
                <c:pt idx="31643">
                  <c:v>314.31041090000002</c:v>
                </c:pt>
                <c:pt idx="31644">
                  <c:v>314.32034490000001</c:v>
                </c:pt>
                <c:pt idx="31645">
                  <c:v>314.3302789</c:v>
                </c:pt>
                <c:pt idx="31646">
                  <c:v>314.34021289999998</c:v>
                </c:pt>
                <c:pt idx="31647">
                  <c:v>314.35014690000003</c:v>
                </c:pt>
                <c:pt idx="31648">
                  <c:v>314.36008090000001</c:v>
                </c:pt>
                <c:pt idx="31649">
                  <c:v>314.3700149</c:v>
                </c:pt>
                <c:pt idx="31650">
                  <c:v>314.37994889999999</c:v>
                </c:pt>
                <c:pt idx="31651">
                  <c:v>314.38988289999998</c:v>
                </c:pt>
                <c:pt idx="31652">
                  <c:v>314.39981690000002</c:v>
                </c:pt>
                <c:pt idx="31653">
                  <c:v>314.40975090000001</c:v>
                </c:pt>
                <c:pt idx="31654">
                  <c:v>314.41968489999999</c:v>
                </c:pt>
                <c:pt idx="31655">
                  <c:v>314.42961889999998</c:v>
                </c:pt>
                <c:pt idx="31656">
                  <c:v>314.43955290000002</c:v>
                </c:pt>
                <c:pt idx="31657">
                  <c:v>314.44948590000001</c:v>
                </c:pt>
                <c:pt idx="31658">
                  <c:v>314.4594209</c:v>
                </c:pt>
                <c:pt idx="31659">
                  <c:v>314.46935389999999</c:v>
                </c:pt>
                <c:pt idx="31660">
                  <c:v>314.47928789999997</c:v>
                </c:pt>
                <c:pt idx="31661">
                  <c:v>314.48922190000002</c:v>
                </c:pt>
                <c:pt idx="31662">
                  <c:v>314.49915590000001</c:v>
                </c:pt>
                <c:pt idx="31663">
                  <c:v>314.50908989999999</c:v>
                </c:pt>
                <c:pt idx="31664">
                  <c:v>314.51902389999998</c:v>
                </c:pt>
                <c:pt idx="31665">
                  <c:v>314.52895790000002</c:v>
                </c:pt>
                <c:pt idx="31666">
                  <c:v>314.53889190000001</c:v>
                </c:pt>
                <c:pt idx="31667">
                  <c:v>314.5488259</c:v>
                </c:pt>
                <c:pt idx="31668">
                  <c:v>314.55875989999998</c:v>
                </c:pt>
                <c:pt idx="31669">
                  <c:v>314.56869390000003</c:v>
                </c:pt>
                <c:pt idx="31670">
                  <c:v>314.57862790000001</c:v>
                </c:pt>
                <c:pt idx="31671">
                  <c:v>314.5885619</c:v>
                </c:pt>
                <c:pt idx="31672">
                  <c:v>314.59849589999999</c:v>
                </c:pt>
                <c:pt idx="31673">
                  <c:v>314.60842989999998</c:v>
                </c:pt>
                <c:pt idx="31674">
                  <c:v>314.61836390000002</c:v>
                </c:pt>
                <c:pt idx="31675">
                  <c:v>314.62829790000001</c:v>
                </c:pt>
                <c:pt idx="31676">
                  <c:v>314.63823189999999</c:v>
                </c:pt>
                <c:pt idx="31677">
                  <c:v>314.64816589999998</c:v>
                </c:pt>
                <c:pt idx="31678">
                  <c:v>314.65809990000002</c:v>
                </c:pt>
                <c:pt idx="31679">
                  <c:v>314.66803390000001</c:v>
                </c:pt>
                <c:pt idx="31680">
                  <c:v>314.6779679</c:v>
                </c:pt>
                <c:pt idx="31681">
                  <c:v>314.68790189999999</c:v>
                </c:pt>
                <c:pt idx="31682">
                  <c:v>314.69783589999997</c:v>
                </c:pt>
                <c:pt idx="31683">
                  <c:v>314.70776990000002</c:v>
                </c:pt>
                <c:pt idx="31684">
                  <c:v>314.7177039</c:v>
                </c:pt>
                <c:pt idx="31685">
                  <c:v>314.72763789999999</c:v>
                </c:pt>
                <c:pt idx="31686">
                  <c:v>314.73757189999998</c:v>
                </c:pt>
                <c:pt idx="31687">
                  <c:v>314.74750590000002</c:v>
                </c:pt>
                <c:pt idx="31688">
                  <c:v>314.75743990000001</c:v>
                </c:pt>
                <c:pt idx="31689">
                  <c:v>314.76737429999997</c:v>
                </c:pt>
                <c:pt idx="31690">
                  <c:v>314.77730830000002</c:v>
                </c:pt>
                <c:pt idx="31691">
                  <c:v>314.7872423</c:v>
                </c:pt>
                <c:pt idx="31692">
                  <c:v>314.79717629999999</c:v>
                </c:pt>
                <c:pt idx="31693">
                  <c:v>314.80711029999998</c:v>
                </c:pt>
                <c:pt idx="31694">
                  <c:v>314.81704430000002</c:v>
                </c:pt>
                <c:pt idx="31695">
                  <c:v>314.82697830000001</c:v>
                </c:pt>
                <c:pt idx="31696">
                  <c:v>314.83691229999999</c:v>
                </c:pt>
                <c:pt idx="31697">
                  <c:v>314.84684629999998</c:v>
                </c:pt>
                <c:pt idx="31698">
                  <c:v>314.85678030000003</c:v>
                </c:pt>
                <c:pt idx="31699">
                  <c:v>314.86671430000001</c:v>
                </c:pt>
                <c:pt idx="31700">
                  <c:v>314.8766483</c:v>
                </c:pt>
                <c:pt idx="31701">
                  <c:v>314.88658229999999</c:v>
                </c:pt>
                <c:pt idx="31702">
                  <c:v>314.89651629999997</c:v>
                </c:pt>
                <c:pt idx="31703">
                  <c:v>314.90645030000002</c:v>
                </c:pt>
                <c:pt idx="31704">
                  <c:v>314.9163843</c:v>
                </c:pt>
                <c:pt idx="31705">
                  <c:v>314.92631829999999</c:v>
                </c:pt>
                <c:pt idx="31706">
                  <c:v>314.93625229999998</c:v>
                </c:pt>
                <c:pt idx="31707">
                  <c:v>314.94618630000002</c:v>
                </c:pt>
                <c:pt idx="31708">
                  <c:v>314.95612030000001</c:v>
                </c:pt>
                <c:pt idx="31709">
                  <c:v>314.9660543</c:v>
                </c:pt>
                <c:pt idx="31710">
                  <c:v>314.97598829999998</c:v>
                </c:pt>
                <c:pt idx="31711">
                  <c:v>314.98592230000003</c:v>
                </c:pt>
                <c:pt idx="31712">
                  <c:v>314.99585630000001</c:v>
                </c:pt>
                <c:pt idx="31713">
                  <c:v>315.0057903</c:v>
                </c:pt>
                <c:pt idx="31714">
                  <c:v>315.01572429999999</c:v>
                </c:pt>
                <c:pt idx="31715">
                  <c:v>315.02565829999998</c:v>
                </c:pt>
                <c:pt idx="31716">
                  <c:v>315.03559230000002</c:v>
                </c:pt>
                <c:pt idx="31717">
                  <c:v>315.04552630000001</c:v>
                </c:pt>
                <c:pt idx="31718">
                  <c:v>315.0554593</c:v>
                </c:pt>
                <c:pt idx="31719">
                  <c:v>315.06539329999998</c:v>
                </c:pt>
                <c:pt idx="31720">
                  <c:v>315.07532730000003</c:v>
                </c:pt>
                <c:pt idx="31721">
                  <c:v>315.08526130000001</c:v>
                </c:pt>
                <c:pt idx="31722">
                  <c:v>315.0951953</c:v>
                </c:pt>
                <c:pt idx="31723">
                  <c:v>315.10512929999999</c:v>
                </c:pt>
                <c:pt idx="31724">
                  <c:v>315.11506329999997</c:v>
                </c:pt>
                <c:pt idx="31725">
                  <c:v>315.12499730000002</c:v>
                </c:pt>
                <c:pt idx="31726">
                  <c:v>315.13493130000001</c:v>
                </c:pt>
                <c:pt idx="31727">
                  <c:v>315.14486529999999</c:v>
                </c:pt>
                <c:pt idx="31728">
                  <c:v>315.15479929999998</c:v>
                </c:pt>
                <c:pt idx="31729">
                  <c:v>315.16473330000002</c:v>
                </c:pt>
                <c:pt idx="31730">
                  <c:v>315.17466730000001</c:v>
                </c:pt>
                <c:pt idx="31731">
                  <c:v>315.1846013</c:v>
                </c:pt>
                <c:pt idx="31732">
                  <c:v>315.19453529999998</c:v>
                </c:pt>
                <c:pt idx="31733">
                  <c:v>315.20446930000003</c:v>
                </c:pt>
                <c:pt idx="31734">
                  <c:v>315.21440330000001</c:v>
                </c:pt>
                <c:pt idx="31735">
                  <c:v>315.2243373</c:v>
                </c:pt>
                <c:pt idx="31736">
                  <c:v>315.23427129999999</c:v>
                </c:pt>
                <c:pt idx="31737">
                  <c:v>315.24420529999998</c:v>
                </c:pt>
                <c:pt idx="31738">
                  <c:v>315.25413930000002</c:v>
                </c:pt>
                <c:pt idx="31739">
                  <c:v>315.26407330000001</c:v>
                </c:pt>
                <c:pt idx="31740">
                  <c:v>315.27400729999999</c:v>
                </c:pt>
                <c:pt idx="31741">
                  <c:v>315.28394129999998</c:v>
                </c:pt>
                <c:pt idx="31742">
                  <c:v>315.29387530000002</c:v>
                </c:pt>
                <c:pt idx="31743">
                  <c:v>315.30380930000001</c:v>
                </c:pt>
                <c:pt idx="31744">
                  <c:v>315.3137433</c:v>
                </c:pt>
                <c:pt idx="31745">
                  <c:v>315.32367729999999</c:v>
                </c:pt>
                <c:pt idx="31746">
                  <c:v>315.33361129999997</c:v>
                </c:pt>
                <c:pt idx="31747">
                  <c:v>315.34354530000002</c:v>
                </c:pt>
                <c:pt idx="31748">
                  <c:v>315.3534793</c:v>
                </c:pt>
                <c:pt idx="31749">
                  <c:v>315.36341329999999</c:v>
                </c:pt>
                <c:pt idx="31750">
                  <c:v>315.37334729999998</c:v>
                </c:pt>
                <c:pt idx="31751">
                  <c:v>315.38328130000002</c:v>
                </c:pt>
                <c:pt idx="31752">
                  <c:v>315.39321530000001</c:v>
                </c:pt>
                <c:pt idx="31753">
                  <c:v>315.4031493</c:v>
                </c:pt>
                <c:pt idx="31754">
                  <c:v>315.41308329999998</c:v>
                </c:pt>
                <c:pt idx="31755">
                  <c:v>315.42301730000003</c:v>
                </c:pt>
                <c:pt idx="31756">
                  <c:v>315.43295130000001</c:v>
                </c:pt>
                <c:pt idx="31757">
                  <c:v>315.4428853</c:v>
                </c:pt>
                <c:pt idx="31758">
                  <c:v>315.45281929999999</c:v>
                </c:pt>
                <c:pt idx="31759">
                  <c:v>315.46275329999997</c:v>
                </c:pt>
                <c:pt idx="31760">
                  <c:v>315.47268730000002</c:v>
                </c:pt>
                <c:pt idx="31761">
                  <c:v>315.48262130000001</c:v>
                </c:pt>
                <c:pt idx="31762">
                  <c:v>315.49255529999999</c:v>
                </c:pt>
                <c:pt idx="31763">
                  <c:v>315.50248929999998</c:v>
                </c:pt>
                <c:pt idx="31764">
                  <c:v>315.51242330000002</c:v>
                </c:pt>
                <c:pt idx="31765">
                  <c:v>315.52235730000001</c:v>
                </c:pt>
                <c:pt idx="31766">
                  <c:v>315.5322913</c:v>
                </c:pt>
                <c:pt idx="31767">
                  <c:v>315.54222529999998</c:v>
                </c:pt>
                <c:pt idx="31768">
                  <c:v>315.55215930000003</c:v>
                </c:pt>
                <c:pt idx="31769">
                  <c:v>315.56209330000002</c:v>
                </c:pt>
                <c:pt idx="31770">
                  <c:v>315.5720273</c:v>
                </c:pt>
                <c:pt idx="31771">
                  <c:v>315.58196129999999</c:v>
                </c:pt>
                <c:pt idx="31772">
                  <c:v>315.59189529999998</c:v>
                </c:pt>
                <c:pt idx="31773">
                  <c:v>315.60182930000002</c:v>
                </c:pt>
                <c:pt idx="31774">
                  <c:v>315.61176330000001</c:v>
                </c:pt>
                <c:pt idx="31775">
                  <c:v>315.62169729999999</c:v>
                </c:pt>
                <c:pt idx="31776">
                  <c:v>315.63163129999998</c:v>
                </c:pt>
                <c:pt idx="31777">
                  <c:v>315.64156530000002</c:v>
                </c:pt>
                <c:pt idx="31778">
                  <c:v>315.65149930000001</c:v>
                </c:pt>
                <c:pt idx="31779">
                  <c:v>315.6614333</c:v>
                </c:pt>
                <c:pt idx="31780">
                  <c:v>315.67136729999999</c:v>
                </c:pt>
                <c:pt idx="31781">
                  <c:v>315.68130129999997</c:v>
                </c:pt>
                <c:pt idx="31782">
                  <c:v>315.69123530000002</c:v>
                </c:pt>
                <c:pt idx="31783">
                  <c:v>315.7011693</c:v>
                </c:pt>
                <c:pt idx="31784">
                  <c:v>315.71110329999999</c:v>
                </c:pt>
                <c:pt idx="31785">
                  <c:v>315.72103729999998</c:v>
                </c:pt>
                <c:pt idx="31786">
                  <c:v>315.73097130000002</c:v>
                </c:pt>
                <c:pt idx="31787">
                  <c:v>315.74090530000001</c:v>
                </c:pt>
                <c:pt idx="31788">
                  <c:v>315.7508393</c:v>
                </c:pt>
                <c:pt idx="31789">
                  <c:v>315.76077329999998</c:v>
                </c:pt>
                <c:pt idx="31790">
                  <c:v>315.77070730000003</c:v>
                </c:pt>
                <c:pt idx="31791">
                  <c:v>315.78064030000002</c:v>
                </c:pt>
                <c:pt idx="31792">
                  <c:v>315.7905743</c:v>
                </c:pt>
                <c:pt idx="31793">
                  <c:v>315.80050829999999</c:v>
                </c:pt>
                <c:pt idx="31794">
                  <c:v>315.81044229999998</c:v>
                </c:pt>
                <c:pt idx="31795">
                  <c:v>315.82037630000002</c:v>
                </c:pt>
                <c:pt idx="31796">
                  <c:v>315.83031030000001</c:v>
                </c:pt>
                <c:pt idx="31797">
                  <c:v>315.84024429999999</c:v>
                </c:pt>
                <c:pt idx="31798">
                  <c:v>315.85017829999998</c:v>
                </c:pt>
                <c:pt idx="31799">
                  <c:v>315.86011230000003</c:v>
                </c:pt>
                <c:pt idx="31800">
                  <c:v>315.87004630000001</c:v>
                </c:pt>
                <c:pt idx="31801">
                  <c:v>315.8799803</c:v>
                </c:pt>
                <c:pt idx="31802">
                  <c:v>315.88991429999999</c:v>
                </c:pt>
                <c:pt idx="31803">
                  <c:v>315.89984829999997</c:v>
                </c:pt>
                <c:pt idx="31804">
                  <c:v>315.90978230000002</c:v>
                </c:pt>
                <c:pt idx="31805">
                  <c:v>315.9197163</c:v>
                </c:pt>
                <c:pt idx="31806">
                  <c:v>315.92965029999999</c:v>
                </c:pt>
                <c:pt idx="31807">
                  <c:v>315.93958429999998</c:v>
                </c:pt>
                <c:pt idx="31808">
                  <c:v>315.94951830000002</c:v>
                </c:pt>
                <c:pt idx="31809">
                  <c:v>315.95945230000001</c:v>
                </c:pt>
                <c:pt idx="31810">
                  <c:v>315.9693863</c:v>
                </c:pt>
                <c:pt idx="31811">
                  <c:v>315.97932029999998</c:v>
                </c:pt>
                <c:pt idx="31812">
                  <c:v>315.98925430000003</c:v>
                </c:pt>
                <c:pt idx="31813">
                  <c:v>315.99918830000001</c:v>
                </c:pt>
                <c:pt idx="31814">
                  <c:v>316.0091223</c:v>
                </c:pt>
                <c:pt idx="31815">
                  <c:v>316.01905629999999</c:v>
                </c:pt>
                <c:pt idx="31816">
                  <c:v>316.02899029999998</c:v>
                </c:pt>
                <c:pt idx="31817">
                  <c:v>316.03892430000002</c:v>
                </c:pt>
                <c:pt idx="31818">
                  <c:v>316.04885830000001</c:v>
                </c:pt>
                <c:pt idx="31819">
                  <c:v>316.05879229999999</c:v>
                </c:pt>
                <c:pt idx="31820">
                  <c:v>316.06872629999998</c:v>
                </c:pt>
                <c:pt idx="31821">
                  <c:v>316.07866030000002</c:v>
                </c:pt>
                <c:pt idx="31822">
                  <c:v>316.08859430000001</c:v>
                </c:pt>
                <c:pt idx="31823">
                  <c:v>316.0985283</c:v>
                </c:pt>
                <c:pt idx="31824">
                  <c:v>316.10846229999999</c:v>
                </c:pt>
                <c:pt idx="31825">
                  <c:v>316.11839629999997</c:v>
                </c:pt>
                <c:pt idx="31826">
                  <c:v>316.12833030000002</c:v>
                </c:pt>
                <c:pt idx="31827">
                  <c:v>316.1382643</c:v>
                </c:pt>
                <c:pt idx="31828">
                  <c:v>316.14819829999999</c:v>
                </c:pt>
                <c:pt idx="31829">
                  <c:v>316.15813229999998</c:v>
                </c:pt>
                <c:pt idx="31830">
                  <c:v>316.16806630000002</c:v>
                </c:pt>
                <c:pt idx="31831">
                  <c:v>316.17800030000001</c:v>
                </c:pt>
                <c:pt idx="31832">
                  <c:v>316.18793429999999</c:v>
                </c:pt>
                <c:pt idx="31833">
                  <c:v>316.19786829999998</c:v>
                </c:pt>
                <c:pt idx="31834">
                  <c:v>316.20780230000003</c:v>
                </c:pt>
                <c:pt idx="31835">
                  <c:v>316.21773630000001</c:v>
                </c:pt>
                <c:pt idx="31836">
                  <c:v>316.2276703</c:v>
                </c:pt>
                <c:pt idx="31837">
                  <c:v>316.23760429999999</c:v>
                </c:pt>
                <c:pt idx="31838">
                  <c:v>316.24753829999997</c:v>
                </c:pt>
                <c:pt idx="31839">
                  <c:v>316.2574722</c:v>
                </c:pt>
                <c:pt idx="31840">
                  <c:v>316.2674063</c:v>
                </c:pt>
                <c:pt idx="31841">
                  <c:v>316.27734029999999</c:v>
                </c:pt>
                <c:pt idx="31842">
                  <c:v>316.28727429999998</c:v>
                </c:pt>
                <c:pt idx="31843">
                  <c:v>316.29720830000002</c:v>
                </c:pt>
                <c:pt idx="31844">
                  <c:v>316.30714230000001</c:v>
                </c:pt>
                <c:pt idx="31845">
                  <c:v>316.3170763</c:v>
                </c:pt>
                <c:pt idx="31846">
                  <c:v>316.32701029999998</c:v>
                </c:pt>
                <c:pt idx="31847">
                  <c:v>316.33694430000003</c:v>
                </c:pt>
                <c:pt idx="31848">
                  <c:v>316.34687830000001</c:v>
                </c:pt>
                <c:pt idx="31849">
                  <c:v>316.3568123</c:v>
                </c:pt>
                <c:pt idx="31850">
                  <c:v>316.36674629999999</c:v>
                </c:pt>
                <c:pt idx="31851">
                  <c:v>316.37668029999998</c:v>
                </c:pt>
                <c:pt idx="31852">
                  <c:v>316.38661430000002</c:v>
                </c:pt>
                <c:pt idx="31853">
                  <c:v>316.39654830000001</c:v>
                </c:pt>
                <c:pt idx="31854">
                  <c:v>316.40648229999999</c:v>
                </c:pt>
                <c:pt idx="31855">
                  <c:v>316.41641629999998</c:v>
                </c:pt>
                <c:pt idx="31856">
                  <c:v>316.42635030000002</c:v>
                </c:pt>
                <c:pt idx="31857">
                  <c:v>316.43628430000001</c:v>
                </c:pt>
                <c:pt idx="31858">
                  <c:v>316.4462183</c:v>
                </c:pt>
                <c:pt idx="31859">
                  <c:v>316.45615229999999</c:v>
                </c:pt>
                <c:pt idx="31860">
                  <c:v>316.46608629999997</c:v>
                </c:pt>
                <c:pt idx="31861">
                  <c:v>316.47602030000002</c:v>
                </c:pt>
                <c:pt idx="31862">
                  <c:v>316.4859543</c:v>
                </c:pt>
                <c:pt idx="31863">
                  <c:v>316.49588829999999</c:v>
                </c:pt>
                <c:pt idx="31864">
                  <c:v>316.50582229999998</c:v>
                </c:pt>
                <c:pt idx="31865">
                  <c:v>316.51575630000002</c:v>
                </c:pt>
                <c:pt idx="31866">
                  <c:v>316.52569030000001</c:v>
                </c:pt>
                <c:pt idx="31867">
                  <c:v>316.53562429999999</c:v>
                </c:pt>
                <c:pt idx="31868">
                  <c:v>316.54555829999998</c:v>
                </c:pt>
                <c:pt idx="31869">
                  <c:v>316.55549230000003</c:v>
                </c:pt>
                <c:pt idx="31870">
                  <c:v>316.56542630000001</c:v>
                </c:pt>
                <c:pt idx="31871">
                  <c:v>316.5753603</c:v>
                </c:pt>
                <c:pt idx="31872">
                  <c:v>316.58529429999999</c:v>
                </c:pt>
                <c:pt idx="31873">
                  <c:v>316.59522829999997</c:v>
                </c:pt>
                <c:pt idx="31874">
                  <c:v>316.60516230000002</c:v>
                </c:pt>
                <c:pt idx="31875">
                  <c:v>316.6150963</c:v>
                </c:pt>
                <c:pt idx="31876">
                  <c:v>316.62503029999999</c:v>
                </c:pt>
                <c:pt idx="31877">
                  <c:v>316.63496429999998</c:v>
                </c:pt>
                <c:pt idx="31878">
                  <c:v>316.64489830000002</c:v>
                </c:pt>
                <c:pt idx="31879">
                  <c:v>316.65483230000001</c:v>
                </c:pt>
                <c:pt idx="31880">
                  <c:v>316.6647663</c:v>
                </c:pt>
                <c:pt idx="31881">
                  <c:v>316.67470029999998</c:v>
                </c:pt>
                <c:pt idx="31882">
                  <c:v>316.68463430000003</c:v>
                </c:pt>
                <c:pt idx="31883">
                  <c:v>316.69456830000001</c:v>
                </c:pt>
                <c:pt idx="31884">
                  <c:v>316.7045023</c:v>
                </c:pt>
                <c:pt idx="31885">
                  <c:v>316.71443629999999</c:v>
                </c:pt>
                <c:pt idx="31886">
                  <c:v>316.72437029999998</c:v>
                </c:pt>
                <c:pt idx="31887">
                  <c:v>316.73430430000002</c:v>
                </c:pt>
                <c:pt idx="31888">
                  <c:v>316.74423830000001</c:v>
                </c:pt>
                <c:pt idx="31889">
                  <c:v>316.75417229999999</c:v>
                </c:pt>
                <c:pt idx="31890">
                  <c:v>316.76410579999998</c:v>
                </c:pt>
                <c:pt idx="31891">
                  <c:v>316.77403980000003</c:v>
                </c:pt>
                <c:pt idx="31892">
                  <c:v>316.78397380000001</c:v>
                </c:pt>
                <c:pt idx="31893">
                  <c:v>316.7939078</c:v>
                </c:pt>
                <c:pt idx="31894">
                  <c:v>316.80384179999999</c:v>
                </c:pt>
                <c:pt idx="31895">
                  <c:v>316.81377579999997</c:v>
                </c:pt>
                <c:pt idx="31896">
                  <c:v>316.82370980000002</c:v>
                </c:pt>
                <c:pt idx="31897">
                  <c:v>316.8336438</c:v>
                </c:pt>
                <c:pt idx="31898">
                  <c:v>316.84357779999999</c:v>
                </c:pt>
                <c:pt idx="31899">
                  <c:v>316.85351179999998</c:v>
                </c:pt>
                <c:pt idx="31900">
                  <c:v>316.86344580000002</c:v>
                </c:pt>
                <c:pt idx="31901">
                  <c:v>316.87337980000001</c:v>
                </c:pt>
                <c:pt idx="31902">
                  <c:v>316.8833138</c:v>
                </c:pt>
                <c:pt idx="31903">
                  <c:v>316.89324779999998</c:v>
                </c:pt>
                <c:pt idx="31904">
                  <c:v>316.90318180000003</c:v>
                </c:pt>
                <c:pt idx="31905">
                  <c:v>316.91311580000001</c:v>
                </c:pt>
                <c:pt idx="31906">
                  <c:v>316.9230498</c:v>
                </c:pt>
                <c:pt idx="31907">
                  <c:v>316.93298379999999</c:v>
                </c:pt>
                <c:pt idx="31908">
                  <c:v>316.94291779999998</c:v>
                </c:pt>
                <c:pt idx="31909">
                  <c:v>316.95285180000002</c:v>
                </c:pt>
                <c:pt idx="31910">
                  <c:v>316.96278580000001</c:v>
                </c:pt>
                <c:pt idx="31911">
                  <c:v>316.9727188</c:v>
                </c:pt>
                <c:pt idx="31912">
                  <c:v>316.98265379999998</c:v>
                </c:pt>
                <c:pt idx="31913">
                  <c:v>316.99258780000002</c:v>
                </c:pt>
                <c:pt idx="31914">
                  <c:v>317.00252080000001</c:v>
                </c:pt>
                <c:pt idx="31915">
                  <c:v>317.0124558</c:v>
                </c:pt>
                <c:pt idx="31916">
                  <c:v>317.02238879999999</c:v>
                </c:pt>
                <c:pt idx="31917">
                  <c:v>317.03232279999997</c:v>
                </c:pt>
                <c:pt idx="31918">
                  <c:v>317.04225680000002</c:v>
                </c:pt>
                <c:pt idx="31919">
                  <c:v>317.05219080000001</c:v>
                </c:pt>
                <c:pt idx="31920">
                  <c:v>317.06212479999999</c:v>
                </c:pt>
                <c:pt idx="31921">
                  <c:v>317.07205879999998</c:v>
                </c:pt>
                <c:pt idx="31922">
                  <c:v>317.08199280000002</c:v>
                </c:pt>
                <c:pt idx="31923">
                  <c:v>317.09192680000001</c:v>
                </c:pt>
                <c:pt idx="31924">
                  <c:v>317.1018608</c:v>
                </c:pt>
                <c:pt idx="31925">
                  <c:v>317.11179479999998</c:v>
                </c:pt>
                <c:pt idx="31926">
                  <c:v>317.12172880000003</c:v>
                </c:pt>
                <c:pt idx="31927">
                  <c:v>317.13166280000002</c:v>
                </c:pt>
                <c:pt idx="31928">
                  <c:v>317.1415968</c:v>
                </c:pt>
                <c:pt idx="31929">
                  <c:v>317.15153079999999</c:v>
                </c:pt>
                <c:pt idx="31930">
                  <c:v>317.16146479999998</c:v>
                </c:pt>
                <c:pt idx="31931">
                  <c:v>317.17139880000002</c:v>
                </c:pt>
                <c:pt idx="31932">
                  <c:v>317.18133280000001</c:v>
                </c:pt>
                <c:pt idx="31933">
                  <c:v>317.19126679999999</c:v>
                </c:pt>
                <c:pt idx="31934">
                  <c:v>317.20120079999998</c:v>
                </c:pt>
                <c:pt idx="31935">
                  <c:v>317.21113480000002</c:v>
                </c:pt>
                <c:pt idx="31936">
                  <c:v>317.22106880000001</c:v>
                </c:pt>
                <c:pt idx="31937">
                  <c:v>317.2310028</c:v>
                </c:pt>
                <c:pt idx="31938">
                  <c:v>317.24093679999999</c:v>
                </c:pt>
                <c:pt idx="31939">
                  <c:v>317.25087079999997</c:v>
                </c:pt>
                <c:pt idx="31940">
                  <c:v>317.26080480000002</c:v>
                </c:pt>
                <c:pt idx="31941">
                  <c:v>317.2707388</c:v>
                </c:pt>
                <c:pt idx="31942">
                  <c:v>317.28067279999999</c:v>
                </c:pt>
                <c:pt idx="31943">
                  <c:v>317.29060679999998</c:v>
                </c:pt>
                <c:pt idx="31944">
                  <c:v>317.30054080000002</c:v>
                </c:pt>
                <c:pt idx="31945">
                  <c:v>317.31047480000001</c:v>
                </c:pt>
                <c:pt idx="31946">
                  <c:v>317.3204088</c:v>
                </c:pt>
                <c:pt idx="31947">
                  <c:v>317.33034279999998</c:v>
                </c:pt>
                <c:pt idx="31948">
                  <c:v>317.34027680000003</c:v>
                </c:pt>
                <c:pt idx="31949">
                  <c:v>317.35021080000001</c:v>
                </c:pt>
                <c:pt idx="31950">
                  <c:v>317.3601448</c:v>
                </c:pt>
                <c:pt idx="31951">
                  <c:v>317.37007879999999</c:v>
                </c:pt>
                <c:pt idx="31952">
                  <c:v>317.38001279999997</c:v>
                </c:pt>
                <c:pt idx="31953">
                  <c:v>317.38994680000002</c:v>
                </c:pt>
                <c:pt idx="31954">
                  <c:v>317.39988080000001</c:v>
                </c:pt>
                <c:pt idx="31955">
                  <c:v>317.40981479999999</c:v>
                </c:pt>
                <c:pt idx="31956">
                  <c:v>317.41974879999998</c:v>
                </c:pt>
                <c:pt idx="31957">
                  <c:v>317.42968280000002</c:v>
                </c:pt>
                <c:pt idx="31958">
                  <c:v>317.43961680000001</c:v>
                </c:pt>
                <c:pt idx="31959">
                  <c:v>317.4495508</c:v>
                </c:pt>
                <c:pt idx="31960">
                  <c:v>317.45948479999998</c:v>
                </c:pt>
                <c:pt idx="31961">
                  <c:v>317.46941880000003</c:v>
                </c:pt>
                <c:pt idx="31962">
                  <c:v>317.47935280000002</c:v>
                </c:pt>
                <c:pt idx="31963">
                  <c:v>317.4892868</c:v>
                </c:pt>
                <c:pt idx="31964">
                  <c:v>317.49922079999999</c:v>
                </c:pt>
                <c:pt idx="31965">
                  <c:v>317.50915479999998</c:v>
                </c:pt>
                <c:pt idx="31966">
                  <c:v>317.51908880000002</c:v>
                </c:pt>
                <c:pt idx="31967">
                  <c:v>317.52902280000001</c:v>
                </c:pt>
                <c:pt idx="31968">
                  <c:v>317.53895679999999</c:v>
                </c:pt>
                <c:pt idx="31969">
                  <c:v>317.54889079999998</c:v>
                </c:pt>
                <c:pt idx="31970">
                  <c:v>317.55882480000002</c:v>
                </c:pt>
                <c:pt idx="31971">
                  <c:v>317.56875880000001</c:v>
                </c:pt>
                <c:pt idx="31972">
                  <c:v>317.5786928</c:v>
                </c:pt>
                <c:pt idx="31973">
                  <c:v>317.58862679999999</c:v>
                </c:pt>
                <c:pt idx="31974">
                  <c:v>317.59856079999997</c:v>
                </c:pt>
                <c:pt idx="31975">
                  <c:v>317.60849480000002</c:v>
                </c:pt>
                <c:pt idx="31976">
                  <c:v>317.6184288</c:v>
                </c:pt>
                <c:pt idx="31977">
                  <c:v>317.62836279999999</c:v>
                </c:pt>
                <c:pt idx="31978">
                  <c:v>317.63829679999998</c:v>
                </c:pt>
                <c:pt idx="31979">
                  <c:v>317.64823080000002</c:v>
                </c:pt>
                <c:pt idx="31980">
                  <c:v>317.65816480000001</c:v>
                </c:pt>
                <c:pt idx="31981">
                  <c:v>317.6680988</c:v>
                </c:pt>
                <c:pt idx="31982">
                  <c:v>317.67803279999998</c:v>
                </c:pt>
                <c:pt idx="31983">
                  <c:v>317.68796680000003</c:v>
                </c:pt>
                <c:pt idx="31984">
                  <c:v>317.69790080000001</c:v>
                </c:pt>
                <c:pt idx="31985">
                  <c:v>317.7078348</c:v>
                </c:pt>
                <c:pt idx="31986">
                  <c:v>317.71776879999999</c:v>
                </c:pt>
                <c:pt idx="31987">
                  <c:v>317.72770279999997</c:v>
                </c:pt>
                <c:pt idx="31988">
                  <c:v>317.73763680000002</c:v>
                </c:pt>
                <c:pt idx="31989">
                  <c:v>317.74757080000001</c:v>
                </c:pt>
                <c:pt idx="31990">
                  <c:v>317.75750479999999</c:v>
                </c:pt>
                <c:pt idx="31991">
                  <c:v>317.76743909999999</c:v>
                </c:pt>
                <c:pt idx="31992">
                  <c:v>317.77737309999998</c:v>
                </c:pt>
                <c:pt idx="31993">
                  <c:v>317.78730710000002</c:v>
                </c:pt>
                <c:pt idx="31994">
                  <c:v>317.79724110000001</c:v>
                </c:pt>
                <c:pt idx="31995">
                  <c:v>317.80717509999999</c:v>
                </c:pt>
                <c:pt idx="31996">
                  <c:v>317.81710909999998</c:v>
                </c:pt>
                <c:pt idx="31997">
                  <c:v>317.82704310000003</c:v>
                </c:pt>
                <c:pt idx="31998">
                  <c:v>317.83697710000001</c:v>
                </c:pt>
                <c:pt idx="31999">
                  <c:v>317.8469111</c:v>
                </c:pt>
                <c:pt idx="32000">
                  <c:v>317.85684509999999</c:v>
                </c:pt>
                <c:pt idx="32001">
                  <c:v>317.86677909999997</c:v>
                </c:pt>
                <c:pt idx="32002">
                  <c:v>317.87671310000002</c:v>
                </c:pt>
                <c:pt idx="32003">
                  <c:v>317.8866471</c:v>
                </c:pt>
                <c:pt idx="32004">
                  <c:v>317.89658109999999</c:v>
                </c:pt>
                <c:pt idx="32005">
                  <c:v>317.90651509999998</c:v>
                </c:pt>
                <c:pt idx="32006">
                  <c:v>317.91644910000002</c:v>
                </c:pt>
                <c:pt idx="32007">
                  <c:v>317.92638310000001</c:v>
                </c:pt>
                <c:pt idx="32008">
                  <c:v>317.9363171</c:v>
                </c:pt>
                <c:pt idx="32009">
                  <c:v>317.94625109999998</c:v>
                </c:pt>
                <c:pt idx="32010">
                  <c:v>317.95618510000003</c:v>
                </c:pt>
                <c:pt idx="32011">
                  <c:v>317.96611910000001</c:v>
                </c:pt>
                <c:pt idx="32012">
                  <c:v>317.9760531</c:v>
                </c:pt>
                <c:pt idx="32013">
                  <c:v>317.98598709999999</c:v>
                </c:pt>
                <c:pt idx="32014">
                  <c:v>317.99592109999998</c:v>
                </c:pt>
                <c:pt idx="32015">
                  <c:v>318.00585510000002</c:v>
                </c:pt>
                <c:pt idx="32016">
                  <c:v>318.01578910000001</c:v>
                </c:pt>
                <c:pt idx="32017">
                  <c:v>318.02572309999999</c:v>
                </c:pt>
                <c:pt idx="32018">
                  <c:v>318.03565709999998</c:v>
                </c:pt>
                <c:pt idx="32019">
                  <c:v>318.04559110000002</c:v>
                </c:pt>
                <c:pt idx="32020">
                  <c:v>318.05552510000001</c:v>
                </c:pt>
                <c:pt idx="32021">
                  <c:v>318.0654591</c:v>
                </c:pt>
                <c:pt idx="32022">
                  <c:v>318.07539309999999</c:v>
                </c:pt>
                <c:pt idx="32023">
                  <c:v>318.08532709999997</c:v>
                </c:pt>
                <c:pt idx="32024">
                  <c:v>318.09526110000002</c:v>
                </c:pt>
                <c:pt idx="32025">
                  <c:v>318.1051951</c:v>
                </c:pt>
                <c:pt idx="32026">
                  <c:v>318.11512909999999</c:v>
                </c:pt>
                <c:pt idx="32027">
                  <c:v>318.12506309999998</c:v>
                </c:pt>
                <c:pt idx="32028">
                  <c:v>318.13499710000002</c:v>
                </c:pt>
                <c:pt idx="32029">
                  <c:v>318.14493110000001</c:v>
                </c:pt>
                <c:pt idx="32030">
                  <c:v>318.15486509999999</c:v>
                </c:pt>
                <c:pt idx="32031">
                  <c:v>318.16479909999998</c:v>
                </c:pt>
                <c:pt idx="32032">
                  <c:v>318.17473310000003</c:v>
                </c:pt>
                <c:pt idx="32033">
                  <c:v>318.18466710000001</c:v>
                </c:pt>
                <c:pt idx="32034">
                  <c:v>318.1946011</c:v>
                </c:pt>
                <c:pt idx="32035">
                  <c:v>318.20453509999999</c:v>
                </c:pt>
                <c:pt idx="32036">
                  <c:v>318.21446909999997</c:v>
                </c:pt>
                <c:pt idx="32037">
                  <c:v>318.22440310000002</c:v>
                </c:pt>
                <c:pt idx="32038">
                  <c:v>318.2343371</c:v>
                </c:pt>
                <c:pt idx="32039">
                  <c:v>318.24427109999999</c:v>
                </c:pt>
                <c:pt idx="32040">
                  <c:v>318.25420509999998</c:v>
                </c:pt>
                <c:pt idx="32041">
                  <c:v>318.26413910000002</c:v>
                </c:pt>
                <c:pt idx="32042">
                  <c:v>318.27407310000001</c:v>
                </c:pt>
                <c:pt idx="32043">
                  <c:v>318.2840071</c:v>
                </c:pt>
                <c:pt idx="32044">
                  <c:v>318.29394109999998</c:v>
                </c:pt>
                <c:pt idx="32045">
                  <c:v>318.30387510000003</c:v>
                </c:pt>
                <c:pt idx="32046">
                  <c:v>318.31380910000001</c:v>
                </c:pt>
                <c:pt idx="32047">
                  <c:v>318.3237431</c:v>
                </c:pt>
                <c:pt idx="32048">
                  <c:v>318.33367709999999</c:v>
                </c:pt>
                <c:pt idx="32049">
                  <c:v>318.34361109999998</c:v>
                </c:pt>
                <c:pt idx="32050">
                  <c:v>318.35354510000002</c:v>
                </c:pt>
                <c:pt idx="32051">
                  <c:v>318.36347910000001</c:v>
                </c:pt>
                <c:pt idx="32052">
                  <c:v>318.37341309999999</c:v>
                </c:pt>
                <c:pt idx="32053">
                  <c:v>318.38334709999998</c:v>
                </c:pt>
                <c:pt idx="32054">
                  <c:v>318.39328110000002</c:v>
                </c:pt>
                <c:pt idx="32055">
                  <c:v>318.40321510000001</c:v>
                </c:pt>
                <c:pt idx="32056">
                  <c:v>318.4131491</c:v>
                </c:pt>
                <c:pt idx="32057">
                  <c:v>318.42308309999999</c:v>
                </c:pt>
                <c:pt idx="32058">
                  <c:v>318.43301709999997</c:v>
                </c:pt>
                <c:pt idx="32059">
                  <c:v>318.44295110000002</c:v>
                </c:pt>
                <c:pt idx="32060">
                  <c:v>318.4528851</c:v>
                </c:pt>
                <c:pt idx="32061">
                  <c:v>318.46281909999999</c:v>
                </c:pt>
                <c:pt idx="32062">
                  <c:v>318.47275309999998</c:v>
                </c:pt>
                <c:pt idx="32063">
                  <c:v>318.48268710000002</c:v>
                </c:pt>
                <c:pt idx="32064">
                  <c:v>318.49262110000001</c:v>
                </c:pt>
                <c:pt idx="32065">
                  <c:v>318.5025551</c:v>
                </c:pt>
                <c:pt idx="32066">
                  <c:v>318.51248909999998</c:v>
                </c:pt>
                <c:pt idx="32067">
                  <c:v>318.52242310000003</c:v>
                </c:pt>
                <c:pt idx="32068">
                  <c:v>318.53235710000001</c:v>
                </c:pt>
                <c:pt idx="32069">
                  <c:v>318.5422911</c:v>
                </c:pt>
                <c:pt idx="32070">
                  <c:v>318.55222509999999</c:v>
                </c:pt>
                <c:pt idx="32071">
                  <c:v>318.56215909999997</c:v>
                </c:pt>
                <c:pt idx="32072">
                  <c:v>318.57209310000002</c:v>
                </c:pt>
                <c:pt idx="32073">
                  <c:v>318.5820271</c:v>
                </c:pt>
                <c:pt idx="32074">
                  <c:v>318.59196209999999</c:v>
                </c:pt>
                <c:pt idx="32075">
                  <c:v>318.60189509999998</c:v>
                </c:pt>
                <c:pt idx="32076">
                  <c:v>318.61182910000002</c:v>
                </c:pt>
                <c:pt idx="32077">
                  <c:v>318.62176310000001</c:v>
                </c:pt>
                <c:pt idx="32078">
                  <c:v>318.63169809999999</c:v>
                </c:pt>
                <c:pt idx="32079">
                  <c:v>318.64163209999998</c:v>
                </c:pt>
                <c:pt idx="32080">
                  <c:v>318.65156610000003</c:v>
                </c:pt>
                <c:pt idx="32081">
                  <c:v>318.66150010000001</c:v>
                </c:pt>
                <c:pt idx="32082">
                  <c:v>318.6714341</c:v>
                </c:pt>
                <c:pt idx="32083">
                  <c:v>318.68136809999999</c:v>
                </c:pt>
                <c:pt idx="32084">
                  <c:v>318.69130209999997</c:v>
                </c:pt>
                <c:pt idx="32085">
                  <c:v>318.70123610000002</c:v>
                </c:pt>
                <c:pt idx="32086">
                  <c:v>318.7111701</c:v>
                </c:pt>
                <c:pt idx="32087">
                  <c:v>318.72110409999999</c:v>
                </c:pt>
                <c:pt idx="32088">
                  <c:v>318.73103809999998</c:v>
                </c:pt>
                <c:pt idx="32089">
                  <c:v>318.74097210000002</c:v>
                </c:pt>
                <c:pt idx="32090">
                  <c:v>318.75090610000001</c:v>
                </c:pt>
                <c:pt idx="32091">
                  <c:v>318.7608401</c:v>
                </c:pt>
                <c:pt idx="32092">
                  <c:v>318.77077379999997</c:v>
                </c:pt>
                <c:pt idx="32093">
                  <c:v>318.78070780000002</c:v>
                </c:pt>
                <c:pt idx="32094">
                  <c:v>318.7906418</c:v>
                </c:pt>
                <c:pt idx="32095">
                  <c:v>318.80057579999999</c:v>
                </c:pt>
                <c:pt idx="32096">
                  <c:v>318.81050979999998</c:v>
                </c:pt>
                <c:pt idx="32097">
                  <c:v>318.82044380000002</c:v>
                </c:pt>
                <c:pt idx="32098">
                  <c:v>318.83037780000001</c:v>
                </c:pt>
                <c:pt idx="32099">
                  <c:v>318.84031179999999</c:v>
                </c:pt>
                <c:pt idx="32100">
                  <c:v>318.85024579999998</c:v>
                </c:pt>
                <c:pt idx="32101">
                  <c:v>318.86017980000003</c:v>
                </c:pt>
                <c:pt idx="32102">
                  <c:v>318.87011380000001</c:v>
                </c:pt>
                <c:pt idx="32103">
                  <c:v>318.8800478</c:v>
                </c:pt>
                <c:pt idx="32104">
                  <c:v>318.88998179999999</c:v>
                </c:pt>
                <c:pt idx="32105">
                  <c:v>318.89991579999997</c:v>
                </c:pt>
                <c:pt idx="32106">
                  <c:v>318.90984980000002</c:v>
                </c:pt>
                <c:pt idx="32107">
                  <c:v>318.9197838</c:v>
                </c:pt>
                <c:pt idx="32108">
                  <c:v>318.92971779999999</c:v>
                </c:pt>
                <c:pt idx="32109">
                  <c:v>318.93965179999998</c:v>
                </c:pt>
                <c:pt idx="32110">
                  <c:v>318.94958580000002</c:v>
                </c:pt>
                <c:pt idx="32111">
                  <c:v>318.95951980000001</c:v>
                </c:pt>
                <c:pt idx="32112">
                  <c:v>318.9694538</c:v>
                </c:pt>
                <c:pt idx="32113">
                  <c:v>318.97938779999998</c:v>
                </c:pt>
                <c:pt idx="32114">
                  <c:v>318.98932180000003</c:v>
                </c:pt>
                <c:pt idx="32115">
                  <c:v>318.99925580000001</c:v>
                </c:pt>
                <c:pt idx="32116">
                  <c:v>319.0091898</c:v>
                </c:pt>
                <c:pt idx="32117">
                  <c:v>319.01912379999999</c:v>
                </c:pt>
                <c:pt idx="32118">
                  <c:v>319.02905779999998</c:v>
                </c:pt>
                <c:pt idx="32119">
                  <c:v>319.03899180000002</c:v>
                </c:pt>
                <c:pt idx="32120">
                  <c:v>319.04892580000001</c:v>
                </c:pt>
                <c:pt idx="32121">
                  <c:v>319.05885979999999</c:v>
                </c:pt>
                <c:pt idx="32122">
                  <c:v>319.06879379999998</c:v>
                </c:pt>
                <c:pt idx="32123">
                  <c:v>319.07872780000002</c:v>
                </c:pt>
                <c:pt idx="32124">
                  <c:v>319.08866180000001</c:v>
                </c:pt>
                <c:pt idx="32125">
                  <c:v>319.0985958</c:v>
                </c:pt>
                <c:pt idx="32126">
                  <c:v>319.10852979999999</c:v>
                </c:pt>
                <c:pt idx="32127">
                  <c:v>319.11846379999997</c:v>
                </c:pt>
                <c:pt idx="32128">
                  <c:v>319.12839780000002</c:v>
                </c:pt>
                <c:pt idx="32129">
                  <c:v>319.1383318</c:v>
                </c:pt>
                <c:pt idx="32130">
                  <c:v>319.14826579999999</c:v>
                </c:pt>
                <c:pt idx="32131">
                  <c:v>319.15819979999998</c:v>
                </c:pt>
                <c:pt idx="32132">
                  <c:v>319.16813380000002</c:v>
                </c:pt>
                <c:pt idx="32133">
                  <c:v>319.17806780000001</c:v>
                </c:pt>
                <c:pt idx="32134">
                  <c:v>319.1880018</c:v>
                </c:pt>
                <c:pt idx="32135">
                  <c:v>319.19793579999998</c:v>
                </c:pt>
                <c:pt idx="32136">
                  <c:v>319.20786980000003</c:v>
                </c:pt>
                <c:pt idx="32137">
                  <c:v>319.21780380000001</c:v>
                </c:pt>
                <c:pt idx="32138">
                  <c:v>319.2277378</c:v>
                </c:pt>
                <c:pt idx="32139">
                  <c:v>319.23767179999999</c:v>
                </c:pt>
                <c:pt idx="32140">
                  <c:v>319.24760579999997</c:v>
                </c:pt>
                <c:pt idx="32141">
                  <c:v>319.25753980000002</c:v>
                </c:pt>
                <c:pt idx="32142">
                  <c:v>319.2674738</c:v>
                </c:pt>
                <c:pt idx="32143">
                  <c:v>319.27740779999999</c:v>
                </c:pt>
                <c:pt idx="32144">
                  <c:v>319.28734179999998</c:v>
                </c:pt>
                <c:pt idx="32145">
                  <c:v>319.29727580000002</c:v>
                </c:pt>
                <c:pt idx="32146">
                  <c:v>319.30720980000001</c:v>
                </c:pt>
                <c:pt idx="32147">
                  <c:v>319.3171438</c:v>
                </c:pt>
                <c:pt idx="32148">
                  <c:v>319.32707779999998</c:v>
                </c:pt>
                <c:pt idx="32149">
                  <c:v>319.33701180000003</c:v>
                </c:pt>
                <c:pt idx="32150">
                  <c:v>319.34694580000001</c:v>
                </c:pt>
                <c:pt idx="32151">
                  <c:v>319.3568798</c:v>
                </c:pt>
                <c:pt idx="32152">
                  <c:v>319.36681379999999</c:v>
                </c:pt>
                <c:pt idx="32153">
                  <c:v>319.37674779999998</c:v>
                </c:pt>
                <c:pt idx="32154">
                  <c:v>319.38668180000002</c:v>
                </c:pt>
                <c:pt idx="32155">
                  <c:v>319.39661580000001</c:v>
                </c:pt>
                <c:pt idx="32156">
                  <c:v>319.40654979999999</c:v>
                </c:pt>
                <c:pt idx="32157">
                  <c:v>319.41648379999998</c:v>
                </c:pt>
                <c:pt idx="32158">
                  <c:v>319.42641780000002</c:v>
                </c:pt>
                <c:pt idx="32159">
                  <c:v>319.43635180000001</c:v>
                </c:pt>
                <c:pt idx="32160">
                  <c:v>319.4462858</c:v>
                </c:pt>
                <c:pt idx="32161">
                  <c:v>319.45621979999999</c:v>
                </c:pt>
                <c:pt idx="32162">
                  <c:v>319.46615379999997</c:v>
                </c:pt>
                <c:pt idx="32163">
                  <c:v>319.47608780000002</c:v>
                </c:pt>
                <c:pt idx="32164">
                  <c:v>319.4860218</c:v>
                </c:pt>
                <c:pt idx="32165">
                  <c:v>319.49595579999999</c:v>
                </c:pt>
                <c:pt idx="32166">
                  <c:v>319.50588979999998</c:v>
                </c:pt>
                <c:pt idx="32167">
                  <c:v>319.51582380000002</c:v>
                </c:pt>
                <c:pt idx="32168">
                  <c:v>319.52575780000001</c:v>
                </c:pt>
                <c:pt idx="32169">
                  <c:v>319.5356918</c:v>
                </c:pt>
                <c:pt idx="32170">
                  <c:v>319.54562579999998</c:v>
                </c:pt>
                <c:pt idx="32171">
                  <c:v>319.55555980000003</c:v>
                </c:pt>
                <c:pt idx="32172">
                  <c:v>319.56549380000001</c:v>
                </c:pt>
                <c:pt idx="32173">
                  <c:v>319.5754278</c:v>
                </c:pt>
                <c:pt idx="32174">
                  <c:v>319.58536179999999</c:v>
                </c:pt>
                <c:pt idx="32175">
                  <c:v>319.59529579999997</c:v>
                </c:pt>
                <c:pt idx="32176">
                  <c:v>319.60522980000002</c:v>
                </c:pt>
                <c:pt idx="32177">
                  <c:v>319.6151638</c:v>
                </c:pt>
                <c:pt idx="32178">
                  <c:v>319.62509779999999</c:v>
                </c:pt>
                <c:pt idx="32179">
                  <c:v>319.63503179999998</c:v>
                </c:pt>
                <c:pt idx="32180">
                  <c:v>319.64496580000002</c:v>
                </c:pt>
                <c:pt idx="32181">
                  <c:v>319.65489980000001</c:v>
                </c:pt>
                <c:pt idx="32182">
                  <c:v>319.6648338</c:v>
                </c:pt>
                <c:pt idx="32183">
                  <c:v>319.67476779999998</c:v>
                </c:pt>
                <c:pt idx="32184">
                  <c:v>319.68470180000003</c:v>
                </c:pt>
                <c:pt idx="32185">
                  <c:v>319.69463580000001</c:v>
                </c:pt>
                <c:pt idx="32186">
                  <c:v>319.7045698</c:v>
                </c:pt>
                <c:pt idx="32187">
                  <c:v>319.71450379999999</c:v>
                </c:pt>
                <c:pt idx="32188">
                  <c:v>319.72443779999998</c:v>
                </c:pt>
                <c:pt idx="32189">
                  <c:v>319.73437180000002</c:v>
                </c:pt>
                <c:pt idx="32190">
                  <c:v>319.74430580000001</c:v>
                </c:pt>
                <c:pt idx="32191">
                  <c:v>319.75423979999999</c:v>
                </c:pt>
                <c:pt idx="32192">
                  <c:v>319.76417379999998</c:v>
                </c:pt>
                <c:pt idx="32193">
                  <c:v>319.77410700000001</c:v>
                </c:pt>
                <c:pt idx="32194">
                  <c:v>319.784042</c:v>
                </c:pt>
                <c:pt idx="32195">
                  <c:v>319.79397599999999</c:v>
                </c:pt>
                <c:pt idx="32196">
                  <c:v>319.80390999999997</c:v>
                </c:pt>
                <c:pt idx="32197">
                  <c:v>319.81384400000002</c:v>
                </c:pt>
                <c:pt idx="32198">
                  <c:v>319.823778</c:v>
                </c:pt>
                <c:pt idx="32199">
                  <c:v>319.83371199999999</c:v>
                </c:pt>
                <c:pt idx="32200">
                  <c:v>319.84364599999998</c:v>
                </c:pt>
                <c:pt idx="32201">
                  <c:v>319.85358000000002</c:v>
                </c:pt>
                <c:pt idx="32202">
                  <c:v>319.86351400000001</c:v>
                </c:pt>
                <c:pt idx="32203">
                  <c:v>319.873448</c:v>
                </c:pt>
                <c:pt idx="32204">
                  <c:v>319.88338199999998</c:v>
                </c:pt>
                <c:pt idx="32205">
                  <c:v>319.89331600000003</c:v>
                </c:pt>
                <c:pt idx="32206">
                  <c:v>319.90325000000001</c:v>
                </c:pt>
                <c:pt idx="32207">
                  <c:v>319.913184</c:v>
                </c:pt>
                <c:pt idx="32208">
                  <c:v>319.92311799999999</c:v>
                </c:pt>
                <c:pt idx="32209">
                  <c:v>319.93305199999998</c:v>
                </c:pt>
                <c:pt idx="32210">
                  <c:v>319.94298600000002</c:v>
                </c:pt>
                <c:pt idx="32211">
                  <c:v>319.95292000000001</c:v>
                </c:pt>
                <c:pt idx="32212">
                  <c:v>319.96285399999999</c:v>
                </c:pt>
                <c:pt idx="32213">
                  <c:v>319.97278799999998</c:v>
                </c:pt>
                <c:pt idx="32214">
                  <c:v>319.98272200000002</c:v>
                </c:pt>
                <c:pt idx="32215">
                  <c:v>319.99265600000001</c:v>
                </c:pt>
                <c:pt idx="32216">
                  <c:v>320.00259</c:v>
                </c:pt>
                <c:pt idx="32217">
                  <c:v>320.01252399999998</c:v>
                </c:pt>
                <c:pt idx="32218">
                  <c:v>320.02245799999997</c:v>
                </c:pt>
                <c:pt idx="32219">
                  <c:v>320.03239200000002</c:v>
                </c:pt>
                <c:pt idx="32220">
                  <c:v>320.042326</c:v>
                </c:pt>
                <c:pt idx="32221">
                  <c:v>320.05225999999999</c:v>
                </c:pt>
                <c:pt idx="32222">
                  <c:v>320.06219399999998</c:v>
                </c:pt>
                <c:pt idx="32223">
                  <c:v>320.07212800000002</c:v>
                </c:pt>
                <c:pt idx="32224">
                  <c:v>320.08206200000001</c:v>
                </c:pt>
                <c:pt idx="32225">
                  <c:v>320.09199599999999</c:v>
                </c:pt>
                <c:pt idx="32226">
                  <c:v>320.10192999999998</c:v>
                </c:pt>
                <c:pt idx="32227">
                  <c:v>320.11186400000003</c:v>
                </c:pt>
                <c:pt idx="32228">
                  <c:v>320.12179800000001</c:v>
                </c:pt>
                <c:pt idx="32229">
                  <c:v>320.131732</c:v>
                </c:pt>
                <c:pt idx="32230">
                  <c:v>320.14166599999999</c:v>
                </c:pt>
                <c:pt idx="32231">
                  <c:v>320.15159999999997</c:v>
                </c:pt>
                <c:pt idx="32232">
                  <c:v>320.16153400000002</c:v>
                </c:pt>
                <c:pt idx="32233">
                  <c:v>320.171468</c:v>
                </c:pt>
                <c:pt idx="32234">
                  <c:v>320.18140199999999</c:v>
                </c:pt>
                <c:pt idx="32235">
                  <c:v>320.19133599999998</c:v>
                </c:pt>
                <c:pt idx="32236">
                  <c:v>320.20127000000002</c:v>
                </c:pt>
                <c:pt idx="32237">
                  <c:v>320.21120400000001</c:v>
                </c:pt>
                <c:pt idx="32238">
                  <c:v>320.221138</c:v>
                </c:pt>
                <c:pt idx="32239">
                  <c:v>320.23107199999998</c:v>
                </c:pt>
                <c:pt idx="32240">
                  <c:v>320.24100600000003</c:v>
                </c:pt>
                <c:pt idx="32241">
                  <c:v>320.25094000000001</c:v>
                </c:pt>
                <c:pt idx="32242">
                  <c:v>320.260874</c:v>
                </c:pt>
                <c:pt idx="32243">
                  <c:v>320.27080799999999</c:v>
                </c:pt>
                <c:pt idx="32244">
                  <c:v>320.28074199999998</c:v>
                </c:pt>
                <c:pt idx="32245">
                  <c:v>320.29067600000002</c:v>
                </c:pt>
                <c:pt idx="32246">
                  <c:v>320.30061000000001</c:v>
                </c:pt>
                <c:pt idx="32247">
                  <c:v>320.31054399999999</c:v>
                </c:pt>
                <c:pt idx="32248">
                  <c:v>320.32047799999998</c:v>
                </c:pt>
                <c:pt idx="32249">
                  <c:v>320.33041200000002</c:v>
                </c:pt>
                <c:pt idx="32250">
                  <c:v>320.34034600000001</c:v>
                </c:pt>
                <c:pt idx="32251">
                  <c:v>320.35028</c:v>
                </c:pt>
                <c:pt idx="32252">
                  <c:v>320.36021399999998</c:v>
                </c:pt>
                <c:pt idx="32253">
                  <c:v>320.37014799999997</c:v>
                </c:pt>
                <c:pt idx="32254">
                  <c:v>320.38008200000002</c:v>
                </c:pt>
                <c:pt idx="32255">
                  <c:v>320.390016</c:v>
                </c:pt>
                <c:pt idx="32256">
                  <c:v>320.39994999999999</c:v>
                </c:pt>
                <c:pt idx="32257">
                  <c:v>320.40988399999998</c:v>
                </c:pt>
                <c:pt idx="32258">
                  <c:v>320.41981800000002</c:v>
                </c:pt>
                <c:pt idx="32259">
                  <c:v>320.42975200000001</c:v>
                </c:pt>
                <c:pt idx="32260">
                  <c:v>320.43968699999999</c:v>
                </c:pt>
                <c:pt idx="32261">
                  <c:v>320.44962099999998</c:v>
                </c:pt>
                <c:pt idx="32262">
                  <c:v>320.45955400000003</c:v>
                </c:pt>
                <c:pt idx="32263">
                  <c:v>320.46948900000001</c:v>
                </c:pt>
                <c:pt idx="32264">
                  <c:v>320.479423</c:v>
                </c:pt>
                <c:pt idx="32265">
                  <c:v>320.48935699999998</c:v>
                </c:pt>
                <c:pt idx="32266">
                  <c:v>320.49929100000003</c:v>
                </c:pt>
                <c:pt idx="32267">
                  <c:v>320.50922500000001</c:v>
                </c:pt>
                <c:pt idx="32268">
                  <c:v>320.519159</c:v>
                </c:pt>
                <c:pt idx="32269">
                  <c:v>320.52909299999999</c:v>
                </c:pt>
                <c:pt idx="32270">
                  <c:v>320.53902699999998</c:v>
                </c:pt>
                <c:pt idx="32271">
                  <c:v>320.54896100000002</c:v>
                </c:pt>
                <c:pt idx="32272">
                  <c:v>320.55889500000001</c:v>
                </c:pt>
                <c:pt idx="32273">
                  <c:v>320.56882899999999</c:v>
                </c:pt>
                <c:pt idx="32274">
                  <c:v>320.57876299999998</c:v>
                </c:pt>
                <c:pt idx="32275">
                  <c:v>320.58869700000002</c:v>
                </c:pt>
                <c:pt idx="32276">
                  <c:v>320.59863100000001</c:v>
                </c:pt>
                <c:pt idx="32277">
                  <c:v>320.608565</c:v>
                </c:pt>
                <c:pt idx="32278">
                  <c:v>320.61849899999999</c:v>
                </c:pt>
                <c:pt idx="32279">
                  <c:v>320.62843299999997</c:v>
                </c:pt>
                <c:pt idx="32280">
                  <c:v>320.63836700000002</c:v>
                </c:pt>
                <c:pt idx="32281">
                  <c:v>320.648301</c:v>
                </c:pt>
                <c:pt idx="32282">
                  <c:v>320.65823499999999</c:v>
                </c:pt>
                <c:pt idx="32283">
                  <c:v>320.66816899999998</c:v>
                </c:pt>
                <c:pt idx="32284">
                  <c:v>320.67810300000002</c:v>
                </c:pt>
                <c:pt idx="32285">
                  <c:v>320.68803700000001</c:v>
                </c:pt>
                <c:pt idx="32286">
                  <c:v>320.697971</c:v>
                </c:pt>
                <c:pt idx="32287">
                  <c:v>320.70790499999998</c:v>
                </c:pt>
                <c:pt idx="32288">
                  <c:v>320.71783900000003</c:v>
                </c:pt>
                <c:pt idx="32289">
                  <c:v>320.72777300000001</c:v>
                </c:pt>
                <c:pt idx="32290">
                  <c:v>320.737707</c:v>
                </c:pt>
                <c:pt idx="32291">
                  <c:v>320.74764099999999</c:v>
                </c:pt>
                <c:pt idx="32292">
                  <c:v>320.75757499999997</c:v>
                </c:pt>
                <c:pt idx="32293">
                  <c:v>320.76750950000002</c:v>
                </c:pt>
                <c:pt idx="32294">
                  <c:v>320.7774435</c:v>
                </c:pt>
                <c:pt idx="32295">
                  <c:v>320.78737749999999</c:v>
                </c:pt>
                <c:pt idx="32296">
                  <c:v>320.79731149999998</c:v>
                </c:pt>
                <c:pt idx="32297">
                  <c:v>320.80724550000002</c:v>
                </c:pt>
                <c:pt idx="32298">
                  <c:v>320.81717950000001</c:v>
                </c:pt>
                <c:pt idx="32299">
                  <c:v>320.8271135</c:v>
                </c:pt>
                <c:pt idx="32300">
                  <c:v>320.83704749999998</c:v>
                </c:pt>
                <c:pt idx="32301">
                  <c:v>320.84698150000003</c:v>
                </c:pt>
                <c:pt idx="32302">
                  <c:v>320.85691550000001</c:v>
                </c:pt>
                <c:pt idx="32303">
                  <c:v>320.8668495</c:v>
                </c:pt>
                <c:pt idx="32304">
                  <c:v>320.87678349999999</c:v>
                </c:pt>
                <c:pt idx="32305">
                  <c:v>320.88671749999997</c:v>
                </c:pt>
                <c:pt idx="32306">
                  <c:v>320.89665150000002</c:v>
                </c:pt>
                <c:pt idx="32307">
                  <c:v>320.90658550000001</c:v>
                </c:pt>
                <c:pt idx="32308">
                  <c:v>320.91651949999999</c:v>
                </c:pt>
                <c:pt idx="32309">
                  <c:v>320.92645349999998</c:v>
                </c:pt>
                <c:pt idx="32310">
                  <c:v>320.93638750000002</c:v>
                </c:pt>
                <c:pt idx="32311">
                  <c:v>320.94632150000001</c:v>
                </c:pt>
                <c:pt idx="32312">
                  <c:v>320.9562555</c:v>
                </c:pt>
                <c:pt idx="32313">
                  <c:v>320.96618949999998</c:v>
                </c:pt>
                <c:pt idx="32314">
                  <c:v>320.97612350000003</c:v>
                </c:pt>
                <c:pt idx="32315">
                  <c:v>320.98605850000001</c:v>
                </c:pt>
                <c:pt idx="32316">
                  <c:v>320.9959925</c:v>
                </c:pt>
                <c:pt idx="32317">
                  <c:v>321.00592649999999</c:v>
                </c:pt>
                <c:pt idx="32318">
                  <c:v>321.01586049999997</c:v>
                </c:pt>
                <c:pt idx="32319">
                  <c:v>321.02579450000002</c:v>
                </c:pt>
                <c:pt idx="32320">
                  <c:v>321.0357285</c:v>
                </c:pt>
                <c:pt idx="32321">
                  <c:v>321.04566249999999</c:v>
                </c:pt>
                <c:pt idx="32322">
                  <c:v>321.05559649999998</c:v>
                </c:pt>
                <c:pt idx="32323">
                  <c:v>321.06553050000002</c:v>
                </c:pt>
                <c:pt idx="32324">
                  <c:v>321.07546450000001</c:v>
                </c:pt>
                <c:pt idx="32325">
                  <c:v>321.0853985</c:v>
                </c:pt>
                <c:pt idx="32326">
                  <c:v>321.09533249999998</c:v>
                </c:pt>
                <c:pt idx="32327">
                  <c:v>321.10526650000003</c:v>
                </c:pt>
                <c:pt idx="32328">
                  <c:v>321.11520050000001</c:v>
                </c:pt>
                <c:pt idx="32329">
                  <c:v>321.1251345</c:v>
                </c:pt>
                <c:pt idx="32330">
                  <c:v>321.13506849999999</c:v>
                </c:pt>
                <c:pt idx="32331">
                  <c:v>321.14500249999998</c:v>
                </c:pt>
                <c:pt idx="32332">
                  <c:v>321.15493650000002</c:v>
                </c:pt>
                <c:pt idx="32333">
                  <c:v>321.16487050000001</c:v>
                </c:pt>
                <c:pt idx="32334">
                  <c:v>321.17480449999999</c:v>
                </c:pt>
                <c:pt idx="32335">
                  <c:v>321.18473849999998</c:v>
                </c:pt>
                <c:pt idx="32336">
                  <c:v>321.19467250000002</c:v>
                </c:pt>
                <c:pt idx="32337">
                  <c:v>321.20460650000001</c:v>
                </c:pt>
                <c:pt idx="32338">
                  <c:v>321.2145405</c:v>
                </c:pt>
                <c:pt idx="32339">
                  <c:v>321.22447449999999</c:v>
                </c:pt>
                <c:pt idx="32340">
                  <c:v>321.23440849999997</c:v>
                </c:pt>
                <c:pt idx="32341">
                  <c:v>321.24434250000002</c:v>
                </c:pt>
                <c:pt idx="32342">
                  <c:v>321.2542765</c:v>
                </c:pt>
                <c:pt idx="32343">
                  <c:v>321.26421049999999</c:v>
                </c:pt>
                <c:pt idx="32344">
                  <c:v>321.27414449999998</c:v>
                </c:pt>
                <c:pt idx="32345">
                  <c:v>321.28407850000002</c:v>
                </c:pt>
                <c:pt idx="32346">
                  <c:v>321.29401250000001</c:v>
                </c:pt>
                <c:pt idx="32347">
                  <c:v>321.3039465</c:v>
                </c:pt>
                <c:pt idx="32348">
                  <c:v>321.31388049999998</c:v>
                </c:pt>
                <c:pt idx="32349">
                  <c:v>321.32381450000003</c:v>
                </c:pt>
                <c:pt idx="32350">
                  <c:v>321.33374850000001</c:v>
                </c:pt>
                <c:pt idx="32351">
                  <c:v>321.3436825</c:v>
                </c:pt>
                <c:pt idx="32352">
                  <c:v>321.35361649999999</c:v>
                </c:pt>
                <c:pt idx="32353">
                  <c:v>321.36355049999997</c:v>
                </c:pt>
                <c:pt idx="32354">
                  <c:v>321.37348450000002</c:v>
                </c:pt>
                <c:pt idx="32355">
                  <c:v>321.3834185</c:v>
                </c:pt>
                <c:pt idx="32356">
                  <c:v>321.39335249999999</c:v>
                </c:pt>
                <c:pt idx="32357">
                  <c:v>321.40328649999998</c:v>
                </c:pt>
                <c:pt idx="32358">
                  <c:v>321.41322050000002</c:v>
                </c:pt>
                <c:pt idx="32359">
                  <c:v>321.42315450000001</c:v>
                </c:pt>
                <c:pt idx="32360">
                  <c:v>321.43308949999999</c:v>
                </c:pt>
                <c:pt idx="32361">
                  <c:v>321.44302349999998</c:v>
                </c:pt>
                <c:pt idx="32362">
                  <c:v>321.45295750000002</c:v>
                </c:pt>
                <c:pt idx="32363">
                  <c:v>321.46289150000001</c:v>
                </c:pt>
                <c:pt idx="32364">
                  <c:v>321.4728255</c:v>
                </c:pt>
                <c:pt idx="32365">
                  <c:v>321.48275949999999</c:v>
                </c:pt>
                <c:pt idx="32366">
                  <c:v>321.49269349999997</c:v>
                </c:pt>
                <c:pt idx="32367">
                  <c:v>321.50262750000002</c:v>
                </c:pt>
                <c:pt idx="32368">
                  <c:v>321.5125615</c:v>
                </c:pt>
                <c:pt idx="32369">
                  <c:v>321.52249549999999</c:v>
                </c:pt>
                <c:pt idx="32370">
                  <c:v>321.53242949999998</c:v>
                </c:pt>
                <c:pt idx="32371">
                  <c:v>321.54236350000002</c:v>
                </c:pt>
                <c:pt idx="32372">
                  <c:v>321.55229750000001</c:v>
                </c:pt>
                <c:pt idx="32373">
                  <c:v>321.5622315</c:v>
                </c:pt>
                <c:pt idx="32374">
                  <c:v>321.57216549999998</c:v>
                </c:pt>
                <c:pt idx="32375">
                  <c:v>321.58209950000003</c:v>
                </c:pt>
                <c:pt idx="32376">
                  <c:v>321.59203350000001</c:v>
                </c:pt>
                <c:pt idx="32377">
                  <c:v>321.6019675</c:v>
                </c:pt>
                <c:pt idx="32378">
                  <c:v>321.61190149999999</c:v>
                </c:pt>
                <c:pt idx="32379">
                  <c:v>321.62183549999997</c:v>
                </c:pt>
                <c:pt idx="32380">
                  <c:v>321.63176950000002</c:v>
                </c:pt>
                <c:pt idx="32381">
                  <c:v>321.64170350000001</c:v>
                </c:pt>
                <c:pt idx="32382">
                  <c:v>321.65163749999999</c:v>
                </c:pt>
                <c:pt idx="32383">
                  <c:v>321.66157149999998</c:v>
                </c:pt>
                <c:pt idx="32384">
                  <c:v>321.67150550000002</c:v>
                </c:pt>
                <c:pt idx="32385">
                  <c:v>321.68143950000001</c:v>
                </c:pt>
                <c:pt idx="32386">
                  <c:v>321.6913735</c:v>
                </c:pt>
                <c:pt idx="32387">
                  <c:v>321.70130749999998</c:v>
                </c:pt>
                <c:pt idx="32388">
                  <c:v>321.71124150000003</c:v>
                </c:pt>
                <c:pt idx="32389">
                  <c:v>321.72117550000002</c:v>
                </c:pt>
                <c:pt idx="32390">
                  <c:v>321.7311095</c:v>
                </c:pt>
                <c:pt idx="32391">
                  <c:v>321.74104349999999</c:v>
                </c:pt>
                <c:pt idx="32392">
                  <c:v>321.75097749999998</c:v>
                </c:pt>
                <c:pt idx="32393">
                  <c:v>321.76091150000002</c:v>
                </c:pt>
                <c:pt idx="32394">
                  <c:v>321.77084589999998</c:v>
                </c:pt>
                <c:pt idx="32395">
                  <c:v>321.78077990000003</c:v>
                </c:pt>
                <c:pt idx="32396">
                  <c:v>321.79071390000001</c:v>
                </c:pt>
                <c:pt idx="32397">
                  <c:v>321.8006479</c:v>
                </c:pt>
                <c:pt idx="32398">
                  <c:v>321.81058189999999</c:v>
                </c:pt>
                <c:pt idx="32399">
                  <c:v>321.82051589999998</c:v>
                </c:pt>
                <c:pt idx="32400">
                  <c:v>321.83045090000002</c:v>
                </c:pt>
                <c:pt idx="32401">
                  <c:v>321.8403849</c:v>
                </c:pt>
                <c:pt idx="32402">
                  <c:v>321.85031889999999</c:v>
                </c:pt>
                <c:pt idx="32403">
                  <c:v>321.86025289999998</c:v>
                </c:pt>
                <c:pt idx="32404">
                  <c:v>321.87018690000002</c:v>
                </c:pt>
                <c:pt idx="32405">
                  <c:v>321.88012090000001</c:v>
                </c:pt>
                <c:pt idx="32406">
                  <c:v>321.8900549</c:v>
                </c:pt>
                <c:pt idx="32407">
                  <c:v>321.89998889999998</c:v>
                </c:pt>
                <c:pt idx="32408">
                  <c:v>321.90992290000003</c:v>
                </c:pt>
                <c:pt idx="32409">
                  <c:v>321.91985690000001</c:v>
                </c:pt>
                <c:pt idx="32410">
                  <c:v>321.9297909</c:v>
                </c:pt>
                <c:pt idx="32411">
                  <c:v>321.93972489999999</c:v>
                </c:pt>
                <c:pt idx="32412">
                  <c:v>321.94965889999997</c:v>
                </c:pt>
                <c:pt idx="32413">
                  <c:v>321.95959290000002</c:v>
                </c:pt>
                <c:pt idx="32414">
                  <c:v>321.96952690000001</c:v>
                </c:pt>
                <c:pt idx="32415">
                  <c:v>321.97946089999999</c:v>
                </c:pt>
                <c:pt idx="32416">
                  <c:v>321.98939489999998</c:v>
                </c:pt>
                <c:pt idx="32417">
                  <c:v>321.99932890000002</c:v>
                </c:pt>
                <c:pt idx="32418">
                  <c:v>322.00926290000001</c:v>
                </c:pt>
                <c:pt idx="32419">
                  <c:v>322.0191969</c:v>
                </c:pt>
                <c:pt idx="32420">
                  <c:v>322.02913089999998</c:v>
                </c:pt>
                <c:pt idx="32421">
                  <c:v>322.03906490000003</c:v>
                </c:pt>
                <c:pt idx="32422">
                  <c:v>322.04899890000002</c:v>
                </c:pt>
                <c:pt idx="32423">
                  <c:v>322.0589329</c:v>
                </c:pt>
                <c:pt idx="32424">
                  <c:v>322.06886689999999</c:v>
                </c:pt>
                <c:pt idx="32425">
                  <c:v>322.07880089999998</c:v>
                </c:pt>
                <c:pt idx="32426">
                  <c:v>322.08873490000002</c:v>
                </c:pt>
                <c:pt idx="32427">
                  <c:v>322.09866890000001</c:v>
                </c:pt>
                <c:pt idx="32428">
                  <c:v>322.10860289999999</c:v>
                </c:pt>
                <c:pt idx="32429">
                  <c:v>322.11853689999998</c:v>
                </c:pt>
                <c:pt idx="32430">
                  <c:v>322.12847090000002</c:v>
                </c:pt>
                <c:pt idx="32431">
                  <c:v>322.13840490000001</c:v>
                </c:pt>
                <c:pt idx="32432">
                  <c:v>322.1483389</c:v>
                </c:pt>
                <c:pt idx="32433">
                  <c:v>322.15827289999999</c:v>
                </c:pt>
                <c:pt idx="32434">
                  <c:v>322.16820689999997</c:v>
                </c:pt>
                <c:pt idx="32435">
                  <c:v>322.17814090000002</c:v>
                </c:pt>
                <c:pt idx="32436">
                  <c:v>322.1880749</c:v>
                </c:pt>
                <c:pt idx="32437">
                  <c:v>322.19800989999999</c:v>
                </c:pt>
                <c:pt idx="32438">
                  <c:v>322.20794389999998</c:v>
                </c:pt>
                <c:pt idx="32439">
                  <c:v>322.21787790000002</c:v>
                </c:pt>
                <c:pt idx="32440">
                  <c:v>322.22781190000001</c:v>
                </c:pt>
                <c:pt idx="32441">
                  <c:v>322.23774589999999</c:v>
                </c:pt>
                <c:pt idx="32442">
                  <c:v>322.24767989999998</c:v>
                </c:pt>
                <c:pt idx="32443">
                  <c:v>322.25761390000002</c:v>
                </c:pt>
                <c:pt idx="32444">
                  <c:v>322.26754790000001</c:v>
                </c:pt>
                <c:pt idx="32445">
                  <c:v>322.2774819</c:v>
                </c:pt>
                <c:pt idx="32446">
                  <c:v>322.28741589999998</c:v>
                </c:pt>
                <c:pt idx="32447">
                  <c:v>322.29734989999997</c:v>
                </c:pt>
                <c:pt idx="32448">
                  <c:v>322.30728390000002</c:v>
                </c:pt>
                <c:pt idx="32449">
                  <c:v>322.3172179</c:v>
                </c:pt>
                <c:pt idx="32450">
                  <c:v>322.32715189999999</c:v>
                </c:pt>
                <c:pt idx="32451">
                  <c:v>322.33708589999998</c:v>
                </c:pt>
                <c:pt idx="32452">
                  <c:v>322.34701990000002</c:v>
                </c:pt>
                <c:pt idx="32453">
                  <c:v>322.35695390000001</c:v>
                </c:pt>
                <c:pt idx="32454">
                  <c:v>322.36688789999999</c:v>
                </c:pt>
                <c:pt idx="32455">
                  <c:v>322.37682189999998</c:v>
                </c:pt>
                <c:pt idx="32456">
                  <c:v>322.38675590000003</c:v>
                </c:pt>
                <c:pt idx="32457">
                  <c:v>322.39668990000001</c:v>
                </c:pt>
                <c:pt idx="32458">
                  <c:v>322.4066239</c:v>
                </c:pt>
                <c:pt idx="32459">
                  <c:v>322.41655789999999</c:v>
                </c:pt>
                <c:pt idx="32460">
                  <c:v>322.42649189999997</c:v>
                </c:pt>
                <c:pt idx="32461">
                  <c:v>322.43642590000002</c:v>
                </c:pt>
                <c:pt idx="32462">
                  <c:v>322.4463599</c:v>
                </c:pt>
                <c:pt idx="32463">
                  <c:v>322.45629389999999</c:v>
                </c:pt>
                <c:pt idx="32464">
                  <c:v>322.46622789999998</c:v>
                </c:pt>
                <c:pt idx="32465">
                  <c:v>322.47616190000002</c:v>
                </c:pt>
                <c:pt idx="32466">
                  <c:v>322.48609590000001</c:v>
                </c:pt>
                <c:pt idx="32467">
                  <c:v>322.4960299</c:v>
                </c:pt>
                <c:pt idx="32468">
                  <c:v>322.50596389999998</c:v>
                </c:pt>
                <c:pt idx="32469">
                  <c:v>322.51589790000003</c:v>
                </c:pt>
                <c:pt idx="32470">
                  <c:v>322.52583190000001</c:v>
                </c:pt>
                <c:pt idx="32471">
                  <c:v>322.5357669</c:v>
                </c:pt>
                <c:pt idx="32472">
                  <c:v>322.54570089999999</c:v>
                </c:pt>
                <c:pt idx="32473">
                  <c:v>322.55563489999997</c:v>
                </c:pt>
                <c:pt idx="32474">
                  <c:v>322.56556890000002</c:v>
                </c:pt>
                <c:pt idx="32475">
                  <c:v>322.5755029</c:v>
                </c:pt>
                <c:pt idx="32476">
                  <c:v>322.58543689999999</c:v>
                </c:pt>
                <c:pt idx="32477">
                  <c:v>322.59537089999998</c:v>
                </c:pt>
                <c:pt idx="32478">
                  <c:v>322.60530490000002</c:v>
                </c:pt>
                <c:pt idx="32479">
                  <c:v>322.61523890000001</c:v>
                </c:pt>
                <c:pt idx="32480">
                  <c:v>322.6251729</c:v>
                </c:pt>
                <c:pt idx="32481">
                  <c:v>322.63510689999998</c:v>
                </c:pt>
                <c:pt idx="32482">
                  <c:v>322.64504090000003</c:v>
                </c:pt>
                <c:pt idx="32483">
                  <c:v>322.65497490000001</c:v>
                </c:pt>
                <c:pt idx="32484">
                  <c:v>322.6649089</c:v>
                </c:pt>
                <c:pt idx="32485">
                  <c:v>322.67484289999999</c:v>
                </c:pt>
                <c:pt idx="32486">
                  <c:v>322.68477689999997</c:v>
                </c:pt>
                <c:pt idx="32487">
                  <c:v>322.69471090000002</c:v>
                </c:pt>
                <c:pt idx="32488">
                  <c:v>322.70464490000001</c:v>
                </c:pt>
                <c:pt idx="32489">
                  <c:v>322.71457889999999</c:v>
                </c:pt>
                <c:pt idx="32490">
                  <c:v>322.72451289999998</c:v>
                </c:pt>
                <c:pt idx="32491">
                  <c:v>322.73444690000002</c:v>
                </c:pt>
                <c:pt idx="32492">
                  <c:v>322.74438090000001</c:v>
                </c:pt>
                <c:pt idx="32493">
                  <c:v>322.7543149</c:v>
                </c:pt>
                <c:pt idx="32494">
                  <c:v>322.76424889999998</c:v>
                </c:pt>
                <c:pt idx="32495">
                  <c:v>322.77418230000001</c:v>
                </c:pt>
                <c:pt idx="32496">
                  <c:v>322.78411629999999</c:v>
                </c:pt>
                <c:pt idx="32497">
                  <c:v>322.79405029999998</c:v>
                </c:pt>
                <c:pt idx="32498">
                  <c:v>322.80398430000002</c:v>
                </c:pt>
                <c:pt idx="32499">
                  <c:v>322.81391830000001</c:v>
                </c:pt>
                <c:pt idx="32500">
                  <c:v>322.8238523</c:v>
                </c:pt>
                <c:pt idx="32501">
                  <c:v>322.83378629999999</c:v>
                </c:pt>
                <c:pt idx="32502">
                  <c:v>322.84372029999997</c:v>
                </c:pt>
                <c:pt idx="32503">
                  <c:v>322.85365430000002</c:v>
                </c:pt>
                <c:pt idx="32504">
                  <c:v>322.8635893</c:v>
                </c:pt>
                <c:pt idx="32505">
                  <c:v>322.87352329999999</c:v>
                </c:pt>
                <c:pt idx="32506">
                  <c:v>322.88345729999998</c:v>
                </c:pt>
                <c:pt idx="32507">
                  <c:v>322.89339130000002</c:v>
                </c:pt>
                <c:pt idx="32508">
                  <c:v>322.90332530000001</c:v>
                </c:pt>
                <c:pt idx="32509">
                  <c:v>322.91325929999999</c:v>
                </c:pt>
                <c:pt idx="32510">
                  <c:v>322.92319329999998</c:v>
                </c:pt>
                <c:pt idx="32511">
                  <c:v>322.93312730000002</c:v>
                </c:pt>
                <c:pt idx="32512">
                  <c:v>322.94306130000001</c:v>
                </c:pt>
                <c:pt idx="32513">
                  <c:v>322.9529953</c:v>
                </c:pt>
                <c:pt idx="32514">
                  <c:v>322.96292929999998</c:v>
                </c:pt>
                <c:pt idx="32515">
                  <c:v>322.97286329999997</c:v>
                </c:pt>
                <c:pt idx="32516">
                  <c:v>322.98279730000002</c:v>
                </c:pt>
                <c:pt idx="32517">
                  <c:v>322.9927313</c:v>
                </c:pt>
                <c:pt idx="32518">
                  <c:v>323.00266529999999</c:v>
                </c:pt>
                <c:pt idx="32519">
                  <c:v>323.01259929999998</c:v>
                </c:pt>
                <c:pt idx="32520">
                  <c:v>323.02253330000002</c:v>
                </c:pt>
                <c:pt idx="32521">
                  <c:v>323.03246730000001</c:v>
                </c:pt>
                <c:pt idx="32522">
                  <c:v>323.04240129999999</c:v>
                </c:pt>
                <c:pt idx="32523">
                  <c:v>323.05233529999998</c:v>
                </c:pt>
                <c:pt idx="32524">
                  <c:v>323.06226930000003</c:v>
                </c:pt>
                <c:pt idx="32525">
                  <c:v>323.07220330000001</c:v>
                </c:pt>
                <c:pt idx="32526">
                  <c:v>323.0821373</c:v>
                </c:pt>
                <c:pt idx="32527">
                  <c:v>323.09207129999999</c:v>
                </c:pt>
                <c:pt idx="32528">
                  <c:v>323.10200529999997</c:v>
                </c:pt>
                <c:pt idx="32529">
                  <c:v>323.11193930000002</c:v>
                </c:pt>
                <c:pt idx="32530">
                  <c:v>323.1218733</c:v>
                </c:pt>
                <c:pt idx="32531">
                  <c:v>323.13180729999999</c:v>
                </c:pt>
                <c:pt idx="32532">
                  <c:v>323.14174129999998</c:v>
                </c:pt>
                <c:pt idx="32533">
                  <c:v>323.15167630000002</c:v>
                </c:pt>
                <c:pt idx="32534">
                  <c:v>323.16161030000001</c:v>
                </c:pt>
                <c:pt idx="32535">
                  <c:v>323.17154429999999</c:v>
                </c:pt>
                <c:pt idx="32536">
                  <c:v>323.18147829999998</c:v>
                </c:pt>
                <c:pt idx="32537">
                  <c:v>323.19141230000002</c:v>
                </c:pt>
                <c:pt idx="32538">
                  <c:v>323.20134630000001</c:v>
                </c:pt>
                <c:pt idx="32539">
                  <c:v>323.2112803</c:v>
                </c:pt>
                <c:pt idx="32540">
                  <c:v>323.22121429999999</c:v>
                </c:pt>
                <c:pt idx="32541">
                  <c:v>323.23114829999997</c:v>
                </c:pt>
                <c:pt idx="32542">
                  <c:v>323.24108230000002</c:v>
                </c:pt>
                <c:pt idx="32543">
                  <c:v>323.2510163</c:v>
                </c:pt>
                <c:pt idx="32544">
                  <c:v>323.26095029999999</c:v>
                </c:pt>
                <c:pt idx="32545">
                  <c:v>323.27088429999998</c:v>
                </c:pt>
                <c:pt idx="32546">
                  <c:v>323.28081830000002</c:v>
                </c:pt>
                <c:pt idx="32547">
                  <c:v>323.29075230000001</c:v>
                </c:pt>
                <c:pt idx="32548">
                  <c:v>323.3006863</c:v>
                </c:pt>
                <c:pt idx="32549">
                  <c:v>323.31062029999998</c:v>
                </c:pt>
                <c:pt idx="32550">
                  <c:v>323.32055430000003</c:v>
                </c:pt>
                <c:pt idx="32551">
                  <c:v>323.33048830000001</c:v>
                </c:pt>
                <c:pt idx="32552">
                  <c:v>323.3404223</c:v>
                </c:pt>
                <c:pt idx="32553">
                  <c:v>323.35035629999999</c:v>
                </c:pt>
                <c:pt idx="32554">
                  <c:v>323.36029029999997</c:v>
                </c:pt>
                <c:pt idx="32555">
                  <c:v>323.37022430000002</c:v>
                </c:pt>
                <c:pt idx="32556">
                  <c:v>323.38015830000001</c:v>
                </c:pt>
                <c:pt idx="32557">
                  <c:v>323.39009229999999</c:v>
                </c:pt>
                <c:pt idx="32558">
                  <c:v>323.40002629999998</c:v>
                </c:pt>
                <c:pt idx="32559">
                  <c:v>323.40996030000002</c:v>
                </c:pt>
                <c:pt idx="32560">
                  <c:v>323.41989430000001</c:v>
                </c:pt>
                <c:pt idx="32561">
                  <c:v>323.4298283</c:v>
                </c:pt>
                <c:pt idx="32562">
                  <c:v>323.43976329999998</c:v>
                </c:pt>
                <c:pt idx="32563">
                  <c:v>323.44969730000003</c:v>
                </c:pt>
                <c:pt idx="32564">
                  <c:v>323.45963130000001</c:v>
                </c:pt>
                <c:pt idx="32565">
                  <c:v>323.4695653</c:v>
                </c:pt>
                <c:pt idx="32566">
                  <c:v>323.47949929999999</c:v>
                </c:pt>
                <c:pt idx="32567">
                  <c:v>323.48943329999997</c:v>
                </c:pt>
                <c:pt idx="32568">
                  <c:v>323.49936730000002</c:v>
                </c:pt>
                <c:pt idx="32569">
                  <c:v>323.5093013</c:v>
                </c:pt>
                <c:pt idx="32570">
                  <c:v>323.51923529999999</c:v>
                </c:pt>
                <c:pt idx="32571">
                  <c:v>323.52916929999998</c:v>
                </c:pt>
                <c:pt idx="32572">
                  <c:v>323.53910330000002</c:v>
                </c:pt>
                <c:pt idx="32573">
                  <c:v>323.54903730000001</c:v>
                </c:pt>
                <c:pt idx="32574">
                  <c:v>323.5589713</c:v>
                </c:pt>
                <c:pt idx="32575">
                  <c:v>323.56890529999998</c:v>
                </c:pt>
                <c:pt idx="32576">
                  <c:v>323.57883930000003</c:v>
                </c:pt>
                <c:pt idx="32577">
                  <c:v>323.58877330000001</c:v>
                </c:pt>
                <c:pt idx="32578">
                  <c:v>323.5987073</c:v>
                </c:pt>
                <c:pt idx="32579">
                  <c:v>323.60864129999999</c:v>
                </c:pt>
                <c:pt idx="32580">
                  <c:v>323.61857529999997</c:v>
                </c:pt>
                <c:pt idx="32581">
                  <c:v>323.62850930000002</c:v>
                </c:pt>
                <c:pt idx="32582">
                  <c:v>323.63844330000001</c:v>
                </c:pt>
                <c:pt idx="32583">
                  <c:v>323.64837729999999</c:v>
                </c:pt>
                <c:pt idx="32584">
                  <c:v>323.65831129999998</c:v>
                </c:pt>
                <c:pt idx="32585">
                  <c:v>323.66824530000002</c:v>
                </c:pt>
                <c:pt idx="32586">
                  <c:v>323.67817930000001</c:v>
                </c:pt>
                <c:pt idx="32587">
                  <c:v>323.6881133</c:v>
                </c:pt>
                <c:pt idx="32588">
                  <c:v>323.69804829999998</c:v>
                </c:pt>
                <c:pt idx="32589">
                  <c:v>323.70798230000003</c:v>
                </c:pt>
                <c:pt idx="32590">
                  <c:v>323.71791630000001</c:v>
                </c:pt>
                <c:pt idx="32591">
                  <c:v>323.7278503</c:v>
                </c:pt>
                <c:pt idx="32592">
                  <c:v>323.73778429999999</c:v>
                </c:pt>
                <c:pt idx="32593">
                  <c:v>323.74771829999997</c:v>
                </c:pt>
                <c:pt idx="32594">
                  <c:v>323.75765230000002</c:v>
                </c:pt>
                <c:pt idx="32595">
                  <c:v>323.7675863</c:v>
                </c:pt>
                <c:pt idx="32596">
                  <c:v>323.7775211</c:v>
                </c:pt>
                <c:pt idx="32597">
                  <c:v>323.78745509999999</c:v>
                </c:pt>
                <c:pt idx="32598">
                  <c:v>323.79738909999998</c:v>
                </c:pt>
                <c:pt idx="32599">
                  <c:v>323.80732310000002</c:v>
                </c:pt>
                <c:pt idx="32600">
                  <c:v>323.81725710000001</c:v>
                </c:pt>
                <c:pt idx="32601">
                  <c:v>323.82719109999999</c:v>
                </c:pt>
                <c:pt idx="32602">
                  <c:v>323.83712509999998</c:v>
                </c:pt>
                <c:pt idx="32603">
                  <c:v>323.84705910000002</c:v>
                </c:pt>
                <c:pt idx="32604">
                  <c:v>323.85699310000001</c:v>
                </c:pt>
                <c:pt idx="32605">
                  <c:v>323.8669271</c:v>
                </c:pt>
                <c:pt idx="32606">
                  <c:v>323.87686109999999</c:v>
                </c:pt>
                <c:pt idx="32607">
                  <c:v>323.88679509999997</c:v>
                </c:pt>
                <c:pt idx="32608">
                  <c:v>323.89672910000002</c:v>
                </c:pt>
                <c:pt idx="32609">
                  <c:v>323.9066631</c:v>
                </c:pt>
                <c:pt idx="32610">
                  <c:v>323.91659709999999</c:v>
                </c:pt>
                <c:pt idx="32611">
                  <c:v>323.92653109999998</c:v>
                </c:pt>
                <c:pt idx="32612">
                  <c:v>323.93646510000002</c:v>
                </c:pt>
                <c:pt idx="32613">
                  <c:v>323.94639910000001</c:v>
                </c:pt>
                <c:pt idx="32614">
                  <c:v>323.95633409999999</c:v>
                </c:pt>
                <c:pt idx="32615">
                  <c:v>323.96626809999998</c:v>
                </c:pt>
                <c:pt idx="32616">
                  <c:v>323.97620210000002</c:v>
                </c:pt>
                <c:pt idx="32617">
                  <c:v>323.98613610000001</c:v>
                </c:pt>
                <c:pt idx="32618">
                  <c:v>323.9960701</c:v>
                </c:pt>
                <c:pt idx="32619">
                  <c:v>324.00600409999998</c:v>
                </c:pt>
                <c:pt idx="32620">
                  <c:v>324.01593810000003</c:v>
                </c:pt>
                <c:pt idx="32621">
                  <c:v>324.02587210000002</c:v>
                </c:pt>
                <c:pt idx="32622">
                  <c:v>324.0358061</c:v>
                </c:pt>
                <c:pt idx="32623">
                  <c:v>324.04574009999999</c:v>
                </c:pt>
                <c:pt idx="32624">
                  <c:v>324.05567409999998</c:v>
                </c:pt>
                <c:pt idx="32625">
                  <c:v>324.06560810000002</c:v>
                </c:pt>
                <c:pt idx="32626">
                  <c:v>324.07554210000001</c:v>
                </c:pt>
                <c:pt idx="32627">
                  <c:v>324.08547609999999</c:v>
                </c:pt>
                <c:pt idx="32628">
                  <c:v>324.09541009999998</c:v>
                </c:pt>
                <c:pt idx="32629">
                  <c:v>324.10534410000002</c:v>
                </c:pt>
                <c:pt idx="32630">
                  <c:v>324.11527810000001</c:v>
                </c:pt>
                <c:pt idx="32631">
                  <c:v>324.1252121</c:v>
                </c:pt>
                <c:pt idx="32632">
                  <c:v>324.13514609999999</c:v>
                </c:pt>
                <c:pt idx="32633">
                  <c:v>324.14508009999997</c:v>
                </c:pt>
                <c:pt idx="32634">
                  <c:v>324.15501410000002</c:v>
                </c:pt>
                <c:pt idx="32635">
                  <c:v>324.1649481</c:v>
                </c:pt>
                <c:pt idx="32636">
                  <c:v>324.17488209999999</c:v>
                </c:pt>
                <c:pt idx="32637">
                  <c:v>324.18481609999998</c:v>
                </c:pt>
                <c:pt idx="32638">
                  <c:v>324.19475110000002</c:v>
                </c:pt>
                <c:pt idx="32639">
                  <c:v>324.20468510000001</c:v>
                </c:pt>
                <c:pt idx="32640">
                  <c:v>324.21461909999999</c:v>
                </c:pt>
                <c:pt idx="32641">
                  <c:v>324.22455309999998</c:v>
                </c:pt>
                <c:pt idx="32642">
                  <c:v>324.23448710000002</c:v>
                </c:pt>
                <c:pt idx="32643">
                  <c:v>324.24442110000001</c:v>
                </c:pt>
                <c:pt idx="32644">
                  <c:v>324.2543551</c:v>
                </c:pt>
                <c:pt idx="32645">
                  <c:v>324.26428909999998</c:v>
                </c:pt>
                <c:pt idx="32646">
                  <c:v>324.27422309999997</c:v>
                </c:pt>
                <c:pt idx="32647">
                  <c:v>324.28415710000002</c:v>
                </c:pt>
                <c:pt idx="32648">
                  <c:v>324.2940911</c:v>
                </c:pt>
                <c:pt idx="32649">
                  <c:v>324.30402509999999</c:v>
                </c:pt>
                <c:pt idx="32650">
                  <c:v>324.31395909999998</c:v>
                </c:pt>
                <c:pt idx="32651">
                  <c:v>324.32389310000002</c:v>
                </c:pt>
                <c:pt idx="32652">
                  <c:v>324.33382710000001</c:v>
                </c:pt>
                <c:pt idx="32653">
                  <c:v>324.34376109999999</c:v>
                </c:pt>
                <c:pt idx="32654">
                  <c:v>324.35369509999998</c:v>
                </c:pt>
                <c:pt idx="32655">
                  <c:v>324.36362910000003</c:v>
                </c:pt>
                <c:pt idx="32656">
                  <c:v>324.37356310000001</c:v>
                </c:pt>
                <c:pt idx="32657">
                  <c:v>324.3834971</c:v>
                </c:pt>
                <c:pt idx="32658">
                  <c:v>324.39343109999999</c:v>
                </c:pt>
                <c:pt idx="32659">
                  <c:v>324.40336509999997</c:v>
                </c:pt>
                <c:pt idx="32660">
                  <c:v>324.41329910000002</c:v>
                </c:pt>
                <c:pt idx="32661">
                  <c:v>324.4232331</c:v>
                </c:pt>
                <c:pt idx="32662">
                  <c:v>324.43316709999999</c:v>
                </c:pt>
                <c:pt idx="32663">
                  <c:v>324.44310209999998</c:v>
                </c:pt>
                <c:pt idx="32664">
                  <c:v>324.45303610000002</c:v>
                </c:pt>
                <c:pt idx="32665">
                  <c:v>324.46297010000001</c:v>
                </c:pt>
                <c:pt idx="32666">
                  <c:v>324.47290409999999</c:v>
                </c:pt>
                <c:pt idx="32667">
                  <c:v>324.48283809999998</c:v>
                </c:pt>
                <c:pt idx="32668">
                  <c:v>324.49277210000002</c:v>
                </c:pt>
                <c:pt idx="32669">
                  <c:v>324.50270610000001</c:v>
                </c:pt>
                <c:pt idx="32670">
                  <c:v>324.5126401</c:v>
                </c:pt>
                <c:pt idx="32671">
                  <c:v>324.52257409999999</c:v>
                </c:pt>
                <c:pt idx="32672">
                  <c:v>324.53250809999997</c:v>
                </c:pt>
                <c:pt idx="32673">
                  <c:v>324.54244210000002</c:v>
                </c:pt>
                <c:pt idx="32674">
                  <c:v>324.5523761</c:v>
                </c:pt>
                <c:pt idx="32675">
                  <c:v>324.56231009999999</c:v>
                </c:pt>
                <c:pt idx="32676">
                  <c:v>324.57224409999998</c:v>
                </c:pt>
                <c:pt idx="32677">
                  <c:v>324.58217810000002</c:v>
                </c:pt>
                <c:pt idx="32678">
                  <c:v>324.59211210000001</c:v>
                </c:pt>
                <c:pt idx="32679">
                  <c:v>324.6020461</c:v>
                </c:pt>
                <c:pt idx="32680">
                  <c:v>324.61198009999998</c:v>
                </c:pt>
                <c:pt idx="32681">
                  <c:v>324.62191410000003</c:v>
                </c:pt>
                <c:pt idx="32682">
                  <c:v>324.63184810000001</c:v>
                </c:pt>
                <c:pt idx="32683">
                  <c:v>324.6417821</c:v>
                </c:pt>
                <c:pt idx="32684">
                  <c:v>324.65171609999999</c:v>
                </c:pt>
                <c:pt idx="32685">
                  <c:v>324.66165009999997</c:v>
                </c:pt>
                <c:pt idx="32686">
                  <c:v>324.67158510000002</c:v>
                </c:pt>
                <c:pt idx="32687">
                  <c:v>324.6815191</c:v>
                </c:pt>
                <c:pt idx="32688">
                  <c:v>324.69145309999999</c:v>
                </c:pt>
                <c:pt idx="32689">
                  <c:v>324.70138709999998</c:v>
                </c:pt>
                <c:pt idx="32690">
                  <c:v>324.71132110000002</c:v>
                </c:pt>
                <c:pt idx="32691">
                  <c:v>324.72125510000001</c:v>
                </c:pt>
                <c:pt idx="32692">
                  <c:v>324.73118909999999</c:v>
                </c:pt>
                <c:pt idx="32693">
                  <c:v>324.74112309999998</c:v>
                </c:pt>
                <c:pt idx="32694">
                  <c:v>324.75105710000003</c:v>
                </c:pt>
                <c:pt idx="32695">
                  <c:v>324.76099110000001</c:v>
                </c:pt>
                <c:pt idx="32696">
                  <c:v>324.77092440000001</c:v>
                </c:pt>
                <c:pt idx="32697">
                  <c:v>324.7808584</c:v>
                </c:pt>
                <c:pt idx="32698">
                  <c:v>324.79079239999999</c:v>
                </c:pt>
                <c:pt idx="32699">
                  <c:v>324.80072639999997</c:v>
                </c:pt>
                <c:pt idx="32700">
                  <c:v>324.81066040000002</c:v>
                </c:pt>
                <c:pt idx="32701">
                  <c:v>324.8205944</c:v>
                </c:pt>
                <c:pt idx="32702">
                  <c:v>324.83052839999999</c:v>
                </c:pt>
                <c:pt idx="32703">
                  <c:v>324.84046239999998</c:v>
                </c:pt>
                <c:pt idx="32704">
                  <c:v>324.85039640000002</c:v>
                </c:pt>
                <c:pt idx="32705">
                  <c:v>324.86033040000001</c:v>
                </c:pt>
                <c:pt idx="32706">
                  <c:v>324.8702644</c:v>
                </c:pt>
                <c:pt idx="32707">
                  <c:v>324.88019839999998</c:v>
                </c:pt>
                <c:pt idx="32708">
                  <c:v>324.89013340000002</c:v>
                </c:pt>
                <c:pt idx="32709">
                  <c:v>324.90006740000001</c:v>
                </c:pt>
                <c:pt idx="32710">
                  <c:v>324.9100014</c:v>
                </c:pt>
                <c:pt idx="32711">
                  <c:v>324.91993539999999</c:v>
                </c:pt>
                <c:pt idx="32712">
                  <c:v>324.92986939999997</c:v>
                </c:pt>
                <c:pt idx="32713">
                  <c:v>324.93980340000002</c:v>
                </c:pt>
                <c:pt idx="32714">
                  <c:v>324.9497374</c:v>
                </c:pt>
                <c:pt idx="32715">
                  <c:v>324.95967139999999</c:v>
                </c:pt>
                <c:pt idx="32716">
                  <c:v>324.96960539999998</c:v>
                </c:pt>
                <c:pt idx="32717">
                  <c:v>324.97953940000002</c:v>
                </c:pt>
                <c:pt idx="32718">
                  <c:v>324.98947340000001</c:v>
                </c:pt>
                <c:pt idx="32719">
                  <c:v>324.9994074</c:v>
                </c:pt>
                <c:pt idx="32720">
                  <c:v>325.00934139999998</c:v>
                </c:pt>
                <c:pt idx="32721">
                  <c:v>325.01927540000003</c:v>
                </c:pt>
                <c:pt idx="32722">
                  <c:v>325.02920940000001</c:v>
                </c:pt>
                <c:pt idx="32723">
                  <c:v>325.0391434</c:v>
                </c:pt>
                <c:pt idx="32724">
                  <c:v>325.04907739999999</c:v>
                </c:pt>
                <c:pt idx="32725">
                  <c:v>325.05901139999997</c:v>
                </c:pt>
                <c:pt idx="32726">
                  <c:v>325.06894540000002</c:v>
                </c:pt>
                <c:pt idx="32727">
                  <c:v>325.07887940000001</c:v>
                </c:pt>
                <c:pt idx="32728">
                  <c:v>325.08881339999999</c:v>
                </c:pt>
                <c:pt idx="32729">
                  <c:v>325.09874839999998</c:v>
                </c:pt>
                <c:pt idx="32730">
                  <c:v>325.10868240000002</c:v>
                </c:pt>
                <c:pt idx="32731">
                  <c:v>325.11861640000001</c:v>
                </c:pt>
                <c:pt idx="32732">
                  <c:v>325.12855039999999</c:v>
                </c:pt>
                <c:pt idx="32733">
                  <c:v>325.13848439999998</c:v>
                </c:pt>
                <c:pt idx="32734">
                  <c:v>325.14841840000003</c:v>
                </c:pt>
                <c:pt idx="32735">
                  <c:v>325.15835240000001</c:v>
                </c:pt>
                <c:pt idx="32736">
                  <c:v>325.1682864</c:v>
                </c:pt>
                <c:pt idx="32737">
                  <c:v>325.17822039999999</c:v>
                </c:pt>
                <c:pt idx="32738">
                  <c:v>325.18815439999997</c:v>
                </c:pt>
                <c:pt idx="32739">
                  <c:v>325.19808840000002</c:v>
                </c:pt>
                <c:pt idx="32740">
                  <c:v>325.2080224</c:v>
                </c:pt>
                <c:pt idx="32741">
                  <c:v>325.21795639999999</c:v>
                </c:pt>
                <c:pt idx="32742">
                  <c:v>325.22789039999998</c:v>
                </c:pt>
                <c:pt idx="32743">
                  <c:v>325.23782440000002</c:v>
                </c:pt>
                <c:pt idx="32744">
                  <c:v>325.24775840000001</c:v>
                </c:pt>
                <c:pt idx="32745">
                  <c:v>325.2576924</c:v>
                </c:pt>
                <c:pt idx="32746">
                  <c:v>325.26762639999998</c:v>
                </c:pt>
                <c:pt idx="32747">
                  <c:v>325.27756040000003</c:v>
                </c:pt>
                <c:pt idx="32748">
                  <c:v>325.28749440000001</c:v>
                </c:pt>
                <c:pt idx="32749">
                  <c:v>325.2974284</c:v>
                </c:pt>
                <c:pt idx="32750">
                  <c:v>325.30736339999999</c:v>
                </c:pt>
                <c:pt idx="32751">
                  <c:v>325.31729739999997</c:v>
                </c:pt>
                <c:pt idx="32752">
                  <c:v>325.32723140000002</c:v>
                </c:pt>
                <c:pt idx="32753">
                  <c:v>325.3371654</c:v>
                </c:pt>
                <c:pt idx="32754">
                  <c:v>325.34709939999999</c:v>
                </c:pt>
                <c:pt idx="32755">
                  <c:v>325.35703339999998</c:v>
                </c:pt>
                <c:pt idx="32756">
                  <c:v>325.36696740000002</c:v>
                </c:pt>
                <c:pt idx="32757">
                  <c:v>325.37690140000001</c:v>
                </c:pt>
                <c:pt idx="32758">
                  <c:v>325.3868354</c:v>
                </c:pt>
                <c:pt idx="32759">
                  <c:v>325.39676939999998</c:v>
                </c:pt>
                <c:pt idx="32760">
                  <c:v>325.40670340000003</c:v>
                </c:pt>
                <c:pt idx="32761">
                  <c:v>325.41663740000001</c:v>
                </c:pt>
                <c:pt idx="32762">
                  <c:v>325.4265714</c:v>
                </c:pt>
                <c:pt idx="32763">
                  <c:v>325.43650539999999</c:v>
                </c:pt>
                <c:pt idx="32764">
                  <c:v>325.44643939999997</c:v>
                </c:pt>
                <c:pt idx="32765">
                  <c:v>325.45637340000002</c:v>
                </c:pt>
                <c:pt idx="32766">
                  <c:v>325.46630740000001</c:v>
                </c:pt>
                <c:pt idx="32767">
                  <c:v>325.47624139999999</c:v>
                </c:pt>
                <c:pt idx="32768">
                  <c:v>325.48617539999998</c:v>
                </c:pt>
                <c:pt idx="32769">
                  <c:v>325.49610940000002</c:v>
                </c:pt>
                <c:pt idx="32770">
                  <c:v>325.50604340000001</c:v>
                </c:pt>
                <c:pt idx="32771">
                  <c:v>325.51597839999999</c:v>
                </c:pt>
                <c:pt idx="32772">
                  <c:v>325.52591239999998</c:v>
                </c:pt>
                <c:pt idx="32773">
                  <c:v>325.53584640000003</c:v>
                </c:pt>
                <c:pt idx="32774">
                  <c:v>325.54578040000001</c:v>
                </c:pt>
                <c:pt idx="32775">
                  <c:v>325.5557144</c:v>
                </c:pt>
                <c:pt idx="32776">
                  <c:v>325.56564839999999</c:v>
                </c:pt>
                <c:pt idx="32777">
                  <c:v>325.57558239999997</c:v>
                </c:pt>
                <c:pt idx="32778">
                  <c:v>325.58551640000002</c:v>
                </c:pt>
                <c:pt idx="32779">
                  <c:v>325.5954504</c:v>
                </c:pt>
                <c:pt idx="32780">
                  <c:v>325.60538439999999</c:v>
                </c:pt>
                <c:pt idx="32781">
                  <c:v>325.61531839999998</c:v>
                </c:pt>
                <c:pt idx="32782">
                  <c:v>325.62525240000002</c:v>
                </c:pt>
                <c:pt idx="32783">
                  <c:v>325.63518640000001</c:v>
                </c:pt>
                <c:pt idx="32784">
                  <c:v>325.6451204</c:v>
                </c:pt>
                <c:pt idx="32785">
                  <c:v>325.65505439999998</c:v>
                </c:pt>
                <c:pt idx="32786">
                  <c:v>325.66498840000003</c:v>
                </c:pt>
                <c:pt idx="32787">
                  <c:v>325.67492240000001</c:v>
                </c:pt>
                <c:pt idx="32788">
                  <c:v>325.6848564</c:v>
                </c:pt>
                <c:pt idx="32789">
                  <c:v>325.69479039999999</c:v>
                </c:pt>
                <c:pt idx="32790">
                  <c:v>325.70472539999997</c:v>
                </c:pt>
                <c:pt idx="32791">
                  <c:v>325.71465940000002</c:v>
                </c:pt>
                <c:pt idx="32792">
                  <c:v>325.7245934</c:v>
                </c:pt>
                <c:pt idx="32793">
                  <c:v>325.73452739999999</c:v>
                </c:pt>
                <c:pt idx="32794">
                  <c:v>325.74446139999998</c:v>
                </c:pt>
                <c:pt idx="32795">
                  <c:v>325.75439540000002</c:v>
                </c:pt>
                <c:pt idx="32796">
                  <c:v>325.76432940000001</c:v>
                </c:pt>
                <c:pt idx="32797">
                  <c:v>325.77426380000003</c:v>
                </c:pt>
                <c:pt idx="32798">
                  <c:v>325.78419780000002</c:v>
                </c:pt>
                <c:pt idx="32799">
                  <c:v>325.7941318</c:v>
                </c:pt>
                <c:pt idx="32800">
                  <c:v>325.80406579999999</c:v>
                </c:pt>
                <c:pt idx="32801">
                  <c:v>325.81399979999998</c:v>
                </c:pt>
                <c:pt idx="32802">
                  <c:v>325.82393380000002</c:v>
                </c:pt>
                <c:pt idx="32803">
                  <c:v>325.83386780000001</c:v>
                </c:pt>
                <c:pt idx="32804">
                  <c:v>325.84380179999999</c:v>
                </c:pt>
                <c:pt idx="32805">
                  <c:v>325.85373579999998</c:v>
                </c:pt>
                <c:pt idx="32806">
                  <c:v>325.86366980000003</c:v>
                </c:pt>
                <c:pt idx="32807">
                  <c:v>325.87360380000001</c:v>
                </c:pt>
                <c:pt idx="32808">
                  <c:v>325.8835378</c:v>
                </c:pt>
                <c:pt idx="32809">
                  <c:v>325.89347279999998</c:v>
                </c:pt>
                <c:pt idx="32810">
                  <c:v>325.90340680000003</c:v>
                </c:pt>
                <c:pt idx="32811">
                  <c:v>325.91334080000001</c:v>
                </c:pt>
                <c:pt idx="32812">
                  <c:v>325.9232748</c:v>
                </c:pt>
                <c:pt idx="32813">
                  <c:v>325.93320879999999</c:v>
                </c:pt>
                <c:pt idx="32814">
                  <c:v>325.94314279999998</c:v>
                </c:pt>
                <c:pt idx="32815">
                  <c:v>325.95307680000002</c:v>
                </c:pt>
                <c:pt idx="32816">
                  <c:v>325.96301080000001</c:v>
                </c:pt>
                <c:pt idx="32817">
                  <c:v>325.97294470000003</c:v>
                </c:pt>
                <c:pt idx="32818">
                  <c:v>325.98287879999998</c:v>
                </c:pt>
                <c:pt idx="32819">
                  <c:v>325.99281280000002</c:v>
                </c:pt>
                <c:pt idx="32820">
                  <c:v>326.00274680000001</c:v>
                </c:pt>
                <c:pt idx="32821">
                  <c:v>326.0126808</c:v>
                </c:pt>
                <c:pt idx="32822">
                  <c:v>326.02261479999999</c:v>
                </c:pt>
                <c:pt idx="32823">
                  <c:v>326.03254879999997</c:v>
                </c:pt>
                <c:pt idx="32824">
                  <c:v>326.04248280000002</c:v>
                </c:pt>
                <c:pt idx="32825">
                  <c:v>326.0524168</c:v>
                </c:pt>
                <c:pt idx="32826">
                  <c:v>326.06235079999999</c:v>
                </c:pt>
                <c:pt idx="32827">
                  <c:v>326.07228479999998</c:v>
                </c:pt>
                <c:pt idx="32828">
                  <c:v>326.08221980000002</c:v>
                </c:pt>
                <c:pt idx="32829">
                  <c:v>326.09215380000001</c:v>
                </c:pt>
                <c:pt idx="32830">
                  <c:v>326.10208779999999</c:v>
                </c:pt>
                <c:pt idx="32831">
                  <c:v>326.11202179999998</c:v>
                </c:pt>
                <c:pt idx="32832">
                  <c:v>326.12195580000002</c:v>
                </c:pt>
                <c:pt idx="32833">
                  <c:v>326.13188980000001</c:v>
                </c:pt>
                <c:pt idx="32834">
                  <c:v>326.1418238</c:v>
                </c:pt>
                <c:pt idx="32835">
                  <c:v>326.15175779999998</c:v>
                </c:pt>
                <c:pt idx="32836">
                  <c:v>326.16169180000003</c:v>
                </c:pt>
                <c:pt idx="32837">
                  <c:v>326.17162580000002</c:v>
                </c:pt>
                <c:pt idx="32838">
                  <c:v>326.1815598</c:v>
                </c:pt>
                <c:pt idx="32839">
                  <c:v>326.19149379999999</c:v>
                </c:pt>
                <c:pt idx="32840">
                  <c:v>326.20142779999998</c:v>
                </c:pt>
                <c:pt idx="32841">
                  <c:v>326.21136180000002</c:v>
                </c:pt>
                <c:pt idx="32842">
                  <c:v>326.22129580000001</c:v>
                </c:pt>
                <c:pt idx="32843">
                  <c:v>326.23122979999999</c:v>
                </c:pt>
                <c:pt idx="32844">
                  <c:v>326.24116379999998</c:v>
                </c:pt>
                <c:pt idx="32845">
                  <c:v>326.25109780000003</c:v>
                </c:pt>
                <c:pt idx="32846">
                  <c:v>326.26103280000001</c:v>
                </c:pt>
                <c:pt idx="32847">
                  <c:v>326.2709668</c:v>
                </c:pt>
                <c:pt idx="32848">
                  <c:v>326.28090079999998</c:v>
                </c:pt>
                <c:pt idx="32849">
                  <c:v>326.29083480000003</c:v>
                </c:pt>
                <c:pt idx="32850">
                  <c:v>326.30076880000001</c:v>
                </c:pt>
                <c:pt idx="32851">
                  <c:v>326.3107028</c:v>
                </c:pt>
                <c:pt idx="32852">
                  <c:v>326.32063679999999</c:v>
                </c:pt>
                <c:pt idx="32853">
                  <c:v>326.33057079999998</c:v>
                </c:pt>
                <c:pt idx="32854">
                  <c:v>326.34050480000002</c:v>
                </c:pt>
                <c:pt idx="32855">
                  <c:v>326.35043880000001</c:v>
                </c:pt>
                <c:pt idx="32856">
                  <c:v>326.36037279999999</c:v>
                </c:pt>
                <c:pt idx="32857">
                  <c:v>326.37030679999998</c:v>
                </c:pt>
                <c:pt idx="32858">
                  <c:v>326.38024080000002</c:v>
                </c:pt>
                <c:pt idx="32859">
                  <c:v>326.39017480000001</c:v>
                </c:pt>
                <c:pt idx="32860">
                  <c:v>326.4001088</c:v>
                </c:pt>
                <c:pt idx="32861">
                  <c:v>326.41004279999999</c:v>
                </c:pt>
                <c:pt idx="32862">
                  <c:v>326.41997679999997</c:v>
                </c:pt>
                <c:pt idx="32863">
                  <c:v>326.42991080000002</c:v>
                </c:pt>
                <c:pt idx="32864">
                  <c:v>326.4398458</c:v>
                </c:pt>
                <c:pt idx="32865">
                  <c:v>326.44977979999999</c:v>
                </c:pt>
                <c:pt idx="32866">
                  <c:v>326.45971379999997</c:v>
                </c:pt>
                <c:pt idx="32867">
                  <c:v>326.46964780000002</c:v>
                </c:pt>
                <c:pt idx="32868">
                  <c:v>326.47958180000001</c:v>
                </c:pt>
                <c:pt idx="32869">
                  <c:v>326.48951579999999</c:v>
                </c:pt>
                <c:pt idx="32870">
                  <c:v>326.49944979999998</c:v>
                </c:pt>
                <c:pt idx="32871">
                  <c:v>326.50938380000002</c:v>
                </c:pt>
                <c:pt idx="32872">
                  <c:v>326.51931780000001</c:v>
                </c:pt>
                <c:pt idx="32873">
                  <c:v>326.5292518</c:v>
                </c:pt>
                <c:pt idx="32874">
                  <c:v>326.53918579999998</c:v>
                </c:pt>
                <c:pt idx="32875">
                  <c:v>326.54911980000003</c:v>
                </c:pt>
                <c:pt idx="32876">
                  <c:v>326.55905380000002</c:v>
                </c:pt>
                <c:pt idx="32877">
                  <c:v>326.5689878</c:v>
                </c:pt>
                <c:pt idx="32878">
                  <c:v>326.57892179999999</c:v>
                </c:pt>
                <c:pt idx="32879">
                  <c:v>326.58885579999998</c:v>
                </c:pt>
                <c:pt idx="32880">
                  <c:v>326.59878980000002</c:v>
                </c:pt>
                <c:pt idx="32881">
                  <c:v>326.60872380000001</c:v>
                </c:pt>
                <c:pt idx="32882">
                  <c:v>326.61865879999999</c:v>
                </c:pt>
                <c:pt idx="32883">
                  <c:v>326.62859270000001</c:v>
                </c:pt>
                <c:pt idx="32884">
                  <c:v>326.63852680000002</c:v>
                </c:pt>
                <c:pt idx="32885">
                  <c:v>326.64846080000001</c:v>
                </c:pt>
                <c:pt idx="32886">
                  <c:v>326.6583948</c:v>
                </c:pt>
                <c:pt idx="32887">
                  <c:v>326.66832879999998</c:v>
                </c:pt>
                <c:pt idx="32888">
                  <c:v>326.67826280000003</c:v>
                </c:pt>
                <c:pt idx="32889">
                  <c:v>326.68819680000001</c:v>
                </c:pt>
                <c:pt idx="32890">
                  <c:v>326.6981308</c:v>
                </c:pt>
                <c:pt idx="32891">
                  <c:v>326.70806479999999</c:v>
                </c:pt>
                <c:pt idx="32892">
                  <c:v>326.71799879999998</c:v>
                </c:pt>
                <c:pt idx="32893">
                  <c:v>326.72793280000002</c:v>
                </c:pt>
                <c:pt idx="32894">
                  <c:v>326.73786680000001</c:v>
                </c:pt>
                <c:pt idx="32895">
                  <c:v>326.74780079999999</c:v>
                </c:pt>
                <c:pt idx="32896">
                  <c:v>326.75773479999998</c:v>
                </c:pt>
                <c:pt idx="32897">
                  <c:v>326.76766880000002</c:v>
                </c:pt>
                <c:pt idx="32898">
                  <c:v>326.77760239999998</c:v>
                </c:pt>
                <c:pt idx="32899">
                  <c:v>326.78753740000002</c:v>
                </c:pt>
                <c:pt idx="32900">
                  <c:v>326.79747140000001</c:v>
                </c:pt>
                <c:pt idx="32901">
                  <c:v>326.80740539999999</c:v>
                </c:pt>
                <c:pt idx="32902">
                  <c:v>326.81733939999998</c:v>
                </c:pt>
                <c:pt idx="32903">
                  <c:v>326.82727340000002</c:v>
                </c:pt>
                <c:pt idx="32904">
                  <c:v>326.83720740000001</c:v>
                </c:pt>
                <c:pt idx="32905">
                  <c:v>326.8471414</c:v>
                </c:pt>
                <c:pt idx="32906">
                  <c:v>326.85707539999999</c:v>
                </c:pt>
                <c:pt idx="32907">
                  <c:v>326.86700939999997</c:v>
                </c:pt>
                <c:pt idx="32908">
                  <c:v>326.87694340000002</c:v>
                </c:pt>
                <c:pt idx="32909">
                  <c:v>326.8868774</c:v>
                </c:pt>
                <c:pt idx="32910">
                  <c:v>326.89681139999999</c:v>
                </c:pt>
                <c:pt idx="32911">
                  <c:v>326.90674539999998</c:v>
                </c:pt>
                <c:pt idx="32912">
                  <c:v>326.91667940000002</c:v>
                </c:pt>
                <c:pt idx="32913">
                  <c:v>326.92661340000001</c:v>
                </c:pt>
                <c:pt idx="32914">
                  <c:v>326.93654739999999</c:v>
                </c:pt>
                <c:pt idx="32915">
                  <c:v>326.94648239999998</c:v>
                </c:pt>
                <c:pt idx="32916">
                  <c:v>326.95641640000002</c:v>
                </c:pt>
                <c:pt idx="32917">
                  <c:v>326.96635040000001</c:v>
                </c:pt>
                <c:pt idx="32918">
                  <c:v>326.9762844</c:v>
                </c:pt>
                <c:pt idx="32919">
                  <c:v>326.98621839999998</c:v>
                </c:pt>
                <c:pt idx="32920">
                  <c:v>326.99615240000003</c:v>
                </c:pt>
                <c:pt idx="32921">
                  <c:v>327.00608640000002</c:v>
                </c:pt>
                <c:pt idx="32922">
                  <c:v>327.0160204</c:v>
                </c:pt>
                <c:pt idx="32923">
                  <c:v>327.02595439999999</c:v>
                </c:pt>
                <c:pt idx="32924">
                  <c:v>327.03588839999998</c:v>
                </c:pt>
                <c:pt idx="32925">
                  <c:v>327.04582240000002</c:v>
                </c:pt>
                <c:pt idx="32926">
                  <c:v>327.05575640000001</c:v>
                </c:pt>
                <c:pt idx="32927">
                  <c:v>327.06569039999999</c:v>
                </c:pt>
                <c:pt idx="32928">
                  <c:v>327.07562439999998</c:v>
                </c:pt>
                <c:pt idx="32929">
                  <c:v>327.08555840000002</c:v>
                </c:pt>
                <c:pt idx="32930">
                  <c:v>327.09549240000001</c:v>
                </c:pt>
                <c:pt idx="32931">
                  <c:v>327.1054264</c:v>
                </c:pt>
                <c:pt idx="32932">
                  <c:v>327.11536139999998</c:v>
                </c:pt>
                <c:pt idx="32933">
                  <c:v>327.12529540000003</c:v>
                </c:pt>
                <c:pt idx="32934">
                  <c:v>327.13522940000001</c:v>
                </c:pt>
                <c:pt idx="32935">
                  <c:v>327.1451634</c:v>
                </c:pt>
                <c:pt idx="32936">
                  <c:v>327.15509739999999</c:v>
                </c:pt>
                <c:pt idx="32937">
                  <c:v>327.16503139999998</c:v>
                </c:pt>
                <c:pt idx="32938">
                  <c:v>327.17496540000002</c:v>
                </c:pt>
                <c:pt idx="32939">
                  <c:v>327.18489940000001</c:v>
                </c:pt>
                <c:pt idx="32940">
                  <c:v>327.19483339999999</c:v>
                </c:pt>
                <c:pt idx="32941">
                  <c:v>327.20476739999998</c:v>
                </c:pt>
                <c:pt idx="32942">
                  <c:v>327.21470140000002</c:v>
                </c:pt>
                <c:pt idx="32943">
                  <c:v>327.22463540000001</c:v>
                </c:pt>
                <c:pt idx="32944">
                  <c:v>327.2345694</c:v>
                </c:pt>
                <c:pt idx="32945">
                  <c:v>327.24450339999999</c:v>
                </c:pt>
                <c:pt idx="32946">
                  <c:v>327.25443739999997</c:v>
                </c:pt>
                <c:pt idx="32947">
                  <c:v>327.26437140000002</c:v>
                </c:pt>
                <c:pt idx="32948">
                  <c:v>327.2743054</c:v>
                </c:pt>
                <c:pt idx="32949">
                  <c:v>327.28424039999999</c:v>
                </c:pt>
                <c:pt idx="32950">
                  <c:v>327.29417439999997</c:v>
                </c:pt>
                <c:pt idx="32951">
                  <c:v>327.30410840000002</c:v>
                </c:pt>
                <c:pt idx="32952">
                  <c:v>327.31404240000001</c:v>
                </c:pt>
                <c:pt idx="32953">
                  <c:v>327.32397639999999</c:v>
                </c:pt>
                <c:pt idx="32954">
                  <c:v>327.33391039999998</c:v>
                </c:pt>
                <c:pt idx="32955">
                  <c:v>327.34384440000002</c:v>
                </c:pt>
                <c:pt idx="32956">
                  <c:v>327.35377840000001</c:v>
                </c:pt>
                <c:pt idx="32957">
                  <c:v>327.3637124</c:v>
                </c:pt>
                <c:pt idx="32958">
                  <c:v>327.37364639999998</c:v>
                </c:pt>
                <c:pt idx="32959">
                  <c:v>327.38358040000003</c:v>
                </c:pt>
                <c:pt idx="32960">
                  <c:v>327.39351440000002</c:v>
                </c:pt>
                <c:pt idx="32961">
                  <c:v>327.4034484</c:v>
                </c:pt>
                <c:pt idx="32962">
                  <c:v>327.41338239999999</c:v>
                </c:pt>
                <c:pt idx="32963">
                  <c:v>327.42331639999998</c:v>
                </c:pt>
                <c:pt idx="32964">
                  <c:v>327.43325140000002</c:v>
                </c:pt>
                <c:pt idx="32965">
                  <c:v>327.4431854</c:v>
                </c:pt>
                <c:pt idx="32966">
                  <c:v>327.45311939999999</c:v>
                </c:pt>
                <c:pt idx="32967">
                  <c:v>327.46305339999998</c:v>
                </c:pt>
                <c:pt idx="32968">
                  <c:v>327.47298740000002</c:v>
                </c:pt>
                <c:pt idx="32969">
                  <c:v>327.48292140000001</c:v>
                </c:pt>
                <c:pt idx="32970">
                  <c:v>327.4928554</c:v>
                </c:pt>
                <c:pt idx="32971">
                  <c:v>327.50278939999998</c:v>
                </c:pt>
                <c:pt idx="32972">
                  <c:v>327.51272340000003</c:v>
                </c:pt>
                <c:pt idx="32973">
                  <c:v>327.52265740000001</c:v>
                </c:pt>
                <c:pt idx="32974">
                  <c:v>327.5325914</c:v>
                </c:pt>
                <c:pt idx="32975">
                  <c:v>327.54252539999999</c:v>
                </c:pt>
                <c:pt idx="32976">
                  <c:v>327.55245939999998</c:v>
                </c:pt>
                <c:pt idx="32977">
                  <c:v>327.56239340000002</c:v>
                </c:pt>
                <c:pt idx="32978">
                  <c:v>327.57232740000001</c:v>
                </c:pt>
                <c:pt idx="32979">
                  <c:v>327.58226239999999</c:v>
                </c:pt>
                <c:pt idx="32980">
                  <c:v>327.59219639999998</c:v>
                </c:pt>
                <c:pt idx="32981">
                  <c:v>327.60213040000002</c:v>
                </c:pt>
                <c:pt idx="32982">
                  <c:v>327.61206440000001</c:v>
                </c:pt>
                <c:pt idx="32983">
                  <c:v>327.6219984</c:v>
                </c:pt>
                <c:pt idx="32984">
                  <c:v>327.63193239999998</c:v>
                </c:pt>
                <c:pt idx="32985">
                  <c:v>327.64186640000003</c:v>
                </c:pt>
                <c:pt idx="32986">
                  <c:v>327.65180040000001</c:v>
                </c:pt>
                <c:pt idx="32987">
                  <c:v>327.6617344</c:v>
                </c:pt>
                <c:pt idx="32988">
                  <c:v>327.67166839999999</c:v>
                </c:pt>
                <c:pt idx="32989">
                  <c:v>327.68160239999997</c:v>
                </c:pt>
                <c:pt idx="32990">
                  <c:v>327.69153640000002</c:v>
                </c:pt>
                <c:pt idx="32991">
                  <c:v>327.70147040000001</c:v>
                </c:pt>
                <c:pt idx="32992">
                  <c:v>327.71140439999999</c:v>
                </c:pt>
                <c:pt idx="32993">
                  <c:v>327.72133839999998</c:v>
                </c:pt>
                <c:pt idx="32994">
                  <c:v>327.73127240000002</c:v>
                </c:pt>
                <c:pt idx="32995">
                  <c:v>327.74120740000001</c:v>
                </c:pt>
                <c:pt idx="32996">
                  <c:v>327.75114139999999</c:v>
                </c:pt>
                <c:pt idx="32997">
                  <c:v>327.76107539999998</c:v>
                </c:pt>
                <c:pt idx="32998">
                  <c:v>327.77100940000003</c:v>
                </c:pt>
                <c:pt idx="32999">
                  <c:v>327.78094370000002</c:v>
                </c:pt>
                <c:pt idx="33000">
                  <c:v>327.79087770000001</c:v>
                </c:pt>
                <c:pt idx="33001">
                  <c:v>327.8008117</c:v>
                </c:pt>
                <c:pt idx="33002">
                  <c:v>327.81074569999998</c:v>
                </c:pt>
                <c:pt idx="33003">
                  <c:v>327.82067970000003</c:v>
                </c:pt>
                <c:pt idx="33004">
                  <c:v>327.83061370000001</c:v>
                </c:pt>
                <c:pt idx="33005">
                  <c:v>327.8405477</c:v>
                </c:pt>
                <c:pt idx="33006">
                  <c:v>327.85048169999999</c:v>
                </c:pt>
                <c:pt idx="33007">
                  <c:v>327.86041569999998</c:v>
                </c:pt>
                <c:pt idx="33008">
                  <c:v>327.87034970000002</c:v>
                </c:pt>
                <c:pt idx="33009">
                  <c:v>327.88028370000001</c:v>
                </c:pt>
                <c:pt idx="33010">
                  <c:v>327.89021869999999</c:v>
                </c:pt>
                <c:pt idx="33011">
                  <c:v>327.90015269999998</c:v>
                </c:pt>
                <c:pt idx="33012">
                  <c:v>327.91008670000002</c:v>
                </c:pt>
                <c:pt idx="33013">
                  <c:v>327.92002070000001</c:v>
                </c:pt>
                <c:pt idx="33014">
                  <c:v>327.9299547</c:v>
                </c:pt>
                <c:pt idx="33015">
                  <c:v>327.93988869999998</c:v>
                </c:pt>
                <c:pt idx="33016">
                  <c:v>327.94982270000003</c:v>
                </c:pt>
                <c:pt idx="33017">
                  <c:v>327.95975670000001</c:v>
                </c:pt>
                <c:pt idx="33018">
                  <c:v>327.9696907</c:v>
                </c:pt>
                <c:pt idx="33019">
                  <c:v>327.97962469999999</c:v>
                </c:pt>
                <c:pt idx="33020">
                  <c:v>327.98955869999998</c:v>
                </c:pt>
                <c:pt idx="33021">
                  <c:v>327.99949270000002</c:v>
                </c:pt>
                <c:pt idx="33022">
                  <c:v>328.00942670000001</c:v>
                </c:pt>
                <c:pt idx="33023">
                  <c:v>328.01936069999999</c:v>
                </c:pt>
                <c:pt idx="33024">
                  <c:v>328.02929469999998</c:v>
                </c:pt>
                <c:pt idx="33025">
                  <c:v>328.03922970000002</c:v>
                </c:pt>
                <c:pt idx="33026">
                  <c:v>328.04916370000001</c:v>
                </c:pt>
                <c:pt idx="33027">
                  <c:v>328.0590977</c:v>
                </c:pt>
                <c:pt idx="33028">
                  <c:v>328.06903169999998</c:v>
                </c:pt>
                <c:pt idx="33029">
                  <c:v>328.07896570000003</c:v>
                </c:pt>
                <c:pt idx="33030">
                  <c:v>328.08889970000001</c:v>
                </c:pt>
                <c:pt idx="33031">
                  <c:v>328.0988337</c:v>
                </c:pt>
                <c:pt idx="33032">
                  <c:v>328.10876769999999</c:v>
                </c:pt>
                <c:pt idx="33033">
                  <c:v>328.11870169999997</c:v>
                </c:pt>
                <c:pt idx="33034">
                  <c:v>328.12863570000002</c:v>
                </c:pt>
                <c:pt idx="33035">
                  <c:v>328.13856970000001</c:v>
                </c:pt>
                <c:pt idx="33036">
                  <c:v>328.14850369999999</c:v>
                </c:pt>
                <c:pt idx="33037">
                  <c:v>328.15843769999998</c:v>
                </c:pt>
                <c:pt idx="33038">
                  <c:v>328.16837170000002</c:v>
                </c:pt>
                <c:pt idx="33039">
                  <c:v>328.17830670000001</c:v>
                </c:pt>
                <c:pt idx="33040">
                  <c:v>328.18824069999999</c:v>
                </c:pt>
                <c:pt idx="33041">
                  <c:v>328.19817469999998</c:v>
                </c:pt>
                <c:pt idx="33042">
                  <c:v>328.20810870000003</c:v>
                </c:pt>
                <c:pt idx="33043">
                  <c:v>328.21804270000001</c:v>
                </c:pt>
                <c:pt idx="33044">
                  <c:v>328.2279767</c:v>
                </c:pt>
                <c:pt idx="33045">
                  <c:v>328.23791069999999</c:v>
                </c:pt>
                <c:pt idx="33046">
                  <c:v>328.24784469999997</c:v>
                </c:pt>
                <c:pt idx="33047">
                  <c:v>328.25777870000002</c:v>
                </c:pt>
                <c:pt idx="33048">
                  <c:v>328.2677127</c:v>
                </c:pt>
                <c:pt idx="33049">
                  <c:v>328.27764669999999</c:v>
                </c:pt>
                <c:pt idx="33050">
                  <c:v>328.28758069999998</c:v>
                </c:pt>
                <c:pt idx="33051">
                  <c:v>328.29751470000002</c:v>
                </c:pt>
                <c:pt idx="33052">
                  <c:v>328.30744870000001</c:v>
                </c:pt>
                <c:pt idx="33053">
                  <c:v>328.31738369999999</c:v>
                </c:pt>
                <c:pt idx="33054">
                  <c:v>328.32731769999998</c:v>
                </c:pt>
                <c:pt idx="33055">
                  <c:v>328.33725170000002</c:v>
                </c:pt>
                <c:pt idx="33056">
                  <c:v>328.34718570000001</c:v>
                </c:pt>
                <c:pt idx="33057">
                  <c:v>328.3571197</c:v>
                </c:pt>
                <c:pt idx="33058">
                  <c:v>328.36705369999999</c:v>
                </c:pt>
                <c:pt idx="33059">
                  <c:v>328.37698769999997</c:v>
                </c:pt>
                <c:pt idx="33060">
                  <c:v>328.38692170000002</c:v>
                </c:pt>
                <c:pt idx="33061">
                  <c:v>328.3968557</c:v>
                </c:pt>
                <c:pt idx="33062">
                  <c:v>328.40678969999999</c:v>
                </c:pt>
                <c:pt idx="33063">
                  <c:v>328.41672369999998</c:v>
                </c:pt>
                <c:pt idx="33064">
                  <c:v>328.42665770000002</c:v>
                </c:pt>
                <c:pt idx="33065">
                  <c:v>328.43659170000001</c:v>
                </c:pt>
                <c:pt idx="33066">
                  <c:v>328.4465257</c:v>
                </c:pt>
                <c:pt idx="33067">
                  <c:v>328.45646069999998</c:v>
                </c:pt>
                <c:pt idx="33068">
                  <c:v>328.46639470000002</c:v>
                </c:pt>
                <c:pt idx="33069">
                  <c:v>328.47632870000001</c:v>
                </c:pt>
                <c:pt idx="33070">
                  <c:v>328.4862627</c:v>
                </c:pt>
                <c:pt idx="33071">
                  <c:v>328.49619669999998</c:v>
                </c:pt>
                <c:pt idx="33072">
                  <c:v>328.50613070000003</c:v>
                </c:pt>
                <c:pt idx="33073">
                  <c:v>328.51606470000002</c:v>
                </c:pt>
                <c:pt idx="33074">
                  <c:v>328.5259987</c:v>
                </c:pt>
                <c:pt idx="33075">
                  <c:v>328.53593269999999</c:v>
                </c:pt>
                <c:pt idx="33076">
                  <c:v>328.54586669999998</c:v>
                </c:pt>
                <c:pt idx="33077">
                  <c:v>328.55580070000002</c:v>
                </c:pt>
                <c:pt idx="33078">
                  <c:v>328.56573470000001</c:v>
                </c:pt>
                <c:pt idx="33079">
                  <c:v>328.57566869999999</c:v>
                </c:pt>
                <c:pt idx="33080">
                  <c:v>328.58560369999998</c:v>
                </c:pt>
                <c:pt idx="33081">
                  <c:v>328.59553770000002</c:v>
                </c:pt>
                <c:pt idx="33082">
                  <c:v>328.60547170000001</c:v>
                </c:pt>
                <c:pt idx="33083">
                  <c:v>328.6154057</c:v>
                </c:pt>
                <c:pt idx="33084">
                  <c:v>328.62533969999998</c:v>
                </c:pt>
                <c:pt idx="33085">
                  <c:v>328.63527370000003</c:v>
                </c:pt>
                <c:pt idx="33086">
                  <c:v>328.64520770000001</c:v>
                </c:pt>
                <c:pt idx="33087">
                  <c:v>328.6551417</c:v>
                </c:pt>
                <c:pt idx="33088">
                  <c:v>328.66507569999999</c:v>
                </c:pt>
                <c:pt idx="33089">
                  <c:v>328.67500969999998</c:v>
                </c:pt>
                <c:pt idx="33090">
                  <c:v>328.68494370000002</c:v>
                </c:pt>
                <c:pt idx="33091">
                  <c:v>328.69487770000001</c:v>
                </c:pt>
                <c:pt idx="33092">
                  <c:v>328.70481269999999</c:v>
                </c:pt>
                <c:pt idx="33093">
                  <c:v>328.71474669999998</c:v>
                </c:pt>
                <c:pt idx="33094">
                  <c:v>328.72468070000002</c:v>
                </c:pt>
                <c:pt idx="33095">
                  <c:v>328.73461470000001</c:v>
                </c:pt>
                <c:pt idx="33096">
                  <c:v>328.7445487</c:v>
                </c:pt>
                <c:pt idx="33097">
                  <c:v>328.75448269999998</c:v>
                </c:pt>
                <c:pt idx="33098">
                  <c:v>328.76441670000003</c:v>
                </c:pt>
                <c:pt idx="33099">
                  <c:v>328.7743504</c:v>
                </c:pt>
                <c:pt idx="33100">
                  <c:v>328.78428439999999</c:v>
                </c:pt>
                <c:pt idx="33101">
                  <c:v>328.79421839999998</c:v>
                </c:pt>
                <c:pt idx="33102">
                  <c:v>328.80415240000002</c:v>
                </c:pt>
                <c:pt idx="33103">
                  <c:v>328.81408640000001</c:v>
                </c:pt>
                <c:pt idx="33104">
                  <c:v>328.82402039999999</c:v>
                </c:pt>
                <c:pt idx="33105">
                  <c:v>328.83395539999998</c:v>
                </c:pt>
                <c:pt idx="33106">
                  <c:v>328.84388940000002</c:v>
                </c:pt>
                <c:pt idx="33107">
                  <c:v>328.85382340000001</c:v>
                </c:pt>
                <c:pt idx="33108">
                  <c:v>328.8637574</c:v>
                </c:pt>
                <c:pt idx="33109">
                  <c:v>328.87369139999998</c:v>
                </c:pt>
                <c:pt idx="33110">
                  <c:v>328.88362540000003</c:v>
                </c:pt>
                <c:pt idx="33111">
                  <c:v>328.89355940000002</c:v>
                </c:pt>
                <c:pt idx="33112">
                  <c:v>328.9034934</c:v>
                </c:pt>
                <c:pt idx="33113">
                  <c:v>328.91342739999999</c:v>
                </c:pt>
                <c:pt idx="33114">
                  <c:v>328.92336139999998</c:v>
                </c:pt>
                <c:pt idx="33115">
                  <c:v>328.93329540000002</c:v>
                </c:pt>
                <c:pt idx="33116">
                  <c:v>328.9432304</c:v>
                </c:pt>
                <c:pt idx="33117">
                  <c:v>328.95316439999999</c:v>
                </c:pt>
                <c:pt idx="33118">
                  <c:v>328.96309839999998</c:v>
                </c:pt>
                <c:pt idx="33119">
                  <c:v>328.97303240000002</c:v>
                </c:pt>
                <c:pt idx="33120">
                  <c:v>328.98296640000001</c:v>
                </c:pt>
                <c:pt idx="33121">
                  <c:v>328.9929004</c:v>
                </c:pt>
                <c:pt idx="33122">
                  <c:v>329.00283439999998</c:v>
                </c:pt>
                <c:pt idx="33123">
                  <c:v>329.01276840000003</c:v>
                </c:pt>
                <c:pt idx="33124">
                  <c:v>329.02270240000001</c:v>
                </c:pt>
                <c:pt idx="33125">
                  <c:v>329.0326364</c:v>
                </c:pt>
                <c:pt idx="33126">
                  <c:v>329.04257039999999</c:v>
                </c:pt>
                <c:pt idx="33127">
                  <c:v>329.05250439999998</c:v>
                </c:pt>
                <c:pt idx="33128">
                  <c:v>329.06243940000002</c:v>
                </c:pt>
                <c:pt idx="33129">
                  <c:v>329.0723734</c:v>
                </c:pt>
                <c:pt idx="33130">
                  <c:v>329.08230739999999</c:v>
                </c:pt>
                <c:pt idx="33131">
                  <c:v>329.09224139999998</c:v>
                </c:pt>
                <c:pt idx="33132">
                  <c:v>329.10217540000002</c:v>
                </c:pt>
                <c:pt idx="33133">
                  <c:v>329.11210940000001</c:v>
                </c:pt>
                <c:pt idx="33134">
                  <c:v>329.1220434</c:v>
                </c:pt>
                <c:pt idx="33135">
                  <c:v>329.13197739999998</c:v>
                </c:pt>
                <c:pt idx="33136">
                  <c:v>329.14191140000003</c:v>
                </c:pt>
                <c:pt idx="33137">
                  <c:v>329.15184540000001</c:v>
                </c:pt>
                <c:pt idx="33138">
                  <c:v>329.1617794</c:v>
                </c:pt>
                <c:pt idx="33139">
                  <c:v>329.17171439999998</c:v>
                </c:pt>
                <c:pt idx="33140">
                  <c:v>329.18164839999997</c:v>
                </c:pt>
                <c:pt idx="33141">
                  <c:v>329.19158240000002</c:v>
                </c:pt>
                <c:pt idx="33142">
                  <c:v>329.2015164</c:v>
                </c:pt>
                <c:pt idx="33143">
                  <c:v>329.21145039999999</c:v>
                </c:pt>
                <c:pt idx="33144">
                  <c:v>329.22138439999998</c:v>
                </c:pt>
                <c:pt idx="33145">
                  <c:v>329.23131840000002</c:v>
                </c:pt>
                <c:pt idx="33146">
                  <c:v>329.24125240000001</c:v>
                </c:pt>
                <c:pt idx="33147">
                  <c:v>329.25118639999999</c:v>
                </c:pt>
                <c:pt idx="33148">
                  <c:v>329.26112039999998</c:v>
                </c:pt>
                <c:pt idx="33149">
                  <c:v>329.27105440000003</c:v>
                </c:pt>
                <c:pt idx="33150">
                  <c:v>329.28098940000001</c:v>
                </c:pt>
                <c:pt idx="33151">
                  <c:v>329.2909234</c:v>
                </c:pt>
                <c:pt idx="33152">
                  <c:v>329.30085739999998</c:v>
                </c:pt>
                <c:pt idx="33153">
                  <c:v>329.31079140000003</c:v>
                </c:pt>
                <c:pt idx="33154">
                  <c:v>329.32072540000001</c:v>
                </c:pt>
                <c:pt idx="33155">
                  <c:v>329.3306594</c:v>
                </c:pt>
                <c:pt idx="33156">
                  <c:v>329.34059339999999</c:v>
                </c:pt>
                <c:pt idx="33157">
                  <c:v>329.35052739999998</c:v>
                </c:pt>
                <c:pt idx="33158">
                  <c:v>329.36046140000002</c:v>
                </c:pt>
                <c:pt idx="33159">
                  <c:v>329.37039540000001</c:v>
                </c:pt>
                <c:pt idx="33160">
                  <c:v>329.38033039999999</c:v>
                </c:pt>
                <c:pt idx="33161">
                  <c:v>329.39026439999998</c:v>
                </c:pt>
                <c:pt idx="33162">
                  <c:v>329.40019840000002</c:v>
                </c:pt>
                <c:pt idx="33163">
                  <c:v>329.41013240000001</c:v>
                </c:pt>
                <c:pt idx="33164">
                  <c:v>329.4200664</c:v>
                </c:pt>
                <c:pt idx="33165">
                  <c:v>329.43000039999998</c:v>
                </c:pt>
                <c:pt idx="33166">
                  <c:v>329.43993440000003</c:v>
                </c:pt>
                <c:pt idx="33167">
                  <c:v>329.44986840000001</c:v>
                </c:pt>
                <c:pt idx="33168">
                  <c:v>329.4598024</c:v>
                </c:pt>
                <c:pt idx="33169">
                  <c:v>329.46973639999999</c:v>
                </c:pt>
                <c:pt idx="33170">
                  <c:v>329.47967139999997</c:v>
                </c:pt>
                <c:pt idx="33171">
                  <c:v>329.48960540000002</c:v>
                </c:pt>
                <c:pt idx="33172">
                  <c:v>329.4995394</c:v>
                </c:pt>
                <c:pt idx="33173">
                  <c:v>329.50947339999999</c:v>
                </c:pt>
                <c:pt idx="33174">
                  <c:v>329.51940739999998</c:v>
                </c:pt>
                <c:pt idx="33175">
                  <c:v>329.52934140000002</c:v>
                </c:pt>
                <c:pt idx="33176">
                  <c:v>329.53927540000001</c:v>
                </c:pt>
                <c:pt idx="33177">
                  <c:v>329.5492094</c:v>
                </c:pt>
                <c:pt idx="33178">
                  <c:v>329.55914339999998</c:v>
                </c:pt>
                <c:pt idx="33179">
                  <c:v>329.56907740000003</c:v>
                </c:pt>
                <c:pt idx="33180">
                  <c:v>329.57901240000001</c:v>
                </c:pt>
                <c:pt idx="33181">
                  <c:v>329.5889464</c:v>
                </c:pt>
                <c:pt idx="33182">
                  <c:v>329.59888039999998</c:v>
                </c:pt>
                <c:pt idx="33183">
                  <c:v>329.60881440000003</c:v>
                </c:pt>
                <c:pt idx="33184">
                  <c:v>329.61874840000002</c:v>
                </c:pt>
                <c:pt idx="33185">
                  <c:v>329.6286824</c:v>
                </c:pt>
                <c:pt idx="33186">
                  <c:v>329.63861639999999</c:v>
                </c:pt>
                <c:pt idx="33187">
                  <c:v>329.64855039999998</c:v>
                </c:pt>
                <c:pt idx="33188">
                  <c:v>329.65848440000002</c:v>
                </c:pt>
                <c:pt idx="33189">
                  <c:v>329.6684194</c:v>
                </c:pt>
                <c:pt idx="33190">
                  <c:v>329.67835339999999</c:v>
                </c:pt>
                <c:pt idx="33191">
                  <c:v>329.68828739999998</c:v>
                </c:pt>
                <c:pt idx="33192">
                  <c:v>329.69822140000002</c:v>
                </c:pt>
                <c:pt idx="33193">
                  <c:v>329.70815540000001</c:v>
                </c:pt>
                <c:pt idx="33194">
                  <c:v>329.7180894</c:v>
                </c:pt>
                <c:pt idx="33195">
                  <c:v>329.72802339999998</c:v>
                </c:pt>
                <c:pt idx="33196">
                  <c:v>329.73795740000003</c:v>
                </c:pt>
                <c:pt idx="33197">
                  <c:v>329.74789140000001</c:v>
                </c:pt>
                <c:pt idx="33198">
                  <c:v>329.7578254</c:v>
                </c:pt>
                <c:pt idx="33199">
                  <c:v>329.76776039999999</c:v>
                </c:pt>
                <c:pt idx="33200">
                  <c:v>329.7776945</c:v>
                </c:pt>
                <c:pt idx="33201">
                  <c:v>329.78762849999998</c:v>
                </c:pt>
                <c:pt idx="33202">
                  <c:v>329.79756250000003</c:v>
                </c:pt>
                <c:pt idx="33203">
                  <c:v>329.80749650000001</c:v>
                </c:pt>
                <c:pt idx="33204">
                  <c:v>329.8174305</c:v>
                </c:pt>
                <c:pt idx="33205">
                  <c:v>329.82736449999999</c:v>
                </c:pt>
                <c:pt idx="33206">
                  <c:v>329.83729849999997</c:v>
                </c:pt>
                <c:pt idx="33207">
                  <c:v>329.84723350000002</c:v>
                </c:pt>
                <c:pt idx="33208">
                  <c:v>329.8571675</c:v>
                </c:pt>
                <c:pt idx="33209">
                  <c:v>329.86710149999999</c:v>
                </c:pt>
                <c:pt idx="33210">
                  <c:v>329.87703549999998</c:v>
                </c:pt>
                <c:pt idx="33211">
                  <c:v>329.88696950000002</c:v>
                </c:pt>
                <c:pt idx="33212">
                  <c:v>329.89690350000001</c:v>
                </c:pt>
                <c:pt idx="33213">
                  <c:v>329.90683749999999</c:v>
                </c:pt>
                <c:pt idx="33214">
                  <c:v>329.91677149999998</c:v>
                </c:pt>
                <c:pt idx="33215">
                  <c:v>329.92670550000003</c:v>
                </c:pt>
                <c:pt idx="33216">
                  <c:v>329.93664050000001</c:v>
                </c:pt>
                <c:pt idx="33217">
                  <c:v>329.9465745</c:v>
                </c:pt>
                <c:pt idx="33218">
                  <c:v>329.95650849999998</c:v>
                </c:pt>
                <c:pt idx="33219">
                  <c:v>329.96644250000003</c:v>
                </c:pt>
                <c:pt idx="33220">
                  <c:v>329.97637650000001</c:v>
                </c:pt>
                <c:pt idx="33221">
                  <c:v>329.9863105</c:v>
                </c:pt>
                <c:pt idx="33222">
                  <c:v>329.99624449999999</c:v>
                </c:pt>
                <c:pt idx="33223">
                  <c:v>330.00617849999998</c:v>
                </c:pt>
                <c:pt idx="33224">
                  <c:v>330.01611250000002</c:v>
                </c:pt>
                <c:pt idx="33225">
                  <c:v>330.0260475</c:v>
                </c:pt>
                <c:pt idx="33226">
                  <c:v>330.03598149999999</c:v>
                </c:pt>
                <c:pt idx="33227">
                  <c:v>330.04591549999998</c:v>
                </c:pt>
                <c:pt idx="33228">
                  <c:v>330.05584950000002</c:v>
                </c:pt>
                <c:pt idx="33229">
                  <c:v>330.06578350000001</c:v>
                </c:pt>
                <c:pt idx="33230">
                  <c:v>330.0757175</c:v>
                </c:pt>
                <c:pt idx="33231">
                  <c:v>330.08565149999998</c:v>
                </c:pt>
                <c:pt idx="33232">
                  <c:v>330.09558550000003</c:v>
                </c:pt>
                <c:pt idx="33233">
                  <c:v>330.10552050000001</c:v>
                </c:pt>
                <c:pt idx="33234">
                  <c:v>330.1154545</c:v>
                </c:pt>
                <c:pt idx="33235">
                  <c:v>330.12538849999999</c:v>
                </c:pt>
                <c:pt idx="33236">
                  <c:v>330.13532249999997</c:v>
                </c:pt>
                <c:pt idx="33237">
                  <c:v>330.14525650000002</c:v>
                </c:pt>
                <c:pt idx="33238">
                  <c:v>330.1551905</c:v>
                </c:pt>
                <c:pt idx="33239">
                  <c:v>330.16512449999999</c:v>
                </c:pt>
                <c:pt idx="33240">
                  <c:v>330.17505949999997</c:v>
                </c:pt>
                <c:pt idx="33241">
                  <c:v>330.18499350000002</c:v>
                </c:pt>
                <c:pt idx="33242">
                  <c:v>330.19492750000001</c:v>
                </c:pt>
                <c:pt idx="33243">
                  <c:v>330.20486149999999</c:v>
                </c:pt>
                <c:pt idx="33244">
                  <c:v>330.21479549999998</c:v>
                </c:pt>
                <c:pt idx="33245">
                  <c:v>330.22472950000002</c:v>
                </c:pt>
                <c:pt idx="33246">
                  <c:v>330.23466350000001</c:v>
                </c:pt>
                <c:pt idx="33247">
                  <c:v>330.2445975</c:v>
                </c:pt>
                <c:pt idx="33248">
                  <c:v>330.25453249999998</c:v>
                </c:pt>
                <c:pt idx="33249">
                  <c:v>330.26446650000003</c:v>
                </c:pt>
                <c:pt idx="33250">
                  <c:v>330.27440050000001</c:v>
                </c:pt>
                <c:pt idx="33251">
                  <c:v>330.2843345</c:v>
                </c:pt>
                <c:pt idx="33252">
                  <c:v>330.29426849999999</c:v>
                </c:pt>
                <c:pt idx="33253">
                  <c:v>330.30420249999997</c:v>
                </c:pt>
                <c:pt idx="33254">
                  <c:v>330.31413650000002</c:v>
                </c:pt>
                <c:pt idx="33255">
                  <c:v>330.3240715</c:v>
                </c:pt>
                <c:pt idx="33256">
                  <c:v>330.33400549999999</c:v>
                </c:pt>
                <c:pt idx="33257">
                  <c:v>330.34393949999998</c:v>
                </c:pt>
                <c:pt idx="33258">
                  <c:v>330.35387350000002</c:v>
                </c:pt>
                <c:pt idx="33259">
                  <c:v>330.36380750000001</c:v>
                </c:pt>
                <c:pt idx="33260">
                  <c:v>330.37374149999999</c:v>
                </c:pt>
                <c:pt idx="33261">
                  <c:v>330.38367549999998</c:v>
                </c:pt>
                <c:pt idx="33262">
                  <c:v>330.39360950000003</c:v>
                </c:pt>
                <c:pt idx="33263">
                  <c:v>330.40354450000001</c:v>
                </c:pt>
                <c:pt idx="33264">
                  <c:v>330.4134785</c:v>
                </c:pt>
                <c:pt idx="33265">
                  <c:v>330.42341249999998</c:v>
                </c:pt>
                <c:pt idx="33266">
                  <c:v>330.43334650000003</c:v>
                </c:pt>
                <c:pt idx="33267">
                  <c:v>330.44328050000001</c:v>
                </c:pt>
                <c:pt idx="33268">
                  <c:v>330.4532145</c:v>
                </c:pt>
                <c:pt idx="33269">
                  <c:v>330.46314849999999</c:v>
                </c:pt>
                <c:pt idx="33270">
                  <c:v>330.47308349999997</c:v>
                </c:pt>
                <c:pt idx="33271">
                  <c:v>330.48301750000002</c:v>
                </c:pt>
                <c:pt idx="33272">
                  <c:v>330.4929515</c:v>
                </c:pt>
                <c:pt idx="33273">
                  <c:v>330.50288549999999</c:v>
                </c:pt>
                <c:pt idx="33274">
                  <c:v>330.51281949999998</c:v>
                </c:pt>
                <c:pt idx="33275">
                  <c:v>330.52275350000002</c:v>
                </c:pt>
                <c:pt idx="33276">
                  <c:v>330.53268750000001</c:v>
                </c:pt>
                <c:pt idx="33277">
                  <c:v>330.54262249999999</c:v>
                </c:pt>
                <c:pt idx="33278">
                  <c:v>330.55255649999998</c:v>
                </c:pt>
                <c:pt idx="33279">
                  <c:v>330.56249050000002</c:v>
                </c:pt>
                <c:pt idx="33280">
                  <c:v>330.57242450000001</c:v>
                </c:pt>
                <c:pt idx="33281">
                  <c:v>330.5823585</c:v>
                </c:pt>
                <c:pt idx="33282">
                  <c:v>330.59229249999999</c:v>
                </c:pt>
                <c:pt idx="33283">
                  <c:v>330.60222649999997</c:v>
                </c:pt>
                <c:pt idx="33284">
                  <c:v>330.61216150000001</c:v>
                </c:pt>
                <c:pt idx="33285">
                  <c:v>330.6220955</c:v>
                </c:pt>
                <c:pt idx="33286">
                  <c:v>330.63202949999999</c:v>
                </c:pt>
                <c:pt idx="33287">
                  <c:v>330.64196349999997</c:v>
                </c:pt>
                <c:pt idx="33288">
                  <c:v>330.65189750000002</c:v>
                </c:pt>
                <c:pt idx="33289">
                  <c:v>330.66183150000001</c:v>
                </c:pt>
                <c:pt idx="33290">
                  <c:v>330.67176549999999</c:v>
                </c:pt>
                <c:pt idx="33291">
                  <c:v>330.68170049999998</c:v>
                </c:pt>
                <c:pt idx="33292">
                  <c:v>330.69163450000002</c:v>
                </c:pt>
                <c:pt idx="33293">
                  <c:v>330.70156850000001</c:v>
                </c:pt>
                <c:pt idx="33294">
                  <c:v>330.71150249999999</c:v>
                </c:pt>
                <c:pt idx="33295">
                  <c:v>330.72143649999998</c:v>
                </c:pt>
                <c:pt idx="33296">
                  <c:v>330.73137050000003</c:v>
                </c:pt>
                <c:pt idx="33297">
                  <c:v>330.74130450000001</c:v>
                </c:pt>
                <c:pt idx="33298">
                  <c:v>330.7512395</c:v>
                </c:pt>
                <c:pt idx="33299">
                  <c:v>330.76117349999998</c:v>
                </c:pt>
                <c:pt idx="33300">
                  <c:v>330.77110750000003</c:v>
                </c:pt>
                <c:pt idx="33301">
                  <c:v>330.78104159999998</c:v>
                </c:pt>
                <c:pt idx="33302">
                  <c:v>330.79097560000002</c:v>
                </c:pt>
                <c:pt idx="33303">
                  <c:v>330.80090960000001</c:v>
                </c:pt>
                <c:pt idx="33304">
                  <c:v>330.8108446</c:v>
                </c:pt>
                <c:pt idx="33305">
                  <c:v>330.82077859999998</c:v>
                </c:pt>
                <c:pt idx="33306">
                  <c:v>330.83071260000003</c:v>
                </c:pt>
                <c:pt idx="33307">
                  <c:v>330.84064660000001</c:v>
                </c:pt>
                <c:pt idx="33308">
                  <c:v>330.8505806</c:v>
                </c:pt>
                <c:pt idx="33309">
                  <c:v>330.86051459999999</c:v>
                </c:pt>
                <c:pt idx="33310">
                  <c:v>330.87044859999997</c:v>
                </c:pt>
                <c:pt idx="33311">
                  <c:v>330.88038360000002</c:v>
                </c:pt>
                <c:pt idx="33312">
                  <c:v>330.8903176</c:v>
                </c:pt>
                <c:pt idx="33313">
                  <c:v>330.90025159999999</c:v>
                </c:pt>
                <c:pt idx="33314">
                  <c:v>330.91018559999998</c:v>
                </c:pt>
                <c:pt idx="33315">
                  <c:v>330.92011960000002</c:v>
                </c:pt>
                <c:pt idx="33316">
                  <c:v>330.93005360000001</c:v>
                </c:pt>
                <c:pt idx="33317">
                  <c:v>330.93998859999999</c:v>
                </c:pt>
                <c:pt idx="33318">
                  <c:v>330.94992259999998</c:v>
                </c:pt>
                <c:pt idx="33319">
                  <c:v>330.95985660000002</c:v>
                </c:pt>
                <c:pt idx="33320">
                  <c:v>330.96979060000001</c:v>
                </c:pt>
                <c:pt idx="33321">
                  <c:v>330.9797246</c:v>
                </c:pt>
                <c:pt idx="33322">
                  <c:v>330.98965859999998</c:v>
                </c:pt>
                <c:pt idx="33323">
                  <c:v>330.99959360000003</c:v>
                </c:pt>
                <c:pt idx="33324">
                  <c:v>331.00952760000001</c:v>
                </c:pt>
                <c:pt idx="33325">
                  <c:v>331.0194616</c:v>
                </c:pt>
                <c:pt idx="33326">
                  <c:v>331.02939559999999</c:v>
                </c:pt>
                <c:pt idx="33327">
                  <c:v>331.03932959999997</c:v>
                </c:pt>
                <c:pt idx="33328">
                  <c:v>331.04926360000002</c:v>
                </c:pt>
                <c:pt idx="33329">
                  <c:v>331.0591976</c:v>
                </c:pt>
                <c:pt idx="33330">
                  <c:v>331.06913259999999</c:v>
                </c:pt>
                <c:pt idx="33331">
                  <c:v>331.07906659999998</c:v>
                </c:pt>
                <c:pt idx="33332">
                  <c:v>331.08900060000002</c:v>
                </c:pt>
                <c:pt idx="33333">
                  <c:v>331.09893460000001</c:v>
                </c:pt>
                <c:pt idx="33334">
                  <c:v>331.10886859999999</c:v>
                </c:pt>
                <c:pt idx="33335">
                  <c:v>331.11880259999998</c:v>
                </c:pt>
                <c:pt idx="33336">
                  <c:v>331.12873760000002</c:v>
                </c:pt>
                <c:pt idx="33337">
                  <c:v>331.13867160000001</c:v>
                </c:pt>
                <c:pt idx="33338">
                  <c:v>331.1486056</c:v>
                </c:pt>
                <c:pt idx="33339">
                  <c:v>331.15853959999998</c:v>
                </c:pt>
                <c:pt idx="33340">
                  <c:v>331.16847360000003</c:v>
                </c:pt>
                <c:pt idx="33341">
                  <c:v>331.17840760000001</c:v>
                </c:pt>
                <c:pt idx="33342">
                  <c:v>331.1883426</c:v>
                </c:pt>
                <c:pt idx="33343">
                  <c:v>331.19827659999999</c:v>
                </c:pt>
                <c:pt idx="33344">
                  <c:v>331.20821059999997</c:v>
                </c:pt>
                <c:pt idx="33345">
                  <c:v>331.21814460000002</c:v>
                </c:pt>
                <c:pt idx="33346">
                  <c:v>331.2280786</c:v>
                </c:pt>
                <c:pt idx="33347">
                  <c:v>331.23801259999999</c:v>
                </c:pt>
                <c:pt idx="33348">
                  <c:v>331.24794759999997</c:v>
                </c:pt>
                <c:pt idx="33349">
                  <c:v>331.25788160000002</c:v>
                </c:pt>
                <c:pt idx="33350">
                  <c:v>331.26781560000001</c:v>
                </c:pt>
                <c:pt idx="33351">
                  <c:v>331.27774959999999</c:v>
                </c:pt>
                <c:pt idx="33352">
                  <c:v>331.28768359999998</c:v>
                </c:pt>
                <c:pt idx="33353">
                  <c:v>331.29761760000002</c:v>
                </c:pt>
                <c:pt idx="33354">
                  <c:v>331.30755260000001</c:v>
                </c:pt>
                <c:pt idx="33355">
                  <c:v>331.3174866</c:v>
                </c:pt>
                <c:pt idx="33356">
                  <c:v>331.32742059999998</c:v>
                </c:pt>
                <c:pt idx="33357">
                  <c:v>331.33735460000003</c:v>
                </c:pt>
                <c:pt idx="33358">
                  <c:v>331.34728860000001</c:v>
                </c:pt>
                <c:pt idx="33359">
                  <c:v>331.3572226</c:v>
                </c:pt>
                <c:pt idx="33360">
                  <c:v>331.36715759999998</c:v>
                </c:pt>
                <c:pt idx="33361">
                  <c:v>331.37709160000003</c:v>
                </c:pt>
                <c:pt idx="33362">
                  <c:v>331.38702560000002</c:v>
                </c:pt>
                <c:pt idx="33363">
                  <c:v>331.3969596</c:v>
                </c:pt>
                <c:pt idx="33364">
                  <c:v>331.40689359999999</c:v>
                </c:pt>
                <c:pt idx="33365">
                  <c:v>331.41682859999997</c:v>
                </c:pt>
                <c:pt idx="33366">
                  <c:v>331.42676260000002</c:v>
                </c:pt>
                <c:pt idx="33367">
                  <c:v>331.4366966</c:v>
                </c:pt>
                <c:pt idx="33368">
                  <c:v>331.44663059999999</c:v>
                </c:pt>
                <c:pt idx="33369">
                  <c:v>331.45656459999998</c:v>
                </c:pt>
                <c:pt idx="33370">
                  <c:v>331.46649860000002</c:v>
                </c:pt>
                <c:pt idx="33371">
                  <c:v>331.47643360000001</c:v>
                </c:pt>
                <c:pt idx="33372">
                  <c:v>331.48636759999999</c:v>
                </c:pt>
                <c:pt idx="33373">
                  <c:v>331.49630159999998</c:v>
                </c:pt>
                <c:pt idx="33374">
                  <c:v>331.50623560000002</c:v>
                </c:pt>
                <c:pt idx="33375">
                  <c:v>331.51616960000001</c:v>
                </c:pt>
                <c:pt idx="33376">
                  <c:v>331.5261036</c:v>
                </c:pt>
                <c:pt idx="33377">
                  <c:v>331.53603859999998</c:v>
                </c:pt>
                <c:pt idx="33378">
                  <c:v>331.54597260000003</c:v>
                </c:pt>
                <c:pt idx="33379">
                  <c:v>331.55590660000001</c:v>
                </c:pt>
                <c:pt idx="33380">
                  <c:v>331.5658406</c:v>
                </c:pt>
                <c:pt idx="33381">
                  <c:v>331.57577459999999</c:v>
                </c:pt>
                <c:pt idx="33382">
                  <c:v>331.58570859999998</c:v>
                </c:pt>
                <c:pt idx="33383">
                  <c:v>331.59564360000002</c:v>
                </c:pt>
                <c:pt idx="33384">
                  <c:v>331.6055776</c:v>
                </c:pt>
                <c:pt idx="33385">
                  <c:v>331.61551159999999</c:v>
                </c:pt>
                <c:pt idx="33386">
                  <c:v>331.62544559999998</c:v>
                </c:pt>
                <c:pt idx="33387">
                  <c:v>331.63537960000002</c:v>
                </c:pt>
                <c:pt idx="33388">
                  <c:v>331.64531460000001</c:v>
                </c:pt>
                <c:pt idx="33389">
                  <c:v>331.65524859999999</c:v>
                </c:pt>
                <c:pt idx="33390">
                  <c:v>331.66518259999998</c:v>
                </c:pt>
                <c:pt idx="33391">
                  <c:v>331.67511660000002</c:v>
                </c:pt>
                <c:pt idx="33392">
                  <c:v>331.68505060000001</c:v>
                </c:pt>
                <c:pt idx="33393">
                  <c:v>331.6949846</c:v>
                </c:pt>
                <c:pt idx="33394">
                  <c:v>331.70491959999998</c:v>
                </c:pt>
                <c:pt idx="33395">
                  <c:v>331.71485360000003</c:v>
                </c:pt>
                <c:pt idx="33396">
                  <c:v>331.72478760000001</c:v>
                </c:pt>
                <c:pt idx="33397">
                  <c:v>331.7347216</c:v>
                </c:pt>
                <c:pt idx="33398">
                  <c:v>331.74465559999999</c:v>
                </c:pt>
                <c:pt idx="33399">
                  <c:v>331.75459059999997</c:v>
                </c:pt>
                <c:pt idx="33400">
                  <c:v>331.76452460000002</c:v>
                </c:pt>
                <c:pt idx="33401">
                  <c:v>331.7744586</c:v>
                </c:pt>
                <c:pt idx="33402">
                  <c:v>331.78439250000002</c:v>
                </c:pt>
                <c:pt idx="33403">
                  <c:v>331.79432650000001</c:v>
                </c:pt>
                <c:pt idx="33404">
                  <c:v>331.8042605</c:v>
                </c:pt>
                <c:pt idx="33405">
                  <c:v>331.81419549999998</c:v>
                </c:pt>
                <c:pt idx="33406">
                  <c:v>331.82412950000003</c:v>
                </c:pt>
                <c:pt idx="33407">
                  <c:v>331.83406350000001</c:v>
                </c:pt>
                <c:pt idx="33408">
                  <c:v>331.8439975</c:v>
                </c:pt>
                <c:pt idx="33409">
                  <c:v>331.85393149999999</c:v>
                </c:pt>
                <c:pt idx="33410">
                  <c:v>331.86386649999997</c:v>
                </c:pt>
                <c:pt idx="33411">
                  <c:v>331.87380050000002</c:v>
                </c:pt>
                <c:pt idx="33412">
                  <c:v>331.8837345</c:v>
                </c:pt>
                <c:pt idx="33413">
                  <c:v>331.89366849999999</c:v>
                </c:pt>
                <c:pt idx="33414">
                  <c:v>331.90360249999998</c:v>
                </c:pt>
                <c:pt idx="33415">
                  <c:v>331.91353750000002</c:v>
                </c:pt>
                <c:pt idx="33416">
                  <c:v>331.92347150000001</c:v>
                </c:pt>
                <c:pt idx="33417">
                  <c:v>331.93340549999999</c:v>
                </c:pt>
                <c:pt idx="33418">
                  <c:v>331.94333949999998</c:v>
                </c:pt>
                <c:pt idx="33419">
                  <c:v>331.95327350000002</c:v>
                </c:pt>
                <c:pt idx="33420">
                  <c:v>331.96320750000001</c:v>
                </c:pt>
                <c:pt idx="33421">
                  <c:v>331.97314249999999</c:v>
                </c:pt>
                <c:pt idx="33422">
                  <c:v>331.98307649999998</c:v>
                </c:pt>
                <c:pt idx="33423">
                  <c:v>331.99301050000003</c:v>
                </c:pt>
                <c:pt idx="33424">
                  <c:v>332.00294450000001</c:v>
                </c:pt>
                <c:pt idx="33425">
                  <c:v>332.0128785</c:v>
                </c:pt>
                <c:pt idx="33426">
                  <c:v>332.02281349999998</c:v>
                </c:pt>
                <c:pt idx="33427">
                  <c:v>332.03274750000003</c:v>
                </c:pt>
                <c:pt idx="33428">
                  <c:v>332.04268150000001</c:v>
                </c:pt>
                <c:pt idx="33429">
                  <c:v>332.0526155</c:v>
                </c:pt>
                <c:pt idx="33430">
                  <c:v>332.06254949999999</c:v>
                </c:pt>
                <c:pt idx="33431">
                  <c:v>332.07248449999997</c:v>
                </c:pt>
                <c:pt idx="33432">
                  <c:v>332.08241850000002</c:v>
                </c:pt>
                <c:pt idx="33433">
                  <c:v>332.0923525</c:v>
                </c:pt>
                <c:pt idx="33434">
                  <c:v>332.10228649999999</c:v>
                </c:pt>
                <c:pt idx="33435">
                  <c:v>332.11222049999998</c:v>
                </c:pt>
                <c:pt idx="33436">
                  <c:v>332.12215450000002</c:v>
                </c:pt>
                <c:pt idx="33437">
                  <c:v>332.13208950000001</c:v>
                </c:pt>
                <c:pt idx="33438">
                  <c:v>332.14202349999999</c:v>
                </c:pt>
                <c:pt idx="33439">
                  <c:v>332.15195749999998</c:v>
                </c:pt>
                <c:pt idx="33440">
                  <c:v>332.16189150000002</c:v>
                </c:pt>
                <c:pt idx="33441">
                  <c:v>332.17182550000001</c:v>
                </c:pt>
                <c:pt idx="33442">
                  <c:v>332.1817605</c:v>
                </c:pt>
                <c:pt idx="33443">
                  <c:v>332.19169449999998</c:v>
                </c:pt>
                <c:pt idx="33444">
                  <c:v>332.20162850000003</c:v>
                </c:pt>
                <c:pt idx="33445">
                  <c:v>332.21156250000001</c:v>
                </c:pt>
                <c:pt idx="33446">
                  <c:v>332.2214965</c:v>
                </c:pt>
                <c:pt idx="33447">
                  <c:v>332.23143149999999</c:v>
                </c:pt>
                <c:pt idx="33448">
                  <c:v>332.24136549999997</c:v>
                </c:pt>
                <c:pt idx="33449">
                  <c:v>332.25129950000002</c:v>
                </c:pt>
                <c:pt idx="33450">
                  <c:v>332.2612335</c:v>
                </c:pt>
                <c:pt idx="33451">
                  <c:v>332.27116749999999</c:v>
                </c:pt>
                <c:pt idx="33452">
                  <c:v>332.28110249999997</c:v>
                </c:pt>
                <c:pt idx="33453">
                  <c:v>332.29103650000002</c:v>
                </c:pt>
                <c:pt idx="33454">
                  <c:v>332.30097050000001</c:v>
                </c:pt>
                <c:pt idx="33455">
                  <c:v>332.31090449999999</c:v>
                </c:pt>
                <c:pt idx="33456">
                  <c:v>332.32083849999998</c:v>
                </c:pt>
                <c:pt idx="33457">
                  <c:v>332.33077350000002</c:v>
                </c:pt>
                <c:pt idx="33458">
                  <c:v>332.34070750000001</c:v>
                </c:pt>
                <c:pt idx="33459">
                  <c:v>332.35064149999999</c:v>
                </c:pt>
                <c:pt idx="33460">
                  <c:v>332.36057549999998</c:v>
                </c:pt>
                <c:pt idx="33461">
                  <c:v>332.37050950000003</c:v>
                </c:pt>
                <c:pt idx="33462">
                  <c:v>332.38044450000001</c:v>
                </c:pt>
                <c:pt idx="33463">
                  <c:v>332.3903785</c:v>
                </c:pt>
                <c:pt idx="33464">
                  <c:v>332.40031249999998</c:v>
                </c:pt>
                <c:pt idx="33465">
                  <c:v>332.41024650000003</c:v>
                </c:pt>
                <c:pt idx="33466">
                  <c:v>332.42018050000001</c:v>
                </c:pt>
                <c:pt idx="33467">
                  <c:v>332.4301155</c:v>
                </c:pt>
                <c:pt idx="33468">
                  <c:v>332.44004949999999</c:v>
                </c:pt>
                <c:pt idx="33469">
                  <c:v>332.44998349999997</c:v>
                </c:pt>
                <c:pt idx="33470">
                  <c:v>332.45991750000002</c:v>
                </c:pt>
                <c:pt idx="33471">
                  <c:v>332.4698515</c:v>
                </c:pt>
                <c:pt idx="33472">
                  <c:v>332.47978649999999</c:v>
                </c:pt>
                <c:pt idx="33473">
                  <c:v>332.48972049999998</c:v>
                </c:pt>
                <c:pt idx="33474">
                  <c:v>332.49965450000002</c:v>
                </c:pt>
                <c:pt idx="33475">
                  <c:v>332.50958850000001</c:v>
                </c:pt>
                <c:pt idx="33476">
                  <c:v>332.51952249999999</c:v>
                </c:pt>
                <c:pt idx="33477">
                  <c:v>332.52945749999998</c:v>
                </c:pt>
                <c:pt idx="33478">
                  <c:v>332.53939150000002</c:v>
                </c:pt>
                <c:pt idx="33479">
                  <c:v>332.54932550000001</c:v>
                </c:pt>
                <c:pt idx="33480">
                  <c:v>332.5592595</c:v>
                </c:pt>
                <c:pt idx="33481">
                  <c:v>332.56919349999998</c:v>
                </c:pt>
                <c:pt idx="33482">
                  <c:v>332.57912750000003</c:v>
                </c:pt>
                <c:pt idx="33483">
                  <c:v>332.58906250000001</c:v>
                </c:pt>
                <c:pt idx="33484">
                  <c:v>332.5989965</c:v>
                </c:pt>
                <c:pt idx="33485">
                  <c:v>332.60893049999999</c:v>
                </c:pt>
                <c:pt idx="33486">
                  <c:v>332.61886449999997</c:v>
                </c:pt>
                <c:pt idx="33487">
                  <c:v>332.62879850000002</c:v>
                </c:pt>
                <c:pt idx="33488">
                  <c:v>332.6387335</c:v>
                </c:pt>
                <c:pt idx="33489">
                  <c:v>332.64866749999999</c:v>
                </c:pt>
                <c:pt idx="33490">
                  <c:v>332.65860149999997</c:v>
                </c:pt>
                <c:pt idx="33491">
                  <c:v>332.66853550000002</c:v>
                </c:pt>
                <c:pt idx="33492">
                  <c:v>332.6784705</c:v>
                </c:pt>
                <c:pt idx="33493">
                  <c:v>332.68840449999999</c:v>
                </c:pt>
                <c:pt idx="33494">
                  <c:v>332.69833849999998</c:v>
                </c:pt>
                <c:pt idx="33495">
                  <c:v>332.70827250000002</c:v>
                </c:pt>
                <c:pt idx="33496">
                  <c:v>332.71820650000001</c:v>
                </c:pt>
                <c:pt idx="33497">
                  <c:v>332.72814149999999</c:v>
                </c:pt>
                <c:pt idx="33498">
                  <c:v>332.73807549999998</c:v>
                </c:pt>
                <c:pt idx="33499">
                  <c:v>332.74800950000002</c:v>
                </c:pt>
                <c:pt idx="33500">
                  <c:v>332.75794350000001</c:v>
                </c:pt>
                <c:pt idx="33501">
                  <c:v>332.7678775</c:v>
                </c:pt>
                <c:pt idx="33502">
                  <c:v>332.77781249999998</c:v>
                </c:pt>
                <c:pt idx="33503">
                  <c:v>332.78774700000002</c:v>
                </c:pt>
                <c:pt idx="33504">
                  <c:v>332.79768100000001</c:v>
                </c:pt>
                <c:pt idx="33505">
                  <c:v>332.807615</c:v>
                </c:pt>
                <c:pt idx="33506">
                  <c:v>332.81754899999999</c:v>
                </c:pt>
                <c:pt idx="33507">
                  <c:v>332.82748400000003</c:v>
                </c:pt>
                <c:pt idx="33508">
                  <c:v>332.83741800000001</c:v>
                </c:pt>
                <c:pt idx="33509">
                  <c:v>332.847352</c:v>
                </c:pt>
                <c:pt idx="33510">
                  <c:v>332.85728599999999</c:v>
                </c:pt>
                <c:pt idx="33511">
                  <c:v>332.86721999999997</c:v>
                </c:pt>
                <c:pt idx="33512">
                  <c:v>332.87715500000002</c:v>
                </c:pt>
                <c:pt idx="33513">
                  <c:v>332.887089</c:v>
                </c:pt>
                <c:pt idx="33514">
                  <c:v>332.89702299999999</c:v>
                </c:pt>
                <c:pt idx="33515">
                  <c:v>332.90695699999998</c:v>
                </c:pt>
                <c:pt idx="33516">
                  <c:v>332.91689100000002</c:v>
                </c:pt>
                <c:pt idx="33517">
                  <c:v>332.92682600000001</c:v>
                </c:pt>
                <c:pt idx="33518">
                  <c:v>332.93675999999999</c:v>
                </c:pt>
                <c:pt idx="33519">
                  <c:v>332.94669399999998</c:v>
                </c:pt>
                <c:pt idx="33520">
                  <c:v>332.95662800000002</c:v>
                </c:pt>
                <c:pt idx="33521">
                  <c:v>332.96656300000001</c:v>
                </c:pt>
                <c:pt idx="33522">
                  <c:v>332.97649699999999</c:v>
                </c:pt>
                <c:pt idx="33523">
                  <c:v>332.98643099999998</c:v>
                </c:pt>
                <c:pt idx="33524">
                  <c:v>332.99636500000003</c:v>
                </c:pt>
                <c:pt idx="33525">
                  <c:v>333.00629900000001</c:v>
                </c:pt>
                <c:pt idx="33526">
                  <c:v>333.016234</c:v>
                </c:pt>
                <c:pt idx="33527">
                  <c:v>333.02616799999998</c:v>
                </c:pt>
                <c:pt idx="33528">
                  <c:v>333.03610200000003</c:v>
                </c:pt>
                <c:pt idx="33529">
                  <c:v>333.04603600000002</c:v>
                </c:pt>
                <c:pt idx="33530">
                  <c:v>333.05597</c:v>
                </c:pt>
                <c:pt idx="33531">
                  <c:v>333.06590499999999</c:v>
                </c:pt>
                <c:pt idx="33532">
                  <c:v>333.07583899999997</c:v>
                </c:pt>
                <c:pt idx="33533">
                  <c:v>333.08577300000002</c:v>
                </c:pt>
                <c:pt idx="33534">
                  <c:v>333.095707</c:v>
                </c:pt>
                <c:pt idx="33535">
                  <c:v>333.10564199999999</c:v>
                </c:pt>
                <c:pt idx="33536">
                  <c:v>333.11557599999998</c:v>
                </c:pt>
                <c:pt idx="33537">
                  <c:v>333.12551000000002</c:v>
                </c:pt>
                <c:pt idx="33538">
                  <c:v>333.13544400000001</c:v>
                </c:pt>
                <c:pt idx="33539">
                  <c:v>333.14537799999999</c:v>
                </c:pt>
                <c:pt idx="33540">
                  <c:v>333.15531299999998</c:v>
                </c:pt>
                <c:pt idx="33541">
                  <c:v>333.16524700000002</c:v>
                </c:pt>
                <c:pt idx="33542">
                  <c:v>333.17518100000001</c:v>
                </c:pt>
                <c:pt idx="33543">
                  <c:v>333.185115</c:v>
                </c:pt>
                <c:pt idx="33544">
                  <c:v>333.19504999999998</c:v>
                </c:pt>
                <c:pt idx="33545">
                  <c:v>333.20498400000002</c:v>
                </c:pt>
                <c:pt idx="33546">
                  <c:v>333.21491800000001</c:v>
                </c:pt>
                <c:pt idx="33547">
                  <c:v>333.224852</c:v>
                </c:pt>
                <c:pt idx="33548">
                  <c:v>333.23478599999999</c:v>
                </c:pt>
                <c:pt idx="33549">
                  <c:v>333.24472100000003</c:v>
                </c:pt>
                <c:pt idx="33550">
                  <c:v>333.25465500000001</c:v>
                </c:pt>
                <c:pt idx="33551">
                  <c:v>333.264589</c:v>
                </c:pt>
                <c:pt idx="33552">
                  <c:v>333.27452299999999</c:v>
                </c:pt>
                <c:pt idx="33553">
                  <c:v>333.28445699999997</c:v>
                </c:pt>
                <c:pt idx="33554">
                  <c:v>333.29439200000002</c:v>
                </c:pt>
                <c:pt idx="33555">
                  <c:v>333.304326</c:v>
                </c:pt>
                <c:pt idx="33556">
                  <c:v>333.31425999999999</c:v>
                </c:pt>
                <c:pt idx="33557">
                  <c:v>333.32419399999998</c:v>
                </c:pt>
                <c:pt idx="33558">
                  <c:v>333.33412900000002</c:v>
                </c:pt>
                <c:pt idx="33559">
                  <c:v>333.34406300000001</c:v>
                </c:pt>
                <c:pt idx="33560">
                  <c:v>333.35399699999999</c:v>
                </c:pt>
                <c:pt idx="33561">
                  <c:v>333.36393099999998</c:v>
                </c:pt>
                <c:pt idx="33562">
                  <c:v>333.37386500000002</c:v>
                </c:pt>
                <c:pt idx="33563">
                  <c:v>333.38380000000001</c:v>
                </c:pt>
                <c:pt idx="33564">
                  <c:v>333.39373399999999</c:v>
                </c:pt>
                <c:pt idx="33565">
                  <c:v>333.40366799999998</c:v>
                </c:pt>
                <c:pt idx="33566">
                  <c:v>333.41360200000003</c:v>
                </c:pt>
                <c:pt idx="33567">
                  <c:v>333.42353700000001</c:v>
                </c:pt>
                <c:pt idx="33568">
                  <c:v>333.433471</c:v>
                </c:pt>
                <c:pt idx="33569">
                  <c:v>333.44340499999998</c:v>
                </c:pt>
                <c:pt idx="33570">
                  <c:v>333.45333900000003</c:v>
                </c:pt>
                <c:pt idx="33571">
                  <c:v>333.46327300000002</c:v>
                </c:pt>
                <c:pt idx="33572">
                  <c:v>333.473208</c:v>
                </c:pt>
                <c:pt idx="33573">
                  <c:v>333.48314199999999</c:v>
                </c:pt>
                <c:pt idx="33574">
                  <c:v>333.49307599999997</c:v>
                </c:pt>
                <c:pt idx="33575">
                  <c:v>333.50301000000002</c:v>
                </c:pt>
                <c:pt idx="33576">
                  <c:v>333.512944</c:v>
                </c:pt>
                <c:pt idx="33577">
                  <c:v>333.52287899999999</c:v>
                </c:pt>
                <c:pt idx="33578">
                  <c:v>333.53281299999998</c:v>
                </c:pt>
                <c:pt idx="33579">
                  <c:v>333.54274700000002</c:v>
                </c:pt>
                <c:pt idx="33580">
                  <c:v>333.55268100000001</c:v>
                </c:pt>
                <c:pt idx="33581">
                  <c:v>333.56261599999999</c:v>
                </c:pt>
                <c:pt idx="33582">
                  <c:v>333.57254999999998</c:v>
                </c:pt>
                <c:pt idx="33583">
                  <c:v>333.58248400000002</c:v>
                </c:pt>
                <c:pt idx="33584">
                  <c:v>333.59241800000001</c:v>
                </c:pt>
                <c:pt idx="33585">
                  <c:v>333.60235299999999</c:v>
                </c:pt>
                <c:pt idx="33586">
                  <c:v>333.61228699999998</c:v>
                </c:pt>
                <c:pt idx="33587">
                  <c:v>333.62222100000002</c:v>
                </c:pt>
                <c:pt idx="33588">
                  <c:v>333.63215500000001</c:v>
                </c:pt>
                <c:pt idx="33589">
                  <c:v>333.642089</c:v>
                </c:pt>
                <c:pt idx="33590">
                  <c:v>333.65202399999998</c:v>
                </c:pt>
                <c:pt idx="33591">
                  <c:v>333.66195800000003</c:v>
                </c:pt>
                <c:pt idx="33592">
                  <c:v>333.67189200000001</c:v>
                </c:pt>
                <c:pt idx="33593">
                  <c:v>333.681826</c:v>
                </c:pt>
                <c:pt idx="33594">
                  <c:v>333.69176099999999</c:v>
                </c:pt>
                <c:pt idx="33595">
                  <c:v>333.70169499999997</c:v>
                </c:pt>
                <c:pt idx="33596">
                  <c:v>333.71162900000002</c:v>
                </c:pt>
                <c:pt idx="33597">
                  <c:v>333.721563</c:v>
                </c:pt>
                <c:pt idx="33598">
                  <c:v>333.73149699999999</c:v>
                </c:pt>
                <c:pt idx="33599">
                  <c:v>333.74143199999997</c:v>
                </c:pt>
                <c:pt idx="33600">
                  <c:v>333.75136600000002</c:v>
                </c:pt>
                <c:pt idx="33601">
                  <c:v>333.76130000000001</c:v>
                </c:pt>
                <c:pt idx="33602">
                  <c:v>333.77123399999999</c:v>
                </c:pt>
                <c:pt idx="33603">
                  <c:v>333.78116879999999</c:v>
                </c:pt>
                <c:pt idx="33604">
                  <c:v>333.79110279999998</c:v>
                </c:pt>
                <c:pt idx="33605">
                  <c:v>333.80103680000002</c:v>
                </c:pt>
                <c:pt idx="33606">
                  <c:v>333.81097080000001</c:v>
                </c:pt>
                <c:pt idx="33607">
                  <c:v>333.82090479999999</c:v>
                </c:pt>
                <c:pt idx="33608">
                  <c:v>333.83083979999998</c:v>
                </c:pt>
                <c:pt idx="33609">
                  <c:v>333.84077380000002</c:v>
                </c:pt>
                <c:pt idx="33610">
                  <c:v>333.85070780000001</c:v>
                </c:pt>
                <c:pt idx="33611">
                  <c:v>333.8606418</c:v>
                </c:pt>
                <c:pt idx="33612">
                  <c:v>333.87057679999998</c:v>
                </c:pt>
                <c:pt idx="33613">
                  <c:v>333.88051080000002</c:v>
                </c:pt>
                <c:pt idx="33614">
                  <c:v>333.89044480000001</c:v>
                </c:pt>
                <c:pt idx="33615">
                  <c:v>333.9003788</c:v>
                </c:pt>
                <c:pt idx="33616">
                  <c:v>333.91031279999999</c:v>
                </c:pt>
                <c:pt idx="33617">
                  <c:v>333.92024780000003</c:v>
                </c:pt>
                <c:pt idx="33618">
                  <c:v>333.93018180000001</c:v>
                </c:pt>
                <c:pt idx="33619">
                  <c:v>333.9401158</c:v>
                </c:pt>
                <c:pt idx="33620">
                  <c:v>333.95004979999999</c:v>
                </c:pt>
                <c:pt idx="33621">
                  <c:v>333.95998479999997</c:v>
                </c:pt>
                <c:pt idx="33622">
                  <c:v>333.96991880000002</c:v>
                </c:pt>
                <c:pt idx="33623">
                  <c:v>333.9798528</c:v>
                </c:pt>
                <c:pt idx="33624">
                  <c:v>333.98978679999999</c:v>
                </c:pt>
                <c:pt idx="33625">
                  <c:v>333.99972079999998</c:v>
                </c:pt>
                <c:pt idx="33626">
                  <c:v>334.00965580000002</c:v>
                </c:pt>
                <c:pt idx="33627">
                  <c:v>334.01958980000001</c:v>
                </c:pt>
                <c:pt idx="33628">
                  <c:v>334.02952379999999</c:v>
                </c:pt>
                <c:pt idx="33629">
                  <c:v>334.03945779999998</c:v>
                </c:pt>
                <c:pt idx="33630">
                  <c:v>334.04939280000002</c:v>
                </c:pt>
                <c:pt idx="33631">
                  <c:v>334.05932680000001</c:v>
                </c:pt>
                <c:pt idx="33632">
                  <c:v>334.0692608</c:v>
                </c:pt>
                <c:pt idx="33633">
                  <c:v>334.07919479999998</c:v>
                </c:pt>
                <c:pt idx="33634">
                  <c:v>334.08912980000002</c:v>
                </c:pt>
                <c:pt idx="33635">
                  <c:v>334.09906380000001</c:v>
                </c:pt>
                <c:pt idx="33636">
                  <c:v>334.1089978</c:v>
                </c:pt>
                <c:pt idx="33637">
                  <c:v>334.11893179999998</c:v>
                </c:pt>
                <c:pt idx="33638">
                  <c:v>334.12886580000003</c:v>
                </c:pt>
                <c:pt idx="33639">
                  <c:v>334.13880080000001</c:v>
                </c:pt>
                <c:pt idx="33640">
                  <c:v>334.1487348</c:v>
                </c:pt>
                <c:pt idx="33641">
                  <c:v>334.15866879999999</c:v>
                </c:pt>
                <c:pt idx="33642">
                  <c:v>334.16860279999997</c:v>
                </c:pt>
                <c:pt idx="33643">
                  <c:v>334.17853780000002</c:v>
                </c:pt>
                <c:pt idx="33644">
                  <c:v>334.1884718</c:v>
                </c:pt>
                <c:pt idx="33645">
                  <c:v>334.19840579999999</c:v>
                </c:pt>
                <c:pt idx="33646">
                  <c:v>334.20833979999998</c:v>
                </c:pt>
                <c:pt idx="33647">
                  <c:v>334.21827480000002</c:v>
                </c:pt>
                <c:pt idx="33648">
                  <c:v>334.2282088</c:v>
                </c:pt>
                <c:pt idx="33649">
                  <c:v>334.23814279999999</c:v>
                </c:pt>
                <c:pt idx="33650">
                  <c:v>334.24807679999998</c:v>
                </c:pt>
                <c:pt idx="33651">
                  <c:v>334.25801080000002</c:v>
                </c:pt>
                <c:pt idx="33652">
                  <c:v>334.26794580000001</c:v>
                </c:pt>
                <c:pt idx="33653">
                  <c:v>334.27787979999999</c:v>
                </c:pt>
                <c:pt idx="33654">
                  <c:v>334.28781379999998</c:v>
                </c:pt>
                <c:pt idx="33655">
                  <c:v>334.29774780000002</c:v>
                </c:pt>
                <c:pt idx="33656">
                  <c:v>334.30768280000001</c:v>
                </c:pt>
                <c:pt idx="33657">
                  <c:v>334.3176168</c:v>
                </c:pt>
                <c:pt idx="33658">
                  <c:v>334.32755079999998</c:v>
                </c:pt>
                <c:pt idx="33659">
                  <c:v>334.33748480000003</c:v>
                </c:pt>
                <c:pt idx="33660">
                  <c:v>334.34741980000001</c:v>
                </c:pt>
                <c:pt idx="33661">
                  <c:v>334.3573538</c:v>
                </c:pt>
                <c:pt idx="33662">
                  <c:v>334.36728779999999</c:v>
                </c:pt>
                <c:pt idx="33663">
                  <c:v>334.37722179999997</c:v>
                </c:pt>
                <c:pt idx="33664">
                  <c:v>334.38715580000002</c:v>
                </c:pt>
                <c:pt idx="33665">
                  <c:v>334.3970908</c:v>
                </c:pt>
                <c:pt idx="33666">
                  <c:v>334.40702479999999</c:v>
                </c:pt>
                <c:pt idx="33667">
                  <c:v>334.41695879999997</c:v>
                </c:pt>
                <c:pt idx="33668">
                  <c:v>334.42689280000002</c:v>
                </c:pt>
                <c:pt idx="33669">
                  <c:v>334.4368278</c:v>
                </c:pt>
                <c:pt idx="33670">
                  <c:v>334.44676179999999</c:v>
                </c:pt>
                <c:pt idx="33671">
                  <c:v>334.45669579999998</c:v>
                </c:pt>
                <c:pt idx="33672">
                  <c:v>334.46662980000002</c:v>
                </c:pt>
                <c:pt idx="33673">
                  <c:v>334.47656480000001</c:v>
                </c:pt>
                <c:pt idx="33674">
                  <c:v>334.48649879999999</c:v>
                </c:pt>
                <c:pt idx="33675">
                  <c:v>334.49643279999998</c:v>
                </c:pt>
                <c:pt idx="33676">
                  <c:v>334.50636680000002</c:v>
                </c:pt>
                <c:pt idx="33677">
                  <c:v>334.51630080000001</c:v>
                </c:pt>
                <c:pt idx="33678">
                  <c:v>334.52623579999999</c:v>
                </c:pt>
                <c:pt idx="33679">
                  <c:v>334.53616979999998</c:v>
                </c:pt>
                <c:pt idx="33680">
                  <c:v>334.54610380000003</c:v>
                </c:pt>
                <c:pt idx="33681">
                  <c:v>334.55603780000001</c:v>
                </c:pt>
                <c:pt idx="33682">
                  <c:v>334.5659728</c:v>
                </c:pt>
                <c:pt idx="33683">
                  <c:v>334.57590679999998</c:v>
                </c:pt>
                <c:pt idx="33684">
                  <c:v>334.58584080000003</c:v>
                </c:pt>
                <c:pt idx="33685">
                  <c:v>334.59577480000002</c:v>
                </c:pt>
                <c:pt idx="33686">
                  <c:v>334.6057098</c:v>
                </c:pt>
                <c:pt idx="33687">
                  <c:v>334.61564379999999</c:v>
                </c:pt>
                <c:pt idx="33688">
                  <c:v>334.62557779999997</c:v>
                </c:pt>
                <c:pt idx="33689">
                  <c:v>334.63551180000002</c:v>
                </c:pt>
                <c:pt idx="33690">
                  <c:v>334.6454458</c:v>
                </c:pt>
                <c:pt idx="33691">
                  <c:v>334.65538079999999</c:v>
                </c:pt>
                <c:pt idx="33692">
                  <c:v>334.66531479999998</c:v>
                </c:pt>
                <c:pt idx="33693">
                  <c:v>334.67524880000002</c:v>
                </c:pt>
                <c:pt idx="33694">
                  <c:v>334.68518280000001</c:v>
                </c:pt>
                <c:pt idx="33695">
                  <c:v>334.69511779999999</c:v>
                </c:pt>
                <c:pt idx="33696">
                  <c:v>334.70505179999998</c:v>
                </c:pt>
                <c:pt idx="33697">
                  <c:v>334.71498580000002</c:v>
                </c:pt>
                <c:pt idx="33698">
                  <c:v>334.72491980000001</c:v>
                </c:pt>
                <c:pt idx="33699">
                  <c:v>334.73485479999999</c:v>
                </c:pt>
                <c:pt idx="33700">
                  <c:v>334.74478879999998</c:v>
                </c:pt>
                <c:pt idx="33701">
                  <c:v>334.75472280000002</c:v>
                </c:pt>
                <c:pt idx="33702">
                  <c:v>334.76465680000001</c:v>
                </c:pt>
                <c:pt idx="33703">
                  <c:v>334.77459169999997</c:v>
                </c:pt>
                <c:pt idx="33704">
                  <c:v>334.78452570000002</c:v>
                </c:pt>
                <c:pt idx="33705">
                  <c:v>334.7944597</c:v>
                </c:pt>
                <c:pt idx="33706">
                  <c:v>334.80439369999999</c:v>
                </c:pt>
                <c:pt idx="33707">
                  <c:v>334.81432769999998</c:v>
                </c:pt>
                <c:pt idx="33708">
                  <c:v>334.82426270000002</c:v>
                </c:pt>
                <c:pt idx="33709">
                  <c:v>334.83419670000001</c:v>
                </c:pt>
                <c:pt idx="33710">
                  <c:v>334.84413069999999</c:v>
                </c:pt>
                <c:pt idx="33711">
                  <c:v>334.85406469999998</c:v>
                </c:pt>
                <c:pt idx="33712">
                  <c:v>334.86399970000002</c:v>
                </c:pt>
                <c:pt idx="33713">
                  <c:v>334.87393370000001</c:v>
                </c:pt>
                <c:pt idx="33714">
                  <c:v>334.8838677</c:v>
                </c:pt>
                <c:pt idx="33715">
                  <c:v>334.89380169999998</c:v>
                </c:pt>
                <c:pt idx="33716">
                  <c:v>334.90373670000002</c:v>
                </c:pt>
                <c:pt idx="33717">
                  <c:v>334.91367070000001</c:v>
                </c:pt>
                <c:pt idx="33718">
                  <c:v>334.9236047</c:v>
                </c:pt>
                <c:pt idx="33719">
                  <c:v>334.93353869999999</c:v>
                </c:pt>
                <c:pt idx="33720">
                  <c:v>334.94347370000003</c:v>
                </c:pt>
                <c:pt idx="33721">
                  <c:v>334.95340770000001</c:v>
                </c:pt>
                <c:pt idx="33722">
                  <c:v>334.9633417</c:v>
                </c:pt>
                <c:pt idx="33723">
                  <c:v>334.97327569999999</c:v>
                </c:pt>
                <c:pt idx="33724">
                  <c:v>334.98320969999997</c:v>
                </c:pt>
                <c:pt idx="33725">
                  <c:v>334.99314470000002</c:v>
                </c:pt>
                <c:pt idx="33726">
                  <c:v>335.0030787</c:v>
                </c:pt>
                <c:pt idx="33727">
                  <c:v>335.01301269999999</c:v>
                </c:pt>
                <c:pt idx="33728">
                  <c:v>335.02294669999998</c:v>
                </c:pt>
                <c:pt idx="33729">
                  <c:v>335.03288170000002</c:v>
                </c:pt>
                <c:pt idx="33730">
                  <c:v>335.04281570000001</c:v>
                </c:pt>
                <c:pt idx="33731">
                  <c:v>335.05274969999999</c:v>
                </c:pt>
                <c:pt idx="33732">
                  <c:v>335.06268369999998</c:v>
                </c:pt>
                <c:pt idx="33733">
                  <c:v>335.07261870000002</c:v>
                </c:pt>
                <c:pt idx="33734">
                  <c:v>335.08255270000001</c:v>
                </c:pt>
                <c:pt idx="33735">
                  <c:v>335.09248669999999</c:v>
                </c:pt>
                <c:pt idx="33736">
                  <c:v>335.10242069999998</c:v>
                </c:pt>
                <c:pt idx="33737">
                  <c:v>335.11235570000002</c:v>
                </c:pt>
                <c:pt idx="33738">
                  <c:v>335.12228970000001</c:v>
                </c:pt>
                <c:pt idx="33739">
                  <c:v>335.1322237</c:v>
                </c:pt>
                <c:pt idx="33740">
                  <c:v>335.14215769999998</c:v>
                </c:pt>
                <c:pt idx="33741">
                  <c:v>335.15209170000003</c:v>
                </c:pt>
                <c:pt idx="33742">
                  <c:v>335.16202670000001</c:v>
                </c:pt>
                <c:pt idx="33743">
                  <c:v>335.1719607</c:v>
                </c:pt>
                <c:pt idx="33744">
                  <c:v>335.18189469999999</c:v>
                </c:pt>
                <c:pt idx="33745">
                  <c:v>335.19182869999997</c:v>
                </c:pt>
                <c:pt idx="33746">
                  <c:v>335.20176370000001</c:v>
                </c:pt>
                <c:pt idx="33747">
                  <c:v>335.2116977</c:v>
                </c:pt>
                <c:pt idx="33748">
                  <c:v>335.22163169999999</c:v>
                </c:pt>
                <c:pt idx="33749">
                  <c:v>335.23156569999998</c:v>
                </c:pt>
                <c:pt idx="33750">
                  <c:v>335.24150070000002</c:v>
                </c:pt>
                <c:pt idx="33751">
                  <c:v>335.2514347</c:v>
                </c:pt>
                <c:pt idx="33752">
                  <c:v>335.26136869999999</c:v>
                </c:pt>
                <c:pt idx="33753">
                  <c:v>335.27130269999998</c:v>
                </c:pt>
                <c:pt idx="33754">
                  <c:v>335.28123770000002</c:v>
                </c:pt>
                <c:pt idx="33755">
                  <c:v>335.29117170000001</c:v>
                </c:pt>
                <c:pt idx="33756">
                  <c:v>335.30110569999999</c:v>
                </c:pt>
                <c:pt idx="33757">
                  <c:v>335.31103969999998</c:v>
                </c:pt>
                <c:pt idx="33758">
                  <c:v>335.32097370000002</c:v>
                </c:pt>
                <c:pt idx="33759">
                  <c:v>335.33090870000001</c:v>
                </c:pt>
                <c:pt idx="33760">
                  <c:v>335.3408427</c:v>
                </c:pt>
                <c:pt idx="33761">
                  <c:v>335.35077669999998</c:v>
                </c:pt>
                <c:pt idx="33762">
                  <c:v>335.36071070000003</c:v>
                </c:pt>
                <c:pt idx="33763">
                  <c:v>335.37064570000001</c:v>
                </c:pt>
                <c:pt idx="33764">
                  <c:v>335.3805797</c:v>
                </c:pt>
                <c:pt idx="33765">
                  <c:v>335.39051369999999</c:v>
                </c:pt>
                <c:pt idx="33766">
                  <c:v>335.40044769999997</c:v>
                </c:pt>
                <c:pt idx="33767">
                  <c:v>335.41038270000001</c:v>
                </c:pt>
                <c:pt idx="33768">
                  <c:v>335.4203167</c:v>
                </c:pt>
                <c:pt idx="33769">
                  <c:v>335.43025069999999</c:v>
                </c:pt>
                <c:pt idx="33770">
                  <c:v>335.44018469999997</c:v>
                </c:pt>
                <c:pt idx="33771">
                  <c:v>335.45011970000002</c:v>
                </c:pt>
                <c:pt idx="33772">
                  <c:v>335.4600537</c:v>
                </c:pt>
                <c:pt idx="33773">
                  <c:v>335.46998769999999</c:v>
                </c:pt>
                <c:pt idx="33774">
                  <c:v>335.47992169999998</c:v>
                </c:pt>
                <c:pt idx="33775">
                  <c:v>335.48985670000002</c:v>
                </c:pt>
                <c:pt idx="33776">
                  <c:v>335.49979070000001</c:v>
                </c:pt>
                <c:pt idx="33777">
                  <c:v>335.50972469999999</c:v>
                </c:pt>
                <c:pt idx="33778">
                  <c:v>335.51965869999998</c:v>
                </c:pt>
                <c:pt idx="33779">
                  <c:v>335.52959270000002</c:v>
                </c:pt>
                <c:pt idx="33780">
                  <c:v>335.53952770000001</c:v>
                </c:pt>
                <c:pt idx="33781">
                  <c:v>335.54946169999999</c:v>
                </c:pt>
                <c:pt idx="33782">
                  <c:v>335.55939569999998</c:v>
                </c:pt>
                <c:pt idx="33783">
                  <c:v>335.56932970000003</c:v>
                </c:pt>
                <c:pt idx="33784">
                  <c:v>335.57926470000001</c:v>
                </c:pt>
                <c:pt idx="33785">
                  <c:v>335.5891987</c:v>
                </c:pt>
                <c:pt idx="33786">
                  <c:v>335.59913269999998</c:v>
                </c:pt>
                <c:pt idx="33787">
                  <c:v>335.60906670000003</c:v>
                </c:pt>
                <c:pt idx="33788">
                  <c:v>335.61900170000001</c:v>
                </c:pt>
                <c:pt idx="33789">
                  <c:v>335.6289357</c:v>
                </c:pt>
                <c:pt idx="33790">
                  <c:v>335.63886969999999</c:v>
                </c:pt>
                <c:pt idx="33791">
                  <c:v>335.64880369999997</c:v>
                </c:pt>
                <c:pt idx="33792">
                  <c:v>335.65873870000001</c:v>
                </c:pt>
                <c:pt idx="33793">
                  <c:v>335.6686727</c:v>
                </c:pt>
                <c:pt idx="33794">
                  <c:v>335.67860669999999</c:v>
                </c:pt>
                <c:pt idx="33795">
                  <c:v>335.68854069999998</c:v>
                </c:pt>
                <c:pt idx="33796">
                  <c:v>335.69847570000002</c:v>
                </c:pt>
                <c:pt idx="33797">
                  <c:v>335.7084097</c:v>
                </c:pt>
                <c:pt idx="33798">
                  <c:v>335.71834369999999</c:v>
                </c:pt>
                <c:pt idx="33799">
                  <c:v>335.72827769999998</c:v>
                </c:pt>
                <c:pt idx="33800">
                  <c:v>335.73821270000002</c:v>
                </c:pt>
                <c:pt idx="33801">
                  <c:v>335.74814670000001</c:v>
                </c:pt>
                <c:pt idx="33802">
                  <c:v>335.75808069999999</c:v>
                </c:pt>
                <c:pt idx="33803">
                  <c:v>335.76801469999998</c:v>
                </c:pt>
                <c:pt idx="33804">
                  <c:v>335.77794970000002</c:v>
                </c:pt>
                <c:pt idx="33805">
                  <c:v>335.78788379999997</c:v>
                </c:pt>
                <c:pt idx="33806">
                  <c:v>335.79781780000002</c:v>
                </c:pt>
                <c:pt idx="33807">
                  <c:v>335.80775180000001</c:v>
                </c:pt>
                <c:pt idx="33808">
                  <c:v>335.81768579999999</c:v>
                </c:pt>
                <c:pt idx="33809">
                  <c:v>335.82762079999998</c:v>
                </c:pt>
                <c:pt idx="33810">
                  <c:v>335.83755480000002</c:v>
                </c:pt>
                <c:pt idx="33811">
                  <c:v>335.84748880000001</c:v>
                </c:pt>
                <c:pt idx="33812">
                  <c:v>335.85742279999999</c:v>
                </c:pt>
                <c:pt idx="33813">
                  <c:v>335.86735779999998</c:v>
                </c:pt>
                <c:pt idx="33814">
                  <c:v>335.87729180000002</c:v>
                </c:pt>
                <c:pt idx="33815">
                  <c:v>335.88722580000001</c:v>
                </c:pt>
                <c:pt idx="33816">
                  <c:v>335.8971598</c:v>
                </c:pt>
                <c:pt idx="33817">
                  <c:v>335.90709479999998</c:v>
                </c:pt>
                <c:pt idx="33818">
                  <c:v>335.91702880000003</c:v>
                </c:pt>
                <c:pt idx="33819">
                  <c:v>335.92696280000001</c:v>
                </c:pt>
                <c:pt idx="33820">
                  <c:v>335.9368968</c:v>
                </c:pt>
                <c:pt idx="33821">
                  <c:v>335.94683179999998</c:v>
                </c:pt>
                <c:pt idx="33822">
                  <c:v>335.95676580000003</c:v>
                </c:pt>
                <c:pt idx="33823">
                  <c:v>335.96669980000001</c:v>
                </c:pt>
                <c:pt idx="33824">
                  <c:v>335.9766338</c:v>
                </c:pt>
                <c:pt idx="33825">
                  <c:v>335.98656879999999</c:v>
                </c:pt>
                <c:pt idx="33826">
                  <c:v>335.99650279999997</c:v>
                </c:pt>
                <c:pt idx="33827">
                  <c:v>336.00643680000002</c:v>
                </c:pt>
                <c:pt idx="33828">
                  <c:v>336.0163708</c:v>
                </c:pt>
                <c:pt idx="33829">
                  <c:v>336.02630579999999</c:v>
                </c:pt>
                <c:pt idx="33830">
                  <c:v>336.03623970000001</c:v>
                </c:pt>
                <c:pt idx="33831">
                  <c:v>336.04617380000002</c:v>
                </c:pt>
                <c:pt idx="33832">
                  <c:v>336.05610780000001</c:v>
                </c:pt>
                <c:pt idx="33833">
                  <c:v>336.06604279999999</c:v>
                </c:pt>
                <c:pt idx="33834">
                  <c:v>336.07597679999998</c:v>
                </c:pt>
                <c:pt idx="33835">
                  <c:v>336.08591080000002</c:v>
                </c:pt>
                <c:pt idx="33836">
                  <c:v>336.09584480000001</c:v>
                </c:pt>
                <c:pt idx="33837">
                  <c:v>336.1057788</c:v>
                </c:pt>
                <c:pt idx="33838">
                  <c:v>336.11571379999998</c:v>
                </c:pt>
                <c:pt idx="33839">
                  <c:v>336.12564780000002</c:v>
                </c:pt>
                <c:pt idx="33840">
                  <c:v>336.13558180000001</c:v>
                </c:pt>
                <c:pt idx="33841">
                  <c:v>336.1455158</c:v>
                </c:pt>
                <c:pt idx="33842">
                  <c:v>336.15545079999998</c:v>
                </c:pt>
                <c:pt idx="33843">
                  <c:v>336.16538480000003</c:v>
                </c:pt>
                <c:pt idx="33844">
                  <c:v>336.17531880000001</c:v>
                </c:pt>
                <c:pt idx="33845">
                  <c:v>336.1852528</c:v>
                </c:pt>
                <c:pt idx="33846">
                  <c:v>336.19518779999999</c:v>
                </c:pt>
                <c:pt idx="33847">
                  <c:v>336.20512179999997</c:v>
                </c:pt>
                <c:pt idx="33848">
                  <c:v>336.21505580000002</c:v>
                </c:pt>
                <c:pt idx="33849">
                  <c:v>336.2249898</c:v>
                </c:pt>
                <c:pt idx="33850">
                  <c:v>336.23492479999999</c:v>
                </c:pt>
                <c:pt idx="33851">
                  <c:v>336.24485879999997</c:v>
                </c:pt>
                <c:pt idx="33852">
                  <c:v>336.25479280000002</c:v>
                </c:pt>
                <c:pt idx="33853">
                  <c:v>336.26472680000001</c:v>
                </c:pt>
                <c:pt idx="33854">
                  <c:v>336.27466179999999</c:v>
                </c:pt>
                <c:pt idx="33855">
                  <c:v>336.28459579999998</c:v>
                </c:pt>
                <c:pt idx="33856">
                  <c:v>336.29452980000002</c:v>
                </c:pt>
                <c:pt idx="33857">
                  <c:v>336.30446380000001</c:v>
                </c:pt>
                <c:pt idx="33858">
                  <c:v>336.31439879999999</c:v>
                </c:pt>
                <c:pt idx="33859">
                  <c:v>336.32433279999998</c:v>
                </c:pt>
                <c:pt idx="33860">
                  <c:v>336.33426680000002</c:v>
                </c:pt>
                <c:pt idx="33861">
                  <c:v>336.34420080000001</c:v>
                </c:pt>
                <c:pt idx="33862">
                  <c:v>336.35413579999999</c:v>
                </c:pt>
                <c:pt idx="33863">
                  <c:v>336.36406979999998</c:v>
                </c:pt>
                <c:pt idx="33864">
                  <c:v>336.37400380000003</c:v>
                </c:pt>
                <c:pt idx="33865">
                  <c:v>336.38393780000001</c:v>
                </c:pt>
                <c:pt idx="33866">
                  <c:v>336.3938718</c:v>
                </c:pt>
                <c:pt idx="33867">
                  <c:v>336.40380679999998</c:v>
                </c:pt>
                <c:pt idx="33868">
                  <c:v>336.41374080000003</c:v>
                </c:pt>
                <c:pt idx="33869">
                  <c:v>336.42367480000001</c:v>
                </c:pt>
                <c:pt idx="33870">
                  <c:v>336.4336098</c:v>
                </c:pt>
                <c:pt idx="33871">
                  <c:v>336.44354379999999</c:v>
                </c:pt>
                <c:pt idx="33872">
                  <c:v>336.45347779999997</c:v>
                </c:pt>
                <c:pt idx="33873">
                  <c:v>336.46341180000002</c:v>
                </c:pt>
                <c:pt idx="33874">
                  <c:v>336.4733458</c:v>
                </c:pt>
                <c:pt idx="33875">
                  <c:v>336.48328079999999</c:v>
                </c:pt>
                <c:pt idx="33876">
                  <c:v>336.49321479999998</c:v>
                </c:pt>
                <c:pt idx="33877">
                  <c:v>336.50314880000002</c:v>
                </c:pt>
                <c:pt idx="33878">
                  <c:v>336.51308280000001</c:v>
                </c:pt>
                <c:pt idx="33879">
                  <c:v>336.52301779999999</c:v>
                </c:pt>
                <c:pt idx="33880">
                  <c:v>336.53295179999998</c:v>
                </c:pt>
                <c:pt idx="33881">
                  <c:v>336.54288580000002</c:v>
                </c:pt>
                <c:pt idx="33882">
                  <c:v>336.55281980000001</c:v>
                </c:pt>
                <c:pt idx="33883">
                  <c:v>336.56275479999999</c:v>
                </c:pt>
                <c:pt idx="33884">
                  <c:v>336.57268879999998</c:v>
                </c:pt>
                <c:pt idx="33885">
                  <c:v>336.58262280000002</c:v>
                </c:pt>
                <c:pt idx="33886">
                  <c:v>336.59255680000001</c:v>
                </c:pt>
                <c:pt idx="33887">
                  <c:v>336.6024918</c:v>
                </c:pt>
                <c:pt idx="33888">
                  <c:v>336.61242579999998</c:v>
                </c:pt>
                <c:pt idx="33889">
                  <c:v>336.62235980000003</c:v>
                </c:pt>
                <c:pt idx="33890">
                  <c:v>336.63229380000001</c:v>
                </c:pt>
                <c:pt idx="33891">
                  <c:v>336.6422288</c:v>
                </c:pt>
                <c:pt idx="33892">
                  <c:v>336.65216279999999</c:v>
                </c:pt>
                <c:pt idx="33893">
                  <c:v>336.66209679999997</c:v>
                </c:pt>
                <c:pt idx="33894">
                  <c:v>336.67203080000002</c:v>
                </c:pt>
                <c:pt idx="33895">
                  <c:v>336.6819658</c:v>
                </c:pt>
                <c:pt idx="33896">
                  <c:v>336.69189979999999</c:v>
                </c:pt>
                <c:pt idx="33897">
                  <c:v>336.70183379999997</c:v>
                </c:pt>
                <c:pt idx="33898">
                  <c:v>336.71176780000002</c:v>
                </c:pt>
                <c:pt idx="33899">
                  <c:v>336.7217028</c:v>
                </c:pt>
                <c:pt idx="33900">
                  <c:v>336.73163679999999</c:v>
                </c:pt>
                <c:pt idx="33901">
                  <c:v>336.74157079999998</c:v>
                </c:pt>
                <c:pt idx="33902">
                  <c:v>336.75150480000002</c:v>
                </c:pt>
                <c:pt idx="33903">
                  <c:v>336.76143980000001</c:v>
                </c:pt>
                <c:pt idx="33904">
                  <c:v>336.77137379999999</c:v>
                </c:pt>
                <c:pt idx="33905">
                  <c:v>336.78130779999998</c:v>
                </c:pt>
                <c:pt idx="33906">
                  <c:v>336.79124150000001</c:v>
                </c:pt>
                <c:pt idx="33907">
                  <c:v>336.8011765</c:v>
                </c:pt>
                <c:pt idx="33908">
                  <c:v>336.81111049999998</c:v>
                </c:pt>
                <c:pt idx="33909">
                  <c:v>336.82104450000003</c:v>
                </c:pt>
                <c:pt idx="33910">
                  <c:v>336.83097850000001</c:v>
                </c:pt>
                <c:pt idx="33911">
                  <c:v>336.8409135</c:v>
                </c:pt>
                <c:pt idx="33912">
                  <c:v>336.85084749999999</c:v>
                </c:pt>
                <c:pt idx="33913">
                  <c:v>336.86078149999997</c:v>
                </c:pt>
                <c:pt idx="33914">
                  <c:v>336.87071550000002</c:v>
                </c:pt>
                <c:pt idx="33915">
                  <c:v>336.8806505</c:v>
                </c:pt>
                <c:pt idx="33916">
                  <c:v>336.89058449999999</c:v>
                </c:pt>
                <c:pt idx="33917">
                  <c:v>336.90051849999998</c:v>
                </c:pt>
                <c:pt idx="33918">
                  <c:v>336.91045250000002</c:v>
                </c:pt>
                <c:pt idx="33919">
                  <c:v>336.9203875</c:v>
                </c:pt>
                <c:pt idx="33920">
                  <c:v>336.93032149999999</c:v>
                </c:pt>
                <c:pt idx="33921">
                  <c:v>336.94025549999998</c:v>
                </c:pt>
                <c:pt idx="33922">
                  <c:v>336.95018950000002</c:v>
                </c:pt>
                <c:pt idx="33923">
                  <c:v>336.96012450000001</c:v>
                </c:pt>
                <c:pt idx="33924">
                  <c:v>336.97005849999999</c:v>
                </c:pt>
                <c:pt idx="33925">
                  <c:v>336.97999249999998</c:v>
                </c:pt>
                <c:pt idx="33926">
                  <c:v>336.98992650000002</c:v>
                </c:pt>
                <c:pt idx="33927">
                  <c:v>336.99986150000001</c:v>
                </c:pt>
                <c:pt idx="33928">
                  <c:v>337.0097955</c:v>
                </c:pt>
                <c:pt idx="33929">
                  <c:v>337.01972949999998</c:v>
                </c:pt>
                <c:pt idx="33930">
                  <c:v>337.02966350000003</c:v>
                </c:pt>
                <c:pt idx="33931">
                  <c:v>337.03959850000001</c:v>
                </c:pt>
                <c:pt idx="33932">
                  <c:v>337.0495325</c:v>
                </c:pt>
                <c:pt idx="33933">
                  <c:v>337.05946649999998</c:v>
                </c:pt>
                <c:pt idx="33934">
                  <c:v>337.06940049999997</c:v>
                </c:pt>
                <c:pt idx="33935">
                  <c:v>337.07933550000001</c:v>
                </c:pt>
                <c:pt idx="33936">
                  <c:v>337.0892695</c:v>
                </c:pt>
                <c:pt idx="33937">
                  <c:v>337.09920349999999</c:v>
                </c:pt>
                <c:pt idx="33938">
                  <c:v>337.10913749999997</c:v>
                </c:pt>
                <c:pt idx="33939">
                  <c:v>337.11907150000002</c:v>
                </c:pt>
                <c:pt idx="33940">
                  <c:v>337.1290065</c:v>
                </c:pt>
                <c:pt idx="33941">
                  <c:v>337.13894049999999</c:v>
                </c:pt>
                <c:pt idx="33942">
                  <c:v>337.14887449999998</c:v>
                </c:pt>
                <c:pt idx="33943">
                  <c:v>337.15880950000002</c:v>
                </c:pt>
                <c:pt idx="33944">
                  <c:v>337.16874350000001</c:v>
                </c:pt>
                <c:pt idx="33945">
                  <c:v>337.17867749999999</c:v>
                </c:pt>
                <c:pt idx="33946">
                  <c:v>337.18861149999998</c:v>
                </c:pt>
                <c:pt idx="33947">
                  <c:v>337.19854550000002</c:v>
                </c:pt>
                <c:pt idx="33948">
                  <c:v>337.20848050000001</c:v>
                </c:pt>
                <c:pt idx="33949">
                  <c:v>337.21841449999999</c:v>
                </c:pt>
                <c:pt idx="33950">
                  <c:v>337.22834849999998</c:v>
                </c:pt>
                <c:pt idx="33951">
                  <c:v>337.23828350000002</c:v>
                </c:pt>
                <c:pt idx="33952">
                  <c:v>337.24821750000001</c:v>
                </c:pt>
                <c:pt idx="33953">
                  <c:v>337.2581515</c:v>
                </c:pt>
                <c:pt idx="33954">
                  <c:v>337.26808549999998</c:v>
                </c:pt>
                <c:pt idx="33955">
                  <c:v>337.27802050000003</c:v>
                </c:pt>
                <c:pt idx="33956">
                  <c:v>337.28795450000001</c:v>
                </c:pt>
                <c:pt idx="33957">
                  <c:v>337.2978885</c:v>
                </c:pt>
                <c:pt idx="33958">
                  <c:v>337.30782249999999</c:v>
                </c:pt>
                <c:pt idx="33959">
                  <c:v>337.31775649999997</c:v>
                </c:pt>
                <c:pt idx="33960">
                  <c:v>337.32769150000001</c:v>
                </c:pt>
                <c:pt idx="33961">
                  <c:v>337.3376255</c:v>
                </c:pt>
                <c:pt idx="33962">
                  <c:v>337.34755949999999</c:v>
                </c:pt>
                <c:pt idx="33963">
                  <c:v>337.35749349999998</c:v>
                </c:pt>
                <c:pt idx="33964">
                  <c:v>337.36742850000002</c:v>
                </c:pt>
                <c:pt idx="33965">
                  <c:v>337.3773625</c:v>
                </c:pt>
                <c:pt idx="33966">
                  <c:v>337.38729649999999</c:v>
                </c:pt>
                <c:pt idx="33967">
                  <c:v>337.39723149999998</c:v>
                </c:pt>
                <c:pt idx="33968">
                  <c:v>337.40716550000002</c:v>
                </c:pt>
                <c:pt idx="33969">
                  <c:v>337.41709950000001</c:v>
                </c:pt>
                <c:pt idx="33970">
                  <c:v>337.42703349999999</c:v>
                </c:pt>
                <c:pt idx="33971">
                  <c:v>337.43696749999998</c:v>
                </c:pt>
                <c:pt idx="33972">
                  <c:v>337.44690250000002</c:v>
                </c:pt>
                <c:pt idx="33973">
                  <c:v>337.45683650000001</c:v>
                </c:pt>
                <c:pt idx="33974">
                  <c:v>337.4667705</c:v>
                </c:pt>
                <c:pt idx="33975">
                  <c:v>337.47670449999998</c:v>
                </c:pt>
                <c:pt idx="33976">
                  <c:v>337.48663950000002</c:v>
                </c:pt>
                <c:pt idx="33977">
                  <c:v>337.49657350000001</c:v>
                </c:pt>
                <c:pt idx="33978">
                  <c:v>337.5065075</c:v>
                </c:pt>
                <c:pt idx="33979">
                  <c:v>337.51644249999998</c:v>
                </c:pt>
                <c:pt idx="33980">
                  <c:v>337.52637650000003</c:v>
                </c:pt>
                <c:pt idx="33981">
                  <c:v>337.53631050000001</c:v>
                </c:pt>
                <c:pt idx="33982">
                  <c:v>337.5462445</c:v>
                </c:pt>
                <c:pt idx="33983">
                  <c:v>337.55617949999998</c:v>
                </c:pt>
                <c:pt idx="33984">
                  <c:v>337.56611349999997</c:v>
                </c:pt>
                <c:pt idx="33985">
                  <c:v>337.57604750000002</c:v>
                </c:pt>
                <c:pt idx="33986">
                  <c:v>337.5859815</c:v>
                </c:pt>
                <c:pt idx="33987">
                  <c:v>337.59591649999999</c:v>
                </c:pt>
                <c:pt idx="33988">
                  <c:v>337.60585049999997</c:v>
                </c:pt>
                <c:pt idx="33989">
                  <c:v>337.61578450000002</c:v>
                </c:pt>
                <c:pt idx="33990">
                  <c:v>337.6257185</c:v>
                </c:pt>
                <c:pt idx="33991">
                  <c:v>337.63565349999999</c:v>
                </c:pt>
                <c:pt idx="33992">
                  <c:v>337.64558749999998</c:v>
                </c:pt>
                <c:pt idx="33993">
                  <c:v>337.65552150000002</c:v>
                </c:pt>
                <c:pt idx="33994">
                  <c:v>337.66545550000001</c:v>
                </c:pt>
                <c:pt idx="33995">
                  <c:v>337.67539049999999</c:v>
                </c:pt>
                <c:pt idx="33996">
                  <c:v>337.68532449999998</c:v>
                </c:pt>
                <c:pt idx="33997">
                  <c:v>337.69525850000002</c:v>
                </c:pt>
                <c:pt idx="33998">
                  <c:v>337.70519250000001</c:v>
                </c:pt>
                <c:pt idx="33999">
                  <c:v>337.71512749999999</c:v>
                </c:pt>
                <c:pt idx="34000">
                  <c:v>337.72506149999998</c:v>
                </c:pt>
                <c:pt idx="34001">
                  <c:v>337.73499550000003</c:v>
                </c:pt>
                <c:pt idx="34002">
                  <c:v>337.74492950000001</c:v>
                </c:pt>
                <c:pt idx="34003">
                  <c:v>337.7548645</c:v>
                </c:pt>
                <c:pt idx="34004">
                  <c:v>337.76479849999998</c:v>
                </c:pt>
                <c:pt idx="34005">
                  <c:v>337.77473250000003</c:v>
                </c:pt>
                <c:pt idx="34006">
                  <c:v>337.78466730000002</c:v>
                </c:pt>
                <c:pt idx="34007">
                  <c:v>337.79460230000001</c:v>
                </c:pt>
                <c:pt idx="34008">
                  <c:v>337.8045363</c:v>
                </c:pt>
                <c:pt idx="34009">
                  <c:v>337.81447020000002</c:v>
                </c:pt>
                <c:pt idx="34010">
                  <c:v>337.82440430000003</c:v>
                </c:pt>
                <c:pt idx="34011">
                  <c:v>337.83433930000001</c:v>
                </c:pt>
                <c:pt idx="34012">
                  <c:v>337.8442733</c:v>
                </c:pt>
                <c:pt idx="34013">
                  <c:v>337.85420729999998</c:v>
                </c:pt>
                <c:pt idx="34014">
                  <c:v>337.86414130000003</c:v>
                </c:pt>
                <c:pt idx="34015">
                  <c:v>337.87407630000001</c:v>
                </c:pt>
                <c:pt idx="34016">
                  <c:v>337.8840103</c:v>
                </c:pt>
                <c:pt idx="34017">
                  <c:v>337.89394429999999</c:v>
                </c:pt>
                <c:pt idx="34018">
                  <c:v>337.90387829999997</c:v>
                </c:pt>
                <c:pt idx="34019">
                  <c:v>337.91381330000002</c:v>
                </c:pt>
                <c:pt idx="34020">
                  <c:v>337.9237473</c:v>
                </c:pt>
                <c:pt idx="34021">
                  <c:v>337.93368129999999</c:v>
                </c:pt>
                <c:pt idx="34022">
                  <c:v>337.94361529999998</c:v>
                </c:pt>
                <c:pt idx="34023">
                  <c:v>337.95355030000002</c:v>
                </c:pt>
                <c:pt idx="34024">
                  <c:v>337.9634843</c:v>
                </c:pt>
                <c:pt idx="34025">
                  <c:v>337.97341829999999</c:v>
                </c:pt>
                <c:pt idx="34026">
                  <c:v>337.98335229999998</c:v>
                </c:pt>
                <c:pt idx="34027">
                  <c:v>337.99328730000002</c:v>
                </c:pt>
                <c:pt idx="34028">
                  <c:v>338.00322130000001</c:v>
                </c:pt>
                <c:pt idx="34029">
                  <c:v>338.01315529999999</c:v>
                </c:pt>
                <c:pt idx="34030">
                  <c:v>338.02308929999998</c:v>
                </c:pt>
                <c:pt idx="34031">
                  <c:v>338.03302430000002</c:v>
                </c:pt>
                <c:pt idx="34032">
                  <c:v>338.04295830000001</c:v>
                </c:pt>
                <c:pt idx="34033">
                  <c:v>338.0528923</c:v>
                </c:pt>
                <c:pt idx="34034">
                  <c:v>338.06282629999998</c:v>
                </c:pt>
                <c:pt idx="34035">
                  <c:v>338.07276130000002</c:v>
                </c:pt>
                <c:pt idx="34036">
                  <c:v>338.08269530000001</c:v>
                </c:pt>
                <c:pt idx="34037">
                  <c:v>338.0926293</c:v>
                </c:pt>
                <c:pt idx="34038">
                  <c:v>338.10256329999999</c:v>
                </c:pt>
                <c:pt idx="34039">
                  <c:v>338.11249830000003</c:v>
                </c:pt>
                <c:pt idx="34040">
                  <c:v>338.12243230000001</c:v>
                </c:pt>
                <c:pt idx="34041">
                  <c:v>338.1323663</c:v>
                </c:pt>
                <c:pt idx="34042">
                  <c:v>338.14230029999999</c:v>
                </c:pt>
                <c:pt idx="34043">
                  <c:v>338.15223529999997</c:v>
                </c:pt>
                <c:pt idx="34044">
                  <c:v>338.16216930000002</c:v>
                </c:pt>
                <c:pt idx="34045">
                  <c:v>338.1721033</c:v>
                </c:pt>
                <c:pt idx="34046">
                  <c:v>338.18203729999999</c:v>
                </c:pt>
                <c:pt idx="34047">
                  <c:v>338.19197229999997</c:v>
                </c:pt>
                <c:pt idx="34048">
                  <c:v>338.20190630000002</c:v>
                </c:pt>
                <c:pt idx="34049">
                  <c:v>338.21184030000001</c:v>
                </c:pt>
                <c:pt idx="34050">
                  <c:v>338.22177529999999</c:v>
                </c:pt>
                <c:pt idx="34051">
                  <c:v>338.23170929999998</c:v>
                </c:pt>
                <c:pt idx="34052">
                  <c:v>338.24164330000002</c:v>
                </c:pt>
                <c:pt idx="34053">
                  <c:v>338.25157730000001</c:v>
                </c:pt>
                <c:pt idx="34054">
                  <c:v>338.26151229999999</c:v>
                </c:pt>
                <c:pt idx="34055">
                  <c:v>338.27144629999998</c:v>
                </c:pt>
                <c:pt idx="34056">
                  <c:v>338.28138030000002</c:v>
                </c:pt>
                <c:pt idx="34057">
                  <c:v>338.29131430000001</c:v>
                </c:pt>
                <c:pt idx="34058">
                  <c:v>338.30124929999999</c:v>
                </c:pt>
                <c:pt idx="34059">
                  <c:v>338.31118329999998</c:v>
                </c:pt>
                <c:pt idx="34060">
                  <c:v>338.32111730000003</c:v>
                </c:pt>
                <c:pt idx="34061">
                  <c:v>338.33105130000001</c:v>
                </c:pt>
                <c:pt idx="34062">
                  <c:v>338.3409863</c:v>
                </c:pt>
                <c:pt idx="34063">
                  <c:v>338.35092029999998</c:v>
                </c:pt>
                <c:pt idx="34064">
                  <c:v>338.36085430000003</c:v>
                </c:pt>
                <c:pt idx="34065">
                  <c:v>338.37078830000002</c:v>
                </c:pt>
                <c:pt idx="34066">
                  <c:v>338.3807233</c:v>
                </c:pt>
                <c:pt idx="34067">
                  <c:v>338.39065729999999</c:v>
                </c:pt>
                <c:pt idx="34068">
                  <c:v>338.40059129999997</c:v>
                </c:pt>
                <c:pt idx="34069">
                  <c:v>338.41052530000002</c:v>
                </c:pt>
                <c:pt idx="34070">
                  <c:v>338.4204603</c:v>
                </c:pt>
                <c:pt idx="34071">
                  <c:v>338.43039429999999</c:v>
                </c:pt>
                <c:pt idx="34072">
                  <c:v>338.44032829999998</c:v>
                </c:pt>
                <c:pt idx="34073">
                  <c:v>338.45026230000002</c:v>
                </c:pt>
                <c:pt idx="34074">
                  <c:v>338.4601973</c:v>
                </c:pt>
                <c:pt idx="34075">
                  <c:v>338.47013129999999</c:v>
                </c:pt>
                <c:pt idx="34076">
                  <c:v>338.48006529999998</c:v>
                </c:pt>
                <c:pt idx="34077">
                  <c:v>338.48999930000002</c:v>
                </c:pt>
                <c:pt idx="34078">
                  <c:v>338.49993430000001</c:v>
                </c:pt>
                <c:pt idx="34079">
                  <c:v>338.50986829999999</c:v>
                </c:pt>
                <c:pt idx="34080">
                  <c:v>338.51980229999998</c:v>
                </c:pt>
                <c:pt idx="34081">
                  <c:v>338.52973630000002</c:v>
                </c:pt>
                <c:pt idx="34082">
                  <c:v>338.53967130000001</c:v>
                </c:pt>
                <c:pt idx="34083">
                  <c:v>338.5496053</c:v>
                </c:pt>
                <c:pt idx="34084">
                  <c:v>338.55953929999998</c:v>
                </c:pt>
                <c:pt idx="34085">
                  <c:v>338.56947430000002</c:v>
                </c:pt>
                <c:pt idx="34086">
                  <c:v>338.57940830000001</c:v>
                </c:pt>
                <c:pt idx="34087">
                  <c:v>338.5893423</c:v>
                </c:pt>
                <c:pt idx="34088">
                  <c:v>338.59927629999999</c:v>
                </c:pt>
                <c:pt idx="34089">
                  <c:v>338.60921130000003</c:v>
                </c:pt>
                <c:pt idx="34090">
                  <c:v>338.61914530000001</c:v>
                </c:pt>
                <c:pt idx="34091">
                  <c:v>338.6290793</c:v>
                </c:pt>
                <c:pt idx="34092">
                  <c:v>338.63901329999999</c:v>
                </c:pt>
                <c:pt idx="34093">
                  <c:v>338.64894829999997</c:v>
                </c:pt>
                <c:pt idx="34094">
                  <c:v>338.65888230000002</c:v>
                </c:pt>
                <c:pt idx="34095">
                  <c:v>338.6688163</c:v>
                </c:pt>
                <c:pt idx="34096">
                  <c:v>338.67875029999999</c:v>
                </c:pt>
                <c:pt idx="34097">
                  <c:v>338.68868529999997</c:v>
                </c:pt>
                <c:pt idx="34098">
                  <c:v>338.69861930000002</c:v>
                </c:pt>
                <c:pt idx="34099">
                  <c:v>338.70855330000001</c:v>
                </c:pt>
                <c:pt idx="34100">
                  <c:v>338.71848729999999</c:v>
                </c:pt>
                <c:pt idx="34101">
                  <c:v>338.72842229999998</c:v>
                </c:pt>
                <c:pt idx="34102">
                  <c:v>338.73835630000002</c:v>
                </c:pt>
                <c:pt idx="34103">
                  <c:v>338.74829030000001</c:v>
                </c:pt>
                <c:pt idx="34104">
                  <c:v>338.75822429999999</c:v>
                </c:pt>
                <c:pt idx="34105">
                  <c:v>338.76815929999998</c:v>
                </c:pt>
                <c:pt idx="34106">
                  <c:v>338.77809330000002</c:v>
                </c:pt>
                <c:pt idx="34107">
                  <c:v>338.78802689999998</c:v>
                </c:pt>
                <c:pt idx="34108">
                  <c:v>338.79796090000002</c:v>
                </c:pt>
                <c:pt idx="34109">
                  <c:v>338.80789590000001</c:v>
                </c:pt>
                <c:pt idx="34110">
                  <c:v>338.81782989999999</c:v>
                </c:pt>
                <c:pt idx="34111">
                  <c:v>338.82776389999998</c:v>
                </c:pt>
                <c:pt idx="34112">
                  <c:v>338.83769790000002</c:v>
                </c:pt>
                <c:pt idx="34113">
                  <c:v>338.84763290000001</c:v>
                </c:pt>
                <c:pt idx="34114">
                  <c:v>338.85756689999999</c:v>
                </c:pt>
                <c:pt idx="34115">
                  <c:v>338.86750089999998</c:v>
                </c:pt>
                <c:pt idx="34116">
                  <c:v>338.87743590000002</c:v>
                </c:pt>
                <c:pt idx="34117">
                  <c:v>338.88736990000001</c:v>
                </c:pt>
                <c:pt idx="34118">
                  <c:v>338.8973039</c:v>
                </c:pt>
                <c:pt idx="34119">
                  <c:v>338.90723789999998</c:v>
                </c:pt>
                <c:pt idx="34120">
                  <c:v>338.91717290000003</c:v>
                </c:pt>
                <c:pt idx="34121">
                  <c:v>338.92710690000001</c:v>
                </c:pt>
                <c:pt idx="34122">
                  <c:v>338.9370409</c:v>
                </c:pt>
                <c:pt idx="34123">
                  <c:v>338.94697489999999</c:v>
                </c:pt>
                <c:pt idx="34124">
                  <c:v>338.95690990000003</c:v>
                </c:pt>
                <c:pt idx="34125">
                  <c:v>338.96684390000001</c:v>
                </c:pt>
                <c:pt idx="34126">
                  <c:v>338.9767779</c:v>
                </c:pt>
                <c:pt idx="34127">
                  <c:v>338.98671189999999</c:v>
                </c:pt>
                <c:pt idx="34128">
                  <c:v>338.99664689999997</c:v>
                </c:pt>
                <c:pt idx="34129">
                  <c:v>339.00658090000002</c:v>
                </c:pt>
                <c:pt idx="34130">
                  <c:v>339.0165149</c:v>
                </c:pt>
                <c:pt idx="34131">
                  <c:v>339.02644889999999</c:v>
                </c:pt>
                <c:pt idx="34132">
                  <c:v>339.03638389999998</c:v>
                </c:pt>
                <c:pt idx="34133">
                  <c:v>339.04631790000002</c:v>
                </c:pt>
                <c:pt idx="34134">
                  <c:v>339.05625190000001</c:v>
                </c:pt>
                <c:pt idx="34135">
                  <c:v>339.06618589999999</c:v>
                </c:pt>
                <c:pt idx="34136">
                  <c:v>339.07612089999998</c:v>
                </c:pt>
                <c:pt idx="34137">
                  <c:v>339.08605490000002</c:v>
                </c:pt>
                <c:pt idx="34138">
                  <c:v>339.09598890000001</c:v>
                </c:pt>
                <c:pt idx="34139">
                  <c:v>339.10592389999999</c:v>
                </c:pt>
                <c:pt idx="34140">
                  <c:v>339.11585789999998</c:v>
                </c:pt>
                <c:pt idx="34141">
                  <c:v>339.12579190000002</c:v>
                </c:pt>
                <c:pt idx="34142">
                  <c:v>339.13572590000001</c:v>
                </c:pt>
                <c:pt idx="34143">
                  <c:v>339.1456609</c:v>
                </c:pt>
                <c:pt idx="34144">
                  <c:v>339.15559489999998</c:v>
                </c:pt>
                <c:pt idx="34145">
                  <c:v>339.16552890000003</c:v>
                </c:pt>
                <c:pt idx="34146">
                  <c:v>339.17546290000001</c:v>
                </c:pt>
                <c:pt idx="34147">
                  <c:v>339.1853979</c:v>
                </c:pt>
                <c:pt idx="34148">
                  <c:v>339.19533189999999</c:v>
                </c:pt>
                <c:pt idx="34149">
                  <c:v>339.20526589999997</c:v>
                </c:pt>
                <c:pt idx="34150">
                  <c:v>339.21519990000002</c:v>
                </c:pt>
                <c:pt idx="34151">
                  <c:v>339.2251349</c:v>
                </c:pt>
                <c:pt idx="34152">
                  <c:v>339.23506889999999</c:v>
                </c:pt>
                <c:pt idx="34153">
                  <c:v>339.24500289999997</c:v>
                </c:pt>
                <c:pt idx="34154">
                  <c:v>339.25493790000002</c:v>
                </c:pt>
                <c:pt idx="34155">
                  <c:v>339.2648719</c:v>
                </c:pt>
                <c:pt idx="34156">
                  <c:v>339.27480589999999</c:v>
                </c:pt>
                <c:pt idx="34157">
                  <c:v>339.28473989999998</c:v>
                </c:pt>
                <c:pt idx="34158">
                  <c:v>339.29467490000002</c:v>
                </c:pt>
                <c:pt idx="34159">
                  <c:v>339.30460890000001</c:v>
                </c:pt>
                <c:pt idx="34160">
                  <c:v>339.31454289999999</c:v>
                </c:pt>
                <c:pt idx="34161">
                  <c:v>339.32447689999998</c:v>
                </c:pt>
                <c:pt idx="34162">
                  <c:v>339.33441190000002</c:v>
                </c:pt>
                <c:pt idx="34163">
                  <c:v>339.34434590000001</c:v>
                </c:pt>
                <c:pt idx="34164">
                  <c:v>339.35427989999999</c:v>
                </c:pt>
                <c:pt idx="34165">
                  <c:v>339.36421389999998</c:v>
                </c:pt>
                <c:pt idx="34166">
                  <c:v>339.37414890000002</c:v>
                </c:pt>
                <c:pt idx="34167">
                  <c:v>339.38408290000001</c:v>
                </c:pt>
                <c:pt idx="34168">
                  <c:v>339.3940169</c:v>
                </c:pt>
                <c:pt idx="34169">
                  <c:v>339.40395089999998</c:v>
                </c:pt>
                <c:pt idx="34170">
                  <c:v>339.41388590000003</c:v>
                </c:pt>
                <c:pt idx="34171">
                  <c:v>339.42381990000001</c:v>
                </c:pt>
                <c:pt idx="34172">
                  <c:v>339.4337539</c:v>
                </c:pt>
                <c:pt idx="34173">
                  <c:v>339.44368789999999</c:v>
                </c:pt>
                <c:pt idx="34174">
                  <c:v>339.45362290000003</c:v>
                </c:pt>
                <c:pt idx="34175">
                  <c:v>339.46355690000001</c:v>
                </c:pt>
                <c:pt idx="34176">
                  <c:v>339.4734909</c:v>
                </c:pt>
                <c:pt idx="34177">
                  <c:v>339.48342589999999</c:v>
                </c:pt>
                <c:pt idx="34178">
                  <c:v>339.49335989999997</c:v>
                </c:pt>
                <c:pt idx="34179">
                  <c:v>339.50329390000002</c:v>
                </c:pt>
                <c:pt idx="34180">
                  <c:v>339.5132279</c:v>
                </c:pt>
                <c:pt idx="34181">
                  <c:v>339.52316289999999</c:v>
                </c:pt>
                <c:pt idx="34182">
                  <c:v>339.53309689999998</c:v>
                </c:pt>
                <c:pt idx="34183">
                  <c:v>339.54303090000002</c:v>
                </c:pt>
                <c:pt idx="34184">
                  <c:v>339.55296490000001</c:v>
                </c:pt>
                <c:pt idx="34185">
                  <c:v>339.56289989999999</c:v>
                </c:pt>
                <c:pt idx="34186">
                  <c:v>339.57283389999998</c:v>
                </c:pt>
                <c:pt idx="34187">
                  <c:v>339.58276790000002</c:v>
                </c:pt>
                <c:pt idx="34188">
                  <c:v>339.59270190000001</c:v>
                </c:pt>
                <c:pt idx="34189">
                  <c:v>339.60263689999999</c:v>
                </c:pt>
                <c:pt idx="34190">
                  <c:v>339.61257089999998</c:v>
                </c:pt>
                <c:pt idx="34191">
                  <c:v>339.62250490000002</c:v>
                </c:pt>
                <c:pt idx="34192">
                  <c:v>339.63243990000001</c:v>
                </c:pt>
                <c:pt idx="34193">
                  <c:v>339.6423739</c:v>
                </c:pt>
                <c:pt idx="34194">
                  <c:v>339.65230789999998</c:v>
                </c:pt>
                <c:pt idx="34195">
                  <c:v>339.66224190000003</c:v>
                </c:pt>
                <c:pt idx="34196">
                  <c:v>339.67217690000001</c:v>
                </c:pt>
                <c:pt idx="34197">
                  <c:v>339.6821109</c:v>
                </c:pt>
                <c:pt idx="34198">
                  <c:v>339.69204489999998</c:v>
                </c:pt>
                <c:pt idx="34199">
                  <c:v>339.70197889999997</c:v>
                </c:pt>
                <c:pt idx="34200">
                  <c:v>339.71191390000001</c:v>
                </c:pt>
                <c:pt idx="34201">
                  <c:v>339.7218479</c:v>
                </c:pt>
                <c:pt idx="34202">
                  <c:v>339.73178189999999</c:v>
                </c:pt>
                <c:pt idx="34203">
                  <c:v>339.74171589999997</c:v>
                </c:pt>
                <c:pt idx="34204">
                  <c:v>339.75165090000002</c:v>
                </c:pt>
                <c:pt idx="34205">
                  <c:v>339.7615849</c:v>
                </c:pt>
                <c:pt idx="34206">
                  <c:v>339.77151889999999</c:v>
                </c:pt>
                <c:pt idx="34207">
                  <c:v>339.78145289999998</c:v>
                </c:pt>
                <c:pt idx="34208">
                  <c:v>339.79138799999998</c:v>
                </c:pt>
                <c:pt idx="34209">
                  <c:v>339.80132200000003</c:v>
                </c:pt>
                <c:pt idx="34210">
                  <c:v>339.81125600000001</c:v>
                </c:pt>
                <c:pt idx="34211">
                  <c:v>339.821191</c:v>
                </c:pt>
                <c:pt idx="34212">
                  <c:v>339.83112499999999</c:v>
                </c:pt>
                <c:pt idx="34213">
                  <c:v>339.84105899999997</c:v>
                </c:pt>
                <c:pt idx="34214">
                  <c:v>339.85099300000002</c:v>
                </c:pt>
                <c:pt idx="34215">
                  <c:v>339.860928</c:v>
                </c:pt>
                <c:pt idx="34216">
                  <c:v>339.87086199999999</c:v>
                </c:pt>
                <c:pt idx="34217">
                  <c:v>339.88079599999998</c:v>
                </c:pt>
                <c:pt idx="34218">
                  <c:v>339.89073000000002</c:v>
                </c:pt>
                <c:pt idx="34219">
                  <c:v>339.900665</c:v>
                </c:pt>
                <c:pt idx="34220">
                  <c:v>339.91059899999999</c:v>
                </c:pt>
                <c:pt idx="34221">
                  <c:v>339.92053299999998</c:v>
                </c:pt>
                <c:pt idx="34222">
                  <c:v>339.93046800000002</c:v>
                </c:pt>
                <c:pt idx="34223">
                  <c:v>339.94040200000001</c:v>
                </c:pt>
                <c:pt idx="34224">
                  <c:v>339.95033599999999</c:v>
                </c:pt>
                <c:pt idx="34225">
                  <c:v>339.96026999999998</c:v>
                </c:pt>
                <c:pt idx="34226">
                  <c:v>339.97020500000002</c:v>
                </c:pt>
                <c:pt idx="34227">
                  <c:v>339.98013900000001</c:v>
                </c:pt>
                <c:pt idx="34228">
                  <c:v>339.990073</c:v>
                </c:pt>
                <c:pt idx="34229">
                  <c:v>340.00000699999998</c:v>
                </c:pt>
                <c:pt idx="34230">
                  <c:v>340.00994200000002</c:v>
                </c:pt>
                <c:pt idx="34231">
                  <c:v>340.01987600000001</c:v>
                </c:pt>
                <c:pt idx="34232">
                  <c:v>340.02981</c:v>
                </c:pt>
                <c:pt idx="34233">
                  <c:v>340.03974399999998</c:v>
                </c:pt>
                <c:pt idx="34234">
                  <c:v>340.04967900000003</c:v>
                </c:pt>
                <c:pt idx="34235">
                  <c:v>340.05961300000001</c:v>
                </c:pt>
                <c:pt idx="34236">
                  <c:v>340.069547</c:v>
                </c:pt>
                <c:pt idx="34237">
                  <c:v>340.07948199999998</c:v>
                </c:pt>
                <c:pt idx="34238">
                  <c:v>340.08941600000003</c:v>
                </c:pt>
                <c:pt idx="34239">
                  <c:v>340.09935000000002</c:v>
                </c:pt>
                <c:pt idx="34240">
                  <c:v>340.109284</c:v>
                </c:pt>
                <c:pt idx="34241">
                  <c:v>340.11921899999999</c:v>
                </c:pt>
                <c:pt idx="34242">
                  <c:v>340.12915299999997</c:v>
                </c:pt>
                <c:pt idx="34243">
                  <c:v>340.13908700000002</c:v>
                </c:pt>
                <c:pt idx="34244">
                  <c:v>340.149021</c:v>
                </c:pt>
                <c:pt idx="34245">
                  <c:v>340.15895599999999</c:v>
                </c:pt>
                <c:pt idx="34246">
                  <c:v>340.16888999999998</c:v>
                </c:pt>
                <c:pt idx="34247">
                  <c:v>340.17882400000002</c:v>
                </c:pt>
                <c:pt idx="34248">
                  <c:v>340.18875800000001</c:v>
                </c:pt>
                <c:pt idx="34249">
                  <c:v>340.19869299999999</c:v>
                </c:pt>
                <c:pt idx="34250">
                  <c:v>340.20862699999998</c:v>
                </c:pt>
                <c:pt idx="34251">
                  <c:v>340.21856100000002</c:v>
                </c:pt>
                <c:pt idx="34252">
                  <c:v>340.22849600000001</c:v>
                </c:pt>
                <c:pt idx="34253">
                  <c:v>340.23842999999999</c:v>
                </c:pt>
                <c:pt idx="34254">
                  <c:v>340.24836399999998</c:v>
                </c:pt>
                <c:pt idx="34255">
                  <c:v>340.25829800000002</c:v>
                </c:pt>
                <c:pt idx="34256">
                  <c:v>340.26823300000001</c:v>
                </c:pt>
                <c:pt idx="34257">
                  <c:v>340.278167</c:v>
                </c:pt>
                <c:pt idx="34258">
                  <c:v>340.28810099999998</c:v>
                </c:pt>
                <c:pt idx="34259">
                  <c:v>340.29803500000003</c:v>
                </c:pt>
                <c:pt idx="34260">
                  <c:v>340.30797000000001</c:v>
                </c:pt>
                <c:pt idx="34261">
                  <c:v>340.317904</c:v>
                </c:pt>
                <c:pt idx="34262">
                  <c:v>340.32783799999999</c:v>
                </c:pt>
                <c:pt idx="34263">
                  <c:v>340.33777300000003</c:v>
                </c:pt>
                <c:pt idx="34264">
                  <c:v>340.34770700000001</c:v>
                </c:pt>
                <c:pt idx="34265">
                  <c:v>340.357641</c:v>
                </c:pt>
                <c:pt idx="34266">
                  <c:v>340.36757499999999</c:v>
                </c:pt>
                <c:pt idx="34267">
                  <c:v>340.37750999999997</c:v>
                </c:pt>
                <c:pt idx="34268">
                  <c:v>340.38744400000002</c:v>
                </c:pt>
                <c:pt idx="34269">
                  <c:v>340.397378</c:v>
                </c:pt>
                <c:pt idx="34270">
                  <c:v>340.40731199999999</c:v>
                </c:pt>
                <c:pt idx="34271">
                  <c:v>340.41724699999997</c:v>
                </c:pt>
                <c:pt idx="34272">
                  <c:v>340.42718100000002</c:v>
                </c:pt>
                <c:pt idx="34273">
                  <c:v>340.43711500000001</c:v>
                </c:pt>
                <c:pt idx="34274">
                  <c:v>340.44704899999999</c:v>
                </c:pt>
                <c:pt idx="34275">
                  <c:v>340.45698399999998</c:v>
                </c:pt>
                <c:pt idx="34276">
                  <c:v>340.46691800000002</c:v>
                </c:pt>
                <c:pt idx="34277">
                  <c:v>340.47685200000001</c:v>
                </c:pt>
                <c:pt idx="34278">
                  <c:v>340.48678699999999</c:v>
                </c:pt>
                <c:pt idx="34279">
                  <c:v>340.49672099999998</c:v>
                </c:pt>
                <c:pt idx="34280">
                  <c:v>340.50665500000002</c:v>
                </c:pt>
                <c:pt idx="34281">
                  <c:v>340.51658900000001</c:v>
                </c:pt>
                <c:pt idx="34282">
                  <c:v>340.52652399999999</c:v>
                </c:pt>
                <c:pt idx="34283">
                  <c:v>340.53645799999998</c:v>
                </c:pt>
                <c:pt idx="34284">
                  <c:v>340.54639200000003</c:v>
                </c:pt>
                <c:pt idx="34285">
                  <c:v>340.55632600000001</c:v>
                </c:pt>
                <c:pt idx="34286">
                  <c:v>340.566261</c:v>
                </c:pt>
                <c:pt idx="34287">
                  <c:v>340.57619499999998</c:v>
                </c:pt>
                <c:pt idx="34288">
                  <c:v>340.58612900000003</c:v>
                </c:pt>
                <c:pt idx="34289">
                  <c:v>340.59606400000001</c:v>
                </c:pt>
                <c:pt idx="34290">
                  <c:v>340.605998</c:v>
                </c:pt>
                <c:pt idx="34291">
                  <c:v>340.61593199999999</c:v>
                </c:pt>
                <c:pt idx="34292">
                  <c:v>340.62586599999997</c:v>
                </c:pt>
                <c:pt idx="34293">
                  <c:v>340.63580100000001</c:v>
                </c:pt>
                <c:pt idx="34294">
                  <c:v>340.645735</c:v>
                </c:pt>
                <c:pt idx="34295">
                  <c:v>340.65566899999999</c:v>
                </c:pt>
                <c:pt idx="34296">
                  <c:v>340.66560299999998</c:v>
                </c:pt>
                <c:pt idx="34297">
                  <c:v>340.67553800000002</c:v>
                </c:pt>
                <c:pt idx="34298">
                  <c:v>340.685472</c:v>
                </c:pt>
                <c:pt idx="34299">
                  <c:v>340.69540599999999</c:v>
                </c:pt>
                <c:pt idx="34300">
                  <c:v>340.70534099999998</c:v>
                </c:pt>
                <c:pt idx="34301">
                  <c:v>340.71527500000002</c:v>
                </c:pt>
                <c:pt idx="34302">
                  <c:v>340.72520900000001</c:v>
                </c:pt>
                <c:pt idx="34303">
                  <c:v>340.73514299999999</c:v>
                </c:pt>
                <c:pt idx="34304">
                  <c:v>340.74507799999998</c:v>
                </c:pt>
                <c:pt idx="34305">
                  <c:v>340.75501200000002</c:v>
                </c:pt>
                <c:pt idx="34306">
                  <c:v>340.76494600000001</c:v>
                </c:pt>
                <c:pt idx="34307">
                  <c:v>340.77488</c:v>
                </c:pt>
                <c:pt idx="34308">
                  <c:v>340.78481499999998</c:v>
                </c:pt>
                <c:pt idx="34309">
                  <c:v>340.79474879999998</c:v>
                </c:pt>
                <c:pt idx="34310">
                  <c:v>340.80468280000002</c:v>
                </c:pt>
                <c:pt idx="34311">
                  <c:v>340.81461780000001</c:v>
                </c:pt>
                <c:pt idx="34312">
                  <c:v>340.82455179999999</c:v>
                </c:pt>
                <c:pt idx="34313">
                  <c:v>340.83448579999998</c:v>
                </c:pt>
                <c:pt idx="34314">
                  <c:v>340.84441980000003</c:v>
                </c:pt>
                <c:pt idx="34315">
                  <c:v>340.85435480000001</c:v>
                </c:pt>
                <c:pt idx="34316">
                  <c:v>340.8642888</c:v>
                </c:pt>
                <c:pt idx="34317">
                  <c:v>340.87422279999998</c:v>
                </c:pt>
                <c:pt idx="34318">
                  <c:v>340.88415680000003</c:v>
                </c:pt>
                <c:pt idx="34319">
                  <c:v>340.89409180000001</c:v>
                </c:pt>
                <c:pt idx="34320">
                  <c:v>340.9040258</c:v>
                </c:pt>
                <c:pt idx="34321">
                  <c:v>340.91395979999999</c:v>
                </c:pt>
                <c:pt idx="34322">
                  <c:v>340.92389379999997</c:v>
                </c:pt>
                <c:pt idx="34323">
                  <c:v>340.93382880000001</c:v>
                </c:pt>
                <c:pt idx="34324">
                  <c:v>340.9437628</c:v>
                </c:pt>
                <c:pt idx="34325">
                  <c:v>340.95369679999999</c:v>
                </c:pt>
                <c:pt idx="34326">
                  <c:v>340.96363179999997</c:v>
                </c:pt>
                <c:pt idx="34327">
                  <c:v>340.97356580000002</c:v>
                </c:pt>
                <c:pt idx="34328">
                  <c:v>340.9834998</c:v>
                </c:pt>
                <c:pt idx="34329">
                  <c:v>340.99343379999999</c:v>
                </c:pt>
                <c:pt idx="34330">
                  <c:v>341.00336879999998</c:v>
                </c:pt>
                <c:pt idx="34331">
                  <c:v>341.01330280000002</c:v>
                </c:pt>
                <c:pt idx="34332">
                  <c:v>341.02323680000001</c:v>
                </c:pt>
                <c:pt idx="34333">
                  <c:v>341.03317179999999</c:v>
                </c:pt>
                <c:pt idx="34334">
                  <c:v>341.04310579999998</c:v>
                </c:pt>
                <c:pt idx="34335">
                  <c:v>341.05303980000002</c:v>
                </c:pt>
                <c:pt idx="34336">
                  <c:v>341.06297380000001</c:v>
                </c:pt>
                <c:pt idx="34337">
                  <c:v>341.07290879999999</c:v>
                </c:pt>
                <c:pt idx="34338">
                  <c:v>341.08284279999998</c:v>
                </c:pt>
                <c:pt idx="34339">
                  <c:v>341.09277680000002</c:v>
                </c:pt>
                <c:pt idx="34340">
                  <c:v>341.10271080000001</c:v>
                </c:pt>
                <c:pt idx="34341">
                  <c:v>341.1126458</c:v>
                </c:pt>
                <c:pt idx="34342">
                  <c:v>341.12257979999998</c:v>
                </c:pt>
                <c:pt idx="34343">
                  <c:v>341.13251380000003</c:v>
                </c:pt>
                <c:pt idx="34344">
                  <c:v>341.14244880000001</c:v>
                </c:pt>
                <c:pt idx="34345">
                  <c:v>341.1523828</c:v>
                </c:pt>
                <c:pt idx="34346">
                  <c:v>341.16231679999999</c:v>
                </c:pt>
                <c:pt idx="34347">
                  <c:v>341.17225079999997</c:v>
                </c:pt>
                <c:pt idx="34348">
                  <c:v>341.18218580000001</c:v>
                </c:pt>
                <c:pt idx="34349">
                  <c:v>341.1921198</c:v>
                </c:pt>
                <c:pt idx="34350">
                  <c:v>341.20205379999999</c:v>
                </c:pt>
                <c:pt idx="34351">
                  <c:v>341.21198779999997</c:v>
                </c:pt>
                <c:pt idx="34352">
                  <c:v>341.22192280000002</c:v>
                </c:pt>
                <c:pt idx="34353">
                  <c:v>341.2318568</c:v>
                </c:pt>
                <c:pt idx="34354">
                  <c:v>341.24179079999999</c:v>
                </c:pt>
                <c:pt idx="34355">
                  <c:v>341.25172579999997</c:v>
                </c:pt>
                <c:pt idx="34356">
                  <c:v>341.26165980000002</c:v>
                </c:pt>
                <c:pt idx="34357">
                  <c:v>341.27159380000001</c:v>
                </c:pt>
                <c:pt idx="34358">
                  <c:v>341.28152779999999</c:v>
                </c:pt>
                <c:pt idx="34359">
                  <c:v>341.29146279999998</c:v>
                </c:pt>
                <c:pt idx="34360">
                  <c:v>341.30139680000002</c:v>
                </c:pt>
                <c:pt idx="34361">
                  <c:v>341.31133080000001</c:v>
                </c:pt>
                <c:pt idx="34362">
                  <c:v>341.32126479999999</c:v>
                </c:pt>
                <c:pt idx="34363">
                  <c:v>341.33119979999998</c:v>
                </c:pt>
                <c:pt idx="34364">
                  <c:v>341.34113380000002</c:v>
                </c:pt>
                <c:pt idx="34365">
                  <c:v>341.35106780000001</c:v>
                </c:pt>
                <c:pt idx="34366">
                  <c:v>341.36100279999999</c:v>
                </c:pt>
                <c:pt idx="34367">
                  <c:v>341.37093679999998</c:v>
                </c:pt>
                <c:pt idx="34368">
                  <c:v>341.38087080000003</c:v>
                </c:pt>
                <c:pt idx="34369">
                  <c:v>341.39080480000001</c:v>
                </c:pt>
                <c:pt idx="34370">
                  <c:v>341.4007398</c:v>
                </c:pt>
                <c:pt idx="34371">
                  <c:v>341.41067379999998</c:v>
                </c:pt>
                <c:pt idx="34372">
                  <c:v>341.42060780000003</c:v>
                </c:pt>
                <c:pt idx="34373">
                  <c:v>341.43054180000001</c:v>
                </c:pt>
                <c:pt idx="34374">
                  <c:v>341.4404768</c:v>
                </c:pt>
                <c:pt idx="34375">
                  <c:v>341.45041079999999</c:v>
                </c:pt>
                <c:pt idx="34376">
                  <c:v>341.46034479999997</c:v>
                </c:pt>
                <c:pt idx="34377">
                  <c:v>341.47027980000001</c:v>
                </c:pt>
                <c:pt idx="34378">
                  <c:v>341.4802138</c:v>
                </c:pt>
                <c:pt idx="34379">
                  <c:v>341.49014779999999</c:v>
                </c:pt>
                <c:pt idx="34380">
                  <c:v>341.50008179999998</c:v>
                </c:pt>
                <c:pt idx="34381">
                  <c:v>341.51001680000002</c:v>
                </c:pt>
                <c:pt idx="34382">
                  <c:v>341.5199508</c:v>
                </c:pt>
                <c:pt idx="34383">
                  <c:v>341.52988479999999</c:v>
                </c:pt>
                <c:pt idx="34384">
                  <c:v>341.53981979999998</c:v>
                </c:pt>
                <c:pt idx="34385">
                  <c:v>341.54975380000002</c:v>
                </c:pt>
                <c:pt idx="34386">
                  <c:v>341.55968780000001</c:v>
                </c:pt>
                <c:pt idx="34387">
                  <c:v>341.56962179999999</c:v>
                </c:pt>
                <c:pt idx="34388">
                  <c:v>341.57955679999998</c:v>
                </c:pt>
                <c:pt idx="34389">
                  <c:v>341.58949080000002</c:v>
                </c:pt>
                <c:pt idx="34390">
                  <c:v>341.59942480000001</c:v>
                </c:pt>
                <c:pt idx="34391">
                  <c:v>341.6093588</c:v>
                </c:pt>
                <c:pt idx="34392">
                  <c:v>341.61929379999998</c:v>
                </c:pt>
                <c:pt idx="34393">
                  <c:v>341.62922780000002</c:v>
                </c:pt>
                <c:pt idx="34394">
                  <c:v>341.63916180000001</c:v>
                </c:pt>
                <c:pt idx="34395">
                  <c:v>341.6490968</c:v>
                </c:pt>
                <c:pt idx="34396">
                  <c:v>341.65903079999998</c:v>
                </c:pt>
                <c:pt idx="34397">
                  <c:v>341.66896480000003</c:v>
                </c:pt>
                <c:pt idx="34398">
                  <c:v>341.67889880000001</c:v>
                </c:pt>
                <c:pt idx="34399">
                  <c:v>341.6888338</c:v>
                </c:pt>
                <c:pt idx="34400">
                  <c:v>341.69876779999998</c:v>
                </c:pt>
                <c:pt idx="34401">
                  <c:v>341.70870179999997</c:v>
                </c:pt>
                <c:pt idx="34402">
                  <c:v>341.71863680000001</c:v>
                </c:pt>
                <c:pt idx="34403">
                  <c:v>341.7285708</c:v>
                </c:pt>
                <c:pt idx="34404">
                  <c:v>341.73850479999999</c:v>
                </c:pt>
                <c:pt idx="34405">
                  <c:v>341.74843879999997</c:v>
                </c:pt>
                <c:pt idx="34406">
                  <c:v>341.75837380000002</c:v>
                </c:pt>
                <c:pt idx="34407">
                  <c:v>341.7683078</c:v>
                </c:pt>
                <c:pt idx="34408">
                  <c:v>341.77824179999999</c:v>
                </c:pt>
                <c:pt idx="34409">
                  <c:v>341.78817550000002</c:v>
                </c:pt>
                <c:pt idx="34410">
                  <c:v>341.79811050000001</c:v>
                </c:pt>
                <c:pt idx="34411">
                  <c:v>341.80804449999999</c:v>
                </c:pt>
                <c:pt idx="34412">
                  <c:v>341.81797849999998</c:v>
                </c:pt>
                <c:pt idx="34413">
                  <c:v>341.82791350000002</c:v>
                </c:pt>
                <c:pt idx="34414">
                  <c:v>341.83784750000001</c:v>
                </c:pt>
                <c:pt idx="34415">
                  <c:v>341.8477815</c:v>
                </c:pt>
                <c:pt idx="34416">
                  <c:v>341.85771549999998</c:v>
                </c:pt>
                <c:pt idx="34417">
                  <c:v>341.86765050000002</c:v>
                </c:pt>
                <c:pt idx="34418">
                  <c:v>341.87758450000001</c:v>
                </c:pt>
                <c:pt idx="34419">
                  <c:v>341.8875185</c:v>
                </c:pt>
                <c:pt idx="34420">
                  <c:v>341.89745349999998</c:v>
                </c:pt>
                <c:pt idx="34421">
                  <c:v>341.90738750000003</c:v>
                </c:pt>
                <c:pt idx="34422">
                  <c:v>341.91732150000001</c:v>
                </c:pt>
                <c:pt idx="34423">
                  <c:v>341.9272555</c:v>
                </c:pt>
                <c:pt idx="34424">
                  <c:v>341.93719049999999</c:v>
                </c:pt>
                <c:pt idx="34425">
                  <c:v>341.94712449999997</c:v>
                </c:pt>
                <c:pt idx="34426">
                  <c:v>341.95705850000002</c:v>
                </c:pt>
                <c:pt idx="34427">
                  <c:v>341.9669925</c:v>
                </c:pt>
                <c:pt idx="34428">
                  <c:v>341.97692749999999</c:v>
                </c:pt>
                <c:pt idx="34429">
                  <c:v>341.98686149999997</c:v>
                </c:pt>
                <c:pt idx="34430">
                  <c:v>341.99679550000002</c:v>
                </c:pt>
                <c:pt idx="34431">
                  <c:v>342.0067305</c:v>
                </c:pt>
                <c:pt idx="34432">
                  <c:v>342.01666449999999</c:v>
                </c:pt>
                <c:pt idx="34433">
                  <c:v>342.02659849999998</c:v>
                </c:pt>
                <c:pt idx="34434">
                  <c:v>342.03653350000002</c:v>
                </c:pt>
                <c:pt idx="34435">
                  <c:v>342.04646750000001</c:v>
                </c:pt>
                <c:pt idx="34436">
                  <c:v>342.05640149999999</c:v>
                </c:pt>
                <c:pt idx="34437">
                  <c:v>342.06633549999998</c:v>
                </c:pt>
                <c:pt idx="34438">
                  <c:v>342.07627050000002</c:v>
                </c:pt>
                <c:pt idx="34439">
                  <c:v>342.08620450000001</c:v>
                </c:pt>
                <c:pt idx="34440">
                  <c:v>342.0961385</c:v>
                </c:pt>
                <c:pt idx="34441">
                  <c:v>342.10607249999998</c:v>
                </c:pt>
                <c:pt idx="34442">
                  <c:v>342.11600750000002</c:v>
                </c:pt>
                <c:pt idx="34443">
                  <c:v>342.12594150000001</c:v>
                </c:pt>
                <c:pt idx="34444">
                  <c:v>342.1358755</c:v>
                </c:pt>
                <c:pt idx="34445">
                  <c:v>342.14581049999998</c:v>
                </c:pt>
                <c:pt idx="34446">
                  <c:v>342.15574450000003</c:v>
                </c:pt>
                <c:pt idx="34447">
                  <c:v>342.16567850000001</c:v>
                </c:pt>
                <c:pt idx="34448">
                  <c:v>342.1756125</c:v>
                </c:pt>
                <c:pt idx="34449">
                  <c:v>342.18554749999998</c:v>
                </c:pt>
                <c:pt idx="34450">
                  <c:v>342.19548150000003</c:v>
                </c:pt>
                <c:pt idx="34451">
                  <c:v>342.20541550000002</c:v>
                </c:pt>
                <c:pt idx="34452">
                  <c:v>342.2153505</c:v>
                </c:pt>
                <c:pt idx="34453">
                  <c:v>342.22528449999999</c:v>
                </c:pt>
                <c:pt idx="34454">
                  <c:v>342.23521849999997</c:v>
                </c:pt>
                <c:pt idx="34455">
                  <c:v>342.24515250000002</c:v>
                </c:pt>
                <c:pt idx="34456">
                  <c:v>342.2550875</c:v>
                </c:pt>
                <c:pt idx="34457">
                  <c:v>342.26502149999999</c:v>
                </c:pt>
                <c:pt idx="34458">
                  <c:v>342.27495549999998</c:v>
                </c:pt>
                <c:pt idx="34459">
                  <c:v>342.28489050000002</c:v>
                </c:pt>
                <c:pt idx="34460">
                  <c:v>342.2948245</c:v>
                </c:pt>
                <c:pt idx="34461">
                  <c:v>342.30475849999999</c:v>
                </c:pt>
                <c:pt idx="34462">
                  <c:v>342.31469249999998</c:v>
                </c:pt>
                <c:pt idx="34463">
                  <c:v>342.32462750000002</c:v>
                </c:pt>
                <c:pt idx="34464">
                  <c:v>342.33456150000001</c:v>
                </c:pt>
                <c:pt idx="34465">
                  <c:v>342.34449549999999</c:v>
                </c:pt>
                <c:pt idx="34466">
                  <c:v>342.35442949999998</c:v>
                </c:pt>
                <c:pt idx="34467">
                  <c:v>342.36436450000002</c:v>
                </c:pt>
                <c:pt idx="34468">
                  <c:v>342.37429850000001</c:v>
                </c:pt>
                <c:pt idx="34469">
                  <c:v>342.3842325</c:v>
                </c:pt>
                <c:pt idx="34470">
                  <c:v>342.39416749999998</c:v>
                </c:pt>
                <c:pt idx="34471">
                  <c:v>342.40410150000002</c:v>
                </c:pt>
                <c:pt idx="34472">
                  <c:v>342.41403550000001</c:v>
                </c:pt>
                <c:pt idx="34473">
                  <c:v>342.4239695</c:v>
                </c:pt>
                <c:pt idx="34474">
                  <c:v>342.43390449999998</c:v>
                </c:pt>
                <c:pt idx="34475">
                  <c:v>342.44383850000003</c:v>
                </c:pt>
                <c:pt idx="34476">
                  <c:v>342.45377250000001</c:v>
                </c:pt>
                <c:pt idx="34477">
                  <c:v>342.4637075</c:v>
                </c:pt>
                <c:pt idx="34478">
                  <c:v>342.47364149999999</c:v>
                </c:pt>
                <c:pt idx="34479">
                  <c:v>342.48357549999997</c:v>
                </c:pt>
                <c:pt idx="34480">
                  <c:v>342.49350950000002</c:v>
                </c:pt>
                <c:pt idx="34481">
                  <c:v>342.5034445</c:v>
                </c:pt>
                <c:pt idx="34482">
                  <c:v>342.51337849999999</c:v>
                </c:pt>
                <c:pt idx="34483">
                  <c:v>342.52331249999997</c:v>
                </c:pt>
                <c:pt idx="34484">
                  <c:v>342.53324750000002</c:v>
                </c:pt>
                <c:pt idx="34485">
                  <c:v>342.5431815</c:v>
                </c:pt>
                <c:pt idx="34486">
                  <c:v>342.55311549999999</c:v>
                </c:pt>
                <c:pt idx="34487">
                  <c:v>342.56304949999998</c:v>
                </c:pt>
                <c:pt idx="34488">
                  <c:v>342.57298450000002</c:v>
                </c:pt>
                <c:pt idx="34489">
                  <c:v>342.58291850000001</c:v>
                </c:pt>
                <c:pt idx="34490">
                  <c:v>342.59285249999999</c:v>
                </c:pt>
                <c:pt idx="34491">
                  <c:v>342.60278749999998</c:v>
                </c:pt>
                <c:pt idx="34492">
                  <c:v>342.61272150000002</c:v>
                </c:pt>
                <c:pt idx="34493">
                  <c:v>342.62265550000001</c:v>
                </c:pt>
                <c:pt idx="34494">
                  <c:v>342.63258949999999</c:v>
                </c:pt>
                <c:pt idx="34495">
                  <c:v>342.64252449999998</c:v>
                </c:pt>
                <c:pt idx="34496">
                  <c:v>342.65245850000002</c:v>
                </c:pt>
                <c:pt idx="34497">
                  <c:v>342.66239250000001</c:v>
                </c:pt>
                <c:pt idx="34498">
                  <c:v>342.67232749999999</c:v>
                </c:pt>
                <c:pt idx="34499">
                  <c:v>342.68226149999998</c:v>
                </c:pt>
                <c:pt idx="34500">
                  <c:v>342.69219550000003</c:v>
                </c:pt>
                <c:pt idx="34501">
                  <c:v>342.70212950000001</c:v>
                </c:pt>
                <c:pt idx="34502">
                  <c:v>342.7120645</c:v>
                </c:pt>
                <c:pt idx="34503">
                  <c:v>342.72199849999998</c:v>
                </c:pt>
                <c:pt idx="34504">
                  <c:v>342.73193250000003</c:v>
                </c:pt>
                <c:pt idx="34505">
                  <c:v>342.74186750000001</c:v>
                </c:pt>
                <c:pt idx="34506">
                  <c:v>342.7518015</c:v>
                </c:pt>
                <c:pt idx="34507">
                  <c:v>342.76173549999999</c:v>
                </c:pt>
                <c:pt idx="34508">
                  <c:v>342.77166949999997</c:v>
                </c:pt>
                <c:pt idx="34509">
                  <c:v>342.78160450000001</c:v>
                </c:pt>
                <c:pt idx="34510">
                  <c:v>342.79153889999998</c:v>
                </c:pt>
                <c:pt idx="34511">
                  <c:v>342.80147290000002</c:v>
                </c:pt>
                <c:pt idx="34512">
                  <c:v>342.81140790000001</c:v>
                </c:pt>
                <c:pt idx="34513">
                  <c:v>342.82134189999999</c:v>
                </c:pt>
                <c:pt idx="34514">
                  <c:v>342.83127589999998</c:v>
                </c:pt>
                <c:pt idx="34515">
                  <c:v>342.84121090000002</c:v>
                </c:pt>
                <c:pt idx="34516">
                  <c:v>342.85114490000001</c:v>
                </c:pt>
                <c:pt idx="34517">
                  <c:v>342.8610789</c:v>
                </c:pt>
                <c:pt idx="34518">
                  <c:v>342.87101289999998</c:v>
                </c:pt>
                <c:pt idx="34519">
                  <c:v>342.88094790000002</c:v>
                </c:pt>
                <c:pt idx="34520">
                  <c:v>342.89088190000001</c:v>
                </c:pt>
                <c:pt idx="34521">
                  <c:v>342.9008159</c:v>
                </c:pt>
                <c:pt idx="34522">
                  <c:v>342.91075089999998</c:v>
                </c:pt>
                <c:pt idx="34523">
                  <c:v>342.92068490000003</c:v>
                </c:pt>
                <c:pt idx="34524">
                  <c:v>342.93061890000001</c:v>
                </c:pt>
                <c:pt idx="34525">
                  <c:v>342.9405529</c:v>
                </c:pt>
                <c:pt idx="34526">
                  <c:v>342.95048789999998</c:v>
                </c:pt>
                <c:pt idx="34527">
                  <c:v>342.96042189999997</c:v>
                </c:pt>
                <c:pt idx="34528">
                  <c:v>342.97035590000002</c:v>
                </c:pt>
                <c:pt idx="34529">
                  <c:v>342.9802909</c:v>
                </c:pt>
                <c:pt idx="34530">
                  <c:v>342.99022489999999</c:v>
                </c:pt>
                <c:pt idx="34531">
                  <c:v>343.00015889999997</c:v>
                </c:pt>
                <c:pt idx="34532">
                  <c:v>343.01009390000002</c:v>
                </c:pt>
                <c:pt idx="34533">
                  <c:v>343.0200279</c:v>
                </c:pt>
                <c:pt idx="34534">
                  <c:v>343.02996189999999</c:v>
                </c:pt>
                <c:pt idx="34535">
                  <c:v>343.03989589999998</c:v>
                </c:pt>
                <c:pt idx="34536">
                  <c:v>343.04983090000002</c:v>
                </c:pt>
                <c:pt idx="34537">
                  <c:v>343.0597649</c:v>
                </c:pt>
                <c:pt idx="34538">
                  <c:v>343.06969889999999</c:v>
                </c:pt>
                <c:pt idx="34539">
                  <c:v>343.07963389999998</c:v>
                </c:pt>
                <c:pt idx="34540">
                  <c:v>343.08956790000002</c:v>
                </c:pt>
                <c:pt idx="34541">
                  <c:v>343.09950190000001</c:v>
                </c:pt>
                <c:pt idx="34542">
                  <c:v>343.10943689999999</c:v>
                </c:pt>
                <c:pt idx="34543">
                  <c:v>343.11937089999998</c:v>
                </c:pt>
                <c:pt idx="34544">
                  <c:v>343.12930490000002</c:v>
                </c:pt>
                <c:pt idx="34545">
                  <c:v>343.13923990000001</c:v>
                </c:pt>
                <c:pt idx="34546">
                  <c:v>343.14917389999999</c:v>
                </c:pt>
                <c:pt idx="34547">
                  <c:v>343.15910789999998</c:v>
                </c:pt>
                <c:pt idx="34548">
                  <c:v>343.16904190000002</c:v>
                </c:pt>
                <c:pt idx="34549">
                  <c:v>343.17897690000001</c:v>
                </c:pt>
                <c:pt idx="34550">
                  <c:v>343.1889109</c:v>
                </c:pt>
                <c:pt idx="34551">
                  <c:v>343.19884489999998</c:v>
                </c:pt>
                <c:pt idx="34552">
                  <c:v>343.20877990000002</c:v>
                </c:pt>
                <c:pt idx="34553">
                  <c:v>343.21871390000001</c:v>
                </c:pt>
                <c:pt idx="34554">
                  <c:v>343.2286479</c:v>
                </c:pt>
                <c:pt idx="34555">
                  <c:v>343.23858289999998</c:v>
                </c:pt>
                <c:pt idx="34556">
                  <c:v>343.24851690000003</c:v>
                </c:pt>
                <c:pt idx="34557">
                  <c:v>343.25845090000001</c:v>
                </c:pt>
                <c:pt idx="34558">
                  <c:v>343.2683859</c:v>
                </c:pt>
                <c:pt idx="34559">
                  <c:v>343.27831989999999</c:v>
                </c:pt>
                <c:pt idx="34560">
                  <c:v>343.28825389999997</c:v>
                </c:pt>
                <c:pt idx="34561">
                  <c:v>343.29818890000001</c:v>
                </c:pt>
                <c:pt idx="34562">
                  <c:v>343.3081229</c:v>
                </c:pt>
                <c:pt idx="34563">
                  <c:v>343.31805689999999</c:v>
                </c:pt>
                <c:pt idx="34564">
                  <c:v>343.32799189999997</c:v>
                </c:pt>
                <c:pt idx="34565">
                  <c:v>343.33792590000002</c:v>
                </c:pt>
                <c:pt idx="34566">
                  <c:v>343.3478599</c:v>
                </c:pt>
                <c:pt idx="34567">
                  <c:v>343.35779389999999</c:v>
                </c:pt>
                <c:pt idx="34568">
                  <c:v>343.36772889999997</c:v>
                </c:pt>
                <c:pt idx="34569">
                  <c:v>343.37766290000002</c:v>
                </c:pt>
                <c:pt idx="34570">
                  <c:v>343.38759690000001</c:v>
                </c:pt>
                <c:pt idx="34571">
                  <c:v>343.39753189999999</c:v>
                </c:pt>
                <c:pt idx="34572">
                  <c:v>343.40746589999998</c:v>
                </c:pt>
                <c:pt idx="34573">
                  <c:v>343.41739990000002</c:v>
                </c:pt>
                <c:pt idx="34574">
                  <c:v>343.42733490000001</c:v>
                </c:pt>
                <c:pt idx="34575">
                  <c:v>343.43726889999999</c:v>
                </c:pt>
                <c:pt idx="34576">
                  <c:v>343.44720289999998</c:v>
                </c:pt>
                <c:pt idx="34577">
                  <c:v>343.45713790000002</c:v>
                </c:pt>
                <c:pt idx="34578">
                  <c:v>343.46707190000001</c:v>
                </c:pt>
                <c:pt idx="34579">
                  <c:v>343.47700589999999</c:v>
                </c:pt>
                <c:pt idx="34580">
                  <c:v>343.48694089999998</c:v>
                </c:pt>
                <c:pt idx="34581">
                  <c:v>343.49687490000002</c:v>
                </c:pt>
                <c:pt idx="34582">
                  <c:v>343.50680890000001</c:v>
                </c:pt>
                <c:pt idx="34583">
                  <c:v>343.51674389999999</c:v>
                </c:pt>
                <c:pt idx="34584">
                  <c:v>343.52667789999998</c:v>
                </c:pt>
                <c:pt idx="34585">
                  <c:v>343.53661190000003</c:v>
                </c:pt>
                <c:pt idx="34586">
                  <c:v>343.54654690000001</c:v>
                </c:pt>
                <c:pt idx="34587">
                  <c:v>343.5564809</c:v>
                </c:pt>
                <c:pt idx="34588">
                  <c:v>343.56641489999998</c:v>
                </c:pt>
                <c:pt idx="34589">
                  <c:v>343.57634990000003</c:v>
                </c:pt>
                <c:pt idx="34590">
                  <c:v>343.58628390000001</c:v>
                </c:pt>
                <c:pt idx="34591">
                  <c:v>343.5962179</c:v>
                </c:pt>
                <c:pt idx="34592">
                  <c:v>343.60615189999999</c:v>
                </c:pt>
                <c:pt idx="34593">
                  <c:v>343.61608690000003</c:v>
                </c:pt>
                <c:pt idx="34594">
                  <c:v>343.62602090000001</c:v>
                </c:pt>
                <c:pt idx="34595">
                  <c:v>343.6359549</c:v>
                </c:pt>
                <c:pt idx="34596">
                  <c:v>343.64588989999999</c:v>
                </c:pt>
                <c:pt idx="34597">
                  <c:v>343.65582389999997</c:v>
                </c:pt>
                <c:pt idx="34598">
                  <c:v>343.66575790000002</c:v>
                </c:pt>
                <c:pt idx="34599">
                  <c:v>343.6756929</c:v>
                </c:pt>
                <c:pt idx="34600">
                  <c:v>343.68562689999999</c:v>
                </c:pt>
                <c:pt idx="34601">
                  <c:v>343.69556089999998</c:v>
                </c:pt>
                <c:pt idx="34602">
                  <c:v>343.70549590000002</c:v>
                </c:pt>
                <c:pt idx="34603">
                  <c:v>343.7154299</c:v>
                </c:pt>
                <c:pt idx="34604">
                  <c:v>343.72536389999999</c:v>
                </c:pt>
                <c:pt idx="34605">
                  <c:v>343.73529889999998</c:v>
                </c:pt>
                <c:pt idx="34606">
                  <c:v>343.74523290000002</c:v>
                </c:pt>
                <c:pt idx="34607">
                  <c:v>343.75516690000001</c:v>
                </c:pt>
                <c:pt idx="34608">
                  <c:v>343.76510189999999</c:v>
                </c:pt>
                <c:pt idx="34609">
                  <c:v>343.77503589999998</c:v>
                </c:pt>
                <c:pt idx="34610">
                  <c:v>343.78496990000002</c:v>
                </c:pt>
                <c:pt idx="34611">
                  <c:v>343.79490429999998</c:v>
                </c:pt>
                <c:pt idx="34612">
                  <c:v>343.80483829999997</c:v>
                </c:pt>
                <c:pt idx="34613">
                  <c:v>343.81477230000002</c:v>
                </c:pt>
                <c:pt idx="34614">
                  <c:v>343.8247073</c:v>
                </c:pt>
                <c:pt idx="34615">
                  <c:v>343.83464129999999</c:v>
                </c:pt>
                <c:pt idx="34616">
                  <c:v>343.84457630000003</c:v>
                </c:pt>
                <c:pt idx="34617">
                  <c:v>343.85451030000002</c:v>
                </c:pt>
                <c:pt idx="34618">
                  <c:v>343.8644443</c:v>
                </c:pt>
                <c:pt idx="34619">
                  <c:v>343.87437929999999</c:v>
                </c:pt>
                <c:pt idx="34620">
                  <c:v>343.88431329999997</c:v>
                </c:pt>
                <c:pt idx="34621">
                  <c:v>343.89424730000002</c:v>
                </c:pt>
                <c:pt idx="34622">
                  <c:v>343.9041823</c:v>
                </c:pt>
                <c:pt idx="34623">
                  <c:v>343.91411629999999</c:v>
                </c:pt>
                <c:pt idx="34624">
                  <c:v>343.92405029999998</c:v>
                </c:pt>
                <c:pt idx="34625">
                  <c:v>343.93398530000002</c:v>
                </c:pt>
                <c:pt idx="34626">
                  <c:v>343.94391919999998</c:v>
                </c:pt>
                <c:pt idx="34627">
                  <c:v>343.95385329999999</c:v>
                </c:pt>
                <c:pt idx="34628">
                  <c:v>343.96378829999998</c:v>
                </c:pt>
                <c:pt idx="34629">
                  <c:v>343.97372230000002</c:v>
                </c:pt>
                <c:pt idx="34630">
                  <c:v>343.98365630000001</c:v>
                </c:pt>
                <c:pt idx="34631">
                  <c:v>343.99359129999999</c:v>
                </c:pt>
                <c:pt idx="34632">
                  <c:v>344.00352529999998</c:v>
                </c:pt>
                <c:pt idx="34633">
                  <c:v>344.01345930000002</c:v>
                </c:pt>
                <c:pt idx="34634">
                  <c:v>344.02339430000001</c:v>
                </c:pt>
                <c:pt idx="34635">
                  <c:v>344.03332829999999</c:v>
                </c:pt>
                <c:pt idx="34636">
                  <c:v>344.04326229999998</c:v>
                </c:pt>
                <c:pt idx="34637">
                  <c:v>344.05319730000002</c:v>
                </c:pt>
                <c:pt idx="34638">
                  <c:v>344.06313130000001</c:v>
                </c:pt>
                <c:pt idx="34639">
                  <c:v>344.07306629999999</c:v>
                </c:pt>
                <c:pt idx="34640">
                  <c:v>344.08300029999998</c:v>
                </c:pt>
                <c:pt idx="34641">
                  <c:v>344.09293430000002</c:v>
                </c:pt>
                <c:pt idx="34642">
                  <c:v>344.10286930000001</c:v>
                </c:pt>
                <c:pt idx="34643">
                  <c:v>344.1128033</c:v>
                </c:pt>
                <c:pt idx="34644">
                  <c:v>344.12273729999998</c:v>
                </c:pt>
                <c:pt idx="34645">
                  <c:v>344.13267230000002</c:v>
                </c:pt>
                <c:pt idx="34646">
                  <c:v>344.14260630000001</c:v>
                </c:pt>
                <c:pt idx="34647">
                  <c:v>344.1525403</c:v>
                </c:pt>
                <c:pt idx="34648">
                  <c:v>344.16247529999998</c:v>
                </c:pt>
                <c:pt idx="34649">
                  <c:v>344.17240930000003</c:v>
                </c:pt>
                <c:pt idx="34650">
                  <c:v>344.18234430000001</c:v>
                </c:pt>
                <c:pt idx="34651">
                  <c:v>344.1922783</c:v>
                </c:pt>
                <c:pt idx="34652">
                  <c:v>344.20221229999999</c:v>
                </c:pt>
                <c:pt idx="34653">
                  <c:v>344.21214730000003</c:v>
                </c:pt>
                <c:pt idx="34654">
                  <c:v>344.22208130000001</c:v>
                </c:pt>
                <c:pt idx="34655">
                  <c:v>344.2320153</c:v>
                </c:pt>
                <c:pt idx="34656">
                  <c:v>344.24195029999998</c:v>
                </c:pt>
                <c:pt idx="34657">
                  <c:v>344.25188420000001</c:v>
                </c:pt>
                <c:pt idx="34658">
                  <c:v>344.26181830000002</c:v>
                </c:pt>
                <c:pt idx="34659">
                  <c:v>344.2717533</c:v>
                </c:pt>
                <c:pt idx="34660">
                  <c:v>344.28168729999999</c:v>
                </c:pt>
                <c:pt idx="34661">
                  <c:v>344.29162229999997</c:v>
                </c:pt>
                <c:pt idx="34662">
                  <c:v>344.30155630000002</c:v>
                </c:pt>
                <c:pt idx="34663">
                  <c:v>344.3114903</c:v>
                </c:pt>
                <c:pt idx="34664">
                  <c:v>344.32142529999999</c:v>
                </c:pt>
                <c:pt idx="34665">
                  <c:v>344.33135929999997</c:v>
                </c:pt>
                <c:pt idx="34666">
                  <c:v>344.34129330000002</c:v>
                </c:pt>
                <c:pt idx="34667">
                  <c:v>344.3512283</c:v>
                </c:pt>
                <c:pt idx="34668">
                  <c:v>344.36116229999999</c:v>
                </c:pt>
                <c:pt idx="34669">
                  <c:v>344.37109729999997</c:v>
                </c:pt>
                <c:pt idx="34670">
                  <c:v>344.38103130000002</c:v>
                </c:pt>
                <c:pt idx="34671">
                  <c:v>344.3909653</c:v>
                </c:pt>
                <c:pt idx="34672">
                  <c:v>344.40090029999999</c:v>
                </c:pt>
                <c:pt idx="34673">
                  <c:v>344.41083429999998</c:v>
                </c:pt>
                <c:pt idx="34674">
                  <c:v>344.42076830000002</c:v>
                </c:pt>
                <c:pt idx="34675">
                  <c:v>344.4307033</c:v>
                </c:pt>
                <c:pt idx="34676">
                  <c:v>344.44063729999999</c:v>
                </c:pt>
                <c:pt idx="34677">
                  <c:v>344.45057229999998</c:v>
                </c:pt>
                <c:pt idx="34678">
                  <c:v>344.46050630000002</c:v>
                </c:pt>
                <c:pt idx="34679">
                  <c:v>344.47044030000001</c:v>
                </c:pt>
                <c:pt idx="34680">
                  <c:v>344.48037529999999</c:v>
                </c:pt>
                <c:pt idx="34681">
                  <c:v>344.49030929999998</c:v>
                </c:pt>
                <c:pt idx="34682">
                  <c:v>344.50024430000002</c:v>
                </c:pt>
                <c:pt idx="34683">
                  <c:v>344.51017830000001</c:v>
                </c:pt>
                <c:pt idx="34684">
                  <c:v>344.52011229999999</c:v>
                </c:pt>
                <c:pt idx="34685">
                  <c:v>344.53004729999998</c:v>
                </c:pt>
                <c:pt idx="34686">
                  <c:v>344.53998130000002</c:v>
                </c:pt>
                <c:pt idx="34687">
                  <c:v>344.54991530000001</c:v>
                </c:pt>
                <c:pt idx="34688">
                  <c:v>344.55985029999999</c:v>
                </c:pt>
                <c:pt idx="34689">
                  <c:v>344.56978429999998</c:v>
                </c:pt>
                <c:pt idx="34690">
                  <c:v>344.57971930000002</c:v>
                </c:pt>
                <c:pt idx="34691">
                  <c:v>344.58965330000001</c:v>
                </c:pt>
                <c:pt idx="34692">
                  <c:v>344.5995873</c:v>
                </c:pt>
                <c:pt idx="34693">
                  <c:v>344.60952229999998</c:v>
                </c:pt>
                <c:pt idx="34694">
                  <c:v>344.61945630000002</c:v>
                </c:pt>
                <c:pt idx="34695">
                  <c:v>344.62939130000001</c:v>
                </c:pt>
                <c:pt idx="34696">
                  <c:v>344.6393253</c:v>
                </c:pt>
                <c:pt idx="34697">
                  <c:v>344.64925929999998</c:v>
                </c:pt>
                <c:pt idx="34698">
                  <c:v>344.65919430000002</c:v>
                </c:pt>
                <c:pt idx="34699">
                  <c:v>344.66912830000001</c:v>
                </c:pt>
                <c:pt idx="34700">
                  <c:v>344.6790623</c:v>
                </c:pt>
                <c:pt idx="34701">
                  <c:v>344.68899729999998</c:v>
                </c:pt>
                <c:pt idx="34702">
                  <c:v>344.69893130000003</c:v>
                </c:pt>
                <c:pt idx="34703">
                  <c:v>344.70886630000001</c:v>
                </c:pt>
                <c:pt idx="34704">
                  <c:v>344.7188003</c:v>
                </c:pt>
                <c:pt idx="34705">
                  <c:v>344.72873429999999</c:v>
                </c:pt>
                <c:pt idx="34706">
                  <c:v>344.73866930000003</c:v>
                </c:pt>
                <c:pt idx="34707">
                  <c:v>344.74860330000001</c:v>
                </c:pt>
                <c:pt idx="34708">
                  <c:v>344.7585383</c:v>
                </c:pt>
                <c:pt idx="34709">
                  <c:v>344.76847229999998</c:v>
                </c:pt>
                <c:pt idx="34710">
                  <c:v>344.77840629999997</c:v>
                </c:pt>
                <c:pt idx="34711">
                  <c:v>344.78834130000001</c:v>
                </c:pt>
                <c:pt idx="34712">
                  <c:v>344.79827560000001</c:v>
                </c:pt>
                <c:pt idx="34713">
                  <c:v>344.8082096</c:v>
                </c:pt>
                <c:pt idx="34714">
                  <c:v>344.81814459999998</c:v>
                </c:pt>
                <c:pt idx="34715">
                  <c:v>344.82807860000003</c:v>
                </c:pt>
                <c:pt idx="34716">
                  <c:v>344.83801360000001</c:v>
                </c:pt>
                <c:pt idx="34717">
                  <c:v>344.8479476</c:v>
                </c:pt>
                <c:pt idx="34718">
                  <c:v>344.85788159999998</c:v>
                </c:pt>
                <c:pt idx="34719">
                  <c:v>344.86781660000003</c:v>
                </c:pt>
                <c:pt idx="34720">
                  <c:v>344.87775060000001</c:v>
                </c:pt>
                <c:pt idx="34721">
                  <c:v>344.8876856</c:v>
                </c:pt>
                <c:pt idx="34722">
                  <c:v>344.89761959999998</c:v>
                </c:pt>
                <c:pt idx="34723">
                  <c:v>344.90755360000003</c:v>
                </c:pt>
                <c:pt idx="34724">
                  <c:v>344.91748860000001</c:v>
                </c:pt>
                <c:pt idx="34725">
                  <c:v>344.9274226</c:v>
                </c:pt>
                <c:pt idx="34726">
                  <c:v>344.93735759999998</c:v>
                </c:pt>
                <c:pt idx="34727">
                  <c:v>344.94729160000003</c:v>
                </c:pt>
                <c:pt idx="34728">
                  <c:v>344.95722560000002</c:v>
                </c:pt>
                <c:pt idx="34729">
                  <c:v>344.9671606</c:v>
                </c:pt>
                <c:pt idx="34730">
                  <c:v>344.97709459999999</c:v>
                </c:pt>
                <c:pt idx="34731">
                  <c:v>344.98702859999997</c:v>
                </c:pt>
                <c:pt idx="34732">
                  <c:v>344.99696360000002</c:v>
                </c:pt>
                <c:pt idx="34733">
                  <c:v>345.0068976</c:v>
                </c:pt>
                <c:pt idx="34734">
                  <c:v>345.01683259999999</c:v>
                </c:pt>
                <c:pt idx="34735">
                  <c:v>345.02676659999997</c:v>
                </c:pt>
                <c:pt idx="34736">
                  <c:v>345.03670060000002</c:v>
                </c:pt>
                <c:pt idx="34737">
                  <c:v>345.0466356</c:v>
                </c:pt>
                <c:pt idx="34738">
                  <c:v>345.05656959999999</c:v>
                </c:pt>
                <c:pt idx="34739">
                  <c:v>345.06650459999997</c:v>
                </c:pt>
                <c:pt idx="34740">
                  <c:v>345.07643860000002</c:v>
                </c:pt>
                <c:pt idx="34741">
                  <c:v>345.0863726</c:v>
                </c:pt>
                <c:pt idx="34742">
                  <c:v>345.09630759999999</c:v>
                </c:pt>
                <c:pt idx="34743">
                  <c:v>345.10624159999998</c:v>
                </c:pt>
                <c:pt idx="34744">
                  <c:v>345.11617660000002</c:v>
                </c:pt>
                <c:pt idx="34745">
                  <c:v>345.1261106</c:v>
                </c:pt>
                <c:pt idx="34746">
                  <c:v>345.13604459999999</c:v>
                </c:pt>
                <c:pt idx="34747">
                  <c:v>345.14597959999998</c:v>
                </c:pt>
                <c:pt idx="34748">
                  <c:v>345.15591360000002</c:v>
                </c:pt>
                <c:pt idx="34749">
                  <c:v>345.16584760000001</c:v>
                </c:pt>
                <c:pt idx="34750">
                  <c:v>345.17578259999999</c:v>
                </c:pt>
                <c:pt idx="34751">
                  <c:v>345.18571659999998</c:v>
                </c:pt>
                <c:pt idx="34752">
                  <c:v>345.19565160000002</c:v>
                </c:pt>
                <c:pt idx="34753">
                  <c:v>345.20558560000001</c:v>
                </c:pt>
                <c:pt idx="34754">
                  <c:v>345.21551959999999</c:v>
                </c:pt>
                <c:pt idx="34755">
                  <c:v>345.22545459999998</c:v>
                </c:pt>
                <c:pt idx="34756">
                  <c:v>345.23538860000002</c:v>
                </c:pt>
                <c:pt idx="34757">
                  <c:v>345.24532360000001</c:v>
                </c:pt>
                <c:pt idx="34758">
                  <c:v>345.25525759999999</c:v>
                </c:pt>
                <c:pt idx="34759">
                  <c:v>345.26519159999998</c:v>
                </c:pt>
                <c:pt idx="34760">
                  <c:v>345.27512660000002</c:v>
                </c:pt>
                <c:pt idx="34761">
                  <c:v>345.28506060000001</c:v>
                </c:pt>
                <c:pt idx="34762">
                  <c:v>345.29499559999999</c:v>
                </c:pt>
                <c:pt idx="34763">
                  <c:v>345.30492959999998</c:v>
                </c:pt>
                <c:pt idx="34764">
                  <c:v>345.31486360000002</c:v>
                </c:pt>
                <c:pt idx="34765">
                  <c:v>345.32479860000001</c:v>
                </c:pt>
                <c:pt idx="34766">
                  <c:v>345.3347326</c:v>
                </c:pt>
                <c:pt idx="34767">
                  <c:v>345.34466759999998</c:v>
                </c:pt>
                <c:pt idx="34768">
                  <c:v>345.35460160000002</c:v>
                </c:pt>
                <c:pt idx="34769">
                  <c:v>345.36453560000001</c:v>
                </c:pt>
                <c:pt idx="34770">
                  <c:v>345.3744706</c:v>
                </c:pt>
                <c:pt idx="34771">
                  <c:v>345.38440459999998</c:v>
                </c:pt>
                <c:pt idx="34772">
                  <c:v>345.39433960000002</c:v>
                </c:pt>
                <c:pt idx="34773">
                  <c:v>345.40427360000001</c:v>
                </c:pt>
                <c:pt idx="34774">
                  <c:v>345.4142076</c:v>
                </c:pt>
                <c:pt idx="34775">
                  <c:v>345.42414259999998</c:v>
                </c:pt>
                <c:pt idx="34776">
                  <c:v>345.43407660000003</c:v>
                </c:pt>
                <c:pt idx="34777">
                  <c:v>345.44401160000001</c:v>
                </c:pt>
                <c:pt idx="34778">
                  <c:v>345.4539456</c:v>
                </c:pt>
                <c:pt idx="34779">
                  <c:v>345.46387959999998</c:v>
                </c:pt>
                <c:pt idx="34780">
                  <c:v>345.47381460000003</c:v>
                </c:pt>
                <c:pt idx="34781">
                  <c:v>345.48374860000001</c:v>
                </c:pt>
                <c:pt idx="34782">
                  <c:v>345.4936836</c:v>
                </c:pt>
                <c:pt idx="34783">
                  <c:v>345.50361759999998</c:v>
                </c:pt>
                <c:pt idx="34784">
                  <c:v>345.51355260000003</c:v>
                </c:pt>
                <c:pt idx="34785">
                  <c:v>345.52348660000001</c:v>
                </c:pt>
                <c:pt idx="34786">
                  <c:v>345.5334206</c:v>
                </c:pt>
                <c:pt idx="34787">
                  <c:v>345.54335559999998</c:v>
                </c:pt>
                <c:pt idx="34788">
                  <c:v>345.55328960000003</c:v>
                </c:pt>
                <c:pt idx="34789">
                  <c:v>345.56322460000001</c:v>
                </c:pt>
                <c:pt idx="34790">
                  <c:v>345.5731586</c:v>
                </c:pt>
                <c:pt idx="34791">
                  <c:v>345.58309259999999</c:v>
                </c:pt>
                <c:pt idx="34792">
                  <c:v>345.59302760000003</c:v>
                </c:pt>
                <c:pt idx="34793">
                  <c:v>345.60296160000001</c:v>
                </c:pt>
                <c:pt idx="34794">
                  <c:v>345.6128966</c:v>
                </c:pt>
                <c:pt idx="34795">
                  <c:v>345.62283059999999</c:v>
                </c:pt>
                <c:pt idx="34796">
                  <c:v>345.63276459999997</c:v>
                </c:pt>
                <c:pt idx="34797">
                  <c:v>345.64269960000001</c:v>
                </c:pt>
                <c:pt idx="34798">
                  <c:v>345.6526336</c:v>
                </c:pt>
                <c:pt idx="34799">
                  <c:v>345.66256859999999</c:v>
                </c:pt>
                <c:pt idx="34800">
                  <c:v>345.67250259999997</c:v>
                </c:pt>
                <c:pt idx="34801">
                  <c:v>345.68243660000002</c:v>
                </c:pt>
                <c:pt idx="34802">
                  <c:v>345.6923716</c:v>
                </c:pt>
                <c:pt idx="34803">
                  <c:v>345.70230559999999</c:v>
                </c:pt>
                <c:pt idx="34804">
                  <c:v>345.71224059999997</c:v>
                </c:pt>
                <c:pt idx="34805">
                  <c:v>345.72217460000002</c:v>
                </c:pt>
                <c:pt idx="34806">
                  <c:v>345.7321096</c:v>
                </c:pt>
                <c:pt idx="34807">
                  <c:v>345.74204359999999</c:v>
                </c:pt>
                <c:pt idx="34808">
                  <c:v>345.75197759999998</c:v>
                </c:pt>
                <c:pt idx="34809">
                  <c:v>345.76191260000002</c:v>
                </c:pt>
                <c:pt idx="34810">
                  <c:v>345.7718466</c:v>
                </c:pt>
                <c:pt idx="34811">
                  <c:v>345.78178159999999</c:v>
                </c:pt>
                <c:pt idx="34812">
                  <c:v>345.79171600000001</c:v>
                </c:pt>
                <c:pt idx="34813">
                  <c:v>345.80165</c:v>
                </c:pt>
                <c:pt idx="34814">
                  <c:v>345.81158499999998</c:v>
                </c:pt>
                <c:pt idx="34815">
                  <c:v>345.82151900000002</c:v>
                </c:pt>
                <c:pt idx="34816">
                  <c:v>345.83145400000001</c:v>
                </c:pt>
                <c:pt idx="34817">
                  <c:v>345.84138799999999</c:v>
                </c:pt>
                <c:pt idx="34818">
                  <c:v>345.85132199999998</c:v>
                </c:pt>
                <c:pt idx="34819">
                  <c:v>345.86125700000002</c:v>
                </c:pt>
                <c:pt idx="34820">
                  <c:v>345.87119100000001</c:v>
                </c:pt>
                <c:pt idx="34821">
                  <c:v>345.88112599999999</c:v>
                </c:pt>
                <c:pt idx="34822">
                  <c:v>345.89105999999998</c:v>
                </c:pt>
                <c:pt idx="34823">
                  <c:v>345.90099500000002</c:v>
                </c:pt>
                <c:pt idx="34824">
                  <c:v>345.91092900000001</c:v>
                </c:pt>
                <c:pt idx="34825">
                  <c:v>345.920863</c:v>
                </c:pt>
                <c:pt idx="34826">
                  <c:v>345.93079799999998</c:v>
                </c:pt>
                <c:pt idx="34827">
                  <c:v>345.94073200000003</c:v>
                </c:pt>
                <c:pt idx="34828">
                  <c:v>345.95066700000001</c:v>
                </c:pt>
                <c:pt idx="34829">
                  <c:v>345.960601</c:v>
                </c:pt>
                <c:pt idx="34830">
                  <c:v>345.97053499999998</c:v>
                </c:pt>
                <c:pt idx="34831">
                  <c:v>345.98047000000003</c:v>
                </c:pt>
                <c:pt idx="34832">
                  <c:v>345.99040400000001</c:v>
                </c:pt>
                <c:pt idx="34833">
                  <c:v>346.000339</c:v>
                </c:pt>
                <c:pt idx="34834">
                  <c:v>346.01027299999998</c:v>
                </c:pt>
                <c:pt idx="34835">
                  <c:v>346.02020800000003</c:v>
                </c:pt>
                <c:pt idx="34836">
                  <c:v>346.03014200000001</c:v>
                </c:pt>
                <c:pt idx="34837">
                  <c:v>346.040076</c:v>
                </c:pt>
                <c:pt idx="34838">
                  <c:v>346.05001099999998</c:v>
                </c:pt>
                <c:pt idx="34839">
                  <c:v>346.05994500000003</c:v>
                </c:pt>
                <c:pt idx="34840">
                  <c:v>346.06988000000001</c:v>
                </c:pt>
                <c:pt idx="34841">
                  <c:v>346.079814</c:v>
                </c:pt>
                <c:pt idx="34842">
                  <c:v>346.08974799999999</c:v>
                </c:pt>
                <c:pt idx="34843">
                  <c:v>346.09968300000003</c:v>
                </c:pt>
                <c:pt idx="34844">
                  <c:v>346.10961700000001</c:v>
                </c:pt>
                <c:pt idx="34845">
                  <c:v>346.119552</c:v>
                </c:pt>
                <c:pt idx="34846">
                  <c:v>346.12948599999999</c:v>
                </c:pt>
                <c:pt idx="34847">
                  <c:v>346.13942100000003</c:v>
                </c:pt>
                <c:pt idx="34848">
                  <c:v>346.14935500000001</c:v>
                </c:pt>
                <c:pt idx="34849">
                  <c:v>346.159289</c:v>
                </c:pt>
                <c:pt idx="34850">
                  <c:v>346.16922399999999</c:v>
                </c:pt>
                <c:pt idx="34851">
                  <c:v>346.17915799999997</c:v>
                </c:pt>
                <c:pt idx="34852">
                  <c:v>346.18909300000001</c:v>
                </c:pt>
                <c:pt idx="34853">
                  <c:v>346.199027</c:v>
                </c:pt>
                <c:pt idx="34854">
                  <c:v>346.20896199999999</c:v>
                </c:pt>
                <c:pt idx="34855">
                  <c:v>346.21889599999997</c:v>
                </c:pt>
                <c:pt idx="34856">
                  <c:v>346.22883000000002</c:v>
                </c:pt>
                <c:pt idx="34857">
                  <c:v>346.238765</c:v>
                </c:pt>
                <c:pt idx="34858">
                  <c:v>346.24869899999999</c:v>
                </c:pt>
                <c:pt idx="34859">
                  <c:v>346.25863399999997</c:v>
                </c:pt>
                <c:pt idx="34860">
                  <c:v>346.26856800000002</c:v>
                </c:pt>
                <c:pt idx="34861">
                  <c:v>346.278503</c:v>
                </c:pt>
                <c:pt idx="34862">
                  <c:v>346.28843699999999</c:v>
                </c:pt>
                <c:pt idx="34863">
                  <c:v>346.29837099999997</c:v>
                </c:pt>
                <c:pt idx="34864">
                  <c:v>346.30830600000002</c:v>
                </c:pt>
                <c:pt idx="34865">
                  <c:v>346.31824</c:v>
                </c:pt>
                <c:pt idx="34866">
                  <c:v>346.32817499999999</c:v>
                </c:pt>
                <c:pt idx="34867">
                  <c:v>346.33810899999997</c:v>
                </c:pt>
                <c:pt idx="34868">
                  <c:v>346.34804400000002</c:v>
                </c:pt>
                <c:pt idx="34869">
                  <c:v>346.357978</c:v>
                </c:pt>
                <c:pt idx="34870">
                  <c:v>346.36791199999999</c:v>
                </c:pt>
                <c:pt idx="34871">
                  <c:v>346.37784699999997</c:v>
                </c:pt>
                <c:pt idx="34872">
                  <c:v>346.38778100000002</c:v>
                </c:pt>
                <c:pt idx="34873">
                  <c:v>346.397716</c:v>
                </c:pt>
                <c:pt idx="34874">
                  <c:v>346.40764999999999</c:v>
                </c:pt>
                <c:pt idx="34875">
                  <c:v>346.41758499999997</c:v>
                </c:pt>
                <c:pt idx="34876">
                  <c:v>346.42751900000002</c:v>
                </c:pt>
                <c:pt idx="34877">
                  <c:v>346.437453</c:v>
                </c:pt>
                <c:pt idx="34878">
                  <c:v>346.44738799999999</c:v>
                </c:pt>
                <c:pt idx="34879">
                  <c:v>346.45732199999998</c:v>
                </c:pt>
                <c:pt idx="34880">
                  <c:v>346.46725700000002</c:v>
                </c:pt>
                <c:pt idx="34881">
                  <c:v>346.477191</c:v>
                </c:pt>
                <c:pt idx="34882">
                  <c:v>346.48712499999999</c:v>
                </c:pt>
                <c:pt idx="34883">
                  <c:v>346.49705999999998</c:v>
                </c:pt>
                <c:pt idx="34884">
                  <c:v>346.50699400000002</c:v>
                </c:pt>
                <c:pt idx="34885">
                  <c:v>346.516929</c:v>
                </c:pt>
                <c:pt idx="34886">
                  <c:v>346.52686299999999</c:v>
                </c:pt>
                <c:pt idx="34887">
                  <c:v>346.53679799999998</c:v>
                </c:pt>
                <c:pt idx="34888">
                  <c:v>346.54673200000002</c:v>
                </c:pt>
                <c:pt idx="34889">
                  <c:v>346.55666600000001</c:v>
                </c:pt>
                <c:pt idx="34890">
                  <c:v>346.56660099999999</c:v>
                </c:pt>
                <c:pt idx="34891">
                  <c:v>346.57653499999998</c:v>
                </c:pt>
                <c:pt idx="34892">
                  <c:v>346.58647000000002</c:v>
                </c:pt>
                <c:pt idx="34893">
                  <c:v>346.59640400000001</c:v>
                </c:pt>
                <c:pt idx="34894">
                  <c:v>346.60633899999999</c:v>
                </c:pt>
                <c:pt idx="34895">
                  <c:v>346.61627299999998</c:v>
                </c:pt>
                <c:pt idx="34896">
                  <c:v>346.62620700000002</c:v>
                </c:pt>
                <c:pt idx="34897">
                  <c:v>346.63614200000001</c:v>
                </c:pt>
                <c:pt idx="34898">
                  <c:v>346.64607599999999</c:v>
                </c:pt>
                <c:pt idx="34899">
                  <c:v>346.65601099999998</c:v>
                </c:pt>
                <c:pt idx="34900">
                  <c:v>346.66594500000002</c:v>
                </c:pt>
                <c:pt idx="34901">
                  <c:v>346.67588000000001</c:v>
                </c:pt>
                <c:pt idx="34902">
                  <c:v>346.68581399999999</c:v>
                </c:pt>
                <c:pt idx="34903">
                  <c:v>346.69574799999998</c:v>
                </c:pt>
                <c:pt idx="34904">
                  <c:v>346.70568300000002</c:v>
                </c:pt>
                <c:pt idx="34905">
                  <c:v>346.71561700000001</c:v>
                </c:pt>
                <c:pt idx="34906">
                  <c:v>346.72555199999999</c:v>
                </c:pt>
                <c:pt idx="34907">
                  <c:v>346.73548599999998</c:v>
                </c:pt>
                <c:pt idx="34908">
                  <c:v>346.74542000000002</c:v>
                </c:pt>
                <c:pt idx="34909">
                  <c:v>346.75535500000001</c:v>
                </c:pt>
                <c:pt idx="34910">
                  <c:v>346.765289</c:v>
                </c:pt>
                <c:pt idx="34911">
                  <c:v>346.77522399999998</c:v>
                </c:pt>
                <c:pt idx="34912">
                  <c:v>346.78515800000002</c:v>
                </c:pt>
                <c:pt idx="34913">
                  <c:v>346.79509300000001</c:v>
                </c:pt>
                <c:pt idx="34914">
                  <c:v>346.805027</c:v>
                </c:pt>
                <c:pt idx="34915">
                  <c:v>346.81496099999998</c:v>
                </c:pt>
                <c:pt idx="34916">
                  <c:v>346.82489600000002</c:v>
                </c:pt>
                <c:pt idx="34917">
                  <c:v>346.83483000000001</c:v>
                </c:pt>
                <c:pt idx="34918">
                  <c:v>346.844765</c:v>
                </c:pt>
                <c:pt idx="34919">
                  <c:v>346.85469899999998</c:v>
                </c:pt>
                <c:pt idx="34920">
                  <c:v>346.86463400000002</c:v>
                </c:pt>
                <c:pt idx="34921">
                  <c:v>346.87456800000001</c:v>
                </c:pt>
                <c:pt idx="34922">
                  <c:v>346.884502</c:v>
                </c:pt>
                <c:pt idx="34923">
                  <c:v>346.89443699999998</c:v>
                </c:pt>
                <c:pt idx="34924">
                  <c:v>346.90437100000003</c:v>
                </c:pt>
                <c:pt idx="34925">
                  <c:v>346.91430600000001</c:v>
                </c:pt>
                <c:pt idx="34926">
                  <c:v>346.92424</c:v>
                </c:pt>
                <c:pt idx="34927">
                  <c:v>346.93417499999998</c:v>
                </c:pt>
                <c:pt idx="34928">
                  <c:v>346.94410900000003</c:v>
                </c:pt>
                <c:pt idx="34929">
                  <c:v>346.95404300000001</c:v>
                </c:pt>
                <c:pt idx="34930">
                  <c:v>346.963978</c:v>
                </c:pt>
                <c:pt idx="34931">
                  <c:v>346.97391199999998</c:v>
                </c:pt>
                <c:pt idx="34932">
                  <c:v>346.98384700000003</c:v>
                </c:pt>
                <c:pt idx="34933">
                  <c:v>346.99378100000001</c:v>
                </c:pt>
                <c:pt idx="34934">
                  <c:v>347.003716</c:v>
                </c:pt>
                <c:pt idx="34935">
                  <c:v>347.01364999999998</c:v>
                </c:pt>
                <c:pt idx="34936">
                  <c:v>347.02358400000003</c:v>
                </c:pt>
                <c:pt idx="34937">
                  <c:v>347.03351900000001</c:v>
                </c:pt>
                <c:pt idx="34938">
                  <c:v>347.043453</c:v>
                </c:pt>
                <c:pt idx="34939">
                  <c:v>347.05338799999998</c:v>
                </c:pt>
                <c:pt idx="34940">
                  <c:v>347.06332200000003</c:v>
                </c:pt>
                <c:pt idx="34941">
                  <c:v>347.07325700000001</c:v>
                </c:pt>
                <c:pt idx="34942">
                  <c:v>347.083191</c:v>
                </c:pt>
                <c:pt idx="34943">
                  <c:v>347.09312499999999</c:v>
                </c:pt>
                <c:pt idx="34944">
                  <c:v>347.10306000000003</c:v>
                </c:pt>
                <c:pt idx="34945">
                  <c:v>347.11299400000001</c:v>
                </c:pt>
                <c:pt idx="34946">
                  <c:v>347.122929</c:v>
                </c:pt>
                <c:pt idx="34947">
                  <c:v>347.13286299999999</c:v>
                </c:pt>
                <c:pt idx="34948">
                  <c:v>347.14279800000003</c:v>
                </c:pt>
                <c:pt idx="34949">
                  <c:v>347.15273200000001</c:v>
                </c:pt>
                <c:pt idx="34950">
                  <c:v>347.162666</c:v>
                </c:pt>
                <c:pt idx="34951">
                  <c:v>347.17260099999999</c:v>
                </c:pt>
                <c:pt idx="34952">
                  <c:v>347.18253499999997</c:v>
                </c:pt>
                <c:pt idx="34953">
                  <c:v>347.19247000000001</c:v>
                </c:pt>
                <c:pt idx="34954">
                  <c:v>347.202404</c:v>
                </c:pt>
                <c:pt idx="34955">
                  <c:v>347.21233899999999</c:v>
                </c:pt>
                <c:pt idx="34956">
                  <c:v>347.22227299999997</c:v>
                </c:pt>
                <c:pt idx="34957">
                  <c:v>347.23220800000001</c:v>
                </c:pt>
                <c:pt idx="34958">
                  <c:v>347.242142</c:v>
                </c:pt>
                <c:pt idx="34959">
                  <c:v>347.25207599999999</c:v>
                </c:pt>
                <c:pt idx="34960">
                  <c:v>347.26201099999997</c:v>
                </c:pt>
                <c:pt idx="34961">
                  <c:v>347.27194500000002</c:v>
                </c:pt>
                <c:pt idx="34962">
                  <c:v>347.28188</c:v>
                </c:pt>
                <c:pt idx="34963">
                  <c:v>347.29181399999999</c:v>
                </c:pt>
                <c:pt idx="34964">
                  <c:v>347.30174899999997</c:v>
                </c:pt>
                <c:pt idx="34965">
                  <c:v>347.31168300000002</c:v>
                </c:pt>
                <c:pt idx="34966">
                  <c:v>347.321617</c:v>
                </c:pt>
                <c:pt idx="34967">
                  <c:v>347.33155199999999</c:v>
                </c:pt>
                <c:pt idx="34968">
                  <c:v>347.34148599999997</c:v>
                </c:pt>
                <c:pt idx="34969">
                  <c:v>347.35142100000002</c:v>
                </c:pt>
                <c:pt idx="34970">
                  <c:v>347.361355</c:v>
                </c:pt>
                <c:pt idx="34971">
                  <c:v>347.37128999999999</c:v>
                </c:pt>
                <c:pt idx="34972">
                  <c:v>347.38122399999997</c:v>
                </c:pt>
                <c:pt idx="34973">
                  <c:v>347.39115800000002</c:v>
                </c:pt>
                <c:pt idx="34974">
                  <c:v>347.401093</c:v>
                </c:pt>
                <c:pt idx="34975">
                  <c:v>347.41102699999999</c:v>
                </c:pt>
                <c:pt idx="34976">
                  <c:v>347.42096199999997</c:v>
                </c:pt>
                <c:pt idx="34977">
                  <c:v>347.43089600000002</c:v>
                </c:pt>
                <c:pt idx="34978">
                  <c:v>347.440831</c:v>
                </c:pt>
                <c:pt idx="34979">
                  <c:v>347.45076499999999</c:v>
                </c:pt>
                <c:pt idx="34980">
                  <c:v>347.46069899999998</c:v>
                </c:pt>
                <c:pt idx="34981">
                  <c:v>347.47063400000002</c:v>
                </c:pt>
                <c:pt idx="34982">
                  <c:v>347.48056800000001</c:v>
                </c:pt>
                <c:pt idx="34983">
                  <c:v>347.49050299999999</c:v>
                </c:pt>
                <c:pt idx="34984">
                  <c:v>347.50043699999998</c:v>
                </c:pt>
                <c:pt idx="34985">
                  <c:v>347.51037200000002</c:v>
                </c:pt>
                <c:pt idx="34986">
                  <c:v>347.52030600000001</c:v>
                </c:pt>
                <c:pt idx="34987">
                  <c:v>347.53023999999999</c:v>
                </c:pt>
                <c:pt idx="34988">
                  <c:v>347.54017499999998</c:v>
                </c:pt>
                <c:pt idx="34989">
                  <c:v>347.55010900000002</c:v>
                </c:pt>
                <c:pt idx="34990">
                  <c:v>347.560044</c:v>
                </c:pt>
                <c:pt idx="34991">
                  <c:v>347.56997799999999</c:v>
                </c:pt>
                <c:pt idx="34992">
                  <c:v>347.57991299999998</c:v>
                </c:pt>
                <c:pt idx="34993">
                  <c:v>347.58984700000002</c:v>
                </c:pt>
                <c:pt idx="34994">
                  <c:v>347.59978100000001</c:v>
                </c:pt>
                <c:pt idx="34995">
                  <c:v>347.60971599999999</c:v>
                </c:pt>
                <c:pt idx="34996">
                  <c:v>347.61964999999998</c:v>
                </c:pt>
                <c:pt idx="34997">
                  <c:v>347.62958500000002</c:v>
                </c:pt>
                <c:pt idx="34998">
                  <c:v>347.63951900000001</c:v>
                </c:pt>
                <c:pt idx="34999">
                  <c:v>347.64945399999999</c:v>
                </c:pt>
                <c:pt idx="35000">
                  <c:v>347.65938799999998</c:v>
                </c:pt>
                <c:pt idx="35001">
                  <c:v>347.66932200000002</c:v>
                </c:pt>
                <c:pt idx="35002">
                  <c:v>347.67925700000001</c:v>
                </c:pt>
                <c:pt idx="35003">
                  <c:v>347.68919099999999</c:v>
                </c:pt>
                <c:pt idx="35004">
                  <c:v>347.69912599999998</c:v>
                </c:pt>
                <c:pt idx="35005">
                  <c:v>347.70906000000002</c:v>
                </c:pt>
                <c:pt idx="35006">
                  <c:v>347.71899500000001</c:v>
                </c:pt>
                <c:pt idx="35007">
                  <c:v>347.72892899999999</c:v>
                </c:pt>
                <c:pt idx="35008">
                  <c:v>347.73886299999998</c:v>
                </c:pt>
                <c:pt idx="35009">
                  <c:v>347.74879800000002</c:v>
                </c:pt>
                <c:pt idx="35010">
                  <c:v>347.75873200000001</c:v>
                </c:pt>
                <c:pt idx="35011">
                  <c:v>347.76866699999999</c:v>
                </c:pt>
                <c:pt idx="35012">
                  <c:v>347.77860099999998</c:v>
                </c:pt>
                <c:pt idx="35013">
                  <c:v>347.78853600000002</c:v>
                </c:pt>
                <c:pt idx="35014">
                  <c:v>347.7984697</c:v>
                </c:pt>
                <c:pt idx="35015">
                  <c:v>347.80840369999999</c:v>
                </c:pt>
                <c:pt idx="35016">
                  <c:v>347.81833870000003</c:v>
                </c:pt>
                <c:pt idx="35017">
                  <c:v>347.82827270000001</c:v>
                </c:pt>
                <c:pt idx="35018">
                  <c:v>347.8382077</c:v>
                </c:pt>
                <c:pt idx="35019">
                  <c:v>347.84814169999999</c:v>
                </c:pt>
                <c:pt idx="35020">
                  <c:v>347.85807670000003</c:v>
                </c:pt>
                <c:pt idx="35021">
                  <c:v>347.86801070000001</c:v>
                </c:pt>
                <c:pt idx="35022">
                  <c:v>347.8779447</c:v>
                </c:pt>
                <c:pt idx="35023">
                  <c:v>347.88787969999998</c:v>
                </c:pt>
                <c:pt idx="35024">
                  <c:v>347.89781369999997</c:v>
                </c:pt>
                <c:pt idx="35025">
                  <c:v>347.90774870000001</c:v>
                </c:pt>
                <c:pt idx="35026">
                  <c:v>347.9176827</c:v>
                </c:pt>
                <c:pt idx="35027">
                  <c:v>347.92761769999998</c:v>
                </c:pt>
                <c:pt idx="35028">
                  <c:v>347.93755169999997</c:v>
                </c:pt>
                <c:pt idx="35029">
                  <c:v>347.94748570000002</c:v>
                </c:pt>
                <c:pt idx="35030">
                  <c:v>347.9574207</c:v>
                </c:pt>
                <c:pt idx="35031">
                  <c:v>347.96735469999999</c:v>
                </c:pt>
                <c:pt idx="35032">
                  <c:v>347.97728969999997</c:v>
                </c:pt>
                <c:pt idx="35033">
                  <c:v>347.98722370000002</c:v>
                </c:pt>
                <c:pt idx="35034">
                  <c:v>347.9971587</c:v>
                </c:pt>
                <c:pt idx="35035">
                  <c:v>348.00709269999999</c:v>
                </c:pt>
                <c:pt idx="35036">
                  <c:v>348.01702669999997</c:v>
                </c:pt>
                <c:pt idx="35037">
                  <c:v>348.02696170000002</c:v>
                </c:pt>
                <c:pt idx="35038">
                  <c:v>348.0368957</c:v>
                </c:pt>
                <c:pt idx="35039">
                  <c:v>348.04683069999999</c:v>
                </c:pt>
                <c:pt idx="35040">
                  <c:v>348.05676469999997</c:v>
                </c:pt>
                <c:pt idx="35041">
                  <c:v>348.06669970000002</c:v>
                </c:pt>
                <c:pt idx="35042">
                  <c:v>348.0766337</c:v>
                </c:pt>
                <c:pt idx="35043">
                  <c:v>348.08656769999999</c:v>
                </c:pt>
                <c:pt idx="35044">
                  <c:v>348.09650269999997</c:v>
                </c:pt>
                <c:pt idx="35045">
                  <c:v>348.10643670000002</c:v>
                </c:pt>
                <c:pt idx="35046">
                  <c:v>348.1163717</c:v>
                </c:pt>
                <c:pt idx="35047">
                  <c:v>348.12630569999999</c:v>
                </c:pt>
                <c:pt idx="35048">
                  <c:v>348.13624069999997</c:v>
                </c:pt>
                <c:pt idx="35049">
                  <c:v>348.14617470000002</c:v>
                </c:pt>
                <c:pt idx="35050">
                  <c:v>348.1561087</c:v>
                </c:pt>
                <c:pt idx="35051">
                  <c:v>348.16604369999999</c:v>
                </c:pt>
                <c:pt idx="35052">
                  <c:v>348.17597769999998</c:v>
                </c:pt>
                <c:pt idx="35053">
                  <c:v>348.18591270000002</c:v>
                </c:pt>
                <c:pt idx="35054">
                  <c:v>348.1958467</c:v>
                </c:pt>
                <c:pt idx="35055">
                  <c:v>348.20578169999999</c:v>
                </c:pt>
                <c:pt idx="35056">
                  <c:v>348.21571569999998</c:v>
                </c:pt>
                <c:pt idx="35057">
                  <c:v>348.22564970000002</c:v>
                </c:pt>
                <c:pt idx="35058">
                  <c:v>348.2355847</c:v>
                </c:pt>
                <c:pt idx="35059">
                  <c:v>348.24551869999999</c:v>
                </c:pt>
                <c:pt idx="35060">
                  <c:v>348.25545369999998</c:v>
                </c:pt>
                <c:pt idx="35061">
                  <c:v>348.26538770000002</c:v>
                </c:pt>
                <c:pt idx="35062">
                  <c:v>348.2753227</c:v>
                </c:pt>
                <c:pt idx="35063">
                  <c:v>348.28525669999999</c:v>
                </c:pt>
                <c:pt idx="35064">
                  <c:v>348.29519069999998</c:v>
                </c:pt>
                <c:pt idx="35065">
                  <c:v>348.30512570000002</c:v>
                </c:pt>
                <c:pt idx="35066">
                  <c:v>348.31505970000001</c:v>
                </c:pt>
                <c:pt idx="35067">
                  <c:v>348.32499469999999</c:v>
                </c:pt>
                <c:pt idx="35068">
                  <c:v>348.33492869999998</c:v>
                </c:pt>
                <c:pt idx="35069">
                  <c:v>348.34486370000002</c:v>
                </c:pt>
                <c:pt idx="35070">
                  <c:v>348.35479770000001</c:v>
                </c:pt>
                <c:pt idx="35071">
                  <c:v>348.36473169999999</c:v>
                </c:pt>
                <c:pt idx="35072">
                  <c:v>348.37466669999998</c:v>
                </c:pt>
                <c:pt idx="35073">
                  <c:v>348.38460070000002</c:v>
                </c:pt>
                <c:pt idx="35074">
                  <c:v>348.39453570000001</c:v>
                </c:pt>
                <c:pt idx="35075">
                  <c:v>348.40446969999999</c:v>
                </c:pt>
                <c:pt idx="35076">
                  <c:v>348.41440469999998</c:v>
                </c:pt>
                <c:pt idx="35077">
                  <c:v>348.42433870000002</c:v>
                </c:pt>
                <c:pt idx="35078">
                  <c:v>348.43427270000001</c:v>
                </c:pt>
                <c:pt idx="35079">
                  <c:v>348.44420769999999</c:v>
                </c:pt>
                <c:pt idx="35080">
                  <c:v>348.45414169999998</c:v>
                </c:pt>
                <c:pt idx="35081">
                  <c:v>348.46407670000002</c:v>
                </c:pt>
                <c:pt idx="35082">
                  <c:v>348.47401070000001</c:v>
                </c:pt>
                <c:pt idx="35083">
                  <c:v>348.48394569999999</c:v>
                </c:pt>
                <c:pt idx="35084">
                  <c:v>348.49387969999998</c:v>
                </c:pt>
                <c:pt idx="35085">
                  <c:v>348.50381370000002</c:v>
                </c:pt>
                <c:pt idx="35086">
                  <c:v>348.51374870000001</c:v>
                </c:pt>
                <c:pt idx="35087">
                  <c:v>348.52368269999999</c:v>
                </c:pt>
                <c:pt idx="35088">
                  <c:v>348.53361769999998</c:v>
                </c:pt>
                <c:pt idx="35089">
                  <c:v>348.54355170000002</c:v>
                </c:pt>
                <c:pt idx="35090">
                  <c:v>348.55348670000001</c:v>
                </c:pt>
                <c:pt idx="35091">
                  <c:v>348.56342069999999</c:v>
                </c:pt>
                <c:pt idx="35092">
                  <c:v>348.57335569999998</c:v>
                </c:pt>
                <c:pt idx="35093">
                  <c:v>348.58328970000002</c:v>
                </c:pt>
                <c:pt idx="35094">
                  <c:v>348.59322370000001</c:v>
                </c:pt>
                <c:pt idx="35095">
                  <c:v>348.60315869999999</c:v>
                </c:pt>
                <c:pt idx="35096">
                  <c:v>348.61309269999998</c:v>
                </c:pt>
                <c:pt idx="35097">
                  <c:v>348.62302770000002</c:v>
                </c:pt>
                <c:pt idx="35098">
                  <c:v>348.63296170000001</c:v>
                </c:pt>
                <c:pt idx="35099">
                  <c:v>348.64289669999999</c:v>
                </c:pt>
                <c:pt idx="35100">
                  <c:v>348.65283069999998</c:v>
                </c:pt>
                <c:pt idx="35101">
                  <c:v>348.66276470000003</c:v>
                </c:pt>
                <c:pt idx="35102">
                  <c:v>348.67269970000001</c:v>
                </c:pt>
                <c:pt idx="35103">
                  <c:v>348.6826337</c:v>
                </c:pt>
                <c:pt idx="35104">
                  <c:v>348.69256869999998</c:v>
                </c:pt>
                <c:pt idx="35105">
                  <c:v>348.70250270000003</c:v>
                </c:pt>
                <c:pt idx="35106">
                  <c:v>348.71243770000001</c:v>
                </c:pt>
                <c:pt idx="35107">
                  <c:v>348.7223717</c:v>
                </c:pt>
                <c:pt idx="35108">
                  <c:v>348.73230669999998</c:v>
                </c:pt>
                <c:pt idx="35109">
                  <c:v>348.74224070000002</c:v>
                </c:pt>
                <c:pt idx="35110">
                  <c:v>348.75217470000001</c:v>
                </c:pt>
                <c:pt idx="35111">
                  <c:v>348.7621097</c:v>
                </c:pt>
                <c:pt idx="35112">
                  <c:v>348.77204369999998</c:v>
                </c:pt>
                <c:pt idx="35113">
                  <c:v>348.78197870000002</c:v>
                </c:pt>
                <c:pt idx="35114">
                  <c:v>348.79191270000001</c:v>
                </c:pt>
                <c:pt idx="35115">
                  <c:v>348.80184789999998</c:v>
                </c:pt>
                <c:pt idx="35116">
                  <c:v>348.81178190000003</c:v>
                </c:pt>
                <c:pt idx="35117">
                  <c:v>348.82171590000002</c:v>
                </c:pt>
                <c:pt idx="35118">
                  <c:v>348.8316509</c:v>
                </c:pt>
                <c:pt idx="35119">
                  <c:v>348.84158489999999</c:v>
                </c:pt>
                <c:pt idx="35120">
                  <c:v>348.85151990000003</c:v>
                </c:pt>
                <c:pt idx="35121">
                  <c:v>348.86145390000001</c:v>
                </c:pt>
                <c:pt idx="35122">
                  <c:v>348.8713889</c:v>
                </c:pt>
                <c:pt idx="35123">
                  <c:v>348.88132289999999</c:v>
                </c:pt>
                <c:pt idx="35124">
                  <c:v>348.89125790000003</c:v>
                </c:pt>
                <c:pt idx="35125">
                  <c:v>348.90119190000001</c:v>
                </c:pt>
                <c:pt idx="35126">
                  <c:v>348.9111259</c:v>
                </c:pt>
                <c:pt idx="35127">
                  <c:v>348.92106089999999</c:v>
                </c:pt>
                <c:pt idx="35128">
                  <c:v>348.93099489999997</c:v>
                </c:pt>
                <c:pt idx="35129">
                  <c:v>348.94092990000001</c:v>
                </c:pt>
                <c:pt idx="35130">
                  <c:v>348.9508639</c:v>
                </c:pt>
                <c:pt idx="35131">
                  <c:v>348.96079889999999</c:v>
                </c:pt>
                <c:pt idx="35132">
                  <c:v>348.97073289999997</c:v>
                </c:pt>
                <c:pt idx="35133">
                  <c:v>348.98066690000002</c:v>
                </c:pt>
                <c:pt idx="35134">
                  <c:v>348.9906019</c:v>
                </c:pt>
                <c:pt idx="35135">
                  <c:v>349.00053589999999</c:v>
                </c:pt>
                <c:pt idx="35136">
                  <c:v>349.01047089999997</c:v>
                </c:pt>
                <c:pt idx="35137">
                  <c:v>349.02040490000002</c:v>
                </c:pt>
                <c:pt idx="35138">
                  <c:v>349.0303399</c:v>
                </c:pt>
                <c:pt idx="35139">
                  <c:v>349.04027389999999</c:v>
                </c:pt>
                <c:pt idx="35140">
                  <c:v>349.05020889999997</c:v>
                </c:pt>
                <c:pt idx="35141">
                  <c:v>349.06014290000002</c:v>
                </c:pt>
                <c:pt idx="35142">
                  <c:v>349.0700769</c:v>
                </c:pt>
                <c:pt idx="35143">
                  <c:v>349.08001189999999</c:v>
                </c:pt>
                <c:pt idx="35144">
                  <c:v>349.08994589999998</c:v>
                </c:pt>
                <c:pt idx="35145">
                  <c:v>349.09988090000002</c:v>
                </c:pt>
                <c:pt idx="35146">
                  <c:v>349.1098149</c:v>
                </c:pt>
                <c:pt idx="35147">
                  <c:v>349.11974989999999</c:v>
                </c:pt>
                <c:pt idx="35148">
                  <c:v>349.12968389999997</c:v>
                </c:pt>
                <c:pt idx="35149">
                  <c:v>349.13961890000002</c:v>
                </c:pt>
                <c:pt idx="35150">
                  <c:v>349.1495529</c:v>
                </c:pt>
                <c:pt idx="35151">
                  <c:v>349.15948689999999</c:v>
                </c:pt>
                <c:pt idx="35152">
                  <c:v>349.16942189999997</c:v>
                </c:pt>
                <c:pt idx="35153">
                  <c:v>349.17935590000002</c:v>
                </c:pt>
                <c:pt idx="35154">
                  <c:v>349.1892909</c:v>
                </c:pt>
                <c:pt idx="35155">
                  <c:v>349.19922489999999</c:v>
                </c:pt>
                <c:pt idx="35156">
                  <c:v>349.20915989999997</c:v>
                </c:pt>
                <c:pt idx="35157">
                  <c:v>349.21909390000002</c:v>
                </c:pt>
                <c:pt idx="35158">
                  <c:v>349.2290289</c:v>
                </c:pt>
                <c:pt idx="35159">
                  <c:v>349.23896289999999</c:v>
                </c:pt>
                <c:pt idx="35160">
                  <c:v>349.24889689999998</c:v>
                </c:pt>
                <c:pt idx="35161">
                  <c:v>349.25883190000002</c:v>
                </c:pt>
                <c:pt idx="35162">
                  <c:v>349.26876590000001</c:v>
                </c:pt>
                <c:pt idx="35163">
                  <c:v>349.27870089999999</c:v>
                </c:pt>
                <c:pt idx="35164">
                  <c:v>349.28863489999998</c:v>
                </c:pt>
                <c:pt idx="35165">
                  <c:v>349.29856990000002</c:v>
                </c:pt>
                <c:pt idx="35166">
                  <c:v>349.30850390000001</c:v>
                </c:pt>
                <c:pt idx="35167">
                  <c:v>349.31843889999999</c:v>
                </c:pt>
                <c:pt idx="35168">
                  <c:v>349.32837289999998</c:v>
                </c:pt>
                <c:pt idx="35169">
                  <c:v>349.33830690000002</c:v>
                </c:pt>
                <c:pt idx="35170">
                  <c:v>349.3482419</c:v>
                </c:pt>
                <c:pt idx="35171">
                  <c:v>349.35817589999999</c:v>
                </c:pt>
                <c:pt idx="35172">
                  <c:v>349.36811089999998</c:v>
                </c:pt>
                <c:pt idx="35173">
                  <c:v>349.37804490000002</c:v>
                </c:pt>
                <c:pt idx="35174">
                  <c:v>349.3879799</c:v>
                </c:pt>
                <c:pt idx="35175">
                  <c:v>349.39791389999999</c:v>
                </c:pt>
                <c:pt idx="35176">
                  <c:v>349.40784889999998</c:v>
                </c:pt>
                <c:pt idx="35177">
                  <c:v>349.41778290000002</c:v>
                </c:pt>
                <c:pt idx="35178">
                  <c:v>349.42771690000001</c:v>
                </c:pt>
                <c:pt idx="35179">
                  <c:v>349.43765189999999</c:v>
                </c:pt>
                <c:pt idx="35180">
                  <c:v>349.44758589999998</c:v>
                </c:pt>
                <c:pt idx="35181">
                  <c:v>349.45752090000002</c:v>
                </c:pt>
                <c:pt idx="35182">
                  <c:v>349.46745490000001</c:v>
                </c:pt>
                <c:pt idx="35183">
                  <c:v>349.47738989999999</c:v>
                </c:pt>
                <c:pt idx="35184">
                  <c:v>349.48732389999998</c:v>
                </c:pt>
                <c:pt idx="35185">
                  <c:v>349.49725890000002</c:v>
                </c:pt>
                <c:pt idx="35186">
                  <c:v>349.50719290000001</c:v>
                </c:pt>
                <c:pt idx="35187">
                  <c:v>349.51712689999999</c:v>
                </c:pt>
                <c:pt idx="35188">
                  <c:v>349.52706189999998</c:v>
                </c:pt>
                <c:pt idx="35189">
                  <c:v>349.53699590000002</c:v>
                </c:pt>
                <c:pt idx="35190">
                  <c:v>349.54693090000001</c:v>
                </c:pt>
                <c:pt idx="35191">
                  <c:v>349.55686489999999</c:v>
                </c:pt>
                <c:pt idx="35192">
                  <c:v>349.56679989999998</c:v>
                </c:pt>
                <c:pt idx="35193">
                  <c:v>349.57673390000002</c:v>
                </c:pt>
                <c:pt idx="35194">
                  <c:v>349.58666890000001</c:v>
                </c:pt>
                <c:pt idx="35195">
                  <c:v>349.59660289999999</c:v>
                </c:pt>
                <c:pt idx="35196">
                  <c:v>349.60653789999998</c:v>
                </c:pt>
                <c:pt idx="35197">
                  <c:v>349.61647190000002</c:v>
                </c:pt>
                <c:pt idx="35198">
                  <c:v>349.62640590000001</c:v>
                </c:pt>
                <c:pt idx="35199">
                  <c:v>349.63634089999999</c:v>
                </c:pt>
                <c:pt idx="35200">
                  <c:v>349.64627489999998</c:v>
                </c:pt>
                <c:pt idx="35201">
                  <c:v>349.65620990000002</c:v>
                </c:pt>
                <c:pt idx="35202">
                  <c:v>349.66614390000001</c:v>
                </c:pt>
                <c:pt idx="35203">
                  <c:v>349.67607889999999</c:v>
                </c:pt>
                <c:pt idx="35204">
                  <c:v>349.68601289999998</c:v>
                </c:pt>
                <c:pt idx="35205">
                  <c:v>349.69594790000002</c:v>
                </c:pt>
                <c:pt idx="35206">
                  <c:v>349.70588190000001</c:v>
                </c:pt>
                <c:pt idx="35207">
                  <c:v>349.7158159</c:v>
                </c:pt>
                <c:pt idx="35208">
                  <c:v>349.72575089999998</c:v>
                </c:pt>
                <c:pt idx="35209">
                  <c:v>349.73568490000002</c:v>
                </c:pt>
                <c:pt idx="35210">
                  <c:v>349.74561990000001</c:v>
                </c:pt>
                <c:pt idx="35211">
                  <c:v>349.7555539</c:v>
                </c:pt>
                <c:pt idx="35212">
                  <c:v>349.76548889999998</c:v>
                </c:pt>
                <c:pt idx="35213">
                  <c:v>349.77542290000002</c:v>
                </c:pt>
                <c:pt idx="35214">
                  <c:v>349.78535790000001</c:v>
                </c:pt>
                <c:pt idx="35215">
                  <c:v>349.79529200000002</c:v>
                </c:pt>
                <c:pt idx="35216">
                  <c:v>349.805226</c:v>
                </c:pt>
                <c:pt idx="35217">
                  <c:v>349.81516099999999</c:v>
                </c:pt>
                <c:pt idx="35218">
                  <c:v>349.82509499999998</c:v>
                </c:pt>
                <c:pt idx="35219">
                  <c:v>349.83503000000002</c:v>
                </c:pt>
                <c:pt idx="35220">
                  <c:v>349.844964</c:v>
                </c:pt>
                <c:pt idx="35221">
                  <c:v>349.85489899999999</c:v>
                </c:pt>
                <c:pt idx="35222">
                  <c:v>349.86483299999998</c:v>
                </c:pt>
                <c:pt idx="35223">
                  <c:v>349.87476800000002</c:v>
                </c:pt>
                <c:pt idx="35224">
                  <c:v>349.884702</c:v>
                </c:pt>
                <c:pt idx="35225">
                  <c:v>349.89463699999999</c:v>
                </c:pt>
                <c:pt idx="35226">
                  <c:v>349.90457099999998</c:v>
                </c:pt>
                <c:pt idx="35227">
                  <c:v>349.91450500000002</c:v>
                </c:pt>
                <c:pt idx="35228">
                  <c:v>349.92444</c:v>
                </c:pt>
                <c:pt idx="35229">
                  <c:v>349.93437399999999</c:v>
                </c:pt>
                <c:pt idx="35230">
                  <c:v>349.94430899999998</c:v>
                </c:pt>
                <c:pt idx="35231">
                  <c:v>349.95424300000002</c:v>
                </c:pt>
                <c:pt idx="35232">
                  <c:v>349.964178</c:v>
                </c:pt>
                <c:pt idx="35233">
                  <c:v>349.97411199999999</c:v>
                </c:pt>
                <c:pt idx="35234">
                  <c:v>349.98404699999998</c:v>
                </c:pt>
                <c:pt idx="35235">
                  <c:v>349.99398100000002</c:v>
                </c:pt>
                <c:pt idx="35236">
                  <c:v>350.003916</c:v>
                </c:pt>
                <c:pt idx="35237">
                  <c:v>350.01384999999999</c:v>
                </c:pt>
                <c:pt idx="35238">
                  <c:v>350.02378399999998</c:v>
                </c:pt>
                <c:pt idx="35239">
                  <c:v>350.03371900000002</c:v>
                </c:pt>
                <c:pt idx="35240">
                  <c:v>350.04365300000001</c:v>
                </c:pt>
                <c:pt idx="35241">
                  <c:v>350.05358799999999</c:v>
                </c:pt>
                <c:pt idx="35242">
                  <c:v>350.06352199999998</c:v>
                </c:pt>
                <c:pt idx="35243">
                  <c:v>350.07345700000002</c:v>
                </c:pt>
                <c:pt idx="35244">
                  <c:v>350.08339100000001</c:v>
                </c:pt>
                <c:pt idx="35245">
                  <c:v>350.09332599999999</c:v>
                </c:pt>
                <c:pt idx="35246">
                  <c:v>350.10325999999998</c:v>
                </c:pt>
                <c:pt idx="35247">
                  <c:v>350.11319500000002</c:v>
                </c:pt>
                <c:pt idx="35248">
                  <c:v>350.12312900000001</c:v>
                </c:pt>
                <c:pt idx="35249">
                  <c:v>350.13306299999999</c:v>
                </c:pt>
                <c:pt idx="35250">
                  <c:v>350.14299799999998</c:v>
                </c:pt>
                <c:pt idx="35251">
                  <c:v>350.15293200000002</c:v>
                </c:pt>
                <c:pt idx="35252">
                  <c:v>350.16286700000001</c:v>
                </c:pt>
                <c:pt idx="35253">
                  <c:v>350.17280099999999</c:v>
                </c:pt>
                <c:pt idx="35254">
                  <c:v>350.18273599999998</c:v>
                </c:pt>
                <c:pt idx="35255">
                  <c:v>350.19267000000002</c:v>
                </c:pt>
                <c:pt idx="35256">
                  <c:v>350.20260500000001</c:v>
                </c:pt>
                <c:pt idx="35257">
                  <c:v>350.21253899999999</c:v>
                </c:pt>
                <c:pt idx="35258">
                  <c:v>350.22247299999998</c:v>
                </c:pt>
                <c:pt idx="35259">
                  <c:v>350.23240800000002</c:v>
                </c:pt>
                <c:pt idx="35260">
                  <c:v>350.24234200000001</c:v>
                </c:pt>
                <c:pt idx="35261">
                  <c:v>350.25227699999999</c:v>
                </c:pt>
                <c:pt idx="35262">
                  <c:v>350.26221099999998</c:v>
                </c:pt>
                <c:pt idx="35263">
                  <c:v>350.27214600000002</c:v>
                </c:pt>
                <c:pt idx="35264">
                  <c:v>350.28208000000001</c:v>
                </c:pt>
                <c:pt idx="35265">
                  <c:v>350.29201499999999</c:v>
                </c:pt>
                <c:pt idx="35266">
                  <c:v>350.30194899999998</c:v>
                </c:pt>
                <c:pt idx="35267">
                  <c:v>350.31188400000002</c:v>
                </c:pt>
                <c:pt idx="35268">
                  <c:v>350.32181800000001</c:v>
                </c:pt>
                <c:pt idx="35269">
                  <c:v>350.33175199999999</c:v>
                </c:pt>
                <c:pt idx="35270">
                  <c:v>350.34168699999998</c:v>
                </c:pt>
                <c:pt idx="35271">
                  <c:v>350.35162100000002</c:v>
                </c:pt>
                <c:pt idx="35272">
                  <c:v>350.36155600000001</c:v>
                </c:pt>
                <c:pt idx="35273">
                  <c:v>350.37148999999999</c:v>
                </c:pt>
                <c:pt idx="35274">
                  <c:v>350.38142499999998</c:v>
                </c:pt>
                <c:pt idx="35275">
                  <c:v>350.39135900000002</c:v>
                </c:pt>
                <c:pt idx="35276">
                  <c:v>350.40129400000001</c:v>
                </c:pt>
                <c:pt idx="35277">
                  <c:v>350.41122799999999</c:v>
                </c:pt>
                <c:pt idx="35278">
                  <c:v>350.42116299999998</c:v>
                </c:pt>
                <c:pt idx="35279">
                  <c:v>350.43109700000002</c:v>
                </c:pt>
                <c:pt idx="35280">
                  <c:v>350.44103200000001</c:v>
                </c:pt>
                <c:pt idx="35281">
                  <c:v>350.45096599999999</c:v>
                </c:pt>
                <c:pt idx="35282">
                  <c:v>350.46089999999998</c:v>
                </c:pt>
                <c:pt idx="35283">
                  <c:v>350.47083500000002</c:v>
                </c:pt>
                <c:pt idx="35284">
                  <c:v>350.48076900000001</c:v>
                </c:pt>
                <c:pt idx="35285">
                  <c:v>350.49070399999999</c:v>
                </c:pt>
                <c:pt idx="35286">
                  <c:v>350.50063799999998</c:v>
                </c:pt>
                <c:pt idx="35287">
                  <c:v>350.51057300000002</c:v>
                </c:pt>
                <c:pt idx="35288">
                  <c:v>350.52050700000001</c:v>
                </c:pt>
                <c:pt idx="35289">
                  <c:v>350.53044199999999</c:v>
                </c:pt>
                <c:pt idx="35290">
                  <c:v>350.54037599999998</c:v>
                </c:pt>
                <c:pt idx="35291">
                  <c:v>350.55031100000002</c:v>
                </c:pt>
                <c:pt idx="35292">
                  <c:v>350.56024500000001</c:v>
                </c:pt>
                <c:pt idx="35293">
                  <c:v>350.57017999999999</c:v>
                </c:pt>
                <c:pt idx="35294">
                  <c:v>350.58011399999998</c:v>
                </c:pt>
                <c:pt idx="35295">
                  <c:v>350.59004800000002</c:v>
                </c:pt>
                <c:pt idx="35296">
                  <c:v>350.59998300000001</c:v>
                </c:pt>
                <c:pt idx="35297">
                  <c:v>350.609917</c:v>
                </c:pt>
                <c:pt idx="35298">
                  <c:v>350.61985199999998</c:v>
                </c:pt>
                <c:pt idx="35299">
                  <c:v>350.62978600000002</c:v>
                </c:pt>
                <c:pt idx="35300">
                  <c:v>350.63972100000001</c:v>
                </c:pt>
                <c:pt idx="35301">
                  <c:v>350.649655</c:v>
                </c:pt>
                <c:pt idx="35302">
                  <c:v>350.65958999999998</c:v>
                </c:pt>
                <c:pt idx="35303">
                  <c:v>350.66952400000002</c:v>
                </c:pt>
                <c:pt idx="35304">
                  <c:v>350.67945900000001</c:v>
                </c:pt>
                <c:pt idx="35305">
                  <c:v>350.689393</c:v>
                </c:pt>
                <c:pt idx="35306">
                  <c:v>350.69932799999998</c:v>
                </c:pt>
                <c:pt idx="35307">
                  <c:v>350.70926200000002</c:v>
                </c:pt>
                <c:pt idx="35308">
                  <c:v>350.71919600000001</c:v>
                </c:pt>
                <c:pt idx="35309">
                  <c:v>350.729131</c:v>
                </c:pt>
                <c:pt idx="35310">
                  <c:v>350.73906499999998</c:v>
                </c:pt>
                <c:pt idx="35311">
                  <c:v>350.74900000000002</c:v>
                </c:pt>
                <c:pt idx="35312">
                  <c:v>350.75893400000001</c:v>
                </c:pt>
                <c:pt idx="35313">
                  <c:v>350.768869</c:v>
                </c:pt>
                <c:pt idx="35314">
                  <c:v>350.77880299999998</c:v>
                </c:pt>
                <c:pt idx="35315">
                  <c:v>350.78873800000002</c:v>
                </c:pt>
                <c:pt idx="35316">
                  <c:v>350.79867189999999</c:v>
                </c:pt>
                <c:pt idx="35317">
                  <c:v>350.80860689999997</c:v>
                </c:pt>
                <c:pt idx="35318">
                  <c:v>350.81854090000002</c:v>
                </c:pt>
                <c:pt idx="35319">
                  <c:v>350.8284759</c:v>
                </c:pt>
                <c:pt idx="35320">
                  <c:v>350.83840989999999</c:v>
                </c:pt>
                <c:pt idx="35321">
                  <c:v>350.84834389999997</c:v>
                </c:pt>
                <c:pt idx="35322">
                  <c:v>350.85827890000002</c:v>
                </c:pt>
                <c:pt idx="35323">
                  <c:v>350.8682129</c:v>
                </c:pt>
                <c:pt idx="35324">
                  <c:v>350.87814789999999</c:v>
                </c:pt>
                <c:pt idx="35325">
                  <c:v>350.88808189999997</c:v>
                </c:pt>
                <c:pt idx="35326">
                  <c:v>350.89801690000002</c:v>
                </c:pt>
                <c:pt idx="35327">
                  <c:v>350.9079509</c:v>
                </c:pt>
                <c:pt idx="35328">
                  <c:v>350.91788589999999</c:v>
                </c:pt>
                <c:pt idx="35329">
                  <c:v>350.92781989999997</c:v>
                </c:pt>
                <c:pt idx="35330">
                  <c:v>350.93775490000002</c:v>
                </c:pt>
                <c:pt idx="35331">
                  <c:v>350.9476889</c:v>
                </c:pt>
                <c:pt idx="35332">
                  <c:v>350.95762389999999</c:v>
                </c:pt>
                <c:pt idx="35333">
                  <c:v>350.96755789999997</c:v>
                </c:pt>
                <c:pt idx="35334">
                  <c:v>350.97749190000002</c:v>
                </c:pt>
                <c:pt idx="35335">
                  <c:v>350.9874269</c:v>
                </c:pt>
                <c:pt idx="35336">
                  <c:v>350.99736089999999</c:v>
                </c:pt>
                <c:pt idx="35337">
                  <c:v>351.00729589999997</c:v>
                </c:pt>
                <c:pt idx="35338">
                  <c:v>351.01722990000002</c:v>
                </c:pt>
                <c:pt idx="35339">
                  <c:v>351.0271649</c:v>
                </c:pt>
                <c:pt idx="35340">
                  <c:v>351.03709889999999</c:v>
                </c:pt>
                <c:pt idx="35341">
                  <c:v>351.04703389999997</c:v>
                </c:pt>
                <c:pt idx="35342">
                  <c:v>351.05696790000002</c:v>
                </c:pt>
                <c:pt idx="35343">
                  <c:v>351.0669029</c:v>
                </c:pt>
                <c:pt idx="35344">
                  <c:v>351.07683689999999</c:v>
                </c:pt>
                <c:pt idx="35345">
                  <c:v>351.08677189999997</c:v>
                </c:pt>
                <c:pt idx="35346">
                  <c:v>351.09670590000002</c:v>
                </c:pt>
                <c:pt idx="35347">
                  <c:v>351.1066399</c:v>
                </c:pt>
                <c:pt idx="35348">
                  <c:v>351.11657489999999</c:v>
                </c:pt>
                <c:pt idx="35349">
                  <c:v>351.12650889999998</c:v>
                </c:pt>
                <c:pt idx="35350">
                  <c:v>351.13644390000002</c:v>
                </c:pt>
                <c:pt idx="35351">
                  <c:v>351.1463779</c:v>
                </c:pt>
                <c:pt idx="35352">
                  <c:v>351.15631289999999</c:v>
                </c:pt>
                <c:pt idx="35353">
                  <c:v>351.16624689999998</c:v>
                </c:pt>
                <c:pt idx="35354">
                  <c:v>351.17618190000002</c:v>
                </c:pt>
                <c:pt idx="35355">
                  <c:v>351.1861159</c:v>
                </c:pt>
                <c:pt idx="35356">
                  <c:v>351.19605089999999</c:v>
                </c:pt>
                <c:pt idx="35357">
                  <c:v>351.20598489999998</c:v>
                </c:pt>
                <c:pt idx="35358">
                  <c:v>351.21591990000002</c:v>
                </c:pt>
                <c:pt idx="35359">
                  <c:v>351.2258539</c:v>
                </c:pt>
                <c:pt idx="35360">
                  <c:v>351.23578789999999</c:v>
                </c:pt>
                <c:pt idx="35361">
                  <c:v>351.24572289999998</c:v>
                </c:pt>
                <c:pt idx="35362">
                  <c:v>351.25565690000002</c:v>
                </c:pt>
                <c:pt idx="35363">
                  <c:v>351.2655919</c:v>
                </c:pt>
                <c:pt idx="35364">
                  <c:v>351.27552589999999</c:v>
                </c:pt>
                <c:pt idx="35365">
                  <c:v>351.28546089999998</c:v>
                </c:pt>
                <c:pt idx="35366">
                  <c:v>351.29539490000002</c:v>
                </c:pt>
                <c:pt idx="35367">
                  <c:v>351.3053299</c:v>
                </c:pt>
                <c:pt idx="35368">
                  <c:v>351.31526389999999</c:v>
                </c:pt>
                <c:pt idx="35369">
                  <c:v>351.32519889999998</c:v>
                </c:pt>
                <c:pt idx="35370">
                  <c:v>351.33513290000002</c:v>
                </c:pt>
                <c:pt idx="35371">
                  <c:v>351.3450679</c:v>
                </c:pt>
                <c:pt idx="35372">
                  <c:v>351.35500189999999</c:v>
                </c:pt>
                <c:pt idx="35373">
                  <c:v>351.36493689999998</c:v>
                </c:pt>
                <c:pt idx="35374">
                  <c:v>351.37487090000002</c:v>
                </c:pt>
                <c:pt idx="35375">
                  <c:v>351.3848059</c:v>
                </c:pt>
                <c:pt idx="35376">
                  <c:v>351.39473989999999</c:v>
                </c:pt>
                <c:pt idx="35377">
                  <c:v>351.40467389999998</c:v>
                </c:pt>
                <c:pt idx="35378">
                  <c:v>351.41460890000002</c:v>
                </c:pt>
                <c:pt idx="35379">
                  <c:v>351.42454290000001</c:v>
                </c:pt>
                <c:pt idx="35380">
                  <c:v>351.43447789999999</c:v>
                </c:pt>
                <c:pt idx="35381">
                  <c:v>351.44441189999998</c:v>
                </c:pt>
                <c:pt idx="35382">
                  <c:v>351.45434690000002</c:v>
                </c:pt>
                <c:pt idx="35383">
                  <c:v>351.46428090000001</c:v>
                </c:pt>
                <c:pt idx="35384">
                  <c:v>351.47421589999999</c:v>
                </c:pt>
                <c:pt idx="35385">
                  <c:v>351.48414989999998</c:v>
                </c:pt>
                <c:pt idx="35386">
                  <c:v>351.49408490000002</c:v>
                </c:pt>
                <c:pt idx="35387">
                  <c:v>351.50401890000001</c:v>
                </c:pt>
                <c:pt idx="35388">
                  <c:v>351.51395389999999</c:v>
                </c:pt>
                <c:pt idx="35389">
                  <c:v>351.52388789999998</c:v>
                </c:pt>
                <c:pt idx="35390">
                  <c:v>351.53382290000002</c:v>
                </c:pt>
                <c:pt idx="35391">
                  <c:v>351.54375690000001</c:v>
                </c:pt>
                <c:pt idx="35392">
                  <c:v>351.55369189999999</c:v>
                </c:pt>
                <c:pt idx="35393">
                  <c:v>351.56362589999998</c:v>
                </c:pt>
                <c:pt idx="35394">
                  <c:v>351.57356090000002</c:v>
                </c:pt>
                <c:pt idx="35395">
                  <c:v>351.58349490000001</c:v>
                </c:pt>
                <c:pt idx="35396">
                  <c:v>351.59342889999999</c:v>
                </c:pt>
                <c:pt idx="35397">
                  <c:v>351.60336389999998</c:v>
                </c:pt>
                <c:pt idx="35398">
                  <c:v>351.61329790000002</c:v>
                </c:pt>
                <c:pt idx="35399">
                  <c:v>351.6232329</c:v>
                </c:pt>
                <c:pt idx="35400">
                  <c:v>351.63316689999999</c:v>
                </c:pt>
                <c:pt idx="35401">
                  <c:v>351.64310189999998</c:v>
                </c:pt>
                <c:pt idx="35402">
                  <c:v>351.65303590000002</c:v>
                </c:pt>
                <c:pt idx="35403">
                  <c:v>351.6629709</c:v>
                </c:pt>
                <c:pt idx="35404">
                  <c:v>351.67290489999999</c:v>
                </c:pt>
                <c:pt idx="35405">
                  <c:v>351.68283989999998</c:v>
                </c:pt>
                <c:pt idx="35406">
                  <c:v>351.69277390000002</c:v>
                </c:pt>
                <c:pt idx="35407">
                  <c:v>351.7027089</c:v>
                </c:pt>
                <c:pt idx="35408">
                  <c:v>351.71264289999999</c:v>
                </c:pt>
                <c:pt idx="35409">
                  <c:v>351.72257789999998</c:v>
                </c:pt>
                <c:pt idx="35410">
                  <c:v>351.73251190000002</c:v>
                </c:pt>
                <c:pt idx="35411">
                  <c:v>351.7424469</c:v>
                </c:pt>
                <c:pt idx="35412">
                  <c:v>351.75238089999999</c:v>
                </c:pt>
                <c:pt idx="35413">
                  <c:v>351.76231589999998</c:v>
                </c:pt>
                <c:pt idx="35414">
                  <c:v>351.77224990000002</c:v>
                </c:pt>
                <c:pt idx="35415">
                  <c:v>351.7821849</c:v>
                </c:pt>
                <c:pt idx="35416">
                  <c:v>351.79211889999999</c:v>
                </c:pt>
                <c:pt idx="35417">
                  <c:v>351.80205269999999</c:v>
                </c:pt>
                <c:pt idx="35418">
                  <c:v>351.81198769999997</c:v>
                </c:pt>
                <c:pt idx="35419">
                  <c:v>351.82192170000002</c:v>
                </c:pt>
                <c:pt idx="35420">
                  <c:v>351.8318567</c:v>
                </c:pt>
                <c:pt idx="35421">
                  <c:v>351.84179069999999</c:v>
                </c:pt>
                <c:pt idx="35422">
                  <c:v>351.85172569999997</c:v>
                </c:pt>
                <c:pt idx="35423">
                  <c:v>351.86165970000002</c:v>
                </c:pt>
                <c:pt idx="35424">
                  <c:v>351.8715947</c:v>
                </c:pt>
                <c:pt idx="35425">
                  <c:v>351.88152869999999</c:v>
                </c:pt>
                <c:pt idx="35426">
                  <c:v>351.89146369999997</c:v>
                </c:pt>
                <c:pt idx="35427">
                  <c:v>351.90139770000002</c:v>
                </c:pt>
                <c:pt idx="35428">
                  <c:v>351.9113327</c:v>
                </c:pt>
                <c:pt idx="35429">
                  <c:v>351.92126669999999</c:v>
                </c:pt>
                <c:pt idx="35430">
                  <c:v>351.93120169999997</c:v>
                </c:pt>
                <c:pt idx="35431">
                  <c:v>351.94113570000002</c:v>
                </c:pt>
                <c:pt idx="35432">
                  <c:v>351.9510707</c:v>
                </c:pt>
                <c:pt idx="35433">
                  <c:v>351.96100469999999</c:v>
                </c:pt>
                <c:pt idx="35434">
                  <c:v>351.97093969999997</c:v>
                </c:pt>
                <c:pt idx="35435">
                  <c:v>351.98087370000002</c:v>
                </c:pt>
                <c:pt idx="35436">
                  <c:v>351.9908077</c:v>
                </c:pt>
                <c:pt idx="35437">
                  <c:v>352.00074269999999</c:v>
                </c:pt>
                <c:pt idx="35438">
                  <c:v>352.01067669999998</c:v>
                </c:pt>
                <c:pt idx="35439">
                  <c:v>352.02061170000002</c:v>
                </c:pt>
                <c:pt idx="35440">
                  <c:v>352.0305457</c:v>
                </c:pt>
                <c:pt idx="35441">
                  <c:v>352.04048069999999</c:v>
                </c:pt>
                <c:pt idx="35442">
                  <c:v>352.05041469999998</c:v>
                </c:pt>
                <c:pt idx="35443">
                  <c:v>352.06034970000002</c:v>
                </c:pt>
                <c:pt idx="35444">
                  <c:v>352.0702837</c:v>
                </c:pt>
                <c:pt idx="35445">
                  <c:v>352.08021869999999</c:v>
                </c:pt>
                <c:pt idx="35446">
                  <c:v>352.09015269999998</c:v>
                </c:pt>
                <c:pt idx="35447">
                  <c:v>352.10008770000002</c:v>
                </c:pt>
                <c:pt idx="35448">
                  <c:v>352.1100217</c:v>
                </c:pt>
                <c:pt idx="35449">
                  <c:v>352.11995669999999</c:v>
                </c:pt>
                <c:pt idx="35450">
                  <c:v>352.12989069999998</c:v>
                </c:pt>
                <c:pt idx="35451">
                  <c:v>352.13982570000002</c:v>
                </c:pt>
                <c:pt idx="35452">
                  <c:v>352.1497597</c:v>
                </c:pt>
                <c:pt idx="35453">
                  <c:v>352.15969469999999</c:v>
                </c:pt>
                <c:pt idx="35454">
                  <c:v>352.16962869999998</c:v>
                </c:pt>
                <c:pt idx="35455">
                  <c:v>352.17956270000002</c:v>
                </c:pt>
                <c:pt idx="35456">
                  <c:v>352.1894977</c:v>
                </c:pt>
                <c:pt idx="35457">
                  <c:v>352.19943169999999</c:v>
                </c:pt>
                <c:pt idx="35458">
                  <c:v>352.20936669999998</c:v>
                </c:pt>
                <c:pt idx="35459">
                  <c:v>352.21930070000002</c:v>
                </c:pt>
                <c:pt idx="35460">
                  <c:v>352.2292357</c:v>
                </c:pt>
                <c:pt idx="35461">
                  <c:v>352.23916969999999</c:v>
                </c:pt>
                <c:pt idx="35462">
                  <c:v>352.24910469999998</c:v>
                </c:pt>
                <c:pt idx="35463">
                  <c:v>352.25903870000002</c:v>
                </c:pt>
                <c:pt idx="35464">
                  <c:v>352.2689737</c:v>
                </c:pt>
                <c:pt idx="35465">
                  <c:v>352.27890769999999</c:v>
                </c:pt>
                <c:pt idx="35466">
                  <c:v>352.28884269999998</c:v>
                </c:pt>
                <c:pt idx="35467">
                  <c:v>352.29877670000002</c:v>
                </c:pt>
                <c:pt idx="35468">
                  <c:v>352.3087117</c:v>
                </c:pt>
                <c:pt idx="35469">
                  <c:v>352.31864569999999</c:v>
                </c:pt>
                <c:pt idx="35470">
                  <c:v>352.32858069999997</c:v>
                </c:pt>
                <c:pt idx="35471">
                  <c:v>352.33851470000002</c:v>
                </c:pt>
                <c:pt idx="35472">
                  <c:v>352.3484497</c:v>
                </c:pt>
                <c:pt idx="35473">
                  <c:v>352.35838369999999</c:v>
                </c:pt>
                <c:pt idx="35474">
                  <c:v>352.36831769999998</c:v>
                </c:pt>
                <c:pt idx="35475">
                  <c:v>352.37825270000002</c:v>
                </c:pt>
                <c:pt idx="35476">
                  <c:v>352.38818670000001</c:v>
                </c:pt>
                <c:pt idx="35477">
                  <c:v>352.39812169999999</c:v>
                </c:pt>
                <c:pt idx="35478">
                  <c:v>352.40805569999998</c:v>
                </c:pt>
                <c:pt idx="35479">
                  <c:v>352.41799070000002</c:v>
                </c:pt>
                <c:pt idx="35480">
                  <c:v>352.42792470000001</c:v>
                </c:pt>
                <c:pt idx="35481">
                  <c:v>352.43785969999999</c:v>
                </c:pt>
                <c:pt idx="35482">
                  <c:v>352.44779369999998</c:v>
                </c:pt>
                <c:pt idx="35483">
                  <c:v>352.45772870000002</c:v>
                </c:pt>
                <c:pt idx="35484">
                  <c:v>352.46766270000001</c:v>
                </c:pt>
                <c:pt idx="35485">
                  <c:v>352.47759769999999</c:v>
                </c:pt>
                <c:pt idx="35486">
                  <c:v>352.48753169999998</c:v>
                </c:pt>
                <c:pt idx="35487">
                  <c:v>352.49746670000002</c:v>
                </c:pt>
                <c:pt idx="35488">
                  <c:v>352.50740070000001</c:v>
                </c:pt>
                <c:pt idx="35489">
                  <c:v>352.51733569999999</c:v>
                </c:pt>
                <c:pt idx="35490">
                  <c:v>352.52726969999998</c:v>
                </c:pt>
                <c:pt idx="35491">
                  <c:v>352.53720470000002</c:v>
                </c:pt>
                <c:pt idx="35492">
                  <c:v>352.5471387</c:v>
                </c:pt>
                <c:pt idx="35493">
                  <c:v>352.55707269999999</c:v>
                </c:pt>
                <c:pt idx="35494">
                  <c:v>352.56700769999998</c:v>
                </c:pt>
                <c:pt idx="35495">
                  <c:v>352.57694170000002</c:v>
                </c:pt>
                <c:pt idx="35496">
                  <c:v>352.5868767</c:v>
                </c:pt>
                <c:pt idx="35497">
                  <c:v>352.59681069999999</c:v>
                </c:pt>
                <c:pt idx="35498">
                  <c:v>352.60674569999998</c:v>
                </c:pt>
                <c:pt idx="35499">
                  <c:v>352.61667970000002</c:v>
                </c:pt>
                <c:pt idx="35500">
                  <c:v>352.6266147</c:v>
                </c:pt>
                <c:pt idx="35501">
                  <c:v>352.63654869999999</c:v>
                </c:pt>
                <c:pt idx="35502">
                  <c:v>352.64648369999998</c:v>
                </c:pt>
                <c:pt idx="35503">
                  <c:v>352.65641770000002</c:v>
                </c:pt>
                <c:pt idx="35504">
                  <c:v>352.6663527</c:v>
                </c:pt>
                <c:pt idx="35505">
                  <c:v>352.67628669999999</c:v>
                </c:pt>
                <c:pt idx="35506">
                  <c:v>352.68622169999998</c:v>
                </c:pt>
                <c:pt idx="35507">
                  <c:v>352.69615570000002</c:v>
                </c:pt>
                <c:pt idx="35508">
                  <c:v>352.70608970000001</c:v>
                </c:pt>
                <c:pt idx="35509">
                  <c:v>352.71602469999999</c:v>
                </c:pt>
                <c:pt idx="35510">
                  <c:v>352.72595869999998</c:v>
                </c:pt>
                <c:pt idx="35511">
                  <c:v>352.73589370000002</c:v>
                </c:pt>
                <c:pt idx="35512">
                  <c:v>352.74582770000001</c:v>
                </c:pt>
                <c:pt idx="35513">
                  <c:v>352.75576269999999</c:v>
                </c:pt>
                <c:pt idx="35514">
                  <c:v>352.76569669999998</c:v>
                </c:pt>
                <c:pt idx="35515">
                  <c:v>352.77563170000002</c:v>
                </c:pt>
                <c:pt idx="35516">
                  <c:v>352.78556570000001</c:v>
                </c:pt>
                <c:pt idx="35517">
                  <c:v>352.79550069999999</c:v>
                </c:pt>
                <c:pt idx="35518">
                  <c:v>352.80543399999999</c:v>
                </c:pt>
                <c:pt idx="35519">
                  <c:v>352.81536899999998</c:v>
                </c:pt>
                <c:pt idx="35520">
                  <c:v>352.82530300000002</c:v>
                </c:pt>
                <c:pt idx="35521">
                  <c:v>352.835238</c:v>
                </c:pt>
                <c:pt idx="35522">
                  <c:v>352.84517199999999</c:v>
                </c:pt>
                <c:pt idx="35523">
                  <c:v>352.85510599999998</c:v>
                </c:pt>
                <c:pt idx="35524">
                  <c:v>352.86504100000002</c:v>
                </c:pt>
                <c:pt idx="35525">
                  <c:v>352.87497500000001</c:v>
                </c:pt>
                <c:pt idx="35526">
                  <c:v>352.88490999999999</c:v>
                </c:pt>
                <c:pt idx="35527">
                  <c:v>352.89484399999998</c:v>
                </c:pt>
                <c:pt idx="35528">
                  <c:v>352.90477900000002</c:v>
                </c:pt>
                <c:pt idx="35529">
                  <c:v>352.91471300000001</c:v>
                </c:pt>
                <c:pt idx="35530">
                  <c:v>352.92464799999999</c:v>
                </c:pt>
                <c:pt idx="35531">
                  <c:v>352.93458199999998</c:v>
                </c:pt>
                <c:pt idx="35532">
                  <c:v>352.94451700000002</c:v>
                </c:pt>
                <c:pt idx="35533">
                  <c:v>352.95445100000001</c:v>
                </c:pt>
                <c:pt idx="35534">
                  <c:v>352.96438599999999</c:v>
                </c:pt>
                <c:pt idx="35535">
                  <c:v>352.97431999999998</c:v>
                </c:pt>
                <c:pt idx="35536">
                  <c:v>352.98425500000002</c:v>
                </c:pt>
                <c:pt idx="35537">
                  <c:v>352.99418900000001</c:v>
                </c:pt>
                <c:pt idx="35538">
                  <c:v>353.00412299999999</c:v>
                </c:pt>
                <c:pt idx="35539">
                  <c:v>353.01405799999998</c:v>
                </c:pt>
                <c:pt idx="35540">
                  <c:v>353.02399200000002</c:v>
                </c:pt>
                <c:pt idx="35541">
                  <c:v>353.03392700000001</c:v>
                </c:pt>
                <c:pt idx="35542">
                  <c:v>353.04386099999999</c:v>
                </c:pt>
                <c:pt idx="35543">
                  <c:v>353.05379599999998</c:v>
                </c:pt>
                <c:pt idx="35544">
                  <c:v>353.06373000000002</c:v>
                </c:pt>
                <c:pt idx="35545">
                  <c:v>353.07366500000001</c:v>
                </c:pt>
                <c:pt idx="35546">
                  <c:v>353.08359899999999</c:v>
                </c:pt>
                <c:pt idx="35547">
                  <c:v>353.09353399999998</c:v>
                </c:pt>
                <c:pt idx="35548">
                  <c:v>353.10346800000002</c:v>
                </c:pt>
                <c:pt idx="35549">
                  <c:v>353.11340300000001</c:v>
                </c:pt>
                <c:pt idx="35550">
                  <c:v>353.12333699999999</c:v>
                </c:pt>
                <c:pt idx="35551">
                  <c:v>353.13327199999998</c:v>
                </c:pt>
                <c:pt idx="35552">
                  <c:v>353.14320600000002</c:v>
                </c:pt>
                <c:pt idx="35553">
                  <c:v>353.15314000000001</c:v>
                </c:pt>
                <c:pt idx="35554">
                  <c:v>353.16307499999999</c:v>
                </c:pt>
                <c:pt idx="35555">
                  <c:v>353.17300899999998</c:v>
                </c:pt>
                <c:pt idx="35556">
                  <c:v>353.18294400000002</c:v>
                </c:pt>
                <c:pt idx="35557">
                  <c:v>353.19287800000001</c:v>
                </c:pt>
                <c:pt idx="35558">
                  <c:v>353.20281299999999</c:v>
                </c:pt>
                <c:pt idx="35559">
                  <c:v>353.21274699999998</c:v>
                </c:pt>
                <c:pt idx="35560">
                  <c:v>353.22268200000002</c:v>
                </c:pt>
                <c:pt idx="35561">
                  <c:v>353.23261600000001</c:v>
                </c:pt>
                <c:pt idx="35562">
                  <c:v>353.24255099999999</c:v>
                </c:pt>
                <c:pt idx="35563">
                  <c:v>353.25248499999998</c:v>
                </c:pt>
                <c:pt idx="35564">
                  <c:v>353.26242000000002</c:v>
                </c:pt>
                <c:pt idx="35565">
                  <c:v>353.27235400000001</c:v>
                </c:pt>
                <c:pt idx="35566">
                  <c:v>353.28228799999999</c:v>
                </c:pt>
                <c:pt idx="35567">
                  <c:v>353.29222299999998</c:v>
                </c:pt>
                <c:pt idx="35568">
                  <c:v>353.30215700000002</c:v>
                </c:pt>
                <c:pt idx="35569">
                  <c:v>353.31209200000001</c:v>
                </c:pt>
                <c:pt idx="35570">
                  <c:v>353.32202599999999</c:v>
                </c:pt>
                <c:pt idx="35571">
                  <c:v>353.33196099999998</c:v>
                </c:pt>
                <c:pt idx="35572">
                  <c:v>353.34189500000002</c:v>
                </c:pt>
                <c:pt idx="35573">
                  <c:v>353.35183000000001</c:v>
                </c:pt>
                <c:pt idx="35574">
                  <c:v>353.36176399999999</c:v>
                </c:pt>
                <c:pt idx="35575">
                  <c:v>353.37169899999998</c:v>
                </c:pt>
                <c:pt idx="35576">
                  <c:v>353.38163300000002</c:v>
                </c:pt>
                <c:pt idx="35577">
                  <c:v>353.39156800000001</c:v>
                </c:pt>
                <c:pt idx="35578">
                  <c:v>353.40150199999999</c:v>
                </c:pt>
                <c:pt idx="35579">
                  <c:v>353.41143699999998</c:v>
                </c:pt>
                <c:pt idx="35580">
                  <c:v>353.42137100000002</c:v>
                </c:pt>
                <c:pt idx="35581">
                  <c:v>353.43130600000001</c:v>
                </c:pt>
                <c:pt idx="35582">
                  <c:v>353.44123999999999</c:v>
                </c:pt>
                <c:pt idx="35583">
                  <c:v>353.45117399999998</c:v>
                </c:pt>
                <c:pt idx="35584">
                  <c:v>353.46110900000002</c:v>
                </c:pt>
                <c:pt idx="35585">
                  <c:v>353.47104300000001</c:v>
                </c:pt>
                <c:pt idx="35586">
                  <c:v>353.48097799999999</c:v>
                </c:pt>
                <c:pt idx="35587">
                  <c:v>353.49091199999998</c:v>
                </c:pt>
                <c:pt idx="35588">
                  <c:v>353.50084700000002</c:v>
                </c:pt>
                <c:pt idx="35589">
                  <c:v>353.51078100000001</c:v>
                </c:pt>
                <c:pt idx="35590">
                  <c:v>353.52071599999999</c:v>
                </c:pt>
                <c:pt idx="35591">
                  <c:v>353.53064999999998</c:v>
                </c:pt>
                <c:pt idx="35592">
                  <c:v>353.54058500000002</c:v>
                </c:pt>
                <c:pt idx="35593">
                  <c:v>353.55051900000001</c:v>
                </c:pt>
                <c:pt idx="35594">
                  <c:v>353.56045399999999</c:v>
                </c:pt>
                <c:pt idx="35595">
                  <c:v>353.57038799999998</c:v>
                </c:pt>
                <c:pt idx="35596">
                  <c:v>353.58032300000002</c:v>
                </c:pt>
                <c:pt idx="35597">
                  <c:v>353.59025700000001</c:v>
                </c:pt>
                <c:pt idx="35598">
                  <c:v>353.60019199999999</c:v>
                </c:pt>
                <c:pt idx="35599">
                  <c:v>353.61012599999998</c:v>
                </c:pt>
                <c:pt idx="35600">
                  <c:v>353.62006000000002</c:v>
                </c:pt>
                <c:pt idx="35601">
                  <c:v>353.62999500000001</c:v>
                </c:pt>
                <c:pt idx="35602">
                  <c:v>353.639929</c:v>
                </c:pt>
                <c:pt idx="35603">
                  <c:v>353.64986399999998</c:v>
                </c:pt>
                <c:pt idx="35604">
                  <c:v>353.65979800000002</c:v>
                </c:pt>
                <c:pt idx="35605">
                  <c:v>353.66973300000001</c:v>
                </c:pt>
                <c:pt idx="35606">
                  <c:v>353.67966699999999</c:v>
                </c:pt>
                <c:pt idx="35607">
                  <c:v>353.68960199999998</c:v>
                </c:pt>
                <c:pt idx="35608">
                  <c:v>353.69953600000002</c:v>
                </c:pt>
                <c:pt idx="35609">
                  <c:v>353.70947100000001</c:v>
                </c:pt>
                <c:pt idx="35610">
                  <c:v>353.71940499999999</c:v>
                </c:pt>
                <c:pt idx="35611">
                  <c:v>353.72933999999998</c:v>
                </c:pt>
                <c:pt idx="35612">
                  <c:v>353.73927400000002</c:v>
                </c:pt>
                <c:pt idx="35613">
                  <c:v>353.74920900000001</c:v>
                </c:pt>
                <c:pt idx="35614">
                  <c:v>353.75914299999999</c:v>
                </c:pt>
                <c:pt idx="35615">
                  <c:v>353.76907699999998</c:v>
                </c:pt>
                <c:pt idx="35616">
                  <c:v>353.77901200000002</c:v>
                </c:pt>
                <c:pt idx="35617">
                  <c:v>353.78894600000001</c:v>
                </c:pt>
                <c:pt idx="35618">
                  <c:v>353.79888140000003</c:v>
                </c:pt>
                <c:pt idx="35619">
                  <c:v>353.80881540000001</c:v>
                </c:pt>
                <c:pt idx="35620">
                  <c:v>353.8187504</c:v>
                </c:pt>
                <c:pt idx="35621">
                  <c:v>353.82868439999999</c:v>
                </c:pt>
                <c:pt idx="35622">
                  <c:v>353.83861940000003</c:v>
                </c:pt>
                <c:pt idx="35623">
                  <c:v>353.84855340000001</c:v>
                </c:pt>
                <c:pt idx="35624">
                  <c:v>353.8584884</c:v>
                </c:pt>
                <c:pt idx="35625">
                  <c:v>353.86842239999999</c:v>
                </c:pt>
                <c:pt idx="35626">
                  <c:v>353.87835740000003</c:v>
                </c:pt>
                <c:pt idx="35627">
                  <c:v>353.88829140000001</c:v>
                </c:pt>
                <c:pt idx="35628">
                  <c:v>353.8982264</c:v>
                </c:pt>
                <c:pt idx="35629">
                  <c:v>353.90816039999999</c:v>
                </c:pt>
                <c:pt idx="35630">
                  <c:v>353.91809439999997</c:v>
                </c:pt>
                <c:pt idx="35631">
                  <c:v>353.92802940000001</c:v>
                </c:pt>
                <c:pt idx="35632">
                  <c:v>353.9379634</c:v>
                </c:pt>
                <c:pt idx="35633">
                  <c:v>353.94789839999999</c:v>
                </c:pt>
                <c:pt idx="35634">
                  <c:v>353.95783239999997</c:v>
                </c:pt>
                <c:pt idx="35635">
                  <c:v>353.96776740000001</c:v>
                </c:pt>
                <c:pt idx="35636">
                  <c:v>353.9777014</c:v>
                </c:pt>
                <c:pt idx="35637">
                  <c:v>353.98763639999999</c:v>
                </c:pt>
                <c:pt idx="35638">
                  <c:v>353.99757039999997</c:v>
                </c:pt>
                <c:pt idx="35639">
                  <c:v>354.00750540000001</c:v>
                </c:pt>
                <c:pt idx="35640">
                  <c:v>354.0174394</c:v>
                </c:pt>
                <c:pt idx="35641">
                  <c:v>354.02737439999999</c:v>
                </c:pt>
                <c:pt idx="35642">
                  <c:v>354.03730839999997</c:v>
                </c:pt>
                <c:pt idx="35643">
                  <c:v>354.04724340000001</c:v>
                </c:pt>
                <c:pt idx="35644">
                  <c:v>354.0571774</c:v>
                </c:pt>
                <c:pt idx="35645">
                  <c:v>354.06711139999999</c:v>
                </c:pt>
                <c:pt idx="35646">
                  <c:v>354.07704639999997</c:v>
                </c:pt>
                <c:pt idx="35647">
                  <c:v>354.08698040000002</c:v>
                </c:pt>
                <c:pt idx="35648">
                  <c:v>354.0969154</c:v>
                </c:pt>
                <c:pt idx="35649">
                  <c:v>354.10684939999999</c:v>
                </c:pt>
                <c:pt idx="35650">
                  <c:v>354.11678439999997</c:v>
                </c:pt>
                <c:pt idx="35651">
                  <c:v>354.12671840000002</c:v>
                </c:pt>
                <c:pt idx="35652">
                  <c:v>354.1366534</c:v>
                </c:pt>
                <c:pt idx="35653">
                  <c:v>354.14658739999999</c:v>
                </c:pt>
                <c:pt idx="35654">
                  <c:v>354.15652239999997</c:v>
                </c:pt>
                <c:pt idx="35655">
                  <c:v>354.16645640000002</c:v>
                </c:pt>
                <c:pt idx="35656">
                  <c:v>354.1763914</c:v>
                </c:pt>
                <c:pt idx="35657">
                  <c:v>354.18632539999999</c:v>
                </c:pt>
                <c:pt idx="35658">
                  <c:v>354.19626040000003</c:v>
                </c:pt>
                <c:pt idx="35659">
                  <c:v>354.20619440000002</c:v>
                </c:pt>
                <c:pt idx="35660">
                  <c:v>354.2161284</c:v>
                </c:pt>
                <c:pt idx="35661">
                  <c:v>354.22606339999999</c:v>
                </c:pt>
                <c:pt idx="35662">
                  <c:v>354.23599739999997</c:v>
                </c:pt>
                <c:pt idx="35663">
                  <c:v>354.24593240000002</c:v>
                </c:pt>
                <c:pt idx="35664">
                  <c:v>354.2558664</c:v>
                </c:pt>
                <c:pt idx="35665">
                  <c:v>354.26580139999999</c:v>
                </c:pt>
                <c:pt idx="35666">
                  <c:v>354.27573539999997</c:v>
                </c:pt>
                <c:pt idx="35667">
                  <c:v>354.28567040000001</c:v>
                </c:pt>
                <c:pt idx="35668">
                  <c:v>354.2956044</c:v>
                </c:pt>
                <c:pt idx="35669">
                  <c:v>354.30553939999999</c:v>
                </c:pt>
                <c:pt idx="35670">
                  <c:v>354.31547339999997</c:v>
                </c:pt>
                <c:pt idx="35671">
                  <c:v>354.32540840000001</c:v>
                </c:pt>
                <c:pt idx="35672">
                  <c:v>354.3353424</c:v>
                </c:pt>
                <c:pt idx="35673">
                  <c:v>354.34527639999999</c:v>
                </c:pt>
                <c:pt idx="35674">
                  <c:v>354.35521139999997</c:v>
                </c:pt>
                <c:pt idx="35675">
                  <c:v>354.36514540000002</c:v>
                </c:pt>
                <c:pt idx="35676">
                  <c:v>354.3750804</c:v>
                </c:pt>
                <c:pt idx="35677">
                  <c:v>354.38501439999999</c:v>
                </c:pt>
                <c:pt idx="35678">
                  <c:v>354.39494939999997</c:v>
                </c:pt>
                <c:pt idx="35679">
                  <c:v>354.40488340000002</c:v>
                </c:pt>
                <c:pt idx="35680">
                  <c:v>354.4148184</c:v>
                </c:pt>
                <c:pt idx="35681">
                  <c:v>354.42475239999999</c:v>
                </c:pt>
                <c:pt idx="35682">
                  <c:v>354.43468739999997</c:v>
                </c:pt>
                <c:pt idx="35683">
                  <c:v>354.44462140000002</c:v>
                </c:pt>
                <c:pt idx="35684">
                  <c:v>354.4545564</c:v>
                </c:pt>
                <c:pt idx="35685">
                  <c:v>354.46449039999999</c:v>
                </c:pt>
                <c:pt idx="35686">
                  <c:v>354.47442539999997</c:v>
                </c:pt>
                <c:pt idx="35687">
                  <c:v>354.48435940000002</c:v>
                </c:pt>
                <c:pt idx="35688">
                  <c:v>354.4942944</c:v>
                </c:pt>
                <c:pt idx="35689">
                  <c:v>354.50422839999999</c:v>
                </c:pt>
                <c:pt idx="35690">
                  <c:v>354.51416239999998</c:v>
                </c:pt>
                <c:pt idx="35691">
                  <c:v>354.52409740000002</c:v>
                </c:pt>
                <c:pt idx="35692">
                  <c:v>354.5340314</c:v>
                </c:pt>
                <c:pt idx="35693">
                  <c:v>354.54396639999999</c:v>
                </c:pt>
                <c:pt idx="35694">
                  <c:v>354.55390039999997</c:v>
                </c:pt>
                <c:pt idx="35695">
                  <c:v>354.56383540000002</c:v>
                </c:pt>
                <c:pt idx="35696">
                  <c:v>354.5737694</c:v>
                </c:pt>
                <c:pt idx="35697">
                  <c:v>354.58370439999999</c:v>
                </c:pt>
                <c:pt idx="35698">
                  <c:v>354.59363839999997</c:v>
                </c:pt>
                <c:pt idx="35699">
                  <c:v>354.60357340000002</c:v>
                </c:pt>
                <c:pt idx="35700">
                  <c:v>354.6135074</c:v>
                </c:pt>
                <c:pt idx="35701">
                  <c:v>354.62344239999999</c:v>
                </c:pt>
                <c:pt idx="35702">
                  <c:v>354.63337639999997</c:v>
                </c:pt>
                <c:pt idx="35703">
                  <c:v>354.64331040000002</c:v>
                </c:pt>
                <c:pt idx="35704">
                  <c:v>354.6532454</c:v>
                </c:pt>
                <c:pt idx="35705">
                  <c:v>354.66317939999999</c:v>
                </c:pt>
                <c:pt idx="35706">
                  <c:v>354.67311439999997</c:v>
                </c:pt>
                <c:pt idx="35707">
                  <c:v>354.68304840000002</c:v>
                </c:pt>
                <c:pt idx="35708">
                  <c:v>354.6929834</c:v>
                </c:pt>
                <c:pt idx="35709">
                  <c:v>354.70291739999999</c:v>
                </c:pt>
                <c:pt idx="35710">
                  <c:v>354.71285239999997</c:v>
                </c:pt>
                <c:pt idx="35711">
                  <c:v>354.72278640000002</c:v>
                </c:pt>
                <c:pt idx="35712">
                  <c:v>354.7327214</c:v>
                </c:pt>
                <c:pt idx="35713">
                  <c:v>354.74265539999999</c:v>
                </c:pt>
                <c:pt idx="35714">
                  <c:v>354.75259039999997</c:v>
                </c:pt>
                <c:pt idx="35715">
                  <c:v>354.76252440000002</c:v>
                </c:pt>
                <c:pt idx="35716">
                  <c:v>354.7724594</c:v>
                </c:pt>
                <c:pt idx="35717">
                  <c:v>354.78239339999999</c:v>
                </c:pt>
                <c:pt idx="35718">
                  <c:v>354.79232739999998</c:v>
                </c:pt>
                <c:pt idx="35719">
                  <c:v>354.80226279999999</c:v>
                </c:pt>
                <c:pt idx="35720">
                  <c:v>354.81219679999998</c:v>
                </c:pt>
                <c:pt idx="35721">
                  <c:v>354.82213180000002</c:v>
                </c:pt>
                <c:pt idx="35722">
                  <c:v>354.83206580000001</c:v>
                </c:pt>
                <c:pt idx="35723">
                  <c:v>354.84200079999999</c:v>
                </c:pt>
                <c:pt idx="35724">
                  <c:v>354.85193479999998</c:v>
                </c:pt>
                <c:pt idx="35725">
                  <c:v>354.86186980000002</c:v>
                </c:pt>
                <c:pt idx="35726">
                  <c:v>354.87180380000001</c:v>
                </c:pt>
                <c:pt idx="35727">
                  <c:v>354.88173879999999</c:v>
                </c:pt>
                <c:pt idx="35728">
                  <c:v>354.89167279999998</c:v>
                </c:pt>
                <c:pt idx="35729">
                  <c:v>354.90160780000002</c:v>
                </c:pt>
                <c:pt idx="35730">
                  <c:v>354.91154180000001</c:v>
                </c:pt>
                <c:pt idx="35731">
                  <c:v>354.92147679999999</c:v>
                </c:pt>
                <c:pt idx="35732">
                  <c:v>354.93141079999998</c:v>
                </c:pt>
                <c:pt idx="35733">
                  <c:v>354.94134480000002</c:v>
                </c:pt>
                <c:pt idx="35734">
                  <c:v>354.95127980000001</c:v>
                </c:pt>
                <c:pt idx="35735">
                  <c:v>354.9612138</c:v>
                </c:pt>
                <c:pt idx="35736">
                  <c:v>354.97114879999998</c:v>
                </c:pt>
                <c:pt idx="35737">
                  <c:v>354.98108280000002</c:v>
                </c:pt>
                <c:pt idx="35738">
                  <c:v>354.99101780000001</c:v>
                </c:pt>
                <c:pt idx="35739">
                  <c:v>355.0009518</c:v>
                </c:pt>
                <c:pt idx="35740">
                  <c:v>355.01088679999998</c:v>
                </c:pt>
                <c:pt idx="35741">
                  <c:v>355.02082080000002</c:v>
                </c:pt>
                <c:pt idx="35742">
                  <c:v>355.03075580000001</c:v>
                </c:pt>
                <c:pt idx="35743">
                  <c:v>355.0406898</c:v>
                </c:pt>
                <c:pt idx="35744">
                  <c:v>355.05062479999998</c:v>
                </c:pt>
                <c:pt idx="35745">
                  <c:v>355.06055880000002</c:v>
                </c:pt>
                <c:pt idx="35746">
                  <c:v>355.07049380000001</c:v>
                </c:pt>
                <c:pt idx="35747">
                  <c:v>355.0804278</c:v>
                </c:pt>
                <c:pt idx="35748">
                  <c:v>355.09036179999998</c:v>
                </c:pt>
                <c:pt idx="35749">
                  <c:v>355.10029680000002</c:v>
                </c:pt>
                <c:pt idx="35750">
                  <c:v>355.11023080000001</c:v>
                </c:pt>
                <c:pt idx="35751">
                  <c:v>355.1201658</c:v>
                </c:pt>
                <c:pt idx="35752">
                  <c:v>355.13009979999998</c:v>
                </c:pt>
                <c:pt idx="35753">
                  <c:v>355.14003480000002</c:v>
                </c:pt>
                <c:pt idx="35754">
                  <c:v>355.14996880000001</c:v>
                </c:pt>
                <c:pt idx="35755">
                  <c:v>355.1599038</c:v>
                </c:pt>
                <c:pt idx="35756">
                  <c:v>355.16983779999998</c:v>
                </c:pt>
                <c:pt idx="35757">
                  <c:v>355.17977280000002</c:v>
                </c:pt>
                <c:pt idx="35758">
                  <c:v>355.18970680000001</c:v>
                </c:pt>
                <c:pt idx="35759">
                  <c:v>355.19964179999999</c:v>
                </c:pt>
                <c:pt idx="35760">
                  <c:v>355.20957579999998</c:v>
                </c:pt>
                <c:pt idx="35761">
                  <c:v>355.21951080000002</c:v>
                </c:pt>
                <c:pt idx="35762">
                  <c:v>355.22944480000001</c:v>
                </c:pt>
                <c:pt idx="35763">
                  <c:v>355.2393788</c:v>
                </c:pt>
                <c:pt idx="35764">
                  <c:v>355.24931379999998</c:v>
                </c:pt>
                <c:pt idx="35765">
                  <c:v>355.25924780000003</c:v>
                </c:pt>
                <c:pt idx="35766">
                  <c:v>355.26918280000001</c:v>
                </c:pt>
                <c:pt idx="35767">
                  <c:v>355.2791168</c:v>
                </c:pt>
                <c:pt idx="35768">
                  <c:v>355.28905179999998</c:v>
                </c:pt>
                <c:pt idx="35769">
                  <c:v>355.29898580000003</c:v>
                </c:pt>
                <c:pt idx="35770">
                  <c:v>355.30892080000001</c:v>
                </c:pt>
                <c:pt idx="35771">
                  <c:v>355.3188548</c:v>
                </c:pt>
                <c:pt idx="35772">
                  <c:v>355.32878979999998</c:v>
                </c:pt>
                <c:pt idx="35773">
                  <c:v>355.33872380000003</c:v>
                </c:pt>
                <c:pt idx="35774">
                  <c:v>355.34865880000001</c:v>
                </c:pt>
                <c:pt idx="35775">
                  <c:v>355.3585928</c:v>
                </c:pt>
                <c:pt idx="35776">
                  <c:v>355.36852779999998</c:v>
                </c:pt>
                <c:pt idx="35777">
                  <c:v>355.37846180000003</c:v>
                </c:pt>
                <c:pt idx="35778">
                  <c:v>355.38839580000001</c:v>
                </c:pt>
                <c:pt idx="35779">
                  <c:v>355.3983308</c:v>
                </c:pt>
                <c:pt idx="35780">
                  <c:v>355.40826479999998</c:v>
                </c:pt>
                <c:pt idx="35781">
                  <c:v>355.41819980000002</c:v>
                </c:pt>
                <c:pt idx="35782">
                  <c:v>355.42813380000001</c:v>
                </c:pt>
                <c:pt idx="35783">
                  <c:v>355.4380688</c:v>
                </c:pt>
                <c:pt idx="35784">
                  <c:v>355.44800279999998</c:v>
                </c:pt>
                <c:pt idx="35785">
                  <c:v>355.45793780000002</c:v>
                </c:pt>
                <c:pt idx="35786">
                  <c:v>355.46787180000001</c:v>
                </c:pt>
                <c:pt idx="35787">
                  <c:v>355.4778068</c:v>
                </c:pt>
                <c:pt idx="35788">
                  <c:v>355.48774079999998</c:v>
                </c:pt>
                <c:pt idx="35789">
                  <c:v>355.49767580000002</c:v>
                </c:pt>
                <c:pt idx="35790">
                  <c:v>355.50760980000001</c:v>
                </c:pt>
                <c:pt idx="35791">
                  <c:v>355.5175438</c:v>
                </c:pt>
                <c:pt idx="35792">
                  <c:v>355.52747879999998</c:v>
                </c:pt>
                <c:pt idx="35793">
                  <c:v>355.53741280000003</c:v>
                </c:pt>
                <c:pt idx="35794">
                  <c:v>355.54734780000001</c:v>
                </c:pt>
                <c:pt idx="35795">
                  <c:v>355.5572818</c:v>
                </c:pt>
                <c:pt idx="35796">
                  <c:v>355.56721679999998</c:v>
                </c:pt>
                <c:pt idx="35797">
                  <c:v>355.57715080000003</c:v>
                </c:pt>
                <c:pt idx="35798">
                  <c:v>355.58708580000001</c:v>
                </c:pt>
                <c:pt idx="35799">
                  <c:v>355.5970198</c:v>
                </c:pt>
                <c:pt idx="35800">
                  <c:v>355.60695479999998</c:v>
                </c:pt>
                <c:pt idx="35801">
                  <c:v>355.61688880000003</c:v>
                </c:pt>
                <c:pt idx="35802">
                  <c:v>355.62682380000001</c:v>
                </c:pt>
                <c:pt idx="35803">
                  <c:v>355.6367578</c:v>
                </c:pt>
                <c:pt idx="35804">
                  <c:v>355.64669279999998</c:v>
                </c:pt>
                <c:pt idx="35805">
                  <c:v>355.65662680000003</c:v>
                </c:pt>
                <c:pt idx="35806">
                  <c:v>355.66656180000001</c:v>
                </c:pt>
                <c:pt idx="35807">
                  <c:v>355.6764958</c:v>
                </c:pt>
                <c:pt idx="35808">
                  <c:v>355.68642979999998</c:v>
                </c:pt>
                <c:pt idx="35809">
                  <c:v>355.69636480000003</c:v>
                </c:pt>
                <c:pt idx="35810">
                  <c:v>355.70629880000001</c:v>
                </c:pt>
                <c:pt idx="35811">
                  <c:v>355.7162338</c:v>
                </c:pt>
                <c:pt idx="35812">
                  <c:v>355.72616779999998</c:v>
                </c:pt>
                <c:pt idx="35813">
                  <c:v>355.73610280000003</c:v>
                </c:pt>
                <c:pt idx="35814">
                  <c:v>355.74603680000001</c:v>
                </c:pt>
                <c:pt idx="35815">
                  <c:v>355.7559718</c:v>
                </c:pt>
                <c:pt idx="35816">
                  <c:v>355.76590579999998</c:v>
                </c:pt>
                <c:pt idx="35817">
                  <c:v>355.77584080000003</c:v>
                </c:pt>
                <c:pt idx="35818">
                  <c:v>355.78577480000001</c:v>
                </c:pt>
                <c:pt idx="35819">
                  <c:v>355.7957098</c:v>
                </c:pt>
                <c:pt idx="35820">
                  <c:v>355.80564349999997</c:v>
                </c:pt>
                <c:pt idx="35821">
                  <c:v>355.81557850000002</c:v>
                </c:pt>
                <c:pt idx="35822">
                  <c:v>355.8255125</c:v>
                </c:pt>
                <c:pt idx="35823">
                  <c:v>355.83544649999999</c:v>
                </c:pt>
                <c:pt idx="35824">
                  <c:v>355.84538149999997</c:v>
                </c:pt>
                <c:pt idx="35825">
                  <c:v>355.85531550000002</c:v>
                </c:pt>
                <c:pt idx="35826">
                  <c:v>355.8652505</c:v>
                </c:pt>
                <c:pt idx="35827">
                  <c:v>355.87518449999999</c:v>
                </c:pt>
                <c:pt idx="35828">
                  <c:v>355.88511949999997</c:v>
                </c:pt>
                <c:pt idx="35829">
                  <c:v>355.89505350000002</c:v>
                </c:pt>
                <c:pt idx="35830">
                  <c:v>355.9049885</c:v>
                </c:pt>
                <c:pt idx="35831">
                  <c:v>355.91492249999999</c:v>
                </c:pt>
                <c:pt idx="35832">
                  <c:v>355.92485749999997</c:v>
                </c:pt>
                <c:pt idx="35833">
                  <c:v>355.93479150000002</c:v>
                </c:pt>
                <c:pt idx="35834">
                  <c:v>355.9447265</c:v>
                </c:pt>
                <c:pt idx="35835">
                  <c:v>355.95466049999999</c:v>
                </c:pt>
                <c:pt idx="35836">
                  <c:v>355.96459549999997</c:v>
                </c:pt>
                <c:pt idx="35837">
                  <c:v>355.97452950000002</c:v>
                </c:pt>
                <c:pt idx="35838">
                  <c:v>355.9844645</c:v>
                </c:pt>
                <c:pt idx="35839">
                  <c:v>355.99439849999999</c:v>
                </c:pt>
                <c:pt idx="35840">
                  <c:v>356.00433349999997</c:v>
                </c:pt>
                <c:pt idx="35841">
                  <c:v>356.01426750000002</c:v>
                </c:pt>
                <c:pt idx="35842">
                  <c:v>356.0242015</c:v>
                </c:pt>
                <c:pt idx="35843">
                  <c:v>356.03413649999999</c:v>
                </c:pt>
                <c:pt idx="35844">
                  <c:v>356.04407049999998</c:v>
                </c:pt>
                <c:pt idx="35845">
                  <c:v>356.05400550000002</c:v>
                </c:pt>
                <c:pt idx="35846">
                  <c:v>356.0639395</c:v>
                </c:pt>
                <c:pt idx="35847">
                  <c:v>356.07387449999999</c:v>
                </c:pt>
                <c:pt idx="35848">
                  <c:v>356.08380849999998</c:v>
                </c:pt>
                <c:pt idx="35849">
                  <c:v>356.09374350000002</c:v>
                </c:pt>
                <c:pt idx="35850">
                  <c:v>356.1036775</c:v>
                </c:pt>
                <c:pt idx="35851">
                  <c:v>356.11361249999999</c:v>
                </c:pt>
                <c:pt idx="35852">
                  <c:v>356.12354649999997</c:v>
                </c:pt>
                <c:pt idx="35853">
                  <c:v>356.13348150000002</c:v>
                </c:pt>
                <c:pt idx="35854">
                  <c:v>356.1434155</c:v>
                </c:pt>
                <c:pt idx="35855">
                  <c:v>356.15335049999999</c:v>
                </c:pt>
                <c:pt idx="35856">
                  <c:v>356.16328449999997</c:v>
                </c:pt>
                <c:pt idx="35857">
                  <c:v>356.17321950000002</c:v>
                </c:pt>
                <c:pt idx="35858">
                  <c:v>356.1831535</c:v>
                </c:pt>
                <c:pt idx="35859">
                  <c:v>356.19308849999999</c:v>
                </c:pt>
                <c:pt idx="35860">
                  <c:v>356.20302249999997</c:v>
                </c:pt>
                <c:pt idx="35861">
                  <c:v>356.21295750000002</c:v>
                </c:pt>
                <c:pt idx="35862">
                  <c:v>356.2228915</c:v>
                </c:pt>
                <c:pt idx="35863">
                  <c:v>356.23282549999999</c:v>
                </c:pt>
                <c:pt idx="35864">
                  <c:v>356.24276049999997</c:v>
                </c:pt>
                <c:pt idx="35865">
                  <c:v>356.25269450000002</c:v>
                </c:pt>
                <c:pt idx="35866">
                  <c:v>356.2626295</c:v>
                </c:pt>
                <c:pt idx="35867">
                  <c:v>356.27256349999999</c:v>
                </c:pt>
                <c:pt idx="35868">
                  <c:v>356.28249849999997</c:v>
                </c:pt>
                <c:pt idx="35869">
                  <c:v>356.29243250000002</c:v>
                </c:pt>
                <c:pt idx="35870">
                  <c:v>356.3023675</c:v>
                </c:pt>
                <c:pt idx="35871">
                  <c:v>356.31230149999999</c:v>
                </c:pt>
                <c:pt idx="35872">
                  <c:v>356.32223649999997</c:v>
                </c:pt>
                <c:pt idx="35873">
                  <c:v>356.33217050000002</c:v>
                </c:pt>
                <c:pt idx="35874">
                  <c:v>356.3421055</c:v>
                </c:pt>
                <c:pt idx="35875">
                  <c:v>356.35203949999999</c:v>
                </c:pt>
                <c:pt idx="35876">
                  <c:v>356.36197449999997</c:v>
                </c:pt>
                <c:pt idx="35877">
                  <c:v>356.37190850000002</c:v>
                </c:pt>
                <c:pt idx="35878">
                  <c:v>356.3818435</c:v>
                </c:pt>
                <c:pt idx="35879">
                  <c:v>356.39177749999999</c:v>
                </c:pt>
                <c:pt idx="35880">
                  <c:v>356.40171249999997</c:v>
                </c:pt>
                <c:pt idx="35881">
                  <c:v>356.41164650000002</c:v>
                </c:pt>
                <c:pt idx="35882">
                  <c:v>356.4215805</c:v>
                </c:pt>
                <c:pt idx="35883">
                  <c:v>356.43151549999999</c:v>
                </c:pt>
                <c:pt idx="35884">
                  <c:v>356.44144949999998</c:v>
                </c:pt>
                <c:pt idx="35885">
                  <c:v>356.45138450000002</c:v>
                </c:pt>
                <c:pt idx="35886">
                  <c:v>356.4613185</c:v>
                </c:pt>
                <c:pt idx="35887">
                  <c:v>356.47125349999999</c:v>
                </c:pt>
                <c:pt idx="35888">
                  <c:v>356.48118749999998</c:v>
                </c:pt>
                <c:pt idx="35889">
                  <c:v>356.49112250000002</c:v>
                </c:pt>
                <c:pt idx="35890">
                  <c:v>356.5010565</c:v>
                </c:pt>
                <c:pt idx="35891">
                  <c:v>356.51099149999999</c:v>
                </c:pt>
                <c:pt idx="35892">
                  <c:v>356.52092549999998</c:v>
                </c:pt>
                <c:pt idx="35893">
                  <c:v>356.53086050000002</c:v>
                </c:pt>
                <c:pt idx="35894">
                  <c:v>356.5407945</c:v>
                </c:pt>
                <c:pt idx="35895">
                  <c:v>356.55072949999999</c:v>
                </c:pt>
                <c:pt idx="35896">
                  <c:v>356.56066349999998</c:v>
                </c:pt>
                <c:pt idx="35897">
                  <c:v>356.57059850000002</c:v>
                </c:pt>
                <c:pt idx="35898">
                  <c:v>356.5805325</c:v>
                </c:pt>
                <c:pt idx="35899">
                  <c:v>356.59046749999999</c:v>
                </c:pt>
                <c:pt idx="35900">
                  <c:v>356.60040149999998</c:v>
                </c:pt>
                <c:pt idx="35901">
                  <c:v>356.61033650000002</c:v>
                </c:pt>
                <c:pt idx="35902">
                  <c:v>356.6202705</c:v>
                </c:pt>
                <c:pt idx="35903">
                  <c:v>356.63020549999999</c:v>
                </c:pt>
                <c:pt idx="35904">
                  <c:v>356.64013949999998</c:v>
                </c:pt>
                <c:pt idx="35905">
                  <c:v>356.65007450000002</c:v>
                </c:pt>
                <c:pt idx="35906">
                  <c:v>356.6600085</c:v>
                </c:pt>
                <c:pt idx="35907">
                  <c:v>356.66994249999999</c:v>
                </c:pt>
                <c:pt idx="35908">
                  <c:v>356.67987749999998</c:v>
                </c:pt>
                <c:pt idx="35909">
                  <c:v>356.68981150000002</c:v>
                </c:pt>
                <c:pt idx="35910">
                  <c:v>356.6997465</c:v>
                </c:pt>
                <c:pt idx="35911">
                  <c:v>356.70968049999999</c:v>
                </c:pt>
                <c:pt idx="35912">
                  <c:v>356.71961549999997</c:v>
                </c:pt>
                <c:pt idx="35913">
                  <c:v>356.72954950000002</c:v>
                </c:pt>
                <c:pt idx="35914">
                  <c:v>356.7394845</c:v>
                </c:pt>
                <c:pt idx="35915">
                  <c:v>356.74941849999999</c:v>
                </c:pt>
                <c:pt idx="35916">
                  <c:v>356.75935349999997</c:v>
                </c:pt>
                <c:pt idx="35917">
                  <c:v>356.76928750000002</c:v>
                </c:pt>
                <c:pt idx="35918">
                  <c:v>356.7792225</c:v>
                </c:pt>
                <c:pt idx="35919">
                  <c:v>356.78915649999999</c:v>
                </c:pt>
                <c:pt idx="35920">
                  <c:v>356.79909149999997</c:v>
                </c:pt>
                <c:pt idx="35921">
                  <c:v>356.8090254</c:v>
                </c:pt>
                <c:pt idx="35922">
                  <c:v>356.81896039999998</c:v>
                </c:pt>
                <c:pt idx="35923">
                  <c:v>356.82889440000002</c:v>
                </c:pt>
                <c:pt idx="35924">
                  <c:v>356.83882940000001</c:v>
                </c:pt>
                <c:pt idx="35925">
                  <c:v>356.8487634</c:v>
                </c:pt>
                <c:pt idx="35926">
                  <c:v>356.85869839999998</c:v>
                </c:pt>
                <c:pt idx="35927">
                  <c:v>356.86863240000002</c:v>
                </c:pt>
                <c:pt idx="35928">
                  <c:v>356.87856740000001</c:v>
                </c:pt>
                <c:pt idx="35929">
                  <c:v>356.8885014</c:v>
                </c:pt>
                <c:pt idx="35930">
                  <c:v>356.89843639999998</c:v>
                </c:pt>
                <c:pt idx="35931">
                  <c:v>356.90837040000002</c:v>
                </c:pt>
                <c:pt idx="35932">
                  <c:v>356.91830440000001</c:v>
                </c:pt>
                <c:pt idx="35933">
                  <c:v>356.9282394</c:v>
                </c:pt>
                <c:pt idx="35934">
                  <c:v>356.93817339999998</c:v>
                </c:pt>
                <c:pt idx="35935">
                  <c:v>356.94810840000002</c:v>
                </c:pt>
                <c:pt idx="35936">
                  <c:v>356.95804240000001</c:v>
                </c:pt>
                <c:pt idx="35937">
                  <c:v>356.9679774</c:v>
                </c:pt>
                <c:pt idx="35938">
                  <c:v>356.97791139999998</c:v>
                </c:pt>
                <c:pt idx="35939">
                  <c:v>356.98784640000002</c:v>
                </c:pt>
                <c:pt idx="35940">
                  <c:v>356.99778040000001</c:v>
                </c:pt>
                <c:pt idx="35941">
                  <c:v>357.0077154</c:v>
                </c:pt>
                <c:pt idx="35942">
                  <c:v>357.01764939999998</c:v>
                </c:pt>
                <c:pt idx="35943">
                  <c:v>357.02758440000002</c:v>
                </c:pt>
                <c:pt idx="35944">
                  <c:v>357.03751840000001</c:v>
                </c:pt>
                <c:pt idx="35945">
                  <c:v>357.04745339999999</c:v>
                </c:pt>
                <c:pt idx="35946">
                  <c:v>357.05738739999998</c:v>
                </c:pt>
                <c:pt idx="35947">
                  <c:v>357.06732240000002</c:v>
                </c:pt>
                <c:pt idx="35948">
                  <c:v>357.07725640000001</c:v>
                </c:pt>
                <c:pt idx="35949">
                  <c:v>357.08719139999999</c:v>
                </c:pt>
                <c:pt idx="35950">
                  <c:v>357.09712539999998</c:v>
                </c:pt>
                <c:pt idx="35951">
                  <c:v>357.10706040000002</c:v>
                </c:pt>
                <c:pt idx="35952">
                  <c:v>357.11699440000001</c:v>
                </c:pt>
                <c:pt idx="35953">
                  <c:v>357.12692939999999</c:v>
                </c:pt>
                <c:pt idx="35954">
                  <c:v>357.13686339999998</c:v>
                </c:pt>
                <c:pt idx="35955">
                  <c:v>357.14679840000002</c:v>
                </c:pt>
                <c:pt idx="35956">
                  <c:v>357.15673240000001</c:v>
                </c:pt>
                <c:pt idx="35957">
                  <c:v>357.1666664</c:v>
                </c:pt>
                <c:pt idx="35958">
                  <c:v>357.17660139999998</c:v>
                </c:pt>
                <c:pt idx="35959">
                  <c:v>357.18653540000003</c:v>
                </c:pt>
                <c:pt idx="35960">
                  <c:v>357.19647040000001</c:v>
                </c:pt>
                <c:pt idx="35961">
                  <c:v>357.2064044</c:v>
                </c:pt>
                <c:pt idx="35962">
                  <c:v>357.21633939999998</c:v>
                </c:pt>
                <c:pt idx="35963">
                  <c:v>357.22627340000003</c:v>
                </c:pt>
                <c:pt idx="35964">
                  <c:v>357.23620840000001</c:v>
                </c:pt>
                <c:pt idx="35965">
                  <c:v>357.2461424</c:v>
                </c:pt>
                <c:pt idx="35966">
                  <c:v>357.25607739999998</c:v>
                </c:pt>
                <c:pt idx="35967">
                  <c:v>357.26601140000002</c:v>
                </c:pt>
                <c:pt idx="35968">
                  <c:v>357.27594640000001</c:v>
                </c:pt>
                <c:pt idx="35969">
                  <c:v>357.2858804</c:v>
                </c:pt>
                <c:pt idx="35970">
                  <c:v>357.29581539999998</c:v>
                </c:pt>
                <c:pt idx="35971">
                  <c:v>357.30574940000002</c:v>
                </c:pt>
                <c:pt idx="35972">
                  <c:v>357.31568440000001</c:v>
                </c:pt>
                <c:pt idx="35973">
                  <c:v>357.3256184</c:v>
                </c:pt>
                <c:pt idx="35974">
                  <c:v>357.33555339999998</c:v>
                </c:pt>
                <c:pt idx="35975">
                  <c:v>357.34548740000002</c:v>
                </c:pt>
                <c:pt idx="35976">
                  <c:v>357.35542240000001</c:v>
                </c:pt>
                <c:pt idx="35977">
                  <c:v>357.3653564</c:v>
                </c:pt>
                <c:pt idx="35978">
                  <c:v>357.37529139999998</c:v>
                </c:pt>
                <c:pt idx="35979">
                  <c:v>357.38522540000002</c:v>
                </c:pt>
                <c:pt idx="35980">
                  <c:v>357.39516040000001</c:v>
                </c:pt>
                <c:pt idx="35981">
                  <c:v>357.4050944</c:v>
                </c:pt>
                <c:pt idx="35982">
                  <c:v>357.41502939999998</c:v>
                </c:pt>
                <c:pt idx="35983">
                  <c:v>357.42496340000002</c:v>
                </c:pt>
                <c:pt idx="35984">
                  <c:v>357.43489840000001</c:v>
                </c:pt>
                <c:pt idx="35985">
                  <c:v>357.4448324</c:v>
                </c:pt>
                <c:pt idx="35986">
                  <c:v>357.45476739999998</c:v>
                </c:pt>
                <c:pt idx="35987">
                  <c:v>357.46470140000002</c:v>
                </c:pt>
                <c:pt idx="35988">
                  <c:v>357.47463540000001</c:v>
                </c:pt>
                <c:pt idx="35989">
                  <c:v>357.4845704</c:v>
                </c:pt>
                <c:pt idx="35990">
                  <c:v>357.49450439999998</c:v>
                </c:pt>
                <c:pt idx="35991">
                  <c:v>357.50443940000002</c:v>
                </c:pt>
                <c:pt idx="35992">
                  <c:v>357.51437340000001</c:v>
                </c:pt>
                <c:pt idx="35993">
                  <c:v>357.5243084</c:v>
                </c:pt>
                <c:pt idx="35994">
                  <c:v>357.53424239999998</c:v>
                </c:pt>
                <c:pt idx="35995">
                  <c:v>357.54417740000002</c:v>
                </c:pt>
                <c:pt idx="35996">
                  <c:v>357.55411140000001</c:v>
                </c:pt>
                <c:pt idx="35997">
                  <c:v>357.5640464</c:v>
                </c:pt>
                <c:pt idx="35998">
                  <c:v>357.57398039999998</c:v>
                </c:pt>
                <c:pt idx="35999">
                  <c:v>357.58391540000002</c:v>
                </c:pt>
                <c:pt idx="36000">
                  <c:v>357.59384940000001</c:v>
                </c:pt>
                <c:pt idx="36001">
                  <c:v>357.6037844</c:v>
                </c:pt>
                <c:pt idx="36002">
                  <c:v>357.61371839999998</c:v>
                </c:pt>
                <c:pt idx="36003">
                  <c:v>357.62365340000002</c:v>
                </c:pt>
                <c:pt idx="36004">
                  <c:v>357.63358740000001</c:v>
                </c:pt>
                <c:pt idx="36005">
                  <c:v>357.64352239999999</c:v>
                </c:pt>
                <c:pt idx="36006">
                  <c:v>357.65345639999998</c:v>
                </c:pt>
                <c:pt idx="36007">
                  <c:v>357.66339140000002</c:v>
                </c:pt>
                <c:pt idx="36008">
                  <c:v>357.67332540000001</c:v>
                </c:pt>
                <c:pt idx="36009">
                  <c:v>357.68326039999999</c:v>
                </c:pt>
                <c:pt idx="36010">
                  <c:v>357.69319439999998</c:v>
                </c:pt>
                <c:pt idx="36011">
                  <c:v>357.70312940000002</c:v>
                </c:pt>
                <c:pt idx="36012">
                  <c:v>357.71306340000001</c:v>
                </c:pt>
                <c:pt idx="36013">
                  <c:v>357.72299839999999</c:v>
                </c:pt>
                <c:pt idx="36014">
                  <c:v>357.73293239999998</c:v>
                </c:pt>
                <c:pt idx="36015">
                  <c:v>357.74286740000002</c:v>
                </c:pt>
                <c:pt idx="36016">
                  <c:v>357.75280140000001</c:v>
                </c:pt>
                <c:pt idx="36017">
                  <c:v>357.76273639999999</c:v>
                </c:pt>
                <c:pt idx="36018">
                  <c:v>357.77267039999998</c:v>
                </c:pt>
                <c:pt idx="36019">
                  <c:v>357.78260540000002</c:v>
                </c:pt>
                <c:pt idx="36020">
                  <c:v>357.79253940000001</c:v>
                </c:pt>
                <c:pt idx="36021">
                  <c:v>357.80247439999999</c:v>
                </c:pt>
                <c:pt idx="36022">
                  <c:v>357.81240930000001</c:v>
                </c:pt>
                <c:pt idx="36023">
                  <c:v>357.8223433</c:v>
                </c:pt>
                <c:pt idx="36024">
                  <c:v>357.83227829999998</c:v>
                </c:pt>
                <c:pt idx="36025">
                  <c:v>357.84221230000003</c:v>
                </c:pt>
                <c:pt idx="36026">
                  <c:v>357.85214730000001</c:v>
                </c:pt>
                <c:pt idx="36027">
                  <c:v>357.8620813</c:v>
                </c:pt>
                <c:pt idx="36028">
                  <c:v>357.87201629999998</c:v>
                </c:pt>
                <c:pt idx="36029">
                  <c:v>357.88195030000003</c:v>
                </c:pt>
                <c:pt idx="36030">
                  <c:v>357.89188530000001</c:v>
                </c:pt>
                <c:pt idx="36031">
                  <c:v>357.9018193</c:v>
                </c:pt>
                <c:pt idx="36032">
                  <c:v>357.91175429999998</c:v>
                </c:pt>
                <c:pt idx="36033">
                  <c:v>357.92168830000003</c:v>
                </c:pt>
                <c:pt idx="36034">
                  <c:v>357.93162330000001</c:v>
                </c:pt>
                <c:pt idx="36035">
                  <c:v>357.9415573</c:v>
                </c:pt>
                <c:pt idx="36036">
                  <c:v>357.95149229999998</c:v>
                </c:pt>
                <c:pt idx="36037">
                  <c:v>357.96142630000003</c:v>
                </c:pt>
                <c:pt idx="36038">
                  <c:v>357.97136130000001</c:v>
                </c:pt>
                <c:pt idx="36039">
                  <c:v>357.9812953</c:v>
                </c:pt>
                <c:pt idx="36040">
                  <c:v>357.99123029999998</c:v>
                </c:pt>
                <c:pt idx="36041">
                  <c:v>358.00116430000003</c:v>
                </c:pt>
                <c:pt idx="36042">
                  <c:v>358.01109930000001</c:v>
                </c:pt>
                <c:pt idx="36043">
                  <c:v>358.0210333</c:v>
                </c:pt>
                <c:pt idx="36044">
                  <c:v>358.03096829999998</c:v>
                </c:pt>
                <c:pt idx="36045">
                  <c:v>358.04090230000003</c:v>
                </c:pt>
                <c:pt idx="36046">
                  <c:v>358.05083730000001</c:v>
                </c:pt>
                <c:pt idx="36047">
                  <c:v>358.0607713</c:v>
                </c:pt>
                <c:pt idx="36048">
                  <c:v>358.07070629999998</c:v>
                </c:pt>
                <c:pt idx="36049">
                  <c:v>358.08064030000003</c:v>
                </c:pt>
                <c:pt idx="36050">
                  <c:v>358.09057530000001</c:v>
                </c:pt>
                <c:pt idx="36051">
                  <c:v>358.1005093</c:v>
                </c:pt>
                <c:pt idx="36052">
                  <c:v>358.11044429999998</c:v>
                </c:pt>
                <c:pt idx="36053">
                  <c:v>358.12037830000003</c:v>
                </c:pt>
                <c:pt idx="36054">
                  <c:v>358.13031330000001</c:v>
                </c:pt>
                <c:pt idx="36055">
                  <c:v>358.1402473</c:v>
                </c:pt>
                <c:pt idx="36056">
                  <c:v>358.15018220000002</c:v>
                </c:pt>
                <c:pt idx="36057">
                  <c:v>358.16011630000003</c:v>
                </c:pt>
                <c:pt idx="36058">
                  <c:v>358.17005030000001</c:v>
                </c:pt>
                <c:pt idx="36059">
                  <c:v>358.1799853</c:v>
                </c:pt>
                <c:pt idx="36060">
                  <c:v>358.18991929999999</c:v>
                </c:pt>
                <c:pt idx="36061">
                  <c:v>358.19985430000003</c:v>
                </c:pt>
                <c:pt idx="36062">
                  <c:v>358.20978830000001</c:v>
                </c:pt>
                <c:pt idx="36063">
                  <c:v>358.2197233</c:v>
                </c:pt>
                <c:pt idx="36064">
                  <c:v>358.22965729999999</c:v>
                </c:pt>
                <c:pt idx="36065">
                  <c:v>358.23959230000003</c:v>
                </c:pt>
                <c:pt idx="36066">
                  <c:v>358.24952630000001</c:v>
                </c:pt>
                <c:pt idx="36067">
                  <c:v>358.2594613</c:v>
                </c:pt>
                <c:pt idx="36068">
                  <c:v>358.26939529999999</c:v>
                </c:pt>
                <c:pt idx="36069">
                  <c:v>358.27933030000003</c:v>
                </c:pt>
                <c:pt idx="36070">
                  <c:v>358.28926430000001</c:v>
                </c:pt>
                <c:pt idx="36071">
                  <c:v>358.2991993</c:v>
                </c:pt>
                <c:pt idx="36072">
                  <c:v>358.30913329999998</c:v>
                </c:pt>
                <c:pt idx="36073">
                  <c:v>358.31906830000003</c:v>
                </c:pt>
                <c:pt idx="36074">
                  <c:v>358.32900230000001</c:v>
                </c:pt>
                <c:pt idx="36075">
                  <c:v>358.3389373</c:v>
                </c:pt>
                <c:pt idx="36076">
                  <c:v>358.34887129999998</c:v>
                </c:pt>
                <c:pt idx="36077">
                  <c:v>358.35880630000003</c:v>
                </c:pt>
                <c:pt idx="36078">
                  <c:v>358.36874030000001</c:v>
                </c:pt>
                <c:pt idx="36079">
                  <c:v>358.3786753</c:v>
                </c:pt>
                <c:pt idx="36080">
                  <c:v>358.38860929999998</c:v>
                </c:pt>
                <c:pt idx="36081">
                  <c:v>358.39854430000003</c:v>
                </c:pt>
                <c:pt idx="36082">
                  <c:v>358.40847819999999</c:v>
                </c:pt>
                <c:pt idx="36083">
                  <c:v>358.4184133</c:v>
                </c:pt>
                <c:pt idx="36084">
                  <c:v>358.42834729999998</c:v>
                </c:pt>
                <c:pt idx="36085">
                  <c:v>358.43828230000003</c:v>
                </c:pt>
                <c:pt idx="36086">
                  <c:v>358.44821630000001</c:v>
                </c:pt>
                <c:pt idx="36087">
                  <c:v>358.4581513</c:v>
                </c:pt>
                <c:pt idx="36088">
                  <c:v>358.46808529999998</c:v>
                </c:pt>
                <c:pt idx="36089">
                  <c:v>358.47802030000003</c:v>
                </c:pt>
                <c:pt idx="36090">
                  <c:v>358.48795430000001</c:v>
                </c:pt>
                <c:pt idx="36091">
                  <c:v>358.4978893</c:v>
                </c:pt>
                <c:pt idx="36092">
                  <c:v>358.50782329999998</c:v>
                </c:pt>
                <c:pt idx="36093">
                  <c:v>358.51775830000003</c:v>
                </c:pt>
                <c:pt idx="36094">
                  <c:v>358.52769230000001</c:v>
                </c:pt>
                <c:pt idx="36095">
                  <c:v>358.5376273</c:v>
                </c:pt>
                <c:pt idx="36096">
                  <c:v>358.54756129999998</c:v>
                </c:pt>
                <c:pt idx="36097">
                  <c:v>358.55749630000003</c:v>
                </c:pt>
                <c:pt idx="36098">
                  <c:v>358.56743030000001</c:v>
                </c:pt>
                <c:pt idx="36099">
                  <c:v>358.5773653</c:v>
                </c:pt>
                <c:pt idx="36100">
                  <c:v>358.58729929999998</c:v>
                </c:pt>
                <c:pt idx="36101">
                  <c:v>358.59723430000003</c:v>
                </c:pt>
                <c:pt idx="36102">
                  <c:v>358.60716830000001</c:v>
                </c:pt>
                <c:pt idx="36103">
                  <c:v>358.6171033</c:v>
                </c:pt>
                <c:pt idx="36104">
                  <c:v>358.62703729999998</c:v>
                </c:pt>
                <c:pt idx="36105">
                  <c:v>358.63697230000002</c:v>
                </c:pt>
                <c:pt idx="36106">
                  <c:v>358.64690630000001</c:v>
                </c:pt>
                <c:pt idx="36107">
                  <c:v>358.6568413</c:v>
                </c:pt>
                <c:pt idx="36108">
                  <c:v>358.66677529999998</c:v>
                </c:pt>
                <c:pt idx="36109">
                  <c:v>358.67671030000002</c:v>
                </c:pt>
                <c:pt idx="36110">
                  <c:v>358.68664430000001</c:v>
                </c:pt>
                <c:pt idx="36111">
                  <c:v>358.6965793</c:v>
                </c:pt>
                <c:pt idx="36112">
                  <c:v>358.70651329999998</c:v>
                </c:pt>
                <c:pt idx="36113">
                  <c:v>358.71644830000002</c:v>
                </c:pt>
                <c:pt idx="36114">
                  <c:v>358.72638230000001</c:v>
                </c:pt>
                <c:pt idx="36115">
                  <c:v>358.7363173</c:v>
                </c:pt>
                <c:pt idx="36116">
                  <c:v>358.74625129999998</c:v>
                </c:pt>
                <c:pt idx="36117">
                  <c:v>358.75618530000003</c:v>
                </c:pt>
                <c:pt idx="36118">
                  <c:v>358.76612030000001</c:v>
                </c:pt>
                <c:pt idx="36119">
                  <c:v>358.7760553</c:v>
                </c:pt>
                <c:pt idx="36120">
                  <c:v>358.78598929999998</c:v>
                </c:pt>
                <c:pt idx="36121">
                  <c:v>358.79592430000002</c:v>
                </c:pt>
                <c:pt idx="36122">
                  <c:v>358.80585789999998</c:v>
                </c:pt>
                <c:pt idx="36123">
                  <c:v>358.81579290000002</c:v>
                </c:pt>
                <c:pt idx="36124">
                  <c:v>358.82572690000001</c:v>
                </c:pt>
                <c:pt idx="36125">
                  <c:v>358.83566189999999</c:v>
                </c:pt>
                <c:pt idx="36126">
                  <c:v>358.84559589999998</c:v>
                </c:pt>
                <c:pt idx="36127">
                  <c:v>358.85553090000002</c:v>
                </c:pt>
                <c:pt idx="36128">
                  <c:v>358.86546490000001</c:v>
                </c:pt>
                <c:pt idx="36129">
                  <c:v>358.87539989999999</c:v>
                </c:pt>
                <c:pt idx="36130">
                  <c:v>358.88533389999998</c:v>
                </c:pt>
                <c:pt idx="36131">
                  <c:v>358.89526890000002</c:v>
                </c:pt>
                <c:pt idx="36132">
                  <c:v>358.90520290000001</c:v>
                </c:pt>
                <c:pt idx="36133">
                  <c:v>358.91513789999999</c:v>
                </c:pt>
                <c:pt idx="36134">
                  <c:v>358.92507189999998</c:v>
                </c:pt>
                <c:pt idx="36135">
                  <c:v>358.93500690000002</c:v>
                </c:pt>
                <c:pt idx="36136">
                  <c:v>358.94494090000001</c:v>
                </c:pt>
                <c:pt idx="36137">
                  <c:v>358.95487589999999</c:v>
                </c:pt>
                <c:pt idx="36138">
                  <c:v>358.96480989999998</c:v>
                </c:pt>
                <c:pt idx="36139">
                  <c:v>358.97474390000002</c:v>
                </c:pt>
                <c:pt idx="36140">
                  <c:v>358.98467890000001</c:v>
                </c:pt>
                <c:pt idx="36141">
                  <c:v>358.99461289999999</c:v>
                </c:pt>
                <c:pt idx="36142">
                  <c:v>359.00454789999998</c:v>
                </c:pt>
                <c:pt idx="36143">
                  <c:v>359.01448290000002</c:v>
                </c:pt>
                <c:pt idx="36144">
                  <c:v>359.02441690000001</c:v>
                </c:pt>
                <c:pt idx="36145">
                  <c:v>359.03435189999999</c:v>
                </c:pt>
                <c:pt idx="36146">
                  <c:v>359.04428589999998</c:v>
                </c:pt>
                <c:pt idx="36147">
                  <c:v>359.05422090000002</c:v>
                </c:pt>
                <c:pt idx="36148">
                  <c:v>359.06415490000001</c:v>
                </c:pt>
                <c:pt idx="36149">
                  <c:v>359.07408989999999</c:v>
                </c:pt>
                <c:pt idx="36150">
                  <c:v>359.08402389999998</c:v>
                </c:pt>
                <c:pt idx="36151">
                  <c:v>359.09395790000002</c:v>
                </c:pt>
                <c:pt idx="36152">
                  <c:v>359.10389290000001</c:v>
                </c:pt>
                <c:pt idx="36153">
                  <c:v>359.11382789999999</c:v>
                </c:pt>
                <c:pt idx="36154">
                  <c:v>359.12376189999998</c:v>
                </c:pt>
                <c:pt idx="36155">
                  <c:v>359.13369690000002</c:v>
                </c:pt>
                <c:pt idx="36156">
                  <c:v>359.14363090000001</c:v>
                </c:pt>
                <c:pt idx="36157">
                  <c:v>359.15356489999999</c:v>
                </c:pt>
                <c:pt idx="36158">
                  <c:v>359.16349989999998</c:v>
                </c:pt>
                <c:pt idx="36159">
                  <c:v>359.17343490000002</c:v>
                </c:pt>
                <c:pt idx="36160">
                  <c:v>359.1833689</c:v>
                </c:pt>
                <c:pt idx="36161">
                  <c:v>359.19330289999999</c:v>
                </c:pt>
                <c:pt idx="36162">
                  <c:v>359.20323789999998</c:v>
                </c:pt>
                <c:pt idx="36163">
                  <c:v>359.21317190000002</c:v>
                </c:pt>
                <c:pt idx="36164">
                  <c:v>359.2231069</c:v>
                </c:pt>
                <c:pt idx="36165">
                  <c:v>359.23304089999999</c:v>
                </c:pt>
                <c:pt idx="36166">
                  <c:v>359.24297589999998</c:v>
                </c:pt>
                <c:pt idx="36167">
                  <c:v>359.25291090000002</c:v>
                </c:pt>
                <c:pt idx="36168">
                  <c:v>359.2628449</c:v>
                </c:pt>
                <c:pt idx="36169">
                  <c:v>359.27277889999999</c:v>
                </c:pt>
                <c:pt idx="36170">
                  <c:v>359.28271389999998</c:v>
                </c:pt>
                <c:pt idx="36171">
                  <c:v>359.29264890000002</c:v>
                </c:pt>
                <c:pt idx="36172">
                  <c:v>359.3025829</c:v>
                </c:pt>
                <c:pt idx="36173">
                  <c:v>359.31251789999999</c:v>
                </c:pt>
                <c:pt idx="36174">
                  <c:v>359.32245189999998</c:v>
                </c:pt>
                <c:pt idx="36175">
                  <c:v>359.33238590000002</c:v>
                </c:pt>
                <c:pt idx="36176">
                  <c:v>359.3423209</c:v>
                </c:pt>
                <c:pt idx="36177">
                  <c:v>359.35225489999999</c:v>
                </c:pt>
                <c:pt idx="36178">
                  <c:v>359.36218989999998</c:v>
                </c:pt>
                <c:pt idx="36179">
                  <c:v>359.37212490000002</c:v>
                </c:pt>
                <c:pt idx="36180">
                  <c:v>359.3820589</c:v>
                </c:pt>
                <c:pt idx="36181">
                  <c:v>359.39199289999999</c:v>
                </c:pt>
                <c:pt idx="36182">
                  <c:v>359.40192789999998</c:v>
                </c:pt>
                <c:pt idx="36183">
                  <c:v>359.41186190000002</c:v>
                </c:pt>
                <c:pt idx="36184">
                  <c:v>359.4217969</c:v>
                </c:pt>
                <c:pt idx="36185">
                  <c:v>359.43173189999999</c:v>
                </c:pt>
                <c:pt idx="36186">
                  <c:v>359.44166589999998</c:v>
                </c:pt>
                <c:pt idx="36187">
                  <c:v>359.45160090000002</c:v>
                </c:pt>
                <c:pt idx="36188">
                  <c:v>359.4615349</c:v>
                </c:pt>
                <c:pt idx="36189">
                  <c:v>359.47146989999999</c:v>
                </c:pt>
                <c:pt idx="36190">
                  <c:v>359.48140389999998</c:v>
                </c:pt>
                <c:pt idx="36191">
                  <c:v>359.49133890000002</c:v>
                </c:pt>
                <c:pt idx="36192">
                  <c:v>359.5012729</c:v>
                </c:pt>
                <c:pt idx="36193">
                  <c:v>359.51120789999999</c:v>
                </c:pt>
                <c:pt idx="36194">
                  <c:v>359.52114189999998</c:v>
                </c:pt>
                <c:pt idx="36195">
                  <c:v>359.53107690000002</c:v>
                </c:pt>
                <c:pt idx="36196">
                  <c:v>359.5410109</c:v>
                </c:pt>
                <c:pt idx="36197">
                  <c:v>359.55094589999999</c:v>
                </c:pt>
                <c:pt idx="36198">
                  <c:v>359.56087989999997</c:v>
                </c:pt>
                <c:pt idx="36199">
                  <c:v>359.57081490000002</c:v>
                </c:pt>
                <c:pt idx="36200">
                  <c:v>359.5807489</c:v>
                </c:pt>
                <c:pt idx="36201">
                  <c:v>359.59068389999999</c:v>
                </c:pt>
                <c:pt idx="36202">
                  <c:v>359.60061789999997</c:v>
                </c:pt>
                <c:pt idx="36203">
                  <c:v>359.61055290000002</c:v>
                </c:pt>
                <c:pt idx="36204">
                  <c:v>359.6204869</c:v>
                </c:pt>
                <c:pt idx="36205">
                  <c:v>359.63042189999999</c:v>
                </c:pt>
                <c:pt idx="36206">
                  <c:v>359.64035589999997</c:v>
                </c:pt>
                <c:pt idx="36207">
                  <c:v>359.65029090000002</c:v>
                </c:pt>
                <c:pt idx="36208">
                  <c:v>359.6602249</c:v>
                </c:pt>
                <c:pt idx="36209">
                  <c:v>359.67015989999999</c:v>
                </c:pt>
                <c:pt idx="36210">
                  <c:v>359.68009389999997</c:v>
                </c:pt>
                <c:pt idx="36211">
                  <c:v>359.69002890000002</c:v>
                </c:pt>
                <c:pt idx="36212">
                  <c:v>359.6999629</c:v>
                </c:pt>
                <c:pt idx="36213">
                  <c:v>359.70989789999999</c:v>
                </c:pt>
                <c:pt idx="36214">
                  <c:v>359.71983189999997</c:v>
                </c:pt>
                <c:pt idx="36215">
                  <c:v>359.72976690000002</c:v>
                </c:pt>
                <c:pt idx="36216">
                  <c:v>359.7397009</c:v>
                </c:pt>
                <c:pt idx="36217">
                  <c:v>359.74963589999999</c:v>
                </c:pt>
                <c:pt idx="36218">
                  <c:v>359.75956989999997</c:v>
                </c:pt>
                <c:pt idx="36219">
                  <c:v>359.76950490000002</c:v>
                </c:pt>
                <c:pt idx="36220">
                  <c:v>359.7794389</c:v>
                </c:pt>
                <c:pt idx="36221">
                  <c:v>359.78937389999999</c:v>
                </c:pt>
                <c:pt idx="36222">
                  <c:v>359.79930789999997</c:v>
                </c:pt>
                <c:pt idx="36223">
                  <c:v>359.80924199999998</c:v>
                </c:pt>
                <c:pt idx="36224">
                  <c:v>359.81917600000003</c:v>
                </c:pt>
                <c:pt idx="36225">
                  <c:v>359.82911100000001</c:v>
                </c:pt>
                <c:pt idx="36226">
                  <c:v>359.839045</c:v>
                </c:pt>
                <c:pt idx="36227">
                  <c:v>359.84897999999998</c:v>
                </c:pt>
                <c:pt idx="36228">
                  <c:v>359.85891400000003</c:v>
                </c:pt>
                <c:pt idx="36229">
                  <c:v>359.86884900000001</c:v>
                </c:pt>
                <c:pt idx="36230">
                  <c:v>359.878783</c:v>
                </c:pt>
                <c:pt idx="36231">
                  <c:v>359.88871799999998</c:v>
                </c:pt>
                <c:pt idx="36232">
                  <c:v>359.89865200000003</c:v>
                </c:pt>
                <c:pt idx="36233">
                  <c:v>359.90858700000001</c:v>
                </c:pt>
                <c:pt idx="36234">
                  <c:v>359.918521</c:v>
                </c:pt>
                <c:pt idx="36235">
                  <c:v>359.92845599999998</c:v>
                </c:pt>
                <c:pt idx="36236">
                  <c:v>359.93839000000003</c:v>
                </c:pt>
                <c:pt idx="36237">
                  <c:v>359.94832500000001</c:v>
                </c:pt>
                <c:pt idx="36238">
                  <c:v>359.958259</c:v>
                </c:pt>
                <c:pt idx="36239">
                  <c:v>359.96819399999998</c:v>
                </c:pt>
                <c:pt idx="36240">
                  <c:v>359.97812800000003</c:v>
                </c:pt>
                <c:pt idx="36241">
                  <c:v>359.98806300000001</c:v>
                </c:pt>
                <c:pt idx="36242">
                  <c:v>359.997998</c:v>
                </c:pt>
                <c:pt idx="36243">
                  <c:v>360.00793199999998</c:v>
                </c:pt>
                <c:pt idx="36244">
                  <c:v>360.01786700000002</c:v>
                </c:pt>
                <c:pt idx="36245">
                  <c:v>360.02780100000001</c:v>
                </c:pt>
                <c:pt idx="36246">
                  <c:v>360.037736</c:v>
                </c:pt>
                <c:pt idx="36247">
                  <c:v>360.04766999999998</c:v>
                </c:pt>
                <c:pt idx="36248">
                  <c:v>360.05760500000002</c:v>
                </c:pt>
                <c:pt idx="36249">
                  <c:v>360.06753900000001</c:v>
                </c:pt>
                <c:pt idx="36250">
                  <c:v>360.077474</c:v>
                </c:pt>
                <c:pt idx="36251">
                  <c:v>360.08740799999998</c:v>
                </c:pt>
                <c:pt idx="36252">
                  <c:v>360.09734300000002</c:v>
                </c:pt>
                <c:pt idx="36253">
                  <c:v>360.10727700000001</c:v>
                </c:pt>
                <c:pt idx="36254">
                  <c:v>360.11721199999999</c:v>
                </c:pt>
                <c:pt idx="36255">
                  <c:v>360.12714599999998</c:v>
                </c:pt>
                <c:pt idx="36256">
                  <c:v>360.13708100000002</c:v>
                </c:pt>
                <c:pt idx="36257">
                  <c:v>360.14701500000001</c:v>
                </c:pt>
                <c:pt idx="36258">
                  <c:v>360.15694999999999</c:v>
                </c:pt>
                <c:pt idx="36259">
                  <c:v>360.16688399999998</c:v>
                </c:pt>
                <c:pt idx="36260">
                  <c:v>360.17681900000002</c:v>
                </c:pt>
                <c:pt idx="36261">
                  <c:v>360.18675300000001</c:v>
                </c:pt>
                <c:pt idx="36262">
                  <c:v>360.19668799999999</c:v>
                </c:pt>
                <c:pt idx="36263">
                  <c:v>360.20662199999998</c:v>
                </c:pt>
                <c:pt idx="36264">
                  <c:v>360.21655700000002</c:v>
                </c:pt>
                <c:pt idx="36265">
                  <c:v>360.22649100000001</c:v>
                </c:pt>
                <c:pt idx="36266">
                  <c:v>360.23642599999999</c:v>
                </c:pt>
                <c:pt idx="36267">
                  <c:v>360.24635999999998</c:v>
                </c:pt>
                <c:pt idx="36268">
                  <c:v>360.25629500000002</c:v>
                </c:pt>
                <c:pt idx="36269">
                  <c:v>360.26623000000001</c:v>
                </c:pt>
                <c:pt idx="36270">
                  <c:v>360.27616399999999</c:v>
                </c:pt>
                <c:pt idx="36271">
                  <c:v>360.28609899999998</c:v>
                </c:pt>
                <c:pt idx="36272">
                  <c:v>360.29603300000002</c:v>
                </c:pt>
                <c:pt idx="36273">
                  <c:v>360.30596800000001</c:v>
                </c:pt>
                <c:pt idx="36274">
                  <c:v>360.31590199999999</c:v>
                </c:pt>
                <c:pt idx="36275">
                  <c:v>360.32583699999998</c:v>
                </c:pt>
                <c:pt idx="36276">
                  <c:v>360.33577100000002</c:v>
                </c:pt>
                <c:pt idx="36277">
                  <c:v>360.34570600000001</c:v>
                </c:pt>
                <c:pt idx="36278">
                  <c:v>360.35563999999999</c:v>
                </c:pt>
                <c:pt idx="36279">
                  <c:v>360.36557499999998</c:v>
                </c:pt>
                <c:pt idx="36280">
                  <c:v>360.37550900000002</c:v>
                </c:pt>
                <c:pt idx="36281">
                  <c:v>360.38544400000001</c:v>
                </c:pt>
                <c:pt idx="36282">
                  <c:v>360.39537799999999</c:v>
                </c:pt>
                <c:pt idx="36283">
                  <c:v>360.40531299999998</c:v>
                </c:pt>
                <c:pt idx="36284">
                  <c:v>360.41524700000002</c:v>
                </c:pt>
                <c:pt idx="36285">
                  <c:v>360.42518200000001</c:v>
                </c:pt>
                <c:pt idx="36286">
                  <c:v>360.43511599999999</c:v>
                </c:pt>
                <c:pt idx="36287">
                  <c:v>360.44505099999998</c:v>
                </c:pt>
                <c:pt idx="36288">
                  <c:v>360.45498500000002</c:v>
                </c:pt>
                <c:pt idx="36289">
                  <c:v>360.46492000000001</c:v>
                </c:pt>
                <c:pt idx="36290">
                  <c:v>360.47485399999999</c:v>
                </c:pt>
                <c:pt idx="36291">
                  <c:v>360.48478899999998</c:v>
                </c:pt>
                <c:pt idx="36292">
                  <c:v>360.49472400000002</c:v>
                </c:pt>
                <c:pt idx="36293">
                  <c:v>360.50465800000001</c:v>
                </c:pt>
                <c:pt idx="36294">
                  <c:v>360.51459299999999</c:v>
                </c:pt>
                <c:pt idx="36295">
                  <c:v>360.52452699999998</c:v>
                </c:pt>
                <c:pt idx="36296">
                  <c:v>360.53446200000002</c:v>
                </c:pt>
                <c:pt idx="36297">
                  <c:v>360.54439600000001</c:v>
                </c:pt>
                <c:pt idx="36298">
                  <c:v>360.55433099999999</c:v>
                </c:pt>
                <c:pt idx="36299">
                  <c:v>360.56426499999998</c:v>
                </c:pt>
                <c:pt idx="36300">
                  <c:v>360.57420000000002</c:v>
                </c:pt>
                <c:pt idx="36301">
                  <c:v>360.58413400000001</c:v>
                </c:pt>
                <c:pt idx="36302">
                  <c:v>360.59406899999999</c:v>
                </c:pt>
                <c:pt idx="36303">
                  <c:v>360.60400299999998</c:v>
                </c:pt>
                <c:pt idx="36304">
                  <c:v>360.61393800000002</c:v>
                </c:pt>
                <c:pt idx="36305">
                  <c:v>360.62387200000001</c:v>
                </c:pt>
                <c:pt idx="36306">
                  <c:v>360.63380699999999</c:v>
                </c:pt>
                <c:pt idx="36307">
                  <c:v>360.64374099999998</c:v>
                </c:pt>
                <c:pt idx="36308">
                  <c:v>360.65367600000002</c:v>
                </c:pt>
                <c:pt idx="36309">
                  <c:v>360.66361000000001</c:v>
                </c:pt>
                <c:pt idx="36310">
                  <c:v>360.67354499999999</c:v>
                </c:pt>
                <c:pt idx="36311">
                  <c:v>360.68347899999998</c:v>
                </c:pt>
                <c:pt idx="36312">
                  <c:v>360.69341400000002</c:v>
                </c:pt>
                <c:pt idx="36313">
                  <c:v>360.703349</c:v>
                </c:pt>
                <c:pt idx="36314">
                  <c:v>360.71328299999999</c:v>
                </c:pt>
                <c:pt idx="36315">
                  <c:v>360.72321799999997</c:v>
                </c:pt>
                <c:pt idx="36316">
                  <c:v>360.73315200000002</c:v>
                </c:pt>
                <c:pt idx="36317">
                  <c:v>360.743087</c:v>
                </c:pt>
                <c:pt idx="36318">
                  <c:v>360.75302099999999</c:v>
                </c:pt>
                <c:pt idx="36319">
                  <c:v>360.76295599999997</c:v>
                </c:pt>
                <c:pt idx="36320">
                  <c:v>360.77289000000002</c:v>
                </c:pt>
                <c:pt idx="36321">
                  <c:v>360.782825</c:v>
                </c:pt>
                <c:pt idx="36322">
                  <c:v>360.79275899999999</c:v>
                </c:pt>
                <c:pt idx="36323">
                  <c:v>360.80269399999997</c:v>
                </c:pt>
                <c:pt idx="36324">
                  <c:v>360.81262829999997</c:v>
                </c:pt>
                <c:pt idx="36325">
                  <c:v>360.82256330000001</c:v>
                </c:pt>
                <c:pt idx="36326">
                  <c:v>360.8324973</c:v>
                </c:pt>
                <c:pt idx="36327">
                  <c:v>360.84243229999998</c:v>
                </c:pt>
                <c:pt idx="36328">
                  <c:v>360.85236630000003</c:v>
                </c:pt>
                <c:pt idx="36329">
                  <c:v>360.86230130000001</c:v>
                </c:pt>
                <c:pt idx="36330">
                  <c:v>360.8722353</c:v>
                </c:pt>
                <c:pt idx="36331">
                  <c:v>360.88217029999998</c:v>
                </c:pt>
                <c:pt idx="36332">
                  <c:v>360.89210530000003</c:v>
                </c:pt>
                <c:pt idx="36333">
                  <c:v>360.90203930000001</c:v>
                </c:pt>
                <c:pt idx="36334">
                  <c:v>360.9119743</c:v>
                </c:pt>
                <c:pt idx="36335">
                  <c:v>360.92190829999998</c:v>
                </c:pt>
                <c:pt idx="36336">
                  <c:v>360.93184330000003</c:v>
                </c:pt>
                <c:pt idx="36337">
                  <c:v>360.94177730000001</c:v>
                </c:pt>
                <c:pt idx="36338">
                  <c:v>360.9517123</c:v>
                </c:pt>
                <c:pt idx="36339">
                  <c:v>360.96164629999998</c:v>
                </c:pt>
                <c:pt idx="36340">
                  <c:v>360.97158130000003</c:v>
                </c:pt>
                <c:pt idx="36341">
                  <c:v>360.98151530000001</c:v>
                </c:pt>
                <c:pt idx="36342">
                  <c:v>360.9914503</c:v>
                </c:pt>
                <c:pt idx="36343">
                  <c:v>361.00138429999998</c:v>
                </c:pt>
                <c:pt idx="36344">
                  <c:v>361.01131930000003</c:v>
                </c:pt>
                <c:pt idx="36345">
                  <c:v>361.02125330000001</c:v>
                </c:pt>
                <c:pt idx="36346">
                  <c:v>361.0311883</c:v>
                </c:pt>
                <c:pt idx="36347">
                  <c:v>361.04112229999998</c:v>
                </c:pt>
                <c:pt idx="36348">
                  <c:v>361.05105730000002</c:v>
                </c:pt>
                <c:pt idx="36349">
                  <c:v>361.06099230000001</c:v>
                </c:pt>
                <c:pt idx="36350">
                  <c:v>361.0709263</c:v>
                </c:pt>
                <c:pt idx="36351">
                  <c:v>361.08086129999998</c:v>
                </c:pt>
                <c:pt idx="36352">
                  <c:v>361.09079530000002</c:v>
                </c:pt>
                <c:pt idx="36353">
                  <c:v>361.10073030000001</c:v>
                </c:pt>
                <c:pt idx="36354">
                  <c:v>361.1106643</c:v>
                </c:pt>
                <c:pt idx="36355">
                  <c:v>361.12059929999998</c:v>
                </c:pt>
                <c:pt idx="36356">
                  <c:v>361.13053330000002</c:v>
                </c:pt>
                <c:pt idx="36357">
                  <c:v>361.14046830000001</c:v>
                </c:pt>
                <c:pt idx="36358">
                  <c:v>361.1504023</c:v>
                </c:pt>
                <c:pt idx="36359">
                  <c:v>361.16033729999998</c:v>
                </c:pt>
                <c:pt idx="36360">
                  <c:v>361.17027130000002</c:v>
                </c:pt>
                <c:pt idx="36361">
                  <c:v>361.18020630000001</c:v>
                </c:pt>
                <c:pt idx="36362">
                  <c:v>361.1901403</c:v>
                </c:pt>
                <c:pt idx="36363">
                  <c:v>361.20007529999998</c:v>
                </c:pt>
                <c:pt idx="36364">
                  <c:v>361.21001030000002</c:v>
                </c:pt>
                <c:pt idx="36365">
                  <c:v>361.21994430000001</c:v>
                </c:pt>
                <c:pt idx="36366">
                  <c:v>361.22987929999999</c:v>
                </c:pt>
                <c:pt idx="36367">
                  <c:v>361.23981329999998</c:v>
                </c:pt>
                <c:pt idx="36368">
                  <c:v>361.24974830000002</c:v>
                </c:pt>
                <c:pt idx="36369">
                  <c:v>361.25968230000001</c:v>
                </c:pt>
                <c:pt idx="36370">
                  <c:v>361.26961729999999</c:v>
                </c:pt>
                <c:pt idx="36371">
                  <c:v>361.27955129999998</c:v>
                </c:pt>
                <c:pt idx="36372">
                  <c:v>361.28948630000002</c:v>
                </c:pt>
                <c:pt idx="36373">
                  <c:v>361.29942030000001</c:v>
                </c:pt>
                <c:pt idx="36374">
                  <c:v>361.30935529999999</c:v>
                </c:pt>
                <c:pt idx="36375">
                  <c:v>361.31928929999998</c:v>
                </c:pt>
                <c:pt idx="36376">
                  <c:v>361.32922430000002</c:v>
                </c:pt>
                <c:pt idx="36377">
                  <c:v>361.33915830000001</c:v>
                </c:pt>
                <c:pt idx="36378">
                  <c:v>361.34909329999999</c:v>
                </c:pt>
                <c:pt idx="36379">
                  <c:v>361.35902729999998</c:v>
                </c:pt>
                <c:pt idx="36380">
                  <c:v>361.36896230000002</c:v>
                </c:pt>
                <c:pt idx="36381">
                  <c:v>361.37889730000001</c:v>
                </c:pt>
                <c:pt idx="36382">
                  <c:v>361.38883129999999</c:v>
                </c:pt>
                <c:pt idx="36383">
                  <c:v>361.39876629999998</c:v>
                </c:pt>
                <c:pt idx="36384">
                  <c:v>361.40870030000002</c:v>
                </c:pt>
                <c:pt idx="36385">
                  <c:v>361.41863530000001</c:v>
                </c:pt>
                <c:pt idx="36386">
                  <c:v>361.42856929999999</c:v>
                </c:pt>
                <c:pt idx="36387">
                  <c:v>361.43850429999998</c:v>
                </c:pt>
                <c:pt idx="36388">
                  <c:v>361.44843830000002</c:v>
                </c:pt>
                <c:pt idx="36389">
                  <c:v>361.45837330000001</c:v>
                </c:pt>
                <c:pt idx="36390">
                  <c:v>361.46830729999999</c:v>
                </c:pt>
                <c:pt idx="36391">
                  <c:v>361.47824229999998</c:v>
                </c:pt>
                <c:pt idx="36392">
                  <c:v>361.48817630000002</c:v>
                </c:pt>
                <c:pt idx="36393">
                  <c:v>361.49811130000001</c:v>
                </c:pt>
                <c:pt idx="36394">
                  <c:v>361.50804529999999</c:v>
                </c:pt>
                <c:pt idx="36395">
                  <c:v>361.51798029999998</c:v>
                </c:pt>
                <c:pt idx="36396">
                  <c:v>361.52791530000002</c:v>
                </c:pt>
                <c:pt idx="36397">
                  <c:v>361.5378493</c:v>
                </c:pt>
                <c:pt idx="36398">
                  <c:v>361.54778429999999</c:v>
                </c:pt>
                <c:pt idx="36399">
                  <c:v>361.55771829999998</c:v>
                </c:pt>
                <c:pt idx="36400">
                  <c:v>361.56765330000002</c:v>
                </c:pt>
                <c:pt idx="36401">
                  <c:v>361.5775873</c:v>
                </c:pt>
                <c:pt idx="36402">
                  <c:v>361.58752229999999</c:v>
                </c:pt>
                <c:pt idx="36403">
                  <c:v>361.59745629999998</c:v>
                </c:pt>
                <c:pt idx="36404">
                  <c:v>361.60739130000002</c:v>
                </c:pt>
                <c:pt idx="36405">
                  <c:v>361.6173253</c:v>
                </c:pt>
                <c:pt idx="36406">
                  <c:v>361.62726029999999</c:v>
                </c:pt>
                <c:pt idx="36407">
                  <c:v>361.63719429999998</c:v>
                </c:pt>
                <c:pt idx="36408">
                  <c:v>361.64712930000002</c:v>
                </c:pt>
                <c:pt idx="36409">
                  <c:v>361.6570633</c:v>
                </c:pt>
                <c:pt idx="36410">
                  <c:v>361.66699829999999</c:v>
                </c:pt>
                <c:pt idx="36411">
                  <c:v>361.67693329999997</c:v>
                </c:pt>
                <c:pt idx="36412">
                  <c:v>361.68686730000002</c:v>
                </c:pt>
                <c:pt idx="36413">
                  <c:v>361.6968023</c:v>
                </c:pt>
                <c:pt idx="36414">
                  <c:v>361.70673629999999</c:v>
                </c:pt>
                <c:pt idx="36415">
                  <c:v>361.71667129999997</c:v>
                </c:pt>
                <c:pt idx="36416">
                  <c:v>361.72660530000002</c:v>
                </c:pt>
                <c:pt idx="36417">
                  <c:v>361.7365403</c:v>
                </c:pt>
                <c:pt idx="36418">
                  <c:v>361.74647429999999</c:v>
                </c:pt>
                <c:pt idx="36419">
                  <c:v>361.75640929999997</c:v>
                </c:pt>
                <c:pt idx="36420">
                  <c:v>361.76634330000002</c:v>
                </c:pt>
                <c:pt idx="36421">
                  <c:v>361.7762783</c:v>
                </c:pt>
                <c:pt idx="36422">
                  <c:v>361.78621229999999</c:v>
                </c:pt>
                <c:pt idx="36423">
                  <c:v>361.79614729999997</c:v>
                </c:pt>
                <c:pt idx="36424">
                  <c:v>361.80608269999999</c:v>
                </c:pt>
                <c:pt idx="36425">
                  <c:v>361.81601669999998</c:v>
                </c:pt>
                <c:pt idx="36426">
                  <c:v>361.82595170000002</c:v>
                </c:pt>
                <c:pt idx="36427">
                  <c:v>361.83588570000001</c:v>
                </c:pt>
                <c:pt idx="36428">
                  <c:v>361.84582069999999</c:v>
                </c:pt>
                <c:pt idx="36429">
                  <c:v>361.85575469999998</c:v>
                </c:pt>
                <c:pt idx="36430">
                  <c:v>361.86568970000002</c:v>
                </c:pt>
                <c:pt idx="36431">
                  <c:v>361.87562370000001</c:v>
                </c:pt>
                <c:pt idx="36432">
                  <c:v>361.88555869999999</c:v>
                </c:pt>
                <c:pt idx="36433">
                  <c:v>361.89549269999998</c:v>
                </c:pt>
                <c:pt idx="36434">
                  <c:v>361.90542770000002</c:v>
                </c:pt>
                <c:pt idx="36435">
                  <c:v>361.91536170000001</c:v>
                </c:pt>
                <c:pt idx="36436">
                  <c:v>361.92529669999999</c:v>
                </c:pt>
                <c:pt idx="36437">
                  <c:v>361.93523169999997</c:v>
                </c:pt>
                <c:pt idx="36438">
                  <c:v>361.94516570000002</c:v>
                </c:pt>
                <c:pt idx="36439">
                  <c:v>361.9551007</c:v>
                </c:pt>
                <c:pt idx="36440">
                  <c:v>361.96503469999999</c:v>
                </c:pt>
                <c:pt idx="36441">
                  <c:v>361.97496969999997</c:v>
                </c:pt>
                <c:pt idx="36442">
                  <c:v>361.98490370000002</c:v>
                </c:pt>
                <c:pt idx="36443">
                  <c:v>361.9948387</c:v>
                </c:pt>
                <c:pt idx="36444">
                  <c:v>362.00477269999999</c:v>
                </c:pt>
                <c:pt idx="36445">
                  <c:v>362.01470769999997</c:v>
                </c:pt>
                <c:pt idx="36446">
                  <c:v>362.02464170000002</c:v>
                </c:pt>
                <c:pt idx="36447">
                  <c:v>362.0345767</c:v>
                </c:pt>
                <c:pt idx="36448">
                  <c:v>362.04451069999999</c:v>
                </c:pt>
                <c:pt idx="36449">
                  <c:v>362.05444569999997</c:v>
                </c:pt>
                <c:pt idx="36450">
                  <c:v>362.06438070000002</c:v>
                </c:pt>
                <c:pt idx="36451">
                  <c:v>362.0743147</c:v>
                </c:pt>
                <c:pt idx="36452">
                  <c:v>362.08424969999999</c:v>
                </c:pt>
                <c:pt idx="36453">
                  <c:v>362.09418369999997</c:v>
                </c:pt>
                <c:pt idx="36454">
                  <c:v>362.10411870000001</c:v>
                </c:pt>
                <c:pt idx="36455">
                  <c:v>362.1140527</c:v>
                </c:pt>
                <c:pt idx="36456">
                  <c:v>362.12398769999999</c:v>
                </c:pt>
                <c:pt idx="36457">
                  <c:v>362.13392169999997</c:v>
                </c:pt>
                <c:pt idx="36458">
                  <c:v>362.14385670000001</c:v>
                </c:pt>
                <c:pt idx="36459">
                  <c:v>362.1537907</c:v>
                </c:pt>
                <c:pt idx="36460">
                  <c:v>362.16372569999999</c:v>
                </c:pt>
                <c:pt idx="36461">
                  <c:v>362.17365969999997</c:v>
                </c:pt>
                <c:pt idx="36462">
                  <c:v>362.18359470000001</c:v>
                </c:pt>
                <c:pt idx="36463">
                  <c:v>362.1935297</c:v>
                </c:pt>
                <c:pt idx="36464">
                  <c:v>362.20346369999999</c:v>
                </c:pt>
                <c:pt idx="36465">
                  <c:v>362.21339870000003</c:v>
                </c:pt>
                <c:pt idx="36466">
                  <c:v>362.22333270000001</c:v>
                </c:pt>
                <c:pt idx="36467">
                  <c:v>362.2332677</c:v>
                </c:pt>
                <c:pt idx="36468">
                  <c:v>362.24320169999999</c:v>
                </c:pt>
                <c:pt idx="36469">
                  <c:v>362.25313670000003</c:v>
                </c:pt>
                <c:pt idx="36470">
                  <c:v>362.26307070000001</c:v>
                </c:pt>
                <c:pt idx="36471">
                  <c:v>362.2730057</c:v>
                </c:pt>
                <c:pt idx="36472">
                  <c:v>362.28293969999999</c:v>
                </c:pt>
                <c:pt idx="36473">
                  <c:v>362.29287470000003</c:v>
                </c:pt>
                <c:pt idx="36474">
                  <c:v>362.30280870000001</c:v>
                </c:pt>
                <c:pt idx="36475">
                  <c:v>362.3127437</c:v>
                </c:pt>
                <c:pt idx="36476">
                  <c:v>362.32267869999998</c:v>
                </c:pt>
                <c:pt idx="36477">
                  <c:v>362.33261270000003</c:v>
                </c:pt>
                <c:pt idx="36478">
                  <c:v>362.34254770000001</c:v>
                </c:pt>
                <c:pt idx="36479">
                  <c:v>362.3524817</c:v>
                </c:pt>
                <c:pt idx="36480">
                  <c:v>362.36241669999998</c:v>
                </c:pt>
                <c:pt idx="36481">
                  <c:v>362.37235070000003</c:v>
                </c:pt>
                <c:pt idx="36482">
                  <c:v>362.38228570000001</c:v>
                </c:pt>
                <c:pt idx="36483">
                  <c:v>362.3922197</c:v>
                </c:pt>
                <c:pt idx="36484">
                  <c:v>362.40215469999998</c:v>
                </c:pt>
                <c:pt idx="36485">
                  <c:v>362.41208870000003</c:v>
                </c:pt>
                <c:pt idx="36486">
                  <c:v>362.42202370000001</c:v>
                </c:pt>
                <c:pt idx="36487">
                  <c:v>362.4319587</c:v>
                </c:pt>
                <c:pt idx="36488">
                  <c:v>362.44189269999998</c:v>
                </c:pt>
                <c:pt idx="36489">
                  <c:v>362.45182770000002</c:v>
                </c:pt>
                <c:pt idx="36490">
                  <c:v>362.46176170000001</c:v>
                </c:pt>
                <c:pt idx="36491">
                  <c:v>362.4716967</c:v>
                </c:pt>
                <c:pt idx="36492">
                  <c:v>362.48163069999998</c:v>
                </c:pt>
                <c:pt idx="36493">
                  <c:v>362.49156570000002</c:v>
                </c:pt>
                <c:pt idx="36494">
                  <c:v>362.50149970000001</c:v>
                </c:pt>
                <c:pt idx="36495">
                  <c:v>362.5114347</c:v>
                </c:pt>
                <c:pt idx="36496">
                  <c:v>362.52136869999998</c:v>
                </c:pt>
                <c:pt idx="36497">
                  <c:v>362.53130370000002</c:v>
                </c:pt>
                <c:pt idx="36498">
                  <c:v>362.54123870000001</c:v>
                </c:pt>
                <c:pt idx="36499">
                  <c:v>362.5511727</c:v>
                </c:pt>
                <c:pt idx="36500">
                  <c:v>362.56110769999998</c:v>
                </c:pt>
                <c:pt idx="36501">
                  <c:v>362.57104170000002</c:v>
                </c:pt>
                <c:pt idx="36502">
                  <c:v>362.58097670000001</c:v>
                </c:pt>
                <c:pt idx="36503">
                  <c:v>362.59091069999999</c:v>
                </c:pt>
                <c:pt idx="36504">
                  <c:v>362.60084569999998</c:v>
                </c:pt>
                <c:pt idx="36505">
                  <c:v>362.61077970000002</c:v>
                </c:pt>
                <c:pt idx="36506">
                  <c:v>362.62071470000001</c:v>
                </c:pt>
                <c:pt idx="36507">
                  <c:v>362.63064969999999</c:v>
                </c:pt>
                <c:pt idx="36508">
                  <c:v>362.64058369999998</c:v>
                </c:pt>
                <c:pt idx="36509">
                  <c:v>362.65051870000002</c:v>
                </c:pt>
                <c:pt idx="36510">
                  <c:v>362.66045270000001</c:v>
                </c:pt>
                <c:pt idx="36511">
                  <c:v>362.67038769999999</c:v>
                </c:pt>
                <c:pt idx="36512">
                  <c:v>362.68032169999998</c:v>
                </c:pt>
                <c:pt idx="36513">
                  <c:v>362.69025670000002</c:v>
                </c:pt>
                <c:pt idx="36514">
                  <c:v>362.70019070000001</c:v>
                </c:pt>
                <c:pt idx="36515">
                  <c:v>362.71012569999999</c:v>
                </c:pt>
                <c:pt idx="36516">
                  <c:v>362.72005969999998</c:v>
                </c:pt>
                <c:pt idx="36517">
                  <c:v>362.72999470000002</c:v>
                </c:pt>
                <c:pt idx="36518">
                  <c:v>362.73992870000001</c:v>
                </c:pt>
                <c:pt idx="36519">
                  <c:v>362.74986369999999</c:v>
                </c:pt>
                <c:pt idx="36520">
                  <c:v>362.75979869999998</c:v>
                </c:pt>
                <c:pt idx="36521">
                  <c:v>362.76973270000002</c:v>
                </c:pt>
                <c:pt idx="36522">
                  <c:v>362.7796677</c:v>
                </c:pt>
                <c:pt idx="36523">
                  <c:v>362.78960169999999</c:v>
                </c:pt>
                <c:pt idx="36524">
                  <c:v>362.79953669999998</c:v>
                </c:pt>
                <c:pt idx="36525">
                  <c:v>362.8094701</c:v>
                </c:pt>
                <c:pt idx="36526">
                  <c:v>362.81940509999998</c:v>
                </c:pt>
                <c:pt idx="36527">
                  <c:v>362.82933910000003</c:v>
                </c:pt>
                <c:pt idx="36528">
                  <c:v>362.83927410000001</c:v>
                </c:pt>
                <c:pt idx="36529">
                  <c:v>362.8492091</c:v>
                </c:pt>
                <c:pt idx="36530">
                  <c:v>362.85914309999998</c:v>
                </c:pt>
                <c:pt idx="36531">
                  <c:v>362.86907810000002</c:v>
                </c:pt>
                <c:pt idx="36532">
                  <c:v>362.87901210000001</c:v>
                </c:pt>
                <c:pt idx="36533">
                  <c:v>362.8889471</c:v>
                </c:pt>
                <c:pt idx="36534">
                  <c:v>362.89888109999998</c:v>
                </c:pt>
                <c:pt idx="36535">
                  <c:v>362.90881610000002</c:v>
                </c:pt>
                <c:pt idx="36536">
                  <c:v>362.91875010000001</c:v>
                </c:pt>
                <c:pt idx="36537">
                  <c:v>362.9286851</c:v>
                </c:pt>
                <c:pt idx="36538">
                  <c:v>362.93862009999998</c:v>
                </c:pt>
                <c:pt idx="36539">
                  <c:v>362.94855410000002</c:v>
                </c:pt>
                <c:pt idx="36540">
                  <c:v>362.95848910000001</c:v>
                </c:pt>
                <c:pt idx="36541">
                  <c:v>362.9684231</c:v>
                </c:pt>
                <c:pt idx="36542">
                  <c:v>362.97835809999998</c:v>
                </c:pt>
                <c:pt idx="36543">
                  <c:v>362.98829210000002</c:v>
                </c:pt>
                <c:pt idx="36544">
                  <c:v>362.99822710000001</c:v>
                </c:pt>
                <c:pt idx="36545">
                  <c:v>363.0081611</c:v>
                </c:pt>
                <c:pt idx="36546">
                  <c:v>363.01809609999998</c:v>
                </c:pt>
                <c:pt idx="36547">
                  <c:v>363.02803010000002</c:v>
                </c:pt>
                <c:pt idx="36548">
                  <c:v>363.03796510000001</c:v>
                </c:pt>
                <c:pt idx="36549">
                  <c:v>363.04790009999999</c:v>
                </c:pt>
                <c:pt idx="36550">
                  <c:v>363.05783409999998</c:v>
                </c:pt>
                <c:pt idx="36551">
                  <c:v>363.06776910000002</c:v>
                </c:pt>
                <c:pt idx="36552">
                  <c:v>363.07770310000001</c:v>
                </c:pt>
                <c:pt idx="36553">
                  <c:v>363.08763809999999</c:v>
                </c:pt>
                <c:pt idx="36554">
                  <c:v>363.09757209999998</c:v>
                </c:pt>
                <c:pt idx="36555">
                  <c:v>363.10750710000002</c:v>
                </c:pt>
                <c:pt idx="36556">
                  <c:v>363.11744110000001</c:v>
                </c:pt>
                <c:pt idx="36557">
                  <c:v>363.12737609999999</c:v>
                </c:pt>
                <c:pt idx="36558">
                  <c:v>363.13731109999998</c:v>
                </c:pt>
                <c:pt idx="36559">
                  <c:v>363.14724510000002</c:v>
                </c:pt>
                <c:pt idx="36560">
                  <c:v>363.15718010000001</c:v>
                </c:pt>
                <c:pt idx="36561">
                  <c:v>363.16711409999999</c:v>
                </c:pt>
                <c:pt idx="36562">
                  <c:v>363.17704909999998</c:v>
                </c:pt>
                <c:pt idx="36563">
                  <c:v>363.18698310000002</c:v>
                </c:pt>
                <c:pt idx="36564">
                  <c:v>363.1969181</c:v>
                </c:pt>
                <c:pt idx="36565">
                  <c:v>363.20685209999999</c:v>
                </c:pt>
                <c:pt idx="36566">
                  <c:v>363.21678709999998</c:v>
                </c:pt>
                <c:pt idx="36567">
                  <c:v>363.22672210000002</c:v>
                </c:pt>
                <c:pt idx="36568">
                  <c:v>363.2366561</c:v>
                </c:pt>
                <c:pt idx="36569">
                  <c:v>363.24659109999999</c:v>
                </c:pt>
                <c:pt idx="36570">
                  <c:v>363.25652509999998</c:v>
                </c:pt>
                <c:pt idx="36571">
                  <c:v>363.26646010000002</c:v>
                </c:pt>
                <c:pt idx="36572">
                  <c:v>363.2763941</c:v>
                </c:pt>
                <c:pt idx="36573">
                  <c:v>363.28632909999999</c:v>
                </c:pt>
                <c:pt idx="36574">
                  <c:v>363.29626309999998</c:v>
                </c:pt>
                <c:pt idx="36575">
                  <c:v>363.30619810000002</c:v>
                </c:pt>
                <c:pt idx="36576">
                  <c:v>363.3161331</c:v>
                </c:pt>
                <c:pt idx="36577">
                  <c:v>363.32606709999999</c:v>
                </c:pt>
                <c:pt idx="36578">
                  <c:v>363.33600209999997</c:v>
                </c:pt>
                <c:pt idx="36579">
                  <c:v>363.34593610000002</c:v>
                </c:pt>
                <c:pt idx="36580">
                  <c:v>363.3558711</c:v>
                </c:pt>
                <c:pt idx="36581">
                  <c:v>363.36580509999999</c:v>
                </c:pt>
                <c:pt idx="36582">
                  <c:v>363.37574009999997</c:v>
                </c:pt>
                <c:pt idx="36583">
                  <c:v>363.38567410000002</c:v>
                </c:pt>
                <c:pt idx="36584">
                  <c:v>363.3956091</c:v>
                </c:pt>
                <c:pt idx="36585">
                  <c:v>363.40554309999999</c:v>
                </c:pt>
                <c:pt idx="36586">
                  <c:v>363.41547809999997</c:v>
                </c:pt>
                <c:pt idx="36587">
                  <c:v>363.42541310000001</c:v>
                </c:pt>
                <c:pt idx="36588">
                  <c:v>363.4353471</c:v>
                </c:pt>
                <c:pt idx="36589">
                  <c:v>363.44528209999999</c:v>
                </c:pt>
                <c:pt idx="36590">
                  <c:v>363.45521609999997</c:v>
                </c:pt>
                <c:pt idx="36591">
                  <c:v>363.46515110000001</c:v>
                </c:pt>
                <c:pt idx="36592">
                  <c:v>363.4750851</c:v>
                </c:pt>
                <c:pt idx="36593">
                  <c:v>363.48502009999999</c:v>
                </c:pt>
                <c:pt idx="36594">
                  <c:v>363.49495510000003</c:v>
                </c:pt>
                <c:pt idx="36595">
                  <c:v>363.50488910000001</c:v>
                </c:pt>
                <c:pt idx="36596">
                  <c:v>363.5148241</c:v>
                </c:pt>
                <c:pt idx="36597">
                  <c:v>363.52475809999999</c:v>
                </c:pt>
                <c:pt idx="36598">
                  <c:v>363.53469310000003</c:v>
                </c:pt>
                <c:pt idx="36599">
                  <c:v>363.54462710000001</c:v>
                </c:pt>
                <c:pt idx="36600">
                  <c:v>363.5545621</c:v>
                </c:pt>
                <c:pt idx="36601">
                  <c:v>363.56449609999999</c:v>
                </c:pt>
                <c:pt idx="36602">
                  <c:v>363.57443110000003</c:v>
                </c:pt>
                <c:pt idx="36603">
                  <c:v>363.58436610000001</c:v>
                </c:pt>
                <c:pt idx="36604">
                  <c:v>363.5943001</c:v>
                </c:pt>
                <c:pt idx="36605">
                  <c:v>363.60423509999998</c:v>
                </c:pt>
                <c:pt idx="36606">
                  <c:v>363.61416910000003</c:v>
                </c:pt>
                <c:pt idx="36607">
                  <c:v>363.62410410000001</c:v>
                </c:pt>
                <c:pt idx="36608">
                  <c:v>363.6340381</c:v>
                </c:pt>
                <c:pt idx="36609">
                  <c:v>363.64397309999998</c:v>
                </c:pt>
                <c:pt idx="36610">
                  <c:v>363.65390710000003</c:v>
                </c:pt>
                <c:pt idx="36611">
                  <c:v>363.66384210000001</c:v>
                </c:pt>
                <c:pt idx="36612">
                  <c:v>363.6737771</c:v>
                </c:pt>
                <c:pt idx="36613">
                  <c:v>363.68371109999998</c:v>
                </c:pt>
                <c:pt idx="36614">
                  <c:v>363.69364610000002</c:v>
                </c:pt>
                <c:pt idx="36615">
                  <c:v>363.70358010000001</c:v>
                </c:pt>
                <c:pt idx="36616">
                  <c:v>363.7135151</c:v>
                </c:pt>
                <c:pt idx="36617">
                  <c:v>363.72344909999998</c:v>
                </c:pt>
                <c:pt idx="36618">
                  <c:v>363.73338410000002</c:v>
                </c:pt>
                <c:pt idx="36619">
                  <c:v>363.74331810000001</c:v>
                </c:pt>
                <c:pt idx="36620">
                  <c:v>363.75325309999999</c:v>
                </c:pt>
                <c:pt idx="36621">
                  <c:v>363.76318809999998</c:v>
                </c:pt>
                <c:pt idx="36622">
                  <c:v>363.77312210000002</c:v>
                </c:pt>
                <c:pt idx="36623">
                  <c:v>363.78305710000001</c:v>
                </c:pt>
                <c:pt idx="36624">
                  <c:v>363.79299109999999</c:v>
                </c:pt>
                <c:pt idx="36625">
                  <c:v>363.80292609999998</c:v>
                </c:pt>
                <c:pt idx="36626">
                  <c:v>363.8128605</c:v>
                </c:pt>
                <c:pt idx="36627">
                  <c:v>363.82279549999998</c:v>
                </c:pt>
                <c:pt idx="36628">
                  <c:v>363.83273050000003</c:v>
                </c:pt>
                <c:pt idx="36629">
                  <c:v>363.84266450000001</c:v>
                </c:pt>
                <c:pt idx="36630">
                  <c:v>363.8525995</c:v>
                </c:pt>
                <c:pt idx="36631">
                  <c:v>363.86253349999998</c:v>
                </c:pt>
                <c:pt idx="36632">
                  <c:v>363.87246850000002</c:v>
                </c:pt>
                <c:pt idx="36633">
                  <c:v>363.88240250000001</c:v>
                </c:pt>
                <c:pt idx="36634">
                  <c:v>363.8923375</c:v>
                </c:pt>
                <c:pt idx="36635">
                  <c:v>363.90227149999998</c:v>
                </c:pt>
                <c:pt idx="36636">
                  <c:v>363.91220650000002</c:v>
                </c:pt>
                <c:pt idx="36637">
                  <c:v>363.92214150000001</c:v>
                </c:pt>
                <c:pt idx="36638">
                  <c:v>363.9320755</c:v>
                </c:pt>
                <c:pt idx="36639">
                  <c:v>363.94201049999998</c:v>
                </c:pt>
                <c:pt idx="36640">
                  <c:v>363.95194450000002</c:v>
                </c:pt>
                <c:pt idx="36641">
                  <c:v>363.96187950000001</c:v>
                </c:pt>
                <c:pt idx="36642">
                  <c:v>363.9718135</c:v>
                </c:pt>
                <c:pt idx="36643">
                  <c:v>363.98174849999998</c:v>
                </c:pt>
                <c:pt idx="36644">
                  <c:v>363.99168350000002</c:v>
                </c:pt>
                <c:pt idx="36645">
                  <c:v>364.00161750000001</c:v>
                </c:pt>
                <c:pt idx="36646">
                  <c:v>364.01155249999999</c:v>
                </c:pt>
                <c:pt idx="36647">
                  <c:v>364.02148649999998</c:v>
                </c:pt>
                <c:pt idx="36648">
                  <c:v>364.03142150000002</c:v>
                </c:pt>
                <c:pt idx="36649">
                  <c:v>364.04135550000001</c:v>
                </c:pt>
                <c:pt idx="36650">
                  <c:v>364.05129049999999</c:v>
                </c:pt>
                <c:pt idx="36651">
                  <c:v>364.06122549999998</c:v>
                </c:pt>
                <c:pt idx="36652">
                  <c:v>364.07115950000002</c:v>
                </c:pt>
                <c:pt idx="36653">
                  <c:v>364.08109450000001</c:v>
                </c:pt>
                <c:pt idx="36654">
                  <c:v>364.09102849999999</c:v>
                </c:pt>
                <c:pt idx="36655">
                  <c:v>364.10096349999998</c:v>
                </c:pt>
                <c:pt idx="36656">
                  <c:v>364.11089750000002</c:v>
                </c:pt>
                <c:pt idx="36657">
                  <c:v>364.12083250000001</c:v>
                </c:pt>
                <c:pt idx="36658">
                  <c:v>364.13076649999999</c:v>
                </c:pt>
                <c:pt idx="36659">
                  <c:v>364.14070149999998</c:v>
                </c:pt>
                <c:pt idx="36660">
                  <c:v>364.15063650000002</c:v>
                </c:pt>
                <c:pt idx="36661">
                  <c:v>364.16057050000001</c:v>
                </c:pt>
                <c:pt idx="36662">
                  <c:v>364.17050549999999</c:v>
                </c:pt>
                <c:pt idx="36663">
                  <c:v>364.18043949999998</c:v>
                </c:pt>
                <c:pt idx="36664">
                  <c:v>364.19037450000002</c:v>
                </c:pt>
                <c:pt idx="36665">
                  <c:v>364.20030850000001</c:v>
                </c:pt>
                <c:pt idx="36666">
                  <c:v>364.21024349999999</c:v>
                </c:pt>
                <c:pt idx="36667">
                  <c:v>364.22017849999997</c:v>
                </c:pt>
                <c:pt idx="36668">
                  <c:v>364.23011250000002</c:v>
                </c:pt>
                <c:pt idx="36669">
                  <c:v>364.2400475</c:v>
                </c:pt>
                <c:pt idx="36670">
                  <c:v>364.24998149999999</c:v>
                </c:pt>
                <c:pt idx="36671">
                  <c:v>364.25991649999997</c:v>
                </c:pt>
                <c:pt idx="36672">
                  <c:v>364.26985050000002</c:v>
                </c:pt>
                <c:pt idx="36673">
                  <c:v>364.2797855</c:v>
                </c:pt>
                <c:pt idx="36674">
                  <c:v>364.28972049999999</c:v>
                </c:pt>
                <c:pt idx="36675">
                  <c:v>364.29965449999997</c:v>
                </c:pt>
                <c:pt idx="36676">
                  <c:v>364.30958950000002</c:v>
                </c:pt>
                <c:pt idx="36677">
                  <c:v>364.3195235</c:v>
                </c:pt>
                <c:pt idx="36678">
                  <c:v>364.32945849999999</c:v>
                </c:pt>
                <c:pt idx="36679">
                  <c:v>364.33939249999997</c:v>
                </c:pt>
                <c:pt idx="36680">
                  <c:v>364.34932750000002</c:v>
                </c:pt>
                <c:pt idx="36681">
                  <c:v>364.3592625</c:v>
                </c:pt>
                <c:pt idx="36682">
                  <c:v>364.36919649999999</c:v>
                </c:pt>
                <c:pt idx="36683">
                  <c:v>364.37913150000003</c:v>
                </c:pt>
                <c:pt idx="36684">
                  <c:v>364.38906550000002</c:v>
                </c:pt>
                <c:pt idx="36685">
                  <c:v>364.3990005</c:v>
                </c:pt>
                <c:pt idx="36686">
                  <c:v>364.40893449999999</c:v>
                </c:pt>
                <c:pt idx="36687">
                  <c:v>364.41886950000003</c:v>
                </c:pt>
                <c:pt idx="36688">
                  <c:v>364.42880450000001</c:v>
                </c:pt>
                <c:pt idx="36689">
                  <c:v>364.4387385</c:v>
                </c:pt>
                <c:pt idx="36690">
                  <c:v>364.44867349999998</c:v>
                </c:pt>
                <c:pt idx="36691">
                  <c:v>364.45860750000003</c:v>
                </c:pt>
                <c:pt idx="36692">
                  <c:v>364.46854250000001</c:v>
                </c:pt>
                <c:pt idx="36693">
                  <c:v>364.4784765</c:v>
                </c:pt>
                <c:pt idx="36694">
                  <c:v>364.48841149999998</c:v>
                </c:pt>
                <c:pt idx="36695">
                  <c:v>364.49834650000003</c:v>
                </c:pt>
                <c:pt idx="36696">
                  <c:v>364.50828050000001</c:v>
                </c:pt>
                <c:pt idx="36697">
                  <c:v>364.5182155</c:v>
                </c:pt>
                <c:pt idx="36698">
                  <c:v>364.52814949999998</c:v>
                </c:pt>
                <c:pt idx="36699">
                  <c:v>364.53808450000002</c:v>
                </c:pt>
                <c:pt idx="36700">
                  <c:v>364.54801850000001</c:v>
                </c:pt>
                <c:pt idx="36701">
                  <c:v>364.5579535</c:v>
                </c:pt>
                <c:pt idx="36702">
                  <c:v>364.56788849999998</c:v>
                </c:pt>
                <c:pt idx="36703">
                  <c:v>364.57782250000002</c:v>
                </c:pt>
                <c:pt idx="36704">
                  <c:v>364.58775750000001</c:v>
                </c:pt>
                <c:pt idx="36705">
                  <c:v>364.5976915</c:v>
                </c:pt>
                <c:pt idx="36706">
                  <c:v>364.60762649999998</c:v>
                </c:pt>
                <c:pt idx="36707">
                  <c:v>364.61756050000002</c:v>
                </c:pt>
                <c:pt idx="36708">
                  <c:v>364.62749550000001</c:v>
                </c:pt>
                <c:pt idx="36709">
                  <c:v>364.63743049999999</c:v>
                </c:pt>
                <c:pt idx="36710">
                  <c:v>364.64736449999998</c:v>
                </c:pt>
                <c:pt idx="36711">
                  <c:v>364.65729950000002</c:v>
                </c:pt>
                <c:pt idx="36712">
                  <c:v>364.66723350000001</c:v>
                </c:pt>
                <c:pt idx="36713">
                  <c:v>364.67716849999999</c:v>
                </c:pt>
                <c:pt idx="36714">
                  <c:v>364.68710249999998</c:v>
                </c:pt>
                <c:pt idx="36715">
                  <c:v>364.69703750000002</c:v>
                </c:pt>
                <c:pt idx="36716">
                  <c:v>364.70697250000001</c:v>
                </c:pt>
                <c:pt idx="36717">
                  <c:v>364.71690649999999</c:v>
                </c:pt>
                <c:pt idx="36718">
                  <c:v>364.72684149999998</c:v>
                </c:pt>
                <c:pt idx="36719">
                  <c:v>364.73677550000002</c:v>
                </c:pt>
                <c:pt idx="36720">
                  <c:v>364.74671050000001</c:v>
                </c:pt>
                <c:pt idx="36721">
                  <c:v>364.75664449999999</c:v>
                </c:pt>
                <c:pt idx="36722">
                  <c:v>364.76657949999998</c:v>
                </c:pt>
                <c:pt idx="36723">
                  <c:v>364.77651450000002</c:v>
                </c:pt>
                <c:pt idx="36724">
                  <c:v>364.78644850000001</c:v>
                </c:pt>
                <c:pt idx="36725">
                  <c:v>364.79638349999999</c:v>
                </c:pt>
                <c:pt idx="36726">
                  <c:v>364.80631749999998</c:v>
                </c:pt>
                <c:pt idx="36727">
                  <c:v>364.81625279999997</c:v>
                </c:pt>
                <c:pt idx="36728">
                  <c:v>364.82618680000002</c:v>
                </c:pt>
                <c:pt idx="36729">
                  <c:v>364.8361218</c:v>
                </c:pt>
                <c:pt idx="36730">
                  <c:v>364.84605679999999</c:v>
                </c:pt>
                <c:pt idx="36731">
                  <c:v>364.85599079999997</c:v>
                </c:pt>
                <c:pt idx="36732">
                  <c:v>364.86592580000001</c:v>
                </c:pt>
                <c:pt idx="36733">
                  <c:v>364.8758598</c:v>
                </c:pt>
                <c:pt idx="36734">
                  <c:v>364.88579479999999</c:v>
                </c:pt>
                <c:pt idx="36735">
                  <c:v>364.89572879999997</c:v>
                </c:pt>
                <c:pt idx="36736">
                  <c:v>364.90566380000001</c:v>
                </c:pt>
                <c:pt idx="36737">
                  <c:v>364.9155988</c:v>
                </c:pt>
                <c:pt idx="36738">
                  <c:v>364.92553279999998</c:v>
                </c:pt>
                <c:pt idx="36739">
                  <c:v>364.93546780000003</c:v>
                </c:pt>
                <c:pt idx="36740">
                  <c:v>364.94540180000001</c:v>
                </c:pt>
                <c:pt idx="36741">
                  <c:v>364.9553368</c:v>
                </c:pt>
                <c:pt idx="36742">
                  <c:v>364.96527170000002</c:v>
                </c:pt>
                <c:pt idx="36743">
                  <c:v>364.97520580000003</c:v>
                </c:pt>
                <c:pt idx="36744">
                  <c:v>364.98514080000001</c:v>
                </c:pt>
                <c:pt idx="36745">
                  <c:v>364.9950748</c:v>
                </c:pt>
                <c:pt idx="36746">
                  <c:v>365.00500979999998</c:v>
                </c:pt>
                <c:pt idx="36747">
                  <c:v>365.01494380000003</c:v>
                </c:pt>
                <c:pt idx="36748">
                  <c:v>365.02487880000001</c:v>
                </c:pt>
                <c:pt idx="36749">
                  <c:v>365.03481379999999</c:v>
                </c:pt>
                <c:pt idx="36750">
                  <c:v>365.04474779999998</c:v>
                </c:pt>
                <c:pt idx="36751">
                  <c:v>365.05468280000002</c:v>
                </c:pt>
                <c:pt idx="36752">
                  <c:v>365.06461680000001</c:v>
                </c:pt>
                <c:pt idx="36753">
                  <c:v>365.07455179999999</c:v>
                </c:pt>
                <c:pt idx="36754">
                  <c:v>365.08448579999998</c:v>
                </c:pt>
                <c:pt idx="36755">
                  <c:v>365.09442080000002</c:v>
                </c:pt>
                <c:pt idx="36756">
                  <c:v>365.10435580000001</c:v>
                </c:pt>
                <c:pt idx="36757">
                  <c:v>365.11428979999999</c:v>
                </c:pt>
                <c:pt idx="36758">
                  <c:v>365.12422479999998</c:v>
                </c:pt>
                <c:pt idx="36759">
                  <c:v>365.13415880000002</c:v>
                </c:pt>
                <c:pt idx="36760">
                  <c:v>365.14409380000001</c:v>
                </c:pt>
                <c:pt idx="36761">
                  <c:v>365.15402879999999</c:v>
                </c:pt>
                <c:pt idx="36762">
                  <c:v>365.16396279999998</c:v>
                </c:pt>
                <c:pt idx="36763">
                  <c:v>365.17389780000002</c:v>
                </c:pt>
                <c:pt idx="36764">
                  <c:v>365.18383180000001</c:v>
                </c:pt>
                <c:pt idx="36765">
                  <c:v>365.19376679999999</c:v>
                </c:pt>
                <c:pt idx="36766">
                  <c:v>365.20370079999998</c:v>
                </c:pt>
                <c:pt idx="36767">
                  <c:v>365.21363580000002</c:v>
                </c:pt>
                <c:pt idx="36768">
                  <c:v>365.2235708</c:v>
                </c:pt>
                <c:pt idx="36769">
                  <c:v>365.23350479999999</c:v>
                </c:pt>
                <c:pt idx="36770">
                  <c:v>365.24343979999998</c:v>
                </c:pt>
                <c:pt idx="36771">
                  <c:v>365.25337380000002</c:v>
                </c:pt>
                <c:pt idx="36772">
                  <c:v>365.26330869999998</c:v>
                </c:pt>
                <c:pt idx="36773">
                  <c:v>365.27324379999999</c:v>
                </c:pt>
                <c:pt idx="36774">
                  <c:v>365.28317779999998</c:v>
                </c:pt>
                <c:pt idx="36775">
                  <c:v>365.29311280000002</c:v>
                </c:pt>
                <c:pt idx="36776">
                  <c:v>365.3030468</c:v>
                </c:pt>
                <c:pt idx="36777">
                  <c:v>365.31298179999999</c:v>
                </c:pt>
                <c:pt idx="36778">
                  <c:v>365.32291579999998</c:v>
                </c:pt>
                <c:pt idx="36779">
                  <c:v>365.33285080000002</c:v>
                </c:pt>
                <c:pt idx="36780">
                  <c:v>365.3427858</c:v>
                </c:pt>
                <c:pt idx="36781">
                  <c:v>365.35271979999999</c:v>
                </c:pt>
                <c:pt idx="36782">
                  <c:v>365.36265479999997</c:v>
                </c:pt>
                <c:pt idx="36783">
                  <c:v>365.37258880000002</c:v>
                </c:pt>
                <c:pt idx="36784">
                  <c:v>365.3825238</c:v>
                </c:pt>
                <c:pt idx="36785">
                  <c:v>365.39245779999999</c:v>
                </c:pt>
                <c:pt idx="36786">
                  <c:v>365.40239279999997</c:v>
                </c:pt>
                <c:pt idx="36787">
                  <c:v>365.41232780000001</c:v>
                </c:pt>
                <c:pt idx="36788">
                  <c:v>365.4222618</c:v>
                </c:pt>
                <c:pt idx="36789">
                  <c:v>365.43219679999999</c:v>
                </c:pt>
                <c:pt idx="36790">
                  <c:v>365.44213079999997</c:v>
                </c:pt>
                <c:pt idx="36791">
                  <c:v>365.45206580000001</c:v>
                </c:pt>
                <c:pt idx="36792">
                  <c:v>365.4620008</c:v>
                </c:pt>
                <c:pt idx="36793">
                  <c:v>365.47193479999999</c:v>
                </c:pt>
                <c:pt idx="36794">
                  <c:v>365.48186980000003</c:v>
                </c:pt>
                <c:pt idx="36795">
                  <c:v>365.49180380000001</c:v>
                </c:pt>
                <c:pt idx="36796">
                  <c:v>365.5017388</c:v>
                </c:pt>
                <c:pt idx="36797">
                  <c:v>365.51167379999998</c:v>
                </c:pt>
                <c:pt idx="36798">
                  <c:v>365.52160780000003</c:v>
                </c:pt>
                <c:pt idx="36799">
                  <c:v>365.53154280000001</c:v>
                </c:pt>
                <c:pt idx="36800">
                  <c:v>365.5414768</c:v>
                </c:pt>
                <c:pt idx="36801">
                  <c:v>365.55141179999998</c:v>
                </c:pt>
                <c:pt idx="36802">
                  <c:v>365.56134580000003</c:v>
                </c:pt>
                <c:pt idx="36803">
                  <c:v>365.57128080000001</c:v>
                </c:pt>
                <c:pt idx="36804">
                  <c:v>365.5812158</c:v>
                </c:pt>
                <c:pt idx="36805">
                  <c:v>365.59114979999998</c:v>
                </c:pt>
                <c:pt idx="36806">
                  <c:v>365.60108480000002</c:v>
                </c:pt>
                <c:pt idx="36807">
                  <c:v>365.61101880000001</c:v>
                </c:pt>
                <c:pt idx="36808">
                  <c:v>365.6209538</c:v>
                </c:pt>
                <c:pt idx="36809">
                  <c:v>365.63088779999998</c:v>
                </c:pt>
                <c:pt idx="36810">
                  <c:v>365.64082280000002</c:v>
                </c:pt>
                <c:pt idx="36811">
                  <c:v>365.65075780000001</c:v>
                </c:pt>
                <c:pt idx="36812">
                  <c:v>365.6606918</c:v>
                </c:pt>
                <c:pt idx="36813">
                  <c:v>365.67062679999998</c:v>
                </c:pt>
                <c:pt idx="36814">
                  <c:v>365.68056080000002</c:v>
                </c:pt>
                <c:pt idx="36815">
                  <c:v>365.69049580000001</c:v>
                </c:pt>
                <c:pt idx="36816">
                  <c:v>365.70043079999999</c:v>
                </c:pt>
                <c:pt idx="36817">
                  <c:v>365.71036479999998</c:v>
                </c:pt>
                <c:pt idx="36818">
                  <c:v>365.72029980000002</c:v>
                </c:pt>
                <c:pt idx="36819">
                  <c:v>365.73023380000001</c:v>
                </c:pt>
                <c:pt idx="36820">
                  <c:v>365.74016879999999</c:v>
                </c:pt>
                <c:pt idx="36821">
                  <c:v>365.75010379999998</c:v>
                </c:pt>
                <c:pt idx="36822">
                  <c:v>365.76003780000002</c:v>
                </c:pt>
                <c:pt idx="36823">
                  <c:v>365.76997280000001</c:v>
                </c:pt>
                <c:pt idx="36824">
                  <c:v>365.77990679999999</c:v>
                </c:pt>
                <c:pt idx="36825">
                  <c:v>365.78984179999998</c:v>
                </c:pt>
                <c:pt idx="36826">
                  <c:v>365.79977680000002</c:v>
                </c:pt>
                <c:pt idx="36827">
                  <c:v>365.80971030000001</c:v>
                </c:pt>
                <c:pt idx="36828">
                  <c:v>365.81964529999999</c:v>
                </c:pt>
                <c:pt idx="36829">
                  <c:v>365.82957929999998</c:v>
                </c:pt>
                <c:pt idx="36830">
                  <c:v>365.83951430000002</c:v>
                </c:pt>
                <c:pt idx="36831">
                  <c:v>365.84944830000001</c:v>
                </c:pt>
                <c:pt idx="36832">
                  <c:v>365.85938329999999</c:v>
                </c:pt>
                <c:pt idx="36833">
                  <c:v>365.86931829999997</c:v>
                </c:pt>
                <c:pt idx="36834">
                  <c:v>365.87925230000002</c:v>
                </c:pt>
                <c:pt idx="36835">
                  <c:v>365.8891873</c:v>
                </c:pt>
                <c:pt idx="36836">
                  <c:v>365.89912129999999</c:v>
                </c:pt>
                <c:pt idx="36837">
                  <c:v>365.90905629999997</c:v>
                </c:pt>
                <c:pt idx="36838">
                  <c:v>365.91899130000002</c:v>
                </c:pt>
                <c:pt idx="36839">
                  <c:v>365.9289253</c:v>
                </c:pt>
                <c:pt idx="36840">
                  <c:v>365.93886029999999</c:v>
                </c:pt>
                <c:pt idx="36841">
                  <c:v>365.94879429999997</c:v>
                </c:pt>
                <c:pt idx="36842">
                  <c:v>365.95872930000002</c:v>
                </c:pt>
                <c:pt idx="36843">
                  <c:v>365.9686643</c:v>
                </c:pt>
                <c:pt idx="36844">
                  <c:v>365.97859829999999</c:v>
                </c:pt>
                <c:pt idx="36845">
                  <c:v>365.98853329999997</c:v>
                </c:pt>
                <c:pt idx="36846">
                  <c:v>365.99846730000002</c:v>
                </c:pt>
                <c:pt idx="36847">
                  <c:v>366.0084023</c:v>
                </c:pt>
                <c:pt idx="36848">
                  <c:v>366.01833729999998</c:v>
                </c:pt>
                <c:pt idx="36849">
                  <c:v>366.02827129999997</c:v>
                </c:pt>
                <c:pt idx="36850">
                  <c:v>366.03820630000001</c:v>
                </c:pt>
                <c:pt idx="36851">
                  <c:v>366.0481403</c:v>
                </c:pt>
                <c:pt idx="36852">
                  <c:v>366.05807529999998</c:v>
                </c:pt>
                <c:pt idx="36853">
                  <c:v>366.06800930000003</c:v>
                </c:pt>
                <c:pt idx="36854">
                  <c:v>366.07794430000001</c:v>
                </c:pt>
                <c:pt idx="36855">
                  <c:v>366.0878793</c:v>
                </c:pt>
                <c:pt idx="36856">
                  <c:v>366.09781329999998</c:v>
                </c:pt>
                <c:pt idx="36857">
                  <c:v>366.10774830000003</c:v>
                </c:pt>
                <c:pt idx="36858">
                  <c:v>366.11768230000001</c:v>
                </c:pt>
                <c:pt idx="36859">
                  <c:v>366.1276173</c:v>
                </c:pt>
                <c:pt idx="36860">
                  <c:v>366.13755229999998</c:v>
                </c:pt>
                <c:pt idx="36861">
                  <c:v>366.14748630000003</c:v>
                </c:pt>
                <c:pt idx="36862">
                  <c:v>366.15742130000001</c:v>
                </c:pt>
                <c:pt idx="36863">
                  <c:v>366.1673553</c:v>
                </c:pt>
                <c:pt idx="36864">
                  <c:v>366.17729029999998</c:v>
                </c:pt>
                <c:pt idx="36865">
                  <c:v>366.18722530000002</c:v>
                </c:pt>
                <c:pt idx="36866">
                  <c:v>366.19715930000001</c:v>
                </c:pt>
                <c:pt idx="36867">
                  <c:v>366.20709429999999</c:v>
                </c:pt>
                <c:pt idx="36868">
                  <c:v>366.21702829999998</c:v>
                </c:pt>
                <c:pt idx="36869">
                  <c:v>366.22696330000002</c:v>
                </c:pt>
                <c:pt idx="36870">
                  <c:v>366.23689830000001</c:v>
                </c:pt>
                <c:pt idx="36871">
                  <c:v>366.24683229999999</c:v>
                </c:pt>
                <c:pt idx="36872">
                  <c:v>366.25676729999998</c:v>
                </c:pt>
                <c:pt idx="36873">
                  <c:v>366.26670130000002</c:v>
                </c:pt>
                <c:pt idx="36874">
                  <c:v>366.27663630000001</c:v>
                </c:pt>
                <c:pt idx="36875">
                  <c:v>366.28657129999999</c:v>
                </c:pt>
                <c:pt idx="36876">
                  <c:v>366.29650529999998</c:v>
                </c:pt>
                <c:pt idx="36877">
                  <c:v>366.30644030000002</c:v>
                </c:pt>
                <c:pt idx="36878">
                  <c:v>366.31637430000001</c:v>
                </c:pt>
                <c:pt idx="36879">
                  <c:v>366.32630929999999</c:v>
                </c:pt>
                <c:pt idx="36880">
                  <c:v>366.33624429999998</c:v>
                </c:pt>
                <c:pt idx="36881">
                  <c:v>366.34617830000002</c:v>
                </c:pt>
                <c:pt idx="36882">
                  <c:v>366.3561133</c:v>
                </c:pt>
                <c:pt idx="36883">
                  <c:v>366.36604729999999</c:v>
                </c:pt>
                <c:pt idx="36884">
                  <c:v>366.37598229999998</c:v>
                </c:pt>
                <c:pt idx="36885">
                  <c:v>366.38591730000002</c:v>
                </c:pt>
                <c:pt idx="36886">
                  <c:v>366.3958513</c:v>
                </c:pt>
                <c:pt idx="36887">
                  <c:v>366.40578629999999</c:v>
                </c:pt>
                <c:pt idx="36888">
                  <c:v>366.41572029999998</c:v>
                </c:pt>
                <c:pt idx="36889">
                  <c:v>366.42565530000002</c:v>
                </c:pt>
                <c:pt idx="36890">
                  <c:v>366.4355903</c:v>
                </c:pt>
                <c:pt idx="36891">
                  <c:v>366.44552429999999</c:v>
                </c:pt>
                <c:pt idx="36892">
                  <c:v>366.45545929999997</c:v>
                </c:pt>
                <c:pt idx="36893">
                  <c:v>366.46539330000002</c:v>
                </c:pt>
                <c:pt idx="36894">
                  <c:v>366.4753283</c:v>
                </c:pt>
                <c:pt idx="36895">
                  <c:v>366.48526329999999</c:v>
                </c:pt>
                <c:pt idx="36896">
                  <c:v>366.49519729999997</c:v>
                </c:pt>
                <c:pt idx="36897">
                  <c:v>366.50513230000001</c:v>
                </c:pt>
                <c:pt idx="36898">
                  <c:v>366.5150663</c:v>
                </c:pt>
                <c:pt idx="36899">
                  <c:v>366.52500129999999</c:v>
                </c:pt>
                <c:pt idx="36900">
                  <c:v>366.53493630000003</c:v>
                </c:pt>
                <c:pt idx="36901">
                  <c:v>366.54487030000001</c:v>
                </c:pt>
                <c:pt idx="36902">
                  <c:v>366.5548053</c:v>
                </c:pt>
                <c:pt idx="36903">
                  <c:v>366.56473929999999</c:v>
                </c:pt>
                <c:pt idx="36904">
                  <c:v>366.57467430000003</c:v>
                </c:pt>
                <c:pt idx="36905">
                  <c:v>366.58460930000001</c:v>
                </c:pt>
                <c:pt idx="36906">
                  <c:v>366.5945433</c:v>
                </c:pt>
                <c:pt idx="36907">
                  <c:v>366.60447829999998</c:v>
                </c:pt>
                <c:pt idx="36908">
                  <c:v>366.61441230000003</c:v>
                </c:pt>
                <c:pt idx="36909">
                  <c:v>366.62434730000001</c:v>
                </c:pt>
                <c:pt idx="36910">
                  <c:v>366.6342823</c:v>
                </c:pt>
                <c:pt idx="36911">
                  <c:v>366.64421629999998</c:v>
                </c:pt>
                <c:pt idx="36912">
                  <c:v>366.65415130000002</c:v>
                </c:pt>
                <c:pt idx="36913">
                  <c:v>366.66408530000001</c:v>
                </c:pt>
                <c:pt idx="36914">
                  <c:v>366.6740203</c:v>
                </c:pt>
                <c:pt idx="36915">
                  <c:v>366.68395529999998</c:v>
                </c:pt>
                <c:pt idx="36916">
                  <c:v>366.69388930000002</c:v>
                </c:pt>
                <c:pt idx="36917">
                  <c:v>366.70382430000001</c:v>
                </c:pt>
                <c:pt idx="36918">
                  <c:v>366.71375829999999</c:v>
                </c:pt>
                <c:pt idx="36919">
                  <c:v>366.72369329999998</c:v>
                </c:pt>
                <c:pt idx="36920">
                  <c:v>366.73362830000002</c:v>
                </c:pt>
                <c:pt idx="36921">
                  <c:v>366.74356230000001</c:v>
                </c:pt>
                <c:pt idx="36922">
                  <c:v>366.75349729999999</c:v>
                </c:pt>
                <c:pt idx="36923">
                  <c:v>366.76343129999998</c:v>
                </c:pt>
                <c:pt idx="36924">
                  <c:v>366.77336630000002</c:v>
                </c:pt>
                <c:pt idx="36925">
                  <c:v>366.78330130000001</c:v>
                </c:pt>
                <c:pt idx="36926">
                  <c:v>366.79323529999999</c:v>
                </c:pt>
                <c:pt idx="36927">
                  <c:v>366.80317029999998</c:v>
                </c:pt>
                <c:pt idx="36928">
                  <c:v>366.81310439999999</c:v>
                </c:pt>
                <c:pt idx="36929">
                  <c:v>366.82303940000003</c:v>
                </c:pt>
                <c:pt idx="36930">
                  <c:v>366.83297440000001</c:v>
                </c:pt>
                <c:pt idx="36931">
                  <c:v>366.8429084</c:v>
                </c:pt>
                <c:pt idx="36932">
                  <c:v>366.85284339999998</c:v>
                </c:pt>
                <c:pt idx="36933">
                  <c:v>366.86277840000002</c:v>
                </c:pt>
                <c:pt idx="36934">
                  <c:v>366.87271240000001</c:v>
                </c:pt>
                <c:pt idx="36935">
                  <c:v>366.8826474</c:v>
                </c:pt>
                <c:pt idx="36936">
                  <c:v>366.89258139999998</c:v>
                </c:pt>
                <c:pt idx="36937">
                  <c:v>366.90251640000002</c:v>
                </c:pt>
                <c:pt idx="36938">
                  <c:v>366.91245140000001</c:v>
                </c:pt>
                <c:pt idx="36939">
                  <c:v>366.9223854</c:v>
                </c:pt>
                <c:pt idx="36940">
                  <c:v>366.93232039999998</c:v>
                </c:pt>
                <c:pt idx="36941">
                  <c:v>366.94225440000002</c:v>
                </c:pt>
                <c:pt idx="36942">
                  <c:v>366.95218940000001</c:v>
                </c:pt>
                <c:pt idx="36943">
                  <c:v>366.96212439999999</c:v>
                </c:pt>
                <c:pt idx="36944">
                  <c:v>366.97205839999998</c:v>
                </c:pt>
                <c:pt idx="36945">
                  <c:v>366.98199340000002</c:v>
                </c:pt>
                <c:pt idx="36946">
                  <c:v>366.99192740000001</c:v>
                </c:pt>
                <c:pt idx="36947">
                  <c:v>367.00186239999999</c:v>
                </c:pt>
                <c:pt idx="36948">
                  <c:v>367.01179739999998</c:v>
                </c:pt>
                <c:pt idx="36949">
                  <c:v>367.02173140000002</c:v>
                </c:pt>
                <c:pt idx="36950">
                  <c:v>367.03166640000001</c:v>
                </c:pt>
                <c:pt idx="36951">
                  <c:v>367.04160039999999</c:v>
                </c:pt>
                <c:pt idx="36952">
                  <c:v>367.05153539999998</c:v>
                </c:pt>
                <c:pt idx="36953">
                  <c:v>367.06147040000002</c:v>
                </c:pt>
                <c:pt idx="36954">
                  <c:v>367.07140440000001</c:v>
                </c:pt>
                <c:pt idx="36955">
                  <c:v>367.08133939999999</c:v>
                </c:pt>
                <c:pt idx="36956">
                  <c:v>367.09127339999998</c:v>
                </c:pt>
                <c:pt idx="36957">
                  <c:v>367.10120840000002</c:v>
                </c:pt>
                <c:pt idx="36958">
                  <c:v>367.1111434</c:v>
                </c:pt>
                <c:pt idx="36959">
                  <c:v>367.12107739999999</c:v>
                </c:pt>
                <c:pt idx="36960">
                  <c:v>367.13101239999997</c:v>
                </c:pt>
                <c:pt idx="36961">
                  <c:v>367.14094740000002</c:v>
                </c:pt>
                <c:pt idx="36962">
                  <c:v>367.1508814</c:v>
                </c:pt>
                <c:pt idx="36963">
                  <c:v>367.16081639999999</c:v>
                </c:pt>
                <c:pt idx="36964">
                  <c:v>367.17075039999997</c:v>
                </c:pt>
                <c:pt idx="36965">
                  <c:v>367.18068540000002</c:v>
                </c:pt>
                <c:pt idx="36966">
                  <c:v>367.1906204</c:v>
                </c:pt>
                <c:pt idx="36967">
                  <c:v>367.20055439999999</c:v>
                </c:pt>
                <c:pt idx="36968">
                  <c:v>367.21048939999997</c:v>
                </c:pt>
                <c:pt idx="36969">
                  <c:v>367.22042340000002</c:v>
                </c:pt>
                <c:pt idx="36970">
                  <c:v>367.2303584</c:v>
                </c:pt>
                <c:pt idx="36971">
                  <c:v>367.24029339999998</c:v>
                </c:pt>
                <c:pt idx="36972">
                  <c:v>367.25022739999997</c:v>
                </c:pt>
                <c:pt idx="36973">
                  <c:v>367.26016240000001</c:v>
                </c:pt>
                <c:pt idx="36974">
                  <c:v>367.2700964</c:v>
                </c:pt>
                <c:pt idx="36975">
                  <c:v>367.28003139999998</c:v>
                </c:pt>
                <c:pt idx="36976">
                  <c:v>367.28996640000003</c:v>
                </c:pt>
                <c:pt idx="36977">
                  <c:v>367.29990040000001</c:v>
                </c:pt>
                <c:pt idx="36978">
                  <c:v>367.3098354</c:v>
                </c:pt>
                <c:pt idx="36979">
                  <c:v>367.31977039999998</c:v>
                </c:pt>
                <c:pt idx="36980">
                  <c:v>367.32970440000003</c:v>
                </c:pt>
                <c:pt idx="36981">
                  <c:v>367.33963940000001</c:v>
                </c:pt>
                <c:pt idx="36982">
                  <c:v>367.3495734</c:v>
                </c:pt>
                <c:pt idx="36983">
                  <c:v>367.35950839999998</c:v>
                </c:pt>
                <c:pt idx="36984">
                  <c:v>367.36944340000002</c:v>
                </c:pt>
                <c:pt idx="36985">
                  <c:v>367.37937740000001</c:v>
                </c:pt>
                <c:pt idx="36986">
                  <c:v>367.38931239999999</c:v>
                </c:pt>
                <c:pt idx="36987">
                  <c:v>367.39924639999998</c:v>
                </c:pt>
                <c:pt idx="36988">
                  <c:v>367.40918140000002</c:v>
                </c:pt>
                <c:pt idx="36989">
                  <c:v>367.41911640000001</c:v>
                </c:pt>
                <c:pt idx="36990">
                  <c:v>367.42905039999999</c:v>
                </c:pt>
                <c:pt idx="36991">
                  <c:v>367.43898539999998</c:v>
                </c:pt>
                <c:pt idx="36992">
                  <c:v>367.44891940000002</c:v>
                </c:pt>
                <c:pt idx="36993">
                  <c:v>367.45885440000001</c:v>
                </c:pt>
                <c:pt idx="36994">
                  <c:v>367.46878939999999</c:v>
                </c:pt>
                <c:pt idx="36995">
                  <c:v>367.47872339999998</c:v>
                </c:pt>
                <c:pt idx="36996">
                  <c:v>367.48865840000002</c:v>
                </c:pt>
                <c:pt idx="36997">
                  <c:v>367.4985934</c:v>
                </c:pt>
                <c:pt idx="36998">
                  <c:v>367.50852739999999</c:v>
                </c:pt>
                <c:pt idx="36999">
                  <c:v>367.51846239999998</c:v>
                </c:pt>
                <c:pt idx="37000">
                  <c:v>367.52839640000002</c:v>
                </c:pt>
                <c:pt idx="37001">
                  <c:v>367.5383314</c:v>
                </c:pt>
                <c:pt idx="37002">
                  <c:v>367.54826639999999</c:v>
                </c:pt>
                <c:pt idx="37003">
                  <c:v>367.55820039999998</c:v>
                </c:pt>
                <c:pt idx="37004">
                  <c:v>367.56813540000002</c:v>
                </c:pt>
                <c:pt idx="37005">
                  <c:v>367.5780704</c:v>
                </c:pt>
                <c:pt idx="37006">
                  <c:v>367.58800439999999</c:v>
                </c:pt>
                <c:pt idx="37007">
                  <c:v>367.59793939999997</c:v>
                </c:pt>
                <c:pt idx="37008">
                  <c:v>367.60787340000002</c:v>
                </c:pt>
                <c:pt idx="37009">
                  <c:v>367.6178084</c:v>
                </c:pt>
                <c:pt idx="37010">
                  <c:v>367.62774339999999</c:v>
                </c:pt>
                <c:pt idx="37011">
                  <c:v>367.63767739999997</c:v>
                </c:pt>
                <c:pt idx="37012">
                  <c:v>367.64761240000001</c:v>
                </c:pt>
                <c:pt idx="37013">
                  <c:v>367.6575464</c:v>
                </c:pt>
                <c:pt idx="37014">
                  <c:v>367.66748139999999</c:v>
                </c:pt>
                <c:pt idx="37015">
                  <c:v>367.67741640000003</c:v>
                </c:pt>
                <c:pt idx="37016">
                  <c:v>367.68735040000001</c:v>
                </c:pt>
                <c:pt idx="37017">
                  <c:v>367.6972854</c:v>
                </c:pt>
                <c:pt idx="37018">
                  <c:v>367.70722039999998</c:v>
                </c:pt>
                <c:pt idx="37019">
                  <c:v>367.71715440000003</c:v>
                </c:pt>
                <c:pt idx="37020">
                  <c:v>367.72708940000001</c:v>
                </c:pt>
                <c:pt idx="37021">
                  <c:v>367.7370234</c:v>
                </c:pt>
                <c:pt idx="37022">
                  <c:v>367.74695839999998</c:v>
                </c:pt>
                <c:pt idx="37023">
                  <c:v>367.75689340000002</c:v>
                </c:pt>
                <c:pt idx="37024">
                  <c:v>367.76682740000001</c:v>
                </c:pt>
                <c:pt idx="37025">
                  <c:v>367.7767624</c:v>
                </c:pt>
                <c:pt idx="37026">
                  <c:v>367.78669739999998</c:v>
                </c:pt>
                <c:pt idx="37027">
                  <c:v>367.79663140000002</c:v>
                </c:pt>
                <c:pt idx="37028">
                  <c:v>367.80656640000001</c:v>
                </c:pt>
                <c:pt idx="37029">
                  <c:v>367.81650079999997</c:v>
                </c:pt>
                <c:pt idx="37030">
                  <c:v>367.82643580000001</c:v>
                </c:pt>
                <c:pt idx="37031">
                  <c:v>367.8363708</c:v>
                </c:pt>
                <c:pt idx="37032">
                  <c:v>367.84630479999998</c:v>
                </c:pt>
                <c:pt idx="37033">
                  <c:v>367.85623980000003</c:v>
                </c:pt>
                <c:pt idx="37034">
                  <c:v>367.86617380000001</c:v>
                </c:pt>
                <c:pt idx="37035">
                  <c:v>367.8761088</c:v>
                </c:pt>
                <c:pt idx="37036">
                  <c:v>367.88604379999998</c:v>
                </c:pt>
                <c:pt idx="37037">
                  <c:v>367.89597780000003</c:v>
                </c:pt>
                <c:pt idx="37038">
                  <c:v>367.90591280000001</c:v>
                </c:pt>
                <c:pt idx="37039">
                  <c:v>367.91584779999999</c:v>
                </c:pt>
                <c:pt idx="37040">
                  <c:v>367.92578179999998</c:v>
                </c:pt>
                <c:pt idx="37041">
                  <c:v>367.93571680000002</c:v>
                </c:pt>
                <c:pt idx="37042">
                  <c:v>367.94565080000001</c:v>
                </c:pt>
                <c:pt idx="37043">
                  <c:v>367.95558579999999</c:v>
                </c:pt>
                <c:pt idx="37044">
                  <c:v>367.96552079999998</c:v>
                </c:pt>
                <c:pt idx="37045">
                  <c:v>367.97545480000002</c:v>
                </c:pt>
                <c:pt idx="37046">
                  <c:v>367.98538980000001</c:v>
                </c:pt>
                <c:pt idx="37047">
                  <c:v>367.99532479999999</c:v>
                </c:pt>
                <c:pt idx="37048">
                  <c:v>368.00525879999998</c:v>
                </c:pt>
                <c:pt idx="37049">
                  <c:v>368.01519380000002</c:v>
                </c:pt>
                <c:pt idx="37050">
                  <c:v>368.02512780000001</c:v>
                </c:pt>
                <c:pt idx="37051">
                  <c:v>368.03506279999999</c:v>
                </c:pt>
                <c:pt idx="37052">
                  <c:v>368.04499779999998</c:v>
                </c:pt>
                <c:pt idx="37053">
                  <c:v>368.05493180000002</c:v>
                </c:pt>
                <c:pt idx="37054">
                  <c:v>368.0648668</c:v>
                </c:pt>
                <c:pt idx="37055">
                  <c:v>368.07480179999999</c:v>
                </c:pt>
                <c:pt idx="37056">
                  <c:v>368.08473579999998</c:v>
                </c:pt>
                <c:pt idx="37057">
                  <c:v>368.09467080000002</c:v>
                </c:pt>
                <c:pt idx="37058">
                  <c:v>368.1046048</c:v>
                </c:pt>
                <c:pt idx="37059">
                  <c:v>368.11453979999999</c:v>
                </c:pt>
                <c:pt idx="37060">
                  <c:v>368.12447479999997</c:v>
                </c:pt>
                <c:pt idx="37061">
                  <c:v>368.13440880000002</c:v>
                </c:pt>
                <c:pt idx="37062">
                  <c:v>368.1443438</c:v>
                </c:pt>
                <c:pt idx="37063">
                  <c:v>368.15427879999999</c:v>
                </c:pt>
                <c:pt idx="37064">
                  <c:v>368.16421279999997</c:v>
                </c:pt>
                <c:pt idx="37065">
                  <c:v>368.17414780000001</c:v>
                </c:pt>
                <c:pt idx="37066">
                  <c:v>368.1840818</c:v>
                </c:pt>
                <c:pt idx="37067">
                  <c:v>368.19401679999999</c:v>
                </c:pt>
                <c:pt idx="37068">
                  <c:v>368.20395180000003</c:v>
                </c:pt>
                <c:pt idx="37069">
                  <c:v>368.21388580000001</c:v>
                </c:pt>
                <c:pt idx="37070">
                  <c:v>368.2238208</c:v>
                </c:pt>
                <c:pt idx="37071">
                  <c:v>368.23375579999998</c:v>
                </c:pt>
                <c:pt idx="37072">
                  <c:v>368.24368980000003</c:v>
                </c:pt>
                <c:pt idx="37073">
                  <c:v>368.25362480000001</c:v>
                </c:pt>
                <c:pt idx="37074">
                  <c:v>368.2635588</c:v>
                </c:pt>
                <c:pt idx="37075">
                  <c:v>368.27349379999998</c:v>
                </c:pt>
                <c:pt idx="37076">
                  <c:v>368.28342880000002</c:v>
                </c:pt>
                <c:pt idx="37077">
                  <c:v>368.29336280000001</c:v>
                </c:pt>
                <c:pt idx="37078">
                  <c:v>368.3032978</c:v>
                </c:pt>
                <c:pt idx="37079">
                  <c:v>368.31323279999998</c:v>
                </c:pt>
                <c:pt idx="37080">
                  <c:v>368.32316680000002</c:v>
                </c:pt>
                <c:pt idx="37081">
                  <c:v>368.33310180000001</c:v>
                </c:pt>
                <c:pt idx="37082">
                  <c:v>368.3430358</c:v>
                </c:pt>
                <c:pt idx="37083">
                  <c:v>368.35297079999998</c:v>
                </c:pt>
                <c:pt idx="37084">
                  <c:v>368.36290580000002</c:v>
                </c:pt>
                <c:pt idx="37085">
                  <c:v>368.37283980000001</c:v>
                </c:pt>
                <c:pt idx="37086">
                  <c:v>368.38277479999999</c:v>
                </c:pt>
                <c:pt idx="37087">
                  <c:v>368.39270979999998</c:v>
                </c:pt>
                <c:pt idx="37088">
                  <c:v>368.40264380000002</c:v>
                </c:pt>
                <c:pt idx="37089">
                  <c:v>368.41257880000001</c:v>
                </c:pt>
                <c:pt idx="37090">
                  <c:v>368.42251279999999</c:v>
                </c:pt>
                <c:pt idx="37091">
                  <c:v>368.43244779999998</c:v>
                </c:pt>
                <c:pt idx="37092">
                  <c:v>368.44238280000002</c:v>
                </c:pt>
                <c:pt idx="37093">
                  <c:v>368.45231680000001</c:v>
                </c:pt>
                <c:pt idx="37094">
                  <c:v>368.46225179999999</c:v>
                </c:pt>
                <c:pt idx="37095">
                  <c:v>368.47218679999997</c:v>
                </c:pt>
                <c:pt idx="37096">
                  <c:v>368.48212080000002</c:v>
                </c:pt>
                <c:pt idx="37097">
                  <c:v>368.4920558</c:v>
                </c:pt>
                <c:pt idx="37098">
                  <c:v>368.50199079999999</c:v>
                </c:pt>
                <c:pt idx="37099">
                  <c:v>368.51192479999997</c:v>
                </c:pt>
                <c:pt idx="37100">
                  <c:v>368.52185980000002</c:v>
                </c:pt>
                <c:pt idx="37101">
                  <c:v>368.5317938</c:v>
                </c:pt>
                <c:pt idx="37102">
                  <c:v>368.54172879999999</c:v>
                </c:pt>
                <c:pt idx="37103">
                  <c:v>368.55166379999997</c:v>
                </c:pt>
                <c:pt idx="37104">
                  <c:v>368.56159780000002</c:v>
                </c:pt>
                <c:pt idx="37105">
                  <c:v>368.5715328</c:v>
                </c:pt>
                <c:pt idx="37106">
                  <c:v>368.58146779999998</c:v>
                </c:pt>
                <c:pt idx="37107">
                  <c:v>368.59140180000003</c:v>
                </c:pt>
                <c:pt idx="37108">
                  <c:v>368.60133680000001</c:v>
                </c:pt>
                <c:pt idx="37109">
                  <c:v>368.6112718</c:v>
                </c:pt>
                <c:pt idx="37110">
                  <c:v>368.62120579999998</c:v>
                </c:pt>
                <c:pt idx="37111">
                  <c:v>368.63114080000003</c:v>
                </c:pt>
                <c:pt idx="37112">
                  <c:v>368.64107480000001</c:v>
                </c:pt>
                <c:pt idx="37113">
                  <c:v>368.6510098</c:v>
                </c:pt>
                <c:pt idx="37114">
                  <c:v>368.66094479999998</c:v>
                </c:pt>
                <c:pt idx="37115">
                  <c:v>368.67087880000003</c:v>
                </c:pt>
                <c:pt idx="37116">
                  <c:v>368.68081380000001</c:v>
                </c:pt>
                <c:pt idx="37117">
                  <c:v>368.69074879999999</c:v>
                </c:pt>
                <c:pt idx="37118">
                  <c:v>368.70068279999998</c:v>
                </c:pt>
                <c:pt idx="37119">
                  <c:v>368.71061780000002</c:v>
                </c:pt>
                <c:pt idx="37120">
                  <c:v>368.72055280000001</c:v>
                </c:pt>
                <c:pt idx="37121">
                  <c:v>368.73048679999999</c:v>
                </c:pt>
                <c:pt idx="37122">
                  <c:v>368.74042179999998</c:v>
                </c:pt>
                <c:pt idx="37123">
                  <c:v>368.75035580000002</c:v>
                </c:pt>
                <c:pt idx="37124">
                  <c:v>368.76029080000001</c:v>
                </c:pt>
                <c:pt idx="37125">
                  <c:v>368.77022579999999</c:v>
                </c:pt>
                <c:pt idx="37126">
                  <c:v>368.78015979999998</c:v>
                </c:pt>
                <c:pt idx="37127">
                  <c:v>368.79009480000002</c:v>
                </c:pt>
                <c:pt idx="37128">
                  <c:v>368.8000298</c:v>
                </c:pt>
                <c:pt idx="37129">
                  <c:v>368.80996379999999</c:v>
                </c:pt>
                <c:pt idx="37130">
                  <c:v>368.81989859999999</c:v>
                </c:pt>
                <c:pt idx="37131">
                  <c:v>368.82983359999997</c:v>
                </c:pt>
                <c:pt idx="37132">
                  <c:v>368.83976760000002</c:v>
                </c:pt>
                <c:pt idx="37133">
                  <c:v>368.8497026</c:v>
                </c:pt>
                <c:pt idx="37134">
                  <c:v>368.85963659999999</c:v>
                </c:pt>
                <c:pt idx="37135">
                  <c:v>368.86957159999997</c:v>
                </c:pt>
                <c:pt idx="37136">
                  <c:v>368.87950660000001</c:v>
                </c:pt>
                <c:pt idx="37137">
                  <c:v>368.8894406</c:v>
                </c:pt>
                <c:pt idx="37138">
                  <c:v>368.89937559999998</c:v>
                </c:pt>
                <c:pt idx="37139">
                  <c:v>368.90931060000003</c:v>
                </c:pt>
                <c:pt idx="37140">
                  <c:v>368.91924460000001</c:v>
                </c:pt>
                <c:pt idx="37141">
                  <c:v>368.9291796</c:v>
                </c:pt>
                <c:pt idx="37142">
                  <c:v>368.93911459999998</c:v>
                </c:pt>
                <c:pt idx="37143">
                  <c:v>368.94904860000003</c:v>
                </c:pt>
                <c:pt idx="37144">
                  <c:v>368.95898360000001</c:v>
                </c:pt>
                <c:pt idx="37145">
                  <c:v>368.96891859999999</c:v>
                </c:pt>
                <c:pt idx="37146">
                  <c:v>368.97885259999998</c:v>
                </c:pt>
                <c:pt idx="37147">
                  <c:v>368.98878760000002</c:v>
                </c:pt>
                <c:pt idx="37148">
                  <c:v>368.99872160000001</c:v>
                </c:pt>
                <c:pt idx="37149">
                  <c:v>369.00865659999999</c:v>
                </c:pt>
                <c:pt idx="37150">
                  <c:v>369.01859159999998</c:v>
                </c:pt>
                <c:pt idx="37151">
                  <c:v>369.02852560000002</c:v>
                </c:pt>
                <c:pt idx="37152">
                  <c:v>369.03846060000001</c:v>
                </c:pt>
                <c:pt idx="37153">
                  <c:v>369.04839559999999</c:v>
                </c:pt>
                <c:pt idx="37154">
                  <c:v>369.05832959999998</c:v>
                </c:pt>
                <c:pt idx="37155">
                  <c:v>369.06826460000002</c:v>
                </c:pt>
                <c:pt idx="37156">
                  <c:v>369.0781996</c:v>
                </c:pt>
                <c:pt idx="37157">
                  <c:v>369.08813359999999</c:v>
                </c:pt>
                <c:pt idx="37158">
                  <c:v>369.09806859999998</c:v>
                </c:pt>
                <c:pt idx="37159">
                  <c:v>369.10800360000002</c:v>
                </c:pt>
                <c:pt idx="37160">
                  <c:v>369.1179376</c:v>
                </c:pt>
                <c:pt idx="37161">
                  <c:v>369.12787259999999</c:v>
                </c:pt>
                <c:pt idx="37162">
                  <c:v>369.13780659999998</c:v>
                </c:pt>
                <c:pt idx="37163">
                  <c:v>369.14774160000002</c:v>
                </c:pt>
                <c:pt idx="37164">
                  <c:v>369.1576766</c:v>
                </c:pt>
                <c:pt idx="37165">
                  <c:v>369.16761059999999</c:v>
                </c:pt>
                <c:pt idx="37166">
                  <c:v>369.17754559999997</c:v>
                </c:pt>
                <c:pt idx="37167">
                  <c:v>369.18748060000001</c:v>
                </c:pt>
                <c:pt idx="37168">
                  <c:v>369.1974146</c:v>
                </c:pt>
                <c:pt idx="37169">
                  <c:v>369.20734959999999</c:v>
                </c:pt>
                <c:pt idx="37170">
                  <c:v>369.21728460000003</c:v>
                </c:pt>
                <c:pt idx="37171">
                  <c:v>369.22721860000001</c:v>
                </c:pt>
                <c:pt idx="37172">
                  <c:v>369.2371536</c:v>
                </c:pt>
                <c:pt idx="37173">
                  <c:v>369.24708859999998</c:v>
                </c:pt>
                <c:pt idx="37174">
                  <c:v>369.25702260000003</c:v>
                </c:pt>
                <c:pt idx="37175">
                  <c:v>369.26695760000001</c:v>
                </c:pt>
                <c:pt idx="37176">
                  <c:v>369.2768916</c:v>
                </c:pt>
                <c:pt idx="37177">
                  <c:v>369.28682659999998</c:v>
                </c:pt>
                <c:pt idx="37178">
                  <c:v>369.29676160000002</c:v>
                </c:pt>
                <c:pt idx="37179">
                  <c:v>369.30669560000001</c:v>
                </c:pt>
                <c:pt idx="37180">
                  <c:v>369.3166306</c:v>
                </c:pt>
                <c:pt idx="37181">
                  <c:v>369.32656559999998</c:v>
                </c:pt>
                <c:pt idx="37182">
                  <c:v>369.33649960000002</c:v>
                </c:pt>
                <c:pt idx="37183">
                  <c:v>369.34643460000001</c:v>
                </c:pt>
                <c:pt idx="37184">
                  <c:v>369.35636959999999</c:v>
                </c:pt>
                <c:pt idx="37185">
                  <c:v>369.36630359999998</c:v>
                </c:pt>
                <c:pt idx="37186">
                  <c:v>369.37623860000002</c:v>
                </c:pt>
                <c:pt idx="37187">
                  <c:v>369.38617360000001</c:v>
                </c:pt>
                <c:pt idx="37188">
                  <c:v>369.39610759999999</c:v>
                </c:pt>
                <c:pt idx="37189">
                  <c:v>369.40604259999998</c:v>
                </c:pt>
                <c:pt idx="37190">
                  <c:v>369.41597760000002</c:v>
                </c:pt>
                <c:pt idx="37191">
                  <c:v>369.42591160000001</c:v>
                </c:pt>
                <c:pt idx="37192">
                  <c:v>369.43584659999999</c:v>
                </c:pt>
                <c:pt idx="37193">
                  <c:v>369.44578159999998</c:v>
                </c:pt>
                <c:pt idx="37194">
                  <c:v>369.45571560000002</c:v>
                </c:pt>
                <c:pt idx="37195">
                  <c:v>369.4656506</c:v>
                </c:pt>
                <c:pt idx="37196">
                  <c:v>369.47558459999999</c:v>
                </c:pt>
                <c:pt idx="37197">
                  <c:v>369.48551959999998</c:v>
                </c:pt>
                <c:pt idx="37198">
                  <c:v>369.49545460000002</c:v>
                </c:pt>
                <c:pt idx="37199">
                  <c:v>369.5053886</c:v>
                </c:pt>
                <c:pt idx="37200">
                  <c:v>369.51532359999999</c:v>
                </c:pt>
                <c:pt idx="37201">
                  <c:v>369.52525859999997</c:v>
                </c:pt>
                <c:pt idx="37202">
                  <c:v>369.53519260000002</c:v>
                </c:pt>
                <c:pt idx="37203">
                  <c:v>369.5451276</c:v>
                </c:pt>
                <c:pt idx="37204">
                  <c:v>369.55506259999999</c:v>
                </c:pt>
                <c:pt idx="37205">
                  <c:v>369.56499659999997</c:v>
                </c:pt>
                <c:pt idx="37206">
                  <c:v>369.57493160000001</c:v>
                </c:pt>
                <c:pt idx="37207">
                  <c:v>369.5848666</c:v>
                </c:pt>
                <c:pt idx="37208">
                  <c:v>369.59480059999999</c:v>
                </c:pt>
                <c:pt idx="37209">
                  <c:v>369.60473560000003</c:v>
                </c:pt>
                <c:pt idx="37210">
                  <c:v>369.61467060000001</c:v>
                </c:pt>
                <c:pt idx="37211">
                  <c:v>369.6246046</c:v>
                </c:pt>
                <c:pt idx="37212">
                  <c:v>369.63453959999998</c:v>
                </c:pt>
                <c:pt idx="37213">
                  <c:v>369.64447360000003</c:v>
                </c:pt>
                <c:pt idx="37214">
                  <c:v>369.65440860000001</c:v>
                </c:pt>
                <c:pt idx="37215">
                  <c:v>369.6643436</c:v>
                </c:pt>
                <c:pt idx="37216">
                  <c:v>369.67427759999998</c:v>
                </c:pt>
                <c:pt idx="37217">
                  <c:v>369.68421260000002</c:v>
                </c:pt>
                <c:pt idx="37218">
                  <c:v>369.69414760000001</c:v>
                </c:pt>
                <c:pt idx="37219">
                  <c:v>369.70408159999999</c:v>
                </c:pt>
                <c:pt idx="37220">
                  <c:v>369.71401659999998</c:v>
                </c:pt>
                <c:pt idx="37221">
                  <c:v>369.72395160000002</c:v>
                </c:pt>
                <c:pt idx="37222">
                  <c:v>369.73388560000001</c:v>
                </c:pt>
                <c:pt idx="37223">
                  <c:v>369.74382059999999</c:v>
                </c:pt>
                <c:pt idx="37224">
                  <c:v>369.75375559999998</c:v>
                </c:pt>
                <c:pt idx="37225">
                  <c:v>369.76368960000002</c:v>
                </c:pt>
                <c:pt idx="37226">
                  <c:v>369.77362460000001</c:v>
                </c:pt>
                <c:pt idx="37227">
                  <c:v>369.78355959999999</c:v>
                </c:pt>
                <c:pt idx="37228">
                  <c:v>369.79349359999998</c:v>
                </c:pt>
                <c:pt idx="37229">
                  <c:v>369.80342860000002</c:v>
                </c:pt>
                <c:pt idx="37230">
                  <c:v>369.81336390000001</c:v>
                </c:pt>
                <c:pt idx="37231">
                  <c:v>369.8232979</c:v>
                </c:pt>
                <c:pt idx="37232">
                  <c:v>369.83323289999998</c:v>
                </c:pt>
                <c:pt idx="37233">
                  <c:v>369.84316790000003</c:v>
                </c:pt>
                <c:pt idx="37234">
                  <c:v>369.85310190000001</c:v>
                </c:pt>
                <c:pt idx="37235">
                  <c:v>369.8630369</c:v>
                </c:pt>
                <c:pt idx="37236">
                  <c:v>369.87297089999998</c:v>
                </c:pt>
                <c:pt idx="37237">
                  <c:v>369.88290590000003</c:v>
                </c:pt>
                <c:pt idx="37238">
                  <c:v>369.89284090000001</c:v>
                </c:pt>
                <c:pt idx="37239">
                  <c:v>369.9027749</c:v>
                </c:pt>
                <c:pt idx="37240">
                  <c:v>369.91270989999998</c:v>
                </c:pt>
                <c:pt idx="37241">
                  <c:v>369.92264490000002</c:v>
                </c:pt>
                <c:pt idx="37242">
                  <c:v>369.93257890000001</c:v>
                </c:pt>
                <c:pt idx="37243">
                  <c:v>369.94251389999999</c:v>
                </c:pt>
                <c:pt idx="37244">
                  <c:v>369.95244889999998</c:v>
                </c:pt>
                <c:pt idx="37245">
                  <c:v>369.96238290000002</c:v>
                </c:pt>
                <c:pt idx="37246">
                  <c:v>369.97231790000001</c:v>
                </c:pt>
                <c:pt idx="37247">
                  <c:v>369.98225289999999</c:v>
                </c:pt>
                <c:pt idx="37248">
                  <c:v>369.99218689999998</c:v>
                </c:pt>
                <c:pt idx="37249">
                  <c:v>370.00212190000002</c:v>
                </c:pt>
                <c:pt idx="37250">
                  <c:v>370.0120569</c:v>
                </c:pt>
                <c:pt idx="37251">
                  <c:v>370.02199089999999</c:v>
                </c:pt>
                <c:pt idx="37252">
                  <c:v>370.03192589999998</c:v>
                </c:pt>
                <c:pt idx="37253">
                  <c:v>370.04186090000002</c:v>
                </c:pt>
                <c:pt idx="37254">
                  <c:v>370.0517949</c:v>
                </c:pt>
                <c:pt idx="37255">
                  <c:v>370.06172989999999</c:v>
                </c:pt>
                <c:pt idx="37256">
                  <c:v>370.07166489999997</c:v>
                </c:pt>
                <c:pt idx="37257">
                  <c:v>370.08159890000002</c:v>
                </c:pt>
                <c:pt idx="37258">
                  <c:v>370.0915339</c:v>
                </c:pt>
                <c:pt idx="37259">
                  <c:v>370.10146889999999</c:v>
                </c:pt>
                <c:pt idx="37260">
                  <c:v>370.11140289999997</c:v>
                </c:pt>
                <c:pt idx="37261">
                  <c:v>370.12133790000001</c:v>
                </c:pt>
                <c:pt idx="37262">
                  <c:v>370.1312719</c:v>
                </c:pt>
                <c:pt idx="37263">
                  <c:v>370.14120689999999</c:v>
                </c:pt>
                <c:pt idx="37264">
                  <c:v>370.15114190000003</c:v>
                </c:pt>
                <c:pt idx="37265">
                  <c:v>370.16107590000001</c:v>
                </c:pt>
                <c:pt idx="37266">
                  <c:v>370.1710109</c:v>
                </c:pt>
                <c:pt idx="37267">
                  <c:v>370.18094589999998</c:v>
                </c:pt>
                <c:pt idx="37268">
                  <c:v>370.19087990000003</c:v>
                </c:pt>
                <c:pt idx="37269">
                  <c:v>370.20081490000001</c:v>
                </c:pt>
                <c:pt idx="37270">
                  <c:v>370.2107499</c:v>
                </c:pt>
                <c:pt idx="37271">
                  <c:v>370.22068389999998</c:v>
                </c:pt>
                <c:pt idx="37272">
                  <c:v>370.23061890000002</c:v>
                </c:pt>
                <c:pt idx="37273">
                  <c:v>370.24055390000001</c:v>
                </c:pt>
                <c:pt idx="37274">
                  <c:v>370.2504879</c:v>
                </c:pt>
                <c:pt idx="37275">
                  <c:v>370.26042289999998</c:v>
                </c:pt>
                <c:pt idx="37276">
                  <c:v>370.27035790000002</c:v>
                </c:pt>
                <c:pt idx="37277">
                  <c:v>370.28029190000001</c:v>
                </c:pt>
                <c:pt idx="37278">
                  <c:v>370.29022689999999</c:v>
                </c:pt>
                <c:pt idx="37279">
                  <c:v>370.30016189999998</c:v>
                </c:pt>
                <c:pt idx="37280">
                  <c:v>370.31009590000002</c:v>
                </c:pt>
                <c:pt idx="37281">
                  <c:v>370.32003090000001</c:v>
                </c:pt>
                <c:pt idx="37282">
                  <c:v>370.32996589999999</c:v>
                </c:pt>
                <c:pt idx="37283">
                  <c:v>370.33989989999998</c:v>
                </c:pt>
                <c:pt idx="37284">
                  <c:v>370.34983490000002</c:v>
                </c:pt>
                <c:pt idx="37285">
                  <c:v>370.3597699</c:v>
                </c:pt>
                <c:pt idx="37286">
                  <c:v>370.36970389999999</c:v>
                </c:pt>
                <c:pt idx="37287">
                  <c:v>370.37963889999997</c:v>
                </c:pt>
                <c:pt idx="37288">
                  <c:v>370.38957390000002</c:v>
                </c:pt>
                <c:pt idx="37289">
                  <c:v>370.3995079</c:v>
                </c:pt>
                <c:pt idx="37290">
                  <c:v>370.40944289999999</c:v>
                </c:pt>
                <c:pt idx="37291">
                  <c:v>370.41937789999997</c:v>
                </c:pt>
                <c:pt idx="37292">
                  <c:v>370.42931190000002</c:v>
                </c:pt>
                <c:pt idx="37293">
                  <c:v>370.4392469</c:v>
                </c:pt>
                <c:pt idx="37294">
                  <c:v>370.44918189999999</c:v>
                </c:pt>
                <c:pt idx="37295">
                  <c:v>370.45911589999997</c:v>
                </c:pt>
                <c:pt idx="37296">
                  <c:v>370.46905090000001</c:v>
                </c:pt>
                <c:pt idx="37297">
                  <c:v>370.4789859</c:v>
                </c:pt>
                <c:pt idx="37298">
                  <c:v>370.48891989999998</c:v>
                </c:pt>
                <c:pt idx="37299">
                  <c:v>370.49885490000003</c:v>
                </c:pt>
                <c:pt idx="37300">
                  <c:v>370.50878890000001</c:v>
                </c:pt>
                <c:pt idx="37301">
                  <c:v>370.5187239</c:v>
                </c:pt>
                <c:pt idx="37302">
                  <c:v>370.52865889999998</c:v>
                </c:pt>
                <c:pt idx="37303">
                  <c:v>370.53859290000003</c:v>
                </c:pt>
                <c:pt idx="37304">
                  <c:v>370.54852790000001</c:v>
                </c:pt>
                <c:pt idx="37305">
                  <c:v>370.55846289999999</c:v>
                </c:pt>
                <c:pt idx="37306">
                  <c:v>370.56839689999998</c:v>
                </c:pt>
                <c:pt idx="37307">
                  <c:v>370.57833190000002</c:v>
                </c:pt>
                <c:pt idx="37308">
                  <c:v>370.58826690000001</c:v>
                </c:pt>
                <c:pt idx="37309">
                  <c:v>370.59820089999999</c:v>
                </c:pt>
                <c:pt idx="37310">
                  <c:v>370.60813589999998</c:v>
                </c:pt>
                <c:pt idx="37311">
                  <c:v>370.61807090000002</c:v>
                </c:pt>
                <c:pt idx="37312">
                  <c:v>370.62800490000001</c:v>
                </c:pt>
                <c:pt idx="37313">
                  <c:v>370.63793989999999</c:v>
                </c:pt>
                <c:pt idx="37314">
                  <c:v>370.64787489999998</c:v>
                </c:pt>
                <c:pt idx="37315">
                  <c:v>370.65780890000002</c:v>
                </c:pt>
                <c:pt idx="37316">
                  <c:v>370.6677439</c:v>
                </c:pt>
                <c:pt idx="37317">
                  <c:v>370.67767889999999</c:v>
                </c:pt>
                <c:pt idx="37318">
                  <c:v>370.68761289999998</c:v>
                </c:pt>
                <c:pt idx="37319">
                  <c:v>370.69754790000002</c:v>
                </c:pt>
                <c:pt idx="37320">
                  <c:v>370.7074829</c:v>
                </c:pt>
                <c:pt idx="37321">
                  <c:v>370.71741689999999</c:v>
                </c:pt>
                <c:pt idx="37322">
                  <c:v>370.72735189999997</c:v>
                </c:pt>
                <c:pt idx="37323">
                  <c:v>370.73728690000002</c:v>
                </c:pt>
                <c:pt idx="37324">
                  <c:v>370.7472209</c:v>
                </c:pt>
                <c:pt idx="37325">
                  <c:v>370.75715589999999</c:v>
                </c:pt>
                <c:pt idx="37326">
                  <c:v>370.76709090000003</c:v>
                </c:pt>
                <c:pt idx="37327">
                  <c:v>370.77702490000001</c:v>
                </c:pt>
                <c:pt idx="37328">
                  <c:v>370.7869599</c:v>
                </c:pt>
                <c:pt idx="37329">
                  <c:v>370.79689489999998</c:v>
                </c:pt>
                <c:pt idx="37330">
                  <c:v>370.80682890000003</c:v>
                </c:pt>
                <c:pt idx="37331">
                  <c:v>370.81676320000003</c:v>
                </c:pt>
                <c:pt idx="37332">
                  <c:v>370.82669820000001</c:v>
                </c:pt>
                <c:pt idx="37333">
                  <c:v>370.8366322</c:v>
                </c:pt>
                <c:pt idx="37334">
                  <c:v>370.84656719999998</c:v>
                </c:pt>
                <c:pt idx="37335">
                  <c:v>370.85650220000002</c:v>
                </c:pt>
                <c:pt idx="37336">
                  <c:v>370.86643620000001</c:v>
                </c:pt>
                <c:pt idx="37337">
                  <c:v>370.87637119999999</c:v>
                </c:pt>
                <c:pt idx="37338">
                  <c:v>370.88630619999998</c:v>
                </c:pt>
                <c:pt idx="37339">
                  <c:v>370.89624020000002</c:v>
                </c:pt>
                <c:pt idx="37340">
                  <c:v>370.90617520000001</c:v>
                </c:pt>
                <c:pt idx="37341">
                  <c:v>370.91611019999999</c:v>
                </c:pt>
                <c:pt idx="37342">
                  <c:v>370.92604419999998</c:v>
                </c:pt>
                <c:pt idx="37343">
                  <c:v>370.93597920000002</c:v>
                </c:pt>
                <c:pt idx="37344">
                  <c:v>370.9459142</c:v>
                </c:pt>
                <c:pt idx="37345">
                  <c:v>370.95584819999999</c:v>
                </c:pt>
                <c:pt idx="37346">
                  <c:v>370.96578319999998</c:v>
                </c:pt>
                <c:pt idx="37347">
                  <c:v>370.97571820000002</c:v>
                </c:pt>
                <c:pt idx="37348">
                  <c:v>370.9856522</c:v>
                </c:pt>
                <c:pt idx="37349">
                  <c:v>370.99558719999999</c:v>
                </c:pt>
                <c:pt idx="37350">
                  <c:v>371.00552219999997</c:v>
                </c:pt>
                <c:pt idx="37351">
                  <c:v>371.01545620000002</c:v>
                </c:pt>
                <c:pt idx="37352">
                  <c:v>371.0253912</c:v>
                </c:pt>
                <c:pt idx="37353">
                  <c:v>371.03532619999999</c:v>
                </c:pt>
                <c:pt idx="37354">
                  <c:v>371.04526019999997</c:v>
                </c:pt>
                <c:pt idx="37355">
                  <c:v>371.05519520000001</c:v>
                </c:pt>
                <c:pt idx="37356">
                  <c:v>371.0651302</c:v>
                </c:pt>
                <c:pt idx="37357">
                  <c:v>371.07506419999999</c:v>
                </c:pt>
                <c:pt idx="37358">
                  <c:v>371.08499920000003</c:v>
                </c:pt>
                <c:pt idx="37359">
                  <c:v>371.09493420000001</c:v>
                </c:pt>
                <c:pt idx="37360">
                  <c:v>371.1048682</c:v>
                </c:pt>
                <c:pt idx="37361">
                  <c:v>371.11480319999998</c:v>
                </c:pt>
                <c:pt idx="37362">
                  <c:v>371.12473820000002</c:v>
                </c:pt>
                <c:pt idx="37363">
                  <c:v>371.13467220000001</c:v>
                </c:pt>
                <c:pt idx="37364">
                  <c:v>371.1446072</c:v>
                </c:pt>
                <c:pt idx="37365">
                  <c:v>371.15454219999998</c:v>
                </c:pt>
                <c:pt idx="37366">
                  <c:v>371.16447620000002</c:v>
                </c:pt>
                <c:pt idx="37367">
                  <c:v>371.17441120000001</c:v>
                </c:pt>
                <c:pt idx="37368">
                  <c:v>371.18434619999999</c:v>
                </c:pt>
                <c:pt idx="37369">
                  <c:v>371.19428019999998</c:v>
                </c:pt>
                <c:pt idx="37370">
                  <c:v>371.20421520000002</c:v>
                </c:pt>
                <c:pt idx="37371">
                  <c:v>371.21415020000001</c:v>
                </c:pt>
                <c:pt idx="37372">
                  <c:v>371.22408419999999</c:v>
                </c:pt>
                <c:pt idx="37373">
                  <c:v>371.23401919999998</c:v>
                </c:pt>
                <c:pt idx="37374">
                  <c:v>371.24395420000002</c:v>
                </c:pt>
                <c:pt idx="37375">
                  <c:v>371.25388820000001</c:v>
                </c:pt>
                <c:pt idx="37376">
                  <c:v>371.26382319999999</c:v>
                </c:pt>
                <c:pt idx="37377">
                  <c:v>371.27375819999997</c:v>
                </c:pt>
                <c:pt idx="37378">
                  <c:v>371.28369220000002</c:v>
                </c:pt>
                <c:pt idx="37379">
                  <c:v>371.2936272</c:v>
                </c:pt>
                <c:pt idx="37380">
                  <c:v>371.30356219999999</c:v>
                </c:pt>
                <c:pt idx="37381">
                  <c:v>371.31349619999997</c:v>
                </c:pt>
                <c:pt idx="37382">
                  <c:v>371.32343120000002</c:v>
                </c:pt>
                <c:pt idx="37383">
                  <c:v>371.3333662</c:v>
                </c:pt>
                <c:pt idx="37384">
                  <c:v>371.34330019999999</c:v>
                </c:pt>
                <c:pt idx="37385">
                  <c:v>371.35323519999997</c:v>
                </c:pt>
                <c:pt idx="37386">
                  <c:v>371.36317020000001</c:v>
                </c:pt>
                <c:pt idx="37387">
                  <c:v>371.3731042</c:v>
                </c:pt>
                <c:pt idx="37388">
                  <c:v>371.38303919999998</c:v>
                </c:pt>
                <c:pt idx="37389">
                  <c:v>371.39297420000003</c:v>
                </c:pt>
                <c:pt idx="37390">
                  <c:v>371.40290820000001</c:v>
                </c:pt>
                <c:pt idx="37391">
                  <c:v>371.4128432</c:v>
                </c:pt>
                <c:pt idx="37392">
                  <c:v>371.42277819999998</c:v>
                </c:pt>
                <c:pt idx="37393">
                  <c:v>371.43271220000003</c:v>
                </c:pt>
                <c:pt idx="37394">
                  <c:v>371.44264720000001</c:v>
                </c:pt>
                <c:pt idx="37395">
                  <c:v>371.45258219999999</c:v>
                </c:pt>
                <c:pt idx="37396">
                  <c:v>371.46251619999998</c:v>
                </c:pt>
                <c:pt idx="37397">
                  <c:v>371.47245120000002</c:v>
                </c:pt>
                <c:pt idx="37398">
                  <c:v>371.48238620000001</c:v>
                </c:pt>
                <c:pt idx="37399">
                  <c:v>371.49232019999999</c:v>
                </c:pt>
                <c:pt idx="37400">
                  <c:v>371.50225519999998</c:v>
                </c:pt>
                <c:pt idx="37401">
                  <c:v>371.51219020000002</c:v>
                </c:pt>
                <c:pt idx="37402">
                  <c:v>371.52212420000001</c:v>
                </c:pt>
                <c:pt idx="37403">
                  <c:v>371.53205919999999</c:v>
                </c:pt>
                <c:pt idx="37404">
                  <c:v>371.54199419999998</c:v>
                </c:pt>
                <c:pt idx="37405">
                  <c:v>371.55192820000002</c:v>
                </c:pt>
                <c:pt idx="37406">
                  <c:v>371.5618632</c:v>
                </c:pt>
                <c:pt idx="37407">
                  <c:v>371.57179819999999</c:v>
                </c:pt>
                <c:pt idx="37408">
                  <c:v>371.58173219999998</c:v>
                </c:pt>
                <c:pt idx="37409">
                  <c:v>371.59166720000002</c:v>
                </c:pt>
                <c:pt idx="37410">
                  <c:v>371.6016022</c:v>
                </c:pt>
                <c:pt idx="37411">
                  <c:v>371.61153619999999</c:v>
                </c:pt>
                <c:pt idx="37412">
                  <c:v>371.62147119999997</c:v>
                </c:pt>
                <c:pt idx="37413">
                  <c:v>371.63140620000001</c:v>
                </c:pt>
                <c:pt idx="37414">
                  <c:v>371.6413402</c:v>
                </c:pt>
                <c:pt idx="37415">
                  <c:v>371.65127519999999</c:v>
                </c:pt>
                <c:pt idx="37416">
                  <c:v>371.66121020000003</c:v>
                </c:pt>
                <c:pt idx="37417">
                  <c:v>371.67114420000001</c:v>
                </c:pt>
                <c:pt idx="37418">
                  <c:v>371.6810792</c:v>
                </c:pt>
                <c:pt idx="37419">
                  <c:v>371.69101419999998</c:v>
                </c:pt>
                <c:pt idx="37420">
                  <c:v>371.70094820000003</c:v>
                </c:pt>
                <c:pt idx="37421">
                  <c:v>371.71088320000001</c:v>
                </c:pt>
                <c:pt idx="37422">
                  <c:v>371.7208182</c:v>
                </c:pt>
                <c:pt idx="37423">
                  <c:v>371.73075219999998</c:v>
                </c:pt>
                <c:pt idx="37424">
                  <c:v>371.74068720000002</c:v>
                </c:pt>
                <c:pt idx="37425">
                  <c:v>371.75062220000001</c:v>
                </c:pt>
                <c:pt idx="37426">
                  <c:v>371.7605562</c:v>
                </c:pt>
                <c:pt idx="37427">
                  <c:v>371.77049119999998</c:v>
                </c:pt>
                <c:pt idx="37428">
                  <c:v>371.78042620000002</c:v>
                </c:pt>
                <c:pt idx="37429">
                  <c:v>371.79036020000001</c:v>
                </c:pt>
                <c:pt idx="37430">
                  <c:v>371.80029519999999</c:v>
                </c:pt>
                <c:pt idx="37431">
                  <c:v>371.81023019999998</c:v>
                </c:pt>
                <c:pt idx="37432">
                  <c:v>371.82016399999998</c:v>
                </c:pt>
                <c:pt idx="37433">
                  <c:v>371.83009900000002</c:v>
                </c:pt>
                <c:pt idx="37434">
                  <c:v>371.840034</c:v>
                </c:pt>
                <c:pt idx="37435">
                  <c:v>371.84996799999999</c:v>
                </c:pt>
                <c:pt idx="37436">
                  <c:v>371.85990299999997</c:v>
                </c:pt>
                <c:pt idx="37437">
                  <c:v>371.86983800000002</c:v>
                </c:pt>
                <c:pt idx="37438">
                  <c:v>371.879772</c:v>
                </c:pt>
                <c:pt idx="37439">
                  <c:v>371.88970699999999</c:v>
                </c:pt>
                <c:pt idx="37440">
                  <c:v>371.89964199999997</c:v>
                </c:pt>
                <c:pt idx="37441">
                  <c:v>371.90957600000002</c:v>
                </c:pt>
                <c:pt idx="37442">
                  <c:v>371.919511</c:v>
                </c:pt>
                <c:pt idx="37443">
                  <c:v>371.92944599999998</c:v>
                </c:pt>
                <c:pt idx="37444">
                  <c:v>371.93938000000003</c:v>
                </c:pt>
                <c:pt idx="37445">
                  <c:v>371.94931500000001</c:v>
                </c:pt>
                <c:pt idx="37446">
                  <c:v>371.95925</c:v>
                </c:pt>
                <c:pt idx="37447">
                  <c:v>371.96918499999998</c:v>
                </c:pt>
                <c:pt idx="37448">
                  <c:v>371.97911900000003</c:v>
                </c:pt>
                <c:pt idx="37449">
                  <c:v>371.98905400000001</c:v>
                </c:pt>
                <c:pt idx="37450">
                  <c:v>371.998988</c:v>
                </c:pt>
                <c:pt idx="37451">
                  <c:v>372.00892299999998</c:v>
                </c:pt>
                <c:pt idx="37452">
                  <c:v>372.01885800000002</c:v>
                </c:pt>
                <c:pt idx="37453">
                  <c:v>372.02879300000001</c:v>
                </c:pt>
                <c:pt idx="37454">
                  <c:v>372.03872699999999</c:v>
                </c:pt>
                <c:pt idx="37455">
                  <c:v>372.04866199999998</c:v>
                </c:pt>
                <c:pt idx="37456">
                  <c:v>372.05859700000002</c:v>
                </c:pt>
                <c:pt idx="37457">
                  <c:v>372.06853100000001</c:v>
                </c:pt>
                <c:pt idx="37458">
                  <c:v>372.07846599999999</c:v>
                </c:pt>
                <c:pt idx="37459">
                  <c:v>372.08840099999998</c:v>
                </c:pt>
                <c:pt idx="37460">
                  <c:v>372.09833500000002</c:v>
                </c:pt>
                <c:pt idx="37461">
                  <c:v>372.10827</c:v>
                </c:pt>
                <c:pt idx="37462">
                  <c:v>372.11820499999999</c:v>
                </c:pt>
                <c:pt idx="37463">
                  <c:v>372.12813899999998</c:v>
                </c:pt>
                <c:pt idx="37464">
                  <c:v>372.13807400000002</c:v>
                </c:pt>
                <c:pt idx="37465">
                  <c:v>372.148009</c:v>
                </c:pt>
                <c:pt idx="37466">
                  <c:v>372.15794299999999</c:v>
                </c:pt>
                <c:pt idx="37467">
                  <c:v>372.16787799999997</c:v>
                </c:pt>
                <c:pt idx="37468">
                  <c:v>372.17781300000001</c:v>
                </c:pt>
                <c:pt idx="37469">
                  <c:v>372.187747</c:v>
                </c:pt>
                <c:pt idx="37470">
                  <c:v>372.19768199999999</c:v>
                </c:pt>
                <c:pt idx="37471">
                  <c:v>372.20761700000003</c:v>
                </c:pt>
                <c:pt idx="37472">
                  <c:v>372.21755100000001</c:v>
                </c:pt>
                <c:pt idx="37473">
                  <c:v>372.227486</c:v>
                </c:pt>
                <c:pt idx="37474">
                  <c:v>372.23742099999998</c:v>
                </c:pt>
                <c:pt idx="37475">
                  <c:v>372.24735500000003</c:v>
                </c:pt>
                <c:pt idx="37476">
                  <c:v>372.25729000000001</c:v>
                </c:pt>
                <c:pt idx="37477">
                  <c:v>372.267225</c:v>
                </c:pt>
                <c:pt idx="37478">
                  <c:v>372.27715899999998</c:v>
                </c:pt>
                <c:pt idx="37479">
                  <c:v>372.28709400000002</c:v>
                </c:pt>
                <c:pt idx="37480">
                  <c:v>372.29702900000001</c:v>
                </c:pt>
                <c:pt idx="37481">
                  <c:v>372.306963</c:v>
                </c:pt>
                <c:pt idx="37482">
                  <c:v>372.31689799999998</c:v>
                </c:pt>
                <c:pt idx="37483">
                  <c:v>372.32683300000002</c:v>
                </c:pt>
                <c:pt idx="37484">
                  <c:v>372.33676800000001</c:v>
                </c:pt>
                <c:pt idx="37485">
                  <c:v>372.34670199999999</c:v>
                </c:pt>
                <c:pt idx="37486">
                  <c:v>372.35663699999998</c:v>
                </c:pt>
                <c:pt idx="37487">
                  <c:v>372.36657200000002</c:v>
                </c:pt>
                <c:pt idx="37488">
                  <c:v>372.37650600000001</c:v>
                </c:pt>
                <c:pt idx="37489">
                  <c:v>372.38644099999999</c:v>
                </c:pt>
                <c:pt idx="37490">
                  <c:v>372.39637599999998</c:v>
                </c:pt>
                <c:pt idx="37491">
                  <c:v>372.40631000000002</c:v>
                </c:pt>
                <c:pt idx="37492">
                  <c:v>372.416245</c:v>
                </c:pt>
                <c:pt idx="37493">
                  <c:v>372.42617999999999</c:v>
                </c:pt>
                <c:pt idx="37494">
                  <c:v>372.43611399999998</c:v>
                </c:pt>
                <c:pt idx="37495">
                  <c:v>372.44604900000002</c:v>
                </c:pt>
                <c:pt idx="37496">
                  <c:v>372.455984</c:v>
                </c:pt>
                <c:pt idx="37497">
                  <c:v>372.46591799999999</c:v>
                </c:pt>
                <c:pt idx="37498">
                  <c:v>372.47585299999997</c:v>
                </c:pt>
                <c:pt idx="37499">
                  <c:v>372.48578800000001</c:v>
                </c:pt>
                <c:pt idx="37500">
                  <c:v>372.495722</c:v>
                </c:pt>
                <c:pt idx="37501">
                  <c:v>372.50565699999999</c:v>
                </c:pt>
                <c:pt idx="37502">
                  <c:v>372.51559200000003</c:v>
                </c:pt>
                <c:pt idx="37503">
                  <c:v>372.52552600000001</c:v>
                </c:pt>
                <c:pt idx="37504">
                  <c:v>372.535461</c:v>
                </c:pt>
                <c:pt idx="37505">
                  <c:v>372.54539599999998</c:v>
                </c:pt>
                <c:pt idx="37506">
                  <c:v>372.55533000000003</c:v>
                </c:pt>
                <c:pt idx="37507">
                  <c:v>372.56526500000001</c:v>
                </c:pt>
                <c:pt idx="37508">
                  <c:v>372.5752</c:v>
                </c:pt>
                <c:pt idx="37509">
                  <c:v>372.58513399999998</c:v>
                </c:pt>
                <c:pt idx="37510">
                  <c:v>372.59506900000002</c:v>
                </c:pt>
                <c:pt idx="37511">
                  <c:v>372.60500400000001</c:v>
                </c:pt>
                <c:pt idx="37512">
                  <c:v>372.61493899999999</c:v>
                </c:pt>
                <c:pt idx="37513">
                  <c:v>372.62487299999998</c:v>
                </c:pt>
                <c:pt idx="37514">
                  <c:v>372.63480800000002</c:v>
                </c:pt>
                <c:pt idx="37515">
                  <c:v>372.64474300000001</c:v>
                </c:pt>
                <c:pt idx="37516">
                  <c:v>372.65467699999999</c:v>
                </c:pt>
                <c:pt idx="37517">
                  <c:v>372.66461199999998</c:v>
                </c:pt>
                <c:pt idx="37518">
                  <c:v>372.67454700000002</c:v>
                </c:pt>
                <c:pt idx="37519">
                  <c:v>372.68448100000001</c:v>
                </c:pt>
                <c:pt idx="37520">
                  <c:v>372.69441599999999</c:v>
                </c:pt>
                <c:pt idx="37521">
                  <c:v>372.70435099999997</c:v>
                </c:pt>
                <c:pt idx="37522">
                  <c:v>372.71428500000002</c:v>
                </c:pt>
                <c:pt idx="37523">
                  <c:v>372.72422</c:v>
                </c:pt>
                <c:pt idx="37524">
                  <c:v>372.73415499999999</c:v>
                </c:pt>
                <c:pt idx="37525">
                  <c:v>372.74408899999997</c:v>
                </c:pt>
                <c:pt idx="37526">
                  <c:v>372.75402400000002</c:v>
                </c:pt>
                <c:pt idx="37527">
                  <c:v>372.763959</c:v>
                </c:pt>
                <c:pt idx="37528">
                  <c:v>372.77389299999999</c:v>
                </c:pt>
                <c:pt idx="37529">
                  <c:v>372.78382800000003</c:v>
                </c:pt>
                <c:pt idx="37530">
                  <c:v>372.79376300000001</c:v>
                </c:pt>
                <c:pt idx="37531">
                  <c:v>372.803698</c:v>
                </c:pt>
                <c:pt idx="37532">
                  <c:v>372.81363199999998</c:v>
                </c:pt>
                <c:pt idx="37533">
                  <c:v>372.82356800000002</c:v>
                </c:pt>
                <c:pt idx="37534">
                  <c:v>372.83350300000001</c:v>
                </c:pt>
                <c:pt idx="37535">
                  <c:v>372.84343699999999</c:v>
                </c:pt>
                <c:pt idx="37536">
                  <c:v>372.85337199999998</c:v>
                </c:pt>
                <c:pt idx="37537">
                  <c:v>372.86330700000002</c:v>
                </c:pt>
                <c:pt idx="37538">
                  <c:v>372.87324100000001</c:v>
                </c:pt>
                <c:pt idx="37539">
                  <c:v>372.88317599999999</c:v>
                </c:pt>
                <c:pt idx="37540">
                  <c:v>372.89311099999998</c:v>
                </c:pt>
                <c:pt idx="37541">
                  <c:v>372.90304500000002</c:v>
                </c:pt>
                <c:pt idx="37542">
                  <c:v>372.91298</c:v>
                </c:pt>
                <c:pt idx="37543">
                  <c:v>372.92291499999999</c:v>
                </c:pt>
                <c:pt idx="37544">
                  <c:v>372.93284899999998</c:v>
                </c:pt>
                <c:pt idx="37545">
                  <c:v>372.94278400000002</c:v>
                </c:pt>
                <c:pt idx="37546">
                  <c:v>372.952719</c:v>
                </c:pt>
                <c:pt idx="37547">
                  <c:v>372.96265299999999</c:v>
                </c:pt>
                <c:pt idx="37548">
                  <c:v>372.97258799999997</c:v>
                </c:pt>
                <c:pt idx="37549">
                  <c:v>372.98252300000001</c:v>
                </c:pt>
                <c:pt idx="37550">
                  <c:v>372.992457</c:v>
                </c:pt>
                <c:pt idx="37551">
                  <c:v>373.00239199999999</c:v>
                </c:pt>
                <c:pt idx="37552">
                  <c:v>373.01232700000003</c:v>
                </c:pt>
                <c:pt idx="37553">
                  <c:v>373.02226200000001</c:v>
                </c:pt>
                <c:pt idx="37554">
                  <c:v>373.032196</c:v>
                </c:pt>
                <c:pt idx="37555">
                  <c:v>373.04213099999998</c:v>
                </c:pt>
                <c:pt idx="37556">
                  <c:v>373.05206600000002</c:v>
                </c:pt>
                <c:pt idx="37557">
                  <c:v>373.06200000000001</c:v>
                </c:pt>
                <c:pt idx="37558">
                  <c:v>373.071935</c:v>
                </c:pt>
                <c:pt idx="37559">
                  <c:v>373.08186999999998</c:v>
                </c:pt>
                <c:pt idx="37560">
                  <c:v>373.09180400000002</c:v>
                </c:pt>
                <c:pt idx="37561">
                  <c:v>373.10173900000001</c:v>
                </c:pt>
                <c:pt idx="37562">
                  <c:v>373.11167399999999</c:v>
                </c:pt>
                <c:pt idx="37563">
                  <c:v>373.12160799999998</c:v>
                </c:pt>
                <c:pt idx="37564">
                  <c:v>373.13154300000002</c:v>
                </c:pt>
                <c:pt idx="37565">
                  <c:v>373.14147800000001</c:v>
                </c:pt>
                <c:pt idx="37566">
                  <c:v>373.15141199999999</c:v>
                </c:pt>
                <c:pt idx="37567">
                  <c:v>373.16134699999998</c:v>
                </c:pt>
                <c:pt idx="37568">
                  <c:v>373.17128200000002</c:v>
                </c:pt>
                <c:pt idx="37569">
                  <c:v>373.181217</c:v>
                </c:pt>
                <c:pt idx="37570">
                  <c:v>373.19115099999999</c:v>
                </c:pt>
                <c:pt idx="37571">
                  <c:v>373.20108599999998</c:v>
                </c:pt>
                <c:pt idx="37572">
                  <c:v>373.21102100000002</c:v>
                </c:pt>
                <c:pt idx="37573">
                  <c:v>373.220955</c:v>
                </c:pt>
                <c:pt idx="37574">
                  <c:v>373.23088999999999</c:v>
                </c:pt>
                <c:pt idx="37575">
                  <c:v>373.24082499999997</c:v>
                </c:pt>
                <c:pt idx="37576">
                  <c:v>373.25075900000002</c:v>
                </c:pt>
                <c:pt idx="37577">
                  <c:v>373.260694</c:v>
                </c:pt>
                <c:pt idx="37578">
                  <c:v>373.27062899999999</c:v>
                </c:pt>
                <c:pt idx="37579">
                  <c:v>373.28056299999997</c:v>
                </c:pt>
                <c:pt idx="37580">
                  <c:v>373.29049800000001</c:v>
                </c:pt>
                <c:pt idx="37581">
                  <c:v>373.300433</c:v>
                </c:pt>
                <c:pt idx="37582">
                  <c:v>373.31036699999999</c:v>
                </c:pt>
                <c:pt idx="37583">
                  <c:v>373.32030200000003</c:v>
                </c:pt>
                <c:pt idx="37584">
                  <c:v>373.33023700000001</c:v>
                </c:pt>
                <c:pt idx="37585">
                  <c:v>373.340172</c:v>
                </c:pt>
                <c:pt idx="37586">
                  <c:v>373.35010599999998</c:v>
                </c:pt>
                <c:pt idx="37587">
                  <c:v>373.36004100000002</c:v>
                </c:pt>
                <c:pt idx="37588">
                  <c:v>373.36997600000001</c:v>
                </c:pt>
                <c:pt idx="37589">
                  <c:v>373.37991</c:v>
                </c:pt>
                <c:pt idx="37590">
                  <c:v>373.38984499999998</c:v>
                </c:pt>
                <c:pt idx="37591">
                  <c:v>373.39978000000002</c:v>
                </c:pt>
                <c:pt idx="37592">
                  <c:v>373.40971400000001</c:v>
                </c:pt>
                <c:pt idx="37593">
                  <c:v>373.41964899999999</c:v>
                </c:pt>
                <c:pt idx="37594">
                  <c:v>373.42958399999998</c:v>
                </c:pt>
                <c:pt idx="37595">
                  <c:v>373.43951800000002</c:v>
                </c:pt>
                <c:pt idx="37596">
                  <c:v>373.44945300000001</c:v>
                </c:pt>
                <c:pt idx="37597">
                  <c:v>373.45938799999999</c:v>
                </c:pt>
                <c:pt idx="37598">
                  <c:v>373.46932199999998</c:v>
                </c:pt>
                <c:pt idx="37599">
                  <c:v>373.47925700000002</c:v>
                </c:pt>
                <c:pt idx="37600">
                  <c:v>373.489192</c:v>
                </c:pt>
                <c:pt idx="37601">
                  <c:v>373.49912699999999</c:v>
                </c:pt>
                <c:pt idx="37602">
                  <c:v>373.50906099999997</c:v>
                </c:pt>
                <c:pt idx="37603">
                  <c:v>373.51899600000002</c:v>
                </c:pt>
                <c:pt idx="37604">
                  <c:v>373.528931</c:v>
                </c:pt>
                <c:pt idx="37605">
                  <c:v>373.53886499999999</c:v>
                </c:pt>
                <c:pt idx="37606">
                  <c:v>373.54880000000003</c:v>
                </c:pt>
                <c:pt idx="37607">
                  <c:v>373.55873500000001</c:v>
                </c:pt>
                <c:pt idx="37608">
                  <c:v>373.568669</c:v>
                </c:pt>
                <c:pt idx="37609">
                  <c:v>373.57860399999998</c:v>
                </c:pt>
                <c:pt idx="37610">
                  <c:v>373.58853900000003</c:v>
                </c:pt>
                <c:pt idx="37611">
                  <c:v>373.59847300000001</c:v>
                </c:pt>
                <c:pt idx="37612">
                  <c:v>373.608408</c:v>
                </c:pt>
                <c:pt idx="37613">
                  <c:v>373.61834299999998</c:v>
                </c:pt>
                <c:pt idx="37614">
                  <c:v>373.62827800000002</c:v>
                </c:pt>
                <c:pt idx="37615">
                  <c:v>373.63821200000001</c:v>
                </c:pt>
                <c:pt idx="37616">
                  <c:v>373.64814699999999</c:v>
                </c:pt>
                <c:pt idx="37617">
                  <c:v>373.65808199999998</c:v>
                </c:pt>
                <c:pt idx="37618">
                  <c:v>373.66801600000002</c:v>
                </c:pt>
                <c:pt idx="37619">
                  <c:v>373.67795100000001</c:v>
                </c:pt>
                <c:pt idx="37620">
                  <c:v>373.68788599999999</c:v>
                </c:pt>
                <c:pt idx="37621">
                  <c:v>373.69781999999998</c:v>
                </c:pt>
                <c:pt idx="37622">
                  <c:v>373.70775500000002</c:v>
                </c:pt>
                <c:pt idx="37623">
                  <c:v>373.71769</c:v>
                </c:pt>
                <c:pt idx="37624">
                  <c:v>373.72762399999999</c:v>
                </c:pt>
                <c:pt idx="37625">
                  <c:v>373.73755899999998</c:v>
                </c:pt>
                <c:pt idx="37626">
                  <c:v>373.74749400000002</c:v>
                </c:pt>
                <c:pt idx="37627">
                  <c:v>373.757429</c:v>
                </c:pt>
                <c:pt idx="37628">
                  <c:v>373.76736299999999</c:v>
                </c:pt>
                <c:pt idx="37629">
                  <c:v>373.77729799999997</c:v>
                </c:pt>
                <c:pt idx="37630">
                  <c:v>373.78723300000001</c:v>
                </c:pt>
                <c:pt idx="37631">
                  <c:v>373.797167</c:v>
                </c:pt>
                <c:pt idx="37632">
                  <c:v>373.80710199999999</c:v>
                </c:pt>
                <c:pt idx="37633">
                  <c:v>373.81703700000003</c:v>
                </c:pt>
                <c:pt idx="37634">
                  <c:v>373.82697059999998</c:v>
                </c:pt>
                <c:pt idx="37635">
                  <c:v>373.83690560000002</c:v>
                </c:pt>
                <c:pt idx="37636">
                  <c:v>373.84684060000001</c:v>
                </c:pt>
                <c:pt idx="37637">
                  <c:v>373.85677459999999</c:v>
                </c:pt>
                <c:pt idx="37638">
                  <c:v>373.86670959999998</c:v>
                </c:pt>
                <c:pt idx="37639">
                  <c:v>373.87664460000002</c:v>
                </c:pt>
                <c:pt idx="37640">
                  <c:v>373.8865796</c:v>
                </c:pt>
                <c:pt idx="37641">
                  <c:v>373.89651359999999</c:v>
                </c:pt>
                <c:pt idx="37642">
                  <c:v>373.90644859999998</c:v>
                </c:pt>
                <c:pt idx="37643">
                  <c:v>373.91638360000002</c:v>
                </c:pt>
                <c:pt idx="37644">
                  <c:v>373.9263176</c:v>
                </c:pt>
                <c:pt idx="37645">
                  <c:v>373.93625259999999</c:v>
                </c:pt>
                <c:pt idx="37646">
                  <c:v>373.94618759999997</c:v>
                </c:pt>
                <c:pt idx="37647">
                  <c:v>373.95612160000002</c:v>
                </c:pt>
                <c:pt idx="37648">
                  <c:v>373.9660566</c:v>
                </c:pt>
                <c:pt idx="37649">
                  <c:v>373.97599159999999</c:v>
                </c:pt>
                <c:pt idx="37650">
                  <c:v>373.98592559999997</c:v>
                </c:pt>
                <c:pt idx="37651">
                  <c:v>373.99586060000001</c:v>
                </c:pt>
                <c:pt idx="37652">
                  <c:v>374.0057956</c:v>
                </c:pt>
                <c:pt idx="37653">
                  <c:v>374.01573059999998</c:v>
                </c:pt>
                <c:pt idx="37654">
                  <c:v>374.02566460000003</c:v>
                </c:pt>
                <c:pt idx="37655">
                  <c:v>374.03559960000001</c:v>
                </c:pt>
                <c:pt idx="37656">
                  <c:v>374.0455346</c:v>
                </c:pt>
                <c:pt idx="37657">
                  <c:v>374.05546859999998</c:v>
                </c:pt>
                <c:pt idx="37658">
                  <c:v>374.06540360000002</c:v>
                </c:pt>
                <c:pt idx="37659">
                  <c:v>374.07533860000001</c:v>
                </c:pt>
                <c:pt idx="37660">
                  <c:v>374.0852726</c:v>
                </c:pt>
                <c:pt idx="37661">
                  <c:v>374.09520759999998</c:v>
                </c:pt>
                <c:pt idx="37662">
                  <c:v>374.10514260000002</c:v>
                </c:pt>
                <c:pt idx="37663">
                  <c:v>374.11507660000001</c:v>
                </c:pt>
                <c:pt idx="37664">
                  <c:v>374.12501159999999</c:v>
                </c:pt>
                <c:pt idx="37665">
                  <c:v>374.13494659999998</c:v>
                </c:pt>
                <c:pt idx="37666">
                  <c:v>374.14488160000002</c:v>
                </c:pt>
                <c:pt idx="37667">
                  <c:v>374.15481560000001</c:v>
                </c:pt>
                <c:pt idx="37668">
                  <c:v>374.16475059999999</c:v>
                </c:pt>
                <c:pt idx="37669">
                  <c:v>374.17468559999998</c:v>
                </c:pt>
                <c:pt idx="37670">
                  <c:v>374.18461960000002</c:v>
                </c:pt>
                <c:pt idx="37671">
                  <c:v>374.1945546</c:v>
                </c:pt>
                <c:pt idx="37672">
                  <c:v>374.20448959999999</c:v>
                </c:pt>
                <c:pt idx="37673">
                  <c:v>374.21442359999998</c:v>
                </c:pt>
                <c:pt idx="37674">
                  <c:v>374.22435860000002</c:v>
                </c:pt>
                <c:pt idx="37675">
                  <c:v>374.2342936</c:v>
                </c:pt>
                <c:pt idx="37676">
                  <c:v>374.24422859999999</c:v>
                </c:pt>
                <c:pt idx="37677">
                  <c:v>374.25416259999997</c:v>
                </c:pt>
                <c:pt idx="37678">
                  <c:v>374.26409760000001</c:v>
                </c:pt>
                <c:pt idx="37679">
                  <c:v>374.2740326</c:v>
                </c:pt>
                <c:pt idx="37680">
                  <c:v>374.28396659999999</c:v>
                </c:pt>
                <c:pt idx="37681">
                  <c:v>374.29390160000003</c:v>
                </c:pt>
                <c:pt idx="37682">
                  <c:v>374.30383660000001</c:v>
                </c:pt>
                <c:pt idx="37683">
                  <c:v>374.3137706</c:v>
                </c:pt>
                <c:pt idx="37684">
                  <c:v>374.32370559999998</c:v>
                </c:pt>
                <c:pt idx="37685">
                  <c:v>374.33364060000002</c:v>
                </c:pt>
                <c:pt idx="37686">
                  <c:v>374.34357560000001</c:v>
                </c:pt>
                <c:pt idx="37687">
                  <c:v>374.3535096</c:v>
                </c:pt>
                <c:pt idx="37688">
                  <c:v>374.36344459999998</c:v>
                </c:pt>
                <c:pt idx="37689">
                  <c:v>374.37337960000002</c:v>
                </c:pt>
                <c:pt idx="37690">
                  <c:v>374.38331360000001</c:v>
                </c:pt>
                <c:pt idx="37691">
                  <c:v>374.39324859999999</c:v>
                </c:pt>
                <c:pt idx="37692">
                  <c:v>374.40318359999998</c:v>
                </c:pt>
                <c:pt idx="37693">
                  <c:v>374.41311760000002</c:v>
                </c:pt>
                <c:pt idx="37694">
                  <c:v>374.42305260000001</c:v>
                </c:pt>
                <c:pt idx="37695">
                  <c:v>374.43298759999999</c:v>
                </c:pt>
                <c:pt idx="37696">
                  <c:v>374.44292259999997</c:v>
                </c:pt>
                <c:pt idx="37697">
                  <c:v>374.45285660000002</c:v>
                </c:pt>
                <c:pt idx="37698">
                  <c:v>374.4627916</c:v>
                </c:pt>
                <c:pt idx="37699">
                  <c:v>374.47272659999999</c:v>
                </c:pt>
                <c:pt idx="37700">
                  <c:v>374.48266059999997</c:v>
                </c:pt>
                <c:pt idx="37701">
                  <c:v>374.49259560000002</c:v>
                </c:pt>
                <c:pt idx="37702">
                  <c:v>374.5025306</c:v>
                </c:pt>
                <c:pt idx="37703">
                  <c:v>374.51246459999999</c:v>
                </c:pt>
                <c:pt idx="37704">
                  <c:v>374.52239960000003</c:v>
                </c:pt>
                <c:pt idx="37705">
                  <c:v>374.53233460000001</c:v>
                </c:pt>
                <c:pt idx="37706">
                  <c:v>374.5422696</c:v>
                </c:pt>
                <c:pt idx="37707">
                  <c:v>374.55220359999998</c:v>
                </c:pt>
                <c:pt idx="37708">
                  <c:v>374.56213860000003</c:v>
                </c:pt>
                <c:pt idx="37709">
                  <c:v>374.57207360000001</c:v>
                </c:pt>
                <c:pt idx="37710">
                  <c:v>374.5820076</c:v>
                </c:pt>
                <c:pt idx="37711">
                  <c:v>374.59194259999998</c:v>
                </c:pt>
                <c:pt idx="37712">
                  <c:v>374.60187760000002</c:v>
                </c:pt>
                <c:pt idx="37713">
                  <c:v>374.61181160000001</c:v>
                </c:pt>
                <c:pt idx="37714">
                  <c:v>374.62174659999999</c:v>
                </c:pt>
                <c:pt idx="37715">
                  <c:v>374.63168159999998</c:v>
                </c:pt>
                <c:pt idx="37716">
                  <c:v>374.64161660000002</c:v>
                </c:pt>
                <c:pt idx="37717">
                  <c:v>374.65155060000001</c:v>
                </c:pt>
                <c:pt idx="37718">
                  <c:v>374.66148559999999</c:v>
                </c:pt>
                <c:pt idx="37719">
                  <c:v>374.67142059999998</c:v>
                </c:pt>
                <c:pt idx="37720">
                  <c:v>374.68135460000002</c:v>
                </c:pt>
                <c:pt idx="37721">
                  <c:v>374.6912896</c:v>
                </c:pt>
                <c:pt idx="37722">
                  <c:v>374.70122459999999</c:v>
                </c:pt>
                <c:pt idx="37723">
                  <c:v>374.71115859999998</c:v>
                </c:pt>
                <c:pt idx="37724">
                  <c:v>374.72109360000002</c:v>
                </c:pt>
                <c:pt idx="37725">
                  <c:v>374.7310286</c:v>
                </c:pt>
                <c:pt idx="37726">
                  <c:v>374.74096359999999</c:v>
                </c:pt>
                <c:pt idx="37727">
                  <c:v>374.75089759999997</c:v>
                </c:pt>
                <c:pt idx="37728">
                  <c:v>374.76083260000001</c:v>
                </c:pt>
                <c:pt idx="37729">
                  <c:v>374.7707676</c:v>
                </c:pt>
                <c:pt idx="37730">
                  <c:v>374.78070159999999</c:v>
                </c:pt>
                <c:pt idx="37731">
                  <c:v>374.79063660000003</c:v>
                </c:pt>
                <c:pt idx="37732">
                  <c:v>374.80057160000001</c:v>
                </c:pt>
                <c:pt idx="37733">
                  <c:v>374.8105056</c:v>
                </c:pt>
                <c:pt idx="37734">
                  <c:v>374.82043979999997</c:v>
                </c:pt>
                <c:pt idx="37735">
                  <c:v>374.83037480000002</c:v>
                </c:pt>
                <c:pt idx="37736">
                  <c:v>374.8403098</c:v>
                </c:pt>
                <c:pt idx="37737">
                  <c:v>374.85024379999999</c:v>
                </c:pt>
                <c:pt idx="37738">
                  <c:v>374.86017880000003</c:v>
                </c:pt>
                <c:pt idx="37739">
                  <c:v>374.87011380000001</c:v>
                </c:pt>
                <c:pt idx="37740">
                  <c:v>374.8800478</c:v>
                </c:pt>
                <c:pt idx="37741">
                  <c:v>374.88998279999998</c:v>
                </c:pt>
                <c:pt idx="37742">
                  <c:v>374.89991780000003</c:v>
                </c:pt>
                <c:pt idx="37743">
                  <c:v>374.90985180000001</c:v>
                </c:pt>
                <c:pt idx="37744">
                  <c:v>374.9197868</c:v>
                </c:pt>
                <c:pt idx="37745">
                  <c:v>374.92972179999998</c:v>
                </c:pt>
                <c:pt idx="37746">
                  <c:v>374.93965680000002</c:v>
                </c:pt>
                <c:pt idx="37747">
                  <c:v>374.94959080000001</c:v>
                </c:pt>
                <c:pt idx="37748">
                  <c:v>374.95952579999999</c:v>
                </c:pt>
                <c:pt idx="37749">
                  <c:v>374.96946079999998</c:v>
                </c:pt>
                <c:pt idx="37750">
                  <c:v>374.97939480000002</c:v>
                </c:pt>
                <c:pt idx="37751">
                  <c:v>374.98932980000001</c:v>
                </c:pt>
                <c:pt idx="37752">
                  <c:v>374.99926479999999</c:v>
                </c:pt>
                <c:pt idx="37753">
                  <c:v>375.00919979999998</c:v>
                </c:pt>
                <c:pt idx="37754">
                  <c:v>375.01913380000002</c:v>
                </c:pt>
                <c:pt idx="37755">
                  <c:v>375.0290688</c:v>
                </c:pt>
                <c:pt idx="37756">
                  <c:v>375.03900379999999</c:v>
                </c:pt>
                <c:pt idx="37757">
                  <c:v>375.04893779999998</c:v>
                </c:pt>
                <c:pt idx="37758">
                  <c:v>375.05887280000002</c:v>
                </c:pt>
                <c:pt idx="37759">
                  <c:v>375.0688078</c:v>
                </c:pt>
                <c:pt idx="37760">
                  <c:v>375.07874179999999</c:v>
                </c:pt>
                <c:pt idx="37761">
                  <c:v>375.08867679999997</c:v>
                </c:pt>
                <c:pt idx="37762">
                  <c:v>375.09861180000001</c:v>
                </c:pt>
                <c:pt idx="37763">
                  <c:v>375.1085468</c:v>
                </c:pt>
                <c:pt idx="37764">
                  <c:v>375.11848079999999</c:v>
                </c:pt>
                <c:pt idx="37765">
                  <c:v>375.12841580000003</c:v>
                </c:pt>
                <c:pt idx="37766">
                  <c:v>375.13835080000001</c:v>
                </c:pt>
                <c:pt idx="37767">
                  <c:v>375.1482848</c:v>
                </c:pt>
                <c:pt idx="37768">
                  <c:v>375.15821979999998</c:v>
                </c:pt>
                <c:pt idx="37769">
                  <c:v>375.16815480000002</c:v>
                </c:pt>
                <c:pt idx="37770">
                  <c:v>375.17808980000001</c:v>
                </c:pt>
                <c:pt idx="37771">
                  <c:v>375.1880238</c:v>
                </c:pt>
                <c:pt idx="37772">
                  <c:v>375.19795879999998</c:v>
                </c:pt>
                <c:pt idx="37773">
                  <c:v>375.20789380000002</c:v>
                </c:pt>
                <c:pt idx="37774">
                  <c:v>375.21782780000001</c:v>
                </c:pt>
                <c:pt idx="37775">
                  <c:v>375.22776279999999</c:v>
                </c:pt>
                <c:pt idx="37776">
                  <c:v>375.23769779999998</c:v>
                </c:pt>
                <c:pt idx="37777">
                  <c:v>375.24763280000002</c:v>
                </c:pt>
                <c:pt idx="37778">
                  <c:v>375.25756680000001</c:v>
                </c:pt>
                <c:pt idx="37779">
                  <c:v>375.26750179999999</c:v>
                </c:pt>
                <c:pt idx="37780">
                  <c:v>375.27743679999998</c:v>
                </c:pt>
                <c:pt idx="37781">
                  <c:v>375.28737080000002</c:v>
                </c:pt>
                <c:pt idx="37782">
                  <c:v>375.2973058</c:v>
                </c:pt>
                <c:pt idx="37783">
                  <c:v>375.30724079999999</c:v>
                </c:pt>
                <c:pt idx="37784">
                  <c:v>375.31717479999998</c:v>
                </c:pt>
                <c:pt idx="37785">
                  <c:v>375.32710980000002</c:v>
                </c:pt>
                <c:pt idx="37786">
                  <c:v>375.3370448</c:v>
                </c:pt>
                <c:pt idx="37787">
                  <c:v>375.34697979999999</c:v>
                </c:pt>
                <c:pt idx="37788">
                  <c:v>375.35691379999997</c:v>
                </c:pt>
                <c:pt idx="37789">
                  <c:v>375.36684880000001</c:v>
                </c:pt>
                <c:pt idx="37790">
                  <c:v>375.3767838</c:v>
                </c:pt>
                <c:pt idx="37791">
                  <c:v>375.38671779999999</c:v>
                </c:pt>
                <c:pt idx="37792">
                  <c:v>375.39665280000003</c:v>
                </c:pt>
                <c:pt idx="37793">
                  <c:v>375.40658780000001</c:v>
                </c:pt>
                <c:pt idx="37794">
                  <c:v>375.4165228</c:v>
                </c:pt>
                <c:pt idx="37795">
                  <c:v>375.42645679999998</c:v>
                </c:pt>
                <c:pt idx="37796">
                  <c:v>375.43639180000002</c:v>
                </c:pt>
                <c:pt idx="37797">
                  <c:v>375.44632680000001</c:v>
                </c:pt>
                <c:pt idx="37798">
                  <c:v>375.4562608</c:v>
                </c:pt>
                <c:pt idx="37799">
                  <c:v>375.46619579999998</c:v>
                </c:pt>
                <c:pt idx="37800">
                  <c:v>375.47613080000002</c:v>
                </c:pt>
                <c:pt idx="37801">
                  <c:v>375.48606580000001</c:v>
                </c:pt>
                <c:pt idx="37802">
                  <c:v>375.49599979999999</c:v>
                </c:pt>
                <c:pt idx="37803">
                  <c:v>375.50593479999998</c:v>
                </c:pt>
                <c:pt idx="37804">
                  <c:v>375.51586980000002</c:v>
                </c:pt>
                <c:pt idx="37805">
                  <c:v>375.52580380000001</c:v>
                </c:pt>
                <c:pt idx="37806">
                  <c:v>375.53573879999999</c:v>
                </c:pt>
                <c:pt idx="37807">
                  <c:v>375.54567379999997</c:v>
                </c:pt>
                <c:pt idx="37808">
                  <c:v>375.55560780000002</c:v>
                </c:pt>
                <c:pt idx="37809">
                  <c:v>375.5655428</c:v>
                </c:pt>
                <c:pt idx="37810">
                  <c:v>375.57547779999999</c:v>
                </c:pt>
                <c:pt idx="37811">
                  <c:v>375.58541279999997</c:v>
                </c:pt>
                <c:pt idx="37812">
                  <c:v>375.59534680000002</c:v>
                </c:pt>
                <c:pt idx="37813">
                  <c:v>375.6052818</c:v>
                </c:pt>
                <c:pt idx="37814">
                  <c:v>375.61521679999998</c:v>
                </c:pt>
                <c:pt idx="37815">
                  <c:v>375.62515180000003</c:v>
                </c:pt>
                <c:pt idx="37816">
                  <c:v>375.63508580000001</c:v>
                </c:pt>
                <c:pt idx="37817">
                  <c:v>375.6450208</c:v>
                </c:pt>
                <c:pt idx="37818">
                  <c:v>375.65495579999998</c:v>
                </c:pt>
                <c:pt idx="37819">
                  <c:v>375.66488980000003</c:v>
                </c:pt>
                <c:pt idx="37820">
                  <c:v>375.67482480000001</c:v>
                </c:pt>
                <c:pt idx="37821">
                  <c:v>375.68475979999999</c:v>
                </c:pt>
                <c:pt idx="37822">
                  <c:v>375.69469479999998</c:v>
                </c:pt>
                <c:pt idx="37823">
                  <c:v>375.70462880000002</c:v>
                </c:pt>
                <c:pt idx="37824">
                  <c:v>375.71456380000001</c:v>
                </c:pt>
                <c:pt idx="37825">
                  <c:v>375.72449879999999</c:v>
                </c:pt>
                <c:pt idx="37826">
                  <c:v>375.73443279999998</c:v>
                </c:pt>
                <c:pt idx="37827">
                  <c:v>375.74436780000002</c:v>
                </c:pt>
                <c:pt idx="37828">
                  <c:v>375.7543028</c:v>
                </c:pt>
                <c:pt idx="37829">
                  <c:v>375.76423679999999</c:v>
                </c:pt>
                <c:pt idx="37830">
                  <c:v>375.77417179999998</c:v>
                </c:pt>
                <c:pt idx="37831">
                  <c:v>375.78410680000002</c:v>
                </c:pt>
                <c:pt idx="37832">
                  <c:v>375.7940418</c:v>
                </c:pt>
                <c:pt idx="37833">
                  <c:v>375.80397579999999</c:v>
                </c:pt>
                <c:pt idx="37834">
                  <c:v>375.81391079999997</c:v>
                </c:pt>
                <c:pt idx="37835">
                  <c:v>375.82384680000001</c:v>
                </c:pt>
                <c:pt idx="37836">
                  <c:v>375.8337808</c:v>
                </c:pt>
                <c:pt idx="37837">
                  <c:v>375.84371579999998</c:v>
                </c:pt>
                <c:pt idx="37838">
                  <c:v>375.85365080000003</c:v>
                </c:pt>
                <c:pt idx="37839">
                  <c:v>375.86358580000001</c:v>
                </c:pt>
                <c:pt idx="37840">
                  <c:v>375.8735198</c:v>
                </c:pt>
                <c:pt idx="37841">
                  <c:v>375.88345479999998</c:v>
                </c:pt>
                <c:pt idx="37842">
                  <c:v>375.89338980000002</c:v>
                </c:pt>
                <c:pt idx="37843">
                  <c:v>375.90332380000001</c:v>
                </c:pt>
                <c:pt idx="37844">
                  <c:v>375.91325879999999</c:v>
                </c:pt>
                <c:pt idx="37845">
                  <c:v>375.92319379999998</c:v>
                </c:pt>
                <c:pt idx="37846">
                  <c:v>375.93312880000002</c:v>
                </c:pt>
                <c:pt idx="37847">
                  <c:v>375.94306280000001</c:v>
                </c:pt>
                <c:pt idx="37848">
                  <c:v>375.95299779999999</c:v>
                </c:pt>
                <c:pt idx="37849">
                  <c:v>375.96293279999998</c:v>
                </c:pt>
                <c:pt idx="37850">
                  <c:v>375.97286780000002</c:v>
                </c:pt>
                <c:pt idx="37851">
                  <c:v>375.9828018</c:v>
                </c:pt>
                <c:pt idx="37852">
                  <c:v>375.99273679999999</c:v>
                </c:pt>
                <c:pt idx="37853">
                  <c:v>376.00267179999997</c:v>
                </c:pt>
                <c:pt idx="37854">
                  <c:v>376.01260580000002</c:v>
                </c:pt>
                <c:pt idx="37855">
                  <c:v>376.0225408</c:v>
                </c:pt>
                <c:pt idx="37856">
                  <c:v>376.03247579999999</c:v>
                </c:pt>
                <c:pt idx="37857">
                  <c:v>376.04241080000003</c:v>
                </c:pt>
                <c:pt idx="37858">
                  <c:v>376.05234480000001</c:v>
                </c:pt>
                <c:pt idx="37859">
                  <c:v>376.0622798</c:v>
                </c:pt>
                <c:pt idx="37860">
                  <c:v>376.07221479999998</c:v>
                </c:pt>
                <c:pt idx="37861">
                  <c:v>376.08214880000003</c:v>
                </c:pt>
                <c:pt idx="37862">
                  <c:v>376.09208380000001</c:v>
                </c:pt>
                <c:pt idx="37863">
                  <c:v>376.1020188</c:v>
                </c:pt>
                <c:pt idx="37864">
                  <c:v>376.11195379999998</c:v>
                </c:pt>
                <c:pt idx="37865">
                  <c:v>376.12188780000002</c:v>
                </c:pt>
                <c:pt idx="37866">
                  <c:v>376.13182280000001</c:v>
                </c:pt>
                <c:pt idx="37867">
                  <c:v>376.14175779999999</c:v>
                </c:pt>
                <c:pt idx="37868">
                  <c:v>376.15169179999998</c:v>
                </c:pt>
                <c:pt idx="37869">
                  <c:v>376.16162680000002</c:v>
                </c:pt>
                <c:pt idx="37870">
                  <c:v>376.17156180000001</c:v>
                </c:pt>
                <c:pt idx="37871">
                  <c:v>376.18149679999999</c:v>
                </c:pt>
                <c:pt idx="37872">
                  <c:v>376.19143079999998</c:v>
                </c:pt>
                <c:pt idx="37873">
                  <c:v>376.20136580000002</c:v>
                </c:pt>
                <c:pt idx="37874">
                  <c:v>376.2113008</c:v>
                </c:pt>
                <c:pt idx="37875">
                  <c:v>376.22123479999999</c:v>
                </c:pt>
                <c:pt idx="37876">
                  <c:v>376.23116979999998</c:v>
                </c:pt>
                <c:pt idx="37877">
                  <c:v>376.24110480000002</c:v>
                </c:pt>
                <c:pt idx="37878">
                  <c:v>376.2510398</c:v>
                </c:pt>
                <c:pt idx="37879">
                  <c:v>376.26097379999999</c:v>
                </c:pt>
                <c:pt idx="37880">
                  <c:v>376.27090879999997</c:v>
                </c:pt>
                <c:pt idx="37881">
                  <c:v>376.28084380000001</c:v>
                </c:pt>
                <c:pt idx="37882">
                  <c:v>376.2907778</c:v>
                </c:pt>
                <c:pt idx="37883">
                  <c:v>376.30071279999999</c:v>
                </c:pt>
                <c:pt idx="37884">
                  <c:v>376.31064780000003</c:v>
                </c:pt>
                <c:pt idx="37885">
                  <c:v>376.32058280000001</c:v>
                </c:pt>
                <c:pt idx="37886">
                  <c:v>376.3305168</c:v>
                </c:pt>
                <c:pt idx="37887">
                  <c:v>376.34045179999998</c:v>
                </c:pt>
                <c:pt idx="37888">
                  <c:v>376.35038680000002</c:v>
                </c:pt>
                <c:pt idx="37889">
                  <c:v>376.36032080000001</c:v>
                </c:pt>
                <c:pt idx="37890">
                  <c:v>376.3702558</c:v>
                </c:pt>
                <c:pt idx="37891">
                  <c:v>376.38019079999998</c:v>
                </c:pt>
                <c:pt idx="37892">
                  <c:v>376.39012580000002</c:v>
                </c:pt>
                <c:pt idx="37893">
                  <c:v>376.40005980000001</c:v>
                </c:pt>
                <c:pt idx="37894">
                  <c:v>376.40999479999999</c:v>
                </c:pt>
                <c:pt idx="37895">
                  <c:v>376.41992979999998</c:v>
                </c:pt>
                <c:pt idx="37896">
                  <c:v>376.42986480000002</c:v>
                </c:pt>
                <c:pt idx="37897">
                  <c:v>376.43979880000001</c:v>
                </c:pt>
                <c:pt idx="37898">
                  <c:v>376.44973379999999</c:v>
                </c:pt>
                <c:pt idx="37899">
                  <c:v>376.45966879999997</c:v>
                </c:pt>
                <c:pt idx="37900">
                  <c:v>376.46960280000002</c:v>
                </c:pt>
                <c:pt idx="37901">
                  <c:v>376.4795378</c:v>
                </c:pt>
                <c:pt idx="37902">
                  <c:v>376.48947279999999</c:v>
                </c:pt>
                <c:pt idx="37903">
                  <c:v>376.49940779999997</c:v>
                </c:pt>
                <c:pt idx="37904">
                  <c:v>376.50934180000002</c:v>
                </c:pt>
                <c:pt idx="37905">
                  <c:v>376.5192768</c:v>
                </c:pt>
                <c:pt idx="37906">
                  <c:v>376.52921179999998</c:v>
                </c:pt>
                <c:pt idx="37907">
                  <c:v>376.53914579999997</c:v>
                </c:pt>
                <c:pt idx="37908">
                  <c:v>376.54908080000001</c:v>
                </c:pt>
                <c:pt idx="37909">
                  <c:v>376.5590158</c:v>
                </c:pt>
                <c:pt idx="37910">
                  <c:v>376.56895079999998</c:v>
                </c:pt>
                <c:pt idx="37911">
                  <c:v>376.57888480000003</c:v>
                </c:pt>
                <c:pt idx="37912">
                  <c:v>376.58881980000001</c:v>
                </c:pt>
                <c:pt idx="37913">
                  <c:v>376.59875479999999</c:v>
                </c:pt>
                <c:pt idx="37914">
                  <c:v>376.60868879999998</c:v>
                </c:pt>
                <c:pt idx="37915">
                  <c:v>376.61862380000002</c:v>
                </c:pt>
                <c:pt idx="37916">
                  <c:v>376.62855880000001</c:v>
                </c:pt>
                <c:pt idx="37917">
                  <c:v>376.63849379999999</c:v>
                </c:pt>
                <c:pt idx="37918">
                  <c:v>376.64842779999998</c:v>
                </c:pt>
                <c:pt idx="37919">
                  <c:v>376.65836280000002</c:v>
                </c:pt>
                <c:pt idx="37920">
                  <c:v>376.6682978</c:v>
                </c:pt>
                <c:pt idx="37921">
                  <c:v>376.67823179999999</c:v>
                </c:pt>
                <c:pt idx="37922">
                  <c:v>376.68816679999998</c:v>
                </c:pt>
                <c:pt idx="37923">
                  <c:v>376.69810180000002</c:v>
                </c:pt>
                <c:pt idx="37924">
                  <c:v>376.7080368</c:v>
                </c:pt>
                <c:pt idx="37925">
                  <c:v>376.71797079999999</c:v>
                </c:pt>
                <c:pt idx="37926">
                  <c:v>376.72790579999997</c:v>
                </c:pt>
                <c:pt idx="37927">
                  <c:v>376.73784080000001</c:v>
                </c:pt>
                <c:pt idx="37928">
                  <c:v>376.7477758</c:v>
                </c:pt>
                <c:pt idx="37929">
                  <c:v>376.75770979999999</c:v>
                </c:pt>
                <c:pt idx="37930">
                  <c:v>376.76764480000003</c:v>
                </c:pt>
                <c:pt idx="37931">
                  <c:v>376.77757980000001</c:v>
                </c:pt>
                <c:pt idx="37932">
                  <c:v>376.7875138</c:v>
                </c:pt>
                <c:pt idx="37933">
                  <c:v>376.79744879999998</c:v>
                </c:pt>
                <c:pt idx="37934">
                  <c:v>376.80738380000003</c:v>
                </c:pt>
                <c:pt idx="37935">
                  <c:v>376.81731880000001</c:v>
                </c:pt>
                <c:pt idx="37936">
                  <c:v>376.8272523</c:v>
                </c:pt>
                <c:pt idx="37937">
                  <c:v>376.83718729999998</c:v>
                </c:pt>
                <c:pt idx="37938">
                  <c:v>376.84712230000002</c:v>
                </c:pt>
                <c:pt idx="37939">
                  <c:v>376.85705730000001</c:v>
                </c:pt>
                <c:pt idx="37940">
                  <c:v>376.8669913</c:v>
                </c:pt>
                <c:pt idx="37941">
                  <c:v>376.87692629999998</c:v>
                </c:pt>
                <c:pt idx="37942">
                  <c:v>376.88686130000002</c:v>
                </c:pt>
                <c:pt idx="37943">
                  <c:v>376.89679530000001</c:v>
                </c:pt>
                <c:pt idx="37944">
                  <c:v>376.90673029999999</c:v>
                </c:pt>
                <c:pt idx="37945">
                  <c:v>376.91666529999998</c:v>
                </c:pt>
                <c:pt idx="37946">
                  <c:v>376.92660030000002</c:v>
                </c:pt>
                <c:pt idx="37947">
                  <c:v>376.93653430000001</c:v>
                </c:pt>
                <c:pt idx="37948">
                  <c:v>376.94646929999999</c:v>
                </c:pt>
                <c:pt idx="37949">
                  <c:v>376.95640429999997</c:v>
                </c:pt>
                <c:pt idx="37950">
                  <c:v>376.96633830000002</c:v>
                </c:pt>
                <c:pt idx="37951">
                  <c:v>376.9762733</c:v>
                </c:pt>
                <c:pt idx="37952">
                  <c:v>376.98620829999999</c:v>
                </c:pt>
                <c:pt idx="37953">
                  <c:v>376.99614330000003</c:v>
                </c:pt>
                <c:pt idx="37954">
                  <c:v>377.00607730000002</c:v>
                </c:pt>
                <c:pt idx="37955">
                  <c:v>377.0160123</c:v>
                </c:pt>
                <c:pt idx="37956">
                  <c:v>377.02594729999998</c:v>
                </c:pt>
                <c:pt idx="37957">
                  <c:v>377.03588230000003</c:v>
                </c:pt>
                <c:pt idx="37958">
                  <c:v>377.04581630000001</c:v>
                </c:pt>
                <c:pt idx="37959">
                  <c:v>377.0557513</c:v>
                </c:pt>
                <c:pt idx="37960">
                  <c:v>377.06568629999998</c:v>
                </c:pt>
                <c:pt idx="37961">
                  <c:v>377.07562030000003</c:v>
                </c:pt>
                <c:pt idx="37962">
                  <c:v>377.08555530000001</c:v>
                </c:pt>
                <c:pt idx="37963">
                  <c:v>377.09549029999999</c:v>
                </c:pt>
                <c:pt idx="37964">
                  <c:v>377.10542529999998</c:v>
                </c:pt>
                <c:pt idx="37965">
                  <c:v>377.11535930000002</c:v>
                </c:pt>
                <c:pt idx="37966">
                  <c:v>377.12529430000001</c:v>
                </c:pt>
                <c:pt idx="37967">
                  <c:v>377.13522929999999</c:v>
                </c:pt>
                <c:pt idx="37968">
                  <c:v>377.14516329999998</c:v>
                </c:pt>
                <c:pt idx="37969">
                  <c:v>377.15509830000002</c:v>
                </c:pt>
                <c:pt idx="37970">
                  <c:v>377.1650333</c:v>
                </c:pt>
                <c:pt idx="37971">
                  <c:v>377.17496829999999</c:v>
                </c:pt>
                <c:pt idx="37972">
                  <c:v>377.18490229999998</c:v>
                </c:pt>
                <c:pt idx="37973">
                  <c:v>377.19483730000002</c:v>
                </c:pt>
                <c:pt idx="37974">
                  <c:v>377.2047723</c:v>
                </c:pt>
                <c:pt idx="37975">
                  <c:v>377.21470729999999</c:v>
                </c:pt>
                <c:pt idx="37976">
                  <c:v>377.22464129999997</c:v>
                </c:pt>
                <c:pt idx="37977">
                  <c:v>377.23457630000001</c:v>
                </c:pt>
                <c:pt idx="37978">
                  <c:v>377.2445113</c:v>
                </c:pt>
                <c:pt idx="37979">
                  <c:v>377.25444529999999</c:v>
                </c:pt>
                <c:pt idx="37980">
                  <c:v>377.26438030000003</c:v>
                </c:pt>
                <c:pt idx="37981">
                  <c:v>377.27431530000001</c:v>
                </c:pt>
                <c:pt idx="37982">
                  <c:v>377.2842503</c:v>
                </c:pt>
                <c:pt idx="37983">
                  <c:v>377.29418429999998</c:v>
                </c:pt>
                <c:pt idx="37984">
                  <c:v>377.30411930000002</c:v>
                </c:pt>
                <c:pt idx="37985">
                  <c:v>377.31405430000001</c:v>
                </c:pt>
                <c:pt idx="37986">
                  <c:v>377.32398929999999</c:v>
                </c:pt>
                <c:pt idx="37987">
                  <c:v>377.33392329999998</c:v>
                </c:pt>
                <c:pt idx="37988">
                  <c:v>377.34385830000002</c:v>
                </c:pt>
                <c:pt idx="37989">
                  <c:v>377.35379330000001</c:v>
                </c:pt>
                <c:pt idx="37990">
                  <c:v>377.36372729999999</c:v>
                </c:pt>
                <c:pt idx="37991">
                  <c:v>377.37366229999998</c:v>
                </c:pt>
                <c:pt idx="37992">
                  <c:v>377.38359730000002</c:v>
                </c:pt>
                <c:pt idx="37993">
                  <c:v>377.3935323</c:v>
                </c:pt>
                <c:pt idx="37994">
                  <c:v>377.40346629999999</c:v>
                </c:pt>
                <c:pt idx="37995">
                  <c:v>377.41340129999998</c:v>
                </c:pt>
                <c:pt idx="37996">
                  <c:v>377.42333630000002</c:v>
                </c:pt>
                <c:pt idx="37997">
                  <c:v>377.4332713</c:v>
                </c:pt>
                <c:pt idx="37998">
                  <c:v>377.44320529999999</c:v>
                </c:pt>
                <c:pt idx="37999">
                  <c:v>377.45314029999997</c:v>
                </c:pt>
                <c:pt idx="38000">
                  <c:v>377.46307530000001</c:v>
                </c:pt>
                <c:pt idx="38001">
                  <c:v>377.4730093</c:v>
                </c:pt>
                <c:pt idx="38002">
                  <c:v>377.48294429999999</c:v>
                </c:pt>
                <c:pt idx="38003">
                  <c:v>377.49287930000003</c:v>
                </c:pt>
                <c:pt idx="38004">
                  <c:v>377.50281430000001</c:v>
                </c:pt>
                <c:pt idx="38005">
                  <c:v>377.5127483</c:v>
                </c:pt>
                <c:pt idx="38006">
                  <c:v>377.52268329999998</c:v>
                </c:pt>
                <c:pt idx="38007">
                  <c:v>377.53261830000002</c:v>
                </c:pt>
                <c:pt idx="38008">
                  <c:v>377.54255230000001</c:v>
                </c:pt>
                <c:pt idx="38009">
                  <c:v>377.5524873</c:v>
                </c:pt>
                <c:pt idx="38010">
                  <c:v>377.56242229999998</c:v>
                </c:pt>
                <c:pt idx="38011">
                  <c:v>377.57235730000002</c:v>
                </c:pt>
                <c:pt idx="38012">
                  <c:v>377.58229130000001</c:v>
                </c:pt>
                <c:pt idx="38013">
                  <c:v>377.59222629999999</c:v>
                </c:pt>
                <c:pt idx="38014">
                  <c:v>377.60216129999998</c:v>
                </c:pt>
                <c:pt idx="38015">
                  <c:v>377.61209630000002</c:v>
                </c:pt>
                <c:pt idx="38016">
                  <c:v>377.62203030000001</c:v>
                </c:pt>
                <c:pt idx="38017">
                  <c:v>377.63196529999999</c:v>
                </c:pt>
                <c:pt idx="38018">
                  <c:v>377.64190029999997</c:v>
                </c:pt>
                <c:pt idx="38019">
                  <c:v>377.65183430000002</c:v>
                </c:pt>
                <c:pt idx="38020">
                  <c:v>377.6617693</c:v>
                </c:pt>
                <c:pt idx="38021">
                  <c:v>377.67170429999999</c:v>
                </c:pt>
                <c:pt idx="38022">
                  <c:v>377.68163929999997</c:v>
                </c:pt>
                <c:pt idx="38023">
                  <c:v>377.69157330000002</c:v>
                </c:pt>
                <c:pt idx="38024">
                  <c:v>377.7015083</c:v>
                </c:pt>
                <c:pt idx="38025">
                  <c:v>377.71144329999998</c:v>
                </c:pt>
                <c:pt idx="38026">
                  <c:v>377.72137830000003</c:v>
                </c:pt>
                <c:pt idx="38027">
                  <c:v>377.73131230000001</c:v>
                </c:pt>
                <c:pt idx="38028">
                  <c:v>377.7412473</c:v>
                </c:pt>
                <c:pt idx="38029">
                  <c:v>377.75118229999998</c:v>
                </c:pt>
                <c:pt idx="38030">
                  <c:v>377.76111630000003</c:v>
                </c:pt>
                <c:pt idx="38031">
                  <c:v>377.77105130000001</c:v>
                </c:pt>
                <c:pt idx="38032">
                  <c:v>377.7809863</c:v>
                </c:pt>
                <c:pt idx="38033">
                  <c:v>377.79092129999998</c:v>
                </c:pt>
                <c:pt idx="38034">
                  <c:v>377.80085530000002</c:v>
                </c:pt>
                <c:pt idx="38035">
                  <c:v>377.81079030000001</c:v>
                </c:pt>
                <c:pt idx="38036">
                  <c:v>377.82072549999998</c:v>
                </c:pt>
                <c:pt idx="38037">
                  <c:v>377.83066050000002</c:v>
                </c:pt>
                <c:pt idx="38038">
                  <c:v>377.84059450000001</c:v>
                </c:pt>
                <c:pt idx="38039">
                  <c:v>377.85052949999999</c:v>
                </c:pt>
                <c:pt idx="38040">
                  <c:v>377.86046449999998</c:v>
                </c:pt>
                <c:pt idx="38041">
                  <c:v>377.87039850000002</c:v>
                </c:pt>
                <c:pt idx="38042">
                  <c:v>377.88033350000001</c:v>
                </c:pt>
                <c:pt idx="38043">
                  <c:v>377.89026849999999</c:v>
                </c:pt>
                <c:pt idx="38044">
                  <c:v>377.90020349999998</c:v>
                </c:pt>
                <c:pt idx="38045">
                  <c:v>377.91013750000002</c:v>
                </c:pt>
                <c:pt idx="38046">
                  <c:v>377.9200725</c:v>
                </c:pt>
                <c:pt idx="38047">
                  <c:v>377.93000749999999</c:v>
                </c:pt>
                <c:pt idx="38048">
                  <c:v>377.93994249999997</c:v>
                </c:pt>
                <c:pt idx="38049">
                  <c:v>377.94987650000002</c:v>
                </c:pt>
                <c:pt idx="38050">
                  <c:v>377.9598115</c:v>
                </c:pt>
                <c:pt idx="38051">
                  <c:v>377.96974649999999</c:v>
                </c:pt>
                <c:pt idx="38052">
                  <c:v>377.97968150000003</c:v>
                </c:pt>
                <c:pt idx="38053">
                  <c:v>377.98961550000001</c:v>
                </c:pt>
                <c:pt idx="38054">
                  <c:v>377.9995505</c:v>
                </c:pt>
                <c:pt idx="38055">
                  <c:v>378.00948549999998</c:v>
                </c:pt>
                <c:pt idx="38056">
                  <c:v>378.01941950000003</c:v>
                </c:pt>
                <c:pt idx="38057">
                  <c:v>378.02935450000001</c:v>
                </c:pt>
                <c:pt idx="38058">
                  <c:v>378.0392895</c:v>
                </c:pt>
                <c:pt idx="38059">
                  <c:v>378.04922449999998</c:v>
                </c:pt>
                <c:pt idx="38060">
                  <c:v>378.05915850000002</c:v>
                </c:pt>
                <c:pt idx="38061">
                  <c:v>378.06909350000001</c:v>
                </c:pt>
                <c:pt idx="38062">
                  <c:v>378.07902849999999</c:v>
                </c:pt>
                <c:pt idx="38063">
                  <c:v>378.08896349999998</c:v>
                </c:pt>
                <c:pt idx="38064">
                  <c:v>378.09889750000002</c:v>
                </c:pt>
                <c:pt idx="38065">
                  <c:v>378.10883250000001</c:v>
                </c:pt>
                <c:pt idx="38066">
                  <c:v>378.11876749999999</c:v>
                </c:pt>
                <c:pt idx="38067">
                  <c:v>378.12870149999998</c:v>
                </c:pt>
                <c:pt idx="38068">
                  <c:v>378.13863650000002</c:v>
                </c:pt>
                <c:pt idx="38069">
                  <c:v>378.1485715</c:v>
                </c:pt>
                <c:pt idx="38070">
                  <c:v>378.15850649999999</c:v>
                </c:pt>
                <c:pt idx="38071">
                  <c:v>378.16844049999997</c:v>
                </c:pt>
                <c:pt idx="38072">
                  <c:v>378.17837550000002</c:v>
                </c:pt>
                <c:pt idx="38073">
                  <c:v>378.1883105</c:v>
                </c:pt>
                <c:pt idx="38074">
                  <c:v>378.19824549999998</c:v>
                </c:pt>
                <c:pt idx="38075">
                  <c:v>378.20817950000003</c:v>
                </c:pt>
                <c:pt idx="38076">
                  <c:v>378.21811450000001</c:v>
                </c:pt>
                <c:pt idx="38077">
                  <c:v>378.2280495</c:v>
                </c:pt>
                <c:pt idx="38078">
                  <c:v>378.23798349999998</c:v>
                </c:pt>
                <c:pt idx="38079">
                  <c:v>378.24791850000003</c:v>
                </c:pt>
                <c:pt idx="38080">
                  <c:v>378.25785350000001</c:v>
                </c:pt>
                <c:pt idx="38081">
                  <c:v>378.26778849999999</c:v>
                </c:pt>
                <c:pt idx="38082">
                  <c:v>378.27772249999998</c:v>
                </c:pt>
                <c:pt idx="38083">
                  <c:v>378.28765750000002</c:v>
                </c:pt>
                <c:pt idx="38084">
                  <c:v>378.29759250000001</c:v>
                </c:pt>
                <c:pt idx="38085">
                  <c:v>378.30752749999999</c:v>
                </c:pt>
                <c:pt idx="38086">
                  <c:v>378.31746149999998</c:v>
                </c:pt>
                <c:pt idx="38087">
                  <c:v>378.32739650000002</c:v>
                </c:pt>
                <c:pt idx="38088">
                  <c:v>378.3373315</c:v>
                </c:pt>
                <c:pt idx="38089">
                  <c:v>378.34726649999999</c:v>
                </c:pt>
                <c:pt idx="38090">
                  <c:v>378.35720049999998</c:v>
                </c:pt>
                <c:pt idx="38091">
                  <c:v>378.36713550000002</c:v>
                </c:pt>
                <c:pt idx="38092">
                  <c:v>378.3770705</c:v>
                </c:pt>
                <c:pt idx="38093">
                  <c:v>378.38700449999999</c:v>
                </c:pt>
                <c:pt idx="38094">
                  <c:v>378.39693949999997</c:v>
                </c:pt>
                <c:pt idx="38095">
                  <c:v>378.40687450000001</c:v>
                </c:pt>
                <c:pt idx="38096">
                  <c:v>378.4168095</c:v>
                </c:pt>
                <c:pt idx="38097">
                  <c:v>378.42674349999999</c:v>
                </c:pt>
                <c:pt idx="38098">
                  <c:v>378.43667850000003</c:v>
                </c:pt>
                <c:pt idx="38099">
                  <c:v>378.44661350000001</c:v>
                </c:pt>
                <c:pt idx="38100">
                  <c:v>378.4565485</c:v>
                </c:pt>
                <c:pt idx="38101">
                  <c:v>378.46648249999998</c:v>
                </c:pt>
                <c:pt idx="38102">
                  <c:v>378.47641750000003</c:v>
                </c:pt>
                <c:pt idx="38103">
                  <c:v>378.48635250000001</c:v>
                </c:pt>
                <c:pt idx="38104">
                  <c:v>378.4962865</c:v>
                </c:pt>
                <c:pt idx="38105">
                  <c:v>378.50622149999998</c:v>
                </c:pt>
                <c:pt idx="38106">
                  <c:v>378.51615650000002</c:v>
                </c:pt>
                <c:pt idx="38107">
                  <c:v>378.52609150000001</c:v>
                </c:pt>
                <c:pt idx="38108">
                  <c:v>378.53602549999999</c:v>
                </c:pt>
                <c:pt idx="38109">
                  <c:v>378.54596049999998</c:v>
                </c:pt>
                <c:pt idx="38110">
                  <c:v>378.55589550000002</c:v>
                </c:pt>
                <c:pt idx="38111">
                  <c:v>378.5658305</c:v>
                </c:pt>
                <c:pt idx="38112">
                  <c:v>378.57576449999999</c:v>
                </c:pt>
                <c:pt idx="38113">
                  <c:v>378.58569949999998</c:v>
                </c:pt>
                <c:pt idx="38114">
                  <c:v>378.59563450000002</c:v>
                </c:pt>
                <c:pt idx="38115">
                  <c:v>378.6055695</c:v>
                </c:pt>
                <c:pt idx="38116">
                  <c:v>378.61550349999999</c:v>
                </c:pt>
                <c:pt idx="38117">
                  <c:v>378.62543849999997</c:v>
                </c:pt>
                <c:pt idx="38118">
                  <c:v>378.63537350000001</c:v>
                </c:pt>
                <c:pt idx="38119">
                  <c:v>378.6453075</c:v>
                </c:pt>
                <c:pt idx="38120">
                  <c:v>378.65524249999999</c:v>
                </c:pt>
                <c:pt idx="38121">
                  <c:v>378.66517750000003</c:v>
                </c:pt>
                <c:pt idx="38122">
                  <c:v>378.67511250000001</c:v>
                </c:pt>
                <c:pt idx="38123">
                  <c:v>378.6850465</c:v>
                </c:pt>
                <c:pt idx="38124">
                  <c:v>378.69498149999998</c:v>
                </c:pt>
                <c:pt idx="38125">
                  <c:v>378.70491650000002</c:v>
                </c:pt>
                <c:pt idx="38126">
                  <c:v>378.71485150000001</c:v>
                </c:pt>
                <c:pt idx="38127">
                  <c:v>378.7247855</c:v>
                </c:pt>
                <c:pt idx="38128">
                  <c:v>378.73472049999998</c:v>
                </c:pt>
                <c:pt idx="38129">
                  <c:v>378.74465550000002</c:v>
                </c:pt>
                <c:pt idx="38130">
                  <c:v>378.75459050000001</c:v>
                </c:pt>
                <c:pt idx="38131">
                  <c:v>378.76452449999999</c:v>
                </c:pt>
                <c:pt idx="38132">
                  <c:v>378.77445949999998</c:v>
                </c:pt>
                <c:pt idx="38133">
                  <c:v>378.78439450000002</c:v>
                </c:pt>
                <c:pt idx="38134">
                  <c:v>378.79432850000001</c:v>
                </c:pt>
                <c:pt idx="38135">
                  <c:v>378.80426349999999</c:v>
                </c:pt>
                <c:pt idx="38136">
                  <c:v>378.81419849999997</c:v>
                </c:pt>
                <c:pt idx="38137">
                  <c:v>378.82413309999998</c:v>
                </c:pt>
                <c:pt idx="38138">
                  <c:v>378.83406710000003</c:v>
                </c:pt>
                <c:pt idx="38139">
                  <c:v>378.84400210000001</c:v>
                </c:pt>
                <c:pt idx="38140">
                  <c:v>378.8539371</c:v>
                </c:pt>
                <c:pt idx="38141">
                  <c:v>378.86387209999998</c:v>
                </c:pt>
                <c:pt idx="38142">
                  <c:v>378.87380610000002</c:v>
                </c:pt>
                <c:pt idx="38143">
                  <c:v>378.88374110000001</c:v>
                </c:pt>
                <c:pt idx="38144">
                  <c:v>378.89367609999999</c:v>
                </c:pt>
                <c:pt idx="38145">
                  <c:v>378.90361109999998</c:v>
                </c:pt>
                <c:pt idx="38146">
                  <c:v>378.91354510000002</c:v>
                </c:pt>
                <c:pt idx="38147">
                  <c:v>378.92348010000001</c:v>
                </c:pt>
                <c:pt idx="38148">
                  <c:v>378.93341509999999</c:v>
                </c:pt>
                <c:pt idx="38149">
                  <c:v>378.94334909999998</c:v>
                </c:pt>
                <c:pt idx="38150">
                  <c:v>378.95328410000002</c:v>
                </c:pt>
                <c:pt idx="38151">
                  <c:v>378.9632191</c:v>
                </c:pt>
                <c:pt idx="38152">
                  <c:v>378.97315409999999</c:v>
                </c:pt>
                <c:pt idx="38153">
                  <c:v>378.98308809999997</c:v>
                </c:pt>
                <c:pt idx="38154">
                  <c:v>378.99302310000002</c:v>
                </c:pt>
                <c:pt idx="38155">
                  <c:v>379.0029581</c:v>
                </c:pt>
                <c:pt idx="38156">
                  <c:v>379.01289309999999</c:v>
                </c:pt>
                <c:pt idx="38157">
                  <c:v>379.02282709999997</c:v>
                </c:pt>
                <c:pt idx="38158">
                  <c:v>379.03276210000001</c:v>
                </c:pt>
                <c:pt idx="38159">
                  <c:v>379.0426971</c:v>
                </c:pt>
                <c:pt idx="38160">
                  <c:v>379.05263209999998</c:v>
                </c:pt>
                <c:pt idx="38161">
                  <c:v>379.06256610000003</c:v>
                </c:pt>
                <c:pt idx="38162">
                  <c:v>379.07250110000001</c:v>
                </c:pt>
                <c:pt idx="38163">
                  <c:v>379.0824361</c:v>
                </c:pt>
                <c:pt idx="38164">
                  <c:v>379.09237009999998</c:v>
                </c:pt>
                <c:pt idx="38165">
                  <c:v>379.10230510000002</c:v>
                </c:pt>
                <c:pt idx="38166">
                  <c:v>379.11224010000001</c:v>
                </c:pt>
                <c:pt idx="38167">
                  <c:v>379.12217509999999</c:v>
                </c:pt>
                <c:pt idx="38168">
                  <c:v>379.13210909999998</c:v>
                </c:pt>
                <c:pt idx="38169">
                  <c:v>379.14204410000002</c:v>
                </c:pt>
                <c:pt idx="38170">
                  <c:v>379.15197910000001</c:v>
                </c:pt>
                <c:pt idx="38171">
                  <c:v>379.16191409999999</c:v>
                </c:pt>
                <c:pt idx="38172">
                  <c:v>379.17184809999998</c:v>
                </c:pt>
                <c:pt idx="38173">
                  <c:v>379.18178310000002</c:v>
                </c:pt>
                <c:pt idx="38174">
                  <c:v>379.1917181</c:v>
                </c:pt>
                <c:pt idx="38175">
                  <c:v>379.20165309999999</c:v>
                </c:pt>
                <c:pt idx="38176">
                  <c:v>379.21158709999997</c:v>
                </c:pt>
                <c:pt idx="38177">
                  <c:v>379.22152210000002</c:v>
                </c:pt>
                <c:pt idx="38178">
                  <c:v>379.2314571</c:v>
                </c:pt>
                <c:pt idx="38179">
                  <c:v>379.24139209999998</c:v>
                </c:pt>
                <c:pt idx="38180">
                  <c:v>379.25132610000003</c:v>
                </c:pt>
                <c:pt idx="38181">
                  <c:v>379.26126110000001</c:v>
                </c:pt>
                <c:pt idx="38182">
                  <c:v>379.2711961</c:v>
                </c:pt>
                <c:pt idx="38183">
                  <c:v>379.28113109999998</c:v>
                </c:pt>
                <c:pt idx="38184">
                  <c:v>379.29106510000003</c:v>
                </c:pt>
                <c:pt idx="38185">
                  <c:v>379.30100010000001</c:v>
                </c:pt>
                <c:pt idx="38186">
                  <c:v>379.31093509999999</c:v>
                </c:pt>
                <c:pt idx="38187">
                  <c:v>379.32086909999998</c:v>
                </c:pt>
                <c:pt idx="38188">
                  <c:v>379.33080410000002</c:v>
                </c:pt>
                <c:pt idx="38189">
                  <c:v>379.34073910000001</c:v>
                </c:pt>
                <c:pt idx="38190">
                  <c:v>379.35067409999999</c:v>
                </c:pt>
                <c:pt idx="38191">
                  <c:v>379.36060809999998</c:v>
                </c:pt>
                <c:pt idx="38192">
                  <c:v>379.37054310000002</c:v>
                </c:pt>
                <c:pt idx="38193">
                  <c:v>379.3804781</c:v>
                </c:pt>
                <c:pt idx="38194">
                  <c:v>379.39041309999999</c:v>
                </c:pt>
                <c:pt idx="38195">
                  <c:v>379.40034709999998</c:v>
                </c:pt>
                <c:pt idx="38196">
                  <c:v>379.41028210000002</c:v>
                </c:pt>
                <c:pt idx="38197">
                  <c:v>379.4202171</c:v>
                </c:pt>
                <c:pt idx="38198">
                  <c:v>379.43015209999999</c:v>
                </c:pt>
                <c:pt idx="38199">
                  <c:v>379.44008609999997</c:v>
                </c:pt>
                <c:pt idx="38200">
                  <c:v>379.45002110000001</c:v>
                </c:pt>
                <c:pt idx="38201">
                  <c:v>379.4599561</c:v>
                </c:pt>
                <c:pt idx="38202">
                  <c:v>379.46989109999998</c:v>
                </c:pt>
                <c:pt idx="38203">
                  <c:v>379.47982510000003</c:v>
                </c:pt>
                <c:pt idx="38204">
                  <c:v>379.48976010000001</c:v>
                </c:pt>
                <c:pt idx="38205">
                  <c:v>379.4996951</c:v>
                </c:pt>
                <c:pt idx="38206">
                  <c:v>379.50963009999998</c:v>
                </c:pt>
                <c:pt idx="38207">
                  <c:v>379.51956410000003</c:v>
                </c:pt>
                <c:pt idx="38208">
                  <c:v>379.52949910000001</c:v>
                </c:pt>
                <c:pt idx="38209">
                  <c:v>379.53943409999999</c:v>
                </c:pt>
                <c:pt idx="38210">
                  <c:v>379.54936809999998</c:v>
                </c:pt>
                <c:pt idx="38211">
                  <c:v>379.55930310000002</c:v>
                </c:pt>
                <c:pt idx="38212">
                  <c:v>379.56923810000001</c:v>
                </c:pt>
                <c:pt idx="38213">
                  <c:v>379.57917309999999</c:v>
                </c:pt>
                <c:pt idx="38214">
                  <c:v>379.58910709999998</c:v>
                </c:pt>
                <c:pt idx="38215">
                  <c:v>379.59904210000002</c:v>
                </c:pt>
                <c:pt idx="38216">
                  <c:v>379.6089771</c:v>
                </c:pt>
                <c:pt idx="38217">
                  <c:v>379.61891209999999</c:v>
                </c:pt>
                <c:pt idx="38218">
                  <c:v>379.62884609999998</c:v>
                </c:pt>
                <c:pt idx="38219">
                  <c:v>379.63878110000002</c:v>
                </c:pt>
                <c:pt idx="38220">
                  <c:v>379.6487161</c:v>
                </c:pt>
                <c:pt idx="38221">
                  <c:v>379.65865109999999</c:v>
                </c:pt>
                <c:pt idx="38222">
                  <c:v>379.66858509999997</c:v>
                </c:pt>
                <c:pt idx="38223">
                  <c:v>379.67852010000001</c:v>
                </c:pt>
                <c:pt idx="38224">
                  <c:v>379.6884551</c:v>
                </c:pt>
                <c:pt idx="38225">
                  <c:v>379.69839009999998</c:v>
                </c:pt>
                <c:pt idx="38226">
                  <c:v>379.70832410000003</c:v>
                </c:pt>
                <c:pt idx="38227">
                  <c:v>379.71825910000001</c:v>
                </c:pt>
                <c:pt idx="38228">
                  <c:v>379.7281941</c:v>
                </c:pt>
                <c:pt idx="38229">
                  <c:v>379.73812909999998</c:v>
                </c:pt>
                <c:pt idx="38230">
                  <c:v>379.74806310000002</c:v>
                </c:pt>
                <c:pt idx="38231">
                  <c:v>379.75799810000001</c:v>
                </c:pt>
                <c:pt idx="38232">
                  <c:v>379.76793309999999</c:v>
                </c:pt>
                <c:pt idx="38233">
                  <c:v>379.77786809999998</c:v>
                </c:pt>
                <c:pt idx="38234">
                  <c:v>379.78780210000002</c:v>
                </c:pt>
                <c:pt idx="38235">
                  <c:v>379.79773710000001</c:v>
                </c:pt>
                <c:pt idx="38236">
                  <c:v>379.80767209999999</c:v>
                </c:pt>
                <c:pt idx="38237">
                  <c:v>379.81760609999998</c:v>
                </c:pt>
                <c:pt idx="38238">
                  <c:v>379.82754089999997</c:v>
                </c:pt>
                <c:pt idx="38239">
                  <c:v>379.83747590000002</c:v>
                </c:pt>
                <c:pt idx="38240">
                  <c:v>379.8474109</c:v>
                </c:pt>
                <c:pt idx="38241">
                  <c:v>379.85734489999999</c:v>
                </c:pt>
                <c:pt idx="38242">
                  <c:v>379.86727990000003</c:v>
                </c:pt>
                <c:pt idx="38243">
                  <c:v>379.87721490000001</c:v>
                </c:pt>
                <c:pt idx="38244">
                  <c:v>379.8871499</c:v>
                </c:pt>
                <c:pt idx="38245">
                  <c:v>379.89708389999998</c:v>
                </c:pt>
                <c:pt idx="38246">
                  <c:v>379.90701890000003</c:v>
                </c:pt>
                <c:pt idx="38247">
                  <c:v>379.91695390000001</c:v>
                </c:pt>
                <c:pt idx="38248">
                  <c:v>379.92688889999999</c:v>
                </c:pt>
                <c:pt idx="38249">
                  <c:v>379.93682289999998</c:v>
                </c:pt>
                <c:pt idx="38250">
                  <c:v>379.94675790000002</c:v>
                </c:pt>
                <c:pt idx="38251">
                  <c:v>379.95669290000001</c:v>
                </c:pt>
                <c:pt idx="38252">
                  <c:v>379.96662789999999</c:v>
                </c:pt>
                <c:pt idx="38253">
                  <c:v>379.97656189999998</c:v>
                </c:pt>
                <c:pt idx="38254">
                  <c:v>379.98649690000002</c:v>
                </c:pt>
                <c:pt idx="38255">
                  <c:v>379.9964319</c:v>
                </c:pt>
                <c:pt idx="38256">
                  <c:v>380.00636689999999</c:v>
                </c:pt>
                <c:pt idx="38257">
                  <c:v>380.01630089999998</c:v>
                </c:pt>
                <c:pt idx="38258">
                  <c:v>380.02623590000002</c:v>
                </c:pt>
                <c:pt idx="38259">
                  <c:v>380.0361709</c:v>
                </c:pt>
                <c:pt idx="38260">
                  <c:v>380.04610589999999</c:v>
                </c:pt>
                <c:pt idx="38261">
                  <c:v>380.05603989999997</c:v>
                </c:pt>
                <c:pt idx="38262">
                  <c:v>380.06597490000001</c:v>
                </c:pt>
                <c:pt idx="38263">
                  <c:v>380.0759099</c:v>
                </c:pt>
                <c:pt idx="38264">
                  <c:v>380.08584489999998</c:v>
                </c:pt>
                <c:pt idx="38265">
                  <c:v>380.09577890000003</c:v>
                </c:pt>
                <c:pt idx="38266">
                  <c:v>380.10571390000001</c:v>
                </c:pt>
                <c:pt idx="38267">
                  <c:v>380.1156489</c:v>
                </c:pt>
                <c:pt idx="38268">
                  <c:v>380.12558389999998</c:v>
                </c:pt>
                <c:pt idx="38269">
                  <c:v>380.13551790000002</c:v>
                </c:pt>
                <c:pt idx="38270">
                  <c:v>380.14545290000001</c:v>
                </c:pt>
                <c:pt idx="38271">
                  <c:v>380.15538789999999</c:v>
                </c:pt>
                <c:pt idx="38272">
                  <c:v>380.16532289999998</c:v>
                </c:pt>
                <c:pt idx="38273">
                  <c:v>380.17525690000002</c:v>
                </c:pt>
                <c:pt idx="38274">
                  <c:v>380.18519190000001</c:v>
                </c:pt>
                <c:pt idx="38275">
                  <c:v>380.19512689999999</c:v>
                </c:pt>
                <c:pt idx="38276">
                  <c:v>380.20506189999998</c:v>
                </c:pt>
                <c:pt idx="38277">
                  <c:v>380.21499590000002</c:v>
                </c:pt>
                <c:pt idx="38278">
                  <c:v>380.2249309</c:v>
                </c:pt>
                <c:pt idx="38279">
                  <c:v>380.23486589999999</c:v>
                </c:pt>
                <c:pt idx="38280">
                  <c:v>380.24480089999997</c:v>
                </c:pt>
                <c:pt idx="38281">
                  <c:v>380.25473490000002</c:v>
                </c:pt>
                <c:pt idx="38282">
                  <c:v>380.2646699</c:v>
                </c:pt>
                <c:pt idx="38283">
                  <c:v>380.27460489999999</c:v>
                </c:pt>
                <c:pt idx="38284">
                  <c:v>380.28453990000003</c:v>
                </c:pt>
                <c:pt idx="38285">
                  <c:v>380.29447390000001</c:v>
                </c:pt>
                <c:pt idx="38286">
                  <c:v>380.3044089</c:v>
                </c:pt>
                <c:pt idx="38287">
                  <c:v>380.31434389999998</c:v>
                </c:pt>
                <c:pt idx="38288">
                  <c:v>380.32427890000002</c:v>
                </c:pt>
                <c:pt idx="38289">
                  <c:v>380.33421390000001</c:v>
                </c:pt>
                <c:pt idx="38290">
                  <c:v>380.3441479</c:v>
                </c:pt>
                <c:pt idx="38291">
                  <c:v>380.35408289999998</c:v>
                </c:pt>
                <c:pt idx="38292">
                  <c:v>380.36401790000002</c:v>
                </c:pt>
                <c:pt idx="38293">
                  <c:v>380.37395290000001</c:v>
                </c:pt>
                <c:pt idx="38294">
                  <c:v>380.38388689999999</c:v>
                </c:pt>
                <c:pt idx="38295">
                  <c:v>380.39382189999998</c:v>
                </c:pt>
                <c:pt idx="38296">
                  <c:v>380.40375690000002</c:v>
                </c:pt>
                <c:pt idx="38297">
                  <c:v>380.4136919</c:v>
                </c:pt>
                <c:pt idx="38298">
                  <c:v>380.42362689999999</c:v>
                </c:pt>
                <c:pt idx="38299">
                  <c:v>380.43356089999997</c:v>
                </c:pt>
                <c:pt idx="38300">
                  <c:v>380.44349590000002</c:v>
                </c:pt>
                <c:pt idx="38301">
                  <c:v>380.4534309</c:v>
                </c:pt>
                <c:pt idx="38302">
                  <c:v>380.46336589999999</c:v>
                </c:pt>
                <c:pt idx="38303">
                  <c:v>380.47329989999997</c:v>
                </c:pt>
                <c:pt idx="38304">
                  <c:v>380.48323490000001</c:v>
                </c:pt>
                <c:pt idx="38305">
                  <c:v>380.4931699</c:v>
                </c:pt>
                <c:pt idx="38306">
                  <c:v>380.50310489999998</c:v>
                </c:pt>
                <c:pt idx="38307">
                  <c:v>380.51303990000002</c:v>
                </c:pt>
                <c:pt idx="38308">
                  <c:v>380.52297390000001</c:v>
                </c:pt>
                <c:pt idx="38309">
                  <c:v>380.5329089</c:v>
                </c:pt>
                <c:pt idx="38310">
                  <c:v>380.54284389999998</c:v>
                </c:pt>
                <c:pt idx="38311">
                  <c:v>380.55277890000002</c:v>
                </c:pt>
                <c:pt idx="38312">
                  <c:v>380.56271290000001</c:v>
                </c:pt>
                <c:pt idx="38313">
                  <c:v>380.57264789999999</c:v>
                </c:pt>
                <c:pt idx="38314">
                  <c:v>380.58258289999998</c:v>
                </c:pt>
                <c:pt idx="38315">
                  <c:v>380.59251790000002</c:v>
                </c:pt>
                <c:pt idx="38316">
                  <c:v>380.6024529</c:v>
                </c:pt>
                <c:pt idx="38317">
                  <c:v>380.61238689999999</c:v>
                </c:pt>
                <c:pt idx="38318">
                  <c:v>380.62232189999997</c:v>
                </c:pt>
                <c:pt idx="38319">
                  <c:v>380.63225690000002</c:v>
                </c:pt>
                <c:pt idx="38320">
                  <c:v>380.6421919</c:v>
                </c:pt>
                <c:pt idx="38321">
                  <c:v>380.65212689999998</c:v>
                </c:pt>
                <c:pt idx="38322">
                  <c:v>380.66206089999997</c:v>
                </c:pt>
                <c:pt idx="38323">
                  <c:v>380.67199590000001</c:v>
                </c:pt>
                <c:pt idx="38324">
                  <c:v>380.6819309</c:v>
                </c:pt>
                <c:pt idx="38325">
                  <c:v>380.69186589999998</c:v>
                </c:pt>
                <c:pt idx="38326">
                  <c:v>380.70180090000002</c:v>
                </c:pt>
                <c:pt idx="38327">
                  <c:v>380.71173490000001</c:v>
                </c:pt>
                <c:pt idx="38328">
                  <c:v>380.72166989999999</c:v>
                </c:pt>
                <c:pt idx="38329">
                  <c:v>380.73160489999998</c:v>
                </c:pt>
                <c:pt idx="38330">
                  <c:v>380.74153990000002</c:v>
                </c:pt>
                <c:pt idx="38331">
                  <c:v>380.75147490000001</c:v>
                </c:pt>
                <c:pt idx="38332">
                  <c:v>380.76140889999999</c:v>
                </c:pt>
                <c:pt idx="38333">
                  <c:v>380.77134389999998</c:v>
                </c:pt>
                <c:pt idx="38334">
                  <c:v>380.78127890000002</c:v>
                </c:pt>
                <c:pt idx="38335">
                  <c:v>380.7912139</c:v>
                </c:pt>
                <c:pt idx="38336">
                  <c:v>380.80114889999999</c:v>
                </c:pt>
                <c:pt idx="38337">
                  <c:v>380.81108289999997</c:v>
                </c:pt>
                <c:pt idx="38338">
                  <c:v>380.82101790000002</c:v>
                </c:pt>
                <c:pt idx="38339">
                  <c:v>380.83095429999997</c:v>
                </c:pt>
                <c:pt idx="38340">
                  <c:v>380.84088930000001</c:v>
                </c:pt>
                <c:pt idx="38341">
                  <c:v>380.8508243</c:v>
                </c:pt>
                <c:pt idx="38342">
                  <c:v>380.86075929999998</c:v>
                </c:pt>
                <c:pt idx="38343">
                  <c:v>380.87069330000003</c:v>
                </c:pt>
                <c:pt idx="38344">
                  <c:v>380.88062830000001</c:v>
                </c:pt>
                <c:pt idx="38345">
                  <c:v>380.8905633</c:v>
                </c:pt>
                <c:pt idx="38346">
                  <c:v>380.90049829999998</c:v>
                </c:pt>
                <c:pt idx="38347">
                  <c:v>380.91043330000002</c:v>
                </c:pt>
                <c:pt idx="38348">
                  <c:v>380.92036730000001</c:v>
                </c:pt>
                <c:pt idx="38349">
                  <c:v>380.93030229999999</c:v>
                </c:pt>
                <c:pt idx="38350">
                  <c:v>380.94023729999998</c:v>
                </c:pt>
                <c:pt idx="38351">
                  <c:v>380.95017230000002</c:v>
                </c:pt>
                <c:pt idx="38352">
                  <c:v>380.9601073</c:v>
                </c:pt>
                <c:pt idx="38353">
                  <c:v>380.97004129999999</c:v>
                </c:pt>
                <c:pt idx="38354">
                  <c:v>380.97997629999998</c:v>
                </c:pt>
                <c:pt idx="38355">
                  <c:v>380.98991130000002</c:v>
                </c:pt>
                <c:pt idx="38356">
                  <c:v>380.9998463</c:v>
                </c:pt>
                <c:pt idx="38357">
                  <c:v>381.00978129999999</c:v>
                </c:pt>
                <c:pt idx="38358">
                  <c:v>381.01971630000003</c:v>
                </c:pt>
                <c:pt idx="38359">
                  <c:v>381.02965030000001</c:v>
                </c:pt>
                <c:pt idx="38360">
                  <c:v>381.0395853</c:v>
                </c:pt>
                <c:pt idx="38361">
                  <c:v>381.04952029999998</c:v>
                </c:pt>
                <c:pt idx="38362">
                  <c:v>381.05945530000002</c:v>
                </c:pt>
                <c:pt idx="38363">
                  <c:v>381.06939030000001</c:v>
                </c:pt>
                <c:pt idx="38364">
                  <c:v>381.0793243</c:v>
                </c:pt>
                <c:pt idx="38365">
                  <c:v>381.08925929999998</c:v>
                </c:pt>
                <c:pt idx="38366">
                  <c:v>381.09919430000002</c:v>
                </c:pt>
                <c:pt idx="38367">
                  <c:v>381.10912930000001</c:v>
                </c:pt>
                <c:pt idx="38368">
                  <c:v>381.11906429999999</c:v>
                </c:pt>
                <c:pt idx="38369">
                  <c:v>381.12899929999998</c:v>
                </c:pt>
                <c:pt idx="38370">
                  <c:v>381.13893330000002</c:v>
                </c:pt>
                <c:pt idx="38371">
                  <c:v>381.1488683</c:v>
                </c:pt>
                <c:pt idx="38372">
                  <c:v>381.15880329999999</c:v>
                </c:pt>
                <c:pt idx="38373">
                  <c:v>381.16873829999997</c:v>
                </c:pt>
                <c:pt idx="38374">
                  <c:v>381.17867330000001</c:v>
                </c:pt>
                <c:pt idx="38375">
                  <c:v>381.1886083</c:v>
                </c:pt>
                <c:pt idx="38376">
                  <c:v>381.19854229999999</c:v>
                </c:pt>
                <c:pt idx="38377">
                  <c:v>381.20847730000003</c:v>
                </c:pt>
                <c:pt idx="38378">
                  <c:v>381.21841230000001</c:v>
                </c:pt>
                <c:pt idx="38379">
                  <c:v>381.2283473</c:v>
                </c:pt>
                <c:pt idx="38380">
                  <c:v>381.23828229999998</c:v>
                </c:pt>
                <c:pt idx="38381">
                  <c:v>381.24821730000002</c:v>
                </c:pt>
                <c:pt idx="38382">
                  <c:v>381.25815130000001</c:v>
                </c:pt>
                <c:pt idx="38383">
                  <c:v>381.26808629999999</c:v>
                </c:pt>
                <c:pt idx="38384">
                  <c:v>381.27802129999998</c:v>
                </c:pt>
                <c:pt idx="38385">
                  <c:v>381.28795630000002</c:v>
                </c:pt>
                <c:pt idx="38386">
                  <c:v>381.2978913</c:v>
                </c:pt>
                <c:pt idx="38387">
                  <c:v>381.30782629999999</c:v>
                </c:pt>
                <c:pt idx="38388">
                  <c:v>381.31776029999997</c:v>
                </c:pt>
                <c:pt idx="38389">
                  <c:v>381.32769530000002</c:v>
                </c:pt>
                <c:pt idx="38390">
                  <c:v>381.3376303</c:v>
                </c:pt>
                <c:pt idx="38391">
                  <c:v>381.34756529999999</c:v>
                </c:pt>
                <c:pt idx="38392">
                  <c:v>381.35750030000003</c:v>
                </c:pt>
                <c:pt idx="38393">
                  <c:v>381.36743530000001</c:v>
                </c:pt>
                <c:pt idx="38394">
                  <c:v>381.3773693</c:v>
                </c:pt>
                <c:pt idx="38395">
                  <c:v>381.38730429999998</c:v>
                </c:pt>
                <c:pt idx="38396">
                  <c:v>381.39723930000002</c:v>
                </c:pt>
                <c:pt idx="38397">
                  <c:v>381.40717430000001</c:v>
                </c:pt>
                <c:pt idx="38398">
                  <c:v>381.41710929999999</c:v>
                </c:pt>
                <c:pt idx="38399">
                  <c:v>381.42704429999998</c:v>
                </c:pt>
                <c:pt idx="38400">
                  <c:v>381.43697830000002</c:v>
                </c:pt>
                <c:pt idx="38401">
                  <c:v>381.44691330000001</c:v>
                </c:pt>
                <c:pt idx="38402">
                  <c:v>381.45684829999999</c:v>
                </c:pt>
                <c:pt idx="38403">
                  <c:v>381.46678329999997</c:v>
                </c:pt>
                <c:pt idx="38404">
                  <c:v>381.47671830000002</c:v>
                </c:pt>
                <c:pt idx="38405">
                  <c:v>381.4866533</c:v>
                </c:pt>
                <c:pt idx="38406">
                  <c:v>381.49658729999999</c:v>
                </c:pt>
                <c:pt idx="38407">
                  <c:v>381.50652229999997</c:v>
                </c:pt>
                <c:pt idx="38408">
                  <c:v>381.51645730000001</c:v>
                </c:pt>
                <c:pt idx="38409">
                  <c:v>381.5263923</c:v>
                </c:pt>
                <c:pt idx="38410">
                  <c:v>381.53632729999998</c:v>
                </c:pt>
                <c:pt idx="38411">
                  <c:v>381.54626230000002</c:v>
                </c:pt>
                <c:pt idx="38412">
                  <c:v>381.55619730000001</c:v>
                </c:pt>
                <c:pt idx="38413">
                  <c:v>381.5661313</c:v>
                </c:pt>
                <c:pt idx="38414">
                  <c:v>381.57606629999998</c:v>
                </c:pt>
                <c:pt idx="38415">
                  <c:v>381.58600130000002</c:v>
                </c:pt>
                <c:pt idx="38416">
                  <c:v>381.59593630000001</c:v>
                </c:pt>
                <c:pt idx="38417">
                  <c:v>381.60587129999999</c:v>
                </c:pt>
                <c:pt idx="38418">
                  <c:v>381.61580629999997</c:v>
                </c:pt>
                <c:pt idx="38419">
                  <c:v>381.62574030000002</c:v>
                </c:pt>
                <c:pt idx="38420">
                  <c:v>381.6356753</c:v>
                </c:pt>
                <c:pt idx="38421">
                  <c:v>381.64561029999999</c:v>
                </c:pt>
                <c:pt idx="38422">
                  <c:v>381.65554529999997</c:v>
                </c:pt>
                <c:pt idx="38423">
                  <c:v>381.66548030000001</c:v>
                </c:pt>
                <c:pt idx="38424">
                  <c:v>381.6754153</c:v>
                </c:pt>
                <c:pt idx="38425">
                  <c:v>381.68535029999998</c:v>
                </c:pt>
                <c:pt idx="38426">
                  <c:v>381.69528430000003</c:v>
                </c:pt>
                <c:pt idx="38427">
                  <c:v>381.70521930000001</c:v>
                </c:pt>
                <c:pt idx="38428">
                  <c:v>381.71515429999999</c:v>
                </c:pt>
                <c:pt idx="38429">
                  <c:v>381.72508929999998</c:v>
                </c:pt>
                <c:pt idx="38430">
                  <c:v>381.73502430000002</c:v>
                </c:pt>
                <c:pt idx="38431">
                  <c:v>381.7449593</c:v>
                </c:pt>
                <c:pt idx="38432">
                  <c:v>381.75489429999999</c:v>
                </c:pt>
                <c:pt idx="38433">
                  <c:v>381.76482829999998</c:v>
                </c:pt>
                <c:pt idx="38434">
                  <c:v>381.77476330000002</c:v>
                </c:pt>
                <c:pt idx="38435">
                  <c:v>381.7846983</c:v>
                </c:pt>
                <c:pt idx="38436">
                  <c:v>381.79463329999999</c:v>
                </c:pt>
                <c:pt idx="38437">
                  <c:v>381.80456830000003</c:v>
                </c:pt>
                <c:pt idx="38438">
                  <c:v>381.81450330000001</c:v>
                </c:pt>
                <c:pt idx="38439">
                  <c:v>381.82443790000002</c:v>
                </c:pt>
                <c:pt idx="38440">
                  <c:v>381.83437290000001</c:v>
                </c:pt>
                <c:pt idx="38441">
                  <c:v>381.84430689999999</c:v>
                </c:pt>
                <c:pt idx="38442">
                  <c:v>381.85424189999998</c:v>
                </c:pt>
                <c:pt idx="38443">
                  <c:v>381.86417690000002</c:v>
                </c:pt>
                <c:pt idx="38444">
                  <c:v>381.8741119</c:v>
                </c:pt>
                <c:pt idx="38445">
                  <c:v>381.88404689999999</c:v>
                </c:pt>
                <c:pt idx="38446">
                  <c:v>381.89398189999997</c:v>
                </c:pt>
                <c:pt idx="38447">
                  <c:v>381.90391690000001</c:v>
                </c:pt>
                <c:pt idx="38448">
                  <c:v>381.9138519</c:v>
                </c:pt>
                <c:pt idx="38449">
                  <c:v>381.92378589999998</c:v>
                </c:pt>
                <c:pt idx="38450">
                  <c:v>381.93372090000003</c:v>
                </c:pt>
                <c:pt idx="38451">
                  <c:v>381.94365590000001</c:v>
                </c:pt>
                <c:pt idx="38452">
                  <c:v>381.95359089999999</c:v>
                </c:pt>
                <c:pt idx="38453">
                  <c:v>381.96352589999998</c:v>
                </c:pt>
                <c:pt idx="38454">
                  <c:v>381.97346090000002</c:v>
                </c:pt>
                <c:pt idx="38455">
                  <c:v>381.9833959</c:v>
                </c:pt>
                <c:pt idx="38456">
                  <c:v>381.99333089999999</c:v>
                </c:pt>
                <c:pt idx="38457">
                  <c:v>382.00326489999998</c:v>
                </c:pt>
                <c:pt idx="38458">
                  <c:v>382.01319990000002</c:v>
                </c:pt>
                <c:pt idx="38459">
                  <c:v>382.0231349</c:v>
                </c:pt>
                <c:pt idx="38460">
                  <c:v>382.03306989999999</c:v>
                </c:pt>
                <c:pt idx="38461">
                  <c:v>382.04300490000003</c:v>
                </c:pt>
                <c:pt idx="38462">
                  <c:v>382.05293990000001</c:v>
                </c:pt>
                <c:pt idx="38463">
                  <c:v>382.0628749</c:v>
                </c:pt>
                <c:pt idx="38464">
                  <c:v>382.07280989999998</c:v>
                </c:pt>
                <c:pt idx="38465">
                  <c:v>382.08274390000003</c:v>
                </c:pt>
                <c:pt idx="38466">
                  <c:v>382.09267890000001</c:v>
                </c:pt>
                <c:pt idx="38467">
                  <c:v>382.10261389999999</c:v>
                </c:pt>
                <c:pt idx="38468">
                  <c:v>382.11254889999998</c:v>
                </c:pt>
                <c:pt idx="38469">
                  <c:v>382.12248390000002</c:v>
                </c:pt>
                <c:pt idx="38470">
                  <c:v>382.1324189</c:v>
                </c:pt>
                <c:pt idx="38471">
                  <c:v>382.14235389999999</c:v>
                </c:pt>
                <c:pt idx="38472">
                  <c:v>382.15228889999997</c:v>
                </c:pt>
                <c:pt idx="38473">
                  <c:v>382.16222390000001</c:v>
                </c:pt>
                <c:pt idx="38474">
                  <c:v>382.1721579</c:v>
                </c:pt>
                <c:pt idx="38475">
                  <c:v>382.18209289999999</c:v>
                </c:pt>
                <c:pt idx="38476">
                  <c:v>382.19202790000003</c:v>
                </c:pt>
                <c:pt idx="38477">
                  <c:v>382.20196290000001</c:v>
                </c:pt>
                <c:pt idx="38478">
                  <c:v>382.2118979</c:v>
                </c:pt>
                <c:pt idx="38479">
                  <c:v>382.22183289999998</c:v>
                </c:pt>
                <c:pt idx="38480">
                  <c:v>382.23176790000002</c:v>
                </c:pt>
                <c:pt idx="38481">
                  <c:v>382.24170290000001</c:v>
                </c:pt>
                <c:pt idx="38482">
                  <c:v>382.25163789999999</c:v>
                </c:pt>
                <c:pt idx="38483">
                  <c:v>382.26157189999998</c:v>
                </c:pt>
                <c:pt idx="38484">
                  <c:v>382.27150690000002</c:v>
                </c:pt>
                <c:pt idx="38485">
                  <c:v>382.2814419</c:v>
                </c:pt>
                <c:pt idx="38486">
                  <c:v>382.29137689999999</c:v>
                </c:pt>
                <c:pt idx="38487">
                  <c:v>382.30131189999997</c:v>
                </c:pt>
                <c:pt idx="38488">
                  <c:v>382.31124690000001</c:v>
                </c:pt>
                <c:pt idx="38489">
                  <c:v>382.3211819</c:v>
                </c:pt>
                <c:pt idx="38490">
                  <c:v>382.33111689999998</c:v>
                </c:pt>
                <c:pt idx="38491">
                  <c:v>382.34105090000003</c:v>
                </c:pt>
                <c:pt idx="38492">
                  <c:v>382.35098590000001</c:v>
                </c:pt>
                <c:pt idx="38493">
                  <c:v>382.3609209</c:v>
                </c:pt>
                <c:pt idx="38494">
                  <c:v>382.37085589999998</c:v>
                </c:pt>
                <c:pt idx="38495">
                  <c:v>382.38079090000002</c:v>
                </c:pt>
                <c:pt idx="38496">
                  <c:v>382.39072590000001</c:v>
                </c:pt>
                <c:pt idx="38497">
                  <c:v>382.40066089999999</c:v>
                </c:pt>
                <c:pt idx="38498">
                  <c:v>382.41059589999998</c:v>
                </c:pt>
                <c:pt idx="38499">
                  <c:v>382.42053090000002</c:v>
                </c:pt>
                <c:pt idx="38500">
                  <c:v>382.4304659</c:v>
                </c:pt>
                <c:pt idx="38501">
                  <c:v>382.44039989999999</c:v>
                </c:pt>
                <c:pt idx="38502">
                  <c:v>382.45033489999997</c:v>
                </c:pt>
                <c:pt idx="38503">
                  <c:v>382.46026990000001</c:v>
                </c:pt>
                <c:pt idx="38504">
                  <c:v>382.4702049</c:v>
                </c:pt>
                <c:pt idx="38505">
                  <c:v>382.48013989999998</c:v>
                </c:pt>
                <c:pt idx="38506">
                  <c:v>382.49007490000002</c:v>
                </c:pt>
                <c:pt idx="38507">
                  <c:v>382.50000990000001</c:v>
                </c:pt>
                <c:pt idx="38508">
                  <c:v>382.50994489999999</c:v>
                </c:pt>
                <c:pt idx="38509">
                  <c:v>382.51987989999998</c:v>
                </c:pt>
                <c:pt idx="38510">
                  <c:v>382.52981390000002</c:v>
                </c:pt>
                <c:pt idx="38511">
                  <c:v>382.53974890000001</c:v>
                </c:pt>
                <c:pt idx="38512">
                  <c:v>382.54968389999999</c:v>
                </c:pt>
                <c:pt idx="38513">
                  <c:v>382.55961889999998</c:v>
                </c:pt>
                <c:pt idx="38514">
                  <c:v>382.56955390000002</c:v>
                </c:pt>
                <c:pt idx="38515">
                  <c:v>382.5794889</c:v>
                </c:pt>
                <c:pt idx="38516">
                  <c:v>382.58942389999999</c:v>
                </c:pt>
                <c:pt idx="38517">
                  <c:v>382.59935890000003</c:v>
                </c:pt>
                <c:pt idx="38518">
                  <c:v>382.60929390000001</c:v>
                </c:pt>
                <c:pt idx="38519">
                  <c:v>382.6192279</c:v>
                </c:pt>
                <c:pt idx="38520">
                  <c:v>382.62916289999998</c:v>
                </c:pt>
                <c:pt idx="38521">
                  <c:v>382.63909790000002</c:v>
                </c:pt>
                <c:pt idx="38522">
                  <c:v>382.64903290000001</c:v>
                </c:pt>
                <c:pt idx="38523">
                  <c:v>382.65896789999999</c:v>
                </c:pt>
                <c:pt idx="38524">
                  <c:v>382.66890289999998</c:v>
                </c:pt>
                <c:pt idx="38525">
                  <c:v>382.67883790000002</c:v>
                </c:pt>
                <c:pt idx="38526">
                  <c:v>382.6887729</c:v>
                </c:pt>
                <c:pt idx="38527">
                  <c:v>382.69870789999999</c:v>
                </c:pt>
                <c:pt idx="38528">
                  <c:v>382.70864289999997</c:v>
                </c:pt>
                <c:pt idx="38529">
                  <c:v>382.71857690000002</c:v>
                </c:pt>
                <c:pt idx="38530">
                  <c:v>382.7285119</c:v>
                </c:pt>
                <c:pt idx="38531">
                  <c:v>382.73844689999999</c:v>
                </c:pt>
                <c:pt idx="38532">
                  <c:v>382.74838190000003</c:v>
                </c:pt>
                <c:pt idx="38533">
                  <c:v>382.75831690000001</c:v>
                </c:pt>
                <c:pt idx="38534">
                  <c:v>382.7682519</c:v>
                </c:pt>
                <c:pt idx="38535">
                  <c:v>382.77818689999998</c:v>
                </c:pt>
                <c:pt idx="38536">
                  <c:v>382.78812190000002</c:v>
                </c:pt>
                <c:pt idx="38537">
                  <c:v>382.79805690000001</c:v>
                </c:pt>
                <c:pt idx="38538">
                  <c:v>382.80799189999999</c:v>
                </c:pt>
                <c:pt idx="38539">
                  <c:v>382.81792589999998</c:v>
                </c:pt>
                <c:pt idx="38540">
                  <c:v>382.8278613</c:v>
                </c:pt>
                <c:pt idx="38541">
                  <c:v>382.83779629999998</c:v>
                </c:pt>
                <c:pt idx="38542">
                  <c:v>382.84773130000002</c:v>
                </c:pt>
                <c:pt idx="38543">
                  <c:v>382.85766630000001</c:v>
                </c:pt>
                <c:pt idx="38544">
                  <c:v>382.86760129999999</c:v>
                </c:pt>
                <c:pt idx="38545">
                  <c:v>382.87753629999997</c:v>
                </c:pt>
                <c:pt idx="38546">
                  <c:v>382.88747130000002</c:v>
                </c:pt>
                <c:pt idx="38547">
                  <c:v>382.8974063</c:v>
                </c:pt>
                <c:pt idx="38548">
                  <c:v>382.90734129999998</c:v>
                </c:pt>
                <c:pt idx="38549">
                  <c:v>382.91727630000003</c:v>
                </c:pt>
                <c:pt idx="38550">
                  <c:v>382.92721030000001</c:v>
                </c:pt>
                <c:pt idx="38551">
                  <c:v>382.9371453</c:v>
                </c:pt>
                <c:pt idx="38552">
                  <c:v>382.94708029999998</c:v>
                </c:pt>
                <c:pt idx="38553">
                  <c:v>382.95701530000002</c:v>
                </c:pt>
                <c:pt idx="38554">
                  <c:v>382.96695030000001</c:v>
                </c:pt>
                <c:pt idx="38555">
                  <c:v>382.97688529999999</c:v>
                </c:pt>
                <c:pt idx="38556">
                  <c:v>382.98682029999998</c:v>
                </c:pt>
                <c:pt idx="38557">
                  <c:v>382.99675530000002</c:v>
                </c:pt>
                <c:pt idx="38558">
                  <c:v>383.0066903</c:v>
                </c:pt>
                <c:pt idx="38559">
                  <c:v>383.01662529999999</c:v>
                </c:pt>
                <c:pt idx="38560">
                  <c:v>383.02656030000003</c:v>
                </c:pt>
                <c:pt idx="38561">
                  <c:v>383.03649530000001</c:v>
                </c:pt>
                <c:pt idx="38562">
                  <c:v>383.0464293</c:v>
                </c:pt>
                <c:pt idx="38563">
                  <c:v>383.05636429999998</c:v>
                </c:pt>
                <c:pt idx="38564">
                  <c:v>383.06629930000003</c:v>
                </c:pt>
                <c:pt idx="38565">
                  <c:v>383.07623430000001</c:v>
                </c:pt>
                <c:pt idx="38566">
                  <c:v>383.08616929999999</c:v>
                </c:pt>
                <c:pt idx="38567">
                  <c:v>383.09610429999998</c:v>
                </c:pt>
                <c:pt idx="38568">
                  <c:v>383.10603930000002</c:v>
                </c:pt>
                <c:pt idx="38569">
                  <c:v>383.1159743</c:v>
                </c:pt>
                <c:pt idx="38570">
                  <c:v>383.12590929999999</c:v>
                </c:pt>
                <c:pt idx="38571">
                  <c:v>383.13584429999997</c:v>
                </c:pt>
                <c:pt idx="38572">
                  <c:v>383.14577930000002</c:v>
                </c:pt>
                <c:pt idx="38573">
                  <c:v>383.1557143</c:v>
                </c:pt>
                <c:pt idx="38574">
                  <c:v>383.16564929999998</c:v>
                </c:pt>
                <c:pt idx="38575">
                  <c:v>383.17558330000003</c:v>
                </c:pt>
                <c:pt idx="38576">
                  <c:v>383.18551830000001</c:v>
                </c:pt>
                <c:pt idx="38577">
                  <c:v>383.1954533</c:v>
                </c:pt>
                <c:pt idx="38578">
                  <c:v>383.20538829999998</c:v>
                </c:pt>
                <c:pt idx="38579">
                  <c:v>383.21532330000002</c:v>
                </c:pt>
                <c:pt idx="38580">
                  <c:v>383.22525830000001</c:v>
                </c:pt>
                <c:pt idx="38581">
                  <c:v>383.23519329999999</c:v>
                </c:pt>
                <c:pt idx="38582">
                  <c:v>383.24512829999998</c:v>
                </c:pt>
                <c:pt idx="38583">
                  <c:v>383.25506330000002</c:v>
                </c:pt>
                <c:pt idx="38584">
                  <c:v>383.2649983</c:v>
                </c:pt>
                <c:pt idx="38585">
                  <c:v>383.27493329999999</c:v>
                </c:pt>
                <c:pt idx="38586">
                  <c:v>383.28486830000003</c:v>
                </c:pt>
                <c:pt idx="38587">
                  <c:v>383.29480330000001</c:v>
                </c:pt>
                <c:pt idx="38588">
                  <c:v>383.3047383</c:v>
                </c:pt>
                <c:pt idx="38589">
                  <c:v>383.31467329999998</c:v>
                </c:pt>
                <c:pt idx="38590">
                  <c:v>383.32460730000003</c:v>
                </c:pt>
                <c:pt idx="38591">
                  <c:v>383.33454230000001</c:v>
                </c:pt>
                <c:pt idx="38592">
                  <c:v>383.34447729999999</c:v>
                </c:pt>
                <c:pt idx="38593">
                  <c:v>383.35441229999998</c:v>
                </c:pt>
                <c:pt idx="38594">
                  <c:v>383.36434730000002</c:v>
                </c:pt>
                <c:pt idx="38595">
                  <c:v>383.3742823</c:v>
                </c:pt>
                <c:pt idx="38596">
                  <c:v>383.38421729999999</c:v>
                </c:pt>
                <c:pt idx="38597">
                  <c:v>383.39415229999997</c:v>
                </c:pt>
                <c:pt idx="38598">
                  <c:v>383.40408730000001</c:v>
                </c:pt>
                <c:pt idx="38599">
                  <c:v>383.4140223</c:v>
                </c:pt>
                <c:pt idx="38600">
                  <c:v>383.42395729999998</c:v>
                </c:pt>
                <c:pt idx="38601">
                  <c:v>383.43389230000002</c:v>
                </c:pt>
                <c:pt idx="38602">
                  <c:v>383.44382730000001</c:v>
                </c:pt>
                <c:pt idx="38603">
                  <c:v>383.45376229999999</c:v>
                </c:pt>
                <c:pt idx="38604">
                  <c:v>383.46369729999998</c:v>
                </c:pt>
                <c:pt idx="38605">
                  <c:v>383.47363230000002</c:v>
                </c:pt>
                <c:pt idx="38606">
                  <c:v>383.48356630000001</c:v>
                </c:pt>
                <c:pt idx="38607">
                  <c:v>383.49350129999999</c:v>
                </c:pt>
                <c:pt idx="38608">
                  <c:v>383.50343629999998</c:v>
                </c:pt>
                <c:pt idx="38609">
                  <c:v>383.51337130000002</c:v>
                </c:pt>
                <c:pt idx="38610">
                  <c:v>383.5233063</c:v>
                </c:pt>
                <c:pt idx="38611">
                  <c:v>383.53324129999999</c:v>
                </c:pt>
                <c:pt idx="38612">
                  <c:v>383.54317630000003</c:v>
                </c:pt>
                <c:pt idx="38613">
                  <c:v>383.55311130000001</c:v>
                </c:pt>
                <c:pt idx="38614">
                  <c:v>383.5630463</c:v>
                </c:pt>
                <c:pt idx="38615">
                  <c:v>383.57298129999998</c:v>
                </c:pt>
                <c:pt idx="38616">
                  <c:v>383.58291630000002</c:v>
                </c:pt>
                <c:pt idx="38617">
                  <c:v>383.59285130000001</c:v>
                </c:pt>
                <c:pt idx="38618">
                  <c:v>383.60278629999999</c:v>
                </c:pt>
                <c:pt idx="38619">
                  <c:v>383.61272129999998</c:v>
                </c:pt>
                <c:pt idx="38620">
                  <c:v>383.62265630000002</c:v>
                </c:pt>
                <c:pt idx="38621">
                  <c:v>383.6325913</c:v>
                </c:pt>
                <c:pt idx="38622">
                  <c:v>383.64252629999999</c:v>
                </c:pt>
                <c:pt idx="38623">
                  <c:v>383.65246130000003</c:v>
                </c:pt>
                <c:pt idx="38624">
                  <c:v>383.66239530000001</c:v>
                </c:pt>
                <c:pt idx="38625">
                  <c:v>383.6723303</c:v>
                </c:pt>
                <c:pt idx="38626">
                  <c:v>383.68226529999998</c:v>
                </c:pt>
                <c:pt idx="38627">
                  <c:v>383.69220030000002</c:v>
                </c:pt>
                <c:pt idx="38628">
                  <c:v>383.70213530000001</c:v>
                </c:pt>
                <c:pt idx="38629">
                  <c:v>383.71207029999999</c:v>
                </c:pt>
                <c:pt idx="38630">
                  <c:v>383.72200529999998</c:v>
                </c:pt>
                <c:pt idx="38631">
                  <c:v>383.73194030000002</c:v>
                </c:pt>
                <c:pt idx="38632">
                  <c:v>383.7418753</c:v>
                </c:pt>
                <c:pt idx="38633">
                  <c:v>383.75181029999999</c:v>
                </c:pt>
                <c:pt idx="38634">
                  <c:v>383.76174529999997</c:v>
                </c:pt>
                <c:pt idx="38635">
                  <c:v>383.77168030000001</c:v>
                </c:pt>
                <c:pt idx="38636">
                  <c:v>383.7816153</c:v>
                </c:pt>
                <c:pt idx="38637">
                  <c:v>383.79155029999998</c:v>
                </c:pt>
                <c:pt idx="38638">
                  <c:v>383.80148530000002</c:v>
                </c:pt>
                <c:pt idx="38639">
                  <c:v>383.81142030000001</c:v>
                </c:pt>
                <c:pt idx="38640">
                  <c:v>383.82135529999999</c:v>
                </c:pt>
                <c:pt idx="38641">
                  <c:v>383.83128909999999</c:v>
                </c:pt>
                <c:pt idx="38642">
                  <c:v>383.84122409999998</c:v>
                </c:pt>
                <c:pt idx="38643">
                  <c:v>383.85115810000002</c:v>
                </c:pt>
                <c:pt idx="38644">
                  <c:v>383.86109310000001</c:v>
                </c:pt>
                <c:pt idx="38645">
                  <c:v>383.87102809999999</c:v>
                </c:pt>
                <c:pt idx="38646">
                  <c:v>383.88096309999997</c:v>
                </c:pt>
                <c:pt idx="38647">
                  <c:v>383.89089810000002</c:v>
                </c:pt>
                <c:pt idx="38648">
                  <c:v>383.9008331</c:v>
                </c:pt>
                <c:pt idx="38649">
                  <c:v>383.91076809999998</c:v>
                </c:pt>
                <c:pt idx="38650">
                  <c:v>383.92070310000003</c:v>
                </c:pt>
                <c:pt idx="38651">
                  <c:v>383.93063810000001</c:v>
                </c:pt>
                <c:pt idx="38652">
                  <c:v>383.94057309999999</c:v>
                </c:pt>
                <c:pt idx="38653">
                  <c:v>383.95050809999998</c:v>
                </c:pt>
                <c:pt idx="38654">
                  <c:v>383.96044310000002</c:v>
                </c:pt>
                <c:pt idx="38655">
                  <c:v>383.9703781</c:v>
                </c:pt>
                <c:pt idx="38656">
                  <c:v>383.98031309999999</c:v>
                </c:pt>
                <c:pt idx="38657">
                  <c:v>383.99024809999997</c:v>
                </c:pt>
                <c:pt idx="38658">
                  <c:v>384.00018310000002</c:v>
                </c:pt>
                <c:pt idx="38659">
                  <c:v>384.0101181</c:v>
                </c:pt>
                <c:pt idx="38660">
                  <c:v>384.02005309999998</c:v>
                </c:pt>
                <c:pt idx="38661">
                  <c:v>384.02998810000003</c:v>
                </c:pt>
                <c:pt idx="38662">
                  <c:v>384.03992210000001</c:v>
                </c:pt>
                <c:pt idx="38663">
                  <c:v>384.0498571</c:v>
                </c:pt>
                <c:pt idx="38664">
                  <c:v>384.05979209999998</c:v>
                </c:pt>
                <c:pt idx="38665">
                  <c:v>384.06972710000002</c:v>
                </c:pt>
                <c:pt idx="38666">
                  <c:v>384.07966210000001</c:v>
                </c:pt>
                <c:pt idx="38667">
                  <c:v>384.08959709999999</c:v>
                </c:pt>
                <c:pt idx="38668">
                  <c:v>384.09953209999998</c:v>
                </c:pt>
                <c:pt idx="38669">
                  <c:v>384.10946710000002</c:v>
                </c:pt>
                <c:pt idx="38670">
                  <c:v>384.1194021</c:v>
                </c:pt>
                <c:pt idx="38671">
                  <c:v>384.12933709999999</c:v>
                </c:pt>
                <c:pt idx="38672">
                  <c:v>384.13927210000003</c:v>
                </c:pt>
                <c:pt idx="38673">
                  <c:v>384.14920710000001</c:v>
                </c:pt>
                <c:pt idx="38674">
                  <c:v>384.1591421</c:v>
                </c:pt>
                <c:pt idx="38675">
                  <c:v>384.16907709999998</c:v>
                </c:pt>
                <c:pt idx="38676">
                  <c:v>384.17901210000002</c:v>
                </c:pt>
                <c:pt idx="38677">
                  <c:v>384.18894710000001</c:v>
                </c:pt>
                <c:pt idx="38678">
                  <c:v>384.19888209999999</c:v>
                </c:pt>
                <c:pt idx="38679">
                  <c:v>384.20881709999998</c:v>
                </c:pt>
                <c:pt idx="38680">
                  <c:v>384.21875210000002</c:v>
                </c:pt>
                <c:pt idx="38681">
                  <c:v>384.2286871</c:v>
                </c:pt>
                <c:pt idx="38682">
                  <c:v>384.23862209999999</c:v>
                </c:pt>
                <c:pt idx="38683">
                  <c:v>384.24855609999997</c:v>
                </c:pt>
                <c:pt idx="38684">
                  <c:v>384.25849110000001</c:v>
                </c:pt>
                <c:pt idx="38685">
                  <c:v>384.2684261</c:v>
                </c:pt>
                <c:pt idx="38686">
                  <c:v>384.27836109999998</c:v>
                </c:pt>
                <c:pt idx="38687">
                  <c:v>384.28829610000003</c:v>
                </c:pt>
                <c:pt idx="38688">
                  <c:v>384.29823110000001</c:v>
                </c:pt>
                <c:pt idx="38689">
                  <c:v>384.30816609999999</c:v>
                </c:pt>
                <c:pt idx="38690">
                  <c:v>384.31810109999998</c:v>
                </c:pt>
                <c:pt idx="38691">
                  <c:v>384.32803610000002</c:v>
                </c:pt>
                <c:pt idx="38692">
                  <c:v>384.3379711</c:v>
                </c:pt>
                <c:pt idx="38693">
                  <c:v>384.34790609999999</c:v>
                </c:pt>
                <c:pt idx="38694">
                  <c:v>384.35784109999997</c:v>
                </c:pt>
                <c:pt idx="38695">
                  <c:v>384.36777610000001</c:v>
                </c:pt>
                <c:pt idx="38696">
                  <c:v>384.3777111</c:v>
                </c:pt>
                <c:pt idx="38697">
                  <c:v>384.38764609999998</c:v>
                </c:pt>
                <c:pt idx="38698">
                  <c:v>384.39758110000002</c:v>
                </c:pt>
                <c:pt idx="38699">
                  <c:v>384.40751610000001</c:v>
                </c:pt>
                <c:pt idx="38700">
                  <c:v>384.41745109999999</c:v>
                </c:pt>
                <c:pt idx="38701">
                  <c:v>384.42738609999998</c:v>
                </c:pt>
                <c:pt idx="38702">
                  <c:v>384.43732110000002</c:v>
                </c:pt>
                <c:pt idx="38703">
                  <c:v>384.4472561</c:v>
                </c:pt>
                <c:pt idx="38704">
                  <c:v>384.45719109999999</c:v>
                </c:pt>
                <c:pt idx="38705">
                  <c:v>384.46712609999997</c:v>
                </c:pt>
                <c:pt idx="38706">
                  <c:v>384.47706110000001</c:v>
                </c:pt>
                <c:pt idx="38707">
                  <c:v>384.4869961</c:v>
                </c:pt>
                <c:pt idx="38708">
                  <c:v>384.49693009999999</c:v>
                </c:pt>
                <c:pt idx="38709">
                  <c:v>384.50686610000002</c:v>
                </c:pt>
                <c:pt idx="38710">
                  <c:v>384.51680010000001</c:v>
                </c:pt>
                <c:pt idx="38711">
                  <c:v>384.5267351</c:v>
                </c:pt>
                <c:pt idx="38712">
                  <c:v>384.53667009999998</c:v>
                </c:pt>
                <c:pt idx="38713">
                  <c:v>384.54660510000002</c:v>
                </c:pt>
                <c:pt idx="38714">
                  <c:v>384.55654010000001</c:v>
                </c:pt>
                <c:pt idx="38715">
                  <c:v>384.56647509999999</c:v>
                </c:pt>
                <c:pt idx="38716">
                  <c:v>384.57641009999998</c:v>
                </c:pt>
                <c:pt idx="38717">
                  <c:v>384.58634510000002</c:v>
                </c:pt>
                <c:pt idx="38718">
                  <c:v>384.5962801</c:v>
                </c:pt>
                <c:pt idx="38719">
                  <c:v>384.60621509999999</c:v>
                </c:pt>
                <c:pt idx="38720">
                  <c:v>384.61615010000003</c:v>
                </c:pt>
                <c:pt idx="38721">
                  <c:v>384.62608510000001</c:v>
                </c:pt>
                <c:pt idx="38722">
                  <c:v>384.6360201</c:v>
                </c:pt>
                <c:pt idx="38723">
                  <c:v>384.64595509999998</c:v>
                </c:pt>
                <c:pt idx="38724">
                  <c:v>384.65589010000002</c:v>
                </c:pt>
                <c:pt idx="38725">
                  <c:v>384.66582510000001</c:v>
                </c:pt>
                <c:pt idx="38726">
                  <c:v>384.67576009999999</c:v>
                </c:pt>
                <c:pt idx="38727">
                  <c:v>384.68569509999998</c:v>
                </c:pt>
                <c:pt idx="38728">
                  <c:v>384.69563010000002</c:v>
                </c:pt>
                <c:pt idx="38729">
                  <c:v>384.7055651</c:v>
                </c:pt>
                <c:pt idx="38730">
                  <c:v>384.71550009999999</c:v>
                </c:pt>
                <c:pt idx="38731">
                  <c:v>384.72543510000003</c:v>
                </c:pt>
                <c:pt idx="38732">
                  <c:v>384.73537010000001</c:v>
                </c:pt>
                <c:pt idx="38733">
                  <c:v>384.7453051</c:v>
                </c:pt>
                <c:pt idx="38734">
                  <c:v>384.75524009999998</c:v>
                </c:pt>
                <c:pt idx="38735">
                  <c:v>384.76517510000002</c:v>
                </c:pt>
                <c:pt idx="38736">
                  <c:v>384.77511010000001</c:v>
                </c:pt>
                <c:pt idx="38737">
                  <c:v>384.78504509999999</c:v>
                </c:pt>
                <c:pt idx="38738">
                  <c:v>384.79498009999998</c:v>
                </c:pt>
                <c:pt idx="38739">
                  <c:v>384.80491510000002</c:v>
                </c:pt>
                <c:pt idx="38740">
                  <c:v>384.8148501</c:v>
                </c:pt>
                <c:pt idx="38741">
                  <c:v>384.82478509999999</c:v>
                </c:pt>
                <c:pt idx="38742">
                  <c:v>384.83472080000001</c:v>
                </c:pt>
                <c:pt idx="38743">
                  <c:v>384.8446558</c:v>
                </c:pt>
                <c:pt idx="38744">
                  <c:v>384.85459079999998</c:v>
                </c:pt>
                <c:pt idx="38745">
                  <c:v>384.86452580000002</c:v>
                </c:pt>
                <c:pt idx="38746">
                  <c:v>384.87446080000001</c:v>
                </c:pt>
                <c:pt idx="38747">
                  <c:v>384.88439579999999</c:v>
                </c:pt>
                <c:pt idx="38748">
                  <c:v>384.89433079999998</c:v>
                </c:pt>
                <c:pt idx="38749">
                  <c:v>384.90426480000002</c:v>
                </c:pt>
                <c:pt idx="38750">
                  <c:v>384.91419980000001</c:v>
                </c:pt>
                <c:pt idx="38751">
                  <c:v>384.92413479999999</c:v>
                </c:pt>
                <c:pt idx="38752">
                  <c:v>384.93406979999997</c:v>
                </c:pt>
                <c:pt idx="38753">
                  <c:v>384.94400480000002</c:v>
                </c:pt>
                <c:pt idx="38754">
                  <c:v>384.9539398</c:v>
                </c:pt>
                <c:pt idx="38755">
                  <c:v>384.96387470000002</c:v>
                </c:pt>
                <c:pt idx="38756">
                  <c:v>384.97380980000003</c:v>
                </c:pt>
                <c:pt idx="38757">
                  <c:v>384.98374480000001</c:v>
                </c:pt>
                <c:pt idx="38758">
                  <c:v>384.9936798</c:v>
                </c:pt>
                <c:pt idx="38759">
                  <c:v>385.00361479999998</c:v>
                </c:pt>
                <c:pt idx="38760">
                  <c:v>385.01354980000002</c:v>
                </c:pt>
                <c:pt idx="38761">
                  <c:v>385.02348480000001</c:v>
                </c:pt>
                <c:pt idx="38762">
                  <c:v>385.03341979999999</c:v>
                </c:pt>
                <c:pt idx="38763">
                  <c:v>385.04335479999997</c:v>
                </c:pt>
                <c:pt idx="38764">
                  <c:v>385.05328980000002</c:v>
                </c:pt>
                <c:pt idx="38765">
                  <c:v>385.0632248</c:v>
                </c:pt>
                <c:pt idx="38766">
                  <c:v>385.07315979999998</c:v>
                </c:pt>
                <c:pt idx="38767">
                  <c:v>385.08309480000003</c:v>
                </c:pt>
                <c:pt idx="38768">
                  <c:v>385.09302980000001</c:v>
                </c:pt>
                <c:pt idx="38769">
                  <c:v>385.1029648</c:v>
                </c:pt>
                <c:pt idx="38770">
                  <c:v>385.11289979999998</c:v>
                </c:pt>
                <c:pt idx="38771">
                  <c:v>385.12283480000002</c:v>
                </c:pt>
                <c:pt idx="38772">
                  <c:v>385.13276980000001</c:v>
                </c:pt>
                <c:pt idx="38773">
                  <c:v>385.14270479999999</c:v>
                </c:pt>
                <c:pt idx="38774">
                  <c:v>385.15263979999997</c:v>
                </c:pt>
                <c:pt idx="38775">
                  <c:v>385.16257480000002</c:v>
                </c:pt>
                <c:pt idx="38776">
                  <c:v>385.1725098</c:v>
                </c:pt>
                <c:pt idx="38777">
                  <c:v>385.18244479999998</c:v>
                </c:pt>
                <c:pt idx="38778">
                  <c:v>385.19237980000003</c:v>
                </c:pt>
                <c:pt idx="38779">
                  <c:v>385.20231480000001</c:v>
                </c:pt>
                <c:pt idx="38780">
                  <c:v>385.2122498</c:v>
                </c:pt>
                <c:pt idx="38781">
                  <c:v>385.22218479999998</c:v>
                </c:pt>
                <c:pt idx="38782">
                  <c:v>385.23211980000002</c:v>
                </c:pt>
                <c:pt idx="38783">
                  <c:v>385.24205480000001</c:v>
                </c:pt>
                <c:pt idx="38784">
                  <c:v>385.25198979999999</c:v>
                </c:pt>
                <c:pt idx="38785">
                  <c:v>385.26192479999997</c:v>
                </c:pt>
                <c:pt idx="38786">
                  <c:v>385.27185980000002</c:v>
                </c:pt>
                <c:pt idx="38787">
                  <c:v>385.2817948</c:v>
                </c:pt>
                <c:pt idx="38788">
                  <c:v>385.29172979999998</c:v>
                </c:pt>
                <c:pt idx="38789">
                  <c:v>385.30166480000003</c:v>
                </c:pt>
                <c:pt idx="38790">
                  <c:v>385.31159980000001</c:v>
                </c:pt>
                <c:pt idx="38791">
                  <c:v>385.32153479999999</c:v>
                </c:pt>
                <c:pt idx="38792">
                  <c:v>385.33146979999998</c:v>
                </c:pt>
                <c:pt idx="38793">
                  <c:v>385.34140480000002</c:v>
                </c:pt>
                <c:pt idx="38794">
                  <c:v>385.35133980000001</c:v>
                </c:pt>
                <c:pt idx="38795">
                  <c:v>385.36127479999999</c:v>
                </c:pt>
                <c:pt idx="38796">
                  <c:v>385.37120979999997</c:v>
                </c:pt>
                <c:pt idx="38797">
                  <c:v>385.38114480000002</c:v>
                </c:pt>
                <c:pt idx="38798">
                  <c:v>385.3910798</c:v>
                </c:pt>
                <c:pt idx="38799">
                  <c:v>385.40101479999998</c:v>
                </c:pt>
                <c:pt idx="38800">
                  <c:v>385.41094980000003</c:v>
                </c:pt>
                <c:pt idx="38801">
                  <c:v>385.42088480000001</c:v>
                </c:pt>
                <c:pt idx="38802">
                  <c:v>385.43081979999999</c:v>
                </c:pt>
                <c:pt idx="38803">
                  <c:v>385.44075479999998</c:v>
                </c:pt>
                <c:pt idx="38804">
                  <c:v>385.45068980000002</c:v>
                </c:pt>
                <c:pt idx="38805">
                  <c:v>385.46062480000001</c:v>
                </c:pt>
                <c:pt idx="38806">
                  <c:v>385.47055979999999</c:v>
                </c:pt>
                <c:pt idx="38807">
                  <c:v>385.48049479999997</c:v>
                </c:pt>
                <c:pt idx="38808">
                  <c:v>385.49042980000002</c:v>
                </c:pt>
                <c:pt idx="38809">
                  <c:v>385.5003648</c:v>
                </c:pt>
                <c:pt idx="38810">
                  <c:v>385.51029979999998</c:v>
                </c:pt>
                <c:pt idx="38811">
                  <c:v>385.52023480000003</c:v>
                </c:pt>
                <c:pt idx="38812">
                  <c:v>385.53016980000001</c:v>
                </c:pt>
                <c:pt idx="38813">
                  <c:v>385.54010479999999</c:v>
                </c:pt>
                <c:pt idx="38814">
                  <c:v>385.55003979999998</c:v>
                </c:pt>
                <c:pt idx="38815">
                  <c:v>385.55997480000002</c:v>
                </c:pt>
                <c:pt idx="38816">
                  <c:v>385.5699098</c:v>
                </c:pt>
                <c:pt idx="38817">
                  <c:v>385.57984479999999</c:v>
                </c:pt>
                <c:pt idx="38818">
                  <c:v>385.58977979999997</c:v>
                </c:pt>
                <c:pt idx="38819">
                  <c:v>385.59971480000002</c:v>
                </c:pt>
                <c:pt idx="38820">
                  <c:v>385.6096498</c:v>
                </c:pt>
                <c:pt idx="38821">
                  <c:v>385.61958479999998</c:v>
                </c:pt>
                <c:pt idx="38822">
                  <c:v>385.62951980000003</c:v>
                </c:pt>
                <c:pt idx="38823">
                  <c:v>385.63945480000001</c:v>
                </c:pt>
                <c:pt idx="38824">
                  <c:v>385.64938979999999</c:v>
                </c:pt>
                <c:pt idx="38825">
                  <c:v>385.65932479999998</c:v>
                </c:pt>
                <c:pt idx="38826">
                  <c:v>385.66925980000002</c:v>
                </c:pt>
                <c:pt idx="38827">
                  <c:v>385.6791948</c:v>
                </c:pt>
                <c:pt idx="38828">
                  <c:v>385.68912979999999</c:v>
                </c:pt>
                <c:pt idx="38829">
                  <c:v>385.69906479999997</c:v>
                </c:pt>
                <c:pt idx="38830">
                  <c:v>385.70899980000002</c:v>
                </c:pt>
                <c:pt idx="38831">
                  <c:v>385.7189348</c:v>
                </c:pt>
                <c:pt idx="38832">
                  <c:v>385.72886979999998</c:v>
                </c:pt>
                <c:pt idx="38833">
                  <c:v>385.73880480000003</c:v>
                </c:pt>
                <c:pt idx="38834">
                  <c:v>385.74873980000001</c:v>
                </c:pt>
                <c:pt idx="38835">
                  <c:v>385.75867479999999</c:v>
                </c:pt>
                <c:pt idx="38836">
                  <c:v>385.76860979999998</c:v>
                </c:pt>
                <c:pt idx="38837">
                  <c:v>385.77854480000002</c:v>
                </c:pt>
                <c:pt idx="38838">
                  <c:v>385.7884798</c:v>
                </c:pt>
                <c:pt idx="38839">
                  <c:v>385.79841479999999</c:v>
                </c:pt>
                <c:pt idx="38840">
                  <c:v>385.80834979999997</c:v>
                </c:pt>
                <c:pt idx="38841">
                  <c:v>385.81828480000001</c:v>
                </c:pt>
                <c:pt idx="38842">
                  <c:v>385.82821890000002</c:v>
                </c:pt>
                <c:pt idx="38843">
                  <c:v>385.83815490000001</c:v>
                </c:pt>
                <c:pt idx="38844">
                  <c:v>385.84808989999999</c:v>
                </c:pt>
                <c:pt idx="38845">
                  <c:v>385.85802489999998</c:v>
                </c:pt>
                <c:pt idx="38846">
                  <c:v>385.86795990000002</c:v>
                </c:pt>
                <c:pt idx="38847">
                  <c:v>385.8778949</c:v>
                </c:pt>
                <c:pt idx="38848">
                  <c:v>385.88782989999999</c:v>
                </c:pt>
                <c:pt idx="38849">
                  <c:v>385.89776490000003</c:v>
                </c:pt>
                <c:pt idx="38850">
                  <c:v>385.90769990000001</c:v>
                </c:pt>
                <c:pt idx="38851">
                  <c:v>385.9176349</c:v>
                </c:pt>
                <c:pt idx="38852">
                  <c:v>385.92756989999998</c:v>
                </c:pt>
                <c:pt idx="38853">
                  <c:v>385.93750490000002</c:v>
                </c:pt>
                <c:pt idx="38854">
                  <c:v>385.94743990000001</c:v>
                </c:pt>
                <c:pt idx="38855">
                  <c:v>385.95737489999999</c:v>
                </c:pt>
                <c:pt idx="38856">
                  <c:v>385.96730989999998</c:v>
                </c:pt>
                <c:pt idx="38857">
                  <c:v>385.97724490000002</c:v>
                </c:pt>
                <c:pt idx="38858">
                  <c:v>385.9871799</c:v>
                </c:pt>
                <c:pt idx="38859">
                  <c:v>385.99711489999999</c:v>
                </c:pt>
                <c:pt idx="38860">
                  <c:v>386.00704990000003</c:v>
                </c:pt>
                <c:pt idx="38861">
                  <c:v>386.01698490000001</c:v>
                </c:pt>
                <c:pt idx="38862">
                  <c:v>386.0269199</c:v>
                </c:pt>
                <c:pt idx="38863">
                  <c:v>386.03685489999998</c:v>
                </c:pt>
                <c:pt idx="38864">
                  <c:v>386.04678990000002</c:v>
                </c:pt>
                <c:pt idx="38865">
                  <c:v>386.05672490000001</c:v>
                </c:pt>
                <c:pt idx="38866">
                  <c:v>386.06665989999999</c:v>
                </c:pt>
                <c:pt idx="38867">
                  <c:v>386.07659489999998</c:v>
                </c:pt>
                <c:pt idx="38868">
                  <c:v>386.08652990000002</c:v>
                </c:pt>
                <c:pt idx="38869">
                  <c:v>386.0964649</c:v>
                </c:pt>
                <c:pt idx="38870">
                  <c:v>386.10639989999999</c:v>
                </c:pt>
                <c:pt idx="38871">
                  <c:v>386.11633490000003</c:v>
                </c:pt>
                <c:pt idx="38872">
                  <c:v>386.12626990000001</c:v>
                </c:pt>
                <c:pt idx="38873">
                  <c:v>386.1362049</c:v>
                </c:pt>
                <c:pt idx="38874">
                  <c:v>386.14613989999998</c:v>
                </c:pt>
                <c:pt idx="38875">
                  <c:v>386.15607490000002</c:v>
                </c:pt>
                <c:pt idx="38876">
                  <c:v>386.1660109</c:v>
                </c:pt>
                <c:pt idx="38877">
                  <c:v>386.17594589999999</c:v>
                </c:pt>
                <c:pt idx="38878">
                  <c:v>386.18588089999997</c:v>
                </c:pt>
                <c:pt idx="38879">
                  <c:v>386.19581590000001</c:v>
                </c:pt>
                <c:pt idx="38880">
                  <c:v>386.2057509</c:v>
                </c:pt>
                <c:pt idx="38881">
                  <c:v>386.21568589999998</c:v>
                </c:pt>
                <c:pt idx="38882">
                  <c:v>386.22562090000002</c:v>
                </c:pt>
                <c:pt idx="38883">
                  <c:v>386.23555590000001</c:v>
                </c:pt>
                <c:pt idx="38884">
                  <c:v>386.24549089999999</c:v>
                </c:pt>
                <c:pt idx="38885">
                  <c:v>386.25542589999998</c:v>
                </c:pt>
                <c:pt idx="38886">
                  <c:v>386.26536090000002</c:v>
                </c:pt>
                <c:pt idx="38887">
                  <c:v>386.2752959</c:v>
                </c:pt>
                <c:pt idx="38888">
                  <c:v>386.28523089999999</c:v>
                </c:pt>
                <c:pt idx="38889">
                  <c:v>386.29516589999997</c:v>
                </c:pt>
                <c:pt idx="38890">
                  <c:v>386.30510090000001</c:v>
                </c:pt>
                <c:pt idx="38891">
                  <c:v>386.3150359</c:v>
                </c:pt>
                <c:pt idx="38892">
                  <c:v>386.32497089999998</c:v>
                </c:pt>
                <c:pt idx="38893">
                  <c:v>386.33490590000002</c:v>
                </c:pt>
                <c:pt idx="38894">
                  <c:v>386.34484090000001</c:v>
                </c:pt>
                <c:pt idx="38895">
                  <c:v>386.35477589999999</c:v>
                </c:pt>
                <c:pt idx="38896">
                  <c:v>386.36471089999998</c:v>
                </c:pt>
                <c:pt idx="38897">
                  <c:v>386.37464590000002</c:v>
                </c:pt>
                <c:pt idx="38898">
                  <c:v>386.3845809</c:v>
                </c:pt>
                <c:pt idx="38899">
                  <c:v>386.39451689999999</c:v>
                </c:pt>
                <c:pt idx="38900">
                  <c:v>386.40445190000003</c:v>
                </c:pt>
                <c:pt idx="38901">
                  <c:v>386.41438690000001</c:v>
                </c:pt>
                <c:pt idx="38902">
                  <c:v>386.4243219</c:v>
                </c:pt>
                <c:pt idx="38903">
                  <c:v>386.43425689999998</c:v>
                </c:pt>
                <c:pt idx="38904">
                  <c:v>386.44419190000002</c:v>
                </c:pt>
                <c:pt idx="38905">
                  <c:v>386.45412690000001</c:v>
                </c:pt>
                <c:pt idx="38906">
                  <c:v>386.46406189999999</c:v>
                </c:pt>
                <c:pt idx="38907">
                  <c:v>386.47399689999997</c:v>
                </c:pt>
                <c:pt idx="38908">
                  <c:v>386.48393190000002</c:v>
                </c:pt>
                <c:pt idx="38909">
                  <c:v>386.4938669</c:v>
                </c:pt>
                <c:pt idx="38910">
                  <c:v>386.50380189999998</c:v>
                </c:pt>
                <c:pt idx="38911">
                  <c:v>386.51373690000003</c:v>
                </c:pt>
                <c:pt idx="38912">
                  <c:v>386.52367190000001</c:v>
                </c:pt>
                <c:pt idx="38913">
                  <c:v>386.5336069</c:v>
                </c:pt>
                <c:pt idx="38914">
                  <c:v>386.54354189999998</c:v>
                </c:pt>
                <c:pt idx="38915">
                  <c:v>386.55347690000002</c:v>
                </c:pt>
                <c:pt idx="38916">
                  <c:v>386.56341190000001</c:v>
                </c:pt>
                <c:pt idx="38917">
                  <c:v>386.57334689999999</c:v>
                </c:pt>
                <c:pt idx="38918">
                  <c:v>386.58328189999997</c:v>
                </c:pt>
                <c:pt idx="38919">
                  <c:v>386.59321790000001</c:v>
                </c:pt>
                <c:pt idx="38920">
                  <c:v>386.6031529</c:v>
                </c:pt>
                <c:pt idx="38921">
                  <c:v>386.61308789999998</c:v>
                </c:pt>
                <c:pt idx="38922">
                  <c:v>386.62302290000002</c:v>
                </c:pt>
                <c:pt idx="38923">
                  <c:v>386.63295790000001</c:v>
                </c:pt>
                <c:pt idx="38924">
                  <c:v>386.64289289999999</c:v>
                </c:pt>
                <c:pt idx="38925">
                  <c:v>386.65282789999998</c:v>
                </c:pt>
                <c:pt idx="38926">
                  <c:v>386.66276290000002</c:v>
                </c:pt>
                <c:pt idx="38927">
                  <c:v>386.6726979</c:v>
                </c:pt>
                <c:pt idx="38928">
                  <c:v>386.68263289999999</c:v>
                </c:pt>
                <c:pt idx="38929">
                  <c:v>386.69256789999997</c:v>
                </c:pt>
                <c:pt idx="38930">
                  <c:v>386.70250290000001</c:v>
                </c:pt>
                <c:pt idx="38931">
                  <c:v>386.7124379</c:v>
                </c:pt>
                <c:pt idx="38932">
                  <c:v>386.72237289999998</c:v>
                </c:pt>
                <c:pt idx="38933">
                  <c:v>386.73230790000002</c:v>
                </c:pt>
                <c:pt idx="38934">
                  <c:v>386.74224290000001</c:v>
                </c:pt>
                <c:pt idx="38935">
                  <c:v>386.75217789999999</c:v>
                </c:pt>
                <c:pt idx="38936">
                  <c:v>386.76211289999998</c:v>
                </c:pt>
                <c:pt idx="38937">
                  <c:v>386.77204790000002</c:v>
                </c:pt>
                <c:pt idx="38938">
                  <c:v>386.7819839</c:v>
                </c:pt>
                <c:pt idx="38939">
                  <c:v>386.79191889999998</c:v>
                </c:pt>
                <c:pt idx="38940">
                  <c:v>386.80185390000003</c:v>
                </c:pt>
                <c:pt idx="38941">
                  <c:v>386.81178890000001</c:v>
                </c:pt>
                <c:pt idx="38942">
                  <c:v>386.82172389999999</c:v>
                </c:pt>
                <c:pt idx="38943">
                  <c:v>386.83165960000002</c:v>
                </c:pt>
                <c:pt idx="38944">
                  <c:v>386.84159460000001</c:v>
                </c:pt>
                <c:pt idx="38945">
                  <c:v>386.85152959999999</c:v>
                </c:pt>
                <c:pt idx="38946">
                  <c:v>386.86146459999998</c:v>
                </c:pt>
                <c:pt idx="38947">
                  <c:v>386.87139960000002</c:v>
                </c:pt>
                <c:pt idx="38948">
                  <c:v>386.8813346</c:v>
                </c:pt>
                <c:pt idx="38949">
                  <c:v>386.89126959999999</c:v>
                </c:pt>
                <c:pt idx="38950">
                  <c:v>386.90120460000003</c:v>
                </c:pt>
                <c:pt idx="38951">
                  <c:v>386.91113960000001</c:v>
                </c:pt>
                <c:pt idx="38952">
                  <c:v>386.9210746</c:v>
                </c:pt>
                <c:pt idx="38953">
                  <c:v>386.93100959999998</c:v>
                </c:pt>
                <c:pt idx="38954">
                  <c:v>386.94094460000002</c:v>
                </c:pt>
                <c:pt idx="38955">
                  <c:v>386.95087960000001</c:v>
                </c:pt>
                <c:pt idx="38956">
                  <c:v>386.96081559999999</c:v>
                </c:pt>
                <c:pt idx="38957">
                  <c:v>386.97075059999997</c:v>
                </c:pt>
                <c:pt idx="38958">
                  <c:v>386.98068560000002</c:v>
                </c:pt>
                <c:pt idx="38959">
                  <c:v>386.9906206</c:v>
                </c:pt>
                <c:pt idx="38960">
                  <c:v>387.00055559999998</c:v>
                </c:pt>
                <c:pt idx="38961">
                  <c:v>387.01049060000003</c:v>
                </c:pt>
                <c:pt idx="38962">
                  <c:v>387.02042560000001</c:v>
                </c:pt>
                <c:pt idx="38963">
                  <c:v>387.03036059999999</c:v>
                </c:pt>
                <c:pt idx="38964">
                  <c:v>387.04029559999998</c:v>
                </c:pt>
                <c:pt idx="38965">
                  <c:v>387.05023060000002</c:v>
                </c:pt>
                <c:pt idx="38966">
                  <c:v>387.0601656</c:v>
                </c:pt>
                <c:pt idx="38967">
                  <c:v>387.07010059999999</c:v>
                </c:pt>
                <c:pt idx="38968">
                  <c:v>387.08003559999997</c:v>
                </c:pt>
                <c:pt idx="38969">
                  <c:v>387.08997060000002</c:v>
                </c:pt>
                <c:pt idx="38970">
                  <c:v>387.0999056</c:v>
                </c:pt>
                <c:pt idx="38971">
                  <c:v>387.10984059999998</c:v>
                </c:pt>
                <c:pt idx="38972">
                  <c:v>387.11977560000003</c:v>
                </c:pt>
                <c:pt idx="38973">
                  <c:v>387.12971060000001</c:v>
                </c:pt>
                <c:pt idx="38974">
                  <c:v>387.13964559999999</c:v>
                </c:pt>
                <c:pt idx="38975">
                  <c:v>387.14958159999998</c:v>
                </c:pt>
                <c:pt idx="38976">
                  <c:v>387.15951660000002</c:v>
                </c:pt>
                <c:pt idx="38977">
                  <c:v>387.1694516</c:v>
                </c:pt>
                <c:pt idx="38978">
                  <c:v>387.17938659999999</c:v>
                </c:pt>
                <c:pt idx="38979">
                  <c:v>387.18932160000003</c:v>
                </c:pt>
                <c:pt idx="38980">
                  <c:v>387.19925660000001</c:v>
                </c:pt>
                <c:pt idx="38981">
                  <c:v>387.2091916</c:v>
                </c:pt>
                <c:pt idx="38982">
                  <c:v>387.21912659999998</c:v>
                </c:pt>
                <c:pt idx="38983">
                  <c:v>387.22906160000002</c:v>
                </c:pt>
                <c:pt idx="38984">
                  <c:v>387.23899660000001</c:v>
                </c:pt>
                <c:pt idx="38985">
                  <c:v>387.24893159999999</c:v>
                </c:pt>
                <c:pt idx="38986">
                  <c:v>387.25886659999998</c:v>
                </c:pt>
                <c:pt idx="38987">
                  <c:v>387.26880160000002</c:v>
                </c:pt>
                <c:pt idx="38988">
                  <c:v>387.2787366</c:v>
                </c:pt>
                <c:pt idx="38989">
                  <c:v>387.28867159999999</c:v>
                </c:pt>
                <c:pt idx="38990">
                  <c:v>387.29860660000003</c:v>
                </c:pt>
                <c:pt idx="38991">
                  <c:v>387.30854160000001</c:v>
                </c:pt>
                <c:pt idx="38992">
                  <c:v>387.3184766</c:v>
                </c:pt>
                <c:pt idx="38993">
                  <c:v>387.32841259999998</c:v>
                </c:pt>
                <c:pt idx="38994">
                  <c:v>387.33834760000002</c:v>
                </c:pt>
                <c:pt idx="38995">
                  <c:v>387.3482826</c:v>
                </c:pt>
                <c:pt idx="38996">
                  <c:v>387.35821759999999</c:v>
                </c:pt>
                <c:pt idx="38997">
                  <c:v>387.36815259999997</c:v>
                </c:pt>
                <c:pt idx="38998">
                  <c:v>387.37808760000001</c:v>
                </c:pt>
                <c:pt idx="38999">
                  <c:v>387.3880226</c:v>
                </c:pt>
                <c:pt idx="39000">
                  <c:v>387.39795759999998</c:v>
                </c:pt>
                <c:pt idx="39001">
                  <c:v>387.40789260000003</c:v>
                </c:pt>
                <c:pt idx="39002">
                  <c:v>387.41782760000001</c:v>
                </c:pt>
                <c:pt idx="39003">
                  <c:v>387.42776259999999</c:v>
                </c:pt>
                <c:pt idx="39004">
                  <c:v>387.43769759999998</c:v>
                </c:pt>
                <c:pt idx="39005">
                  <c:v>387.44763260000002</c:v>
                </c:pt>
                <c:pt idx="39006">
                  <c:v>387.4575676</c:v>
                </c:pt>
                <c:pt idx="39007">
                  <c:v>387.46750259999999</c:v>
                </c:pt>
                <c:pt idx="39008">
                  <c:v>387.47743759999997</c:v>
                </c:pt>
                <c:pt idx="39009">
                  <c:v>387.48737260000001</c:v>
                </c:pt>
                <c:pt idx="39010">
                  <c:v>387.4973076</c:v>
                </c:pt>
                <c:pt idx="39011">
                  <c:v>387.50724259999998</c:v>
                </c:pt>
                <c:pt idx="39012">
                  <c:v>387.51717760000002</c:v>
                </c:pt>
                <c:pt idx="39013">
                  <c:v>387.52711260000001</c:v>
                </c:pt>
                <c:pt idx="39014">
                  <c:v>387.53704859999999</c:v>
                </c:pt>
                <c:pt idx="39015">
                  <c:v>387.54698359999998</c:v>
                </c:pt>
                <c:pt idx="39016">
                  <c:v>387.55691860000002</c:v>
                </c:pt>
                <c:pt idx="39017">
                  <c:v>387.5668536</c:v>
                </c:pt>
                <c:pt idx="39018">
                  <c:v>387.57678859999999</c:v>
                </c:pt>
                <c:pt idx="39019">
                  <c:v>387.58672360000003</c:v>
                </c:pt>
                <c:pt idx="39020">
                  <c:v>387.59665860000001</c:v>
                </c:pt>
                <c:pt idx="39021">
                  <c:v>387.6065936</c:v>
                </c:pt>
                <c:pt idx="39022">
                  <c:v>387.61652859999998</c:v>
                </c:pt>
                <c:pt idx="39023">
                  <c:v>387.62646360000002</c:v>
                </c:pt>
                <c:pt idx="39024">
                  <c:v>387.63639860000001</c:v>
                </c:pt>
                <c:pt idx="39025">
                  <c:v>387.64633359999999</c:v>
                </c:pt>
                <c:pt idx="39026">
                  <c:v>387.65626859999998</c:v>
                </c:pt>
                <c:pt idx="39027">
                  <c:v>387.66620360000002</c:v>
                </c:pt>
                <c:pt idx="39028">
                  <c:v>387.6761386</c:v>
                </c:pt>
                <c:pt idx="39029">
                  <c:v>387.68607359999999</c:v>
                </c:pt>
                <c:pt idx="39030">
                  <c:v>387.69600860000003</c:v>
                </c:pt>
                <c:pt idx="39031">
                  <c:v>387.70594360000001</c:v>
                </c:pt>
                <c:pt idx="39032">
                  <c:v>387.7158786</c:v>
                </c:pt>
                <c:pt idx="39033">
                  <c:v>387.72581359999998</c:v>
                </c:pt>
                <c:pt idx="39034">
                  <c:v>387.73574960000002</c:v>
                </c:pt>
                <c:pt idx="39035">
                  <c:v>387.7456846</c:v>
                </c:pt>
                <c:pt idx="39036">
                  <c:v>387.75561959999999</c:v>
                </c:pt>
                <c:pt idx="39037">
                  <c:v>387.76555459999997</c:v>
                </c:pt>
                <c:pt idx="39038">
                  <c:v>387.77548960000001</c:v>
                </c:pt>
                <c:pt idx="39039">
                  <c:v>387.7854246</c:v>
                </c:pt>
                <c:pt idx="39040">
                  <c:v>387.79535959999998</c:v>
                </c:pt>
                <c:pt idx="39041">
                  <c:v>387.80529460000002</c:v>
                </c:pt>
                <c:pt idx="39042">
                  <c:v>387.81522960000001</c:v>
                </c:pt>
                <c:pt idx="39043">
                  <c:v>387.82516459999999</c:v>
                </c:pt>
                <c:pt idx="39044">
                  <c:v>387.83509930000002</c:v>
                </c:pt>
                <c:pt idx="39045">
                  <c:v>387.84503430000001</c:v>
                </c:pt>
                <c:pt idx="39046">
                  <c:v>387.85496929999999</c:v>
                </c:pt>
                <c:pt idx="39047">
                  <c:v>387.86490429999998</c:v>
                </c:pt>
                <c:pt idx="39048">
                  <c:v>387.87483930000002</c:v>
                </c:pt>
                <c:pt idx="39049">
                  <c:v>387.8847743</c:v>
                </c:pt>
                <c:pt idx="39050">
                  <c:v>387.89470929999999</c:v>
                </c:pt>
                <c:pt idx="39051">
                  <c:v>387.90464429999997</c:v>
                </c:pt>
                <c:pt idx="39052">
                  <c:v>387.91457930000001</c:v>
                </c:pt>
                <c:pt idx="39053">
                  <c:v>387.9245143</c:v>
                </c:pt>
                <c:pt idx="39054">
                  <c:v>387.93444929999998</c:v>
                </c:pt>
                <c:pt idx="39055">
                  <c:v>387.94438430000002</c:v>
                </c:pt>
                <c:pt idx="39056">
                  <c:v>387.95432030000001</c:v>
                </c:pt>
                <c:pt idx="39057">
                  <c:v>387.96425529999999</c:v>
                </c:pt>
                <c:pt idx="39058">
                  <c:v>387.97419029999998</c:v>
                </c:pt>
                <c:pt idx="39059">
                  <c:v>387.98412530000002</c:v>
                </c:pt>
                <c:pt idx="39060">
                  <c:v>387.9940603</c:v>
                </c:pt>
                <c:pt idx="39061">
                  <c:v>388.00399529999999</c:v>
                </c:pt>
                <c:pt idx="39062">
                  <c:v>388.01393030000003</c:v>
                </c:pt>
                <c:pt idx="39063">
                  <c:v>388.02386530000001</c:v>
                </c:pt>
                <c:pt idx="39064">
                  <c:v>388.0338003</c:v>
                </c:pt>
                <c:pt idx="39065">
                  <c:v>388.04373529999998</c:v>
                </c:pt>
                <c:pt idx="39066">
                  <c:v>388.05367030000002</c:v>
                </c:pt>
                <c:pt idx="39067">
                  <c:v>388.06360530000001</c:v>
                </c:pt>
                <c:pt idx="39068">
                  <c:v>388.07354020000002</c:v>
                </c:pt>
                <c:pt idx="39069">
                  <c:v>388.08347529999998</c:v>
                </c:pt>
                <c:pt idx="39070">
                  <c:v>388.09341030000002</c:v>
                </c:pt>
                <c:pt idx="39071">
                  <c:v>388.1033453</c:v>
                </c:pt>
                <c:pt idx="39072">
                  <c:v>388.11328029999999</c:v>
                </c:pt>
                <c:pt idx="39073">
                  <c:v>388.12321530000003</c:v>
                </c:pt>
                <c:pt idx="39074">
                  <c:v>388.13315030000001</c:v>
                </c:pt>
                <c:pt idx="39075">
                  <c:v>388.1430853</c:v>
                </c:pt>
                <c:pt idx="39076">
                  <c:v>388.15302029999998</c:v>
                </c:pt>
                <c:pt idx="39077">
                  <c:v>388.16295530000002</c:v>
                </c:pt>
                <c:pt idx="39078">
                  <c:v>388.1728913</c:v>
                </c:pt>
                <c:pt idx="39079">
                  <c:v>388.18282629999999</c:v>
                </c:pt>
                <c:pt idx="39080">
                  <c:v>388.19276129999997</c:v>
                </c:pt>
                <c:pt idx="39081">
                  <c:v>388.20269630000001</c:v>
                </c:pt>
                <c:pt idx="39082">
                  <c:v>388.2126313</c:v>
                </c:pt>
                <c:pt idx="39083">
                  <c:v>388.22256629999998</c:v>
                </c:pt>
                <c:pt idx="39084">
                  <c:v>388.23250130000002</c:v>
                </c:pt>
                <c:pt idx="39085">
                  <c:v>388.24243630000001</c:v>
                </c:pt>
                <c:pt idx="39086">
                  <c:v>388.25237129999999</c:v>
                </c:pt>
                <c:pt idx="39087">
                  <c:v>388.26230629999998</c:v>
                </c:pt>
                <c:pt idx="39088">
                  <c:v>388.27224130000002</c:v>
                </c:pt>
                <c:pt idx="39089">
                  <c:v>388.2821763</c:v>
                </c:pt>
                <c:pt idx="39090">
                  <c:v>388.29211129999999</c:v>
                </c:pt>
                <c:pt idx="39091">
                  <c:v>388.30204629999997</c:v>
                </c:pt>
                <c:pt idx="39092">
                  <c:v>388.31198130000001</c:v>
                </c:pt>
                <c:pt idx="39093">
                  <c:v>388.3219163</c:v>
                </c:pt>
                <c:pt idx="39094">
                  <c:v>388.33185129999998</c:v>
                </c:pt>
                <c:pt idx="39095">
                  <c:v>388.34178630000002</c:v>
                </c:pt>
                <c:pt idx="39096">
                  <c:v>388.35172130000001</c:v>
                </c:pt>
                <c:pt idx="39097">
                  <c:v>388.36165729999999</c:v>
                </c:pt>
                <c:pt idx="39098">
                  <c:v>388.37159229999997</c:v>
                </c:pt>
                <c:pt idx="39099">
                  <c:v>388.38152730000002</c:v>
                </c:pt>
                <c:pt idx="39100">
                  <c:v>388.3914623</c:v>
                </c:pt>
                <c:pt idx="39101">
                  <c:v>388.40139729999999</c:v>
                </c:pt>
                <c:pt idx="39102">
                  <c:v>388.41133230000003</c:v>
                </c:pt>
                <c:pt idx="39103">
                  <c:v>388.42126730000001</c:v>
                </c:pt>
                <c:pt idx="39104">
                  <c:v>388.4312023</c:v>
                </c:pt>
                <c:pt idx="39105">
                  <c:v>388.44113729999998</c:v>
                </c:pt>
                <c:pt idx="39106">
                  <c:v>388.45107230000002</c:v>
                </c:pt>
                <c:pt idx="39107">
                  <c:v>388.46100730000001</c:v>
                </c:pt>
                <c:pt idx="39108">
                  <c:v>388.47094229999999</c:v>
                </c:pt>
                <c:pt idx="39109">
                  <c:v>388.48087729999997</c:v>
                </c:pt>
                <c:pt idx="39110">
                  <c:v>388.49081230000002</c:v>
                </c:pt>
                <c:pt idx="39111">
                  <c:v>388.5007473</c:v>
                </c:pt>
                <c:pt idx="39112">
                  <c:v>388.51068229999998</c:v>
                </c:pt>
                <c:pt idx="39113">
                  <c:v>388.52061730000003</c:v>
                </c:pt>
                <c:pt idx="39114">
                  <c:v>388.53055330000001</c:v>
                </c:pt>
                <c:pt idx="39115">
                  <c:v>388.54048829999999</c:v>
                </c:pt>
                <c:pt idx="39116">
                  <c:v>388.55042329999998</c:v>
                </c:pt>
                <c:pt idx="39117">
                  <c:v>388.56035830000002</c:v>
                </c:pt>
                <c:pt idx="39118">
                  <c:v>388.5702933</c:v>
                </c:pt>
                <c:pt idx="39119">
                  <c:v>388.58022829999999</c:v>
                </c:pt>
                <c:pt idx="39120">
                  <c:v>388.59016329999997</c:v>
                </c:pt>
                <c:pt idx="39121">
                  <c:v>388.60009830000001</c:v>
                </c:pt>
                <c:pt idx="39122">
                  <c:v>388.6100333</c:v>
                </c:pt>
                <c:pt idx="39123">
                  <c:v>388.61996829999998</c:v>
                </c:pt>
                <c:pt idx="39124">
                  <c:v>388.62990330000002</c:v>
                </c:pt>
                <c:pt idx="39125">
                  <c:v>388.63983830000001</c:v>
                </c:pt>
                <c:pt idx="39126">
                  <c:v>388.64977329999999</c:v>
                </c:pt>
                <c:pt idx="39127">
                  <c:v>388.65970829999998</c:v>
                </c:pt>
                <c:pt idx="39128">
                  <c:v>388.66964330000002</c:v>
                </c:pt>
                <c:pt idx="39129">
                  <c:v>388.6795793</c:v>
                </c:pt>
                <c:pt idx="39130">
                  <c:v>388.68951429999998</c:v>
                </c:pt>
                <c:pt idx="39131">
                  <c:v>388.69944930000003</c:v>
                </c:pt>
                <c:pt idx="39132">
                  <c:v>388.70938430000001</c:v>
                </c:pt>
                <c:pt idx="39133">
                  <c:v>388.7193193</c:v>
                </c:pt>
                <c:pt idx="39134">
                  <c:v>388.72925429999998</c:v>
                </c:pt>
                <c:pt idx="39135">
                  <c:v>388.73918930000002</c:v>
                </c:pt>
                <c:pt idx="39136">
                  <c:v>388.74912430000001</c:v>
                </c:pt>
                <c:pt idx="39137">
                  <c:v>388.75905929999999</c:v>
                </c:pt>
                <c:pt idx="39138">
                  <c:v>388.76899429999997</c:v>
                </c:pt>
                <c:pt idx="39139">
                  <c:v>388.77892930000002</c:v>
                </c:pt>
                <c:pt idx="39140">
                  <c:v>388.7888643</c:v>
                </c:pt>
                <c:pt idx="39141">
                  <c:v>388.79880029999998</c:v>
                </c:pt>
                <c:pt idx="39142">
                  <c:v>388.80873530000002</c:v>
                </c:pt>
                <c:pt idx="39143">
                  <c:v>388.81867030000001</c:v>
                </c:pt>
                <c:pt idx="39144">
                  <c:v>388.82860529999999</c:v>
                </c:pt>
                <c:pt idx="39145">
                  <c:v>388.83854050000002</c:v>
                </c:pt>
                <c:pt idx="39146">
                  <c:v>388.84847550000001</c:v>
                </c:pt>
                <c:pt idx="39147">
                  <c:v>388.85841049999999</c:v>
                </c:pt>
                <c:pt idx="39148">
                  <c:v>388.86834549999998</c:v>
                </c:pt>
                <c:pt idx="39149">
                  <c:v>388.87828050000002</c:v>
                </c:pt>
                <c:pt idx="39150">
                  <c:v>388.8882155</c:v>
                </c:pt>
                <c:pt idx="39151">
                  <c:v>388.89815049999999</c:v>
                </c:pt>
                <c:pt idx="39152">
                  <c:v>388.90808550000003</c:v>
                </c:pt>
                <c:pt idx="39153">
                  <c:v>388.91802150000001</c:v>
                </c:pt>
                <c:pt idx="39154">
                  <c:v>388.92795649999999</c:v>
                </c:pt>
                <c:pt idx="39155">
                  <c:v>388.93789149999998</c:v>
                </c:pt>
                <c:pt idx="39156">
                  <c:v>388.94782650000002</c:v>
                </c:pt>
                <c:pt idx="39157">
                  <c:v>388.9577615</c:v>
                </c:pt>
                <c:pt idx="39158">
                  <c:v>388.96769649999999</c:v>
                </c:pt>
                <c:pt idx="39159">
                  <c:v>388.97763149999997</c:v>
                </c:pt>
                <c:pt idx="39160">
                  <c:v>388.98756650000001</c:v>
                </c:pt>
                <c:pt idx="39161">
                  <c:v>388.9975015</c:v>
                </c:pt>
                <c:pt idx="39162">
                  <c:v>389.00743649999998</c:v>
                </c:pt>
                <c:pt idx="39163">
                  <c:v>389.01737150000002</c:v>
                </c:pt>
                <c:pt idx="39164">
                  <c:v>389.02730650000001</c:v>
                </c:pt>
                <c:pt idx="39165">
                  <c:v>389.03724149999999</c:v>
                </c:pt>
                <c:pt idx="39166">
                  <c:v>389.04717749999998</c:v>
                </c:pt>
                <c:pt idx="39167">
                  <c:v>389.05711250000002</c:v>
                </c:pt>
                <c:pt idx="39168">
                  <c:v>389.0670475</c:v>
                </c:pt>
                <c:pt idx="39169">
                  <c:v>389.07698249999999</c:v>
                </c:pt>
                <c:pt idx="39170">
                  <c:v>389.08691750000003</c:v>
                </c:pt>
                <c:pt idx="39171">
                  <c:v>389.09685250000001</c:v>
                </c:pt>
                <c:pt idx="39172">
                  <c:v>389.1067875</c:v>
                </c:pt>
                <c:pt idx="39173">
                  <c:v>389.11672249999998</c:v>
                </c:pt>
                <c:pt idx="39174">
                  <c:v>389.12665750000002</c:v>
                </c:pt>
                <c:pt idx="39175">
                  <c:v>389.13659250000001</c:v>
                </c:pt>
                <c:pt idx="39176">
                  <c:v>389.14652749999999</c:v>
                </c:pt>
                <c:pt idx="39177">
                  <c:v>389.15646349999997</c:v>
                </c:pt>
                <c:pt idx="39178">
                  <c:v>389.16639850000001</c:v>
                </c:pt>
                <c:pt idx="39179">
                  <c:v>389.1763335</c:v>
                </c:pt>
                <c:pt idx="39180">
                  <c:v>389.18626849999998</c:v>
                </c:pt>
                <c:pt idx="39181">
                  <c:v>389.19620350000002</c:v>
                </c:pt>
                <c:pt idx="39182">
                  <c:v>389.20613850000001</c:v>
                </c:pt>
                <c:pt idx="39183">
                  <c:v>389.21607349999999</c:v>
                </c:pt>
                <c:pt idx="39184">
                  <c:v>389.22600849999998</c:v>
                </c:pt>
                <c:pt idx="39185">
                  <c:v>389.23594350000002</c:v>
                </c:pt>
                <c:pt idx="39186">
                  <c:v>389.2458785</c:v>
                </c:pt>
                <c:pt idx="39187">
                  <c:v>389.25581349999999</c:v>
                </c:pt>
                <c:pt idx="39188">
                  <c:v>389.26574849999997</c:v>
                </c:pt>
                <c:pt idx="39189">
                  <c:v>389.27568350000001</c:v>
                </c:pt>
                <c:pt idx="39190">
                  <c:v>389.2856195</c:v>
                </c:pt>
                <c:pt idx="39191">
                  <c:v>389.29555449999998</c:v>
                </c:pt>
                <c:pt idx="39192">
                  <c:v>389.30548950000002</c:v>
                </c:pt>
                <c:pt idx="39193">
                  <c:v>389.31542450000001</c:v>
                </c:pt>
                <c:pt idx="39194">
                  <c:v>389.32535949999999</c:v>
                </c:pt>
                <c:pt idx="39195">
                  <c:v>389.33529449999997</c:v>
                </c:pt>
                <c:pt idx="39196">
                  <c:v>389.34522950000002</c:v>
                </c:pt>
                <c:pt idx="39197">
                  <c:v>389.3551645</c:v>
                </c:pt>
                <c:pt idx="39198">
                  <c:v>389.36509949999999</c:v>
                </c:pt>
                <c:pt idx="39199">
                  <c:v>389.37503450000003</c:v>
                </c:pt>
                <c:pt idx="39200">
                  <c:v>389.38496950000001</c:v>
                </c:pt>
                <c:pt idx="39201">
                  <c:v>389.39490549999999</c:v>
                </c:pt>
                <c:pt idx="39202">
                  <c:v>389.40484049999998</c:v>
                </c:pt>
                <c:pt idx="39203">
                  <c:v>389.41477550000002</c:v>
                </c:pt>
                <c:pt idx="39204">
                  <c:v>389.4247105</c:v>
                </c:pt>
                <c:pt idx="39205">
                  <c:v>389.43464549999999</c:v>
                </c:pt>
                <c:pt idx="39206">
                  <c:v>389.44458049999997</c:v>
                </c:pt>
                <c:pt idx="39207">
                  <c:v>389.45451550000001</c:v>
                </c:pt>
                <c:pt idx="39208">
                  <c:v>389.4644505</c:v>
                </c:pt>
                <c:pt idx="39209">
                  <c:v>389.47438549999998</c:v>
                </c:pt>
                <c:pt idx="39210">
                  <c:v>389.48432050000002</c:v>
                </c:pt>
                <c:pt idx="39211">
                  <c:v>389.49425550000001</c:v>
                </c:pt>
                <c:pt idx="39212">
                  <c:v>389.50419049999999</c:v>
                </c:pt>
                <c:pt idx="39213">
                  <c:v>389.51412649999997</c:v>
                </c:pt>
                <c:pt idx="39214">
                  <c:v>389.52406150000002</c:v>
                </c:pt>
                <c:pt idx="39215">
                  <c:v>389.5339965</c:v>
                </c:pt>
                <c:pt idx="39216">
                  <c:v>389.54393149999999</c:v>
                </c:pt>
                <c:pt idx="39217">
                  <c:v>389.55386650000003</c:v>
                </c:pt>
                <c:pt idx="39218">
                  <c:v>389.56380150000001</c:v>
                </c:pt>
                <c:pt idx="39219">
                  <c:v>389.5737365</c:v>
                </c:pt>
                <c:pt idx="39220">
                  <c:v>389.58367149999998</c:v>
                </c:pt>
                <c:pt idx="39221">
                  <c:v>389.59360650000002</c:v>
                </c:pt>
                <c:pt idx="39222">
                  <c:v>389.60354150000001</c:v>
                </c:pt>
                <c:pt idx="39223">
                  <c:v>389.61347649999999</c:v>
                </c:pt>
                <c:pt idx="39224">
                  <c:v>389.62341149999997</c:v>
                </c:pt>
                <c:pt idx="39225">
                  <c:v>389.63334750000001</c:v>
                </c:pt>
                <c:pt idx="39226">
                  <c:v>389.6432825</c:v>
                </c:pt>
                <c:pt idx="39227">
                  <c:v>389.65321749999998</c:v>
                </c:pt>
                <c:pt idx="39228">
                  <c:v>389.66315250000002</c:v>
                </c:pt>
                <c:pt idx="39229">
                  <c:v>389.67308750000001</c:v>
                </c:pt>
                <c:pt idx="39230">
                  <c:v>389.68302249999999</c:v>
                </c:pt>
                <c:pt idx="39231">
                  <c:v>389.69295749999998</c:v>
                </c:pt>
                <c:pt idx="39232">
                  <c:v>389.70289250000002</c:v>
                </c:pt>
                <c:pt idx="39233">
                  <c:v>389.7128275</c:v>
                </c:pt>
                <c:pt idx="39234">
                  <c:v>389.72276249999999</c:v>
                </c:pt>
                <c:pt idx="39235">
                  <c:v>389.73269749999997</c:v>
                </c:pt>
                <c:pt idx="39236">
                  <c:v>389.74263350000001</c:v>
                </c:pt>
                <c:pt idx="39237">
                  <c:v>389.7525685</c:v>
                </c:pt>
                <c:pt idx="39238">
                  <c:v>389.76250349999998</c:v>
                </c:pt>
                <c:pt idx="39239">
                  <c:v>389.77243850000002</c:v>
                </c:pt>
                <c:pt idx="39240">
                  <c:v>389.78237350000001</c:v>
                </c:pt>
                <c:pt idx="39241">
                  <c:v>389.79230849999999</c:v>
                </c:pt>
                <c:pt idx="39242">
                  <c:v>389.80224349999997</c:v>
                </c:pt>
                <c:pt idx="39243">
                  <c:v>389.81217850000002</c:v>
                </c:pt>
                <c:pt idx="39244">
                  <c:v>389.8221135</c:v>
                </c:pt>
                <c:pt idx="39245">
                  <c:v>389.83204849999998</c:v>
                </c:pt>
                <c:pt idx="39246">
                  <c:v>389.84198450000002</c:v>
                </c:pt>
                <c:pt idx="39247">
                  <c:v>389.85191950000001</c:v>
                </c:pt>
                <c:pt idx="39248">
                  <c:v>389.86185449999999</c:v>
                </c:pt>
                <c:pt idx="39249">
                  <c:v>389.87178949999998</c:v>
                </c:pt>
                <c:pt idx="39250">
                  <c:v>389.88172450000002</c:v>
                </c:pt>
                <c:pt idx="39251">
                  <c:v>389.8916595</c:v>
                </c:pt>
                <c:pt idx="39252">
                  <c:v>389.90159449999999</c:v>
                </c:pt>
                <c:pt idx="39253">
                  <c:v>389.91152949999997</c:v>
                </c:pt>
                <c:pt idx="39254">
                  <c:v>389.92146450000001</c:v>
                </c:pt>
                <c:pt idx="39255">
                  <c:v>389.9313995</c:v>
                </c:pt>
                <c:pt idx="39256">
                  <c:v>389.94133449999998</c:v>
                </c:pt>
                <c:pt idx="39257">
                  <c:v>389.95127050000002</c:v>
                </c:pt>
                <c:pt idx="39258">
                  <c:v>389.96120550000001</c:v>
                </c:pt>
                <c:pt idx="39259">
                  <c:v>389.97114049999999</c:v>
                </c:pt>
                <c:pt idx="39260">
                  <c:v>389.98107549999997</c:v>
                </c:pt>
                <c:pt idx="39261">
                  <c:v>389.99101050000002</c:v>
                </c:pt>
                <c:pt idx="39262">
                  <c:v>390.0009455</c:v>
                </c:pt>
                <c:pt idx="39263">
                  <c:v>390.01088049999998</c:v>
                </c:pt>
                <c:pt idx="39264">
                  <c:v>390.02081550000003</c:v>
                </c:pt>
                <c:pt idx="39265">
                  <c:v>390.03075050000001</c:v>
                </c:pt>
                <c:pt idx="39266">
                  <c:v>390.04068649999999</c:v>
                </c:pt>
                <c:pt idx="39267">
                  <c:v>390.05062149999998</c:v>
                </c:pt>
                <c:pt idx="39268">
                  <c:v>390.06055650000002</c:v>
                </c:pt>
                <c:pt idx="39269">
                  <c:v>390.0704915</c:v>
                </c:pt>
                <c:pt idx="39270">
                  <c:v>390.08042649999999</c:v>
                </c:pt>
                <c:pt idx="39271">
                  <c:v>390.09036149999997</c:v>
                </c:pt>
                <c:pt idx="39272">
                  <c:v>390.10029650000001</c:v>
                </c:pt>
                <c:pt idx="39273">
                  <c:v>390.1102315</c:v>
                </c:pt>
                <c:pt idx="39274">
                  <c:v>390.12016649999998</c:v>
                </c:pt>
                <c:pt idx="39275">
                  <c:v>390.13010150000002</c:v>
                </c:pt>
                <c:pt idx="39276">
                  <c:v>390.14003750000001</c:v>
                </c:pt>
                <c:pt idx="39277">
                  <c:v>390.14997249999999</c:v>
                </c:pt>
                <c:pt idx="39278">
                  <c:v>390.15990749999997</c:v>
                </c:pt>
                <c:pt idx="39279">
                  <c:v>390.16984250000002</c:v>
                </c:pt>
                <c:pt idx="39280">
                  <c:v>390.1797775</c:v>
                </c:pt>
                <c:pt idx="39281">
                  <c:v>390.18971249999998</c:v>
                </c:pt>
                <c:pt idx="39282">
                  <c:v>390.19964750000003</c:v>
                </c:pt>
                <c:pt idx="39283">
                  <c:v>390.20958250000001</c:v>
                </c:pt>
                <c:pt idx="39284">
                  <c:v>390.21951749999999</c:v>
                </c:pt>
                <c:pt idx="39285">
                  <c:v>390.22945349999998</c:v>
                </c:pt>
                <c:pt idx="39286">
                  <c:v>390.23938850000002</c:v>
                </c:pt>
                <c:pt idx="39287">
                  <c:v>390.2493235</c:v>
                </c:pt>
                <c:pt idx="39288">
                  <c:v>390.25925849999999</c:v>
                </c:pt>
                <c:pt idx="39289">
                  <c:v>390.26919349999997</c:v>
                </c:pt>
                <c:pt idx="39290">
                  <c:v>390.27912850000001</c:v>
                </c:pt>
                <c:pt idx="39291">
                  <c:v>390.2890635</c:v>
                </c:pt>
                <c:pt idx="39292">
                  <c:v>390.29899849999998</c:v>
                </c:pt>
                <c:pt idx="39293">
                  <c:v>390.30893350000002</c:v>
                </c:pt>
                <c:pt idx="39294">
                  <c:v>390.31886950000001</c:v>
                </c:pt>
                <c:pt idx="39295">
                  <c:v>390.32880449999999</c:v>
                </c:pt>
                <c:pt idx="39296">
                  <c:v>390.33873949999997</c:v>
                </c:pt>
                <c:pt idx="39297">
                  <c:v>390.34867450000002</c:v>
                </c:pt>
                <c:pt idx="39298">
                  <c:v>390.3586095</c:v>
                </c:pt>
                <c:pt idx="39299">
                  <c:v>390.36854449999998</c:v>
                </c:pt>
                <c:pt idx="39300">
                  <c:v>390.37847950000003</c:v>
                </c:pt>
                <c:pt idx="39301">
                  <c:v>390.38841450000001</c:v>
                </c:pt>
                <c:pt idx="39302">
                  <c:v>390.39835049999999</c:v>
                </c:pt>
                <c:pt idx="39303">
                  <c:v>390.40828549999998</c:v>
                </c:pt>
                <c:pt idx="39304">
                  <c:v>390.41822050000002</c:v>
                </c:pt>
                <c:pt idx="39305">
                  <c:v>390.4281555</c:v>
                </c:pt>
                <c:pt idx="39306">
                  <c:v>390.43809049999999</c:v>
                </c:pt>
                <c:pt idx="39307">
                  <c:v>390.44802550000003</c:v>
                </c:pt>
                <c:pt idx="39308">
                  <c:v>390.45796050000001</c:v>
                </c:pt>
                <c:pt idx="39309">
                  <c:v>390.4678955</c:v>
                </c:pt>
                <c:pt idx="39310">
                  <c:v>390.47783049999998</c:v>
                </c:pt>
                <c:pt idx="39311">
                  <c:v>390.48776650000002</c:v>
                </c:pt>
                <c:pt idx="39312">
                  <c:v>390.49770150000001</c:v>
                </c:pt>
                <c:pt idx="39313">
                  <c:v>390.50763649999999</c:v>
                </c:pt>
                <c:pt idx="39314">
                  <c:v>390.51757149999997</c:v>
                </c:pt>
                <c:pt idx="39315">
                  <c:v>390.52750650000002</c:v>
                </c:pt>
                <c:pt idx="39316">
                  <c:v>390.5374415</c:v>
                </c:pt>
                <c:pt idx="39317">
                  <c:v>390.54737649999998</c:v>
                </c:pt>
                <c:pt idx="39318">
                  <c:v>390.55731150000003</c:v>
                </c:pt>
                <c:pt idx="39319">
                  <c:v>390.56724750000001</c:v>
                </c:pt>
                <c:pt idx="39320">
                  <c:v>390.57718249999999</c:v>
                </c:pt>
                <c:pt idx="39321">
                  <c:v>390.58711749999998</c:v>
                </c:pt>
                <c:pt idx="39322">
                  <c:v>390.59705250000002</c:v>
                </c:pt>
                <c:pt idx="39323">
                  <c:v>390.6069875</c:v>
                </c:pt>
                <c:pt idx="39324">
                  <c:v>390.61692249999999</c:v>
                </c:pt>
                <c:pt idx="39325">
                  <c:v>390.62685750000003</c:v>
                </c:pt>
                <c:pt idx="39326">
                  <c:v>390.63679250000001</c:v>
                </c:pt>
                <c:pt idx="39327">
                  <c:v>390.6467275</c:v>
                </c:pt>
                <c:pt idx="39328">
                  <c:v>390.65666349999998</c:v>
                </c:pt>
                <c:pt idx="39329">
                  <c:v>390.66659850000002</c:v>
                </c:pt>
                <c:pt idx="39330">
                  <c:v>390.67653350000001</c:v>
                </c:pt>
                <c:pt idx="39331">
                  <c:v>390.68646849999999</c:v>
                </c:pt>
                <c:pt idx="39332">
                  <c:v>390.69640349999997</c:v>
                </c:pt>
                <c:pt idx="39333">
                  <c:v>390.70633850000002</c:v>
                </c:pt>
                <c:pt idx="39334">
                  <c:v>390.7162735</c:v>
                </c:pt>
                <c:pt idx="39335">
                  <c:v>390.72620849999998</c:v>
                </c:pt>
                <c:pt idx="39336">
                  <c:v>390.73614350000003</c:v>
                </c:pt>
                <c:pt idx="39337">
                  <c:v>390.74607950000001</c:v>
                </c:pt>
                <c:pt idx="39338">
                  <c:v>390.75601449999999</c:v>
                </c:pt>
                <c:pt idx="39339">
                  <c:v>390.76594949999998</c:v>
                </c:pt>
                <c:pt idx="39340">
                  <c:v>390.77588450000002</c:v>
                </c:pt>
                <c:pt idx="39341">
                  <c:v>390.7858195</c:v>
                </c:pt>
                <c:pt idx="39342">
                  <c:v>390.79575449999999</c:v>
                </c:pt>
                <c:pt idx="39343">
                  <c:v>390.80568950000003</c:v>
                </c:pt>
                <c:pt idx="39344">
                  <c:v>390.81562450000001</c:v>
                </c:pt>
                <c:pt idx="39345">
                  <c:v>390.8255595</c:v>
                </c:pt>
                <c:pt idx="39346">
                  <c:v>390.8354956</c:v>
                </c:pt>
                <c:pt idx="39347">
                  <c:v>390.84543059999999</c:v>
                </c:pt>
                <c:pt idx="39348">
                  <c:v>390.85536560000003</c:v>
                </c:pt>
                <c:pt idx="39349">
                  <c:v>390.86530060000001</c:v>
                </c:pt>
                <c:pt idx="39350">
                  <c:v>390.8752356</c:v>
                </c:pt>
                <c:pt idx="39351">
                  <c:v>390.88517059999998</c:v>
                </c:pt>
                <c:pt idx="39352">
                  <c:v>390.89510560000002</c:v>
                </c:pt>
                <c:pt idx="39353">
                  <c:v>390.90504060000001</c:v>
                </c:pt>
                <c:pt idx="39354">
                  <c:v>390.91497659999999</c:v>
                </c:pt>
                <c:pt idx="39355">
                  <c:v>390.92491159999997</c:v>
                </c:pt>
                <c:pt idx="39356">
                  <c:v>390.93484660000001</c:v>
                </c:pt>
                <c:pt idx="39357">
                  <c:v>390.9447816</c:v>
                </c:pt>
                <c:pt idx="39358">
                  <c:v>390.95471659999998</c:v>
                </c:pt>
                <c:pt idx="39359">
                  <c:v>390.96465160000002</c:v>
                </c:pt>
                <c:pt idx="39360">
                  <c:v>390.97458660000001</c:v>
                </c:pt>
                <c:pt idx="39361">
                  <c:v>390.98452159999999</c:v>
                </c:pt>
                <c:pt idx="39362">
                  <c:v>390.99445759999998</c:v>
                </c:pt>
                <c:pt idx="39363">
                  <c:v>391.00439260000002</c:v>
                </c:pt>
                <c:pt idx="39364">
                  <c:v>391.0143276</c:v>
                </c:pt>
                <c:pt idx="39365">
                  <c:v>391.02426259999999</c:v>
                </c:pt>
                <c:pt idx="39366">
                  <c:v>391.03419760000003</c:v>
                </c:pt>
                <c:pt idx="39367">
                  <c:v>391.04413260000001</c:v>
                </c:pt>
                <c:pt idx="39368">
                  <c:v>391.0540676</c:v>
                </c:pt>
                <c:pt idx="39369">
                  <c:v>391.06400259999998</c:v>
                </c:pt>
                <c:pt idx="39370">
                  <c:v>391.07393760000002</c:v>
                </c:pt>
                <c:pt idx="39371">
                  <c:v>391.0838736</c:v>
                </c:pt>
                <c:pt idx="39372">
                  <c:v>391.09380859999999</c:v>
                </c:pt>
                <c:pt idx="39373">
                  <c:v>391.10374359999997</c:v>
                </c:pt>
                <c:pt idx="39374">
                  <c:v>391.11367860000001</c:v>
                </c:pt>
                <c:pt idx="39375">
                  <c:v>391.1236136</c:v>
                </c:pt>
                <c:pt idx="39376">
                  <c:v>391.13354859999998</c:v>
                </c:pt>
                <c:pt idx="39377">
                  <c:v>391.14348360000002</c:v>
                </c:pt>
                <c:pt idx="39378">
                  <c:v>391.15341860000001</c:v>
                </c:pt>
                <c:pt idx="39379">
                  <c:v>391.16335459999999</c:v>
                </c:pt>
                <c:pt idx="39380">
                  <c:v>391.17328959999998</c:v>
                </c:pt>
                <c:pt idx="39381">
                  <c:v>391.18322460000002</c:v>
                </c:pt>
                <c:pt idx="39382">
                  <c:v>391.1931596</c:v>
                </c:pt>
                <c:pt idx="39383">
                  <c:v>391.20309459999999</c:v>
                </c:pt>
                <c:pt idx="39384">
                  <c:v>391.21302960000003</c:v>
                </c:pt>
                <c:pt idx="39385">
                  <c:v>391.22296460000001</c:v>
                </c:pt>
                <c:pt idx="39386">
                  <c:v>391.2328996</c:v>
                </c:pt>
                <c:pt idx="39387">
                  <c:v>391.24283559999998</c:v>
                </c:pt>
                <c:pt idx="39388">
                  <c:v>391.25277060000002</c:v>
                </c:pt>
                <c:pt idx="39389">
                  <c:v>391.2627056</c:v>
                </c:pt>
                <c:pt idx="39390">
                  <c:v>391.27264059999999</c:v>
                </c:pt>
                <c:pt idx="39391">
                  <c:v>391.28257559999997</c:v>
                </c:pt>
                <c:pt idx="39392">
                  <c:v>391.29251060000001</c:v>
                </c:pt>
                <c:pt idx="39393">
                  <c:v>391.3024456</c:v>
                </c:pt>
                <c:pt idx="39394">
                  <c:v>391.31238059999998</c:v>
                </c:pt>
                <c:pt idx="39395">
                  <c:v>391.32231660000002</c:v>
                </c:pt>
                <c:pt idx="39396">
                  <c:v>391.33225160000001</c:v>
                </c:pt>
                <c:pt idx="39397">
                  <c:v>391.34218659999999</c:v>
                </c:pt>
                <c:pt idx="39398">
                  <c:v>391.35212159999998</c:v>
                </c:pt>
                <c:pt idx="39399">
                  <c:v>391.36205660000002</c:v>
                </c:pt>
                <c:pt idx="39400">
                  <c:v>391.3719916</c:v>
                </c:pt>
                <c:pt idx="39401">
                  <c:v>391.38192659999999</c:v>
                </c:pt>
                <c:pt idx="39402">
                  <c:v>391.39186160000003</c:v>
                </c:pt>
                <c:pt idx="39403">
                  <c:v>391.40179760000001</c:v>
                </c:pt>
                <c:pt idx="39404">
                  <c:v>391.41173259999999</c:v>
                </c:pt>
                <c:pt idx="39405">
                  <c:v>391.42166759999998</c:v>
                </c:pt>
                <c:pt idx="39406">
                  <c:v>391.43160260000002</c:v>
                </c:pt>
                <c:pt idx="39407">
                  <c:v>391.4415376</c:v>
                </c:pt>
                <c:pt idx="39408">
                  <c:v>391.45147259999999</c:v>
                </c:pt>
                <c:pt idx="39409">
                  <c:v>391.46140759999997</c:v>
                </c:pt>
                <c:pt idx="39410">
                  <c:v>391.47134260000001</c:v>
                </c:pt>
                <c:pt idx="39411">
                  <c:v>391.4812786</c:v>
                </c:pt>
                <c:pt idx="39412">
                  <c:v>391.49121359999998</c:v>
                </c:pt>
                <c:pt idx="39413">
                  <c:v>391.50114860000002</c:v>
                </c:pt>
                <c:pt idx="39414">
                  <c:v>391.51108360000001</c:v>
                </c:pt>
                <c:pt idx="39415">
                  <c:v>391.52101859999999</c:v>
                </c:pt>
                <c:pt idx="39416">
                  <c:v>391.53095359999998</c:v>
                </c:pt>
                <c:pt idx="39417">
                  <c:v>391.54088860000002</c:v>
                </c:pt>
                <c:pt idx="39418">
                  <c:v>391.5508236</c:v>
                </c:pt>
                <c:pt idx="39419">
                  <c:v>391.56075959999998</c:v>
                </c:pt>
                <c:pt idx="39420">
                  <c:v>391.57069460000002</c:v>
                </c:pt>
                <c:pt idx="39421">
                  <c:v>391.58062960000001</c:v>
                </c:pt>
                <c:pt idx="39422">
                  <c:v>391.59056459999999</c:v>
                </c:pt>
                <c:pt idx="39423">
                  <c:v>391.60049959999998</c:v>
                </c:pt>
                <c:pt idx="39424">
                  <c:v>391.61043460000002</c:v>
                </c:pt>
                <c:pt idx="39425">
                  <c:v>391.6203696</c:v>
                </c:pt>
                <c:pt idx="39426">
                  <c:v>391.63030459999999</c:v>
                </c:pt>
                <c:pt idx="39427">
                  <c:v>391.64023959999997</c:v>
                </c:pt>
                <c:pt idx="39428">
                  <c:v>391.65017560000001</c:v>
                </c:pt>
                <c:pt idx="39429">
                  <c:v>391.6601106</c:v>
                </c:pt>
                <c:pt idx="39430">
                  <c:v>391.67004559999998</c:v>
                </c:pt>
                <c:pt idx="39431">
                  <c:v>391.67998060000002</c:v>
                </c:pt>
                <c:pt idx="39432">
                  <c:v>391.68991560000001</c:v>
                </c:pt>
                <c:pt idx="39433">
                  <c:v>391.69985059999999</c:v>
                </c:pt>
                <c:pt idx="39434">
                  <c:v>391.70978559999998</c:v>
                </c:pt>
                <c:pt idx="39435">
                  <c:v>391.71972060000002</c:v>
                </c:pt>
                <c:pt idx="39436">
                  <c:v>391.7296566</c:v>
                </c:pt>
                <c:pt idx="39437">
                  <c:v>391.73959159999998</c:v>
                </c:pt>
                <c:pt idx="39438">
                  <c:v>391.74952660000002</c:v>
                </c:pt>
                <c:pt idx="39439">
                  <c:v>391.75946160000001</c:v>
                </c:pt>
                <c:pt idx="39440">
                  <c:v>391.76939659999999</c:v>
                </c:pt>
                <c:pt idx="39441">
                  <c:v>391.77933159999998</c:v>
                </c:pt>
                <c:pt idx="39442">
                  <c:v>391.78926660000002</c:v>
                </c:pt>
                <c:pt idx="39443">
                  <c:v>391.7992016</c:v>
                </c:pt>
                <c:pt idx="39444">
                  <c:v>391.80913659999999</c:v>
                </c:pt>
                <c:pt idx="39445">
                  <c:v>391.81907260000003</c:v>
                </c:pt>
                <c:pt idx="39446">
                  <c:v>391.82900760000001</c:v>
                </c:pt>
                <c:pt idx="39447">
                  <c:v>391.83894279999998</c:v>
                </c:pt>
                <c:pt idx="39448">
                  <c:v>391.84887780000003</c:v>
                </c:pt>
                <c:pt idx="39449">
                  <c:v>391.85881280000001</c:v>
                </c:pt>
                <c:pt idx="39450">
                  <c:v>391.86874779999999</c:v>
                </c:pt>
                <c:pt idx="39451">
                  <c:v>391.87868279999998</c:v>
                </c:pt>
                <c:pt idx="39452">
                  <c:v>391.88861780000002</c:v>
                </c:pt>
                <c:pt idx="39453">
                  <c:v>391.8985538</c:v>
                </c:pt>
                <c:pt idx="39454">
                  <c:v>391.90848879999999</c:v>
                </c:pt>
                <c:pt idx="39455">
                  <c:v>391.91842380000003</c:v>
                </c:pt>
                <c:pt idx="39456">
                  <c:v>391.92835880000001</c:v>
                </c:pt>
                <c:pt idx="39457">
                  <c:v>391.9382938</c:v>
                </c:pt>
                <c:pt idx="39458">
                  <c:v>391.94822879999998</c:v>
                </c:pt>
                <c:pt idx="39459">
                  <c:v>391.95816380000002</c:v>
                </c:pt>
                <c:pt idx="39460">
                  <c:v>391.96809880000001</c:v>
                </c:pt>
                <c:pt idx="39461">
                  <c:v>391.97803379999999</c:v>
                </c:pt>
                <c:pt idx="39462">
                  <c:v>391.98796979999997</c:v>
                </c:pt>
                <c:pt idx="39463">
                  <c:v>391.99790480000001</c:v>
                </c:pt>
                <c:pt idx="39464">
                  <c:v>392.0078398</c:v>
                </c:pt>
                <c:pt idx="39465">
                  <c:v>392.01777479999998</c:v>
                </c:pt>
                <c:pt idx="39466">
                  <c:v>392.02770980000003</c:v>
                </c:pt>
                <c:pt idx="39467">
                  <c:v>392.03764480000001</c:v>
                </c:pt>
                <c:pt idx="39468">
                  <c:v>392.04757979999999</c:v>
                </c:pt>
                <c:pt idx="39469">
                  <c:v>392.05751479999998</c:v>
                </c:pt>
                <c:pt idx="39470">
                  <c:v>392.06744980000002</c:v>
                </c:pt>
                <c:pt idx="39471">
                  <c:v>392.0773858</c:v>
                </c:pt>
                <c:pt idx="39472">
                  <c:v>392.08732079999999</c:v>
                </c:pt>
                <c:pt idx="39473">
                  <c:v>392.09725580000003</c:v>
                </c:pt>
                <c:pt idx="39474">
                  <c:v>392.10719080000001</c:v>
                </c:pt>
                <c:pt idx="39475">
                  <c:v>392.1171258</c:v>
                </c:pt>
                <c:pt idx="39476">
                  <c:v>392.12706079999998</c:v>
                </c:pt>
                <c:pt idx="39477">
                  <c:v>392.13699580000002</c:v>
                </c:pt>
                <c:pt idx="39478">
                  <c:v>392.14693080000001</c:v>
                </c:pt>
                <c:pt idx="39479">
                  <c:v>392.15686579999999</c:v>
                </c:pt>
                <c:pt idx="39480">
                  <c:v>392.16680179999997</c:v>
                </c:pt>
                <c:pt idx="39481">
                  <c:v>392.17673680000001</c:v>
                </c:pt>
                <c:pt idx="39482">
                  <c:v>392.1866718</c:v>
                </c:pt>
                <c:pt idx="39483">
                  <c:v>392.19660679999998</c:v>
                </c:pt>
                <c:pt idx="39484">
                  <c:v>392.20654180000002</c:v>
                </c:pt>
                <c:pt idx="39485">
                  <c:v>392.21647680000001</c:v>
                </c:pt>
                <c:pt idx="39486">
                  <c:v>392.22641179999999</c:v>
                </c:pt>
                <c:pt idx="39487">
                  <c:v>392.23634679999998</c:v>
                </c:pt>
                <c:pt idx="39488">
                  <c:v>392.24628180000002</c:v>
                </c:pt>
                <c:pt idx="39489">
                  <c:v>392.2562178</c:v>
                </c:pt>
                <c:pt idx="39490">
                  <c:v>392.26615279999999</c:v>
                </c:pt>
                <c:pt idx="39491">
                  <c:v>392.27608780000003</c:v>
                </c:pt>
                <c:pt idx="39492">
                  <c:v>392.28602280000001</c:v>
                </c:pt>
                <c:pt idx="39493">
                  <c:v>392.2959578</c:v>
                </c:pt>
                <c:pt idx="39494">
                  <c:v>392.30589279999998</c:v>
                </c:pt>
                <c:pt idx="39495">
                  <c:v>392.31582780000002</c:v>
                </c:pt>
                <c:pt idx="39496">
                  <c:v>392.32576280000001</c:v>
                </c:pt>
                <c:pt idx="39497">
                  <c:v>392.33569779999999</c:v>
                </c:pt>
                <c:pt idx="39498">
                  <c:v>392.34563379999997</c:v>
                </c:pt>
                <c:pt idx="39499">
                  <c:v>392.35556880000001</c:v>
                </c:pt>
                <c:pt idx="39500">
                  <c:v>392.3655038</c:v>
                </c:pt>
                <c:pt idx="39501">
                  <c:v>392.37543879999998</c:v>
                </c:pt>
                <c:pt idx="39502">
                  <c:v>392.38537380000002</c:v>
                </c:pt>
                <c:pt idx="39503">
                  <c:v>392.39530880000001</c:v>
                </c:pt>
                <c:pt idx="39504">
                  <c:v>392.40524379999999</c:v>
                </c:pt>
                <c:pt idx="39505">
                  <c:v>392.41517879999998</c:v>
                </c:pt>
                <c:pt idx="39506">
                  <c:v>392.42511380000002</c:v>
                </c:pt>
                <c:pt idx="39507">
                  <c:v>392.4350498</c:v>
                </c:pt>
                <c:pt idx="39508">
                  <c:v>392.44498479999999</c:v>
                </c:pt>
                <c:pt idx="39509">
                  <c:v>392.45491980000003</c:v>
                </c:pt>
                <c:pt idx="39510">
                  <c:v>392.46485480000001</c:v>
                </c:pt>
                <c:pt idx="39511">
                  <c:v>392.4747898</c:v>
                </c:pt>
                <c:pt idx="39512">
                  <c:v>392.48472479999998</c:v>
                </c:pt>
                <c:pt idx="39513">
                  <c:v>392.49465980000002</c:v>
                </c:pt>
                <c:pt idx="39514">
                  <c:v>392.50459480000001</c:v>
                </c:pt>
                <c:pt idx="39515">
                  <c:v>392.51452979999999</c:v>
                </c:pt>
                <c:pt idx="39516">
                  <c:v>392.52446579999997</c:v>
                </c:pt>
                <c:pt idx="39517">
                  <c:v>392.53440080000001</c:v>
                </c:pt>
                <c:pt idx="39518">
                  <c:v>392.5443358</c:v>
                </c:pt>
                <c:pt idx="39519">
                  <c:v>392.55427079999998</c:v>
                </c:pt>
                <c:pt idx="39520">
                  <c:v>392.56420580000002</c:v>
                </c:pt>
                <c:pt idx="39521">
                  <c:v>392.57414080000001</c:v>
                </c:pt>
                <c:pt idx="39522">
                  <c:v>392.58407579999999</c:v>
                </c:pt>
                <c:pt idx="39523">
                  <c:v>392.59401079999998</c:v>
                </c:pt>
                <c:pt idx="39524">
                  <c:v>392.60394580000002</c:v>
                </c:pt>
                <c:pt idx="39525">
                  <c:v>392.6138808</c:v>
                </c:pt>
                <c:pt idx="39526">
                  <c:v>392.62381679999999</c:v>
                </c:pt>
                <c:pt idx="39527">
                  <c:v>392.63375180000003</c:v>
                </c:pt>
                <c:pt idx="39528">
                  <c:v>392.64368680000001</c:v>
                </c:pt>
                <c:pt idx="39529">
                  <c:v>392.6536218</c:v>
                </c:pt>
                <c:pt idx="39530">
                  <c:v>392.66355679999998</c:v>
                </c:pt>
                <c:pt idx="39531">
                  <c:v>392.67349180000002</c:v>
                </c:pt>
                <c:pt idx="39532">
                  <c:v>392.68342680000001</c:v>
                </c:pt>
                <c:pt idx="39533">
                  <c:v>392.69336179999999</c:v>
                </c:pt>
                <c:pt idx="39534">
                  <c:v>392.70329679999998</c:v>
                </c:pt>
                <c:pt idx="39535">
                  <c:v>392.71323180000002</c:v>
                </c:pt>
                <c:pt idx="39536">
                  <c:v>392.7231678</c:v>
                </c:pt>
                <c:pt idx="39537">
                  <c:v>392.73310279999998</c:v>
                </c:pt>
                <c:pt idx="39538">
                  <c:v>392.74303780000002</c:v>
                </c:pt>
                <c:pt idx="39539">
                  <c:v>392.75297280000001</c:v>
                </c:pt>
                <c:pt idx="39540">
                  <c:v>392.76290779999999</c:v>
                </c:pt>
                <c:pt idx="39541">
                  <c:v>392.77284279999998</c:v>
                </c:pt>
                <c:pt idx="39542">
                  <c:v>392.78277780000002</c:v>
                </c:pt>
                <c:pt idx="39543">
                  <c:v>392.7927128</c:v>
                </c:pt>
                <c:pt idx="39544">
                  <c:v>392.80264779999999</c:v>
                </c:pt>
                <c:pt idx="39545">
                  <c:v>392.81258279999997</c:v>
                </c:pt>
                <c:pt idx="39546">
                  <c:v>392.82251880000001</c:v>
                </c:pt>
                <c:pt idx="39547">
                  <c:v>392.8324538</c:v>
                </c:pt>
                <c:pt idx="39548">
                  <c:v>392.84238909999999</c:v>
                </c:pt>
                <c:pt idx="39549">
                  <c:v>392.85232409999998</c:v>
                </c:pt>
                <c:pt idx="39550">
                  <c:v>392.86225910000002</c:v>
                </c:pt>
                <c:pt idx="39551">
                  <c:v>392.8721941</c:v>
                </c:pt>
                <c:pt idx="39552">
                  <c:v>392.88212909999999</c:v>
                </c:pt>
                <c:pt idx="39553">
                  <c:v>392.89206410000003</c:v>
                </c:pt>
                <c:pt idx="39554">
                  <c:v>392.90199910000001</c:v>
                </c:pt>
                <c:pt idx="39555">
                  <c:v>392.91193509999999</c:v>
                </c:pt>
                <c:pt idx="39556">
                  <c:v>392.92187009999998</c:v>
                </c:pt>
                <c:pt idx="39557">
                  <c:v>392.93180510000002</c:v>
                </c:pt>
                <c:pt idx="39558">
                  <c:v>392.9417401</c:v>
                </c:pt>
                <c:pt idx="39559">
                  <c:v>392.95167509999999</c:v>
                </c:pt>
                <c:pt idx="39560">
                  <c:v>392.96161009999997</c:v>
                </c:pt>
                <c:pt idx="39561">
                  <c:v>392.97154510000001</c:v>
                </c:pt>
                <c:pt idx="39562">
                  <c:v>392.9814801</c:v>
                </c:pt>
                <c:pt idx="39563">
                  <c:v>392.99141509999998</c:v>
                </c:pt>
                <c:pt idx="39564">
                  <c:v>393.00135010000002</c:v>
                </c:pt>
                <c:pt idx="39565">
                  <c:v>393.01128610000001</c:v>
                </c:pt>
                <c:pt idx="39566">
                  <c:v>393.02122109999999</c:v>
                </c:pt>
                <c:pt idx="39567">
                  <c:v>393.03115609999998</c:v>
                </c:pt>
                <c:pt idx="39568">
                  <c:v>393.04109110000002</c:v>
                </c:pt>
                <c:pt idx="39569">
                  <c:v>393.0510261</c:v>
                </c:pt>
                <c:pt idx="39570">
                  <c:v>393.06096109999999</c:v>
                </c:pt>
                <c:pt idx="39571">
                  <c:v>393.07089610000003</c:v>
                </c:pt>
                <c:pt idx="39572">
                  <c:v>393.08083110000001</c:v>
                </c:pt>
                <c:pt idx="39573">
                  <c:v>393.0907661</c:v>
                </c:pt>
                <c:pt idx="39574">
                  <c:v>393.10070109999998</c:v>
                </c:pt>
                <c:pt idx="39575">
                  <c:v>393.11063710000002</c:v>
                </c:pt>
                <c:pt idx="39576">
                  <c:v>393.1205721</c:v>
                </c:pt>
                <c:pt idx="39577">
                  <c:v>393.13050709999999</c:v>
                </c:pt>
                <c:pt idx="39578">
                  <c:v>393.14044209999997</c:v>
                </c:pt>
                <c:pt idx="39579">
                  <c:v>393.15037710000001</c:v>
                </c:pt>
                <c:pt idx="39580">
                  <c:v>393.1603121</c:v>
                </c:pt>
                <c:pt idx="39581">
                  <c:v>393.17024709999998</c:v>
                </c:pt>
                <c:pt idx="39582">
                  <c:v>393.18018210000002</c:v>
                </c:pt>
                <c:pt idx="39583">
                  <c:v>393.19011710000001</c:v>
                </c:pt>
                <c:pt idx="39584">
                  <c:v>393.20005209999999</c:v>
                </c:pt>
                <c:pt idx="39585">
                  <c:v>393.20998709999998</c:v>
                </c:pt>
                <c:pt idx="39586">
                  <c:v>393.21992310000002</c:v>
                </c:pt>
                <c:pt idx="39587">
                  <c:v>393.2298581</c:v>
                </c:pt>
                <c:pt idx="39588">
                  <c:v>393.23979309999999</c:v>
                </c:pt>
                <c:pt idx="39589">
                  <c:v>393.24972810000003</c:v>
                </c:pt>
                <c:pt idx="39590">
                  <c:v>393.25966310000001</c:v>
                </c:pt>
                <c:pt idx="39591">
                  <c:v>393.2695981</c:v>
                </c:pt>
                <c:pt idx="39592">
                  <c:v>393.27953309999998</c:v>
                </c:pt>
                <c:pt idx="39593">
                  <c:v>393.28946810000002</c:v>
                </c:pt>
                <c:pt idx="39594">
                  <c:v>393.29940310000001</c:v>
                </c:pt>
                <c:pt idx="39595">
                  <c:v>393.30933809999999</c:v>
                </c:pt>
                <c:pt idx="39596">
                  <c:v>393.31927409999997</c:v>
                </c:pt>
                <c:pt idx="39597">
                  <c:v>393.32920910000001</c:v>
                </c:pt>
                <c:pt idx="39598">
                  <c:v>393.3391441</c:v>
                </c:pt>
                <c:pt idx="39599">
                  <c:v>393.34907909999998</c:v>
                </c:pt>
                <c:pt idx="39600">
                  <c:v>393.35901410000002</c:v>
                </c:pt>
                <c:pt idx="39601">
                  <c:v>393.36894910000001</c:v>
                </c:pt>
                <c:pt idx="39602">
                  <c:v>393.37888409999999</c:v>
                </c:pt>
                <c:pt idx="39603">
                  <c:v>393.38881909999998</c:v>
                </c:pt>
                <c:pt idx="39604">
                  <c:v>393.39875410000002</c:v>
                </c:pt>
                <c:pt idx="39605">
                  <c:v>393.4086891</c:v>
                </c:pt>
                <c:pt idx="39606">
                  <c:v>393.41862409999999</c:v>
                </c:pt>
                <c:pt idx="39607">
                  <c:v>393.42856010000003</c:v>
                </c:pt>
                <c:pt idx="39608">
                  <c:v>393.43849510000001</c:v>
                </c:pt>
                <c:pt idx="39609">
                  <c:v>393.4484301</c:v>
                </c:pt>
                <c:pt idx="39610">
                  <c:v>393.45836509999998</c:v>
                </c:pt>
                <c:pt idx="39611">
                  <c:v>393.46830010000002</c:v>
                </c:pt>
                <c:pt idx="39612">
                  <c:v>393.47823510000001</c:v>
                </c:pt>
                <c:pt idx="39613">
                  <c:v>393.48817009999999</c:v>
                </c:pt>
                <c:pt idx="39614">
                  <c:v>393.49810509999998</c:v>
                </c:pt>
                <c:pt idx="39615">
                  <c:v>393.50804010000002</c:v>
                </c:pt>
                <c:pt idx="39616">
                  <c:v>393.5179751</c:v>
                </c:pt>
                <c:pt idx="39617">
                  <c:v>393.52791109999998</c:v>
                </c:pt>
                <c:pt idx="39618">
                  <c:v>393.53784610000002</c:v>
                </c:pt>
                <c:pt idx="39619">
                  <c:v>393.54778110000001</c:v>
                </c:pt>
                <c:pt idx="39620">
                  <c:v>393.55771609999999</c:v>
                </c:pt>
                <c:pt idx="39621">
                  <c:v>393.56765109999998</c:v>
                </c:pt>
                <c:pt idx="39622">
                  <c:v>393.57758610000002</c:v>
                </c:pt>
                <c:pt idx="39623">
                  <c:v>393.5875211</c:v>
                </c:pt>
                <c:pt idx="39624">
                  <c:v>393.59745609999999</c:v>
                </c:pt>
                <c:pt idx="39625">
                  <c:v>393.60739109999997</c:v>
                </c:pt>
                <c:pt idx="39626">
                  <c:v>393.61732610000001</c:v>
                </c:pt>
                <c:pt idx="39627">
                  <c:v>393.6272611</c:v>
                </c:pt>
                <c:pt idx="39628">
                  <c:v>393.63719709999998</c:v>
                </c:pt>
                <c:pt idx="39629">
                  <c:v>393.64713210000002</c:v>
                </c:pt>
                <c:pt idx="39630">
                  <c:v>393.65706710000001</c:v>
                </c:pt>
                <c:pt idx="39631">
                  <c:v>393.66700209999999</c:v>
                </c:pt>
                <c:pt idx="39632">
                  <c:v>393.67693709999998</c:v>
                </c:pt>
                <c:pt idx="39633">
                  <c:v>393.68687210000002</c:v>
                </c:pt>
                <c:pt idx="39634">
                  <c:v>393.6968071</c:v>
                </c:pt>
                <c:pt idx="39635">
                  <c:v>393.70674209999999</c:v>
                </c:pt>
                <c:pt idx="39636">
                  <c:v>393.71667710000003</c:v>
                </c:pt>
                <c:pt idx="39637">
                  <c:v>393.72661210000001</c:v>
                </c:pt>
                <c:pt idx="39638">
                  <c:v>393.73654809999999</c:v>
                </c:pt>
                <c:pt idx="39639">
                  <c:v>393.74648309999998</c:v>
                </c:pt>
                <c:pt idx="39640">
                  <c:v>393.75641810000002</c:v>
                </c:pt>
                <c:pt idx="39641">
                  <c:v>393.7663531</c:v>
                </c:pt>
                <c:pt idx="39642">
                  <c:v>393.77628809999999</c:v>
                </c:pt>
                <c:pt idx="39643">
                  <c:v>393.78622309999997</c:v>
                </c:pt>
                <c:pt idx="39644">
                  <c:v>393.79615810000001</c:v>
                </c:pt>
                <c:pt idx="39645">
                  <c:v>393.8060931</c:v>
                </c:pt>
                <c:pt idx="39646">
                  <c:v>393.81602809999998</c:v>
                </c:pt>
                <c:pt idx="39647">
                  <c:v>393.82596310000002</c:v>
                </c:pt>
                <c:pt idx="39648">
                  <c:v>393.83589810000001</c:v>
                </c:pt>
                <c:pt idx="39649">
                  <c:v>393.84583359999999</c:v>
                </c:pt>
                <c:pt idx="39650">
                  <c:v>393.85576859999998</c:v>
                </c:pt>
                <c:pt idx="39651">
                  <c:v>393.86570360000002</c:v>
                </c:pt>
                <c:pt idx="39652">
                  <c:v>393.8756386</c:v>
                </c:pt>
                <c:pt idx="39653">
                  <c:v>393.88557359999999</c:v>
                </c:pt>
                <c:pt idx="39654">
                  <c:v>393.89550860000003</c:v>
                </c:pt>
                <c:pt idx="39655">
                  <c:v>393.90544360000001</c:v>
                </c:pt>
                <c:pt idx="39656">
                  <c:v>393.9153786</c:v>
                </c:pt>
                <c:pt idx="39657">
                  <c:v>393.92531359999998</c:v>
                </c:pt>
                <c:pt idx="39658">
                  <c:v>393.93524860000002</c:v>
                </c:pt>
                <c:pt idx="39659">
                  <c:v>393.9451846</c:v>
                </c:pt>
                <c:pt idx="39660">
                  <c:v>393.95511959999999</c:v>
                </c:pt>
                <c:pt idx="39661">
                  <c:v>393.96505459999997</c:v>
                </c:pt>
                <c:pt idx="39662">
                  <c:v>393.97498960000001</c:v>
                </c:pt>
                <c:pt idx="39663">
                  <c:v>393.9849246</c:v>
                </c:pt>
                <c:pt idx="39664">
                  <c:v>393.99485959999998</c:v>
                </c:pt>
                <c:pt idx="39665">
                  <c:v>394.00479460000003</c:v>
                </c:pt>
                <c:pt idx="39666">
                  <c:v>394.01472960000001</c:v>
                </c:pt>
                <c:pt idx="39667">
                  <c:v>394.02466459999999</c:v>
                </c:pt>
                <c:pt idx="39668">
                  <c:v>394.03459959999998</c:v>
                </c:pt>
                <c:pt idx="39669">
                  <c:v>394.04453460000002</c:v>
                </c:pt>
                <c:pt idx="39670">
                  <c:v>394.0544696</c:v>
                </c:pt>
                <c:pt idx="39671">
                  <c:v>394.06440559999999</c:v>
                </c:pt>
                <c:pt idx="39672">
                  <c:v>394.07434060000003</c:v>
                </c:pt>
                <c:pt idx="39673">
                  <c:v>394.08427560000001</c:v>
                </c:pt>
                <c:pt idx="39674">
                  <c:v>394.0942106</c:v>
                </c:pt>
                <c:pt idx="39675">
                  <c:v>394.10414559999998</c:v>
                </c:pt>
                <c:pt idx="39676">
                  <c:v>394.11408060000002</c:v>
                </c:pt>
                <c:pt idx="39677">
                  <c:v>394.12401560000001</c:v>
                </c:pt>
                <c:pt idx="39678">
                  <c:v>394.13395059999999</c:v>
                </c:pt>
                <c:pt idx="39679">
                  <c:v>394.14388559999998</c:v>
                </c:pt>
                <c:pt idx="39680">
                  <c:v>394.15382060000002</c:v>
                </c:pt>
                <c:pt idx="39681">
                  <c:v>394.1637566</c:v>
                </c:pt>
                <c:pt idx="39682">
                  <c:v>394.17369159999998</c:v>
                </c:pt>
                <c:pt idx="39683">
                  <c:v>394.18362660000003</c:v>
                </c:pt>
                <c:pt idx="39684">
                  <c:v>394.19356160000001</c:v>
                </c:pt>
                <c:pt idx="39685">
                  <c:v>394.20349659999999</c:v>
                </c:pt>
                <c:pt idx="39686">
                  <c:v>394.21343159999998</c:v>
                </c:pt>
                <c:pt idx="39687">
                  <c:v>394.22336660000002</c:v>
                </c:pt>
                <c:pt idx="39688">
                  <c:v>394.2333016</c:v>
                </c:pt>
                <c:pt idx="39689">
                  <c:v>394.24323659999999</c:v>
                </c:pt>
                <c:pt idx="39690">
                  <c:v>394.25317159999997</c:v>
                </c:pt>
                <c:pt idx="39691">
                  <c:v>394.26310760000001</c:v>
                </c:pt>
                <c:pt idx="39692">
                  <c:v>394.2730426</c:v>
                </c:pt>
                <c:pt idx="39693">
                  <c:v>394.28297759999998</c:v>
                </c:pt>
                <c:pt idx="39694">
                  <c:v>394.29291260000002</c:v>
                </c:pt>
                <c:pt idx="39695">
                  <c:v>394.30284760000001</c:v>
                </c:pt>
                <c:pt idx="39696">
                  <c:v>394.31278259999999</c:v>
                </c:pt>
                <c:pt idx="39697">
                  <c:v>394.32271759999998</c:v>
                </c:pt>
                <c:pt idx="39698">
                  <c:v>394.33265260000002</c:v>
                </c:pt>
                <c:pt idx="39699">
                  <c:v>394.3425876</c:v>
                </c:pt>
                <c:pt idx="39700">
                  <c:v>394.35252259999999</c:v>
                </c:pt>
                <c:pt idx="39701">
                  <c:v>394.36245760000003</c:v>
                </c:pt>
                <c:pt idx="39702">
                  <c:v>394.37239360000001</c:v>
                </c:pt>
                <c:pt idx="39703">
                  <c:v>394.38232859999999</c:v>
                </c:pt>
                <c:pt idx="39704">
                  <c:v>394.39226359999998</c:v>
                </c:pt>
                <c:pt idx="39705">
                  <c:v>394.40219860000002</c:v>
                </c:pt>
                <c:pt idx="39706">
                  <c:v>394.4121336</c:v>
                </c:pt>
                <c:pt idx="39707">
                  <c:v>394.42206859999999</c:v>
                </c:pt>
                <c:pt idx="39708">
                  <c:v>394.43200359999997</c:v>
                </c:pt>
                <c:pt idx="39709">
                  <c:v>394.44193860000001</c:v>
                </c:pt>
                <c:pt idx="39710">
                  <c:v>394.4518736</c:v>
                </c:pt>
                <c:pt idx="39711">
                  <c:v>394.46180859999998</c:v>
                </c:pt>
                <c:pt idx="39712">
                  <c:v>394.47174460000002</c:v>
                </c:pt>
                <c:pt idx="39713">
                  <c:v>394.48167960000001</c:v>
                </c:pt>
                <c:pt idx="39714">
                  <c:v>394.49161459999999</c:v>
                </c:pt>
                <c:pt idx="39715">
                  <c:v>394.50154959999998</c:v>
                </c:pt>
                <c:pt idx="39716">
                  <c:v>394.51148460000002</c:v>
                </c:pt>
                <c:pt idx="39717">
                  <c:v>394.5214196</c:v>
                </c:pt>
                <c:pt idx="39718">
                  <c:v>394.53135459999999</c:v>
                </c:pt>
                <c:pt idx="39719">
                  <c:v>394.54128960000003</c:v>
                </c:pt>
                <c:pt idx="39720">
                  <c:v>394.55122460000001</c:v>
                </c:pt>
                <c:pt idx="39721">
                  <c:v>394.5611596</c:v>
                </c:pt>
                <c:pt idx="39722">
                  <c:v>394.57109559999998</c:v>
                </c:pt>
                <c:pt idx="39723">
                  <c:v>394.58103060000002</c:v>
                </c:pt>
                <c:pt idx="39724">
                  <c:v>394.5909656</c:v>
                </c:pt>
                <c:pt idx="39725">
                  <c:v>394.60090059999999</c:v>
                </c:pt>
                <c:pt idx="39726">
                  <c:v>394.61083559999997</c:v>
                </c:pt>
                <c:pt idx="39727">
                  <c:v>394.62077060000001</c:v>
                </c:pt>
                <c:pt idx="39728">
                  <c:v>394.6307056</c:v>
                </c:pt>
                <c:pt idx="39729">
                  <c:v>394.64064059999998</c:v>
                </c:pt>
                <c:pt idx="39730">
                  <c:v>394.65057560000002</c:v>
                </c:pt>
                <c:pt idx="39731">
                  <c:v>394.66051160000001</c:v>
                </c:pt>
                <c:pt idx="39732">
                  <c:v>394.67044659999999</c:v>
                </c:pt>
                <c:pt idx="39733">
                  <c:v>394.68038159999998</c:v>
                </c:pt>
                <c:pt idx="39734">
                  <c:v>394.69031660000002</c:v>
                </c:pt>
                <c:pt idx="39735">
                  <c:v>394.7002516</c:v>
                </c:pt>
                <c:pt idx="39736">
                  <c:v>394.71018659999999</c:v>
                </c:pt>
                <c:pt idx="39737">
                  <c:v>394.72012160000003</c:v>
                </c:pt>
                <c:pt idx="39738">
                  <c:v>394.73005660000001</c:v>
                </c:pt>
                <c:pt idx="39739">
                  <c:v>394.7399916</c:v>
                </c:pt>
                <c:pt idx="39740">
                  <c:v>394.74992759999998</c:v>
                </c:pt>
                <c:pt idx="39741">
                  <c:v>394.75986260000002</c:v>
                </c:pt>
                <c:pt idx="39742">
                  <c:v>394.7697976</c:v>
                </c:pt>
                <c:pt idx="39743">
                  <c:v>394.77973259999999</c:v>
                </c:pt>
                <c:pt idx="39744">
                  <c:v>394.78966759999997</c:v>
                </c:pt>
                <c:pt idx="39745">
                  <c:v>394.79960260000001</c:v>
                </c:pt>
                <c:pt idx="39746">
                  <c:v>394.8095376</c:v>
                </c:pt>
                <c:pt idx="39747">
                  <c:v>394.81947259999998</c:v>
                </c:pt>
                <c:pt idx="39748">
                  <c:v>394.82940760000002</c:v>
                </c:pt>
                <c:pt idx="39749">
                  <c:v>394.83934399999998</c:v>
                </c:pt>
                <c:pt idx="39750">
                  <c:v>394.84927900000002</c:v>
                </c:pt>
                <c:pt idx="39751">
                  <c:v>394.85921400000001</c:v>
                </c:pt>
                <c:pt idx="39752">
                  <c:v>394.86914899999999</c:v>
                </c:pt>
                <c:pt idx="39753">
                  <c:v>394.87908399999998</c:v>
                </c:pt>
                <c:pt idx="39754">
                  <c:v>394.88901900000002</c:v>
                </c:pt>
                <c:pt idx="39755">
                  <c:v>394.898954</c:v>
                </c:pt>
                <c:pt idx="39756">
                  <c:v>394.90888899999999</c:v>
                </c:pt>
                <c:pt idx="39757">
                  <c:v>394.91882500000003</c:v>
                </c:pt>
                <c:pt idx="39758">
                  <c:v>394.92876000000001</c:v>
                </c:pt>
                <c:pt idx="39759">
                  <c:v>394.938695</c:v>
                </c:pt>
                <c:pt idx="39760">
                  <c:v>394.94862999999998</c:v>
                </c:pt>
                <c:pt idx="39761">
                  <c:v>394.95856500000002</c:v>
                </c:pt>
                <c:pt idx="39762">
                  <c:v>394.96850000000001</c:v>
                </c:pt>
                <c:pt idx="39763">
                  <c:v>394.97843499999999</c:v>
                </c:pt>
                <c:pt idx="39764">
                  <c:v>394.98836999999997</c:v>
                </c:pt>
                <c:pt idx="39765">
                  <c:v>394.99830600000001</c:v>
                </c:pt>
                <c:pt idx="39766">
                  <c:v>395.008241</c:v>
                </c:pt>
                <c:pt idx="39767">
                  <c:v>395.01817599999998</c:v>
                </c:pt>
                <c:pt idx="39768">
                  <c:v>395.02811100000002</c:v>
                </c:pt>
                <c:pt idx="39769">
                  <c:v>395.03804600000001</c:v>
                </c:pt>
                <c:pt idx="39770">
                  <c:v>395.04798099999999</c:v>
                </c:pt>
                <c:pt idx="39771">
                  <c:v>395.05791599999998</c:v>
                </c:pt>
                <c:pt idx="39772">
                  <c:v>395.06785100000002</c:v>
                </c:pt>
                <c:pt idx="39773">
                  <c:v>395.077787</c:v>
                </c:pt>
                <c:pt idx="39774">
                  <c:v>395.08772199999999</c:v>
                </c:pt>
                <c:pt idx="39775">
                  <c:v>395.09765700000003</c:v>
                </c:pt>
                <c:pt idx="39776">
                  <c:v>395.10759200000001</c:v>
                </c:pt>
                <c:pt idx="39777">
                  <c:v>395.117527</c:v>
                </c:pt>
                <c:pt idx="39778">
                  <c:v>395.12746199999998</c:v>
                </c:pt>
                <c:pt idx="39779">
                  <c:v>395.13739700000002</c:v>
                </c:pt>
                <c:pt idx="39780">
                  <c:v>395.147333</c:v>
                </c:pt>
                <c:pt idx="39781">
                  <c:v>395.15726799999999</c:v>
                </c:pt>
                <c:pt idx="39782">
                  <c:v>395.16720299999997</c:v>
                </c:pt>
                <c:pt idx="39783">
                  <c:v>395.17713800000001</c:v>
                </c:pt>
                <c:pt idx="39784">
                  <c:v>395.187073</c:v>
                </c:pt>
                <c:pt idx="39785">
                  <c:v>395.19700799999998</c:v>
                </c:pt>
                <c:pt idx="39786">
                  <c:v>395.20694300000002</c:v>
                </c:pt>
                <c:pt idx="39787">
                  <c:v>395.21687800000001</c:v>
                </c:pt>
                <c:pt idx="39788">
                  <c:v>395.22681399999999</c:v>
                </c:pt>
                <c:pt idx="39789">
                  <c:v>395.23674899999997</c:v>
                </c:pt>
                <c:pt idx="39790">
                  <c:v>395.24668400000002</c:v>
                </c:pt>
                <c:pt idx="39791">
                  <c:v>395.256619</c:v>
                </c:pt>
                <c:pt idx="39792">
                  <c:v>395.26655399999999</c:v>
                </c:pt>
                <c:pt idx="39793">
                  <c:v>395.27648900000003</c:v>
                </c:pt>
                <c:pt idx="39794">
                  <c:v>395.28642500000001</c:v>
                </c:pt>
                <c:pt idx="39795">
                  <c:v>395.29635999999999</c:v>
                </c:pt>
                <c:pt idx="39796">
                  <c:v>395.30629499999998</c:v>
                </c:pt>
                <c:pt idx="39797">
                  <c:v>395.31623000000002</c:v>
                </c:pt>
                <c:pt idx="39798">
                  <c:v>395.326165</c:v>
                </c:pt>
                <c:pt idx="39799">
                  <c:v>395.33609999999999</c:v>
                </c:pt>
                <c:pt idx="39800">
                  <c:v>395.34603499999997</c:v>
                </c:pt>
                <c:pt idx="39801">
                  <c:v>395.35597100000001</c:v>
                </c:pt>
                <c:pt idx="39802">
                  <c:v>395.365906</c:v>
                </c:pt>
                <c:pt idx="39803">
                  <c:v>395.37584099999998</c:v>
                </c:pt>
                <c:pt idx="39804">
                  <c:v>395.38577600000002</c:v>
                </c:pt>
                <c:pt idx="39805">
                  <c:v>395.39571100000001</c:v>
                </c:pt>
                <c:pt idx="39806">
                  <c:v>395.40564599999999</c:v>
                </c:pt>
                <c:pt idx="39807">
                  <c:v>395.41558199999997</c:v>
                </c:pt>
                <c:pt idx="39808">
                  <c:v>395.42551700000001</c:v>
                </c:pt>
                <c:pt idx="39809">
                  <c:v>395.435452</c:v>
                </c:pt>
                <c:pt idx="39810">
                  <c:v>395.44538699999998</c:v>
                </c:pt>
                <c:pt idx="39811">
                  <c:v>395.45532200000002</c:v>
                </c:pt>
                <c:pt idx="39812">
                  <c:v>395.46525700000001</c:v>
                </c:pt>
                <c:pt idx="39813">
                  <c:v>395.47519299999999</c:v>
                </c:pt>
                <c:pt idx="39814">
                  <c:v>395.48512799999997</c:v>
                </c:pt>
                <c:pt idx="39815">
                  <c:v>395.49506300000002</c:v>
                </c:pt>
                <c:pt idx="39816">
                  <c:v>395.504998</c:v>
                </c:pt>
                <c:pt idx="39817">
                  <c:v>395.51493299999998</c:v>
                </c:pt>
                <c:pt idx="39818">
                  <c:v>395.52486800000003</c:v>
                </c:pt>
                <c:pt idx="39819">
                  <c:v>395.53480400000001</c:v>
                </c:pt>
                <c:pt idx="39820">
                  <c:v>395.54473899999999</c:v>
                </c:pt>
                <c:pt idx="39821">
                  <c:v>395.55467399999998</c:v>
                </c:pt>
                <c:pt idx="39822">
                  <c:v>395.56460900000002</c:v>
                </c:pt>
                <c:pt idx="39823">
                  <c:v>395.574544</c:v>
                </c:pt>
                <c:pt idx="39824">
                  <c:v>395.58447899999999</c:v>
                </c:pt>
                <c:pt idx="39825">
                  <c:v>395.59441500000003</c:v>
                </c:pt>
                <c:pt idx="39826">
                  <c:v>395.60435000000001</c:v>
                </c:pt>
                <c:pt idx="39827">
                  <c:v>395.614285</c:v>
                </c:pt>
                <c:pt idx="39828">
                  <c:v>395.62421999999998</c:v>
                </c:pt>
                <c:pt idx="39829">
                  <c:v>395.63415500000002</c:v>
                </c:pt>
                <c:pt idx="39830">
                  <c:v>395.64409000000001</c:v>
                </c:pt>
                <c:pt idx="39831">
                  <c:v>395.65402599999999</c:v>
                </c:pt>
                <c:pt idx="39832">
                  <c:v>395.66396099999997</c:v>
                </c:pt>
                <c:pt idx="39833">
                  <c:v>395.67389600000001</c:v>
                </c:pt>
                <c:pt idx="39834">
                  <c:v>395.683831</c:v>
                </c:pt>
                <c:pt idx="39835">
                  <c:v>395.69376599999998</c:v>
                </c:pt>
                <c:pt idx="39836">
                  <c:v>395.70370200000002</c:v>
                </c:pt>
                <c:pt idx="39837">
                  <c:v>395.71363700000001</c:v>
                </c:pt>
                <c:pt idx="39838">
                  <c:v>395.72357199999999</c:v>
                </c:pt>
                <c:pt idx="39839">
                  <c:v>395.73350699999997</c:v>
                </c:pt>
                <c:pt idx="39840">
                  <c:v>395.74344200000002</c:v>
                </c:pt>
                <c:pt idx="39841">
                  <c:v>395.753377</c:v>
                </c:pt>
                <c:pt idx="39842">
                  <c:v>395.76331299999998</c:v>
                </c:pt>
                <c:pt idx="39843">
                  <c:v>395.77324800000002</c:v>
                </c:pt>
                <c:pt idx="39844">
                  <c:v>395.78318300000001</c:v>
                </c:pt>
                <c:pt idx="39845">
                  <c:v>395.79311799999999</c:v>
                </c:pt>
                <c:pt idx="39846">
                  <c:v>395.80305299999998</c:v>
                </c:pt>
                <c:pt idx="39847">
                  <c:v>395.81298900000002</c:v>
                </c:pt>
                <c:pt idx="39848">
                  <c:v>395.822924</c:v>
                </c:pt>
                <c:pt idx="39849">
                  <c:v>395.83285899999998</c:v>
                </c:pt>
                <c:pt idx="39850">
                  <c:v>395.84279409999999</c:v>
                </c:pt>
                <c:pt idx="39851">
                  <c:v>395.85272909999998</c:v>
                </c:pt>
                <c:pt idx="39852">
                  <c:v>395.86266510000002</c:v>
                </c:pt>
                <c:pt idx="39853">
                  <c:v>395.8726001</c:v>
                </c:pt>
                <c:pt idx="39854">
                  <c:v>395.88253509999998</c:v>
                </c:pt>
                <c:pt idx="39855">
                  <c:v>395.89247010000003</c:v>
                </c:pt>
                <c:pt idx="39856">
                  <c:v>395.90240510000001</c:v>
                </c:pt>
                <c:pt idx="39857">
                  <c:v>395.91234109999999</c:v>
                </c:pt>
                <c:pt idx="39858">
                  <c:v>395.92227609999998</c:v>
                </c:pt>
                <c:pt idx="39859">
                  <c:v>395.93221110000002</c:v>
                </c:pt>
                <c:pt idx="39860">
                  <c:v>395.9421461</c:v>
                </c:pt>
                <c:pt idx="39861">
                  <c:v>395.95208109999999</c:v>
                </c:pt>
                <c:pt idx="39862">
                  <c:v>395.96201710000003</c:v>
                </c:pt>
                <c:pt idx="39863">
                  <c:v>395.97195210000001</c:v>
                </c:pt>
                <c:pt idx="39864">
                  <c:v>395.98188709999999</c:v>
                </c:pt>
                <c:pt idx="39865">
                  <c:v>395.99182209999998</c:v>
                </c:pt>
                <c:pt idx="39866">
                  <c:v>396.00175710000002</c:v>
                </c:pt>
                <c:pt idx="39867">
                  <c:v>396.0116931</c:v>
                </c:pt>
                <c:pt idx="39868">
                  <c:v>396.02162809999999</c:v>
                </c:pt>
                <c:pt idx="39869">
                  <c:v>396.03156310000003</c:v>
                </c:pt>
                <c:pt idx="39870">
                  <c:v>396.04149810000001</c:v>
                </c:pt>
                <c:pt idx="39871">
                  <c:v>396.0514331</c:v>
                </c:pt>
                <c:pt idx="39872">
                  <c:v>396.06136909999998</c:v>
                </c:pt>
                <c:pt idx="39873">
                  <c:v>396.07130410000002</c:v>
                </c:pt>
                <c:pt idx="39874">
                  <c:v>396.0812391</c:v>
                </c:pt>
                <c:pt idx="39875">
                  <c:v>396.09117409999999</c:v>
                </c:pt>
                <c:pt idx="39876">
                  <c:v>396.10110909999997</c:v>
                </c:pt>
                <c:pt idx="39877">
                  <c:v>396.11104510000001</c:v>
                </c:pt>
                <c:pt idx="39878">
                  <c:v>396.1209801</c:v>
                </c:pt>
                <c:pt idx="39879">
                  <c:v>396.13091509999998</c:v>
                </c:pt>
                <c:pt idx="39880">
                  <c:v>396.14085010000002</c:v>
                </c:pt>
                <c:pt idx="39881">
                  <c:v>396.15078510000001</c:v>
                </c:pt>
                <c:pt idx="39882">
                  <c:v>396.16072109999999</c:v>
                </c:pt>
                <c:pt idx="39883">
                  <c:v>396.17065609999997</c:v>
                </c:pt>
                <c:pt idx="39884">
                  <c:v>396.18059110000002</c:v>
                </c:pt>
                <c:pt idx="39885">
                  <c:v>396.1905261</c:v>
                </c:pt>
                <c:pt idx="39886">
                  <c:v>396.20046109999998</c:v>
                </c:pt>
                <c:pt idx="39887">
                  <c:v>396.21039710000002</c:v>
                </c:pt>
                <c:pt idx="39888">
                  <c:v>396.22033210000001</c:v>
                </c:pt>
                <c:pt idx="39889">
                  <c:v>396.23026709999999</c:v>
                </c:pt>
                <c:pt idx="39890">
                  <c:v>396.24020209999998</c:v>
                </c:pt>
                <c:pt idx="39891">
                  <c:v>396.25013810000002</c:v>
                </c:pt>
                <c:pt idx="39892">
                  <c:v>396.2600731</c:v>
                </c:pt>
                <c:pt idx="39893">
                  <c:v>396.27000809999998</c:v>
                </c:pt>
                <c:pt idx="39894">
                  <c:v>396.27994310000003</c:v>
                </c:pt>
                <c:pt idx="39895">
                  <c:v>396.28987810000001</c:v>
                </c:pt>
                <c:pt idx="39896">
                  <c:v>396.29981409999999</c:v>
                </c:pt>
                <c:pt idx="39897">
                  <c:v>396.30974909999998</c:v>
                </c:pt>
                <c:pt idx="39898">
                  <c:v>396.31968410000002</c:v>
                </c:pt>
                <c:pt idx="39899">
                  <c:v>396.3296191</c:v>
                </c:pt>
                <c:pt idx="39900">
                  <c:v>396.33955409999999</c:v>
                </c:pt>
                <c:pt idx="39901">
                  <c:v>396.34949010000003</c:v>
                </c:pt>
                <c:pt idx="39902">
                  <c:v>396.35942510000001</c:v>
                </c:pt>
                <c:pt idx="39903">
                  <c:v>396.36936009999999</c:v>
                </c:pt>
                <c:pt idx="39904">
                  <c:v>396.37929509999998</c:v>
                </c:pt>
                <c:pt idx="39905">
                  <c:v>396.38923010000002</c:v>
                </c:pt>
                <c:pt idx="39906">
                  <c:v>396.3991661</c:v>
                </c:pt>
                <c:pt idx="39907">
                  <c:v>396.40910109999999</c:v>
                </c:pt>
                <c:pt idx="39908">
                  <c:v>396.41903610000003</c:v>
                </c:pt>
                <c:pt idx="39909">
                  <c:v>396.42897110000001</c:v>
                </c:pt>
                <c:pt idx="39910">
                  <c:v>396.43890709999999</c:v>
                </c:pt>
                <c:pt idx="39911">
                  <c:v>396.44884209999998</c:v>
                </c:pt>
                <c:pt idx="39912">
                  <c:v>396.45877710000002</c:v>
                </c:pt>
                <c:pt idx="39913">
                  <c:v>396.4687121</c:v>
                </c:pt>
                <c:pt idx="39914">
                  <c:v>396.47864709999999</c:v>
                </c:pt>
                <c:pt idx="39915">
                  <c:v>396.48858310000003</c:v>
                </c:pt>
                <c:pt idx="39916">
                  <c:v>396.49851810000001</c:v>
                </c:pt>
                <c:pt idx="39917">
                  <c:v>396.5084531</c:v>
                </c:pt>
                <c:pt idx="39918">
                  <c:v>396.51838809999998</c:v>
                </c:pt>
                <c:pt idx="39919">
                  <c:v>396.52832410000002</c:v>
                </c:pt>
                <c:pt idx="39920">
                  <c:v>396.5382591</c:v>
                </c:pt>
                <c:pt idx="39921">
                  <c:v>396.54819409999999</c:v>
                </c:pt>
                <c:pt idx="39922">
                  <c:v>396.55812909999997</c:v>
                </c:pt>
                <c:pt idx="39923">
                  <c:v>396.56806410000002</c:v>
                </c:pt>
                <c:pt idx="39924">
                  <c:v>396.5780001</c:v>
                </c:pt>
                <c:pt idx="39925">
                  <c:v>396.58793509999998</c:v>
                </c:pt>
                <c:pt idx="39926">
                  <c:v>396.59787010000002</c:v>
                </c:pt>
                <c:pt idx="39927">
                  <c:v>396.60780510000001</c:v>
                </c:pt>
                <c:pt idx="39928">
                  <c:v>396.61774109999999</c:v>
                </c:pt>
                <c:pt idx="39929">
                  <c:v>396.62767609999997</c:v>
                </c:pt>
                <c:pt idx="39930">
                  <c:v>396.63761110000002</c:v>
                </c:pt>
                <c:pt idx="39931">
                  <c:v>396.6475461</c:v>
                </c:pt>
                <c:pt idx="39932">
                  <c:v>396.65748109999998</c:v>
                </c:pt>
                <c:pt idx="39933">
                  <c:v>396.66741710000002</c:v>
                </c:pt>
                <c:pt idx="39934">
                  <c:v>396.67735210000001</c:v>
                </c:pt>
                <c:pt idx="39935">
                  <c:v>396.68728709999999</c:v>
                </c:pt>
                <c:pt idx="39936">
                  <c:v>396.69722209999998</c:v>
                </c:pt>
                <c:pt idx="39937">
                  <c:v>396.70715810000002</c:v>
                </c:pt>
                <c:pt idx="39938">
                  <c:v>396.7170931</c:v>
                </c:pt>
                <c:pt idx="39939">
                  <c:v>396.72702809999998</c:v>
                </c:pt>
                <c:pt idx="39940">
                  <c:v>396.73696310000003</c:v>
                </c:pt>
                <c:pt idx="39941">
                  <c:v>396.74689910000001</c:v>
                </c:pt>
                <c:pt idx="39942">
                  <c:v>396.75683409999999</c:v>
                </c:pt>
                <c:pt idx="39943">
                  <c:v>396.76676909999998</c:v>
                </c:pt>
                <c:pt idx="39944">
                  <c:v>396.77670410000002</c:v>
                </c:pt>
                <c:pt idx="39945">
                  <c:v>396.7866401</c:v>
                </c:pt>
                <c:pt idx="39946">
                  <c:v>396.79657509999998</c:v>
                </c:pt>
                <c:pt idx="39947">
                  <c:v>396.80651010000003</c:v>
                </c:pt>
                <c:pt idx="39948">
                  <c:v>396.81644510000001</c:v>
                </c:pt>
                <c:pt idx="39949">
                  <c:v>396.82638009999999</c:v>
                </c:pt>
                <c:pt idx="39950">
                  <c:v>396.83631609999998</c:v>
                </c:pt>
                <c:pt idx="39951">
                  <c:v>396.8462505</c:v>
                </c:pt>
                <c:pt idx="39952">
                  <c:v>396.85618549999998</c:v>
                </c:pt>
                <c:pt idx="39953">
                  <c:v>396.86612050000002</c:v>
                </c:pt>
                <c:pt idx="39954">
                  <c:v>396.8760565</c:v>
                </c:pt>
                <c:pt idx="39955">
                  <c:v>396.88599149999999</c:v>
                </c:pt>
                <c:pt idx="39956">
                  <c:v>396.89592649999997</c:v>
                </c:pt>
                <c:pt idx="39957">
                  <c:v>396.90586150000001</c:v>
                </c:pt>
                <c:pt idx="39958">
                  <c:v>396.9157975</c:v>
                </c:pt>
                <c:pt idx="39959">
                  <c:v>396.92573249999998</c:v>
                </c:pt>
                <c:pt idx="39960">
                  <c:v>396.93566750000002</c:v>
                </c:pt>
                <c:pt idx="39961">
                  <c:v>396.94560250000001</c:v>
                </c:pt>
                <c:pt idx="39962">
                  <c:v>396.95553849999999</c:v>
                </c:pt>
                <c:pt idx="39963">
                  <c:v>396.96547349999997</c:v>
                </c:pt>
                <c:pt idx="39964">
                  <c:v>396.97540850000001</c:v>
                </c:pt>
                <c:pt idx="39965">
                  <c:v>396.9853435</c:v>
                </c:pt>
                <c:pt idx="39966">
                  <c:v>396.99527949999998</c:v>
                </c:pt>
                <c:pt idx="39967">
                  <c:v>397.00521450000002</c:v>
                </c:pt>
                <c:pt idx="39968">
                  <c:v>397.01514950000001</c:v>
                </c:pt>
                <c:pt idx="39969">
                  <c:v>397.02508449999999</c:v>
                </c:pt>
                <c:pt idx="39970">
                  <c:v>397.03502049999997</c:v>
                </c:pt>
                <c:pt idx="39971">
                  <c:v>397.04495550000001</c:v>
                </c:pt>
                <c:pt idx="39972">
                  <c:v>397.0548905</c:v>
                </c:pt>
                <c:pt idx="39973">
                  <c:v>397.06482549999998</c:v>
                </c:pt>
                <c:pt idx="39974">
                  <c:v>397.07476150000002</c:v>
                </c:pt>
                <c:pt idx="39975">
                  <c:v>397.08469650000001</c:v>
                </c:pt>
                <c:pt idx="39976">
                  <c:v>397.09463149999999</c:v>
                </c:pt>
                <c:pt idx="39977">
                  <c:v>397.10456649999998</c:v>
                </c:pt>
                <c:pt idx="39978">
                  <c:v>397.11450250000001</c:v>
                </c:pt>
                <c:pt idx="39979">
                  <c:v>397.1244375</c:v>
                </c:pt>
                <c:pt idx="39980">
                  <c:v>397.13437249999998</c:v>
                </c:pt>
                <c:pt idx="39981">
                  <c:v>397.14430750000002</c:v>
                </c:pt>
                <c:pt idx="39982">
                  <c:v>397.15424350000001</c:v>
                </c:pt>
                <c:pt idx="39983">
                  <c:v>397.16417849999999</c:v>
                </c:pt>
                <c:pt idx="39984">
                  <c:v>397.17411349999998</c:v>
                </c:pt>
                <c:pt idx="39985">
                  <c:v>397.18404850000002</c:v>
                </c:pt>
                <c:pt idx="39986">
                  <c:v>397.1939845</c:v>
                </c:pt>
                <c:pt idx="39987">
                  <c:v>397.20391949999998</c:v>
                </c:pt>
                <c:pt idx="39988">
                  <c:v>397.21385450000002</c:v>
                </c:pt>
                <c:pt idx="39989">
                  <c:v>397.22378950000001</c:v>
                </c:pt>
                <c:pt idx="39990">
                  <c:v>397.23372549999999</c:v>
                </c:pt>
                <c:pt idx="39991">
                  <c:v>397.24366049999998</c:v>
                </c:pt>
                <c:pt idx="39992">
                  <c:v>397.25359550000002</c:v>
                </c:pt>
                <c:pt idx="39993">
                  <c:v>397.2635315</c:v>
                </c:pt>
                <c:pt idx="39994">
                  <c:v>397.27346649999998</c:v>
                </c:pt>
                <c:pt idx="39995">
                  <c:v>397.28340150000002</c:v>
                </c:pt>
                <c:pt idx="39996">
                  <c:v>397.29333650000001</c:v>
                </c:pt>
                <c:pt idx="39997">
                  <c:v>397.30327249999999</c:v>
                </c:pt>
                <c:pt idx="39998">
                  <c:v>397.31320749999998</c:v>
                </c:pt>
                <c:pt idx="39999">
                  <c:v>397.32314250000002</c:v>
                </c:pt>
                <c:pt idx="40000">
                  <c:v>397.3330775</c:v>
                </c:pt>
                <c:pt idx="40001">
                  <c:v>397.34301349999998</c:v>
                </c:pt>
                <c:pt idx="40002">
                  <c:v>397.35294850000002</c:v>
                </c:pt>
                <c:pt idx="40003">
                  <c:v>397.36288350000001</c:v>
                </c:pt>
                <c:pt idx="40004">
                  <c:v>397.37281849999999</c:v>
                </c:pt>
                <c:pt idx="40005">
                  <c:v>397.38275449999998</c:v>
                </c:pt>
                <c:pt idx="40006">
                  <c:v>397.39268950000002</c:v>
                </c:pt>
                <c:pt idx="40007">
                  <c:v>397.4026245</c:v>
                </c:pt>
                <c:pt idx="40008">
                  <c:v>397.41255949999999</c:v>
                </c:pt>
                <c:pt idx="40009">
                  <c:v>397.42249550000003</c:v>
                </c:pt>
                <c:pt idx="40010">
                  <c:v>397.43243050000001</c:v>
                </c:pt>
                <c:pt idx="40011">
                  <c:v>397.44236549999999</c:v>
                </c:pt>
                <c:pt idx="40012">
                  <c:v>397.45230049999998</c:v>
                </c:pt>
                <c:pt idx="40013">
                  <c:v>397.46223650000002</c:v>
                </c:pt>
                <c:pt idx="40014">
                  <c:v>397.4721715</c:v>
                </c:pt>
                <c:pt idx="40015">
                  <c:v>397.48210649999999</c:v>
                </c:pt>
                <c:pt idx="40016">
                  <c:v>397.49204150000003</c:v>
                </c:pt>
                <c:pt idx="40017">
                  <c:v>397.50197750000001</c:v>
                </c:pt>
                <c:pt idx="40018">
                  <c:v>397.51191249999999</c:v>
                </c:pt>
                <c:pt idx="40019">
                  <c:v>397.52184749999998</c:v>
                </c:pt>
                <c:pt idx="40020">
                  <c:v>397.53178350000002</c:v>
                </c:pt>
                <c:pt idx="40021">
                  <c:v>397.5417185</c:v>
                </c:pt>
                <c:pt idx="40022">
                  <c:v>397.55165349999999</c:v>
                </c:pt>
                <c:pt idx="40023">
                  <c:v>397.56158850000003</c:v>
                </c:pt>
                <c:pt idx="40024">
                  <c:v>397.57152450000001</c:v>
                </c:pt>
                <c:pt idx="40025">
                  <c:v>397.58145949999999</c:v>
                </c:pt>
                <c:pt idx="40026">
                  <c:v>397.59139449999998</c:v>
                </c:pt>
                <c:pt idx="40027">
                  <c:v>397.60132950000002</c:v>
                </c:pt>
                <c:pt idx="40028">
                  <c:v>397.6112655</c:v>
                </c:pt>
                <c:pt idx="40029">
                  <c:v>397.62120049999999</c:v>
                </c:pt>
                <c:pt idx="40030">
                  <c:v>397.63113550000003</c:v>
                </c:pt>
                <c:pt idx="40031">
                  <c:v>397.64107050000001</c:v>
                </c:pt>
                <c:pt idx="40032">
                  <c:v>397.65100649999999</c:v>
                </c:pt>
                <c:pt idx="40033">
                  <c:v>397.66094149999998</c:v>
                </c:pt>
                <c:pt idx="40034">
                  <c:v>397.67087650000002</c:v>
                </c:pt>
                <c:pt idx="40035">
                  <c:v>397.6808115</c:v>
                </c:pt>
                <c:pt idx="40036">
                  <c:v>397.69074749999999</c:v>
                </c:pt>
                <c:pt idx="40037">
                  <c:v>397.70068250000003</c:v>
                </c:pt>
                <c:pt idx="40038">
                  <c:v>397.71061750000001</c:v>
                </c:pt>
                <c:pt idx="40039">
                  <c:v>397.72055349999999</c:v>
                </c:pt>
                <c:pt idx="40040">
                  <c:v>397.73048849999998</c:v>
                </c:pt>
                <c:pt idx="40041">
                  <c:v>397.74042350000002</c:v>
                </c:pt>
                <c:pt idx="40042">
                  <c:v>397.7503585</c:v>
                </c:pt>
                <c:pt idx="40043">
                  <c:v>397.76029449999999</c:v>
                </c:pt>
                <c:pt idx="40044">
                  <c:v>397.77022950000003</c:v>
                </c:pt>
                <c:pt idx="40045">
                  <c:v>397.78016450000001</c:v>
                </c:pt>
                <c:pt idx="40046">
                  <c:v>397.7900995</c:v>
                </c:pt>
                <c:pt idx="40047">
                  <c:v>397.80003549999998</c:v>
                </c:pt>
                <c:pt idx="40048">
                  <c:v>397.80997050000002</c:v>
                </c:pt>
                <c:pt idx="40049">
                  <c:v>397.8199055</c:v>
                </c:pt>
                <c:pt idx="40050">
                  <c:v>397.82984149999999</c:v>
                </c:pt>
                <c:pt idx="40051">
                  <c:v>397.83977650000003</c:v>
                </c:pt>
                <c:pt idx="40052">
                  <c:v>397.84971150000001</c:v>
                </c:pt>
                <c:pt idx="40053">
                  <c:v>397.8596465</c:v>
                </c:pt>
                <c:pt idx="40054">
                  <c:v>397.86958249999998</c:v>
                </c:pt>
                <c:pt idx="40055">
                  <c:v>397.87951750000002</c:v>
                </c:pt>
                <c:pt idx="40056">
                  <c:v>397.8894525</c:v>
                </c:pt>
                <c:pt idx="40057">
                  <c:v>397.89938749999999</c:v>
                </c:pt>
                <c:pt idx="40058">
                  <c:v>397.90932350000003</c:v>
                </c:pt>
                <c:pt idx="40059">
                  <c:v>397.91925850000001</c:v>
                </c:pt>
                <c:pt idx="40060">
                  <c:v>397.9291935</c:v>
                </c:pt>
                <c:pt idx="40061">
                  <c:v>397.93912849999998</c:v>
                </c:pt>
                <c:pt idx="40062">
                  <c:v>397.94906450000002</c:v>
                </c:pt>
                <c:pt idx="40063">
                  <c:v>397.9589995</c:v>
                </c:pt>
                <c:pt idx="40064">
                  <c:v>397.96893449999999</c:v>
                </c:pt>
                <c:pt idx="40065">
                  <c:v>397.97887050000003</c:v>
                </c:pt>
                <c:pt idx="40066">
                  <c:v>397.98880550000001</c:v>
                </c:pt>
                <c:pt idx="40067">
                  <c:v>397.9987405</c:v>
                </c:pt>
                <c:pt idx="40068">
                  <c:v>398.00867549999998</c:v>
                </c:pt>
                <c:pt idx="40069">
                  <c:v>398.01861150000002</c:v>
                </c:pt>
                <c:pt idx="40070">
                  <c:v>398.0285465</c:v>
                </c:pt>
                <c:pt idx="40071">
                  <c:v>398.03848149999999</c:v>
                </c:pt>
                <c:pt idx="40072">
                  <c:v>398.04841649999997</c:v>
                </c:pt>
                <c:pt idx="40073">
                  <c:v>398.05835250000001</c:v>
                </c:pt>
                <c:pt idx="40074">
                  <c:v>398.0682875</c:v>
                </c:pt>
                <c:pt idx="40075">
                  <c:v>398.07822249999998</c:v>
                </c:pt>
                <c:pt idx="40076">
                  <c:v>398.08815850000002</c:v>
                </c:pt>
                <c:pt idx="40077">
                  <c:v>398.0980935</c:v>
                </c:pt>
                <c:pt idx="40078">
                  <c:v>398.10802849999999</c:v>
                </c:pt>
                <c:pt idx="40079">
                  <c:v>398.11796349999997</c:v>
                </c:pt>
                <c:pt idx="40080">
                  <c:v>398.12789950000001</c:v>
                </c:pt>
                <c:pt idx="40081">
                  <c:v>398.1378345</c:v>
                </c:pt>
                <c:pt idx="40082">
                  <c:v>398.14776949999998</c:v>
                </c:pt>
                <c:pt idx="40083">
                  <c:v>398.15770450000002</c:v>
                </c:pt>
                <c:pt idx="40084">
                  <c:v>398.1676405</c:v>
                </c:pt>
                <c:pt idx="40085">
                  <c:v>398.17757549999999</c:v>
                </c:pt>
                <c:pt idx="40086">
                  <c:v>398.18751049999997</c:v>
                </c:pt>
                <c:pt idx="40087">
                  <c:v>398.19744650000001</c:v>
                </c:pt>
                <c:pt idx="40088">
                  <c:v>398.2073815</c:v>
                </c:pt>
                <c:pt idx="40089">
                  <c:v>398.21731649999998</c:v>
                </c:pt>
                <c:pt idx="40090">
                  <c:v>398.22725150000002</c:v>
                </c:pt>
                <c:pt idx="40091">
                  <c:v>398.2371875</c:v>
                </c:pt>
                <c:pt idx="40092">
                  <c:v>398.24712249999999</c:v>
                </c:pt>
                <c:pt idx="40093">
                  <c:v>398.25705749999997</c:v>
                </c:pt>
                <c:pt idx="40094">
                  <c:v>398.26699250000001</c:v>
                </c:pt>
                <c:pt idx="40095">
                  <c:v>398.2769285</c:v>
                </c:pt>
                <c:pt idx="40096">
                  <c:v>398.28686349999998</c:v>
                </c:pt>
                <c:pt idx="40097">
                  <c:v>398.29679850000002</c:v>
                </c:pt>
                <c:pt idx="40098">
                  <c:v>398.3067345</c:v>
                </c:pt>
                <c:pt idx="40099">
                  <c:v>398.31666949999999</c:v>
                </c:pt>
                <c:pt idx="40100">
                  <c:v>398.32660449999997</c:v>
                </c:pt>
                <c:pt idx="40101">
                  <c:v>398.33653950000001</c:v>
                </c:pt>
                <c:pt idx="40102">
                  <c:v>398.3464755</c:v>
                </c:pt>
                <c:pt idx="40103">
                  <c:v>398.35641049999998</c:v>
                </c:pt>
                <c:pt idx="40104">
                  <c:v>398.36634550000002</c:v>
                </c:pt>
                <c:pt idx="40105">
                  <c:v>398.37628050000001</c:v>
                </c:pt>
                <c:pt idx="40106">
                  <c:v>398.38621649999999</c:v>
                </c:pt>
                <c:pt idx="40107">
                  <c:v>398.39615149999997</c:v>
                </c:pt>
                <c:pt idx="40108">
                  <c:v>398.40608650000001</c:v>
                </c:pt>
                <c:pt idx="40109">
                  <c:v>398.4160215</c:v>
                </c:pt>
                <c:pt idx="40110">
                  <c:v>398.42595749999998</c:v>
                </c:pt>
                <c:pt idx="40111">
                  <c:v>398.43589250000002</c:v>
                </c:pt>
                <c:pt idx="40112">
                  <c:v>398.44582750000001</c:v>
                </c:pt>
                <c:pt idx="40113">
                  <c:v>398.45576349999999</c:v>
                </c:pt>
                <c:pt idx="40114">
                  <c:v>398.46569849999997</c:v>
                </c:pt>
                <c:pt idx="40115">
                  <c:v>398.47563350000001</c:v>
                </c:pt>
                <c:pt idx="40116">
                  <c:v>398.4855685</c:v>
                </c:pt>
                <c:pt idx="40117">
                  <c:v>398.49550449999998</c:v>
                </c:pt>
                <c:pt idx="40118">
                  <c:v>398.50543950000002</c:v>
                </c:pt>
                <c:pt idx="40119">
                  <c:v>398.51537450000001</c:v>
                </c:pt>
                <c:pt idx="40120">
                  <c:v>398.52530949999999</c:v>
                </c:pt>
                <c:pt idx="40121">
                  <c:v>398.53524549999997</c:v>
                </c:pt>
                <c:pt idx="40122">
                  <c:v>398.54518050000001</c:v>
                </c:pt>
                <c:pt idx="40123">
                  <c:v>398.5551155</c:v>
                </c:pt>
                <c:pt idx="40124">
                  <c:v>398.56505149999998</c:v>
                </c:pt>
                <c:pt idx="40125">
                  <c:v>398.57498650000002</c:v>
                </c:pt>
                <c:pt idx="40126">
                  <c:v>398.58492150000001</c:v>
                </c:pt>
                <c:pt idx="40127">
                  <c:v>398.59485649999999</c:v>
                </c:pt>
                <c:pt idx="40128">
                  <c:v>398.60479249999997</c:v>
                </c:pt>
                <c:pt idx="40129">
                  <c:v>398.61472750000001</c:v>
                </c:pt>
                <c:pt idx="40130">
                  <c:v>398.6246625</c:v>
                </c:pt>
                <c:pt idx="40131">
                  <c:v>398.63459749999998</c:v>
                </c:pt>
                <c:pt idx="40132">
                  <c:v>398.64453350000002</c:v>
                </c:pt>
                <c:pt idx="40133">
                  <c:v>398.65446850000001</c:v>
                </c:pt>
                <c:pt idx="40134">
                  <c:v>398.66440349999999</c:v>
                </c:pt>
                <c:pt idx="40135">
                  <c:v>398.67433849999998</c:v>
                </c:pt>
                <c:pt idx="40136">
                  <c:v>398.68427450000001</c:v>
                </c:pt>
                <c:pt idx="40137">
                  <c:v>398.6942095</c:v>
                </c:pt>
                <c:pt idx="40138">
                  <c:v>398.70414449999998</c:v>
                </c:pt>
                <c:pt idx="40139">
                  <c:v>398.71408050000002</c:v>
                </c:pt>
                <c:pt idx="40140">
                  <c:v>398.72401550000001</c:v>
                </c:pt>
                <c:pt idx="40141">
                  <c:v>398.73395049999999</c:v>
                </c:pt>
                <c:pt idx="40142">
                  <c:v>398.74388549999998</c:v>
                </c:pt>
                <c:pt idx="40143">
                  <c:v>398.75382150000002</c:v>
                </c:pt>
                <c:pt idx="40144">
                  <c:v>398.7637565</c:v>
                </c:pt>
                <c:pt idx="40145">
                  <c:v>398.77369149999998</c:v>
                </c:pt>
                <c:pt idx="40146">
                  <c:v>398.78362650000003</c:v>
                </c:pt>
                <c:pt idx="40147">
                  <c:v>398.79356250000001</c:v>
                </c:pt>
                <c:pt idx="40148">
                  <c:v>398.80349749999999</c:v>
                </c:pt>
                <c:pt idx="40149">
                  <c:v>398.81343249999998</c:v>
                </c:pt>
                <c:pt idx="40150">
                  <c:v>398.82336850000002</c:v>
                </c:pt>
                <c:pt idx="40151">
                  <c:v>398.8333035</c:v>
                </c:pt>
                <c:pt idx="40152">
                  <c:v>398.84323890000002</c:v>
                </c:pt>
                <c:pt idx="40153">
                  <c:v>398.8531739</c:v>
                </c:pt>
                <c:pt idx="40154">
                  <c:v>398.86310989999998</c:v>
                </c:pt>
                <c:pt idx="40155">
                  <c:v>398.87304490000002</c:v>
                </c:pt>
                <c:pt idx="40156">
                  <c:v>398.88297990000001</c:v>
                </c:pt>
                <c:pt idx="40157">
                  <c:v>398.89291489999999</c:v>
                </c:pt>
                <c:pt idx="40158">
                  <c:v>398.90285089999998</c:v>
                </c:pt>
                <c:pt idx="40159">
                  <c:v>398.91278590000002</c:v>
                </c:pt>
                <c:pt idx="40160">
                  <c:v>398.9227209</c:v>
                </c:pt>
                <c:pt idx="40161">
                  <c:v>398.93265589999999</c:v>
                </c:pt>
                <c:pt idx="40162">
                  <c:v>398.94259190000002</c:v>
                </c:pt>
                <c:pt idx="40163">
                  <c:v>398.95252690000001</c:v>
                </c:pt>
                <c:pt idx="40164">
                  <c:v>398.96246189999999</c:v>
                </c:pt>
                <c:pt idx="40165">
                  <c:v>398.97239789999998</c:v>
                </c:pt>
                <c:pt idx="40166">
                  <c:v>398.98233290000002</c:v>
                </c:pt>
                <c:pt idx="40167">
                  <c:v>398.9922679</c:v>
                </c:pt>
                <c:pt idx="40168">
                  <c:v>399.00220289999999</c:v>
                </c:pt>
                <c:pt idx="40169">
                  <c:v>399.01213890000002</c:v>
                </c:pt>
                <c:pt idx="40170">
                  <c:v>399.02207390000001</c:v>
                </c:pt>
                <c:pt idx="40171">
                  <c:v>399.03200889999999</c:v>
                </c:pt>
                <c:pt idx="40172">
                  <c:v>399.04194389999998</c:v>
                </c:pt>
                <c:pt idx="40173">
                  <c:v>399.05187990000002</c:v>
                </c:pt>
                <c:pt idx="40174">
                  <c:v>399.0618149</c:v>
                </c:pt>
                <c:pt idx="40175">
                  <c:v>399.07174989999999</c:v>
                </c:pt>
                <c:pt idx="40176">
                  <c:v>399.08168490000003</c:v>
                </c:pt>
                <c:pt idx="40177">
                  <c:v>399.09162090000001</c:v>
                </c:pt>
                <c:pt idx="40178">
                  <c:v>399.10155589999999</c:v>
                </c:pt>
                <c:pt idx="40179">
                  <c:v>399.11149089999998</c:v>
                </c:pt>
                <c:pt idx="40180">
                  <c:v>399.12142690000002</c:v>
                </c:pt>
                <c:pt idx="40181">
                  <c:v>399.1313619</c:v>
                </c:pt>
                <c:pt idx="40182">
                  <c:v>399.14129689999999</c:v>
                </c:pt>
                <c:pt idx="40183">
                  <c:v>399.15123190000003</c:v>
                </c:pt>
                <c:pt idx="40184">
                  <c:v>399.16116790000001</c:v>
                </c:pt>
                <c:pt idx="40185">
                  <c:v>399.17110289999999</c:v>
                </c:pt>
                <c:pt idx="40186">
                  <c:v>399.18103789999998</c:v>
                </c:pt>
                <c:pt idx="40187">
                  <c:v>399.19097290000002</c:v>
                </c:pt>
                <c:pt idx="40188">
                  <c:v>399.2009089</c:v>
                </c:pt>
                <c:pt idx="40189">
                  <c:v>399.21084389999999</c:v>
                </c:pt>
                <c:pt idx="40190">
                  <c:v>399.22077890000003</c:v>
                </c:pt>
                <c:pt idx="40191">
                  <c:v>399.23071390000001</c:v>
                </c:pt>
                <c:pt idx="40192">
                  <c:v>399.24064989999999</c:v>
                </c:pt>
                <c:pt idx="40193">
                  <c:v>399.25058489999998</c:v>
                </c:pt>
                <c:pt idx="40194">
                  <c:v>399.26051990000002</c:v>
                </c:pt>
                <c:pt idx="40195">
                  <c:v>399.2704559</c:v>
                </c:pt>
                <c:pt idx="40196">
                  <c:v>399.28039089999999</c:v>
                </c:pt>
                <c:pt idx="40197">
                  <c:v>399.29032590000003</c:v>
                </c:pt>
                <c:pt idx="40198">
                  <c:v>399.30026090000001</c:v>
                </c:pt>
                <c:pt idx="40199">
                  <c:v>399.31019689999999</c:v>
                </c:pt>
                <c:pt idx="40200">
                  <c:v>399.32013189999998</c:v>
                </c:pt>
                <c:pt idx="40201">
                  <c:v>399.33006690000002</c:v>
                </c:pt>
                <c:pt idx="40202">
                  <c:v>399.3400019</c:v>
                </c:pt>
                <c:pt idx="40203">
                  <c:v>399.34993789999999</c:v>
                </c:pt>
                <c:pt idx="40204">
                  <c:v>399.35987290000003</c:v>
                </c:pt>
                <c:pt idx="40205">
                  <c:v>399.36980790000001</c:v>
                </c:pt>
                <c:pt idx="40206">
                  <c:v>399.37974389999999</c:v>
                </c:pt>
                <c:pt idx="40207">
                  <c:v>399.38967889999998</c:v>
                </c:pt>
                <c:pt idx="40208">
                  <c:v>399.39961390000002</c:v>
                </c:pt>
                <c:pt idx="40209">
                  <c:v>399.4095489</c:v>
                </c:pt>
                <c:pt idx="40210">
                  <c:v>399.41948489999999</c:v>
                </c:pt>
                <c:pt idx="40211">
                  <c:v>399.42941990000003</c:v>
                </c:pt>
                <c:pt idx="40212">
                  <c:v>399.43935490000001</c:v>
                </c:pt>
                <c:pt idx="40213">
                  <c:v>399.4492899</c:v>
                </c:pt>
                <c:pt idx="40214">
                  <c:v>399.45922589999998</c:v>
                </c:pt>
                <c:pt idx="40215">
                  <c:v>399.46916090000002</c:v>
                </c:pt>
                <c:pt idx="40216">
                  <c:v>399.4790959</c:v>
                </c:pt>
                <c:pt idx="40217">
                  <c:v>399.48903189999999</c:v>
                </c:pt>
                <c:pt idx="40218">
                  <c:v>399.49896690000003</c:v>
                </c:pt>
                <c:pt idx="40219">
                  <c:v>399.50890190000001</c:v>
                </c:pt>
                <c:pt idx="40220">
                  <c:v>399.5188369</c:v>
                </c:pt>
                <c:pt idx="40221">
                  <c:v>399.52877289999998</c:v>
                </c:pt>
                <c:pt idx="40222">
                  <c:v>399.53870790000002</c:v>
                </c:pt>
                <c:pt idx="40223">
                  <c:v>399.5486429</c:v>
                </c:pt>
                <c:pt idx="40224">
                  <c:v>399.55857789999999</c:v>
                </c:pt>
                <c:pt idx="40225">
                  <c:v>399.56851390000003</c:v>
                </c:pt>
                <c:pt idx="40226">
                  <c:v>399.57844890000001</c:v>
                </c:pt>
                <c:pt idx="40227">
                  <c:v>399.5883839</c:v>
                </c:pt>
                <c:pt idx="40228">
                  <c:v>399.59831889999998</c:v>
                </c:pt>
                <c:pt idx="40229">
                  <c:v>399.60825490000002</c:v>
                </c:pt>
                <c:pt idx="40230">
                  <c:v>399.6181899</c:v>
                </c:pt>
                <c:pt idx="40231">
                  <c:v>399.62812489999999</c:v>
                </c:pt>
                <c:pt idx="40232">
                  <c:v>399.63806090000003</c:v>
                </c:pt>
                <c:pt idx="40233">
                  <c:v>399.64799590000001</c:v>
                </c:pt>
                <c:pt idx="40234">
                  <c:v>399.6579309</c:v>
                </c:pt>
                <c:pt idx="40235">
                  <c:v>399.66786589999998</c:v>
                </c:pt>
                <c:pt idx="40236">
                  <c:v>399.67780190000002</c:v>
                </c:pt>
                <c:pt idx="40237">
                  <c:v>399.6877369</c:v>
                </c:pt>
                <c:pt idx="40238">
                  <c:v>399.69767189999999</c:v>
                </c:pt>
                <c:pt idx="40239">
                  <c:v>399.70760689999997</c:v>
                </c:pt>
                <c:pt idx="40240">
                  <c:v>399.71754290000001</c:v>
                </c:pt>
                <c:pt idx="40241">
                  <c:v>399.7274779</c:v>
                </c:pt>
                <c:pt idx="40242">
                  <c:v>399.73741289999998</c:v>
                </c:pt>
                <c:pt idx="40243">
                  <c:v>399.74734890000002</c:v>
                </c:pt>
                <c:pt idx="40244">
                  <c:v>399.7572839</c:v>
                </c:pt>
                <c:pt idx="40245">
                  <c:v>399.76721889999999</c:v>
                </c:pt>
                <c:pt idx="40246">
                  <c:v>399.77715389999997</c:v>
                </c:pt>
                <c:pt idx="40247">
                  <c:v>399.78708990000001</c:v>
                </c:pt>
                <c:pt idx="40248">
                  <c:v>399.7970249</c:v>
                </c:pt>
                <c:pt idx="40249">
                  <c:v>399.80695989999998</c:v>
                </c:pt>
                <c:pt idx="40250">
                  <c:v>399.81689490000002</c:v>
                </c:pt>
                <c:pt idx="40251">
                  <c:v>399.8268309</c:v>
                </c:pt>
                <c:pt idx="40252">
                  <c:v>399.83676589999999</c:v>
                </c:pt>
                <c:pt idx="40253">
                  <c:v>399.84670030000001</c:v>
                </c:pt>
                <c:pt idx="40254">
                  <c:v>399.85663529999999</c:v>
                </c:pt>
                <c:pt idx="40255">
                  <c:v>399.86657129999998</c:v>
                </c:pt>
                <c:pt idx="40256">
                  <c:v>399.87650630000002</c:v>
                </c:pt>
                <c:pt idx="40257">
                  <c:v>399.8864413</c:v>
                </c:pt>
                <c:pt idx="40258">
                  <c:v>399.89637729999998</c:v>
                </c:pt>
                <c:pt idx="40259">
                  <c:v>399.90631230000002</c:v>
                </c:pt>
                <c:pt idx="40260">
                  <c:v>399.91624730000001</c:v>
                </c:pt>
                <c:pt idx="40261">
                  <c:v>399.92618229999999</c:v>
                </c:pt>
                <c:pt idx="40262">
                  <c:v>399.93611829999998</c:v>
                </c:pt>
                <c:pt idx="40263">
                  <c:v>399.94605330000002</c:v>
                </c:pt>
                <c:pt idx="40264">
                  <c:v>399.9559883</c:v>
                </c:pt>
                <c:pt idx="40265">
                  <c:v>399.96592329999999</c:v>
                </c:pt>
                <c:pt idx="40266">
                  <c:v>399.97585930000002</c:v>
                </c:pt>
                <c:pt idx="40267">
                  <c:v>399.98579430000001</c:v>
                </c:pt>
                <c:pt idx="40268">
                  <c:v>399.99572929999999</c:v>
                </c:pt>
                <c:pt idx="40269">
                  <c:v>400.00566529999998</c:v>
                </c:pt>
                <c:pt idx="40270">
                  <c:v>400.01560030000002</c:v>
                </c:pt>
                <c:pt idx="40271">
                  <c:v>400.0255353</c:v>
                </c:pt>
                <c:pt idx="40272">
                  <c:v>400.03547029999999</c:v>
                </c:pt>
                <c:pt idx="40273">
                  <c:v>400.04540630000002</c:v>
                </c:pt>
                <c:pt idx="40274">
                  <c:v>400.05534130000001</c:v>
                </c:pt>
                <c:pt idx="40275">
                  <c:v>400.06527629999999</c:v>
                </c:pt>
                <c:pt idx="40276">
                  <c:v>400.07521129999998</c:v>
                </c:pt>
                <c:pt idx="40277">
                  <c:v>400.08514730000002</c:v>
                </c:pt>
                <c:pt idx="40278">
                  <c:v>400.0950823</c:v>
                </c:pt>
                <c:pt idx="40279">
                  <c:v>400.10501729999999</c:v>
                </c:pt>
                <c:pt idx="40280">
                  <c:v>400.11495230000003</c:v>
                </c:pt>
                <c:pt idx="40281">
                  <c:v>400.12488830000001</c:v>
                </c:pt>
                <c:pt idx="40282">
                  <c:v>400.13482329999999</c:v>
                </c:pt>
                <c:pt idx="40283">
                  <c:v>400.14475829999998</c:v>
                </c:pt>
                <c:pt idx="40284">
                  <c:v>400.15469430000002</c:v>
                </c:pt>
                <c:pt idx="40285">
                  <c:v>400.1646293</c:v>
                </c:pt>
                <c:pt idx="40286">
                  <c:v>400.17456429999999</c:v>
                </c:pt>
                <c:pt idx="40287">
                  <c:v>400.18449930000003</c:v>
                </c:pt>
                <c:pt idx="40288">
                  <c:v>400.19443530000001</c:v>
                </c:pt>
                <c:pt idx="40289">
                  <c:v>400.20437029999999</c:v>
                </c:pt>
                <c:pt idx="40290">
                  <c:v>400.21430529999998</c:v>
                </c:pt>
                <c:pt idx="40291">
                  <c:v>400.22424030000002</c:v>
                </c:pt>
                <c:pt idx="40292">
                  <c:v>400.2341763</c:v>
                </c:pt>
                <c:pt idx="40293">
                  <c:v>400.24411129999999</c:v>
                </c:pt>
                <c:pt idx="40294">
                  <c:v>400.25404630000003</c:v>
                </c:pt>
                <c:pt idx="40295">
                  <c:v>400.26398130000001</c:v>
                </c:pt>
                <c:pt idx="40296">
                  <c:v>400.27391729999999</c:v>
                </c:pt>
                <c:pt idx="40297">
                  <c:v>400.28385229999998</c:v>
                </c:pt>
                <c:pt idx="40298">
                  <c:v>400.29378730000002</c:v>
                </c:pt>
                <c:pt idx="40299">
                  <c:v>400.3037233</c:v>
                </c:pt>
                <c:pt idx="40300">
                  <c:v>400.31365829999999</c:v>
                </c:pt>
                <c:pt idx="40301">
                  <c:v>400.32359330000003</c:v>
                </c:pt>
                <c:pt idx="40302">
                  <c:v>400.33352830000001</c:v>
                </c:pt>
                <c:pt idx="40303">
                  <c:v>400.34346429999999</c:v>
                </c:pt>
                <c:pt idx="40304">
                  <c:v>400.35339929999998</c:v>
                </c:pt>
                <c:pt idx="40305">
                  <c:v>400.36333430000002</c:v>
                </c:pt>
                <c:pt idx="40306">
                  <c:v>400.3732693</c:v>
                </c:pt>
                <c:pt idx="40307">
                  <c:v>400.38320529999999</c:v>
                </c:pt>
                <c:pt idx="40308">
                  <c:v>400.39314030000003</c:v>
                </c:pt>
                <c:pt idx="40309">
                  <c:v>400.40307530000001</c:v>
                </c:pt>
                <c:pt idx="40310">
                  <c:v>400.41301129999999</c:v>
                </c:pt>
                <c:pt idx="40311">
                  <c:v>400.42294629999998</c:v>
                </c:pt>
                <c:pt idx="40312">
                  <c:v>400.43288130000002</c:v>
                </c:pt>
                <c:pt idx="40313">
                  <c:v>400.4428163</c:v>
                </c:pt>
                <c:pt idx="40314">
                  <c:v>400.45275229999999</c:v>
                </c:pt>
                <c:pt idx="40315">
                  <c:v>400.46268730000003</c:v>
                </c:pt>
                <c:pt idx="40316">
                  <c:v>400.47262230000001</c:v>
                </c:pt>
                <c:pt idx="40317">
                  <c:v>400.4825573</c:v>
                </c:pt>
                <c:pt idx="40318">
                  <c:v>400.49249329999998</c:v>
                </c:pt>
                <c:pt idx="40319">
                  <c:v>400.50242830000002</c:v>
                </c:pt>
                <c:pt idx="40320">
                  <c:v>400.5123633</c:v>
                </c:pt>
                <c:pt idx="40321">
                  <c:v>400.52229829999999</c:v>
                </c:pt>
                <c:pt idx="40322">
                  <c:v>400.53223430000003</c:v>
                </c:pt>
                <c:pt idx="40323">
                  <c:v>400.54216930000001</c:v>
                </c:pt>
                <c:pt idx="40324">
                  <c:v>400.5521043</c:v>
                </c:pt>
                <c:pt idx="40325">
                  <c:v>400.56204029999998</c:v>
                </c:pt>
                <c:pt idx="40326">
                  <c:v>400.57197530000002</c:v>
                </c:pt>
                <c:pt idx="40327">
                  <c:v>400.5819103</c:v>
                </c:pt>
                <c:pt idx="40328">
                  <c:v>400.59184529999999</c:v>
                </c:pt>
                <c:pt idx="40329">
                  <c:v>400.60178130000003</c:v>
                </c:pt>
                <c:pt idx="40330">
                  <c:v>400.61171630000001</c:v>
                </c:pt>
                <c:pt idx="40331">
                  <c:v>400.6216513</c:v>
                </c:pt>
                <c:pt idx="40332">
                  <c:v>400.63158629999998</c:v>
                </c:pt>
                <c:pt idx="40333">
                  <c:v>400.64152230000002</c:v>
                </c:pt>
                <c:pt idx="40334">
                  <c:v>400.6514573</c:v>
                </c:pt>
                <c:pt idx="40335">
                  <c:v>400.66139229999999</c:v>
                </c:pt>
                <c:pt idx="40336">
                  <c:v>400.67132729999997</c:v>
                </c:pt>
                <c:pt idx="40337">
                  <c:v>400.68126330000001</c:v>
                </c:pt>
                <c:pt idx="40338">
                  <c:v>400.6911983</c:v>
                </c:pt>
                <c:pt idx="40339">
                  <c:v>400.70113329999998</c:v>
                </c:pt>
                <c:pt idx="40340">
                  <c:v>400.71106930000002</c:v>
                </c:pt>
                <c:pt idx="40341">
                  <c:v>400.7210043</c:v>
                </c:pt>
                <c:pt idx="40342">
                  <c:v>400.73093929999999</c:v>
                </c:pt>
                <c:pt idx="40343">
                  <c:v>400.74087429999997</c:v>
                </c:pt>
                <c:pt idx="40344">
                  <c:v>400.75081030000001</c:v>
                </c:pt>
                <c:pt idx="40345">
                  <c:v>400.7607453</c:v>
                </c:pt>
                <c:pt idx="40346">
                  <c:v>400.77068029999998</c:v>
                </c:pt>
                <c:pt idx="40347">
                  <c:v>400.78061530000002</c:v>
                </c:pt>
                <c:pt idx="40348">
                  <c:v>400.7905513</c:v>
                </c:pt>
                <c:pt idx="40349">
                  <c:v>400.80048629999999</c:v>
                </c:pt>
                <c:pt idx="40350">
                  <c:v>400.81042129999997</c:v>
                </c:pt>
                <c:pt idx="40351">
                  <c:v>400.82035730000001</c:v>
                </c:pt>
                <c:pt idx="40352">
                  <c:v>400.8302923</c:v>
                </c:pt>
                <c:pt idx="40353">
                  <c:v>400.84022729999998</c:v>
                </c:pt>
                <c:pt idx="40354">
                  <c:v>400.85016280000002</c:v>
                </c:pt>
                <c:pt idx="40355">
                  <c:v>400.8600988</c:v>
                </c:pt>
                <c:pt idx="40356">
                  <c:v>400.87003379999999</c:v>
                </c:pt>
                <c:pt idx="40357">
                  <c:v>400.87996879999997</c:v>
                </c:pt>
                <c:pt idx="40358">
                  <c:v>400.88990380000001</c:v>
                </c:pt>
                <c:pt idx="40359">
                  <c:v>400.8998398</c:v>
                </c:pt>
                <c:pt idx="40360">
                  <c:v>400.90977479999998</c:v>
                </c:pt>
                <c:pt idx="40361">
                  <c:v>400.91970980000002</c:v>
                </c:pt>
                <c:pt idx="40362">
                  <c:v>400.92964480000001</c:v>
                </c:pt>
                <c:pt idx="40363">
                  <c:v>400.93958079999999</c:v>
                </c:pt>
                <c:pt idx="40364">
                  <c:v>400.94951579999997</c:v>
                </c:pt>
                <c:pt idx="40365">
                  <c:v>400.95945080000001</c:v>
                </c:pt>
                <c:pt idx="40366">
                  <c:v>400.9693868</c:v>
                </c:pt>
                <c:pt idx="40367">
                  <c:v>400.97932179999998</c:v>
                </c:pt>
                <c:pt idx="40368">
                  <c:v>400.98925680000002</c:v>
                </c:pt>
                <c:pt idx="40369">
                  <c:v>400.99919180000001</c:v>
                </c:pt>
                <c:pt idx="40370">
                  <c:v>401.00912779999999</c:v>
                </c:pt>
                <c:pt idx="40371">
                  <c:v>401.01906279999997</c:v>
                </c:pt>
                <c:pt idx="40372">
                  <c:v>401.02899780000001</c:v>
                </c:pt>
                <c:pt idx="40373">
                  <c:v>401.0389328</c:v>
                </c:pt>
                <c:pt idx="40374">
                  <c:v>401.04886879999998</c:v>
                </c:pt>
                <c:pt idx="40375">
                  <c:v>401.05880380000002</c:v>
                </c:pt>
                <c:pt idx="40376">
                  <c:v>401.06873880000001</c:v>
                </c:pt>
                <c:pt idx="40377">
                  <c:v>401.07867379999999</c:v>
                </c:pt>
                <c:pt idx="40378">
                  <c:v>401.08860979999997</c:v>
                </c:pt>
                <c:pt idx="40379">
                  <c:v>401.09854480000001</c:v>
                </c:pt>
                <c:pt idx="40380">
                  <c:v>401.1084798</c:v>
                </c:pt>
                <c:pt idx="40381">
                  <c:v>401.11841579999998</c:v>
                </c:pt>
                <c:pt idx="40382">
                  <c:v>401.12835080000002</c:v>
                </c:pt>
                <c:pt idx="40383">
                  <c:v>401.13828580000001</c:v>
                </c:pt>
                <c:pt idx="40384">
                  <c:v>401.14822079999999</c:v>
                </c:pt>
                <c:pt idx="40385">
                  <c:v>401.15815679999997</c:v>
                </c:pt>
                <c:pt idx="40386">
                  <c:v>401.16809180000001</c:v>
                </c:pt>
                <c:pt idx="40387">
                  <c:v>401.1780268</c:v>
                </c:pt>
                <c:pt idx="40388">
                  <c:v>401.18796179999998</c:v>
                </c:pt>
                <c:pt idx="40389">
                  <c:v>401.19789780000002</c:v>
                </c:pt>
                <c:pt idx="40390">
                  <c:v>401.20783280000001</c:v>
                </c:pt>
                <c:pt idx="40391">
                  <c:v>401.21776779999999</c:v>
                </c:pt>
                <c:pt idx="40392">
                  <c:v>401.22770379999997</c:v>
                </c:pt>
                <c:pt idx="40393">
                  <c:v>401.23763880000001</c:v>
                </c:pt>
                <c:pt idx="40394">
                  <c:v>401.2475738</c:v>
                </c:pt>
                <c:pt idx="40395">
                  <c:v>401.25750879999998</c:v>
                </c:pt>
                <c:pt idx="40396">
                  <c:v>401.26744480000002</c:v>
                </c:pt>
                <c:pt idx="40397">
                  <c:v>401.27737980000001</c:v>
                </c:pt>
                <c:pt idx="40398">
                  <c:v>401.28731479999999</c:v>
                </c:pt>
                <c:pt idx="40399">
                  <c:v>401.29724979999997</c:v>
                </c:pt>
                <c:pt idx="40400">
                  <c:v>401.30718580000001</c:v>
                </c:pt>
                <c:pt idx="40401">
                  <c:v>401.3171208</c:v>
                </c:pt>
                <c:pt idx="40402">
                  <c:v>401.32705579999998</c:v>
                </c:pt>
                <c:pt idx="40403">
                  <c:v>401.33699080000002</c:v>
                </c:pt>
                <c:pt idx="40404">
                  <c:v>401.34692680000001</c:v>
                </c:pt>
                <c:pt idx="40405">
                  <c:v>401.35686179999999</c:v>
                </c:pt>
                <c:pt idx="40406">
                  <c:v>401.36679679999997</c:v>
                </c:pt>
                <c:pt idx="40407">
                  <c:v>401.37673280000001</c:v>
                </c:pt>
                <c:pt idx="40408">
                  <c:v>401.3866678</c:v>
                </c:pt>
                <c:pt idx="40409">
                  <c:v>401.39660279999998</c:v>
                </c:pt>
                <c:pt idx="40410">
                  <c:v>401.40653780000002</c:v>
                </c:pt>
                <c:pt idx="40411">
                  <c:v>401.41647380000001</c:v>
                </c:pt>
                <c:pt idx="40412">
                  <c:v>401.42640879999999</c:v>
                </c:pt>
                <c:pt idx="40413">
                  <c:v>401.43634379999997</c:v>
                </c:pt>
                <c:pt idx="40414">
                  <c:v>401.44627880000002</c:v>
                </c:pt>
                <c:pt idx="40415">
                  <c:v>401.4562148</c:v>
                </c:pt>
                <c:pt idx="40416">
                  <c:v>401.46614979999998</c:v>
                </c:pt>
                <c:pt idx="40417">
                  <c:v>401.47608480000002</c:v>
                </c:pt>
                <c:pt idx="40418">
                  <c:v>401.48601980000001</c:v>
                </c:pt>
                <c:pt idx="40419">
                  <c:v>401.49595579999999</c:v>
                </c:pt>
                <c:pt idx="40420">
                  <c:v>401.50589079999997</c:v>
                </c:pt>
                <c:pt idx="40421">
                  <c:v>401.51582580000002</c:v>
                </c:pt>
                <c:pt idx="40422">
                  <c:v>401.5257618</c:v>
                </c:pt>
                <c:pt idx="40423">
                  <c:v>401.53569679999998</c:v>
                </c:pt>
                <c:pt idx="40424">
                  <c:v>401.54563180000002</c:v>
                </c:pt>
                <c:pt idx="40425">
                  <c:v>401.55556680000001</c:v>
                </c:pt>
                <c:pt idx="40426">
                  <c:v>401.56550279999999</c:v>
                </c:pt>
                <c:pt idx="40427">
                  <c:v>401.57543779999997</c:v>
                </c:pt>
                <c:pt idx="40428">
                  <c:v>401.58537280000002</c:v>
                </c:pt>
                <c:pt idx="40429">
                  <c:v>401.5953078</c:v>
                </c:pt>
                <c:pt idx="40430">
                  <c:v>401.60524379999998</c:v>
                </c:pt>
                <c:pt idx="40431">
                  <c:v>401.61517880000002</c:v>
                </c:pt>
                <c:pt idx="40432">
                  <c:v>401.62511380000001</c:v>
                </c:pt>
                <c:pt idx="40433">
                  <c:v>401.63504879999999</c:v>
                </c:pt>
                <c:pt idx="40434">
                  <c:v>401.64498479999997</c:v>
                </c:pt>
                <c:pt idx="40435">
                  <c:v>401.65491980000002</c:v>
                </c:pt>
                <c:pt idx="40436">
                  <c:v>401.6648548</c:v>
                </c:pt>
                <c:pt idx="40437">
                  <c:v>401.67479079999998</c:v>
                </c:pt>
                <c:pt idx="40438">
                  <c:v>401.68472580000002</c:v>
                </c:pt>
                <c:pt idx="40439">
                  <c:v>401.69466069999999</c:v>
                </c:pt>
                <c:pt idx="40440">
                  <c:v>401.70459579999999</c:v>
                </c:pt>
                <c:pt idx="40441">
                  <c:v>401.71453179999997</c:v>
                </c:pt>
                <c:pt idx="40442">
                  <c:v>401.72446680000002</c:v>
                </c:pt>
                <c:pt idx="40443">
                  <c:v>401.7344018</c:v>
                </c:pt>
                <c:pt idx="40444">
                  <c:v>401.74433679999999</c:v>
                </c:pt>
                <c:pt idx="40445">
                  <c:v>401.75427280000002</c:v>
                </c:pt>
                <c:pt idx="40446">
                  <c:v>401.76420780000001</c:v>
                </c:pt>
                <c:pt idx="40447">
                  <c:v>401.77414279999999</c:v>
                </c:pt>
                <c:pt idx="40448">
                  <c:v>401.78407779999998</c:v>
                </c:pt>
                <c:pt idx="40449">
                  <c:v>401.79401380000002</c:v>
                </c:pt>
                <c:pt idx="40450">
                  <c:v>401.8039488</c:v>
                </c:pt>
                <c:pt idx="40451">
                  <c:v>401.81388379999999</c:v>
                </c:pt>
                <c:pt idx="40452">
                  <c:v>401.82381880000003</c:v>
                </c:pt>
                <c:pt idx="40453">
                  <c:v>401.83375480000001</c:v>
                </c:pt>
                <c:pt idx="40454">
                  <c:v>401.84368979999999</c:v>
                </c:pt>
                <c:pt idx="40455">
                  <c:v>401.85362459999999</c:v>
                </c:pt>
                <c:pt idx="40456">
                  <c:v>401.86355959999997</c:v>
                </c:pt>
                <c:pt idx="40457">
                  <c:v>401.87349560000001</c:v>
                </c:pt>
                <c:pt idx="40458">
                  <c:v>401.8834306</c:v>
                </c:pt>
                <c:pt idx="40459">
                  <c:v>401.89336559999998</c:v>
                </c:pt>
                <c:pt idx="40460">
                  <c:v>401.90330160000002</c:v>
                </c:pt>
                <c:pt idx="40461">
                  <c:v>401.9132366</c:v>
                </c:pt>
                <c:pt idx="40462">
                  <c:v>401.92317159999999</c:v>
                </c:pt>
                <c:pt idx="40463">
                  <c:v>401.93310659999997</c:v>
                </c:pt>
                <c:pt idx="40464">
                  <c:v>401.94304260000001</c:v>
                </c:pt>
                <c:pt idx="40465">
                  <c:v>401.9529776</c:v>
                </c:pt>
                <c:pt idx="40466">
                  <c:v>401.96291259999998</c:v>
                </c:pt>
                <c:pt idx="40467">
                  <c:v>401.97284760000002</c:v>
                </c:pt>
                <c:pt idx="40468">
                  <c:v>401.9827836</c:v>
                </c:pt>
                <c:pt idx="40469">
                  <c:v>401.99271859999999</c:v>
                </c:pt>
                <c:pt idx="40470">
                  <c:v>402.00265359999997</c:v>
                </c:pt>
                <c:pt idx="40471">
                  <c:v>402.01258860000002</c:v>
                </c:pt>
                <c:pt idx="40472">
                  <c:v>402.0225246</c:v>
                </c:pt>
                <c:pt idx="40473">
                  <c:v>402.03245959999998</c:v>
                </c:pt>
                <c:pt idx="40474">
                  <c:v>402.04239460000002</c:v>
                </c:pt>
                <c:pt idx="40475">
                  <c:v>402.0523306</c:v>
                </c:pt>
                <c:pt idx="40476">
                  <c:v>402.06226559999999</c:v>
                </c:pt>
                <c:pt idx="40477">
                  <c:v>402.07220059999997</c:v>
                </c:pt>
                <c:pt idx="40478">
                  <c:v>402.08213560000002</c:v>
                </c:pt>
                <c:pt idx="40479">
                  <c:v>402.0920716</c:v>
                </c:pt>
                <c:pt idx="40480">
                  <c:v>402.10200659999998</c:v>
                </c:pt>
                <c:pt idx="40481">
                  <c:v>402.11194160000002</c:v>
                </c:pt>
                <c:pt idx="40482">
                  <c:v>402.12187660000001</c:v>
                </c:pt>
                <c:pt idx="40483">
                  <c:v>402.13181259999999</c:v>
                </c:pt>
                <c:pt idx="40484">
                  <c:v>402.14174759999997</c:v>
                </c:pt>
                <c:pt idx="40485">
                  <c:v>402.15168260000002</c:v>
                </c:pt>
                <c:pt idx="40486">
                  <c:v>402.1616186</c:v>
                </c:pt>
                <c:pt idx="40487">
                  <c:v>402.17155359999998</c:v>
                </c:pt>
                <c:pt idx="40488">
                  <c:v>402.18148860000002</c:v>
                </c:pt>
                <c:pt idx="40489">
                  <c:v>402.19142360000001</c:v>
                </c:pt>
                <c:pt idx="40490">
                  <c:v>402.20135959999999</c:v>
                </c:pt>
                <c:pt idx="40491">
                  <c:v>402.21129459999997</c:v>
                </c:pt>
                <c:pt idx="40492">
                  <c:v>402.22122960000002</c:v>
                </c:pt>
                <c:pt idx="40493">
                  <c:v>402.2311646</c:v>
                </c:pt>
                <c:pt idx="40494">
                  <c:v>402.24110059999998</c:v>
                </c:pt>
                <c:pt idx="40495">
                  <c:v>402.25103560000002</c:v>
                </c:pt>
                <c:pt idx="40496">
                  <c:v>402.26097060000001</c:v>
                </c:pt>
                <c:pt idx="40497">
                  <c:v>402.27090559999999</c:v>
                </c:pt>
                <c:pt idx="40498">
                  <c:v>402.28084159999997</c:v>
                </c:pt>
                <c:pt idx="40499">
                  <c:v>402.29077660000002</c:v>
                </c:pt>
                <c:pt idx="40500">
                  <c:v>402.3007116</c:v>
                </c:pt>
                <c:pt idx="40501">
                  <c:v>402.31064759999998</c:v>
                </c:pt>
                <c:pt idx="40502">
                  <c:v>402.32058260000002</c:v>
                </c:pt>
                <c:pt idx="40503">
                  <c:v>402.33051760000001</c:v>
                </c:pt>
                <c:pt idx="40504">
                  <c:v>402.34045259999999</c:v>
                </c:pt>
                <c:pt idx="40505">
                  <c:v>402.35038859999997</c:v>
                </c:pt>
                <c:pt idx="40506">
                  <c:v>402.36032360000002</c:v>
                </c:pt>
                <c:pt idx="40507">
                  <c:v>402.3702586</c:v>
                </c:pt>
                <c:pt idx="40508">
                  <c:v>402.38019359999998</c:v>
                </c:pt>
                <c:pt idx="40509">
                  <c:v>402.39012960000002</c:v>
                </c:pt>
                <c:pt idx="40510">
                  <c:v>402.40006460000001</c:v>
                </c:pt>
                <c:pt idx="40511">
                  <c:v>402.40999959999999</c:v>
                </c:pt>
                <c:pt idx="40512">
                  <c:v>402.41993459999998</c:v>
                </c:pt>
                <c:pt idx="40513">
                  <c:v>402.42987060000002</c:v>
                </c:pt>
                <c:pt idx="40514">
                  <c:v>402.4398056</c:v>
                </c:pt>
                <c:pt idx="40515">
                  <c:v>402.44974059999998</c:v>
                </c:pt>
                <c:pt idx="40516">
                  <c:v>402.45967560000003</c:v>
                </c:pt>
                <c:pt idx="40517">
                  <c:v>402.46961160000001</c:v>
                </c:pt>
                <c:pt idx="40518">
                  <c:v>402.47954659999999</c:v>
                </c:pt>
                <c:pt idx="40519">
                  <c:v>402.48948159999998</c:v>
                </c:pt>
                <c:pt idx="40520">
                  <c:v>402.49941760000002</c:v>
                </c:pt>
                <c:pt idx="40521">
                  <c:v>402.5093526</c:v>
                </c:pt>
                <c:pt idx="40522">
                  <c:v>402.51928759999998</c:v>
                </c:pt>
                <c:pt idx="40523">
                  <c:v>402.52922260000003</c:v>
                </c:pt>
                <c:pt idx="40524">
                  <c:v>402.53915860000001</c:v>
                </c:pt>
                <c:pt idx="40525">
                  <c:v>402.54909359999999</c:v>
                </c:pt>
                <c:pt idx="40526">
                  <c:v>402.55902859999998</c:v>
                </c:pt>
                <c:pt idx="40527">
                  <c:v>402.56896360000002</c:v>
                </c:pt>
                <c:pt idx="40528">
                  <c:v>402.5788996</c:v>
                </c:pt>
                <c:pt idx="40529">
                  <c:v>402.58883459999998</c:v>
                </c:pt>
                <c:pt idx="40530">
                  <c:v>402.59876960000003</c:v>
                </c:pt>
                <c:pt idx="40531">
                  <c:v>402.60870460000001</c:v>
                </c:pt>
                <c:pt idx="40532">
                  <c:v>402.61864059999999</c:v>
                </c:pt>
                <c:pt idx="40533">
                  <c:v>402.62857559999998</c:v>
                </c:pt>
                <c:pt idx="40534">
                  <c:v>402.63851060000002</c:v>
                </c:pt>
                <c:pt idx="40535">
                  <c:v>402.6484466</c:v>
                </c:pt>
                <c:pt idx="40536">
                  <c:v>402.65838159999998</c:v>
                </c:pt>
                <c:pt idx="40537">
                  <c:v>402.66831660000003</c:v>
                </c:pt>
                <c:pt idx="40538">
                  <c:v>402.67825160000001</c:v>
                </c:pt>
                <c:pt idx="40539">
                  <c:v>402.68818759999999</c:v>
                </c:pt>
                <c:pt idx="40540">
                  <c:v>402.69812259999998</c:v>
                </c:pt>
                <c:pt idx="40541">
                  <c:v>402.70805760000002</c:v>
                </c:pt>
                <c:pt idx="40542">
                  <c:v>402.7179926</c:v>
                </c:pt>
                <c:pt idx="40543">
                  <c:v>402.72792859999998</c:v>
                </c:pt>
                <c:pt idx="40544">
                  <c:v>402.73786360000003</c:v>
                </c:pt>
                <c:pt idx="40545">
                  <c:v>402.74779860000001</c:v>
                </c:pt>
                <c:pt idx="40546">
                  <c:v>402.75773359999999</c:v>
                </c:pt>
                <c:pt idx="40547">
                  <c:v>402.76766959999998</c:v>
                </c:pt>
                <c:pt idx="40548">
                  <c:v>402.77760460000002</c:v>
                </c:pt>
                <c:pt idx="40549">
                  <c:v>402.7875396</c:v>
                </c:pt>
                <c:pt idx="40550">
                  <c:v>402.79747459999999</c:v>
                </c:pt>
                <c:pt idx="40551">
                  <c:v>402.80741060000003</c:v>
                </c:pt>
                <c:pt idx="40552">
                  <c:v>402.81734560000001</c:v>
                </c:pt>
                <c:pt idx="40553">
                  <c:v>402.82728059999999</c:v>
                </c:pt>
                <c:pt idx="40554">
                  <c:v>402.83721659999998</c:v>
                </c:pt>
                <c:pt idx="40555">
                  <c:v>402.84715119999998</c:v>
                </c:pt>
                <c:pt idx="40556">
                  <c:v>402.85708620000003</c:v>
                </c:pt>
                <c:pt idx="40557">
                  <c:v>402.86702120000001</c:v>
                </c:pt>
                <c:pt idx="40558">
                  <c:v>402.87695719999999</c:v>
                </c:pt>
                <c:pt idx="40559">
                  <c:v>402.88689219999998</c:v>
                </c:pt>
                <c:pt idx="40560">
                  <c:v>402.89682720000002</c:v>
                </c:pt>
                <c:pt idx="40561">
                  <c:v>402.9067622</c:v>
                </c:pt>
                <c:pt idx="40562">
                  <c:v>402.91669819999998</c:v>
                </c:pt>
                <c:pt idx="40563">
                  <c:v>402.92663320000003</c:v>
                </c:pt>
                <c:pt idx="40564">
                  <c:v>402.93656820000001</c:v>
                </c:pt>
                <c:pt idx="40565">
                  <c:v>402.9465032</c:v>
                </c:pt>
                <c:pt idx="40566">
                  <c:v>402.95643919999998</c:v>
                </c:pt>
                <c:pt idx="40567">
                  <c:v>402.96637420000002</c:v>
                </c:pt>
                <c:pt idx="40568">
                  <c:v>402.9763092</c:v>
                </c:pt>
                <c:pt idx="40569">
                  <c:v>402.98624419999999</c:v>
                </c:pt>
                <c:pt idx="40570">
                  <c:v>402.99618020000003</c:v>
                </c:pt>
                <c:pt idx="40571">
                  <c:v>403.00611520000001</c:v>
                </c:pt>
                <c:pt idx="40572">
                  <c:v>403.0160502</c:v>
                </c:pt>
                <c:pt idx="40573">
                  <c:v>403.02598619999998</c:v>
                </c:pt>
                <c:pt idx="40574">
                  <c:v>403.03592120000002</c:v>
                </c:pt>
                <c:pt idx="40575">
                  <c:v>403.0458562</c:v>
                </c:pt>
                <c:pt idx="40576">
                  <c:v>403.05579119999999</c:v>
                </c:pt>
                <c:pt idx="40577">
                  <c:v>403.06572720000003</c:v>
                </c:pt>
                <c:pt idx="40578">
                  <c:v>403.07566220000001</c:v>
                </c:pt>
                <c:pt idx="40579">
                  <c:v>403.0855972</c:v>
                </c:pt>
                <c:pt idx="40580">
                  <c:v>403.09553219999998</c:v>
                </c:pt>
                <c:pt idx="40581">
                  <c:v>403.10546820000002</c:v>
                </c:pt>
                <c:pt idx="40582">
                  <c:v>403.1154032</c:v>
                </c:pt>
                <c:pt idx="40583">
                  <c:v>403.12533819999999</c:v>
                </c:pt>
                <c:pt idx="40584">
                  <c:v>403.13527319999997</c:v>
                </c:pt>
                <c:pt idx="40585">
                  <c:v>403.14520920000001</c:v>
                </c:pt>
                <c:pt idx="40586">
                  <c:v>403.1551442</c:v>
                </c:pt>
                <c:pt idx="40587">
                  <c:v>403.16507919999998</c:v>
                </c:pt>
                <c:pt idx="40588">
                  <c:v>403.17501420000002</c:v>
                </c:pt>
                <c:pt idx="40589">
                  <c:v>403.1849502</c:v>
                </c:pt>
                <c:pt idx="40590">
                  <c:v>403.19488519999999</c:v>
                </c:pt>
                <c:pt idx="40591">
                  <c:v>403.20482019999997</c:v>
                </c:pt>
                <c:pt idx="40592">
                  <c:v>403.21475520000001</c:v>
                </c:pt>
                <c:pt idx="40593">
                  <c:v>403.2246912</c:v>
                </c:pt>
                <c:pt idx="40594">
                  <c:v>403.23462619999998</c:v>
                </c:pt>
                <c:pt idx="40595">
                  <c:v>403.24456120000002</c:v>
                </c:pt>
                <c:pt idx="40596">
                  <c:v>403.2544972</c:v>
                </c:pt>
                <c:pt idx="40597">
                  <c:v>403.26443219999999</c:v>
                </c:pt>
                <c:pt idx="40598">
                  <c:v>403.27436719999997</c:v>
                </c:pt>
                <c:pt idx="40599">
                  <c:v>403.28430220000001</c:v>
                </c:pt>
                <c:pt idx="40600">
                  <c:v>403.2942382</c:v>
                </c:pt>
                <c:pt idx="40601">
                  <c:v>403.30417319999998</c:v>
                </c:pt>
                <c:pt idx="40602">
                  <c:v>403.31410820000002</c:v>
                </c:pt>
                <c:pt idx="40603">
                  <c:v>403.32404320000001</c:v>
                </c:pt>
                <c:pt idx="40604">
                  <c:v>403.33397919999999</c:v>
                </c:pt>
                <c:pt idx="40605">
                  <c:v>403.34391419999997</c:v>
                </c:pt>
                <c:pt idx="40606">
                  <c:v>403.35384920000001</c:v>
                </c:pt>
                <c:pt idx="40607">
                  <c:v>403.3637842</c:v>
                </c:pt>
                <c:pt idx="40608">
                  <c:v>403.37372019999998</c:v>
                </c:pt>
                <c:pt idx="40609">
                  <c:v>403.38365520000002</c:v>
                </c:pt>
                <c:pt idx="40610">
                  <c:v>403.39359020000001</c:v>
                </c:pt>
                <c:pt idx="40611">
                  <c:v>403.40352619999999</c:v>
                </c:pt>
                <c:pt idx="40612">
                  <c:v>403.41346119999997</c:v>
                </c:pt>
                <c:pt idx="40613">
                  <c:v>403.42339620000001</c:v>
                </c:pt>
                <c:pt idx="40614">
                  <c:v>403.4333312</c:v>
                </c:pt>
                <c:pt idx="40615">
                  <c:v>403.44326719999998</c:v>
                </c:pt>
                <c:pt idx="40616">
                  <c:v>403.45320220000002</c:v>
                </c:pt>
                <c:pt idx="40617">
                  <c:v>403.46313720000001</c:v>
                </c:pt>
                <c:pt idx="40618">
                  <c:v>403.47307219999999</c:v>
                </c:pt>
                <c:pt idx="40619">
                  <c:v>403.48300819999997</c:v>
                </c:pt>
                <c:pt idx="40620">
                  <c:v>403.49294320000001</c:v>
                </c:pt>
                <c:pt idx="40621">
                  <c:v>403.5028782</c:v>
                </c:pt>
                <c:pt idx="40622">
                  <c:v>403.51281419999998</c:v>
                </c:pt>
                <c:pt idx="40623">
                  <c:v>403.52274920000002</c:v>
                </c:pt>
                <c:pt idx="40624">
                  <c:v>403.53268420000001</c:v>
                </c:pt>
                <c:pt idx="40625">
                  <c:v>403.54261919999999</c:v>
                </c:pt>
                <c:pt idx="40626">
                  <c:v>403.55255519999997</c:v>
                </c:pt>
                <c:pt idx="40627">
                  <c:v>403.56249020000001</c:v>
                </c:pt>
                <c:pt idx="40628">
                  <c:v>403.5724252</c:v>
                </c:pt>
                <c:pt idx="40629">
                  <c:v>403.58236019999998</c:v>
                </c:pt>
                <c:pt idx="40630">
                  <c:v>403.59229620000002</c:v>
                </c:pt>
                <c:pt idx="40631">
                  <c:v>403.60223120000001</c:v>
                </c:pt>
                <c:pt idx="40632">
                  <c:v>403.61216619999999</c:v>
                </c:pt>
                <c:pt idx="40633">
                  <c:v>403.62210219999997</c:v>
                </c:pt>
                <c:pt idx="40634">
                  <c:v>403.63203720000001</c:v>
                </c:pt>
                <c:pt idx="40635">
                  <c:v>403.6419722</c:v>
                </c:pt>
                <c:pt idx="40636">
                  <c:v>403.65190719999998</c:v>
                </c:pt>
                <c:pt idx="40637">
                  <c:v>403.66184320000002</c:v>
                </c:pt>
                <c:pt idx="40638">
                  <c:v>403.67177820000001</c:v>
                </c:pt>
                <c:pt idx="40639">
                  <c:v>403.68171319999999</c:v>
                </c:pt>
                <c:pt idx="40640">
                  <c:v>403.69164819999997</c:v>
                </c:pt>
                <c:pt idx="40641">
                  <c:v>403.70158420000001</c:v>
                </c:pt>
                <c:pt idx="40642">
                  <c:v>403.7115192</c:v>
                </c:pt>
                <c:pt idx="40643">
                  <c:v>403.72145419999998</c:v>
                </c:pt>
                <c:pt idx="40644">
                  <c:v>403.73139020000002</c:v>
                </c:pt>
                <c:pt idx="40645">
                  <c:v>403.74132520000001</c:v>
                </c:pt>
                <c:pt idx="40646">
                  <c:v>403.75126019999999</c:v>
                </c:pt>
                <c:pt idx="40647">
                  <c:v>403.76119519999997</c:v>
                </c:pt>
                <c:pt idx="40648">
                  <c:v>403.77113120000001</c:v>
                </c:pt>
                <c:pt idx="40649">
                  <c:v>403.7810662</c:v>
                </c:pt>
                <c:pt idx="40650">
                  <c:v>403.79100119999998</c:v>
                </c:pt>
                <c:pt idx="40651">
                  <c:v>403.80093620000002</c:v>
                </c:pt>
                <c:pt idx="40652">
                  <c:v>403.81087220000001</c:v>
                </c:pt>
                <c:pt idx="40653">
                  <c:v>403.82080719999999</c:v>
                </c:pt>
                <c:pt idx="40654">
                  <c:v>403.83074219999997</c:v>
                </c:pt>
                <c:pt idx="40655">
                  <c:v>403.84067820000001</c:v>
                </c:pt>
                <c:pt idx="40656">
                  <c:v>403.85061300000001</c:v>
                </c:pt>
                <c:pt idx="40657">
                  <c:v>403.86054799999999</c:v>
                </c:pt>
                <c:pt idx="40658">
                  <c:v>403.87048299999998</c:v>
                </c:pt>
                <c:pt idx="40659">
                  <c:v>403.88041900000002</c:v>
                </c:pt>
                <c:pt idx="40660">
                  <c:v>403.890354</c:v>
                </c:pt>
                <c:pt idx="40661">
                  <c:v>403.90028899999999</c:v>
                </c:pt>
                <c:pt idx="40662">
                  <c:v>403.91022400000003</c:v>
                </c:pt>
                <c:pt idx="40663">
                  <c:v>403.92016000000001</c:v>
                </c:pt>
                <c:pt idx="40664">
                  <c:v>403.93009499999999</c:v>
                </c:pt>
                <c:pt idx="40665">
                  <c:v>403.94002999999998</c:v>
                </c:pt>
                <c:pt idx="40666">
                  <c:v>403.94996600000002</c:v>
                </c:pt>
                <c:pt idx="40667">
                  <c:v>403.959901</c:v>
                </c:pt>
                <c:pt idx="40668">
                  <c:v>403.96983599999999</c:v>
                </c:pt>
                <c:pt idx="40669">
                  <c:v>403.97977100000003</c:v>
                </c:pt>
                <c:pt idx="40670">
                  <c:v>403.98970700000001</c:v>
                </c:pt>
                <c:pt idx="40671">
                  <c:v>403.99964199999999</c:v>
                </c:pt>
                <c:pt idx="40672">
                  <c:v>404.00957699999998</c:v>
                </c:pt>
                <c:pt idx="40673">
                  <c:v>404.01951200000002</c:v>
                </c:pt>
                <c:pt idx="40674">
                  <c:v>404.029448</c:v>
                </c:pt>
                <c:pt idx="40675">
                  <c:v>404.03938299999999</c:v>
                </c:pt>
                <c:pt idx="40676">
                  <c:v>404.04931800000003</c:v>
                </c:pt>
                <c:pt idx="40677">
                  <c:v>404.05925400000001</c:v>
                </c:pt>
                <c:pt idx="40678">
                  <c:v>404.06918899999999</c:v>
                </c:pt>
                <c:pt idx="40679">
                  <c:v>404.07912399999998</c:v>
                </c:pt>
                <c:pt idx="40680">
                  <c:v>404.08905900000002</c:v>
                </c:pt>
                <c:pt idx="40681">
                  <c:v>404.098995</c:v>
                </c:pt>
                <c:pt idx="40682">
                  <c:v>404.10892999999999</c:v>
                </c:pt>
                <c:pt idx="40683">
                  <c:v>404.11886500000003</c:v>
                </c:pt>
                <c:pt idx="40684">
                  <c:v>404.12880000000001</c:v>
                </c:pt>
                <c:pt idx="40685">
                  <c:v>404.13873599999999</c:v>
                </c:pt>
                <c:pt idx="40686">
                  <c:v>404.14867099999998</c:v>
                </c:pt>
                <c:pt idx="40687">
                  <c:v>404.15860600000002</c:v>
                </c:pt>
                <c:pt idx="40688">
                  <c:v>404.168542</c:v>
                </c:pt>
                <c:pt idx="40689">
                  <c:v>404.17847699999999</c:v>
                </c:pt>
                <c:pt idx="40690">
                  <c:v>404.18841200000003</c:v>
                </c:pt>
                <c:pt idx="40691">
                  <c:v>404.19834700000001</c:v>
                </c:pt>
                <c:pt idx="40692">
                  <c:v>404.20828299999999</c:v>
                </c:pt>
                <c:pt idx="40693">
                  <c:v>404.21821799999998</c:v>
                </c:pt>
                <c:pt idx="40694">
                  <c:v>404.22815300000002</c:v>
                </c:pt>
                <c:pt idx="40695">
                  <c:v>404.238088</c:v>
                </c:pt>
                <c:pt idx="40696">
                  <c:v>404.24802399999999</c:v>
                </c:pt>
                <c:pt idx="40697">
                  <c:v>404.25795900000003</c:v>
                </c:pt>
                <c:pt idx="40698">
                  <c:v>404.26789400000001</c:v>
                </c:pt>
                <c:pt idx="40699">
                  <c:v>404.27782999999999</c:v>
                </c:pt>
                <c:pt idx="40700">
                  <c:v>404.28776499999998</c:v>
                </c:pt>
                <c:pt idx="40701">
                  <c:v>404.29770000000002</c:v>
                </c:pt>
                <c:pt idx="40702">
                  <c:v>404.307635</c:v>
                </c:pt>
                <c:pt idx="40703">
                  <c:v>404.31757099999999</c:v>
                </c:pt>
                <c:pt idx="40704">
                  <c:v>404.32750600000003</c:v>
                </c:pt>
                <c:pt idx="40705">
                  <c:v>404.33744100000001</c:v>
                </c:pt>
                <c:pt idx="40706">
                  <c:v>404.347376</c:v>
                </c:pt>
                <c:pt idx="40707">
                  <c:v>404.35731199999998</c:v>
                </c:pt>
                <c:pt idx="40708">
                  <c:v>404.36724700000002</c:v>
                </c:pt>
                <c:pt idx="40709">
                  <c:v>404.377182</c:v>
                </c:pt>
                <c:pt idx="40710">
                  <c:v>404.38711799999999</c:v>
                </c:pt>
                <c:pt idx="40711">
                  <c:v>404.39705300000003</c:v>
                </c:pt>
                <c:pt idx="40712">
                  <c:v>404.40698800000001</c:v>
                </c:pt>
                <c:pt idx="40713">
                  <c:v>404.416923</c:v>
                </c:pt>
                <c:pt idx="40714">
                  <c:v>404.42685899999998</c:v>
                </c:pt>
                <c:pt idx="40715">
                  <c:v>404.43679400000002</c:v>
                </c:pt>
                <c:pt idx="40716">
                  <c:v>404.446729</c:v>
                </c:pt>
                <c:pt idx="40717">
                  <c:v>404.45666399999999</c:v>
                </c:pt>
                <c:pt idx="40718">
                  <c:v>404.46660000000003</c:v>
                </c:pt>
                <c:pt idx="40719">
                  <c:v>404.47653500000001</c:v>
                </c:pt>
                <c:pt idx="40720">
                  <c:v>404.48647</c:v>
                </c:pt>
                <c:pt idx="40721">
                  <c:v>404.49640599999998</c:v>
                </c:pt>
                <c:pt idx="40722">
                  <c:v>404.50634100000002</c:v>
                </c:pt>
                <c:pt idx="40723">
                  <c:v>404.516276</c:v>
                </c:pt>
                <c:pt idx="40724">
                  <c:v>404.52621099999999</c:v>
                </c:pt>
                <c:pt idx="40725">
                  <c:v>404.53614700000003</c:v>
                </c:pt>
                <c:pt idx="40726">
                  <c:v>404.54608200000001</c:v>
                </c:pt>
                <c:pt idx="40727">
                  <c:v>404.556017</c:v>
                </c:pt>
                <c:pt idx="40728">
                  <c:v>404.56595199999998</c:v>
                </c:pt>
                <c:pt idx="40729">
                  <c:v>404.57588800000002</c:v>
                </c:pt>
                <c:pt idx="40730">
                  <c:v>404.585823</c:v>
                </c:pt>
                <c:pt idx="40731">
                  <c:v>404.59575799999999</c:v>
                </c:pt>
                <c:pt idx="40732">
                  <c:v>404.60569400000003</c:v>
                </c:pt>
                <c:pt idx="40733">
                  <c:v>404.61562900000001</c:v>
                </c:pt>
                <c:pt idx="40734">
                  <c:v>404.625564</c:v>
                </c:pt>
                <c:pt idx="40735">
                  <c:v>404.63549899999998</c:v>
                </c:pt>
                <c:pt idx="40736">
                  <c:v>404.64543500000002</c:v>
                </c:pt>
                <c:pt idx="40737">
                  <c:v>404.65537</c:v>
                </c:pt>
                <c:pt idx="40738">
                  <c:v>404.66530499999999</c:v>
                </c:pt>
                <c:pt idx="40739">
                  <c:v>404.67523999999997</c:v>
                </c:pt>
                <c:pt idx="40740">
                  <c:v>404.68517600000001</c:v>
                </c:pt>
                <c:pt idx="40741">
                  <c:v>404.695111</c:v>
                </c:pt>
                <c:pt idx="40742">
                  <c:v>404.70504599999998</c:v>
                </c:pt>
                <c:pt idx="40743">
                  <c:v>404.71498100000002</c:v>
                </c:pt>
                <c:pt idx="40744">
                  <c:v>404.724917</c:v>
                </c:pt>
                <c:pt idx="40745">
                  <c:v>404.73485199999999</c:v>
                </c:pt>
                <c:pt idx="40746">
                  <c:v>404.74478699999997</c:v>
                </c:pt>
                <c:pt idx="40747">
                  <c:v>404.75472300000001</c:v>
                </c:pt>
                <c:pt idx="40748">
                  <c:v>404.764658</c:v>
                </c:pt>
                <c:pt idx="40749">
                  <c:v>404.77459299999998</c:v>
                </c:pt>
                <c:pt idx="40750">
                  <c:v>404.78452800000002</c:v>
                </c:pt>
                <c:pt idx="40751">
                  <c:v>404.794464</c:v>
                </c:pt>
                <c:pt idx="40752">
                  <c:v>404.80439899999999</c:v>
                </c:pt>
                <c:pt idx="40753">
                  <c:v>404.81433399999997</c:v>
                </c:pt>
                <c:pt idx="40754">
                  <c:v>404.82426900000002</c:v>
                </c:pt>
                <c:pt idx="40755">
                  <c:v>404.834205</c:v>
                </c:pt>
                <c:pt idx="40756">
                  <c:v>404.84413999999998</c:v>
                </c:pt>
                <c:pt idx="40757">
                  <c:v>404.8540759</c:v>
                </c:pt>
                <c:pt idx="40758">
                  <c:v>404.86401189999998</c:v>
                </c:pt>
                <c:pt idx="40759">
                  <c:v>404.87394690000002</c:v>
                </c:pt>
                <c:pt idx="40760">
                  <c:v>404.88388190000001</c:v>
                </c:pt>
                <c:pt idx="40761">
                  <c:v>404.89381689999999</c:v>
                </c:pt>
                <c:pt idx="40762">
                  <c:v>404.90375289999997</c:v>
                </c:pt>
                <c:pt idx="40763">
                  <c:v>404.91368790000001</c:v>
                </c:pt>
                <c:pt idx="40764">
                  <c:v>404.9236229</c:v>
                </c:pt>
                <c:pt idx="40765">
                  <c:v>404.93355789999998</c:v>
                </c:pt>
                <c:pt idx="40766">
                  <c:v>404.94349390000002</c:v>
                </c:pt>
                <c:pt idx="40767">
                  <c:v>404.95342890000001</c:v>
                </c:pt>
                <c:pt idx="40768">
                  <c:v>404.96336389999999</c:v>
                </c:pt>
                <c:pt idx="40769">
                  <c:v>404.97329989999997</c:v>
                </c:pt>
                <c:pt idx="40770">
                  <c:v>404.98323490000001</c:v>
                </c:pt>
                <c:pt idx="40771">
                  <c:v>404.9931699</c:v>
                </c:pt>
                <c:pt idx="40772">
                  <c:v>405.00310489999998</c:v>
                </c:pt>
                <c:pt idx="40773">
                  <c:v>405.01304090000002</c:v>
                </c:pt>
                <c:pt idx="40774">
                  <c:v>405.02297590000001</c:v>
                </c:pt>
                <c:pt idx="40775">
                  <c:v>405.03291089999999</c:v>
                </c:pt>
                <c:pt idx="40776">
                  <c:v>405.04284589999997</c:v>
                </c:pt>
                <c:pt idx="40777">
                  <c:v>405.05278190000001</c:v>
                </c:pt>
                <c:pt idx="40778">
                  <c:v>405.0627169</c:v>
                </c:pt>
                <c:pt idx="40779">
                  <c:v>405.07265189999998</c:v>
                </c:pt>
                <c:pt idx="40780">
                  <c:v>405.08258690000002</c:v>
                </c:pt>
                <c:pt idx="40781">
                  <c:v>405.09252290000001</c:v>
                </c:pt>
                <c:pt idx="40782">
                  <c:v>405.10245789999999</c:v>
                </c:pt>
                <c:pt idx="40783">
                  <c:v>405.11239289999997</c:v>
                </c:pt>
                <c:pt idx="40784">
                  <c:v>405.12232890000001</c:v>
                </c:pt>
                <c:pt idx="40785">
                  <c:v>405.1322639</c:v>
                </c:pt>
                <c:pt idx="40786">
                  <c:v>405.14219889999998</c:v>
                </c:pt>
                <c:pt idx="40787">
                  <c:v>405.15213390000002</c:v>
                </c:pt>
                <c:pt idx="40788">
                  <c:v>405.16206990000001</c:v>
                </c:pt>
                <c:pt idx="40789">
                  <c:v>405.17200489999999</c:v>
                </c:pt>
                <c:pt idx="40790">
                  <c:v>405.18193989999997</c:v>
                </c:pt>
                <c:pt idx="40791">
                  <c:v>405.19187490000002</c:v>
                </c:pt>
                <c:pt idx="40792">
                  <c:v>405.2018109</c:v>
                </c:pt>
                <c:pt idx="40793">
                  <c:v>405.21174589999998</c:v>
                </c:pt>
                <c:pt idx="40794">
                  <c:v>405.22168090000002</c:v>
                </c:pt>
                <c:pt idx="40795">
                  <c:v>405.23161690000001</c:v>
                </c:pt>
                <c:pt idx="40796">
                  <c:v>405.24155189999999</c:v>
                </c:pt>
                <c:pt idx="40797">
                  <c:v>405.25148689999997</c:v>
                </c:pt>
                <c:pt idx="40798">
                  <c:v>405.26142190000002</c:v>
                </c:pt>
                <c:pt idx="40799">
                  <c:v>405.2713579</c:v>
                </c:pt>
                <c:pt idx="40800">
                  <c:v>405.28129289999998</c:v>
                </c:pt>
                <c:pt idx="40801">
                  <c:v>405.29122790000002</c:v>
                </c:pt>
                <c:pt idx="40802">
                  <c:v>405.30116290000001</c:v>
                </c:pt>
                <c:pt idx="40803">
                  <c:v>405.31109889999999</c:v>
                </c:pt>
                <c:pt idx="40804">
                  <c:v>405.32103389999997</c:v>
                </c:pt>
                <c:pt idx="40805">
                  <c:v>405.33096890000002</c:v>
                </c:pt>
                <c:pt idx="40806">
                  <c:v>405.3409039</c:v>
                </c:pt>
                <c:pt idx="40807">
                  <c:v>405.35083989999998</c:v>
                </c:pt>
                <c:pt idx="40808">
                  <c:v>405.36077490000002</c:v>
                </c:pt>
                <c:pt idx="40809">
                  <c:v>405.37070990000001</c:v>
                </c:pt>
                <c:pt idx="40810">
                  <c:v>405.38064589999999</c:v>
                </c:pt>
                <c:pt idx="40811">
                  <c:v>405.39058089999997</c:v>
                </c:pt>
                <c:pt idx="40812">
                  <c:v>405.40051590000002</c:v>
                </c:pt>
                <c:pt idx="40813">
                  <c:v>405.4104509</c:v>
                </c:pt>
                <c:pt idx="40814">
                  <c:v>405.42038689999998</c:v>
                </c:pt>
                <c:pt idx="40815">
                  <c:v>405.43032190000002</c:v>
                </c:pt>
                <c:pt idx="40816">
                  <c:v>405.44025690000001</c:v>
                </c:pt>
                <c:pt idx="40817">
                  <c:v>405.45019189999999</c:v>
                </c:pt>
                <c:pt idx="40818">
                  <c:v>405.46012789999997</c:v>
                </c:pt>
                <c:pt idx="40819">
                  <c:v>405.47006290000002</c:v>
                </c:pt>
                <c:pt idx="40820">
                  <c:v>405.4799979</c:v>
                </c:pt>
                <c:pt idx="40821">
                  <c:v>405.48993289999999</c:v>
                </c:pt>
                <c:pt idx="40822">
                  <c:v>405.49986890000002</c:v>
                </c:pt>
                <c:pt idx="40823">
                  <c:v>405.50980390000001</c:v>
                </c:pt>
                <c:pt idx="40824">
                  <c:v>405.51973889999999</c:v>
                </c:pt>
                <c:pt idx="40825">
                  <c:v>405.52967489999997</c:v>
                </c:pt>
                <c:pt idx="40826">
                  <c:v>405.53960990000002</c:v>
                </c:pt>
                <c:pt idx="40827">
                  <c:v>405.5495449</c:v>
                </c:pt>
                <c:pt idx="40828">
                  <c:v>405.55947989999999</c:v>
                </c:pt>
                <c:pt idx="40829">
                  <c:v>405.56941590000002</c:v>
                </c:pt>
                <c:pt idx="40830">
                  <c:v>405.57935090000001</c:v>
                </c:pt>
                <c:pt idx="40831">
                  <c:v>405.58928589999999</c:v>
                </c:pt>
                <c:pt idx="40832">
                  <c:v>405.59922089999998</c:v>
                </c:pt>
                <c:pt idx="40833">
                  <c:v>405.60915690000002</c:v>
                </c:pt>
                <c:pt idx="40834">
                  <c:v>405.6190919</c:v>
                </c:pt>
                <c:pt idx="40835">
                  <c:v>405.62902689999999</c:v>
                </c:pt>
                <c:pt idx="40836">
                  <c:v>405.63896290000002</c:v>
                </c:pt>
                <c:pt idx="40837">
                  <c:v>405.64889790000001</c:v>
                </c:pt>
                <c:pt idx="40838">
                  <c:v>405.65883289999999</c:v>
                </c:pt>
                <c:pt idx="40839">
                  <c:v>405.66876789999998</c:v>
                </c:pt>
                <c:pt idx="40840">
                  <c:v>405.67870390000002</c:v>
                </c:pt>
                <c:pt idx="40841">
                  <c:v>405.6886389</c:v>
                </c:pt>
                <c:pt idx="40842">
                  <c:v>405.69857389999999</c:v>
                </c:pt>
                <c:pt idx="40843">
                  <c:v>405.70850890000003</c:v>
                </c:pt>
                <c:pt idx="40844">
                  <c:v>405.71844490000001</c:v>
                </c:pt>
                <c:pt idx="40845">
                  <c:v>405.72837989999999</c:v>
                </c:pt>
                <c:pt idx="40846">
                  <c:v>405.73831489999998</c:v>
                </c:pt>
                <c:pt idx="40847">
                  <c:v>405.74824990000002</c:v>
                </c:pt>
                <c:pt idx="40848">
                  <c:v>405.7581859</c:v>
                </c:pt>
                <c:pt idx="40849">
                  <c:v>405.76812089999999</c:v>
                </c:pt>
                <c:pt idx="40850">
                  <c:v>405.77805590000003</c:v>
                </c:pt>
                <c:pt idx="40851">
                  <c:v>405.78799090000001</c:v>
                </c:pt>
                <c:pt idx="40852">
                  <c:v>405.79792689999999</c:v>
                </c:pt>
                <c:pt idx="40853">
                  <c:v>405.80786189999998</c:v>
                </c:pt>
                <c:pt idx="40854">
                  <c:v>405.81779690000002</c:v>
                </c:pt>
                <c:pt idx="40855">
                  <c:v>405.8277329</c:v>
                </c:pt>
                <c:pt idx="40856">
                  <c:v>405.83766789999999</c:v>
                </c:pt>
                <c:pt idx="40857">
                  <c:v>405.84760290000003</c:v>
                </c:pt>
                <c:pt idx="40858">
                  <c:v>405.85753729999999</c:v>
                </c:pt>
                <c:pt idx="40859">
                  <c:v>405.86747329999997</c:v>
                </c:pt>
                <c:pt idx="40860">
                  <c:v>405.87740830000001</c:v>
                </c:pt>
                <c:pt idx="40861">
                  <c:v>405.8873433</c:v>
                </c:pt>
                <c:pt idx="40862">
                  <c:v>405.89727829999998</c:v>
                </c:pt>
                <c:pt idx="40863">
                  <c:v>405.90721430000002</c:v>
                </c:pt>
                <c:pt idx="40864">
                  <c:v>405.91714930000001</c:v>
                </c:pt>
                <c:pt idx="40865">
                  <c:v>405.92708429999999</c:v>
                </c:pt>
                <c:pt idx="40866">
                  <c:v>405.93702020000001</c:v>
                </c:pt>
                <c:pt idx="40867">
                  <c:v>405.94695530000001</c:v>
                </c:pt>
                <c:pt idx="40868">
                  <c:v>405.9568903</c:v>
                </c:pt>
                <c:pt idx="40869">
                  <c:v>405.96682529999998</c:v>
                </c:pt>
                <c:pt idx="40870">
                  <c:v>405.97676130000002</c:v>
                </c:pt>
                <c:pt idx="40871">
                  <c:v>405.98669630000001</c:v>
                </c:pt>
                <c:pt idx="40872">
                  <c:v>405.99663129999999</c:v>
                </c:pt>
                <c:pt idx="40873">
                  <c:v>406.00656629999997</c:v>
                </c:pt>
                <c:pt idx="40874">
                  <c:v>406.01650230000001</c:v>
                </c:pt>
                <c:pt idx="40875">
                  <c:v>406.0264373</c:v>
                </c:pt>
                <c:pt idx="40876">
                  <c:v>406.03637229999998</c:v>
                </c:pt>
                <c:pt idx="40877">
                  <c:v>406.04630730000002</c:v>
                </c:pt>
                <c:pt idx="40878">
                  <c:v>406.05624330000001</c:v>
                </c:pt>
                <c:pt idx="40879">
                  <c:v>406.06617829999999</c:v>
                </c:pt>
                <c:pt idx="40880">
                  <c:v>406.07611329999997</c:v>
                </c:pt>
                <c:pt idx="40881">
                  <c:v>406.08604930000001</c:v>
                </c:pt>
                <c:pt idx="40882">
                  <c:v>406.0959843</c:v>
                </c:pt>
                <c:pt idx="40883">
                  <c:v>406.10591929999998</c:v>
                </c:pt>
                <c:pt idx="40884">
                  <c:v>406.11585430000002</c:v>
                </c:pt>
                <c:pt idx="40885">
                  <c:v>406.12579030000001</c:v>
                </c:pt>
                <c:pt idx="40886">
                  <c:v>406.13572529999999</c:v>
                </c:pt>
                <c:pt idx="40887">
                  <c:v>406.14566029999997</c:v>
                </c:pt>
                <c:pt idx="40888">
                  <c:v>406.15559530000002</c:v>
                </c:pt>
                <c:pt idx="40889">
                  <c:v>406.1655313</c:v>
                </c:pt>
                <c:pt idx="40890">
                  <c:v>406.17546629999998</c:v>
                </c:pt>
                <c:pt idx="40891">
                  <c:v>406.18540130000002</c:v>
                </c:pt>
                <c:pt idx="40892">
                  <c:v>406.19533630000001</c:v>
                </c:pt>
                <c:pt idx="40893">
                  <c:v>406.20527229999999</c:v>
                </c:pt>
                <c:pt idx="40894">
                  <c:v>406.21520729999997</c:v>
                </c:pt>
                <c:pt idx="40895">
                  <c:v>406.22514230000002</c:v>
                </c:pt>
                <c:pt idx="40896">
                  <c:v>406.2350773</c:v>
                </c:pt>
                <c:pt idx="40897">
                  <c:v>406.24501329999998</c:v>
                </c:pt>
                <c:pt idx="40898">
                  <c:v>406.25494830000002</c:v>
                </c:pt>
                <c:pt idx="40899">
                  <c:v>406.26488330000001</c:v>
                </c:pt>
                <c:pt idx="40900">
                  <c:v>406.27481929999999</c:v>
                </c:pt>
                <c:pt idx="40901">
                  <c:v>406.28475429999997</c:v>
                </c:pt>
                <c:pt idx="40902">
                  <c:v>406.29468930000002</c:v>
                </c:pt>
                <c:pt idx="40903">
                  <c:v>406.3046243</c:v>
                </c:pt>
                <c:pt idx="40904">
                  <c:v>406.31456029999998</c:v>
                </c:pt>
                <c:pt idx="40905">
                  <c:v>406.32449530000002</c:v>
                </c:pt>
                <c:pt idx="40906">
                  <c:v>406.33443030000001</c:v>
                </c:pt>
                <c:pt idx="40907">
                  <c:v>406.34436529999999</c:v>
                </c:pt>
                <c:pt idx="40908">
                  <c:v>406.35430129999997</c:v>
                </c:pt>
                <c:pt idx="40909">
                  <c:v>406.36423630000002</c:v>
                </c:pt>
                <c:pt idx="40910">
                  <c:v>406.3741713</c:v>
                </c:pt>
                <c:pt idx="40911">
                  <c:v>406.38410629999998</c:v>
                </c:pt>
                <c:pt idx="40912">
                  <c:v>406.39404230000002</c:v>
                </c:pt>
                <c:pt idx="40913">
                  <c:v>406.40397730000001</c:v>
                </c:pt>
                <c:pt idx="40914">
                  <c:v>406.41391229999999</c:v>
                </c:pt>
                <c:pt idx="40915">
                  <c:v>406.42384829999997</c:v>
                </c:pt>
                <c:pt idx="40916">
                  <c:v>406.43378330000002</c:v>
                </c:pt>
                <c:pt idx="40917">
                  <c:v>406.4437183</c:v>
                </c:pt>
                <c:pt idx="40918">
                  <c:v>406.45365329999998</c:v>
                </c:pt>
                <c:pt idx="40919">
                  <c:v>406.46358930000002</c:v>
                </c:pt>
                <c:pt idx="40920">
                  <c:v>406.47352430000001</c:v>
                </c:pt>
                <c:pt idx="40921">
                  <c:v>406.48345929999999</c:v>
                </c:pt>
                <c:pt idx="40922">
                  <c:v>406.49339429999998</c:v>
                </c:pt>
                <c:pt idx="40923">
                  <c:v>406.50333030000002</c:v>
                </c:pt>
                <c:pt idx="40924">
                  <c:v>406.5132653</c:v>
                </c:pt>
                <c:pt idx="40925">
                  <c:v>406.52320029999998</c:v>
                </c:pt>
                <c:pt idx="40926">
                  <c:v>406.53313530000003</c:v>
                </c:pt>
                <c:pt idx="40927">
                  <c:v>406.54307130000001</c:v>
                </c:pt>
                <c:pt idx="40928">
                  <c:v>406.55300629999999</c:v>
                </c:pt>
                <c:pt idx="40929">
                  <c:v>406.56294129999998</c:v>
                </c:pt>
                <c:pt idx="40930">
                  <c:v>406.57287730000002</c:v>
                </c:pt>
                <c:pt idx="40931">
                  <c:v>406.5828123</c:v>
                </c:pt>
                <c:pt idx="40932">
                  <c:v>406.59274729999998</c:v>
                </c:pt>
                <c:pt idx="40933">
                  <c:v>406.60268230000003</c:v>
                </c:pt>
                <c:pt idx="40934">
                  <c:v>406.61261830000001</c:v>
                </c:pt>
                <c:pt idx="40935">
                  <c:v>406.62255329999999</c:v>
                </c:pt>
                <c:pt idx="40936">
                  <c:v>406.63248829999998</c:v>
                </c:pt>
                <c:pt idx="40937">
                  <c:v>406.6424232</c:v>
                </c:pt>
                <c:pt idx="40938">
                  <c:v>406.6523593</c:v>
                </c:pt>
                <c:pt idx="40939">
                  <c:v>406.66229429999999</c:v>
                </c:pt>
                <c:pt idx="40940">
                  <c:v>406.67222930000003</c:v>
                </c:pt>
                <c:pt idx="40941">
                  <c:v>406.68216430000001</c:v>
                </c:pt>
                <c:pt idx="40942">
                  <c:v>406.69210029999999</c:v>
                </c:pt>
                <c:pt idx="40943">
                  <c:v>406.70203529999998</c:v>
                </c:pt>
                <c:pt idx="40944">
                  <c:v>406.71197030000002</c:v>
                </c:pt>
                <c:pt idx="40945">
                  <c:v>406.7219063</c:v>
                </c:pt>
                <c:pt idx="40946">
                  <c:v>406.73184129999999</c:v>
                </c:pt>
                <c:pt idx="40947">
                  <c:v>406.74177630000003</c:v>
                </c:pt>
                <c:pt idx="40948">
                  <c:v>406.75171130000001</c:v>
                </c:pt>
                <c:pt idx="40949">
                  <c:v>406.76164729999999</c:v>
                </c:pt>
                <c:pt idx="40950">
                  <c:v>406.77158229999998</c:v>
                </c:pt>
                <c:pt idx="40951">
                  <c:v>406.78151730000002</c:v>
                </c:pt>
                <c:pt idx="40952">
                  <c:v>406.7914523</c:v>
                </c:pt>
                <c:pt idx="40953">
                  <c:v>406.80138829999999</c:v>
                </c:pt>
                <c:pt idx="40954">
                  <c:v>406.81132330000003</c:v>
                </c:pt>
                <c:pt idx="40955">
                  <c:v>406.82125830000001</c:v>
                </c:pt>
                <c:pt idx="40956">
                  <c:v>406.8311933</c:v>
                </c:pt>
                <c:pt idx="40957">
                  <c:v>406.84112929999998</c:v>
                </c:pt>
                <c:pt idx="40958">
                  <c:v>406.85106500000001</c:v>
                </c:pt>
                <c:pt idx="40959">
                  <c:v>406.86099999999999</c:v>
                </c:pt>
                <c:pt idx="40960">
                  <c:v>406.87093499999997</c:v>
                </c:pt>
                <c:pt idx="40961">
                  <c:v>406.88087100000001</c:v>
                </c:pt>
                <c:pt idx="40962">
                  <c:v>406.890806</c:v>
                </c:pt>
                <c:pt idx="40963">
                  <c:v>406.90074099999998</c:v>
                </c:pt>
                <c:pt idx="40964">
                  <c:v>406.91067700000002</c:v>
                </c:pt>
                <c:pt idx="40965">
                  <c:v>406.92061200000001</c:v>
                </c:pt>
                <c:pt idx="40966">
                  <c:v>406.93054699999999</c:v>
                </c:pt>
                <c:pt idx="40967">
                  <c:v>406.94048199999997</c:v>
                </c:pt>
                <c:pt idx="40968">
                  <c:v>406.95041800000001</c:v>
                </c:pt>
                <c:pt idx="40969">
                  <c:v>406.960353</c:v>
                </c:pt>
                <c:pt idx="40970">
                  <c:v>406.97028799999998</c:v>
                </c:pt>
                <c:pt idx="40971">
                  <c:v>406.98022300000002</c:v>
                </c:pt>
                <c:pt idx="40972">
                  <c:v>406.99015900000001</c:v>
                </c:pt>
                <c:pt idx="40973">
                  <c:v>407.00009399999999</c:v>
                </c:pt>
                <c:pt idx="40974">
                  <c:v>407.01002899999997</c:v>
                </c:pt>
                <c:pt idx="40975">
                  <c:v>407.01996400000002</c:v>
                </c:pt>
                <c:pt idx="40976">
                  <c:v>407.0299</c:v>
                </c:pt>
                <c:pt idx="40977">
                  <c:v>407.03983499999998</c:v>
                </c:pt>
                <c:pt idx="40978">
                  <c:v>407.04977000000002</c:v>
                </c:pt>
                <c:pt idx="40979">
                  <c:v>407.05970600000001</c:v>
                </c:pt>
                <c:pt idx="40980">
                  <c:v>407.06964099999999</c:v>
                </c:pt>
                <c:pt idx="40981">
                  <c:v>407.07957599999997</c:v>
                </c:pt>
                <c:pt idx="40982">
                  <c:v>407.08951100000002</c:v>
                </c:pt>
                <c:pt idx="40983">
                  <c:v>407.099447</c:v>
                </c:pt>
                <c:pt idx="40984">
                  <c:v>407.10938199999998</c:v>
                </c:pt>
                <c:pt idx="40985">
                  <c:v>407.11931700000002</c:v>
                </c:pt>
                <c:pt idx="40986">
                  <c:v>407.12925200000001</c:v>
                </c:pt>
                <c:pt idx="40987">
                  <c:v>407.13918799999999</c:v>
                </c:pt>
                <c:pt idx="40988">
                  <c:v>407.14912299999997</c:v>
                </c:pt>
                <c:pt idx="40989">
                  <c:v>407.15905800000002</c:v>
                </c:pt>
                <c:pt idx="40990">
                  <c:v>407.168993</c:v>
                </c:pt>
                <c:pt idx="40991">
                  <c:v>407.17892899999998</c:v>
                </c:pt>
                <c:pt idx="40992">
                  <c:v>407.18886400000002</c:v>
                </c:pt>
                <c:pt idx="40993">
                  <c:v>407.19879900000001</c:v>
                </c:pt>
                <c:pt idx="40994">
                  <c:v>407.20873499999999</c:v>
                </c:pt>
                <c:pt idx="40995">
                  <c:v>407.21866999999997</c:v>
                </c:pt>
                <c:pt idx="40996">
                  <c:v>407.22860500000002</c:v>
                </c:pt>
                <c:pt idx="40997">
                  <c:v>407.23854</c:v>
                </c:pt>
                <c:pt idx="40998">
                  <c:v>407.24847599999998</c:v>
                </c:pt>
                <c:pt idx="40999">
                  <c:v>407.25841100000002</c:v>
                </c:pt>
                <c:pt idx="41000">
                  <c:v>407.26834600000001</c:v>
                </c:pt>
                <c:pt idx="41001">
                  <c:v>407.27828099999999</c:v>
                </c:pt>
                <c:pt idx="41002">
                  <c:v>407.28821699999997</c:v>
                </c:pt>
                <c:pt idx="41003">
                  <c:v>407.29815200000002</c:v>
                </c:pt>
                <c:pt idx="41004">
                  <c:v>407.308087</c:v>
                </c:pt>
                <c:pt idx="41005">
                  <c:v>407.31802199999998</c:v>
                </c:pt>
                <c:pt idx="41006">
                  <c:v>407.32795800000002</c:v>
                </c:pt>
                <c:pt idx="41007">
                  <c:v>407.33789300000001</c:v>
                </c:pt>
                <c:pt idx="41008">
                  <c:v>407.34782799999999</c:v>
                </c:pt>
                <c:pt idx="41009">
                  <c:v>407.35776399999997</c:v>
                </c:pt>
                <c:pt idx="41010">
                  <c:v>407.36769900000002</c:v>
                </c:pt>
                <c:pt idx="41011">
                  <c:v>407.377634</c:v>
                </c:pt>
                <c:pt idx="41012">
                  <c:v>407.38756899999998</c:v>
                </c:pt>
                <c:pt idx="41013">
                  <c:v>407.39750500000002</c:v>
                </c:pt>
                <c:pt idx="41014">
                  <c:v>407.40744000000001</c:v>
                </c:pt>
                <c:pt idx="41015">
                  <c:v>407.41737499999999</c:v>
                </c:pt>
                <c:pt idx="41016">
                  <c:v>407.42730999999998</c:v>
                </c:pt>
                <c:pt idx="41017">
                  <c:v>407.43724600000002</c:v>
                </c:pt>
                <c:pt idx="41018">
                  <c:v>407.447181</c:v>
                </c:pt>
                <c:pt idx="41019">
                  <c:v>407.45711599999998</c:v>
                </c:pt>
                <c:pt idx="41020">
                  <c:v>407.46705100000003</c:v>
                </c:pt>
                <c:pt idx="41021">
                  <c:v>407.47698700000001</c:v>
                </c:pt>
                <c:pt idx="41022">
                  <c:v>407.48692199999999</c:v>
                </c:pt>
                <c:pt idx="41023">
                  <c:v>407.49685699999998</c:v>
                </c:pt>
                <c:pt idx="41024">
                  <c:v>407.50679200000002</c:v>
                </c:pt>
                <c:pt idx="41025">
                  <c:v>407.516728</c:v>
                </c:pt>
                <c:pt idx="41026">
                  <c:v>407.52666299999999</c:v>
                </c:pt>
                <c:pt idx="41027">
                  <c:v>407.53659800000003</c:v>
                </c:pt>
                <c:pt idx="41028">
                  <c:v>407.54653400000001</c:v>
                </c:pt>
                <c:pt idx="41029">
                  <c:v>407.55646899999999</c:v>
                </c:pt>
                <c:pt idx="41030">
                  <c:v>407.56640399999998</c:v>
                </c:pt>
                <c:pt idx="41031">
                  <c:v>407.57633900000002</c:v>
                </c:pt>
                <c:pt idx="41032">
                  <c:v>407.586275</c:v>
                </c:pt>
                <c:pt idx="41033">
                  <c:v>407.59620999999999</c:v>
                </c:pt>
                <c:pt idx="41034">
                  <c:v>407.60614500000003</c:v>
                </c:pt>
                <c:pt idx="41035">
                  <c:v>407.61608000000001</c:v>
                </c:pt>
                <c:pt idx="41036">
                  <c:v>407.62601599999999</c:v>
                </c:pt>
                <c:pt idx="41037">
                  <c:v>407.63595099999998</c:v>
                </c:pt>
                <c:pt idx="41038">
                  <c:v>407.64588600000002</c:v>
                </c:pt>
                <c:pt idx="41039">
                  <c:v>407.655822</c:v>
                </c:pt>
                <c:pt idx="41040">
                  <c:v>407.66575699999999</c:v>
                </c:pt>
                <c:pt idx="41041">
                  <c:v>407.67569200000003</c:v>
                </c:pt>
                <c:pt idx="41042">
                  <c:v>407.68562700000001</c:v>
                </c:pt>
                <c:pt idx="41043">
                  <c:v>407.69556299999999</c:v>
                </c:pt>
                <c:pt idx="41044">
                  <c:v>407.70549799999998</c:v>
                </c:pt>
                <c:pt idx="41045">
                  <c:v>407.71543300000002</c:v>
                </c:pt>
                <c:pt idx="41046">
                  <c:v>407.725368</c:v>
                </c:pt>
                <c:pt idx="41047">
                  <c:v>407.73530399999999</c:v>
                </c:pt>
                <c:pt idx="41048">
                  <c:v>407.74523900000003</c:v>
                </c:pt>
                <c:pt idx="41049">
                  <c:v>407.75517400000001</c:v>
                </c:pt>
                <c:pt idx="41050">
                  <c:v>407.765109</c:v>
                </c:pt>
                <c:pt idx="41051">
                  <c:v>407.77504499999998</c:v>
                </c:pt>
                <c:pt idx="41052">
                  <c:v>407.78498000000002</c:v>
                </c:pt>
                <c:pt idx="41053">
                  <c:v>407.794915</c:v>
                </c:pt>
                <c:pt idx="41054">
                  <c:v>407.80485099999999</c:v>
                </c:pt>
                <c:pt idx="41055">
                  <c:v>407.81478600000003</c:v>
                </c:pt>
                <c:pt idx="41056">
                  <c:v>407.82472100000001</c:v>
                </c:pt>
                <c:pt idx="41057">
                  <c:v>407.834656</c:v>
                </c:pt>
                <c:pt idx="41058">
                  <c:v>407.84459199999998</c:v>
                </c:pt>
                <c:pt idx="41059">
                  <c:v>407.85452729999997</c:v>
                </c:pt>
                <c:pt idx="41060">
                  <c:v>407.86446230000001</c:v>
                </c:pt>
                <c:pt idx="41061">
                  <c:v>407.8743973</c:v>
                </c:pt>
                <c:pt idx="41062">
                  <c:v>407.88433329999998</c:v>
                </c:pt>
                <c:pt idx="41063">
                  <c:v>407.89426830000002</c:v>
                </c:pt>
                <c:pt idx="41064">
                  <c:v>407.90420330000001</c:v>
                </c:pt>
                <c:pt idx="41065">
                  <c:v>407.91413829999999</c:v>
                </c:pt>
                <c:pt idx="41066">
                  <c:v>407.92407429999997</c:v>
                </c:pt>
                <c:pt idx="41067">
                  <c:v>407.93400930000001</c:v>
                </c:pt>
                <c:pt idx="41068">
                  <c:v>407.9439443</c:v>
                </c:pt>
                <c:pt idx="41069">
                  <c:v>407.95388029999998</c:v>
                </c:pt>
                <c:pt idx="41070">
                  <c:v>407.96381530000002</c:v>
                </c:pt>
                <c:pt idx="41071">
                  <c:v>407.97375030000001</c:v>
                </c:pt>
                <c:pt idx="41072">
                  <c:v>407.98368529999999</c:v>
                </c:pt>
                <c:pt idx="41073">
                  <c:v>407.99362129999997</c:v>
                </c:pt>
                <c:pt idx="41074">
                  <c:v>408.00355630000001</c:v>
                </c:pt>
                <c:pt idx="41075">
                  <c:v>408.0134913</c:v>
                </c:pt>
                <c:pt idx="41076">
                  <c:v>408.02342629999998</c:v>
                </c:pt>
                <c:pt idx="41077">
                  <c:v>408.03336230000002</c:v>
                </c:pt>
                <c:pt idx="41078">
                  <c:v>408.04329730000001</c:v>
                </c:pt>
                <c:pt idx="41079">
                  <c:v>408.05323229999999</c:v>
                </c:pt>
                <c:pt idx="41080">
                  <c:v>408.06316729999998</c:v>
                </c:pt>
                <c:pt idx="41081">
                  <c:v>408.07310330000001</c:v>
                </c:pt>
                <c:pt idx="41082">
                  <c:v>408.0830383</c:v>
                </c:pt>
                <c:pt idx="41083">
                  <c:v>408.09297329999998</c:v>
                </c:pt>
                <c:pt idx="41084">
                  <c:v>408.10290930000002</c:v>
                </c:pt>
                <c:pt idx="41085">
                  <c:v>408.11284430000001</c:v>
                </c:pt>
                <c:pt idx="41086">
                  <c:v>408.12277920000002</c:v>
                </c:pt>
                <c:pt idx="41087">
                  <c:v>408.13271429999998</c:v>
                </c:pt>
                <c:pt idx="41088">
                  <c:v>408.14265030000001</c:v>
                </c:pt>
                <c:pt idx="41089">
                  <c:v>408.1525853</c:v>
                </c:pt>
                <c:pt idx="41090">
                  <c:v>408.16252029999998</c:v>
                </c:pt>
                <c:pt idx="41091">
                  <c:v>408.17245530000002</c:v>
                </c:pt>
                <c:pt idx="41092">
                  <c:v>408.18239130000001</c:v>
                </c:pt>
                <c:pt idx="41093">
                  <c:v>408.19232629999999</c:v>
                </c:pt>
                <c:pt idx="41094">
                  <c:v>408.20226129999998</c:v>
                </c:pt>
                <c:pt idx="41095">
                  <c:v>408.21219630000002</c:v>
                </c:pt>
                <c:pt idx="41096">
                  <c:v>408.2221323</c:v>
                </c:pt>
                <c:pt idx="41097">
                  <c:v>408.23206729999998</c:v>
                </c:pt>
                <c:pt idx="41098">
                  <c:v>408.24200230000002</c:v>
                </c:pt>
                <c:pt idx="41099">
                  <c:v>408.25193830000001</c:v>
                </c:pt>
                <c:pt idx="41100">
                  <c:v>408.26187329999999</c:v>
                </c:pt>
                <c:pt idx="41101">
                  <c:v>408.27180829999998</c:v>
                </c:pt>
                <c:pt idx="41102">
                  <c:v>408.28174330000002</c:v>
                </c:pt>
                <c:pt idx="41103">
                  <c:v>408.2916793</c:v>
                </c:pt>
                <c:pt idx="41104">
                  <c:v>408.30161429999998</c:v>
                </c:pt>
                <c:pt idx="41105">
                  <c:v>408.31154930000002</c:v>
                </c:pt>
                <c:pt idx="41106">
                  <c:v>408.32148430000001</c:v>
                </c:pt>
                <c:pt idx="41107">
                  <c:v>408.33142029999999</c:v>
                </c:pt>
                <c:pt idx="41108">
                  <c:v>408.34135529999998</c:v>
                </c:pt>
                <c:pt idx="41109">
                  <c:v>408.35129030000002</c:v>
                </c:pt>
                <c:pt idx="41110">
                  <c:v>408.3612263</c:v>
                </c:pt>
                <c:pt idx="41111">
                  <c:v>408.37116129999998</c:v>
                </c:pt>
                <c:pt idx="41112">
                  <c:v>408.38109630000002</c:v>
                </c:pt>
                <c:pt idx="41113">
                  <c:v>408.39103130000001</c:v>
                </c:pt>
                <c:pt idx="41114">
                  <c:v>408.40096729999999</c:v>
                </c:pt>
                <c:pt idx="41115">
                  <c:v>408.41090229999998</c:v>
                </c:pt>
                <c:pt idx="41116">
                  <c:v>408.42083730000002</c:v>
                </c:pt>
                <c:pt idx="41117">
                  <c:v>408.4307723</c:v>
                </c:pt>
                <c:pt idx="41118">
                  <c:v>408.44070829999998</c:v>
                </c:pt>
                <c:pt idx="41119">
                  <c:v>408.45064330000002</c:v>
                </c:pt>
                <c:pt idx="41120">
                  <c:v>408.46057830000001</c:v>
                </c:pt>
                <c:pt idx="41121">
                  <c:v>408.47051329999999</c:v>
                </c:pt>
                <c:pt idx="41122">
                  <c:v>408.48044929999998</c:v>
                </c:pt>
                <c:pt idx="41123">
                  <c:v>408.49038430000002</c:v>
                </c:pt>
                <c:pt idx="41124">
                  <c:v>408.5003193</c:v>
                </c:pt>
                <c:pt idx="41125">
                  <c:v>408.51025529999998</c:v>
                </c:pt>
                <c:pt idx="41126">
                  <c:v>408.52019030000002</c:v>
                </c:pt>
                <c:pt idx="41127">
                  <c:v>408.53012530000001</c:v>
                </c:pt>
                <c:pt idx="41128">
                  <c:v>408.54006029999999</c:v>
                </c:pt>
                <c:pt idx="41129">
                  <c:v>408.54999629999998</c:v>
                </c:pt>
                <c:pt idx="41130">
                  <c:v>408.55993130000002</c:v>
                </c:pt>
                <c:pt idx="41131">
                  <c:v>408.5698663</c:v>
                </c:pt>
                <c:pt idx="41132">
                  <c:v>408.57980129999999</c:v>
                </c:pt>
                <c:pt idx="41133">
                  <c:v>408.58973730000002</c:v>
                </c:pt>
                <c:pt idx="41134">
                  <c:v>408.59967230000001</c:v>
                </c:pt>
                <c:pt idx="41135">
                  <c:v>408.60960729999999</c:v>
                </c:pt>
                <c:pt idx="41136">
                  <c:v>408.61954329999998</c:v>
                </c:pt>
                <c:pt idx="41137">
                  <c:v>408.62947830000002</c:v>
                </c:pt>
                <c:pt idx="41138">
                  <c:v>408.6394133</c:v>
                </c:pt>
                <c:pt idx="41139">
                  <c:v>408.64934829999999</c:v>
                </c:pt>
                <c:pt idx="41140">
                  <c:v>408.65928430000002</c:v>
                </c:pt>
                <c:pt idx="41141">
                  <c:v>408.66921930000001</c:v>
                </c:pt>
                <c:pt idx="41142">
                  <c:v>408.67915429999999</c:v>
                </c:pt>
                <c:pt idx="41143">
                  <c:v>408.68908929999998</c:v>
                </c:pt>
                <c:pt idx="41144">
                  <c:v>408.69902530000002</c:v>
                </c:pt>
                <c:pt idx="41145">
                  <c:v>408.7089603</c:v>
                </c:pt>
                <c:pt idx="41146">
                  <c:v>408.71889529999999</c:v>
                </c:pt>
                <c:pt idx="41147">
                  <c:v>408.72883030000003</c:v>
                </c:pt>
                <c:pt idx="41148">
                  <c:v>408.73876630000001</c:v>
                </c:pt>
                <c:pt idx="41149">
                  <c:v>408.74870129999999</c:v>
                </c:pt>
                <c:pt idx="41150">
                  <c:v>408.75863629999998</c:v>
                </c:pt>
                <c:pt idx="41151">
                  <c:v>408.76857230000002</c:v>
                </c:pt>
                <c:pt idx="41152">
                  <c:v>408.7785073</c:v>
                </c:pt>
                <c:pt idx="41153">
                  <c:v>408.78844229999999</c:v>
                </c:pt>
                <c:pt idx="41154">
                  <c:v>408.79837730000003</c:v>
                </c:pt>
                <c:pt idx="41155">
                  <c:v>408.80831330000001</c:v>
                </c:pt>
                <c:pt idx="41156">
                  <c:v>408.81824829999999</c:v>
                </c:pt>
                <c:pt idx="41157">
                  <c:v>408.82818329999998</c:v>
                </c:pt>
                <c:pt idx="41158">
                  <c:v>408.83811830000002</c:v>
                </c:pt>
                <c:pt idx="41159">
                  <c:v>408.8480543</c:v>
                </c:pt>
                <c:pt idx="41160">
                  <c:v>408.85798849999998</c:v>
                </c:pt>
                <c:pt idx="41161">
                  <c:v>408.86792350000002</c:v>
                </c:pt>
                <c:pt idx="41162">
                  <c:v>408.8778595</c:v>
                </c:pt>
                <c:pt idx="41163">
                  <c:v>408.88779449999998</c:v>
                </c:pt>
                <c:pt idx="41164">
                  <c:v>408.89772950000003</c:v>
                </c:pt>
                <c:pt idx="41165">
                  <c:v>408.90766450000001</c:v>
                </c:pt>
                <c:pt idx="41166">
                  <c:v>408.91760049999999</c:v>
                </c:pt>
                <c:pt idx="41167">
                  <c:v>408.92753549999998</c:v>
                </c:pt>
                <c:pt idx="41168">
                  <c:v>408.93747050000002</c:v>
                </c:pt>
                <c:pt idx="41169">
                  <c:v>408.9474055</c:v>
                </c:pt>
                <c:pt idx="41170">
                  <c:v>408.95734149999998</c:v>
                </c:pt>
                <c:pt idx="41171">
                  <c:v>408.96727650000003</c:v>
                </c:pt>
                <c:pt idx="41172">
                  <c:v>408.97721150000001</c:v>
                </c:pt>
                <c:pt idx="41173">
                  <c:v>408.98714749999999</c:v>
                </c:pt>
                <c:pt idx="41174">
                  <c:v>408.99708249999998</c:v>
                </c:pt>
                <c:pt idx="41175">
                  <c:v>409.00701750000002</c:v>
                </c:pt>
                <c:pt idx="41176">
                  <c:v>409.0169525</c:v>
                </c:pt>
                <c:pt idx="41177">
                  <c:v>409.02688849999998</c:v>
                </c:pt>
                <c:pt idx="41178">
                  <c:v>409.03682350000003</c:v>
                </c:pt>
                <c:pt idx="41179">
                  <c:v>409.04675850000001</c:v>
                </c:pt>
                <c:pt idx="41180">
                  <c:v>409.05669449999999</c:v>
                </c:pt>
                <c:pt idx="41181">
                  <c:v>409.06662949999998</c:v>
                </c:pt>
                <c:pt idx="41182">
                  <c:v>409.07656450000002</c:v>
                </c:pt>
                <c:pt idx="41183">
                  <c:v>409.0864995</c:v>
                </c:pt>
                <c:pt idx="41184">
                  <c:v>409.09643549999998</c:v>
                </c:pt>
                <c:pt idx="41185">
                  <c:v>409.10637050000003</c:v>
                </c:pt>
                <c:pt idx="41186">
                  <c:v>409.11630550000001</c:v>
                </c:pt>
                <c:pt idx="41187">
                  <c:v>409.12624049999999</c:v>
                </c:pt>
                <c:pt idx="41188">
                  <c:v>409.13617649999998</c:v>
                </c:pt>
                <c:pt idx="41189">
                  <c:v>409.14611150000002</c:v>
                </c:pt>
                <c:pt idx="41190">
                  <c:v>409.1560465</c:v>
                </c:pt>
                <c:pt idx="41191">
                  <c:v>409.16598249999998</c:v>
                </c:pt>
                <c:pt idx="41192">
                  <c:v>409.17591750000003</c:v>
                </c:pt>
                <c:pt idx="41193">
                  <c:v>409.18585250000001</c:v>
                </c:pt>
                <c:pt idx="41194">
                  <c:v>409.19578749999999</c:v>
                </c:pt>
                <c:pt idx="41195">
                  <c:v>409.20572349999998</c:v>
                </c:pt>
                <c:pt idx="41196">
                  <c:v>409.21565850000002</c:v>
                </c:pt>
                <c:pt idx="41197">
                  <c:v>409.2255935</c:v>
                </c:pt>
                <c:pt idx="41198">
                  <c:v>409.23552849999999</c:v>
                </c:pt>
                <c:pt idx="41199">
                  <c:v>409.24546450000003</c:v>
                </c:pt>
                <c:pt idx="41200">
                  <c:v>409.25539950000001</c:v>
                </c:pt>
                <c:pt idx="41201">
                  <c:v>409.26533449999999</c:v>
                </c:pt>
                <c:pt idx="41202">
                  <c:v>409.27527049999998</c:v>
                </c:pt>
                <c:pt idx="41203">
                  <c:v>409.28520550000002</c:v>
                </c:pt>
                <c:pt idx="41204">
                  <c:v>409.2951405</c:v>
                </c:pt>
                <c:pt idx="41205">
                  <c:v>409.30507549999999</c:v>
                </c:pt>
                <c:pt idx="41206">
                  <c:v>409.31501150000003</c:v>
                </c:pt>
                <c:pt idx="41207">
                  <c:v>409.32494650000001</c:v>
                </c:pt>
                <c:pt idx="41208">
                  <c:v>409.33488149999999</c:v>
                </c:pt>
                <c:pt idx="41209">
                  <c:v>409.34481649999998</c:v>
                </c:pt>
                <c:pt idx="41210">
                  <c:v>409.35475250000002</c:v>
                </c:pt>
                <c:pt idx="41211">
                  <c:v>409.3646875</c:v>
                </c:pt>
                <c:pt idx="41212">
                  <c:v>409.37462249999999</c:v>
                </c:pt>
                <c:pt idx="41213">
                  <c:v>409.38455850000003</c:v>
                </c:pt>
                <c:pt idx="41214">
                  <c:v>409.39449350000001</c:v>
                </c:pt>
                <c:pt idx="41215">
                  <c:v>409.40442849999999</c:v>
                </c:pt>
                <c:pt idx="41216">
                  <c:v>409.41436349999998</c:v>
                </c:pt>
                <c:pt idx="41217">
                  <c:v>409.42429950000002</c:v>
                </c:pt>
                <c:pt idx="41218">
                  <c:v>409.4342345</c:v>
                </c:pt>
                <c:pt idx="41219">
                  <c:v>409.44416949999999</c:v>
                </c:pt>
                <c:pt idx="41220">
                  <c:v>409.45410550000003</c:v>
                </c:pt>
                <c:pt idx="41221">
                  <c:v>409.46404050000001</c:v>
                </c:pt>
                <c:pt idx="41222">
                  <c:v>409.47397549999999</c:v>
                </c:pt>
                <c:pt idx="41223">
                  <c:v>409.48391049999998</c:v>
                </c:pt>
                <c:pt idx="41224">
                  <c:v>409.49384650000002</c:v>
                </c:pt>
                <c:pt idx="41225">
                  <c:v>409.5037815</c:v>
                </c:pt>
                <c:pt idx="41226">
                  <c:v>409.51371649999999</c:v>
                </c:pt>
                <c:pt idx="41227">
                  <c:v>409.52365250000003</c:v>
                </c:pt>
                <c:pt idx="41228">
                  <c:v>409.53358750000001</c:v>
                </c:pt>
                <c:pt idx="41229">
                  <c:v>409.54352249999999</c:v>
                </c:pt>
                <c:pt idx="41230">
                  <c:v>409.55345749999998</c:v>
                </c:pt>
                <c:pt idx="41231">
                  <c:v>409.56339350000002</c:v>
                </c:pt>
                <c:pt idx="41232">
                  <c:v>409.5733285</c:v>
                </c:pt>
                <c:pt idx="41233">
                  <c:v>409.58326349999999</c:v>
                </c:pt>
                <c:pt idx="41234">
                  <c:v>409.59319850000003</c:v>
                </c:pt>
                <c:pt idx="41235">
                  <c:v>409.60313450000001</c:v>
                </c:pt>
                <c:pt idx="41236">
                  <c:v>409.61306949999999</c:v>
                </c:pt>
                <c:pt idx="41237">
                  <c:v>409.62300449999998</c:v>
                </c:pt>
                <c:pt idx="41238">
                  <c:v>409.63294050000002</c:v>
                </c:pt>
                <c:pt idx="41239">
                  <c:v>409.6428755</c:v>
                </c:pt>
                <c:pt idx="41240">
                  <c:v>409.65281049999999</c:v>
                </c:pt>
                <c:pt idx="41241">
                  <c:v>409.66274550000003</c:v>
                </c:pt>
                <c:pt idx="41242">
                  <c:v>409.67268150000001</c:v>
                </c:pt>
                <c:pt idx="41243">
                  <c:v>409.68261649999999</c:v>
                </c:pt>
                <c:pt idx="41244">
                  <c:v>409.69255149999998</c:v>
                </c:pt>
                <c:pt idx="41245">
                  <c:v>409.70248750000002</c:v>
                </c:pt>
                <c:pt idx="41246">
                  <c:v>409.7124225</c:v>
                </c:pt>
                <c:pt idx="41247">
                  <c:v>409.72235749999999</c:v>
                </c:pt>
                <c:pt idx="41248">
                  <c:v>409.73229250000003</c:v>
                </c:pt>
                <c:pt idx="41249">
                  <c:v>409.74222850000001</c:v>
                </c:pt>
                <c:pt idx="41250">
                  <c:v>409.75216349999999</c:v>
                </c:pt>
                <c:pt idx="41251">
                  <c:v>409.76209849999998</c:v>
                </c:pt>
                <c:pt idx="41252">
                  <c:v>409.77203350000002</c:v>
                </c:pt>
                <c:pt idx="41253">
                  <c:v>409.7819695</c:v>
                </c:pt>
                <c:pt idx="41254">
                  <c:v>409.79190449999999</c:v>
                </c:pt>
                <c:pt idx="41255">
                  <c:v>409.80183950000003</c:v>
                </c:pt>
                <c:pt idx="41256">
                  <c:v>409.81177550000001</c:v>
                </c:pt>
                <c:pt idx="41257">
                  <c:v>409.82171049999999</c:v>
                </c:pt>
                <c:pt idx="41258">
                  <c:v>409.83164549999998</c:v>
                </c:pt>
                <c:pt idx="41259">
                  <c:v>409.84158050000002</c:v>
                </c:pt>
                <c:pt idx="41260">
                  <c:v>409.8515165</c:v>
                </c:pt>
                <c:pt idx="41261">
                  <c:v>409.86145210000001</c:v>
                </c:pt>
                <c:pt idx="41262">
                  <c:v>409.87138709999999</c:v>
                </c:pt>
                <c:pt idx="41263">
                  <c:v>409.88132309999997</c:v>
                </c:pt>
                <c:pt idx="41264">
                  <c:v>409.89125810000002</c:v>
                </c:pt>
                <c:pt idx="41265">
                  <c:v>409.9011931</c:v>
                </c:pt>
                <c:pt idx="41266">
                  <c:v>409.91112809999998</c:v>
                </c:pt>
                <c:pt idx="41267">
                  <c:v>409.92106410000002</c:v>
                </c:pt>
                <c:pt idx="41268">
                  <c:v>409.93099910000001</c:v>
                </c:pt>
                <c:pt idx="41269">
                  <c:v>409.94093409999999</c:v>
                </c:pt>
                <c:pt idx="41270">
                  <c:v>409.95086909999998</c:v>
                </c:pt>
                <c:pt idx="41271">
                  <c:v>409.96080510000002</c:v>
                </c:pt>
                <c:pt idx="41272">
                  <c:v>409.9707401</c:v>
                </c:pt>
                <c:pt idx="41273">
                  <c:v>409.98067509999998</c:v>
                </c:pt>
                <c:pt idx="41274">
                  <c:v>409.99061110000002</c:v>
                </c:pt>
                <c:pt idx="41275">
                  <c:v>410.00054610000001</c:v>
                </c:pt>
                <c:pt idx="41276">
                  <c:v>410.01048109999999</c:v>
                </c:pt>
                <c:pt idx="41277">
                  <c:v>410.02041709999997</c:v>
                </c:pt>
                <c:pt idx="41278">
                  <c:v>410.03035210000002</c:v>
                </c:pt>
                <c:pt idx="41279">
                  <c:v>410.0402871</c:v>
                </c:pt>
                <c:pt idx="41280">
                  <c:v>410.05022209999998</c:v>
                </c:pt>
                <c:pt idx="41281">
                  <c:v>410.06015810000002</c:v>
                </c:pt>
                <c:pt idx="41282">
                  <c:v>410.07009310000001</c:v>
                </c:pt>
                <c:pt idx="41283">
                  <c:v>410.08002809999999</c:v>
                </c:pt>
                <c:pt idx="41284">
                  <c:v>410.08996309999998</c:v>
                </c:pt>
                <c:pt idx="41285">
                  <c:v>410.09989910000002</c:v>
                </c:pt>
                <c:pt idx="41286">
                  <c:v>410.1098341</c:v>
                </c:pt>
                <c:pt idx="41287">
                  <c:v>410.11976909999998</c:v>
                </c:pt>
                <c:pt idx="41288">
                  <c:v>410.12970510000002</c:v>
                </c:pt>
                <c:pt idx="41289">
                  <c:v>410.13964010000001</c:v>
                </c:pt>
                <c:pt idx="41290">
                  <c:v>410.14957509999999</c:v>
                </c:pt>
                <c:pt idx="41291">
                  <c:v>410.15951009999998</c:v>
                </c:pt>
                <c:pt idx="41292">
                  <c:v>410.16944610000002</c:v>
                </c:pt>
                <c:pt idx="41293">
                  <c:v>410.1793811</c:v>
                </c:pt>
                <c:pt idx="41294">
                  <c:v>410.18931609999998</c:v>
                </c:pt>
                <c:pt idx="41295">
                  <c:v>410.19925210000002</c:v>
                </c:pt>
                <c:pt idx="41296">
                  <c:v>410.20918710000001</c:v>
                </c:pt>
                <c:pt idx="41297">
                  <c:v>410.21912209999999</c:v>
                </c:pt>
                <c:pt idx="41298">
                  <c:v>410.22905709999998</c:v>
                </c:pt>
                <c:pt idx="41299">
                  <c:v>410.23899310000002</c:v>
                </c:pt>
                <c:pt idx="41300">
                  <c:v>410.2489281</c:v>
                </c:pt>
                <c:pt idx="41301">
                  <c:v>410.25886309999999</c:v>
                </c:pt>
                <c:pt idx="41302">
                  <c:v>410.26879910000002</c:v>
                </c:pt>
                <c:pt idx="41303">
                  <c:v>410.27873410000001</c:v>
                </c:pt>
                <c:pt idx="41304">
                  <c:v>410.28866909999999</c:v>
                </c:pt>
                <c:pt idx="41305">
                  <c:v>410.29860409999998</c:v>
                </c:pt>
                <c:pt idx="41306">
                  <c:v>410.30854010000002</c:v>
                </c:pt>
                <c:pt idx="41307">
                  <c:v>410.3184751</c:v>
                </c:pt>
                <c:pt idx="41308">
                  <c:v>410.32841009999999</c:v>
                </c:pt>
                <c:pt idx="41309">
                  <c:v>410.33834610000002</c:v>
                </c:pt>
                <c:pt idx="41310">
                  <c:v>410.34828110000001</c:v>
                </c:pt>
                <c:pt idx="41311">
                  <c:v>410.35821609999999</c:v>
                </c:pt>
                <c:pt idx="41312">
                  <c:v>410.36815109999998</c:v>
                </c:pt>
                <c:pt idx="41313">
                  <c:v>410.37808710000002</c:v>
                </c:pt>
                <c:pt idx="41314">
                  <c:v>410.3880221</c:v>
                </c:pt>
                <c:pt idx="41315">
                  <c:v>410.39795709999999</c:v>
                </c:pt>
                <c:pt idx="41316">
                  <c:v>410.40789310000002</c:v>
                </c:pt>
                <c:pt idx="41317">
                  <c:v>410.41782810000001</c:v>
                </c:pt>
                <c:pt idx="41318">
                  <c:v>410.42776309999999</c:v>
                </c:pt>
                <c:pt idx="41319">
                  <c:v>410.43769809999998</c:v>
                </c:pt>
                <c:pt idx="41320">
                  <c:v>410.44763410000002</c:v>
                </c:pt>
                <c:pt idx="41321">
                  <c:v>410.4575691</c:v>
                </c:pt>
                <c:pt idx="41322">
                  <c:v>410.46750409999999</c:v>
                </c:pt>
                <c:pt idx="41323">
                  <c:v>410.47744010000002</c:v>
                </c:pt>
                <c:pt idx="41324">
                  <c:v>410.48737510000001</c:v>
                </c:pt>
                <c:pt idx="41325">
                  <c:v>410.49731009999999</c:v>
                </c:pt>
                <c:pt idx="41326">
                  <c:v>410.50724509999998</c:v>
                </c:pt>
                <c:pt idx="41327">
                  <c:v>410.51718110000002</c:v>
                </c:pt>
                <c:pt idx="41328">
                  <c:v>410.5271161</c:v>
                </c:pt>
                <c:pt idx="41329">
                  <c:v>410.53705109999999</c:v>
                </c:pt>
                <c:pt idx="41330">
                  <c:v>410.54698710000002</c:v>
                </c:pt>
                <c:pt idx="41331">
                  <c:v>410.55692210000001</c:v>
                </c:pt>
                <c:pt idx="41332">
                  <c:v>410.56685709999999</c:v>
                </c:pt>
                <c:pt idx="41333">
                  <c:v>410.57679209999998</c:v>
                </c:pt>
                <c:pt idx="41334">
                  <c:v>410.58672810000002</c:v>
                </c:pt>
                <c:pt idx="41335">
                  <c:v>410.5966631</c:v>
                </c:pt>
                <c:pt idx="41336">
                  <c:v>410.60659809999999</c:v>
                </c:pt>
                <c:pt idx="41337">
                  <c:v>410.61653410000002</c:v>
                </c:pt>
                <c:pt idx="41338">
                  <c:v>410.62646910000001</c:v>
                </c:pt>
                <c:pt idx="41339">
                  <c:v>410.63640409999999</c:v>
                </c:pt>
                <c:pt idx="41340">
                  <c:v>410.64633909999998</c:v>
                </c:pt>
                <c:pt idx="41341">
                  <c:v>410.65627510000002</c:v>
                </c:pt>
                <c:pt idx="41342">
                  <c:v>410.6662101</c:v>
                </c:pt>
                <c:pt idx="41343">
                  <c:v>410.67614509999999</c:v>
                </c:pt>
                <c:pt idx="41344">
                  <c:v>410.68608110000002</c:v>
                </c:pt>
                <c:pt idx="41345">
                  <c:v>410.69601610000001</c:v>
                </c:pt>
                <c:pt idx="41346">
                  <c:v>410.70595109999999</c:v>
                </c:pt>
                <c:pt idx="41347">
                  <c:v>410.71588609999998</c:v>
                </c:pt>
                <c:pt idx="41348">
                  <c:v>410.72582210000002</c:v>
                </c:pt>
                <c:pt idx="41349">
                  <c:v>410.7357571</c:v>
                </c:pt>
                <c:pt idx="41350">
                  <c:v>410.74569209999999</c:v>
                </c:pt>
                <c:pt idx="41351">
                  <c:v>410.75562810000002</c:v>
                </c:pt>
                <c:pt idx="41352">
                  <c:v>410.76556310000001</c:v>
                </c:pt>
                <c:pt idx="41353">
                  <c:v>410.77549809999999</c:v>
                </c:pt>
                <c:pt idx="41354">
                  <c:v>410.78543309999998</c:v>
                </c:pt>
                <c:pt idx="41355">
                  <c:v>410.79536910000002</c:v>
                </c:pt>
                <c:pt idx="41356">
                  <c:v>410.8053041</c:v>
                </c:pt>
                <c:pt idx="41357">
                  <c:v>410.81523909999999</c:v>
                </c:pt>
                <c:pt idx="41358">
                  <c:v>410.82517510000002</c:v>
                </c:pt>
                <c:pt idx="41359">
                  <c:v>410.83511010000001</c:v>
                </c:pt>
                <c:pt idx="41360">
                  <c:v>410.84504509999999</c:v>
                </c:pt>
                <c:pt idx="41361">
                  <c:v>410.85498000000001</c:v>
                </c:pt>
                <c:pt idx="41362">
                  <c:v>410.864915</c:v>
                </c:pt>
                <c:pt idx="41363">
                  <c:v>410.87484999999998</c:v>
                </c:pt>
                <c:pt idx="41364">
                  <c:v>410.88478500000002</c:v>
                </c:pt>
                <c:pt idx="41365">
                  <c:v>410.894721</c:v>
                </c:pt>
                <c:pt idx="41366">
                  <c:v>410.90465599999999</c:v>
                </c:pt>
                <c:pt idx="41367">
                  <c:v>410.91459099999997</c:v>
                </c:pt>
                <c:pt idx="41368">
                  <c:v>410.92452600000001</c:v>
                </c:pt>
                <c:pt idx="41369">
                  <c:v>410.934462</c:v>
                </c:pt>
                <c:pt idx="41370">
                  <c:v>410.94439699999998</c:v>
                </c:pt>
                <c:pt idx="41371">
                  <c:v>410.95433200000002</c:v>
                </c:pt>
                <c:pt idx="41372">
                  <c:v>410.964268</c:v>
                </c:pt>
                <c:pt idx="41373">
                  <c:v>410.97420299999999</c:v>
                </c:pt>
                <c:pt idx="41374">
                  <c:v>410.98413799999997</c:v>
                </c:pt>
                <c:pt idx="41375">
                  <c:v>410.99407400000001</c:v>
                </c:pt>
                <c:pt idx="41376">
                  <c:v>411.004009</c:v>
                </c:pt>
                <c:pt idx="41377">
                  <c:v>411.01394399999998</c:v>
                </c:pt>
                <c:pt idx="41378">
                  <c:v>411.02387900000002</c:v>
                </c:pt>
                <c:pt idx="41379">
                  <c:v>411.033815</c:v>
                </c:pt>
                <c:pt idx="41380">
                  <c:v>411.04374999999999</c:v>
                </c:pt>
                <c:pt idx="41381">
                  <c:v>411.05368499999997</c:v>
                </c:pt>
                <c:pt idx="41382">
                  <c:v>411.06362100000001</c:v>
                </c:pt>
                <c:pt idx="41383">
                  <c:v>411.073556</c:v>
                </c:pt>
                <c:pt idx="41384">
                  <c:v>411.08349099999998</c:v>
                </c:pt>
                <c:pt idx="41385">
                  <c:v>411.09342600000002</c:v>
                </c:pt>
                <c:pt idx="41386">
                  <c:v>411.103362</c:v>
                </c:pt>
                <c:pt idx="41387">
                  <c:v>411.11329699999999</c:v>
                </c:pt>
                <c:pt idx="41388">
                  <c:v>411.12323199999997</c:v>
                </c:pt>
                <c:pt idx="41389">
                  <c:v>411.13316800000001</c:v>
                </c:pt>
                <c:pt idx="41390">
                  <c:v>411.143103</c:v>
                </c:pt>
                <c:pt idx="41391">
                  <c:v>411.15303799999998</c:v>
                </c:pt>
                <c:pt idx="41392">
                  <c:v>411.16297300000002</c:v>
                </c:pt>
                <c:pt idx="41393">
                  <c:v>411.172909</c:v>
                </c:pt>
                <c:pt idx="41394">
                  <c:v>411.18284399999999</c:v>
                </c:pt>
                <c:pt idx="41395">
                  <c:v>411.19277899999997</c:v>
                </c:pt>
                <c:pt idx="41396">
                  <c:v>411.20271500000001</c:v>
                </c:pt>
                <c:pt idx="41397">
                  <c:v>411.21265</c:v>
                </c:pt>
                <c:pt idx="41398">
                  <c:v>411.22258499999998</c:v>
                </c:pt>
                <c:pt idx="41399">
                  <c:v>411.23252000000002</c:v>
                </c:pt>
                <c:pt idx="41400">
                  <c:v>411.242456</c:v>
                </c:pt>
                <c:pt idx="41401">
                  <c:v>411.25239099999999</c:v>
                </c:pt>
                <c:pt idx="41402">
                  <c:v>411.26232599999997</c:v>
                </c:pt>
                <c:pt idx="41403">
                  <c:v>411.27226200000001</c:v>
                </c:pt>
                <c:pt idx="41404">
                  <c:v>411.282197</c:v>
                </c:pt>
                <c:pt idx="41405">
                  <c:v>411.29213199999998</c:v>
                </c:pt>
                <c:pt idx="41406">
                  <c:v>411.30206700000002</c:v>
                </c:pt>
                <c:pt idx="41407">
                  <c:v>411.312003</c:v>
                </c:pt>
                <c:pt idx="41408">
                  <c:v>411.32193799999999</c:v>
                </c:pt>
                <c:pt idx="41409">
                  <c:v>411.33187299999997</c:v>
                </c:pt>
                <c:pt idx="41410">
                  <c:v>411.34180900000001</c:v>
                </c:pt>
                <c:pt idx="41411">
                  <c:v>411.351744</c:v>
                </c:pt>
                <c:pt idx="41412">
                  <c:v>411.36167899999998</c:v>
                </c:pt>
                <c:pt idx="41413">
                  <c:v>411.37161500000002</c:v>
                </c:pt>
                <c:pt idx="41414">
                  <c:v>411.38155</c:v>
                </c:pt>
                <c:pt idx="41415">
                  <c:v>411.39148499999999</c:v>
                </c:pt>
                <c:pt idx="41416">
                  <c:v>411.40141999999997</c:v>
                </c:pt>
                <c:pt idx="41417">
                  <c:v>411.41135600000001</c:v>
                </c:pt>
                <c:pt idx="41418">
                  <c:v>411.421291</c:v>
                </c:pt>
                <c:pt idx="41419">
                  <c:v>411.43122599999998</c:v>
                </c:pt>
                <c:pt idx="41420">
                  <c:v>411.44116200000002</c:v>
                </c:pt>
                <c:pt idx="41421">
                  <c:v>411.451097</c:v>
                </c:pt>
                <c:pt idx="41422">
                  <c:v>411.46103199999999</c:v>
                </c:pt>
                <c:pt idx="41423">
                  <c:v>411.47096699999997</c:v>
                </c:pt>
                <c:pt idx="41424">
                  <c:v>411.48090300000001</c:v>
                </c:pt>
                <c:pt idx="41425">
                  <c:v>411.490838</c:v>
                </c:pt>
                <c:pt idx="41426">
                  <c:v>411.50077299999998</c:v>
                </c:pt>
                <c:pt idx="41427">
                  <c:v>411.51070900000002</c:v>
                </c:pt>
                <c:pt idx="41428">
                  <c:v>411.520644</c:v>
                </c:pt>
                <c:pt idx="41429">
                  <c:v>411.53057899999999</c:v>
                </c:pt>
                <c:pt idx="41430">
                  <c:v>411.54051399999997</c:v>
                </c:pt>
                <c:pt idx="41431">
                  <c:v>411.55045000000001</c:v>
                </c:pt>
                <c:pt idx="41432">
                  <c:v>411.560385</c:v>
                </c:pt>
                <c:pt idx="41433">
                  <c:v>411.57031999999998</c:v>
                </c:pt>
                <c:pt idx="41434">
                  <c:v>411.58025600000002</c:v>
                </c:pt>
                <c:pt idx="41435">
                  <c:v>411.590191</c:v>
                </c:pt>
                <c:pt idx="41436">
                  <c:v>411.60012599999999</c:v>
                </c:pt>
                <c:pt idx="41437">
                  <c:v>411.61006200000003</c:v>
                </c:pt>
                <c:pt idx="41438">
                  <c:v>411.61999700000001</c:v>
                </c:pt>
                <c:pt idx="41439">
                  <c:v>411.629932</c:v>
                </c:pt>
                <c:pt idx="41440">
                  <c:v>411.63986699999998</c:v>
                </c:pt>
                <c:pt idx="41441">
                  <c:v>411.64980300000002</c:v>
                </c:pt>
                <c:pt idx="41442">
                  <c:v>411.659738</c:v>
                </c:pt>
                <c:pt idx="41443">
                  <c:v>411.66967299999999</c:v>
                </c:pt>
                <c:pt idx="41444">
                  <c:v>411.67960900000003</c:v>
                </c:pt>
                <c:pt idx="41445">
                  <c:v>411.68954400000001</c:v>
                </c:pt>
                <c:pt idx="41446">
                  <c:v>411.699479</c:v>
                </c:pt>
                <c:pt idx="41447">
                  <c:v>411.70941399999998</c:v>
                </c:pt>
                <c:pt idx="41448">
                  <c:v>411.71935000000002</c:v>
                </c:pt>
                <c:pt idx="41449">
                  <c:v>411.729285</c:v>
                </c:pt>
                <c:pt idx="41450">
                  <c:v>411.73921999999999</c:v>
                </c:pt>
                <c:pt idx="41451">
                  <c:v>411.74915600000003</c:v>
                </c:pt>
                <c:pt idx="41452">
                  <c:v>411.75909100000001</c:v>
                </c:pt>
                <c:pt idx="41453">
                  <c:v>411.769026</c:v>
                </c:pt>
                <c:pt idx="41454">
                  <c:v>411.77896199999998</c:v>
                </c:pt>
                <c:pt idx="41455">
                  <c:v>411.78889700000002</c:v>
                </c:pt>
                <c:pt idx="41456">
                  <c:v>411.798832</c:v>
                </c:pt>
                <c:pt idx="41457">
                  <c:v>411.80876699999999</c:v>
                </c:pt>
                <c:pt idx="41458">
                  <c:v>411.81870300000003</c:v>
                </c:pt>
                <c:pt idx="41459">
                  <c:v>411.82863800000001</c:v>
                </c:pt>
                <c:pt idx="41460">
                  <c:v>411.838573</c:v>
                </c:pt>
                <c:pt idx="41461">
                  <c:v>411.84850899999998</c:v>
                </c:pt>
                <c:pt idx="41462">
                  <c:v>411.85844429999997</c:v>
                </c:pt>
                <c:pt idx="41463">
                  <c:v>411.86837930000002</c:v>
                </c:pt>
                <c:pt idx="41464">
                  <c:v>411.8783143</c:v>
                </c:pt>
                <c:pt idx="41465">
                  <c:v>411.88825029999998</c:v>
                </c:pt>
                <c:pt idx="41466">
                  <c:v>411.89818530000002</c:v>
                </c:pt>
                <c:pt idx="41467">
                  <c:v>411.90812030000001</c:v>
                </c:pt>
                <c:pt idx="41468">
                  <c:v>411.91805629999999</c:v>
                </c:pt>
                <c:pt idx="41469">
                  <c:v>411.92799129999997</c:v>
                </c:pt>
                <c:pt idx="41470">
                  <c:v>411.93792630000002</c:v>
                </c:pt>
                <c:pt idx="41471">
                  <c:v>411.9478623</c:v>
                </c:pt>
                <c:pt idx="41472">
                  <c:v>411.95779729999998</c:v>
                </c:pt>
                <c:pt idx="41473">
                  <c:v>411.96773230000002</c:v>
                </c:pt>
                <c:pt idx="41474">
                  <c:v>411.97766730000001</c:v>
                </c:pt>
                <c:pt idx="41475">
                  <c:v>411.98760329999999</c:v>
                </c:pt>
                <c:pt idx="41476">
                  <c:v>411.99753829999997</c:v>
                </c:pt>
                <c:pt idx="41477">
                  <c:v>412.00747330000002</c:v>
                </c:pt>
                <c:pt idx="41478">
                  <c:v>412.0174093</c:v>
                </c:pt>
                <c:pt idx="41479">
                  <c:v>412.02734429999998</c:v>
                </c:pt>
                <c:pt idx="41480">
                  <c:v>412.03727930000002</c:v>
                </c:pt>
                <c:pt idx="41481">
                  <c:v>412.04721430000001</c:v>
                </c:pt>
                <c:pt idx="41482">
                  <c:v>412.05715029999999</c:v>
                </c:pt>
                <c:pt idx="41483">
                  <c:v>412.06708529999997</c:v>
                </c:pt>
                <c:pt idx="41484">
                  <c:v>412.07702030000002</c:v>
                </c:pt>
                <c:pt idx="41485">
                  <c:v>412.0869563</c:v>
                </c:pt>
                <c:pt idx="41486">
                  <c:v>412.09689129999998</c:v>
                </c:pt>
                <c:pt idx="41487">
                  <c:v>412.10682630000002</c:v>
                </c:pt>
                <c:pt idx="41488">
                  <c:v>412.1167623</c:v>
                </c:pt>
                <c:pt idx="41489">
                  <c:v>412.12669729999999</c:v>
                </c:pt>
                <c:pt idx="41490">
                  <c:v>412.13663229999997</c:v>
                </c:pt>
                <c:pt idx="41491">
                  <c:v>412.14656730000002</c:v>
                </c:pt>
                <c:pt idx="41492">
                  <c:v>412.1565033</c:v>
                </c:pt>
                <c:pt idx="41493">
                  <c:v>412.16643829999998</c:v>
                </c:pt>
                <c:pt idx="41494">
                  <c:v>412.17637330000002</c:v>
                </c:pt>
                <c:pt idx="41495">
                  <c:v>412.1863093</c:v>
                </c:pt>
                <c:pt idx="41496">
                  <c:v>412.19624429999999</c:v>
                </c:pt>
                <c:pt idx="41497">
                  <c:v>412.20617929999997</c:v>
                </c:pt>
                <c:pt idx="41498">
                  <c:v>412.21611530000001</c:v>
                </c:pt>
                <c:pt idx="41499">
                  <c:v>412.22605019999997</c:v>
                </c:pt>
                <c:pt idx="41500">
                  <c:v>412.23598529999998</c:v>
                </c:pt>
                <c:pt idx="41501">
                  <c:v>412.24592030000002</c:v>
                </c:pt>
                <c:pt idx="41502">
                  <c:v>412.2558563</c:v>
                </c:pt>
                <c:pt idx="41503">
                  <c:v>412.26579129999999</c:v>
                </c:pt>
                <c:pt idx="41504">
                  <c:v>412.27572629999997</c:v>
                </c:pt>
                <c:pt idx="41505">
                  <c:v>412.28566230000001</c:v>
                </c:pt>
                <c:pt idx="41506">
                  <c:v>412.2955973</c:v>
                </c:pt>
                <c:pt idx="41507">
                  <c:v>412.30553229999998</c:v>
                </c:pt>
                <c:pt idx="41508">
                  <c:v>412.31546830000002</c:v>
                </c:pt>
                <c:pt idx="41509">
                  <c:v>412.3254033</c:v>
                </c:pt>
                <c:pt idx="41510">
                  <c:v>412.33533829999999</c:v>
                </c:pt>
                <c:pt idx="41511">
                  <c:v>412.34527329999997</c:v>
                </c:pt>
                <c:pt idx="41512">
                  <c:v>412.35520930000001</c:v>
                </c:pt>
                <c:pt idx="41513">
                  <c:v>412.3651443</c:v>
                </c:pt>
                <c:pt idx="41514">
                  <c:v>412.37507929999998</c:v>
                </c:pt>
                <c:pt idx="41515">
                  <c:v>412.38501530000002</c:v>
                </c:pt>
                <c:pt idx="41516">
                  <c:v>412.3949503</c:v>
                </c:pt>
                <c:pt idx="41517">
                  <c:v>412.40488529999999</c:v>
                </c:pt>
                <c:pt idx="41518">
                  <c:v>412.41482130000003</c:v>
                </c:pt>
                <c:pt idx="41519">
                  <c:v>412.42475630000001</c:v>
                </c:pt>
                <c:pt idx="41520">
                  <c:v>412.4346913</c:v>
                </c:pt>
                <c:pt idx="41521">
                  <c:v>412.44462629999998</c:v>
                </c:pt>
                <c:pt idx="41522">
                  <c:v>412.45456230000002</c:v>
                </c:pt>
                <c:pt idx="41523">
                  <c:v>412.4644973</c:v>
                </c:pt>
                <c:pt idx="41524">
                  <c:v>412.47443229999999</c:v>
                </c:pt>
                <c:pt idx="41525">
                  <c:v>412.48436830000003</c:v>
                </c:pt>
                <c:pt idx="41526">
                  <c:v>412.49430330000001</c:v>
                </c:pt>
                <c:pt idx="41527">
                  <c:v>412.5042383</c:v>
                </c:pt>
                <c:pt idx="41528">
                  <c:v>412.51417329999998</c:v>
                </c:pt>
                <c:pt idx="41529">
                  <c:v>412.52410930000002</c:v>
                </c:pt>
                <c:pt idx="41530">
                  <c:v>412.53404430000001</c:v>
                </c:pt>
                <c:pt idx="41531">
                  <c:v>412.54397929999999</c:v>
                </c:pt>
                <c:pt idx="41532">
                  <c:v>412.55391530000003</c:v>
                </c:pt>
                <c:pt idx="41533">
                  <c:v>412.56385030000001</c:v>
                </c:pt>
                <c:pt idx="41534">
                  <c:v>412.5737853</c:v>
                </c:pt>
                <c:pt idx="41535">
                  <c:v>412.58372129999998</c:v>
                </c:pt>
                <c:pt idx="41536">
                  <c:v>412.59365630000002</c:v>
                </c:pt>
                <c:pt idx="41537">
                  <c:v>412.60359130000001</c:v>
                </c:pt>
                <c:pt idx="41538">
                  <c:v>412.61352629999999</c:v>
                </c:pt>
                <c:pt idx="41539">
                  <c:v>412.62346230000003</c:v>
                </c:pt>
                <c:pt idx="41540">
                  <c:v>412.63339730000001</c:v>
                </c:pt>
                <c:pt idx="41541">
                  <c:v>412.6433323</c:v>
                </c:pt>
                <c:pt idx="41542">
                  <c:v>412.65326829999998</c:v>
                </c:pt>
                <c:pt idx="41543">
                  <c:v>412.66320330000002</c:v>
                </c:pt>
                <c:pt idx="41544">
                  <c:v>412.67313830000001</c:v>
                </c:pt>
                <c:pt idx="41545">
                  <c:v>412.68307429999999</c:v>
                </c:pt>
                <c:pt idx="41546">
                  <c:v>412.69300930000003</c:v>
                </c:pt>
                <c:pt idx="41547">
                  <c:v>412.70294430000001</c:v>
                </c:pt>
                <c:pt idx="41548">
                  <c:v>412.71288029999999</c:v>
                </c:pt>
                <c:pt idx="41549">
                  <c:v>412.72281529999998</c:v>
                </c:pt>
                <c:pt idx="41550">
                  <c:v>412.73275030000002</c:v>
                </c:pt>
                <c:pt idx="41551">
                  <c:v>412.74268530000001</c:v>
                </c:pt>
                <c:pt idx="41552">
                  <c:v>412.75262129999999</c:v>
                </c:pt>
                <c:pt idx="41553">
                  <c:v>412.76255630000003</c:v>
                </c:pt>
                <c:pt idx="41554">
                  <c:v>412.77249130000001</c:v>
                </c:pt>
                <c:pt idx="41555">
                  <c:v>412.78242729999999</c:v>
                </c:pt>
                <c:pt idx="41556">
                  <c:v>412.79236229999998</c:v>
                </c:pt>
                <c:pt idx="41557">
                  <c:v>412.80229730000002</c:v>
                </c:pt>
                <c:pt idx="41558">
                  <c:v>412.8122333</c:v>
                </c:pt>
                <c:pt idx="41559">
                  <c:v>412.82216829999999</c:v>
                </c:pt>
                <c:pt idx="41560">
                  <c:v>412.83210329999997</c:v>
                </c:pt>
                <c:pt idx="41561">
                  <c:v>412.84203830000001</c:v>
                </c:pt>
                <c:pt idx="41562">
                  <c:v>412.85197429999999</c:v>
                </c:pt>
                <c:pt idx="41563">
                  <c:v>412.86190979999998</c:v>
                </c:pt>
                <c:pt idx="41564">
                  <c:v>412.87184480000002</c:v>
                </c:pt>
                <c:pt idx="41565">
                  <c:v>412.8817808</c:v>
                </c:pt>
                <c:pt idx="41566">
                  <c:v>412.89171579999999</c:v>
                </c:pt>
                <c:pt idx="41567">
                  <c:v>412.90165080000003</c:v>
                </c:pt>
                <c:pt idx="41568">
                  <c:v>412.91158680000001</c:v>
                </c:pt>
                <c:pt idx="41569">
                  <c:v>412.92152179999999</c:v>
                </c:pt>
                <c:pt idx="41570">
                  <c:v>412.93145679999998</c:v>
                </c:pt>
                <c:pt idx="41571">
                  <c:v>412.94139180000002</c:v>
                </c:pt>
                <c:pt idx="41572">
                  <c:v>412.9513278</c:v>
                </c:pt>
                <c:pt idx="41573">
                  <c:v>412.96126279999999</c:v>
                </c:pt>
                <c:pt idx="41574">
                  <c:v>412.97119780000003</c:v>
                </c:pt>
                <c:pt idx="41575">
                  <c:v>412.98113380000001</c:v>
                </c:pt>
                <c:pt idx="41576">
                  <c:v>412.99106879999999</c:v>
                </c:pt>
                <c:pt idx="41577">
                  <c:v>413.00100379999998</c:v>
                </c:pt>
                <c:pt idx="41578">
                  <c:v>413.01093980000002</c:v>
                </c:pt>
                <c:pt idx="41579">
                  <c:v>413.0208748</c:v>
                </c:pt>
                <c:pt idx="41580">
                  <c:v>413.03080979999999</c:v>
                </c:pt>
                <c:pt idx="41581">
                  <c:v>413.04074580000002</c:v>
                </c:pt>
                <c:pt idx="41582">
                  <c:v>413.05068080000001</c:v>
                </c:pt>
                <c:pt idx="41583">
                  <c:v>413.06061579999999</c:v>
                </c:pt>
                <c:pt idx="41584">
                  <c:v>413.07055079999998</c:v>
                </c:pt>
                <c:pt idx="41585">
                  <c:v>413.08048680000002</c:v>
                </c:pt>
                <c:pt idx="41586">
                  <c:v>413.0904218</c:v>
                </c:pt>
                <c:pt idx="41587">
                  <c:v>413.10035679999999</c:v>
                </c:pt>
                <c:pt idx="41588">
                  <c:v>413.11029280000002</c:v>
                </c:pt>
                <c:pt idx="41589">
                  <c:v>413.12022780000001</c:v>
                </c:pt>
                <c:pt idx="41590">
                  <c:v>413.13016279999999</c:v>
                </c:pt>
                <c:pt idx="41591">
                  <c:v>413.14009879999998</c:v>
                </c:pt>
                <c:pt idx="41592">
                  <c:v>413.15003380000002</c:v>
                </c:pt>
                <c:pt idx="41593">
                  <c:v>413.1599688</c:v>
                </c:pt>
                <c:pt idx="41594">
                  <c:v>413.16990379999999</c:v>
                </c:pt>
                <c:pt idx="41595">
                  <c:v>413.17983980000002</c:v>
                </c:pt>
                <c:pt idx="41596">
                  <c:v>413.18977480000001</c:v>
                </c:pt>
                <c:pt idx="41597">
                  <c:v>413.19970979999999</c:v>
                </c:pt>
                <c:pt idx="41598">
                  <c:v>413.20964579999998</c:v>
                </c:pt>
                <c:pt idx="41599">
                  <c:v>413.21958080000002</c:v>
                </c:pt>
                <c:pt idx="41600">
                  <c:v>413.2295158</c:v>
                </c:pt>
                <c:pt idx="41601">
                  <c:v>413.23945179999998</c:v>
                </c:pt>
                <c:pt idx="41602">
                  <c:v>413.24938680000002</c:v>
                </c:pt>
                <c:pt idx="41603">
                  <c:v>413.25932180000001</c:v>
                </c:pt>
                <c:pt idx="41604">
                  <c:v>413.26925779999999</c:v>
                </c:pt>
                <c:pt idx="41605">
                  <c:v>413.27919279999998</c:v>
                </c:pt>
                <c:pt idx="41606">
                  <c:v>413.28912780000002</c:v>
                </c:pt>
                <c:pt idx="41607">
                  <c:v>413.2990628</c:v>
                </c:pt>
                <c:pt idx="41608">
                  <c:v>413.30899879999998</c:v>
                </c:pt>
                <c:pt idx="41609">
                  <c:v>413.31893380000002</c:v>
                </c:pt>
                <c:pt idx="41610">
                  <c:v>413.32886880000001</c:v>
                </c:pt>
                <c:pt idx="41611">
                  <c:v>413.33880479999999</c:v>
                </c:pt>
                <c:pt idx="41612">
                  <c:v>413.34873979999998</c:v>
                </c:pt>
                <c:pt idx="41613">
                  <c:v>413.35867480000002</c:v>
                </c:pt>
                <c:pt idx="41614">
                  <c:v>413.3686108</c:v>
                </c:pt>
                <c:pt idx="41615">
                  <c:v>413.37854579999998</c:v>
                </c:pt>
                <c:pt idx="41616">
                  <c:v>413.38848080000002</c:v>
                </c:pt>
                <c:pt idx="41617">
                  <c:v>413.39841680000001</c:v>
                </c:pt>
                <c:pt idx="41618">
                  <c:v>413.40835179999999</c:v>
                </c:pt>
                <c:pt idx="41619">
                  <c:v>413.41828679999998</c:v>
                </c:pt>
                <c:pt idx="41620">
                  <c:v>413.42822180000002</c:v>
                </c:pt>
                <c:pt idx="41621">
                  <c:v>413.4381578</c:v>
                </c:pt>
                <c:pt idx="41622">
                  <c:v>413.44809279999998</c:v>
                </c:pt>
                <c:pt idx="41623">
                  <c:v>413.45802780000002</c:v>
                </c:pt>
                <c:pt idx="41624">
                  <c:v>413.46796380000001</c:v>
                </c:pt>
                <c:pt idx="41625">
                  <c:v>413.47789879999999</c:v>
                </c:pt>
                <c:pt idx="41626">
                  <c:v>413.48783379999998</c:v>
                </c:pt>
                <c:pt idx="41627">
                  <c:v>413.49776980000001</c:v>
                </c:pt>
                <c:pt idx="41628">
                  <c:v>413.5077048</c:v>
                </c:pt>
                <c:pt idx="41629">
                  <c:v>413.51763979999998</c:v>
                </c:pt>
                <c:pt idx="41630">
                  <c:v>413.52757580000002</c:v>
                </c:pt>
                <c:pt idx="41631">
                  <c:v>413.53751080000001</c:v>
                </c:pt>
                <c:pt idx="41632">
                  <c:v>413.54744579999999</c:v>
                </c:pt>
                <c:pt idx="41633">
                  <c:v>413.55738079999998</c:v>
                </c:pt>
                <c:pt idx="41634">
                  <c:v>413.56731680000001</c:v>
                </c:pt>
                <c:pt idx="41635">
                  <c:v>413.5772518</c:v>
                </c:pt>
                <c:pt idx="41636">
                  <c:v>413.58718679999998</c:v>
                </c:pt>
                <c:pt idx="41637">
                  <c:v>413.59712280000002</c:v>
                </c:pt>
                <c:pt idx="41638">
                  <c:v>413.60705780000001</c:v>
                </c:pt>
                <c:pt idx="41639">
                  <c:v>413.61699279999999</c:v>
                </c:pt>
                <c:pt idx="41640">
                  <c:v>413.62692879999997</c:v>
                </c:pt>
                <c:pt idx="41641">
                  <c:v>413.63686380000001</c:v>
                </c:pt>
                <c:pt idx="41642">
                  <c:v>413.6467988</c:v>
                </c:pt>
                <c:pt idx="41643">
                  <c:v>413.65673479999998</c:v>
                </c:pt>
                <c:pt idx="41644">
                  <c:v>413.66666980000002</c:v>
                </c:pt>
                <c:pt idx="41645">
                  <c:v>413.67660480000001</c:v>
                </c:pt>
                <c:pt idx="41646">
                  <c:v>413.68653979999999</c:v>
                </c:pt>
                <c:pt idx="41647">
                  <c:v>413.69647579999997</c:v>
                </c:pt>
                <c:pt idx="41648">
                  <c:v>413.70641080000001</c:v>
                </c:pt>
                <c:pt idx="41649">
                  <c:v>413.7163458</c:v>
                </c:pt>
                <c:pt idx="41650">
                  <c:v>413.72628179999998</c:v>
                </c:pt>
                <c:pt idx="41651">
                  <c:v>413.73621680000002</c:v>
                </c:pt>
                <c:pt idx="41652">
                  <c:v>413.74615180000001</c:v>
                </c:pt>
                <c:pt idx="41653">
                  <c:v>413.75608779999999</c:v>
                </c:pt>
                <c:pt idx="41654">
                  <c:v>413.76602279999997</c:v>
                </c:pt>
                <c:pt idx="41655">
                  <c:v>413.77595780000001</c:v>
                </c:pt>
                <c:pt idx="41656">
                  <c:v>413.7858938</c:v>
                </c:pt>
                <c:pt idx="41657">
                  <c:v>413.79582879999998</c:v>
                </c:pt>
                <c:pt idx="41658">
                  <c:v>413.80576380000002</c:v>
                </c:pt>
                <c:pt idx="41659">
                  <c:v>413.81569880000001</c:v>
                </c:pt>
                <c:pt idx="41660">
                  <c:v>413.82563479999999</c:v>
                </c:pt>
                <c:pt idx="41661">
                  <c:v>413.83556979999997</c:v>
                </c:pt>
                <c:pt idx="41662">
                  <c:v>413.84550480000001</c:v>
                </c:pt>
                <c:pt idx="41663">
                  <c:v>413.85543969999998</c:v>
                </c:pt>
                <c:pt idx="41664">
                  <c:v>413.86537470000002</c:v>
                </c:pt>
                <c:pt idx="41665">
                  <c:v>413.8753097</c:v>
                </c:pt>
                <c:pt idx="41666">
                  <c:v>413.88524569999998</c:v>
                </c:pt>
                <c:pt idx="41667">
                  <c:v>413.89518070000003</c:v>
                </c:pt>
                <c:pt idx="41668">
                  <c:v>413.90511570000001</c:v>
                </c:pt>
                <c:pt idx="41669">
                  <c:v>413.91505169999999</c:v>
                </c:pt>
                <c:pt idx="41670">
                  <c:v>413.92498669999998</c:v>
                </c:pt>
                <c:pt idx="41671">
                  <c:v>413.93492170000002</c:v>
                </c:pt>
                <c:pt idx="41672">
                  <c:v>413.9448577</c:v>
                </c:pt>
                <c:pt idx="41673">
                  <c:v>413.95479269999998</c:v>
                </c:pt>
                <c:pt idx="41674">
                  <c:v>413.96472770000003</c:v>
                </c:pt>
                <c:pt idx="41675">
                  <c:v>413.97466270000001</c:v>
                </c:pt>
                <c:pt idx="41676">
                  <c:v>413.98459869999999</c:v>
                </c:pt>
                <c:pt idx="41677">
                  <c:v>413.99453369999998</c:v>
                </c:pt>
                <c:pt idx="41678">
                  <c:v>414.00446870000002</c:v>
                </c:pt>
                <c:pt idx="41679">
                  <c:v>414.0144047</c:v>
                </c:pt>
                <c:pt idx="41680">
                  <c:v>414.02433969999998</c:v>
                </c:pt>
                <c:pt idx="41681">
                  <c:v>414.03427470000003</c:v>
                </c:pt>
                <c:pt idx="41682">
                  <c:v>414.04421070000001</c:v>
                </c:pt>
                <c:pt idx="41683">
                  <c:v>414.05414569999999</c:v>
                </c:pt>
                <c:pt idx="41684">
                  <c:v>414.06408069999998</c:v>
                </c:pt>
                <c:pt idx="41685">
                  <c:v>414.07401670000002</c:v>
                </c:pt>
                <c:pt idx="41686">
                  <c:v>414.0839517</c:v>
                </c:pt>
                <c:pt idx="41687">
                  <c:v>414.09388669999998</c:v>
                </c:pt>
                <c:pt idx="41688">
                  <c:v>414.10382270000002</c:v>
                </c:pt>
                <c:pt idx="41689">
                  <c:v>414.11375770000001</c:v>
                </c:pt>
                <c:pt idx="41690">
                  <c:v>414.12369269999999</c:v>
                </c:pt>
                <c:pt idx="41691">
                  <c:v>414.13362869999997</c:v>
                </c:pt>
                <c:pt idx="41692">
                  <c:v>414.14356370000002</c:v>
                </c:pt>
                <c:pt idx="41693">
                  <c:v>414.1534987</c:v>
                </c:pt>
                <c:pt idx="41694">
                  <c:v>414.16343369999998</c:v>
                </c:pt>
                <c:pt idx="41695">
                  <c:v>414.17336970000002</c:v>
                </c:pt>
                <c:pt idx="41696">
                  <c:v>414.18330470000001</c:v>
                </c:pt>
                <c:pt idx="41697">
                  <c:v>414.19323969999999</c:v>
                </c:pt>
                <c:pt idx="41698">
                  <c:v>414.20317569999997</c:v>
                </c:pt>
                <c:pt idx="41699">
                  <c:v>414.21311070000002</c:v>
                </c:pt>
                <c:pt idx="41700">
                  <c:v>414.2230457</c:v>
                </c:pt>
                <c:pt idx="41701">
                  <c:v>414.23298169999998</c:v>
                </c:pt>
                <c:pt idx="41702">
                  <c:v>414.24291670000002</c:v>
                </c:pt>
                <c:pt idx="41703">
                  <c:v>414.25285170000001</c:v>
                </c:pt>
                <c:pt idx="41704">
                  <c:v>414.26278769999999</c:v>
                </c:pt>
                <c:pt idx="41705">
                  <c:v>414.27272269999997</c:v>
                </c:pt>
                <c:pt idx="41706">
                  <c:v>414.28265770000002</c:v>
                </c:pt>
                <c:pt idx="41707">
                  <c:v>414.2925937</c:v>
                </c:pt>
                <c:pt idx="41708">
                  <c:v>414.30252869999998</c:v>
                </c:pt>
                <c:pt idx="41709">
                  <c:v>414.31246370000002</c:v>
                </c:pt>
                <c:pt idx="41710">
                  <c:v>414.32239870000001</c:v>
                </c:pt>
                <c:pt idx="41711">
                  <c:v>414.33233469999999</c:v>
                </c:pt>
                <c:pt idx="41712">
                  <c:v>414.34226969999997</c:v>
                </c:pt>
                <c:pt idx="41713">
                  <c:v>414.35220470000002</c:v>
                </c:pt>
                <c:pt idx="41714">
                  <c:v>414.3621407</c:v>
                </c:pt>
                <c:pt idx="41715">
                  <c:v>414.37207569999998</c:v>
                </c:pt>
                <c:pt idx="41716">
                  <c:v>414.38201070000002</c:v>
                </c:pt>
                <c:pt idx="41717">
                  <c:v>414.39194670000001</c:v>
                </c:pt>
                <c:pt idx="41718">
                  <c:v>414.40188169999999</c:v>
                </c:pt>
                <c:pt idx="41719">
                  <c:v>414.41181669999997</c:v>
                </c:pt>
                <c:pt idx="41720">
                  <c:v>414.42175270000001</c:v>
                </c:pt>
                <c:pt idx="41721">
                  <c:v>414.4316877</c:v>
                </c:pt>
                <c:pt idx="41722">
                  <c:v>414.44162269999998</c:v>
                </c:pt>
                <c:pt idx="41723">
                  <c:v>414.45155870000002</c:v>
                </c:pt>
                <c:pt idx="41724">
                  <c:v>414.46149370000001</c:v>
                </c:pt>
                <c:pt idx="41725">
                  <c:v>414.47142869999999</c:v>
                </c:pt>
                <c:pt idx="41726">
                  <c:v>414.48136469999997</c:v>
                </c:pt>
                <c:pt idx="41727">
                  <c:v>414.49129970000001</c:v>
                </c:pt>
                <c:pt idx="41728">
                  <c:v>414.5012347</c:v>
                </c:pt>
                <c:pt idx="41729">
                  <c:v>414.51116969999998</c:v>
                </c:pt>
                <c:pt idx="41730">
                  <c:v>414.52110570000002</c:v>
                </c:pt>
                <c:pt idx="41731">
                  <c:v>414.53104070000001</c:v>
                </c:pt>
                <c:pt idx="41732">
                  <c:v>414.54097569999999</c:v>
                </c:pt>
                <c:pt idx="41733">
                  <c:v>414.55091169999997</c:v>
                </c:pt>
                <c:pt idx="41734">
                  <c:v>414.56084670000001</c:v>
                </c:pt>
                <c:pt idx="41735">
                  <c:v>414.5707817</c:v>
                </c:pt>
                <c:pt idx="41736">
                  <c:v>414.58071769999998</c:v>
                </c:pt>
                <c:pt idx="41737">
                  <c:v>414.59065270000002</c:v>
                </c:pt>
                <c:pt idx="41738">
                  <c:v>414.60058770000001</c:v>
                </c:pt>
                <c:pt idx="41739">
                  <c:v>414.61052369999999</c:v>
                </c:pt>
                <c:pt idx="41740">
                  <c:v>414.62045869999997</c:v>
                </c:pt>
                <c:pt idx="41741">
                  <c:v>414.63039370000001</c:v>
                </c:pt>
                <c:pt idx="41742">
                  <c:v>414.6403297</c:v>
                </c:pt>
                <c:pt idx="41743">
                  <c:v>414.65026469999998</c:v>
                </c:pt>
                <c:pt idx="41744">
                  <c:v>414.66019970000002</c:v>
                </c:pt>
                <c:pt idx="41745">
                  <c:v>414.6701357</c:v>
                </c:pt>
                <c:pt idx="41746">
                  <c:v>414.68007069999999</c:v>
                </c:pt>
                <c:pt idx="41747">
                  <c:v>414.69000569999997</c:v>
                </c:pt>
                <c:pt idx="41748">
                  <c:v>414.69994070000001</c:v>
                </c:pt>
                <c:pt idx="41749">
                  <c:v>414.7098767</c:v>
                </c:pt>
                <c:pt idx="41750">
                  <c:v>414.71981169999998</c:v>
                </c:pt>
                <c:pt idx="41751">
                  <c:v>414.72974670000002</c:v>
                </c:pt>
                <c:pt idx="41752">
                  <c:v>414.7396827</c:v>
                </c:pt>
                <c:pt idx="41753">
                  <c:v>414.74961769999999</c:v>
                </c:pt>
                <c:pt idx="41754">
                  <c:v>414.75955269999997</c:v>
                </c:pt>
                <c:pt idx="41755">
                  <c:v>414.76948870000001</c:v>
                </c:pt>
                <c:pt idx="41756">
                  <c:v>414.7794237</c:v>
                </c:pt>
                <c:pt idx="41757">
                  <c:v>414.78935869999998</c:v>
                </c:pt>
                <c:pt idx="41758">
                  <c:v>414.79929470000002</c:v>
                </c:pt>
                <c:pt idx="41759">
                  <c:v>414.8092297</c:v>
                </c:pt>
                <c:pt idx="41760">
                  <c:v>414.81916469999999</c:v>
                </c:pt>
                <c:pt idx="41761">
                  <c:v>414.82910070000003</c:v>
                </c:pt>
                <c:pt idx="41762">
                  <c:v>414.83903570000001</c:v>
                </c:pt>
                <c:pt idx="41763">
                  <c:v>414.8489707</c:v>
                </c:pt>
                <c:pt idx="41764">
                  <c:v>414.85890799999999</c:v>
                </c:pt>
                <c:pt idx="41765">
                  <c:v>414.86884300000003</c:v>
                </c:pt>
                <c:pt idx="41766">
                  <c:v>414.87877800000001</c:v>
                </c:pt>
                <c:pt idx="41767">
                  <c:v>414.88871399999999</c:v>
                </c:pt>
                <c:pt idx="41768">
                  <c:v>414.89864899999998</c:v>
                </c:pt>
                <c:pt idx="41769">
                  <c:v>414.90858400000002</c:v>
                </c:pt>
                <c:pt idx="41770">
                  <c:v>414.918519</c:v>
                </c:pt>
                <c:pt idx="41771">
                  <c:v>414.92845499999999</c:v>
                </c:pt>
                <c:pt idx="41772">
                  <c:v>414.93839000000003</c:v>
                </c:pt>
                <c:pt idx="41773">
                  <c:v>414.94832500000001</c:v>
                </c:pt>
                <c:pt idx="41774">
                  <c:v>414.95826099999999</c:v>
                </c:pt>
                <c:pt idx="41775">
                  <c:v>414.96819599999998</c:v>
                </c:pt>
                <c:pt idx="41776">
                  <c:v>414.97813100000002</c:v>
                </c:pt>
                <c:pt idx="41777">
                  <c:v>414.988067</c:v>
                </c:pt>
                <c:pt idx="41778">
                  <c:v>414.99800199999999</c:v>
                </c:pt>
                <c:pt idx="41779">
                  <c:v>415.00793700000003</c:v>
                </c:pt>
                <c:pt idx="41780">
                  <c:v>415.01787300000001</c:v>
                </c:pt>
                <c:pt idx="41781">
                  <c:v>415.02780799999999</c:v>
                </c:pt>
                <c:pt idx="41782">
                  <c:v>415.03774299999998</c:v>
                </c:pt>
                <c:pt idx="41783">
                  <c:v>415.04767900000002</c:v>
                </c:pt>
                <c:pt idx="41784">
                  <c:v>415.057614</c:v>
                </c:pt>
                <c:pt idx="41785">
                  <c:v>415.06754899999999</c:v>
                </c:pt>
                <c:pt idx="41786">
                  <c:v>415.07748500000002</c:v>
                </c:pt>
                <c:pt idx="41787">
                  <c:v>415.08742000000001</c:v>
                </c:pt>
                <c:pt idx="41788">
                  <c:v>415.09735499999999</c:v>
                </c:pt>
                <c:pt idx="41789">
                  <c:v>415.10729099999998</c:v>
                </c:pt>
                <c:pt idx="41790">
                  <c:v>415.11722600000002</c:v>
                </c:pt>
                <c:pt idx="41791">
                  <c:v>415.127161</c:v>
                </c:pt>
                <c:pt idx="41792">
                  <c:v>415.13709699999998</c:v>
                </c:pt>
                <c:pt idx="41793">
                  <c:v>415.14703200000002</c:v>
                </c:pt>
                <c:pt idx="41794">
                  <c:v>415.15696700000001</c:v>
                </c:pt>
                <c:pt idx="41795">
                  <c:v>415.16690199999999</c:v>
                </c:pt>
                <c:pt idx="41796">
                  <c:v>415.17683799999998</c:v>
                </c:pt>
                <c:pt idx="41797">
                  <c:v>415.18677300000002</c:v>
                </c:pt>
                <c:pt idx="41798">
                  <c:v>415.196708</c:v>
                </c:pt>
                <c:pt idx="41799">
                  <c:v>415.20664399999998</c:v>
                </c:pt>
                <c:pt idx="41800">
                  <c:v>415.21657900000002</c:v>
                </c:pt>
                <c:pt idx="41801">
                  <c:v>415.22651400000001</c:v>
                </c:pt>
                <c:pt idx="41802">
                  <c:v>415.23644999999999</c:v>
                </c:pt>
                <c:pt idx="41803">
                  <c:v>415.24638499999998</c:v>
                </c:pt>
                <c:pt idx="41804">
                  <c:v>415.25632000000002</c:v>
                </c:pt>
                <c:pt idx="41805">
                  <c:v>415.266256</c:v>
                </c:pt>
                <c:pt idx="41806">
                  <c:v>415.27619099999998</c:v>
                </c:pt>
                <c:pt idx="41807">
                  <c:v>415.28612600000002</c:v>
                </c:pt>
                <c:pt idx="41808">
                  <c:v>415.29606200000001</c:v>
                </c:pt>
                <c:pt idx="41809">
                  <c:v>415.30599699999999</c:v>
                </c:pt>
                <c:pt idx="41810">
                  <c:v>415.31593199999998</c:v>
                </c:pt>
                <c:pt idx="41811">
                  <c:v>415.32586800000001</c:v>
                </c:pt>
                <c:pt idx="41812">
                  <c:v>415.335803</c:v>
                </c:pt>
                <c:pt idx="41813">
                  <c:v>415.34573799999998</c:v>
                </c:pt>
                <c:pt idx="41814">
                  <c:v>415.35567400000002</c:v>
                </c:pt>
                <c:pt idx="41815">
                  <c:v>415.36560900000001</c:v>
                </c:pt>
                <c:pt idx="41816">
                  <c:v>415.37554399999999</c:v>
                </c:pt>
                <c:pt idx="41817">
                  <c:v>415.38547899999998</c:v>
                </c:pt>
                <c:pt idx="41818">
                  <c:v>415.39541500000001</c:v>
                </c:pt>
                <c:pt idx="41819">
                  <c:v>415.40535</c:v>
                </c:pt>
                <c:pt idx="41820">
                  <c:v>415.41528499999998</c:v>
                </c:pt>
                <c:pt idx="41821">
                  <c:v>415.42522100000002</c:v>
                </c:pt>
                <c:pt idx="41822">
                  <c:v>415.43515600000001</c:v>
                </c:pt>
                <c:pt idx="41823">
                  <c:v>415.44509099999999</c:v>
                </c:pt>
                <c:pt idx="41824">
                  <c:v>415.45502699999997</c:v>
                </c:pt>
                <c:pt idx="41825">
                  <c:v>415.46496200000001</c:v>
                </c:pt>
                <c:pt idx="41826">
                  <c:v>415.474897</c:v>
                </c:pt>
                <c:pt idx="41827">
                  <c:v>415.48483299999998</c:v>
                </c:pt>
                <c:pt idx="41828">
                  <c:v>415.49476800000002</c:v>
                </c:pt>
                <c:pt idx="41829">
                  <c:v>415.50470300000001</c:v>
                </c:pt>
                <c:pt idx="41830">
                  <c:v>415.51463899999999</c:v>
                </c:pt>
                <c:pt idx="41831">
                  <c:v>415.52457399999997</c:v>
                </c:pt>
                <c:pt idx="41832">
                  <c:v>415.53450900000001</c:v>
                </c:pt>
                <c:pt idx="41833">
                  <c:v>415.544445</c:v>
                </c:pt>
                <c:pt idx="41834">
                  <c:v>415.55437999999998</c:v>
                </c:pt>
                <c:pt idx="41835">
                  <c:v>415.56431500000002</c:v>
                </c:pt>
                <c:pt idx="41836">
                  <c:v>415.574251</c:v>
                </c:pt>
                <c:pt idx="41837">
                  <c:v>415.58418599999999</c:v>
                </c:pt>
                <c:pt idx="41838">
                  <c:v>415.59412099999997</c:v>
                </c:pt>
                <c:pt idx="41839">
                  <c:v>415.60405700000001</c:v>
                </c:pt>
                <c:pt idx="41840">
                  <c:v>415.613992</c:v>
                </c:pt>
                <c:pt idx="41841">
                  <c:v>415.62392699999998</c:v>
                </c:pt>
                <c:pt idx="41842">
                  <c:v>415.63386300000002</c:v>
                </c:pt>
                <c:pt idx="41843">
                  <c:v>415.643798</c:v>
                </c:pt>
                <c:pt idx="41844">
                  <c:v>415.65373299999999</c:v>
                </c:pt>
                <c:pt idx="41845">
                  <c:v>415.66366900000003</c:v>
                </c:pt>
                <c:pt idx="41846">
                  <c:v>415.67360400000001</c:v>
                </c:pt>
                <c:pt idx="41847">
                  <c:v>415.683539</c:v>
                </c:pt>
                <c:pt idx="41848">
                  <c:v>415.69347499999998</c:v>
                </c:pt>
                <c:pt idx="41849">
                  <c:v>415.70341000000002</c:v>
                </c:pt>
                <c:pt idx="41850">
                  <c:v>415.713345</c:v>
                </c:pt>
                <c:pt idx="41851">
                  <c:v>415.72328099999999</c:v>
                </c:pt>
                <c:pt idx="41852">
                  <c:v>415.73321600000003</c:v>
                </c:pt>
                <c:pt idx="41853">
                  <c:v>415.74315100000001</c:v>
                </c:pt>
                <c:pt idx="41854">
                  <c:v>415.75308699999999</c:v>
                </c:pt>
                <c:pt idx="41855">
                  <c:v>415.76302199999998</c:v>
                </c:pt>
                <c:pt idx="41856">
                  <c:v>415.77295700000002</c:v>
                </c:pt>
                <c:pt idx="41857">
                  <c:v>415.782893</c:v>
                </c:pt>
                <c:pt idx="41858">
                  <c:v>415.79282799999999</c:v>
                </c:pt>
                <c:pt idx="41859">
                  <c:v>415.80276300000003</c:v>
                </c:pt>
                <c:pt idx="41860">
                  <c:v>415.81269800000001</c:v>
                </c:pt>
                <c:pt idx="41861">
                  <c:v>415.82263399999999</c:v>
                </c:pt>
                <c:pt idx="41862">
                  <c:v>415.83256899999998</c:v>
                </c:pt>
                <c:pt idx="41863">
                  <c:v>415.84250400000002</c:v>
                </c:pt>
                <c:pt idx="41864">
                  <c:v>415.85244</c:v>
                </c:pt>
                <c:pt idx="41865">
                  <c:v>415.86237460000001</c:v>
                </c:pt>
                <c:pt idx="41866">
                  <c:v>415.87230959999999</c:v>
                </c:pt>
                <c:pt idx="41867">
                  <c:v>415.88224559999998</c:v>
                </c:pt>
                <c:pt idx="41868">
                  <c:v>415.89218060000002</c:v>
                </c:pt>
                <c:pt idx="41869">
                  <c:v>415.9021156</c:v>
                </c:pt>
                <c:pt idx="41870">
                  <c:v>415.91205159999998</c:v>
                </c:pt>
                <c:pt idx="41871">
                  <c:v>415.92198660000003</c:v>
                </c:pt>
                <c:pt idx="41872">
                  <c:v>415.93192160000001</c:v>
                </c:pt>
                <c:pt idx="41873">
                  <c:v>415.94185759999999</c:v>
                </c:pt>
                <c:pt idx="41874">
                  <c:v>415.95179259999998</c:v>
                </c:pt>
                <c:pt idx="41875">
                  <c:v>415.96172760000002</c:v>
                </c:pt>
                <c:pt idx="41876">
                  <c:v>415.9716636</c:v>
                </c:pt>
                <c:pt idx="41877">
                  <c:v>415.98159859999998</c:v>
                </c:pt>
                <c:pt idx="41878">
                  <c:v>415.99153360000003</c:v>
                </c:pt>
                <c:pt idx="41879">
                  <c:v>416.00146960000001</c:v>
                </c:pt>
                <c:pt idx="41880">
                  <c:v>416.01140459999999</c:v>
                </c:pt>
                <c:pt idx="41881">
                  <c:v>416.02133959999998</c:v>
                </c:pt>
                <c:pt idx="41882">
                  <c:v>416.03127560000001</c:v>
                </c:pt>
                <c:pt idx="41883">
                  <c:v>416.0412106</c:v>
                </c:pt>
                <c:pt idx="41884">
                  <c:v>416.05114559999998</c:v>
                </c:pt>
                <c:pt idx="41885">
                  <c:v>416.06108160000002</c:v>
                </c:pt>
                <c:pt idx="41886">
                  <c:v>416.07101660000001</c:v>
                </c:pt>
                <c:pt idx="41887">
                  <c:v>416.08095159999999</c:v>
                </c:pt>
                <c:pt idx="41888">
                  <c:v>416.09088759999997</c:v>
                </c:pt>
                <c:pt idx="41889">
                  <c:v>416.10082260000001</c:v>
                </c:pt>
                <c:pt idx="41890">
                  <c:v>416.1107576</c:v>
                </c:pt>
                <c:pt idx="41891">
                  <c:v>416.12069359999998</c:v>
                </c:pt>
                <c:pt idx="41892">
                  <c:v>416.13062860000002</c:v>
                </c:pt>
                <c:pt idx="41893">
                  <c:v>416.14056360000001</c:v>
                </c:pt>
                <c:pt idx="41894">
                  <c:v>416.15049959999999</c:v>
                </c:pt>
                <c:pt idx="41895">
                  <c:v>416.16043459999997</c:v>
                </c:pt>
                <c:pt idx="41896">
                  <c:v>416.17036960000001</c:v>
                </c:pt>
                <c:pt idx="41897">
                  <c:v>416.1803056</c:v>
                </c:pt>
                <c:pt idx="41898">
                  <c:v>416.19024059999998</c:v>
                </c:pt>
                <c:pt idx="41899">
                  <c:v>416.20017560000002</c:v>
                </c:pt>
                <c:pt idx="41900">
                  <c:v>416.2101116</c:v>
                </c:pt>
                <c:pt idx="41901">
                  <c:v>416.22004659999999</c:v>
                </c:pt>
                <c:pt idx="41902">
                  <c:v>416.22998159999997</c:v>
                </c:pt>
                <c:pt idx="41903">
                  <c:v>416.23991760000001</c:v>
                </c:pt>
                <c:pt idx="41904">
                  <c:v>416.2498526</c:v>
                </c:pt>
                <c:pt idx="41905">
                  <c:v>416.25978759999998</c:v>
                </c:pt>
                <c:pt idx="41906">
                  <c:v>416.26972360000002</c:v>
                </c:pt>
                <c:pt idx="41907">
                  <c:v>416.2796586</c:v>
                </c:pt>
                <c:pt idx="41908">
                  <c:v>416.28959359999999</c:v>
                </c:pt>
                <c:pt idx="41909">
                  <c:v>416.29952960000003</c:v>
                </c:pt>
                <c:pt idx="41910">
                  <c:v>416.30946460000001</c:v>
                </c:pt>
                <c:pt idx="41911">
                  <c:v>416.3193996</c:v>
                </c:pt>
                <c:pt idx="41912">
                  <c:v>416.32933559999998</c:v>
                </c:pt>
                <c:pt idx="41913">
                  <c:v>416.33927060000002</c:v>
                </c:pt>
                <c:pt idx="41914">
                  <c:v>416.3492056</c:v>
                </c:pt>
                <c:pt idx="41915">
                  <c:v>416.35914159999999</c:v>
                </c:pt>
                <c:pt idx="41916">
                  <c:v>416.36907660000003</c:v>
                </c:pt>
                <c:pt idx="41917">
                  <c:v>416.37901160000001</c:v>
                </c:pt>
                <c:pt idx="41918">
                  <c:v>416.38894759999999</c:v>
                </c:pt>
                <c:pt idx="41919">
                  <c:v>416.39888259999998</c:v>
                </c:pt>
                <c:pt idx="41920">
                  <c:v>416.40881760000002</c:v>
                </c:pt>
                <c:pt idx="41921">
                  <c:v>416.4187536</c:v>
                </c:pt>
                <c:pt idx="41922">
                  <c:v>416.42868859999999</c:v>
                </c:pt>
                <c:pt idx="41923">
                  <c:v>416.43862360000003</c:v>
                </c:pt>
                <c:pt idx="41924">
                  <c:v>416.44855960000001</c:v>
                </c:pt>
                <c:pt idx="41925">
                  <c:v>416.45849459999999</c:v>
                </c:pt>
                <c:pt idx="41926">
                  <c:v>416.46842959999998</c:v>
                </c:pt>
                <c:pt idx="41927">
                  <c:v>416.47836560000002</c:v>
                </c:pt>
                <c:pt idx="41928">
                  <c:v>416.4883006</c:v>
                </c:pt>
                <c:pt idx="41929">
                  <c:v>416.49823559999999</c:v>
                </c:pt>
                <c:pt idx="41930">
                  <c:v>416.50817160000003</c:v>
                </c:pt>
                <c:pt idx="41931">
                  <c:v>416.51810660000001</c:v>
                </c:pt>
                <c:pt idx="41932">
                  <c:v>416.52804159999999</c:v>
                </c:pt>
                <c:pt idx="41933">
                  <c:v>416.53797759999998</c:v>
                </c:pt>
                <c:pt idx="41934">
                  <c:v>416.54791260000002</c:v>
                </c:pt>
                <c:pt idx="41935">
                  <c:v>416.5578476</c:v>
                </c:pt>
                <c:pt idx="41936">
                  <c:v>416.56778359999998</c:v>
                </c:pt>
                <c:pt idx="41937">
                  <c:v>416.57771860000003</c:v>
                </c:pt>
                <c:pt idx="41938">
                  <c:v>416.58765360000001</c:v>
                </c:pt>
                <c:pt idx="41939">
                  <c:v>416.59758959999999</c:v>
                </c:pt>
                <c:pt idx="41940">
                  <c:v>416.60752459999998</c:v>
                </c:pt>
                <c:pt idx="41941">
                  <c:v>416.61745960000002</c:v>
                </c:pt>
                <c:pt idx="41942">
                  <c:v>416.6273956</c:v>
                </c:pt>
                <c:pt idx="41943">
                  <c:v>416.63733059999998</c:v>
                </c:pt>
                <c:pt idx="41944">
                  <c:v>416.64726560000003</c:v>
                </c:pt>
                <c:pt idx="41945">
                  <c:v>416.65720160000001</c:v>
                </c:pt>
                <c:pt idx="41946">
                  <c:v>416.66713659999999</c:v>
                </c:pt>
                <c:pt idx="41947">
                  <c:v>416.67707159999998</c:v>
                </c:pt>
                <c:pt idx="41948">
                  <c:v>416.68700760000002</c:v>
                </c:pt>
                <c:pt idx="41949">
                  <c:v>416.6969426</c:v>
                </c:pt>
                <c:pt idx="41950">
                  <c:v>416.70687759999998</c:v>
                </c:pt>
                <c:pt idx="41951">
                  <c:v>416.71681360000002</c:v>
                </c:pt>
                <c:pt idx="41952">
                  <c:v>416.72674860000001</c:v>
                </c:pt>
                <c:pt idx="41953">
                  <c:v>416.73668359999999</c:v>
                </c:pt>
                <c:pt idx="41954">
                  <c:v>416.74661959999997</c:v>
                </c:pt>
                <c:pt idx="41955">
                  <c:v>416.75655460000002</c:v>
                </c:pt>
                <c:pt idx="41956">
                  <c:v>416.7664896</c:v>
                </c:pt>
                <c:pt idx="41957">
                  <c:v>416.77642559999998</c:v>
                </c:pt>
                <c:pt idx="41958">
                  <c:v>416.78636060000002</c:v>
                </c:pt>
                <c:pt idx="41959">
                  <c:v>416.79629560000001</c:v>
                </c:pt>
                <c:pt idx="41960">
                  <c:v>416.80623159999999</c:v>
                </c:pt>
                <c:pt idx="41961">
                  <c:v>416.81616659999997</c:v>
                </c:pt>
                <c:pt idx="41962">
                  <c:v>416.82610160000002</c:v>
                </c:pt>
                <c:pt idx="41963">
                  <c:v>416.8360376</c:v>
                </c:pt>
                <c:pt idx="41964">
                  <c:v>416.84597259999998</c:v>
                </c:pt>
                <c:pt idx="41965">
                  <c:v>416.85590760000002</c:v>
                </c:pt>
                <c:pt idx="41966">
                  <c:v>416.8658428</c:v>
                </c:pt>
                <c:pt idx="41967">
                  <c:v>416.87577779999998</c:v>
                </c:pt>
                <c:pt idx="41968">
                  <c:v>416.88571380000002</c:v>
                </c:pt>
                <c:pt idx="41969">
                  <c:v>416.8956488</c:v>
                </c:pt>
                <c:pt idx="41970">
                  <c:v>416.90558379999999</c:v>
                </c:pt>
                <c:pt idx="41971">
                  <c:v>416.91551879999997</c:v>
                </c:pt>
                <c:pt idx="41972">
                  <c:v>416.92545480000001</c:v>
                </c:pt>
                <c:pt idx="41973">
                  <c:v>416.9353898</c:v>
                </c:pt>
                <c:pt idx="41974">
                  <c:v>416.94532579999998</c:v>
                </c:pt>
                <c:pt idx="41975">
                  <c:v>416.95526080000002</c:v>
                </c:pt>
                <c:pt idx="41976">
                  <c:v>416.9651958</c:v>
                </c:pt>
                <c:pt idx="41977">
                  <c:v>416.97513179999999</c:v>
                </c:pt>
                <c:pt idx="41978">
                  <c:v>416.98506680000003</c:v>
                </c:pt>
                <c:pt idx="41979">
                  <c:v>416.99500180000001</c:v>
                </c:pt>
                <c:pt idx="41980">
                  <c:v>417.00493779999999</c:v>
                </c:pt>
                <c:pt idx="41981">
                  <c:v>417.01487279999998</c:v>
                </c:pt>
                <c:pt idx="41982">
                  <c:v>417.02480780000002</c:v>
                </c:pt>
                <c:pt idx="41983">
                  <c:v>417.0347438</c:v>
                </c:pt>
                <c:pt idx="41984">
                  <c:v>417.04467879999999</c:v>
                </c:pt>
                <c:pt idx="41985">
                  <c:v>417.05461380000003</c:v>
                </c:pt>
                <c:pt idx="41986">
                  <c:v>417.06454980000001</c:v>
                </c:pt>
                <c:pt idx="41987">
                  <c:v>417.07448479999999</c:v>
                </c:pt>
                <c:pt idx="41988">
                  <c:v>417.08441979999998</c:v>
                </c:pt>
                <c:pt idx="41989">
                  <c:v>417.09435580000002</c:v>
                </c:pt>
                <c:pt idx="41990">
                  <c:v>417.1042908</c:v>
                </c:pt>
                <c:pt idx="41991">
                  <c:v>417.11422579999999</c:v>
                </c:pt>
                <c:pt idx="41992">
                  <c:v>417.12416180000002</c:v>
                </c:pt>
                <c:pt idx="41993">
                  <c:v>417.13409680000001</c:v>
                </c:pt>
                <c:pt idx="41994">
                  <c:v>417.14403179999999</c:v>
                </c:pt>
                <c:pt idx="41995">
                  <c:v>417.15396779999998</c:v>
                </c:pt>
                <c:pt idx="41996">
                  <c:v>417.16390280000002</c:v>
                </c:pt>
                <c:pt idx="41997">
                  <c:v>417.1738378</c:v>
                </c:pt>
                <c:pt idx="41998">
                  <c:v>417.18377379999998</c:v>
                </c:pt>
                <c:pt idx="41999">
                  <c:v>417.19370880000002</c:v>
                </c:pt>
                <c:pt idx="42000">
                  <c:v>417.20364380000001</c:v>
                </c:pt>
                <c:pt idx="42001">
                  <c:v>417.21357979999999</c:v>
                </c:pt>
                <c:pt idx="42002">
                  <c:v>417.22351479999998</c:v>
                </c:pt>
                <c:pt idx="42003">
                  <c:v>417.23345080000001</c:v>
                </c:pt>
                <c:pt idx="42004">
                  <c:v>417.2433858</c:v>
                </c:pt>
                <c:pt idx="42005">
                  <c:v>417.25332079999998</c:v>
                </c:pt>
                <c:pt idx="42006">
                  <c:v>417.26325680000002</c:v>
                </c:pt>
                <c:pt idx="42007">
                  <c:v>417.27319180000001</c:v>
                </c:pt>
                <c:pt idx="42008">
                  <c:v>417.28312679999999</c:v>
                </c:pt>
                <c:pt idx="42009">
                  <c:v>417.29306279999997</c:v>
                </c:pt>
                <c:pt idx="42010">
                  <c:v>417.30299780000001</c:v>
                </c:pt>
                <c:pt idx="42011">
                  <c:v>417.3129328</c:v>
                </c:pt>
                <c:pt idx="42012">
                  <c:v>417.32286879999998</c:v>
                </c:pt>
                <c:pt idx="42013">
                  <c:v>417.33280380000002</c:v>
                </c:pt>
                <c:pt idx="42014">
                  <c:v>417.34273880000001</c:v>
                </c:pt>
                <c:pt idx="42015">
                  <c:v>417.35267479999999</c:v>
                </c:pt>
                <c:pt idx="42016">
                  <c:v>417.36260979999997</c:v>
                </c:pt>
                <c:pt idx="42017">
                  <c:v>417.37254480000001</c:v>
                </c:pt>
                <c:pt idx="42018">
                  <c:v>417.3824808</c:v>
                </c:pt>
                <c:pt idx="42019">
                  <c:v>417.39241579999998</c:v>
                </c:pt>
                <c:pt idx="42020">
                  <c:v>417.40235080000002</c:v>
                </c:pt>
                <c:pt idx="42021">
                  <c:v>417.4122868</c:v>
                </c:pt>
                <c:pt idx="42022">
                  <c:v>417.42222179999999</c:v>
                </c:pt>
                <c:pt idx="42023">
                  <c:v>417.43215679999997</c:v>
                </c:pt>
                <c:pt idx="42024">
                  <c:v>417.44209280000001</c:v>
                </c:pt>
                <c:pt idx="42025">
                  <c:v>417.4520278</c:v>
                </c:pt>
                <c:pt idx="42026">
                  <c:v>417.46196379999998</c:v>
                </c:pt>
                <c:pt idx="42027">
                  <c:v>417.47189880000002</c:v>
                </c:pt>
                <c:pt idx="42028">
                  <c:v>417.4818338</c:v>
                </c:pt>
                <c:pt idx="42029">
                  <c:v>417.49176979999999</c:v>
                </c:pt>
                <c:pt idx="42030">
                  <c:v>417.50170480000003</c:v>
                </c:pt>
                <c:pt idx="42031">
                  <c:v>417.51163980000001</c:v>
                </c:pt>
                <c:pt idx="42032">
                  <c:v>417.52157579999999</c:v>
                </c:pt>
                <c:pt idx="42033">
                  <c:v>417.53151079999998</c:v>
                </c:pt>
                <c:pt idx="42034">
                  <c:v>417.54144580000002</c:v>
                </c:pt>
                <c:pt idx="42035">
                  <c:v>417.5513818</c:v>
                </c:pt>
                <c:pt idx="42036">
                  <c:v>417.56131679999999</c:v>
                </c:pt>
                <c:pt idx="42037">
                  <c:v>417.57125180000003</c:v>
                </c:pt>
                <c:pt idx="42038">
                  <c:v>417.58118780000001</c:v>
                </c:pt>
                <c:pt idx="42039">
                  <c:v>417.59112279999999</c:v>
                </c:pt>
                <c:pt idx="42040">
                  <c:v>417.60105779999998</c:v>
                </c:pt>
                <c:pt idx="42041">
                  <c:v>417.61099380000002</c:v>
                </c:pt>
                <c:pt idx="42042">
                  <c:v>417.6209288</c:v>
                </c:pt>
                <c:pt idx="42043">
                  <c:v>417.63086379999999</c:v>
                </c:pt>
                <c:pt idx="42044">
                  <c:v>417.64079980000002</c:v>
                </c:pt>
                <c:pt idx="42045">
                  <c:v>417.65073480000001</c:v>
                </c:pt>
                <c:pt idx="42046">
                  <c:v>417.66067079999999</c:v>
                </c:pt>
                <c:pt idx="42047">
                  <c:v>417.67060579999998</c:v>
                </c:pt>
                <c:pt idx="42048">
                  <c:v>417.68054080000002</c:v>
                </c:pt>
                <c:pt idx="42049">
                  <c:v>417.6904768</c:v>
                </c:pt>
                <c:pt idx="42050">
                  <c:v>417.70041179999998</c:v>
                </c:pt>
                <c:pt idx="42051">
                  <c:v>417.71034680000002</c:v>
                </c:pt>
                <c:pt idx="42052">
                  <c:v>417.72028280000001</c:v>
                </c:pt>
                <c:pt idx="42053">
                  <c:v>417.73021779999999</c:v>
                </c:pt>
                <c:pt idx="42054">
                  <c:v>417.74015279999998</c:v>
                </c:pt>
                <c:pt idx="42055">
                  <c:v>417.75008880000001</c:v>
                </c:pt>
                <c:pt idx="42056">
                  <c:v>417.7600238</c:v>
                </c:pt>
                <c:pt idx="42057">
                  <c:v>417.76995879999998</c:v>
                </c:pt>
                <c:pt idx="42058">
                  <c:v>417.77989480000002</c:v>
                </c:pt>
                <c:pt idx="42059">
                  <c:v>417.78982980000001</c:v>
                </c:pt>
                <c:pt idx="42060">
                  <c:v>417.79976479999999</c:v>
                </c:pt>
                <c:pt idx="42061">
                  <c:v>417.80970079999997</c:v>
                </c:pt>
                <c:pt idx="42062">
                  <c:v>417.81963580000001</c:v>
                </c:pt>
                <c:pt idx="42063">
                  <c:v>417.8295718</c:v>
                </c:pt>
                <c:pt idx="42064">
                  <c:v>417.83950679999998</c:v>
                </c:pt>
                <c:pt idx="42065">
                  <c:v>417.84944180000002</c:v>
                </c:pt>
                <c:pt idx="42066">
                  <c:v>417.85937860000001</c:v>
                </c:pt>
                <c:pt idx="42067">
                  <c:v>417.8693136</c:v>
                </c:pt>
                <c:pt idx="42068">
                  <c:v>417.87924859999998</c:v>
                </c:pt>
                <c:pt idx="42069">
                  <c:v>417.88918460000002</c:v>
                </c:pt>
                <c:pt idx="42070">
                  <c:v>417.89911960000001</c:v>
                </c:pt>
                <c:pt idx="42071">
                  <c:v>417.90905459999999</c:v>
                </c:pt>
                <c:pt idx="42072">
                  <c:v>417.91899059999997</c:v>
                </c:pt>
                <c:pt idx="42073">
                  <c:v>417.92892560000001</c:v>
                </c:pt>
                <c:pt idx="42074">
                  <c:v>417.9388606</c:v>
                </c:pt>
                <c:pt idx="42075">
                  <c:v>417.94879659999998</c:v>
                </c:pt>
                <c:pt idx="42076">
                  <c:v>417.95873160000002</c:v>
                </c:pt>
                <c:pt idx="42077">
                  <c:v>417.9686676</c:v>
                </c:pt>
                <c:pt idx="42078">
                  <c:v>417.97860259999999</c:v>
                </c:pt>
                <c:pt idx="42079">
                  <c:v>417.98853759999997</c:v>
                </c:pt>
                <c:pt idx="42080">
                  <c:v>417.99847360000001</c:v>
                </c:pt>
                <c:pt idx="42081">
                  <c:v>418.0084086</c:v>
                </c:pt>
                <c:pt idx="42082">
                  <c:v>418.01834359999998</c:v>
                </c:pt>
                <c:pt idx="42083">
                  <c:v>418.02827960000002</c:v>
                </c:pt>
                <c:pt idx="42084">
                  <c:v>418.0382146</c:v>
                </c:pt>
                <c:pt idx="42085">
                  <c:v>418.04814959999999</c:v>
                </c:pt>
                <c:pt idx="42086">
                  <c:v>418.05808560000003</c:v>
                </c:pt>
                <c:pt idx="42087">
                  <c:v>418.06802060000001</c:v>
                </c:pt>
                <c:pt idx="42088">
                  <c:v>418.07795659999999</c:v>
                </c:pt>
                <c:pt idx="42089">
                  <c:v>418.08789159999998</c:v>
                </c:pt>
                <c:pt idx="42090">
                  <c:v>418.09782660000002</c:v>
                </c:pt>
                <c:pt idx="42091">
                  <c:v>418.1077626</c:v>
                </c:pt>
                <c:pt idx="42092">
                  <c:v>418.11769759999999</c:v>
                </c:pt>
                <c:pt idx="42093">
                  <c:v>418.12763260000003</c:v>
                </c:pt>
                <c:pt idx="42094">
                  <c:v>418.13756860000001</c:v>
                </c:pt>
                <c:pt idx="42095">
                  <c:v>418.14750359999999</c:v>
                </c:pt>
                <c:pt idx="42096">
                  <c:v>418.15743859999998</c:v>
                </c:pt>
                <c:pt idx="42097">
                  <c:v>418.16737460000002</c:v>
                </c:pt>
                <c:pt idx="42098">
                  <c:v>418.1773096</c:v>
                </c:pt>
                <c:pt idx="42099">
                  <c:v>418.18724559999998</c:v>
                </c:pt>
                <c:pt idx="42100">
                  <c:v>418.19718060000002</c:v>
                </c:pt>
                <c:pt idx="42101">
                  <c:v>418.20711560000001</c:v>
                </c:pt>
                <c:pt idx="42102">
                  <c:v>418.21705159999999</c:v>
                </c:pt>
                <c:pt idx="42103">
                  <c:v>418.22698659999998</c:v>
                </c:pt>
                <c:pt idx="42104">
                  <c:v>418.23692160000002</c:v>
                </c:pt>
                <c:pt idx="42105">
                  <c:v>418.2468576</c:v>
                </c:pt>
                <c:pt idx="42106">
                  <c:v>418.25679259999998</c:v>
                </c:pt>
                <c:pt idx="42107">
                  <c:v>418.26672760000002</c:v>
                </c:pt>
                <c:pt idx="42108">
                  <c:v>418.27666360000001</c:v>
                </c:pt>
                <c:pt idx="42109">
                  <c:v>418.28659859999999</c:v>
                </c:pt>
                <c:pt idx="42110">
                  <c:v>418.29653459999997</c:v>
                </c:pt>
                <c:pt idx="42111">
                  <c:v>418.30646960000001</c:v>
                </c:pt>
                <c:pt idx="42112">
                  <c:v>418.3164046</c:v>
                </c:pt>
                <c:pt idx="42113">
                  <c:v>418.32634059999998</c:v>
                </c:pt>
                <c:pt idx="42114">
                  <c:v>418.33627560000002</c:v>
                </c:pt>
                <c:pt idx="42115">
                  <c:v>418.34621060000001</c:v>
                </c:pt>
                <c:pt idx="42116">
                  <c:v>418.35614659999999</c:v>
                </c:pt>
                <c:pt idx="42117">
                  <c:v>418.36608159999997</c:v>
                </c:pt>
                <c:pt idx="42118">
                  <c:v>418.37601660000001</c:v>
                </c:pt>
                <c:pt idx="42119">
                  <c:v>418.3859526</c:v>
                </c:pt>
                <c:pt idx="42120">
                  <c:v>418.39588759999998</c:v>
                </c:pt>
                <c:pt idx="42121">
                  <c:v>418.40582360000002</c:v>
                </c:pt>
                <c:pt idx="42122">
                  <c:v>418.4157586</c:v>
                </c:pt>
                <c:pt idx="42123">
                  <c:v>418.42569359999999</c:v>
                </c:pt>
                <c:pt idx="42124">
                  <c:v>418.43562960000003</c:v>
                </c:pt>
                <c:pt idx="42125">
                  <c:v>418.44556460000001</c:v>
                </c:pt>
                <c:pt idx="42126">
                  <c:v>418.4554996</c:v>
                </c:pt>
                <c:pt idx="42127">
                  <c:v>418.46543559999998</c:v>
                </c:pt>
                <c:pt idx="42128">
                  <c:v>418.47537060000002</c:v>
                </c:pt>
                <c:pt idx="42129">
                  <c:v>418.4853056</c:v>
                </c:pt>
                <c:pt idx="42130">
                  <c:v>418.49524159999999</c:v>
                </c:pt>
                <c:pt idx="42131">
                  <c:v>418.50517660000003</c:v>
                </c:pt>
                <c:pt idx="42132">
                  <c:v>418.51511260000001</c:v>
                </c:pt>
                <c:pt idx="42133">
                  <c:v>418.52504759999999</c:v>
                </c:pt>
                <c:pt idx="42134">
                  <c:v>418.53498259999998</c:v>
                </c:pt>
                <c:pt idx="42135">
                  <c:v>418.54491860000002</c:v>
                </c:pt>
                <c:pt idx="42136">
                  <c:v>418.5548536</c:v>
                </c:pt>
                <c:pt idx="42137">
                  <c:v>418.56478859999999</c:v>
                </c:pt>
                <c:pt idx="42138">
                  <c:v>418.57472460000002</c:v>
                </c:pt>
                <c:pt idx="42139">
                  <c:v>418.58465960000001</c:v>
                </c:pt>
                <c:pt idx="42140">
                  <c:v>418.59459559999999</c:v>
                </c:pt>
                <c:pt idx="42141">
                  <c:v>418.60453059999998</c:v>
                </c:pt>
                <c:pt idx="42142">
                  <c:v>418.61446560000002</c:v>
                </c:pt>
                <c:pt idx="42143">
                  <c:v>418.6244016</c:v>
                </c:pt>
                <c:pt idx="42144">
                  <c:v>418.63433659999998</c:v>
                </c:pt>
                <c:pt idx="42145">
                  <c:v>418.64427160000002</c:v>
                </c:pt>
                <c:pt idx="42146">
                  <c:v>418.65420760000001</c:v>
                </c:pt>
                <c:pt idx="42147">
                  <c:v>418.66414259999999</c:v>
                </c:pt>
                <c:pt idx="42148">
                  <c:v>418.67407859999997</c:v>
                </c:pt>
                <c:pt idx="42149">
                  <c:v>418.68401360000001</c:v>
                </c:pt>
                <c:pt idx="42150">
                  <c:v>418.6939486</c:v>
                </c:pt>
                <c:pt idx="42151">
                  <c:v>418.70388459999998</c:v>
                </c:pt>
                <c:pt idx="42152">
                  <c:v>418.71381960000002</c:v>
                </c:pt>
                <c:pt idx="42153">
                  <c:v>418.72375460000001</c:v>
                </c:pt>
                <c:pt idx="42154">
                  <c:v>418.73369059999999</c:v>
                </c:pt>
                <c:pt idx="42155">
                  <c:v>418.74362559999997</c:v>
                </c:pt>
                <c:pt idx="42156">
                  <c:v>418.75356060000001</c:v>
                </c:pt>
                <c:pt idx="42157">
                  <c:v>418.7634966</c:v>
                </c:pt>
                <c:pt idx="42158">
                  <c:v>418.77343159999998</c:v>
                </c:pt>
                <c:pt idx="42159">
                  <c:v>418.78336760000002</c:v>
                </c:pt>
                <c:pt idx="42160">
                  <c:v>418.7933026</c:v>
                </c:pt>
                <c:pt idx="42161">
                  <c:v>418.80323759999999</c:v>
                </c:pt>
                <c:pt idx="42162">
                  <c:v>418.81317360000003</c:v>
                </c:pt>
                <c:pt idx="42163">
                  <c:v>418.82310860000001</c:v>
                </c:pt>
                <c:pt idx="42164">
                  <c:v>418.83304459999999</c:v>
                </c:pt>
                <c:pt idx="42165">
                  <c:v>418.84297959999998</c:v>
                </c:pt>
                <c:pt idx="42166">
                  <c:v>418.85291460000002</c:v>
                </c:pt>
                <c:pt idx="42167">
                  <c:v>418.86285090000001</c:v>
                </c:pt>
                <c:pt idx="42168">
                  <c:v>418.8727859</c:v>
                </c:pt>
                <c:pt idx="42169">
                  <c:v>418.88272089999998</c:v>
                </c:pt>
                <c:pt idx="42170">
                  <c:v>418.89265690000002</c:v>
                </c:pt>
                <c:pt idx="42171">
                  <c:v>418.9025919</c:v>
                </c:pt>
                <c:pt idx="42172">
                  <c:v>418.91252689999999</c:v>
                </c:pt>
                <c:pt idx="42173">
                  <c:v>418.92246290000003</c:v>
                </c:pt>
                <c:pt idx="42174">
                  <c:v>418.93239790000001</c:v>
                </c:pt>
                <c:pt idx="42175">
                  <c:v>418.94233389999999</c:v>
                </c:pt>
                <c:pt idx="42176">
                  <c:v>418.95226889999998</c:v>
                </c:pt>
                <c:pt idx="42177">
                  <c:v>418.96220390000002</c:v>
                </c:pt>
                <c:pt idx="42178">
                  <c:v>418.9721399</c:v>
                </c:pt>
                <c:pt idx="42179">
                  <c:v>418.98207489999999</c:v>
                </c:pt>
                <c:pt idx="42180">
                  <c:v>418.99200990000003</c:v>
                </c:pt>
                <c:pt idx="42181">
                  <c:v>419.00194590000001</c:v>
                </c:pt>
                <c:pt idx="42182">
                  <c:v>419.01188089999999</c:v>
                </c:pt>
                <c:pt idx="42183">
                  <c:v>419.02181689999998</c:v>
                </c:pt>
                <c:pt idx="42184">
                  <c:v>419.03175190000002</c:v>
                </c:pt>
                <c:pt idx="42185">
                  <c:v>419.0416869</c:v>
                </c:pt>
                <c:pt idx="42186">
                  <c:v>419.05162289999998</c:v>
                </c:pt>
                <c:pt idx="42187">
                  <c:v>419.06155790000003</c:v>
                </c:pt>
                <c:pt idx="42188">
                  <c:v>419.07149290000001</c:v>
                </c:pt>
                <c:pt idx="42189">
                  <c:v>419.08142889999999</c:v>
                </c:pt>
                <c:pt idx="42190">
                  <c:v>419.09136389999998</c:v>
                </c:pt>
                <c:pt idx="42191">
                  <c:v>419.10129990000001</c:v>
                </c:pt>
                <c:pt idx="42192">
                  <c:v>419.1112349</c:v>
                </c:pt>
                <c:pt idx="42193">
                  <c:v>419.12116989999998</c:v>
                </c:pt>
                <c:pt idx="42194">
                  <c:v>419.13110590000002</c:v>
                </c:pt>
                <c:pt idx="42195">
                  <c:v>419.14104090000001</c:v>
                </c:pt>
                <c:pt idx="42196">
                  <c:v>419.15097689999999</c:v>
                </c:pt>
                <c:pt idx="42197">
                  <c:v>419.16091189999997</c:v>
                </c:pt>
                <c:pt idx="42198">
                  <c:v>419.17084690000002</c:v>
                </c:pt>
                <c:pt idx="42199">
                  <c:v>419.1807829</c:v>
                </c:pt>
                <c:pt idx="42200">
                  <c:v>419.19071789999998</c:v>
                </c:pt>
                <c:pt idx="42201">
                  <c:v>419.20065290000002</c:v>
                </c:pt>
                <c:pt idx="42202">
                  <c:v>419.2105889</c:v>
                </c:pt>
                <c:pt idx="42203">
                  <c:v>419.22052389999999</c:v>
                </c:pt>
                <c:pt idx="42204">
                  <c:v>419.23045990000003</c:v>
                </c:pt>
                <c:pt idx="42205">
                  <c:v>419.24039490000001</c:v>
                </c:pt>
                <c:pt idx="42206">
                  <c:v>419.2503299</c:v>
                </c:pt>
                <c:pt idx="42207">
                  <c:v>419.26026589999998</c:v>
                </c:pt>
                <c:pt idx="42208">
                  <c:v>419.27020090000002</c:v>
                </c:pt>
                <c:pt idx="42209">
                  <c:v>419.2801359</c:v>
                </c:pt>
                <c:pt idx="42210">
                  <c:v>419.29007189999999</c:v>
                </c:pt>
                <c:pt idx="42211">
                  <c:v>419.30000690000003</c:v>
                </c:pt>
                <c:pt idx="42212">
                  <c:v>419.30994290000001</c:v>
                </c:pt>
                <c:pt idx="42213">
                  <c:v>419.31987789999999</c:v>
                </c:pt>
                <c:pt idx="42214">
                  <c:v>419.32981289999998</c:v>
                </c:pt>
                <c:pt idx="42215">
                  <c:v>419.33974890000002</c:v>
                </c:pt>
                <c:pt idx="42216">
                  <c:v>419.3496839</c:v>
                </c:pt>
                <c:pt idx="42217">
                  <c:v>419.35961889999999</c:v>
                </c:pt>
                <c:pt idx="42218">
                  <c:v>419.36955490000003</c:v>
                </c:pt>
                <c:pt idx="42219">
                  <c:v>419.37948990000001</c:v>
                </c:pt>
                <c:pt idx="42220">
                  <c:v>419.38942589999999</c:v>
                </c:pt>
                <c:pt idx="42221">
                  <c:v>419.39936089999998</c:v>
                </c:pt>
                <c:pt idx="42222">
                  <c:v>419.40929590000002</c:v>
                </c:pt>
                <c:pt idx="42223">
                  <c:v>419.4192319</c:v>
                </c:pt>
                <c:pt idx="42224">
                  <c:v>419.42916689999998</c:v>
                </c:pt>
                <c:pt idx="42225">
                  <c:v>419.43910290000002</c:v>
                </c:pt>
                <c:pt idx="42226">
                  <c:v>419.44903790000001</c:v>
                </c:pt>
                <c:pt idx="42227">
                  <c:v>419.45897289999999</c:v>
                </c:pt>
                <c:pt idx="42228">
                  <c:v>419.46890889999997</c:v>
                </c:pt>
                <c:pt idx="42229">
                  <c:v>419.47884390000002</c:v>
                </c:pt>
                <c:pt idx="42230">
                  <c:v>419.4887789</c:v>
                </c:pt>
                <c:pt idx="42231">
                  <c:v>419.49871489999998</c:v>
                </c:pt>
                <c:pt idx="42232">
                  <c:v>419.50864990000002</c:v>
                </c:pt>
                <c:pt idx="42233">
                  <c:v>419.51858590000001</c:v>
                </c:pt>
                <c:pt idx="42234">
                  <c:v>419.52852089999999</c:v>
                </c:pt>
                <c:pt idx="42235">
                  <c:v>419.53845589999997</c:v>
                </c:pt>
                <c:pt idx="42236">
                  <c:v>419.54839190000001</c:v>
                </c:pt>
                <c:pt idx="42237">
                  <c:v>419.5583269</c:v>
                </c:pt>
                <c:pt idx="42238">
                  <c:v>419.56826289999998</c:v>
                </c:pt>
                <c:pt idx="42239">
                  <c:v>419.57819790000002</c:v>
                </c:pt>
                <c:pt idx="42240">
                  <c:v>419.58813290000001</c:v>
                </c:pt>
                <c:pt idx="42241">
                  <c:v>419.59806889999999</c:v>
                </c:pt>
                <c:pt idx="42242">
                  <c:v>419.60800390000003</c:v>
                </c:pt>
                <c:pt idx="42243">
                  <c:v>419.61793890000001</c:v>
                </c:pt>
                <c:pt idx="42244">
                  <c:v>419.62787489999999</c:v>
                </c:pt>
                <c:pt idx="42245">
                  <c:v>419.63780989999998</c:v>
                </c:pt>
                <c:pt idx="42246">
                  <c:v>419.64774590000002</c:v>
                </c:pt>
                <c:pt idx="42247">
                  <c:v>419.6576809</c:v>
                </c:pt>
                <c:pt idx="42248">
                  <c:v>419.66761589999999</c:v>
                </c:pt>
                <c:pt idx="42249">
                  <c:v>419.67755190000003</c:v>
                </c:pt>
                <c:pt idx="42250">
                  <c:v>419.68748690000001</c:v>
                </c:pt>
                <c:pt idx="42251">
                  <c:v>419.69742289999999</c:v>
                </c:pt>
                <c:pt idx="42252">
                  <c:v>419.70735789999998</c:v>
                </c:pt>
                <c:pt idx="42253">
                  <c:v>419.71729290000002</c:v>
                </c:pt>
                <c:pt idx="42254">
                  <c:v>419.7272289</c:v>
                </c:pt>
                <c:pt idx="42255">
                  <c:v>419.73716389999998</c:v>
                </c:pt>
                <c:pt idx="42256">
                  <c:v>419.74709990000002</c:v>
                </c:pt>
                <c:pt idx="42257">
                  <c:v>419.75703490000001</c:v>
                </c:pt>
                <c:pt idx="42258">
                  <c:v>419.76696989999999</c:v>
                </c:pt>
                <c:pt idx="42259">
                  <c:v>419.77690589999997</c:v>
                </c:pt>
                <c:pt idx="42260">
                  <c:v>419.78684090000002</c:v>
                </c:pt>
                <c:pt idx="42261">
                  <c:v>419.7967759</c:v>
                </c:pt>
                <c:pt idx="42262">
                  <c:v>419.80671189999998</c:v>
                </c:pt>
                <c:pt idx="42263">
                  <c:v>419.81664690000002</c:v>
                </c:pt>
                <c:pt idx="42264">
                  <c:v>419.82658290000001</c:v>
                </c:pt>
                <c:pt idx="42265">
                  <c:v>419.83651789999999</c:v>
                </c:pt>
                <c:pt idx="42266">
                  <c:v>419.84645289999997</c:v>
                </c:pt>
                <c:pt idx="42267">
                  <c:v>419.85638890000001</c:v>
                </c:pt>
                <c:pt idx="42268">
                  <c:v>419.86632379999998</c:v>
                </c:pt>
                <c:pt idx="42269">
                  <c:v>419.87625980000001</c:v>
                </c:pt>
                <c:pt idx="42270">
                  <c:v>419.8861948</c:v>
                </c:pt>
                <c:pt idx="42271">
                  <c:v>419.89612979999998</c:v>
                </c:pt>
                <c:pt idx="42272">
                  <c:v>419.90606580000002</c:v>
                </c:pt>
                <c:pt idx="42273">
                  <c:v>419.91600080000001</c:v>
                </c:pt>
                <c:pt idx="42274">
                  <c:v>419.92593679999999</c:v>
                </c:pt>
                <c:pt idx="42275">
                  <c:v>419.93587179999997</c:v>
                </c:pt>
                <c:pt idx="42276">
                  <c:v>419.94580680000001</c:v>
                </c:pt>
                <c:pt idx="42277">
                  <c:v>419.9557428</c:v>
                </c:pt>
                <c:pt idx="42278">
                  <c:v>419.96567779999998</c:v>
                </c:pt>
                <c:pt idx="42279">
                  <c:v>419.97561280000002</c:v>
                </c:pt>
                <c:pt idx="42280">
                  <c:v>419.9855488</c:v>
                </c:pt>
                <c:pt idx="42281">
                  <c:v>419.99548379999999</c:v>
                </c:pt>
                <c:pt idx="42282">
                  <c:v>420.0054197</c:v>
                </c:pt>
                <c:pt idx="42283">
                  <c:v>420.01535480000001</c:v>
                </c:pt>
                <c:pt idx="42284">
                  <c:v>420.0252898</c:v>
                </c:pt>
                <c:pt idx="42285">
                  <c:v>420.03522579999998</c:v>
                </c:pt>
                <c:pt idx="42286">
                  <c:v>420.04516080000002</c:v>
                </c:pt>
                <c:pt idx="42287">
                  <c:v>420.0550968</c:v>
                </c:pt>
                <c:pt idx="42288">
                  <c:v>420.06503179999999</c:v>
                </c:pt>
                <c:pt idx="42289">
                  <c:v>420.07496680000003</c:v>
                </c:pt>
                <c:pt idx="42290">
                  <c:v>420.08490280000001</c:v>
                </c:pt>
                <c:pt idx="42291">
                  <c:v>420.09483779999999</c:v>
                </c:pt>
                <c:pt idx="42292">
                  <c:v>420.10477379999998</c:v>
                </c:pt>
                <c:pt idx="42293">
                  <c:v>420.11470869999999</c:v>
                </c:pt>
                <c:pt idx="42294">
                  <c:v>420.1246438</c:v>
                </c:pt>
                <c:pt idx="42295">
                  <c:v>420.13457979999998</c:v>
                </c:pt>
                <c:pt idx="42296">
                  <c:v>420.14451480000002</c:v>
                </c:pt>
                <c:pt idx="42297">
                  <c:v>420.15445080000001</c:v>
                </c:pt>
                <c:pt idx="42298">
                  <c:v>420.16438579999999</c:v>
                </c:pt>
                <c:pt idx="42299">
                  <c:v>420.17432079999998</c:v>
                </c:pt>
                <c:pt idx="42300">
                  <c:v>420.18425680000001</c:v>
                </c:pt>
                <c:pt idx="42301">
                  <c:v>420.1941918</c:v>
                </c:pt>
                <c:pt idx="42302">
                  <c:v>420.20412679999998</c:v>
                </c:pt>
                <c:pt idx="42303">
                  <c:v>420.21406280000002</c:v>
                </c:pt>
                <c:pt idx="42304">
                  <c:v>420.22399769999998</c:v>
                </c:pt>
                <c:pt idx="42305">
                  <c:v>420.23393379999999</c:v>
                </c:pt>
                <c:pt idx="42306">
                  <c:v>420.24386879999997</c:v>
                </c:pt>
                <c:pt idx="42307">
                  <c:v>420.25380380000001</c:v>
                </c:pt>
                <c:pt idx="42308">
                  <c:v>420.2637398</c:v>
                </c:pt>
                <c:pt idx="42309">
                  <c:v>420.27367479999998</c:v>
                </c:pt>
                <c:pt idx="42310">
                  <c:v>420.28361080000002</c:v>
                </c:pt>
                <c:pt idx="42311">
                  <c:v>420.2935458</c:v>
                </c:pt>
                <c:pt idx="42312">
                  <c:v>420.30348079999999</c:v>
                </c:pt>
                <c:pt idx="42313">
                  <c:v>420.31341680000003</c:v>
                </c:pt>
                <c:pt idx="42314">
                  <c:v>420.32335180000001</c:v>
                </c:pt>
                <c:pt idx="42315">
                  <c:v>420.33328779999999</c:v>
                </c:pt>
                <c:pt idx="42316">
                  <c:v>420.34322279999998</c:v>
                </c:pt>
                <c:pt idx="42317">
                  <c:v>420.35315780000002</c:v>
                </c:pt>
                <c:pt idx="42318">
                  <c:v>420.3630938</c:v>
                </c:pt>
                <c:pt idx="42319">
                  <c:v>420.37302879999999</c:v>
                </c:pt>
                <c:pt idx="42320">
                  <c:v>420.38296480000002</c:v>
                </c:pt>
                <c:pt idx="42321">
                  <c:v>420.39289980000001</c:v>
                </c:pt>
                <c:pt idx="42322">
                  <c:v>420.40283479999999</c:v>
                </c:pt>
                <c:pt idx="42323">
                  <c:v>420.41277079999998</c:v>
                </c:pt>
                <c:pt idx="42324">
                  <c:v>420.42270580000002</c:v>
                </c:pt>
                <c:pt idx="42325">
                  <c:v>420.4326418</c:v>
                </c:pt>
                <c:pt idx="42326">
                  <c:v>420.44257679999998</c:v>
                </c:pt>
                <c:pt idx="42327">
                  <c:v>420.45251180000002</c:v>
                </c:pt>
                <c:pt idx="42328">
                  <c:v>420.46244780000001</c:v>
                </c:pt>
                <c:pt idx="42329">
                  <c:v>420.47238279999999</c:v>
                </c:pt>
                <c:pt idx="42330">
                  <c:v>420.48231879999997</c:v>
                </c:pt>
                <c:pt idx="42331">
                  <c:v>420.49225380000001</c:v>
                </c:pt>
                <c:pt idx="42332">
                  <c:v>420.5021888</c:v>
                </c:pt>
                <c:pt idx="42333">
                  <c:v>420.51212479999998</c:v>
                </c:pt>
                <c:pt idx="42334">
                  <c:v>420.52205980000002</c:v>
                </c:pt>
                <c:pt idx="42335">
                  <c:v>420.5319958</c:v>
                </c:pt>
                <c:pt idx="42336">
                  <c:v>420.54193079999999</c:v>
                </c:pt>
                <c:pt idx="42337">
                  <c:v>420.55186579999997</c:v>
                </c:pt>
                <c:pt idx="42338">
                  <c:v>420.56180180000001</c:v>
                </c:pt>
                <c:pt idx="42339">
                  <c:v>420.5717368</c:v>
                </c:pt>
                <c:pt idx="42340">
                  <c:v>420.58167279999998</c:v>
                </c:pt>
                <c:pt idx="42341">
                  <c:v>420.59160780000002</c:v>
                </c:pt>
                <c:pt idx="42342">
                  <c:v>420.6015428</c:v>
                </c:pt>
                <c:pt idx="42343">
                  <c:v>420.61147879999999</c:v>
                </c:pt>
                <c:pt idx="42344">
                  <c:v>420.62141380000003</c:v>
                </c:pt>
                <c:pt idx="42345">
                  <c:v>420.63134980000001</c:v>
                </c:pt>
                <c:pt idx="42346">
                  <c:v>420.64128479999999</c:v>
                </c:pt>
                <c:pt idx="42347">
                  <c:v>420.65121979999998</c:v>
                </c:pt>
                <c:pt idx="42348">
                  <c:v>420.66115580000002</c:v>
                </c:pt>
                <c:pt idx="42349">
                  <c:v>420.6710908</c:v>
                </c:pt>
                <c:pt idx="42350">
                  <c:v>420.68102679999998</c:v>
                </c:pt>
                <c:pt idx="42351">
                  <c:v>420.69096180000003</c:v>
                </c:pt>
                <c:pt idx="42352">
                  <c:v>420.70089680000001</c:v>
                </c:pt>
                <c:pt idx="42353">
                  <c:v>420.71083279999999</c:v>
                </c:pt>
                <c:pt idx="42354">
                  <c:v>420.72076779999998</c:v>
                </c:pt>
                <c:pt idx="42355">
                  <c:v>420.73070380000001</c:v>
                </c:pt>
                <c:pt idx="42356">
                  <c:v>420.7406388</c:v>
                </c:pt>
                <c:pt idx="42357">
                  <c:v>420.75057379999998</c:v>
                </c:pt>
                <c:pt idx="42358">
                  <c:v>420.76050980000002</c:v>
                </c:pt>
                <c:pt idx="42359">
                  <c:v>420.77044480000001</c:v>
                </c:pt>
                <c:pt idx="42360">
                  <c:v>420.78038079999999</c:v>
                </c:pt>
                <c:pt idx="42361">
                  <c:v>420.79031579999997</c:v>
                </c:pt>
                <c:pt idx="42362">
                  <c:v>420.80025080000001</c:v>
                </c:pt>
                <c:pt idx="42363">
                  <c:v>420.8101868</c:v>
                </c:pt>
                <c:pt idx="42364">
                  <c:v>420.82012179999998</c:v>
                </c:pt>
                <c:pt idx="42365">
                  <c:v>420.83005780000002</c:v>
                </c:pt>
                <c:pt idx="42366">
                  <c:v>420.8399928</c:v>
                </c:pt>
                <c:pt idx="42367">
                  <c:v>420.84992779999999</c:v>
                </c:pt>
                <c:pt idx="42368">
                  <c:v>420.85986380000003</c:v>
                </c:pt>
                <c:pt idx="42369">
                  <c:v>420.86979880000001</c:v>
                </c:pt>
                <c:pt idx="42370">
                  <c:v>420.87973479999999</c:v>
                </c:pt>
                <c:pt idx="42371">
                  <c:v>420.88966979999998</c:v>
                </c:pt>
                <c:pt idx="42372">
                  <c:v>420.89960480000002</c:v>
                </c:pt>
                <c:pt idx="42373">
                  <c:v>420.9095408</c:v>
                </c:pt>
                <c:pt idx="42374">
                  <c:v>420.91947579999999</c:v>
                </c:pt>
                <c:pt idx="42375">
                  <c:v>420.92941180000003</c:v>
                </c:pt>
                <c:pt idx="42376">
                  <c:v>420.93934680000001</c:v>
                </c:pt>
                <c:pt idx="42377">
                  <c:v>420.94928169999997</c:v>
                </c:pt>
                <c:pt idx="42378">
                  <c:v>420.95921779999998</c:v>
                </c:pt>
                <c:pt idx="42379">
                  <c:v>420.96915280000002</c:v>
                </c:pt>
                <c:pt idx="42380">
                  <c:v>420.9790888</c:v>
                </c:pt>
                <c:pt idx="42381">
                  <c:v>420.98902379999998</c:v>
                </c:pt>
                <c:pt idx="42382">
                  <c:v>420.99895880000003</c:v>
                </c:pt>
                <c:pt idx="42383">
                  <c:v>421.00889480000001</c:v>
                </c:pt>
                <c:pt idx="42384">
                  <c:v>421.01882979999999</c:v>
                </c:pt>
                <c:pt idx="42385">
                  <c:v>421.02876579999997</c:v>
                </c:pt>
                <c:pt idx="42386">
                  <c:v>421.03870080000002</c:v>
                </c:pt>
                <c:pt idx="42387">
                  <c:v>421.0486358</c:v>
                </c:pt>
                <c:pt idx="42388">
                  <c:v>421.05857179999998</c:v>
                </c:pt>
                <c:pt idx="42389">
                  <c:v>421.06850680000002</c:v>
                </c:pt>
                <c:pt idx="42390">
                  <c:v>421.0784428</c:v>
                </c:pt>
                <c:pt idx="42391">
                  <c:v>421.08837779999999</c:v>
                </c:pt>
                <c:pt idx="42392">
                  <c:v>421.09831279999997</c:v>
                </c:pt>
                <c:pt idx="42393">
                  <c:v>421.10824880000001</c:v>
                </c:pt>
                <c:pt idx="42394">
                  <c:v>421.1181838</c:v>
                </c:pt>
                <c:pt idx="42395">
                  <c:v>421.12811979999998</c:v>
                </c:pt>
                <c:pt idx="42396">
                  <c:v>421.13805480000002</c:v>
                </c:pt>
                <c:pt idx="42397">
                  <c:v>421.1479898</c:v>
                </c:pt>
                <c:pt idx="42398">
                  <c:v>421.15792579999999</c:v>
                </c:pt>
                <c:pt idx="42399">
                  <c:v>421.16786080000003</c:v>
                </c:pt>
                <c:pt idx="42400">
                  <c:v>421.17779680000001</c:v>
                </c:pt>
                <c:pt idx="42401">
                  <c:v>421.18773179999999</c:v>
                </c:pt>
                <c:pt idx="42402">
                  <c:v>421.19766679999998</c:v>
                </c:pt>
                <c:pt idx="42403">
                  <c:v>421.20760280000002</c:v>
                </c:pt>
                <c:pt idx="42404">
                  <c:v>421.2175378</c:v>
                </c:pt>
                <c:pt idx="42405">
                  <c:v>421.22747379999998</c:v>
                </c:pt>
                <c:pt idx="42406">
                  <c:v>421.23740880000003</c:v>
                </c:pt>
                <c:pt idx="42407">
                  <c:v>421.24734380000001</c:v>
                </c:pt>
                <c:pt idx="42408">
                  <c:v>421.25727979999999</c:v>
                </c:pt>
                <c:pt idx="42409">
                  <c:v>421.26721479999998</c:v>
                </c:pt>
                <c:pt idx="42410">
                  <c:v>421.27715080000002</c:v>
                </c:pt>
                <c:pt idx="42411">
                  <c:v>421.2870858</c:v>
                </c:pt>
                <c:pt idx="42412">
                  <c:v>421.29702079999998</c:v>
                </c:pt>
                <c:pt idx="42413">
                  <c:v>421.30695680000002</c:v>
                </c:pt>
                <c:pt idx="42414">
                  <c:v>421.31689180000001</c:v>
                </c:pt>
                <c:pt idx="42415">
                  <c:v>421.32682779999999</c:v>
                </c:pt>
                <c:pt idx="42416">
                  <c:v>421.33676279999997</c:v>
                </c:pt>
                <c:pt idx="42417">
                  <c:v>421.34669780000002</c:v>
                </c:pt>
                <c:pt idx="42418">
                  <c:v>421.3566338</c:v>
                </c:pt>
                <c:pt idx="42419">
                  <c:v>421.36656879999998</c:v>
                </c:pt>
                <c:pt idx="42420">
                  <c:v>421.37650480000002</c:v>
                </c:pt>
                <c:pt idx="42421">
                  <c:v>421.38643980000001</c:v>
                </c:pt>
                <c:pt idx="42422">
                  <c:v>421.39637479999999</c:v>
                </c:pt>
                <c:pt idx="42423">
                  <c:v>421.40631080000003</c:v>
                </c:pt>
                <c:pt idx="42424">
                  <c:v>421.41624580000001</c:v>
                </c:pt>
                <c:pt idx="42425">
                  <c:v>421.42618179999999</c:v>
                </c:pt>
                <c:pt idx="42426">
                  <c:v>421.43611679999998</c:v>
                </c:pt>
                <c:pt idx="42427">
                  <c:v>421.44605180000002</c:v>
                </c:pt>
                <c:pt idx="42428">
                  <c:v>421.4559878</c:v>
                </c:pt>
                <c:pt idx="42429">
                  <c:v>421.46592279999999</c:v>
                </c:pt>
                <c:pt idx="42430">
                  <c:v>421.47585880000003</c:v>
                </c:pt>
                <c:pt idx="42431">
                  <c:v>421.48579380000001</c:v>
                </c:pt>
                <c:pt idx="42432">
                  <c:v>421.49572979999999</c:v>
                </c:pt>
                <c:pt idx="42433">
                  <c:v>421.50566479999998</c:v>
                </c:pt>
                <c:pt idx="42434">
                  <c:v>421.51559980000002</c:v>
                </c:pt>
                <c:pt idx="42435">
                  <c:v>421.5255358</c:v>
                </c:pt>
                <c:pt idx="42436">
                  <c:v>421.53547079999998</c:v>
                </c:pt>
                <c:pt idx="42437">
                  <c:v>421.54540580000003</c:v>
                </c:pt>
                <c:pt idx="42438">
                  <c:v>421.55534180000001</c:v>
                </c:pt>
                <c:pt idx="42439">
                  <c:v>421.56527679999999</c:v>
                </c:pt>
                <c:pt idx="42440">
                  <c:v>421.57521279999997</c:v>
                </c:pt>
                <c:pt idx="42441">
                  <c:v>421.58514780000002</c:v>
                </c:pt>
                <c:pt idx="42442">
                  <c:v>421.5950838</c:v>
                </c:pt>
                <c:pt idx="42443">
                  <c:v>421.60501879999998</c:v>
                </c:pt>
                <c:pt idx="42444">
                  <c:v>421.61495380000002</c:v>
                </c:pt>
                <c:pt idx="42445">
                  <c:v>421.62488980000001</c:v>
                </c:pt>
                <c:pt idx="42446">
                  <c:v>421.63482479999999</c:v>
                </c:pt>
                <c:pt idx="42447">
                  <c:v>421.64476079999997</c:v>
                </c:pt>
                <c:pt idx="42448">
                  <c:v>421.65469580000001</c:v>
                </c:pt>
                <c:pt idx="42449">
                  <c:v>421.6646308</c:v>
                </c:pt>
                <c:pt idx="42450">
                  <c:v>421.67456679999998</c:v>
                </c:pt>
                <c:pt idx="42451">
                  <c:v>421.68450180000002</c:v>
                </c:pt>
                <c:pt idx="42452">
                  <c:v>421.6944378</c:v>
                </c:pt>
                <c:pt idx="42453">
                  <c:v>421.70437279999999</c:v>
                </c:pt>
                <c:pt idx="42454">
                  <c:v>421.71430779999997</c:v>
                </c:pt>
                <c:pt idx="42455">
                  <c:v>421.72424380000001</c:v>
                </c:pt>
                <c:pt idx="42456">
                  <c:v>421.7341788</c:v>
                </c:pt>
                <c:pt idx="42457">
                  <c:v>421.74411479999998</c:v>
                </c:pt>
                <c:pt idx="42458">
                  <c:v>421.75404980000002</c:v>
                </c:pt>
                <c:pt idx="42459">
                  <c:v>421.7639848</c:v>
                </c:pt>
                <c:pt idx="42460">
                  <c:v>421.77392079999998</c:v>
                </c:pt>
                <c:pt idx="42461">
                  <c:v>421.78385580000003</c:v>
                </c:pt>
                <c:pt idx="42462">
                  <c:v>421.79379180000001</c:v>
                </c:pt>
                <c:pt idx="42463">
                  <c:v>421.80372679999999</c:v>
                </c:pt>
                <c:pt idx="42464">
                  <c:v>421.81366179999998</c:v>
                </c:pt>
                <c:pt idx="42465">
                  <c:v>421.82359780000002</c:v>
                </c:pt>
                <c:pt idx="42466">
                  <c:v>421.8335328</c:v>
                </c:pt>
                <c:pt idx="42467">
                  <c:v>421.84346879999998</c:v>
                </c:pt>
                <c:pt idx="42468">
                  <c:v>421.85340380000002</c:v>
                </c:pt>
                <c:pt idx="42469">
                  <c:v>421.86333930000001</c:v>
                </c:pt>
                <c:pt idx="42470">
                  <c:v>421.87327429999999</c:v>
                </c:pt>
                <c:pt idx="42471">
                  <c:v>421.88320929999998</c:v>
                </c:pt>
                <c:pt idx="42472">
                  <c:v>421.89314530000001</c:v>
                </c:pt>
                <c:pt idx="42473">
                  <c:v>421.9030803</c:v>
                </c:pt>
                <c:pt idx="42474">
                  <c:v>421.91301629999998</c:v>
                </c:pt>
                <c:pt idx="42475">
                  <c:v>421.92295130000002</c:v>
                </c:pt>
                <c:pt idx="42476">
                  <c:v>421.93288630000001</c:v>
                </c:pt>
                <c:pt idx="42477">
                  <c:v>421.94282229999999</c:v>
                </c:pt>
                <c:pt idx="42478">
                  <c:v>421.95275729999997</c:v>
                </c:pt>
                <c:pt idx="42479">
                  <c:v>421.96269330000001</c:v>
                </c:pt>
                <c:pt idx="42480">
                  <c:v>421.9726283</c:v>
                </c:pt>
                <c:pt idx="42481">
                  <c:v>421.98256329999998</c:v>
                </c:pt>
                <c:pt idx="42482">
                  <c:v>421.99249930000002</c:v>
                </c:pt>
                <c:pt idx="42483">
                  <c:v>422.0024343</c:v>
                </c:pt>
                <c:pt idx="42484">
                  <c:v>422.01237029999999</c:v>
                </c:pt>
                <c:pt idx="42485">
                  <c:v>422.02230530000003</c:v>
                </c:pt>
                <c:pt idx="42486">
                  <c:v>422.03224030000001</c:v>
                </c:pt>
                <c:pt idx="42487">
                  <c:v>422.04217629999999</c:v>
                </c:pt>
                <c:pt idx="42488">
                  <c:v>422.05211129999998</c:v>
                </c:pt>
                <c:pt idx="42489">
                  <c:v>422.06204730000002</c:v>
                </c:pt>
                <c:pt idx="42490">
                  <c:v>422.0719823</c:v>
                </c:pt>
                <c:pt idx="42491">
                  <c:v>422.08191829999998</c:v>
                </c:pt>
                <c:pt idx="42492">
                  <c:v>422.09185330000003</c:v>
                </c:pt>
                <c:pt idx="42493">
                  <c:v>422.10178830000001</c:v>
                </c:pt>
                <c:pt idx="42494">
                  <c:v>422.11172429999999</c:v>
                </c:pt>
                <c:pt idx="42495">
                  <c:v>422.12165929999998</c:v>
                </c:pt>
                <c:pt idx="42496">
                  <c:v>422.13159530000001</c:v>
                </c:pt>
                <c:pt idx="42497">
                  <c:v>422.1415303</c:v>
                </c:pt>
                <c:pt idx="42498">
                  <c:v>422.15146529999998</c:v>
                </c:pt>
                <c:pt idx="42499">
                  <c:v>422.16140130000002</c:v>
                </c:pt>
                <c:pt idx="42500">
                  <c:v>422.17133630000001</c:v>
                </c:pt>
                <c:pt idx="42501">
                  <c:v>422.18127229999999</c:v>
                </c:pt>
                <c:pt idx="42502">
                  <c:v>422.19120729999997</c:v>
                </c:pt>
                <c:pt idx="42503">
                  <c:v>422.20114230000001</c:v>
                </c:pt>
                <c:pt idx="42504">
                  <c:v>422.2110783</c:v>
                </c:pt>
                <c:pt idx="42505">
                  <c:v>422.22101329999998</c:v>
                </c:pt>
                <c:pt idx="42506">
                  <c:v>422.23094930000002</c:v>
                </c:pt>
                <c:pt idx="42507">
                  <c:v>422.2408843</c:v>
                </c:pt>
                <c:pt idx="42508">
                  <c:v>422.25082029999999</c:v>
                </c:pt>
                <c:pt idx="42509">
                  <c:v>422.26075530000003</c:v>
                </c:pt>
                <c:pt idx="42510">
                  <c:v>422.27069030000001</c:v>
                </c:pt>
                <c:pt idx="42511">
                  <c:v>422.28062629999999</c:v>
                </c:pt>
                <c:pt idx="42512">
                  <c:v>422.29056129999998</c:v>
                </c:pt>
                <c:pt idx="42513">
                  <c:v>422.30049730000002</c:v>
                </c:pt>
                <c:pt idx="42514">
                  <c:v>422.3104323</c:v>
                </c:pt>
                <c:pt idx="42515">
                  <c:v>422.32036729999999</c:v>
                </c:pt>
                <c:pt idx="42516">
                  <c:v>422.33030330000003</c:v>
                </c:pt>
                <c:pt idx="42517">
                  <c:v>422.34023830000001</c:v>
                </c:pt>
                <c:pt idx="42518">
                  <c:v>422.35017429999999</c:v>
                </c:pt>
                <c:pt idx="42519">
                  <c:v>422.36010929999998</c:v>
                </c:pt>
                <c:pt idx="42520">
                  <c:v>422.37004430000002</c:v>
                </c:pt>
                <c:pt idx="42521">
                  <c:v>422.3799803</c:v>
                </c:pt>
                <c:pt idx="42522">
                  <c:v>422.38991529999998</c:v>
                </c:pt>
                <c:pt idx="42523">
                  <c:v>422.39985130000002</c:v>
                </c:pt>
                <c:pt idx="42524">
                  <c:v>422.40978630000001</c:v>
                </c:pt>
                <c:pt idx="42525">
                  <c:v>422.41972229999999</c:v>
                </c:pt>
                <c:pt idx="42526">
                  <c:v>422.42965729999997</c:v>
                </c:pt>
                <c:pt idx="42527">
                  <c:v>422.43959230000002</c:v>
                </c:pt>
                <c:pt idx="42528">
                  <c:v>422.4495283</c:v>
                </c:pt>
                <c:pt idx="42529">
                  <c:v>422.45946329999998</c:v>
                </c:pt>
                <c:pt idx="42530">
                  <c:v>422.46939930000002</c:v>
                </c:pt>
                <c:pt idx="42531">
                  <c:v>422.4793343</c:v>
                </c:pt>
                <c:pt idx="42532">
                  <c:v>422.48926929999999</c:v>
                </c:pt>
                <c:pt idx="42533">
                  <c:v>422.49920530000003</c:v>
                </c:pt>
                <c:pt idx="42534">
                  <c:v>422.50914030000001</c:v>
                </c:pt>
                <c:pt idx="42535">
                  <c:v>422.51907629999999</c:v>
                </c:pt>
                <c:pt idx="42536">
                  <c:v>422.52901129999998</c:v>
                </c:pt>
                <c:pt idx="42537">
                  <c:v>422.53894630000002</c:v>
                </c:pt>
                <c:pt idx="42538">
                  <c:v>422.5488823</c:v>
                </c:pt>
                <c:pt idx="42539">
                  <c:v>422.55881729999999</c:v>
                </c:pt>
                <c:pt idx="42540">
                  <c:v>422.56875330000003</c:v>
                </c:pt>
                <c:pt idx="42541">
                  <c:v>422.57868830000001</c:v>
                </c:pt>
                <c:pt idx="42542">
                  <c:v>422.58862429999999</c:v>
                </c:pt>
                <c:pt idx="42543">
                  <c:v>422.59855929999998</c:v>
                </c:pt>
                <c:pt idx="42544">
                  <c:v>422.60849430000002</c:v>
                </c:pt>
                <c:pt idx="42545">
                  <c:v>422.6184303</c:v>
                </c:pt>
                <c:pt idx="42546">
                  <c:v>422.62836529999998</c:v>
                </c:pt>
                <c:pt idx="42547">
                  <c:v>422.63830130000002</c:v>
                </c:pt>
                <c:pt idx="42548">
                  <c:v>422.64823630000001</c:v>
                </c:pt>
                <c:pt idx="42549">
                  <c:v>422.65817129999999</c:v>
                </c:pt>
                <c:pt idx="42550">
                  <c:v>422.66810729999997</c:v>
                </c:pt>
                <c:pt idx="42551">
                  <c:v>422.67804230000002</c:v>
                </c:pt>
                <c:pt idx="42552">
                  <c:v>422.6879783</c:v>
                </c:pt>
                <c:pt idx="42553">
                  <c:v>422.69791329999998</c:v>
                </c:pt>
                <c:pt idx="42554">
                  <c:v>422.70784930000002</c:v>
                </c:pt>
                <c:pt idx="42555">
                  <c:v>422.71778430000001</c:v>
                </c:pt>
                <c:pt idx="42556">
                  <c:v>422.72771929999999</c:v>
                </c:pt>
                <c:pt idx="42557">
                  <c:v>422.73765529999997</c:v>
                </c:pt>
                <c:pt idx="42558">
                  <c:v>422.74759030000001</c:v>
                </c:pt>
                <c:pt idx="42559">
                  <c:v>422.75752629999999</c:v>
                </c:pt>
                <c:pt idx="42560">
                  <c:v>422.76746129999998</c:v>
                </c:pt>
                <c:pt idx="42561">
                  <c:v>422.77739630000002</c:v>
                </c:pt>
                <c:pt idx="42562">
                  <c:v>422.7873323</c:v>
                </c:pt>
                <c:pt idx="42563">
                  <c:v>422.79726729999999</c:v>
                </c:pt>
                <c:pt idx="42564">
                  <c:v>422.80720330000003</c:v>
                </c:pt>
                <c:pt idx="42565">
                  <c:v>422.81713830000001</c:v>
                </c:pt>
                <c:pt idx="42566">
                  <c:v>422.82707429999999</c:v>
                </c:pt>
                <c:pt idx="42567">
                  <c:v>422.83700929999998</c:v>
                </c:pt>
                <c:pt idx="42568">
                  <c:v>422.84694430000002</c:v>
                </c:pt>
                <c:pt idx="42569">
                  <c:v>422.8568803</c:v>
                </c:pt>
                <c:pt idx="42570">
                  <c:v>422.86681590000001</c:v>
                </c:pt>
                <c:pt idx="42571">
                  <c:v>422.87675189999999</c:v>
                </c:pt>
                <c:pt idx="42572">
                  <c:v>422.88668689999997</c:v>
                </c:pt>
                <c:pt idx="42573">
                  <c:v>422.89662190000001</c:v>
                </c:pt>
                <c:pt idx="42574">
                  <c:v>422.9065579</c:v>
                </c:pt>
                <c:pt idx="42575">
                  <c:v>422.91649289999998</c:v>
                </c:pt>
                <c:pt idx="42576">
                  <c:v>422.92642890000002</c:v>
                </c:pt>
                <c:pt idx="42577">
                  <c:v>422.9363639</c:v>
                </c:pt>
                <c:pt idx="42578">
                  <c:v>422.94629989999999</c:v>
                </c:pt>
                <c:pt idx="42579">
                  <c:v>422.95623490000003</c:v>
                </c:pt>
                <c:pt idx="42580">
                  <c:v>422.96616990000001</c:v>
                </c:pt>
                <c:pt idx="42581">
                  <c:v>422.97610589999999</c:v>
                </c:pt>
                <c:pt idx="42582">
                  <c:v>422.98604089999998</c:v>
                </c:pt>
                <c:pt idx="42583">
                  <c:v>422.99597690000002</c:v>
                </c:pt>
                <c:pt idx="42584">
                  <c:v>423.0059119</c:v>
                </c:pt>
                <c:pt idx="42585">
                  <c:v>423.01584689999999</c:v>
                </c:pt>
                <c:pt idx="42586">
                  <c:v>423.02578290000002</c:v>
                </c:pt>
                <c:pt idx="42587">
                  <c:v>423.03571790000001</c:v>
                </c:pt>
                <c:pt idx="42588">
                  <c:v>423.04565389999999</c:v>
                </c:pt>
                <c:pt idx="42589">
                  <c:v>423.05558889999998</c:v>
                </c:pt>
                <c:pt idx="42590">
                  <c:v>423.06552490000001</c:v>
                </c:pt>
                <c:pt idx="42591">
                  <c:v>423.0754599</c:v>
                </c:pt>
                <c:pt idx="42592">
                  <c:v>423.08539489999998</c:v>
                </c:pt>
                <c:pt idx="42593">
                  <c:v>423.09533090000002</c:v>
                </c:pt>
                <c:pt idx="42594">
                  <c:v>423.10526590000001</c:v>
                </c:pt>
                <c:pt idx="42595">
                  <c:v>423.11520189999999</c:v>
                </c:pt>
                <c:pt idx="42596">
                  <c:v>423.12513689999997</c:v>
                </c:pt>
                <c:pt idx="42597">
                  <c:v>423.13507190000001</c:v>
                </c:pt>
                <c:pt idx="42598">
                  <c:v>423.1450079</c:v>
                </c:pt>
                <c:pt idx="42599">
                  <c:v>423.15494289999998</c:v>
                </c:pt>
                <c:pt idx="42600">
                  <c:v>423.16487890000002</c:v>
                </c:pt>
                <c:pt idx="42601">
                  <c:v>423.1748139</c:v>
                </c:pt>
                <c:pt idx="42602">
                  <c:v>423.18474989999999</c:v>
                </c:pt>
                <c:pt idx="42603">
                  <c:v>423.19468490000003</c:v>
                </c:pt>
                <c:pt idx="42604">
                  <c:v>423.20461990000001</c:v>
                </c:pt>
                <c:pt idx="42605">
                  <c:v>423.21455589999999</c:v>
                </c:pt>
                <c:pt idx="42606">
                  <c:v>423.22449089999998</c:v>
                </c:pt>
                <c:pt idx="42607">
                  <c:v>423.23442690000002</c:v>
                </c:pt>
                <c:pt idx="42608">
                  <c:v>423.2443619</c:v>
                </c:pt>
                <c:pt idx="42609">
                  <c:v>423.25429789999998</c:v>
                </c:pt>
                <c:pt idx="42610">
                  <c:v>423.26423290000002</c:v>
                </c:pt>
                <c:pt idx="42611">
                  <c:v>423.27416790000001</c:v>
                </c:pt>
                <c:pt idx="42612">
                  <c:v>423.28410389999999</c:v>
                </c:pt>
                <c:pt idx="42613">
                  <c:v>423.29403889999998</c:v>
                </c:pt>
                <c:pt idx="42614">
                  <c:v>423.30397490000001</c:v>
                </c:pt>
                <c:pt idx="42615">
                  <c:v>423.3139099</c:v>
                </c:pt>
                <c:pt idx="42616">
                  <c:v>423.32384589999998</c:v>
                </c:pt>
                <c:pt idx="42617">
                  <c:v>423.33378090000002</c:v>
                </c:pt>
                <c:pt idx="42618">
                  <c:v>423.34371590000001</c:v>
                </c:pt>
                <c:pt idx="42619">
                  <c:v>423.35365189999999</c:v>
                </c:pt>
                <c:pt idx="42620">
                  <c:v>423.36358689999997</c:v>
                </c:pt>
                <c:pt idx="42621">
                  <c:v>423.37352290000001</c:v>
                </c:pt>
                <c:pt idx="42622">
                  <c:v>423.3834579</c:v>
                </c:pt>
                <c:pt idx="42623">
                  <c:v>423.39339289999998</c:v>
                </c:pt>
                <c:pt idx="42624">
                  <c:v>423.40332890000002</c:v>
                </c:pt>
                <c:pt idx="42625">
                  <c:v>423.4132639</c:v>
                </c:pt>
                <c:pt idx="42626">
                  <c:v>423.42319989999999</c:v>
                </c:pt>
                <c:pt idx="42627">
                  <c:v>423.43313490000003</c:v>
                </c:pt>
                <c:pt idx="42628">
                  <c:v>423.44307090000001</c:v>
                </c:pt>
                <c:pt idx="42629">
                  <c:v>423.45300589999999</c:v>
                </c:pt>
                <c:pt idx="42630">
                  <c:v>423.46294089999998</c:v>
                </c:pt>
                <c:pt idx="42631">
                  <c:v>423.47287690000002</c:v>
                </c:pt>
                <c:pt idx="42632">
                  <c:v>423.4828119</c:v>
                </c:pt>
                <c:pt idx="42633">
                  <c:v>423.49274789999998</c:v>
                </c:pt>
                <c:pt idx="42634">
                  <c:v>423.50268290000002</c:v>
                </c:pt>
                <c:pt idx="42635">
                  <c:v>423.51261890000001</c:v>
                </c:pt>
                <c:pt idx="42636">
                  <c:v>423.52255389999999</c:v>
                </c:pt>
                <c:pt idx="42637">
                  <c:v>423.53248889999998</c:v>
                </c:pt>
                <c:pt idx="42638">
                  <c:v>423.54242490000001</c:v>
                </c:pt>
                <c:pt idx="42639">
                  <c:v>423.5523599</c:v>
                </c:pt>
                <c:pt idx="42640">
                  <c:v>423.56229589999998</c:v>
                </c:pt>
                <c:pt idx="42641">
                  <c:v>423.57223090000002</c:v>
                </c:pt>
                <c:pt idx="42642">
                  <c:v>423.5821669</c:v>
                </c:pt>
                <c:pt idx="42643">
                  <c:v>423.59210189999999</c:v>
                </c:pt>
                <c:pt idx="42644">
                  <c:v>423.60203689999997</c:v>
                </c:pt>
                <c:pt idx="42645">
                  <c:v>423.61197290000001</c:v>
                </c:pt>
                <c:pt idx="42646">
                  <c:v>423.6219079</c:v>
                </c:pt>
                <c:pt idx="42647">
                  <c:v>423.63184389999998</c:v>
                </c:pt>
                <c:pt idx="42648">
                  <c:v>423.64177890000002</c:v>
                </c:pt>
                <c:pt idx="42649">
                  <c:v>423.6517149</c:v>
                </c:pt>
                <c:pt idx="42650">
                  <c:v>423.66164989999999</c:v>
                </c:pt>
                <c:pt idx="42651">
                  <c:v>423.67158490000003</c:v>
                </c:pt>
                <c:pt idx="42652">
                  <c:v>423.68152090000001</c:v>
                </c:pt>
                <c:pt idx="42653">
                  <c:v>423.69145589999999</c:v>
                </c:pt>
                <c:pt idx="42654">
                  <c:v>423.70139189999998</c:v>
                </c:pt>
                <c:pt idx="42655">
                  <c:v>423.71132690000002</c:v>
                </c:pt>
                <c:pt idx="42656">
                  <c:v>423.7212629</c:v>
                </c:pt>
                <c:pt idx="42657">
                  <c:v>423.73119789999998</c:v>
                </c:pt>
                <c:pt idx="42658">
                  <c:v>423.74113290000003</c:v>
                </c:pt>
                <c:pt idx="42659">
                  <c:v>423.75106890000001</c:v>
                </c:pt>
                <c:pt idx="42660">
                  <c:v>423.76100389999999</c:v>
                </c:pt>
                <c:pt idx="42661">
                  <c:v>423.77093989999997</c:v>
                </c:pt>
                <c:pt idx="42662">
                  <c:v>423.78087490000001</c:v>
                </c:pt>
                <c:pt idx="42663">
                  <c:v>423.7908109</c:v>
                </c:pt>
                <c:pt idx="42664">
                  <c:v>423.80074589999998</c:v>
                </c:pt>
                <c:pt idx="42665">
                  <c:v>423.81068090000002</c:v>
                </c:pt>
                <c:pt idx="42666">
                  <c:v>423.8206169</c:v>
                </c:pt>
                <c:pt idx="42667">
                  <c:v>423.83055189999999</c:v>
                </c:pt>
                <c:pt idx="42668">
                  <c:v>423.84048790000003</c:v>
                </c:pt>
                <c:pt idx="42669">
                  <c:v>423.85042290000001</c:v>
                </c:pt>
                <c:pt idx="42670">
                  <c:v>423.86035889999999</c:v>
                </c:pt>
                <c:pt idx="42671">
                  <c:v>423.87029339999998</c:v>
                </c:pt>
                <c:pt idx="42672">
                  <c:v>423.88022940000002</c:v>
                </c:pt>
                <c:pt idx="42673">
                  <c:v>423.8901644</c:v>
                </c:pt>
                <c:pt idx="42674">
                  <c:v>423.90009939999999</c:v>
                </c:pt>
                <c:pt idx="42675">
                  <c:v>423.91003540000003</c:v>
                </c:pt>
                <c:pt idx="42676">
                  <c:v>423.91997040000001</c:v>
                </c:pt>
                <c:pt idx="42677">
                  <c:v>423.92990639999999</c:v>
                </c:pt>
                <c:pt idx="42678">
                  <c:v>423.93984139999998</c:v>
                </c:pt>
                <c:pt idx="42679">
                  <c:v>423.94977740000002</c:v>
                </c:pt>
                <c:pt idx="42680">
                  <c:v>423.9597124</c:v>
                </c:pt>
                <c:pt idx="42681">
                  <c:v>423.96964739999999</c:v>
                </c:pt>
                <c:pt idx="42682">
                  <c:v>423.97958340000002</c:v>
                </c:pt>
                <c:pt idx="42683">
                  <c:v>423.98951840000001</c:v>
                </c:pt>
                <c:pt idx="42684">
                  <c:v>423.99945439999999</c:v>
                </c:pt>
                <c:pt idx="42685">
                  <c:v>424.00938939999998</c:v>
                </c:pt>
                <c:pt idx="42686">
                  <c:v>424.01932540000001</c:v>
                </c:pt>
                <c:pt idx="42687">
                  <c:v>424.0292604</c:v>
                </c:pt>
                <c:pt idx="42688">
                  <c:v>424.03919539999998</c:v>
                </c:pt>
                <c:pt idx="42689">
                  <c:v>424.04913140000002</c:v>
                </c:pt>
                <c:pt idx="42690">
                  <c:v>424.05906640000001</c:v>
                </c:pt>
                <c:pt idx="42691">
                  <c:v>424.06900239999999</c:v>
                </c:pt>
                <c:pt idx="42692">
                  <c:v>424.07893739999997</c:v>
                </c:pt>
                <c:pt idx="42693">
                  <c:v>424.08887340000001</c:v>
                </c:pt>
                <c:pt idx="42694">
                  <c:v>424.0988084</c:v>
                </c:pt>
                <c:pt idx="42695">
                  <c:v>424.10874439999998</c:v>
                </c:pt>
                <c:pt idx="42696">
                  <c:v>424.11867940000002</c:v>
                </c:pt>
                <c:pt idx="42697">
                  <c:v>424.1286144</c:v>
                </c:pt>
                <c:pt idx="42698">
                  <c:v>424.13855039999999</c:v>
                </c:pt>
                <c:pt idx="42699">
                  <c:v>424.14848540000003</c:v>
                </c:pt>
                <c:pt idx="42700">
                  <c:v>424.15842140000001</c:v>
                </c:pt>
                <c:pt idx="42701">
                  <c:v>424.16835639999999</c:v>
                </c:pt>
                <c:pt idx="42702">
                  <c:v>424.17829239999998</c:v>
                </c:pt>
                <c:pt idx="42703">
                  <c:v>424.18822740000002</c:v>
                </c:pt>
                <c:pt idx="42704">
                  <c:v>424.1981634</c:v>
                </c:pt>
                <c:pt idx="42705">
                  <c:v>424.20809839999998</c:v>
                </c:pt>
                <c:pt idx="42706">
                  <c:v>424.21803340000002</c:v>
                </c:pt>
                <c:pt idx="42707">
                  <c:v>424.22796940000001</c:v>
                </c:pt>
                <c:pt idx="42708">
                  <c:v>424.23790439999999</c:v>
                </c:pt>
                <c:pt idx="42709">
                  <c:v>424.24784039999997</c:v>
                </c:pt>
                <c:pt idx="42710">
                  <c:v>424.25777540000001</c:v>
                </c:pt>
                <c:pt idx="42711">
                  <c:v>424.2677114</c:v>
                </c:pt>
                <c:pt idx="42712">
                  <c:v>424.27764639999998</c:v>
                </c:pt>
                <c:pt idx="42713">
                  <c:v>424.28758140000002</c:v>
                </c:pt>
                <c:pt idx="42714">
                  <c:v>424.2975174</c:v>
                </c:pt>
                <c:pt idx="42715">
                  <c:v>424.30745239999999</c:v>
                </c:pt>
                <c:pt idx="42716">
                  <c:v>424.31738840000003</c:v>
                </c:pt>
                <c:pt idx="42717">
                  <c:v>424.32732340000001</c:v>
                </c:pt>
                <c:pt idx="42718">
                  <c:v>424.33725939999999</c:v>
                </c:pt>
                <c:pt idx="42719">
                  <c:v>424.34719439999998</c:v>
                </c:pt>
                <c:pt idx="42720">
                  <c:v>424.35713040000002</c:v>
                </c:pt>
                <c:pt idx="42721">
                  <c:v>424.3670654</c:v>
                </c:pt>
                <c:pt idx="42722">
                  <c:v>424.37700039999999</c:v>
                </c:pt>
                <c:pt idx="42723">
                  <c:v>424.38693640000002</c:v>
                </c:pt>
                <c:pt idx="42724">
                  <c:v>424.39687140000001</c:v>
                </c:pt>
                <c:pt idx="42725">
                  <c:v>424.40680739999999</c:v>
                </c:pt>
                <c:pt idx="42726">
                  <c:v>424.41674239999998</c:v>
                </c:pt>
                <c:pt idx="42727">
                  <c:v>424.42667840000001</c:v>
                </c:pt>
                <c:pt idx="42728">
                  <c:v>424.4366134</c:v>
                </c:pt>
                <c:pt idx="42729">
                  <c:v>424.44654939999998</c:v>
                </c:pt>
                <c:pt idx="42730">
                  <c:v>424.45648440000002</c:v>
                </c:pt>
                <c:pt idx="42731">
                  <c:v>424.46641940000001</c:v>
                </c:pt>
                <c:pt idx="42732">
                  <c:v>424.47635539999999</c:v>
                </c:pt>
                <c:pt idx="42733">
                  <c:v>424.48629039999997</c:v>
                </c:pt>
                <c:pt idx="42734">
                  <c:v>424.49622640000001</c:v>
                </c:pt>
                <c:pt idx="42735">
                  <c:v>424.5061614</c:v>
                </c:pt>
                <c:pt idx="42736">
                  <c:v>424.51609739999998</c:v>
                </c:pt>
                <c:pt idx="42737">
                  <c:v>424.52603240000002</c:v>
                </c:pt>
                <c:pt idx="42738">
                  <c:v>424.5359684</c:v>
                </c:pt>
                <c:pt idx="42739">
                  <c:v>424.54590339999999</c:v>
                </c:pt>
                <c:pt idx="42740">
                  <c:v>424.55583840000003</c:v>
                </c:pt>
                <c:pt idx="42741">
                  <c:v>424.56577440000001</c:v>
                </c:pt>
                <c:pt idx="42742">
                  <c:v>424.57570939999999</c:v>
                </c:pt>
                <c:pt idx="42743">
                  <c:v>424.58564539999998</c:v>
                </c:pt>
                <c:pt idx="42744">
                  <c:v>424.59558040000002</c:v>
                </c:pt>
                <c:pt idx="42745">
                  <c:v>424.6055164</c:v>
                </c:pt>
                <c:pt idx="42746">
                  <c:v>424.61545139999998</c:v>
                </c:pt>
                <c:pt idx="42747">
                  <c:v>424.62538740000002</c:v>
                </c:pt>
                <c:pt idx="42748">
                  <c:v>424.63532240000001</c:v>
                </c:pt>
                <c:pt idx="42749">
                  <c:v>424.64525739999999</c:v>
                </c:pt>
                <c:pt idx="42750">
                  <c:v>424.65519339999997</c:v>
                </c:pt>
                <c:pt idx="42751">
                  <c:v>424.66512840000001</c:v>
                </c:pt>
                <c:pt idx="42752">
                  <c:v>424.6750644</c:v>
                </c:pt>
                <c:pt idx="42753">
                  <c:v>424.68499939999998</c:v>
                </c:pt>
                <c:pt idx="42754">
                  <c:v>424.69493540000002</c:v>
                </c:pt>
                <c:pt idx="42755">
                  <c:v>424.7048704</c:v>
                </c:pt>
                <c:pt idx="42756">
                  <c:v>424.71480639999999</c:v>
                </c:pt>
                <c:pt idx="42757">
                  <c:v>424.72474140000003</c:v>
                </c:pt>
                <c:pt idx="42758">
                  <c:v>424.73467640000001</c:v>
                </c:pt>
                <c:pt idx="42759">
                  <c:v>424.74461239999999</c:v>
                </c:pt>
                <c:pt idx="42760">
                  <c:v>424.75454739999998</c:v>
                </c:pt>
                <c:pt idx="42761">
                  <c:v>424.76448340000002</c:v>
                </c:pt>
                <c:pt idx="42762">
                  <c:v>424.7744184</c:v>
                </c:pt>
                <c:pt idx="42763">
                  <c:v>424.78435439999998</c:v>
                </c:pt>
                <c:pt idx="42764">
                  <c:v>424.79428940000003</c:v>
                </c:pt>
                <c:pt idx="42765">
                  <c:v>424.80422540000001</c:v>
                </c:pt>
                <c:pt idx="42766">
                  <c:v>424.81416039999999</c:v>
                </c:pt>
                <c:pt idx="42767">
                  <c:v>424.82409539999998</c:v>
                </c:pt>
                <c:pt idx="42768">
                  <c:v>424.83403140000001</c:v>
                </c:pt>
                <c:pt idx="42769">
                  <c:v>424.8439664</c:v>
                </c:pt>
                <c:pt idx="42770">
                  <c:v>424.85390239999998</c:v>
                </c:pt>
                <c:pt idx="42771">
                  <c:v>424.86383740000002</c:v>
                </c:pt>
                <c:pt idx="42772">
                  <c:v>424.87377309999999</c:v>
                </c:pt>
                <c:pt idx="42773">
                  <c:v>424.88370809999998</c:v>
                </c:pt>
                <c:pt idx="42774">
                  <c:v>424.89364410000002</c:v>
                </c:pt>
                <c:pt idx="42775">
                  <c:v>424.9035791</c:v>
                </c:pt>
                <c:pt idx="42776">
                  <c:v>424.91351509999998</c:v>
                </c:pt>
                <c:pt idx="42777">
                  <c:v>424.92345010000003</c:v>
                </c:pt>
                <c:pt idx="42778">
                  <c:v>424.93338510000001</c:v>
                </c:pt>
                <c:pt idx="42779">
                  <c:v>424.94332109999999</c:v>
                </c:pt>
                <c:pt idx="42780">
                  <c:v>424.95325609999998</c:v>
                </c:pt>
                <c:pt idx="42781">
                  <c:v>424.96319210000001</c:v>
                </c:pt>
                <c:pt idx="42782">
                  <c:v>424.9731271</c:v>
                </c:pt>
                <c:pt idx="42783">
                  <c:v>424.98306309999998</c:v>
                </c:pt>
                <c:pt idx="42784">
                  <c:v>424.99299810000002</c:v>
                </c:pt>
                <c:pt idx="42785">
                  <c:v>425.0029341</c:v>
                </c:pt>
                <c:pt idx="42786">
                  <c:v>425.01286909999999</c:v>
                </c:pt>
                <c:pt idx="42787">
                  <c:v>425.02280409999997</c:v>
                </c:pt>
                <c:pt idx="42788">
                  <c:v>425.03274010000001</c:v>
                </c:pt>
                <c:pt idx="42789">
                  <c:v>425.0426751</c:v>
                </c:pt>
                <c:pt idx="42790">
                  <c:v>425.05261109999998</c:v>
                </c:pt>
                <c:pt idx="42791">
                  <c:v>425.06254610000002</c:v>
                </c:pt>
                <c:pt idx="42792">
                  <c:v>425.0724821</c:v>
                </c:pt>
                <c:pt idx="42793">
                  <c:v>425.08241709999999</c:v>
                </c:pt>
                <c:pt idx="42794">
                  <c:v>425.09235310000003</c:v>
                </c:pt>
                <c:pt idx="42795">
                  <c:v>425.10228810000001</c:v>
                </c:pt>
                <c:pt idx="42796">
                  <c:v>425.11222409999999</c:v>
                </c:pt>
                <c:pt idx="42797">
                  <c:v>425.12215909999998</c:v>
                </c:pt>
                <c:pt idx="42798">
                  <c:v>425.13209410000002</c:v>
                </c:pt>
                <c:pt idx="42799">
                  <c:v>425.1420301</c:v>
                </c:pt>
                <c:pt idx="42800">
                  <c:v>425.15196509999998</c:v>
                </c:pt>
                <c:pt idx="42801">
                  <c:v>425.16190110000002</c:v>
                </c:pt>
                <c:pt idx="42802">
                  <c:v>425.17183610000001</c:v>
                </c:pt>
                <c:pt idx="42803">
                  <c:v>425.18177209999999</c:v>
                </c:pt>
                <c:pt idx="42804">
                  <c:v>425.19170709999997</c:v>
                </c:pt>
                <c:pt idx="42805">
                  <c:v>425.20164310000001</c:v>
                </c:pt>
                <c:pt idx="42806">
                  <c:v>425.2115781</c:v>
                </c:pt>
                <c:pt idx="42807">
                  <c:v>425.22151309999998</c:v>
                </c:pt>
                <c:pt idx="42808">
                  <c:v>425.23144910000002</c:v>
                </c:pt>
                <c:pt idx="42809">
                  <c:v>425.2413841</c:v>
                </c:pt>
                <c:pt idx="42810">
                  <c:v>425.25132009999999</c:v>
                </c:pt>
                <c:pt idx="42811">
                  <c:v>425.26125510000003</c:v>
                </c:pt>
                <c:pt idx="42812">
                  <c:v>425.27119110000001</c:v>
                </c:pt>
                <c:pt idx="42813">
                  <c:v>425.28112609999999</c:v>
                </c:pt>
                <c:pt idx="42814">
                  <c:v>425.29106209999998</c:v>
                </c:pt>
                <c:pt idx="42815">
                  <c:v>425.30099710000002</c:v>
                </c:pt>
                <c:pt idx="42816">
                  <c:v>425.3109331</c:v>
                </c:pt>
                <c:pt idx="42817">
                  <c:v>425.32086809999998</c:v>
                </c:pt>
                <c:pt idx="42818">
                  <c:v>425.33080310000003</c:v>
                </c:pt>
                <c:pt idx="42819">
                  <c:v>425.34073910000001</c:v>
                </c:pt>
                <c:pt idx="42820">
                  <c:v>425.35067409999999</c:v>
                </c:pt>
                <c:pt idx="42821">
                  <c:v>425.36061009999997</c:v>
                </c:pt>
                <c:pt idx="42822">
                  <c:v>425.37054510000002</c:v>
                </c:pt>
                <c:pt idx="42823">
                  <c:v>425.3804811</c:v>
                </c:pt>
                <c:pt idx="42824">
                  <c:v>425.39041609999998</c:v>
                </c:pt>
                <c:pt idx="42825">
                  <c:v>425.40035210000002</c:v>
                </c:pt>
                <c:pt idx="42826">
                  <c:v>425.41028710000001</c:v>
                </c:pt>
                <c:pt idx="42827">
                  <c:v>425.42022209999999</c:v>
                </c:pt>
                <c:pt idx="42828">
                  <c:v>425.43015810000003</c:v>
                </c:pt>
                <c:pt idx="42829">
                  <c:v>425.44009310000001</c:v>
                </c:pt>
                <c:pt idx="42830">
                  <c:v>425.45002909999999</c:v>
                </c:pt>
                <c:pt idx="42831">
                  <c:v>425.45996409999998</c:v>
                </c:pt>
                <c:pt idx="42832">
                  <c:v>425.46990010000002</c:v>
                </c:pt>
                <c:pt idx="42833">
                  <c:v>425.4798351</c:v>
                </c:pt>
                <c:pt idx="42834">
                  <c:v>425.48977109999998</c:v>
                </c:pt>
                <c:pt idx="42835">
                  <c:v>425.49970610000003</c:v>
                </c:pt>
                <c:pt idx="42836">
                  <c:v>425.50964210000001</c:v>
                </c:pt>
                <c:pt idx="42837">
                  <c:v>425.51957709999999</c:v>
                </c:pt>
                <c:pt idx="42838">
                  <c:v>425.52951309999997</c:v>
                </c:pt>
                <c:pt idx="42839">
                  <c:v>425.53944810000002</c:v>
                </c:pt>
                <c:pt idx="42840">
                  <c:v>425.5493831</c:v>
                </c:pt>
                <c:pt idx="42841">
                  <c:v>425.55931909999998</c:v>
                </c:pt>
                <c:pt idx="42842">
                  <c:v>425.56925410000002</c:v>
                </c:pt>
                <c:pt idx="42843">
                  <c:v>425.57919010000001</c:v>
                </c:pt>
                <c:pt idx="42844">
                  <c:v>425.58912509999999</c:v>
                </c:pt>
                <c:pt idx="42845">
                  <c:v>425.59906109999997</c:v>
                </c:pt>
                <c:pt idx="42846">
                  <c:v>425.60899610000001</c:v>
                </c:pt>
                <c:pt idx="42847">
                  <c:v>425.61893209999999</c:v>
                </c:pt>
                <c:pt idx="42848">
                  <c:v>425.62886709999998</c:v>
                </c:pt>
                <c:pt idx="42849">
                  <c:v>425.63880210000002</c:v>
                </c:pt>
                <c:pt idx="42850">
                  <c:v>425.6487381</c:v>
                </c:pt>
                <c:pt idx="42851">
                  <c:v>425.65867309999999</c:v>
                </c:pt>
                <c:pt idx="42852">
                  <c:v>425.66860910000003</c:v>
                </c:pt>
                <c:pt idx="42853">
                  <c:v>425.67854410000001</c:v>
                </c:pt>
                <c:pt idx="42854">
                  <c:v>425.68848009999999</c:v>
                </c:pt>
                <c:pt idx="42855">
                  <c:v>425.69841509999998</c:v>
                </c:pt>
                <c:pt idx="42856">
                  <c:v>425.70835110000002</c:v>
                </c:pt>
                <c:pt idx="42857">
                  <c:v>425.7182861</c:v>
                </c:pt>
                <c:pt idx="42858">
                  <c:v>425.72822209999998</c:v>
                </c:pt>
                <c:pt idx="42859">
                  <c:v>425.73815710000002</c:v>
                </c:pt>
                <c:pt idx="42860">
                  <c:v>425.74809210000001</c:v>
                </c:pt>
                <c:pt idx="42861">
                  <c:v>425.75802809999999</c:v>
                </c:pt>
                <c:pt idx="42862">
                  <c:v>425.76796309999997</c:v>
                </c:pt>
                <c:pt idx="42863">
                  <c:v>425.77789910000001</c:v>
                </c:pt>
                <c:pt idx="42864">
                  <c:v>425.7878341</c:v>
                </c:pt>
                <c:pt idx="42865">
                  <c:v>425.79777009999998</c:v>
                </c:pt>
                <c:pt idx="42866">
                  <c:v>425.80770510000002</c:v>
                </c:pt>
                <c:pt idx="42867">
                  <c:v>425.8176411</c:v>
                </c:pt>
                <c:pt idx="42868">
                  <c:v>425.82757609999999</c:v>
                </c:pt>
                <c:pt idx="42869">
                  <c:v>425.83751210000003</c:v>
                </c:pt>
                <c:pt idx="42870">
                  <c:v>425.84744710000001</c:v>
                </c:pt>
                <c:pt idx="42871">
                  <c:v>425.8573821</c:v>
                </c:pt>
                <c:pt idx="42872">
                  <c:v>425.86731850000001</c:v>
                </c:pt>
                <c:pt idx="42873">
                  <c:v>425.87725349999999</c:v>
                </c:pt>
                <c:pt idx="42874">
                  <c:v>425.88718949999998</c:v>
                </c:pt>
                <c:pt idx="42875">
                  <c:v>425.89712450000002</c:v>
                </c:pt>
                <c:pt idx="42876">
                  <c:v>425.9070605</c:v>
                </c:pt>
                <c:pt idx="42877">
                  <c:v>425.91699549999998</c:v>
                </c:pt>
                <c:pt idx="42878">
                  <c:v>425.92693150000002</c:v>
                </c:pt>
                <c:pt idx="42879">
                  <c:v>425.93686650000001</c:v>
                </c:pt>
                <c:pt idx="42880">
                  <c:v>425.94680249999999</c:v>
                </c:pt>
                <c:pt idx="42881">
                  <c:v>425.95673749999997</c:v>
                </c:pt>
                <c:pt idx="42882">
                  <c:v>425.96667350000001</c:v>
                </c:pt>
                <c:pt idx="42883">
                  <c:v>425.9766085</c:v>
                </c:pt>
                <c:pt idx="42884">
                  <c:v>425.98654449999998</c:v>
                </c:pt>
                <c:pt idx="42885">
                  <c:v>425.99647950000002</c:v>
                </c:pt>
                <c:pt idx="42886">
                  <c:v>426.00641450000001</c:v>
                </c:pt>
                <c:pt idx="42887">
                  <c:v>426.01635049999999</c:v>
                </c:pt>
                <c:pt idx="42888">
                  <c:v>426.02628549999997</c:v>
                </c:pt>
                <c:pt idx="42889">
                  <c:v>426.03622150000001</c:v>
                </c:pt>
                <c:pt idx="42890">
                  <c:v>426.0461565</c:v>
                </c:pt>
                <c:pt idx="42891">
                  <c:v>426.05609249999998</c:v>
                </c:pt>
                <c:pt idx="42892">
                  <c:v>426.06602750000002</c:v>
                </c:pt>
                <c:pt idx="42893">
                  <c:v>426.0759635</c:v>
                </c:pt>
                <c:pt idx="42894">
                  <c:v>426.08589849999998</c:v>
                </c:pt>
                <c:pt idx="42895">
                  <c:v>426.09583450000002</c:v>
                </c:pt>
                <c:pt idx="42896">
                  <c:v>426.10576950000001</c:v>
                </c:pt>
                <c:pt idx="42897">
                  <c:v>426.11570549999999</c:v>
                </c:pt>
                <c:pt idx="42898">
                  <c:v>426.12564049999997</c:v>
                </c:pt>
                <c:pt idx="42899">
                  <c:v>426.13557650000001</c:v>
                </c:pt>
                <c:pt idx="42900">
                  <c:v>426.1455115</c:v>
                </c:pt>
                <c:pt idx="42901">
                  <c:v>426.15544749999998</c:v>
                </c:pt>
                <c:pt idx="42902">
                  <c:v>426.16538250000002</c:v>
                </c:pt>
                <c:pt idx="42903">
                  <c:v>426.17531750000001</c:v>
                </c:pt>
                <c:pt idx="42904">
                  <c:v>426.18525349999999</c:v>
                </c:pt>
                <c:pt idx="42905">
                  <c:v>426.19518849999997</c:v>
                </c:pt>
                <c:pt idx="42906">
                  <c:v>426.20512450000001</c:v>
                </c:pt>
                <c:pt idx="42907">
                  <c:v>426.2150595</c:v>
                </c:pt>
                <c:pt idx="42908">
                  <c:v>426.22499549999998</c:v>
                </c:pt>
                <c:pt idx="42909">
                  <c:v>426.23493050000002</c:v>
                </c:pt>
                <c:pt idx="42910">
                  <c:v>426.2448665</c:v>
                </c:pt>
                <c:pt idx="42911">
                  <c:v>426.25480149999999</c:v>
                </c:pt>
                <c:pt idx="42912">
                  <c:v>426.26473750000002</c:v>
                </c:pt>
                <c:pt idx="42913">
                  <c:v>426.27467250000001</c:v>
                </c:pt>
                <c:pt idx="42914">
                  <c:v>426.28460849999999</c:v>
                </c:pt>
                <c:pt idx="42915">
                  <c:v>426.29454349999997</c:v>
                </c:pt>
                <c:pt idx="42916">
                  <c:v>426.30447950000001</c:v>
                </c:pt>
                <c:pt idx="42917">
                  <c:v>426.3144145</c:v>
                </c:pt>
                <c:pt idx="42918">
                  <c:v>426.32435049999998</c:v>
                </c:pt>
                <c:pt idx="42919">
                  <c:v>426.33428550000002</c:v>
                </c:pt>
                <c:pt idx="42920">
                  <c:v>426.3442215</c:v>
                </c:pt>
                <c:pt idx="42921">
                  <c:v>426.35415649999999</c:v>
                </c:pt>
                <c:pt idx="42922">
                  <c:v>426.36409250000003</c:v>
                </c:pt>
                <c:pt idx="42923">
                  <c:v>426.37402750000001</c:v>
                </c:pt>
                <c:pt idx="42924">
                  <c:v>426.38396349999999</c:v>
                </c:pt>
                <c:pt idx="42925">
                  <c:v>426.39389849999998</c:v>
                </c:pt>
                <c:pt idx="42926">
                  <c:v>426.40383450000002</c:v>
                </c:pt>
                <c:pt idx="42927">
                  <c:v>426.4137695</c:v>
                </c:pt>
                <c:pt idx="42928">
                  <c:v>426.42370549999998</c:v>
                </c:pt>
                <c:pt idx="42929">
                  <c:v>426.43364050000002</c:v>
                </c:pt>
                <c:pt idx="42930">
                  <c:v>426.44357650000001</c:v>
                </c:pt>
                <c:pt idx="42931">
                  <c:v>426.45351149999999</c:v>
                </c:pt>
                <c:pt idx="42932">
                  <c:v>426.46344749999997</c:v>
                </c:pt>
                <c:pt idx="42933">
                  <c:v>426.47338250000001</c:v>
                </c:pt>
                <c:pt idx="42934">
                  <c:v>426.4833185</c:v>
                </c:pt>
                <c:pt idx="42935">
                  <c:v>426.49325349999998</c:v>
                </c:pt>
                <c:pt idx="42936">
                  <c:v>426.50318950000002</c:v>
                </c:pt>
                <c:pt idx="42937">
                  <c:v>426.5131245</c:v>
                </c:pt>
                <c:pt idx="42938">
                  <c:v>426.52306049999999</c:v>
                </c:pt>
                <c:pt idx="42939">
                  <c:v>426.53299550000003</c:v>
                </c:pt>
                <c:pt idx="42940">
                  <c:v>426.54293150000001</c:v>
                </c:pt>
                <c:pt idx="42941">
                  <c:v>426.55286649999999</c:v>
                </c:pt>
                <c:pt idx="42942">
                  <c:v>426.56280249999998</c:v>
                </c:pt>
                <c:pt idx="42943">
                  <c:v>426.57273750000002</c:v>
                </c:pt>
                <c:pt idx="42944">
                  <c:v>426.5826735</c:v>
                </c:pt>
                <c:pt idx="42945">
                  <c:v>426.59260849999998</c:v>
                </c:pt>
                <c:pt idx="42946">
                  <c:v>426.60254450000002</c:v>
                </c:pt>
                <c:pt idx="42947">
                  <c:v>426.61247950000001</c:v>
                </c:pt>
                <c:pt idx="42948">
                  <c:v>426.62241549999999</c:v>
                </c:pt>
                <c:pt idx="42949">
                  <c:v>426.63235049999997</c:v>
                </c:pt>
                <c:pt idx="42950">
                  <c:v>426.64228650000001</c:v>
                </c:pt>
                <c:pt idx="42951">
                  <c:v>426.6522215</c:v>
                </c:pt>
                <c:pt idx="42952">
                  <c:v>426.66215749999998</c:v>
                </c:pt>
                <c:pt idx="42953">
                  <c:v>426.67209250000002</c:v>
                </c:pt>
                <c:pt idx="42954">
                  <c:v>426.6820285</c:v>
                </c:pt>
                <c:pt idx="42955">
                  <c:v>426.69196349999999</c:v>
                </c:pt>
                <c:pt idx="42956">
                  <c:v>426.70189950000002</c:v>
                </c:pt>
                <c:pt idx="42957">
                  <c:v>426.71183450000001</c:v>
                </c:pt>
                <c:pt idx="42958">
                  <c:v>426.72177049999999</c:v>
                </c:pt>
                <c:pt idx="42959">
                  <c:v>426.73170549999998</c:v>
                </c:pt>
                <c:pt idx="42960">
                  <c:v>426.74164150000001</c:v>
                </c:pt>
                <c:pt idx="42961">
                  <c:v>426.7515765</c:v>
                </c:pt>
                <c:pt idx="42962">
                  <c:v>426.76151249999998</c:v>
                </c:pt>
                <c:pt idx="42963">
                  <c:v>426.77144850000002</c:v>
                </c:pt>
                <c:pt idx="42964">
                  <c:v>426.7813835</c:v>
                </c:pt>
                <c:pt idx="42965">
                  <c:v>426.79131949999999</c:v>
                </c:pt>
                <c:pt idx="42966">
                  <c:v>426.80125450000003</c:v>
                </c:pt>
                <c:pt idx="42967">
                  <c:v>426.81119050000001</c:v>
                </c:pt>
                <c:pt idx="42968">
                  <c:v>426.82112549999999</c:v>
                </c:pt>
                <c:pt idx="42969">
                  <c:v>426.83106149999998</c:v>
                </c:pt>
                <c:pt idx="42970">
                  <c:v>426.84099650000002</c:v>
                </c:pt>
                <c:pt idx="42971">
                  <c:v>426.8509325</c:v>
                </c:pt>
                <c:pt idx="42972">
                  <c:v>426.86086749999998</c:v>
                </c:pt>
                <c:pt idx="42973">
                  <c:v>426.87080409999999</c:v>
                </c:pt>
                <c:pt idx="42974">
                  <c:v>426.88073910000003</c:v>
                </c:pt>
                <c:pt idx="42975">
                  <c:v>426.89067510000001</c:v>
                </c:pt>
                <c:pt idx="42976">
                  <c:v>426.90061009999999</c:v>
                </c:pt>
                <c:pt idx="42977">
                  <c:v>426.91054609999998</c:v>
                </c:pt>
                <c:pt idx="42978">
                  <c:v>426.92048110000002</c:v>
                </c:pt>
                <c:pt idx="42979">
                  <c:v>426.9304171</c:v>
                </c:pt>
                <c:pt idx="42980">
                  <c:v>426.94035309999998</c:v>
                </c:pt>
                <c:pt idx="42981">
                  <c:v>426.95028810000002</c:v>
                </c:pt>
                <c:pt idx="42982">
                  <c:v>426.9602241</c:v>
                </c:pt>
                <c:pt idx="42983">
                  <c:v>426.97015909999999</c:v>
                </c:pt>
                <c:pt idx="42984">
                  <c:v>426.98009510000003</c:v>
                </c:pt>
                <c:pt idx="42985">
                  <c:v>426.99003010000001</c:v>
                </c:pt>
                <c:pt idx="42986">
                  <c:v>426.99996609999999</c:v>
                </c:pt>
                <c:pt idx="42987">
                  <c:v>427.00990109999998</c:v>
                </c:pt>
                <c:pt idx="42988">
                  <c:v>427.01983710000002</c:v>
                </c:pt>
                <c:pt idx="42989">
                  <c:v>427.0297721</c:v>
                </c:pt>
                <c:pt idx="42990">
                  <c:v>427.03970809999998</c:v>
                </c:pt>
                <c:pt idx="42991">
                  <c:v>427.04964310000003</c:v>
                </c:pt>
                <c:pt idx="42992">
                  <c:v>427.05957910000001</c:v>
                </c:pt>
                <c:pt idx="42993">
                  <c:v>427.06951509999999</c:v>
                </c:pt>
                <c:pt idx="42994">
                  <c:v>427.07945009999997</c:v>
                </c:pt>
                <c:pt idx="42995">
                  <c:v>427.08938610000001</c:v>
                </c:pt>
                <c:pt idx="42996">
                  <c:v>427.0993211</c:v>
                </c:pt>
                <c:pt idx="42997">
                  <c:v>427.10925709999998</c:v>
                </c:pt>
                <c:pt idx="42998">
                  <c:v>427.11919210000002</c:v>
                </c:pt>
                <c:pt idx="42999">
                  <c:v>427.1291281</c:v>
                </c:pt>
                <c:pt idx="43000">
                  <c:v>427.13906309999999</c:v>
                </c:pt>
                <c:pt idx="43001">
                  <c:v>427.14899910000003</c:v>
                </c:pt>
                <c:pt idx="43002">
                  <c:v>427.15893410000001</c:v>
                </c:pt>
                <c:pt idx="43003">
                  <c:v>427.16887009999999</c:v>
                </c:pt>
                <c:pt idx="43004">
                  <c:v>427.17880509999998</c:v>
                </c:pt>
                <c:pt idx="43005">
                  <c:v>427.18874110000002</c:v>
                </c:pt>
                <c:pt idx="43006">
                  <c:v>427.1986771</c:v>
                </c:pt>
                <c:pt idx="43007">
                  <c:v>427.20861209999998</c:v>
                </c:pt>
                <c:pt idx="43008">
                  <c:v>427.21854810000002</c:v>
                </c:pt>
                <c:pt idx="43009">
                  <c:v>427.22848310000001</c:v>
                </c:pt>
                <c:pt idx="43010">
                  <c:v>427.23841909999999</c:v>
                </c:pt>
                <c:pt idx="43011">
                  <c:v>427.24835409999997</c:v>
                </c:pt>
                <c:pt idx="43012">
                  <c:v>427.25829010000001</c:v>
                </c:pt>
                <c:pt idx="43013">
                  <c:v>427.2682251</c:v>
                </c:pt>
                <c:pt idx="43014">
                  <c:v>427.27816109999998</c:v>
                </c:pt>
                <c:pt idx="43015">
                  <c:v>427.28809610000002</c:v>
                </c:pt>
                <c:pt idx="43016">
                  <c:v>427.2980321</c:v>
                </c:pt>
                <c:pt idx="43017">
                  <c:v>427.30796809999998</c:v>
                </c:pt>
                <c:pt idx="43018">
                  <c:v>427.31790310000002</c:v>
                </c:pt>
                <c:pt idx="43019">
                  <c:v>427.32783910000001</c:v>
                </c:pt>
                <c:pt idx="43020">
                  <c:v>427.33777409999999</c:v>
                </c:pt>
                <c:pt idx="43021">
                  <c:v>427.34771009999997</c:v>
                </c:pt>
                <c:pt idx="43022">
                  <c:v>427.35764510000001</c:v>
                </c:pt>
                <c:pt idx="43023">
                  <c:v>427.3675811</c:v>
                </c:pt>
                <c:pt idx="43024">
                  <c:v>427.37751609999998</c:v>
                </c:pt>
                <c:pt idx="43025">
                  <c:v>427.38745210000002</c:v>
                </c:pt>
                <c:pt idx="43026">
                  <c:v>427.3973871</c:v>
                </c:pt>
                <c:pt idx="43027">
                  <c:v>427.40732309999999</c:v>
                </c:pt>
                <c:pt idx="43028">
                  <c:v>427.41725910000002</c:v>
                </c:pt>
                <c:pt idx="43029">
                  <c:v>427.42719410000001</c:v>
                </c:pt>
                <c:pt idx="43030">
                  <c:v>427.43713009999999</c:v>
                </c:pt>
                <c:pt idx="43031">
                  <c:v>427.44706509999997</c:v>
                </c:pt>
                <c:pt idx="43032">
                  <c:v>427.45700110000001</c:v>
                </c:pt>
                <c:pt idx="43033">
                  <c:v>427.4669361</c:v>
                </c:pt>
                <c:pt idx="43034">
                  <c:v>427.47687209999998</c:v>
                </c:pt>
                <c:pt idx="43035">
                  <c:v>427.48680710000002</c:v>
                </c:pt>
                <c:pt idx="43036">
                  <c:v>427.4967431</c:v>
                </c:pt>
                <c:pt idx="43037">
                  <c:v>427.50667809999999</c:v>
                </c:pt>
                <c:pt idx="43038">
                  <c:v>427.51661410000003</c:v>
                </c:pt>
                <c:pt idx="43039">
                  <c:v>427.52655010000001</c:v>
                </c:pt>
                <c:pt idx="43040">
                  <c:v>427.53648509999999</c:v>
                </c:pt>
                <c:pt idx="43041">
                  <c:v>427.54642109999998</c:v>
                </c:pt>
                <c:pt idx="43042">
                  <c:v>427.55635610000002</c:v>
                </c:pt>
                <c:pt idx="43043">
                  <c:v>427.5662921</c:v>
                </c:pt>
                <c:pt idx="43044">
                  <c:v>427.57622709999998</c:v>
                </c:pt>
                <c:pt idx="43045">
                  <c:v>427.58616310000002</c:v>
                </c:pt>
                <c:pt idx="43046">
                  <c:v>427.59609810000001</c:v>
                </c:pt>
                <c:pt idx="43047">
                  <c:v>427.60603409999999</c:v>
                </c:pt>
                <c:pt idx="43048">
                  <c:v>427.61596909999997</c:v>
                </c:pt>
                <c:pt idx="43049">
                  <c:v>427.62590510000001</c:v>
                </c:pt>
                <c:pt idx="43050">
                  <c:v>427.63584109999999</c:v>
                </c:pt>
                <c:pt idx="43051">
                  <c:v>427.64577609999998</c:v>
                </c:pt>
                <c:pt idx="43052">
                  <c:v>427.65571210000002</c:v>
                </c:pt>
                <c:pt idx="43053">
                  <c:v>427.6656471</c:v>
                </c:pt>
                <c:pt idx="43054">
                  <c:v>427.67558309999998</c:v>
                </c:pt>
                <c:pt idx="43055">
                  <c:v>427.68551810000002</c:v>
                </c:pt>
                <c:pt idx="43056">
                  <c:v>427.69545410000001</c:v>
                </c:pt>
                <c:pt idx="43057">
                  <c:v>427.70538909999999</c:v>
                </c:pt>
                <c:pt idx="43058">
                  <c:v>427.71532509999997</c:v>
                </c:pt>
                <c:pt idx="43059">
                  <c:v>427.72526010000001</c:v>
                </c:pt>
                <c:pt idx="43060">
                  <c:v>427.7351961</c:v>
                </c:pt>
                <c:pt idx="43061">
                  <c:v>427.74513209999998</c:v>
                </c:pt>
                <c:pt idx="43062">
                  <c:v>427.75506710000002</c:v>
                </c:pt>
                <c:pt idx="43063">
                  <c:v>427.7650031</c:v>
                </c:pt>
                <c:pt idx="43064">
                  <c:v>427.77493809999999</c:v>
                </c:pt>
                <c:pt idx="43065">
                  <c:v>427.78487410000002</c:v>
                </c:pt>
                <c:pt idx="43066">
                  <c:v>427.79480910000001</c:v>
                </c:pt>
                <c:pt idx="43067">
                  <c:v>427.80474509999999</c:v>
                </c:pt>
                <c:pt idx="43068">
                  <c:v>427.81468009999998</c:v>
                </c:pt>
                <c:pt idx="43069">
                  <c:v>427.82461610000001</c:v>
                </c:pt>
                <c:pt idx="43070">
                  <c:v>427.8345511</c:v>
                </c:pt>
                <c:pt idx="43071">
                  <c:v>427.84448709999998</c:v>
                </c:pt>
                <c:pt idx="43072">
                  <c:v>427.85442210000002</c:v>
                </c:pt>
                <c:pt idx="43073">
                  <c:v>427.8643581</c:v>
                </c:pt>
                <c:pt idx="43074">
                  <c:v>427.87429429999997</c:v>
                </c:pt>
                <c:pt idx="43075">
                  <c:v>427.88422930000002</c:v>
                </c:pt>
                <c:pt idx="43076">
                  <c:v>427.8941653</c:v>
                </c:pt>
                <c:pt idx="43077">
                  <c:v>427.90410029999998</c:v>
                </c:pt>
                <c:pt idx="43078">
                  <c:v>427.91403630000002</c:v>
                </c:pt>
                <c:pt idx="43079">
                  <c:v>427.92397130000001</c:v>
                </c:pt>
                <c:pt idx="43080">
                  <c:v>427.93390729999999</c:v>
                </c:pt>
                <c:pt idx="43081">
                  <c:v>427.94384229999997</c:v>
                </c:pt>
                <c:pt idx="43082">
                  <c:v>427.95377830000001</c:v>
                </c:pt>
                <c:pt idx="43083">
                  <c:v>427.96371329999999</c:v>
                </c:pt>
                <c:pt idx="43084">
                  <c:v>427.97364929999998</c:v>
                </c:pt>
                <c:pt idx="43085">
                  <c:v>427.98358530000002</c:v>
                </c:pt>
                <c:pt idx="43086">
                  <c:v>427.9935203</c:v>
                </c:pt>
                <c:pt idx="43087">
                  <c:v>428.00345629999998</c:v>
                </c:pt>
                <c:pt idx="43088">
                  <c:v>428.01339130000002</c:v>
                </c:pt>
                <c:pt idx="43089">
                  <c:v>428.02332730000001</c:v>
                </c:pt>
                <c:pt idx="43090">
                  <c:v>428.03326229999999</c:v>
                </c:pt>
                <c:pt idx="43091">
                  <c:v>428.04319829999997</c:v>
                </c:pt>
                <c:pt idx="43092">
                  <c:v>428.05313330000001</c:v>
                </c:pt>
                <c:pt idx="43093">
                  <c:v>428.0630693</c:v>
                </c:pt>
                <c:pt idx="43094">
                  <c:v>428.07300429999998</c:v>
                </c:pt>
                <c:pt idx="43095">
                  <c:v>428.08294030000002</c:v>
                </c:pt>
                <c:pt idx="43096">
                  <c:v>428.0928753</c:v>
                </c:pt>
                <c:pt idx="43097">
                  <c:v>428.10281129999998</c:v>
                </c:pt>
                <c:pt idx="43098">
                  <c:v>428.11274730000002</c:v>
                </c:pt>
                <c:pt idx="43099">
                  <c:v>428.12268230000001</c:v>
                </c:pt>
                <c:pt idx="43100">
                  <c:v>428.13261829999999</c:v>
                </c:pt>
                <c:pt idx="43101">
                  <c:v>428.14255329999997</c:v>
                </c:pt>
                <c:pt idx="43102">
                  <c:v>428.15248930000001</c:v>
                </c:pt>
                <c:pt idx="43103">
                  <c:v>428.1624243</c:v>
                </c:pt>
                <c:pt idx="43104">
                  <c:v>428.17236029999998</c:v>
                </c:pt>
                <c:pt idx="43105">
                  <c:v>428.18229530000002</c:v>
                </c:pt>
                <c:pt idx="43106">
                  <c:v>428.1922313</c:v>
                </c:pt>
                <c:pt idx="43107">
                  <c:v>428.20216729999999</c:v>
                </c:pt>
                <c:pt idx="43108">
                  <c:v>428.21210230000003</c:v>
                </c:pt>
                <c:pt idx="43109">
                  <c:v>428.22203830000001</c:v>
                </c:pt>
                <c:pt idx="43110">
                  <c:v>428.23197329999999</c:v>
                </c:pt>
                <c:pt idx="43111">
                  <c:v>428.24190929999997</c:v>
                </c:pt>
                <c:pt idx="43112">
                  <c:v>428.25184430000002</c:v>
                </c:pt>
                <c:pt idx="43113">
                  <c:v>428.2617803</c:v>
                </c:pt>
                <c:pt idx="43114">
                  <c:v>428.27171529999998</c:v>
                </c:pt>
                <c:pt idx="43115">
                  <c:v>428.28165130000002</c:v>
                </c:pt>
                <c:pt idx="43116">
                  <c:v>428.29158630000001</c:v>
                </c:pt>
                <c:pt idx="43117">
                  <c:v>428.30152229999999</c:v>
                </c:pt>
                <c:pt idx="43118">
                  <c:v>428.31145830000003</c:v>
                </c:pt>
                <c:pt idx="43119">
                  <c:v>428.32139330000001</c:v>
                </c:pt>
                <c:pt idx="43120">
                  <c:v>428.33132929999999</c:v>
                </c:pt>
                <c:pt idx="43121">
                  <c:v>428.34126429999998</c:v>
                </c:pt>
                <c:pt idx="43122">
                  <c:v>428.35120030000002</c:v>
                </c:pt>
                <c:pt idx="43123">
                  <c:v>428.3611353</c:v>
                </c:pt>
                <c:pt idx="43124">
                  <c:v>428.37107129999998</c:v>
                </c:pt>
                <c:pt idx="43125">
                  <c:v>428.38100630000002</c:v>
                </c:pt>
                <c:pt idx="43126">
                  <c:v>428.39094230000001</c:v>
                </c:pt>
                <c:pt idx="43127">
                  <c:v>428.40087729999999</c:v>
                </c:pt>
                <c:pt idx="43128">
                  <c:v>428.41081329999997</c:v>
                </c:pt>
                <c:pt idx="43129">
                  <c:v>428.42074830000001</c:v>
                </c:pt>
                <c:pt idx="43130">
                  <c:v>428.4306843</c:v>
                </c:pt>
                <c:pt idx="43131">
                  <c:v>428.44062029999998</c:v>
                </c:pt>
                <c:pt idx="43132">
                  <c:v>428.45055530000002</c:v>
                </c:pt>
                <c:pt idx="43133">
                  <c:v>428.4604913</c:v>
                </c:pt>
                <c:pt idx="43134">
                  <c:v>428.47042629999999</c:v>
                </c:pt>
                <c:pt idx="43135">
                  <c:v>428.48036230000002</c:v>
                </c:pt>
                <c:pt idx="43136">
                  <c:v>428.49029730000001</c:v>
                </c:pt>
                <c:pt idx="43137">
                  <c:v>428.50023329999999</c:v>
                </c:pt>
                <c:pt idx="43138">
                  <c:v>428.51016829999998</c:v>
                </c:pt>
                <c:pt idx="43139">
                  <c:v>428.52010430000001</c:v>
                </c:pt>
                <c:pt idx="43140">
                  <c:v>428.5300393</c:v>
                </c:pt>
                <c:pt idx="43141">
                  <c:v>428.53997529999998</c:v>
                </c:pt>
                <c:pt idx="43142">
                  <c:v>428.54991130000002</c:v>
                </c:pt>
                <c:pt idx="43143">
                  <c:v>428.5598463</c:v>
                </c:pt>
                <c:pt idx="43144">
                  <c:v>428.56978229999999</c:v>
                </c:pt>
                <c:pt idx="43145">
                  <c:v>428.57971730000003</c:v>
                </c:pt>
                <c:pt idx="43146">
                  <c:v>428.58965330000001</c:v>
                </c:pt>
                <c:pt idx="43147">
                  <c:v>428.59958829999999</c:v>
                </c:pt>
                <c:pt idx="43148">
                  <c:v>428.60952429999998</c:v>
                </c:pt>
                <c:pt idx="43149">
                  <c:v>428.61945930000002</c:v>
                </c:pt>
                <c:pt idx="43150">
                  <c:v>428.6293953</c:v>
                </c:pt>
                <c:pt idx="43151">
                  <c:v>428.63933029999998</c:v>
                </c:pt>
                <c:pt idx="43152">
                  <c:v>428.64926630000002</c:v>
                </c:pt>
                <c:pt idx="43153">
                  <c:v>428.65920130000001</c:v>
                </c:pt>
                <c:pt idx="43154">
                  <c:v>428.66913729999999</c:v>
                </c:pt>
                <c:pt idx="43155">
                  <c:v>428.67907330000003</c:v>
                </c:pt>
                <c:pt idx="43156">
                  <c:v>428.68900830000001</c:v>
                </c:pt>
                <c:pt idx="43157">
                  <c:v>428.69894429999999</c:v>
                </c:pt>
                <c:pt idx="43158">
                  <c:v>428.70887929999998</c:v>
                </c:pt>
                <c:pt idx="43159">
                  <c:v>428.71881530000002</c:v>
                </c:pt>
                <c:pt idx="43160">
                  <c:v>428.7287503</c:v>
                </c:pt>
                <c:pt idx="43161">
                  <c:v>428.73868629999998</c:v>
                </c:pt>
                <c:pt idx="43162">
                  <c:v>428.74862130000002</c:v>
                </c:pt>
                <c:pt idx="43163">
                  <c:v>428.75855730000001</c:v>
                </c:pt>
                <c:pt idx="43164">
                  <c:v>428.76849229999999</c:v>
                </c:pt>
                <c:pt idx="43165">
                  <c:v>428.77842829999997</c:v>
                </c:pt>
                <c:pt idx="43166">
                  <c:v>428.78836430000001</c:v>
                </c:pt>
                <c:pt idx="43167">
                  <c:v>428.7982993</c:v>
                </c:pt>
                <c:pt idx="43168">
                  <c:v>428.80823529999998</c:v>
                </c:pt>
                <c:pt idx="43169">
                  <c:v>428.81817030000002</c:v>
                </c:pt>
                <c:pt idx="43170">
                  <c:v>428.8281063</c:v>
                </c:pt>
                <c:pt idx="43171">
                  <c:v>428.83804129999999</c:v>
                </c:pt>
                <c:pt idx="43172">
                  <c:v>428.84797730000003</c:v>
                </c:pt>
                <c:pt idx="43173">
                  <c:v>428.85791230000001</c:v>
                </c:pt>
                <c:pt idx="43174">
                  <c:v>428.86784829999999</c:v>
                </c:pt>
                <c:pt idx="43175">
                  <c:v>428.87778279999998</c:v>
                </c:pt>
                <c:pt idx="43176">
                  <c:v>428.88771880000002</c:v>
                </c:pt>
                <c:pt idx="43177">
                  <c:v>428.8976548</c:v>
                </c:pt>
                <c:pt idx="43178">
                  <c:v>428.90758979999998</c:v>
                </c:pt>
                <c:pt idx="43179">
                  <c:v>428.91752580000002</c:v>
                </c:pt>
                <c:pt idx="43180">
                  <c:v>428.92746080000001</c:v>
                </c:pt>
                <c:pt idx="43181">
                  <c:v>428.93739679999999</c:v>
                </c:pt>
                <c:pt idx="43182">
                  <c:v>428.94733179999997</c:v>
                </c:pt>
                <c:pt idx="43183">
                  <c:v>428.95726780000001</c:v>
                </c:pt>
                <c:pt idx="43184">
                  <c:v>428.9672028</c:v>
                </c:pt>
                <c:pt idx="43185">
                  <c:v>428.97713879999998</c:v>
                </c:pt>
                <c:pt idx="43186">
                  <c:v>428.98707380000002</c:v>
                </c:pt>
                <c:pt idx="43187">
                  <c:v>428.9970098</c:v>
                </c:pt>
                <c:pt idx="43188">
                  <c:v>429.00694579999998</c:v>
                </c:pt>
                <c:pt idx="43189">
                  <c:v>429.01688080000002</c:v>
                </c:pt>
                <c:pt idx="43190">
                  <c:v>429.02681680000001</c:v>
                </c:pt>
                <c:pt idx="43191">
                  <c:v>429.03675179999999</c:v>
                </c:pt>
                <c:pt idx="43192">
                  <c:v>429.04668779999997</c:v>
                </c:pt>
                <c:pt idx="43193">
                  <c:v>429.05662280000001</c:v>
                </c:pt>
                <c:pt idx="43194">
                  <c:v>429.0665588</c:v>
                </c:pt>
                <c:pt idx="43195">
                  <c:v>429.07649379999998</c:v>
                </c:pt>
                <c:pt idx="43196">
                  <c:v>429.08642980000002</c:v>
                </c:pt>
                <c:pt idx="43197">
                  <c:v>429.0963648</c:v>
                </c:pt>
                <c:pt idx="43198">
                  <c:v>429.10630079999999</c:v>
                </c:pt>
                <c:pt idx="43199">
                  <c:v>429.11623680000002</c:v>
                </c:pt>
                <c:pt idx="43200">
                  <c:v>429.12617180000001</c:v>
                </c:pt>
                <c:pt idx="43201">
                  <c:v>429.13610779999999</c:v>
                </c:pt>
                <c:pt idx="43202">
                  <c:v>429.14604279999998</c:v>
                </c:pt>
                <c:pt idx="43203">
                  <c:v>429.15597880000001</c:v>
                </c:pt>
                <c:pt idx="43204">
                  <c:v>429.1659138</c:v>
                </c:pt>
                <c:pt idx="43205">
                  <c:v>429.17584979999998</c:v>
                </c:pt>
                <c:pt idx="43206">
                  <c:v>429.18578480000002</c:v>
                </c:pt>
                <c:pt idx="43207">
                  <c:v>429.1957208</c:v>
                </c:pt>
                <c:pt idx="43208">
                  <c:v>429.20565579999999</c:v>
                </c:pt>
                <c:pt idx="43209">
                  <c:v>429.21559180000003</c:v>
                </c:pt>
                <c:pt idx="43210">
                  <c:v>429.22552780000001</c:v>
                </c:pt>
                <c:pt idx="43211">
                  <c:v>429.23546279999999</c:v>
                </c:pt>
                <c:pt idx="43212">
                  <c:v>429.24539879999998</c:v>
                </c:pt>
                <c:pt idx="43213">
                  <c:v>429.25533369999999</c:v>
                </c:pt>
                <c:pt idx="43214">
                  <c:v>429.2652698</c:v>
                </c:pt>
                <c:pt idx="43215">
                  <c:v>429.27520479999998</c:v>
                </c:pt>
                <c:pt idx="43216">
                  <c:v>429.28514080000002</c:v>
                </c:pt>
                <c:pt idx="43217">
                  <c:v>429.29507580000001</c:v>
                </c:pt>
                <c:pt idx="43218">
                  <c:v>429.30501179999999</c:v>
                </c:pt>
                <c:pt idx="43219">
                  <c:v>429.31494679999997</c:v>
                </c:pt>
                <c:pt idx="43220">
                  <c:v>429.32488280000001</c:v>
                </c:pt>
                <c:pt idx="43221">
                  <c:v>429.33481879999999</c:v>
                </c:pt>
                <c:pt idx="43222">
                  <c:v>429.34475379999998</c:v>
                </c:pt>
                <c:pt idx="43223">
                  <c:v>429.35468980000002</c:v>
                </c:pt>
                <c:pt idx="43224">
                  <c:v>429.3646248</c:v>
                </c:pt>
                <c:pt idx="43225">
                  <c:v>429.37456079999998</c:v>
                </c:pt>
                <c:pt idx="43226">
                  <c:v>429.38449580000002</c:v>
                </c:pt>
                <c:pt idx="43227">
                  <c:v>429.39443180000001</c:v>
                </c:pt>
                <c:pt idx="43228">
                  <c:v>429.40436679999999</c:v>
                </c:pt>
                <c:pt idx="43229">
                  <c:v>429.41430279999997</c:v>
                </c:pt>
                <c:pt idx="43230">
                  <c:v>429.42423780000001</c:v>
                </c:pt>
                <c:pt idx="43231">
                  <c:v>429.4341738</c:v>
                </c:pt>
                <c:pt idx="43232">
                  <c:v>429.44410879999998</c:v>
                </c:pt>
                <c:pt idx="43233">
                  <c:v>429.45404480000002</c:v>
                </c:pt>
                <c:pt idx="43234">
                  <c:v>429.4639808</c:v>
                </c:pt>
                <c:pt idx="43235">
                  <c:v>429.47391579999999</c:v>
                </c:pt>
                <c:pt idx="43236">
                  <c:v>429.48385180000002</c:v>
                </c:pt>
                <c:pt idx="43237">
                  <c:v>429.49378680000001</c:v>
                </c:pt>
                <c:pt idx="43238">
                  <c:v>429.50372279999999</c:v>
                </c:pt>
                <c:pt idx="43239">
                  <c:v>429.51365779999998</c:v>
                </c:pt>
                <c:pt idx="43240">
                  <c:v>429.52359380000001</c:v>
                </c:pt>
                <c:pt idx="43241">
                  <c:v>429.5335288</c:v>
                </c:pt>
                <c:pt idx="43242">
                  <c:v>429.54346479999998</c:v>
                </c:pt>
                <c:pt idx="43243">
                  <c:v>429.55339980000002</c:v>
                </c:pt>
                <c:pt idx="43244">
                  <c:v>429.5633358</c:v>
                </c:pt>
                <c:pt idx="43245">
                  <c:v>429.57327179999999</c:v>
                </c:pt>
                <c:pt idx="43246">
                  <c:v>429.58320680000003</c:v>
                </c:pt>
                <c:pt idx="43247">
                  <c:v>429.59314280000001</c:v>
                </c:pt>
                <c:pt idx="43248">
                  <c:v>429.60307779999999</c:v>
                </c:pt>
                <c:pt idx="43249">
                  <c:v>429.61301379999998</c:v>
                </c:pt>
                <c:pt idx="43250">
                  <c:v>429.62294880000002</c:v>
                </c:pt>
                <c:pt idx="43251">
                  <c:v>429.6328848</c:v>
                </c:pt>
                <c:pt idx="43252">
                  <c:v>429.64281979999998</c:v>
                </c:pt>
                <c:pt idx="43253">
                  <c:v>429.65275580000002</c:v>
                </c:pt>
                <c:pt idx="43254">
                  <c:v>429.6626918</c:v>
                </c:pt>
                <c:pt idx="43255">
                  <c:v>429.67262679999999</c:v>
                </c:pt>
                <c:pt idx="43256">
                  <c:v>429.68256280000003</c:v>
                </c:pt>
                <c:pt idx="43257">
                  <c:v>429.69249780000001</c:v>
                </c:pt>
                <c:pt idx="43258">
                  <c:v>429.70243379999999</c:v>
                </c:pt>
                <c:pt idx="43259">
                  <c:v>429.71236879999998</c:v>
                </c:pt>
                <c:pt idx="43260">
                  <c:v>429.72230480000002</c:v>
                </c:pt>
                <c:pt idx="43261">
                  <c:v>429.7322398</c:v>
                </c:pt>
                <c:pt idx="43262">
                  <c:v>429.74217579999998</c:v>
                </c:pt>
                <c:pt idx="43263">
                  <c:v>429.75211180000002</c:v>
                </c:pt>
                <c:pt idx="43264">
                  <c:v>429.76204680000001</c:v>
                </c:pt>
                <c:pt idx="43265">
                  <c:v>429.77198279999999</c:v>
                </c:pt>
                <c:pt idx="43266">
                  <c:v>429.78191779999997</c:v>
                </c:pt>
                <c:pt idx="43267">
                  <c:v>429.79185380000001</c:v>
                </c:pt>
                <c:pt idx="43268">
                  <c:v>429.8017888</c:v>
                </c:pt>
                <c:pt idx="43269">
                  <c:v>429.81172479999998</c:v>
                </c:pt>
                <c:pt idx="43270">
                  <c:v>429.82165980000002</c:v>
                </c:pt>
                <c:pt idx="43271">
                  <c:v>429.8315958</c:v>
                </c:pt>
                <c:pt idx="43272">
                  <c:v>429.84153179999998</c:v>
                </c:pt>
                <c:pt idx="43273">
                  <c:v>429.85146680000003</c:v>
                </c:pt>
                <c:pt idx="43274">
                  <c:v>429.86140280000001</c:v>
                </c:pt>
                <c:pt idx="43275">
                  <c:v>429.87133749999998</c:v>
                </c:pt>
                <c:pt idx="43276">
                  <c:v>429.88127350000002</c:v>
                </c:pt>
                <c:pt idx="43277">
                  <c:v>429.8912085</c:v>
                </c:pt>
                <c:pt idx="43278">
                  <c:v>429.90114449999999</c:v>
                </c:pt>
                <c:pt idx="43279">
                  <c:v>429.91108050000003</c:v>
                </c:pt>
                <c:pt idx="43280">
                  <c:v>429.92101550000001</c:v>
                </c:pt>
                <c:pt idx="43281">
                  <c:v>429.93095149999999</c:v>
                </c:pt>
                <c:pt idx="43282">
                  <c:v>429.94088649999998</c:v>
                </c:pt>
                <c:pt idx="43283">
                  <c:v>429.95082250000002</c:v>
                </c:pt>
                <c:pt idx="43284">
                  <c:v>429.9607575</c:v>
                </c:pt>
                <c:pt idx="43285">
                  <c:v>429.97069349999998</c:v>
                </c:pt>
                <c:pt idx="43286">
                  <c:v>429.98062850000002</c:v>
                </c:pt>
                <c:pt idx="43287">
                  <c:v>429.9905645</c:v>
                </c:pt>
                <c:pt idx="43288">
                  <c:v>430.00050049999999</c:v>
                </c:pt>
                <c:pt idx="43289">
                  <c:v>430.01043550000003</c:v>
                </c:pt>
                <c:pt idx="43290">
                  <c:v>430.02037150000001</c:v>
                </c:pt>
                <c:pt idx="43291">
                  <c:v>430.03030649999999</c:v>
                </c:pt>
                <c:pt idx="43292">
                  <c:v>430.04024249999998</c:v>
                </c:pt>
                <c:pt idx="43293">
                  <c:v>430.05017750000002</c:v>
                </c:pt>
                <c:pt idx="43294">
                  <c:v>430.0601135</c:v>
                </c:pt>
                <c:pt idx="43295">
                  <c:v>430.07004949999998</c:v>
                </c:pt>
                <c:pt idx="43296">
                  <c:v>430.07998450000002</c:v>
                </c:pt>
                <c:pt idx="43297">
                  <c:v>430.08992050000001</c:v>
                </c:pt>
                <c:pt idx="43298">
                  <c:v>430.09985549999999</c:v>
                </c:pt>
                <c:pt idx="43299">
                  <c:v>430.10979149999997</c:v>
                </c:pt>
                <c:pt idx="43300">
                  <c:v>430.11972650000001</c:v>
                </c:pt>
                <c:pt idx="43301">
                  <c:v>430.12966249999999</c:v>
                </c:pt>
                <c:pt idx="43302">
                  <c:v>430.13959749999998</c:v>
                </c:pt>
                <c:pt idx="43303">
                  <c:v>430.14953350000002</c:v>
                </c:pt>
                <c:pt idx="43304">
                  <c:v>430.1594695</c:v>
                </c:pt>
                <c:pt idx="43305">
                  <c:v>430.16940449999998</c:v>
                </c:pt>
                <c:pt idx="43306">
                  <c:v>430.17934050000002</c:v>
                </c:pt>
                <c:pt idx="43307">
                  <c:v>430.18927550000001</c:v>
                </c:pt>
                <c:pt idx="43308">
                  <c:v>430.19921149999999</c:v>
                </c:pt>
                <c:pt idx="43309">
                  <c:v>430.20914649999997</c:v>
                </c:pt>
                <c:pt idx="43310">
                  <c:v>430.21908250000001</c:v>
                </c:pt>
                <c:pt idx="43311">
                  <c:v>430.2290185</c:v>
                </c:pt>
                <c:pt idx="43312">
                  <c:v>430.23895349999998</c:v>
                </c:pt>
                <c:pt idx="43313">
                  <c:v>430.24888950000002</c:v>
                </c:pt>
                <c:pt idx="43314">
                  <c:v>430.2588245</c:v>
                </c:pt>
                <c:pt idx="43315">
                  <c:v>430.26876049999998</c:v>
                </c:pt>
                <c:pt idx="43316">
                  <c:v>430.27869550000003</c:v>
                </c:pt>
                <c:pt idx="43317">
                  <c:v>430.28863150000001</c:v>
                </c:pt>
                <c:pt idx="43318">
                  <c:v>430.29856749999999</c:v>
                </c:pt>
                <c:pt idx="43319">
                  <c:v>430.30850249999997</c:v>
                </c:pt>
                <c:pt idx="43320">
                  <c:v>430.31843850000001</c:v>
                </c:pt>
                <c:pt idx="43321">
                  <c:v>430.3283735</c:v>
                </c:pt>
                <c:pt idx="43322">
                  <c:v>430.33830949999998</c:v>
                </c:pt>
                <c:pt idx="43323">
                  <c:v>430.34824450000002</c:v>
                </c:pt>
                <c:pt idx="43324">
                  <c:v>430.3581805</c:v>
                </c:pt>
                <c:pt idx="43325">
                  <c:v>430.36811649999999</c:v>
                </c:pt>
                <c:pt idx="43326">
                  <c:v>430.37805150000003</c:v>
                </c:pt>
                <c:pt idx="43327">
                  <c:v>430.38798750000001</c:v>
                </c:pt>
                <c:pt idx="43328">
                  <c:v>430.39792249999999</c:v>
                </c:pt>
                <c:pt idx="43329">
                  <c:v>430.40785849999997</c:v>
                </c:pt>
                <c:pt idx="43330">
                  <c:v>430.41779350000002</c:v>
                </c:pt>
                <c:pt idx="43331">
                  <c:v>430.4277295</c:v>
                </c:pt>
                <c:pt idx="43332">
                  <c:v>430.43766549999998</c:v>
                </c:pt>
                <c:pt idx="43333">
                  <c:v>430.44760050000002</c:v>
                </c:pt>
                <c:pt idx="43334">
                  <c:v>430.4575365</c:v>
                </c:pt>
                <c:pt idx="43335">
                  <c:v>430.46747149999999</c:v>
                </c:pt>
                <c:pt idx="43336">
                  <c:v>430.47740750000003</c:v>
                </c:pt>
                <c:pt idx="43337">
                  <c:v>430.48734250000001</c:v>
                </c:pt>
                <c:pt idx="43338">
                  <c:v>430.49727849999999</c:v>
                </c:pt>
                <c:pt idx="43339">
                  <c:v>430.50721349999998</c:v>
                </c:pt>
                <c:pt idx="43340">
                  <c:v>430.51714950000002</c:v>
                </c:pt>
                <c:pt idx="43341">
                  <c:v>430.5270855</c:v>
                </c:pt>
                <c:pt idx="43342">
                  <c:v>430.53702049999998</c:v>
                </c:pt>
                <c:pt idx="43343">
                  <c:v>430.54695650000002</c:v>
                </c:pt>
                <c:pt idx="43344">
                  <c:v>430.55689150000001</c:v>
                </c:pt>
                <c:pt idx="43345">
                  <c:v>430.56682749999999</c:v>
                </c:pt>
                <c:pt idx="43346">
                  <c:v>430.57676350000003</c:v>
                </c:pt>
                <c:pt idx="43347">
                  <c:v>430.58669850000001</c:v>
                </c:pt>
                <c:pt idx="43348">
                  <c:v>430.59663449999999</c:v>
                </c:pt>
                <c:pt idx="43349">
                  <c:v>430.60656949999998</c:v>
                </c:pt>
                <c:pt idx="43350">
                  <c:v>430.61650550000002</c:v>
                </c:pt>
                <c:pt idx="43351">
                  <c:v>430.6264405</c:v>
                </c:pt>
                <c:pt idx="43352">
                  <c:v>430.63637649999998</c:v>
                </c:pt>
                <c:pt idx="43353">
                  <c:v>430.64631150000002</c:v>
                </c:pt>
                <c:pt idx="43354">
                  <c:v>430.65624750000001</c:v>
                </c:pt>
                <c:pt idx="43355">
                  <c:v>430.66618349999999</c:v>
                </c:pt>
                <c:pt idx="43356">
                  <c:v>430.67611849999997</c:v>
                </c:pt>
                <c:pt idx="43357">
                  <c:v>430.68605450000001</c:v>
                </c:pt>
                <c:pt idx="43358">
                  <c:v>430.6959895</c:v>
                </c:pt>
                <c:pt idx="43359">
                  <c:v>430.70592549999998</c:v>
                </c:pt>
                <c:pt idx="43360">
                  <c:v>430.71586050000002</c:v>
                </c:pt>
                <c:pt idx="43361">
                  <c:v>430.7257965</c:v>
                </c:pt>
                <c:pt idx="43362">
                  <c:v>430.73573249999998</c:v>
                </c:pt>
                <c:pt idx="43363">
                  <c:v>430.74566750000002</c:v>
                </c:pt>
                <c:pt idx="43364">
                  <c:v>430.75560350000001</c:v>
                </c:pt>
                <c:pt idx="43365">
                  <c:v>430.76553849999999</c:v>
                </c:pt>
                <c:pt idx="43366">
                  <c:v>430.77547449999997</c:v>
                </c:pt>
                <c:pt idx="43367">
                  <c:v>430.78540950000001</c:v>
                </c:pt>
                <c:pt idx="43368">
                  <c:v>430.7953455</c:v>
                </c:pt>
                <c:pt idx="43369">
                  <c:v>430.80528149999998</c:v>
                </c:pt>
                <c:pt idx="43370">
                  <c:v>430.81521650000002</c:v>
                </c:pt>
                <c:pt idx="43371">
                  <c:v>430.8251525</c:v>
                </c:pt>
                <c:pt idx="43372">
                  <c:v>430.83508749999999</c:v>
                </c:pt>
                <c:pt idx="43373">
                  <c:v>430.84502350000002</c:v>
                </c:pt>
                <c:pt idx="43374">
                  <c:v>430.85495850000001</c:v>
                </c:pt>
                <c:pt idx="43375">
                  <c:v>430.86489449999999</c:v>
                </c:pt>
                <c:pt idx="43376">
                  <c:v>430.87482990000001</c:v>
                </c:pt>
                <c:pt idx="43377">
                  <c:v>430.88476489999999</c:v>
                </c:pt>
                <c:pt idx="43378">
                  <c:v>430.89470089999998</c:v>
                </c:pt>
                <c:pt idx="43379">
                  <c:v>430.90463590000002</c:v>
                </c:pt>
                <c:pt idx="43380">
                  <c:v>430.9145719</c:v>
                </c:pt>
                <c:pt idx="43381">
                  <c:v>430.92450689999998</c:v>
                </c:pt>
                <c:pt idx="43382">
                  <c:v>430.93444290000002</c:v>
                </c:pt>
                <c:pt idx="43383">
                  <c:v>430.9443789</c:v>
                </c:pt>
                <c:pt idx="43384">
                  <c:v>430.95431389999999</c:v>
                </c:pt>
                <c:pt idx="43385">
                  <c:v>430.96424990000003</c:v>
                </c:pt>
                <c:pt idx="43386">
                  <c:v>430.97418490000001</c:v>
                </c:pt>
                <c:pt idx="43387">
                  <c:v>430.98412089999999</c:v>
                </c:pt>
                <c:pt idx="43388">
                  <c:v>430.99405589999998</c:v>
                </c:pt>
                <c:pt idx="43389">
                  <c:v>431.00399190000002</c:v>
                </c:pt>
                <c:pt idx="43390">
                  <c:v>431.0139279</c:v>
                </c:pt>
                <c:pt idx="43391">
                  <c:v>431.02386289999998</c:v>
                </c:pt>
                <c:pt idx="43392">
                  <c:v>431.03379890000002</c:v>
                </c:pt>
                <c:pt idx="43393">
                  <c:v>431.04373390000001</c:v>
                </c:pt>
                <c:pt idx="43394">
                  <c:v>431.05366989999999</c:v>
                </c:pt>
                <c:pt idx="43395">
                  <c:v>431.06360489999997</c:v>
                </c:pt>
                <c:pt idx="43396">
                  <c:v>431.07354090000001</c:v>
                </c:pt>
                <c:pt idx="43397">
                  <c:v>431.08347689999999</c:v>
                </c:pt>
                <c:pt idx="43398">
                  <c:v>431.09341189999998</c:v>
                </c:pt>
                <c:pt idx="43399">
                  <c:v>431.10334790000002</c:v>
                </c:pt>
                <c:pt idx="43400">
                  <c:v>431.1132829</c:v>
                </c:pt>
                <c:pt idx="43401">
                  <c:v>431.12321889999998</c:v>
                </c:pt>
                <c:pt idx="43402">
                  <c:v>431.13315390000002</c:v>
                </c:pt>
                <c:pt idx="43403">
                  <c:v>431.14308990000001</c:v>
                </c:pt>
                <c:pt idx="43404">
                  <c:v>431.15302589999999</c:v>
                </c:pt>
                <c:pt idx="43405">
                  <c:v>431.16296089999997</c:v>
                </c:pt>
                <c:pt idx="43406">
                  <c:v>431.17289690000001</c:v>
                </c:pt>
                <c:pt idx="43407">
                  <c:v>431.1828319</c:v>
                </c:pt>
                <c:pt idx="43408">
                  <c:v>431.19276789999998</c:v>
                </c:pt>
                <c:pt idx="43409">
                  <c:v>431.20270290000002</c:v>
                </c:pt>
                <c:pt idx="43410">
                  <c:v>431.2126389</c:v>
                </c:pt>
                <c:pt idx="43411">
                  <c:v>431.22257489999998</c:v>
                </c:pt>
                <c:pt idx="43412">
                  <c:v>431.23250990000003</c:v>
                </c:pt>
                <c:pt idx="43413">
                  <c:v>431.24244590000001</c:v>
                </c:pt>
                <c:pt idx="43414">
                  <c:v>431.25238089999999</c:v>
                </c:pt>
                <c:pt idx="43415">
                  <c:v>431.26231689999997</c:v>
                </c:pt>
                <c:pt idx="43416">
                  <c:v>431.27225190000001</c:v>
                </c:pt>
                <c:pt idx="43417">
                  <c:v>431.2821879</c:v>
                </c:pt>
                <c:pt idx="43418">
                  <c:v>431.29212389999998</c:v>
                </c:pt>
                <c:pt idx="43419">
                  <c:v>431.30205890000002</c:v>
                </c:pt>
                <c:pt idx="43420">
                  <c:v>431.3119949</c:v>
                </c:pt>
                <c:pt idx="43421">
                  <c:v>431.32192989999999</c:v>
                </c:pt>
                <c:pt idx="43422">
                  <c:v>431.33186590000003</c:v>
                </c:pt>
                <c:pt idx="43423">
                  <c:v>431.34180190000001</c:v>
                </c:pt>
                <c:pt idx="43424">
                  <c:v>431.35173689999999</c:v>
                </c:pt>
                <c:pt idx="43425">
                  <c:v>431.36167289999997</c:v>
                </c:pt>
                <c:pt idx="43426">
                  <c:v>431.37160790000001</c:v>
                </c:pt>
                <c:pt idx="43427">
                  <c:v>431.3815439</c:v>
                </c:pt>
                <c:pt idx="43428">
                  <c:v>431.39147889999998</c:v>
                </c:pt>
                <c:pt idx="43429">
                  <c:v>431.40141490000002</c:v>
                </c:pt>
                <c:pt idx="43430">
                  <c:v>431.4113509</c:v>
                </c:pt>
                <c:pt idx="43431">
                  <c:v>431.42128589999999</c:v>
                </c:pt>
                <c:pt idx="43432">
                  <c:v>431.43122190000003</c:v>
                </c:pt>
                <c:pt idx="43433">
                  <c:v>431.44115690000001</c:v>
                </c:pt>
                <c:pt idx="43434">
                  <c:v>431.45109289999999</c:v>
                </c:pt>
                <c:pt idx="43435">
                  <c:v>431.46102789999998</c:v>
                </c:pt>
                <c:pt idx="43436">
                  <c:v>431.47096390000002</c:v>
                </c:pt>
                <c:pt idx="43437">
                  <c:v>431.4808999</c:v>
                </c:pt>
                <c:pt idx="43438">
                  <c:v>431.49083489999998</c:v>
                </c:pt>
                <c:pt idx="43439">
                  <c:v>431.50077090000002</c:v>
                </c:pt>
                <c:pt idx="43440">
                  <c:v>431.5107059</c:v>
                </c:pt>
                <c:pt idx="43441">
                  <c:v>431.52064189999999</c:v>
                </c:pt>
                <c:pt idx="43442">
                  <c:v>431.53057690000003</c:v>
                </c:pt>
                <c:pt idx="43443">
                  <c:v>431.54051290000001</c:v>
                </c:pt>
                <c:pt idx="43444">
                  <c:v>431.55044889999999</c:v>
                </c:pt>
                <c:pt idx="43445">
                  <c:v>431.56038389999998</c:v>
                </c:pt>
                <c:pt idx="43446">
                  <c:v>431.57031990000002</c:v>
                </c:pt>
                <c:pt idx="43447">
                  <c:v>431.5802549</c:v>
                </c:pt>
                <c:pt idx="43448">
                  <c:v>431.59019089999998</c:v>
                </c:pt>
                <c:pt idx="43449">
                  <c:v>431.60012590000002</c:v>
                </c:pt>
                <c:pt idx="43450">
                  <c:v>431.61006190000001</c:v>
                </c:pt>
                <c:pt idx="43451">
                  <c:v>431.61999789999999</c:v>
                </c:pt>
                <c:pt idx="43452">
                  <c:v>431.62993289999997</c:v>
                </c:pt>
                <c:pt idx="43453">
                  <c:v>431.63986890000001</c:v>
                </c:pt>
                <c:pt idx="43454">
                  <c:v>431.64980389999999</c:v>
                </c:pt>
                <c:pt idx="43455">
                  <c:v>431.65973989999998</c:v>
                </c:pt>
                <c:pt idx="43456">
                  <c:v>431.66967490000002</c:v>
                </c:pt>
                <c:pt idx="43457">
                  <c:v>431.6796109</c:v>
                </c:pt>
                <c:pt idx="43458">
                  <c:v>431.68954689999998</c:v>
                </c:pt>
                <c:pt idx="43459">
                  <c:v>431.69948190000002</c:v>
                </c:pt>
                <c:pt idx="43460">
                  <c:v>431.70941790000001</c:v>
                </c:pt>
                <c:pt idx="43461">
                  <c:v>431.71935289999999</c:v>
                </c:pt>
                <c:pt idx="43462">
                  <c:v>431.72928889999997</c:v>
                </c:pt>
                <c:pt idx="43463">
                  <c:v>431.73922490000001</c:v>
                </c:pt>
                <c:pt idx="43464">
                  <c:v>431.7491599</c:v>
                </c:pt>
                <c:pt idx="43465">
                  <c:v>431.75909589999998</c:v>
                </c:pt>
                <c:pt idx="43466">
                  <c:v>431.76903090000002</c:v>
                </c:pt>
                <c:pt idx="43467">
                  <c:v>431.7789669</c:v>
                </c:pt>
                <c:pt idx="43468">
                  <c:v>431.78890189999998</c:v>
                </c:pt>
                <c:pt idx="43469">
                  <c:v>431.79883790000002</c:v>
                </c:pt>
                <c:pt idx="43470">
                  <c:v>431.80877390000001</c:v>
                </c:pt>
                <c:pt idx="43471">
                  <c:v>431.81870889999999</c:v>
                </c:pt>
                <c:pt idx="43472">
                  <c:v>431.82864489999997</c:v>
                </c:pt>
                <c:pt idx="43473">
                  <c:v>431.83857990000001</c:v>
                </c:pt>
                <c:pt idx="43474">
                  <c:v>431.8485159</c:v>
                </c:pt>
                <c:pt idx="43475">
                  <c:v>431.85845089999998</c:v>
                </c:pt>
                <c:pt idx="43476">
                  <c:v>431.86838690000002</c:v>
                </c:pt>
                <c:pt idx="43477">
                  <c:v>431.87832359999999</c:v>
                </c:pt>
                <c:pt idx="43478">
                  <c:v>431.88825859999997</c:v>
                </c:pt>
                <c:pt idx="43479">
                  <c:v>431.89819460000001</c:v>
                </c:pt>
                <c:pt idx="43480">
                  <c:v>431.9081296</c:v>
                </c:pt>
                <c:pt idx="43481">
                  <c:v>431.91806559999998</c:v>
                </c:pt>
                <c:pt idx="43482">
                  <c:v>431.92800060000002</c:v>
                </c:pt>
                <c:pt idx="43483">
                  <c:v>431.9379366</c:v>
                </c:pt>
                <c:pt idx="43484">
                  <c:v>431.94787259999998</c:v>
                </c:pt>
                <c:pt idx="43485">
                  <c:v>431.95780760000002</c:v>
                </c:pt>
                <c:pt idx="43486">
                  <c:v>431.96774360000001</c:v>
                </c:pt>
                <c:pt idx="43487">
                  <c:v>431.97767859999999</c:v>
                </c:pt>
                <c:pt idx="43488">
                  <c:v>431.98761459999997</c:v>
                </c:pt>
                <c:pt idx="43489">
                  <c:v>431.99755060000001</c:v>
                </c:pt>
                <c:pt idx="43490">
                  <c:v>432.0074856</c:v>
                </c:pt>
                <c:pt idx="43491">
                  <c:v>432.01742159999998</c:v>
                </c:pt>
                <c:pt idx="43492">
                  <c:v>432.02735660000002</c:v>
                </c:pt>
                <c:pt idx="43493">
                  <c:v>432.0372926</c:v>
                </c:pt>
                <c:pt idx="43494">
                  <c:v>432.04722759999999</c:v>
                </c:pt>
                <c:pt idx="43495">
                  <c:v>432.05716360000002</c:v>
                </c:pt>
                <c:pt idx="43496">
                  <c:v>432.06709960000001</c:v>
                </c:pt>
                <c:pt idx="43497">
                  <c:v>432.07703459999999</c:v>
                </c:pt>
                <c:pt idx="43498">
                  <c:v>432.08697059999997</c:v>
                </c:pt>
                <c:pt idx="43499">
                  <c:v>432.09690560000001</c:v>
                </c:pt>
                <c:pt idx="43500">
                  <c:v>432.1068416</c:v>
                </c:pt>
                <c:pt idx="43501">
                  <c:v>432.11677759999998</c:v>
                </c:pt>
                <c:pt idx="43502">
                  <c:v>432.12671260000002</c:v>
                </c:pt>
                <c:pt idx="43503">
                  <c:v>432.1366486</c:v>
                </c:pt>
                <c:pt idx="43504">
                  <c:v>432.14658359999999</c:v>
                </c:pt>
                <c:pt idx="43505">
                  <c:v>432.15651960000002</c:v>
                </c:pt>
                <c:pt idx="43506">
                  <c:v>432.16645460000001</c:v>
                </c:pt>
                <c:pt idx="43507">
                  <c:v>432.17639059999999</c:v>
                </c:pt>
                <c:pt idx="43508">
                  <c:v>432.18632659999997</c:v>
                </c:pt>
                <c:pt idx="43509">
                  <c:v>432.19626160000001</c:v>
                </c:pt>
                <c:pt idx="43510">
                  <c:v>432.2061976</c:v>
                </c:pt>
                <c:pt idx="43511">
                  <c:v>432.21613259999998</c:v>
                </c:pt>
                <c:pt idx="43512">
                  <c:v>432.22606860000002</c:v>
                </c:pt>
                <c:pt idx="43513">
                  <c:v>432.2360046</c:v>
                </c:pt>
                <c:pt idx="43514">
                  <c:v>432.24593959999999</c:v>
                </c:pt>
                <c:pt idx="43515">
                  <c:v>432.25587560000002</c:v>
                </c:pt>
                <c:pt idx="43516">
                  <c:v>432.26581060000001</c:v>
                </c:pt>
                <c:pt idx="43517">
                  <c:v>432.27574659999999</c:v>
                </c:pt>
                <c:pt idx="43518">
                  <c:v>432.28568159999998</c:v>
                </c:pt>
                <c:pt idx="43519">
                  <c:v>432.29561760000001</c:v>
                </c:pt>
                <c:pt idx="43520">
                  <c:v>432.3055536</c:v>
                </c:pt>
                <c:pt idx="43521">
                  <c:v>432.31548859999998</c:v>
                </c:pt>
                <c:pt idx="43522">
                  <c:v>432.32542460000002</c:v>
                </c:pt>
                <c:pt idx="43523">
                  <c:v>432.3353596</c:v>
                </c:pt>
                <c:pt idx="43524">
                  <c:v>432.34529559999999</c:v>
                </c:pt>
                <c:pt idx="43525">
                  <c:v>432.35523060000003</c:v>
                </c:pt>
                <c:pt idx="43526">
                  <c:v>432.36516660000001</c:v>
                </c:pt>
                <c:pt idx="43527">
                  <c:v>432.37510259999999</c:v>
                </c:pt>
                <c:pt idx="43528">
                  <c:v>432.38503759999998</c:v>
                </c:pt>
                <c:pt idx="43529">
                  <c:v>432.39497360000001</c:v>
                </c:pt>
                <c:pt idx="43530">
                  <c:v>432.4049086</c:v>
                </c:pt>
                <c:pt idx="43531">
                  <c:v>432.41484459999998</c:v>
                </c:pt>
                <c:pt idx="43532">
                  <c:v>432.42478060000002</c:v>
                </c:pt>
                <c:pt idx="43533">
                  <c:v>432.4347156</c:v>
                </c:pt>
                <c:pt idx="43534">
                  <c:v>432.44465159999999</c:v>
                </c:pt>
                <c:pt idx="43535">
                  <c:v>432.45458660000003</c:v>
                </c:pt>
                <c:pt idx="43536">
                  <c:v>432.46452260000001</c:v>
                </c:pt>
                <c:pt idx="43537">
                  <c:v>432.47445859999999</c:v>
                </c:pt>
                <c:pt idx="43538">
                  <c:v>432.48439359999998</c:v>
                </c:pt>
                <c:pt idx="43539">
                  <c:v>432.49432960000001</c:v>
                </c:pt>
                <c:pt idx="43540">
                  <c:v>432.5042646</c:v>
                </c:pt>
                <c:pt idx="43541">
                  <c:v>432.51420059999998</c:v>
                </c:pt>
                <c:pt idx="43542">
                  <c:v>432.52413560000002</c:v>
                </c:pt>
                <c:pt idx="43543">
                  <c:v>432.5340716</c:v>
                </c:pt>
                <c:pt idx="43544">
                  <c:v>432.54400759999999</c:v>
                </c:pt>
                <c:pt idx="43545">
                  <c:v>432.55394260000003</c:v>
                </c:pt>
                <c:pt idx="43546">
                  <c:v>432.56387860000001</c:v>
                </c:pt>
                <c:pt idx="43547">
                  <c:v>432.57381359999999</c:v>
                </c:pt>
                <c:pt idx="43548">
                  <c:v>432.58374959999998</c:v>
                </c:pt>
                <c:pt idx="43549">
                  <c:v>432.59368560000001</c:v>
                </c:pt>
                <c:pt idx="43550">
                  <c:v>432.6036206</c:v>
                </c:pt>
                <c:pt idx="43551">
                  <c:v>432.61355659999998</c:v>
                </c:pt>
                <c:pt idx="43552">
                  <c:v>432.62349160000002</c:v>
                </c:pt>
                <c:pt idx="43553">
                  <c:v>432.6334276</c:v>
                </c:pt>
                <c:pt idx="43554">
                  <c:v>432.64336259999999</c:v>
                </c:pt>
                <c:pt idx="43555">
                  <c:v>432.65329860000003</c:v>
                </c:pt>
                <c:pt idx="43556">
                  <c:v>432.66323460000001</c:v>
                </c:pt>
                <c:pt idx="43557">
                  <c:v>432.67316959999999</c:v>
                </c:pt>
                <c:pt idx="43558">
                  <c:v>432.68310559999998</c:v>
                </c:pt>
                <c:pt idx="43559">
                  <c:v>432.69304060000002</c:v>
                </c:pt>
                <c:pt idx="43560">
                  <c:v>432.7029766</c:v>
                </c:pt>
                <c:pt idx="43561">
                  <c:v>432.71291259999998</c:v>
                </c:pt>
                <c:pt idx="43562">
                  <c:v>432.72284760000002</c:v>
                </c:pt>
                <c:pt idx="43563">
                  <c:v>432.7327836</c:v>
                </c:pt>
                <c:pt idx="43564">
                  <c:v>432.74271859999999</c:v>
                </c:pt>
                <c:pt idx="43565">
                  <c:v>432.75265460000003</c:v>
                </c:pt>
                <c:pt idx="43566">
                  <c:v>432.76258960000001</c:v>
                </c:pt>
                <c:pt idx="43567">
                  <c:v>432.77252559999999</c:v>
                </c:pt>
                <c:pt idx="43568">
                  <c:v>432.78246159999998</c:v>
                </c:pt>
                <c:pt idx="43569">
                  <c:v>432.79239660000002</c:v>
                </c:pt>
                <c:pt idx="43570">
                  <c:v>432.8023326</c:v>
                </c:pt>
                <c:pt idx="43571">
                  <c:v>432.81226759999998</c:v>
                </c:pt>
                <c:pt idx="43572">
                  <c:v>432.82220360000002</c:v>
                </c:pt>
                <c:pt idx="43573">
                  <c:v>432.8321396</c:v>
                </c:pt>
                <c:pt idx="43574">
                  <c:v>432.84207459999999</c:v>
                </c:pt>
                <c:pt idx="43575">
                  <c:v>432.85201060000003</c:v>
                </c:pt>
                <c:pt idx="43576">
                  <c:v>432.86194560000001</c:v>
                </c:pt>
                <c:pt idx="43577">
                  <c:v>432.87188159999999</c:v>
                </c:pt>
                <c:pt idx="43578">
                  <c:v>432.88181689999999</c:v>
                </c:pt>
                <c:pt idx="43579">
                  <c:v>432.89175189999997</c:v>
                </c:pt>
                <c:pt idx="43580">
                  <c:v>432.90168790000001</c:v>
                </c:pt>
                <c:pt idx="43581">
                  <c:v>432.9116229</c:v>
                </c:pt>
                <c:pt idx="43582">
                  <c:v>432.92155889999998</c:v>
                </c:pt>
                <c:pt idx="43583">
                  <c:v>432.93149490000002</c:v>
                </c:pt>
                <c:pt idx="43584">
                  <c:v>432.9414299</c:v>
                </c:pt>
                <c:pt idx="43585">
                  <c:v>432.95136589999998</c:v>
                </c:pt>
                <c:pt idx="43586">
                  <c:v>432.96130090000003</c:v>
                </c:pt>
                <c:pt idx="43587">
                  <c:v>432.97123690000001</c:v>
                </c:pt>
                <c:pt idx="43588">
                  <c:v>432.98117189999999</c:v>
                </c:pt>
                <c:pt idx="43589">
                  <c:v>432.99110789999997</c:v>
                </c:pt>
                <c:pt idx="43590">
                  <c:v>433.00104390000001</c:v>
                </c:pt>
                <c:pt idx="43591">
                  <c:v>433.0109789</c:v>
                </c:pt>
                <c:pt idx="43592">
                  <c:v>433.02091489999998</c:v>
                </c:pt>
                <c:pt idx="43593">
                  <c:v>433.03084990000002</c:v>
                </c:pt>
                <c:pt idx="43594">
                  <c:v>433.0407859</c:v>
                </c:pt>
                <c:pt idx="43595">
                  <c:v>433.05072189999998</c:v>
                </c:pt>
                <c:pt idx="43596">
                  <c:v>433.06065690000003</c:v>
                </c:pt>
                <c:pt idx="43597">
                  <c:v>433.07059290000001</c:v>
                </c:pt>
                <c:pt idx="43598">
                  <c:v>433.08052789999999</c:v>
                </c:pt>
                <c:pt idx="43599">
                  <c:v>433.09046389999997</c:v>
                </c:pt>
                <c:pt idx="43600">
                  <c:v>433.10039990000001</c:v>
                </c:pt>
                <c:pt idx="43601">
                  <c:v>433.1103349</c:v>
                </c:pt>
                <c:pt idx="43602">
                  <c:v>433.12027089999998</c:v>
                </c:pt>
                <c:pt idx="43603">
                  <c:v>433.13020590000002</c:v>
                </c:pt>
                <c:pt idx="43604">
                  <c:v>433.1401419</c:v>
                </c:pt>
                <c:pt idx="43605">
                  <c:v>433.15007789999999</c:v>
                </c:pt>
                <c:pt idx="43606">
                  <c:v>433.16001290000003</c:v>
                </c:pt>
                <c:pt idx="43607">
                  <c:v>433.16994890000001</c:v>
                </c:pt>
                <c:pt idx="43608">
                  <c:v>433.17988389999999</c:v>
                </c:pt>
                <c:pt idx="43609">
                  <c:v>433.18981989999997</c:v>
                </c:pt>
                <c:pt idx="43610">
                  <c:v>433.19975590000001</c:v>
                </c:pt>
                <c:pt idx="43611">
                  <c:v>433.2096909</c:v>
                </c:pt>
                <c:pt idx="43612">
                  <c:v>433.21962689999998</c:v>
                </c:pt>
                <c:pt idx="43613">
                  <c:v>433.22956190000002</c:v>
                </c:pt>
                <c:pt idx="43614">
                  <c:v>433.2394979</c:v>
                </c:pt>
                <c:pt idx="43615">
                  <c:v>433.24943289999999</c:v>
                </c:pt>
                <c:pt idx="43616">
                  <c:v>433.25936890000003</c:v>
                </c:pt>
                <c:pt idx="43617">
                  <c:v>433.26930490000001</c:v>
                </c:pt>
                <c:pt idx="43618">
                  <c:v>433.27923989999999</c:v>
                </c:pt>
                <c:pt idx="43619">
                  <c:v>433.28917589999998</c:v>
                </c:pt>
                <c:pt idx="43620">
                  <c:v>433.29911090000002</c:v>
                </c:pt>
                <c:pt idx="43621">
                  <c:v>433.3090469</c:v>
                </c:pt>
                <c:pt idx="43622">
                  <c:v>433.31898289999998</c:v>
                </c:pt>
                <c:pt idx="43623">
                  <c:v>433.32891790000002</c:v>
                </c:pt>
                <c:pt idx="43624">
                  <c:v>433.3388539</c:v>
                </c:pt>
                <c:pt idx="43625">
                  <c:v>433.34878889999999</c:v>
                </c:pt>
                <c:pt idx="43626">
                  <c:v>433.35872490000003</c:v>
                </c:pt>
                <c:pt idx="43627">
                  <c:v>433.36866090000001</c:v>
                </c:pt>
                <c:pt idx="43628">
                  <c:v>433.37859589999999</c:v>
                </c:pt>
                <c:pt idx="43629">
                  <c:v>433.38853189999998</c:v>
                </c:pt>
                <c:pt idx="43630">
                  <c:v>433.39846690000002</c:v>
                </c:pt>
                <c:pt idx="43631">
                  <c:v>433.4084029</c:v>
                </c:pt>
                <c:pt idx="43632">
                  <c:v>433.41833889999998</c:v>
                </c:pt>
                <c:pt idx="43633">
                  <c:v>433.42827390000002</c:v>
                </c:pt>
                <c:pt idx="43634">
                  <c:v>433.4382099</c:v>
                </c:pt>
                <c:pt idx="43635">
                  <c:v>433.44814489999999</c:v>
                </c:pt>
                <c:pt idx="43636">
                  <c:v>433.45808090000003</c:v>
                </c:pt>
                <c:pt idx="43637">
                  <c:v>433.46801690000001</c:v>
                </c:pt>
                <c:pt idx="43638">
                  <c:v>433.47795189999999</c:v>
                </c:pt>
                <c:pt idx="43639">
                  <c:v>433.48788789999998</c:v>
                </c:pt>
                <c:pt idx="43640">
                  <c:v>433.49782290000002</c:v>
                </c:pt>
                <c:pt idx="43641">
                  <c:v>433.5077589</c:v>
                </c:pt>
                <c:pt idx="43642">
                  <c:v>433.51769489999998</c:v>
                </c:pt>
                <c:pt idx="43643">
                  <c:v>433.52762990000002</c:v>
                </c:pt>
                <c:pt idx="43644">
                  <c:v>433.5375659</c:v>
                </c:pt>
                <c:pt idx="43645">
                  <c:v>433.54750089999999</c:v>
                </c:pt>
                <c:pt idx="43646">
                  <c:v>433.55743690000003</c:v>
                </c:pt>
                <c:pt idx="43647">
                  <c:v>433.56737290000001</c:v>
                </c:pt>
                <c:pt idx="43648">
                  <c:v>433.57730789999999</c:v>
                </c:pt>
                <c:pt idx="43649">
                  <c:v>433.58724389999998</c:v>
                </c:pt>
                <c:pt idx="43650">
                  <c:v>433.59717890000002</c:v>
                </c:pt>
                <c:pt idx="43651">
                  <c:v>433.6071149</c:v>
                </c:pt>
                <c:pt idx="43652">
                  <c:v>433.61705089999998</c:v>
                </c:pt>
                <c:pt idx="43653">
                  <c:v>433.62698590000002</c:v>
                </c:pt>
                <c:pt idx="43654">
                  <c:v>433.6369219</c:v>
                </c:pt>
                <c:pt idx="43655">
                  <c:v>433.64685789999999</c:v>
                </c:pt>
                <c:pt idx="43656">
                  <c:v>433.65679290000003</c:v>
                </c:pt>
                <c:pt idx="43657">
                  <c:v>433.66672890000001</c:v>
                </c:pt>
                <c:pt idx="43658">
                  <c:v>433.67666389999999</c:v>
                </c:pt>
                <c:pt idx="43659">
                  <c:v>433.68659989999998</c:v>
                </c:pt>
                <c:pt idx="43660">
                  <c:v>433.69653590000001</c:v>
                </c:pt>
                <c:pt idx="43661">
                  <c:v>433.7064709</c:v>
                </c:pt>
                <c:pt idx="43662">
                  <c:v>433.71640689999998</c:v>
                </c:pt>
                <c:pt idx="43663">
                  <c:v>433.72634190000002</c:v>
                </c:pt>
                <c:pt idx="43664">
                  <c:v>433.7362779</c:v>
                </c:pt>
                <c:pt idx="43665">
                  <c:v>433.74621389999999</c:v>
                </c:pt>
                <c:pt idx="43666">
                  <c:v>433.75614890000003</c:v>
                </c:pt>
                <c:pt idx="43667">
                  <c:v>433.76608490000001</c:v>
                </c:pt>
                <c:pt idx="43668">
                  <c:v>433.77602089999999</c:v>
                </c:pt>
                <c:pt idx="43669">
                  <c:v>433.78595589999998</c:v>
                </c:pt>
                <c:pt idx="43670">
                  <c:v>433.79589190000002</c:v>
                </c:pt>
                <c:pt idx="43671">
                  <c:v>433.8058269</c:v>
                </c:pt>
                <c:pt idx="43672">
                  <c:v>433.81576289999998</c:v>
                </c:pt>
                <c:pt idx="43673">
                  <c:v>433.82569890000002</c:v>
                </c:pt>
                <c:pt idx="43674">
                  <c:v>433.8356339</c:v>
                </c:pt>
                <c:pt idx="43675">
                  <c:v>433.84556989999999</c:v>
                </c:pt>
                <c:pt idx="43676">
                  <c:v>433.85550590000003</c:v>
                </c:pt>
                <c:pt idx="43677">
                  <c:v>433.86544090000001</c:v>
                </c:pt>
                <c:pt idx="43678">
                  <c:v>433.87537709999998</c:v>
                </c:pt>
                <c:pt idx="43679">
                  <c:v>433.88531210000002</c:v>
                </c:pt>
                <c:pt idx="43680">
                  <c:v>433.8952481</c:v>
                </c:pt>
                <c:pt idx="43681">
                  <c:v>433.90518409999999</c:v>
                </c:pt>
                <c:pt idx="43682">
                  <c:v>433.91511910000003</c:v>
                </c:pt>
                <c:pt idx="43683">
                  <c:v>433.92505510000001</c:v>
                </c:pt>
                <c:pt idx="43684">
                  <c:v>433.93499109999999</c:v>
                </c:pt>
                <c:pt idx="43685">
                  <c:v>433.94492609999998</c:v>
                </c:pt>
                <c:pt idx="43686">
                  <c:v>433.95486210000001</c:v>
                </c:pt>
                <c:pt idx="43687">
                  <c:v>433.9647971</c:v>
                </c:pt>
                <c:pt idx="43688">
                  <c:v>433.97473309999998</c:v>
                </c:pt>
                <c:pt idx="43689">
                  <c:v>433.98466910000002</c:v>
                </c:pt>
                <c:pt idx="43690">
                  <c:v>433.9946041</c:v>
                </c:pt>
                <c:pt idx="43691">
                  <c:v>434.00454009999999</c:v>
                </c:pt>
                <c:pt idx="43692">
                  <c:v>434.01447510000003</c:v>
                </c:pt>
                <c:pt idx="43693">
                  <c:v>434.02441110000001</c:v>
                </c:pt>
                <c:pt idx="43694">
                  <c:v>434.03434709999999</c:v>
                </c:pt>
                <c:pt idx="43695">
                  <c:v>434.04428209999998</c:v>
                </c:pt>
                <c:pt idx="43696">
                  <c:v>434.05421810000001</c:v>
                </c:pt>
                <c:pt idx="43697">
                  <c:v>434.0641541</c:v>
                </c:pt>
                <c:pt idx="43698">
                  <c:v>434.07408909999998</c:v>
                </c:pt>
                <c:pt idx="43699">
                  <c:v>434.08402510000002</c:v>
                </c:pt>
                <c:pt idx="43700">
                  <c:v>434.0939611</c:v>
                </c:pt>
                <c:pt idx="43701">
                  <c:v>434.10389609999999</c:v>
                </c:pt>
                <c:pt idx="43702">
                  <c:v>434.11383210000002</c:v>
                </c:pt>
                <c:pt idx="43703">
                  <c:v>434.12376710000001</c:v>
                </c:pt>
                <c:pt idx="43704">
                  <c:v>434.13370309999999</c:v>
                </c:pt>
                <c:pt idx="43705">
                  <c:v>434.14363909999997</c:v>
                </c:pt>
                <c:pt idx="43706">
                  <c:v>434.15357410000001</c:v>
                </c:pt>
                <c:pt idx="43707">
                  <c:v>434.1635101</c:v>
                </c:pt>
                <c:pt idx="43708">
                  <c:v>434.17344609999998</c:v>
                </c:pt>
                <c:pt idx="43709">
                  <c:v>434.18338110000002</c:v>
                </c:pt>
                <c:pt idx="43710">
                  <c:v>434.1933171</c:v>
                </c:pt>
                <c:pt idx="43711">
                  <c:v>434.20325209999999</c:v>
                </c:pt>
                <c:pt idx="43712">
                  <c:v>434.21318810000002</c:v>
                </c:pt>
                <c:pt idx="43713">
                  <c:v>434.22312410000001</c:v>
                </c:pt>
                <c:pt idx="43714">
                  <c:v>434.23305909999999</c:v>
                </c:pt>
                <c:pt idx="43715">
                  <c:v>434.24299509999997</c:v>
                </c:pt>
                <c:pt idx="43716">
                  <c:v>434.25293110000001</c:v>
                </c:pt>
                <c:pt idx="43717">
                  <c:v>434.2628661</c:v>
                </c:pt>
                <c:pt idx="43718">
                  <c:v>434.27280209999998</c:v>
                </c:pt>
                <c:pt idx="43719">
                  <c:v>434.28273710000002</c:v>
                </c:pt>
                <c:pt idx="43720">
                  <c:v>434.2926731</c:v>
                </c:pt>
                <c:pt idx="43721">
                  <c:v>434.30260909999998</c:v>
                </c:pt>
                <c:pt idx="43722">
                  <c:v>434.31254410000003</c:v>
                </c:pt>
                <c:pt idx="43723">
                  <c:v>434.32248010000001</c:v>
                </c:pt>
                <c:pt idx="43724">
                  <c:v>434.33241609999999</c:v>
                </c:pt>
                <c:pt idx="43725">
                  <c:v>434.34235109999997</c:v>
                </c:pt>
                <c:pt idx="43726">
                  <c:v>434.35228710000001</c:v>
                </c:pt>
                <c:pt idx="43727">
                  <c:v>434.36222309999999</c:v>
                </c:pt>
                <c:pt idx="43728">
                  <c:v>434.37215809999998</c:v>
                </c:pt>
                <c:pt idx="43729">
                  <c:v>434.38209410000002</c:v>
                </c:pt>
                <c:pt idx="43730">
                  <c:v>434.3920291</c:v>
                </c:pt>
                <c:pt idx="43731">
                  <c:v>434.40196509999998</c:v>
                </c:pt>
                <c:pt idx="43732">
                  <c:v>434.41190110000002</c:v>
                </c:pt>
                <c:pt idx="43733">
                  <c:v>434.42183610000001</c:v>
                </c:pt>
                <c:pt idx="43734">
                  <c:v>434.43177209999999</c:v>
                </c:pt>
                <c:pt idx="43735">
                  <c:v>434.44170810000003</c:v>
                </c:pt>
                <c:pt idx="43736">
                  <c:v>434.45164310000001</c:v>
                </c:pt>
                <c:pt idx="43737">
                  <c:v>434.46157909999999</c:v>
                </c:pt>
                <c:pt idx="43738">
                  <c:v>434.47151409999998</c:v>
                </c:pt>
                <c:pt idx="43739">
                  <c:v>434.48145010000002</c:v>
                </c:pt>
                <c:pt idx="43740">
                  <c:v>434.4913861</c:v>
                </c:pt>
                <c:pt idx="43741">
                  <c:v>434.50132109999998</c:v>
                </c:pt>
                <c:pt idx="43742">
                  <c:v>434.51125710000002</c:v>
                </c:pt>
                <c:pt idx="43743">
                  <c:v>434.5211931</c:v>
                </c:pt>
                <c:pt idx="43744">
                  <c:v>434.53112809999999</c:v>
                </c:pt>
                <c:pt idx="43745">
                  <c:v>434.54106410000003</c:v>
                </c:pt>
                <c:pt idx="43746">
                  <c:v>434.55100010000001</c:v>
                </c:pt>
                <c:pt idx="43747">
                  <c:v>434.56093509999999</c:v>
                </c:pt>
                <c:pt idx="43748">
                  <c:v>434.57087109999998</c:v>
                </c:pt>
                <c:pt idx="43749">
                  <c:v>434.58080610000002</c:v>
                </c:pt>
                <c:pt idx="43750">
                  <c:v>434.5907421</c:v>
                </c:pt>
                <c:pt idx="43751">
                  <c:v>434.60067809999998</c:v>
                </c:pt>
                <c:pt idx="43752">
                  <c:v>434.61061310000002</c:v>
                </c:pt>
                <c:pt idx="43753">
                  <c:v>434.62054910000001</c:v>
                </c:pt>
                <c:pt idx="43754">
                  <c:v>434.63048509999999</c:v>
                </c:pt>
                <c:pt idx="43755">
                  <c:v>434.64042009999997</c:v>
                </c:pt>
                <c:pt idx="43756">
                  <c:v>434.65035610000001</c:v>
                </c:pt>
                <c:pt idx="43757">
                  <c:v>434.66029109999999</c:v>
                </c:pt>
                <c:pt idx="43758">
                  <c:v>434.67022709999998</c:v>
                </c:pt>
                <c:pt idx="43759">
                  <c:v>434.68016310000002</c:v>
                </c:pt>
                <c:pt idx="43760">
                  <c:v>434.6900981</c:v>
                </c:pt>
                <c:pt idx="43761">
                  <c:v>434.70003409999998</c:v>
                </c:pt>
                <c:pt idx="43762">
                  <c:v>434.70997010000002</c:v>
                </c:pt>
                <c:pt idx="43763">
                  <c:v>434.71990510000001</c:v>
                </c:pt>
                <c:pt idx="43764">
                  <c:v>434.72984109999999</c:v>
                </c:pt>
                <c:pt idx="43765">
                  <c:v>434.73977710000003</c:v>
                </c:pt>
                <c:pt idx="43766">
                  <c:v>434.74971210000001</c:v>
                </c:pt>
                <c:pt idx="43767">
                  <c:v>434.75964809999999</c:v>
                </c:pt>
                <c:pt idx="43768">
                  <c:v>434.76958309999998</c:v>
                </c:pt>
                <c:pt idx="43769">
                  <c:v>434.77951910000002</c:v>
                </c:pt>
                <c:pt idx="43770">
                  <c:v>434.7894551</c:v>
                </c:pt>
                <c:pt idx="43771">
                  <c:v>434.79939009999998</c:v>
                </c:pt>
                <c:pt idx="43772">
                  <c:v>434.80932610000002</c:v>
                </c:pt>
                <c:pt idx="43773">
                  <c:v>434.8192621</c:v>
                </c:pt>
                <c:pt idx="43774">
                  <c:v>434.82919709999999</c:v>
                </c:pt>
                <c:pt idx="43775">
                  <c:v>434.83913310000003</c:v>
                </c:pt>
                <c:pt idx="43776">
                  <c:v>434.84906910000001</c:v>
                </c:pt>
                <c:pt idx="43777">
                  <c:v>434.85900409999999</c:v>
                </c:pt>
                <c:pt idx="43778">
                  <c:v>434.86894009999997</c:v>
                </c:pt>
                <c:pt idx="43779">
                  <c:v>434.87887560000001</c:v>
                </c:pt>
                <c:pt idx="43780">
                  <c:v>434.8888116</c:v>
                </c:pt>
                <c:pt idx="43781">
                  <c:v>434.89874759999998</c:v>
                </c:pt>
                <c:pt idx="43782">
                  <c:v>434.90868260000002</c:v>
                </c:pt>
                <c:pt idx="43783">
                  <c:v>434.9186186</c:v>
                </c:pt>
                <c:pt idx="43784">
                  <c:v>434.92855459999998</c:v>
                </c:pt>
                <c:pt idx="43785">
                  <c:v>434.93848960000003</c:v>
                </c:pt>
                <c:pt idx="43786">
                  <c:v>434.94842560000001</c:v>
                </c:pt>
                <c:pt idx="43787">
                  <c:v>434.95836159999999</c:v>
                </c:pt>
                <c:pt idx="43788">
                  <c:v>434.96829659999997</c:v>
                </c:pt>
                <c:pt idx="43789">
                  <c:v>434.97823260000001</c:v>
                </c:pt>
                <c:pt idx="43790">
                  <c:v>434.9881676</c:v>
                </c:pt>
                <c:pt idx="43791">
                  <c:v>434.99810359999998</c:v>
                </c:pt>
                <c:pt idx="43792">
                  <c:v>435.00803960000002</c:v>
                </c:pt>
                <c:pt idx="43793">
                  <c:v>435.0179746</c:v>
                </c:pt>
                <c:pt idx="43794">
                  <c:v>435.02791059999998</c:v>
                </c:pt>
                <c:pt idx="43795">
                  <c:v>435.03784660000002</c:v>
                </c:pt>
                <c:pt idx="43796">
                  <c:v>435.04778160000001</c:v>
                </c:pt>
                <c:pt idx="43797">
                  <c:v>435.05771759999999</c:v>
                </c:pt>
                <c:pt idx="43798">
                  <c:v>435.06765259999997</c:v>
                </c:pt>
                <c:pt idx="43799">
                  <c:v>435.07758860000001</c:v>
                </c:pt>
                <c:pt idx="43800">
                  <c:v>435.08752459999999</c:v>
                </c:pt>
                <c:pt idx="43801">
                  <c:v>435.09745959999998</c:v>
                </c:pt>
                <c:pt idx="43802">
                  <c:v>435.10739560000002</c:v>
                </c:pt>
                <c:pt idx="43803">
                  <c:v>435.1173316</c:v>
                </c:pt>
                <c:pt idx="43804">
                  <c:v>435.12726659999998</c:v>
                </c:pt>
                <c:pt idx="43805">
                  <c:v>435.13720260000002</c:v>
                </c:pt>
                <c:pt idx="43806">
                  <c:v>435.14713860000001</c:v>
                </c:pt>
                <c:pt idx="43807">
                  <c:v>435.15707359999999</c:v>
                </c:pt>
                <c:pt idx="43808">
                  <c:v>435.16700959999997</c:v>
                </c:pt>
                <c:pt idx="43809">
                  <c:v>435.17694560000001</c:v>
                </c:pt>
                <c:pt idx="43810">
                  <c:v>435.18688059999999</c:v>
                </c:pt>
                <c:pt idx="43811">
                  <c:v>435.19681659999998</c:v>
                </c:pt>
                <c:pt idx="43812">
                  <c:v>435.20675160000002</c:v>
                </c:pt>
                <c:pt idx="43813">
                  <c:v>435.2166876</c:v>
                </c:pt>
                <c:pt idx="43814">
                  <c:v>435.22662359999998</c:v>
                </c:pt>
                <c:pt idx="43815">
                  <c:v>435.23655860000002</c:v>
                </c:pt>
                <c:pt idx="43816">
                  <c:v>435.24649460000001</c:v>
                </c:pt>
                <c:pt idx="43817">
                  <c:v>435.25643059999999</c:v>
                </c:pt>
                <c:pt idx="43818">
                  <c:v>435.26636559999997</c:v>
                </c:pt>
                <c:pt idx="43819">
                  <c:v>435.27630160000001</c:v>
                </c:pt>
                <c:pt idx="43820">
                  <c:v>435.28623759999999</c:v>
                </c:pt>
                <c:pt idx="43821">
                  <c:v>435.29617259999998</c:v>
                </c:pt>
                <c:pt idx="43822">
                  <c:v>435.30610860000002</c:v>
                </c:pt>
                <c:pt idx="43823">
                  <c:v>435.3160436</c:v>
                </c:pt>
                <c:pt idx="43824">
                  <c:v>435.32597959999998</c:v>
                </c:pt>
                <c:pt idx="43825">
                  <c:v>435.33591560000002</c:v>
                </c:pt>
                <c:pt idx="43826">
                  <c:v>435.34585060000001</c:v>
                </c:pt>
                <c:pt idx="43827">
                  <c:v>435.35578659999999</c:v>
                </c:pt>
                <c:pt idx="43828">
                  <c:v>435.36572260000003</c:v>
                </c:pt>
                <c:pt idx="43829">
                  <c:v>435.37565760000001</c:v>
                </c:pt>
                <c:pt idx="43830">
                  <c:v>435.38559359999999</c:v>
                </c:pt>
                <c:pt idx="43831">
                  <c:v>435.39552959999997</c:v>
                </c:pt>
                <c:pt idx="43832">
                  <c:v>435.40546460000002</c:v>
                </c:pt>
                <c:pt idx="43833">
                  <c:v>435.4154006</c:v>
                </c:pt>
                <c:pt idx="43834">
                  <c:v>435.42533559999998</c:v>
                </c:pt>
                <c:pt idx="43835">
                  <c:v>435.43527160000002</c:v>
                </c:pt>
                <c:pt idx="43836">
                  <c:v>435.4452076</c:v>
                </c:pt>
                <c:pt idx="43837">
                  <c:v>435.45514259999999</c:v>
                </c:pt>
                <c:pt idx="43838">
                  <c:v>435.46507860000003</c:v>
                </c:pt>
                <c:pt idx="43839">
                  <c:v>435.47501460000001</c:v>
                </c:pt>
                <c:pt idx="43840">
                  <c:v>435.48494959999999</c:v>
                </c:pt>
                <c:pt idx="43841">
                  <c:v>435.49488559999998</c:v>
                </c:pt>
                <c:pt idx="43842">
                  <c:v>435.50482160000001</c:v>
                </c:pt>
                <c:pt idx="43843">
                  <c:v>435.5147566</c:v>
                </c:pt>
                <c:pt idx="43844">
                  <c:v>435.52469259999998</c:v>
                </c:pt>
                <c:pt idx="43845">
                  <c:v>435.53462760000002</c:v>
                </c:pt>
                <c:pt idx="43846">
                  <c:v>435.5445636</c:v>
                </c:pt>
                <c:pt idx="43847">
                  <c:v>435.55449959999999</c:v>
                </c:pt>
                <c:pt idx="43848">
                  <c:v>435.56443460000003</c:v>
                </c:pt>
                <c:pt idx="43849">
                  <c:v>435.57437060000001</c:v>
                </c:pt>
                <c:pt idx="43850">
                  <c:v>435.58430659999999</c:v>
                </c:pt>
                <c:pt idx="43851">
                  <c:v>435.59424159999998</c:v>
                </c:pt>
                <c:pt idx="43852">
                  <c:v>435.60417760000001</c:v>
                </c:pt>
                <c:pt idx="43853">
                  <c:v>435.6141136</c:v>
                </c:pt>
                <c:pt idx="43854">
                  <c:v>435.62404859999998</c:v>
                </c:pt>
                <c:pt idx="43855">
                  <c:v>435.63398460000002</c:v>
                </c:pt>
                <c:pt idx="43856">
                  <c:v>435.6439196</c:v>
                </c:pt>
                <c:pt idx="43857">
                  <c:v>435.65385559999999</c:v>
                </c:pt>
                <c:pt idx="43858">
                  <c:v>435.66379160000002</c:v>
                </c:pt>
                <c:pt idx="43859">
                  <c:v>435.67372660000001</c:v>
                </c:pt>
                <c:pt idx="43860">
                  <c:v>435.68366259999999</c:v>
                </c:pt>
                <c:pt idx="43861">
                  <c:v>435.69359859999997</c:v>
                </c:pt>
                <c:pt idx="43862">
                  <c:v>435.70353360000001</c:v>
                </c:pt>
                <c:pt idx="43863">
                  <c:v>435.7134696</c:v>
                </c:pt>
                <c:pt idx="43864">
                  <c:v>435.72340559999998</c:v>
                </c:pt>
                <c:pt idx="43865">
                  <c:v>435.73334060000002</c:v>
                </c:pt>
                <c:pt idx="43866">
                  <c:v>435.7432766</c:v>
                </c:pt>
                <c:pt idx="43867">
                  <c:v>435.75321259999998</c:v>
                </c:pt>
                <c:pt idx="43868">
                  <c:v>435.76314760000002</c:v>
                </c:pt>
                <c:pt idx="43869">
                  <c:v>435.77308360000001</c:v>
                </c:pt>
                <c:pt idx="43870">
                  <c:v>435.78301859999999</c:v>
                </c:pt>
                <c:pt idx="43871">
                  <c:v>435.79295459999997</c:v>
                </c:pt>
                <c:pt idx="43872">
                  <c:v>435.80289060000001</c:v>
                </c:pt>
                <c:pt idx="43873">
                  <c:v>435.8128256</c:v>
                </c:pt>
                <c:pt idx="43874">
                  <c:v>435.82276159999998</c:v>
                </c:pt>
                <c:pt idx="43875">
                  <c:v>435.83269760000002</c:v>
                </c:pt>
                <c:pt idx="43876">
                  <c:v>435.8426326</c:v>
                </c:pt>
                <c:pt idx="43877">
                  <c:v>435.85256859999998</c:v>
                </c:pt>
                <c:pt idx="43878">
                  <c:v>435.86250460000002</c:v>
                </c:pt>
                <c:pt idx="43879">
                  <c:v>435.87243960000001</c:v>
                </c:pt>
                <c:pt idx="43880">
                  <c:v>435.8823754</c:v>
                </c:pt>
                <c:pt idx="43881">
                  <c:v>435.89231139999998</c:v>
                </c:pt>
                <c:pt idx="43882">
                  <c:v>435.90224640000002</c:v>
                </c:pt>
                <c:pt idx="43883">
                  <c:v>435.91218240000001</c:v>
                </c:pt>
                <c:pt idx="43884">
                  <c:v>435.92211739999999</c:v>
                </c:pt>
                <c:pt idx="43885">
                  <c:v>435.93205339999997</c:v>
                </c:pt>
                <c:pt idx="43886">
                  <c:v>435.94198940000001</c:v>
                </c:pt>
                <c:pt idx="43887">
                  <c:v>435.9519244</c:v>
                </c:pt>
                <c:pt idx="43888">
                  <c:v>435.96186039999998</c:v>
                </c:pt>
                <c:pt idx="43889">
                  <c:v>435.97179640000002</c:v>
                </c:pt>
                <c:pt idx="43890">
                  <c:v>435.9817314</c:v>
                </c:pt>
                <c:pt idx="43891">
                  <c:v>435.99166739999998</c:v>
                </c:pt>
                <c:pt idx="43892">
                  <c:v>436.00160340000002</c:v>
                </c:pt>
                <c:pt idx="43893">
                  <c:v>436.01153840000001</c:v>
                </c:pt>
                <c:pt idx="43894">
                  <c:v>436.02147439999999</c:v>
                </c:pt>
                <c:pt idx="43895">
                  <c:v>436.03141040000003</c:v>
                </c:pt>
                <c:pt idx="43896">
                  <c:v>436.04134540000001</c:v>
                </c:pt>
                <c:pt idx="43897">
                  <c:v>436.05128139999999</c:v>
                </c:pt>
                <c:pt idx="43898">
                  <c:v>436.06121639999998</c:v>
                </c:pt>
                <c:pt idx="43899">
                  <c:v>436.07115240000002</c:v>
                </c:pt>
                <c:pt idx="43900">
                  <c:v>436.0810884</c:v>
                </c:pt>
                <c:pt idx="43901">
                  <c:v>436.09102339999998</c:v>
                </c:pt>
                <c:pt idx="43902">
                  <c:v>436.10095940000002</c:v>
                </c:pt>
                <c:pt idx="43903">
                  <c:v>436.1108954</c:v>
                </c:pt>
                <c:pt idx="43904">
                  <c:v>436.12083039999999</c:v>
                </c:pt>
                <c:pt idx="43905">
                  <c:v>436.13076640000003</c:v>
                </c:pt>
                <c:pt idx="43906">
                  <c:v>436.14070240000001</c:v>
                </c:pt>
                <c:pt idx="43907">
                  <c:v>436.15063739999999</c:v>
                </c:pt>
                <c:pt idx="43908">
                  <c:v>436.16057339999998</c:v>
                </c:pt>
                <c:pt idx="43909">
                  <c:v>436.17050940000001</c:v>
                </c:pt>
                <c:pt idx="43910">
                  <c:v>436.1804444</c:v>
                </c:pt>
                <c:pt idx="43911">
                  <c:v>436.19038039999998</c:v>
                </c:pt>
                <c:pt idx="43912">
                  <c:v>436.20031540000002</c:v>
                </c:pt>
                <c:pt idx="43913">
                  <c:v>436.2102514</c:v>
                </c:pt>
                <c:pt idx="43914">
                  <c:v>436.22018739999999</c:v>
                </c:pt>
                <c:pt idx="43915">
                  <c:v>436.23012240000003</c:v>
                </c:pt>
                <c:pt idx="43916">
                  <c:v>436.24005840000001</c:v>
                </c:pt>
                <c:pt idx="43917">
                  <c:v>436.24999439999999</c:v>
                </c:pt>
                <c:pt idx="43918">
                  <c:v>436.25992939999998</c:v>
                </c:pt>
                <c:pt idx="43919">
                  <c:v>436.26986540000001</c:v>
                </c:pt>
                <c:pt idx="43920">
                  <c:v>436.2798014</c:v>
                </c:pt>
                <c:pt idx="43921">
                  <c:v>436.28973639999998</c:v>
                </c:pt>
                <c:pt idx="43922">
                  <c:v>436.29967240000002</c:v>
                </c:pt>
                <c:pt idx="43923">
                  <c:v>436.3096084</c:v>
                </c:pt>
                <c:pt idx="43924">
                  <c:v>436.31954339999999</c:v>
                </c:pt>
                <c:pt idx="43925">
                  <c:v>436.32947940000003</c:v>
                </c:pt>
                <c:pt idx="43926">
                  <c:v>436.33941440000001</c:v>
                </c:pt>
                <c:pt idx="43927">
                  <c:v>436.34935039999999</c:v>
                </c:pt>
                <c:pt idx="43928">
                  <c:v>436.35928639999997</c:v>
                </c:pt>
                <c:pt idx="43929">
                  <c:v>436.36922140000001</c:v>
                </c:pt>
                <c:pt idx="43930">
                  <c:v>436.3791574</c:v>
                </c:pt>
                <c:pt idx="43931">
                  <c:v>436.38909339999998</c:v>
                </c:pt>
                <c:pt idx="43932">
                  <c:v>436.39902840000002</c:v>
                </c:pt>
                <c:pt idx="43933">
                  <c:v>436.4089644</c:v>
                </c:pt>
                <c:pt idx="43934">
                  <c:v>436.41890039999998</c:v>
                </c:pt>
                <c:pt idx="43935">
                  <c:v>436.42883540000003</c:v>
                </c:pt>
                <c:pt idx="43936">
                  <c:v>436.43877140000001</c:v>
                </c:pt>
                <c:pt idx="43937">
                  <c:v>436.44870739999999</c:v>
                </c:pt>
                <c:pt idx="43938">
                  <c:v>436.45864239999997</c:v>
                </c:pt>
                <c:pt idx="43939">
                  <c:v>436.46857840000001</c:v>
                </c:pt>
                <c:pt idx="43940">
                  <c:v>436.47851439999999</c:v>
                </c:pt>
                <c:pt idx="43941">
                  <c:v>436.48844939999998</c:v>
                </c:pt>
                <c:pt idx="43942">
                  <c:v>436.49838540000002</c:v>
                </c:pt>
                <c:pt idx="43943">
                  <c:v>436.5083204</c:v>
                </c:pt>
                <c:pt idx="43944">
                  <c:v>436.51825639999998</c:v>
                </c:pt>
                <c:pt idx="43945">
                  <c:v>436.52819240000002</c:v>
                </c:pt>
                <c:pt idx="43946">
                  <c:v>436.53812740000001</c:v>
                </c:pt>
                <c:pt idx="43947">
                  <c:v>436.54806339999999</c:v>
                </c:pt>
                <c:pt idx="43948">
                  <c:v>436.55799940000003</c:v>
                </c:pt>
                <c:pt idx="43949">
                  <c:v>436.56793440000001</c:v>
                </c:pt>
                <c:pt idx="43950">
                  <c:v>436.57787039999999</c:v>
                </c:pt>
                <c:pt idx="43951">
                  <c:v>436.58780639999998</c:v>
                </c:pt>
                <c:pt idx="43952">
                  <c:v>436.59774140000002</c:v>
                </c:pt>
                <c:pt idx="43953">
                  <c:v>436.6076774</c:v>
                </c:pt>
                <c:pt idx="43954">
                  <c:v>436.61761339999998</c:v>
                </c:pt>
                <c:pt idx="43955">
                  <c:v>436.62754840000002</c:v>
                </c:pt>
                <c:pt idx="43956">
                  <c:v>436.63748440000001</c:v>
                </c:pt>
                <c:pt idx="43957">
                  <c:v>436.64742039999999</c:v>
                </c:pt>
                <c:pt idx="43958">
                  <c:v>436.65735539999997</c:v>
                </c:pt>
                <c:pt idx="43959">
                  <c:v>436.66729140000001</c:v>
                </c:pt>
                <c:pt idx="43960">
                  <c:v>436.67722739999999</c:v>
                </c:pt>
                <c:pt idx="43961">
                  <c:v>436.68716239999998</c:v>
                </c:pt>
                <c:pt idx="43962">
                  <c:v>436.69709840000002</c:v>
                </c:pt>
                <c:pt idx="43963">
                  <c:v>436.7070334</c:v>
                </c:pt>
                <c:pt idx="43964">
                  <c:v>436.71696939999998</c:v>
                </c:pt>
                <c:pt idx="43965">
                  <c:v>436.72690540000002</c:v>
                </c:pt>
                <c:pt idx="43966">
                  <c:v>436.73684040000001</c:v>
                </c:pt>
                <c:pt idx="43967">
                  <c:v>436.74677639999999</c:v>
                </c:pt>
                <c:pt idx="43968">
                  <c:v>436.75671240000003</c:v>
                </c:pt>
                <c:pt idx="43969">
                  <c:v>436.76664740000001</c:v>
                </c:pt>
                <c:pt idx="43970">
                  <c:v>436.77658339999999</c:v>
                </c:pt>
                <c:pt idx="43971">
                  <c:v>436.78651939999997</c:v>
                </c:pt>
                <c:pt idx="43972">
                  <c:v>436.79645440000002</c:v>
                </c:pt>
                <c:pt idx="43973">
                  <c:v>436.8063904</c:v>
                </c:pt>
                <c:pt idx="43974">
                  <c:v>436.81632639999998</c:v>
                </c:pt>
                <c:pt idx="43975">
                  <c:v>436.82626140000002</c:v>
                </c:pt>
                <c:pt idx="43976">
                  <c:v>436.8361974</c:v>
                </c:pt>
                <c:pt idx="43977">
                  <c:v>436.84613339999999</c:v>
                </c:pt>
                <c:pt idx="43978">
                  <c:v>436.85606840000003</c:v>
                </c:pt>
                <c:pt idx="43979">
                  <c:v>436.86600440000001</c:v>
                </c:pt>
                <c:pt idx="43980">
                  <c:v>436.87594039999999</c:v>
                </c:pt>
                <c:pt idx="43981">
                  <c:v>436.88587539999997</c:v>
                </c:pt>
                <c:pt idx="43982">
                  <c:v>436.89581140000001</c:v>
                </c:pt>
                <c:pt idx="43983">
                  <c:v>436.9057474</c:v>
                </c:pt>
                <c:pt idx="43984">
                  <c:v>436.91568239999998</c:v>
                </c:pt>
                <c:pt idx="43985">
                  <c:v>436.92561840000002</c:v>
                </c:pt>
                <c:pt idx="43986">
                  <c:v>436.9355544</c:v>
                </c:pt>
                <c:pt idx="43987">
                  <c:v>436.94548939999999</c:v>
                </c:pt>
                <c:pt idx="43988">
                  <c:v>436.95542540000002</c:v>
                </c:pt>
                <c:pt idx="43989">
                  <c:v>436.96536140000001</c:v>
                </c:pt>
                <c:pt idx="43990">
                  <c:v>436.97529639999999</c:v>
                </c:pt>
                <c:pt idx="43991">
                  <c:v>436.98523239999997</c:v>
                </c:pt>
                <c:pt idx="43992">
                  <c:v>436.99516840000001</c:v>
                </c:pt>
                <c:pt idx="43993">
                  <c:v>437.0051034</c:v>
                </c:pt>
                <c:pt idx="43994">
                  <c:v>437.01503939999998</c:v>
                </c:pt>
                <c:pt idx="43995">
                  <c:v>437.02497540000002</c:v>
                </c:pt>
                <c:pt idx="43996">
                  <c:v>437.0349104</c:v>
                </c:pt>
                <c:pt idx="43997">
                  <c:v>437.04484639999998</c:v>
                </c:pt>
                <c:pt idx="43998">
                  <c:v>437.05478240000002</c:v>
                </c:pt>
                <c:pt idx="43999">
                  <c:v>437.06471740000001</c:v>
                </c:pt>
                <c:pt idx="44000">
                  <c:v>437.07465339999999</c:v>
                </c:pt>
                <c:pt idx="44001">
                  <c:v>437.08458839999997</c:v>
                </c:pt>
                <c:pt idx="44002">
                  <c:v>437.09452440000001</c:v>
                </c:pt>
                <c:pt idx="44003">
                  <c:v>437.10446039999999</c:v>
                </c:pt>
                <c:pt idx="44004">
                  <c:v>437.11439539999998</c:v>
                </c:pt>
                <c:pt idx="44005">
                  <c:v>437.12433140000002</c:v>
                </c:pt>
                <c:pt idx="44006">
                  <c:v>437.1342674</c:v>
                </c:pt>
                <c:pt idx="44007">
                  <c:v>437.14420239999998</c:v>
                </c:pt>
                <c:pt idx="44008">
                  <c:v>437.15413840000002</c:v>
                </c:pt>
                <c:pt idx="44009">
                  <c:v>437.1640744</c:v>
                </c:pt>
                <c:pt idx="44010">
                  <c:v>437.17400939999999</c:v>
                </c:pt>
                <c:pt idx="44011">
                  <c:v>437.18394540000003</c:v>
                </c:pt>
                <c:pt idx="44012">
                  <c:v>437.19388140000001</c:v>
                </c:pt>
                <c:pt idx="44013">
                  <c:v>437.20381639999999</c:v>
                </c:pt>
                <c:pt idx="44014">
                  <c:v>437.21375239999998</c:v>
                </c:pt>
                <c:pt idx="44015">
                  <c:v>437.22368840000001</c:v>
                </c:pt>
                <c:pt idx="44016">
                  <c:v>437.2336234</c:v>
                </c:pt>
                <c:pt idx="44017">
                  <c:v>437.24355939999998</c:v>
                </c:pt>
                <c:pt idx="44018">
                  <c:v>437.25349540000002</c:v>
                </c:pt>
                <c:pt idx="44019">
                  <c:v>437.2634304</c:v>
                </c:pt>
                <c:pt idx="44020">
                  <c:v>437.27336639999999</c:v>
                </c:pt>
                <c:pt idx="44021">
                  <c:v>437.28330240000003</c:v>
                </c:pt>
                <c:pt idx="44022">
                  <c:v>437.29323740000001</c:v>
                </c:pt>
                <c:pt idx="44023">
                  <c:v>437.30317339999999</c:v>
                </c:pt>
                <c:pt idx="44024">
                  <c:v>437.31310939999997</c:v>
                </c:pt>
                <c:pt idx="44025">
                  <c:v>437.32304440000001</c:v>
                </c:pt>
                <c:pt idx="44026">
                  <c:v>437.3329804</c:v>
                </c:pt>
                <c:pt idx="44027">
                  <c:v>437.34291639999998</c:v>
                </c:pt>
                <c:pt idx="44028">
                  <c:v>437.35285140000002</c:v>
                </c:pt>
                <c:pt idx="44029">
                  <c:v>437.3627874</c:v>
                </c:pt>
                <c:pt idx="44030">
                  <c:v>437.37272339999998</c:v>
                </c:pt>
                <c:pt idx="44031">
                  <c:v>437.38265840000003</c:v>
                </c:pt>
                <c:pt idx="44032">
                  <c:v>437.39259440000001</c:v>
                </c:pt>
                <c:pt idx="44033">
                  <c:v>437.40253039999999</c:v>
                </c:pt>
                <c:pt idx="44034">
                  <c:v>437.41246539999997</c:v>
                </c:pt>
                <c:pt idx="44035">
                  <c:v>437.42240140000001</c:v>
                </c:pt>
                <c:pt idx="44036">
                  <c:v>437.43233739999999</c:v>
                </c:pt>
                <c:pt idx="44037">
                  <c:v>437.44227239999998</c:v>
                </c:pt>
                <c:pt idx="44038">
                  <c:v>437.45220840000002</c:v>
                </c:pt>
                <c:pt idx="44039">
                  <c:v>437.4621444</c:v>
                </c:pt>
                <c:pt idx="44040">
                  <c:v>437.47207939999998</c:v>
                </c:pt>
                <c:pt idx="44041">
                  <c:v>437.48201540000002</c:v>
                </c:pt>
                <c:pt idx="44042">
                  <c:v>437.4919514</c:v>
                </c:pt>
                <c:pt idx="44043">
                  <c:v>437.50188639999999</c:v>
                </c:pt>
                <c:pt idx="44044">
                  <c:v>437.51182240000003</c:v>
                </c:pt>
                <c:pt idx="44045">
                  <c:v>437.52175840000001</c:v>
                </c:pt>
                <c:pt idx="44046">
                  <c:v>437.53169339999999</c:v>
                </c:pt>
                <c:pt idx="44047">
                  <c:v>437.54162939999998</c:v>
                </c:pt>
                <c:pt idx="44048">
                  <c:v>437.55156540000002</c:v>
                </c:pt>
                <c:pt idx="44049">
                  <c:v>437.5615004</c:v>
                </c:pt>
                <c:pt idx="44050">
                  <c:v>437.57143639999998</c:v>
                </c:pt>
                <c:pt idx="44051">
                  <c:v>437.58137240000002</c:v>
                </c:pt>
                <c:pt idx="44052">
                  <c:v>437.59130740000001</c:v>
                </c:pt>
                <c:pt idx="44053">
                  <c:v>437.60124339999999</c:v>
                </c:pt>
                <c:pt idx="44054">
                  <c:v>437.61117940000003</c:v>
                </c:pt>
                <c:pt idx="44055">
                  <c:v>437.62111440000001</c:v>
                </c:pt>
                <c:pt idx="44056">
                  <c:v>437.63105039999999</c:v>
                </c:pt>
                <c:pt idx="44057">
                  <c:v>437.64098639999997</c:v>
                </c:pt>
                <c:pt idx="44058">
                  <c:v>437.65092140000002</c:v>
                </c:pt>
                <c:pt idx="44059">
                  <c:v>437.6608574</c:v>
                </c:pt>
                <c:pt idx="44060">
                  <c:v>437.67079339999998</c:v>
                </c:pt>
                <c:pt idx="44061">
                  <c:v>437.68072840000002</c:v>
                </c:pt>
                <c:pt idx="44062">
                  <c:v>437.6906644</c:v>
                </c:pt>
                <c:pt idx="44063">
                  <c:v>437.70060039999998</c:v>
                </c:pt>
                <c:pt idx="44064">
                  <c:v>437.71053540000003</c:v>
                </c:pt>
                <c:pt idx="44065">
                  <c:v>437.72047140000001</c:v>
                </c:pt>
                <c:pt idx="44066">
                  <c:v>437.73040739999999</c:v>
                </c:pt>
                <c:pt idx="44067">
                  <c:v>437.74034239999997</c:v>
                </c:pt>
                <c:pt idx="44068">
                  <c:v>437.75027840000001</c:v>
                </c:pt>
                <c:pt idx="44069">
                  <c:v>437.7602144</c:v>
                </c:pt>
                <c:pt idx="44070">
                  <c:v>437.77014939999998</c:v>
                </c:pt>
                <c:pt idx="44071">
                  <c:v>437.78008540000002</c:v>
                </c:pt>
                <c:pt idx="44072">
                  <c:v>437.7900214</c:v>
                </c:pt>
                <c:pt idx="44073">
                  <c:v>437.79995639999999</c:v>
                </c:pt>
                <c:pt idx="44074">
                  <c:v>437.80989240000002</c:v>
                </c:pt>
                <c:pt idx="44075">
                  <c:v>437.81982840000001</c:v>
                </c:pt>
                <c:pt idx="44076">
                  <c:v>437.82976339999999</c:v>
                </c:pt>
                <c:pt idx="44077">
                  <c:v>437.83969939999997</c:v>
                </c:pt>
                <c:pt idx="44078">
                  <c:v>437.84963540000001</c:v>
                </c:pt>
                <c:pt idx="44079">
                  <c:v>437.8595704</c:v>
                </c:pt>
                <c:pt idx="44080">
                  <c:v>437.86950639999998</c:v>
                </c:pt>
                <c:pt idx="44081">
                  <c:v>437.87944279999999</c:v>
                </c:pt>
                <c:pt idx="44082">
                  <c:v>437.88937779999998</c:v>
                </c:pt>
                <c:pt idx="44083">
                  <c:v>437.89931380000002</c:v>
                </c:pt>
                <c:pt idx="44084">
                  <c:v>437.9092498</c:v>
                </c:pt>
                <c:pt idx="44085">
                  <c:v>437.91918479999998</c:v>
                </c:pt>
                <c:pt idx="44086">
                  <c:v>437.92912080000002</c:v>
                </c:pt>
                <c:pt idx="44087">
                  <c:v>437.9390568</c:v>
                </c:pt>
                <c:pt idx="44088">
                  <c:v>437.94899179999999</c:v>
                </c:pt>
                <c:pt idx="44089">
                  <c:v>437.95892780000003</c:v>
                </c:pt>
                <c:pt idx="44090">
                  <c:v>437.96886380000001</c:v>
                </c:pt>
                <c:pt idx="44091">
                  <c:v>437.97879879999999</c:v>
                </c:pt>
                <c:pt idx="44092">
                  <c:v>437.98873479999997</c:v>
                </c:pt>
                <c:pt idx="44093">
                  <c:v>437.99867080000001</c:v>
                </c:pt>
                <c:pt idx="44094">
                  <c:v>438.0086058</c:v>
                </c:pt>
                <c:pt idx="44095">
                  <c:v>438.01854179999998</c:v>
                </c:pt>
                <c:pt idx="44096">
                  <c:v>438.02847780000002</c:v>
                </c:pt>
                <c:pt idx="44097">
                  <c:v>438.0384128</c:v>
                </c:pt>
                <c:pt idx="44098">
                  <c:v>438.04834879999999</c:v>
                </c:pt>
                <c:pt idx="44099">
                  <c:v>438.05828480000002</c:v>
                </c:pt>
                <c:pt idx="44100">
                  <c:v>438.06821980000001</c:v>
                </c:pt>
                <c:pt idx="44101">
                  <c:v>438.07815579999999</c:v>
                </c:pt>
                <c:pt idx="44102">
                  <c:v>438.08809179999997</c:v>
                </c:pt>
                <c:pt idx="44103">
                  <c:v>438.09802680000001</c:v>
                </c:pt>
                <c:pt idx="44104">
                  <c:v>438.1079628</c:v>
                </c:pt>
                <c:pt idx="44105">
                  <c:v>438.11789879999998</c:v>
                </c:pt>
                <c:pt idx="44106">
                  <c:v>438.12783380000002</c:v>
                </c:pt>
                <c:pt idx="44107">
                  <c:v>438.1377698</c:v>
                </c:pt>
                <c:pt idx="44108">
                  <c:v>438.14770579999998</c:v>
                </c:pt>
                <c:pt idx="44109">
                  <c:v>438.15764180000002</c:v>
                </c:pt>
                <c:pt idx="44110">
                  <c:v>438.16757680000001</c:v>
                </c:pt>
                <c:pt idx="44111">
                  <c:v>438.17751279999999</c:v>
                </c:pt>
                <c:pt idx="44112">
                  <c:v>438.18744779999997</c:v>
                </c:pt>
                <c:pt idx="44113">
                  <c:v>438.19738380000001</c:v>
                </c:pt>
                <c:pt idx="44114">
                  <c:v>438.20731970000003</c:v>
                </c:pt>
                <c:pt idx="44115">
                  <c:v>438.21725579999998</c:v>
                </c:pt>
                <c:pt idx="44116">
                  <c:v>438.22719080000002</c:v>
                </c:pt>
                <c:pt idx="44117">
                  <c:v>438.2371268</c:v>
                </c:pt>
                <c:pt idx="44118">
                  <c:v>438.24706279999998</c:v>
                </c:pt>
                <c:pt idx="44119">
                  <c:v>438.25699780000002</c:v>
                </c:pt>
                <c:pt idx="44120">
                  <c:v>438.2669338</c:v>
                </c:pt>
                <c:pt idx="44121">
                  <c:v>438.27686979999999</c:v>
                </c:pt>
                <c:pt idx="44122">
                  <c:v>438.28680480000003</c:v>
                </c:pt>
                <c:pt idx="44123">
                  <c:v>438.29674080000001</c:v>
                </c:pt>
                <c:pt idx="44124">
                  <c:v>438.30667679999999</c:v>
                </c:pt>
                <c:pt idx="44125">
                  <c:v>438.31661179999998</c:v>
                </c:pt>
                <c:pt idx="44126">
                  <c:v>438.32654780000001</c:v>
                </c:pt>
                <c:pt idx="44127">
                  <c:v>438.3364838</c:v>
                </c:pt>
                <c:pt idx="44128">
                  <c:v>438.34641879999998</c:v>
                </c:pt>
                <c:pt idx="44129">
                  <c:v>438.35635480000002</c:v>
                </c:pt>
                <c:pt idx="44130">
                  <c:v>438.3662908</c:v>
                </c:pt>
                <c:pt idx="44131">
                  <c:v>438.37622579999999</c:v>
                </c:pt>
                <c:pt idx="44132">
                  <c:v>438.38616180000002</c:v>
                </c:pt>
                <c:pt idx="44133">
                  <c:v>438.39609780000001</c:v>
                </c:pt>
                <c:pt idx="44134">
                  <c:v>438.40603279999999</c:v>
                </c:pt>
                <c:pt idx="44135">
                  <c:v>438.41596879999997</c:v>
                </c:pt>
                <c:pt idx="44136">
                  <c:v>438.42590480000001</c:v>
                </c:pt>
                <c:pt idx="44137">
                  <c:v>438.4358398</c:v>
                </c:pt>
                <c:pt idx="44138">
                  <c:v>438.44577579999998</c:v>
                </c:pt>
                <c:pt idx="44139">
                  <c:v>438.45571180000002</c:v>
                </c:pt>
                <c:pt idx="44140">
                  <c:v>438.4656468</c:v>
                </c:pt>
                <c:pt idx="44141">
                  <c:v>438.47558279999998</c:v>
                </c:pt>
                <c:pt idx="44142">
                  <c:v>438.48551880000002</c:v>
                </c:pt>
                <c:pt idx="44143">
                  <c:v>438.49545380000001</c:v>
                </c:pt>
                <c:pt idx="44144">
                  <c:v>438.50538979999999</c:v>
                </c:pt>
                <c:pt idx="44145">
                  <c:v>438.51532580000003</c:v>
                </c:pt>
                <c:pt idx="44146">
                  <c:v>438.52526080000001</c:v>
                </c:pt>
                <c:pt idx="44147">
                  <c:v>438.53519679999999</c:v>
                </c:pt>
                <c:pt idx="44148">
                  <c:v>438.54513279999998</c:v>
                </c:pt>
                <c:pt idx="44149">
                  <c:v>438.55506780000002</c:v>
                </c:pt>
                <c:pt idx="44150">
                  <c:v>438.5650038</c:v>
                </c:pt>
                <c:pt idx="44151">
                  <c:v>438.57493979999998</c:v>
                </c:pt>
                <c:pt idx="44152">
                  <c:v>438.58487480000002</c:v>
                </c:pt>
                <c:pt idx="44153">
                  <c:v>438.5948108</c:v>
                </c:pt>
                <c:pt idx="44154">
                  <c:v>438.60474679999999</c:v>
                </c:pt>
                <c:pt idx="44155">
                  <c:v>438.61468280000003</c:v>
                </c:pt>
                <c:pt idx="44156">
                  <c:v>438.62461780000001</c:v>
                </c:pt>
                <c:pt idx="44157">
                  <c:v>438.63455379999999</c:v>
                </c:pt>
                <c:pt idx="44158">
                  <c:v>438.64448979999997</c:v>
                </c:pt>
                <c:pt idx="44159">
                  <c:v>438.65442480000002</c:v>
                </c:pt>
                <c:pt idx="44160">
                  <c:v>438.6643608</c:v>
                </c:pt>
                <c:pt idx="44161">
                  <c:v>438.67429679999998</c:v>
                </c:pt>
                <c:pt idx="44162">
                  <c:v>438.68423180000002</c:v>
                </c:pt>
                <c:pt idx="44163">
                  <c:v>438.6941678</c:v>
                </c:pt>
                <c:pt idx="44164">
                  <c:v>438.70410379999998</c:v>
                </c:pt>
                <c:pt idx="44165">
                  <c:v>438.71403880000003</c:v>
                </c:pt>
                <c:pt idx="44166">
                  <c:v>438.72397480000001</c:v>
                </c:pt>
                <c:pt idx="44167">
                  <c:v>438.73391079999999</c:v>
                </c:pt>
                <c:pt idx="44168">
                  <c:v>438.74384579999997</c:v>
                </c:pt>
                <c:pt idx="44169">
                  <c:v>438.75378180000001</c:v>
                </c:pt>
                <c:pt idx="44170">
                  <c:v>438.76371779999999</c:v>
                </c:pt>
                <c:pt idx="44171">
                  <c:v>438.77365279999998</c:v>
                </c:pt>
                <c:pt idx="44172">
                  <c:v>438.78358880000002</c:v>
                </c:pt>
                <c:pt idx="44173">
                  <c:v>438.7935248</c:v>
                </c:pt>
                <c:pt idx="44174">
                  <c:v>438.80345979999998</c:v>
                </c:pt>
                <c:pt idx="44175">
                  <c:v>438.81339580000002</c:v>
                </c:pt>
                <c:pt idx="44176">
                  <c:v>438.82333180000001</c:v>
                </c:pt>
                <c:pt idx="44177">
                  <c:v>438.83326679999999</c:v>
                </c:pt>
                <c:pt idx="44178">
                  <c:v>438.84320279999997</c:v>
                </c:pt>
                <c:pt idx="44179">
                  <c:v>438.85313880000001</c:v>
                </c:pt>
                <c:pt idx="44180">
                  <c:v>438.8630738</c:v>
                </c:pt>
                <c:pt idx="44181">
                  <c:v>438.87300979999998</c:v>
                </c:pt>
                <c:pt idx="44182">
                  <c:v>438.88294560000003</c:v>
                </c:pt>
                <c:pt idx="44183">
                  <c:v>438.89288060000001</c:v>
                </c:pt>
                <c:pt idx="44184">
                  <c:v>438.90281659999999</c:v>
                </c:pt>
                <c:pt idx="44185">
                  <c:v>438.91275259999998</c:v>
                </c:pt>
                <c:pt idx="44186">
                  <c:v>438.92268860000001</c:v>
                </c:pt>
                <c:pt idx="44187">
                  <c:v>438.9326236</c:v>
                </c:pt>
                <c:pt idx="44188">
                  <c:v>438.94255959999998</c:v>
                </c:pt>
                <c:pt idx="44189">
                  <c:v>438.95249560000002</c:v>
                </c:pt>
                <c:pt idx="44190">
                  <c:v>438.9624306</c:v>
                </c:pt>
                <c:pt idx="44191">
                  <c:v>438.97236659999999</c:v>
                </c:pt>
                <c:pt idx="44192">
                  <c:v>438.98230260000003</c:v>
                </c:pt>
                <c:pt idx="44193">
                  <c:v>438.99223760000001</c:v>
                </c:pt>
                <c:pt idx="44194">
                  <c:v>439.00217359999999</c:v>
                </c:pt>
                <c:pt idx="44195">
                  <c:v>439.01210959999997</c:v>
                </c:pt>
                <c:pt idx="44196">
                  <c:v>439.02204460000002</c:v>
                </c:pt>
                <c:pt idx="44197">
                  <c:v>439.0319806</c:v>
                </c:pt>
                <c:pt idx="44198">
                  <c:v>439.04191659999998</c:v>
                </c:pt>
                <c:pt idx="44199">
                  <c:v>439.05185160000002</c:v>
                </c:pt>
                <c:pt idx="44200">
                  <c:v>439.0617876</c:v>
                </c:pt>
                <c:pt idx="44201">
                  <c:v>439.07172359999998</c:v>
                </c:pt>
                <c:pt idx="44202">
                  <c:v>439.08165860000003</c:v>
                </c:pt>
                <c:pt idx="44203">
                  <c:v>439.09159460000001</c:v>
                </c:pt>
                <c:pt idx="44204">
                  <c:v>439.10153059999999</c:v>
                </c:pt>
                <c:pt idx="44205">
                  <c:v>439.11146559999997</c:v>
                </c:pt>
                <c:pt idx="44206">
                  <c:v>439.12140160000001</c:v>
                </c:pt>
                <c:pt idx="44207">
                  <c:v>439.13133759999999</c:v>
                </c:pt>
                <c:pt idx="44208">
                  <c:v>439.14127359999998</c:v>
                </c:pt>
                <c:pt idx="44209">
                  <c:v>439.15120860000002</c:v>
                </c:pt>
                <c:pt idx="44210">
                  <c:v>439.1611446</c:v>
                </c:pt>
                <c:pt idx="44211">
                  <c:v>439.17108059999998</c:v>
                </c:pt>
                <c:pt idx="44212">
                  <c:v>439.18101560000002</c:v>
                </c:pt>
                <c:pt idx="44213">
                  <c:v>439.19095160000001</c:v>
                </c:pt>
                <c:pt idx="44214">
                  <c:v>439.20088759999999</c:v>
                </c:pt>
                <c:pt idx="44215">
                  <c:v>439.21082259999997</c:v>
                </c:pt>
                <c:pt idx="44216">
                  <c:v>439.22075860000001</c:v>
                </c:pt>
                <c:pt idx="44217">
                  <c:v>439.23069459999999</c:v>
                </c:pt>
                <c:pt idx="44218">
                  <c:v>439.24062959999998</c:v>
                </c:pt>
                <c:pt idx="44219">
                  <c:v>439.25056560000002</c:v>
                </c:pt>
                <c:pt idx="44220">
                  <c:v>439.2605016</c:v>
                </c:pt>
                <c:pt idx="44221">
                  <c:v>439.27043659999998</c:v>
                </c:pt>
                <c:pt idx="44222">
                  <c:v>439.28037260000002</c:v>
                </c:pt>
                <c:pt idx="44223">
                  <c:v>439.2903086</c:v>
                </c:pt>
                <c:pt idx="44224">
                  <c:v>439.30024359999999</c:v>
                </c:pt>
                <c:pt idx="44225">
                  <c:v>439.31017960000003</c:v>
                </c:pt>
                <c:pt idx="44226">
                  <c:v>439.32011560000001</c:v>
                </c:pt>
                <c:pt idx="44227">
                  <c:v>439.33005159999999</c:v>
                </c:pt>
                <c:pt idx="44228">
                  <c:v>439.33998659999997</c:v>
                </c:pt>
                <c:pt idx="44229">
                  <c:v>439.34992260000001</c:v>
                </c:pt>
                <c:pt idx="44230">
                  <c:v>439.3598586</c:v>
                </c:pt>
                <c:pt idx="44231">
                  <c:v>439.36979359999998</c:v>
                </c:pt>
                <c:pt idx="44232">
                  <c:v>439.37972960000002</c:v>
                </c:pt>
                <c:pt idx="44233">
                  <c:v>439.3896656</c:v>
                </c:pt>
                <c:pt idx="44234">
                  <c:v>439.39960059999999</c:v>
                </c:pt>
                <c:pt idx="44235">
                  <c:v>439.40953660000002</c:v>
                </c:pt>
                <c:pt idx="44236">
                  <c:v>439.41947260000001</c:v>
                </c:pt>
                <c:pt idx="44237">
                  <c:v>439.42940759999999</c:v>
                </c:pt>
                <c:pt idx="44238">
                  <c:v>439.43934359999997</c:v>
                </c:pt>
                <c:pt idx="44239">
                  <c:v>439.44927960000001</c:v>
                </c:pt>
                <c:pt idx="44240">
                  <c:v>439.4592146</c:v>
                </c:pt>
                <c:pt idx="44241">
                  <c:v>439.46915059999998</c:v>
                </c:pt>
                <c:pt idx="44242">
                  <c:v>439.47908660000002</c:v>
                </c:pt>
                <c:pt idx="44243">
                  <c:v>439.4890216</c:v>
                </c:pt>
                <c:pt idx="44244">
                  <c:v>439.49895759999998</c:v>
                </c:pt>
                <c:pt idx="44245">
                  <c:v>439.50889360000002</c:v>
                </c:pt>
                <c:pt idx="44246">
                  <c:v>439.5188296</c:v>
                </c:pt>
                <c:pt idx="44247">
                  <c:v>439.52876459999999</c:v>
                </c:pt>
                <c:pt idx="44248">
                  <c:v>439.53870060000003</c:v>
                </c:pt>
                <c:pt idx="44249">
                  <c:v>439.54863660000001</c:v>
                </c:pt>
                <c:pt idx="44250">
                  <c:v>439.55857159999999</c:v>
                </c:pt>
                <c:pt idx="44251">
                  <c:v>439.56850759999998</c:v>
                </c:pt>
                <c:pt idx="44252">
                  <c:v>439.57844360000001</c:v>
                </c:pt>
                <c:pt idx="44253">
                  <c:v>439.5883786</c:v>
                </c:pt>
                <c:pt idx="44254">
                  <c:v>439.59831459999998</c:v>
                </c:pt>
                <c:pt idx="44255">
                  <c:v>439.60825060000002</c:v>
                </c:pt>
                <c:pt idx="44256">
                  <c:v>439.6181856</c:v>
                </c:pt>
                <c:pt idx="44257">
                  <c:v>439.62812159999999</c:v>
                </c:pt>
                <c:pt idx="44258">
                  <c:v>439.63805760000002</c:v>
                </c:pt>
                <c:pt idx="44259">
                  <c:v>439.64799360000001</c:v>
                </c:pt>
                <c:pt idx="44260">
                  <c:v>439.65792859999999</c:v>
                </c:pt>
                <c:pt idx="44261">
                  <c:v>439.66786459999997</c:v>
                </c:pt>
                <c:pt idx="44262">
                  <c:v>439.67780060000001</c:v>
                </c:pt>
                <c:pt idx="44263">
                  <c:v>439.6877356</c:v>
                </c:pt>
                <c:pt idx="44264">
                  <c:v>439.69767159999998</c:v>
                </c:pt>
                <c:pt idx="44265">
                  <c:v>439.70760760000002</c:v>
                </c:pt>
                <c:pt idx="44266">
                  <c:v>439.7175426</c:v>
                </c:pt>
                <c:pt idx="44267">
                  <c:v>439.72747859999998</c:v>
                </c:pt>
                <c:pt idx="44268">
                  <c:v>439.73741460000002</c:v>
                </c:pt>
                <c:pt idx="44269">
                  <c:v>439.74734960000001</c:v>
                </c:pt>
                <c:pt idx="44270">
                  <c:v>439.75728559999999</c:v>
                </c:pt>
                <c:pt idx="44271">
                  <c:v>439.76722160000003</c:v>
                </c:pt>
                <c:pt idx="44272">
                  <c:v>439.77715660000001</c:v>
                </c:pt>
                <c:pt idx="44273">
                  <c:v>439.78709259999999</c:v>
                </c:pt>
                <c:pt idx="44274">
                  <c:v>439.79702859999998</c:v>
                </c:pt>
                <c:pt idx="44275">
                  <c:v>439.80696460000001</c:v>
                </c:pt>
                <c:pt idx="44276">
                  <c:v>439.8168996</c:v>
                </c:pt>
                <c:pt idx="44277">
                  <c:v>439.82683559999998</c:v>
                </c:pt>
                <c:pt idx="44278">
                  <c:v>439.83677160000002</c:v>
                </c:pt>
                <c:pt idx="44279">
                  <c:v>439.8467066</c:v>
                </c:pt>
                <c:pt idx="44280">
                  <c:v>439.85664259999999</c:v>
                </c:pt>
                <c:pt idx="44281">
                  <c:v>439.86657860000003</c:v>
                </c:pt>
                <c:pt idx="44282">
                  <c:v>439.87651360000001</c:v>
                </c:pt>
                <c:pt idx="44283">
                  <c:v>439.88644929999998</c:v>
                </c:pt>
                <c:pt idx="44284">
                  <c:v>439.89638530000002</c:v>
                </c:pt>
                <c:pt idx="44285">
                  <c:v>439.9063203</c:v>
                </c:pt>
                <c:pt idx="44286">
                  <c:v>439.91625629999999</c:v>
                </c:pt>
                <c:pt idx="44287">
                  <c:v>439.92619230000003</c:v>
                </c:pt>
                <c:pt idx="44288">
                  <c:v>439.93612830000001</c:v>
                </c:pt>
                <c:pt idx="44289">
                  <c:v>439.94606329999999</c:v>
                </c:pt>
                <c:pt idx="44290">
                  <c:v>439.95599929999997</c:v>
                </c:pt>
                <c:pt idx="44291">
                  <c:v>439.96593530000001</c:v>
                </c:pt>
                <c:pt idx="44292">
                  <c:v>439.9758703</c:v>
                </c:pt>
                <c:pt idx="44293">
                  <c:v>439.98580629999998</c:v>
                </c:pt>
                <c:pt idx="44294">
                  <c:v>439.99574230000002</c:v>
                </c:pt>
                <c:pt idx="44295">
                  <c:v>440.0056773</c:v>
                </c:pt>
                <c:pt idx="44296">
                  <c:v>440.01561329999998</c:v>
                </c:pt>
                <c:pt idx="44297">
                  <c:v>440.02554930000002</c:v>
                </c:pt>
                <c:pt idx="44298">
                  <c:v>440.03548430000001</c:v>
                </c:pt>
                <c:pt idx="44299">
                  <c:v>440.04542029999999</c:v>
                </c:pt>
                <c:pt idx="44300">
                  <c:v>440.05535630000003</c:v>
                </c:pt>
                <c:pt idx="44301">
                  <c:v>440.06529230000001</c:v>
                </c:pt>
                <c:pt idx="44302">
                  <c:v>440.07522729999999</c:v>
                </c:pt>
                <c:pt idx="44303">
                  <c:v>440.08516329999998</c:v>
                </c:pt>
                <c:pt idx="44304">
                  <c:v>440.09509930000002</c:v>
                </c:pt>
                <c:pt idx="44305">
                  <c:v>440.1050343</c:v>
                </c:pt>
                <c:pt idx="44306">
                  <c:v>440.11497029999998</c:v>
                </c:pt>
                <c:pt idx="44307">
                  <c:v>440.12490630000002</c:v>
                </c:pt>
                <c:pt idx="44308">
                  <c:v>440.13484130000001</c:v>
                </c:pt>
                <c:pt idx="44309">
                  <c:v>440.14477729999999</c:v>
                </c:pt>
                <c:pt idx="44310">
                  <c:v>440.15471330000003</c:v>
                </c:pt>
                <c:pt idx="44311">
                  <c:v>440.16464930000001</c:v>
                </c:pt>
                <c:pt idx="44312">
                  <c:v>440.17458429999999</c:v>
                </c:pt>
                <c:pt idx="44313">
                  <c:v>440.18452029999997</c:v>
                </c:pt>
                <c:pt idx="44314">
                  <c:v>440.19445630000001</c:v>
                </c:pt>
                <c:pt idx="44315">
                  <c:v>440.2043913</c:v>
                </c:pt>
                <c:pt idx="44316">
                  <c:v>440.21432729999998</c:v>
                </c:pt>
                <c:pt idx="44317">
                  <c:v>440.22426330000002</c:v>
                </c:pt>
                <c:pt idx="44318">
                  <c:v>440.2341983</c:v>
                </c:pt>
                <c:pt idx="44319">
                  <c:v>440.24413429999998</c:v>
                </c:pt>
                <c:pt idx="44320">
                  <c:v>440.25407030000002</c:v>
                </c:pt>
                <c:pt idx="44321">
                  <c:v>440.26400630000001</c:v>
                </c:pt>
                <c:pt idx="44322">
                  <c:v>440.27394129999999</c:v>
                </c:pt>
                <c:pt idx="44323">
                  <c:v>440.28387729999997</c:v>
                </c:pt>
                <c:pt idx="44324">
                  <c:v>440.29381330000001</c:v>
                </c:pt>
                <c:pt idx="44325">
                  <c:v>440.3037483</c:v>
                </c:pt>
                <c:pt idx="44326">
                  <c:v>440.31368429999998</c:v>
                </c:pt>
                <c:pt idx="44327">
                  <c:v>440.32362030000002</c:v>
                </c:pt>
                <c:pt idx="44328">
                  <c:v>440.3335553</c:v>
                </c:pt>
                <c:pt idx="44329">
                  <c:v>440.34349129999998</c:v>
                </c:pt>
                <c:pt idx="44330">
                  <c:v>440.35342730000002</c:v>
                </c:pt>
                <c:pt idx="44331">
                  <c:v>440.36336230000001</c:v>
                </c:pt>
                <c:pt idx="44332">
                  <c:v>440.37329829999999</c:v>
                </c:pt>
                <c:pt idx="44333">
                  <c:v>440.38323430000003</c:v>
                </c:pt>
                <c:pt idx="44334">
                  <c:v>440.39317030000001</c:v>
                </c:pt>
                <c:pt idx="44335">
                  <c:v>440.40310529999999</c:v>
                </c:pt>
                <c:pt idx="44336">
                  <c:v>440.41304129999997</c:v>
                </c:pt>
                <c:pt idx="44337">
                  <c:v>440.42297730000001</c:v>
                </c:pt>
                <c:pt idx="44338">
                  <c:v>440.4329123</c:v>
                </c:pt>
                <c:pt idx="44339">
                  <c:v>440.44284829999998</c:v>
                </c:pt>
                <c:pt idx="44340">
                  <c:v>440.45278430000002</c:v>
                </c:pt>
                <c:pt idx="44341">
                  <c:v>440.4627203</c:v>
                </c:pt>
                <c:pt idx="44342">
                  <c:v>440.47265529999999</c:v>
                </c:pt>
                <c:pt idx="44343">
                  <c:v>440.48259130000002</c:v>
                </c:pt>
                <c:pt idx="44344">
                  <c:v>440.49252730000001</c:v>
                </c:pt>
                <c:pt idx="44345">
                  <c:v>440.50246229999999</c:v>
                </c:pt>
                <c:pt idx="44346">
                  <c:v>440.51239829999997</c:v>
                </c:pt>
                <c:pt idx="44347">
                  <c:v>440.52233430000001</c:v>
                </c:pt>
                <c:pt idx="44348">
                  <c:v>440.5322693</c:v>
                </c:pt>
                <c:pt idx="44349">
                  <c:v>440.54220529999998</c:v>
                </c:pt>
                <c:pt idx="44350">
                  <c:v>440.55214130000002</c:v>
                </c:pt>
                <c:pt idx="44351">
                  <c:v>440.5620773</c:v>
                </c:pt>
                <c:pt idx="44352">
                  <c:v>440.57201229999998</c:v>
                </c:pt>
                <c:pt idx="44353">
                  <c:v>440.58194830000002</c:v>
                </c:pt>
                <c:pt idx="44354">
                  <c:v>440.5918843</c:v>
                </c:pt>
                <c:pt idx="44355">
                  <c:v>440.60181929999999</c:v>
                </c:pt>
                <c:pt idx="44356">
                  <c:v>440.61175530000003</c:v>
                </c:pt>
                <c:pt idx="44357">
                  <c:v>440.62169130000001</c:v>
                </c:pt>
                <c:pt idx="44358">
                  <c:v>440.63162629999999</c:v>
                </c:pt>
                <c:pt idx="44359">
                  <c:v>440.64156229999998</c:v>
                </c:pt>
                <c:pt idx="44360">
                  <c:v>440.65149830000001</c:v>
                </c:pt>
                <c:pt idx="44361">
                  <c:v>440.6614343</c:v>
                </c:pt>
                <c:pt idx="44362">
                  <c:v>440.67136929999998</c:v>
                </c:pt>
                <c:pt idx="44363">
                  <c:v>440.68130530000002</c:v>
                </c:pt>
                <c:pt idx="44364">
                  <c:v>440.6912413</c:v>
                </c:pt>
                <c:pt idx="44365">
                  <c:v>440.70117629999999</c:v>
                </c:pt>
                <c:pt idx="44366">
                  <c:v>440.71111230000002</c:v>
                </c:pt>
                <c:pt idx="44367">
                  <c:v>440.72104830000001</c:v>
                </c:pt>
                <c:pt idx="44368">
                  <c:v>440.73098329999999</c:v>
                </c:pt>
                <c:pt idx="44369">
                  <c:v>440.74091929999997</c:v>
                </c:pt>
                <c:pt idx="44370">
                  <c:v>440.75085530000001</c:v>
                </c:pt>
                <c:pt idx="44371">
                  <c:v>440.76079129999999</c:v>
                </c:pt>
                <c:pt idx="44372">
                  <c:v>440.77072629999998</c:v>
                </c:pt>
                <c:pt idx="44373">
                  <c:v>440.78066230000002</c:v>
                </c:pt>
                <c:pt idx="44374">
                  <c:v>440.7905983</c:v>
                </c:pt>
                <c:pt idx="44375">
                  <c:v>440.80053329999998</c:v>
                </c:pt>
                <c:pt idx="44376">
                  <c:v>440.81046930000002</c:v>
                </c:pt>
                <c:pt idx="44377">
                  <c:v>440.8204053</c:v>
                </c:pt>
                <c:pt idx="44378">
                  <c:v>440.83034129999999</c:v>
                </c:pt>
                <c:pt idx="44379">
                  <c:v>440.84027630000003</c:v>
                </c:pt>
                <c:pt idx="44380">
                  <c:v>440.85021230000001</c:v>
                </c:pt>
                <c:pt idx="44381">
                  <c:v>440.86014829999999</c:v>
                </c:pt>
                <c:pt idx="44382">
                  <c:v>440.87008329999998</c:v>
                </c:pt>
                <c:pt idx="44383">
                  <c:v>440.88001930000001</c:v>
                </c:pt>
                <c:pt idx="44384">
                  <c:v>440.8899553</c:v>
                </c:pt>
                <c:pt idx="44385">
                  <c:v>440.89989029999998</c:v>
                </c:pt>
                <c:pt idx="44386">
                  <c:v>440.90982630000002</c:v>
                </c:pt>
                <c:pt idx="44387">
                  <c:v>440.9197623</c:v>
                </c:pt>
                <c:pt idx="44388">
                  <c:v>440.92969829999998</c:v>
                </c:pt>
                <c:pt idx="44389">
                  <c:v>440.93963330000003</c:v>
                </c:pt>
                <c:pt idx="44390">
                  <c:v>440.94956930000001</c:v>
                </c:pt>
                <c:pt idx="44391">
                  <c:v>440.95950529999999</c:v>
                </c:pt>
                <c:pt idx="44392">
                  <c:v>440.96944029999997</c:v>
                </c:pt>
                <c:pt idx="44393">
                  <c:v>440.97937630000001</c:v>
                </c:pt>
                <c:pt idx="44394">
                  <c:v>440.98931229999999</c:v>
                </c:pt>
                <c:pt idx="44395">
                  <c:v>440.99924829999998</c:v>
                </c:pt>
                <c:pt idx="44396">
                  <c:v>441.00918330000002</c:v>
                </c:pt>
                <c:pt idx="44397">
                  <c:v>441.0191193</c:v>
                </c:pt>
                <c:pt idx="44398">
                  <c:v>441.02905529999998</c:v>
                </c:pt>
                <c:pt idx="44399">
                  <c:v>441.03899030000002</c:v>
                </c:pt>
                <c:pt idx="44400">
                  <c:v>441.04892630000001</c:v>
                </c:pt>
                <c:pt idx="44401">
                  <c:v>441.05886229999999</c:v>
                </c:pt>
                <c:pt idx="44402">
                  <c:v>441.06879830000003</c:v>
                </c:pt>
                <c:pt idx="44403">
                  <c:v>441.07873330000001</c:v>
                </c:pt>
                <c:pt idx="44404">
                  <c:v>441.08866929999999</c:v>
                </c:pt>
                <c:pt idx="44405">
                  <c:v>441.09860529999997</c:v>
                </c:pt>
                <c:pt idx="44406">
                  <c:v>441.10854030000002</c:v>
                </c:pt>
                <c:pt idx="44407">
                  <c:v>441.1184763</c:v>
                </c:pt>
                <c:pt idx="44408">
                  <c:v>441.12841229999998</c:v>
                </c:pt>
                <c:pt idx="44409">
                  <c:v>441.13834830000002</c:v>
                </c:pt>
                <c:pt idx="44410">
                  <c:v>441.1482833</c:v>
                </c:pt>
                <c:pt idx="44411">
                  <c:v>441.15821929999998</c:v>
                </c:pt>
                <c:pt idx="44412">
                  <c:v>441.16815530000002</c:v>
                </c:pt>
                <c:pt idx="44413">
                  <c:v>441.17809030000001</c:v>
                </c:pt>
                <c:pt idx="44414">
                  <c:v>441.18802629999999</c:v>
                </c:pt>
                <c:pt idx="44415">
                  <c:v>441.19796229999997</c:v>
                </c:pt>
                <c:pt idx="44416">
                  <c:v>441.20789730000001</c:v>
                </c:pt>
                <c:pt idx="44417">
                  <c:v>441.2178333</c:v>
                </c:pt>
                <c:pt idx="44418">
                  <c:v>441.22776929999998</c:v>
                </c:pt>
                <c:pt idx="44419">
                  <c:v>441.23770530000002</c:v>
                </c:pt>
                <c:pt idx="44420">
                  <c:v>441.2476403</c:v>
                </c:pt>
                <c:pt idx="44421">
                  <c:v>441.25757629999998</c:v>
                </c:pt>
                <c:pt idx="44422">
                  <c:v>441.26751230000002</c:v>
                </c:pt>
                <c:pt idx="44423">
                  <c:v>441.27744730000001</c:v>
                </c:pt>
                <c:pt idx="44424">
                  <c:v>441.28738329999999</c:v>
                </c:pt>
                <c:pt idx="44425">
                  <c:v>441.29731930000003</c:v>
                </c:pt>
                <c:pt idx="44426">
                  <c:v>441.30725530000001</c:v>
                </c:pt>
                <c:pt idx="44427">
                  <c:v>441.31719029999999</c:v>
                </c:pt>
                <c:pt idx="44428">
                  <c:v>441.32712629999997</c:v>
                </c:pt>
                <c:pt idx="44429">
                  <c:v>441.33706230000001</c:v>
                </c:pt>
                <c:pt idx="44430">
                  <c:v>441.3469973</c:v>
                </c:pt>
                <c:pt idx="44431">
                  <c:v>441.35693329999998</c:v>
                </c:pt>
                <c:pt idx="44432">
                  <c:v>441.36686930000002</c:v>
                </c:pt>
                <c:pt idx="44433">
                  <c:v>441.3768053</c:v>
                </c:pt>
                <c:pt idx="44434">
                  <c:v>441.38674029999999</c:v>
                </c:pt>
                <c:pt idx="44435">
                  <c:v>441.39667630000002</c:v>
                </c:pt>
                <c:pt idx="44436">
                  <c:v>441.40661230000001</c:v>
                </c:pt>
                <c:pt idx="44437">
                  <c:v>441.41654729999999</c:v>
                </c:pt>
                <c:pt idx="44438">
                  <c:v>441.42648329999997</c:v>
                </c:pt>
                <c:pt idx="44439">
                  <c:v>441.43641930000001</c:v>
                </c:pt>
                <c:pt idx="44440">
                  <c:v>441.44635529999999</c:v>
                </c:pt>
                <c:pt idx="44441">
                  <c:v>441.45629029999998</c:v>
                </c:pt>
                <c:pt idx="44442">
                  <c:v>441.46622630000002</c:v>
                </c:pt>
                <c:pt idx="44443">
                  <c:v>441.4761623</c:v>
                </c:pt>
                <c:pt idx="44444">
                  <c:v>441.48609729999998</c:v>
                </c:pt>
                <c:pt idx="44445">
                  <c:v>441.49603330000002</c:v>
                </c:pt>
                <c:pt idx="44446">
                  <c:v>441.5059693</c:v>
                </c:pt>
                <c:pt idx="44447">
                  <c:v>441.51590529999999</c:v>
                </c:pt>
                <c:pt idx="44448">
                  <c:v>441.52584030000003</c:v>
                </c:pt>
                <c:pt idx="44449">
                  <c:v>441.53577630000001</c:v>
                </c:pt>
                <c:pt idx="44450">
                  <c:v>441.54571229999999</c:v>
                </c:pt>
                <c:pt idx="44451">
                  <c:v>441.55564729999998</c:v>
                </c:pt>
                <c:pt idx="44452">
                  <c:v>441.56558330000001</c:v>
                </c:pt>
                <c:pt idx="44453">
                  <c:v>441.5755193</c:v>
                </c:pt>
                <c:pt idx="44454">
                  <c:v>441.58545529999998</c:v>
                </c:pt>
                <c:pt idx="44455">
                  <c:v>441.59539030000002</c:v>
                </c:pt>
                <c:pt idx="44456">
                  <c:v>441.6053263</c:v>
                </c:pt>
                <c:pt idx="44457">
                  <c:v>441.61526229999998</c:v>
                </c:pt>
                <c:pt idx="44458">
                  <c:v>441.62519730000002</c:v>
                </c:pt>
                <c:pt idx="44459">
                  <c:v>441.63513330000001</c:v>
                </c:pt>
                <c:pt idx="44460">
                  <c:v>441.64506929999999</c:v>
                </c:pt>
                <c:pt idx="44461">
                  <c:v>441.65500530000003</c:v>
                </c:pt>
                <c:pt idx="44462">
                  <c:v>441.66494030000001</c:v>
                </c:pt>
                <c:pt idx="44463">
                  <c:v>441.67487629999999</c:v>
                </c:pt>
                <c:pt idx="44464">
                  <c:v>441.68481229999998</c:v>
                </c:pt>
                <c:pt idx="44465">
                  <c:v>441.69474730000002</c:v>
                </c:pt>
                <c:pt idx="44466">
                  <c:v>441.7046833</c:v>
                </c:pt>
                <c:pt idx="44467">
                  <c:v>441.71461929999998</c:v>
                </c:pt>
                <c:pt idx="44468">
                  <c:v>441.72455530000002</c:v>
                </c:pt>
                <c:pt idx="44469">
                  <c:v>441.7344903</c:v>
                </c:pt>
                <c:pt idx="44470">
                  <c:v>441.74442629999999</c:v>
                </c:pt>
                <c:pt idx="44471">
                  <c:v>441.75436230000003</c:v>
                </c:pt>
                <c:pt idx="44472">
                  <c:v>441.76429730000001</c:v>
                </c:pt>
                <c:pt idx="44473">
                  <c:v>441.77423329999999</c:v>
                </c:pt>
                <c:pt idx="44474">
                  <c:v>441.78416929999997</c:v>
                </c:pt>
                <c:pt idx="44475">
                  <c:v>441.79410530000001</c:v>
                </c:pt>
                <c:pt idx="44476">
                  <c:v>441.8040403</c:v>
                </c:pt>
                <c:pt idx="44477">
                  <c:v>441.81397629999998</c:v>
                </c:pt>
                <c:pt idx="44478">
                  <c:v>441.82391230000002</c:v>
                </c:pt>
                <c:pt idx="44479">
                  <c:v>441.8338483</c:v>
                </c:pt>
                <c:pt idx="44480">
                  <c:v>441.84378329999998</c:v>
                </c:pt>
                <c:pt idx="44481">
                  <c:v>441.85371930000002</c:v>
                </c:pt>
                <c:pt idx="44482">
                  <c:v>441.8636553</c:v>
                </c:pt>
                <c:pt idx="44483">
                  <c:v>441.87359029999999</c:v>
                </c:pt>
                <c:pt idx="44484">
                  <c:v>441.88352689999999</c:v>
                </c:pt>
                <c:pt idx="44485">
                  <c:v>441.89346289999997</c:v>
                </c:pt>
                <c:pt idx="44486">
                  <c:v>441.90339890000001</c:v>
                </c:pt>
                <c:pt idx="44487">
                  <c:v>441.9133339</c:v>
                </c:pt>
                <c:pt idx="44488">
                  <c:v>441.92326989999998</c:v>
                </c:pt>
                <c:pt idx="44489">
                  <c:v>441.93320590000002</c:v>
                </c:pt>
                <c:pt idx="44490">
                  <c:v>441.9431409</c:v>
                </c:pt>
                <c:pt idx="44491">
                  <c:v>441.95307689999999</c:v>
                </c:pt>
                <c:pt idx="44492">
                  <c:v>441.96301290000002</c:v>
                </c:pt>
                <c:pt idx="44493">
                  <c:v>441.97294890000001</c:v>
                </c:pt>
                <c:pt idx="44494">
                  <c:v>441.98288389999999</c:v>
                </c:pt>
                <c:pt idx="44495">
                  <c:v>441.99281989999997</c:v>
                </c:pt>
                <c:pt idx="44496">
                  <c:v>442.00275590000001</c:v>
                </c:pt>
                <c:pt idx="44497">
                  <c:v>442.0126909</c:v>
                </c:pt>
                <c:pt idx="44498">
                  <c:v>442.02262689999998</c:v>
                </c:pt>
                <c:pt idx="44499">
                  <c:v>442.03256290000002</c:v>
                </c:pt>
                <c:pt idx="44500">
                  <c:v>442.0424989</c:v>
                </c:pt>
                <c:pt idx="44501">
                  <c:v>442.05243389999998</c:v>
                </c:pt>
                <c:pt idx="44502">
                  <c:v>442.06236990000002</c:v>
                </c:pt>
                <c:pt idx="44503">
                  <c:v>442.0723059</c:v>
                </c:pt>
                <c:pt idx="44504">
                  <c:v>442.08224089999999</c:v>
                </c:pt>
                <c:pt idx="44505">
                  <c:v>442.09217690000003</c:v>
                </c:pt>
                <c:pt idx="44506">
                  <c:v>442.10211290000001</c:v>
                </c:pt>
                <c:pt idx="44507">
                  <c:v>442.11204889999999</c:v>
                </c:pt>
                <c:pt idx="44508">
                  <c:v>442.12198389999998</c:v>
                </c:pt>
                <c:pt idx="44509">
                  <c:v>442.13191990000001</c:v>
                </c:pt>
                <c:pt idx="44510">
                  <c:v>442.1418559</c:v>
                </c:pt>
                <c:pt idx="44511">
                  <c:v>442.15179189999998</c:v>
                </c:pt>
                <c:pt idx="44512">
                  <c:v>442.16172690000002</c:v>
                </c:pt>
                <c:pt idx="44513">
                  <c:v>442.1716629</c:v>
                </c:pt>
                <c:pt idx="44514">
                  <c:v>442.18159889999998</c:v>
                </c:pt>
                <c:pt idx="44515">
                  <c:v>442.19153390000002</c:v>
                </c:pt>
                <c:pt idx="44516">
                  <c:v>442.20146990000001</c:v>
                </c:pt>
                <c:pt idx="44517">
                  <c:v>442.21140589999999</c:v>
                </c:pt>
                <c:pt idx="44518">
                  <c:v>442.22134190000003</c:v>
                </c:pt>
                <c:pt idx="44519">
                  <c:v>442.23127690000001</c:v>
                </c:pt>
                <c:pt idx="44520">
                  <c:v>442.24121289999999</c:v>
                </c:pt>
                <c:pt idx="44521">
                  <c:v>442.25114889999998</c:v>
                </c:pt>
                <c:pt idx="44522">
                  <c:v>442.26108490000001</c:v>
                </c:pt>
                <c:pt idx="44523">
                  <c:v>442.2710199</c:v>
                </c:pt>
                <c:pt idx="44524">
                  <c:v>442.28095589999998</c:v>
                </c:pt>
                <c:pt idx="44525">
                  <c:v>442.29089190000002</c:v>
                </c:pt>
                <c:pt idx="44526">
                  <c:v>442.3008269</c:v>
                </c:pt>
                <c:pt idx="44527">
                  <c:v>442.31076289999999</c:v>
                </c:pt>
                <c:pt idx="44528">
                  <c:v>442.32069890000002</c:v>
                </c:pt>
                <c:pt idx="44529">
                  <c:v>442.33063490000001</c:v>
                </c:pt>
                <c:pt idx="44530">
                  <c:v>442.34056989999999</c:v>
                </c:pt>
                <c:pt idx="44531">
                  <c:v>442.35050589999997</c:v>
                </c:pt>
                <c:pt idx="44532">
                  <c:v>442.36044190000001</c:v>
                </c:pt>
                <c:pt idx="44533">
                  <c:v>442.37037789999999</c:v>
                </c:pt>
                <c:pt idx="44534">
                  <c:v>442.38031289999998</c:v>
                </c:pt>
                <c:pt idx="44535">
                  <c:v>442.39024890000002</c:v>
                </c:pt>
                <c:pt idx="44536">
                  <c:v>442.4001849</c:v>
                </c:pt>
                <c:pt idx="44537">
                  <c:v>442.41011989999998</c:v>
                </c:pt>
                <c:pt idx="44538">
                  <c:v>442.42005590000002</c:v>
                </c:pt>
                <c:pt idx="44539">
                  <c:v>442.4299919</c:v>
                </c:pt>
                <c:pt idx="44540">
                  <c:v>442.43992789999999</c:v>
                </c:pt>
                <c:pt idx="44541">
                  <c:v>442.44986290000003</c:v>
                </c:pt>
                <c:pt idx="44542">
                  <c:v>442.45979890000001</c:v>
                </c:pt>
                <c:pt idx="44543">
                  <c:v>442.46973489999999</c:v>
                </c:pt>
                <c:pt idx="44544">
                  <c:v>442.47967089999997</c:v>
                </c:pt>
                <c:pt idx="44545">
                  <c:v>442.48960590000002</c:v>
                </c:pt>
                <c:pt idx="44546">
                  <c:v>442.4995419</c:v>
                </c:pt>
                <c:pt idx="44547">
                  <c:v>442.50947789999998</c:v>
                </c:pt>
                <c:pt idx="44548">
                  <c:v>442.51941290000002</c:v>
                </c:pt>
                <c:pt idx="44549">
                  <c:v>442.5293489</c:v>
                </c:pt>
                <c:pt idx="44550">
                  <c:v>442.53928489999998</c:v>
                </c:pt>
                <c:pt idx="44551">
                  <c:v>442.54922090000002</c:v>
                </c:pt>
                <c:pt idx="44552">
                  <c:v>442.55915590000001</c:v>
                </c:pt>
                <c:pt idx="44553">
                  <c:v>442.56909189999999</c:v>
                </c:pt>
                <c:pt idx="44554">
                  <c:v>442.57902790000003</c:v>
                </c:pt>
                <c:pt idx="44555">
                  <c:v>442.58896390000001</c:v>
                </c:pt>
                <c:pt idx="44556">
                  <c:v>442.59889889999999</c:v>
                </c:pt>
                <c:pt idx="44557">
                  <c:v>442.60883489999998</c:v>
                </c:pt>
                <c:pt idx="44558">
                  <c:v>442.61877090000002</c:v>
                </c:pt>
                <c:pt idx="44559">
                  <c:v>442.6287069</c:v>
                </c:pt>
                <c:pt idx="44560">
                  <c:v>442.63864189999998</c:v>
                </c:pt>
                <c:pt idx="44561">
                  <c:v>442.64857790000002</c:v>
                </c:pt>
                <c:pt idx="44562">
                  <c:v>442.6585139</c:v>
                </c:pt>
                <c:pt idx="44563">
                  <c:v>442.66844889999999</c:v>
                </c:pt>
                <c:pt idx="44564">
                  <c:v>442.67838490000003</c:v>
                </c:pt>
                <c:pt idx="44565">
                  <c:v>442.68832090000001</c:v>
                </c:pt>
                <c:pt idx="44566">
                  <c:v>442.69825689999999</c:v>
                </c:pt>
                <c:pt idx="44567">
                  <c:v>442.70819189999997</c:v>
                </c:pt>
                <c:pt idx="44568">
                  <c:v>442.71812790000001</c:v>
                </c:pt>
                <c:pt idx="44569">
                  <c:v>442.7280639</c:v>
                </c:pt>
                <c:pt idx="44570">
                  <c:v>442.73799989999998</c:v>
                </c:pt>
                <c:pt idx="44571">
                  <c:v>442.74793490000002</c:v>
                </c:pt>
                <c:pt idx="44572">
                  <c:v>442.7578709</c:v>
                </c:pt>
                <c:pt idx="44573">
                  <c:v>442.76780689999998</c:v>
                </c:pt>
                <c:pt idx="44574">
                  <c:v>442.77774190000002</c:v>
                </c:pt>
                <c:pt idx="44575">
                  <c:v>442.78767790000001</c:v>
                </c:pt>
                <c:pt idx="44576">
                  <c:v>442.79761389999999</c:v>
                </c:pt>
                <c:pt idx="44577">
                  <c:v>442.80754990000003</c:v>
                </c:pt>
                <c:pt idx="44578">
                  <c:v>442.81748490000001</c:v>
                </c:pt>
                <c:pt idx="44579">
                  <c:v>442.82742089999999</c:v>
                </c:pt>
                <c:pt idx="44580">
                  <c:v>442.83735689999997</c:v>
                </c:pt>
                <c:pt idx="44581">
                  <c:v>442.84729290000001</c:v>
                </c:pt>
                <c:pt idx="44582">
                  <c:v>442.8572279</c:v>
                </c:pt>
                <c:pt idx="44583">
                  <c:v>442.86716389999998</c:v>
                </c:pt>
                <c:pt idx="44584">
                  <c:v>442.87709990000002</c:v>
                </c:pt>
                <c:pt idx="44585">
                  <c:v>442.8870349</c:v>
                </c:pt>
                <c:pt idx="44586">
                  <c:v>442.89696989999999</c:v>
                </c:pt>
                <c:pt idx="44587">
                  <c:v>442.90690590000003</c:v>
                </c:pt>
                <c:pt idx="44588">
                  <c:v>442.91684190000001</c:v>
                </c:pt>
                <c:pt idx="44589">
                  <c:v>442.92677689999999</c:v>
                </c:pt>
                <c:pt idx="44590">
                  <c:v>442.93671289999997</c:v>
                </c:pt>
                <c:pt idx="44591">
                  <c:v>442.94664890000001</c:v>
                </c:pt>
                <c:pt idx="44592">
                  <c:v>442.9565849</c:v>
                </c:pt>
                <c:pt idx="44593">
                  <c:v>442.96651989999998</c:v>
                </c:pt>
                <c:pt idx="44594">
                  <c:v>442.97645590000002</c:v>
                </c:pt>
                <c:pt idx="44595">
                  <c:v>442.9863919</c:v>
                </c:pt>
                <c:pt idx="44596">
                  <c:v>442.99632789999998</c:v>
                </c:pt>
                <c:pt idx="44597">
                  <c:v>443.00626290000002</c:v>
                </c:pt>
                <c:pt idx="44598">
                  <c:v>443.01619890000001</c:v>
                </c:pt>
                <c:pt idx="44599">
                  <c:v>443.02613489999999</c:v>
                </c:pt>
                <c:pt idx="44600">
                  <c:v>443.03607090000003</c:v>
                </c:pt>
                <c:pt idx="44601">
                  <c:v>443.04600590000001</c:v>
                </c:pt>
                <c:pt idx="44602">
                  <c:v>443.05594189999999</c:v>
                </c:pt>
                <c:pt idx="44603">
                  <c:v>443.06587789999998</c:v>
                </c:pt>
                <c:pt idx="44604">
                  <c:v>443.07581390000001</c:v>
                </c:pt>
                <c:pt idx="44605">
                  <c:v>443.0857489</c:v>
                </c:pt>
                <c:pt idx="44606">
                  <c:v>443.09568489999998</c:v>
                </c:pt>
                <c:pt idx="44607">
                  <c:v>443.10562090000002</c:v>
                </c:pt>
                <c:pt idx="44608">
                  <c:v>443.1155569</c:v>
                </c:pt>
                <c:pt idx="44609">
                  <c:v>443.12549189999999</c:v>
                </c:pt>
                <c:pt idx="44610">
                  <c:v>443.13542790000002</c:v>
                </c:pt>
                <c:pt idx="44611">
                  <c:v>443.14536390000001</c:v>
                </c:pt>
                <c:pt idx="44612">
                  <c:v>443.15529889999999</c:v>
                </c:pt>
                <c:pt idx="44613">
                  <c:v>443.16523489999997</c:v>
                </c:pt>
                <c:pt idx="44614">
                  <c:v>443.17517090000001</c:v>
                </c:pt>
                <c:pt idx="44615">
                  <c:v>443.18510689999999</c:v>
                </c:pt>
                <c:pt idx="44616">
                  <c:v>443.19504189999998</c:v>
                </c:pt>
                <c:pt idx="44617">
                  <c:v>443.20497790000002</c:v>
                </c:pt>
                <c:pt idx="44618">
                  <c:v>443.2149139</c:v>
                </c:pt>
                <c:pt idx="44619">
                  <c:v>443.22484989999998</c:v>
                </c:pt>
                <c:pt idx="44620">
                  <c:v>443.23478490000002</c:v>
                </c:pt>
                <c:pt idx="44621">
                  <c:v>443.2447209</c:v>
                </c:pt>
                <c:pt idx="44622">
                  <c:v>443.25465689999999</c:v>
                </c:pt>
                <c:pt idx="44623">
                  <c:v>443.26459290000003</c:v>
                </c:pt>
                <c:pt idx="44624">
                  <c:v>443.27452790000001</c:v>
                </c:pt>
                <c:pt idx="44625">
                  <c:v>443.28446389999999</c:v>
                </c:pt>
                <c:pt idx="44626">
                  <c:v>443.29439989999997</c:v>
                </c:pt>
                <c:pt idx="44627">
                  <c:v>443.30433590000001</c:v>
                </c:pt>
                <c:pt idx="44628">
                  <c:v>443.3142709</c:v>
                </c:pt>
                <c:pt idx="44629">
                  <c:v>443.32420689999998</c:v>
                </c:pt>
                <c:pt idx="44630">
                  <c:v>443.33414290000002</c:v>
                </c:pt>
                <c:pt idx="44631">
                  <c:v>443.3440789</c:v>
                </c:pt>
                <c:pt idx="44632">
                  <c:v>443.35401389999998</c:v>
                </c:pt>
                <c:pt idx="44633">
                  <c:v>443.36394990000002</c:v>
                </c:pt>
                <c:pt idx="44634">
                  <c:v>443.3738859</c:v>
                </c:pt>
                <c:pt idx="44635">
                  <c:v>443.38382189999999</c:v>
                </c:pt>
                <c:pt idx="44636">
                  <c:v>443.39375690000003</c:v>
                </c:pt>
                <c:pt idx="44637">
                  <c:v>443.40369290000001</c:v>
                </c:pt>
                <c:pt idx="44638">
                  <c:v>443.41362889999999</c:v>
                </c:pt>
                <c:pt idx="44639">
                  <c:v>443.42356489999997</c:v>
                </c:pt>
                <c:pt idx="44640">
                  <c:v>443.43349990000002</c:v>
                </c:pt>
                <c:pt idx="44641">
                  <c:v>443.4434359</c:v>
                </c:pt>
                <c:pt idx="44642">
                  <c:v>443.45337189999998</c:v>
                </c:pt>
                <c:pt idx="44643">
                  <c:v>443.46330790000002</c:v>
                </c:pt>
                <c:pt idx="44644">
                  <c:v>443.4732429</c:v>
                </c:pt>
                <c:pt idx="44645">
                  <c:v>443.48317889999998</c:v>
                </c:pt>
                <c:pt idx="44646">
                  <c:v>443.49311490000002</c:v>
                </c:pt>
                <c:pt idx="44647">
                  <c:v>443.50305090000001</c:v>
                </c:pt>
                <c:pt idx="44648">
                  <c:v>443.51298589999999</c:v>
                </c:pt>
                <c:pt idx="44649">
                  <c:v>443.52292189999997</c:v>
                </c:pt>
                <c:pt idx="44650">
                  <c:v>443.53285790000001</c:v>
                </c:pt>
                <c:pt idx="44651">
                  <c:v>443.54279289999999</c:v>
                </c:pt>
                <c:pt idx="44652">
                  <c:v>443.55272889999998</c:v>
                </c:pt>
                <c:pt idx="44653">
                  <c:v>443.56266490000002</c:v>
                </c:pt>
                <c:pt idx="44654">
                  <c:v>443.5726009</c:v>
                </c:pt>
                <c:pt idx="44655">
                  <c:v>443.58253589999998</c:v>
                </c:pt>
                <c:pt idx="44656">
                  <c:v>443.59247190000002</c:v>
                </c:pt>
                <c:pt idx="44657">
                  <c:v>443.6024079</c:v>
                </c:pt>
                <c:pt idx="44658">
                  <c:v>443.61234389999998</c:v>
                </c:pt>
                <c:pt idx="44659">
                  <c:v>443.62227990000002</c:v>
                </c:pt>
                <c:pt idx="44660">
                  <c:v>443.63221490000001</c:v>
                </c:pt>
                <c:pt idx="44661">
                  <c:v>443.64215089999999</c:v>
                </c:pt>
                <c:pt idx="44662">
                  <c:v>443.65208689999997</c:v>
                </c:pt>
                <c:pt idx="44663">
                  <c:v>443.66202190000001</c:v>
                </c:pt>
                <c:pt idx="44664">
                  <c:v>443.6719579</c:v>
                </c:pt>
                <c:pt idx="44665">
                  <c:v>443.68189389999998</c:v>
                </c:pt>
                <c:pt idx="44666">
                  <c:v>443.69182990000002</c:v>
                </c:pt>
                <c:pt idx="44667">
                  <c:v>443.7017649</c:v>
                </c:pt>
                <c:pt idx="44668">
                  <c:v>443.71170089999998</c:v>
                </c:pt>
                <c:pt idx="44669">
                  <c:v>443.72163690000002</c:v>
                </c:pt>
                <c:pt idx="44670">
                  <c:v>443.7315729</c:v>
                </c:pt>
                <c:pt idx="44671">
                  <c:v>443.74150889999999</c:v>
                </c:pt>
                <c:pt idx="44672">
                  <c:v>443.75144390000003</c:v>
                </c:pt>
                <c:pt idx="44673">
                  <c:v>443.76137990000001</c:v>
                </c:pt>
                <c:pt idx="44674">
                  <c:v>443.77131589999999</c:v>
                </c:pt>
                <c:pt idx="44675">
                  <c:v>443.78125089999997</c:v>
                </c:pt>
                <c:pt idx="44676">
                  <c:v>443.79118690000001</c:v>
                </c:pt>
                <c:pt idx="44677">
                  <c:v>443.8011229</c:v>
                </c:pt>
                <c:pt idx="44678">
                  <c:v>443.81105889999998</c:v>
                </c:pt>
                <c:pt idx="44679">
                  <c:v>443.82099390000002</c:v>
                </c:pt>
                <c:pt idx="44680">
                  <c:v>443.8309299</c:v>
                </c:pt>
                <c:pt idx="44681">
                  <c:v>443.84086589999998</c:v>
                </c:pt>
                <c:pt idx="44682">
                  <c:v>443.85080190000002</c:v>
                </c:pt>
                <c:pt idx="44683">
                  <c:v>443.8607379</c:v>
                </c:pt>
                <c:pt idx="44684">
                  <c:v>443.87067289999999</c:v>
                </c:pt>
                <c:pt idx="44685">
                  <c:v>443.88060890000003</c:v>
                </c:pt>
                <c:pt idx="44686">
                  <c:v>443.89054579999998</c:v>
                </c:pt>
                <c:pt idx="44687">
                  <c:v>443.90048180000002</c:v>
                </c:pt>
                <c:pt idx="44688">
                  <c:v>443.91041680000001</c:v>
                </c:pt>
                <c:pt idx="44689">
                  <c:v>443.92035279999999</c:v>
                </c:pt>
                <c:pt idx="44690">
                  <c:v>443.93028880000003</c:v>
                </c:pt>
                <c:pt idx="44691">
                  <c:v>443.94022480000001</c:v>
                </c:pt>
                <c:pt idx="44692">
                  <c:v>443.95015979999999</c:v>
                </c:pt>
                <c:pt idx="44693">
                  <c:v>443.96009579999998</c:v>
                </c:pt>
                <c:pt idx="44694">
                  <c:v>443.97003180000002</c:v>
                </c:pt>
                <c:pt idx="44695">
                  <c:v>443.9799678</c:v>
                </c:pt>
                <c:pt idx="44696">
                  <c:v>443.98990279999998</c:v>
                </c:pt>
                <c:pt idx="44697">
                  <c:v>443.99983880000002</c:v>
                </c:pt>
                <c:pt idx="44698">
                  <c:v>444.0097748</c:v>
                </c:pt>
                <c:pt idx="44699">
                  <c:v>444.01971079999998</c:v>
                </c:pt>
                <c:pt idx="44700">
                  <c:v>444.02964580000003</c:v>
                </c:pt>
                <c:pt idx="44701">
                  <c:v>444.03958180000001</c:v>
                </c:pt>
                <c:pt idx="44702">
                  <c:v>444.04951779999999</c:v>
                </c:pt>
                <c:pt idx="44703">
                  <c:v>444.05945380000003</c:v>
                </c:pt>
                <c:pt idx="44704">
                  <c:v>444.06938880000001</c:v>
                </c:pt>
                <c:pt idx="44705">
                  <c:v>444.07932479999999</c:v>
                </c:pt>
                <c:pt idx="44706">
                  <c:v>444.08926079999998</c:v>
                </c:pt>
                <c:pt idx="44707">
                  <c:v>444.09919680000002</c:v>
                </c:pt>
                <c:pt idx="44708">
                  <c:v>444.1091318</c:v>
                </c:pt>
                <c:pt idx="44709">
                  <c:v>444.11906779999998</c:v>
                </c:pt>
                <c:pt idx="44710">
                  <c:v>444.12900380000002</c:v>
                </c:pt>
                <c:pt idx="44711">
                  <c:v>444.1389398</c:v>
                </c:pt>
                <c:pt idx="44712">
                  <c:v>444.14887479999999</c:v>
                </c:pt>
                <c:pt idx="44713">
                  <c:v>444.15881080000003</c:v>
                </c:pt>
                <c:pt idx="44714">
                  <c:v>444.16874680000001</c:v>
                </c:pt>
                <c:pt idx="44715">
                  <c:v>444.17868279999999</c:v>
                </c:pt>
                <c:pt idx="44716">
                  <c:v>444.18861779999997</c:v>
                </c:pt>
                <c:pt idx="44717">
                  <c:v>444.19855380000001</c:v>
                </c:pt>
                <c:pt idx="44718">
                  <c:v>444.2084898</c:v>
                </c:pt>
                <c:pt idx="44719">
                  <c:v>444.21842579999998</c:v>
                </c:pt>
                <c:pt idx="44720">
                  <c:v>444.22836180000002</c:v>
                </c:pt>
                <c:pt idx="44721">
                  <c:v>444.2382968</c:v>
                </c:pt>
                <c:pt idx="44722">
                  <c:v>444.24823279999998</c:v>
                </c:pt>
                <c:pt idx="44723">
                  <c:v>444.25816880000002</c:v>
                </c:pt>
                <c:pt idx="44724">
                  <c:v>444.2681048</c:v>
                </c:pt>
                <c:pt idx="44725">
                  <c:v>444.27803979999999</c:v>
                </c:pt>
                <c:pt idx="44726">
                  <c:v>444.28797580000003</c:v>
                </c:pt>
                <c:pt idx="44727">
                  <c:v>444.29791180000001</c:v>
                </c:pt>
                <c:pt idx="44728">
                  <c:v>444.30784779999999</c:v>
                </c:pt>
                <c:pt idx="44729">
                  <c:v>444.31778279999997</c:v>
                </c:pt>
                <c:pt idx="44730">
                  <c:v>444.32771880000001</c:v>
                </c:pt>
                <c:pt idx="44731">
                  <c:v>444.3376548</c:v>
                </c:pt>
                <c:pt idx="44732">
                  <c:v>444.34759079999998</c:v>
                </c:pt>
                <c:pt idx="44733">
                  <c:v>444.35752580000002</c:v>
                </c:pt>
                <c:pt idx="44734">
                  <c:v>444.3674618</c:v>
                </c:pt>
                <c:pt idx="44735">
                  <c:v>444.37739779999998</c:v>
                </c:pt>
                <c:pt idx="44736">
                  <c:v>444.38733380000002</c:v>
                </c:pt>
                <c:pt idx="44737">
                  <c:v>444.39726880000001</c:v>
                </c:pt>
                <c:pt idx="44738">
                  <c:v>444.40720479999999</c:v>
                </c:pt>
                <c:pt idx="44739">
                  <c:v>444.41714080000003</c:v>
                </c:pt>
                <c:pt idx="44740">
                  <c:v>444.42707680000001</c:v>
                </c:pt>
                <c:pt idx="44741">
                  <c:v>444.43701279999999</c:v>
                </c:pt>
                <c:pt idx="44742">
                  <c:v>444.44694779999998</c:v>
                </c:pt>
                <c:pt idx="44743">
                  <c:v>444.45688380000001</c:v>
                </c:pt>
                <c:pt idx="44744">
                  <c:v>444.4668198</c:v>
                </c:pt>
                <c:pt idx="44745">
                  <c:v>444.47675579999998</c:v>
                </c:pt>
                <c:pt idx="44746">
                  <c:v>444.48669080000002</c:v>
                </c:pt>
                <c:pt idx="44747">
                  <c:v>444.4966268</c:v>
                </c:pt>
                <c:pt idx="44748">
                  <c:v>444.50656279999998</c:v>
                </c:pt>
                <c:pt idx="44749">
                  <c:v>444.51649880000002</c:v>
                </c:pt>
                <c:pt idx="44750">
                  <c:v>444.52643380000001</c:v>
                </c:pt>
                <c:pt idx="44751">
                  <c:v>444.53636979999999</c:v>
                </c:pt>
                <c:pt idx="44752">
                  <c:v>444.54630580000003</c:v>
                </c:pt>
                <c:pt idx="44753">
                  <c:v>444.55624180000001</c:v>
                </c:pt>
                <c:pt idx="44754">
                  <c:v>444.56617679999999</c:v>
                </c:pt>
                <c:pt idx="44755">
                  <c:v>444.57611279999998</c:v>
                </c:pt>
                <c:pt idx="44756">
                  <c:v>444.58604880000001</c:v>
                </c:pt>
                <c:pt idx="44757">
                  <c:v>444.5959848</c:v>
                </c:pt>
                <c:pt idx="44758">
                  <c:v>444.60592079999998</c:v>
                </c:pt>
                <c:pt idx="44759">
                  <c:v>444.61585580000002</c:v>
                </c:pt>
                <c:pt idx="44760">
                  <c:v>444.6257918</c:v>
                </c:pt>
                <c:pt idx="44761">
                  <c:v>444.63572779999998</c:v>
                </c:pt>
                <c:pt idx="44762">
                  <c:v>444.64566380000002</c:v>
                </c:pt>
                <c:pt idx="44763">
                  <c:v>444.65559880000001</c:v>
                </c:pt>
                <c:pt idx="44764">
                  <c:v>444.66553479999999</c:v>
                </c:pt>
                <c:pt idx="44765">
                  <c:v>444.67547080000003</c:v>
                </c:pt>
                <c:pt idx="44766">
                  <c:v>444.68540680000001</c:v>
                </c:pt>
                <c:pt idx="44767">
                  <c:v>444.69534179999999</c:v>
                </c:pt>
                <c:pt idx="44768">
                  <c:v>444.70527779999998</c:v>
                </c:pt>
                <c:pt idx="44769">
                  <c:v>444.71521380000001</c:v>
                </c:pt>
                <c:pt idx="44770">
                  <c:v>444.7251498</c:v>
                </c:pt>
                <c:pt idx="44771">
                  <c:v>444.73508579999998</c:v>
                </c:pt>
                <c:pt idx="44772">
                  <c:v>444.74502080000002</c:v>
                </c:pt>
                <c:pt idx="44773">
                  <c:v>444.7549568</c:v>
                </c:pt>
                <c:pt idx="44774">
                  <c:v>444.76489279999998</c:v>
                </c:pt>
                <c:pt idx="44775">
                  <c:v>444.77482880000002</c:v>
                </c:pt>
                <c:pt idx="44776">
                  <c:v>444.78476380000001</c:v>
                </c:pt>
                <c:pt idx="44777">
                  <c:v>444.79469979999999</c:v>
                </c:pt>
                <c:pt idx="44778">
                  <c:v>444.80463580000003</c:v>
                </c:pt>
                <c:pt idx="44779">
                  <c:v>444.81457180000001</c:v>
                </c:pt>
                <c:pt idx="44780">
                  <c:v>444.82450679999999</c:v>
                </c:pt>
                <c:pt idx="44781">
                  <c:v>444.83444279999998</c:v>
                </c:pt>
                <c:pt idx="44782">
                  <c:v>444.84437880000002</c:v>
                </c:pt>
                <c:pt idx="44783">
                  <c:v>444.8543148</c:v>
                </c:pt>
                <c:pt idx="44784">
                  <c:v>444.86425079999998</c:v>
                </c:pt>
                <c:pt idx="44785">
                  <c:v>444.87418580000002</c:v>
                </c:pt>
                <c:pt idx="44786">
                  <c:v>444.8841218</c:v>
                </c:pt>
                <c:pt idx="44787">
                  <c:v>444.8940571</c:v>
                </c:pt>
                <c:pt idx="44788">
                  <c:v>444.90399309999998</c:v>
                </c:pt>
                <c:pt idx="44789">
                  <c:v>444.91392810000002</c:v>
                </c:pt>
                <c:pt idx="44790">
                  <c:v>444.9238641</c:v>
                </c:pt>
                <c:pt idx="44791">
                  <c:v>444.93380009999998</c:v>
                </c:pt>
                <c:pt idx="44792">
                  <c:v>444.94373610000002</c:v>
                </c:pt>
                <c:pt idx="44793">
                  <c:v>444.95367110000001</c:v>
                </c:pt>
                <c:pt idx="44794">
                  <c:v>444.96360709999999</c:v>
                </c:pt>
                <c:pt idx="44795">
                  <c:v>444.97354309999997</c:v>
                </c:pt>
                <c:pt idx="44796">
                  <c:v>444.98347910000001</c:v>
                </c:pt>
                <c:pt idx="44797">
                  <c:v>444.99341509999999</c:v>
                </c:pt>
                <c:pt idx="44798">
                  <c:v>445.00335009999998</c:v>
                </c:pt>
                <c:pt idx="44799">
                  <c:v>445.01328610000002</c:v>
                </c:pt>
                <c:pt idx="44800">
                  <c:v>445.0232221</c:v>
                </c:pt>
                <c:pt idx="44801">
                  <c:v>445.03315809999998</c:v>
                </c:pt>
                <c:pt idx="44802">
                  <c:v>445.04309310000002</c:v>
                </c:pt>
                <c:pt idx="44803">
                  <c:v>445.0530291</c:v>
                </c:pt>
                <c:pt idx="44804">
                  <c:v>445.06296509999999</c:v>
                </c:pt>
                <c:pt idx="44805">
                  <c:v>445.07290110000002</c:v>
                </c:pt>
                <c:pt idx="44806">
                  <c:v>445.08283710000001</c:v>
                </c:pt>
                <c:pt idx="44807">
                  <c:v>445.09277209999999</c:v>
                </c:pt>
                <c:pt idx="44808">
                  <c:v>445.10270809999997</c:v>
                </c:pt>
                <c:pt idx="44809">
                  <c:v>445.11264410000001</c:v>
                </c:pt>
                <c:pt idx="44810">
                  <c:v>445.12258009999999</c:v>
                </c:pt>
                <c:pt idx="44811">
                  <c:v>445.13251509999998</c:v>
                </c:pt>
                <c:pt idx="44812">
                  <c:v>445.14245110000002</c:v>
                </c:pt>
                <c:pt idx="44813">
                  <c:v>445.1523871</c:v>
                </c:pt>
                <c:pt idx="44814">
                  <c:v>445.16232309999998</c:v>
                </c:pt>
                <c:pt idx="44815">
                  <c:v>445.17225810000002</c:v>
                </c:pt>
                <c:pt idx="44816">
                  <c:v>445.1821941</c:v>
                </c:pt>
                <c:pt idx="44817">
                  <c:v>445.19213009999999</c:v>
                </c:pt>
                <c:pt idx="44818">
                  <c:v>445.20206610000002</c:v>
                </c:pt>
                <c:pt idx="44819">
                  <c:v>445.21200210000001</c:v>
                </c:pt>
                <c:pt idx="44820">
                  <c:v>445.22193709999999</c:v>
                </c:pt>
                <c:pt idx="44821">
                  <c:v>445.23187309999997</c:v>
                </c:pt>
                <c:pt idx="44822">
                  <c:v>445.24180910000001</c:v>
                </c:pt>
                <c:pt idx="44823">
                  <c:v>445.25174509999999</c:v>
                </c:pt>
                <c:pt idx="44824">
                  <c:v>445.26168009999998</c:v>
                </c:pt>
                <c:pt idx="44825">
                  <c:v>445.27161610000002</c:v>
                </c:pt>
                <c:pt idx="44826">
                  <c:v>445.2815521</c:v>
                </c:pt>
                <c:pt idx="44827">
                  <c:v>445.29148809999998</c:v>
                </c:pt>
                <c:pt idx="44828">
                  <c:v>445.30142410000002</c:v>
                </c:pt>
                <c:pt idx="44829">
                  <c:v>445.3113591</c:v>
                </c:pt>
                <c:pt idx="44830">
                  <c:v>445.32129509999999</c:v>
                </c:pt>
                <c:pt idx="44831">
                  <c:v>445.33123110000002</c:v>
                </c:pt>
                <c:pt idx="44832">
                  <c:v>445.34116710000001</c:v>
                </c:pt>
                <c:pt idx="44833">
                  <c:v>445.35110209999999</c:v>
                </c:pt>
                <c:pt idx="44834">
                  <c:v>445.36103809999997</c:v>
                </c:pt>
                <c:pt idx="44835">
                  <c:v>445.37097410000001</c:v>
                </c:pt>
                <c:pt idx="44836">
                  <c:v>445.38091009999999</c:v>
                </c:pt>
                <c:pt idx="44837">
                  <c:v>445.39084609999998</c:v>
                </c:pt>
                <c:pt idx="44838">
                  <c:v>445.40078110000002</c:v>
                </c:pt>
                <c:pt idx="44839">
                  <c:v>445.4107171</c:v>
                </c:pt>
                <c:pt idx="44840">
                  <c:v>445.42065309999998</c:v>
                </c:pt>
                <c:pt idx="44841">
                  <c:v>445.43058910000002</c:v>
                </c:pt>
                <c:pt idx="44842">
                  <c:v>445.4405241</c:v>
                </c:pt>
                <c:pt idx="44843">
                  <c:v>445.45046009999999</c:v>
                </c:pt>
                <c:pt idx="44844">
                  <c:v>445.46039610000003</c:v>
                </c:pt>
                <c:pt idx="44845">
                  <c:v>445.47033210000001</c:v>
                </c:pt>
                <c:pt idx="44846">
                  <c:v>445.48026809999999</c:v>
                </c:pt>
                <c:pt idx="44847">
                  <c:v>445.49020309999997</c:v>
                </c:pt>
                <c:pt idx="44848">
                  <c:v>445.50013910000001</c:v>
                </c:pt>
                <c:pt idx="44849">
                  <c:v>445.51007509999999</c:v>
                </c:pt>
                <c:pt idx="44850">
                  <c:v>445.52001109999998</c:v>
                </c:pt>
                <c:pt idx="44851">
                  <c:v>445.52994610000002</c:v>
                </c:pt>
                <c:pt idx="44852">
                  <c:v>445.5398821</c:v>
                </c:pt>
                <c:pt idx="44853">
                  <c:v>445.54981809999998</c:v>
                </c:pt>
                <c:pt idx="44854">
                  <c:v>445.55975410000002</c:v>
                </c:pt>
                <c:pt idx="44855">
                  <c:v>445.5696901</c:v>
                </c:pt>
                <c:pt idx="44856">
                  <c:v>445.57962509999999</c:v>
                </c:pt>
                <c:pt idx="44857">
                  <c:v>445.58956110000003</c:v>
                </c:pt>
                <c:pt idx="44858">
                  <c:v>445.59949710000001</c:v>
                </c:pt>
                <c:pt idx="44859">
                  <c:v>445.60943309999999</c:v>
                </c:pt>
                <c:pt idx="44860">
                  <c:v>445.61936909999997</c:v>
                </c:pt>
                <c:pt idx="44861">
                  <c:v>445.62930410000001</c:v>
                </c:pt>
                <c:pt idx="44862">
                  <c:v>445.63924009999999</c:v>
                </c:pt>
                <c:pt idx="44863">
                  <c:v>445.64917609999998</c:v>
                </c:pt>
                <c:pt idx="44864">
                  <c:v>445.65911210000002</c:v>
                </c:pt>
                <c:pt idx="44865">
                  <c:v>445.6690471</c:v>
                </c:pt>
                <c:pt idx="44866">
                  <c:v>445.67898309999998</c:v>
                </c:pt>
                <c:pt idx="44867">
                  <c:v>445.68891910000002</c:v>
                </c:pt>
                <c:pt idx="44868">
                  <c:v>445.6988551</c:v>
                </c:pt>
                <c:pt idx="44869">
                  <c:v>445.70879109999998</c:v>
                </c:pt>
                <c:pt idx="44870">
                  <c:v>445.71872610000003</c:v>
                </c:pt>
                <c:pt idx="44871">
                  <c:v>445.72866210000001</c:v>
                </c:pt>
                <c:pt idx="44872">
                  <c:v>445.73859809999999</c:v>
                </c:pt>
                <c:pt idx="44873">
                  <c:v>445.74853409999997</c:v>
                </c:pt>
                <c:pt idx="44874">
                  <c:v>445.75846910000001</c:v>
                </c:pt>
                <c:pt idx="44875">
                  <c:v>445.7684051</c:v>
                </c:pt>
                <c:pt idx="44876">
                  <c:v>445.77834109999998</c:v>
                </c:pt>
                <c:pt idx="44877">
                  <c:v>445.78827710000002</c:v>
                </c:pt>
                <c:pt idx="44878">
                  <c:v>445.7982131</c:v>
                </c:pt>
                <c:pt idx="44879">
                  <c:v>445.80814809999998</c:v>
                </c:pt>
                <c:pt idx="44880">
                  <c:v>445.81808410000002</c:v>
                </c:pt>
                <c:pt idx="44881">
                  <c:v>445.8280201</c:v>
                </c:pt>
                <c:pt idx="44882">
                  <c:v>445.83795609999999</c:v>
                </c:pt>
                <c:pt idx="44883">
                  <c:v>445.84789210000002</c:v>
                </c:pt>
                <c:pt idx="44884">
                  <c:v>445.85782710000001</c:v>
                </c:pt>
                <c:pt idx="44885">
                  <c:v>445.86776309999999</c:v>
                </c:pt>
                <c:pt idx="44886">
                  <c:v>445.87769909999997</c:v>
                </c:pt>
                <c:pt idx="44887">
                  <c:v>445.8876363</c:v>
                </c:pt>
                <c:pt idx="44888">
                  <c:v>445.89757129999998</c:v>
                </c:pt>
                <c:pt idx="44889">
                  <c:v>445.90750730000002</c:v>
                </c:pt>
                <c:pt idx="44890">
                  <c:v>445.9174433</c:v>
                </c:pt>
                <c:pt idx="44891">
                  <c:v>445.92737929999998</c:v>
                </c:pt>
                <c:pt idx="44892">
                  <c:v>445.93731530000002</c:v>
                </c:pt>
                <c:pt idx="44893">
                  <c:v>445.94725030000001</c:v>
                </c:pt>
                <c:pt idx="44894">
                  <c:v>445.95718629999999</c:v>
                </c:pt>
                <c:pt idx="44895">
                  <c:v>445.96712230000003</c:v>
                </c:pt>
                <c:pt idx="44896">
                  <c:v>445.97705830000001</c:v>
                </c:pt>
                <c:pt idx="44897">
                  <c:v>445.98699329999999</c:v>
                </c:pt>
                <c:pt idx="44898">
                  <c:v>445.99692929999998</c:v>
                </c:pt>
                <c:pt idx="44899">
                  <c:v>446.00686530000002</c:v>
                </c:pt>
                <c:pt idx="44900">
                  <c:v>446.0168013</c:v>
                </c:pt>
                <c:pt idx="44901">
                  <c:v>446.02673729999998</c:v>
                </c:pt>
                <c:pt idx="44902">
                  <c:v>446.03667230000002</c:v>
                </c:pt>
                <c:pt idx="44903">
                  <c:v>446.0466083</c:v>
                </c:pt>
                <c:pt idx="44904">
                  <c:v>446.05654429999998</c:v>
                </c:pt>
                <c:pt idx="44905">
                  <c:v>446.06648030000002</c:v>
                </c:pt>
                <c:pt idx="44906">
                  <c:v>446.07641630000001</c:v>
                </c:pt>
                <c:pt idx="44907">
                  <c:v>446.08635129999999</c:v>
                </c:pt>
                <c:pt idx="44908">
                  <c:v>446.09628729999997</c:v>
                </c:pt>
                <c:pt idx="44909">
                  <c:v>446.10622330000001</c:v>
                </c:pt>
                <c:pt idx="44910">
                  <c:v>446.11615929999999</c:v>
                </c:pt>
                <c:pt idx="44911">
                  <c:v>446.12609529999997</c:v>
                </c:pt>
                <c:pt idx="44912">
                  <c:v>446.13603030000002</c:v>
                </c:pt>
                <c:pt idx="44913">
                  <c:v>446.1459663</c:v>
                </c:pt>
                <c:pt idx="44914">
                  <c:v>446.15590229999998</c:v>
                </c:pt>
                <c:pt idx="44915">
                  <c:v>446.16583830000002</c:v>
                </c:pt>
                <c:pt idx="44916">
                  <c:v>446.1757733</c:v>
                </c:pt>
                <c:pt idx="44917">
                  <c:v>446.18570920000002</c:v>
                </c:pt>
                <c:pt idx="44918">
                  <c:v>446.19564530000002</c:v>
                </c:pt>
                <c:pt idx="44919">
                  <c:v>446.20558130000001</c:v>
                </c:pt>
                <c:pt idx="44920">
                  <c:v>446.21551729999999</c:v>
                </c:pt>
                <c:pt idx="44921">
                  <c:v>446.22545229999997</c:v>
                </c:pt>
                <c:pt idx="44922">
                  <c:v>446.23538830000001</c:v>
                </c:pt>
                <c:pt idx="44923">
                  <c:v>446.24532429999999</c:v>
                </c:pt>
                <c:pt idx="44924">
                  <c:v>446.25526029999997</c:v>
                </c:pt>
                <c:pt idx="44925">
                  <c:v>446.26519630000001</c:v>
                </c:pt>
                <c:pt idx="44926">
                  <c:v>446.2751313</c:v>
                </c:pt>
                <c:pt idx="44927">
                  <c:v>446.28506729999998</c:v>
                </c:pt>
                <c:pt idx="44928">
                  <c:v>446.29500330000002</c:v>
                </c:pt>
                <c:pt idx="44929">
                  <c:v>446.3049393</c:v>
                </c:pt>
                <c:pt idx="44930">
                  <c:v>446.31487529999998</c:v>
                </c:pt>
                <c:pt idx="44931">
                  <c:v>446.32481030000002</c:v>
                </c:pt>
                <c:pt idx="44932">
                  <c:v>446.33474630000001</c:v>
                </c:pt>
                <c:pt idx="44933">
                  <c:v>446.34468229999999</c:v>
                </c:pt>
                <c:pt idx="44934">
                  <c:v>446.3546182</c:v>
                </c:pt>
                <c:pt idx="44935">
                  <c:v>446.36455330000001</c:v>
                </c:pt>
                <c:pt idx="44936">
                  <c:v>446.37448929999999</c:v>
                </c:pt>
                <c:pt idx="44937">
                  <c:v>446.38442529999998</c:v>
                </c:pt>
                <c:pt idx="44938">
                  <c:v>446.39436130000001</c:v>
                </c:pt>
                <c:pt idx="44939">
                  <c:v>446.4042973</c:v>
                </c:pt>
                <c:pt idx="44940">
                  <c:v>446.41423229999998</c:v>
                </c:pt>
                <c:pt idx="44941">
                  <c:v>446.42416830000002</c:v>
                </c:pt>
                <c:pt idx="44942">
                  <c:v>446.4341043</c:v>
                </c:pt>
                <c:pt idx="44943">
                  <c:v>446.44404029999998</c:v>
                </c:pt>
                <c:pt idx="44944">
                  <c:v>446.45397630000002</c:v>
                </c:pt>
                <c:pt idx="44945">
                  <c:v>446.46391130000001</c:v>
                </c:pt>
                <c:pt idx="44946">
                  <c:v>446.47384729999999</c:v>
                </c:pt>
                <c:pt idx="44947">
                  <c:v>446.48378330000003</c:v>
                </c:pt>
                <c:pt idx="44948">
                  <c:v>446.49371930000001</c:v>
                </c:pt>
                <c:pt idx="44949">
                  <c:v>446.50365529999999</c:v>
                </c:pt>
                <c:pt idx="44950">
                  <c:v>446.51359029999998</c:v>
                </c:pt>
                <c:pt idx="44951">
                  <c:v>446.52352630000001</c:v>
                </c:pt>
                <c:pt idx="44952">
                  <c:v>446.5334623</c:v>
                </c:pt>
                <c:pt idx="44953">
                  <c:v>446.54339829999998</c:v>
                </c:pt>
                <c:pt idx="44954">
                  <c:v>446.55333430000002</c:v>
                </c:pt>
                <c:pt idx="44955">
                  <c:v>446.5632693</c:v>
                </c:pt>
                <c:pt idx="44956">
                  <c:v>446.57320529999998</c:v>
                </c:pt>
                <c:pt idx="44957">
                  <c:v>446.58314130000002</c:v>
                </c:pt>
                <c:pt idx="44958">
                  <c:v>446.5930773</c:v>
                </c:pt>
                <c:pt idx="44959">
                  <c:v>446.60301329999999</c:v>
                </c:pt>
                <c:pt idx="44960">
                  <c:v>446.61294930000003</c:v>
                </c:pt>
                <c:pt idx="44961">
                  <c:v>446.62288430000001</c:v>
                </c:pt>
                <c:pt idx="44962">
                  <c:v>446.63282029999999</c:v>
                </c:pt>
                <c:pt idx="44963">
                  <c:v>446.64275629999997</c:v>
                </c:pt>
                <c:pt idx="44964">
                  <c:v>446.65269230000001</c:v>
                </c:pt>
                <c:pt idx="44965">
                  <c:v>446.66262829999999</c:v>
                </c:pt>
                <c:pt idx="44966">
                  <c:v>446.67256329999998</c:v>
                </c:pt>
                <c:pt idx="44967">
                  <c:v>446.68249930000002</c:v>
                </c:pt>
                <c:pt idx="44968">
                  <c:v>446.6924353</c:v>
                </c:pt>
                <c:pt idx="44969">
                  <c:v>446.70237129999998</c:v>
                </c:pt>
                <c:pt idx="44970">
                  <c:v>446.71230730000002</c:v>
                </c:pt>
                <c:pt idx="44971">
                  <c:v>446.7222423</c:v>
                </c:pt>
                <c:pt idx="44972">
                  <c:v>446.73217829999999</c:v>
                </c:pt>
                <c:pt idx="44973">
                  <c:v>446.74211430000003</c:v>
                </c:pt>
                <c:pt idx="44974">
                  <c:v>446.75205030000001</c:v>
                </c:pt>
                <c:pt idx="44975">
                  <c:v>446.76198629999999</c:v>
                </c:pt>
                <c:pt idx="44976">
                  <c:v>446.77192230000003</c:v>
                </c:pt>
                <c:pt idx="44977">
                  <c:v>446.78185730000001</c:v>
                </c:pt>
                <c:pt idx="44978">
                  <c:v>446.79179329999999</c:v>
                </c:pt>
                <c:pt idx="44979">
                  <c:v>446.80172929999998</c:v>
                </c:pt>
                <c:pt idx="44980">
                  <c:v>446.81166530000002</c:v>
                </c:pt>
                <c:pt idx="44981">
                  <c:v>446.8216013</c:v>
                </c:pt>
                <c:pt idx="44982">
                  <c:v>446.83153629999998</c:v>
                </c:pt>
                <c:pt idx="44983">
                  <c:v>446.84147230000002</c:v>
                </c:pt>
                <c:pt idx="44984">
                  <c:v>446.8514083</c:v>
                </c:pt>
                <c:pt idx="44985">
                  <c:v>446.86134429999998</c:v>
                </c:pt>
                <c:pt idx="44986">
                  <c:v>446.87128030000002</c:v>
                </c:pt>
                <c:pt idx="44987">
                  <c:v>446.88121630000001</c:v>
                </c:pt>
                <c:pt idx="44988">
                  <c:v>446.89114999999998</c:v>
                </c:pt>
                <c:pt idx="44989">
                  <c:v>446.90108600000002</c:v>
                </c:pt>
                <c:pt idx="44990">
                  <c:v>446.911022</c:v>
                </c:pt>
                <c:pt idx="44991">
                  <c:v>446.92095799999998</c:v>
                </c:pt>
                <c:pt idx="44992">
                  <c:v>446.93089400000002</c:v>
                </c:pt>
                <c:pt idx="44993">
                  <c:v>446.94083000000001</c:v>
                </c:pt>
                <c:pt idx="44994">
                  <c:v>446.95076499999999</c:v>
                </c:pt>
                <c:pt idx="44995">
                  <c:v>446.96070099999997</c:v>
                </c:pt>
                <c:pt idx="44996">
                  <c:v>446.97063700000001</c:v>
                </c:pt>
                <c:pt idx="44997">
                  <c:v>446.98057299999999</c:v>
                </c:pt>
                <c:pt idx="44998">
                  <c:v>446.99050899999997</c:v>
                </c:pt>
                <c:pt idx="44999">
                  <c:v>447.00044500000001</c:v>
                </c:pt>
                <c:pt idx="45000">
                  <c:v>447.010381</c:v>
                </c:pt>
                <c:pt idx="45001">
                  <c:v>447.02031599999998</c:v>
                </c:pt>
                <c:pt idx="45002">
                  <c:v>447.03025200000002</c:v>
                </c:pt>
                <c:pt idx="45003">
                  <c:v>447.040188</c:v>
                </c:pt>
                <c:pt idx="45004">
                  <c:v>447.05012399999998</c:v>
                </c:pt>
                <c:pt idx="45005">
                  <c:v>447.06006000000002</c:v>
                </c:pt>
                <c:pt idx="45006">
                  <c:v>447.069996</c:v>
                </c:pt>
                <c:pt idx="45007">
                  <c:v>447.07993099999999</c:v>
                </c:pt>
                <c:pt idx="45008">
                  <c:v>447.08986700000003</c:v>
                </c:pt>
                <c:pt idx="45009">
                  <c:v>447.09980300000001</c:v>
                </c:pt>
                <c:pt idx="45010">
                  <c:v>447.10973899999999</c:v>
                </c:pt>
                <c:pt idx="45011">
                  <c:v>447.11967499999997</c:v>
                </c:pt>
                <c:pt idx="45012">
                  <c:v>447.12961100000001</c:v>
                </c:pt>
                <c:pt idx="45013">
                  <c:v>447.13954699999999</c:v>
                </c:pt>
                <c:pt idx="45014">
                  <c:v>447.14948199999998</c:v>
                </c:pt>
                <c:pt idx="45015">
                  <c:v>447.15941800000002</c:v>
                </c:pt>
                <c:pt idx="45016">
                  <c:v>447.169354</c:v>
                </c:pt>
                <c:pt idx="45017">
                  <c:v>447.17928999999998</c:v>
                </c:pt>
                <c:pt idx="45018">
                  <c:v>447.18922600000002</c:v>
                </c:pt>
                <c:pt idx="45019">
                  <c:v>447.199162</c:v>
                </c:pt>
                <c:pt idx="45020">
                  <c:v>447.20909799999998</c:v>
                </c:pt>
                <c:pt idx="45021">
                  <c:v>447.21903300000002</c:v>
                </c:pt>
                <c:pt idx="45022">
                  <c:v>447.22896900000001</c:v>
                </c:pt>
                <c:pt idx="45023">
                  <c:v>447.23890499999999</c:v>
                </c:pt>
                <c:pt idx="45024">
                  <c:v>447.24884100000003</c:v>
                </c:pt>
                <c:pt idx="45025">
                  <c:v>447.25877700000001</c:v>
                </c:pt>
                <c:pt idx="45026">
                  <c:v>447.26871299999999</c:v>
                </c:pt>
                <c:pt idx="45027">
                  <c:v>447.27864899999997</c:v>
                </c:pt>
                <c:pt idx="45028">
                  <c:v>447.28858400000001</c:v>
                </c:pt>
                <c:pt idx="45029">
                  <c:v>447.29852</c:v>
                </c:pt>
                <c:pt idx="45030">
                  <c:v>447.30845599999998</c:v>
                </c:pt>
                <c:pt idx="45031">
                  <c:v>447.31839200000002</c:v>
                </c:pt>
                <c:pt idx="45032">
                  <c:v>447.328328</c:v>
                </c:pt>
                <c:pt idx="45033">
                  <c:v>447.33826399999998</c:v>
                </c:pt>
                <c:pt idx="45034">
                  <c:v>447.34820000000002</c:v>
                </c:pt>
                <c:pt idx="45035">
                  <c:v>447.358136</c:v>
                </c:pt>
                <c:pt idx="45036">
                  <c:v>447.36807099999999</c:v>
                </c:pt>
                <c:pt idx="45037">
                  <c:v>447.37800700000003</c:v>
                </c:pt>
                <c:pt idx="45038">
                  <c:v>447.38794300000001</c:v>
                </c:pt>
                <c:pt idx="45039">
                  <c:v>447.39787899999999</c:v>
                </c:pt>
                <c:pt idx="45040">
                  <c:v>447.40781500000003</c:v>
                </c:pt>
                <c:pt idx="45041">
                  <c:v>447.41775100000001</c:v>
                </c:pt>
                <c:pt idx="45042">
                  <c:v>447.42768699999999</c:v>
                </c:pt>
                <c:pt idx="45043">
                  <c:v>447.43762299999997</c:v>
                </c:pt>
                <c:pt idx="45044">
                  <c:v>447.44755800000001</c:v>
                </c:pt>
                <c:pt idx="45045">
                  <c:v>447.457494</c:v>
                </c:pt>
                <c:pt idx="45046">
                  <c:v>447.46742999999998</c:v>
                </c:pt>
                <c:pt idx="45047">
                  <c:v>447.47736600000002</c:v>
                </c:pt>
                <c:pt idx="45048">
                  <c:v>447.487302</c:v>
                </c:pt>
                <c:pt idx="45049">
                  <c:v>447.49723799999998</c:v>
                </c:pt>
                <c:pt idx="45050">
                  <c:v>447.50717400000002</c:v>
                </c:pt>
                <c:pt idx="45051">
                  <c:v>447.517109</c:v>
                </c:pt>
                <c:pt idx="45052">
                  <c:v>447.52704499999999</c:v>
                </c:pt>
                <c:pt idx="45053">
                  <c:v>447.53698100000003</c:v>
                </c:pt>
                <c:pt idx="45054">
                  <c:v>447.54691700000001</c:v>
                </c:pt>
                <c:pt idx="45055">
                  <c:v>447.55685299999999</c:v>
                </c:pt>
                <c:pt idx="45056">
                  <c:v>447.56678900000003</c:v>
                </c:pt>
                <c:pt idx="45057">
                  <c:v>447.57672500000001</c:v>
                </c:pt>
                <c:pt idx="45058">
                  <c:v>447.58666099999999</c:v>
                </c:pt>
                <c:pt idx="45059">
                  <c:v>447.59659699999997</c:v>
                </c:pt>
                <c:pt idx="45060">
                  <c:v>447.60653200000002</c:v>
                </c:pt>
                <c:pt idx="45061">
                  <c:v>447.616468</c:v>
                </c:pt>
                <c:pt idx="45062">
                  <c:v>447.62640399999998</c:v>
                </c:pt>
                <c:pt idx="45063">
                  <c:v>447.63634000000002</c:v>
                </c:pt>
                <c:pt idx="45064">
                  <c:v>447.646276</c:v>
                </c:pt>
                <c:pt idx="45065">
                  <c:v>447.65621199999998</c:v>
                </c:pt>
                <c:pt idx="45066">
                  <c:v>447.66614800000002</c:v>
                </c:pt>
                <c:pt idx="45067">
                  <c:v>447.67608300000001</c:v>
                </c:pt>
                <c:pt idx="45068">
                  <c:v>447.68601899999999</c:v>
                </c:pt>
                <c:pt idx="45069">
                  <c:v>447.69595500000003</c:v>
                </c:pt>
                <c:pt idx="45070">
                  <c:v>447.70589100000001</c:v>
                </c:pt>
                <c:pt idx="45071">
                  <c:v>447.71582699999999</c:v>
                </c:pt>
                <c:pt idx="45072">
                  <c:v>447.72576299999997</c:v>
                </c:pt>
                <c:pt idx="45073">
                  <c:v>447.73569900000001</c:v>
                </c:pt>
                <c:pt idx="45074">
                  <c:v>447.74563499999999</c:v>
                </c:pt>
                <c:pt idx="45075">
                  <c:v>447.75556999999998</c:v>
                </c:pt>
                <c:pt idx="45076">
                  <c:v>447.76550600000002</c:v>
                </c:pt>
                <c:pt idx="45077">
                  <c:v>447.775442</c:v>
                </c:pt>
                <c:pt idx="45078">
                  <c:v>447.78537799999998</c:v>
                </c:pt>
                <c:pt idx="45079">
                  <c:v>447.79531400000002</c:v>
                </c:pt>
                <c:pt idx="45080">
                  <c:v>447.80525</c:v>
                </c:pt>
                <c:pt idx="45081">
                  <c:v>447.81518599999998</c:v>
                </c:pt>
                <c:pt idx="45082">
                  <c:v>447.82512200000002</c:v>
                </c:pt>
                <c:pt idx="45083">
                  <c:v>447.83505700000001</c:v>
                </c:pt>
                <c:pt idx="45084">
                  <c:v>447.84499299999999</c:v>
                </c:pt>
                <c:pt idx="45085">
                  <c:v>447.85492900000003</c:v>
                </c:pt>
                <c:pt idx="45086">
                  <c:v>447.86486500000001</c:v>
                </c:pt>
                <c:pt idx="45087">
                  <c:v>447.87480099999999</c:v>
                </c:pt>
                <c:pt idx="45088">
                  <c:v>447.88473699999997</c:v>
                </c:pt>
                <c:pt idx="45089">
                  <c:v>447.89467400000001</c:v>
                </c:pt>
                <c:pt idx="45090">
                  <c:v>447.90460999999999</c:v>
                </c:pt>
                <c:pt idx="45091">
                  <c:v>447.91454599999997</c:v>
                </c:pt>
                <c:pt idx="45092">
                  <c:v>447.92448100000001</c:v>
                </c:pt>
                <c:pt idx="45093">
                  <c:v>447.934417</c:v>
                </c:pt>
                <c:pt idx="45094">
                  <c:v>447.94435299999998</c:v>
                </c:pt>
                <c:pt idx="45095">
                  <c:v>447.95428900000002</c:v>
                </c:pt>
                <c:pt idx="45096">
                  <c:v>447.964225</c:v>
                </c:pt>
                <c:pt idx="45097">
                  <c:v>447.97416099999998</c:v>
                </c:pt>
                <c:pt idx="45098">
                  <c:v>447.98409700000002</c:v>
                </c:pt>
              </c:numCache>
            </c:numRef>
          </c:xVal>
          <c:yVal>
            <c:numRef>
              <c:f>Sheet1!$B$2:$B$45100</c:f>
              <c:numCache>
                <c:formatCode>General</c:formatCode>
                <c:ptCount val="45099"/>
                <c:pt idx="0">
                  <c:v>-1.5068573E-2</c:v>
                </c:pt>
                <c:pt idx="1">
                  <c:v>-1.5748858000000001E-2</c:v>
                </c:pt>
                <c:pt idx="2">
                  <c:v>-1.3619394999999999E-2</c:v>
                </c:pt>
                <c:pt idx="3">
                  <c:v>-1.4031349E-2</c:v>
                </c:pt>
                <c:pt idx="4">
                  <c:v>-1.4824439E-2</c:v>
                </c:pt>
                <c:pt idx="5">
                  <c:v>-1.1074934E-2</c:v>
                </c:pt>
                <c:pt idx="6">
                  <c:v>-1.4625993E-2</c:v>
                </c:pt>
                <c:pt idx="7">
                  <c:v>-1.2558811E-2</c:v>
                </c:pt>
                <c:pt idx="8">
                  <c:v>-9.1302580000000005E-3</c:v>
                </c:pt>
                <c:pt idx="9">
                  <c:v>-9.9080490000000004E-3</c:v>
                </c:pt>
                <c:pt idx="10">
                  <c:v>-1.4635428000000001E-2</c:v>
                </c:pt>
                <c:pt idx="11">
                  <c:v>-8.8940719999999994E-3</c:v>
                </c:pt>
                <c:pt idx="12">
                  <c:v>-7.9118980000000005E-3</c:v>
                </c:pt>
                <c:pt idx="13">
                  <c:v>-1.1696628000000001E-2</c:v>
                </c:pt>
                <c:pt idx="14">
                  <c:v>-1.1470792E-2</c:v>
                </c:pt>
                <c:pt idx="15">
                  <c:v>-1.3157568999999999E-2</c:v>
                </c:pt>
                <c:pt idx="16">
                  <c:v>-1.2926674000000001E-2</c:v>
                </c:pt>
                <c:pt idx="17">
                  <c:v>-1.3437391E-2</c:v>
                </c:pt>
                <c:pt idx="18">
                  <c:v>-1.1137751E-2</c:v>
                </c:pt>
                <c:pt idx="19">
                  <c:v>-1.2228159000000001E-2</c:v>
                </c:pt>
                <c:pt idx="20">
                  <c:v>-1.2851072E-2</c:v>
                </c:pt>
                <c:pt idx="21">
                  <c:v>-1.2244524E-2</c:v>
                </c:pt>
                <c:pt idx="22">
                  <c:v>-1.4028841E-2</c:v>
                </c:pt>
                <c:pt idx="23">
                  <c:v>-1.5646330999999999E-2</c:v>
                </c:pt>
                <c:pt idx="24">
                  <c:v>-1.417973E-2</c:v>
                </c:pt>
                <c:pt idx="25">
                  <c:v>-1.6479707999999999E-2</c:v>
                </c:pt>
                <c:pt idx="26">
                  <c:v>-1.6624585000000001E-2</c:v>
                </c:pt>
                <c:pt idx="27">
                  <c:v>-1.4646464E-2</c:v>
                </c:pt>
                <c:pt idx="28">
                  <c:v>-1.6216128999999999E-2</c:v>
                </c:pt>
                <c:pt idx="29">
                  <c:v>-1.6522474999999998E-2</c:v>
                </c:pt>
                <c:pt idx="30">
                  <c:v>-1.5621259E-2</c:v>
                </c:pt>
                <c:pt idx="31">
                  <c:v>-1.8297963E-2</c:v>
                </c:pt>
                <c:pt idx="32">
                  <c:v>-1.7125372E-2</c:v>
                </c:pt>
                <c:pt idx="33">
                  <c:v>-2.2819552999999999E-2</c:v>
                </c:pt>
                <c:pt idx="34">
                  <c:v>-1.8266879E-2</c:v>
                </c:pt>
                <c:pt idx="35">
                  <c:v>-1.8840905000000002E-2</c:v>
                </c:pt>
                <c:pt idx="36">
                  <c:v>-1.9015078000000001E-2</c:v>
                </c:pt>
                <c:pt idx="37">
                  <c:v>-1.7256326999999998E-2</c:v>
                </c:pt>
                <c:pt idx="38">
                  <c:v>-1.6628619000000001E-2</c:v>
                </c:pt>
                <c:pt idx="39">
                  <c:v>-1.9557793E-2</c:v>
                </c:pt>
                <c:pt idx="40">
                  <c:v>-2.0160998999999999E-2</c:v>
                </c:pt>
                <c:pt idx="41">
                  <c:v>-1.6457719999999999E-2</c:v>
                </c:pt>
                <c:pt idx="42">
                  <c:v>-1.5848122999999999E-2</c:v>
                </c:pt>
                <c:pt idx="43">
                  <c:v>-1.5076335999999999E-2</c:v>
                </c:pt>
                <c:pt idx="44">
                  <c:v>-1.6558651000000001E-2</c:v>
                </c:pt>
                <c:pt idx="45">
                  <c:v>-1.8051233E-2</c:v>
                </c:pt>
                <c:pt idx="46">
                  <c:v>-1.6322307000000001E-2</c:v>
                </c:pt>
                <c:pt idx="47">
                  <c:v>-1.5807603E-2</c:v>
                </c:pt>
                <c:pt idx="48">
                  <c:v>-1.5136220000000001E-2</c:v>
                </c:pt>
                <c:pt idx="49">
                  <c:v>-1.3693701000000001E-2</c:v>
                </c:pt>
                <c:pt idx="50">
                  <c:v>-1.2186351E-2</c:v>
                </c:pt>
                <c:pt idx="51">
                  <c:v>-1.2957603E-2</c:v>
                </c:pt>
                <c:pt idx="52">
                  <c:v>-1.2420176999999999E-2</c:v>
                </c:pt>
                <c:pt idx="53">
                  <c:v>-1.2427179E-2</c:v>
                </c:pt>
                <c:pt idx="54">
                  <c:v>-7.7251009999999998E-3</c:v>
                </c:pt>
                <c:pt idx="55">
                  <c:v>-1.2615236E-2</c:v>
                </c:pt>
                <c:pt idx="56">
                  <c:v>-9.3472699999999995E-3</c:v>
                </c:pt>
                <c:pt idx="57">
                  <c:v>-1.0130277E-2</c:v>
                </c:pt>
                <c:pt idx="58">
                  <c:v>-1.2469064E-2</c:v>
                </c:pt>
                <c:pt idx="59">
                  <c:v>-1.0747292E-2</c:v>
                </c:pt>
                <c:pt idx="60">
                  <c:v>-8.9187659999999998E-3</c:v>
                </c:pt>
                <c:pt idx="61">
                  <c:v>-9.7700670000000003E-3</c:v>
                </c:pt>
                <c:pt idx="62">
                  <c:v>-6.9593670000000002E-3</c:v>
                </c:pt>
                <c:pt idx="63">
                  <c:v>-7.9155479999999997E-3</c:v>
                </c:pt>
                <c:pt idx="64">
                  <c:v>-1.0500412000000001E-2</c:v>
                </c:pt>
                <c:pt idx="65">
                  <c:v>-7.7336619999999997E-3</c:v>
                </c:pt>
                <c:pt idx="66">
                  <c:v>-1.1152628E-2</c:v>
                </c:pt>
                <c:pt idx="67">
                  <c:v>-1.1935862E-2</c:v>
                </c:pt>
                <c:pt idx="68">
                  <c:v>-1.1910031E-2</c:v>
                </c:pt>
                <c:pt idx="69">
                  <c:v>-1.0831754000000001E-2</c:v>
                </c:pt>
                <c:pt idx="70">
                  <c:v>-1.0312171E-2</c:v>
                </c:pt>
                <c:pt idx="71">
                  <c:v>-1.0782372E-2</c:v>
                </c:pt>
                <c:pt idx="72">
                  <c:v>-1.3050321E-2</c:v>
                </c:pt>
                <c:pt idx="73">
                  <c:v>-1.4921154000000001E-2</c:v>
                </c:pt>
                <c:pt idx="74">
                  <c:v>-1.2163716E-2</c:v>
                </c:pt>
                <c:pt idx="75">
                  <c:v>-1.581217E-2</c:v>
                </c:pt>
                <c:pt idx="76">
                  <c:v>-1.4047028E-2</c:v>
                </c:pt>
                <c:pt idx="77">
                  <c:v>-1.6206622E-2</c:v>
                </c:pt>
                <c:pt idx="78">
                  <c:v>-1.3098979E-2</c:v>
                </c:pt>
                <c:pt idx="79">
                  <c:v>-1.5793186000000001E-2</c:v>
                </c:pt>
                <c:pt idx="80">
                  <c:v>-1.7040875E-2</c:v>
                </c:pt>
                <c:pt idx="81">
                  <c:v>-1.6996935000000001E-2</c:v>
                </c:pt>
                <c:pt idx="82">
                  <c:v>-1.7180961000000002E-2</c:v>
                </c:pt>
                <c:pt idx="83">
                  <c:v>-1.5165058E-2</c:v>
                </c:pt>
                <c:pt idx="84">
                  <c:v>-1.8884428000000002E-2</c:v>
                </c:pt>
                <c:pt idx="85">
                  <c:v>-1.9175055999999999E-2</c:v>
                </c:pt>
                <c:pt idx="86">
                  <c:v>-1.6750250000000001E-2</c:v>
                </c:pt>
                <c:pt idx="87">
                  <c:v>-1.7640126999999999E-2</c:v>
                </c:pt>
                <c:pt idx="88">
                  <c:v>-1.7713895E-2</c:v>
                </c:pt>
                <c:pt idx="89">
                  <c:v>-1.4359644E-2</c:v>
                </c:pt>
                <c:pt idx="90">
                  <c:v>-1.5816391999999999E-2</c:v>
                </c:pt>
                <c:pt idx="91">
                  <c:v>-1.5739500999999999E-2</c:v>
                </c:pt>
                <c:pt idx="92">
                  <c:v>-1.6886521000000002E-2</c:v>
                </c:pt>
                <c:pt idx="93">
                  <c:v>-1.6823106000000001E-2</c:v>
                </c:pt>
                <c:pt idx="94">
                  <c:v>-1.4380986E-2</c:v>
                </c:pt>
                <c:pt idx="95">
                  <c:v>-1.3485670999999999E-2</c:v>
                </c:pt>
                <c:pt idx="96">
                  <c:v>-1.4479828E-2</c:v>
                </c:pt>
                <c:pt idx="97">
                  <c:v>-1.3893628999999999E-2</c:v>
                </c:pt>
                <c:pt idx="98">
                  <c:v>-1.0691444E-2</c:v>
                </c:pt>
                <c:pt idx="99">
                  <c:v>-8.7900610000000001E-3</c:v>
                </c:pt>
                <c:pt idx="100">
                  <c:v>-9.5149729999999995E-3</c:v>
                </c:pt>
                <c:pt idx="101">
                  <c:v>-1.1657677E-2</c:v>
                </c:pt>
                <c:pt idx="102">
                  <c:v>-7.8669329999999996E-3</c:v>
                </c:pt>
                <c:pt idx="103">
                  <c:v>-8.7194869999999997E-3</c:v>
                </c:pt>
                <c:pt idx="104">
                  <c:v>-9.1224240000000005E-3</c:v>
                </c:pt>
                <c:pt idx="105">
                  <c:v>-6.7490140000000002E-3</c:v>
                </c:pt>
                <c:pt idx="106">
                  <c:v>-5.5069159999999997E-3</c:v>
                </c:pt>
                <c:pt idx="107">
                  <c:v>-4.6821349999999996E-3</c:v>
                </c:pt>
                <c:pt idx="108">
                  <c:v>-7.5519580000000001E-3</c:v>
                </c:pt>
                <c:pt idx="109">
                  <c:v>-6.3230220000000002E-3</c:v>
                </c:pt>
                <c:pt idx="110">
                  <c:v>-6.3776170000000004E-3</c:v>
                </c:pt>
                <c:pt idx="111">
                  <c:v>-5.3609749999999996E-3</c:v>
                </c:pt>
                <c:pt idx="112">
                  <c:v>-6.243813E-3</c:v>
                </c:pt>
                <c:pt idx="113">
                  <c:v>-7.6616779999999999E-3</c:v>
                </c:pt>
                <c:pt idx="114">
                  <c:v>-8.898184E-3</c:v>
                </c:pt>
                <c:pt idx="115">
                  <c:v>-5.4392720000000002E-3</c:v>
                </c:pt>
                <c:pt idx="116">
                  <c:v>-5.9711060000000003E-3</c:v>
                </c:pt>
                <c:pt idx="117">
                  <c:v>-1.0437604E-2</c:v>
                </c:pt>
                <c:pt idx="118">
                  <c:v>-7.6886890000000003E-3</c:v>
                </c:pt>
                <c:pt idx="119">
                  <c:v>-1.0235281000000001E-2</c:v>
                </c:pt>
                <c:pt idx="120">
                  <c:v>-1.1813204000000001E-2</c:v>
                </c:pt>
                <c:pt idx="121">
                  <c:v>-1.2216219E-2</c:v>
                </c:pt>
                <c:pt idx="122">
                  <c:v>-1.0219114E-2</c:v>
                </c:pt>
                <c:pt idx="123">
                  <c:v>-9.9449959999999994E-3</c:v>
                </c:pt>
                <c:pt idx="124">
                  <c:v>-9.7172960000000003E-3</c:v>
                </c:pt>
                <c:pt idx="125">
                  <c:v>-1.2021502E-2</c:v>
                </c:pt>
                <c:pt idx="126">
                  <c:v>-9.761011E-3</c:v>
                </c:pt>
                <c:pt idx="127">
                  <c:v>-9.5840249999999995E-3</c:v>
                </c:pt>
                <c:pt idx="128">
                  <c:v>-1.2010698E-2</c:v>
                </c:pt>
                <c:pt idx="129">
                  <c:v>-1.0746723999999999E-2</c:v>
                </c:pt>
                <c:pt idx="130">
                  <c:v>-8.8851739999999992E-3</c:v>
                </c:pt>
                <c:pt idx="131">
                  <c:v>-8.2258120000000007E-3</c:v>
                </c:pt>
                <c:pt idx="132">
                  <c:v>-8.4407279999999998E-3</c:v>
                </c:pt>
                <c:pt idx="133">
                  <c:v>-9.3386349999999996E-3</c:v>
                </c:pt>
                <c:pt idx="134">
                  <c:v>-8.0984009999999999E-3</c:v>
                </c:pt>
                <c:pt idx="135">
                  <c:v>-8.0006959999999998E-3</c:v>
                </c:pt>
                <c:pt idx="136">
                  <c:v>-8.2555609999999998E-3</c:v>
                </c:pt>
                <c:pt idx="137">
                  <c:v>-5.5675189999999999E-3</c:v>
                </c:pt>
                <c:pt idx="138">
                  <c:v>-8.3332119999999996E-3</c:v>
                </c:pt>
                <c:pt idx="139">
                  <c:v>-6.8950299999999999E-3</c:v>
                </c:pt>
                <c:pt idx="140">
                  <c:v>-4.4366659999999997E-3</c:v>
                </c:pt>
                <c:pt idx="141">
                  <c:v>-7.4683730000000004E-3</c:v>
                </c:pt>
                <c:pt idx="142">
                  <c:v>-3.2560509999999998E-3</c:v>
                </c:pt>
                <c:pt idx="143">
                  <c:v>-4.7813179999999997E-3</c:v>
                </c:pt>
                <c:pt idx="144">
                  <c:v>-4.6364409999999998E-3</c:v>
                </c:pt>
                <c:pt idx="145">
                  <c:v>-6.063316E-3</c:v>
                </c:pt>
                <c:pt idx="146">
                  <c:v>-2.794286E-3</c:v>
                </c:pt>
                <c:pt idx="147">
                  <c:v>-6.2550349999999999E-3</c:v>
                </c:pt>
                <c:pt idx="148">
                  <c:v>-7.9080590000000003E-3</c:v>
                </c:pt>
                <c:pt idx="149">
                  <c:v>-1.369657E-3</c:v>
                </c:pt>
                <c:pt idx="150">
                  <c:v>-4.3252330000000004E-3</c:v>
                </c:pt>
                <c:pt idx="151">
                  <c:v>-3.6049620000000002E-3</c:v>
                </c:pt>
                <c:pt idx="152">
                  <c:v>-5.4015310000000002E-3</c:v>
                </c:pt>
                <c:pt idx="153">
                  <c:v>-3.9446289999999998E-3</c:v>
                </c:pt>
                <c:pt idx="154">
                  <c:v>-3.871392E-3</c:v>
                </c:pt>
                <c:pt idx="155">
                  <c:v>-3.2005800000000002E-3</c:v>
                </c:pt>
                <c:pt idx="156">
                  <c:v>-5.8576169999999999E-3</c:v>
                </c:pt>
                <c:pt idx="157">
                  <c:v>-3.7414290000000001E-3</c:v>
                </c:pt>
                <c:pt idx="158">
                  <c:v>-1.587731E-3</c:v>
                </c:pt>
                <c:pt idx="159">
                  <c:v>-3.0568840000000002E-3</c:v>
                </c:pt>
                <c:pt idx="160">
                  <c:v>-4.3503810000000004E-3</c:v>
                </c:pt>
                <c:pt idx="161">
                  <c:v>-6.3001899999999998E-3</c:v>
                </c:pt>
                <c:pt idx="162">
                  <c:v>-4.1970929999999998E-3</c:v>
                </c:pt>
                <c:pt idx="163">
                  <c:v>-2.790758E-3</c:v>
                </c:pt>
                <c:pt idx="164">
                  <c:v>-6.9767149999999997E-3</c:v>
                </c:pt>
                <c:pt idx="165">
                  <c:v>-4.6129669999999999E-3</c:v>
                </c:pt>
                <c:pt idx="166">
                  <c:v>-4.6039119999999999E-3</c:v>
                </c:pt>
                <c:pt idx="167">
                  <c:v>-8.3396359999999992E-3</c:v>
                </c:pt>
                <c:pt idx="168">
                  <c:v>-6.4277529999999996E-3</c:v>
                </c:pt>
                <c:pt idx="169">
                  <c:v>-6.4683049999999997E-3</c:v>
                </c:pt>
                <c:pt idx="170">
                  <c:v>-6.5884139999999999E-3</c:v>
                </c:pt>
                <c:pt idx="171">
                  <c:v>-5.9826310000000004E-3</c:v>
                </c:pt>
                <c:pt idx="172">
                  <c:v>-8.5256840000000004E-3</c:v>
                </c:pt>
                <c:pt idx="173">
                  <c:v>-4.7867200000000004E-3</c:v>
                </c:pt>
                <c:pt idx="174">
                  <c:v>-7.2474810000000001E-3</c:v>
                </c:pt>
                <c:pt idx="175">
                  <c:v>-8.3125490000000007E-3</c:v>
                </c:pt>
                <c:pt idx="176">
                  <c:v>-8.5719400000000001E-3</c:v>
                </c:pt>
                <c:pt idx="177">
                  <c:v>-9.8152240000000009E-3</c:v>
                </c:pt>
                <c:pt idx="178">
                  <c:v>-8.9134790000000002E-3</c:v>
                </c:pt>
                <c:pt idx="179">
                  <c:v>-9.6521999999999997E-3</c:v>
                </c:pt>
                <c:pt idx="180">
                  <c:v>-8.0636249999999996E-3</c:v>
                </c:pt>
                <c:pt idx="181">
                  <c:v>-9.6197100000000001E-3</c:v>
                </c:pt>
                <c:pt idx="182">
                  <c:v>-8.1038380000000004E-3</c:v>
                </c:pt>
                <c:pt idx="183">
                  <c:v>-6.6642439999999997E-3</c:v>
                </c:pt>
                <c:pt idx="184">
                  <c:v>-6.2583789999999997E-3</c:v>
                </c:pt>
                <c:pt idx="185">
                  <c:v>-7.1770540000000004E-3</c:v>
                </c:pt>
                <c:pt idx="186">
                  <c:v>-5.182346E-3</c:v>
                </c:pt>
                <c:pt idx="187">
                  <c:v>-4.8297069999999999E-3</c:v>
                </c:pt>
                <c:pt idx="188">
                  <c:v>-5.814011E-3</c:v>
                </c:pt>
                <c:pt idx="189">
                  <c:v>-3.6558630000000001E-3</c:v>
                </c:pt>
                <c:pt idx="190">
                  <c:v>-4.4095369999999998E-3</c:v>
                </c:pt>
                <c:pt idx="191">
                  <c:v>-3.3480010000000002E-3</c:v>
                </c:pt>
                <c:pt idx="192">
                  <c:v>-3.5080570000000002E-3</c:v>
                </c:pt>
                <c:pt idx="193">
                  <c:v>-4.6578110000000004E-3</c:v>
                </c:pt>
                <c:pt idx="194">
                  <c:v>-6.0256099999999998E-3</c:v>
                </c:pt>
                <c:pt idx="195">
                  <c:v>-3.179121E-3</c:v>
                </c:pt>
                <c:pt idx="196">
                  <c:v>-4.109896E-3</c:v>
                </c:pt>
                <c:pt idx="197">
                  <c:v>-3.7229759999999998E-3</c:v>
                </c:pt>
                <c:pt idx="198">
                  <c:v>-1.570077E-3</c:v>
                </c:pt>
                <c:pt idx="199">
                  <c:v>-4.8251029999999999E-3</c:v>
                </c:pt>
                <c:pt idx="200">
                  <c:v>-8.8628800000000005E-4</c:v>
                </c:pt>
                <c:pt idx="201">
                  <c:v>-6.3355599999999996E-4</c:v>
                </c:pt>
                <c:pt idx="202">
                  <c:v>-1.6532809999999999E-3</c:v>
                </c:pt>
                <c:pt idx="203">
                  <c:v>3.19406E-4</c:v>
                </c:pt>
                <c:pt idx="204">
                  <c:v>4.1021999999999999E-4</c:v>
                </c:pt>
                <c:pt idx="205">
                  <c:v>-1.1467039999999999E-3</c:v>
                </c:pt>
                <c:pt idx="206">
                  <c:v>-4.5683340000000003E-3</c:v>
                </c:pt>
                <c:pt idx="207">
                  <c:v>-7.42211E-4</c:v>
                </c:pt>
                <c:pt idx="208">
                  <c:v>-1.3949520000000001E-3</c:v>
                </c:pt>
                <c:pt idx="209">
                  <c:v>-2.9187000000000001E-4</c:v>
                </c:pt>
                <c:pt idx="210">
                  <c:v>-1.759006E-3</c:v>
                </c:pt>
                <c:pt idx="211">
                  <c:v>-1.179771E-3</c:v>
                </c:pt>
                <c:pt idx="212">
                  <c:v>-3.531874E-3</c:v>
                </c:pt>
                <c:pt idx="213">
                  <c:v>-1.9586709999999999E-3</c:v>
                </c:pt>
                <c:pt idx="214">
                  <c:v>-2.874265E-3</c:v>
                </c:pt>
                <c:pt idx="215">
                  <c:v>-4.0562510000000003E-3</c:v>
                </c:pt>
                <c:pt idx="216">
                  <c:v>-3.5510490000000001E-3</c:v>
                </c:pt>
                <c:pt idx="217">
                  <c:v>-2.9763770000000001E-3</c:v>
                </c:pt>
                <c:pt idx="218">
                  <c:v>-2.957468E-3</c:v>
                </c:pt>
                <c:pt idx="219">
                  <c:v>-4.9087990000000001E-3</c:v>
                </c:pt>
                <c:pt idx="220">
                  <c:v>-4.8150559999999999E-3</c:v>
                </c:pt>
                <c:pt idx="221">
                  <c:v>-5.1568880000000001E-3</c:v>
                </c:pt>
                <c:pt idx="222">
                  <c:v>-5.4655479999999998E-3</c:v>
                </c:pt>
                <c:pt idx="223">
                  <c:v>-7.0572159999999998E-3</c:v>
                </c:pt>
                <c:pt idx="224">
                  <c:v>-7.3890459999999998E-3</c:v>
                </c:pt>
                <c:pt idx="225">
                  <c:v>-9.0192659999999997E-3</c:v>
                </c:pt>
                <c:pt idx="226">
                  <c:v>-9.0126080000000001E-3</c:v>
                </c:pt>
                <c:pt idx="227">
                  <c:v>-8.9717270000000005E-3</c:v>
                </c:pt>
                <c:pt idx="228">
                  <c:v>-7.1413359999999999E-3</c:v>
                </c:pt>
                <c:pt idx="229">
                  <c:v>-9.7528589999999991E-3</c:v>
                </c:pt>
                <c:pt idx="230">
                  <c:v>-1.6682671E-2</c:v>
                </c:pt>
                <c:pt idx="231">
                  <c:v>-1.0799069E-2</c:v>
                </c:pt>
                <c:pt idx="232">
                  <c:v>-1.1203337000000001E-2</c:v>
                </c:pt>
                <c:pt idx="233">
                  <c:v>-1.2197026E-2</c:v>
                </c:pt>
                <c:pt idx="234">
                  <c:v>-1.3129932E-2</c:v>
                </c:pt>
                <c:pt idx="235">
                  <c:v>-1.0016015E-2</c:v>
                </c:pt>
                <c:pt idx="236">
                  <c:v>-1.2334296E-2</c:v>
                </c:pt>
                <c:pt idx="237">
                  <c:v>-1.392759E-2</c:v>
                </c:pt>
                <c:pt idx="238">
                  <c:v>-1.0819148000000001E-2</c:v>
                </c:pt>
                <c:pt idx="239">
                  <c:v>-1.0889721999999999E-2</c:v>
                </c:pt>
                <c:pt idx="240">
                  <c:v>-8.6310950000000001E-3</c:v>
                </c:pt>
                <c:pt idx="241">
                  <c:v>-7.4973870000000003E-3</c:v>
                </c:pt>
                <c:pt idx="242">
                  <c:v>-5.4619330000000004E-3</c:v>
                </c:pt>
                <c:pt idx="243">
                  <c:v>-6.7263660000000001E-3</c:v>
                </c:pt>
                <c:pt idx="244">
                  <c:v>-1.0538947E-2</c:v>
                </c:pt>
                <c:pt idx="245">
                  <c:v>-8.2574889999999998E-3</c:v>
                </c:pt>
                <c:pt idx="246">
                  <c:v>-4.5751359999999996E-3</c:v>
                </c:pt>
                <c:pt idx="247">
                  <c:v>-3.4392300000000002E-3</c:v>
                </c:pt>
                <c:pt idx="248">
                  <c:v>-5.1596319999999999E-3</c:v>
                </c:pt>
                <c:pt idx="249">
                  <c:v>-4.9955039999999996E-3</c:v>
                </c:pt>
                <c:pt idx="250">
                  <c:v>-4.3494220000000004E-3</c:v>
                </c:pt>
                <c:pt idx="251">
                  <c:v>-4.9686019999999999E-3</c:v>
                </c:pt>
                <c:pt idx="252">
                  <c:v>-5.9158889999999997E-3</c:v>
                </c:pt>
                <c:pt idx="253">
                  <c:v>-5.1680609999999998E-3</c:v>
                </c:pt>
                <c:pt idx="254">
                  <c:v>-3.998667E-3</c:v>
                </c:pt>
                <c:pt idx="255">
                  <c:v>-5.7245919999999997E-3</c:v>
                </c:pt>
                <c:pt idx="256">
                  <c:v>-6.8322800000000003E-4</c:v>
                </c:pt>
                <c:pt idx="257">
                  <c:v>-4.226919E-3</c:v>
                </c:pt>
                <c:pt idx="258">
                  <c:v>-3.6335669999999999E-3</c:v>
                </c:pt>
                <c:pt idx="259">
                  <c:v>-4.1820540000000002E-3</c:v>
                </c:pt>
                <c:pt idx="260">
                  <c:v>-5.1274999999999997E-4</c:v>
                </c:pt>
                <c:pt idx="261">
                  <c:v>-3.3195730000000001E-3</c:v>
                </c:pt>
                <c:pt idx="262">
                  <c:v>-1.1743960000000001E-3</c:v>
                </c:pt>
                <c:pt idx="263">
                  <c:v>-3.4415100000000001E-3</c:v>
                </c:pt>
                <c:pt idx="264">
                  <c:v>-6.064191E-3</c:v>
                </c:pt>
                <c:pt idx="265">
                  <c:v>-2.0985019999999999E-3</c:v>
                </c:pt>
                <c:pt idx="266">
                  <c:v>-5.1920289999999999E-3</c:v>
                </c:pt>
                <c:pt idx="267">
                  <c:v>-5.2260889999999997E-3</c:v>
                </c:pt>
                <c:pt idx="268">
                  <c:v>-6.9445399999999995E-4</c:v>
                </c:pt>
                <c:pt idx="269">
                  <c:v>8.6163099999999996E-4</c:v>
                </c:pt>
                <c:pt idx="270">
                  <c:v>-4.3373000000000001E-4</c:v>
                </c:pt>
                <c:pt idx="271">
                  <c:v>-4.0833670000000001E-3</c:v>
                </c:pt>
                <c:pt idx="272">
                  <c:v>-4.4016150000000002E-3</c:v>
                </c:pt>
                <c:pt idx="273" formatCode="0.00E+00">
                  <c:v>6.7902699999999996E-5</c:v>
                </c:pt>
                <c:pt idx="274">
                  <c:v>-2.7212260000000002E-3</c:v>
                </c:pt>
                <c:pt idx="275">
                  <c:v>-1.206539E-3</c:v>
                </c:pt>
                <c:pt idx="276">
                  <c:v>-3.2617000000000002E-3</c:v>
                </c:pt>
                <c:pt idx="277">
                  <c:v>-3.6964150000000002E-3</c:v>
                </c:pt>
                <c:pt idx="278">
                  <c:v>-4.951563E-3</c:v>
                </c:pt>
                <c:pt idx="279">
                  <c:v>-4.2125269999999998E-3</c:v>
                </c:pt>
                <c:pt idx="280">
                  <c:v>-2.7485869999999998E-3</c:v>
                </c:pt>
                <c:pt idx="281">
                  <c:v>-3.2267559999999999E-3</c:v>
                </c:pt>
                <c:pt idx="282">
                  <c:v>-6.8694280000000003E-3</c:v>
                </c:pt>
                <c:pt idx="283">
                  <c:v>-7.2828529999999997E-3</c:v>
                </c:pt>
                <c:pt idx="284">
                  <c:v>-6.1709829999999997E-3</c:v>
                </c:pt>
                <c:pt idx="285">
                  <c:v>-4.1989849999999997E-3</c:v>
                </c:pt>
                <c:pt idx="286">
                  <c:v>-4.2847390000000001E-3</c:v>
                </c:pt>
                <c:pt idx="287">
                  <c:v>-4.1830770000000003E-3</c:v>
                </c:pt>
                <c:pt idx="288">
                  <c:v>-6.4438339999999998E-3</c:v>
                </c:pt>
                <c:pt idx="289">
                  <c:v>-5.0966120000000004E-3</c:v>
                </c:pt>
                <c:pt idx="290">
                  <c:v>-5.2537390000000003E-3</c:v>
                </c:pt>
                <c:pt idx="291">
                  <c:v>-6.5030799999999996E-3</c:v>
                </c:pt>
                <c:pt idx="292">
                  <c:v>-1.0139893000000001E-2</c:v>
                </c:pt>
                <c:pt idx="293">
                  <c:v>-1.0003954000000001E-2</c:v>
                </c:pt>
                <c:pt idx="294">
                  <c:v>-1.2161648000000001E-2</c:v>
                </c:pt>
                <c:pt idx="295">
                  <c:v>-1.1742179E-2</c:v>
                </c:pt>
                <c:pt idx="296">
                  <c:v>-1.1693177000000001E-2</c:v>
                </c:pt>
                <c:pt idx="297">
                  <c:v>-1.3354471999999999E-2</c:v>
                </c:pt>
                <c:pt idx="298">
                  <c:v>-1.0673467000000001E-2</c:v>
                </c:pt>
                <c:pt idx="299">
                  <c:v>-8.585199E-3</c:v>
                </c:pt>
                <c:pt idx="300">
                  <c:v>-9.4483290000000001E-3</c:v>
                </c:pt>
                <c:pt idx="301">
                  <c:v>-7.9602800000000001E-3</c:v>
                </c:pt>
                <c:pt idx="302">
                  <c:v>-5.055304E-3</c:v>
                </c:pt>
                <c:pt idx="303">
                  <c:v>-3.6104819999999999E-3</c:v>
                </c:pt>
                <c:pt idx="304">
                  <c:v>-1.02567E-4</c:v>
                </c:pt>
                <c:pt idx="305">
                  <c:v>-6.4326130000000002E-3</c:v>
                </c:pt>
                <c:pt idx="306">
                  <c:v>-4.970805E-3</c:v>
                </c:pt>
                <c:pt idx="307">
                  <c:v>-3.8845720000000002E-3</c:v>
                </c:pt>
                <c:pt idx="308">
                  <c:v>-1.5590999999999999E-3</c:v>
                </c:pt>
                <c:pt idx="309">
                  <c:v>-1.7867849999999999E-3</c:v>
                </c:pt>
                <c:pt idx="310">
                  <c:v>-1.07865E-3</c:v>
                </c:pt>
                <c:pt idx="311">
                  <c:v>-9.0045800000000003E-4</c:v>
                </c:pt>
                <c:pt idx="312">
                  <c:v>2.1247700000000001E-4</c:v>
                </c:pt>
                <c:pt idx="313">
                  <c:v>2.10571E-4</c:v>
                </c:pt>
                <c:pt idx="314">
                  <c:v>7.71965E-4</c:v>
                </c:pt>
                <c:pt idx="315">
                  <c:v>1.9159890000000001E-3</c:v>
                </c:pt>
                <c:pt idx="316">
                  <c:v>2.1354329999999999E-3</c:v>
                </c:pt>
                <c:pt idx="317">
                  <c:v>2.9479570000000002E-3</c:v>
                </c:pt>
                <c:pt idx="318">
                  <c:v>1.6406109999999999E-3</c:v>
                </c:pt>
                <c:pt idx="319">
                  <c:v>-7.2097399999999999E-4</c:v>
                </c:pt>
                <c:pt idx="320">
                  <c:v>1.7879899999999999E-3</c:v>
                </c:pt>
                <c:pt idx="321">
                  <c:v>1.511E-3</c:v>
                </c:pt>
                <c:pt idx="322">
                  <c:v>1.0358920000000001E-3</c:v>
                </c:pt>
                <c:pt idx="323">
                  <c:v>-1.706759E-3</c:v>
                </c:pt>
                <c:pt idx="324">
                  <c:v>-2.6228860000000001E-3</c:v>
                </c:pt>
                <c:pt idx="325">
                  <c:v>-4.6164270000000002E-3</c:v>
                </c:pt>
                <c:pt idx="326">
                  <c:v>-1.259512E-3</c:v>
                </c:pt>
                <c:pt idx="327">
                  <c:v>-1.0463076999999999E-2</c:v>
                </c:pt>
                <c:pt idx="328">
                  <c:v>-1.4326258999999999E-2</c:v>
                </c:pt>
                <c:pt idx="329">
                  <c:v>-1.168954E-2</c:v>
                </c:pt>
                <c:pt idx="330">
                  <c:v>-1.5236605E-2</c:v>
                </c:pt>
                <c:pt idx="331">
                  <c:v>-1.9975270999999999E-2</c:v>
                </c:pt>
                <c:pt idx="332">
                  <c:v>-1.9379791E-2</c:v>
                </c:pt>
                <c:pt idx="333">
                  <c:v>-1.6487512999999999E-2</c:v>
                </c:pt>
                <c:pt idx="334">
                  <c:v>-1.4144995E-2</c:v>
                </c:pt>
                <c:pt idx="335">
                  <c:v>-1.8796522E-2</c:v>
                </c:pt>
                <c:pt idx="336">
                  <c:v>-1.2513326E-2</c:v>
                </c:pt>
                <c:pt idx="337">
                  <c:v>-6.1418260000000004E-3</c:v>
                </c:pt>
                <c:pt idx="338">
                  <c:v>-9.4164490000000003E-3</c:v>
                </c:pt>
                <c:pt idx="339">
                  <c:v>-6.488766E-3</c:v>
                </c:pt>
                <c:pt idx="340">
                  <c:v>-1.0408673E-2</c:v>
                </c:pt>
                <c:pt idx="341">
                  <c:v>-1.0598952E-2</c:v>
                </c:pt>
                <c:pt idx="342">
                  <c:v>-1.0130236000000001E-2</c:v>
                </c:pt>
                <c:pt idx="343">
                  <c:v>-7.1348829999999999E-3</c:v>
                </c:pt>
                <c:pt idx="344">
                  <c:v>-1.0012695E-2</c:v>
                </c:pt>
                <c:pt idx="345">
                  <c:v>-8.5463859999999996E-3</c:v>
                </c:pt>
                <c:pt idx="346">
                  <c:v>-4.0722750000000002E-3</c:v>
                </c:pt>
                <c:pt idx="347">
                  <c:v>-7.3281090000000002E-3</c:v>
                </c:pt>
                <c:pt idx="348">
                  <c:v>-4.434052E-3</c:v>
                </c:pt>
                <c:pt idx="349">
                  <c:v>-6.2619260000000001E-3</c:v>
                </c:pt>
                <c:pt idx="350">
                  <c:v>-4.4943860000000004E-3</c:v>
                </c:pt>
                <c:pt idx="351">
                  <c:v>-7.791414E-3</c:v>
                </c:pt>
                <c:pt idx="352">
                  <c:v>-2.6776119999999998E-3</c:v>
                </c:pt>
                <c:pt idx="353">
                  <c:v>-3.9181210000000001E-3</c:v>
                </c:pt>
                <c:pt idx="354">
                  <c:v>-6.2561099999999996E-3</c:v>
                </c:pt>
                <c:pt idx="355">
                  <c:v>-1.451304E-3</c:v>
                </c:pt>
                <c:pt idx="356">
                  <c:v>-3.2132509999999999E-3</c:v>
                </c:pt>
                <c:pt idx="357">
                  <c:v>-2.4385510000000002E-3</c:v>
                </c:pt>
                <c:pt idx="358">
                  <c:v>-1.4103049999999999E-3</c:v>
                </c:pt>
                <c:pt idx="359">
                  <c:v>-1.7619000000000001E-4</c:v>
                </c:pt>
                <c:pt idx="360">
                  <c:v>-7.8019500000000002E-4</c:v>
                </c:pt>
                <c:pt idx="361">
                  <c:v>1.8384989999999999E-3</c:v>
                </c:pt>
                <c:pt idx="362">
                  <c:v>2.262741E-3</c:v>
                </c:pt>
                <c:pt idx="363">
                  <c:v>-1.721958E-3</c:v>
                </c:pt>
                <c:pt idx="364" formatCode="0.00E+00">
                  <c:v>4.61144E-5</c:v>
                </c:pt>
                <c:pt idx="365">
                  <c:v>2.127739E-3</c:v>
                </c:pt>
                <c:pt idx="366">
                  <c:v>7.9482700000000001E-4</c:v>
                </c:pt>
                <c:pt idx="367">
                  <c:v>1.5671229999999999E-3</c:v>
                </c:pt>
                <c:pt idx="368">
                  <c:v>-1.20522E-4</c:v>
                </c:pt>
                <c:pt idx="369">
                  <c:v>4.689632E-3</c:v>
                </c:pt>
                <c:pt idx="370">
                  <c:v>1.9921159999999999E-3</c:v>
                </c:pt>
                <c:pt idx="371">
                  <c:v>2.9771649999999999E-3</c:v>
                </c:pt>
                <c:pt idx="372">
                  <c:v>1.3276029999999999E-3</c:v>
                </c:pt>
                <c:pt idx="373">
                  <c:v>-2.3323889999999998E-3</c:v>
                </c:pt>
                <c:pt idx="374">
                  <c:v>-1.0274399999999999E-3</c:v>
                </c:pt>
                <c:pt idx="375">
                  <c:v>-3.7634000000000002E-4</c:v>
                </c:pt>
                <c:pt idx="376">
                  <c:v>-2.0693119999999998E-3</c:v>
                </c:pt>
                <c:pt idx="377">
                  <c:v>-9.2054400000000003E-4</c:v>
                </c:pt>
                <c:pt idx="378">
                  <c:v>-2.7903490000000001E-3</c:v>
                </c:pt>
                <c:pt idx="379">
                  <c:v>-2.7943099999999999E-3</c:v>
                </c:pt>
                <c:pt idx="380">
                  <c:v>-2.2302800000000001E-4</c:v>
                </c:pt>
                <c:pt idx="381">
                  <c:v>-2.9228700000000002E-4</c:v>
                </c:pt>
                <c:pt idx="382">
                  <c:v>-2.808175E-3</c:v>
                </c:pt>
                <c:pt idx="383">
                  <c:v>-3.4691539999999999E-3</c:v>
                </c:pt>
                <c:pt idx="384">
                  <c:v>-2.6060240000000002E-3</c:v>
                </c:pt>
                <c:pt idx="385">
                  <c:v>-6.8043349999999999E-3</c:v>
                </c:pt>
                <c:pt idx="386">
                  <c:v>-3.2836359999999999E-3</c:v>
                </c:pt>
                <c:pt idx="387">
                  <c:v>-1.553724E-3</c:v>
                </c:pt>
                <c:pt idx="388">
                  <c:v>-4.358565E-3</c:v>
                </c:pt>
                <c:pt idx="389">
                  <c:v>-5.590818E-3</c:v>
                </c:pt>
                <c:pt idx="390">
                  <c:v>8.9184900000000001E-4</c:v>
                </c:pt>
                <c:pt idx="391">
                  <c:v>-2.2529360000000001E-3</c:v>
                </c:pt>
                <c:pt idx="392">
                  <c:v>-1.4087139999999999E-3</c:v>
                </c:pt>
                <c:pt idx="393">
                  <c:v>2.8438949999999999E-3</c:v>
                </c:pt>
                <c:pt idx="394" formatCode="0.00E+00">
                  <c:v>-7.6793599999999996E-5</c:v>
                </c:pt>
                <c:pt idx="395">
                  <c:v>-2.48307E-3</c:v>
                </c:pt>
                <c:pt idx="396">
                  <c:v>1.0815709999999999E-3</c:v>
                </c:pt>
                <c:pt idx="397">
                  <c:v>8.8464379999999999E-3</c:v>
                </c:pt>
                <c:pt idx="398">
                  <c:v>1.0145527999999999E-2</c:v>
                </c:pt>
                <c:pt idx="399">
                  <c:v>4.4157040000000003E-3</c:v>
                </c:pt>
                <c:pt idx="400">
                  <c:v>2.2486899999999998E-3</c:v>
                </c:pt>
                <c:pt idx="401">
                  <c:v>5.930233E-3</c:v>
                </c:pt>
                <c:pt idx="402">
                  <c:v>8.2935219999999994E-3</c:v>
                </c:pt>
                <c:pt idx="403">
                  <c:v>8.2894270000000003E-3</c:v>
                </c:pt>
                <c:pt idx="404">
                  <c:v>1.2124645E-2</c:v>
                </c:pt>
                <c:pt idx="405">
                  <c:v>7.1549769999999999E-3</c:v>
                </c:pt>
                <c:pt idx="406">
                  <c:v>-1.8813949999999999E-3</c:v>
                </c:pt>
                <c:pt idx="407">
                  <c:v>-2.889857E-3</c:v>
                </c:pt>
                <c:pt idx="408">
                  <c:v>4.0090619999999999E-3</c:v>
                </c:pt>
                <c:pt idx="409">
                  <c:v>3.7254789999999999E-3</c:v>
                </c:pt>
                <c:pt idx="410">
                  <c:v>1.3856249999999999E-3</c:v>
                </c:pt>
                <c:pt idx="411">
                  <c:v>1.3309870000000001E-3</c:v>
                </c:pt>
                <c:pt idx="412">
                  <c:v>-4.2214369999999998E-3</c:v>
                </c:pt>
                <c:pt idx="413">
                  <c:v>-1.505366E-3</c:v>
                </c:pt>
                <c:pt idx="414">
                  <c:v>-1.0989680000000001E-3</c:v>
                </c:pt>
                <c:pt idx="415">
                  <c:v>-2.9927320000000001E-3</c:v>
                </c:pt>
                <c:pt idx="416">
                  <c:v>-2.049707E-3</c:v>
                </c:pt>
                <c:pt idx="417">
                  <c:v>-1.2842499999999999E-4</c:v>
                </c:pt>
                <c:pt idx="418">
                  <c:v>-5.9538229999999996E-3</c:v>
                </c:pt>
                <c:pt idx="419">
                  <c:v>-5.3943710000000002E-3</c:v>
                </c:pt>
                <c:pt idx="420">
                  <c:v>-1.2184399999999999E-4</c:v>
                </c:pt>
                <c:pt idx="421">
                  <c:v>4.6446810000000003E-3</c:v>
                </c:pt>
                <c:pt idx="422">
                  <c:v>-2.8369369999999999E-3</c:v>
                </c:pt>
                <c:pt idx="423">
                  <c:v>-1.2134859999999999E-3</c:v>
                </c:pt>
                <c:pt idx="424">
                  <c:v>-1.6606499999999999E-4</c:v>
                </c:pt>
                <c:pt idx="425">
                  <c:v>-2.055987E-3</c:v>
                </c:pt>
                <c:pt idx="426">
                  <c:v>-4.3471040000000001E-3</c:v>
                </c:pt>
                <c:pt idx="427">
                  <c:v>1.3278789999999999E-3</c:v>
                </c:pt>
                <c:pt idx="428">
                  <c:v>8.2960200000000003E-4</c:v>
                </c:pt>
                <c:pt idx="429">
                  <c:v>-7.6506499999999999E-4</c:v>
                </c:pt>
                <c:pt idx="430">
                  <c:v>1.1641290000000001E-3</c:v>
                </c:pt>
                <c:pt idx="431">
                  <c:v>1.258971E-3</c:v>
                </c:pt>
                <c:pt idx="432">
                  <c:v>-1.225226E-3</c:v>
                </c:pt>
                <c:pt idx="433">
                  <c:v>-1.934779E-3</c:v>
                </c:pt>
                <c:pt idx="434">
                  <c:v>-1.2691020000000001E-2</c:v>
                </c:pt>
                <c:pt idx="435">
                  <c:v>-1.4196274E-2</c:v>
                </c:pt>
                <c:pt idx="436">
                  <c:v>-1.2128593999999999E-2</c:v>
                </c:pt>
                <c:pt idx="437">
                  <c:v>-7.5448629999999997E-3</c:v>
                </c:pt>
                <c:pt idx="438">
                  <c:v>-5.9869140000000003E-3</c:v>
                </c:pt>
                <c:pt idx="439">
                  <c:v>3.1493500000000002E-4</c:v>
                </c:pt>
                <c:pt idx="440" formatCode="0.00E+00">
                  <c:v>6.1135699999999998E-5</c:v>
                </c:pt>
                <c:pt idx="441">
                  <c:v>1.708755E-3</c:v>
                </c:pt>
                <c:pt idx="442">
                  <c:v>1.441108E-3</c:v>
                </c:pt>
                <c:pt idx="443">
                  <c:v>-4.3242869999999996E-3</c:v>
                </c:pt>
                <c:pt idx="444">
                  <c:v>-1.830503E-3</c:v>
                </c:pt>
                <c:pt idx="445">
                  <c:v>-1.8144499999999999E-4</c:v>
                </c:pt>
                <c:pt idx="446">
                  <c:v>2.5477630000000002E-3</c:v>
                </c:pt>
                <c:pt idx="447">
                  <c:v>-3.778984E-3</c:v>
                </c:pt>
                <c:pt idx="448">
                  <c:v>-7.6108899999999995E-4</c:v>
                </c:pt>
                <c:pt idx="449">
                  <c:v>1.09716E-4</c:v>
                </c:pt>
                <c:pt idx="450">
                  <c:v>-1.545439E-3</c:v>
                </c:pt>
                <c:pt idx="451">
                  <c:v>1.176456E-3</c:v>
                </c:pt>
                <c:pt idx="452">
                  <c:v>1.756227E-3</c:v>
                </c:pt>
                <c:pt idx="453">
                  <c:v>-2.7609299999999999E-4</c:v>
                </c:pt>
                <c:pt idx="454">
                  <c:v>2.0975820000000002E-3</c:v>
                </c:pt>
                <c:pt idx="455">
                  <c:v>1.973954E-3</c:v>
                </c:pt>
                <c:pt idx="456">
                  <c:v>3.0488049999999999E-3</c:v>
                </c:pt>
                <c:pt idx="457">
                  <c:v>2.9848980000000002E-3</c:v>
                </c:pt>
                <c:pt idx="458">
                  <c:v>4.400368E-3</c:v>
                </c:pt>
                <c:pt idx="459">
                  <c:v>3.0317809999999999E-3</c:v>
                </c:pt>
                <c:pt idx="460" formatCode="0.00E+00">
                  <c:v>-5.0295099999999999E-5</c:v>
                </c:pt>
                <c:pt idx="461">
                  <c:v>5.7344930000000002E-3</c:v>
                </c:pt>
                <c:pt idx="462">
                  <c:v>5.3411439999999999E-3</c:v>
                </c:pt>
                <c:pt idx="463">
                  <c:v>4.0540790000000004E-3</c:v>
                </c:pt>
                <c:pt idx="464">
                  <c:v>5.3755399999999998E-3</c:v>
                </c:pt>
                <c:pt idx="465">
                  <c:v>7.0184230000000002E-3</c:v>
                </c:pt>
                <c:pt idx="466">
                  <c:v>6.5206780000000002E-3</c:v>
                </c:pt>
                <c:pt idx="467">
                  <c:v>1.0113815E-2</c:v>
                </c:pt>
                <c:pt idx="468">
                  <c:v>6.9108320000000004E-3</c:v>
                </c:pt>
                <c:pt idx="469">
                  <c:v>6.2791310000000003E-3</c:v>
                </c:pt>
                <c:pt idx="470">
                  <c:v>9.1486870000000008E-3</c:v>
                </c:pt>
                <c:pt idx="471">
                  <c:v>9.2745410000000007E-3</c:v>
                </c:pt>
                <c:pt idx="472">
                  <c:v>6.7900779999999997E-3</c:v>
                </c:pt>
                <c:pt idx="473">
                  <c:v>8.0711250000000002E-3</c:v>
                </c:pt>
                <c:pt idx="474">
                  <c:v>7.1677809999999998E-3</c:v>
                </c:pt>
                <c:pt idx="475">
                  <c:v>4.9420599999999999E-3</c:v>
                </c:pt>
                <c:pt idx="476">
                  <c:v>5.5987959999999996E-3</c:v>
                </c:pt>
                <c:pt idx="477">
                  <c:v>6.9822490000000003E-3</c:v>
                </c:pt>
                <c:pt idx="478">
                  <c:v>7.8128880000000005E-3</c:v>
                </c:pt>
                <c:pt idx="479">
                  <c:v>5.133515E-3</c:v>
                </c:pt>
                <c:pt idx="480">
                  <c:v>9.1721990000000007E-3</c:v>
                </c:pt>
                <c:pt idx="481">
                  <c:v>9.5500570000000007E-3</c:v>
                </c:pt>
                <c:pt idx="482">
                  <c:v>6.9556050000000001E-3</c:v>
                </c:pt>
                <c:pt idx="483">
                  <c:v>6.4053119999999998E-3</c:v>
                </c:pt>
                <c:pt idx="484">
                  <c:v>8.5201280000000001E-3</c:v>
                </c:pt>
                <c:pt idx="485">
                  <c:v>3.2238079999999999E-3</c:v>
                </c:pt>
                <c:pt idx="486">
                  <c:v>1.0057745999999999E-2</c:v>
                </c:pt>
                <c:pt idx="487">
                  <c:v>5.7579939999999998E-3</c:v>
                </c:pt>
                <c:pt idx="488">
                  <c:v>6.091422E-3</c:v>
                </c:pt>
                <c:pt idx="489">
                  <c:v>7.1098929999999999E-3</c:v>
                </c:pt>
                <c:pt idx="490">
                  <c:v>7.0289319999999999E-3</c:v>
                </c:pt>
                <c:pt idx="491">
                  <c:v>9.6057499999999997E-3</c:v>
                </c:pt>
                <c:pt idx="492">
                  <c:v>7.7516570000000003E-3</c:v>
                </c:pt>
                <c:pt idx="493">
                  <c:v>9.0400940000000003E-3</c:v>
                </c:pt>
                <c:pt idx="494">
                  <c:v>1.0314416E-2</c:v>
                </c:pt>
                <c:pt idx="495">
                  <c:v>1.1283275000000001E-2</c:v>
                </c:pt>
                <c:pt idx="496">
                  <c:v>6.6179489999999997E-3</c:v>
                </c:pt>
                <c:pt idx="497">
                  <c:v>5.8661390000000002E-3</c:v>
                </c:pt>
                <c:pt idx="498">
                  <c:v>9.3628689999999994E-3</c:v>
                </c:pt>
                <c:pt idx="499">
                  <c:v>1.0164661E-2</c:v>
                </c:pt>
                <c:pt idx="500">
                  <c:v>1.0416597E-2</c:v>
                </c:pt>
                <c:pt idx="501">
                  <c:v>7.4717580000000002E-3</c:v>
                </c:pt>
                <c:pt idx="502">
                  <c:v>9.0456870000000002E-3</c:v>
                </c:pt>
                <c:pt idx="503">
                  <c:v>1.0003494E-2</c:v>
                </c:pt>
                <c:pt idx="504">
                  <c:v>7.6447319999999996E-3</c:v>
                </c:pt>
                <c:pt idx="505">
                  <c:v>7.361172E-3</c:v>
                </c:pt>
                <c:pt idx="506">
                  <c:v>5.9230649999999999E-3</c:v>
                </c:pt>
                <c:pt idx="507">
                  <c:v>1.0880974E-2</c:v>
                </c:pt>
                <c:pt idx="508">
                  <c:v>9.9171750000000003E-3</c:v>
                </c:pt>
                <c:pt idx="509">
                  <c:v>9.0832039999999992E-3</c:v>
                </c:pt>
                <c:pt idx="510">
                  <c:v>9.9010620000000004E-3</c:v>
                </c:pt>
                <c:pt idx="511">
                  <c:v>8.0372499999999993E-3</c:v>
                </c:pt>
                <c:pt idx="512">
                  <c:v>1.0358196E-2</c:v>
                </c:pt>
                <c:pt idx="513">
                  <c:v>1.1543632999999999E-2</c:v>
                </c:pt>
                <c:pt idx="514">
                  <c:v>1.0046670000000001E-2</c:v>
                </c:pt>
                <c:pt idx="515">
                  <c:v>8.4958289999999999E-3</c:v>
                </c:pt>
                <c:pt idx="516">
                  <c:v>1.3235723E-2</c:v>
                </c:pt>
                <c:pt idx="517">
                  <c:v>1.2296198E-2</c:v>
                </c:pt>
                <c:pt idx="518">
                  <c:v>1.0329720000000001E-2</c:v>
                </c:pt>
                <c:pt idx="519">
                  <c:v>1.4562403999999999E-2</c:v>
                </c:pt>
                <c:pt idx="520">
                  <c:v>1.4674257E-2</c:v>
                </c:pt>
                <c:pt idx="521">
                  <c:v>1.130078E-2</c:v>
                </c:pt>
                <c:pt idx="522">
                  <c:v>1.0886392E-2</c:v>
                </c:pt>
                <c:pt idx="523">
                  <c:v>1.2492530999999999E-2</c:v>
                </c:pt>
                <c:pt idx="524">
                  <c:v>1.1628602E-2</c:v>
                </c:pt>
                <c:pt idx="525">
                  <c:v>1.2887037E-2</c:v>
                </c:pt>
                <c:pt idx="526">
                  <c:v>1.3209546000000001E-2</c:v>
                </c:pt>
                <c:pt idx="527">
                  <c:v>1.2116493000000001E-2</c:v>
                </c:pt>
                <c:pt idx="528">
                  <c:v>1.2583611E-2</c:v>
                </c:pt>
                <c:pt idx="529">
                  <c:v>1.1896186E-2</c:v>
                </c:pt>
                <c:pt idx="530">
                  <c:v>1.1668751E-2</c:v>
                </c:pt>
                <c:pt idx="531">
                  <c:v>1.2595360999999999E-2</c:v>
                </c:pt>
                <c:pt idx="532">
                  <c:v>1.2494694000000001E-2</c:v>
                </c:pt>
                <c:pt idx="533">
                  <c:v>1.1364635E-2</c:v>
                </c:pt>
                <c:pt idx="534">
                  <c:v>1.1935618E-2</c:v>
                </c:pt>
                <c:pt idx="535">
                  <c:v>1.2471835000000001E-2</c:v>
                </c:pt>
                <c:pt idx="536">
                  <c:v>1.2787685999999999E-2</c:v>
                </c:pt>
                <c:pt idx="537">
                  <c:v>1.4313568E-2</c:v>
                </c:pt>
                <c:pt idx="538">
                  <c:v>1.3280261999999999E-2</c:v>
                </c:pt>
                <c:pt idx="539">
                  <c:v>1.3604445999999999E-2</c:v>
                </c:pt>
                <c:pt idx="540">
                  <c:v>1.0193203E-2</c:v>
                </c:pt>
                <c:pt idx="541">
                  <c:v>8.4417199999999998E-3</c:v>
                </c:pt>
                <c:pt idx="542">
                  <c:v>1.2086522000000001E-2</c:v>
                </c:pt>
                <c:pt idx="543">
                  <c:v>1.2527982999999999E-2</c:v>
                </c:pt>
                <c:pt idx="544">
                  <c:v>1.2922929999999999E-2</c:v>
                </c:pt>
                <c:pt idx="545">
                  <c:v>1.0544669E-2</c:v>
                </c:pt>
                <c:pt idx="546">
                  <c:v>1.2995843E-2</c:v>
                </c:pt>
                <c:pt idx="547">
                  <c:v>1.2179906000000001E-2</c:v>
                </c:pt>
                <c:pt idx="548">
                  <c:v>9.9132890000000005E-3</c:v>
                </c:pt>
                <c:pt idx="549">
                  <c:v>9.4668180000000001E-3</c:v>
                </c:pt>
                <c:pt idx="550">
                  <c:v>7.9871649999999992E-3</c:v>
                </c:pt>
                <c:pt idx="551">
                  <c:v>7.6319960000000003E-3</c:v>
                </c:pt>
                <c:pt idx="552">
                  <c:v>8.6189630000000003E-3</c:v>
                </c:pt>
                <c:pt idx="553">
                  <c:v>9.4989970000000003E-3</c:v>
                </c:pt>
                <c:pt idx="554">
                  <c:v>7.2472939999999996E-3</c:v>
                </c:pt>
                <c:pt idx="555">
                  <c:v>1.0866404E-2</c:v>
                </c:pt>
                <c:pt idx="556">
                  <c:v>1.2486137E-2</c:v>
                </c:pt>
                <c:pt idx="557">
                  <c:v>1.3735693E-2</c:v>
                </c:pt>
                <c:pt idx="558">
                  <c:v>1.0100212000000001E-2</c:v>
                </c:pt>
                <c:pt idx="559">
                  <c:v>8.7258500000000003E-3</c:v>
                </c:pt>
                <c:pt idx="560">
                  <c:v>9.753032E-3</c:v>
                </c:pt>
                <c:pt idx="561">
                  <c:v>1.0121441E-2</c:v>
                </c:pt>
                <c:pt idx="562">
                  <c:v>1.0093743000000001E-2</c:v>
                </c:pt>
                <c:pt idx="563">
                  <c:v>1.3114017E-2</c:v>
                </c:pt>
                <c:pt idx="564">
                  <c:v>1.1086019000000001E-2</c:v>
                </c:pt>
                <c:pt idx="565">
                  <c:v>7.6540740000000003E-3</c:v>
                </c:pt>
                <c:pt idx="566">
                  <c:v>9.7899289999999993E-3</c:v>
                </c:pt>
                <c:pt idx="567">
                  <c:v>7.6334970000000004E-3</c:v>
                </c:pt>
                <c:pt idx="568">
                  <c:v>1.1937698E-2</c:v>
                </c:pt>
                <c:pt idx="569">
                  <c:v>1.2988288000000001E-2</c:v>
                </c:pt>
                <c:pt idx="570">
                  <c:v>9.0595929999999995E-3</c:v>
                </c:pt>
                <c:pt idx="571">
                  <c:v>9.2472490000000008E-3</c:v>
                </c:pt>
                <c:pt idx="572">
                  <c:v>7.602747E-3</c:v>
                </c:pt>
                <c:pt idx="573">
                  <c:v>8.90641E-3</c:v>
                </c:pt>
                <c:pt idx="574">
                  <c:v>1.1062771000000001E-2</c:v>
                </c:pt>
                <c:pt idx="575">
                  <c:v>7.5267370000000004E-3</c:v>
                </c:pt>
                <c:pt idx="576">
                  <c:v>1.1371011E-2</c:v>
                </c:pt>
                <c:pt idx="577">
                  <c:v>6.2532600000000001E-3</c:v>
                </c:pt>
                <c:pt idx="578">
                  <c:v>8.1686050000000007E-3</c:v>
                </c:pt>
                <c:pt idx="579">
                  <c:v>9.7312379999999997E-3</c:v>
                </c:pt>
                <c:pt idx="580">
                  <c:v>8.0800769999999997E-3</c:v>
                </c:pt>
                <c:pt idx="581">
                  <c:v>9.4884210000000004E-3</c:v>
                </c:pt>
                <c:pt idx="582">
                  <c:v>1.1737994E-2</c:v>
                </c:pt>
                <c:pt idx="583">
                  <c:v>1.2354407E-2</c:v>
                </c:pt>
                <c:pt idx="584">
                  <c:v>9.4574210000000006E-3</c:v>
                </c:pt>
                <c:pt idx="585">
                  <c:v>8.5022210000000008E-3</c:v>
                </c:pt>
                <c:pt idx="586">
                  <c:v>6.5535860000000001E-3</c:v>
                </c:pt>
                <c:pt idx="587">
                  <c:v>7.9210740000000002E-3</c:v>
                </c:pt>
                <c:pt idx="588">
                  <c:v>1.0311794000000001E-2</c:v>
                </c:pt>
                <c:pt idx="589">
                  <c:v>8.4249430000000007E-3</c:v>
                </c:pt>
                <c:pt idx="590">
                  <c:v>1.2828747E-2</c:v>
                </c:pt>
                <c:pt idx="591">
                  <c:v>8.3573469999999993E-3</c:v>
                </c:pt>
                <c:pt idx="592">
                  <c:v>9.3184819999999995E-3</c:v>
                </c:pt>
                <c:pt idx="593">
                  <c:v>9.9601759999999994E-3</c:v>
                </c:pt>
                <c:pt idx="594">
                  <c:v>1.0338877999999999E-2</c:v>
                </c:pt>
                <c:pt idx="595">
                  <c:v>9.5006580000000004E-3</c:v>
                </c:pt>
                <c:pt idx="596">
                  <c:v>1.1813346000000001E-2</c:v>
                </c:pt>
                <c:pt idx="597">
                  <c:v>1.1875493000000001E-2</c:v>
                </c:pt>
                <c:pt idx="598">
                  <c:v>1.471895E-2</c:v>
                </c:pt>
                <c:pt idx="599">
                  <c:v>1.4592213E-2</c:v>
                </c:pt>
                <c:pt idx="600">
                  <c:v>1.1461401E-2</c:v>
                </c:pt>
                <c:pt idx="601">
                  <c:v>1.5144225000000001E-2</c:v>
                </c:pt>
                <c:pt idx="602">
                  <c:v>1.1681850000000001E-2</c:v>
                </c:pt>
                <c:pt idx="603">
                  <c:v>1.1028468E-2</c:v>
                </c:pt>
                <c:pt idx="604">
                  <c:v>1.2300925000000001E-2</c:v>
                </c:pt>
                <c:pt idx="605">
                  <c:v>1.3310025E-2</c:v>
                </c:pt>
                <c:pt idx="606">
                  <c:v>1.1156592999999999E-2</c:v>
                </c:pt>
                <c:pt idx="607">
                  <c:v>1.0006014000000001E-2</c:v>
                </c:pt>
                <c:pt idx="608">
                  <c:v>1.4656426E-2</c:v>
                </c:pt>
                <c:pt idx="609">
                  <c:v>1.4565721E-2</c:v>
                </c:pt>
                <c:pt idx="610">
                  <c:v>1.0841023999999999E-2</c:v>
                </c:pt>
                <c:pt idx="611">
                  <c:v>1.380807E-2</c:v>
                </c:pt>
                <c:pt idx="612">
                  <c:v>1.3895954E-2</c:v>
                </c:pt>
                <c:pt idx="613">
                  <c:v>1.308496E-2</c:v>
                </c:pt>
                <c:pt idx="614">
                  <c:v>1.1744058999999999E-2</c:v>
                </c:pt>
                <c:pt idx="615">
                  <c:v>1.1181315000000001E-2</c:v>
                </c:pt>
                <c:pt idx="616">
                  <c:v>1.1391439E-2</c:v>
                </c:pt>
                <c:pt idx="617">
                  <c:v>1.4024567E-2</c:v>
                </c:pt>
                <c:pt idx="618">
                  <c:v>1.3768903000000001E-2</c:v>
                </c:pt>
                <c:pt idx="619">
                  <c:v>1.0921831999999999E-2</c:v>
                </c:pt>
                <c:pt idx="620">
                  <c:v>1.452642E-2</c:v>
                </c:pt>
                <c:pt idx="621">
                  <c:v>1.1594106E-2</c:v>
                </c:pt>
                <c:pt idx="622">
                  <c:v>6.8438250000000004E-3</c:v>
                </c:pt>
                <c:pt idx="623">
                  <c:v>1.0812733E-2</c:v>
                </c:pt>
                <c:pt idx="624">
                  <c:v>1.2486796999999999E-2</c:v>
                </c:pt>
                <c:pt idx="625">
                  <c:v>1.1200992E-2</c:v>
                </c:pt>
                <c:pt idx="626">
                  <c:v>1.1104319E-2</c:v>
                </c:pt>
                <c:pt idx="627">
                  <c:v>1.0725617E-2</c:v>
                </c:pt>
                <c:pt idx="628">
                  <c:v>8.7932270000000007E-3</c:v>
                </c:pt>
                <c:pt idx="629">
                  <c:v>5.9625060000000002E-3</c:v>
                </c:pt>
                <c:pt idx="630">
                  <c:v>7.5092700000000002E-3</c:v>
                </c:pt>
                <c:pt idx="631">
                  <c:v>1.0151952000000001E-2</c:v>
                </c:pt>
                <c:pt idx="632">
                  <c:v>7.6334000000000003E-3</c:v>
                </c:pt>
                <c:pt idx="633">
                  <c:v>1.0089153E-2</c:v>
                </c:pt>
                <c:pt idx="634">
                  <c:v>6.3799019999999998E-3</c:v>
                </c:pt>
                <c:pt idx="635">
                  <c:v>9.3086590000000004E-3</c:v>
                </c:pt>
                <c:pt idx="636">
                  <c:v>1.1033588E-2</c:v>
                </c:pt>
                <c:pt idx="637">
                  <c:v>7.4089749999999999E-3</c:v>
                </c:pt>
                <c:pt idx="638">
                  <c:v>1.0376269E-2</c:v>
                </c:pt>
                <c:pt idx="639">
                  <c:v>9.6583320000000004E-3</c:v>
                </c:pt>
                <c:pt idx="640">
                  <c:v>7.4721429999999997E-3</c:v>
                </c:pt>
                <c:pt idx="641">
                  <c:v>1.1318079999999999E-2</c:v>
                </c:pt>
                <c:pt idx="642">
                  <c:v>1.0503686E-2</c:v>
                </c:pt>
                <c:pt idx="643">
                  <c:v>7.8335339999999996E-3</c:v>
                </c:pt>
                <c:pt idx="644">
                  <c:v>1.4074119E-2</c:v>
                </c:pt>
                <c:pt idx="645">
                  <c:v>8.2138809999999993E-3</c:v>
                </c:pt>
                <c:pt idx="646">
                  <c:v>1.3346326E-2</c:v>
                </c:pt>
                <c:pt idx="647">
                  <c:v>1.4386901000000001E-2</c:v>
                </c:pt>
                <c:pt idx="648">
                  <c:v>1.1380458E-2</c:v>
                </c:pt>
                <c:pt idx="649">
                  <c:v>1.104697E-2</c:v>
                </c:pt>
                <c:pt idx="650">
                  <c:v>9.2125850000000006E-3</c:v>
                </c:pt>
                <c:pt idx="651">
                  <c:v>9.2728029999999996E-3</c:v>
                </c:pt>
                <c:pt idx="652">
                  <c:v>9.7676180000000005E-3</c:v>
                </c:pt>
                <c:pt idx="653">
                  <c:v>1.0552343E-2</c:v>
                </c:pt>
                <c:pt idx="654">
                  <c:v>9.7829549999999994E-3</c:v>
                </c:pt>
                <c:pt idx="655">
                  <c:v>1.5833390999999999E-2</c:v>
                </c:pt>
                <c:pt idx="656">
                  <c:v>7.8191400000000005E-3</c:v>
                </c:pt>
                <c:pt idx="657">
                  <c:v>6.6451230000000002E-3</c:v>
                </c:pt>
                <c:pt idx="658">
                  <c:v>9.6339879999999996E-3</c:v>
                </c:pt>
                <c:pt idx="659">
                  <c:v>1.2467077E-2</c:v>
                </c:pt>
                <c:pt idx="660">
                  <c:v>1.0652399E-2</c:v>
                </c:pt>
                <c:pt idx="661">
                  <c:v>8.6981709999999993E-3</c:v>
                </c:pt>
                <c:pt idx="662">
                  <c:v>8.1583490000000005E-3</c:v>
                </c:pt>
                <c:pt idx="663">
                  <c:v>1.0211736000000001E-2</c:v>
                </c:pt>
                <c:pt idx="664">
                  <c:v>1.0461008000000001E-2</c:v>
                </c:pt>
                <c:pt idx="665">
                  <c:v>1.1407087999999999E-2</c:v>
                </c:pt>
                <c:pt idx="666">
                  <c:v>8.8541820000000004E-3</c:v>
                </c:pt>
                <c:pt idx="667">
                  <c:v>1.0382058E-2</c:v>
                </c:pt>
                <c:pt idx="668">
                  <c:v>5.1870299999999996E-3</c:v>
                </c:pt>
                <c:pt idx="669">
                  <c:v>7.0886550000000001E-3</c:v>
                </c:pt>
                <c:pt idx="670">
                  <c:v>1.4611020000000001E-2</c:v>
                </c:pt>
                <c:pt idx="671">
                  <c:v>1.0278771000000001E-2</c:v>
                </c:pt>
                <c:pt idx="672">
                  <c:v>1.4324112E-2</c:v>
                </c:pt>
                <c:pt idx="673">
                  <c:v>9.6669900000000003E-3</c:v>
                </c:pt>
                <c:pt idx="674">
                  <c:v>-2.53082E-3</c:v>
                </c:pt>
                <c:pt idx="675">
                  <c:v>-1.8563610000000001E-2</c:v>
                </c:pt>
                <c:pt idx="676">
                  <c:v>5.1598290000000003E-3</c:v>
                </c:pt>
                <c:pt idx="677">
                  <c:v>-4.6078500000000001E-4</c:v>
                </c:pt>
                <c:pt idx="678">
                  <c:v>6.7681E-3</c:v>
                </c:pt>
                <c:pt idx="679">
                  <c:v>1.5470018E-2</c:v>
                </c:pt>
                <c:pt idx="680">
                  <c:v>1.3772519E-2</c:v>
                </c:pt>
                <c:pt idx="681">
                  <c:v>1.1128513E-2</c:v>
                </c:pt>
                <c:pt idx="682">
                  <c:v>9.5926669999999992E-3</c:v>
                </c:pt>
                <c:pt idx="683">
                  <c:v>9.5356669999999994E-3</c:v>
                </c:pt>
                <c:pt idx="684">
                  <c:v>9.9591100000000002E-3</c:v>
                </c:pt>
                <c:pt idx="685">
                  <c:v>1.2049335E-2</c:v>
                </c:pt>
                <c:pt idx="686">
                  <c:v>1.1021355E-2</c:v>
                </c:pt>
                <c:pt idx="687">
                  <c:v>1.2156353999999999E-2</c:v>
                </c:pt>
                <c:pt idx="688">
                  <c:v>1.113956E-2</c:v>
                </c:pt>
                <c:pt idx="689">
                  <c:v>1.4418623E-2</c:v>
                </c:pt>
                <c:pt idx="690">
                  <c:v>1.1694741999999999E-2</c:v>
                </c:pt>
                <c:pt idx="691">
                  <c:v>1.2303484E-2</c:v>
                </c:pt>
                <c:pt idx="692">
                  <c:v>1.0954326E-2</c:v>
                </c:pt>
                <c:pt idx="693">
                  <c:v>1.1450241999999999E-2</c:v>
                </c:pt>
                <c:pt idx="694">
                  <c:v>9.3476770000000004E-3</c:v>
                </c:pt>
                <c:pt idx="695">
                  <c:v>1.1348697E-2</c:v>
                </c:pt>
                <c:pt idx="696">
                  <c:v>1.0759606E-2</c:v>
                </c:pt>
                <c:pt idx="697">
                  <c:v>1.0637406E-2</c:v>
                </c:pt>
                <c:pt idx="698">
                  <c:v>1.4178878000000001E-2</c:v>
                </c:pt>
                <c:pt idx="699">
                  <c:v>1.1385945999999999E-2</c:v>
                </c:pt>
                <c:pt idx="700">
                  <c:v>1.2519918999999999E-2</c:v>
                </c:pt>
                <c:pt idx="701">
                  <c:v>1.1383130999999999E-2</c:v>
                </c:pt>
                <c:pt idx="702">
                  <c:v>1.1486194999999999E-2</c:v>
                </c:pt>
                <c:pt idx="703">
                  <c:v>1.3182470999999999E-2</c:v>
                </c:pt>
                <c:pt idx="704">
                  <c:v>1.6712224000000001E-2</c:v>
                </c:pt>
                <c:pt idx="705">
                  <c:v>1.5951144E-2</c:v>
                </c:pt>
                <c:pt idx="706">
                  <c:v>1.2039757999999999E-2</c:v>
                </c:pt>
                <c:pt idx="707">
                  <c:v>9.5409650000000002E-3</c:v>
                </c:pt>
                <c:pt idx="708">
                  <c:v>1.3898695000000001E-2</c:v>
                </c:pt>
                <c:pt idx="709">
                  <c:v>1.2098879999999999E-2</c:v>
                </c:pt>
                <c:pt idx="710">
                  <c:v>1.1533758E-2</c:v>
                </c:pt>
                <c:pt idx="711">
                  <c:v>1.0388026E-2</c:v>
                </c:pt>
                <c:pt idx="712">
                  <c:v>1.4624316E-2</c:v>
                </c:pt>
                <c:pt idx="713">
                  <c:v>9.4102119999999994E-3</c:v>
                </c:pt>
                <c:pt idx="714">
                  <c:v>9.1428299999999994E-3</c:v>
                </c:pt>
                <c:pt idx="715">
                  <c:v>1.0642347999999999E-2</c:v>
                </c:pt>
                <c:pt idx="716">
                  <c:v>1.3101511E-2</c:v>
                </c:pt>
                <c:pt idx="717">
                  <c:v>1.1680657000000001E-2</c:v>
                </c:pt>
                <c:pt idx="718">
                  <c:v>8.6987149999999992E-3</c:v>
                </c:pt>
                <c:pt idx="719">
                  <c:v>1.0183644E-2</c:v>
                </c:pt>
                <c:pt idx="720">
                  <c:v>1.1001500000000001E-2</c:v>
                </c:pt>
                <c:pt idx="721">
                  <c:v>1.169913E-2</c:v>
                </c:pt>
                <c:pt idx="722">
                  <c:v>1.2714593E-2</c:v>
                </c:pt>
                <c:pt idx="723">
                  <c:v>1.4192450000000001E-2</c:v>
                </c:pt>
                <c:pt idx="724">
                  <c:v>1.2028097999999999E-2</c:v>
                </c:pt>
                <c:pt idx="725">
                  <c:v>1.2099407E-2</c:v>
                </c:pt>
                <c:pt idx="726">
                  <c:v>1.3320732E-2</c:v>
                </c:pt>
                <c:pt idx="727">
                  <c:v>1.3371355999999999E-2</c:v>
                </c:pt>
                <c:pt idx="728">
                  <c:v>1.3420092E-2</c:v>
                </c:pt>
                <c:pt idx="729">
                  <c:v>1.1827562E-2</c:v>
                </c:pt>
                <c:pt idx="730">
                  <c:v>8.3167169999999995E-3</c:v>
                </c:pt>
                <c:pt idx="731">
                  <c:v>1.1746487E-2</c:v>
                </c:pt>
                <c:pt idx="732">
                  <c:v>1.0993877000000001E-2</c:v>
                </c:pt>
                <c:pt idx="733">
                  <c:v>1.230583E-2</c:v>
                </c:pt>
                <c:pt idx="734">
                  <c:v>1.3765774999999999E-2</c:v>
                </c:pt>
                <c:pt idx="735">
                  <c:v>1.3011181E-2</c:v>
                </c:pt>
                <c:pt idx="736">
                  <c:v>9.7567980000000006E-3</c:v>
                </c:pt>
                <c:pt idx="737">
                  <c:v>1.2293247E-2</c:v>
                </c:pt>
                <c:pt idx="738">
                  <c:v>9.4790849999999999E-3</c:v>
                </c:pt>
                <c:pt idx="739">
                  <c:v>1.0524927999999999E-2</c:v>
                </c:pt>
                <c:pt idx="740">
                  <c:v>9.4018729999999998E-3</c:v>
                </c:pt>
                <c:pt idx="741">
                  <c:v>1.1524718999999999E-2</c:v>
                </c:pt>
                <c:pt idx="742">
                  <c:v>1.3303443999999999E-2</c:v>
                </c:pt>
                <c:pt idx="743">
                  <c:v>1.0139056E-2</c:v>
                </c:pt>
                <c:pt idx="744">
                  <c:v>8.8162640000000007E-3</c:v>
                </c:pt>
                <c:pt idx="745">
                  <c:v>9.1556510000000008E-3</c:v>
                </c:pt>
                <c:pt idx="746">
                  <c:v>8.1463130000000005E-3</c:v>
                </c:pt>
                <c:pt idx="747">
                  <c:v>1.2705773E-2</c:v>
                </c:pt>
                <c:pt idx="748">
                  <c:v>8.7171569999999997E-3</c:v>
                </c:pt>
                <c:pt idx="749">
                  <c:v>7.285662E-3</c:v>
                </c:pt>
                <c:pt idx="750">
                  <c:v>6.20069E-3</c:v>
                </c:pt>
                <c:pt idx="751">
                  <c:v>8.2087129999999994E-3</c:v>
                </c:pt>
                <c:pt idx="752">
                  <c:v>7.234262E-3</c:v>
                </c:pt>
                <c:pt idx="753">
                  <c:v>1.032273E-2</c:v>
                </c:pt>
                <c:pt idx="754">
                  <c:v>8.6955390000000004E-3</c:v>
                </c:pt>
                <c:pt idx="755">
                  <c:v>9.0878350000000007E-3</c:v>
                </c:pt>
                <c:pt idx="756">
                  <c:v>7.203915E-3</c:v>
                </c:pt>
                <c:pt idx="757">
                  <c:v>1.0726787E-2</c:v>
                </c:pt>
                <c:pt idx="758">
                  <c:v>5.5645149999999999E-3</c:v>
                </c:pt>
                <c:pt idx="759">
                  <c:v>3.3466979999999999E-3</c:v>
                </c:pt>
                <c:pt idx="760">
                  <c:v>8.6727530000000001E-3</c:v>
                </c:pt>
                <c:pt idx="761">
                  <c:v>6.1911020000000004E-3</c:v>
                </c:pt>
                <c:pt idx="762">
                  <c:v>3.5489800000000002E-3</c:v>
                </c:pt>
                <c:pt idx="763">
                  <c:v>4.6862809999999996E-3</c:v>
                </c:pt>
                <c:pt idx="764">
                  <c:v>8.3497250000000005E-3</c:v>
                </c:pt>
                <c:pt idx="765">
                  <c:v>7.9650889999999998E-3</c:v>
                </c:pt>
                <c:pt idx="766">
                  <c:v>7.8849279999999994E-3</c:v>
                </c:pt>
                <c:pt idx="767">
                  <c:v>5.3325819999999998E-3</c:v>
                </c:pt>
                <c:pt idx="768">
                  <c:v>5.7078210000000001E-3</c:v>
                </c:pt>
                <c:pt idx="769">
                  <c:v>8.007274E-3</c:v>
                </c:pt>
                <c:pt idx="770">
                  <c:v>5.7387929999999998E-3</c:v>
                </c:pt>
                <c:pt idx="771">
                  <c:v>8.9606579999999998E-3</c:v>
                </c:pt>
                <c:pt idx="772">
                  <c:v>8.0927329999999995E-3</c:v>
                </c:pt>
                <c:pt idx="773">
                  <c:v>7.2824370000000001E-3</c:v>
                </c:pt>
                <c:pt idx="774">
                  <c:v>9.5583739999999997E-3</c:v>
                </c:pt>
                <c:pt idx="775">
                  <c:v>7.4515759999999997E-3</c:v>
                </c:pt>
                <c:pt idx="776">
                  <c:v>6.6134790000000002E-3</c:v>
                </c:pt>
                <c:pt idx="777">
                  <c:v>6.203114E-3</c:v>
                </c:pt>
                <c:pt idx="778">
                  <c:v>7.186619E-3</c:v>
                </c:pt>
                <c:pt idx="779">
                  <c:v>5.5893899999999996E-3</c:v>
                </c:pt>
                <c:pt idx="780">
                  <c:v>7.1761009999999998E-3</c:v>
                </c:pt>
                <c:pt idx="781">
                  <c:v>8.501593E-3</c:v>
                </c:pt>
                <c:pt idx="782">
                  <c:v>8.7007969999999997E-3</c:v>
                </c:pt>
                <c:pt idx="783">
                  <c:v>8.6211050000000004E-3</c:v>
                </c:pt>
                <c:pt idx="784">
                  <c:v>3.512097E-3</c:v>
                </c:pt>
                <c:pt idx="785">
                  <c:v>6.9775890000000002E-3</c:v>
                </c:pt>
                <c:pt idx="786">
                  <c:v>6.1858310000000001E-3</c:v>
                </c:pt>
                <c:pt idx="787">
                  <c:v>6.0973030000000001E-3</c:v>
                </c:pt>
                <c:pt idx="788">
                  <c:v>4.852276E-3</c:v>
                </c:pt>
                <c:pt idx="789">
                  <c:v>7.7789340000000004E-3</c:v>
                </c:pt>
                <c:pt idx="790">
                  <c:v>4.7213589999999996E-3</c:v>
                </c:pt>
                <c:pt idx="791">
                  <c:v>4.2311739999999999E-3</c:v>
                </c:pt>
                <c:pt idx="792">
                  <c:v>6.5803490000000001E-3</c:v>
                </c:pt>
                <c:pt idx="793">
                  <c:v>6.3256440000000001E-3</c:v>
                </c:pt>
                <c:pt idx="794">
                  <c:v>6.7759839999999997E-3</c:v>
                </c:pt>
                <c:pt idx="795">
                  <c:v>6.4090600000000003E-3</c:v>
                </c:pt>
                <c:pt idx="796">
                  <c:v>6.428235E-3</c:v>
                </c:pt>
                <c:pt idx="797">
                  <c:v>7.8659890000000003E-3</c:v>
                </c:pt>
                <c:pt idx="798">
                  <c:v>5.6939139999999996E-3</c:v>
                </c:pt>
                <c:pt idx="799">
                  <c:v>5.9840659999999997E-3</c:v>
                </c:pt>
                <c:pt idx="800">
                  <c:v>1.1305594E-2</c:v>
                </c:pt>
                <c:pt idx="801">
                  <c:v>7.921595E-3</c:v>
                </c:pt>
                <c:pt idx="802">
                  <c:v>5.6842739999999996E-3</c:v>
                </c:pt>
                <c:pt idx="803">
                  <c:v>6.1936559999999996E-3</c:v>
                </c:pt>
                <c:pt idx="804">
                  <c:v>6.9907399999999996E-3</c:v>
                </c:pt>
                <c:pt idx="805">
                  <c:v>6.8264240000000002E-3</c:v>
                </c:pt>
                <c:pt idx="806">
                  <c:v>7.4679799999999999E-3</c:v>
                </c:pt>
                <c:pt idx="807">
                  <c:v>9.6051390000000004E-3</c:v>
                </c:pt>
                <c:pt idx="808">
                  <c:v>9.8906310000000004E-3</c:v>
                </c:pt>
                <c:pt idx="809">
                  <c:v>1.0795057E-2</c:v>
                </c:pt>
                <c:pt idx="810">
                  <c:v>8.0650500000000007E-3</c:v>
                </c:pt>
                <c:pt idx="811">
                  <c:v>1.0242619999999999E-2</c:v>
                </c:pt>
                <c:pt idx="812">
                  <c:v>1.0863668999999999E-2</c:v>
                </c:pt>
                <c:pt idx="813">
                  <c:v>7.9680140000000007E-3</c:v>
                </c:pt>
                <c:pt idx="814">
                  <c:v>9.4300900000000003E-3</c:v>
                </c:pt>
                <c:pt idx="815">
                  <c:v>1.1412121000000001E-2</c:v>
                </c:pt>
                <c:pt idx="816">
                  <c:v>1.1201466E-2</c:v>
                </c:pt>
                <c:pt idx="817">
                  <c:v>9.2690480000000002E-3</c:v>
                </c:pt>
                <c:pt idx="818">
                  <c:v>1.1030730000000001E-2</c:v>
                </c:pt>
                <c:pt idx="819">
                  <c:v>1.3629149E-2</c:v>
                </c:pt>
                <c:pt idx="820">
                  <c:v>1.4722376000000001E-2</c:v>
                </c:pt>
                <c:pt idx="821">
                  <c:v>1.2183426000000001E-2</c:v>
                </c:pt>
                <c:pt idx="822">
                  <c:v>1.0486992000000001E-2</c:v>
                </c:pt>
                <c:pt idx="823">
                  <c:v>1.8147334000000001E-2</c:v>
                </c:pt>
                <c:pt idx="824">
                  <c:v>1.7295656999999999E-2</c:v>
                </c:pt>
                <c:pt idx="825">
                  <c:v>1.3107222999999999E-2</c:v>
                </c:pt>
                <c:pt idx="826">
                  <c:v>1.6260672E-2</c:v>
                </c:pt>
                <c:pt idx="827">
                  <c:v>1.3450024999999999E-2</c:v>
                </c:pt>
                <c:pt idx="828">
                  <c:v>1.0789793000000001E-2</c:v>
                </c:pt>
                <c:pt idx="829">
                  <c:v>1.1592735999999999E-2</c:v>
                </c:pt>
                <c:pt idx="830">
                  <c:v>1.2682768000000001E-2</c:v>
                </c:pt>
                <c:pt idx="831">
                  <c:v>1.0527418E-2</c:v>
                </c:pt>
                <c:pt idx="832">
                  <c:v>1.2111200000000001E-2</c:v>
                </c:pt>
                <c:pt idx="833">
                  <c:v>1.042353E-2</c:v>
                </c:pt>
                <c:pt idx="834">
                  <c:v>1.1886137999999999E-2</c:v>
                </c:pt>
                <c:pt idx="835">
                  <c:v>7.6656140000000003E-3</c:v>
                </c:pt>
                <c:pt idx="836">
                  <c:v>9.3364810000000006E-3</c:v>
                </c:pt>
                <c:pt idx="837">
                  <c:v>1.4483543E-2</c:v>
                </c:pt>
                <c:pt idx="838">
                  <c:v>1.2447025E-2</c:v>
                </c:pt>
                <c:pt idx="839">
                  <c:v>6.2037230000000004E-3</c:v>
                </c:pt>
                <c:pt idx="840">
                  <c:v>9.0615609999999992E-3</c:v>
                </c:pt>
                <c:pt idx="841">
                  <c:v>1.2818721999999999E-2</c:v>
                </c:pt>
                <c:pt idx="842">
                  <c:v>7.3834770000000003E-3</c:v>
                </c:pt>
                <c:pt idx="843">
                  <c:v>9.5961099999999997E-3</c:v>
                </c:pt>
                <c:pt idx="844">
                  <c:v>1.4102445999999999E-2</c:v>
                </c:pt>
                <c:pt idx="845">
                  <c:v>1.0701641E-2</c:v>
                </c:pt>
                <c:pt idx="846">
                  <c:v>1.1128813E-2</c:v>
                </c:pt>
                <c:pt idx="847">
                  <c:v>1.1667679E-2</c:v>
                </c:pt>
                <c:pt idx="848">
                  <c:v>1.0427179E-2</c:v>
                </c:pt>
                <c:pt idx="849">
                  <c:v>9.8479659999999997E-3</c:v>
                </c:pt>
                <c:pt idx="850">
                  <c:v>1.2936167E-2</c:v>
                </c:pt>
                <c:pt idx="851">
                  <c:v>9.1084860000000007E-3</c:v>
                </c:pt>
                <c:pt idx="852">
                  <c:v>8.8996939999999997E-3</c:v>
                </c:pt>
                <c:pt idx="853">
                  <c:v>9.6998420000000002E-3</c:v>
                </c:pt>
                <c:pt idx="854">
                  <c:v>1.0205043E-2</c:v>
                </c:pt>
                <c:pt idx="855">
                  <c:v>8.6035539999999994E-3</c:v>
                </c:pt>
                <c:pt idx="856">
                  <c:v>9.3247390000000003E-3</c:v>
                </c:pt>
                <c:pt idx="857">
                  <c:v>9.8263699999999992E-3</c:v>
                </c:pt>
                <c:pt idx="858">
                  <c:v>4.0387870000000003E-3</c:v>
                </c:pt>
                <c:pt idx="859">
                  <c:v>4.71712E-3</c:v>
                </c:pt>
                <c:pt idx="860">
                  <c:v>9.8636780000000007E-3</c:v>
                </c:pt>
                <c:pt idx="861">
                  <c:v>6.7079119999999999E-3</c:v>
                </c:pt>
                <c:pt idx="862">
                  <c:v>6.1827369999999998E-3</c:v>
                </c:pt>
                <c:pt idx="863">
                  <c:v>9.5495600000000003E-3</c:v>
                </c:pt>
                <c:pt idx="864">
                  <c:v>7.3841430000000001E-3</c:v>
                </c:pt>
                <c:pt idx="865">
                  <c:v>9.9377939999999998E-3</c:v>
                </c:pt>
                <c:pt idx="866">
                  <c:v>1.1824111E-2</c:v>
                </c:pt>
                <c:pt idx="867">
                  <c:v>9.1288629999999992E-3</c:v>
                </c:pt>
                <c:pt idx="868">
                  <c:v>1.0952063E-2</c:v>
                </c:pt>
                <c:pt idx="869">
                  <c:v>1.1775402000000001E-2</c:v>
                </c:pt>
                <c:pt idx="870">
                  <c:v>1.071866E-2</c:v>
                </c:pt>
                <c:pt idx="871">
                  <c:v>5.9277399999999999E-3</c:v>
                </c:pt>
                <c:pt idx="872">
                  <c:v>1.30224E-2</c:v>
                </c:pt>
                <c:pt idx="873">
                  <c:v>1.0689845999999999E-2</c:v>
                </c:pt>
                <c:pt idx="874">
                  <c:v>1.0132446999999999E-2</c:v>
                </c:pt>
                <c:pt idx="875">
                  <c:v>8.2317999999999992E-3</c:v>
                </c:pt>
                <c:pt idx="876">
                  <c:v>1.0807875999999999E-2</c:v>
                </c:pt>
                <c:pt idx="877">
                  <c:v>1.1848932E-2</c:v>
                </c:pt>
                <c:pt idx="878">
                  <c:v>1.0620151E-2</c:v>
                </c:pt>
                <c:pt idx="879">
                  <c:v>5.8415619999999998E-3</c:v>
                </c:pt>
                <c:pt idx="880">
                  <c:v>9.6741169999999994E-3</c:v>
                </c:pt>
                <c:pt idx="881">
                  <c:v>1.0683454E-2</c:v>
                </c:pt>
                <c:pt idx="882">
                  <c:v>1.1795856E-2</c:v>
                </c:pt>
                <c:pt idx="883">
                  <c:v>9.6117979999999995E-3</c:v>
                </c:pt>
                <c:pt idx="884">
                  <c:v>5.9440930000000001E-3</c:v>
                </c:pt>
                <c:pt idx="885">
                  <c:v>1.1912237000000001E-2</c:v>
                </c:pt>
                <c:pt idx="886">
                  <c:v>9.5819709999999999E-3</c:v>
                </c:pt>
                <c:pt idx="887">
                  <c:v>9.0267019999999993E-3</c:v>
                </c:pt>
                <c:pt idx="888">
                  <c:v>8.3590480000000009E-3</c:v>
                </c:pt>
                <c:pt idx="889">
                  <c:v>4.2817200000000001E-3</c:v>
                </c:pt>
                <c:pt idx="890">
                  <c:v>7.9683340000000005E-3</c:v>
                </c:pt>
                <c:pt idx="891">
                  <c:v>7.7500640000000001E-3</c:v>
                </c:pt>
                <c:pt idx="892">
                  <c:v>4.3856920000000001E-3</c:v>
                </c:pt>
                <c:pt idx="893">
                  <c:v>3.4311070000000001E-3</c:v>
                </c:pt>
                <c:pt idx="894">
                  <c:v>5.7227570000000002E-3</c:v>
                </c:pt>
                <c:pt idx="895">
                  <c:v>6.0223150000000003E-3</c:v>
                </c:pt>
                <c:pt idx="896">
                  <c:v>4.677685E-3</c:v>
                </c:pt>
                <c:pt idx="897">
                  <c:v>4.0831549999999998E-3</c:v>
                </c:pt>
                <c:pt idx="898">
                  <c:v>4.5838290000000002E-3</c:v>
                </c:pt>
                <c:pt idx="899">
                  <c:v>4.5310200000000002E-3</c:v>
                </c:pt>
                <c:pt idx="900">
                  <c:v>1.92059E-3</c:v>
                </c:pt>
                <c:pt idx="901">
                  <c:v>1.653002E-3</c:v>
                </c:pt>
                <c:pt idx="902">
                  <c:v>2.2460879999999998E-3</c:v>
                </c:pt>
                <c:pt idx="903">
                  <c:v>4.7670280000000004E-3</c:v>
                </c:pt>
                <c:pt idx="904">
                  <c:v>3.134777E-3</c:v>
                </c:pt>
                <c:pt idx="905">
                  <c:v>5.8506599999999997E-4</c:v>
                </c:pt>
                <c:pt idx="906">
                  <c:v>4.1009599999999998E-4</c:v>
                </c:pt>
                <c:pt idx="907">
                  <c:v>1.8453059999999999E-3</c:v>
                </c:pt>
                <c:pt idx="908">
                  <c:v>3.833889E-3</c:v>
                </c:pt>
                <c:pt idx="909">
                  <c:v>1.037084E-3</c:v>
                </c:pt>
                <c:pt idx="910">
                  <c:v>1.8167699999999999E-4</c:v>
                </c:pt>
                <c:pt idx="911">
                  <c:v>2.102624E-3</c:v>
                </c:pt>
                <c:pt idx="912">
                  <c:v>1.237096E-3</c:v>
                </c:pt>
                <c:pt idx="913">
                  <c:v>3.3485260000000001E-3</c:v>
                </c:pt>
                <c:pt idx="914">
                  <c:v>3.5501270000000001E-3</c:v>
                </c:pt>
                <c:pt idx="915">
                  <c:v>5.0147819999999997E-3</c:v>
                </c:pt>
                <c:pt idx="916">
                  <c:v>2.7449689999999999E-3</c:v>
                </c:pt>
                <c:pt idx="917">
                  <c:v>3.5668800000000001E-3</c:v>
                </c:pt>
                <c:pt idx="918">
                  <c:v>4.6489219999999998E-3</c:v>
                </c:pt>
                <c:pt idx="919">
                  <c:v>3.8315430000000002E-3</c:v>
                </c:pt>
                <c:pt idx="920">
                  <c:v>3.5854670000000002E-3</c:v>
                </c:pt>
                <c:pt idx="921">
                  <c:v>8.5859779999999993E-3</c:v>
                </c:pt>
                <c:pt idx="922">
                  <c:v>5.1984370000000002E-3</c:v>
                </c:pt>
                <c:pt idx="923">
                  <c:v>3.0371180000000001E-3</c:v>
                </c:pt>
                <c:pt idx="924">
                  <c:v>6.3495579999999999E-3</c:v>
                </c:pt>
                <c:pt idx="925">
                  <c:v>5.8388709999999998E-3</c:v>
                </c:pt>
                <c:pt idx="926">
                  <c:v>5.4625660000000003E-3</c:v>
                </c:pt>
                <c:pt idx="927">
                  <c:v>5.4756869999999999E-3</c:v>
                </c:pt>
                <c:pt idx="928">
                  <c:v>7.2695930000000004E-3</c:v>
                </c:pt>
                <c:pt idx="929">
                  <c:v>6.6535589999999999E-3</c:v>
                </c:pt>
                <c:pt idx="930">
                  <c:v>5.3075980000000002E-3</c:v>
                </c:pt>
                <c:pt idx="931">
                  <c:v>2.1567980000000001E-3</c:v>
                </c:pt>
                <c:pt idx="932">
                  <c:v>2.5285749999999999E-3</c:v>
                </c:pt>
                <c:pt idx="933">
                  <c:v>7.6506899999999995E-4</c:v>
                </c:pt>
                <c:pt idx="934">
                  <c:v>3.3571230000000001E-3</c:v>
                </c:pt>
                <c:pt idx="935">
                  <c:v>1.8090879999999999E-3</c:v>
                </c:pt>
                <c:pt idx="936">
                  <c:v>6.08535E-4</c:v>
                </c:pt>
                <c:pt idx="937">
                  <c:v>2.712463E-3</c:v>
                </c:pt>
                <c:pt idx="938">
                  <c:v>5.2262209999999996E-3</c:v>
                </c:pt>
                <c:pt idx="939">
                  <c:v>-3.9755699999999999E-4</c:v>
                </c:pt>
                <c:pt idx="940">
                  <c:v>-4.02884E-4</c:v>
                </c:pt>
                <c:pt idx="941">
                  <c:v>1.8461370000000001E-3</c:v>
                </c:pt>
                <c:pt idx="942">
                  <c:v>4.7567399999999999E-4</c:v>
                </c:pt>
                <c:pt idx="943">
                  <c:v>6.2382099999999999E-4</c:v>
                </c:pt>
                <c:pt idx="944">
                  <c:v>1.288279E-3</c:v>
                </c:pt>
                <c:pt idx="945">
                  <c:v>3.2689920000000001E-3</c:v>
                </c:pt>
                <c:pt idx="946">
                  <c:v>-3.6182089999999998E-3</c:v>
                </c:pt>
                <c:pt idx="947">
                  <c:v>-1.0960239999999999E-3</c:v>
                </c:pt>
                <c:pt idx="948">
                  <c:v>2.3770050000000002E-3</c:v>
                </c:pt>
                <c:pt idx="949">
                  <c:v>3.0765110000000001E-3</c:v>
                </c:pt>
                <c:pt idx="950">
                  <c:v>9.3692799999999996E-4</c:v>
                </c:pt>
                <c:pt idx="951">
                  <c:v>4.1429200000000002E-4</c:v>
                </c:pt>
                <c:pt idx="952">
                  <c:v>-2.9894940000000001E-3</c:v>
                </c:pt>
                <c:pt idx="953">
                  <c:v>-2.0810719999999998E-3</c:v>
                </c:pt>
                <c:pt idx="954">
                  <c:v>-2.0507120000000001E-3</c:v>
                </c:pt>
                <c:pt idx="955">
                  <c:v>-1.43907E-4</c:v>
                </c:pt>
                <c:pt idx="956">
                  <c:v>-1.5855399999999999E-4</c:v>
                </c:pt>
                <c:pt idx="957">
                  <c:v>1.311579E-3</c:v>
                </c:pt>
                <c:pt idx="958">
                  <c:v>2.857278E-3</c:v>
                </c:pt>
                <c:pt idx="959">
                  <c:v>-7.6535899999999996E-4</c:v>
                </c:pt>
                <c:pt idx="960">
                  <c:v>-3.6490300000000002E-3</c:v>
                </c:pt>
                <c:pt idx="961">
                  <c:v>1.4079419999999999E-3</c:v>
                </c:pt>
                <c:pt idx="962">
                  <c:v>-5.1885500000000003E-4</c:v>
                </c:pt>
                <c:pt idx="963">
                  <c:v>-3.039197E-3</c:v>
                </c:pt>
                <c:pt idx="964">
                  <c:v>-9.6965500000000004E-4</c:v>
                </c:pt>
                <c:pt idx="965">
                  <c:v>2.8279580000000002E-3</c:v>
                </c:pt>
                <c:pt idx="966">
                  <c:v>-3.8523149999999998E-3</c:v>
                </c:pt>
                <c:pt idx="967">
                  <c:v>-4.9140920000000001E-3</c:v>
                </c:pt>
                <c:pt idx="968">
                  <c:v>-2.1950049999999999E-3</c:v>
                </c:pt>
                <c:pt idx="969">
                  <c:v>-2.5458799999999998E-4</c:v>
                </c:pt>
                <c:pt idx="970">
                  <c:v>-9.12389E-4</c:v>
                </c:pt>
                <c:pt idx="971">
                  <c:v>-5.6456969999999999E-3</c:v>
                </c:pt>
                <c:pt idx="972">
                  <c:v>-6.802308E-3</c:v>
                </c:pt>
                <c:pt idx="973">
                  <c:v>-2.4766620000000001E-3</c:v>
                </c:pt>
                <c:pt idx="974">
                  <c:v>1.4738710000000001E-3</c:v>
                </c:pt>
                <c:pt idx="975">
                  <c:v>-3.037704E-3</c:v>
                </c:pt>
                <c:pt idx="976">
                  <c:v>-2.8622019999999999E-3</c:v>
                </c:pt>
                <c:pt idx="977">
                  <c:v>-2.2021900000000001E-3</c:v>
                </c:pt>
                <c:pt idx="978">
                  <c:v>-1.1848620000000001E-3</c:v>
                </c:pt>
                <c:pt idx="979">
                  <c:v>-2.9950620000000002E-3</c:v>
                </c:pt>
                <c:pt idx="980">
                  <c:v>-6.4855100000000003E-4</c:v>
                </c:pt>
                <c:pt idx="981">
                  <c:v>3.2501409999999998E-3</c:v>
                </c:pt>
                <c:pt idx="982">
                  <c:v>4.1883729999999996E-3</c:v>
                </c:pt>
                <c:pt idx="983">
                  <c:v>-1.3756E-3</c:v>
                </c:pt>
                <c:pt idx="984">
                  <c:v>-3.7580640000000002E-3</c:v>
                </c:pt>
                <c:pt idx="985">
                  <c:v>-1.91603E-3</c:v>
                </c:pt>
                <c:pt idx="986">
                  <c:v>1.98786E-4</c:v>
                </c:pt>
                <c:pt idx="987">
                  <c:v>1.784929E-3</c:v>
                </c:pt>
                <c:pt idx="988">
                  <c:v>2.3444590000000001E-3</c:v>
                </c:pt>
                <c:pt idx="989">
                  <c:v>1.1990550000000001E-3</c:v>
                </c:pt>
                <c:pt idx="990">
                  <c:v>2.1431459999999999E-3</c:v>
                </c:pt>
                <c:pt idx="991">
                  <c:v>-9.9125600000000004E-4</c:v>
                </c:pt>
                <c:pt idx="992">
                  <c:v>2.1446159999999998E-3</c:v>
                </c:pt>
                <c:pt idx="993">
                  <c:v>5.0338359999999999E-3</c:v>
                </c:pt>
                <c:pt idx="994">
                  <c:v>1.7962309999999999E-3</c:v>
                </c:pt>
                <c:pt idx="995">
                  <c:v>-1.4854779999999999E-3</c:v>
                </c:pt>
                <c:pt idx="996">
                  <c:v>-3.8532600000000002E-4</c:v>
                </c:pt>
                <c:pt idx="997">
                  <c:v>2.1671529999999998E-3</c:v>
                </c:pt>
                <c:pt idx="998">
                  <c:v>-9.0933099999999998E-4</c:v>
                </c:pt>
                <c:pt idx="999">
                  <c:v>3.2900099999999999E-4</c:v>
                </c:pt>
                <c:pt idx="1000">
                  <c:v>3.2361080000000001E-3</c:v>
                </c:pt>
                <c:pt idx="1001">
                  <c:v>5.0664799999999995E-4</c:v>
                </c:pt>
                <c:pt idx="1002">
                  <c:v>2.3333099999999999E-3</c:v>
                </c:pt>
                <c:pt idx="1003">
                  <c:v>5.1882129999999997E-3</c:v>
                </c:pt>
                <c:pt idx="1004">
                  <c:v>3.3087299999999997E-4</c:v>
                </c:pt>
                <c:pt idx="1005">
                  <c:v>1.4025349999999999E-3</c:v>
                </c:pt>
                <c:pt idx="1006" formatCode="0.00E+00">
                  <c:v>-2.1457299999999999E-5</c:v>
                </c:pt>
                <c:pt idx="1007">
                  <c:v>-1.2028360000000001E-3</c:v>
                </c:pt>
                <c:pt idx="1008">
                  <c:v>1.465119E-3</c:v>
                </c:pt>
                <c:pt idx="1009">
                  <c:v>1.9964200000000001E-3</c:v>
                </c:pt>
                <c:pt idx="1010">
                  <c:v>1.336222E-3</c:v>
                </c:pt>
                <c:pt idx="1011">
                  <c:v>2.0625690000000002E-3</c:v>
                </c:pt>
                <c:pt idx="1012">
                  <c:v>2.6828199999999998E-3</c:v>
                </c:pt>
                <c:pt idx="1013">
                  <c:v>1.4375939999999999E-3</c:v>
                </c:pt>
                <c:pt idx="1014">
                  <c:v>-2.64956E-3</c:v>
                </c:pt>
                <c:pt idx="1015">
                  <c:v>1.352919E-3</c:v>
                </c:pt>
                <c:pt idx="1016">
                  <c:v>-8.3273699999999995E-4</c:v>
                </c:pt>
                <c:pt idx="1017">
                  <c:v>-2.3886600000000001E-4</c:v>
                </c:pt>
                <c:pt idx="1018">
                  <c:v>1.5654250000000001E-3</c:v>
                </c:pt>
                <c:pt idx="1019">
                  <c:v>3.4340439999999998E-3</c:v>
                </c:pt>
                <c:pt idx="1020">
                  <c:v>2.107523E-3</c:v>
                </c:pt>
                <c:pt idx="1021">
                  <c:v>-5.8689400000000002E-4</c:v>
                </c:pt>
                <c:pt idx="1022">
                  <c:v>2.1774670000000002E-3</c:v>
                </c:pt>
                <c:pt idx="1023">
                  <c:v>1.631611E-3</c:v>
                </c:pt>
                <c:pt idx="1024">
                  <c:v>-9.4526400000000002E-4</c:v>
                </c:pt>
                <c:pt idx="1025">
                  <c:v>1.7576600000000001E-3</c:v>
                </c:pt>
                <c:pt idx="1026">
                  <c:v>-1.109765E-3</c:v>
                </c:pt>
                <c:pt idx="1027">
                  <c:v>5.6535099999999996E-4</c:v>
                </c:pt>
                <c:pt idx="1028">
                  <c:v>1.5826779999999999E-3</c:v>
                </c:pt>
                <c:pt idx="1029">
                  <c:v>1.9913359999999998E-3</c:v>
                </c:pt>
                <c:pt idx="1030">
                  <c:v>-9.3015199999999995E-4</c:v>
                </c:pt>
                <c:pt idx="1031">
                  <c:v>1.357633E-3</c:v>
                </c:pt>
                <c:pt idx="1032">
                  <c:v>5.4218829999999997E-3</c:v>
                </c:pt>
                <c:pt idx="1033">
                  <c:v>3.5220889999999999E-3</c:v>
                </c:pt>
                <c:pt idx="1034">
                  <c:v>1.6147329999999999E-3</c:v>
                </c:pt>
                <c:pt idx="1035">
                  <c:v>2.2141489999999999E-3</c:v>
                </c:pt>
                <c:pt idx="1036">
                  <c:v>-2.2240089999999999E-3</c:v>
                </c:pt>
                <c:pt idx="1037">
                  <c:v>-8.5032800000000002E-4</c:v>
                </c:pt>
                <c:pt idx="1038">
                  <c:v>5.7233299999999996E-4</c:v>
                </c:pt>
                <c:pt idx="1039">
                  <c:v>2.4849200000000001E-4</c:v>
                </c:pt>
                <c:pt idx="1040">
                  <c:v>-1.33023E-3</c:v>
                </c:pt>
                <c:pt idx="1041">
                  <c:v>5.1922399999999999E-4</c:v>
                </c:pt>
                <c:pt idx="1042">
                  <c:v>4.3038420000000004E-3</c:v>
                </c:pt>
                <c:pt idx="1043">
                  <c:v>2.8546999999999999E-3</c:v>
                </c:pt>
                <c:pt idx="1044">
                  <c:v>-1.5813399999999999E-4</c:v>
                </c:pt>
                <c:pt idx="1045">
                  <c:v>-3.42319E-4</c:v>
                </c:pt>
                <c:pt idx="1046">
                  <c:v>4.1481800000000001E-4</c:v>
                </c:pt>
                <c:pt idx="1047" formatCode="0.00E+00">
                  <c:v>2.8588299999999999E-5</c:v>
                </c:pt>
                <c:pt idx="1048">
                  <c:v>-2.1093969999999998E-3</c:v>
                </c:pt>
                <c:pt idx="1049">
                  <c:v>-1.069515E-3</c:v>
                </c:pt>
                <c:pt idx="1050">
                  <c:v>-2.4160100000000001E-3</c:v>
                </c:pt>
                <c:pt idx="1051">
                  <c:v>4.6660290000000004E-3</c:v>
                </c:pt>
                <c:pt idx="1052">
                  <c:v>4.2494499999999998E-4</c:v>
                </c:pt>
                <c:pt idx="1053" formatCode="0.00E+00">
                  <c:v>-3.1471599999999999E-5</c:v>
                </c:pt>
                <c:pt idx="1054">
                  <c:v>1.007427E-3</c:v>
                </c:pt>
                <c:pt idx="1055">
                  <c:v>7.98283E-4</c:v>
                </c:pt>
                <c:pt idx="1056">
                  <c:v>1.8307900000000001E-3</c:v>
                </c:pt>
                <c:pt idx="1057">
                  <c:v>-7.8524200000000001E-4</c:v>
                </c:pt>
                <c:pt idx="1058">
                  <c:v>-4.011662E-3</c:v>
                </c:pt>
                <c:pt idx="1059">
                  <c:v>1.001589E-3</c:v>
                </c:pt>
                <c:pt idx="1060">
                  <c:v>-1.3222850000000001E-3</c:v>
                </c:pt>
                <c:pt idx="1061">
                  <c:v>-2.4513970000000001E-3</c:v>
                </c:pt>
                <c:pt idx="1062">
                  <c:v>-2.7462089999999999E-3</c:v>
                </c:pt>
                <c:pt idx="1063">
                  <c:v>-1.6384850000000001E-3</c:v>
                </c:pt>
                <c:pt idx="1064">
                  <c:v>-4.0091399999999999E-4</c:v>
                </c:pt>
                <c:pt idx="1065">
                  <c:v>1.0322300000000001E-3</c:v>
                </c:pt>
                <c:pt idx="1066">
                  <c:v>-9.0468700000000005E-4</c:v>
                </c:pt>
                <c:pt idx="1067" formatCode="0.00E+00">
                  <c:v>-1.32383E-5</c:v>
                </c:pt>
                <c:pt idx="1068">
                  <c:v>2.8182350000000001E-3</c:v>
                </c:pt>
                <c:pt idx="1069">
                  <c:v>2.7440599999999999E-4</c:v>
                </c:pt>
                <c:pt idx="1070">
                  <c:v>8.3580000000000004E-4</c:v>
                </c:pt>
                <c:pt idx="1071">
                  <c:v>-3.1697269999999998E-3</c:v>
                </c:pt>
                <c:pt idx="1072">
                  <c:v>-1.04162E-4</c:v>
                </c:pt>
                <c:pt idx="1073">
                  <c:v>1.9944609999999999E-3</c:v>
                </c:pt>
                <c:pt idx="1074">
                  <c:v>-2.157141E-3</c:v>
                </c:pt>
                <c:pt idx="1075">
                  <c:v>8.5133500000000005E-4</c:v>
                </c:pt>
                <c:pt idx="1076">
                  <c:v>4.5491339999999998E-3</c:v>
                </c:pt>
                <c:pt idx="1077">
                  <c:v>1.3665610000000001E-3</c:v>
                </c:pt>
                <c:pt idx="1078">
                  <c:v>-8.7395699999999997E-4</c:v>
                </c:pt>
                <c:pt idx="1079">
                  <c:v>-1.3445060000000001E-3</c:v>
                </c:pt>
                <c:pt idx="1080">
                  <c:v>-2.0707000000000001E-4</c:v>
                </c:pt>
                <c:pt idx="1081">
                  <c:v>1.370888E-3</c:v>
                </c:pt>
                <c:pt idx="1082">
                  <c:v>2.8532029999999999E-3</c:v>
                </c:pt>
                <c:pt idx="1083">
                  <c:v>1.3953539999999999E-3</c:v>
                </c:pt>
                <c:pt idx="1084">
                  <c:v>1.0560669999999999E-3</c:v>
                </c:pt>
                <c:pt idx="1085">
                  <c:v>9.2144999999999998E-4</c:v>
                </c:pt>
                <c:pt idx="1086">
                  <c:v>2.2229369999999999E-3</c:v>
                </c:pt>
                <c:pt idx="1087">
                  <c:v>4.1969310000000001E-3</c:v>
                </c:pt>
                <c:pt idx="1088">
                  <c:v>8.8741999999999998E-4</c:v>
                </c:pt>
                <c:pt idx="1089" formatCode="0.00E+00">
                  <c:v>-9.9407200000000006E-5</c:v>
                </c:pt>
                <c:pt idx="1090">
                  <c:v>3.1075719999999999E-3</c:v>
                </c:pt>
                <c:pt idx="1091">
                  <c:v>1.3383970000000001E-3</c:v>
                </c:pt>
                <c:pt idx="1092">
                  <c:v>-2.6867050000000002E-3</c:v>
                </c:pt>
                <c:pt idx="1093">
                  <c:v>1.9339839999999999E-3</c:v>
                </c:pt>
                <c:pt idx="1094">
                  <c:v>2.896184E-3</c:v>
                </c:pt>
                <c:pt idx="1095">
                  <c:v>3.1522759999999999E-3</c:v>
                </c:pt>
                <c:pt idx="1096">
                  <c:v>1.473153E-3</c:v>
                </c:pt>
                <c:pt idx="1097" formatCode="0.00E+00">
                  <c:v>8.1141499999999996E-5</c:v>
                </c:pt>
                <c:pt idx="1098">
                  <c:v>-2.5532580000000001E-3</c:v>
                </c:pt>
                <c:pt idx="1099">
                  <c:v>2.2505300000000002E-3</c:v>
                </c:pt>
                <c:pt idx="1100">
                  <c:v>2.5013990000000001E-3</c:v>
                </c:pt>
                <c:pt idx="1101">
                  <c:v>9.8301500000000006E-4</c:v>
                </c:pt>
                <c:pt idx="1102">
                  <c:v>-3.5275800000000002E-3</c:v>
                </c:pt>
                <c:pt idx="1103">
                  <c:v>4.3625340000000004E-3</c:v>
                </c:pt>
                <c:pt idx="1104">
                  <c:v>2.9595810000000002E-3</c:v>
                </c:pt>
                <c:pt idx="1105">
                  <c:v>4.21486E-4</c:v>
                </c:pt>
                <c:pt idx="1106">
                  <c:v>5.35579E-3</c:v>
                </c:pt>
                <c:pt idx="1107">
                  <c:v>4.5484460000000003E-3</c:v>
                </c:pt>
                <c:pt idx="1108">
                  <c:v>-5.0144000000000002E-4</c:v>
                </c:pt>
                <c:pt idx="1109">
                  <c:v>7.4551100000000003E-4</c:v>
                </c:pt>
                <c:pt idx="1110">
                  <c:v>1.884279E-3</c:v>
                </c:pt>
                <c:pt idx="1111">
                  <c:v>2.852079E-3</c:v>
                </c:pt>
                <c:pt idx="1112">
                  <c:v>3.705889E-3</c:v>
                </c:pt>
                <c:pt idx="1113">
                  <c:v>2.2437020000000002E-3</c:v>
                </c:pt>
                <c:pt idx="1114">
                  <c:v>2.5875160000000002E-3</c:v>
                </c:pt>
                <c:pt idx="1115">
                  <c:v>2.83675E-4</c:v>
                </c:pt>
                <c:pt idx="1116">
                  <c:v>4.3479260000000002E-3</c:v>
                </c:pt>
                <c:pt idx="1117">
                  <c:v>2.8787029999999998E-3</c:v>
                </c:pt>
                <c:pt idx="1118">
                  <c:v>1.454178E-3</c:v>
                </c:pt>
                <c:pt idx="1119">
                  <c:v>2.1506839999999999E-3</c:v>
                </c:pt>
                <c:pt idx="1120">
                  <c:v>3.440453E-3</c:v>
                </c:pt>
                <c:pt idx="1121">
                  <c:v>-3.295531E-3</c:v>
                </c:pt>
                <c:pt idx="1122">
                  <c:v>-2.249175E-3</c:v>
                </c:pt>
                <c:pt idx="1123">
                  <c:v>8.6771299999999999E-4</c:v>
                </c:pt>
                <c:pt idx="1124">
                  <c:v>3.030732E-3</c:v>
                </c:pt>
                <c:pt idx="1125">
                  <c:v>1.2353780000000001E-3</c:v>
                </c:pt>
                <c:pt idx="1126" formatCode="0.00E+00">
                  <c:v>9.9007500000000004E-5</c:v>
                </c:pt>
                <c:pt idx="1127">
                  <c:v>2.941852E-3</c:v>
                </c:pt>
                <c:pt idx="1128">
                  <c:v>-2.319223E-3</c:v>
                </c:pt>
                <c:pt idx="1129">
                  <c:v>-2.4768329999999999E-3</c:v>
                </c:pt>
                <c:pt idx="1130">
                  <c:v>4.38264E-4</c:v>
                </c:pt>
                <c:pt idx="1131">
                  <c:v>1.3659029999999999E-3</c:v>
                </c:pt>
                <c:pt idx="1132">
                  <c:v>1.9502E-3</c:v>
                </c:pt>
                <c:pt idx="1133">
                  <c:v>-4.4225800000000001E-4</c:v>
                </c:pt>
                <c:pt idx="1134">
                  <c:v>9.4817800000000004E-4</c:v>
                </c:pt>
                <c:pt idx="1135">
                  <c:v>1.908514E-3</c:v>
                </c:pt>
                <c:pt idx="1136">
                  <c:v>3.0542059999999998E-3</c:v>
                </c:pt>
                <c:pt idx="1137">
                  <c:v>1.239794E-3</c:v>
                </c:pt>
                <c:pt idx="1138">
                  <c:v>2.4424780000000001E-3</c:v>
                </c:pt>
                <c:pt idx="1139">
                  <c:v>5.7329970000000001E-3</c:v>
                </c:pt>
                <c:pt idx="1140">
                  <c:v>3.432292E-3</c:v>
                </c:pt>
                <c:pt idx="1141">
                  <c:v>1.9700759999999999E-3</c:v>
                </c:pt>
                <c:pt idx="1142">
                  <c:v>3.343469E-3</c:v>
                </c:pt>
                <c:pt idx="1143">
                  <c:v>2.892085E-3</c:v>
                </c:pt>
                <c:pt idx="1144">
                  <c:v>4.7770709999999999E-3</c:v>
                </c:pt>
                <c:pt idx="1145">
                  <c:v>3.556544E-3</c:v>
                </c:pt>
                <c:pt idx="1146">
                  <c:v>1.505377E-3</c:v>
                </c:pt>
                <c:pt idx="1147">
                  <c:v>3.7232580000000001E-3</c:v>
                </c:pt>
                <c:pt idx="1148">
                  <c:v>3.6265849999999999E-3</c:v>
                </c:pt>
                <c:pt idx="1149">
                  <c:v>2.7009069999999998E-3</c:v>
                </c:pt>
                <c:pt idx="1150">
                  <c:v>2.9328679999999999E-3</c:v>
                </c:pt>
                <c:pt idx="1151">
                  <c:v>8.0708600000000004E-4</c:v>
                </c:pt>
                <c:pt idx="1152">
                  <c:v>-1.8387699999999999E-4</c:v>
                </c:pt>
                <c:pt idx="1153">
                  <c:v>3.1723299999999999E-4</c:v>
                </c:pt>
                <c:pt idx="1154">
                  <c:v>2.053348E-3</c:v>
                </c:pt>
                <c:pt idx="1155">
                  <c:v>5.7053200000000001E-4</c:v>
                </c:pt>
                <c:pt idx="1156">
                  <c:v>9.3911299999999999E-4</c:v>
                </c:pt>
                <c:pt idx="1157">
                  <c:v>2.7124359999999999E-3</c:v>
                </c:pt>
                <c:pt idx="1158">
                  <c:v>2.1252089999999999E-3</c:v>
                </c:pt>
                <c:pt idx="1159">
                  <c:v>4.9537599999999995E-4</c:v>
                </c:pt>
                <c:pt idx="1160">
                  <c:v>1.6953960000000001E-3</c:v>
                </c:pt>
                <c:pt idx="1161">
                  <c:v>2.4598670000000001E-3</c:v>
                </c:pt>
                <c:pt idx="1162">
                  <c:v>1.054517E-3</c:v>
                </c:pt>
                <c:pt idx="1163">
                  <c:v>2.6330199999999998E-4</c:v>
                </c:pt>
                <c:pt idx="1164">
                  <c:v>4.0617689999999998E-3</c:v>
                </c:pt>
                <c:pt idx="1165">
                  <c:v>5.2738610000000003E-3</c:v>
                </c:pt>
                <c:pt idx="1166">
                  <c:v>5.1308500000000002E-3</c:v>
                </c:pt>
                <c:pt idx="1167">
                  <c:v>2.2641419999999998E-3</c:v>
                </c:pt>
                <c:pt idx="1168">
                  <c:v>1.4164570000000001E-3</c:v>
                </c:pt>
                <c:pt idx="1169">
                  <c:v>1.1124889999999999E-3</c:v>
                </c:pt>
                <c:pt idx="1170">
                  <c:v>2.3412709999999998E-3</c:v>
                </c:pt>
                <c:pt idx="1171">
                  <c:v>2.2174550000000001E-3</c:v>
                </c:pt>
                <c:pt idx="1172">
                  <c:v>-2.2572900000000001E-4</c:v>
                </c:pt>
                <c:pt idx="1173">
                  <c:v>6.4622840000000004E-3</c:v>
                </c:pt>
                <c:pt idx="1174">
                  <c:v>2.7229400000000001E-3</c:v>
                </c:pt>
                <c:pt idx="1175">
                  <c:v>2.2372410000000001E-3</c:v>
                </c:pt>
                <c:pt idx="1176">
                  <c:v>3.6404599999999999E-3</c:v>
                </c:pt>
                <c:pt idx="1177">
                  <c:v>1.5556770000000001E-3</c:v>
                </c:pt>
                <c:pt idx="1178">
                  <c:v>2.2422399999999999E-3</c:v>
                </c:pt>
                <c:pt idx="1179">
                  <c:v>3.3372929999999999E-3</c:v>
                </c:pt>
                <c:pt idx="1180">
                  <c:v>3.0281000000000001E-3</c:v>
                </c:pt>
                <c:pt idx="1181">
                  <c:v>1.2058010000000001E-3</c:v>
                </c:pt>
                <c:pt idx="1182">
                  <c:v>2.4599799999999998E-4</c:v>
                </c:pt>
                <c:pt idx="1183" formatCode="0.00E+00">
                  <c:v>-9.2325799999999996E-5</c:v>
                </c:pt>
                <c:pt idx="1184">
                  <c:v>4.6315890000000002E-3</c:v>
                </c:pt>
                <c:pt idx="1185">
                  <c:v>3.7396740000000001E-3</c:v>
                </c:pt>
                <c:pt idx="1186">
                  <c:v>-5.2244900000000003E-4</c:v>
                </c:pt>
                <c:pt idx="1187">
                  <c:v>8.4223700000000002E-4</c:v>
                </c:pt>
                <c:pt idx="1188">
                  <c:v>3.0033920000000001E-3</c:v>
                </c:pt>
                <c:pt idx="1189">
                  <c:v>1.2668060000000001E-3</c:v>
                </c:pt>
                <c:pt idx="1190">
                  <c:v>8.5135199999999999E-4</c:v>
                </c:pt>
                <c:pt idx="1191">
                  <c:v>6.1736400000000002E-4</c:v>
                </c:pt>
                <c:pt idx="1192">
                  <c:v>-3.9596899999999998E-4</c:v>
                </c:pt>
                <c:pt idx="1193">
                  <c:v>-1.8009300000000001E-3</c:v>
                </c:pt>
                <c:pt idx="1194">
                  <c:v>1.3874060000000001E-3</c:v>
                </c:pt>
                <c:pt idx="1195">
                  <c:v>5.9466499999999997E-4</c:v>
                </c:pt>
                <c:pt idx="1196">
                  <c:v>2.6940340000000001E-3</c:v>
                </c:pt>
                <c:pt idx="1197">
                  <c:v>7.0709600000000005E-4</c:v>
                </c:pt>
                <c:pt idx="1198">
                  <c:v>-2.3267769999999999E-3</c:v>
                </c:pt>
                <c:pt idx="1199">
                  <c:v>-1.292732E-3</c:v>
                </c:pt>
                <c:pt idx="1200">
                  <c:v>-1.285275E-3</c:v>
                </c:pt>
                <c:pt idx="1201">
                  <c:v>6.0083100000000002E-4</c:v>
                </c:pt>
                <c:pt idx="1202">
                  <c:v>9.8858699999999997E-4</c:v>
                </c:pt>
                <c:pt idx="1203">
                  <c:v>-5.9437599999999998E-4</c:v>
                </c:pt>
                <c:pt idx="1204">
                  <c:v>-3.0005420000000001E-3</c:v>
                </c:pt>
                <c:pt idx="1205">
                  <c:v>2.6297310000000002E-3</c:v>
                </c:pt>
                <c:pt idx="1206">
                  <c:v>1.7668670000000001E-3</c:v>
                </c:pt>
                <c:pt idx="1207">
                  <c:v>-2.1387210000000001E-3</c:v>
                </c:pt>
                <c:pt idx="1208">
                  <c:v>-2.5978500000000001E-3</c:v>
                </c:pt>
                <c:pt idx="1209">
                  <c:v>1.550823E-3</c:v>
                </c:pt>
                <c:pt idx="1210">
                  <c:v>1.4903690000000001E-3</c:v>
                </c:pt>
                <c:pt idx="1211">
                  <c:v>3.669472E-3</c:v>
                </c:pt>
                <c:pt idx="1212">
                  <c:v>1.129349E-3</c:v>
                </c:pt>
                <c:pt idx="1213">
                  <c:v>1.908156E-3</c:v>
                </c:pt>
                <c:pt idx="1214">
                  <c:v>1.092696E-3</c:v>
                </c:pt>
                <c:pt idx="1215">
                  <c:v>1.385839E-3</c:v>
                </c:pt>
                <c:pt idx="1216">
                  <c:v>9.6106499999999999E-4</c:v>
                </c:pt>
                <c:pt idx="1217">
                  <c:v>2.3438500000000001E-4</c:v>
                </c:pt>
                <c:pt idx="1218">
                  <c:v>-2.1041369999999998E-3</c:v>
                </c:pt>
                <c:pt idx="1219">
                  <c:v>1.576921E-3</c:v>
                </c:pt>
                <c:pt idx="1220">
                  <c:v>3.204911E-3</c:v>
                </c:pt>
                <c:pt idx="1221">
                  <c:v>-2.037067E-3</c:v>
                </c:pt>
                <c:pt idx="1222">
                  <c:v>-8.1813800000000005E-4</c:v>
                </c:pt>
                <c:pt idx="1223">
                  <c:v>1.252261E-3</c:v>
                </c:pt>
                <c:pt idx="1224">
                  <c:v>1.0554539999999999E-3</c:v>
                </c:pt>
                <c:pt idx="1225">
                  <c:v>-9.0217300000000004E-4</c:v>
                </c:pt>
                <c:pt idx="1226">
                  <c:v>-4.4548299999999999E-3</c:v>
                </c:pt>
                <c:pt idx="1227">
                  <c:v>5.3126200000000001E-4</c:v>
                </c:pt>
                <c:pt idx="1228">
                  <c:v>-1.1521229999999999E-3</c:v>
                </c:pt>
                <c:pt idx="1229">
                  <c:v>1.894574E-3</c:v>
                </c:pt>
                <c:pt idx="1230">
                  <c:v>-6.2743900000000003E-4</c:v>
                </c:pt>
                <c:pt idx="1231">
                  <c:v>-2.3897950000000001E-3</c:v>
                </c:pt>
                <c:pt idx="1232">
                  <c:v>-1.765284E-3</c:v>
                </c:pt>
                <c:pt idx="1233">
                  <c:v>-1.8725269999999999E-3</c:v>
                </c:pt>
                <c:pt idx="1234">
                  <c:v>-1.2496129999999999E-3</c:v>
                </c:pt>
                <c:pt idx="1235">
                  <c:v>-4.0888519999999996E-3</c:v>
                </c:pt>
                <c:pt idx="1236">
                  <c:v>-1.331149E-3</c:v>
                </c:pt>
                <c:pt idx="1237">
                  <c:v>-1.3678989999999999E-3</c:v>
                </c:pt>
                <c:pt idx="1238">
                  <c:v>-1.389737E-3</c:v>
                </c:pt>
                <c:pt idx="1239">
                  <c:v>-1.619749E-3</c:v>
                </c:pt>
                <c:pt idx="1240">
                  <c:v>-4.7698700000000001E-4</c:v>
                </c:pt>
                <c:pt idx="1241">
                  <c:v>-3.139415E-3</c:v>
                </c:pt>
                <c:pt idx="1242">
                  <c:v>-9.7479800000000003E-4</c:v>
                </c:pt>
                <c:pt idx="1243">
                  <c:v>-4.0197619999999996E-3</c:v>
                </c:pt>
                <c:pt idx="1244">
                  <c:v>5.8724000000000005E-4</c:v>
                </c:pt>
                <c:pt idx="1245">
                  <c:v>2.080878E-3</c:v>
                </c:pt>
                <c:pt idx="1246">
                  <c:v>-5.0665140000000003E-3</c:v>
                </c:pt>
                <c:pt idx="1247">
                  <c:v>-3.7025500000000002E-3</c:v>
                </c:pt>
                <c:pt idx="1248">
                  <c:v>3.4518899999999998E-4</c:v>
                </c:pt>
                <c:pt idx="1249">
                  <c:v>3.6092020000000002E-3</c:v>
                </c:pt>
                <c:pt idx="1250">
                  <c:v>-2.1589600000000001E-4</c:v>
                </c:pt>
                <c:pt idx="1251">
                  <c:v>-2.1080719999999999E-3</c:v>
                </c:pt>
                <c:pt idx="1252">
                  <c:v>1.7726860000000001E-3</c:v>
                </c:pt>
                <c:pt idx="1253">
                  <c:v>3.7876400000000002E-4</c:v>
                </c:pt>
                <c:pt idx="1254">
                  <c:v>4.6451799999999997E-4</c:v>
                </c:pt>
                <c:pt idx="1255">
                  <c:v>-1.3503429999999999E-3</c:v>
                </c:pt>
                <c:pt idx="1256">
                  <c:v>-1.884574E-3</c:v>
                </c:pt>
                <c:pt idx="1257">
                  <c:v>-9.04443E-4</c:v>
                </c:pt>
                <c:pt idx="1258">
                  <c:v>2.9651299999999998E-3</c:v>
                </c:pt>
                <c:pt idx="1259">
                  <c:v>2.079072E-3</c:v>
                </c:pt>
                <c:pt idx="1260">
                  <c:v>-1.862673E-3</c:v>
                </c:pt>
                <c:pt idx="1261">
                  <c:v>9.8449299999999991E-4</c:v>
                </c:pt>
                <c:pt idx="1262">
                  <c:v>2.6890099999999999E-4</c:v>
                </c:pt>
                <c:pt idx="1263">
                  <c:v>-7.5561699999999999E-4</c:v>
                </c:pt>
                <c:pt idx="1264" formatCode="0.00E+00">
                  <c:v>2.05275E-6</c:v>
                </c:pt>
                <c:pt idx="1265">
                  <c:v>-4.15265E-4</c:v>
                </c:pt>
                <c:pt idx="1266">
                  <c:v>6.2390099999999995E-4</c:v>
                </c:pt>
                <c:pt idx="1267">
                  <c:v>-3.825237E-3</c:v>
                </c:pt>
                <c:pt idx="1268">
                  <c:v>-2.3546399999999999E-3</c:v>
                </c:pt>
                <c:pt idx="1269">
                  <c:v>-1.122765E-3</c:v>
                </c:pt>
                <c:pt idx="1270">
                  <c:v>-2.7536850000000001E-3</c:v>
                </c:pt>
                <c:pt idx="1271">
                  <c:v>-2.8612400000000001E-4</c:v>
                </c:pt>
                <c:pt idx="1272">
                  <c:v>-1.6312869999999999E-3</c:v>
                </c:pt>
                <c:pt idx="1273">
                  <c:v>-1.10827E-4</c:v>
                </c:pt>
                <c:pt idx="1274">
                  <c:v>2.8305499999999999E-4</c:v>
                </c:pt>
                <c:pt idx="1275">
                  <c:v>-3.5519549999999999E-3</c:v>
                </c:pt>
                <c:pt idx="1276">
                  <c:v>-2.9681899999999999E-3</c:v>
                </c:pt>
                <c:pt idx="1277">
                  <c:v>-2.0864360000000001E-3</c:v>
                </c:pt>
                <c:pt idx="1278">
                  <c:v>2.125353E-3</c:v>
                </c:pt>
                <c:pt idx="1279">
                  <c:v>-4.4020700000000002E-4</c:v>
                </c:pt>
                <c:pt idx="1280">
                  <c:v>1.2464900000000001E-4</c:v>
                </c:pt>
                <c:pt idx="1281">
                  <c:v>3.4235200000000002E-3</c:v>
                </c:pt>
                <c:pt idx="1282">
                  <c:v>2.4075239999999999E-3</c:v>
                </c:pt>
                <c:pt idx="1283">
                  <c:v>-7.2220499999999996E-4</c:v>
                </c:pt>
                <c:pt idx="1284">
                  <c:v>-3.3187870000000001E-3</c:v>
                </c:pt>
                <c:pt idx="1285">
                  <c:v>-1.881859E-3</c:v>
                </c:pt>
                <c:pt idx="1286">
                  <c:v>-2.975087E-3</c:v>
                </c:pt>
                <c:pt idx="1287">
                  <c:v>2.0438710000000001E-3</c:v>
                </c:pt>
                <c:pt idx="1288">
                  <c:v>4.876409E-3</c:v>
                </c:pt>
                <c:pt idx="1289">
                  <c:v>-5.5111350000000003E-3</c:v>
                </c:pt>
                <c:pt idx="1290">
                  <c:v>-1.406671E-3</c:v>
                </c:pt>
                <c:pt idx="1291">
                  <c:v>3.8171049999999999E-3</c:v>
                </c:pt>
                <c:pt idx="1292">
                  <c:v>5.5899300000000003E-4</c:v>
                </c:pt>
                <c:pt idx="1293">
                  <c:v>-5.2336699999999995E-4</c:v>
                </c:pt>
                <c:pt idx="1294">
                  <c:v>-1.6743859999999999E-3</c:v>
                </c:pt>
                <c:pt idx="1295">
                  <c:v>1.896048E-3</c:v>
                </c:pt>
                <c:pt idx="1296">
                  <c:v>9.9962800000000002E-4</c:v>
                </c:pt>
                <c:pt idx="1297">
                  <c:v>-5.7702899999999995E-4</c:v>
                </c:pt>
                <c:pt idx="1298">
                  <c:v>-6.4817900000000003E-3</c:v>
                </c:pt>
                <c:pt idx="1299">
                  <c:v>-1.5125970000000001E-3</c:v>
                </c:pt>
                <c:pt idx="1300">
                  <c:v>8.7496280000000006E-3</c:v>
                </c:pt>
                <c:pt idx="1301">
                  <c:v>-1.1954499999999999E-4</c:v>
                </c:pt>
                <c:pt idx="1302">
                  <c:v>-6.0581280000000003E-3</c:v>
                </c:pt>
                <c:pt idx="1303">
                  <c:v>4.9759940000000001E-3</c:v>
                </c:pt>
                <c:pt idx="1304">
                  <c:v>1.5666149999999999E-3</c:v>
                </c:pt>
                <c:pt idx="1305">
                  <c:v>-8.5479360000000008E-3</c:v>
                </c:pt>
                <c:pt idx="1306">
                  <c:v>1.190979E-3</c:v>
                </c:pt>
                <c:pt idx="1307">
                  <c:v>2.3992369999999998E-3</c:v>
                </c:pt>
                <c:pt idx="1308">
                  <c:v>-1.039702E-3</c:v>
                </c:pt>
                <c:pt idx="1309">
                  <c:v>8.9167080000000006E-3</c:v>
                </c:pt>
                <c:pt idx="1310">
                  <c:v>-1.2041039999999999E-3</c:v>
                </c:pt>
                <c:pt idx="1311">
                  <c:v>-8.6221560000000006E-3</c:v>
                </c:pt>
                <c:pt idx="1312">
                  <c:v>3.991639E-3</c:v>
                </c:pt>
                <c:pt idx="1313">
                  <c:v>4.9868129999999997E-3</c:v>
                </c:pt>
                <c:pt idx="1314">
                  <c:v>-2.29254E-4</c:v>
                </c:pt>
                <c:pt idx="1315">
                  <c:v>-3.9660349999999997E-3</c:v>
                </c:pt>
                <c:pt idx="1316">
                  <c:v>1.65643E-3</c:v>
                </c:pt>
                <c:pt idx="1317">
                  <c:v>-1.378137E-3</c:v>
                </c:pt>
                <c:pt idx="1318">
                  <c:v>-4.2000220000000003E-3</c:v>
                </c:pt>
                <c:pt idx="1319">
                  <c:v>-4.9851699999999997E-4</c:v>
                </c:pt>
                <c:pt idx="1320">
                  <c:v>7.0310100000000003E-4</c:v>
                </c:pt>
                <c:pt idx="1321">
                  <c:v>4.1098209999999996E-3</c:v>
                </c:pt>
                <c:pt idx="1322">
                  <c:v>4.9239490000000004E-3</c:v>
                </c:pt>
                <c:pt idx="1323">
                  <c:v>-6.378061E-3</c:v>
                </c:pt>
                <c:pt idx="1324">
                  <c:v>-8.523503E-3</c:v>
                </c:pt>
                <c:pt idx="1325">
                  <c:v>-1.302992E-3</c:v>
                </c:pt>
                <c:pt idx="1326">
                  <c:v>4.4305280000000004E-3</c:v>
                </c:pt>
                <c:pt idx="1327">
                  <c:v>1.217842E-3</c:v>
                </c:pt>
                <c:pt idx="1328">
                  <c:v>-3.8767850000000002E-3</c:v>
                </c:pt>
                <c:pt idx="1329">
                  <c:v>3.2838920000000001E-3</c:v>
                </c:pt>
                <c:pt idx="1330">
                  <c:v>2.676159E-3</c:v>
                </c:pt>
                <c:pt idx="1331">
                  <c:v>-3.3881620000000001E-3</c:v>
                </c:pt>
                <c:pt idx="1332">
                  <c:v>6.9686100000000001E-4</c:v>
                </c:pt>
                <c:pt idx="1333">
                  <c:v>1.022631E-3</c:v>
                </c:pt>
                <c:pt idx="1334">
                  <c:v>8.3301399999999998E-4</c:v>
                </c:pt>
                <c:pt idx="1335">
                  <c:v>5.899779E-3</c:v>
                </c:pt>
                <c:pt idx="1336">
                  <c:v>2.9465989999999998E-3</c:v>
                </c:pt>
                <c:pt idx="1337">
                  <c:v>-5.346951E-3</c:v>
                </c:pt>
                <c:pt idx="1338">
                  <c:v>9.6695489999999995E-3</c:v>
                </c:pt>
                <c:pt idx="1339">
                  <c:v>9.6995610000000006E-3</c:v>
                </c:pt>
                <c:pt idx="1340">
                  <c:v>7.4601300000000001E-4</c:v>
                </c:pt>
                <c:pt idx="1341">
                  <c:v>6.9256279999999996E-3</c:v>
                </c:pt>
                <c:pt idx="1342">
                  <c:v>3.2629830000000001E-3</c:v>
                </c:pt>
                <c:pt idx="1343">
                  <c:v>-5.8640200000000002E-3</c:v>
                </c:pt>
                <c:pt idx="1344">
                  <c:v>3.5875389999999998E-3</c:v>
                </c:pt>
                <c:pt idx="1345">
                  <c:v>9.4609059999999998E-3</c:v>
                </c:pt>
                <c:pt idx="1346">
                  <c:v>6.136748E-3</c:v>
                </c:pt>
                <c:pt idx="1347">
                  <c:v>8.2702250000000008E-3</c:v>
                </c:pt>
                <c:pt idx="1348" formatCode="0.00E+00">
                  <c:v>5.0111400000000003E-5</c:v>
                </c:pt>
                <c:pt idx="1349">
                  <c:v>-3.280603E-3</c:v>
                </c:pt>
                <c:pt idx="1350">
                  <c:v>2.4071100000000001E-3</c:v>
                </c:pt>
                <c:pt idx="1351">
                  <c:v>9.9738480000000004E-3</c:v>
                </c:pt>
                <c:pt idx="1352">
                  <c:v>5.8675200000000002E-3</c:v>
                </c:pt>
                <c:pt idx="1353">
                  <c:v>1.8978000000000001E-3</c:v>
                </c:pt>
                <c:pt idx="1354">
                  <c:v>1.0434579999999999E-3</c:v>
                </c:pt>
                <c:pt idx="1355">
                  <c:v>2.75362E-3</c:v>
                </c:pt>
                <c:pt idx="1356">
                  <c:v>-5.5221530000000001E-3</c:v>
                </c:pt>
                <c:pt idx="1357">
                  <c:v>5.7366780000000003E-3</c:v>
                </c:pt>
                <c:pt idx="1358">
                  <c:v>9.2722900000000007E-3</c:v>
                </c:pt>
                <c:pt idx="1359">
                  <c:v>-7.2416600000000005E-4</c:v>
                </c:pt>
                <c:pt idx="1360">
                  <c:v>6.6908740000000003E-3</c:v>
                </c:pt>
                <c:pt idx="1361">
                  <c:v>4.1257020000000002E-3</c:v>
                </c:pt>
                <c:pt idx="1362">
                  <c:v>-1.2776315999999999E-2</c:v>
                </c:pt>
                <c:pt idx="1363">
                  <c:v>5.3387670000000003E-3</c:v>
                </c:pt>
                <c:pt idx="1364">
                  <c:v>1.2127963E-2</c:v>
                </c:pt>
                <c:pt idx="1365">
                  <c:v>-1.438129E-3</c:v>
                </c:pt>
                <c:pt idx="1366">
                  <c:v>3.3326580000000001E-3</c:v>
                </c:pt>
                <c:pt idx="1367">
                  <c:v>6.9642089999999999E-3</c:v>
                </c:pt>
                <c:pt idx="1368">
                  <c:v>1.03841E-3</c:v>
                </c:pt>
                <c:pt idx="1369">
                  <c:v>1.7237750000000001E-3</c:v>
                </c:pt>
                <c:pt idx="1370">
                  <c:v>2.1149939999999998E-3</c:v>
                </c:pt>
                <c:pt idx="1371">
                  <c:v>7.4726100000000004E-4</c:v>
                </c:pt>
                <c:pt idx="1372">
                  <c:v>3.5470430000000002E-3</c:v>
                </c:pt>
                <c:pt idx="1373">
                  <c:v>3.4275880000000001E-3</c:v>
                </c:pt>
                <c:pt idx="1374" formatCode="0.00E+00">
                  <c:v>6.2683900000000005E-5</c:v>
                </c:pt>
                <c:pt idx="1375">
                  <c:v>-5.3983600000000003E-4</c:v>
                </c:pt>
                <c:pt idx="1376">
                  <c:v>5.4674559999999999E-3</c:v>
                </c:pt>
                <c:pt idx="1377">
                  <c:v>5.2248149999999998E-3</c:v>
                </c:pt>
                <c:pt idx="1378">
                  <c:v>2.8705800000000002E-3</c:v>
                </c:pt>
                <c:pt idx="1379">
                  <c:v>-1.0933329999999999E-3</c:v>
                </c:pt>
                <c:pt idx="1380">
                  <c:v>-3.036642E-3</c:v>
                </c:pt>
                <c:pt idx="1381">
                  <c:v>3.1329019999999999E-3</c:v>
                </c:pt>
                <c:pt idx="1382">
                  <c:v>2.1499290000000001E-3</c:v>
                </c:pt>
                <c:pt idx="1383">
                  <c:v>-1.1982239999999999E-3</c:v>
                </c:pt>
                <c:pt idx="1384">
                  <c:v>-5.8303300000000005E-4</c:v>
                </c:pt>
                <c:pt idx="1385">
                  <c:v>5.9870990000000001E-3</c:v>
                </c:pt>
                <c:pt idx="1386">
                  <c:v>2.0197879999999998E-3</c:v>
                </c:pt>
                <c:pt idx="1387">
                  <c:v>-7.4279499999999998E-4</c:v>
                </c:pt>
                <c:pt idx="1388">
                  <c:v>-1.6089500000000001E-4</c:v>
                </c:pt>
                <c:pt idx="1389">
                  <c:v>4.654119E-3</c:v>
                </c:pt>
                <c:pt idx="1390">
                  <c:v>2.967805E-3</c:v>
                </c:pt>
                <c:pt idx="1391">
                  <c:v>6.9747600000000004E-4</c:v>
                </c:pt>
                <c:pt idx="1392">
                  <c:v>1.1621979999999999E-3</c:v>
                </c:pt>
                <c:pt idx="1393">
                  <c:v>4.2720079999999999E-3</c:v>
                </c:pt>
                <c:pt idx="1394">
                  <c:v>7.1540809999999996E-3</c:v>
                </c:pt>
                <c:pt idx="1395">
                  <c:v>8.9093109999999996E-3</c:v>
                </c:pt>
                <c:pt idx="1396">
                  <c:v>1.34913E-3</c:v>
                </c:pt>
                <c:pt idx="1397">
                  <c:v>-2.6495329999999999E-3</c:v>
                </c:pt>
                <c:pt idx="1398">
                  <c:v>9.7687880000000005E-3</c:v>
                </c:pt>
                <c:pt idx="1399">
                  <c:v>2.172776E-3</c:v>
                </c:pt>
                <c:pt idx="1400">
                  <c:v>-1.0632502E-2</c:v>
                </c:pt>
                <c:pt idx="1401">
                  <c:v>2.3854803000000001E-2</c:v>
                </c:pt>
                <c:pt idx="1402">
                  <c:v>2.4026842999999999E-2</c:v>
                </c:pt>
                <c:pt idx="1403">
                  <c:v>-1.532325E-2</c:v>
                </c:pt>
                <c:pt idx="1404">
                  <c:v>-2.4029239999999999E-3</c:v>
                </c:pt>
                <c:pt idx="1405">
                  <c:v>1.7773655999999999E-2</c:v>
                </c:pt>
                <c:pt idx="1406">
                  <c:v>-6.347391E-3</c:v>
                </c:pt>
                <c:pt idx="1407">
                  <c:v>7.3094259999999999E-3</c:v>
                </c:pt>
                <c:pt idx="1408">
                  <c:v>9.9691250000000006E-3</c:v>
                </c:pt>
                <c:pt idx="1409">
                  <c:v>5.6182610000000003E-3</c:v>
                </c:pt>
                <c:pt idx="1410">
                  <c:v>4.5623180000000001E-3</c:v>
                </c:pt>
                <c:pt idx="1411">
                  <c:v>-5.6130899999999996E-4</c:v>
                </c:pt>
                <c:pt idx="1412">
                  <c:v>4.0592759999999997E-3</c:v>
                </c:pt>
                <c:pt idx="1413">
                  <c:v>1.0194893E-2</c:v>
                </c:pt>
                <c:pt idx="1414">
                  <c:v>9.6774410000000002E-3</c:v>
                </c:pt>
                <c:pt idx="1415">
                  <c:v>5.9773819999999998E-3</c:v>
                </c:pt>
                <c:pt idx="1416">
                  <c:v>3.1999709999999998E-3</c:v>
                </c:pt>
                <c:pt idx="1417">
                  <c:v>6.5792800000000001E-4</c:v>
                </c:pt>
                <c:pt idx="1418">
                  <c:v>6.111816E-3</c:v>
                </c:pt>
                <c:pt idx="1419">
                  <c:v>7.4974159999999998E-3</c:v>
                </c:pt>
                <c:pt idx="1420">
                  <c:v>5.9221569999999999E-3</c:v>
                </c:pt>
                <c:pt idx="1421">
                  <c:v>6.1298910000000002E-3</c:v>
                </c:pt>
                <c:pt idx="1422">
                  <c:v>8.1243319999999997E-3</c:v>
                </c:pt>
                <c:pt idx="1423">
                  <c:v>4.4958810000000002E-3</c:v>
                </c:pt>
                <c:pt idx="1424">
                  <c:v>4.5366269999999997E-3</c:v>
                </c:pt>
                <c:pt idx="1425">
                  <c:v>1.5684659999999999E-3</c:v>
                </c:pt>
                <c:pt idx="1426">
                  <c:v>6.3009030000000001E-3</c:v>
                </c:pt>
                <c:pt idx="1427">
                  <c:v>9.7067209999999998E-3</c:v>
                </c:pt>
                <c:pt idx="1428">
                  <c:v>2.802742E-3</c:v>
                </c:pt>
                <c:pt idx="1429">
                  <c:v>4.1265010000000003E-3</c:v>
                </c:pt>
                <c:pt idx="1430">
                  <c:v>4.8133300000000002E-3</c:v>
                </c:pt>
                <c:pt idx="1431">
                  <c:v>5.7829179999999997E-3</c:v>
                </c:pt>
                <c:pt idx="1432">
                  <c:v>4.9514789999999999E-3</c:v>
                </c:pt>
                <c:pt idx="1433">
                  <c:v>-8.3190100000000002E-4</c:v>
                </c:pt>
                <c:pt idx="1434">
                  <c:v>-1.177579E-3</c:v>
                </c:pt>
                <c:pt idx="1435">
                  <c:v>5.8584299999999995E-4</c:v>
                </c:pt>
                <c:pt idx="1436">
                  <c:v>6.1742200000000002E-3</c:v>
                </c:pt>
                <c:pt idx="1437">
                  <c:v>-7.2838799999999995E-4</c:v>
                </c:pt>
                <c:pt idx="1438">
                  <c:v>3.1237600000000001E-4</c:v>
                </c:pt>
                <c:pt idx="1439">
                  <c:v>1.0027746000000001E-2</c:v>
                </c:pt>
                <c:pt idx="1440">
                  <c:v>7.427169E-3</c:v>
                </c:pt>
                <c:pt idx="1441">
                  <c:v>-9.680658E-3</c:v>
                </c:pt>
                <c:pt idx="1442">
                  <c:v>-4.3040020000000003E-3</c:v>
                </c:pt>
                <c:pt idx="1443">
                  <c:v>4.4153250000000003E-3</c:v>
                </c:pt>
                <c:pt idx="1444">
                  <c:v>2.3982470000000001E-3</c:v>
                </c:pt>
                <c:pt idx="1445">
                  <c:v>5.8163870000000001E-3</c:v>
                </c:pt>
                <c:pt idx="1446">
                  <c:v>6.2028109999999999E-3</c:v>
                </c:pt>
                <c:pt idx="1447">
                  <c:v>-6.2651500000000001E-4</c:v>
                </c:pt>
                <c:pt idx="1448">
                  <c:v>5.6232000000000005E-4</c:v>
                </c:pt>
                <c:pt idx="1449">
                  <c:v>1.2309482E-2</c:v>
                </c:pt>
                <c:pt idx="1450">
                  <c:v>2.2512300000000001E-4</c:v>
                </c:pt>
                <c:pt idx="1451">
                  <c:v>6.6395430000000004E-3</c:v>
                </c:pt>
                <c:pt idx="1452">
                  <c:v>1.2604492E-2</c:v>
                </c:pt>
                <c:pt idx="1453">
                  <c:v>3.083372E-3</c:v>
                </c:pt>
                <c:pt idx="1454">
                  <c:v>7.247224E-3</c:v>
                </c:pt>
                <c:pt idx="1455">
                  <c:v>3.5459440000000001E-3</c:v>
                </c:pt>
                <c:pt idx="1456">
                  <c:v>1.4657489999999999E-3</c:v>
                </c:pt>
                <c:pt idx="1457">
                  <c:v>1.1142821000000001E-2</c:v>
                </c:pt>
                <c:pt idx="1458">
                  <c:v>1.2887724E-2</c:v>
                </c:pt>
                <c:pt idx="1459">
                  <c:v>-1.6077210000000001E-3</c:v>
                </c:pt>
                <c:pt idx="1460">
                  <c:v>2.208855E-3</c:v>
                </c:pt>
                <c:pt idx="1461">
                  <c:v>8.1738169999999999E-3</c:v>
                </c:pt>
                <c:pt idx="1462">
                  <c:v>1.1774260000000001E-3</c:v>
                </c:pt>
                <c:pt idx="1463">
                  <c:v>4.1175839999999997E-3</c:v>
                </c:pt>
                <c:pt idx="1464">
                  <c:v>4.5612659999999996E-3</c:v>
                </c:pt>
                <c:pt idx="1465">
                  <c:v>3.0822309999999999E-3</c:v>
                </c:pt>
                <c:pt idx="1466">
                  <c:v>1.60211E-4</c:v>
                </c:pt>
                <c:pt idx="1467">
                  <c:v>-1.155194E-3</c:v>
                </c:pt>
                <c:pt idx="1468">
                  <c:v>7.2180200000000001E-4</c:v>
                </c:pt>
                <c:pt idx="1469">
                  <c:v>2.2312389999999999E-3</c:v>
                </c:pt>
                <c:pt idx="1470">
                  <c:v>-1.366159E-3</c:v>
                </c:pt>
                <c:pt idx="1471">
                  <c:v>1.4138740000000001E-3</c:v>
                </c:pt>
                <c:pt idx="1472">
                  <c:v>3.5555869999999998E-3</c:v>
                </c:pt>
                <c:pt idx="1473">
                  <c:v>3.4573310000000001E-3</c:v>
                </c:pt>
                <c:pt idx="1474">
                  <c:v>-3.7042999999999999E-4</c:v>
                </c:pt>
                <c:pt idx="1475">
                  <c:v>2.282863E-3</c:v>
                </c:pt>
                <c:pt idx="1476">
                  <c:v>4.0024659999999997E-3</c:v>
                </c:pt>
                <c:pt idx="1477">
                  <c:v>3.4366560000000002E-3</c:v>
                </c:pt>
                <c:pt idx="1478">
                  <c:v>-1.9104390000000001E-3</c:v>
                </c:pt>
                <c:pt idx="1479">
                  <c:v>8.1764700000000001E-4</c:v>
                </c:pt>
                <c:pt idx="1480">
                  <c:v>7.7037829999999996E-3</c:v>
                </c:pt>
                <c:pt idx="1481">
                  <c:v>4.9788230000000003E-3</c:v>
                </c:pt>
                <c:pt idx="1482">
                  <c:v>5.1095840000000003E-3</c:v>
                </c:pt>
                <c:pt idx="1483">
                  <c:v>4.575216E-3</c:v>
                </c:pt>
                <c:pt idx="1484">
                  <c:v>5.1640410000000003E-3</c:v>
                </c:pt>
                <c:pt idx="1485">
                  <c:v>7.1063810000000002E-3</c:v>
                </c:pt>
                <c:pt idx="1486">
                  <c:v>7.2850780000000004E-3</c:v>
                </c:pt>
                <c:pt idx="1487">
                  <c:v>6.1040080000000002E-3</c:v>
                </c:pt>
                <c:pt idx="1488">
                  <c:v>1.0917672E-2</c:v>
                </c:pt>
                <c:pt idx="1489">
                  <c:v>8.5465609999999994E-3</c:v>
                </c:pt>
                <c:pt idx="1490">
                  <c:v>8.3548130000000009E-3</c:v>
                </c:pt>
                <c:pt idx="1491">
                  <c:v>8.7735609999999992E-3</c:v>
                </c:pt>
                <c:pt idx="1492">
                  <c:v>3.800374E-3</c:v>
                </c:pt>
                <c:pt idx="1493">
                  <c:v>5.5357319999999998E-3</c:v>
                </c:pt>
                <c:pt idx="1494">
                  <c:v>5.4220149999999996E-3</c:v>
                </c:pt>
                <c:pt idx="1495">
                  <c:v>8.0016649999999998E-3</c:v>
                </c:pt>
                <c:pt idx="1496">
                  <c:v>8.4357600000000005E-3</c:v>
                </c:pt>
                <c:pt idx="1497">
                  <c:v>3.835331E-3</c:v>
                </c:pt>
                <c:pt idx="1498">
                  <c:v>5.2904830000000003E-3</c:v>
                </c:pt>
                <c:pt idx="1499">
                  <c:v>7.0736239999999997E-3</c:v>
                </c:pt>
                <c:pt idx="1500">
                  <c:v>6.6059730000000002E-3</c:v>
                </c:pt>
                <c:pt idx="1501">
                  <c:v>7.6035779999999997E-3</c:v>
                </c:pt>
                <c:pt idx="1502">
                  <c:v>2.1736590000000001E-3</c:v>
                </c:pt>
                <c:pt idx="1503">
                  <c:v>4.9847520000000003E-3</c:v>
                </c:pt>
                <c:pt idx="1504">
                  <c:v>5.3093910000000001E-3</c:v>
                </c:pt>
                <c:pt idx="1505">
                  <c:v>2.1825339999999999E-3</c:v>
                </c:pt>
                <c:pt idx="1506">
                  <c:v>2.8967939999999998E-3</c:v>
                </c:pt>
                <c:pt idx="1507">
                  <c:v>5.1566429999999998E-3</c:v>
                </c:pt>
                <c:pt idx="1508">
                  <c:v>7.9034269999999993E-3</c:v>
                </c:pt>
                <c:pt idx="1509">
                  <c:v>7.189862E-3</c:v>
                </c:pt>
                <c:pt idx="1510">
                  <c:v>3.9586489999999998E-3</c:v>
                </c:pt>
                <c:pt idx="1511">
                  <c:v>4.0204630000000002E-3</c:v>
                </c:pt>
                <c:pt idx="1512">
                  <c:v>1.255036E-3</c:v>
                </c:pt>
                <c:pt idx="1513">
                  <c:v>3.8005420000000001E-3</c:v>
                </c:pt>
                <c:pt idx="1514">
                  <c:v>4.6189309999999997E-3</c:v>
                </c:pt>
                <c:pt idx="1515">
                  <c:v>5.6901390000000003E-3</c:v>
                </c:pt>
                <c:pt idx="1516">
                  <c:v>6.5873579999999998E-3</c:v>
                </c:pt>
                <c:pt idx="1517">
                  <c:v>3.3829160000000001E-3</c:v>
                </c:pt>
                <c:pt idx="1518">
                  <c:v>1.5197679999999999E-3</c:v>
                </c:pt>
                <c:pt idx="1519">
                  <c:v>2.590892E-3</c:v>
                </c:pt>
                <c:pt idx="1520">
                  <c:v>2.1533350000000001E-3</c:v>
                </c:pt>
                <c:pt idx="1521">
                  <c:v>7.4722E-3</c:v>
                </c:pt>
                <c:pt idx="1522">
                  <c:v>9.0424000000000008E-3</c:v>
                </c:pt>
                <c:pt idx="1523">
                  <c:v>1.414532E-3</c:v>
                </c:pt>
                <c:pt idx="1524">
                  <c:v>4.8402299999999998E-4</c:v>
                </c:pt>
                <c:pt idx="1525">
                  <c:v>2.2923800000000001E-3</c:v>
                </c:pt>
                <c:pt idx="1526">
                  <c:v>1.091561E-3</c:v>
                </c:pt>
                <c:pt idx="1527">
                  <c:v>1.926919E-3</c:v>
                </c:pt>
                <c:pt idx="1528">
                  <c:v>-9.49029E-4</c:v>
                </c:pt>
                <c:pt idx="1529">
                  <c:v>1.1540179999999999E-3</c:v>
                </c:pt>
                <c:pt idx="1530">
                  <c:v>5.8768680000000004E-3</c:v>
                </c:pt>
                <c:pt idx="1531">
                  <c:v>2.8765800000000001E-3</c:v>
                </c:pt>
                <c:pt idx="1532">
                  <c:v>-1.3785199999999999E-4</c:v>
                </c:pt>
                <c:pt idx="1533">
                  <c:v>3.192374E-3</c:v>
                </c:pt>
                <c:pt idx="1534">
                  <c:v>3.7609589999999999E-3</c:v>
                </c:pt>
                <c:pt idx="1535">
                  <c:v>5.6350250000000001E-3</c:v>
                </c:pt>
                <c:pt idx="1536">
                  <c:v>2.528448E-3</c:v>
                </c:pt>
                <c:pt idx="1537">
                  <c:v>4.7012419999999996E-3</c:v>
                </c:pt>
                <c:pt idx="1538">
                  <c:v>7.1540140000000002E-3</c:v>
                </c:pt>
                <c:pt idx="1539">
                  <c:v>3.0655539999999998E-3</c:v>
                </c:pt>
                <c:pt idx="1540">
                  <c:v>1.299878E-3</c:v>
                </c:pt>
                <c:pt idx="1541">
                  <c:v>4.9912410000000004E-3</c:v>
                </c:pt>
                <c:pt idx="1542">
                  <c:v>5.4293309999999999E-3</c:v>
                </c:pt>
                <c:pt idx="1543">
                  <c:v>3.27736E-3</c:v>
                </c:pt>
                <c:pt idx="1544">
                  <c:v>3.244603E-3</c:v>
                </c:pt>
                <c:pt idx="1545">
                  <c:v>5.8917850000000001E-3</c:v>
                </c:pt>
                <c:pt idx="1546">
                  <c:v>3.5511330000000002E-3</c:v>
                </c:pt>
                <c:pt idx="1547">
                  <c:v>5.1791709999999998E-3</c:v>
                </c:pt>
                <c:pt idx="1548">
                  <c:v>4.5088530000000002E-3</c:v>
                </c:pt>
                <c:pt idx="1549">
                  <c:v>9.422148E-3</c:v>
                </c:pt>
                <c:pt idx="1550">
                  <c:v>6.4165050000000003E-3</c:v>
                </c:pt>
                <c:pt idx="1551">
                  <c:v>2.8301429999999998E-3</c:v>
                </c:pt>
                <c:pt idx="1552">
                  <c:v>9.2145499999999995E-4</c:v>
                </c:pt>
                <c:pt idx="1553">
                  <c:v>3.72989E-3</c:v>
                </c:pt>
                <c:pt idx="1554">
                  <c:v>1.874466E-3</c:v>
                </c:pt>
                <c:pt idx="1555">
                  <c:v>-3.1501499999999998E-4</c:v>
                </c:pt>
                <c:pt idx="1556">
                  <c:v>6.5570699999999995E-4</c:v>
                </c:pt>
                <c:pt idx="1557">
                  <c:v>4.3801300000000003E-3</c:v>
                </c:pt>
                <c:pt idx="1558">
                  <c:v>5.2861369999999998E-3</c:v>
                </c:pt>
                <c:pt idx="1559">
                  <c:v>-2.5964719999999998E-3</c:v>
                </c:pt>
                <c:pt idx="1560">
                  <c:v>-1.502179E-3</c:v>
                </c:pt>
                <c:pt idx="1561">
                  <c:v>4.2277080000000002E-3</c:v>
                </c:pt>
                <c:pt idx="1562">
                  <c:v>2.0300679999999999E-3</c:v>
                </c:pt>
                <c:pt idx="1563">
                  <c:v>-7.2811300000000002E-3</c:v>
                </c:pt>
                <c:pt idx="1564">
                  <c:v>-6.0281129999999999E-3</c:v>
                </c:pt>
                <c:pt idx="1565">
                  <c:v>-7.1717339999999999E-3</c:v>
                </c:pt>
                <c:pt idx="1566">
                  <c:v>-8.1663299999999999E-4</c:v>
                </c:pt>
                <c:pt idx="1567">
                  <c:v>-4.6442619999999997E-3</c:v>
                </c:pt>
                <c:pt idx="1568">
                  <c:v>-5.7180490000000002E-3</c:v>
                </c:pt>
                <c:pt idx="1569">
                  <c:v>-2.7470979999999999E-3</c:v>
                </c:pt>
                <c:pt idx="1570">
                  <c:v>5.369151E-3</c:v>
                </c:pt>
                <c:pt idx="1571">
                  <c:v>1.333084E-3</c:v>
                </c:pt>
                <c:pt idx="1572">
                  <c:v>-6.630833E-3</c:v>
                </c:pt>
                <c:pt idx="1573">
                  <c:v>-3.3864390000000002E-3</c:v>
                </c:pt>
                <c:pt idx="1574">
                  <c:v>5.8187769999999998E-3</c:v>
                </c:pt>
                <c:pt idx="1575">
                  <c:v>4.2835019999999998E-3</c:v>
                </c:pt>
                <c:pt idx="1576">
                  <c:v>-1.415929E-3</c:v>
                </c:pt>
                <c:pt idx="1577">
                  <c:v>-1.4598040000000001E-3</c:v>
                </c:pt>
                <c:pt idx="1578">
                  <c:v>1.48219E-3</c:v>
                </c:pt>
                <c:pt idx="1579">
                  <c:v>6.0354400000000004E-3</c:v>
                </c:pt>
                <c:pt idx="1580">
                  <c:v>8.8515299999999996E-4</c:v>
                </c:pt>
                <c:pt idx="1581">
                  <c:v>-4.6342600000000002E-4</c:v>
                </c:pt>
                <c:pt idx="1582">
                  <c:v>7.5390500000000003E-4</c:v>
                </c:pt>
                <c:pt idx="1583">
                  <c:v>7.3314529999999999E-3</c:v>
                </c:pt>
                <c:pt idx="1584">
                  <c:v>1.2548851999999999E-2</c:v>
                </c:pt>
                <c:pt idx="1585">
                  <c:v>7.8360489999999994E-3</c:v>
                </c:pt>
                <c:pt idx="1586">
                  <c:v>7.4019539999999997E-3</c:v>
                </c:pt>
                <c:pt idx="1587">
                  <c:v>8.1799009999999998E-3</c:v>
                </c:pt>
                <c:pt idx="1588">
                  <c:v>4.3540039999999999E-3</c:v>
                </c:pt>
                <c:pt idx="1589">
                  <c:v>3.8069649999999998E-3</c:v>
                </c:pt>
                <c:pt idx="1590">
                  <c:v>1.8860280000000001E-3</c:v>
                </c:pt>
                <c:pt idx="1591">
                  <c:v>5.3960149999999997E-3</c:v>
                </c:pt>
                <c:pt idx="1592">
                  <c:v>4.873769E-3</c:v>
                </c:pt>
                <c:pt idx="1593">
                  <c:v>1.7211290000000001E-3</c:v>
                </c:pt>
                <c:pt idx="1594">
                  <c:v>5.9646100000000004E-3</c:v>
                </c:pt>
                <c:pt idx="1595">
                  <c:v>2.38157E-3</c:v>
                </c:pt>
                <c:pt idx="1596">
                  <c:v>-6.5642540000000003E-3</c:v>
                </c:pt>
                <c:pt idx="1597">
                  <c:v>-6.3154800000000001E-3</c:v>
                </c:pt>
                <c:pt idx="1598">
                  <c:v>-9.0244479999999992E-3</c:v>
                </c:pt>
                <c:pt idx="1599">
                  <c:v>-1.0086298E-2</c:v>
                </c:pt>
                <c:pt idx="1600">
                  <c:v>-1.5032321E-2</c:v>
                </c:pt>
                <c:pt idx="1601">
                  <c:v>-1.0246463000000001E-2</c:v>
                </c:pt>
                <c:pt idx="1602">
                  <c:v>-8.8911800000000003E-3</c:v>
                </c:pt>
                <c:pt idx="1603">
                  <c:v>-6.5684560000000003E-3</c:v>
                </c:pt>
                <c:pt idx="1604">
                  <c:v>-1.6000630000000001E-3</c:v>
                </c:pt>
                <c:pt idx="1605">
                  <c:v>-3.5720610000000001E-3</c:v>
                </c:pt>
                <c:pt idx="1606">
                  <c:v>-6.7050039999999997E-3</c:v>
                </c:pt>
                <c:pt idx="1607">
                  <c:v>-3.046099E-3</c:v>
                </c:pt>
                <c:pt idx="1608">
                  <c:v>-5.5587919999999999E-3</c:v>
                </c:pt>
                <c:pt idx="1609">
                  <c:v>-4.3693869999999998E-3</c:v>
                </c:pt>
                <c:pt idx="1610">
                  <c:v>-2.610369E-3</c:v>
                </c:pt>
                <c:pt idx="1611">
                  <c:v>2.4277019999999999E-3</c:v>
                </c:pt>
                <c:pt idx="1612">
                  <c:v>3.9297250000000002E-3</c:v>
                </c:pt>
                <c:pt idx="1613">
                  <c:v>-1.3162180000000001E-3</c:v>
                </c:pt>
                <c:pt idx="1614">
                  <c:v>-6.8955400000000003E-3</c:v>
                </c:pt>
                <c:pt idx="1615">
                  <c:v>2.67638E-4</c:v>
                </c:pt>
                <c:pt idx="1616">
                  <c:v>3.9617089999999999E-3</c:v>
                </c:pt>
                <c:pt idx="1617">
                  <c:v>-4.4865600000000002E-4</c:v>
                </c:pt>
                <c:pt idx="1618">
                  <c:v>-1.4779680000000001E-3</c:v>
                </c:pt>
                <c:pt idx="1619" formatCode="0.00E+00">
                  <c:v>-4.2449900000000002E-5</c:v>
                </c:pt>
                <c:pt idx="1620">
                  <c:v>3.2753159999999999E-3</c:v>
                </c:pt>
                <c:pt idx="1621">
                  <c:v>3.626233E-3</c:v>
                </c:pt>
                <c:pt idx="1622">
                  <c:v>-2.1075519999999999E-3</c:v>
                </c:pt>
                <c:pt idx="1623">
                  <c:v>-4.4121539999999997E-3</c:v>
                </c:pt>
                <c:pt idx="1624">
                  <c:v>-5.5483099999999999E-4</c:v>
                </c:pt>
                <c:pt idx="1625">
                  <c:v>3.9498300000000001E-4</c:v>
                </c:pt>
                <c:pt idx="1626">
                  <c:v>3.67287E-4</c:v>
                </c:pt>
                <c:pt idx="1627">
                  <c:v>-1.325152E-3</c:v>
                </c:pt>
                <c:pt idx="1628">
                  <c:v>-5.4418670000000004E-3</c:v>
                </c:pt>
                <c:pt idx="1629">
                  <c:v>-2.0687790000000002E-3</c:v>
                </c:pt>
                <c:pt idx="1630">
                  <c:v>-6.2001999999999999E-4</c:v>
                </c:pt>
                <c:pt idx="1631">
                  <c:v>-3.9344669999999997E-3</c:v>
                </c:pt>
                <c:pt idx="1632">
                  <c:v>-2.8926389999999998E-3</c:v>
                </c:pt>
                <c:pt idx="1633">
                  <c:v>-1.4049380000000001E-3</c:v>
                </c:pt>
                <c:pt idx="1634">
                  <c:v>-5.877185E-3</c:v>
                </c:pt>
                <c:pt idx="1635">
                  <c:v>-8.1637480000000002E-3</c:v>
                </c:pt>
                <c:pt idx="1636">
                  <c:v>-7.8614800000000006E-3</c:v>
                </c:pt>
                <c:pt idx="1637">
                  <c:v>-4.3479590000000002E-3</c:v>
                </c:pt>
                <c:pt idx="1638">
                  <c:v>-5.4534370000000002E-3</c:v>
                </c:pt>
                <c:pt idx="1639">
                  <c:v>-5.4896220000000004E-3</c:v>
                </c:pt>
                <c:pt idx="1640">
                  <c:v>-3.7284739999999999E-3</c:v>
                </c:pt>
                <c:pt idx="1641">
                  <c:v>-5.7028440000000003E-3</c:v>
                </c:pt>
                <c:pt idx="1642">
                  <c:v>-1.7640290000000001E-3</c:v>
                </c:pt>
                <c:pt idx="1643">
                  <c:v>-8.1118179999999998E-3</c:v>
                </c:pt>
                <c:pt idx="1644">
                  <c:v>-7.587707E-3</c:v>
                </c:pt>
                <c:pt idx="1645">
                  <c:v>-4.446111E-3</c:v>
                </c:pt>
                <c:pt idx="1646">
                  <c:v>-5.23414E-3</c:v>
                </c:pt>
                <c:pt idx="1647">
                  <c:v>-5.5002369999999998E-3</c:v>
                </c:pt>
                <c:pt idx="1648">
                  <c:v>-3.5705099999999998E-3</c:v>
                </c:pt>
                <c:pt idx="1649">
                  <c:v>5.1460999999999998E-4</c:v>
                </c:pt>
                <c:pt idx="1650">
                  <c:v>-3.954974E-3</c:v>
                </c:pt>
                <c:pt idx="1651">
                  <c:v>-7.640839E-3</c:v>
                </c:pt>
                <c:pt idx="1652">
                  <c:v>-4.1094870000000002E-3</c:v>
                </c:pt>
                <c:pt idx="1653">
                  <c:v>-2.5946419999999999E-3</c:v>
                </c:pt>
                <c:pt idx="1654">
                  <c:v>-5.9683339999999996E-3</c:v>
                </c:pt>
                <c:pt idx="1655">
                  <c:v>-4.1407780000000003E-3</c:v>
                </c:pt>
                <c:pt idx="1656">
                  <c:v>-1.927691E-3</c:v>
                </c:pt>
                <c:pt idx="1657">
                  <c:v>-5.1450900000000002E-4</c:v>
                </c:pt>
                <c:pt idx="1658">
                  <c:v>-4.3265580000000003E-3</c:v>
                </c:pt>
                <c:pt idx="1659">
                  <c:v>-6.0091550000000004E-3</c:v>
                </c:pt>
                <c:pt idx="1660">
                  <c:v>-1.3315790000000001E-3</c:v>
                </c:pt>
                <c:pt idx="1661">
                  <c:v>-4.9689199999999997E-4</c:v>
                </c:pt>
                <c:pt idx="1662">
                  <c:v>-6.0719540000000001E-3</c:v>
                </c:pt>
                <c:pt idx="1663">
                  <c:v>-6.2487879999999999E-3</c:v>
                </c:pt>
                <c:pt idx="1664">
                  <c:v>-8.7140759999999994E-3</c:v>
                </c:pt>
                <c:pt idx="1665">
                  <c:v>-6.0207460000000004E-3</c:v>
                </c:pt>
                <c:pt idx="1666">
                  <c:v>-6.7690939999999998E-3</c:v>
                </c:pt>
                <c:pt idx="1667">
                  <c:v>-1.0714984E-2</c:v>
                </c:pt>
                <c:pt idx="1668">
                  <c:v>-7.1181179999999997E-3</c:v>
                </c:pt>
                <c:pt idx="1669">
                  <c:v>-8.2219440000000001E-3</c:v>
                </c:pt>
                <c:pt idx="1670">
                  <c:v>-7.7060890000000002E-3</c:v>
                </c:pt>
                <c:pt idx="1671">
                  <c:v>-1.2883960999999999E-2</c:v>
                </c:pt>
                <c:pt idx="1672">
                  <c:v>-1.1956115999999999E-2</c:v>
                </c:pt>
                <c:pt idx="1673">
                  <c:v>-8.0655959999999995E-3</c:v>
                </c:pt>
                <c:pt idx="1674">
                  <c:v>-1.2709616E-2</c:v>
                </c:pt>
                <c:pt idx="1675">
                  <c:v>-9.3550879999999993E-3</c:v>
                </c:pt>
                <c:pt idx="1676">
                  <c:v>-7.226423E-3</c:v>
                </c:pt>
                <c:pt idx="1677">
                  <c:v>-8.2530710000000007E-3</c:v>
                </c:pt>
                <c:pt idx="1678">
                  <c:v>-1.3785255999999999E-2</c:v>
                </c:pt>
                <c:pt idx="1679">
                  <c:v>-8.0320289999999996E-3</c:v>
                </c:pt>
                <c:pt idx="1680">
                  <c:v>-8.3854310000000005E-3</c:v>
                </c:pt>
                <c:pt idx="1681">
                  <c:v>-7.5097610000000002E-3</c:v>
                </c:pt>
                <c:pt idx="1682">
                  <c:v>-1.1433396E-2</c:v>
                </c:pt>
                <c:pt idx="1683">
                  <c:v>-1.0011427E-2</c:v>
                </c:pt>
                <c:pt idx="1684">
                  <c:v>-4.7114699999999997E-3</c:v>
                </c:pt>
                <c:pt idx="1685">
                  <c:v>-3.5004900000000002E-3</c:v>
                </c:pt>
                <c:pt idx="1686">
                  <c:v>-2.687427E-3</c:v>
                </c:pt>
                <c:pt idx="1687">
                  <c:v>-4.5417970000000002E-3</c:v>
                </c:pt>
                <c:pt idx="1688">
                  <c:v>-8.3421269999999995E-3</c:v>
                </c:pt>
                <c:pt idx="1689">
                  <c:v>-5.920781E-3</c:v>
                </c:pt>
                <c:pt idx="1690">
                  <c:v>-6.9173359999999996E-3</c:v>
                </c:pt>
                <c:pt idx="1691">
                  <c:v>-3.660478E-3</c:v>
                </c:pt>
                <c:pt idx="1692">
                  <c:v>-6.3878210000000001E-3</c:v>
                </c:pt>
                <c:pt idx="1693">
                  <c:v>-6.744295E-3</c:v>
                </c:pt>
                <c:pt idx="1694">
                  <c:v>-4.4036420000000001E-3</c:v>
                </c:pt>
                <c:pt idx="1695">
                  <c:v>-2.315821E-3</c:v>
                </c:pt>
                <c:pt idx="1696">
                  <c:v>-7.5510630000000002E-3</c:v>
                </c:pt>
                <c:pt idx="1697">
                  <c:v>-4.8238780000000002E-3</c:v>
                </c:pt>
                <c:pt idx="1698">
                  <c:v>-4.8925879999999998E-3</c:v>
                </c:pt>
                <c:pt idx="1699">
                  <c:v>-2.3975709999999998E-3</c:v>
                </c:pt>
                <c:pt idx="1700">
                  <c:v>-4.5249030000000003E-3</c:v>
                </c:pt>
                <c:pt idx="1701">
                  <c:v>-6.6598029999999997E-3</c:v>
                </c:pt>
                <c:pt idx="1702">
                  <c:v>-5.4011930000000003E-3</c:v>
                </c:pt>
                <c:pt idx="1703">
                  <c:v>-2.5724739999999999E-3</c:v>
                </c:pt>
                <c:pt idx="1704">
                  <c:v>-3.6787510000000001E-3</c:v>
                </c:pt>
                <c:pt idx="1705">
                  <c:v>-1.0839479999999999E-3</c:v>
                </c:pt>
                <c:pt idx="1706">
                  <c:v>-5.2283590000000001E-3</c:v>
                </c:pt>
                <c:pt idx="1707">
                  <c:v>-2.1005830000000001E-3</c:v>
                </c:pt>
                <c:pt idx="1708">
                  <c:v>-8.2386299999999998E-4</c:v>
                </c:pt>
                <c:pt idx="1709">
                  <c:v>-4.7256290000000003E-3</c:v>
                </c:pt>
                <c:pt idx="1710">
                  <c:v>-3.1780659999999998E-3</c:v>
                </c:pt>
                <c:pt idx="1711">
                  <c:v>-6.6011400000000001E-3</c:v>
                </c:pt>
                <c:pt idx="1712">
                  <c:v>-2.018639E-3</c:v>
                </c:pt>
                <c:pt idx="1713">
                  <c:v>-3.2156680000000001E-3</c:v>
                </c:pt>
                <c:pt idx="1714">
                  <c:v>-4.5733479999999996E-3</c:v>
                </c:pt>
                <c:pt idx="1715">
                  <c:v>-7.9846359999999998E-3</c:v>
                </c:pt>
                <c:pt idx="1716">
                  <c:v>-5.0173420000000002E-3</c:v>
                </c:pt>
                <c:pt idx="1717">
                  <c:v>-3.3329129999999998E-3</c:v>
                </c:pt>
                <c:pt idx="1718">
                  <c:v>-6.6043400000000002E-3</c:v>
                </c:pt>
                <c:pt idx="1719">
                  <c:v>-9.8775459999999992E-3</c:v>
                </c:pt>
                <c:pt idx="1720">
                  <c:v>-6.8071870000000001E-3</c:v>
                </c:pt>
                <c:pt idx="1721">
                  <c:v>-1.0705022E-2</c:v>
                </c:pt>
                <c:pt idx="1722">
                  <c:v>-8.2882029999999992E-3</c:v>
                </c:pt>
                <c:pt idx="1723">
                  <c:v>-9.8891220000000002E-3</c:v>
                </c:pt>
                <c:pt idx="1724">
                  <c:v>-9.8992420000000008E-3</c:v>
                </c:pt>
                <c:pt idx="1725">
                  <c:v>-6.4097579999999998E-3</c:v>
                </c:pt>
                <c:pt idx="1726">
                  <c:v>-1.2259924E-2</c:v>
                </c:pt>
                <c:pt idx="1727">
                  <c:v>-1.3579159E-2</c:v>
                </c:pt>
                <c:pt idx="1728">
                  <c:v>-1.5098492E-2</c:v>
                </c:pt>
                <c:pt idx="1729">
                  <c:v>-1.1663053E-2</c:v>
                </c:pt>
                <c:pt idx="1730">
                  <c:v>-1.1099262E-2</c:v>
                </c:pt>
                <c:pt idx="1731">
                  <c:v>-1.4781509999999999E-2</c:v>
                </c:pt>
                <c:pt idx="1732">
                  <c:v>-1.4635301999999999E-2</c:v>
                </c:pt>
                <c:pt idx="1733">
                  <c:v>-1.1540081000000001E-2</c:v>
                </c:pt>
                <c:pt idx="1734">
                  <c:v>-1.1648472E-2</c:v>
                </c:pt>
                <c:pt idx="1735">
                  <c:v>-1.3822028E-2</c:v>
                </c:pt>
                <c:pt idx="1736">
                  <c:v>-5.885276E-3</c:v>
                </c:pt>
                <c:pt idx="1737">
                  <c:v>-7.6251390000000004E-3</c:v>
                </c:pt>
                <c:pt idx="1738">
                  <c:v>-8.9636449999999993E-3</c:v>
                </c:pt>
                <c:pt idx="1739">
                  <c:v>-7.846011E-3</c:v>
                </c:pt>
                <c:pt idx="1740">
                  <c:v>-8.8905019999999998E-3</c:v>
                </c:pt>
                <c:pt idx="1741">
                  <c:v>-5.4749880000000001E-3</c:v>
                </c:pt>
                <c:pt idx="1742">
                  <c:v>-5.8976319999999999E-3</c:v>
                </c:pt>
                <c:pt idx="1743">
                  <c:v>-8.9009540000000009E-3</c:v>
                </c:pt>
                <c:pt idx="1744">
                  <c:v>-6.5222190000000001E-3</c:v>
                </c:pt>
                <c:pt idx="1745">
                  <c:v>-5.5736429999999997E-3</c:v>
                </c:pt>
                <c:pt idx="1746">
                  <c:v>-9.3681299999999999E-4</c:v>
                </c:pt>
                <c:pt idx="1747">
                  <c:v>-7.2918729999999999E-3</c:v>
                </c:pt>
                <c:pt idx="1748">
                  <c:v>-8.8695289999999993E-3</c:v>
                </c:pt>
                <c:pt idx="1749">
                  <c:v>-2.354255E-3</c:v>
                </c:pt>
                <c:pt idx="1750">
                  <c:v>-1.7372010000000001E-3</c:v>
                </c:pt>
                <c:pt idx="1751">
                  <c:v>-1.543385E-3</c:v>
                </c:pt>
                <c:pt idx="1752">
                  <c:v>-3.4888250000000001E-3</c:v>
                </c:pt>
                <c:pt idx="1753">
                  <c:v>-5.6064629999999999E-3</c:v>
                </c:pt>
                <c:pt idx="1754">
                  <c:v>-2.898561E-3</c:v>
                </c:pt>
                <c:pt idx="1755">
                  <c:v>-3.8580680000000001E-3</c:v>
                </c:pt>
                <c:pt idx="1756">
                  <c:v>-6.5257559999999997E-3</c:v>
                </c:pt>
                <c:pt idx="1757">
                  <c:v>-4.1521960000000004E-3</c:v>
                </c:pt>
                <c:pt idx="1758">
                  <c:v>-3.622227E-3</c:v>
                </c:pt>
                <c:pt idx="1759">
                  <c:v>-4.8621000000000003E-3</c:v>
                </c:pt>
                <c:pt idx="1760">
                  <c:v>-2.8263799999999999E-3</c:v>
                </c:pt>
                <c:pt idx="1761">
                  <c:v>-4.0974410000000003E-3</c:v>
                </c:pt>
                <c:pt idx="1762">
                  <c:v>-4.5507109999999998E-3</c:v>
                </c:pt>
                <c:pt idx="1763">
                  <c:v>-3.1250050000000001E-3</c:v>
                </c:pt>
                <c:pt idx="1764">
                  <c:v>-2.193431E-3</c:v>
                </c:pt>
                <c:pt idx="1765">
                  <c:v>-5.9874280000000004E-3</c:v>
                </c:pt>
                <c:pt idx="1766">
                  <c:v>-1.998545E-3</c:v>
                </c:pt>
                <c:pt idx="1767">
                  <c:v>-4.2802639999999998E-3</c:v>
                </c:pt>
                <c:pt idx="1768">
                  <c:v>4.4551500000000001E-4</c:v>
                </c:pt>
                <c:pt idx="1769">
                  <c:v>-4.1677490000000001E-3</c:v>
                </c:pt>
                <c:pt idx="1770">
                  <c:v>-4.6037079999999998E-3</c:v>
                </c:pt>
                <c:pt idx="1771">
                  <c:v>-6.5137720000000001E-3</c:v>
                </c:pt>
                <c:pt idx="1772">
                  <c:v>-6.7843490000000003E-3</c:v>
                </c:pt>
                <c:pt idx="1773">
                  <c:v>-2.625587E-3</c:v>
                </c:pt>
                <c:pt idx="1774">
                  <c:v>-5.8184509999999997E-3</c:v>
                </c:pt>
                <c:pt idx="1775">
                  <c:v>-9.3042630000000001E-3</c:v>
                </c:pt>
                <c:pt idx="1776">
                  <c:v>-8.9724320000000007E-3</c:v>
                </c:pt>
                <c:pt idx="1777">
                  <c:v>-7.6432490000000004E-3</c:v>
                </c:pt>
                <c:pt idx="1778">
                  <c:v>-9.7783060000000005E-3</c:v>
                </c:pt>
                <c:pt idx="1779">
                  <c:v>-1.1948485E-2</c:v>
                </c:pt>
                <c:pt idx="1780">
                  <c:v>-1.0421161999999999E-2</c:v>
                </c:pt>
                <c:pt idx="1781">
                  <c:v>-1.2414158999999999E-2</c:v>
                </c:pt>
                <c:pt idx="1782">
                  <c:v>-1.3022957999999999E-2</c:v>
                </c:pt>
                <c:pt idx="1783">
                  <c:v>-1.9142361E-2</c:v>
                </c:pt>
                <c:pt idx="1784">
                  <c:v>-1.99738E-2</c:v>
                </c:pt>
                <c:pt idx="1785">
                  <c:v>-1.3150162999999999E-2</c:v>
                </c:pt>
                <c:pt idx="1786">
                  <c:v>-1.2433773E-2</c:v>
                </c:pt>
                <c:pt idx="1787">
                  <c:v>-1.0262687E-2</c:v>
                </c:pt>
                <c:pt idx="1788">
                  <c:v>-7.311105E-3</c:v>
                </c:pt>
                <c:pt idx="1789">
                  <c:v>-6.2456120000000002E-3</c:v>
                </c:pt>
                <c:pt idx="1790">
                  <c:v>-9.8720390000000009E-3</c:v>
                </c:pt>
                <c:pt idx="1791">
                  <c:v>-5.4378849999999999E-3</c:v>
                </c:pt>
                <c:pt idx="1792">
                  <c:v>-8.6057149999999999E-3</c:v>
                </c:pt>
                <c:pt idx="1793">
                  <c:v>-1.4802177E-2</c:v>
                </c:pt>
                <c:pt idx="1794">
                  <c:v>-8.5043340000000005E-3</c:v>
                </c:pt>
                <c:pt idx="1795">
                  <c:v>-4.0631039999999997E-3</c:v>
                </c:pt>
                <c:pt idx="1796">
                  <c:v>-7.9020510000000002E-3</c:v>
                </c:pt>
                <c:pt idx="1797">
                  <c:v>-9.2503910000000002E-3</c:v>
                </c:pt>
                <c:pt idx="1798">
                  <c:v>-8.8983220000000002E-3</c:v>
                </c:pt>
                <c:pt idx="1799">
                  <c:v>-7.3617860000000004E-3</c:v>
                </c:pt>
                <c:pt idx="1800">
                  <c:v>-1.2165595E-2</c:v>
                </c:pt>
                <c:pt idx="1801">
                  <c:v>-1.7705688000000001E-2</c:v>
                </c:pt>
                <c:pt idx="1802">
                  <c:v>-4.9792409999999997E-3</c:v>
                </c:pt>
                <c:pt idx="1803">
                  <c:v>-7.069423E-3</c:v>
                </c:pt>
                <c:pt idx="1804">
                  <c:v>-1.2044473999999999E-2</c:v>
                </c:pt>
                <c:pt idx="1805">
                  <c:v>-9.5238219999999995E-3</c:v>
                </c:pt>
                <c:pt idx="1806">
                  <c:v>-1.1172852E-2</c:v>
                </c:pt>
                <c:pt idx="1807">
                  <c:v>-1.1094629999999999E-2</c:v>
                </c:pt>
                <c:pt idx="1808">
                  <c:v>-1.0543089E-2</c:v>
                </c:pt>
                <c:pt idx="1809">
                  <c:v>-1.2498538999999999E-2</c:v>
                </c:pt>
                <c:pt idx="1810">
                  <c:v>-1.4642917E-2</c:v>
                </c:pt>
                <c:pt idx="1811">
                  <c:v>-1.0294074E-2</c:v>
                </c:pt>
                <c:pt idx="1812">
                  <c:v>-1.1132970000000001E-2</c:v>
                </c:pt>
                <c:pt idx="1813">
                  <c:v>-1.2348226E-2</c:v>
                </c:pt>
                <c:pt idx="1814">
                  <c:v>-1.3876614000000001E-2</c:v>
                </c:pt>
                <c:pt idx="1815">
                  <c:v>-1.4159176000000001E-2</c:v>
                </c:pt>
                <c:pt idx="1816">
                  <c:v>-1.3674746E-2</c:v>
                </c:pt>
                <c:pt idx="1817">
                  <c:v>-7.466711E-3</c:v>
                </c:pt>
                <c:pt idx="1818">
                  <c:v>-1.2774391E-2</c:v>
                </c:pt>
                <c:pt idx="1819">
                  <c:v>-1.7431563000000001E-2</c:v>
                </c:pt>
                <c:pt idx="1820">
                  <c:v>-1.3136949E-2</c:v>
                </c:pt>
                <c:pt idx="1821">
                  <c:v>-1.2871929000000001E-2</c:v>
                </c:pt>
                <c:pt idx="1822">
                  <c:v>-1.5857863999999999E-2</c:v>
                </c:pt>
                <c:pt idx="1823">
                  <c:v>-1.7836037999999999E-2</c:v>
                </c:pt>
                <c:pt idx="1824">
                  <c:v>-1.5944928000000001E-2</c:v>
                </c:pt>
                <c:pt idx="1825">
                  <c:v>-1.2744151E-2</c:v>
                </c:pt>
                <c:pt idx="1826">
                  <c:v>-1.9435877000000001E-2</c:v>
                </c:pt>
                <c:pt idx="1827">
                  <c:v>-2.2903568999999999E-2</c:v>
                </c:pt>
                <c:pt idx="1828">
                  <c:v>-1.0023458000000001E-2</c:v>
                </c:pt>
                <c:pt idx="1829">
                  <c:v>-1.3488763000000001E-2</c:v>
                </c:pt>
                <c:pt idx="1830">
                  <c:v>-2.3045249E-2</c:v>
                </c:pt>
                <c:pt idx="1831">
                  <c:v>-2.5199613999999999E-2</c:v>
                </c:pt>
                <c:pt idx="1832">
                  <c:v>-1.492807E-2</c:v>
                </c:pt>
                <c:pt idx="1833">
                  <c:v>-1.7557960000000001E-2</c:v>
                </c:pt>
                <c:pt idx="1834">
                  <c:v>-2.6120290000000001E-2</c:v>
                </c:pt>
                <c:pt idx="1835">
                  <c:v>-2.3563625000000001E-2</c:v>
                </c:pt>
                <c:pt idx="1836">
                  <c:v>-1.2014561999999999E-2</c:v>
                </c:pt>
                <c:pt idx="1837">
                  <c:v>-1.5965166999999999E-2</c:v>
                </c:pt>
                <c:pt idx="1838">
                  <c:v>-1.9788667999999999E-2</c:v>
                </c:pt>
                <c:pt idx="1839">
                  <c:v>-1.8203331E-2</c:v>
                </c:pt>
                <c:pt idx="1840">
                  <c:v>-1.5802489999999999E-2</c:v>
                </c:pt>
                <c:pt idx="1841">
                  <c:v>-1.6574558E-2</c:v>
                </c:pt>
                <c:pt idx="1842">
                  <c:v>-1.8912014000000001E-2</c:v>
                </c:pt>
                <c:pt idx="1843">
                  <c:v>-1.4550196E-2</c:v>
                </c:pt>
                <c:pt idx="1844">
                  <c:v>-1.9638432000000001E-2</c:v>
                </c:pt>
                <c:pt idx="1845">
                  <c:v>-1.9826270999999999E-2</c:v>
                </c:pt>
                <c:pt idx="1846">
                  <c:v>-2.1384485000000002E-2</c:v>
                </c:pt>
                <c:pt idx="1847">
                  <c:v>-1.0905771999999999E-2</c:v>
                </c:pt>
                <c:pt idx="1848">
                  <c:v>-1.6626242999999999E-2</c:v>
                </c:pt>
                <c:pt idx="1849">
                  <c:v>-2.3375205999999999E-2</c:v>
                </c:pt>
                <c:pt idx="1850">
                  <c:v>-1.6037932000000001E-2</c:v>
                </c:pt>
                <c:pt idx="1851">
                  <c:v>-1.263942E-2</c:v>
                </c:pt>
                <c:pt idx="1852">
                  <c:v>-1.9578018999999999E-2</c:v>
                </c:pt>
                <c:pt idx="1853">
                  <c:v>-2.1662528E-2</c:v>
                </c:pt>
                <c:pt idx="1854">
                  <c:v>-1.2889009E-2</c:v>
                </c:pt>
                <c:pt idx="1855">
                  <c:v>-1.2049048999999999E-2</c:v>
                </c:pt>
                <c:pt idx="1856">
                  <c:v>-2.0833751000000001E-2</c:v>
                </c:pt>
                <c:pt idx="1857">
                  <c:v>-1.9591576999999999E-2</c:v>
                </c:pt>
                <c:pt idx="1858">
                  <c:v>-1.8180102E-2</c:v>
                </c:pt>
                <c:pt idx="1859">
                  <c:v>-1.8911234999999998E-2</c:v>
                </c:pt>
                <c:pt idx="1860">
                  <c:v>-1.4886398E-2</c:v>
                </c:pt>
                <c:pt idx="1861">
                  <c:v>-2.1471417E-2</c:v>
                </c:pt>
                <c:pt idx="1862">
                  <c:v>-1.0789211E-2</c:v>
                </c:pt>
                <c:pt idx="1863">
                  <c:v>-1.3724204E-2</c:v>
                </c:pt>
                <c:pt idx="1864">
                  <c:v>-2.2270020000000001E-2</c:v>
                </c:pt>
                <c:pt idx="1865">
                  <c:v>-1.9973841999999999E-2</c:v>
                </c:pt>
                <c:pt idx="1866">
                  <c:v>-1.6490695999999999E-2</c:v>
                </c:pt>
                <c:pt idx="1867">
                  <c:v>-1.9575777999999999E-2</c:v>
                </c:pt>
                <c:pt idx="1868">
                  <c:v>-2.1610167E-2</c:v>
                </c:pt>
                <c:pt idx="1869">
                  <c:v>-1.8686076999999999E-2</c:v>
                </c:pt>
                <c:pt idx="1870">
                  <c:v>-2.0708213999999999E-2</c:v>
                </c:pt>
                <c:pt idx="1871">
                  <c:v>-1.4082192E-2</c:v>
                </c:pt>
                <c:pt idx="1872">
                  <c:v>-2.3815513E-2</c:v>
                </c:pt>
                <c:pt idx="1873">
                  <c:v>-2.0441033000000001E-2</c:v>
                </c:pt>
                <c:pt idx="1874">
                  <c:v>-1.492456E-2</c:v>
                </c:pt>
                <c:pt idx="1875">
                  <c:v>-2.445545E-2</c:v>
                </c:pt>
                <c:pt idx="1876">
                  <c:v>-2.1433028999999999E-2</c:v>
                </c:pt>
                <c:pt idx="1877">
                  <c:v>-1.4192712999999999E-2</c:v>
                </c:pt>
                <c:pt idx="1878">
                  <c:v>-1.9359244000000001E-2</c:v>
                </c:pt>
                <c:pt idx="1879">
                  <c:v>-2.4178895999999998E-2</c:v>
                </c:pt>
                <c:pt idx="1880">
                  <c:v>-1.8949779E-2</c:v>
                </c:pt>
                <c:pt idx="1881">
                  <c:v>-1.7002203E-2</c:v>
                </c:pt>
                <c:pt idx="1882">
                  <c:v>-2.4746674999999999E-2</c:v>
                </c:pt>
                <c:pt idx="1883">
                  <c:v>-2.0302516999999999E-2</c:v>
                </c:pt>
                <c:pt idx="1884">
                  <c:v>-1.816746E-2</c:v>
                </c:pt>
                <c:pt idx="1885">
                  <c:v>-1.7548932E-2</c:v>
                </c:pt>
                <c:pt idx="1886">
                  <c:v>-2.5743479E-2</c:v>
                </c:pt>
                <c:pt idx="1887">
                  <c:v>-2.0494543E-2</c:v>
                </c:pt>
                <c:pt idx="1888">
                  <c:v>-2.3018154999999998E-2</c:v>
                </c:pt>
                <c:pt idx="1889">
                  <c:v>-2.1833036E-2</c:v>
                </c:pt>
                <c:pt idx="1890">
                  <c:v>-2.4067960999999999E-2</c:v>
                </c:pt>
                <c:pt idx="1891">
                  <c:v>-2.9175845999999998E-2</c:v>
                </c:pt>
                <c:pt idx="1892">
                  <c:v>-1.7914137E-2</c:v>
                </c:pt>
                <c:pt idx="1893">
                  <c:v>-1.6693118999999999E-2</c:v>
                </c:pt>
                <c:pt idx="1894">
                  <c:v>-3.0369248000000001E-2</c:v>
                </c:pt>
                <c:pt idx="1895">
                  <c:v>-2.8083167999999999E-2</c:v>
                </c:pt>
                <c:pt idx="1896">
                  <c:v>-1.8567162000000002E-2</c:v>
                </c:pt>
                <c:pt idx="1897">
                  <c:v>-2.8199978000000001E-2</c:v>
                </c:pt>
                <c:pt idx="1898">
                  <c:v>-3.2605644000000003E-2</c:v>
                </c:pt>
                <c:pt idx="1899">
                  <c:v>-2.3046717000000001E-2</c:v>
                </c:pt>
                <c:pt idx="1900">
                  <c:v>-2.1408337999999999E-2</c:v>
                </c:pt>
                <c:pt idx="1901">
                  <c:v>-2.4520064000000001E-2</c:v>
                </c:pt>
                <c:pt idx="1902">
                  <c:v>-3.3395313000000003E-2</c:v>
                </c:pt>
                <c:pt idx="1903">
                  <c:v>-2.7555201000000001E-2</c:v>
                </c:pt>
                <c:pt idx="1904">
                  <c:v>-2.7909667999999999E-2</c:v>
                </c:pt>
                <c:pt idx="1905">
                  <c:v>-3.1943082999999997E-2</c:v>
                </c:pt>
                <c:pt idx="1906">
                  <c:v>-2.6312629000000001E-2</c:v>
                </c:pt>
                <c:pt idx="1907">
                  <c:v>-2.3680979000000001E-2</c:v>
                </c:pt>
                <c:pt idx="1908">
                  <c:v>-3.0532494E-2</c:v>
                </c:pt>
                <c:pt idx="1909">
                  <c:v>-3.2379061000000001E-2</c:v>
                </c:pt>
                <c:pt idx="1910">
                  <c:v>-2.6621306000000001E-2</c:v>
                </c:pt>
                <c:pt idx="1911">
                  <c:v>-2.0682769E-2</c:v>
                </c:pt>
                <c:pt idx="1912">
                  <c:v>-2.8356668000000002E-2</c:v>
                </c:pt>
                <c:pt idx="1913">
                  <c:v>-3.0072446999999999E-2</c:v>
                </c:pt>
                <c:pt idx="1914">
                  <c:v>-2.4663035E-2</c:v>
                </c:pt>
                <c:pt idx="1915">
                  <c:v>-2.8050538E-2</c:v>
                </c:pt>
                <c:pt idx="1916">
                  <c:v>-2.9964550999999999E-2</c:v>
                </c:pt>
                <c:pt idx="1917">
                  <c:v>-2.2916377000000002E-2</c:v>
                </c:pt>
                <c:pt idx="1918">
                  <c:v>-2.7068779000000001E-2</c:v>
                </c:pt>
                <c:pt idx="1919">
                  <c:v>-2.6836393E-2</c:v>
                </c:pt>
                <c:pt idx="1920">
                  <c:v>-2.272474E-2</c:v>
                </c:pt>
                <c:pt idx="1921">
                  <c:v>-2.5074862E-2</c:v>
                </c:pt>
                <c:pt idx="1922">
                  <c:v>-2.6216293000000002E-2</c:v>
                </c:pt>
                <c:pt idx="1923">
                  <c:v>-2.4291053E-2</c:v>
                </c:pt>
                <c:pt idx="1924">
                  <c:v>-3.0044813E-2</c:v>
                </c:pt>
                <c:pt idx="1925">
                  <c:v>-2.6257571E-2</c:v>
                </c:pt>
                <c:pt idx="1926">
                  <c:v>-2.2680413E-2</c:v>
                </c:pt>
                <c:pt idx="1927">
                  <c:v>-2.6409185000000002E-2</c:v>
                </c:pt>
                <c:pt idx="1928">
                  <c:v>-2.8155151999999999E-2</c:v>
                </c:pt>
                <c:pt idx="1929">
                  <c:v>-2.6933827E-2</c:v>
                </c:pt>
                <c:pt idx="1930">
                  <c:v>-2.3508469000000001E-2</c:v>
                </c:pt>
                <c:pt idx="1931">
                  <c:v>-2.2182824E-2</c:v>
                </c:pt>
                <c:pt idx="1932">
                  <c:v>-3.2865028999999997E-2</c:v>
                </c:pt>
                <c:pt idx="1933">
                  <c:v>-2.6764362999999999E-2</c:v>
                </c:pt>
                <c:pt idx="1934">
                  <c:v>-2.6053033999999999E-2</c:v>
                </c:pt>
                <c:pt idx="1935">
                  <c:v>-2.6671958999999999E-2</c:v>
                </c:pt>
                <c:pt idx="1936">
                  <c:v>-2.8225914000000001E-2</c:v>
                </c:pt>
                <c:pt idx="1937">
                  <c:v>-2.9580617E-2</c:v>
                </c:pt>
                <c:pt idx="1938">
                  <c:v>-2.7785913999999998E-2</c:v>
                </c:pt>
                <c:pt idx="1939">
                  <c:v>-2.9839210000000001E-2</c:v>
                </c:pt>
                <c:pt idx="1940">
                  <c:v>-2.8805904E-2</c:v>
                </c:pt>
                <c:pt idx="1941">
                  <c:v>-2.8660267999999999E-2</c:v>
                </c:pt>
                <c:pt idx="1942">
                  <c:v>-3.0081065000000001E-2</c:v>
                </c:pt>
                <c:pt idx="1943">
                  <c:v>-2.6171739999999999E-2</c:v>
                </c:pt>
                <c:pt idx="1944">
                  <c:v>-2.8594151000000002E-2</c:v>
                </c:pt>
                <c:pt idx="1945">
                  <c:v>-3.2553329999999998E-2</c:v>
                </c:pt>
                <c:pt idx="1946">
                  <c:v>-3.4538984000000002E-2</c:v>
                </c:pt>
                <c:pt idx="1947">
                  <c:v>-2.7371329999999999E-2</c:v>
                </c:pt>
                <c:pt idx="1948">
                  <c:v>-2.7191566E-2</c:v>
                </c:pt>
                <c:pt idx="1949">
                  <c:v>-3.2529410000000002E-2</c:v>
                </c:pt>
                <c:pt idx="1950">
                  <c:v>-3.4500148000000001E-2</c:v>
                </c:pt>
                <c:pt idx="1951">
                  <c:v>-3.0256974999999998E-2</c:v>
                </c:pt>
                <c:pt idx="1952">
                  <c:v>-3.3215481999999998E-2</c:v>
                </c:pt>
                <c:pt idx="1953">
                  <c:v>-3.6520015000000003E-2</c:v>
                </c:pt>
                <c:pt idx="1954">
                  <c:v>-2.6703872E-2</c:v>
                </c:pt>
                <c:pt idx="1955">
                  <c:v>-2.871046E-2</c:v>
                </c:pt>
                <c:pt idx="1956">
                  <c:v>-3.8158558000000002E-2</c:v>
                </c:pt>
                <c:pt idx="1957">
                  <c:v>-3.5169120999999998E-2</c:v>
                </c:pt>
                <c:pt idx="1958">
                  <c:v>-2.9655045000000001E-2</c:v>
                </c:pt>
                <c:pt idx="1959">
                  <c:v>-3.1590857E-2</c:v>
                </c:pt>
                <c:pt idx="1960">
                  <c:v>-3.6301192000000003E-2</c:v>
                </c:pt>
                <c:pt idx="1961">
                  <c:v>-3.1786341000000003E-2</c:v>
                </c:pt>
                <c:pt idx="1962">
                  <c:v>-2.9323449000000001E-2</c:v>
                </c:pt>
                <c:pt idx="1963">
                  <c:v>-3.7324835000000001E-2</c:v>
                </c:pt>
                <c:pt idx="1964">
                  <c:v>-3.3870182999999998E-2</c:v>
                </c:pt>
                <c:pt idx="1965">
                  <c:v>-3.3417922000000003E-2</c:v>
                </c:pt>
                <c:pt idx="1966">
                  <c:v>-3.9252906999999997E-2</c:v>
                </c:pt>
                <c:pt idx="1967">
                  <c:v>-3.4201547999999998E-2</c:v>
                </c:pt>
                <c:pt idx="1968">
                  <c:v>-3.6665503000000002E-2</c:v>
                </c:pt>
                <c:pt idx="1969">
                  <c:v>-3.7343174E-2</c:v>
                </c:pt>
                <c:pt idx="1970">
                  <c:v>-3.7006817999999997E-2</c:v>
                </c:pt>
                <c:pt idx="1971">
                  <c:v>-3.7173367999999998E-2</c:v>
                </c:pt>
                <c:pt idx="1972">
                  <c:v>-3.7320106999999998E-2</c:v>
                </c:pt>
                <c:pt idx="1973">
                  <c:v>-3.9323080000000003E-2</c:v>
                </c:pt>
                <c:pt idx="1974">
                  <c:v>-3.6974970000000003E-2</c:v>
                </c:pt>
                <c:pt idx="1975">
                  <c:v>-3.5989067999999999E-2</c:v>
                </c:pt>
                <c:pt idx="1976">
                  <c:v>-3.8164336E-2</c:v>
                </c:pt>
                <c:pt idx="1977">
                  <c:v>-3.3471581E-2</c:v>
                </c:pt>
                <c:pt idx="1978">
                  <c:v>-3.6937688000000003E-2</c:v>
                </c:pt>
                <c:pt idx="1979">
                  <c:v>-3.6827415000000002E-2</c:v>
                </c:pt>
                <c:pt idx="1980">
                  <c:v>-3.9369669000000003E-2</c:v>
                </c:pt>
                <c:pt idx="1981">
                  <c:v>-4.2856287E-2</c:v>
                </c:pt>
                <c:pt idx="1982">
                  <c:v>-3.7080954999999999E-2</c:v>
                </c:pt>
                <c:pt idx="1983">
                  <c:v>-3.8588032000000001E-2</c:v>
                </c:pt>
                <c:pt idx="1984">
                  <c:v>-3.6947257999999997E-2</c:v>
                </c:pt>
                <c:pt idx="1985">
                  <c:v>-3.7876289E-2</c:v>
                </c:pt>
                <c:pt idx="1986">
                  <c:v>-3.7984948999999997E-2</c:v>
                </c:pt>
                <c:pt idx="1987">
                  <c:v>-3.9005734E-2</c:v>
                </c:pt>
                <c:pt idx="1988">
                  <c:v>-4.2574368000000001E-2</c:v>
                </c:pt>
                <c:pt idx="1989">
                  <c:v>-3.7442505000000001E-2</c:v>
                </c:pt>
                <c:pt idx="1990">
                  <c:v>-3.6696285000000002E-2</c:v>
                </c:pt>
                <c:pt idx="1991">
                  <c:v>-3.7938624999999997E-2</c:v>
                </c:pt>
                <c:pt idx="1992">
                  <c:v>-4.3097167999999998E-2</c:v>
                </c:pt>
                <c:pt idx="1993">
                  <c:v>-4.0006079E-2</c:v>
                </c:pt>
                <c:pt idx="1994">
                  <c:v>-3.8731221000000003E-2</c:v>
                </c:pt>
                <c:pt idx="1995">
                  <c:v>-3.5395700000000002E-2</c:v>
                </c:pt>
                <c:pt idx="1996">
                  <c:v>-3.8397084999999997E-2</c:v>
                </c:pt>
                <c:pt idx="1997">
                  <c:v>-4.3532752000000001E-2</c:v>
                </c:pt>
                <c:pt idx="1998">
                  <c:v>-4.0713529999999998E-2</c:v>
                </c:pt>
                <c:pt idx="1999">
                  <c:v>-4.3978278000000003E-2</c:v>
                </c:pt>
                <c:pt idx="2000">
                  <c:v>-4.1576638999999999E-2</c:v>
                </c:pt>
                <c:pt idx="2001">
                  <c:v>-4.1245154999999999E-2</c:v>
                </c:pt>
                <c:pt idx="2002">
                  <c:v>-3.8294107000000001E-2</c:v>
                </c:pt>
                <c:pt idx="2003">
                  <c:v>-3.9990913000000003E-2</c:v>
                </c:pt>
                <c:pt idx="2004">
                  <c:v>-4.2535029000000002E-2</c:v>
                </c:pt>
                <c:pt idx="2005">
                  <c:v>-4.2320468E-2</c:v>
                </c:pt>
                <c:pt idx="2006">
                  <c:v>-4.5422517000000003E-2</c:v>
                </c:pt>
                <c:pt idx="2007">
                  <c:v>-3.9030655999999997E-2</c:v>
                </c:pt>
                <c:pt idx="2008">
                  <c:v>-4.0650126000000002E-2</c:v>
                </c:pt>
                <c:pt idx="2009">
                  <c:v>-4.1560105999999999E-2</c:v>
                </c:pt>
                <c:pt idx="2010">
                  <c:v>-4.4359351999999998E-2</c:v>
                </c:pt>
                <c:pt idx="2011">
                  <c:v>-3.9910011000000002E-2</c:v>
                </c:pt>
                <c:pt idx="2012">
                  <c:v>-3.8794145000000002E-2</c:v>
                </c:pt>
                <c:pt idx="2013">
                  <c:v>-4.4806897999999998E-2</c:v>
                </c:pt>
                <c:pt idx="2014">
                  <c:v>-4.1432670999999997E-2</c:v>
                </c:pt>
                <c:pt idx="2015">
                  <c:v>-4.1653085999999999E-2</c:v>
                </c:pt>
                <c:pt idx="2016">
                  <c:v>-4.1658412999999998E-2</c:v>
                </c:pt>
                <c:pt idx="2017">
                  <c:v>-4.1658613999999997E-2</c:v>
                </c:pt>
                <c:pt idx="2018">
                  <c:v>-4.2320412000000002E-2</c:v>
                </c:pt>
                <c:pt idx="2019">
                  <c:v>-4.0971577000000002E-2</c:v>
                </c:pt>
                <c:pt idx="2020">
                  <c:v>-3.9936936999999999E-2</c:v>
                </c:pt>
                <c:pt idx="2021">
                  <c:v>-4.2649276999999999E-2</c:v>
                </c:pt>
                <c:pt idx="2022">
                  <c:v>-4.1604780000000001E-2</c:v>
                </c:pt>
                <c:pt idx="2023">
                  <c:v>-3.5399753999999999E-2</c:v>
                </c:pt>
                <c:pt idx="2024">
                  <c:v>-4.1472025000000003E-2</c:v>
                </c:pt>
                <c:pt idx="2025">
                  <c:v>-4.6369277E-2</c:v>
                </c:pt>
                <c:pt idx="2026">
                  <c:v>-3.7942238000000003E-2</c:v>
                </c:pt>
                <c:pt idx="2027">
                  <c:v>-3.7699148000000002E-2</c:v>
                </c:pt>
                <c:pt idx="2028">
                  <c:v>-4.9459137E-2</c:v>
                </c:pt>
                <c:pt idx="2029">
                  <c:v>-4.9399942000000002E-2</c:v>
                </c:pt>
                <c:pt idx="2030">
                  <c:v>-4.3154827999999999E-2</c:v>
                </c:pt>
                <c:pt idx="2031">
                  <c:v>-3.7425037000000001E-2</c:v>
                </c:pt>
                <c:pt idx="2032">
                  <c:v>-4.2153478000000001E-2</c:v>
                </c:pt>
                <c:pt idx="2033">
                  <c:v>-4.1589688999999999E-2</c:v>
                </c:pt>
                <c:pt idx="2034">
                  <c:v>-4.9443882000000001E-2</c:v>
                </c:pt>
                <c:pt idx="2035">
                  <c:v>-4.6210807E-2</c:v>
                </c:pt>
                <c:pt idx="2036">
                  <c:v>-4.1559859999999997E-2</c:v>
                </c:pt>
                <c:pt idx="2037">
                  <c:v>-4.7276601000000001E-2</c:v>
                </c:pt>
                <c:pt idx="2038">
                  <c:v>-4.3828606999999999E-2</c:v>
                </c:pt>
                <c:pt idx="2039">
                  <c:v>-4.5318249999999997E-2</c:v>
                </c:pt>
                <c:pt idx="2040">
                  <c:v>-4.2351755999999997E-2</c:v>
                </c:pt>
                <c:pt idx="2041">
                  <c:v>-4.6071172000000001E-2</c:v>
                </c:pt>
                <c:pt idx="2042">
                  <c:v>-4.9409173000000001E-2</c:v>
                </c:pt>
                <c:pt idx="2043">
                  <c:v>-5.1740586999999998E-2</c:v>
                </c:pt>
                <c:pt idx="2044">
                  <c:v>-4.723132E-2</c:v>
                </c:pt>
                <c:pt idx="2045">
                  <c:v>-4.3977073999999998E-2</c:v>
                </c:pt>
                <c:pt idx="2046">
                  <c:v>-4.4089727000000002E-2</c:v>
                </c:pt>
                <c:pt idx="2047">
                  <c:v>-4.7506909999999999E-2</c:v>
                </c:pt>
                <c:pt idx="2048">
                  <c:v>-4.8631828000000002E-2</c:v>
                </c:pt>
                <c:pt idx="2049">
                  <c:v>-4.9019523000000002E-2</c:v>
                </c:pt>
                <c:pt idx="2050">
                  <c:v>-5.0817158000000001E-2</c:v>
                </c:pt>
                <c:pt idx="2051">
                  <c:v>-4.9947269000000002E-2</c:v>
                </c:pt>
                <c:pt idx="2052">
                  <c:v>-5.0816260000000002E-2</c:v>
                </c:pt>
                <c:pt idx="2053">
                  <c:v>-5.0391565999999999E-2</c:v>
                </c:pt>
                <c:pt idx="2054">
                  <c:v>-4.9704202000000003E-2</c:v>
                </c:pt>
                <c:pt idx="2055">
                  <c:v>-5.1917557000000003E-2</c:v>
                </c:pt>
                <c:pt idx="2056">
                  <c:v>-5.2963379999999997E-2</c:v>
                </c:pt>
                <c:pt idx="2057">
                  <c:v>-5.2067555000000001E-2</c:v>
                </c:pt>
                <c:pt idx="2058">
                  <c:v>-5.1458757000000001E-2</c:v>
                </c:pt>
                <c:pt idx="2059">
                  <c:v>-5.3986039E-2</c:v>
                </c:pt>
                <c:pt idx="2060">
                  <c:v>-5.4288841999999997E-2</c:v>
                </c:pt>
                <c:pt idx="2061">
                  <c:v>-5.6326161999999999E-2</c:v>
                </c:pt>
                <c:pt idx="2062">
                  <c:v>-5.3835038000000002E-2</c:v>
                </c:pt>
                <c:pt idx="2063">
                  <c:v>-5.3111977999999997E-2</c:v>
                </c:pt>
                <c:pt idx="2064">
                  <c:v>-5.7173029E-2</c:v>
                </c:pt>
                <c:pt idx="2065">
                  <c:v>-5.2377901999999997E-2</c:v>
                </c:pt>
                <c:pt idx="2066">
                  <c:v>-5.8453638000000002E-2</c:v>
                </c:pt>
                <c:pt idx="2067">
                  <c:v>-5.6705131999999998E-2</c:v>
                </c:pt>
                <c:pt idx="2068">
                  <c:v>-4.5351278000000002E-2</c:v>
                </c:pt>
                <c:pt idx="2069">
                  <c:v>-4.7243435E-2</c:v>
                </c:pt>
                <c:pt idx="2070">
                  <c:v>-5.3443007000000001E-2</c:v>
                </c:pt>
                <c:pt idx="2071">
                  <c:v>-6.2649555999999995E-2</c:v>
                </c:pt>
                <c:pt idx="2072">
                  <c:v>-5.1623002000000001E-2</c:v>
                </c:pt>
                <c:pt idx="2073">
                  <c:v>-4.1720374999999997E-2</c:v>
                </c:pt>
                <c:pt idx="2074">
                  <c:v>-5.2037730999999997E-2</c:v>
                </c:pt>
                <c:pt idx="2075">
                  <c:v>-5.4784432000000001E-2</c:v>
                </c:pt>
                <c:pt idx="2076">
                  <c:v>-6.1120360999999998E-2</c:v>
                </c:pt>
                <c:pt idx="2077">
                  <c:v>-5.5612437000000001E-2</c:v>
                </c:pt>
                <c:pt idx="2078">
                  <c:v>-4.6859693000000001E-2</c:v>
                </c:pt>
                <c:pt idx="2079">
                  <c:v>-4.0352172999999998E-2</c:v>
                </c:pt>
                <c:pt idx="2080">
                  <c:v>-5.6750856000000002E-2</c:v>
                </c:pt>
                <c:pt idx="2081">
                  <c:v>-5.8453581999999997E-2</c:v>
                </c:pt>
                <c:pt idx="2082">
                  <c:v>-5.8381139999999998E-2</c:v>
                </c:pt>
                <c:pt idx="2083">
                  <c:v>-4.9769804000000001E-2</c:v>
                </c:pt>
                <c:pt idx="2084">
                  <c:v>-5.2947223000000002E-2</c:v>
                </c:pt>
                <c:pt idx="2085">
                  <c:v>-6.4637772999999996E-2</c:v>
                </c:pt>
                <c:pt idx="2086">
                  <c:v>-6.0323718999999998E-2</c:v>
                </c:pt>
                <c:pt idx="2087">
                  <c:v>-5.4752483999999997E-2</c:v>
                </c:pt>
                <c:pt idx="2088">
                  <c:v>-5.7982898999999997E-2</c:v>
                </c:pt>
                <c:pt idx="2089">
                  <c:v>-5.7556576999999998E-2</c:v>
                </c:pt>
                <c:pt idx="2090">
                  <c:v>-6.0158752000000003E-2</c:v>
                </c:pt>
                <c:pt idx="2091">
                  <c:v>-5.8907228999999998E-2</c:v>
                </c:pt>
                <c:pt idx="2092">
                  <c:v>-5.4927404999999999E-2</c:v>
                </c:pt>
                <c:pt idx="2093">
                  <c:v>-5.1657191999999998E-2</c:v>
                </c:pt>
                <c:pt idx="2094">
                  <c:v>-6.0681842E-2</c:v>
                </c:pt>
                <c:pt idx="2095">
                  <c:v>-6.2132262000000001E-2</c:v>
                </c:pt>
                <c:pt idx="2096">
                  <c:v>-5.3865809000000001E-2</c:v>
                </c:pt>
                <c:pt idx="2097">
                  <c:v>-5.3778052E-2</c:v>
                </c:pt>
                <c:pt idx="2098">
                  <c:v>-5.7605813999999998E-2</c:v>
                </c:pt>
                <c:pt idx="2099">
                  <c:v>-5.5143787999999999E-2</c:v>
                </c:pt>
                <c:pt idx="2100">
                  <c:v>-6.3006237000000007E-2</c:v>
                </c:pt>
                <c:pt idx="2101">
                  <c:v>-5.3493459E-2</c:v>
                </c:pt>
                <c:pt idx="2102">
                  <c:v>-5.6422400999999997E-2</c:v>
                </c:pt>
                <c:pt idx="2103">
                  <c:v>-5.7850387000000003E-2</c:v>
                </c:pt>
                <c:pt idx="2104">
                  <c:v>-5.5876984999999997E-2</c:v>
                </c:pt>
                <c:pt idx="2105">
                  <c:v>-5.9460603000000001E-2</c:v>
                </c:pt>
                <c:pt idx="2106">
                  <c:v>-5.3291388000000002E-2</c:v>
                </c:pt>
                <c:pt idx="2107">
                  <c:v>-5.5723764000000002E-2</c:v>
                </c:pt>
                <c:pt idx="2108">
                  <c:v>-5.9460178000000002E-2</c:v>
                </c:pt>
                <c:pt idx="2109">
                  <c:v>-6.1914362000000001E-2</c:v>
                </c:pt>
                <c:pt idx="2110">
                  <c:v>-6.0270659999999997E-2</c:v>
                </c:pt>
                <c:pt idx="2111">
                  <c:v>-5.4852165000000001E-2</c:v>
                </c:pt>
                <c:pt idx="2112">
                  <c:v>-5.4566409000000003E-2</c:v>
                </c:pt>
                <c:pt idx="2113">
                  <c:v>-6.6060804000000001E-2</c:v>
                </c:pt>
                <c:pt idx="2114">
                  <c:v>-6.8053916000000006E-2</c:v>
                </c:pt>
                <c:pt idx="2115">
                  <c:v>-5.6958298999999997E-2</c:v>
                </c:pt>
                <c:pt idx="2116">
                  <c:v>-5.5307671000000003E-2</c:v>
                </c:pt>
                <c:pt idx="2117">
                  <c:v>-6.0739644000000002E-2</c:v>
                </c:pt>
                <c:pt idx="2118">
                  <c:v>-6.0926597999999998E-2</c:v>
                </c:pt>
                <c:pt idx="2119">
                  <c:v>-6.3198878999999999E-2</c:v>
                </c:pt>
                <c:pt idx="2120">
                  <c:v>-6.1154105E-2</c:v>
                </c:pt>
                <c:pt idx="2121">
                  <c:v>-5.7692173999999999E-2</c:v>
                </c:pt>
                <c:pt idx="2122">
                  <c:v>-6.0936171999999997E-2</c:v>
                </c:pt>
                <c:pt idx="2123">
                  <c:v>-6.6016085000000002E-2</c:v>
                </c:pt>
                <c:pt idx="2124">
                  <c:v>-6.2490057000000002E-2</c:v>
                </c:pt>
                <c:pt idx="2125">
                  <c:v>-6.2095821000000002E-2</c:v>
                </c:pt>
                <c:pt idx="2126">
                  <c:v>-6.3369878000000004E-2</c:v>
                </c:pt>
                <c:pt idx="2127">
                  <c:v>-6.2277813000000001E-2</c:v>
                </c:pt>
                <c:pt idx="2128">
                  <c:v>-5.8878552000000001E-2</c:v>
                </c:pt>
                <c:pt idx="2129">
                  <c:v>-5.3360917000000001E-2</c:v>
                </c:pt>
                <c:pt idx="2130">
                  <c:v>-4.6537094000000001E-2</c:v>
                </c:pt>
                <c:pt idx="2131">
                  <c:v>-5.5929206000000002E-2</c:v>
                </c:pt>
                <c:pt idx="2132">
                  <c:v>-6.3048101999999995E-2</c:v>
                </c:pt>
                <c:pt idx="2133">
                  <c:v>-6.4734301999999994E-2</c:v>
                </c:pt>
                <c:pt idx="2134">
                  <c:v>-5.4744247000000003E-2</c:v>
                </c:pt>
                <c:pt idx="2135">
                  <c:v>-7.1824527999999999E-2</c:v>
                </c:pt>
                <c:pt idx="2136">
                  <c:v>-7.403788E-2</c:v>
                </c:pt>
                <c:pt idx="2137">
                  <c:v>-4.8944085999999998E-2</c:v>
                </c:pt>
                <c:pt idx="2138">
                  <c:v>-5.0663158E-2</c:v>
                </c:pt>
                <c:pt idx="2139">
                  <c:v>-4.8094798000000001E-2</c:v>
                </c:pt>
                <c:pt idx="2140">
                  <c:v>-5.0364341999999999E-2</c:v>
                </c:pt>
                <c:pt idx="2141">
                  <c:v>-5.8415941999999998E-2</c:v>
                </c:pt>
                <c:pt idx="2142">
                  <c:v>-6.9976725000000004E-2</c:v>
                </c:pt>
                <c:pt idx="2143">
                  <c:v>-6.2463592999999998E-2</c:v>
                </c:pt>
                <c:pt idx="2144">
                  <c:v>-5.7305849999999998E-2</c:v>
                </c:pt>
                <c:pt idx="2145">
                  <c:v>-5.6866820999999998E-2</c:v>
                </c:pt>
                <c:pt idx="2146">
                  <c:v>-5.454614E-2</c:v>
                </c:pt>
                <c:pt idx="2147">
                  <c:v>-6.0619554999999999E-2</c:v>
                </c:pt>
                <c:pt idx="2148">
                  <c:v>-5.4557405000000003E-2</c:v>
                </c:pt>
                <c:pt idx="2149">
                  <c:v>-5.2713259999999998E-2</c:v>
                </c:pt>
                <c:pt idx="2150">
                  <c:v>-5.8144510000000003E-2</c:v>
                </c:pt>
                <c:pt idx="2151">
                  <c:v>-5.6122011999999999E-2</c:v>
                </c:pt>
                <c:pt idx="2152">
                  <c:v>-5.0428972000000002E-2</c:v>
                </c:pt>
                <c:pt idx="2153">
                  <c:v>-5.6026034000000002E-2</c:v>
                </c:pt>
                <c:pt idx="2154">
                  <c:v>-5.7099021999999999E-2</c:v>
                </c:pt>
                <c:pt idx="2155">
                  <c:v>-6.0243335000000002E-2</c:v>
                </c:pt>
                <c:pt idx="2156">
                  <c:v>-5.7362060999999999E-2</c:v>
                </c:pt>
                <c:pt idx="2157">
                  <c:v>-5.1086612000000003E-2</c:v>
                </c:pt>
                <c:pt idx="2158">
                  <c:v>-4.4790633000000003E-2</c:v>
                </c:pt>
                <c:pt idx="2159">
                  <c:v>-5.1814671999999999E-2</c:v>
                </c:pt>
                <c:pt idx="2160">
                  <c:v>-5.9873663000000001E-2</c:v>
                </c:pt>
                <c:pt idx="2161">
                  <c:v>-5.5162635000000002E-2</c:v>
                </c:pt>
                <c:pt idx="2162">
                  <c:v>-4.5870068999999999E-2</c:v>
                </c:pt>
                <c:pt idx="2163">
                  <c:v>-5.0778653E-2</c:v>
                </c:pt>
                <c:pt idx="2164">
                  <c:v>-5.8857355E-2</c:v>
                </c:pt>
                <c:pt idx="2165">
                  <c:v>-4.5598917000000003E-2</c:v>
                </c:pt>
                <c:pt idx="2166">
                  <c:v>-4.2853728000000001E-2</c:v>
                </c:pt>
                <c:pt idx="2167">
                  <c:v>-6.0260672000000001E-2</c:v>
                </c:pt>
                <c:pt idx="2168">
                  <c:v>-5.7581E-2</c:v>
                </c:pt>
                <c:pt idx="2169">
                  <c:v>-6.0467410999999999E-2</c:v>
                </c:pt>
                <c:pt idx="2170">
                  <c:v>-6.4225666000000001E-2</c:v>
                </c:pt>
                <c:pt idx="2171">
                  <c:v>-5.3636982999999999E-2</c:v>
                </c:pt>
                <c:pt idx="2172">
                  <c:v>-6.2854186000000006E-2</c:v>
                </c:pt>
                <c:pt idx="2173">
                  <c:v>-6.4621471E-2</c:v>
                </c:pt>
                <c:pt idx="2174">
                  <c:v>-6.0525000000000002E-2</c:v>
                </c:pt>
                <c:pt idx="2175">
                  <c:v>-7.6511823000000007E-2</c:v>
                </c:pt>
                <c:pt idx="2176">
                  <c:v>-5.6079779000000003E-2</c:v>
                </c:pt>
                <c:pt idx="2177">
                  <c:v>-5.1211874999999997E-2</c:v>
                </c:pt>
                <c:pt idx="2178">
                  <c:v>-5.5668141999999997E-2</c:v>
                </c:pt>
                <c:pt idx="2179">
                  <c:v>-6.5553955999999997E-2</c:v>
                </c:pt>
                <c:pt idx="2180">
                  <c:v>-6.6894591000000003E-2</c:v>
                </c:pt>
                <c:pt idx="2181">
                  <c:v>-5.7649768999999997E-2</c:v>
                </c:pt>
                <c:pt idx="2182">
                  <c:v>-5.9951007000000001E-2</c:v>
                </c:pt>
                <c:pt idx="2183">
                  <c:v>-6.5984136999999998E-2</c:v>
                </c:pt>
                <c:pt idx="2184">
                  <c:v>-6.0177113999999997E-2</c:v>
                </c:pt>
                <c:pt idx="2185">
                  <c:v>-5.5933546000000001E-2</c:v>
                </c:pt>
                <c:pt idx="2186">
                  <c:v>-6.0815385999999999E-2</c:v>
                </c:pt>
                <c:pt idx="2187">
                  <c:v>-6.3937351000000003E-2</c:v>
                </c:pt>
                <c:pt idx="2188">
                  <c:v>-5.6912198999999997E-2</c:v>
                </c:pt>
                <c:pt idx="2189">
                  <c:v>-5.4193209999999999E-2</c:v>
                </c:pt>
                <c:pt idx="2190">
                  <c:v>-5.8370645999999998E-2</c:v>
                </c:pt>
                <c:pt idx="2191">
                  <c:v>-5.6208744999999997E-2</c:v>
                </c:pt>
                <c:pt idx="2192">
                  <c:v>-5.4060104999999997E-2</c:v>
                </c:pt>
                <c:pt idx="2193">
                  <c:v>-5.6887686E-2</c:v>
                </c:pt>
                <c:pt idx="2194">
                  <c:v>-5.8304489000000001E-2</c:v>
                </c:pt>
                <c:pt idx="2195">
                  <c:v>-5.3760424000000001E-2</c:v>
                </c:pt>
                <c:pt idx="2196">
                  <c:v>-4.8544358000000003E-2</c:v>
                </c:pt>
                <c:pt idx="2197">
                  <c:v>-5.3647335999999997E-2</c:v>
                </c:pt>
                <c:pt idx="2198">
                  <c:v>-5.7601064E-2</c:v>
                </c:pt>
                <c:pt idx="2199">
                  <c:v>-5.4964352000000001E-2</c:v>
                </c:pt>
                <c:pt idx="2200">
                  <c:v>-5.4369669000000002E-2</c:v>
                </c:pt>
                <c:pt idx="2201">
                  <c:v>-5.2584450999999997E-2</c:v>
                </c:pt>
                <c:pt idx="2202">
                  <c:v>-4.8508216E-2</c:v>
                </c:pt>
                <c:pt idx="2203">
                  <c:v>-4.8523955000000001E-2</c:v>
                </c:pt>
                <c:pt idx="2204">
                  <c:v>-5.2103244E-2</c:v>
                </c:pt>
                <c:pt idx="2205">
                  <c:v>-5.6051089999999998E-2</c:v>
                </c:pt>
                <c:pt idx="2206">
                  <c:v>-5.6317939999999997E-2</c:v>
                </c:pt>
                <c:pt idx="2207">
                  <c:v>-4.5949469999999999E-2</c:v>
                </c:pt>
                <c:pt idx="2208">
                  <c:v>-5.2092049000000001E-2</c:v>
                </c:pt>
                <c:pt idx="2209">
                  <c:v>-5.5434300999999998E-2</c:v>
                </c:pt>
                <c:pt idx="2210">
                  <c:v>-5.1329571999999997E-2</c:v>
                </c:pt>
                <c:pt idx="2211">
                  <c:v>-4.4548731000000001E-2</c:v>
                </c:pt>
                <c:pt idx="2212">
                  <c:v>-4.9244151E-2</c:v>
                </c:pt>
                <c:pt idx="2213">
                  <c:v>-5.4912083E-2</c:v>
                </c:pt>
                <c:pt idx="2214">
                  <c:v>-5.4336306000000001E-2</c:v>
                </c:pt>
                <c:pt idx="2215">
                  <c:v>-4.7611478999999998E-2</c:v>
                </c:pt>
                <c:pt idx="2216">
                  <c:v>-4.2018574000000003E-2</c:v>
                </c:pt>
                <c:pt idx="2217">
                  <c:v>-5.3547852E-2</c:v>
                </c:pt>
                <c:pt idx="2218">
                  <c:v>-5.7992935000000002E-2</c:v>
                </c:pt>
                <c:pt idx="2219">
                  <c:v>-4.8418224000000003E-2</c:v>
                </c:pt>
                <c:pt idx="2220">
                  <c:v>-4.6834707000000003E-2</c:v>
                </c:pt>
                <c:pt idx="2221">
                  <c:v>-5.0687309E-2</c:v>
                </c:pt>
                <c:pt idx="2222">
                  <c:v>-5.0815407E-2</c:v>
                </c:pt>
                <c:pt idx="2223">
                  <c:v>-4.9545265999999998E-2</c:v>
                </c:pt>
                <c:pt idx="2224">
                  <c:v>-4.9857654000000001E-2</c:v>
                </c:pt>
                <c:pt idx="2225">
                  <c:v>-4.5124516000000003E-2</c:v>
                </c:pt>
                <c:pt idx="2226">
                  <c:v>-5.1209576E-2</c:v>
                </c:pt>
                <c:pt idx="2227">
                  <c:v>-4.6566699000000003E-2</c:v>
                </c:pt>
                <c:pt idx="2228">
                  <c:v>-4.6288929999999999E-2</c:v>
                </c:pt>
                <c:pt idx="2229">
                  <c:v>-5.219087E-2</c:v>
                </c:pt>
                <c:pt idx="2230">
                  <c:v>-4.9216121000000002E-2</c:v>
                </c:pt>
                <c:pt idx="2231">
                  <c:v>-3.9919283E-2</c:v>
                </c:pt>
                <c:pt idx="2232">
                  <c:v>-4.3675140000000001E-2</c:v>
                </c:pt>
                <c:pt idx="2233">
                  <c:v>-5.845239E-2</c:v>
                </c:pt>
                <c:pt idx="2234">
                  <c:v>-5.1860534E-2</c:v>
                </c:pt>
                <c:pt idx="2235">
                  <c:v>-5.0588085999999997E-2</c:v>
                </c:pt>
                <c:pt idx="2236">
                  <c:v>-6.5429351999999996E-2</c:v>
                </c:pt>
                <c:pt idx="2237">
                  <c:v>-4.6480860999999998E-2</c:v>
                </c:pt>
                <c:pt idx="2238">
                  <c:v>-4.2406491999999997E-2</c:v>
                </c:pt>
                <c:pt idx="2239">
                  <c:v>-6.1516466999999998E-2</c:v>
                </c:pt>
                <c:pt idx="2240">
                  <c:v>-5.8443978000000001E-2</c:v>
                </c:pt>
                <c:pt idx="2241">
                  <c:v>-4.9363180999999999E-2</c:v>
                </c:pt>
                <c:pt idx="2242">
                  <c:v>-5.3180023999999999E-2</c:v>
                </c:pt>
                <c:pt idx="2243">
                  <c:v>-4.5439660999999999E-2</c:v>
                </c:pt>
                <c:pt idx="2244">
                  <c:v>-4.6538211000000003E-2</c:v>
                </c:pt>
                <c:pt idx="2245">
                  <c:v>-6.4945899000000001E-2</c:v>
                </c:pt>
                <c:pt idx="2246">
                  <c:v>-5.0987474999999997E-2</c:v>
                </c:pt>
                <c:pt idx="2247">
                  <c:v>-3.3409566000000002E-2</c:v>
                </c:pt>
                <c:pt idx="2248">
                  <c:v>-4.8888121E-2</c:v>
                </c:pt>
                <c:pt idx="2249">
                  <c:v>-5.6924875999999999E-2</c:v>
                </c:pt>
                <c:pt idx="2250">
                  <c:v>-4.0893710999999999E-2</c:v>
                </c:pt>
                <c:pt idx="2251">
                  <c:v>-4.4888746E-2</c:v>
                </c:pt>
                <c:pt idx="2252">
                  <c:v>-4.4614705999999997E-2</c:v>
                </c:pt>
                <c:pt idx="2253">
                  <c:v>-4.2411756000000002E-2</c:v>
                </c:pt>
                <c:pt idx="2254">
                  <c:v>-4.6476803999999997E-2</c:v>
                </c:pt>
                <c:pt idx="2255">
                  <c:v>-5.1287256000000003E-2</c:v>
                </c:pt>
                <c:pt idx="2256">
                  <c:v>-3.8801558E-2</c:v>
                </c:pt>
                <c:pt idx="2257">
                  <c:v>-3.7130642999999998E-2</c:v>
                </c:pt>
                <c:pt idx="2258">
                  <c:v>-4.5437041999999997E-2</c:v>
                </c:pt>
                <c:pt idx="2259">
                  <c:v>-4.6242442000000002E-2</c:v>
                </c:pt>
                <c:pt idx="2260">
                  <c:v>-3.7725652999999998E-2</c:v>
                </c:pt>
                <c:pt idx="2261">
                  <c:v>-3.5567962000000002E-2</c:v>
                </c:pt>
                <c:pt idx="2262">
                  <c:v>-4.2500969E-2</c:v>
                </c:pt>
                <c:pt idx="2263">
                  <c:v>-4.3717414000000003E-2</c:v>
                </c:pt>
                <c:pt idx="2264">
                  <c:v>-4.3739515999999999E-2</c:v>
                </c:pt>
                <c:pt idx="2265">
                  <c:v>-3.9256256000000003E-2</c:v>
                </c:pt>
                <c:pt idx="2266">
                  <c:v>-3.7114009000000003E-2</c:v>
                </c:pt>
                <c:pt idx="2267">
                  <c:v>-4.4591993000000003E-2</c:v>
                </c:pt>
                <c:pt idx="2268">
                  <c:v>-4.8412833000000002E-2</c:v>
                </c:pt>
                <c:pt idx="2269">
                  <c:v>-4.1469003999999997E-2</c:v>
                </c:pt>
                <c:pt idx="2270">
                  <c:v>-4.2355571000000002E-2</c:v>
                </c:pt>
                <c:pt idx="2271">
                  <c:v>-4.2598537999999998E-2</c:v>
                </c:pt>
                <c:pt idx="2272">
                  <c:v>-4.2071767000000003E-2</c:v>
                </c:pt>
                <c:pt idx="2273">
                  <c:v>-4.0495437000000002E-2</c:v>
                </c:pt>
                <c:pt idx="2274">
                  <c:v>-4.1016083000000002E-2</c:v>
                </c:pt>
                <c:pt idx="2275">
                  <c:v>-4.6859968000000002E-2</c:v>
                </c:pt>
                <c:pt idx="2276">
                  <c:v>-4.3970971999999997E-2</c:v>
                </c:pt>
                <c:pt idx="2277">
                  <c:v>-4.1799571000000001E-2</c:v>
                </c:pt>
                <c:pt idx="2278">
                  <c:v>-3.9279155000000003E-2</c:v>
                </c:pt>
                <c:pt idx="2279">
                  <c:v>-4.0179870999999999E-2</c:v>
                </c:pt>
                <c:pt idx="2280">
                  <c:v>-2.8865431E-2</c:v>
                </c:pt>
                <c:pt idx="2281">
                  <c:v>-3.0661193999999999E-2</c:v>
                </c:pt>
                <c:pt idx="2282">
                  <c:v>-6.0566895000000003E-2</c:v>
                </c:pt>
                <c:pt idx="2283">
                  <c:v>-5.3382367E-2</c:v>
                </c:pt>
                <c:pt idx="2284">
                  <c:v>2.7211169999999999E-3</c:v>
                </c:pt>
                <c:pt idx="2285">
                  <c:v>-4.1749157000000002E-2</c:v>
                </c:pt>
                <c:pt idx="2286">
                  <c:v>-9.8076082999999994E-2</c:v>
                </c:pt>
                <c:pt idx="2287">
                  <c:v>-5.5138733000000002E-2</c:v>
                </c:pt>
                <c:pt idx="2288">
                  <c:v>-1.5576410000000001E-2</c:v>
                </c:pt>
                <c:pt idx="2289">
                  <c:v>-5.3706749999999998E-2</c:v>
                </c:pt>
                <c:pt idx="2290">
                  <c:v>-5.5078811999999998E-2</c:v>
                </c:pt>
                <c:pt idx="2291">
                  <c:v>-4.1375971999999997E-2</c:v>
                </c:pt>
                <c:pt idx="2292">
                  <c:v>-5.3165786E-2</c:v>
                </c:pt>
                <c:pt idx="2293">
                  <c:v>-3.5354216000000001E-2</c:v>
                </c:pt>
                <c:pt idx="2294">
                  <c:v>-3.9185971E-2</c:v>
                </c:pt>
                <c:pt idx="2295">
                  <c:v>-5.6984302000000001E-2</c:v>
                </c:pt>
                <c:pt idx="2296">
                  <c:v>-4.8049133000000001E-2</c:v>
                </c:pt>
                <c:pt idx="2297">
                  <c:v>-3.5394792000000001E-2</c:v>
                </c:pt>
                <c:pt idx="2298">
                  <c:v>-4.4915589999999998E-2</c:v>
                </c:pt>
                <c:pt idx="2299">
                  <c:v>-5.2621490999999999E-2</c:v>
                </c:pt>
                <c:pt idx="2300">
                  <c:v>-4.0852449999999998E-2</c:v>
                </c:pt>
                <c:pt idx="2301">
                  <c:v>-4.0785987000000003E-2</c:v>
                </c:pt>
                <c:pt idx="2302">
                  <c:v>-4.8271868000000002E-2</c:v>
                </c:pt>
                <c:pt idx="2303">
                  <c:v>-4.4593348999999997E-2</c:v>
                </c:pt>
                <c:pt idx="2304">
                  <c:v>-4.3734211000000002E-2</c:v>
                </c:pt>
                <c:pt idx="2305">
                  <c:v>-4.9904118999999997E-2</c:v>
                </c:pt>
                <c:pt idx="2306">
                  <c:v>-4.5412697000000002E-2</c:v>
                </c:pt>
                <c:pt idx="2307">
                  <c:v>-4.3558881000000001E-2</c:v>
                </c:pt>
                <c:pt idx="2308">
                  <c:v>-4.4320282000000003E-2</c:v>
                </c:pt>
                <c:pt idx="2309">
                  <c:v>-4.7760627999999999E-2</c:v>
                </c:pt>
                <c:pt idx="2310">
                  <c:v>-4.6645563000000001E-2</c:v>
                </c:pt>
                <c:pt idx="2311">
                  <c:v>-4.2191329999999999E-2</c:v>
                </c:pt>
                <c:pt idx="2312">
                  <c:v>-4.9331799000000003E-2</c:v>
                </c:pt>
                <c:pt idx="2313">
                  <c:v>-4.5597881E-2</c:v>
                </c:pt>
                <c:pt idx="2314">
                  <c:v>-3.8690176E-2</c:v>
                </c:pt>
                <c:pt idx="2315">
                  <c:v>-3.9147511000000003E-2</c:v>
                </c:pt>
                <c:pt idx="2316">
                  <c:v>-4.0568042999999998E-2</c:v>
                </c:pt>
                <c:pt idx="2317">
                  <c:v>-4.4608161E-2</c:v>
                </c:pt>
                <c:pt idx="2318">
                  <c:v>-3.9933778000000003E-2</c:v>
                </c:pt>
                <c:pt idx="2319">
                  <c:v>-4.1185036000000001E-2</c:v>
                </c:pt>
                <c:pt idx="2320">
                  <c:v>-3.9570093000000001E-2</c:v>
                </c:pt>
                <c:pt idx="2321">
                  <c:v>-4.1750066000000002E-2</c:v>
                </c:pt>
                <c:pt idx="2322">
                  <c:v>-3.8377440999999998E-2</c:v>
                </c:pt>
                <c:pt idx="2323">
                  <c:v>-3.7660937999999998E-2</c:v>
                </c:pt>
                <c:pt idx="2324">
                  <c:v>-3.7414062999999997E-2</c:v>
                </c:pt>
                <c:pt idx="2325">
                  <c:v>-3.5988219000000002E-2</c:v>
                </c:pt>
                <c:pt idx="2326">
                  <c:v>-3.6306467000000002E-2</c:v>
                </c:pt>
                <c:pt idx="2327">
                  <c:v>-3.5147022E-2</c:v>
                </c:pt>
                <c:pt idx="2328">
                  <c:v>-3.5567532999999998E-2</c:v>
                </c:pt>
                <c:pt idx="2329">
                  <c:v>-3.556931E-2</c:v>
                </c:pt>
                <c:pt idx="2330">
                  <c:v>-3.9310519000000002E-2</c:v>
                </c:pt>
                <c:pt idx="2331">
                  <c:v>-4.3363950999999998E-2</c:v>
                </c:pt>
                <c:pt idx="2332">
                  <c:v>-3.8347620999999998E-2</c:v>
                </c:pt>
                <c:pt idx="2333">
                  <c:v>-3.4707606000000002E-2</c:v>
                </c:pt>
                <c:pt idx="2334">
                  <c:v>-4.0670957000000001E-2</c:v>
                </c:pt>
                <c:pt idx="2335">
                  <c:v>-4.3386943999999997E-2</c:v>
                </c:pt>
                <c:pt idx="2336">
                  <c:v>-4.0274244000000001E-2</c:v>
                </c:pt>
                <c:pt idx="2337">
                  <c:v>-3.7744403000000003E-2</c:v>
                </c:pt>
                <c:pt idx="2338">
                  <c:v>-4.0897053000000003E-2</c:v>
                </c:pt>
                <c:pt idx="2339">
                  <c:v>-4.0254690000000003E-2</c:v>
                </c:pt>
                <c:pt idx="2340">
                  <c:v>-3.7234135000000002E-2</c:v>
                </c:pt>
                <c:pt idx="2341">
                  <c:v>-4.2541649000000001E-2</c:v>
                </c:pt>
                <c:pt idx="2342">
                  <c:v>-3.7746094000000001E-2</c:v>
                </c:pt>
                <c:pt idx="2343">
                  <c:v>-3.9896529E-2</c:v>
                </c:pt>
                <c:pt idx="2344">
                  <c:v>-4.4176227999999998E-2</c:v>
                </c:pt>
                <c:pt idx="2345">
                  <c:v>-4.1971824999999997E-2</c:v>
                </c:pt>
                <c:pt idx="2346">
                  <c:v>-3.7428736999999997E-2</c:v>
                </c:pt>
                <c:pt idx="2347">
                  <c:v>-4.0922787000000002E-2</c:v>
                </c:pt>
                <c:pt idx="2348">
                  <c:v>-3.8601041000000003E-2</c:v>
                </c:pt>
                <c:pt idx="2349">
                  <c:v>-4.1498680000000003E-2</c:v>
                </c:pt>
                <c:pt idx="2350">
                  <c:v>-3.7313256000000003E-2</c:v>
                </c:pt>
                <c:pt idx="2351">
                  <c:v>-3.6150411E-2</c:v>
                </c:pt>
                <c:pt idx="2352">
                  <c:v>-4.3276495999999998E-2</c:v>
                </c:pt>
                <c:pt idx="2353">
                  <c:v>-4.2296845E-2</c:v>
                </c:pt>
                <c:pt idx="2354">
                  <c:v>-3.6626708000000001E-2</c:v>
                </c:pt>
                <c:pt idx="2355">
                  <c:v>-4.0081515999999998E-2</c:v>
                </c:pt>
                <c:pt idx="2356">
                  <c:v>-4.1289790999999999E-2</c:v>
                </c:pt>
                <c:pt idx="2357">
                  <c:v>-3.7690706999999997E-2</c:v>
                </c:pt>
                <c:pt idx="2358">
                  <c:v>-3.2517246999999999E-2</c:v>
                </c:pt>
                <c:pt idx="2359">
                  <c:v>-3.5419285000000002E-2</c:v>
                </c:pt>
                <c:pt idx="2360">
                  <c:v>-3.8661147999999999E-2</c:v>
                </c:pt>
                <c:pt idx="2361">
                  <c:v>-3.55228E-2</c:v>
                </c:pt>
                <c:pt idx="2362">
                  <c:v>-3.6418956000000002E-2</c:v>
                </c:pt>
                <c:pt idx="2363">
                  <c:v>-3.8058228999999999E-2</c:v>
                </c:pt>
                <c:pt idx="2364">
                  <c:v>-3.7339973999999998E-2</c:v>
                </c:pt>
                <c:pt idx="2365">
                  <c:v>-3.5994898999999997E-2</c:v>
                </c:pt>
                <c:pt idx="2366">
                  <c:v>-3.5934977E-2</c:v>
                </c:pt>
                <c:pt idx="2367">
                  <c:v>-3.7252616000000002E-2</c:v>
                </c:pt>
                <c:pt idx="2368">
                  <c:v>-3.6857135999999999E-2</c:v>
                </c:pt>
                <c:pt idx="2369">
                  <c:v>-3.7529420000000001E-2</c:v>
                </c:pt>
                <c:pt idx="2370">
                  <c:v>-3.5969872E-2</c:v>
                </c:pt>
                <c:pt idx="2371">
                  <c:v>-3.8691982999999999E-2</c:v>
                </c:pt>
                <c:pt idx="2372">
                  <c:v>-3.7959352000000002E-2</c:v>
                </c:pt>
                <c:pt idx="2373">
                  <c:v>-3.9536014000000001E-2</c:v>
                </c:pt>
                <c:pt idx="2374">
                  <c:v>-3.5965782000000002E-2</c:v>
                </c:pt>
                <c:pt idx="2375">
                  <c:v>-4.1901615000000003E-2</c:v>
                </c:pt>
                <c:pt idx="2376">
                  <c:v>-4.1299742E-2</c:v>
                </c:pt>
                <c:pt idx="2377">
                  <c:v>-3.9386444E-2</c:v>
                </c:pt>
                <c:pt idx="2378">
                  <c:v>-3.7239935000000002E-2</c:v>
                </c:pt>
                <c:pt idx="2379">
                  <c:v>-4.0624096999999998E-2</c:v>
                </c:pt>
                <c:pt idx="2380">
                  <c:v>-4.4190335999999997E-2</c:v>
                </c:pt>
                <c:pt idx="2381">
                  <c:v>-3.7424907E-2</c:v>
                </c:pt>
                <c:pt idx="2382">
                  <c:v>-4.0615905000000001E-2</c:v>
                </c:pt>
                <c:pt idx="2383">
                  <c:v>-3.6735348000000001E-2</c:v>
                </c:pt>
                <c:pt idx="2384">
                  <c:v>-3.7927382000000003E-2</c:v>
                </c:pt>
                <c:pt idx="2385">
                  <c:v>-3.9000824000000003E-2</c:v>
                </c:pt>
                <c:pt idx="2386">
                  <c:v>-3.6320618999999998E-2</c:v>
                </c:pt>
                <c:pt idx="2387">
                  <c:v>-3.3263384999999999E-2</c:v>
                </c:pt>
                <c:pt idx="2388">
                  <c:v>-3.8997970999999999E-2</c:v>
                </c:pt>
                <c:pt idx="2389">
                  <c:v>-4.0349886000000001E-2</c:v>
                </c:pt>
                <c:pt idx="2390">
                  <c:v>-3.4740201999999998E-2</c:v>
                </c:pt>
                <c:pt idx="2391">
                  <c:v>-3.3909023000000003E-2</c:v>
                </c:pt>
                <c:pt idx="2392">
                  <c:v>-4.0618327000000003E-2</c:v>
                </c:pt>
                <c:pt idx="2393">
                  <c:v>-3.9448492000000002E-2</c:v>
                </c:pt>
                <c:pt idx="2394">
                  <c:v>-2.9384403999999999E-2</c:v>
                </c:pt>
                <c:pt idx="2395">
                  <c:v>-2.9236343000000001E-2</c:v>
                </c:pt>
                <c:pt idx="2396">
                  <c:v>-3.8778983000000003E-2</c:v>
                </c:pt>
                <c:pt idx="2397">
                  <c:v>-3.6476402999999998E-2</c:v>
                </c:pt>
                <c:pt idx="2398">
                  <c:v>-3.0368178999999999E-2</c:v>
                </c:pt>
                <c:pt idx="2399">
                  <c:v>-3.2190300999999998E-2</c:v>
                </c:pt>
                <c:pt idx="2400">
                  <c:v>-4.0670603999999999E-2</c:v>
                </c:pt>
                <c:pt idx="2401">
                  <c:v>-3.5601913999999998E-2</c:v>
                </c:pt>
                <c:pt idx="2402">
                  <c:v>-3.9964701999999998E-2</c:v>
                </c:pt>
                <c:pt idx="2403">
                  <c:v>-4.0219031000000002E-2</c:v>
                </c:pt>
                <c:pt idx="2404">
                  <c:v>-3.8234442E-2</c:v>
                </c:pt>
                <c:pt idx="2405">
                  <c:v>-3.8236033000000003E-2</c:v>
                </c:pt>
                <c:pt idx="2406">
                  <c:v>-4.3048366999999997E-2</c:v>
                </c:pt>
                <c:pt idx="2407">
                  <c:v>-3.9638924999999998E-2</c:v>
                </c:pt>
                <c:pt idx="2408">
                  <c:v>-3.9150237999999997E-2</c:v>
                </c:pt>
                <c:pt idx="2409">
                  <c:v>-4.3498367000000003E-2</c:v>
                </c:pt>
                <c:pt idx="2410">
                  <c:v>-4.6801484999999997E-2</c:v>
                </c:pt>
                <c:pt idx="2411">
                  <c:v>-4.5914209999999997E-2</c:v>
                </c:pt>
                <c:pt idx="2412">
                  <c:v>-4.1954092999999998E-2</c:v>
                </c:pt>
                <c:pt idx="2413">
                  <c:v>-4.9575689999999999E-2</c:v>
                </c:pt>
                <c:pt idx="2414">
                  <c:v>-5.0729903999999999E-2</c:v>
                </c:pt>
                <c:pt idx="2415">
                  <c:v>-4.7415525E-2</c:v>
                </c:pt>
                <c:pt idx="2416">
                  <c:v>-4.6444535000000002E-2</c:v>
                </c:pt>
                <c:pt idx="2417">
                  <c:v>-5.0178188999999998E-2</c:v>
                </c:pt>
                <c:pt idx="2418">
                  <c:v>-5.2124693999999999E-2</c:v>
                </c:pt>
                <c:pt idx="2419">
                  <c:v>-4.7318566999999999E-2</c:v>
                </c:pt>
                <c:pt idx="2420">
                  <c:v>-5.0715960999999997E-2</c:v>
                </c:pt>
                <c:pt idx="2421">
                  <c:v>-5.2519031000000001E-2</c:v>
                </c:pt>
                <c:pt idx="2422">
                  <c:v>-5.2904658E-2</c:v>
                </c:pt>
                <c:pt idx="2423">
                  <c:v>-5.2973539E-2</c:v>
                </c:pt>
                <c:pt idx="2424">
                  <c:v>-4.9717821000000002E-2</c:v>
                </c:pt>
                <c:pt idx="2425">
                  <c:v>-5.0142244000000002E-2</c:v>
                </c:pt>
                <c:pt idx="2426">
                  <c:v>-5.0500438000000002E-2</c:v>
                </c:pt>
                <c:pt idx="2427">
                  <c:v>-5.5810607999999998E-2</c:v>
                </c:pt>
                <c:pt idx="2428">
                  <c:v>-4.7978780999999998E-2</c:v>
                </c:pt>
                <c:pt idx="2429">
                  <c:v>-5.3717457000000003E-2</c:v>
                </c:pt>
                <c:pt idx="2430">
                  <c:v>-5.0304618000000002E-2</c:v>
                </c:pt>
                <c:pt idx="2431">
                  <c:v>-4.8681684000000003E-2</c:v>
                </c:pt>
                <c:pt idx="2432">
                  <c:v>-5.1785864000000001E-2</c:v>
                </c:pt>
                <c:pt idx="2433">
                  <c:v>-4.7178853E-2</c:v>
                </c:pt>
                <c:pt idx="2434">
                  <c:v>-5.5088173999999997E-2</c:v>
                </c:pt>
                <c:pt idx="2435">
                  <c:v>-4.7310962999999998E-2</c:v>
                </c:pt>
                <c:pt idx="2436">
                  <c:v>-5.2901736999999997E-2</c:v>
                </c:pt>
                <c:pt idx="2437">
                  <c:v>-5.1751065999999998E-2</c:v>
                </c:pt>
                <c:pt idx="2438">
                  <c:v>-4.8908409E-2</c:v>
                </c:pt>
                <c:pt idx="2439">
                  <c:v>-5.6399881999999998E-2</c:v>
                </c:pt>
                <c:pt idx="2440">
                  <c:v>-5.0192582999999999E-2</c:v>
                </c:pt>
                <c:pt idx="2441">
                  <c:v>-5.3449194999999998E-2</c:v>
                </c:pt>
                <c:pt idx="2442">
                  <c:v>-5.5452953999999999E-2</c:v>
                </c:pt>
                <c:pt idx="2443">
                  <c:v>-5.6810188999999997E-2</c:v>
                </c:pt>
                <c:pt idx="2444">
                  <c:v>-5.4225060999999998E-2</c:v>
                </c:pt>
                <c:pt idx="2445">
                  <c:v>-5.6176454000000001E-2</c:v>
                </c:pt>
                <c:pt idx="2446">
                  <c:v>-5.8822036000000001E-2</c:v>
                </c:pt>
                <c:pt idx="2447">
                  <c:v>-6.0442664E-2</c:v>
                </c:pt>
                <c:pt idx="2448">
                  <c:v>-5.7075626999999997E-2</c:v>
                </c:pt>
                <c:pt idx="2449">
                  <c:v>-6.0126095999999997E-2</c:v>
                </c:pt>
                <c:pt idx="2450">
                  <c:v>-6.4840159999999994E-2</c:v>
                </c:pt>
                <c:pt idx="2451">
                  <c:v>-6.3538766999999996E-2</c:v>
                </c:pt>
                <c:pt idx="2452">
                  <c:v>-6.0751762000000001E-2</c:v>
                </c:pt>
                <c:pt idx="2453">
                  <c:v>-6.5227731999999997E-2</c:v>
                </c:pt>
                <c:pt idx="2454">
                  <c:v>-6.8975336999999998E-2</c:v>
                </c:pt>
                <c:pt idx="2455">
                  <c:v>-6.6818803999999996E-2</c:v>
                </c:pt>
                <c:pt idx="2456">
                  <c:v>-6.6534646000000003E-2</c:v>
                </c:pt>
                <c:pt idx="2457">
                  <c:v>-6.5276206000000003E-2</c:v>
                </c:pt>
                <c:pt idx="2458">
                  <c:v>-6.6832825999999998E-2</c:v>
                </c:pt>
                <c:pt idx="2459">
                  <c:v>-6.8757585999999996E-2</c:v>
                </c:pt>
                <c:pt idx="2460">
                  <c:v>-6.4771361999999999E-2</c:v>
                </c:pt>
                <c:pt idx="2461">
                  <c:v>-6.0621899E-2</c:v>
                </c:pt>
                <c:pt idx="2462">
                  <c:v>-6.7521348999999994E-2</c:v>
                </c:pt>
                <c:pt idx="2463">
                  <c:v>-6.4019910999999999E-2</c:v>
                </c:pt>
                <c:pt idx="2464">
                  <c:v>-6.1097356999999998E-2</c:v>
                </c:pt>
                <c:pt idx="2465">
                  <c:v>-6.2197778000000002E-2</c:v>
                </c:pt>
                <c:pt idx="2466">
                  <c:v>-5.6093279000000003E-2</c:v>
                </c:pt>
                <c:pt idx="2467">
                  <c:v>-6.4701773000000004E-2</c:v>
                </c:pt>
                <c:pt idx="2468">
                  <c:v>-6.0442577999999997E-2</c:v>
                </c:pt>
                <c:pt idx="2469">
                  <c:v>-5.6730746999999998E-2</c:v>
                </c:pt>
                <c:pt idx="2470">
                  <c:v>-5.3406059999999998E-2</c:v>
                </c:pt>
                <c:pt idx="2471">
                  <c:v>-5.6301801999999998E-2</c:v>
                </c:pt>
                <c:pt idx="2472">
                  <c:v>-5.9665906999999997E-2</c:v>
                </c:pt>
                <c:pt idx="2473">
                  <c:v>-5.2498899000000002E-2</c:v>
                </c:pt>
                <c:pt idx="2474">
                  <c:v>-5.5587365999999999E-2</c:v>
                </c:pt>
                <c:pt idx="2475">
                  <c:v>-5.1316459000000002E-2</c:v>
                </c:pt>
                <c:pt idx="2476">
                  <c:v>-5.3628881000000003E-2</c:v>
                </c:pt>
                <c:pt idx="2477">
                  <c:v>-4.9388952999999999E-2</c:v>
                </c:pt>
                <c:pt idx="2478">
                  <c:v>-5.1922951000000002E-2</c:v>
                </c:pt>
                <c:pt idx="2479">
                  <c:v>-4.8016089999999997E-2</c:v>
                </c:pt>
                <c:pt idx="2480">
                  <c:v>-4.8651519999999997E-2</c:v>
                </c:pt>
                <c:pt idx="2481">
                  <c:v>-5.5199258000000001E-2</c:v>
                </c:pt>
                <c:pt idx="2482">
                  <c:v>-4.8369049999999997E-2</c:v>
                </c:pt>
                <c:pt idx="2483">
                  <c:v>-4.5196868000000001E-2</c:v>
                </c:pt>
                <c:pt idx="2484">
                  <c:v>-4.8754583999999997E-2</c:v>
                </c:pt>
                <c:pt idx="2485">
                  <c:v>-5.3818677000000002E-2</c:v>
                </c:pt>
                <c:pt idx="2486">
                  <c:v>-5.1272430000000001E-2</c:v>
                </c:pt>
                <c:pt idx="2487">
                  <c:v>-5.2105285000000001E-2</c:v>
                </c:pt>
                <c:pt idx="2488">
                  <c:v>-5.4472838000000003E-2</c:v>
                </c:pt>
                <c:pt idx="2489">
                  <c:v>-5.1727027000000002E-2</c:v>
                </c:pt>
                <c:pt idx="2490">
                  <c:v>-5.9731960000000001E-2</c:v>
                </c:pt>
                <c:pt idx="2491">
                  <c:v>-5.7341061999999998E-2</c:v>
                </c:pt>
                <c:pt idx="2492">
                  <c:v>-5.6750372E-2</c:v>
                </c:pt>
                <c:pt idx="2493">
                  <c:v>-5.5644805999999998E-2</c:v>
                </c:pt>
                <c:pt idx="2494">
                  <c:v>-6.1100557E-2</c:v>
                </c:pt>
                <c:pt idx="2495">
                  <c:v>-6.5662294999999996E-2</c:v>
                </c:pt>
                <c:pt idx="2496">
                  <c:v>-6.2461167999999997E-2</c:v>
                </c:pt>
                <c:pt idx="2497">
                  <c:v>-6.6225990999999998E-2</c:v>
                </c:pt>
                <c:pt idx="2498">
                  <c:v>-6.4828894999999997E-2</c:v>
                </c:pt>
                <c:pt idx="2499">
                  <c:v>-6.2736891000000003E-2</c:v>
                </c:pt>
                <c:pt idx="2500">
                  <c:v>-6.6809937E-2</c:v>
                </c:pt>
                <c:pt idx="2501">
                  <c:v>-6.5451540000000002E-2</c:v>
                </c:pt>
                <c:pt idx="2502">
                  <c:v>-6.1143875E-2</c:v>
                </c:pt>
                <c:pt idx="2503">
                  <c:v>-6.7307062000000001E-2</c:v>
                </c:pt>
                <c:pt idx="2504">
                  <c:v>-8.4570198999999999E-2</c:v>
                </c:pt>
                <c:pt idx="2505">
                  <c:v>-0.121722184</c:v>
                </c:pt>
                <c:pt idx="2506">
                  <c:v>-4.1382872000000001E-2</c:v>
                </c:pt>
                <c:pt idx="2507">
                  <c:v>-5.3466074000000002E-2</c:v>
                </c:pt>
                <c:pt idx="2508">
                  <c:v>-5.1542475999999997E-2</c:v>
                </c:pt>
                <c:pt idx="2509">
                  <c:v>-4.817171E-2</c:v>
                </c:pt>
                <c:pt idx="2510">
                  <c:v>-7.1590214999999999E-2</c:v>
                </c:pt>
                <c:pt idx="2511">
                  <c:v>-6.7176907999999994E-2</c:v>
                </c:pt>
                <c:pt idx="2512">
                  <c:v>-5.9504612999999998E-2</c:v>
                </c:pt>
                <c:pt idx="2513">
                  <c:v>-5.6880425999999998E-2</c:v>
                </c:pt>
                <c:pt idx="2514">
                  <c:v>-6.1888500999999999E-2</c:v>
                </c:pt>
                <c:pt idx="2515">
                  <c:v>-6.0754344000000002E-2</c:v>
                </c:pt>
                <c:pt idx="2516">
                  <c:v>-5.8735136E-2</c:v>
                </c:pt>
                <c:pt idx="2517">
                  <c:v>-6.0434859E-2</c:v>
                </c:pt>
                <c:pt idx="2518">
                  <c:v>-5.523264E-2</c:v>
                </c:pt>
                <c:pt idx="2519">
                  <c:v>-5.4451711E-2</c:v>
                </c:pt>
                <c:pt idx="2520">
                  <c:v>-6.2529615999999996E-2</c:v>
                </c:pt>
                <c:pt idx="2521">
                  <c:v>-5.5574678000000002E-2</c:v>
                </c:pt>
                <c:pt idx="2522">
                  <c:v>-5.4963216000000002E-2</c:v>
                </c:pt>
                <c:pt idx="2523">
                  <c:v>-5.6471985000000002E-2</c:v>
                </c:pt>
                <c:pt idx="2524">
                  <c:v>-5.4805115000000001E-2</c:v>
                </c:pt>
                <c:pt idx="2525">
                  <c:v>-5.6840923000000002E-2</c:v>
                </c:pt>
                <c:pt idx="2526">
                  <c:v>-5.7029743000000001E-2</c:v>
                </c:pt>
                <c:pt idx="2527">
                  <c:v>-5.6255913999999997E-2</c:v>
                </c:pt>
                <c:pt idx="2528">
                  <c:v>-5.5017278000000003E-2</c:v>
                </c:pt>
                <c:pt idx="2529">
                  <c:v>-5.9491742E-2</c:v>
                </c:pt>
                <c:pt idx="2530">
                  <c:v>-5.8673087999999998E-2</c:v>
                </c:pt>
                <c:pt idx="2531">
                  <c:v>-5.74333E-2</c:v>
                </c:pt>
                <c:pt idx="2532">
                  <c:v>-6.1321516E-2</c:v>
                </c:pt>
                <c:pt idx="2533">
                  <c:v>-6.2434181999999998E-2</c:v>
                </c:pt>
                <c:pt idx="2534">
                  <c:v>-6.2182512000000002E-2</c:v>
                </c:pt>
                <c:pt idx="2535">
                  <c:v>-6.6778063999999998E-2</c:v>
                </c:pt>
                <c:pt idx="2536">
                  <c:v>-6.6762618999999995E-2</c:v>
                </c:pt>
                <c:pt idx="2537">
                  <c:v>-6.6811978999999994E-2</c:v>
                </c:pt>
                <c:pt idx="2538">
                  <c:v>-6.9117210999999998E-2</c:v>
                </c:pt>
                <c:pt idx="2539">
                  <c:v>-7.1698524E-2</c:v>
                </c:pt>
                <c:pt idx="2540">
                  <c:v>-7.0708892999999995E-2</c:v>
                </c:pt>
                <c:pt idx="2541">
                  <c:v>-6.8044043999999998E-2</c:v>
                </c:pt>
                <c:pt idx="2542">
                  <c:v>-7.0957273000000001E-2</c:v>
                </c:pt>
                <c:pt idx="2543">
                  <c:v>-7.5300895000000007E-2</c:v>
                </c:pt>
                <c:pt idx="2544">
                  <c:v>-7.1795105999999997E-2</c:v>
                </c:pt>
                <c:pt idx="2545">
                  <c:v>-7.6150975999999995E-2</c:v>
                </c:pt>
                <c:pt idx="2546">
                  <c:v>-7.8510000999999996E-2</c:v>
                </c:pt>
                <c:pt idx="2547">
                  <c:v>-7.7607721000000005E-2</c:v>
                </c:pt>
                <c:pt idx="2548">
                  <c:v>-8.1529758999999993E-2</c:v>
                </c:pt>
                <c:pt idx="2549">
                  <c:v>-7.9619205999999998E-2</c:v>
                </c:pt>
                <c:pt idx="2550">
                  <c:v>-7.6760039000000002E-2</c:v>
                </c:pt>
                <c:pt idx="2551">
                  <c:v>-7.9215556000000006E-2</c:v>
                </c:pt>
                <c:pt idx="2552">
                  <c:v>-8.4367975999999997E-2</c:v>
                </c:pt>
                <c:pt idx="2553">
                  <c:v>-8.1096462999999994E-2</c:v>
                </c:pt>
                <c:pt idx="2554">
                  <c:v>-8.2041620999999995E-2</c:v>
                </c:pt>
                <c:pt idx="2555">
                  <c:v>-8.0777414000000006E-2</c:v>
                </c:pt>
                <c:pt idx="2556">
                  <c:v>-8.1293805999999996E-2</c:v>
                </c:pt>
                <c:pt idx="2557">
                  <c:v>-8.1941128000000002E-2</c:v>
                </c:pt>
                <c:pt idx="2558">
                  <c:v>-8.1488124999999995E-2</c:v>
                </c:pt>
                <c:pt idx="2559">
                  <c:v>-7.6069571000000002E-2</c:v>
                </c:pt>
                <c:pt idx="2560">
                  <c:v>-7.8264542000000006E-2</c:v>
                </c:pt>
                <c:pt idx="2561">
                  <c:v>-7.6655193999999996E-2</c:v>
                </c:pt>
                <c:pt idx="2562">
                  <c:v>-7.7764406999999994E-2</c:v>
                </c:pt>
                <c:pt idx="2563">
                  <c:v>-7.5369066999999998E-2</c:v>
                </c:pt>
                <c:pt idx="2564">
                  <c:v>-7.7101990999999995E-2</c:v>
                </c:pt>
                <c:pt idx="2565">
                  <c:v>-7.3858164000000004E-2</c:v>
                </c:pt>
                <c:pt idx="2566">
                  <c:v>-7.2595022999999995E-2</c:v>
                </c:pt>
                <c:pt idx="2567">
                  <c:v>-7.3011099999999995E-2</c:v>
                </c:pt>
                <c:pt idx="2568">
                  <c:v>-7.4458800000000006E-2</c:v>
                </c:pt>
                <c:pt idx="2569">
                  <c:v>-7.2525076999999993E-2</c:v>
                </c:pt>
                <c:pt idx="2570">
                  <c:v>-6.8249106000000004E-2</c:v>
                </c:pt>
                <c:pt idx="2571">
                  <c:v>-7.2517172000000005E-2</c:v>
                </c:pt>
                <c:pt idx="2572">
                  <c:v>-7.0519268999999996E-2</c:v>
                </c:pt>
                <c:pt idx="2573">
                  <c:v>-6.9237939999999998E-2</c:v>
                </c:pt>
                <c:pt idx="2574">
                  <c:v>-6.8463758E-2</c:v>
                </c:pt>
                <c:pt idx="2575">
                  <c:v>-6.8907968999999999E-2</c:v>
                </c:pt>
                <c:pt idx="2576">
                  <c:v>-6.3861817000000001E-2</c:v>
                </c:pt>
                <c:pt idx="2577">
                  <c:v>-6.7476257999999997E-2</c:v>
                </c:pt>
                <c:pt idx="2578">
                  <c:v>-7.1660615999999996E-2</c:v>
                </c:pt>
                <c:pt idx="2579">
                  <c:v>-6.7045174999999999E-2</c:v>
                </c:pt>
                <c:pt idx="2580">
                  <c:v>-6.4521566000000002E-2</c:v>
                </c:pt>
                <c:pt idx="2581">
                  <c:v>-6.8076707E-2</c:v>
                </c:pt>
                <c:pt idx="2582">
                  <c:v>-6.6638336000000006E-2</c:v>
                </c:pt>
                <c:pt idx="2583">
                  <c:v>-6.3795947000000006E-2</c:v>
                </c:pt>
                <c:pt idx="2584">
                  <c:v>-6.5822348000000003E-2</c:v>
                </c:pt>
                <c:pt idx="2585">
                  <c:v>-6.8585195000000002E-2</c:v>
                </c:pt>
                <c:pt idx="2586">
                  <c:v>-6.1987481999999997E-2</c:v>
                </c:pt>
                <c:pt idx="2587">
                  <c:v>-6.4854733999999997E-2</c:v>
                </c:pt>
                <c:pt idx="2588">
                  <c:v>-6.4084276999999995E-2</c:v>
                </c:pt>
                <c:pt idx="2589">
                  <c:v>-6.3507787999999996E-2</c:v>
                </c:pt>
                <c:pt idx="2590">
                  <c:v>-6.2677949999999996E-2</c:v>
                </c:pt>
                <c:pt idx="2591">
                  <c:v>-6.7220941000000006E-2</c:v>
                </c:pt>
                <c:pt idx="2592">
                  <c:v>-6.5640359999999995E-2</c:v>
                </c:pt>
                <c:pt idx="2593">
                  <c:v>-6.6627063E-2</c:v>
                </c:pt>
                <c:pt idx="2594">
                  <c:v>-6.5131962000000002E-2</c:v>
                </c:pt>
                <c:pt idx="2595">
                  <c:v>-6.5236798999999998E-2</c:v>
                </c:pt>
                <c:pt idx="2596">
                  <c:v>-6.7347622999999995E-2</c:v>
                </c:pt>
                <c:pt idx="2597">
                  <c:v>-6.8634816000000001E-2</c:v>
                </c:pt>
                <c:pt idx="2598">
                  <c:v>-6.8125090999999999E-2</c:v>
                </c:pt>
                <c:pt idx="2599">
                  <c:v>-6.8989283999999998E-2</c:v>
                </c:pt>
                <c:pt idx="2600">
                  <c:v>-6.9624715000000004E-2</c:v>
                </c:pt>
                <c:pt idx="2601">
                  <c:v>-6.9408022E-2</c:v>
                </c:pt>
                <c:pt idx="2602">
                  <c:v>-7.0502310999999998E-2</c:v>
                </c:pt>
                <c:pt idx="2603">
                  <c:v>-6.4763732000000004E-2</c:v>
                </c:pt>
                <c:pt idx="2604">
                  <c:v>-7.1474098E-2</c:v>
                </c:pt>
                <c:pt idx="2605">
                  <c:v>-7.3040664000000005E-2</c:v>
                </c:pt>
                <c:pt idx="2606">
                  <c:v>-7.0281892999999998E-2</c:v>
                </c:pt>
                <c:pt idx="2607">
                  <c:v>-6.6748232000000005E-2</c:v>
                </c:pt>
                <c:pt idx="2608">
                  <c:v>-7.3204264000000005E-2</c:v>
                </c:pt>
                <c:pt idx="2609">
                  <c:v>-6.8438007999999995E-2</c:v>
                </c:pt>
                <c:pt idx="2610">
                  <c:v>-6.7114419999999994E-2</c:v>
                </c:pt>
                <c:pt idx="2611">
                  <c:v>-7.2397865000000006E-2</c:v>
                </c:pt>
                <c:pt idx="2612">
                  <c:v>-6.9578907999999995E-2</c:v>
                </c:pt>
                <c:pt idx="2613">
                  <c:v>-7.0856601000000005E-2</c:v>
                </c:pt>
                <c:pt idx="2614">
                  <c:v>-6.8620874999999998E-2</c:v>
                </c:pt>
                <c:pt idx="2615">
                  <c:v>-6.8517550999999996E-2</c:v>
                </c:pt>
                <c:pt idx="2616">
                  <c:v>-7.0416911999999998E-2</c:v>
                </c:pt>
                <c:pt idx="2617">
                  <c:v>-6.9041029000000004E-2</c:v>
                </c:pt>
                <c:pt idx="2618">
                  <c:v>-7.1502857000000003E-2</c:v>
                </c:pt>
                <c:pt idx="2619">
                  <c:v>-6.5577775000000005E-2</c:v>
                </c:pt>
                <c:pt idx="2620">
                  <c:v>-6.8747468000000006E-2</c:v>
                </c:pt>
                <c:pt idx="2621">
                  <c:v>-6.1873934999999998E-2</c:v>
                </c:pt>
                <c:pt idx="2622">
                  <c:v>-6.5741643000000002E-2</c:v>
                </c:pt>
                <c:pt idx="2623">
                  <c:v>-6.5402180000000004E-2</c:v>
                </c:pt>
                <c:pt idx="2624">
                  <c:v>-6.4971283000000005E-2</c:v>
                </c:pt>
                <c:pt idx="2625">
                  <c:v>-6.4919352999999999E-2</c:v>
                </c:pt>
                <c:pt idx="2626">
                  <c:v>-6.3806683000000003E-2</c:v>
                </c:pt>
                <c:pt idx="2627">
                  <c:v>-6.4685434E-2</c:v>
                </c:pt>
                <c:pt idx="2628">
                  <c:v>-5.9368434999999997E-2</c:v>
                </c:pt>
                <c:pt idx="2629">
                  <c:v>-5.9629329000000002E-2</c:v>
                </c:pt>
                <c:pt idx="2630">
                  <c:v>-5.9574738000000002E-2</c:v>
                </c:pt>
                <c:pt idx="2631">
                  <c:v>-5.9328839000000001E-2</c:v>
                </c:pt>
                <c:pt idx="2632">
                  <c:v>-5.9433765999999999E-2</c:v>
                </c:pt>
                <c:pt idx="2633">
                  <c:v>-5.7926330999999998E-2</c:v>
                </c:pt>
                <c:pt idx="2634">
                  <c:v>-5.9208911000000003E-2</c:v>
                </c:pt>
                <c:pt idx="2635">
                  <c:v>-5.5564194999999997E-2</c:v>
                </c:pt>
                <c:pt idx="2636">
                  <c:v>-5.7055302000000002E-2</c:v>
                </c:pt>
                <c:pt idx="2637">
                  <c:v>-6.1578679999999997E-2</c:v>
                </c:pt>
                <c:pt idx="2638">
                  <c:v>-5.9356804999999999E-2</c:v>
                </c:pt>
                <c:pt idx="2639">
                  <c:v>-5.7091251000000003E-2</c:v>
                </c:pt>
                <c:pt idx="2640">
                  <c:v>-5.4400127E-2</c:v>
                </c:pt>
                <c:pt idx="2641">
                  <c:v>-5.9514016000000003E-2</c:v>
                </c:pt>
                <c:pt idx="2642">
                  <c:v>-5.9169404000000002E-2</c:v>
                </c:pt>
                <c:pt idx="2643">
                  <c:v>-5.4680735000000001E-2</c:v>
                </c:pt>
                <c:pt idx="2644">
                  <c:v>-5.7474125000000001E-2</c:v>
                </c:pt>
                <c:pt idx="2645">
                  <c:v>-5.8220784999999997E-2</c:v>
                </c:pt>
                <c:pt idx="2646">
                  <c:v>-5.7781361000000003E-2</c:v>
                </c:pt>
                <c:pt idx="2647">
                  <c:v>-5.7334304000000003E-2</c:v>
                </c:pt>
                <c:pt idx="2648">
                  <c:v>-5.9816903999999997E-2</c:v>
                </c:pt>
                <c:pt idx="2649">
                  <c:v>-5.8014743000000001E-2</c:v>
                </c:pt>
                <c:pt idx="2650">
                  <c:v>-5.4907366999999999E-2</c:v>
                </c:pt>
                <c:pt idx="2651">
                  <c:v>-5.7372211999999999E-2</c:v>
                </c:pt>
                <c:pt idx="2652">
                  <c:v>-5.9887569000000002E-2</c:v>
                </c:pt>
                <c:pt idx="2653">
                  <c:v>-5.5574487999999998E-2</c:v>
                </c:pt>
                <c:pt idx="2654">
                  <c:v>-5.1284934999999997E-2</c:v>
                </c:pt>
                <c:pt idx="2655">
                  <c:v>-5.9222400000000001E-2</c:v>
                </c:pt>
                <c:pt idx="2656">
                  <c:v>-5.3603659999999997E-2</c:v>
                </c:pt>
                <c:pt idx="2657">
                  <c:v>-4.9192755999999997E-2</c:v>
                </c:pt>
                <c:pt idx="2658">
                  <c:v>-5.5617630000000001E-2</c:v>
                </c:pt>
                <c:pt idx="2659">
                  <c:v>-5.5947952000000002E-2</c:v>
                </c:pt>
                <c:pt idx="2660">
                  <c:v>-5.0717502999999997E-2</c:v>
                </c:pt>
                <c:pt idx="2661">
                  <c:v>-4.9350414000000002E-2</c:v>
                </c:pt>
                <c:pt idx="2662">
                  <c:v>-5.5170219E-2</c:v>
                </c:pt>
                <c:pt idx="2663">
                  <c:v>-4.9632888E-2</c:v>
                </c:pt>
                <c:pt idx="2664">
                  <c:v>-5.3274493999999999E-2</c:v>
                </c:pt>
                <c:pt idx="2665">
                  <c:v>-4.8550046999999999E-2</c:v>
                </c:pt>
                <c:pt idx="2666">
                  <c:v>-5.2811373000000002E-2</c:v>
                </c:pt>
                <c:pt idx="2667">
                  <c:v>-5.5273466E-2</c:v>
                </c:pt>
                <c:pt idx="2668">
                  <c:v>-4.5032008999999998E-2</c:v>
                </c:pt>
                <c:pt idx="2669">
                  <c:v>-4.9447797000000002E-2</c:v>
                </c:pt>
                <c:pt idx="2670">
                  <c:v>-5.3808189999999999E-2</c:v>
                </c:pt>
                <c:pt idx="2671">
                  <c:v>-5.3454257999999998E-2</c:v>
                </c:pt>
                <c:pt idx="2672">
                  <c:v>-5.0625182999999997E-2</c:v>
                </c:pt>
                <c:pt idx="2673">
                  <c:v>-5.3841304E-2</c:v>
                </c:pt>
                <c:pt idx="2674">
                  <c:v>-5.5484741999999997E-2</c:v>
                </c:pt>
                <c:pt idx="2675">
                  <c:v>-5.5046382999999997E-2</c:v>
                </c:pt>
                <c:pt idx="2676">
                  <c:v>-5.1309700999999999E-2</c:v>
                </c:pt>
                <c:pt idx="2677">
                  <c:v>-5.6507394000000002E-2</c:v>
                </c:pt>
                <c:pt idx="2678">
                  <c:v>-5.5063161999999999E-2</c:v>
                </c:pt>
                <c:pt idx="2679">
                  <c:v>-5.6040189999999997E-2</c:v>
                </c:pt>
                <c:pt idx="2680">
                  <c:v>-6.1749208999999999E-2</c:v>
                </c:pt>
                <c:pt idx="2681">
                  <c:v>-5.9134156E-2</c:v>
                </c:pt>
                <c:pt idx="2682">
                  <c:v>-5.9622847E-2</c:v>
                </c:pt>
                <c:pt idx="2683">
                  <c:v>-5.6926575E-2</c:v>
                </c:pt>
                <c:pt idx="2684">
                  <c:v>-6.0628105000000002E-2</c:v>
                </c:pt>
                <c:pt idx="2685">
                  <c:v>-5.8410402E-2</c:v>
                </c:pt>
                <c:pt idx="2686">
                  <c:v>-6.1372100999999998E-2</c:v>
                </c:pt>
                <c:pt idx="2687">
                  <c:v>-6.2826364999999995E-2</c:v>
                </c:pt>
                <c:pt idx="2688">
                  <c:v>-6.0794107999999999E-2</c:v>
                </c:pt>
                <c:pt idx="2689">
                  <c:v>-5.6616232000000002E-2</c:v>
                </c:pt>
                <c:pt idx="2690">
                  <c:v>-6.0033600999999999E-2</c:v>
                </c:pt>
                <c:pt idx="2691">
                  <c:v>-6.2209841000000002E-2</c:v>
                </c:pt>
                <c:pt idx="2692">
                  <c:v>-6.0660947E-2</c:v>
                </c:pt>
                <c:pt idx="2693">
                  <c:v>-6.0154236999999999E-2</c:v>
                </c:pt>
                <c:pt idx="2694">
                  <c:v>-6.0972363000000002E-2</c:v>
                </c:pt>
                <c:pt idx="2695">
                  <c:v>-5.8508760999999999E-2</c:v>
                </c:pt>
                <c:pt idx="2696">
                  <c:v>-5.7514071E-2</c:v>
                </c:pt>
                <c:pt idx="2697">
                  <c:v>-5.7384818999999997E-2</c:v>
                </c:pt>
                <c:pt idx="2698">
                  <c:v>-5.7146466999999999E-2</c:v>
                </c:pt>
                <c:pt idx="2699">
                  <c:v>-5.9081517E-2</c:v>
                </c:pt>
                <c:pt idx="2700">
                  <c:v>-5.8202941000000001E-2</c:v>
                </c:pt>
                <c:pt idx="2701">
                  <c:v>-5.5381677999999997E-2</c:v>
                </c:pt>
                <c:pt idx="2702">
                  <c:v>-5.8494910999999997E-2</c:v>
                </c:pt>
                <c:pt idx="2703">
                  <c:v>-5.6310764999999999E-2</c:v>
                </c:pt>
                <c:pt idx="2704">
                  <c:v>-5.5510219E-2</c:v>
                </c:pt>
                <c:pt idx="2705">
                  <c:v>-5.7662762999999999E-2</c:v>
                </c:pt>
                <c:pt idx="2706">
                  <c:v>-5.7516552999999998E-2</c:v>
                </c:pt>
                <c:pt idx="2707">
                  <c:v>-5.5084556E-2</c:v>
                </c:pt>
                <c:pt idx="2708">
                  <c:v>-5.4914645999999998E-2</c:v>
                </c:pt>
                <c:pt idx="2709">
                  <c:v>-5.5618877999999997E-2</c:v>
                </c:pt>
                <c:pt idx="2710">
                  <c:v>-6.0307636999999997E-2</c:v>
                </c:pt>
                <c:pt idx="2711">
                  <c:v>-5.9544555999999998E-2</c:v>
                </c:pt>
                <c:pt idx="2712">
                  <c:v>-5.8324292E-2</c:v>
                </c:pt>
                <c:pt idx="2713">
                  <c:v>-6.2478025E-2</c:v>
                </c:pt>
                <c:pt idx="2714">
                  <c:v>-6.0442037999999997E-2</c:v>
                </c:pt>
                <c:pt idx="2715">
                  <c:v>-6.0628547999999997E-2</c:v>
                </c:pt>
                <c:pt idx="2716">
                  <c:v>-5.9156085999999997E-2</c:v>
                </c:pt>
                <c:pt idx="2717">
                  <c:v>-5.9881534E-2</c:v>
                </c:pt>
                <c:pt idx="2718">
                  <c:v>-6.4242989E-2</c:v>
                </c:pt>
                <c:pt idx="2719">
                  <c:v>-5.9904084000000003E-2</c:v>
                </c:pt>
                <c:pt idx="2720">
                  <c:v>-5.7917631999999997E-2</c:v>
                </c:pt>
                <c:pt idx="2721">
                  <c:v>-6.0557174999999998E-2</c:v>
                </c:pt>
                <c:pt idx="2722">
                  <c:v>-6.0479678000000002E-2</c:v>
                </c:pt>
                <c:pt idx="2723">
                  <c:v>-6.0363120999999999E-2</c:v>
                </c:pt>
                <c:pt idx="2724">
                  <c:v>-6.5903827999999998E-2</c:v>
                </c:pt>
                <c:pt idx="2725">
                  <c:v>-6.6805302999999996E-2</c:v>
                </c:pt>
                <c:pt idx="2726">
                  <c:v>-6.6287852999999994E-2</c:v>
                </c:pt>
                <c:pt idx="2727">
                  <c:v>-6.7366077999999996E-2</c:v>
                </c:pt>
                <c:pt idx="2728">
                  <c:v>-7.1918488000000003E-2</c:v>
                </c:pt>
                <c:pt idx="2729">
                  <c:v>-7.0110112000000002E-2</c:v>
                </c:pt>
                <c:pt idx="2730">
                  <c:v>-6.9735140000000001E-2</c:v>
                </c:pt>
                <c:pt idx="2731">
                  <c:v>-7.7891335000000006E-2</c:v>
                </c:pt>
                <c:pt idx="2732">
                  <c:v>-7.5327247E-2</c:v>
                </c:pt>
                <c:pt idx="2733">
                  <c:v>-7.7109702000000002E-2</c:v>
                </c:pt>
                <c:pt idx="2734">
                  <c:v>-8.0212556000000004E-2</c:v>
                </c:pt>
                <c:pt idx="2735">
                  <c:v>-7.9845652000000003E-2</c:v>
                </c:pt>
                <c:pt idx="2736">
                  <c:v>-7.6958515000000005E-2</c:v>
                </c:pt>
                <c:pt idx="2737">
                  <c:v>-7.7211252999999994E-2</c:v>
                </c:pt>
                <c:pt idx="2738">
                  <c:v>-8.4505387000000001E-2</c:v>
                </c:pt>
                <c:pt idx="2739">
                  <c:v>-8.3491437000000002E-2</c:v>
                </c:pt>
                <c:pt idx="2740">
                  <c:v>-8.2635492000000005E-2</c:v>
                </c:pt>
                <c:pt idx="2741">
                  <c:v>-8.3777636000000003E-2</c:v>
                </c:pt>
                <c:pt idx="2742">
                  <c:v>-8.1247634999999999E-2</c:v>
                </c:pt>
                <c:pt idx="2743">
                  <c:v>-8.6051880999999997E-2</c:v>
                </c:pt>
                <c:pt idx="2744">
                  <c:v>-8.6828731000000006E-2</c:v>
                </c:pt>
                <c:pt idx="2745">
                  <c:v>-8.3775416000000005E-2</c:v>
                </c:pt>
                <c:pt idx="2746">
                  <c:v>-8.6779729E-2</c:v>
                </c:pt>
                <c:pt idx="2747">
                  <c:v>-8.9416884000000002E-2</c:v>
                </c:pt>
                <c:pt idx="2748">
                  <c:v>-8.8646971000000005E-2</c:v>
                </c:pt>
                <c:pt idx="2749">
                  <c:v>-9.1183446000000001E-2</c:v>
                </c:pt>
                <c:pt idx="2750">
                  <c:v>-9.3660451000000006E-2</c:v>
                </c:pt>
                <c:pt idx="2751">
                  <c:v>-9.1620914999999997E-2</c:v>
                </c:pt>
                <c:pt idx="2752">
                  <c:v>-9.5239080000000004E-2</c:v>
                </c:pt>
                <c:pt idx="2753">
                  <c:v>-9.5504514999999998E-2</c:v>
                </c:pt>
                <c:pt idx="2754">
                  <c:v>-9.6557528000000004E-2</c:v>
                </c:pt>
                <c:pt idx="2755">
                  <c:v>-9.7584531000000002E-2</c:v>
                </c:pt>
                <c:pt idx="2756">
                  <c:v>-9.9449277000000003E-2</c:v>
                </c:pt>
                <c:pt idx="2757">
                  <c:v>-0.10473378699999999</c:v>
                </c:pt>
                <c:pt idx="2758">
                  <c:v>-0.106212102</c:v>
                </c:pt>
                <c:pt idx="2759">
                  <c:v>-0.10698203000000001</c:v>
                </c:pt>
                <c:pt idx="2760">
                  <c:v>-0.108342908</c:v>
                </c:pt>
                <c:pt idx="2761">
                  <c:v>-0.110256389</c:v>
                </c:pt>
                <c:pt idx="2762">
                  <c:v>-0.113009833</c:v>
                </c:pt>
                <c:pt idx="2763">
                  <c:v>-0.114347272</c:v>
                </c:pt>
                <c:pt idx="2764">
                  <c:v>-0.112511024</c:v>
                </c:pt>
                <c:pt idx="2765">
                  <c:v>-0.10748474299999999</c:v>
                </c:pt>
                <c:pt idx="2766">
                  <c:v>-0.112917066</c:v>
                </c:pt>
                <c:pt idx="2767">
                  <c:v>-0.114471115</c:v>
                </c:pt>
                <c:pt idx="2768">
                  <c:v>-0.11090886599999999</c:v>
                </c:pt>
                <c:pt idx="2769">
                  <c:v>-0.11395596700000001</c:v>
                </c:pt>
                <c:pt idx="2770">
                  <c:v>-0.112308264</c:v>
                </c:pt>
                <c:pt idx="2771">
                  <c:v>-0.114815816</c:v>
                </c:pt>
                <c:pt idx="2772">
                  <c:v>-0.114895701</c:v>
                </c:pt>
                <c:pt idx="2773">
                  <c:v>-0.117573865</c:v>
                </c:pt>
                <c:pt idx="2774">
                  <c:v>-0.116554938</c:v>
                </c:pt>
                <c:pt idx="2775">
                  <c:v>-0.118742205</c:v>
                </c:pt>
                <c:pt idx="2776">
                  <c:v>-0.117841259</c:v>
                </c:pt>
                <c:pt idx="2777">
                  <c:v>-0.122675695</c:v>
                </c:pt>
                <c:pt idx="2778">
                  <c:v>-0.120781392</c:v>
                </c:pt>
                <c:pt idx="2779">
                  <c:v>-0.121460937</c:v>
                </c:pt>
                <c:pt idx="2780">
                  <c:v>-0.1231848</c:v>
                </c:pt>
                <c:pt idx="2781">
                  <c:v>-0.127293974</c:v>
                </c:pt>
                <c:pt idx="2782">
                  <c:v>-0.127761349</c:v>
                </c:pt>
                <c:pt idx="2783">
                  <c:v>-0.12728811800000001</c:v>
                </c:pt>
                <c:pt idx="2784">
                  <c:v>-0.12748652699999999</c:v>
                </c:pt>
                <c:pt idx="2785">
                  <c:v>-0.13051569499999999</c:v>
                </c:pt>
                <c:pt idx="2786">
                  <c:v>-0.13093833599999999</c:v>
                </c:pt>
                <c:pt idx="2787">
                  <c:v>-0.13381569099999999</c:v>
                </c:pt>
                <c:pt idx="2788">
                  <c:v>-0.13717953899999999</c:v>
                </c:pt>
                <c:pt idx="2789">
                  <c:v>-0.13583384500000001</c:v>
                </c:pt>
                <c:pt idx="2790">
                  <c:v>-0.14096255599999999</c:v>
                </c:pt>
                <c:pt idx="2791">
                  <c:v>-0.14266157199999999</c:v>
                </c:pt>
                <c:pt idx="2792">
                  <c:v>-0.139192805</c:v>
                </c:pt>
                <c:pt idx="2793">
                  <c:v>-0.143274441</c:v>
                </c:pt>
                <c:pt idx="2794">
                  <c:v>-0.145081133</c:v>
                </c:pt>
                <c:pt idx="2795">
                  <c:v>-0.148879707</c:v>
                </c:pt>
                <c:pt idx="2796">
                  <c:v>-0.15022380699999999</c:v>
                </c:pt>
                <c:pt idx="2797">
                  <c:v>-0.14975613400000001</c:v>
                </c:pt>
                <c:pt idx="2798">
                  <c:v>-0.150630444</c:v>
                </c:pt>
                <c:pt idx="2799">
                  <c:v>-0.156190053</c:v>
                </c:pt>
                <c:pt idx="2800">
                  <c:v>-0.156193525</c:v>
                </c:pt>
                <c:pt idx="2801">
                  <c:v>-0.15723188199999999</c:v>
                </c:pt>
                <c:pt idx="2802">
                  <c:v>-0.15716397800000001</c:v>
                </c:pt>
                <c:pt idx="2803">
                  <c:v>-0.16567190000000001</c:v>
                </c:pt>
                <c:pt idx="2804">
                  <c:v>-0.16282951800000001</c:v>
                </c:pt>
                <c:pt idx="2805">
                  <c:v>-0.16160374899999999</c:v>
                </c:pt>
                <c:pt idx="2806">
                  <c:v>-0.16109268400000001</c:v>
                </c:pt>
                <c:pt idx="2807">
                  <c:v>-0.164568931</c:v>
                </c:pt>
                <c:pt idx="2808">
                  <c:v>-0.16409063300000001</c:v>
                </c:pt>
                <c:pt idx="2809">
                  <c:v>-0.16640843499999999</c:v>
                </c:pt>
                <c:pt idx="2810">
                  <c:v>-0.16848890499999999</c:v>
                </c:pt>
                <c:pt idx="2811">
                  <c:v>-0.166822568</c:v>
                </c:pt>
                <c:pt idx="2812">
                  <c:v>-0.16733922100000001</c:v>
                </c:pt>
                <c:pt idx="2813">
                  <c:v>-0.16771924499999999</c:v>
                </c:pt>
                <c:pt idx="2814">
                  <c:v>-0.171747282</c:v>
                </c:pt>
                <c:pt idx="2815">
                  <c:v>-0.167870626</c:v>
                </c:pt>
                <c:pt idx="2816">
                  <c:v>-0.16791856299999999</c:v>
                </c:pt>
                <c:pt idx="2817">
                  <c:v>-0.16785418999999999</c:v>
                </c:pt>
                <c:pt idx="2818">
                  <c:v>-0.16900573699999999</c:v>
                </c:pt>
                <c:pt idx="2819">
                  <c:v>-0.169064403</c:v>
                </c:pt>
                <c:pt idx="2820">
                  <c:v>-0.169000223</c:v>
                </c:pt>
                <c:pt idx="2821">
                  <c:v>-0.16924017699999999</c:v>
                </c:pt>
                <c:pt idx="2822">
                  <c:v>-0.17216646699999999</c:v>
                </c:pt>
                <c:pt idx="2823">
                  <c:v>-0.16925251499999999</c:v>
                </c:pt>
                <c:pt idx="2824">
                  <c:v>-0.17180116500000001</c:v>
                </c:pt>
                <c:pt idx="2825">
                  <c:v>-0.17361310099999999</c:v>
                </c:pt>
                <c:pt idx="2826">
                  <c:v>-0.17433801299999999</c:v>
                </c:pt>
                <c:pt idx="2827">
                  <c:v>-0.17223525000000001</c:v>
                </c:pt>
                <c:pt idx="2828">
                  <c:v>-0.17421531700000001</c:v>
                </c:pt>
                <c:pt idx="2829">
                  <c:v>-0.177549243</c:v>
                </c:pt>
                <c:pt idx="2830">
                  <c:v>-0.178314641</c:v>
                </c:pt>
                <c:pt idx="2831">
                  <c:v>-0.177476302</c:v>
                </c:pt>
                <c:pt idx="2832">
                  <c:v>-0.17947553099999999</c:v>
                </c:pt>
                <c:pt idx="2833">
                  <c:v>-0.178025246</c:v>
                </c:pt>
                <c:pt idx="2834">
                  <c:v>-0.18245860899999999</c:v>
                </c:pt>
                <c:pt idx="2835">
                  <c:v>-0.17917892299999999</c:v>
                </c:pt>
                <c:pt idx="2836">
                  <c:v>-0.18527036899999999</c:v>
                </c:pt>
                <c:pt idx="2837">
                  <c:v>-0.18394048499999999</c:v>
                </c:pt>
                <c:pt idx="2838">
                  <c:v>-0.18975655699999999</c:v>
                </c:pt>
                <c:pt idx="2839">
                  <c:v>-0.189172536</c:v>
                </c:pt>
                <c:pt idx="2840">
                  <c:v>-0.19019651400000001</c:v>
                </c:pt>
                <c:pt idx="2841">
                  <c:v>-0.19089247300000001</c:v>
                </c:pt>
                <c:pt idx="2842">
                  <c:v>-0.19972431700000001</c:v>
                </c:pt>
                <c:pt idx="2843">
                  <c:v>-0.19205760999999999</c:v>
                </c:pt>
                <c:pt idx="2844">
                  <c:v>-0.19637300099999999</c:v>
                </c:pt>
                <c:pt idx="2845">
                  <c:v>-0.19808355</c:v>
                </c:pt>
                <c:pt idx="2846">
                  <c:v>-0.19847236600000001</c:v>
                </c:pt>
                <c:pt idx="2847">
                  <c:v>-0.20418333999999999</c:v>
                </c:pt>
                <c:pt idx="2848">
                  <c:v>-0.19896487900000001</c:v>
                </c:pt>
                <c:pt idx="2849">
                  <c:v>-0.20206275600000001</c:v>
                </c:pt>
                <c:pt idx="2850">
                  <c:v>-0.203797802</c:v>
                </c:pt>
                <c:pt idx="2851">
                  <c:v>-0.20198117199999999</c:v>
                </c:pt>
                <c:pt idx="2852">
                  <c:v>-0.20586380400000001</c:v>
                </c:pt>
                <c:pt idx="2853">
                  <c:v>-0.20429760199999999</c:v>
                </c:pt>
                <c:pt idx="2854">
                  <c:v>-0.20558896700000001</c:v>
                </c:pt>
                <c:pt idx="2855">
                  <c:v>-0.204186007</c:v>
                </c:pt>
                <c:pt idx="2856">
                  <c:v>-0.20488083400000001</c:v>
                </c:pt>
                <c:pt idx="2857">
                  <c:v>-0.20618978099999999</c:v>
                </c:pt>
                <c:pt idx="2858">
                  <c:v>-0.20558205199999999</c:v>
                </c:pt>
                <c:pt idx="2859">
                  <c:v>-0.205821276</c:v>
                </c:pt>
                <c:pt idx="2860">
                  <c:v>-0.204213798</c:v>
                </c:pt>
                <c:pt idx="2861">
                  <c:v>-0.20526955999999999</c:v>
                </c:pt>
                <c:pt idx="2862">
                  <c:v>-0.20836921</c:v>
                </c:pt>
                <c:pt idx="2863">
                  <c:v>-0.20395874999999999</c:v>
                </c:pt>
                <c:pt idx="2864">
                  <c:v>-0.205551863</c:v>
                </c:pt>
                <c:pt idx="2865">
                  <c:v>-0.20610108999999999</c:v>
                </c:pt>
                <c:pt idx="2866">
                  <c:v>-0.202290371</c:v>
                </c:pt>
                <c:pt idx="2867">
                  <c:v>-0.20847991099999999</c:v>
                </c:pt>
                <c:pt idx="2868">
                  <c:v>-0.20677308699999999</c:v>
                </c:pt>
                <c:pt idx="2869">
                  <c:v>-0.20737583900000001</c:v>
                </c:pt>
                <c:pt idx="2870">
                  <c:v>-0.20434835600000001</c:v>
                </c:pt>
                <c:pt idx="2871">
                  <c:v>-0.20840482399999999</c:v>
                </c:pt>
                <c:pt idx="2872">
                  <c:v>-0.20940432</c:v>
                </c:pt>
                <c:pt idx="2873">
                  <c:v>-0.20565377200000001</c:v>
                </c:pt>
                <c:pt idx="2874">
                  <c:v>-0.209665298</c:v>
                </c:pt>
                <c:pt idx="2875">
                  <c:v>-0.20844422300000001</c:v>
                </c:pt>
                <c:pt idx="2876">
                  <c:v>-0.20670864</c:v>
                </c:pt>
                <c:pt idx="2877">
                  <c:v>-0.207772925</c:v>
                </c:pt>
                <c:pt idx="2878">
                  <c:v>-0.21175435200000001</c:v>
                </c:pt>
                <c:pt idx="2879">
                  <c:v>-0.20706239300000001</c:v>
                </c:pt>
                <c:pt idx="2880">
                  <c:v>-0.209715441</c:v>
                </c:pt>
                <c:pt idx="2881">
                  <c:v>-0.21576568500000001</c:v>
                </c:pt>
                <c:pt idx="2882">
                  <c:v>-0.216327086</c:v>
                </c:pt>
                <c:pt idx="2883">
                  <c:v>-0.215686515</c:v>
                </c:pt>
                <c:pt idx="2884">
                  <c:v>-0.21275144800000001</c:v>
                </c:pt>
                <c:pt idx="2885">
                  <c:v>-0.21712125800000001</c:v>
                </c:pt>
                <c:pt idx="2886">
                  <c:v>-0.21901662599999999</c:v>
                </c:pt>
                <c:pt idx="2887">
                  <c:v>-0.21890947199999999</c:v>
                </c:pt>
                <c:pt idx="2888">
                  <c:v>-0.22220806800000001</c:v>
                </c:pt>
                <c:pt idx="2889">
                  <c:v>-0.22487905599999999</c:v>
                </c:pt>
                <c:pt idx="2890">
                  <c:v>-0.22655098100000001</c:v>
                </c:pt>
                <c:pt idx="2891">
                  <c:v>-0.223166645</c:v>
                </c:pt>
                <c:pt idx="2892">
                  <c:v>-0.22587346999999999</c:v>
                </c:pt>
                <c:pt idx="2893">
                  <c:v>-0.23340940499999999</c:v>
                </c:pt>
                <c:pt idx="2894">
                  <c:v>-0.236191347</c:v>
                </c:pt>
                <c:pt idx="2895">
                  <c:v>-0.23440524900000001</c:v>
                </c:pt>
                <c:pt idx="2896">
                  <c:v>-0.234798327</c:v>
                </c:pt>
                <c:pt idx="2897">
                  <c:v>-0.240513474</c:v>
                </c:pt>
                <c:pt idx="2898">
                  <c:v>-0.24211376900000001</c:v>
                </c:pt>
                <c:pt idx="2899">
                  <c:v>-0.24374443300000001</c:v>
                </c:pt>
                <c:pt idx="2900">
                  <c:v>-0.242340416</c:v>
                </c:pt>
                <c:pt idx="2901">
                  <c:v>-0.24536274399999999</c:v>
                </c:pt>
                <c:pt idx="2902">
                  <c:v>-0.24751511200000001</c:v>
                </c:pt>
                <c:pt idx="2903">
                  <c:v>-0.24739331000000001</c:v>
                </c:pt>
                <c:pt idx="2904">
                  <c:v>-0.24931716900000001</c:v>
                </c:pt>
                <c:pt idx="2905">
                  <c:v>-0.25450405500000001</c:v>
                </c:pt>
                <c:pt idx="2906">
                  <c:v>-0.25216340999999998</c:v>
                </c:pt>
                <c:pt idx="2907">
                  <c:v>-0.25416067199999998</c:v>
                </c:pt>
                <c:pt idx="2908">
                  <c:v>-0.25305894000000001</c:v>
                </c:pt>
                <c:pt idx="2909">
                  <c:v>-0.25615084199999999</c:v>
                </c:pt>
                <c:pt idx="2910">
                  <c:v>-0.25696498200000001</c:v>
                </c:pt>
                <c:pt idx="2911">
                  <c:v>-0.255923599</c:v>
                </c:pt>
                <c:pt idx="2912">
                  <c:v>-0.26056629399999998</c:v>
                </c:pt>
                <c:pt idx="2913">
                  <c:v>-0.26305803700000002</c:v>
                </c:pt>
                <c:pt idx="2914">
                  <c:v>-0.26298880600000002</c:v>
                </c:pt>
                <c:pt idx="2915">
                  <c:v>-0.26287853700000002</c:v>
                </c:pt>
                <c:pt idx="2916">
                  <c:v>-0.26050114600000002</c:v>
                </c:pt>
                <c:pt idx="2917">
                  <c:v>-0.26119577900000002</c:v>
                </c:pt>
                <c:pt idx="2918">
                  <c:v>-0.26481607600000001</c:v>
                </c:pt>
                <c:pt idx="2919">
                  <c:v>-0.26420116399999999</c:v>
                </c:pt>
                <c:pt idx="2920">
                  <c:v>-0.264479727</c:v>
                </c:pt>
                <c:pt idx="2921">
                  <c:v>-0.26194944999999997</c:v>
                </c:pt>
                <c:pt idx="2922">
                  <c:v>-0.26178991800000001</c:v>
                </c:pt>
                <c:pt idx="2923">
                  <c:v>-0.26479822400000003</c:v>
                </c:pt>
                <c:pt idx="2924">
                  <c:v>-0.26479983299999998</c:v>
                </c:pt>
                <c:pt idx="2925">
                  <c:v>-0.26511144599999997</c:v>
                </c:pt>
                <c:pt idx="2926">
                  <c:v>-0.26512846400000001</c:v>
                </c:pt>
                <c:pt idx="2927">
                  <c:v>-0.26301860799999999</c:v>
                </c:pt>
                <c:pt idx="2928">
                  <c:v>-0.26062628599999998</c:v>
                </c:pt>
                <c:pt idx="2929">
                  <c:v>-0.26442122499999998</c:v>
                </c:pt>
                <c:pt idx="2930">
                  <c:v>-0.26277139799999999</c:v>
                </c:pt>
                <c:pt idx="2931">
                  <c:v>-0.26076680400000002</c:v>
                </c:pt>
                <c:pt idx="2932">
                  <c:v>-0.265900582</c:v>
                </c:pt>
                <c:pt idx="2933">
                  <c:v>-0.26879501300000003</c:v>
                </c:pt>
                <c:pt idx="2934">
                  <c:v>-0.271625161</c:v>
                </c:pt>
                <c:pt idx="2935">
                  <c:v>-0.26652324199999999</c:v>
                </c:pt>
                <c:pt idx="2936">
                  <c:v>-0.26891902099999998</c:v>
                </c:pt>
                <c:pt idx="2937">
                  <c:v>-0.27201488600000001</c:v>
                </c:pt>
                <c:pt idx="2938">
                  <c:v>-0.27824133600000001</c:v>
                </c:pt>
                <c:pt idx="2939">
                  <c:v>-0.27027004999999998</c:v>
                </c:pt>
                <c:pt idx="2940">
                  <c:v>-0.27048203300000001</c:v>
                </c:pt>
                <c:pt idx="2941">
                  <c:v>-0.279321074</c:v>
                </c:pt>
                <c:pt idx="2942">
                  <c:v>-0.28254962</c:v>
                </c:pt>
                <c:pt idx="2943">
                  <c:v>-0.27769786099999999</c:v>
                </c:pt>
                <c:pt idx="2944">
                  <c:v>-0.27490687400000002</c:v>
                </c:pt>
                <c:pt idx="2945">
                  <c:v>-0.284183621</c:v>
                </c:pt>
                <c:pt idx="2946">
                  <c:v>-0.287394345</c:v>
                </c:pt>
                <c:pt idx="2947">
                  <c:v>-0.27880850400000001</c:v>
                </c:pt>
                <c:pt idx="2948">
                  <c:v>-0.27489709899999998</c:v>
                </c:pt>
                <c:pt idx="2949">
                  <c:v>-0.28854164500000001</c:v>
                </c:pt>
                <c:pt idx="2950">
                  <c:v>-0.29769146400000002</c:v>
                </c:pt>
                <c:pt idx="2951">
                  <c:v>-0.28683242199999998</c:v>
                </c:pt>
                <c:pt idx="2952">
                  <c:v>-0.27902269400000002</c:v>
                </c:pt>
                <c:pt idx="2953">
                  <c:v>-0.286055118</c:v>
                </c:pt>
                <c:pt idx="2954">
                  <c:v>-0.29260250900000001</c:v>
                </c:pt>
                <c:pt idx="2955">
                  <c:v>-0.29078039500000002</c:v>
                </c:pt>
                <c:pt idx="2956">
                  <c:v>-0.28343671599999998</c:v>
                </c:pt>
                <c:pt idx="2957">
                  <c:v>-0.28140348199999998</c:v>
                </c:pt>
                <c:pt idx="2958">
                  <c:v>-0.28808373199999998</c:v>
                </c:pt>
                <c:pt idx="2959">
                  <c:v>-0.289672345</c:v>
                </c:pt>
                <c:pt idx="2960">
                  <c:v>-0.28758972900000002</c:v>
                </c:pt>
                <c:pt idx="2961">
                  <c:v>-0.28995135399999999</c:v>
                </c:pt>
                <c:pt idx="2962">
                  <c:v>-0.29989507799999998</c:v>
                </c:pt>
                <c:pt idx="2963">
                  <c:v>-0.302853227</c:v>
                </c:pt>
                <c:pt idx="2964">
                  <c:v>-0.30259543700000002</c:v>
                </c:pt>
                <c:pt idx="2965">
                  <c:v>-0.30441665600000001</c:v>
                </c:pt>
                <c:pt idx="2966">
                  <c:v>-0.309600502</c:v>
                </c:pt>
                <c:pt idx="2967">
                  <c:v>-0.31034627599999998</c:v>
                </c:pt>
                <c:pt idx="2968">
                  <c:v>-0.31209889099999999</c:v>
                </c:pt>
                <c:pt idx="2969">
                  <c:v>-0.31172385800000002</c:v>
                </c:pt>
                <c:pt idx="2970">
                  <c:v>-0.31196406500000001</c:v>
                </c:pt>
                <c:pt idx="2971">
                  <c:v>-0.312746048</c:v>
                </c:pt>
                <c:pt idx="2972">
                  <c:v>-0.31643959900000002</c:v>
                </c:pt>
                <c:pt idx="2973">
                  <c:v>-0.31567403700000002</c:v>
                </c:pt>
                <c:pt idx="2974">
                  <c:v>-0.31762185700000001</c:v>
                </c:pt>
                <c:pt idx="2975">
                  <c:v>-0.318800688</c:v>
                </c:pt>
                <c:pt idx="2976">
                  <c:v>-0.31671062100000003</c:v>
                </c:pt>
                <c:pt idx="2977">
                  <c:v>-0.32096704799999998</c:v>
                </c:pt>
                <c:pt idx="2978">
                  <c:v>-0.31657657</c:v>
                </c:pt>
                <c:pt idx="2979">
                  <c:v>-0.32026648499999999</c:v>
                </c:pt>
                <c:pt idx="2980">
                  <c:v>-0.324976027</c:v>
                </c:pt>
                <c:pt idx="2981">
                  <c:v>-0.31951323199999998</c:v>
                </c:pt>
                <c:pt idx="2982">
                  <c:v>-0.323960423</c:v>
                </c:pt>
                <c:pt idx="2983">
                  <c:v>-0.33131867599999998</c:v>
                </c:pt>
                <c:pt idx="2984">
                  <c:v>-0.33657947199999999</c:v>
                </c:pt>
                <c:pt idx="2985">
                  <c:v>-0.335764915</c:v>
                </c:pt>
                <c:pt idx="2986">
                  <c:v>-0.340777785</c:v>
                </c:pt>
                <c:pt idx="2987">
                  <c:v>-0.32959997699999999</c:v>
                </c:pt>
                <c:pt idx="2988">
                  <c:v>-0.32359453999999999</c:v>
                </c:pt>
                <c:pt idx="2989">
                  <c:v>-0.32737755800000001</c:v>
                </c:pt>
                <c:pt idx="2990">
                  <c:v>-0.32681643999999999</c:v>
                </c:pt>
                <c:pt idx="2991">
                  <c:v>-0.32212811699999999</c:v>
                </c:pt>
                <c:pt idx="2992">
                  <c:v>-0.31964552400000001</c:v>
                </c:pt>
                <c:pt idx="2993">
                  <c:v>-0.31759035600000002</c:v>
                </c:pt>
                <c:pt idx="2994">
                  <c:v>-0.32497715999999999</c:v>
                </c:pt>
                <c:pt idx="2995">
                  <c:v>-0.32573670100000002</c:v>
                </c:pt>
                <c:pt idx="2996">
                  <c:v>-0.314741045</c:v>
                </c:pt>
                <c:pt idx="2997">
                  <c:v>-0.31578278500000001</c:v>
                </c:pt>
                <c:pt idx="2998">
                  <c:v>-0.31715643399999999</c:v>
                </c:pt>
                <c:pt idx="2999">
                  <c:v>-0.31393435600000003</c:v>
                </c:pt>
                <c:pt idx="3000">
                  <c:v>-0.313515186</c:v>
                </c:pt>
                <c:pt idx="3001">
                  <c:v>-0.326576054</c:v>
                </c:pt>
                <c:pt idx="3002">
                  <c:v>-0.317903459</c:v>
                </c:pt>
                <c:pt idx="3003">
                  <c:v>-0.311216891</c:v>
                </c:pt>
                <c:pt idx="3004">
                  <c:v>-0.32061439800000002</c:v>
                </c:pt>
                <c:pt idx="3005">
                  <c:v>-0.32834908400000001</c:v>
                </c:pt>
                <c:pt idx="3006">
                  <c:v>-0.318675667</c:v>
                </c:pt>
                <c:pt idx="3007">
                  <c:v>-0.32728540900000003</c:v>
                </c:pt>
                <c:pt idx="3008">
                  <c:v>-0.32736158399999998</c:v>
                </c:pt>
                <c:pt idx="3009">
                  <c:v>-0.32629659799999999</c:v>
                </c:pt>
                <c:pt idx="3010">
                  <c:v>-0.32534557600000003</c:v>
                </c:pt>
                <c:pt idx="3011">
                  <c:v>-0.32619175299999997</c:v>
                </c:pt>
                <c:pt idx="3012">
                  <c:v>-0.32651692599999999</c:v>
                </c:pt>
                <c:pt idx="3013">
                  <c:v>-0.33387204999999998</c:v>
                </c:pt>
                <c:pt idx="3014">
                  <c:v>-0.33111539499999998</c:v>
                </c:pt>
                <c:pt idx="3015">
                  <c:v>-0.32794898700000003</c:v>
                </c:pt>
                <c:pt idx="3016">
                  <c:v>-0.33691477800000003</c:v>
                </c:pt>
                <c:pt idx="3017">
                  <c:v>-0.336339742</c:v>
                </c:pt>
                <c:pt idx="3018">
                  <c:v>-0.33503079400000002</c:v>
                </c:pt>
                <c:pt idx="3019">
                  <c:v>-0.33729055499999999</c:v>
                </c:pt>
                <c:pt idx="3020">
                  <c:v>-0.33888578400000002</c:v>
                </c:pt>
                <c:pt idx="3021">
                  <c:v>-0.33640062799999998</c:v>
                </c:pt>
                <c:pt idx="3022">
                  <c:v>-0.34021002099999997</c:v>
                </c:pt>
                <c:pt idx="3023">
                  <c:v>-0.34596660699999998</c:v>
                </c:pt>
                <c:pt idx="3024">
                  <c:v>-0.34327176199999998</c:v>
                </c:pt>
                <c:pt idx="3025">
                  <c:v>-0.34422090599999999</c:v>
                </c:pt>
                <c:pt idx="3026">
                  <c:v>-0.34711471199999999</c:v>
                </c:pt>
                <c:pt idx="3027">
                  <c:v>-0.34451544299999998</c:v>
                </c:pt>
                <c:pt idx="3028">
                  <c:v>-0.34500387300000002</c:v>
                </c:pt>
                <c:pt idx="3029">
                  <c:v>-0.352082014</c:v>
                </c:pt>
                <c:pt idx="3030">
                  <c:v>-0.35092887299999997</c:v>
                </c:pt>
                <c:pt idx="3031">
                  <c:v>-0.34428080900000002</c:v>
                </c:pt>
                <c:pt idx="3032">
                  <c:v>-0.34515699700000002</c:v>
                </c:pt>
                <c:pt idx="3033">
                  <c:v>-0.35179939900000001</c:v>
                </c:pt>
                <c:pt idx="3034">
                  <c:v>-0.34709358200000001</c:v>
                </c:pt>
                <c:pt idx="3035">
                  <c:v>-0.34715881900000001</c:v>
                </c:pt>
                <c:pt idx="3036">
                  <c:v>-0.35414534800000003</c:v>
                </c:pt>
                <c:pt idx="3037">
                  <c:v>-0.35772731899999999</c:v>
                </c:pt>
                <c:pt idx="3038">
                  <c:v>-0.34414652000000001</c:v>
                </c:pt>
                <c:pt idx="3039">
                  <c:v>-0.34485492099999998</c:v>
                </c:pt>
                <c:pt idx="3040">
                  <c:v>-0.35584819299999998</c:v>
                </c:pt>
                <c:pt idx="3041">
                  <c:v>-0.34695115700000001</c:v>
                </c:pt>
                <c:pt idx="3042">
                  <c:v>-0.35183382000000002</c:v>
                </c:pt>
                <c:pt idx="3043">
                  <c:v>-0.35600933400000001</c:v>
                </c:pt>
                <c:pt idx="3044">
                  <c:v>-0.34565573900000002</c:v>
                </c:pt>
                <c:pt idx="3045">
                  <c:v>-0.34423360200000003</c:v>
                </c:pt>
                <c:pt idx="3046">
                  <c:v>-0.35760214899999998</c:v>
                </c:pt>
                <c:pt idx="3047">
                  <c:v>-0.34591424500000001</c:v>
                </c:pt>
                <c:pt idx="3048">
                  <c:v>-0.34061402099999999</c:v>
                </c:pt>
                <c:pt idx="3049">
                  <c:v>-0.35271185599999999</c:v>
                </c:pt>
                <c:pt idx="3050">
                  <c:v>-0.34925216399999998</c:v>
                </c:pt>
                <c:pt idx="3051">
                  <c:v>-0.34359079599999998</c:v>
                </c:pt>
                <c:pt idx="3052">
                  <c:v>-0.35179042799999999</c:v>
                </c:pt>
                <c:pt idx="3053">
                  <c:v>-0.344937414</c:v>
                </c:pt>
                <c:pt idx="3054">
                  <c:v>-0.34323936700000002</c:v>
                </c:pt>
                <c:pt idx="3055">
                  <c:v>-0.35009700100000002</c:v>
                </c:pt>
                <c:pt idx="3056">
                  <c:v>-0.34720641400000002</c:v>
                </c:pt>
                <c:pt idx="3057">
                  <c:v>-0.34205827100000002</c:v>
                </c:pt>
                <c:pt idx="3058">
                  <c:v>-0.34647271000000002</c:v>
                </c:pt>
                <c:pt idx="3059">
                  <c:v>-0.34839445400000002</c:v>
                </c:pt>
                <c:pt idx="3060">
                  <c:v>-0.33882892100000001</c:v>
                </c:pt>
                <c:pt idx="3061">
                  <c:v>-0.343571723</c:v>
                </c:pt>
                <c:pt idx="3062">
                  <c:v>-0.354976982</c:v>
                </c:pt>
                <c:pt idx="3063">
                  <c:v>-0.34426131799999998</c:v>
                </c:pt>
                <c:pt idx="3064">
                  <c:v>-0.34802302699999998</c:v>
                </c:pt>
                <c:pt idx="3065">
                  <c:v>-0.35315999399999998</c:v>
                </c:pt>
                <c:pt idx="3066">
                  <c:v>-0.346805692</c:v>
                </c:pt>
                <c:pt idx="3067">
                  <c:v>-0.349478185</c:v>
                </c:pt>
                <c:pt idx="3068">
                  <c:v>-0.35744395899999998</c:v>
                </c:pt>
                <c:pt idx="3069">
                  <c:v>-0.35631772900000003</c:v>
                </c:pt>
                <c:pt idx="3070">
                  <c:v>-0.346640587</c:v>
                </c:pt>
                <c:pt idx="3071">
                  <c:v>-0.355478346</c:v>
                </c:pt>
                <c:pt idx="3072">
                  <c:v>-0.35795429299999998</c:v>
                </c:pt>
                <c:pt idx="3073">
                  <c:v>-0.34965208199999998</c:v>
                </c:pt>
                <c:pt idx="3074">
                  <c:v>-0.359250128</c:v>
                </c:pt>
                <c:pt idx="3075">
                  <c:v>-0.35714319300000003</c:v>
                </c:pt>
                <c:pt idx="3076">
                  <c:v>-0.343280643</c:v>
                </c:pt>
                <c:pt idx="3077">
                  <c:v>-0.35998693100000001</c:v>
                </c:pt>
                <c:pt idx="3078">
                  <c:v>-0.35763534899999999</c:v>
                </c:pt>
                <c:pt idx="3079">
                  <c:v>-0.34161788199999998</c:v>
                </c:pt>
                <c:pt idx="3080">
                  <c:v>-0.35119351700000001</c:v>
                </c:pt>
                <c:pt idx="3081">
                  <c:v>-0.35032600200000003</c:v>
                </c:pt>
                <c:pt idx="3082">
                  <c:v>-0.34094369400000002</c:v>
                </c:pt>
                <c:pt idx="3083">
                  <c:v>-0.35745364400000001</c:v>
                </c:pt>
                <c:pt idx="3084">
                  <c:v>-0.35119602100000002</c:v>
                </c:pt>
                <c:pt idx="3085">
                  <c:v>-0.33565264900000003</c:v>
                </c:pt>
                <c:pt idx="3086">
                  <c:v>-0.34555268300000003</c:v>
                </c:pt>
                <c:pt idx="3087">
                  <c:v>-0.34704634499999998</c:v>
                </c:pt>
                <c:pt idx="3088">
                  <c:v>-0.33717799199999998</c:v>
                </c:pt>
                <c:pt idx="3089">
                  <c:v>-0.34477040199999998</c:v>
                </c:pt>
                <c:pt idx="3090">
                  <c:v>-0.342473686</c:v>
                </c:pt>
                <c:pt idx="3091">
                  <c:v>-0.33622965199999999</c:v>
                </c:pt>
                <c:pt idx="3092">
                  <c:v>-0.338879496</c:v>
                </c:pt>
                <c:pt idx="3093">
                  <c:v>-0.33824637499999999</c:v>
                </c:pt>
                <c:pt idx="3094">
                  <c:v>-0.335021287</c:v>
                </c:pt>
                <c:pt idx="3095">
                  <c:v>-0.33577406399999998</c:v>
                </c:pt>
                <c:pt idx="3096">
                  <c:v>-0.33553198000000001</c:v>
                </c:pt>
                <c:pt idx="3097">
                  <c:v>-0.33016991600000001</c:v>
                </c:pt>
                <c:pt idx="3098">
                  <c:v>-0.33129429799999999</c:v>
                </c:pt>
                <c:pt idx="3099">
                  <c:v>-0.32825347799999999</c:v>
                </c:pt>
                <c:pt idx="3100">
                  <c:v>-0.33308020199999999</c:v>
                </c:pt>
                <c:pt idx="3101">
                  <c:v>-0.325841457</c:v>
                </c:pt>
                <c:pt idx="3102">
                  <c:v>-0.32487580199999999</c:v>
                </c:pt>
                <c:pt idx="3103">
                  <c:v>-0.32745906699999999</c:v>
                </c:pt>
                <c:pt idx="3104">
                  <c:v>-0.328250557</c:v>
                </c:pt>
                <c:pt idx="3105">
                  <c:v>-0.32861763199999999</c:v>
                </c:pt>
                <c:pt idx="3106">
                  <c:v>-0.32611292600000003</c:v>
                </c:pt>
                <c:pt idx="3107">
                  <c:v>-0.32668515999999997</c:v>
                </c:pt>
                <c:pt idx="3108">
                  <c:v>-0.33147510899999999</c:v>
                </c:pt>
                <c:pt idx="3109">
                  <c:v>-0.32626026899999999</c:v>
                </c:pt>
                <c:pt idx="3110">
                  <c:v>-0.31989052899999998</c:v>
                </c:pt>
                <c:pt idx="3111">
                  <c:v>-0.32291823600000003</c:v>
                </c:pt>
                <c:pt idx="3112">
                  <c:v>-0.32479414299999998</c:v>
                </c:pt>
                <c:pt idx="3113">
                  <c:v>-0.32825648800000001</c:v>
                </c:pt>
                <c:pt idx="3114">
                  <c:v>-0.333031297</c:v>
                </c:pt>
                <c:pt idx="3115">
                  <c:v>-0.32276526100000003</c:v>
                </c:pt>
                <c:pt idx="3116">
                  <c:v>-0.315908939</c:v>
                </c:pt>
                <c:pt idx="3117">
                  <c:v>-0.32696303700000001</c:v>
                </c:pt>
                <c:pt idx="3118">
                  <c:v>-0.33754563300000001</c:v>
                </c:pt>
                <c:pt idx="3119">
                  <c:v>-0.32133114299999999</c:v>
                </c:pt>
                <c:pt idx="3120">
                  <c:v>-0.31644851000000002</c:v>
                </c:pt>
                <c:pt idx="3121">
                  <c:v>-0.320277333</c:v>
                </c:pt>
                <c:pt idx="3122">
                  <c:v>-0.31552946599999998</c:v>
                </c:pt>
                <c:pt idx="3123">
                  <c:v>-0.31754642700000002</c:v>
                </c:pt>
                <c:pt idx="3124">
                  <c:v>-0.32280430199999999</c:v>
                </c:pt>
                <c:pt idx="3125">
                  <c:v>-0.30666604600000003</c:v>
                </c:pt>
                <c:pt idx="3126">
                  <c:v>-0.30793452300000002</c:v>
                </c:pt>
                <c:pt idx="3127">
                  <c:v>-0.31346476099999998</c:v>
                </c:pt>
                <c:pt idx="3128">
                  <c:v>-0.30489766600000001</c:v>
                </c:pt>
                <c:pt idx="3129">
                  <c:v>-0.29612582900000001</c:v>
                </c:pt>
                <c:pt idx="3130">
                  <c:v>-0.30335363700000001</c:v>
                </c:pt>
                <c:pt idx="3131">
                  <c:v>-0.29710844199999997</c:v>
                </c:pt>
                <c:pt idx="3132">
                  <c:v>-0.28845876500000001</c:v>
                </c:pt>
                <c:pt idx="3133">
                  <c:v>-0.29391062299999998</c:v>
                </c:pt>
                <c:pt idx="3134">
                  <c:v>-0.29001388</c:v>
                </c:pt>
                <c:pt idx="3135">
                  <c:v>-0.28555417100000002</c:v>
                </c:pt>
                <c:pt idx="3136">
                  <c:v>-0.28367182600000002</c:v>
                </c:pt>
                <c:pt idx="3137">
                  <c:v>-0.28434061999999999</c:v>
                </c:pt>
                <c:pt idx="3138">
                  <c:v>-0.27701667000000002</c:v>
                </c:pt>
                <c:pt idx="3139">
                  <c:v>-0.27574890899999999</c:v>
                </c:pt>
                <c:pt idx="3140">
                  <c:v>-0.27522772600000001</c:v>
                </c:pt>
                <c:pt idx="3141">
                  <c:v>-0.27321848300000001</c:v>
                </c:pt>
                <c:pt idx="3142">
                  <c:v>-0.26830068200000001</c:v>
                </c:pt>
                <c:pt idx="3143">
                  <c:v>-0.26415085799999999</c:v>
                </c:pt>
                <c:pt idx="3144">
                  <c:v>-0.26649069800000003</c:v>
                </c:pt>
                <c:pt idx="3145">
                  <c:v>-0.26170501099999999</c:v>
                </c:pt>
                <c:pt idx="3146">
                  <c:v>-0.26322060800000002</c:v>
                </c:pt>
                <c:pt idx="3147">
                  <c:v>-0.26092201500000001</c:v>
                </c:pt>
                <c:pt idx="3148">
                  <c:v>-0.25854328300000001</c:v>
                </c:pt>
                <c:pt idx="3149">
                  <c:v>-0.25802832799999997</c:v>
                </c:pt>
                <c:pt idx="3150">
                  <c:v>-0.25949868599999998</c:v>
                </c:pt>
                <c:pt idx="3151">
                  <c:v>-0.25025156100000001</c:v>
                </c:pt>
                <c:pt idx="3152">
                  <c:v>-0.250622809</c:v>
                </c:pt>
                <c:pt idx="3153">
                  <c:v>-0.260450393</c:v>
                </c:pt>
                <c:pt idx="3154">
                  <c:v>-0.255969375</c:v>
                </c:pt>
                <c:pt idx="3155">
                  <c:v>-0.25722387400000002</c:v>
                </c:pt>
                <c:pt idx="3156">
                  <c:v>-0.25699484299999997</c:v>
                </c:pt>
                <c:pt idx="3157">
                  <c:v>-0.252551794</c:v>
                </c:pt>
                <c:pt idx="3158">
                  <c:v>-0.26065126100000002</c:v>
                </c:pt>
                <c:pt idx="3159">
                  <c:v>-0.26713758700000001</c:v>
                </c:pt>
                <c:pt idx="3160">
                  <c:v>-0.25666361999999998</c:v>
                </c:pt>
                <c:pt idx="3161">
                  <c:v>-0.25539702199999997</c:v>
                </c:pt>
                <c:pt idx="3162">
                  <c:v>-0.25920534099999998</c:v>
                </c:pt>
                <c:pt idx="3163">
                  <c:v>-0.25403535399999999</c:v>
                </c:pt>
                <c:pt idx="3164">
                  <c:v>-0.254726171</c:v>
                </c:pt>
                <c:pt idx="3165">
                  <c:v>-0.25496712300000002</c:v>
                </c:pt>
                <c:pt idx="3166">
                  <c:v>-0.25614130499999999</c:v>
                </c:pt>
                <c:pt idx="3167">
                  <c:v>-0.25161457100000001</c:v>
                </c:pt>
                <c:pt idx="3168">
                  <c:v>-0.25102093800000003</c:v>
                </c:pt>
                <c:pt idx="3169">
                  <c:v>-0.25133341599999998</c:v>
                </c:pt>
                <c:pt idx="3170">
                  <c:v>-0.251064181</c:v>
                </c:pt>
                <c:pt idx="3171">
                  <c:v>-0.25321254100000001</c:v>
                </c:pt>
                <c:pt idx="3172">
                  <c:v>-0.25072833900000002</c:v>
                </c:pt>
                <c:pt idx="3173">
                  <c:v>-0.24780924600000001</c:v>
                </c:pt>
                <c:pt idx="3174">
                  <c:v>-0.24282699799999999</c:v>
                </c:pt>
                <c:pt idx="3175">
                  <c:v>-0.24269606199999999</c:v>
                </c:pt>
                <c:pt idx="3176">
                  <c:v>-0.24087285999999999</c:v>
                </c:pt>
                <c:pt idx="3177">
                  <c:v>-0.23948589000000001</c:v>
                </c:pt>
                <c:pt idx="3178">
                  <c:v>-0.23993302899999999</c:v>
                </c:pt>
                <c:pt idx="3179">
                  <c:v>-0.23907445399999999</c:v>
                </c:pt>
                <c:pt idx="3180">
                  <c:v>-0.23563738200000001</c:v>
                </c:pt>
                <c:pt idx="3181">
                  <c:v>-0.234796271</c:v>
                </c:pt>
                <c:pt idx="3182">
                  <c:v>-0.230634004</c:v>
                </c:pt>
                <c:pt idx="3183">
                  <c:v>-0.232735515</c:v>
                </c:pt>
                <c:pt idx="3184">
                  <c:v>-0.23502050299999999</c:v>
                </c:pt>
                <c:pt idx="3185">
                  <c:v>-0.22821311699999999</c:v>
                </c:pt>
                <c:pt idx="3186">
                  <c:v>-0.22832976299999999</c:v>
                </c:pt>
                <c:pt idx="3187">
                  <c:v>-0.23068058499999999</c:v>
                </c:pt>
                <c:pt idx="3188">
                  <c:v>-0.22736656699999999</c:v>
                </c:pt>
                <c:pt idx="3189">
                  <c:v>-0.21958762400000001</c:v>
                </c:pt>
                <c:pt idx="3190">
                  <c:v>-0.23287867000000001</c:v>
                </c:pt>
                <c:pt idx="3191">
                  <c:v>-0.229253709</c:v>
                </c:pt>
                <c:pt idx="3192">
                  <c:v>-0.22472687099999999</c:v>
                </c:pt>
                <c:pt idx="3193">
                  <c:v>-0.22887978</c:v>
                </c:pt>
                <c:pt idx="3194">
                  <c:v>-0.224956661</c:v>
                </c:pt>
                <c:pt idx="3195">
                  <c:v>-0.22319333299999999</c:v>
                </c:pt>
                <c:pt idx="3196">
                  <c:v>-0.228539094</c:v>
                </c:pt>
                <c:pt idx="3197">
                  <c:v>-0.22786316300000001</c:v>
                </c:pt>
                <c:pt idx="3198">
                  <c:v>-0.22418239700000001</c:v>
                </c:pt>
                <c:pt idx="3199">
                  <c:v>-0.224535912</c:v>
                </c:pt>
                <c:pt idx="3200">
                  <c:v>-0.229788199</c:v>
                </c:pt>
                <c:pt idx="3201">
                  <c:v>-0.228638649</c:v>
                </c:pt>
                <c:pt idx="3202">
                  <c:v>-0.22696566600000001</c:v>
                </c:pt>
                <c:pt idx="3203">
                  <c:v>-0.22673737999999999</c:v>
                </c:pt>
                <c:pt idx="3204">
                  <c:v>-0.230777919</c:v>
                </c:pt>
                <c:pt idx="3205">
                  <c:v>-0.22936224899999999</c:v>
                </c:pt>
                <c:pt idx="3206">
                  <c:v>-0.22816383800000001</c:v>
                </c:pt>
                <c:pt idx="3207">
                  <c:v>-0.22921028700000001</c:v>
                </c:pt>
                <c:pt idx="3208">
                  <c:v>-0.22919856</c:v>
                </c:pt>
                <c:pt idx="3209">
                  <c:v>-0.22788056700000001</c:v>
                </c:pt>
                <c:pt idx="3210">
                  <c:v>-0.22891867199999999</c:v>
                </c:pt>
                <c:pt idx="3211">
                  <c:v>-0.22957097000000001</c:v>
                </c:pt>
                <c:pt idx="3212">
                  <c:v>-0.22579619300000001</c:v>
                </c:pt>
                <c:pt idx="3213">
                  <c:v>-0.229639232</c:v>
                </c:pt>
                <c:pt idx="3214">
                  <c:v>-0.22898516099999999</c:v>
                </c:pt>
                <c:pt idx="3215">
                  <c:v>-0.22527894400000001</c:v>
                </c:pt>
                <c:pt idx="3216">
                  <c:v>-0.22616496699999999</c:v>
                </c:pt>
                <c:pt idx="3217">
                  <c:v>-0.22843317699999999</c:v>
                </c:pt>
                <c:pt idx="3218">
                  <c:v>-0.224448025</c:v>
                </c:pt>
                <c:pt idx="3219">
                  <c:v>-0.22662790099999999</c:v>
                </c:pt>
                <c:pt idx="3220">
                  <c:v>-0.22300547400000001</c:v>
                </c:pt>
                <c:pt idx="3221">
                  <c:v>-0.22372430600000001</c:v>
                </c:pt>
                <c:pt idx="3222">
                  <c:v>-0.22480610000000001</c:v>
                </c:pt>
                <c:pt idx="3223">
                  <c:v>-0.22400221200000001</c:v>
                </c:pt>
                <c:pt idx="3224">
                  <c:v>-0.22257928599999999</c:v>
                </c:pt>
                <c:pt idx="3225">
                  <c:v>-0.22254955800000001</c:v>
                </c:pt>
                <c:pt idx="3226">
                  <c:v>-0.22122331000000001</c:v>
                </c:pt>
                <c:pt idx="3227">
                  <c:v>-0.21620109700000001</c:v>
                </c:pt>
                <c:pt idx="3228">
                  <c:v>-0.21610868</c:v>
                </c:pt>
                <c:pt idx="3229">
                  <c:v>-0.21370278300000001</c:v>
                </c:pt>
                <c:pt idx="3230">
                  <c:v>-0.216349706</c:v>
                </c:pt>
                <c:pt idx="3231">
                  <c:v>-0.21252505499999999</c:v>
                </c:pt>
                <c:pt idx="3232">
                  <c:v>-0.20592121799999999</c:v>
                </c:pt>
                <c:pt idx="3233">
                  <c:v>-0.210147262</c:v>
                </c:pt>
                <c:pt idx="3234">
                  <c:v>-0.202905849</c:v>
                </c:pt>
                <c:pt idx="3235">
                  <c:v>-0.204231143</c:v>
                </c:pt>
                <c:pt idx="3236">
                  <c:v>-0.20162606199999999</c:v>
                </c:pt>
                <c:pt idx="3237">
                  <c:v>-0.19314297999999999</c:v>
                </c:pt>
                <c:pt idx="3238">
                  <c:v>-0.190815121</c:v>
                </c:pt>
                <c:pt idx="3239">
                  <c:v>-0.193305105</c:v>
                </c:pt>
                <c:pt idx="3240">
                  <c:v>-0.18435876100000001</c:v>
                </c:pt>
                <c:pt idx="3241">
                  <c:v>-0.18271243600000001</c:v>
                </c:pt>
                <c:pt idx="3242">
                  <c:v>-0.19435498100000001</c:v>
                </c:pt>
                <c:pt idx="3243">
                  <c:v>-0.18425027999999999</c:v>
                </c:pt>
                <c:pt idx="3244">
                  <c:v>-0.175061047</c:v>
                </c:pt>
                <c:pt idx="3245">
                  <c:v>-0.18061444199999999</c:v>
                </c:pt>
                <c:pt idx="3246">
                  <c:v>-0.17039296000000001</c:v>
                </c:pt>
                <c:pt idx="3247">
                  <c:v>-0.17316858500000001</c:v>
                </c:pt>
                <c:pt idx="3248">
                  <c:v>-0.18034926100000001</c:v>
                </c:pt>
                <c:pt idx="3249">
                  <c:v>-0.173405319</c:v>
                </c:pt>
                <c:pt idx="3250">
                  <c:v>-0.17161834200000001</c:v>
                </c:pt>
                <c:pt idx="3251">
                  <c:v>-0.171574861</c:v>
                </c:pt>
                <c:pt idx="3252">
                  <c:v>-0.16646239199999999</c:v>
                </c:pt>
                <c:pt idx="3253">
                  <c:v>-0.16461193599999999</c:v>
                </c:pt>
                <c:pt idx="3254">
                  <c:v>-0.168708146</c:v>
                </c:pt>
                <c:pt idx="3255">
                  <c:v>-0.16883408999999999</c:v>
                </c:pt>
                <c:pt idx="3256">
                  <c:v>-0.16159801200000001</c:v>
                </c:pt>
                <c:pt idx="3257">
                  <c:v>-0.16246849299999999</c:v>
                </c:pt>
                <c:pt idx="3258">
                  <c:v>-0.155566126</c:v>
                </c:pt>
                <c:pt idx="3259">
                  <c:v>-0.15553376099999999</c:v>
                </c:pt>
                <c:pt idx="3260">
                  <c:v>-0.157218471</c:v>
                </c:pt>
                <c:pt idx="3261">
                  <c:v>-0.15854206700000001</c:v>
                </c:pt>
                <c:pt idx="3262">
                  <c:v>-0.152827993</c:v>
                </c:pt>
                <c:pt idx="3263">
                  <c:v>-0.15002386300000001</c:v>
                </c:pt>
                <c:pt idx="3264">
                  <c:v>-0.149850488</c:v>
                </c:pt>
                <c:pt idx="3265">
                  <c:v>-0.14641952499999999</c:v>
                </c:pt>
                <c:pt idx="3266">
                  <c:v>-0.14651858800000001</c:v>
                </c:pt>
                <c:pt idx="3267">
                  <c:v>-0.149188235</c:v>
                </c:pt>
                <c:pt idx="3268">
                  <c:v>-0.13972975300000001</c:v>
                </c:pt>
                <c:pt idx="3269">
                  <c:v>-0.136661634</c:v>
                </c:pt>
                <c:pt idx="3270">
                  <c:v>-0.13386371699999999</c:v>
                </c:pt>
                <c:pt idx="3271">
                  <c:v>-0.13511973599999999</c:v>
                </c:pt>
                <c:pt idx="3272">
                  <c:v>-0.13718181800000001</c:v>
                </c:pt>
                <c:pt idx="3273">
                  <c:v>-0.12984891200000001</c:v>
                </c:pt>
                <c:pt idx="3274">
                  <c:v>-0.12927128399999999</c:v>
                </c:pt>
                <c:pt idx="3275">
                  <c:v>-0.129287496</c:v>
                </c:pt>
                <c:pt idx="3276">
                  <c:v>-0.12177497900000001</c:v>
                </c:pt>
                <c:pt idx="3277">
                  <c:v>-0.12242478900000001</c:v>
                </c:pt>
                <c:pt idx="3278">
                  <c:v>-0.121720649</c:v>
                </c:pt>
                <c:pt idx="3279">
                  <c:v>-0.119049162</c:v>
                </c:pt>
                <c:pt idx="3280">
                  <c:v>-0.113759056</c:v>
                </c:pt>
                <c:pt idx="3281">
                  <c:v>-0.117194645</c:v>
                </c:pt>
                <c:pt idx="3282">
                  <c:v>-0.112043291</c:v>
                </c:pt>
                <c:pt idx="3283">
                  <c:v>-0.10791727199999999</c:v>
                </c:pt>
                <c:pt idx="3284">
                  <c:v>-0.112329595</c:v>
                </c:pt>
                <c:pt idx="3285">
                  <c:v>-0.108155683</c:v>
                </c:pt>
                <c:pt idx="3286">
                  <c:v>-0.100920938</c:v>
                </c:pt>
                <c:pt idx="3287">
                  <c:v>-0.104463585</c:v>
                </c:pt>
                <c:pt idx="3288">
                  <c:v>-0.105771728</c:v>
                </c:pt>
                <c:pt idx="3289">
                  <c:v>-0.10339361399999999</c:v>
                </c:pt>
                <c:pt idx="3290">
                  <c:v>-9.8944805999999996E-2</c:v>
                </c:pt>
                <c:pt idx="3291">
                  <c:v>-9.8498701999999994E-2</c:v>
                </c:pt>
                <c:pt idx="3292">
                  <c:v>-9.8289377999999997E-2</c:v>
                </c:pt>
                <c:pt idx="3293">
                  <c:v>-9.6663273999999993E-2</c:v>
                </c:pt>
                <c:pt idx="3294">
                  <c:v>-9.5526903999999996E-2</c:v>
                </c:pt>
                <c:pt idx="3295">
                  <c:v>-9.5913775000000007E-2</c:v>
                </c:pt>
                <c:pt idx="3296">
                  <c:v>-9.4778731000000005E-2</c:v>
                </c:pt>
                <c:pt idx="3297">
                  <c:v>-9.2876344999999999E-2</c:v>
                </c:pt>
                <c:pt idx="3298">
                  <c:v>-8.8817156999999994E-2</c:v>
                </c:pt>
                <c:pt idx="3299">
                  <c:v>-8.8763542000000001E-2</c:v>
                </c:pt>
                <c:pt idx="3300">
                  <c:v>-9.0536944999999994E-2</c:v>
                </c:pt>
                <c:pt idx="3301">
                  <c:v>-9.5240638000000002E-2</c:v>
                </c:pt>
                <c:pt idx="3302">
                  <c:v>-8.7491638999999996E-2</c:v>
                </c:pt>
                <c:pt idx="3303">
                  <c:v>-8.4049679000000002E-2</c:v>
                </c:pt>
                <c:pt idx="3304">
                  <c:v>-8.4117591000000005E-2</c:v>
                </c:pt>
                <c:pt idx="3305">
                  <c:v>-8.6209862999999998E-2</c:v>
                </c:pt>
                <c:pt idx="3306">
                  <c:v>-8.0972752999999995E-2</c:v>
                </c:pt>
                <c:pt idx="3307">
                  <c:v>-7.6002210000000001E-2</c:v>
                </c:pt>
                <c:pt idx="3308">
                  <c:v>-8.0672859999999999E-2</c:v>
                </c:pt>
                <c:pt idx="3309">
                  <c:v>-7.5438775E-2</c:v>
                </c:pt>
                <c:pt idx="3310">
                  <c:v>-7.4642494000000004E-2</c:v>
                </c:pt>
                <c:pt idx="3311">
                  <c:v>-7.3731959E-2</c:v>
                </c:pt>
                <c:pt idx="3312">
                  <c:v>-7.3907994000000005E-2</c:v>
                </c:pt>
                <c:pt idx="3313">
                  <c:v>-6.8072474999999993E-2</c:v>
                </c:pt>
                <c:pt idx="3314">
                  <c:v>-6.8646915000000003E-2</c:v>
                </c:pt>
                <c:pt idx="3315">
                  <c:v>-6.9920442999999999E-2</c:v>
                </c:pt>
                <c:pt idx="3316">
                  <c:v>-6.3901163999999996E-2</c:v>
                </c:pt>
                <c:pt idx="3317">
                  <c:v>-6.8822794000000007E-2</c:v>
                </c:pt>
                <c:pt idx="3318">
                  <c:v>-5.9406388999999997E-2</c:v>
                </c:pt>
                <c:pt idx="3319">
                  <c:v>-6.3337832999999996E-2</c:v>
                </c:pt>
                <c:pt idx="3320">
                  <c:v>-6.5028145999999995E-2</c:v>
                </c:pt>
                <c:pt idx="3321">
                  <c:v>-5.6931354000000003E-2</c:v>
                </c:pt>
                <c:pt idx="3322">
                  <c:v>-6.1379097000000001E-2</c:v>
                </c:pt>
                <c:pt idx="3323">
                  <c:v>-5.9384260000000001E-2</c:v>
                </c:pt>
                <c:pt idx="3324">
                  <c:v>-5.8341634000000003E-2</c:v>
                </c:pt>
                <c:pt idx="3325">
                  <c:v>-5.5286266000000001E-2</c:v>
                </c:pt>
                <c:pt idx="3326">
                  <c:v>-5.5779215E-2</c:v>
                </c:pt>
                <c:pt idx="3327">
                  <c:v>-5.7786375000000001E-2</c:v>
                </c:pt>
                <c:pt idx="3328">
                  <c:v>-5.6471840000000002E-2</c:v>
                </c:pt>
                <c:pt idx="3329">
                  <c:v>-4.9699698E-2</c:v>
                </c:pt>
                <c:pt idx="3330">
                  <c:v>-5.0078932E-2</c:v>
                </c:pt>
                <c:pt idx="3331">
                  <c:v>-5.2341022000000001E-2</c:v>
                </c:pt>
                <c:pt idx="3332">
                  <c:v>-4.7249856999999999E-2</c:v>
                </c:pt>
                <c:pt idx="3333">
                  <c:v>-4.6882100000000003E-2</c:v>
                </c:pt>
                <c:pt idx="3334">
                  <c:v>-4.6262382999999997E-2</c:v>
                </c:pt>
                <c:pt idx="3335">
                  <c:v>-4.3417933999999998E-2</c:v>
                </c:pt>
                <c:pt idx="3336">
                  <c:v>-4.0174733999999997E-2</c:v>
                </c:pt>
                <c:pt idx="3337">
                  <c:v>-4.5996699000000002E-2</c:v>
                </c:pt>
                <c:pt idx="3338">
                  <c:v>-4.2265075999999999E-2</c:v>
                </c:pt>
                <c:pt idx="3339">
                  <c:v>-3.7246354000000002E-2</c:v>
                </c:pt>
                <c:pt idx="3340">
                  <c:v>-3.6038078000000001E-2</c:v>
                </c:pt>
                <c:pt idx="3341">
                  <c:v>-3.7460510000000002E-2</c:v>
                </c:pt>
                <c:pt idx="3342">
                  <c:v>-3.1084635999999999E-2</c:v>
                </c:pt>
                <c:pt idx="3343">
                  <c:v>-2.4019084999999999E-2</c:v>
                </c:pt>
                <c:pt idx="3344">
                  <c:v>-3.0470858999999999E-2</c:v>
                </c:pt>
                <c:pt idx="3345">
                  <c:v>-3.4357216000000003E-2</c:v>
                </c:pt>
                <c:pt idx="3346">
                  <c:v>-2.5041746E-2</c:v>
                </c:pt>
                <c:pt idx="3347">
                  <c:v>-2.0623936999999998E-2</c:v>
                </c:pt>
                <c:pt idx="3348">
                  <c:v>-2.6299133999999998E-2</c:v>
                </c:pt>
                <c:pt idx="3349">
                  <c:v>-2.3985145999999999E-2</c:v>
                </c:pt>
                <c:pt idx="3350">
                  <c:v>-1.9964836999999999E-2</c:v>
                </c:pt>
                <c:pt idx="3351">
                  <c:v>-2.6197752000000001E-2</c:v>
                </c:pt>
                <c:pt idx="3352">
                  <c:v>-2.0443993000000001E-2</c:v>
                </c:pt>
                <c:pt idx="3353">
                  <c:v>-2.4430139E-2</c:v>
                </c:pt>
                <c:pt idx="3354">
                  <c:v>-3.0449415000000001E-2</c:v>
                </c:pt>
                <c:pt idx="3355">
                  <c:v>-1.7496582E-2</c:v>
                </c:pt>
                <c:pt idx="3356">
                  <c:v>-2.1446048999999998E-2</c:v>
                </c:pt>
                <c:pt idx="3357">
                  <c:v>-3.0222229999999999E-2</c:v>
                </c:pt>
                <c:pt idx="3358">
                  <c:v>-2.467886E-2</c:v>
                </c:pt>
                <c:pt idx="3359">
                  <c:v>-1.7385695E-2</c:v>
                </c:pt>
                <c:pt idx="3360">
                  <c:v>-2.3807641000000001E-2</c:v>
                </c:pt>
                <c:pt idx="3361">
                  <c:v>-2.5059674000000001E-2</c:v>
                </c:pt>
                <c:pt idx="3362">
                  <c:v>-2.2239123E-2</c:v>
                </c:pt>
                <c:pt idx="3363">
                  <c:v>-2.2507926000000001E-2</c:v>
                </c:pt>
                <c:pt idx="3364">
                  <c:v>-2.3905019999999999E-2</c:v>
                </c:pt>
                <c:pt idx="3365">
                  <c:v>-2.2681873000000002E-2</c:v>
                </c:pt>
                <c:pt idx="3366">
                  <c:v>-2.4178036999999999E-2</c:v>
                </c:pt>
                <c:pt idx="3367">
                  <c:v>-2.4471244E-2</c:v>
                </c:pt>
                <c:pt idx="3368">
                  <c:v>-2.1581715000000001E-2</c:v>
                </c:pt>
                <c:pt idx="3369">
                  <c:v>-2.4008735999999999E-2</c:v>
                </c:pt>
                <c:pt idx="3370">
                  <c:v>-2.2195388999999999E-2</c:v>
                </c:pt>
                <c:pt idx="3371">
                  <c:v>-2.3433102000000001E-2</c:v>
                </c:pt>
                <c:pt idx="3372">
                  <c:v>-2.9133866000000001E-2</c:v>
                </c:pt>
                <c:pt idx="3373">
                  <c:v>-2.3400839E-2</c:v>
                </c:pt>
                <c:pt idx="3374">
                  <c:v>-2.1801081E-2</c:v>
                </c:pt>
                <c:pt idx="3375">
                  <c:v>-2.4126854E-2</c:v>
                </c:pt>
                <c:pt idx="3376">
                  <c:v>-2.4074122E-2</c:v>
                </c:pt>
                <c:pt idx="3377">
                  <c:v>-1.9672055000000001E-2</c:v>
                </c:pt>
                <c:pt idx="3378">
                  <c:v>-2.2741081E-2</c:v>
                </c:pt>
                <c:pt idx="3379">
                  <c:v>-2.2403207000000001E-2</c:v>
                </c:pt>
                <c:pt idx="3380">
                  <c:v>-2.3265006000000001E-2</c:v>
                </c:pt>
                <c:pt idx="3381">
                  <c:v>-2.4021890000000001E-2</c:v>
                </c:pt>
                <c:pt idx="3382">
                  <c:v>-2.2755291E-2</c:v>
                </c:pt>
                <c:pt idx="3383">
                  <c:v>-2.2205595000000002E-2</c:v>
                </c:pt>
                <c:pt idx="3384">
                  <c:v>-2.3229314000000001E-2</c:v>
                </c:pt>
                <c:pt idx="3385">
                  <c:v>-2.2576306000000001E-2</c:v>
                </c:pt>
                <c:pt idx="3386">
                  <c:v>-1.8961863999999998E-2</c:v>
                </c:pt>
                <c:pt idx="3387">
                  <c:v>-1.9996788000000001E-2</c:v>
                </c:pt>
                <c:pt idx="3388">
                  <c:v>-1.9909702000000001E-2</c:v>
                </c:pt>
                <c:pt idx="3389">
                  <c:v>-2.1154117E-2</c:v>
                </c:pt>
                <c:pt idx="3390">
                  <c:v>-2.0767692000000001E-2</c:v>
                </c:pt>
                <c:pt idx="3391">
                  <c:v>-2.1855711999999999E-2</c:v>
                </c:pt>
                <c:pt idx="3392">
                  <c:v>-1.6471334000000001E-2</c:v>
                </c:pt>
                <c:pt idx="3393">
                  <c:v>-2.0683337E-2</c:v>
                </c:pt>
                <c:pt idx="3394">
                  <c:v>-2.0491322999999999E-2</c:v>
                </c:pt>
                <c:pt idx="3395">
                  <c:v>-2.1013871E-2</c:v>
                </c:pt>
                <c:pt idx="3396">
                  <c:v>-1.8281731999999998E-2</c:v>
                </c:pt>
                <c:pt idx="3397">
                  <c:v>-2.2708381E-2</c:v>
                </c:pt>
                <c:pt idx="3398">
                  <c:v>-1.7563952000000001E-2</c:v>
                </c:pt>
                <c:pt idx="3399">
                  <c:v>-2.4827991000000001E-2</c:v>
                </c:pt>
                <c:pt idx="3400">
                  <c:v>-2.1788258000000001E-2</c:v>
                </c:pt>
                <c:pt idx="3401">
                  <c:v>-2.1951430000000001E-2</c:v>
                </c:pt>
                <c:pt idx="3402">
                  <c:v>-2.3632683000000002E-2</c:v>
                </c:pt>
                <c:pt idx="3403">
                  <c:v>-1.9900896000000001E-2</c:v>
                </c:pt>
                <c:pt idx="3404">
                  <c:v>-2.0731001999999998E-2</c:v>
                </c:pt>
                <c:pt idx="3405">
                  <c:v>-2.8241457000000001E-2</c:v>
                </c:pt>
                <c:pt idx="3406">
                  <c:v>-2.4519689000000001E-2</c:v>
                </c:pt>
                <c:pt idx="3407">
                  <c:v>-1.9076394E-2</c:v>
                </c:pt>
                <c:pt idx="3408">
                  <c:v>-2.3187781000000001E-2</c:v>
                </c:pt>
                <c:pt idx="3409">
                  <c:v>-2.2933598999999999E-2</c:v>
                </c:pt>
                <c:pt idx="3410">
                  <c:v>-2.0448602999999999E-2</c:v>
                </c:pt>
                <c:pt idx="3411">
                  <c:v>-2.1317597000000001E-2</c:v>
                </c:pt>
                <c:pt idx="3412">
                  <c:v>-1.8185719999999999E-2</c:v>
                </c:pt>
                <c:pt idx="3413">
                  <c:v>-2.2228746000000001E-2</c:v>
                </c:pt>
                <c:pt idx="3414">
                  <c:v>-2.6109503999999999E-2</c:v>
                </c:pt>
                <c:pt idx="3415">
                  <c:v>-1.8804628E-2</c:v>
                </c:pt>
                <c:pt idx="3416">
                  <c:v>-2.1361528000000001E-2</c:v>
                </c:pt>
                <c:pt idx="3417">
                  <c:v>-2.4427445999999998E-2</c:v>
                </c:pt>
                <c:pt idx="3418">
                  <c:v>-2.4394689000000001E-2</c:v>
                </c:pt>
                <c:pt idx="3419">
                  <c:v>-1.741525E-2</c:v>
                </c:pt>
                <c:pt idx="3420">
                  <c:v>-1.8957755E-2</c:v>
                </c:pt>
                <c:pt idx="3421">
                  <c:v>-2.4409287000000002E-2</c:v>
                </c:pt>
                <c:pt idx="3422">
                  <c:v>-2.3145349999999999E-2</c:v>
                </c:pt>
                <c:pt idx="3423">
                  <c:v>-2.1433434000000001E-2</c:v>
                </c:pt>
                <c:pt idx="3424">
                  <c:v>-2.2002285E-2</c:v>
                </c:pt>
                <c:pt idx="3425">
                  <c:v>-2.126101E-2</c:v>
                </c:pt>
                <c:pt idx="3426">
                  <c:v>-1.9932892000000001E-2</c:v>
                </c:pt>
                <c:pt idx="3427">
                  <c:v>-2.514632E-2</c:v>
                </c:pt>
                <c:pt idx="3428">
                  <c:v>-2.3170520999999999E-2</c:v>
                </c:pt>
                <c:pt idx="3429">
                  <c:v>-2.1410726000000001E-2</c:v>
                </c:pt>
                <c:pt idx="3430">
                  <c:v>-2.1119379000000001E-2</c:v>
                </c:pt>
                <c:pt idx="3431">
                  <c:v>-2.0349844999999998E-2</c:v>
                </c:pt>
                <c:pt idx="3432">
                  <c:v>-1.9104547999999999E-2</c:v>
                </c:pt>
                <c:pt idx="3433">
                  <c:v>-1.8134094999999999E-2</c:v>
                </c:pt>
                <c:pt idx="3434">
                  <c:v>-2.3639381000000001E-2</c:v>
                </c:pt>
                <c:pt idx="3435">
                  <c:v>-1.8864367E-2</c:v>
                </c:pt>
                <c:pt idx="3436">
                  <c:v>-1.8359698000000001E-2</c:v>
                </c:pt>
                <c:pt idx="3437">
                  <c:v>-2.3416613999999999E-2</c:v>
                </c:pt>
                <c:pt idx="3438">
                  <c:v>-1.728362E-2</c:v>
                </c:pt>
                <c:pt idx="3439">
                  <c:v>-2.0545021E-2</c:v>
                </c:pt>
                <c:pt idx="3440">
                  <c:v>-2.1466474999999999E-2</c:v>
                </c:pt>
                <c:pt idx="3441">
                  <c:v>-1.6430512000000001E-2</c:v>
                </c:pt>
                <c:pt idx="3442">
                  <c:v>-1.9356793000000001E-2</c:v>
                </c:pt>
                <c:pt idx="3443">
                  <c:v>-2.4594549E-2</c:v>
                </c:pt>
                <c:pt idx="3444">
                  <c:v>-1.7107071000000001E-2</c:v>
                </c:pt>
                <c:pt idx="3445">
                  <c:v>-1.5729519000000001E-2</c:v>
                </c:pt>
                <c:pt idx="3446">
                  <c:v>-2.0289116999999999E-2</c:v>
                </c:pt>
                <c:pt idx="3447">
                  <c:v>-2.0471163000000001E-2</c:v>
                </c:pt>
                <c:pt idx="3448">
                  <c:v>-1.9003230999999999E-2</c:v>
                </c:pt>
                <c:pt idx="3449">
                  <c:v>-1.3232727E-2</c:v>
                </c:pt>
                <c:pt idx="3450">
                  <c:v>-1.4659381000000001E-2</c:v>
                </c:pt>
                <c:pt idx="3451">
                  <c:v>-1.8659595000000001E-2</c:v>
                </c:pt>
                <c:pt idx="3452">
                  <c:v>-2.0201298999999999E-2</c:v>
                </c:pt>
                <c:pt idx="3453">
                  <c:v>-1.7296683E-2</c:v>
                </c:pt>
                <c:pt idx="3454">
                  <c:v>-1.8447966999999999E-2</c:v>
                </c:pt>
                <c:pt idx="3455">
                  <c:v>-2.0440551000000001E-2</c:v>
                </c:pt>
                <c:pt idx="3456">
                  <c:v>-1.9374751999999999E-2</c:v>
                </c:pt>
                <c:pt idx="3457">
                  <c:v>-2.0768432E-2</c:v>
                </c:pt>
                <c:pt idx="3458">
                  <c:v>-2.4677418E-2</c:v>
                </c:pt>
                <c:pt idx="3459">
                  <c:v>-2.0528068999999999E-2</c:v>
                </c:pt>
                <c:pt idx="3460">
                  <c:v>-2.2437556000000001E-2</c:v>
                </c:pt>
                <c:pt idx="3461">
                  <c:v>-2.4416532000000001E-2</c:v>
                </c:pt>
                <c:pt idx="3462">
                  <c:v>-2.0901158E-2</c:v>
                </c:pt>
                <c:pt idx="3463">
                  <c:v>-2.1763327999999998E-2</c:v>
                </c:pt>
                <c:pt idx="3464">
                  <c:v>-2.2201952E-2</c:v>
                </c:pt>
                <c:pt idx="3465">
                  <c:v>-2.4068375999999999E-2</c:v>
                </c:pt>
                <c:pt idx="3466">
                  <c:v>-2.5120059E-2</c:v>
                </c:pt>
                <c:pt idx="3467">
                  <c:v>-2.7551757E-2</c:v>
                </c:pt>
                <c:pt idx="3468">
                  <c:v>-2.8750712000000001E-2</c:v>
                </c:pt>
                <c:pt idx="3469">
                  <c:v>-2.8789981999999999E-2</c:v>
                </c:pt>
                <c:pt idx="3470">
                  <c:v>-3.2119996999999997E-2</c:v>
                </c:pt>
                <c:pt idx="3471">
                  <c:v>-4.1210695999999998E-2</c:v>
                </c:pt>
                <c:pt idx="3472">
                  <c:v>-6.4825214000000006E-2</c:v>
                </c:pt>
                <c:pt idx="3473">
                  <c:v>-4.9946490000000003E-3</c:v>
                </c:pt>
                <c:pt idx="3474">
                  <c:v>-2.3565219999999998E-3</c:v>
                </c:pt>
                <c:pt idx="3475">
                  <c:v>-1.5981253000000001E-2</c:v>
                </c:pt>
                <c:pt idx="3476">
                  <c:v>-1.5145288E-2</c:v>
                </c:pt>
                <c:pt idx="3477">
                  <c:v>-1.9735049000000001E-2</c:v>
                </c:pt>
                <c:pt idx="3478">
                  <c:v>-2.3020057E-2</c:v>
                </c:pt>
                <c:pt idx="3479">
                  <c:v>-2.2716376999999999E-2</c:v>
                </c:pt>
                <c:pt idx="3480">
                  <c:v>-2.0214602000000002E-2</c:v>
                </c:pt>
                <c:pt idx="3481">
                  <c:v>-1.9403903E-2</c:v>
                </c:pt>
                <c:pt idx="3482">
                  <c:v>-2.3265753E-2</c:v>
                </c:pt>
                <c:pt idx="3483">
                  <c:v>-2.8146811000000001E-2</c:v>
                </c:pt>
                <c:pt idx="3484">
                  <c:v>-2.6960372999999999E-2</c:v>
                </c:pt>
                <c:pt idx="3485">
                  <c:v>-2.2795125999999999E-2</c:v>
                </c:pt>
                <c:pt idx="3486">
                  <c:v>-2.3342405E-2</c:v>
                </c:pt>
                <c:pt idx="3487">
                  <c:v>-2.3901743999999999E-2</c:v>
                </c:pt>
                <c:pt idx="3488">
                  <c:v>-2.7186750999999999E-2</c:v>
                </c:pt>
                <c:pt idx="3489">
                  <c:v>-1.7723709000000001E-2</c:v>
                </c:pt>
                <c:pt idx="3490">
                  <c:v>-1.8385239000000001E-2</c:v>
                </c:pt>
                <c:pt idx="3491">
                  <c:v>-1.9567728E-2</c:v>
                </c:pt>
                <c:pt idx="3492">
                  <c:v>-2.0452163999999998E-2</c:v>
                </c:pt>
                <c:pt idx="3493">
                  <c:v>-1.204828E-2</c:v>
                </c:pt>
                <c:pt idx="3494">
                  <c:v>-9.7744730000000005E-3</c:v>
                </c:pt>
                <c:pt idx="3495">
                  <c:v>-1.3418477E-2</c:v>
                </c:pt>
                <c:pt idx="3496">
                  <c:v>-1.3363332E-2</c:v>
                </c:pt>
                <c:pt idx="3497">
                  <c:v>-1.5863242E-2</c:v>
                </c:pt>
                <c:pt idx="3498">
                  <c:v>-1.8469676000000001E-2</c:v>
                </c:pt>
                <c:pt idx="3499">
                  <c:v>-2.1198086000000001E-2</c:v>
                </c:pt>
                <c:pt idx="3500">
                  <c:v>-2.1213636000000001E-2</c:v>
                </c:pt>
                <c:pt idx="3501">
                  <c:v>-2.1169428000000001E-2</c:v>
                </c:pt>
                <c:pt idx="3502">
                  <c:v>-1.5630949000000002E-2</c:v>
                </c:pt>
                <c:pt idx="3503">
                  <c:v>-1.9094390999999999E-2</c:v>
                </c:pt>
                <c:pt idx="3504">
                  <c:v>-2.2883369000000001E-2</c:v>
                </c:pt>
                <c:pt idx="3505">
                  <c:v>-2.4465286999999999E-2</c:v>
                </c:pt>
                <c:pt idx="3506">
                  <c:v>-1.7570413999999999E-2</c:v>
                </c:pt>
                <c:pt idx="3507">
                  <c:v>-2.2418964999999999E-2</c:v>
                </c:pt>
                <c:pt idx="3508">
                  <c:v>-2.4581480999999999E-2</c:v>
                </c:pt>
                <c:pt idx="3509">
                  <c:v>-2.2563070000000001E-2</c:v>
                </c:pt>
                <c:pt idx="3510">
                  <c:v>-1.8356596999999999E-2</c:v>
                </c:pt>
                <c:pt idx="3511">
                  <c:v>-2.3030445E-2</c:v>
                </c:pt>
                <c:pt idx="3512">
                  <c:v>-2.0220275999999999E-2</c:v>
                </c:pt>
                <c:pt idx="3513">
                  <c:v>-2.180619E-2</c:v>
                </c:pt>
                <c:pt idx="3514">
                  <c:v>-2.2770550000000001E-2</c:v>
                </c:pt>
                <c:pt idx="3515">
                  <c:v>-1.8380595E-2</c:v>
                </c:pt>
                <c:pt idx="3516">
                  <c:v>-2.0684439999999998E-2</c:v>
                </c:pt>
                <c:pt idx="3517">
                  <c:v>-2.2027206000000001E-2</c:v>
                </c:pt>
                <c:pt idx="3518">
                  <c:v>-2.3250237E-2</c:v>
                </c:pt>
                <c:pt idx="3519">
                  <c:v>-2.1129562000000001E-2</c:v>
                </c:pt>
                <c:pt idx="3520">
                  <c:v>-1.9999395999999999E-2</c:v>
                </c:pt>
                <c:pt idx="3521">
                  <c:v>-1.9987147E-2</c:v>
                </c:pt>
                <c:pt idx="3522">
                  <c:v>-2.3509459999999999E-2</c:v>
                </c:pt>
                <c:pt idx="3523">
                  <c:v>-2.0311803E-2</c:v>
                </c:pt>
                <c:pt idx="3524">
                  <c:v>-1.8030902000000001E-2</c:v>
                </c:pt>
                <c:pt idx="3525">
                  <c:v>-2.2692232999999999E-2</c:v>
                </c:pt>
                <c:pt idx="3526">
                  <c:v>-2.3520223999999999E-2</c:v>
                </c:pt>
                <c:pt idx="3527">
                  <c:v>-2.0496470999999999E-2</c:v>
                </c:pt>
                <c:pt idx="3528">
                  <c:v>-2.0880405000000001E-2</c:v>
                </c:pt>
                <c:pt idx="3529">
                  <c:v>-1.8650541E-2</c:v>
                </c:pt>
                <c:pt idx="3530">
                  <c:v>-1.9410601E-2</c:v>
                </c:pt>
                <c:pt idx="3531">
                  <c:v>-2.2083083E-2</c:v>
                </c:pt>
                <c:pt idx="3532">
                  <c:v>-2.2969129000000001E-2</c:v>
                </c:pt>
                <c:pt idx="3533">
                  <c:v>-1.9837784000000001E-2</c:v>
                </c:pt>
                <c:pt idx="3534">
                  <c:v>-1.8602417999999999E-2</c:v>
                </c:pt>
                <c:pt idx="3535">
                  <c:v>-1.8672725000000001E-2</c:v>
                </c:pt>
                <c:pt idx="3536">
                  <c:v>-2.0584956000000001E-2</c:v>
                </c:pt>
                <c:pt idx="3537">
                  <c:v>-1.8274131999999998E-2</c:v>
                </c:pt>
                <c:pt idx="3538">
                  <c:v>-1.7907026999999999E-2</c:v>
                </c:pt>
                <c:pt idx="3539">
                  <c:v>-1.5167699E-2</c:v>
                </c:pt>
                <c:pt idx="3540">
                  <c:v>-1.8808882999999998E-2</c:v>
                </c:pt>
                <c:pt idx="3541">
                  <c:v>-1.5989129000000001E-2</c:v>
                </c:pt>
                <c:pt idx="3542">
                  <c:v>-1.8740554999999999E-2</c:v>
                </c:pt>
                <c:pt idx="3543">
                  <c:v>-1.8275302E-2</c:v>
                </c:pt>
                <c:pt idx="3544">
                  <c:v>-1.7468877000000001E-2</c:v>
                </c:pt>
                <c:pt idx="3545">
                  <c:v>-1.5855001000000001E-2</c:v>
                </c:pt>
                <c:pt idx="3546">
                  <c:v>-1.5750344999999999E-2</c:v>
                </c:pt>
                <c:pt idx="3547">
                  <c:v>-1.4517036000000001E-2</c:v>
                </c:pt>
                <c:pt idx="3548">
                  <c:v>-1.2827000999999999E-2</c:v>
                </c:pt>
                <c:pt idx="3549">
                  <c:v>-1.2558821E-2</c:v>
                </c:pt>
                <c:pt idx="3550">
                  <c:v>-1.3343815E-2</c:v>
                </c:pt>
                <c:pt idx="3551">
                  <c:v>-1.5419749999999999E-2</c:v>
                </c:pt>
                <c:pt idx="3552">
                  <c:v>-1.2630824000000001E-2</c:v>
                </c:pt>
                <c:pt idx="3553">
                  <c:v>-1.2648135E-2</c:v>
                </c:pt>
                <c:pt idx="3554">
                  <c:v>-1.2659142E-2</c:v>
                </c:pt>
                <c:pt idx="3555">
                  <c:v>-1.2611471000000001E-2</c:v>
                </c:pt>
                <c:pt idx="3556">
                  <c:v>-1.1088967E-2</c:v>
                </c:pt>
                <c:pt idx="3557">
                  <c:v>-1.8058459999999998E-2</c:v>
                </c:pt>
                <c:pt idx="3558">
                  <c:v>-1.3843721999999999E-2</c:v>
                </c:pt>
                <c:pt idx="3559">
                  <c:v>-1.2886315000000001E-2</c:v>
                </c:pt>
                <c:pt idx="3560">
                  <c:v>-1.4716027E-2</c:v>
                </c:pt>
                <c:pt idx="3561">
                  <c:v>-1.1405451E-2</c:v>
                </c:pt>
                <c:pt idx="3562">
                  <c:v>-8.6353909999999992E-3</c:v>
                </c:pt>
                <c:pt idx="3563">
                  <c:v>-1.6801441E-2</c:v>
                </c:pt>
                <c:pt idx="3564">
                  <c:v>-1.3139209000000001E-2</c:v>
                </c:pt>
                <c:pt idx="3565">
                  <c:v>-1.2580212E-2</c:v>
                </c:pt>
                <c:pt idx="3566">
                  <c:v>-1.6797929999999999E-2</c:v>
                </c:pt>
                <c:pt idx="3567">
                  <c:v>-1.3489485000000001E-2</c:v>
                </c:pt>
                <c:pt idx="3568">
                  <c:v>-1.0761876E-2</c:v>
                </c:pt>
                <c:pt idx="3569">
                  <c:v>-1.1888658999999999E-2</c:v>
                </c:pt>
                <c:pt idx="3570">
                  <c:v>-1.0573057E-2</c:v>
                </c:pt>
                <c:pt idx="3571">
                  <c:v>-1.4980976999999999E-2</c:v>
                </c:pt>
                <c:pt idx="3572">
                  <c:v>-1.2216084E-2</c:v>
                </c:pt>
                <c:pt idx="3573">
                  <c:v>-9.4487930000000005E-3</c:v>
                </c:pt>
                <c:pt idx="3574">
                  <c:v>-6.0423439999999998E-3</c:v>
                </c:pt>
                <c:pt idx="3575">
                  <c:v>-7.6809870000000002E-3</c:v>
                </c:pt>
                <c:pt idx="3576">
                  <c:v>-8.6234729999999996E-3</c:v>
                </c:pt>
                <c:pt idx="3577">
                  <c:v>-7.2093349999999999E-3</c:v>
                </c:pt>
                <c:pt idx="3578">
                  <c:v>-7.8015869999999996E-3</c:v>
                </c:pt>
                <c:pt idx="3579">
                  <c:v>-7.9283530000000008E-3</c:v>
                </c:pt>
                <c:pt idx="3580">
                  <c:v>-4.782222E-3</c:v>
                </c:pt>
                <c:pt idx="3581">
                  <c:v>-7.4094310000000002E-3</c:v>
                </c:pt>
                <c:pt idx="3582">
                  <c:v>-5.4737589999999999E-3</c:v>
                </c:pt>
                <c:pt idx="3583">
                  <c:v>-2.3216410000000002E-3</c:v>
                </c:pt>
                <c:pt idx="3584">
                  <c:v>-1.7788089999999999E-3</c:v>
                </c:pt>
                <c:pt idx="3585">
                  <c:v>-4.5338490000000004E-3</c:v>
                </c:pt>
                <c:pt idx="3586">
                  <c:v>-3.6654859999999999E-3</c:v>
                </c:pt>
                <c:pt idx="3587">
                  <c:v>-2.4585409999999999E-3</c:v>
                </c:pt>
                <c:pt idx="3588">
                  <c:v>-1.138207E-3</c:v>
                </c:pt>
                <c:pt idx="3589">
                  <c:v>-3.470337E-3</c:v>
                </c:pt>
                <c:pt idx="3590">
                  <c:v>-1.188726E-3</c:v>
                </c:pt>
                <c:pt idx="3591">
                  <c:v>1.808395E-3</c:v>
                </c:pt>
                <c:pt idx="3592">
                  <c:v>-1.212926E-3</c:v>
                </c:pt>
                <c:pt idx="3593">
                  <c:v>-9.4847400000000004E-4</c:v>
                </c:pt>
                <c:pt idx="3594">
                  <c:v>-1.200617E-3</c:v>
                </c:pt>
                <c:pt idx="3595">
                  <c:v>-4.0824240000000003E-3</c:v>
                </c:pt>
                <c:pt idx="3596">
                  <c:v>-1.7830509999999999E-3</c:v>
                </c:pt>
                <c:pt idx="3597">
                  <c:v>1.2787860000000001E-3</c:v>
                </c:pt>
                <c:pt idx="3598">
                  <c:v>1.5439239999999999E-3</c:v>
                </c:pt>
                <c:pt idx="3599">
                  <c:v>4.0062799999999999E-4</c:v>
                </c:pt>
                <c:pt idx="3600">
                  <c:v>-6.4321199999999999E-4</c:v>
                </c:pt>
                <c:pt idx="3601">
                  <c:v>3.631961E-3</c:v>
                </c:pt>
                <c:pt idx="3602">
                  <c:v>6.1573670000000004E-3</c:v>
                </c:pt>
                <c:pt idx="3603">
                  <c:v>2.0630230000000002E-3</c:v>
                </c:pt>
                <c:pt idx="3604">
                  <c:v>5.4382699999999998E-4</c:v>
                </c:pt>
                <c:pt idx="3605">
                  <c:v>-2.0478799999999999E-4</c:v>
                </c:pt>
                <c:pt idx="3606">
                  <c:v>4.5196530000000002E-3</c:v>
                </c:pt>
                <c:pt idx="3607">
                  <c:v>5.9316610000000004E-3</c:v>
                </c:pt>
                <c:pt idx="3608">
                  <c:v>1.8128999999999999E-4</c:v>
                </c:pt>
                <c:pt idx="3609">
                  <c:v>3.0274099999999999E-3</c:v>
                </c:pt>
                <c:pt idx="3610">
                  <c:v>2.1651660000000001E-3</c:v>
                </c:pt>
                <c:pt idx="3611">
                  <c:v>6.02675E-3</c:v>
                </c:pt>
                <c:pt idx="3612">
                  <c:v>3.0399950000000002E-3</c:v>
                </c:pt>
                <c:pt idx="3613">
                  <c:v>9.5367399999999995E-4</c:v>
                </c:pt>
                <c:pt idx="3614">
                  <c:v>2.2933509999999999E-3</c:v>
                </c:pt>
                <c:pt idx="3615">
                  <c:v>7.3315189999999999E-3</c:v>
                </c:pt>
                <c:pt idx="3616">
                  <c:v>4.3328180000000004E-3</c:v>
                </c:pt>
                <c:pt idx="3617">
                  <c:v>4.9381540000000002E-3</c:v>
                </c:pt>
                <c:pt idx="3618">
                  <c:v>7.9056100000000004E-3</c:v>
                </c:pt>
                <c:pt idx="3619">
                  <c:v>3.7526759999999999E-3</c:v>
                </c:pt>
                <c:pt idx="3620">
                  <c:v>4.1253189999999997E-3</c:v>
                </c:pt>
                <c:pt idx="3621">
                  <c:v>4.7255960000000003E-3</c:v>
                </c:pt>
                <c:pt idx="3622">
                  <c:v>2.5443800000000002E-3</c:v>
                </c:pt>
                <c:pt idx="3623">
                  <c:v>5.6126079999999998E-3</c:v>
                </c:pt>
                <c:pt idx="3624">
                  <c:v>6.3682330000000001E-3</c:v>
                </c:pt>
                <c:pt idx="3625">
                  <c:v>8.3288530000000006E-3</c:v>
                </c:pt>
                <c:pt idx="3626">
                  <c:v>2.0087109999999998E-3</c:v>
                </c:pt>
                <c:pt idx="3627">
                  <c:v>7.6927600000000005E-4</c:v>
                </c:pt>
                <c:pt idx="3628">
                  <c:v>3.8219119999999998E-3</c:v>
                </c:pt>
                <c:pt idx="3629">
                  <c:v>6.1875979999999999E-3</c:v>
                </c:pt>
                <c:pt idx="3630">
                  <c:v>8.9676589999999994E-3</c:v>
                </c:pt>
                <c:pt idx="3631">
                  <c:v>3.0407939999999999E-3</c:v>
                </c:pt>
                <c:pt idx="3632">
                  <c:v>9.0939049999999994E-3</c:v>
                </c:pt>
                <c:pt idx="3633">
                  <c:v>6.3226200000000001E-3</c:v>
                </c:pt>
                <c:pt idx="3634">
                  <c:v>6.5689759999999998E-3</c:v>
                </c:pt>
                <c:pt idx="3635">
                  <c:v>4.8475080000000004E-3</c:v>
                </c:pt>
                <c:pt idx="3636">
                  <c:v>1.0332542E-2</c:v>
                </c:pt>
                <c:pt idx="3637">
                  <c:v>1.1022301E-2</c:v>
                </c:pt>
                <c:pt idx="3638">
                  <c:v>7.6417630000000002E-3</c:v>
                </c:pt>
                <c:pt idx="3639">
                  <c:v>7.1370950000000004E-3</c:v>
                </c:pt>
                <c:pt idx="3640">
                  <c:v>7.1437599999999999E-3</c:v>
                </c:pt>
                <c:pt idx="3641">
                  <c:v>6.7466820000000004E-3</c:v>
                </c:pt>
                <c:pt idx="3642">
                  <c:v>1.1120465E-2</c:v>
                </c:pt>
                <c:pt idx="3643">
                  <c:v>8.7726220000000008E-3</c:v>
                </c:pt>
                <c:pt idx="3644">
                  <c:v>5.1121059999999999E-3</c:v>
                </c:pt>
                <c:pt idx="3645">
                  <c:v>1.3268304E-2</c:v>
                </c:pt>
                <c:pt idx="3646">
                  <c:v>1.2040446E-2</c:v>
                </c:pt>
                <c:pt idx="3647">
                  <c:v>8.5439810000000008E-3</c:v>
                </c:pt>
                <c:pt idx="3648">
                  <c:v>1.0554396000000001E-2</c:v>
                </c:pt>
                <c:pt idx="3649">
                  <c:v>9.7631709999999993E-3</c:v>
                </c:pt>
                <c:pt idx="3650">
                  <c:v>1.0176072E-2</c:v>
                </c:pt>
                <c:pt idx="3651">
                  <c:v>1.1445334E-2</c:v>
                </c:pt>
                <c:pt idx="3652">
                  <c:v>1.0317669999999999E-2</c:v>
                </c:pt>
                <c:pt idx="3653">
                  <c:v>8.2979290000000008E-3</c:v>
                </c:pt>
                <c:pt idx="3654">
                  <c:v>9.5535849999999999E-3</c:v>
                </c:pt>
                <c:pt idx="3655">
                  <c:v>3.642967E-3</c:v>
                </c:pt>
                <c:pt idx="3656">
                  <c:v>6.6877459999999996E-3</c:v>
                </c:pt>
                <c:pt idx="3657">
                  <c:v>1.2319800000000001E-2</c:v>
                </c:pt>
                <c:pt idx="3658">
                  <c:v>5.5148899999999997E-3</c:v>
                </c:pt>
                <c:pt idx="3659">
                  <c:v>1.3622617E-2</c:v>
                </c:pt>
                <c:pt idx="3660">
                  <c:v>5.4524919999999998E-3</c:v>
                </c:pt>
                <c:pt idx="3661">
                  <c:v>4.8825750000000001E-3</c:v>
                </c:pt>
                <c:pt idx="3662">
                  <c:v>1.0422549E-2</c:v>
                </c:pt>
                <c:pt idx="3663">
                  <c:v>7.0659019999999998E-3</c:v>
                </c:pt>
                <c:pt idx="3664">
                  <c:v>6.5216579999999996E-3</c:v>
                </c:pt>
                <c:pt idx="3665">
                  <c:v>1.0936912E-2</c:v>
                </c:pt>
                <c:pt idx="3666">
                  <c:v>1.2078362E-2</c:v>
                </c:pt>
                <c:pt idx="3667">
                  <c:v>3.4507850000000001E-3</c:v>
                </c:pt>
                <c:pt idx="3668">
                  <c:v>5.4993200000000002E-3</c:v>
                </c:pt>
                <c:pt idx="3669">
                  <c:v>1.1517265E-2</c:v>
                </c:pt>
                <c:pt idx="3670">
                  <c:v>6.3951700000000004E-3</c:v>
                </c:pt>
                <c:pt idx="3671">
                  <c:v>9.5254490000000001E-3</c:v>
                </c:pt>
                <c:pt idx="3672">
                  <c:v>5.4414110000000002E-3</c:v>
                </c:pt>
                <c:pt idx="3673">
                  <c:v>1.2485738E-2</c:v>
                </c:pt>
                <c:pt idx="3674">
                  <c:v>1.1616984E-2</c:v>
                </c:pt>
                <c:pt idx="3675">
                  <c:v>4.3161939999999998E-3</c:v>
                </c:pt>
                <c:pt idx="3676">
                  <c:v>6.1862590000000004E-3</c:v>
                </c:pt>
                <c:pt idx="3677">
                  <c:v>9.100024E-3</c:v>
                </c:pt>
                <c:pt idx="3678">
                  <c:v>1.1443310999999999E-2</c:v>
                </c:pt>
                <c:pt idx="3679">
                  <c:v>1.6153645000000001E-2</c:v>
                </c:pt>
                <c:pt idx="3680">
                  <c:v>5.0510720000000002E-3</c:v>
                </c:pt>
                <c:pt idx="3681">
                  <c:v>6.9512380000000002E-3</c:v>
                </c:pt>
                <c:pt idx="3682">
                  <c:v>9.6155259999999992E-3</c:v>
                </c:pt>
                <c:pt idx="3683">
                  <c:v>9.5627960000000001E-3</c:v>
                </c:pt>
                <c:pt idx="3684">
                  <c:v>8.5025910000000003E-3</c:v>
                </c:pt>
                <c:pt idx="3685">
                  <c:v>1.2506919E-2</c:v>
                </c:pt>
                <c:pt idx="3686">
                  <c:v>1.191218E-2</c:v>
                </c:pt>
                <c:pt idx="3687">
                  <c:v>9.5190629999999995E-3</c:v>
                </c:pt>
                <c:pt idx="3688">
                  <c:v>8.5637890000000005E-3</c:v>
                </c:pt>
                <c:pt idx="3689">
                  <c:v>5.4891690000000003E-3</c:v>
                </c:pt>
                <c:pt idx="3690">
                  <c:v>1.1352073000000001E-2</c:v>
                </c:pt>
                <c:pt idx="3691">
                  <c:v>1.4546534E-2</c:v>
                </c:pt>
                <c:pt idx="3692">
                  <c:v>8.4628240000000007E-3</c:v>
                </c:pt>
                <c:pt idx="3693">
                  <c:v>1.0645816000000001E-2</c:v>
                </c:pt>
                <c:pt idx="3694">
                  <c:v>1.2749626999999999E-2</c:v>
                </c:pt>
                <c:pt idx="3695">
                  <c:v>8.4100070000000006E-3</c:v>
                </c:pt>
                <c:pt idx="3696">
                  <c:v>9.9672549999999995E-3</c:v>
                </c:pt>
                <c:pt idx="3697">
                  <c:v>7.3925120000000004E-3</c:v>
                </c:pt>
                <c:pt idx="3698">
                  <c:v>8.8624029999999996E-3</c:v>
                </c:pt>
                <c:pt idx="3699">
                  <c:v>1.6056666000000001E-2</c:v>
                </c:pt>
                <c:pt idx="3700">
                  <c:v>1.1796834000000001E-2</c:v>
                </c:pt>
                <c:pt idx="3701">
                  <c:v>7.3088759999999997E-3</c:v>
                </c:pt>
                <c:pt idx="3702">
                  <c:v>1.5926777999999999E-2</c:v>
                </c:pt>
                <c:pt idx="3703">
                  <c:v>8.7964310000000004E-3</c:v>
                </c:pt>
                <c:pt idx="3704">
                  <c:v>1.0315331E-2</c:v>
                </c:pt>
                <c:pt idx="3705">
                  <c:v>1.1832799999999999E-2</c:v>
                </c:pt>
                <c:pt idx="3706">
                  <c:v>1.4528451E-2</c:v>
                </c:pt>
                <c:pt idx="3707">
                  <c:v>1.5458694E-2</c:v>
                </c:pt>
                <c:pt idx="3708">
                  <c:v>7.3985739999999998E-3</c:v>
                </c:pt>
                <c:pt idx="3709">
                  <c:v>8.2297459999999996E-3</c:v>
                </c:pt>
                <c:pt idx="3710">
                  <c:v>1.3310073E-2</c:v>
                </c:pt>
                <c:pt idx="3711">
                  <c:v>1.1036268E-2</c:v>
                </c:pt>
                <c:pt idx="3712">
                  <c:v>1.2765619000000001E-2</c:v>
                </c:pt>
                <c:pt idx="3713">
                  <c:v>1.1298216999999999E-2</c:v>
                </c:pt>
                <c:pt idx="3714">
                  <c:v>7.4960019999999999E-3</c:v>
                </c:pt>
                <c:pt idx="3715">
                  <c:v>1.2772257E-2</c:v>
                </c:pt>
                <c:pt idx="3716">
                  <c:v>1.5915592999999999E-2</c:v>
                </c:pt>
                <c:pt idx="3717">
                  <c:v>7.6920180000000001E-3</c:v>
                </c:pt>
                <c:pt idx="3718">
                  <c:v>1.4468450000000001E-2</c:v>
                </c:pt>
                <c:pt idx="3719">
                  <c:v>1.5376322E-2</c:v>
                </c:pt>
                <c:pt idx="3720">
                  <c:v>1.6563112000000001E-2</c:v>
                </c:pt>
                <c:pt idx="3721">
                  <c:v>1.1483665000000001E-2</c:v>
                </c:pt>
                <c:pt idx="3722">
                  <c:v>1.0196634E-2</c:v>
                </c:pt>
                <c:pt idx="3723">
                  <c:v>1.5347186000000001E-2</c:v>
                </c:pt>
                <c:pt idx="3724">
                  <c:v>1.5713198000000001E-2</c:v>
                </c:pt>
                <c:pt idx="3725">
                  <c:v>1.1460397000000001E-2</c:v>
                </c:pt>
                <c:pt idx="3726">
                  <c:v>1.7599244E-2</c:v>
                </c:pt>
                <c:pt idx="3727">
                  <c:v>1.8481015999999999E-2</c:v>
                </c:pt>
                <c:pt idx="3728">
                  <c:v>1.1906477E-2</c:v>
                </c:pt>
                <c:pt idx="3729">
                  <c:v>1.9381969999999998E-2</c:v>
                </c:pt>
                <c:pt idx="3730">
                  <c:v>1.2203958000000001E-2</c:v>
                </c:pt>
                <c:pt idx="3731">
                  <c:v>1.1212197E-2</c:v>
                </c:pt>
                <c:pt idx="3732">
                  <c:v>1.8399516000000001E-2</c:v>
                </c:pt>
                <c:pt idx="3733">
                  <c:v>1.5802667999999999E-2</c:v>
                </c:pt>
                <c:pt idx="3734">
                  <c:v>1.4006365E-2</c:v>
                </c:pt>
                <c:pt idx="3735">
                  <c:v>1.6067652000000002E-2</c:v>
                </c:pt>
                <c:pt idx="3736">
                  <c:v>1.5536171E-2</c:v>
                </c:pt>
                <c:pt idx="3737">
                  <c:v>1.1676452E-2</c:v>
                </c:pt>
                <c:pt idx="3738">
                  <c:v>1.7937673000000001E-2</c:v>
                </c:pt>
                <c:pt idx="3739">
                  <c:v>1.5781313000000002E-2</c:v>
                </c:pt>
                <c:pt idx="3740">
                  <c:v>1.4981454E-2</c:v>
                </c:pt>
                <c:pt idx="3741">
                  <c:v>1.5596112000000001E-2</c:v>
                </c:pt>
                <c:pt idx="3742">
                  <c:v>1.4978787E-2</c:v>
                </c:pt>
                <c:pt idx="3743">
                  <c:v>1.2979284000000001E-2</c:v>
                </c:pt>
                <c:pt idx="3744">
                  <c:v>1.0211008000000001E-2</c:v>
                </c:pt>
                <c:pt idx="3745">
                  <c:v>1.2945276E-2</c:v>
                </c:pt>
                <c:pt idx="3746">
                  <c:v>1.8394303000000001E-2</c:v>
                </c:pt>
                <c:pt idx="3747">
                  <c:v>1.5301838999999999E-2</c:v>
                </c:pt>
                <c:pt idx="3748">
                  <c:v>9.7042399999999994E-3</c:v>
                </c:pt>
                <c:pt idx="3749">
                  <c:v>1.3085922E-2</c:v>
                </c:pt>
                <c:pt idx="3750">
                  <c:v>1.412178E-2</c:v>
                </c:pt>
                <c:pt idx="3751">
                  <c:v>1.3595006999999999E-2</c:v>
                </c:pt>
                <c:pt idx="3752">
                  <c:v>1.1062799E-2</c:v>
                </c:pt>
                <c:pt idx="3753">
                  <c:v>1.7835218E-2</c:v>
                </c:pt>
                <c:pt idx="3754">
                  <c:v>1.4401986E-2</c:v>
                </c:pt>
                <c:pt idx="3755">
                  <c:v>1.4005975E-2</c:v>
                </c:pt>
                <c:pt idx="3756">
                  <c:v>1.3865855999999999E-2</c:v>
                </c:pt>
                <c:pt idx="3757">
                  <c:v>9.9749790000000001E-3</c:v>
                </c:pt>
                <c:pt idx="3758">
                  <c:v>1.0618844000000001E-2</c:v>
                </c:pt>
                <c:pt idx="3759">
                  <c:v>1.2172799E-2</c:v>
                </c:pt>
                <c:pt idx="3760">
                  <c:v>1.1321832E-2</c:v>
                </c:pt>
                <c:pt idx="3761">
                  <c:v>1.3592709999999999E-2</c:v>
                </c:pt>
                <c:pt idx="3762">
                  <c:v>1.0307370999999999E-2</c:v>
                </c:pt>
                <c:pt idx="3763">
                  <c:v>1.0639999000000001E-2</c:v>
                </c:pt>
                <c:pt idx="3764">
                  <c:v>1.7602224E-2</c:v>
                </c:pt>
                <c:pt idx="3765">
                  <c:v>1.2945955E-2</c:v>
                </c:pt>
                <c:pt idx="3766">
                  <c:v>1.4582552E-2</c:v>
                </c:pt>
                <c:pt idx="3767">
                  <c:v>1.1062119E-2</c:v>
                </c:pt>
                <c:pt idx="3768">
                  <c:v>1.1972455E-2</c:v>
                </c:pt>
                <c:pt idx="3769">
                  <c:v>1.5740293999999998E-2</c:v>
                </c:pt>
                <c:pt idx="3770">
                  <c:v>9.3720509999999993E-3</c:v>
                </c:pt>
                <c:pt idx="3771">
                  <c:v>1.0627998E-2</c:v>
                </c:pt>
                <c:pt idx="3772">
                  <c:v>9.4659800000000006E-3</c:v>
                </c:pt>
                <c:pt idx="3773">
                  <c:v>1.3046067E-2</c:v>
                </c:pt>
                <c:pt idx="3774">
                  <c:v>1.7884313999999998E-2</c:v>
                </c:pt>
                <c:pt idx="3775">
                  <c:v>9.9227929999999992E-3</c:v>
                </c:pt>
                <c:pt idx="3776">
                  <c:v>5.3323190000000003E-3</c:v>
                </c:pt>
                <c:pt idx="3777">
                  <c:v>1.4025676000000001E-2</c:v>
                </c:pt>
                <c:pt idx="3778">
                  <c:v>1.4818603E-2</c:v>
                </c:pt>
                <c:pt idx="3779">
                  <c:v>1.7403733000000001E-2</c:v>
                </c:pt>
                <c:pt idx="3780">
                  <c:v>1.7867193E-2</c:v>
                </c:pt>
                <c:pt idx="3781">
                  <c:v>1.3396013E-2</c:v>
                </c:pt>
                <c:pt idx="3782">
                  <c:v>1.7737065E-2</c:v>
                </c:pt>
                <c:pt idx="3783">
                  <c:v>1.7855842E-2</c:v>
                </c:pt>
                <c:pt idx="3784">
                  <c:v>1.8370515E-2</c:v>
                </c:pt>
                <c:pt idx="3785">
                  <c:v>2.4352772000000002E-2</c:v>
                </c:pt>
                <c:pt idx="3786">
                  <c:v>2.130435E-2</c:v>
                </c:pt>
                <c:pt idx="3787">
                  <c:v>2.0427639000000001E-2</c:v>
                </c:pt>
                <c:pt idx="3788">
                  <c:v>1.5929749E-2</c:v>
                </c:pt>
                <c:pt idx="3789">
                  <c:v>1.5526013E-2</c:v>
                </c:pt>
                <c:pt idx="3790">
                  <c:v>1.7058436E-2</c:v>
                </c:pt>
                <c:pt idx="3791">
                  <c:v>2.5226884000000002E-2</c:v>
                </c:pt>
                <c:pt idx="3792">
                  <c:v>3.0344264999999999E-2</c:v>
                </c:pt>
                <c:pt idx="3793">
                  <c:v>2.7453404000000001E-2</c:v>
                </c:pt>
                <c:pt idx="3794">
                  <c:v>2.4738774000000002E-2</c:v>
                </c:pt>
                <c:pt idx="3795">
                  <c:v>2.2634874999999999E-2</c:v>
                </c:pt>
                <c:pt idx="3796">
                  <c:v>2.2679432999999999E-2</c:v>
                </c:pt>
                <c:pt idx="3797">
                  <c:v>2.4731664E-2</c:v>
                </c:pt>
                <c:pt idx="3798">
                  <c:v>2.9628109E-2</c:v>
                </c:pt>
                <c:pt idx="3799">
                  <c:v>3.0994311E-2</c:v>
                </c:pt>
                <c:pt idx="3800">
                  <c:v>2.8912485000000002E-2</c:v>
                </c:pt>
                <c:pt idx="3801">
                  <c:v>2.3573380000000001E-2</c:v>
                </c:pt>
                <c:pt idx="3802">
                  <c:v>2.2527294E-2</c:v>
                </c:pt>
                <c:pt idx="3803">
                  <c:v>2.8092501999999998E-2</c:v>
                </c:pt>
                <c:pt idx="3804">
                  <c:v>2.2719570000000001E-2</c:v>
                </c:pt>
                <c:pt idx="3805">
                  <c:v>2.7976118000000001E-2</c:v>
                </c:pt>
                <c:pt idx="3806">
                  <c:v>3.0656293000000001E-2</c:v>
                </c:pt>
                <c:pt idx="3807">
                  <c:v>2.475979E-2</c:v>
                </c:pt>
                <c:pt idx="3808">
                  <c:v>1.9751385E-2</c:v>
                </c:pt>
                <c:pt idx="3809">
                  <c:v>2.3142388E-2</c:v>
                </c:pt>
                <c:pt idx="3810">
                  <c:v>2.2431672999999999E-2</c:v>
                </c:pt>
                <c:pt idx="3811">
                  <c:v>1.9610585999999999E-2</c:v>
                </c:pt>
                <c:pt idx="3812">
                  <c:v>2.305395E-2</c:v>
                </c:pt>
                <c:pt idx="3813">
                  <c:v>2.5305917000000001E-2</c:v>
                </c:pt>
                <c:pt idx="3814">
                  <c:v>2.1967731000000001E-2</c:v>
                </c:pt>
                <c:pt idx="3815">
                  <c:v>1.6357783000000001E-2</c:v>
                </c:pt>
                <c:pt idx="3816">
                  <c:v>1.388292E-2</c:v>
                </c:pt>
                <c:pt idx="3817">
                  <c:v>1.4923418000000001E-2</c:v>
                </c:pt>
                <c:pt idx="3818">
                  <c:v>1.8707745000000001E-2</c:v>
                </c:pt>
                <c:pt idx="3819">
                  <c:v>1.4633640999999999E-2</c:v>
                </c:pt>
                <c:pt idx="3820">
                  <c:v>1.4404003E-2</c:v>
                </c:pt>
                <c:pt idx="3821">
                  <c:v>1.2168277E-2</c:v>
                </c:pt>
                <c:pt idx="3822">
                  <c:v>9.5117870000000007E-3</c:v>
                </c:pt>
                <c:pt idx="3823">
                  <c:v>9.2667749999999997E-3</c:v>
                </c:pt>
                <c:pt idx="3824">
                  <c:v>1.3327563000000001E-2</c:v>
                </c:pt>
                <c:pt idx="3825">
                  <c:v>1.3842884E-2</c:v>
                </c:pt>
                <c:pt idx="3826">
                  <c:v>1.5625871999999999E-2</c:v>
                </c:pt>
                <c:pt idx="3827">
                  <c:v>1.3906185999999999E-2</c:v>
                </c:pt>
                <c:pt idx="3828">
                  <c:v>1.3158249E-2</c:v>
                </c:pt>
                <c:pt idx="3829">
                  <c:v>1.4909545E-2</c:v>
                </c:pt>
                <c:pt idx="3830">
                  <c:v>1.4470480000000001E-2</c:v>
                </c:pt>
                <c:pt idx="3831">
                  <c:v>9.7843819999999995E-3</c:v>
                </c:pt>
                <c:pt idx="3832">
                  <c:v>1.6240246999999999E-2</c:v>
                </c:pt>
                <c:pt idx="3833">
                  <c:v>1.9022714E-2</c:v>
                </c:pt>
                <c:pt idx="3834">
                  <c:v>1.4269268E-2</c:v>
                </c:pt>
                <c:pt idx="3835">
                  <c:v>1.6281553000000001E-2</c:v>
                </c:pt>
                <c:pt idx="3836">
                  <c:v>2.3835938000000001E-2</c:v>
                </c:pt>
                <c:pt idx="3837">
                  <c:v>2.2995979E-2</c:v>
                </c:pt>
                <c:pt idx="3838">
                  <c:v>2.37705E-2</c:v>
                </c:pt>
                <c:pt idx="3839">
                  <c:v>2.3564636999999999E-2</c:v>
                </c:pt>
                <c:pt idx="3840">
                  <c:v>2.3792351E-2</c:v>
                </c:pt>
                <c:pt idx="3841">
                  <c:v>2.8062462999999999E-2</c:v>
                </c:pt>
                <c:pt idx="3842">
                  <c:v>2.6988334999999999E-2</c:v>
                </c:pt>
                <c:pt idx="3843">
                  <c:v>2.4082559999999999E-2</c:v>
                </c:pt>
                <c:pt idx="3844">
                  <c:v>2.4933409E-2</c:v>
                </c:pt>
                <c:pt idx="3845">
                  <c:v>3.0379307000000001E-2</c:v>
                </c:pt>
                <c:pt idx="3846">
                  <c:v>3.3288921999999999E-2</c:v>
                </c:pt>
                <c:pt idx="3847">
                  <c:v>2.8661147000000001E-2</c:v>
                </c:pt>
                <c:pt idx="3848">
                  <c:v>2.9472618999999999E-2</c:v>
                </c:pt>
                <c:pt idx="3849">
                  <c:v>2.8579126999999999E-2</c:v>
                </c:pt>
                <c:pt idx="3850">
                  <c:v>3.377372E-2</c:v>
                </c:pt>
                <c:pt idx="3851">
                  <c:v>3.1972893000000002E-2</c:v>
                </c:pt>
                <c:pt idx="3852">
                  <c:v>3.0758397999999999E-2</c:v>
                </c:pt>
                <c:pt idx="3853">
                  <c:v>3.2306227999999999E-2</c:v>
                </c:pt>
                <c:pt idx="3854">
                  <c:v>3.1488013000000002E-2</c:v>
                </c:pt>
                <c:pt idx="3855">
                  <c:v>3.0602777000000001E-2</c:v>
                </c:pt>
                <c:pt idx="3856">
                  <c:v>3.2337256000000002E-2</c:v>
                </c:pt>
                <c:pt idx="3857">
                  <c:v>3.2967626999999999E-2</c:v>
                </c:pt>
                <c:pt idx="3858">
                  <c:v>3.8338459999999998E-2</c:v>
                </c:pt>
                <c:pt idx="3859">
                  <c:v>3.8670555000000002E-2</c:v>
                </c:pt>
                <c:pt idx="3860">
                  <c:v>3.3378753999999997E-2</c:v>
                </c:pt>
                <c:pt idx="3861">
                  <c:v>3.0526239E-2</c:v>
                </c:pt>
                <c:pt idx="3862">
                  <c:v>3.2425120000000002E-2</c:v>
                </c:pt>
                <c:pt idx="3863">
                  <c:v>3.1909532999999997E-2</c:v>
                </c:pt>
                <c:pt idx="3864">
                  <c:v>3.5123054000000001E-2</c:v>
                </c:pt>
                <c:pt idx="3865">
                  <c:v>3.4843686999999998E-2</c:v>
                </c:pt>
                <c:pt idx="3866">
                  <c:v>2.8557903999999999E-2</c:v>
                </c:pt>
                <c:pt idx="3867">
                  <c:v>3.0202937999999999E-2</c:v>
                </c:pt>
                <c:pt idx="3868">
                  <c:v>2.9398148999999998E-2</c:v>
                </c:pt>
                <c:pt idx="3869">
                  <c:v>2.9462862999999999E-2</c:v>
                </c:pt>
                <c:pt idx="3870">
                  <c:v>2.9675198999999999E-2</c:v>
                </c:pt>
                <c:pt idx="3871">
                  <c:v>3.6524846999999999E-2</c:v>
                </c:pt>
                <c:pt idx="3872">
                  <c:v>2.7690350999999998E-2</c:v>
                </c:pt>
                <c:pt idx="3873">
                  <c:v>2.8737505999999999E-2</c:v>
                </c:pt>
                <c:pt idx="3874">
                  <c:v>3.0590618E-2</c:v>
                </c:pt>
                <c:pt idx="3875">
                  <c:v>2.4340712E-2</c:v>
                </c:pt>
                <c:pt idx="3876">
                  <c:v>3.1418755999999999E-2</c:v>
                </c:pt>
                <c:pt idx="3877">
                  <c:v>3.1560969000000001E-2</c:v>
                </c:pt>
                <c:pt idx="3878">
                  <c:v>2.9881610999999999E-2</c:v>
                </c:pt>
                <c:pt idx="3879">
                  <c:v>3.3528011000000003E-2</c:v>
                </c:pt>
                <c:pt idx="3880">
                  <c:v>2.9959982E-2</c:v>
                </c:pt>
                <c:pt idx="3881">
                  <c:v>2.3169987E-2</c:v>
                </c:pt>
                <c:pt idx="3882">
                  <c:v>3.0919304000000002E-2</c:v>
                </c:pt>
                <c:pt idx="3883">
                  <c:v>3.2428778999999998E-2</c:v>
                </c:pt>
                <c:pt idx="3884">
                  <c:v>3.3987920999999997E-2</c:v>
                </c:pt>
                <c:pt idx="3885">
                  <c:v>3.4979150000000001E-2</c:v>
                </c:pt>
                <c:pt idx="3886">
                  <c:v>3.5346839999999997E-2</c:v>
                </c:pt>
                <c:pt idx="3887">
                  <c:v>3.5722081000000003E-2</c:v>
                </c:pt>
                <c:pt idx="3888">
                  <c:v>3.3385769000000003E-2</c:v>
                </c:pt>
                <c:pt idx="3889">
                  <c:v>3.4179658000000002E-2</c:v>
                </c:pt>
                <c:pt idx="3890">
                  <c:v>3.3973879999999998E-2</c:v>
                </c:pt>
                <c:pt idx="3891">
                  <c:v>4.1846982999999997E-2</c:v>
                </c:pt>
                <c:pt idx="3892">
                  <c:v>4.2274776999999999E-2</c:v>
                </c:pt>
                <c:pt idx="3893">
                  <c:v>3.9764747000000003E-2</c:v>
                </c:pt>
                <c:pt idx="3894">
                  <c:v>3.9491452000000003E-2</c:v>
                </c:pt>
                <c:pt idx="3895">
                  <c:v>3.8874662999999997E-2</c:v>
                </c:pt>
                <c:pt idx="3896">
                  <c:v>4.1611678999999999E-2</c:v>
                </c:pt>
                <c:pt idx="3897">
                  <c:v>4.4622116000000003E-2</c:v>
                </c:pt>
                <c:pt idx="3898">
                  <c:v>4.3962631000000002E-2</c:v>
                </c:pt>
                <c:pt idx="3899">
                  <c:v>4.4753055999999999E-2</c:v>
                </c:pt>
                <c:pt idx="3900">
                  <c:v>4.4976518E-2</c:v>
                </c:pt>
                <c:pt idx="3901">
                  <c:v>4.2737066999999997E-2</c:v>
                </c:pt>
                <c:pt idx="3902">
                  <c:v>4.5457706000000001E-2</c:v>
                </c:pt>
                <c:pt idx="3903">
                  <c:v>4.6076356999999998E-2</c:v>
                </c:pt>
                <c:pt idx="3904">
                  <c:v>4.3404738999999998E-2</c:v>
                </c:pt>
                <c:pt idx="3905">
                  <c:v>4.6351794000000002E-2</c:v>
                </c:pt>
                <c:pt idx="3906">
                  <c:v>4.7103986E-2</c:v>
                </c:pt>
                <c:pt idx="3907">
                  <c:v>4.4618989999999997E-2</c:v>
                </c:pt>
                <c:pt idx="3908">
                  <c:v>4.2294297000000002E-2</c:v>
                </c:pt>
                <c:pt idx="3909">
                  <c:v>4.3049570000000002E-2</c:v>
                </c:pt>
                <c:pt idx="3910">
                  <c:v>4.2757344000000003E-2</c:v>
                </c:pt>
                <c:pt idx="3911">
                  <c:v>4.7835193999999998E-2</c:v>
                </c:pt>
                <c:pt idx="3912">
                  <c:v>4.1327599E-2</c:v>
                </c:pt>
                <c:pt idx="3913">
                  <c:v>3.9960864999999998E-2</c:v>
                </c:pt>
                <c:pt idx="3914">
                  <c:v>4.9224228000000002E-2</c:v>
                </c:pt>
                <c:pt idx="3915">
                  <c:v>4.5074489000000002E-2</c:v>
                </c:pt>
                <c:pt idx="3916">
                  <c:v>4.3871526000000001E-2</c:v>
                </c:pt>
                <c:pt idx="3917">
                  <c:v>4.9329940000000003E-2</c:v>
                </c:pt>
                <c:pt idx="3918">
                  <c:v>4.5084263999999999E-2</c:v>
                </c:pt>
                <c:pt idx="3919">
                  <c:v>4.3258670999999999E-2</c:v>
                </c:pt>
                <c:pt idx="3920">
                  <c:v>4.4693007999999999E-2</c:v>
                </c:pt>
                <c:pt idx="3921">
                  <c:v>4.0842614999999999E-2</c:v>
                </c:pt>
                <c:pt idx="3922">
                  <c:v>4.3504067E-2</c:v>
                </c:pt>
                <c:pt idx="3923">
                  <c:v>4.4316336999999997E-2</c:v>
                </c:pt>
                <c:pt idx="3924">
                  <c:v>3.9288964000000003E-2</c:v>
                </c:pt>
                <c:pt idx="3925">
                  <c:v>4.4433660999999999E-2</c:v>
                </c:pt>
                <c:pt idx="3926">
                  <c:v>4.5007814E-2</c:v>
                </c:pt>
                <c:pt idx="3927">
                  <c:v>4.0918529000000002E-2</c:v>
                </c:pt>
                <c:pt idx="3928">
                  <c:v>3.6886618000000003E-2</c:v>
                </c:pt>
                <c:pt idx="3929">
                  <c:v>4.1796956000000003E-2</c:v>
                </c:pt>
                <c:pt idx="3930">
                  <c:v>4.5294284999999997E-2</c:v>
                </c:pt>
                <c:pt idx="3931">
                  <c:v>3.8764476999999999E-2</c:v>
                </c:pt>
                <c:pt idx="3932">
                  <c:v>3.5716566999999998E-2</c:v>
                </c:pt>
                <c:pt idx="3933">
                  <c:v>3.8173064999999999E-2</c:v>
                </c:pt>
                <c:pt idx="3934">
                  <c:v>3.9347786000000003E-2</c:v>
                </c:pt>
                <c:pt idx="3935">
                  <c:v>3.9372556000000003E-2</c:v>
                </c:pt>
                <c:pt idx="3936">
                  <c:v>3.0824867999999998E-2</c:v>
                </c:pt>
                <c:pt idx="3937">
                  <c:v>3.6796473000000003E-2</c:v>
                </c:pt>
                <c:pt idx="3938">
                  <c:v>3.8917065000000001E-2</c:v>
                </c:pt>
                <c:pt idx="3939">
                  <c:v>3.8060325999999998E-2</c:v>
                </c:pt>
                <c:pt idx="3940">
                  <c:v>3.8217018999999998E-2</c:v>
                </c:pt>
                <c:pt idx="3941">
                  <c:v>3.2454471999999998E-2</c:v>
                </c:pt>
                <c:pt idx="3942">
                  <c:v>3.3955578E-2</c:v>
                </c:pt>
                <c:pt idx="3943">
                  <c:v>4.0493105000000001E-2</c:v>
                </c:pt>
                <c:pt idx="3944">
                  <c:v>3.9352394999999998E-2</c:v>
                </c:pt>
                <c:pt idx="3945">
                  <c:v>3.1150389000000001E-2</c:v>
                </c:pt>
                <c:pt idx="3946">
                  <c:v>3.4698706000000003E-2</c:v>
                </c:pt>
                <c:pt idx="3947">
                  <c:v>3.3286698000000003E-2</c:v>
                </c:pt>
                <c:pt idx="3948">
                  <c:v>3.0662602000000001E-2</c:v>
                </c:pt>
                <c:pt idx="3949">
                  <c:v>3.8267519E-2</c:v>
                </c:pt>
                <c:pt idx="3950">
                  <c:v>3.8316573999999999E-2</c:v>
                </c:pt>
                <c:pt idx="3951">
                  <c:v>3.7073676E-2</c:v>
                </c:pt>
                <c:pt idx="3952">
                  <c:v>3.2255105999999999E-2</c:v>
                </c:pt>
                <c:pt idx="3953">
                  <c:v>3.0341091000000001E-2</c:v>
                </c:pt>
                <c:pt idx="3954">
                  <c:v>2.9047112999999999E-2</c:v>
                </c:pt>
                <c:pt idx="3955">
                  <c:v>4.0158354E-2</c:v>
                </c:pt>
                <c:pt idx="3956">
                  <c:v>4.0268086000000002E-2</c:v>
                </c:pt>
                <c:pt idx="3957">
                  <c:v>3.0779513000000001E-2</c:v>
                </c:pt>
                <c:pt idx="3958">
                  <c:v>3.7038289000000002E-2</c:v>
                </c:pt>
                <c:pt idx="3959">
                  <c:v>4.0087610000000003E-2</c:v>
                </c:pt>
                <c:pt idx="3960">
                  <c:v>3.2362670000000003E-2</c:v>
                </c:pt>
                <c:pt idx="3961">
                  <c:v>3.0347720000000002E-2</c:v>
                </c:pt>
                <c:pt idx="3962">
                  <c:v>3.7624616E-2</c:v>
                </c:pt>
                <c:pt idx="3963">
                  <c:v>4.2909924000000002E-2</c:v>
                </c:pt>
                <c:pt idx="3964">
                  <c:v>3.6461707000000003E-2</c:v>
                </c:pt>
                <c:pt idx="3965">
                  <c:v>3.5461425999999997E-2</c:v>
                </c:pt>
                <c:pt idx="3966">
                  <c:v>3.3207964E-2</c:v>
                </c:pt>
                <c:pt idx="3967">
                  <c:v>3.9248011999999999E-2</c:v>
                </c:pt>
                <c:pt idx="3968">
                  <c:v>4.5098666000000003E-2</c:v>
                </c:pt>
                <c:pt idx="3969">
                  <c:v>3.7121165999999997E-2</c:v>
                </c:pt>
                <c:pt idx="3970">
                  <c:v>3.5358444000000003E-2</c:v>
                </c:pt>
                <c:pt idx="3971">
                  <c:v>4.0130295000000003E-2</c:v>
                </c:pt>
                <c:pt idx="3972">
                  <c:v>3.7883591000000001E-2</c:v>
                </c:pt>
                <c:pt idx="3973">
                  <c:v>3.7447367000000002E-2</c:v>
                </c:pt>
                <c:pt idx="3974">
                  <c:v>3.5242435000000003E-2</c:v>
                </c:pt>
                <c:pt idx="3975">
                  <c:v>3.8764465999999997E-2</c:v>
                </c:pt>
                <c:pt idx="3976">
                  <c:v>4.4187377999999999E-2</c:v>
                </c:pt>
                <c:pt idx="3977">
                  <c:v>4.0291703999999998E-2</c:v>
                </c:pt>
                <c:pt idx="3978">
                  <c:v>4.0862374E-2</c:v>
                </c:pt>
                <c:pt idx="3979">
                  <c:v>4.0585934999999997E-2</c:v>
                </c:pt>
                <c:pt idx="3980">
                  <c:v>3.7428349E-2</c:v>
                </c:pt>
                <c:pt idx="3981">
                  <c:v>4.0450501999999999E-2</c:v>
                </c:pt>
                <c:pt idx="3982">
                  <c:v>3.8421511999999998E-2</c:v>
                </c:pt>
                <c:pt idx="3983">
                  <c:v>3.6849983000000003E-2</c:v>
                </c:pt>
                <c:pt idx="3984">
                  <c:v>4.1725401000000002E-2</c:v>
                </c:pt>
                <c:pt idx="3985">
                  <c:v>4.0241751999999999E-2</c:v>
                </c:pt>
                <c:pt idx="3986">
                  <c:v>3.5776230999999999E-2</c:v>
                </c:pt>
                <c:pt idx="3987">
                  <c:v>3.4280334000000003E-2</c:v>
                </c:pt>
                <c:pt idx="3988">
                  <c:v>3.8696554000000001E-2</c:v>
                </c:pt>
                <c:pt idx="3989">
                  <c:v>3.9987121E-2</c:v>
                </c:pt>
                <c:pt idx="3990">
                  <c:v>3.6423095000000003E-2</c:v>
                </c:pt>
                <c:pt idx="3991">
                  <c:v>3.9501183000000002E-2</c:v>
                </c:pt>
                <c:pt idx="3992">
                  <c:v>3.5673602999999998E-2</c:v>
                </c:pt>
                <c:pt idx="3993">
                  <c:v>3.7562313999999999E-2</c:v>
                </c:pt>
                <c:pt idx="3994">
                  <c:v>3.8197882000000002E-2</c:v>
                </c:pt>
                <c:pt idx="3995">
                  <c:v>3.3644944000000003E-2</c:v>
                </c:pt>
                <c:pt idx="3996">
                  <c:v>3.7393152999999998E-2</c:v>
                </c:pt>
                <c:pt idx="3997">
                  <c:v>3.5479403999999999E-2</c:v>
                </c:pt>
                <c:pt idx="3998">
                  <c:v>3.5247124999999997E-2</c:v>
                </c:pt>
                <c:pt idx="3999">
                  <c:v>3.3519536000000003E-2</c:v>
                </c:pt>
                <c:pt idx="4000">
                  <c:v>2.9220585E-2</c:v>
                </c:pt>
                <c:pt idx="4001">
                  <c:v>3.5719494999999997E-2</c:v>
                </c:pt>
                <c:pt idx="4002">
                  <c:v>3.5070746999999999E-2</c:v>
                </c:pt>
                <c:pt idx="4003">
                  <c:v>2.9881576E-2</c:v>
                </c:pt>
                <c:pt idx="4004">
                  <c:v>2.6724931E-2</c:v>
                </c:pt>
                <c:pt idx="4005">
                  <c:v>3.4738383999999997E-2</c:v>
                </c:pt>
                <c:pt idx="4006">
                  <c:v>3.2254346000000003E-2</c:v>
                </c:pt>
                <c:pt idx="4007">
                  <c:v>3.2472193000000003E-2</c:v>
                </c:pt>
                <c:pt idx="4008">
                  <c:v>3.1123344000000001E-2</c:v>
                </c:pt>
                <c:pt idx="4009">
                  <c:v>3.1066350999999999E-2</c:v>
                </c:pt>
                <c:pt idx="4010">
                  <c:v>2.7892991999999998E-2</c:v>
                </c:pt>
                <c:pt idx="4011">
                  <c:v>2.6011202000000001E-2</c:v>
                </c:pt>
                <c:pt idx="4012">
                  <c:v>3.0169234E-2</c:v>
                </c:pt>
                <c:pt idx="4013">
                  <c:v>3.0804663999999999E-2</c:v>
                </c:pt>
                <c:pt idx="4014">
                  <c:v>3.6758129E-2</c:v>
                </c:pt>
                <c:pt idx="4015">
                  <c:v>2.9721524999999999E-2</c:v>
                </c:pt>
                <c:pt idx="4016">
                  <c:v>2.3076526999999999E-2</c:v>
                </c:pt>
                <c:pt idx="4017">
                  <c:v>3.2468162000000002E-2</c:v>
                </c:pt>
                <c:pt idx="4018">
                  <c:v>3.7168086000000003E-2</c:v>
                </c:pt>
                <c:pt idx="4019">
                  <c:v>3.2612479999999999E-2</c:v>
                </c:pt>
                <c:pt idx="4020">
                  <c:v>3.1406249999999997E-2</c:v>
                </c:pt>
                <c:pt idx="4021">
                  <c:v>2.9264273E-2</c:v>
                </c:pt>
                <c:pt idx="4022">
                  <c:v>2.8869039999999999E-2</c:v>
                </c:pt>
                <c:pt idx="4023">
                  <c:v>3.1560428000000001E-2</c:v>
                </c:pt>
                <c:pt idx="4024">
                  <c:v>3.4365643000000001E-2</c:v>
                </c:pt>
                <c:pt idx="4025">
                  <c:v>2.7781510999999998E-2</c:v>
                </c:pt>
                <c:pt idx="4026">
                  <c:v>3.1889769999999998E-2</c:v>
                </c:pt>
                <c:pt idx="4027">
                  <c:v>3.5086895999999999E-2</c:v>
                </c:pt>
                <c:pt idx="4028">
                  <c:v>2.9878853E-2</c:v>
                </c:pt>
                <c:pt idx="4029">
                  <c:v>3.1642400000000001E-2</c:v>
                </c:pt>
                <c:pt idx="4030">
                  <c:v>3.3123239999999998E-2</c:v>
                </c:pt>
                <c:pt idx="4031">
                  <c:v>3.3208463000000001E-2</c:v>
                </c:pt>
                <c:pt idx="4032">
                  <c:v>3.4792095000000002E-2</c:v>
                </c:pt>
                <c:pt idx="4033">
                  <c:v>3.3223227000000001E-2</c:v>
                </c:pt>
                <c:pt idx="4034">
                  <c:v>3.4494087E-2</c:v>
                </c:pt>
                <c:pt idx="4035">
                  <c:v>3.4518324000000003E-2</c:v>
                </c:pt>
                <c:pt idx="4036">
                  <c:v>3.4022018000000001E-2</c:v>
                </c:pt>
                <c:pt idx="4037">
                  <c:v>3.4961316999999999E-2</c:v>
                </c:pt>
                <c:pt idx="4038">
                  <c:v>4.0354472000000002E-2</c:v>
                </c:pt>
                <c:pt idx="4039">
                  <c:v>3.6002602000000002E-2</c:v>
                </c:pt>
                <c:pt idx="4040">
                  <c:v>3.3416554000000001E-2</c:v>
                </c:pt>
                <c:pt idx="4041">
                  <c:v>3.9161256999999998E-2</c:v>
                </c:pt>
                <c:pt idx="4042">
                  <c:v>3.5667683999999998E-2</c:v>
                </c:pt>
                <c:pt idx="4043">
                  <c:v>3.3895082999999999E-2</c:v>
                </c:pt>
                <c:pt idx="4044">
                  <c:v>3.9666563000000002E-2</c:v>
                </c:pt>
                <c:pt idx="4045">
                  <c:v>3.7981845E-2</c:v>
                </c:pt>
                <c:pt idx="4046">
                  <c:v>3.6656052000000001E-2</c:v>
                </c:pt>
                <c:pt idx="4047">
                  <c:v>3.6653124000000002E-2</c:v>
                </c:pt>
                <c:pt idx="4048">
                  <c:v>3.5618674000000003E-2</c:v>
                </c:pt>
                <c:pt idx="4049">
                  <c:v>3.4224242000000002E-2</c:v>
                </c:pt>
                <c:pt idx="4050">
                  <c:v>3.169582E-2</c:v>
                </c:pt>
                <c:pt idx="4051">
                  <c:v>3.3002100999999999E-2</c:v>
                </c:pt>
                <c:pt idx="4052">
                  <c:v>3.5751025999999998E-2</c:v>
                </c:pt>
                <c:pt idx="4053">
                  <c:v>3.1056938999999999E-2</c:v>
                </c:pt>
                <c:pt idx="4054">
                  <c:v>2.9950731000000001E-2</c:v>
                </c:pt>
                <c:pt idx="4055">
                  <c:v>2.3363399999999999E-2</c:v>
                </c:pt>
                <c:pt idx="4056">
                  <c:v>3.2180618000000001E-2</c:v>
                </c:pt>
                <c:pt idx="4057">
                  <c:v>3.1462896999999997E-2</c:v>
                </c:pt>
                <c:pt idx="4058">
                  <c:v>2.6651840999999999E-2</c:v>
                </c:pt>
                <c:pt idx="4059">
                  <c:v>2.7734416000000001E-2</c:v>
                </c:pt>
                <c:pt idx="4060">
                  <c:v>2.6085411999999999E-2</c:v>
                </c:pt>
                <c:pt idx="4061">
                  <c:v>1.9996626E-2</c:v>
                </c:pt>
                <c:pt idx="4062">
                  <c:v>1.9295603000000001E-2</c:v>
                </c:pt>
                <c:pt idx="4063">
                  <c:v>2.3197665999999999E-2</c:v>
                </c:pt>
                <c:pt idx="4064">
                  <c:v>2.7231198000000002E-2</c:v>
                </c:pt>
                <c:pt idx="4065">
                  <c:v>2.9500742999999999E-2</c:v>
                </c:pt>
                <c:pt idx="4066">
                  <c:v>2.880311E-2</c:v>
                </c:pt>
                <c:pt idx="4067">
                  <c:v>3.6103367999999997E-2</c:v>
                </c:pt>
                <c:pt idx="4068">
                  <c:v>4.2528219999999999E-2</c:v>
                </c:pt>
                <c:pt idx="4069">
                  <c:v>2.6968968999999999E-2</c:v>
                </c:pt>
                <c:pt idx="4070">
                  <c:v>2.5371083999999999E-2</c:v>
                </c:pt>
                <c:pt idx="4071">
                  <c:v>3.1457204000000002E-2</c:v>
                </c:pt>
                <c:pt idx="4072">
                  <c:v>3.1502034999999998E-2</c:v>
                </c:pt>
                <c:pt idx="4073">
                  <c:v>3.1534526E-2</c:v>
                </c:pt>
                <c:pt idx="4074">
                  <c:v>2.7602194E-2</c:v>
                </c:pt>
                <c:pt idx="4075">
                  <c:v>2.9719407E-2</c:v>
                </c:pt>
                <c:pt idx="4076">
                  <c:v>3.4056518000000001E-2</c:v>
                </c:pt>
                <c:pt idx="4077">
                  <c:v>3.147991E-2</c:v>
                </c:pt>
                <c:pt idx="4078">
                  <c:v>2.6740011000000001E-2</c:v>
                </c:pt>
                <c:pt idx="4079">
                  <c:v>2.8104614E-2</c:v>
                </c:pt>
                <c:pt idx="4080">
                  <c:v>2.1557766999999999E-2</c:v>
                </c:pt>
                <c:pt idx="4081">
                  <c:v>2.2784950000000002E-2</c:v>
                </c:pt>
                <c:pt idx="4082">
                  <c:v>2.1565489E-2</c:v>
                </c:pt>
                <c:pt idx="4083">
                  <c:v>1.6810612999999999E-2</c:v>
                </c:pt>
                <c:pt idx="4084">
                  <c:v>1.3121236999999999E-2</c:v>
                </c:pt>
                <c:pt idx="4085">
                  <c:v>1.6048317999999999E-2</c:v>
                </c:pt>
                <c:pt idx="4086">
                  <c:v>3.714878E-3</c:v>
                </c:pt>
                <c:pt idx="4087">
                  <c:v>7.4688690000000004E-3</c:v>
                </c:pt>
                <c:pt idx="4088">
                  <c:v>7.517134E-3</c:v>
                </c:pt>
                <c:pt idx="4089">
                  <c:v>-1.4720989999999999E-3</c:v>
                </c:pt>
                <c:pt idx="4090">
                  <c:v>-2.0180469999999998E-3</c:v>
                </c:pt>
                <c:pt idx="4091">
                  <c:v>-7.8743379999999998E-3</c:v>
                </c:pt>
                <c:pt idx="4092">
                  <c:v>-6.7569500000000003E-3</c:v>
                </c:pt>
                <c:pt idx="4093">
                  <c:v>-5.6245740000000002E-3</c:v>
                </c:pt>
                <c:pt idx="4094">
                  <c:v>-1.3090307000000001E-2</c:v>
                </c:pt>
                <c:pt idx="4095">
                  <c:v>-1.7446705999999999E-2</c:v>
                </c:pt>
                <c:pt idx="4096">
                  <c:v>-1.6793234000000001E-2</c:v>
                </c:pt>
                <c:pt idx="4097">
                  <c:v>-1.7121602E-2</c:v>
                </c:pt>
                <c:pt idx="4098">
                  <c:v>-2.4602260000000001E-2</c:v>
                </c:pt>
                <c:pt idx="4099">
                  <c:v>-2.5286425000000001E-2</c:v>
                </c:pt>
                <c:pt idx="4100">
                  <c:v>-2.3739308000000001E-2</c:v>
                </c:pt>
                <c:pt idx="4101">
                  <c:v>-2.1848731E-2</c:v>
                </c:pt>
                <c:pt idx="4102">
                  <c:v>-2.7071036E-2</c:v>
                </c:pt>
                <c:pt idx="4103">
                  <c:v>-3.4503120999999998E-2</c:v>
                </c:pt>
                <c:pt idx="4104">
                  <c:v>-2.6885815E-2</c:v>
                </c:pt>
                <c:pt idx="4105">
                  <c:v>-2.439709E-2</c:v>
                </c:pt>
                <c:pt idx="4106">
                  <c:v>-3.3910020999999999E-2</c:v>
                </c:pt>
                <c:pt idx="4107">
                  <c:v>-3.5721770999999999E-2</c:v>
                </c:pt>
                <c:pt idx="4108">
                  <c:v>-3.0290141999999999E-2</c:v>
                </c:pt>
                <c:pt idx="4109">
                  <c:v>-2.0213537E-2</c:v>
                </c:pt>
                <c:pt idx="4110">
                  <c:v>-2.6694885000000002E-2</c:v>
                </c:pt>
                <c:pt idx="4111">
                  <c:v>-3.7205584E-2</c:v>
                </c:pt>
                <c:pt idx="4112">
                  <c:v>-2.4166554E-2</c:v>
                </c:pt>
                <c:pt idx="4113">
                  <c:v>-1.6950719E-2</c:v>
                </c:pt>
                <c:pt idx="4114">
                  <c:v>-2.5791273999999999E-2</c:v>
                </c:pt>
                <c:pt idx="4115">
                  <c:v>-2.9538609E-2</c:v>
                </c:pt>
                <c:pt idx="4116">
                  <c:v>-2.0676061999999999E-2</c:v>
                </c:pt>
                <c:pt idx="4117">
                  <c:v>-7.9615970000000008E-3</c:v>
                </c:pt>
                <c:pt idx="4118">
                  <c:v>-1.5946447999999998E-2</c:v>
                </c:pt>
                <c:pt idx="4119">
                  <c:v>-2.1832831E-2</c:v>
                </c:pt>
                <c:pt idx="4120">
                  <c:v>-2.1277036999999999E-2</c:v>
                </c:pt>
                <c:pt idx="4121">
                  <c:v>-1.6131810999999999E-2</c:v>
                </c:pt>
                <c:pt idx="4122">
                  <c:v>-1.3963018000000001E-2</c:v>
                </c:pt>
                <c:pt idx="4123">
                  <c:v>-1.2006127E-2</c:v>
                </c:pt>
                <c:pt idx="4124">
                  <c:v>-1.5057757E-2</c:v>
                </c:pt>
                <c:pt idx="4125">
                  <c:v>-1.6897470000000001E-2</c:v>
                </c:pt>
                <c:pt idx="4126">
                  <c:v>-7.8576229999999993E-3</c:v>
                </c:pt>
                <c:pt idx="4127">
                  <c:v>-1.0572981E-2</c:v>
                </c:pt>
                <c:pt idx="4128">
                  <c:v>-1.5400296000000001E-2</c:v>
                </c:pt>
                <c:pt idx="4129">
                  <c:v>-7.319201E-3</c:v>
                </c:pt>
                <c:pt idx="4130">
                  <c:v>-7.523587E-3</c:v>
                </c:pt>
                <c:pt idx="4131">
                  <c:v>-9.7726270000000007E-3</c:v>
                </c:pt>
                <c:pt idx="4132">
                  <c:v>-4.9017690000000003E-3</c:v>
                </c:pt>
                <c:pt idx="4133">
                  <c:v>-9.7745550000000007E-3</c:v>
                </c:pt>
                <c:pt idx="4134">
                  <c:v>-1.4554071999999999E-2</c:v>
                </c:pt>
                <c:pt idx="4135">
                  <c:v>-9.7212340000000005E-3</c:v>
                </c:pt>
                <c:pt idx="4136">
                  <c:v>-2.8814500000000001E-4</c:v>
                </c:pt>
                <c:pt idx="4137">
                  <c:v>-1.2172768E-2</c:v>
                </c:pt>
                <c:pt idx="4138">
                  <c:v>-6.6839789999999996E-3</c:v>
                </c:pt>
                <c:pt idx="4139">
                  <c:v>-7.48326E-4</c:v>
                </c:pt>
                <c:pt idx="4140">
                  <c:v>-3.7051290000000001E-3</c:v>
                </c:pt>
                <c:pt idx="4141">
                  <c:v>-9.5779320000000008E-3</c:v>
                </c:pt>
                <c:pt idx="4142">
                  <c:v>-4.9331310000000003E-3</c:v>
                </c:pt>
                <c:pt idx="4143">
                  <c:v>-2.2614470000000002E-3</c:v>
                </c:pt>
                <c:pt idx="4144">
                  <c:v>-3.1400930000000001E-3</c:v>
                </c:pt>
                <c:pt idx="4145">
                  <c:v>-4.5896519999999996E-3</c:v>
                </c:pt>
                <c:pt idx="4146">
                  <c:v>-4.8600930000000002E-3</c:v>
                </c:pt>
                <c:pt idx="4147">
                  <c:v>6.5025300000000005E-4</c:v>
                </c:pt>
                <c:pt idx="4148">
                  <c:v>-1.6197869999999999E-3</c:v>
                </c:pt>
                <c:pt idx="4149">
                  <c:v>-6.7740689999999998E-3</c:v>
                </c:pt>
                <c:pt idx="4150">
                  <c:v>-3.6890410000000001E-3</c:v>
                </c:pt>
                <c:pt idx="4151">
                  <c:v>9.8986699999999996E-4</c:v>
                </c:pt>
                <c:pt idx="4152">
                  <c:v>-5.5417440000000004E-3</c:v>
                </c:pt>
                <c:pt idx="4153">
                  <c:v>-5.4578539999999998E-3</c:v>
                </c:pt>
                <c:pt idx="4154">
                  <c:v>-6.5370369999999999E-3</c:v>
                </c:pt>
                <c:pt idx="4155">
                  <c:v>-2.5494850000000002E-3</c:v>
                </c:pt>
                <c:pt idx="4156">
                  <c:v>-1.6122440000000001E-3</c:v>
                </c:pt>
                <c:pt idx="4157">
                  <c:v>-8.7614990000000007E-3</c:v>
                </c:pt>
                <c:pt idx="4158">
                  <c:v>-2.9121329999999999E-3</c:v>
                </c:pt>
                <c:pt idx="4159">
                  <c:v>-4.6027070000000002E-3</c:v>
                </c:pt>
                <c:pt idx="4160">
                  <c:v>-6.593079E-3</c:v>
                </c:pt>
                <c:pt idx="4161">
                  <c:v>-5.3749490000000004E-3</c:v>
                </c:pt>
                <c:pt idx="4162">
                  <c:v>-8.9816679999999999E-3</c:v>
                </c:pt>
                <c:pt idx="4163">
                  <c:v>-7.4586059999999996E-3</c:v>
                </c:pt>
                <c:pt idx="4164">
                  <c:v>-7.7267070000000002E-3</c:v>
                </c:pt>
                <c:pt idx="4165">
                  <c:v>-8.1312410000000009E-3</c:v>
                </c:pt>
                <c:pt idx="4166">
                  <c:v>-8.4049399999999996E-3</c:v>
                </c:pt>
                <c:pt idx="4167">
                  <c:v>-1.1523235999999999E-2</c:v>
                </c:pt>
                <c:pt idx="4168">
                  <c:v>-1.1046076E-2</c:v>
                </c:pt>
                <c:pt idx="4169">
                  <c:v>-1.3094046999999999E-2</c:v>
                </c:pt>
                <c:pt idx="4170">
                  <c:v>-7.8576280000000002E-3</c:v>
                </c:pt>
                <c:pt idx="4171">
                  <c:v>-7.9942490000000001E-3</c:v>
                </c:pt>
                <c:pt idx="4172">
                  <c:v>-1.2978194E-2</c:v>
                </c:pt>
                <c:pt idx="4173">
                  <c:v>-8.5498899999999992E-3</c:v>
                </c:pt>
                <c:pt idx="4174">
                  <c:v>-5.1299379999999997E-3</c:v>
                </c:pt>
                <c:pt idx="4175">
                  <c:v>-1.0670911999999999E-2</c:v>
                </c:pt>
                <c:pt idx="4176">
                  <c:v>-7.9943299999999991E-3</c:v>
                </c:pt>
                <c:pt idx="4177">
                  <c:v>-5.9154660000000003E-3</c:v>
                </c:pt>
                <c:pt idx="4178">
                  <c:v>-8.4741320000000005E-3</c:v>
                </c:pt>
                <c:pt idx="4179">
                  <c:v>-6.9111240000000003E-3</c:v>
                </c:pt>
                <c:pt idx="4180">
                  <c:v>-7.9948680000000005E-3</c:v>
                </c:pt>
                <c:pt idx="4181">
                  <c:v>-5.4020140000000001E-3</c:v>
                </c:pt>
                <c:pt idx="4182">
                  <c:v>-4.5878179999999996E-3</c:v>
                </c:pt>
                <c:pt idx="4183">
                  <c:v>-3.9227400000000002E-4</c:v>
                </c:pt>
                <c:pt idx="4184">
                  <c:v>-7.3924199999999998E-4</c:v>
                </c:pt>
                <c:pt idx="4185">
                  <c:v>-3.0399469999999999E-3</c:v>
                </c:pt>
                <c:pt idx="4186">
                  <c:v>-5.2892900000000003E-4</c:v>
                </c:pt>
                <c:pt idx="4187">
                  <c:v>2.0162539999999999E-3</c:v>
                </c:pt>
                <c:pt idx="4188">
                  <c:v>-2.8263849999999998E-3</c:v>
                </c:pt>
                <c:pt idx="4189">
                  <c:v>-1.7834909999999999E-3</c:v>
                </c:pt>
                <c:pt idx="4190">
                  <c:v>1.720442E-3</c:v>
                </c:pt>
                <c:pt idx="4191">
                  <c:v>-1.6069109999999999E-3</c:v>
                </c:pt>
                <c:pt idx="4192">
                  <c:v>-3.1582300000000002E-4</c:v>
                </c:pt>
                <c:pt idx="4193">
                  <c:v>-3.6442409999999999E-3</c:v>
                </c:pt>
                <c:pt idx="4194">
                  <c:v>-4.7696600000000002E-3</c:v>
                </c:pt>
                <c:pt idx="4195">
                  <c:v>-3.3768259999999999E-3</c:v>
                </c:pt>
                <c:pt idx="4196">
                  <c:v>-2.4774929999999999E-3</c:v>
                </c:pt>
                <c:pt idx="4197">
                  <c:v>-5.9864740000000003E-3</c:v>
                </c:pt>
                <c:pt idx="4198">
                  <c:v>-6.4599899999999997E-3</c:v>
                </c:pt>
                <c:pt idx="4199">
                  <c:v>-1.391195E-3</c:v>
                </c:pt>
                <c:pt idx="4200">
                  <c:v>-6.5987179999999999E-3</c:v>
                </c:pt>
                <c:pt idx="4201">
                  <c:v>-6.1739450000000001E-3</c:v>
                </c:pt>
                <c:pt idx="4202">
                  <c:v>-5.98498E-3</c:v>
                </c:pt>
                <c:pt idx="4203">
                  <c:v>-8.8777060000000008E-3</c:v>
                </c:pt>
                <c:pt idx="4204">
                  <c:v>-5.3641920000000003E-3</c:v>
                </c:pt>
                <c:pt idx="4205">
                  <c:v>-5.8313100000000001E-3</c:v>
                </c:pt>
                <c:pt idx="4206">
                  <c:v>-1.0650537999999999E-2</c:v>
                </c:pt>
                <c:pt idx="4207">
                  <c:v>-4.9276720000000001E-3</c:v>
                </c:pt>
                <c:pt idx="4208">
                  <c:v>-1.01586E-2</c:v>
                </c:pt>
                <c:pt idx="4209">
                  <c:v>-9.653132E-3</c:v>
                </c:pt>
                <c:pt idx="4210">
                  <c:v>-4.0587100000000001E-3</c:v>
                </c:pt>
                <c:pt idx="4211">
                  <c:v>-9.4689209999999999E-3</c:v>
                </c:pt>
                <c:pt idx="4212">
                  <c:v>-7.2354530000000002E-3</c:v>
                </c:pt>
                <c:pt idx="4213">
                  <c:v>-5.2213040000000004E-3</c:v>
                </c:pt>
                <c:pt idx="4214">
                  <c:v>-4.7688009999999996E-3</c:v>
                </c:pt>
                <c:pt idx="4215">
                  <c:v>-7.8681879999999999E-3</c:v>
                </c:pt>
                <c:pt idx="4216">
                  <c:v>-6.9581119999999998E-3</c:v>
                </c:pt>
                <c:pt idx="4217">
                  <c:v>-4.971128E-3</c:v>
                </c:pt>
                <c:pt idx="4218">
                  <c:v>-4.7869050000000002E-3</c:v>
                </c:pt>
                <c:pt idx="4219">
                  <c:v>-9.4218700000000006E-3</c:v>
                </c:pt>
                <c:pt idx="4220">
                  <c:v>-4.2923739999999998E-3</c:v>
                </c:pt>
                <c:pt idx="4221">
                  <c:v>-8.3443739999999999E-3</c:v>
                </c:pt>
                <c:pt idx="4222">
                  <c:v>-5.896737E-3</c:v>
                </c:pt>
                <c:pt idx="4223">
                  <c:v>-4.886067E-3</c:v>
                </c:pt>
                <c:pt idx="4224">
                  <c:v>-4.8471679999999998E-3</c:v>
                </c:pt>
                <c:pt idx="4225">
                  <c:v>-6.1808790000000002E-3</c:v>
                </c:pt>
                <c:pt idx="4226">
                  <c:v>-4.4657400000000002E-3</c:v>
                </c:pt>
                <c:pt idx="4227">
                  <c:v>-7.4775090000000002E-3</c:v>
                </c:pt>
                <c:pt idx="4228">
                  <c:v>-5.7684709999999998E-3</c:v>
                </c:pt>
                <c:pt idx="4229">
                  <c:v>-6.379933E-3</c:v>
                </c:pt>
                <c:pt idx="4230">
                  <c:v>-6.022983E-3</c:v>
                </c:pt>
                <c:pt idx="4231">
                  <c:v>-5.7707820000000003E-3</c:v>
                </c:pt>
                <c:pt idx="4232">
                  <c:v>-5.4590250000000002E-3</c:v>
                </c:pt>
                <c:pt idx="4233">
                  <c:v>-4.6584790000000001E-3</c:v>
                </c:pt>
                <c:pt idx="4234">
                  <c:v>-3.8055609999999998E-3</c:v>
                </c:pt>
                <c:pt idx="4235">
                  <c:v>-3.7525639999999999E-3</c:v>
                </c:pt>
                <c:pt idx="4236">
                  <c:v>-4.8530099999999996E-3</c:v>
                </c:pt>
                <c:pt idx="4237">
                  <c:v>-5.8197370000000002E-3</c:v>
                </c:pt>
                <c:pt idx="4238">
                  <c:v>-1.685813E-3</c:v>
                </c:pt>
                <c:pt idx="4239">
                  <c:v>-1.4719620000000001E-3</c:v>
                </c:pt>
                <c:pt idx="4240">
                  <c:v>-3.1458829999999999E-3</c:v>
                </c:pt>
                <c:pt idx="4241">
                  <c:v>-2.2697030000000001E-3</c:v>
                </c:pt>
                <c:pt idx="4242">
                  <c:v>-2.8571299999999998E-3</c:v>
                </c:pt>
                <c:pt idx="4243">
                  <c:v>3.4974390000000002E-3</c:v>
                </c:pt>
                <c:pt idx="4244">
                  <c:v>2.2612999999999999E-3</c:v>
                </c:pt>
                <c:pt idx="4245">
                  <c:v>-5.4565409999999996E-3</c:v>
                </c:pt>
                <c:pt idx="4246">
                  <c:v>-4.4701059999999997E-3</c:v>
                </c:pt>
                <c:pt idx="4247">
                  <c:v>1.3465040000000001E-3</c:v>
                </c:pt>
                <c:pt idx="4248">
                  <c:v>4.0931209999999999E-3</c:v>
                </c:pt>
                <c:pt idx="4249">
                  <c:v>-4.349899E-3</c:v>
                </c:pt>
                <c:pt idx="4250">
                  <c:v>1.346603E-3</c:v>
                </c:pt>
                <c:pt idx="4251" formatCode="0.00E+00">
                  <c:v>-5.5018600000000002E-5</c:v>
                </c:pt>
                <c:pt idx="4252">
                  <c:v>-9.8474799999999992E-4</c:v>
                </c:pt>
                <c:pt idx="4253">
                  <c:v>-1.785827E-3</c:v>
                </c:pt>
                <c:pt idx="4254">
                  <c:v>-2.7779299999999997E-4</c:v>
                </c:pt>
                <c:pt idx="4255">
                  <c:v>-1.616564E-3</c:v>
                </c:pt>
                <c:pt idx="4256">
                  <c:v>-4.3994530000000002E-3</c:v>
                </c:pt>
                <c:pt idx="4257">
                  <c:v>-2.6678660000000001E-3</c:v>
                </c:pt>
                <c:pt idx="4258">
                  <c:v>-4.2900580000000002E-3</c:v>
                </c:pt>
                <c:pt idx="4259">
                  <c:v>-8.7926649999999999E-3</c:v>
                </c:pt>
                <c:pt idx="4260">
                  <c:v>-1.0188206999999999E-2</c:v>
                </c:pt>
                <c:pt idx="4261">
                  <c:v>-9.5826039999999998E-3</c:v>
                </c:pt>
                <c:pt idx="4262">
                  <c:v>-3.2990839999999999E-3</c:v>
                </c:pt>
                <c:pt idx="4263">
                  <c:v>-7.9649430000000004E-3</c:v>
                </c:pt>
                <c:pt idx="4264">
                  <c:v>-1.1764350999999999E-2</c:v>
                </c:pt>
                <c:pt idx="4265">
                  <c:v>-8.3027750000000001E-3</c:v>
                </c:pt>
                <c:pt idx="4266">
                  <c:v>-7.0875349999999998E-3</c:v>
                </c:pt>
                <c:pt idx="4267">
                  <c:v>-9.8894459999999997E-3</c:v>
                </c:pt>
                <c:pt idx="4268">
                  <c:v>-9.0295380000000001E-3</c:v>
                </c:pt>
                <c:pt idx="4269">
                  <c:v>-8.7027679999999996E-3</c:v>
                </c:pt>
                <c:pt idx="4270">
                  <c:v>-6.9944580000000003E-3</c:v>
                </c:pt>
                <c:pt idx="4271">
                  <c:v>-7.3755569999999996E-3</c:v>
                </c:pt>
                <c:pt idx="4272">
                  <c:v>-4.980356E-3</c:v>
                </c:pt>
                <c:pt idx="4273">
                  <c:v>-9.0280940000000004E-3</c:v>
                </c:pt>
                <c:pt idx="4274">
                  <c:v>-5.3963539999999999E-3</c:v>
                </c:pt>
                <c:pt idx="4275">
                  <c:v>-8.7244199999999997E-4</c:v>
                </c:pt>
                <c:pt idx="4276">
                  <c:v>-1.335393E-3</c:v>
                </c:pt>
                <c:pt idx="4277">
                  <c:v>-8.6265950000000008E-3</c:v>
                </c:pt>
                <c:pt idx="4278">
                  <c:v>-4.1626780000000004E-3</c:v>
                </c:pt>
                <c:pt idx="4279">
                  <c:v>-3.0793040000000002E-3</c:v>
                </c:pt>
                <c:pt idx="4280">
                  <c:v>-1.708633E-3</c:v>
                </c:pt>
                <c:pt idx="4281">
                  <c:v>-3.1810940000000002E-3</c:v>
                </c:pt>
                <c:pt idx="4282">
                  <c:v>-3.232815E-3</c:v>
                </c:pt>
                <c:pt idx="4283">
                  <c:v>1.498557E-3</c:v>
                </c:pt>
                <c:pt idx="4284">
                  <c:v>-3.9248909999999998E-3</c:v>
                </c:pt>
                <c:pt idx="4285">
                  <c:v>-1.934711E-3</c:v>
                </c:pt>
                <c:pt idx="4286">
                  <c:v>-2.9280180000000001E-3</c:v>
                </c:pt>
                <c:pt idx="4287">
                  <c:v>-3.2787570000000002E-3</c:v>
                </c:pt>
                <c:pt idx="4288">
                  <c:v>-5.3770129999999999E-3</c:v>
                </c:pt>
                <c:pt idx="4289">
                  <c:v>-5.516829E-3</c:v>
                </c:pt>
                <c:pt idx="4290">
                  <c:v>-6.3797860000000001E-3</c:v>
                </c:pt>
                <c:pt idx="4291">
                  <c:v>-6.2785860000000001E-3</c:v>
                </c:pt>
                <c:pt idx="4292">
                  <c:v>-6.9482349999999997E-3</c:v>
                </c:pt>
                <c:pt idx="4293">
                  <c:v>-7.1170799999999996E-3</c:v>
                </c:pt>
                <c:pt idx="4294">
                  <c:v>-7.1539810000000002E-3</c:v>
                </c:pt>
                <c:pt idx="4295">
                  <c:v>-9.3777210000000003E-3</c:v>
                </c:pt>
                <c:pt idx="4296">
                  <c:v>-9.8978580000000007E-3</c:v>
                </c:pt>
                <c:pt idx="4297">
                  <c:v>-9.9884069999999995E-3</c:v>
                </c:pt>
                <c:pt idx="4298">
                  <c:v>-6.8213459999999998E-3</c:v>
                </c:pt>
                <c:pt idx="4299">
                  <c:v>-3.096915E-3</c:v>
                </c:pt>
                <c:pt idx="4300">
                  <c:v>-1.1413628E-2</c:v>
                </c:pt>
                <c:pt idx="4301">
                  <c:v>-1.1448516000000001E-2</c:v>
                </c:pt>
                <c:pt idx="4302">
                  <c:v>-3.6574770000000001E-3</c:v>
                </c:pt>
                <c:pt idx="4303">
                  <c:v>-6.8194479999999997E-3</c:v>
                </c:pt>
                <c:pt idx="4304">
                  <c:v>-1.3579622E-2</c:v>
                </c:pt>
                <c:pt idx="4305">
                  <c:v>-1.2079196E-2</c:v>
                </c:pt>
                <c:pt idx="4306">
                  <c:v>-3.4520729999999999E-3</c:v>
                </c:pt>
                <c:pt idx="4307">
                  <c:v>-5.1101569999999997E-3</c:v>
                </c:pt>
                <c:pt idx="4308">
                  <c:v>-8.6690389999999999E-3</c:v>
                </c:pt>
                <c:pt idx="4309">
                  <c:v>-7.9752859999999998E-3</c:v>
                </c:pt>
                <c:pt idx="4310">
                  <c:v>-5.3613929999999999E-3</c:v>
                </c:pt>
                <c:pt idx="4311">
                  <c:v>-1.8047409999999999E-3</c:v>
                </c:pt>
                <c:pt idx="4312">
                  <c:v>-5.9048379999999999E-3</c:v>
                </c:pt>
                <c:pt idx="4313">
                  <c:v>-8.0747820000000008E-3</c:v>
                </c:pt>
                <c:pt idx="4314">
                  <c:v>-4.0120499999999996E-3</c:v>
                </c:pt>
                <c:pt idx="4315">
                  <c:v>-5.4056820000000002E-3</c:v>
                </c:pt>
                <c:pt idx="4316">
                  <c:v>-2.1515789999999998E-3</c:v>
                </c:pt>
                <c:pt idx="4317">
                  <c:v>-2.4546469999999999E-3</c:v>
                </c:pt>
                <c:pt idx="4318">
                  <c:v>-3.9733540000000001E-3</c:v>
                </c:pt>
                <c:pt idx="4319">
                  <c:v>-5.3028040000000004E-3</c:v>
                </c:pt>
                <c:pt idx="4320">
                  <c:v>-8.3468840000000006E-3</c:v>
                </c:pt>
                <c:pt idx="4321">
                  <c:v>-7.3391430000000002E-3</c:v>
                </c:pt>
                <c:pt idx="4322">
                  <c:v>-7.9982040000000001E-3</c:v>
                </c:pt>
                <c:pt idx="4323">
                  <c:v>-4.5398219999999998E-3</c:v>
                </c:pt>
                <c:pt idx="4324">
                  <c:v>-1.0581981000000001E-2</c:v>
                </c:pt>
                <c:pt idx="4325">
                  <c:v>-1.0733515000000001E-2</c:v>
                </c:pt>
                <c:pt idx="4326">
                  <c:v>-1.0637281E-2</c:v>
                </c:pt>
                <c:pt idx="4327">
                  <c:v>-1.2892446E-2</c:v>
                </c:pt>
                <c:pt idx="4328">
                  <c:v>-1.0176381999999999E-2</c:v>
                </c:pt>
                <c:pt idx="4329">
                  <c:v>-1.0021119E-2</c:v>
                </c:pt>
                <c:pt idx="4330">
                  <c:v>-1.2074296999999999E-2</c:v>
                </c:pt>
                <c:pt idx="4331">
                  <c:v>-6.0430370000000002E-3</c:v>
                </c:pt>
                <c:pt idx="4332">
                  <c:v>-1.1793440000000001E-2</c:v>
                </c:pt>
                <c:pt idx="4333">
                  <c:v>-1.1967877E-2</c:v>
                </c:pt>
                <c:pt idx="4334">
                  <c:v>-1.2270771E-2</c:v>
                </c:pt>
                <c:pt idx="4335">
                  <c:v>-6.0054180000000002E-3</c:v>
                </c:pt>
                <c:pt idx="4336">
                  <c:v>-6.425399E-3</c:v>
                </c:pt>
                <c:pt idx="4337">
                  <c:v>-1.0895248999999999E-2</c:v>
                </c:pt>
                <c:pt idx="4338">
                  <c:v>-7.688004E-3</c:v>
                </c:pt>
                <c:pt idx="4339">
                  <c:v>-9.8544659999999992E-3</c:v>
                </c:pt>
                <c:pt idx="4340">
                  <c:v>-4.7007569999999999E-3</c:v>
                </c:pt>
                <c:pt idx="4341">
                  <c:v>-1.1218844E-2</c:v>
                </c:pt>
                <c:pt idx="4342">
                  <c:v>-1.1911006E-2</c:v>
                </c:pt>
                <c:pt idx="4343">
                  <c:v>-1.2410882E-2</c:v>
                </c:pt>
                <c:pt idx="4344">
                  <c:v>-4.8332679999999999E-3</c:v>
                </c:pt>
                <c:pt idx="4345">
                  <c:v>-3.8409749999999999E-3</c:v>
                </c:pt>
                <c:pt idx="4346">
                  <c:v>-6.1548569999999997E-3</c:v>
                </c:pt>
                <c:pt idx="4347">
                  <c:v>-4.5441769999999999E-3</c:v>
                </c:pt>
                <c:pt idx="4348">
                  <c:v>-6.4721479999999996E-3</c:v>
                </c:pt>
                <c:pt idx="4349">
                  <c:v>-1.6686050000000001E-3</c:v>
                </c:pt>
                <c:pt idx="4350">
                  <c:v>-6.0981389999999998E-3</c:v>
                </c:pt>
                <c:pt idx="4351">
                  <c:v>-9.333081E-3</c:v>
                </c:pt>
                <c:pt idx="4352">
                  <c:v>-3.6027960000000001E-3</c:v>
                </c:pt>
                <c:pt idx="4353">
                  <c:v>-4.535168E-3</c:v>
                </c:pt>
                <c:pt idx="4354">
                  <c:v>-6.3124440000000004E-3</c:v>
                </c:pt>
                <c:pt idx="4355">
                  <c:v>-7.4690549999999996E-3</c:v>
                </c:pt>
                <c:pt idx="4356">
                  <c:v>-1.9132260000000001E-3</c:v>
                </c:pt>
                <c:pt idx="4357">
                  <c:v>-4.0062040000000002E-3</c:v>
                </c:pt>
                <c:pt idx="4358">
                  <c:v>-4.2949709999999999E-3</c:v>
                </c:pt>
                <c:pt idx="4359">
                  <c:v>-5.5101710000000003E-3</c:v>
                </c:pt>
                <c:pt idx="4360">
                  <c:v>-3.9147189999999997E-3</c:v>
                </c:pt>
                <c:pt idx="4361">
                  <c:v>-2.4371979999999998E-3</c:v>
                </c:pt>
                <c:pt idx="4362">
                  <c:v>-9.191645E-3</c:v>
                </c:pt>
                <c:pt idx="4363">
                  <c:v>-9.2694100000000005E-3</c:v>
                </c:pt>
                <c:pt idx="4364">
                  <c:v>-4.2558029999999998E-3</c:v>
                </c:pt>
                <c:pt idx="4365">
                  <c:v>-3.9948129999999998E-3</c:v>
                </c:pt>
                <c:pt idx="4366">
                  <c:v>-7.1688949999999998E-3</c:v>
                </c:pt>
                <c:pt idx="4367">
                  <c:v>-1.0258961E-2</c:v>
                </c:pt>
                <c:pt idx="4368">
                  <c:v>-4.7533870000000004E-3</c:v>
                </c:pt>
                <c:pt idx="4369">
                  <c:v>4.2859199999999999E-4</c:v>
                </c:pt>
                <c:pt idx="4370">
                  <c:v>-5.0656570000000003E-3</c:v>
                </c:pt>
                <c:pt idx="4371">
                  <c:v>-7.147184E-3</c:v>
                </c:pt>
                <c:pt idx="4372">
                  <c:v>-6.3761310000000002E-3</c:v>
                </c:pt>
                <c:pt idx="4373">
                  <c:v>-2.70017E-3</c:v>
                </c:pt>
                <c:pt idx="4374" formatCode="0.00E+00">
                  <c:v>6.2061099999999994E-5</c:v>
                </c:pt>
                <c:pt idx="4375">
                  <c:v>-2.5555600000000001E-3</c:v>
                </c:pt>
                <c:pt idx="4376">
                  <c:v>-3.6508389999999999E-3</c:v>
                </c:pt>
                <c:pt idx="4377">
                  <c:v>-1.369042E-3</c:v>
                </c:pt>
                <c:pt idx="4378">
                  <c:v>-2.97351E-3</c:v>
                </c:pt>
                <c:pt idx="4379">
                  <c:v>-5.4473209999999998E-3</c:v>
                </c:pt>
                <c:pt idx="4380">
                  <c:v>-3.9099699999999996E-3</c:v>
                </c:pt>
                <c:pt idx="4381">
                  <c:v>-1.095808E-3</c:v>
                </c:pt>
                <c:pt idx="4382">
                  <c:v>-4.4395300000000002E-4</c:v>
                </c:pt>
                <c:pt idx="4383">
                  <c:v>-1.1366410000000001E-3</c:v>
                </c:pt>
                <c:pt idx="4384">
                  <c:v>-3.7240099999999998E-3</c:v>
                </c:pt>
                <c:pt idx="4385">
                  <c:v>-4.5710999999999999E-4</c:v>
                </c:pt>
                <c:pt idx="4386">
                  <c:v>6.7031399999999998E-4</c:v>
                </c:pt>
                <c:pt idx="4387">
                  <c:v>-5.8059610000000001E-3</c:v>
                </c:pt>
                <c:pt idx="4388">
                  <c:v>3.5775450000000001E-3</c:v>
                </c:pt>
                <c:pt idx="4389">
                  <c:v>-2.3716900000000001E-3</c:v>
                </c:pt>
                <c:pt idx="4390">
                  <c:v>2.676739E-3</c:v>
                </c:pt>
                <c:pt idx="4391">
                  <c:v>-5.1612399999999997E-4</c:v>
                </c:pt>
                <c:pt idx="4392">
                  <c:v>1.379758E-3</c:v>
                </c:pt>
                <c:pt idx="4393">
                  <c:v>4.9689010000000004E-3</c:v>
                </c:pt>
                <c:pt idx="4394">
                  <c:v>-2.238491E-3</c:v>
                </c:pt>
                <c:pt idx="4395">
                  <c:v>3.2400199999999999E-4</c:v>
                </c:pt>
                <c:pt idx="4396">
                  <c:v>-5.0282119999999998E-3</c:v>
                </c:pt>
                <c:pt idx="4397">
                  <c:v>1.427291E-3</c:v>
                </c:pt>
                <c:pt idx="4398" formatCode="0.00E+00">
                  <c:v>-4.33205E-5</c:v>
                </c:pt>
                <c:pt idx="4399">
                  <c:v>-5.6948149999999998E-3</c:v>
                </c:pt>
                <c:pt idx="4400">
                  <c:v>-5.9643270000000002E-3</c:v>
                </c:pt>
                <c:pt idx="4401">
                  <c:v>-1.2215030000000001E-3</c:v>
                </c:pt>
                <c:pt idx="4402">
                  <c:v>1.5999499999999999E-3</c:v>
                </c:pt>
                <c:pt idx="4403">
                  <c:v>-6.7421360000000001E-3</c:v>
                </c:pt>
                <c:pt idx="4404">
                  <c:v>-8.3978730000000001E-3</c:v>
                </c:pt>
                <c:pt idx="4405">
                  <c:v>-7.0710859999999999E-3</c:v>
                </c:pt>
                <c:pt idx="4406">
                  <c:v>-8.9086919999999993E-3</c:v>
                </c:pt>
                <c:pt idx="4407">
                  <c:v>-1.0892746999999999E-2</c:v>
                </c:pt>
                <c:pt idx="4408">
                  <c:v>-1.0715919000000001E-2</c:v>
                </c:pt>
                <c:pt idx="4409">
                  <c:v>-1.0266908999999999E-2</c:v>
                </c:pt>
                <c:pt idx="4410">
                  <c:v>-7.9073549999999996E-3</c:v>
                </c:pt>
                <c:pt idx="4411">
                  <c:v>-8.8221510000000003E-3</c:v>
                </c:pt>
                <c:pt idx="4412">
                  <c:v>-7.268371E-3</c:v>
                </c:pt>
                <c:pt idx="4413">
                  <c:v>-1.3669545E-2</c:v>
                </c:pt>
                <c:pt idx="4414">
                  <c:v>-1.1769398E-2</c:v>
                </c:pt>
                <c:pt idx="4415">
                  <c:v>-8.7523029999999995E-3</c:v>
                </c:pt>
                <c:pt idx="4416">
                  <c:v>-1.2467232999999999E-2</c:v>
                </c:pt>
                <c:pt idx="4417">
                  <c:v>-1.0593167000000001E-2</c:v>
                </c:pt>
                <c:pt idx="4418">
                  <c:v>-1.3477889999999999E-2</c:v>
                </c:pt>
                <c:pt idx="4419">
                  <c:v>-1.235004E-2</c:v>
                </c:pt>
                <c:pt idx="4420">
                  <c:v>-1.0404039E-2</c:v>
                </c:pt>
                <c:pt idx="4421">
                  <c:v>-1.1171294E-2</c:v>
                </c:pt>
                <c:pt idx="4422">
                  <c:v>-1.2370094999999999E-2</c:v>
                </c:pt>
                <c:pt idx="4423">
                  <c:v>-1.2418831E-2</c:v>
                </c:pt>
                <c:pt idx="4424">
                  <c:v>-1.2488106000000001E-2</c:v>
                </c:pt>
                <c:pt idx="4425">
                  <c:v>-7.4568619999999999E-3</c:v>
                </c:pt>
                <c:pt idx="4426">
                  <c:v>-9.8016900000000001E-3</c:v>
                </c:pt>
                <c:pt idx="4427">
                  <c:v>-1.6462787999999999E-2</c:v>
                </c:pt>
                <c:pt idx="4428">
                  <c:v>-9.7175000000000004E-3</c:v>
                </c:pt>
                <c:pt idx="4429">
                  <c:v>-3.8625399999999998E-3</c:v>
                </c:pt>
                <c:pt idx="4430">
                  <c:v>-1.1595314000000001E-2</c:v>
                </c:pt>
                <c:pt idx="4431">
                  <c:v>-7.5552989999999997E-3</c:v>
                </c:pt>
                <c:pt idx="4432">
                  <c:v>-6.6134920000000003E-3</c:v>
                </c:pt>
                <c:pt idx="4433">
                  <c:v>-8.6297709999999996E-3</c:v>
                </c:pt>
                <c:pt idx="4434">
                  <c:v>-6.3945269999999997E-3</c:v>
                </c:pt>
                <c:pt idx="4435">
                  <c:v>-9.0686069999999994E-3</c:v>
                </c:pt>
                <c:pt idx="4436">
                  <c:v>-4.3991869999999997E-3</c:v>
                </c:pt>
                <c:pt idx="4437">
                  <c:v>-6.8279899999999999E-3</c:v>
                </c:pt>
                <c:pt idx="4438">
                  <c:v>-7.3401949999999999E-3</c:v>
                </c:pt>
                <c:pt idx="4439">
                  <c:v>-5.9747919999999996E-3</c:v>
                </c:pt>
                <c:pt idx="4440">
                  <c:v>-1.0091958999999999E-2</c:v>
                </c:pt>
                <c:pt idx="4441">
                  <c:v>-7.3486380000000002E-3</c:v>
                </c:pt>
                <c:pt idx="4442">
                  <c:v>-9.3148429999999997E-3</c:v>
                </c:pt>
                <c:pt idx="4443">
                  <c:v>-9.5212379999999996E-3</c:v>
                </c:pt>
                <c:pt idx="4444">
                  <c:v>-8.1500759999999992E-3</c:v>
                </c:pt>
                <c:pt idx="4445">
                  <c:v>-8.1804359999999993E-3</c:v>
                </c:pt>
                <c:pt idx="4446">
                  <c:v>-1.3434646999999999E-2</c:v>
                </c:pt>
                <c:pt idx="4447">
                  <c:v>-1.1935286999999999E-2</c:v>
                </c:pt>
                <c:pt idx="4448">
                  <c:v>-1.1814478999999999E-2</c:v>
                </c:pt>
                <c:pt idx="4449">
                  <c:v>-1.2498112E-2</c:v>
                </c:pt>
                <c:pt idx="4450">
                  <c:v>-1.4133257999999999E-2</c:v>
                </c:pt>
                <c:pt idx="4451">
                  <c:v>-1.6266715000000001E-2</c:v>
                </c:pt>
                <c:pt idx="4452">
                  <c:v>-1.5188963999999999E-2</c:v>
                </c:pt>
                <c:pt idx="4453">
                  <c:v>-1.1954555E-2</c:v>
                </c:pt>
                <c:pt idx="4454">
                  <c:v>-1.6911704E-2</c:v>
                </c:pt>
                <c:pt idx="4455">
                  <c:v>-1.6729277000000001E-2</c:v>
                </c:pt>
                <c:pt idx="4456">
                  <c:v>-1.9295211999999999E-2</c:v>
                </c:pt>
                <c:pt idx="4457">
                  <c:v>-1.6944173999999999E-2</c:v>
                </c:pt>
                <c:pt idx="4458">
                  <c:v>-1.4325421E-2</c:v>
                </c:pt>
                <c:pt idx="4459">
                  <c:v>-1.6892975000000001E-2</c:v>
                </c:pt>
                <c:pt idx="4460">
                  <c:v>-1.6117163E-2</c:v>
                </c:pt>
                <c:pt idx="4461">
                  <c:v>-1.3450538999999999E-2</c:v>
                </c:pt>
                <c:pt idx="4462">
                  <c:v>-1.249278E-2</c:v>
                </c:pt>
                <c:pt idx="4463">
                  <c:v>-1.1520992000000001E-2</c:v>
                </c:pt>
                <c:pt idx="4464">
                  <c:v>-1.1901398000000001E-2</c:v>
                </c:pt>
                <c:pt idx="4465">
                  <c:v>-1.1932824E-2</c:v>
                </c:pt>
                <c:pt idx="4466">
                  <c:v>-7.7500549999999996E-3</c:v>
                </c:pt>
                <c:pt idx="4467">
                  <c:v>-5.9931680000000001E-3</c:v>
                </c:pt>
                <c:pt idx="4468">
                  <c:v>-7.9610919999999995E-3</c:v>
                </c:pt>
                <c:pt idx="4469">
                  <c:v>-4.5466530000000003E-3</c:v>
                </c:pt>
                <c:pt idx="4470">
                  <c:v>-3.0300240000000001E-3</c:v>
                </c:pt>
                <c:pt idx="4471">
                  <c:v>-6.8377900000000003E-4</c:v>
                </c:pt>
                <c:pt idx="4472">
                  <c:v>-1.088957E-3</c:v>
                </c:pt>
                <c:pt idx="4473">
                  <c:v>-1.5163939999999999E-3</c:v>
                </c:pt>
                <c:pt idx="4474" formatCode="0.00E+00">
                  <c:v>-7.8634599999999994E-5</c:v>
                </c:pt>
                <c:pt idx="4475">
                  <c:v>4.056456E-3</c:v>
                </c:pt>
                <c:pt idx="4476">
                  <c:v>3.3440729999999999E-3</c:v>
                </c:pt>
                <c:pt idx="4477">
                  <c:v>1.598904E-3</c:v>
                </c:pt>
                <c:pt idx="4478">
                  <c:v>4.2208330000000002E-3</c:v>
                </c:pt>
                <c:pt idx="4479">
                  <c:v>4.3044559999999999E-3</c:v>
                </c:pt>
                <c:pt idx="4480">
                  <c:v>7.3363539999999998E-3</c:v>
                </c:pt>
                <c:pt idx="4481">
                  <c:v>6.6045169999999999E-3</c:v>
                </c:pt>
                <c:pt idx="4482">
                  <c:v>5.7096339999999999E-3</c:v>
                </c:pt>
                <c:pt idx="4483">
                  <c:v>8.7949059999999999E-3</c:v>
                </c:pt>
                <c:pt idx="4484">
                  <c:v>1.0692962E-2</c:v>
                </c:pt>
                <c:pt idx="4485">
                  <c:v>8.4178220000000002E-3</c:v>
                </c:pt>
                <c:pt idx="4486">
                  <c:v>9.4554410000000002E-3</c:v>
                </c:pt>
                <c:pt idx="4487">
                  <c:v>8.6746029999999995E-3</c:v>
                </c:pt>
                <c:pt idx="4488">
                  <c:v>9.1077780000000004E-3</c:v>
                </c:pt>
                <c:pt idx="4489">
                  <c:v>1.1855895E-2</c:v>
                </c:pt>
                <c:pt idx="4490">
                  <c:v>6.2078740000000004E-3</c:v>
                </c:pt>
                <c:pt idx="4491">
                  <c:v>7.9096340000000005E-3</c:v>
                </c:pt>
                <c:pt idx="4492">
                  <c:v>1.0027536E-2</c:v>
                </c:pt>
                <c:pt idx="4493">
                  <c:v>8.5092680000000004E-3</c:v>
                </c:pt>
                <c:pt idx="4494">
                  <c:v>1.0320823999999999E-2</c:v>
                </c:pt>
                <c:pt idx="4495">
                  <c:v>7.1873479999999997E-3</c:v>
                </c:pt>
                <c:pt idx="4496">
                  <c:v>5.5320070000000002E-3</c:v>
                </c:pt>
                <c:pt idx="4497">
                  <c:v>7.7608069999999998E-3</c:v>
                </c:pt>
                <c:pt idx="4498">
                  <c:v>6.6118920000000003E-3</c:v>
                </c:pt>
                <c:pt idx="4499">
                  <c:v>4.7942849999999997E-3</c:v>
                </c:pt>
                <c:pt idx="4500">
                  <c:v>2.0972619999999999E-3</c:v>
                </c:pt>
                <c:pt idx="4501">
                  <c:v>4.6283299999999999E-3</c:v>
                </c:pt>
                <c:pt idx="4502">
                  <c:v>-7.0218699999999995E-4</c:v>
                </c:pt>
                <c:pt idx="4503">
                  <c:v>6.6028699999999996E-4</c:v>
                </c:pt>
                <c:pt idx="4504">
                  <c:v>3.7826769999999999E-3</c:v>
                </c:pt>
                <c:pt idx="4505">
                  <c:v>2.668676E-3</c:v>
                </c:pt>
                <c:pt idx="4506">
                  <c:v>1.237773E-3</c:v>
                </c:pt>
                <c:pt idx="4507">
                  <c:v>-2.77641E-3</c:v>
                </c:pt>
                <c:pt idx="4508">
                  <c:v>-6.6680999999999999E-4</c:v>
                </c:pt>
                <c:pt idx="4509">
                  <c:v>-2.6849529999999999E-3</c:v>
                </c:pt>
                <c:pt idx="4510">
                  <c:v>-4.8829099999999996E-4</c:v>
                </c:pt>
                <c:pt idx="4511">
                  <c:v>-5.5424380000000002E-3</c:v>
                </c:pt>
                <c:pt idx="4512">
                  <c:v>-7.1163229999999999E-3</c:v>
                </c:pt>
                <c:pt idx="4513">
                  <c:v>-7.087828E-3</c:v>
                </c:pt>
                <c:pt idx="4514">
                  <c:v>-4.3485670000000002E-3</c:v>
                </c:pt>
                <c:pt idx="4515">
                  <c:v>-1.1717267E-2</c:v>
                </c:pt>
                <c:pt idx="4516">
                  <c:v>-1.197375E-2</c:v>
                </c:pt>
                <c:pt idx="4517">
                  <c:v>-1.1664556E-2</c:v>
                </c:pt>
                <c:pt idx="4518">
                  <c:v>-6.7675360000000002E-3</c:v>
                </c:pt>
                <c:pt idx="4519">
                  <c:v>-1.0808883E-2</c:v>
                </c:pt>
                <c:pt idx="4520">
                  <c:v>-1.0625903000000001E-2</c:v>
                </c:pt>
                <c:pt idx="4521">
                  <c:v>-9.8280209999999993E-3</c:v>
                </c:pt>
                <c:pt idx="4522">
                  <c:v>-8.8168989999999996E-3</c:v>
                </c:pt>
                <c:pt idx="4523">
                  <c:v>-8.3210190000000007E-3</c:v>
                </c:pt>
                <c:pt idx="4524">
                  <c:v>-1.0280591E-2</c:v>
                </c:pt>
                <c:pt idx="4525">
                  <c:v>-1.1770098E-2</c:v>
                </c:pt>
                <c:pt idx="4526">
                  <c:v>-6.7012840000000001E-3</c:v>
                </c:pt>
                <c:pt idx="4527">
                  <c:v>-7.1878430000000002E-3</c:v>
                </c:pt>
                <c:pt idx="4528">
                  <c:v>-1.0817019000000001E-2</c:v>
                </c:pt>
                <c:pt idx="4529">
                  <c:v>-4.8962800000000003E-3</c:v>
                </c:pt>
                <c:pt idx="4530">
                  <c:v>-3.9584140000000004E-3</c:v>
                </c:pt>
                <c:pt idx="4531">
                  <c:v>-2.6537309999999999E-3</c:v>
                </c:pt>
                <c:pt idx="4532">
                  <c:v>-5.2840550000000002E-3</c:v>
                </c:pt>
                <c:pt idx="4533">
                  <c:v>-3.2078549999999999E-3</c:v>
                </c:pt>
                <c:pt idx="4534">
                  <c:v>-2.041251E-3</c:v>
                </c:pt>
                <c:pt idx="4535">
                  <c:v>1.1199210000000001E-3</c:v>
                </c:pt>
                <c:pt idx="4536">
                  <c:v>9.0796799999999999E-4</c:v>
                </c:pt>
                <c:pt idx="4537">
                  <c:v>1.772163E-3</c:v>
                </c:pt>
                <c:pt idx="4538">
                  <c:v>2.0903250000000001E-3</c:v>
                </c:pt>
                <c:pt idx="4539">
                  <c:v>4.4181940000000003E-3</c:v>
                </c:pt>
                <c:pt idx="4540">
                  <c:v>4.3414600000000001E-3</c:v>
                </c:pt>
                <c:pt idx="4541">
                  <c:v>1.592279E-3</c:v>
                </c:pt>
                <c:pt idx="4542">
                  <c:v>2.87828E-3</c:v>
                </c:pt>
                <c:pt idx="4543">
                  <c:v>3.0228899999999999E-3</c:v>
                </c:pt>
                <c:pt idx="4544">
                  <c:v>1.4044120000000001E-3</c:v>
                </c:pt>
                <c:pt idx="4545">
                  <c:v>-1.325861E-3</c:v>
                </c:pt>
                <c:pt idx="4546">
                  <c:v>-2.260761E-3</c:v>
                </c:pt>
                <c:pt idx="4547">
                  <c:v>2.48736E-4</c:v>
                </c:pt>
                <c:pt idx="4548">
                  <c:v>-2.250592E-3</c:v>
                </c:pt>
                <c:pt idx="4549">
                  <c:v>-5.2098960000000003E-3</c:v>
                </c:pt>
                <c:pt idx="4550">
                  <c:v>-1.1526139999999999E-3</c:v>
                </c:pt>
                <c:pt idx="4551">
                  <c:v>-5.9532279999999996E-3</c:v>
                </c:pt>
                <c:pt idx="4552">
                  <c:v>-8.3561729999999997E-3</c:v>
                </c:pt>
                <c:pt idx="4553">
                  <c:v>-7.3654760000000001E-3</c:v>
                </c:pt>
                <c:pt idx="4554">
                  <c:v>-7.8959459999999992E-3</c:v>
                </c:pt>
                <c:pt idx="4555">
                  <c:v>-8.2136610000000006E-3</c:v>
                </c:pt>
                <c:pt idx="4556">
                  <c:v>-1.5591188000000001E-2</c:v>
                </c:pt>
                <c:pt idx="4557">
                  <c:v>-9.7551359999999993E-3</c:v>
                </c:pt>
                <c:pt idx="4558">
                  <c:v>-9.7278620000000003E-3</c:v>
                </c:pt>
                <c:pt idx="4559">
                  <c:v>-8.5408910000000001E-3</c:v>
                </c:pt>
                <c:pt idx="4560">
                  <c:v>-1.1889406999999999E-2</c:v>
                </c:pt>
                <c:pt idx="4561">
                  <c:v>-1.1581279E-2</c:v>
                </c:pt>
                <c:pt idx="4562">
                  <c:v>-1.2672231000000001E-2</c:v>
                </c:pt>
                <c:pt idx="4563">
                  <c:v>-9.3440789999999999E-3</c:v>
                </c:pt>
                <c:pt idx="4564">
                  <c:v>-1.1314357000000001E-2</c:v>
                </c:pt>
                <c:pt idx="4565">
                  <c:v>-9.3947500000000003E-3</c:v>
                </c:pt>
                <c:pt idx="4566">
                  <c:v>-1.0729248E-2</c:v>
                </c:pt>
                <c:pt idx="4567">
                  <c:v>-7.4884460000000002E-3</c:v>
                </c:pt>
                <c:pt idx="4568">
                  <c:v>-7.1613969999999999E-3</c:v>
                </c:pt>
                <c:pt idx="4569">
                  <c:v>-1.0719647000000001E-2</c:v>
                </c:pt>
                <c:pt idx="4570">
                  <c:v>-8.4093310000000008E-3</c:v>
                </c:pt>
                <c:pt idx="4571">
                  <c:v>-4.2902189999999996E-3</c:v>
                </c:pt>
                <c:pt idx="4572">
                  <c:v>-1.5344849999999999E-3</c:v>
                </c:pt>
                <c:pt idx="4573">
                  <c:v>-1.9749720000000002E-3</c:v>
                </c:pt>
                <c:pt idx="4574">
                  <c:v>-4.514105E-3</c:v>
                </c:pt>
                <c:pt idx="4575">
                  <c:v>-1.33738E-4</c:v>
                </c:pt>
                <c:pt idx="4576">
                  <c:v>-3.6699749999999998E-3</c:v>
                </c:pt>
                <c:pt idx="4577">
                  <c:v>2.3495679999999998E-3</c:v>
                </c:pt>
                <c:pt idx="4578" formatCode="0.00E+00">
                  <c:v>8.7634100000000002E-5</c:v>
                </c:pt>
                <c:pt idx="4579">
                  <c:v>-8.7989199999999996E-4</c:v>
                </c:pt>
                <c:pt idx="4580">
                  <c:v>2.6111709999999998E-3</c:v>
                </c:pt>
                <c:pt idx="4581">
                  <c:v>1.87747E-3</c:v>
                </c:pt>
                <c:pt idx="4582">
                  <c:v>-2.0587629999999999E-3</c:v>
                </c:pt>
                <c:pt idx="4583">
                  <c:v>-1.589514E-3</c:v>
                </c:pt>
                <c:pt idx="4584">
                  <c:v>2.1825100000000001E-4</c:v>
                </c:pt>
                <c:pt idx="4585">
                  <c:v>-6.0626400000000002E-4</c:v>
                </c:pt>
                <c:pt idx="4586">
                  <c:v>-3.4156490000000002E-3</c:v>
                </c:pt>
                <c:pt idx="4587">
                  <c:v>-2.2710230000000001E-3</c:v>
                </c:pt>
                <c:pt idx="4588">
                  <c:v>-3.2980599999999998E-3</c:v>
                </c:pt>
                <c:pt idx="4589">
                  <c:v>-5.1841109999999999E-3</c:v>
                </c:pt>
                <c:pt idx="4590">
                  <c:v>-7.0106500000000002E-3</c:v>
                </c:pt>
                <c:pt idx="4591">
                  <c:v>-8.6833819999999999E-3</c:v>
                </c:pt>
                <c:pt idx="4592">
                  <c:v>-9.1132169999999998E-3</c:v>
                </c:pt>
                <c:pt idx="4593">
                  <c:v>-1.1550008E-2</c:v>
                </c:pt>
                <c:pt idx="4594">
                  <c:v>-1.244989E-2</c:v>
                </c:pt>
                <c:pt idx="4595">
                  <c:v>-1.0433721999999999E-2</c:v>
                </c:pt>
                <c:pt idx="4596">
                  <c:v>-1.3084168E-2</c:v>
                </c:pt>
                <c:pt idx="4597">
                  <c:v>-1.4516950000000001E-2</c:v>
                </c:pt>
                <c:pt idx="4598">
                  <c:v>-1.2564072000000001E-2</c:v>
                </c:pt>
                <c:pt idx="4599">
                  <c:v>-1.3358760000000001E-2</c:v>
                </c:pt>
                <c:pt idx="4600">
                  <c:v>-1.3186546E-2</c:v>
                </c:pt>
                <c:pt idx="4601">
                  <c:v>-1.3812922E-2</c:v>
                </c:pt>
                <c:pt idx="4602">
                  <c:v>-1.5266253E-2</c:v>
                </c:pt>
                <c:pt idx="4603">
                  <c:v>-1.1256864E-2</c:v>
                </c:pt>
                <c:pt idx="4604">
                  <c:v>-1.6527116000000001E-2</c:v>
                </c:pt>
                <c:pt idx="4605">
                  <c:v>-1.2192288000000001E-2</c:v>
                </c:pt>
                <c:pt idx="4606">
                  <c:v>-1.3972234E-2</c:v>
                </c:pt>
                <c:pt idx="4607">
                  <c:v>-1.0685894E-2</c:v>
                </c:pt>
                <c:pt idx="4608">
                  <c:v>-1.2454662E-2</c:v>
                </c:pt>
                <c:pt idx="4609">
                  <c:v>-1.0272201E-2</c:v>
                </c:pt>
                <c:pt idx="4610">
                  <c:v>-1.3670168999999999E-2</c:v>
                </c:pt>
                <c:pt idx="4611">
                  <c:v>-8.1904490000000007E-3</c:v>
                </c:pt>
                <c:pt idx="4612">
                  <c:v>-9.3187840000000001E-3</c:v>
                </c:pt>
                <c:pt idx="4613">
                  <c:v>-7.5104969999999997E-3</c:v>
                </c:pt>
                <c:pt idx="4614">
                  <c:v>-8.073963E-3</c:v>
                </c:pt>
                <c:pt idx="4615">
                  <c:v>-4.790552E-3</c:v>
                </c:pt>
                <c:pt idx="4616">
                  <c:v>-1.9239960000000001E-3</c:v>
                </c:pt>
                <c:pt idx="4617">
                  <c:v>-4.6880910000000001E-3</c:v>
                </c:pt>
                <c:pt idx="4618">
                  <c:v>1.1940329999999999E-3</c:v>
                </c:pt>
                <c:pt idx="4619">
                  <c:v>7.3783400000000004E-4</c:v>
                </c:pt>
                <c:pt idx="4620">
                  <c:v>1.4701740000000001E-3</c:v>
                </c:pt>
                <c:pt idx="4621">
                  <c:v>1.7268200000000001E-4</c:v>
                </c:pt>
                <c:pt idx="4622">
                  <c:v>2.524433E-3</c:v>
                </c:pt>
                <c:pt idx="4623">
                  <c:v>2.4634460000000002E-3</c:v>
                </c:pt>
                <c:pt idx="4624">
                  <c:v>-6.7523400000000003E-4</c:v>
                </c:pt>
                <c:pt idx="4625">
                  <c:v>5.1642800000000003E-3</c:v>
                </c:pt>
                <c:pt idx="4626">
                  <c:v>-4.8005900000000002E-4</c:v>
                </c:pt>
                <c:pt idx="4627">
                  <c:v>1.9546030000000001E-3</c:v>
                </c:pt>
                <c:pt idx="4628">
                  <c:v>3.7098230000000001E-3</c:v>
                </c:pt>
                <c:pt idx="4629">
                  <c:v>3.7713429999999999E-3</c:v>
                </c:pt>
                <c:pt idx="4630">
                  <c:v>3.8168989999999999E-3</c:v>
                </c:pt>
                <c:pt idx="4631">
                  <c:v>2.096231E-3</c:v>
                </c:pt>
                <c:pt idx="4632" formatCode="0.00E+00">
                  <c:v>-2.7825099999999999E-5</c:v>
                </c:pt>
                <c:pt idx="4633">
                  <c:v>-4.7843199999999999E-4</c:v>
                </c:pt>
                <c:pt idx="4634">
                  <c:v>-4.8261199999999999E-4</c:v>
                </c:pt>
                <c:pt idx="4635">
                  <c:v>-6.3760800000000001E-4</c:v>
                </c:pt>
                <c:pt idx="4636">
                  <c:v>-1.2855550000000001E-3</c:v>
                </c:pt>
                <c:pt idx="4637">
                  <c:v>-2.270125E-3</c:v>
                </c:pt>
                <c:pt idx="4638">
                  <c:v>-4.8202649999999998E-3</c:v>
                </c:pt>
                <c:pt idx="4639">
                  <c:v>-4.2980190000000001E-3</c:v>
                </c:pt>
                <c:pt idx="4640">
                  <c:v>-5.0907900000000004E-3</c:v>
                </c:pt>
                <c:pt idx="4641">
                  <c:v>-3.9898390000000002E-3</c:v>
                </c:pt>
                <c:pt idx="4642">
                  <c:v>-5.8139009999999998E-3</c:v>
                </c:pt>
                <c:pt idx="4643">
                  <c:v>-8.0134060000000007E-3</c:v>
                </c:pt>
                <c:pt idx="4644">
                  <c:v>-7.4680340000000001E-3</c:v>
                </c:pt>
                <c:pt idx="4645">
                  <c:v>-1.0853711E-2</c:v>
                </c:pt>
                <c:pt idx="4646">
                  <c:v>-1.1392338E-2</c:v>
                </c:pt>
                <c:pt idx="4647">
                  <c:v>-7.1651019999999996E-3</c:v>
                </c:pt>
                <c:pt idx="4648">
                  <c:v>-1.0158334E-2</c:v>
                </c:pt>
                <c:pt idx="4649">
                  <c:v>-1.1954635E-2</c:v>
                </c:pt>
                <c:pt idx="4650">
                  <c:v>-9.8951200000000003E-3</c:v>
                </c:pt>
                <c:pt idx="4651">
                  <c:v>-1.1275969E-2</c:v>
                </c:pt>
                <c:pt idx="4652">
                  <c:v>-1.0569133E-2</c:v>
                </c:pt>
                <c:pt idx="4653">
                  <c:v>-1.2275685999999999E-2</c:v>
                </c:pt>
                <c:pt idx="4654">
                  <c:v>-1.5216544E-2</c:v>
                </c:pt>
                <c:pt idx="4655">
                  <c:v>-1.0246819000000001E-2</c:v>
                </c:pt>
                <c:pt idx="4656">
                  <c:v>-1.0969471E-2</c:v>
                </c:pt>
                <c:pt idx="4657">
                  <c:v>-1.1978542999999999E-2</c:v>
                </c:pt>
                <c:pt idx="4658">
                  <c:v>-1.1530746E-2</c:v>
                </c:pt>
                <c:pt idx="4659">
                  <c:v>-1.1919301E-2</c:v>
                </c:pt>
                <c:pt idx="4660">
                  <c:v>-8.0374179999999993E-3</c:v>
                </c:pt>
                <c:pt idx="4661">
                  <c:v>-8.6994800000000008E-3</c:v>
                </c:pt>
                <c:pt idx="4662">
                  <c:v>-8.4341169999999997E-3</c:v>
                </c:pt>
                <c:pt idx="4663">
                  <c:v>-9.4114969999999996E-3</c:v>
                </c:pt>
                <c:pt idx="4664">
                  <c:v>-8.2326940000000005E-3</c:v>
                </c:pt>
                <c:pt idx="4665">
                  <c:v>-7.5570500000000001E-3</c:v>
                </c:pt>
                <c:pt idx="4666">
                  <c:v>-8.2035549999999995E-3</c:v>
                </c:pt>
                <c:pt idx="4667">
                  <c:v>-6.1350780000000004E-3</c:v>
                </c:pt>
                <c:pt idx="4668">
                  <c:v>-4.0313550000000004E-3</c:v>
                </c:pt>
                <c:pt idx="4669">
                  <c:v>-6.0990330000000002E-3</c:v>
                </c:pt>
                <c:pt idx="4670">
                  <c:v>-3.0836990000000001E-3</c:v>
                </c:pt>
                <c:pt idx="4671">
                  <c:v>-2.95636E-4</c:v>
                </c:pt>
                <c:pt idx="4672">
                  <c:v>-1.5075589999999999E-3</c:v>
                </c:pt>
                <c:pt idx="4673">
                  <c:v>-2.9214309999999999E-3</c:v>
                </c:pt>
                <c:pt idx="4674">
                  <c:v>-5.2173419999999998E-3</c:v>
                </c:pt>
                <c:pt idx="4675">
                  <c:v>-3.1342179999999998E-3</c:v>
                </c:pt>
                <c:pt idx="4676">
                  <c:v>-1.785088E-3</c:v>
                </c:pt>
                <c:pt idx="4677">
                  <c:v>-3.1156040000000001E-3</c:v>
                </c:pt>
                <c:pt idx="4678" formatCode="0.00E+00">
                  <c:v>-4.8059400000000003E-5</c:v>
                </c:pt>
                <c:pt idx="4679">
                  <c:v>-4.9120570000000001E-3</c:v>
                </c:pt>
                <c:pt idx="4680">
                  <c:v>-3.0507100000000002E-4</c:v>
                </c:pt>
                <c:pt idx="4681">
                  <c:v>-3.2409399999999999E-3</c:v>
                </c:pt>
                <c:pt idx="4682">
                  <c:v>-2.9521719999999999E-3</c:v>
                </c:pt>
                <c:pt idx="4683">
                  <c:v>-1.840569E-3</c:v>
                </c:pt>
                <c:pt idx="4684">
                  <c:v>-5.0971519999999998E-3</c:v>
                </c:pt>
                <c:pt idx="4685">
                  <c:v>-5.9243300000000002E-3</c:v>
                </c:pt>
                <c:pt idx="4686">
                  <c:v>-2.3505470000000001E-3</c:v>
                </c:pt>
                <c:pt idx="4687">
                  <c:v>-5.1774919999999997E-3</c:v>
                </c:pt>
                <c:pt idx="4688">
                  <c:v>-3.4018130000000001E-3</c:v>
                </c:pt>
                <c:pt idx="4689">
                  <c:v>-8.045834E-3</c:v>
                </c:pt>
                <c:pt idx="4690">
                  <c:v>-5.8652130000000002E-3</c:v>
                </c:pt>
                <c:pt idx="4691">
                  <c:v>-6.1957109999999996E-3</c:v>
                </c:pt>
                <c:pt idx="4692">
                  <c:v>-5.0083310000000004E-3</c:v>
                </c:pt>
                <c:pt idx="4693">
                  <c:v>-6.3963709999999997E-3</c:v>
                </c:pt>
                <c:pt idx="4694">
                  <c:v>-1.0387848999999999E-2</c:v>
                </c:pt>
                <c:pt idx="4695">
                  <c:v>-6.8884560000000003E-3</c:v>
                </c:pt>
                <c:pt idx="4696">
                  <c:v>-8.3740970000000005E-3</c:v>
                </c:pt>
                <c:pt idx="4697">
                  <c:v>-1.0505158000000001E-2</c:v>
                </c:pt>
                <c:pt idx="4698">
                  <c:v>-9.4923400000000002E-3</c:v>
                </c:pt>
                <c:pt idx="4699">
                  <c:v>-1.0066518999999999E-2</c:v>
                </c:pt>
                <c:pt idx="4700">
                  <c:v>-8.6540000000000002E-3</c:v>
                </c:pt>
                <c:pt idx="4701">
                  <c:v>-9.8846460000000004E-3</c:v>
                </c:pt>
                <c:pt idx="4702">
                  <c:v>-6.2806720000000002E-3</c:v>
                </c:pt>
                <c:pt idx="4703">
                  <c:v>-7.6921469999999999E-3</c:v>
                </c:pt>
                <c:pt idx="4704">
                  <c:v>-1.0284312E-2</c:v>
                </c:pt>
                <c:pt idx="4705">
                  <c:v>-7.7577719999999996E-3</c:v>
                </c:pt>
                <c:pt idx="4706">
                  <c:v>-9.8667700000000004E-3</c:v>
                </c:pt>
                <c:pt idx="4707">
                  <c:v>-9.6925999999999991E-3</c:v>
                </c:pt>
                <c:pt idx="4708">
                  <c:v>-7.7760370000000004E-3</c:v>
                </c:pt>
                <c:pt idx="4709">
                  <c:v>-9.4895139999999992E-3</c:v>
                </c:pt>
                <c:pt idx="4710">
                  <c:v>-7.1223349999999996E-3</c:v>
                </c:pt>
                <c:pt idx="4711">
                  <c:v>-1.0173519000000001E-2</c:v>
                </c:pt>
                <c:pt idx="4712">
                  <c:v>-6.0556589999999997E-3</c:v>
                </c:pt>
                <c:pt idx="4713">
                  <c:v>-7.9837880000000003E-3</c:v>
                </c:pt>
                <c:pt idx="4714">
                  <c:v>-4.7127410000000003E-3</c:v>
                </c:pt>
                <c:pt idx="4715">
                  <c:v>-6.8406070000000003E-3</c:v>
                </c:pt>
                <c:pt idx="4716">
                  <c:v>-7.043934E-3</c:v>
                </c:pt>
                <c:pt idx="4717">
                  <c:v>-4.0287029999999998E-3</c:v>
                </c:pt>
                <c:pt idx="4718">
                  <c:v>-7.8201780000000005E-3</c:v>
                </c:pt>
                <c:pt idx="4719">
                  <c:v>-6.497119E-3</c:v>
                </c:pt>
                <c:pt idx="4720">
                  <c:v>-4.6496769999999996E-3</c:v>
                </c:pt>
                <c:pt idx="4721">
                  <c:v>-5.0997519999999999E-3</c:v>
                </c:pt>
                <c:pt idx="4722">
                  <c:v>-4.9585699999999998E-3</c:v>
                </c:pt>
                <c:pt idx="4723">
                  <c:v>-5.0416610000000002E-3</c:v>
                </c:pt>
                <c:pt idx="4724">
                  <c:v>-3.6043630000000002E-3</c:v>
                </c:pt>
                <c:pt idx="4725">
                  <c:v>-6.1695200000000004E-3</c:v>
                </c:pt>
                <c:pt idx="4726">
                  <c:v>-4.7559250000000003E-3</c:v>
                </c:pt>
                <c:pt idx="4727">
                  <c:v>-3.5300729999999999E-3</c:v>
                </c:pt>
                <c:pt idx="4728">
                  <c:v>-5.3630220000000003E-3</c:v>
                </c:pt>
                <c:pt idx="4729">
                  <c:v>-5.3997740000000004E-3</c:v>
                </c:pt>
                <c:pt idx="4730">
                  <c:v>-8.56027E-3</c:v>
                </c:pt>
                <c:pt idx="4731">
                  <c:v>-6.4816730000000003E-3</c:v>
                </c:pt>
                <c:pt idx="4732">
                  <c:v>-7.5842890000000001E-3</c:v>
                </c:pt>
                <c:pt idx="4733">
                  <c:v>-5.2292559999999998E-3</c:v>
                </c:pt>
                <c:pt idx="4734">
                  <c:v>-7.0780870000000003E-3</c:v>
                </c:pt>
                <c:pt idx="4735">
                  <c:v>-5.935592E-3</c:v>
                </c:pt>
                <c:pt idx="4736">
                  <c:v>-8.363456E-3</c:v>
                </c:pt>
                <c:pt idx="4737">
                  <c:v>-6.5264069999999997E-3</c:v>
                </c:pt>
                <c:pt idx="4738">
                  <c:v>-6.8342389999999998E-3</c:v>
                </c:pt>
                <c:pt idx="4739">
                  <c:v>-1.0076905000000001E-2</c:v>
                </c:pt>
                <c:pt idx="4740">
                  <c:v>-8.5215550000000001E-3</c:v>
                </c:pt>
                <c:pt idx="4741">
                  <c:v>-8.7886690000000007E-3</c:v>
                </c:pt>
                <c:pt idx="4742">
                  <c:v>-8.8788900000000004E-3</c:v>
                </c:pt>
                <c:pt idx="4743">
                  <c:v>-9.1148470000000006E-3</c:v>
                </c:pt>
                <c:pt idx="4744">
                  <c:v>-7.650596E-3</c:v>
                </c:pt>
                <c:pt idx="4745">
                  <c:v>-9.9643509999999998E-3</c:v>
                </c:pt>
                <c:pt idx="4746">
                  <c:v>-1.1446537999999999E-2</c:v>
                </c:pt>
                <c:pt idx="4747">
                  <c:v>-9.5184090000000002E-3</c:v>
                </c:pt>
                <c:pt idx="4748">
                  <c:v>-8.3924770000000006E-3</c:v>
                </c:pt>
                <c:pt idx="4749">
                  <c:v>-8.6231069999999996E-3</c:v>
                </c:pt>
                <c:pt idx="4750">
                  <c:v>-8.1270240000000001E-3</c:v>
                </c:pt>
                <c:pt idx="4751">
                  <c:v>-7.8087770000000003E-3</c:v>
                </c:pt>
                <c:pt idx="4752">
                  <c:v>-7.9271359999999996E-3</c:v>
                </c:pt>
                <c:pt idx="4753">
                  <c:v>-4.9473260000000002E-3</c:v>
                </c:pt>
                <c:pt idx="4754">
                  <c:v>-9.9439550000000008E-3</c:v>
                </c:pt>
                <c:pt idx="4755">
                  <c:v>-5.8434860000000002E-3</c:v>
                </c:pt>
                <c:pt idx="4756">
                  <c:v>-7.593425E-3</c:v>
                </c:pt>
                <c:pt idx="4757">
                  <c:v>-5.8589080000000003E-3</c:v>
                </c:pt>
                <c:pt idx="4758">
                  <c:v>-2.5016399999999999E-3</c:v>
                </c:pt>
                <c:pt idx="4759">
                  <c:v>-7.0098399999999998E-3</c:v>
                </c:pt>
                <c:pt idx="4760">
                  <c:v>-2.2444660000000001E-3</c:v>
                </c:pt>
                <c:pt idx="4761">
                  <c:v>-5.8304129999999996E-3</c:v>
                </c:pt>
                <c:pt idx="4762">
                  <c:v>-3.9098580000000004E-3</c:v>
                </c:pt>
                <c:pt idx="4763">
                  <c:v>-3.5974689999999998E-3</c:v>
                </c:pt>
                <c:pt idx="4764">
                  <c:v>-4.8778169999999996E-3</c:v>
                </c:pt>
                <c:pt idx="4765">
                  <c:v>-3.826135E-3</c:v>
                </c:pt>
                <c:pt idx="4766">
                  <c:v>-4.9375779999999998E-3</c:v>
                </c:pt>
                <c:pt idx="4767">
                  <c:v>-1.9122270000000001E-3</c:v>
                </c:pt>
                <c:pt idx="4768">
                  <c:v>-2.4516439999999998E-3</c:v>
                </c:pt>
                <c:pt idx="4769">
                  <c:v>-4.6024129999999996E-3</c:v>
                </c:pt>
                <c:pt idx="4770">
                  <c:v>-2.4783629999999999E-3</c:v>
                </c:pt>
                <c:pt idx="4771">
                  <c:v>-4.250696E-3</c:v>
                </c:pt>
                <c:pt idx="4772">
                  <c:v>-3.3787180000000002E-3</c:v>
                </c:pt>
                <c:pt idx="4773">
                  <c:v>-3.32439E-3</c:v>
                </c:pt>
                <c:pt idx="4774">
                  <c:v>-3.7818280000000001E-3</c:v>
                </c:pt>
                <c:pt idx="4775">
                  <c:v>-2.5226850000000002E-3</c:v>
                </c:pt>
                <c:pt idx="4776">
                  <c:v>-3.5920430000000001E-3</c:v>
                </c:pt>
                <c:pt idx="4777">
                  <c:v>-4.1102939999999996E-3</c:v>
                </c:pt>
                <c:pt idx="4778">
                  <c:v>-4.7128869999999998E-3</c:v>
                </c:pt>
                <c:pt idx="4779">
                  <c:v>-3.5301780000000001E-3</c:v>
                </c:pt>
                <c:pt idx="4780">
                  <c:v>-4.8831830000000001E-3</c:v>
                </c:pt>
                <c:pt idx="4781">
                  <c:v>-3.848279E-3</c:v>
                </c:pt>
                <c:pt idx="4782">
                  <c:v>-5.5608510000000003E-3</c:v>
                </c:pt>
                <c:pt idx="4783">
                  <c:v>-4.8380690000000004E-3</c:v>
                </c:pt>
                <c:pt idx="4784">
                  <c:v>-6.7097939999999998E-3</c:v>
                </c:pt>
                <c:pt idx="4785">
                  <c:v>-2.529164E-3</c:v>
                </c:pt>
                <c:pt idx="4786">
                  <c:v>-5.0706939999999997E-3</c:v>
                </c:pt>
                <c:pt idx="4787">
                  <c:v>-5.413976E-3</c:v>
                </c:pt>
                <c:pt idx="4788">
                  <c:v>-4.9789370000000001E-3</c:v>
                </c:pt>
                <c:pt idx="4789">
                  <c:v>-6.7901530000000002E-3</c:v>
                </c:pt>
                <c:pt idx="4790">
                  <c:v>-9.5324729999999996E-3</c:v>
                </c:pt>
                <c:pt idx="4791">
                  <c:v>-6.9611910000000003E-3</c:v>
                </c:pt>
                <c:pt idx="4792">
                  <c:v>-2.63613E-3</c:v>
                </c:pt>
                <c:pt idx="4793">
                  <c:v>-6.3935839999999999E-3</c:v>
                </c:pt>
                <c:pt idx="4794">
                  <c:v>-4.6171470000000003E-3</c:v>
                </c:pt>
                <c:pt idx="4795">
                  <c:v>-5.4549780000000001E-3</c:v>
                </c:pt>
                <c:pt idx="4796">
                  <c:v>-3.9435190000000004E-3</c:v>
                </c:pt>
                <c:pt idx="4797">
                  <c:v>-6.4737880000000003E-3</c:v>
                </c:pt>
                <c:pt idx="4798">
                  <c:v>-3.59151E-3</c:v>
                </c:pt>
                <c:pt idx="4799">
                  <c:v>-4.949457E-3</c:v>
                </c:pt>
                <c:pt idx="4800">
                  <c:v>-5.8026859999999996E-3</c:v>
                </c:pt>
                <c:pt idx="4801">
                  <c:v>-6.291909E-3</c:v>
                </c:pt>
                <c:pt idx="4802">
                  <c:v>-4.6408769999999998E-3</c:v>
                </c:pt>
                <c:pt idx="4803">
                  <c:v>-4.0174310000000001E-3</c:v>
                </c:pt>
                <c:pt idx="4804">
                  <c:v>-5.4727739999999997E-3</c:v>
                </c:pt>
                <c:pt idx="4805">
                  <c:v>-4.9063190000000001E-3</c:v>
                </c:pt>
                <c:pt idx="4806">
                  <c:v>-3.7356070000000002E-3</c:v>
                </c:pt>
                <c:pt idx="4807">
                  <c:v>-5.1089990000000004E-3</c:v>
                </c:pt>
                <c:pt idx="4808">
                  <c:v>-5.3906620000000001E-3</c:v>
                </c:pt>
                <c:pt idx="4809">
                  <c:v>-7.3369000000000004E-3</c:v>
                </c:pt>
                <c:pt idx="4810">
                  <c:v>-4.0117870000000002E-3</c:v>
                </c:pt>
                <c:pt idx="4811">
                  <c:v>-4.4836989999999998E-3</c:v>
                </c:pt>
                <c:pt idx="4812">
                  <c:v>-7.2107289999999999E-3</c:v>
                </c:pt>
                <c:pt idx="4813">
                  <c:v>-5.9968599999999997E-3</c:v>
                </c:pt>
                <c:pt idx="4814">
                  <c:v>-6.2976239999999999E-3</c:v>
                </c:pt>
                <c:pt idx="4815">
                  <c:v>-4.3710930000000004E-3</c:v>
                </c:pt>
                <c:pt idx="4816">
                  <c:v>-4.2569249999999999E-3</c:v>
                </c:pt>
                <c:pt idx="4817">
                  <c:v>-2.3839239999999999E-3</c:v>
                </c:pt>
                <c:pt idx="4818">
                  <c:v>-1.6250959999999999E-3</c:v>
                </c:pt>
                <c:pt idx="4819">
                  <c:v>-7.912021E-3</c:v>
                </c:pt>
                <c:pt idx="4820">
                  <c:v>-5.7116479999999997E-3</c:v>
                </c:pt>
                <c:pt idx="4821">
                  <c:v>-5.5992619999999998E-3</c:v>
                </c:pt>
                <c:pt idx="4822">
                  <c:v>-5.5767179999999996E-3</c:v>
                </c:pt>
                <c:pt idx="4823">
                  <c:v>-4.7790999999999997E-3</c:v>
                </c:pt>
                <c:pt idx="4824">
                  <c:v>-5.8386740000000003E-3</c:v>
                </c:pt>
                <c:pt idx="4825">
                  <c:v>-6.1292250000000003E-3</c:v>
                </c:pt>
                <c:pt idx="4826">
                  <c:v>-5.9246259999999997E-3</c:v>
                </c:pt>
                <c:pt idx="4827">
                  <c:v>-6.70866E-3</c:v>
                </c:pt>
                <c:pt idx="4828">
                  <c:v>-4.472658E-3</c:v>
                </c:pt>
                <c:pt idx="4829">
                  <c:v>-4.424987E-3</c:v>
                </c:pt>
                <c:pt idx="4830">
                  <c:v>-4.371359E-3</c:v>
                </c:pt>
                <c:pt idx="4831">
                  <c:v>-3.526871E-3</c:v>
                </c:pt>
                <c:pt idx="4832">
                  <c:v>-5.8563030000000002E-3</c:v>
                </c:pt>
                <c:pt idx="4833">
                  <c:v>-4.2634659999999996E-3</c:v>
                </c:pt>
                <c:pt idx="4834">
                  <c:v>-5.1195900000000003E-3</c:v>
                </c:pt>
                <c:pt idx="4835">
                  <c:v>-4.682299E-3</c:v>
                </c:pt>
                <c:pt idx="4836">
                  <c:v>-4.1147110000000001E-3</c:v>
                </c:pt>
                <c:pt idx="4837">
                  <c:v>-7.6987929999999998E-3</c:v>
                </c:pt>
                <c:pt idx="4838">
                  <c:v>-4.1070999999999998E-3</c:v>
                </c:pt>
                <c:pt idx="4839">
                  <c:v>-5.1033880000000004E-3</c:v>
                </c:pt>
                <c:pt idx="4840">
                  <c:v>-2.9507779999999998E-3</c:v>
                </c:pt>
                <c:pt idx="4841">
                  <c:v>-2.8650239999999999E-3</c:v>
                </c:pt>
                <c:pt idx="4842">
                  <c:v>-4.3278600000000002E-3</c:v>
                </c:pt>
                <c:pt idx="4843">
                  <c:v>-1.37761E-3</c:v>
                </c:pt>
                <c:pt idx="4844">
                  <c:v>-2.459634E-3</c:v>
                </c:pt>
                <c:pt idx="4845">
                  <c:v>-3.932629E-3</c:v>
                </c:pt>
                <c:pt idx="4846">
                  <c:v>-2.1187459999999999E-3</c:v>
                </c:pt>
                <c:pt idx="4847">
                  <c:v>-3.4130430000000002E-3</c:v>
                </c:pt>
                <c:pt idx="4848">
                  <c:v>-2.970159E-3</c:v>
                </c:pt>
                <c:pt idx="4849">
                  <c:v>-3.598665E-3</c:v>
                </c:pt>
                <c:pt idx="4850">
                  <c:v>-4.0303639999999998E-3</c:v>
                </c:pt>
                <c:pt idx="4851">
                  <c:v>-3.4952360000000001E-3</c:v>
                </c:pt>
                <c:pt idx="4852">
                  <c:v>-1.8950410000000001E-3</c:v>
                </c:pt>
                <c:pt idx="4853">
                  <c:v>-2.76638E-4</c:v>
                </c:pt>
                <c:pt idx="4854">
                  <c:v>-2.8580720000000001E-3</c:v>
                </c:pt>
                <c:pt idx="4855">
                  <c:v>-3.5353139999999999E-3</c:v>
                </c:pt>
                <c:pt idx="4856">
                  <c:v>-5.8180799999999996E-4</c:v>
                </c:pt>
                <c:pt idx="4857">
                  <c:v>-3.4151450000000001E-3</c:v>
                </c:pt>
                <c:pt idx="4858">
                  <c:v>-5.6489799999999998E-4</c:v>
                </c:pt>
                <c:pt idx="4859">
                  <c:v>-4.0084700000000002E-4</c:v>
                </c:pt>
                <c:pt idx="4860">
                  <c:v>-7.9693899999999998E-4</c:v>
                </c:pt>
                <c:pt idx="4861">
                  <c:v>-6.1105000000000003E-4</c:v>
                </c:pt>
                <c:pt idx="4862">
                  <c:v>-2.258562E-3</c:v>
                </c:pt>
                <c:pt idx="4863" formatCode="0.00E+00">
                  <c:v>-2.5768100000000002E-5</c:v>
                </c:pt>
                <c:pt idx="4864">
                  <c:v>2.1855529999999998E-3</c:v>
                </c:pt>
                <c:pt idx="4865">
                  <c:v>1.115762E-3</c:v>
                </c:pt>
                <c:pt idx="4866">
                  <c:v>2.3576420000000001E-3</c:v>
                </c:pt>
                <c:pt idx="4867">
                  <c:v>-2.9832900000000001E-4</c:v>
                </c:pt>
                <c:pt idx="4868">
                  <c:v>7.1380900000000004E-4</c:v>
                </c:pt>
                <c:pt idx="4869">
                  <c:v>2.5521300000000001E-4</c:v>
                </c:pt>
                <c:pt idx="4870">
                  <c:v>-5.2607700000000001E-4</c:v>
                </c:pt>
                <c:pt idx="4871">
                  <c:v>2.8553379999999998E-3</c:v>
                </c:pt>
                <c:pt idx="4872">
                  <c:v>5.2386760000000003E-3</c:v>
                </c:pt>
                <c:pt idx="4873">
                  <c:v>3.796574E-3</c:v>
                </c:pt>
                <c:pt idx="4874">
                  <c:v>-3.53319E-4</c:v>
                </c:pt>
                <c:pt idx="4875">
                  <c:v>-2.4992949999999999E-3</c:v>
                </c:pt>
                <c:pt idx="4876">
                  <c:v>-1.9836158E-2</c:v>
                </c:pt>
                <c:pt idx="4877">
                  <c:v>-4.7043420000000002E-3</c:v>
                </c:pt>
                <c:pt idx="4878">
                  <c:v>1.0239219000000001E-2</c:v>
                </c:pt>
                <c:pt idx="4879">
                  <c:v>9.8165760000000005E-3</c:v>
                </c:pt>
                <c:pt idx="4880">
                  <c:v>1.0612755E-2</c:v>
                </c:pt>
                <c:pt idx="4881">
                  <c:v>1.1906519000000001E-2</c:v>
                </c:pt>
                <c:pt idx="4882">
                  <c:v>7.4520519999999998E-3</c:v>
                </c:pt>
                <c:pt idx="4883">
                  <c:v>3.725225E-3</c:v>
                </c:pt>
                <c:pt idx="4884">
                  <c:v>1.312737E-3</c:v>
                </c:pt>
                <c:pt idx="4885">
                  <c:v>5.9591540000000004E-3</c:v>
                </c:pt>
                <c:pt idx="4886">
                  <c:v>5.5913009999999999E-3</c:v>
                </c:pt>
                <c:pt idx="4887">
                  <c:v>7.5418009999999999E-3</c:v>
                </c:pt>
                <c:pt idx="4888">
                  <c:v>4.3972100000000004E-3</c:v>
                </c:pt>
                <c:pt idx="4889">
                  <c:v>6.7277420000000001E-3</c:v>
                </c:pt>
                <c:pt idx="4890">
                  <c:v>4.2910099999999996E-3</c:v>
                </c:pt>
                <c:pt idx="4891">
                  <c:v>2.6656829999999999E-3</c:v>
                </c:pt>
                <c:pt idx="4892">
                  <c:v>2.9420589999999999E-3</c:v>
                </c:pt>
                <c:pt idx="4893">
                  <c:v>3.4368739999999999E-3</c:v>
                </c:pt>
                <c:pt idx="4894">
                  <c:v>4.169776E-3</c:v>
                </c:pt>
                <c:pt idx="4895">
                  <c:v>1.353749E-3</c:v>
                </c:pt>
                <c:pt idx="4896">
                  <c:v>3.5664020000000002E-3</c:v>
                </c:pt>
                <c:pt idx="4897">
                  <c:v>1.6944659999999999E-3</c:v>
                </c:pt>
                <c:pt idx="4898">
                  <c:v>2.2182920000000002E-3</c:v>
                </c:pt>
                <c:pt idx="4899">
                  <c:v>1.904305E-3</c:v>
                </c:pt>
                <c:pt idx="4900">
                  <c:v>-1.20516E-4</c:v>
                </c:pt>
                <c:pt idx="4901">
                  <c:v>2.0004250000000001E-3</c:v>
                </c:pt>
                <c:pt idx="4902">
                  <c:v>2.000029E-3</c:v>
                </c:pt>
                <c:pt idx="4903">
                  <c:v>4.3675300000000001E-4</c:v>
                </c:pt>
                <c:pt idx="4904">
                  <c:v>2.0959099999999999E-4</c:v>
                </c:pt>
                <c:pt idx="4905">
                  <c:v>-1.517469E-3</c:v>
                </c:pt>
                <c:pt idx="4906">
                  <c:v>1.119185E-3</c:v>
                </c:pt>
                <c:pt idx="4907">
                  <c:v>-2.6140339999999999E-3</c:v>
                </c:pt>
                <c:pt idx="4908">
                  <c:v>-1.4995558000000001E-2</c:v>
                </c:pt>
                <c:pt idx="4909">
                  <c:v>-2.8820293E-2</c:v>
                </c:pt>
                <c:pt idx="4910">
                  <c:v>2.8124230000000001E-3</c:v>
                </c:pt>
                <c:pt idx="4911">
                  <c:v>1.8964228999999999E-2</c:v>
                </c:pt>
                <c:pt idx="4912">
                  <c:v>1.7559090999999999E-2</c:v>
                </c:pt>
                <c:pt idx="4913">
                  <c:v>2.5466547999999999E-2</c:v>
                </c:pt>
                <c:pt idx="4914">
                  <c:v>2.8875387999999998E-2</c:v>
                </c:pt>
                <c:pt idx="4915">
                  <c:v>1.7737517000000001E-2</c:v>
                </c:pt>
                <c:pt idx="4916">
                  <c:v>1.3813740999999999E-2</c:v>
                </c:pt>
                <c:pt idx="4917">
                  <c:v>1.1174016E-2</c:v>
                </c:pt>
                <c:pt idx="4918">
                  <c:v>1.1651134E-2</c:v>
                </c:pt>
                <c:pt idx="4919">
                  <c:v>1.0627681E-2</c:v>
                </c:pt>
                <c:pt idx="4920">
                  <c:v>1.9595887999999999E-2</c:v>
                </c:pt>
                <c:pt idx="4921">
                  <c:v>1.9680309999999999E-2</c:v>
                </c:pt>
                <c:pt idx="4922">
                  <c:v>2.1090165000000001E-2</c:v>
                </c:pt>
                <c:pt idx="4923">
                  <c:v>1.8874947E-2</c:v>
                </c:pt>
                <c:pt idx="4924">
                  <c:v>1.8027596E-2</c:v>
                </c:pt>
                <c:pt idx="4925">
                  <c:v>1.8607632999999998E-2</c:v>
                </c:pt>
                <c:pt idx="4926">
                  <c:v>2.1486128E-2</c:v>
                </c:pt>
                <c:pt idx="4927">
                  <c:v>2.0452821999999999E-2</c:v>
                </c:pt>
                <c:pt idx="4928">
                  <c:v>2.6765278999999999E-2</c:v>
                </c:pt>
                <c:pt idx="4929">
                  <c:v>2.4501858000000001E-2</c:v>
                </c:pt>
                <c:pt idx="4930">
                  <c:v>2.6853701000000001E-2</c:v>
                </c:pt>
                <c:pt idx="4931">
                  <c:v>2.3231536000000001E-2</c:v>
                </c:pt>
                <c:pt idx="4932">
                  <c:v>2.3880809999999999E-2</c:v>
                </c:pt>
                <c:pt idx="4933">
                  <c:v>2.9227637000000001E-2</c:v>
                </c:pt>
                <c:pt idx="4934">
                  <c:v>3.0548652999999999E-2</c:v>
                </c:pt>
                <c:pt idx="4935">
                  <c:v>3.1451195000000001E-2</c:v>
                </c:pt>
                <c:pt idx="4936">
                  <c:v>3.02446E-2</c:v>
                </c:pt>
                <c:pt idx="4937">
                  <c:v>3.0380687E-2</c:v>
                </c:pt>
                <c:pt idx="4938">
                  <c:v>2.7858263000000001E-2</c:v>
                </c:pt>
                <c:pt idx="4939">
                  <c:v>3.2157138000000002E-2</c:v>
                </c:pt>
                <c:pt idx="4940">
                  <c:v>3.3856998999999999E-2</c:v>
                </c:pt>
                <c:pt idx="4941">
                  <c:v>3.2154440999999999E-2</c:v>
                </c:pt>
                <c:pt idx="4942">
                  <c:v>3.7855815000000001E-2</c:v>
                </c:pt>
                <c:pt idx="4943">
                  <c:v>3.4656293999999997E-2</c:v>
                </c:pt>
                <c:pt idx="4944">
                  <c:v>3.5689771000000002E-2</c:v>
                </c:pt>
                <c:pt idx="4945">
                  <c:v>3.8368113000000002E-2</c:v>
                </c:pt>
                <c:pt idx="4946">
                  <c:v>3.9297952999999997E-2</c:v>
                </c:pt>
                <c:pt idx="4947">
                  <c:v>3.716556E-2</c:v>
                </c:pt>
                <c:pt idx="4948">
                  <c:v>4.1450902999999997E-2</c:v>
                </c:pt>
                <c:pt idx="4949">
                  <c:v>4.0887646E-2</c:v>
                </c:pt>
                <c:pt idx="4950">
                  <c:v>4.3271452000000002E-2</c:v>
                </c:pt>
                <c:pt idx="4951">
                  <c:v>4.4256557000000002E-2</c:v>
                </c:pt>
                <c:pt idx="4952">
                  <c:v>4.4006318000000003E-2</c:v>
                </c:pt>
                <c:pt idx="4953">
                  <c:v>4.9148615E-2</c:v>
                </c:pt>
                <c:pt idx="4954">
                  <c:v>4.7171820000000003E-2</c:v>
                </c:pt>
                <c:pt idx="4955">
                  <c:v>4.9638972000000003E-2</c:v>
                </c:pt>
                <c:pt idx="4956">
                  <c:v>4.7822191999999999E-2</c:v>
                </c:pt>
                <c:pt idx="4957">
                  <c:v>4.6817380999999998E-2</c:v>
                </c:pt>
                <c:pt idx="4958">
                  <c:v>5.1347308000000001E-2</c:v>
                </c:pt>
                <c:pt idx="4959">
                  <c:v>5.2548662000000003E-2</c:v>
                </c:pt>
                <c:pt idx="4960">
                  <c:v>5.1010883999999999E-2</c:v>
                </c:pt>
                <c:pt idx="4961">
                  <c:v>5.4446094E-2</c:v>
                </c:pt>
                <c:pt idx="4962">
                  <c:v>5.4400004000000002E-2</c:v>
                </c:pt>
                <c:pt idx="4963">
                  <c:v>5.4299600000000003E-2</c:v>
                </c:pt>
                <c:pt idx="4964">
                  <c:v>5.7206310000000003E-2</c:v>
                </c:pt>
                <c:pt idx="4965">
                  <c:v>5.9852957999999998E-2</c:v>
                </c:pt>
                <c:pt idx="4966">
                  <c:v>6.0861553999999998E-2</c:v>
                </c:pt>
                <c:pt idx="4967">
                  <c:v>5.9096411000000001E-2</c:v>
                </c:pt>
                <c:pt idx="4968">
                  <c:v>5.7267774E-2</c:v>
                </c:pt>
                <c:pt idx="4969">
                  <c:v>5.8894701000000001E-2</c:v>
                </c:pt>
                <c:pt idx="4970">
                  <c:v>5.7856519000000002E-2</c:v>
                </c:pt>
                <c:pt idx="4971">
                  <c:v>6.6118448999999996E-2</c:v>
                </c:pt>
                <c:pt idx="4972">
                  <c:v>7.0443057000000003E-2</c:v>
                </c:pt>
                <c:pt idx="4973">
                  <c:v>6.9000423000000005E-2</c:v>
                </c:pt>
                <c:pt idx="4974">
                  <c:v>6.754715E-2</c:v>
                </c:pt>
                <c:pt idx="4975">
                  <c:v>6.6089339999999996E-2</c:v>
                </c:pt>
                <c:pt idx="4976">
                  <c:v>6.8421252000000002E-2</c:v>
                </c:pt>
                <c:pt idx="4977">
                  <c:v>7.0113696000000003E-2</c:v>
                </c:pt>
                <c:pt idx="4978">
                  <c:v>7.4434689999999998E-2</c:v>
                </c:pt>
                <c:pt idx="4979">
                  <c:v>7.2635457E-2</c:v>
                </c:pt>
                <c:pt idx="4980">
                  <c:v>7.5798504000000003E-2</c:v>
                </c:pt>
                <c:pt idx="4981">
                  <c:v>7.7489613999999998E-2</c:v>
                </c:pt>
                <c:pt idx="4982">
                  <c:v>7.8463091999999998E-2</c:v>
                </c:pt>
                <c:pt idx="4983">
                  <c:v>8.0198943999999994E-2</c:v>
                </c:pt>
                <c:pt idx="4984">
                  <c:v>8.3377533000000004E-2</c:v>
                </c:pt>
                <c:pt idx="4985">
                  <c:v>8.2051008999999994E-2</c:v>
                </c:pt>
                <c:pt idx="4986">
                  <c:v>8.5371881999999996E-2</c:v>
                </c:pt>
                <c:pt idx="4987">
                  <c:v>8.5366562000000007E-2</c:v>
                </c:pt>
                <c:pt idx="4988">
                  <c:v>8.6736687000000007E-2</c:v>
                </c:pt>
                <c:pt idx="4989">
                  <c:v>8.7583571999999998E-2</c:v>
                </c:pt>
                <c:pt idx="4990">
                  <c:v>8.8826783000000006E-2</c:v>
                </c:pt>
                <c:pt idx="4991">
                  <c:v>9.2102736000000004E-2</c:v>
                </c:pt>
                <c:pt idx="4992">
                  <c:v>9.0035185000000004E-2</c:v>
                </c:pt>
                <c:pt idx="4993">
                  <c:v>9.1061569999999994E-2</c:v>
                </c:pt>
                <c:pt idx="4994">
                  <c:v>9.5399610999999995E-2</c:v>
                </c:pt>
                <c:pt idx="4995">
                  <c:v>9.5117845000000006E-2</c:v>
                </c:pt>
                <c:pt idx="4996">
                  <c:v>9.7546413999999998E-2</c:v>
                </c:pt>
                <c:pt idx="4997">
                  <c:v>9.8291561E-2</c:v>
                </c:pt>
                <c:pt idx="4998">
                  <c:v>0.10185931600000001</c:v>
                </c:pt>
                <c:pt idx="4999">
                  <c:v>9.8236084000000001E-2</c:v>
                </c:pt>
                <c:pt idx="5000">
                  <c:v>9.9258155000000001E-2</c:v>
                </c:pt>
                <c:pt idx="5001">
                  <c:v>0.105486751</c:v>
                </c:pt>
                <c:pt idx="5002">
                  <c:v>0.10523323</c:v>
                </c:pt>
                <c:pt idx="5003">
                  <c:v>0.10296768000000001</c:v>
                </c:pt>
                <c:pt idx="5004">
                  <c:v>0.106510349</c:v>
                </c:pt>
                <c:pt idx="5005">
                  <c:v>0.10914368200000001</c:v>
                </c:pt>
                <c:pt idx="5006">
                  <c:v>0.109967828</c:v>
                </c:pt>
                <c:pt idx="5007">
                  <c:v>0.111598745</c:v>
                </c:pt>
                <c:pt idx="5008">
                  <c:v>0.108665109</c:v>
                </c:pt>
                <c:pt idx="5009">
                  <c:v>0.109893896</c:v>
                </c:pt>
                <c:pt idx="5010">
                  <c:v>0.109111711</c:v>
                </c:pt>
                <c:pt idx="5011">
                  <c:v>0.1131211</c:v>
                </c:pt>
                <c:pt idx="5012">
                  <c:v>0.10882251699999999</c:v>
                </c:pt>
                <c:pt idx="5013">
                  <c:v>0.11105237900000001</c:v>
                </c:pt>
                <c:pt idx="5014">
                  <c:v>0.11505127</c:v>
                </c:pt>
                <c:pt idx="5015">
                  <c:v>0.110118829</c:v>
                </c:pt>
                <c:pt idx="5016">
                  <c:v>0.111868896</c:v>
                </c:pt>
                <c:pt idx="5017">
                  <c:v>0.11570517700000001</c:v>
                </c:pt>
                <c:pt idx="5018">
                  <c:v>0.117271721</c:v>
                </c:pt>
                <c:pt idx="5019">
                  <c:v>0.11168547700000001</c:v>
                </c:pt>
                <c:pt idx="5020">
                  <c:v>0.118756898</c:v>
                </c:pt>
                <c:pt idx="5021">
                  <c:v>0.122449905</c:v>
                </c:pt>
                <c:pt idx="5022">
                  <c:v>0.121080413</c:v>
                </c:pt>
                <c:pt idx="5023">
                  <c:v>0.121552594</c:v>
                </c:pt>
                <c:pt idx="5024">
                  <c:v>0.12696023300000001</c:v>
                </c:pt>
                <c:pt idx="5025">
                  <c:v>0.127570093</c:v>
                </c:pt>
                <c:pt idx="5026">
                  <c:v>0.124823898</c:v>
                </c:pt>
                <c:pt idx="5027">
                  <c:v>0.12911479200000001</c:v>
                </c:pt>
                <c:pt idx="5028">
                  <c:v>0.13331843900000001</c:v>
                </c:pt>
                <c:pt idx="5029">
                  <c:v>0.13526865800000001</c:v>
                </c:pt>
                <c:pt idx="5030">
                  <c:v>0.13251386600000001</c:v>
                </c:pt>
                <c:pt idx="5031">
                  <c:v>0.13657544599999999</c:v>
                </c:pt>
                <c:pt idx="5032">
                  <c:v>0.13699357200000001</c:v>
                </c:pt>
                <c:pt idx="5033">
                  <c:v>0.14169964199999999</c:v>
                </c:pt>
                <c:pt idx="5034">
                  <c:v>0.145824388</c:v>
                </c:pt>
                <c:pt idx="5035">
                  <c:v>0.14144161299999999</c:v>
                </c:pt>
                <c:pt idx="5036">
                  <c:v>0.147076502</c:v>
                </c:pt>
                <c:pt idx="5037">
                  <c:v>0.14425301600000001</c:v>
                </c:pt>
                <c:pt idx="5038">
                  <c:v>0.14849786500000001</c:v>
                </c:pt>
                <c:pt idx="5039">
                  <c:v>0.15040788099999999</c:v>
                </c:pt>
                <c:pt idx="5040">
                  <c:v>0.152565703</c:v>
                </c:pt>
                <c:pt idx="5041">
                  <c:v>0.15396837899999999</c:v>
                </c:pt>
                <c:pt idx="5042">
                  <c:v>0.15500164</c:v>
                </c:pt>
                <c:pt idx="5043">
                  <c:v>0.157071725</c:v>
                </c:pt>
                <c:pt idx="5044">
                  <c:v>0.15905427899999999</c:v>
                </c:pt>
                <c:pt idx="5045">
                  <c:v>0.161859646</c:v>
                </c:pt>
                <c:pt idx="5046">
                  <c:v>0.163953766</c:v>
                </c:pt>
                <c:pt idx="5047">
                  <c:v>0.164256558</c:v>
                </c:pt>
                <c:pt idx="5048">
                  <c:v>0.16555921700000001</c:v>
                </c:pt>
                <c:pt idx="5049">
                  <c:v>0.16934116199999999</c:v>
                </c:pt>
                <c:pt idx="5050">
                  <c:v>0.169751823</c:v>
                </c:pt>
                <c:pt idx="5051">
                  <c:v>0.171173409</c:v>
                </c:pt>
                <c:pt idx="5052">
                  <c:v>0.17512713399999999</c:v>
                </c:pt>
                <c:pt idx="5053">
                  <c:v>0.174675196</c:v>
                </c:pt>
                <c:pt idx="5054">
                  <c:v>0.177434653</c:v>
                </c:pt>
                <c:pt idx="5055">
                  <c:v>0.17958940600000001</c:v>
                </c:pt>
                <c:pt idx="5056">
                  <c:v>0.17819173599999999</c:v>
                </c:pt>
                <c:pt idx="5057">
                  <c:v>0.18217076400000001</c:v>
                </c:pt>
                <c:pt idx="5058">
                  <c:v>0.185492516</c:v>
                </c:pt>
                <c:pt idx="5059">
                  <c:v>0.188187629</c:v>
                </c:pt>
                <c:pt idx="5060">
                  <c:v>0.18706972899999999</c:v>
                </c:pt>
                <c:pt idx="5061">
                  <c:v>0.19244797499999999</c:v>
                </c:pt>
                <c:pt idx="5062">
                  <c:v>0.192933887</c:v>
                </c:pt>
                <c:pt idx="5063">
                  <c:v>0.19601756300000001</c:v>
                </c:pt>
                <c:pt idx="5064">
                  <c:v>0.197998911</c:v>
                </c:pt>
                <c:pt idx="5065">
                  <c:v>0.199124366</c:v>
                </c:pt>
                <c:pt idx="5066">
                  <c:v>0.20244620699999999</c:v>
                </c:pt>
                <c:pt idx="5067">
                  <c:v>0.20535170999999999</c:v>
                </c:pt>
                <c:pt idx="5068">
                  <c:v>0.21109588400000001</c:v>
                </c:pt>
                <c:pt idx="5069">
                  <c:v>0.211093485</c:v>
                </c:pt>
                <c:pt idx="5070">
                  <c:v>0.21307647199999999</c:v>
                </c:pt>
                <c:pt idx="5071">
                  <c:v>0.21614523199999999</c:v>
                </c:pt>
                <c:pt idx="5072">
                  <c:v>0.21540546399999999</c:v>
                </c:pt>
                <c:pt idx="5073">
                  <c:v>0.21719856600000001</c:v>
                </c:pt>
                <c:pt idx="5074">
                  <c:v>0.22528468099999999</c:v>
                </c:pt>
                <c:pt idx="5075">
                  <c:v>0.22881470600000001</c:v>
                </c:pt>
                <c:pt idx="5076">
                  <c:v>0.22630581299999999</c:v>
                </c:pt>
                <c:pt idx="5077">
                  <c:v>0.22729623299999999</c:v>
                </c:pt>
                <c:pt idx="5078">
                  <c:v>0.23216234099999999</c:v>
                </c:pt>
                <c:pt idx="5079">
                  <c:v>0.235668391</c:v>
                </c:pt>
                <c:pt idx="5080">
                  <c:v>0.238998234</c:v>
                </c:pt>
                <c:pt idx="5081">
                  <c:v>0.24733899500000001</c:v>
                </c:pt>
                <c:pt idx="5082">
                  <c:v>0.24193005300000001</c:v>
                </c:pt>
                <c:pt idx="5083">
                  <c:v>0.244155914</c:v>
                </c:pt>
                <c:pt idx="5084">
                  <c:v>0.25059509299999999</c:v>
                </c:pt>
                <c:pt idx="5085">
                  <c:v>0.254599452</c:v>
                </c:pt>
                <c:pt idx="5086">
                  <c:v>0.255256027</c:v>
                </c:pt>
                <c:pt idx="5087">
                  <c:v>0.25628161399999999</c:v>
                </c:pt>
                <c:pt idx="5088">
                  <c:v>0.25479593900000003</c:v>
                </c:pt>
                <c:pt idx="5089">
                  <c:v>0.25845113400000003</c:v>
                </c:pt>
                <c:pt idx="5090">
                  <c:v>0.26253321800000001</c:v>
                </c:pt>
                <c:pt idx="5091">
                  <c:v>0.26097846000000002</c:v>
                </c:pt>
                <c:pt idx="5092">
                  <c:v>0.26591384400000001</c:v>
                </c:pt>
                <c:pt idx="5093">
                  <c:v>0.26486828899999998</c:v>
                </c:pt>
                <c:pt idx="5094">
                  <c:v>0.26270380599999998</c:v>
                </c:pt>
                <c:pt idx="5095">
                  <c:v>0.26879552000000001</c:v>
                </c:pt>
                <c:pt idx="5096">
                  <c:v>0.27304303600000002</c:v>
                </c:pt>
                <c:pt idx="5097">
                  <c:v>0.27472028100000001</c:v>
                </c:pt>
                <c:pt idx="5098">
                  <c:v>0.27819624500000001</c:v>
                </c:pt>
                <c:pt idx="5099">
                  <c:v>0.281779528</c:v>
                </c:pt>
                <c:pt idx="5100">
                  <c:v>0.28183168199999997</c:v>
                </c:pt>
                <c:pt idx="5101">
                  <c:v>0.28612336500000002</c:v>
                </c:pt>
                <c:pt idx="5102">
                  <c:v>0.28858300999999997</c:v>
                </c:pt>
                <c:pt idx="5103">
                  <c:v>0.28850203800000002</c:v>
                </c:pt>
                <c:pt idx="5104">
                  <c:v>0.28736194999999998</c:v>
                </c:pt>
                <c:pt idx="5105">
                  <c:v>0.29191914200000002</c:v>
                </c:pt>
                <c:pt idx="5106">
                  <c:v>0.29616928100000001</c:v>
                </c:pt>
                <c:pt idx="5107">
                  <c:v>0.30027854399999998</c:v>
                </c:pt>
                <c:pt idx="5108">
                  <c:v>0.30092406300000002</c:v>
                </c:pt>
                <c:pt idx="5109">
                  <c:v>0.304768592</c:v>
                </c:pt>
                <c:pt idx="5110">
                  <c:v>0.30803331699999997</c:v>
                </c:pt>
                <c:pt idx="5111">
                  <c:v>0.30882906900000001</c:v>
                </c:pt>
                <c:pt idx="5112">
                  <c:v>0.30775660300000002</c:v>
                </c:pt>
                <c:pt idx="5113">
                  <c:v>0.31394791599999999</c:v>
                </c:pt>
                <c:pt idx="5114">
                  <c:v>0.323397934</c:v>
                </c:pt>
                <c:pt idx="5115">
                  <c:v>0.32760146299999998</c:v>
                </c:pt>
                <c:pt idx="5116">
                  <c:v>0.32460102400000002</c:v>
                </c:pt>
                <c:pt idx="5117">
                  <c:v>0.329918563</c:v>
                </c:pt>
                <c:pt idx="5118">
                  <c:v>0.33443605900000001</c:v>
                </c:pt>
                <c:pt idx="5119">
                  <c:v>0.33424699299999999</c:v>
                </c:pt>
                <c:pt idx="5120">
                  <c:v>0.33848619499999999</c:v>
                </c:pt>
                <c:pt idx="5121">
                  <c:v>0.33378252400000002</c:v>
                </c:pt>
                <c:pt idx="5122">
                  <c:v>0.33709856900000001</c:v>
                </c:pt>
                <c:pt idx="5123">
                  <c:v>0.33443886</c:v>
                </c:pt>
                <c:pt idx="5124">
                  <c:v>0.33176124099999998</c:v>
                </c:pt>
                <c:pt idx="5125">
                  <c:v>0.33607715399999999</c:v>
                </c:pt>
                <c:pt idx="5126">
                  <c:v>0.34087035100000002</c:v>
                </c:pt>
                <c:pt idx="5127">
                  <c:v>0.34095665800000002</c:v>
                </c:pt>
                <c:pt idx="5128">
                  <c:v>0.34074172400000002</c:v>
                </c:pt>
                <c:pt idx="5129">
                  <c:v>0.34384748300000001</c:v>
                </c:pt>
                <c:pt idx="5130">
                  <c:v>0.34483012600000001</c:v>
                </c:pt>
                <c:pt idx="5131">
                  <c:v>0.34060448399999999</c:v>
                </c:pt>
                <c:pt idx="5132">
                  <c:v>0.33883398799999997</c:v>
                </c:pt>
                <c:pt idx="5133">
                  <c:v>0.33866992600000001</c:v>
                </c:pt>
                <c:pt idx="5134">
                  <c:v>0.33437660299999999</c:v>
                </c:pt>
                <c:pt idx="5135">
                  <c:v>0.33467620599999998</c:v>
                </c:pt>
                <c:pt idx="5136">
                  <c:v>0.34653520599999998</c:v>
                </c:pt>
                <c:pt idx="5137">
                  <c:v>0.34386217600000002</c:v>
                </c:pt>
                <c:pt idx="5138">
                  <c:v>0.33585962699999999</c:v>
                </c:pt>
                <c:pt idx="5139">
                  <c:v>0.338723838</c:v>
                </c:pt>
                <c:pt idx="5140">
                  <c:v>0.33414188</c:v>
                </c:pt>
                <c:pt idx="5141">
                  <c:v>0.33787325000000001</c:v>
                </c:pt>
                <c:pt idx="5142">
                  <c:v>0.32959276399999998</c:v>
                </c:pt>
                <c:pt idx="5143">
                  <c:v>0.337275714</c:v>
                </c:pt>
                <c:pt idx="5144">
                  <c:v>0.33517998500000001</c:v>
                </c:pt>
                <c:pt idx="5145">
                  <c:v>0.35214564199999998</c:v>
                </c:pt>
                <c:pt idx="5146">
                  <c:v>0.347461134</c:v>
                </c:pt>
                <c:pt idx="5147">
                  <c:v>0.347062975</c:v>
                </c:pt>
                <c:pt idx="5148">
                  <c:v>0.34890776899999998</c:v>
                </c:pt>
                <c:pt idx="5149">
                  <c:v>0.34733730600000001</c:v>
                </c:pt>
                <c:pt idx="5150">
                  <c:v>0.34523963899999999</c:v>
                </c:pt>
                <c:pt idx="5151">
                  <c:v>0.34844556500000001</c:v>
                </c:pt>
                <c:pt idx="5152">
                  <c:v>0.34953784900000001</c:v>
                </c:pt>
                <c:pt idx="5153">
                  <c:v>0.357425094</c:v>
                </c:pt>
                <c:pt idx="5154">
                  <c:v>0.35025882699999999</c:v>
                </c:pt>
                <c:pt idx="5155">
                  <c:v>0.343029678</c:v>
                </c:pt>
                <c:pt idx="5156">
                  <c:v>0.34917053599999998</c:v>
                </c:pt>
                <c:pt idx="5157">
                  <c:v>0.35798558600000002</c:v>
                </c:pt>
                <c:pt idx="5158">
                  <c:v>0.35380425999999998</c:v>
                </c:pt>
                <c:pt idx="5159">
                  <c:v>0.347281903</c:v>
                </c:pt>
                <c:pt idx="5160">
                  <c:v>0.35774049200000002</c:v>
                </c:pt>
                <c:pt idx="5161">
                  <c:v>0.35920843499999999</c:v>
                </c:pt>
                <c:pt idx="5162">
                  <c:v>0.34530317799999999</c:v>
                </c:pt>
                <c:pt idx="5163">
                  <c:v>0.343583584</c:v>
                </c:pt>
                <c:pt idx="5164">
                  <c:v>0.35468861499999998</c:v>
                </c:pt>
                <c:pt idx="5165">
                  <c:v>0.35057616200000002</c:v>
                </c:pt>
                <c:pt idx="5166">
                  <c:v>0.351562351</c:v>
                </c:pt>
                <c:pt idx="5167">
                  <c:v>0.35288673599999998</c:v>
                </c:pt>
                <c:pt idx="5168">
                  <c:v>0.354973555</c:v>
                </c:pt>
                <c:pt idx="5169">
                  <c:v>0.35271361499999998</c:v>
                </c:pt>
                <c:pt idx="5170">
                  <c:v>0.35817194000000002</c:v>
                </c:pt>
                <c:pt idx="5171">
                  <c:v>0.36058184500000001</c:v>
                </c:pt>
                <c:pt idx="5172">
                  <c:v>0.35654401800000002</c:v>
                </c:pt>
                <c:pt idx="5173">
                  <c:v>0.361400306</c:v>
                </c:pt>
                <c:pt idx="5174">
                  <c:v>0.36161920400000003</c:v>
                </c:pt>
                <c:pt idx="5175">
                  <c:v>0.360351264</c:v>
                </c:pt>
                <c:pt idx="5176">
                  <c:v>0.37078988600000001</c:v>
                </c:pt>
                <c:pt idx="5177">
                  <c:v>0.37074381099999998</c:v>
                </c:pt>
                <c:pt idx="5178">
                  <c:v>0.37090814100000002</c:v>
                </c:pt>
                <c:pt idx="5179">
                  <c:v>0.37672767000000001</c:v>
                </c:pt>
                <c:pt idx="5180">
                  <c:v>0.37862533300000001</c:v>
                </c:pt>
                <c:pt idx="5181">
                  <c:v>0.38034626799999999</c:v>
                </c:pt>
                <c:pt idx="5182">
                  <c:v>0.38345590200000002</c:v>
                </c:pt>
                <c:pt idx="5183">
                  <c:v>0.388894081</c:v>
                </c:pt>
                <c:pt idx="5184">
                  <c:v>0.389006823</c:v>
                </c:pt>
                <c:pt idx="5185">
                  <c:v>0.39400586500000001</c:v>
                </c:pt>
                <c:pt idx="5186">
                  <c:v>0.39192628899999998</c:v>
                </c:pt>
                <c:pt idx="5187">
                  <c:v>0.39238434999999999</c:v>
                </c:pt>
                <c:pt idx="5188">
                  <c:v>0.39489358699999999</c:v>
                </c:pt>
                <c:pt idx="5189">
                  <c:v>0.39367094600000002</c:v>
                </c:pt>
                <c:pt idx="5190">
                  <c:v>0.39167830300000001</c:v>
                </c:pt>
                <c:pt idx="5191">
                  <c:v>0.38639700399999999</c:v>
                </c:pt>
                <c:pt idx="5192">
                  <c:v>0.38376376000000001</c:v>
                </c:pt>
                <c:pt idx="5193">
                  <c:v>0.379988194</c:v>
                </c:pt>
                <c:pt idx="5194">
                  <c:v>0.37721002100000001</c:v>
                </c:pt>
                <c:pt idx="5195">
                  <c:v>0.37562435900000002</c:v>
                </c:pt>
                <c:pt idx="5196">
                  <c:v>0.37220650900000002</c:v>
                </c:pt>
                <c:pt idx="5197">
                  <c:v>0.37002512799999998</c:v>
                </c:pt>
                <c:pt idx="5198">
                  <c:v>0.367420048</c:v>
                </c:pt>
                <c:pt idx="5199">
                  <c:v>0.36683389500000002</c:v>
                </c:pt>
                <c:pt idx="5200">
                  <c:v>0.36044728799999998</c:v>
                </c:pt>
                <c:pt idx="5201">
                  <c:v>0.35487648799999999</c:v>
                </c:pt>
                <c:pt idx="5202">
                  <c:v>0.35459682300000001</c:v>
                </c:pt>
                <c:pt idx="5203">
                  <c:v>0.34752717599999999</c:v>
                </c:pt>
                <c:pt idx="5204">
                  <c:v>0.34381336000000001</c:v>
                </c:pt>
                <c:pt idx="5205">
                  <c:v>0.34196299299999999</c:v>
                </c:pt>
                <c:pt idx="5206">
                  <c:v>0.33907342000000001</c:v>
                </c:pt>
                <c:pt idx="5207">
                  <c:v>0.34048515600000001</c:v>
                </c:pt>
                <c:pt idx="5208">
                  <c:v>0.33946502200000001</c:v>
                </c:pt>
                <c:pt idx="5209">
                  <c:v>0.33947354600000001</c:v>
                </c:pt>
                <c:pt idx="5210">
                  <c:v>0.34102666399999998</c:v>
                </c:pt>
                <c:pt idx="5211">
                  <c:v>0.343094081</c:v>
                </c:pt>
                <c:pt idx="5212">
                  <c:v>0.33517468</c:v>
                </c:pt>
                <c:pt idx="5213">
                  <c:v>0.33240634200000002</c:v>
                </c:pt>
                <c:pt idx="5214">
                  <c:v>0.34024637899999999</c:v>
                </c:pt>
                <c:pt idx="5215">
                  <c:v>0.34266266200000001</c:v>
                </c:pt>
                <c:pt idx="5216">
                  <c:v>0.33955156800000003</c:v>
                </c:pt>
                <c:pt idx="5217">
                  <c:v>0.34405046700000003</c:v>
                </c:pt>
                <c:pt idx="5218">
                  <c:v>0.350354791</c:v>
                </c:pt>
                <c:pt idx="5219">
                  <c:v>0.35431116800000001</c:v>
                </c:pt>
                <c:pt idx="5220">
                  <c:v>0.347568035</c:v>
                </c:pt>
                <c:pt idx="5221">
                  <c:v>0.34544152</c:v>
                </c:pt>
                <c:pt idx="5222">
                  <c:v>0.36463159299999998</c:v>
                </c:pt>
                <c:pt idx="5223">
                  <c:v>0.36602628199999998</c:v>
                </c:pt>
                <c:pt idx="5224">
                  <c:v>0.360660851</c:v>
                </c:pt>
                <c:pt idx="5225">
                  <c:v>0.36518052200000001</c:v>
                </c:pt>
                <c:pt idx="5226">
                  <c:v>0.368292391</c:v>
                </c:pt>
                <c:pt idx="5227">
                  <c:v>0.376038969</c:v>
                </c:pt>
                <c:pt idx="5228">
                  <c:v>0.378471375</c:v>
                </c:pt>
                <c:pt idx="5229">
                  <c:v>0.38615059899999998</c:v>
                </c:pt>
                <c:pt idx="5230">
                  <c:v>0.388578117</c:v>
                </c:pt>
                <c:pt idx="5231">
                  <c:v>0.39086577300000003</c:v>
                </c:pt>
                <c:pt idx="5232">
                  <c:v>0.39205759800000001</c:v>
                </c:pt>
                <c:pt idx="5233">
                  <c:v>0.39300966300000001</c:v>
                </c:pt>
                <c:pt idx="5234">
                  <c:v>0.39446720499999999</c:v>
                </c:pt>
                <c:pt idx="5235">
                  <c:v>0.39819696500000001</c:v>
                </c:pt>
                <c:pt idx="5236">
                  <c:v>0.40035483199999999</c:v>
                </c:pt>
                <c:pt idx="5237">
                  <c:v>0.405668378</c:v>
                </c:pt>
                <c:pt idx="5238">
                  <c:v>0.40682521500000002</c:v>
                </c:pt>
                <c:pt idx="5239">
                  <c:v>0.40616446699999997</c:v>
                </c:pt>
                <c:pt idx="5240">
                  <c:v>0.40254688300000002</c:v>
                </c:pt>
                <c:pt idx="5241">
                  <c:v>0.40028321700000002</c:v>
                </c:pt>
                <c:pt idx="5242">
                  <c:v>0.39961475099999999</c:v>
                </c:pt>
                <c:pt idx="5243">
                  <c:v>0.399411291</c:v>
                </c:pt>
                <c:pt idx="5244">
                  <c:v>0.40147501200000002</c:v>
                </c:pt>
                <c:pt idx="5245">
                  <c:v>0.39631727300000003</c:v>
                </c:pt>
                <c:pt idx="5246">
                  <c:v>0.40078112500000002</c:v>
                </c:pt>
                <c:pt idx="5247">
                  <c:v>0.39905834200000001</c:v>
                </c:pt>
                <c:pt idx="5248">
                  <c:v>0.39864340399999998</c:v>
                </c:pt>
                <c:pt idx="5249">
                  <c:v>0.40351086899999999</c:v>
                </c:pt>
                <c:pt idx="5250">
                  <c:v>0.40421557400000002</c:v>
                </c:pt>
                <c:pt idx="5251">
                  <c:v>0.40046292500000003</c:v>
                </c:pt>
                <c:pt idx="5252">
                  <c:v>0.40154102400000002</c:v>
                </c:pt>
                <c:pt idx="5253">
                  <c:v>0.40207976099999998</c:v>
                </c:pt>
                <c:pt idx="5254">
                  <c:v>0.39425352200000002</c:v>
                </c:pt>
                <c:pt idx="5255">
                  <c:v>0.39307454200000003</c:v>
                </c:pt>
                <c:pt idx="5256">
                  <c:v>0.393836468</c:v>
                </c:pt>
                <c:pt idx="5257">
                  <c:v>0.39970901599999997</c:v>
                </c:pt>
                <c:pt idx="5258">
                  <c:v>0.39948001500000002</c:v>
                </c:pt>
                <c:pt idx="5259">
                  <c:v>0.39652791599999998</c:v>
                </c:pt>
                <c:pt idx="5260">
                  <c:v>0.397672415</c:v>
                </c:pt>
                <c:pt idx="5261">
                  <c:v>0.40458491400000002</c:v>
                </c:pt>
                <c:pt idx="5262">
                  <c:v>0.40593776100000001</c:v>
                </c:pt>
                <c:pt idx="5263">
                  <c:v>0.41187980800000001</c:v>
                </c:pt>
                <c:pt idx="5264">
                  <c:v>0.408424705</c:v>
                </c:pt>
                <c:pt idx="5265">
                  <c:v>0.401140422</c:v>
                </c:pt>
                <c:pt idx="5266">
                  <c:v>0.40303116999999999</c:v>
                </c:pt>
                <c:pt idx="5267">
                  <c:v>0.40386235700000001</c:v>
                </c:pt>
                <c:pt idx="5268">
                  <c:v>0.40339207599999999</c:v>
                </c:pt>
                <c:pt idx="5269">
                  <c:v>0.40151375500000003</c:v>
                </c:pt>
                <c:pt idx="5270">
                  <c:v>0.39989799300000001</c:v>
                </c:pt>
                <c:pt idx="5271">
                  <c:v>0.40331858399999998</c:v>
                </c:pt>
                <c:pt idx="5272">
                  <c:v>0.401334256</c:v>
                </c:pt>
                <c:pt idx="5273">
                  <c:v>0.39724495999999998</c:v>
                </c:pt>
                <c:pt idx="5274">
                  <c:v>0.40178155900000001</c:v>
                </c:pt>
                <c:pt idx="5275">
                  <c:v>0.402833253</c:v>
                </c:pt>
                <c:pt idx="5276">
                  <c:v>0.406551212</c:v>
                </c:pt>
                <c:pt idx="5277">
                  <c:v>0.40140119200000002</c:v>
                </c:pt>
                <c:pt idx="5278">
                  <c:v>0.40340831900000002</c:v>
                </c:pt>
                <c:pt idx="5279">
                  <c:v>0.41004091500000001</c:v>
                </c:pt>
                <c:pt idx="5280">
                  <c:v>0.40593209899999999</c:v>
                </c:pt>
                <c:pt idx="5281">
                  <c:v>0.40836703800000002</c:v>
                </c:pt>
                <c:pt idx="5282">
                  <c:v>0.41529038499999998</c:v>
                </c:pt>
                <c:pt idx="5283">
                  <c:v>0.41580223999999999</c:v>
                </c:pt>
                <c:pt idx="5284">
                  <c:v>0.41594445699999999</c:v>
                </c:pt>
                <c:pt idx="5285">
                  <c:v>0.41509890599999999</c:v>
                </c:pt>
                <c:pt idx="5286">
                  <c:v>0.42149350000000002</c:v>
                </c:pt>
                <c:pt idx="5287">
                  <c:v>0.42745977600000001</c:v>
                </c:pt>
                <c:pt idx="5288">
                  <c:v>0.42723926899999998</c:v>
                </c:pt>
                <c:pt idx="5289">
                  <c:v>0.42937111900000002</c:v>
                </c:pt>
                <c:pt idx="5290">
                  <c:v>0.43196293699999999</c:v>
                </c:pt>
                <c:pt idx="5291">
                  <c:v>0.43700587699999999</c:v>
                </c:pt>
                <c:pt idx="5292">
                  <c:v>0.43633356699999998</c:v>
                </c:pt>
                <c:pt idx="5293">
                  <c:v>0.43203973800000001</c:v>
                </c:pt>
                <c:pt idx="5294">
                  <c:v>0.43598562499999999</c:v>
                </c:pt>
                <c:pt idx="5295">
                  <c:v>0.43590918200000001</c:v>
                </c:pt>
                <c:pt idx="5296">
                  <c:v>0.44057127800000001</c:v>
                </c:pt>
                <c:pt idx="5297">
                  <c:v>0.43837255200000003</c:v>
                </c:pt>
                <c:pt idx="5298">
                  <c:v>0.43952328000000002</c:v>
                </c:pt>
                <c:pt idx="5299">
                  <c:v>0.442000002</c:v>
                </c:pt>
                <c:pt idx="5300">
                  <c:v>0.43274763199999999</c:v>
                </c:pt>
                <c:pt idx="5301">
                  <c:v>0.433132976</c:v>
                </c:pt>
                <c:pt idx="5302">
                  <c:v>0.434257895</c:v>
                </c:pt>
                <c:pt idx="5303">
                  <c:v>0.43272578699999997</c:v>
                </c:pt>
                <c:pt idx="5304">
                  <c:v>0.42720243299999999</c:v>
                </c:pt>
                <c:pt idx="5305">
                  <c:v>0.429244548</c:v>
                </c:pt>
                <c:pt idx="5306">
                  <c:v>0.42826291900000002</c:v>
                </c:pt>
                <c:pt idx="5307">
                  <c:v>0.42705276599999997</c:v>
                </c:pt>
                <c:pt idx="5308">
                  <c:v>0.424045652</c:v>
                </c:pt>
                <c:pt idx="5309">
                  <c:v>0.41953131599999999</c:v>
                </c:pt>
                <c:pt idx="5310">
                  <c:v>0.41946372399999998</c:v>
                </c:pt>
                <c:pt idx="5311">
                  <c:v>0.418414444</c:v>
                </c:pt>
                <c:pt idx="5312">
                  <c:v>0.41918581700000002</c:v>
                </c:pt>
                <c:pt idx="5313">
                  <c:v>0.41574209899999998</c:v>
                </c:pt>
                <c:pt idx="5314">
                  <c:v>0.41641625799999998</c:v>
                </c:pt>
                <c:pt idx="5315">
                  <c:v>0.41628444199999998</c:v>
                </c:pt>
                <c:pt idx="5316">
                  <c:v>0.41257146</c:v>
                </c:pt>
                <c:pt idx="5317">
                  <c:v>0.41261699800000001</c:v>
                </c:pt>
                <c:pt idx="5318">
                  <c:v>0.41119456300000001</c:v>
                </c:pt>
                <c:pt idx="5319">
                  <c:v>0.414596468</c:v>
                </c:pt>
                <c:pt idx="5320">
                  <c:v>0.41302672000000001</c:v>
                </c:pt>
                <c:pt idx="5321">
                  <c:v>0.41344270100000002</c:v>
                </c:pt>
                <c:pt idx="5322">
                  <c:v>0.41282287200000001</c:v>
                </c:pt>
                <c:pt idx="5323">
                  <c:v>0.41247347000000001</c:v>
                </c:pt>
                <c:pt idx="5324">
                  <c:v>0.41499715999999998</c:v>
                </c:pt>
                <c:pt idx="5325">
                  <c:v>0.41235664500000002</c:v>
                </c:pt>
                <c:pt idx="5326">
                  <c:v>0.41863197099999999</c:v>
                </c:pt>
                <c:pt idx="5327">
                  <c:v>0.41875609800000002</c:v>
                </c:pt>
                <c:pt idx="5328">
                  <c:v>0.41728147900000001</c:v>
                </c:pt>
                <c:pt idx="5329">
                  <c:v>0.417334765</c:v>
                </c:pt>
                <c:pt idx="5330">
                  <c:v>0.419418454</c:v>
                </c:pt>
                <c:pt idx="5331">
                  <c:v>0.42044162800000001</c:v>
                </c:pt>
                <c:pt idx="5332">
                  <c:v>0.42249745100000002</c:v>
                </c:pt>
                <c:pt idx="5333">
                  <c:v>0.42354089</c:v>
                </c:pt>
                <c:pt idx="5334">
                  <c:v>0.42416274500000001</c:v>
                </c:pt>
                <c:pt idx="5335">
                  <c:v>0.427515388</c:v>
                </c:pt>
                <c:pt idx="5336">
                  <c:v>0.42920401699999999</c:v>
                </c:pt>
                <c:pt idx="5337">
                  <c:v>0.42960721299999999</c:v>
                </c:pt>
                <c:pt idx="5338">
                  <c:v>0.429352134</c:v>
                </c:pt>
                <c:pt idx="5339">
                  <c:v>0.433157772</c:v>
                </c:pt>
                <c:pt idx="5340">
                  <c:v>0.43397045099999998</c:v>
                </c:pt>
                <c:pt idx="5341">
                  <c:v>0.434551299</c:v>
                </c:pt>
                <c:pt idx="5342">
                  <c:v>0.43547427700000002</c:v>
                </c:pt>
                <c:pt idx="5343">
                  <c:v>0.437099874</c:v>
                </c:pt>
                <c:pt idx="5344">
                  <c:v>0.43668380400000001</c:v>
                </c:pt>
                <c:pt idx="5345">
                  <c:v>0.438343763</c:v>
                </c:pt>
                <c:pt idx="5346">
                  <c:v>0.435175806</c:v>
                </c:pt>
                <c:pt idx="5347">
                  <c:v>0.43637981999999997</c:v>
                </c:pt>
                <c:pt idx="5348">
                  <c:v>0.436504155</c:v>
                </c:pt>
                <c:pt idx="5349">
                  <c:v>0.43901923300000001</c:v>
                </c:pt>
                <c:pt idx="5350">
                  <c:v>0.433027685</c:v>
                </c:pt>
                <c:pt idx="5351">
                  <c:v>0.43206095700000002</c:v>
                </c:pt>
                <c:pt idx="5352">
                  <c:v>0.43438100800000001</c:v>
                </c:pt>
                <c:pt idx="5353">
                  <c:v>0.43079426900000001</c:v>
                </c:pt>
                <c:pt idx="5354">
                  <c:v>0.425978154</c:v>
                </c:pt>
                <c:pt idx="5355">
                  <c:v>0.42788684399999999</c:v>
                </c:pt>
                <c:pt idx="5356">
                  <c:v>0.430330306</c:v>
                </c:pt>
                <c:pt idx="5357">
                  <c:v>0.42857846599999999</c:v>
                </c:pt>
                <c:pt idx="5358">
                  <c:v>0.423214912</c:v>
                </c:pt>
                <c:pt idx="5359">
                  <c:v>0.42959132799999999</c:v>
                </c:pt>
                <c:pt idx="5360">
                  <c:v>0.42308947400000002</c:v>
                </c:pt>
                <c:pt idx="5361">
                  <c:v>0.42260903100000002</c:v>
                </c:pt>
                <c:pt idx="5362">
                  <c:v>0.419839352</c:v>
                </c:pt>
                <c:pt idx="5363">
                  <c:v>0.423774123</c:v>
                </c:pt>
                <c:pt idx="5364">
                  <c:v>0.42174777400000002</c:v>
                </c:pt>
                <c:pt idx="5365">
                  <c:v>0.41686222000000001</c:v>
                </c:pt>
                <c:pt idx="5366">
                  <c:v>0.41179999699999997</c:v>
                </c:pt>
                <c:pt idx="5367">
                  <c:v>0.41723072500000002</c:v>
                </c:pt>
                <c:pt idx="5368">
                  <c:v>0.42080777899999999</c:v>
                </c:pt>
                <c:pt idx="5369">
                  <c:v>0.41176527699999999</c:v>
                </c:pt>
                <c:pt idx="5370">
                  <c:v>0.41848865200000002</c:v>
                </c:pt>
                <c:pt idx="5371">
                  <c:v>0.422473818</c:v>
                </c:pt>
                <c:pt idx="5372">
                  <c:v>0.418733358</c:v>
                </c:pt>
                <c:pt idx="5373">
                  <c:v>0.41149035099999998</c:v>
                </c:pt>
                <c:pt idx="5374">
                  <c:v>0.41197061499999998</c:v>
                </c:pt>
                <c:pt idx="5375">
                  <c:v>0.41058203599999998</c:v>
                </c:pt>
                <c:pt idx="5376">
                  <c:v>0.40566068900000002</c:v>
                </c:pt>
                <c:pt idx="5377">
                  <c:v>0.40899390000000002</c:v>
                </c:pt>
                <c:pt idx="5378">
                  <c:v>0.40761282999999998</c:v>
                </c:pt>
                <c:pt idx="5379">
                  <c:v>0.4021267</c:v>
                </c:pt>
                <c:pt idx="5380">
                  <c:v>0.40568518599999998</c:v>
                </c:pt>
                <c:pt idx="5381">
                  <c:v>0.40370777200000002</c:v>
                </c:pt>
                <c:pt idx="5382">
                  <c:v>0.39852115500000002</c:v>
                </c:pt>
                <c:pt idx="5383">
                  <c:v>0.39901435400000002</c:v>
                </c:pt>
                <c:pt idx="5384">
                  <c:v>0.40108028099999998</c:v>
                </c:pt>
                <c:pt idx="5385">
                  <c:v>0.39188969099999998</c:v>
                </c:pt>
                <c:pt idx="5386">
                  <c:v>0.38643860800000002</c:v>
                </c:pt>
                <c:pt idx="5387">
                  <c:v>0.39179077699999998</c:v>
                </c:pt>
                <c:pt idx="5388">
                  <c:v>0.39264035200000003</c:v>
                </c:pt>
                <c:pt idx="5389">
                  <c:v>0.38672041899999998</c:v>
                </c:pt>
                <c:pt idx="5390">
                  <c:v>0.38544771100000003</c:v>
                </c:pt>
                <c:pt idx="5391">
                  <c:v>0.38740724300000001</c:v>
                </c:pt>
                <c:pt idx="5392">
                  <c:v>0.38468939099999999</c:v>
                </c:pt>
                <c:pt idx="5393">
                  <c:v>0.37828770299999998</c:v>
                </c:pt>
                <c:pt idx="5394">
                  <c:v>0.375353873</c:v>
                </c:pt>
                <c:pt idx="5395">
                  <c:v>0.37694776099999999</c:v>
                </c:pt>
                <c:pt idx="5396">
                  <c:v>0.37229034300000002</c:v>
                </c:pt>
                <c:pt idx="5397">
                  <c:v>0.36428061099999998</c:v>
                </c:pt>
                <c:pt idx="5398">
                  <c:v>0.36271998300000002</c:v>
                </c:pt>
                <c:pt idx="5399">
                  <c:v>0.36412531100000001</c:v>
                </c:pt>
                <c:pt idx="5400">
                  <c:v>0.358366042</c:v>
                </c:pt>
                <c:pt idx="5401">
                  <c:v>0.35268765699999999</c:v>
                </c:pt>
                <c:pt idx="5402">
                  <c:v>0.353095561</c:v>
                </c:pt>
                <c:pt idx="5403">
                  <c:v>0.34581980099999998</c:v>
                </c:pt>
                <c:pt idx="5404">
                  <c:v>0.34444499000000001</c:v>
                </c:pt>
                <c:pt idx="5405">
                  <c:v>0.33816897899999998</c:v>
                </c:pt>
                <c:pt idx="5406">
                  <c:v>0.33620390300000003</c:v>
                </c:pt>
                <c:pt idx="5407">
                  <c:v>0.33336070200000001</c:v>
                </c:pt>
                <c:pt idx="5408">
                  <c:v>0.33037111200000002</c:v>
                </c:pt>
                <c:pt idx="5409">
                  <c:v>0.316224426</c:v>
                </c:pt>
                <c:pt idx="5410">
                  <c:v>0.31551173300000002</c:v>
                </c:pt>
                <c:pt idx="5411">
                  <c:v>0.32325330400000002</c:v>
                </c:pt>
                <c:pt idx="5412">
                  <c:v>0.30963361299999997</c:v>
                </c:pt>
                <c:pt idx="5413">
                  <c:v>0.30259808900000001</c:v>
                </c:pt>
                <c:pt idx="5414">
                  <c:v>0.31542360800000002</c:v>
                </c:pt>
                <c:pt idx="5415">
                  <c:v>0.30886530899999998</c:v>
                </c:pt>
                <c:pt idx="5416">
                  <c:v>0.30106466999999998</c:v>
                </c:pt>
                <c:pt idx="5417">
                  <c:v>0.29961857200000003</c:v>
                </c:pt>
                <c:pt idx="5418">
                  <c:v>0.292822629</c:v>
                </c:pt>
                <c:pt idx="5419">
                  <c:v>0.28851681899999998</c:v>
                </c:pt>
                <c:pt idx="5420">
                  <c:v>0.28994488699999998</c:v>
                </c:pt>
                <c:pt idx="5421">
                  <c:v>0.279412359</c:v>
                </c:pt>
                <c:pt idx="5422">
                  <c:v>0.27585235200000002</c:v>
                </c:pt>
                <c:pt idx="5423">
                  <c:v>0.27548244599999999</c:v>
                </c:pt>
                <c:pt idx="5424">
                  <c:v>0.27103596899999999</c:v>
                </c:pt>
                <c:pt idx="5425">
                  <c:v>0.26378101100000001</c:v>
                </c:pt>
                <c:pt idx="5426">
                  <c:v>0.25834211699999998</c:v>
                </c:pt>
                <c:pt idx="5427">
                  <c:v>0.26043269000000002</c:v>
                </c:pt>
                <c:pt idx="5428">
                  <c:v>0.25436300000000001</c:v>
                </c:pt>
                <c:pt idx="5429">
                  <c:v>0.24646274700000001</c:v>
                </c:pt>
                <c:pt idx="5430">
                  <c:v>0.23650368999999999</c:v>
                </c:pt>
                <c:pt idx="5431">
                  <c:v>0.23690475499999999</c:v>
                </c:pt>
                <c:pt idx="5432">
                  <c:v>0.23362487600000001</c:v>
                </c:pt>
                <c:pt idx="5433">
                  <c:v>0.231789157</c:v>
                </c:pt>
                <c:pt idx="5434">
                  <c:v>0.22176349200000001</c:v>
                </c:pt>
                <c:pt idx="5435">
                  <c:v>0.22171661300000001</c:v>
                </c:pt>
                <c:pt idx="5436">
                  <c:v>0.21922022099999999</c:v>
                </c:pt>
                <c:pt idx="5437">
                  <c:v>0.21245631600000001</c:v>
                </c:pt>
                <c:pt idx="5438">
                  <c:v>0.21007722600000001</c:v>
                </c:pt>
                <c:pt idx="5439">
                  <c:v>0.205229208</c:v>
                </c:pt>
                <c:pt idx="5440">
                  <c:v>0.19730287799999999</c:v>
                </c:pt>
                <c:pt idx="5441">
                  <c:v>0.199224085</c:v>
                </c:pt>
                <c:pt idx="5442">
                  <c:v>0.19373168099999999</c:v>
                </c:pt>
                <c:pt idx="5443">
                  <c:v>0.18882747</c:v>
                </c:pt>
                <c:pt idx="5444">
                  <c:v>0.18424283</c:v>
                </c:pt>
                <c:pt idx="5445">
                  <c:v>0.18134345099999999</c:v>
                </c:pt>
                <c:pt idx="5446">
                  <c:v>0.18093089800000001</c:v>
                </c:pt>
                <c:pt idx="5447">
                  <c:v>0.176640555</c:v>
                </c:pt>
                <c:pt idx="5448">
                  <c:v>0.16849412</c:v>
                </c:pt>
                <c:pt idx="5449">
                  <c:v>0.16785869</c:v>
                </c:pt>
                <c:pt idx="5450">
                  <c:v>0.170570478</c:v>
                </c:pt>
                <c:pt idx="5451">
                  <c:v>0.16284358500000001</c:v>
                </c:pt>
                <c:pt idx="5452">
                  <c:v>0.15707905599999999</c:v>
                </c:pt>
                <c:pt idx="5453">
                  <c:v>0.159313709</c:v>
                </c:pt>
                <c:pt idx="5454">
                  <c:v>0.15206252000000001</c:v>
                </c:pt>
                <c:pt idx="5455">
                  <c:v>0.149322659</c:v>
                </c:pt>
                <c:pt idx="5456">
                  <c:v>0.14941501600000001</c:v>
                </c:pt>
                <c:pt idx="5457">
                  <c:v>0.14620509700000001</c:v>
                </c:pt>
                <c:pt idx="5458">
                  <c:v>0.13984513300000001</c:v>
                </c:pt>
                <c:pt idx="5459">
                  <c:v>0.14144490700000001</c:v>
                </c:pt>
                <c:pt idx="5460">
                  <c:v>0.14354369</c:v>
                </c:pt>
                <c:pt idx="5461">
                  <c:v>0.13947331900000001</c:v>
                </c:pt>
                <c:pt idx="5462">
                  <c:v>0.131979227</c:v>
                </c:pt>
                <c:pt idx="5463">
                  <c:v>0.13311453200000001</c:v>
                </c:pt>
                <c:pt idx="5464">
                  <c:v>0.13470257799999999</c:v>
                </c:pt>
                <c:pt idx="5465">
                  <c:v>0.13671591899999999</c:v>
                </c:pt>
                <c:pt idx="5466">
                  <c:v>0.13023902500000001</c:v>
                </c:pt>
                <c:pt idx="5467">
                  <c:v>0.124793656</c:v>
                </c:pt>
                <c:pt idx="5468">
                  <c:v>0.12671209899999999</c:v>
                </c:pt>
                <c:pt idx="5469">
                  <c:v>0.125591442</c:v>
                </c:pt>
                <c:pt idx="5470">
                  <c:v>0.122432075</c:v>
                </c:pt>
                <c:pt idx="5471">
                  <c:v>0.118753716</c:v>
                </c:pt>
                <c:pt idx="5472">
                  <c:v>0.116111703</c:v>
                </c:pt>
                <c:pt idx="5473">
                  <c:v>0.113079429</c:v>
                </c:pt>
                <c:pt idx="5474">
                  <c:v>0.11108726300000001</c:v>
                </c:pt>
                <c:pt idx="5475">
                  <c:v>0.105234697</c:v>
                </c:pt>
                <c:pt idx="5476">
                  <c:v>0.105071135</c:v>
                </c:pt>
                <c:pt idx="5477">
                  <c:v>0.103894554</c:v>
                </c:pt>
                <c:pt idx="5478">
                  <c:v>9.9086284999999996E-2</c:v>
                </c:pt>
                <c:pt idx="5479">
                  <c:v>9.9603467000000001E-2</c:v>
                </c:pt>
                <c:pt idx="5480">
                  <c:v>9.3199715000000002E-2</c:v>
                </c:pt>
                <c:pt idx="5481">
                  <c:v>9.6087648999999997E-2</c:v>
                </c:pt>
                <c:pt idx="5482">
                  <c:v>9.0712166999999996E-2</c:v>
                </c:pt>
                <c:pt idx="5483">
                  <c:v>9.3342304000000001E-2</c:v>
                </c:pt>
                <c:pt idx="5484">
                  <c:v>8.7494194999999997E-2</c:v>
                </c:pt>
                <c:pt idx="5485">
                  <c:v>8.8573307000000004E-2</c:v>
                </c:pt>
                <c:pt idx="5486">
                  <c:v>8.7165884999999999E-2</c:v>
                </c:pt>
                <c:pt idx="5487">
                  <c:v>8.4005504999999994E-2</c:v>
                </c:pt>
                <c:pt idx="5488">
                  <c:v>8.0083475000000001E-2</c:v>
                </c:pt>
                <c:pt idx="5489">
                  <c:v>8.1303738E-2</c:v>
                </c:pt>
                <c:pt idx="5490">
                  <c:v>7.8978896000000007E-2</c:v>
                </c:pt>
                <c:pt idx="5491">
                  <c:v>7.5602538999999996E-2</c:v>
                </c:pt>
                <c:pt idx="5492">
                  <c:v>7.4086599000000003E-2</c:v>
                </c:pt>
                <c:pt idx="5493">
                  <c:v>7.3301232999999993E-2</c:v>
                </c:pt>
                <c:pt idx="5494">
                  <c:v>7.6202682999999993E-2</c:v>
                </c:pt>
                <c:pt idx="5495">
                  <c:v>6.8367398999999995E-2</c:v>
                </c:pt>
                <c:pt idx="5496">
                  <c:v>6.8029739000000006E-2</c:v>
                </c:pt>
                <c:pt idx="5497">
                  <c:v>6.7192443000000004E-2</c:v>
                </c:pt>
                <c:pt idx="5498">
                  <c:v>6.7875489999999997E-2</c:v>
                </c:pt>
                <c:pt idx="5499">
                  <c:v>6.5589696000000003E-2</c:v>
                </c:pt>
                <c:pt idx="5500">
                  <c:v>6.1572312999999997E-2</c:v>
                </c:pt>
                <c:pt idx="5501">
                  <c:v>5.8268926999999998E-2</c:v>
                </c:pt>
                <c:pt idx="5502">
                  <c:v>5.9942644000000003E-2</c:v>
                </c:pt>
                <c:pt idx="5503">
                  <c:v>5.5082108999999997E-2</c:v>
                </c:pt>
                <c:pt idx="5504">
                  <c:v>5.3780384000000001E-2</c:v>
                </c:pt>
                <c:pt idx="5505">
                  <c:v>5.2305791999999997E-2</c:v>
                </c:pt>
                <c:pt idx="5506">
                  <c:v>5.0964572E-2</c:v>
                </c:pt>
                <c:pt idx="5507">
                  <c:v>4.9839649E-2</c:v>
                </c:pt>
                <c:pt idx="5508">
                  <c:v>5.0111346000000001E-2</c:v>
                </c:pt>
                <c:pt idx="5509">
                  <c:v>4.8251662000000001E-2</c:v>
                </c:pt>
                <c:pt idx="5510">
                  <c:v>5.0858225999999999E-2</c:v>
                </c:pt>
                <c:pt idx="5511">
                  <c:v>5.1530938999999998E-2</c:v>
                </c:pt>
                <c:pt idx="5512">
                  <c:v>4.7903225000000001E-2</c:v>
                </c:pt>
                <c:pt idx="5513">
                  <c:v>4.3851490999999999E-2</c:v>
                </c:pt>
                <c:pt idx="5514">
                  <c:v>4.57679E-2</c:v>
                </c:pt>
                <c:pt idx="5515">
                  <c:v>4.9667567000000003E-2</c:v>
                </c:pt>
                <c:pt idx="5516">
                  <c:v>4.5284449999999997E-2</c:v>
                </c:pt>
                <c:pt idx="5517">
                  <c:v>4.8171050999999999E-2</c:v>
                </c:pt>
                <c:pt idx="5518">
                  <c:v>4.9973416999999999E-2</c:v>
                </c:pt>
                <c:pt idx="5519">
                  <c:v>5.0578221999999999E-2</c:v>
                </c:pt>
                <c:pt idx="5520">
                  <c:v>4.8264395000000002E-2</c:v>
                </c:pt>
                <c:pt idx="5521">
                  <c:v>4.6049178000000003E-2</c:v>
                </c:pt>
                <c:pt idx="5522">
                  <c:v>4.6615388000000001E-2</c:v>
                </c:pt>
                <c:pt idx="5523">
                  <c:v>4.7248687999999997E-2</c:v>
                </c:pt>
                <c:pt idx="5524">
                  <c:v>4.7353931000000002E-2</c:v>
                </c:pt>
                <c:pt idx="5525">
                  <c:v>4.2047318E-2</c:v>
                </c:pt>
                <c:pt idx="5526">
                  <c:v>4.3966953000000003E-2</c:v>
                </c:pt>
                <c:pt idx="5527">
                  <c:v>4.5792285000000002E-2</c:v>
                </c:pt>
                <c:pt idx="5528">
                  <c:v>3.9821647000000002E-2</c:v>
                </c:pt>
                <c:pt idx="5529">
                  <c:v>3.9573709999999998E-2</c:v>
                </c:pt>
                <c:pt idx="5530">
                  <c:v>4.0143602E-2</c:v>
                </c:pt>
                <c:pt idx="5531">
                  <c:v>4.2956165999999997E-2</c:v>
                </c:pt>
                <c:pt idx="5532">
                  <c:v>3.8814880000000003E-2</c:v>
                </c:pt>
                <c:pt idx="5533">
                  <c:v>3.5303500000000002E-2</c:v>
                </c:pt>
                <c:pt idx="5534">
                  <c:v>3.7942103999999997E-2</c:v>
                </c:pt>
                <c:pt idx="5535">
                  <c:v>3.4712489999999999E-2</c:v>
                </c:pt>
                <c:pt idx="5536">
                  <c:v>3.3922269999999997E-2</c:v>
                </c:pt>
                <c:pt idx="5537">
                  <c:v>3.4608565000000001E-2</c:v>
                </c:pt>
                <c:pt idx="5538">
                  <c:v>3.0944843E-2</c:v>
                </c:pt>
                <c:pt idx="5539">
                  <c:v>2.9423112000000001E-2</c:v>
                </c:pt>
                <c:pt idx="5540">
                  <c:v>3.3665828000000002E-2</c:v>
                </c:pt>
                <c:pt idx="5541">
                  <c:v>3.3637068999999999E-2</c:v>
                </c:pt>
                <c:pt idx="5542">
                  <c:v>3.2238691999999999E-2</c:v>
                </c:pt>
                <c:pt idx="5543">
                  <c:v>3.3323659999999998E-2</c:v>
                </c:pt>
                <c:pt idx="5544">
                  <c:v>3.3979356000000002E-2</c:v>
                </c:pt>
                <c:pt idx="5545">
                  <c:v>3.0444275999999999E-2</c:v>
                </c:pt>
                <c:pt idx="5546">
                  <c:v>3.0426816999999998E-2</c:v>
                </c:pt>
                <c:pt idx="5547">
                  <c:v>2.9443311999999999E-2</c:v>
                </c:pt>
                <c:pt idx="5548">
                  <c:v>2.9947222999999999E-2</c:v>
                </c:pt>
                <c:pt idx="5549">
                  <c:v>3.0007411000000001E-2</c:v>
                </c:pt>
                <c:pt idx="5550">
                  <c:v>3.5387694999999997E-2</c:v>
                </c:pt>
                <c:pt idx="5551">
                  <c:v>3.1529840000000003E-2</c:v>
                </c:pt>
                <c:pt idx="5552">
                  <c:v>2.8308794000000002E-2</c:v>
                </c:pt>
                <c:pt idx="5553">
                  <c:v>3.1593802999999997E-2</c:v>
                </c:pt>
                <c:pt idx="5554">
                  <c:v>3.1527768999999997E-2</c:v>
                </c:pt>
                <c:pt idx="5555">
                  <c:v>2.5165742000000001E-2</c:v>
                </c:pt>
                <c:pt idx="5556">
                  <c:v>2.8722774E-2</c:v>
                </c:pt>
                <c:pt idx="5557">
                  <c:v>3.2761458E-2</c:v>
                </c:pt>
                <c:pt idx="5558">
                  <c:v>2.9791886E-2</c:v>
                </c:pt>
                <c:pt idx="5559">
                  <c:v>2.6637105000000001E-2</c:v>
                </c:pt>
                <c:pt idx="5560">
                  <c:v>2.5431868E-2</c:v>
                </c:pt>
                <c:pt idx="5561">
                  <c:v>2.7575977000000002E-2</c:v>
                </c:pt>
                <c:pt idx="5562">
                  <c:v>2.4601762999999999E-2</c:v>
                </c:pt>
                <c:pt idx="5563">
                  <c:v>2.1180398999999999E-2</c:v>
                </c:pt>
                <c:pt idx="5564">
                  <c:v>2.1519544000000002E-2</c:v>
                </c:pt>
                <c:pt idx="5565">
                  <c:v>2.3495609000000001E-2</c:v>
                </c:pt>
                <c:pt idx="5566">
                  <c:v>1.8792011000000001E-2</c:v>
                </c:pt>
                <c:pt idx="5567">
                  <c:v>1.7479339999999999E-2</c:v>
                </c:pt>
                <c:pt idx="5568">
                  <c:v>1.4227261E-2</c:v>
                </c:pt>
                <c:pt idx="5569">
                  <c:v>1.7727186999999998E-2</c:v>
                </c:pt>
                <c:pt idx="5570">
                  <c:v>1.9933447E-2</c:v>
                </c:pt>
                <c:pt idx="5571">
                  <c:v>1.52841E-2</c:v>
                </c:pt>
                <c:pt idx="5572">
                  <c:v>1.1667732E-2</c:v>
                </c:pt>
                <c:pt idx="5573">
                  <c:v>1.1768666000000001E-2</c:v>
                </c:pt>
                <c:pt idx="5574">
                  <c:v>1.1509359E-2</c:v>
                </c:pt>
                <c:pt idx="5575">
                  <c:v>1.0515734000000001E-2</c:v>
                </c:pt>
                <c:pt idx="5576">
                  <c:v>7.5957469999999999E-3</c:v>
                </c:pt>
                <c:pt idx="5577">
                  <c:v>7.8346330000000006E-3</c:v>
                </c:pt>
                <c:pt idx="5578">
                  <c:v>1.1071259E-2</c:v>
                </c:pt>
                <c:pt idx="5579">
                  <c:v>8.6672239999999994E-3</c:v>
                </c:pt>
                <c:pt idx="5580">
                  <c:v>4.6631590000000001E-3</c:v>
                </c:pt>
                <c:pt idx="5581">
                  <c:v>-1.4141749999999999E-3</c:v>
                </c:pt>
                <c:pt idx="5582">
                  <c:v>-3.6138379999999999E-3</c:v>
                </c:pt>
                <c:pt idx="5583">
                  <c:v>6.56275E-4</c:v>
                </c:pt>
                <c:pt idx="5584">
                  <c:v>-3.3687700000000002E-4</c:v>
                </c:pt>
                <c:pt idx="5585">
                  <c:v>-3.4453190000000001E-3</c:v>
                </c:pt>
                <c:pt idx="5586">
                  <c:v>-2.9312919999999998E-3</c:v>
                </c:pt>
                <c:pt idx="5587">
                  <c:v>-3.124904E-3</c:v>
                </c:pt>
                <c:pt idx="5588">
                  <c:v>-2.1098670000000001E-3</c:v>
                </c:pt>
                <c:pt idx="5589">
                  <c:v>-7.7176850000000002E-3</c:v>
                </c:pt>
                <c:pt idx="5590">
                  <c:v>-8.6403000000000001E-3</c:v>
                </c:pt>
                <c:pt idx="5591">
                  <c:v>-3.5781630000000001E-3</c:v>
                </c:pt>
                <c:pt idx="5592">
                  <c:v>8.2703300000000002E-4</c:v>
                </c:pt>
                <c:pt idx="5593">
                  <c:v>-6.8884109999999997E-3</c:v>
                </c:pt>
                <c:pt idx="5594">
                  <c:v>-3.9267820000000002E-3</c:v>
                </c:pt>
                <c:pt idx="5595">
                  <c:v>-2.9022639999999999E-3</c:v>
                </c:pt>
                <c:pt idx="5596">
                  <c:v>-8.3147399999999993E-3</c:v>
                </c:pt>
                <c:pt idx="5597">
                  <c:v>-4.2038850000000001E-3</c:v>
                </c:pt>
                <c:pt idx="5598">
                  <c:v>-3.9043299999999998E-4</c:v>
                </c:pt>
                <c:pt idx="5599">
                  <c:v>-4.7036880000000001E-3</c:v>
                </c:pt>
                <c:pt idx="5600">
                  <c:v>-8.2142299999999994E-3</c:v>
                </c:pt>
                <c:pt idx="5601">
                  <c:v>-4.5401319999999997E-3</c:v>
                </c:pt>
                <c:pt idx="5602">
                  <c:v>-5.6671229999999996E-3</c:v>
                </c:pt>
                <c:pt idx="5603">
                  <c:v>-7.587529E-3</c:v>
                </c:pt>
                <c:pt idx="5604">
                  <c:v>-4.7353459999999997E-3</c:v>
                </c:pt>
                <c:pt idx="5605">
                  <c:v>-1.2327219E-2</c:v>
                </c:pt>
                <c:pt idx="5606">
                  <c:v>-9.7702229999999998E-3</c:v>
                </c:pt>
                <c:pt idx="5607">
                  <c:v>-6.5637769999999998E-3</c:v>
                </c:pt>
                <c:pt idx="5608">
                  <c:v>-1.1052047000000001E-2</c:v>
                </c:pt>
                <c:pt idx="5609">
                  <c:v>-1.4428669E-2</c:v>
                </c:pt>
                <c:pt idx="5610">
                  <c:v>-1.3184838000000001E-2</c:v>
                </c:pt>
                <c:pt idx="5611">
                  <c:v>-1.5616303999999999E-2</c:v>
                </c:pt>
                <c:pt idx="5612">
                  <c:v>-1.4585068E-2</c:v>
                </c:pt>
                <c:pt idx="5613">
                  <c:v>-1.7311079E-2</c:v>
                </c:pt>
                <c:pt idx="5614">
                  <c:v>-1.3882489E-2</c:v>
                </c:pt>
                <c:pt idx="5615">
                  <c:v>-1.332509E-2</c:v>
                </c:pt>
                <c:pt idx="5616">
                  <c:v>-2.2535100999999998E-2</c:v>
                </c:pt>
                <c:pt idx="5617">
                  <c:v>-2.0488994E-2</c:v>
                </c:pt>
                <c:pt idx="5618">
                  <c:v>-2.0508434999999998E-2</c:v>
                </c:pt>
                <c:pt idx="5619">
                  <c:v>-1.4868414999999999E-2</c:v>
                </c:pt>
                <c:pt idx="5620">
                  <c:v>-1.9167378999999998E-2</c:v>
                </c:pt>
                <c:pt idx="5621">
                  <c:v>-2.0941576E-2</c:v>
                </c:pt>
                <c:pt idx="5622">
                  <c:v>-1.7328053999999999E-2</c:v>
                </c:pt>
                <c:pt idx="5623">
                  <c:v>-1.37967E-2</c:v>
                </c:pt>
                <c:pt idx="5624">
                  <c:v>-1.7862850999999999E-2</c:v>
                </c:pt>
                <c:pt idx="5625">
                  <c:v>-1.5168264000000001E-2</c:v>
                </c:pt>
                <c:pt idx="5626">
                  <c:v>-1.4046239E-2</c:v>
                </c:pt>
                <c:pt idx="5627">
                  <c:v>-1.4637460999999999E-2</c:v>
                </c:pt>
                <c:pt idx="5628">
                  <c:v>-1.2588034999999999E-2</c:v>
                </c:pt>
                <c:pt idx="5629">
                  <c:v>-2.6731017999999999E-2</c:v>
                </c:pt>
                <c:pt idx="5630">
                  <c:v>-1.6053224000000001E-2</c:v>
                </c:pt>
                <c:pt idx="5631">
                  <c:v>-5.7965910000000002E-3</c:v>
                </c:pt>
                <c:pt idx="5632">
                  <c:v>-1.6100529999999998E-2</c:v>
                </c:pt>
                <c:pt idx="5633">
                  <c:v>-1.943667E-2</c:v>
                </c:pt>
                <c:pt idx="5634">
                  <c:v>-1.348947E-2</c:v>
                </c:pt>
                <c:pt idx="5635">
                  <c:v>-1.4117443E-2</c:v>
                </c:pt>
                <c:pt idx="5636">
                  <c:v>-1.7467355E-2</c:v>
                </c:pt>
                <c:pt idx="5637">
                  <c:v>-1.5124838999999999E-2</c:v>
                </c:pt>
                <c:pt idx="5638">
                  <c:v>-1.9203451E-2</c:v>
                </c:pt>
                <c:pt idx="5639">
                  <c:v>-1.4615355999999999E-2</c:v>
                </c:pt>
                <c:pt idx="5640">
                  <c:v>-1.5971813000000001E-2</c:v>
                </c:pt>
                <c:pt idx="5641">
                  <c:v>-1.4595491E-2</c:v>
                </c:pt>
                <c:pt idx="5642">
                  <c:v>-1.7505504000000002E-2</c:v>
                </c:pt>
                <c:pt idx="5643">
                  <c:v>-1.5515589E-2</c:v>
                </c:pt>
                <c:pt idx="5644">
                  <c:v>-1.6451483999999999E-2</c:v>
                </c:pt>
                <c:pt idx="5645">
                  <c:v>-2.0177510999999999E-2</c:v>
                </c:pt>
                <c:pt idx="5646">
                  <c:v>-1.5893502E-2</c:v>
                </c:pt>
                <c:pt idx="5647">
                  <c:v>-1.3188797E-2</c:v>
                </c:pt>
                <c:pt idx="5648">
                  <c:v>-1.5667547E-2</c:v>
                </c:pt>
                <c:pt idx="5649">
                  <c:v>-1.9141638999999998E-2</c:v>
                </c:pt>
                <c:pt idx="5650">
                  <c:v>-1.1529526E-2</c:v>
                </c:pt>
                <c:pt idx="5651">
                  <c:v>-9.9268359999999996E-3</c:v>
                </c:pt>
                <c:pt idx="5652">
                  <c:v>-1.213933E-2</c:v>
                </c:pt>
                <c:pt idx="5653">
                  <c:v>-1.7166312999999999E-2</c:v>
                </c:pt>
                <c:pt idx="5654">
                  <c:v>-1.6071536000000001E-2</c:v>
                </c:pt>
                <c:pt idx="5655">
                  <c:v>-1.5443296E-2</c:v>
                </c:pt>
                <c:pt idx="5656">
                  <c:v>-9.6192320000000001E-3</c:v>
                </c:pt>
                <c:pt idx="5657">
                  <c:v>-1.0513788E-2</c:v>
                </c:pt>
                <c:pt idx="5658">
                  <c:v>-2.3019444E-2</c:v>
                </c:pt>
                <c:pt idx="5659">
                  <c:v>-1.4678955E-2</c:v>
                </c:pt>
                <c:pt idx="5660">
                  <c:v>-7.3296500000000001E-3</c:v>
                </c:pt>
                <c:pt idx="5661">
                  <c:v>-1.4438159000000001E-2</c:v>
                </c:pt>
                <c:pt idx="5662">
                  <c:v>-1.8450139000000001E-2</c:v>
                </c:pt>
                <c:pt idx="5663">
                  <c:v>-1.3422890999999999E-2</c:v>
                </c:pt>
                <c:pt idx="5664">
                  <c:v>-1.3304075E-2</c:v>
                </c:pt>
                <c:pt idx="5665">
                  <c:v>-1.4248698000000001E-2</c:v>
                </c:pt>
                <c:pt idx="5666">
                  <c:v>-1.4508247E-2</c:v>
                </c:pt>
                <c:pt idx="5667">
                  <c:v>-1.8451057E-2</c:v>
                </c:pt>
                <c:pt idx="5668">
                  <c:v>-1.8251745E-2</c:v>
                </c:pt>
                <c:pt idx="5669">
                  <c:v>-1.2726217999999999E-2</c:v>
                </c:pt>
                <c:pt idx="5670">
                  <c:v>-1.7671296E-2</c:v>
                </c:pt>
                <c:pt idx="5671">
                  <c:v>-1.4446208E-2</c:v>
                </c:pt>
                <c:pt idx="5672">
                  <c:v>-1.4590699E-2</c:v>
                </c:pt>
                <c:pt idx="5673">
                  <c:v>-1.153419E-2</c:v>
                </c:pt>
                <c:pt idx="5674">
                  <c:v>-1.6588492E-2</c:v>
                </c:pt>
                <c:pt idx="5675">
                  <c:v>-1.4874482E-2</c:v>
                </c:pt>
                <c:pt idx="5676">
                  <c:v>-1.2639109000000001E-2</c:v>
                </c:pt>
                <c:pt idx="5677">
                  <c:v>-9.7519760000000007E-3</c:v>
                </c:pt>
                <c:pt idx="5678">
                  <c:v>-1.2484561999999999E-2</c:v>
                </c:pt>
                <c:pt idx="5679">
                  <c:v>-1.2959137000000001E-2</c:v>
                </c:pt>
                <c:pt idx="5680">
                  <c:v>-1.3904352E-2</c:v>
                </c:pt>
                <c:pt idx="5681">
                  <c:v>-1.201404E-2</c:v>
                </c:pt>
                <c:pt idx="5682">
                  <c:v>-1.5200816000000001E-2</c:v>
                </c:pt>
                <c:pt idx="5683">
                  <c:v>-1.4489487000000001E-2</c:v>
                </c:pt>
                <c:pt idx="5684">
                  <c:v>-1.2371559000000001E-2</c:v>
                </c:pt>
                <c:pt idx="5685">
                  <c:v>-1.2181676000000001E-2</c:v>
                </c:pt>
                <c:pt idx="5686">
                  <c:v>-1.4915483E-2</c:v>
                </c:pt>
                <c:pt idx="5687">
                  <c:v>-1.5651314E-2</c:v>
                </c:pt>
                <c:pt idx="5688">
                  <c:v>-1.2507393E-2</c:v>
                </c:pt>
                <c:pt idx="5689">
                  <c:v>-1.1840537999999999E-2</c:v>
                </c:pt>
                <c:pt idx="5690">
                  <c:v>-1.3489599999999999E-2</c:v>
                </c:pt>
                <c:pt idx="5691">
                  <c:v>-1.7497658999999999E-2</c:v>
                </c:pt>
                <c:pt idx="5692">
                  <c:v>-1.7365393999999999E-2</c:v>
                </c:pt>
                <c:pt idx="5693">
                  <c:v>-1.9233869000000001E-2</c:v>
                </c:pt>
                <c:pt idx="5694">
                  <c:v>-1.9348240999999999E-2</c:v>
                </c:pt>
                <c:pt idx="5695">
                  <c:v>-2.3641523000000001E-2</c:v>
                </c:pt>
                <c:pt idx="5696">
                  <c:v>-2.1238054999999999E-2</c:v>
                </c:pt>
                <c:pt idx="5697">
                  <c:v>-1.2286106E-2</c:v>
                </c:pt>
                <c:pt idx="5698">
                  <c:v>-2.0168868999999999E-2</c:v>
                </c:pt>
                <c:pt idx="5699">
                  <c:v>-2.7936776999999999E-2</c:v>
                </c:pt>
                <c:pt idx="5700">
                  <c:v>-1.8853183999999999E-2</c:v>
                </c:pt>
                <c:pt idx="5701">
                  <c:v>-1.826649E-2</c:v>
                </c:pt>
                <c:pt idx="5702">
                  <c:v>-2.4160874999999998E-2</c:v>
                </c:pt>
                <c:pt idx="5703">
                  <c:v>-1.5806805E-2</c:v>
                </c:pt>
                <c:pt idx="5704">
                  <c:v>-1.4680129E-2</c:v>
                </c:pt>
                <c:pt idx="5705">
                  <c:v>-2.1262397999999998E-2</c:v>
                </c:pt>
                <c:pt idx="5706">
                  <c:v>-2.0930909000000001E-2</c:v>
                </c:pt>
                <c:pt idx="5707">
                  <c:v>-2.3773567999999998E-2</c:v>
                </c:pt>
                <c:pt idx="5708">
                  <c:v>-2.1479907999999999E-2</c:v>
                </c:pt>
                <c:pt idx="5709">
                  <c:v>-1.6763450999999999E-2</c:v>
                </c:pt>
                <c:pt idx="5710">
                  <c:v>-1.5549701000000001E-2</c:v>
                </c:pt>
                <c:pt idx="5711">
                  <c:v>-1.4658874000000001E-2</c:v>
                </c:pt>
                <c:pt idx="5712">
                  <c:v>-1.6024495999999999E-2</c:v>
                </c:pt>
                <c:pt idx="5713">
                  <c:v>-1.4854037E-2</c:v>
                </c:pt>
                <c:pt idx="5714">
                  <c:v>-1.4428766000000001E-2</c:v>
                </c:pt>
                <c:pt idx="5715">
                  <c:v>-1.4171504999999999E-2</c:v>
                </c:pt>
                <c:pt idx="5716">
                  <c:v>-1.7624343000000001E-2</c:v>
                </c:pt>
                <c:pt idx="5717">
                  <c:v>-1.0710511000000001E-2</c:v>
                </c:pt>
                <c:pt idx="5718">
                  <c:v>-1.4080919000000001E-2</c:v>
                </c:pt>
                <c:pt idx="5719">
                  <c:v>-1.8162480000000002E-2</c:v>
                </c:pt>
                <c:pt idx="5720">
                  <c:v>-1.9863417000000001E-2</c:v>
                </c:pt>
                <c:pt idx="5721">
                  <c:v>-1.1236105999999999E-2</c:v>
                </c:pt>
                <c:pt idx="5722">
                  <c:v>-7.4318409999999998E-3</c:v>
                </c:pt>
                <c:pt idx="5723">
                  <c:v>-1.4273236999999999E-2</c:v>
                </c:pt>
                <c:pt idx="5724">
                  <c:v>-5.4033589999999999E-3</c:v>
                </c:pt>
                <c:pt idx="5725">
                  <c:v>-7.1996619999999999E-3</c:v>
                </c:pt>
                <c:pt idx="5726">
                  <c:v>-5.6746030000000003E-3</c:v>
                </c:pt>
                <c:pt idx="5727">
                  <c:v>-5.7244039999999998E-3</c:v>
                </c:pt>
                <c:pt idx="5728">
                  <c:v>-8.9782830000000001E-3</c:v>
                </c:pt>
                <c:pt idx="5729">
                  <c:v>9.1376200000000004E-4</c:v>
                </c:pt>
                <c:pt idx="5730">
                  <c:v>6.4093939999999997E-3</c:v>
                </c:pt>
                <c:pt idx="5731">
                  <c:v>-1.407251E-3</c:v>
                </c:pt>
                <c:pt idx="5732">
                  <c:v>-3.4609720000000001E-3</c:v>
                </c:pt>
                <c:pt idx="5733">
                  <c:v>9.2194019999999998E-3</c:v>
                </c:pt>
                <c:pt idx="5734">
                  <c:v>2.3929350000000001E-3</c:v>
                </c:pt>
                <c:pt idx="5735">
                  <c:v>-3.0313919999999999E-3</c:v>
                </c:pt>
                <c:pt idx="5736">
                  <c:v>9.6214679999999993E-3</c:v>
                </c:pt>
                <c:pt idx="5737">
                  <c:v>7.7050579999999999E-3</c:v>
                </c:pt>
                <c:pt idx="5738">
                  <c:v>1.547346E-3</c:v>
                </c:pt>
                <c:pt idx="5739">
                  <c:v>8.8714800000000004E-4</c:v>
                </c:pt>
                <c:pt idx="5740">
                  <c:v>-3.820861E-3</c:v>
                </c:pt>
                <c:pt idx="5741">
                  <c:v>1.5861549999999999E-3</c:v>
                </c:pt>
                <c:pt idx="5742">
                  <c:v>-2.5303790000000001E-3</c:v>
                </c:pt>
                <c:pt idx="5743">
                  <c:v>-4.0513099999999998E-3</c:v>
                </c:pt>
                <c:pt idx="5744">
                  <c:v>-5.3045810000000001E-3</c:v>
                </c:pt>
                <c:pt idx="5745">
                  <c:v>-5.9075220000000001E-3</c:v>
                </c:pt>
                <c:pt idx="5746">
                  <c:v>-5.6302419999999997E-3</c:v>
                </c:pt>
                <c:pt idx="5747">
                  <c:v>-5.0664509999999996E-3</c:v>
                </c:pt>
                <c:pt idx="5748">
                  <c:v>-8.7416569999999999E-3</c:v>
                </c:pt>
                <c:pt idx="5749">
                  <c:v>-1.2902847E-2</c:v>
                </c:pt>
                <c:pt idx="5750">
                  <c:v>-7.7559370000000001E-3</c:v>
                </c:pt>
                <c:pt idx="5751">
                  <c:v>-5.3122200000000003E-3</c:v>
                </c:pt>
                <c:pt idx="5752">
                  <c:v>-1.2816424999999999E-2</c:v>
                </c:pt>
                <c:pt idx="5753">
                  <c:v>-7.7747950000000001E-3</c:v>
                </c:pt>
                <c:pt idx="5754">
                  <c:v>-5.2498049999999997E-3</c:v>
                </c:pt>
                <c:pt idx="5755">
                  <c:v>-1.4590842999999999E-2</c:v>
                </c:pt>
                <c:pt idx="5756">
                  <c:v>-7.7518800000000001E-3</c:v>
                </c:pt>
                <c:pt idx="5757">
                  <c:v>-4.03171E-3</c:v>
                </c:pt>
                <c:pt idx="5758">
                  <c:v>-9.8986579999999994E-3</c:v>
                </c:pt>
                <c:pt idx="5759">
                  <c:v>-8.6536300000000007E-3</c:v>
                </c:pt>
                <c:pt idx="5760">
                  <c:v>-1.1675019999999999E-2</c:v>
                </c:pt>
                <c:pt idx="5761">
                  <c:v>-6.7260669999999996E-3</c:v>
                </c:pt>
                <c:pt idx="5762">
                  <c:v>-3.8323860000000001E-3</c:v>
                </c:pt>
                <c:pt idx="5763">
                  <c:v>-6.5552020000000004E-3</c:v>
                </c:pt>
                <c:pt idx="5764">
                  <c:v>-9.0181670000000005E-3</c:v>
                </c:pt>
                <c:pt idx="5765">
                  <c:v>-1.1093835E-2</c:v>
                </c:pt>
                <c:pt idx="5766">
                  <c:v>-5.6757550000000002E-3</c:v>
                </c:pt>
                <c:pt idx="5767">
                  <c:v>-7.3791129999999996E-3</c:v>
                </c:pt>
                <c:pt idx="5768">
                  <c:v>-4.6637099999999997E-3</c:v>
                </c:pt>
                <c:pt idx="5769">
                  <c:v>-1.917724E-3</c:v>
                </c:pt>
                <c:pt idx="5770">
                  <c:v>-4.102021E-3</c:v>
                </c:pt>
                <c:pt idx="5771">
                  <c:v>-5.9649029999999997E-3</c:v>
                </c:pt>
                <c:pt idx="5772">
                  <c:v>-7.0528029999999999E-3</c:v>
                </c:pt>
                <c:pt idx="5773">
                  <c:v>-2.4727E-3</c:v>
                </c:pt>
                <c:pt idx="5774">
                  <c:v>-2.3743900000000001E-3</c:v>
                </c:pt>
                <c:pt idx="5775">
                  <c:v>-1.241748E-3</c:v>
                </c:pt>
                <c:pt idx="5776">
                  <c:v>-1.9700849999999999E-3</c:v>
                </c:pt>
                <c:pt idx="5777">
                  <c:v>3.177806E-3</c:v>
                </c:pt>
                <c:pt idx="5778">
                  <c:v>-4.8509479999999999E-3</c:v>
                </c:pt>
                <c:pt idx="5779">
                  <c:v>-1.8618160000000001E-3</c:v>
                </c:pt>
                <c:pt idx="5780">
                  <c:v>3.3664879999999999E-3</c:v>
                </c:pt>
                <c:pt idx="5781">
                  <c:v>-6.0832059999999999E-3</c:v>
                </c:pt>
                <c:pt idx="5782">
                  <c:v>1.640374E-3</c:v>
                </c:pt>
                <c:pt idx="5783">
                  <c:v>-2.1754029999999998E-3</c:v>
                </c:pt>
                <c:pt idx="5784">
                  <c:v>-9.0086300000000001E-4</c:v>
                </c:pt>
                <c:pt idx="5785">
                  <c:v>-1.0910500000000001E-4</c:v>
                </c:pt>
                <c:pt idx="5786">
                  <c:v>-1.2002149999999999E-3</c:v>
                </c:pt>
                <c:pt idx="5787">
                  <c:v>-1.987445E-3</c:v>
                </c:pt>
                <c:pt idx="5788" formatCode="0.00E+00">
                  <c:v>5.8368600000000002E-5</c:v>
                </c:pt>
                <c:pt idx="5789">
                  <c:v>2.6050299999999998E-4</c:v>
                </c:pt>
                <c:pt idx="5790">
                  <c:v>-9.3767769999999993E-3</c:v>
                </c:pt>
                <c:pt idx="5791">
                  <c:v>-3.6611009999999999E-3</c:v>
                </c:pt>
                <c:pt idx="5792">
                  <c:v>-1.2340960000000001E-3</c:v>
                </c:pt>
                <c:pt idx="5793">
                  <c:v>2.242661E-3</c:v>
                </c:pt>
                <c:pt idx="5794">
                  <c:v>-2.8564939999999998E-3</c:v>
                </c:pt>
                <c:pt idx="5795">
                  <c:v>-7.036858E-3</c:v>
                </c:pt>
                <c:pt idx="5796">
                  <c:v>-1.8610429999999999E-3</c:v>
                </c:pt>
                <c:pt idx="5797">
                  <c:v>-5.6647999999999996E-4</c:v>
                </c:pt>
                <c:pt idx="5798">
                  <c:v>-1.48683E-3</c:v>
                </c:pt>
                <c:pt idx="5799">
                  <c:v>1.2785959999999999E-3</c:v>
                </c:pt>
                <c:pt idx="5800">
                  <c:v>-8.4936699999999996E-4</c:v>
                </c:pt>
                <c:pt idx="5801">
                  <c:v>-1.9665630000000002E-3</c:v>
                </c:pt>
                <c:pt idx="5802">
                  <c:v>3.0287869999999998E-3</c:v>
                </c:pt>
                <c:pt idx="5803">
                  <c:v>3.1616790000000001E-3</c:v>
                </c:pt>
                <c:pt idx="5804">
                  <c:v>2.774468E-3</c:v>
                </c:pt>
                <c:pt idx="5805">
                  <c:v>2.0354409999999998E-3</c:v>
                </c:pt>
                <c:pt idx="5806">
                  <c:v>6.0720999999999995E-4</c:v>
                </c:pt>
                <c:pt idx="5807">
                  <c:v>3.1776930000000001E-3</c:v>
                </c:pt>
                <c:pt idx="5808">
                  <c:v>-8.4177999999999998E-4</c:v>
                </c:pt>
                <c:pt idx="5809">
                  <c:v>1.5928819999999999E-3</c:v>
                </c:pt>
                <c:pt idx="5810">
                  <c:v>5.3287300000000001E-4</c:v>
                </c:pt>
                <c:pt idx="5811">
                  <c:v>-2.6474739999999999E-3</c:v>
                </c:pt>
                <c:pt idx="5812">
                  <c:v>-2.924079E-3</c:v>
                </c:pt>
                <c:pt idx="5813">
                  <c:v>3.4363480000000001E-3</c:v>
                </c:pt>
                <c:pt idx="5814">
                  <c:v>8.1010800000000003E-4</c:v>
                </c:pt>
                <c:pt idx="5815">
                  <c:v>-2.342542E-3</c:v>
                </c:pt>
                <c:pt idx="5816">
                  <c:v>-2.5737889999999999E-3</c:v>
                </c:pt>
                <c:pt idx="5817">
                  <c:v>-1.4089230000000001E-3</c:v>
                </c:pt>
                <c:pt idx="5818">
                  <c:v>1.6487399999999999E-4</c:v>
                </c:pt>
                <c:pt idx="5819">
                  <c:v>-3.2338520000000002E-3</c:v>
                </c:pt>
                <c:pt idx="5820">
                  <c:v>-7.0727799999999999E-4</c:v>
                </c:pt>
                <c:pt idx="5821">
                  <c:v>2.7628209999999999E-3</c:v>
                </c:pt>
                <c:pt idx="5822">
                  <c:v>2.0295230000000001E-3</c:v>
                </c:pt>
                <c:pt idx="5823">
                  <c:v>-1.5992999999999999E-3</c:v>
                </c:pt>
                <c:pt idx="5824">
                  <c:v>-6.1372509999999998E-3</c:v>
                </c:pt>
                <c:pt idx="5825">
                  <c:v>-3.5878070000000001E-3</c:v>
                </c:pt>
                <c:pt idx="5826">
                  <c:v>1.203457E-3</c:v>
                </c:pt>
                <c:pt idx="5827">
                  <c:v>1.3150429999999999E-3</c:v>
                </c:pt>
                <c:pt idx="5828">
                  <c:v>-6.8699039999999996E-3</c:v>
                </c:pt>
                <c:pt idx="5829">
                  <c:v>-4.0802420000000004E-3</c:v>
                </c:pt>
                <c:pt idx="5830">
                  <c:v>-5.4549530000000002E-3</c:v>
                </c:pt>
                <c:pt idx="5831">
                  <c:v>-5.1023500000000003E-3</c:v>
                </c:pt>
                <c:pt idx="5832">
                  <c:v>-6.028187E-3</c:v>
                </c:pt>
                <c:pt idx="5833">
                  <c:v>-7.0598950000000001E-3</c:v>
                </c:pt>
                <c:pt idx="5834">
                  <c:v>-4.1152020000000001E-3</c:v>
                </c:pt>
                <c:pt idx="5835">
                  <c:v>-8.1740899999999995E-4</c:v>
                </c:pt>
                <c:pt idx="5836">
                  <c:v>-5.7696539999999999E-3</c:v>
                </c:pt>
                <c:pt idx="5837">
                  <c:v>-8.410977E-3</c:v>
                </c:pt>
                <c:pt idx="5838">
                  <c:v>-3.2981820000000002E-3</c:v>
                </c:pt>
                <c:pt idx="5839">
                  <c:v>-5.723789E-3</c:v>
                </c:pt>
                <c:pt idx="5840">
                  <c:v>-5.81453E-4</c:v>
                </c:pt>
                <c:pt idx="5841">
                  <c:v>-1.4432519999999999E-3</c:v>
                </c:pt>
                <c:pt idx="5842">
                  <c:v>-2.5279249999999999E-3</c:v>
                </c:pt>
                <c:pt idx="5843">
                  <c:v>1.3337099999999999E-4</c:v>
                </c:pt>
                <c:pt idx="5844">
                  <c:v>-6.8636900000000004E-4</c:v>
                </c:pt>
                <c:pt idx="5845">
                  <c:v>-3.3479320000000001E-3</c:v>
                </c:pt>
                <c:pt idx="5846">
                  <c:v>-7.5491660000000004E-3</c:v>
                </c:pt>
                <c:pt idx="5847">
                  <c:v>-4.9078430000000003E-3</c:v>
                </c:pt>
                <c:pt idx="5848">
                  <c:v>-6.5134620000000002E-3</c:v>
                </c:pt>
                <c:pt idx="5849">
                  <c:v>-6.3850979999999996E-3</c:v>
                </c:pt>
                <c:pt idx="5850">
                  <c:v>-6.0634479999999999E-3</c:v>
                </c:pt>
                <c:pt idx="5851">
                  <c:v>-4.0511640000000003E-3</c:v>
                </c:pt>
                <c:pt idx="5852">
                  <c:v>-4.9530980000000004E-3</c:v>
                </c:pt>
                <c:pt idx="5853">
                  <c:v>-2.9757009999999999E-3</c:v>
                </c:pt>
                <c:pt idx="5854">
                  <c:v>-1.2474248E-2</c:v>
                </c:pt>
                <c:pt idx="5855">
                  <c:v>-9.5146769999999992E-3</c:v>
                </c:pt>
                <c:pt idx="5856">
                  <c:v>-4.31052E-3</c:v>
                </c:pt>
                <c:pt idx="5857">
                  <c:v>-9.252283E-3</c:v>
                </c:pt>
                <c:pt idx="5858">
                  <c:v>-8.5637000000000005E-3</c:v>
                </c:pt>
                <c:pt idx="5859">
                  <c:v>-5.3865479999999997E-3</c:v>
                </c:pt>
                <c:pt idx="5860">
                  <c:v>-5.2221079999999996E-3</c:v>
                </c:pt>
                <c:pt idx="5861">
                  <c:v>-1.0475194E-2</c:v>
                </c:pt>
                <c:pt idx="5862">
                  <c:v>-8.1349309999999998E-3</c:v>
                </c:pt>
                <c:pt idx="5863">
                  <c:v>-2.7795799999999998E-3</c:v>
                </c:pt>
                <c:pt idx="5864">
                  <c:v>-5.277866E-3</c:v>
                </c:pt>
                <c:pt idx="5865">
                  <c:v>-5.2403160000000001E-3</c:v>
                </c:pt>
                <c:pt idx="5866">
                  <c:v>-7.2120220000000002E-3</c:v>
                </c:pt>
                <c:pt idx="5867">
                  <c:v>-6.991779E-3</c:v>
                </c:pt>
                <c:pt idx="5868">
                  <c:v>-4.6818129999999999E-3</c:v>
                </c:pt>
                <c:pt idx="5869">
                  <c:v>-5.5380189999999999E-3</c:v>
                </c:pt>
                <c:pt idx="5870">
                  <c:v>-7.508359E-3</c:v>
                </c:pt>
                <c:pt idx="5871">
                  <c:v>-3.557826E-3</c:v>
                </c:pt>
                <c:pt idx="5872">
                  <c:v>-2.0330899999999999E-4</c:v>
                </c:pt>
                <c:pt idx="5873">
                  <c:v>-6.6175319999999998E-3</c:v>
                </c:pt>
                <c:pt idx="5874">
                  <c:v>-3.8560999999999999E-3</c:v>
                </c:pt>
                <c:pt idx="5875">
                  <c:v>-1.7699E-3</c:v>
                </c:pt>
                <c:pt idx="5876">
                  <c:v>-5.3762560000000003E-3</c:v>
                </c:pt>
                <c:pt idx="5877">
                  <c:v>-9.8642150000000008E-3</c:v>
                </c:pt>
                <c:pt idx="5878">
                  <c:v>5.8422599999999997E-4</c:v>
                </c:pt>
                <c:pt idx="5879">
                  <c:v>-1.6941090000000001E-3</c:v>
                </c:pt>
                <c:pt idx="5880">
                  <c:v>3.8718500000000001E-4</c:v>
                </c:pt>
                <c:pt idx="5881">
                  <c:v>-1.430689E-3</c:v>
                </c:pt>
                <c:pt idx="5882">
                  <c:v>4.4370080000000001E-3</c:v>
                </c:pt>
                <c:pt idx="5883">
                  <c:v>2.2715919999999998E-3</c:v>
                </c:pt>
                <c:pt idx="5884">
                  <c:v>2.9470100000000002E-4</c:v>
                </c:pt>
                <c:pt idx="5885">
                  <c:v>4.4007630000000002E-3</c:v>
                </c:pt>
                <c:pt idx="5886">
                  <c:v>-5.4130569999999998E-3</c:v>
                </c:pt>
                <c:pt idx="5887">
                  <c:v>-5.8274449999999997E-3</c:v>
                </c:pt>
                <c:pt idx="5888">
                  <c:v>-1.1604110000000001E-3</c:v>
                </c:pt>
                <c:pt idx="5889">
                  <c:v>-4.1996109999999998E-3</c:v>
                </c:pt>
                <c:pt idx="5890">
                  <c:v>6.6125630000000001E-3</c:v>
                </c:pt>
                <c:pt idx="5891">
                  <c:v>6.0450429999999999E-3</c:v>
                </c:pt>
                <c:pt idx="5892">
                  <c:v>-6.4127230000000004E-3</c:v>
                </c:pt>
                <c:pt idx="5893">
                  <c:v>-3.665939E-3</c:v>
                </c:pt>
                <c:pt idx="5894">
                  <c:v>-1.7093379999999999E-3</c:v>
                </c:pt>
                <c:pt idx="5895">
                  <c:v>-6.2090400000000003E-4</c:v>
                </c:pt>
                <c:pt idx="5896">
                  <c:v>-4.1532599999999998E-3</c:v>
                </c:pt>
                <c:pt idx="5897">
                  <c:v>-9.8012919999999996E-3</c:v>
                </c:pt>
                <c:pt idx="5898">
                  <c:v>-9.9331430000000002E-3</c:v>
                </c:pt>
                <c:pt idx="5899">
                  <c:v>-1.1633571000000001E-2</c:v>
                </c:pt>
                <c:pt idx="5900">
                  <c:v>-1.3819409E-2</c:v>
                </c:pt>
                <c:pt idx="5901">
                  <c:v>-1.0362359999999999E-2</c:v>
                </c:pt>
                <c:pt idx="5902">
                  <c:v>-9.9832229999999994E-3</c:v>
                </c:pt>
                <c:pt idx="5903">
                  <c:v>-9.1464579999999997E-3</c:v>
                </c:pt>
                <c:pt idx="5904">
                  <c:v>-1.4094007E-2</c:v>
                </c:pt>
                <c:pt idx="5905">
                  <c:v>-1.9808618E-2</c:v>
                </c:pt>
                <c:pt idx="5906">
                  <c:v>-2.4423449999999999E-2</c:v>
                </c:pt>
                <c:pt idx="5907">
                  <c:v>-1.363605E-2</c:v>
                </c:pt>
                <c:pt idx="5908">
                  <c:v>-8.3829560000000004E-3</c:v>
                </c:pt>
                <c:pt idx="5909">
                  <c:v>-1.8086448000000001E-2</c:v>
                </c:pt>
                <c:pt idx="5910">
                  <c:v>-1.2241818999999999E-2</c:v>
                </c:pt>
                <c:pt idx="5911">
                  <c:v>-1.1117699E-2</c:v>
                </c:pt>
                <c:pt idx="5912">
                  <c:v>-1.7722973999999999E-2</c:v>
                </c:pt>
                <c:pt idx="5913">
                  <c:v>-6.0061300000000001E-3</c:v>
                </c:pt>
                <c:pt idx="5914">
                  <c:v>-3.8740160000000001E-3</c:v>
                </c:pt>
                <c:pt idx="5915">
                  <c:v>-1.2429421E-2</c:v>
                </c:pt>
                <c:pt idx="5916">
                  <c:v>-1.1741234999999999E-2</c:v>
                </c:pt>
                <c:pt idx="5917">
                  <c:v>-3.1707300000000002E-4</c:v>
                </c:pt>
                <c:pt idx="5918">
                  <c:v>2.3829960000000001E-3</c:v>
                </c:pt>
                <c:pt idx="5919">
                  <c:v>-2.510562E-3</c:v>
                </c:pt>
                <c:pt idx="5920">
                  <c:v>-1.258019E-3</c:v>
                </c:pt>
                <c:pt idx="5921">
                  <c:v>-1.2497630000000001E-3</c:v>
                </c:pt>
                <c:pt idx="5922">
                  <c:v>-9.843727E-3</c:v>
                </c:pt>
                <c:pt idx="5923">
                  <c:v>-1.0532952999999999E-2</c:v>
                </c:pt>
                <c:pt idx="5924">
                  <c:v>-2.1569610000000002E-3</c:v>
                </c:pt>
                <c:pt idx="5925">
                  <c:v>-8.8838389999999993E-3</c:v>
                </c:pt>
                <c:pt idx="5926">
                  <c:v>-4.5238989999999996E-3</c:v>
                </c:pt>
                <c:pt idx="5927" formatCode="0.00E+00">
                  <c:v>8.1771800000000002E-5</c:v>
                </c:pt>
                <c:pt idx="5928">
                  <c:v>-8.2727719999999994E-3</c:v>
                </c:pt>
                <c:pt idx="5929">
                  <c:v>-8.8141920000000002E-3</c:v>
                </c:pt>
                <c:pt idx="5930">
                  <c:v>-8.1591259999999992E-3</c:v>
                </c:pt>
                <c:pt idx="5931">
                  <c:v>-6.9710900000000001E-3</c:v>
                </c:pt>
                <c:pt idx="5932">
                  <c:v>-6.7721780000000002E-3</c:v>
                </c:pt>
                <c:pt idx="5933">
                  <c:v>-3.9865109999999999E-3</c:v>
                </c:pt>
                <c:pt idx="5934">
                  <c:v>-4.0377429999999999E-3</c:v>
                </c:pt>
                <c:pt idx="5935">
                  <c:v>-2.8031010000000001E-3</c:v>
                </c:pt>
                <c:pt idx="5936">
                  <c:v>-3.129663E-3</c:v>
                </c:pt>
                <c:pt idx="5937">
                  <c:v>-5.6189200000000003E-3</c:v>
                </c:pt>
                <c:pt idx="5938">
                  <c:v>-4.6040150000000004E-3</c:v>
                </c:pt>
                <c:pt idx="5939">
                  <c:v>-4.0759100000000003E-3</c:v>
                </c:pt>
                <c:pt idx="5940">
                  <c:v>-6.962017E-3</c:v>
                </c:pt>
                <c:pt idx="5941">
                  <c:v>-1.9227840000000001E-3</c:v>
                </c:pt>
                <c:pt idx="5942">
                  <c:v>-4.2347590000000003E-3</c:v>
                </c:pt>
                <c:pt idx="5943">
                  <c:v>-3.133009E-3</c:v>
                </c:pt>
                <c:pt idx="5944">
                  <c:v>-1.3494900000000001E-3</c:v>
                </c:pt>
                <c:pt idx="5945">
                  <c:v>-3.0616369999999999E-3</c:v>
                </c:pt>
                <c:pt idx="5946">
                  <c:v>-4.8980819999999998E-3</c:v>
                </c:pt>
                <c:pt idx="5947">
                  <c:v>-3.36783E-3</c:v>
                </c:pt>
                <c:pt idx="5948">
                  <c:v>8.4175899999999998E-4</c:v>
                </c:pt>
                <c:pt idx="5949">
                  <c:v>-6.8263500000000001E-4</c:v>
                </c:pt>
                <c:pt idx="5950">
                  <c:v>-3.130767E-3</c:v>
                </c:pt>
                <c:pt idx="5951">
                  <c:v>6.1736600000000005E-4</c:v>
                </c:pt>
                <c:pt idx="5952">
                  <c:v>-2.2005250000000001E-3</c:v>
                </c:pt>
                <c:pt idx="5953">
                  <c:v>-2.1179670000000001E-3</c:v>
                </c:pt>
                <c:pt idx="5954">
                  <c:v>2.907457E-3</c:v>
                </c:pt>
                <c:pt idx="5955">
                  <c:v>1.9990530000000002E-3</c:v>
                </c:pt>
                <c:pt idx="5956">
                  <c:v>1.1483730000000001E-3</c:v>
                </c:pt>
                <c:pt idx="5957">
                  <c:v>-2.3126710000000001E-3</c:v>
                </c:pt>
                <c:pt idx="5958">
                  <c:v>-6.6585020000000002E-3</c:v>
                </c:pt>
                <c:pt idx="5959">
                  <c:v>-8.2614579999999993E-3</c:v>
                </c:pt>
                <c:pt idx="5960">
                  <c:v>-7.1530789999999997E-3</c:v>
                </c:pt>
                <c:pt idx="5961">
                  <c:v>-6.5607909999999998E-3</c:v>
                </c:pt>
                <c:pt idx="5962">
                  <c:v>-4.7814210000000001E-3</c:v>
                </c:pt>
                <c:pt idx="5963">
                  <c:v>-1.0046223999999999E-2</c:v>
                </c:pt>
                <c:pt idx="5964">
                  <c:v>-1.0352E-2</c:v>
                </c:pt>
                <c:pt idx="5965">
                  <c:v>-9.5764860000000004E-3</c:v>
                </c:pt>
                <c:pt idx="5966">
                  <c:v>-1.4356147E-2</c:v>
                </c:pt>
                <c:pt idx="5967">
                  <c:v>-1.0633847E-2</c:v>
                </c:pt>
                <c:pt idx="5968">
                  <c:v>-9.7226650000000001E-3</c:v>
                </c:pt>
                <c:pt idx="5969">
                  <c:v>-1.5561113E-2</c:v>
                </c:pt>
                <c:pt idx="5970">
                  <c:v>-1.1981446E-2</c:v>
                </c:pt>
                <c:pt idx="5971">
                  <c:v>-1.0535350000000001E-2</c:v>
                </c:pt>
                <c:pt idx="5972">
                  <c:v>-1.3782724E-2</c:v>
                </c:pt>
                <c:pt idx="5973">
                  <c:v>-1.2782174E-2</c:v>
                </c:pt>
                <c:pt idx="5974">
                  <c:v>-1.2741290000000001E-2</c:v>
                </c:pt>
                <c:pt idx="5975">
                  <c:v>-7.5806170000000004E-3</c:v>
                </c:pt>
                <c:pt idx="5976">
                  <c:v>-9.8257459999999998E-3</c:v>
                </c:pt>
                <c:pt idx="5977">
                  <c:v>-8.2904329999999998E-3</c:v>
                </c:pt>
                <c:pt idx="5978">
                  <c:v>-6.1051940000000004E-3</c:v>
                </c:pt>
                <c:pt idx="5979">
                  <c:v>-6.1512670000000002E-3</c:v>
                </c:pt>
                <c:pt idx="5980">
                  <c:v>-8.2836779999999992E-3</c:v>
                </c:pt>
                <c:pt idx="5981">
                  <c:v>-6.2825789999999999E-3</c:v>
                </c:pt>
                <c:pt idx="5982">
                  <c:v>-2.879267E-3</c:v>
                </c:pt>
                <c:pt idx="5983">
                  <c:v>-3.2947200000000001E-3</c:v>
                </c:pt>
                <c:pt idx="5984">
                  <c:v>-5.9748960000000004E-3</c:v>
                </c:pt>
                <c:pt idx="5985">
                  <c:v>-8.3991719999999999E-3</c:v>
                </c:pt>
                <c:pt idx="5986">
                  <c:v>-2.6271630000000001E-3</c:v>
                </c:pt>
                <c:pt idx="5987">
                  <c:v>-9.3578900000000002E-4</c:v>
                </c:pt>
                <c:pt idx="5988">
                  <c:v>8.7385499999999999E-4</c:v>
                </c:pt>
                <c:pt idx="5989">
                  <c:v>6.85836E-4</c:v>
                </c:pt>
                <c:pt idx="5990">
                  <c:v>1.271756E-3</c:v>
                </c:pt>
                <c:pt idx="5991">
                  <c:v>4.2566280000000001E-3</c:v>
                </c:pt>
                <c:pt idx="5992">
                  <c:v>7.69362E-4</c:v>
                </c:pt>
                <c:pt idx="5993">
                  <c:v>2.9451999999999999E-4</c:v>
                </c:pt>
                <c:pt idx="5994">
                  <c:v>1.2128040000000001E-3</c:v>
                </c:pt>
                <c:pt idx="5995">
                  <c:v>6.4283389999999999E-3</c:v>
                </c:pt>
                <c:pt idx="5996" formatCode="0.00E+00">
                  <c:v>-2.9782100000000001E-5</c:v>
                </c:pt>
                <c:pt idx="5997">
                  <c:v>1.929505E-3</c:v>
                </c:pt>
                <c:pt idx="5998">
                  <c:v>-1.5596919999999999E-3</c:v>
                </c:pt>
                <c:pt idx="5999">
                  <c:v>4.3475000000000002E-4</c:v>
                </c:pt>
                <c:pt idx="6000">
                  <c:v>-7.5096600000000005E-4</c:v>
                </c:pt>
                <c:pt idx="6001">
                  <c:v>-4.3523590000000001E-3</c:v>
                </c:pt>
                <c:pt idx="6002">
                  <c:v>-3.1953400000000001E-4</c:v>
                </c:pt>
                <c:pt idx="6003">
                  <c:v>-5.5103009999999996E-3</c:v>
                </c:pt>
                <c:pt idx="6004">
                  <c:v>-5.5125469999999996E-3</c:v>
                </c:pt>
                <c:pt idx="6005">
                  <c:v>-7.4348160000000003E-3</c:v>
                </c:pt>
                <c:pt idx="6006">
                  <c:v>-1.0139240000000001E-2</c:v>
                </c:pt>
                <c:pt idx="6007">
                  <c:v>-1.0297964E-2</c:v>
                </c:pt>
                <c:pt idx="6008">
                  <c:v>-6.1951300000000001E-3</c:v>
                </c:pt>
                <c:pt idx="6009">
                  <c:v>-6.698468E-3</c:v>
                </c:pt>
                <c:pt idx="6010">
                  <c:v>-1.7073787999999999E-2</c:v>
                </c:pt>
                <c:pt idx="6011">
                  <c:v>-1.3272925E-2</c:v>
                </c:pt>
                <c:pt idx="6012">
                  <c:v>-8.0564390000000003E-3</c:v>
                </c:pt>
                <c:pt idx="6013">
                  <c:v>-1.3138548999999999E-2</c:v>
                </c:pt>
                <c:pt idx="6014">
                  <c:v>-6.131409E-3</c:v>
                </c:pt>
                <c:pt idx="6015">
                  <c:v>-5.3814630000000004E-3</c:v>
                </c:pt>
                <c:pt idx="6016">
                  <c:v>-9.3280010000000007E-3</c:v>
                </c:pt>
                <c:pt idx="6017">
                  <c:v>-3.0919430000000002E-3</c:v>
                </c:pt>
                <c:pt idx="6018">
                  <c:v>-1.2089746E-2</c:v>
                </c:pt>
                <c:pt idx="6019">
                  <c:v>-1.6316982000000001E-2</c:v>
                </c:pt>
                <c:pt idx="6020">
                  <c:v>-1.0955427E-2</c:v>
                </c:pt>
                <c:pt idx="6021">
                  <c:v>-1.1062486E-2</c:v>
                </c:pt>
                <c:pt idx="6022">
                  <c:v>-1.4245769E-2</c:v>
                </c:pt>
                <c:pt idx="6023">
                  <c:v>-1.0244102999999999E-2</c:v>
                </c:pt>
                <c:pt idx="6024">
                  <c:v>-1.1813842999999999E-2</c:v>
                </c:pt>
                <c:pt idx="6025">
                  <c:v>-1.1974963E-2</c:v>
                </c:pt>
                <c:pt idx="6026">
                  <c:v>-2.9554920000000001E-3</c:v>
                </c:pt>
                <c:pt idx="6027">
                  <c:v>-6.2301149999999996E-3</c:v>
                </c:pt>
                <c:pt idx="6028">
                  <c:v>-1.2293414000000001E-2</c:v>
                </c:pt>
                <c:pt idx="6029">
                  <c:v>-1.2018809999999999E-3</c:v>
                </c:pt>
                <c:pt idx="6030">
                  <c:v>-4.18546E-4</c:v>
                </c:pt>
                <c:pt idx="6031">
                  <c:v>-4.5049000000000001E-3</c:v>
                </c:pt>
                <c:pt idx="6032">
                  <c:v>-6.9441889999999999E-3</c:v>
                </c:pt>
                <c:pt idx="6033">
                  <c:v>-1.356611E-3</c:v>
                </c:pt>
                <c:pt idx="6034">
                  <c:v>-2.3220630000000001E-3</c:v>
                </c:pt>
                <c:pt idx="6035">
                  <c:v>-1.8139320000000001E-3</c:v>
                </c:pt>
                <c:pt idx="6036">
                  <c:v>-2.947641E-3</c:v>
                </c:pt>
                <c:pt idx="6037">
                  <c:v>-1.55321E-3</c:v>
                </c:pt>
                <c:pt idx="6038">
                  <c:v>-7.0799199999999995E-4</c:v>
                </c:pt>
                <c:pt idx="6039">
                  <c:v>-2.1375769999999999E-3</c:v>
                </c:pt>
                <c:pt idx="6040">
                  <c:v>-4.6644110000000003E-3</c:v>
                </c:pt>
                <c:pt idx="6041">
                  <c:v>-8.1566139999999995E-3</c:v>
                </c:pt>
                <c:pt idx="6042">
                  <c:v>-1.0563144E-2</c:v>
                </c:pt>
                <c:pt idx="6043">
                  <c:v>-6.4083459999999997E-3</c:v>
                </c:pt>
                <c:pt idx="6044">
                  <c:v>-1.0867076999999999E-2</c:v>
                </c:pt>
                <c:pt idx="6045">
                  <c:v>-1.3123040000000001E-2</c:v>
                </c:pt>
                <c:pt idx="6046">
                  <c:v>-6.7561019999999999E-3</c:v>
                </c:pt>
                <c:pt idx="6047">
                  <c:v>-7.4272180000000002E-3</c:v>
                </c:pt>
                <c:pt idx="6048">
                  <c:v>-9.4486819999999999E-3</c:v>
                </c:pt>
                <c:pt idx="6049">
                  <c:v>-1.0610087000000001E-2</c:v>
                </c:pt>
                <c:pt idx="6050">
                  <c:v>-1.3913178999999999E-2</c:v>
                </c:pt>
                <c:pt idx="6051">
                  <c:v>-1.1481180000000001E-2</c:v>
                </c:pt>
                <c:pt idx="6052">
                  <c:v>-8.6261289999999997E-3</c:v>
                </c:pt>
                <c:pt idx="6053">
                  <c:v>-1.27511E-2</c:v>
                </c:pt>
                <c:pt idx="6054">
                  <c:v>-1.4766902E-2</c:v>
                </c:pt>
                <c:pt idx="6055">
                  <c:v>-1.3759428000000001E-2</c:v>
                </c:pt>
                <c:pt idx="6056">
                  <c:v>-1.1929318E-2</c:v>
                </c:pt>
                <c:pt idx="6057">
                  <c:v>-1.2149828E-2</c:v>
                </c:pt>
                <c:pt idx="6058">
                  <c:v>-1.7043737999999999E-2</c:v>
                </c:pt>
                <c:pt idx="6059">
                  <c:v>-9.3450709999999999E-3</c:v>
                </c:pt>
                <c:pt idx="6060">
                  <c:v>-1.516052E-2</c:v>
                </c:pt>
                <c:pt idx="6061">
                  <c:v>-1.4966108000000001E-2</c:v>
                </c:pt>
                <c:pt idx="6062">
                  <c:v>-1.0064254999999999E-2</c:v>
                </c:pt>
                <c:pt idx="6063">
                  <c:v>-2.1193871E-2</c:v>
                </c:pt>
                <c:pt idx="6064">
                  <c:v>-2.1487473999999999E-2</c:v>
                </c:pt>
                <c:pt idx="6065">
                  <c:v>-1.5483378000000001E-2</c:v>
                </c:pt>
                <c:pt idx="6066">
                  <c:v>-1.5772112000000001E-2</c:v>
                </c:pt>
                <c:pt idx="6067">
                  <c:v>-1.9261917E-2</c:v>
                </c:pt>
                <c:pt idx="6068">
                  <c:v>-1.7082606E-2</c:v>
                </c:pt>
                <c:pt idx="6069">
                  <c:v>-2.1576690999999999E-2</c:v>
                </c:pt>
                <c:pt idx="6070">
                  <c:v>-1.4743592E-2</c:v>
                </c:pt>
                <c:pt idx="6071">
                  <c:v>-1.6698886E-2</c:v>
                </c:pt>
                <c:pt idx="6072">
                  <c:v>-1.6712509E-2</c:v>
                </c:pt>
                <c:pt idx="6073">
                  <c:v>-1.9798580999999999E-2</c:v>
                </c:pt>
                <c:pt idx="6074">
                  <c:v>-1.4381332E-2</c:v>
                </c:pt>
                <c:pt idx="6075">
                  <c:v>-1.737872E-2</c:v>
                </c:pt>
                <c:pt idx="6076">
                  <c:v>-1.8393916999999999E-2</c:v>
                </c:pt>
                <c:pt idx="6077">
                  <c:v>-1.2881174E-2</c:v>
                </c:pt>
                <c:pt idx="6078">
                  <c:v>-1.4906076000000001E-2</c:v>
                </c:pt>
                <c:pt idx="6079">
                  <c:v>-1.2362758E-2</c:v>
                </c:pt>
                <c:pt idx="6080">
                  <c:v>-2.4007961000000001E-2</c:v>
                </c:pt>
                <c:pt idx="6081">
                  <c:v>-1.7500794E-2</c:v>
                </c:pt>
                <c:pt idx="6082">
                  <c:v>-1.0918986E-2</c:v>
                </c:pt>
                <c:pt idx="6083">
                  <c:v>-1.6611491999999999E-2</c:v>
                </c:pt>
                <c:pt idx="6084">
                  <c:v>-2.0570680000000001E-2</c:v>
                </c:pt>
                <c:pt idx="6085">
                  <c:v>-2.1451654000000001E-2</c:v>
                </c:pt>
                <c:pt idx="6086">
                  <c:v>-1.8454714000000001E-2</c:v>
                </c:pt>
                <c:pt idx="6087">
                  <c:v>-1.6935647000000002E-2</c:v>
                </c:pt>
                <c:pt idx="6088">
                  <c:v>-2.2462880000000001E-2</c:v>
                </c:pt>
                <c:pt idx="6089">
                  <c:v>-2.1915068999999999E-2</c:v>
                </c:pt>
                <c:pt idx="6090">
                  <c:v>-1.8174427E-2</c:v>
                </c:pt>
                <c:pt idx="6091">
                  <c:v>-1.7570423000000002E-2</c:v>
                </c:pt>
                <c:pt idx="6092">
                  <c:v>-2.2681007E-2</c:v>
                </c:pt>
                <c:pt idx="6093">
                  <c:v>-1.9641275E-2</c:v>
                </c:pt>
                <c:pt idx="6094">
                  <c:v>-2.034298E-2</c:v>
                </c:pt>
                <c:pt idx="6095">
                  <c:v>-1.5491764E-2</c:v>
                </c:pt>
                <c:pt idx="6096">
                  <c:v>-1.9850916999999999E-2</c:v>
                </c:pt>
                <c:pt idx="6097">
                  <c:v>-2.6085112000000001E-2</c:v>
                </c:pt>
                <c:pt idx="6098">
                  <c:v>-1.489325E-2</c:v>
                </c:pt>
                <c:pt idx="6099">
                  <c:v>-1.5263694E-2</c:v>
                </c:pt>
                <c:pt idx="6100">
                  <c:v>-2.1791497E-2</c:v>
                </c:pt>
                <c:pt idx="6101">
                  <c:v>-2.6421137000000001E-2</c:v>
                </c:pt>
                <c:pt idx="6102">
                  <c:v>-1.1940153E-2</c:v>
                </c:pt>
                <c:pt idx="6103">
                  <c:v>-1.6202009999999999E-2</c:v>
                </c:pt>
                <c:pt idx="6104">
                  <c:v>-1.8001857999999999E-2</c:v>
                </c:pt>
                <c:pt idx="6105">
                  <c:v>-2.1967571000000002E-2</c:v>
                </c:pt>
                <c:pt idx="6106">
                  <c:v>-1.7361946E-2</c:v>
                </c:pt>
                <c:pt idx="6107">
                  <c:v>-1.5663382E-2</c:v>
                </c:pt>
                <c:pt idx="6108">
                  <c:v>-1.9960575000000001E-2</c:v>
                </c:pt>
                <c:pt idx="6109">
                  <c:v>-2.1445820000000001E-2</c:v>
                </c:pt>
                <c:pt idx="6110">
                  <c:v>-1.6870717E-2</c:v>
                </c:pt>
                <c:pt idx="6111">
                  <c:v>-2.0504333E-2</c:v>
                </c:pt>
                <c:pt idx="6112">
                  <c:v>-1.6750426999999998E-2</c:v>
                </c:pt>
                <c:pt idx="6113">
                  <c:v>-1.9476172E-2</c:v>
                </c:pt>
                <c:pt idx="6114">
                  <c:v>-1.3326276E-2</c:v>
                </c:pt>
                <c:pt idx="6115">
                  <c:v>-1.8974843000000002E-2</c:v>
                </c:pt>
                <c:pt idx="6116">
                  <c:v>-2.0750604999999998E-2</c:v>
                </c:pt>
                <c:pt idx="6117">
                  <c:v>-2.2833196E-2</c:v>
                </c:pt>
                <c:pt idx="6118">
                  <c:v>-1.8867141E-2</c:v>
                </c:pt>
                <c:pt idx="6119">
                  <c:v>-2.3121006999999999E-2</c:v>
                </c:pt>
                <c:pt idx="6120">
                  <c:v>-2.3014831999999999E-2</c:v>
                </c:pt>
                <c:pt idx="6121">
                  <c:v>-1.781874E-2</c:v>
                </c:pt>
                <c:pt idx="6122">
                  <c:v>-2.0292852E-2</c:v>
                </c:pt>
                <c:pt idx="6123">
                  <c:v>-2.0638796000000001E-2</c:v>
                </c:pt>
                <c:pt idx="6124">
                  <c:v>-2.2075567000000001E-2</c:v>
                </c:pt>
                <c:pt idx="6125">
                  <c:v>-1.9074718000000001E-2</c:v>
                </c:pt>
                <c:pt idx="6126">
                  <c:v>-1.4470202E-2</c:v>
                </c:pt>
                <c:pt idx="6127">
                  <c:v>-2.466931E-2</c:v>
                </c:pt>
                <c:pt idx="6128">
                  <c:v>-1.6170364E-2</c:v>
                </c:pt>
                <c:pt idx="6129">
                  <c:v>-1.8072659000000001E-2</c:v>
                </c:pt>
                <c:pt idx="6130">
                  <c:v>-1.9326743E-2</c:v>
                </c:pt>
                <c:pt idx="6131">
                  <c:v>-2.1464259999999999E-2</c:v>
                </c:pt>
                <c:pt idx="6132">
                  <c:v>-2.1360047E-2</c:v>
                </c:pt>
                <c:pt idx="6133">
                  <c:v>-1.2832339999999999E-2</c:v>
                </c:pt>
                <c:pt idx="6134">
                  <c:v>-1.7163152000000001E-2</c:v>
                </c:pt>
                <c:pt idx="6135">
                  <c:v>-1.7135989000000001E-2</c:v>
                </c:pt>
                <c:pt idx="6136">
                  <c:v>-1.3966917000000001E-2</c:v>
                </c:pt>
                <c:pt idx="6137">
                  <c:v>-1.3773837000000001E-2</c:v>
                </c:pt>
                <c:pt idx="6138">
                  <c:v>-1.6301093999999999E-2</c:v>
                </c:pt>
                <c:pt idx="6139">
                  <c:v>-1.6453959000000001E-2</c:v>
                </c:pt>
                <c:pt idx="6140">
                  <c:v>-1.2117604000000001E-2</c:v>
                </c:pt>
                <c:pt idx="6141">
                  <c:v>-1.1192954E-2</c:v>
                </c:pt>
                <c:pt idx="6142">
                  <c:v>-1.9340019999999999E-2</c:v>
                </c:pt>
                <c:pt idx="6143">
                  <c:v>-1.7066747E-2</c:v>
                </c:pt>
                <c:pt idx="6144">
                  <c:v>-1.0383859E-2</c:v>
                </c:pt>
                <c:pt idx="6145">
                  <c:v>-1.2109322E-2</c:v>
                </c:pt>
                <c:pt idx="6146">
                  <c:v>-1.2961665000000001E-2</c:v>
                </c:pt>
                <c:pt idx="6147">
                  <c:v>-1.2394410999999999E-2</c:v>
                </c:pt>
                <c:pt idx="6148">
                  <c:v>-1.6207999000000001E-2</c:v>
                </c:pt>
                <c:pt idx="6149">
                  <c:v>-1.3871339999999999E-2</c:v>
                </c:pt>
                <c:pt idx="6150">
                  <c:v>-8.5111389999999992E-3</c:v>
                </c:pt>
                <c:pt idx="6151">
                  <c:v>-8.8605449999999992E-3</c:v>
                </c:pt>
                <c:pt idx="6152">
                  <c:v>-1.5360913E-2</c:v>
                </c:pt>
                <c:pt idx="6153">
                  <c:v>-1.2085491E-2</c:v>
                </c:pt>
                <c:pt idx="6154">
                  <c:v>-1.1073690000000001E-2</c:v>
                </c:pt>
                <c:pt idx="6155">
                  <c:v>-7.237673E-3</c:v>
                </c:pt>
                <c:pt idx="6156">
                  <c:v>-1.6360019999999999E-2</c:v>
                </c:pt>
                <c:pt idx="6157">
                  <c:v>-1.0904799999999999E-2</c:v>
                </c:pt>
                <c:pt idx="6158">
                  <c:v>-7.4573240000000004E-3</c:v>
                </c:pt>
                <c:pt idx="6159">
                  <c:v>-1.0338864999999999E-2</c:v>
                </c:pt>
                <c:pt idx="6160">
                  <c:v>-1.1919088E-2</c:v>
                </c:pt>
                <c:pt idx="6161">
                  <c:v>-1.1836796E-2</c:v>
                </c:pt>
                <c:pt idx="6162">
                  <c:v>-1.5576335E-2</c:v>
                </c:pt>
                <c:pt idx="6163">
                  <c:v>-6.3924239999999998E-3</c:v>
                </c:pt>
                <c:pt idx="6164">
                  <c:v>-1.3079032000000001E-2</c:v>
                </c:pt>
                <c:pt idx="6165">
                  <c:v>-1.3390888E-2</c:v>
                </c:pt>
                <c:pt idx="6166">
                  <c:v>-8.9011430000000002E-3</c:v>
                </c:pt>
                <c:pt idx="6167">
                  <c:v>-1.5163299999999999E-2</c:v>
                </c:pt>
                <c:pt idx="6168">
                  <c:v>-2.2269210000000001E-2</c:v>
                </c:pt>
                <c:pt idx="6169">
                  <c:v>-1.3681049000000001E-2</c:v>
                </c:pt>
                <c:pt idx="6170">
                  <c:v>-1.1876596E-2</c:v>
                </c:pt>
                <c:pt idx="6171">
                  <c:v>-1.3280615000000001E-2</c:v>
                </c:pt>
                <c:pt idx="6172">
                  <c:v>-1.7220157999999999E-2</c:v>
                </c:pt>
                <c:pt idx="6173">
                  <c:v>-1.537645E-2</c:v>
                </c:pt>
                <c:pt idx="6174">
                  <c:v>-1.4084012E-2</c:v>
                </c:pt>
                <c:pt idx="6175">
                  <c:v>-1.9379973000000002E-2</c:v>
                </c:pt>
                <c:pt idx="6176">
                  <c:v>-1.7742718000000001E-2</c:v>
                </c:pt>
                <c:pt idx="6177">
                  <c:v>-1.437808E-2</c:v>
                </c:pt>
                <c:pt idx="6178">
                  <c:v>-1.1543665999999999E-2</c:v>
                </c:pt>
                <c:pt idx="6179">
                  <c:v>-1.4260356E-2</c:v>
                </c:pt>
                <c:pt idx="6180">
                  <c:v>-1.4310665E-2</c:v>
                </c:pt>
                <c:pt idx="6181">
                  <c:v>-1.3406787999999999E-2</c:v>
                </c:pt>
                <c:pt idx="6182">
                  <c:v>-9.4173980000000004E-3</c:v>
                </c:pt>
                <c:pt idx="6183">
                  <c:v>-9.8749300000000005E-3</c:v>
                </c:pt>
                <c:pt idx="6184">
                  <c:v>-6.8311320000000002E-3</c:v>
                </c:pt>
                <c:pt idx="6185">
                  <c:v>-6.0614789999999998E-3</c:v>
                </c:pt>
                <c:pt idx="6186">
                  <c:v>-3.0902350000000002E-3</c:v>
                </c:pt>
                <c:pt idx="6187">
                  <c:v>-9.2418710000000005E-3</c:v>
                </c:pt>
                <c:pt idx="6188">
                  <c:v>-3.0691780000000001E-3</c:v>
                </c:pt>
                <c:pt idx="6189">
                  <c:v>-1.102699E-3</c:v>
                </c:pt>
                <c:pt idx="6190">
                  <c:v>-5.0167659999999998E-3</c:v>
                </c:pt>
                <c:pt idx="6191">
                  <c:v>-3.9791990000000001E-3</c:v>
                </c:pt>
                <c:pt idx="6192">
                  <c:v>3.781169E-3</c:v>
                </c:pt>
                <c:pt idx="6193">
                  <c:v>-3.4101650000000002E-3</c:v>
                </c:pt>
                <c:pt idx="6194">
                  <c:v>-8.5424209999999997E-3</c:v>
                </c:pt>
                <c:pt idx="6195">
                  <c:v>-1.649895E-3</c:v>
                </c:pt>
                <c:pt idx="6196">
                  <c:v>-3.0034290000000002E-3</c:v>
                </c:pt>
                <c:pt idx="6197">
                  <c:v>-4.7272929999999996E-3</c:v>
                </c:pt>
                <c:pt idx="6198" formatCode="0.00E+00">
                  <c:v>7.8381199999999994E-5</c:v>
                </c:pt>
                <c:pt idx="6199">
                  <c:v>-1.8337679999999999E-3</c:v>
                </c:pt>
                <c:pt idx="6200">
                  <c:v>-4.4644139999999999E-3</c:v>
                </c:pt>
                <c:pt idx="6201">
                  <c:v>-3.428178E-3</c:v>
                </c:pt>
                <c:pt idx="6202">
                  <c:v>-4.0889339999999998E-3</c:v>
                </c:pt>
                <c:pt idx="6203">
                  <c:v>-3.1656150000000001E-3</c:v>
                </c:pt>
                <c:pt idx="6204">
                  <c:v>-1.52983E-3</c:v>
                </c:pt>
                <c:pt idx="6205">
                  <c:v>-4.6675659999999997E-3</c:v>
                </c:pt>
                <c:pt idx="6206">
                  <c:v>-8.1108659999999996E-3</c:v>
                </c:pt>
                <c:pt idx="6207">
                  <c:v>-9.3881180000000009E-3</c:v>
                </c:pt>
                <c:pt idx="6208">
                  <c:v>-2.3299869999999999E-3</c:v>
                </c:pt>
                <c:pt idx="6209">
                  <c:v>-2.573933E-3</c:v>
                </c:pt>
                <c:pt idx="6210">
                  <c:v>-6.1997809999999997E-3</c:v>
                </c:pt>
                <c:pt idx="6211">
                  <c:v>-6.0314799999999997E-4</c:v>
                </c:pt>
                <c:pt idx="6212">
                  <c:v>-5.6474990000000003E-3</c:v>
                </c:pt>
                <c:pt idx="6213">
                  <c:v>-8.0675139999999996E-3</c:v>
                </c:pt>
                <c:pt idx="6214">
                  <c:v>-3.7882969999999999E-3</c:v>
                </c:pt>
                <c:pt idx="6215">
                  <c:v>-5.7499819999999998E-3</c:v>
                </c:pt>
                <c:pt idx="6216">
                  <c:v>-2.0591440000000002E-3</c:v>
                </c:pt>
                <c:pt idx="6217">
                  <c:v>-3.5675580000000002E-3</c:v>
                </c:pt>
                <c:pt idx="6218">
                  <c:v>-1.0038071000000001E-2</c:v>
                </c:pt>
                <c:pt idx="6219">
                  <c:v>-6.4244280000000003E-3</c:v>
                </c:pt>
                <c:pt idx="6220">
                  <c:v>-5.5902540000000002E-3</c:v>
                </c:pt>
                <c:pt idx="6221">
                  <c:v>-1.630933E-3</c:v>
                </c:pt>
                <c:pt idx="6222">
                  <c:v>-4.6399800000000001E-3</c:v>
                </c:pt>
                <c:pt idx="6223">
                  <c:v>-1.5736159999999999E-3</c:v>
                </c:pt>
                <c:pt idx="6224">
                  <c:v>-1.0747913E-2</c:v>
                </c:pt>
                <c:pt idx="6225">
                  <c:v>-6.1819249999999996E-3</c:v>
                </c:pt>
                <c:pt idx="6226">
                  <c:v>-5.3301169999999997E-3</c:v>
                </c:pt>
                <c:pt idx="6227">
                  <c:v>-3.9075200000000002E-4</c:v>
                </c:pt>
                <c:pt idx="6228">
                  <c:v>-9.0875500000000002E-4</c:v>
                </c:pt>
                <c:pt idx="6229">
                  <c:v>-8.7403120000000001E-3</c:v>
                </c:pt>
                <c:pt idx="6230">
                  <c:v>-4.0568069999999999E-3</c:v>
                </c:pt>
                <c:pt idx="6231">
                  <c:v>-5.5082289999999999E-3</c:v>
                </c:pt>
                <c:pt idx="6232">
                  <c:v>-1.0760951E-2</c:v>
                </c:pt>
                <c:pt idx="6233">
                  <c:v>-8.4149729999999992E-3</c:v>
                </c:pt>
                <c:pt idx="6234">
                  <c:v>-3.7165380000000001E-3</c:v>
                </c:pt>
                <c:pt idx="6235">
                  <c:v>-4.7346649999999999E-3</c:v>
                </c:pt>
                <c:pt idx="6236">
                  <c:v>-4.6893070000000002E-3</c:v>
                </c:pt>
                <c:pt idx="6237">
                  <c:v>-9.0196070000000007E-3</c:v>
                </c:pt>
                <c:pt idx="6238">
                  <c:v>-7.0505639999999996E-3</c:v>
                </c:pt>
                <c:pt idx="6239">
                  <c:v>-5.8129920000000003E-3</c:v>
                </c:pt>
                <c:pt idx="6240">
                  <c:v>-4.983164E-3</c:v>
                </c:pt>
                <c:pt idx="6241">
                  <c:v>-2.6198749999999998E-3</c:v>
                </c:pt>
                <c:pt idx="6242">
                  <c:v>-3.7840489999999998E-3</c:v>
                </c:pt>
                <c:pt idx="6243">
                  <c:v>-5.1774150000000003E-3</c:v>
                </c:pt>
                <c:pt idx="6244">
                  <c:v>-1.082068E-3</c:v>
                </c:pt>
                <c:pt idx="6245">
                  <c:v>-7.00703E-4</c:v>
                </c:pt>
                <c:pt idx="6246">
                  <c:v>-3.1404390000000001E-3</c:v>
                </c:pt>
                <c:pt idx="6247">
                  <c:v>-1.8200429999999999E-3</c:v>
                </c:pt>
                <c:pt idx="6248">
                  <c:v>-1.7345430000000001E-3</c:v>
                </c:pt>
                <c:pt idx="6249">
                  <c:v>1.121964E-3</c:v>
                </c:pt>
                <c:pt idx="6250">
                  <c:v>-2.6808829999999998E-3</c:v>
                </c:pt>
                <c:pt idx="6251">
                  <c:v>-6.1773460000000002E-3</c:v>
                </c:pt>
                <c:pt idx="6252">
                  <c:v>-1.1469360000000001E-3</c:v>
                </c:pt>
                <c:pt idx="6253">
                  <c:v>1.71543E-3</c:v>
                </c:pt>
                <c:pt idx="6254">
                  <c:v>-3.97465E-4</c:v>
                </c:pt>
                <c:pt idx="6255">
                  <c:v>1.004956E-3</c:v>
                </c:pt>
                <c:pt idx="6256">
                  <c:v>3.4841030000000001E-3</c:v>
                </c:pt>
                <c:pt idx="6257">
                  <c:v>-3.836927E-3</c:v>
                </c:pt>
                <c:pt idx="6258">
                  <c:v>1.7103909999999999E-3</c:v>
                </c:pt>
                <c:pt idx="6259">
                  <c:v>2.822527E-3</c:v>
                </c:pt>
                <c:pt idx="6260">
                  <c:v>4.3254300000000002E-4</c:v>
                </c:pt>
                <c:pt idx="6261">
                  <c:v>-5.5622329999999998E-3</c:v>
                </c:pt>
                <c:pt idx="6262">
                  <c:v>-5.4051299999999995E-4</c:v>
                </c:pt>
                <c:pt idx="6263">
                  <c:v>-1.2819369999999999E-3</c:v>
                </c:pt>
                <c:pt idx="6264">
                  <c:v>-4.1955200000000003E-3</c:v>
                </c:pt>
                <c:pt idx="6265">
                  <c:v>-4.812574E-3</c:v>
                </c:pt>
                <c:pt idx="6266">
                  <c:v>-7.8434000000000002E-4</c:v>
                </c:pt>
                <c:pt idx="6267">
                  <c:v>-5.5218369999999999E-3</c:v>
                </c:pt>
                <c:pt idx="6268">
                  <c:v>-9.8155940000000004E-3</c:v>
                </c:pt>
                <c:pt idx="6269">
                  <c:v>-2.3579450000000002E-3</c:v>
                </c:pt>
                <c:pt idx="6270">
                  <c:v>-5.9962199999999996E-4</c:v>
                </c:pt>
                <c:pt idx="6271">
                  <c:v>-5.2732029999999997E-3</c:v>
                </c:pt>
                <c:pt idx="6272">
                  <c:v>-4.2578440000000002E-3</c:v>
                </c:pt>
                <c:pt idx="6273">
                  <c:v>-2.0625999999999999E-3</c:v>
                </c:pt>
                <c:pt idx="6274">
                  <c:v>1.1956359999999999E-3</c:v>
                </c:pt>
                <c:pt idx="6275">
                  <c:v>-1.8014859999999999E-3</c:v>
                </c:pt>
                <c:pt idx="6276">
                  <c:v>-3.4238600000000002E-4</c:v>
                </c:pt>
                <c:pt idx="6277">
                  <c:v>1.1098359999999999E-3</c:v>
                </c:pt>
                <c:pt idx="6278">
                  <c:v>-2.9596430000000001E-3</c:v>
                </c:pt>
                <c:pt idx="6279">
                  <c:v>1.562405E-3</c:v>
                </c:pt>
                <c:pt idx="6280">
                  <c:v>-1.18764E-4</c:v>
                </c:pt>
                <c:pt idx="6281">
                  <c:v>-2.7875180000000001E-3</c:v>
                </c:pt>
                <c:pt idx="6282">
                  <c:v>3.4420969999999999E-3</c:v>
                </c:pt>
                <c:pt idx="6283">
                  <c:v>2.0127779999999998E-3</c:v>
                </c:pt>
                <c:pt idx="6284">
                  <c:v>1.6118739999999999E-3</c:v>
                </c:pt>
                <c:pt idx="6285">
                  <c:v>-1.0419660000000001E-3</c:v>
                </c:pt>
                <c:pt idx="6286">
                  <c:v>-3.8408359999999998E-3</c:v>
                </c:pt>
                <c:pt idx="6287">
                  <c:v>-4.2802580000000003E-3</c:v>
                </c:pt>
                <c:pt idx="6288" formatCode="0.00E+00">
                  <c:v>9.9602299999999993E-5</c:v>
                </c:pt>
                <c:pt idx="6289">
                  <c:v>-1.478587E-3</c:v>
                </c:pt>
                <c:pt idx="6290">
                  <c:v>9.5609899999999997E-4</c:v>
                </c:pt>
                <c:pt idx="6291">
                  <c:v>1.834942E-3</c:v>
                </c:pt>
                <c:pt idx="6292">
                  <c:v>-4.152836E-3</c:v>
                </c:pt>
                <c:pt idx="6293">
                  <c:v>-5.2977299999999996E-3</c:v>
                </c:pt>
                <c:pt idx="6294">
                  <c:v>-2.521892E-3</c:v>
                </c:pt>
                <c:pt idx="6295">
                  <c:v>1.159396E-3</c:v>
                </c:pt>
                <c:pt idx="6296">
                  <c:v>6.8915399999999998E-4</c:v>
                </c:pt>
                <c:pt idx="6297">
                  <c:v>-5.1160040000000004E-3</c:v>
                </c:pt>
                <c:pt idx="6298">
                  <c:v>-3.5998800000000002E-3</c:v>
                </c:pt>
                <c:pt idx="6299">
                  <c:v>-1.1558969999999999E-3</c:v>
                </c:pt>
                <c:pt idx="6300">
                  <c:v>-3.2566700000000001E-3</c:v>
                </c:pt>
                <c:pt idx="6301">
                  <c:v>2.3499999999999999E-4</c:v>
                </c:pt>
                <c:pt idx="6302">
                  <c:v>-3.475971E-3</c:v>
                </c:pt>
                <c:pt idx="6303">
                  <c:v>1.0189120000000001E-3</c:v>
                </c:pt>
                <c:pt idx="6304">
                  <c:v>-3.270121E-3</c:v>
                </c:pt>
                <c:pt idx="6305">
                  <c:v>-2.9252420000000002E-3</c:v>
                </c:pt>
                <c:pt idx="6306">
                  <c:v>-5.3621659999999998E-3</c:v>
                </c:pt>
                <c:pt idx="6307">
                  <c:v>-7.7915010000000002E-3</c:v>
                </c:pt>
                <c:pt idx="6308">
                  <c:v>-1.18972E-4</c:v>
                </c:pt>
                <c:pt idx="6309">
                  <c:v>-4.9904260000000001E-3</c:v>
                </c:pt>
                <c:pt idx="6310">
                  <c:v>-4.7734129999999998E-3</c:v>
                </c:pt>
                <c:pt idx="6311">
                  <c:v>-5.4629049999999997E-3</c:v>
                </c:pt>
                <c:pt idx="6312">
                  <c:v>-7.6432480000000001E-3</c:v>
                </c:pt>
                <c:pt idx="6313">
                  <c:v>-2.10334E-3</c:v>
                </c:pt>
                <c:pt idx="6314">
                  <c:v>-6.5912900000000005E-4</c:v>
                </c:pt>
                <c:pt idx="6315">
                  <c:v>-2.3105550000000002E-3</c:v>
                </c:pt>
                <c:pt idx="6316">
                  <c:v>-3.7075810000000002E-3</c:v>
                </c:pt>
                <c:pt idx="6317">
                  <c:v>-3.217293E-3</c:v>
                </c:pt>
                <c:pt idx="6318">
                  <c:v>-1.846309E-3</c:v>
                </c:pt>
                <c:pt idx="6319">
                  <c:v>-2.4258130000000002E-3</c:v>
                </c:pt>
                <c:pt idx="6320">
                  <c:v>-2.5539590000000002E-3</c:v>
                </c:pt>
                <c:pt idx="6321">
                  <c:v>-1.6519460000000001E-3</c:v>
                </c:pt>
                <c:pt idx="6322">
                  <c:v>-1.9644850000000002E-3</c:v>
                </c:pt>
                <c:pt idx="6323">
                  <c:v>3.8039219999999999E-3</c:v>
                </c:pt>
                <c:pt idx="6324">
                  <c:v>-4.4863120000000001E-3</c:v>
                </c:pt>
                <c:pt idx="6325">
                  <c:v>-3.0061269999999999E-3</c:v>
                </c:pt>
                <c:pt idx="6326">
                  <c:v>-6.8081399999999996E-4</c:v>
                </c:pt>
                <c:pt idx="6327">
                  <c:v>2.3176389999999998E-3</c:v>
                </c:pt>
                <c:pt idx="6328">
                  <c:v>5.2800799999999995E-4</c:v>
                </c:pt>
                <c:pt idx="6329">
                  <c:v>-1.8808220000000001E-3</c:v>
                </c:pt>
                <c:pt idx="6330">
                  <c:v>1.181306E-3</c:v>
                </c:pt>
                <c:pt idx="6331">
                  <c:v>7.2670500000000002E-4</c:v>
                </c:pt>
                <c:pt idx="6332">
                  <c:v>2.7422179999999998E-3</c:v>
                </c:pt>
                <c:pt idx="6333">
                  <c:v>2.930504E-3</c:v>
                </c:pt>
                <c:pt idx="6334">
                  <c:v>8.9971300000000001E-4</c:v>
                </c:pt>
                <c:pt idx="6335">
                  <c:v>-1.733088E-3</c:v>
                </c:pt>
                <c:pt idx="6336">
                  <c:v>1.8119169999999999E-3</c:v>
                </c:pt>
                <c:pt idx="6337">
                  <c:v>2.493154E-3</c:v>
                </c:pt>
                <c:pt idx="6338">
                  <c:v>4.0643099999999998E-3</c:v>
                </c:pt>
                <c:pt idx="6339">
                  <c:v>-1.350162E-3</c:v>
                </c:pt>
                <c:pt idx="6340">
                  <c:v>1.1347250000000001E-3</c:v>
                </c:pt>
                <c:pt idx="6341">
                  <c:v>2.4375429999999999E-3</c:v>
                </c:pt>
                <c:pt idx="6342">
                  <c:v>1.539489E-3</c:v>
                </c:pt>
                <c:pt idx="6343">
                  <c:v>3.5278399999999998E-4</c:v>
                </c:pt>
                <c:pt idx="6344">
                  <c:v>-4.2884389999999998E-3</c:v>
                </c:pt>
                <c:pt idx="6345">
                  <c:v>-4.8864100000000005E-4</c:v>
                </c:pt>
                <c:pt idx="6346">
                  <c:v>-2.3358839999999999E-3</c:v>
                </c:pt>
                <c:pt idx="6347">
                  <c:v>2.5171939999999999E-3</c:v>
                </c:pt>
                <c:pt idx="6348">
                  <c:v>-4.0541559999999997E-3</c:v>
                </c:pt>
                <c:pt idx="6349">
                  <c:v>-1.704182E-3</c:v>
                </c:pt>
                <c:pt idx="6350">
                  <c:v>-4.7108410000000003E-3</c:v>
                </c:pt>
                <c:pt idx="6351">
                  <c:v>-6.2182399999999999E-4</c:v>
                </c:pt>
                <c:pt idx="6352">
                  <c:v>9.9363800000000003E-4</c:v>
                </c:pt>
                <c:pt idx="6353">
                  <c:v>-4.5153770000000001E-3</c:v>
                </c:pt>
                <c:pt idx="6354">
                  <c:v>-3.3927940000000002E-3</c:v>
                </c:pt>
                <c:pt idx="6355">
                  <c:v>-4.8309010000000003E-3</c:v>
                </c:pt>
                <c:pt idx="6356">
                  <c:v>-3.2260309999999999E-3</c:v>
                </c:pt>
                <c:pt idx="6357">
                  <c:v>-7.3089239999999996E-3</c:v>
                </c:pt>
                <c:pt idx="6358">
                  <c:v>-8.2014399999999997E-4</c:v>
                </c:pt>
                <c:pt idx="6359">
                  <c:v>-4.285184E-3</c:v>
                </c:pt>
                <c:pt idx="6360">
                  <c:v>-1.5395020000000001E-3</c:v>
                </c:pt>
                <c:pt idx="6361">
                  <c:v>-7.4953950000000002E-3</c:v>
                </c:pt>
                <c:pt idx="6362">
                  <c:v>-5.7005199999999997E-3</c:v>
                </c:pt>
                <c:pt idx="6363">
                  <c:v>-2.0261569999999998E-3</c:v>
                </c:pt>
                <c:pt idx="6364">
                  <c:v>-3.9188549999999997E-3</c:v>
                </c:pt>
                <c:pt idx="6365">
                  <c:v>-1.2109519999999999E-3</c:v>
                </c:pt>
                <c:pt idx="6366">
                  <c:v>-2.5288160000000001E-3</c:v>
                </c:pt>
                <c:pt idx="6367">
                  <c:v>-2.4220230000000001E-3</c:v>
                </c:pt>
                <c:pt idx="6368">
                  <c:v>-1.176535E-3</c:v>
                </c:pt>
                <c:pt idx="6369">
                  <c:v>-4.0759180000000004E-3</c:v>
                </c:pt>
                <c:pt idx="6370">
                  <c:v>1.945488E-3</c:v>
                </c:pt>
                <c:pt idx="6371">
                  <c:v>-1.7845350000000001E-3</c:v>
                </c:pt>
                <c:pt idx="6372">
                  <c:v>-2.8821210000000001E-3</c:v>
                </c:pt>
                <c:pt idx="6373">
                  <c:v>2.9086559999999999E-3</c:v>
                </c:pt>
                <c:pt idx="6374">
                  <c:v>-4.5093999999999999E-4</c:v>
                </c:pt>
                <c:pt idx="6375">
                  <c:v>6.6812100000000004E-4</c:v>
                </c:pt>
                <c:pt idx="6376">
                  <c:v>-1.9187360000000001E-3</c:v>
                </c:pt>
                <c:pt idx="6377">
                  <c:v>8.6373500000000002E-4</c:v>
                </c:pt>
                <c:pt idx="6378">
                  <c:v>4.9289310000000001E-3</c:v>
                </c:pt>
                <c:pt idx="6379">
                  <c:v>2.0218240000000002E-3</c:v>
                </c:pt>
                <c:pt idx="6380">
                  <c:v>-5.0195700000000003E-4</c:v>
                </c:pt>
                <c:pt idx="6381">
                  <c:v>-2.037269E-3</c:v>
                </c:pt>
                <c:pt idx="6382">
                  <c:v>-1.8510299999999999E-4</c:v>
                </c:pt>
                <c:pt idx="6383">
                  <c:v>5.9494889999999996E-3</c:v>
                </c:pt>
                <c:pt idx="6384">
                  <c:v>3.4059030000000001E-3</c:v>
                </c:pt>
                <c:pt idx="6385">
                  <c:v>3.9848749999999997E-3</c:v>
                </c:pt>
                <c:pt idx="6386">
                  <c:v>-1.7553029999999999E-3</c:v>
                </c:pt>
                <c:pt idx="6387">
                  <c:v>1.022811E-3</c:v>
                </c:pt>
                <c:pt idx="6388">
                  <c:v>2.0390500000000002E-3</c:v>
                </c:pt>
                <c:pt idx="6389">
                  <c:v>1.9066910000000001E-3</c:v>
                </c:pt>
                <c:pt idx="6390">
                  <c:v>-6.1430700000000003E-4</c:v>
                </c:pt>
                <c:pt idx="6391">
                  <c:v>-2.272657E-3</c:v>
                </c:pt>
                <c:pt idx="6392">
                  <c:v>-1.0084549999999999E-3</c:v>
                </c:pt>
                <c:pt idx="6393">
                  <c:v>6.743209E-3</c:v>
                </c:pt>
                <c:pt idx="6394">
                  <c:v>-1.864334E-3</c:v>
                </c:pt>
                <c:pt idx="6395">
                  <c:v>-1.660868E-3</c:v>
                </c:pt>
                <c:pt idx="6396">
                  <c:v>1.498089E-3</c:v>
                </c:pt>
                <c:pt idx="6397">
                  <c:v>3.0797400000000001E-3</c:v>
                </c:pt>
                <c:pt idx="6398">
                  <c:v>-7.3080410000000004E-3</c:v>
                </c:pt>
                <c:pt idx="6399">
                  <c:v>-6.4742050000000002E-3</c:v>
                </c:pt>
                <c:pt idx="6400">
                  <c:v>-5.8826690000000001E-3</c:v>
                </c:pt>
                <c:pt idx="6401">
                  <c:v>1.021576E-3</c:v>
                </c:pt>
                <c:pt idx="6402">
                  <c:v>-4.7154529999999997E-3</c:v>
                </c:pt>
                <c:pt idx="6403">
                  <c:v>-6.0723340000000004E-3</c:v>
                </c:pt>
                <c:pt idx="6404">
                  <c:v>-6.7248150000000003E-3</c:v>
                </c:pt>
                <c:pt idx="6405">
                  <c:v>-1.7457690000000001E-3</c:v>
                </c:pt>
                <c:pt idx="6406">
                  <c:v>-2.5907489999999998E-3</c:v>
                </c:pt>
                <c:pt idx="6407">
                  <c:v>-5.5013179999999998E-3</c:v>
                </c:pt>
                <c:pt idx="6408">
                  <c:v>-4.3105599999999997E-3</c:v>
                </c:pt>
                <c:pt idx="6409">
                  <c:v>1.040795E-3</c:v>
                </c:pt>
                <c:pt idx="6410">
                  <c:v>-2.5828100000000002E-4</c:v>
                </c:pt>
                <c:pt idx="6411">
                  <c:v>-3.7733879999999999E-3</c:v>
                </c:pt>
                <c:pt idx="6412">
                  <c:v>3.1331990000000001E-3</c:v>
                </c:pt>
                <c:pt idx="6413">
                  <c:v>3.2075010000000002E-3</c:v>
                </c:pt>
                <c:pt idx="6414">
                  <c:v>5.2025880000000002E-3</c:v>
                </c:pt>
                <c:pt idx="6415">
                  <c:v>1.2099770000000001E-3</c:v>
                </c:pt>
                <c:pt idx="6416">
                  <c:v>-1.5298429999999999E-3</c:v>
                </c:pt>
                <c:pt idx="6417">
                  <c:v>3.7644700000000002E-4</c:v>
                </c:pt>
                <c:pt idx="6418">
                  <c:v>5.4221290000000004E-3</c:v>
                </c:pt>
                <c:pt idx="6419">
                  <c:v>4.1725740000000001E-3</c:v>
                </c:pt>
                <c:pt idx="6420">
                  <c:v>-1.9418930000000001E-3</c:v>
                </c:pt>
                <c:pt idx="6421">
                  <c:v>7.1602590000000004E-3</c:v>
                </c:pt>
                <c:pt idx="6422">
                  <c:v>4.4589440000000003E-3</c:v>
                </c:pt>
                <c:pt idx="6423">
                  <c:v>2.9404100000000001E-3</c:v>
                </c:pt>
                <c:pt idx="6424">
                  <c:v>5.3173689999999997E-3</c:v>
                </c:pt>
                <c:pt idx="6425">
                  <c:v>3.8217390000000002E-3</c:v>
                </c:pt>
                <c:pt idx="6426" formatCode="0.00E+00">
                  <c:v>-8.6834200000000001E-7</c:v>
                </c:pt>
                <c:pt idx="6427">
                  <c:v>4.4974769999999997E-3</c:v>
                </c:pt>
                <c:pt idx="6428">
                  <c:v>1.3754220000000001E-3</c:v>
                </c:pt>
                <c:pt idx="6429">
                  <c:v>4.3152859999999998E-3</c:v>
                </c:pt>
                <c:pt idx="6430">
                  <c:v>1.46057E-4</c:v>
                </c:pt>
                <c:pt idx="6431">
                  <c:v>4.12373E-4</c:v>
                </c:pt>
                <c:pt idx="6432">
                  <c:v>3.8988529999999999E-3</c:v>
                </c:pt>
                <c:pt idx="6433">
                  <c:v>-1.1772700000000001E-4</c:v>
                </c:pt>
                <c:pt idx="6434">
                  <c:v>6.3527699999999996E-4</c:v>
                </c:pt>
                <c:pt idx="6435">
                  <c:v>-5.3456500000000004E-3</c:v>
                </c:pt>
                <c:pt idx="6436">
                  <c:v>-3.071322E-3</c:v>
                </c:pt>
                <c:pt idx="6437">
                  <c:v>-6.1642000000000001E-4</c:v>
                </c:pt>
                <c:pt idx="6438">
                  <c:v>-4.5680879999999997E-3</c:v>
                </c:pt>
                <c:pt idx="6439">
                  <c:v>-4.2391879999999996E-3</c:v>
                </c:pt>
                <c:pt idx="6440">
                  <c:v>-7.2191599999999996E-4</c:v>
                </c:pt>
                <c:pt idx="6441">
                  <c:v>-4.4719130000000001E-3</c:v>
                </c:pt>
                <c:pt idx="6442">
                  <c:v>-6.8144620000000003E-3</c:v>
                </c:pt>
                <c:pt idx="6443">
                  <c:v>-1.9981349999999998E-3</c:v>
                </c:pt>
                <c:pt idx="6444">
                  <c:v>1.9884500000000001E-3</c:v>
                </c:pt>
                <c:pt idx="6445">
                  <c:v>-9.65528E-4</c:v>
                </c:pt>
                <c:pt idx="6446">
                  <c:v>-6.0167609999999998E-3</c:v>
                </c:pt>
                <c:pt idx="6447">
                  <c:v>-2.7453349999999998E-3</c:v>
                </c:pt>
                <c:pt idx="6448">
                  <c:v>-4.6360300000000002E-3</c:v>
                </c:pt>
                <c:pt idx="6449">
                  <c:v>4.9313760000000003E-3</c:v>
                </c:pt>
                <c:pt idx="6450">
                  <c:v>9.9272800000000001E-4</c:v>
                </c:pt>
                <c:pt idx="6451">
                  <c:v>2.1762370000000001E-3</c:v>
                </c:pt>
                <c:pt idx="6452">
                  <c:v>4.102863E-3</c:v>
                </c:pt>
                <c:pt idx="6453">
                  <c:v>2.0506320000000001E-3</c:v>
                </c:pt>
                <c:pt idx="6454">
                  <c:v>-3.0159679999999999E-3</c:v>
                </c:pt>
                <c:pt idx="6455">
                  <c:v>7.6252500000000001E-4</c:v>
                </c:pt>
                <c:pt idx="6456">
                  <c:v>8.7144760000000005E-3</c:v>
                </c:pt>
                <c:pt idx="6457">
                  <c:v>2.575623E-3</c:v>
                </c:pt>
                <c:pt idx="6458">
                  <c:v>-1.378602E-3</c:v>
                </c:pt>
                <c:pt idx="6459">
                  <c:v>2.0068080000000001E-3</c:v>
                </c:pt>
                <c:pt idx="6460">
                  <c:v>7.90027E-4</c:v>
                </c:pt>
                <c:pt idx="6461">
                  <c:v>7.7067890000000003E-3</c:v>
                </c:pt>
                <c:pt idx="6462">
                  <c:v>9.4466250000000002E-3</c:v>
                </c:pt>
                <c:pt idx="6463">
                  <c:v>-5.6673469999999997E-3</c:v>
                </c:pt>
                <c:pt idx="6464">
                  <c:v>6.8656530000000002E-3</c:v>
                </c:pt>
                <c:pt idx="6465">
                  <c:v>6.5599220000000001E-3</c:v>
                </c:pt>
                <c:pt idx="6466">
                  <c:v>1.818486E-3</c:v>
                </c:pt>
                <c:pt idx="6467">
                  <c:v>-1.204201E-3</c:v>
                </c:pt>
                <c:pt idx="6468">
                  <c:v>5.945924E-3</c:v>
                </c:pt>
                <c:pt idx="6469">
                  <c:v>6.2476600000000004E-3</c:v>
                </c:pt>
                <c:pt idx="6470">
                  <c:v>-3.148564E-3</c:v>
                </c:pt>
                <c:pt idx="6471" formatCode="0.00E+00">
                  <c:v>-3.9590299999999999E-5</c:v>
                </c:pt>
                <c:pt idx="6472">
                  <c:v>-3.3813879999999999E-3</c:v>
                </c:pt>
                <c:pt idx="6473">
                  <c:v>3.7915710000000001E-3</c:v>
                </c:pt>
                <c:pt idx="6474">
                  <c:v>2.8638489999999999E-3</c:v>
                </c:pt>
                <c:pt idx="6475">
                  <c:v>-1.2048999999999999E-4</c:v>
                </c:pt>
                <c:pt idx="6476">
                  <c:v>-5.2732559999999996E-3</c:v>
                </c:pt>
                <c:pt idx="6477">
                  <c:v>3.651264E-3</c:v>
                </c:pt>
                <c:pt idx="6478">
                  <c:v>-7.3627299999999996E-4</c:v>
                </c:pt>
                <c:pt idx="6479">
                  <c:v>5.0289599999999996E-4</c:v>
                </c:pt>
                <c:pt idx="6480">
                  <c:v>3.4733229999999999E-3</c:v>
                </c:pt>
                <c:pt idx="6481">
                  <c:v>5.3798699999999997E-4</c:v>
                </c:pt>
                <c:pt idx="6482">
                  <c:v>1.6714810000000001E-3</c:v>
                </c:pt>
                <c:pt idx="6483">
                  <c:v>3.3194449999999999E-3</c:v>
                </c:pt>
                <c:pt idx="6484">
                  <c:v>7.3719659999999998E-3</c:v>
                </c:pt>
                <c:pt idx="6485">
                  <c:v>4.0526019999999998E-3</c:v>
                </c:pt>
                <c:pt idx="6486">
                  <c:v>1.2029466000000001E-2</c:v>
                </c:pt>
                <c:pt idx="6487">
                  <c:v>1.4210861E-2</c:v>
                </c:pt>
                <c:pt idx="6488">
                  <c:v>-1.18962E-4</c:v>
                </c:pt>
                <c:pt idx="6489">
                  <c:v>8.344031E-3</c:v>
                </c:pt>
                <c:pt idx="6490">
                  <c:v>1.4258194E-2</c:v>
                </c:pt>
                <c:pt idx="6491">
                  <c:v>1.7069819999999999E-3</c:v>
                </c:pt>
                <c:pt idx="6492">
                  <c:v>9.6556599999999995E-4</c:v>
                </c:pt>
                <c:pt idx="6493">
                  <c:v>2.2366930000000001E-3</c:v>
                </c:pt>
                <c:pt idx="6494">
                  <c:v>6.7989460000000002E-3</c:v>
                </c:pt>
                <c:pt idx="6495">
                  <c:v>3.191162E-3</c:v>
                </c:pt>
                <c:pt idx="6496">
                  <c:v>6.7179279999999997E-3</c:v>
                </c:pt>
                <c:pt idx="6497">
                  <c:v>3.7892490000000002E-3</c:v>
                </c:pt>
                <c:pt idx="6498">
                  <c:v>8.3031679999999997E-3</c:v>
                </c:pt>
                <c:pt idx="6499">
                  <c:v>4.8690210000000003E-3</c:v>
                </c:pt>
                <c:pt idx="6500">
                  <c:v>7.1662779999999999E-3</c:v>
                </c:pt>
                <c:pt idx="6501">
                  <c:v>3.8378589999999999E-3</c:v>
                </c:pt>
                <c:pt idx="6502">
                  <c:v>-2.0783099999999999E-3</c:v>
                </c:pt>
                <c:pt idx="6503">
                  <c:v>2.1731599999999999E-3</c:v>
                </c:pt>
                <c:pt idx="6504">
                  <c:v>4.4355150000000001E-3</c:v>
                </c:pt>
                <c:pt idx="6505">
                  <c:v>-9.4300500000000002E-4</c:v>
                </c:pt>
                <c:pt idx="6506">
                  <c:v>2.8543399999999999E-3</c:v>
                </c:pt>
                <c:pt idx="6507">
                  <c:v>4.6855300000000003E-3</c:v>
                </c:pt>
                <c:pt idx="6508">
                  <c:v>1.014495E-2</c:v>
                </c:pt>
                <c:pt idx="6509">
                  <c:v>2.9227229999999999E-3</c:v>
                </c:pt>
                <c:pt idx="6510">
                  <c:v>9.1617460000000001E-3</c:v>
                </c:pt>
                <c:pt idx="6511">
                  <c:v>1.2197483E-2</c:v>
                </c:pt>
                <c:pt idx="6512">
                  <c:v>1.3509599000000001E-2</c:v>
                </c:pt>
                <c:pt idx="6513">
                  <c:v>6.6359799999999997E-3</c:v>
                </c:pt>
                <c:pt idx="6514">
                  <c:v>8.0094450000000005E-3</c:v>
                </c:pt>
                <c:pt idx="6515">
                  <c:v>1.3662537000000001E-2</c:v>
                </c:pt>
                <c:pt idx="6516">
                  <c:v>1.0296358E-2</c:v>
                </c:pt>
                <c:pt idx="6517">
                  <c:v>1.8481052000000001E-2</c:v>
                </c:pt>
                <c:pt idx="6518">
                  <c:v>1.9418199000000001E-2</c:v>
                </c:pt>
                <c:pt idx="6519">
                  <c:v>1.5472725E-2</c:v>
                </c:pt>
                <c:pt idx="6520">
                  <c:v>1.8365016000000001E-2</c:v>
                </c:pt>
                <c:pt idx="6521">
                  <c:v>1.5042458999999999E-2</c:v>
                </c:pt>
                <c:pt idx="6522">
                  <c:v>2.1776367000000001E-2</c:v>
                </c:pt>
                <c:pt idx="6523">
                  <c:v>1.4737897999999999E-2</c:v>
                </c:pt>
                <c:pt idx="6524">
                  <c:v>1.9977479999999999E-2</c:v>
                </c:pt>
                <c:pt idx="6525">
                  <c:v>1.2793871E-2</c:v>
                </c:pt>
                <c:pt idx="6526">
                  <c:v>1.5388997E-2</c:v>
                </c:pt>
                <c:pt idx="6527">
                  <c:v>1.8368809E-2</c:v>
                </c:pt>
                <c:pt idx="6528">
                  <c:v>1.1158774999999999E-2</c:v>
                </c:pt>
                <c:pt idx="6529">
                  <c:v>1.4688794999999999E-2</c:v>
                </c:pt>
                <c:pt idx="6530">
                  <c:v>1.9498946E-2</c:v>
                </c:pt>
                <c:pt idx="6531">
                  <c:v>1.3481267999999999E-2</c:v>
                </c:pt>
                <c:pt idx="6532">
                  <c:v>2.0512731999999999E-2</c:v>
                </c:pt>
                <c:pt idx="6533">
                  <c:v>9.7287940000000007E-3</c:v>
                </c:pt>
                <c:pt idx="6534">
                  <c:v>7.9663949999999994E-3</c:v>
                </c:pt>
                <c:pt idx="6535">
                  <c:v>1.4504988E-2</c:v>
                </c:pt>
                <c:pt idx="6536">
                  <c:v>1.8897818E-2</c:v>
                </c:pt>
                <c:pt idx="6537">
                  <c:v>7.083237E-3</c:v>
                </c:pt>
                <c:pt idx="6538">
                  <c:v>6.4182459999999998E-3</c:v>
                </c:pt>
                <c:pt idx="6539">
                  <c:v>1.3515037000000001E-2</c:v>
                </c:pt>
                <c:pt idx="6540">
                  <c:v>1.4331989E-2</c:v>
                </c:pt>
                <c:pt idx="6541">
                  <c:v>7.3526429999999999E-3</c:v>
                </c:pt>
                <c:pt idx="6542">
                  <c:v>7.2023870000000002E-3</c:v>
                </c:pt>
                <c:pt idx="6543">
                  <c:v>7.028482E-3</c:v>
                </c:pt>
                <c:pt idx="6544">
                  <c:v>1.2022885000000001E-2</c:v>
                </c:pt>
                <c:pt idx="6545">
                  <c:v>1.9771749999999999E-3</c:v>
                </c:pt>
                <c:pt idx="6546">
                  <c:v>2.2290650000000001E-3</c:v>
                </c:pt>
                <c:pt idx="6547" formatCode="0.00E+00">
                  <c:v>-7.2438899999999995E-5</c:v>
                </c:pt>
                <c:pt idx="6548">
                  <c:v>8.6139930000000003E-3</c:v>
                </c:pt>
                <c:pt idx="6549">
                  <c:v>1.3120593999999999E-2</c:v>
                </c:pt>
                <c:pt idx="6550">
                  <c:v>-1.4970420000000001E-3</c:v>
                </c:pt>
                <c:pt idx="6551">
                  <c:v>7.8826120000000006E-3</c:v>
                </c:pt>
                <c:pt idx="6552">
                  <c:v>1.2269189999999999E-3</c:v>
                </c:pt>
                <c:pt idx="6553">
                  <c:v>5.1697289999999996E-3</c:v>
                </c:pt>
                <c:pt idx="6554">
                  <c:v>4.0240575000000001E-2</c:v>
                </c:pt>
                <c:pt idx="6555">
                  <c:v>-1.448284E-3</c:v>
                </c:pt>
                <c:pt idx="6556">
                  <c:v>-2.6399409999999998E-3</c:v>
                </c:pt>
                <c:pt idx="6557">
                  <c:v>3.6081355000000002E-2</c:v>
                </c:pt>
                <c:pt idx="6558">
                  <c:v>2.2382630000000001E-2</c:v>
                </c:pt>
                <c:pt idx="6559">
                  <c:v>3.2435570000000002E-3</c:v>
                </c:pt>
                <c:pt idx="6560">
                  <c:v>1.9071479999999998E-2</c:v>
                </c:pt>
                <c:pt idx="6561">
                  <c:v>1.6760121999999999E-2</c:v>
                </c:pt>
                <c:pt idx="6562">
                  <c:v>2.4843192E-2</c:v>
                </c:pt>
                <c:pt idx="6563">
                  <c:v>1.8064914000000001E-2</c:v>
                </c:pt>
                <c:pt idx="6564">
                  <c:v>1.3290131E-2</c:v>
                </c:pt>
                <c:pt idx="6565">
                  <c:v>2.692019E-2</c:v>
                </c:pt>
                <c:pt idx="6566">
                  <c:v>3.8968768000000001E-2</c:v>
                </c:pt>
                <c:pt idx="6567">
                  <c:v>2.4434034E-2</c:v>
                </c:pt>
                <c:pt idx="6568">
                  <c:v>2.6037148999999999E-2</c:v>
                </c:pt>
                <c:pt idx="6569">
                  <c:v>3.9111670000000001E-2</c:v>
                </c:pt>
                <c:pt idx="6570">
                  <c:v>1.6623674000000001E-2</c:v>
                </c:pt>
                <c:pt idx="6571">
                  <c:v>2.1155042999999998E-2</c:v>
                </c:pt>
                <c:pt idx="6572">
                  <c:v>5.2757755000000003E-2</c:v>
                </c:pt>
                <c:pt idx="6573">
                  <c:v>2.837199E-2</c:v>
                </c:pt>
                <c:pt idx="6574">
                  <c:v>1.8834785999999999E-2</c:v>
                </c:pt>
                <c:pt idx="6575">
                  <c:v>4.3462634E-2</c:v>
                </c:pt>
                <c:pt idx="6576">
                  <c:v>2.2321504999999998E-2</c:v>
                </c:pt>
                <c:pt idx="6577">
                  <c:v>2.9393264999999998E-2</c:v>
                </c:pt>
                <c:pt idx="6578">
                  <c:v>5.5516365999999998E-2</c:v>
                </c:pt>
                <c:pt idx="6579">
                  <c:v>2.0140267999999999E-2</c:v>
                </c:pt>
                <c:pt idx="6580">
                  <c:v>1.5533468E-2</c:v>
                </c:pt>
                <c:pt idx="6581">
                  <c:v>3.9841468999999997E-2</c:v>
                </c:pt>
                <c:pt idx="6582">
                  <c:v>3.8358430999999998E-2</c:v>
                </c:pt>
                <c:pt idx="6583">
                  <c:v>1.6099999E-2</c:v>
                </c:pt>
                <c:pt idx="6584">
                  <c:v>4.5584310000000003E-2</c:v>
                </c:pt>
                <c:pt idx="6585">
                  <c:v>4.0960796000000001E-2</c:v>
                </c:pt>
                <c:pt idx="6586">
                  <c:v>3.5549417E-2</c:v>
                </c:pt>
                <c:pt idx="6587">
                  <c:v>3.2450564000000001E-2</c:v>
                </c:pt>
                <c:pt idx="6588">
                  <c:v>2.0531466000000002E-2</c:v>
                </c:pt>
                <c:pt idx="6589">
                  <c:v>3.4803613999999997E-2</c:v>
                </c:pt>
                <c:pt idx="6590">
                  <c:v>4.6729524000000001E-2</c:v>
                </c:pt>
                <c:pt idx="6591">
                  <c:v>2.1607392999999999E-2</c:v>
                </c:pt>
                <c:pt idx="6592">
                  <c:v>2.4131105999999999E-2</c:v>
                </c:pt>
                <c:pt idx="6593">
                  <c:v>3.918862E-2</c:v>
                </c:pt>
                <c:pt idx="6594">
                  <c:v>3.4547227999999999E-2</c:v>
                </c:pt>
                <c:pt idx="6595">
                  <c:v>2.1022364000000002E-2</c:v>
                </c:pt>
                <c:pt idx="6596">
                  <c:v>3.3304728999999998E-2</c:v>
                </c:pt>
                <c:pt idx="6597">
                  <c:v>3.8548226999999997E-2</c:v>
                </c:pt>
                <c:pt idx="6598">
                  <c:v>3.0432751000000001E-2</c:v>
                </c:pt>
                <c:pt idx="6599">
                  <c:v>3.2979265000000001E-2</c:v>
                </c:pt>
                <c:pt idx="6600">
                  <c:v>2.5375389000000002E-2</c:v>
                </c:pt>
                <c:pt idx="6601">
                  <c:v>3.4172877999999997E-2</c:v>
                </c:pt>
                <c:pt idx="6602">
                  <c:v>4.0732652000000001E-2</c:v>
                </c:pt>
                <c:pt idx="6603">
                  <c:v>3.2598558999999999E-2</c:v>
                </c:pt>
                <c:pt idx="6604">
                  <c:v>3.0349220999999999E-2</c:v>
                </c:pt>
                <c:pt idx="6605">
                  <c:v>4.1051134000000003E-2</c:v>
                </c:pt>
                <c:pt idx="6606">
                  <c:v>3.1327657000000002E-2</c:v>
                </c:pt>
                <c:pt idx="6607">
                  <c:v>2.8408032E-2</c:v>
                </c:pt>
                <c:pt idx="6608">
                  <c:v>4.8817991999999998E-2</c:v>
                </c:pt>
                <c:pt idx="6609">
                  <c:v>3.3581246000000002E-2</c:v>
                </c:pt>
                <c:pt idx="6610">
                  <c:v>3.7074637000000001E-2</c:v>
                </c:pt>
                <c:pt idx="6611">
                  <c:v>5.2286345999999997E-2</c:v>
                </c:pt>
                <c:pt idx="6612">
                  <c:v>4.7817132999999998E-2</c:v>
                </c:pt>
                <c:pt idx="6613">
                  <c:v>4.0195696000000003E-2</c:v>
                </c:pt>
                <c:pt idx="6614">
                  <c:v>4.5534208E-2</c:v>
                </c:pt>
                <c:pt idx="6615">
                  <c:v>3.9278179000000003E-2</c:v>
                </c:pt>
                <c:pt idx="6616">
                  <c:v>3.8732524999999997E-2</c:v>
                </c:pt>
                <c:pt idx="6617">
                  <c:v>5.4256890000000002E-2</c:v>
                </c:pt>
                <c:pt idx="6618">
                  <c:v>3.6278198999999997E-2</c:v>
                </c:pt>
                <c:pt idx="6619">
                  <c:v>2.7398690999999999E-2</c:v>
                </c:pt>
                <c:pt idx="6620">
                  <c:v>4.7489990000000003E-2</c:v>
                </c:pt>
                <c:pt idx="6621">
                  <c:v>4.3022538999999999E-2</c:v>
                </c:pt>
                <c:pt idx="6622">
                  <c:v>2.7721874000000001E-2</c:v>
                </c:pt>
                <c:pt idx="6623">
                  <c:v>3.5385918000000002E-2</c:v>
                </c:pt>
                <c:pt idx="6624">
                  <c:v>4.3825582000000002E-2</c:v>
                </c:pt>
                <c:pt idx="6625">
                  <c:v>3.7913095000000001E-2</c:v>
                </c:pt>
                <c:pt idx="6626">
                  <c:v>3.6655765E-2</c:v>
                </c:pt>
                <c:pt idx="6627">
                  <c:v>2.8134177999999999E-2</c:v>
                </c:pt>
                <c:pt idx="6628">
                  <c:v>4.3804101999999998E-2</c:v>
                </c:pt>
                <c:pt idx="6629">
                  <c:v>4.9715251000000002E-2</c:v>
                </c:pt>
                <c:pt idx="6630">
                  <c:v>2.5162091000000001E-2</c:v>
                </c:pt>
                <c:pt idx="6631">
                  <c:v>2.9502777000000001E-2</c:v>
                </c:pt>
                <c:pt idx="6632">
                  <c:v>5.0410647000000003E-2</c:v>
                </c:pt>
                <c:pt idx="6633">
                  <c:v>3.5748079000000002E-2</c:v>
                </c:pt>
                <c:pt idx="6634">
                  <c:v>3.3441022000000001E-2</c:v>
                </c:pt>
                <c:pt idx="6635">
                  <c:v>4.6652164000000003E-2</c:v>
                </c:pt>
                <c:pt idx="6636">
                  <c:v>3.0511735000000002E-2</c:v>
                </c:pt>
                <c:pt idx="6637">
                  <c:v>3.6065756999999997E-2</c:v>
                </c:pt>
                <c:pt idx="6638">
                  <c:v>5.5606930999999998E-2</c:v>
                </c:pt>
                <c:pt idx="6639">
                  <c:v>3.8953650999999999E-2</c:v>
                </c:pt>
                <c:pt idx="6640">
                  <c:v>3.2303207E-2</c:v>
                </c:pt>
                <c:pt idx="6641">
                  <c:v>4.1956633E-2</c:v>
                </c:pt>
                <c:pt idx="6642">
                  <c:v>3.5933359999999998E-2</c:v>
                </c:pt>
                <c:pt idx="6643">
                  <c:v>4.1442603000000001E-2</c:v>
                </c:pt>
                <c:pt idx="6644">
                  <c:v>4.2680970999999998E-2</c:v>
                </c:pt>
                <c:pt idx="6645">
                  <c:v>4.0835135000000002E-2</c:v>
                </c:pt>
                <c:pt idx="6646">
                  <c:v>3.8656707999999998E-2</c:v>
                </c:pt>
                <c:pt idx="6647">
                  <c:v>4.635777E-2</c:v>
                </c:pt>
                <c:pt idx="6648">
                  <c:v>4.6955533000000001E-2</c:v>
                </c:pt>
                <c:pt idx="6649">
                  <c:v>4.3174911000000003E-2</c:v>
                </c:pt>
                <c:pt idx="6650">
                  <c:v>4.0229305999999999E-2</c:v>
                </c:pt>
                <c:pt idx="6651">
                  <c:v>3.9314777000000002E-2</c:v>
                </c:pt>
                <c:pt idx="6652">
                  <c:v>4.2942155000000003E-2</c:v>
                </c:pt>
                <c:pt idx="6653">
                  <c:v>4.3374116999999997E-2</c:v>
                </c:pt>
                <c:pt idx="6654">
                  <c:v>3.5806130999999998E-2</c:v>
                </c:pt>
                <c:pt idx="6655">
                  <c:v>3.7218138999999997E-2</c:v>
                </c:pt>
                <c:pt idx="6656">
                  <c:v>4.4793576000000002E-2</c:v>
                </c:pt>
                <c:pt idx="6657">
                  <c:v>4.1864365000000001E-2</c:v>
                </c:pt>
                <c:pt idx="6658">
                  <c:v>4.0860581999999999E-2</c:v>
                </c:pt>
                <c:pt idx="6659">
                  <c:v>3.4427982000000003E-2</c:v>
                </c:pt>
                <c:pt idx="6660">
                  <c:v>3.7071288000000001E-2</c:v>
                </c:pt>
                <c:pt idx="6661">
                  <c:v>4.6376637999999998E-2</c:v>
                </c:pt>
                <c:pt idx="6662">
                  <c:v>4.2350317999999998E-2</c:v>
                </c:pt>
                <c:pt idx="6663">
                  <c:v>4.1978008999999997E-2</c:v>
                </c:pt>
                <c:pt idx="6664">
                  <c:v>4.2350582999999997E-2</c:v>
                </c:pt>
                <c:pt idx="6665">
                  <c:v>5.1853008999999999E-2</c:v>
                </c:pt>
                <c:pt idx="6666">
                  <c:v>3.9837364E-2</c:v>
                </c:pt>
                <c:pt idx="6667">
                  <c:v>4.6734154E-2</c:v>
                </c:pt>
                <c:pt idx="6668">
                  <c:v>4.9277916999999997E-2</c:v>
                </c:pt>
                <c:pt idx="6669">
                  <c:v>4.5944701999999997E-2</c:v>
                </c:pt>
                <c:pt idx="6670">
                  <c:v>4.5002594999999999E-2</c:v>
                </c:pt>
                <c:pt idx="6671">
                  <c:v>5.0097488000000003E-2</c:v>
                </c:pt>
                <c:pt idx="6672">
                  <c:v>4.8581734000000001E-2</c:v>
                </c:pt>
                <c:pt idx="6673">
                  <c:v>4.5869302000000001E-2</c:v>
                </c:pt>
                <c:pt idx="6674">
                  <c:v>4.5916498E-2</c:v>
                </c:pt>
                <c:pt idx="6675">
                  <c:v>4.3023239999999997E-2</c:v>
                </c:pt>
                <c:pt idx="6676">
                  <c:v>4.9868877999999998E-2</c:v>
                </c:pt>
                <c:pt idx="6677">
                  <c:v>4.0630369999999999E-2</c:v>
                </c:pt>
                <c:pt idx="6678">
                  <c:v>3.9794132000000003E-2</c:v>
                </c:pt>
                <c:pt idx="6679">
                  <c:v>4.6616085000000002E-2</c:v>
                </c:pt>
                <c:pt idx="6680">
                  <c:v>4.0254574000000001E-2</c:v>
                </c:pt>
                <c:pt idx="6681">
                  <c:v>4.1043668999999998E-2</c:v>
                </c:pt>
                <c:pt idx="6682">
                  <c:v>4.3022445999999999E-2</c:v>
                </c:pt>
                <c:pt idx="6683">
                  <c:v>4.2787555999999997E-2</c:v>
                </c:pt>
                <c:pt idx="6684">
                  <c:v>4.2651321999999998E-2</c:v>
                </c:pt>
                <c:pt idx="6685">
                  <c:v>3.1781897000000003E-2</c:v>
                </c:pt>
                <c:pt idx="6686">
                  <c:v>3.6240953999999999E-2</c:v>
                </c:pt>
                <c:pt idx="6687">
                  <c:v>3.8499846999999997E-2</c:v>
                </c:pt>
                <c:pt idx="6688">
                  <c:v>3.8343891999999997E-2</c:v>
                </c:pt>
                <c:pt idx="6689">
                  <c:v>3.4747027E-2</c:v>
                </c:pt>
                <c:pt idx="6690">
                  <c:v>3.7095066000000003E-2</c:v>
                </c:pt>
                <c:pt idx="6691">
                  <c:v>3.3506457000000003E-2</c:v>
                </c:pt>
                <c:pt idx="6692">
                  <c:v>3.6911156000000001E-2</c:v>
                </c:pt>
                <c:pt idx="6693">
                  <c:v>3.5134561000000002E-2</c:v>
                </c:pt>
                <c:pt idx="6694">
                  <c:v>3.3133741000000001E-2</c:v>
                </c:pt>
                <c:pt idx="6695">
                  <c:v>2.7162932000000001E-2</c:v>
                </c:pt>
                <c:pt idx="6696">
                  <c:v>3.9071257999999998E-2</c:v>
                </c:pt>
                <c:pt idx="6697">
                  <c:v>3.5048820000000001E-2</c:v>
                </c:pt>
                <c:pt idx="6698">
                  <c:v>3.2170784000000001E-2</c:v>
                </c:pt>
                <c:pt idx="6699">
                  <c:v>3.2249081999999998E-2</c:v>
                </c:pt>
                <c:pt idx="6700">
                  <c:v>3.0779889000000001E-2</c:v>
                </c:pt>
                <c:pt idx="6701">
                  <c:v>3.5957873000000001E-2</c:v>
                </c:pt>
                <c:pt idx="6702">
                  <c:v>3.6825743000000001E-2</c:v>
                </c:pt>
                <c:pt idx="6703">
                  <c:v>3.3110898E-2</c:v>
                </c:pt>
                <c:pt idx="6704">
                  <c:v>3.1574558000000003E-2</c:v>
                </c:pt>
                <c:pt idx="6705">
                  <c:v>3.6701142999999999E-2</c:v>
                </c:pt>
                <c:pt idx="6706">
                  <c:v>3.4635432000000001E-2</c:v>
                </c:pt>
                <c:pt idx="6707">
                  <c:v>3.3838081999999998E-2</c:v>
                </c:pt>
                <c:pt idx="6708">
                  <c:v>3.0209646999999999E-2</c:v>
                </c:pt>
                <c:pt idx="6709">
                  <c:v>3.4791082000000001E-2</c:v>
                </c:pt>
                <c:pt idx="6710">
                  <c:v>3.9542604000000002E-2</c:v>
                </c:pt>
                <c:pt idx="6711">
                  <c:v>3.7667204000000003E-2</c:v>
                </c:pt>
                <c:pt idx="6712">
                  <c:v>3.4820459999999998E-2</c:v>
                </c:pt>
                <c:pt idx="6713">
                  <c:v>3.7756062999999999E-2</c:v>
                </c:pt>
                <c:pt idx="6714">
                  <c:v>4.1087124000000003E-2</c:v>
                </c:pt>
                <c:pt idx="6715">
                  <c:v>4.4456287999999997E-2</c:v>
                </c:pt>
                <c:pt idx="6716">
                  <c:v>3.4939099000000001E-2</c:v>
                </c:pt>
                <c:pt idx="6717">
                  <c:v>3.9836653E-2</c:v>
                </c:pt>
                <c:pt idx="6718">
                  <c:v>4.5714448999999997E-2</c:v>
                </c:pt>
                <c:pt idx="6719">
                  <c:v>4.0890928E-2</c:v>
                </c:pt>
                <c:pt idx="6720">
                  <c:v>3.5025608E-2</c:v>
                </c:pt>
                <c:pt idx="6721">
                  <c:v>3.7416591999999999E-2</c:v>
                </c:pt>
                <c:pt idx="6722">
                  <c:v>4.1405529000000003E-2</c:v>
                </c:pt>
                <c:pt idx="6723">
                  <c:v>3.9285387999999997E-2</c:v>
                </c:pt>
                <c:pt idx="6724">
                  <c:v>4.2968720000000002E-2</c:v>
                </c:pt>
                <c:pt idx="6725">
                  <c:v>4.4151428999999999E-2</c:v>
                </c:pt>
                <c:pt idx="6726">
                  <c:v>4.3985630999999997E-2</c:v>
                </c:pt>
                <c:pt idx="6727">
                  <c:v>5.0720233000000003E-2</c:v>
                </c:pt>
                <c:pt idx="6728">
                  <c:v>4.6380303999999997E-2</c:v>
                </c:pt>
                <c:pt idx="6729">
                  <c:v>4.1787947999999998E-2</c:v>
                </c:pt>
                <c:pt idx="6730">
                  <c:v>4.5397773000000002E-2</c:v>
                </c:pt>
                <c:pt idx="6731">
                  <c:v>5.1564854E-2</c:v>
                </c:pt>
                <c:pt idx="6732">
                  <c:v>4.8970821999999997E-2</c:v>
                </c:pt>
                <c:pt idx="6733">
                  <c:v>5.0701346000000001E-2</c:v>
                </c:pt>
                <c:pt idx="6734">
                  <c:v>5.0889917E-2</c:v>
                </c:pt>
                <c:pt idx="6735">
                  <c:v>5.0960223999999998E-2</c:v>
                </c:pt>
                <c:pt idx="6736">
                  <c:v>5.8314428000000001E-2</c:v>
                </c:pt>
                <c:pt idx="6737">
                  <c:v>4.8536897000000002E-2</c:v>
                </c:pt>
                <c:pt idx="6738">
                  <c:v>5.1273241999999997E-2</c:v>
                </c:pt>
                <c:pt idx="6739">
                  <c:v>5.5167582E-2</c:v>
                </c:pt>
                <c:pt idx="6740">
                  <c:v>4.7606955999999999E-2</c:v>
                </c:pt>
                <c:pt idx="6741">
                  <c:v>5.0526049000000003E-2</c:v>
                </c:pt>
                <c:pt idx="6742">
                  <c:v>4.8961386000000003E-2</c:v>
                </c:pt>
                <c:pt idx="6743">
                  <c:v>5.1441054999999999E-2</c:v>
                </c:pt>
                <c:pt idx="6744">
                  <c:v>4.2442527000000001E-2</c:v>
                </c:pt>
                <c:pt idx="6745">
                  <c:v>5.9599143E-2</c:v>
                </c:pt>
                <c:pt idx="6746">
                  <c:v>5.1792866999999999E-2</c:v>
                </c:pt>
                <c:pt idx="6747">
                  <c:v>4.7697457999999998E-2</c:v>
                </c:pt>
                <c:pt idx="6748">
                  <c:v>5.4497286999999998E-2</c:v>
                </c:pt>
                <c:pt idx="6749">
                  <c:v>5.2310031E-2</c:v>
                </c:pt>
                <c:pt idx="6750">
                  <c:v>5.5829283E-2</c:v>
                </c:pt>
                <c:pt idx="6751">
                  <c:v>4.8726897999999998E-2</c:v>
                </c:pt>
                <c:pt idx="6752">
                  <c:v>5.1078222999999999E-2</c:v>
                </c:pt>
                <c:pt idx="6753">
                  <c:v>4.8202808999999999E-2</c:v>
                </c:pt>
                <c:pt idx="6754">
                  <c:v>5.5885079999999997E-2</c:v>
                </c:pt>
                <c:pt idx="6755">
                  <c:v>5.2861593999999998E-2</c:v>
                </c:pt>
                <c:pt idx="6756">
                  <c:v>4.9644216999999997E-2</c:v>
                </c:pt>
                <c:pt idx="6757">
                  <c:v>5.6657649999999997E-2</c:v>
                </c:pt>
                <c:pt idx="6758">
                  <c:v>5.1890031000000003E-2</c:v>
                </c:pt>
                <c:pt idx="6759">
                  <c:v>5.2854094999999997E-2</c:v>
                </c:pt>
                <c:pt idx="6760">
                  <c:v>5.2745818999999999E-2</c:v>
                </c:pt>
                <c:pt idx="6761">
                  <c:v>5.5140267999999999E-2</c:v>
                </c:pt>
                <c:pt idx="6762">
                  <c:v>5.6171995000000002E-2</c:v>
                </c:pt>
                <c:pt idx="6763">
                  <c:v>5.5659070999999997E-2</c:v>
                </c:pt>
                <c:pt idx="6764">
                  <c:v>5.5187672E-2</c:v>
                </c:pt>
                <c:pt idx="6765">
                  <c:v>5.1981225999999998E-2</c:v>
                </c:pt>
                <c:pt idx="6766">
                  <c:v>6.1637222999999998E-2</c:v>
                </c:pt>
                <c:pt idx="6767">
                  <c:v>5.9841185999999998E-2</c:v>
                </c:pt>
                <c:pt idx="6768">
                  <c:v>6.4631119000000001E-2</c:v>
                </c:pt>
                <c:pt idx="6769">
                  <c:v>6.3149601E-2</c:v>
                </c:pt>
                <c:pt idx="6770">
                  <c:v>5.9609639999999998E-2</c:v>
                </c:pt>
                <c:pt idx="6771">
                  <c:v>6.0369170999999999E-2</c:v>
                </c:pt>
                <c:pt idx="6772">
                  <c:v>6.2847547000000004E-2</c:v>
                </c:pt>
                <c:pt idx="6773">
                  <c:v>5.5576053E-2</c:v>
                </c:pt>
                <c:pt idx="6774">
                  <c:v>5.7298239000000001E-2</c:v>
                </c:pt>
                <c:pt idx="6775">
                  <c:v>6.5316482999999995E-2</c:v>
                </c:pt>
                <c:pt idx="6776">
                  <c:v>7.0777840999999994E-2</c:v>
                </c:pt>
                <c:pt idx="6777">
                  <c:v>7.4624777000000003E-2</c:v>
                </c:pt>
                <c:pt idx="6778">
                  <c:v>6.2016494999999998E-2</c:v>
                </c:pt>
                <c:pt idx="6779">
                  <c:v>6.4566202000000003E-2</c:v>
                </c:pt>
                <c:pt idx="6780">
                  <c:v>6.6189043000000003E-2</c:v>
                </c:pt>
                <c:pt idx="6781">
                  <c:v>7.0502296000000006E-2</c:v>
                </c:pt>
                <c:pt idx="6782">
                  <c:v>6.1690505999999999E-2</c:v>
                </c:pt>
                <c:pt idx="6783">
                  <c:v>6.1896633E-2</c:v>
                </c:pt>
                <c:pt idx="6784">
                  <c:v>7.6141744999999997E-2</c:v>
                </c:pt>
                <c:pt idx="6785">
                  <c:v>7.5253315000000001E-2</c:v>
                </c:pt>
                <c:pt idx="6786">
                  <c:v>6.9135733000000005E-2</c:v>
                </c:pt>
                <c:pt idx="6787">
                  <c:v>6.2299129000000002E-2</c:v>
                </c:pt>
                <c:pt idx="6788">
                  <c:v>6.9286332000000006E-2</c:v>
                </c:pt>
                <c:pt idx="6789">
                  <c:v>7.5090959999999998E-2</c:v>
                </c:pt>
                <c:pt idx="6790">
                  <c:v>7.0075907000000007E-2</c:v>
                </c:pt>
                <c:pt idx="6791">
                  <c:v>7.4743629000000006E-2</c:v>
                </c:pt>
                <c:pt idx="6792">
                  <c:v>7.0239283E-2</c:v>
                </c:pt>
                <c:pt idx="6793">
                  <c:v>7.6766691999999997E-2</c:v>
                </c:pt>
                <c:pt idx="6794">
                  <c:v>7.4196084999999995E-2</c:v>
                </c:pt>
                <c:pt idx="6795">
                  <c:v>7.3246136000000003E-2</c:v>
                </c:pt>
                <c:pt idx="6796">
                  <c:v>6.6443718999999998E-2</c:v>
                </c:pt>
                <c:pt idx="6797">
                  <c:v>7.0060558999999994E-2</c:v>
                </c:pt>
                <c:pt idx="6798">
                  <c:v>6.7923352000000006E-2</c:v>
                </c:pt>
                <c:pt idx="6799">
                  <c:v>6.6972068999999995E-2</c:v>
                </c:pt>
                <c:pt idx="6800">
                  <c:v>7.7771142000000001E-2</c:v>
                </c:pt>
                <c:pt idx="6801">
                  <c:v>7.2175577000000005E-2</c:v>
                </c:pt>
                <c:pt idx="6802">
                  <c:v>7.3045023000000001E-2</c:v>
                </c:pt>
                <c:pt idx="6803">
                  <c:v>6.4828372999999995E-2</c:v>
                </c:pt>
                <c:pt idx="6804">
                  <c:v>7.0622690000000002E-2</c:v>
                </c:pt>
                <c:pt idx="6805">
                  <c:v>6.6182397000000004E-2</c:v>
                </c:pt>
                <c:pt idx="6806">
                  <c:v>6.7092888000000003E-2</c:v>
                </c:pt>
                <c:pt idx="6807">
                  <c:v>7.0964858000000006E-2</c:v>
                </c:pt>
                <c:pt idx="6808">
                  <c:v>7.3225103E-2</c:v>
                </c:pt>
                <c:pt idx="6809">
                  <c:v>7.1632266E-2</c:v>
                </c:pt>
                <c:pt idx="6810">
                  <c:v>6.8207130000000005E-2</c:v>
                </c:pt>
                <c:pt idx="6811">
                  <c:v>6.1834719000000003E-2</c:v>
                </c:pt>
                <c:pt idx="6812">
                  <c:v>6.7637964999999994E-2</c:v>
                </c:pt>
                <c:pt idx="6813">
                  <c:v>6.4475454000000001E-2</c:v>
                </c:pt>
                <c:pt idx="6814">
                  <c:v>6.6565140999999994E-2</c:v>
                </c:pt>
                <c:pt idx="6815">
                  <c:v>6.4842611999999994E-2</c:v>
                </c:pt>
                <c:pt idx="6816">
                  <c:v>6.6424846999999995E-2</c:v>
                </c:pt>
                <c:pt idx="6817">
                  <c:v>6.5585679999999993E-2</c:v>
                </c:pt>
                <c:pt idx="6818">
                  <c:v>6.4146607999999994E-2</c:v>
                </c:pt>
                <c:pt idx="6819">
                  <c:v>6.5276853999999995E-2</c:v>
                </c:pt>
                <c:pt idx="6820">
                  <c:v>6.9800085999999997E-2</c:v>
                </c:pt>
                <c:pt idx="6821">
                  <c:v>6.8490072999999999E-2</c:v>
                </c:pt>
                <c:pt idx="6822">
                  <c:v>6.5654874000000002E-2</c:v>
                </c:pt>
                <c:pt idx="6823">
                  <c:v>6.6009074000000001E-2</c:v>
                </c:pt>
                <c:pt idx="6824">
                  <c:v>6.8762712000000004E-2</c:v>
                </c:pt>
                <c:pt idx="6825">
                  <c:v>6.6637508999999998E-2</c:v>
                </c:pt>
                <c:pt idx="6826">
                  <c:v>6.3309871000000004E-2</c:v>
                </c:pt>
                <c:pt idx="6827">
                  <c:v>6.5589800000000004E-2</c:v>
                </c:pt>
                <c:pt idx="6828">
                  <c:v>6.6803849999999998E-2</c:v>
                </c:pt>
                <c:pt idx="6829">
                  <c:v>6.6797726000000002E-2</c:v>
                </c:pt>
                <c:pt idx="6830">
                  <c:v>6.4111090999999995E-2</c:v>
                </c:pt>
                <c:pt idx="6831">
                  <c:v>6.6106595000000004E-2</c:v>
                </c:pt>
                <c:pt idx="6832">
                  <c:v>6.5845124000000005E-2</c:v>
                </c:pt>
                <c:pt idx="6833">
                  <c:v>6.8279250999999999E-2</c:v>
                </c:pt>
                <c:pt idx="6834">
                  <c:v>6.7561573999999999E-2</c:v>
                </c:pt>
                <c:pt idx="6835">
                  <c:v>6.8083555000000004E-2</c:v>
                </c:pt>
                <c:pt idx="6836">
                  <c:v>6.9298223000000006E-2</c:v>
                </c:pt>
                <c:pt idx="6837">
                  <c:v>7.6324441000000007E-2</c:v>
                </c:pt>
                <c:pt idx="6838">
                  <c:v>6.9033473999999997E-2</c:v>
                </c:pt>
                <c:pt idx="6839">
                  <c:v>6.8697646000000001E-2</c:v>
                </c:pt>
                <c:pt idx="6840">
                  <c:v>7.3502570000000003E-2</c:v>
                </c:pt>
                <c:pt idx="6841">
                  <c:v>7.6767080000000001E-2</c:v>
                </c:pt>
                <c:pt idx="6842">
                  <c:v>7.8970149000000003E-2</c:v>
                </c:pt>
                <c:pt idx="6843">
                  <c:v>8.0038874999999995E-2</c:v>
                </c:pt>
                <c:pt idx="6844">
                  <c:v>7.9149619000000004E-2</c:v>
                </c:pt>
                <c:pt idx="6845">
                  <c:v>8.2925453999999996E-2</c:v>
                </c:pt>
                <c:pt idx="6846">
                  <c:v>7.6929808000000002E-2</c:v>
                </c:pt>
                <c:pt idx="6847">
                  <c:v>7.4155322999999995E-2</c:v>
                </c:pt>
                <c:pt idx="6848">
                  <c:v>7.627739E-2</c:v>
                </c:pt>
                <c:pt idx="6849">
                  <c:v>7.750804E-2</c:v>
                </c:pt>
                <c:pt idx="6850">
                  <c:v>7.449016E-2</c:v>
                </c:pt>
                <c:pt idx="6851">
                  <c:v>7.3821708999999999E-2</c:v>
                </c:pt>
                <c:pt idx="6852">
                  <c:v>7.2168432000000005E-2</c:v>
                </c:pt>
                <c:pt idx="6853">
                  <c:v>7.4486448999999996E-2</c:v>
                </c:pt>
                <c:pt idx="6854">
                  <c:v>8.5939109E-2</c:v>
                </c:pt>
                <c:pt idx="6855">
                  <c:v>7.6681695999999994E-2</c:v>
                </c:pt>
                <c:pt idx="6856">
                  <c:v>7.3062642999999997E-2</c:v>
                </c:pt>
                <c:pt idx="6857">
                  <c:v>7.7102661000000003E-2</c:v>
                </c:pt>
                <c:pt idx="6858">
                  <c:v>7.6801686999999993E-2</c:v>
                </c:pt>
                <c:pt idx="6859">
                  <c:v>7.6418190999999996E-2</c:v>
                </c:pt>
                <c:pt idx="6860">
                  <c:v>7.4887029999999993E-2</c:v>
                </c:pt>
                <c:pt idx="6861">
                  <c:v>8.1259972999999999E-2</c:v>
                </c:pt>
                <c:pt idx="6862">
                  <c:v>7.8411608999999993E-2</c:v>
                </c:pt>
                <c:pt idx="6863">
                  <c:v>7.2785146999999994E-2</c:v>
                </c:pt>
                <c:pt idx="6864">
                  <c:v>7.1490698000000005E-2</c:v>
                </c:pt>
                <c:pt idx="6865">
                  <c:v>7.9043157000000003E-2</c:v>
                </c:pt>
                <c:pt idx="6866">
                  <c:v>8.3304025000000004E-2</c:v>
                </c:pt>
                <c:pt idx="6867">
                  <c:v>7.1757890000000005E-2</c:v>
                </c:pt>
                <c:pt idx="6868">
                  <c:v>6.5185710999999993E-2</c:v>
                </c:pt>
                <c:pt idx="6869">
                  <c:v>7.2464392000000002E-2</c:v>
                </c:pt>
                <c:pt idx="6870">
                  <c:v>7.4915349000000006E-2</c:v>
                </c:pt>
                <c:pt idx="6871">
                  <c:v>6.9856942000000005E-2</c:v>
                </c:pt>
                <c:pt idx="6872">
                  <c:v>7.3859996999999997E-2</c:v>
                </c:pt>
                <c:pt idx="6873">
                  <c:v>7.5937524000000006E-2</c:v>
                </c:pt>
                <c:pt idx="6874">
                  <c:v>7.6066934000000003E-2</c:v>
                </c:pt>
                <c:pt idx="6875">
                  <c:v>7.1765392999999997E-2</c:v>
                </c:pt>
                <c:pt idx="6876">
                  <c:v>7.0996322000000001E-2</c:v>
                </c:pt>
                <c:pt idx="6877">
                  <c:v>7.5880825999999998E-2</c:v>
                </c:pt>
                <c:pt idx="6878">
                  <c:v>7.5919642999999995E-2</c:v>
                </c:pt>
                <c:pt idx="6879">
                  <c:v>7.9811588000000003E-2</c:v>
                </c:pt>
                <c:pt idx="6880">
                  <c:v>7.7326536000000001E-2</c:v>
                </c:pt>
                <c:pt idx="6881">
                  <c:v>6.6319160000000002E-2</c:v>
                </c:pt>
                <c:pt idx="6882">
                  <c:v>7.5320057999999995E-2</c:v>
                </c:pt>
                <c:pt idx="6883">
                  <c:v>8.1295392999999994E-2</c:v>
                </c:pt>
                <c:pt idx="6884">
                  <c:v>6.4073563E-2</c:v>
                </c:pt>
                <c:pt idx="6885">
                  <c:v>8.1013396000000001E-2</c:v>
                </c:pt>
                <c:pt idx="6886">
                  <c:v>9.0059862000000004E-2</c:v>
                </c:pt>
                <c:pt idx="6887">
                  <c:v>7.0081360999999995E-2</c:v>
                </c:pt>
                <c:pt idx="6888">
                  <c:v>8.4609694999999999E-2</c:v>
                </c:pt>
                <c:pt idx="6889">
                  <c:v>8.5497864000000007E-2</c:v>
                </c:pt>
                <c:pt idx="6890">
                  <c:v>7.3565952000000004E-2</c:v>
                </c:pt>
                <c:pt idx="6891">
                  <c:v>8.3110183000000004E-2</c:v>
                </c:pt>
                <c:pt idx="6892">
                  <c:v>8.4573537000000004E-2</c:v>
                </c:pt>
                <c:pt idx="6893">
                  <c:v>7.93074E-2</c:v>
                </c:pt>
                <c:pt idx="6894">
                  <c:v>8.2665555000000002E-2</c:v>
                </c:pt>
                <c:pt idx="6895">
                  <c:v>8.8427572999999995E-2</c:v>
                </c:pt>
                <c:pt idx="6896">
                  <c:v>8.2344114999999996E-2</c:v>
                </c:pt>
                <c:pt idx="6897">
                  <c:v>8.4055460999999998E-2</c:v>
                </c:pt>
                <c:pt idx="6898">
                  <c:v>8.2951850999999993E-2</c:v>
                </c:pt>
                <c:pt idx="6899">
                  <c:v>7.6444864000000001E-2</c:v>
                </c:pt>
                <c:pt idx="6900">
                  <c:v>7.8365958999999999E-2</c:v>
                </c:pt>
                <c:pt idx="6901">
                  <c:v>7.9344407000000006E-2</c:v>
                </c:pt>
                <c:pt idx="6902">
                  <c:v>7.4723884000000004E-2</c:v>
                </c:pt>
                <c:pt idx="6903">
                  <c:v>7.3665008000000004E-2</c:v>
                </c:pt>
                <c:pt idx="6904">
                  <c:v>7.6632230999999995E-2</c:v>
                </c:pt>
                <c:pt idx="6905">
                  <c:v>6.7100778E-2</c:v>
                </c:pt>
                <c:pt idx="6906">
                  <c:v>7.5861305000000004E-2</c:v>
                </c:pt>
                <c:pt idx="6907">
                  <c:v>8.1005200999999999E-2</c:v>
                </c:pt>
                <c:pt idx="6908">
                  <c:v>6.3715576999999995E-2</c:v>
                </c:pt>
                <c:pt idx="6909">
                  <c:v>7.0453643999999996E-2</c:v>
                </c:pt>
                <c:pt idx="6910">
                  <c:v>8.3526291000000003E-2</c:v>
                </c:pt>
                <c:pt idx="6911">
                  <c:v>6.3399187999999995E-2</c:v>
                </c:pt>
                <c:pt idx="6912">
                  <c:v>6.8280779E-2</c:v>
                </c:pt>
                <c:pt idx="6913">
                  <c:v>7.9539559999999995E-2</c:v>
                </c:pt>
                <c:pt idx="6914">
                  <c:v>6.9946996999999997E-2</c:v>
                </c:pt>
                <c:pt idx="6915">
                  <c:v>7.4561982999999998E-2</c:v>
                </c:pt>
                <c:pt idx="6916">
                  <c:v>7.7374159999999997E-2</c:v>
                </c:pt>
                <c:pt idx="6917">
                  <c:v>7.5407945000000004E-2</c:v>
                </c:pt>
                <c:pt idx="6918">
                  <c:v>7.1107886999999995E-2</c:v>
                </c:pt>
                <c:pt idx="6919">
                  <c:v>7.2802186000000005E-2</c:v>
                </c:pt>
                <c:pt idx="6920">
                  <c:v>7.5929894999999997E-2</c:v>
                </c:pt>
                <c:pt idx="6921">
                  <c:v>7.3249421999999995E-2</c:v>
                </c:pt>
                <c:pt idx="6922">
                  <c:v>6.8497822E-2</c:v>
                </c:pt>
                <c:pt idx="6923">
                  <c:v>7.0035531999999998E-2</c:v>
                </c:pt>
                <c:pt idx="6924">
                  <c:v>7.0609406E-2</c:v>
                </c:pt>
                <c:pt idx="6925">
                  <c:v>7.1363076999999997E-2</c:v>
                </c:pt>
                <c:pt idx="6926">
                  <c:v>7.2554572999999997E-2</c:v>
                </c:pt>
                <c:pt idx="6927">
                  <c:v>7.6181530999999997E-2</c:v>
                </c:pt>
                <c:pt idx="6928">
                  <c:v>7.1304031000000004E-2</c:v>
                </c:pt>
                <c:pt idx="6929">
                  <c:v>7.5354963999999997E-2</c:v>
                </c:pt>
                <c:pt idx="6930">
                  <c:v>7.5303271000000005E-2</c:v>
                </c:pt>
                <c:pt idx="6931">
                  <c:v>7.6909155000000007E-2</c:v>
                </c:pt>
                <c:pt idx="6932">
                  <c:v>7.0024825999999998E-2</c:v>
                </c:pt>
                <c:pt idx="6933">
                  <c:v>7.1370520000000007E-2</c:v>
                </c:pt>
                <c:pt idx="6934">
                  <c:v>7.3965914999999993E-2</c:v>
                </c:pt>
                <c:pt idx="6935">
                  <c:v>7.1255087999999994E-2</c:v>
                </c:pt>
                <c:pt idx="6936">
                  <c:v>6.9905839999999997E-2</c:v>
                </c:pt>
                <c:pt idx="6937">
                  <c:v>6.7887961999999996E-2</c:v>
                </c:pt>
                <c:pt idx="6938">
                  <c:v>7.0414833999999996E-2</c:v>
                </c:pt>
                <c:pt idx="6939">
                  <c:v>7.1450001999999999E-2</c:v>
                </c:pt>
                <c:pt idx="6940">
                  <c:v>6.5198138000000003E-2</c:v>
                </c:pt>
                <c:pt idx="6941">
                  <c:v>6.5796017999999998E-2</c:v>
                </c:pt>
                <c:pt idx="6942">
                  <c:v>6.4632258999999997E-2</c:v>
                </c:pt>
                <c:pt idx="6943">
                  <c:v>6.4918287000000005E-2</c:v>
                </c:pt>
                <c:pt idx="6944">
                  <c:v>6.3938028999999993E-2</c:v>
                </c:pt>
                <c:pt idx="6945">
                  <c:v>6.2370229999999999E-2</c:v>
                </c:pt>
                <c:pt idx="6946">
                  <c:v>6.5848439999999994E-2</c:v>
                </c:pt>
                <c:pt idx="6947">
                  <c:v>6.3096598000000004E-2</c:v>
                </c:pt>
                <c:pt idx="6948">
                  <c:v>6.3386597000000003E-2</c:v>
                </c:pt>
                <c:pt idx="6949">
                  <c:v>6.6065468000000002E-2</c:v>
                </c:pt>
                <c:pt idx="6950">
                  <c:v>6.1803900000000002E-2</c:v>
                </c:pt>
                <c:pt idx="6951">
                  <c:v>6.4327508000000005E-2</c:v>
                </c:pt>
                <c:pt idx="6952">
                  <c:v>6.3621521E-2</c:v>
                </c:pt>
                <c:pt idx="6953">
                  <c:v>6.8033843999999996E-2</c:v>
                </c:pt>
                <c:pt idx="6954">
                  <c:v>6.1995878999999997E-2</c:v>
                </c:pt>
                <c:pt idx="6955">
                  <c:v>6.2905081000000002E-2</c:v>
                </c:pt>
                <c:pt idx="6956">
                  <c:v>6.1715673999999998E-2</c:v>
                </c:pt>
                <c:pt idx="6957">
                  <c:v>5.8055691E-2</c:v>
                </c:pt>
                <c:pt idx="6958">
                  <c:v>6.4644277E-2</c:v>
                </c:pt>
                <c:pt idx="6959">
                  <c:v>6.0294278E-2</c:v>
                </c:pt>
                <c:pt idx="6960">
                  <c:v>6.2173683E-2</c:v>
                </c:pt>
                <c:pt idx="6961">
                  <c:v>6.0392827000000003E-2</c:v>
                </c:pt>
                <c:pt idx="6962">
                  <c:v>6.3988134000000002E-2</c:v>
                </c:pt>
                <c:pt idx="6963">
                  <c:v>6.0971573000000001E-2</c:v>
                </c:pt>
                <c:pt idx="6964">
                  <c:v>5.7706680000000003E-2</c:v>
                </c:pt>
                <c:pt idx="6965">
                  <c:v>6.0905135999999999E-2</c:v>
                </c:pt>
                <c:pt idx="6966">
                  <c:v>5.8090812999999998E-2</c:v>
                </c:pt>
                <c:pt idx="6967">
                  <c:v>6.3324191000000002E-2</c:v>
                </c:pt>
                <c:pt idx="6968">
                  <c:v>5.9506778000000003E-2</c:v>
                </c:pt>
                <c:pt idx="6969">
                  <c:v>6.0687892E-2</c:v>
                </c:pt>
                <c:pt idx="6970">
                  <c:v>6.0929707999999999E-2</c:v>
                </c:pt>
                <c:pt idx="6971">
                  <c:v>5.9776027000000002E-2</c:v>
                </c:pt>
                <c:pt idx="6972">
                  <c:v>5.9833284E-2</c:v>
                </c:pt>
                <c:pt idx="6973">
                  <c:v>5.6365848000000003E-2</c:v>
                </c:pt>
                <c:pt idx="6974">
                  <c:v>5.9180207999999998E-2</c:v>
                </c:pt>
                <c:pt idx="6975">
                  <c:v>6.1782381999999997E-2</c:v>
                </c:pt>
                <c:pt idx="6976">
                  <c:v>6.0582716000000002E-2</c:v>
                </c:pt>
                <c:pt idx="6977">
                  <c:v>5.9751543999999997E-2</c:v>
                </c:pt>
                <c:pt idx="6978">
                  <c:v>5.7378218000000002E-2</c:v>
                </c:pt>
                <c:pt idx="6979">
                  <c:v>6.0907706999999998E-2</c:v>
                </c:pt>
                <c:pt idx="6980">
                  <c:v>6.1161917000000003E-2</c:v>
                </c:pt>
                <c:pt idx="6981">
                  <c:v>6.2358476000000003E-2</c:v>
                </c:pt>
                <c:pt idx="6982">
                  <c:v>5.9929173000000002E-2</c:v>
                </c:pt>
                <c:pt idx="6983">
                  <c:v>6.1958502999999998E-2</c:v>
                </c:pt>
                <c:pt idx="6984">
                  <c:v>6.3308030000000001E-2</c:v>
                </c:pt>
                <c:pt idx="6985">
                  <c:v>6.5488368000000005E-2</c:v>
                </c:pt>
                <c:pt idx="6986">
                  <c:v>6.8300432999999994E-2</c:v>
                </c:pt>
                <c:pt idx="6987">
                  <c:v>6.5717428999999994E-2</c:v>
                </c:pt>
                <c:pt idx="6988">
                  <c:v>6.5574877000000004E-2</c:v>
                </c:pt>
                <c:pt idx="6989">
                  <c:v>6.6475824000000003E-2</c:v>
                </c:pt>
                <c:pt idx="6990">
                  <c:v>6.7655629999999994E-2</c:v>
                </c:pt>
                <c:pt idx="6991">
                  <c:v>6.6175445999999999E-2</c:v>
                </c:pt>
                <c:pt idx="6992">
                  <c:v>5.9812360000000002E-2</c:v>
                </c:pt>
                <c:pt idx="6993">
                  <c:v>6.7370676000000004E-2</c:v>
                </c:pt>
                <c:pt idx="6994">
                  <c:v>6.6710285999999994E-2</c:v>
                </c:pt>
                <c:pt idx="6995">
                  <c:v>6.5619983000000007E-2</c:v>
                </c:pt>
                <c:pt idx="6996">
                  <c:v>6.2089159999999997E-2</c:v>
                </c:pt>
                <c:pt idx="6997">
                  <c:v>6.3924350000000005E-2</c:v>
                </c:pt>
                <c:pt idx="6998">
                  <c:v>6.6162846999999997E-2</c:v>
                </c:pt>
                <c:pt idx="6999">
                  <c:v>6.6941291E-2</c:v>
                </c:pt>
                <c:pt idx="7000">
                  <c:v>6.4270764999999994E-2</c:v>
                </c:pt>
                <c:pt idx="7001">
                  <c:v>6.2276593999999998E-2</c:v>
                </c:pt>
                <c:pt idx="7002">
                  <c:v>6.4596809000000005E-2</c:v>
                </c:pt>
                <c:pt idx="7003">
                  <c:v>6.5326519E-2</c:v>
                </c:pt>
                <c:pt idx="7004">
                  <c:v>6.4941578E-2</c:v>
                </c:pt>
                <c:pt idx="7005">
                  <c:v>6.2695734000000003E-2</c:v>
                </c:pt>
                <c:pt idx="7006">
                  <c:v>6.3685312999999993E-2</c:v>
                </c:pt>
                <c:pt idx="7007">
                  <c:v>6.5253116E-2</c:v>
                </c:pt>
                <c:pt idx="7008">
                  <c:v>6.4588918999999995E-2</c:v>
                </c:pt>
                <c:pt idx="7009">
                  <c:v>6.1404045999999997E-2</c:v>
                </c:pt>
                <c:pt idx="7010">
                  <c:v>5.9781718999999997E-2</c:v>
                </c:pt>
                <c:pt idx="7011">
                  <c:v>6.1627558999999998E-2</c:v>
                </c:pt>
                <c:pt idx="7012">
                  <c:v>6.4187929000000005E-2</c:v>
                </c:pt>
                <c:pt idx="7013">
                  <c:v>6.1760988000000003E-2</c:v>
                </c:pt>
                <c:pt idx="7014">
                  <c:v>5.9800188999999997E-2</c:v>
                </c:pt>
                <c:pt idx="7015">
                  <c:v>5.7615865000000002E-2</c:v>
                </c:pt>
                <c:pt idx="7016">
                  <c:v>6.0068134000000002E-2</c:v>
                </c:pt>
                <c:pt idx="7017">
                  <c:v>6.2636487000000005E-2</c:v>
                </c:pt>
                <c:pt idx="7018">
                  <c:v>5.9649277000000001E-2</c:v>
                </c:pt>
                <c:pt idx="7019">
                  <c:v>5.7163749E-2</c:v>
                </c:pt>
                <c:pt idx="7020">
                  <c:v>5.8411538999999998E-2</c:v>
                </c:pt>
                <c:pt idx="7021">
                  <c:v>5.8213398E-2</c:v>
                </c:pt>
                <c:pt idx="7022">
                  <c:v>5.9064709E-2</c:v>
                </c:pt>
                <c:pt idx="7023">
                  <c:v>6.0891635999999999E-2</c:v>
                </c:pt>
                <c:pt idx="7024">
                  <c:v>5.7406656E-2</c:v>
                </c:pt>
                <c:pt idx="7025">
                  <c:v>5.8580313000000002E-2</c:v>
                </c:pt>
                <c:pt idx="7026">
                  <c:v>6.0204934000000002E-2</c:v>
                </c:pt>
                <c:pt idx="7027">
                  <c:v>6.0450210999999997E-2</c:v>
                </c:pt>
                <c:pt idx="7028">
                  <c:v>5.6032851000000002E-2</c:v>
                </c:pt>
                <c:pt idx="7029">
                  <c:v>5.6706096999999997E-2</c:v>
                </c:pt>
                <c:pt idx="7030">
                  <c:v>5.7737223999999997E-2</c:v>
                </c:pt>
                <c:pt idx="7031">
                  <c:v>6.2369793999999999E-2</c:v>
                </c:pt>
                <c:pt idx="7032">
                  <c:v>6.1108033999999999E-2</c:v>
                </c:pt>
                <c:pt idx="7033">
                  <c:v>5.8145802000000003E-2</c:v>
                </c:pt>
                <c:pt idx="7034">
                  <c:v>5.7997211999999999E-2</c:v>
                </c:pt>
                <c:pt idx="7035">
                  <c:v>6.2602878000000001E-2</c:v>
                </c:pt>
                <c:pt idx="7036">
                  <c:v>6.1660524000000001E-2</c:v>
                </c:pt>
                <c:pt idx="7037">
                  <c:v>6.3316739999999996E-2</c:v>
                </c:pt>
                <c:pt idx="7038">
                  <c:v>6.3441440000000002E-2</c:v>
                </c:pt>
                <c:pt idx="7039">
                  <c:v>6.0482405000000003E-2</c:v>
                </c:pt>
                <c:pt idx="7040">
                  <c:v>6.2940955000000007E-2</c:v>
                </c:pt>
                <c:pt idx="7041">
                  <c:v>6.2679961000000006E-2</c:v>
                </c:pt>
                <c:pt idx="7042">
                  <c:v>6.5434091E-2</c:v>
                </c:pt>
                <c:pt idx="7043">
                  <c:v>6.0159706E-2</c:v>
                </c:pt>
                <c:pt idx="7044">
                  <c:v>6.7239881000000001E-2</c:v>
                </c:pt>
                <c:pt idx="7045">
                  <c:v>6.6480084999999994E-2</c:v>
                </c:pt>
                <c:pt idx="7046">
                  <c:v>6.1177593000000002E-2</c:v>
                </c:pt>
                <c:pt idx="7047">
                  <c:v>6.5374732000000005E-2</c:v>
                </c:pt>
                <c:pt idx="7048">
                  <c:v>6.4755276000000001E-2</c:v>
                </c:pt>
                <c:pt idx="7049">
                  <c:v>6.5043956E-2</c:v>
                </c:pt>
                <c:pt idx="7050">
                  <c:v>6.6980793999999996E-2</c:v>
                </c:pt>
                <c:pt idx="7051">
                  <c:v>6.3049167000000003E-2</c:v>
                </c:pt>
                <c:pt idx="7052">
                  <c:v>6.0836870000000001E-2</c:v>
                </c:pt>
                <c:pt idx="7053">
                  <c:v>6.7157082000000007E-2</c:v>
                </c:pt>
                <c:pt idx="7054">
                  <c:v>6.8825968000000001E-2</c:v>
                </c:pt>
                <c:pt idx="7055">
                  <c:v>6.2292701999999998E-2</c:v>
                </c:pt>
                <c:pt idx="7056">
                  <c:v>5.9385928999999997E-2</c:v>
                </c:pt>
                <c:pt idx="7057">
                  <c:v>6.3825145E-2</c:v>
                </c:pt>
                <c:pt idx="7058">
                  <c:v>6.3944951E-2</c:v>
                </c:pt>
                <c:pt idx="7059">
                  <c:v>6.3777439000000005E-2</c:v>
                </c:pt>
                <c:pt idx="7060">
                  <c:v>6.3844755000000003E-2</c:v>
                </c:pt>
                <c:pt idx="7061">
                  <c:v>6.2237005999999997E-2</c:v>
                </c:pt>
                <c:pt idx="7062">
                  <c:v>6.3724353999999997E-2</c:v>
                </c:pt>
                <c:pt idx="7063">
                  <c:v>6.3158430000000002E-2</c:v>
                </c:pt>
                <c:pt idx="7064">
                  <c:v>6.3572830999999996E-2</c:v>
                </c:pt>
                <c:pt idx="7065">
                  <c:v>6.0594354000000003E-2</c:v>
                </c:pt>
                <c:pt idx="7066">
                  <c:v>6.3256137000000004E-2</c:v>
                </c:pt>
                <c:pt idx="7067">
                  <c:v>6.1563168000000001E-2</c:v>
                </c:pt>
                <c:pt idx="7068">
                  <c:v>6.7034118000000004E-2</c:v>
                </c:pt>
                <c:pt idx="7069">
                  <c:v>6.2155478E-2</c:v>
                </c:pt>
                <c:pt idx="7070">
                  <c:v>6.1003119000000001E-2</c:v>
                </c:pt>
                <c:pt idx="7071">
                  <c:v>6.4166419000000002E-2</c:v>
                </c:pt>
                <c:pt idx="7072">
                  <c:v>6.8392790999999994E-2</c:v>
                </c:pt>
                <c:pt idx="7073">
                  <c:v>6.6835374000000003E-2</c:v>
                </c:pt>
                <c:pt idx="7074">
                  <c:v>6.8441114999999997E-2</c:v>
                </c:pt>
                <c:pt idx="7075">
                  <c:v>7.0931174E-2</c:v>
                </c:pt>
                <c:pt idx="7076">
                  <c:v>6.2323242000000001E-2</c:v>
                </c:pt>
                <c:pt idx="7077">
                  <c:v>6.7077786E-2</c:v>
                </c:pt>
                <c:pt idx="7078">
                  <c:v>6.8115272000000004E-2</c:v>
                </c:pt>
                <c:pt idx="7079">
                  <c:v>6.8523265E-2</c:v>
                </c:pt>
                <c:pt idx="7080">
                  <c:v>6.4706056999999997E-2</c:v>
                </c:pt>
                <c:pt idx="7081">
                  <c:v>6.5454409000000005E-2</c:v>
                </c:pt>
                <c:pt idx="7082">
                  <c:v>6.8829052000000002E-2</c:v>
                </c:pt>
                <c:pt idx="7083">
                  <c:v>5.7252563999999999E-2</c:v>
                </c:pt>
                <c:pt idx="7084">
                  <c:v>5.9574931999999997E-2</c:v>
                </c:pt>
                <c:pt idx="7085">
                  <c:v>6.2766462999999995E-2</c:v>
                </c:pt>
                <c:pt idx="7086">
                  <c:v>5.3543579000000001E-2</c:v>
                </c:pt>
                <c:pt idx="7087">
                  <c:v>5.9835564000000001E-2</c:v>
                </c:pt>
                <c:pt idx="7088">
                  <c:v>5.7513766000000001E-2</c:v>
                </c:pt>
                <c:pt idx="7089">
                  <c:v>5.2847642E-2</c:v>
                </c:pt>
                <c:pt idx="7090">
                  <c:v>5.4684699000000003E-2</c:v>
                </c:pt>
                <c:pt idx="7091">
                  <c:v>6.0097307000000003E-2</c:v>
                </c:pt>
                <c:pt idx="7092">
                  <c:v>5.8770313999999997E-2</c:v>
                </c:pt>
                <c:pt idx="7093">
                  <c:v>5.7271224000000003E-2</c:v>
                </c:pt>
                <c:pt idx="7094">
                  <c:v>5.1476455999999997E-2</c:v>
                </c:pt>
                <c:pt idx="7095">
                  <c:v>4.7677990000000003E-2</c:v>
                </c:pt>
                <c:pt idx="7096">
                  <c:v>4.6656005E-2</c:v>
                </c:pt>
                <c:pt idx="7097">
                  <c:v>5.8590694999999998E-2</c:v>
                </c:pt>
                <c:pt idx="7098">
                  <c:v>6.7283704999999999E-2</c:v>
                </c:pt>
                <c:pt idx="7099">
                  <c:v>6.7688509999999993E-2</c:v>
                </c:pt>
                <c:pt idx="7100">
                  <c:v>6.6205344999999999E-2</c:v>
                </c:pt>
                <c:pt idx="7101">
                  <c:v>4.1600391E-2</c:v>
                </c:pt>
                <c:pt idx="7102">
                  <c:v>4.2494352999999999E-2</c:v>
                </c:pt>
                <c:pt idx="7103">
                  <c:v>6.3624403999999996E-2</c:v>
                </c:pt>
                <c:pt idx="7104">
                  <c:v>5.2623950000000003E-2</c:v>
                </c:pt>
                <c:pt idx="7105">
                  <c:v>6.8041787000000006E-2</c:v>
                </c:pt>
                <c:pt idx="7106">
                  <c:v>8.2343160999999998E-2</c:v>
                </c:pt>
                <c:pt idx="7107">
                  <c:v>6.9596468999999994E-2</c:v>
                </c:pt>
                <c:pt idx="7108">
                  <c:v>4.9620438000000003E-2</c:v>
                </c:pt>
                <c:pt idx="7109">
                  <c:v>5.6203239000000002E-2</c:v>
                </c:pt>
                <c:pt idx="7110">
                  <c:v>6.6683978000000005E-2</c:v>
                </c:pt>
                <c:pt idx="7111">
                  <c:v>6.8595855999999997E-2</c:v>
                </c:pt>
                <c:pt idx="7112">
                  <c:v>6.6516994999999995E-2</c:v>
                </c:pt>
                <c:pt idx="7113">
                  <c:v>6.6542826999999999E-2</c:v>
                </c:pt>
                <c:pt idx="7114">
                  <c:v>7.1904576999999997E-2</c:v>
                </c:pt>
                <c:pt idx="7115">
                  <c:v>7.3374644000000003E-2</c:v>
                </c:pt>
                <c:pt idx="7116">
                  <c:v>7.3775508000000004E-2</c:v>
                </c:pt>
                <c:pt idx="7117">
                  <c:v>7.2341665999999999E-2</c:v>
                </c:pt>
                <c:pt idx="7118">
                  <c:v>7.5824006999999999E-2</c:v>
                </c:pt>
                <c:pt idx="7119">
                  <c:v>6.9057979000000005E-2</c:v>
                </c:pt>
                <c:pt idx="7120">
                  <c:v>6.6852151999999998E-2</c:v>
                </c:pt>
                <c:pt idx="7121">
                  <c:v>6.3454494E-2</c:v>
                </c:pt>
                <c:pt idx="7122">
                  <c:v>6.8121947000000002E-2</c:v>
                </c:pt>
                <c:pt idx="7123">
                  <c:v>6.9994949000000001E-2</c:v>
                </c:pt>
                <c:pt idx="7124">
                  <c:v>8.2792766000000004E-2</c:v>
                </c:pt>
                <c:pt idx="7125">
                  <c:v>5.8607805999999998E-2</c:v>
                </c:pt>
                <c:pt idx="7126">
                  <c:v>5.2602759999999998E-2</c:v>
                </c:pt>
                <c:pt idx="7127">
                  <c:v>6.1049774000000001E-2</c:v>
                </c:pt>
                <c:pt idx="7128">
                  <c:v>6.8860247999999999E-2</c:v>
                </c:pt>
                <c:pt idx="7129">
                  <c:v>6.8545990000000001E-2</c:v>
                </c:pt>
                <c:pt idx="7130">
                  <c:v>7.8506142000000001E-2</c:v>
                </c:pt>
                <c:pt idx="7131">
                  <c:v>6.6569053000000003E-2</c:v>
                </c:pt>
                <c:pt idx="7132">
                  <c:v>6.3644177999999996E-2</c:v>
                </c:pt>
                <c:pt idx="7133">
                  <c:v>6.3543512999999996E-2</c:v>
                </c:pt>
                <c:pt idx="7134">
                  <c:v>6.8033575999999998E-2</c:v>
                </c:pt>
                <c:pt idx="7135">
                  <c:v>6.5609029999999999E-2</c:v>
                </c:pt>
                <c:pt idx="7136">
                  <c:v>6.6281489999999998E-2</c:v>
                </c:pt>
                <c:pt idx="7137">
                  <c:v>7.1592100000000006E-2</c:v>
                </c:pt>
                <c:pt idx="7138">
                  <c:v>7.0719651999999994E-2</c:v>
                </c:pt>
                <c:pt idx="7139">
                  <c:v>6.4974411999999995E-2</c:v>
                </c:pt>
                <c:pt idx="7140">
                  <c:v>6.0525347E-2</c:v>
                </c:pt>
                <c:pt idx="7141">
                  <c:v>5.9161275999999999E-2</c:v>
                </c:pt>
                <c:pt idx="7142">
                  <c:v>6.2498722E-2</c:v>
                </c:pt>
                <c:pt idx="7143">
                  <c:v>5.8888274999999997E-2</c:v>
                </c:pt>
                <c:pt idx="7144">
                  <c:v>6.122002E-2</c:v>
                </c:pt>
                <c:pt idx="7145">
                  <c:v>5.8450066000000002E-2</c:v>
                </c:pt>
                <c:pt idx="7146">
                  <c:v>5.8317560999999997E-2</c:v>
                </c:pt>
                <c:pt idx="7147">
                  <c:v>5.8172150999999998E-2</c:v>
                </c:pt>
                <c:pt idx="7148">
                  <c:v>5.7038125000000002E-2</c:v>
                </c:pt>
                <c:pt idx="7149">
                  <c:v>6.4108014000000005E-2</c:v>
                </c:pt>
                <c:pt idx="7150">
                  <c:v>6.0048413000000002E-2</c:v>
                </c:pt>
                <c:pt idx="7151">
                  <c:v>5.7430259999999997E-2</c:v>
                </c:pt>
                <c:pt idx="7152">
                  <c:v>6.2418359999999999E-2</c:v>
                </c:pt>
                <c:pt idx="7153">
                  <c:v>5.8627884999999998E-2</c:v>
                </c:pt>
                <c:pt idx="7154">
                  <c:v>5.8645993E-2</c:v>
                </c:pt>
                <c:pt idx="7155">
                  <c:v>5.8854517000000002E-2</c:v>
                </c:pt>
                <c:pt idx="7156">
                  <c:v>6.0107454999999997E-2</c:v>
                </c:pt>
                <c:pt idx="7157">
                  <c:v>6.0774575999999997E-2</c:v>
                </c:pt>
                <c:pt idx="7158">
                  <c:v>6.0282212000000002E-2</c:v>
                </c:pt>
                <c:pt idx="7159">
                  <c:v>6.04412E-2</c:v>
                </c:pt>
                <c:pt idx="7160">
                  <c:v>6.0579155000000003E-2</c:v>
                </c:pt>
                <c:pt idx="7161">
                  <c:v>6.2387972999999999E-2</c:v>
                </c:pt>
                <c:pt idx="7162">
                  <c:v>6.2636696000000006E-2</c:v>
                </c:pt>
                <c:pt idx="7163">
                  <c:v>6.0838796000000001E-2</c:v>
                </c:pt>
                <c:pt idx="7164">
                  <c:v>6.2106083999999999E-2</c:v>
                </c:pt>
                <c:pt idx="7165">
                  <c:v>6.6678464000000007E-2</c:v>
                </c:pt>
                <c:pt idx="7166">
                  <c:v>6.6666283000000007E-2</c:v>
                </c:pt>
                <c:pt idx="7167">
                  <c:v>6.6769615000000004E-2</c:v>
                </c:pt>
                <c:pt idx="7168">
                  <c:v>6.7791468999999993E-2</c:v>
                </c:pt>
                <c:pt idx="7169">
                  <c:v>6.6134720999999994E-2</c:v>
                </c:pt>
                <c:pt idx="7170">
                  <c:v>6.8455160000000001E-2</c:v>
                </c:pt>
                <c:pt idx="7171">
                  <c:v>6.9805651999999996E-2</c:v>
                </c:pt>
                <c:pt idx="7172">
                  <c:v>6.8111107000000004E-2</c:v>
                </c:pt>
                <c:pt idx="7173">
                  <c:v>7.0318601999999994E-2</c:v>
                </c:pt>
                <c:pt idx="7174">
                  <c:v>6.8761929999999999E-2</c:v>
                </c:pt>
                <c:pt idx="7175">
                  <c:v>7.0692189000000002E-2</c:v>
                </c:pt>
                <c:pt idx="7176">
                  <c:v>6.5692648000000006E-2</c:v>
                </c:pt>
                <c:pt idx="7177">
                  <c:v>6.9589913000000003E-2</c:v>
                </c:pt>
                <c:pt idx="7178">
                  <c:v>7.0557288999999995E-2</c:v>
                </c:pt>
                <c:pt idx="7179">
                  <c:v>7.3666259999999997E-2</c:v>
                </c:pt>
                <c:pt idx="7180">
                  <c:v>6.9456852999999999E-2</c:v>
                </c:pt>
                <c:pt idx="7181">
                  <c:v>7.0187896E-2</c:v>
                </c:pt>
                <c:pt idx="7182">
                  <c:v>6.8985313000000006E-2</c:v>
                </c:pt>
                <c:pt idx="7183">
                  <c:v>7.0492132999999998E-2</c:v>
                </c:pt>
                <c:pt idx="7184">
                  <c:v>6.7300982999999995E-2</c:v>
                </c:pt>
                <c:pt idx="7185">
                  <c:v>7.3221989000000001E-2</c:v>
                </c:pt>
                <c:pt idx="7186">
                  <c:v>7.5454130999999994E-2</c:v>
                </c:pt>
                <c:pt idx="7187">
                  <c:v>7.2919867999999999E-2</c:v>
                </c:pt>
                <c:pt idx="7188">
                  <c:v>6.9698869999999996E-2</c:v>
                </c:pt>
                <c:pt idx="7189">
                  <c:v>6.8158499999999997E-2</c:v>
                </c:pt>
                <c:pt idx="7190">
                  <c:v>6.7736797000000001E-2</c:v>
                </c:pt>
                <c:pt idx="7191">
                  <c:v>6.5167381999999996E-2</c:v>
                </c:pt>
                <c:pt idx="7192">
                  <c:v>7.1350880000000005E-2</c:v>
                </c:pt>
                <c:pt idx="7193">
                  <c:v>6.6852540000000002E-2</c:v>
                </c:pt>
                <c:pt idx="7194">
                  <c:v>6.7087262999999994E-2</c:v>
                </c:pt>
                <c:pt idx="7195">
                  <c:v>6.6175929999999994E-2</c:v>
                </c:pt>
                <c:pt idx="7196">
                  <c:v>6.2979721000000002E-2</c:v>
                </c:pt>
                <c:pt idx="7197">
                  <c:v>6.5463914999999998E-2</c:v>
                </c:pt>
                <c:pt idx="7198">
                  <c:v>6.7980586999999995E-2</c:v>
                </c:pt>
                <c:pt idx="7199">
                  <c:v>6.8174995000000002E-2</c:v>
                </c:pt>
                <c:pt idx="7200">
                  <c:v>6.6205211E-2</c:v>
                </c:pt>
                <c:pt idx="7201">
                  <c:v>6.1695416000000003E-2</c:v>
                </c:pt>
                <c:pt idx="7202">
                  <c:v>6.3626273999999997E-2</c:v>
                </c:pt>
                <c:pt idx="7203">
                  <c:v>6.4421496999999994E-2</c:v>
                </c:pt>
                <c:pt idx="7204">
                  <c:v>6.5745547000000001E-2</c:v>
                </c:pt>
                <c:pt idx="7205">
                  <c:v>6.6563405000000006E-2</c:v>
                </c:pt>
                <c:pt idx="7206">
                  <c:v>6.4680286000000003E-2</c:v>
                </c:pt>
                <c:pt idx="7207">
                  <c:v>6.4949796000000004E-2</c:v>
                </c:pt>
                <c:pt idx="7208">
                  <c:v>6.2368884999999999E-2</c:v>
                </c:pt>
                <c:pt idx="7209">
                  <c:v>6.7817979E-2</c:v>
                </c:pt>
                <c:pt idx="7210">
                  <c:v>6.5616286999999995E-2</c:v>
                </c:pt>
                <c:pt idx="7211">
                  <c:v>6.6282608000000007E-2</c:v>
                </c:pt>
                <c:pt idx="7212">
                  <c:v>7.0621654000000006E-2</c:v>
                </c:pt>
                <c:pt idx="7213">
                  <c:v>6.6852219000000004E-2</c:v>
                </c:pt>
                <c:pt idx="7214">
                  <c:v>6.4816638999999995E-2</c:v>
                </c:pt>
                <c:pt idx="7215">
                  <c:v>6.4396924999999994E-2</c:v>
                </c:pt>
                <c:pt idx="7216">
                  <c:v>6.0384187999999998E-2</c:v>
                </c:pt>
                <c:pt idx="7217">
                  <c:v>6.9460235999999995E-2</c:v>
                </c:pt>
                <c:pt idx="7218">
                  <c:v>7.2362594000000002E-2</c:v>
                </c:pt>
                <c:pt idx="7219">
                  <c:v>6.8568654000000007E-2</c:v>
                </c:pt>
                <c:pt idx="7220">
                  <c:v>6.2380280000000003E-2</c:v>
                </c:pt>
                <c:pt idx="7221">
                  <c:v>6.7301004999999997E-2</c:v>
                </c:pt>
                <c:pt idx="7222">
                  <c:v>6.7268267000000007E-2</c:v>
                </c:pt>
                <c:pt idx="7223">
                  <c:v>6.6532439999999998E-2</c:v>
                </c:pt>
                <c:pt idx="7224">
                  <c:v>6.6050671000000005E-2</c:v>
                </c:pt>
                <c:pt idx="7225">
                  <c:v>6.3606955000000007E-2</c:v>
                </c:pt>
                <c:pt idx="7226">
                  <c:v>6.7441687E-2</c:v>
                </c:pt>
                <c:pt idx="7227">
                  <c:v>6.3425369999999995E-2</c:v>
                </c:pt>
                <c:pt idx="7228">
                  <c:v>6.2598302999999994E-2</c:v>
                </c:pt>
                <c:pt idx="7229">
                  <c:v>6.6873476000000001E-2</c:v>
                </c:pt>
                <c:pt idx="7230">
                  <c:v>6.3690566000000004E-2</c:v>
                </c:pt>
                <c:pt idx="7231">
                  <c:v>6.3937172E-2</c:v>
                </c:pt>
                <c:pt idx="7232">
                  <c:v>6.2176459000000003E-2</c:v>
                </c:pt>
                <c:pt idx="7233">
                  <c:v>6.2886462000000004E-2</c:v>
                </c:pt>
                <c:pt idx="7234">
                  <c:v>6.3596270999999996E-2</c:v>
                </c:pt>
                <c:pt idx="7235">
                  <c:v>6.0850818000000001E-2</c:v>
                </c:pt>
                <c:pt idx="7236">
                  <c:v>6.1718519999999999E-2</c:v>
                </c:pt>
                <c:pt idx="7237">
                  <c:v>6.1742757000000002E-2</c:v>
                </c:pt>
                <c:pt idx="7238">
                  <c:v>6.7635327999999995E-2</c:v>
                </c:pt>
                <c:pt idx="7239">
                  <c:v>6.4849131000000004E-2</c:v>
                </c:pt>
                <c:pt idx="7240">
                  <c:v>6.0733382000000002E-2</c:v>
                </c:pt>
                <c:pt idx="7241">
                  <c:v>6.0699295E-2</c:v>
                </c:pt>
                <c:pt idx="7242">
                  <c:v>6.3396141000000003E-2</c:v>
                </c:pt>
                <c:pt idx="7243">
                  <c:v>6.7852943999999998E-2</c:v>
                </c:pt>
                <c:pt idx="7244">
                  <c:v>6.3744374000000006E-2</c:v>
                </c:pt>
                <c:pt idx="7245">
                  <c:v>6.4274340999999999E-2</c:v>
                </c:pt>
                <c:pt idx="7246">
                  <c:v>6.7164227000000007E-2</c:v>
                </c:pt>
                <c:pt idx="7247">
                  <c:v>6.3487202000000006E-2</c:v>
                </c:pt>
                <c:pt idx="7248">
                  <c:v>6.5644301000000002E-2</c:v>
                </c:pt>
                <c:pt idx="7249">
                  <c:v>6.7497059999999998E-2</c:v>
                </c:pt>
                <c:pt idx="7250">
                  <c:v>6.6865742000000006E-2</c:v>
                </c:pt>
                <c:pt idx="7251">
                  <c:v>6.7516356999999999E-2</c:v>
                </c:pt>
                <c:pt idx="7252">
                  <c:v>6.5478942999999998E-2</c:v>
                </c:pt>
                <c:pt idx="7253">
                  <c:v>6.5529010999999998E-2</c:v>
                </c:pt>
                <c:pt idx="7254">
                  <c:v>6.8432450000000006E-2</c:v>
                </c:pt>
                <c:pt idx="7255">
                  <c:v>6.7348807999999996E-2</c:v>
                </c:pt>
                <c:pt idx="7256">
                  <c:v>6.9581567999999996E-2</c:v>
                </c:pt>
                <c:pt idx="7257">
                  <c:v>6.6291764000000003E-2</c:v>
                </c:pt>
                <c:pt idx="7258">
                  <c:v>6.0782623000000001E-2</c:v>
                </c:pt>
                <c:pt idx="7259">
                  <c:v>6.5606676000000003E-2</c:v>
                </c:pt>
                <c:pt idx="7260">
                  <c:v>6.7170031000000005E-2</c:v>
                </c:pt>
                <c:pt idx="7261">
                  <c:v>6.8224907000000001E-2</c:v>
                </c:pt>
                <c:pt idx="7262">
                  <c:v>6.6594154000000003E-2</c:v>
                </c:pt>
                <c:pt idx="7263">
                  <c:v>6.6872722999999995E-2</c:v>
                </c:pt>
                <c:pt idx="7264">
                  <c:v>6.8353407000000005E-2</c:v>
                </c:pt>
                <c:pt idx="7265">
                  <c:v>6.7524366000000002E-2</c:v>
                </c:pt>
                <c:pt idx="7266">
                  <c:v>6.5707355999999995E-2</c:v>
                </c:pt>
                <c:pt idx="7267">
                  <c:v>6.5956898E-2</c:v>
                </c:pt>
                <c:pt idx="7268">
                  <c:v>6.6146672000000004E-2</c:v>
                </c:pt>
                <c:pt idx="7269">
                  <c:v>6.6626570999999996E-2</c:v>
                </c:pt>
                <c:pt idx="7270">
                  <c:v>6.9086030000000007E-2</c:v>
                </c:pt>
                <c:pt idx="7271">
                  <c:v>6.4518443999999994E-2</c:v>
                </c:pt>
                <c:pt idx="7272">
                  <c:v>6.1036675999999998E-2</c:v>
                </c:pt>
                <c:pt idx="7273">
                  <c:v>6.6701218000000007E-2</c:v>
                </c:pt>
                <c:pt idx="7274">
                  <c:v>6.9319747000000001E-2</c:v>
                </c:pt>
                <c:pt idx="7275">
                  <c:v>6.3471444000000002E-2</c:v>
                </c:pt>
                <c:pt idx="7276">
                  <c:v>6.4088345000000005E-2</c:v>
                </c:pt>
                <c:pt idx="7277">
                  <c:v>6.3214295000000004E-2</c:v>
                </c:pt>
                <c:pt idx="7278">
                  <c:v>6.2291319999999997E-2</c:v>
                </c:pt>
                <c:pt idx="7279">
                  <c:v>6.3006914999999997E-2</c:v>
                </c:pt>
                <c:pt idx="7280">
                  <c:v>6.3801444999999998E-2</c:v>
                </c:pt>
                <c:pt idx="7281">
                  <c:v>6.8951726000000005E-2</c:v>
                </c:pt>
                <c:pt idx="7282">
                  <c:v>6.7914531E-2</c:v>
                </c:pt>
                <c:pt idx="7283">
                  <c:v>6.1645985E-2</c:v>
                </c:pt>
                <c:pt idx="7284">
                  <c:v>6.3503957999999999E-2</c:v>
                </c:pt>
                <c:pt idx="7285">
                  <c:v>6.4703709999999998E-2</c:v>
                </c:pt>
                <c:pt idx="7286">
                  <c:v>6.8701304000000005E-2</c:v>
                </c:pt>
                <c:pt idx="7287">
                  <c:v>6.0227654999999998E-2</c:v>
                </c:pt>
                <c:pt idx="7288">
                  <c:v>6.0274492999999998E-2</c:v>
                </c:pt>
                <c:pt idx="7289">
                  <c:v>6.4252726999999996E-2</c:v>
                </c:pt>
                <c:pt idx="7290">
                  <c:v>6.3905105000000004E-2</c:v>
                </c:pt>
                <c:pt idx="7291">
                  <c:v>6.1258987000000001E-2</c:v>
                </c:pt>
                <c:pt idx="7292">
                  <c:v>5.8474336000000002E-2</c:v>
                </c:pt>
                <c:pt idx="7293">
                  <c:v>5.8686322999999999E-2</c:v>
                </c:pt>
                <c:pt idx="7294">
                  <c:v>5.9920280999999999E-2</c:v>
                </c:pt>
                <c:pt idx="7295">
                  <c:v>6.1257186999999998E-2</c:v>
                </c:pt>
                <c:pt idx="7296">
                  <c:v>5.9668232000000002E-2</c:v>
                </c:pt>
                <c:pt idx="7297">
                  <c:v>5.7611473000000003E-2</c:v>
                </c:pt>
                <c:pt idx="7298">
                  <c:v>6.0553357000000002E-2</c:v>
                </c:pt>
                <c:pt idx="7299">
                  <c:v>6.3623450999999998E-2</c:v>
                </c:pt>
                <c:pt idx="7300">
                  <c:v>6.1848816000000001E-2</c:v>
                </c:pt>
                <c:pt idx="7301">
                  <c:v>5.4767734999999998E-2</c:v>
                </c:pt>
                <c:pt idx="7302">
                  <c:v>6.1534625000000003E-2</c:v>
                </c:pt>
                <c:pt idx="7303">
                  <c:v>5.7965721999999997E-2</c:v>
                </c:pt>
                <c:pt idx="7304">
                  <c:v>6.0095105000000003E-2</c:v>
                </c:pt>
                <c:pt idx="7305">
                  <c:v>6.0912963000000001E-2</c:v>
                </c:pt>
                <c:pt idx="7306">
                  <c:v>5.8645612999999999E-2</c:v>
                </c:pt>
                <c:pt idx="7307">
                  <c:v>5.7872765E-2</c:v>
                </c:pt>
                <c:pt idx="7308">
                  <c:v>5.8786238999999997E-2</c:v>
                </c:pt>
                <c:pt idx="7309">
                  <c:v>6.5038815E-2</c:v>
                </c:pt>
                <c:pt idx="7310">
                  <c:v>5.6075208000000001E-2</c:v>
                </c:pt>
                <c:pt idx="7311">
                  <c:v>5.4623786000000001E-2</c:v>
                </c:pt>
                <c:pt idx="7312">
                  <c:v>6.185649E-2</c:v>
                </c:pt>
                <c:pt idx="7313">
                  <c:v>5.7647899000000002E-2</c:v>
                </c:pt>
                <c:pt idx="7314">
                  <c:v>5.7752244000000001E-2</c:v>
                </c:pt>
                <c:pt idx="7315">
                  <c:v>5.8629226E-2</c:v>
                </c:pt>
                <c:pt idx="7316">
                  <c:v>5.3848161999999998E-2</c:v>
                </c:pt>
                <c:pt idx="7317">
                  <c:v>6.1551355000000002E-2</c:v>
                </c:pt>
                <c:pt idx="7318">
                  <c:v>6.2094674000000002E-2</c:v>
                </c:pt>
                <c:pt idx="7319">
                  <c:v>5.5308938000000002E-2</c:v>
                </c:pt>
                <c:pt idx="7320">
                  <c:v>5.7633421999999997E-2</c:v>
                </c:pt>
                <c:pt idx="7321">
                  <c:v>5.8664332999999999E-2</c:v>
                </c:pt>
                <c:pt idx="7322">
                  <c:v>6.0629632000000003E-2</c:v>
                </c:pt>
                <c:pt idx="7323">
                  <c:v>6.4383358000000002E-2</c:v>
                </c:pt>
                <c:pt idx="7324">
                  <c:v>5.9695749999999999E-2</c:v>
                </c:pt>
                <c:pt idx="7325">
                  <c:v>5.8573760000000002E-2</c:v>
                </c:pt>
                <c:pt idx="7326">
                  <c:v>6.2927037000000005E-2</c:v>
                </c:pt>
                <c:pt idx="7327">
                  <c:v>5.9857473000000001E-2</c:v>
                </c:pt>
                <c:pt idx="7328">
                  <c:v>5.9241219999999997E-2</c:v>
                </c:pt>
                <c:pt idx="7329">
                  <c:v>5.6676861000000002E-2</c:v>
                </c:pt>
                <c:pt idx="7330">
                  <c:v>5.8657356000000001E-2</c:v>
                </c:pt>
                <c:pt idx="7331">
                  <c:v>5.8284249000000003E-2</c:v>
                </c:pt>
                <c:pt idx="7332">
                  <c:v>5.7379935E-2</c:v>
                </c:pt>
                <c:pt idx="7333">
                  <c:v>5.6275789E-2</c:v>
                </c:pt>
                <c:pt idx="7334">
                  <c:v>5.4699711999999998E-2</c:v>
                </c:pt>
                <c:pt idx="7335">
                  <c:v>5.5649929000000001E-2</c:v>
                </c:pt>
                <c:pt idx="7336">
                  <c:v>5.5757787000000003E-2</c:v>
                </c:pt>
                <c:pt idx="7337">
                  <c:v>4.9998701E-2</c:v>
                </c:pt>
                <c:pt idx="7338">
                  <c:v>5.2962597E-2</c:v>
                </c:pt>
                <c:pt idx="7339">
                  <c:v>5.6237753000000001E-2</c:v>
                </c:pt>
                <c:pt idx="7340">
                  <c:v>5.1670401999999997E-2</c:v>
                </c:pt>
                <c:pt idx="7341">
                  <c:v>4.9604855000000003E-2</c:v>
                </c:pt>
                <c:pt idx="7342">
                  <c:v>5.0966198999999997E-2</c:v>
                </c:pt>
                <c:pt idx="7343">
                  <c:v>5.8563665000000001E-2</c:v>
                </c:pt>
                <c:pt idx="7344">
                  <c:v>5.4295532000000001E-2</c:v>
                </c:pt>
                <c:pt idx="7345">
                  <c:v>4.9182261999999997E-2</c:v>
                </c:pt>
                <c:pt idx="7346">
                  <c:v>4.4028672999999997E-2</c:v>
                </c:pt>
                <c:pt idx="7347">
                  <c:v>5.2954256999999998E-2</c:v>
                </c:pt>
                <c:pt idx="7348">
                  <c:v>5.1563515999999997E-2</c:v>
                </c:pt>
                <c:pt idx="7349">
                  <c:v>4.4678714000000001E-2</c:v>
                </c:pt>
                <c:pt idx="7350">
                  <c:v>4.3457519E-2</c:v>
                </c:pt>
                <c:pt idx="7351">
                  <c:v>4.5713216000000001E-2</c:v>
                </c:pt>
                <c:pt idx="7352">
                  <c:v>4.6936910999999998E-2</c:v>
                </c:pt>
                <c:pt idx="7353">
                  <c:v>4.3186377999999997E-2</c:v>
                </c:pt>
                <c:pt idx="7354">
                  <c:v>4.3094434000000001E-2</c:v>
                </c:pt>
                <c:pt idx="7355">
                  <c:v>4.2616397E-2</c:v>
                </c:pt>
                <c:pt idx="7356">
                  <c:v>3.9951797999999997E-2</c:v>
                </c:pt>
                <c:pt idx="7357">
                  <c:v>4.3038402000000003E-2</c:v>
                </c:pt>
                <c:pt idx="7358">
                  <c:v>4.0791086999999997E-2</c:v>
                </c:pt>
                <c:pt idx="7359">
                  <c:v>3.9625953999999998E-2</c:v>
                </c:pt>
                <c:pt idx="7360">
                  <c:v>3.9313920000000002E-2</c:v>
                </c:pt>
                <c:pt idx="7361">
                  <c:v>3.9508596E-2</c:v>
                </c:pt>
                <c:pt idx="7362">
                  <c:v>4.2084011999999997E-2</c:v>
                </c:pt>
                <c:pt idx="7363">
                  <c:v>4.3578844999999998E-2</c:v>
                </c:pt>
                <c:pt idx="7364">
                  <c:v>4.1162811000000001E-2</c:v>
                </c:pt>
                <c:pt idx="7365">
                  <c:v>4.1311949000000001E-2</c:v>
                </c:pt>
                <c:pt idx="7366">
                  <c:v>4.3587494999999997E-2</c:v>
                </c:pt>
                <c:pt idx="7367">
                  <c:v>4.0019389000000002E-2</c:v>
                </c:pt>
                <c:pt idx="7368">
                  <c:v>3.4946483E-2</c:v>
                </c:pt>
                <c:pt idx="7369">
                  <c:v>3.8196605000000002E-2</c:v>
                </c:pt>
                <c:pt idx="7370">
                  <c:v>4.2666659000000003E-2</c:v>
                </c:pt>
                <c:pt idx="7371">
                  <c:v>3.6856707000000002E-2</c:v>
                </c:pt>
                <c:pt idx="7372">
                  <c:v>3.7174311000000002E-2</c:v>
                </c:pt>
                <c:pt idx="7373">
                  <c:v>4.0365577E-2</c:v>
                </c:pt>
                <c:pt idx="7374">
                  <c:v>3.9861999000000002E-2</c:v>
                </c:pt>
                <c:pt idx="7375">
                  <c:v>3.4523692000000002E-2</c:v>
                </c:pt>
                <c:pt idx="7376">
                  <c:v>3.2180964999999999E-2</c:v>
                </c:pt>
                <c:pt idx="7377">
                  <c:v>3.2636366999999999E-2</c:v>
                </c:pt>
                <c:pt idx="7378">
                  <c:v>4.0343328999999997E-2</c:v>
                </c:pt>
                <c:pt idx="7379">
                  <c:v>3.6114760000000003E-2</c:v>
                </c:pt>
                <c:pt idx="7380">
                  <c:v>3.1022338E-2</c:v>
                </c:pt>
                <c:pt idx="7381">
                  <c:v>3.175737E-2</c:v>
                </c:pt>
                <c:pt idx="7382">
                  <c:v>3.7665702000000002E-2</c:v>
                </c:pt>
                <c:pt idx="7383">
                  <c:v>3.1991571000000003E-2</c:v>
                </c:pt>
                <c:pt idx="7384">
                  <c:v>3.4792136000000001E-2</c:v>
                </c:pt>
                <c:pt idx="7385">
                  <c:v>3.5831033999999998E-2</c:v>
                </c:pt>
                <c:pt idx="7386">
                  <c:v>3.1897604000000003E-2</c:v>
                </c:pt>
                <c:pt idx="7387">
                  <c:v>3.6561333000000001E-2</c:v>
                </c:pt>
                <c:pt idx="7388">
                  <c:v>3.8069568999999998E-2</c:v>
                </c:pt>
                <c:pt idx="7389">
                  <c:v>3.4925707E-2</c:v>
                </c:pt>
                <c:pt idx="7390">
                  <c:v>3.6260396E-2</c:v>
                </c:pt>
                <c:pt idx="7391">
                  <c:v>3.5305916999999999E-2</c:v>
                </c:pt>
                <c:pt idx="7392">
                  <c:v>3.2526198999999999E-2</c:v>
                </c:pt>
                <c:pt idx="7393">
                  <c:v>3.5742230999999999E-2</c:v>
                </c:pt>
                <c:pt idx="7394">
                  <c:v>3.4231398000000003E-2</c:v>
                </c:pt>
                <c:pt idx="7395">
                  <c:v>3.1850796000000001E-2</c:v>
                </c:pt>
                <c:pt idx="7396">
                  <c:v>3.7306231000000002E-2</c:v>
                </c:pt>
                <c:pt idx="7397">
                  <c:v>3.5117645000000003E-2</c:v>
                </c:pt>
                <c:pt idx="7398">
                  <c:v>3.1082548000000002E-2</c:v>
                </c:pt>
                <c:pt idx="7399">
                  <c:v>3.1132081999999998E-2</c:v>
                </c:pt>
                <c:pt idx="7400">
                  <c:v>3.2133438E-2</c:v>
                </c:pt>
                <c:pt idx="7401">
                  <c:v>3.6269858000000002E-2</c:v>
                </c:pt>
                <c:pt idx="7402">
                  <c:v>3.3192764999999999E-2</c:v>
                </c:pt>
                <c:pt idx="7403">
                  <c:v>3.3782125000000003E-2</c:v>
                </c:pt>
                <c:pt idx="7404">
                  <c:v>3.6597907999999998E-2</c:v>
                </c:pt>
                <c:pt idx="7405">
                  <c:v>3.9721526E-2</c:v>
                </c:pt>
                <c:pt idx="7406">
                  <c:v>3.7995055E-2</c:v>
                </c:pt>
                <c:pt idx="7407">
                  <c:v>3.3284719999999997E-2</c:v>
                </c:pt>
                <c:pt idx="7408">
                  <c:v>4.1275001999999998E-2</c:v>
                </c:pt>
                <c:pt idx="7409">
                  <c:v>3.8882951999999998E-2</c:v>
                </c:pt>
                <c:pt idx="7410">
                  <c:v>4.1056625999999999E-2</c:v>
                </c:pt>
                <c:pt idx="7411">
                  <c:v>3.5973395999999998E-2</c:v>
                </c:pt>
                <c:pt idx="7412">
                  <c:v>3.5757749999999998E-2</c:v>
                </c:pt>
                <c:pt idx="7413">
                  <c:v>3.2545179E-2</c:v>
                </c:pt>
                <c:pt idx="7414">
                  <c:v>3.4786548E-2</c:v>
                </c:pt>
                <c:pt idx="7415">
                  <c:v>3.2302085000000001E-2</c:v>
                </c:pt>
                <c:pt idx="7416">
                  <c:v>3.5505056E-2</c:v>
                </c:pt>
                <c:pt idx="7417">
                  <c:v>3.0120411999999999E-2</c:v>
                </c:pt>
                <c:pt idx="7418">
                  <c:v>2.7542494000000001E-2</c:v>
                </c:pt>
                <c:pt idx="7419">
                  <c:v>3.5871528E-2</c:v>
                </c:pt>
                <c:pt idx="7420">
                  <c:v>3.4352791000000001E-2</c:v>
                </c:pt>
                <c:pt idx="7421">
                  <c:v>3.1969793000000003E-2</c:v>
                </c:pt>
                <c:pt idx="7422">
                  <c:v>2.9172686999999999E-2</c:v>
                </c:pt>
                <c:pt idx="7423">
                  <c:v>2.2259920999999998E-2</c:v>
                </c:pt>
                <c:pt idx="7424">
                  <c:v>2.9603850000000001E-2</c:v>
                </c:pt>
                <c:pt idx="7425">
                  <c:v>3.1795627999999999E-2</c:v>
                </c:pt>
                <c:pt idx="7426">
                  <c:v>2.9227481999999999E-2</c:v>
                </c:pt>
                <c:pt idx="7427">
                  <c:v>3.0376634999999999E-2</c:v>
                </c:pt>
                <c:pt idx="7428">
                  <c:v>2.9467613E-2</c:v>
                </c:pt>
                <c:pt idx="7429">
                  <c:v>1.9733226E-2</c:v>
                </c:pt>
                <c:pt idx="7430">
                  <c:v>2.3214530000000001E-2</c:v>
                </c:pt>
                <c:pt idx="7431">
                  <c:v>2.7819133999999999E-2</c:v>
                </c:pt>
                <c:pt idx="7432">
                  <c:v>2.3710123999999999E-2</c:v>
                </c:pt>
                <c:pt idx="7433">
                  <c:v>2.4441694999999999E-2</c:v>
                </c:pt>
                <c:pt idx="7434">
                  <c:v>2.5364214999999999E-2</c:v>
                </c:pt>
                <c:pt idx="7435">
                  <c:v>2.3163112E-2</c:v>
                </c:pt>
                <c:pt idx="7436">
                  <c:v>2.4069595999999999E-2</c:v>
                </c:pt>
                <c:pt idx="7437">
                  <c:v>1.3866493000000001E-2</c:v>
                </c:pt>
                <c:pt idx="7438">
                  <c:v>1.6765410000000001E-2</c:v>
                </c:pt>
                <c:pt idx="7439">
                  <c:v>2.0928998000000001E-2</c:v>
                </c:pt>
                <c:pt idx="7440">
                  <c:v>1.8029874000000001E-2</c:v>
                </c:pt>
                <c:pt idx="7441">
                  <c:v>1.5966722999999999E-2</c:v>
                </c:pt>
                <c:pt idx="7442">
                  <c:v>1.9463266999999999E-2</c:v>
                </c:pt>
                <c:pt idx="7443">
                  <c:v>1.1483105E-2</c:v>
                </c:pt>
                <c:pt idx="7444">
                  <c:v>1.0999343999999999E-2</c:v>
                </c:pt>
                <c:pt idx="7445">
                  <c:v>1.0420107E-2</c:v>
                </c:pt>
                <c:pt idx="7446">
                  <c:v>1.1216057999999999E-2</c:v>
                </c:pt>
                <c:pt idx="7447">
                  <c:v>1.1812074000000001E-2</c:v>
                </c:pt>
                <c:pt idx="7448">
                  <c:v>7.7099940000000004E-3</c:v>
                </c:pt>
                <c:pt idx="7449">
                  <c:v>2.5069760000000002E-3</c:v>
                </c:pt>
                <c:pt idx="7450">
                  <c:v>5.199113E-3</c:v>
                </c:pt>
                <c:pt idx="7451">
                  <c:v>5.4521129999999998E-3</c:v>
                </c:pt>
                <c:pt idx="7452">
                  <c:v>9.4296050000000006E-3</c:v>
                </c:pt>
                <c:pt idx="7453">
                  <c:v>2.9216369999999999E-3</c:v>
                </c:pt>
                <c:pt idx="7454">
                  <c:v>4.7361879999999997E-3</c:v>
                </c:pt>
                <c:pt idx="7455">
                  <c:v>9.8918019999999999E-3</c:v>
                </c:pt>
                <c:pt idx="7456">
                  <c:v>1.6983600000000001E-2</c:v>
                </c:pt>
                <c:pt idx="7457">
                  <c:v>9.6838759999999992E-3</c:v>
                </c:pt>
                <c:pt idx="7458">
                  <c:v>7.0946179999999996E-3</c:v>
                </c:pt>
                <c:pt idx="7459">
                  <c:v>1.0221701E-2</c:v>
                </c:pt>
                <c:pt idx="7460">
                  <c:v>1.9375508999999999E-2</c:v>
                </c:pt>
                <c:pt idx="7461">
                  <c:v>1.8995211000000001E-2</c:v>
                </c:pt>
                <c:pt idx="7462">
                  <c:v>1.0139205E-2</c:v>
                </c:pt>
                <c:pt idx="7463">
                  <c:v>1.3672686999999999E-2</c:v>
                </c:pt>
                <c:pt idx="7464">
                  <c:v>1.8335819E-2</c:v>
                </c:pt>
                <c:pt idx="7465">
                  <c:v>2.1265563000000001E-2</c:v>
                </c:pt>
                <c:pt idx="7466">
                  <c:v>1.3735209E-2</c:v>
                </c:pt>
                <c:pt idx="7467">
                  <c:v>1.317115E-2</c:v>
                </c:pt>
                <c:pt idx="7468">
                  <c:v>1.6057683E-2</c:v>
                </c:pt>
                <c:pt idx="7469">
                  <c:v>1.8467844000000001E-2</c:v>
                </c:pt>
                <c:pt idx="7470">
                  <c:v>1.3589866000000001E-2</c:v>
                </c:pt>
                <c:pt idx="7471">
                  <c:v>1.4588553000000001E-2</c:v>
                </c:pt>
                <c:pt idx="7472">
                  <c:v>1.3792532E-2</c:v>
                </c:pt>
                <c:pt idx="7473">
                  <c:v>1.3436999999999999E-2</c:v>
                </c:pt>
                <c:pt idx="7474">
                  <c:v>1.4686158E-2</c:v>
                </c:pt>
                <c:pt idx="7475">
                  <c:v>1.1847761E-2</c:v>
                </c:pt>
                <c:pt idx="7476">
                  <c:v>9.0137499999999992E-3</c:v>
                </c:pt>
                <c:pt idx="7477">
                  <c:v>7.5998769999999997E-3</c:v>
                </c:pt>
                <c:pt idx="7478">
                  <c:v>9.6789389999999993E-3</c:v>
                </c:pt>
                <c:pt idx="7479">
                  <c:v>1.0762846E-2</c:v>
                </c:pt>
                <c:pt idx="7480">
                  <c:v>4.0733940000000001E-3</c:v>
                </c:pt>
                <c:pt idx="7481">
                  <c:v>8.4268639999999992E-3</c:v>
                </c:pt>
                <c:pt idx="7482">
                  <c:v>8.5275239999999999E-3</c:v>
                </c:pt>
                <c:pt idx="7483">
                  <c:v>7.7871650000000004E-3</c:v>
                </c:pt>
                <c:pt idx="7484">
                  <c:v>5.3556860000000001E-3</c:v>
                </c:pt>
                <c:pt idx="7485">
                  <c:v>1.7958379999999999E-3</c:v>
                </c:pt>
                <c:pt idx="7486">
                  <c:v>1.8131689999999999E-3</c:v>
                </c:pt>
                <c:pt idx="7487">
                  <c:v>5.7112380000000004E-3</c:v>
                </c:pt>
                <c:pt idx="7488">
                  <c:v>2.1424690000000001E-3</c:v>
                </c:pt>
                <c:pt idx="7489">
                  <c:v>-3.1199370000000001E-3</c:v>
                </c:pt>
                <c:pt idx="7490">
                  <c:v>-3.1781980000000001E-3</c:v>
                </c:pt>
                <c:pt idx="7491">
                  <c:v>-1.147538E-3</c:v>
                </c:pt>
                <c:pt idx="7492">
                  <c:v>-1.6034269999999999E-3</c:v>
                </c:pt>
                <c:pt idx="7493">
                  <c:v>-5.2785890000000002E-3</c:v>
                </c:pt>
                <c:pt idx="7494">
                  <c:v>-6.6142040000000003E-3</c:v>
                </c:pt>
                <c:pt idx="7495">
                  <c:v>-7.0022269999999998E-3</c:v>
                </c:pt>
                <c:pt idx="7496">
                  <c:v>-4.3755620000000004E-3</c:v>
                </c:pt>
                <c:pt idx="7497">
                  <c:v>-7.6738880000000002E-3</c:v>
                </c:pt>
                <c:pt idx="7498">
                  <c:v>-7.9531900000000006E-3</c:v>
                </c:pt>
                <c:pt idx="7499">
                  <c:v>-6.6437129999999999E-3</c:v>
                </c:pt>
                <c:pt idx="7500">
                  <c:v>-5.1470730000000003E-3</c:v>
                </c:pt>
                <c:pt idx="7501">
                  <c:v>-8.9170440000000007E-3</c:v>
                </c:pt>
                <c:pt idx="7502">
                  <c:v>-7.2405910000000002E-3</c:v>
                </c:pt>
                <c:pt idx="7503">
                  <c:v>-7.1638919999999998E-3</c:v>
                </c:pt>
                <c:pt idx="7504">
                  <c:v>-5.9641349999999997E-3</c:v>
                </c:pt>
                <c:pt idx="7505">
                  <c:v>-5.1228419999999998E-3</c:v>
                </c:pt>
                <c:pt idx="7506">
                  <c:v>-3.918955E-3</c:v>
                </c:pt>
                <c:pt idx="7507">
                  <c:v>-1.818786E-3</c:v>
                </c:pt>
                <c:pt idx="7508">
                  <c:v>-4.5464750000000003E-3</c:v>
                </c:pt>
                <c:pt idx="7509">
                  <c:v>-5.5965590000000001E-3</c:v>
                </c:pt>
                <c:pt idx="7510">
                  <c:v>1.9243330000000001E-3</c:v>
                </c:pt>
                <c:pt idx="7511">
                  <c:v>6.4415200000000005E-4</c:v>
                </c:pt>
                <c:pt idx="7512">
                  <c:v>-4.3498579999999998E-3</c:v>
                </c:pt>
                <c:pt idx="7513">
                  <c:v>-1.551408E-3</c:v>
                </c:pt>
                <c:pt idx="7514">
                  <c:v>-3.9063780000000003E-3</c:v>
                </c:pt>
                <c:pt idx="7515">
                  <c:v>-1.017679E-2</c:v>
                </c:pt>
                <c:pt idx="7516">
                  <c:v>-1.8475536000000001E-2</c:v>
                </c:pt>
                <c:pt idx="7517">
                  <c:v>-2.4670099999999999E-3</c:v>
                </c:pt>
                <c:pt idx="7518">
                  <c:v>7.3991400000000004E-4</c:v>
                </c:pt>
                <c:pt idx="7519">
                  <c:v>7.2204510000000001E-3</c:v>
                </c:pt>
                <c:pt idx="7520">
                  <c:v>8.2773770000000007E-3</c:v>
                </c:pt>
                <c:pt idx="7521">
                  <c:v>6.4645639999999999E-3</c:v>
                </c:pt>
                <c:pt idx="7522">
                  <c:v>2.9458079999999998E-3</c:v>
                </c:pt>
                <c:pt idx="7523">
                  <c:v>5.4017750000000002E-3</c:v>
                </c:pt>
                <c:pt idx="7524">
                  <c:v>1.6629520000000001E-3</c:v>
                </c:pt>
                <c:pt idx="7525">
                  <c:v>2.9122409999999999E-3</c:v>
                </c:pt>
                <c:pt idx="7526">
                  <c:v>2.717045E-3</c:v>
                </c:pt>
                <c:pt idx="7527">
                  <c:v>-2.3991540000000001E-3</c:v>
                </c:pt>
                <c:pt idx="7528">
                  <c:v>2.3809399999999998E-3</c:v>
                </c:pt>
                <c:pt idx="7529">
                  <c:v>-2.7914509999999999E-3</c:v>
                </c:pt>
                <c:pt idx="7530" formatCode="0.00E+00">
                  <c:v>-5.11854E-5</c:v>
                </c:pt>
                <c:pt idx="7531">
                  <c:v>-1.1558650000000001E-3</c:v>
                </c:pt>
                <c:pt idx="7532">
                  <c:v>-4.1926589999999996E-3</c:v>
                </c:pt>
                <c:pt idx="7533">
                  <c:v>-3.2216710000000002E-3</c:v>
                </c:pt>
                <c:pt idx="7534">
                  <c:v>-3.6246859999999998E-3</c:v>
                </c:pt>
                <c:pt idx="7535">
                  <c:v>5.78581E-4</c:v>
                </c:pt>
                <c:pt idx="7536">
                  <c:v>-2.2801779999999999E-3</c:v>
                </c:pt>
                <c:pt idx="7537">
                  <c:v>-2.4367719999999998E-3</c:v>
                </c:pt>
                <c:pt idx="7538">
                  <c:v>1.263693E-3</c:v>
                </c:pt>
                <c:pt idx="7539">
                  <c:v>5.4330800000000005E-4</c:v>
                </c:pt>
                <c:pt idx="7540">
                  <c:v>-4.3405980000000002E-3</c:v>
                </c:pt>
                <c:pt idx="7541">
                  <c:v>-3.8689520000000002E-3</c:v>
                </c:pt>
                <c:pt idx="7542">
                  <c:v>-1.8303010000000001E-3</c:v>
                </c:pt>
                <c:pt idx="7543">
                  <c:v>-1.3205719999999999E-3</c:v>
                </c:pt>
                <c:pt idx="7544">
                  <c:v>-4.3049259999999997E-3</c:v>
                </c:pt>
                <c:pt idx="7545">
                  <c:v>-9.0091340000000002E-3</c:v>
                </c:pt>
                <c:pt idx="7546">
                  <c:v>-2.6211300000000002E-3</c:v>
                </c:pt>
                <c:pt idx="7547">
                  <c:v>-6.1013489999999998E-3</c:v>
                </c:pt>
                <c:pt idx="7548">
                  <c:v>-1.2039599999999999E-2</c:v>
                </c:pt>
                <c:pt idx="7549">
                  <c:v>-9.9511489999999994E-3</c:v>
                </c:pt>
                <c:pt idx="7550">
                  <c:v>-5.8352370000000001E-3</c:v>
                </c:pt>
                <c:pt idx="7551">
                  <c:v>-1.2181150000000001E-3</c:v>
                </c:pt>
                <c:pt idx="7552">
                  <c:v>-7.9570390000000008E-3</c:v>
                </c:pt>
                <c:pt idx="7553">
                  <c:v>-1.5249720000000001E-3</c:v>
                </c:pt>
                <c:pt idx="7554">
                  <c:v>-1.485234E-3</c:v>
                </c:pt>
                <c:pt idx="7555">
                  <c:v>-7.4301100000000002E-4</c:v>
                </c:pt>
                <c:pt idx="7556">
                  <c:v>-2.0624620000000001E-3</c:v>
                </c:pt>
                <c:pt idx="7557">
                  <c:v>5.2453299999999999E-4</c:v>
                </c:pt>
                <c:pt idx="7558">
                  <c:v>-1.9536060000000001E-3</c:v>
                </c:pt>
                <c:pt idx="7559">
                  <c:v>-1.511255E-3</c:v>
                </c:pt>
                <c:pt idx="7560">
                  <c:v>8.3560240000000001E-3</c:v>
                </c:pt>
                <c:pt idx="7561">
                  <c:v>-2.660941E-3</c:v>
                </c:pt>
                <c:pt idx="7562">
                  <c:v>-7.8093720000000002E-3</c:v>
                </c:pt>
                <c:pt idx="7563">
                  <c:v>-4.2593780000000003E-3</c:v>
                </c:pt>
                <c:pt idx="7564">
                  <c:v>-4.6736909999999998E-3</c:v>
                </c:pt>
                <c:pt idx="7565">
                  <c:v>-4.1533100000000003E-3</c:v>
                </c:pt>
                <c:pt idx="7566">
                  <c:v>-2.4265839999999999E-3</c:v>
                </c:pt>
                <c:pt idx="7567">
                  <c:v>-5.7307690000000001E-3</c:v>
                </c:pt>
                <c:pt idx="7568">
                  <c:v>-9.0551800000000001E-4</c:v>
                </c:pt>
                <c:pt idx="7569">
                  <c:v>-6.791371E-3</c:v>
                </c:pt>
                <c:pt idx="7570">
                  <c:v>-9.7046690000000008E-3</c:v>
                </c:pt>
                <c:pt idx="7571">
                  <c:v>-1.9354299999999999E-3</c:v>
                </c:pt>
                <c:pt idx="7572">
                  <c:v>-2.2481549999999999E-3</c:v>
                </c:pt>
                <c:pt idx="7573">
                  <c:v>-7.8636969999999994E-3</c:v>
                </c:pt>
                <c:pt idx="7574">
                  <c:v>-8.8782270000000007E-3</c:v>
                </c:pt>
                <c:pt idx="7575">
                  <c:v>-5.4265040000000004E-3</c:v>
                </c:pt>
                <c:pt idx="7576">
                  <c:v>-4.6293549999999999E-3</c:v>
                </c:pt>
                <c:pt idx="7577">
                  <c:v>-9.1612550000000001E-3</c:v>
                </c:pt>
                <c:pt idx="7578">
                  <c:v>-9.9372980000000007E-3</c:v>
                </c:pt>
                <c:pt idx="7579">
                  <c:v>-3.6341289999999998E-3</c:v>
                </c:pt>
                <c:pt idx="7580">
                  <c:v>-5.7814340000000002E-3</c:v>
                </c:pt>
                <c:pt idx="7581">
                  <c:v>-1.0704020999999999E-2</c:v>
                </c:pt>
                <c:pt idx="7582">
                  <c:v>-9.8491459999999996E-3</c:v>
                </c:pt>
                <c:pt idx="7583">
                  <c:v>1.841332E-3</c:v>
                </c:pt>
                <c:pt idx="7584">
                  <c:v>-2.3260699999999999E-4</c:v>
                </c:pt>
                <c:pt idx="7585">
                  <c:v>-3.9746149999999999E-3</c:v>
                </c:pt>
                <c:pt idx="7586">
                  <c:v>-3.4485050000000001E-3</c:v>
                </c:pt>
                <c:pt idx="7587">
                  <c:v>-5.9079340000000001E-3</c:v>
                </c:pt>
                <c:pt idx="7588">
                  <c:v>-7.1251309999999998E-3</c:v>
                </c:pt>
                <c:pt idx="7589">
                  <c:v>-2.472588E-3</c:v>
                </c:pt>
                <c:pt idx="7590">
                  <c:v>1.5448560000000001E-3</c:v>
                </c:pt>
                <c:pt idx="7591">
                  <c:v>1.1232779999999999E-3</c:v>
                </c:pt>
                <c:pt idx="7592">
                  <c:v>-8.8229020000000005E-3</c:v>
                </c:pt>
                <c:pt idx="7593">
                  <c:v>-3.5833990000000001E-3</c:v>
                </c:pt>
                <c:pt idx="7594">
                  <c:v>2.4997980000000001E-3</c:v>
                </c:pt>
                <c:pt idx="7595">
                  <c:v>8.7299969999999998E-3</c:v>
                </c:pt>
                <c:pt idx="7596">
                  <c:v>-6.8294549999999999E-3</c:v>
                </c:pt>
                <c:pt idx="7597">
                  <c:v>-6.9881800000000001E-3</c:v>
                </c:pt>
                <c:pt idx="7598">
                  <c:v>4.0126750000000003E-3</c:v>
                </c:pt>
                <c:pt idx="7599">
                  <c:v>3.595357E-3</c:v>
                </c:pt>
                <c:pt idx="7600" formatCode="0.00E+00">
                  <c:v>2.7644199999999999E-5</c:v>
                </c:pt>
                <c:pt idx="7601">
                  <c:v>-4.1029179999999997E-3</c:v>
                </c:pt>
                <c:pt idx="7602">
                  <c:v>-2.8070159999999999E-3</c:v>
                </c:pt>
                <c:pt idx="7603">
                  <c:v>2.3320860000000001E-3</c:v>
                </c:pt>
                <c:pt idx="7604">
                  <c:v>-1.1786920000000001E-3</c:v>
                </c:pt>
                <c:pt idx="7605">
                  <c:v>-2.8442329999999998E-3</c:v>
                </c:pt>
                <c:pt idx="7606">
                  <c:v>7.0576000000000005E-4</c:v>
                </c:pt>
                <c:pt idx="7607">
                  <c:v>-5.0282920000000002E-3</c:v>
                </c:pt>
                <c:pt idx="7608">
                  <c:v>-2.466939E-3</c:v>
                </c:pt>
                <c:pt idx="7609">
                  <c:v>-1.0029990000000001E-3</c:v>
                </c:pt>
                <c:pt idx="7610">
                  <c:v>-1.584633E-3</c:v>
                </c:pt>
                <c:pt idx="7611" formatCode="0.00E+00">
                  <c:v>-1.9227400000000002E-5</c:v>
                </c:pt>
                <c:pt idx="7612">
                  <c:v>-2.813875E-3</c:v>
                </c:pt>
                <c:pt idx="7613">
                  <c:v>-5.8088669999999997E-3</c:v>
                </c:pt>
                <c:pt idx="7614">
                  <c:v>-6.9550219999999999E-3</c:v>
                </c:pt>
                <c:pt idx="7615">
                  <c:v>-4.8367439999999996E-3</c:v>
                </c:pt>
                <c:pt idx="7616">
                  <c:v>-3.3693429999999999E-3</c:v>
                </c:pt>
                <c:pt idx="7617">
                  <c:v>-6.0697889999999999E-3</c:v>
                </c:pt>
                <c:pt idx="7618">
                  <c:v>4.86379E-4</c:v>
                </c:pt>
                <c:pt idx="7619">
                  <c:v>-1.773314E-3</c:v>
                </c:pt>
                <c:pt idx="7620">
                  <c:v>-7.4930470000000001E-3</c:v>
                </c:pt>
                <c:pt idx="7621">
                  <c:v>-5.0309550000000001E-3</c:v>
                </c:pt>
                <c:pt idx="7622">
                  <c:v>-2.1534810000000001E-3</c:v>
                </c:pt>
                <c:pt idx="7623">
                  <c:v>-1.11636E-4</c:v>
                </c:pt>
                <c:pt idx="7624">
                  <c:v>-3.7016520000000002E-3</c:v>
                </c:pt>
                <c:pt idx="7625">
                  <c:v>-5.1658579999999997E-3</c:v>
                </c:pt>
                <c:pt idx="7626">
                  <c:v>-4.7011910000000004E-3</c:v>
                </c:pt>
                <c:pt idx="7627">
                  <c:v>-4.5507209999999998E-3</c:v>
                </c:pt>
                <c:pt idx="7628" formatCode="0.00E+00">
                  <c:v>-2.5623099999999999E-5</c:v>
                </c:pt>
                <c:pt idx="7629">
                  <c:v>-3.5045100000000002E-3</c:v>
                </c:pt>
                <c:pt idx="7630">
                  <c:v>1.1614730000000001E-3</c:v>
                </c:pt>
                <c:pt idx="7631">
                  <c:v>-3.3131699999999998E-3</c:v>
                </c:pt>
                <c:pt idx="7632">
                  <c:v>-3.714892E-3</c:v>
                </c:pt>
                <c:pt idx="7633">
                  <c:v>1.984272E-3</c:v>
                </c:pt>
                <c:pt idx="7634">
                  <c:v>1.810964E-3</c:v>
                </c:pt>
                <c:pt idx="7635">
                  <c:v>-1.6258449999999999E-3</c:v>
                </c:pt>
                <c:pt idx="7636">
                  <c:v>8.9110800000000005E-4</c:v>
                </c:pt>
                <c:pt idx="7637">
                  <c:v>1.3230729999999999E-3</c:v>
                </c:pt>
                <c:pt idx="7638">
                  <c:v>8.4610799999999993E-3</c:v>
                </c:pt>
                <c:pt idx="7639">
                  <c:v>2.2077109999999998E-3</c:v>
                </c:pt>
                <c:pt idx="7640">
                  <c:v>-5.0018600000000001E-4</c:v>
                </c:pt>
                <c:pt idx="7641">
                  <c:v>4.9331949999999996E-3</c:v>
                </c:pt>
                <c:pt idx="7642">
                  <c:v>5.04091E-3</c:v>
                </c:pt>
                <c:pt idx="7643">
                  <c:v>4.1511480000000003E-3</c:v>
                </c:pt>
                <c:pt idx="7644">
                  <c:v>1.5687899999999999E-4</c:v>
                </c:pt>
                <c:pt idx="7645">
                  <c:v>4.4663E-4</c:v>
                </c:pt>
                <c:pt idx="7646">
                  <c:v>7.8570140000000007E-3</c:v>
                </c:pt>
                <c:pt idx="7647">
                  <c:v>6.5773660000000003E-3</c:v>
                </c:pt>
                <c:pt idx="7648">
                  <c:v>-5.7454250000000002E-3</c:v>
                </c:pt>
                <c:pt idx="7649">
                  <c:v>-2.5837199999999999E-3</c:v>
                </c:pt>
                <c:pt idx="7650">
                  <c:v>-1.5911020000000001E-3</c:v>
                </c:pt>
                <c:pt idx="7651">
                  <c:v>2.4403910000000001E-3</c:v>
                </c:pt>
                <c:pt idx="7652">
                  <c:v>-1.8409609999999999E-3</c:v>
                </c:pt>
                <c:pt idx="7653">
                  <c:v>-3.7603010000000002E-3</c:v>
                </c:pt>
                <c:pt idx="7654">
                  <c:v>-6.3720599999999997E-4</c:v>
                </c:pt>
                <c:pt idx="7655">
                  <c:v>3.339692E-3</c:v>
                </c:pt>
                <c:pt idx="7656">
                  <c:v>7.4177599999999998E-4</c:v>
                </c:pt>
                <c:pt idx="7657">
                  <c:v>-4.9440730000000002E-3</c:v>
                </c:pt>
                <c:pt idx="7658">
                  <c:v>-4.4089159999999997E-3</c:v>
                </c:pt>
                <c:pt idx="7659">
                  <c:v>-6.6172089999999998E-3</c:v>
                </c:pt>
                <c:pt idx="7660">
                  <c:v>-2.978423E-3</c:v>
                </c:pt>
                <c:pt idx="7661">
                  <c:v>-4.252479E-3</c:v>
                </c:pt>
                <c:pt idx="7662">
                  <c:v>-4.6719650000000001E-3</c:v>
                </c:pt>
                <c:pt idx="7663">
                  <c:v>-4.1049779999999996E-3</c:v>
                </c:pt>
                <c:pt idx="7664">
                  <c:v>-4.4882070000000001E-3</c:v>
                </c:pt>
                <c:pt idx="7665" formatCode="0.00E+00">
                  <c:v>7.7250100000000001E-5</c:v>
                </c:pt>
                <c:pt idx="7666">
                  <c:v>-4.2213579999999997E-3</c:v>
                </c:pt>
                <c:pt idx="7667">
                  <c:v>-6.2428960000000004E-3</c:v>
                </c:pt>
                <c:pt idx="7668">
                  <c:v>-4.9011269999999999E-3</c:v>
                </c:pt>
                <c:pt idx="7669">
                  <c:v>-3.023066E-3</c:v>
                </c:pt>
                <c:pt idx="7670">
                  <c:v>-1.704213E-3</c:v>
                </c:pt>
                <c:pt idx="7671">
                  <c:v>-5.9721949999999996E-3</c:v>
                </c:pt>
                <c:pt idx="7672">
                  <c:v>-7.6019599999999998E-4</c:v>
                </c:pt>
                <c:pt idx="7673">
                  <c:v>-4.480632E-3</c:v>
                </c:pt>
                <c:pt idx="7674">
                  <c:v>-7.7512659999999997E-3</c:v>
                </c:pt>
                <c:pt idx="7675">
                  <c:v>-7.1253099999999997E-4</c:v>
                </c:pt>
                <c:pt idx="7676">
                  <c:v>-7.0966400000000004E-4</c:v>
                </c:pt>
                <c:pt idx="7677">
                  <c:v>-4.2897509999999996E-3</c:v>
                </c:pt>
                <c:pt idx="7678">
                  <c:v>-7.133426E-3</c:v>
                </c:pt>
                <c:pt idx="7679">
                  <c:v>-1.8941889999999999E-3</c:v>
                </c:pt>
                <c:pt idx="7680">
                  <c:v>-1.5940259999999999E-3</c:v>
                </c:pt>
                <c:pt idx="7681">
                  <c:v>-5.6295140000000004E-3</c:v>
                </c:pt>
                <c:pt idx="7682">
                  <c:v>-4.7339110000000004E-3</c:v>
                </c:pt>
                <c:pt idx="7683">
                  <c:v>-4.1525420000000004E-3</c:v>
                </c:pt>
                <c:pt idx="7684">
                  <c:v>-7.8400680000000004E-3</c:v>
                </c:pt>
                <c:pt idx="7685">
                  <c:v>-6.2027569999999997E-3</c:v>
                </c:pt>
                <c:pt idx="7686">
                  <c:v>-1.462931E-3</c:v>
                </c:pt>
                <c:pt idx="7687">
                  <c:v>-2.4112830000000002E-3</c:v>
                </c:pt>
                <c:pt idx="7688">
                  <c:v>-6.9268130000000004E-3</c:v>
                </c:pt>
                <c:pt idx="7689">
                  <c:v>-5.6623439999999997E-3</c:v>
                </c:pt>
                <c:pt idx="7690">
                  <c:v>-4.4324910000000002E-3</c:v>
                </c:pt>
                <c:pt idx="7691">
                  <c:v>-2.196501E-3</c:v>
                </c:pt>
                <c:pt idx="7692">
                  <c:v>-7.4318370000000002E-3</c:v>
                </c:pt>
                <c:pt idx="7693">
                  <c:v>1.359524E-3</c:v>
                </c:pt>
                <c:pt idx="7694">
                  <c:v>7.3899090000000001E-3</c:v>
                </c:pt>
                <c:pt idx="7695">
                  <c:v>-2.0089899999999999E-4</c:v>
                </c:pt>
                <c:pt idx="7696">
                  <c:v>-3.1396060000000001E-3</c:v>
                </c:pt>
                <c:pt idx="7697">
                  <c:v>5.0152599999999997E-3</c:v>
                </c:pt>
                <c:pt idx="7698">
                  <c:v>8.2140970000000001E-3</c:v>
                </c:pt>
                <c:pt idx="7699">
                  <c:v>6.9625999999999998E-4</c:v>
                </c:pt>
                <c:pt idx="7700">
                  <c:v>4.3651879999999999E-3</c:v>
                </c:pt>
                <c:pt idx="7701">
                  <c:v>6.6834700000000004E-3</c:v>
                </c:pt>
                <c:pt idx="7702">
                  <c:v>6.918614E-3</c:v>
                </c:pt>
                <c:pt idx="7703">
                  <c:v>1.075905E-3</c:v>
                </c:pt>
                <c:pt idx="7704">
                  <c:v>4.0239749999999999E-3</c:v>
                </c:pt>
                <c:pt idx="7705">
                  <c:v>2.6977210000000001E-3</c:v>
                </c:pt>
                <c:pt idx="7706">
                  <c:v>4.5778540000000001E-3</c:v>
                </c:pt>
                <c:pt idx="7707">
                  <c:v>7.6908230000000003E-3</c:v>
                </c:pt>
                <c:pt idx="7708" formatCode="0.00E+00">
                  <c:v>6.7434299999999999E-5</c:v>
                </c:pt>
                <c:pt idx="7709">
                  <c:v>-4.3909899999999998E-4</c:v>
                </c:pt>
                <c:pt idx="7710">
                  <c:v>-1.365811E-3</c:v>
                </c:pt>
                <c:pt idx="7711">
                  <c:v>6.0306400000000005E-4</c:v>
                </c:pt>
                <c:pt idx="7712">
                  <c:v>1.000346E-3</c:v>
                </c:pt>
                <c:pt idx="7713">
                  <c:v>-4.1438150000000003E-3</c:v>
                </c:pt>
                <c:pt idx="7714">
                  <c:v>-3.308259E-3</c:v>
                </c:pt>
                <c:pt idx="7715">
                  <c:v>-2.7753610000000001E-3</c:v>
                </c:pt>
                <c:pt idx="7716">
                  <c:v>-1.858434E-3</c:v>
                </c:pt>
                <c:pt idx="7717">
                  <c:v>-7.2667809999999999E-3</c:v>
                </c:pt>
                <c:pt idx="7718">
                  <c:v>-6.875305E-3</c:v>
                </c:pt>
                <c:pt idx="7719">
                  <c:v>-8.7360549999999995E-3</c:v>
                </c:pt>
                <c:pt idx="7720">
                  <c:v>-7.2020799999999996E-3</c:v>
                </c:pt>
                <c:pt idx="7721">
                  <c:v>-7.0729169999999997E-3</c:v>
                </c:pt>
                <c:pt idx="7722">
                  <c:v>-1.2168843E-2</c:v>
                </c:pt>
                <c:pt idx="7723">
                  <c:v>-5.9543570000000004E-3</c:v>
                </c:pt>
                <c:pt idx="7724">
                  <c:v>-6.8090599999999996E-3</c:v>
                </c:pt>
                <c:pt idx="7725">
                  <c:v>-1.0139343E-2</c:v>
                </c:pt>
                <c:pt idx="7726">
                  <c:v>-9.3210759999999993E-3</c:v>
                </c:pt>
                <c:pt idx="7727">
                  <c:v>-8.0978860000000003E-3</c:v>
                </c:pt>
                <c:pt idx="7728">
                  <c:v>-4.562694E-3</c:v>
                </c:pt>
                <c:pt idx="7729">
                  <c:v>-5.1374029999999996E-3</c:v>
                </c:pt>
                <c:pt idx="7730">
                  <c:v>-1.2107161999999999E-2</c:v>
                </c:pt>
                <c:pt idx="7731">
                  <c:v>-6.6825690000000002E-3</c:v>
                </c:pt>
                <c:pt idx="7732">
                  <c:v>-6.7812760000000001E-3</c:v>
                </c:pt>
                <c:pt idx="7733">
                  <c:v>-5.2102779999999996E-3</c:v>
                </c:pt>
                <c:pt idx="7734">
                  <c:v>-2.7426289999999999E-3</c:v>
                </c:pt>
                <c:pt idx="7735">
                  <c:v>-6.3160589999999997E-3</c:v>
                </c:pt>
                <c:pt idx="7736">
                  <c:v>-2.255253E-3</c:v>
                </c:pt>
                <c:pt idx="7737">
                  <c:v>-6.4233659999999998E-3</c:v>
                </c:pt>
                <c:pt idx="7738">
                  <c:v>-4.0414279999999997E-3</c:v>
                </c:pt>
                <c:pt idx="7739">
                  <c:v>-3.7628610000000002E-3</c:v>
                </c:pt>
                <c:pt idx="7740">
                  <c:v>-4.3297350000000004E-3</c:v>
                </c:pt>
                <c:pt idx="7741">
                  <c:v>-5.7822230000000004E-3</c:v>
                </c:pt>
                <c:pt idx="7742">
                  <c:v>-2.6955709999999999E-3</c:v>
                </c:pt>
                <c:pt idx="7743">
                  <c:v>-1.3062E-3</c:v>
                </c:pt>
                <c:pt idx="7744">
                  <c:v>-6.1355480000000002E-3</c:v>
                </c:pt>
                <c:pt idx="7745">
                  <c:v>-3.8729260000000001E-3</c:v>
                </c:pt>
                <c:pt idx="7746">
                  <c:v>-2.2930759999999998E-3</c:v>
                </c:pt>
                <c:pt idx="7747">
                  <c:v>-6.6255059999999998E-3</c:v>
                </c:pt>
                <c:pt idx="7748">
                  <c:v>-2.2582689999999998E-3</c:v>
                </c:pt>
                <c:pt idx="7749">
                  <c:v>-7.2098839999999997E-3</c:v>
                </c:pt>
                <c:pt idx="7750">
                  <c:v>-7.3486299999999999E-4</c:v>
                </c:pt>
                <c:pt idx="7751">
                  <c:v>-8.7201599999999998E-4</c:v>
                </c:pt>
                <c:pt idx="7752">
                  <c:v>-9.6708330000000002E-3</c:v>
                </c:pt>
                <c:pt idx="7753">
                  <c:v>-8.0084879999999994E-3</c:v>
                </c:pt>
                <c:pt idx="7754">
                  <c:v>-2.5805120000000001E-3</c:v>
                </c:pt>
                <c:pt idx="7755">
                  <c:v>-5.9366269999999999E-3</c:v>
                </c:pt>
                <c:pt idx="7756">
                  <c:v>-7.1343099999999996E-3</c:v>
                </c:pt>
                <c:pt idx="7757">
                  <c:v>-8.7119669999999993E-3</c:v>
                </c:pt>
                <c:pt idx="7758" formatCode="0.00E+00">
                  <c:v>-2.92627E-5</c:v>
                </c:pt>
                <c:pt idx="7759">
                  <c:v>-2.199206E-3</c:v>
                </c:pt>
                <c:pt idx="7760">
                  <c:v>-5.8945250000000003E-3</c:v>
                </c:pt>
                <c:pt idx="7761">
                  <c:v>-5.5840009999999999E-3</c:v>
                </c:pt>
                <c:pt idx="7762">
                  <c:v>-4.6057390000000002E-3</c:v>
                </c:pt>
                <c:pt idx="7763">
                  <c:v>-5.3572840000000004E-3</c:v>
                </c:pt>
                <c:pt idx="7764">
                  <c:v>-2.1834160000000001E-3</c:v>
                </c:pt>
                <c:pt idx="7765">
                  <c:v>-1.2891269999999999E-3</c:v>
                </c:pt>
                <c:pt idx="7766">
                  <c:v>-4.8367840000000002E-3</c:v>
                </c:pt>
                <c:pt idx="7767">
                  <c:v>-9.2273599999999996E-4</c:v>
                </c:pt>
                <c:pt idx="7768">
                  <c:v>-2.062192E-3</c:v>
                </c:pt>
                <c:pt idx="7769">
                  <c:v>-1.148727E-3</c:v>
                </c:pt>
                <c:pt idx="7770">
                  <c:v>-3.8715059999999998E-3</c:v>
                </c:pt>
                <c:pt idx="7771">
                  <c:v>-3.3111769999999998E-3</c:v>
                </c:pt>
                <c:pt idx="7772">
                  <c:v>-1.1521649999999999E-3</c:v>
                </c:pt>
                <c:pt idx="7773">
                  <c:v>-1.2110199999999999E-3</c:v>
                </c:pt>
                <c:pt idx="7774">
                  <c:v>-3.5673240000000002E-3</c:v>
                </c:pt>
                <c:pt idx="7775">
                  <c:v>-4.9079589999999999E-3</c:v>
                </c:pt>
                <c:pt idx="7776">
                  <c:v>-5.6890919999999998E-3</c:v>
                </c:pt>
                <c:pt idx="7777">
                  <c:v>-2.6501580000000001E-3</c:v>
                </c:pt>
                <c:pt idx="7778">
                  <c:v>-2.1031259999999999E-3</c:v>
                </c:pt>
                <c:pt idx="7779">
                  <c:v>-4.2397809999999998E-3</c:v>
                </c:pt>
                <c:pt idx="7780">
                  <c:v>-4.0066449999999997E-3</c:v>
                </c:pt>
                <c:pt idx="7781">
                  <c:v>-5.2146550000000003E-3</c:v>
                </c:pt>
                <c:pt idx="7782">
                  <c:v>-3.7952490000000001E-3</c:v>
                </c:pt>
                <c:pt idx="7783">
                  <c:v>-4.3587740000000002E-3</c:v>
                </c:pt>
                <c:pt idx="7784">
                  <c:v>-4.7107770000000002E-3</c:v>
                </c:pt>
                <c:pt idx="7785">
                  <c:v>-7.4415820000000004E-3</c:v>
                </c:pt>
                <c:pt idx="7786">
                  <c:v>-9.0348900000000003E-3</c:v>
                </c:pt>
                <c:pt idx="7787">
                  <c:v>-7.5887940000000003E-3</c:v>
                </c:pt>
                <c:pt idx="7788">
                  <c:v>-9.4023600000000002E-3</c:v>
                </c:pt>
                <c:pt idx="7789">
                  <c:v>-6.9935300000000004E-3</c:v>
                </c:pt>
                <c:pt idx="7790">
                  <c:v>-8.3622230000000002E-3</c:v>
                </c:pt>
                <c:pt idx="7791">
                  <c:v>-9.2719589999999998E-3</c:v>
                </c:pt>
                <c:pt idx="7792">
                  <c:v>-7.3878750000000003E-3</c:v>
                </c:pt>
                <c:pt idx="7793">
                  <c:v>-1.2322712E-2</c:v>
                </c:pt>
                <c:pt idx="7794">
                  <c:v>-8.9580170000000004E-3</c:v>
                </c:pt>
                <c:pt idx="7795">
                  <c:v>-8.0597329999999995E-3</c:v>
                </c:pt>
                <c:pt idx="7796">
                  <c:v>-2.910349E-3</c:v>
                </c:pt>
                <c:pt idx="7797">
                  <c:v>-4.827825E-3</c:v>
                </c:pt>
                <c:pt idx="7798">
                  <c:v>-6.9289659999999999E-3</c:v>
                </c:pt>
                <c:pt idx="7799">
                  <c:v>-3.722787E-3</c:v>
                </c:pt>
                <c:pt idx="7800">
                  <c:v>-1.5231559999999999E-3</c:v>
                </c:pt>
                <c:pt idx="7801">
                  <c:v>-5.8039210000000001E-3</c:v>
                </c:pt>
                <c:pt idx="7802">
                  <c:v>-1.1336999999999999E-4</c:v>
                </c:pt>
                <c:pt idx="7803">
                  <c:v>3.3830940000000001E-3</c:v>
                </c:pt>
                <c:pt idx="7804">
                  <c:v>2.7736010000000001E-3</c:v>
                </c:pt>
                <c:pt idx="7805">
                  <c:v>-3.8044060000000002E-3</c:v>
                </c:pt>
                <c:pt idx="7806">
                  <c:v>3.230148E-3</c:v>
                </c:pt>
                <c:pt idx="7807">
                  <c:v>5.3518890000000003E-3</c:v>
                </c:pt>
                <c:pt idx="7808">
                  <c:v>2.7985649999999998E-3</c:v>
                </c:pt>
                <c:pt idx="7809">
                  <c:v>-2.7559899999999998E-3</c:v>
                </c:pt>
                <c:pt idx="7810">
                  <c:v>2.6177930000000002E-3</c:v>
                </c:pt>
                <c:pt idx="7811">
                  <c:v>2.703015E-3</c:v>
                </c:pt>
                <c:pt idx="7812">
                  <c:v>6.1090470000000003E-3</c:v>
                </c:pt>
                <c:pt idx="7813">
                  <c:v>4.4435059999999998E-3</c:v>
                </c:pt>
                <c:pt idx="7814">
                  <c:v>2.7780019999999999E-3</c:v>
                </c:pt>
                <c:pt idx="7815">
                  <c:v>1.6634690000000001E-3</c:v>
                </c:pt>
                <c:pt idx="7816">
                  <c:v>-1.97954E-4</c:v>
                </c:pt>
                <c:pt idx="7817">
                  <c:v>4.8010659999999997E-3</c:v>
                </c:pt>
                <c:pt idx="7818">
                  <c:v>2.8176569999999999E-3</c:v>
                </c:pt>
                <c:pt idx="7819">
                  <c:v>1.3481249999999999E-3</c:v>
                </c:pt>
                <c:pt idx="7820">
                  <c:v>1.0470740000000001E-3</c:v>
                </c:pt>
                <c:pt idx="7821">
                  <c:v>4.8583230000000003E-3</c:v>
                </c:pt>
                <c:pt idx="7822">
                  <c:v>1.3698079999999999E-3</c:v>
                </c:pt>
                <c:pt idx="7823">
                  <c:v>-1.6667279999999999E-3</c:v>
                </c:pt>
                <c:pt idx="7824">
                  <c:v>-1.6522489999999999E-3</c:v>
                </c:pt>
                <c:pt idx="7825">
                  <c:v>-1.901521E-3</c:v>
                </c:pt>
                <c:pt idx="7826">
                  <c:v>7.3694299999999999E-4</c:v>
                </c:pt>
                <c:pt idx="7827">
                  <c:v>-3.713998E-3</c:v>
                </c:pt>
                <c:pt idx="7828">
                  <c:v>-2.3756340000000002E-3</c:v>
                </c:pt>
                <c:pt idx="7829">
                  <c:v>-4.8212150000000002E-3</c:v>
                </c:pt>
                <c:pt idx="7830">
                  <c:v>-4.7380540000000002E-3</c:v>
                </c:pt>
                <c:pt idx="7831">
                  <c:v>-5.9151710000000003E-3</c:v>
                </c:pt>
                <c:pt idx="7832">
                  <c:v>-6.225347E-3</c:v>
                </c:pt>
                <c:pt idx="7833">
                  <c:v>-6.1036390000000001E-3</c:v>
                </c:pt>
                <c:pt idx="7834">
                  <c:v>-4.0646379999999998E-3</c:v>
                </c:pt>
                <c:pt idx="7835">
                  <c:v>-6.3850510000000001E-3</c:v>
                </c:pt>
                <c:pt idx="7836">
                  <c:v>-5.3188030000000004E-3</c:v>
                </c:pt>
                <c:pt idx="7837">
                  <c:v>-9.0610759999999995E-3</c:v>
                </c:pt>
                <c:pt idx="7838">
                  <c:v>-8.5032340000000001E-3</c:v>
                </c:pt>
                <c:pt idx="7839">
                  <c:v>-6.8390250000000003E-3</c:v>
                </c:pt>
                <c:pt idx="7840">
                  <c:v>-5.3313229999999998E-3</c:v>
                </c:pt>
                <c:pt idx="7841">
                  <c:v>-5.5680779999999997E-3</c:v>
                </c:pt>
                <c:pt idx="7842">
                  <c:v>-2.7100140000000002E-3</c:v>
                </c:pt>
                <c:pt idx="7843">
                  <c:v>-7.8898619999999992E-3</c:v>
                </c:pt>
                <c:pt idx="7844">
                  <c:v>-5.9797219999999998E-3</c:v>
                </c:pt>
                <c:pt idx="7845">
                  <c:v>-3.6435980000000001E-3</c:v>
                </c:pt>
                <c:pt idx="7846">
                  <c:v>-4.8259959999999999E-3</c:v>
                </c:pt>
                <c:pt idx="7847">
                  <c:v>-5.117346E-3</c:v>
                </c:pt>
                <c:pt idx="7848">
                  <c:v>-3.9140590000000001E-3</c:v>
                </c:pt>
                <c:pt idx="7849">
                  <c:v>-3.2509320000000002E-3</c:v>
                </c:pt>
                <c:pt idx="7850">
                  <c:v>-2.829565E-3</c:v>
                </c:pt>
                <c:pt idx="7851">
                  <c:v>-1.743528E-3</c:v>
                </c:pt>
                <c:pt idx="7852">
                  <c:v>-4.3406399999999998E-3</c:v>
                </c:pt>
                <c:pt idx="7853">
                  <c:v>-9.3738700000000003E-4</c:v>
                </c:pt>
                <c:pt idx="7854">
                  <c:v>-8.7752299999999995E-4</c:v>
                </c:pt>
                <c:pt idx="7855">
                  <c:v>-1.014409E-3</c:v>
                </c:pt>
                <c:pt idx="7856">
                  <c:v>2.291347E-3</c:v>
                </c:pt>
                <c:pt idx="7857">
                  <c:v>-2.673318E-3</c:v>
                </c:pt>
                <c:pt idx="7858">
                  <c:v>3.87859E-4</c:v>
                </c:pt>
                <c:pt idx="7859">
                  <c:v>-1.15784E-3</c:v>
                </c:pt>
                <c:pt idx="7860">
                  <c:v>1.727471E-3</c:v>
                </c:pt>
                <c:pt idx="7861">
                  <c:v>-5.562666E-3</c:v>
                </c:pt>
                <c:pt idx="7862">
                  <c:v>-1.588417E-3</c:v>
                </c:pt>
                <c:pt idx="7863">
                  <c:v>-3.8691480000000002E-3</c:v>
                </c:pt>
                <c:pt idx="7864">
                  <c:v>-6.9835339999999996E-3</c:v>
                </c:pt>
                <c:pt idx="7865">
                  <c:v>-4.979771E-3</c:v>
                </c:pt>
                <c:pt idx="7866">
                  <c:v>-3.1073030000000001E-3</c:v>
                </c:pt>
                <c:pt idx="7867">
                  <c:v>-2.990922E-3</c:v>
                </c:pt>
                <c:pt idx="7868">
                  <c:v>-4.4141299999999996E-3</c:v>
                </c:pt>
                <c:pt idx="7869">
                  <c:v>-3.670043E-3</c:v>
                </c:pt>
                <c:pt idx="7870">
                  <c:v>-1.7728780000000001E-3</c:v>
                </c:pt>
                <c:pt idx="7871">
                  <c:v>-2.943869E-3</c:v>
                </c:pt>
                <c:pt idx="7872">
                  <c:v>-8.1543610000000006E-3</c:v>
                </c:pt>
                <c:pt idx="7873">
                  <c:v>-6.9247789999999998E-3</c:v>
                </c:pt>
                <c:pt idx="7874">
                  <c:v>-4.7709939999999998E-3</c:v>
                </c:pt>
                <c:pt idx="7875">
                  <c:v>-5.8972440000000003E-3</c:v>
                </c:pt>
                <c:pt idx="7876">
                  <c:v>-7.2482520000000002E-3</c:v>
                </c:pt>
                <c:pt idx="7877">
                  <c:v>-9.2192569999999998E-3</c:v>
                </c:pt>
                <c:pt idx="7878">
                  <c:v>-5.8997279999999999E-3</c:v>
                </c:pt>
                <c:pt idx="7879">
                  <c:v>-4.9686870000000003E-3</c:v>
                </c:pt>
                <c:pt idx="7880">
                  <c:v>-7.202417E-3</c:v>
                </c:pt>
                <c:pt idx="7881">
                  <c:v>-3.8875799999999999E-3</c:v>
                </c:pt>
                <c:pt idx="7882">
                  <c:v>-5.1376019999999998E-3</c:v>
                </c:pt>
                <c:pt idx="7883">
                  <c:v>-3.7927059999999999E-3</c:v>
                </c:pt>
                <c:pt idx="7884">
                  <c:v>-5.6701809999999998E-3</c:v>
                </c:pt>
                <c:pt idx="7885">
                  <c:v>-1.894883E-3</c:v>
                </c:pt>
                <c:pt idx="7886">
                  <c:v>-4.6054549999999996E-3</c:v>
                </c:pt>
                <c:pt idx="7887">
                  <c:v>-2.859487E-3</c:v>
                </c:pt>
                <c:pt idx="7888">
                  <c:v>-2.9082790000000002E-3</c:v>
                </c:pt>
                <c:pt idx="7889">
                  <c:v>-9.3620800000000001E-4</c:v>
                </c:pt>
                <c:pt idx="7890">
                  <c:v>-4.2384479999999997E-3</c:v>
                </c:pt>
                <c:pt idx="7891">
                  <c:v>-4.7489760000000002E-3</c:v>
                </c:pt>
                <c:pt idx="7892">
                  <c:v>-4.7507499999999998E-3</c:v>
                </c:pt>
                <c:pt idx="7893">
                  <c:v>-1.152819E-3</c:v>
                </c:pt>
                <c:pt idx="7894">
                  <c:v>-5.847835E-3</c:v>
                </c:pt>
                <c:pt idx="7895">
                  <c:v>-4.0230370000000001E-3</c:v>
                </c:pt>
                <c:pt idx="7896">
                  <c:v>-6.0504249999999999E-3</c:v>
                </c:pt>
                <c:pt idx="7897">
                  <c:v>-4.3444039999999996E-3</c:v>
                </c:pt>
                <c:pt idx="7898">
                  <c:v>-8.9062759999999994E-3</c:v>
                </c:pt>
                <c:pt idx="7899">
                  <c:v>-5.8510970000000004E-3</c:v>
                </c:pt>
                <c:pt idx="7900">
                  <c:v>-8.8944760000000001E-3</c:v>
                </c:pt>
                <c:pt idx="7901">
                  <c:v>-6.8584900000000001E-3</c:v>
                </c:pt>
                <c:pt idx="7902">
                  <c:v>-5.5968110000000001E-3</c:v>
                </c:pt>
                <c:pt idx="7903">
                  <c:v>-7.9888619999999994E-3</c:v>
                </c:pt>
                <c:pt idx="7904">
                  <c:v>-2.1874440000000002E-3</c:v>
                </c:pt>
                <c:pt idx="7905">
                  <c:v>-6.6160139999999999E-3</c:v>
                </c:pt>
                <c:pt idx="7906">
                  <c:v>-6.591754E-3</c:v>
                </c:pt>
                <c:pt idx="7907">
                  <c:v>-2.08968E-3</c:v>
                </c:pt>
                <c:pt idx="7908">
                  <c:v>-6.011003E-3</c:v>
                </c:pt>
                <c:pt idx="7909">
                  <c:v>-5.1369529999999997E-3</c:v>
                </c:pt>
                <c:pt idx="7910">
                  <c:v>-4.2479759999999997E-3</c:v>
                </c:pt>
                <c:pt idx="7911">
                  <c:v>-4.7025770000000003E-3</c:v>
                </c:pt>
                <c:pt idx="7912">
                  <c:v>-1.8073989999999999E-3</c:v>
                </c:pt>
                <c:pt idx="7913">
                  <c:v>-3.0116800000000001E-3</c:v>
                </c:pt>
                <c:pt idx="7914">
                  <c:v>-3.089844E-3</c:v>
                </c:pt>
                <c:pt idx="7915">
                  <c:v>-2.600621E-3</c:v>
                </c:pt>
                <c:pt idx="7916">
                  <c:v>-4.8736120000000003E-3</c:v>
                </c:pt>
                <c:pt idx="7917">
                  <c:v>-3.710077E-3</c:v>
                </c:pt>
                <c:pt idx="7918">
                  <c:v>-3.8764649999999999E-3</c:v>
                </c:pt>
                <c:pt idx="7919">
                  <c:v>-4.741459E-3</c:v>
                </c:pt>
                <c:pt idx="7920">
                  <c:v>-4.0988379999999996E-3</c:v>
                </c:pt>
                <c:pt idx="7921">
                  <c:v>-2.9709900000000002E-3</c:v>
                </c:pt>
                <c:pt idx="7922">
                  <c:v>-6.4882259999999997E-3</c:v>
                </c:pt>
                <c:pt idx="7923">
                  <c:v>-3.8570100000000001E-3</c:v>
                </c:pt>
                <c:pt idx="7924">
                  <c:v>-5.4789460000000002E-3</c:v>
                </c:pt>
                <c:pt idx="7925">
                  <c:v>-3.8666690000000001E-3</c:v>
                </c:pt>
                <c:pt idx="7926">
                  <c:v>-6.0205010000000002E-3</c:v>
                </c:pt>
                <c:pt idx="7927">
                  <c:v>-6.5179790000000001E-3</c:v>
                </c:pt>
                <c:pt idx="7928">
                  <c:v>-3.7962339999999999E-3</c:v>
                </c:pt>
                <c:pt idx="7929">
                  <c:v>-4.446045E-3</c:v>
                </c:pt>
                <c:pt idx="7930">
                  <c:v>-5.7577410000000002E-3</c:v>
                </c:pt>
                <c:pt idx="7931">
                  <c:v>-3.7502500000000001E-3</c:v>
                </c:pt>
                <c:pt idx="7932">
                  <c:v>-4.4112149999999996E-3</c:v>
                </c:pt>
                <c:pt idx="7933">
                  <c:v>-4.6676779999999998E-3</c:v>
                </c:pt>
                <c:pt idx="7934">
                  <c:v>-6.1257009999999999E-3</c:v>
                </c:pt>
                <c:pt idx="7935">
                  <c:v>-3.3208600000000001E-3</c:v>
                </c:pt>
                <c:pt idx="7936">
                  <c:v>-4.293575E-3</c:v>
                </c:pt>
                <c:pt idx="7937">
                  <c:v>-3.2027449999999999E-3</c:v>
                </c:pt>
                <c:pt idx="7938">
                  <c:v>-1.073236E-3</c:v>
                </c:pt>
                <c:pt idx="7939">
                  <c:v>-2.9639199999999998E-4</c:v>
                </c:pt>
                <c:pt idx="7940">
                  <c:v>-2.7892900000000003E-4</c:v>
                </c:pt>
                <c:pt idx="7941">
                  <c:v>3.187175E-3</c:v>
                </c:pt>
                <c:pt idx="7942">
                  <c:v>2.5424110000000001E-3</c:v>
                </c:pt>
                <c:pt idx="7943">
                  <c:v>1.2803389999999999E-3</c:v>
                </c:pt>
                <c:pt idx="7944">
                  <c:v>4.8284540000000003E-3</c:v>
                </c:pt>
                <c:pt idx="7945">
                  <c:v>2.859047E-3</c:v>
                </c:pt>
                <c:pt idx="7946">
                  <c:v>5.1472419999999998E-3</c:v>
                </c:pt>
                <c:pt idx="7947">
                  <c:v>1.336259E-3</c:v>
                </c:pt>
                <c:pt idx="7948">
                  <c:v>3.539525E-3</c:v>
                </c:pt>
                <c:pt idx="7949">
                  <c:v>4.7933409999999996E-3</c:v>
                </c:pt>
                <c:pt idx="7950">
                  <c:v>2.3532370000000002E-3</c:v>
                </c:pt>
                <c:pt idx="7951">
                  <c:v>2.0272659999999998E-3</c:v>
                </c:pt>
                <c:pt idx="7952">
                  <c:v>3.0013689999999998E-3</c:v>
                </c:pt>
                <c:pt idx="7953">
                  <c:v>4.0988580000000004E-3</c:v>
                </c:pt>
                <c:pt idx="7954">
                  <c:v>1.2428300000000001E-3</c:v>
                </c:pt>
                <c:pt idx="7955">
                  <c:v>3.7605820000000002E-3</c:v>
                </c:pt>
                <c:pt idx="7956">
                  <c:v>2.3918720000000002E-3</c:v>
                </c:pt>
                <c:pt idx="7957">
                  <c:v>3.7080059999999998E-3</c:v>
                </c:pt>
                <c:pt idx="7958">
                  <c:v>5.7906799999999997E-4</c:v>
                </c:pt>
                <c:pt idx="7959">
                  <c:v>-2.1575959999999999E-3</c:v>
                </c:pt>
                <c:pt idx="7960">
                  <c:v>7.9378000000000001E-4</c:v>
                </c:pt>
                <c:pt idx="7961">
                  <c:v>1.2133099999999999E-4</c:v>
                </c:pt>
                <c:pt idx="7962">
                  <c:v>1.62845E-4</c:v>
                </c:pt>
                <c:pt idx="7963">
                  <c:v>-3.3029930000000002E-3</c:v>
                </c:pt>
                <c:pt idx="7964">
                  <c:v>-6.2417199999999999E-4</c:v>
                </c:pt>
                <c:pt idx="7965">
                  <c:v>-7.2244300000000002E-4</c:v>
                </c:pt>
                <c:pt idx="7966">
                  <c:v>-1.7672720000000001E-3</c:v>
                </c:pt>
                <c:pt idx="7967">
                  <c:v>-1.688974E-3</c:v>
                </c:pt>
                <c:pt idx="7968">
                  <c:v>-6.8487799999999998E-4</c:v>
                </c:pt>
                <c:pt idx="7969">
                  <c:v>-1.9607980000000001E-3</c:v>
                </c:pt>
                <c:pt idx="7970">
                  <c:v>-1.358139E-3</c:v>
                </c:pt>
                <c:pt idx="7971">
                  <c:v>-1.765869E-3</c:v>
                </c:pt>
                <c:pt idx="7972">
                  <c:v>-3.0602509999999999E-3</c:v>
                </c:pt>
                <c:pt idx="7973">
                  <c:v>-1.457561E-3</c:v>
                </c:pt>
                <c:pt idx="7974">
                  <c:v>-3.4461099999999998E-4</c:v>
                </c:pt>
                <c:pt idx="7975">
                  <c:v>3.47012E-4</c:v>
                </c:pt>
                <c:pt idx="7976">
                  <c:v>-1.7793030000000001E-3</c:v>
                </c:pt>
                <c:pt idx="7977">
                  <c:v>-1.368377E-3</c:v>
                </c:pt>
                <c:pt idx="7978">
                  <c:v>2.21466E-4</c:v>
                </c:pt>
                <c:pt idx="7979">
                  <c:v>-1.53915E-3</c:v>
                </c:pt>
                <c:pt idx="7980">
                  <c:v>-1.3070359999999999E-3</c:v>
                </c:pt>
                <c:pt idx="7981">
                  <c:v>3.0124699999999998E-4</c:v>
                </c:pt>
                <c:pt idx="7982">
                  <c:v>-1.8051040000000001E-3</c:v>
                </c:pt>
                <c:pt idx="7983">
                  <c:v>8.4900199999999996E-4</c:v>
                </c:pt>
                <c:pt idx="7984">
                  <c:v>-3.2121599999999998E-4</c:v>
                </c:pt>
                <c:pt idx="7985">
                  <c:v>-1.960392E-3</c:v>
                </c:pt>
                <c:pt idx="7986">
                  <c:v>2.740087E-3</c:v>
                </c:pt>
                <c:pt idx="7987">
                  <c:v>4.2340299999999998E-4</c:v>
                </c:pt>
                <c:pt idx="7988" formatCode="0.00E+00">
                  <c:v>6.1339899999999999E-5</c:v>
                </c:pt>
                <c:pt idx="7989">
                  <c:v>3.5002699999999999E-4</c:v>
                </c:pt>
                <c:pt idx="7990">
                  <c:v>4.8631E-4</c:v>
                </c:pt>
                <c:pt idx="7991">
                  <c:v>2.2115059999999998E-3</c:v>
                </c:pt>
                <c:pt idx="7992">
                  <c:v>-3.7778900000000001E-4</c:v>
                </c:pt>
                <c:pt idx="7993">
                  <c:v>1.53778E-4</c:v>
                </c:pt>
                <c:pt idx="7994">
                  <c:v>-1.1471470000000001E-3</c:v>
                </c:pt>
                <c:pt idx="7995">
                  <c:v>1.679533E-3</c:v>
                </c:pt>
                <c:pt idx="7996">
                  <c:v>-3.48902E-4</c:v>
                </c:pt>
                <c:pt idx="7997">
                  <c:v>-3.8011579999999998E-3</c:v>
                </c:pt>
                <c:pt idx="7998">
                  <c:v>-5.2896599999999996E-4</c:v>
                </c:pt>
                <c:pt idx="7999">
                  <c:v>-3.1327389999999998E-3</c:v>
                </c:pt>
                <c:pt idx="8000">
                  <c:v>-3.8326079999999999E-3</c:v>
                </c:pt>
                <c:pt idx="8001">
                  <c:v>-1.7388309999999999E-3</c:v>
                </c:pt>
                <c:pt idx="8002">
                  <c:v>-2.786298E-3</c:v>
                </c:pt>
                <c:pt idx="8003">
                  <c:v>-3.2201259999999998E-3</c:v>
                </c:pt>
                <c:pt idx="8004">
                  <c:v>1.6673370000000001E-3</c:v>
                </c:pt>
                <c:pt idx="8005">
                  <c:v>-3.8408790000000002E-3</c:v>
                </c:pt>
                <c:pt idx="8006">
                  <c:v>-2.4220169999999998E-3</c:v>
                </c:pt>
                <c:pt idx="8007">
                  <c:v>-4.4651930000000001E-3</c:v>
                </c:pt>
                <c:pt idx="8008">
                  <c:v>-2.5449880000000002E-3</c:v>
                </c:pt>
                <c:pt idx="8009">
                  <c:v>-2.2483120000000001E-3</c:v>
                </c:pt>
                <c:pt idx="8010">
                  <c:v>-3.513871E-3</c:v>
                </c:pt>
                <c:pt idx="8011">
                  <c:v>-4.1101519999999997E-3</c:v>
                </c:pt>
                <c:pt idx="8012">
                  <c:v>-3.7641570000000002E-3</c:v>
                </c:pt>
                <c:pt idx="8013">
                  <c:v>-3.973748E-3</c:v>
                </c:pt>
                <c:pt idx="8014">
                  <c:v>-2.9628499999999999E-3</c:v>
                </c:pt>
                <c:pt idx="8015">
                  <c:v>-6.3961970000000002E-3</c:v>
                </c:pt>
                <c:pt idx="8016">
                  <c:v>-5.2370450000000001E-3</c:v>
                </c:pt>
                <c:pt idx="8017">
                  <c:v>-3.3504609999999999E-3</c:v>
                </c:pt>
                <c:pt idx="8018">
                  <c:v>-3.058028E-3</c:v>
                </c:pt>
                <c:pt idx="8019">
                  <c:v>3.5694299999999997E-4</c:v>
                </c:pt>
                <c:pt idx="8020">
                  <c:v>-2.845953E-3</c:v>
                </c:pt>
                <c:pt idx="8021">
                  <c:v>-1.9727019999999998E-3</c:v>
                </c:pt>
                <c:pt idx="8022">
                  <c:v>-1.122254E-3</c:v>
                </c:pt>
                <c:pt idx="8023">
                  <c:v>1.5582180000000001E-3</c:v>
                </c:pt>
                <c:pt idx="8024">
                  <c:v>-1.57216E-3</c:v>
                </c:pt>
                <c:pt idx="8025">
                  <c:v>2.5562720000000001E-3</c:v>
                </c:pt>
                <c:pt idx="8026">
                  <c:v>3.2800070000000001E-3</c:v>
                </c:pt>
                <c:pt idx="8027">
                  <c:v>2.6403160000000002E-3</c:v>
                </c:pt>
                <c:pt idx="8028">
                  <c:v>2.9422319999999999E-3</c:v>
                </c:pt>
                <c:pt idx="8029">
                  <c:v>4.7997869999999998E-3</c:v>
                </c:pt>
                <c:pt idx="8030">
                  <c:v>5.2149889999999997E-3</c:v>
                </c:pt>
                <c:pt idx="8031">
                  <c:v>4.3771590000000003E-3</c:v>
                </c:pt>
                <c:pt idx="8032">
                  <c:v>5.5196539999999997E-3</c:v>
                </c:pt>
                <c:pt idx="8033">
                  <c:v>5.7446909999999997E-3</c:v>
                </c:pt>
                <c:pt idx="8034">
                  <c:v>6.0553869999999997E-3</c:v>
                </c:pt>
                <c:pt idx="8035">
                  <c:v>5.1991800000000003E-3</c:v>
                </c:pt>
                <c:pt idx="8036">
                  <c:v>3.9007339999999999E-3</c:v>
                </c:pt>
                <c:pt idx="8037">
                  <c:v>5.2980950000000001E-3</c:v>
                </c:pt>
                <c:pt idx="8038">
                  <c:v>5.5940130000000001E-3</c:v>
                </c:pt>
                <c:pt idx="8039">
                  <c:v>2.9553539999999999E-3</c:v>
                </c:pt>
                <c:pt idx="8040">
                  <c:v>3.4376390000000001E-3</c:v>
                </c:pt>
                <c:pt idx="8041">
                  <c:v>3.1324410000000001E-3</c:v>
                </c:pt>
                <c:pt idx="8042">
                  <c:v>5.01294E-4</c:v>
                </c:pt>
                <c:pt idx="8043">
                  <c:v>2.0762879999999999E-3</c:v>
                </c:pt>
                <c:pt idx="8044">
                  <c:v>2.4488439999999999E-3</c:v>
                </c:pt>
                <c:pt idx="8045">
                  <c:v>1.4275220000000001E-3</c:v>
                </c:pt>
                <c:pt idx="8046">
                  <c:v>-7.6557899999999996E-4</c:v>
                </c:pt>
                <c:pt idx="8047">
                  <c:v>-1.0010030000000001E-3</c:v>
                </c:pt>
                <c:pt idx="8048">
                  <c:v>-2.7924619999999999E-3</c:v>
                </c:pt>
                <c:pt idx="8049">
                  <c:v>-3.3293559999999999E-3</c:v>
                </c:pt>
                <c:pt idx="8050">
                  <c:v>-2.6342290000000001E-3</c:v>
                </c:pt>
                <c:pt idx="8051">
                  <c:v>-6.2595899999999998E-3</c:v>
                </c:pt>
                <c:pt idx="8052">
                  <c:v>-5.9264280000000001E-3</c:v>
                </c:pt>
                <c:pt idx="8053">
                  <c:v>-4.3676799999999997E-3</c:v>
                </c:pt>
                <c:pt idx="8054">
                  <c:v>-5.8931390000000004E-3</c:v>
                </c:pt>
                <c:pt idx="8055">
                  <c:v>-5.9578540000000003E-3</c:v>
                </c:pt>
                <c:pt idx="8056">
                  <c:v>-5.6931400000000002E-3</c:v>
                </c:pt>
                <c:pt idx="8057">
                  <c:v>-7.3791860000000003E-3</c:v>
                </c:pt>
                <c:pt idx="8058">
                  <c:v>-6.5831680000000004E-3</c:v>
                </c:pt>
                <c:pt idx="8059">
                  <c:v>-7.9160800000000007E-3</c:v>
                </c:pt>
                <c:pt idx="8060">
                  <c:v>-7.5154089999999998E-3</c:v>
                </c:pt>
                <c:pt idx="8061">
                  <c:v>-5.6189730000000002E-3</c:v>
                </c:pt>
                <c:pt idx="8062">
                  <c:v>-7.5856700000000001E-3</c:v>
                </c:pt>
                <c:pt idx="8063">
                  <c:v>-5.5787120000000004E-3</c:v>
                </c:pt>
                <c:pt idx="8064">
                  <c:v>-6.0534150000000004E-3</c:v>
                </c:pt>
                <c:pt idx="8065">
                  <c:v>-4.5218309999999996E-3</c:v>
                </c:pt>
                <c:pt idx="8066">
                  <c:v>-3.575876E-3</c:v>
                </c:pt>
                <c:pt idx="8067">
                  <c:v>-4.385211E-3</c:v>
                </c:pt>
                <c:pt idx="8068">
                  <c:v>-4.0187779999999998E-3</c:v>
                </c:pt>
                <c:pt idx="8069">
                  <c:v>-2.0597559999999998E-3</c:v>
                </c:pt>
                <c:pt idx="8070">
                  <c:v>-1.65501E-4</c:v>
                </c:pt>
                <c:pt idx="8071">
                  <c:v>2.87769E-4</c:v>
                </c:pt>
                <c:pt idx="8072">
                  <c:v>-6.9284100000000003E-4</c:v>
                </c:pt>
                <c:pt idx="8073">
                  <c:v>8.0625200000000003E-4</c:v>
                </c:pt>
                <c:pt idx="8074">
                  <c:v>1.254427E-3</c:v>
                </c:pt>
                <c:pt idx="8075">
                  <c:v>1.2003649999999999E-3</c:v>
                </c:pt>
                <c:pt idx="8076">
                  <c:v>2.3933689999999998E-3</c:v>
                </c:pt>
                <c:pt idx="8077">
                  <c:v>3.6881980000000002E-3</c:v>
                </c:pt>
                <c:pt idx="8078">
                  <c:v>5.0731530000000004E-3</c:v>
                </c:pt>
                <c:pt idx="8079">
                  <c:v>2.848082E-3</c:v>
                </c:pt>
                <c:pt idx="8080">
                  <c:v>4.002818E-3</c:v>
                </c:pt>
                <c:pt idx="8081">
                  <c:v>3.6691240000000002E-3</c:v>
                </c:pt>
                <c:pt idx="8082">
                  <c:v>5.4545180000000002E-3</c:v>
                </c:pt>
                <c:pt idx="8083">
                  <c:v>4.2201419999999996E-3</c:v>
                </c:pt>
                <c:pt idx="8084">
                  <c:v>3.9660169999999996E-3</c:v>
                </c:pt>
                <c:pt idx="8085">
                  <c:v>4.0965120000000001E-3</c:v>
                </c:pt>
                <c:pt idx="8086">
                  <c:v>7.3704039999999997E-3</c:v>
                </c:pt>
                <c:pt idx="8087">
                  <c:v>4.4273450000000001E-3</c:v>
                </c:pt>
                <c:pt idx="8088">
                  <c:v>1.8688660000000001E-3</c:v>
                </c:pt>
                <c:pt idx="8089">
                  <c:v>3.9514570000000002E-3</c:v>
                </c:pt>
                <c:pt idx="8090">
                  <c:v>2.175101E-3</c:v>
                </c:pt>
                <c:pt idx="8091">
                  <c:v>2.441417E-3</c:v>
                </c:pt>
                <c:pt idx="8092">
                  <c:v>2.7451849999999998E-3</c:v>
                </c:pt>
                <c:pt idx="8093">
                  <c:v>1.4349090000000001E-3</c:v>
                </c:pt>
                <c:pt idx="8094" formatCode="0.00E+00">
                  <c:v>-6.3147900000000006E-5</c:v>
                </c:pt>
                <c:pt idx="8095">
                  <c:v>1.4106450000000001E-3</c:v>
                </c:pt>
                <c:pt idx="8096" formatCode="0.00E+00">
                  <c:v>-7.0703200000000004E-5</c:v>
                </c:pt>
                <c:pt idx="8097">
                  <c:v>-2.2619519999999998E-3</c:v>
                </c:pt>
                <c:pt idx="8098">
                  <c:v>-1.472187E-3</c:v>
                </c:pt>
                <c:pt idx="8099">
                  <c:v>-6.4181299999999998E-4</c:v>
                </c:pt>
                <c:pt idx="8100">
                  <c:v>-2.9756790000000002E-3</c:v>
                </c:pt>
                <c:pt idx="8101">
                  <c:v>-2.7242770000000002E-3</c:v>
                </c:pt>
                <c:pt idx="8102">
                  <c:v>-2.9317269999999999E-3</c:v>
                </c:pt>
                <c:pt idx="8103">
                  <c:v>-4.1738249999999999E-3</c:v>
                </c:pt>
                <c:pt idx="8104">
                  <c:v>-4.9551079999999997E-3</c:v>
                </c:pt>
                <c:pt idx="8105">
                  <c:v>-4.0203390000000004E-3</c:v>
                </c:pt>
                <c:pt idx="8106">
                  <c:v>-7.3168089999999996E-3</c:v>
                </c:pt>
                <c:pt idx="8107">
                  <c:v>-4.9852109999999998E-3</c:v>
                </c:pt>
                <c:pt idx="8108">
                  <c:v>-4.6587859999999998E-3</c:v>
                </c:pt>
                <c:pt idx="8109">
                  <c:v>-5.1623900000000002E-3</c:v>
                </c:pt>
                <c:pt idx="8110">
                  <c:v>-2.3385709999999998E-3</c:v>
                </c:pt>
                <c:pt idx="8111">
                  <c:v>-5.1854910000000004E-3</c:v>
                </c:pt>
                <c:pt idx="8112">
                  <c:v>-3.6661229999999999E-3</c:v>
                </c:pt>
                <c:pt idx="8113">
                  <c:v>-3.3563970000000001E-3</c:v>
                </c:pt>
                <c:pt idx="8114">
                  <c:v>-3.108679E-3</c:v>
                </c:pt>
                <c:pt idx="8115">
                  <c:v>-6.83605E-4</c:v>
                </c:pt>
                <c:pt idx="8116">
                  <c:v>-3.9130220000000004E-3</c:v>
                </c:pt>
                <c:pt idx="8117">
                  <c:v>-3.0911710000000002E-3</c:v>
                </c:pt>
                <c:pt idx="8118">
                  <c:v>7.0600199999999995E-4</c:v>
                </c:pt>
                <c:pt idx="8119">
                  <c:v>-7.1878899999999995E-4</c:v>
                </c:pt>
                <c:pt idx="8120">
                  <c:v>1.3416610000000001E-3</c:v>
                </c:pt>
                <c:pt idx="8121">
                  <c:v>-3.9045900000000001E-4</c:v>
                </c:pt>
                <c:pt idx="8122">
                  <c:v>-1.678957E-3</c:v>
                </c:pt>
                <c:pt idx="8123">
                  <c:v>2.7541409999999999E-3</c:v>
                </c:pt>
                <c:pt idx="8124">
                  <c:v>1.951978E-3</c:v>
                </c:pt>
                <c:pt idx="8125">
                  <c:v>3.59648E-3</c:v>
                </c:pt>
                <c:pt idx="8126">
                  <c:v>2.2302200000000002E-3</c:v>
                </c:pt>
                <c:pt idx="8127">
                  <c:v>3.8041479999999998E-3</c:v>
                </c:pt>
                <c:pt idx="8128">
                  <c:v>2.159139E-3</c:v>
                </c:pt>
                <c:pt idx="8129">
                  <c:v>3.7788729999999999E-3</c:v>
                </c:pt>
                <c:pt idx="8130">
                  <c:v>5.1920279999999996E-3</c:v>
                </c:pt>
                <c:pt idx="8131">
                  <c:v>3.677222E-3</c:v>
                </c:pt>
                <c:pt idx="8132">
                  <c:v>2.663473E-3</c:v>
                </c:pt>
                <c:pt idx="8133">
                  <c:v>2.8930380000000001E-3</c:v>
                </c:pt>
                <c:pt idx="8134">
                  <c:v>1.26179E-3</c:v>
                </c:pt>
                <c:pt idx="8135">
                  <c:v>1.818657E-3</c:v>
                </c:pt>
                <c:pt idx="8136">
                  <c:v>-8.4510499999999997E-4</c:v>
                </c:pt>
                <c:pt idx="8137">
                  <c:v>3.4399700000000002E-4</c:v>
                </c:pt>
                <c:pt idx="8138">
                  <c:v>-2.5314100000000002E-4</c:v>
                </c:pt>
                <c:pt idx="8139">
                  <c:v>1.1498120000000001E-3</c:v>
                </c:pt>
                <c:pt idx="8140">
                  <c:v>7.6583399999999996E-4</c:v>
                </c:pt>
                <c:pt idx="8141">
                  <c:v>-2.7066619999999999E-3</c:v>
                </c:pt>
                <c:pt idx="8142">
                  <c:v>-2.9138739999999999E-3</c:v>
                </c:pt>
                <c:pt idx="8143">
                  <c:v>-2.938375E-3</c:v>
                </c:pt>
                <c:pt idx="8144">
                  <c:v>-2.567929E-3</c:v>
                </c:pt>
                <c:pt idx="8145">
                  <c:v>-3.1301219999999999E-3</c:v>
                </c:pt>
                <c:pt idx="8146">
                  <c:v>-1.4695719999999999E-3</c:v>
                </c:pt>
                <c:pt idx="8147">
                  <c:v>-3.8451119999999999E-3</c:v>
                </c:pt>
                <c:pt idx="8148">
                  <c:v>-4.0118080000000004E-3</c:v>
                </c:pt>
                <c:pt idx="8149">
                  <c:v>-2.8589259999999999E-3</c:v>
                </c:pt>
                <c:pt idx="8150">
                  <c:v>-5.0402529999999997E-3</c:v>
                </c:pt>
                <c:pt idx="8151">
                  <c:v>-1.540593E-3</c:v>
                </c:pt>
                <c:pt idx="8152">
                  <c:v>-3.1302420000000001E-3</c:v>
                </c:pt>
                <c:pt idx="8153">
                  <c:v>-5.263434E-3</c:v>
                </c:pt>
                <c:pt idx="8154">
                  <c:v>-4.9918999999999996E-3</c:v>
                </c:pt>
                <c:pt idx="8155">
                  <c:v>-4.4315719999999999E-3</c:v>
                </c:pt>
                <c:pt idx="8156">
                  <c:v>-4.3080810000000001E-3</c:v>
                </c:pt>
                <c:pt idx="8157">
                  <c:v>-4.0923660000000001E-3</c:v>
                </c:pt>
                <c:pt idx="8158">
                  <c:v>-2.9599599999999998E-4</c:v>
                </c:pt>
                <c:pt idx="8159">
                  <c:v>-2.3791200000000002E-3</c:v>
                </c:pt>
                <c:pt idx="8160">
                  <c:v>-2.0936069999999999E-3</c:v>
                </c:pt>
                <c:pt idx="8161">
                  <c:v>-2.7125249999999999E-3</c:v>
                </c:pt>
                <c:pt idx="8162">
                  <c:v>-5.5466900000000004E-4</c:v>
                </c:pt>
                <c:pt idx="8163">
                  <c:v>-2.1642829999999999E-3</c:v>
                </c:pt>
                <c:pt idx="8164">
                  <c:v>1.1454449999999999E-3</c:v>
                </c:pt>
                <c:pt idx="8165">
                  <c:v>-1.042608E-3</c:v>
                </c:pt>
                <c:pt idx="8166">
                  <c:v>-1.448228E-3</c:v>
                </c:pt>
                <c:pt idx="8167">
                  <c:v>2.6152100000000002E-4</c:v>
                </c:pt>
                <c:pt idx="8168">
                  <c:v>1.056729E-3</c:v>
                </c:pt>
                <c:pt idx="8169">
                  <c:v>2.0191950000000001E-3</c:v>
                </c:pt>
                <c:pt idx="8170">
                  <c:v>2.8178510000000001E-3</c:v>
                </c:pt>
                <c:pt idx="8171">
                  <c:v>1.9302189999999999E-3</c:v>
                </c:pt>
                <c:pt idx="8172">
                  <c:v>1.226612E-3</c:v>
                </c:pt>
                <c:pt idx="8173">
                  <c:v>-4.2921399999999997E-4</c:v>
                </c:pt>
                <c:pt idx="8174">
                  <c:v>3.1423509999999998E-3</c:v>
                </c:pt>
                <c:pt idx="8175">
                  <c:v>2.722637E-3</c:v>
                </c:pt>
                <c:pt idx="8176">
                  <c:v>1.682939E-3</c:v>
                </c:pt>
                <c:pt idx="8177">
                  <c:v>2.3111780000000001E-3</c:v>
                </c:pt>
                <c:pt idx="8178">
                  <c:v>2.328489E-3</c:v>
                </c:pt>
                <c:pt idx="8179">
                  <c:v>3.2528409999999998E-3</c:v>
                </c:pt>
                <c:pt idx="8180">
                  <c:v>3.5383319999999999E-3</c:v>
                </c:pt>
                <c:pt idx="8181">
                  <c:v>2.2167440000000001E-3</c:v>
                </c:pt>
                <c:pt idx="8182">
                  <c:v>4.566451E-3</c:v>
                </c:pt>
                <c:pt idx="8183">
                  <c:v>3.3437400000000002E-4</c:v>
                </c:pt>
                <c:pt idx="8184">
                  <c:v>3.5149880000000001E-3</c:v>
                </c:pt>
                <c:pt idx="8185">
                  <c:v>1.9233329999999999E-3</c:v>
                </c:pt>
                <c:pt idx="8186">
                  <c:v>1.355015E-3</c:v>
                </c:pt>
                <c:pt idx="8187">
                  <c:v>3.1470439999999999E-3</c:v>
                </c:pt>
                <c:pt idx="8188">
                  <c:v>6.9533799999999999E-4</c:v>
                </c:pt>
                <c:pt idx="8189">
                  <c:v>-6.5256999999999999E-4</c:v>
                </c:pt>
                <c:pt idx="8190">
                  <c:v>2.6068720000000001E-3</c:v>
                </c:pt>
                <c:pt idx="8191" formatCode="0.00E+00">
                  <c:v>-7.5566099999999995E-5</c:v>
                </c:pt>
                <c:pt idx="8192">
                  <c:v>-2.8156930000000002E-3</c:v>
                </c:pt>
                <c:pt idx="8193">
                  <c:v>-2.1815480000000002E-3</c:v>
                </c:pt>
                <c:pt idx="8194">
                  <c:v>-3.68468E-4</c:v>
                </c:pt>
                <c:pt idx="8195" formatCode="0.00E+00">
                  <c:v>9.6815899999999996E-5</c:v>
                </c:pt>
                <c:pt idx="8196">
                  <c:v>-2.1405059999999999E-3</c:v>
                </c:pt>
                <c:pt idx="8197">
                  <c:v>-5.2825799999999998E-4</c:v>
                </c:pt>
                <c:pt idx="8198">
                  <c:v>-2.272362E-3</c:v>
                </c:pt>
                <c:pt idx="8199">
                  <c:v>-1.9417130000000001E-3</c:v>
                </c:pt>
                <c:pt idx="8200">
                  <c:v>-4.9508180000000001E-3</c:v>
                </c:pt>
                <c:pt idx="8201">
                  <c:v>-2.2651009999999998E-3</c:v>
                </c:pt>
                <c:pt idx="8202">
                  <c:v>-2.4523219999999998E-3</c:v>
                </c:pt>
                <c:pt idx="8203">
                  <c:v>-3.0011880000000001E-3</c:v>
                </c:pt>
                <c:pt idx="8204">
                  <c:v>-3.4488650000000002E-3</c:v>
                </c:pt>
                <c:pt idx="8205">
                  <c:v>-5.8208840000000001E-3</c:v>
                </c:pt>
                <c:pt idx="8206">
                  <c:v>-5.2911829999999997E-3</c:v>
                </c:pt>
                <c:pt idx="8207">
                  <c:v>-4.1529590000000003E-3</c:v>
                </c:pt>
                <c:pt idx="8208">
                  <c:v>-5.9601799999999998E-3</c:v>
                </c:pt>
                <c:pt idx="8209">
                  <c:v>-4.5684699999999998E-3</c:v>
                </c:pt>
                <c:pt idx="8210">
                  <c:v>-6.1519849999999996E-3</c:v>
                </c:pt>
                <c:pt idx="8211">
                  <c:v>-8.2860120000000006E-3</c:v>
                </c:pt>
                <c:pt idx="8212">
                  <c:v>-4.0784840000000003E-3</c:v>
                </c:pt>
                <c:pt idx="8213">
                  <c:v>-6.5846960000000001E-3</c:v>
                </c:pt>
                <c:pt idx="8214">
                  <c:v>-3.3127370000000001E-3</c:v>
                </c:pt>
                <c:pt idx="8215">
                  <c:v>-3.8293730000000001E-3</c:v>
                </c:pt>
                <c:pt idx="8216">
                  <c:v>-4.2280479999999999E-3</c:v>
                </c:pt>
                <c:pt idx="8217">
                  <c:v>-3.9302260000000002E-3</c:v>
                </c:pt>
                <c:pt idx="8218">
                  <c:v>-4.2748380000000004E-3</c:v>
                </c:pt>
                <c:pt idx="8219">
                  <c:v>-1.17253E-3</c:v>
                </c:pt>
                <c:pt idx="8220">
                  <c:v>1.290095E-3</c:v>
                </c:pt>
                <c:pt idx="8221">
                  <c:v>-7.5320200000000002E-4</c:v>
                </c:pt>
                <c:pt idx="8222" formatCode="0.00E+00">
                  <c:v>6.8382799999999999E-5</c:v>
                </c:pt>
                <c:pt idx="8223">
                  <c:v>-5.4116799999999997E-4</c:v>
                </c:pt>
                <c:pt idx="8224">
                  <c:v>-1.3550299999999999E-3</c:v>
                </c:pt>
                <c:pt idx="8225">
                  <c:v>2.8833090000000001E-3</c:v>
                </c:pt>
                <c:pt idx="8226">
                  <c:v>4.2353950000000003E-3</c:v>
                </c:pt>
                <c:pt idx="8227">
                  <c:v>-2.04277E-4</c:v>
                </c:pt>
                <c:pt idx="8228">
                  <c:v>2.1904369999999999E-3</c:v>
                </c:pt>
                <c:pt idx="8229">
                  <c:v>5.2894470000000001E-3</c:v>
                </c:pt>
                <c:pt idx="8230">
                  <c:v>7.1137129999999998E-3</c:v>
                </c:pt>
                <c:pt idx="8231">
                  <c:v>6.8826340000000003E-3</c:v>
                </c:pt>
                <c:pt idx="8232">
                  <c:v>8.0839859999999996E-3</c:v>
                </c:pt>
                <c:pt idx="8233">
                  <c:v>5.1750049999999999E-3</c:v>
                </c:pt>
                <c:pt idx="8234">
                  <c:v>5.1337259999999999E-3</c:v>
                </c:pt>
                <c:pt idx="8235">
                  <c:v>6.0070119999999999E-3</c:v>
                </c:pt>
                <c:pt idx="8236">
                  <c:v>4.8690440000000003E-3</c:v>
                </c:pt>
                <c:pt idx="8237">
                  <c:v>5.3829560000000004E-3</c:v>
                </c:pt>
                <c:pt idx="8238">
                  <c:v>6.5435609999999998E-3</c:v>
                </c:pt>
                <c:pt idx="8239">
                  <c:v>4.1310000000000001E-3</c:v>
                </c:pt>
                <c:pt idx="8240">
                  <c:v>3.8521660000000002E-3</c:v>
                </c:pt>
                <c:pt idx="8241">
                  <c:v>3.6442559999999998E-3</c:v>
                </c:pt>
                <c:pt idx="8242">
                  <c:v>4.6464039999999998E-3</c:v>
                </c:pt>
                <c:pt idx="8243">
                  <c:v>8.8956300000000001E-4</c:v>
                </c:pt>
                <c:pt idx="8244" formatCode="0.00E+00">
                  <c:v>4.86127E-6</c:v>
                </c:pt>
                <c:pt idx="8245">
                  <c:v>-4.4067999999999999E-4</c:v>
                </c:pt>
                <c:pt idx="8246">
                  <c:v>-3.6737580000000001E-3</c:v>
                </c:pt>
                <c:pt idx="8247">
                  <c:v>-9.0837600000000002E-4</c:v>
                </c:pt>
                <c:pt idx="8248">
                  <c:v>-3.0535520000000002E-3</c:v>
                </c:pt>
                <c:pt idx="8249">
                  <c:v>-2.8952230000000002E-3</c:v>
                </c:pt>
                <c:pt idx="8250">
                  <c:v>-6.0830270000000004E-3</c:v>
                </c:pt>
                <c:pt idx="8251">
                  <c:v>-4.6593299999999997E-3</c:v>
                </c:pt>
                <c:pt idx="8252">
                  <c:v>-7.2740210000000003E-3</c:v>
                </c:pt>
                <c:pt idx="8253">
                  <c:v>-6.2330149999999997E-3</c:v>
                </c:pt>
                <c:pt idx="8254">
                  <c:v>-6.9478079999999998E-3</c:v>
                </c:pt>
                <c:pt idx="8255">
                  <c:v>-9.4322959999999997E-3</c:v>
                </c:pt>
                <c:pt idx="8256">
                  <c:v>-9.4349599999999992E-3</c:v>
                </c:pt>
                <c:pt idx="8257">
                  <c:v>-6.5201299999999998E-3</c:v>
                </c:pt>
                <c:pt idx="8258">
                  <c:v>-1.1115679999999999E-2</c:v>
                </c:pt>
                <c:pt idx="8259">
                  <c:v>-7.9702920000000003E-3</c:v>
                </c:pt>
                <c:pt idx="8260">
                  <c:v>-1.1158628E-2</c:v>
                </c:pt>
                <c:pt idx="8261">
                  <c:v>-6.708009E-3</c:v>
                </c:pt>
                <c:pt idx="8262">
                  <c:v>-7.7485059999999996E-3</c:v>
                </c:pt>
                <c:pt idx="8263">
                  <c:v>-8.206741E-3</c:v>
                </c:pt>
                <c:pt idx="8264">
                  <c:v>-6.6597109999999996E-3</c:v>
                </c:pt>
                <c:pt idx="8265">
                  <c:v>-4.6142539999999999E-3</c:v>
                </c:pt>
                <c:pt idx="8266">
                  <c:v>-2.8190170000000001E-3</c:v>
                </c:pt>
                <c:pt idx="8267">
                  <c:v>-4.0138989999999996E-3</c:v>
                </c:pt>
                <c:pt idx="8268">
                  <c:v>-1.3616570000000001E-3</c:v>
                </c:pt>
                <c:pt idx="8269">
                  <c:v>-1.0720180000000001E-3</c:v>
                </c:pt>
                <c:pt idx="8270">
                  <c:v>-3.1040099999999999E-3</c:v>
                </c:pt>
                <c:pt idx="8271">
                  <c:v>-5.1320499999999998E-4</c:v>
                </c:pt>
                <c:pt idx="8272">
                  <c:v>7.1184899999999997E-4</c:v>
                </c:pt>
                <c:pt idx="8273">
                  <c:v>-1.7569409999999999E-3</c:v>
                </c:pt>
                <c:pt idx="8274" formatCode="0.00E+00">
                  <c:v>-5.1718699999999997E-5</c:v>
                </c:pt>
                <c:pt idx="8275">
                  <c:v>2.130851E-3</c:v>
                </c:pt>
                <c:pt idx="8276">
                  <c:v>1.715931E-3</c:v>
                </c:pt>
                <c:pt idx="8277">
                  <c:v>-1.688134E-3</c:v>
                </c:pt>
                <c:pt idx="8278">
                  <c:v>2.6946299999999999E-3</c:v>
                </c:pt>
                <c:pt idx="8279">
                  <c:v>4.8258889999999999E-3</c:v>
                </c:pt>
                <c:pt idx="8280">
                  <c:v>2.407738E-3</c:v>
                </c:pt>
                <c:pt idx="8281">
                  <c:v>3.2600630000000001E-3</c:v>
                </c:pt>
                <c:pt idx="8282">
                  <c:v>5.5498489999999999E-3</c:v>
                </c:pt>
                <c:pt idx="8283">
                  <c:v>3.1772380000000002E-3</c:v>
                </c:pt>
                <c:pt idx="8284">
                  <c:v>5.1751419999999998E-3</c:v>
                </c:pt>
                <c:pt idx="8285">
                  <c:v>3.830399E-3</c:v>
                </c:pt>
                <c:pt idx="8286">
                  <c:v>5.1715670000000002E-3</c:v>
                </c:pt>
                <c:pt idx="8287">
                  <c:v>4.0177449999999996E-3</c:v>
                </c:pt>
                <c:pt idx="8288">
                  <c:v>2.39375E-3</c:v>
                </c:pt>
                <c:pt idx="8289">
                  <c:v>6.7758100000000002E-4</c:v>
                </c:pt>
                <c:pt idx="8290">
                  <c:v>4.041953E-3</c:v>
                </c:pt>
                <c:pt idx="8291">
                  <c:v>2.9681239999999999E-3</c:v>
                </c:pt>
                <c:pt idx="8292">
                  <c:v>2.5287019999999999E-3</c:v>
                </c:pt>
                <c:pt idx="8293">
                  <c:v>-5.1622899999999999E-4</c:v>
                </c:pt>
                <c:pt idx="8294">
                  <c:v>-5.3540399999999996E-4</c:v>
                </c:pt>
                <c:pt idx="8295">
                  <c:v>-9.3734500000000002E-4</c:v>
                </c:pt>
                <c:pt idx="8296">
                  <c:v>-3.4772200000000002E-4</c:v>
                </c:pt>
                <c:pt idx="8297">
                  <c:v>-2.9398330000000002E-3</c:v>
                </c:pt>
                <c:pt idx="8298">
                  <c:v>-2.7797770000000002E-3</c:v>
                </c:pt>
                <c:pt idx="8299">
                  <c:v>-1.192898E-3</c:v>
                </c:pt>
                <c:pt idx="8300">
                  <c:v>-3.1098409999999999E-3</c:v>
                </c:pt>
                <c:pt idx="8301">
                  <c:v>-3.6956519999999998E-3</c:v>
                </c:pt>
                <c:pt idx="8302">
                  <c:v>-1.6538060000000001E-3</c:v>
                </c:pt>
                <c:pt idx="8303">
                  <c:v>-4.5083529999999997E-3</c:v>
                </c:pt>
                <c:pt idx="8304">
                  <c:v>-5.9509869999999996E-3</c:v>
                </c:pt>
                <c:pt idx="8305">
                  <c:v>-1.884857E-3</c:v>
                </c:pt>
                <c:pt idx="8306">
                  <c:v>-4.026305E-3</c:v>
                </c:pt>
                <c:pt idx="8307">
                  <c:v>-5.0026009999999997E-3</c:v>
                </c:pt>
                <c:pt idx="8308">
                  <c:v>-7.4100999999999995E-4</c:v>
                </c:pt>
                <c:pt idx="8309">
                  <c:v>-5.6245700000000004E-4</c:v>
                </c:pt>
                <c:pt idx="8310">
                  <c:v>-1.8503619999999999E-3</c:v>
                </c:pt>
                <c:pt idx="8311">
                  <c:v>1.7718269999999999E-3</c:v>
                </c:pt>
                <c:pt idx="8312">
                  <c:v>-7.1503300000000001E-4</c:v>
                </c:pt>
                <c:pt idx="8313">
                  <c:v>-7.7785300000000001E-4</c:v>
                </c:pt>
                <c:pt idx="8314">
                  <c:v>4.9961459999999999E-3</c:v>
                </c:pt>
                <c:pt idx="8315">
                  <c:v>1.572557E-3</c:v>
                </c:pt>
                <c:pt idx="8316">
                  <c:v>1.2268789999999999E-3</c:v>
                </c:pt>
                <c:pt idx="8317">
                  <c:v>4.7921179999999997E-3</c:v>
                </c:pt>
                <c:pt idx="8318">
                  <c:v>1.0092073999999999E-2</c:v>
                </c:pt>
                <c:pt idx="8319">
                  <c:v>1.2824886000000001E-2</c:v>
                </c:pt>
                <c:pt idx="8320">
                  <c:v>4.6204849999999997E-3</c:v>
                </c:pt>
                <c:pt idx="8321">
                  <c:v>-1.284721E-3</c:v>
                </c:pt>
                <c:pt idx="8322">
                  <c:v>2.5568880000000002E-3</c:v>
                </c:pt>
                <c:pt idx="8323">
                  <c:v>-2.194779E-3</c:v>
                </c:pt>
                <c:pt idx="8324">
                  <c:v>3.1115700000000001E-3</c:v>
                </c:pt>
                <c:pt idx="8325">
                  <c:v>1.1735697999999999E-2</c:v>
                </c:pt>
                <c:pt idx="8326">
                  <c:v>9.6003760000000007E-3</c:v>
                </c:pt>
                <c:pt idx="8327">
                  <c:v>6.6954409999999999E-3</c:v>
                </c:pt>
                <c:pt idx="8328">
                  <c:v>4.0991250000000003E-3</c:v>
                </c:pt>
                <c:pt idx="8329">
                  <c:v>1.223694E-3</c:v>
                </c:pt>
                <c:pt idx="8330">
                  <c:v>2.1206469999999998E-3</c:v>
                </c:pt>
                <c:pt idx="8331">
                  <c:v>9.8453570000000008E-3</c:v>
                </c:pt>
                <c:pt idx="8332">
                  <c:v>7.2490410000000003E-3</c:v>
                </c:pt>
                <c:pt idx="8333">
                  <c:v>2.0010000000000002E-3</c:v>
                </c:pt>
                <c:pt idx="8334">
                  <c:v>-2.4431099999999999E-4</c:v>
                </c:pt>
                <c:pt idx="8335">
                  <c:v>2.6623530000000001E-3</c:v>
                </c:pt>
                <c:pt idx="8336">
                  <c:v>1.058598E-3</c:v>
                </c:pt>
                <c:pt idx="8337">
                  <c:v>1.654539E-3</c:v>
                </c:pt>
                <c:pt idx="8338">
                  <c:v>-3.8198000000000003E-4</c:v>
                </c:pt>
                <c:pt idx="8339">
                  <c:v>1.8481000000000001E-3</c:v>
                </c:pt>
                <c:pt idx="8340">
                  <c:v>-6.2517699999999998E-4</c:v>
                </c:pt>
                <c:pt idx="8341">
                  <c:v>-2.5721609999999999E-3</c:v>
                </c:pt>
                <c:pt idx="8342">
                  <c:v>-6.3284699999999997E-4</c:v>
                </c:pt>
                <c:pt idx="8343">
                  <c:v>-2.1522870000000001E-3</c:v>
                </c:pt>
                <c:pt idx="8344">
                  <c:v>4.31512E-4</c:v>
                </c:pt>
                <c:pt idx="8345">
                  <c:v>-1.545406E-3</c:v>
                </c:pt>
                <c:pt idx="8346">
                  <c:v>-2.2780420000000001E-3</c:v>
                </c:pt>
                <c:pt idx="8347">
                  <c:v>-2.7614409999999999E-3</c:v>
                </c:pt>
                <c:pt idx="8348">
                  <c:v>-2.3410099999999999E-4</c:v>
                </c:pt>
                <c:pt idx="8349">
                  <c:v>-1.8938729999999999E-3</c:v>
                </c:pt>
                <c:pt idx="8350">
                  <c:v>-1.015829E-3</c:v>
                </c:pt>
                <c:pt idx="8351">
                  <c:v>-4.5289100000000002E-4</c:v>
                </c:pt>
                <c:pt idx="8352">
                  <c:v>-3.7658629999999999E-3</c:v>
                </c:pt>
                <c:pt idx="8353">
                  <c:v>-1.0557050000000001E-3</c:v>
                </c:pt>
                <c:pt idx="8354">
                  <c:v>2.6783129999999999E-3</c:v>
                </c:pt>
                <c:pt idx="8355">
                  <c:v>3.7331209999999998E-3</c:v>
                </c:pt>
                <c:pt idx="8356">
                  <c:v>5.5070520000000001E-3</c:v>
                </c:pt>
                <c:pt idx="8357">
                  <c:v>1.0115618E-2</c:v>
                </c:pt>
                <c:pt idx="8358">
                  <c:v>8.2026689999999992E-3</c:v>
                </c:pt>
                <c:pt idx="8359">
                  <c:v>5.1784699999999999E-4</c:v>
                </c:pt>
                <c:pt idx="8360">
                  <c:v>5.1871670000000003E-3</c:v>
                </c:pt>
                <c:pt idx="8361">
                  <c:v>5.8474039999999996E-3</c:v>
                </c:pt>
                <c:pt idx="8362">
                  <c:v>3.0148660000000002E-3</c:v>
                </c:pt>
                <c:pt idx="8363">
                  <c:v>5.14797E-3</c:v>
                </c:pt>
                <c:pt idx="8364">
                  <c:v>5.7953839999999998E-3</c:v>
                </c:pt>
                <c:pt idx="8365">
                  <c:v>5.5592150000000002E-3</c:v>
                </c:pt>
                <c:pt idx="8366">
                  <c:v>2.944524E-3</c:v>
                </c:pt>
                <c:pt idx="8367">
                  <c:v>5.6952319999999997E-3</c:v>
                </c:pt>
                <c:pt idx="8368">
                  <c:v>4.9524759999999999E-3</c:v>
                </c:pt>
                <c:pt idx="8369">
                  <c:v>2.8156900000000001E-4</c:v>
                </c:pt>
                <c:pt idx="8370">
                  <c:v>4.2675220000000002E-3</c:v>
                </c:pt>
                <c:pt idx="8371">
                  <c:v>3.062164E-3</c:v>
                </c:pt>
                <c:pt idx="8372">
                  <c:v>1.959616E-3</c:v>
                </c:pt>
                <c:pt idx="8373">
                  <c:v>-1.9049900000000001E-4</c:v>
                </c:pt>
                <c:pt idx="8374">
                  <c:v>-3.644619E-3</c:v>
                </c:pt>
                <c:pt idx="8375">
                  <c:v>3.8230109999999999E-3</c:v>
                </c:pt>
                <c:pt idx="8376">
                  <c:v>1.0408069999999999E-3</c:v>
                </c:pt>
                <c:pt idx="8377">
                  <c:v>-4.059661E-3</c:v>
                </c:pt>
                <c:pt idx="8378">
                  <c:v>-1.7855880000000001E-3</c:v>
                </c:pt>
                <c:pt idx="8379">
                  <c:v>-4.4691490000000004E-3</c:v>
                </c:pt>
                <c:pt idx="8380">
                  <c:v>-4.8547750000000004E-3</c:v>
                </c:pt>
                <c:pt idx="8381">
                  <c:v>-1.666154E-3</c:v>
                </c:pt>
                <c:pt idx="8382">
                  <c:v>-2.8589829999999998E-3</c:v>
                </c:pt>
                <c:pt idx="8383">
                  <c:v>-1.9521059999999999E-3</c:v>
                </c:pt>
                <c:pt idx="8384">
                  <c:v>-3.8866259999999998E-3</c:v>
                </c:pt>
                <c:pt idx="8385">
                  <c:v>-8.5487559999999994E-3</c:v>
                </c:pt>
                <c:pt idx="8386">
                  <c:v>-9.0963020000000006E-3</c:v>
                </c:pt>
                <c:pt idx="8387">
                  <c:v>-6.6826460000000004E-3</c:v>
                </c:pt>
                <c:pt idx="8388">
                  <c:v>-5.9817009999999999E-3</c:v>
                </c:pt>
                <c:pt idx="8389">
                  <c:v>-5.1385780000000004E-3</c:v>
                </c:pt>
                <c:pt idx="8390">
                  <c:v>-9.4931129999999992E-3</c:v>
                </c:pt>
                <c:pt idx="8391">
                  <c:v>-1.0508221999999999E-2</c:v>
                </c:pt>
                <c:pt idx="8392">
                  <c:v>-6.4098829999999999E-3</c:v>
                </c:pt>
                <c:pt idx="8393">
                  <c:v>-3.325822E-3</c:v>
                </c:pt>
                <c:pt idx="8394">
                  <c:v>-1.3750765E-2</c:v>
                </c:pt>
                <c:pt idx="8395">
                  <c:v>-4.431936E-3</c:v>
                </c:pt>
                <c:pt idx="8396">
                  <c:v>-9.7305610000000004E-3</c:v>
                </c:pt>
                <c:pt idx="8397">
                  <c:v>-1.0958030000000001E-2</c:v>
                </c:pt>
                <c:pt idx="8398">
                  <c:v>-4.4657760000000003E-3</c:v>
                </c:pt>
                <c:pt idx="8399">
                  <c:v>-7.5035750000000002E-3</c:v>
                </c:pt>
                <c:pt idx="8400">
                  <c:v>-3.1216099999999999E-3</c:v>
                </c:pt>
                <c:pt idx="8401">
                  <c:v>-1.7477040000000001E-3</c:v>
                </c:pt>
                <c:pt idx="8402">
                  <c:v>-1.5823219999999999E-3</c:v>
                </c:pt>
                <c:pt idx="8403">
                  <c:v>-6.4305839999999996E-3</c:v>
                </c:pt>
                <c:pt idx="8404">
                  <c:v>-2.5064169999999999E-3</c:v>
                </c:pt>
                <c:pt idx="8405">
                  <c:v>6.43853E-4</c:v>
                </c:pt>
                <c:pt idx="8406">
                  <c:v>1.9511100000000001E-4</c:v>
                </c:pt>
                <c:pt idx="8407">
                  <c:v>4.586428E-3</c:v>
                </c:pt>
                <c:pt idx="8408">
                  <c:v>7.2320120000000003E-3</c:v>
                </c:pt>
                <c:pt idx="8409">
                  <c:v>5.2502169999999997E-3</c:v>
                </c:pt>
                <c:pt idx="8410">
                  <c:v>1.1611178E-2</c:v>
                </c:pt>
                <c:pt idx="8411">
                  <c:v>5.9508060000000003E-3</c:v>
                </c:pt>
                <c:pt idx="8412">
                  <c:v>2.830113E-3</c:v>
                </c:pt>
                <c:pt idx="8413">
                  <c:v>6.8156409999999999E-3</c:v>
                </c:pt>
                <c:pt idx="8414">
                  <c:v>6.7200330000000003E-3</c:v>
                </c:pt>
                <c:pt idx="8415">
                  <c:v>9.064964E-3</c:v>
                </c:pt>
                <c:pt idx="8416">
                  <c:v>8.2737390000000004E-3</c:v>
                </c:pt>
                <c:pt idx="8417">
                  <c:v>1.0220315000000001E-2</c:v>
                </c:pt>
                <c:pt idx="8418">
                  <c:v>1.0183563E-2</c:v>
                </c:pt>
                <c:pt idx="8419">
                  <c:v>-6.8288799999999998E-4</c:v>
                </c:pt>
                <c:pt idx="8420">
                  <c:v>7.9854350000000008E-3</c:v>
                </c:pt>
                <c:pt idx="8421">
                  <c:v>5.9573930000000001E-3</c:v>
                </c:pt>
                <c:pt idx="8422">
                  <c:v>4.6513780000000003E-3</c:v>
                </c:pt>
                <c:pt idx="8423">
                  <c:v>5.0464799999999999E-3</c:v>
                </c:pt>
                <c:pt idx="8424">
                  <c:v>-1.9661549999999998E-3</c:v>
                </c:pt>
                <c:pt idx="8425">
                  <c:v>1.9339590000000001E-3</c:v>
                </c:pt>
                <c:pt idx="8426">
                  <c:v>7.003553E-3</c:v>
                </c:pt>
                <c:pt idx="8427">
                  <c:v>1.199655E-3</c:v>
                </c:pt>
                <c:pt idx="8428">
                  <c:v>9.3120900000000001E-4</c:v>
                </c:pt>
                <c:pt idx="8429">
                  <c:v>3.012949E-3</c:v>
                </c:pt>
                <c:pt idx="8430">
                  <c:v>-3.2952810000000002E-3</c:v>
                </c:pt>
                <c:pt idx="8431">
                  <c:v>1.03422E-3</c:v>
                </c:pt>
                <c:pt idx="8432">
                  <c:v>1.1407469999999999E-3</c:v>
                </c:pt>
                <c:pt idx="8433">
                  <c:v>-1.9562429999999999E-3</c:v>
                </c:pt>
                <c:pt idx="8434">
                  <c:v>1.219843E-3</c:v>
                </c:pt>
                <c:pt idx="8435">
                  <c:v>-1.756222E-3</c:v>
                </c:pt>
                <c:pt idx="8436">
                  <c:v>-9.7651460000000006E-3</c:v>
                </c:pt>
                <c:pt idx="8437">
                  <c:v>-6.5286329999999998E-3</c:v>
                </c:pt>
                <c:pt idx="8438">
                  <c:v>-2.1565209999999998E-3</c:v>
                </c:pt>
                <c:pt idx="8439">
                  <c:v>3.7819399999999999E-4</c:v>
                </c:pt>
                <c:pt idx="8440">
                  <c:v>-3.2807700000000002E-4</c:v>
                </c:pt>
                <c:pt idx="8441">
                  <c:v>-5.5252349999999999E-3</c:v>
                </c:pt>
                <c:pt idx="8442">
                  <c:v>-7.2235329999999999E-3</c:v>
                </c:pt>
                <c:pt idx="8443">
                  <c:v>-9.5248950000000002E-3</c:v>
                </c:pt>
                <c:pt idx="8444">
                  <c:v>-7.6537569999999997E-3</c:v>
                </c:pt>
                <c:pt idx="8445">
                  <c:v>-5.1494829999999998E-3</c:v>
                </c:pt>
                <c:pt idx="8446">
                  <c:v>-7.5671009999999997E-3</c:v>
                </c:pt>
                <c:pt idx="8447">
                  <c:v>-1.083726E-2</c:v>
                </c:pt>
                <c:pt idx="8448">
                  <c:v>-8.94029E-3</c:v>
                </c:pt>
                <c:pt idx="8449">
                  <c:v>-4.859393E-3</c:v>
                </c:pt>
                <c:pt idx="8450">
                  <c:v>-4.2918740000000002E-3</c:v>
                </c:pt>
                <c:pt idx="8451">
                  <c:v>-3.3978509999999999E-3</c:v>
                </c:pt>
                <c:pt idx="8452">
                  <c:v>-9.6746550000000008E-3</c:v>
                </c:pt>
                <c:pt idx="8453">
                  <c:v>-4.9362140000000004E-3</c:v>
                </c:pt>
                <c:pt idx="8454">
                  <c:v>-5.4705800000000001E-4</c:v>
                </c:pt>
                <c:pt idx="8455">
                  <c:v>-2.2561339999999999E-3</c:v>
                </c:pt>
                <c:pt idx="8456">
                  <c:v>-3.7941089999999999E-3</c:v>
                </c:pt>
                <c:pt idx="8457">
                  <c:v>-1.7234399999999999E-3</c:v>
                </c:pt>
                <c:pt idx="8458">
                  <c:v>4.1906419999999996E-3</c:v>
                </c:pt>
                <c:pt idx="8459">
                  <c:v>6.0767019999999998E-3</c:v>
                </c:pt>
                <c:pt idx="8460">
                  <c:v>-1.743404E-3</c:v>
                </c:pt>
                <c:pt idx="8461">
                  <c:v>1.3284500000000001E-4</c:v>
                </c:pt>
                <c:pt idx="8462">
                  <c:v>4.4594159999999999E-3</c:v>
                </c:pt>
                <c:pt idx="8463">
                  <c:v>1.4829629999999999E-3</c:v>
                </c:pt>
                <c:pt idx="8464">
                  <c:v>2.2084079999999998E-3</c:v>
                </c:pt>
                <c:pt idx="8465">
                  <c:v>4.6212960000000004E-3</c:v>
                </c:pt>
                <c:pt idx="8466">
                  <c:v>5.4114560000000003E-3</c:v>
                </c:pt>
                <c:pt idx="8467" formatCode="0.00E+00">
                  <c:v>7.3682499999999998E-5</c:v>
                </c:pt>
                <c:pt idx="8468">
                  <c:v>-1.3497769999999999E-3</c:v>
                </c:pt>
                <c:pt idx="8469">
                  <c:v>2.459227E-3</c:v>
                </c:pt>
                <c:pt idx="8470">
                  <c:v>4.1689759999999996E-3</c:v>
                </c:pt>
                <c:pt idx="8471">
                  <c:v>4.9845590000000004E-3</c:v>
                </c:pt>
                <c:pt idx="8472">
                  <c:v>-4.1473399999999999E-4</c:v>
                </c:pt>
                <c:pt idx="8473">
                  <c:v>-1.8430599999999999E-4</c:v>
                </c:pt>
                <c:pt idx="8474">
                  <c:v>3.4421199999999999E-3</c:v>
                </c:pt>
                <c:pt idx="8475">
                  <c:v>9.1103720000000003E-3</c:v>
                </c:pt>
                <c:pt idx="8476">
                  <c:v>-4.2256739999999996E-3</c:v>
                </c:pt>
                <c:pt idx="8477">
                  <c:v>-7.9048030000000002E-3</c:v>
                </c:pt>
                <c:pt idx="8478">
                  <c:v>-8.9989099999999999E-4</c:v>
                </c:pt>
                <c:pt idx="8479">
                  <c:v>-1.354837E-3</c:v>
                </c:pt>
                <c:pt idx="8480">
                  <c:v>-8.8798499999999999E-4</c:v>
                </c:pt>
                <c:pt idx="8481">
                  <c:v>-7.7901719999999997E-3</c:v>
                </c:pt>
                <c:pt idx="8482">
                  <c:v>-6.7086619999999998E-3</c:v>
                </c:pt>
                <c:pt idx="8483">
                  <c:v>-3.166341E-3</c:v>
                </c:pt>
                <c:pt idx="8484">
                  <c:v>-5.2840860000000003E-3</c:v>
                </c:pt>
                <c:pt idx="8485">
                  <c:v>-7.3527530000000001E-3</c:v>
                </c:pt>
                <c:pt idx="8486">
                  <c:v>-8.4654210000000008E-3</c:v>
                </c:pt>
                <c:pt idx="8487">
                  <c:v>-2.884916E-3</c:v>
                </c:pt>
                <c:pt idx="8488">
                  <c:v>-1.652672E-3</c:v>
                </c:pt>
                <c:pt idx="8489">
                  <c:v>-2.0862440000000001E-3</c:v>
                </c:pt>
                <c:pt idx="8490">
                  <c:v>-6.7726080000000003E-3</c:v>
                </c:pt>
                <c:pt idx="8491">
                  <c:v>-6.9449500000000001E-3</c:v>
                </c:pt>
                <c:pt idx="8492">
                  <c:v>-4.4204299999999998E-4</c:v>
                </c:pt>
                <c:pt idx="8493">
                  <c:v>-4.591655E-3</c:v>
                </c:pt>
                <c:pt idx="8494">
                  <c:v>-6.7654200000000003E-4</c:v>
                </c:pt>
                <c:pt idx="8495">
                  <c:v>-1.5054999999999999E-3</c:v>
                </c:pt>
                <c:pt idx="8496">
                  <c:v>4.6150999999999999E-4</c:v>
                </c:pt>
                <c:pt idx="8497">
                  <c:v>-1.8544569999999999E-3</c:v>
                </c:pt>
                <c:pt idx="8498">
                  <c:v>-3.1921639999999999E-3</c:v>
                </c:pt>
                <c:pt idx="8499">
                  <c:v>-2.2204640000000001E-3</c:v>
                </c:pt>
                <c:pt idx="8500">
                  <c:v>1.480531E-3</c:v>
                </c:pt>
                <c:pt idx="8501">
                  <c:v>3.8090009999999998E-3</c:v>
                </c:pt>
                <c:pt idx="8502">
                  <c:v>5.0955740000000003E-3</c:v>
                </c:pt>
                <c:pt idx="8503">
                  <c:v>5.0330610000000001E-3</c:v>
                </c:pt>
                <c:pt idx="8504">
                  <c:v>-1.0514630000000001E-3</c:v>
                </c:pt>
                <c:pt idx="8505">
                  <c:v>-1.9693219999999999E-3</c:v>
                </c:pt>
                <c:pt idx="8506">
                  <c:v>9.1594699999999996E-4</c:v>
                </c:pt>
                <c:pt idx="8507">
                  <c:v>3.1750049999999998E-3</c:v>
                </c:pt>
                <c:pt idx="8508">
                  <c:v>5.0091240000000002E-3</c:v>
                </c:pt>
                <c:pt idx="8509">
                  <c:v>1.210514E-3</c:v>
                </c:pt>
                <c:pt idx="8510">
                  <c:v>2.88261E-4</c:v>
                </c:pt>
                <c:pt idx="8511">
                  <c:v>5.9411999999999996E-4</c:v>
                </c:pt>
                <c:pt idx="8512">
                  <c:v>8.45789E-4</c:v>
                </c:pt>
                <c:pt idx="8513">
                  <c:v>-4.3526900000000001E-4</c:v>
                </c:pt>
                <c:pt idx="8514">
                  <c:v>1.701918E-3</c:v>
                </c:pt>
                <c:pt idx="8515">
                  <c:v>1.164319E-3</c:v>
                </c:pt>
                <c:pt idx="8516">
                  <c:v>-3.886633E-3</c:v>
                </c:pt>
                <c:pt idx="8517">
                  <c:v>-7.6079509999999999E-3</c:v>
                </c:pt>
                <c:pt idx="8518">
                  <c:v>-4.8616989999999997E-3</c:v>
                </c:pt>
                <c:pt idx="8519">
                  <c:v>-1.0751039999999999E-3</c:v>
                </c:pt>
                <c:pt idx="8520">
                  <c:v>-4.1100429999999999E-3</c:v>
                </c:pt>
                <c:pt idx="8521">
                  <c:v>-4.6588699999999999E-3</c:v>
                </c:pt>
                <c:pt idx="8522">
                  <c:v>-4.8436600000000002E-4</c:v>
                </c:pt>
                <c:pt idx="8523">
                  <c:v>-5.945054E-3</c:v>
                </c:pt>
                <c:pt idx="8524">
                  <c:v>-1.3610432E-2</c:v>
                </c:pt>
                <c:pt idx="8525">
                  <c:v>-7.0893500000000003E-3</c:v>
                </c:pt>
                <c:pt idx="8526">
                  <c:v>-6.23195E-4</c:v>
                </c:pt>
                <c:pt idx="8527">
                  <c:v>-9.7011549999999995E-3</c:v>
                </c:pt>
                <c:pt idx="8528">
                  <c:v>-1.1013827E-2</c:v>
                </c:pt>
                <c:pt idx="8529">
                  <c:v>-4.58757E-3</c:v>
                </c:pt>
                <c:pt idx="8530">
                  <c:v>-2.8008550000000001E-3</c:v>
                </c:pt>
                <c:pt idx="8531">
                  <c:v>-4.2180009999999999E-3</c:v>
                </c:pt>
                <c:pt idx="8532">
                  <c:v>-8.0473609999999994E-3</c:v>
                </c:pt>
                <c:pt idx="8533">
                  <c:v>-8.6426299999999999E-4</c:v>
                </c:pt>
                <c:pt idx="8534">
                  <c:v>9.0882370000000007E-3</c:v>
                </c:pt>
                <c:pt idx="8535">
                  <c:v>-2.2741039999999999E-3</c:v>
                </c:pt>
                <c:pt idx="8536">
                  <c:v>-4.9881320000000002E-3</c:v>
                </c:pt>
                <c:pt idx="8537">
                  <c:v>2.8430009999999999E-3</c:v>
                </c:pt>
                <c:pt idx="8538">
                  <c:v>5.5860570000000002E-3</c:v>
                </c:pt>
                <c:pt idx="8539">
                  <c:v>-1.1723390000000001E-3</c:v>
                </c:pt>
                <c:pt idx="8540">
                  <c:v>-3.7428219999999998E-3</c:v>
                </c:pt>
                <c:pt idx="8541">
                  <c:v>6.7000660000000002E-3</c:v>
                </c:pt>
                <c:pt idx="8542">
                  <c:v>1.3942E-2</c:v>
                </c:pt>
                <c:pt idx="8543">
                  <c:v>-4.26265E-4</c:v>
                </c:pt>
                <c:pt idx="8544">
                  <c:v>6.4476200000000003E-3</c:v>
                </c:pt>
                <c:pt idx="8545">
                  <c:v>1.5783459E-2</c:v>
                </c:pt>
                <c:pt idx="8546">
                  <c:v>-1.6747851000000001E-2</c:v>
                </c:pt>
                <c:pt idx="8547">
                  <c:v>-2.5684533999999998E-2</c:v>
                </c:pt>
                <c:pt idx="8548">
                  <c:v>4.1886759999999997E-3</c:v>
                </c:pt>
                <c:pt idx="8549">
                  <c:v>1.1929548999999999E-2</c:v>
                </c:pt>
                <c:pt idx="8550">
                  <c:v>1.3526381000000001E-2</c:v>
                </c:pt>
                <c:pt idx="8551">
                  <c:v>8.4612149999999994E-3</c:v>
                </c:pt>
                <c:pt idx="8552">
                  <c:v>-1.8320598E-2</c:v>
                </c:pt>
                <c:pt idx="8553" formatCode="0.00E+00">
                  <c:v>3.4517100000000002E-5</c:v>
                </c:pt>
                <c:pt idx="8554">
                  <c:v>1.0738561000000001E-2</c:v>
                </c:pt>
                <c:pt idx="8555">
                  <c:v>-9.5856020000000004E-3</c:v>
                </c:pt>
                <c:pt idx="8556">
                  <c:v>-4.2640739999999996E-3</c:v>
                </c:pt>
                <c:pt idx="8557">
                  <c:v>1.0129879E-2</c:v>
                </c:pt>
                <c:pt idx="8558">
                  <c:v>-1.3022719999999999E-3</c:v>
                </c:pt>
                <c:pt idx="8559">
                  <c:v>-4.6919320000000002E-3</c:v>
                </c:pt>
                <c:pt idx="8560">
                  <c:v>4.5606880000000002E-3</c:v>
                </c:pt>
                <c:pt idx="8561">
                  <c:v>2.1651029999999998E-3</c:v>
                </c:pt>
                <c:pt idx="8562">
                  <c:v>4.7936430000000002E-3</c:v>
                </c:pt>
                <c:pt idx="8563">
                  <c:v>4.202473E-3</c:v>
                </c:pt>
                <c:pt idx="8564">
                  <c:v>-1.0774878999999999E-2</c:v>
                </c:pt>
                <c:pt idx="8565">
                  <c:v>-2.392333E-2</c:v>
                </c:pt>
                <c:pt idx="8566">
                  <c:v>-0.100707322</c:v>
                </c:pt>
                <c:pt idx="8567">
                  <c:v>-1.4065157999999999E-2</c:v>
                </c:pt>
                <c:pt idx="8568">
                  <c:v>1.2876999999999999E-3</c:v>
                </c:pt>
                <c:pt idx="8569">
                  <c:v>2.941264E-2</c:v>
                </c:pt>
                <c:pt idx="8570">
                  <c:v>4.9842815999999998E-2</c:v>
                </c:pt>
                <c:pt idx="8571">
                  <c:v>3.3617279999999999E-2</c:v>
                </c:pt>
                <c:pt idx="8572">
                  <c:v>1.4856644E-2</c:v>
                </c:pt>
                <c:pt idx="8573">
                  <c:v>3.266976E-3</c:v>
                </c:pt>
                <c:pt idx="8574">
                  <c:v>-2.2550880000000001E-3</c:v>
                </c:pt>
                <c:pt idx="8575">
                  <c:v>-5.8451609999999998E-3</c:v>
                </c:pt>
                <c:pt idx="8576">
                  <c:v>-2.711153E-3</c:v>
                </c:pt>
                <c:pt idx="8577">
                  <c:v>6.8428120000000002E-3</c:v>
                </c:pt>
                <c:pt idx="8578">
                  <c:v>2.6366150000000001E-3</c:v>
                </c:pt>
                <c:pt idx="8579">
                  <c:v>9.6115299999999996E-4</c:v>
                </c:pt>
                <c:pt idx="8580">
                  <c:v>-2.39134E-4</c:v>
                </c:pt>
                <c:pt idx="8581">
                  <c:v>-5.358153E-3</c:v>
                </c:pt>
                <c:pt idx="8582">
                  <c:v>-9.2801900000000007E-3</c:v>
                </c:pt>
                <c:pt idx="8583">
                  <c:v>-9.2639360000000004E-3</c:v>
                </c:pt>
                <c:pt idx="8584">
                  <c:v>-1.4214486E-2</c:v>
                </c:pt>
                <c:pt idx="8585">
                  <c:v>-1.272215E-2</c:v>
                </c:pt>
                <c:pt idx="8586">
                  <c:v>-1.480714E-2</c:v>
                </c:pt>
                <c:pt idx="8587">
                  <c:v>-5.9045820000000002E-3</c:v>
                </c:pt>
                <c:pt idx="8588">
                  <c:v>-1.2057815E-2</c:v>
                </c:pt>
                <c:pt idx="8589">
                  <c:v>-2.0543391000000001E-2</c:v>
                </c:pt>
                <c:pt idx="8590">
                  <c:v>-5.5556520000000003E-3</c:v>
                </c:pt>
                <c:pt idx="8591">
                  <c:v>3.1473100000000001E-4</c:v>
                </c:pt>
                <c:pt idx="8592">
                  <c:v>-2.9753690999999999E-2</c:v>
                </c:pt>
                <c:pt idx="8593">
                  <c:v>-3.0323750999999999E-2</c:v>
                </c:pt>
                <c:pt idx="8594">
                  <c:v>-2.55018E-3</c:v>
                </c:pt>
                <c:pt idx="8595">
                  <c:v>-6.1659749999999998E-3</c:v>
                </c:pt>
                <c:pt idx="8596">
                  <c:v>-1.6989062999999999E-2</c:v>
                </c:pt>
                <c:pt idx="8597">
                  <c:v>-1.5880189999999999E-2</c:v>
                </c:pt>
                <c:pt idx="8598">
                  <c:v>-1.1735247000000001E-2</c:v>
                </c:pt>
                <c:pt idx="8599">
                  <c:v>-5.4828749999999999E-3</c:v>
                </c:pt>
                <c:pt idx="8600">
                  <c:v>-9.8874770000000004E-3</c:v>
                </c:pt>
                <c:pt idx="8601">
                  <c:v>-1.5276431E-2</c:v>
                </c:pt>
                <c:pt idx="8602">
                  <c:v>-1.0097115E-2</c:v>
                </c:pt>
                <c:pt idx="8603">
                  <c:v>-7.7547730000000004E-3</c:v>
                </c:pt>
                <c:pt idx="8604">
                  <c:v>-1.2945539000000001E-2</c:v>
                </c:pt>
                <c:pt idx="8605">
                  <c:v>-2.7377159999999998E-3</c:v>
                </c:pt>
                <c:pt idx="8606">
                  <c:v>-4.0461270000000001E-3</c:v>
                </c:pt>
                <c:pt idx="8607">
                  <c:v>-3.4048339999999998E-3</c:v>
                </c:pt>
                <c:pt idx="8608">
                  <c:v>-8.9453799999999995E-4</c:v>
                </c:pt>
                <c:pt idx="8609">
                  <c:v>-3.1176239999999998E-3</c:v>
                </c:pt>
                <c:pt idx="8610">
                  <c:v>-4.2316239999999998E-3</c:v>
                </c:pt>
                <c:pt idx="8611">
                  <c:v>-7.7949099999999999E-4</c:v>
                </c:pt>
                <c:pt idx="8612">
                  <c:v>-2.5116119999999999E-3</c:v>
                </c:pt>
                <c:pt idx="8613">
                  <c:v>-9.1357199999999997E-4</c:v>
                </c:pt>
                <c:pt idx="8614">
                  <c:v>1.5320080000000001E-3</c:v>
                </c:pt>
                <c:pt idx="8615">
                  <c:v>-1.441988E-3</c:v>
                </c:pt>
                <c:pt idx="8616">
                  <c:v>-1.3157539999999999E-3</c:v>
                </c:pt>
                <c:pt idx="8617">
                  <c:v>2.1815810000000001E-3</c:v>
                </c:pt>
                <c:pt idx="8618">
                  <c:v>1.906743E-3</c:v>
                </c:pt>
                <c:pt idx="8619">
                  <c:v>9.2288099999999996E-4</c:v>
                </c:pt>
                <c:pt idx="8620">
                  <c:v>4.38792E-3</c:v>
                </c:pt>
                <c:pt idx="8621">
                  <c:v>2.1782170000000001E-3</c:v>
                </c:pt>
                <c:pt idx="8622">
                  <c:v>2.0890010000000001E-3</c:v>
                </c:pt>
                <c:pt idx="8623">
                  <c:v>-2.8438500000000001E-4</c:v>
                </c:pt>
                <c:pt idx="8624">
                  <c:v>5.5822930000000003E-3</c:v>
                </c:pt>
                <c:pt idx="8625">
                  <c:v>8.1467239999999993E-3</c:v>
                </c:pt>
                <c:pt idx="8626">
                  <c:v>4.2198920000000003E-3</c:v>
                </c:pt>
                <c:pt idx="8627">
                  <c:v>2.0644719999999999E-3</c:v>
                </c:pt>
                <c:pt idx="8628">
                  <c:v>8.2672409999999998E-3</c:v>
                </c:pt>
                <c:pt idx="8629">
                  <c:v>6.0406949999999996E-3</c:v>
                </c:pt>
                <c:pt idx="8630">
                  <c:v>4.8779590000000003E-3</c:v>
                </c:pt>
                <c:pt idx="8631">
                  <c:v>2.0744259999999999E-3</c:v>
                </c:pt>
                <c:pt idx="8632">
                  <c:v>8.8444479999999995E-3</c:v>
                </c:pt>
                <c:pt idx="8633">
                  <c:v>1.0081002E-2</c:v>
                </c:pt>
                <c:pt idx="8634">
                  <c:v>4.8406999999999999E-3</c:v>
                </c:pt>
                <c:pt idx="8635">
                  <c:v>3.4606390000000002E-3</c:v>
                </c:pt>
                <c:pt idx="8636">
                  <c:v>6.6063659999999998E-3</c:v>
                </c:pt>
                <c:pt idx="8637">
                  <c:v>8.3462380000000006E-3</c:v>
                </c:pt>
                <c:pt idx="8638">
                  <c:v>7.5020160000000002E-3</c:v>
                </c:pt>
                <c:pt idx="8639">
                  <c:v>5.0873089999999999E-3</c:v>
                </c:pt>
                <c:pt idx="8640">
                  <c:v>1.0656245E-2</c:v>
                </c:pt>
                <c:pt idx="8641">
                  <c:v>8.0395350000000004E-3</c:v>
                </c:pt>
                <c:pt idx="8642">
                  <c:v>6.7537609999999996E-3</c:v>
                </c:pt>
                <c:pt idx="8643">
                  <c:v>8.1740119999999996E-3</c:v>
                </c:pt>
                <c:pt idx="8644">
                  <c:v>7.6834579999999998E-3</c:v>
                </c:pt>
                <c:pt idx="8645">
                  <c:v>6.5091999999999997E-3</c:v>
                </c:pt>
                <c:pt idx="8646">
                  <c:v>5.3714970000000003E-3</c:v>
                </c:pt>
                <c:pt idx="8647">
                  <c:v>7.079353E-3</c:v>
                </c:pt>
                <c:pt idx="8648">
                  <c:v>4.8518850000000002E-3</c:v>
                </c:pt>
                <c:pt idx="8649">
                  <c:v>6.5739969999999998E-3</c:v>
                </c:pt>
                <c:pt idx="8650">
                  <c:v>2.8423760000000002E-3</c:v>
                </c:pt>
                <c:pt idx="8651">
                  <c:v>7.1129560000000001E-3</c:v>
                </c:pt>
                <c:pt idx="8652">
                  <c:v>6.9294650000000001E-3</c:v>
                </c:pt>
                <c:pt idx="8653">
                  <c:v>2.0939769999999999E-3</c:v>
                </c:pt>
                <c:pt idx="8654" formatCode="0.00E+00">
                  <c:v>6.7577500000000001E-5</c:v>
                </c:pt>
                <c:pt idx="8655" formatCode="0.00E+00">
                  <c:v>-8.2494499999999994E-5</c:v>
                </c:pt>
                <c:pt idx="8656">
                  <c:v>4.705603E-3</c:v>
                </c:pt>
                <c:pt idx="8657">
                  <c:v>2.3633299999999999E-3</c:v>
                </c:pt>
                <c:pt idx="8658">
                  <c:v>2.0184510000000001E-3</c:v>
                </c:pt>
                <c:pt idx="8659">
                  <c:v>3.883535E-3</c:v>
                </c:pt>
                <c:pt idx="8660">
                  <c:v>2.4206610000000002E-3</c:v>
                </c:pt>
                <c:pt idx="8661">
                  <c:v>-6.4014699999999998E-4</c:v>
                </c:pt>
                <c:pt idx="8662">
                  <c:v>2.6187630000000001E-3</c:v>
                </c:pt>
                <c:pt idx="8663">
                  <c:v>5.1567139999999997E-3</c:v>
                </c:pt>
                <c:pt idx="8664">
                  <c:v>2.491156E-3</c:v>
                </c:pt>
                <c:pt idx="8665">
                  <c:v>1.730636E-3</c:v>
                </c:pt>
                <c:pt idx="8666">
                  <c:v>5.071837E-3</c:v>
                </c:pt>
                <c:pt idx="8667">
                  <c:v>2.8087559999999999E-3</c:v>
                </c:pt>
                <c:pt idx="8668">
                  <c:v>1.7211209999999999E-3</c:v>
                </c:pt>
                <c:pt idx="8669">
                  <c:v>6.9153840000000001E-3</c:v>
                </c:pt>
                <c:pt idx="8670">
                  <c:v>7.0304319999999997E-3</c:v>
                </c:pt>
                <c:pt idx="8671">
                  <c:v>8.3039919999999996E-3</c:v>
                </c:pt>
                <c:pt idx="8672">
                  <c:v>4.9321640000000002E-3</c:v>
                </c:pt>
                <c:pt idx="8673">
                  <c:v>2.871775E-3</c:v>
                </c:pt>
                <c:pt idx="8674">
                  <c:v>1.0736623000000001E-2</c:v>
                </c:pt>
                <c:pt idx="8675">
                  <c:v>1.2474699000000001E-2</c:v>
                </c:pt>
                <c:pt idx="8676">
                  <c:v>4.4138429999999998E-3</c:v>
                </c:pt>
                <c:pt idx="8677">
                  <c:v>9.1987670000000001E-3</c:v>
                </c:pt>
                <c:pt idx="8678">
                  <c:v>1.382095E-2</c:v>
                </c:pt>
                <c:pt idx="8679">
                  <c:v>6.2060049999999997E-3</c:v>
                </c:pt>
                <c:pt idx="8680">
                  <c:v>4.2917249999999997E-3</c:v>
                </c:pt>
                <c:pt idx="8681">
                  <c:v>8.4102770000000007E-3</c:v>
                </c:pt>
                <c:pt idx="8682">
                  <c:v>1.2378386999999999E-2</c:v>
                </c:pt>
                <c:pt idx="8683">
                  <c:v>1.4366657E-2</c:v>
                </c:pt>
                <c:pt idx="8684">
                  <c:v>1.3438013E-2</c:v>
                </c:pt>
                <c:pt idx="8685">
                  <c:v>1.1308472999999999E-2</c:v>
                </c:pt>
                <c:pt idx="8686">
                  <c:v>1.1601953E-2</c:v>
                </c:pt>
                <c:pt idx="8687">
                  <c:v>1.8081956E-2</c:v>
                </c:pt>
                <c:pt idx="8688">
                  <c:v>1.6747979E-2</c:v>
                </c:pt>
                <c:pt idx="8689">
                  <c:v>1.4694680999999999E-2</c:v>
                </c:pt>
                <c:pt idx="8690">
                  <c:v>1.1855750999999999E-2</c:v>
                </c:pt>
                <c:pt idx="8691">
                  <c:v>1.5186666999999999E-2</c:v>
                </c:pt>
                <c:pt idx="8692">
                  <c:v>1.2014844E-2</c:v>
                </c:pt>
                <c:pt idx="8693">
                  <c:v>1.6520766999999999E-2</c:v>
                </c:pt>
                <c:pt idx="8694">
                  <c:v>1.5888798999999999E-2</c:v>
                </c:pt>
                <c:pt idx="8695">
                  <c:v>1.4302403E-2</c:v>
                </c:pt>
                <c:pt idx="8696">
                  <c:v>1.5261406999999999E-2</c:v>
                </c:pt>
                <c:pt idx="8697">
                  <c:v>1.4129635999999999E-2</c:v>
                </c:pt>
                <c:pt idx="8698">
                  <c:v>1.0744492E-2</c:v>
                </c:pt>
                <c:pt idx="8699">
                  <c:v>1.0740085E-2</c:v>
                </c:pt>
                <c:pt idx="8700">
                  <c:v>1.4095933999999999E-2</c:v>
                </c:pt>
                <c:pt idx="8701">
                  <c:v>1.8043778999999999E-2</c:v>
                </c:pt>
                <c:pt idx="8702">
                  <c:v>1.5828028000000001E-2</c:v>
                </c:pt>
                <c:pt idx="8703">
                  <c:v>1.363838E-2</c:v>
                </c:pt>
                <c:pt idx="8704">
                  <c:v>1.2449277999999999E-2</c:v>
                </c:pt>
                <c:pt idx="8705">
                  <c:v>9.2328099999999993E-3</c:v>
                </c:pt>
                <c:pt idx="8706">
                  <c:v>8.5965799999999995E-3</c:v>
                </c:pt>
                <c:pt idx="8707">
                  <c:v>1.5447102000000001E-2</c:v>
                </c:pt>
                <c:pt idx="8708">
                  <c:v>1.6731012999999999E-2</c:v>
                </c:pt>
                <c:pt idx="8709">
                  <c:v>7.0927860000000002E-3</c:v>
                </c:pt>
                <c:pt idx="8710">
                  <c:v>4.8565300000000004E-3</c:v>
                </c:pt>
                <c:pt idx="8711">
                  <c:v>3.4848359999999998E-3</c:v>
                </c:pt>
                <c:pt idx="8712">
                  <c:v>7.4145970000000002E-3</c:v>
                </c:pt>
                <c:pt idx="8713">
                  <c:v>1.2818013E-2</c:v>
                </c:pt>
                <c:pt idx="8714">
                  <c:v>8.7753350000000004E-3</c:v>
                </c:pt>
                <c:pt idx="8715">
                  <c:v>2.9299730000000002E-3</c:v>
                </c:pt>
                <c:pt idx="8716">
                  <c:v>7.7813899999999996E-4</c:v>
                </c:pt>
                <c:pt idx="8717">
                  <c:v>1.0011758000000001E-2</c:v>
                </c:pt>
                <c:pt idx="8718">
                  <c:v>-7.7670799999999998E-4</c:v>
                </c:pt>
                <c:pt idx="8719">
                  <c:v>-7.5750820000000003E-3</c:v>
                </c:pt>
                <c:pt idx="8720">
                  <c:v>1.8130015999999999E-2</c:v>
                </c:pt>
                <c:pt idx="8721">
                  <c:v>1.0964323999999999E-2</c:v>
                </c:pt>
                <c:pt idx="8722">
                  <c:v>5.0824670000000002E-3</c:v>
                </c:pt>
                <c:pt idx="8723">
                  <c:v>1.4248797000000001E-2</c:v>
                </c:pt>
                <c:pt idx="8724">
                  <c:v>1.4304700000000001E-3</c:v>
                </c:pt>
                <c:pt idx="8725">
                  <c:v>2.9906989999999999E-3</c:v>
                </c:pt>
                <c:pt idx="8726">
                  <c:v>1.4326178E-2</c:v>
                </c:pt>
                <c:pt idx="8727">
                  <c:v>1.4647011E-2</c:v>
                </c:pt>
                <c:pt idx="8728">
                  <c:v>8.0093479999999995E-3</c:v>
                </c:pt>
                <c:pt idx="8729">
                  <c:v>1.5434755E-2</c:v>
                </c:pt>
                <c:pt idx="8730">
                  <c:v>1.7794846999999999E-2</c:v>
                </c:pt>
                <c:pt idx="8731">
                  <c:v>1.4979378E-2</c:v>
                </c:pt>
                <c:pt idx="8732">
                  <c:v>1.7300322999999999E-2</c:v>
                </c:pt>
                <c:pt idx="8733">
                  <c:v>1.2208742999999999E-2</c:v>
                </c:pt>
                <c:pt idx="8734">
                  <c:v>1.0679556E-2</c:v>
                </c:pt>
                <c:pt idx="8735">
                  <c:v>1.3277883000000001E-2</c:v>
                </c:pt>
                <c:pt idx="8736">
                  <c:v>1.3348989E-2</c:v>
                </c:pt>
                <c:pt idx="8737">
                  <c:v>1.4628952000000001E-2</c:v>
                </c:pt>
                <c:pt idx="8738">
                  <c:v>1.0270690000000001E-2</c:v>
                </c:pt>
                <c:pt idx="8739">
                  <c:v>1.2024213000000001E-2</c:v>
                </c:pt>
                <c:pt idx="8740">
                  <c:v>1.1925677000000001E-2</c:v>
                </c:pt>
                <c:pt idx="8741">
                  <c:v>8.7556170000000003E-3</c:v>
                </c:pt>
                <c:pt idx="8742">
                  <c:v>1.23144E-2</c:v>
                </c:pt>
                <c:pt idx="8743">
                  <c:v>9.6686700000000007E-3</c:v>
                </c:pt>
                <c:pt idx="8744">
                  <c:v>4.9953549999999999E-3</c:v>
                </c:pt>
                <c:pt idx="8745">
                  <c:v>2.2090109999999999E-3</c:v>
                </c:pt>
                <c:pt idx="8746">
                  <c:v>7.9055129999999994E-3</c:v>
                </c:pt>
                <c:pt idx="8747">
                  <c:v>1.1499252E-2</c:v>
                </c:pt>
                <c:pt idx="8748">
                  <c:v>5.8397689999999999E-3</c:v>
                </c:pt>
                <c:pt idx="8749">
                  <c:v>5.8620629999999998E-3</c:v>
                </c:pt>
                <c:pt idx="8750">
                  <c:v>9.2362880000000005E-3</c:v>
                </c:pt>
                <c:pt idx="8751">
                  <c:v>9.5632730000000006E-3</c:v>
                </c:pt>
                <c:pt idx="8752">
                  <c:v>1.0109488E-2</c:v>
                </c:pt>
                <c:pt idx="8753">
                  <c:v>-6.82166E-4</c:v>
                </c:pt>
                <c:pt idx="8754">
                  <c:v>8.3597989999999994E-3</c:v>
                </c:pt>
                <c:pt idx="8755">
                  <c:v>1.9178298999999999E-2</c:v>
                </c:pt>
                <c:pt idx="8756">
                  <c:v>-4.50972E-3</c:v>
                </c:pt>
                <c:pt idx="8757">
                  <c:v>4.7893980000000003E-3</c:v>
                </c:pt>
                <c:pt idx="8758">
                  <c:v>1.8433837000000002E-2</c:v>
                </c:pt>
                <c:pt idx="8759">
                  <c:v>9.5514910000000005E-3</c:v>
                </c:pt>
                <c:pt idx="8760">
                  <c:v>6.9168260000000001E-3</c:v>
                </c:pt>
                <c:pt idx="8761">
                  <c:v>1.8786585000000001E-2</c:v>
                </c:pt>
                <c:pt idx="8762">
                  <c:v>5.6926199999999998E-3</c:v>
                </c:pt>
                <c:pt idx="8763">
                  <c:v>2.2427860000000001E-3</c:v>
                </c:pt>
                <c:pt idx="8764">
                  <c:v>1.3633658999999999E-2</c:v>
                </c:pt>
                <c:pt idx="8765">
                  <c:v>3.2145210000000001E-3</c:v>
                </c:pt>
                <c:pt idx="8766">
                  <c:v>3.6712530000000002E-3</c:v>
                </c:pt>
                <c:pt idx="8767">
                  <c:v>1.7432453000000001E-2</c:v>
                </c:pt>
                <c:pt idx="8768">
                  <c:v>1.1812916E-2</c:v>
                </c:pt>
                <c:pt idx="8769">
                  <c:v>7.056596E-3</c:v>
                </c:pt>
                <c:pt idx="8770">
                  <c:v>7.1535339999999996E-3</c:v>
                </c:pt>
                <c:pt idx="8771">
                  <c:v>9.7398799999999994E-3</c:v>
                </c:pt>
                <c:pt idx="8772">
                  <c:v>5.8764330000000004E-3</c:v>
                </c:pt>
                <c:pt idx="8773">
                  <c:v>6.0974929999999998E-3</c:v>
                </c:pt>
                <c:pt idx="8774">
                  <c:v>1.808472E-3</c:v>
                </c:pt>
                <c:pt idx="8775">
                  <c:v>3.0511679999999999E-3</c:v>
                </c:pt>
                <c:pt idx="8776">
                  <c:v>1.129951E-2</c:v>
                </c:pt>
                <c:pt idx="8777">
                  <c:v>1.4992379E-2</c:v>
                </c:pt>
                <c:pt idx="8778">
                  <c:v>4.5107100000000002E-3</c:v>
                </c:pt>
                <c:pt idx="8779">
                  <c:v>1.2349489999999999E-3</c:v>
                </c:pt>
                <c:pt idx="8780">
                  <c:v>8.9912399999999995E-4</c:v>
                </c:pt>
                <c:pt idx="8781">
                  <c:v>2.183155E-3</c:v>
                </c:pt>
                <c:pt idx="8782">
                  <c:v>2.6686489999999999E-3</c:v>
                </c:pt>
                <c:pt idx="8783">
                  <c:v>-1.3229600000000001E-4</c:v>
                </c:pt>
                <c:pt idx="8784">
                  <c:v>1.04349E-3</c:v>
                </c:pt>
                <c:pt idx="8785">
                  <c:v>1.33556E-3</c:v>
                </c:pt>
                <c:pt idx="8786">
                  <c:v>3.1153499999999998E-3</c:v>
                </c:pt>
                <c:pt idx="8787">
                  <c:v>2.7919300000000002E-3</c:v>
                </c:pt>
                <c:pt idx="8788">
                  <c:v>3.6747680000000001E-3</c:v>
                </c:pt>
                <c:pt idx="8789">
                  <c:v>7.1639670000000003E-3</c:v>
                </c:pt>
                <c:pt idx="8790">
                  <c:v>-1.7091099999999999E-4</c:v>
                </c:pt>
                <c:pt idx="8791">
                  <c:v>3.7774299999999999E-4</c:v>
                </c:pt>
                <c:pt idx="8792">
                  <c:v>6.8332460000000003E-3</c:v>
                </c:pt>
                <c:pt idx="8793" formatCode="0.00E+00">
                  <c:v>1.6286500000000001E-5</c:v>
                </c:pt>
                <c:pt idx="8794">
                  <c:v>3.39861E-4</c:v>
                </c:pt>
                <c:pt idx="8795">
                  <c:v>5.3592420000000002E-3</c:v>
                </c:pt>
                <c:pt idx="8796">
                  <c:v>2.0816889999999998E-3</c:v>
                </c:pt>
                <c:pt idx="8797">
                  <c:v>4.60691E-4</c:v>
                </c:pt>
                <c:pt idx="8798">
                  <c:v>-4.240321E-3</c:v>
                </c:pt>
                <c:pt idx="8799">
                  <c:v>-2.7720930000000002E-3</c:v>
                </c:pt>
                <c:pt idx="8800">
                  <c:v>1.5448910000000001E-3</c:v>
                </c:pt>
                <c:pt idx="8801">
                  <c:v>-3.0078050000000001E-3</c:v>
                </c:pt>
                <c:pt idx="8802">
                  <c:v>-1.0418599999999999E-3</c:v>
                </c:pt>
                <c:pt idx="8803">
                  <c:v>5.7411379999999998E-3</c:v>
                </c:pt>
                <c:pt idx="8804">
                  <c:v>6.7793599999999997E-4</c:v>
                </c:pt>
                <c:pt idx="8805">
                  <c:v>-5.8014620000000003E-3</c:v>
                </c:pt>
                <c:pt idx="8806">
                  <c:v>-1.190198E-3</c:v>
                </c:pt>
                <c:pt idx="8807">
                  <c:v>5.0195509999999997E-3</c:v>
                </c:pt>
                <c:pt idx="8808">
                  <c:v>-3.6160150000000002E-3</c:v>
                </c:pt>
                <c:pt idx="8809">
                  <c:v>-7.1698660000000004E-3</c:v>
                </c:pt>
                <c:pt idx="8810">
                  <c:v>2.9557390000000002E-3</c:v>
                </c:pt>
                <c:pt idx="8811">
                  <c:v>3.107706E-3</c:v>
                </c:pt>
                <c:pt idx="8812">
                  <c:v>2.9319379999999998E-3</c:v>
                </c:pt>
                <c:pt idx="8813">
                  <c:v>2.3870512999999999E-2</c:v>
                </c:pt>
                <c:pt idx="8814">
                  <c:v>6.6009770000000001E-3</c:v>
                </c:pt>
                <c:pt idx="8815">
                  <c:v>-2.6722651E-2</c:v>
                </c:pt>
                <c:pt idx="8816">
                  <c:v>-2.6724409999999998E-3</c:v>
                </c:pt>
                <c:pt idx="8817">
                  <c:v>4.5320589999999997E-3</c:v>
                </c:pt>
                <c:pt idx="8818">
                  <c:v>-6.384771E-3</c:v>
                </c:pt>
                <c:pt idx="8819">
                  <c:v>6.547883E-3</c:v>
                </c:pt>
                <c:pt idx="8820">
                  <c:v>-1.217096E-3</c:v>
                </c:pt>
                <c:pt idx="8821">
                  <c:v>-2.8223050000000002E-3</c:v>
                </c:pt>
                <c:pt idx="8822">
                  <c:v>5.8252460000000001E-3</c:v>
                </c:pt>
                <c:pt idx="8823">
                  <c:v>8.149412E-3</c:v>
                </c:pt>
                <c:pt idx="8824">
                  <c:v>-2.4622200000000002E-3</c:v>
                </c:pt>
                <c:pt idx="8825">
                  <c:v>-1.5461909999999999E-3</c:v>
                </c:pt>
                <c:pt idx="8826">
                  <c:v>-8.8785700000000003E-4</c:v>
                </c:pt>
                <c:pt idx="8827">
                  <c:v>-5.182786E-3</c:v>
                </c:pt>
                <c:pt idx="8828">
                  <c:v>8.1465200000000002E-4</c:v>
                </c:pt>
                <c:pt idx="8829">
                  <c:v>5.2934849999999997E-3</c:v>
                </c:pt>
                <c:pt idx="8830">
                  <c:v>2.20962E-4</c:v>
                </c:pt>
                <c:pt idx="8831">
                  <c:v>-6.0763980000000002E-3</c:v>
                </c:pt>
                <c:pt idx="8832">
                  <c:v>-8.2418149999999996E-3</c:v>
                </c:pt>
                <c:pt idx="8833">
                  <c:v>-2.117318E-3</c:v>
                </c:pt>
                <c:pt idx="8834">
                  <c:v>-2.559137E-3</c:v>
                </c:pt>
                <c:pt idx="8835">
                  <c:v>-3.285839E-3</c:v>
                </c:pt>
                <c:pt idx="8836">
                  <c:v>-3.6927700000000002E-3</c:v>
                </c:pt>
                <c:pt idx="8837">
                  <c:v>-9.9800380000000001E-3</c:v>
                </c:pt>
                <c:pt idx="8838">
                  <c:v>3.635905E-3</c:v>
                </c:pt>
                <c:pt idx="8839">
                  <c:v>1.898269E-3</c:v>
                </c:pt>
                <c:pt idx="8840">
                  <c:v>-4.184124E-3</c:v>
                </c:pt>
                <c:pt idx="8841">
                  <c:v>-6.7487320000000003E-3</c:v>
                </c:pt>
                <c:pt idx="8842">
                  <c:v>-1.7941466E-2</c:v>
                </c:pt>
                <c:pt idx="8843">
                  <c:v>-1.2828300000000001E-2</c:v>
                </c:pt>
                <c:pt idx="8844">
                  <c:v>7.8420920000000002E-3</c:v>
                </c:pt>
                <c:pt idx="8845">
                  <c:v>-1.4020580000000001E-3</c:v>
                </c:pt>
                <c:pt idx="8846">
                  <c:v>-5.3802880000000004E-3</c:v>
                </c:pt>
                <c:pt idx="8847">
                  <c:v>3.0783347999999999E-2</c:v>
                </c:pt>
                <c:pt idx="8848">
                  <c:v>1.8576910000000001E-3</c:v>
                </c:pt>
                <c:pt idx="8849">
                  <c:v>-2.2987982000000001E-2</c:v>
                </c:pt>
                <c:pt idx="8850">
                  <c:v>9.9390750000000003E-3</c:v>
                </c:pt>
                <c:pt idx="8851">
                  <c:v>1.2766461E-2</c:v>
                </c:pt>
                <c:pt idx="8852">
                  <c:v>5.1751200000000001E-3</c:v>
                </c:pt>
                <c:pt idx="8853">
                  <c:v>1.1199891999999999E-2</c:v>
                </c:pt>
                <c:pt idx="8854">
                  <c:v>4.4213489999999998E-3</c:v>
                </c:pt>
                <c:pt idx="8855">
                  <c:v>-3.0561299999999998E-3</c:v>
                </c:pt>
                <c:pt idx="8856">
                  <c:v>6.8561560000000004E-3</c:v>
                </c:pt>
                <c:pt idx="8857">
                  <c:v>1.3801752E-2</c:v>
                </c:pt>
                <c:pt idx="8858">
                  <c:v>5.0165169999999999E-3</c:v>
                </c:pt>
                <c:pt idx="8859">
                  <c:v>1.5008300000000001E-3</c:v>
                </c:pt>
                <c:pt idx="8860">
                  <c:v>3.0864759999999999E-3</c:v>
                </c:pt>
                <c:pt idx="8861">
                  <c:v>4.8574780000000001E-3</c:v>
                </c:pt>
                <c:pt idx="8862">
                  <c:v>4.03607E-4</c:v>
                </c:pt>
                <c:pt idx="8863">
                  <c:v>2.7971820000000001E-3</c:v>
                </c:pt>
                <c:pt idx="8864">
                  <c:v>1.706085E-3</c:v>
                </c:pt>
                <c:pt idx="8865">
                  <c:v>-1.8623800000000001E-3</c:v>
                </c:pt>
                <c:pt idx="8866">
                  <c:v>-4.6368609999999999E-3</c:v>
                </c:pt>
                <c:pt idx="8867">
                  <c:v>-8.4400489999999998E-3</c:v>
                </c:pt>
                <c:pt idx="8868">
                  <c:v>-1.810376E-3</c:v>
                </c:pt>
                <c:pt idx="8869">
                  <c:v>-3.295573E-3</c:v>
                </c:pt>
                <c:pt idx="8870">
                  <c:v>-1.3713059999999999E-2</c:v>
                </c:pt>
                <c:pt idx="8871">
                  <c:v>-4.183155E-3</c:v>
                </c:pt>
                <c:pt idx="8872">
                  <c:v>4.97617E-4</c:v>
                </c:pt>
                <c:pt idx="8873">
                  <c:v>-3.6691889999999998E-3</c:v>
                </c:pt>
                <c:pt idx="8874">
                  <c:v>-9.3193519999999995E-3</c:v>
                </c:pt>
                <c:pt idx="8875">
                  <c:v>-8.4086499999999999E-4</c:v>
                </c:pt>
                <c:pt idx="8876">
                  <c:v>4.8359290000000001E-3</c:v>
                </c:pt>
                <c:pt idx="8877">
                  <c:v>1.2339299999999999E-4</c:v>
                </c:pt>
                <c:pt idx="8878">
                  <c:v>-8.4661000000000007E-3</c:v>
                </c:pt>
                <c:pt idx="8879">
                  <c:v>-3.508752E-3</c:v>
                </c:pt>
                <c:pt idx="8880">
                  <c:v>1.2918957999999999E-2</c:v>
                </c:pt>
                <c:pt idx="8881">
                  <c:v>3.4675259999999999E-3</c:v>
                </c:pt>
                <c:pt idx="8882">
                  <c:v>-9.8682530000000004E-3</c:v>
                </c:pt>
                <c:pt idx="8883">
                  <c:v>2.3987919999999999E-3</c:v>
                </c:pt>
                <c:pt idx="8884">
                  <c:v>1.0887884E-2</c:v>
                </c:pt>
                <c:pt idx="8885">
                  <c:v>-2.4286450000000001E-3</c:v>
                </c:pt>
                <c:pt idx="8886">
                  <c:v>-3.6007019999999999E-3</c:v>
                </c:pt>
                <c:pt idx="8887">
                  <c:v>-1.511957E-3</c:v>
                </c:pt>
                <c:pt idx="8888">
                  <c:v>6.9097569999999999E-3</c:v>
                </c:pt>
                <c:pt idx="8889">
                  <c:v>7.5255740000000002E-3</c:v>
                </c:pt>
                <c:pt idx="8890">
                  <c:v>-2.9291970000000001E-3</c:v>
                </c:pt>
                <c:pt idx="8891">
                  <c:v>8.3380399999999995E-4</c:v>
                </c:pt>
                <c:pt idx="8892">
                  <c:v>-3.3899690000000001E-3</c:v>
                </c:pt>
                <c:pt idx="8893">
                  <c:v>1.4836630000000001E-3</c:v>
                </c:pt>
                <c:pt idx="8894">
                  <c:v>-2.7797920000000001E-3</c:v>
                </c:pt>
                <c:pt idx="8895">
                  <c:v>3.261857E-3</c:v>
                </c:pt>
                <c:pt idx="8896">
                  <c:v>5.0761600000000001E-4</c:v>
                </c:pt>
                <c:pt idx="8897">
                  <c:v>-2.422951E-3</c:v>
                </c:pt>
                <c:pt idx="8898">
                  <c:v>-5.792915E-3</c:v>
                </c:pt>
                <c:pt idx="8899">
                  <c:v>-7.5938660000000003E-3</c:v>
                </c:pt>
                <c:pt idx="8900">
                  <c:v>-3.5964600000000001E-3</c:v>
                </c:pt>
                <c:pt idx="8901">
                  <c:v>-7.0907940000000001E-3</c:v>
                </c:pt>
                <c:pt idx="8902">
                  <c:v>-1.3043226E-2</c:v>
                </c:pt>
                <c:pt idx="8903">
                  <c:v>-4.7552519999999997E-3</c:v>
                </c:pt>
                <c:pt idx="8904">
                  <c:v>-3.8420529999999998E-3</c:v>
                </c:pt>
                <c:pt idx="8905">
                  <c:v>-3.2342949999999999E-3</c:v>
                </c:pt>
                <c:pt idx="8906">
                  <c:v>-1.1024574000000001E-2</c:v>
                </c:pt>
                <c:pt idx="8907">
                  <c:v>-1.1260943000000001E-2</c:v>
                </c:pt>
                <c:pt idx="8908">
                  <c:v>-1.1018861E-2</c:v>
                </c:pt>
                <c:pt idx="8909">
                  <c:v>-1.1758734999999999E-2</c:v>
                </c:pt>
                <c:pt idx="8910">
                  <c:v>-1.0513175E-2</c:v>
                </c:pt>
                <c:pt idx="8911">
                  <c:v>-1.2176489E-2</c:v>
                </c:pt>
                <c:pt idx="8912">
                  <c:v>-7.5543069999999997E-3</c:v>
                </c:pt>
                <c:pt idx="8913">
                  <c:v>-1.1397005999999999E-2</c:v>
                </c:pt>
                <c:pt idx="8914">
                  <c:v>-1.0481412000000001E-2</c:v>
                </c:pt>
                <c:pt idx="8915">
                  <c:v>-1.2996863000000001E-2</c:v>
                </c:pt>
                <c:pt idx="8916">
                  <c:v>-1.2464763E-2</c:v>
                </c:pt>
                <c:pt idx="8917">
                  <c:v>-9.5818910000000004E-3</c:v>
                </c:pt>
                <c:pt idx="8918">
                  <c:v>-9.8527340000000001E-3</c:v>
                </c:pt>
                <c:pt idx="8919">
                  <c:v>-6.7575359999999998E-3</c:v>
                </c:pt>
                <c:pt idx="8920">
                  <c:v>-7.0193249999999999E-3</c:v>
                </c:pt>
                <c:pt idx="8921">
                  <c:v>-1.4705596E-2</c:v>
                </c:pt>
                <c:pt idx="8922">
                  <c:v>-1.2924740000000001E-2</c:v>
                </c:pt>
                <c:pt idx="8923">
                  <c:v>-7.1313710000000001E-3</c:v>
                </c:pt>
                <c:pt idx="8924">
                  <c:v>-2.1030570000000002E-3</c:v>
                </c:pt>
                <c:pt idx="8925">
                  <c:v>-2.9121260000000001E-3</c:v>
                </c:pt>
                <c:pt idx="8926">
                  <c:v>-1.605312E-3</c:v>
                </c:pt>
                <c:pt idx="8927">
                  <c:v>3.6047269999999998E-3</c:v>
                </c:pt>
                <c:pt idx="8928">
                  <c:v>-1.152211E-3</c:v>
                </c:pt>
                <c:pt idx="8929">
                  <c:v>7.6038699999999996E-4</c:v>
                </c:pt>
                <c:pt idx="8930">
                  <c:v>5.955948E-3</c:v>
                </c:pt>
                <c:pt idx="8931">
                  <c:v>4.2681430000000003E-3</c:v>
                </c:pt>
                <c:pt idx="8932">
                  <c:v>6.8274410000000001E-3</c:v>
                </c:pt>
                <c:pt idx="8933">
                  <c:v>6.172014E-3</c:v>
                </c:pt>
                <c:pt idx="8934">
                  <c:v>2.8188279999999998E-3</c:v>
                </c:pt>
                <c:pt idx="8935">
                  <c:v>8.8421630000000001E-3</c:v>
                </c:pt>
                <c:pt idx="8936">
                  <c:v>1.4523484E-2</c:v>
                </c:pt>
                <c:pt idx="8937">
                  <c:v>1.2067638E-2</c:v>
                </c:pt>
                <c:pt idx="8938">
                  <c:v>8.7599919999999994E-3</c:v>
                </c:pt>
                <c:pt idx="8939">
                  <c:v>8.7647220000000008E-3</c:v>
                </c:pt>
                <c:pt idx="8940">
                  <c:v>9.3748530000000007E-3</c:v>
                </c:pt>
                <c:pt idx="8941">
                  <c:v>7.8434139999999999E-3</c:v>
                </c:pt>
                <c:pt idx="8942">
                  <c:v>4.963472E-3</c:v>
                </c:pt>
                <c:pt idx="8943">
                  <c:v>6.9022529999999997E-3</c:v>
                </c:pt>
                <c:pt idx="8944">
                  <c:v>-3.1198400000000001E-4</c:v>
                </c:pt>
                <c:pt idx="8945">
                  <c:v>4.2436189999999997E-3</c:v>
                </c:pt>
                <c:pt idx="8946">
                  <c:v>4.3112640000000004E-3</c:v>
                </c:pt>
                <c:pt idx="8947">
                  <c:v>-1.534933E-3</c:v>
                </c:pt>
                <c:pt idx="8948">
                  <c:v>1.856337E-3</c:v>
                </c:pt>
                <c:pt idx="8949">
                  <c:v>7.6590989999999999E-3</c:v>
                </c:pt>
                <c:pt idx="8950">
                  <c:v>3.0164100000000002E-3</c:v>
                </c:pt>
                <c:pt idx="8951">
                  <c:v>-1.9071209999999999E-3</c:v>
                </c:pt>
                <c:pt idx="8952">
                  <c:v>-2.7028730000000002E-3</c:v>
                </c:pt>
                <c:pt idx="8953">
                  <c:v>-1.078587E-3</c:v>
                </c:pt>
                <c:pt idx="8954">
                  <c:v>2.793116E-3</c:v>
                </c:pt>
                <c:pt idx="8955">
                  <c:v>2.8337649999999998E-3</c:v>
                </c:pt>
                <c:pt idx="8956">
                  <c:v>-6.5178100000000004E-4</c:v>
                </c:pt>
                <c:pt idx="8957">
                  <c:v>-2.5457470000000001E-3</c:v>
                </c:pt>
                <c:pt idx="8958">
                  <c:v>-3.2938289999999999E-3</c:v>
                </c:pt>
                <c:pt idx="8959">
                  <c:v>-3.493665E-3</c:v>
                </c:pt>
                <c:pt idx="8960">
                  <c:v>-6.3983740000000001E-3</c:v>
                </c:pt>
                <c:pt idx="8961">
                  <c:v>-5.1728579999999998E-3</c:v>
                </c:pt>
                <c:pt idx="8962">
                  <c:v>-8.0512029999999998E-3</c:v>
                </c:pt>
                <c:pt idx="8963">
                  <c:v>-9.8280390000000002E-3</c:v>
                </c:pt>
                <c:pt idx="8964">
                  <c:v>-1.268934E-2</c:v>
                </c:pt>
                <c:pt idx="8965">
                  <c:v>-2.1475088E-2</c:v>
                </c:pt>
                <c:pt idx="8966">
                  <c:v>-1.5985249E-2</c:v>
                </c:pt>
                <c:pt idx="8967">
                  <c:v>-4.2996499999999998E-4</c:v>
                </c:pt>
                <c:pt idx="8968">
                  <c:v>-1.0118810000000001E-2</c:v>
                </c:pt>
                <c:pt idx="8969">
                  <c:v>-1.8124419999999999E-2</c:v>
                </c:pt>
                <c:pt idx="8970">
                  <c:v>-1.3686261999999999E-2</c:v>
                </c:pt>
                <c:pt idx="8971">
                  <c:v>-9.2212270000000002E-3</c:v>
                </c:pt>
                <c:pt idx="8972">
                  <c:v>-1.6303102999999999E-2</c:v>
                </c:pt>
                <c:pt idx="8973">
                  <c:v>-1.122572E-2</c:v>
                </c:pt>
                <c:pt idx="8974">
                  <c:v>1.718308E-3</c:v>
                </c:pt>
                <c:pt idx="8975">
                  <c:v>-5.2008740000000003E-3</c:v>
                </c:pt>
                <c:pt idx="8976">
                  <c:v>-8.0555160000000004E-3</c:v>
                </c:pt>
                <c:pt idx="8977">
                  <c:v>-9.2680249999999992E-3</c:v>
                </c:pt>
                <c:pt idx="8978">
                  <c:v>-1.3131472999999999E-2</c:v>
                </c:pt>
                <c:pt idx="8979">
                  <c:v>-9.7162350000000001E-3</c:v>
                </c:pt>
                <c:pt idx="8980">
                  <c:v>2.378776E-3</c:v>
                </c:pt>
                <c:pt idx="8981">
                  <c:v>-1.67245E-3</c:v>
                </c:pt>
                <c:pt idx="8982">
                  <c:v>1.050367E-3</c:v>
                </c:pt>
                <c:pt idx="8983">
                  <c:v>3.639542E-3</c:v>
                </c:pt>
                <c:pt idx="8984">
                  <c:v>-2.5837329999999999E-3</c:v>
                </c:pt>
                <c:pt idx="8985">
                  <c:v>-4.7217190000000001E-3</c:v>
                </c:pt>
                <c:pt idx="8986">
                  <c:v>1.9803920000000001E-3</c:v>
                </c:pt>
                <c:pt idx="8987">
                  <c:v>5.3384690000000002E-3</c:v>
                </c:pt>
                <c:pt idx="8988">
                  <c:v>1.16809E-4</c:v>
                </c:pt>
                <c:pt idx="8989">
                  <c:v>4.4441300000000001E-3</c:v>
                </c:pt>
                <c:pt idx="8990">
                  <c:v>2.4630049999999999E-3</c:v>
                </c:pt>
                <c:pt idx="8991">
                  <c:v>4.8997909999999997E-3</c:v>
                </c:pt>
                <c:pt idx="8992">
                  <c:v>1.9873579999999998E-3</c:v>
                </c:pt>
                <c:pt idx="8993">
                  <c:v>1.7095929999999999E-3</c:v>
                </c:pt>
                <c:pt idx="8994">
                  <c:v>2.9524899999999999E-3</c:v>
                </c:pt>
                <c:pt idx="8995">
                  <c:v>3.7503770000000001E-3</c:v>
                </c:pt>
                <c:pt idx="8996">
                  <c:v>2.4374380000000001E-3</c:v>
                </c:pt>
                <c:pt idx="8997">
                  <c:v>9.2301999999999998E-4</c:v>
                </c:pt>
                <c:pt idx="8998">
                  <c:v>1.8966720000000001E-3</c:v>
                </c:pt>
                <c:pt idx="8999">
                  <c:v>1.7248719999999999E-3</c:v>
                </c:pt>
                <c:pt idx="9000">
                  <c:v>1.547772E-3</c:v>
                </c:pt>
                <c:pt idx="9001">
                  <c:v>1.0540879999999999E-3</c:v>
                </c:pt>
                <c:pt idx="9002">
                  <c:v>1.2096170000000001E-3</c:v>
                </c:pt>
                <c:pt idx="9003">
                  <c:v>2.6109309999999999E-3</c:v>
                </c:pt>
                <c:pt idx="9004">
                  <c:v>1.3675009999999999E-3</c:v>
                </c:pt>
                <c:pt idx="9005">
                  <c:v>5.6466199999999998E-3</c:v>
                </c:pt>
                <c:pt idx="9006">
                  <c:v>2.7874509999999998E-3</c:v>
                </c:pt>
                <c:pt idx="9007">
                  <c:v>2.9701689999999999E-3</c:v>
                </c:pt>
                <c:pt idx="9008">
                  <c:v>-2.6501659999999998E-3</c:v>
                </c:pt>
                <c:pt idx="9009">
                  <c:v>-4.1755810000000003E-3</c:v>
                </c:pt>
                <c:pt idx="9010">
                  <c:v>-1.239446E-3</c:v>
                </c:pt>
                <c:pt idx="9011">
                  <c:v>-5.1040520000000004E-3</c:v>
                </c:pt>
                <c:pt idx="9012">
                  <c:v>1.1248149999999999E-3</c:v>
                </c:pt>
                <c:pt idx="9013">
                  <c:v>1.61561E-3</c:v>
                </c:pt>
                <c:pt idx="9014">
                  <c:v>-6.7033070000000004E-3</c:v>
                </c:pt>
                <c:pt idx="9015">
                  <c:v>-4.8833500000000001E-4</c:v>
                </c:pt>
                <c:pt idx="9016">
                  <c:v>-3.4644179999999999E-3</c:v>
                </c:pt>
                <c:pt idx="9017">
                  <c:v>-1.0247802E-2</c:v>
                </c:pt>
                <c:pt idx="9018">
                  <c:v>-6.1835520000000001E-3</c:v>
                </c:pt>
                <c:pt idx="9019">
                  <c:v>-2.8291309999999999E-3</c:v>
                </c:pt>
                <c:pt idx="9020">
                  <c:v>-2.5305500000000002E-4</c:v>
                </c:pt>
                <c:pt idx="9021">
                  <c:v>-3.3052999999999999E-4</c:v>
                </c:pt>
                <c:pt idx="9022">
                  <c:v>-7.5663379999999997E-3</c:v>
                </c:pt>
                <c:pt idx="9023">
                  <c:v>-5.0485629999999998E-3</c:v>
                </c:pt>
                <c:pt idx="9024">
                  <c:v>-2.210432E-3</c:v>
                </c:pt>
                <c:pt idx="9025">
                  <c:v>-3.7764169999999998E-3</c:v>
                </c:pt>
                <c:pt idx="9026">
                  <c:v>4.01283E-4</c:v>
                </c:pt>
                <c:pt idx="9027">
                  <c:v>-2.6063219999999999E-3</c:v>
                </c:pt>
                <c:pt idx="9028">
                  <c:v>2.6429900000000001E-4</c:v>
                </c:pt>
                <c:pt idx="9029">
                  <c:v>-4.5875439999999998E-3</c:v>
                </c:pt>
                <c:pt idx="9030">
                  <c:v>-5.6687869999999998E-3</c:v>
                </c:pt>
                <c:pt idx="9031">
                  <c:v>-3.0494239999999998E-3</c:v>
                </c:pt>
                <c:pt idx="9032">
                  <c:v>-9.6576699999999997E-4</c:v>
                </c:pt>
                <c:pt idx="9033">
                  <c:v>-1.424507E-3</c:v>
                </c:pt>
                <c:pt idx="9034">
                  <c:v>-3.7345329999999999E-3</c:v>
                </c:pt>
                <c:pt idx="9035">
                  <c:v>-8.2505600000000001E-4</c:v>
                </c:pt>
                <c:pt idx="9036">
                  <c:v>-3.5396160000000002E-3</c:v>
                </c:pt>
                <c:pt idx="9037">
                  <c:v>-9.5901999999999999E-4</c:v>
                </c:pt>
                <c:pt idx="9038">
                  <c:v>9.4274400000000003E-4</c:v>
                </c:pt>
                <c:pt idx="9039">
                  <c:v>-2.4301079999999998E-3</c:v>
                </c:pt>
                <c:pt idx="9040">
                  <c:v>-4.0335969999999999E-3</c:v>
                </c:pt>
                <c:pt idx="9041">
                  <c:v>-3.294993E-3</c:v>
                </c:pt>
                <c:pt idx="9042">
                  <c:v>2.4949849999999999E-3</c:v>
                </c:pt>
                <c:pt idx="9043">
                  <c:v>-1.65293E-4</c:v>
                </c:pt>
                <c:pt idx="9044">
                  <c:v>-2.3645319999999999E-3</c:v>
                </c:pt>
                <c:pt idx="9045">
                  <c:v>-3.5796500000000002E-4</c:v>
                </c:pt>
                <c:pt idx="9046">
                  <c:v>-4.2408539999999996E-3</c:v>
                </c:pt>
                <c:pt idx="9047">
                  <c:v>-2.3463499999999999E-4</c:v>
                </c:pt>
                <c:pt idx="9048">
                  <c:v>-7.8883899999999995E-4</c:v>
                </c:pt>
                <c:pt idx="9049">
                  <c:v>-2.1003499999999999E-4</c:v>
                </c:pt>
                <c:pt idx="9050">
                  <c:v>5.0062989999999996E-3</c:v>
                </c:pt>
                <c:pt idx="9051">
                  <c:v>-1.777764E-3</c:v>
                </c:pt>
                <c:pt idx="9052">
                  <c:v>-3.1234589999999999E-3</c:v>
                </c:pt>
                <c:pt idx="9053">
                  <c:v>-1.1296240000000001E-3</c:v>
                </c:pt>
                <c:pt idx="9054">
                  <c:v>-3.1357830000000001E-3</c:v>
                </c:pt>
                <c:pt idx="9055" formatCode="0.00E+00">
                  <c:v>5.507E-5</c:v>
                </c:pt>
                <c:pt idx="9056">
                  <c:v>-3.2885280000000002E-3</c:v>
                </c:pt>
                <c:pt idx="9057">
                  <c:v>3.7237300000000001E-4</c:v>
                </c:pt>
                <c:pt idx="9058">
                  <c:v>9.8703099999999998E-4</c:v>
                </c:pt>
                <c:pt idx="9059">
                  <c:v>-3.13094E-3</c:v>
                </c:pt>
                <c:pt idx="9060">
                  <c:v>-5.7331150000000004E-3</c:v>
                </c:pt>
                <c:pt idx="9061">
                  <c:v>-3.292208E-3</c:v>
                </c:pt>
                <c:pt idx="9062">
                  <c:v>-2.22215E-3</c:v>
                </c:pt>
                <c:pt idx="9063">
                  <c:v>-7.6170600000000002E-3</c:v>
                </c:pt>
                <c:pt idx="9064">
                  <c:v>-1.571151E-3</c:v>
                </c:pt>
                <c:pt idx="9065">
                  <c:v>-5.5260910000000003E-3</c:v>
                </c:pt>
                <c:pt idx="9066">
                  <c:v>-4.0222039999999997E-3</c:v>
                </c:pt>
                <c:pt idx="9067">
                  <c:v>-3.4200900000000002E-3</c:v>
                </c:pt>
                <c:pt idx="9068">
                  <c:v>-7.6494559999999998E-3</c:v>
                </c:pt>
                <c:pt idx="9069">
                  <c:v>-1.90383E-3</c:v>
                </c:pt>
                <c:pt idx="9070">
                  <c:v>-2.958708E-3</c:v>
                </c:pt>
                <c:pt idx="9071">
                  <c:v>-2.70411E-3</c:v>
                </c:pt>
                <c:pt idx="9072">
                  <c:v>4.8928600000000002E-4</c:v>
                </c:pt>
                <c:pt idx="9073">
                  <c:v>-5.0528229999999997E-3</c:v>
                </c:pt>
                <c:pt idx="9074">
                  <c:v>-5.6552290000000003E-3</c:v>
                </c:pt>
                <c:pt idx="9075">
                  <c:v>-4.1907350000000001E-3</c:v>
                </c:pt>
                <c:pt idx="9076">
                  <c:v>-5.8938259999999996E-3</c:v>
                </c:pt>
                <c:pt idx="9077">
                  <c:v>-5.1832249999999996E-3</c:v>
                </c:pt>
                <c:pt idx="9078">
                  <c:v>-4.7853490000000004E-3</c:v>
                </c:pt>
                <c:pt idx="9079">
                  <c:v>-3.8381320000000002E-3</c:v>
                </c:pt>
                <c:pt idx="9080">
                  <c:v>-1.5889200999999999E-2</c:v>
                </c:pt>
                <c:pt idx="9081">
                  <c:v>-8.5720210000000008E-3</c:v>
                </c:pt>
                <c:pt idx="9082">
                  <c:v>-3.9277340000000004E-3</c:v>
                </c:pt>
                <c:pt idx="9083">
                  <c:v>-2.589446E-3</c:v>
                </c:pt>
                <c:pt idx="9084">
                  <c:v>-3.4184879999999999E-3</c:v>
                </c:pt>
                <c:pt idx="9085">
                  <c:v>-6.7588470000000001E-3</c:v>
                </c:pt>
                <c:pt idx="9086">
                  <c:v>-1.0221755000000001E-2</c:v>
                </c:pt>
                <c:pt idx="9087">
                  <c:v>-4.0999469999999996E-3</c:v>
                </c:pt>
                <c:pt idx="9088">
                  <c:v>-6.6941320000000002E-3</c:v>
                </c:pt>
                <c:pt idx="9089">
                  <c:v>-7.4422120000000001E-3</c:v>
                </c:pt>
                <c:pt idx="9090">
                  <c:v>3.7496399999999998E-4</c:v>
                </c:pt>
                <c:pt idx="9091">
                  <c:v>-4.7957579999999998E-3</c:v>
                </c:pt>
                <c:pt idx="9092">
                  <c:v>-5.816814E-3</c:v>
                </c:pt>
                <c:pt idx="9093">
                  <c:v>-6.5654499999999996E-3</c:v>
                </c:pt>
                <c:pt idx="9094">
                  <c:v>-5.453846E-3</c:v>
                </c:pt>
                <c:pt idx="9095">
                  <c:v>-5.3542440000000002E-3</c:v>
                </c:pt>
                <c:pt idx="9096">
                  <c:v>-2.7648529999999998E-3</c:v>
                </c:pt>
                <c:pt idx="9097">
                  <c:v>-1.0066273000000001E-2</c:v>
                </c:pt>
                <c:pt idx="9098">
                  <c:v>-1.0636456000000001E-2</c:v>
                </c:pt>
                <c:pt idx="9099">
                  <c:v>-1.3053679999999999E-3</c:v>
                </c:pt>
                <c:pt idx="9100">
                  <c:v>-5.0074280000000004E-3</c:v>
                </c:pt>
                <c:pt idx="9101">
                  <c:v>-1.0699136E-2</c:v>
                </c:pt>
                <c:pt idx="9102">
                  <c:v>-5.6420589999999996E-3</c:v>
                </c:pt>
                <c:pt idx="9103">
                  <c:v>-5.1125989999999998E-3</c:v>
                </c:pt>
                <c:pt idx="9104">
                  <c:v>-9.1914949999999992E-3</c:v>
                </c:pt>
                <c:pt idx="9105">
                  <c:v>-6.0007630000000001E-3</c:v>
                </c:pt>
                <c:pt idx="9106">
                  <c:v>-5.350418E-3</c:v>
                </c:pt>
                <c:pt idx="9107">
                  <c:v>-1.1311742E-2</c:v>
                </c:pt>
                <c:pt idx="9108">
                  <c:v>-8.4459140000000005E-3</c:v>
                </c:pt>
                <c:pt idx="9109">
                  <c:v>-6.046666E-3</c:v>
                </c:pt>
                <c:pt idx="9110">
                  <c:v>-5.9819510000000001E-3</c:v>
                </c:pt>
                <c:pt idx="9111">
                  <c:v>-1.0597113999999999E-2</c:v>
                </c:pt>
                <c:pt idx="9112">
                  <c:v>-7.4228920000000004E-3</c:v>
                </c:pt>
                <c:pt idx="9113">
                  <c:v>-8.9735030000000007E-3</c:v>
                </c:pt>
                <c:pt idx="9114">
                  <c:v>-9.8134650000000004E-3</c:v>
                </c:pt>
                <c:pt idx="9115">
                  <c:v>-8.5606429999999997E-3</c:v>
                </c:pt>
                <c:pt idx="9116">
                  <c:v>-6.0061380000000003E-3</c:v>
                </c:pt>
                <c:pt idx="9117">
                  <c:v>-1.0160572999999999E-2</c:v>
                </c:pt>
                <c:pt idx="9118">
                  <c:v>-1.0378952E-2</c:v>
                </c:pt>
                <c:pt idx="9119">
                  <c:v>-9.7590439999999997E-3</c:v>
                </c:pt>
                <c:pt idx="9120">
                  <c:v>-1.3617964E-2</c:v>
                </c:pt>
                <c:pt idx="9121">
                  <c:v>-8.6186519999999992E-3</c:v>
                </c:pt>
                <c:pt idx="9122">
                  <c:v>-4.991161E-3</c:v>
                </c:pt>
                <c:pt idx="9123">
                  <c:v>-5.2058089999999996E-3</c:v>
                </c:pt>
                <c:pt idx="9124">
                  <c:v>-9.6692670000000005E-3</c:v>
                </c:pt>
                <c:pt idx="9125">
                  <c:v>-1.571353E-2</c:v>
                </c:pt>
                <c:pt idx="9126">
                  <c:v>-1.1091346E-2</c:v>
                </c:pt>
                <c:pt idx="9127">
                  <c:v>-5.9404289999999997E-3</c:v>
                </c:pt>
                <c:pt idx="9128">
                  <c:v>-6.6680050000000003E-3</c:v>
                </c:pt>
                <c:pt idx="9129">
                  <c:v>-8.2846689999999997E-3</c:v>
                </c:pt>
                <c:pt idx="9130">
                  <c:v>-1.1267943000000001E-2</c:v>
                </c:pt>
                <c:pt idx="9131">
                  <c:v>-8.7102150000000003E-3</c:v>
                </c:pt>
                <c:pt idx="9132">
                  <c:v>-1.1778443E-2</c:v>
                </c:pt>
                <c:pt idx="9133">
                  <c:v>-1.0524822E-2</c:v>
                </c:pt>
                <c:pt idx="9134">
                  <c:v>-2.8843100000000002E-4</c:v>
                </c:pt>
                <c:pt idx="9135">
                  <c:v>-8.2333430000000006E-3</c:v>
                </c:pt>
                <c:pt idx="9136">
                  <c:v>-8.7191030000000006E-3</c:v>
                </c:pt>
                <c:pt idx="9137">
                  <c:v>-4.4576349999999997E-3</c:v>
                </c:pt>
                <c:pt idx="9138">
                  <c:v>-1.2388796000000001E-2</c:v>
                </c:pt>
                <c:pt idx="9139">
                  <c:v>-5.9206980000000003E-3</c:v>
                </c:pt>
                <c:pt idx="9140">
                  <c:v>-4.5925799999999998E-3</c:v>
                </c:pt>
                <c:pt idx="9141">
                  <c:v>-4.4271249999999996E-3</c:v>
                </c:pt>
                <c:pt idx="9142">
                  <c:v>-6.9198439999999996E-3</c:v>
                </c:pt>
                <c:pt idx="9143">
                  <c:v>-7.1440089999999998E-3</c:v>
                </c:pt>
                <c:pt idx="9144">
                  <c:v>-2.6597790000000001E-3</c:v>
                </c:pt>
                <c:pt idx="9145">
                  <c:v>-8.1896390000000003E-3</c:v>
                </c:pt>
                <c:pt idx="9146">
                  <c:v>-3.721654E-3</c:v>
                </c:pt>
                <c:pt idx="9147">
                  <c:v>-3.8459259999999999E-3</c:v>
                </c:pt>
                <c:pt idx="9148">
                  <c:v>-1.0219136E-2</c:v>
                </c:pt>
                <c:pt idx="9149">
                  <c:v>-5.1069330000000001E-3</c:v>
                </c:pt>
                <c:pt idx="9150">
                  <c:v>-7.5077729999999997E-3</c:v>
                </c:pt>
                <c:pt idx="9151">
                  <c:v>-8.3314240000000005E-3</c:v>
                </c:pt>
                <c:pt idx="9152">
                  <c:v>-4.6280319999999998E-3</c:v>
                </c:pt>
                <c:pt idx="9153">
                  <c:v>-8.0466789999999993E-3</c:v>
                </c:pt>
                <c:pt idx="9154">
                  <c:v>-9.0682669999999996E-3</c:v>
                </c:pt>
                <c:pt idx="9155">
                  <c:v>-7.4547110000000001E-3</c:v>
                </c:pt>
                <c:pt idx="9156">
                  <c:v>-9.1588680000000006E-3</c:v>
                </c:pt>
                <c:pt idx="9157">
                  <c:v>-4.0054310000000003E-3</c:v>
                </c:pt>
                <c:pt idx="9158">
                  <c:v>-2.2072649999999999E-3</c:v>
                </c:pt>
                <c:pt idx="9159">
                  <c:v>-7.2855209999999997E-3</c:v>
                </c:pt>
                <c:pt idx="9160">
                  <c:v>-7.52201E-3</c:v>
                </c:pt>
                <c:pt idx="9161">
                  <c:v>-7.8841750000000002E-3</c:v>
                </c:pt>
                <c:pt idx="9162">
                  <c:v>-3.730176E-3</c:v>
                </c:pt>
                <c:pt idx="9163">
                  <c:v>-4.233466E-3</c:v>
                </c:pt>
                <c:pt idx="9164">
                  <c:v>-4.642261E-3</c:v>
                </c:pt>
                <c:pt idx="9165">
                  <c:v>-4.4997320000000002E-3</c:v>
                </c:pt>
                <c:pt idx="9166">
                  <c:v>-6.0707310000000002E-3</c:v>
                </c:pt>
                <c:pt idx="9167">
                  <c:v>-6.3751789999999999E-3</c:v>
                </c:pt>
                <c:pt idx="9168">
                  <c:v>-8.7435280000000004E-3</c:v>
                </c:pt>
                <c:pt idx="9169">
                  <c:v>-4.1339109999999997E-3</c:v>
                </c:pt>
                <c:pt idx="9170">
                  <c:v>-6.5810900000000004E-3</c:v>
                </c:pt>
                <c:pt idx="9171">
                  <c:v>-8.3428789999999992E-3</c:v>
                </c:pt>
                <c:pt idx="9172">
                  <c:v>-6.1878499999999999E-3</c:v>
                </c:pt>
                <c:pt idx="9173">
                  <c:v>-5.9706209999999997E-3</c:v>
                </c:pt>
                <c:pt idx="9174">
                  <c:v>-7.08036E-3</c:v>
                </c:pt>
                <c:pt idx="9175">
                  <c:v>-4.4180950000000004E-3</c:v>
                </c:pt>
                <c:pt idx="9176">
                  <c:v>-5.9070679999999997E-3</c:v>
                </c:pt>
                <c:pt idx="9177">
                  <c:v>-1.0646622999999999E-2</c:v>
                </c:pt>
                <c:pt idx="9178">
                  <c:v>-4.1152200000000002E-3</c:v>
                </c:pt>
                <c:pt idx="9179">
                  <c:v>-4.3192910000000003E-3</c:v>
                </c:pt>
                <c:pt idx="9180">
                  <c:v>-6.1859000000000003E-3</c:v>
                </c:pt>
                <c:pt idx="9181">
                  <c:v>-5.8552079999999998E-3</c:v>
                </c:pt>
                <c:pt idx="9182">
                  <c:v>-9.8723209999999999E-3</c:v>
                </c:pt>
                <c:pt idx="9183">
                  <c:v>-6.8478699999999998E-3</c:v>
                </c:pt>
                <c:pt idx="9184">
                  <c:v>-9.2660199999999998E-3</c:v>
                </c:pt>
                <c:pt idx="9185">
                  <c:v>-4.019323E-3</c:v>
                </c:pt>
                <c:pt idx="9186">
                  <c:v>-7.3320299999999998E-3</c:v>
                </c:pt>
                <c:pt idx="9187">
                  <c:v>-7.7100520000000002E-3</c:v>
                </c:pt>
                <c:pt idx="9188">
                  <c:v>-6.4687520000000004E-3</c:v>
                </c:pt>
                <c:pt idx="9189">
                  <c:v>-6.0415579999999998E-3</c:v>
                </c:pt>
                <c:pt idx="9190">
                  <c:v>-4.7110440000000002E-3</c:v>
                </c:pt>
                <c:pt idx="9191">
                  <c:v>-4.9228639999999999E-3</c:v>
                </c:pt>
                <c:pt idx="9192">
                  <c:v>-6.0232819999999996E-3</c:v>
                </c:pt>
                <c:pt idx="9193">
                  <c:v>-6.7356259999999998E-3</c:v>
                </c:pt>
                <c:pt idx="9194">
                  <c:v>-2.573372E-3</c:v>
                </c:pt>
                <c:pt idx="9195">
                  <c:v>-4.5565120000000004E-3</c:v>
                </c:pt>
                <c:pt idx="9196">
                  <c:v>-1.0671929E-2</c:v>
                </c:pt>
                <c:pt idx="9197">
                  <c:v>-3.5905780000000001E-3</c:v>
                </c:pt>
                <c:pt idx="9198">
                  <c:v>-4.8723569999999999E-3</c:v>
                </c:pt>
                <c:pt idx="9199">
                  <c:v>-7.6004990000000001E-3</c:v>
                </c:pt>
                <c:pt idx="9200">
                  <c:v>-6.4343009999999999E-3</c:v>
                </c:pt>
                <c:pt idx="9201">
                  <c:v>-7.1682680000000002E-3</c:v>
                </c:pt>
                <c:pt idx="9202">
                  <c:v>-8.3179550000000001E-3</c:v>
                </c:pt>
                <c:pt idx="9203">
                  <c:v>-5.5635199999999998E-3</c:v>
                </c:pt>
                <c:pt idx="9204">
                  <c:v>-4.9051870000000001E-3</c:v>
                </c:pt>
                <c:pt idx="9205">
                  <c:v>-3.9082259999999999E-3</c:v>
                </c:pt>
                <c:pt idx="9206">
                  <c:v>-6.5697890000000004E-3</c:v>
                </c:pt>
                <c:pt idx="9207">
                  <c:v>-5.1948920000000004E-3</c:v>
                </c:pt>
                <c:pt idx="9208">
                  <c:v>-5.8907760000000003E-3</c:v>
                </c:pt>
                <c:pt idx="9209">
                  <c:v>-8.6043939999999996E-3</c:v>
                </c:pt>
                <c:pt idx="9210">
                  <c:v>-7.065885E-3</c:v>
                </c:pt>
                <c:pt idx="9211">
                  <c:v>-5.7700850000000003E-3</c:v>
                </c:pt>
                <c:pt idx="9212">
                  <c:v>-6.814044E-3</c:v>
                </c:pt>
                <c:pt idx="9213">
                  <c:v>-8.1005439999999995E-3</c:v>
                </c:pt>
                <c:pt idx="9214">
                  <c:v>-4.5225869999999998E-3</c:v>
                </c:pt>
                <c:pt idx="9215">
                  <c:v>-5.9893860000000002E-3</c:v>
                </c:pt>
                <c:pt idx="9216">
                  <c:v>-5.3377110000000002E-3</c:v>
                </c:pt>
                <c:pt idx="9217">
                  <c:v>-7.140548E-3</c:v>
                </c:pt>
                <c:pt idx="9218">
                  <c:v>-5.2907149999999997E-3</c:v>
                </c:pt>
                <c:pt idx="9219">
                  <c:v>2.217728E-3</c:v>
                </c:pt>
                <c:pt idx="9220">
                  <c:v>-4.4654739999999997E-3</c:v>
                </c:pt>
                <c:pt idx="9221">
                  <c:v>-1.0671778E-2</c:v>
                </c:pt>
                <c:pt idx="9222">
                  <c:v>-2.6479400000000001E-3</c:v>
                </c:pt>
                <c:pt idx="9223">
                  <c:v>-7.2965599999999997E-3</c:v>
                </c:pt>
                <c:pt idx="9224">
                  <c:v>-3.9931749999999998E-3</c:v>
                </c:pt>
                <c:pt idx="9225">
                  <c:v>-2.2006500000000002E-3</c:v>
                </c:pt>
                <c:pt idx="9226">
                  <c:v>-7.9456209999999999E-3</c:v>
                </c:pt>
                <c:pt idx="9227">
                  <c:v>-3.6902400000000002E-4</c:v>
                </c:pt>
                <c:pt idx="9228">
                  <c:v>-8.8834099999999996E-4</c:v>
                </c:pt>
                <c:pt idx="9229">
                  <c:v>-8.6710940000000007E-3</c:v>
                </c:pt>
                <c:pt idx="9230">
                  <c:v>-5.5362880000000003E-3</c:v>
                </c:pt>
                <c:pt idx="9231">
                  <c:v>-1.9794180000000001E-3</c:v>
                </c:pt>
                <c:pt idx="9232">
                  <c:v>-3.9224610000000004E-3</c:v>
                </c:pt>
                <c:pt idx="9233">
                  <c:v>-8.6853260000000002E-3</c:v>
                </c:pt>
                <c:pt idx="9234">
                  <c:v>1.36661E-4</c:v>
                </c:pt>
                <c:pt idx="9235">
                  <c:v>8.82491E-4</c:v>
                </c:pt>
                <c:pt idx="9236">
                  <c:v>-5.6313350000000003E-3</c:v>
                </c:pt>
                <c:pt idx="9237">
                  <c:v>-7.3059550000000003E-3</c:v>
                </c:pt>
                <c:pt idx="9238">
                  <c:v>-7.2875789999999998E-3</c:v>
                </c:pt>
                <c:pt idx="9239">
                  <c:v>-1.5440600000000001E-3</c:v>
                </c:pt>
                <c:pt idx="9240">
                  <c:v>-2.1557880000000001E-3</c:v>
                </c:pt>
                <c:pt idx="9241">
                  <c:v>-5.1853840000000003E-3</c:v>
                </c:pt>
                <c:pt idx="9242">
                  <c:v>-4.8277219999999996E-3</c:v>
                </c:pt>
                <c:pt idx="9243">
                  <c:v>-3.7161820000000002E-3</c:v>
                </c:pt>
                <c:pt idx="9244">
                  <c:v>-5.9361930000000002E-3</c:v>
                </c:pt>
                <c:pt idx="9245">
                  <c:v>-4.4461789999999998E-3</c:v>
                </c:pt>
                <c:pt idx="9246">
                  <c:v>-2.432296E-3</c:v>
                </c:pt>
                <c:pt idx="9247">
                  <c:v>-3.4937369999999998E-3</c:v>
                </c:pt>
                <c:pt idx="9248">
                  <c:v>-3.9480729999999999E-3</c:v>
                </c:pt>
                <c:pt idx="9249">
                  <c:v>-4.2226190000000004E-3</c:v>
                </c:pt>
                <c:pt idx="9250">
                  <c:v>-4.6433990000000003E-3</c:v>
                </c:pt>
                <c:pt idx="9251">
                  <c:v>-5.0193390000000003E-3</c:v>
                </c:pt>
                <c:pt idx="9252">
                  <c:v>-2.4286160000000002E-3</c:v>
                </c:pt>
                <c:pt idx="9253">
                  <c:v>-5.5645850000000004E-3</c:v>
                </c:pt>
                <c:pt idx="9254">
                  <c:v>-4.4058439999999999E-3</c:v>
                </c:pt>
                <c:pt idx="9255">
                  <c:v>-4.5718310000000002E-3</c:v>
                </c:pt>
                <c:pt idx="9256">
                  <c:v>-2.7723330000000001E-3</c:v>
                </c:pt>
                <c:pt idx="9257">
                  <c:v>-5.2035809999999997E-3</c:v>
                </c:pt>
                <c:pt idx="9258">
                  <c:v>-5.8512620000000003E-3</c:v>
                </c:pt>
                <c:pt idx="9259">
                  <c:v>-6.070537E-3</c:v>
                </c:pt>
                <c:pt idx="9260">
                  <c:v>-4.4374870000000004E-3</c:v>
                </c:pt>
                <c:pt idx="9261">
                  <c:v>-3.0257700000000001E-3</c:v>
                </c:pt>
                <c:pt idx="9262">
                  <c:v>-6.3557869999999999E-3</c:v>
                </c:pt>
                <c:pt idx="9263">
                  <c:v>-6.9728910000000002E-3</c:v>
                </c:pt>
                <c:pt idx="9264">
                  <c:v>-8.5742500000000003E-3</c:v>
                </c:pt>
                <c:pt idx="9265">
                  <c:v>-4.9184299999999997E-3</c:v>
                </c:pt>
                <c:pt idx="9266">
                  <c:v>-3.2683360000000002E-3</c:v>
                </c:pt>
                <c:pt idx="9267">
                  <c:v>-6.3499029999999996E-3</c:v>
                </c:pt>
                <c:pt idx="9268">
                  <c:v>-4.1844869999999998E-3</c:v>
                </c:pt>
                <c:pt idx="9269">
                  <c:v>-6.5412669999999999E-3</c:v>
                </c:pt>
                <c:pt idx="9270">
                  <c:v>-3.9609299999999997E-3</c:v>
                </c:pt>
                <c:pt idx="9271">
                  <c:v>-8.7149830000000008E-3</c:v>
                </c:pt>
                <c:pt idx="9272">
                  <c:v>-3.1007729999999998E-3</c:v>
                </c:pt>
                <c:pt idx="9273">
                  <c:v>-1.654193E-3</c:v>
                </c:pt>
                <c:pt idx="9274">
                  <c:v>-4.3834010000000003E-3</c:v>
                </c:pt>
                <c:pt idx="9275">
                  <c:v>-3.6045230000000001E-3</c:v>
                </c:pt>
                <c:pt idx="9276">
                  <c:v>-6.4985800000000003E-3</c:v>
                </c:pt>
                <c:pt idx="9277">
                  <c:v>-3.2655269999999998E-3</c:v>
                </c:pt>
                <c:pt idx="9278">
                  <c:v>-3.5723230000000001E-3</c:v>
                </c:pt>
                <c:pt idx="9279">
                  <c:v>-6.3652300000000004E-3</c:v>
                </c:pt>
                <c:pt idx="9280">
                  <c:v>-4.4741900000000001E-4</c:v>
                </c:pt>
                <c:pt idx="9281">
                  <c:v>-4.279298E-3</c:v>
                </c:pt>
                <c:pt idx="9282">
                  <c:v>-4.3014020000000002E-3</c:v>
                </c:pt>
                <c:pt idx="9283">
                  <c:v>-6.2063869999999998E-3</c:v>
                </c:pt>
                <c:pt idx="9284">
                  <c:v>-2.5514650000000002E-3</c:v>
                </c:pt>
                <c:pt idx="9285">
                  <c:v>-1.027722E-3</c:v>
                </c:pt>
                <c:pt idx="9286">
                  <c:v>1.4327719999999999E-3</c:v>
                </c:pt>
                <c:pt idx="9287">
                  <c:v>-1.1221930000000001E-3</c:v>
                </c:pt>
                <c:pt idx="9288">
                  <c:v>-6.8703299999999998E-4</c:v>
                </c:pt>
                <c:pt idx="9289">
                  <c:v>-5.0645899999999999E-3</c:v>
                </c:pt>
                <c:pt idx="9290">
                  <c:v>-5.1218300000000004E-4</c:v>
                </c:pt>
                <c:pt idx="9291">
                  <c:v>-1.7403500000000001E-4</c:v>
                </c:pt>
                <c:pt idx="9292">
                  <c:v>-1.586575E-3</c:v>
                </c:pt>
                <c:pt idx="9293">
                  <c:v>-7.9873699999999999E-4</c:v>
                </c:pt>
                <c:pt idx="9294">
                  <c:v>1.4377859999999999E-3</c:v>
                </c:pt>
                <c:pt idx="9295">
                  <c:v>-1.80091E-3</c:v>
                </c:pt>
                <c:pt idx="9296">
                  <c:v>-4.7012900000000001E-4</c:v>
                </c:pt>
                <c:pt idx="9297">
                  <c:v>-6.0221399999999996E-3</c:v>
                </c:pt>
                <c:pt idx="9298">
                  <c:v>-2.658568E-3</c:v>
                </c:pt>
                <c:pt idx="9299">
                  <c:v>2.7837220000000002E-3</c:v>
                </c:pt>
                <c:pt idx="9300">
                  <c:v>-1.3345900000000001E-3</c:v>
                </c:pt>
                <c:pt idx="9301">
                  <c:v>-3.5228379999999999E-3</c:v>
                </c:pt>
                <c:pt idx="9302">
                  <c:v>-6.3199559999999998E-3</c:v>
                </c:pt>
                <c:pt idx="9303">
                  <c:v>-3.4012339999999999E-3</c:v>
                </c:pt>
                <c:pt idx="9304">
                  <c:v>-9.9552730000000006E-3</c:v>
                </c:pt>
                <c:pt idx="9305">
                  <c:v>-7.0656640000000001E-3</c:v>
                </c:pt>
                <c:pt idx="9306">
                  <c:v>-1.1883340000000001E-3</c:v>
                </c:pt>
                <c:pt idx="9307">
                  <c:v>-3.05569E-4</c:v>
                </c:pt>
                <c:pt idx="9308">
                  <c:v>-6.8553479999999998E-3</c:v>
                </c:pt>
                <c:pt idx="9309">
                  <c:v>-9.2012789999999997E-3</c:v>
                </c:pt>
                <c:pt idx="9310">
                  <c:v>-6.7884540000000002E-3</c:v>
                </c:pt>
                <c:pt idx="9311">
                  <c:v>-7.4136660000000002E-3</c:v>
                </c:pt>
                <c:pt idx="9312">
                  <c:v>-8.0834519999999997E-3</c:v>
                </c:pt>
                <c:pt idx="9313">
                  <c:v>-1.0475066E-2</c:v>
                </c:pt>
                <c:pt idx="9314">
                  <c:v>-2.2996940000000001E-3</c:v>
                </c:pt>
                <c:pt idx="9315">
                  <c:v>-8.2505310000000002E-3</c:v>
                </c:pt>
                <c:pt idx="9316">
                  <c:v>-1.3095086000000001E-2</c:v>
                </c:pt>
                <c:pt idx="9317">
                  <c:v>-9.8184770000000008E-3</c:v>
                </c:pt>
                <c:pt idx="9318">
                  <c:v>-3.9190420000000002E-3</c:v>
                </c:pt>
                <c:pt idx="9319">
                  <c:v>-4.6288309999999999E-3</c:v>
                </c:pt>
                <c:pt idx="9320">
                  <c:v>-7.4842729999999996E-3</c:v>
                </c:pt>
                <c:pt idx="9321">
                  <c:v>-6.1052559999999999E-3</c:v>
                </c:pt>
                <c:pt idx="9322">
                  <c:v>-4.14943E-3</c:v>
                </c:pt>
                <c:pt idx="9323">
                  <c:v>-8.6701460000000001E-3</c:v>
                </c:pt>
                <c:pt idx="9324">
                  <c:v>-5.2868660000000003E-3</c:v>
                </c:pt>
                <c:pt idx="9325">
                  <c:v>-6.2874669999999997E-3</c:v>
                </c:pt>
                <c:pt idx="9326">
                  <c:v>-1.2660779999999999E-3</c:v>
                </c:pt>
                <c:pt idx="9327">
                  <c:v>-4.5003860000000003E-3</c:v>
                </c:pt>
                <c:pt idx="9328">
                  <c:v>-5.3635169999999999E-3</c:v>
                </c:pt>
                <c:pt idx="9329">
                  <c:v>-2.7752440000000001E-3</c:v>
                </c:pt>
                <c:pt idx="9330">
                  <c:v>-1.9901440000000001E-3</c:v>
                </c:pt>
                <c:pt idx="9331">
                  <c:v>-2.5377580000000002E-3</c:v>
                </c:pt>
                <c:pt idx="9332">
                  <c:v>3.1688499999999999E-4</c:v>
                </c:pt>
                <c:pt idx="9333">
                  <c:v>2.219375E-3</c:v>
                </c:pt>
                <c:pt idx="9334">
                  <c:v>-3.5293249999999998E-3</c:v>
                </c:pt>
                <c:pt idx="9335">
                  <c:v>-3.1907179999999999E-3</c:v>
                </c:pt>
                <c:pt idx="9336">
                  <c:v>-1.05646E-3</c:v>
                </c:pt>
                <c:pt idx="9337">
                  <c:v>-1.180443E-3</c:v>
                </c:pt>
                <c:pt idx="9338">
                  <c:v>1.7820570000000001E-3</c:v>
                </c:pt>
                <c:pt idx="9339">
                  <c:v>-3.0498890000000001E-3</c:v>
                </c:pt>
                <c:pt idx="9340">
                  <c:v>8.4045599999999995E-4</c:v>
                </c:pt>
                <c:pt idx="9341">
                  <c:v>-4.5874729999999999E-3</c:v>
                </c:pt>
                <c:pt idx="9342">
                  <c:v>-2.8817180000000001E-3</c:v>
                </c:pt>
                <c:pt idx="9343">
                  <c:v>9.0274500000000004E-4</c:v>
                </c:pt>
                <c:pt idx="9344">
                  <c:v>-2.0810609999999999E-3</c:v>
                </c:pt>
                <c:pt idx="9345">
                  <c:v>-8.9159000000000005E-4</c:v>
                </c:pt>
                <c:pt idx="9346">
                  <c:v>-2.9680570000000001E-3</c:v>
                </c:pt>
                <c:pt idx="9347">
                  <c:v>-1.6390129999999999E-3</c:v>
                </c:pt>
                <c:pt idx="9348">
                  <c:v>-4.8177619999999997E-3</c:v>
                </c:pt>
                <c:pt idx="9349">
                  <c:v>-1.862453E-3</c:v>
                </c:pt>
                <c:pt idx="9350">
                  <c:v>-1.028618E-3</c:v>
                </c:pt>
                <c:pt idx="9351">
                  <c:v>5.7591399999999996E-4</c:v>
                </c:pt>
                <c:pt idx="9352">
                  <c:v>-2.6851269999999998E-3</c:v>
                </c:pt>
                <c:pt idx="9353">
                  <c:v>-1.4061360000000001E-3</c:v>
                </c:pt>
                <c:pt idx="9354">
                  <c:v>-1.4567359999999999E-3</c:v>
                </c:pt>
                <c:pt idx="9355">
                  <c:v>-1.434968E-3</c:v>
                </c:pt>
                <c:pt idx="9356">
                  <c:v>-7.8236260000000002E-3</c:v>
                </c:pt>
                <c:pt idx="9357" formatCode="0.00E+00">
                  <c:v>-6.8595600000000004E-5</c:v>
                </c:pt>
                <c:pt idx="9358">
                  <c:v>-6.2029210000000001E-3</c:v>
                </c:pt>
                <c:pt idx="9359">
                  <c:v>-4.5642820000000002E-3</c:v>
                </c:pt>
                <c:pt idx="9360">
                  <c:v>-6.9520720000000001E-3</c:v>
                </c:pt>
                <c:pt idx="9361">
                  <c:v>-5.2625340000000001E-3</c:v>
                </c:pt>
                <c:pt idx="9362">
                  <c:v>-5.4119379999999998E-3</c:v>
                </c:pt>
                <c:pt idx="9363">
                  <c:v>-2.8307779999999999E-3</c:v>
                </c:pt>
                <c:pt idx="9364">
                  <c:v>-6.7291130000000001E-3</c:v>
                </c:pt>
                <c:pt idx="9365">
                  <c:v>-9.9862119999999995E-3</c:v>
                </c:pt>
                <c:pt idx="9366">
                  <c:v>-7.0407550000000001E-3</c:v>
                </c:pt>
                <c:pt idx="9367">
                  <c:v>-7.1007229999999998E-3</c:v>
                </c:pt>
                <c:pt idx="9368">
                  <c:v>-7.6634479999999998E-3</c:v>
                </c:pt>
                <c:pt idx="9369">
                  <c:v>-8.0814900000000002E-3</c:v>
                </c:pt>
                <c:pt idx="9370">
                  <c:v>-3.154642E-3</c:v>
                </c:pt>
                <c:pt idx="9371">
                  <c:v>-6.3588869999999997E-3</c:v>
                </c:pt>
                <c:pt idx="9372">
                  <c:v>-1.0633526000000001E-2</c:v>
                </c:pt>
                <c:pt idx="9373">
                  <c:v>-8.2239689999999994E-3</c:v>
                </c:pt>
                <c:pt idx="9374">
                  <c:v>-5.6652040000000001E-3</c:v>
                </c:pt>
                <c:pt idx="9375">
                  <c:v>-5.0338919999999999E-3</c:v>
                </c:pt>
                <c:pt idx="9376">
                  <c:v>-6.9087569999999997E-3</c:v>
                </c:pt>
                <c:pt idx="9377">
                  <c:v>-9.5048319999999995E-3</c:v>
                </c:pt>
                <c:pt idx="9378">
                  <c:v>-6.1401950000000002E-3</c:v>
                </c:pt>
                <c:pt idx="9379">
                  <c:v>-3.9770550000000002E-3</c:v>
                </c:pt>
                <c:pt idx="9380">
                  <c:v>-3.4390969999999999E-3</c:v>
                </c:pt>
                <c:pt idx="9381">
                  <c:v>-5.1599059999999997E-3</c:v>
                </c:pt>
                <c:pt idx="9382">
                  <c:v>-6.9325300000000001E-4</c:v>
                </c:pt>
                <c:pt idx="9383">
                  <c:v>-1.5562130000000001E-3</c:v>
                </c:pt>
                <c:pt idx="9384">
                  <c:v>-3.5237559999999999E-3</c:v>
                </c:pt>
                <c:pt idx="9385">
                  <c:v>-5.3397660000000001E-3</c:v>
                </c:pt>
                <c:pt idx="9386">
                  <c:v>-2.0941710000000001E-3</c:v>
                </c:pt>
                <c:pt idx="9387">
                  <c:v>-1.0948100000000001E-3</c:v>
                </c:pt>
                <c:pt idx="9388">
                  <c:v>-3.253302E-3</c:v>
                </c:pt>
                <c:pt idx="9389">
                  <c:v>1.610376E-3</c:v>
                </c:pt>
                <c:pt idx="9390">
                  <c:v>-1.961988E-3</c:v>
                </c:pt>
                <c:pt idx="9391">
                  <c:v>-1.5176400000000001E-4</c:v>
                </c:pt>
                <c:pt idx="9392">
                  <c:v>-4.7353300000000003E-3</c:v>
                </c:pt>
                <c:pt idx="9393">
                  <c:v>6.7023699999999996E-4</c:v>
                </c:pt>
                <c:pt idx="9394">
                  <c:v>-1.81902E-3</c:v>
                </c:pt>
                <c:pt idx="9395">
                  <c:v>2.7440640000000001E-3</c:v>
                </c:pt>
                <c:pt idx="9396">
                  <c:v>-2.8214099999999999E-3</c:v>
                </c:pt>
                <c:pt idx="9397">
                  <c:v>-2.1223280000000001E-3</c:v>
                </c:pt>
                <c:pt idx="9398">
                  <c:v>-6.1018499999999996E-4</c:v>
                </c:pt>
                <c:pt idx="9399">
                  <c:v>2.6204400000000001E-4</c:v>
                </c:pt>
                <c:pt idx="9400">
                  <c:v>-5.5220759999999999E-3</c:v>
                </c:pt>
                <c:pt idx="9401">
                  <c:v>-7.1245399999999995E-4</c:v>
                </c:pt>
                <c:pt idx="9402">
                  <c:v>-2.013941E-3</c:v>
                </c:pt>
                <c:pt idx="9403">
                  <c:v>-2.3305639999999998E-3</c:v>
                </c:pt>
                <c:pt idx="9404">
                  <c:v>-4.2477740000000002E-3</c:v>
                </c:pt>
                <c:pt idx="9405">
                  <c:v>-4.4363249999999996E-3</c:v>
                </c:pt>
                <c:pt idx="9406">
                  <c:v>-2.6197830000000001E-3</c:v>
                </c:pt>
                <c:pt idx="9407">
                  <c:v>-2.4344530000000001E-3</c:v>
                </c:pt>
                <c:pt idx="9408">
                  <c:v>-3.6277999999999999E-4</c:v>
                </c:pt>
                <c:pt idx="9409">
                  <c:v>1.415332E-3</c:v>
                </c:pt>
                <c:pt idx="9410">
                  <c:v>-9.6207200000000001E-4</c:v>
                </c:pt>
                <c:pt idx="9411">
                  <c:v>-4.2544790000000002E-3</c:v>
                </c:pt>
                <c:pt idx="9412">
                  <c:v>-2.712243E-3</c:v>
                </c:pt>
                <c:pt idx="9413">
                  <c:v>-5.05136E-4</c:v>
                </c:pt>
                <c:pt idx="9414">
                  <c:v>-6.7105099999999998E-4</c:v>
                </c:pt>
                <c:pt idx="9415">
                  <c:v>-2.623972E-3</c:v>
                </c:pt>
                <c:pt idx="9416">
                  <c:v>-1.671891E-3</c:v>
                </c:pt>
                <c:pt idx="9417" formatCode="0.00E+00">
                  <c:v>3.6526499999999997E-5</c:v>
                </c:pt>
                <c:pt idx="9418">
                  <c:v>-1.9115759999999999E-3</c:v>
                </c:pt>
                <c:pt idx="9419">
                  <c:v>-2.569455E-3</c:v>
                </c:pt>
                <c:pt idx="9420">
                  <c:v>2.3611219999999998E-3</c:v>
                </c:pt>
                <c:pt idx="9421">
                  <c:v>1.313673E-3</c:v>
                </c:pt>
                <c:pt idx="9422">
                  <c:v>-1.18841E-4</c:v>
                </c:pt>
                <c:pt idx="9423">
                  <c:v>5.9905799999999997E-4</c:v>
                </c:pt>
                <c:pt idx="9424">
                  <c:v>4.08909E-4</c:v>
                </c:pt>
                <c:pt idx="9425">
                  <c:v>5.24224E-4</c:v>
                </c:pt>
                <c:pt idx="9426">
                  <c:v>-2.23592E-4</c:v>
                </c:pt>
                <c:pt idx="9427">
                  <c:v>-8.4018600000000004E-4</c:v>
                </c:pt>
                <c:pt idx="9428">
                  <c:v>-6.0689299999999995E-4</c:v>
                </c:pt>
                <c:pt idx="9429">
                  <c:v>-1.7065120000000001E-3</c:v>
                </c:pt>
                <c:pt idx="9430">
                  <c:v>2.2248459999999999E-3</c:v>
                </c:pt>
                <c:pt idx="9431">
                  <c:v>-7.0959400000000002E-4</c:v>
                </c:pt>
                <c:pt idx="9432">
                  <c:v>-1.8249259999999999E-3</c:v>
                </c:pt>
                <c:pt idx="9433" formatCode="0.00E+00">
                  <c:v>8.2210899999999996E-5</c:v>
                </c:pt>
                <c:pt idx="9434" formatCode="0.00E+00">
                  <c:v>3.4274099999999998E-5</c:v>
                </c:pt>
                <c:pt idx="9435">
                  <c:v>2.9626370000000002E-3</c:v>
                </c:pt>
                <c:pt idx="9436">
                  <c:v>7.3916300000000004E-4</c:v>
                </c:pt>
                <c:pt idx="9437">
                  <c:v>-1.9274100000000001E-3</c:v>
                </c:pt>
                <c:pt idx="9438">
                  <c:v>1.6982999999999999E-4</c:v>
                </c:pt>
                <c:pt idx="9439">
                  <c:v>-5.0138400000000001E-4</c:v>
                </c:pt>
                <c:pt idx="9440">
                  <c:v>-1.6361559999999999E-3</c:v>
                </c:pt>
                <c:pt idx="9441">
                  <c:v>-2.6646450000000002E-3</c:v>
                </c:pt>
                <c:pt idx="9442">
                  <c:v>-1.375409E-3</c:v>
                </c:pt>
                <c:pt idx="9443">
                  <c:v>-3.4882630000000001E-3</c:v>
                </c:pt>
                <c:pt idx="9444">
                  <c:v>-1.504741E-3</c:v>
                </c:pt>
                <c:pt idx="9445">
                  <c:v>1.2291E-4</c:v>
                </c:pt>
                <c:pt idx="9446">
                  <c:v>9.5168599999999998E-4</c:v>
                </c:pt>
                <c:pt idx="9447">
                  <c:v>-4.293654E-3</c:v>
                </c:pt>
                <c:pt idx="9448">
                  <c:v>-3.9272020000000003E-3</c:v>
                </c:pt>
                <c:pt idx="9449">
                  <c:v>1.6619510000000001E-3</c:v>
                </c:pt>
                <c:pt idx="9450">
                  <c:v>-5.3382500000000003E-4</c:v>
                </c:pt>
                <c:pt idx="9451">
                  <c:v>3.5046099999999999E-4</c:v>
                </c:pt>
                <c:pt idx="9452">
                  <c:v>-3.047199E-3</c:v>
                </c:pt>
                <c:pt idx="9453">
                  <c:v>-3.0558870000000002E-3</c:v>
                </c:pt>
                <c:pt idx="9454">
                  <c:v>-1.9719809999999998E-3</c:v>
                </c:pt>
                <c:pt idx="9455">
                  <c:v>-3.051626E-3</c:v>
                </c:pt>
                <c:pt idx="9456">
                  <c:v>-7.8847200000000002E-4</c:v>
                </c:pt>
                <c:pt idx="9457">
                  <c:v>-6.0924099999999995E-4</c:v>
                </c:pt>
                <c:pt idx="9458">
                  <c:v>2.086943E-3</c:v>
                </c:pt>
                <c:pt idx="9459">
                  <c:v>-1.67403E-4</c:v>
                </c:pt>
                <c:pt idx="9460">
                  <c:v>-3.1365619999999999E-3</c:v>
                </c:pt>
                <c:pt idx="9461">
                  <c:v>-5.2769999999999998E-4</c:v>
                </c:pt>
                <c:pt idx="9462">
                  <c:v>-1.7863099999999999E-3</c:v>
                </c:pt>
                <c:pt idx="9463">
                  <c:v>-6.9092800000000005E-4</c:v>
                </c:pt>
                <c:pt idx="9464" formatCode="0.00E+00">
                  <c:v>-4.0051300000000001E-5</c:v>
                </c:pt>
                <c:pt idx="9465">
                  <c:v>1.4413920000000001E-3</c:v>
                </c:pt>
                <c:pt idx="9466">
                  <c:v>2.76259E-4</c:v>
                </c:pt>
                <c:pt idx="9467">
                  <c:v>5.4343000000000002E-4</c:v>
                </c:pt>
                <c:pt idx="9468">
                  <c:v>1.1018950000000001E-3</c:v>
                </c:pt>
                <c:pt idx="9469">
                  <c:v>1.1315400000000001E-3</c:v>
                </c:pt>
                <c:pt idx="9470">
                  <c:v>2.0226340000000002E-3</c:v>
                </c:pt>
                <c:pt idx="9471">
                  <c:v>3.599372E-3</c:v>
                </c:pt>
                <c:pt idx="9472">
                  <c:v>2.8957649999999998E-3</c:v>
                </c:pt>
                <c:pt idx="9473">
                  <c:v>5.1095000000000003E-4</c:v>
                </c:pt>
                <c:pt idx="9474">
                  <c:v>-5.9665900000000003E-4</c:v>
                </c:pt>
                <c:pt idx="9475">
                  <c:v>1.830454E-3</c:v>
                </c:pt>
                <c:pt idx="9476">
                  <c:v>1.086633E-3</c:v>
                </c:pt>
                <c:pt idx="9477">
                  <c:v>-7.7832800000000001E-4</c:v>
                </c:pt>
                <c:pt idx="9478">
                  <c:v>-2.93367E-4</c:v>
                </c:pt>
                <c:pt idx="9479">
                  <c:v>3.8099340000000001E-3</c:v>
                </c:pt>
                <c:pt idx="9480">
                  <c:v>9.6913999999999995E-4</c:v>
                </c:pt>
                <c:pt idx="9481">
                  <c:v>-4.1307200000000001E-3</c:v>
                </c:pt>
                <c:pt idx="9482">
                  <c:v>5.4845399999999998E-4</c:v>
                </c:pt>
                <c:pt idx="9483">
                  <c:v>8.9798099999999995E-4</c:v>
                </c:pt>
                <c:pt idx="9484">
                  <c:v>4.3036309999999996E-3</c:v>
                </c:pt>
                <c:pt idx="9485">
                  <c:v>-3.754828E-3</c:v>
                </c:pt>
                <c:pt idx="9486">
                  <c:v>-6.7195199999999997E-4</c:v>
                </c:pt>
                <c:pt idx="9487">
                  <c:v>-3.0485579999999998E-3</c:v>
                </c:pt>
                <c:pt idx="9488">
                  <c:v>-3.9082259999999999E-3</c:v>
                </c:pt>
                <c:pt idx="9489" formatCode="0.00E+00">
                  <c:v>-2.4074699999999998E-6</c:v>
                </c:pt>
                <c:pt idx="9490">
                  <c:v>-9.0921399999999999E-4</c:v>
                </c:pt>
                <c:pt idx="9491">
                  <c:v>-1.4541900000000001E-4</c:v>
                </c:pt>
                <c:pt idx="9492">
                  <c:v>-5.1388470000000002E-3</c:v>
                </c:pt>
                <c:pt idx="9493">
                  <c:v>-1.7652270000000001E-3</c:v>
                </c:pt>
                <c:pt idx="9494">
                  <c:v>-1.2184800000000001E-3</c:v>
                </c:pt>
                <c:pt idx="9495">
                  <c:v>-1.9069899999999999E-3</c:v>
                </c:pt>
                <c:pt idx="9496">
                  <c:v>3.1089099999999999E-4</c:v>
                </c:pt>
                <c:pt idx="9497">
                  <c:v>-3.3055530000000001E-3</c:v>
                </c:pt>
                <c:pt idx="9498" formatCode="0.00E+00">
                  <c:v>1.9137700000000001E-5</c:v>
                </c:pt>
                <c:pt idx="9499">
                  <c:v>-1.8426250000000001E-3</c:v>
                </c:pt>
                <c:pt idx="9500">
                  <c:v>3.8922259999999999E-3</c:v>
                </c:pt>
                <c:pt idx="9501">
                  <c:v>-3.4502780000000002E-3</c:v>
                </c:pt>
                <c:pt idx="9502">
                  <c:v>8.8934300000000001E-4</c:v>
                </c:pt>
                <c:pt idx="9503">
                  <c:v>3.131914E-3</c:v>
                </c:pt>
                <c:pt idx="9504">
                  <c:v>-5.0626330000000004E-3</c:v>
                </c:pt>
                <c:pt idx="9505">
                  <c:v>2.8366939999999998E-3</c:v>
                </c:pt>
                <c:pt idx="9506">
                  <c:v>2.5610569999999998E-3</c:v>
                </c:pt>
                <c:pt idx="9507">
                  <c:v>1.407401E-3</c:v>
                </c:pt>
                <c:pt idx="9508">
                  <c:v>4.4593829999999999E-3</c:v>
                </c:pt>
                <c:pt idx="9509">
                  <c:v>-6.6420300000000004E-4</c:v>
                </c:pt>
                <c:pt idx="9510">
                  <c:v>2.0887060000000001E-3</c:v>
                </c:pt>
                <c:pt idx="9511">
                  <c:v>3.7355520000000001E-3</c:v>
                </c:pt>
                <c:pt idx="9512">
                  <c:v>-5.0340200000000002E-4</c:v>
                </c:pt>
                <c:pt idx="9513">
                  <c:v>-1.474986E-3</c:v>
                </c:pt>
                <c:pt idx="9514">
                  <c:v>2.0443810000000001E-3</c:v>
                </c:pt>
                <c:pt idx="9515">
                  <c:v>1.092904E-3</c:v>
                </c:pt>
                <c:pt idx="9516">
                  <c:v>-1.334301E-3</c:v>
                </c:pt>
                <c:pt idx="9517">
                  <c:v>-3.3265909999999998E-3</c:v>
                </c:pt>
                <c:pt idx="9518">
                  <c:v>3.2277149999999999E-3</c:v>
                </c:pt>
                <c:pt idx="9519">
                  <c:v>-1.2756860000000001E-3</c:v>
                </c:pt>
                <c:pt idx="9520">
                  <c:v>-1.4589119999999999E-3</c:v>
                </c:pt>
                <c:pt idx="9521">
                  <c:v>-4.7928290000000002E-3</c:v>
                </c:pt>
                <c:pt idx="9522" formatCode="0.00E+00">
                  <c:v>-7.3939999999999998E-6</c:v>
                </c:pt>
                <c:pt idx="9523">
                  <c:v>-3.7900020000000002E-3</c:v>
                </c:pt>
                <c:pt idx="9524">
                  <c:v>-1.1334990000000001E-3</c:v>
                </c:pt>
                <c:pt idx="9525">
                  <c:v>-1.0024610000000001E-3</c:v>
                </c:pt>
                <c:pt idx="9526">
                  <c:v>-2.3383029999999999E-3</c:v>
                </c:pt>
                <c:pt idx="9527">
                  <c:v>-3.9536629999999996E-3</c:v>
                </c:pt>
                <c:pt idx="9528">
                  <c:v>4.6718399999999999E-4</c:v>
                </c:pt>
                <c:pt idx="9529">
                  <c:v>-2.5891320000000001E-3</c:v>
                </c:pt>
                <c:pt idx="9530">
                  <c:v>-2.816299E-3</c:v>
                </c:pt>
                <c:pt idx="9531">
                  <c:v>2.715739E-3</c:v>
                </c:pt>
                <c:pt idx="9532">
                  <c:v>-2.4377439999999999E-3</c:v>
                </c:pt>
                <c:pt idx="9533">
                  <c:v>-3.803463E-3</c:v>
                </c:pt>
                <c:pt idx="9534">
                  <c:v>-2.6543090000000001E-3</c:v>
                </c:pt>
                <c:pt idx="9535">
                  <c:v>-2.16546E-4</c:v>
                </c:pt>
                <c:pt idx="9536">
                  <c:v>-7.8539699999999996E-4</c:v>
                </c:pt>
                <c:pt idx="9537">
                  <c:v>-2.6967739999999999E-3</c:v>
                </c:pt>
                <c:pt idx="9538">
                  <c:v>-6.2749799999999999E-4</c:v>
                </c:pt>
                <c:pt idx="9539">
                  <c:v>-2.2195829999999998E-3</c:v>
                </c:pt>
                <c:pt idx="9540">
                  <c:v>-2.689098E-3</c:v>
                </c:pt>
                <c:pt idx="9541">
                  <c:v>-7.4455699999999997E-4</c:v>
                </c:pt>
                <c:pt idx="9542">
                  <c:v>7.5986300000000005E-4</c:v>
                </c:pt>
                <c:pt idx="9543">
                  <c:v>-4.2962219999999997E-3</c:v>
                </c:pt>
                <c:pt idx="9544">
                  <c:v>-3.353197E-3</c:v>
                </c:pt>
                <c:pt idx="9545">
                  <c:v>-4.6505230000000002E-3</c:v>
                </c:pt>
                <c:pt idx="9546">
                  <c:v>-2.808414E-3</c:v>
                </c:pt>
                <c:pt idx="9547">
                  <c:v>-6.0074229999999996E-3</c:v>
                </c:pt>
                <c:pt idx="9548">
                  <c:v>-3.3226900000000001E-3</c:v>
                </c:pt>
                <c:pt idx="9549">
                  <c:v>-2.259531E-3</c:v>
                </c:pt>
                <c:pt idx="9550">
                  <c:v>-4.4731500000000004E-3</c:v>
                </c:pt>
                <c:pt idx="9551">
                  <c:v>-4.8786560000000003E-3</c:v>
                </c:pt>
                <c:pt idx="9552">
                  <c:v>-2.4652989999999998E-3</c:v>
                </c:pt>
                <c:pt idx="9553">
                  <c:v>-1.6879760000000001E-3</c:v>
                </c:pt>
                <c:pt idx="9554">
                  <c:v>-3.81664E-3</c:v>
                </c:pt>
                <c:pt idx="9555">
                  <c:v>-4.21851E-4</c:v>
                </c:pt>
                <c:pt idx="9556">
                  <c:v>-1.535053E-3</c:v>
                </c:pt>
                <c:pt idx="9557">
                  <c:v>-7.6924269999999999E-3</c:v>
                </c:pt>
                <c:pt idx="9558">
                  <c:v>-4.7773299999999998E-3</c:v>
                </c:pt>
                <c:pt idx="9559">
                  <c:v>-3.4533530000000002E-3</c:v>
                </c:pt>
                <c:pt idx="9560">
                  <c:v>-2.0511980000000002E-3</c:v>
                </c:pt>
                <c:pt idx="9561">
                  <c:v>-4.883531E-3</c:v>
                </c:pt>
                <c:pt idx="9562">
                  <c:v>-6.5661160000000003E-3</c:v>
                </c:pt>
                <c:pt idx="9563">
                  <c:v>-2.3399580000000001E-3</c:v>
                </c:pt>
                <c:pt idx="9564">
                  <c:v>-6.9403030000000001E-3</c:v>
                </c:pt>
                <c:pt idx="9565">
                  <c:v>-6.2528929999999998E-3</c:v>
                </c:pt>
                <c:pt idx="9566">
                  <c:v>-2.7087579999999999E-3</c:v>
                </c:pt>
                <c:pt idx="9567">
                  <c:v>1.856749E-3</c:v>
                </c:pt>
                <c:pt idx="9568">
                  <c:v>-3.9779710000000003E-3</c:v>
                </c:pt>
                <c:pt idx="9569">
                  <c:v>-1.6655249999999999E-3</c:v>
                </c:pt>
                <c:pt idx="9570">
                  <c:v>-2.7212019999999998E-3</c:v>
                </c:pt>
                <c:pt idx="9571">
                  <c:v>-3.1660579999999998E-3</c:v>
                </c:pt>
                <c:pt idx="9572">
                  <c:v>-8.18748E-4</c:v>
                </c:pt>
                <c:pt idx="9573">
                  <c:v>-3.1233139999999999E-3</c:v>
                </c:pt>
                <c:pt idx="9574">
                  <c:v>-3.4005490000000001E-3</c:v>
                </c:pt>
                <c:pt idx="9575">
                  <c:v>1.134396E-3</c:v>
                </c:pt>
                <c:pt idx="9576">
                  <c:v>-2.737307E-3</c:v>
                </c:pt>
                <c:pt idx="9577">
                  <c:v>4.0989119999999997E-3</c:v>
                </c:pt>
                <c:pt idx="9578">
                  <c:v>2.6142000000000001E-3</c:v>
                </c:pt>
                <c:pt idx="9579">
                  <c:v>2.8075219999999998E-3</c:v>
                </c:pt>
                <c:pt idx="9580">
                  <c:v>-5.6563800000000003E-4</c:v>
                </c:pt>
                <c:pt idx="9581">
                  <c:v>-2.4390509999999998E-3</c:v>
                </c:pt>
                <c:pt idx="9582">
                  <c:v>1.4092169999999999E-3</c:v>
                </c:pt>
                <c:pt idx="9583">
                  <c:v>1.146871E-3</c:v>
                </c:pt>
                <c:pt idx="9584">
                  <c:v>9.3781300000000001E-4</c:v>
                </c:pt>
                <c:pt idx="9585">
                  <c:v>4.05404E-4</c:v>
                </c:pt>
                <c:pt idx="9586">
                  <c:v>9.2505609999999992E-3</c:v>
                </c:pt>
                <c:pt idx="9587">
                  <c:v>-5.78058E-4</c:v>
                </c:pt>
                <c:pt idx="9588">
                  <c:v>-2.165569E-3</c:v>
                </c:pt>
                <c:pt idx="9589">
                  <c:v>-4.2195030000000003E-3</c:v>
                </c:pt>
                <c:pt idx="9590" formatCode="0.00E+00">
                  <c:v>-4.6329799999999998E-5</c:v>
                </c:pt>
                <c:pt idx="9591">
                  <c:v>4.307099E-3</c:v>
                </c:pt>
                <c:pt idx="9592">
                  <c:v>-1.226418E-3</c:v>
                </c:pt>
                <c:pt idx="9593">
                  <c:v>-1.897779E-3</c:v>
                </c:pt>
                <c:pt idx="9594">
                  <c:v>-2.4501190000000002E-3</c:v>
                </c:pt>
                <c:pt idx="9595">
                  <c:v>-3.9516559999999996E-3</c:v>
                </c:pt>
                <c:pt idx="9596">
                  <c:v>-3.2746799999999999E-3</c:v>
                </c:pt>
                <c:pt idx="9597">
                  <c:v>1.127812E-3</c:v>
                </c:pt>
                <c:pt idx="9598">
                  <c:v>-6.5897630000000002E-3</c:v>
                </c:pt>
                <c:pt idx="9599">
                  <c:v>-2.7218199999999999E-4</c:v>
                </c:pt>
                <c:pt idx="9600">
                  <c:v>-2.4053740000000001E-3</c:v>
                </c:pt>
                <c:pt idx="9601">
                  <c:v>-6.0458459999999997E-3</c:v>
                </c:pt>
                <c:pt idx="9602">
                  <c:v>-2.51476E-3</c:v>
                </c:pt>
                <c:pt idx="9603">
                  <c:v>-6.2616349999999998E-3</c:v>
                </c:pt>
                <c:pt idx="9604">
                  <c:v>-2.8562510000000002E-3</c:v>
                </c:pt>
                <c:pt idx="9605">
                  <c:v>-1.7281569999999999E-3</c:v>
                </c:pt>
                <c:pt idx="9606">
                  <c:v>-2.2477389999999999E-3</c:v>
                </c:pt>
                <c:pt idx="9607">
                  <c:v>-1.490239E-3</c:v>
                </c:pt>
                <c:pt idx="9608">
                  <c:v>-7.0300899999999999E-4</c:v>
                </c:pt>
                <c:pt idx="9609">
                  <c:v>-4.4345349999999999E-3</c:v>
                </c:pt>
                <c:pt idx="9610">
                  <c:v>-2.7474219999999998E-3</c:v>
                </c:pt>
                <c:pt idx="9611">
                  <c:v>-2.0289259999999999E-3</c:v>
                </c:pt>
                <c:pt idx="9612">
                  <c:v>-4.3866230000000001E-3</c:v>
                </c:pt>
                <c:pt idx="9613">
                  <c:v>-5.1742929999999999E-3</c:v>
                </c:pt>
                <c:pt idx="9614">
                  <c:v>-5.5117150000000004E-3</c:v>
                </c:pt>
                <c:pt idx="9615">
                  <c:v>-7.9243160000000007E-3</c:v>
                </c:pt>
                <c:pt idx="9616">
                  <c:v>-3.5852269999999999E-3</c:v>
                </c:pt>
                <c:pt idx="9617">
                  <c:v>-1.5565760000000001E-3</c:v>
                </c:pt>
                <c:pt idx="9618">
                  <c:v>-6.1103160000000002E-3</c:v>
                </c:pt>
                <c:pt idx="9619">
                  <c:v>2.7640400000000001E-4</c:v>
                </c:pt>
                <c:pt idx="9620">
                  <c:v>-6.4920200000000003E-3</c:v>
                </c:pt>
                <c:pt idx="9621">
                  <c:v>-2.1150169999999999E-3</c:v>
                </c:pt>
                <c:pt idx="9622">
                  <c:v>-8.4645250000000005E-3</c:v>
                </c:pt>
                <c:pt idx="9623">
                  <c:v>-5.907168E-3</c:v>
                </c:pt>
                <c:pt idx="9624">
                  <c:v>-9.1508979999999993E-3</c:v>
                </c:pt>
                <c:pt idx="9625">
                  <c:v>-3.9108830000000004E-3</c:v>
                </c:pt>
                <c:pt idx="9626">
                  <c:v>5.8959300000000002E-4</c:v>
                </c:pt>
                <c:pt idx="9627">
                  <c:v>-8.5915829999999999E-3</c:v>
                </c:pt>
                <c:pt idx="9628">
                  <c:v>-3.9470299999999998E-3</c:v>
                </c:pt>
                <c:pt idx="9629">
                  <c:v>-9.2455669999999997E-3</c:v>
                </c:pt>
                <c:pt idx="9630">
                  <c:v>-3.281951E-3</c:v>
                </c:pt>
                <c:pt idx="9631">
                  <c:v>-7.6178160000000003E-3</c:v>
                </c:pt>
                <c:pt idx="9632">
                  <c:v>-3.3314590000000002E-3</c:v>
                </c:pt>
                <c:pt idx="9633">
                  <c:v>-5.9464829999999998E-3</c:v>
                </c:pt>
                <c:pt idx="9634">
                  <c:v>-1.0574523000000001E-2</c:v>
                </c:pt>
                <c:pt idx="9635">
                  <c:v>-1.2650199999999999E-3</c:v>
                </c:pt>
                <c:pt idx="9636">
                  <c:v>-2.421098E-3</c:v>
                </c:pt>
                <c:pt idx="9637">
                  <c:v>-5.6446270000000002E-3</c:v>
                </c:pt>
                <c:pt idx="9638">
                  <c:v>-6.7210769999999998E-3</c:v>
                </c:pt>
                <c:pt idx="9639">
                  <c:v>-5.4476990000000003E-3</c:v>
                </c:pt>
                <c:pt idx="9640">
                  <c:v>-2.4889270000000002E-3</c:v>
                </c:pt>
                <c:pt idx="9641">
                  <c:v>5.1095700000000003E-4</c:v>
                </c:pt>
                <c:pt idx="9642">
                  <c:v>-3.1367750000000001E-3</c:v>
                </c:pt>
                <c:pt idx="9643">
                  <c:v>-8.7647030000000004E-3</c:v>
                </c:pt>
                <c:pt idx="9644">
                  <c:v>-1.1080586999999999E-2</c:v>
                </c:pt>
                <c:pt idx="9645">
                  <c:v>-4.6218750000000001E-3</c:v>
                </c:pt>
                <c:pt idx="9646">
                  <c:v>-5.9076500000000004E-3</c:v>
                </c:pt>
                <c:pt idx="9647">
                  <c:v>-2.421716E-3</c:v>
                </c:pt>
                <c:pt idx="9648">
                  <c:v>-9.1664380000000007E-3</c:v>
                </c:pt>
                <c:pt idx="9649">
                  <c:v>-8.8038590000000007E-3</c:v>
                </c:pt>
                <c:pt idx="9650">
                  <c:v>-7.5492449999999996E-3</c:v>
                </c:pt>
                <c:pt idx="9651">
                  <c:v>-7.4642670000000001E-3</c:v>
                </c:pt>
                <c:pt idx="9652">
                  <c:v>-4.0969659999999996E-3</c:v>
                </c:pt>
                <c:pt idx="9653">
                  <c:v>-9.8464639999999992E-3</c:v>
                </c:pt>
                <c:pt idx="9654">
                  <c:v>-8.9106299999999992E-3</c:v>
                </c:pt>
                <c:pt idx="9655">
                  <c:v>-9.5204450000000006E-3</c:v>
                </c:pt>
                <c:pt idx="9656">
                  <c:v>-1.3841423E-2</c:v>
                </c:pt>
                <c:pt idx="9657">
                  <c:v>-1.5833977999999999E-2</c:v>
                </c:pt>
                <c:pt idx="9658">
                  <c:v>-9.6365340000000004E-3</c:v>
                </c:pt>
                <c:pt idx="9659">
                  <c:v>-1.091023E-2</c:v>
                </c:pt>
                <c:pt idx="9660">
                  <c:v>-1.2516383000000001E-2</c:v>
                </c:pt>
                <c:pt idx="9661">
                  <c:v>-5.7608370000000004E-3</c:v>
                </c:pt>
                <c:pt idx="9662">
                  <c:v>-1.968118E-2</c:v>
                </c:pt>
                <c:pt idx="9663">
                  <c:v>-1.6561359000000001E-2</c:v>
                </c:pt>
                <c:pt idx="9664">
                  <c:v>-1.9668735999999999E-2</c:v>
                </c:pt>
                <c:pt idx="9665">
                  <c:v>-1.2787227E-2</c:v>
                </c:pt>
                <c:pt idx="9666">
                  <c:v>-1.8607031999999999E-2</c:v>
                </c:pt>
                <c:pt idx="9667">
                  <c:v>-2.0343557000000002E-2</c:v>
                </c:pt>
                <c:pt idx="9668">
                  <c:v>-1.4315491E-2</c:v>
                </c:pt>
                <c:pt idx="9669">
                  <c:v>-2.2171817999999999E-2</c:v>
                </c:pt>
                <c:pt idx="9670">
                  <c:v>-1.686547E-2</c:v>
                </c:pt>
                <c:pt idx="9671">
                  <c:v>-1.507437E-2</c:v>
                </c:pt>
                <c:pt idx="9672">
                  <c:v>-2.3841497E-2</c:v>
                </c:pt>
                <c:pt idx="9673">
                  <c:v>-2.2476505000000001E-2</c:v>
                </c:pt>
                <c:pt idx="9674">
                  <c:v>-2.0723879000000001E-2</c:v>
                </c:pt>
                <c:pt idx="9675">
                  <c:v>-2.5601022000000001E-2</c:v>
                </c:pt>
                <c:pt idx="9676">
                  <c:v>-1.8156154000000001E-2</c:v>
                </c:pt>
                <c:pt idx="9677">
                  <c:v>-2.2044614000000001E-2</c:v>
                </c:pt>
                <c:pt idx="9678">
                  <c:v>-3.4026439999999998E-2</c:v>
                </c:pt>
                <c:pt idx="9679">
                  <c:v>-1.9350487999999999E-2</c:v>
                </c:pt>
                <c:pt idx="9680">
                  <c:v>-2.4406233999999999E-2</c:v>
                </c:pt>
                <c:pt idx="9681">
                  <c:v>-3.3788710999999999E-2</c:v>
                </c:pt>
                <c:pt idx="9682">
                  <c:v>-2.4394143E-2</c:v>
                </c:pt>
                <c:pt idx="9683">
                  <c:v>-2.6518032E-2</c:v>
                </c:pt>
                <c:pt idx="9684">
                  <c:v>-2.4548091000000001E-2</c:v>
                </c:pt>
                <c:pt idx="9685">
                  <c:v>-2.9039382999999998E-2</c:v>
                </c:pt>
                <c:pt idx="9686">
                  <c:v>-3.2136638000000002E-2</c:v>
                </c:pt>
                <c:pt idx="9687">
                  <c:v>-2.9886387E-2</c:v>
                </c:pt>
                <c:pt idx="9688">
                  <c:v>-3.6367192999999999E-2</c:v>
                </c:pt>
                <c:pt idx="9689">
                  <c:v>-3.4795709000000001E-2</c:v>
                </c:pt>
                <c:pt idx="9690">
                  <c:v>-3.8282320000000002E-2</c:v>
                </c:pt>
                <c:pt idx="9691">
                  <c:v>-4.2251470999999999E-2</c:v>
                </c:pt>
                <c:pt idx="9692">
                  <c:v>-3.8523043999999999E-2</c:v>
                </c:pt>
                <c:pt idx="9693">
                  <c:v>-4.0447492000000002E-2</c:v>
                </c:pt>
                <c:pt idx="9694">
                  <c:v>-3.9831235999999999E-2</c:v>
                </c:pt>
                <c:pt idx="9695">
                  <c:v>-3.6913913E-2</c:v>
                </c:pt>
                <c:pt idx="9696">
                  <c:v>-3.5245445E-2</c:v>
                </c:pt>
                <c:pt idx="9697">
                  <c:v>-4.1034870000000001E-2</c:v>
                </c:pt>
                <c:pt idx="9698">
                  <c:v>-3.8839358999999997E-2</c:v>
                </c:pt>
                <c:pt idx="9699">
                  <c:v>-3.8442324999999999E-2</c:v>
                </c:pt>
                <c:pt idx="9700">
                  <c:v>-4.1752901000000002E-2</c:v>
                </c:pt>
                <c:pt idx="9701">
                  <c:v>-4.3563488999999997E-2</c:v>
                </c:pt>
                <c:pt idx="9702">
                  <c:v>-3.8014526999999999E-2</c:v>
                </c:pt>
                <c:pt idx="9703">
                  <c:v>-3.7080094000000001E-2</c:v>
                </c:pt>
                <c:pt idx="9704">
                  <c:v>-4.4304453000000001E-2</c:v>
                </c:pt>
                <c:pt idx="9705">
                  <c:v>-4.0639359999999999E-2</c:v>
                </c:pt>
                <c:pt idx="9706">
                  <c:v>-4.7462380999999998E-2</c:v>
                </c:pt>
                <c:pt idx="9707">
                  <c:v>-5.0565447999999999E-2</c:v>
                </c:pt>
                <c:pt idx="9708">
                  <c:v>-4.0770071999999997E-2</c:v>
                </c:pt>
                <c:pt idx="9709">
                  <c:v>-3.6716744000000003E-2</c:v>
                </c:pt>
                <c:pt idx="9710">
                  <c:v>-4.6943814E-2</c:v>
                </c:pt>
                <c:pt idx="9711">
                  <c:v>-4.7978986000000001E-2</c:v>
                </c:pt>
                <c:pt idx="9712">
                  <c:v>-4.2955998000000002E-2</c:v>
                </c:pt>
                <c:pt idx="9713">
                  <c:v>-4.3947755999999998E-2</c:v>
                </c:pt>
                <c:pt idx="9714">
                  <c:v>-4.8809356999999998E-2</c:v>
                </c:pt>
                <c:pt idx="9715">
                  <c:v>-4.8770841000000002E-2</c:v>
                </c:pt>
                <c:pt idx="9716">
                  <c:v>-4.4984090999999997E-2</c:v>
                </c:pt>
                <c:pt idx="9717">
                  <c:v>-4.2465661000000002E-2</c:v>
                </c:pt>
                <c:pt idx="9718">
                  <c:v>-5.2775290000000002E-2</c:v>
                </c:pt>
                <c:pt idx="9719">
                  <c:v>-4.815146E-2</c:v>
                </c:pt>
                <c:pt idx="9720">
                  <c:v>-4.6480328000000001E-2</c:v>
                </c:pt>
                <c:pt idx="9721">
                  <c:v>-4.7783315E-2</c:v>
                </c:pt>
                <c:pt idx="9722">
                  <c:v>-5.3623095000000003E-2</c:v>
                </c:pt>
                <c:pt idx="9723">
                  <c:v>-5.1814087000000002E-2</c:v>
                </c:pt>
                <c:pt idx="9724">
                  <c:v>-4.9067035000000002E-2</c:v>
                </c:pt>
                <c:pt idx="9725">
                  <c:v>-4.9173750000000002E-2</c:v>
                </c:pt>
                <c:pt idx="9726">
                  <c:v>-5.0192411999999999E-2</c:v>
                </c:pt>
                <c:pt idx="9727">
                  <c:v>-4.8224482999999999E-2</c:v>
                </c:pt>
                <c:pt idx="9728">
                  <c:v>-4.9430626999999998E-2</c:v>
                </c:pt>
                <c:pt idx="9729">
                  <c:v>-5.6236333999999999E-2</c:v>
                </c:pt>
                <c:pt idx="9730">
                  <c:v>-5.0666068000000002E-2</c:v>
                </c:pt>
                <c:pt idx="9731">
                  <c:v>-5.4193642E-2</c:v>
                </c:pt>
                <c:pt idx="9732">
                  <c:v>-5.6451469999999997E-2</c:v>
                </c:pt>
                <c:pt idx="9733">
                  <c:v>-4.2278050999999997E-2</c:v>
                </c:pt>
                <c:pt idx="9734">
                  <c:v>-4.7883742E-2</c:v>
                </c:pt>
                <c:pt idx="9735">
                  <c:v>-5.1308068999999998E-2</c:v>
                </c:pt>
                <c:pt idx="9736">
                  <c:v>-5.1207664999999999E-2</c:v>
                </c:pt>
                <c:pt idx="9737">
                  <c:v>-4.5934163E-2</c:v>
                </c:pt>
                <c:pt idx="9738">
                  <c:v>-4.9994953000000002E-2</c:v>
                </c:pt>
                <c:pt idx="9739">
                  <c:v>-5.1402915E-2</c:v>
                </c:pt>
                <c:pt idx="9740">
                  <c:v>-5.1659111000000001E-2</c:v>
                </c:pt>
                <c:pt idx="9741">
                  <c:v>-4.8156716000000002E-2</c:v>
                </c:pt>
                <c:pt idx="9742">
                  <c:v>-5.2307515999999998E-2</c:v>
                </c:pt>
                <c:pt idx="9743">
                  <c:v>-5.1161364000000001E-2</c:v>
                </c:pt>
                <c:pt idx="9744">
                  <c:v>-5.5212564999999998E-2</c:v>
                </c:pt>
                <c:pt idx="9745">
                  <c:v>-5.5546388000000002E-2</c:v>
                </c:pt>
                <c:pt idx="9746">
                  <c:v>-5.1718891000000003E-2</c:v>
                </c:pt>
                <c:pt idx="9747">
                  <c:v>-5.2059095E-2</c:v>
                </c:pt>
                <c:pt idx="9748">
                  <c:v>-5.3348865000000002E-2</c:v>
                </c:pt>
                <c:pt idx="9749">
                  <c:v>-5.1588658000000003E-2</c:v>
                </c:pt>
                <c:pt idx="9750">
                  <c:v>-5.1667220999999999E-2</c:v>
                </c:pt>
                <c:pt idx="9751">
                  <c:v>-5.3732428999999998E-2</c:v>
                </c:pt>
                <c:pt idx="9752">
                  <c:v>-5.6111965E-2</c:v>
                </c:pt>
                <c:pt idx="9753">
                  <c:v>-4.7572900000000001E-2</c:v>
                </c:pt>
                <c:pt idx="9754">
                  <c:v>-5.0505306999999999E-2</c:v>
                </c:pt>
                <c:pt idx="9755">
                  <c:v>-5.1696733000000002E-2</c:v>
                </c:pt>
                <c:pt idx="9756">
                  <c:v>-4.4660129E-2</c:v>
                </c:pt>
                <c:pt idx="9757">
                  <c:v>-4.7585860000000001E-2</c:v>
                </c:pt>
                <c:pt idx="9758">
                  <c:v>-5.0859413999999999E-2</c:v>
                </c:pt>
                <c:pt idx="9759">
                  <c:v>-5.2096787999999998E-2</c:v>
                </c:pt>
                <c:pt idx="9760">
                  <c:v>-5.4616670999999999E-2</c:v>
                </c:pt>
                <c:pt idx="9761">
                  <c:v>-4.9475855999999999E-2</c:v>
                </c:pt>
                <c:pt idx="9762">
                  <c:v>-5.1436476000000002E-2</c:v>
                </c:pt>
                <c:pt idx="9763">
                  <c:v>-5.6184038999999998E-2</c:v>
                </c:pt>
                <c:pt idx="9764">
                  <c:v>-5.0475288E-2</c:v>
                </c:pt>
                <c:pt idx="9765">
                  <c:v>-5.7617626999999998E-2</c:v>
                </c:pt>
                <c:pt idx="9766">
                  <c:v>-5.8053850999999997E-2</c:v>
                </c:pt>
                <c:pt idx="9767">
                  <c:v>-5.7261046000000003E-2</c:v>
                </c:pt>
                <c:pt idx="9768">
                  <c:v>-6.3958630000000002E-2</c:v>
                </c:pt>
                <c:pt idx="9769">
                  <c:v>-6.0891420000000002E-2</c:v>
                </c:pt>
                <c:pt idx="9770">
                  <c:v>-5.5465492999999998E-2</c:v>
                </c:pt>
                <c:pt idx="9771">
                  <c:v>-6.1236829E-2</c:v>
                </c:pt>
                <c:pt idx="9772">
                  <c:v>-6.4415045000000004E-2</c:v>
                </c:pt>
                <c:pt idx="9773">
                  <c:v>-6.497182E-2</c:v>
                </c:pt>
                <c:pt idx="9774">
                  <c:v>-6.0991719E-2</c:v>
                </c:pt>
                <c:pt idx="9775">
                  <c:v>-6.1927653999999999E-2</c:v>
                </c:pt>
                <c:pt idx="9776">
                  <c:v>-6.5924257E-2</c:v>
                </c:pt>
                <c:pt idx="9777">
                  <c:v>-6.4119771000000006E-2</c:v>
                </c:pt>
                <c:pt idx="9778">
                  <c:v>-6.5448426000000004E-2</c:v>
                </c:pt>
                <c:pt idx="9779">
                  <c:v>-6.3266746999999998E-2</c:v>
                </c:pt>
                <c:pt idx="9780">
                  <c:v>-6.7317151000000006E-2</c:v>
                </c:pt>
                <c:pt idx="9781">
                  <c:v>-6.4987673999999995E-2</c:v>
                </c:pt>
                <c:pt idx="9782">
                  <c:v>-6.6774920000000001E-2</c:v>
                </c:pt>
                <c:pt idx="9783">
                  <c:v>-6.8258472000000001E-2</c:v>
                </c:pt>
                <c:pt idx="9784">
                  <c:v>-6.9921352000000006E-2</c:v>
                </c:pt>
                <c:pt idx="9785">
                  <c:v>-6.4270205999999996E-2</c:v>
                </c:pt>
                <c:pt idx="9786">
                  <c:v>-6.5887540999999994E-2</c:v>
                </c:pt>
                <c:pt idx="9787">
                  <c:v>-7.1307123E-2</c:v>
                </c:pt>
                <c:pt idx="9788">
                  <c:v>-6.2824950000000004E-2</c:v>
                </c:pt>
                <c:pt idx="9789">
                  <c:v>-6.3984096000000004E-2</c:v>
                </c:pt>
                <c:pt idx="9790">
                  <c:v>-6.7118905000000006E-2</c:v>
                </c:pt>
                <c:pt idx="9791">
                  <c:v>-6.9247134000000002E-2</c:v>
                </c:pt>
                <c:pt idx="9792">
                  <c:v>-6.3794844000000003E-2</c:v>
                </c:pt>
                <c:pt idx="9793">
                  <c:v>-6.5100402000000002E-2</c:v>
                </c:pt>
                <c:pt idx="9794">
                  <c:v>-7.0944703999999997E-2</c:v>
                </c:pt>
                <c:pt idx="9795">
                  <c:v>-6.5344951999999998E-2</c:v>
                </c:pt>
                <c:pt idx="9796">
                  <c:v>-6.6395298000000005E-2</c:v>
                </c:pt>
                <c:pt idx="9797">
                  <c:v>-7.0852801000000007E-2</c:v>
                </c:pt>
                <c:pt idx="9798">
                  <c:v>-6.6725171999999999E-2</c:v>
                </c:pt>
                <c:pt idx="9799">
                  <c:v>-6.9593057E-2</c:v>
                </c:pt>
                <c:pt idx="9800">
                  <c:v>-6.6719240999999999E-2</c:v>
                </c:pt>
                <c:pt idx="9801">
                  <c:v>-6.7909934000000005E-2</c:v>
                </c:pt>
                <c:pt idx="9802">
                  <c:v>-7.1100935000000004E-2</c:v>
                </c:pt>
                <c:pt idx="9803">
                  <c:v>-6.6749625000000007E-2</c:v>
                </c:pt>
                <c:pt idx="9804">
                  <c:v>-6.9999479000000003E-2</c:v>
                </c:pt>
                <c:pt idx="9805">
                  <c:v>-6.7014120999999996E-2</c:v>
                </c:pt>
                <c:pt idx="9806">
                  <c:v>-7.1087696000000006E-2</c:v>
                </c:pt>
                <c:pt idx="9807">
                  <c:v>-6.8733408999999995E-2</c:v>
                </c:pt>
                <c:pt idx="9808">
                  <c:v>-6.8870298999999996E-2</c:v>
                </c:pt>
                <c:pt idx="9809">
                  <c:v>-6.9341339000000002E-2</c:v>
                </c:pt>
                <c:pt idx="9810">
                  <c:v>-7.2104365000000004E-2</c:v>
                </c:pt>
                <c:pt idx="9811">
                  <c:v>-6.9678999000000005E-2</c:v>
                </c:pt>
                <c:pt idx="9812">
                  <c:v>-7.1039878000000001E-2</c:v>
                </c:pt>
                <c:pt idx="9813">
                  <c:v>-7.3042989000000003E-2</c:v>
                </c:pt>
                <c:pt idx="9814">
                  <c:v>-6.8640514999999999E-2</c:v>
                </c:pt>
                <c:pt idx="9815">
                  <c:v>-7.0863283999999999E-2</c:v>
                </c:pt>
                <c:pt idx="9816">
                  <c:v>-7.3630840000000003E-2</c:v>
                </c:pt>
                <c:pt idx="9817">
                  <c:v>-6.7938097000000003E-2</c:v>
                </c:pt>
                <c:pt idx="9818">
                  <c:v>-7.2217263000000004E-2</c:v>
                </c:pt>
                <c:pt idx="9819">
                  <c:v>-7.1105972000000003E-2</c:v>
                </c:pt>
                <c:pt idx="9820">
                  <c:v>-6.5131173000000001E-2</c:v>
                </c:pt>
                <c:pt idx="9821">
                  <c:v>-7.2753086999999994E-2</c:v>
                </c:pt>
                <c:pt idx="9822">
                  <c:v>-7.3827407999999997E-2</c:v>
                </c:pt>
                <c:pt idx="9823">
                  <c:v>-7.5435497000000004E-2</c:v>
                </c:pt>
                <c:pt idx="9824">
                  <c:v>-7.0737146000000001E-2</c:v>
                </c:pt>
                <c:pt idx="9825">
                  <c:v>-7.6745778000000001E-2</c:v>
                </c:pt>
                <c:pt idx="9826">
                  <c:v>-7.6201959999999999E-2</c:v>
                </c:pt>
                <c:pt idx="9827">
                  <c:v>-7.4309609999999998E-2</c:v>
                </c:pt>
                <c:pt idx="9828">
                  <c:v>-6.8887143999999997E-2</c:v>
                </c:pt>
                <c:pt idx="9829">
                  <c:v>-7.6203338999999995E-2</c:v>
                </c:pt>
                <c:pt idx="9830">
                  <c:v>-7.4173473000000004E-2</c:v>
                </c:pt>
                <c:pt idx="9831">
                  <c:v>-7.6348729000000004E-2</c:v>
                </c:pt>
                <c:pt idx="9832">
                  <c:v>-7.1983270000000002E-2</c:v>
                </c:pt>
                <c:pt idx="9833">
                  <c:v>-7.0829413999999993E-2</c:v>
                </c:pt>
                <c:pt idx="9834">
                  <c:v>-7.6767198999999994E-2</c:v>
                </c:pt>
                <c:pt idx="9835">
                  <c:v>-7.2746961999999998E-2</c:v>
                </c:pt>
                <c:pt idx="9836">
                  <c:v>-7.5668714999999998E-2</c:v>
                </c:pt>
                <c:pt idx="9837">
                  <c:v>-7.9475461999999997E-2</c:v>
                </c:pt>
                <c:pt idx="9838">
                  <c:v>-7.5986728000000003E-2</c:v>
                </c:pt>
                <c:pt idx="9839">
                  <c:v>-7.4420399999999998E-2</c:v>
                </c:pt>
                <c:pt idx="9840">
                  <c:v>-7.4568204999999999E-2</c:v>
                </c:pt>
                <c:pt idx="9841">
                  <c:v>-7.4586480999999996E-2</c:v>
                </c:pt>
                <c:pt idx="9842">
                  <c:v>-7.7147909000000001E-2</c:v>
                </c:pt>
                <c:pt idx="9843">
                  <c:v>-7.6104291000000004E-2</c:v>
                </c:pt>
                <c:pt idx="9844">
                  <c:v>-7.3721297000000005E-2</c:v>
                </c:pt>
                <c:pt idx="9845">
                  <c:v>-7.8801102999999997E-2</c:v>
                </c:pt>
                <c:pt idx="9846">
                  <c:v>-7.3253207000000001E-2</c:v>
                </c:pt>
                <c:pt idx="9847">
                  <c:v>-7.0547140999999994E-2</c:v>
                </c:pt>
                <c:pt idx="9848">
                  <c:v>-7.1699493000000003E-2</c:v>
                </c:pt>
                <c:pt idx="9849">
                  <c:v>-7.9179935000000007E-2</c:v>
                </c:pt>
                <c:pt idx="9850">
                  <c:v>-7.7152200000000004E-2</c:v>
                </c:pt>
                <c:pt idx="9851">
                  <c:v>-7.6730400000000004E-2</c:v>
                </c:pt>
                <c:pt idx="9852">
                  <c:v>-7.8328826000000004E-2</c:v>
                </c:pt>
                <c:pt idx="9853">
                  <c:v>-7.6501340000000001E-2</c:v>
                </c:pt>
                <c:pt idx="9854">
                  <c:v>-7.6747156999999996E-2</c:v>
                </c:pt>
                <c:pt idx="9855">
                  <c:v>-7.3481001000000004E-2</c:v>
                </c:pt>
                <c:pt idx="9856">
                  <c:v>-7.6373994000000001E-2</c:v>
                </c:pt>
                <c:pt idx="9857">
                  <c:v>-7.4857517999999998E-2</c:v>
                </c:pt>
                <c:pt idx="9858">
                  <c:v>-7.8469030999999995E-2</c:v>
                </c:pt>
                <c:pt idx="9859">
                  <c:v>-7.8047529000000004E-2</c:v>
                </c:pt>
                <c:pt idx="9860">
                  <c:v>-7.4002183999999999E-2</c:v>
                </c:pt>
                <c:pt idx="9861">
                  <c:v>-7.5833640999999993E-2</c:v>
                </c:pt>
                <c:pt idx="9862">
                  <c:v>-7.6204888999999998E-2</c:v>
                </c:pt>
                <c:pt idx="9863">
                  <c:v>-7.6504610000000001E-2</c:v>
                </c:pt>
                <c:pt idx="9864">
                  <c:v>-7.8547253999999997E-2</c:v>
                </c:pt>
                <c:pt idx="9865">
                  <c:v>-7.5905763000000001E-2</c:v>
                </c:pt>
                <c:pt idx="9866">
                  <c:v>-8.015883E-2</c:v>
                </c:pt>
                <c:pt idx="9867">
                  <c:v>-7.7102198999999996E-2</c:v>
                </c:pt>
                <c:pt idx="9868">
                  <c:v>-8.2442105000000002E-2</c:v>
                </c:pt>
                <c:pt idx="9869">
                  <c:v>-7.6655999000000002E-2</c:v>
                </c:pt>
                <c:pt idx="9870">
                  <c:v>-7.7550821000000006E-2</c:v>
                </c:pt>
                <c:pt idx="9871">
                  <c:v>-7.6867408999999998E-2</c:v>
                </c:pt>
                <c:pt idx="9872">
                  <c:v>-8.4094956999999998E-2</c:v>
                </c:pt>
                <c:pt idx="9873">
                  <c:v>-8.4453419000000002E-2</c:v>
                </c:pt>
                <c:pt idx="9874">
                  <c:v>-7.6122254E-2</c:v>
                </c:pt>
                <c:pt idx="9875">
                  <c:v>-8.2356668999999993E-2</c:v>
                </c:pt>
                <c:pt idx="9876">
                  <c:v>-7.9332910000000006E-2</c:v>
                </c:pt>
                <c:pt idx="9877">
                  <c:v>-7.8544579000000003E-2</c:v>
                </c:pt>
                <c:pt idx="9878">
                  <c:v>-7.8111544000000005E-2</c:v>
                </c:pt>
                <c:pt idx="9879">
                  <c:v>-7.6246886999999999E-2</c:v>
                </c:pt>
                <c:pt idx="9880">
                  <c:v>-8.2731686999999998E-2</c:v>
                </c:pt>
                <c:pt idx="9881">
                  <c:v>-8.0144233999999995E-2</c:v>
                </c:pt>
                <c:pt idx="9882">
                  <c:v>-8.3613798000000003E-2</c:v>
                </c:pt>
                <c:pt idx="9883">
                  <c:v>-7.5953676999999997E-2</c:v>
                </c:pt>
                <c:pt idx="9884">
                  <c:v>-7.5295611999999998E-2</c:v>
                </c:pt>
                <c:pt idx="9885">
                  <c:v>-7.8256725999999999E-2</c:v>
                </c:pt>
                <c:pt idx="9886">
                  <c:v>-8.1552655000000002E-2</c:v>
                </c:pt>
                <c:pt idx="9887">
                  <c:v>-7.9709314000000003E-2</c:v>
                </c:pt>
                <c:pt idx="9888">
                  <c:v>-7.5985684999999997E-2</c:v>
                </c:pt>
                <c:pt idx="9889">
                  <c:v>-8.0079346999999995E-2</c:v>
                </c:pt>
                <c:pt idx="9890">
                  <c:v>-8.0107844999999997E-2</c:v>
                </c:pt>
                <c:pt idx="9891">
                  <c:v>-7.8839295000000004E-2</c:v>
                </c:pt>
                <c:pt idx="9892">
                  <c:v>-7.9160205999999997E-2</c:v>
                </c:pt>
                <c:pt idx="9893">
                  <c:v>-8.3054684000000004E-2</c:v>
                </c:pt>
                <c:pt idx="9894">
                  <c:v>-8.2349740000000005E-2</c:v>
                </c:pt>
                <c:pt idx="9895">
                  <c:v>-8.0650598000000004E-2</c:v>
                </c:pt>
                <c:pt idx="9896">
                  <c:v>-8.1771522999999999E-2</c:v>
                </c:pt>
                <c:pt idx="9897">
                  <c:v>-8.0584063999999997E-2</c:v>
                </c:pt>
                <c:pt idx="9898">
                  <c:v>-8.2656004000000005E-2</c:v>
                </c:pt>
                <c:pt idx="9899">
                  <c:v>-8.0880061000000003E-2</c:v>
                </c:pt>
                <c:pt idx="9900">
                  <c:v>-8.6144067000000005E-2</c:v>
                </c:pt>
                <c:pt idx="9901">
                  <c:v>-8.0008290999999995E-2</c:v>
                </c:pt>
                <c:pt idx="9902">
                  <c:v>-8.1570767000000002E-2</c:v>
                </c:pt>
                <c:pt idx="9903">
                  <c:v>-7.8102484E-2</c:v>
                </c:pt>
                <c:pt idx="9904">
                  <c:v>-8.3103633999999996E-2</c:v>
                </c:pt>
                <c:pt idx="9905">
                  <c:v>-8.9247568999999999E-2</c:v>
                </c:pt>
                <c:pt idx="9906">
                  <c:v>-7.7381589000000001E-2</c:v>
                </c:pt>
                <c:pt idx="9907">
                  <c:v>-7.6821214999999998E-2</c:v>
                </c:pt>
                <c:pt idx="9908">
                  <c:v>-8.3422921999999997E-2</c:v>
                </c:pt>
                <c:pt idx="9909">
                  <c:v>-7.9461566999999997E-2</c:v>
                </c:pt>
                <c:pt idx="9910">
                  <c:v>-8.8508590999999998E-2</c:v>
                </c:pt>
                <c:pt idx="9911">
                  <c:v>-8.3416559000000001E-2</c:v>
                </c:pt>
                <c:pt idx="9912">
                  <c:v>-7.6786883E-2</c:v>
                </c:pt>
                <c:pt idx="9913">
                  <c:v>-7.9249650000000005E-2</c:v>
                </c:pt>
                <c:pt idx="9914">
                  <c:v>-7.9649924999999996E-2</c:v>
                </c:pt>
                <c:pt idx="9915">
                  <c:v>-8.2585259999999994E-2</c:v>
                </c:pt>
                <c:pt idx="9916">
                  <c:v>-7.6969989000000003E-2</c:v>
                </c:pt>
                <c:pt idx="9917">
                  <c:v>-8.1007533000000007E-2</c:v>
                </c:pt>
                <c:pt idx="9918">
                  <c:v>-8.4671773000000006E-2</c:v>
                </c:pt>
                <c:pt idx="9919">
                  <c:v>-8.1689208999999999E-2</c:v>
                </c:pt>
                <c:pt idx="9920">
                  <c:v>-7.3396131000000003E-2</c:v>
                </c:pt>
                <c:pt idx="9921">
                  <c:v>-7.9424307E-2</c:v>
                </c:pt>
                <c:pt idx="9922">
                  <c:v>-8.4166861999999995E-2</c:v>
                </c:pt>
                <c:pt idx="9923">
                  <c:v>-8.2195303999999997E-2</c:v>
                </c:pt>
                <c:pt idx="9924">
                  <c:v>-8.2852839999999997E-2</c:v>
                </c:pt>
                <c:pt idx="9925">
                  <c:v>-8.2148261E-2</c:v>
                </c:pt>
                <c:pt idx="9926">
                  <c:v>-8.2189538000000006E-2</c:v>
                </c:pt>
                <c:pt idx="9927">
                  <c:v>-7.9061054000000006E-2</c:v>
                </c:pt>
                <c:pt idx="9928">
                  <c:v>-8.4659547000000002E-2</c:v>
                </c:pt>
                <c:pt idx="9929">
                  <c:v>-8.0009088000000006E-2</c:v>
                </c:pt>
                <c:pt idx="9930">
                  <c:v>-8.1942812000000004E-2</c:v>
                </c:pt>
                <c:pt idx="9931">
                  <c:v>-8.2171962000000001E-2</c:v>
                </c:pt>
                <c:pt idx="9932">
                  <c:v>-8.1525615999999995E-2</c:v>
                </c:pt>
                <c:pt idx="9933">
                  <c:v>-8.7652557000000006E-2</c:v>
                </c:pt>
                <c:pt idx="9934">
                  <c:v>-8.3082840000000005E-2</c:v>
                </c:pt>
                <c:pt idx="9935">
                  <c:v>-8.0622247999999994E-2</c:v>
                </c:pt>
                <c:pt idx="9936">
                  <c:v>-8.7068692000000003E-2</c:v>
                </c:pt>
                <c:pt idx="9937">
                  <c:v>-7.9442537999999993E-2</c:v>
                </c:pt>
                <c:pt idx="9938">
                  <c:v>-8.5686855000000006E-2</c:v>
                </c:pt>
                <c:pt idx="9939">
                  <c:v>-8.2824266999999993E-2</c:v>
                </c:pt>
                <c:pt idx="9940">
                  <c:v>-7.9040184999999999E-2</c:v>
                </c:pt>
                <c:pt idx="9941">
                  <c:v>-8.6738369999999995E-2</c:v>
                </c:pt>
                <c:pt idx="9942">
                  <c:v>-8.7432927999999993E-2</c:v>
                </c:pt>
                <c:pt idx="9943">
                  <c:v>-8.4587446999999996E-2</c:v>
                </c:pt>
                <c:pt idx="9944">
                  <c:v>-7.9570590999999996E-2</c:v>
                </c:pt>
                <c:pt idx="9945">
                  <c:v>-8.2924865E-2</c:v>
                </c:pt>
                <c:pt idx="9946">
                  <c:v>-8.7090849999999997E-2</c:v>
                </c:pt>
                <c:pt idx="9947">
                  <c:v>-8.3075888000000001E-2</c:v>
                </c:pt>
                <c:pt idx="9948">
                  <c:v>-8.0197274999999998E-2</c:v>
                </c:pt>
                <c:pt idx="9949">
                  <c:v>-8.1698946999999994E-2</c:v>
                </c:pt>
                <c:pt idx="9950">
                  <c:v>-8.3285391E-2</c:v>
                </c:pt>
                <c:pt idx="9951">
                  <c:v>-8.3732501000000001E-2</c:v>
                </c:pt>
                <c:pt idx="9952">
                  <c:v>-8.1957504E-2</c:v>
                </c:pt>
                <c:pt idx="9953">
                  <c:v>-8.4690831999999994E-2</c:v>
                </c:pt>
                <c:pt idx="9954">
                  <c:v>-7.9869441999999999E-2</c:v>
                </c:pt>
                <c:pt idx="9955">
                  <c:v>-8.1957146999999994E-2</c:v>
                </c:pt>
                <c:pt idx="9956">
                  <c:v>-8.03928E-2</c:v>
                </c:pt>
                <c:pt idx="9957">
                  <c:v>-8.4088712999999995E-2</c:v>
                </c:pt>
                <c:pt idx="9958">
                  <c:v>-7.9908884999999999E-2</c:v>
                </c:pt>
                <c:pt idx="9959">
                  <c:v>-8.1275232000000003E-2</c:v>
                </c:pt>
                <c:pt idx="9960">
                  <c:v>-8.7346970999999995E-2</c:v>
                </c:pt>
                <c:pt idx="9961">
                  <c:v>-8.1876255999999994E-2</c:v>
                </c:pt>
                <c:pt idx="9962">
                  <c:v>-8.3921827000000004E-2</c:v>
                </c:pt>
                <c:pt idx="9963">
                  <c:v>-7.9614988999999997E-2</c:v>
                </c:pt>
                <c:pt idx="9964">
                  <c:v>-8.2542606000000004E-2</c:v>
                </c:pt>
                <c:pt idx="9965">
                  <c:v>-8.2991152999999998E-2</c:v>
                </c:pt>
                <c:pt idx="9966">
                  <c:v>-8.1437729E-2</c:v>
                </c:pt>
                <c:pt idx="9967">
                  <c:v>-8.2265973000000006E-2</c:v>
                </c:pt>
                <c:pt idx="9968">
                  <c:v>-8.0419339000000006E-2</c:v>
                </c:pt>
                <c:pt idx="9969">
                  <c:v>-8.2158379000000004E-2</c:v>
                </c:pt>
                <c:pt idx="9970">
                  <c:v>-8.0193765E-2</c:v>
                </c:pt>
                <c:pt idx="9971">
                  <c:v>-8.0772786999999999E-2</c:v>
                </c:pt>
                <c:pt idx="9972">
                  <c:v>-8.4266059000000004E-2</c:v>
                </c:pt>
                <c:pt idx="9973">
                  <c:v>-8.0216832000000002E-2</c:v>
                </c:pt>
                <c:pt idx="9974">
                  <c:v>-7.9166747999999995E-2</c:v>
                </c:pt>
                <c:pt idx="9975">
                  <c:v>-8.3135716999999998E-2</c:v>
                </c:pt>
                <c:pt idx="9976">
                  <c:v>-8.1555396000000002E-2</c:v>
                </c:pt>
                <c:pt idx="9977">
                  <c:v>-8.3085305999999998E-2</c:v>
                </c:pt>
                <c:pt idx="9978">
                  <c:v>-8.2098603000000006E-2</c:v>
                </c:pt>
                <c:pt idx="9979">
                  <c:v>-8.1605725000000004E-2</c:v>
                </c:pt>
                <c:pt idx="9980">
                  <c:v>-8.6015924999999993E-2</c:v>
                </c:pt>
                <c:pt idx="9981">
                  <c:v>-7.9047835999999996E-2</c:v>
                </c:pt>
                <c:pt idx="9982">
                  <c:v>-8.2450024999999996E-2</c:v>
                </c:pt>
                <c:pt idx="9983">
                  <c:v>-8.1124715999999999E-2</c:v>
                </c:pt>
                <c:pt idx="9984">
                  <c:v>-7.9198979000000003E-2</c:v>
                </c:pt>
                <c:pt idx="9985">
                  <c:v>-7.7339328999999998E-2</c:v>
                </c:pt>
                <c:pt idx="9986">
                  <c:v>-8.4675803999999993E-2</c:v>
                </c:pt>
                <c:pt idx="9987">
                  <c:v>-8.1103659999999994E-2</c:v>
                </c:pt>
                <c:pt idx="9988">
                  <c:v>-8.0830149000000004E-2</c:v>
                </c:pt>
                <c:pt idx="9989">
                  <c:v>-7.9851723999999999E-2</c:v>
                </c:pt>
                <c:pt idx="9990">
                  <c:v>-7.8556090999999995E-2</c:v>
                </c:pt>
                <c:pt idx="9991">
                  <c:v>-7.8318276000000006E-2</c:v>
                </c:pt>
                <c:pt idx="9992">
                  <c:v>-8.0945745E-2</c:v>
                </c:pt>
                <c:pt idx="9993">
                  <c:v>-8.0551236999999998E-2</c:v>
                </c:pt>
                <c:pt idx="9994">
                  <c:v>-8.3102010000000004E-2</c:v>
                </c:pt>
                <c:pt idx="9995">
                  <c:v>-8.0202460000000003E-2</c:v>
                </c:pt>
                <c:pt idx="9996">
                  <c:v>-8.0497271999999995E-2</c:v>
                </c:pt>
                <c:pt idx="9997">
                  <c:v>-8.3051607E-2</c:v>
                </c:pt>
                <c:pt idx="9998">
                  <c:v>-8.3662270999999996E-2</c:v>
                </c:pt>
                <c:pt idx="9999">
                  <c:v>-8.2489251999999999E-2</c:v>
                </c:pt>
                <c:pt idx="10000">
                  <c:v>-8.4868520000000003E-2</c:v>
                </c:pt>
                <c:pt idx="10001">
                  <c:v>-8.6262233999999993E-2</c:v>
                </c:pt>
                <c:pt idx="10002">
                  <c:v>-7.9683691000000001E-2</c:v>
                </c:pt>
                <c:pt idx="10003">
                  <c:v>-8.2926824999999996E-2</c:v>
                </c:pt>
                <c:pt idx="10004">
                  <c:v>-8.8596694000000004E-2</c:v>
                </c:pt>
                <c:pt idx="10005">
                  <c:v>-8.0145568E-2</c:v>
                </c:pt>
                <c:pt idx="10006">
                  <c:v>-8.3190888000000004E-2</c:v>
                </c:pt>
                <c:pt idx="10007">
                  <c:v>-8.2806229999999995E-2</c:v>
                </c:pt>
                <c:pt idx="10008">
                  <c:v>-8.9644163999999998E-2</c:v>
                </c:pt>
                <c:pt idx="10009">
                  <c:v>-8.6781904000000007E-2</c:v>
                </c:pt>
                <c:pt idx="10010">
                  <c:v>-8.5156307000000001E-2</c:v>
                </c:pt>
                <c:pt idx="10011">
                  <c:v>-8.7036877999999998E-2</c:v>
                </c:pt>
                <c:pt idx="10012">
                  <c:v>-8.8223583999999994E-2</c:v>
                </c:pt>
                <c:pt idx="10013">
                  <c:v>-8.8978565999999995E-2</c:v>
                </c:pt>
                <c:pt idx="10014">
                  <c:v>-8.6300223999999995E-2</c:v>
                </c:pt>
                <c:pt idx="10015">
                  <c:v>-8.6254276000000005E-2</c:v>
                </c:pt>
                <c:pt idx="10016">
                  <c:v>-8.8695325000000005E-2</c:v>
                </c:pt>
                <c:pt idx="10017">
                  <c:v>-8.8561490000000007E-2</c:v>
                </c:pt>
                <c:pt idx="10018">
                  <c:v>-9.0568452999999993E-2</c:v>
                </c:pt>
                <c:pt idx="10019">
                  <c:v>-8.7354280000000006E-2</c:v>
                </c:pt>
                <c:pt idx="10020">
                  <c:v>-8.7492764000000001E-2</c:v>
                </c:pt>
                <c:pt idx="10021">
                  <c:v>-8.3143800000000004E-2</c:v>
                </c:pt>
                <c:pt idx="10022">
                  <c:v>-8.8227509999999995E-2</c:v>
                </c:pt>
                <c:pt idx="10023">
                  <c:v>-9.1094278000000001E-2</c:v>
                </c:pt>
                <c:pt idx="10024">
                  <c:v>-9.1840498000000007E-2</c:v>
                </c:pt>
                <c:pt idx="10025">
                  <c:v>-8.5059799000000005E-2</c:v>
                </c:pt>
                <c:pt idx="10026">
                  <c:v>-8.2905835999999997E-2</c:v>
                </c:pt>
                <c:pt idx="10027">
                  <c:v>-8.7213330000000006E-2</c:v>
                </c:pt>
                <c:pt idx="10028">
                  <c:v>-9.1061062999999998E-2</c:v>
                </c:pt>
                <c:pt idx="10029">
                  <c:v>-8.2072600999999995E-2</c:v>
                </c:pt>
                <c:pt idx="10030">
                  <c:v>-8.6687325999999995E-2</c:v>
                </c:pt>
                <c:pt idx="10031">
                  <c:v>-8.7870984999999999E-2</c:v>
                </c:pt>
                <c:pt idx="10032">
                  <c:v>-8.5354297999999995E-2</c:v>
                </c:pt>
                <c:pt idx="10033">
                  <c:v>-8.4830171999999995E-2</c:v>
                </c:pt>
                <c:pt idx="10034">
                  <c:v>-7.8822345000000002E-2</c:v>
                </c:pt>
                <c:pt idx="10035">
                  <c:v>-9.2194118000000005E-2</c:v>
                </c:pt>
                <c:pt idx="10036">
                  <c:v>-8.6673915000000004E-2</c:v>
                </c:pt>
                <c:pt idx="10037">
                  <c:v>-9.0632751999999997E-2</c:v>
                </c:pt>
                <c:pt idx="10038">
                  <c:v>-8.7889962000000002E-2</c:v>
                </c:pt>
                <c:pt idx="10039">
                  <c:v>-8.5847057000000004E-2</c:v>
                </c:pt>
                <c:pt idx="10040">
                  <c:v>-8.4648363000000004E-2</c:v>
                </c:pt>
                <c:pt idx="10041">
                  <c:v>-9.1980464999999997E-2</c:v>
                </c:pt>
                <c:pt idx="10042">
                  <c:v>-9.0736500999999997E-2</c:v>
                </c:pt>
                <c:pt idx="10043">
                  <c:v>-8.4080420000000003E-2</c:v>
                </c:pt>
                <c:pt idx="10044">
                  <c:v>-8.6835191000000006E-2</c:v>
                </c:pt>
                <c:pt idx="10045">
                  <c:v>-8.6779937000000001E-2</c:v>
                </c:pt>
                <c:pt idx="10046">
                  <c:v>-8.7625756999999999E-2</c:v>
                </c:pt>
                <c:pt idx="10047">
                  <c:v>-8.8956437999999999E-2</c:v>
                </c:pt>
                <c:pt idx="10048">
                  <c:v>-8.5896999000000002E-2</c:v>
                </c:pt>
                <c:pt idx="10049">
                  <c:v>-8.7170646000000004E-2</c:v>
                </c:pt>
                <c:pt idx="10050">
                  <c:v>-8.6646266E-2</c:v>
                </c:pt>
                <c:pt idx="10051">
                  <c:v>-8.4959469999999995E-2</c:v>
                </c:pt>
                <c:pt idx="10052">
                  <c:v>-8.7988815999999997E-2</c:v>
                </c:pt>
                <c:pt idx="10053">
                  <c:v>-8.5071131999999994E-2</c:v>
                </c:pt>
                <c:pt idx="10054">
                  <c:v>-8.3513714000000003E-2</c:v>
                </c:pt>
                <c:pt idx="10055">
                  <c:v>-8.8578269000000001E-2</c:v>
                </c:pt>
                <c:pt idx="10056">
                  <c:v>-8.7179847000000005E-2</c:v>
                </c:pt>
                <c:pt idx="10057">
                  <c:v>-8.0138399999999999E-2</c:v>
                </c:pt>
                <c:pt idx="10058">
                  <c:v>-8.7991795999999997E-2</c:v>
                </c:pt>
                <c:pt idx="10059">
                  <c:v>-7.9533063000000001E-2</c:v>
                </c:pt>
                <c:pt idx="10060">
                  <c:v>-9.3547948000000006E-2</c:v>
                </c:pt>
                <c:pt idx="10061">
                  <c:v>-9.4647273000000004E-2</c:v>
                </c:pt>
                <c:pt idx="10062">
                  <c:v>-8.3044148999999998E-2</c:v>
                </c:pt>
                <c:pt idx="10063">
                  <c:v>-8.5734002000000004E-2</c:v>
                </c:pt>
                <c:pt idx="10064">
                  <c:v>-8.4159546000000002E-2</c:v>
                </c:pt>
                <c:pt idx="10065">
                  <c:v>-9.0558231000000003E-2</c:v>
                </c:pt>
                <c:pt idx="10066">
                  <c:v>-8.8557399999999994E-2</c:v>
                </c:pt>
                <c:pt idx="10067">
                  <c:v>-8.5412062999999996E-2</c:v>
                </c:pt>
                <c:pt idx="10068">
                  <c:v>-8.7938607000000002E-2</c:v>
                </c:pt>
                <c:pt idx="10069">
                  <c:v>-8.7423526000000001E-2</c:v>
                </c:pt>
                <c:pt idx="10070">
                  <c:v>-8.5936948999999999E-2</c:v>
                </c:pt>
                <c:pt idx="10071">
                  <c:v>-8.8107184000000005E-2</c:v>
                </c:pt>
                <c:pt idx="10072">
                  <c:v>-9.0324529000000001E-2</c:v>
                </c:pt>
                <c:pt idx="10073">
                  <c:v>-8.7420559999999994E-2</c:v>
                </c:pt>
                <c:pt idx="10074">
                  <c:v>-8.8961199000000005E-2</c:v>
                </c:pt>
                <c:pt idx="10075">
                  <c:v>-8.5787810000000006E-2</c:v>
                </c:pt>
                <c:pt idx="10076">
                  <c:v>-8.8242978E-2</c:v>
                </c:pt>
                <c:pt idx="10077">
                  <c:v>-8.9699894000000002E-2</c:v>
                </c:pt>
                <c:pt idx="10078">
                  <c:v>-8.9053548999999996E-2</c:v>
                </c:pt>
                <c:pt idx="10079">
                  <c:v>-8.9230187000000002E-2</c:v>
                </c:pt>
                <c:pt idx="10080">
                  <c:v>-8.9286647999999996E-2</c:v>
                </c:pt>
                <c:pt idx="10081">
                  <c:v>-8.7316914999999995E-2</c:v>
                </c:pt>
                <c:pt idx="10082">
                  <c:v>-9.4635546000000001E-2</c:v>
                </c:pt>
                <c:pt idx="10083">
                  <c:v>-8.5332952000000004E-2</c:v>
                </c:pt>
                <c:pt idx="10084">
                  <c:v>-9.2101640999999998E-2</c:v>
                </c:pt>
                <c:pt idx="10085">
                  <c:v>-9.1483212999999994E-2</c:v>
                </c:pt>
                <c:pt idx="10086">
                  <c:v>-9.1742873000000003E-2</c:v>
                </c:pt>
                <c:pt idx="10087">
                  <c:v>-8.5144824999999993E-2</c:v>
                </c:pt>
                <c:pt idx="10088">
                  <c:v>-8.7828763000000004E-2</c:v>
                </c:pt>
                <c:pt idx="10089">
                  <c:v>-9.4445876999999998E-2</c:v>
                </c:pt>
                <c:pt idx="10090">
                  <c:v>-8.5325084999999995E-2</c:v>
                </c:pt>
                <c:pt idx="10091">
                  <c:v>-9.5671006000000003E-2</c:v>
                </c:pt>
                <c:pt idx="10092">
                  <c:v>-9.2685862999999993E-2</c:v>
                </c:pt>
                <c:pt idx="10093">
                  <c:v>-8.6543783999999999E-2</c:v>
                </c:pt>
                <c:pt idx="10094">
                  <c:v>-8.9744106000000004E-2</c:v>
                </c:pt>
                <c:pt idx="10095">
                  <c:v>-9.4370909000000003E-2</c:v>
                </c:pt>
                <c:pt idx="10096">
                  <c:v>-9.2655300999999995E-2</c:v>
                </c:pt>
                <c:pt idx="10097">
                  <c:v>-9.5639541999999994E-2</c:v>
                </c:pt>
                <c:pt idx="10098">
                  <c:v>-8.8396012999999996E-2</c:v>
                </c:pt>
                <c:pt idx="10099">
                  <c:v>-9.0754896000000002E-2</c:v>
                </c:pt>
                <c:pt idx="10100">
                  <c:v>-9.3275047999999999E-2</c:v>
                </c:pt>
                <c:pt idx="10101">
                  <c:v>-8.9267835000000004E-2</c:v>
                </c:pt>
                <c:pt idx="10102">
                  <c:v>-9.2941134999999994E-2</c:v>
                </c:pt>
                <c:pt idx="10103">
                  <c:v>-8.9918412000000003E-2</c:v>
                </c:pt>
                <c:pt idx="10104">
                  <c:v>-9.4410636000000006E-2</c:v>
                </c:pt>
                <c:pt idx="10105">
                  <c:v>-8.8580765000000006E-2</c:v>
                </c:pt>
                <c:pt idx="10106">
                  <c:v>-9.2347003999999996E-2</c:v>
                </c:pt>
                <c:pt idx="10107">
                  <c:v>-9.1205701E-2</c:v>
                </c:pt>
                <c:pt idx="10108">
                  <c:v>-9.0529530999999996E-2</c:v>
                </c:pt>
                <c:pt idx="10109">
                  <c:v>-8.9427150999999996E-2</c:v>
                </c:pt>
                <c:pt idx="10110">
                  <c:v>-9.0035684000000005E-2</c:v>
                </c:pt>
                <c:pt idx="10111">
                  <c:v>-8.7273188000000002E-2</c:v>
                </c:pt>
                <c:pt idx="10112">
                  <c:v>-8.5257441000000003E-2</c:v>
                </c:pt>
                <c:pt idx="10113">
                  <c:v>-8.9710124000000002E-2</c:v>
                </c:pt>
                <c:pt idx="10114">
                  <c:v>-9.2926151999999998E-2</c:v>
                </c:pt>
                <c:pt idx="10115">
                  <c:v>-8.3250351E-2</c:v>
                </c:pt>
                <c:pt idx="10116">
                  <c:v>-8.5969171999999996E-2</c:v>
                </c:pt>
                <c:pt idx="10117">
                  <c:v>-9.2783526000000005E-2</c:v>
                </c:pt>
                <c:pt idx="10118">
                  <c:v>-9.1362192999999994E-2</c:v>
                </c:pt>
                <c:pt idx="10119">
                  <c:v>-8.5856549000000004E-2</c:v>
                </c:pt>
                <c:pt idx="10120">
                  <c:v>-8.9152477999999993E-2</c:v>
                </c:pt>
                <c:pt idx="10121">
                  <c:v>-8.7619438999999993E-2</c:v>
                </c:pt>
                <c:pt idx="10122">
                  <c:v>-8.8414385999999998E-2</c:v>
                </c:pt>
                <c:pt idx="10123">
                  <c:v>-8.9122332999999998E-2</c:v>
                </c:pt>
                <c:pt idx="10124">
                  <c:v>-8.6009897000000002E-2</c:v>
                </c:pt>
                <c:pt idx="10125">
                  <c:v>-8.9084536000000006E-2</c:v>
                </c:pt>
                <c:pt idx="10126">
                  <c:v>-9.1228917000000007E-2</c:v>
                </c:pt>
                <c:pt idx="10127">
                  <c:v>-9.2112869E-2</c:v>
                </c:pt>
                <c:pt idx="10128">
                  <c:v>-8.6016357000000002E-2</c:v>
                </c:pt>
                <c:pt idx="10129">
                  <c:v>-8.6136848000000002E-2</c:v>
                </c:pt>
                <c:pt idx="10130">
                  <c:v>-8.5313126000000003E-2</c:v>
                </c:pt>
                <c:pt idx="10131">
                  <c:v>-9.0940340999999994E-2</c:v>
                </c:pt>
                <c:pt idx="10132">
                  <c:v>-8.8996231999999995E-2</c:v>
                </c:pt>
                <c:pt idx="10133">
                  <c:v>-8.6393609999999996E-2</c:v>
                </c:pt>
                <c:pt idx="10134">
                  <c:v>-8.2611918000000006E-2</c:v>
                </c:pt>
                <c:pt idx="10135">
                  <c:v>-8.7411493000000007E-2</c:v>
                </c:pt>
                <c:pt idx="10136">
                  <c:v>-8.6188829999999994E-2</c:v>
                </c:pt>
                <c:pt idx="10137">
                  <c:v>-8.6836605999999997E-2</c:v>
                </c:pt>
                <c:pt idx="10138">
                  <c:v>-8.9051820000000004E-2</c:v>
                </c:pt>
                <c:pt idx="10139">
                  <c:v>-8.7610513000000001E-2</c:v>
                </c:pt>
                <c:pt idx="10140">
                  <c:v>-8.7313830999999995E-2</c:v>
                </c:pt>
                <c:pt idx="10141">
                  <c:v>-8.7562889000000005E-2</c:v>
                </c:pt>
                <c:pt idx="10142">
                  <c:v>-9.0097948999999997E-2</c:v>
                </c:pt>
                <c:pt idx="10143">
                  <c:v>-8.5003123E-2</c:v>
                </c:pt>
                <c:pt idx="10144">
                  <c:v>-8.6995169999999997E-2</c:v>
                </c:pt>
                <c:pt idx="10145">
                  <c:v>-8.8516153E-2</c:v>
                </c:pt>
                <c:pt idx="10146">
                  <c:v>-9.1283180000000005E-2</c:v>
                </c:pt>
                <c:pt idx="10147">
                  <c:v>-8.252959E-2</c:v>
                </c:pt>
                <c:pt idx="10148">
                  <c:v>-8.6457483000000002E-2</c:v>
                </c:pt>
                <c:pt idx="10149">
                  <c:v>-8.9040056000000006E-2</c:v>
                </c:pt>
                <c:pt idx="10150">
                  <c:v>-9.0168968000000002E-2</c:v>
                </c:pt>
                <c:pt idx="10151">
                  <c:v>-8.5583329E-2</c:v>
                </c:pt>
                <c:pt idx="10152">
                  <c:v>-8.7190009999999998E-2</c:v>
                </c:pt>
                <c:pt idx="10153">
                  <c:v>-8.5478649000000004E-2</c:v>
                </c:pt>
                <c:pt idx="10154">
                  <c:v>-8.3183534000000003E-2</c:v>
                </c:pt>
                <c:pt idx="10155">
                  <c:v>-8.8219180999999994E-2</c:v>
                </c:pt>
                <c:pt idx="10156">
                  <c:v>-8.6567484E-2</c:v>
                </c:pt>
                <c:pt idx="10157">
                  <c:v>-8.4230504999999997E-2</c:v>
                </c:pt>
                <c:pt idx="10158">
                  <c:v>-8.5206822000000002E-2</c:v>
                </c:pt>
                <c:pt idx="10159">
                  <c:v>-8.5084081000000006E-2</c:v>
                </c:pt>
                <c:pt idx="10160">
                  <c:v>-8.5388213000000004E-2</c:v>
                </c:pt>
                <c:pt idx="10161">
                  <c:v>-8.514294E-2</c:v>
                </c:pt>
                <c:pt idx="10162">
                  <c:v>-8.2096278999999994E-2</c:v>
                </c:pt>
                <c:pt idx="10163">
                  <c:v>-8.6072131999999996E-2</c:v>
                </c:pt>
                <c:pt idx="10164">
                  <c:v>-8.6843117999999997E-2</c:v>
                </c:pt>
                <c:pt idx="10165">
                  <c:v>-8.5440129000000004E-2</c:v>
                </c:pt>
                <c:pt idx="10166">
                  <c:v>-8.0285846999999994E-2</c:v>
                </c:pt>
                <c:pt idx="10167">
                  <c:v>-8.4189161999999998E-2</c:v>
                </c:pt>
                <c:pt idx="10168">
                  <c:v>-8.6103179000000002E-2</c:v>
                </c:pt>
                <c:pt idx="10169">
                  <c:v>-8.5778117000000001E-2</c:v>
                </c:pt>
                <c:pt idx="10170">
                  <c:v>-8.4619910000000007E-2</c:v>
                </c:pt>
                <c:pt idx="10171">
                  <c:v>-7.9454593000000004E-2</c:v>
                </c:pt>
                <c:pt idx="10172">
                  <c:v>-8.3605400999999996E-2</c:v>
                </c:pt>
                <c:pt idx="10173">
                  <c:v>-8.2296624999999998E-2</c:v>
                </c:pt>
                <c:pt idx="10174">
                  <c:v>-8.3956568999999995E-2</c:v>
                </c:pt>
                <c:pt idx="10175">
                  <c:v>-8.1316546000000003E-2</c:v>
                </c:pt>
                <c:pt idx="10176">
                  <c:v>-8.4869206000000003E-2</c:v>
                </c:pt>
                <c:pt idx="10177">
                  <c:v>-8.5913851999999999E-2</c:v>
                </c:pt>
                <c:pt idx="10178">
                  <c:v>-8.3330050000000003E-2</c:v>
                </c:pt>
                <c:pt idx="10179">
                  <c:v>-7.5802415999999997E-2</c:v>
                </c:pt>
                <c:pt idx="10180">
                  <c:v>-9.0053788999999995E-2</c:v>
                </c:pt>
                <c:pt idx="10181">
                  <c:v>-7.7949032000000001E-2</c:v>
                </c:pt>
                <c:pt idx="10182">
                  <c:v>-8.2554168999999997E-2</c:v>
                </c:pt>
                <c:pt idx="10183">
                  <c:v>-8.5030094000000001E-2</c:v>
                </c:pt>
                <c:pt idx="10184">
                  <c:v>-7.8806549000000004E-2</c:v>
                </c:pt>
                <c:pt idx="10185">
                  <c:v>-7.9029142999999996E-2</c:v>
                </c:pt>
                <c:pt idx="10186">
                  <c:v>-8.3628424000000007E-2</c:v>
                </c:pt>
                <c:pt idx="10187">
                  <c:v>-8.6010276999999996E-2</c:v>
                </c:pt>
                <c:pt idx="10188">
                  <c:v>-8.5625984000000002E-2</c:v>
                </c:pt>
                <c:pt idx="10189">
                  <c:v>-8.0183140999999999E-2</c:v>
                </c:pt>
                <c:pt idx="10190">
                  <c:v>-7.8705885000000003E-2</c:v>
                </c:pt>
                <c:pt idx="10191">
                  <c:v>-8.3389199999999997E-2</c:v>
                </c:pt>
                <c:pt idx="10192">
                  <c:v>-8.0858395E-2</c:v>
                </c:pt>
                <c:pt idx="10193">
                  <c:v>-8.3118400999999995E-2</c:v>
                </c:pt>
                <c:pt idx="10194">
                  <c:v>-7.9285576999999996E-2</c:v>
                </c:pt>
                <c:pt idx="10195">
                  <c:v>-7.9217277000000003E-2</c:v>
                </c:pt>
                <c:pt idx="10196">
                  <c:v>-7.9232194000000006E-2</c:v>
                </c:pt>
                <c:pt idx="10197">
                  <c:v>-7.9091682999999996E-2</c:v>
                </c:pt>
                <c:pt idx="10198">
                  <c:v>-8.0701567000000002E-2</c:v>
                </c:pt>
                <c:pt idx="10199">
                  <c:v>-8.2070752999999996E-2</c:v>
                </c:pt>
                <c:pt idx="10200">
                  <c:v>-8.2527487999999996E-2</c:v>
                </c:pt>
                <c:pt idx="10201">
                  <c:v>-7.8287392999999997E-2</c:v>
                </c:pt>
                <c:pt idx="10202">
                  <c:v>-7.9391806999999995E-2</c:v>
                </c:pt>
                <c:pt idx="10203">
                  <c:v>-6.8137719999999999E-2</c:v>
                </c:pt>
                <c:pt idx="10204">
                  <c:v>-8.3410948999999998E-2</c:v>
                </c:pt>
                <c:pt idx="10205">
                  <c:v>-7.9458177000000005E-2</c:v>
                </c:pt>
                <c:pt idx="10206">
                  <c:v>-7.4573942000000004E-2</c:v>
                </c:pt>
                <c:pt idx="10207">
                  <c:v>-8.3662026E-2</c:v>
                </c:pt>
                <c:pt idx="10208">
                  <c:v>-8.2005538000000003E-2</c:v>
                </c:pt>
                <c:pt idx="10209">
                  <c:v>-7.7122471999999997E-2</c:v>
                </c:pt>
                <c:pt idx="10210">
                  <c:v>-8.4192096999999994E-2</c:v>
                </c:pt>
                <c:pt idx="10211">
                  <c:v>-8.0249979999999999E-2</c:v>
                </c:pt>
                <c:pt idx="10212">
                  <c:v>-7.9051830000000003E-2</c:v>
                </c:pt>
                <c:pt idx="10213">
                  <c:v>-8.0054901999999997E-2</c:v>
                </c:pt>
                <c:pt idx="10214">
                  <c:v>-8.0091922999999995E-2</c:v>
                </c:pt>
                <c:pt idx="10215">
                  <c:v>-7.6879932999999998E-2</c:v>
                </c:pt>
                <c:pt idx="10216">
                  <c:v>-7.6442376000000006E-2</c:v>
                </c:pt>
                <c:pt idx="10217">
                  <c:v>-7.7524334E-2</c:v>
                </c:pt>
                <c:pt idx="10218">
                  <c:v>-7.5933896000000001E-2</c:v>
                </c:pt>
                <c:pt idx="10219">
                  <c:v>-7.9597048000000004E-2</c:v>
                </c:pt>
                <c:pt idx="10220">
                  <c:v>-7.7277169000000007E-2</c:v>
                </c:pt>
                <c:pt idx="10221">
                  <c:v>-8.3027466999999994E-2</c:v>
                </c:pt>
                <c:pt idx="10222">
                  <c:v>-7.4789777000000002E-2</c:v>
                </c:pt>
                <c:pt idx="10223">
                  <c:v>-7.4801228999999997E-2</c:v>
                </c:pt>
                <c:pt idx="10224">
                  <c:v>-7.9164817999999998E-2</c:v>
                </c:pt>
                <c:pt idx="10225">
                  <c:v>-7.2428620999999999E-2</c:v>
                </c:pt>
                <c:pt idx="10226">
                  <c:v>-7.9207159999999999E-2</c:v>
                </c:pt>
                <c:pt idx="10227">
                  <c:v>-7.3621407E-2</c:v>
                </c:pt>
                <c:pt idx="10228">
                  <c:v>-7.3563351999999999E-2</c:v>
                </c:pt>
                <c:pt idx="10229">
                  <c:v>-7.6848410000000006E-2</c:v>
                </c:pt>
                <c:pt idx="10230">
                  <c:v>-7.5175150999999996E-2</c:v>
                </c:pt>
                <c:pt idx="10231">
                  <c:v>-7.6764508999999995E-2</c:v>
                </c:pt>
                <c:pt idx="10232">
                  <c:v>-7.4027575999999998E-2</c:v>
                </c:pt>
                <c:pt idx="10233">
                  <c:v>-8.2059301000000001E-2</c:v>
                </c:pt>
                <c:pt idx="10234">
                  <c:v>-6.9801568999999994E-2</c:v>
                </c:pt>
                <c:pt idx="10235">
                  <c:v>-6.7365914999999998E-2</c:v>
                </c:pt>
                <c:pt idx="10236">
                  <c:v>-6.7060186999999993E-2</c:v>
                </c:pt>
                <c:pt idx="10237">
                  <c:v>-6.7609585999999999E-2</c:v>
                </c:pt>
                <c:pt idx="10238">
                  <c:v>-7.0151306999999996E-2</c:v>
                </c:pt>
                <c:pt idx="10239">
                  <c:v>-6.8177044000000006E-2</c:v>
                </c:pt>
                <c:pt idx="10240">
                  <c:v>-7.0301712000000002E-2</c:v>
                </c:pt>
                <c:pt idx="10241">
                  <c:v>-7.1870349E-2</c:v>
                </c:pt>
                <c:pt idx="10242">
                  <c:v>-6.7174396999999997E-2</c:v>
                </c:pt>
                <c:pt idx="10243">
                  <c:v>-6.9369531999999998E-2</c:v>
                </c:pt>
                <c:pt idx="10244">
                  <c:v>-6.6971092999999995E-2</c:v>
                </c:pt>
                <c:pt idx="10245">
                  <c:v>-7.5038708999999995E-2</c:v>
                </c:pt>
                <c:pt idx="10246">
                  <c:v>-7.4950560999999999E-2</c:v>
                </c:pt>
                <c:pt idx="10247">
                  <c:v>-7.0021427999999997E-2</c:v>
                </c:pt>
                <c:pt idx="10248">
                  <c:v>-7.4323498000000002E-2</c:v>
                </c:pt>
                <c:pt idx="10249">
                  <c:v>-6.9985658000000006E-2</c:v>
                </c:pt>
                <c:pt idx="10250">
                  <c:v>-7.7472076000000001E-2</c:v>
                </c:pt>
                <c:pt idx="10251">
                  <c:v>-6.8436555999999996E-2</c:v>
                </c:pt>
                <c:pt idx="10252">
                  <c:v>-7.8417815000000002E-2</c:v>
                </c:pt>
                <c:pt idx="10253">
                  <c:v>-7.6649657999999996E-2</c:v>
                </c:pt>
                <c:pt idx="10254">
                  <c:v>-7.3647209000000005E-2</c:v>
                </c:pt>
                <c:pt idx="10255">
                  <c:v>-7.6981321000000005E-2</c:v>
                </c:pt>
                <c:pt idx="10256">
                  <c:v>-7.9217582999999994E-2</c:v>
                </c:pt>
                <c:pt idx="10257">
                  <c:v>-7.4771545999999994E-2</c:v>
                </c:pt>
                <c:pt idx="10258">
                  <c:v>-7.3509738000000005E-2</c:v>
                </c:pt>
                <c:pt idx="10259">
                  <c:v>-7.6876617999999994E-2</c:v>
                </c:pt>
                <c:pt idx="10260">
                  <c:v>-7.8279032999999998E-2</c:v>
                </c:pt>
                <c:pt idx="10261">
                  <c:v>-8.2712470999999996E-2</c:v>
                </c:pt>
                <c:pt idx="10262">
                  <c:v>-7.4936568999999995E-2</c:v>
                </c:pt>
                <c:pt idx="10263">
                  <c:v>-7.8380442999999994E-2</c:v>
                </c:pt>
                <c:pt idx="10264">
                  <c:v>-8.3393312999999997E-2</c:v>
                </c:pt>
                <c:pt idx="10265">
                  <c:v>-7.8860029999999998E-2</c:v>
                </c:pt>
                <c:pt idx="10266">
                  <c:v>-7.3112397999999995E-2</c:v>
                </c:pt>
                <c:pt idx="10267">
                  <c:v>-7.4704751E-2</c:v>
                </c:pt>
                <c:pt idx="10268">
                  <c:v>-7.9602837999999995E-2</c:v>
                </c:pt>
                <c:pt idx="10269">
                  <c:v>-7.9251178000000005E-2</c:v>
                </c:pt>
                <c:pt idx="10270">
                  <c:v>-7.5477473000000003E-2</c:v>
                </c:pt>
                <c:pt idx="10271">
                  <c:v>-6.1716109999999998E-2</c:v>
                </c:pt>
                <c:pt idx="10272">
                  <c:v>-7.8769922000000006E-2</c:v>
                </c:pt>
                <c:pt idx="10273">
                  <c:v>-8.0542012999999996E-2</c:v>
                </c:pt>
                <c:pt idx="10274">
                  <c:v>-7.6668716999999997E-2</c:v>
                </c:pt>
                <c:pt idx="10275">
                  <c:v>-7.4233673999999999E-2</c:v>
                </c:pt>
                <c:pt idx="10276">
                  <c:v>-7.0185937000000004E-2</c:v>
                </c:pt>
                <c:pt idx="10277">
                  <c:v>-7.8582048000000002E-2</c:v>
                </c:pt>
                <c:pt idx="10278">
                  <c:v>-7.7890693999999996E-2</c:v>
                </c:pt>
                <c:pt idx="10279">
                  <c:v>-7.4520163E-2</c:v>
                </c:pt>
                <c:pt idx="10280">
                  <c:v>-7.4432544000000003E-2</c:v>
                </c:pt>
                <c:pt idx="10281">
                  <c:v>-7.3291622000000001E-2</c:v>
                </c:pt>
                <c:pt idx="10282">
                  <c:v>-7.7023774000000003E-2</c:v>
                </c:pt>
                <c:pt idx="10283">
                  <c:v>-7.1426928000000001E-2</c:v>
                </c:pt>
                <c:pt idx="10284">
                  <c:v>-6.8731009999999995E-2</c:v>
                </c:pt>
                <c:pt idx="10285">
                  <c:v>-6.4715258999999997E-2</c:v>
                </c:pt>
                <c:pt idx="10286">
                  <c:v>-7.2907411000000005E-2</c:v>
                </c:pt>
                <c:pt idx="10287">
                  <c:v>-7.4952728999999996E-2</c:v>
                </c:pt>
                <c:pt idx="10288">
                  <c:v>-6.6056706000000007E-2</c:v>
                </c:pt>
                <c:pt idx="10289">
                  <c:v>-7.5180448999999996E-2</c:v>
                </c:pt>
                <c:pt idx="10290">
                  <c:v>-7.0027500000000006E-2</c:v>
                </c:pt>
                <c:pt idx="10291">
                  <c:v>-6.5055557E-2</c:v>
                </c:pt>
                <c:pt idx="10292">
                  <c:v>-7.1433029999999995E-2</c:v>
                </c:pt>
                <c:pt idx="10293">
                  <c:v>-5.8609616000000003E-2</c:v>
                </c:pt>
                <c:pt idx="10294">
                  <c:v>-6.3297845000000005E-2</c:v>
                </c:pt>
                <c:pt idx="10295">
                  <c:v>-7.3259829999999998E-2</c:v>
                </c:pt>
                <c:pt idx="10296">
                  <c:v>-6.3891097999999993E-2</c:v>
                </c:pt>
                <c:pt idx="10297">
                  <c:v>-6.7959368000000006E-2</c:v>
                </c:pt>
                <c:pt idx="10298">
                  <c:v>-6.8131678000000001E-2</c:v>
                </c:pt>
                <c:pt idx="10299">
                  <c:v>-6.6437513000000004E-2</c:v>
                </c:pt>
                <c:pt idx="10300">
                  <c:v>-5.9571616000000001E-2</c:v>
                </c:pt>
                <c:pt idx="10301">
                  <c:v>-7.0289552000000005E-2</c:v>
                </c:pt>
                <c:pt idx="10302">
                  <c:v>-7.0002198000000002E-2</c:v>
                </c:pt>
                <c:pt idx="10303">
                  <c:v>-5.4407664000000001E-2</c:v>
                </c:pt>
                <c:pt idx="10304">
                  <c:v>-7.0770130000000001E-2</c:v>
                </c:pt>
                <c:pt idx="10305">
                  <c:v>-6.7455328999999994E-2</c:v>
                </c:pt>
                <c:pt idx="10306">
                  <c:v>-6.3170566999999997E-2</c:v>
                </c:pt>
                <c:pt idx="10307">
                  <c:v>-6.0100003999999999E-2</c:v>
                </c:pt>
                <c:pt idx="10308">
                  <c:v>-6.0849681000000003E-2</c:v>
                </c:pt>
                <c:pt idx="10309">
                  <c:v>-6.5531880000000001E-2</c:v>
                </c:pt>
                <c:pt idx="10310">
                  <c:v>-5.8641753999999997E-2</c:v>
                </c:pt>
                <c:pt idx="10311">
                  <c:v>-6.5911412000000003E-2</c:v>
                </c:pt>
                <c:pt idx="10312">
                  <c:v>-5.6597803000000002E-2</c:v>
                </c:pt>
                <c:pt idx="10313">
                  <c:v>-6.4452246000000005E-2</c:v>
                </c:pt>
                <c:pt idx="10314">
                  <c:v>-6.5909519999999999E-2</c:v>
                </c:pt>
                <c:pt idx="10315">
                  <c:v>-6.5800472999999998E-2</c:v>
                </c:pt>
                <c:pt idx="10316">
                  <c:v>-6.4200177999999997E-2</c:v>
                </c:pt>
                <c:pt idx="10317">
                  <c:v>-6.5315023E-2</c:v>
                </c:pt>
                <c:pt idx="10318">
                  <c:v>-7.3203579000000005E-2</c:v>
                </c:pt>
                <c:pt idx="10319">
                  <c:v>-6.6812441E-2</c:v>
                </c:pt>
                <c:pt idx="10320">
                  <c:v>-7.2155803000000004E-2</c:v>
                </c:pt>
                <c:pt idx="10321">
                  <c:v>-7.3736481000000006E-2</c:v>
                </c:pt>
                <c:pt idx="10322">
                  <c:v>-7.8422315000000006E-2</c:v>
                </c:pt>
                <c:pt idx="10323">
                  <c:v>-7.4899398000000006E-2</c:v>
                </c:pt>
                <c:pt idx="10324">
                  <c:v>-7.4816041E-2</c:v>
                </c:pt>
                <c:pt idx="10325">
                  <c:v>-7.6820373999999997E-2</c:v>
                </c:pt>
                <c:pt idx="10326">
                  <c:v>-7.6109311999999998E-2</c:v>
                </c:pt>
                <c:pt idx="10327">
                  <c:v>-7.8152901999999996E-2</c:v>
                </c:pt>
                <c:pt idx="10328">
                  <c:v>-7.4774421999999993E-2</c:v>
                </c:pt>
                <c:pt idx="10329">
                  <c:v>-8.1413172000000006E-2</c:v>
                </c:pt>
                <c:pt idx="10330">
                  <c:v>-8.0644585000000005E-2</c:v>
                </c:pt>
                <c:pt idx="10331">
                  <c:v>-7.5768813000000004E-2</c:v>
                </c:pt>
                <c:pt idx="10332">
                  <c:v>-7.9513743999999997E-2</c:v>
                </c:pt>
                <c:pt idx="10333">
                  <c:v>-8.4367446999999998E-2</c:v>
                </c:pt>
                <c:pt idx="10334">
                  <c:v>-8.3059035000000003E-2</c:v>
                </c:pt>
                <c:pt idx="10335">
                  <c:v>-8.0824866999999995E-2</c:v>
                </c:pt>
                <c:pt idx="10336">
                  <c:v>-7.8845604999999999E-2</c:v>
                </c:pt>
                <c:pt idx="10337">
                  <c:v>-8.0996417000000001E-2</c:v>
                </c:pt>
                <c:pt idx="10338">
                  <c:v>-8.0321035999999998E-2</c:v>
                </c:pt>
                <c:pt idx="10339">
                  <c:v>-7.6166629999999999E-2</c:v>
                </c:pt>
                <c:pt idx="10340">
                  <c:v>-7.7642553000000003E-2</c:v>
                </c:pt>
                <c:pt idx="10341">
                  <c:v>-7.9014704000000005E-2</c:v>
                </c:pt>
                <c:pt idx="10342">
                  <c:v>-7.8766234000000004E-2</c:v>
                </c:pt>
                <c:pt idx="10343">
                  <c:v>-7.4259593999999998E-2</c:v>
                </c:pt>
                <c:pt idx="10344">
                  <c:v>-7.2337060999999994E-2</c:v>
                </c:pt>
                <c:pt idx="10345">
                  <c:v>-7.4847601E-2</c:v>
                </c:pt>
                <c:pt idx="10346">
                  <c:v>-7.0400118999999997E-2</c:v>
                </c:pt>
                <c:pt idx="10347">
                  <c:v>-7.0055798000000002E-2</c:v>
                </c:pt>
                <c:pt idx="10348">
                  <c:v>-7.3194593000000002E-2</c:v>
                </c:pt>
                <c:pt idx="10349">
                  <c:v>-6.7924961000000006E-2</c:v>
                </c:pt>
                <c:pt idx="10350">
                  <c:v>-6.6444241000000001E-2</c:v>
                </c:pt>
                <c:pt idx="10351">
                  <c:v>-6.8145782000000002E-2</c:v>
                </c:pt>
                <c:pt idx="10352">
                  <c:v>-6.7286103999999999E-2</c:v>
                </c:pt>
                <c:pt idx="10353">
                  <c:v>-6.7161187999999997E-2</c:v>
                </c:pt>
                <c:pt idx="10354">
                  <c:v>-6.2848464000000007E-2</c:v>
                </c:pt>
                <c:pt idx="10355">
                  <c:v>-6.6211298000000002E-2</c:v>
                </c:pt>
                <c:pt idx="10356">
                  <c:v>-6.9504306000000002E-2</c:v>
                </c:pt>
                <c:pt idx="10357">
                  <c:v>-6.8516724000000001E-2</c:v>
                </c:pt>
                <c:pt idx="10358">
                  <c:v>-6.1744574000000003E-2</c:v>
                </c:pt>
                <c:pt idx="10359">
                  <c:v>-6.5273820999999996E-2</c:v>
                </c:pt>
                <c:pt idx="10360">
                  <c:v>-6.7895709999999998E-2</c:v>
                </c:pt>
                <c:pt idx="10361">
                  <c:v>-6.9495059999999997E-2</c:v>
                </c:pt>
                <c:pt idx="10362">
                  <c:v>-5.8989961E-2</c:v>
                </c:pt>
                <c:pt idx="10363">
                  <c:v>-6.0537390000000003E-2</c:v>
                </c:pt>
                <c:pt idx="10364">
                  <c:v>-6.8064548000000002E-2</c:v>
                </c:pt>
                <c:pt idx="10365">
                  <c:v>-6.3654250999999995E-2</c:v>
                </c:pt>
                <c:pt idx="10366">
                  <c:v>-6.6062546999999999E-2</c:v>
                </c:pt>
                <c:pt idx="10367">
                  <c:v>-6.3765644999999996E-2</c:v>
                </c:pt>
                <c:pt idx="10368">
                  <c:v>-6.3578427000000007E-2</c:v>
                </c:pt>
                <c:pt idx="10369">
                  <c:v>-6.4445421000000003E-2</c:v>
                </c:pt>
                <c:pt idx="10370">
                  <c:v>-6.7656927000000006E-2</c:v>
                </c:pt>
                <c:pt idx="10371">
                  <c:v>-6.8261853999999997E-2</c:v>
                </c:pt>
                <c:pt idx="10372">
                  <c:v>-6.6603243000000006E-2</c:v>
                </c:pt>
                <c:pt idx="10373">
                  <c:v>-6.9264150999999996E-2</c:v>
                </c:pt>
                <c:pt idx="10374">
                  <c:v>-7.1782431999999993E-2</c:v>
                </c:pt>
                <c:pt idx="10375">
                  <c:v>-6.6616370999999994E-2</c:v>
                </c:pt>
                <c:pt idx="10376">
                  <c:v>-6.4998506999999997E-2</c:v>
                </c:pt>
                <c:pt idx="10377">
                  <c:v>-7.0815608000000002E-2</c:v>
                </c:pt>
                <c:pt idx="10378">
                  <c:v>-7.3059857000000006E-2</c:v>
                </c:pt>
                <c:pt idx="10379">
                  <c:v>-7.4124186999999994E-2</c:v>
                </c:pt>
                <c:pt idx="10380">
                  <c:v>-7.0641831000000002E-2</c:v>
                </c:pt>
                <c:pt idx="10381">
                  <c:v>-7.2955175999999997E-2</c:v>
                </c:pt>
                <c:pt idx="10382">
                  <c:v>-7.1735188000000005E-2</c:v>
                </c:pt>
                <c:pt idx="10383">
                  <c:v>-7.2841360999999993E-2</c:v>
                </c:pt>
                <c:pt idx="10384">
                  <c:v>-7.7251285000000003E-2</c:v>
                </c:pt>
                <c:pt idx="10385">
                  <c:v>-7.2396532E-2</c:v>
                </c:pt>
                <c:pt idx="10386">
                  <c:v>-7.0048682000000001E-2</c:v>
                </c:pt>
                <c:pt idx="10387">
                  <c:v>-7.2731986999999998E-2</c:v>
                </c:pt>
                <c:pt idx="10388">
                  <c:v>-8.1099905E-2</c:v>
                </c:pt>
                <c:pt idx="10389">
                  <c:v>-7.4441365999999995E-2</c:v>
                </c:pt>
                <c:pt idx="10390">
                  <c:v>-6.2879517999999995E-2</c:v>
                </c:pt>
                <c:pt idx="10391">
                  <c:v>-7.9595655000000001E-2</c:v>
                </c:pt>
                <c:pt idx="10392">
                  <c:v>-7.2616309000000004E-2</c:v>
                </c:pt>
                <c:pt idx="10393">
                  <c:v>-7.0648730000000007E-2</c:v>
                </c:pt>
                <c:pt idx="10394">
                  <c:v>-7.6163865999999997E-2</c:v>
                </c:pt>
                <c:pt idx="10395">
                  <c:v>-7.0480003999999999E-2</c:v>
                </c:pt>
                <c:pt idx="10396">
                  <c:v>-7.4161030000000003E-2</c:v>
                </c:pt>
                <c:pt idx="10397">
                  <c:v>-6.7730732000000002E-2</c:v>
                </c:pt>
                <c:pt idx="10398">
                  <c:v>-7.0564068999999993E-2</c:v>
                </c:pt>
                <c:pt idx="10399">
                  <c:v>-7.0570870999999993E-2</c:v>
                </c:pt>
                <c:pt idx="10400">
                  <c:v>-6.7903175999999996E-2</c:v>
                </c:pt>
                <c:pt idx="10401">
                  <c:v>-7.0136681000000006E-2</c:v>
                </c:pt>
                <c:pt idx="10402">
                  <c:v>-7.0564381999999995E-2</c:v>
                </c:pt>
                <c:pt idx="10403">
                  <c:v>-6.9340460000000007E-2</c:v>
                </c:pt>
                <c:pt idx="10404">
                  <c:v>-7.0175096000000006E-2</c:v>
                </c:pt>
                <c:pt idx="10405">
                  <c:v>-6.7757383000000004E-2</c:v>
                </c:pt>
                <c:pt idx="10406">
                  <c:v>-7.5332217000000007E-2</c:v>
                </c:pt>
                <c:pt idx="10407">
                  <c:v>-6.7893735999999996E-2</c:v>
                </c:pt>
                <c:pt idx="10408">
                  <c:v>-6.4620449999999996E-2</c:v>
                </c:pt>
                <c:pt idx="10409">
                  <c:v>-6.6279068999999996E-2</c:v>
                </c:pt>
                <c:pt idx="10410">
                  <c:v>-6.5593570000000004E-2</c:v>
                </c:pt>
                <c:pt idx="10411">
                  <c:v>-7.5507924000000004E-2</c:v>
                </c:pt>
                <c:pt idx="10412">
                  <c:v>-6.4145020999999997E-2</c:v>
                </c:pt>
                <c:pt idx="10413">
                  <c:v>-7.0827842000000002E-2</c:v>
                </c:pt>
                <c:pt idx="10414">
                  <c:v>-6.9733827999999998E-2</c:v>
                </c:pt>
                <c:pt idx="10415">
                  <c:v>-6.7080609999999999E-2</c:v>
                </c:pt>
                <c:pt idx="10416">
                  <c:v>-7.2410926E-2</c:v>
                </c:pt>
                <c:pt idx="10417">
                  <c:v>-6.5172098999999997E-2</c:v>
                </c:pt>
                <c:pt idx="10418">
                  <c:v>-6.5864257999999995E-2</c:v>
                </c:pt>
                <c:pt idx="10419">
                  <c:v>-7.2108589000000001E-2</c:v>
                </c:pt>
                <c:pt idx="10420">
                  <c:v>-7.1272350999999998E-2</c:v>
                </c:pt>
                <c:pt idx="10421">
                  <c:v>-6.9086038000000002E-2</c:v>
                </c:pt>
                <c:pt idx="10422">
                  <c:v>-6.6513158000000003E-2</c:v>
                </c:pt>
                <c:pt idx="10423">
                  <c:v>-7.3796600000000004E-2</c:v>
                </c:pt>
                <c:pt idx="10424">
                  <c:v>-7.0757664999999997E-2</c:v>
                </c:pt>
                <c:pt idx="10425">
                  <c:v>-6.9572604999999996E-2</c:v>
                </c:pt>
                <c:pt idx="10426">
                  <c:v>-7.3877870999999998E-2</c:v>
                </c:pt>
                <c:pt idx="10427">
                  <c:v>-7.2764634999999994E-2</c:v>
                </c:pt>
                <c:pt idx="10428">
                  <c:v>-6.9229289999999999E-2</c:v>
                </c:pt>
                <c:pt idx="10429">
                  <c:v>-7.3346168000000003E-2</c:v>
                </c:pt>
                <c:pt idx="10430">
                  <c:v>-7.7160880000000001E-2</c:v>
                </c:pt>
                <c:pt idx="10431">
                  <c:v>-6.2053133000000003E-2</c:v>
                </c:pt>
                <c:pt idx="10432">
                  <c:v>-7.3369174999999995E-2</c:v>
                </c:pt>
                <c:pt idx="10433">
                  <c:v>-7.1017689999999994E-2</c:v>
                </c:pt>
                <c:pt idx="10434">
                  <c:v>-7.0966824999999997E-2</c:v>
                </c:pt>
                <c:pt idx="10435">
                  <c:v>-7.3012813999999995E-2</c:v>
                </c:pt>
                <c:pt idx="10436">
                  <c:v>-6.9162682000000003E-2</c:v>
                </c:pt>
                <c:pt idx="10437">
                  <c:v>-7.1369483999999997E-2</c:v>
                </c:pt>
                <c:pt idx="10438">
                  <c:v>-6.6445566999999997E-2</c:v>
                </c:pt>
                <c:pt idx="10439">
                  <c:v>-7.1266204E-2</c:v>
                </c:pt>
                <c:pt idx="10440">
                  <c:v>-6.8673357000000004E-2</c:v>
                </c:pt>
                <c:pt idx="10441">
                  <c:v>-6.8972580000000006E-2</c:v>
                </c:pt>
                <c:pt idx="10442">
                  <c:v>-6.7676947000000001E-2</c:v>
                </c:pt>
                <c:pt idx="10443">
                  <c:v>-6.8748824E-2</c:v>
                </c:pt>
                <c:pt idx="10444">
                  <c:v>-7.2045021000000001E-2</c:v>
                </c:pt>
                <c:pt idx="10445">
                  <c:v>-6.6575414999999999E-2</c:v>
                </c:pt>
                <c:pt idx="10446">
                  <c:v>-6.6221215E-2</c:v>
                </c:pt>
                <c:pt idx="10447">
                  <c:v>-7.1725710999999998E-2</c:v>
                </c:pt>
                <c:pt idx="10448">
                  <c:v>-7.5148404000000002E-2</c:v>
                </c:pt>
                <c:pt idx="10449">
                  <c:v>-6.9871895000000003E-2</c:v>
                </c:pt>
                <c:pt idx="10450">
                  <c:v>-6.4074196E-2</c:v>
                </c:pt>
                <c:pt idx="10451">
                  <c:v>-7.0667817999999993E-2</c:v>
                </c:pt>
                <c:pt idx="10452">
                  <c:v>-6.7226216000000005E-2</c:v>
                </c:pt>
                <c:pt idx="10453">
                  <c:v>-7.0252031000000006E-2</c:v>
                </c:pt>
                <c:pt idx="10454">
                  <c:v>-7.2707466999999998E-2</c:v>
                </c:pt>
                <c:pt idx="10455">
                  <c:v>-6.7768819999999994E-2</c:v>
                </c:pt>
                <c:pt idx="10456">
                  <c:v>-6.9518514000000003E-2</c:v>
                </c:pt>
                <c:pt idx="10457">
                  <c:v>-7.1010925000000003E-2</c:v>
                </c:pt>
                <c:pt idx="10458">
                  <c:v>-7.3799521000000007E-2</c:v>
                </c:pt>
                <c:pt idx="10459">
                  <c:v>-7.2181143000000003E-2</c:v>
                </c:pt>
                <c:pt idx="10460">
                  <c:v>-6.5725110000000003E-2</c:v>
                </c:pt>
                <c:pt idx="10461">
                  <c:v>-6.8223729999999996E-2</c:v>
                </c:pt>
                <c:pt idx="10462">
                  <c:v>-7.1976386000000003E-2</c:v>
                </c:pt>
                <c:pt idx="10463">
                  <c:v>-6.9875910999999999E-2</c:v>
                </c:pt>
                <c:pt idx="10464">
                  <c:v>-7.1807234999999997E-2</c:v>
                </c:pt>
                <c:pt idx="10465">
                  <c:v>-6.7161425999999996E-2</c:v>
                </c:pt>
                <c:pt idx="10466">
                  <c:v>-7.2039001000000005E-2</c:v>
                </c:pt>
                <c:pt idx="10467">
                  <c:v>-7.3260613000000002E-2</c:v>
                </c:pt>
                <c:pt idx="10468">
                  <c:v>-6.9709024999999994E-2</c:v>
                </c:pt>
                <c:pt idx="10469">
                  <c:v>-6.8095468000000006E-2</c:v>
                </c:pt>
                <c:pt idx="10470">
                  <c:v>-7.1940540999999997E-2</c:v>
                </c:pt>
                <c:pt idx="10471">
                  <c:v>-7.3393866000000002E-2</c:v>
                </c:pt>
                <c:pt idx="10472">
                  <c:v>-7.1070789999999995E-2</c:v>
                </c:pt>
                <c:pt idx="10473">
                  <c:v>-7.1334459000000003E-2</c:v>
                </c:pt>
                <c:pt idx="10474">
                  <c:v>-6.8849199E-2</c:v>
                </c:pt>
                <c:pt idx="10475">
                  <c:v>-6.9749720000000001E-2</c:v>
                </c:pt>
                <c:pt idx="10476">
                  <c:v>-7.1130835000000003E-2</c:v>
                </c:pt>
                <c:pt idx="10477">
                  <c:v>-7.1162677999999993E-2</c:v>
                </c:pt>
                <c:pt idx="10478">
                  <c:v>-6.9091006999999996E-2</c:v>
                </c:pt>
                <c:pt idx="10479">
                  <c:v>-6.7586586000000004E-2</c:v>
                </c:pt>
                <c:pt idx="10480">
                  <c:v>-6.9376758999999996E-2</c:v>
                </c:pt>
                <c:pt idx="10481">
                  <c:v>-7.0782378000000007E-2</c:v>
                </c:pt>
                <c:pt idx="10482">
                  <c:v>-6.7960224999999999E-2</c:v>
                </c:pt>
                <c:pt idx="10483">
                  <c:v>-6.7281603999999995E-2</c:v>
                </c:pt>
                <c:pt idx="10484">
                  <c:v>-6.1895363000000002E-2</c:v>
                </c:pt>
                <c:pt idx="10485">
                  <c:v>-7.0699825999999993E-2</c:v>
                </c:pt>
                <c:pt idx="10486">
                  <c:v>-7.0525922000000005E-2</c:v>
                </c:pt>
                <c:pt idx="10487">
                  <c:v>-6.4622953999999996E-2</c:v>
                </c:pt>
                <c:pt idx="10488">
                  <c:v>-6.3055947000000001E-2</c:v>
                </c:pt>
                <c:pt idx="10489">
                  <c:v>-6.6731624000000003E-2</c:v>
                </c:pt>
                <c:pt idx="10490">
                  <c:v>-7.3009498000000006E-2</c:v>
                </c:pt>
                <c:pt idx="10491">
                  <c:v>-6.9274171999999995E-2</c:v>
                </c:pt>
                <c:pt idx="10492">
                  <c:v>-6.7768156999999996E-2</c:v>
                </c:pt>
                <c:pt idx="10493">
                  <c:v>-6.4423271000000004E-2</c:v>
                </c:pt>
                <c:pt idx="10494">
                  <c:v>-6.7312799000000006E-2</c:v>
                </c:pt>
                <c:pt idx="10495">
                  <c:v>-7.0395961000000007E-2</c:v>
                </c:pt>
                <c:pt idx="10496">
                  <c:v>-6.9075830000000005E-2</c:v>
                </c:pt>
                <c:pt idx="10497">
                  <c:v>-6.9040291000000004E-2</c:v>
                </c:pt>
                <c:pt idx="10498">
                  <c:v>-6.7934549999999996E-2</c:v>
                </c:pt>
                <c:pt idx="10499">
                  <c:v>-6.6315785000000002E-2</c:v>
                </c:pt>
                <c:pt idx="10500">
                  <c:v>-6.7348300999999999E-2</c:v>
                </c:pt>
                <c:pt idx="10501">
                  <c:v>-6.9731943000000005E-2</c:v>
                </c:pt>
                <c:pt idx="10502">
                  <c:v>-7.1213721999999993E-2</c:v>
                </c:pt>
                <c:pt idx="10503">
                  <c:v>-6.7773133999999999E-2</c:v>
                </c:pt>
                <c:pt idx="10504">
                  <c:v>-7.2354301999999995E-2</c:v>
                </c:pt>
                <c:pt idx="10505">
                  <c:v>-7.3017373999999996E-2</c:v>
                </c:pt>
                <c:pt idx="10506">
                  <c:v>-6.5597801999999997E-2</c:v>
                </c:pt>
                <c:pt idx="10507">
                  <c:v>-6.7820817000000005E-2</c:v>
                </c:pt>
                <c:pt idx="10508">
                  <c:v>-6.7782997999999997E-2</c:v>
                </c:pt>
                <c:pt idx="10509">
                  <c:v>-7.1660943000000005E-2</c:v>
                </c:pt>
                <c:pt idx="10510">
                  <c:v>-7.1341634000000001E-2</c:v>
                </c:pt>
                <c:pt idx="10511">
                  <c:v>-6.5064921999999997E-2</c:v>
                </c:pt>
                <c:pt idx="10512">
                  <c:v>-6.4077421999999995E-2</c:v>
                </c:pt>
                <c:pt idx="10513">
                  <c:v>-6.7556448000000005E-2</c:v>
                </c:pt>
                <c:pt idx="10514">
                  <c:v>-7.1045182999999998E-2</c:v>
                </c:pt>
                <c:pt idx="10515">
                  <c:v>-6.8931714000000005E-2</c:v>
                </c:pt>
                <c:pt idx="10516">
                  <c:v>-6.7395337E-2</c:v>
                </c:pt>
                <c:pt idx="10517">
                  <c:v>-7.0524901000000001E-2</c:v>
                </c:pt>
                <c:pt idx="10518">
                  <c:v>-6.6288083999999997E-2</c:v>
                </c:pt>
                <c:pt idx="10519">
                  <c:v>-7.3549666E-2</c:v>
                </c:pt>
                <c:pt idx="10520">
                  <c:v>-7.0280372999999993E-2</c:v>
                </c:pt>
                <c:pt idx="10521">
                  <c:v>-6.7897543000000005E-2</c:v>
                </c:pt>
                <c:pt idx="10522">
                  <c:v>-6.7564375999999995E-2</c:v>
                </c:pt>
                <c:pt idx="10523">
                  <c:v>-6.8035670000000006E-2</c:v>
                </c:pt>
                <c:pt idx="10524">
                  <c:v>-7.0027977000000005E-2</c:v>
                </c:pt>
                <c:pt idx="10525">
                  <c:v>-6.8867481999999994E-2</c:v>
                </c:pt>
                <c:pt idx="10526">
                  <c:v>-7.3794596000000004E-2</c:v>
                </c:pt>
                <c:pt idx="10527">
                  <c:v>-6.5816580999999999E-2</c:v>
                </c:pt>
                <c:pt idx="10528">
                  <c:v>-7.0525050000000006E-2</c:v>
                </c:pt>
                <c:pt idx="10529">
                  <c:v>-7.4931249000000005E-2</c:v>
                </c:pt>
                <c:pt idx="10530">
                  <c:v>-6.8517558000000006E-2</c:v>
                </c:pt>
                <c:pt idx="10531">
                  <c:v>-7.2313420000000003E-2</c:v>
                </c:pt>
                <c:pt idx="10532">
                  <c:v>-7.2093441999999994E-2</c:v>
                </c:pt>
                <c:pt idx="10533">
                  <c:v>-7.5564465999999997E-2</c:v>
                </c:pt>
                <c:pt idx="10534">
                  <c:v>-7.3808648000000004E-2</c:v>
                </c:pt>
                <c:pt idx="10535">
                  <c:v>-6.8108275999999995E-2</c:v>
                </c:pt>
                <c:pt idx="10536">
                  <c:v>-6.6566043000000005E-2</c:v>
                </c:pt>
                <c:pt idx="10537">
                  <c:v>-6.7561693000000006E-2</c:v>
                </c:pt>
                <c:pt idx="10538">
                  <c:v>-7.3430508000000005E-2</c:v>
                </c:pt>
                <c:pt idx="10539">
                  <c:v>-7.4259661000000005E-2</c:v>
                </c:pt>
                <c:pt idx="10540">
                  <c:v>-6.4891457999999999E-2</c:v>
                </c:pt>
                <c:pt idx="10541">
                  <c:v>-6.9844164E-2</c:v>
                </c:pt>
                <c:pt idx="10542">
                  <c:v>-6.8896874999999996E-2</c:v>
                </c:pt>
                <c:pt idx="10543">
                  <c:v>-6.9530755E-2</c:v>
                </c:pt>
                <c:pt idx="10544">
                  <c:v>-7.5580127999999996E-2</c:v>
                </c:pt>
                <c:pt idx="10545">
                  <c:v>-7.4295409000000007E-2</c:v>
                </c:pt>
                <c:pt idx="10546">
                  <c:v>-7.1936375999999996E-2</c:v>
                </c:pt>
                <c:pt idx="10547">
                  <c:v>-7.0733108000000003E-2</c:v>
                </c:pt>
                <c:pt idx="10548">
                  <c:v>-7.3839954999999999E-2</c:v>
                </c:pt>
                <c:pt idx="10549">
                  <c:v>-6.7447558000000005E-2</c:v>
                </c:pt>
                <c:pt idx="10550">
                  <c:v>-6.7739709999999995E-2</c:v>
                </c:pt>
                <c:pt idx="10551">
                  <c:v>-7.0752777000000003E-2</c:v>
                </c:pt>
                <c:pt idx="10552">
                  <c:v>-6.2270086000000002E-2</c:v>
                </c:pt>
                <c:pt idx="10553">
                  <c:v>-6.7066081E-2</c:v>
                </c:pt>
                <c:pt idx="10554">
                  <c:v>-6.9555342000000006E-2</c:v>
                </c:pt>
                <c:pt idx="10555">
                  <c:v>-7.0427291000000003E-2</c:v>
                </c:pt>
                <c:pt idx="10556">
                  <c:v>-7.1021445000000002E-2</c:v>
                </c:pt>
                <c:pt idx="10557">
                  <c:v>-6.9636195999999997E-2</c:v>
                </c:pt>
                <c:pt idx="10558">
                  <c:v>-7.0149115999999997E-2</c:v>
                </c:pt>
                <c:pt idx="10559">
                  <c:v>-6.6673367999999997E-2</c:v>
                </c:pt>
                <c:pt idx="10560">
                  <c:v>-6.8327985999999993E-2</c:v>
                </c:pt>
                <c:pt idx="10561">
                  <c:v>-6.9003724000000002E-2</c:v>
                </c:pt>
                <c:pt idx="10562">
                  <c:v>-6.4488335999999993E-2</c:v>
                </c:pt>
                <c:pt idx="10563">
                  <c:v>-6.4625404999999997E-2</c:v>
                </c:pt>
                <c:pt idx="10564">
                  <c:v>-6.6964991000000001E-2</c:v>
                </c:pt>
                <c:pt idx="10565">
                  <c:v>-6.3460633000000002E-2</c:v>
                </c:pt>
                <c:pt idx="10566">
                  <c:v>-6.2598302999999994E-2</c:v>
                </c:pt>
                <c:pt idx="10567">
                  <c:v>-6.4274803000000005E-2</c:v>
                </c:pt>
                <c:pt idx="10568">
                  <c:v>-6.5528086999999999E-2</c:v>
                </c:pt>
                <c:pt idx="10569">
                  <c:v>-6.5104321000000007E-2</c:v>
                </c:pt>
                <c:pt idx="10570">
                  <c:v>-6.5326691000000006E-2</c:v>
                </c:pt>
                <c:pt idx="10571">
                  <c:v>-6.7239106000000007E-2</c:v>
                </c:pt>
                <c:pt idx="10572">
                  <c:v>-6.3173532000000004E-2</c:v>
                </c:pt>
                <c:pt idx="10573">
                  <c:v>-6.1694194000000001E-2</c:v>
                </c:pt>
                <c:pt idx="10574">
                  <c:v>-6.9015226999999998E-2</c:v>
                </c:pt>
                <c:pt idx="10575">
                  <c:v>-6.8594112999999998E-2</c:v>
                </c:pt>
                <c:pt idx="10576">
                  <c:v>-7.1480446000000003E-2</c:v>
                </c:pt>
                <c:pt idx="10577">
                  <c:v>-7.2587386000000004E-2</c:v>
                </c:pt>
                <c:pt idx="10578">
                  <c:v>-7.1808673000000003E-2</c:v>
                </c:pt>
                <c:pt idx="10579">
                  <c:v>-6.8837820999999993E-2</c:v>
                </c:pt>
                <c:pt idx="10580">
                  <c:v>-7.2127886000000002E-2</c:v>
                </c:pt>
                <c:pt idx="10581">
                  <c:v>-6.8829343000000001E-2</c:v>
                </c:pt>
                <c:pt idx="10582">
                  <c:v>-6.7795508000000004E-2</c:v>
                </c:pt>
                <c:pt idx="10583">
                  <c:v>-7.6059103000000003E-2</c:v>
                </c:pt>
                <c:pt idx="10584">
                  <c:v>-6.9501332999999998E-2</c:v>
                </c:pt>
                <c:pt idx="10585">
                  <c:v>-7.3551841000000007E-2</c:v>
                </c:pt>
                <c:pt idx="10586">
                  <c:v>-6.8780251000000001E-2</c:v>
                </c:pt>
                <c:pt idx="10587">
                  <c:v>-7.1420683999999998E-2</c:v>
                </c:pt>
                <c:pt idx="10588">
                  <c:v>-6.8970844000000003E-2</c:v>
                </c:pt>
                <c:pt idx="10589">
                  <c:v>-6.7936576999999998E-2</c:v>
                </c:pt>
                <c:pt idx="10590">
                  <c:v>-7.4095137000000005E-2</c:v>
                </c:pt>
                <c:pt idx="10591">
                  <c:v>-6.5442473000000001E-2</c:v>
                </c:pt>
                <c:pt idx="10592">
                  <c:v>-7.0982381999999997E-2</c:v>
                </c:pt>
                <c:pt idx="10593">
                  <c:v>-6.9178134000000002E-2</c:v>
                </c:pt>
                <c:pt idx="10594">
                  <c:v>-7.0425287000000003E-2</c:v>
                </c:pt>
                <c:pt idx="10595">
                  <c:v>-6.8059943999999997E-2</c:v>
                </c:pt>
                <c:pt idx="10596">
                  <c:v>-7.1815535E-2</c:v>
                </c:pt>
                <c:pt idx="10597">
                  <c:v>-7.0773094999999994E-2</c:v>
                </c:pt>
                <c:pt idx="10598">
                  <c:v>-6.8302750999999995E-2</c:v>
                </c:pt>
                <c:pt idx="10599">
                  <c:v>-7.2932601E-2</c:v>
                </c:pt>
                <c:pt idx="10600">
                  <c:v>-6.8575144000000005E-2</c:v>
                </c:pt>
                <c:pt idx="10601">
                  <c:v>-6.8198904000000005E-2</c:v>
                </c:pt>
                <c:pt idx="10602">
                  <c:v>-6.8466819999999998E-2</c:v>
                </c:pt>
                <c:pt idx="10603">
                  <c:v>-7.2358756999999996E-2</c:v>
                </c:pt>
                <c:pt idx="10604">
                  <c:v>-6.9672688999999996E-2</c:v>
                </c:pt>
                <c:pt idx="10605">
                  <c:v>-6.6143519999999997E-2</c:v>
                </c:pt>
                <c:pt idx="10606">
                  <c:v>-6.8473524999999993E-2</c:v>
                </c:pt>
                <c:pt idx="10607">
                  <c:v>-6.8399847E-2</c:v>
                </c:pt>
                <c:pt idx="10608">
                  <c:v>-6.4235732000000004E-2</c:v>
                </c:pt>
                <c:pt idx="10609">
                  <c:v>-6.7850821000000006E-2</c:v>
                </c:pt>
                <c:pt idx="10610">
                  <c:v>-6.6452667000000007E-2</c:v>
                </c:pt>
                <c:pt idx="10611">
                  <c:v>-6.2787368999999996E-2</c:v>
                </c:pt>
                <c:pt idx="10612">
                  <c:v>-6.2439565000000002E-2</c:v>
                </c:pt>
                <c:pt idx="10613">
                  <c:v>-6.9483005E-2</c:v>
                </c:pt>
                <c:pt idx="10614">
                  <c:v>-6.2686346000000004E-2</c:v>
                </c:pt>
                <c:pt idx="10615">
                  <c:v>-5.9980445E-2</c:v>
                </c:pt>
                <c:pt idx="10616">
                  <c:v>-6.0665943E-2</c:v>
                </c:pt>
                <c:pt idx="10617">
                  <c:v>-6.3936159000000006E-2</c:v>
                </c:pt>
                <c:pt idx="10618">
                  <c:v>-6.1341975E-2</c:v>
                </c:pt>
                <c:pt idx="10619">
                  <c:v>-6.2571764000000002E-2</c:v>
                </c:pt>
                <c:pt idx="10620">
                  <c:v>-6.2904924000000001E-2</c:v>
                </c:pt>
                <c:pt idx="10621">
                  <c:v>-6.1407331000000002E-2</c:v>
                </c:pt>
                <c:pt idx="10622">
                  <c:v>-6.0291994000000002E-2</c:v>
                </c:pt>
                <c:pt idx="10623">
                  <c:v>-6.5097771999999998E-2</c:v>
                </c:pt>
                <c:pt idx="10624">
                  <c:v>-6.2147516999999999E-2</c:v>
                </c:pt>
                <c:pt idx="10625">
                  <c:v>-6.2930964000000006E-2</c:v>
                </c:pt>
                <c:pt idx="10626">
                  <c:v>-6.2937624999999997E-2</c:v>
                </c:pt>
                <c:pt idx="10627">
                  <c:v>-6.2549196000000001E-2</c:v>
                </c:pt>
                <c:pt idx="10628">
                  <c:v>-5.9891626000000003E-2</c:v>
                </c:pt>
                <c:pt idx="10629">
                  <c:v>-6.8236642E-2</c:v>
                </c:pt>
                <c:pt idx="10630">
                  <c:v>-6.2181145E-2</c:v>
                </c:pt>
                <c:pt idx="10631">
                  <c:v>-6.3682944000000005E-2</c:v>
                </c:pt>
                <c:pt idx="10632">
                  <c:v>-6.0849070999999998E-2</c:v>
                </c:pt>
                <c:pt idx="10633">
                  <c:v>-6.6459447000000005E-2</c:v>
                </c:pt>
                <c:pt idx="10634">
                  <c:v>-6.4152621000000007E-2</c:v>
                </c:pt>
                <c:pt idx="10635">
                  <c:v>-6.1125605999999999E-2</c:v>
                </c:pt>
                <c:pt idx="10636">
                  <c:v>-6.5389058999999999E-2</c:v>
                </c:pt>
                <c:pt idx="10637">
                  <c:v>-6.3278115999999995E-2</c:v>
                </c:pt>
                <c:pt idx="10638">
                  <c:v>-6.1707649000000003E-2</c:v>
                </c:pt>
                <c:pt idx="10639">
                  <c:v>-6.2701127999999995E-2</c:v>
                </c:pt>
                <c:pt idx="10640">
                  <c:v>-6.5112091999999996E-2</c:v>
                </c:pt>
                <c:pt idx="10641">
                  <c:v>-6.3317186999999997E-2</c:v>
                </c:pt>
                <c:pt idx="10642">
                  <c:v>-6.3423976000000007E-2</c:v>
                </c:pt>
                <c:pt idx="10643">
                  <c:v>-6.151044E-2</c:v>
                </c:pt>
                <c:pt idx="10644">
                  <c:v>-6.1747726000000003E-2</c:v>
                </c:pt>
                <c:pt idx="10645">
                  <c:v>-6.3016310000000006E-2</c:v>
                </c:pt>
                <c:pt idx="10646">
                  <c:v>-6.5734863000000004E-2</c:v>
                </c:pt>
                <c:pt idx="10647">
                  <c:v>-6.3263491000000005E-2</c:v>
                </c:pt>
                <c:pt idx="10648">
                  <c:v>-5.9434935000000001E-2</c:v>
                </c:pt>
                <c:pt idx="10649">
                  <c:v>-6.6863469999999994E-2</c:v>
                </c:pt>
                <c:pt idx="10650">
                  <c:v>-6.1973106E-2</c:v>
                </c:pt>
                <c:pt idx="10651">
                  <c:v>-6.0858427999999999E-2</c:v>
                </c:pt>
                <c:pt idx="10652">
                  <c:v>-6.2566577999999998E-2</c:v>
                </c:pt>
                <c:pt idx="10653">
                  <c:v>-6.7617922999999996E-2</c:v>
                </c:pt>
                <c:pt idx="10654">
                  <c:v>-6.4786448999999996E-2</c:v>
                </c:pt>
                <c:pt idx="10655">
                  <c:v>-6.2688507000000004E-2</c:v>
                </c:pt>
                <c:pt idx="10656">
                  <c:v>-6.2164931999999999E-2</c:v>
                </c:pt>
                <c:pt idx="10657">
                  <c:v>-6.7848309999999995E-2</c:v>
                </c:pt>
                <c:pt idx="10658">
                  <c:v>-6.5823242000000004E-2</c:v>
                </c:pt>
                <c:pt idx="10659">
                  <c:v>-6.5096632000000001E-2</c:v>
                </c:pt>
                <c:pt idx="10660">
                  <c:v>-6.9204829999999995E-2</c:v>
                </c:pt>
                <c:pt idx="10661">
                  <c:v>-6.3285491999999999E-2</c:v>
                </c:pt>
                <c:pt idx="10662">
                  <c:v>-6.4659953000000006E-2</c:v>
                </c:pt>
                <c:pt idx="10663">
                  <c:v>-6.9203592999999994E-2</c:v>
                </c:pt>
                <c:pt idx="10664">
                  <c:v>-6.6767327000000001E-2</c:v>
                </c:pt>
                <c:pt idx="10665">
                  <c:v>-6.2768116999999998E-2</c:v>
                </c:pt>
                <c:pt idx="10666">
                  <c:v>-6.6202796999999994E-2</c:v>
                </c:pt>
                <c:pt idx="10667">
                  <c:v>-6.6855937000000004E-2</c:v>
                </c:pt>
                <c:pt idx="10668">
                  <c:v>-6.4858302000000007E-2</c:v>
                </c:pt>
                <c:pt idx="10669">
                  <c:v>-6.3490234000000006E-2</c:v>
                </c:pt>
                <c:pt idx="10670">
                  <c:v>-6.2123496E-2</c:v>
                </c:pt>
                <c:pt idx="10671">
                  <c:v>-6.4578927999999994E-2</c:v>
                </c:pt>
                <c:pt idx="10672">
                  <c:v>-6.3771456000000004E-2</c:v>
                </c:pt>
                <c:pt idx="10673">
                  <c:v>-6.8706750999999996E-2</c:v>
                </c:pt>
                <c:pt idx="10674">
                  <c:v>-6.5679534999999997E-2</c:v>
                </c:pt>
                <c:pt idx="10675">
                  <c:v>-6.1709057999999997E-2</c:v>
                </c:pt>
                <c:pt idx="10676">
                  <c:v>-6.9850877000000006E-2</c:v>
                </c:pt>
                <c:pt idx="10677">
                  <c:v>-6.7107460999999993E-2</c:v>
                </c:pt>
                <c:pt idx="10678">
                  <c:v>-6.2319896999999999E-2</c:v>
                </c:pt>
                <c:pt idx="10679">
                  <c:v>-6.0413479999999999E-2</c:v>
                </c:pt>
                <c:pt idx="10680">
                  <c:v>-6.7718260000000002E-2</c:v>
                </c:pt>
                <c:pt idx="10681">
                  <c:v>-6.6138685000000003E-2</c:v>
                </c:pt>
                <c:pt idx="10682">
                  <c:v>-5.7753987999999999E-2</c:v>
                </c:pt>
                <c:pt idx="10683">
                  <c:v>-6.4535454000000006E-2</c:v>
                </c:pt>
                <c:pt idx="10684">
                  <c:v>-5.8056243E-2</c:v>
                </c:pt>
                <c:pt idx="10685">
                  <c:v>-5.8872171000000001E-2</c:v>
                </c:pt>
                <c:pt idx="10686">
                  <c:v>-5.9367783E-2</c:v>
                </c:pt>
                <c:pt idx="10687">
                  <c:v>-5.6978792E-2</c:v>
                </c:pt>
                <c:pt idx="10688">
                  <c:v>-5.8169226999999997E-2</c:v>
                </c:pt>
                <c:pt idx="10689">
                  <c:v>-5.5648616999999997E-2</c:v>
                </c:pt>
                <c:pt idx="10690">
                  <c:v>-5.7630278E-2</c:v>
                </c:pt>
                <c:pt idx="10691">
                  <c:v>-5.3114358E-2</c:v>
                </c:pt>
                <c:pt idx="10692">
                  <c:v>-5.1012061999999997E-2</c:v>
                </c:pt>
                <c:pt idx="10693">
                  <c:v>-5.9900667999999997E-2</c:v>
                </c:pt>
                <c:pt idx="10694">
                  <c:v>-5.9963252000000002E-2</c:v>
                </c:pt>
                <c:pt idx="10695">
                  <c:v>-5.3013336000000001E-2</c:v>
                </c:pt>
                <c:pt idx="10696">
                  <c:v>-5.5294067000000002E-2</c:v>
                </c:pt>
                <c:pt idx="10697">
                  <c:v>-5.8426835000000003E-2</c:v>
                </c:pt>
                <c:pt idx="10698">
                  <c:v>-5.9586376000000003E-2</c:v>
                </c:pt>
                <c:pt idx="10699">
                  <c:v>-5.8426156999999999E-2</c:v>
                </c:pt>
                <c:pt idx="10700">
                  <c:v>-5.7900984000000003E-2</c:v>
                </c:pt>
                <c:pt idx="10701">
                  <c:v>-6.4015873000000001E-2</c:v>
                </c:pt>
                <c:pt idx="10702">
                  <c:v>-6.4318403999999996E-2</c:v>
                </c:pt>
                <c:pt idx="10703">
                  <c:v>-5.8917115999999999E-2</c:v>
                </c:pt>
                <c:pt idx="10704">
                  <c:v>-5.9240688E-2</c:v>
                </c:pt>
                <c:pt idx="10705">
                  <c:v>-6.3452600999999997E-2</c:v>
                </c:pt>
                <c:pt idx="10706">
                  <c:v>-6.0430981000000002E-2</c:v>
                </c:pt>
                <c:pt idx="10707">
                  <c:v>-6.4320654000000005E-2</c:v>
                </c:pt>
                <c:pt idx="10708">
                  <c:v>-6.1942710999999998E-2</c:v>
                </c:pt>
                <c:pt idx="10709">
                  <c:v>-5.6037313999999998E-2</c:v>
                </c:pt>
                <c:pt idx="10710">
                  <c:v>-5.8610192999999998E-2</c:v>
                </c:pt>
                <c:pt idx="10711">
                  <c:v>-5.9675049000000001E-2</c:v>
                </c:pt>
                <c:pt idx="10712">
                  <c:v>-6.1606112999999997E-2</c:v>
                </c:pt>
                <c:pt idx="10713">
                  <c:v>-5.8223218E-2</c:v>
                </c:pt>
                <c:pt idx="10714">
                  <c:v>-6.4781248999999999E-2</c:v>
                </c:pt>
                <c:pt idx="10715">
                  <c:v>-6.0816995999999998E-2</c:v>
                </c:pt>
                <c:pt idx="10716">
                  <c:v>-6.2112360999999998E-2</c:v>
                </c:pt>
                <c:pt idx="10717">
                  <c:v>-6.6070965999999995E-2</c:v>
                </c:pt>
                <c:pt idx="10718">
                  <c:v>-6.2078359999999999E-2</c:v>
                </c:pt>
                <c:pt idx="10719">
                  <c:v>-6.2114390999999998E-2</c:v>
                </c:pt>
                <c:pt idx="10720">
                  <c:v>-5.8210194E-2</c:v>
                </c:pt>
                <c:pt idx="10721">
                  <c:v>-6.8539298999999998E-2</c:v>
                </c:pt>
                <c:pt idx="10722">
                  <c:v>-6.6716894999999998E-2</c:v>
                </c:pt>
                <c:pt idx="10723">
                  <c:v>-6.4755364999999995E-2</c:v>
                </c:pt>
                <c:pt idx="10724">
                  <c:v>-6.3537768999999994E-2</c:v>
                </c:pt>
                <c:pt idx="10725">
                  <c:v>-6.6248930999999997E-2</c:v>
                </c:pt>
                <c:pt idx="10726">
                  <c:v>-6.2387612000000002E-2</c:v>
                </c:pt>
                <c:pt idx="10727">
                  <c:v>-6.4601361999999996E-2</c:v>
                </c:pt>
                <c:pt idx="10728">
                  <c:v>-6.1053499999999997E-2</c:v>
                </c:pt>
                <c:pt idx="10729">
                  <c:v>-5.7057239000000003E-2</c:v>
                </c:pt>
                <c:pt idx="10730">
                  <c:v>-5.9813077999999999E-2</c:v>
                </c:pt>
                <c:pt idx="10731">
                  <c:v>-6.0822851999999997E-2</c:v>
                </c:pt>
                <c:pt idx="10732">
                  <c:v>-5.5605984999999997E-2</c:v>
                </c:pt>
                <c:pt idx="10733">
                  <c:v>-5.4783287999999999E-2</c:v>
                </c:pt>
                <c:pt idx="10734">
                  <c:v>-5.8276824999999997E-2</c:v>
                </c:pt>
                <c:pt idx="10735">
                  <c:v>-6.0637452000000001E-2</c:v>
                </c:pt>
                <c:pt idx="10736">
                  <c:v>-5.7975087000000002E-2</c:v>
                </c:pt>
                <c:pt idx="10737">
                  <c:v>-5.9869393999999999E-2</c:v>
                </c:pt>
                <c:pt idx="10738">
                  <c:v>-5.8076553000000003E-2</c:v>
                </c:pt>
                <c:pt idx="10739">
                  <c:v>-6.1001524000000001E-2</c:v>
                </c:pt>
                <c:pt idx="10740">
                  <c:v>-5.4933779000000002E-2</c:v>
                </c:pt>
                <c:pt idx="10741">
                  <c:v>-5.3115799999999998E-2</c:v>
                </c:pt>
                <c:pt idx="10742">
                  <c:v>-5.6810937999999998E-2</c:v>
                </c:pt>
                <c:pt idx="10743">
                  <c:v>-5.9407067000000001E-2</c:v>
                </c:pt>
                <c:pt idx="10744">
                  <c:v>-6.0282711000000003E-2</c:v>
                </c:pt>
                <c:pt idx="10745">
                  <c:v>-5.7298910000000002E-2</c:v>
                </c:pt>
                <c:pt idx="10746">
                  <c:v>-5.6572665000000001E-2</c:v>
                </c:pt>
                <c:pt idx="10747">
                  <c:v>-5.7464696000000003E-2</c:v>
                </c:pt>
                <c:pt idx="10748">
                  <c:v>-5.7300641999999999E-2</c:v>
                </c:pt>
                <c:pt idx="10749">
                  <c:v>-6.0437035E-2</c:v>
                </c:pt>
                <c:pt idx="10750">
                  <c:v>-5.7146165999999998E-2</c:v>
                </c:pt>
                <c:pt idx="10751">
                  <c:v>-6.1983928000000001E-2</c:v>
                </c:pt>
                <c:pt idx="10752">
                  <c:v>-5.3317204E-2</c:v>
                </c:pt>
                <c:pt idx="10753">
                  <c:v>-6.2220715000000003E-2</c:v>
                </c:pt>
                <c:pt idx="10754">
                  <c:v>-5.7735421000000002E-2</c:v>
                </c:pt>
                <c:pt idx="10755">
                  <c:v>-6.0517266E-2</c:v>
                </c:pt>
                <c:pt idx="10756">
                  <c:v>-5.6980587999999999E-2</c:v>
                </c:pt>
                <c:pt idx="10757">
                  <c:v>-6.1186783000000002E-2</c:v>
                </c:pt>
                <c:pt idx="10758">
                  <c:v>-6.1576671999999999E-2</c:v>
                </c:pt>
                <c:pt idx="10759">
                  <c:v>-6.3676714999999995E-2</c:v>
                </c:pt>
                <c:pt idx="10760">
                  <c:v>-6.3734501999999998E-2</c:v>
                </c:pt>
                <c:pt idx="10761">
                  <c:v>-5.1149937999999999E-2</c:v>
                </c:pt>
                <c:pt idx="10762">
                  <c:v>-6.7686036000000005E-2</c:v>
                </c:pt>
                <c:pt idx="10763">
                  <c:v>-6.4863547999999993E-2</c:v>
                </c:pt>
                <c:pt idx="10764">
                  <c:v>-5.9419245000000002E-2</c:v>
                </c:pt>
                <c:pt idx="10765">
                  <c:v>-6.2392741000000002E-2</c:v>
                </c:pt>
                <c:pt idx="10766">
                  <c:v>-5.5272243999999998E-2</c:v>
                </c:pt>
                <c:pt idx="10767">
                  <c:v>-5.7192434E-2</c:v>
                </c:pt>
                <c:pt idx="10768">
                  <c:v>-5.9981562000000002E-2</c:v>
                </c:pt>
                <c:pt idx="10769">
                  <c:v>-5.6606054000000003E-2</c:v>
                </c:pt>
                <c:pt idx="10770">
                  <c:v>-5.8032176999999997E-2</c:v>
                </c:pt>
                <c:pt idx="10771">
                  <c:v>-6.3283912999999997E-2</c:v>
                </c:pt>
                <c:pt idx="10772">
                  <c:v>-6.3796042999999997E-2</c:v>
                </c:pt>
                <c:pt idx="10773">
                  <c:v>-5.6202881000000003E-2</c:v>
                </c:pt>
                <c:pt idx="10774">
                  <c:v>-5.6288108000000003E-2</c:v>
                </c:pt>
                <c:pt idx="10775">
                  <c:v>-5.9170581E-2</c:v>
                </c:pt>
                <c:pt idx="10776">
                  <c:v>-5.7868559E-2</c:v>
                </c:pt>
                <c:pt idx="10777">
                  <c:v>-5.4773970999999998E-2</c:v>
                </c:pt>
                <c:pt idx="10778">
                  <c:v>-4.9924354999999997E-2</c:v>
                </c:pt>
                <c:pt idx="10779">
                  <c:v>-5.3981139999999997E-2</c:v>
                </c:pt>
                <c:pt idx="10780">
                  <c:v>-5.2548889000000001E-2</c:v>
                </c:pt>
                <c:pt idx="10781">
                  <c:v>-4.8079974999999997E-2</c:v>
                </c:pt>
                <c:pt idx="10782">
                  <c:v>-4.6440266000000001E-2</c:v>
                </c:pt>
                <c:pt idx="10783">
                  <c:v>-4.3740756999999998E-2</c:v>
                </c:pt>
                <c:pt idx="10784">
                  <c:v>-4.6053446999999997E-2</c:v>
                </c:pt>
                <c:pt idx="10785">
                  <c:v>-4.4921986999999997E-2</c:v>
                </c:pt>
                <c:pt idx="10786">
                  <c:v>-4.7961719E-2</c:v>
                </c:pt>
                <c:pt idx="10787">
                  <c:v>-4.3480154E-2</c:v>
                </c:pt>
                <c:pt idx="10788">
                  <c:v>-4.5886587E-2</c:v>
                </c:pt>
                <c:pt idx="10789">
                  <c:v>-5.0332136E-2</c:v>
                </c:pt>
                <c:pt idx="10790">
                  <c:v>-4.3632690000000002E-2</c:v>
                </c:pt>
                <c:pt idx="10791">
                  <c:v>-4.6896987000000001E-2</c:v>
                </c:pt>
                <c:pt idx="10792">
                  <c:v>-4.8996359000000003E-2</c:v>
                </c:pt>
                <c:pt idx="10793">
                  <c:v>-5.0598117999999997E-2</c:v>
                </c:pt>
                <c:pt idx="10794">
                  <c:v>-4.5590843999999998E-2</c:v>
                </c:pt>
                <c:pt idx="10795">
                  <c:v>-4.5233175E-2</c:v>
                </c:pt>
                <c:pt idx="10796">
                  <c:v>-4.8708867000000003E-2</c:v>
                </c:pt>
                <c:pt idx="10797">
                  <c:v>-4.6225872000000001E-2</c:v>
                </c:pt>
                <c:pt idx="10798">
                  <c:v>-5.5841215E-2</c:v>
                </c:pt>
                <c:pt idx="10799">
                  <c:v>-5.1100593E-2</c:v>
                </c:pt>
                <c:pt idx="10800">
                  <c:v>-5.2314196E-2</c:v>
                </c:pt>
                <c:pt idx="10801">
                  <c:v>-5.3293305999999999E-2</c:v>
                </c:pt>
                <c:pt idx="10802">
                  <c:v>-5.5057384000000001E-2</c:v>
                </c:pt>
                <c:pt idx="10803">
                  <c:v>-5.3580142999999997E-2</c:v>
                </c:pt>
                <c:pt idx="10804">
                  <c:v>-5.4333015999999998E-2</c:v>
                </c:pt>
                <c:pt idx="10805">
                  <c:v>-5.5973448000000002E-2</c:v>
                </c:pt>
                <c:pt idx="10806">
                  <c:v>-5.8365493999999997E-2</c:v>
                </c:pt>
                <c:pt idx="10807">
                  <c:v>-5.5312581E-2</c:v>
                </c:pt>
                <c:pt idx="10808">
                  <c:v>-5.4404974000000002E-2</c:v>
                </c:pt>
                <c:pt idx="10809">
                  <c:v>-5.4547450999999997E-2</c:v>
                </c:pt>
                <c:pt idx="10810">
                  <c:v>-6.0704682000000003E-2</c:v>
                </c:pt>
                <c:pt idx="10811">
                  <c:v>-5.5082612000000003E-2</c:v>
                </c:pt>
                <c:pt idx="10812">
                  <c:v>-5.3451426000000003E-2</c:v>
                </c:pt>
                <c:pt idx="10813">
                  <c:v>-5.3790312E-2</c:v>
                </c:pt>
                <c:pt idx="10814">
                  <c:v>-5.8700914999999999E-2</c:v>
                </c:pt>
                <c:pt idx="10815">
                  <c:v>-6.2782638000000002E-2</c:v>
                </c:pt>
                <c:pt idx="10816">
                  <c:v>-5.8280027999999998E-2</c:v>
                </c:pt>
                <c:pt idx="10817">
                  <c:v>-5.3915016000000003E-2</c:v>
                </c:pt>
                <c:pt idx="10818">
                  <c:v>-5.6488695999999998E-2</c:v>
                </c:pt>
                <c:pt idx="10819">
                  <c:v>-4.9461487999999998E-2</c:v>
                </c:pt>
                <c:pt idx="10820">
                  <c:v>-4.5261416999999998E-2</c:v>
                </c:pt>
                <c:pt idx="10821">
                  <c:v>-5.4654266999999999E-2</c:v>
                </c:pt>
                <c:pt idx="10822">
                  <c:v>-4.9162030000000002E-2</c:v>
                </c:pt>
                <c:pt idx="10823">
                  <c:v>-4.4757157999999998E-2</c:v>
                </c:pt>
                <c:pt idx="10824">
                  <c:v>-4.8233381999999998E-2</c:v>
                </c:pt>
                <c:pt idx="10825">
                  <c:v>-4.7065048999999998E-2</c:v>
                </c:pt>
                <c:pt idx="10826">
                  <c:v>-4.6098321999999997E-2</c:v>
                </c:pt>
                <c:pt idx="10827">
                  <c:v>-3.9638549000000002E-2</c:v>
                </c:pt>
                <c:pt idx="10828">
                  <c:v>-4.6817633999999997E-2</c:v>
                </c:pt>
                <c:pt idx="10829">
                  <c:v>-4.7856331000000002E-2</c:v>
                </c:pt>
                <c:pt idx="10830">
                  <c:v>-3.7715013999999998E-2</c:v>
                </c:pt>
                <c:pt idx="10831">
                  <c:v>-3.6943730000000001E-2</c:v>
                </c:pt>
                <c:pt idx="10832">
                  <c:v>-3.9378921999999997E-2</c:v>
                </c:pt>
                <c:pt idx="10833">
                  <c:v>-3.6404863000000003E-2</c:v>
                </c:pt>
                <c:pt idx="10834">
                  <c:v>-3.9129010999999998E-2</c:v>
                </c:pt>
                <c:pt idx="10835">
                  <c:v>-4.5707293000000003E-2</c:v>
                </c:pt>
                <c:pt idx="10836">
                  <c:v>-3.6157198000000002E-2</c:v>
                </c:pt>
                <c:pt idx="10837">
                  <c:v>-4.0361649999999999E-2</c:v>
                </c:pt>
                <c:pt idx="10838">
                  <c:v>-4.2726804E-2</c:v>
                </c:pt>
                <c:pt idx="10839">
                  <c:v>-4.3246593E-2</c:v>
                </c:pt>
                <c:pt idx="10840">
                  <c:v>-4.0850017000000002E-2</c:v>
                </c:pt>
                <c:pt idx="10841">
                  <c:v>-4.1426521000000001E-2</c:v>
                </c:pt>
                <c:pt idx="10842">
                  <c:v>-4.3678219999999997E-2</c:v>
                </c:pt>
                <c:pt idx="10843">
                  <c:v>-4.1945569000000002E-2</c:v>
                </c:pt>
                <c:pt idx="10844">
                  <c:v>-4.1566867E-2</c:v>
                </c:pt>
                <c:pt idx="10845">
                  <c:v>-4.0081500999999999E-2</c:v>
                </c:pt>
                <c:pt idx="10846">
                  <c:v>-4.1388050000000003E-2</c:v>
                </c:pt>
                <c:pt idx="10847">
                  <c:v>-4.1313945999999997E-2</c:v>
                </c:pt>
                <c:pt idx="10848">
                  <c:v>-4.1494510999999998E-2</c:v>
                </c:pt>
                <c:pt idx="10849">
                  <c:v>-4.5533511999999998E-2</c:v>
                </c:pt>
                <c:pt idx="10850">
                  <c:v>-4.8074434999999999E-2</c:v>
                </c:pt>
                <c:pt idx="10851">
                  <c:v>-4.7360890000000003E-2</c:v>
                </c:pt>
                <c:pt idx="10852">
                  <c:v>-4.3329923999999999E-2</c:v>
                </c:pt>
                <c:pt idx="10853">
                  <c:v>-4.9877796000000002E-2</c:v>
                </c:pt>
                <c:pt idx="10854">
                  <c:v>-4.9066066999999998E-2</c:v>
                </c:pt>
                <c:pt idx="10855">
                  <c:v>-4.5783121000000003E-2</c:v>
                </c:pt>
                <c:pt idx="10856">
                  <c:v>-4.5780458000000003E-2</c:v>
                </c:pt>
                <c:pt idx="10857">
                  <c:v>-5.1392883E-2</c:v>
                </c:pt>
                <c:pt idx="10858">
                  <c:v>-5.2159606999999997E-2</c:v>
                </c:pt>
                <c:pt idx="10859">
                  <c:v>-5.1614337000000003E-2</c:v>
                </c:pt>
                <c:pt idx="10860">
                  <c:v>-4.4616081000000002E-2</c:v>
                </c:pt>
                <c:pt idx="10861">
                  <c:v>-4.7414310000000001E-2</c:v>
                </c:pt>
                <c:pt idx="10862">
                  <c:v>-5.0382137E-2</c:v>
                </c:pt>
                <c:pt idx="10863">
                  <c:v>-4.6351112E-2</c:v>
                </c:pt>
                <c:pt idx="10864">
                  <c:v>-4.1486584E-2</c:v>
                </c:pt>
                <c:pt idx="10865">
                  <c:v>-5.0821692000000002E-2</c:v>
                </c:pt>
                <c:pt idx="10866">
                  <c:v>-4.9278653999999998E-2</c:v>
                </c:pt>
                <c:pt idx="10867">
                  <c:v>-3.9515796999999998E-2</c:v>
                </c:pt>
                <c:pt idx="10868">
                  <c:v>-4.0802102999999999E-2</c:v>
                </c:pt>
                <c:pt idx="10869">
                  <c:v>-3.4070738000000003E-2</c:v>
                </c:pt>
                <c:pt idx="10870">
                  <c:v>-4.6716224000000001E-2</c:v>
                </c:pt>
                <c:pt idx="10871">
                  <c:v>-4.4908761999999998E-2</c:v>
                </c:pt>
                <c:pt idx="10872">
                  <c:v>-2.7264789000000001E-2</c:v>
                </c:pt>
                <c:pt idx="10873">
                  <c:v>-3.6412659999999999E-2</c:v>
                </c:pt>
                <c:pt idx="10874">
                  <c:v>-3.8884072999999998E-2</c:v>
                </c:pt>
                <c:pt idx="10875">
                  <c:v>-3.0973684000000001E-2</c:v>
                </c:pt>
                <c:pt idx="10876">
                  <c:v>-2.9188565999999999E-2</c:v>
                </c:pt>
                <c:pt idx="10877">
                  <c:v>-3.4701843000000003E-2</c:v>
                </c:pt>
                <c:pt idx="10878">
                  <c:v>-3.6694686999999997E-2</c:v>
                </c:pt>
                <c:pt idx="10879">
                  <c:v>-2.6439127E-2</c:v>
                </c:pt>
                <c:pt idx="10880">
                  <c:v>-3.525126E-2</c:v>
                </c:pt>
                <c:pt idx="10881">
                  <c:v>-3.7735179000000001E-2</c:v>
                </c:pt>
                <c:pt idx="10882">
                  <c:v>-3.4020069999999999E-2</c:v>
                </c:pt>
                <c:pt idx="10883">
                  <c:v>-3.7229842999999999E-2</c:v>
                </c:pt>
                <c:pt idx="10884">
                  <c:v>-3.7660744000000003E-2</c:v>
                </c:pt>
                <c:pt idx="10885">
                  <c:v>-3.7076123000000002E-2</c:v>
                </c:pt>
                <c:pt idx="10886">
                  <c:v>-3.789638E-2</c:v>
                </c:pt>
                <c:pt idx="10887">
                  <c:v>-3.4858054999999999E-2</c:v>
                </c:pt>
                <c:pt idx="10888">
                  <c:v>-3.7135858000000001E-2</c:v>
                </c:pt>
                <c:pt idx="10889">
                  <c:v>-3.6620382E-2</c:v>
                </c:pt>
                <c:pt idx="10890">
                  <c:v>-3.2346806999999998E-2</c:v>
                </c:pt>
                <c:pt idx="10891">
                  <c:v>-3.2807294000000001E-2</c:v>
                </c:pt>
                <c:pt idx="10892">
                  <c:v>-2.9366753999999998E-2</c:v>
                </c:pt>
                <c:pt idx="10893">
                  <c:v>-3.3833716E-2</c:v>
                </c:pt>
                <c:pt idx="10894">
                  <c:v>-3.6661197E-2</c:v>
                </c:pt>
                <c:pt idx="10895">
                  <c:v>-3.4772883999999997E-2</c:v>
                </c:pt>
                <c:pt idx="10896">
                  <c:v>-3.3076982999999997E-2</c:v>
                </c:pt>
                <c:pt idx="10897">
                  <c:v>-3.6205526000000002E-2</c:v>
                </c:pt>
                <c:pt idx="10898">
                  <c:v>-3.1430478999999997E-2</c:v>
                </c:pt>
                <c:pt idx="10899">
                  <c:v>-3.3539778999999999E-2</c:v>
                </c:pt>
                <c:pt idx="10900">
                  <c:v>-3.2689164999999999E-2</c:v>
                </c:pt>
                <c:pt idx="10901">
                  <c:v>-3.1374487999999999E-2</c:v>
                </c:pt>
                <c:pt idx="10902">
                  <c:v>-3.6212385E-2</c:v>
                </c:pt>
                <c:pt idx="10903">
                  <c:v>-2.9797034E-2</c:v>
                </c:pt>
                <c:pt idx="10904">
                  <c:v>-2.8977579E-2</c:v>
                </c:pt>
                <c:pt idx="10905">
                  <c:v>-3.3989577999999999E-2</c:v>
                </c:pt>
                <c:pt idx="10906">
                  <c:v>-3.6461255999999997E-2</c:v>
                </c:pt>
                <c:pt idx="10907">
                  <c:v>-3.0551635000000001E-2</c:v>
                </c:pt>
                <c:pt idx="10908">
                  <c:v>-2.9245621999999999E-2</c:v>
                </c:pt>
                <c:pt idx="10909">
                  <c:v>-3.2174705999999997E-2</c:v>
                </c:pt>
                <c:pt idx="10910">
                  <c:v>-2.9602092E-2</c:v>
                </c:pt>
                <c:pt idx="10911">
                  <c:v>-3.0464292E-2</c:v>
                </c:pt>
                <c:pt idx="10912">
                  <c:v>-3.1334876999999997E-2</c:v>
                </c:pt>
                <c:pt idx="10913">
                  <c:v>-3.0025592E-2</c:v>
                </c:pt>
                <c:pt idx="10914">
                  <c:v>-2.8765117999999999E-2</c:v>
                </c:pt>
                <c:pt idx="10915">
                  <c:v>-2.9869285999999998E-2</c:v>
                </c:pt>
                <c:pt idx="10916">
                  <c:v>-3.3971883000000001E-2</c:v>
                </c:pt>
                <c:pt idx="10917">
                  <c:v>-2.7998596000000001E-2</c:v>
                </c:pt>
                <c:pt idx="10918">
                  <c:v>-3.0069470000000001E-2</c:v>
                </c:pt>
                <c:pt idx="10919">
                  <c:v>-3.1056167999999999E-2</c:v>
                </c:pt>
                <c:pt idx="10920">
                  <c:v>-2.8736287999999999E-2</c:v>
                </c:pt>
                <c:pt idx="10921">
                  <c:v>-3.0879021E-2</c:v>
                </c:pt>
                <c:pt idx="10922">
                  <c:v>-2.3336682000000001E-2</c:v>
                </c:pt>
                <c:pt idx="10923">
                  <c:v>-3.3531657999999999E-2</c:v>
                </c:pt>
                <c:pt idx="10924">
                  <c:v>-3.1826704999999997E-2</c:v>
                </c:pt>
                <c:pt idx="10925">
                  <c:v>-2.2981143999999998E-2</c:v>
                </c:pt>
                <c:pt idx="10926">
                  <c:v>-3.4427144E-2</c:v>
                </c:pt>
                <c:pt idx="10927">
                  <c:v>-3.0898247E-2</c:v>
                </c:pt>
                <c:pt idx="10928">
                  <c:v>-2.7001510999999999E-2</c:v>
                </c:pt>
                <c:pt idx="10929">
                  <c:v>-3.1745594000000002E-2</c:v>
                </c:pt>
                <c:pt idx="10930">
                  <c:v>-3.3393557999999997E-2</c:v>
                </c:pt>
                <c:pt idx="10931">
                  <c:v>-3.1694472000000001E-2</c:v>
                </c:pt>
                <c:pt idx="10932">
                  <c:v>-3.0731739000000001E-2</c:v>
                </c:pt>
                <c:pt idx="10933">
                  <c:v>-3.5545795999999998E-2</c:v>
                </c:pt>
                <c:pt idx="10934">
                  <c:v>-2.7799728999999999E-2</c:v>
                </c:pt>
                <c:pt idx="10935">
                  <c:v>-3.7663071999999999E-2</c:v>
                </c:pt>
                <c:pt idx="10936">
                  <c:v>-3.6159984999999999E-2</c:v>
                </c:pt>
                <c:pt idx="10937">
                  <c:v>-3.0375332000000001E-2</c:v>
                </c:pt>
                <c:pt idx="10938">
                  <c:v>-3.5313631999999998E-2</c:v>
                </c:pt>
                <c:pt idx="10939">
                  <c:v>-3.2219510999999999E-2</c:v>
                </c:pt>
                <c:pt idx="10940">
                  <c:v>-3.2175835E-2</c:v>
                </c:pt>
                <c:pt idx="10941">
                  <c:v>-3.4771564999999997E-2</c:v>
                </c:pt>
                <c:pt idx="10942">
                  <c:v>-3.1898814999999997E-2</c:v>
                </c:pt>
                <c:pt idx="10943">
                  <c:v>-2.6887804000000001E-2</c:v>
                </c:pt>
                <c:pt idx="10944">
                  <c:v>-2.9469471000000001E-2</c:v>
                </c:pt>
                <c:pt idx="10945">
                  <c:v>-3.0720489E-2</c:v>
                </c:pt>
                <c:pt idx="10946">
                  <c:v>-2.6662633000000002E-2</c:v>
                </c:pt>
                <c:pt idx="10947">
                  <c:v>-2.7690414E-2</c:v>
                </c:pt>
                <c:pt idx="10948">
                  <c:v>-2.8944760999999999E-2</c:v>
                </c:pt>
                <c:pt idx="10949">
                  <c:v>-2.5982583E-2</c:v>
                </c:pt>
                <c:pt idx="10950">
                  <c:v>-2.1797957E-2</c:v>
                </c:pt>
                <c:pt idx="10951">
                  <c:v>-2.6451163E-2</c:v>
                </c:pt>
                <c:pt idx="10952">
                  <c:v>-2.2441510000000001E-2</c:v>
                </c:pt>
                <c:pt idx="10953">
                  <c:v>-2.2719678E-2</c:v>
                </c:pt>
                <c:pt idx="10954">
                  <c:v>-2.8855067000000002E-2</c:v>
                </c:pt>
                <c:pt idx="10955">
                  <c:v>-2.5999093000000001E-2</c:v>
                </c:pt>
                <c:pt idx="10956">
                  <c:v>-1.6480956000000001E-2</c:v>
                </c:pt>
                <c:pt idx="10957">
                  <c:v>-2.2879802000000001E-2</c:v>
                </c:pt>
                <c:pt idx="10958">
                  <c:v>-2.1431576000000001E-2</c:v>
                </c:pt>
                <c:pt idx="10959">
                  <c:v>-2.3001971E-2</c:v>
                </c:pt>
                <c:pt idx="10960">
                  <c:v>-1.7407734000000001E-2</c:v>
                </c:pt>
                <c:pt idx="10961">
                  <c:v>-2.3154903000000001E-2</c:v>
                </c:pt>
                <c:pt idx="10962">
                  <c:v>-1.2014369E-2</c:v>
                </c:pt>
                <c:pt idx="10963">
                  <c:v>-1.7681176E-2</c:v>
                </c:pt>
                <c:pt idx="10964">
                  <c:v>-2.4001921999999998E-2</c:v>
                </c:pt>
                <c:pt idx="10965">
                  <c:v>-1.1992595999999999E-2</c:v>
                </c:pt>
                <c:pt idx="10966">
                  <c:v>-1.1045311E-2</c:v>
                </c:pt>
                <c:pt idx="10967">
                  <c:v>-1.6191935000000001E-2</c:v>
                </c:pt>
                <c:pt idx="10968">
                  <c:v>-1.560604E-2</c:v>
                </c:pt>
                <c:pt idx="10969">
                  <c:v>-1.0327668999999999E-2</c:v>
                </c:pt>
                <c:pt idx="10970">
                  <c:v>-6.4109579999999996E-3</c:v>
                </c:pt>
                <c:pt idx="10971">
                  <c:v>-5.7583399999999998E-3</c:v>
                </c:pt>
                <c:pt idx="10972">
                  <c:v>-1.917263E-3</c:v>
                </c:pt>
                <c:pt idx="10973">
                  <c:v>-7.4311339999999998E-3</c:v>
                </c:pt>
                <c:pt idx="10974">
                  <c:v>-2.4907039999999998E-3</c:v>
                </c:pt>
                <c:pt idx="10975">
                  <c:v>8.4007530000000004E-3</c:v>
                </c:pt>
                <c:pt idx="10976">
                  <c:v>1.747644E-3</c:v>
                </c:pt>
                <c:pt idx="10977" formatCode="0.00E+00">
                  <c:v>-3.38117E-5</c:v>
                </c:pt>
                <c:pt idx="10978">
                  <c:v>2.0588999999999998E-3</c:v>
                </c:pt>
                <c:pt idx="10979">
                  <c:v>1.1303471000000001E-2</c:v>
                </c:pt>
                <c:pt idx="10980">
                  <c:v>1.0521834000000001E-2</c:v>
                </c:pt>
                <c:pt idx="10981">
                  <c:v>4.4600120000000002E-3</c:v>
                </c:pt>
                <c:pt idx="10982">
                  <c:v>6.770837E-3</c:v>
                </c:pt>
                <c:pt idx="10983">
                  <c:v>6.3011899999999999E-3</c:v>
                </c:pt>
                <c:pt idx="10984">
                  <c:v>1.0470900999999999E-2</c:v>
                </c:pt>
                <c:pt idx="10985">
                  <c:v>9.0479740000000003E-3</c:v>
                </c:pt>
                <c:pt idx="10986">
                  <c:v>-1.12767E-4</c:v>
                </c:pt>
                <c:pt idx="10987">
                  <c:v>1.969752E-3</c:v>
                </c:pt>
                <c:pt idx="10988">
                  <c:v>9.6364599999999995E-3</c:v>
                </c:pt>
                <c:pt idx="10989">
                  <c:v>4.3876999999999996E-3</c:v>
                </c:pt>
                <c:pt idx="10990">
                  <c:v>-9.6338999999999995E-4</c:v>
                </c:pt>
                <c:pt idx="10991">
                  <c:v>-4.7842799999999998E-4</c:v>
                </c:pt>
                <c:pt idx="10992">
                  <c:v>-1.548486E-3</c:v>
                </c:pt>
                <c:pt idx="10993">
                  <c:v>-6.1693370000000004E-3</c:v>
                </c:pt>
                <c:pt idx="10994">
                  <c:v>-3.4824740000000002E-3</c:v>
                </c:pt>
                <c:pt idx="10995">
                  <c:v>-1.163461E-3</c:v>
                </c:pt>
                <c:pt idx="10996">
                  <c:v>-7.1702210000000001E-3</c:v>
                </c:pt>
                <c:pt idx="10997">
                  <c:v>-1.1427941E-2</c:v>
                </c:pt>
                <c:pt idx="10998">
                  <c:v>-6.2076120000000004E-3</c:v>
                </c:pt>
                <c:pt idx="10999">
                  <c:v>-6.2276520000000002E-3</c:v>
                </c:pt>
                <c:pt idx="11000">
                  <c:v>-8.4178350000000002E-3</c:v>
                </c:pt>
                <c:pt idx="11001">
                  <c:v>-6.4680680000000004E-3</c:v>
                </c:pt>
                <c:pt idx="11002">
                  <c:v>-5.9024129999999996E-3</c:v>
                </c:pt>
                <c:pt idx="11003">
                  <c:v>-4.2253550000000001E-3</c:v>
                </c:pt>
                <c:pt idx="11004">
                  <c:v>-8.3165029999999994E-3</c:v>
                </c:pt>
                <c:pt idx="11005">
                  <c:v>-7.6407910000000001E-3</c:v>
                </c:pt>
                <c:pt idx="11006">
                  <c:v>-1.3250207E-2</c:v>
                </c:pt>
                <c:pt idx="11007">
                  <c:v>-1.3741761E-2</c:v>
                </c:pt>
                <c:pt idx="11008">
                  <c:v>-6.7544240000000002E-3</c:v>
                </c:pt>
                <c:pt idx="11009">
                  <c:v>-4.1157650000000004E-3</c:v>
                </c:pt>
                <c:pt idx="11010">
                  <c:v>-4.6475989999999997E-3</c:v>
                </c:pt>
                <c:pt idx="11011">
                  <c:v>-6.4636729999999996E-3</c:v>
                </c:pt>
                <c:pt idx="11012">
                  <c:v>-3.5049009999999999E-3</c:v>
                </c:pt>
                <c:pt idx="11013">
                  <c:v>-1.9206539999999999E-3</c:v>
                </c:pt>
                <c:pt idx="11014">
                  <c:v>-8.2669670000000001E-3</c:v>
                </c:pt>
                <c:pt idx="11015">
                  <c:v>-7.7678240000000004E-3</c:v>
                </c:pt>
                <c:pt idx="11016">
                  <c:v>-2.3328450000000001E-3</c:v>
                </c:pt>
                <c:pt idx="11017">
                  <c:v>-4.1293479999999997E-3</c:v>
                </c:pt>
                <c:pt idx="11018">
                  <c:v>-9.5387600000000003E-3</c:v>
                </c:pt>
                <c:pt idx="11019">
                  <c:v>-7.8031869999999996E-3</c:v>
                </c:pt>
                <c:pt idx="11020">
                  <c:v>-9.0194530000000002E-3</c:v>
                </c:pt>
                <c:pt idx="11021">
                  <c:v>-8.8891500000000002E-3</c:v>
                </c:pt>
                <c:pt idx="11022">
                  <c:v>-5.908806E-3</c:v>
                </c:pt>
                <c:pt idx="11023">
                  <c:v>-6.1672029999999996E-3</c:v>
                </c:pt>
                <c:pt idx="11024">
                  <c:v>-5.5125979999999996E-3</c:v>
                </c:pt>
                <c:pt idx="11025">
                  <c:v>-2.2422969999999999E-3</c:v>
                </c:pt>
                <c:pt idx="11026">
                  <c:v>-4.7875199999999999E-4</c:v>
                </c:pt>
                <c:pt idx="11027">
                  <c:v>-5.8726519999999999E-3</c:v>
                </c:pt>
                <c:pt idx="11028">
                  <c:v>-6.1509520000000003E-3</c:v>
                </c:pt>
                <c:pt idx="11029">
                  <c:v>-2.2315830000000001E-3</c:v>
                </c:pt>
                <c:pt idx="11030">
                  <c:v>9.5329099999999999E-4</c:v>
                </c:pt>
                <c:pt idx="11031">
                  <c:v>-5.8231869999999996E-3</c:v>
                </c:pt>
                <c:pt idx="11032">
                  <c:v>-8.42277E-4</c:v>
                </c:pt>
                <c:pt idx="11033">
                  <c:v>-1.75021E-4</c:v>
                </c:pt>
                <c:pt idx="11034">
                  <c:v>-7.7662900000000003E-4</c:v>
                </c:pt>
                <c:pt idx="11035">
                  <c:v>-5.6293089999999999E-3</c:v>
                </c:pt>
                <c:pt idx="11036">
                  <c:v>-2.521134E-3</c:v>
                </c:pt>
                <c:pt idx="11037">
                  <c:v>2.2112329999999999E-3</c:v>
                </c:pt>
                <c:pt idx="11038">
                  <c:v>1.498571E-3</c:v>
                </c:pt>
                <c:pt idx="11039">
                  <c:v>1.018211E-3</c:v>
                </c:pt>
                <c:pt idx="11040" formatCode="0.00E+00">
                  <c:v>3.8699899999999999E-5</c:v>
                </c:pt>
                <c:pt idx="11041">
                  <c:v>-6.5991400000000005E-4</c:v>
                </c:pt>
                <c:pt idx="11042">
                  <c:v>3.4176520000000002E-3</c:v>
                </c:pt>
                <c:pt idx="11043">
                  <c:v>3.6527E-4</c:v>
                </c:pt>
                <c:pt idx="11044">
                  <c:v>-4.1836750000000004E-3</c:v>
                </c:pt>
                <c:pt idx="11045">
                  <c:v>-2.8392529999999999E-3</c:v>
                </c:pt>
                <c:pt idx="11046">
                  <c:v>-6.7197299999999997E-4</c:v>
                </c:pt>
                <c:pt idx="11047">
                  <c:v>-5.6030740000000004E-3</c:v>
                </c:pt>
                <c:pt idx="11048">
                  <c:v>-7.4374590000000004E-3</c:v>
                </c:pt>
                <c:pt idx="11049">
                  <c:v>-4.7258949999999999E-3</c:v>
                </c:pt>
                <c:pt idx="11050">
                  <c:v>-7.6287409999999996E-3</c:v>
                </c:pt>
                <c:pt idx="11051">
                  <c:v>-1.151336E-2</c:v>
                </c:pt>
                <c:pt idx="11052">
                  <c:v>-9.0464740000000005E-3</c:v>
                </c:pt>
                <c:pt idx="11053">
                  <c:v>-1.3939167000000001E-2</c:v>
                </c:pt>
                <c:pt idx="11054">
                  <c:v>-1.4055280999999999E-2</c:v>
                </c:pt>
                <c:pt idx="11055">
                  <c:v>-1.871343E-2</c:v>
                </c:pt>
                <c:pt idx="11056">
                  <c:v>-2.1482317000000001E-2</c:v>
                </c:pt>
                <c:pt idx="11057">
                  <c:v>-1.7563994999999999E-2</c:v>
                </c:pt>
                <c:pt idx="11058">
                  <c:v>-2.0339275E-2</c:v>
                </c:pt>
                <c:pt idx="11059">
                  <c:v>-1.7416925999999999E-2</c:v>
                </c:pt>
                <c:pt idx="11060">
                  <c:v>-1.4915684E-2</c:v>
                </c:pt>
                <c:pt idx="11061">
                  <c:v>-1.3973388999999999E-2</c:v>
                </c:pt>
                <c:pt idx="11062">
                  <c:v>-1.5267419000000001E-2</c:v>
                </c:pt>
                <c:pt idx="11063">
                  <c:v>-1.8942390999999999E-2</c:v>
                </c:pt>
                <c:pt idx="11064">
                  <c:v>-1.8320009000000002E-2</c:v>
                </c:pt>
                <c:pt idx="11065">
                  <c:v>-1.2292535E-2</c:v>
                </c:pt>
                <c:pt idx="11066">
                  <c:v>-1.324355E-2</c:v>
                </c:pt>
                <c:pt idx="11067">
                  <c:v>-1.7122779000000001E-2</c:v>
                </c:pt>
                <c:pt idx="11068">
                  <c:v>-1.2037740999999999E-2</c:v>
                </c:pt>
                <c:pt idx="11069">
                  <c:v>-6.5365780000000004E-3</c:v>
                </c:pt>
                <c:pt idx="11070">
                  <c:v>-7.038318E-3</c:v>
                </c:pt>
                <c:pt idx="11071">
                  <c:v>-1.4601962E-2</c:v>
                </c:pt>
                <c:pt idx="11072">
                  <c:v>-9.0886850000000009E-3</c:v>
                </c:pt>
                <c:pt idx="11073">
                  <c:v>-4.731954E-3</c:v>
                </c:pt>
                <c:pt idx="11074">
                  <c:v>-7.5357289999999997E-3</c:v>
                </c:pt>
                <c:pt idx="11075">
                  <c:v>-2.6935040000000002E-3</c:v>
                </c:pt>
                <c:pt idx="11076">
                  <c:v>-1.08107E-4</c:v>
                </c:pt>
                <c:pt idx="11077">
                  <c:v>2.9975599999999998E-4</c:v>
                </c:pt>
                <c:pt idx="11078">
                  <c:v>-2.5847140000000001E-3</c:v>
                </c:pt>
                <c:pt idx="11079">
                  <c:v>-2.4387050000000002E-3</c:v>
                </c:pt>
                <c:pt idx="11080">
                  <c:v>2.029547E-3</c:v>
                </c:pt>
                <c:pt idx="11081">
                  <c:v>-4.6173760000000003E-3</c:v>
                </c:pt>
                <c:pt idx="11082">
                  <c:v>-2.2969639999999999E-3</c:v>
                </c:pt>
                <c:pt idx="11083">
                  <c:v>-2.889778E-3</c:v>
                </c:pt>
                <c:pt idx="11084">
                  <c:v>3.09035E-3</c:v>
                </c:pt>
                <c:pt idx="11085">
                  <c:v>-2.0789129999999999E-3</c:v>
                </c:pt>
                <c:pt idx="11086">
                  <c:v>-2.4184660000000002E-3</c:v>
                </c:pt>
                <c:pt idx="11087">
                  <c:v>-4.1054500000000001E-3</c:v>
                </c:pt>
                <c:pt idx="11088">
                  <c:v>-7.3614309999999999E-3</c:v>
                </c:pt>
                <c:pt idx="11089">
                  <c:v>-6.8801260000000003E-3</c:v>
                </c:pt>
                <c:pt idx="11090">
                  <c:v>-7.0958419999999998E-3</c:v>
                </c:pt>
                <c:pt idx="11091">
                  <c:v>-4.98542E-3</c:v>
                </c:pt>
                <c:pt idx="11092">
                  <c:v>-1.1205234E-2</c:v>
                </c:pt>
                <c:pt idx="11093">
                  <c:v>-9.797821E-3</c:v>
                </c:pt>
                <c:pt idx="11094">
                  <c:v>-1.0117933000000001E-2</c:v>
                </c:pt>
                <c:pt idx="11095">
                  <c:v>-1.0049087999999999E-2</c:v>
                </c:pt>
                <c:pt idx="11096">
                  <c:v>-1.2145793E-2</c:v>
                </c:pt>
                <c:pt idx="11097">
                  <c:v>-1.2287008E-2</c:v>
                </c:pt>
                <c:pt idx="11098">
                  <c:v>-1.0869142E-2</c:v>
                </c:pt>
                <c:pt idx="11099">
                  <c:v>-1.2119763E-2</c:v>
                </c:pt>
                <c:pt idx="11100">
                  <c:v>-1.0901098999999999E-2</c:v>
                </c:pt>
                <c:pt idx="11101">
                  <c:v>-1.4525862E-2</c:v>
                </c:pt>
                <c:pt idx="11102">
                  <c:v>-1.3359131E-2</c:v>
                </c:pt>
                <c:pt idx="11103">
                  <c:v>-8.9515329999999994E-3</c:v>
                </c:pt>
                <c:pt idx="11104">
                  <c:v>-9.3917529999999992E-3</c:v>
                </c:pt>
                <c:pt idx="11105">
                  <c:v>-1.1387942E-2</c:v>
                </c:pt>
                <c:pt idx="11106">
                  <c:v>-9.4821829999999999E-3</c:v>
                </c:pt>
                <c:pt idx="11107">
                  <c:v>-1.3865463E-2</c:v>
                </c:pt>
                <c:pt idx="11108">
                  <c:v>-2.4381060000000002E-3</c:v>
                </c:pt>
                <c:pt idx="11109">
                  <c:v>-7.1407850000000002E-3</c:v>
                </c:pt>
                <c:pt idx="11110">
                  <c:v>-2.1508199999999999E-3</c:v>
                </c:pt>
                <c:pt idx="11111">
                  <c:v>-1.0219605E-2</c:v>
                </c:pt>
                <c:pt idx="11112">
                  <c:v>-5.2171229999999997E-3</c:v>
                </c:pt>
                <c:pt idx="11113">
                  <c:v>5.8837099999999997E-4</c:v>
                </c:pt>
                <c:pt idx="11114">
                  <c:v>3.8277500000000002E-4</c:v>
                </c:pt>
                <c:pt idx="11115">
                  <c:v>-1.009254E-3</c:v>
                </c:pt>
                <c:pt idx="11116">
                  <c:v>-3.0098199999999999E-3</c:v>
                </c:pt>
                <c:pt idx="11117">
                  <c:v>7.5721999999999996E-4</c:v>
                </c:pt>
                <c:pt idx="11118" formatCode="0.00E+00">
                  <c:v>1.7926300000000001E-5</c:v>
                </c:pt>
                <c:pt idx="11119">
                  <c:v>1.9589299999999999E-4</c:v>
                </c:pt>
                <c:pt idx="11120">
                  <c:v>-1.9439570000000001E-3</c:v>
                </c:pt>
                <c:pt idx="11121">
                  <c:v>-3.576741E-3</c:v>
                </c:pt>
                <c:pt idx="11122">
                  <c:v>-2.2867059999999999E-3</c:v>
                </c:pt>
                <c:pt idx="11123">
                  <c:v>-3.6135590000000001E-3</c:v>
                </c:pt>
                <c:pt idx="11124">
                  <c:v>-3.7552380000000002E-3</c:v>
                </c:pt>
                <c:pt idx="11125">
                  <c:v>-7.4464520000000001E-3</c:v>
                </c:pt>
                <c:pt idx="11126">
                  <c:v>-2.205617E-3</c:v>
                </c:pt>
                <c:pt idx="11127">
                  <c:v>-9.6036739999999995E-3</c:v>
                </c:pt>
                <c:pt idx="11128">
                  <c:v>-8.9730379999999992E-3</c:v>
                </c:pt>
                <c:pt idx="11129">
                  <c:v>-8.2745570000000001E-3</c:v>
                </c:pt>
                <c:pt idx="11130">
                  <c:v>-1.1160091E-2</c:v>
                </c:pt>
                <c:pt idx="11131">
                  <c:v>-1.0733985999999999E-2</c:v>
                </c:pt>
                <c:pt idx="11132">
                  <c:v>-1.7220645999999999E-2</c:v>
                </c:pt>
                <c:pt idx="11133">
                  <c:v>-1.4757226999999999E-2</c:v>
                </c:pt>
                <c:pt idx="11134">
                  <c:v>-1.3440028E-2</c:v>
                </c:pt>
                <c:pt idx="11135">
                  <c:v>-1.4066999E-2</c:v>
                </c:pt>
                <c:pt idx="11136">
                  <c:v>-1.4441439E-2</c:v>
                </c:pt>
                <c:pt idx="11137">
                  <c:v>-1.8634653000000001E-2</c:v>
                </c:pt>
                <c:pt idx="11138">
                  <c:v>-1.2843342000000001E-2</c:v>
                </c:pt>
                <c:pt idx="11139">
                  <c:v>-1.3543295E-2</c:v>
                </c:pt>
                <c:pt idx="11140">
                  <c:v>-1.2922246E-2</c:v>
                </c:pt>
                <c:pt idx="11141">
                  <c:v>-1.4352423E-2</c:v>
                </c:pt>
                <c:pt idx="11142">
                  <c:v>-1.6129818000000001E-2</c:v>
                </c:pt>
                <c:pt idx="11143">
                  <c:v>-1.1104965E-2</c:v>
                </c:pt>
                <c:pt idx="11144">
                  <c:v>-1.4903164E-2</c:v>
                </c:pt>
                <c:pt idx="11145">
                  <c:v>-1.2634818000000001E-2</c:v>
                </c:pt>
                <c:pt idx="11146">
                  <c:v>-1.2933359E-2</c:v>
                </c:pt>
                <c:pt idx="11147">
                  <c:v>-9.0073250000000001E-3</c:v>
                </c:pt>
                <c:pt idx="11148">
                  <c:v>-6.547364E-3</c:v>
                </c:pt>
                <c:pt idx="11149">
                  <c:v>-6.9152830000000004E-3</c:v>
                </c:pt>
                <c:pt idx="11150">
                  <c:v>-4.3304190000000003E-3</c:v>
                </c:pt>
                <c:pt idx="11151">
                  <c:v>-1.4199880000000001E-3</c:v>
                </c:pt>
                <c:pt idx="11152">
                  <c:v>-7.6165399999999996E-4</c:v>
                </c:pt>
                <c:pt idx="11153">
                  <c:v>2.2036439999999998E-3</c:v>
                </c:pt>
                <c:pt idx="11154">
                  <c:v>7.8790800000000003E-4</c:v>
                </c:pt>
                <c:pt idx="11155">
                  <c:v>4.2353E-3</c:v>
                </c:pt>
                <c:pt idx="11156">
                  <c:v>5.3413109999999996E-3</c:v>
                </c:pt>
                <c:pt idx="11157">
                  <c:v>3.740228E-3</c:v>
                </c:pt>
                <c:pt idx="11158">
                  <c:v>2.0115699999999999E-3</c:v>
                </c:pt>
                <c:pt idx="11159">
                  <c:v>5.7469060000000004E-3</c:v>
                </c:pt>
                <c:pt idx="11160">
                  <c:v>5.5495659999999997E-3</c:v>
                </c:pt>
                <c:pt idx="11161">
                  <c:v>4.5341820000000003E-3</c:v>
                </c:pt>
                <c:pt idx="11162">
                  <c:v>3.213254E-3</c:v>
                </c:pt>
                <c:pt idx="11163">
                  <c:v>4.3436700000000001E-4</c:v>
                </c:pt>
                <c:pt idx="11164">
                  <c:v>4.6605370000000002E-3</c:v>
                </c:pt>
                <c:pt idx="11165">
                  <c:v>3.3869E-4</c:v>
                </c:pt>
                <c:pt idx="11166">
                  <c:v>1.3139390000000001E-3</c:v>
                </c:pt>
                <c:pt idx="11167">
                  <c:v>-6.2806620000000002E-3</c:v>
                </c:pt>
                <c:pt idx="11168">
                  <c:v>-5.2761179999999998E-3</c:v>
                </c:pt>
                <c:pt idx="11169">
                  <c:v>3.7107889999999999E-3</c:v>
                </c:pt>
                <c:pt idx="11170">
                  <c:v>-3.6384709999999999E-3</c:v>
                </c:pt>
                <c:pt idx="11171">
                  <c:v>-1.0500023000000001E-2</c:v>
                </c:pt>
                <c:pt idx="11172">
                  <c:v>-1.0668601999999999E-2</c:v>
                </c:pt>
                <c:pt idx="11173">
                  <c:v>-5.6692499999999998E-3</c:v>
                </c:pt>
                <c:pt idx="11174">
                  <c:v>-7.163549E-3</c:v>
                </c:pt>
                <c:pt idx="11175">
                  <c:v>-1.1363097000000001E-2</c:v>
                </c:pt>
                <c:pt idx="11176">
                  <c:v>-1.4315477E-2</c:v>
                </c:pt>
                <c:pt idx="11177">
                  <c:v>-1.1256505E-2</c:v>
                </c:pt>
                <c:pt idx="11178">
                  <c:v>-1.1777686000000001E-2</c:v>
                </c:pt>
                <c:pt idx="11179">
                  <c:v>-1.2692607E-2</c:v>
                </c:pt>
                <c:pt idx="11180">
                  <c:v>-1.0895772E-2</c:v>
                </c:pt>
                <c:pt idx="11181">
                  <c:v>-1.3010331E-2</c:v>
                </c:pt>
                <c:pt idx="11182">
                  <c:v>-1.3448422E-2</c:v>
                </c:pt>
                <c:pt idx="11183">
                  <c:v>-1.4701914999999999E-2</c:v>
                </c:pt>
                <c:pt idx="11184">
                  <c:v>-1.1609718E-2</c:v>
                </c:pt>
                <c:pt idx="11185">
                  <c:v>-1.5229012E-2</c:v>
                </c:pt>
                <c:pt idx="11186">
                  <c:v>-1.0452898E-2</c:v>
                </c:pt>
                <c:pt idx="11187">
                  <c:v>-1.1882735E-2</c:v>
                </c:pt>
                <c:pt idx="11188">
                  <c:v>-1.6667370000000001E-2</c:v>
                </c:pt>
                <c:pt idx="11189">
                  <c:v>-1.1144441999999999E-2</c:v>
                </c:pt>
                <c:pt idx="11190">
                  <c:v>-1.2017427000000001E-2</c:v>
                </c:pt>
                <c:pt idx="11191">
                  <c:v>-7.0684210000000001E-3</c:v>
                </c:pt>
                <c:pt idx="11192">
                  <c:v>-4.2505310000000001E-3</c:v>
                </c:pt>
                <c:pt idx="11193">
                  <c:v>-6.0718760000000004E-3</c:v>
                </c:pt>
                <c:pt idx="11194">
                  <c:v>-4.670787E-3</c:v>
                </c:pt>
                <c:pt idx="11195">
                  <c:v>-9.949519999999999E-4</c:v>
                </c:pt>
                <c:pt idx="11196">
                  <c:v>2.1244089999999998E-3</c:v>
                </c:pt>
                <c:pt idx="11197">
                  <c:v>-4.9007499999999997E-4</c:v>
                </c:pt>
                <c:pt idx="11198">
                  <c:v>6.0599699999999996E-3</c:v>
                </c:pt>
                <c:pt idx="11199">
                  <c:v>2.2847420000000002E-3</c:v>
                </c:pt>
                <c:pt idx="11200">
                  <c:v>2.740143E-3</c:v>
                </c:pt>
                <c:pt idx="11201">
                  <c:v>6.1628999999999998E-3</c:v>
                </c:pt>
                <c:pt idx="11202">
                  <c:v>6.1314749999999999E-3</c:v>
                </c:pt>
                <c:pt idx="11203">
                  <c:v>1.0003653E-2</c:v>
                </c:pt>
                <c:pt idx="11204">
                  <c:v>1.4800806E-2</c:v>
                </c:pt>
                <c:pt idx="11205">
                  <c:v>1.0911921E-2</c:v>
                </c:pt>
                <c:pt idx="11206">
                  <c:v>9.9212250000000005E-3</c:v>
                </c:pt>
                <c:pt idx="11207">
                  <c:v>1.0939756E-2</c:v>
                </c:pt>
                <c:pt idx="11208">
                  <c:v>1.2415415000000001E-2</c:v>
                </c:pt>
                <c:pt idx="11209">
                  <c:v>1.2328904E-2</c:v>
                </c:pt>
                <c:pt idx="11210">
                  <c:v>1.5701263999999999E-2</c:v>
                </c:pt>
                <c:pt idx="11211">
                  <c:v>9.2951010000000001E-3</c:v>
                </c:pt>
                <c:pt idx="11212">
                  <c:v>8.1667189999999994E-3</c:v>
                </c:pt>
                <c:pt idx="11213">
                  <c:v>5.2116760000000002E-3</c:v>
                </c:pt>
                <c:pt idx="11214">
                  <c:v>2.3679529999999999E-3</c:v>
                </c:pt>
                <c:pt idx="11215">
                  <c:v>6.2152320000000002E-3</c:v>
                </c:pt>
                <c:pt idx="11216">
                  <c:v>1.28652E-3</c:v>
                </c:pt>
                <c:pt idx="11217" formatCode="0.00E+00">
                  <c:v>4.5460600000000003E-5</c:v>
                </c:pt>
                <c:pt idx="11218">
                  <c:v>1.063587E-3</c:v>
                </c:pt>
                <c:pt idx="11219">
                  <c:v>-7.20314E-4</c:v>
                </c:pt>
                <c:pt idx="11220">
                  <c:v>-4.7936189999999998E-3</c:v>
                </c:pt>
                <c:pt idx="11221">
                  <c:v>-6.5248700000000003E-3</c:v>
                </c:pt>
                <c:pt idx="11222">
                  <c:v>-1.0053825000000001E-2</c:v>
                </c:pt>
                <c:pt idx="11223">
                  <c:v>-1.2637092000000001E-2</c:v>
                </c:pt>
                <c:pt idx="11224">
                  <c:v>-1.2868786E-2</c:v>
                </c:pt>
                <c:pt idx="11225">
                  <c:v>-1.3936265999999999E-2</c:v>
                </c:pt>
                <c:pt idx="11226">
                  <c:v>-1.354558E-2</c:v>
                </c:pt>
                <c:pt idx="11227">
                  <c:v>-1.358877E-2</c:v>
                </c:pt>
                <c:pt idx="11228">
                  <c:v>-1.654781E-2</c:v>
                </c:pt>
                <c:pt idx="11229">
                  <c:v>-1.7002080999999999E-2</c:v>
                </c:pt>
                <c:pt idx="11230">
                  <c:v>-1.8154963999999999E-2</c:v>
                </c:pt>
                <c:pt idx="11231">
                  <c:v>-1.9162437000000001E-2</c:v>
                </c:pt>
                <c:pt idx="11232">
                  <c:v>-1.643909E-2</c:v>
                </c:pt>
                <c:pt idx="11233">
                  <c:v>-1.4379812E-2</c:v>
                </c:pt>
                <c:pt idx="11234">
                  <c:v>-1.1807998E-2</c:v>
                </c:pt>
                <c:pt idx="11235">
                  <c:v>-1.2054868E-2</c:v>
                </c:pt>
                <c:pt idx="11236">
                  <c:v>-1.4522286000000001E-2</c:v>
                </c:pt>
                <c:pt idx="11237">
                  <c:v>-9.8198939999999992E-3</c:v>
                </c:pt>
                <c:pt idx="11238">
                  <c:v>-1.1268388000000001E-2</c:v>
                </c:pt>
                <c:pt idx="11239">
                  <c:v>-6.2843960000000003E-3</c:v>
                </c:pt>
                <c:pt idx="11240">
                  <c:v>-5.8569579999999998E-3</c:v>
                </c:pt>
                <c:pt idx="11241">
                  <c:v>-3.4748259999999999E-3</c:v>
                </c:pt>
                <c:pt idx="11242">
                  <c:v>-1.496098E-3</c:v>
                </c:pt>
                <c:pt idx="11243">
                  <c:v>-1.82541E-3</c:v>
                </c:pt>
                <c:pt idx="11244">
                  <c:v>7.0139699999999998E-4</c:v>
                </c:pt>
                <c:pt idx="11245">
                  <c:v>2.4186089999999999E-3</c:v>
                </c:pt>
                <c:pt idx="11246">
                  <c:v>4.2583200000000003E-3</c:v>
                </c:pt>
                <c:pt idx="11247">
                  <c:v>5.4056099999999999E-3</c:v>
                </c:pt>
                <c:pt idx="11248">
                  <c:v>5.0013419999999998E-3</c:v>
                </c:pt>
                <c:pt idx="11249">
                  <c:v>8.0591829999999993E-3</c:v>
                </c:pt>
                <c:pt idx="11250">
                  <c:v>1.0828871E-2</c:v>
                </c:pt>
                <c:pt idx="11251">
                  <c:v>8.2459309999999997E-3</c:v>
                </c:pt>
                <c:pt idx="11252">
                  <c:v>1.1388461000000001E-2</c:v>
                </c:pt>
                <c:pt idx="11253">
                  <c:v>1.2342290000000001E-2</c:v>
                </c:pt>
                <c:pt idx="11254">
                  <c:v>1.3082915000000001E-2</c:v>
                </c:pt>
                <c:pt idx="11255">
                  <c:v>8.7426959999999995E-3</c:v>
                </c:pt>
                <c:pt idx="11256">
                  <c:v>1.1722773000000001E-2</c:v>
                </c:pt>
                <c:pt idx="11257">
                  <c:v>1.3593031E-2</c:v>
                </c:pt>
                <c:pt idx="11258">
                  <c:v>1.1498454999999999E-2</c:v>
                </c:pt>
                <c:pt idx="11259">
                  <c:v>1.1232157E-2</c:v>
                </c:pt>
                <c:pt idx="11260">
                  <c:v>9.3700759999999998E-3</c:v>
                </c:pt>
                <c:pt idx="11261">
                  <c:v>1.0012877999999999E-2</c:v>
                </c:pt>
                <c:pt idx="11262">
                  <c:v>1.0724209E-2</c:v>
                </c:pt>
                <c:pt idx="11263">
                  <c:v>8.8220539999999993E-3</c:v>
                </c:pt>
                <c:pt idx="11264">
                  <c:v>1.0402639999999999E-2</c:v>
                </c:pt>
                <c:pt idx="11265">
                  <c:v>5.3243190000000001E-3</c:v>
                </c:pt>
                <c:pt idx="11266">
                  <c:v>6.8630929999999998E-3</c:v>
                </c:pt>
                <c:pt idx="11267">
                  <c:v>6.6254909999999998E-3</c:v>
                </c:pt>
                <c:pt idx="11268">
                  <c:v>5.8121620000000001E-3</c:v>
                </c:pt>
                <c:pt idx="11269">
                  <c:v>5.1466250000000002E-3</c:v>
                </c:pt>
                <c:pt idx="11270">
                  <c:v>9.1664009999999994E-3</c:v>
                </c:pt>
                <c:pt idx="11271">
                  <c:v>4.4113099999999999E-3</c:v>
                </c:pt>
                <c:pt idx="11272">
                  <c:v>2.7697379999999999E-3</c:v>
                </c:pt>
                <c:pt idx="11273">
                  <c:v>1.558804E-3</c:v>
                </c:pt>
                <c:pt idx="11274">
                  <c:v>2.7382900000000001E-4</c:v>
                </c:pt>
                <c:pt idx="11275">
                  <c:v>-1.143142E-3</c:v>
                </c:pt>
                <c:pt idx="11276">
                  <c:v>6.4676899999999995E-4</c:v>
                </c:pt>
                <c:pt idx="11277">
                  <c:v>-2.59788E-4</c:v>
                </c:pt>
                <c:pt idx="11278">
                  <c:v>-9.9774999999999994E-4</c:v>
                </c:pt>
                <c:pt idx="11279">
                  <c:v>-2.125413E-3</c:v>
                </c:pt>
                <c:pt idx="11280">
                  <c:v>-8.9849400000000001E-4</c:v>
                </c:pt>
                <c:pt idx="11281">
                  <c:v>-4.7877600000000003E-3</c:v>
                </c:pt>
                <c:pt idx="11282">
                  <c:v>-4.1192000000000003E-4</c:v>
                </c:pt>
                <c:pt idx="11283">
                  <c:v>-5.6686499999999995E-4</c:v>
                </c:pt>
                <c:pt idx="11284">
                  <c:v>-6.8244699999999998E-4</c:v>
                </c:pt>
                <c:pt idx="11285">
                  <c:v>-1.2908489999999999E-3</c:v>
                </c:pt>
                <c:pt idx="11286">
                  <c:v>-1.0746E-3</c:v>
                </c:pt>
                <c:pt idx="11287" formatCode="0.00E+00">
                  <c:v>-8.2592000000000005E-6</c:v>
                </c:pt>
                <c:pt idx="11288">
                  <c:v>-1.461546E-3</c:v>
                </c:pt>
                <c:pt idx="11289">
                  <c:v>-1.0875640000000001E-3</c:v>
                </c:pt>
                <c:pt idx="11290">
                  <c:v>-1.6103420000000001E-3</c:v>
                </c:pt>
                <c:pt idx="11291">
                  <c:v>-1.677624E-3</c:v>
                </c:pt>
                <c:pt idx="11292" formatCode="0.00E+00">
                  <c:v>8.3524300000000003E-5</c:v>
                </c:pt>
                <c:pt idx="11293">
                  <c:v>7.7649800000000003E-4</c:v>
                </c:pt>
                <c:pt idx="11294">
                  <c:v>-1.0437720000000001E-3</c:v>
                </c:pt>
                <c:pt idx="11295">
                  <c:v>2.0352090000000001E-3</c:v>
                </c:pt>
                <c:pt idx="11296">
                  <c:v>7.9364300000000002E-4</c:v>
                </c:pt>
                <c:pt idx="11297">
                  <c:v>5.8715979999999996E-3</c:v>
                </c:pt>
                <c:pt idx="11298">
                  <c:v>4.5117880000000001E-3</c:v>
                </c:pt>
                <c:pt idx="11299">
                  <c:v>4.7909010000000002E-3</c:v>
                </c:pt>
                <c:pt idx="11300">
                  <c:v>3.6382849999999998E-3</c:v>
                </c:pt>
                <c:pt idx="11301">
                  <c:v>2.5978339999999998E-3</c:v>
                </c:pt>
                <c:pt idx="11302">
                  <c:v>3.5626970000000001E-3</c:v>
                </c:pt>
                <c:pt idx="11303">
                  <c:v>3.635372E-3</c:v>
                </c:pt>
                <c:pt idx="11304">
                  <c:v>4.1006259999999996E-3</c:v>
                </c:pt>
                <c:pt idx="11305">
                  <c:v>2.992078E-3</c:v>
                </c:pt>
                <c:pt idx="11306">
                  <c:v>4.5934369999999997E-3</c:v>
                </c:pt>
                <c:pt idx="11307">
                  <c:v>5.2618589999999998E-3</c:v>
                </c:pt>
                <c:pt idx="11308">
                  <c:v>3.389923E-3</c:v>
                </c:pt>
                <c:pt idx="11309">
                  <c:v>8.1884920000000003E-3</c:v>
                </c:pt>
                <c:pt idx="11310">
                  <c:v>9.8356569999999994E-3</c:v>
                </c:pt>
                <c:pt idx="11311">
                  <c:v>6.5332760000000002E-3</c:v>
                </c:pt>
                <c:pt idx="11312">
                  <c:v>8.093355E-3</c:v>
                </c:pt>
                <c:pt idx="11313">
                  <c:v>9.9902410000000004E-3</c:v>
                </c:pt>
                <c:pt idx="11314">
                  <c:v>1.0756167000000001E-2</c:v>
                </c:pt>
                <c:pt idx="11315">
                  <c:v>8.1610569999999993E-3</c:v>
                </c:pt>
                <c:pt idx="11316">
                  <c:v>8.2968790000000001E-3</c:v>
                </c:pt>
                <c:pt idx="11317">
                  <c:v>9.9189229999999996E-3</c:v>
                </c:pt>
                <c:pt idx="11318">
                  <c:v>1.0051548E-2</c:v>
                </c:pt>
                <c:pt idx="11319">
                  <c:v>9.5009020000000003E-3</c:v>
                </c:pt>
                <c:pt idx="11320">
                  <c:v>8.0633279999999998E-3</c:v>
                </c:pt>
                <c:pt idx="11321">
                  <c:v>6.1758760000000003E-3</c:v>
                </c:pt>
                <c:pt idx="11322">
                  <c:v>8.0733780000000008E-3</c:v>
                </c:pt>
                <c:pt idx="11323">
                  <c:v>9.3287660000000005E-3</c:v>
                </c:pt>
                <c:pt idx="11324">
                  <c:v>5.055192E-3</c:v>
                </c:pt>
                <c:pt idx="11325">
                  <c:v>9.1468650000000006E-3</c:v>
                </c:pt>
                <c:pt idx="11326">
                  <c:v>7.9657540000000002E-3</c:v>
                </c:pt>
                <c:pt idx="11327">
                  <c:v>6.9720299999999997E-3</c:v>
                </c:pt>
                <c:pt idx="11328">
                  <c:v>3.4819579999999998E-3</c:v>
                </c:pt>
                <c:pt idx="11329">
                  <c:v>4.4535950000000003E-3</c:v>
                </c:pt>
                <c:pt idx="11330">
                  <c:v>4.557991E-3</c:v>
                </c:pt>
                <c:pt idx="11331">
                  <c:v>5.0745019999999998E-3</c:v>
                </c:pt>
                <c:pt idx="11332">
                  <c:v>4.240667E-3</c:v>
                </c:pt>
                <c:pt idx="11333">
                  <c:v>3.980216E-3</c:v>
                </c:pt>
                <c:pt idx="11334">
                  <c:v>9.4170590000000002E-3</c:v>
                </c:pt>
                <c:pt idx="11335">
                  <c:v>6.9047570000000001E-3</c:v>
                </c:pt>
                <c:pt idx="11336">
                  <c:v>5.76093E-3</c:v>
                </c:pt>
                <c:pt idx="11337">
                  <c:v>4.537999E-3</c:v>
                </c:pt>
                <c:pt idx="11338">
                  <c:v>7.1335160000000003E-3</c:v>
                </c:pt>
                <c:pt idx="11339">
                  <c:v>7.2487189999999998E-3</c:v>
                </c:pt>
                <c:pt idx="11340">
                  <c:v>3.6651689999999998E-3</c:v>
                </c:pt>
                <c:pt idx="11341">
                  <c:v>5.1041400000000001E-3</c:v>
                </c:pt>
                <c:pt idx="11342">
                  <c:v>7.7984600000000001E-3</c:v>
                </c:pt>
                <c:pt idx="11343">
                  <c:v>8.0236930000000001E-3</c:v>
                </c:pt>
                <c:pt idx="11344">
                  <c:v>6.9389880000000001E-3</c:v>
                </c:pt>
                <c:pt idx="11345">
                  <c:v>4.2806199999999997E-3</c:v>
                </c:pt>
                <c:pt idx="11346">
                  <c:v>7.4247489999999996E-3</c:v>
                </c:pt>
                <c:pt idx="11347">
                  <c:v>9.018781E-3</c:v>
                </c:pt>
                <c:pt idx="11348">
                  <c:v>6.2043519999999998E-3</c:v>
                </c:pt>
                <c:pt idx="11349">
                  <c:v>8.1078369999999997E-3</c:v>
                </c:pt>
                <c:pt idx="11350">
                  <c:v>5.1258950000000001E-3</c:v>
                </c:pt>
                <c:pt idx="11351">
                  <c:v>8.0789060000000003E-3</c:v>
                </c:pt>
                <c:pt idx="11352">
                  <c:v>4.0644569999999996E-3</c:v>
                </c:pt>
                <c:pt idx="11353">
                  <c:v>7.3119539999999998E-3</c:v>
                </c:pt>
                <c:pt idx="11354">
                  <c:v>8.0302099999999994E-3</c:v>
                </c:pt>
                <c:pt idx="11355">
                  <c:v>7.2340060000000003E-3</c:v>
                </c:pt>
                <c:pt idx="11356">
                  <c:v>7.1666280000000004E-3</c:v>
                </c:pt>
                <c:pt idx="11357">
                  <c:v>6.4940390000000001E-3</c:v>
                </c:pt>
                <c:pt idx="11358">
                  <c:v>5.2207820000000002E-3</c:v>
                </c:pt>
                <c:pt idx="11359">
                  <c:v>8.6575309999999996E-3</c:v>
                </c:pt>
                <c:pt idx="11360">
                  <c:v>1.025889E-2</c:v>
                </c:pt>
                <c:pt idx="11361">
                  <c:v>8.6884500000000003E-3</c:v>
                </c:pt>
                <c:pt idx="11362">
                  <c:v>5.416756E-3</c:v>
                </c:pt>
                <c:pt idx="11363">
                  <c:v>8.6904990000000008E-3</c:v>
                </c:pt>
                <c:pt idx="11364">
                  <c:v>9.2279240000000002E-3</c:v>
                </c:pt>
                <c:pt idx="11365">
                  <c:v>5.5765670000000002E-3</c:v>
                </c:pt>
                <c:pt idx="11366">
                  <c:v>8.1398600000000005E-3</c:v>
                </c:pt>
                <c:pt idx="11367">
                  <c:v>8.5715759999999992E-3</c:v>
                </c:pt>
                <c:pt idx="11368">
                  <c:v>7.5862059999999999E-3</c:v>
                </c:pt>
                <c:pt idx="11369">
                  <c:v>8.4745770000000005E-3</c:v>
                </c:pt>
                <c:pt idx="11370">
                  <c:v>7.5094469999999998E-3</c:v>
                </c:pt>
                <c:pt idx="11371">
                  <c:v>1.2432702E-2</c:v>
                </c:pt>
                <c:pt idx="11372">
                  <c:v>1.0804444999999999E-2</c:v>
                </c:pt>
                <c:pt idx="11373">
                  <c:v>9.6027009999999999E-3</c:v>
                </c:pt>
                <c:pt idx="11374">
                  <c:v>1.2087430999999999E-2</c:v>
                </c:pt>
                <c:pt idx="11375">
                  <c:v>1.0361029000000001E-2</c:v>
                </c:pt>
                <c:pt idx="11376">
                  <c:v>1.2197012E-2</c:v>
                </c:pt>
                <c:pt idx="11377">
                  <c:v>1.040775E-2</c:v>
                </c:pt>
                <c:pt idx="11378">
                  <c:v>6.7869150000000001E-3</c:v>
                </c:pt>
                <c:pt idx="11379">
                  <c:v>5.8007989999999997E-3</c:v>
                </c:pt>
                <c:pt idx="11380">
                  <c:v>5.3038529999999999E-3</c:v>
                </c:pt>
                <c:pt idx="11381">
                  <c:v>5.1933170000000002E-3</c:v>
                </c:pt>
                <c:pt idx="11382">
                  <c:v>5.7757499999999996E-3</c:v>
                </c:pt>
                <c:pt idx="11383">
                  <c:v>4.8897239999999998E-3</c:v>
                </c:pt>
                <c:pt idx="11384">
                  <c:v>3.338166E-3</c:v>
                </c:pt>
                <c:pt idx="11385">
                  <c:v>2.45861E-3</c:v>
                </c:pt>
                <c:pt idx="11386">
                  <c:v>1.671912E-3</c:v>
                </c:pt>
                <c:pt idx="11387">
                  <c:v>2.2257779999999999E-3</c:v>
                </c:pt>
                <c:pt idx="11388">
                  <c:v>1.25399E-3</c:v>
                </c:pt>
                <c:pt idx="11389">
                  <c:v>2.4746809999999998E-3</c:v>
                </c:pt>
                <c:pt idx="11390">
                  <c:v>1.440043E-3</c:v>
                </c:pt>
                <c:pt idx="11391">
                  <c:v>1.393884E-3</c:v>
                </c:pt>
                <c:pt idx="11392">
                  <c:v>1.511063E-3</c:v>
                </c:pt>
                <c:pt idx="11393">
                  <c:v>3.8092410000000001E-3</c:v>
                </c:pt>
                <c:pt idx="11394">
                  <c:v>6.8162500000000005E-4</c:v>
                </c:pt>
                <c:pt idx="11395">
                  <c:v>-7.2259500000000003E-4</c:v>
                </c:pt>
                <c:pt idx="11396">
                  <c:v>1.994628E-3</c:v>
                </c:pt>
                <c:pt idx="11397">
                  <c:v>2.070658E-3</c:v>
                </c:pt>
                <c:pt idx="11398">
                  <c:v>-7.2938899999999999E-4</c:v>
                </c:pt>
                <c:pt idx="11399">
                  <c:v>8.5619099999999996E-4</c:v>
                </c:pt>
                <c:pt idx="11400">
                  <c:v>2.40735E-4</c:v>
                </c:pt>
                <c:pt idx="11401">
                  <c:v>-8.0274600000000002E-4</c:v>
                </c:pt>
                <c:pt idx="11402">
                  <c:v>7.9381899999999997E-4</c:v>
                </c:pt>
                <c:pt idx="11403">
                  <c:v>1.5008930000000001E-3</c:v>
                </c:pt>
                <c:pt idx="11404">
                  <c:v>-1.781452E-3</c:v>
                </c:pt>
                <c:pt idx="11405">
                  <c:v>1.8032499999999999E-3</c:v>
                </c:pt>
                <c:pt idx="11406">
                  <c:v>-1.075627E-3</c:v>
                </c:pt>
                <c:pt idx="11407">
                  <c:v>-1.9038599999999999E-4</c:v>
                </c:pt>
                <c:pt idx="11408">
                  <c:v>8.6795500000000001E-4</c:v>
                </c:pt>
                <c:pt idx="11409">
                  <c:v>-1.9990429999999998E-3</c:v>
                </c:pt>
                <c:pt idx="11410">
                  <c:v>-2.0829329999999999E-3</c:v>
                </c:pt>
                <c:pt idx="11411">
                  <c:v>1.1929830000000001E-3</c:v>
                </c:pt>
                <c:pt idx="11412">
                  <c:v>1.6593020000000001E-3</c:v>
                </c:pt>
                <c:pt idx="11413">
                  <c:v>3.4274739999999998E-3</c:v>
                </c:pt>
                <c:pt idx="11414">
                  <c:v>3.067148E-3</c:v>
                </c:pt>
                <c:pt idx="11415">
                  <c:v>2.5088200000000001E-3</c:v>
                </c:pt>
                <c:pt idx="11416">
                  <c:v>3.4877969999999999E-3</c:v>
                </c:pt>
                <c:pt idx="11417">
                  <c:v>2.0860980000000002E-3</c:v>
                </c:pt>
                <c:pt idx="11418">
                  <c:v>1.858132E-3</c:v>
                </c:pt>
                <c:pt idx="11419">
                  <c:v>1.1012610000000001E-3</c:v>
                </c:pt>
                <c:pt idx="11420">
                  <c:v>1.7140549999999999E-3</c:v>
                </c:pt>
                <c:pt idx="11421">
                  <c:v>2.3404239999999998E-3</c:v>
                </c:pt>
                <c:pt idx="11422">
                  <c:v>3.1838470000000001E-3</c:v>
                </c:pt>
                <c:pt idx="11423">
                  <c:v>3.5614959999999999E-3</c:v>
                </c:pt>
                <c:pt idx="11424">
                  <c:v>1.577174E-3</c:v>
                </c:pt>
                <c:pt idx="11425">
                  <c:v>6.9526600000000005E-4</c:v>
                </c:pt>
                <c:pt idx="11426">
                  <c:v>3.8878630000000001E-3</c:v>
                </c:pt>
                <c:pt idx="11427">
                  <c:v>1.5797669999999999E-3</c:v>
                </c:pt>
                <c:pt idx="11428">
                  <c:v>2.3595399999999998E-3</c:v>
                </c:pt>
                <c:pt idx="11429">
                  <c:v>3.36361E-3</c:v>
                </c:pt>
                <c:pt idx="11430">
                  <c:v>2.792629E-3</c:v>
                </c:pt>
                <c:pt idx="11431">
                  <c:v>3.0018950000000001E-3</c:v>
                </c:pt>
                <c:pt idx="11432">
                  <c:v>2.4205260000000001E-3</c:v>
                </c:pt>
                <c:pt idx="11433">
                  <c:v>4.0130039999999997E-3</c:v>
                </c:pt>
                <c:pt idx="11434">
                  <c:v>2.574631E-3</c:v>
                </c:pt>
                <c:pt idx="11435">
                  <c:v>2.3021460000000001E-3</c:v>
                </c:pt>
                <c:pt idx="11436">
                  <c:v>2.0797720000000001E-3</c:v>
                </c:pt>
                <c:pt idx="11437">
                  <c:v>1.4061080000000001E-3</c:v>
                </c:pt>
                <c:pt idx="11438">
                  <c:v>2.6889520000000001E-3</c:v>
                </c:pt>
                <c:pt idx="11439">
                  <c:v>4.2765700000000004E-3</c:v>
                </c:pt>
                <c:pt idx="11440">
                  <c:v>6.3855279999999997E-3</c:v>
                </c:pt>
                <c:pt idx="11441">
                  <c:v>4.6383290000000001E-3</c:v>
                </c:pt>
                <c:pt idx="11442">
                  <c:v>6.8247840000000004E-3</c:v>
                </c:pt>
                <c:pt idx="11443">
                  <c:v>6.8717919999999998E-3</c:v>
                </c:pt>
                <c:pt idx="11444">
                  <c:v>1.0850289000000001E-2</c:v>
                </c:pt>
                <c:pt idx="11445">
                  <c:v>8.1255359999999992E-3</c:v>
                </c:pt>
                <c:pt idx="11446">
                  <c:v>8.4049020000000006E-3</c:v>
                </c:pt>
                <c:pt idx="11447">
                  <c:v>5.8331199999999998E-3</c:v>
                </c:pt>
                <c:pt idx="11448">
                  <c:v>7.1631029999999997E-3</c:v>
                </c:pt>
                <c:pt idx="11449">
                  <c:v>8.7546470000000008E-3</c:v>
                </c:pt>
                <c:pt idx="11450">
                  <c:v>7.6896489999999998E-3</c:v>
                </c:pt>
                <c:pt idx="11451">
                  <c:v>9.3120389999999994E-3</c:v>
                </c:pt>
                <c:pt idx="11452">
                  <c:v>6.9729850000000001E-3</c:v>
                </c:pt>
                <c:pt idx="11453">
                  <c:v>8.7310430000000008E-3</c:v>
                </c:pt>
                <c:pt idx="11454">
                  <c:v>6.6678919999999999E-3</c:v>
                </c:pt>
                <c:pt idx="11455">
                  <c:v>3.4966559999999999E-3</c:v>
                </c:pt>
                <c:pt idx="11456">
                  <c:v>5.7693980000000002E-3</c:v>
                </c:pt>
                <c:pt idx="11457">
                  <c:v>4.886067E-3</c:v>
                </c:pt>
                <c:pt idx="11458">
                  <c:v>3.9097530000000002E-3</c:v>
                </c:pt>
                <c:pt idx="11459">
                  <c:v>2.0818159999999998E-3</c:v>
                </c:pt>
                <c:pt idx="11460">
                  <c:v>1.118551E-3</c:v>
                </c:pt>
                <c:pt idx="11461">
                  <c:v>3.025401E-3</c:v>
                </c:pt>
                <c:pt idx="11462">
                  <c:v>-2.007174E-3</c:v>
                </c:pt>
                <c:pt idx="11463">
                  <c:v>-1.457985E-3</c:v>
                </c:pt>
                <c:pt idx="11464">
                  <c:v>1.5252880000000001E-3</c:v>
                </c:pt>
                <c:pt idx="11465">
                  <c:v>-1.8272150000000001E-3</c:v>
                </c:pt>
                <c:pt idx="11466">
                  <c:v>-7.3957999999999999E-4</c:v>
                </c:pt>
                <c:pt idx="11467">
                  <c:v>-2.7971200000000002E-3</c:v>
                </c:pt>
                <c:pt idx="11468">
                  <c:v>-2.0913820000000001E-3</c:v>
                </c:pt>
                <c:pt idx="11469">
                  <c:v>-1.7893799999999999E-3</c:v>
                </c:pt>
                <c:pt idx="11470">
                  <c:v>-2.1720760000000002E-3</c:v>
                </c:pt>
                <c:pt idx="11471">
                  <c:v>-1.94852E-3</c:v>
                </c:pt>
                <c:pt idx="11472">
                  <c:v>-5.1608239999999996E-3</c:v>
                </c:pt>
                <c:pt idx="11473">
                  <c:v>-1.9015080000000001E-3</c:v>
                </c:pt>
                <c:pt idx="11474">
                  <c:v>-3.0387799999999999E-4</c:v>
                </c:pt>
                <c:pt idx="11475">
                  <c:v>-1.707575E-3</c:v>
                </c:pt>
                <c:pt idx="11476">
                  <c:v>-1.719026E-3</c:v>
                </c:pt>
                <c:pt idx="11477">
                  <c:v>-1.6886150000000001E-3</c:v>
                </c:pt>
                <c:pt idx="11478">
                  <c:v>-5.17889E-4</c:v>
                </c:pt>
                <c:pt idx="11479">
                  <c:v>-3.7294200000000002E-4</c:v>
                </c:pt>
                <c:pt idx="11480">
                  <c:v>-1.9029279999999999E-3</c:v>
                </c:pt>
                <c:pt idx="11481">
                  <c:v>1.50944E-4</c:v>
                </c:pt>
                <c:pt idx="11482">
                  <c:v>1.0470970000000001E-3</c:v>
                </c:pt>
                <c:pt idx="11483">
                  <c:v>3.487109E-3</c:v>
                </c:pt>
                <c:pt idx="11484">
                  <c:v>1.472161E-3</c:v>
                </c:pt>
                <c:pt idx="11485">
                  <c:v>3.200423E-3</c:v>
                </c:pt>
                <c:pt idx="11486">
                  <c:v>5.0353409999999996E-3</c:v>
                </c:pt>
                <c:pt idx="11487">
                  <c:v>4.1214870000000001E-3</c:v>
                </c:pt>
                <c:pt idx="11488">
                  <c:v>4.3166970000000004E-3</c:v>
                </c:pt>
                <c:pt idx="11489">
                  <c:v>4.7460810000000001E-3</c:v>
                </c:pt>
                <c:pt idx="11490">
                  <c:v>5.7548859999999999E-3</c:v>
                </c:pt>
                <c:pt idx="11491">
                  <c:v>6.7684090000000004E-3</c:v>
                </c:pt>
                <c:pt idx="11492">
                  <c:v>5.7721200000000004E-3</c:v>
                </c:pt>
                <c:pt idx="11493">
                  <c:v>7.0044180000000001E-3</c:v>
                </c:pt>
                <c:pt idx="11494">
                  <c:v>4.1345949999999996E-3</c:v>
                </c:pt>
                <c:pt idx="11495">
                  <c:v>7.1679359999999998E-3</c:v>
                </c:pt>
                <c:pt idx="11496">
                  <c:v>5.5884150000000002E-3</c:v>
                </c:pt>
                <c:pt idx="11497">
                  <c:v>5.2044370000000001E-3</c:v>
                </c:pt>
                <c:pt idx="11498">
                  <c:v>1.0025025E-2</c:v>
                </c:pt>
                <c:pt idx="11499">
                  <c:v>7.4163440000000001E-3</c:v>
                </c:pt>
                <c:pt idx="11500">
                  <c:v>7.3630809999999996E-3</c:v>
                </c:pt>
                <c:pt idx="11501">
                  <c:v>7.0743469999999999E-3</c:v>
                </c:pt>
                <c:pt idx="11502">
                  <c:v>6.4996369999999999E-3</c:v>
                </c:pt>
                <c:pt idx="11503">
                  <c:v>5.4498180000000004E-3</c:v>
                </c:pt>
                <c:pt idx="11504">
                  <c:v>4.4442090000000002E-3</c:v>
                </c:pt>
                <c:pt idx="11505">
                  <c:v>4.2282270000000002E-3</c:v>
                </c:pt>
                <c:pt idx="11506">
                  <c:v>7.1566379999999999E-3</c:v>
                </c:pt>
                <c:pt idx="11507">
                  <c:v>4.3079019999999997E-3</c:v>
                </c:pt>
                <c:pt idx="11508">
                  <c:v>3.4634140000000002E-3</c:v>
                </c:pt>
                <c:pt idx="11509">
                  <c:v>2.3719639999999998E-3</c:v>
                </c:pt>
                <c:pt idx="11510">
                  <c:v>3.1932829999999999E-3</c:v>
                </c:pt>
                <c:pt idx="11511">
                  <c:v>3.6414360000000001E-3</c:v>
                </c:pt>
                <c:pt idx="11512">
                  <c:v>2.6765719999999999E-3</c:v>
                </c:pt>
                <c:pt idx="11513">
                  <c:v>1.9865700000000001E-4</c:v>
                </c:pt>
                <c:pt idx="11514">
                  <c:v>1.1600580000000001E-3</c:v>
                </c:pt>
                <c:pt idx="11515">
                  <c:v>-6.9583999999999998E-4</c:v>
                </c:pt>
                <c:pt idx="11516">
                  <c:v>-2.7320930000000001E-3</c:v>
                </c:pt>
                <c:pt idx="11517">
                  <c:v>8.7602299999999997E-4</c:v>
                </c:pt>
                <c:pt idx="11518">
                  <c:v>6.1902799999999998E-4</c:v>
                </c:pt>
                <c:pt idx="11519">
                  <c:v>-1.909827E-3</c:v>
                </c:pt>
                <c:pt idx="11520">
                  <c:v>-1.9794699999999999E-4</c:v>
                </c:pt>
                <c:pt idx="11521">
                  <c:v>5.9944299999999996E-4</c:v>
                </c:pt>
                <c:pt idx="11522">
                  <c:v>4.2660400000000002E-4</c:v>
                </c:pt>
                <c:pt idx="11523">
                  <c:v>-2.122653E-3</c:v>
                </c:pt>
                <c:pt idx="11524">
                  <c:v>-3.0616839999999998E-3</c:v>
                </c:pt>
                <c:pt idx="11525">
                  <c:v>-2.4767809999999999E-3</c:v>
                </c:pt>
                <c:pt idx="11526">
                  <c:v>-1.9099000000000001E-4</c:v>
                </c:pt>
                <c:pt idx="11527">
                  <c:v>1.6436099999999999E-4</c:v>
                </c:pt>
                <c:pt idx="11528">
                  <c:v>-2.2268909999999999E-3</c:v>
                </c:pt>
                <c:pt idx="11529">
                  <c:v>7.62235E-4</c:v>
                </c:pt>
                <c:pt idx="11530">
                  <c:v>9.0364899999999997E-4</c:v>
                </c:pt>
                <c:pt idx="11531">
                  <c:v>8.7819700000000005E-4</c:v>
                </c:pt>
                <c:pt idx="11532">
                  <c:v>1.4337320000000001E-3</c:v>
                </c:pt>
                <c:pt idx="11533">
                  <c:v>1.1993489999999999E-3</c:v>
                </c:pt>
                <c:pt idx="11534">
                  <c:v>2.8688839999999999E-3</c:v>
                </c:pt>
                <c:pt idx="11535">
                  <c:v>2.1237000000000001E-3</c:v>
                </c:pt>
                <c:pt idx="11536">
                  <c:v>-7.7222100000000002E-4</c:v>
                </c:pt>
                <c:pt idx="11537">
                  <c:v>2.2996900000000001E-3</c:v>
                </c:pt>
                <c:pt idx="11538">
                  <c:v>4.8259649999999998E-3</c:v>
                </c:pt>
                <c:pt idx="11539">
                  <c:v>9.798719999999999E-4</c:v>
                </c:pt>
                <c:pt idx="11540">
                  <c:v>5.3751529999999997E-3</c:v>
                </c:pt>
                <c:pt idx="11541">
                  <c:v>2.721345E-3</c:v>
                </c:pt>
                <c:pt idx="11542">
                  <c:v>1.535706E-3</c:v>
                </c:pt>
                <c:pt idx="11543">
                  <c:v>3.0197959999999999E-3</c:v>
                </c:pt>
                <c:pt idx="11544">
                  <c:v>2.0698470000000001E-3</c:v>
                </c:pt>
                <c:pt idx="11545">
                  <c:v>1.9740500000000002E-3</c:v>
                </c:pt>
                <c:pt idx="11546">
                  <c:v>3.902179E-3</c:v>
                </c:pt>
                <c:pt idx="11547">
                  <c:v>2.9928979999999999E-3</c:v>
                </c:pt>
                <c:pt idx="11548">
                  <c:v>2.228837E-3</c:v>
                </c:pt>
                <c:pt idx="11549">
                  <c:v>1.398498E-3</c:v>
                </c:pt>
                <c:pt idx="11550">
                  <c:v>2.327941E-3</c:v>
                </c:pt>
                <c:pt idx="11551">
                  <c:v>2.6070479999999998E-3</c:v>
                </c:pt>
                <c:pt idx="11552">
                  <c:v>1.9875969999999998E-3</c:v>
                </c:pt>
                <c:pt idx="11553">
                  <c:v>-1.241912E-3</c:v>
                </c:pt>
                <c:pt idx="11554">
                  <c:v>-7.3537799999999996E-4</c:v>
                </c:pt>
                <c:pt idx="11555" formatCode="0.00E+00">
                  <c:v>-2.40025E-6</c:v>
                </c:pt>
                <c:pt idx="11556">
                  <c:v>2.066343E-3</c:v>
                </c:pt>
                <c:pt idx="11557">
                  <c:v>4.7810279999999997E-3</c:v>
                </c:pt>
                <c:pt idx="11558">
                  <c:v>-1.150098E-3</c:v>
                </c:pt>
                <c:pt idx="11559">
                  <c:v>-7.5831499999999997E-4</c:v>
                </c:pt>
                <c:pt idx="11560" formatCode="0.00E+00">
                  <c:v>-2.83432E-5</c:v>
                </c:pt>
                <c:pt idx="11561">
                  <c:v>-1.588063E-3</c:v>
                </c:pt>
                <c:pt idx="11562" formatCode="0.00E+00">
                  <c:v>-4.7690700000000001E-5</c:v>
                </c:pt>
                <c:pt idx="11563">
                  <c:v>-2.1528039999999999E-3</c:v>
                </c:pt>
                <c:pt idx="11564">
                  <c:v>-1.5639790000000001E-3</c:v>
                </c:pt>
                <c:pt idx="11565">
                  <c:v>-7.4266000000000002E-4</c:v>
                </c:pt>
                <c:pt idx="11566">
                  <c:v>-3.4798569999999998E-3</c:v>
                </c:pt>
                <c:pt idx="11567">
                  <c:v>-2.3396530000000001E-3</c:v>
                </c:pt>
                <c:pt idx="11568">
                  <c:v>-3.2941300000000001E-3</c:v>
                </c:pt>
                <c:pt idx="11569">
                  <c:v>-3.5945899999999999E-3</c:v>
                </c:pt>
                <c:pt idx="11570">
                  <c:v>-3.1671529999999998E-3</c:v>
                </c:pt>
                <c:pt idx="11571">
                  <c:v>-3.1576719999999998E-3</c:v>
                </c:pt>
                <c:pt idx="11572">
                  <c:v>-2.2495340000000001E-3</c:v>
                </c:pt>
                <c:pt idx="11573">
                  <c:v>-9.5693099999999995E-4</c:v>
                </c:pt>
                <c:pt idx="11574">
                  <c:v>-1.814736E-3</c:v>
                </c:pt>
                <c:pt idx="11575">
                  <c:v>-2.2036780000000001E-3</c:v>
                </c:pt>
                <c:pt idx="11576">
                  <c:v>-3.189047E-3</c:v>
                </c:pt>
                <c:pt idx="11577">
                  <c:v>9.9494600000000002E-4</c:v>
                </c:pt>
                <c:pt idx="11578">
                  <c:v>-1.402964E-3</c:v>
                </c:pt>
                <c:pt idx="11579">
                  <c:v>7.2728199999999999E-4</c:v>
                </c:pt>
                <c:pt idx="11580" formatCode="0.00E+00">
                  <c:v>-9.6433600000000005E-5</c:v>
                </c:pt>
                <c:pt idx="11581">
                  <c:v>2.5016389999999999E-3</c:v>
                </c:pt>
                <c:pt idx="11582">
                  <c:v>8.4248999999999999E-4</c:v>
                </c:pt>
                <c:pt idx="11583">
                  <c:v>9.828669999999999E-4</c:v>
                </c:pt>
                <c:pt idx="11584">
                  <c:v>2.0715669999999999E-3</c:v>
                </c:pt>
                <c:pt idx="11585">
                  <c:v>2.8227080000000002E-3</c:v>
                </c:pt>
                <c:pt idx="11586">
                  <c:v>1.5257479999999999E-3</c:v>
                </c:pt>
                <c:pt idx="11587">
                  <c:v>1.838346E-3</c:v>
                </c:pt>
                <c:pt idx="11588">
                  <c:v>-2.9165000000000001E-4</c:v>
                </c:pt>
                <c:pt idx="11589">
                  <c:v>4.9762610000000001E-3</c:v>
                </c:pt>
                <c:pt idx="11590">
                  <c:v>4.715538E-3</c:v>
                </c:pt>
                <c:pt idx="11591">
                  <c:v>1.950781E-3</c:v>
                </c:pt>
                <c:pt idx="11592">
                  <c:v>3.3745070000000001E-3</c:v>
                </c:pt>
                <c:pt idx="11593">
                  <c:v>6.0350129999999997E-3</c:v>
                </c:pt>
                <c:pt idx="11594">
                  <c:v>2.45386E-3</c:v>
                </c:pt>
                <c:pt idx="11595">
                  <c:v>3.6733780000000001E-3</c:v>
                </c:pt>
                <c:pt idx="11596">
                  <c:v>2.5236910000000002E-3</c:v>
                </c:pt>
                <c:pt idx="11597">
                  <c:v>1.439446E-3</c:v>
                </c:pt>
                <c:pt idx="11598">
                  <c:v>1.174727E-3</c:v>
                </c:pt>
                <c:pt idx="11599">
                  <c:v>2.2197699999999999E-4</c:v>
                </c:pt>
                <c:pt idx="11600">
                  <c:v>-1.428117E-3</c:v>
                </c:pt>
                <c:pt idx="11601">
                  <c:v>6.1186400000000005E-4</c:v>
                </c:pt>
                <c:pt idx="11602" formatCode="0.00E+00">
                  <c:v>8.9351999999999994E-5</c:v>
                </c:pt>
                <c:pt idx="11603">
                  <c:v>-2.8159389999999999E-3</c:v>
                </c:pt>
                <c:pt idx="11604">
                  <c:v>-2.466532E-3</c:v>
                </c:pt>
                <c:pt idx="11605">
                  <c:v>-2.1555189999999998E-3</c:v>
                </c:pt>
                <c:pt idx="11606" formatCode="0.00E+00">
                  <c:v>-6.2007699999999999E-5</c:v>
                </c:pt>
                <c:pt idx="11607">
                  <c:v>-2.5963499999999998E-4</c:v>
                </c:pt>
                <c:pt idx="11608">
                  <c:v>-1.4364860000000001E-3</c:v>
                </c:pt>
                <c:pt idx="11609">
                  <c:v>-4.2744009999999997E-3</c:v>
                </c:pt>
                <c:pt idx="11610">
                  <c:v>-2.7875579999999999E-3</c:v>
                </c:pt>
                <c:pt idx="11611">
                  <c:v>-3.2310910000000002E-3</c:v>
                </c:pt>
                <c:pt idx="11612">
                  <c:v>-4.3485540000000001E-3</c:v>
                </c:pt>
                <c:pt idx="11613">
                  <c:v>-4.0379190000000001E-3</c:v>
                </c:pt>
                <c:pt idx="11614">
                  <c:v>-2.822186E-3</c:v>
                </c:pt>
                <c:pt idx="11615">
                  <c:v>-1.759617E-3</c:v>
                </c:pt>
                <c:pt idx="11616">
                  <c:v>-4.9700569999999999E-3</c:v>
                </c:pt>
                <c:pt idx="11617">
                  <c:v>-2.4209700000000002E-3</c:v>
                </c:pt>
                <c:pt idx="11618">
                  <c:v>-2.5988700000000001E-3</c:v>
                </c:pt>
                <c:pt idx="11619">
                  <c:v>-5.6672199999999997E-4</c:v>
                </c:pt>
                <c:pt idx="11620">
                  <c:v>-1.877264E-3</c:v>
                </c:pt>
                <c:pt idx="11621">
                  <c:v>-1.605453E-3</c:v>
                </c:pt>
                <c:pt idx="11622">
                  <c:v>-3.6495199999999998E-4</c:v>
                </c:pt>
                <c:pt idx="11623">
                  <c:v>8.4208999999999998E-4</c:v>
                </c:pt>
                <c:pt idx="11624">
                  <c:v>-1.6255950000000001E-3</c:v>
                </c:pt>
                <c:pt idx="11625">
                  <c:v>3.0087100000000003E-4</c:v>
                </c:pt>
                <c:pt idx="11626">
                  <c:v>1.9993699999999999E-4</c:v>
                </c:pt>
                <c:pt idx="11627">
                  <c:v>1.6384489999999999E-3</c:v>
                </c:pt>
                <c:pt idx="11628">
                  <c:v>-1.741902E-3</c:v>
                </c:pt>
                <c:pt idx="11629">
                  <c:v>-1.976214E-3</c:v>
                </c:pt>
                <c:pt idx="11630">
                  <c:v>-4.1187299999999999E-4</c:v>
                </c:pt>
                <c:pt idx="11631">
                  <c:v>-2.222281E-3</c:v>
                </c:pt>
                <c:pt idx="11632">
                  <c:v>-1.6214720000000001E-3</c:v>
                </c:pt>
                <c:pt idx="11633">
                  <c:v>-7.48987E-4</c:v>
                </c:pt>
                <c:pt idx="11634">
                  <c:v>7.0829499999999995E-4</c:v>
                </c:pt>
                <c:pt idx="11635">
                  <c:v>-1.398741E-3</c:v>
                </c:pt>
                <c:pt idx="11636">
                  <c:v>-6.5784999999999997E-4</c:v>
                </c:pt>
                <c:pt idx="11637">
                  <c:v>2.5901899999999998E-4</c:v>
                </c:pt>
                <c:pt idx="11638">
                  <c:v>-1.2579170000000001E-3</c:v>
                </c:pt>
                <c:pt idx="11639">
                  <c:v>3.0348700000000002E-4</c:v>
                </c:pt>
                <c:pt idx="11640">
                  <c:v>-6.3421300000000001E-4</c:v>
                </c:pt>
                <c:pt idx="11641">
                  <c:v>1.4413189999999999E-3</c:v>
                </c:pt>
                <c:pt idx="11642">
                  <c:v>-2.5124100000000001E-3</c:v>
                </c:pt>
                <c:pt idx="11643">
                  <c:v>-1.7529399999999999E-4</c:v>
                </c:pt>
                <c:pt idx="11644">
                  <c:v>-2.5122170000000002E-3</c:v>
                </c:pt>
                <c:pt idx="11645">
                  <c:v>-2.430467E-3</c:v>
                </c:pt>
                <c:pt idx="11646">
                  <c:v>-7.6332799999999997E-4</c:v>
                </c:pt>
                <c:pt idx="11647">
                  <c:v>-3.55819E-4</c:v>
                </c:pt>
                <c:pt idx="11648">
                  <c:v>-1.635201E-3</c:v>
                </c:pt>
                <c:pt idx="11649">
                  <c:v>-1.558322E-3</c:v>
                </c:pt>
                <c:pt idx="11650">
                  <c:v>-1.0637719999999999E-3</c:v>
                </c:pt>
                <c:pt idx="11651">
                  <c:v>-1.933337E-3</c:v>
                </c:pt>
                <c:pt idx="11652">
                  <c:v>-3.0950079999999998E-3</c:v>
                </c:pt>
                <c:pt idx="11653">
                  <c:v>-1.781567E-3</c:v>
                </c:pt>
                <c:pt idx="11654">
                  <c:v>-2.3943599999999999E-3</c:v>
                </c:pt>
                <c:pt idx="11655">
                  <c:v>-2.3012649999999998E-3</c:v>
                </c:pt>
                <c:pt idx="11656">
                  <c:v>-4.3199200000000002E-4</c:v>
                </c:pt>
                <c:pt idx="11657">
                  <c:v>-3.3842730000000001E-3</c:v>
                </c:pt>
                <c:pt idx="11658">
                  <c:v>-1.5706610000000001E-3</c:v>
                </c:pt>
                <c:pt idx="11659">
                  <c:v>-3.1294370000000001E-3</c:v>
                </c:pt>
                <c:pt idx="11660">
                  <c:v>-2.731827E-3</c:v>
                </c:pt>
                <c:pt idx="11661">
                  <c:v>7.2491099999999996E-4</c:v>
                </c:pt>
                <c:pt idx="11662">
                  <c:v>-1.2096100000000001E-3</c:v>
                </c:pt>
                <c:pt idx="11663">
                  <c:v>-9.3349500000000001E-4</c:v>
                </c:pt>
                <c:pt idx="11664" formatCode="0.00E+00">
                  <c:v>8.0369899999999998E-5</c:v>
                </c:pt>
                <c:pt idx="11665">
                  <c:v>-3.1079749999999998E-3</c:v>
                </c:pt>
                <c:pt idx="11666">
                  <c:v>-1.183042E-3</c:v>
                </c:pt>
                <c:pt idx="11667">
                  <c:v>1.5336010000000001E-3</c:v>
                </c:pt>
                <c:pt idx="11668">
                  <c:v>1.0502370000000001E-3</c:v>
                </c:pt>
                <c:pt idx="11669">
                  <c:v>4.6476829999999997E-3</c:v>
                </c:pt>
                <c:pt idx="11670">
                  <c:v>4.5392920000000003E-3</c:v>
                </c:pt>
                <c:pt idx="11671">
                  <c:v>4.4704619999999997E-3</c:v>
                </c:pt>
                <c:pt idx="11672">
                  <c:v>6.1128340000000001E-3</c:v>
                </c:pt>
                <c:pt idx="11673">
                  <c:v>3.7755620000000001E-3</c:v>
                </c:pt>
                <c:pt idx="11674">
                  <c:v>3.374756E-3</c:v>
                </c:pt>
                <c:pt idx="11675">
                  <c:v>5.2846610000000004E-3</c:v>
                </c:pt>
                <c:pt idx="11676">
                  <c:v>2.4675690000000002E-3</c:v>
                </c:pt>
                <c:pt idx="11677">
                  <c:v>2.1069629999999999E-3</c:v>
                </c:pt>
                <c:pt idx="11678">
                  <c:v>1.086706E-3</c:v>
                </c:pt>
                <c:pt idx="11679">
                  <c:v>-1.121541E-3</c:v>
                </c:pt>
                <c:pt idx="11680">
                  <c:v>-1.6666910000000001E-3</c:v>
                </c:pt>
                <c:pt idx="11681">
                  <c:v>-7.6495399999999998E-4</c:v>
                </c:pt>
                <c:pt idx="11682" formatCode="0.00E+00">
                  <c:v>-9.7299699999999999E-5</c:v>
                </c:pt>
                <c:pt idx="11683">
                  <c:v>3.94301E-4</c:v>
                </c:pt>
                <c:pt idx="11684">
                  <c:v>1.6609000000000001E-3</c:v>
                </c:pt>
                <c:pt idx="11685">
                  <c:v>-2.3132970000000002E-3</c:v>
                </c:pt>
                <c:pt idx="11686">
                  <c:v>-1.30316E-3</c:v>
                </c:pt>
                <c:pt idx="11687">
                  <c:v>8.7527600000000003E-4</c:v>
                </c:pt>
                <c:pt idx="11688">
                  <c:v>-3.085909E-3</c:v>
                </c:pt>
                <c:pt idx="11689">
                  <c:v>1.24134E-4</c:v>
                </c:pt>
                <c:pt idx="11690">
                  <c:v>-2.1544670000000002E-3</c:v>
                </c:pt>
                <c:pt idx="11691">
                  <c:v>-8.3372800000000005E-4</c:v>
                </c:pt>
                <c:pt idx="11692">
                  <c:v>-2.569843E-3</c:v>
                </c:pt>
                <c:pt idx="11693">
                  <c:v>3.2592E-4</c:v>
                </c:pt>
                <c:pt idx="11694">
                  <c:v>-2.2672E-3</c:v>
                </c:pt>
                <c:pt idx="11695" formatCode="0.00E+00">
                  <c:v>2.1780399999999999E-5</c:v>
                </c:pt>
                <c:pt idx="11696">
                  <c:v>-2.0227280000000001E-3</c:v>
                </c:pt>
                <c:pt idx="11697">
                  <c:v>-3.008209E-3</c:v>
                </c:pt>
                <c:pt idx="11698">
                  <c:v>-1.282481E-3</c:v>
                </c:pt>
                <c:pt idx="11699" formatCode="0.00E+00">
                  <c:v>5.0065599999999997E-5</c:v>
                </c:pt>
                <c:pt idx="11700">
                  <c:v>-2.0828600000000002E-3</c:v>
                </c:pt>
                <c:pt idx="11701">
                  <c:v>-9.1324899999999998E-4</c:v>
                </c:pt>
                <c:pt idx="11702">
                  <c:v>-3.0192769999999999E-3</c:v>
                </c:pt>
                <c:pt idx="11703">
                  <c:v>3.4605200000000001E-4</c:v>
                </c:pt>
                <c:pt idx="11704" formatCode="0.00E+00">
                  <c:v>-6.4607E-5</c:v>
                </c:pt>
                <c:pt idx="11705">
                  <c:v>-3.1237999999999999E-3</c:v>
                </c:pt>
                <c:pt idx="11706">
                  <c:v>7.60686E-4</c:v>
                </c:pt>
                <c:pt idx="11707">
                  <c:v>7.0664399999999998E-4</c:v>
                </c:pt>
                <c:pt idx="11708">
                  <c:v>-1.3411599999999999E-4</c:v>
                </c:pt>
                <c:pt idx="11709">
                  <c:v>4.3381799999999999E-4</c:v>
                </c:pt>
                <c:pt idx="11710">
                  <c:v>9.8589199999999993E-4</c:v>
                </c:pt>
                <c:pt idx="11711">
                  <c:v>-1.995887E-3</c:v>
                </c:pt>
                <c:pt idx="11712">
                  <c:v>-6.2808700000000005E-4</c:v>
                </c:pt>
                <c:pt idx="11713">
                  <c:v>-1.2303360000000001E-3</c:v>
                </c:pt>
                <c:pt idx="11714">
                  <c:v>-7.1341700000000004E-4</c:v>
                </c:pt>
                <c:pt idx="11715" formatCode="0.00E+00">
                  <c:v>-1.24727E-5</c:v>
                </c:pt>
                <c:pt idx="11716">
                  <c:v>-1.1435169999999999E-3</c:v>
                </c:pt>
                <c:pt idx="11717">
                  <c:v>4.37379E-4</c:v>
                </c:pt>
                <c:pt idx="11718">
                  <c:v>-6.34543E-4</c:v>
                </c:pt>
                <c:pt idx="11719">
                  <c:v>-1.2972280000000001E-3</c:v>
                </c:pt>
                <c:pt idx="11720">
                  <c:v>-4.3889100000000001E-4</c:v>
                </c:pt>
                <c:pt idx="11721">
                  <c:v>-9.3214800000000005E-4</c:v>
                </c:pt>
                <c:pt idx="11722">
                  <c:v>-3.9252749999999998E-3</c:v>
                </c:pt>
                <c:pt idx="11723">
                  <c:v>-1.2066550000000001E-3</c:v>
                </c:pt>
                <c:pt idx="11724">
                  <c:v>-3.2285270000000001E-3</c:v>
                </c:pt>
                <c:pt idx="11725">
                  <c:v>-7.3463000000000001E-4</c:v>
                </c:pt>
                <c:pt idx="11726">
                  <c:v>-1.472592E-3</c:v>
                </c:pt>
                <c:pt idx="11727">
                  <c:v>1.5886629999999999E-3</c:v>
                </c:pt>
                <c:pt idx="11728">
                  <c:v>-5.6743199999999998E-4</c:v>
                </c:pt>
                <c:pt idx="11729">
                  <c:v>-2.2165599999999998E-3</c:v>
                </c:pt>
                <c:pt idx="11730">
                  <c:v>-1.64398E-3</c:v>
                </c:pt>
                <c:pt idx="11731">
                  <c:v>-2.2333470000000001E-3</c:v>
                </c:pt>
                <c:pt idx="11732">
                  <c:v>-1.53773E-3</c:v>
                </c:pt>
                <c:pt idx="11733">
                  <c:v>6.8459399999999996E-4</c:v>
                </c:pt>
                <c:pt idx="11734">
                  <c:v>-5.8759800000000005E-4</c:v>
                </c:pt>
                <c:pt idx="11735">
                  <c:v>-7.9673799999999996E-4</c:v>
                </c:pt>
                <c:pt idx="11736">
                  <c:v>1.32953E-3</c:v>
                </c:pt>
                <c:pt idx="11737">
                  <c:v>-1.4248760000000001E-3</c:v>
                </c:pt>
                <c:pt idx="11738">
                  <c:v>-1.113553E-3</c:v>
                </c:pt>
                <c:pt idx="11739" formatCode="0.00E+00">
                  <c:v>8.95276E-5</c:v>
                </c:pt>
                <c:pt idx="11740">
                  <c:v>3.833932E-3</c:v>
                </c:pt>
                <c:pt idx="11741">
                  <c:v>-1.316472E-3</c:v>
                </c:pt>
                <c:pt idx="11742">
                  <c:v>-2.9455280000000002E-3</c:v>
                </c:pt>
                <c:pt idx="11743">
                  <c:v>3.3202409999999998E-3</c:v>
                </c:pt>
                <c:pt idx="11744">
                  <c:v>-3.2292710000000001E-3</c:v>
                </c:pt>
                <c:pt idx="11745">
                  <c:v>6.7747900000000004E-4</c:v>
                </c:pt>
                <c:pt idx="11746">
                  <c:v>1.0330109999999999E-3</c:v>
                </c:pt>
                <c:pt idx="11747">
                  <c:v>1.2717620000000001E-3</c:v>
                </c:pt>
                <c:pt idx="11748">
                  <c:v>-4.0150199999999998E-4</c:v>
                </c:pt>
                <c:pt idx="11749">
                  <c:v>2.0263350000000002E-3</c:v>
                </c:pt>
                <c:pt idx="11750">
                  <c:v>1.118197E-3</c:v>
                </c:pt>
                <c:pt idx="11751">
                  <c:v>2.0183810000000001E-3</c:v>
                </c:pt>
                <c:pt idx="11752">
                  <c:v>-1.9305539999999999E-3</c:v>
                </c:pt>
                <c:pt idx="11753">
                  <c:v>2.0946010000000002E-3</c:v>
                </c:pt>
                <c:pt idx="11754">
                  <c:v>-3.52844E-4</c:v>
                </c:pt>
                <c:pt idx="11755">
                  <c:v>5.0757799999999996E-4</c:v>
                </c:pt>
                <c:pt idx="11756">
                  <c:v>-1.8125680000000001E-3</c:v>
                </c:pt>
                <c:pt idx="11757">
                  <c:v>-1.2111699999999999E-3</c:v>
                </c:pt>
                <c:pt idx="11758">
                  <c:v>-6.9398400000000003E-4</c:v>
                </c:pt>
                <c:pt idx="11759">
                  <c:v>-1.4644370000000001E-3</c:v>
                </c:pt>
                <c:pt idx="11760">
                  <c:v>-2.1307600000000002E-3</c:v>
                </c:pt>
                <c:pt idx="11761">
                  <c:v>-2.6623269999999999E-3</c:v>
                </c:pt>
                <c:pt idx="11762">
                  <c:v>-1.0670930000000001E-3</c:v>
                </c:pt>
                <c:pt idx="11763">
                  <c:v>-1.4383480000000001E-3</c:v>
                </c:pt>
                <c:pt idx="11764">
                  <c:v>-2.4306419999999998E-3</c:v>
                </c:pt>
                <c:pt idx="11765">
                  <c:v>-1.3856809999999999E-3</c:v>
                </c:pt>
                <c:pt idx="11766">
                  <c:v>-2.9132709999999998E-3</c:v>
                </c:pt>
                <c:pt idx="11767">
                  <c:v>-2.53557E-3</c:v>
                </c:pt>
                <c:pt idx="11768">
                  <c:v>-3.884462E-3</c:v>
                </c:pt>
                <c:pt idx="11769">
                  <c:v>8.4478000000000005E-4</c:v>
                </c:pt>
                <c:pt idx="11770">
                  <c:v>7.6222200000000001E-4</c:v>
                </c:pt>
                <c:pt idx="11771">
                  <c:v>1.6145720000000001E-3</c:v>
                </c:pt>
                <c:pt idx="11772">
                  <c:v>-1.5700359999999999E-3</c:v>
                </c:pt>
                <c:pt idx="11773">
                  <c:v>-1.49591E-4</c:v>
                </c:pt>
                <c:pt idx="11774">
                  <c:v>-1.647087E-3</c:v>
                </c:pt>
                <c:pt idx="11775">
                  <c:v>1.774126E-3</c:v>
                </c:pt>
                <c:pt idx="11776">
                  <c:v>-1.578528E-3</c:v>
                </c:pt>
                <c:pt idx="11777">
                  <c:v>5.0503500000000003E-4</c:v>
                </c:pt>
                <c:pt idx="11778">
                  <c:v>1.0091709999999999E-3</c:v>
                </c:pt>
                <c:pt idx="11779">
                  <c:v>5.2520099999999999E-4</c:v>
                </c:pt>
                <c:pt idx="11780">
                  <c:v>-1.108915E-3</c:v>
                </c:pt>
                <c:pt idx="11781">
                  <c:v>-1.3405900000000001E-4</c:v>
                </c:pt>
                <c:pt idx="11782">
                  <c:v>-8.7015699999999998E-4</c:v>
                </c:pt>
                <c:pt idx="11783">
                  <c:v>-7.7090600000000002E-4</c:v>
                </c:pt>
                <c:pt idx="11784">
                  <c:v>5.1619899999999995E-4</c:v>
                </c:pt>
                <c:pt idx="11785">
                  <c:v>-3.059095E-3</c:v>
                </c:pt>
                <c:pt idx="11786">
                  <c:v>-1.6252490000000001E-3</c:v>
                </c:pt>
                <c:pt idx="11787">
                  <c:v>-2.9998500000000001E-4</c:v>
                </c:pt>
                <c:pt idx="11788">
                  <c:v>-2.7884429999999998E-3</c:v>
                </c:pt>
                <c:pt idx="11789">
                  <c:v>-6.5926799999999996E-4</c:v>
                </c:pt>
                <c:pt idx="11790">
                  <c:v>-1.0619379999999999E-3</c:v>
                </c:pt>
                <c:pt idx="11791">
                  <c:v>-2.6340690000000002E-3</c:v>
                </c:pt>
                <c:pt idx="11792">
                  <c:v>-2.4055690000000002E-3</c:v>
                </c:pt>
                <c:pt idx="11793">
                  <c:v>-3.6589779999999998E-3</c:v>
                </c:pt>
                <c:pt idx="11794">
                  <c:v>-5.9847299999999997E-4</c:v>
                </c:pt>
                <c:pt idx="11795">
                  <c:v>1.5850529999999999E-3</c:v>
                </c:pt>
                <c:pt idx="11796">
                  <c:v>-1.1446869999999999E-3</c:v>
                </c:pt>
                <c:pt idx="11797">
                  <c:v>-2.64182E-3</c:v>
                </c:pt>
                <c:pt idx="11798">
                  <c:v>-6.0743099999999996E-4</c:v>
                </c:pt>
                <c:pt idx="11799">
                  <c:v>-1.791813E-3</c:v>
                </c:pt>
                <c:pt idx="11800">
                  <c:v>-2.804614E-3</c:v>
                </c:pt>
                <c:pt idx="11801">
                  <c:v>-4.13213E-4</c:v>
                </c:pt>
                <c:pt idx="11802">
                  <c:v>-3.762671E-3</c:v>
                </c:pt>
                <c:pt idx="11803">
                  <c:v>-2.3911459999999998E-3</c:v>
                </c:pt>
                <c:pt idx="11804">
                  <c:v>-3.441497E-3</c:v>
                </c:pt>
                <c:pt idx="11805">
                  <c:v>-2.89363E-4</c:v>
                </c:pt>
                <c:pt idx="11806">
                  <c:v>-2.121085E-3</c:v>
                </c:pt>
                <c:pt idx="11807">
                  <c:v>-2.319354E-3</c:v>
                </c:pt>
                <c:pt idx="11808">
                  <c:v>-2.194718E-3</c:v>
                </c:pt>
                <c:pt idx="11809">
                  <c:v>-9.2863500000000003E-4</c:v>
                </c:pt>
                <c:pt idx="11810">
                  <c:v>-5.1211599999999996E-4</c:v>
                </c:pt>
                <c:pt idx="11811">
                  <c:v>1.477707E-3</c:v>
                </c:pt>
                <c:pt idx="11812">
                  <c:v>-3.5268400000000003E-4</c:v>
                </c:pt>
                <c:pt idx="11813">
                  <c:v>1.71116E-3</c:v>
                </c:pt>
                <c:pt idx="11814">
                  <c:v>-4.87546E-4</c:v>
                </c:pt>
                <c:pt idx="11815">
                  <c:v>1.600293E-3</c:v>
                </c:pt>
                <c:pt idx="11816">
                  <c:v>1.367533E-3</c:v>
                </c:pt>
                <c:pt idx="11817">
                  <c:v>1.0479770000000001E-3</c:v>
                </c:pt>
                <c:pt idx="11818">
                  <c:v>2.7379599999999998E-4</c:v>
                </c:pt>
                <c:pt idx="11819">
                  <c:v>-7.51707E-4</c:v>
                </c:pt>
                <c:pt idx="11820">
                  <c:v>2.8479599999999997E-4</c:v>
                </c:pt>
                <c:pt idx="11821">
                  <c:v>-8.1842999999999998E-4</c:v>
                </c:pt>
                <c:pt idx="11822">
                  <c:v>1.6902670000000001E-3</c:v>
                </c:pt>
                <c:pt idx="11823">
                  <c:v>7.5325200000000004E-4</c:v>
                </c:pt>
                <c:pt idx="11824" formatCode="0.00E+00">
                  <c:v>-2.4657199999999998E-5</c:v>
                </c:pt>
                <c:pt idx="11825">
                  <c:v>-1.8893930000000001E-3</c:v>
                </c:pt>
                <c:pt idx="11826">
                  <c:v>4.1743699999999999E-4</c:v>
                </c:pt>
                <c:pt idx="11827">
                  <c:v>-7.4877099999999996E-4</c:v>
                </c:pt>
                <c:pt idx="11828">
                  <c:v>-1.3407919999999999E-3</c:v>
                </c:pt>
                <c:pt idx="11829">
                  <c:v>-7.3616899999999995E-4</c:v>
                </c:pt>
                <c:pt idx="11830">
                  <c:v>-9.3297699999999998E-4</c:v>
                </c:pt>
                <c:pt idx="11831">
                  <c:v>5.7670900000000001E-4</c:v>
                </c:pt>
                <c:pt idx="11832">
                  <c:v>1.406284E-3</c:v>
                </c:pt>
                <c:pt idx="11833" formatCode="0.00E+00">
                  <c:v>-4.0096199999999997E-5</c:v>
                </c:pt>
                <c:pt idx="11834">
                  <c:v>-1.834268E-3</c:v>
                </c:pt>
                <c:pt idx="11835">
                  <c:v>-1.3394710000000001E-3</c:v>
                </c:pt>
                <c:pt idx="11836">
                  <c:v>1.3458900000000001E-4</c:v>
                </c:pt>
                <c:pt idx="11837">
                  <c:v>-2.756147E-3</c:v>
                </c:pt>
                <c:pt idx="11838">
                  <c:v>-6.9059899999999997E-4</c:v>
                </c:pt>
                <c:pt idx="11839">
                  <c:v>-2.7420400000000001E-4</c:v>
                </c:pt>
                <c:pt idx="11840">
                  <c:v>9.7641600000000002E-4</c:v>
                </c:pt>
                <c:pt idx="11841">
                  <c:v>-5.4255700000000004E-4</c:v>
                </c:pt>
                <c:pt idx="11842">
                  <c:v>1.242293E-3</c:v>
                </c:pt>
                <c:pt idx="11843">
                  <c:v>9.4971200000000002E-4</c:v>
                </c:pt>
                <c:pt idx="11844">
                  <c:v>3.0389499999999999E-4</c:v>
                </c:pt>
                <c:pt idx="11845">
                  <c:v>-1.4727800000000001E-4</c:v>
                </c:pt>
                <c:pt idx="11846">
                  <c:v>-4.5354199999999998E-4</c:v>
                </c:pt>
                <c:pt idx="11847" formatCode="0.00E+00">
                  <c:v>2.3692800000000002E-6</c:v>
                </c:pt>
                <c:pt idx="11848">
                  <c:v>1.5893470000000001E-3</c:v>
                </c:pt>
                <c:pt idx="11849">
                  <c:v>-2.362065E-3</c:v>
                </c:pt>
                <c:pt idx="11850">
                  <c:v>3.7273500000000002E-4</c:v>
                </c:pt>
                <c:pt idx="11851">
                  <c:v>1.671301E-3</c:v>
                </c:pt>
                <c:pt idx="11852">
                  <c:v>-2.1288599999999999E-4</c:v>
                </c:pt>
                <c:pt idx="11853" formatCode="0.00E+00">
                  <c:v>-6.05648E-5</c:v>
                </c:pt>
                <c:pt idx="11854">
                  <c:v>1.5679579999999999E-3</c:v>
                </c:pt>
                <c:pt idx="11855">
                  <c:v>-4.1383970000000003E-3</c:v>
                </c:pt>
                <c:pt idx="11856">
                  <c:v>2.3117799999999998E-3</c:v>
                </c:pt>
                <c:pt idx="11857">
                  <c:v>-2.2683809999999999E-3</c:v>
                </c:pt>
                <c:pt idx="11858">
                  <c:v>-1.031077E-3</c:v>
                </c:pt>
                <c:pt idx="11859">
                  <c:v>1.5487809999999999E-3</c:v>
                </c:pt>
                <c:pt idx="11860">
                  <c:v>-1.1085209999999999E-3</c:v>
                </c:pt>
                <c:pt idx="11861">
                  <c:v>2.4522900000000002E-4</c:v>
                </c:pt>
                <c:pt idx="11862">
                  <c:v>1.33526E-3</c:v>
                </c:pt>
                <c:pt idx="11863">
                  <c:v>-4.5553400000000001E-4</c:v>
                </c:pt>
                <c:pt idx="11864">
                  <c:v>-2.69645E-4</c:v>
                </c:pt>
                <c:pt idx="11865">
                  <c:v>-1.1789540000000001E-3</c:v>
                </c:pt>
                <c:pt idx="11866">
                  <c:v>-2.0258390000000002E-3</c:v>
                </c:pt>
                <c:pt idx="11867">
                  <c:v>-6.5733499999999999E-4</c:v>
                </c:pt>
                <c:pt idx="11868">
                  <c:v>-1.586512E-3</c:v>
                </c:pt>
                <c:pt idx="11869">
                  <c:v>-1.1893909999999999E-3</c:v>
                </c:pt>
                <c:pt idx="11870">
                  <c:v>4.9585700000000005E-4</c:v>
                </c:pt>
                <c:pt idx="11871">
                  <c:v>-7.93339E-4</c:v>
                </c:pt>
                <c:pt idx="11872">
                  <c:v>-8.8628299999999997E-4</c:v>
                </c:pt>
                <c:pt idx="11873">
                  <c:v>1.411835E-3</c:v>
                </c:pt>
                <c:pt idx="11874">
                  <c:v>5.7107499999999999E-4</c:v>
                </c:pt>
                <c:pt idx="11875">
                  <c:v>-4.6576350000000002E-3</c:v>
                </c:pt>
                <c:pt idx="11876">
                  <c:v>-7.9738300000000003E-4</c:v>
                </c:pt>
                <c:pt idx="11877">
                  <c:v>1.085297E-3</c:v>
                </c:pt>
                <c:pt idx="11878">
                  <c:v>-4.4788500000000003E-4</c:v>
                </c:pt>
                <c:pt idx="11879">
                  <c:v>-2.1000699999999999E-3</c:v>
                </c:pt>
                <c:pt idx="11880">
                  <c:v>5.6602099999999999E-4</c:v>
                </c:pt>
                <c:pt idx="11881">
                  <c:v>-2.43596E-4</c:v>
                </c:pt>
                <c:pt idx="11882">
                  <c:v>-2.7875000000000003E-4</c:v>
                </c:pt>
                <c:pt idx="11883">
                  <c:v>-1.17204E-4</c:v>
                </c:pt>
                <c:pt idx="11884">
                  <c:v>-1.108965E-3</c:v>
                </c:pt>
                <c:pt idx="11885">
                  <c:v>-2.7353799999999998E-4</c:v>
                </c:pt>
                <c:pt idx="11886" formatCode="0.00E+00">
                  <c:v>4.9503099999999997E-5</c:v>
                </c:pt>
                <c:pt idx="11887">
                  <c:v>5.1453999999999996E-4</c:v>
                </c:pt>
                <c:pt idx="11888">
                  <c:v>-3.9093400000000001E-4</c:v>
                </c:pt>
                <c:pt idx="11889">
                  <c:v>8.9731000000000001E-4</c:v>
                </c:pt>
                <c:pt idx="11890">
                  <c:v>-1.9482779999999999E-3</c:v>
                </c:pt>
                <c:pt idx="11891">
                  <c:v>4.2660400000000002E-4</c:v>
                </c:pt>
                <c:pt idx="11892">
                  <c:v>-2.4611000000000001E-4</c:v>
                </c:pt>
                <c:pt idx="11893">
                  <c:v>-7.4549999999999996E-4</c:v>
                </c:pt>
                <c:pt idx="11894" formatCode="0.00E+00">
                  <c:v>-1.5260700000000001E-5</c:v>
                </c:pt>
                <c:pt idx="11895">
                  <c:v>-4.2100699999999999E-4</c:v>
                </c:pt>
                <c:pt idx="11896">
                  <c:v>-7.4511300000000005E-4</c:v>
                </c:pt>
                <c:pt idx="11897">
                  <c:v>-2.1740499999999999E-3</c:v>
                </c:pt>
                <c:pt idx="11898">
                  <c:v>1.4076900000000001E-4</c:v>
                </c:pt>
                <c:pt idx="11899">
                  <c:v>-1.4133699999999999E-3</c:v>
                </c:pt>
                <c:pt idx="11900">
                  <c:v>-2.093807E-3</c:v>
                </c:pt>
                <c:pt idx="11901">
                  <c:v>-4.8099500000000001E-4</c:v>
                </c:pt>
                <c:pt idx="11902">
                  <c:v>-4.9484300000000002E-4</c:v>
                </c:pt>
                <c:pt idx="11903">
                  <c:v>2.57113E-4</c:v>
                </c:pt>
                <c:pt idx="11904">
                  <c:v>8.9920199999999999E-4</c:v>
                </c:pt>
                <c:pt idx="11905">
                  <c:v>-7.6790699999999996E-4</c:v>
                </c:pt>
                <c:pt idx="11906">
                  <c:v>-6.7256599999999998E-4</c:v>
                </c:pt>
                <c:pt idx="11907">
                  <c:v>-3.4817590000000001E-3</c:v>
                </c:pt>
                <c:pt idx="11908">
                  <c:v>-7.5122000000000003E-4</c:v>
                </c:pt>
                <c:pt idx="11909">
                  <c:v>-8.6638100000000005E-4</c:v>
                </c:pt>
                <c:pt idx="11910">
                  <c:v>-1.7137980000000001E-3</c:v>
                </c:pt>
                <c:pt idx="11911">
                  <c:v>-1.3937649999999999E-3</c:v>
                </c:pt>
                <c:pt idx="11912">
                  <c:v>-1.1844410000000001E-3</c:v>
                </c:pt>
                <c:pt idx="11913">
                  <c:v>3.03751E-4</c:v>
                </c:pt>
                <c:pt idx="11914">
                  <c:v>-7.1064700000000001E-4</c:v>
                </c:pt>
                <c:pt idx="11915">
                  <c:v>-4.1349399999999998E-4</c:v>
                </c:pt>
                <c:pt idx="11916">
                  <c:v>-6.0231200000000003E-4</c:v>
                </c:pt>
                <c:pt idx="11917">
                  <c:v>-7.9761299999999997E-4</c:v>
                </c:pt>
                <c:pt idx="11918">
                  <c:v>5.6805600000000005E-4</c:v>
                </c:pt>
                <c:pt idx="11919">
                  <c:v>-7.3832800000000001E-4</c:v>
                </c:pt>
                <c:pt idx="11920">
                  <c:v>1.603389E-3</c:v>
                </c:pt>
                <c:pt idx="11921">
                  <c:v>1.040224E-3</c:v>
                </c:pt>
                <c:pt idx="11922">
                  <c:v>-2.1359300000000001E-4</c:v>
                </c:pt>
                <c:pt idx="11923" formatCode="0.00E+00">
                  <c:v>2.1282100000000001E-5</c:v>
                </c:pt>
                <c:pt idx="11924">
                  <c:v>8.0345299999999998E-4</c:v>
                </c:pt>
                <c:pt idx="11925">
                  <c:v>3.2326499999999999E-4</c:v>
                </c:pt>
                <c:pt idx="11926">
                  <c:v>1.5416609999999999E-3</c:v>
                </c:pt>
                <c:pt idx="11927">
                  <c:v>2.3697829999999999E-3</c:v>
                </c:pt>
                <c:pt idx="11928">
                  <c:v>2.0193110000000002E-3</c:v>
                </c:pt>
                <c:pt idx="11929">
                  <c:v>5.6296899999999997E-4</c:v>
                </c:pt>
                <c:pt idx="11930">
                  <c:v>-1.2221479999999999E-3</c:v>
                </c:pt>
                <c:pt idx="11931">
                  <c:v>-2.3866170000000002E-3</c:v>
                </c:pt>
                <c:pt idx="11932">
                  <c:v>7.89469E-4</c:v>
                </c:pt>
                <c:pt idx="11933">
                  <c:v>8.9009699999999996E-4</c:v>
                </c:pt>
                <c:pt idx="11934">
                  <c:v>9.0607600000000002E-4</c:v>
                </c:pt>
                <c:pt idx="11935" formatCode="0.00E+00">
                  <c:v>8.4032300000000005E-5</c:v>
                </c:pt>
                <c:pt idx="11936">
                  <c:v>3.0347700000000002E-4</c:v>
                </c:pt>
                <c:pt idx="11937">
                  <c:v>-4.7114800000000001E-4</c:v>
                </c:pt>
                <c:pt idx="11938">
                  <c:v>-7.7208599999999995E-4</c:v>
                </c:pt>
                <c:pt idx="11939">
                  <c:v>-2.2219509999999998E-3</c:v>
                </c:pt>
                <c:pt idx="11940">
                  <c:v>-2.1524420000000001E-3</c:v>
                </c:pt>
                <c:pt idx="11941">
                  <c:v>1.4614199999999999E-3</c:v>
                </c:pt>
                <c:pt idx="11942">
                  <c:v>-1.0241079999999999E-3</c:v>
                </c:pt>
                <c:pt idx="11943">
                  <c:v>-2.693913E-3</c:v>
                </c:pt>
                <c:pt idx="11944">
                  <c:v>-1.7937649999999999E-3</c:v>
                </c:pt>
                <c:pt idx="11945">
                  <c:v>-1.690537E-3</c:v>
                </c:pt>
                <c:pt idx="11946">
                  <c:v>5.54508E-4</c:v>
                </c:pt>
                <c:pt idx="11947">
                  <c:v>-3.3169470000000002E-3</c:v>
                </c:pt>
                <c:pt idx="11948">
                  <c:v>4.0056E-4</c:v>
                </c:pt>
                <c:pt idx="11949">
                  <c:v>1.3988220000000001E-3</c:v>
                </c:pt>
                <c:pt idx="11950">
                  <c:v>-1.31707E-3</c:v>
                </c:pt>
                <c:pt idx="11951">
                  <c:v>-1.6937510000000001E-3</c:v>
                </c:pt>
                <c:pt idx="11952">
                  <c:v>-1.5350260000000001E-3</c:v>
                </c:pt>
                <c:pt idx="11953" formatCode="0.00E+00">
                  <c:v>-4.0093399999999998E-5</c:v>
                </c:pt>
                <c:pt idx="11954">
                  <c:v>-3.4848799999999999E-4</c:v>
                </c:pt>
                <c:pt idx="11955">
                  <c:v>7.9339099999999995E-4</c:v>
                </c:pt>
                <c:pt idx="11956">
                  <c:v>-1.6559179999999999E-3</c:v>
                </c:pt>
                <c:pt idx="11957">
                  <c:v>6.0128600000000003E-4</c:v>
                </c:pt>
                <c:pt idx="11958">
                  <c:v>1.5200770000000001E-3</c:v>
                </c:pt>
                <c:pt idx="11959">
                  <c:v>-6.89472E-4</c:v>
                </c:pt>
                <c:pt idx="11960">
                  <c:v>-1.313184E-3</c:v>
                </c:pt>
                <c:pt idx="11961">
                  <c:v>-4.0462859999999996E-3</c:v>
                </c:pt>
                <c:pt idx="11962">
                  <c:v>1.2539370000000001E-3</c:v>
                </c:pt>
                <c:pt idx="11963">
                  <c:v>-2.1668479999999999E-3</c:v>
                </c:pt>
                <c:pt idx="11964">
                  <c:v>-1.3798840000000001E-3</c:v>
                </c:pt>
                <c:pt idx="11965">
                  <c:v>5.6802299999999997E-4</c:v>
                </c:pt>
                <c:pt idx="11966">
                  <c:v>5.5444100000000003E-4</c:v>
                </c:pt>
                <c:pt idx="11967">
                  <c:v>1.3413399999999999E-3</c:v>
                </c:pt>
                <c:pt idx="11968">
                  <c:v>1.5448059999999999E-3</c:v>
                </c:pt>
                <c:pt idx="11969" formatCode="0.00E+00">
                  <c:v>-3.9464300000000001E-5</c:v>
                </c:pt>
                <c:pt idx="11970">
                  <c:v>-1.197673E-3</c:v>
                </c:pt>
                <c:pt idx="11971">
                  <c:v>1.027156E-3</c:v>
                </c:pt>
                <c:pt idx="11972">
                  <c:v>-5.2919600000000001E-4</c:v>
                </c:pt>
                <c:pt idx="11973">
                  <c:v>-1.077852E-3</c:v>
                </c:pt>
                <c:pt idx="11974">
                  <c:v>-1.366538E-3</c:v>
                </c:pt>
                <c:pt idx="11975">
                  <c:v>1.5582199999999999E-3</c:v>
                </c:pt>
                <c:pt idx="11976" formatCode="0.00E+00">
                  <c:v>6.2588600000000006E-5</c:v>
                </c:pt>
                <c:pt idx="11977">
                  <c:v>-1.0151870000000001E-3</c:v>
                </c:pt>
                <c:pt idx="11978" formatCode="0.00E+00">
                  <c:v>2.6908200000000001E-5</c:v>
                </c:pt>
                <c:pt idx="11979">
                  <c:v>4.0349299999999999E-4</c:v>
                </c:pt>
                <c:pt idx="11980">
                  <c:v>1.6637010000000001E-3</c:v>
                </c:pt>
                <c:pt idx="11981">
                  <c:v>6.3868599999999996E-4</c:v>
                </c:pt>
                <c:pt idx="11982">
                  <c:v>1.561205E-3</c:v>
                </c:pt>
                <c:pt idx="11983" formatCode="0.00E+00">
                  <c:v>3.4605599999999999E-5</c:v>
                </c:pt>
                <c:pt idx="11984">
                  <c:v>-1.4005720000000001E-3</c:v>
                </c:pt>
                <c:pt idx="11985">
                  <c:v>2.34231E-4</c:v>
                </c:pt>
                <c:pt idx="11986">
                  <c:v>-1.0550049999999999E-3</c:v>
                </c:pt>
                <c:pt idx="11987">
                  <c:v>4.6901799999999997E-4</c:v>
                </c:pt>
                <c:pt idx="11988">
                  <c:v>-2.5536100000000001E-4</c:v>
                </c:pt>
                <c:pt idx="11989">
                  <c:v>-1.340918E-3</c:v>
                </c:pt>
                <c:pt idx="11990">
                  <c:v>1.363789E-3</c:v>
                </c:pt>
                <c:pt idx="11991" formatCode="0.00E+00">
                  <c:v>-5.427E-5</c:v>
                </c:pt>
                <c:pt idx="11992">
                  <c:v>2.0645400000000001E-4</c:v>
                </c:pt>
                <c:pt idx="11993">
                  <c:v>4.4155600000000001E-4</c:v>
                </c:pt>
                <c:pt idx="11994">
                  <c:v>-3.1664600000000002E-4</c:v>
                </c:pt>
                <c:pt idx="11995">
                  <c:v>7.2200699999999999E-4</c:v>
                </c:pt>
                <c:pt idx="11996">
                  <c:v>9.5716400000000004E-4</c:v>
                </c:pt>
                <c:pt idx="11997">
                  <c:v>-3.1337890000000001E-3</c:v>
                </c:pt>
                <c:pt idx="11998">
                  <c:v>2.5428499999999998E-4</c:v>
                </c:pt>
                <c:pt idx="11999">
                  <c:v>1.1773580000000001E-3</c:v>
                </c:pt>
                <c:pt idx="12000" formatCode="0.00E+00">
                  <c:v>-8.5513599999999994E-5</c:v>
                </c:pt>
                <c:pt idx="12001" formatCode="0.00E+00">
                  <c:v>9.0569700000000001E-5</c:v>
                </c:pt>
                <c:pt idx="12002">
                  <c:v>-1.3778970000000001E-3</c:v>
                </c:pt>
                <c:pt idx="12003">
                  <c:v>7.6345099999999995E-4</c:v>
                </c:pt>
                <c:pt idx="12004">
                  <c:v>-1.7108920000000001E-3</c:v>
                </c:pt>
                <c:pt idx="12005">
                  <c:v>-5.7193499999999998E-4</c:v>
                </c:pt>
                <c:pt idx="12006">
                  <c:v>5.9932300000000002E-4</c:v>
                </c:pt>
                <c:pt idx="12007">
                  <c:v>-6.5886000000000004E-4</c:v>
                </c:pt>
                <c:pt idx="12008">
                  <c:v>-1.1723180000000001E-3</c:v>
                </c:pt>
                <c:pt idx="12009">
                  <c:v>-6.4900699999999995E-4</c:v>
                </c:pt>
                <c:pt idx="12010" formatCode="0.00E+00">
                  <c:v>2.4240499999999999E-5</c:v>
                </c:pt>
                <c:pt idx="12011">
                  <c:v>5.8480700000000001E-4</c:v>
                </c:pt>
                <c:pt idx="12012">
                  <c:v>-8.1415100000000005E-4</c:v>
                </c:pt>
                <c:pt idx="12013" formatCode="0.00E+00">
                  <c:v>8.8995799999999999E-5</c:v>
                </c:pt>
                <c:pt idx="12014">
                  <c:v>2.50117E-4</c:v>
                </c:pt>
                <c:pt idx="12015">
                  <c:v>2.1576200000000001E-4</c:v>
                </c:pt>
                <c:pt idx="12016">
                  <c:v>6.29351E-4</c:v>
                </c:pt>
                <c:pt idx="12017">
                  <c:v>6.2269300000000001E-4</c:v>
                </c:pt>
                <c:pt idx="12018">
                  <c:v>6.8820700000000003E-4</c:v>
                </c:pt>
                <c:pt idx="12019">
                  <c:v>-6.0694199999999996E-4</c:v>
                </c:pt>
                <c:pt idx="12020">
                  <c:v>-3.5420900000000002E-4</c:v>
                </c:pt>
                <c:pt idx="12021">
                  <c:v>-6.2546399999999995E-4</c:v>
                </c:pt>
                <c:pt idx="12022">
                  <c:v>1.370043E-3</c:v>
                </c:pt>
                <c:pt idx="12023">
                  <c:v>2.0085200000000002E-3</c:v>
                </c:pt>
                <c:pt idx="12024">
                  <c:v>-2.2413530000000002E-3</c:v>
                </c:pt>
                <c:pt idx="12025">
                  <c:v>9.7679699999999995E-4</c:v>
                </c:pt>
                <c:pt idx="12026">
                  <c:v>5.3684299999999996E-4</c:v>
                </c:pt>
                <c:pt idx="12027">
                  <c:v>-2.0891700000000001E-4</c:v>
                </c:pt>
                <c:pt idx="12028">
                  <c:v>-1.3471519999999999E-3</c:v>
                </c:pt>
                <c:pt idx="12029">
                  <c:v>1.795793E-3</c:v>
                </c:pt>
                <c:pt idx="12030">
                  <c:v>1.361166E-3</c:v>
                </c:pt>
                <c:pt idx="12031">
                  <c:v>-6.4007300000000001E-4</c:v>
                </c:pt>
                <c:pt idx="12032">
                  <c:v>2.8670699999999998E-4</c:v>
                </c:pt>
                <c:pt idx="12033">
                  <c:v>2.6902779999999999E-3</c:v>
                </c:pt>
                <c:pt idx="12034">
                  <c:v>3.93302E-4</c:v>
                </c:pt>
                <c:pt idx="12035">
                  <c:v>-2.9250690000000002E-3</c:v>
                </c:pt>
                <c:pt idx="12036">
                  <c:v>-1.16898E-3</c:v>
                </c:pt>
                <c:pt idx="12037">
                  <c:v>-9.9538399999999998E-4</c:v>
                </c:pt>
                <c:pt idx="12038">
                  <c:v>5.1622699999999996E-4</c:v>
                </c:pt>
                <c:pt idx="12039">
                  <c:v>-1.3192309999999999E-3</c:v>
                </c:pt>
                <c:pt idx="12040">
                  <c:v>-3.6502099999999999E-4</c:v>
                </c:pt>
                <c:pt idx="12041">
                  <c:v>-6.82235E-4</c:v>
                </c:pt>
                <c:pt idx="12042">
                  <c:v>-6.9581700000000005E-4</c:v>
                </c:pt>
                <c:pt idx="12043">
                  <c:v>1.587427E-3</c:v>
                </c:pt>
                <c:pt idx="12044">
                  <c:v>-1.576675E-3</c:v>
                </c:pt>
                <c:pt idx="12045">
                  <c:v>1.46207E-4</c:v>
                </c:pt>
                <c:pt idx="12046">
                  <c:v>-8.0507400000000002E-4</c:v>
                </c:pt>
                <c:pt idx="12047">
                  <c:v>-2.9684339999999998E-3</c:v>
                </c:pt>
                <c:pt idx="12048">
                  <c:v>-1.532191E-3</c:v>
                </c:pt>
                <c:pt idx="12049">
                  <c:v>-2.8930999999999998E-4</c:v>
                </c:pt>
                <c:pt idx="12050">
                  <c:v>6.4226400000000003E-4</c:v>
                </c:pt>
                <c:pt idx="12051">
                  <c:v>9.73116E-4</c:v>
                </c:pt>
                <c:pt idx="12052">
                  <c:v>2.662892E-3</c:v>
                </c:pt>
                <c:pt idx="12053">
                  <c:v>-4.34924E-4</c:v>
                </c:pt>
                <c:pt idx="12054">
                  <c:v>-1.334273E-3</c:v>
                </c:pt>
                <c:pt idx="12055">
                  <c:v>5.0753500000000004E-4</c:v>
                </c:pt>
                <c:pt idx="12056">
                  <c:v>-1.50798E-4</c:v>
                </c:pt>
                <c:pt idx="12057">
                  <c:v>2.4645610000000001E-3</c:v>
                </c:pt>
                <c:pt idx="12058">
                  <c:v>6.38964E-4</c:v>
                </c:pt>
                <c:pt idx="12059">
                  <c:v>-3.9327299999999997E-4</c:v>
                </c:pt>
                <c:pt idx="12060">
                  <c:v>-3.3922589999999999E-3</c:v>
                </c:pt>
                <c:pt idx="12061">
                  <c:v>-1.55346E-3</c:v>
                </c:pt>
                <c:pt idx="12062">
                  <c:v>1.6244899999999999E-3</c:v>
                </c:pt>
                <c:pt idx="12063" formatCode="0.00E+00">
                  <c:v>-9.9265900000000001E-5</c:v>
                </c:pt>
                <c:pt idx="12064">
                  <c:v>4.8769500000000001E-4</c:v>
                </c:pt>
                <c:pt idx="12065">
                  <c:v>-9.5501699999999995E-4</c:v>
                </c:pt>
                <c:pt idx="12066">
                  <c:v>1.2394280000000001E-3</c:v>
                </c:pt>
                <c:pt idx="12067">
                  <c:v>3.6637900000000001E-4</c:v>
                </c:pt>
                <c:pt idx="12068">
                  <c:v>1.7325800000000001E-3</c:v>
                </c:pt>
                <c:pt idx="12069" formatCode="0.00E+00">
                  <c:v>-2.44137E-5</c:v>
                </c:pt>
                <c:pt idx="12070" formatCode="0.00E+00">
                  <c:v>-2.3348699999999999E-5</c:v>
                </c:pt>
                <c:pt idx="12071">
                  <c:v>1.708315E-3</c:v>
                </c:pt>
                <c:pt idx="12072">
                  <c:v>1.5477259999999999E-3</c:v>
                </c:pt>
                <c:pt idx="12073">
                  <c:v>-2.6320299999999999E-4</c:v>
                </c:pt>
                <c:pt idx="12074">
                  <c:v>-1.6946520000000001E-3</c:v>
                </c:pt>
                <c:pt idx="12075" formatCode="0.00E+00">
                  <c:v>1.0885300000000001E-5</c:v>
                </c:pt>
                <c:pt idx="12076" formatCode="0.00E+00">
                  <c:v>7.8263700000000001E-5</c:v>
                </c:pt>
                <c:pt idx="12077">
                  <c:v>3.0158600000000001E-4</c:v>
                </c:pt>
                <c:pt idx="12078">
                  <c:v>1.4419509999999999E-3</c:v>
                </c:pt>
                <c:pt idx="12079">
                  <c:v>-4.8090900000000001E-4</c:v>
                </c:pt>
                <c:pt idx="12080">
                  <c:v>6.9194700000000005E-4</c:v>
                </c:pt>
                <c:pt idx="12081">
                  <c:v>-1.397992E-3</c:v>
                </c:pt>
                <c:pt idx="12082">
                  <c:v>-3.2953099999999999E-4</c:v>
                </c:pt>
                <c:pt idx="12083">
                  <c:v>-1.518901E-3</c:v>
                </c:pt>
                <c:pt idx="12084">
                  <c:v>-7.2847400000000001E-4</c:v>
                </c:pt>
                <c:pt idx="12085">
                  <c:v>-8.1173499999999995E-4</c:v>
                </c:pt>
                <c:pt idx="12086" formatCode="0.00E+00">
                  <c:v>-5.5397399999999999E-5</c:v>
                </c:pt>
                <c:pt idx="12087">
                  <c:v>-5.7207999999999998E-4</c:v>
                </c:pt>
                <c:pt idx="12088">
                  <c:v>-7.1349399999999996E-4</c:v>
                </c:pt>
                <c:pt idx="12089">
                  <c:v>-1.2200679999999999E-3</c:v>
                </c:pt>
                <c:pt idx="12090">
                  <c:v>1.381041E-3</c:v>
                </c:pt>
                <c:pt idx="12091" formatCode="0.00E+00">
                  <c:v>-4.2277399999999996E-6</c:v>
                </c:pt>
                <c:pt idx="12092">
                  <c:v>-9.6056899999999998E-4</c:v>
                </c:pt>
                <c:pt idx="12093">
                  <c:v>1.7258400000000001E-4</c:v>
                </c:pt>
                <c:pt idx="12094">
                  <c:v>-3.4167300000000002E-4</c:v>
                </c:pt>
                <c:pt idx="12095">
                  <c:v>1.5491610000000001E-3</c:v>
                </c:pt>
                <c:pt idx="12096">
                  <c:v>8.1199799999999997E-4</c:v>
                </c:pt>
                <c:pt idx="12097">
                  <c:v>3.5337200000000002E-4</c:v>
                </c:pt>
                <c:pt idx="12098">
                  <c:v>5.8453499999999996E-4</c:v>
                </c:pt>
                <c:pt idx="12099">
                  <c:v>-4.9009399999999995E-4</c:v>
                </c:pt>
                <c:pt idx="12100">
                  <c:v>2.3760000000000001E-3</c:v>
                </c:pt>
                <c:pt idx="12101">
                  <c:v>-6.5064400000000003E-4</c:v>
                </c:pt>
                <c:pt idx="12102">
                  <c:v>1.82659E-4</c:v>
                </c:pt>
                <c:pt idx="12103">
                  <c:v>-1.177839E-3</c:v>
                </c:pt>
                <c:pt idx="12104">
                  <c:v>4.3337300000000003E-4</c:v>
                </c:pt>
                <c:pt idx="12105">
                  <c:v>6.9512999999999997E-4</c:v>
                </c:pt>
                <c:pt idx="12106">
                  <c:v>-2.26856E-4</c:v>
                </c:pt>
                <c:pt idx="12107">
                  <c:v>2.0412300000000002E-3</c:v>
                </c:pt>
                <c:pt idx="12108">
                  <c:v>-6.6400900000000002E-4</c:v>
                </c:pt>
                <c:pt idx="12109">
                  <c:v>1.301773E-3</c:v>
                </c:pt>
                <c:pt idx="12110">
                  <c:v>-3.5443810000000001E-3</c:v>
                </c:pt>
                <c:pt idx="12111">
                  <c:v>-3.98766E-4</c:v>
                </c:pt>
                <c:pt idx="12112">
                  <c:v>-9.6415499999999996E-4</c:v>
                </c:pt>
                <c:pt idx="12113">
                  <c:v>-2.8143200000000003E-4</c:v>
                </c:pt>
                <c:pt idx="12114">
                  <c:v>1.592102E-3</c:v>
                </c:pt>
                <c:pt idx="12115">
                  <c:v>2.02783E-4</c:v>
                </c:pt>
                <c:pt idx="12116">
                  <c:v>-8.5475799999999995E-4</c:v>
                </c:pt>
                <c:pt idx="12117">
                  <c:v>5.4096500000000002E-4</c:v>
                </c:pt>
                <c:pt idx="12118">
                  <c:v>-1.1970139999999999E-3</c:v>
                </c:pt>
                <c:pt idx="12119">
                  <c:v>-1.1532109999999999E-3</c:v>
                </c:pt>
                <c:pt idx="12120">
                  <c:v>-1.963078E-3</c:v>
                </c:pt>
                <c:pt idx="12121">
                  <c:v>-1.8656E-4</c:v>
                </c:pt>
                <c:pt idx="12122">
                  <c:v>-1.4954200000000001E-4</c:v>
                </c:pt>
                <c:pt idx="12123">
                  <c:v>-1.96274E-4</c:v>
                </c:pt>
                <c:pt idx="12124">
                  <c:v>5.4062200000000004E-4</c:v>
                </c:pt>
                <c:pt idx="12125">
                  <c:v>1.6734600000000001E-3</c:v>
                </c:pt>
                <c:pt idx="12126" formatCode="0.00E+00">
                  <c:v>2.7626800000000001E-5</c:v>
                </c:pt>
                <c:pt idx="12127">
                  <c:v>-1.5833899999999999E-4</c:v>
                </c:pt>
                <c:pt idx="12128">
                  <c:v>5.0265800000000001E-4</c:v>
                </c:pt>
                <c:pt idx="12129">
                  <c:v>-8.49962E-4</c:v>
                </c:pt>
                <c:pt idx="12130">
                  <c:v>-2.8776799999999999E-4</c:v>
                </c:pt>
                <c:pt idx="12131">
                  <c:v>1.19345E-4</c:v>
                </c:pt>
                <c:pt idx="12132">
                  <c:v>7.9206000000000003E-4</c:v>
                </c:pt>
                <c:pt idx="12133">
                  <c:v>2.6229600000000002E-4</c:v>
                </c:pt>
                <c:pt idx="12134">
                  <c:v>-1.435735E-3</c:v>
                </c:pt>
                <c:pt idx="12135">
                  <c:v>8.2488699999999995E-4</c:v>
                </c:pt>
                <c:pt idx="12136">
                  <c:v>6.0517600000000002E-4</c:v>
                </c:pt>
                <c:pt idx="12137">
                  <c:v>-1.124632E-3</c:v>
                </c:pt>
                <c:pt idx="12138">
                  <c:v>3.7579300000000003E-4</c:v>
                </c:pt>
                <c:pt idx="12139">
                  <c:v>-1.0863310000000001E-3</c:v>
                </c:pt>
                <c:pt idx="12140">
                  <c:v>2.4554080000000001E-3</c:v>
                </c:pt>
                <c:pt idx="12141">
                  <c:v>-6.6708200000000005E-4</c:v>
                </c:pt>
                <c:pt idx="12142">
                  <c:v>1.55426E-3</c:v>
                </c:pt>
                <c:pt idx="12143">
                  <c:v>-1.3603739999999999E-3</c:v>
                </c:pt>
                <c:pt idx="12144">
                  <c:v>-1.18009E-4</c:v>
                </c:pt>
                <c:pt idx="12145">
                  <c:v>-5.5822300000000005E-4</c:v>
                </c:pt>
                <c:pt idx="12146">
                  <c:v>-1.3198870000000001E-3</c:v>
                </c:pt>
                <c:pt idx="12147">
                  <c:v>3.31491E-4</c:v>
                </c:pt>
                <c:pt idx="12148">
                  <c:v>-1.7005E-3</c:v>
                </c:pt>
                <c:pt idx="12149">
                  <c:v>-6.7363799999999995E-4</c:v>
                </c:pt>
                <c:pt idx="12150">
                  <c:v>-1.3210520000000001E-3</c:v>
                </c:pt>
                <c:pt idx="12151">
                  <c:v>3.0386900000000001E-4</c:v>
                </c:pt>
                <c:pt idx="12152">
                  <c:v>-5.9787800000000004E-4</c:v>
                </c:pt>
                <c:pt idx="12153">
                  <c:v>4.5219999999999999E-4</c:v>
                </c:pt>
                <c:pt idx="12154">
                  <c:v>1.317195E-3</c:v>
                </c:pt>
                <c:pt idx="12155">
                  <c:v>-9.23503E-4</c:v>
                </c:pt>
                <c:pt idx="12156">
                  <c:v>-1.1394860000000001E-3</c:v>
                </c:pt>
                <c:pt idx="12157">
                  <c:v>-7.0471499999999996E-4</c:v>
                </c:pt>
                <c:pt idx="12158">
                  <c:v>2.0844140000000001E-3</c:v>
                </c:pt>
                <c:pt idx="12159">
                  <c:v>1.4676299999999999E-3</c:v>
                </c:pt>
                <c:pt idx="12160">
                  <c:v>1.4348729999999999E-3</c:v>
                </c:pt>
                <c:pt idx="12161">
                  <c:v>1.573009E-3</c:v>
                </c:pt>
                <c:pt idx="12162">
                  <c:v>6.2518999999999997E-4</c:v>
                </c:pt>
                <c:pt idx="12163" formatCode="0.00E+00">
                  <c:v>-5.8005099999999998E-5</c:v>
                </c:pt>
                <c:pt idx="12164">
                  <c:v>-1.283059E-3</c:v>
                </c:pt>
                <c:pt idx="12165">
                  <c:v>1.433496E-3</c:v>
                </c:pt>
                <c:pt idx="12166">
                  <c:v>-5.5721700000000004E-4</c:v>
                </c:pt>
                <c:pt idx="12167">
                  <c:v>2.3171500000000001E-4</c:v>
                </c:pt>
                <c:pt idx="12168">
                  <c:v>-3.83741E-4</c:v>
                </c:pt>
                <c:pt idx="12169">
                  <c:v>1.28539E-3</c:v>
                </c:pt>
                <c:pt idx="12170">
                  <c:v>-1.602275E-3</c:v>
                </c:pt>
                <c:pt idx="12171">
                  <c:v>1.846056E-3</c:v>
                </c:pt>
                <c:pt idx="12172" formatCode="0.00E+00">
                  <c:v>-1.36294E-5</c:v>
                </c:pt>
                <c:pt idx="12173">
                  <c:v>-2.0557400000000001E-4</c:v>
                </c:pt>
                <c:pt idx="12174">
                  <c:v>-5.8374299999999996E-4</c:v>
                </c:pt>
                <c:pt idx="12175">
                  <c:v>-1.251039E-3</c:v>
                </c:pt>
                <c:pt idx="12176">
                  <c:v>1.301867E-3</c:v>
                </c:pt>
                <c:pt idx="12177">
                  <c:v>9.1727099999999999E-4</c:v>
                </c:pt>
                <c:pt idx="12178">
                  <c:v>1.768417E-3</c:v>
                </c:pt>
                <c:pt idx="12179">
                  <c:v>1.177029E-3</c:v>
                </c:pt>
                <c:pt idx="12180">
                  <c:v>-1.281602E-3</c:v>
                </c:pt>
                <c:pt idx="12181">
                  <c:v>-1.2803339999999999E-3</c:v>
                </c:pt>
                <c:pt idx="12182">
                  <c:v>9.5618899999999998E-4</c:v>
                </c:pt>
                <c:pt idx="12183">
                  <c:v>-6.0686599999999996E-4</c:v>
                </c:pt>
                <c:pt idx="12184">
                  <c:v>3.2603899999999997E-4</c:v>
                </c:pt>
                <c:pt idx="12185">
                  <c:v>-1.04406E-4</c:v>
                </c:pt>
                <c:pt idx="12186">
                  <c:v>1.8215000000000001E-4</c:v>
                </c:pt>
                <c:pt idx="12187">
                  <c:v>-3.5953899999999997E-4</c:v>
                </c:pt>
                <c:pt idx="12188">
                  <c:v>-7.3770800000000001E-4</c:v>
                </c:pt>
                <c:pt idx="12189">
                  <c:v>-1.9165149999999999E-3</c:v>
                </c:pt>
                <c:pt idx="12190">
                  <c:v>3.8472300000000001E-4</c:v>
                </c:pt>
                <c:pt idx="12191">
                  <c:v>-8.30337E-4</c:v>
                </c:pt>
                <c:pt idx="12192">
                  <c:v>2.883441E-3</c:v>
                </c:pt>
                <c:pt idx="12193">
                  <c:v>-2.122362E-3</c:v>
                </c:pt>
                <c:pt idx="12194">
                  <c:v>5.5864300000000005E-4</c:v>
                </c:pt>
                <c:pt idx="12195">
                  <c:v>3.9374599999999999E-4</c:v>
                </c:pt>
                <c:pt idx="12196">
                  <c:v>1.7769929999999999E-3</c:v>
                </c:pt>
                <c:pt idx="12197">
                  <c:v>7.4946699999999997E-4</c:v>
                </c:pt>
                <c:pt idx="12198">
                  <c:v>-1.9685560000000002E-3</c:v>
                </c:pt>
                <c:pt idx="12199">
                  <c:v>3.7413099999999999E-4</c:v>
                </c:pt>
                <c:pt idx="12200">
                  <c:v>1.075075E-3</c:v>
                </c:pt>
                <c:pt idx="12201">
                  <c:v>1.8296429999999999E-3</c:v>
                </c:pt>
                <c:pt idx="12202">
                  <c:v>1.3356259999999999E-3</c:v>
                </c:pt>
                <c:pt idx="12203">
                  <c:v>4.2305700000000001E-4</c:v>
                </c:pt>
                <c:pt idx="12204">
                  <c:v>-1.4898999999999999E-4</c:v>
                </c:pt>
                <c:pt idx="12205">
                  <c:v>-1.3506709999999999E-3</c:v>
                </c:pt>
                <c:pt idx="12206">
                  <c:v>8.1714199999999998E-4</c:v>
                </c:pt>
                <c:pt idx="12207">
                  <c:v>-7.4155300000000005E-4</c:v>
                </c:pt>
                <c:pt idx="12208">
                  <c:v>9.6340300000000005E-4</c:v>
                </c:pt>
                <c:pt idx="12209">
                  <c:v>-1.3064000000000001E-4</c:v>
                </c:pt>
                <c:pt idx="12210">
                  <c:v>-1.193508E-3</c:v>
                </c:pt>
                <c:pt idx="12211">
                  <c:v>1.049906E-3</c:v>
                </c:pt>
                <c:pt idx="12212">
                  <c:v>-4.2335400000000003E-4</c:v>
                </c:pt>
                <c:pt idx="12213">
                  <c:v>1.0270139999999999E-3</c:v>
                </c:pt>
                <c:pt idx="12214">
                  <c:v>-7.8793000000000005E-4</c:v>
                </c:pt>
                <c:pt idx="12215">
                  <c:v>-1.31376E-4</c:v>
                </c:pt>
                <c:pt idx="12216">
                  <c:v>-6.4829600000000003E-4</c:v>
                </c:pt>
                <c:pt idx="12217">
                  <c:v>8.1889500000000004E-4</c:v>
                </c:pt>
                <c:pt idx="12218">
                  <c:v>3.5443900000000001E-4</c:v>
                </c:pt>
                <c:pt idx="12219" formatCode="0.00E+00">
                  <c:v>-1.2225899999999999E-5</c:v>
                </c:pt>
                <c:pt idx="12220">
                  <c:v>-1.6029799999999999E-4</c:v>
                </c:pt>
                <c:pt idx="12221">
                  <c:v>6.9362700000000005E-4</c:v>
                </c:pt>
                <c:pt idx="12222">
                  <c:v>-3.0825399999999999E-4</c:v>
                </c:pt>
                <c:pt idx="12223">
                  <c:v>2.1936310000000001E-3</c:v>
                </c:pt>
                <c:pt idx="12224" formatCode="0.00E+00">
                  <c:v>8.2010900000000005E-5</c:v>
                </c:pt>
                <c:pt idx="12225">
                  <c:v>1.859199E-3</c:v>
                </c:pt>
                <c:pt idx="12226">
                  <c:v>6.5864600000000004E-4</c:v>
                </c:pt>
                <c:pt idx="12227">
                  <c:v>6.3570399999999996E-4</c:v>
                </c:pt>
                <c:pt idx="12228">
                  <c:v>1.2411099999999999E-4</c:v>
                </c:pt>
                <c:pt idx="12229">
                  <c:v>7.5797099999999997E-4</c:v>
                </c:pt>
                <c:pt idx="12230">
                  <c:v>-1.5062490000000001E-3</c:v>
                </c:pt>
                <c:pt idx="12231">
                  <c:v>-6.9245899999999998E-4</c:v>
                </c:pt>
                <c:pt idx="12232">
                  <c:v>2.3110539999999999E-3</c:v>
                </c:pt>
                <c:pt idx="12233">
                  <c:v>1.3747830000000001E-3</c:v>
                </c:pt>
                <c:pt idx="12234">
                  <c:v>-2.0673530000000001E-3</c:v>
                </c:pt>
                <c:pt idx="12235">
                  <c:v>-1.211106E-3</c:v>
                </c:pt>
                <c:pt idx="12236">
                  <c:v>2.2837600000000001E-3</c:v>
                </c:pt>
                <c:pt idx="12237" formatCode="0.00E+00">
                  <c:v>-6.4223100000000005E-5</c:v>
                </c:pt>
                <c:pt idx="12238">
                  <c:v>-1.789419E-3</c:v>
                </c:pt>
                <c:pt idx="12239">
                  <c:v>-8.3423500000000001E-4</c:v>
                </c:pt>
                <c:pt idx="12240">
                  <c:v>5.11726E-4</c:v>
                </c:pt>
                <c:pt idx="12241">
                  <c:v>-2.5673100000000002E-3</c:v>
                </c:pt>
                <c:pt idx="12242">
                  <c:v>-4.5062999999999999E-4</c:v>
                </c:pt>
                <c:pt idx="12243">
                  <c:v>-1.041291E-3</c:v>
                </c:pt>
                <c:pt idx="12244">
                  <c:v>2.7963700000000001E-4</c:v>
                </c:pt>
                <c:pt idx="12245">
                  <c:v>-1.01473E-4</c:v>
                </c:pt>
                <c:pt idx="12246">
                  <c:v>-3.6219699999999997E-4</c:v>
                </c:pt>
                <c:pt idx="12247">
                  <c:v>-1.2584989999999999E-3</c:v>
                </c:pt>
                <c:pt idx="12248">
                  <c:v>-9.1335299999999999E-4</c:v>
                </c:pt>
                <c:pt idx="12249">
                  <c:v>-2.1070009999999998E-3</c:v>
                </c:pt>
                <c:pt idx="12250">
                  <c:v>6.3259199999999996E-4</c:v>
                </c:pt>
                <c:pt idx="12251">
                  <c:v>1.8141979999999999E-3</c:v>
                </c:pt>
                <c:pt idx="12252">
                  <c:v>-9.5974999999999999E-4</c:v>
                </c:pt>
                <c:pt idx="12253">
                  <c:v>-9.9751399999999991E-4</c:v>
                </c:pt>
                <c:pt idx="12254">
                  <c:v>2.8092080000000001E-3</c:v>
                </c:pt>
                <c:pt idx="12255" formatCode="0.00E+00">
                  <c:v>-5.37289E-5</c:v>
                </c:pt>
                <c:pt idx="12256">
                  <c:v>-3.34693E-4</c:v>
                </c:pt>
                <c:pt idx="12257">
                  <c:v>6.0190500000000002E-4</c:v>
                </c:pt>
                <c:pt idx="12258">
                  <c:v>-2.2250400000000002E-3</c:v>
                </c:pt>
                <c:pt idx="12259">
                  <c:v>-9.8206599999999997E-4</c:v>
                </c:pt>
                <c:pt idx="12260">
                  <c:v>1.4989350000000001E-3</c:v>
                </c:pt>
                <c:pt idx="12261">
                  <c:v>-2.7952020000000001E-3</c:v>
                </c:pt>
                <c:pt idx="12262" formatCode="0.00E+00">
                  <c:v>-9.2892000000000004E-5</c:v>
                </c:pt>
                <c:pt idx="12263">
                  <c:v>1.5658009999999999E-3</c:v>
                </c:pt>
                <c:pt idx="12264">
                  <c:v>1.019853E-3</c:v>
                </c:pt>
                <c:pt idx="12265">
                  <c:v>-3.8821E-4</c:v>
                </c:pt>
                <c:pt idx="12266">
                  <c:v>6.3843899999999998E-4</c:v>
                </c:pt>
                <c:pt idx="12267">
                  <c:v>9.2665200000000003E-4</c:v>
                </c:pt>
                <c:pt idx="12268">
                  <c:v>-1.709878E-3</c:v>
                </c:pt>
                <c:pt idx="12269">
                  <c:v>-2.014774E-3</c:v>
                </c:pt>
                <c:pt idx="12270">
                  <c:v>1.8145850000000001E-3</c:v>
                </c:pt>
                <c:pt idx="12271">
                  <c:v>7.6556599999999997E-4</c:v>
                </c:pt>
                <c:pt idx="12272">
                  <c:v>1.2694E-4</c:v>
                </c:pt>
                <c:pt idx="12273">
                  <c:v>-1.306373E-3</c:v>
                </c:pt>
                <c:pt idx="12274" formatCode="0.00E+00">
                  <c:v>8.8857000000000007E-5</c:v>
                </c:pt>
                <c:pt idx="12275">
                  <c:v>-1.45454E-3</c:v>
                </c:pt>
                <c:pt idx="12276">
                  <c:v>8.2219599999999997E-4</c:v>
                </c:pt>
                <c:pt idx="12277">
                  <c:v>-2.8740900000000003E-4</c:v>
                </c:pt>
                <c:pt idx="12278">
                  <c:v>7.1420499999999998E-4</c:v>
                </c:pt>
                <c:pt idx="12279">
                  <c:v>1.626237E-3</c:v>
                </c:pt>
                <c:pt idx="12280">
                  <c:v>-8.5662800000000001E-4</c:v>
                </c:pt>
                <c:pt idx="12281">
                  <c:v>6.03419E-4</c:v>
                </c:pt>
                <c:pt idx="12282">
                  <c:v>-1.7132650000000001E-3</c:v>
                </c:pt>
                <c:pt idx="12283">
                  <c:v>-2.4552150000000002E-3</c:v>
                </c:pt>
                <c:pt idx="12284" formatCode="0.00E+00">
                  <c:v>8.5972700000000004E-5</c:v>
                </c:pt>
                <c:pt idx="12285">
                  <c:v>2.5292799999999997E-4</c:v>
                </c:pt>
                <c:pt idx="12286">
                  <c:v>2.7050499999999999E-4</c:v>
                </c:pt>
                <c:pt idx="12287">
                  <c:v>1.2832480000000001E-3</c:v>
                </c:pt>
                <c:pt idx="12288">
                  <c:v>1.021459E-3</c:v>
                </c:pt>
                <c:pt idx="12289">
                  <c:v>7.7214299999999998E-4</c:v>
                </c:pt>
                <c:pt idx="12290">
                  <c:v>2.3463379999999999E-3</c:v>
                </c:pt>
                <c:pt idx="12291">
                  <c:v>1.7171280000000001E-3</c:v>
                </c:pt>
                <c:pt idx="12292">
                  <c:v>3.3015399999999998E-4</c:v>
                </c:pt>
                <c:pt idx="12293">
                  <c:v>-2.64271E-4</c:v>
                </c:pt>
                <c:pt idx="12294">
                  <c:v>1.4800989999999999E-3</c:v>
                </c:pt>
                <c:pt idx="12295">
                  <c:v>-5.8732700000000001E-4</c:v>
                </c:pt>
                <c:pt idx="12296">
                  <c:v>-1.3934660000000001E-3</c:v>
                </c:pt>
                <c:pt idx="12297">
                  <c:v>1.2909130000000001E-3</c:v>
                </c:pt>
                <c:pt idx="12298">
                  <c:v>-1.9703939999999999E-3</c:v>
                </c:pt>
                <c:pt idx="12299">
                  <c:v>8.0007799999999997E-4</c:v>
                </c:pt>
                <c:pt idx="12300">
                  <c:v>1.80116E-3</c:v>
                </c:pt>
                <c:pt idx="12301">
                  <c:v>7.3645399999999999E-4</c:v>
                </c:pt>
                <c:pt idx="12302">
                  <c:v>1.50292E-4</c:v>
                </c:pt>
                <c:pt idx="12303">
                  <c:v>-2.0320870000000001E-3</c:v>
                </c:pt>
                <c:pt idx="12304">
                  <c:v>2.0949599999999999E-4</c:v>
                </c:pt>
                <c:pt idx="12305">
                  <c:v>1.5937799999999999E-3</c:v>
                </c:pt>
                <c:pt idx="12306">
                  <c:v>-1.812136E-3</c:v>
                </c:pt>
                <c:pt idx="12307">
                  <c:v>1.2513349999999999E-3</c:v>
                </c:pt>
                <c:pt idx="12308">
                  <c:v>1.3610569999999999E-3</c:v>
                </c:pt>
                <c:pt idx="12309">
                  <c:v>-1.336503E-3</c:v>
                </c:pt>
                <c:pt idx="12310">
                  <c:v>1.260878E-3</c:v>
                </c:pt>
                <c:pt idx="12311">
                  <c:v>-1.437118E-3</c:v>
                </c:pt>
                <c:pt idx="12312">
                  <c:v>-4.2351800000000001E-4</c:v>
                </c:pt>
                <c:pt idx="12313">
                  <c:v>4.02657E-4</c:v>
                </c:pt>
                <c:pt idx="12314">
                  <c:v>-2.2860699999999999E-3</c:v>
                </c:pt>
                <c:pt idx="12315">
                  <c:v>-9.8325100000000009E-4</c:v>
                </c:pt>
                <c:pt idx="12316">
                  <c:v>-2.3987209999999999E-3</c:v>
                </c:pt>
                <c:pt idx="12317">
                  <c:v>1.542021E-3</c:v>
                </c:pt>
                <c:pt idx="12318">
                  <c:v>-1.7704999999999999E-4</c:v>
                </c:pt>
                <c:pt idx="12319">
                  <c:v>-2.1128229999999998E-3</c:v>
                </c:pt>
                <c:pt idx="12320">
                  <c:v>-2.3607630000000001E-3</c:v>
                </c:pt>
                <c:pt idx="12321">
                  <c:v>1.5241000000000001E-4</c:v>
                </c:pt>
                <c:pt idx="12322">
                  <c:v>2.3130329999999999E-3</c:v>
                </c:pt>
                <c:pt idx="12323">
                  <c:v>-8.0599600000000001E-4</c:v>
                </c:pt>
                <c:pt idx="12324">
                  <c:v>7.9962399999999997E-4</c:v>
                </c:pt>
                <c:pt idx="12325">
                  <c:v>-1.3538720000000001E-3</c:v>
                </c:pt>
                <c:pt idx="12326">
                  <c:v>-1.9752699999999999E-4</c:v>
                </c:pt>
                <c:pt idx="12327">
                  <c:v>-3.5024900000000001E-4</c:v>
                </c:pt>
                <c:pt idx="12328">
                  <c:v>5.0542499999999999E-4</c:v>
                </c:pt>
                <c:pt idx="12329">
                  <c:v>7.6460600000000003E-4</c:v>
                </c:pt>
                <c:pt idx="12330">
                  <c:v>1.783532E-3</c:v>
                </c:pt>
                <c:pt idx="12331">
                  <c:v>-5.4732200000000004E-4</c:v>
                </c:pt>
                <c:pt idx="12332">
                  <c:v>4.81989E-4</c:v>
                </c:pt>
                <c:pt idx="12333">
                  <c:v>-2.2453600000000001E-4</c:v>
                </c:pt>
                <c:pt idx="12334">
                  <c:v>1.4111500000000001E-4</c:v>
                </c:pt>
                <c:pt idx="12335">
                  <c:v>4.8085599999999999E-4</c:v>
                </c:pt>
                <c:pt idx="12336">
                  <c:v>1.611368E-3</c:v>
                </c:pt>
                <c:pt idx="12337">
                  <c:v>-5.0737799999999995E-4</c:v>
                </c:pt>
                <c:pt idx="12338">
                  <c:v>2.8500690000000002E-3</c:v>
                </c:pt>
                <c:pt idx="12339">
                  <c:v>-1.240781E-3</c:v>
                </c:pt>
                <c:pt idx="12340">
                  <c:v>-3.2578590000000001E-3</c:v>
                </c:pt>
                <c:pt idx="12341">
                  <c:v>4.1817299999999998E-4</c:v>
                </c:pt>
                <c:pt idx="12342">
                  <c:v>2.8022099999999999E-4</c:v>
                </c:pt>
                <c:pt idx="12343">
                  <c:v>-1.0879259999999999E-3</c:v>
                </c:pt>
                <c:pt idx="12344">
                  <c:v>2.6141340000000002E-3</c:v>
                </c:pt>
                <c:pt idx="12345">
                  <c:v>2.7619960000000001E-3</c:v>
                </c:pt>
                <c:pt idx="12346">
                  <c:v>-2.12489E-4</c:v>
                </c:pt>
                <c:pt idx="12347">
                  <c:v>1.7767740000000001E-3</c:v>
                </c:pt>
                <c:pt idx="12348" formatCode="0.00E+00">
                  <c:v>-6.1872399999999994E-5</c:v>
                </c:pt>
                <c:pt idx="12349">
                  <c:v>-2.3847740000000001E-3</c:v>
                </c:pt>
                <c:pt idx="12350">
                  <c:v>2.28586E-4</c:v>
                </c:pt>
                <c:pt idx="12351">
                  <c:v>1.511049E-3</c:v>
                </c:pt>
                <c:pt idx="12352">
                  <c:v>1.483619E-3</c:v>
                </c:pt>
                <c:pt idx="12353">
                  <c:v>2.7652369999999998E-3</c:v>
                </c:pt>
                <c:pt idx="12354" formatCode="0.00E+00">
                  <c:v>3.8049199999999999E-6</c:v>
                </c:pt>
                <c:pt idx="12355">
                  <c:v>-1.8296799999999999E-4</c:v>
                </c:pt>
                <c:pt idx="12356">
                  <c:v>7.1265300000000005E-4</c:v>
                </c:pt>
                <c:pt idx="12357">
                  <c:v>-1.261741E-3</c:v>
                </c:pt>
                <c:pt idx="12358">
                  <c:v>3.33226E-4</c:v>
                </c:pt>
                <c:pt idx="12359">
                  <c:v>-4.84854E-4</c:v>
                </c:pt>
                <c:pt idx="12360">
                  <c:v>-1.0864620000000001E-3</c:v>
                </c:pt>
                <c:pt idx="12361">
                  <c:v>-8.9484899999999997E-4</c:v>
                </c:pt>
                <c:pt idx="12362">
                  <c:v>-1.2839200000000001E-4</c:v>
                </c:pt>
                <c:pt idx="12363">
                  <c:v>7.0794100000000002E-4</c:v>
                </c:pt>
                <c:pt idx="12364">
                  <c:v>1.869346E-3</c:v>
                </c:pt>
                <c:pt idx="12365">
                  <c:v>1.393813E-3</c:v>
                </c:pt>
                <c:pt idx="12366">
                  <c:v>-3.003599E-3</c:v>
                </c:pt>
                <c:pt idx="12367">
                  <c:v>2.4915969999999999E-3</c:v>
                </c:pt>
                <c:pt idx="12368">
                  <c:v>-1.2932880000000001E-3</c:v>
                </c:pt>
                <c:pt idx="12369">
                  <c:v>-2.1189759999999998E-3</c:v>
                </c:pt>
                <c:pt idx="12370">
                  <c:v>7.0583899999999999E-4</c:v>
                </c:pt>
                <c:pt idx="12371">
                  <c:v>-2.9616379999999999E-3</c:v>
                </c:pt>
                <c:pt idx="12372">
                  <c:v>1.2988870000000001E-3</c:v>
                </c:pt>
                <c:pt idx="12373" formatCode="0.00E+00">
                  <c:v>-4.59631E-5</c:v>
                </c:pt>
                <c:pt idx="12374">
                  <c:v>-9.1255500000000001E-4</c:v>
                </c:pt>
                <c:pt idx="12375">
                  <c:v>-1.9776160000000002E-3</c:v>
                </c:pt>
                <c:pt idx="12376">
                  <c:v>-2.8171499999999998E-4</c:v>
                </c:pt>
                <c:pt idx="12377" formatCode="0.00E+00">
                  <c:v>-6.9617300000000002E-5</c:v>
                </c:pt>
                <c:pt idx="12378">
                  <c:v>6.8778600000000002E-4</c:v>
                </c:pt>
                <c:pt idx="12379">
                  <c:v>-8.0490200000000003E-4</c:v>
                </c:pt>
                <c:pt idx="12380">
                  <c:v>8.3347499999999997E-4</c:v>
                </c:pt>
                <c:pt idx="12381">
                  <c:v>-1.3418099999999999E-3</c:v>
                </c:pt>
                <c:pt idx="12382">
                  <c:v>4.2706200000000003E-4</c:v>
                </c:pt>
                <c:pt idx="12383">
                  <c:v>-6.3844900000000003E-4</c:v>
                </c:pt>
                <c:pt idx="12384">
                  <c:v>-1.2800050000000001E-3</c:v>
                </c:pt>
                <c:pt idx="12385">
                  <c:v>1.5559699999999999E-4</c:v>
                </c:pt>
                <c:pt idx="12386">
                  <c:v>-3.98482E-3</c:v>
                </c:pt>
                <c:pt idx="12387">
                  <c:v>1.3030909999999999E-3</c:v>
                </c:pt>
                <c:pt idx="12388">
                  <c:v>-8.0799699999999997E-4</c:v>
                </c:pt>
                <c:pt idx="12389">
                  <c:v>-2.321002E-3</c:v>
                </c:pt>
                <c:pt idx="12390">
                  <c:v>9.1340699999999998E-4</c:v>
                </c:pt>
                <c:pt idx="12391">
                  <c:v>-5.1549099999999997E-4</c:v>
                </c:pt>
                <c:pt idx="12392">
                  <c:v>-4.9791400000000002E-4</c:v>
                </c:pt>
                <c:pt idx="12393">
                  <c:v>1.061462E-3</c:v>
                </c:pt>
                <c:pt idx="12394">
                  <c:v>2.170403E-3</c:v>
                </c:pt>
                <c:pt idx="12395">
                  <c:v>-6.4320999999999996E-4</c:v>
                </c:pt>
                <c:pt idx="12396">
                  <c:v>-3.78759E-4</c:v>
                </c:pt>
                <c:pt idx="12397">
                  <c:v>-2.2789899999999999E-4</c:v>
                </c:pt>
                <c:pt idx="12398">
                  <c:v>-2.1768009999999999E-3</c:v>
                </c:pt>
                <c:pt idx="12399">
                  <c:v>-1.4374640000000001E-3</c:v>
                </c:pt>
                <c:pt idx="12400">
                  <c:v>1.1926739999999999E-3</c:v>
                </c:pt>
                <c:pt idx="12401">
                  <c:v>-1.018162E-3</c:v>
                </c:pt>
                <c:pt idx="12402">
                  <c:v>-1.1646370000000001E-3</c:v>
                </c:pt>
                <c:pt idx="12403">
                  <c:v>1.247698E-3</c:v>
                </c:pt>
                <c:pt idx="12404">
                  <c:v>2.710306E-3</c:v>
                </c:pt>
                <c:pt idx="12405">
                  <c:v>1.02059E-3</c:v>
                </c:pt>
                <c:pt idx="12406">
                  <c:v>1.125785E-3</c:v>
                </c:pt>
                <c:pt idx="12407">
                  <c:v>-1.13429E-4</c:v>
                </c:pt>
                <c:pt idx="12408">
                  <c:v>-6.8015000000000003E-4</c:v>
                </c:pt>
                <c:pt idx="12409">
                  <c:v>1.362811E-3</c:v>
                </c:pt>
                <c:pt idx="12410">
                  <c:v>1.0456280000000001E-3</c:v>
                </c:pt>
                <c:pt idx="12411">
                  <c:v>5.2716000000000004E-4</c:v>
                </c:pt>
                <c:pt idx="12412">
                  <c:v>-1.379929E-3</c:v>
                </c:pt>
                <c:pt idx="12413">
                  <c:v>2.809944E-3</c:v>
                </c:pt>
                <c:pt idx="12414">
                  <c:v>-2.6181109999999998E-3</c:v>
                </c:pt>
                <c:pt idx="12415">
                  <c:v>6.6530500000000004E-4</c:v>
                </c:pt>
                <c:pt idx="12416">
                  <c:v>1.1276299999999999E-3</c:v>
                </c:pt>
                <c:pt idx="12417">
                  <c:v>-2.249357E-3</c:v>
                </c:pt>
                <c:pt idx="12418">
                  <c:v>1.341117E-3</c:v>
                </c:pt>
                <c:pt idx="12419">
                  <c:v>1.50481E-4</c:v>
                </c:pt>
                <c:pt idx="12420">
                  <c:v>1.553168E-3</c:v>
                </c:pt>
                <c:pt idx="12421">
                  <c:v>2.6097300000000001E-4</c:v>
                </c:pt>
                <c:pt idx="12422">
                  <c:v>5.3368000000000003E-4</c:v>
                </c:pt>
                <c:pt idx="12423">
                  <c:v>-1.4801009999999999E-3</c:v>
                </c:pt>
                <c:pt idx="12424">
                  <c:v>1.0339240000000001E-3</c:v>
                </c:pt>
                <c:pt idx="12425">
                  <c:v>-3.2764399999999998E-4</c:v>
                </c:pt>
                <c:pt idx="12426">
                  <c:v>-2.4881399999999998E-4</c:v>
                </c:pt>
                <c:pt idx="12427">
                  <c:v>1.6672E-4</c:v>
                </c:pt>
                <c:pt idx="12428">
                  <c:v>-1.9267900000000001E-3</c:v>
                </c:pt>
                <c:pt idx="12429">
                  <c:v>5.5750199999999998E-4</c:v>
                </c:pt>
                <c:pt idx="12430">
                  <c:v>-7.1895100000000001E-4</c:v>
                </c:pt>
                <c:pt idx="12431">
                  <c:v>-6.5963000000000003E-4</c:v>
                </c:pt>
                <c:pt idx="12432">
                  <c:v>-7.9119100000000001E-4</c:v>
                </c:pt>
                <c:pt idx="12433">
                  <c:v>-2.2191619999999998E-3</c:v>
                </c:pt>
                <c:pt idx="12434">
                  <c:v>-3.0967599999999999E-4</c:v>
                </c:pt>
                <c:pt idx="12435">
                  <c:v>-3.7565500000000002E-4</c:v>
                </c:pt>
                <c:pt idx="12436">
                  <c:v>-8.4064299999999997E-4</c:v>
                </c:pt>
                <c:pt idx="12437">
                  <c:v>1.112381E-3</c:v>
                </c:pt>
                <c:pt idx="12438">
                  <c:v>-2.10312E-3</c:v>
                </c:pt>
                <c:pt idx="12439" formatCode="0.00E+00">
                  <c:v>9.4567000000000004E-5</c:v>
                </c:pt>
                <c:pt idx="12440">
                  <c:v>-1.8655200000000001E-3</c:v>
                </c:pt>
                <c:pt idx="12441">
                  <c:v>-8.5192799999999995E-4</c:v>
                </c:pt>
                <c:pt idx="12442">
                  <c:v>2.2474589999999998E-3</c:v>
                </c:pt>
                <c:pt idx="12443">
                  <c:v>-1.166776E-3</c:v>
                </c:pt>
                <c:pt idx="12444" formatCode="0.00E+00">
                  <c:v>4.8424100000000003E-5</c:v>
                </c:pt>
                <c:pt idx="12445">
                  <c:v>7.1623399999999995E-4</c:v>
                </c:pt>
                <c:pt idx="12446" formatCode="0.00E+00">
                  <c:v>9.2787699999999999E-5</c:v>
                </c:pt>
                <c:pt idx="12447">
                  <c:v>5.0845700000000003E-4</c:v>
                </c:pt>
                <c:pt idx="12448" formatCode="0.00E+00">
                  <c:v>9.3004200000000006E-5</c:v>
                </c:pt>
                <c:pt idx="12449">
                  <c:v>2.6300749999999999E-3</c:v>
                </c:pt>
                <c:pt idx="12450">
                  <c:v>1.0532180000000001E-3</c:v>
                </c:pt>
                <c:pt idx="12451">
                  <c:v>-1.4301799999999999E-4</c:v>
                </c:pt>
                <c:pt idx="12452" formatCode="0.00E+00">
                  <c:v>7.0567699999999999E-5</c:v>
                </c:pt>
                <c:pt idx="12453">
                  <c:v>-1.69926E-3</c:v>
                </c:pt>
                <c:pt idx="12454">
                  <c:v>-9.7461399999999995E-4</c:v>
                </c:pt>
                <c:pt idx="12455">
                  <c:v>1.4474959999999999E-3</c:v>
                </c:pt>
                <c:pt idx="12456">
                  <c:v>2.3556340000000001E-3</c:v>
                </c:pt>
                <c:pt idx="12457">
                  <c:v>9.3386100000000002E-4</c:v>
                </c:pt>
                <c:pt idx="12458">
                  <c:v>-5.7668400000000005E-4</c:v>
                </c:pt>
                <c:pt idx="12459">
                  <c:v>1.1430030000000001E-3</c:v>
                </c:pt>
                <c:pt idx="12460">
                  <c:v>-1.126543E-3</c:v>
                </c:pt>
                <c:pt idx="12461">
                  <c:v>-1.9599019999999999E-3</c:v>
                </c:pt>
                <c:pt idx="12462">
                  <c:v>1.78397E-3</c:v>
                </c:pt>
                <c:pt idx="12463" formatCode="0.00E+00">
                  <c:v>7.9505600000000007E-5</c:v>
                </c:pt>
                <c:pt idx="12464">
                  <c:v>-7.3595400000000004E-4</c:v>
                </c:pt>
                <c:pt idx="12465">
                  <c:v>-8.2381999999999996E-4</c:v>
                </c:pt>
                <c:pt idx="12466" formatCode="0.00E+00">
                  <c:v>-4.0996800000000002E-6</c:v>
                </c:pt>
                <c:pt idx="12467">
                  <c:v>-2.5823600000000001E-4</c:v>
                </c:pt>
                <c:pt idx="12468">
                  <c:v>4.7919299999999999E-4</c:v>
                </c:pt>
                <c:pt idx="12469">
                  <c:v>-1.481331E-3</c:v>
                </c:pt>
                <c:pt idx="12470">
                  <c:v>-5.5295400000000003E-4</c:v>
                </c:pt>
                <c:pt idx="12471">
                  <c:v>-9.8046299999999999E-4</c:v>
                </c:pt>
                <c:pt idx="12472">
                  <c:v>-1.60476E-4</c:v>
                </c:pt>
                <c:pt idx="12473">
                  <c:v>-1.232501E-3</c:v>
                </c:pt>
                <c:pt idx="12474">
                  <c:v>-9.5553299999999995E-4</c:v>
                </c:pt>
                <c:pt idx="12475">
                  <c:v>-3.3100099999999998E-4</c:v>
                </c:pt>
                <c:pt idx="12476">
                  <c:v>-1.3805530000000001E-3</c:v>
                </c:pt>
                <c:pt idx="12477">
                  <c:v>1.237592E-3</c:v>
                </c:pt>
                <c:pt idx="12478">
                  <c:v>-1.728636E-3</c:v>
                </c:pt>
                <c:pt idx="12479">
                  <c:v>-1.6218249999999999E-3</c:v>
                </c:pt>
                <c:pt idx="12480">
                  <c:v>1.7630530000000001E-3</c:v>
                </c:pt>
                <c:pt idx="12481">
                  <c:v>-2.9897399999999997E-4</c:v>
                </c:pt>
                <c:pt idx="12482">
                  <c:v>1.4587129999999999E-3</c:v>
                </c:pt>
                <c:pt idx="12483">
                  <c:v>1.850548E-3</c:v>
                </c:pt>
                <c:pt idx="12484">
                  <c:v>8.00197E-4</c:v>
                </c:pt>
                <c:pt idx="12485">
                  <c:v>1.345543E-3</c:v>
                </c:pt>
                <c:pt idx="12486">
                  <c:v>-1.195113E-3</c:v>
                </c:pt>
                <c:pt idx="12487">
                  <c:v>5.0421299999999999E-4</c:v>
                </c:pt>
                <c:pt idx="12488">
                  <c:v>1.308488E-3</c:v>
                </c:pt>
                <c:pt idx="12489">
                  <c:v>-1.431283E-3</c:v>
                </c:pt>
                <c:pt idx="12490">
                  <c:v>1.30911E-3</c:v>
                </c:pt>
                <c:pt idx="12491">
                  <c:v>2.487455E-3</c:v>
                </c:pt>
                <c:pt idx="12492" formatCode="0.00E+00">
                  <c:v>5.7586500000000002E-5</c:v>
                </c:pt>
                <c:pt idx="12493">
                  <c:v>-1.832167E-3</c:v>
                </c:pt>
                <c:pt idx="12494">
                  <c:v>2.6320800000000002E-4</c:v>
                </c:pt>
                <c:pt idx="12495">
                  <c:v>2.6895700000000001E-4</c:v>
                </c:pt>
                <c:pt idx="12496">
                  <c:v>-8.6395199999999997E-4</c:v>
                </c:pt>
                <c:pt idx="12497">
                  <c:v>-9.4434200000000003E-4</c:v>
                </c:pt>
                <c:pt idx="12498">
                  <c:v>-1.546216E-3</c:v>
                </c:pt>
                <c:pt idx="12499">
                  <c:v>1.254284E-3</c:v>
                </c:pt>
                <c:pt idx="12500">
                  <c:v>6.9262399999999997E-4</c:v>
                </c:pt>
                <c:pt idx="12501">
                  <c:v>7.0264199999999996E-4</c:v>
                </c:pt>
                <c:pt idx="12502">
                  <c:v>-4.5077300000000002E-4</c:v>
                </c:pt>
                <c:pt idx="12503">
                  <c:v>-4.1612399999999998E-4</c:v>
                </c:pt>
                <c:pt idx="12504">
                  <c:v>-2.6345370000000002E-3</c:v>
                </c:pt>
                <c:pt idx="12505">
                  <c:v>-9.9876799999999992E-4</c:v>
                </c:pt>
                <c:pt idx="12506">
                  <c:v>4.9473300000000002E-4</c:v>
                </c:pt>
                <c:pt idx="12507">
                  <c:v>8.3269599999999996E-4</c:v>
                </c:pt>
                <c:pt idx="12508">
                  <c:v>-1.004352E-3</c:v>
                </c:pt>
                <c:pt idx="12509">
                  <c:v>4.41493E-4</c:v>
                </c:pt>
                <c:pt idx="12510">
                  <c:v>1.53339E-4</c:v>
                </c:pt>
                <c:pt idx="12511">
                  <c:v>3.6353890000000002E-3</c:v>
                </c:pt>
                <c:pt idx="12512">
                  <c:v>3.4105799999999999E-4</c:v>
                </c:pt>
                <c:pt idx="12513">
                  <c:v>-1.9876E-4</c:v>
                </c:pt>
                <c:pt idx="12514">
                  <c:v>-1.248844E-3</c:v>
                </c:pt>
                <c:pt idx="12515">
                  <c:v>5.6126099999999996E-4</c:v>
                </c:pt>
                <c:pt idx="12516">
                  <c:v>-3.6924800000000003E-4</c:v>
                </c:pt>
                <c:pt idx="12517">
                  <c:v>-4.9737100000000003E-4</c:v>
                </c:pt>
                <c:pt idx="12518">
                  <c:v>-1.677951E-3</c:v>
                </c:pt>
                <c:pt idx="12519">
                  <c:v>1.9078210000000001E-3</c:v>
                </c:pt>
                <c:pt idx="12520">
                  <c:v>4.48675E-4</c:v>
                </c:pt>
                <c:pt idx="12521">
                  <c:v>1.556296E-3</c:v>
                </c:pt>
                <c:pt idx="12522">
                  <c:v>1.3986370000000001E-3</c:v>
                </c:pt>
                <c:pt idx="12523">
                  <c:v>1.327045E-3</c:v>
                </c:pt>
                <c:pt idx="12524">
                  <c:v>1.782711E-3</c:v>
                </c:pt>
                <c:pt idx="12525">
                  <c:v>5.9406900000000002E-4</c:v>
                </c:pt>
                <c:pt idx="12526">
                  <c:v>-1.259491E-3</c:v>
                </c:pt>
                <c:pt idx="12527">
                  <c:v>4.3587699999999999E-4</c:v>
                </c:pt>
                <c:pt idx="12528">
                  <c:v>4.1616999999999999E-4</c:v>
                </c:pt>
                <c:pt idx="12529">
                  <c:v>-4.69598E-4</c:v>
                </c:pt>
                <c:pt idx="12530">
                  <c:v>-1.61736E-4</c:v>
                </c:pt>
                <c:pt idx="12531">
                  <c:v>-1.19013E-3</c:v>
                </c:pt>
                <c:pt idx="12532">
                  <c:v>8.5544400000000002E-4</c:v>
                </c:pt>
                <c:pt idx="12533">
                  <c:v>-2.9103100000000003E-4</c:v>
                </c:pt>
                <c:pt idx="12534">
                  <c:v>-5.1873100000000003E-4</c:v>
                </c:pt>
                <c:pt idx="12535">
                  <c:v>4.1107200000000001E-4</c:v>
                </c:pt>
                <c:pt idx="12536">
                  <c:v>-8.2063999999999998E-4</c:v>
                </c:pt>
                <c:pt idx="12537">
                  <c:v>8.5173200000000001E-4</c:v>
                </c:pt>
                <c:pt idx="12538" formatCode="0.00E+00">
                  <c:v>-9.0227499999999996E-5</c:v>
                </c:pt>
                <c:pt idx="12539">
                  <c:v>6.4760200000000005E-4</c:v>
                </c:pt>
                <c:pt idx="12540">
                  <c:v>3.98064E-4</c:v>
                </c:pt>
                <c:pt idx="12541">
                  <c:v>1.2414749999999999E-3</c:v>
                </c:pt>
                <c:pt idx="12542">
                  <c:v>-1.840068E-3</c:v>
                </c:pt>
                <c:pt idx="12543" formatCode="0.00E+00">
                  <c:v>-1.4259E-5</c:v>
                </c:pt>
                <c:pt idx="12544">
                  <c:v>-1.0196020000000001E-3</c:v>
                </c:pt>
                <c:pt idx="12545">
                  <c:v>1.0994830000000001E-3</c:v>
                </c:pt>
                <c:pt idx="12546">
                  <c:v>7.8096899999999996E-4</c:v>
                </c:pt>
                <c:pt idx="12547">
                  <c:v>-6.8381099999999999E-4</c:v>
                </c:pt>
                <c:pt idx="12548">
                  <c:v>7.2793100000000002E-4</c:v>
                </c:pt>
                <c:pt idx="12549">
                  <c:v>-2.3993679999999998E-3</c:v>
                </c:pt>
                <c:pt idx="12550">
                  <c:v>1.108281E-3</c:v>
                </c:pt>
                <c:pt idx="12551">
                  <c:v>6.9942599999999995E-4</c:v>
                </c:pt>
                <c:pt idx="12552">
                  <c:v>7.4949299999999995E-4</c:v>
                </c:pt>
                <c:pt idx="12553">
                  <c:v>-1.2638949999999999E-3</c:v>
                </c:pt>
                <c:pt idx="12554">
                  <c:v>2.52775E-4</c:v>
                </c:pt>
                <c:pt idx="12555">
                  <c:v>9.1511499999999998E-4</c:v>
                </c:pt>
                <c:pt idx="12556">
                  <c:v>1.702612E-3</c:v>
                </c:pt>
                <c:pt idx="12557">
                  <c:v>7.7325500000000004E-4</c:v>
                </c:pt>
                <c:pt idx="12558">
                  <c:v>-2.6201449999999999E-3</c:v>
                </c:pt>
                <c:pt idx="12559">
                  <c:v>-1.9042500000000001E-4</c:v>
                </c:pt>
                <c:pt idx="12560">
                  <c:v>-9.6380700000000001E-4</c:v>
                </c:pt>
                <c:pt idx="12561">
                  <c:v>-1.852526E-3</c:v>
                </c:pt>
                <c:pt idx="12562">
                  <c:v>3.56566E-4</c:v>
                </c:pt>
                <c:pt idx="12563">
                  <c:v>7.8771400000000001E-4</c:v>
                </c:pt>
                <c:pt idx="12564">
                  <c:v>3.2530020000000001E-3</c:v>
                </c:pt>
                <c:pt idx="12565">
                  <c:v>-4.3203399999999998E-4</c:v>
                </c:pt>
                <c:pt idx="12566">
                  <c:v>6.3642699999999996E-4</c:v>
                </c:pt>
                <c:pt idx="12567">
                  <c:v>1.60774E-4</c:v>
                </c:pt>
                <c:pt idx="12568" formatCode="0.00E+00">
                  <c:v>7.84826E-5</c:v>
                </c:pt>
                <c:pt idx="12569">
                  <c:v>1.420946E-3</c:v>
                </c:pt>
                <c:pt idx="12570" formatCode="0.00E+00">
                  <c:v>-1.1834800000000001E-5</c:v>
                </c:pt>
                <c:pt idx="12571" formatCode="0.00E+00">
                  <c:v>-1.8884000000000001E-5</c:v>
                </c:pt>
                <c:pt idx="12572">
                  <c:v>-1.0615119999999999E-3</c:v>
                </c:pt>
                <c:pt idx="12573">
                  <c:v>1.619543E-3</c:v>
                </c:pt>
                <c:pt idx="12574">
                  <c:v>-7.5120299999999998E-4</c:v>
                </c:pt>
                <c:pt idx="12575">
                  <c:v>3.450654E-3</c:v>
                </c:pt>
                <c:pt idx="12576">
                  <c:v>3.0519500000000002E-4</c:v>
                </c:pt>
                <c:pt idx="12577">
                  <c:v>1.6786349999999999E-3</c:v>
                </c:pt>
                <c:pt idx="12578">
                  <c:v>1.4828930000000001E-3</c:v>
                </c:pt>
                <c:pt idx="12579">
                  <c:v>4.77193E-4</c:v>
                </c:pt>
                <c:pt idx="12580">
                  <c:v>7.1767700000000001E-4</c:v>
                </c:pt>
                <c:pt idx="12581">
                  <c:v>-1.3762400000000001E-4</c:v>
                </c:pt>
                <c:pt idx="12582">
                  <c:v>-1.0484260000000001E-3</c:v>
                </c:pt>
                <c:pt idx="12583">
                  <c:v>7.1682199999999999E-4</c:v>
                </c:pt>
                <c:pt idx="12584">
                  <c:v>4.1219389999999998E-3</c:v>
                </c:pt>
                <c:pt idx="12585">
                  <c:v>9.0504300000000002E-4</c:v>
                </c:pt>
                <c:pt idx="12586">
                  <c:v>1.237405E-3</c:v>
                </c:pt>
                <c:pt idx="12587">
                  <c:v>-2.2541839999999998E-3</c:v>
                </c:pt>
                <c:pt idx="12588">
                  <c:v>6.26025E-4</c:v>
                </c:pt>
                <c:pt idx="12589">
                  <c:v>2.4944860000000002E-3</c:v>
                </c:pt>
                <c:pt idx="12590">
                  <c:v>-7.4897799999999997E-4</c:v>
                </c:pt>
                <c:pt idx="12591">
                  <c:v>4.0300399999999999E-4</c:v>
                </c:pt>
                <c:pt idx="12592">
                  <c:v>1.0979E-4</c:v>
                </c:pt>
                <c:pt idx="12593">
                  <c:v>-1.783005E-3</c:v>
                </c:pt>
                <c:pt idx="12594" formatCode="0.00E+00">
                  <c:v>2.0487199999999999E-5</c:v>
                </c:pt>
                <c:pt idx="12595" formatCode="0.00E+00">
                  <c:v>5.8369199999999997E-5</c:v>
                </c:pt>
                <c:pt idx="12596">
                  <c:v>-1.753379E-3</c:v>
                </c:pt>
                <c:pt idx="12597">
                  <c:v>1.0834E-3</c:v>
                </c:pt>
                <c:pt idx="12598">
                  <c:v>-1.2481969999999999E-3</c:v>
                </c:pt>
                <c:pt idx="12599">
                  <c:v>2.2325489999999999E-3</c:v>
                </c:pt>
                <c:pt idx="12600">
                  <c:v>-5.1929500000000002E-4</c:v>
                </c:pt>
                <c:pt idx="12601">
                  <c:v>1.6101519999999999E-3</c:v>
                </c:pt>
                <c:pt idx="12602">
                  <c:v>3.3423099999999999E-4</c:v>
                </c:pt>
                <c:pt idx="12603">
                  <c:v>3.3881760000000001E-3</c:v>
                </c:pt>
                <c:pt idx="12604">
                  <c:v>-2.0549300000000001E-4</c:v>
                </c:pt>
                <c:pt idx="12605">
                  <c:v>-9.0674899999999999E-4</c:v>
                </c:pt>
                <c:pt idx="12606" formatCode="0.00E+00">
                  <c:v>-8.5163399999999998E-5</c:v>
                </c:pt>
                <c:pt idx="12607">
                  <c:v>1.24788E-4</c:v>
                </c:pt>
                <c:pt idx="12608">
                  <c:v>4.2865500000000001E-4</c:v>
                </c:pt>
                <c:pt idx="12609">
                  <c:v>-6.4964500000000002E-4</c:v>
                </c:pt>
                <c:pt idx="12610">
                  <c:v>-1.32192E-4</c:v>
                </c:pt>
                <c:pt idx="12611">
                  <c:v>-2.1230089999999999E-3</c:v>
                </c:pt>
                <c:pt idx="12612">
                  <c:v>-3.4881099999999998E-4</c:v>
                </c:pt>
                <c:pt idx="12613">
                  <c:v>6.4664099999999999E-4</c:v>
                </c:pt>
                <c:pt idx="12614">
                  <c:v>1.423751E-3</c:v>
                </c:pt>
                <c:pt idx="12615">
                  <c:v>-2.954899E-3</c:v>
                </c:pt>
                <c:pt idx="12616">
                  <c:v>1.1879150000000001E-3</c:v>
                </c:pt>
                <c:pt idx="12617">
                  <c:v>-2.1202450000000002E-3</c:v>
                </c:pt>
                <c:pt idx="12618">
                  <c:v>6.04169E-4</c:v>
                </c:pt>
                <c:pt idx="12619">
                  <c:v>-5.1985200000000001E-4</c:v>
                </c:pt>
                <c:pt idx="12620">
                  <c:v>6.8150000000000003E-4</c:v>
                </c:pt>
                <c:pt idx="12621">
                  <c:v>7.5137200000000004E-4</c:v>
                </c:pt>
                <c:pt idx="12622" formatCode="0.00E+00">
                  <c:v>4.90965E-5</c:v>
                </c:pt>
                <c:pt idx="12623">
                  <c:v>-1.309742E-3</c:v>
                </c:pt>
                <c:pt idx="12624" formatCode="0.00E+00">
                  <c:v>1.30506E-5</c:v>
                </c:pt>
                <c:pt idx="12625">
                  <c:v>7.2852099999999999E-4</c:v>
                </c:pt>
                <c:pt idx="12626">
                  <c:v>-1.1580620000000001E-3</c:v>
                </c:pt>
                <c:pt idx="12627">
                  <c:v>-1.1521529999999999E-3</c:v>
                </c:pt>
                <c:pt idx="12628">
                  <c:v>-1.3654730000000001E-3</c:v>
                </c:pt>
                <c:pt idx="12629">
                  <c:v>2.1276310000000001E-3</c:v>
                </c:pt>
                <c:pt idx="12630">
                  <c:v>1.1678280000000001E-3</c:v>
                </c:pt>
                <c:pt idx="12631">
                  <c:v>2.396619E-3</c:v>
                </c:pt>
                <c:pt idx="12632">
                  <c:v>2.6928599999999998E-4</c:v>
                </c:pt>
                <c:pt idx="12633">
                  <c:v>-5.2398400000000002E-4</c:v>
                </c:pt>
                <c:pt idx="12634">
                  <c:v>4.1158399999999999E-4</c:v>
                </c:pt>
                <c:pt idx="12635">
                  <c:v>-3.4989899999999998E-4</c:v>
                </c:pt>
                <c:pt idx="12636">
                  <c:v>-4.8279099999999999E-4</c:v>
                </c:pt>
                <c:pt idx="12637">
                  <c:v>1.067712E-3</c:v>
                </c:pt>
                <c:pt idx="12638">
                  <c:v>1.3606600000000001E-3</c:v>
                </c:pt>
                <c:pt idx="12639">
                  <c:v>-3.6598799999999998E-4</c:v>
                </c:pt>
                <c:pt idx="12640">
                  <c:v>-3.3429599999999999E-4</c:v>
                </c:pt>
                <c:pt idx="12641">
                  <c:v>-4.3965299999999997E-4</c:v>
                </c:pt>
                <c:pt idx="12642">
                  <c:v>-1.205844E-3</c:v>
                </c:pt>
                <c:pt idx="12643">
                  <c:v>5.6000199999999998E-4</c:v>
                </c:pt>
                <c:pt idx="12644">
                  <c:v>1.848174E-3</c:v>
                </c:pt>
                <c:pt idx="12645">
                  <c:v>-8.5906800000000005E-4</c:v>
                </c:pt>
                <c:pt idx="12646">
                  <c:v>-7.2351299999999996E-4</c:v>
                </c:pt>
                <c:pt idx="12647">
                  <c:v>5.0224299999999998E-4</c:v>
                </c:pt>
                <c:pt idx="12648">
                  <c:v>-8.2933699999999998E-4</c:v>
                </c:pt>
                <c:pt idx="12649">
                  <c:v>1.148378E-3</c:v>
                </c:pt>
                <c:pt idx="12650">
                  <c:v>3.31587E-4</c:v>
                </c:pt>
                <c:pt idx="12651">
                  <c:v>1.190738E-3</c:v>
                </c:pt>
                <c:pt idx="12652" formatCode="0.00E+00">
                  <c:v>3.5191899999999998E-5</c:v>
                </c:pt>
                <c:pt idx="12653" formatCode="0.00E+00">
                  <c:v>-3.6525500000000001E-5</c:v>
                </c:pt>
                <c:pt idx="12654">
                  <c:v>-1.002188E-3</c:v>
                </c:pt>
                <c:pt idx="12655">
                  <c:v>2.6408080000000001E-3</c:v>
                </c:pt>
                <c:pt idx="12656">
                  <c:v>8.5542500000000004E-4</c:v>
                </c:pt>
                <c:pt idx="12657">
                  <c:v>1.4690829999999999E-3</c:v>
                </c:pt>
                <c:pt idx="12658">
                  <c:v>2.3503230000000001E-3</c:v>
                </c:pt>
                <c:pt idx="12659">
                  <c:v>1.4712729999999999E-3</c:v>
                </c:pt>
                <c:pt idx="12660">
                  <c:v>8.7499099999999998E-4</c:v>
                </c:pt>
                <c:pt idx="12661">
                  <c:v>2.3007599999999998E-3</c:v>
                </c:pt>
                <c:pt idx="12662">
                  <c:v>1.9569460000000002E-3</c:v>
                </c:pt>
                <c:pt idx="12663">
                  <c:v>4.2181500000000003E-4</c:v>
                </c:pt>
                <c:pt idx="12664">
                  <c:v>1.433017E-3</c:v>
                </c:pt>
                <c:pt idx="12665">
                  <c:v>3.2398300000000002E-4</c:v>
                </c:pt>
                <c:pt idx="12666">
                  <c:v>3.4156099999999999E-4</c:v>
                </c:pt>
                <c:pt idx="12667">
                  <c:v>-4.8314199999999999E-4</c:v>
                </c:pt>
                <c:pt idx="12668">
                  <c:v>-3.7608299999999998E-4</c:v>
                </c:pt>
                <c:pt idx="12669">
                  <c:v>1.51378E-4</c:v>
                </c:pt>
                <c:pt idx="12670">
                  <c:v>1.7476049999999999E-3</c:v>
                </c:pt>
                <c:pt idx="12671">
                  <c:v>-2.257523E-3</c:v>
                </c:pt>
                <c:pt idx="12672">
                  <c:v>1.547016E-3</c:v>
                </c:pt>
                <c:pt idx="12673">
                  <c:v>1.8853699999999999E-4</c:v>
                </c:pt>
                <c:pt idx="12674">
                  <c:v>2.5967200000000002E-4</c:v>
                </c:pt>
                <c:pt idx="12675">
                  <c:v>-1.1717769999999999E-3</c:v>
                </c:pt>
                <c:pt idx="12676">
                  <c:v>2.3277860000000001E-3</c:v>
                </c:pt>
                <c:pt idx="12677">
                  <c:v>1.3325629999999999E-3</c:v>
                </c:pt>
                <c:pt idx="12678">
                  <c:v>8.0371999999999996E-4</c:v>
                </c:pt>
                <c:pt idx="12679">
                  <c:v>8.6710300000000004E-4</c:v>
                </c:pt>
                <c:pt idx="12680">
                  <c:v>5.5560199999999998E-4</c:v>
                </c:pt>
                <c:pt idx="12681">
                  <c:v>-1.6606800000000001E-3</c:v>
                </c:pt>
                <c:pt idx="12682">
                  <c:v>1.746025E-3</c:v>
                </c:pt>
                <c:pt idx="12683">
                  <c:v>-2.3712220000000001E-3</c:v>
                </c:pt>
                <c:pt idx="12684">
                  <c:v>1.78418E-3</c:v>
                </c:pt>
                <c:pt idx="12685">
                  <c:v>1.4217240000000001E-3</c:v>
                </c:pt>
                <c:pt idx="12686">
                  <c:v>7.8682399999999999E-4</c:v>
                </c:pt>
                <c:pt idx="12687">
                  <c:v>1.4837730000000001E-3</c:v>
                </c:pt>
                <c:pt idx="12688">
                  <c:v>3.0972399999999999E-4</c:v>
                </c:pt>
                <c:pt idx="12689" formatCode="0.00E+00">
                  <c:v>9.4807200000000003E-5</c:v>
                </c:pt>
                <c:pt idx="12690">
                  <c:v>-1.1092859999999999E-3</c:v>
                </c:pt>
                <c:pt idx="12691" formatCode="0.00E+00">
                  <c:v>7.9815300000000001E-5</c:v>
                </c:pt>
                <c:pt idx="12692">
                  <c:v>-1.376169E-3</c:v>
                </c:pt>
                <c:pt idx="12693">
                  <c:v>1.857708E-3</c:v>
                </c:pt>
                <c:pt idx="12694">
                  <c:v>2.0755489999999999E-3</c:v>
                </c:pt>
                <c:pt idx="12695">
                  <c:v>4.29715E-4</c:v>
                </c:pt>
                <c:pt idx="12696">
                  <c:v>1.2767919999999999E-3</c:v>
                </c:pt>
                <c:pt idx="12697">
                  <c:v>-1.8905059999999999E-3</c:v>
                </c:pt>
                <c:pt idx="12698">
                  <c:v>-9.0803100000000001E-4</c:v>
                </c:pt>
                <c:pt idx="12699">
                  <c:v>2.3221180000000002E-3</c:v>
                </c:pt>
                <c:pt idx="12700">
                  <c:v>1.6982E-4</c:v>
                </c:pt>
                <c:pt idx="12701">
                  <c:v>1.7765050000000001E-3</c:v>
                </c:pt>
                <c:pt idx="12702">
                  <c:v>-2.26254E-3</c:v>
                </c:pt>
                <c:pt idx="12703">
                  <c:v>-1.9789130000000001E-3</c:v>
                </c:pt>
                <c:pt idx="12704">
                  <c:v>-1.9864489999999999E-3</c:v>
                </c:pt>
                <c:pt idx="12705">
                  <c:v>-1.9014699999999999E-4</c:v>
                </c:pt>
                <c:pt idx="12706">
                  <c:v>1.9190030000000001E-3</c:v>
                </c:pt>
                <c:pt idx="12707">
                  <c:v>4.1431699999999998E-4</c:v>
                </c:pt>
                <c:pt idx="12708">
                  <c:v>1.80834E-4</c:v>
                </c:pt>
                <c:pt idx="12709">
                  <c:v>-9.2064999999999996E-4</c:v>
                </c:pt>
                <c:pt idx="12710">
                  <c:v>-6.8236200000000005E-4</c:v>
                </c:pt>
                <c:pt idx="12711">
                  <c:v>-7.3163000000000004E-4</c:v>
                </c:pt>
                <c:pt idx="12712">
                  <c:v>4.6107600000000002E-3</c:v>
                </c:pt>
                <c:pt idx="12713">
                  <c:v>3.9923699999999999E-4</c:v>
                </c:pt>
                <c:pt idx="12714">
                  <c:v>9.9183600000000006E-4</c:v>
                </c:pt>
                <c:pt idx="12715" formatCode="0.00E+00">
                  <c:v>-6.5172099999999999E-5</c:v>
                </c:pt>
                <c:pt idx="12716">
                  <c:v>2.8310729999999999E-3</c:v>
                </c:pt>
                <c:pt idx="12717">
                  <c:v>4.9228499999999997E-4</c:v>
                </c:pt>
                <c:pt idx="12718">
                  <c:v>1.6959500000000001E-3</c:v>
                </c:pt>
                <c:pt idx="12719">
                  <c:v>-8.3511900000000005E-4</c:v>
                </c:pt>
                <c:pt idx="12720">
                  <c:v>-1.8102099999999999E-4</c:v>
                </c:pt>
                <c:pt idx="12721">
                  <c:v>7.0368099999999995E-4</c:v>
                </c:pt>
                <c:pt idx="12722">
                  <c:v>-1.379045E-3</c:v>
                </c:pt>
                <c:pt idx="12723">
                  <c:v>1.853766E-3</c:v>
                </c:pt>
                <c:pt idx="12724">
                  <c:v>-1.1253249999999999E-3</c:v>
                </c:pt>
                <c:pt idx="12725">
                  <c:v>1.444093E-3</c:v>
                </c:pt>
                <c:pt idx="12726">
                  <c:v>7.2678200000000004E-4</c:v>
                </c:pt>
                <c:pt idx="12727">
                  <c:v>-3.383807E-3</c:v>
                </c:pt>
                <c:pt idx="12728">
                  <c:v>2.9278300000000002E-3</c:v>
                </c:pt>
                <c:pt idx="12729">
                  <c:v>1.0023639999999999E-3</c:v>
                </c:pt>
                <c:pt idx="12730">
                  <c:v>2.5380200000000002E-4</c:v>
                </c:pt>
                <c:pt idx="12731">
                  <c:v>-1.368862E-3</c:v>
                </c:pt>
                <c:pt idx="12732">
                  <c:v>3.3598500000000002E-4</c:v>
                </c:pt>
                <c:pt idx="12733">
                  <c:v>-1.2589820000000001E-3</c:v>
                </c:pt>
                <c:pt idx="12734">
                  <c:v>3.20322E-4</c:v>
                </c:pt>
                <c:pt idx="12735">
                  <c:v>3.6399799999999998E-4</c:v>
                </c:pt>
                <c:pt idx="12736">
                  <c:v>-2.0686010000000002E-3</c:v>
                </c:pt>
                <c:pt idx="12737">
                  <c:v>-8.3289400000000004E-4</c:v>
                </c:pt>
                <c:pt idx="12738">
                  <c:v>-1.9222999999999999E-4</c:v>
                </c:pt>
                <c:pt idx="12739">
                  <c:v>-1.5051680000000001E-3</c:v>
                </c:pt>
                <c:pt idx="12740">
                  <c:v>1.6098040000000001E-3</c:v>
                </c:pt>
                <c:pt idx="12741">
                  <c:v>-2.3356689999999999E-3</c:v>
                </c:pt>
                <c:pt idx="12742">
                  <c:v>-8.64952E-4</c:v>
                </c:pt>
                <c:pt idx="12743">
                  <c:v>-1.07481E-3</c:v>
                </c:pt>
                <c:pt idx="12744">
                  <c:v>1.5979449999999999E-3</c:v>
                </c:pt>
                <c:pt idx="12745">
                  <c:v>1.0151500000000001E-4</c:v>
                </c:pt>
                <c:pt idx="12746" formatCode="0.00E+00">
                  <c:v>1.13063E-6</c:v>
                </c:pt>
                <c:pt idx="12747">
                  <c:v>4.3069899999999999E-4</c:v>
                </c:pt>
                <c:pt idx="12748">
                  <c:v>1.60672E-4</c:v>
                </c:pt>
                <c:pt idx="12749">
                  <c:v>-8.9873299999999998E-4</c:v>
                </c:pt>
                <c:pt idx="12750">
                  <c:v>1.404347E-3</c:v>
                </c:pt>
                <c:pt idx="12751">
                  <c:v>4.5492999999999998E-4</c:v>
                </c:pt>
                <c:pt idx="12752">
                  <c:v>-1.2184260000000001E-3</c:v>
                </c:pt>
                <c:pt idx="12753">
                  <c:v>-1.4128369999999999E-3</c:v>
                </c:pt>
                <c:pt idx="12754">
                  <c:v>-2.5012609999999998E-3</c:v>
                </c:pt>
                <c:pt idx="12755">
                  <c:v>-1.142517E-3</c:v>
                </c:pt>
                <c:pt idx="12756">
                  <c:v>-1.9114030000000001E-3</c:v>
                </c:pt>
                <c:pt idx="12757" formatCode="0.00E+00">
                  <c:v>6.7059900000000005E-5</c:v>
                </c:pt>
                <c:pt idx="12758">
                  <c:v>-5.1389199999999995E-4</c:v>
                </c:pt>
                <c:pt idx="12759">
                  <c:v>-2.2145870000000001E-3</c:v>
                </c:pt>
                <c:pt idx="12760">
                  <c:v>-9.0401200000000004E-4</c:v>
                </c:pt>
                <c:pt idx="12761">
                  <c:v>-1.965016E-3</c:v>
                </c:pt>
                <c:pt idx="12762">
                  <c:v>8.8115700000000003E-4</c:v>
                </c:pt>
                <c:pt idx="12763">
                  <c:v>-3.8411100000000002E-4</c:v>
                </c:pt>
                <c:pt idx="12764">
                  <c:v>-1.711169E-3</c:v>
                </c:pt>
                <c:pt idx="12765">
                  <c:v>-2.2648400000000002E-3</c:v>
                </c:pt>
                <c:pt idx="12766">
                  <c:v>9.7574100000000002E-4</c:v>
                </c:pt>
                <c:pt idx="12767">
                  <c:v>-7.3720399999999998E-4</c:v>
                </c:pt>
                <c:pt idx="12768">
                  <c:v>-1.57188E-4</c:v>
                </c:pt>
                <c:pt idx="12769">
                  <c:v>-2.3718720000000001E-3</c:v>
                </c:pt>
                <c:pt idx="12770">
                  <c:v>-1.2387699999999999E-3</c:v>
                </c:pt>
                <c:pt idx="12771">
                  <c:v>3.95079E-4</c:v>
                </c:pt>
                <c:pt idx="12772">
                  <c:v>1.938104E-3</c:v>
                </c:pt>
                <c:pt idx="12773">
                  <c:v>-1.5096249999999999E-3</c:v>
                </c:pt>
                <c:pt idx="12774">
                  <c:v>-1.5026500000000001E-4</c:v>
                </c:pt>
                <c:pt idx="12775">
                  <c:v>1.061207E-3</c:v>
                </c:pt>
                <c:pt idx="12776">
                  <c:v>1.1408000000000001E-4</c:v>
                </c:pt>
                <c:pt idx="12777">
                  <c:v>8.0383799999999997E-4</c:v>
                </c:pt>
                <c:pt idx="12778">
                  <c:v>2.4560010000000002E-3</c:v>
                </c:pt>
                <c:pt idx="12779">
                  <c:v>-2.2857569999999998E-3</c:v>
                </c:pt>
                <c:pt idx="12780">
                  <c:v>3.9248899999999999E-4</c:v>
                </c:pt>
                <c:pt idx="12781">
                  <c:v>-9.8010400000000009E-4</c:v>
                </c:pt>
                <c:pt idx="12782">
                  <c:v>-1.7130199999999999E-4</c:v>
                </c:pt>
                <c:pt idx="12783">
                  <c:v>1.401294E-3</c:v>
                </c:pt>
                <c:pt idx="12784">
                  <c:v>5.4695199999999996E-4</c:v>
                </c:pt>
                <c:pt idx="12785" formatCode="0.00E+00">
                  <c:v>-5.4922E-5</c:v>
                </c:pt>
                <c:pt idx="12786" formatCode="0.00E+00">
                  <c:v>-6.0571400000000001E-5</c:v>
                </c:pt>
                <c:pt idx="12787" formatCode="0.00E+00">
                  <c:v>4.2493000000000001E-5</c:v>
                </c:pt>
                <c:pt idx="12788">
                  <c:v>-2.417209E-3</c:v>
                </c:pt>
                <c:pt idx="12789">
                  <c:v>6.2358800000000001E-4</c:v>
                </c:pt>
                <c:pt idx="12790">
                  <c:v>-2.3162200000000001E-4</c:v>
                </c:pt>
                <c:pt idx="12791">
                  <c:v>-1.488634E-3</c:v>
                </c:pt>
                <c:pt idx="12792">
                  <c:v>-6.8827000000000005E-4</c:v>
                </c:pt>
                <c:pt idx="12793">
                  <c:v>2.4942900000000001E-4</c:v>
                </c:pt>
                <c:pt idx="12794">
                  <c:v>-9.2715699999999996E-4</c:v>
                </c:pt>
                <c:pt idx="12795">
                  <c:v>-2.4405600000000001E-4</c:v>
                </c:pt>
                <c:pt idx="12796">
                  <c:v>2.024648E-3</c:v>
                </c:pt>
                <c:pt idx="12797">
                  <c:v>-4.3984200000000002E-4</c:v>
                </c:pt>
                <c:pt idx="12798">
                  <c:v>8.9522199999999999E-4</c:v>
                </c:pt>
                <c:pt idx="12799">
                  <c:v>-2.3983089999999999E-3</c:v>
                </c:pt>
                <c:pt idx="12800">
                  <c:v>-9.4196799999999995E-4</c:v>
                </c:pt>
                <c:pt idx="12801">
                  <c:v>1.226644E-3</c:v>
                </c:pt>
                <c:pt idx="12802">
                  <c:v>-2.5861909999999998E-3</c:v>
                </c:pt>
                <c:pt idx="12803">
                  <c:v>6.3170700000000002E-4</c:v>
                </c:pt>
                <c:pt idx="12804">
                  <c:v>-2.43179E-4</c:v>
                </c:pt>
                <c:pt idx="12805">
                  <c:v>-5.3293100000000005E-4</c:v>
                </c:pt>
                <c:pt idx="12806">
                  <c:v>-5.9189500000000005E-4</c:v>
                </c:pt>
                <c:pt idx="12807" formatCode="0.00E+00">
                  <c:v>-9.2019299999999995E-5</c:v>
                </c:pt>
                <c:pt idx="12808">
                  <c:v>-2.39726E-4</c:v>
                </c:pt>
                <c:pt idx="12809">
                  <c:v>-8.4639399999999999E-4</c:v>
                </c:pt>
                <c:pt idx="12810">
                  <c:v>-3.1902599999999998E-4</c:v>
                </c:pt>
                <c:pt idx="12811">
                  <c:v>-8.1703699999999995E-4</c:v>
                </c:pt>
                <c:pt idx="12812">
                  <c:v>8.2358099999999999E-4</c:v>
                </c:pt>
                <c:pt idx="12813">
                  <c:v>-3.50592E-3</c:v>
                </c:pt>
                <c:pt idx="12814">
                  <c:v>-6.0209399999999996E-4</c:v>
                </c:pt>
                <c:pt idx="12815">
                  <c:v>-7.6214999999999996E-4</c:v>
                </c:pt>
                <c:pt idx="12816">
                  <c:v>-9.5660600000000004E-4</c:v>
                </c:pt>
                <c:pt idx="12817">
                  <c:v>1.086039E-3</c:v>
                </c:pt>
                <c:pt idx="12818">
                  <c:v>1.2205950000000001E-3</c:v>
                </c:pt>
                <c:pt idx="12819">
                  <c:v>1.034706E-3</c:v>
                </c:pt>
                <c:pt idx="12820">
                  <c:v>2.6554859999999999E-3</c:v>
                </c:pt>
                <c:pt idx="12821">
                  <c:v>-2.981095E-3</c:v>
                </c:pt>
                <c:pt idx="12822">
                  <c:v>1.5248E-4</c:v>
                </c:pt>
                <c:pt idx="12823">
                  <c:v>1.411357E-3</c:v>
                </c:pt>
                <c:pt idx="12824">
                  <c:v>-4.5710299999999999E-4</c:v>
                </c:pt>
                <c:pt idx="12825">
                  <c:v>-8.1636299999999996E-4</c:v>
                </c:pt>
                <c:pt idx="12826">
                  <c:v>-3.9985999999999998E-4</c:v>
                </c:pt>
                <c:pt idx="12827">
                  <c:v>-4.3368200000000001E-4</c:v>
                </c:pt>
                <c:pt idx="12828">
                  <c:v>5.4402200000000002E-4</c:v>
                </c:pt>
                <c:pt idx="12829">
                  <c:v>8.1140400000000005E-4</c:v>
                </c:pt>
                <c:pt idx="12830">
                  <c:v>-9.39065E-4</c:v>
                </c:pt>
                <c:pt idx="12831">
                  <c:v>-1.249324E-3</c:v>
                </c:pt>
                <c:pt idx="12832">
                  <c:v>-5.6355399999999996E-4</c:v>
                </c:pt>
                <c:pt idx="12833" formatCode="0.00E+00">
                  <c:v>9.1849399999999995E-5</c:v>
                </c:pt>
                <c:pt idx="12834">
                  <c:v>-7.7786499999999998E-4</c:v>
                </c:pt>
                <c:pt idx="12835">
                  <c:v>-8.7853200000000001E-4</c:v>
                </c:pt>
                <c:pt idx="12836">
                  <c:v>1.5466699999999999E-4</c:v>
                </c:pt>
                <c:pt idx="12837">
                  <c:v>1.267069E-3</c:v>
                </c:pt>
                <c:pt idx="12838">
                  <c:v>1.462931E-3</c:v>
                </c:pt>
                <c:pt idx="12839">
                  <c:v>2.2277909999999998E-3</c:v>
                </c:pt>
                <c:pt idx="12840">
                  <c:v>-9.1481699999999995E-4</c:v>
                </c:pt>
                <c:pt idx="12841" formatCode="0.00E+00">
                  <c:v>-9.7759100000000004E-5</c:v>
                </c:pt>
                <c:pt idx="12842">
                  <c:v>-5.2921999999999995E-4</c:v>
                </c:pt>
                <c:pt idx="12843">
                  <c:v>-1.3265709999999999E-3</c:v>
                </c:pt>
                <c:pt idx="12844">
                  <c:v>-1.0602630000000001E-3</c:v>
                </c:pt>
                <c:pt idx="12845">
                  <c:v>1.3906439999999999E-3</c:v>
                </c:pt>
                <c:pt idx="12846">
                  <c:v>-2.4376110000000001E-3</c:v>
                </c:pt>
                <c:pt idx="12847">
                  <c:v>5.8480999999999995E-4</c:v>
                </c:pt>
                <c:pt idx="12848">
                  <c:v>1.998807E-3</c:v>
                </c:pt>
                <c:pt idx="12849">
                  <c:v>1.6347530000000001E-3</c:v>
                </c:pt>
                <c:pt idx="12850">
                  <c:v>-6.4169200000000002E-4</c:v>
                </c:pt>
                <c:pt idx="12851">
                  <c:v>1.4169320000000001E-3</c:v>
                </c:pt>
                <c:pt idx="12852">
                  <c:v>-6.2255299999999997E-4</c:v>
                </c:pt>
                <c:pt idx="12853">
                  <c:v>-1.0824809999999999E-3</c:v>
                </c:pt>
                <c:pt idx="12854">
                  <c:v>1.6188610000000001E-3</c:v>
                </c:pt>
                <c:pt idx="12855">
                  <c:v>-2.0610950000000002E-3</c:v>
                </c:pt>
                <c:pt idx="12856">
                  <c:v>9.6571099999999996E-4</c:v>
                </c:pt>
                <c:pt idx="12857">
                  <c:v>4.26155E-4</c:v>
                </c:pt>
                <c:pt idx="12858">
                  <c:v>3.1709860000000002E-3</c:v>
                </c:pt>
                <c:pt idx="12859">
                  <c:v>2.962194E-3</c:v>
                </c:pt>
                <c:pt idx="12860" formatCode="0.00E+00">
                  <c:v>4.3624100000000001E-5</c:v>
                </c:pt>
                <c:pt idx="12861">
                  <c:v>-1.324974E-3</c:v>
                </c:pt>
                <c:pt idx="12862">
                  <c:v>-1.906696E-3</c:v>
                </c:pt>
                <c:pt idx="12863" formatCode="0.00E+00">
                  <c:v>6.5108800000000002E-5</c:v>
                </c:pt>
                <c:pt idx="12864">
                  <c:v>2.1718900000000001E-4</c:v>
                </c:pt>
                <c:pt idx="12865">
                  <c:v>1.9985770000000001E-3</c:v>
                </c:pt>
                <c:pt idx="12866">
                  <c:v>1.1142229999999999E-3</c:v>
                </c:pt>
                <c:pt idx="12867">
                  <c:v>-5.5770899999999998E-4</c:v>
                </c:pt>
                <c:pt idx="12868">
                  <c:v>-2.435806E-3</c:v>
                </c:pt>
                <c:pt idx="12869">
                  <c:v>-1.5380540000000001E-3</c:v>
                </c:pt>
                <c:pt idx="12870">
                  <c:v>3.6556700000000002E-4</c:v>
                </c:pt>
                <c:pt idx="12871">
                  <c:v>4.6703400000000001E-4</c:v>
                </c:pt>
                <c:pt idx="12872">
                  <c:v>4.3977399999999998E-4</c:v>
                </c:pt>
                <c:pt idx="12873" formatCode="0.00E+00">
                  <c:v>-7.6346600000000005E-5</c:v>
                </c:pt>
                <c:pt idx="12874">
                  <c:v>1.709447E-3</c:v>
                </c:pt>
                <c:pt idx="12875">
                  <c:v>-2.527376E-3</c:v>
                </c:pt>
                <c:pt idx="12876">
                  <c:v>-6.6332999999999995E-4</c:v>
                </c:pt>
                <c:pt idx="12877">
                  <c:v>1.3556130000000001E-3</c:v>
                </c:pt>
                <c:pt idx="12878">
                  <c:v>-9.7521000000000001E-4</c:v>
                </c:pt>
                <c:pt idx="12879">
                  <c:v>-2.4655150000000002E-3</c:v>
                </c:pt>
                <c:pt idx="12880">
                  <c:v>-1.1418419999999999E-3</c:v>
                </c:pt>
                <c:pt idx="12881">
                  <c:v>5.7350100000000002E-4</c:v>
                </c:pt>
                <c:pt idx="12882">
                  <c:v>-9.6403600000000004E-4</c:v>
                </c:pt>
                <c:pt idx="12883">
                  <c:v>1.490599E-3</c:v>
                </c:pt>
                <c:pt idx="12884">
                  <c:v>1.8202100000000001E-4</c:v>
                </c:pt>
                <c:pt idx="12885">
                  <c:v>-1.805762E-3</c:v>
                </c:pt>
                <c:pt idx="12886">
                  <c:v>2.6351100000000002E-4</c:v>
                </c:pt>
                <c:pt idx="12887">
                  <c:v>1.6872370000000001E-3</c:v>
                </c:pt>
                <c:pt idx="12888">
                  <c:v>1.8949889999999999E-3</c:v>
                </c:pt>
                <c:pt idx="12889">
                  <c:v>-1.238753E-3</c:v>
                </c:pt>
                <c:pt idx="12890">
                  <c:v>-2.5590900000000002E-4</c:v>
                </c:pt>
                <c:pt idx="12891">
                  <c:v>2.30917E-4</c:v>
                </c:pt>
                <c:pt idx="12892">
                  <c:v>-5.2851999999999999E-4</c:v>
                </c:pt>
                <c:pt idx="12893">
                  <c:v>1.057393E-3</c:v>
                </c:pt>
                <c:pt idx="12894">
                  <c:v>1.1183510000000001E-3</c:v>
                </c:pt>
                <c:pt idx="12895">
                  <c:v>1.837139E-3</c:v>
                </c:pt>
                <c:pt idx="12896">
                  <c:v>-5.7916300000000005E-4</c:v>
                </c:pt>
                <c:pt idx="12897">
                  <c:v>7.4496000000000002E-4</c:v>
                </c:pt>
                <c:pt idx="12898">
                  <c:v>1.3587339999999999E-3</c:v>
                </c:pt>
                <c:pt idx="12899">
                  <c:v>-1.702304E-3</c:v>
                </c:pt>
                <c:pt idx="12900">
                  <c:v>8.4361799999999997E-4</c:v>
                </c:pt>
                <c:pt idx="12901">
                  <c:v>-5.8250499999999998E-4</c:v>
                </c:pt>
                <c:pt idx="12902" formatCode="0.00E+00">
                  <c:v>6.0319399999999997E-5</c:v>
                </c:pt>
                <c:pt idx="12903">
                  <c:v>1.3088100000000001E-3</c:v>
                </c:pt>
                <c:pt idx="12904" formatCode="0.00E+00">
                  <c:v>3.8331399999999997E-5</c:v>
                </c:pt>
                <c:pt idx="12905" formatCode="0.00E+00">
                  <c:v>-8.63043E-5</c:v>
                </c:pt>
                <c:pt idx="12906">
                  <c:v>-1.7314979999999999E-3</c:v>
                </c:pt>
                <c:pt idx="12907">
                  <c:v>2.4310220000000001E-3</c:v>
                </c:pt>
                <c:pt idx="12908">
                  <c:v>-2.9327900000000002E-4</c:v>
                </c:pt>
                <c:pt idx="12909">
                  <c:v>-6.4987599999999997E-4</c:v>
                </c:pt>
                <c:pt idx="12910">
                  <c:v>1.2446180000000001E-3</c:v>
                </c:pt>
                <c:pt idx="12911">
                  <c:v>1.0310320000000001E-3</c:v>
                </c:pt>
                <c:pt idx="12912">
                  <c:v>-2.79003E-4</c:v>
                </c:pt>
                <c:pt idx="12913">
                  <c:v>-4.5370600000000001E-4</c:v>
                </c:pt>
                <c:pt idx="12914">
                  <c:v>-6.3265700000000001E-4</c:v>
                </c:pt>
                <c:pt idx="12915">
                  <c:v>-8.7606999999999995E-4</c:v>
                </c:pt>
                <c:pt idx="12916">
                  <c:v>2.47731E-4</c:v>
                </c:pt>
                <c:pt idx="12917">
                  <c:v>5.3455400000000002E-4</c:v>
                </c:pt>
                <c:pt idx="12918">
                  <c:v>-8.6454299999999995E-4</c:v>
                </c:pt>
                <c:pt idx="12919">
                  <c:v>6.4254000000000004E-4</c:v>
                </c:pt>
                <c:pt idx="12920">
                  <c:v>-7.55625E-4</c:v>
                </c:pt>
                <c:pt idx="12921">
                  <c:v>-1.06029E-3</c:v>
                </c:pt>
                <c:pt idx="12922">
                  <c:v>7.7625299999999997E-4</c:v>
                </c:pt>
                <c:pt idx="12923">
                  <c:v>-3.2030420000000001E-3</c:v>
                </c:pt>
                <c:pt idx="12924">
                  <c:v>-3.1802499999999999E-4</c:v>
                </c:pt>
                <c:pt idx="12925">
                  <c:v>-1.1691710000000001E-3</c:v>
                </c:pt>
                <c:pt idx="12926">
                  <c:v>-1.5866319999999999E-3</c:v>
                </c:pt>
                <c:pt idx="12927">
                  <c:v>-2.0348419999999998E-3</c:v>
                </c:pt>
                <c:pt idx="12928" formatCode="0.00E+00">
                  <c:v>-7.6012200000000004E-5</c:v>
                </c:pt>
                <c:pt idx="12929">
                  <c:v>1.69531E-4</c:v>
                </c:pt>
                <c:pt idx="12930">
                  <c:v>5.0819999999999999E-4</c:v>
                </c:pt>
                <c:pt idx="12931">
                  <c:v>3.17251E-4</c:v>
                </c:pt>
                <c:pt idx="12932">
                  <c:v>-3.68155E-4</c:v>
                </c:pt>
                <c:pt idx="12933">
                  <c:v>1.0007099999999999E-3</c:v>
                </c:pt>
                <c:pt idx="12934">
                  <c:v>-7.2933899999999996E-4</c:v>
                </c:pt>
                <c:pt idx="12935">
                  <c:v>1.48706E-4</c:v>
                </c:pt>
                <c:pt idx="12936">
                  <c:v>-5.3986799999999999E-4</c:v>
                </c:pt>
                <c:pt idx="12937">
                  <c:v>1.11542E-4</c:v>
                </c:pt>
                <c:pt idx="12938">
                  <c:v>7.9450400000000002E-4</c:v>
                </c:pt>
                <c:pt idx="12939">
                  <c:v>1.06588E-3</c:v>
                </c:pt>
                <c:pt idx="12940" formatCode="0.00E+00">
                  <c:v>-4.1217999999999997E-5</c:v>
                </c:pt>
                <c:pt idx="12941">
                  <c:v>1.6600090000000001E-3</c:v>
                </c:pt>
                <c:pt idx="12942">
                  <c:v>7.5057699999999999E-4</c:v>
                </c:pt>
                <c:pt idx="12943" formatCode="0.00E+00">
                  <c:v>8.1058100000000002E-5</c:v>
                </c:pt>
                <c:pt idx="12944">
                  <c:v>1.7800680000000001E-3</c:v>
                </c:pt>
                <c:pt idx="12945" formatCode="0.00E+00">
                  <c:v>6.1364799999999999E-6</c:v>
                </c:pt>
                <c:pt idx="12946">
                  <c:v>-1.306081E-3</c:v>
                </c:pt>
                <c:pt idx="12947">
                  <c:v>2.5112939999999999E-3</c:v>
                </c:pt>
                <c:pt idx="12948">
                  <c:v>1.8706699999999999E-4</c:v>
                </c:pt>
                <c:pt idx="12949">
                  <c:v>2.1293100000000001E-3</c:v>
                </c:pt>
                <c:pt idx="12950">
                  <c:v>9.1512099999999997E-4</c:v>
                </c:pt>
                <c:pt idx="12951">
                  <c:v>6.0992299999999995E-4</c:v>
                </c:pt>
                <c:pt idx="12952">
                  <c:v>-1.3355050000000001E-3</c:v>
                </c:pt>
                <c:pt idx="12953">
                  <c:v>2.04601E-4</c:v>
                </c:pt>
                <c:pt idx="12954">
                  <c:v>2.6465199999999999E-4</c:v>
                </c:pt>
                <c:pt idx="12955">
                  <c:v>-2.8529100000000002E-4</c:v>
                </c:pt>
                <c:pt idx="12956">
                  <c:v>-2.1897430000000001E-3</c:v>
                </c:pt>
                <c:pt idx="12957">
                  <c:v>-2.0909399999999999E-3</c:v>
                </c:pt>
                <c:pt idx="12958">
                  <c:v>-5.6196200000000005E-4</c:v>
                </c:pt>
                <c:pt idx="12959">
                  <c:v>-1.2354759999999999E-3</c:v>
                </c:pt>
                <c:pt idx="12960">
                  <c:v>1.4649520000000001E-3</c:v>
                </c:pt>
                <c:pt idx="12961">
                  <c:v>-8.59189E-4</c:v>
                </c:pt>
                <c:pt idx="12962">
                  <c:v>1.646523E-3</c:v>
                </c:pt>
                <c:pt idx="12963">
                  <c:v>-3.4046199999999998E-4</c:v>
                </c:pt>
                <c:pt idx="12964">
                  <c:v>9.2758999999999995E-4</c:v>
                </c:pt>
                <c:pt idx="12965">
                  <c:v>-7.8855099999999997E-4</c:v>
                </c:pt>
                <c:pt idx="12966">
                  <c:v>-1.979621E-3</c:v>
                </c:pt>
                <c:pt idx="12967">
                  <c:v>-1.0443189999999999E-3</c:v>
                </c:pt>
                <c:pt idx="12968">
                  <c:v>-1.434275E-3</c:v>
                </c:pt>
                <c:pt idx="12969">
                  <c:v>4.4511799999999999E-4</c:v>
                </c:pt>
                <c:pt idx="12970">
                  <c:v>-1.800283E-3</c:v>
                </c:pt>
                <c:pt idx="12971">
                  <c:v>3.0867399999999999E-4</c:v>
                </c:pt>
                <c:pt idx="12972">
                  <c:v>-1.1527709999999999E-3</c:v>
                </c:pt>
                <c:pt idx="12973">
                  <c:v>-1.0877899999999999E-3</c:v>
                </c:pt>
                <c:pt idx="12974">
                  <c:v>3.4697880000000001E-3</c:v>
                </c:pt>
                <c:pt idx="12975">
                  <c:v>7.2060699999999995E-4</c:v>
                </c:pt>
                <c:pt idx="12976">
                  <c:v>2.5281700000000002E-4</c:v>
                </c:pt>
                <c:pt idx="12977">
                  <c:v>-6.1510700000000005E-4</c:v>
                </c:pt>
                <c:pt idx="12978">
                  <c:v>2.4218239999999999E-3</c:v>
                </c:pt>
                <c:pt idx="12979">
                  <c:v>1.3885169999999999E-3</c:v>
                </c:pt>
                <c:pt idx="12980">
                  <c:v>1.5248270000000001E-3</c:v>
                </c:pt>
                <c:pt idx="12981">
                  <c:v>-3.3666009999999999E-3</c:v>
                </c:pt>
                <c:pt idx="12982">
                  <c:v>-2.9098399999999999E-4</c:v>
                </c:pt>
                <c:pt idx="12983">
                  <c:v>1.0629669999999999E-3</c:v>
                </c:pt>
                <c:pt idx="12984">
                  <c:v>-1.33781E-3</c:v>
                </c:pt>
                <c:pt idx="12985">
                  <c:v>-5.9398999999999997E-4</c:v>
                </c:pt>
                <c:pt idx="12986">
                  <c:v>7.4169299999999997E-4</c:v>
                </c:pt>
                <c:pt idx="12987">
                  <c:v>-8.8523200000000001E-4</c:v>
                </c:pt>
                <c:pt idx="12988">
                  <c:v>9.2279099999999995E-4</c:v>
                </c:pt>
                <c:pt idx="12989" formatCode="0.00E+00">
                  <c:v>-9.3155499999999993E-6</c:v>
                </c:pt>
                <c:pt idx="12990">
                  <c:v>-2.360886E-3</c:v>
                </c:pt>
                <c:pt idx="12991">
                  <c:v>1.3472989999999999E-3</c:v>
                </c:pt>
                <c:pt idx="12992">
                  <c:v>-4.9792499999999997E-4</c:v>
                </c:pt>
                <c:pt idx="12993">
                  <c:v>-2.3051460000000001E-3</c:v>
                </c:pt>
                <c:pt idx="12994">
                  <c:v>-2.217555E-3</c:v>
                </c:pt>
                <c:pt idx="12995">
                  <c:v>-8.4096799999999999E-4</c:v>
                </c:pt>
                <c:pt idx="12996">
                  <c:v>-1.3068999999999999E-3</c:v>
                </c:pt>
                <c:pt idx="12997">
                  <c:v>6.0791199999999995E-4</c:v>
                </c:pt>
                <c:pt idx="12998">
                  <c:v>1.179622E-3</c:v>
                </c:pt>
                <c:pt idx="12999">
                  <c:v>1.342607E-3</c:v>
                </c:pt>
                <c:pt idx="13000">
                  <c:v>-6.6155499999999998E-4</c:v>
                </c:pt>
                <c:pt idx="13001">
                  <c:v>-2.313781E-3</c:v>
                </c:pt>
                <c:pt idx="13002">
                  <c:v>1.7808629999999999E-3</c:v>
                </c:pt>
                <c:pt idx="13003">
                  <c:v>2.64725E-4</c:v>
                </c:pt>
                <c:pt idx="13004">
                  <c:v>6.5621400000000002E-4</c:v>
                </c:pt>
                <c:pt idx="13005">
                  <c:v>-3.944131E-3</c:v>
                </c:pt>
                <c:pt idx="13006">
                  <c:v>-8.0793300000000005E-4</c:v>
                </c:pt>
                <c:pt idx="13007">
                  <c:v>2.1540349999999999E-3</c:v>
                </c:pt>
                <c:pt idx="13008">
                  <c:v>-1.762481E-3</c:v>
                </c:pt>
                <c:pt idx="13009">
                  <c:v>1.3970930000000001E-3</c:v>
                </c:pt>
                <c:pt idx="13010">
                  <c:v>2.868537E-3</c:v>
                </c:pt>
                <c:pt idx="13011">
                  <c:v>6.1390499999999998E-4</c:v>
                </c:pt>
                <c:pt idx="13012">
                  <c:v>-2.3328049999999999E-3</c:v>
                </c:pt>
                <c:pt idx="13013">
                  <c:v>2.3924419999999998E-3</c:v>
                </c:pt>
                <c:pt idx="13014">
                  <c:v>1.06288E-4</c:v>
                </c:pt>
                <c:pt idx="13015">
                  <c:v>1.1965859999999999E-3</c:v>
                </c:pt>
                <c:pt idx="13016">
                  <c:v>1.3162810000000001E-3</c:v>
                </c:pt>
                <c:pt idx="13017">
                  <c:v>1.2880509999999999E-3</c:v>
                </c:pt>
                <c:pt idx="13018">
                  <c:v>1.9790160000000001E-3</c:v>
                </c:pt>
                <c:pt idx="13019">
                  <c:v>8.50368E-4</c:v>
                </c:pt>
                <c:pt idx="13020">
                  <c:v>3.52534E-4</c:v>
                </c:pt>
                <c:pt idx="13021">
                  <c:v>1.763211E-3</c:v>
                </c:pt>
                <c:pt idx="13022">
                  <c:v>-9.7979699999999992E-4</c:v>
                </c:pt>
                <c:pt idx="13023">
                  <c:v>3.7042500000000002E-4</c:v>
                </c:pt>
                <c:pt idx="13024">
                  <c:v>5.3661500000000005E-4</c:v>
                </c:pt>
                <c:pt idx="13025">
                  <c:v>6.6897400000000002E-4</c:v>
                </c:pt>
                <c:pt idx="13026">
                  <c:v>1.291073E-3</c:v>
                </c:pt>
                <c:pt idx="13027">
                  <c:v>6.0078099999999999E-4</c:v>
                </c:pt>
                <c:pt idx="13028">
                  <c:v>2.9062960000000001E-3</c:v>
                </c:pt>
                <c:pt idx="13029">
                  <c:v>2.0282519999999999E-3</c:v>
                </c:pt>
                <c:pt idx="13030">
                  <c:v>9.4654099999999996E-4</c:v>
                </c:pt>
                <c:pt idx="13031">
                  <c:v>1.110591E-3</c:v>
                </c:pt>
                <c:pt idx="13032">
                  <c:v>-9.2832699999999995E-4</c:v>
                </c:pt>
                <c:pt idx="13033">
                  <c:v>-8.7453100000000001E-4</c:v>
                </c:pt>
                <c:pt idx="13034">
                  <c:v>8.3392000000000004E-4</c:v>
                </c:pt>
                <c:pt idx="13035">
                  <c:v>2.7172699999999998E-4</c:v>
                </c:pt>
                <c:pt idx="13036">
                  <c:v>-1.850761E-3</c:v>
                </c:pt>
                <c:pt idx="13037">
                  <c:v>-4.1505099999999999E-4</c:v>
                </c:pt>
                <c:pt idx="13038">
                  <c:v>-4.0979370000000003E-3</c:v>
                </c:pt>
                <c:pt idx="13039">
                  <c:v>1.94546E-4</c:v>
                </c:pt>
                <c:pt idx="13040">
                  <c:v>6.4861499999999996E-4</c:v>
                </c:pt>
                <c:pt idx="13041">
                  <c:v>-2.2190759999999999E-3</c:v>
                </c:pt>
                <c:pt idx="13042">
                  <c:v>-8.9872200000000002E-4</c:v>
                </c:pt>
                <c:pt idx="13043">
                  <c:v>1.642466E-3</c:v>
                </c:pt>
                <c:pt idx="13044">
                  <c:v>-1.13074E-4</c:v>
                </c:pt>
                <c:pt idx="13045">
                  <c:v>-1.0153530000000001E-3</c:v>
                </c:pt>
                <c:pt idx="13046">
                  <c:v>-1.9435380000000001E-3</c:v>
                </c:pt>
                <c:pt idx="13047">
                  <c:v>-4.6282099999999998E-4</c:v>
                </c:pt>
                <c:pt idx="13048">
                  <c:v>-4.6617400000000003E-4</c:v>
                </c:pt>
                <c:pt idx="13049">
                  <c:v>2.8030999999999998E-4</c:v>
                </c:pt>
                <c:pt idx="13050">
                  <c:v>1.4407269999999999E-3</c:v>
                </c:pt>
                <c:pt idx="13051">
                  <c:v>-2.160932E-3</c:v>
                </c:pt>
                <c:pt idx="13052">
                  <c:v>-7.2200499999999996E-4</c:v>
                </c:pt>
                <c:pt idx="13053">
                  <c:v>-1.2865199999999999E-4</c:v>
                </c:pt>
                <c:pt idx="13054">
                  <c:v>1.0559180000000001E-3</c:v>
                </c:pt>
                <c:pt idx="13055">
                  <c:v>8.7961699999999996E-4</c:v>
                </c:pt>
                <c:pt idx="13056">
                  <c:v>-2.9824300000000001E-4</c:v>
                </c:pt>
                <c:pt idx="13057">
                  <c:v>7.44917E-4</c:v>
                </c:pt>
                <c:pt idx="13058">
                  <c:v>-4.0153299999999998E-4</c:v>
                </c:pt>
                <c:pt idx="13059">
                  <c:v>7.2178800000000001E-4</c:v>
                </c:pt>
                <c:pt idx="13060" formatCode="0.00E+00">
                  <c:v>5.1294500000000002E-5</c:v>
                </c:pt>
                <c:pt idx="13061" formatCode="0.00E+00">
                  <c:v>8.40514E-5</c:v>
                </c:pt>
                <c:pt idx="13062">
                  <c:v>4.8148800000000002E-4</c:v>
                </c:pt>
                <c:pt idx="13063">
                  <c:v>-9.9603400000000003E-4</c:v>
                </c:pt>
                <c:pt idx="13064">
                  <c:v>7.6830699999999997E-4</c:v>
                </c:pt>
                <c:pt idx="13065">
                  <c:v>3.6399929999999998E-3</c:v>
                </c:pt>
                <c:pt idx="13066">
                  <c:v>-8.3489100000000004E-4</c:v>
                </c:pt>
                <c:pt idx="13067">
                  <c:v>-6.4048000000000002E-4</c:v>
                </c:pt>
                <c:pt idx="13068">
                  <c:v>-4.66537E-4</c:v>
                </c:pt>
                <c:pt idx="13069">
                  <c:v>3.5664600000000001E-4</c:v>
                </c:pt>
                <c:pt idx="13070">
                  <c:v>-1.7728139999999999E-3</c:v>
                </c:pt>
                <c:pt idx="13071">
                  <c:v>-8.0209200000000002E-4</c:v>
                </c:pt>
                <c:pt idx="13072">
                  <c:v>-9.7277300000000002E-4</c:v>
                </c:pt>
                <c:pt idx="13073">
                  <c:v>6.1819900000000005E-4</c:v>
                </c:pt>
                <c:pt idx="13074">
                  <c:v>-5.7523000000000003E-4</c:v>
                </c:pt>
                <c:pt idx="13075" formatCode="0.00E+00">
                  <c:v>9.0673599999999995E-6</c:v>
                </c:pt>
                <c:pt idx="13076">
                  <c:v>1.858204E-3</c:v>
                </c:pt>
                <c:pt idx="13077">
                  <c:v>1.4443489999999999E-3</c:v>
                </c:pt>
                <c:pt idx="13078">
                  <c:v>1.67071E-4</c:v>
                </c:pt>
                <c:pt idx="13079">
                  <c:v>-4.3214000000000002E-4</c:v>
                </c:pt>
                <c:pt idx="13080">
                  <c:v>1.765586E-3</c:v>
                </c:pt>
                <c:pt idx="13081">
                  <c:v>-2.813187E-3</c:v>
                </c:pt>
                <c:pt idx="13082">
                  <c:v>5.62902E-4</c:v>
                </c:pt>
                <c:pt idx="13083">
                  <c:v>2.9898300000000001E-4</c:v>
                </c:pt>
                <c:pt idx="13084">
                  <c:v>-1.0682860000000001E-3</c:v>
                </c:pt>
                <c:pt idx="13085">
                  <c:v>1.6468069999999999E-3</c:v>
                </c:pt>
                <c:pt idx="13086">
                  <c:v>-1.7751939999999999E-3</c:v>
                </c:pt>
                <c:pt idx="13087">
                  <c:v>-2.0579300000000001E-4</c:v>
                </c:pt>
                <c:pt idx="13088">
                  <c:v>-2.2035319999999998E-3</c:v>
                </c:pt>
                <c:pt idx="13089">
                  <c:v>7.8400200000000001E-4</c:v>
                </c:pt>
                <c:pt idx="13090">
                  <c:v>2.4860849999999999E-3</c:v>
                </c:pt>
                <c:pt idx="13091">
                  <c:v>-2.9156049999999999E-3</c:v>
                </c:pt>
                <c:pt idx="13092">
                  <c:v>1.3943790000000001E-3</c:v>
                </c:pt>
                <c:pt idx="13093">
                  <c:v>5.6480500000000004E-4</c:v>
                </c:pt>
                <c:pt idx="13094">
                  <c:v>7.07279E-4</c:v>
                </c:pt>
                <c:pt idx="13095">
                  <c:v>2.6066700000000002E-4</c:v>
                </c:pt>
                <c:pt idx="13096">
                  <c:v>-4.6324499999999999E-4</c:v>
                </c:pt>
                <c:pt idx="13097">
                  <c:v>2.6805900000000002E-4</c:v>
                </c:pt>
                <c:pt idx="13098">
                  <c:v>-3.6522690000000001E-3</c:v>
                </c:pt>
                <c:pt idx="13099">
                  <c:v>-1.4408699999999999E-4</c:v>
                </c:pt>
                <c:pt idx="13100">
                  <c:v>-1.6031999999999999E-3</c:v>
                </c:pt>
                <c:pt idx="13101">
                  <c:v>1.233067E-3</c:v>
                </c:pt>
                <c:pt idx="13102">
                  <c:v>9.93767E-4</c:v>
                </c:pt>
                <c:pt idx="13103">
                  <c:v>-1.381506E-3</c:v>
                </c:pt>
                <c:pt idx="13104">
                  <c:v>1.4606650000000001E-3</c:v>
                </c:pt>
                <c:pt idx="13105">
                  <c:v>-3.0740800000000001E-4</c:v>
                </c:pt>
                <c:pt idx="13106">
                  <c:v>-1.164116E-3</c:v>
                </c:pt>
                <c:pt idx="13107">
                  <c:v>1.6982500000000001E-3</c:v>
                </c:pt>
                <c:pt idx="13108">
                  <c:v>-2.7319250000000001E-3</c:v>
                </c:pt>
                <c:pt idx="13109">
                  <c:v>1.5546990000000001E-3</c:v>
                </c:pt>
                <c:pt idx="13110">
                  <c:v>-2.7872999999999998E-4</c:v>
                </c:pt>
                <c:pt idx="13111">
                  <c:v>-8.2041700000000004E-4</c:v>
                </c:pt>
                <c:pt idx="13112">
                  <c:v>4.1156750000000001E-3</c:v>
                </c:pt>
                <c:pt idx="13113">
                  <c:v>2.3944400000000001E-4</c:v>
                </c:pt>
                <c:pt idx="13114">
                  <c:v>3.84881E-4</c:v>
                </c:pt>
                <c:pt idx="13115">
                  <c:v>-2.0261199999999999E-4</c:v>
                </c:pt>
                <c:pt idx="13116">
                  <c:v>2.4242799999999999E-4</c:v>
                </c:pt>
                <c:pt idx="13117">
                  <c:v>1.441117E-3</c:v>
                </c:pt>
                <c:pt idx="13118">
                  <c:v>-8.4193500000000004E-4</c:v>
                </c:pt>
                <c:pt idx="13119">
                  <c:v>1.263826E-3</c:v>
                </c:pt>
                <c:pt idx="13120">
                  <c:v>8.1101000000000003E-4</c:v>
                </c:pt>
                <c:pt idx="13121">
                  <c:v>-2.40529E-3</c:v>
                </c:pt>
                <c:pt idx="13122">
                  <c:v>7.70416E-4</c:v>
                </c:pt>
                <c:pt idx="13123">
                  <c:v>-2.1822299999999998E-3</c:v>
                </c:pt>
                <c:pt idx="13124">
                  <c:v>1.97925E-4</c:v>
                </c:pt>
                <c:pt idx="13125">
                  <c:v>1.4062009999999999E-3</c:v>
                </c:pt>
                <c:pt idx="13126">
                  <c:v>8.16276E-4</c:v>
                </c:pt>
                <c:pt idx="13127">
                  <c:v>1.5843319999999999E-3</c:v>
                </c:pt>
                <c:pt idx="13128">
                  <c:v>-1.4598669999999999E-3</c:v>
                </c:pt>
                <c:pt idx="13129">
                  <c:v>4.9063199999999996E-4</c:v>
                </c:pt>
                <c:pt idx="13130">
                  <c:v>1.706382E-3</c:v>
                </c:pt>
                <c:pt idx="13131">
                  <c:v>1.273351E-3</c:v>
                </c:pt>
                <c:pt idx="13132">
                  <c:v>-6.5536800000000003E-4</c:v>
                </c:pt>
                <c:pt idx="13133">
                  <c:v>-3.0729200000000003E-4</c:v>
                </c:pt>
                <c:pt idx="13134">
                  <c:v>2.3359629999999999E-3</c:v>
                </c:pt>
                <c:pt idx="13135">
                  <c:v>-5.8472500000000002E-4</c:v>
                </c:pt>
                <c:pt idx="13136">
                  <c:v>1.29346E-3</c:v>
                </c:pt>
                <c:pt idx="13137">
                  <c:v>-1.840281E-3</c:v>
                </c:pt>
                <c:pt idx="13138">
                  <c:v>1.24398E-3</c:v>
                </c:pt>
                <c:pt idx="13139">
                  <c:v>1.7129630000000001E-3</c:v>
                </c:pt>
                <c:pt idx="13140">
                  <c:v>1.414736E-3</c:v>
                </c:pt>
                <c:pt idx="13141">
                  <c:v>1.665073E-3</c:v>
                </c:pt>
                <c:pt idx="13142">
                  <c:v>6.6697100000000004E-4</c:v>
                </c:pt>
                <c:pt idx="13143">
                  <c:v>1.2158480000000001E-3</c:v>
                </c:pt>
                <c:pt idx="13144">
                  <c:v>2.2792670000000002E-3</c:v>
                </c:pt>
                <c:pt idx="13145">
                  <c:v>5.04537E-4</c:v>
                </c:pt>
                <c:pt idx="13146" formatCode="0.00E+00">
                  <c:v>-4.21703E-6</c:v>
                </c:pt>
                <c:pt idx="13147">
                  <c:v>9.0472000000000003E-4</c:v>
                </c:pt>
                <c:pt idx="13148">
                  <c:v>-7.9136699999999996E-4</c:v>
                </c:pt>
                <c:pt idx="13149">
                  <c:v>-1.180721E-3</c:v>
                </c:pt>
                <c:pt idx="13150">
                  <c:v>5.2988500000000001E-4</c:v>
                </c:pt>
                <c:pt idx="13151">
                  <c:v>-1.0234999999999999E-4</c:v>
                </c:pt>
                <c:pt idx="13152">
                  <c:v>-6.6011499999999996E-4</c:v>
                </c:pt>
                <c:pt idx="13153">
                  <c:v>7.1700500000000005E-4</c:v>
                </c:pt>
                <c:pt idx="13154">
                  <c:v>-1.434715E-3</c:v>
                </c:pt>
                <c:pt idx="13155">
                  <c:v>-1.569204E-3</c:v>
                </c:pt>
                <c:pt idx="13156">
                  <c:v>-8.1636199999999995E-4</c:v>
                </c:pt>
                <c:pt idx="13157">
                  <c:v>-4.46981E-4</c:v>
                </c:pt>
                <c:pt idx="13158">
                  <c:v>1.035092E-3</c:v>
                </c:pt>
                <c:pt idx="13159">
                  <c:v>-6.8637500000000003E-4</c:v>
                </c:pt>
                <c:pt idx="13160">
                  <c:v>-6.5753299999999997E-4</c:v>
                </c:pt>
                <c:pt idx="13161">
                  <c:v>-2.3273349999999998E-3</c:v>
                </c:pt>
                <c:pt idx="13162" formatCode="0.00E+00">
                  <c:v>-3.34997E-5</c:v>
                </c:pt>
                <c:pt idx="13163">
                  <c:v>-7.7572199999999996E-4</c:v>
                </c:pt>
                <c:pt idx="13164">
                  <c:v>1.369821E-3</c:v>
                </c:pt>
                <c:pt idx="13165">
                  <c:v>-4.6509699999999998E-4</c:v>
                </c:pt>
                <c:pt idx="13166">
                  <c:v>-3.362678E-3</c:v>
                </c:pt>
                <c:pt idx="13167">
                  <c:v>1.4773519999999999E-3</c:v>
                </c:pt>
                <c:pt idx="13168">
                  <c:v>1.3905689999999999E-3</c:v>
                </c:pt>
                <c:pt idx="13169">
                  <c:v>-5.4554899999999999E-4</c:v>
                </c:pt>
                <c:pt idx="13170">
                  <c:v>-8.3622000000000004E-4</c:v>
                </c:pt>
                <c:pt idx="13171">
                  <c:v>1.2491499999999999E-4</c:v>
                </c:pt>
                <c:pt idx="13172">
                  <c:v>1.6581289999999999E-3</c:v>
                </c:pt>
                <c:pt idx="13173">
                  <c:v>1.433092E-3</c:v>
                </c:pt>
                <c:pt idx="13174">
                  <c:v>1.286719E-3</c:v>
                </c:pt>
                <c:pt idx="13175">
                  <c:v>-1.007595E-3</c:v>
                </c:pt>
                <c:pt idx="13176">
                  <c:v>-1.3880450000000001E-3</c:v>
                </c:pt>
                <c:pt idx="13177">
                  <c:v>-9.0015400000000001E-4</c:v>
                </c:pt>
                <c:pt idx="13178">
                  <c:v>-3.5200699999999999E-4</c:v>
                </c:pt>
                <c:pt idx="13179">
                  <c:v>-1.130449E-3</c:v>
                </c:pt>
                <c:pt idx="13180">
                  <c:v>1.537961E-3</c:v>
                </c:pt>
                <c:pt idx="13181">
                  <c:v>9.55261E-4</c:v>
                </c:pt>
                <c:pt idx="13182">
                  <c:v>4.80106E-4</c:v>
                </c:pt>
                <c:pt idx="13183">
                  <c:v>2.5706879999999998E-3</c:v>
                </c:pt>
                <c:pt idx="13184">
                  <c:v>-8.3070799999999999E-4</c:v>
                </c:pt>
                <c:pt idx="13185">
                  <c:v>9.4029400000000005E-4</c:v>
                </c:pt>
                <c:pt idx="13186">
                  <c:v>-3.6559500000000003E-4</c:v>
                </c:pt>
                <c:pt idx="13187">
                  <c:v>-5.77583E-4</c:v>
                </c:pt>
                <c:pt idx="13188">
                  <c:v>-1.623977E-3</c:v>
                </c:pt>
                <c:pt idx="13189">
                  <c:v>1.44628E-4</c:v>
                </c:pt>
                <c:pt idx="13190">
                  <c:v>-3.5407499999999997E-4</c:v>
                </c:pt>
                <c:pt idx="13191">
                  <c:v>-9.3331200000000005E-4</c:v>
                </c:pt>
                <c:pt idx="13192">
                  <c:v>-2.884822E-3</c:v>
                </c:pt>
                <c:pt idx="13193">
                  <c:v>3.4213000000000001E-4</c:v>
                </c:pt>
                <c:pt idx="13194">
                  <c:v>5.6422099999999995E-4</c:v>
                </c:pt>
                <c:pt idx="13195">
                  <c:v>9.1575900000000004E-4</c:v>
                </c:pt>
                <c:pt idx="13196">
                  <c:v>-1.536253E-3</c:v>
                </c:pt>
                <c:pt idx="13197" formatCode="0.00E+00">
                  <c:v>-4.7013199999999999E-5</c:v>
                </c:pt>
                <c:pt idx="13198" formatCode="0.00E+00">
                  <c:v>8.0399699999999995E-5</c:v>
                </c:pt>
                <c:pt idx="13199">
                  <c:v>2.652747E-3</c:v>
                </c:pt>
                <c:pt idx="13200">
                  <c:v>2.9772799999999998E-4</c:v>
                </c:pt>
                <c:pt idx="13201">
                  <c:v>3.7735600000000002E-4</c:v>
                </c:pt>
                <c:pt idx="13202">
                  <c:v>1.47198E-4</c:v>
                </c:pt>
                <c:pt idx="13203">
                  <c:v>1.66107E-4</c:v>
                </c:pt>
                <c:pt idx="13204">
                  <c:v>-3.7451900000000002E-4</c:v>
                </c:pt>
                <c:pt idx="13205">
                  <c:v>-9.3644599999999996E-4</c:v>
                </c:pt>
                <c:pt idx="13206">
                  <c:v>6.4754400000000001E-4</c:v>
                </c:pt>
                <c:pt idx="13207">
                  <c:v>-1.6152399999999999E-4</c:v>
                </c:pt>
                <c:pt idx="13208">
                  <c:v>-3.6673700000000001E-4</c:v>
                </c:pt>
                <c:pt idx="13209">
                  <c:v>-5.0522200000000005E-4</c:v>
                </c:pt>
                <c:pt idx="13210">
                  <c:v>-1.941484E-3</c:v>
                </c:pt>
                <c:pt idx="13211">
                  <c:v>-1.151324E-3</c:v>
                </c:pt>
                <c:pt idx="13212" formatCode="0.00E+00">
                  <c:v>6.5471999999999998E-6</c:v>
                </c:pt>
                <c:pt idx="13213">
                  <c:v>1.423349E-3</c:v>
                </c:pt>
                <c:pt idx="13214">
                  <c:v>-8.3883199999999997E-4</c:v>
                </c:pt>
                <c:pt idx="13215">
                  <c:v>6.9088699999999995E-4</c:v>
                </c:pt>
                <c:pt idx="13216">
                  <c:v>2.6631400000000003E-4</c:v>
                </c:pt>
                <c:pt idx="13217">
                  <c:v>-9.5394700000000002E-4</c:v>
                </c:pt>
                <c:pt idx="13218">
                  <c:v>-4.8031300000000001E-4</c:v>
                </c:pt>
                <c:pt idx="13219">
                  <c:v>-1.9546390000000002E-3</c:v>
                </c:pt>
                <c:pt idx="13220">
                  <c:v>-4.14084E-4</c:v>
                </c:pt>
                <c:pt idx="13221">
                  <c:v>-2.0482E-3</c:v>
                </c:pt>
                <c:pt idx="13222">
                  <c:v>-4.2754300000000001E-4</c:v>
                </c:pt>
                <c:pt idx="13223">
                  <c:v>1.5618380000000001E-3</c:v>
                </c:pt>
                <c:pt idx="13224">
                  <c:v>-5.1681999999999997E-4</c:v>
                </c:pt>
                <c:pt idx="13225">
                  <c:v>-1.371162E-3</c:v>
                </c:pt>
                <c:pt idx="13226">
                  <c:v>7.8211800000000005E-4</c:v>
                </c:pt>
                <c:pt idx="13227">
                  <c:v>-1.340688E-3</c:v>
                </c:pt>
                <c:pt idx="13228">
                  <c:v>-2.3114500000000001E-4</c:v>
                </c:pt>
                <c:pt idx="13229">
                  <c:v>-1.70691E-4</c:v>
                </c:pt>
                <c:pt idx="13230">
                  <c:v>-1.8188600000000001E-3</c:v>
                </c:pt>
                <c:pt idx="13231">
                  <c:v>1.58271E-4</c:v>
                </c:pt>
                <c:pt idx="13232">
                  <c:v>-2.598333E-3</c:v>
                </c:pt>
                <c:pt idx="13233">
                  <c:v>-3.0721500000000001E-4</c:v>
                </c:pt>
                <c:pt idx="13234">
                  <c:v>8.1675900000000002E-4</c:v>
                </c:pt>
                <c:pt idx="13235">
                  <c:v>-3.10823E-4</c:v>
                </c:pt>
                <c:pt idx="13236">
                  <c:v>-3.3125730000000001E-3</c:v>
                </c:pt>
                <c:pt idx="13237">
                  <c:v>-2.5780730000000002E-3</c:v>
                </c:pt>
                <c:pt idx="13238">
                  <c:v>5.0318300000000004E-4</c:v>
                </c:pt>
                <c:pt idx="13239">
                  <c:v>-4.28124E-4</c:v>
                </c:pt>
                <c:pt idx="13240">
                  <c:v>-2.1432949999999999E-3</c:v>
                </c:pt>
                <c:pt idx="13241">
                  <c:v>-1.21758E-3</c:v>
                </c:pt>
                <c:pt idx="13242" formatCode="0.00E+00">
                  <c:v>7.0277599999999996E-6</c:v>
                </c:pt>
                <c:pt idx="13243">
                  <c:v>6.9199300000000001E-4</c:v>
                </c:pt>
                <c:pt idx="13244">
                  <c:v>-1.4212770000000001E-3</c:v>
                </c:pt>
                <c:pt idx="13245">
                  <c:v>2.3255239999999998E-3</c:v>
                </c:pt>
                <c:pt idx="13246">
                  <c:v>6.2213899999999996E-4</c:v>
                </c:pt>
                <c:pt idx="13247">
                  <c:v>-3.09377E-3</c:v>
                </c:pt>
                <c:pt idx="13248">
                  <c:v>-2.2062779999999999E-3</c:v>
                </c:pt>
                <c:pt idx="13249">
                  <c:v>4.76591E-4</c:v>
                </c:pt>
                <c:pt idx="13250">
                  <c:v>-1.333414E-3</c:v>
                </c:pt>
                <c:pt idx="13251">
                  <c:v>-1.4971979999999999E-3</c:v>
                </c:pt>
                <c:pt idx="13252">
                  <c:v>7.4816200000000002E-4</c:v>
                </c:pt>
                <c:pt idx="13253">
                  <c:v>1.323404E-3</c:v>
                </c:pt>
                <c:pt idx="13254">
                  <c:v>1.65289E-3</c:v>
                </c:pt>
                <c:pt idx="13255">
                  <c:v>-8.1506099999999995E-4</c:v>
                </c:pt>
                <c:pt idx="13256">
                  <c:v>1.428611E-3</c:v>
                </c:pt>
                <c:pt idx="13257">
                  <c:v>4.78395E-4</c:v>
                </c:pt>
                <c:pt idx="13258">
                  <c:v>1.483048E-3</c:v>
                </c:pt>
                <c:pt idx="13259" formatCode="0.00E+00">
                  <c:v>4.0147500000000001E-5</c:v>
                </c:pt>
                <c:pt idx="13260" formatCode="0.00E+00">
                  <c:v>-4.4823600000000002E-5</c:v>
                </c:pt>
                <c:pt idx="13261">
                  <c:v>7.36282E-4</c:v>
                </c:pt>
                <c:pt idx="13262">
                  <c:v>-4.3311199999999998E-4</c:v>
                </c:pt>
                <c:pt idx="13263">
                  <c:v>4.6756899999999998E-4</c:v>
                </c:pt>
                <c:pt idx="13264">
                  <c:v>2.4878900000000002E-4</c:v>
                </c:pt>
                <c:pt idx="13265">
                  <c:v>-1.233793E-3</c:v>
                </c:pt>
                <c:pt idx="13266">
                  <c:v>1.368256E-3</c:v>
                </c:pt>
                <c:pt idx="13267">
                  <c:v>2.494507E-3</c:v>
                </c:pt>
                <c:pt idx="13268" formatCode="0.00E+00">
                  <c:v>-7.1478100000000003E-5</c:v>
                </c:pt>
                <c:pt idx="13269">
                  <c:v>-2.0805670000000002E-3</c:v>
                </c:pt>
                <c:pt idx="13270">
                  <c:v>-7.2348200000000001E-4</c:v>
                </c:pt>
                <c:pt idx="13271">
                  <c:v>3.9531199999999999E-4</c:v>
                </c:pt>
                <c:pt idx="13272">
                  <c:v>-1.300423E-3</c:v>
                </c:pt>
                <c:pt idx="13273">
                  <c:v>-1.3382400000000001E-3</c:v>
                </c:pt>
                <c:pt idx="13274">
                  <c:v>-6.9757499999999997E-4</c:v>
                </c:pt>
                <c:pt idx="13275">
                  <c:v>7.1177000000000002E-4</c:v>
                </c:pt>
                <c:pt idx="13276">
                  <c:v>-1.1817259999999999E-3</c:v>
                </c:pt>
                <c:pt idx="13277">
                  <c:v>-1.4379219999999999E-3</c:v>
                </c:pt>
                <c:pt idx="13278">
                  <c:v>1.1523600000000001E-4</c:v>
                </c:pt>
                <c:pt idx="13279">
                  <c:v>-1.6386300000000001E-4</c:v>
                </c:pt>
                <c:pt idx="13280">
                  <c:v>1.5126580000000001E-3</c:v>
                </c:pt>
                <c:pt idx="13281">
                  <c:v>-1.138785E-3</c:v>
                </c:pt>
                <c:pt idx="13282">
                  <c:v>-1.5883920000000001E-3</c:v>
                </c:pt>
                <c:pt idx="13283">
                  <c:v>2.0684499999999999E-4</c:v>
                </c:pt>
                <c:pt idx="13284">
                  <c:v>-1.4103270000000001E-3</c:v>
                </c:pt>
                <c:pt idx="13285">
                  <c:v>-1.5951509999999999E-3</c:v>
                </c:pt>
                <c:pt idx="13286">
                  <c:v>-3.95991E-4</c:v>
                </c:pt>
                <c:pt idx="13287">
                  <c:v>1.4280079999999999E-3</c:v>
                </c:pt>
                <c:pt idx="13288">
                  <c:v>2.4669699999999999E-4</c:v>
                </c:pt>
                <c:pt idx="13289">
                  <c:v>9.08492E-4</c:v>
                </c:pt>
                <c:pt idx="13290">
                  <c:v>1.9074739999999999E-3</c:v>
                </c:pt>
                <c:pt idx="13291">
                  <c:v>-1.129861E-3</c:v>
                </c:pt>
                <c:pt idx="13292">
                  <c:v>2.0896310000000002E-3</c:v>
                </c:pt>
                <c:pt idx="13293">
                  <c:v>5.23425E-4</c:v>
                </c:pt>
                <c:pt idx="13294">
                  <c:v>-1.0505029999999999E-3</c:v>
                </c:pt>
                <c:pt idx="13295">
                  <c:v>4.3154599999999999E-4</c:v>
                </c:pt>
                <c:pt idx="13296">
                  <c:v>-1.473146E-3</c:v>
                </c:pt>
                <c:pt idx="13297" formatCode="0.00E+00">
                  <c:v>-3.74364E-5</c:v>
                </c:pt>
                <c:pt idx="13298">
                  <c:v>1.4519470000000001E-3</c:v>
                </c:pt>
                <c:pt idx="13299">
                  <c:v>-1.369938E-3</c:v>
                </c:pt>
                <c:pt idx="13300" formatCode="0.00E+00">
                  <c:v>-7.0689699999999995E-5</c:v>
                </c:pt>
                <c:pt idx="13301">
                  <c:v>7.5382499999999996E-4</c:v>
                </c:pt>
                <c:pt idx="13302">
                  <c:v>-5.9222500000000004E-4</c:v>
                </c:pt>
                <c:pt idx="13303">
                  <c:v>-2.4407249999999999E-3</c:v>
                </c:pt>
                <c:pt idx="13304">
                  <c:v>1.360998E-3</c:v>
                </c:pt>
                <c:pt idx="13305">
                  <c:v>2.327726E-3</c:v>
                </c:pt>
                <c:pt idx="13306">
                  <c:v>-2.7575569999999999E-3</c:v>
                </c:pt>
                <c:pt idx="13307">
                  <c:v>-8.3555299999999995E-4</c:v>
                </c:pt>
                <c:pt idx="13308">
                  <c:v>-5.4480999999999996E-4</c:v>
                </c:pt>
                <c:pt idx="13309">
                  <c:v>6.1313199999999996E-4</c:v>
                </c:pt>
                <c:pt idx="13310">
                  <c:v>-1.011082E-3</c:v>
                </c:pt>
                <c:pt idx="13311">
                  <c:v>-2.5314700000000001E-4</c:v>
                </c:pt>
                <c:pt idx="13312">
                  <c:v>-7.5984900000000005E-4</c:v>
                </c:pt>
                <c:pt idx="13313">
                  <c:v>1.062019E-3</c:v>
                </c:pt>
                <c:pt idx="13314">
                  <c:v>1.08236E-4</c:v>
                </c:pt>
                <c:pt idx="13315">
                  <c:v>-1.382868E-3</c:v>
                </c:pt>
                <c:pt idx="13316">
                  <c:v>1.119566E-3</c:v>
                </c:pt>
                <c:pt idx="13317">
                  <c:v>4.4232400000000002E-4</c:v>
                </c:pt>
                <c:pt idx="13318">
                  <c:v>8.6671800000000005E-4</c:v>
                </c:pt>
                <c:pt idx="13319">
                  <c:v>9.8336499999999993E-4</c:v>
                </c:pt>
                <c:pt idx="13320">
                  <c:v>5.2473500000000002E-4</c:v>
                </c:pt>
                <c:pt idx="13321">
                  <c:v>-1.008447E-3</c:v>
                </c:pt>
                <c:pt idx="13322">
                  <c:v>-5.9572200000000003E-4</c:v>
                </c:pt>
                <c:pt idx="13323">
                  <c:v>-1.5605860000000001E-3</c:v>
                </c:pt>
                <c:pt idx="13324">
                  <c:v>1.6054750000000001E-3</c:v>
                </c:pt>
                <c:pt idx="13325">
                  <c:v>-1.8606289999999999E-3</c:v>
                </c:pt>
                <c:pt idx="13326">
                  <c:v>8.8844800000000002E-4</c:v>
                </c:pt>
                <c:pt idx="13327">
                  <c:v>2.45918E-3</c:v>
                </c:pt>
                <c:pt idx="13328">
                  <c:v>-5.7961700000000004E-4</c:v>
                </c:pt>
                <c:pt idx="13329">
                  <c:v>-4.21958E-4</c:v>
                </c:pt>
                <c:pt idx="13330">
                  <c:v>-1.4675840000000001E-3</c:v>
                </c:pt>
                <c:pt idx="13331">
                  <c:v>2.0166300000000002E-3</c:v>
                </c:pt>
                <c:pt idx="13332">
                  <c:v>-2.59304E-3</c:v>
                </c:pt>
                <c:pt idx="13333">
                  <c:v>-1.0193789999999999E-3</c:v>
                </c:pt>
                <c:pt idx="13334">
                  <c:v>-2.1245699999999999E-4</c:v>
                </c:pt>
                <c:pt idx="13335">
                  <c:v>2.2962699999999999E-4</c:v>
                </c:pt>
                <c:pt idx="13336">
                  <c:v>-1.9742480000000001E-3</c:v>
                </c:pt>
                <c:pt idx="13337">
                  <c:v>-3.9286300000000002E-4</c:v>
                </c:pt>
                <c:pt idx="13338">
                  <c:v>-3.76659E-4</c:v>
                </c:pt>
                <c:pt idx="13339">
                  <c:v>-1.6496499999999999E-3</c:v>
                </c:pt>
                <c:pt idx="13340">
                  <c:v>-1.166086E-3</c:v>
                </c:pt>
                <c:pt idx="13341">
                  <c:v>-1.5077700000000001E-3</c:v>
                </c:pt>
                <c:pt idx="13342">
                  <c:v>-2.0591300000000001E-4</c:v>
                </c:pt>
                <c:pt idx="13343">
                  <c:v>2.4535199999999998E-3</c:v>
                </c:pt>
                <c:pt idx="13344" formatCode="0.00E+00">
                  <c:v>-3.4089199999999999E-5</c:v>
                </c:pt>
                <c:pt idx="13345">
                  <c:v>-2.31163E-4</c:v>
                </c:pt>
                <c:pt idx="13346">
                  <c:v>1.8516100000000001E-4</c:v>
                </c:pt>
                <c:pt idx="13347">
                  <c:v>-1.8022399999999999E-4</c:v>
                </c:pt>
                <c:pt idx="13348">
                  <c:v>-4.25528E-4</c:v>
                </c:pt>
                <c:pt idx="13349">
                  <c:v>5.3906899999999998E-4</c:v>
                </c:pt>
                <c:pt idx="13350">
                  <c:v>-9.5825599999999999E-4</c:v>
                </c:pt>
                <c:pt idx="13351">
                  <c:v>1.251102E-3</c:v>
                </c:pt>
                <c:pt idx="13352">
                  <c:v>-1.140994E-3</c:v>
                </c:pt>
                <c:pt idx="13353">
                  <c:v>-3.3192600000000002E-4</c:v>
                </c:pt>
                <c:pt idx="13354">
                  <c:v>3.3276769999999998E-3</c:v>
                </c:pt>
                <c:pt idx="13355">
                  <c:v>1.5297760000000001E-3</c:v>
                </c:pt>
                <c:pt idx="13356">
                  <c:v>-1.8851989999999999E-3</c:v>
                </c:pt>
                <c:pt idx="13357">
                  <c:v>-1.2295279999999999E-3</c:v>
                </c:pt>
                <c:pt idx="13358">
                  <c:v>4.06902E-4</c:v>
                </c:pt>
                <c:pt idx="13359" formatCode="0.00E+00">
                  <c:v>6.2555099999999993E-5</c:v>
                </c:pt>
                <c:pt idx="13360">
                  <c:v>2.9247399999999998E-4</c:v>
                </c:pt>
                <c:pt idx="13361">
                  <c:v>5.3535400000000004E-4</c:v>
                </c:pt>
                <c:pt idx="13362">
                  <c:v>2.7496600000000002E-4</c:v>
                </c:pt>
                <c:pt idx="13363">
                  <c:v>2.2230679999999999E-3</c:v>
                </c:pt>
                <c:pt idx="13364" formatCode="0.00E+00">
                  <c:v>8.92957E-5</c:v>
                </c:pt>
                <c:pt idx="13365">
                  <c:v>2.7516580000000001E-3</c:v>
                </c:pt>
                <c:pt idx="13366">
                  <c:v>-1.4207550000000001E-3</c:v>
                </c:pt>
                <c:pt idx="13367">
                  <c:v>-4.4151100000000001E-4</c:v>
                </c:pt>
                <c:pt idx="13368">
                  <c:v>-2.8457759999999999E-3</c:v>
                </c:pt>
                <c:pt idx="13369">
                  <c:v>3.4389199999999999E-4</c:v>
                </c:pt>
                <c:pt idx="13370">
                  <c:v>1.0504799999999999E-3</c:v>
                </c:pt>
                <c:pt idx="13371">
                  <c:v>-2.1338609999999999E-3</c:v>
                </c:pt>
                <c:pt idx="13372">
                  <c:v>4.6421599999999999E-4</c:v>
                </c:pt>
                <c:pt idx="13373">
                  <c:v>8.0057299999999995E-4</c:v>
                </c:pt>
                <c:pt idx="13374">
                  <c:v>3.5086200000000002E-4</c:v>
                </c:pt>
                <c:pt idx="13375">
                  <c:v>-9.4396699999999998E-4</c:v>
                </c:pt>
                <c:pt idx="13376">
                  <c:v>-1.298446E-3</c:v>
                </c:pt>
                <c:pt idx="13377">
                  <c:v>-2.0678329999999998E-3</c:v>
                </c:pt>
                <c:pt idx="13378">
                  <c:v>-5.0954400000000001E-4</c:v>
                </c:pt>
                <c:pt idx="13379">
                  <c:v>-5.9796100000000004E-4</c:v>
                </c:pt>
                <c:pt idx="13380">
                  <c:v>6.0101299999999996E-4</c:v>
                </c:pt>
                <c:pt idx="13381">
                  <c:v>2.4516429999999999E-3</c:v>
                </c:pt>
                <c:pt idx="13382">
                  <c:v>-1.12606E-4</c:v>
                </c:pt>
                <c:pt idx="13383">
                  <c:v>-2.128352E-3</c:v>
                </c:pt>
                <c:pt idx="13384">
                  <c:v>4.5277799999999998E-4</c:v>
                </c:pt>
                <c:pt idx="13385">
                  <c:v>-1.93954E-3</c:v>
                </c:pt>
                <c:pt idx="13386">
                  <c:v>6.0401900000000002E-4</c:v>
                </c:pt>
                <c:pt idx="13387">
                  <c:v>1.5181400000000001E-4</c:v>
                </c:pt>
                <c:pt idx="13388">
                  <c:v>1.912951E-3</c:v>
                </c:pt>
                <c:pt idx="13389">
                  <c:v>-2.3614220000000002E-3</c:v>
                </c:pt>
                <c:pt idx="13390">
                  <c:v>-4.1909299999999999E-4</c:v>
                </c:pt>
                <c:pt idx="13391">
                  <c:v>1.721822E-3</c:v>
                </c:pt>
                <c:pt idx="13392">
                  <c:v>-1.2617450000000001E-3</c:v>
                </c:pt>
                <c:pt idx="13393">
                  <c:v>3.3402200000000001E-4</c:v>
                </c:pt>
                <c:pt idx="13394" formatCode="0.00E+00">
                  <c:v>-3.6685299999999999E-5</c:v>
                </c:pt>
                <c:pt idx="13395">
                  <c:v>-1.2875720000000001E-3</c:v>
                </c:pt>
                <c:pt idx="13396">
                  <c:v>-9.8236000000000005E-4</c:v>
                </c:pt>
                <c:pt idx="13397">
                  <c:v>1.2277970000000001E-3</c:v>
                </c:pt>
                <c:pt idx="13398">
                  <c:v>-1.32299E-4</c:v>
                </c:pt>
                <c:pt idx="13399">
                  <c:v>-1.16586E-4</c:v>
                </c:pt>
                <c:pt idx="13400">
                  <c:v>9.0368399999999998E-4</c:v>
                </c:pt>
                <c:pt idx="13401">
                  <c:v>-2.5056950000000001E-3</c:v>
                </c:pt>
                <c:pt idx="13402">
                  <c:v>-9.21224E-4</c:v>
                </c:pt>
                <c:pt idx="13403">
                  <c:v>1.051113E-3</c:v>
                </c:pt>
                <c:pt idx="13404">
                  <c:v>3.2965400000000003E-4</c:v>
                </c:pt>
                <c:pt idx="13405">
                  <c:v>2.7209059999999999E-3</c:v>
                </c:pt>
                <c:pt idx="13406">
                  <c:v>2.0590499999999999E-4</c:v>
                </c:pt>
                <c:pt idx="13407">
                  <c:v>-2.41506E-4</c:v>
                </c:pt>
                <c:pt idx="13408">
                  <c:v>4.68197E-4</c:v>
                </c:pt>
                <c:pt idx="13409">
                  <c:v>-3.23827E-4</c:v>
                </c:pt>
                <c:pt idx="13410">
                  <c:v>-1.389323E-3</c:v>
                </c:pt>
                <c:pt idx="13411">
                  <c:v>9.0845200000000002E-4</c:v>
                </c:pt>
                <c:pt idx="13412">
                  <c:v>2.5413269999999999E-3</c:v>
                </c:pt>
                <c:pt idx="13413">
                  <c:v>-1.170054E-3</c:v>
                </c:pt>
                <c:pt idx="13414">
                  <c:v>2.5696900000000001E-4</c:v>
                </c:pt>
                <c:pt idx="13415">
                  <c:v>2.137693E-3</c:v>
                </c:pt>
                <c:pt idx="13416">
                  <c:v>-5.0994199999999999E-4</c:v>
                </c:pt>
                <c:pt idx="13417">
                  <c:v>-1.8990470000000001E-3</c:v>
                </c:pt>
                <c:pt idx="13418">
                  <c:v>-5.8560399999999999E-4</c:v>
                </c:pt>
                <c:pt idx="13419">
                  <c:v>-7.3287600000000004E-4</c:v>
                </c:pt>
                <c:pt idx="13420">
                  <c:v>2.88798E-4</c:v>
                </c:pt>
                <c:pt idx="13421">
                  <c:v>-1.7482540000000001E-3</c:v>
                </c:pt>
                <c:pt idx="13422">
                  <c:v>-2.2730279999999999E-3</c:v>
                </c:pt>
                <c:pt idx="13423">
                  <c:v>5.6510299999999996E-4</c:v>
                </c:pt>
                <c:pt idx="13424">
                  <c:v>-1.0639009999999999E-3</c:v>
                </c:pt>
                <c:pt idx="13425">
                  <c:v>-1.7595180000000001E-3</c:v>
                </c:pt>
                <c:pt idx="13426">
                  <c:v>1.6979320000000001E-3</c:v>
                </c:pt>
                <c:pt idx="13427">
                  <c:v>-1.284276E-3</c:v>
                </c:pt>
                <c:pt idx="13428">
                  <c:v>-1.1933650000000001E-3</c:v>
                </c:pt>
                <c:pt idx="13429">
                  <c:v>-9.1799399999999999E-4</c:v>
                </c:pt>
                <c:pt idx="13430">
                  <c:v>-1.0020649999999999E-3</c:v>
                </c:pt>
                <c:pt idx="13431">
                  <c:v>-1.1227069999999999E-3</c:v>
                </c:pt>
                <c:pt idx="13432">
                  <c:v>9.5808999999999998E-4</c:v>
                </c:pt>
                <c:pt idx="13433">
                  <c:v>1.241184E-3</c:v>
                </c:pt>
                <c:pt idx="13434">
                  <c:v>1.9076600000000001E-4</c:v>
                </c:pt>
                <c:pt idx="13435">
                  <c:v>8.2566400000000004E-4</c:v>
                </c:pt>
                <c:pt idx="13436">
                  <c:v>1.5696040000000001E-3</c:v>
                </c:pt>
                <c:pt idx="13437">
                  <c:v>-9.0047900000000004E-4</c:v>
                </c:pt>
                <c:pt idx="13438">
                  <c:v>-1.28315E-3</c:v>
                </c:pt>
                <c:pt idx="13439">
                  <c:v>2.51505E-3</c:v>
                </c:pt>
                <c:pt idx="13440" formatCode="0.00E+00">
                  <c:v>5.09755E-5</c:v>
                </c:pt>
                <c:pt idx="13441">
                  <c:v>2.1809720000000002E-3</c:v>
                </c:pt>
                <c:pt idx="13442">
                  <c:v>-4.0893199999999998E-4</c:v>
                </c:pt>
                <c:pt idx="13443">
                  <c:v>1.2201239999999999E-3</c:v>
                </c:pt>
                <c:pt idx="13444">
                  <c:v>1.5376280000000001E-3</c:v>
                </c:pt>
                <c:pt idx="13445">
                  <c:v>-1.0893140000000001E-3</c:v>
                </c:pt>
                <c:pt idx="13446">
                  <c:v>-1.978755E-3</c:v>
                </c:pt>
                <c:pt idx="13447">
                  <c:v>-1.0975150000000001E-3</c:v>
                </c:pt>
                <c:pt idx="13448" formatCode="0.00E+00">
                  <c:v>-4.7543999999999997E-7</c:v>
                </c:pt>
                <c:pt idx="13449">
                  <c:v>-7.3071400000000004E-4</c:v>
                </c:pt>
                <c:pt idx="13450">
                  <c:v>1.6378110000000001E-3</c:v>
                </c:pt>
                <c:pt idx="13451">
                  <c:v>5.23012E-4</c:v>
                </c:pt>
                <c:pt idx="13452">
                  <c:v>1.4673099999999999E-4</c:v>
                </c:pt>
                <c:pt idx="13453">
                  <c:v>-3.0840300000000001E-4</c:v>
                </c:pt>
                <c:pt idx="13454">
                  <c:v>2.7497709999999998E-3</c:v>
                </c:pt>
                <c:pt idx="13455">
                  <c:v>7.9660899999999999E-4</c:v>
                </c:pt>
                <c:pt idx="13456">
                  <c:v>1.5788799999999999E-4</c:v>
                </c:pt>
                <c:pt idx="13457">
                  <c:v>-1.156116E-3</c:v>
                </c:pt>
                <c:pt idx="13458">
                  <c:v>1.1500429999999999E-3</c:v>
                </c:pt>
                <c:pt idx="13459">
                  <c:v>-2.0686530000000002E-3</c:v>
                </c:pt>
                <c:pt idx="13460">
                  <c:v>-7.6888499999999997E-4</c:v>
                </c:pt>
                <c:pt idx="13461">
                  <c:v>-1.0506479999999999E-3</c:v>
                </c:pt>
                <c:pt idx="13462">
                  <c:v>3.6112999999999998E-4</c:v>
                </c:pt>
                <c:pt idx="13463">
                  <c:v>-9.0333999999999998E-4</c:v>
                </c:pt>
                <c:pt idx="13464">
                  <c:v>1.5853530000000001E-3</c:v>
                </c:pt>
                <c:pt idx="13465">
                  <c:v>1.725968E-3</c:v>
                </c:pt>
                <c:pt idx="13466">
                  <c:v>7.19398E-4</c:v>
                </c:pt>
                <c:pt idx="13467">
                  <c:v>4.0221499999999998E-4</c:v>
                </c:pt>
                <c:pt idx="13468">
                  <c:v>2.542164E-3</c:v>
                </c:pt>
                <c:pt idx="13469">
                  <c:v>4.98987E-4</c:v>
                </c:pt>
                <c:pt idx="13470">
                  <c:v>2.541246E-3</c:v>
                </c:pt>
                <c:pt idx="13471">
                  <c:v>1.7649339999999999E-3</c:v>
                </c:pt>
                <c:pt idx="13472">
                  <c:v>1.805238E-3</c:v>
                </c:pt>
                <c:pt idx="13473">
                  <c:v>-1.1029340000000001E-3</c:v>
                </c:pt>
                <c:pt idx="13474">
                  <c:v>2.4949949999999999E-3</c:v>
                </c:pt>
                <c:pt idx="13475" formatCode="0.00E+00">
                  <c:v>-4.1159800000000004E-6</c:v>
                </c:pt>
                <c:pt idx="13476" formatCode="0.00E+00">
                  <c:v>-6.9473400000000005E-5</c:v>
                </c:pt>
                <c:pt idx="13477" formatCode="0.00E+00">
                  <c:v>2.8796999999999999E-5</c:v>
                </c:pt>
                <c:pt idx="13478">
                  <c:v>-1.670546E-3</c:v>
                </c:pt>
                <c:pt idx="13479">
                  <c:v>1.567592E-3</c:v>
                </c:pt>
                <c:pt idx="13480">
                  <c:v>-1.318977E-3</c:v>
                </c:pt>
                <c:pt idx="13481">
                  <c:v>5.0662000000000005E-4</c:v>
                </c:pt>
                <c:pt idx="13482">
                  <c:v>-7.8996700000000003E-4</c:v>
                </c:pt>
                <c:pt idx="13483">
                  <c:v>-2.4243490000000001E-3</c:v>
                </c:pt>
                <c:pt idx="13484">
                  <c:v>1.7034579999999999E-3</c:v>
                </c:pt>
                <c:pt idx="13485">
                  <c:v>-1.175153E-3</c:v>
                </c:pt>
                <c:pt idx="13486">
                  <c:v>-2.4638399999999999E-4</c:v>
                </c:pt>
                <c:pt idx="13487">
                  <c:v>7.0995699999999999E-4</c:v>
                </c:pt>
                <c:pt idx="13488">
                  <c:v>2.3767279999999998E-3</c:v>
                </c:pt>
                <c:pt idx="13489">
                  <c:v>1.703481E-3</c:v>
                </c:pt>
                <c:pt idx="13490">
                  <c:v>7.3127900000000004E-4</c:v>
                </c:pt>
                <c:pt idx="13491">
                  <c:v>-3.1241400000000001E-4</c:v>
                </c:pt>
                <c:pt idx="13492">
                  <c:v>-4.51395E-4</c:v>
                </c:pt>
                <c:pt idx="13493" formatCode="0.00E+00">
                  <c:v>-5.0589900000000002E-5</c:v>
                </c:pt>
                <c:pt idx="13494">
                  <c:v>-2.4716730000000002E-3</c:v>
                </c:pt>
                <c:pt idx="13495">
                  <c:v>1.62726E-4</c:v>
                </c:pt>
                <c:pt idx="13496">
                  <c:v>2.556287E-3</c:v>
                </c:pt>
                <c:pt idx="13497">
                  <c:v>4.0258900000000002E-4</c:v>
                </c:pt>
                <c:pt idx="13498">
                  <c:v>1.253068E-3</c:v>
                </c:pt>
                <c:pt idx="13499">
                  <c:v>1.3081950000000001E-3</c:v>
                </c:pt>
                <c:pt idx="13500" formatCode="0.00E+00">
                  <c:v>1.18539E-5</c:v>
                </c:pt>
                <c:pt idx="13501">
                  <c:v>-8.5021100000000002E-4</c:v>
                </c:pt>
                <c:pt idx="13502">
                  <c:v>-1.2218909999999999E-3</c:v>
                </c:pt>
                <c:pt idx="13503">
                  <c:v>1.2407340000000001E-3</c:v>
                </c:pt>
                <c:pt idx="13504">
                  <c:v>-9.6159700000000002E-4</c:v>
                </c:pt>
                <c:pt idx="13505" formatCode="0.00E+00">
                  <c:v>9.0351800000000005E-5</c:v>
                </c:pt>
                <c:pt idx="13506">
                  <c:v>4.0470600000000001E-4</c:v>
                </c:pt>
                <c:pt idx="13507">
                  <c:v>9.0138600000000001E-4</c:v>
                </c:pt>
                <c:pt idx="13508">
                  <c:v>-2.4223719999999999E-3</c:v>
                </c:pt>
                <c:pt idx="13509">
                  <c:v>5.0896899999999996E-4</c:v>
                </c:pt>
                <c:pt idx="13510">
                  <c:v>-2.4667510000000001E-3</c:v>
                </c:pt>
                <c:pt idx="13511">
                  <c:v>7.8709899999999998E-4</c:v>
                </c:pt>
                <c:pt idx="13512">
                  <c:v>1.1423430000000001E-3</c:v>
                </c:pt>
                <c:pt idx="13513">
                  <c:v>-3.0295499999999999E-4</c:v>
                </c:pt>
                <c:pt idx="13514">
                  <c:v>-2.3802E-4</c:v>
                </c:pt>
                <c:pt idx="13515">
                  <c:v>-2.198373E-3</c:v>
                </c:pt>
                <c:pt idx="13516">
                  <c:v>7.23729E-4</c:v>
                </c:pt>
                <c:pt idx="13517">
                  <c:v>3.1440100000000001E-4</c:v>
                </c:pt>
                <c:pt idx="13518">
                  <c:v>1.690811E-3</c:v>
                </c:pt>
                <c:pt idx="13519">
                  <c:v>1.1110409999999999E-3</c:v>
                </c:pt>
                <c:pt idx="13520">
                  <c:v>-4.4623500000000001E-4</c:v>
                </c:pt>
                <c:pt idx="13521">
                  <c:v>-8.2733399999999999E-4</c:v>
                </c:pt>
                <c:pt idx="13522">
                  <c:v>-3.7900899999999998E-4</c:v>
                </c:pt>
                <c:pt idx="13523">
                  <c:v>-1.3220339999999999E-3</c:v>
                </c:pt>
                <c:pt idx="13524">
                  <c:v>-2.4233079999999999E-3</c:v>
                </c:pt>
                <c:pt idx="13525">
                  <c:v>2.039E-4</c:v>
                </c:pt>
                <c:pt idx="13526">
                  <c:v>1.2012080000000001E-3</c:v>
                </c:pt>
                <c:pt idx="13527">
                  <c:v>5.7190300000000002E-4</c:v>
                </c:pt>
                <c:pt idx="13528">
                  <c:v>4.9495300000000002E-4</c:v>
                </c:pt>
                <c:pt idx="13529" formatCode="0.00E+00">
                  <c:v>-5.8718000000000003E-5</c:v>
                </c:pt>
                <c:pt idx="13530">
                  <c:v>6.92226E-4</c:v>
                </c:pt>
                <c:pt idx="13531">
                  <c:v>-1.244691E-3</c:v>
                </c:pt>
                <c:pt idx="13532" formatCode="0.00E+00">
                  <c:v>-6.0928499999999998E-5</c:v>
                </c:pt>
                <c:pt idx="13533">
                  <c:v>-1.073196E-3</c:v>
                </c:pt>
                <c:pt idx="13534">
                  <c:v>4.7898500000000002E-4</c:v>
                </c:pt>
                <c:pt idx="13535">
                  <c:v>1.63134E-4</c:v>
                </c:pt>
                <c:pt idx="13536">
                  <c:v>-1.0055579999999999E-3</c:v>
                </c:pt>
                <c:pt idx="13537">
                  <c:v>-4.0208600000000001E-4</c:v>
                </c:pt>
                <c:pt idx="13538">
                  <c:v>1.089057E-3</c:v>
                </c:pt>
                <c:pt idx="13539">
                  <c:v>1.3162250000000001E-3</c:v>
                </c:pt>
                <c:pt idx="13540">
                  <c:v>3.1362799999999999E-4</c:v>
                </c:pt>
                <c:pt idx="13541">
                  <c:v>2.01885E-3</c:v>
                </c:pt>
                <c:pt idx="13542">
                  <c:v>-9.9165100000000008E-4</c:v>
                </c:pt>
                <c:pt idx="13543">
                  <c:v>4.1636199999999998E-4</c:v>
                </c:pt>
                <c:pt idx="13544">
                  <c:v>-1.0148690000000001E-3</c:v>
                </c:pt>
                <c:pt idx="13545">
                  <c:v>3.4467500000000002E-4</c:v>
                </c:pt>
                <c:pt idx="13546" formatCode="0.00E+00">
                  <c:v>-7.73855E-5</c:v>
                </c:pt>
                <c:pt idx="13547">
                  <c:v>4.3687100000000003E-4</c:v>
                </c:pt>
                <c:pt idx="13548">
                  <c:v>-8.2161500000000004E-4</c:v>
                </c:pt>
                <c:pt idx="13549">
                  <c:v>8.7188900000000004E-4</c:v>
                </c:pt>
                <c:pt idx="13550">
                  <c:v>-2.5302990000000002E-3</c:v>
                </c:pt>
                <c:pt idx="13551" formatCode="0.00E+00">
                  <c:v>-8.6316400000000006E-5</c:v>
                </c:pt>
                <c:pt idx="13552">
                  <c:v>7.9545600000000005E-4</c:v>
                </c:pt>
                <c:pt idx="13553">
                  <c:v>-3.2173999999999999E-4</c:v>
                </c:pt>
                <c:pt idx="13554">
                  <c:v>-4.9110500000000004E-4</c:v>
                </c:pt>
                <c:pt idx="13555" formatCode="0.00E+00">
                  <c:v>2.52821E-5</c:v>
                </c:pt>
                <c:pt idx="13556">
                  <c:v>-1.3206700000000001E-4</c:v>
                </c:pt>
                <c:pt idx="13557">
                  <c:v>5.4916999999999998E-4</c:v>
                </c:pt>
                <c:pt idx="13558">
                  <c:v>-2.8172599999999999E-4</c:v>
                </c:pt>
                <c:pt idx="13559">
                  <c:v>-2.0340850000000001E-3</c:v>
                </c:pt>
                <c:pt idx="13560">
                  <c:v>1.5959899999999999E-4</c:v>
                </c:pt>
                <c:pt idx="13561">
                  <c:v>-1.5647969999999999E-3</c:v>
                </c:pt>
                <c:pt idx="13562">
                  <c:v>-4.4803699999999998E-4</c:v>
                </c:pt>
                <c:pt idx="13563">
                  <c:v>-4.8478900000000001E-4</c:v>
                </c:pt>
                <c:pt idx="13564">
                  <c:v>-2.4073359999999999E-3</c:v>
                </c:pt>
                <c:pt idx="13565">
                  <c:v>1.8525099999999999E-4</c:v>
                </c:pt>
                <c:pt idx="13566">
                  <c:v>-1.2889170000000001E-3</c:v>
                </c:pt>
                <c:pt idx="13567">
                  <c:v>1.0860900000000001E-3</c:v>
                </c:pt>
                <c:pt idx="13568">
                  <c:v>5.6231200000000003E-4</c:v>
                </c:pt>
                <c:pt idx="13569">
                  <c:v>4.55785E-4</c:v>
                </c:pt>
                <c:pt idx="13570">
                  <c:v>-7.5533800000000004E-4</c:v>
                </c:pt>
                <c:pt idx="13571">
                  <c:v>-1.449091E-3</c:v>
                </c:pt>
                <c:pt idx="13572">
                  <c:v>-1.334048E-3</c:v>
                </c:pt>
                <c:pt idx="13573">
                  <c:v>8.3616199999999999E-4</c:v>
                </c:pt>
                <c:pt idx="13574">
                  <c:v>1.6918599999999999E-3</c:v>
                </c:pt>
                <c:pt idx="13575">
                  <c:v>-3.0417999999999998E-4</c:v>
                </c:pt>
                <c:pt idx="13576">
                  <c:v>-2.1957699999999999E-4</c:v>
                </c:pt>
                <c:pt idx="13577">
                  <c:v>-1.262205E-3</c:v>
                </c:pt>
                <c:pt idx="13578">
                  <c:v>-1.345586E-3</c:v>
                </c:pt>
                <c:pt idx="13579">
                  <c:v>5.5484600000000001E-4</c:v>
                </c:pt>
                <c:pt idx="13580">
                  <c:v>-9.2850599999999995E-4</c:v>
                </c:pt>
                <c:pt idx="13581">
                  <c:v>8.76851E-4</c:v>
                </c:pt>
                <c:pt idx="13582">
                  <c:v>-3.85604E-4</c:v>
                </c:pt>
                <c:pt idx="13583">
                  <c:v>9.9657700000000001E-4</c:v>
                </c:pt>
                <c:pt idx="13584">
                  <c:v>-7.3913199999999998E-4</c:v>
                </c:pt>
                <c:pt idx="13585">
                  <c:v>2.6201800000000002E-3</c:v>
                </c:pt>
                <c:pt idx="13586">
                  <c:v>1.0419889999999999E-3</c:v>
                </c:pt>
                <c:pt idx="13587" formatCode="0.00E+00">
                  <c:v>2.8390399999999998E-5</c:v>
                </c:pt>
                <c:pt idx="13588" formatCode="0.00E+00">
                  <c:v>-1.12737E-6</c:v>
                </c:pt>
                <c:pt idx="13589">
                  <c:v>-1.2080719999999999E-3</c:v>
                </c:pt>
                <c:pt idx="13590">
                  <c:v>9.5894100000000005E-4</c:v>
                </c:pt>
                <c:pt idx="13591">
                  <c:v>4.3855899999999999E-4</c:v>
                </c:pt>
                <c:pt idx="13592">
                  <c:v>-9.1978299999999997E-4</c:v>
                </c:pt>
                <c:pt idx="13593" formatCode="0.00E+00">
                  <c:v>-1.77696E-5</c:v>
                </c:pt>
                <c:pt idx="13594">
                  <c:v>-9.0753299999999997E-4</c:v>
                </c:pt>
                <c:pt idx="13595">
                  <c:v>-4.26833E-4</c:v>
                </c:pt>
                <c:pt idx="13596">
                  <c:v>1.2652780000000001E-3</c:v>
                </c:pt>
                <c:pt idx="13597">
                  <c:v>5.0574400000000003E-4</c:v>
                </c:pt>
                <c:pt idx="13598">
                  <c:v>-6.0418199999999998E-4</c:v>
                </c:pt>
                <c:pt idx="13599">
                  <c:v>1.3985149999999999E-3</c:v>
                </c:pt>
                <c:pt idx="13600">
                  <c:v>2.2795810000000001E-3</c:v>
                </c:pt>
                <c:pt idx="13601">
                  <c:v>-1.303968E-3</c:v>
                </c:pt>
                <c:pt idx="13602">
                  <c:v>-1.91428E-4</c:v>
                </c:pt>
                <c:pt idx="13603">
                  <c:v>-1.070271E-3</c:v>
                </c:pt>
                <c:pt idx="13604">
                  <c:v>-2.3474300000000001E-4</c:v>
                </c:pt>
                <c:pt idx="13605">
                  <c:v>9.8924600000000005E-4</c:v>
                </c:pt>
                <c:pt idx="13606">
                  <c:v>-3.37368E-4</c:v>
                </c:pt>
                <c:pt idx="13607">
                  <c:v>-1.07005E-4</c:v>
                </c:pt>
                <c:pt idx="13608">
                  <c:v>8.4802599999999999E-4</c:v>
                </c:pt>
                <c:pt idx="13609">
                  <c:v>-4.00997E-4</c:v>
                </c:pt>
                <c:pt idx="13610">
                  <c:v>9.8058200000000002E-4</c:v>
                </c:pt>
                <c:pt idx="13611">
                  <c:v>-4.8016200000000002E-4</c:v>
                </c:pt>
                <c:pt idx="13612">
                  <c:v>1.028702E-3</c:v>
                </c:pt>
                <c:pt idx="13613">
                  <c:v>-8.9303500000000003E-4</c:v>
                </c:pt>
                <c:pt idx="13614">
                  <c:v>-1.4348060000000001E-3</c:v>
                </c:pt>
                <c:pt idx="13615">
                  <c:v>7.5724199999999998E-4</c:v>
                </c:pt>
                <c:pt idx="13616">
                  <c:v>3.2608499999999999E-4</c:v>
                </c:pt>
                <c:pt idx="13617">
                  <c:v>-4.44633E-4</c:v>
                </c:pt>
                <c:pt idx="13618">
                  <c:v>1.498917E-3</c:v>
                </c:pt>
                <c:pt idx="13619">
                  <c:v>7.7853199999999997E-4</c:v>
                </c:pt>
                <c:pt idx="13620" formatCode="0.00E+00">
                  <c:v>-8.1880500000000003E-5</c:v>
                </c:pt>
                <c:pt idx="13621">
                  <c:v>-1.322913E-3</c:v>
                </c:pt>
                <c:pt idx="13622">
                  <c:v>3.2054649999999998E-3</c:v>
                </c:pt>
                <c:pt idx="13623">
                  <c:v>-2.4742589999999999E-3</c:v>
                </c:pt>
                <c:pt idx="13624">
                  <c:v>7.1530900000000002E-4</c:v>
                </c:pt>
                <c:pt idx="13625">
                  <c:v>-1.132126E-3</c:v>
                </c:pt>
                <c:pt idx="13626">
                  <c:v>1.7677099999999999E-4</c:v>
                </c:pt>
                <c:pt idx="13627">
                  <c:v>1.361878E-3</c:v>
                </c:pt>
                <c:pt idx="13628">
                  <c:v>1.7068210000000001E-3</c:v>
                </c:pt>
                <c:pt idx="13629">
                  <c:v>-5.6325699999999995E-4</c:v>
                </c:pt>
                <c:pt idx="13630">
                  <c:v>3.566605E-3</c:v>
                </c:pt>
                <c:pt idx="13631">
                  <c:v>-4.8912399999999996E-4</c:v>
                </c:pt>
                <c:pt idx="13632">
                  <c:v>5.4120000000000004E-4</c:v>
                </c:pt>
                <c:pt idx="13633">
                  <c:v>-2.1224939999999999E-3</c:v>
                </c:pt>
                <c:pt idx="13634">
                  <c:v>-1.2657809999999999E-3</c:v>
                </c:pt>
                <c:pt idx="13635">
                  <c:v>1.713764E-3</c:v>
                </c:pt>
                <c:pt idx="13636">
                  <c:v>9.1534799999999996E-4</c:v>
                </c:pt>
                <c:pt idx="13637">
                  <c:v>-2.1201229999999998E-3</c:v>
                </c:pt>
                <c:pt idx="13638">
                  <c:v>1.253704E-3</c:v>
                </c:pt>
                <c:pt idx="13639">
                  <c:v>-1.3668459999999999E-3</c:v>
                </c:pt>
                <c:pt idx="13640">
                  <c:v>-1.173751E-3</c:v>
                </c:pt>
                <c:pt idx="13641">
                  <c:v>-2.189215E-3</c:v>
                </c:pt>
                <c:pt idx="13642">
                  <c:v>-8.9504500000000002E-4</c:v>
                </c:pt>
                <c:pt idx="13643">
                  <c:v>5.9579299999999995E-4</c:v>
                </c:pt>
                <c:pt idx="13644">
                  <c:v>1.2971269999999999E-3</c:v>
                </c:pt>
                <c:pt idx="13645">
                  <c:v>-3.7933299999999998E-4</c:v>
                </c:pt>
                <c:pt idx="13646">
                  <c:v>-3.5878889999999999E-3</c:v>
                </c:pt>
                <c:pt idx="13647">
                  <c:v>-9.5562200000000005E-4</c:v>
                </c:pt>
                <c:pt idx="13648">
                  <c:v>3.1389500000000002E-4</c:v>
                </c:pt>
                <c:pt idx="13649">
                  <c:v>-3.3165499999999998E-4</c:v>
                </c:pt>
                <c:pt idx="13650" formatCode="0.00E+00">
                  <c:v>-9.3011199999999995E-6</c:v>
                </c:pt>
                <c:pt idx="13651">
                  <c:v>5.5821799999999997E-4</c:v>
                </c:pt>
                <c:pt idx="13652">
                  <c:v>-1.937371E-3</c:v>
                </c:pt>
                <c:pt idx="13653">
                  <c:v>-1.5882299999999999E-3</c:v>
                </c:pt>
                <c:pt idx="13654">
                  <c:v>-2.4475899999999999E-3</c:v>
                </c:pt>
                <c:pt idx="13655">
                  <c:v>-2.24384E-4</c:v>
                </c:pt>
                <c:pt idx="13656">
                  <c:v>-2.1027009999999998E-3</c:v>
                </c:pt>
                <c:pt idx="13657">
                  <c:v>-8.5847199999999999E-4</c:v>
                </c:pt>
                <c:pt idx="13658">
                  <c:v>-6.3077200000000004E-4</c:v>
                </c:pt>
                <c:pt idx="13659">
                  <c:v>-1.7037599999999999E-3</c:v>
                </c:pt>
                <c:pt idx="13660">
                  <c:v>5.6258800000000004E-4</c:v>
                </c:pt>
                <c:pt idx="13661">
                  <c:v>-1.0337110000000001E-3</c:v>
                </c:pt>
                <c:pt idx="13662">
                  <c:v>-1.0678319999999999E-3</c:v>
                </c:pt>
                <c:pt idx="13663">
                  <c:v>-1.2347500000000001E-4</c:v>
                </c:pt>
                <c:pt idx="13664">
                  <c:v>8.4372600000000005E-4</c:v>
                </c:pt>
                <c:pt idx="13665">
                  <c:v>-2.2313699999999999E-4</c:v>
                </c:pt>
                <c:pt idx="13666">
                  <c:v>6.5144900000000002E-4</c:v>
                </c:pt>
                <c:pt idx="13667">
                  <c:v>1.19616E-4</c:v>
                </c:pt>
                <c:pt idx="13668">
                  <c:v>3.110462E-3</c:v>
                </c:pt>
                <c:pt idx="13669">
                  <c:v>-1.4462069999999999E-3</c:v>
                </c:pt>
                <c:pt idx="13670">
                  <c:v>7.5319000000000004E-4</c:v>
                </c:pt>
                <c:pt idx="13671">
                  <c:v>8.4453600000000001E-4</c:v>
                </c:pt>
                <c:pt idx="13672">
                  <c:v>3.46833E-4</c:v>
                </c:pt>
                <c:pt idx="13673">
                  <c:v>-1.177294E-3</c:v>
                </c:pt>
                <c:pt idx="13674">
                  <c:v>1.553355E-3</c:v>
                </c:pt>
                <c:pt idx="13675">
                  <c:v>7.8849499999999995E-4</c:v>
                </c:pt>
                <c:pt idx="13676">
                  <c:v>-1.345024E-3</c:v>
                </c:pt>
                <c:pt idx="13677">
                  <c:v>-1.9000270000000001E-3</c:v>
                </c:pt>
                <c:pt idx="13678">
                  <c:v>3.5478300000000001E-4</c:v>
                </c:pt>
                <c:pt idx="13679">
                  <c:v>-2.0662969999999999E-3</c:v>
                </c:pt>
                <c:pt idx="13680">
                  <c:v>2.6851869999999999E-3</c:v>
                </c:pt>
                <c:pt idx="13681">
                  <c:v>-1.705301E-3</c:v>
                </c:pt>
                <c:pt idx="13682">
                  <c:v>-3.3585800000000002E-4</c:v>
                </c:pt>
                <c:pt idx="13683" formatCode="0.00E+00">
                  <c:v>7.7731000000000005E-5</c:v>
                </c:pt>
                <c:pt idx="13684">
                  <c:v>2.4429120000000002E-3</c:v>
                </c:pt>
                <c:pt idx="13685">
                  <c:v>-6.3330600000000004E-4</c:v>
                </c:pt>
                <c:pt idx="13686">
                  <c:v>-1.02043E-4</c:v>
                </c:pt>
                <c:pt idx="13687">
                  <c:v>4.8172200000000002E-4</c:v>
                </c:pt>
                <c:pt idx="13688">
                  <c:v>3.2050849999999999E-3</c:v>
                </c:pt>
                <c:pt idx="13689">
                  <c:v>-1.1081700000000001E-4</c:v>
                </c:pt>
                <c:pt idx="13690">
                  <c:v>-7.3356699999999996E-4</c:v>
                </c:pt>
                <c:pt idx="13691">
                  <c:v>4.9494899999999995E-4</c:v>
                </c:pt>
                <c:pt idx="13692">
                  <c:v>1.3429690000000001E-3</c:v>
                </c:pt>
                <c:pt idx="13693">
                  <c:v>-1.079443E-3</c:v>
                </c:pt>
                <c:pt idx="13694">
                  <c:v>-1.199068E-3</c:v>
                </c:pt>
                <c:pt idx="13695" formatCode="0.00E+00">
                  <c:v>2.3589000000000001E-5</c:v>
                </c:pt>
                <c:pt idx="13696">
                  <c:v>2.76042E-4</c:v>
                </c:pt>
                <c:pt idx="13697" formatCode="0.00E+00">
                  <c:v>2.5704500000000001E-5</c:v>
                </c:pt>
                <c:pt idx="13698">
                  <c:v>-1.547798E-3</c:v>
                </c:pt>
                <c:pt idx="13699">
                  <c:v>2.6642580000000001E-3</c:v>
                </c:pt>
                <c:pt idx="13700">
                  <c:v>-7.2963300000000004E-4</c:v>
                </c:pt>
                <c:pt idx="13701">
                  <c:v>3.635021E-3</c:v>
                </c:pt>
                <c:pt idx="13702">
                  <c:v>1.042425E-3</c:v>
                </c:pt>
                <c:pt idx="13703">
                  <c:v>9.2098500000000003E-4</c:v>
                </c:pt>
                <c:pt idx="13704">
                  <c:v>-8.1266900000000002E-4</c:v>
                </c:pt>
                <c:pt idx="13705" formatCode="0.00E+00">
                  <c:v>6.5375600000000005E-5</c:v>
                </c:pt>
                <c:pt idx="13706">
                  <c:v>6.5625500000000001E-4</c:v>
                </c:pt>
                <c:pt idx="13707">
                  <c:v>-4.5694600000000001E-4</c:v>
                </c:pt>
                <c:pt idx="13708">
                  <c:v>2.1352659999999998E-3</c:v>
                </c:pt>
                <c:pt idx="13709">
                  <c:v>5.4589099999999995E-4</c:v>
                </c:pt>
                <c:pt idx="13710">
                  <c:v>6.6136400000000001E-4</c:v>
                </c:pt>
                <c:pt idx="13711">
                  <c:v>-1.5338800000000001E-3</c:v>
                </c:pt>
                <c:pt idx="13712">
                  <c:v>3.2376900000000001E-4</c:v>
                </c:pt>
                <c:pt idx="13713">
                  <c:v>4.35888E-4</c:v>
                </c:pt>
                <c:pt idx="13714">
                  <c:v>-1.2371249999999999E-3</c:v>
                </c:pt>
                <c:pt idx="13715">
                  <c:v>-1.256566E-3</c:v>
                </c:pt>
                <c:pt idx="13716">
                  <c:v>1.4551290000000001E-3</c:v>
                </c:pt>
                <c:pt idx="13717">
                  <c:v>2.6679329999999999E-3</c:v>
                </c:pt>
                <c:pt idx="13718">
                  <c:v>-1.7550000000000001E-4</c:v>
                </c:pt>
                <c:pt idx="13719">
                  <c:v>-1.6623429999999999E-3</c:v>
                </c:pt>
                <c:pt idx="13720">
                  <c:v>-5.02086E-4</c:v>
                </c:pt>
                <c:pt idx="13721">
                  <c:v>-1.9572370000000001E-3</c:v>
                </c:pt>
                <c:pt idx="13722">
                  <c:v>-8.4980400000000001E-4</c:v>
                </c:pt>
                <c:pt idx="13723">
                  <c:v>-1.7928289999999999E-3</c:v>
                </c:pt>
                <c:pt idx="13724">
                  <c:v>2.829186E-3</c:v>
                </c:pt>
                <c:pt idx="13725" formatCode="0.00E+00">
                  <c:v>-9.8693699999999993E-5</c:v>
                </c:pt>
                <c:pt idx="13726">
                  <c:v>-1.94809E-4</c:v>
                </c:pt>
                <c:pt idx="13727">
                  <c:v>2.6139000000000002E-4</c:v>
                </c:pt>
                <c:pt idx="13728">
                  <c:v>1.7632699999999999E-3</c:v>
                </c:pt>
                <c:pt idx="13729">
                  <c:v>-8.5355200000000004E-4</c:v>
                </c:pt>
                <c:pt idx="13730">
                  <c:v>-1.4754849999999999E-3</c:v>
                </c:pt>
                <c:pt idx="13731">
                  <c:v>-1.144188E-3</c:v>
                </c:pt>
                <c:pt idx="13732">
                  <c:v>8.4545400000000004E-4</c:v>
                </c:pt>
                <c:pt idx="13733">
                  <c:v>-2.5176799999999998E-4</c:v>
                </c:pt>
                <c:pt idx="13734">
                  <c:v>1.2207279999999999E-3</c:v>
                </c:pt>
                <c:pt idx="13735">
                  <c:v>-2.252567E-3</c:v>
                </c:pt>
                <c:pt idx="13736">
                  <c:v>-1.581126E-3</c:v>
                </c:pt>
                <c:pt idx="13737">
                  <c:v>-1.41688E-4</c:v>
                </c:pt>
                <c:pt idx="13738">
                  <c:v>4.41173E-4</c:v>
                </c:pt>
                <c:pt idx="13739">
                  <c:v>-4.9226499999999998E-4</c:v>
                </c:pt>
                <c:pt idx="13740">
                  <c:v>-4.7304600000000002E-4</c:v>
                </c:pt>
                <c:pt idx="13741">
                  <c:v>1.5339119999999999E-3</c:v>
                </c:pt>
                <c:pt idx="13742">
                  <c:v>-2.3063760000000002E-3</c:v>
                </c:pt>
                <c:pt idx="13743">
                  <c:v>-9.91839E-4</c:v>
                </c:pt>
                <c:pt idx="13744">
                  <c:v>-2.0311230000000001E-3</c:v>
                </c:pt>
                <c:pt idx="13745">
                  <c:v>-2.3055999999999999E-4</c:v>
                </c:pt>
                <c:pt idx="13746">
                  <c:v>-3.36032E-4</c:v>
                </c:pt>
                <c:pt idx="13747">
                  <c:v>9.9927700000000002E-4</c:v>
                </c:pt>
                <c:pt idx="13748">
                  <c:v>3.3234029999999999E-3</c:v>
                </c:pt>
                <c:pt idx="13749">
                  <c:v>2.0297699999999999E-4</c:v>
                </c:pt>
                <c:pt idx="13750">
                  <c:v>8.0660200000000001E-4</c:v>
                </c:pt>
                <c:pt idx="13751">
                  <c:v>-3.7637400000000001E-4</c:v>
                </c:pt>
                <c:pt idx="13752">
                  <c:v>-1.6404599999999999E-4</c:v>
                </c:pt>
                <c:pt idx="13753">
                  <c:v>1.4647429999999999E-3</c:v>
                </c:pt>
                <c:pt idx="13754">
                  <c:v>-2.6414599999999999E-4</c:v>
                </c:pt>
                <c:pt idx="13755" formatCode="0.00E+00">
                  <c:v>9.5647299999999995E-5</c:v>
                </c:pt>
                <c:pt idx="13756" formatCode="0.00E+00">
                  <c:v>7.1975400000000002E-5</c:v>
                </c:pt>
                <c:pt idx="13757">
                  <c:v>-1.1373659999999999E-3</c:v>
                </c:pt>
                <c:pt idx="13758">
                  <c:v>-1.0287040000000001E-3</c:v>
                </c:pt>
                <c:pt idx="13759">
                  <c:v>5.1353200000000003E-4</c:v>
                </c:pt>
                <c:pt idx="13760">
                  <c:v>4.9421399999999998E-4</c:v>
                </c:pt>
                <c:pt idx="13761">
                  <c:v>4.8482159999999998E-3</c:v>
                </c:pt>
                <c:pt idx="13762">
                  <c:v>2.7457549999999999E-3</c:v>
                </c:pt>
                <c:pt idx="13763">
                  <c:v>-2.4737099999999997E-4</c:v>
                </c:pt>
                <c:pt idx="13764">
                  <c:v>-8.0587900000000001E-4</c:v>
                </c:pt>
                <c:pt idx="13765">
                  <c:v>7.6325600000000003E-4</c:v>
                </c:pt>
                <c:pt idx="13766">
                  <c:v>-1.4277090000000001E-3</c:v>
                </c:pt>
                <c:pt idx="13767">
                  <c:v>-3.4886299999999998E-4</c:v>
                </c:pt>
                <c:pt idx="13768">
                  <c:v>1.7958049999999999E-3</c:v>
                </c:pt>
                <c:pt idx="13769">
                  <c:v>-1.3302139999999999E-3</c:v>
                </c:pt>
                <c:pt idx="13770">
                  <c:v>8.63988E-4</c:v>
                </c:pt>
                <c:pt idx="13771">
                  <c:v>-8.8703999999999996E-4</c:v>
                </c:pt>
                <c:pt idx="13772">
                  <c:v>-6.6482300000000004E-4</c:v>
                </c:pt>
                <c:pt idx="13773">
                  <c:v>-1.1479210000000001E-3</c:v>
                </c:pt>
                <c:pt idx="13774">
                  <c:v>-1.2572900000000001E-3</c:v>
                </c:pt>
                <c:pt idx="13775" formatCode="0.00E+00">
                  <c:v>-2.1849799999999999E-5</c:v>
                </c:pt>
                <c:pt idx="13776">
                  <c:v>-2.8383E-4</c:v>
                </c:pt>
                <c:pt idx="13777">
                  <c:v>5.0686299999999998E-4</c:v>
                </c:pt>
                <c:pt idx="13778">
                  <c:v>2.68943E-4</c:v>
                </c:pt>
                <c:pt idx="13779">
                  <c:v>2.9051400000000002E-4</c:v>
                </c:pt>
                <c:pt idx="13780">
                  <c:v>1.0142669999999999E-3</c:v>
                </c:pt>
                <c:pt idx="13781">
                  <c:v>1.5817870000000001E-3</c:v>
                </c:pt>
                <c:pt idx="13782">
                  <c:v>-1.2687060000000001E-3</c:v>
                </c:pt>
                <c:pt idx="13783">
                  <c:v>8.7886699999999997E-4</c:v>
                </c:pt>
                <c:pt idx="13784">
                  <c:v>1.8669680000000001E-3</c:v>
                </c:pt>
                <c:pt idx="13785">
                  <c:v>-5.5570900000000004E-4</c:v>
                </c:pt>
                <c:pt idx="13786">
                  <c:v>2.283673E-3</c:v>
                </c:pt>
                <c:pt idx="13787">
                  <c:v>1.3065590000000001E-3</c:v>
                </c:pt>
                <c:pt idx="13788">
                  <c:v>-1.77088E-4</c:v>
                </c:pt>
                <c:pt idx="13789">
                  <c:v>3.7312100000000002E-4</c:v>
                </c:pt>
                <c:pt idx="13790">
                  <c:v>-1.0222219999999999E-3</c:v>
                </c:pt>
                <c:pt idx="13791">
                  <c:v>1.7759609999999999E-3</c:v>
                </c:pt>
                <c:pt idx="13792">
                  <c:v>3.01816E-4</c:v>
                </c:pt>
                <c:pt idx="13793">
                  <c:v>-1.2100609999999999E-3</c:v>
                </c:pt>
                <c:pt idx="13794">
                  <c:v>-3.6233400000000002E-4</c:v>
                </c:pt>
                <c:pt idx="13795">
                  <c:v>2.0377070000000001E-3</c:v>
                </c:pt>
                <c:pt idx="13796">
                  <c:v>-1.2878550000000001E-3</c:v>
                </c:pt>
                <c:pt idx="13797">
                  <c:v>-2.265768E-3</c:v>
                </c:pt>
                <c:pt idx="13798">
                  <c:v>3.9781700000000002E-4</c:v>
                </c:pt>
                <c:pt idx="13799">
                  <c:v>-1.122315E-3</c:v>
                </c:pt>
                <c:pt idx="13800">
                  <c:v>1.3707770000000001E-3</c:v>
                </c:pt>
                <c:pt idx="13801">
                  <c:v>1.1537299999999999E-3</c:v>
                </c:pt>
                <c:pt idx="13802">
                  <c:v>2.3404440000000001E-3</c:v>
                </c:pt>
                <c:pt idx="13803">
                  <c:v>-1.995981E-3</c:v>
                </c:pt>
                <c:pt idx="13804">
                  <c:v>-4.1944299999999998E-4</c:v>
                </c:pt>
                <c:pt idx="13805">
                  <c:v>-1.131305E-3</c:v>
                </c:pt>
                <c:pt idx="13806">
                  <c:v>-1.2839049999999999E-3</c:v>
                </c:pt>
                <c:pt idx="13807" formatCode="0.00E+00">
                  <c:v>-1.8104399999999999E-5</c:v>
                </c:pt>
                <c:pt idx="13808">
                  <c:v>-1.876724E-3</c:v>
                </c:pt>
                <c:pt idx="13809">
                  <c:v>8.9935500000000001E-4</c:v>
                </c:pt>
                <c:pt idx="13810">
                  <c:v>-1.204152E-3</c:v>
                </c:pt>
                <c:pt idx="13811">
                  <c:v>2.0679100000000001E-4</c:v>
                </c:pt>
                <c:pt idx="13812">
                  <c:v>1.7615420000000001E-3</c:v>
                </c:pt>
                <c:pt idx="13813">
                  <c:v>-3.1634419999999998E-3</c:v>
                </c:pt>
                <c:pt idx="13814">
                  <c:v>6.7070499999999996E-4</c:v>
                </c:pt>
                <c:pt idx="13815">
                  <c:v>-1.0081510000000001E-3</c:v>
                </c:pt>
                <c:pt idx="13816">
                  <c:v>1.3505450000000001E-3</c:v>
                </c:pt>
                <c:pt idx="13817">
                  <c:v>-3.2271999999999997E-4</c:v>
                </c:pt>
                <c:pt idx="13818">
                  <c:v>6.2053300000000004E-4</c:v>
                </c:pt>
                <c:pt idx="13819">
                  <c:v>4.1786699999999999E-4</c:v>
                </c:pt>
                <c:pt idx="13820">
                  <c:v>2.7164229999999999E-3</c:v>
                </c:pt>
                <c:pt idx="13821">
                  <c:v>-7.3396799999999999E-4</c:v>
                </c:pt>
                <c:pt idx="13822">
                  <c:v>4.9598999999999997E-4</c:v>
                </c:pt>
                <c:pt idx="13823">
                  <c:v>-1.990604E-3</c:v>
                </c:pt>
                <c:pt idx="13824">
                  <c:v>-1.015625E-3</c:v>
                </c:pt>
                <c:pt idx="13825">
                  <c:v>5.6016699999999998E-4</c:v>
                </c:pt>
                <c:pt idx="13826">
                  <c:v>1.2824640000000001E-3</c:v>
                </c:pt>
                <c:pt idx="13827">
                  <c:v>-2.452353E-3</c:v>
                </c:pt>
                <c:pt idx="13828">
                  <c:v>-8.3635199999999995E-4</c:v>
                </c:pt>
                <c:pt idx="13829">
                  <c:v>3.2958E-4</c:v>
                </c:pt>
                <c:pt idx="13830">
                  <c:v>1.332209E-3</c:v>
                </c:pt>
                <c:pt idx="13831">
                  <c:v>-2.6888299999999998E-4</c:v>
                </c:pt>
                <c:pt idx="13832" formatCode="0.00E+00">
                  <c:v>-6.0210000000000001E-5</c:v>
                </c:pt>
                <c:pt idx="13833">
                  <c:v>-1.333734E-3</c:v>
                </c:pt>
                <c:pt idx="13834">
                  <c:v>1.010365E-3</c:v>
                </c:pt>
                <c:pt idx="13835">
                  <c:v>2.2071899999999999E-3</c:v>
                </c:pt>
                <c:pt idx="13836">
                  <c:v>7.1569299999999999E-4</c:v>
                </c:pt>
                <c:pt idx="13837">
                  <c:v>-1.7677050000000001E-3</c:v>
                </c:pt>
                <c:pt idx="13838" formatCode="0.00E+00">
                  <c:v>-7.0199799999999998E-5</c:v>
                </c:pt>
                <c:pt idx="13839" formatCode="0.00E+00">
                  <c:v>3.2598200000000002E-5</c:v>
                </c:pt>
                <c:pt idx="13840">
                  <c:v>-1.792437E-3</c:v>
                </c:pt>
                <c:pt idx="13841">
                  <c:v>-4.7310800000000002E-4</c:v>
                </c:pt>
                <c:pt idx="13842">
                  <c:v>1.010171E-3</c:v>
                </c:pt>
                <c:pt idx="13843">
                  <c:v>-5.1102600000000004E-4</c:v>
                </c:pt>
                <c:pt idx="13844">
                  <c:v>-1.3558310000000001E-3</c:v>
                </c:pt>
                <c:pt idx="13845">
                  <c:v>-8.8924499999999999E-4</c:v>
                </c:pt>
                <c:pt idx="13846">
                  <c:v>1.56358E-3</c:v>
                </c:pt>
                <c:pt idx="13847">
                  <c:v>1.3854150000000001E-3</c:v>
                </c:pt>
                <c:pt idx="13848">
                  <c:v>3.84447E-4</c:v>
                </c:pt>
                <c:pt idx="13849">
                  <c:v>-1.1567249999999999E-3</c:v>
                </c:pt>
                <c:pt idx="13850">
                  <c:v>9.0782600000000003E-4</c:v>
                </c:pt>
                <c:pt idx="13851">
                  <c:v>-7.6437300000000005E-4</c:v>
                </c:pt>
                <c:pt idx="13852">
                  <c:v>-1.233921E-3</c:v>
                </c:pt>
                <c:pt idx="13853">
                  <c:v>-2.4014510000000002E-3</c:v>
                </c:pt>
                <c:pt idx="13854">
                  <c:v>1.839963E-3</c:v>
                </c:pt>
                <c:pt idx="13855">
                  <c:v>2.65782E-3</c:v>
                </c:pt>
                <c:pt idx="13856" formatCode="0.00E+00">
                  <c:v>6.5757400000000002E-5</c:v>
                </c:pt>
                <c:pt idx="13857">
                  <c:v>4.3247499999999998E-4</c:v>
                </c:pt>
                <c:pt idx="13858">
                  <c:v>3.30076E-4</c:v>
                </c:pt>
                <c:pt idx="13859">
                  <c:v>6.3048100000000001E-4</c:v>
                </c:pt>
                <c:pt idx="13860">
                  <c:v>-1.252256E-3</c:v>
                </c:pt>
                <c:pt idx="13861">
                  <c:v>1.104641E-3</c:v>
                </c:pt>
                <c:pt idx="13862">
                  <c:v>9.4346299999999996E-4</c:v>
                </c:pt>
                <c:pt idx="13863" formatCode="0.00E+00">
                  <c:v>-4.8031999999999997E-5</c:v>
                </c:pt>
                <c:pt idx="13864">
                  <c:v>3.5658100000000002E-4</c:v>
                </c:pt>
                <c:pt idx="13865">
                  <c:v>5.8055300000000004E-4</c:v>
                </c:pt>
                <c:pt idx="13866">
                  <c:v>-1.111655E-3</c:v>
                </c:pt>
                <c:pt idx="13867">
                  <c:v>7.0941400000000001E-4</c:v>
                </c:pt>
                <c:pt idx="13868">
                  <c:v>-1.242312E-3</c:v>
                </c:pt>
                <c:pt idx="13869">
                  <c:v>1.429105E-3</c:v>
                </c:pt>
                <c:pt idx="13870">
                  <c:v>1.7249419999999999E-3</c:v>
                </c:pt>
                <c:pt idx="13871">
                  <c:v>1.6668849999999999E-3</c:v>
                </c:pt>
                <c:pt idx="13872">
                  <c:v>8.7417500000000004E-4</c:v>
                </c:pt>
                <c:pt idx="13873">
                  <c:v>3.4579739999999999E-3</c:v>
                </c:pt>
                <c:pt idx="13874">
                  <c:v>-1.0902780000000001E-3</c:v>
                </c:pt>
                <c:pt idx="13875">
                  <c:v>1.2972459999999999E-3</c:v>
                </c:pt>
                <c:pt idx="13876">
                  <c:v>-2.8327700000000002E-4</c:v>
                </c:pt>
                <c:pt idx="13877">
                  <c:v>-1.8103329999999999E-3</c:v>
                </c:pt>
                <c:pt idx="13878">
                  <c:v>1.1714430000000001E-3</c:v>
                </c:pt>
                <c:pt idx="13879">
                  <c:v>4.38274E-4</c:v>
                </c:pt>
                <c:pt idx="13880">
                  <c:v>-9.5893900000000002E-4</c:v>
                </c:pt>
                <c:pt idx="13881">
                  <c:v>4.1871399999999999E-4</c:v>
                </c:pt>
                <c:pt idx="13882">
                  <c:v>8.0217500000000002E-4</c:v>
                </c:pt>
                <c:pt idx="13883">
                  <c:v>4.2081099999999999E-4</c:v>
                </c:pt>
                <c:pt idx="13884">
                  <c:v>1.037627E-3</c:v>
                </c:pt>
                <c:pt idx="13885">
                  <c:v>5.4520800000000004E-4</c:v>
                </c:pt>
                <c:pt idx="13886">
                  <c:v>1.3937199999999999E-4</c:v>
                </c:pt>
                <c:pt idx="13887">
                  <c:v>-9.6317600000000005E-4</c:v>
                </c:pt>
                <c:pt idx="13888">
                  <c:v>-5.6075199999999997E-4</c:v>
                </c:pt>
                <c:pt idx="13889">
                  <c:v>1.267242E-3</c:v>
                </c:pt>
                <c:pt idx="13890">
                  <c:v>-9.8015899999999998E-4</c:v>
                </c:pt>
                <c:pt idx="13891">
                  <c:v>4.5373779999999999E-3</c:v>
                </c:pt>
                <c:pt idx="13892">
                  <c:v>1.408702E-3</c:v>
                </c:pt>
                <c:pt idx="13893">
                  <c:v>-1.045135E-3</c:v>
                </c:pt>
                <c:pt idx="13894">
                  <c:v>-8.9336000000000005E-4</c:v>
                </c:pt>
                <c:pt idx="13895">
                  <c:v>4.9255000000000002E-4</c:v>
                </c:pt>
                <c:pt idx="13896">
                  <c:v>-1.280549E-3</c:v>
                </c:pt>
                <c:pt idx="13897">
                  <c:v>1.5223100000000001E-4</c:v>
                </c:pt>
                <c:pt idx="13898">
                  <c:v>9.3766499999999996E-4</c:v>
                </c:pt>
                <c:pt idx="13899">
                  <c:v>5.3765900000000001E-4</c:v>
                </c:pt>
                <c:pt idx="13900">
                  <c:v>-1.1031260000000001E-3</c:v>
                </c:pt>
                <c:pt idx="13901">
                  <c:v>-1.3406799999999999E-3</c:v>
                </c:pt>
                <c:pt idx="13902">
                  <c:v>-5.5140899999999999E-4</c:v>
                </c:pt>
                <c:pt idx="13903">
                  <c:v>1.25741E-3</c:v>
                </c:pt>
                <c:pt idx="13904">
                  <c:v>-1.226172E-3</c:v>
                </c:pt>
                <c:pt idx="13905">
                  <c:v>-4.8874300000000003E-4</c:v>
                </c:pt>
                <c:pt idx="13906">
                  <c:v>2.0891519999999999E-3</c:v>
                </c:pt>
                <c:pt idx="13907">
                  <c:v>-1.2483209999999999E-3</c:v>
                </c:pt>
                <c:pt idx="13908" formatCode="0.00E+00">
                  <c:v>1.65394E-5</c:v>
                </c:pt>
                <c:pt idx="13909">
                  <c:v>3.3239000000000001E-4</c:v>
                </c:pt>
                <c:pt idx="13910">
                  <c:v>2.1519599999999999E-4</c:v>
                </c:pt>
                <c:pt idx="13911">
                  <c:v>2.33038E-4</c:v>
                </c:pt>
                <c:pt idx="13912">
                  <c:v>5.3450000000000004E-4</c:v>
                </c:pt>
                <c:pt idx="13913">
                  <c:v>1.610684E-3</c:v>
                </c:pt>
                <c:pt idx="13914">
                  <c:v>-3.62309E-4</c:v>
                </c:pt>
                <c:pt idx="13915">
                  <c:v>2.2702260000000002E-3</c:v>
                </c:pt>
                <c:pt idx="13916">
                  <c:v>6.9645299999999998E-4</c:v>
                </c:pt>
                <c:pt idx="13917">
                  <c:v>5.4278900000000001E-4</c:v>
                </c:pt>
                <c:pt idx="13918" formatCode="0.00E+00">
                  <c:v>7.1532099999999999E-5</c:v>
                </c:pt>
                <c:pt idx="13919">
                  <c:v>-3.18621E-4</c:v>
                </c:pt>
                <c:pt idx="13920">
                  <c:v>1.3099299999999999E-3</c:v>
                </c:pt>
                <c:pt idx="13921">
                  <c:v>-1.486123E-3</c:v>
                </c:pt>
                <c:pt idx="13922">
                  <c:v>-6.6675700000000003E-4</c:v>
                </c:pt>
                <c:pt idx="13923">
                  <c:v>-1.11488E-4</c:v>
                </c:pt>
                <c:pt idx="13924">
                  <c:v>-2.31351E-4</c:v>
                </c:pt>
                <c:pt idx="13925">
                  <c:v>-1.1828979999999999E-3</c:v>
                </c:pt>
                <c:pt idx="13926">
                  <c:v>-1.8297949999999999E-3</c:v>
                </c:pt>
                <c:pt idx="13927">
                  <c:v>1.45205E-4</c:v>
                </c:pt>
                <c:pt idx="13928">
                  <c:v>1.3984080000000001E-3</c:v>
                </c:pt>
                <c:pt idx="13929">
                  <c:v>8.6444400000000002E-4</c:v>
                </c:pt>
                <c:pt idx="13930">
                  <c:v>1.2091280000000001E-3</c:v>
                </c:pt>
                <c:pt idx="13931">
                  <c:v>7.2736199999999995E-4</c:v>
                </c:pt>
                <c:pt idx="13932">
                  <c:v>1.066027E-3</c:v>
                </c:pt>
                <c:pt idx="13933">
                  <c:v>-1.15884E-4</c:v>
                </c:pt>
                <c:pt idx="13934">
                  <c:v>-1.802442E-3</c:v>
                </c:pt>
                <c:pt idx="13935">
                  <c:v>1.507069E-3</c:v>
                </c:pt>
                <c:pt idx="13936">
                  <c:v>2.5399540000000001E-3</c:v>
                </c:pt>
                <c:pt idx="13937">
                  <c:v>1.4624390000000001E-3</c:v>
                </c:pt>
                <c:pt idx="13938">
                  <c:v>-2.7251269999999999E-3</c:v>
                </c:pt>
                <c:pt idx="13939" formatCode="0.00E+00">
                  <c:v>4.9620399999999997E-5</c:v>
                </c:pt>
                <c:pt idx="13940">
                  <c:v>2.515008E-3</c:v>
                </c:pt>
                <c:pt idx="13941">
                  <c:v>2.8993699999999999E-4</c:v>
                </c:pt>
                <c:pt idx="13942">
                  <c:v>4.3783E-4</c:v>
                </c:pt>
                <c:pt idx="13943">
                  <c:v>-1.2671259999999999E-3</c:v>
                </c:pt>
                <c:pt idx="13944">
                  <c:v>-2.80594E-4</c:v>
                </c:pt>
                <c:pt idx="13945">
                  <c:v>-1.5056480000000001E-3</c:v>
                </c:pt>
                <c:pt idx="13946">
                  <c:v>-2.01826E-4</c:v>
                </c:pt>
                <c:pt idx="13947">
                  <c:v>3.4012799999999998E-4</c:v>
                </c:pt>
                <c:pt idx="13948">
                  <c:v>-1.4360670000000001E-3</c:v>
                </c:pt>
                <c:pt idx="13949">
                  <c:v>-2.6294399999999998E-4</c:v>
                </c:pt>
                <c:pt idx="13950">
                  <c:v>2.0058530000000001E-3</c:v>
                </c:pt>
                <c:pt idx="13951">
                  <c:v>-4.4745000000000001E-4</c:v>
                </c:pt>
                <c:pt idx="13952">
                  <c:v>-7.4273399999999999E-4</c:v>
                </c:pt>
                <c:pt idx="13953">
                  <c:v>3.6155290000000001E-3</c:v>
                </c:pt>
                <c:pt idx="13954" formatCode="0.00E+00">
                  <c:v>7.95489E-6</c:v>
                </c:pt>
                <c:pt idx="13955">
                  <c:v>-1.2053809999999999E-3</c:v>
                </c:pt>
                <c:pt idx="13956">
                  <c:v>7.4176199999999998E-4</c:v>
                </c:pt>
                <c:pt idx="13957">
                  <c:v>-2.0098160000000002E-3</c:v>
                </c:pt>
                <c:pt idx="13958">
                  <c:v>-1.0170349999999999E-3</c:v>
                </c:pt>
                <c:pt idx="13959">
                  <c:v>-8.1649999999999995E-4</c:v>
                </c:pt>
                <c:pt idx="13960">
                  <c:v>2.3689420000000002E-3</c:v>
                </c:pt>
                <c:pt idx="13961">
                  <c:v>3.1910700000000001E-4</c:v>
                </c:pt>
                <c:pt idx="13962">
                  <c:v>1.26365E-4</c:v>
                </c:pt>
                <c:pt idx="13963">
                  <c:v>-2.4973809999999999E-3</c:v>
                </c:pt>
                <c:pt idx="13964">
                  <c:v>1.3504700000000001E-4</c:v>
                </c:pt>
                <c:pt idx="13965" formatCode="0.00E+00">
                  <c:v>1.38734E-5</c:v>
                </c:pt>
                <c:pt idx="13966">
                  <c:v>1.8849489999999999E-3</c:v>
                </c:pt>
                <c:pt idx="13967">
                  <c:v>3.4490229999999998E-3</c:v>
                </c:pt>
                <c:pt idx="13968">
                  <c:v>-1.1577029999999999E-3</c:v>
                </c:pt>
                <c:pt idx="13969">
                  <c:v>-6.7620400000000002E-4</c:v>
                </c:pt>
                <c:pt idx="13970">
                  <c:v>3.9728700000000002E-4</c:v>
                </c:pt>
                <c:pt idx="13971">
                  <c:v>3.1390120000000001E-3</c:v>
                </c:pt>
                <c:pt idx="13972">
                  <c:v>1.3092900000000001E-3</c:v>
                </c:pt>
                <c:pt idx="13973">
                  <c:v>9.3990999999999996E-4</c:v>
                </c:pt>
                <c:pt idx="13974">
                  <c:v>6.5342899999999997E-4</c:v>
                </c:pt>
                <c:pt idx="13975" formatCode="0.00E+00">
                  <c:v>5.7481199999999998E-6</c:v>
                </c:pt>
                <c:pt idx="13976">
                  <c:v>-6.9256199999999997E-4</c:v>
                </c:pt>
                <c:pt idx="13977">
                  <c:v>1.870731E-3</c:v>
                </c:pt>
                <c:pt idx="13978">
                  <c:v>3.01062E-4</c:v>
                </c:pt>
                <c:pt idx="13979">
                  <c:v>3.0985000000000002E-4</c:v>
                </c:pt>
                <c:pt idx="13980">
                  <c:v>-1.0453630000000001E-3</c:v>
                </c:pt>
                <c:pt idx="13981">
                  <c:v>-1.58264E-4</c:v>
                </c:pt>
                <c:pt idx="13982">
                  <c:v>6.2767400000000005E-4</c:v>
                </c:pt>
                <c:pt idx="13983">
                  <c:v>1.5965319999999999E-3</c:v>
                </c:pt>
                <c:pt idx="13984">
                  <c:v>1.04934E-3</c:v>
                </c:pt>
                <c:pt idx="13985">
                  <c:v>-5.1287000000000001E-4</c:v>
                </c:pt>
                <c:pt idx="13986">
                  <c:v>-1.377982E-3</c:v>
                </c:pt>
                <c:pt idx="13987">
                  <c:v>-1.640835E-3</c:v>
                </c:pt>
                <c:pt idx="13988">
                  <c:v>8.3287200000000002E-4</c:v>
                </c:pt>
                <c:pt idx="13989">
                  <c:v>-1.4190959999999999E-3</c:v>
                </c:pt>
                <c:pt idx="13990">
                  <c:v>4.11891E-4</c:v>
                </c:pt>
                <c:pt idx="13991">
                  <c:v>-3.6335600000000001E-4</c:v>
                </c:pt>
                <c:pt idx="13992">
                  <c:v>-4.0290999999999998E-4</c:v>
                </c:pt>
                <c:pt idx="13993">
                  <c:v>-8.1356899999999999E-4</c:v>
                </c:pt>
                <c:pt idx="13994">
                  <c:v>1.132257E-3</c:v>
                </c:pt>
                <c:pt idx="13995">
                  <c:v>6.80851E-4</c:v>
                </c:pt>
                <c:pt idx="13996">
                  <c:v>8.51773E-4</c:v>
                </c:pt>
                <c:pt idx="13997">
                  <c:v>-1.45847E-4</c:v>
                </c:pt>
                <c:pt idx="13998" formatCode="0.00E+00">
                  <c:v>7.9190400000000007E-5</c:v>
                </c:pt>
                <c:pt idx="13999">
                  <c:v>1.5676310000000001E-3</c:v>
                </c:pt>
                <c:pt idx="14000">
                  <c:v>-1.782617E-3</c:v>
                </c:pt>
                <c:pt idx="14001">
                  <c:v>7.4072899999999998E-4</c:v>
                </c:pt>
                <c:pt idx="14002">
                  <c:v>-1.2474560000000001E-3</c:v>
                </c:pt>
                <c:pt idx="14003">
                  <c:v>-9.8992799999999995E-4</c:v>
                </c:pt>
                <c:pt idx="14004">
                  <c:v>-3.3133300000000001E-4</c:v>
                </c:pt>
                <c:pt idx="14005">
                  <c:v>4.7427299999999999E-4</c:v>
                </c:pt>
                <c:pt idx="14006">
                  <c:v>-2.566236E-3</c:v>
                </c:pt>
                <c:pt idx="14007">
                  <c:v>-2.1253400000000001E-4</c:v>
                </c:pt>
                <c:pt idx="14008">
                  <c:v>1.319792E-3</c:v>
                </c:pt>
                <c:pt idx="14009">
                  <c:v>-7.0474299999999997E-4</c:v>
                </c:pt>
                <c:pt idx="14010">
                  <c:v>9.0419999999999997E-4</c:v>
                </c:pt>
                <c:pt idx="14011">
                  <c:v>-1.356824E-3</c:v>
                </c:pt>
                <c:pt idx="14012">
                  <c:v>-6.23209E-4</c:v>
                </c:pt>
                <c:pt idx="14013">
                  <c:v>-1.0272110000000001E-3</c:v>
                </c:pt>
                <c:pt idx="14014">
                  <c:v>-3.5221670000000001E-3</c:v>
                </c:pt>
                <c:pt idx="14015">
                  <c:v>-2.16386E-4</c:v>
                </c:pt>
                <c:pt idx="14016">
                  <c:v>-1.944501E-3</c:v>
                </c:pt>
                <c:pt idx="14017">
                  <c:v>4.1665700000000002E-4</c:v>
                </c:pt>
                <c:pt idx="14018">
                  <c:v>5.5808099999999999E-4</c:v>
                </c:pt>
                <c:pt idx="14019">
                  <c:v>-1.46459E-3</c:v>
                </c:pt>
                <c:pt idx="14020">
                  <c:v>1.6722799999999999E-3</c:v>
                </c:pt>
                <c:pt idx="14021">
                  <c:v>4.8690700000000002E-4</c:v>
                </c:pt>
                <c:pt idx="14022">
                  <c:v>1.273131E-3</c:v>
                </c:pt>
                <c:pt idx="14023">
                  <c:v>2.566095E-3</c:v>
                </c:pt>
                <c:pt idx="14024">
                  <c:v>6.1829300000000001E-4</c:v>
                </c:pt>
                <c:pt idx="14025">
                  <c:v>-1.3918610000000001E-3</c:v>
                </c:pt>
                <c:pt idx="14026" formatCode="0.00E+00">
                  <c:v>-4.37442E-5</c:v>
                </c:pt>
                <c:pt idx="14027">
                  <c:v>3.8742099999999999E-4</c:v>
                </c:pt>
                <c:pt idx="14028">
                  <c:v>9.1280899999999999E-4</c:v>
                </c:pt>
                <c:pt idx="14029">
                  <c:v>2.1842020000000001E-3</c:v>
                </c:pt>
                <c:pt idx="14030" formatCode="0.00E+00">
                  <c:v>-2.80188E-5</c:v>
                </c:pt>
                <c:pt idx="14031">
                  <c:v>-9.5479899999999999E-4</c:v>
                </c:pt>
                <c:pt idx="14032">
                  <c:v>-5.6704399999999995E-4</c:v>
                </c:pt>
                <c:pt idx="14033">
                  <c:v>1.3115500000000001E-3</c:v>
                </c:pt>
                <c:pt idx="14034">
                  <c:v>-1.731303E-3</c:v>
                </c:pt>
                <c:pt idx="14035">
                  <c:v>8.3918000000000003E-4</c:v>
                </c:pt>
                <c:pt idx="14036">
                  <c:v>-2.5616079999999999E-3</c:v>
                </c:pt>
                <c:pt idx="14037">
                  <c:v>-1.33975E-3</c:v>
                </c:pt>
                <c:pt idx="14038">
                  <c:v>1.034086E-3</c:v>
                </c:pt>
                <c:pt idx="14039">
                  <c:v>-4.7725799999999999E-4</c:v>
                </c:pt>
                <c:pt idx="14040">
                  <c:v>3.0176140000000001E-3</c:v>
                </c:pt>
                <c:pt idx="14041">
                  <c:v>-2.1364019999999999E-3</c:v>
                </c:pt>
                <c:pt idx="14042">
                  <c:v>-2.544887E-3</c:v>
                </c:pt>
                <c:pt idx="14043">
                  <c:v>3.38783E-4</c:v>
                </c:pt>
                <c:pt idx="14044">
                  <c:v>-5.31461E-4</c:v>
                </c:pt>
                <c:pt idx="14045">
                  <c:v>-6.9631000000000001E-4</c:v>
                </c:pt>
                <c:pt idx="14046">
                  <c:v>1.4125870000000001E-3</c:v>
                </c:pt>
                <c:pt idx="14047">
                  <c:v>3.2051610000000002E-3</c:v>
                </c:pt>
                <c:pt idx="14048">
                  <c:v>-2.5888230000000001E-3</c:v>
                </c:pt>
                <c:pt idx="14049">
                  <c:v>3.5237199999999999E-4</c:v>
                </c:pt>
                <c:pt idx="14050">
                  <c:v>1.087534E-3</c:v>
                </c:pt>
                <c:pt idx="14051">
                  <c:v>1.51433E-4</c:v>
                </c:pt>
                <c:pt idx="14052">
                  <c:v>9.7966999999999998E-4</c:v>
                </c:pt>
                <c:pt idx="14053">
                  <c:v>-8.1290400000000004E-4</c:v>
                </c:pt>
                <c:pt idx="14054">
                  <c:v>1.461408E-3</c:v>
                </c:pt>
                <c:pt idx="14055">
                  <c:v>-2.5024410000000002E-3</c:v>
                </c:pt>
                <c:pt idx="14056">
                  <c:v>-1.6933740000000001E-3</c:v>
                </c:pt>
                <c:pt idx="14057">
                  <c:v>-6.9069300000000004E-4</c:v>
                </c:pt>
                <c:pt idx="14058">
                  <c:v>-7.2807799999999995E-4</c:v>
                </c:pt>
                <c:pt idx="14059">
                  <c:v>-1.036206E-3</c:v>
                </c:pt>
                <c:pt idx="14060">
                  <c:v>8.1418599999999995E-4</c:v>
                </c:pt>
                <c:pt idx="14061" formatCode="0.00E+00">
                  <c:v>8.6077999999999998E-5</c:v>
                </c:pt>
                <c:pt idx="14062">
                  <c:v>7.68646E-4</c:v>
                </c:pt>
                <c:pt idx="14063">
                  <c:v>-1.400232E-3</c:v>
                </c:pt>
                <c:pt idx="14064">
                  <c:v>-6.0155099999999997E-4</c:v>
                </c:pt>
                <c:pt idx="14065">
                  <c:v>1.127374E-3</c:v>
                </c:pt>
                <c:pt idx="14066">
                  <c:v>-8.8656399999999995E-4</c:v>
                </c:pt>
                <c:pt idx="14067">
                  <c:v>1.879129E-3</c:v>
                </c:pt>
                <c:pt idx="14068">
                  <c:v>-6.3355400000000004E-4</c:v>
                </c:pt>
                <c:pt idx="14069">
                  <c:v>-1.1270379999999999E-3</c:v>
                </c:pt>
                <c:pt idx="14070">
                  <c:v>1.4052139999999999E-3</c:v>
                </c:pt>
                <c:pt idx="14071">
                  <c:v>1.5373069999999999E-3</c:v>
                </c:pt>
                <c:pt idx="14072">
                  <c:v>5.18502E-4</c:v>
                </c:pt>
                <c:pt idx="14073">
                  <c:v>-7.0894899999999995E-4</c:v>
                </c:pt>
                <c:pt idx="14074">
                  <c:v>1.01603E-4</c:v>
                </c:pt>
                <c:pt idx="14075">
                  <c:v>-2.5210779999999999E-3</c:v>
                </c:pt>
                <c:pt idx="14076">
                  <c:v>-1.3119830000000001E-3</c:v>
                </c:pt>
                <c:pt idx="14077">
                  <c:v>-6.9093400000000004E-4</c:v>
                </c:pt>
                <c:pt idx="14078">
                  <c:v>1.3085550000000001E-3</c:v>
                </c:pt>
                <c:pt idx="14079">
                  <c:v>-2.03055E-4</c:v>
                </c:pt>
                <c:pt idx="14080">
                  <c:v>1.2970220000000001E-3</c:v>
                </c:pt>
                <c:pt idx="14081" formatCode="0.00E+00">
                  <c:v>-5.74621E-5</c:v>
                </c:pt>
                <c:pt idx="14082">
                  <c:v>-2.2973989999999999E-3</c:v>
                </c:pt>
                <c:pt idx="14083">
                  <c:v>8.9759499999999995E-4</c:v>
                </c:pt>
                <c:pt idx="14084">
                  <c:v>2.0149349999999998E-3</c:v>
                </c:pt>
                <c:pt idx="14085">
                  <c:v>-2.1318729999999998E-3</c:v>
                </c:pt>
                <c:pt idx="14086">
                  <c:v>-1.7121E-3</c:v>
                </c:pt>
                <c:pt idx="14087">
                  <c:v>-4.54821E-4</c:v>
                </c:pt>
                <c:pt idx="14088">
                  <c:v>-7.8082599999999998E-4</c:v>
                </c:pt>
                <c:pt idx="14089">
                  <c:v>-1.388027E-3</c:v>
                </c:pt>
                <c:pt idx="14090">
                  <c:v>1.1508600000000001E-3</c:v>
                </c:pt>
                <c:pt idx="14091">
                  <c:v>1.6784320000000001E-3</c:v>
                </c:pt>
                <c:pt idx="14092">
                  <c:v>-2.1904049999999999E-3</c:v>
                </c:pt>
                <c:pt idx="14093">
                  <c:v>-3.9779180000000004E-3</c:v>
                </c:pt>
                <c:pt idx="14094">
                  <c:v>-9.8536099999999992E-4</c:v>
                </c:pt>
                <c:pt idx="14095">
                  <c:v>-3.6031700000000003E-4</c:v>
                </c:pt>
                <c:pt idx="14096">
                  <c:v>-2.4214240000000001E-3</c:v>
                </c:pt>
                <c:pt idx="14097" formatCode="0.00E+00">
                  <c:v>-7.6510900000000006E-5</c:v>
                </c:pt>
                <c:pt idx="14098">
                  <c:v>6.5123299999999998E-4</c:v>
                </c:pt>
                <c:pt idx="14099">
                  <c:v>-9.1363999999999996E-4</c:v>
                </c:pt>
                <c:pt idx="14100">
                  <c:v>-2.28459E-4</c:v>
                </c:pt>
                <c:pt idx="14101">
                  <c:v>-3.36318E-4</c:v>
                </c:pt>
                <c:pt idx="14102">
                  <c:v>4.4839499999999998E-4</c:v>
                </c:pt>
                <c:pt idx="14103">
                  <c:v>2.1616699999999999E-4</c:v>
                </c:pt>
                <c:pt idx="14104">
                  <c:v>-1.5122399999999999E-4</c:v>
                </c:pt>
                <c:pt idx="14105">
                  <c:v>-4.2647420000000002E-3</c:v>
                </c:pt>
                <c:pt idx="14106">
                  <c:v>-1.447659E-3</c:v>
                </c:pt>
                <c:pt idx="14107">
                  <c:v>6.4185700000000002E-4</c:v>
                </c:pt>
                <c:pt idx="14108">
                  <c:v>-3.2861099999999997E-4</c:v>
                </c:pt>
                <c:pt idx="14109">
                  <c:v>-8.5378600000000004E-4</c:v>
                </c:pt>
                <c:pt idx="14110">
                  <c:v>1.3953769999999999E-3</c:v>
                </c:pt>
                <c:pt idx="14111" formatCode="0.00E+00">
                  <c:v>-1.9826900000000002E-5</c:v>
                </c:pt>
                <c:pt idx="14112">
                  <c:v>1.33285E-4</c:v>
                </c:pt>
                <c:pt idx="14113">
                  <c:v>-1.5322560000000001E-3</c:v>
                </c:pt>
                <c:pt idx="14114">
                  <c:v>-1.4165479999999999E-3</c:v>
                </c:pt>
                <c:pt idx="14115">
                  <c:v>4.8734599999999999E-4</c:v>
                </c:pt>
                <c:pt idx="14116">
                  <c:v>-2.4135139999999999E-3</c:v>
                </c:pt>
                <c:pt idx="14117" formatCode="0.00E+00">
                  <c:v>4.8578700000000003E-5</c:v>
                </c:pt>
                <c:pt idx="14118">
                  <c:v>1.8152399999999999E-4</c:v>
                </c:pt>
                <c:pt idx="14119">
                  <c:v>1.6368099999999999E-4</c:v>
                </c:pt>
                <c:pt idx="14120">
                  <c:v>-2.1346210000000002E-3</c:v>
                </c:pt>
                <c:pt idx="14121">
                  <c:v>6.4199000000000005E-4</c:v>
                </c:pt>
                <c:pt idx="14122">
                  <c:v>1.611136E-3</c:v>
                </c:pt>
                <c:pt idx="14123">
                  <c:v>-2.3734849999999998E-3</c:v>
                </c:pt>
                <c:pt idx="14124">
                  <c:v>-1.3842800000000001E-3</c:v>
                </c:pt>
                <c:pt idx="14125">
                  <c:v>-2.941164E-3</c:v>
                </c:pt>
                <c:pt idx="14126">
                  <c:v>-2.0922000000000001E-4</c:v>
                </c:pt>
                <c:pt idx="14127">
                  <c:v>1.7386159999999999E-3</c:v>
                </c:pt>
                <c:pt idx="14128">
                  <c:v>4.6061399999999998E-4</c:v>
                </c:pt>
                <c:pt idx="14129">
                  <c:v>5.8285200000000002E-4</c:v>
                </c:pt>
                <c:pt idx="14130">
                  <c:v>1.112334E-3</c:v>
                </c:pt>
                <c:pt idx="14131">
                  <c:v>1.81826E-4</c:v>
                </c:pt>
                <c:pt idx="14132">
                  <c:v>-3.6593500000000001E-4</c:v>
                </c:pt>
                <c:pt idx="14133">
                  <c:v>-1.2389199999999999E-3</c:v>
                </c:pt>
                <c:pt idx="14134">
                  <c:v>7.1459699999999998E-4</c:v>
                </c:pt>
                <c:pt idx="14135">
                  <c:v>-7.4907700000000001E-4</c:v>
                </c:pt>
                <c:pt idx="14136">
                  <c:v>2.4826750000000002E-3</c:v>
                </c:pt>
                <c:pt idx="14137">
                  <c:v>1.740985E-3</c:v>
                </c:pt>
                <c:pt idx="14138">
                  <c:v>2.700338E-3</c:v>
                </c:pt>
                <c:pt idx="14139">
                  <c:v>-3.0583800000000001E-4</c:v>
                </c:pt>
                <c:pt idx="14140">
                  <c:v>7.2485699999999998E-4</c:v>
                </c:pt>
                <c:pt idx="14141">
                  <c:v>-6.5039999999999998E-4</c:v>
                </c:pt>
                <c:pt idx="14142">
                  <c:v>-1.0198939999999999E-3</c:v>
                </c:pt>
                <c:pt idx="14143">
                  <c:v>-3.42918E-4</c:v>
                </c:pt>
                <c:pt idx="14144">
                  <c:v>2.2747169999999999E-3</c:v>
                </c:pt>
                <c:pt idx="14145">
                  <c:v>-1.017483E-3</c:v>
                </c:pt>
                <c:pt idx="14146" formatCode="0.00E+00">
                  <c:v>8.7215599999999999E-5</c:v>
                </c:pt>
                <c:pt idx="14147">
                  <c:v>1.3165309999999999E-3</c:v>
                </c:pt>
                <c:pt idx="14148">
                  <c:v>3.7547900000000001E-4</c:v>
                </c:pt>
                <c:pt idx="14149">
                  <c:v>1.9944400000000001E-4</c:v>
                </c:pt>
                <c:pt idx="14150">
                  <c:v>1.7111260000000001E-3</c:v>
                </c:pt>
                <c:pt idx="14151">
                  <c:v>-1.5453870000000001E-3</c:v>
                </c:pt>
                <c:pt idx="14152">
                  <c:v>3.0683799999999998E-4</c:v>
                </c:pt>
                <c:pt idx="14153">
                  <c:v>1.417642E-3</c:v>
                </c:pt>
                <c:pt idx="14154">
                  <c:v>3.27129E-4</c:v>
                </c:pt>
                <c:pt idx="14155">
                  <c:v>2.0995000000000001E-4</c:v>
                </c:pt>
                <c:pt idx="14156" formatCode="0.00E+00">
                  <c:v>3.2506899999999999E-5</c:v>
                </c:pt>
                <c:pt idx="14157">
                  <c:v>7.2546199999999996E-4</c:v>
                </c:pt>
                <c:pt idx="14158">
                  <c:v>-9.7354500000000003E-4</c:v>
                </c:pt>
                <c:pt idx="14159">
                  <c:v>4.5577299999999997E-4</c:v>
                </c:pt>
                <c:pt idx="14160">
                  <c:v>-7.8775700000000004E-4</c:v>
                </c:pt>
                <c:pt idx="14161">
                  <c:v>5.6060099999999998E-4</c:v>
                </c:pt>
                <c:pt idx="14162" formatCode="0.00E+00">
                  <c:v>3.4562299999999999E-5</c:v>
                </c:pt>
                <c:pt idx="14163" formatCode="0.00E+00">
                  <c:v>-4.0805E-5</c:v>
                </c:pt>
                <c:pt idx="14164">
                  <c:v>-2.8425400000000001E-4</c:v>
                </c:pt>
                <c:pt idx="14165">
                  <c:v>-2.0563209999999998E-3</c:v>
                </c:pt>
                <c:pt idx="14166">
                  <c:v>-1.0649000000000001E-4</c:v>
                </c:pt>
                <c:pt idx="14167">
                  <c:v>1.618972E-3</c:v>
                </c:pt>
                <c:pt idx="14168">
                  <c:v>-1.3393260000000001E-3</c:v>
                </c:pt>
                <c:pt idx="14169">
                  <c:v>-9.1162199999999995E-4</c:v>
                </c:pt>
                <c:pt idx="14170">
                  <c:v>-1.0354749999999999E-3</c:v>
                </c:pt>
                <c:pt idx="14171">
                  <c:v>-9.4333000000000004E-4</c:v>
                </c:pt>
                <c:pt idx="14172">
                  <c:v>-1.7409000000000001E-3</c:v>
                </c:pt>
                <c:pt idx="14173">
                  <c:v>-8.0586500000000001E-4</c:v>
                </c:pt>
                <c:pt idx="14174">
                  <c:v>-1.1815599999999999E-3</c:v>
                </c:pt>
                <c:pt idx="14175">
                  <c:v>7.1620899999999999E-4</c:v>
                </c:pt>
                <c:pt idx="14176" formatCode="0.00E+00">
                  <c:v>6.2050800000000006E-5</c:v>
                </c:pt>
                <c:pt idx="14177">
                  <c:v>1.037034E-3</c:v>
                </c:pt>
                <c:pt idx="14178">
                  <c:v>3.6861369999999999E-3</c:v>
                </c:pt>
                <c:pt idx="14179" formatCode="0.00E+00">
                  <c:v>8.6342500000000002E-5</c:v>
                </c:pt>
                <c:pt idx="14180">
                  <c:v>-1.544655E-3</c:v>
                </c:pt>
                <c:pt idx="14181" formatCode="0.00E+00">
                  <c:v>-4.1833099999999998E-5</c:v>
                </c:pt>
                <c:pt idx="14182">
                  <c:v>3.629054E-3</c:v>
                </c:pt>
                <c:pt idx="14183" formatCode="0.00E+00">
                  <c:v>3.3787E-5</c:v>
                </c:pt>
                <c:pt idx="14184">
                  <c:v>-4.2564300000000002E-4</c:v>
                </c:pt>
                <c:pt idx="14185" formatCode="0.00E+00">
                  <c:v>2.94913E-5</c:v>
                </c:pt>
                <c:pt idx="14186">
                  <c:v>1.7470809999999999E-3</c:v>
                </c:pt>
                <c:pt idx="14187">
                  <c:v>1.4357580000000001E-3</c:v>
                </c:pt>
                <c:pt idx="14188">
                  <c:v>4.6487200000000002E-4</c:v>
                </c:pt>
                <c:pt idx="14189">
                  <c:v>-1.330098E-3</c:v>
                </c:pt>
                <c:pt idx="14190">
                  <c:v>7.8939699999999995E-4</c:v>
                </c:pt>
                <c:pt idx="14191">
                  <c:v>1.3707649999999999E-3</c:v>
                </c:pt>
                <c:pt idx="14192">
                  <c:v>-9.7364000000000001E-4</c:v>
                </c:pt>
                <c:pt idx="14193">
                  <c:v>1.1441050000000001E-3</c:v>
                </c:pt>
                <c:pt idx="14194">
                  <c:v>9.894280000000001E-4</c:v>
                </c:pt>
                <c:pt idx="14195">
                  <c:v>-1.8183000000000001E-4</c:v>
                </c:pt>
                <c:pt idx="14196">
                  <c:v>-5.19073E-4</c:v>
                </c:pt>
                <c:pt idx="14197" formatCode="0.00E+00">
                  <c:v>-2.4789900000000001E-5</c:v>
                </c:pt>
                <c:pt idx="14198">
                  <c:v>-2.1846800000000001E-4</c:v>
                </c:pt>
                <c:pt idx="14199">
                  <c:v>1.04893E-3</c:v>
                </c:pt>
                <c:pt idx="14200">
                  <c:v>-1.2592320000000001E-3</c:v>
                </c:pt>
                <c:pt idx="14201">
                  <c:v>2.5605390000000001E-3</c:v>
                </c:pt>
                <c:pt idx="14202">
                  <c:v>1.0651110000000001E-3</c:v>
                </c:pt>
                <c:pt idx="14203">
                  <c:v>-1.6840710000000001E-3</c:v>
                </c:pt>
                <c:pt idx="14204">
                  <c:v>-1.0810819999999999E-3</c:v>
                </c:pt>
                <c:pt idx="14205">
                  <c:v>8.6382500000000003E-4</c:v>
                </c:pt>
                <c:pt idx="14206">
                  <c:v>4.5667E-4</c:v>
                </c:pt>
                <c:pt idx="14207">
                  <c:v>3.0087499999999998E-4</c:v>
                </c:pt>
                <c:pt idx="14208">
                  <c:v>-1.3149119999999999E-3</c:v>
                </c:pt>
                <c:pt idx="14209">
                  <c:v>2.624169E-3</c:v>
                </c:pt>
                <c:pt idx="14210" formatCode="0.00E+00">
                  <c:v>-1.62292E-5</c:v>
                </c:pt>
                <c:pt idx="14211">
                  <c:v>-6.1570699999999995E-4</c:v>
                </c:pt>
                <c:pt idx="14212">
                  <c:v>-1.440993E-3</c:v>
                </c:pt>
                <c:pt idx="14213">
                  <c:v>1.2317560000000001E-3</c:v>
                </c:pt>
                <c:pt idx="14214">
                  <c:v>1.1733729999999999E-3</c:v>
                </c:pt>
                <c:pt idx="14215">
                  <c:v>7.0119500000000005E-4</c:v>
                </c:pt>
                <c:pt idx="14216">
                  <c:v>1.114426E-3</c:v>
                </c:pt>
                <c:pt idx="14217">
                  <c:v>-1.167104E-3</c:v>
                </c:pt>
                <c:pt idx="14218">
                  <c:v>-2.24837E-3</c:v>
                </c:pt>
                <c:pt idx="14219">
                  <c:v>1.657688E-3</c:v>
                </c:pt>
                <c:pt idx="14220">
                  <c:v>3.7393299999999999E-3</c:v>
                </c:pt>
                <c:pt idx="14221">
                  <c:v>3.4298699999999998E-3</c:v>
                </c:pt>
                <c:pt idx="14222">
                  <c:v>4.3464099999999999E-4</c:v>
                </c:pt>
                <c:pt idx="14223" formatCode="0.00E+00">
                  <c:v>-2.20914E-5</c:v>
                </c:pt>
                <c:pt idx="14224">
                  <c:v>2.2605530000000002E-3</c:v>
                </c:pt>
                <c:pt idx="14225">
                  <c:v>-2.171213E-3</c:v>
                </c:pt>
                <c:pt idx="14226">
                  <c:v>-1.80483E-4</c:v>
                </c:pt>
                <c:pt idx="14227">
                  <c:v>-1.606073E-3</c:v>
                </c:pt>
                <c:pt idx="14228">
                  <c:v>-1.2080839999999999E-3</c:v>
                </c:pt>
                <c:pt idx="14229">
                  <c:v>4.46272E-4</c:v>
                </c:pt>
                <c:pt idx="14230">
                  <c:v>-2.0077929999999999E-3</c:v>
                </c:pt>
                <c:pt idx="14231">
                  <c:v>9.4165799999999995E-4</c:v>
                </c:pt>
                <c:pt idx="14232">
                  <c:v>-1.9711630000000002E-3</c:v>
                </c:pt>
                <c:pt idx="14233">
                  <c:v>-7.0696099999999998E-4</c:v>
                </c:pt>
                <c:pt idx="14234">
                  <c:v>-2.3927459999999998E-3</c:v>
                </c:pt>
                <c:pt idx="14235">
                  <c:v>-2.6594500000000002E-4</c:v>
                </c:pt>
                <c:pt idx="14236">
                  <c:v>2.5036399999999999E-4</c:v>
                </c:pt>
                <c:pt idx="14237">
                  <c:v>7.8645799999999997E-4</c:v>
                </c:pt>
                <c:pt idx="14238">
                  <c:v>-1.572272E-3</c:v>
                </c:pt>
                <c:pt idx="14239">
                  <c:v>-7.1979399999999995E-4</c:v>
                </c:pt>
                <c:pt idx="14240">
                  <c:v>-7.1949700000000004E-4</c:v>
                </c:pt>
                <c:pt idx="14241">
                  <c:v>-2.7421599999999998E-4</c:v>
                </c:pt>
                <c:pt idx="14242">
                  <c:v>1.2062590000000001E-3</c:v>
                </c:pt>
                <c:pt idx="14243">
                  <c:v>1.727173E-3</c:v>
                </c:pt>
                <c:pt idx="14244">
                  <c:v>-4.0810100000000001E-4</c:v>
                </c:pt>
                <c:pt idx="14245">
                  <c:v>4.7447100000000002E-4</c:v>
                </c:pt>
                <c:pt idx="14246">
                  <c:v>-9.67938E-4</c:v>
                </c:pt>
                <c:pt idx="14247">
                  <c:v>-3.0960500000000001E-4</c:v>
                </c:pt>
                <c:pt idx="14248">
                  <c:v>1.7296869999999999E-3</c:v>
                </c:pt>
                <c:pt idx="14249">
                  <c:v>-3.569E-4</c:v>
                </c:pt>
                <c:pt idx="14250" formatCode="0.00E+00">
                  <c:v>-7.3245300000000002E-5</c:v>
                </c:pt>
                <c:pt idx="14251">
                  <c:v>-7.0947499999999999E-4</c:v>
                </c:pt>
                <c:pt idx="14252">
                  <c:v>7.7393899999999996E-4</c:v>
                </c:pt>
                <c:pt idx="14253">
                  <c:v>5.3239100000000001E-4</c:v>
                </c:pt>
                <c:pt idx="14254">
                  <c:v>-1.390542E-3</c:v>
                </c:pt>
                <c:pt idx="14255">
                  <c:v>1.129873E-3</c:v>
                </c:pt>
                <c:pt idx="14256">
                  <c:v>-1.8181180000000001E-3</c:v>
                </c:pt>
                <c:pt idx="14257">
                  <c:v>6.3918099999999995E-4</c:v>
                </c:pt>
                <c:pt idx="14258">
                  <c:v>-1.7093119999999999E-3</c:v>
                </c:pt>
                <c:pt idx="14259">
                  <c:v>4.3453300000000002E-4</c:v>
                </c:pt>
                <c:pt idx="14260">
                  <c:v>2.4470900000000002E-4</c:v>
                </c:pt>
                <c:pt idx="14261">
                  <c:v>-2.1406849999999998E-3</c:v>
                </c:pt>
                <c:pt idx="14262">
                  <c:v>-9.0052000000000003E-4</c:v>
                </c:pt>
                <c:pt idx="14263">
                  <c:v>9.6369299999999995E-4</c:v>
                </c:pt>
                <c:pt idx="14264">
                  <c:v>2.4414200000000001E-3</c:v>
                </c:pt>
                <c:pt idx="14265">
                  <c:v>1.3969290000000001E-3</c:v>
                </c:pt>
                <c:pt idx="14266">
                  <c:v>1.1346E-4</c:v>
                </c:pt>
                <c:pt idx="14267">
                  <c:v>-1.6735210000000001E-3</c:v>
                </c:pt>
                <c:pt idx="14268">
                  <c:v>-4.9212400000000003E-4</c:v>
                </c:pt>
                <c:pt idx="14269">
                  <c:v>3.0016599999999999E-4</c:v>
                </c:pt>
                <c:pt idx="14270">
                  <c:v>2.7874359999999999E-3</c:v>
                </c:pt>
                <c:pt idx="14271">
                  <c:v>2.778914E-3</c:v>
                </c:pt>
                <c:pt idx="14272">
                  <c:v>-8.9574100000000003E-4</c:v>
                </c:pt>
                <c:pt idx="14273">
                  <c:v>-1.3146569999999999E-3</c:v>
                </c:pt>
                <c:pt idx="14274">
                  <c:v>-1.5936139999999999E-3</c:v>
                </c:pt>
                <c:pt idx="14275">
                  <c:v>-2.33005E-4</c:v>
                </c:pt>
                <c:pt idx="14276">
                  <c:v>5.2006100000000005E-4</c:v>
                </c:pt>
                <c:pt idx="14277">
                  <c:v>1.0529599999999999E-3</c:v>
                </c:pt>
                <c:pt idx="14278">
                  <c:v>5.7848000000000003E-4</c:v>
                </c:pt>
                <c:pt idx="14279">
                  <c:v>4.6529500000000001E-4</c:v>
                </c:pt>
                <c:pt idx="14280">
                  <c:v>-1.6345800000000001E-4</c:v>
                </c:pt>
                <c:pt idx="14281">
                  <c:v>1.2144619999999999E-3</c:v>
                </c:pt>
                <c:pt idx="14282">
                  <c:v>-2.06183E-4</c:v>
                </c:pt>
                <c:pt idx="14283">
                  <c:v>-3.4413400000000001E-4</c:v>
                </c:pt>
                <c:pt idx="14284">
                  <c:v>3.3417800000000002E-4</c:v>
                </c:pt>
                <c:pt idx="14285">
                  <c:v>-7.0525399999999999E-4</c:v>
                </c:pt>
                <c:pt idx="14286">
                  <c:v>-2.3268680000000002E-3</c:v>
                </c:pt>
                <c:pt idx="14287">
                  <c:v>2.4202160000000002E-3</c:v>
                </c:pt>
                <c:pt idx="14288">
                  <c:v>1.532921E-3</c:v>
                </c:pt>
                <c:pt idx="14289">
                  <c:v>8.8524000000000003E-4</c:v>
                </c:pt>
                <c:pt idx="14290">
                  <c:v>-1.26928E-4</c:v>
                </c:pt>
                <c:pt idx="14291">
                  <c:v>-2.0864820000000002E-3</c:v>
                </c:pt>
                <c:pt idx="14292">
                  <c:v>-3.22143E-4</c:v>
                </c:pt>
                <c:pt idx="14293">
                  <c:v>4.1075900000000002E-4</c:v>
                </c:pt>
                <c:pt idx="14294">
                  <c:v>-5.6081700000000002E-4</c:v>
                </c:pt>
                <c:pt idx="14295">
                  <c:v>2.0031500000000001E-4</c:v>
                </c:pt>
                <c:pt idx="14296">
                  <c:v>-2.3929099999999998E-3</c:v>
                </c:pt>
                <c:pt idx="14297">
                  <c:v>-1.328711E-3</c:v>
                </c:pt>
                <c:pt idx="14298">
                  <c:v>-2.0387080000000002E-3</c:v>
                </c:pt>
                <c:pt idx="14299">
                  <c:v>5.0780599999999997E-4</c:v>
                </c:pt>
                <c:pt idx="14300">
                  <c:v>6.0985599999999998E-4</c:v>
                </c:pt>
                <c:pt idx="14301">
                  <c:v>1.562735E-3</c:v>
                </c:pt>
                <c:pt idx="14302">
                  <c:v>1.061633E-3</c:v>
                </c:pt>
                <c:pt idx="14303">
                  <c:v>2.5522040000000002E-3</c:v>
                </c:pt>
                <c:pt idx="14304">
                  <c:v>1.4865200000000001E-4</c:v>
                </c:pt>
                <c:pt idx="14305">
                  <c:v>-1.5296719999999999E-3</c:v>
                </c:pt>
                <c:pt idx="14306">
                  <c:v>1.161874E-3</c:v>
                </c:pt>
                <c:pt idx="14307">
                  <c:v>2.7493840000000001E-3</c:v>
                </c:pt>
                <c:pt idx="14308">
                  <c:v>1.1462040000000001E-3</c:v>
                </c:pt>
                <c:pt idx="14309">
                  <c:v>-1.199774E-3</c:v>
                </c:pt>
                <c:pt idx="14310" formatCode="0.00E+00">
                  <c:v>-6.9210799999999998E-5</c:v>
                </c:pt>
                <c:pt idx="14311">
                  <c:v>-8.2395000000000005E-4</c:v>
                </c:pt>
                <c:pt idx="14312">
                  <c:v>8.6824299999999999E-4</c:v>
                </c:pt>
                <c:pt idx="14313">
                  <c:v>6.6610900000000002E-4</c:v>
                </c:pt>
                <c:pt idx="14314">
                  <c:v>2.3692019999999999E-3</c:v>
                </c:pt>
                <c:pt idx="14315">
                  <c:v>-1.0170069999999999E-3</c:v>
                </c:pt>
                <c:pt idx="14316">
                  <c:v>-1.2680320000000001E-3</c:v>
                </c:pt>
                <c:pt idx="14317">
                  <c:v>1.2268170000000001E-3</c:v>
                </c:pt>
                <c:pt idx="14318">
                  <c:v>-2.7151940000000002E-3</c:v>
                </c:pt>
                <c:pt idx="14319">
                  <c:v>-7.6123300000000005E-4</c:v>
                </c:pt>
                <c:pt idx="14320">
                  <c:v>-4.5150700000000003E-4</c:v>
                </c:pt>
                <c:pt idx="14321">
                  <c:v>4.7713699999999998E-4</c:v>
                </c:pt>
                <c:pt idx="14322" formatCode="0.00E+00">
                  <c:v>-2.5005999999999998E-6</c:v>
                </c:pt>
                <c:pt idx="14323">
                  <c:v>2.4939469999999998E-3</c:v>
                </c:pt>
                <c:pt idx="14324">
                  <c:v>-1.2612400000000001E-3</c:v>
                </c:pt>
                <c:pt idx="14325">
                  <c:v>1.43578E-4</c:v>
                </c:pt>
                <c:pt idx="14326">
                  <c:v>-1.800145E-3</c:v>
                </c:pt>
                <c:pt idx="14327">
                  <c:v>-8.9813299999999996E-4</c:v>
                </c:pt>
                <c:pt idx="14328">
                  <c:v>-6.61997E-4</c:v>
                </c:pt>
                <c:pt idx="14329">
                  <c:v>2.1183439999999999E-3</c:v>
                </c:pt>
                <c:pt idx="14330">
                  <c:v>-2.6334999999999998E-4</c:v>
                </c:pt>
                <c:pt idx="14331">
                  <c:v>-1.1927299999999999E-4</c:v>
                </c:pt>
                <c:pt idx="14332">
                  <c:v>-3.77065E-4</c:v>
                </c:pt>
                <c:pt idx="14333" formatCode="0.00E+00">
                  <c:v>-8.3851199999999994E-5</c:v>
                </c:pt>
                <c:pt idx="14334">
                  <c:v>1.48336E-3</c:v>
                </c:pt>
                <c:pt idx="14335">
                  <c:v>1.78145E-4</c:v>
                </c:pt>
                <c:pt idx="14336">
                  <c:v>2.1946079999999998E-3</c:v>
                </c:pt>
                <c:pt idx="14337">
                  <c:v>-1.2740200000000001E-4</c:v>
                </c:pt>
                <c:pt idx="14338">
                  <c:v>1.9483900000000001E-4</c:v>
                </c:pt>
                <c:pt idx="14339">
                  <c:v>-1.9873550000000001E-3</c:v>
                </c:pt>
                <c:pt idx="14340">
                  <c:v>-2.0553800000000001E-4</c:v>
                </c:pt>
                <c:pt idx="14341">
                  <c:v>3.7290159999999999E-3</c:v>
                </c:pt>
                <c:pt idx="14342">
                  <c:v>-5.88394E-4</c:v>
                </c:pt>
                <c:pt idx="14343">
                  <c:v>3.7421720000000002E-3</c:v>
                </c:pt>
                <c:pt idx="14344">
                  <c:v>9.3345500000000003E-4</c:v>
                </c:pt>
                <c:pt idx="14345">
                  <c:v>-9.0732200000000001E-4</c:v>
                </c:pt>
                <c:pt idx="14346">
                  <c:v>-1.96159E-4</c:v>
                </c:pt>
                <c:pt idx="14347">
                  <c:v>-1.9144310000000001E-3</c:v>
                </c:pt>
                <c:pt idx="14348">
                  <c:v>-1.4033200000000001E-4</c:v>
                </c:pt>
                <c:pt idx="14349">
                  <c:v>-4.0611599999999999E-4</c:v>
                </c:pt>
                <c:pt idx="14350">
                  <c:v>-1.01494E-4</c:v>
                </c:pt>
                <c:pt idx="14351">
                  <c:v>-6.6368700000000004E-4</c:v>
                </c:pt>
                <c:pt idx="14352">
                  <c:v>-6.9674799999999996E-4</c:v>
                </c:pt>
                <c:pt idx="14353">
                  <c:v>6.9182399999999995E-4</c:v>
                </c:pt>
                <c:pt idx="14354">
                  <c:v>-1.9108370000000001E-3</c:v>
                </c:pt>
                <c:pt idx="14355">
                  <c:v>-1.379803E-3</c:v>
                </c:pt>
                <c:pt idx="14356">
                  <c:v>-1.3569669999999999E-3</c:v>
                </c:pt>
                <c:pt idx="14357">
                  <c:v>-5.6946999999999998E-4</c:v>
                </c:pt>
                <c:pt idx="14358">
                  <c:v>9.0885800000000002E-4</c:v>
                </c:pt>
                <c:pt idx="14359">
                  <c:v>3.8022000000000002E-4</c:v>
                </c:pt>
                <c:pt idx="14360">
                  <c:v>-4.7882000000000003E-4</c:v>
                </c:pt>
                <c:pt idx="14361">
                  <c:v>1.2485059999999999E-3</c:v>
                </c:pt>
                <c:pt idx="14362">
                  <c:v>1.6333229999999999E-3</c:v>
                </c:pt>
                <c:pt idx="14363">
                  <c:v>2.7963800000000002E-4</c:v>
                </c:pt>
                <c:pt idx="14364">
                  <c:v>1.5910029999999999E-3</c:v>
                </c:pt>
                <c:pt idx="14365">
                  <c:v>3.4277999999999999E-4</c:v>
                </c:pt>
                <c:pt idx="14366">
                  <c:v>1.6829270000000001E-3</c:v>
                </c:pt>
                <c:pt idx="14367">
                  <c:v>1.27067E-3</c:v>
                </c:pt>
                <c:pt idx="14368">
                  <c:v>1.6610399999999999E-3</c:v>
                </c:pt>
                <c:pt idx="14369">
                  <c:v>3.2195219999999998E-3</c:v>
                </c:pt>
                <c:pt idx="14370">
                  <c:v>-7.2942600000000003E-4</c:v>
                </c:pt>
                <c:pt idx="14371">
                  <c:v>-2.5591600000000002E-4</c:v>
                </c:pt>
                <c:pt idx="14372">
                  <c:v>6.6028899999999999E-4</c:v>
                </c:pt>
                <c:pt idx="14373">
                  <c:v>1.02357E-4</c:v>
                </c:pt>
                <c:pt idx="14374">
                  <c:v>-5.3073900000000002E-4</c:v>
                </c:pt>
                <c:pt idx="14375" formatCode="0.00E+00">
                  <c:v>4.9830400000000003E-5</c:v>
                </c:pt>
                <c:pt idx="14376">
                  <c:v>2.413891E-3</c:v>
                </c:pt>
                <c:pt idx="14377">
                  <c:v>-6.8815800000000002E-4</c:v>
                </c:pt>
                <c:pt idx="14378">
                  <c:v>1.825494E-3</c:v>
                </c:pt>
                <c:pt idx="14379">
                  <c:v>-1.273094E-3</c:v>
                </c:pt>
                <c:pt idx="14380">
                  <c:v>1.8132200000000001E-4</c:v>
                </c:pt>
                <c:pt idx="14381">
                  <c:v>1.432741E-3</c:v>
                </c:pt>
                <c:pt idx="14382">
                  <c:v>-1.048656E-3</c:v>
                </c:pt>
                <c:pt idx="14383">
                  <c:v>-2.42251E-4</c:v>
                </c:pt>
                <c:pt idx="14384">
                  <c:v>7.26959E-4</c:v>
                </c:pt>
                <c:pt idx="14385" formatCode="0.00E+00">
                  <c:v>5.7173899999999998E-5</c:v>
                </c:pt>
                <c:pt idx="14386">
                  <c:v>-5.56732E-4</c:v>
                </c:pt>
                <c:pt idx="14387">
                  <c:v>1.824134E-3</c:v>
                </c:pt>
                <c:pt idx="14388">
                  <c:v>-7.4181400000000004E-4</c:v>
                </c:pt>
                <c:pt idx="14389">
                  <c:v>1.825473E-3</c:v>
                </c:pt>
                <c:pt idx="14390">
                  <c:v>-1.325693E-3</c:v>
                </c:pt>
                <c:pt idx="14391">
                  <c:v>-1.8665899999999999E-4</c:v>
                </c:pt>
                <c:pt idx="14392" formatCode="0.00E+00">
                  <c:v>8.5977399999999994E-5</c:v>
                </c:pt>
                <c:pt idx="14393">
                  <c:v>-9.15371E-4</c:v>
                </c:pt>
                <c:pt idx="14394">
                  <c:v>1.694917E-3</c:v>
                </c:pt>
                <c:pt idx="14395">
                  <c:v>7.6201199999999995E-4</c:v>
                </c:pt>
                <c:pt idx="14396">
                  <c:v>-1.533368E-3</c:v>
                </c:pt>
                <c:pt idx="14397">
                  <c:v>-1.373579E-3</c:v>
                </c:pt>
                <c:pt idx="14398">
                  <c:v>2.1840100000000001E-4</c:v>
                </c:pt>
                <c:pt idx="14399">
                  <c:v>-2.4026820000000002E-3</c:v>
                </c:pt>
                <c:pt idx="14400">
                  <c:v>-2.366E-3</c:v>
                </c:pt>
                <c:pt idx="14401">
                  <c:v>2.5188800000000003E-4</c:v>
                </c:pt>
                <c:pt idx="14402">
                  <c:v>1.6284100000000001E-3</c:v>
                </c:pt>
                <c:pt idx="14403">
                  <c:v>2.2380080000000001E-3</c:v>
                </c:pt>
                <c:pt idx="14404">
                  <c:v>-1.9458600000000001E-4</c:v>
                </c:pt>
                <c:pt idx="14405">
                  <c:v>-3.0649420000000002E-3</c:v>
                </c:pt>
                <c:pt idx="14406">
                  <c:v>1.3234270000000001E-3</c:v>
                </c:pt>
                <c:pt idx="14407">
                  <c:v>2.00106E-4</c:v>
                </c:pt>
                <c:pt idx="14408">
                  <c:v>1.4494320000000001E-3</c:v>
                </c:pt>
                <c:pt idx="14409">
                  <c:v>-1.6684E-4</c:v>
                </c:pt>
                <c:pt idx="14410">
                  <c:v>-1.741406E-3</c:v>
                </c:pt>
                <c:pt idx="14411">
                  <c:v>1.585148E-3</c:v>
                </c:pt>
                <c:pt idx="14412">
                  <c:v>1.3167999999999999E-3</c:v>
                </c:pt>
                <c:pt idx="14413">
                  <c:v>-6.5207500000000001E-4</c:v>
                </c:pt>
                <c:pt idx="14414">
                  <c:v>3.48544E-4</c:v>
                </c:pt>
                <c:pt idx="14415">
                  <c:v>1.97543E-4</c:v>
                </c:pt>
                <c:pt idx="14416">
                  <c:v>2.2656999999999999E-4</c:v>
                </c:pt>
                <c:pt idx="14417">
                  <c:v>2.8622499999999998E-4</c:v>
                </c:pt>
                <c:pt idx="14418">
                  <c:v>1.4768940000000001E-3</c:v>
                </c:pt>
                <c:pt idx="14419">
                  <c:v>6.4918400000000002E-4</c:v>
                </c:pt>
                <c:pt idx="14420">
                  <c:v>5.3773700000000005E-4</c:v>
                </c:pt>
                <c:pt idx="14421">
                  <c:v>2.802756E-3</c:v>
                </c:pt>
                <c:pt idx="14422">
                  <c:v>-1.1461189999999999E-3</c:v>
                </c:pt>
                <c:pt idx="14423">
                  <c:v>2.3366500000000001E-4</c:v>
                </c:pt>
                <c:pt idx="14424" formatCode="0.00E+00">
                  <c:v>9.3691100000000002E-5</c:v>
                </c:pt>
                <c:pt idx="14425">
                  <c:v>1.2244689999999999E-3</c:v>
                </c:pt>
                <c:pt idx="14426">
                  <c:v>-9.7088399999999998E-4</c:v>
                </c:pt>
                <c:pt idx="14427" formatCode="0.00E+00">
                  <c:v>-1.02818E-5</c:v>
                </c:pt>
                <c:pt idx="14428">
                  <c:v>-1.79777E-4</c:v>
                </c:pt>
                <c:pt idx="14429">
                  <c:v>9.3688599999999995E-4</c:v>
                </c:pt>
                <c:pt idx="14430">
                  <c:v>-2.8317289999999998E-3</c:v>
                </c:pt>
                <c:pt idx="14431">
                  <c:v>5.5474699999999997E-4</c:v>
                </c:pt>
                <c:pt idx="14432">
                  <c:v>-1.2977850000000001E-3</c:v>
                </c:pt>
                <c:pt idx="14433">
                  <c:v>2.09831E-4</c:v>
                </c:pt>
                <c:pt idx="14434">
                  <c:v>-7.8806799999999995E-4</c:v>
                </c:pt>
                <c:pt idx="14435">
                  <c:v>-4.6742399999999998E-4</c:v>
                </c:pt>
                <c:pt idx="14436">
                  <c:v>1.881108E-3</c:v>
                </c:pt>
                <c:pt idx="14437">
                  <c:v>-1.85797E-3</c:v>
                </c:pt>
                <c:pt idx="14438">
                  <c:v>9.5834299999999996E-4</c:v>
                </c:pt>
                <c:pt idx="14439">
                  <c:v>-7.4980900000000004E-4</c:v>
                </c:pt>
                <c:pt idx="14440">
                  <c:v>2.4716149999999999E-3</c:v>
                </c:pt>
                <c:pt idx="14441">
                  <c:v>4.1299099999999998E-4</c:v>
                </c:pt>
                <c:pt idx="14442">
                  <c:v>-2.9496600000000002E-4</c:v>
                </c:pt>
                <c:pt idx="14443">
                  <c:v>9.1357600000000004E-4</c:v>
                </c:pt>
                <c:pt idx="14444">
                  <c:v>-1.4527999999999999E-4</c:v>
                </c:pt>
                <c:pt idx="14445">
                  <c:v>-7.7511699999999997E-4</c:v>
                </c:pt>
                <c:pt idx="14446">
                  <c:v>2.1004470000000001E-3</c:v>
                </c:pt>
                <c:pt idx="14447">
                  <c:v>6.2665400000000003E-4</c:v>
                </c:pt>
                <c:pt idx="14448">
                  <c:v>-1.4477439999999999E-3</c:v>
                </c:pt>
                <c:pt idx="14449" formatCode="0.00E+00">
                  <c:v>-8.4205100000000005E-5</c:v>
                </c:pt>
                <c:pt idx="14450">
                  <c:v>5.9357599999999996E-4</c:v>
                </c:pt>
                <c:pt idx="14451">
                  <c:v>5.5309599999999999E-4</c:v>
                </c:pt>
                <c:pt idx="14452">
                  <c:v>-3.9934569999999997E-3</c:v>
                </c:pt>
                <c:pt idx="14453">
                  <c:v>1.1547E-3</c:v>
                </c:pt>
                <c:pt idx="14454">
                  <c:v>-3.438881E-3</c:v>
                </c:pt>
                <c:pt idx="14455">
                  <c:v>2.0299200000000001E-4</c:v>
                </c:pt>
                <c:pt idx="14456">
                  <c:v>6.7638400000000003E-4</c:v>
                </c:pt>
                <c:pt idx="14457" formatCode="0.00E+00">
                  <c:v>-3.0951100000000003E-5</c:v>
                </c:pt>
                <c:pt idx="14458">
                  <c:v>-1.154794E-3</c:v>
                </c:pt>
                <c:pt idx="14459">
                  <c:v>-1.7843659999999999E-3</c:v>
                </c:pt>
                <c:pt idx="14460">
                  <c:v>-6.4551699999999997E-4</c:v>
                </c:pt>
                <c:pt idx="14461">
                  <c:v>-5.7654099999999997E-4</c:v>
                </c:pt>
                <c:pt idx="14462" formatCode="0.00E+00">
                  <c:v>2.8596300000000001E-6</c:v>
                </c:pt>
                <c:pt idx="14463">
                  <c:v>-2.8822400000000001E-4</c:v>
                </c:pt>
                <c:pt idx="14464">
                  <c:v>1.4531749999999999E-3</c:v>
                </c:pt>
                <c:pt idx="14465">
                  <c:v>1.2230769999999999E-3</c:v>
                </c:pt>
                <c:pt idx="14466">
                  <c:v>4.3332899999999998E-4</c:v>
                </c:pt>
                <c:pt idx="14467">
                  <c:v>-2.2998739999999999E-3</c:v>
                </c:pt>
                <c:pt idx="14468">
                  <c:v>-1.2476830000000001E-3</c:v>
                </c:pt>
                <c:pt idx="14469">
                  <c:v>1.7233389999999999E-3</c:v>
                </c:pt>
                <c:pt idx="14470">
                  <c:v>4.9632599999999995E-4</c:v>
                </c:pt>
                <c:pt idx="14471">
                  <c:v>9.3601399999999999E-4</c:v>
                </c:pt>
                <c:pt idx="14472" formatCode="0.00E+00">
                  <c:v>-8.8056499999999997E-7</c:v>
                </c:pt>
                <c:pt idx="14473">
                  <c:v>9.3894900000000001E-4</c:v>
                </c:pt>
                <c:pt idx="14474">
                  <c:v>-2.2739879999999998E-3</c:v>
                </c:pt>
                <c:pt idx="14475">
                  <c:v>-2.2345730000000001E-3</c:v>
                </c:pt>
                <c:pt idx="14476">
                  <c:v>-1.3924460000000001E-3</c:v>
                </c:pt>
                <c:pt idx="14477">
                  <c:v>-3.6606300000000002E-4</c:v>
                </c:pt>
                <c:pt idx="14478">
                  <c:v>1.42294E-4</c:v>
                </c:pt>
                <c:pt idx="14479">
                  <c:v>9.8971200000000001E-4</c:v>
                </c:pt>
                <c:pt idx="14480">
                  <c:v>-9.5003299999999998E-4</c:v>
                </c:pt>
                <c:pt idx="14481">
                  <c:v>-8.6561099999999996E-4</c:v>
                </c:pt>
                <c:pt idx="14482">
                  <c:v>6.0014400000000005E-4</c:v>
                </c:pt>
                <c:pt idx="14483">
                  <c:v>-1.0467549999999999E-3</c:v>
                </c:pt>
                <c:pt idx="14484">
                  <c:v>-2.1874500000000001E-4</c:v>
                </c:pt>
                <c:pt idx="14485">
                  <c:v>8.8593400000000001E-4</c:v>
                </c:pt>
                <c:pt idx="14486">
                  <c:v>-4.8578899999999998E-4</c:v>
                </c:pt>
                <c:pt idx="14487">
                  <c:v>-4.2238019999999996E-3</c:v>
                </c:pt>
                <c:pt idx="14488">
                  <c:v>-1.161851E-3</c:v>
                </c:pt>
                <c:pt idx="14489" formatCode="0.00E+00">
                  <c:v>9.6226999999999999E-5</c:v>
                </c:pt>
                <c:pt idx="14490">
                  <c:v>1.05213E-4</c:v>
                </c:pt>
                <c:pt idx="14491">
                  <c:v>-7.5472099999999997E-4</c:v>
                </c:pt>
                <c:pt idx="14492">
                  <c:v>6.2211299999999998E-4</c:v>
                </c:pt>
                <c:pt idx="14493">
                  <c:v>-1.3049599999999999E-4</c:v>
                </c:pt>
                <c:pt idx="14494">
                  <c:v>2.2178200000000001E-4</c:v>
                </c:pt>
                <c:pt idx="14495">
                  <c:v>-2.2600179999999999E-3</c:v>
                </c:pt>
                <c:pt idx="14496">
                  <c:v>-9.6394600000000003E-4</c:v>
                </c:pt>
                <c:pt idx="14497">
                  <c:v>-2.4249499999999999E-4</c:v>
                </c:pt>
                <c:pt idx="14498">
                  <c:v>-4.23528E-4</c:v>
                </c:pt>
                <c:pt idx="14499">
                  <c:v>1.671315E-3</c:v>
                </c:pt>
                <c:pt idx="14500">
                  <c:v>-9.4731500000000001E-4</c:v>
                </c:pt>
                <c:pt idx="14501">
                  <c:v>-7.7021499999999998E-4</c:v>
                </c:pt>
                <c:pt idx="14502">
                  <c:v>3.9294999999999998E-4</c:v>
                </c:pt>
                <c:pt idx="14503">
                  <c:v>2.79086E-3</c:v>
                </c:pt>
                <c:pt idx="14504">
                  <c:v>2.2644789999999998E-3</c:v>
                </c:pt>
                <c:pt idx="14505">
                  <c:v>1.4783140000000001E-3</c:v>
                </c:pt>
                <c:pt idx="14506">
                  <c:v>2.1262399999999999E-4</c:v>
                </c:pt>
                <c:pt idx="14507">
                  <c:v>4.89326E-4</c:v>
                </c:pt>
                <c:pt idx="14508">
                  <c:v>-6.8261799999999996E-4</c:v>
                </c:pt>
                <c:pt idx="14509">
                  <c:v>-1.8993300000000001E-4</c:v>
                </c:pt>
                <c:pt idx="14510">
                  <c:v>-1.0814970000000001E-3</c:v>
                </c:pt>
                <c:pt idx="14511">
                  <c:v>8.9696600000000002E-4</c:v>
                </c:pt>
                <c:pt idx="14512">
                  <c:v>1.1686139999999999E-3</c:v>
                </c:pt>
                <c:pt idx="14513" formatCode="0.00E+00">
                  <c:v>-4.6320299999999998E-5</c:v>
                </c:pt>
                <c:pt idx="14514">
                  <c:v>-6.9547800000000003E-4</c:v>
                </c:pt>
                <c:pt idx="14515">
                  <c:v>-4.3013979999999997E-3</c:v>
                </c:pt>
                <c:pt idx="14516">
                  <c:v>7.6539100000000003E-4</c:v>
                </c:pt>
                <c:pt idx="14517">
                  <c:v>-2.516955E-3</c:v>
                </c:pt>
                <c:pt idx="14518">
                  <c:v>-1.248884E-3</c:v>
                </c:pt>
                <c:pt idx="14519">
                  <c:v>2.0046999999999999E-3</c:v>
                </c:pt>
                <c:pt idx="14520">
                  <c:v>-4.6994700000000002E-4</c:v>
                </c:pt>
                <c:pt idx="14521">
                  <c:v>9.8706800000000002E-4</c:v>
                </c:pt>
                <c:pt idx="14522" formatCode="0.00E+00">
                  <c:v>-4.1650100000000003E-5</c:v>
                </c:pt>
                <c:pt idx="14523">
                  <c:v>-1.621171E-3</c:v>
                </c:pt>
                <c:pt idx="14524">
                  <c:v>-1.492335E-3</c:v>
                </c:pt>
                <c:pt idx="14525">
                  <c:v>-1.24003E-4</c:v>
                </c:pt>
                <c:pt idx="14526">
                  <c:v>-6.7522899999999996E-4</c:v>
                </c:pt>
                <c:pt idx="14527">
                  <c:v>1.6196170000000001E-3</c:v>
                </c:pt>
                <c:pt idx="14528">
                  <c:v>2.1359790000000001E-3</c:v>
                </c:pt>
                <c:pt idx="14529">
                  <c:v>-7.3916900000000002E-4</c:v>
                </c:pt>
                <c:pt idx="14530">
                  <c:v>6.4853199999999995E-4</c:v>
                </c:pt>
                <c:pt idx="14531">
                  <c:v>-2.1911970000000002E-3</c:v>
                </c:pt>
                <c:pt idx="14532">
                  <c:v>2.0696209999999998E-3</c:v>
                </c:pt>
                <c:pt idx="14533">
                  <c:v>2.0160920000000001E-3</c:v>
                </c:pt>
                <c:pt idx="14534">
                  <c:v>1.028663E-3</c:v>
                </c:pt>
                <c:pt idx="14535">
                  <c:v>-1.303734E-3</c:v>
                </c:pt>
                <c:pt idx="14536">
                  <c:v>-5.3344700000000004E-4</c:v>
                </c:pt>
                <c:pt idx="14537">
                  <c:v>1.262322E-3</c:v>
                </c:pt>
                <c:pt idx="14538">
                  <c:v>1.2742400000000001E-3</c:v>
                </c:pt>
                <c:pt idx="14539">
                  <c:v>3.4239900000000001E-4</c:v>
                </c:pt>
                <c:pt idx="14540">
                  <c:v>1.1715E-4</c:v>
                </c:pt>
                <c:pt idx="14541">
                  <c:v>-2.146537E-3</c:v>
                </c:pt>
                <c:pt idx="14542">
                  <c:v>6.8057299999999996E-4</c:v>
                </c:pt>
                <c:pt idx="14543">
                  <c:v>-1.3610060000000001E-3</c:v>
                </c:pt>
                <c:pt idx="14544">
                  <c:v>4.14638E-4</c:v>
                </c:pt>
                <c:pt idx="14545">
                  <c:v>-1.202966E-3</c:v>
                </c:pt>
                <c:pt idx="14546">
                  <c:v>3.4083020000000002E-3</c:v>
                </c:pt>
                <c:pt idx="14547">
                  <c:v>3.9706600000000001E-4</c:v>
                </c:pt>
                <c:pt idx="14548">
                  <c:v>9.2663000000000001E-4</c:v>
                </c:pt>
                <c:pt idx="14549">
                  <c:v>-7.3092199999999995E-4</c:v>
                </c:pt>
                <c:pt idx="14550">
                  <c:v>-1.5866400000000001E-4</c:v>
                </c:pt>
                <c:pt idx="14551">
                  <c:v>-9.7944999999999998E-4</c:v>
                </c:pt>
                <c:pt idx="14552">
                  <c:v>-2.1163900000000001E-3</c:v>
                </c:pt>
                <c:pt idx="14553">
                  <c:v>4.5702299999999998E-4</c:v>
                </c:pt>
                <c:pt idx="14554">
                  <c:v>1.3805999999999999E-4</c:v>
                </c:pt>
                <c:pt idx="14555">
                  <c:v>2.570325E-3</c:v>
                </c:pt>
                <c:pt idx="14556">
                  <c:v>-1.1046210000000001E-3</c:v>
                </c:pt>
                <c:pt idx="14557" formatCode="0.00E+00">
                  <c:v>-8.8092399999999997E-5</c:v>
                </c:pt>
                <c:pt idx="14558">
                  <c:v>-1.01596E-3</c:v>
                </c:pt>
                <c:pt idx="14559">
                  <c:v>-7.04903E-4</c:v>
                </c:pt>
                <c:pt idx="14560">
                  <c:v>5.6633499999999995E-4</c:v>
                </c:pt>
                <c:pt idx="14561">
                  <c:v>2.3423899999999999E-4</c:v>
                </c:pt>
                <c:pt idx="14562">
                  <c:v>2.2244130000000002E-3</c:v>
                </c:pt>
                <c:pt idx="14563" formatCode="0.00E+00">
                  <c:v>3.1034000000000001E-5</c:v>
                </c:pt>
                <c:pt idx="14564">
                  <c:v>1.3288709999999999E-3</c:v>
                </c:pt>
                <c:pt idx="14565">
                  <c:v>1.6640099999999999E-4</c:v>
                </c:pt>
                <c:pt idx="14566">
                  <c:v>-4.6687600000000002E-4</c:v>
                </c:pt>
                <c:pt idx="14567">
                  <c:v>-1.53955E-4</c:v>
                </c:pt>
                <c:pt idx="14568">
                  <c:v>-1.6066089999999999E-3</c:v>
                </c:pt>
                <c:pt idx="14569">
                  <c:v>-2.6630849999999999E-3</c:v>
                </c:pt>
                <c:pt idx="14570">
                  <c:v>-9.2003300000000001E-4</c:v>
                </c:pt>
                <c:pt idx="14571">
                  <c:v>-5.1230299999999998E-4</c:v>
                </c:pt>
                <c:pt idx="14572">
                  <c:v>-1.174402E-3</c:v>
                </c:pt>
                <c:pt idx="14573">
                  <c:v>7.3268699999999999E-4</c:v>
                </c:pt>
                <c:pt idx="14574">
                  <c:v>3.7768799999999999E-4</c:v>
                </c:pt>
                <c:pt idx="14575">
                  <c:v>-5.8983899999999999E-4</c:v>
                </c:pt>
                <c:pt idx="14576">
                  <c:v>-3.4829000000000001E-4</c:v>
                </c:pt>
                <c:pt idx="14577">
                  <c:v>8.4374099999999996E-4</c:v>
                </c:pt>
                <c:pt idx="14578">
                  <c:v>-1.1510600000000001E-4</c:v>
                </c:pt>
                <c:pt idx="14579">
                  <c:v>2.65992E-4</c:v>
                </c:pt>
                <c:pt idx="14580">
                  <c:v>-1.076029E-3</c:v>
                </c:pt>
                <c:pt idx="14581">
                  <c:v>1.387927E-3</c:v>
                </c:pt>
                <c:pt idx="14582">
                  <c:v>-9.7581800000000004E-4</c:v>
                </c:pt>
                <c:pt idx="14583">
                  <c:v>-5.6542500000000004E-4</c:v>
                </c:pt>
                <c:pt idx="14584">
                  <c:v>-3.685958E-3</c:v>
                </c:pt>
                <c:pt idx="14585">
                  <c:v>1.4337029999999999E-3</c:v>
                </c:pt>
                <c:pt idx="14586">
                  <c:v>7.0950600000000005E-4</c:v>
                </c:pt>
                <c:pt idx="14587">
                  <c:v>1.3699700000000001E-3</c:v>
                </c:pt>
                <c:pt idx="14588">
                  <c:v>-1.253103E-3</c:v>
                </c:pt>
                <c:pt idx="14589">
                  <c:v>-1.9553790000000001E-3</c:v>
                </c:pt>
                <c:pt idx="14590">
                  <c:v>2.4750480000000001E-3</c:v>
                </c:pt>
                <c:pt idx="14591">
                  <c:v>-5.81728E-4</c:v>
                </c:pt>
                <c:pt idx="14592">
                  <c:v>-6.1156600000000002E-4</c:v>
                </c:pt>
                <c:pt idx="14593">
                  <c:v>2.4730299999999999E-4</c:v>
                </c:pt>
                <c:pt idx="14594">
                  <c:v>-3.5848800000000001E-4</c:v>
                </c:pt>
                <c:pt idx="14595">
                  <c:v>8.1569900000000002E-4</c:v>
                </c:pt>
                <c:pt idx="14596">
                  <c:v>6.4652999999999998E-4</c:v>
                </c:pt>
                <c:pt idx="14597">
                  <c:v>-3.684835E-3</c:v>
                </c:pt>
                <c:pt idx="14598">
                  <c:v>4.0337400000000002E-4</c:v>
                </c:pt>
                <c:pt idx="14599">
                  <c:v>3.5605509999999999E-3</c:v>
                </c:pt>
                <c:pt idx="14600">
                  <c:v>5.4996899999999998E-4</c:v>
                </c:pt>
                <c:pt idx="14601">
                  <c:v>-3.8666500000000001E-4</c:v>
                </c:pt>
                <c:pt idx="14602">
                  <c:v>1.0073409999999999E-3</c:v>
                </c:pt>
                <c:pt idx="14603">
                  <c:v>1.4299849999999999E-3</c:v>
                </c:pt>
                <c:pt idx="14604">
                  <c:v>-1.6607480000000001E-3</c:v>
                </c:pt>
                <c:pt idx="14605">
                  <c:v>4.76439E-4</c:v>
                </c:pt>
                <c:pt idx="14606">
                  <c:v>-5.5387199999999996E-4</c:v>
                </c:pt>
                <c:pt idx="14607">
                  <c:v>1.9287800000000001E-4</c:v>
                </c:pt>
                <c:pt idx="14608">
                  <c:v>2.4655649999999999E-3</c:v>
                </c:pt>
                <c:pt idx="14609">
                  <c:v>1.3531629999999999E-3</c:v>
                </c:pt>
                <c:pt idx="14610">
                  <c:v>-3.5774320000000002E-3</c:v>
                </c:pt>
                <c:pt idx="14611">
                  <c:v>1.7222590000000001E-3</c:v>
                </c:pt>
                <c:pt idx="14612">
                  <c:v>-1.13353E-4</c:v>
                </c:pt>
                <c:pt idx="14613">
                  <c:v>-2.6119300000000002E-3</c:v>
                </c:pt>
                <c:pt idx="14614">
                  <c:v>2.6433000000000001E-4</c:v>
                </c:pt>
                <c:pt idx="14615">
                  <c:v>1.25845E-4</c:v>
                </c:pt>
                <c:pt idx="14616">
                  <c:v>-2.6844999999999999E-4</c:v>
                </c:pt>
                <c:pt idx="14617">
                  <c:v>1.560875E-3</c:v>
                </c:pt>
                <c:pt idx="14618">
                  <c:v>6.7265200000000004E-4</c:v>
                </c:pt>
                <c:pt idx="14619">
                  <c:v>-9.7398000000000005E-4</c:v>
                </c:pt>
                <c:pt idx="14620">
                  <c:v>-5.1250700000000004E-4</c:v>
                </c:pt>
                <c:pt idx="14621">
                  <c:v>1.41299E-4</c:v>
                </c:pt>
                <c:pt idx="14622">
                  <c:v>-8.4916400000000002E-4</c:v>
                </c:pt>
                <c:pt idx="14623">
                  <c:v>1.8254499999999999E-4</c:v>
                </c:pt>
                <c:pt idx="14624">
                  <c:v>-1.054719E-3</c:v>
                </c:pt>
                <c:pt idx="14625">
                  <c:v>5.5809200000000005E-4</c:v>
                </c:pt>
                <c:pt idx="14626">
                  <c:v>1.0660960000000001E-3</c:v>
                </c:pt>
                <c:pt idx="14627">
                  <c:v>4.8099900000000002E-4</c:v>
                </c:pt>
                <c:pt idx="14628">
                  <c:v>1.25511E-4</c:v>
                </c:pt>
                <c:pt idx="14629">
                  <c:v>-1.0778200000000001E-4</c:v>
                </c:pt>
                <c:pt idx="14630">
                  <c:v>4.9452600000000002E-4</c:v>
                </c:pt>
                <c:pt idx="14631">
                  <c:v>1.2854850000000001E-3</c:v>
                </c:pt>
                <c:pt idx="14632">
                  <c:v>-2.3592579999999999E-3</c:v>
                </c:pt>
                <c:pt idx="14633">
                  <c:v>-1.0599019999999999E-3</c:v>
                </c:pt>
                <c:pt idx="14634">
                  <c:v>-1.023555E-3</c:v>
                </c:pt>
                <c:pt idx="14635">
                  <c:v>-1.480819E-3</c:v>
                </c:pt>
                <c:pt idx="14636" formatCode="0.00E+00">
                  <c:v>7.8067599999999998E-5</c:v>
                </c:pt>
                <c:pt idx="14637">
                  <c:v>-2.931571E-3</c:v>
                </c:pt>
                <c:pt idx="14638" formatCode="0.00E+00">
                  <c:v>-1.3597300000000001E-6</c:v>
                </c:pt>
                <c:pt idx="14639">
                  <c:v>-2.4618539999999999E-3</c:v>
                </c:pt>
                <c:pt idx="14640">
                  <c:v>-3.6369869999999999E-3</c:v>
                </c:pt>
                <c:pt idx="14641">
                  <c:v>-1.4611600000000001E-4</c:v>
                </c:pt>
                <c:pt idx="14642">
                  <c:v>1.8432679999999999E-3</c:v>
                </c:pt>
                <c:pt idx="14643">
                  <c:v>1.3899979999999999E-3</c:v>
                </c:pt>
                <c:pt idx="14644">
                  <c:v>1.84878E-4</c:v>
                </c:pt>
                <c:pt idx="14645" formatCode="0.00E+00">
                  <c:v>3.7339100000000003E-5</c:v>
                </c:pt>
                <c:pt idx="14646">
                  <c:v>-4.9077099999999998E-4</c:v>
                </c:pt>
                <c:pt idx="14647" formatCode="0.00E+00">
                  <c:v>-8.9165800000000006E-5</c:v>
                </c:pt>
                <c:pt idx="14648">
                  <c:v>-1.2628369999999999E-3</c:v>
                </c:pt>
                <c:pt idx="14649">
                  <c:v>-1.397859E-3</c:v>
                </c:pt>
                <c:pt idx="14650">
                  <c:v>-5.9574599999999997E-4</c:v>
                </c:pt>
                <c:pt idx="14651">
                  <c:v>-1.057805E-3</c:v>
                </c:pt>
                <c:pt idx="14652">
                  <c:v>-4.1181099999999999E-4</c:v>
                </c:pt>
                <c:pt idx="14653" formatCode="0.00E+00">
                  <c:v>3.3469400000000002E-5</c:v>
                </c:pt>
                <c:pt idx="14654">
                  <c:v>9.4654600000000004E-4</c:v>
                </c:pt>
                <c:pt idx="14655">
                  <c:v>6.3548900000000004E-4</c:v>
                </c:pt>
                <c:pt idx="14656">
                  <c:v>3.5364199999999999E-4</c:v>
                </c:pt>
                <c:pt idx="14657">
                  <c:v>2.0388899999999998E-3</c:v>
                </c:pt>
                <c:pt idx="14658">
                  <c:v>-1.074413E-3</c:v>
                </c:pt>
                <c:pt idx="14659">
                  <c:v>-1.4057099999999999E-3</c:v>
                </c:pt>
                <c:pt idx="14660">
                  <c:v>4.6884699999999999E-4</c:v>
                </c:pt>
                <c:pt idx="14661">
                  <c:v>2.4646189999999999E-3</c:v>
                </c:pt>
                <c:pt idx="14662">
                  <c:v>-6.3828099999999998E-4</c:v>
                </c:pt>
                <c:pt idx="14663">
                  <c:v>2.6414030000000001E-3</c:v>
                </c:pt>
                <c:pt idx="14664">
                  <c:v>1.011421E-3</c:v>
                </c:pt>
                <c:pt idx="14665" formatCode="0.00E+00">
                  <c:v>2.3921E-5</c:v>
                </c:pt>
                <c:pt idx="14666">
                  <c:v>-1.6776740000000001E-3</c:v>
                </c:pt>
                <c:pt idx="14667">
                  <c:v>-3.0055300000000001E-4</c:v>
                </c:pt>
                <c:pt idx="14668">
                  <c:v>4.3134599999999999E-4</c:v>
                </c:pt>
                <c:pt idx="14669">
                  <c:v>-7.3565100000000003E-4</c:v>
                </c:pt>
                <c:pt idx="14670">
                  <c:v>3.1358039999999998E-3</c:v>
                </c:pt>
                <c:pt idx="14671">
                  <c:v>1.5930339999999999E-3</c:v>
                </c:pt>
                <c:pt idx="14672">
                  <c:v>-1.3390030000000001E-3</c:v>
                </c:pt>
                <c:pt idx="14673">
                  <c:v>-8.1036599999999997E-4</c:v>
                </c:pt>
                <c:pt idx="14674" formatCode="0.00E+00">
                  <c:v>9.4666600000000006E-5</c:v>
                </c:pt>
                <c:pt idx="14675">
                  <c:v>1.436634E-3</c:v>
                </c:pt>
                <c:pt idx="14676">
                  <c:v>-4.5566500000000001E-4</c:v>
                </c:pt>
                <c:pt idx="14677">
                  <c:v>7.2171799999999999E-4</c:v>
                </c:pt>
                <c:pt idx="14678" formatCode="0.00E+00">
                  <c:v>7.1132100000000003E-5</c:v>
                </c:pt>
                <c:pt idx="14679">
                  <c:v>-1.2727300000000001E-4</c:v>
                </c:pt>
                <c:pt idx="14680">
                  <c:v>-1.059279E-3</c:v>
                </c:pt>
                <c:pt idx="14681">
                  <c:v>-9.9882500000000006E-4</c:v>
                </c:pt>
                <c:pt idx="14682" formatCode="0.00E+00">
                  <c:v>7.6524000000000001E-5</c:v>
                </c:pt>
                <c:pt idx="14683">
                  <c:v>-9.847460000000001E-4</c:v>
                </c:pt>
                <c:pt idx="14684">
                  <c:v>1.2134299999999999E-3</c:v>
                </c:pt>
                <c:pt idx="14685">
                  <c:v>-3.3040499999999998E-4</c:v>
                </c:pt>
                <c:pt idx="14686">
                  <c:v>-1.0640230000000001E-3</c:v>
                </c:pt>
                <c:pt idx="14687" formatCode="0.00E+00">
                  <c:v>-8.5311900000000006E-5</c:v>
                </c:pt>
                <c:pt idx="14688">
                  <c:v>-2.0586739999999999E-3</c:v>
                </c:pt>
                <c:pt idx="14689">
                  <c:v>-1.043743E-3</c:v>
                </c:pt>
                <c:pt idx="14690">
                  <c:v>3.0701119999999998E-3</c:v>
                </c:pt>
                <c:pt idx="14691">
                  <c:v>5.4117399999999995E-4</c:v>
                </c:pt>
                <c:pt idx="14692">
                  <c:v>-1.3605600000000001E-4</c:v>
                </c:pt>
                <c:pt idx="14693">
                  <c:v>2.6322989999999998E-3</c:v>
                </c:pt>
                <c:pt idx="14694">
                  <c:v>4.49302E-4</c:v>
                </c:pt>
                <c:pt idx="14695">
                  <c:v>-3.8426699999999999E-4</c:v>
                </c:pt>
                <c:pt idx="14696">
                  <c:v>5.4762699999999997E-4</c:v>
                </c:pt>
                <c:pt idx="14697">
                  <c:v>-1.230566E-3</c:v>
                </c:pt>
                <c:pt idx="14698">
                  <c:v>1.5915059999999999E-3</c:v>
                </c:pt>
                <c:pt idx="14699" formatCode="0.00E+00">
                  <c:v>-1.30483E-5</c:v>
                </c:pt>
                <c:pt idx="14700">
                  <c:v>-1.5783609999999999E-3</c:v>
                </c:pt>
                <c:pt idx="14701">
                  <c:v>2.4398169999999999E-3</c:v>
                </c:pt>
                <c:pt idx="14702">
                  <c:v>6.6405100000000003E-4</c:v>
                </c:pt>
                <c:pt idx="14703">
                  <c:v>-1.4313240000000001E-3</c:v>
                </c:pt>
                <c:pt idx="14704">
                  <c:v>-2.2050910000000002E-3</c:v>
                </c:pt>
                <c:pt idx="14705">
                  <c:v>-1.2165259999999999E-3</c:v>
                </c:pt>
                <c:pt idx="14706">
                  <c:v>-8.7590699999999999E-4</c:v>
                </c:pt>
                <c:pt idx="14707">
                  <c:v>-3.2143699999999999E-4</c:v>
                </c:pt>
                <c:pt idx="14708">
                  <c:v>1.0243590000000001E-3</c:v>
                </c:pt>
                <c:pt idx="14709">
                  <c:v>-1.6553130000000001E-3</c:v>
                </c:pt>
                <c:pt idx="14710">
                  <c:v>2.3742580000000002E-3</c:v>
                </c:pt>
                <c:pt idx="14711">
                  <c:v>-5.9596599999999997E-4</c:v>
                </c:pt>
                <c:pt idx="14712" formatCode="0.00E+00">
                  <c:v>1.8071799999999999E-5</c:v>
                </c:pt>
                <c:pt idx="14713">
                  <c:v>-1.4432049999999999E-3</c:v>
                </c:pt>
                <c:pt idx="14714">
                  <c:v>-3.0215599999999998E-4</c:v>
                </c:pt>
                <c:pt idx="14715">
                  <c:v>-3.9616599999999999E-4</c:v>
                </c:pt>
                <c:pt idx="14716" formatCode="0.00E+00">
                  <c:v>-2.79061E-5</c:v>
                </c:pt>
                <c:pt idx="14717">
                  <c:v>-6.2818300000000004E-4</c:v>
                </c:pt>
                <c:pt idx="14718" formatCode="0.00E+00">
                  <c:v>-2.8843099999999999E-6</c:v>
                </c:pt>
                <c:pt idx="14719">
                  <c:v>2.2605360000000001E-3</c:v>
                </c:pt>
                <c:pt idx="14720">
                  <c:v>1.00702E-4</c:v>
                </c:pt>
                <c:pt idx="14721">
                  <c:v>1.3031189999999999E-3</c:v>
                </c:pt>
                <c:pt idx="14722">
                  <c:v>9.6902100000000003E-4</c:v>
                </c:pt>
                <c:pt idx="14723">
                  <c:v>1.238266E-3</c:v>
                </c:pt>
                <c:pt idx="14724">
                  <c:v>-1.7875899999999999E-4</c:v>
                </c:pt>
                <c:pt idx="14725">
                  <c:v>-2.4501689999999999E-3</c:v>
                </c:pt>
                <c:pt idx="14726">
                  <c:v>-4.8136899999999999E-4</c:v>
                </c:pt>
                <c:pt idx="14727">
                  <c:v>2.186852E-3</c:v>
                </c:pt>
                <c:pt idx="14728">
                  <c:v>-2.43224E-4</c:v>
                </c:pt>
                <c:pt idx="14729">
                  <c:v>-9.0954600000000001E-4</c:v>
                </c:pt>
                <c:pt idx="14730">
                  <c:v>9.39403E-4</c:v>
                </c:pt>
                <c:pt idx="14731">
                  <c:v>1.0264880000000001E-3</c:v>
                </c:pt>
                <c:pt idx="14732" formatCode="0.00E+00">
                  <c:v>-6.3037E-5</c:v>
                </c:pt>
                <c:pt idx="14733" formatCode="0.00E+00">
                  <c:v>2.7432100000000001E-6</c:v>
                </c:pt>
                <c:pt idx="14734">
                  <c:v>8.3193500000000001E-4</c:v>
                </c:pt>
                <c:pt idx="14735">
                  <c:v>-3.4278599999999998E-4</c:v>
                </c:pt>
                <c:pt idx="14736">
                  <c:v>-1.7686899999999999E-4</c:v>
                </c:pt>
                <c:pt idx="14737">
                  <c:v>3.3152799999999999E-4</c:v>
                </c:pt>
                <c:pt idx="14738">
                  <c:v>3.40539E-4</c:v>
                </c:pt>
                <c:pt idx="14739">
                  <c:v>2.640978E-3</c:v>
                </c:pt>
                <c:pt idx="14740">
                  <c:v>1.0987E-4</c:v>
                </c:pt>
                <c:pt idx="14741">
                  <c:v>-3.6976499999999998E-4</c:v>
                </c:pt>
                <c:pt idx="14742">
                  <c:v>2.4646599999999998E-4</c:v>
                </c:pt>
                <c:pt idx="14743">
                  <c:v>-4.7844599999999999E-4</c:v>
                </c:pt>
                <c:pt idx="14744">
                  <c:v>2.7199469999999999E-3</c:v>
                </c:pt>
                <c:pt idx="14745">
                  <c:v>-2.0460460000000001E-3</c:v>
                </c:pt>
                <c:pt idx="14746">
                  <c:v>2.2125109999999999E-3</c:v>
                </c:pt>
                <c:pt idx="14747">
                  <c:v>-9.9952799999999996E-4</c:v>
                </c:pt>
                <c:pt idx="14748" formatCode="0.00E+00">
                  <c:v>9.9221200000000005E-5</c:v>
                </c:pt>
                <c:pt idx="14749">
                  <c:v>-1.236088E-3</c:v>
                </c:pt>
                <c:pt idx="14750">
                  <c:v>1.552508E-3</c:v>
                </c:pt>
                <c:pt idx="14751">
                  <c:v>1.3410900000000001E-4</c:v>
                </c:pt>
                <c:pt idx="14752">
                  <c:v>8.0236399999999996E-4</c:v>
                </c:pt>
                <c:pt idx="14753" formatCode="0.00E+00">
                  <c:v>2.52542E-5</c:v>
                </c:pt>
                <c:pt idx="14754">
                  <c:v>4.3365800000000001E-4</c:v>
                </c:pt>
                <c:pt idx="14755">
                  <c:v>-1.09094E-4</c:v>
                </c:pt>
                <c:pt idx="14756" formatCode="0.00E+00">
                  <c:v>1.3215500000000001E-5</c:v>
                </c:pt>
                <c:pt idx="14757">
                  <c:v>-2.0334239999999998E-3</c:v>
                </c:pt>
                <c:pt idx="14758">
                  <c:v>-1.0312050000000001E-3</c:v>
                </c:pt>
                <c:pt idx="14759">
                  <c:v>-2.20273E-3</c:v>
                </c:pt>
                <c:pt idx="14760">
                  <c:v>-1.053654E-3</c:v>
                </c:pt>
                <c:pt idx="14761">
                  <c:v>2.5608899999999998E-4</c:v>
                </c:pt>
                <c:pt idx="14762">
                  <c:v>-1.2572250000000001E-3</c:v>
                </c:pt>
                <c:pt idx="14763">
                  <c:v>1.088753E-3</c:v>
                </c:pt>
                <c:pt idx="14764">
                  <c:v>1.162658E-3</c:v>
                </c:pt>
                <c:pt idx="14765">
                  <c:v>1.70364E-4</c:v>
                </c:pt>
                <c:pt idx="14766">
                  <c:v>1.482073E-3</c:v>
                </c:pt>
                <c:pt idx="14767">
                  <c:v>4.9883399999999997E-4</c:v>
                </c:pt>
                <c:pt idx="14768">
                  <c:v>-1.545254E-3</c:v>
                </c:pt>
                <c:pt idx="14769">
                  <c:v>8.5638499999999998E-4</c:v>
                </c:pt>
                <c:pt idx="14770" formatCode="0.00E+00">
                  <c:v>-8.4714499999999997E-5</c:v>
                </c:pt>
                <c:pt idx="14771">
                  <c:v>-7.7500599999999996E-4</c:v>
                </c:pt>
                <c:pt idx="14772">
                  <c:v>-1.4379919999999999E-3</c:v>
                </c:pt>
                <c:pt idx="14773">
                  <c:v>-3.4556399999999997E-4</c:v>
                </c:pt>
                <c:pt idx="14774">
                  <c:v>2.2448139999999999E-3</c:v>
                </c:pt>
                <c:pt idx="14775">
                  <c:v>3.2938329999999999E-3</c:v>
                </c:pt>
                <c:pt idx="14776">
                  <c:v>-9.0602499999999997E-4</c:v>
                </c:pt>
                <c:pt idx="14777">
                  <c:v>-3.5208700000000001E-4</c:v>
                </c:pt>
                <c:pt idx="14778">
                  <c:v>5.4394199999999995E-4</c:v>
                </c:pt>
                <c:pt idx="14779">
                  <c:v>-6.8803600000000005E-4</c:v>
                </c:pt>
                <c:pt idx="14780">
                  <c:v>-1.224026E-3</c:v>
                </c:pt>
                <c:pt idx="14781">
                  <c:v>-2.8739199999999998E-4</c:v>
                </c:pt>
                <c:pt idx="14782">
                  <c:v>-1.75317E-4</c:v>
                </c:pt>
                <c:pt idx="14783">
                  <c:v>2.2522300000000001E-4</c:v>
                </c:pt>
                <c:pt idx="14784">
                  <c:v>1.576463E-3</c:v>
                </c:pt>
                <c:pt idx="14785">
                  <c:v>2.57932E-4</c:v>
                </c:pt>
                <c:pt idx="14786" formatCode="0.00E+00">
                  <c:v>-3.9884800000000001E-5</c:v>
                </c:pt>
                <c:pt idx="14787">
                  <c:v>-1.1879740000000001E-3</c:v>
                </c:pt>
                <c:pt idx="14788">
                  <c:v>-1.4246199999999999E-4</c:v>
                </c:pt>
                <c:pt idx="14789">
                  <c:v>-7.8561500000000003E-4</c:v>
                </c:pt>
                <c:pt idx="14790">
                  <c:v>3.4206299999999998E-4</c:v>
                </c:pt>
                <c:pt idx="14791">
                  <c:v>1.8339649999999999E-3</c:v>
                </c:pt>
                <c:pt idx="14792">
                  <c:v>4.26341E-4</c:v>
                </c:pt>
                <c:pt idx="14793">
                  <c:v>-1.5822199999999999E-4</c:v>
                </c:pt>
                <c:pt idx="14794">
                  <c:v>8.8360200000000004E-4</c:v>
                </c:pt>
                <c:pt idx="14795">
                  <c:v>-5.2467699999999998E-4</c:v>
                </c:pt>
                <c:pt idx="14796">
                  <c:v>1.5353190000000001E-3</c:v>
                </c:pt>
                <c:pt idx="14797">
                  <c:v>5.6113500000000004E-4</c:v>
                </c:pt>
                <c:pt idx="14798">
                  <c:v>-2.1757999999999999E-4</c:v>
                </c:pt>
                <c:pt idx="14799">
                  <c:v>-7.00944E-4</c:v>
                </c:pt>
                <c:pt idx="14800">
                  <c:v>4.6401E-4</c:v>
                </c:pt>
                <c:pt idx="14801">
                  <c:v>-1.3290960000000001E-3</c:v>
                </c:pt>
                <c:pt idx="14802">
                  <c:v>-5.4223499999999996E-4</c:v>
                </c:pt>
                <c:pt idx="14803">
                  <c:v>-2.7671800000000002E-4</c:v>
                </c:pt>
                <c:pt idx="14804">
                  <c:v>1.1382930000000001E-3</c:v>
                </c:pt>
                <c:pt idx="14805">
                  <c:v>-7.34175E-4</c:v>
                </c:pt>
                <c:pt idx="14806">
                  <c:v>-7.8169800000000005E-4</c:v>
                </c:pt>
                <c:pt idx="14807">
                  <c:v>-1.1646600000000001E-3</c:v>
                </c:pt>
                <c:pt idx="14808">
                  <c:v>2.4548899999999999E-4</c:v>
                </c:pt>
                <c:pt idx="14809">
                  <c:v>-1.008061E-3</c:v>
                </c:pt>
                <c:pt idx="14810">
                  <c:v>-6.7924800000000003E-4</c:v>
                </c:pt>
                <c:pt idx="14811">
                  <c:v>-4.3530199999999999E-4</c:v>
                </c:pt>
                <c:pt idx="14812">
                  <c:v>-3.3106599999999998E-4</c:v>
                </c:pt>
                <c:pt idx="14813">
                  <c:v>1.3398010000000001E-3</c:v>
                </c:pt>
                <c:pt idx="14814">
                  <c:v>1.083636E-3</c:v>
                </c:pt>
                <c:pt idx="14815">
                  <c:v>-2.2304019999999998E-3</c:v>
                </c:pt>
                <c:pt idx="14816">
                  <c:v>1.44217E-3</c:v>
                </c:pt>
                <c:pt idx="14817" formatCode="0.00E+00">
                  <c:v>8.9550900000000003E-5</c:v>
                </c:pt>
                <c:pt idx="14818">
                  <c:v>-1.295704E-3</c:v>
                </c:pt>
                <c:pt idx="14819">
                  <c:v>2.48929E-4</c:v>
                </c:pt>
                <c:pt idx="14820">
                  <c:v>-2.6732409999999998E-3</c:v>
                </c:pt>
                <c:pt idx="14821">
                  <c:v>-1.7893379999999999E-3</c:v>
                </c:pt>
                <c:pt idx="14822">
                  <c:v>-4.0526800000000002E-4</c:v>
                </c:pt>
                <c:pt idx="14823">
                  <c:v>4.28035E-4</c:v>
                </c:pt>
                <c:pt idx="14824">
                  <c:v>-1.529912E-3</c:v>
                </c:pt>
                <c:pt idx="14825">
                  <c:v>-1.3102019999999999E-3</c:v>
                </c:pt>
                <c:pt idx="14826">
                  <c:v>1.5054129999999999E-3</c:v>
                </c:pt>
                <c:pt idx="14827">
                  <c:v>-4.5121099999999997E-4</c:v>
                </c:pt>
                <c:pt idx="14828">
                  <c:v>2.7017500000000002E-3</c:v>
                </c:pt>
                <c:pt idx="14829">
                  <c:v>-1.4410639999999999E-3</c:v>
                </c:pt>
                <c:pt idx="14830">
                  <c:v>-7.0266800000000004E-4</c:v>
                </c:pt>
                <c:pt idx="14831">
                  <c:v>-1.2824379999999999E-3</c:v>
                </c:pt>
                <c:pt idx="14832">
                  <c:v>7.0188300000000004E-4</c:v>
                </c:pt>
                <c:pt idx="14833">
                  <c:v>1.0986940000000001E-3</c:v>
                </c:pt>
                <c:pt idx="14834">
                  <c:v>9.1535E-4</c:v>
                </c:pt>
                <c:pt idx="14835">
                  <c:v>5.2333299999999996E-4</c:v>
                </c:pt>
                <c:pt idx="14836">
                  <c:v>-6.6848500000000002E-4</c:v>
                </c:pt>
                <c:pt idx="14837">
                  <c:v>-2.1044610000000002E-3</c:v>
                </c:pt>
                <c:pt idx="14838">
                  <c:v>-1.3297700000000001E-3</c:v>
                </c:pt>
                <c:pt idx="14839">
                  <c:v>5.7332499999999996E-4</c:v>
                </c:pt>
                <c:pt idx="14840">
                  <c:v>-1.01554E-4</c:v>
                </c:pt>
                <c:pt idx="14841">
                  <c:v>1.8446900000000001E-4</c:v>
                </c:pt>
                <c:pt idx="14842">
                  <c:v>1.350476E-3</c:v>
                </c:pt>
                <c:pt idx="14843">
                  <c:v>-1.659162E-3</c:v>
                </c:pt>
                <c:pt idx="14844">
                  <c:v>-6.3691300000000002E-4</c:v>
                </c:pt>
                <c:pt idx="14845">
                  <c:v>-2.1187300000000001E-4</c:v>
                </c:pt>
                <c:pt idx="14846">
                  <c:v>1.3266829999999999E-3</c:v>
                </c:pt>
                <c:pt idx="14847">
                  <c:v>-1.4493959999999999E-3</c:v>
                </c:pt>
                <c:pt idx="14848">
                  <c:v>5.4465799999999995E-4</c:v>
                </c:pt>
                <c:pt idx="14849">
                  <c:v>4.0431000000000001E-4</c:v>
                </c:pt>
                <c:pt idx="14850">
                  <c:v>-3.1714599999999998E-4</c:v>
                </c:pt>
                <c:pt idx="14851">
                  <c:v>-1.0234160000000001E-3</c:v>
                </c:pt>
                <c:pt idx="14852">
                  <c:v>-4.5678100000000002E-4</c:v>
                </c:pt>
                <c:pt idx="14853">
                  <c:v>-1.24685E-4</c:v>
                </c:pt>
                <c:pt idx="14854">
                  <c:v>8.4075700000000003E-4</c:v>
                </c:pt>
                <c:pt idx="14855">
                  <c:v>3.0066700000000001E-4</c:v>
                </c:pt>
                <c:pt idx="14856">
                  <c:v>9.3165000000000001E-4</c:v>
                </c:pt>
                <c:pt idx="14857" formatCode="0.00E+00">
                  <c:v>-3.6521799999999998E-6</c:v>
                </c:pt>
                <c:pt idx="14858">
                  <c:v>1.893835E-3</c:v>
                </c:pt>
                <c:pt idx="14859">
                  <c:v>-5.2005400000000005E-4</c:v>
                </c:pt>
                <c:pt idx="14860" formatCode="0.00E+00">
                  <c:v>-2.3649500000000001E-5</c:v>
                </c:pt>
                <c:pt idx="14861">
                  <c:v>-3.2751600000000003E-4</c:v>
                </c:pt>
                <c:pt idx="14862">
                  <c:v>-1.1031929999999999E-3</c:v>
                </c:pt>
                <c:pt idx="14863">
                  <c:v>-1.9988129999999999E-3</c:v>
                </c:pt>
                <c:pt idx="14864">
                  <c:v>-1.7961050000000001E-3</c:v>
                </c:pt>
                <c:pt idx="14865">
                  <c:v>9.3123800000000003E-4</c:v>
                </c:pt>
                <c:pt idx="14866">
                  <c:v>1.36378E-3</c:v>
                </c:pt>
                <c:pt idx="14867">
                  <c:v>-1.396853E-3</c:v>
                </c:pt>
                <c:pt idx="14868" formatCode="0.00E+00">
                  <c:v>5.2972200000000001E-5</c:v>
                </c:pt>
                <c:pt idx="14869">
                  <c:v>-2.1132429999999999E-3</c:v>
                </c:pt>
                <c:pt idx="14870">
                  <c:v>4.1105800000000001E-4</c:v>
                </c:pt>
                <c:pt idx="14871">
                  <c:v>1.419331E-3</c:v>
                </c:pt>
                <c:pt idx="14872">
                  <c:v>1.4877099999999999E-3</c:v>
                </c:pt>
                <c:pt idx="14873">
                  <c:v>3.5090490000000002E-3</c:v>
                </c:pt>
                <c:pt idx="14874">
                  <c:v>1.240435E-3</c:v>
                </c:pt>
                <c:pt idx="14875">
                  <c:v>-1.7729309999999999E-3</c:v>
                </c:pt>
                <c:pt idx="14876">
                  <c:v>3.5635400000000002E-4</c:v>
                </c:pt>
                <c:pt idx="14877">
                  <c:v>5.6514599999999999E-4</c:v>
                </c:pt>
                <c:pt idx="14878">
                  <c:v>-1.0262489999999999E-3</c:v>
                </c:pt>
                <c:pt idx="14879">
                  <c:v>-1.18644E-4</c:v>
                </c:pt>
                <c:pt idx="14880">
                  <c:v>-6.5153499999999996E-4</c:v>
                </c:pt>
                <c:pt idx="14881">
                  <c:v>-1.173781E-3</c:v>
                </c:pt>
                <c:pt idx="14882">
                  <c:v>-3.9716000000000003E-4</c:v>
                </c:pt>
                <c:pt idx="14883">
                  <c:v>1.085955E-3</c:v>
                </c:pt>
                <c:pt idx="14884">
                  <c:v>-2.0521E-4</c:v>
                </c:pt>
                <c:pt idx="14885">
                  <c:v>1.162855E-3</c:v>
                </c:pt>
                <c:pt idx="14886">
                  <c:v>-6.9472200000000005E-4</c:v>
                </c:pt>
                <c:pt idx="14887">
                  <c:v>-2.8779100000000002E-4</c:v>
                </c:pt>
                <c:pt idx="14888">
                  <c:v>-2.080068E-3</c:v>
                </c:pt>
                <c:pt idx="14889">
                  <c:v>-3.0880000000000002E-4</c:v>
                </c:pt>
                <c:pt idx="14890">
                  <c:v>1.5466970000000001E-3</c:v>
                </c:pt>
                <c:pt idx="14891">
                  <c:v>5.6452399999999995E-4</c:v>
                </c:pt>
                <c:pt idx="14892">
                  <c:v>4.5470599999999998E-4</c:v>
                </c:pt>
                <c:pt idx="14893">
                  <c:v>1.1675099999999999E-4</c:v>
                </c:pt>
                <c:pt idx="14894">
                  <c:v>-2.3351779999999998E-3</c:v>
                </c:pt>
                <c:pt idx="14895">
                  <c:v>1.9834039999999998E-3</c:v>
                </c:pt>
                <c:pt idx="14896">
                  <c:v>-2.183103E-3</c:v>
                </c:pt>
                <c:pt idx="14897">
                  <c:v>-7.6603499999999998E-4</c:v>
                </c:pt>
                <c:pt idx="14898">
                  <c:v>3.3059099999999998E-4</c:v>
                </c:pt>
                <c:pt idx="14899">
                  <c:v>8.4484700000000002E-4</c:v>
                </c:pt>
                <c:pt idx="14900">
                  <c:v>2.5338700000000001E-3</c:v>
                </c:pt>
                <c:pt idx="14901">
                  <c:v>-5.4181499999999996E-4</c:v>
                </c:pt>
                <c:pt idx="14902">
                  <c:v>1.2412720000000001E-3</c:v>
                </c:pt>
                <c:pt idx="14903">
                  <c:v>-8.2534100000000005E-4</c:v>
                </c:pt>
                <c:pt idx="14904">
                  <c:v>1.49362E-3</c:v>
                </c:pt>
                <c:pt idx="14905">
                  <c:v>-7.1813499999999995E-4</c:v>
                </c:pt>
                <c:pt idx="14906">
                  <c:v>4.2612900000000003E-4</c:v>
                </c:pt>
                <c:pt idx="14907">
                  <c:v>6.2986100000000001E-4</c:v>
                </c:pt>
                <c:pt idx="14908">
                  <c:v>-1.1878629999999999E-3</c:v>
                </c:pt>
                <c:pt idx="14909">
                  <c:v>1.652665E-3</c:v>
                </c:pt>
                <c:pt idx="14910">
                  <c:v>1.677857E-3</c:v>
                </c:pt>
                <c:pt idx="14911">
                  <c:v>-4.1325699999999999E-4</c:v>
                </c:pt>
                <c:pt idx="14912">
                  <c:v>-1.9050149999999999E-3</c:v>
                </c:pt>
                <c:pt idx="14913">
                  <c:v>3.4189499999999999E-4</c:v>
                </c:pt>
                <c:pt idx="14914">
                  <c:v>-1.245082E-3</c:v>
                </c:pt>
                <c:pt idx="14915">
                  <c:v>4.1992599999999999E-4</c:v>
                </c:pt>
                <c:pt idx="14916">
                  <c:v>-2.6584800000000001E-4</c:v>
                </c:pt>
                <c:pt idx="14917">
                  <c:v>4.38825E-4</c:v>
                </c:pt>
                <c:pt idx="14918">
                  <c:v>-9.1977599999999997E-4</c:v>
                </c:pt>
                <c:pt idx="14919">
                  <c:v>-2.2931679999999999E-3</c:v>
                </c:pt>
                <c:pt idx="14920" formatCode="0.00E+00">
                  <c:v>-7.2281799999999996E-5</c:v>
                </c:pt>
                <c:pt idx="14921">
                  <c:v>-1.3832800000000001E-4</c:v>
                </c:pt>
                <c:pt idx="14922">
                  <c:v>-1.66899E-4</c:v>
                </c:pt>
                <c:pt idx="14923">
                  <c:v>3.2418799999999999E-4</c:v>
                </c:pt>
                <c:pt idx="14924">
                  <c:v>3.1961400000000002E-4</c:v>
                </c:pt>
                <c:pt idx="14925">
                  <c:v>2.8964889999999999E-3</c:v>
                </c:pt>
                <c:pt idx="14926">
                  <c:v>-1.1143870000000001E-3</c:v>
                </c:pt>
                <c:pt idx="14927">
                  <c:v>8.0495399999999998E-4</c:v>
                </c:pt>
                <c:pt idx="14928">
                  <c:v>-8.2907399999999996E-4</c:v>
                </c:pt>
                <c:pt idx="14929">
                  <c:v>-1.2317439999999999E-3</c:v>
                </c:pt>
                <c:pt idx="14930">
                  <c:v>1.46751E-4</c:v>
                </c:pt>
                <c:pt idx="14931">
                  <c:v>1.94954E-4</c:v>
                </c:pt>
                <c:pt idx="14932">
                  <c:v>-2.1950339999999998E-3</c:v>
                </c:pt>
                <c:pt idx="14933">
                  <c:v>5.1952599999999997E-4</c:v>
                </c:pt>
                <c:pt idx="14934">
                  <c:v>-6.9090199999999997E-4</c:v>
                </c:pt>
                <c:pt idx="14935">
                  <c:v>1.5917899999999999E-4</c:v>
                </c:pt>
                <c:pt idx="14936">
                  <c:v>1.48107E-4</c:v>
                </c:pt>
                <c:pt idx="14937">
                  <c:v>-2.1595210000000002E-3</c:v>
                </c:pt>
                <c:pt idx="14938">
                  <c:v>8.2552799999999996E-4</c:v>
                </c:pt>
                <c:pt idx="14939">
                  <c:v>-9.8302400000000009E-4</c:v>
                </c:pt>
                <c:pt idx="14940">
                  <c:v>9.1269599999999995E-4</c:v>
                </c:pt>
                <c:pt idx="14941">
                  <c:v>-1.1432650000000001E-3</c:v>
                </c:pt>
                <c:pt idx="14942">
                  <c:v>6.6277600000000001E-4</c:v>
                </c:pt>
                <c:pt idx="14943">
                  <c:v>-8.4803600000000004E-4</c:v>
                </c:pt>
                <c:pt idx="14944" formatCode="0.00E+00">
                  <c:v>4.6754300000000001E-5</c:v>
                </c:pt>
                <c:pt idx="14945">
                  <c:v>1.3090930000000001E-3</c:v>
                </c:pt>
                <c:pt idx="14946">
                  <c:v>-5.3950199999999997E-4</c:v>
                </c:pt>
                <c:pt idx="14947">
                  <c:v>1.4679890000000001E-3</c:v>
                </c:pt>
                <c:pt idx="14948">
                  <c:v>1.2227970000000001E-3</c:v>
                </c:pt>
                <c:pt idx="14949">
                  <c:v>-1.0861639999999999E-3</c:v>
                </c:pt>
                <c:pt idx="14950">
                  <c:v>5.1836999999999999E-4</c:v>
                </c:pt>
                <c:pt idx="14951">
                  <c:v>-3.1173699999999997E-4</c:v>
                </c:pt>
                <c:pt idx="14952">
                  <c:v>1.3638600000000001E-4</c:v>
                </c:pt>
                <c:pt idx="14953">
                  <c:v>-4.44716E-4</c:v>
                </c:pt>
                <c:pt idx="14954">
                  <c:v>-1.5815670000000001E-3</c:v>
                </c:pt>
                <c:pt idx="14955">
                  <c:v>1.5670879999999999E-3</c:v>
                </c:pt>
                <c:pt idx="14956">
                  <c:v>-1.014097E-3</c:v>
                </c:pt>
                <c:pt idx="14957">
                  <c:v>-4.2260900000000001E-4</c:v>
                </c:pt>
                <c:pt idx="14958">
                  <c:v>5.8306299999999998E-4</c:v>
                </c:pt>
                <c:pt idx="14959">
                  <c:v>-3.65022E-4</c:v>
                </c:pt>
                <c:pt idx="14960">
                  <c:v>8.0704400000000003E-4</c:v>
                </c:pt>
                <c:pt idx="14961">
                  <c:v>3.4871400000000002E-4</c:v>
                </c:pt>
                <c:pt idx="14962" formatCode="0.00E+00">
                  <c:v>-9.29423E-5</c:v>
                </c:pt>
                <c:pt idx="14963">
                  <c:v>-2.6242769999999999E-3</c:v>
                </c:pt>
                <c:pt idx="14964">
                  <c:v>1.482829E-3</c:v>
                </c:pt>
                <c:pt idx="14965">
                  <c:v>7.4113900000000003E-4</c:v>
                </c:pt>
                <c:pt idx="14966">
                  <c:v>1.7341450000000001E-3</c:v>
                </c:pt>
                <c:pt idx="14967">
                  <c:v>2.4241699999999998E-3</c:v>
                </c:pt>
                <c:pt idx="14968">
                  <c:v>-5.6673400000000005E-4</c:v>
                </c:pt>
                <c:pt idx="14969">
                  <c:v>2.92668E-4</c:v>
                </c:pt>
                <c:pt idx="14970">
                  <c:v>-1.9635310000000001E-3</c:v>
                </c:pt>
                <c:pt idx="14971">
                  <c:v>1.2050990000000001E-3</c:v>
                </c:pt>
                <c:pt idx="14972">
                  <c:v>-8.1777100000000001E-4</c:v>
                </c:pt>
                <c:pt idx="14973">
                  <c:v>-1.379431E-3</c:v>
                </c:pt>
                <c:pt idx="14974">
                  <c:v>1.7017930000000001E-3</c:v>
                </c:pt>
                <c:pt idx="14975">
                  <c:v>-1.2593399999999999E-4</c:v>
                </c:pt>
                <c:pt idx="14976">
                  <c:v>2.0291600000000001E-4</c:v>
                </c:pt>
                <c:pt idx="14977">
                  <c:v>3.0317249999999999E-3</c:v>
                </c:pt>
                <c:pt idx="14978">
                  <c:v>-4.1641099999999999E-4</c:v>
                </c:pt>
                <c:pt idx="14979">
                  <c:v>-5.1601299999999995E-4</c:v>
                </c:pt>
                <c:pt idx="14980">
                  <c:v>-1.4714900000000001E-4</c:v>
                </c:pt>
                <c:pt idx="14981">
                  <c:v>1.434502E-3</c:v>
                </c:pt>
                <c:pt idx="14982">
                  <c:v>3.4529199999999997E-4</c:v>
                </c:pt>
                <c:pt idx="14983">
                  <c:v>1.5088269999999999E-3</c:v>
                </c:pt>
                <c:pt idx="14984">
                  <c:v>-9.3645700000000002E-4</c:v>
                </c:pt>
                <c:pt idx="14985">
                  <c:v>1.0015250000000001E-3</c:v>
                </c:pt>
                <c:pt idx="14986">
                  <c:v>-1.05487E-4</c:v>
                </c:pt>
                <c:pt idx="14987">
                  <c:v>-1.9060500000000001E-3</c:v>
                </c:pt>
                <c:pt idx="14988">
                  <c:v>-1.7450300000000001E-3</c:v>
                </c:pt>
                <c:pt idx="14989">
                  <c:v>-1.8414359999999999E-3</c:v>
                </c:pt>
                <c:pt idx="14990">
                  <c:v>-1.9325499999999999E-3</c:v>
                </c:pt>
                <c:pt idx="14991">
                  <c:v>-9.0350499999999998E-4</c:v>
                </c:pt>
                <c:pt idx="14992">
                  <c:v>2.5312939999999999E-3</c:v>
                </c:pt>
                <c:pt idx="14993">
                  <c:v>-1.209648E-3</c:v>
                </c:pt>
                <c:pt idx="14994">
                  <c:v>2.377536E-3</c:v>
                </c:pt>
                <c:pt idx="14995" formatCode="0.00E+00">
                  <c:v>7.4167700000000005E-5</c:v>
                </c:pt>
                <c:pt idx="14996">
                  <c:v>1.4041189999999999E-3</c:v>
                </c:pt>
                <c:pt idx="14997">
                  <c:v>4.57365E-4</c:v>
                </c:pt>
                <c:pt idx="14998">
                  <c:v>-2.488634E-3</c:v>
                </c:pt>
                <c:pt idx="14999" formatCode="0.00E+00">
                  <c:v>5.0690499999999999E-5</c:v>
                </c:pt>
                <c:pt idx="15000">
                  <c:v>2.9016600000000001E-4</c:v>
                </c:pt>
                <c:pt idx="15001">
                  <c:v>-3.1490400000000001E-3</c:v>
                </c:pt>
                <c:pt idx="15002">
                  <c:v>4.67109E-4</c:v>
                </c:pt>
                <c:pt idx="15003">
                  <c:v>-1.453296E-3</c:v>
                </c:pt>
                <c:pt idx="15004">
                  <c:v>5.4651700000000005E-4</c:v>
                </c:pt>
                <c:pt idx="15005" formatCode="0.00E+00">
                  <c:v>-6.3080800000000001E-5</c:v>
                </c:pt>
                <c:pt idx="15006">
                  <c:v>7.9898800000000004E-4</c:v>
                </c:pt>
                <c:pt idx="15007">
                  <c:v>1.499399E-3</c:v>
                </c:pt>
                <c:pt idx="15008">
                  <c:v>-2.2811039999999999E-3</c:v>
                </c:pt>
                <c:pt idx="15009">
                  <c:v>8.8566100000000004E-4</c:v>
                </c:pt>
                <c:pt idx="15010">
                  <c:v>-1.6268890000000001E-3</c:v>
                </c:pt>
                <c:pt idx="15011">
                  <c:v>-9.9572000000000007E-4</c:v>
                </c:pt>
                <c:pt idx="15012">
                  <c:v>9.4848399999999998E-4</c:v>
                </c:pt>
                <c:pt idx="15013">
                  <c:v>-1.7483700000000001E-4</c:v>
                </c:pt>
                <c:pt idx="15014" formatCode="0.00E+00">
                  <c:v>-5.9792800000000001E-5</c:v>
                </c:pt>
                <c:pt idx="15015">
                  <c:v>-1.49497E-3</c:v>
                </c:pt>
                <c:pt idx="15016">
                  <c:v>9.5344699999999995E-4</c:v>
                </c:pt>
                <c:pt idx="15017">
                  <c:v>-2.2633399999999999E-4</c:v>
                </c:pt>
                <c:pt idx="15018">
                  <c:v>-1.0862350000000001E-3</c:v>
                </c:pt>
                <c:pt idx="15019">
                  <c:v>-2.2758689999999998E-3</c:v>
                </c:pt>
                <c:pt idx="15020">
                  <c:v>2.8574820000000002E-3</c:v>
                </c:pt>
                <c:pt idx="15021">
                  <c:v>-1.7383349999999999E-3</c:v>
                </c:pt>
                <c:pt idx="15022">
                  <c:v>4.0019300000000002E-4</c:v>
                </c:pt>
                <c:pt idx="15023">
                  <c:v>-6.9543199999999995E-4</c:v>
                </c:pt>
                <c:pt idx="15024">
                  <c:v>1.018028E-3</c:v>
                </c:pt>
                <c:pt idx="15025">
                  <c:v>-6.0410300000000004E-4</c:v>
                </c:pt>
                <c:pt idx="15026">
                  <c:v>1.196384E-3</c:v>
                </c:pt>
                <c:pt idx="15027">
                  <c:v>-8.1803099999999999E-4</c:v>
                </c:pt>
                <c:pt idx="15028" formatCode="0.00E+00">
                  <c:v>5.41927E-5</c:v>
                </c:pt>
                <c:pt idx="15029">
                  <c:v>-8.1346499999999998E-4</c:v>
                </c:pt>
                <c:pt idx="15030">
                  <c:v>-2.1152459999999999E-3</c:v>
                </c:pt>
                <c:pt idx="15031">
                  <c:v>-7.5809900000000003E-4</c:v>
                </c:pt>
                <c:pt idx="15032">
                  <c:v>1.493582E-3</c:v>
                </c:pt>
                <c:pt idx="15033" formatCode="0.00E+00">
                  <c:v>7.6247800000000005E-5</c:v>
                </c:pt>
                <c:pt idx="15034">
                  <c:v>2.1441099999999999E-4</c:v>
                </c:pt>
                <c:pt idx="15035">
                  <c:v>-3.9119099999999999E-4</c:v>
                </c:pt>
                <c:pt idx="15036">
                  <c:v>-7.35518E-4</c:v>
                </c:pt>
                <c:pt idx="15037">
                  <c:v>2.3227499999999999E-4</c:v>
                </c:pt>
                <c:pt idx="15038">
                  <c:v>1.56692E-4</c:v>
                </c:pt>
                <c:pt idx="15039">
                  <c:v>-1.384213E-3</c:v>
                </c:pt>
                <c:pt idx="15040">
                  <c:v>-1.034772E-3</c:v>
                </c:pt>
                <c:pt idx="15041">
                  <c:v>-1.1242540000000001E-3</c:v>
                </c:pt>
                <c:pt idx="15042">
                  <c:v>-9.9731499999999992E-4</c:v>
                </c:pt>
                <c:pt idx="15043">
                  <c:v>-7.6402200000000005E-4</c:v>
                </c:pt>
                <c:pt idx="15044">
                  <c:v>-2.3436299999999999E-4</c:v>
                </c:pt>
                <c:pt idx="15045">
                  <c:v>1.2532789999999999E-3</c:v>
                </c:pt>
                <c:pt idx="15046">
                  <c:v>5.0785900000000004E-4</c:v>
                </c:pt>
                <c:pt idx="15047">
                  <c:v>-2.4751479999999999E-3</c:v>
                </c:pt>
                <c:pt idx="15048">
                  <c:v>2.521428E-3</c:v>
                </c:pt>
                <c:pt idx="15049">
                  <c:v>-1.3105949999999999E-3</c:v>
                </c:pt>
                <c:pt idx="15050">
                  <c:v>-3.55051E-4</c:v>
                </c:pt>
                <c:pt idx="15051">
                  <c:v>-2.9271319999999998E-3</c:v>
                </c:pt>
                <c:pt idx="15052">
                  <c:v>-3.48578E-4</c:v>
                </c:pt>
                <c:pt idx="15053">
                  <c:v>-7.3580200000000003E-4</c:v>
                </c:pt>
                <c:pt idx="15054">
                  <c:v>-1.669441E-3</c:v>
                </c:pt>
                <c:pt idx="15055">
                  <c:v>-6.5610799999999997E-4</c:v>
                </c:pt>
                <c:pt idx="15056">
                  <c:v>3.843932E-3</c:v>
                </c:pt>
                <c:pt idx="15057" formatCode="0.00E+00">
                  <c:v>-3.3630500000000003E-5</c:v>
                </c:pt>
                <c:pt idx="15058" formatCode="0.00E+00">
                  <c:v>-5.9426299999999997E-5</c:v>
                </c:pt>
                <c:pt idx="15059">
                  <c:v>1.1048300000000001E-4</c:v>
                </c:pt>
                <c:pt idx="15060" formatCode="0.00E+00">
                  <c:v>2.9267700000000001E-5</c:v>
                </c:pt>
                <c:pt idx="15061">
                  <c:v>6.3034300000000001E-4</c:v>
                </c:pt>
                <c:pt idx="15062">
                  <c:v>-9.5901700000000005E-4</c:v>
                </c:pt>
                <c:pt idx="15063">
                  <c:v>3.61656E-3</c:v>
                </c:pt>
                <c:pt idx="15064">
                  <c:v>-1.7438040000000001E-3</c:v>
                </c:pt>
                <c:pt idx="15065">
                  <c:v>1.55296E-4</c:v>
                </c:pt>
                <c:pt idx="15066">
                  <c:v>7.5109700000000005E-4</c:v>
                </c:pt>
                <c:pt idx="15067">
                  <c:v>6.9543700000000003E-4</c:v>
                </c:pt>
                <c:pt idx="15068" formatCode="0.00E+00">
                  <c:v>8.0660499999999998E-5</c:v>
                </c:pt>
                <c:pt idx="15069">
                  <c:v>1.6404740000000001E-3</c:v>
                </c:pt>
                <c:pt idx="15070">
                  <c:v>3.9235600000000001E-4</c:v>
                </c:pt>
                <c:pt idx="15071">
                  <c:v>1.0086120000000001E-3</c:v>
                </c:pt>
                <c:pt idx="15072">
                  <c:v>3.7582400000000003E-4</c:v>
                </c:pt>
                <c:pt idx="15073">
                  <c:v>-1.186653E-3</c:v>
                </c:pt>
                <c:pt idx="15074">
                  <c:v>-6.0144300000000001E-4</c:v>
                </c:pt>
                <c:pt idx="15075">
                  <c:v>1.1069750000000001E-3</c:v>
                </c:pt>
                <c:pt idx="15076">
                  <c:v>1.9271869999999999E-3</c:v>
                </c:pt>
                <c:pt idx="15077" formatCode="0.00E+00">
                  <c:v>5.6582999999999997E-5</c:v>
                </c:pt>
                <c:pt idx="15078" formatCode="0.00E+00">
                  <c:v>-4.8199199999999998E-5</c:v>
                </c:pt>
                <c:pt idx="15079">
                  <c:v>-4.4687500000000001E-4</c:v>
                </c:pt>
                <c:pt idx="15080">
                  <c:v>1.4876469999999999E-3</c:v>
                </c:pt>
                <c:pt idx="15081">
                  <c:v>-6.6152400000000003E-4</c:v>
                </c:pt>
                <c:pt idx="15082">
                  <c:v>-6.0234000000000004E-4</c:v>
                </c:pt>
                <c:pt idx="15083">
                  <c:v>3.3535900000000003E-4</c:v>
                </c:pt>
                <c:pt idx="15084">
                  <c:v>-5.5665499999999998E-4</c:v>
                </c:pt>
                <c:pt idx="15085">
                  <c:v>2.8806869999999998E-3</c:v>
                </c:pt>
                <c:pt idx="15086">
                  <c:v>-2.3047089999999998E-3</c:v>
                </c:pt>
                <c:pt idx="15087">
                  <c:v>-1.209084E-3</c:v>
                </c:pt>
                <c:pt idx="15088">
                  <c:v>-1.213878E-3</c:v>
                </c:pt>
                <c:pt idx="15089">
                  <c:v>1.412532E-3</c:v>
                </c:pt>
                <c:pt idx="15090">
                  <c:v>5.1761199999999998E-4</c:v>
                </c:pt>
                <c:pt idx="15091">
                  <c:v>1.0638259999999999E-3</c:v>
                </c:pt>
                <c:pt idx="15092">
                  <c:v>-1.18139E-3</c:v>
                </c:pt>
                <c:pt idx="15093">
                  <c:v>5.5365999999999998E-4</c:v>
                </c:pt>
                <c:pt idx="15094">
                  <c:v>2.6282299999999997E-4</c:v>
                </c:pt>
                <c:pt idx="15095">
                  <c:v>5.8213700000000004E-4</c:v>
                </c:pt>
                <c:pt idx="15096">
                  <c:v>6.58637E-4</c:v>
                </c:pt>
                <c:pt idx="15097">
                  <c:v>1.147859E-3</c:v>
                </c:pt>
                <c:pt idx="15098">
                  <c:v>1.355925E-3</c:v>
                </c:pt>
                <c:pt idx="15099">
                  <c:v>1.4643150000000001E-3</c:v>
                </c:pt>
                <c:pt idx="15100">
                  <c:v>-1.608253E-3</c:v>
                </c:pt>
                <c:pt idx="15101">
                  <c:v>-7.7148899999999999E-4</c:v>
                </c:pt>
                <c:pt idx="15102">
                  <c:v>1.3742509999999999E-3</c:v>
                </c:pt>
                <c:pt idx="15103">
                  <c:v>-1.316341E-3</c:v>
                </c:pt>
                <c:pt idx="15104">
                  <c:v>-2.826744E-3</c:v>
                </c:pt>
                <c:pt idx="15105">
                  <c:v>-2.3252699999999999E-3</c:v>
                </c:pt>
                <c:pt idx="15106">
                  <c:v>-1.1840349999999999E-3</c:v>
                </c:pt>
                <c:pt idx="15107" formatCode="0.00E+00">
                  <c:v>-4.2547500000000002E-6</c:v>
                </c:pt>
                <c:pt idx="15108">
                  <c:v>6.8974200000000002E-4</c:v>
                </c:pt>
                <c:pt idx="15109">
                  <c:v>-1.1608879999999999E-3</c:v>
                </c:pt>
                <c:pt idx="15110">
                  <c:v>-3.2623899999999998E-4</c:v>
                </c:pt>
                <c:pt idx="15111">
                  <c:v>-9.5687500000000004E-4</c:v>
                </c:pt>
                <c:pt idx="15112">
                  <c:v>-2.037751E-3</c:v>
                </c:pt>
                <c:pt idx="15113">
                  <c:v>-3.0617359999999998E-3</c:v>
                </c:pt>
                <c:pt idx="15114">
                  <c:v>-1.3202799999999999E-4</c:v>
                </c:pt>
                <c:pt idx="15115">
                  <c:v>1.1425610000000001E-3</c:v>
                </c:pt>
                <c:pt idx="15116" formatCode="0.00E+00">
                  <c:v>7.79983E-7</c:v>
                </c:pt>
                <c:pt idx="15117">
                  <c:v>3.0358099999999998E-4</c:v>
                </c:pt>
                <c:pt idx="15118">
                  <c:v>3.6642899999999998E-4</c:v>
                </c:pt>
                <c:pt idx="15119">
                  <c:v>1.80008E-4</c:v>
                </c:pt>
                <c:pt idx="15120">
                  <c:v>1.3830439999999999E-3</c:v>
                </c:pt>
                <c:pt idx="15121">
                  <c:v>7.11128E-4</c:v>
                </c:pt>
                <c:pt idx="15122">
                  <c:v>-1.3377879999999999E-3</c:v>
                </c:pt>
                <c:pt idx="15123">
                  <c:v>-4.9942499999999996E-4</c:v>
                </c:pt>
                <c:pt idx="15124">
                  <c:v>-5.7726000000000001E-4</c:v>
                </c:pt>
                <c:pt idx="15125">
                  <c:v>9.0798500000000004E-4</c:v>
                </c:pt>
                <c:pt idx="15126">
                  <c:v>1.0206099999999999E-3</c:v>
                </c:pt>
                <c:pt idx="15127">
                  <c:v>-4.62771E-4</c:v>
                </c:pt>
                <c:pt idx="15128" formatCode="0.00E+00">
                  <c:v>2.9386500000000001E-5</c:v>
                </c:pt>
                <c:pt idx="15129">
                  <c:v>1.3519129999999999E-3</c:v>
                </c:pt>
                <c:pt idx="15130" formatCode="0.00E+00">
                  <c:v>5.9286100000000001E-5</c:v>
                </c:pt>
                <c:pt idx="15131">
                  <c:v>-9.873359999999999E-4</c:v>
                </c:pt>
                <c:pt idx="15132">
                  <c:v>-1.085066E-3</c:v>
                </c:pt>
                <c:pt idx="15133" formatCode="0.00E+00">
                  <c:v>-8.6165999999999998E-6</c:v>
                </c:pt>
                <c:pt idx="15134">
                  <c:v>-2.5759600000000002E-4</c:v>
                </c:pt>
                <c:pt idx="15135">
                  <c:v>-3.6146000000000003E-4</c:v>
                </c:pt>
                <c:pt idx="15136">
                  <c:v>8.5013000000000005E-4</c:v>
                </c:pt>
                <c:pt idx="15137">
                  <c:v>6.8314999999999999E-4</c:v>
                </c:pt>
                <c:pt idx="15138">
                  <c:v>-2.4087760000000001E-3</c:v>
                </c:pt>
                <c:pt idx="15139">
                  <c:v>1.134293E-3</c:v>
                </c:pt>
                <c:pt idx="15140">
                  <c:v>6.1676500000000002E-4</c:v>
                </c:pt>
                <c:pt idx="15141">
                  <c:v>-1.0788100000000001E-4</c:v>
                </c:pt>
                <c:pt idx="15142">
                  <c:v>-2.0739420000000001E-3</c:v>
                </c:pt>
                <c:pt idx="15143">
                  <c:v>-3.8496500000000003E-4</c:v>
                </c:pt>
                <c:pt idx="15144">
                  <c:v>1.03093E-3</c:v>
                </c:pt>
                <c:pt idx="15145">
                  <c:v>-2.5963700000000001E-4</c:v>
                </c:pt>
                <c:pt idx="15146">
                  <c:v>-1.702889E-3</c:v>
                </c:pt>
                <c:pt idx="15147">
                  <c:v>-4.4009380000000001E-3</c:v>
                </c:pt>
                <c:pt idx="15148">
                  <c:v>-1.026306E-3</c:v>
                </c:pt>
                <c:pt idx="15149">
                  <c:v>-1.5650639999999999E-3</c:v>
                </c:pt>
                <c:pt idx="15150">
                  <c:v>-1.2324359999999999E-3</c:v>
                </c:pt>
                <c:pt idx="15151">
                  <c:v>1.29505E-4</c:v>
                </c:pt>
                <c:pt idx="15152">
                  <c:v>5.27295E-4</c:v>
                </c:pt>
                <c:pt idx="15153">
                  <c:v>1.2988120000000001E-3</c:v>
                </c:pt>
                <c:pt idx="15154">
                  <c:v>-1.0589659999999999E-3</c:v>
                </c:pt>
                <c:pt idx="15155">
                  <c:v>1.378359E-3</c:v>
                </c:pt>
                <c:pt idx="15156">
                  <c:v>-1.337581E-3</c:v>
                </c:pt>
                <c:pt idx="15157">
                  <c:v>-8.9176800000000003E-4</c:v>
                </c:pt>
                <c:pt idx="15158">
                  <c:v>-8.7158899999999998E-4</c:v>
                </c:pt>
                <c:pt idx="15159">
                  <c:v>-1.4321850000000001E-3</c:v>
                </c:pt>
                <c:pt idx="15160">
                  <c:v>1.6079899999999999E-3</c:v>
                </c:pt>
                <c:pt idx="15161">
                  <c:v>-4.3918100000000002E-4</c:v>
                </c:pt>
                <c:pt idx="15162">
                  <c:v>1.2598069999999999E-3</c:v>
                </c:pt>
                <c:pt idx="15163">
                  <c:v>-8.5847199999999999E-4</c:v>
                </c:pt>
                <c:pt idx="15164">
                  <c:v>1.09015E-4</c:v>
                </c:pt>
                <c:pt idx="15165">
                  <c:v>9.2341000000000005E-4</c:v>
                </c:pt>
                <c:pt idx="15166">
                  <c:v>3.0772299999999998E-4</c:v>
                </c:pt>
                <c:pt idx="15167">
                  <c:v>-1.564745E-3</c:v>
                </c:pt>
                <c:pt idx="15168">
                  <c:v>-1.7524649999999999E-3</c:v>
                </c:pt>
                <c:pt idx="15169" formatCode="0.00E+00">
                  <c:v>5.6087500000000001E-5</c:v>
                </c:pt>
                <c:pt idx="15170">
                  <c:v>1.22719E-4</c:v>
                </c:pt>
                <c:pt idx="15171">
                  <c:v>1.2385829999999999E-3</c:v>
                </c:pt>
                <c:pt idx="15172">
                  <c:v>-9.6546700000000002E-4</c:v>
                </c:pt>
                <c:pt idx="15173">
                  <c:v>9.0327300000000001E-4</c:v>
                </c:pt>
                <c:pt idx="15174" formatCode="0.00E+00">
                  <c:v>-7.79233E-5</c:v>
                </c:pt>
                <c:pt idx="15175">
                  <c:v>-1.444924E-3</c:v>
                </c:pt>
                <c:pt idx="15176">
                  <c:v>-1.6960289999999999E-3</c:v>
                </c:pt>
                <c:pt idx="15177">
                  <c:v>-6.4408E-4</c:v>
                </c:pt>
                <c:pt idx="15178">
                  <c:v>1.0437669999999999E-3</c:v>
                </c:pt>
                <c:pt idx="15179">
                  <c:v>1.4048909999999999E-3</c:v>
                </c:pt>
                <c:pt idx="15180">
                  <c:v>-3.1219899999999998E-4</c:v>
                </c:pt>
                <c:pt idx="15181">
                  <c:v>1.578379E-3</c:v>
                </c:pt>
                <c:pt idx="15182">
                  <c:v>6.8316799999999995E-4</c:v>
                </c:pt>
                <c:pt idx="15183">
                  <c:v>-1.939779E-3</c:v>
                </c:pt>
                <c:pt idx="15184">
                  <c:v>3.8031700000000002E-4</c:v>
                </c:pt>
                <c:pt idx="15185">
                  <c:v>-8.0532200000000003E-4</c:v>
                </c:pt>
                <c:pt idx="15186">
                  <c:v>-4.9373899999999998E-4</c:v>
                </c:pt>
                <c:pt idx="15187" formatCode="0.00E+00">
                  <c:v>3.9425200000000003E-5</c:v>
                </c:pt>
                <c:pt idx="15188" formatCode="0.00E+00">
                  <c:v>9.0806300000000005E-5</c:v>
                </c:pt>
                <c:pt idx="15189">
                  <c:v>1.8953640000000001E-3</c:v>
                </c:pt>
                <c:pt idx="15190">
                  <c:v>8.8071000000000004E-4</c:v>
                </c:pt>
                <c:pt idx="15191">
                  <c:v>3.7417700000000001E-4</c:v>
                </c:pt>
                <c:pt idx="15192">
                  <c:v>5.4710100000000003E-4</c:v>
                </c:pt>
                <c:pt idx="15193">
                  <c:v>5.7000400000000004E-4</c:v>
                </c:pt>
                <c:pt idx="15194">
                  <c:v>6.0398699999999995E-4</c:v>
                </c:pt>
                <c:pt idx="15195">
                  <c:v>6.0931400000000001E-4</c:v>
                </c:pt>
                <c:pt idx="15196">
                  <c:v>4.3438E-4</c:v>
                </c:pt>
                <c:pt idx="15197">
                  <c:v>-9.5259399999999997E-4</c:v>
                </c:pt>
                <c:pt idx="15198">
                  <c:v>2.646598E-3</c:v>
                </c:pt>
                <c:pt idx="15199">
                  <c:v>1.2335250000000001E-3</c:v>
                </c:pt>
                <c:pt idx="15200">
                  <c:v>1.93198E-4</c:v>
                </c:pt>
                <c:pt idx="15201">
                  <c:v>-1.2313269999999999E-3</c:v>
                </c:pt>
                <c:pt idx="15202">
                  <c:v>6.94643E-4</c:v>
                </c:pt>
                <c:pt idx="15203">
                  <c:v>3.7719400000000002E-4</c:v>
                </c:pt>
                <c:pt idx="15204">
                  <c:v>-9.8377699999999992E-4</c:v>
                </c:pt>
                <c:pt idx="15205">
                  <c:v>3.2489999999999998E-4</c:v>
                </c:pt>
                <c:pt idx="15206" formatCode="0.00E+00">
                  <c:v>5.6977800000000002E-5</c:v>
                </c:pt>
                <c:pt idx="15207" formatCode="0.00E+00">
                  <c:v>-2.8776E-5</c:v>
                </c:pt>
                <c:pt idx="15208">
                  <c:v>1.5934689999999999E-3</c:v>
                </c:pt>
                <c:pt idx="15209">
                  <c:v>2.9464500000000001E-4</c:v>
                </c:pt>
                <c:pt idx="15210">
                  <c:v>1.3530840000000001E-3</c:v>
                </c:pt>
                <c:pt idx="15211">
                  <c:v>2.7476999999999997E-4</c:v>
                </c:pt>
                <c:pt idx="15212">
                  <c:v>1.5189750000000001E-3</c:v>
                </c:pt>
                <c:pt idx="15213">
                  <c:v>-4.2539900000000002E-4</c:v>
                </c:pt>
                <c:pt idx="15214">
                  <c:v>3.0278280000000002E-3</c:v>
                </c:pt>
                <c:pt idx="15215">
                  <c:v>-1.617524E-3</c:v>
                </c:pt>
                <c:pt idx="15216">
                  <c:v>-1.1021270000000001E-3</c:v>
                </c:pt>
                <c:pt idx="15217">
                  <c:v>1.5948570000000001E-3</c:v>
                </c:pt>
                <c:pt idx="15218">
                  <c:v>1.662632E-3</c:v>
                </c:pt>
                <c:pt idx="15219">
                  <c:v>4.7193199999999999E-4</c:v>
                </c:pt>
                <c:pt idx="15220" formatCode="0.00E+00">
                  <c:v>-5.4147999999999997E-5</c:v>
                </c:pt>
                <c:pt idx="15221">
                  <c:v>2.3171310000000001E-3</c:v>
                </c:pt>
                <c:pt idx="15222">
                  <c:v>1.927422E-3</c:v>
                </c:pt>
                <c:pt idx="15223">
                  <c:v>1.1575019999999999E-3</c:v>
                </c:pt>
                <c:pt idx="15224">
                  <c:v>7.3169800000000003E-4</c:v>
                </c:pt>
                <c:pt idx="15225">
                  <c:v>1.327447E-3</c:v>
                </c:pt>
                <c:pt idx="15226">
                  <c:v>-4.7203700000000002E-4</c:v>
                </c:pt>
                <c:pt idx="15227">
                  <c:v>7.0561300000000001E-4</c:v>
                </c:pt>
                <c:pt idx="15228">
                  <c:v>-7.7510600000000002E-4</c:v>
                </c:pt>
                <c:pt idx="15229">
                  <c:v>-1.6018200000000001E-4</c:v>
                </c:pt>
                <c:pt idx="15230">
                  <c:v>-2.03186E-4</c:v>
                </c:pt>
                <c:pt idx="15231">
                  <c:v>1.581399E-3</c:v>
                </c:pt>
                <c:pt idx="15232">
                  <c:v>-2.279414E-3</c:v>
                </c:pt>
                <c:pt idx="15233">
                  <c:v>7.4194199999999999E-4</c:v>
                </c:pt>
                <c:pt idx="15234">
                  <c:v>-2.699922E-3</c:v>
                </c:pt>
                <c:pt idx="15235">
                  <c:v>1.1770200000000001E-4</c:v>
                </c:pt>
                <c:pt idx="15236">
                  <c:v>3.5833990000000001E-3</c:v>
                </c:pt>
                <c:pt idx="15237">
                  <c:v>-2.2252219999999998E-3</c:v>
                </c:pt>
                <c:pt idx="15238">
                  <c:v>1.3097860000000001E-3</c:v>
                </c:pt>
                <c:pt idx="15239" formatCode="0.00E+00">
                  <c:v>7.6209699999999996E-5</c:v>
                </c:pt>
                <c:pt idx="15240">
                  <c:v>5.2222200000000003E-4</c:v>
                </c:pt>
                <c:pt idx="15241">
                  <c:v>-6.7779799999999996E-4</c:v>
                </c:pt>
                <c:pt idx="15242" formatCode="0.00E+00">
                  <c:v>1.18013E-5</c:v>
                </c:pt>
                <c:pt idx="15243">
                  <c:v>-4.425025E-3</c:v>
                </c:pt>
                <c:pt idx="15244">
                  <c:v>-9.2433200000000004E-4</c:v>
                </c:pt>
                <c:pt idx="15245">
                  <c:v>1.175038E-3</c:v>
                </c:pt>
                <c:pt idx="15246">
                  <c:v>4.2183999999999999E-4</c:v>
                </c:pt>
                <c:pt idx="15247">
                  <c:v>1.5355740000000001E-3</c:v>
                </c:pt>
                <c:pt idx="15248">
                  <c:v>-8.5498900000000001E-4</c:v>
                </c:pt>
                <c:pt idx="15249">
                  <c:v>-1.5740420000000001E-3</c:v>
                </c:pt>
                <c:pt idx="15250">
                  <c:v>-1.5602300000000001E-4</c:v>
                </c:pt>
                <c:pt idx="15251">
                  <c:v>-2.0902E-4</c:v>
                </c:pt>
                <c:pt idx="15252" formatCode="0.00E+00">
                  <c:v>3.3599800000000003E-5</c:v>
                </c:pt>
                <c:pt idx="15253">
                  <c:v>7.3800600000000004E-4</c:v>
                </c:pt>
                <c:pt idx="15254">
                  <c:v>2.0500280000000002E-3</c:v>
                </c:pt>
                <c:pt idx="15255">
                  <c:v>1.4383E-3</c:v>
                </c:pt>
                <c:pt idx="15256">
                  <c:v>3.7874799999999999E-4</c:v>
                </c:pt>
                <c:pt idx="15257">
                  <c:v>1.0740999999999999E-3</c:v>
                </c:pt>
                <c:pt idx="15258">
                  <c:v>1.566076E-3</c:v>
                </c:pt>
                <c:pt idx="15259">
                  <c:v>1.1269209999999999E-3</c:v>
                </c:pt>
                <c:pt idx="15260">
                  <c:v>8.3183900000000002E-4</c:v>
                </c:pt>
                <c:pt idx="15261">
                  <c:v>-3.6258900000000002E-4</c:v>
                </c:pt>
                <c:pt idx="15262">
                  <c:v>1.4081860000000001E-3</c:v>
                </c:pt>
                <c:pt idx="15263">
                  <c:v>4.56639E-4</c:v>
                </c:pt>
                <c:pt idx="15264" formatCode="0.00E+00">
                  <c:v>5.1351699999999998E-5</c:v>
                </c:pt>
                <c:pt idx="15265">
                  <c:v>6.6094899999999998E-4</c:v>
                </c:pt>
                <c:pt idx="15266">
                  <c:v>-1.455388E-3</c:v>
                </c:pt>
                <c:pt idx="15267">
                  <c:v>2.91486E-3</c:v>
                </c:pt>
                <c:pt idx="15268">
                  <c:v>-1.1533369999999999E-3</c:v>
                </c:pt>
                <c:pt idx="15269">
                  <c:v>-1.7032799999999999E-3</c:v>
                </c:pt>
                <c:pt idx="15270">
                  <c:v>-1.056272E-3</c:v>
                </c:pt>
                <c:pt idx="15271">
                  <c:v>7.0061600000000004E-4</c:v>
                </c:pt>
                <c:pt idx="15272">
                  <c:v>-5.1912300000000002E-4</c:v>
                </c:pt>
                <c:pt idx="15273">
                  <c:v>2.5331260000000001E-3</c:v>
                </c:pt>
                <c:pt idx="15274">
                  <c:v>3.8496400000000001E-4</c:v>
                </c:pt>
                <c:pt idx="15275">
                  <c:v>-8.0040899999999997E-4</c:v>
                </c:pt>
                <c:pt idx="15276">
                  <c:v>-7.7326300000000005E-4</c:v>
                </c:pt>
                <c:pt idx="15277">
                  <c:v>-2.0678250000000001E-3</c:v>
                </c:pt>
                <c:pt idx="15278">
                  <c:v>1.00534E-4</c:v>
                </c:pt>
                <c:pt idx="15279">
                  <c:v>1.9311910000000001E-3</c:v>
                </c:pt>
                <c:pt idx="15280">
                  <c:v>1.794695E-3</c:v>
                </c:pt>
                <c:pt idx="15281">
                  <c:v>-1.5659479999999999E-3</c:v>
                </c:pt>
                <c:pt idx="15282">
                  <c:v>1.943464E-3</c:v>
                </c:pt>
                <c:pt idx="15283">
                  <c:v>-1.216377E-3</c:v>
                </c:pt>
                <c:pt idx="15284">
                  <c:v>-5.8343200000000005E-4</c:v>
                </c:pt>
                <c:pt idx="15285">
                  <c:v>2.9905299999999999E-3</c:v>
                </c:pt>
                <c:pt idx="15286">
                  <c:v>-1.4315630000000001E-3</c:v>
                </c:pt>
                <c:pt idx="15287">
                  <c:v>5.98564E-4</c:v>
                </c:pt>
                <c:pt idx="15288">
                  <c:v>-8.0177099999999995E-4</c:v>
                </c:pt>
                <c:pt idx="15289">
                  <c:v>-1.061429E-3</c:v>
                </c:pt>
                <c:pt idx="15290">
                  <c:v>9.13608E-4</c:v>
                </c:pt>
                <c:pt idx="15291">
                  <c:v>-9.1332100000000003E-4</c:v>
                </c:pt>
                <c:pt idx="15292">
                  <c:v>-1.4012300000000001E-3</c:v>
                </c:pt>
                <c:pt idx="15293">
                  <c:v>1.453146E-3</c:v>
                </c:pt>
                <c:pt idx="15294">
                  <c:v>1.2928200000000001E-4</c:v>
                </c:pt>
                <c:pt idx="15295">
                  <c:v>-3.8310999999999998E-4</c:v>
                </c:pt>
                <c:pt idx="15296">
                  <c:v>1.3929389999999999E-3</c:v>
                </c:pt>
                <c:pt idx="15297">
                  <c:v>2.4765799999999999E-3</c:v>
                </c:pt>
                <c:pt idx="15298">
                  <c:v>-6.4307100000000005E-4</c:v>
                </c:pt>
                <c:pt idx="15299">
                  <c:v>-4.35878E-4</c:v>
                </c:pt>
                <c:pt idx="15300">
                  <c:v>3.84874E-4</c:v>
                </c:pt>
                <c:pt idx="15301">
                  <c:v>-1.80744E-3</c:v>
                </c:pt>
                <c:pt idx="15302">
                  <c:v>-7.4463199999999995E-4</c:v>
                </c:pt>
                <c:pt idx="15303">
                  <c:v>1.1744419999999999E-3</c:v>
                </c:pt>
                <c:pt idx="15304">
                  <c:v>7.1796299999999996E-4</c:v>
                </c:pt>
                <c:pt idx="15305">
                  <c:v>-9.0123899999999997E-4</c:v>
                </c:pt>
                <c:pt idx="15306">
                  <c:v>4.4916699999999999E-4</c:v>
                </c:pt>
                <c:pt idx="15307">
                  <c:v>2.673173E-3</c:v>
                </c:pt>
                <c:pt idx="15308">
                  <c:v>-8.3729200000000001E-4</c:v>
                </c:pt>
                <c:pt idx="15309">
                  <c:v>1.1654059999999999E-3</c:v>
                </c:pt>
                <c:pt idx="15310" formatCode="0.00E+00">
                  <c:v>2.1615099999999999E-5</c:v>
                </c:pt>
                <c:pt idx="15311">
                  <c:v>1.0364E-4</c:v>
                </c:pt>
                <c:pt idx="15312">
                  <c:v>-4.4049999999999997E-4</c:v>
                </c:pt>
                <c:pt idx="15313">
                  <c:v>-3.19327E-4</c:v>
                </c:pt>
                <c:pt idx="15314">
                  <c:v>1.8125820000000001E-3</c:v>
                </c:pt>
                <c:pt idx="15315">
                  <c:v>-4.7826900000000002E-4</c:v>
                </c:pt>
                <c:pt idx="15316">
                  <c:v>-1.4875700000000001E-4</c:v>
                </c:pt>
                <c:pt idx="15317">
                  <c:v>-6.4011099999999996E-4</c:v>
                </c:pt>
                <c:pt idx="15318">
                  <c:v>1.4408089999999999E-3</c:v>
                </c:pt>
                <c:pt idx="15319">
                  <c:v>3.6063099999999998E-4</c:v>
                </c:pt>
                <c:pt idx="15320">
                  <c:v>2.7222599999999998E-4</c:v>
                </c:pt>
                <c:pt idx="15321">
                  <c:v>-1.264418E-3</c:v>
                </c:pt>
                <c:pt idx="15322">
                  <c:v>2.3474100000000001E-4</c:v>
                </c:pt>
                <c:pt idx="15323">
                  <c:v>-7.0642000000000003E-4</c:v>
                </c:pt>
                <c:pt idx="15324">
                  <c:v>-5.2993699999999996E-4</c:v>
                </c:pt>
                <c:pt idx="15325">
                  <c:v>-2.5509900000000001E-4</c:v>
                </c:pt>
                <c:pt idx="15326">
                  <c:v>1.2500409999999999E-3</c:v>
                </c:pt>
                <c:pt idx="15327">
                  <c:v>1.8503180000000001E-3</c:v>
                </c:pt>
                <c:pt idx="15328">
                  <c:v>1.90991E-4</c:v>
                </c:pt>
                <c:pt idx="15329">
                  <c:v>-2.2712599999999999E-4</c:v>
                </c:pt>
                <c:pt idx="15330">
                  <c:v>-1.9568950000000002E-3</c:v>
                </c:pt>
                <c:pt idx="15331">
                  <c:v>7.6139299999999997E-4</c:v>
                </c:pt>
                <c:pt idx="15332">
                  <c:v>-1.0342579999999999E-3</c:v>
                </c:pt>
                <c:pt idx="15333">
                  <c:v>1.5380890000000001E-3</c:v>
                </c:pt>
                <c:pt idx="15334">
                  <c:v>3.6315499999999999E-4</c:v>
                </c:pt>
                <c:pt idx="15335">
                  <c:v>1.0827409999999999E-3</c:v>
                </c:pt>
                <c:pt idx="15336">
                  <c:v>1.182446E-3</c:v>
                </c:pt>
                <c:pt idx="15337">
                  <c:v>8.7138899999999997E-4</c:v>
                </c:pt>
                <c:pt idx="15338">
                  <c:v>2.7891080000000002E-3</c:v>
                </c:pt>
                <c:pt idx="15339">
                  <c:v>-3.8777700000000001E-4</c:v>
                </c:pt>
                <c:pt idx="15340">
                  <c:v>-8.4425400000000001E-4</c:v>
                </c:pt>
                <c:pt idx="15341">
                  <c:v>1.6135499999999999E-4</c:v>
                </c:pt>
                <c:pt idx="15342">
                  <c:v>8.0052499999999996E-4</c:v>
                </c:pt>
                <c:pt idx="15343">
                  <c:v>1.123034E-3</c:v>
                </c:pt>
                <c:pt idx="15344">
                  <c:v>-2.7432699999999999E-4</c:v>
                </c:pt>
                <c:pt idx="15345" formatCode="0.00E+00">
                  <c:v>8.2347499999999994E-6</c:v>
                </c:pt>
                <c:pt idx="15346">
                  <c:v>6.0322399999999997E-4</c:v>
                </c:pt>
                <c:pt idx="15347">
                  <c:v>-7.9360400000000005E-4</c:v>
                </c:pt>
                <c:pt idx="15348">
                  <c:v>-7.3726499999999997E-4</c:v>
                </c:pt>
                <c:pt idx="15349">
                  <c:v>2.9071499999999998E-4</c:v>
                </c:pt>
                <c:pt idx="15350">
                  <c:v>9.8830100000000002E-4</c:v>
                </c:pt>
                <c:pt idx="15351">
                  <c:v>-7.5180899999999998E-4</c:v>
                </c:pt>
                <c:pt idx="15352">
                  <c:v>-2.7738680000000001E-3</c:v>
                </c:pt>
                <c:pt idx="15353">
                  <c:v>2.6054509999999999E-3</c:v>
                </c:pt>
                <c:pt idx="15354">
                  <c:v>-5.6394099999999999E-4</c:v>
                </c:pt>
                <c:pt idx="15355">
                  <c:v>7.0372399999999997E-4</c:v>
                </c:pt>
                <c:pt idx="15356">
                  <c:v>-1.0768150000000001E-3</c:v>
                </c:pt>
                <c:pt idx="15357">
                  <c:v>3.5853149999999999E-3</c:v>
                </c:pt>
                <c:pt idx="15358">
                  <c:v>1.5904090000000001E-3</c:v>
                </c:pt>
                <c:pt idx="15359">
                  <c:v>-4.0269959999999997E-3</c:v>
                </c:pt>
                <c:pt idx="15360">
                  <c:v>-4.7648699999999999E-4</c:v>
                </c:pt>
                <c:pt idx="15361">
                  <c:v>-1.185953E-3</c:v>
                </c:pt>
                <c:pt idx="15362">
                  <c:v>-1.0606070000000001E-3</c:v>
                </c:pt>
                <c:pt idx="15363">
                  <c:v>-8.7232100000000001E-4</c:v>
                </c:pt>
                <c:pt idx="15364">
                  <c:v>-1.3891929999999999E-3</c:v>
                </c:pt>
                <c:pt idx="15365">
                  <c:v>5.3467399999999996E-4</c:v>
                </c:pt>
                <c:pt idx="15366">
                  <c:v>1.5243030000000001E-3</c:v>
                </c:pt>
                <c:pt idx="15367">
                  <c:v>-1.791333E-3</c:v>
                </c:pt>
                <c:pt idx="15368">
                  <c:v>-2.8336600000000001E-4</c:v>
                </c:pt>
                <c:pt idx="15369">
                  <c:v>-2.4661399999999998E-4</c:v>
                </c:pt>
                <c:pt idx="15370">
                  <c:v>1.640606E-3</c:v>
                </c:pt>
                <c:pt idx="15371">
                  <c:v>-9.7541700000000002E-4</c:v>
                </c:pt>
                <c:pt idx="15372">
                  <c:v>5.6348499999999996E-4</c:v>
                </c:pt>
                <c:pt idx="15373">
                  <c:v>4.5456199999999999E-4</c:v>
                </c:pt>
                <c:pt idx="15374">
                  <c:v>2.9182750000000001E-3</c:v>
                </c:pt>
                <c:pt idx="15375">
                  <c:v>-4.0614900000000002E-4</c:v>
                </c:pt>
                <c:pt idx="15376">
                  <c:v>-2.2476280000000002E-3</c:v>
                </c:pt>
                <c:pt idx="15377">
                  <c:v>3.0740900000000002E-4</c:v>
                </c:pt>
                <c:pt idx="15378">
                  <c:v>-8.7829599999999998E-4</c:v>
                </c:pt>
                <c:pt idx="15379">
                  <c:v>1.4058969999999999E-3</c:v>
                </c:pt>
                <c:pt idx="15380">
                  <c:v>9.4091400000000005E-4</c:v>
                </c:pt>
                <c:pt idx="15381">
                  <c:v>-5.4752700000000002E-4</c:v>
                </c:pt>
                <c:pt idx="15382">
                  <c:v>6.0196100000000003E-4</c:v>
                </c:pt>
                <c:pt idx="15383">
                  <c:v>-1.0883469999999999E-3</c:v>
                </c:pt>
                <c:pt idx="15384">
                  <c:v>2.0716049999999998E-3</c:v>
                </c:pt>
                <c:pt idx="15385">
                  <c:v>-1.094095E-3</c:v>
                </c:pt>
                <c:pt idx="15386">
                  <c:v>1.82512E-3</c:v>
                </c:pt>
                <c:pt idx="15387">
                  <c:v>2.4970359999999998E-3</c:v>
                </c:pt>
                <c:pt idx="15388">
                  <c:v>-6.2679200000000004E-4</c:v>
                </c:pt>
                <c:pt idx="15389">
                  <c:v>1.67362E-4</c:v>
                </c:pt>
                <c:pt idx="15390">
                  <c:v>-2.3132579999999999E-3</c:v>
                </c:pt>
                <c:pt idx="15391">
                  <c:v>4.3006400000000002E-4</c:v>
                </c:pt>
                <c:pt idx="15392">
                  <c:v>3.32772E-4</c:v>
                </c:pt>
                <c:pt idx="15393" formatCode="0.00E+00">
                  <c:v>-7.3360299999999996E-5</c:v>
                </c:pt>
                <c:pt idx="15394">
                  <c:v>-1.9329830000000001E-3</c:v>
                </c:pt>
                <c:pt idx="15395">
                  <c:v>-2.1345840000000001E-3</c:v>
                </c:pt>
                <c:pt idx="15396">
                  <c:v>2.2817139999999998E-3</c:v>
                </c:pt>
                <c:pt idx="15397">
                  <c:v>8.0206199999999998E-4</c:v>
                </c:pt>
                <c:pt idx="15398">
                  <c:v>1.796712E-3</c:v>
                </c:pt>
                <c:pt idx="15399">
                  <c:v>1.17589E-4</c:v>
                </c:pt>
                <c:pt idx="15400">
                  <c:v>-9.889740000000001E-4</c:v>
                </c:pt>
                <c:pt idx="15401">
                  <c:v>-2.0867289999999998E-3</c:v>
                </c:pt>
                <c:pt idx="15402">
                  <c:v>-9.8841199999999993E-4</c:v>
                </c:pt>
                <c:pt idx="15403">
                  <c:v>9.4078200000000003E-4</c:v>
                </c:pt>
                <c:pt idx="15404" formatCode="0.00E+00">
                  <c:v>9.8936299999999997E-5</c:v>
                </c:pt>
                <c:pt idx="15405" formatCode="0.00E+00">
                  <c:v>2.8895200000000001E-5</c:v>
                </c:pt>
                <c:pt idx="15406">
                  <c:v>-3.6058100000000001E-4</c:v>
                </c:pt>
                <c:pt idx="15407">
                  <c:v>-4.6897200000000001E-4</c:v>
                </c:pt>
                <c:pt idx="15408">
                  <c:v>-4.8373699999999998E-4</c:v>
                </c:pt>
                <c:pt idx="15409">
                  <c:v>1.5719569999999999E-3</c:v>
                </c:pt>
                <c:pt idx="15410">
                  <c:v>1.120057E-3</c:v>
                </c:pt>
                <c:pt idx="15411">
                  <c:v>-2.2728100000000001E-3</c:v>
                </c:pt>
                <c:pt idx="15412">
                  <c:v>-1.1740489999999999E-3</c:v>
                </c:pt>
                <c:pt idx="15413">
                  <c:v>2.4408500000000001E-4</c:v>
                </c:pt>
                <c:pt idx="15414">
                  <c:v>1.27615E-4</c:v>
                </c:pt>
                <c:pt idx="15415">
                  <c:v>-7.48298E-4</c:v>
                </c:pt>
                <c:pt idx="15416">
                  <c:v>7.0894999999999997E-4</c:v>
                </c:pt>
                <c:pt idx="15417">
                  <c:v>1.4755599999999999E-4</c:v>
                </c:pt>
                <c:pt idx="15418">
                  <c:v>1.0654799999999999E-3</c:v>
                </c:pt>
                <c:pt idx="15419">
                  <c:v>1.050299E-3</c:v>
                </c:pt>
                <c:pt idx="15420">
                  <c:v>1.9868780000000001E-3</c:v>
                </c:pt>
                <c:pt idx="15421">
                  <c:v>-2.3130619999999998E-3</c:v>
                </c:pt>
                <c:pt idx="15422">
                  <c:v>8.8849399999999998E-4</c:v>
                </c:pt>
                <c:pt idx="15423">
                  <c:v>3.3125030000000001E-3</c:v>
                </c:pt>
                <c:pt idx="15424">
                  <c:v>-1.6479590000000001E-3</c:v>
                </c:pt>
                <c:pt idx="15425">
                  <c:v>-1.791237E-3</c:v>
                </c:pt>
                <c:pt idx="15426">
                  <c:v>1.1129989999999999E-3</c:v>
                </c:pt>
                <c:pt idx="15427">
                  <c:v>-1.1320460000000001E-3</c:v>
                </c:pt>
                <c:pt idx="15428">
                  <c:v>1.1711169999999999E-3</c:v>
                </c:pt>
                <c:pt idx="15429">
                  <c:v>-7.1333599999999996E-4</c:v>
                </c:pt>
                <c:pt idx="15430">
                  <c:v>-1.99781E-4</c:v>
                </c:pt>
                <c:pt idx="15431">
                  <c:v>1.7892E-4</c:v>
                </c:pt>
                <c:pt idx="15432">
                  <c:v>5.0796599999999999E-4</c:v>
                </c:pt>
                <c:pt idx="15433">
                  <c:v>3.3592600000000001E-4</c:v>
                </c:pt>
                <c:pt idx="15434">
                  <c:v>-9.8876600000000008E-4</c:v>
                </c:pt>
                <c:pt idx="15435">
                  <c:v>-1.2052810000000001E-3</c:v>
                </c:pt>
                <c:pt idx="15436">
                  <c:v>7.9718300000000003E-4</c:v>
                </c:pt>
                <c:pt idx="15437">
                  <c:v>-4.6409000000000001E-4</c:v>
                </c:pt>
                <c:pt idx="15438">
                  <c:v>-1.2168999999999999E-3</c:v>
                </c:pt>
                <c:pt idx="15439">
                  <c:v>1.4113730000000001E-3</c:v>
                </c:pt>
                <c:pt idx="15440">
                  <c:v>4.2031399999999997E-4</c:v>
                </c:pt>
                <c:pt idx="15441">
                  <c:v>-6.4761300000000001E-4</c:v>
                </c:pt>
                <c:pt idx="15442">
                  <c:v>-5.3661400000000004E-4</c:v>
                </c:pt>
                <c:pt idx="15443">
                  <c:v>5.2918400000000003E-4</c:v>
                </c:pt>
                <c:pt idx="15444">
                  <c:v>7.6752600000000004E-4</c:v>
                </c:pt>
                <c:pt idx="15445">
                  <c:v>-6.9108699999999995E-4</c:v>
                </c:pt>
                <c:pt idx="15446">
                  <c:v>9.0472600000000001E-4</c:v>
                </c:pt>
                <c:pt idx="15447" formatCode="0.00E+00">
                  <c:v>-6.8127199999999994E-5</c:v>
                </c:pt>
                <c:pt idx="15448">
                  <c:v>1.87336E-4</c:v>
                </c:pt>
                <c:pt idx="15449">
                  <c:v>1.6762799999999999E-4</c:v>
                </c:pt>
                <c:pt idx="15450">
                  <c:v>-9.6412799999999997E-4</c:v>
                </c:pt>
                <c:pt idx="15451">
                  <c:v>-9.5134500000000003E-4</c:v>
                </c:pt>
                <c:pt idx="15452">
                  <c:v>2.364643E-3</c:v>
                </c:pt>
                <c:pt idx="15453">
                  <c:v>-2.1329699999999999E-4</c:v>
                </c:pt>
                <c:pt idx="15454">
                  <c:v>5.1524399999999999E-4</c:v>
                </c:pt>
                <c:pt idx="15455">
                  <c:v>1.045479E-3</c:v>
                </c:pt>
                <c:pt idx="15456">
                  <c:v>8.4173799999999997E-4</c:v>
                </c:pt>
                <c:pt idx="15457">
                  <c:v>-2.1793299999999999E-4</c:v>
                </c:pt>
                <c:pt idx="15458">
                  <c:v>-1.3102960000000001E-3</c:v>
                </c:pt>
                <c:pt idx="15459">
                  <c:v>1.3478050000000001E-3</c:v>
                </c:pt>
                <c:pt idx="15460">
                  <c:v>-2.2772299999999999E-4</c:v>
                </c:pt>
                <c:pt idx="15461">
                  <c:v>1.2668429999999999E-3</c:v>
                </c:pt>
                <c:pt idx="15462">
                  <c:v>1.584554E-3</c:v>
                </c:pt>
                <c:pt idx="15463">
                  <c:v>1.6953409999999999E-3</c:v>
                </c:pt>
                <c:pt idx="15464">
                  <c:v>1.737913E-3</c:v>
                </c:pt>
                <c:pt idx="15465">
                  <c:v>5.6319300000000003E-4</c:v>
                </c:pt>
                <c:pt idx="15466">
                  <c:v>-1.0542520000000001E-3</c:v>
                </c:pt>
                <c:pt idx="15467">
                  <c:v>-6.5610899999999999E-4</c:v>
                </c:pt>
                <c:pt idx="15468">
                  <c:v>-1.8834570000000001E-3</c:v>
                </c:pt>
                <c:pt idx="15469">
                  <c:v>1.649759E-3</c:v>
                </c:pt>
                <c:pt idx="15470">
                  <c:v>-2.251051E-3</c:v>
                </c:pt>
                <c:pt idx="15471">
                  <c:v>-1.2560939999999999E-3</c:v>
                </c:pt>
                <c:pt idx="15472">
                  <c:v>5.4945099999999995E-4</c:v>
                </c:pt>
                <c:pt idx="15473">
                  <c:v>-5.0516099999999996E-4</c:v>
                </c:pt>
                <c:pt idx="15474">
                  <c:v>2.406474E-3</c:v>
                </c:pt>
                <c:pt idx="15475">
                  <c:v>-2.3804499999999999E-4</c:v>
                </c:pt>
                <c:pt idx="15476">
                  <c:v>1.522919E-3</c:v>
                </c:pt>
                <c:pt idx="15477">
                  <c:v>-4.35303E-4</c:v>
                </c:pt>
                <c:pt idx="15478">
                  <c:v>8.0126600000000002E-4</c:v>
                </c:pt>
                <c:pt idx="15479">
                  <c:v>8.2949499999999997E-4</c:v>
                </c:pt>
                <c:pt idx="15480">
                  <c:v>8.8113500000000001E-4</c:v>
                </c:pt>
                <c:pt idx="15481">
                  <c:v>5.7567100000000004E-4</c:v>
                </c:pt>
                <c:pt idx="15482">
                  <c:v>-2.2624199999999998E-3</c:v>
                </c:pt>
                <c:pt idx="15483">
                  <c:v>-1.71514E-3</c:v>
                </c:pt>
                <c:pt idx="15484">
                  <c:v>-4.4175600000000002E-4</c:v>
                </c:pt>
                <c:pt idx="15485">
                  <c:v>6.3948800000000001E-4</c:v>
                </c:pt>
                <c:pt idx="15486">
                  <c:v>7.7461399999999997E-4</c:v>
                </c:pt>
                <c:pt idx="15487">
                  <c:v>8.0044700000000003E-4</c:v>
                </c:pt>
                <c:pt idx="15488">
                  <c:v>6.5734500000000004E-4</c:v>
                </c:pt>
                <c:pt idx="15489">
                  <c:v>1.3425760000000001E-3</c:v>
                </c:pt>
                <c:pt idx="15490">
                  <c:v>1.077836E-3</c:v>
                </c:pt>
                <c:pt idx="15491">
                  <c:v>8.2110699999999996E-4</c:v>
                </c:pt>
                <c:pt idx="15492">
                  <c:v>1.7574800000000001E-3</c:v>
                </c:pt>
                <c:pt idx="15493">
                  <c:v>6.8635600000000005E-4</c:v>
                </c:pt>
                <c:pt idx="15494">
                  <c:v>-2.65627E-4</c:v>
                </c:pt>
                <c:pt idx="15495">
                  <c:v>-2.1082679999999999E-3</c:v>
                </c:pt>
                <c:pt idx="15496">
                  <c:v>-3.84874E-4</c:v>
                </c:pt>
                <c:pt idx="15497">
                  <c:v>-1.146804E-3</c:v>
                </c:pt>
                <c:pt idx="15498">
                  <c:v>-2.7398199999999998E-4</c:v>
                </c:pt>
                <c:pt idx="15499">
                  <c:v>7.8089700000000001E-4</c:v>
                </c:pt>
                <c:pt idx="15500">
                  <c:v>7.6405099999999997E-4</c:v>
                </c:pt>
                <c:pt idx="15501" formatCode="0.00E+00">
                  <c:v>-5.5137099999999998E-5</c:v>
                </c:pt>
                <c:pt idx="15502">
                  <c:v>-1.1929969999999999E-3</c:v>
                </c:pt>
                <c:pt idx="15503">
                  <c:v>-1.1308500000000001E-4</c:v>
                </c:pt>
                <c:pt idx="15504">
                  <c:v>4.2362399999999999E-4</c:v>
                </c:pt>
                <c:pt idx="15505">
                  <c:v>-1.9156970000000001E-3</c:v>
                </c:pt>
                <c:pt idx="15506">
                  <c:v>1.53375E-4</c:v>
                </c:pt>
                <c:pt idx="15507">
                  <c:v>-1.4245480000000001E-3</c:v>
                </c:pt>
                <c:pt idx="15508">
                  <c:v>-1.055283E-3</c:v>
                </c:pt>
                <c:pt idx="15509">
                  <c:v>-4.0387399999999998E-4</c:v>
                </c:pt>
                <c:pt idx="15510">
                  <c:v>1.491666E-3</c:v>
                </c:pt>
                <c:pt idx="15511">
                  <c:v>-6.9105999999999996E-4</c:v>
                </c:pt>
                <c:pt idx="15512">
                  <c:v>2.4785839999999998E-3</c:v>
                </c:pt>
                <c:pt idx="15513">
                  <c:v>8.1570600000000003E-4</c:v>
                </c:pt>
                <c:pt idx="15514">
                  <c:v>-3.334034E-3</c:v>
                </c:pt>
                <c:pt idx="15515">
                  <c:v>1.2914E-4</c:v>
                </c:pt>
                <c:pt idx="15516">
                  <c:v>1.341479E-3</c:v>
                </c:pt>
                <c:pt idx="15517">
                  <c:v>-6.7267E-4</c:v>
                </c:pt>
                <c:pt idx="15518">
                  <c:v>-1.2173150000000001E-3</c:v>
                </c:pt>
                <c:pt idx="15519">
                  <c:v>9.2573000000000004E-4</c:v>
                </c:pt>
                <c:pt idx="15520">
                  <c:v>3.5222900000000002E-4</c:v>
                </c:pt>
                <c:pt idx="15521" formatCode="0.00E+00">
                  <c:v>3.1318500000000002E-5</c:v>
                </c:pt>
                <c:pt idx="15522" formatCode="0.00E+00">
                  <c:v>1.46683E-5</c:v>
                </c:pt>
                <c:pt idx="15523">
                  <c:v>9.6807999999999996E-4</c:v>
                </c:pt>
                <c:pt idx="15524">
                  <c:v>1.58338E-4</c:v>
                </c:pt>
                <c:pt idx="15525">
                  <c:v>1.01879E-4</c:v>
                </c:pt>
                <c:pt idx="15526">
                  <c:v>8.9826399999999996E-4</c:v>
                </c:pt>
                <c:pt idx="15527">
                  <c:v>9.4300500000000002E-4</c:v>
                </c:pt>
                <c:pt idx="15528">
                  <c:v>7.9148599999999999E-4</c:v>
                </c:pt>
                <c:pt idx="15529">
                  <c:v>-8.3304199999999998E-4</c:v>
                </c:pt>
                <c:pt idx="15530" formatCode="0.00E+00">
                  <c:v>5.6878700000000001E-5</c:v>
                </c:pt>
                <c:pt idx="15531">
                  <c:v>1.8843899999999999E-4</c:v>
                </c:pt>
                <c:pt idx="15532">
                  <c:v>1.221352E-3</c:v>
                </c:pt>
                <c:pt idx="15533">
                  <c:v>7.3852100000000001E-4</c:v>
                </c:pt>
                <c:pt idx="15534">
                  <c:v>1.423644E-3</c:v>
                </c:pt>
                <c:pt idx="15535" formatCode="0.00E+00">
                  <c:v>-4.3491400000000002E-5</c:v>
                </c:pt>
                <c:pt idx="15536">
                  <c:v>1.129215E-3</c:v>
                </c:pt>
                <c:pt idx="15537">
                  <c:v>2.25338E-4</c:v>
                </c:pt>
                <c:pt idx="15538">
                  <c:v>5.6160100000000001E-4</c:v>
                </c:pt>
                <c:pt idx="15539">
                  <c:v>-9.6146000000000003E-4</c:v>
                </c:pt>
                <c:pt idx="15540">
                  <c:v>-4.2839799999999997E-4</c:v>
                </c:pt>
                <c:pt idx="15541">
                  <c:v>4.9065899999999995E-4</c:v>
                </c:pt>
                <c:pt idx="15542">
                  <c:v>-6.9937700000000005E-4</c:v>
                </c:pt>
                <c:pt idx="15543">
                  <c:v>-9.4598600000000001E-4</c:v>
                </c:pt>
                <c:pt idx="15544">
                  <c:v>1.20475E-4</c:v>
                </c:pt>
                <c:pt idx="15545">
                  <c:v>1.5061180000000001E-3</c:v>
                </c:pt>
                <c:pt idx="15546">
                  <c:v>1.08519E-3</c:v>
                </c:pt>
                <c:pt idx="15547">
                  <c:v>2.0581399999999999E-4</c:v>
                </c:pt>
                <c:pt idx="15548">
                  <c:v>4.8188799999999998E-4</c:v>
                </c:pt>
                <c:pt idx="15549">
                  <c:v>-4.0707599999999998E-4</c:v>
                </c:pt>
                <c:pt idx="15550">
                  <c:v>-6.5779499999999997E-4</c:v>
                </c:pt>
                <c:pt idx="15551">
                  <c:v>1.6804599999999999E-3</c:v>
                </c:pt>
                <c:pt idx="15552">
                  <c:v>-8.0851899999999995E-4</c:v>
                </c:pt>
                <c:pt idx="15553">
                  <c:v>6.67671E-4</c:v>
                </c:pt>
                <c:pt idx="15554" formatCode="0.00E+00">
                  <c:v>8.7837700000000001E-6</c:v>
                </c:pt>
                <c:pt idx="15555">
                  <c:v>-2.71115E-4</c:v>
                </c:pt>
                <c:pt idx="15556" formatCode="0.00E+00">
                  <c:v>1.0287400000000001E-5</c:v>
                </c:pt>
                <c:pt idx="15557">
                  <c:v>2.761866E-3</c:v>
                </c:pt>
                <c:pt idx="15558">
                  <c:v>-2.3338120000000002E-3</c:v>
                </c:pt>
                <c:pt idx="15559" formatCode="0.00E+00">
                  <c:v>3.9597000000000001E-5</c:v>
                </c:pt>
                <c:pt idx="15560">
                  <c:v>-1.159806E-3</c:v>
                </c:pt>
                <c:pt idx="15561">
                  <c:v>1.0295790000000001E-3</c:v>
                </c:pt>
                <c:pt idx="15562">
                  <c:v>8.1533400000000002E-4</c:v>
                </c:pt>
                <c:pt idx="15563">
                  <c:v>1.5112179999999999E-3</c:v>
                </c:pt>
                <c:pt idx="15564">
                  <c:v>-3.7356500000000002E-4</c:v>
                </c:pt>
                <c:pt idx="15565">
                  <c:v>-4.5239500000000002E-4</c:v>
                </c:pt>
                <c:pt idx="15566">
                  <c:v>6.7739000000000005E-4</c:v>
                </c:pt>
                <c:pt idx="15567">
                  <c:v>-4.0465299999999999E-4</c:v>
                </c:pt>
                <c:pt idx="15568">
                  <c:v>-3.41248E-4</c:v>
                </c:pt>
                <c:pt idx="15569">
                  <c:v>-9.4951400000000004E-4</c:v>
                </c:pt>
                <c:pt idx="15570">
                  <c:v>5.7820699999999996E-4</c:v>
                </c:pt>
                <c:pt idx="15571">
                  <c:v>-6.8892499999999995E-4</c:v>
                </c:pt>
                <c:pt idx="15572">
                  <c:v>1.264069E-3</c:v>
                </c:pt>
                <c:pt idx="15573" formatCode="0.00E+00">
                  <c:v>2.59653E-5</c:v>
                </c:pt>
                <c:pt idx="15574">
                  <c:v>-2.9910000000000001E-4</c:v>
                </c:pt>
                <c:pt idx="15575">
                  <c:v>3.41124E-4</c:v>
                </c:pt>
                <c:pt idx="15576">
                  <c:v>-6.4568799999999995E-4</c:v>
                </c:pt>
                <c:pt idx="15577">
                  <c:v>1.5626049999999999E-3</c:v>
                </c:pt>
                <c:pt idx="15578">
                  <c:v>8.2718400000000001E-4</c:v>
                </c:pt>
                <c:pt idx="15579">
                  <c:v>6.7991099999999995E-4</c:v>
                </c:pt>
                <c:pt idx="15580">
                  <c:v>2.3967699999999999E-4</c:v>
                </c:pt>
                <c:pt idx="15581">
                  <c:v>-2.1840660000000001E-3</c:v>
                </c:pt>
                <c:pt idx="15582">
                  <c:v>-1.843199E-3</c:v>
                </c:pt>
                <c:pt idx="15583">
                  <c:v>1.69352E-4</c:v>
                </c:pt>
                <c:pt idx="15584">
                  <c:v>-3.4547799999999997E-4</c:v>
                </c:pt>
                <c:pt idx="15585">
                  <c:v>2.0276640000000002E-3</c:v>
                </c:pt>
                <c:pt idx="15586">
                  <c:v>-8.1252500000000003E-4</c:v>
                </c:pt>
                <c:pt idx="15587">
                  <c:v>1.168866E-3</c:v>
                </c:pt>
                <c:pt idx="15588">
                  <c:v>-7.1748799999999996E-4</c:v>
                </c:pt>
                <c:pt idx="15589">
                  <c:v>-7.4198899999999997E-4</c:v>
                </c:pt>
                <c:pt idx="15590">
                  <c:v>-3.9334469999999996E-3</c:v>
                </c:pt>
                <c:pt idx="15591">
                  <c:v>5.1190199999999995E-4</c:v>
                </c:pt>
                <c:pt idx="15592">
                  <c:v>1.1644330000000001E-3</c:v>
                </c:pt>
                <c:pt idx="15593">
                  <c:v>1.4192969999999999E-3</c:v>
                </c:pt>
                <c:pt idx="15594" formatCode="0.00E+00">
                  <c:v>6.4109900000000001E-5</c:v>
                </c:pt>
                <c:pt idx="15595">
                  <c:v>-2.025939E-3</c:v>
                </c:pt>
                <c:pt idx="15596">
                  <c:v>-1.29622E-4</c:v>
                </c:pt>
                <c:pt idx="15597">
                  <c:v>-2.0404400000000001E-3</c:v>
                </c:pt>
                <c:pt idx="15598">
                  <c:v>5.9318399999999996E-4</c:v>
                </c:pt>
                <c:pt idx="15599">
                  <c:v>1.2110370000000001E-3</c:v>
                </c:pt>
                <c:pt idx="15600">
                  <c:v>1.514371E-3</c:v>
                </c:pt>
                <c:pt idx="15601">
                  <c:v>1.431281E-3</c:v>
                </c:pt>
                <c:pt idx="15602">
                  <c:v>-1.726907E-3</c:v>
                </c:pt>
                <c:pt idx="15603">
                  <c:v>-6.8294700000000005E-4</c:v>
                </c:pt>
                <c:pt idx="15604">
                  <c:v>-5.6811199999999996E-4</c:v>
                </c:pt>
                <c:pt idx="15605">
                  <c:v>-1.3002200000000001E-4</c:v>
                </c:pt>
                <c:pt idx="15606">
                  <c:v>1.4503389999999999E-3</c:v>
                </c:pt>
                <c:pt idx="15607" formatCode="0.00E+00">
                  <c:v>2.8743900000000001E-5</c:v>
                </c:pt>
                <c:pt idx="15608">
                  <c:v>-2.3246E-3</c:v>
                </c:pt>
                <c:pt idx="15609">
                  <c:v>1.556958E-3</c:v>
                </c:pt>
                <c:pt idx="15610">
                  <c:v>1.90495E-4</c:v>
                </c:pt>
                <c:pt idx="15611">
                  <c:v>5.5880999999999997E-4</c:v>
                </c:pt>
                <c:pt idx="15612" formatCode="0.00E+00">
                  <c:v>1.8288399999999999E-5</c:v>
                </c:pt>
                <c:pt idx="15613">
                  <c:v>-1.2360610000000001E-3</c:v>
                </c:pt>
                <c:pt idx="15614">
                  <c:v>1.85483E-3</c:v>
                </c:pt>
                <c:pt idx="15615">
                  <c:v>-2.3441759999999999E-3</c:v>
                </c:pt>
                <c:pt idx="15616">
                  <c:v>3.1556500000000002E-4</c:v>
                </c:pt>
                <c:pt idx="15617" formatCode="0.00E+00">
                  <c:v>3.3269599999999997E-5</c:v>
                </c:pt>
                <c:pt idx="15618" formatCode="0.00E+00">
                  <c:v>-7.2496000000000005E-5</c:v>
                </c:pt>
                <c:pt idx="15619">
                  <c:v>2.17522E-4</c:v>
                </c:pt>
                <c:pt idx="15620" formatCode="0.00E+00">
                  <c:v>-7.6435500000000004E-5</c:v>
                </c:pt>
                <c:pt idx="15621">
                  <c:v>8.4208899999999997E-4</c:v>
                </c:pt>
                <c:pt idx="15622">
                  <c:v>1.5295E-3</c:v>
                </c:pt>
                <c:pt idx="15623">
                  <c:v>3.7102400000000002E-4</c:v>
                </c:pt>
                <c:pt idx="15624">
                  <c:v>-1.8775809999999999E-3</c:v>
                </c:pt>
                <c:pt idx="15625">
                  <c:v>7.4616500000000002E-4</c:v>
                </c:pt>
                <c:pt idx="15626">
                  <c:v>1.809186E-3</c:v>
                </c:pt>
                <c:pt idx="15627">
                  <c:v>2.2731090000000002E-3</c:v>
                </c:pt>
                <c:pt idx="15628">
                  <c:v>-6.6831799999999999E-4</c:v>
                </c:pt>
                <c:pt idx="15629">
                  <c:v>-1.040895E-3</c:v>
                </c:pt>
                <c:pt idx="15630">
                  <c:v>-1.0755490000000001E-3</c:v>
                </c:pt>
                <c:pt idx="15631">
                  <c:v>-2.0681089999999998E-3</c:v>
                </c:pt>
                <c:pt idx="15632">
                  <c:v>-2.32086E-4</c:v>
                </c:pt>
                <c:pt idx="15633">
                  <c:v>-2.760757E-3</c:v>
                </c:pt>
                <c:pt idx="15634">
                  <c:v>-9.816549999999999E-4</c:v>
                </c:pt>
                <c:pt idx="15635">
                  <c:v>5.9120799999999997E-4</c:v>
                </c:pt>
                <c:pt idx="15636">
                  <c:v>1.64561E-3</c:v>
                </c:pt>
                <c:pt idx="15637">
                  <c:v>2.1577359999999999E-3</c:v>
                </c:pt>
                <c:pt idx="15638">
                  <c:v>4.0748899999999997E-4</c:v>
                </c:pt>
                <c:pt idx="15639">
                  <c:v>6.9937199999999997E-4</c:v>
                </c:pt>
                <c:pt idx="15640">
                  <c:v>5.5012699999999997E-4</c:v>
                </c:pt>
                <c:pt idx="15641">
                  <c:v>1.6476800000000001E-4</c:v>
                </c:pt>
                <c:pt idx="15642" formatCode="0.00E+00">
                  <c:v>-8.8588299999999993E-5</c:v>
                </c:pt>
                <c:pt idx="15643">
                  <c:v>1.199849E-3</c:v>
                </c:pt>
                <c:pt idx="15644">
                  <c:v>2.3118430000000001E-3</c:v>
                </c:pt>
                <c:pt idx="15645">
                  <c:v>5.9064199999999995E-4</c:v>
                </c:pt>
                <c:pt idx="15646">
                  <c:v>-1.0241530000000001E-3</c:v>
                </c:pt>
                <c:pt idx="15647">
                  <c:v>1.6371440000000001E-3</c:v>
                </c:pt>
                <c:pt idx="15648">
                  <c:v>1.754343E-3</c:v>
                </c:pt>
                <c:pt idx="15649">
                  <c:v>-1.30643E-4</c:v>
                </c:pt>
                <c:pt idx="15650">
                  <c:v>-1.0425289999999999E-3</c:v>
                </c:pt>
                <c:pt idx="15651">
                  <c:v>-6.57969E-4</c:v>
                </c:pt>
                <c:pt idx="15652">
                  <c:v>1.8555240000000001E-3</c:v>
                </c:pt>
                <c:pt idx="15653">
                  <c:v>-4.7261100000000001E-4</c:v>
                </c:pt>
                <c:pt idx="15654">
                  <c:v>-2.368883E-3</c:v>
                </c:pt>
                <c:pt idx="15655">
                  <c:v>-1.655155E-3</c:v>
                </c:pt>
                <c:pt idx="15656">
                  <c:v>-8.8120899999999999E-4</c:v>
                </c:pt>
                <c:pt idx="15657">
                  <c:v>2.1531969999999999E-3</c:v>
                </c:pt>
                <c:pt idx="15658">
                  <c:v>1.462788E-3</c:v>
                </c:pt>
                <c:pt idx="15659">
                  <c:v>-8.4564000000000004E-4</c:v>
                </c:pt>
                <c:pt idx="15660">
                  <c:v>-1.5411890000000001E-3</c:v>
                </c:pt>
                <c:pt idx="15661">
                  <c:v>-1.19061E-4</c:v>
                </c:pt>
                <c:pt idx="15662">
                  <c:v>9.0172699999999995E-4</c:v>
                </c:pt>
                <c:pt idx="15663">
                  <c:v>-4.2665800000000001E-4</c:v>
                </c:pt>
                <c:pt idx="15664" formatCode="0.00E+00">
                  <c:v>2.1390600000000002E-5</c:v>
                </c:pt>
                <c:pt idx="15665">
                  <c:v>1.7101009999999999E-3</c:v>
                </c:pt>
                <c:pt idx="15666">
                  <c:v>-2.5118500000000002E-4</c:v>
                </c:pt>
                <c:pt idx="15667">
                  <c:v>-1.1625190000000001E-3</c:v>
                </c:pt>
                <c:pt idx="15668">
                  <c:v>-2.064948E-3</c:v>
                </c:pt>
                <c:pt idx="15669">
                  <c:v>3.4388099999999998E-4</c:v>
                </c:pt>
                <c:pt idx="15670">
                  <c:v>1.0896299999999999E-4</c:v>
                </c:pt>
                <c:pt idx="15671">
                  <c:v>-1.903854E-3</c:v>
                </c:pt>
                <c:pt idx="15672">
                  <c:v>-9.0040400000000005E-4</c:v>
                </c:pt>
                <c:pt idx="15673">
                  <c:v>1.5877879999999999E-3</c:v>
                </c:pt>
                <c:pt idx="15674">
                  <c:v>-2.84667E-4</c:v>
                </c:pt>
                <c:pt idx="15675">
                  <c:v>1.3518460000000001E-3</c:v>
                </c:pt>
                <c:pt idx="15676">
                  <c:v>-9.1663699999999999E-4</c:v>
                </c:pt>
                <c:pt idx="15677">
                  <c:v>1.4919250000000001E-3</c:v>
                </c:pt>
                <c:pt idx="15678">
                  <c:v>-1.0566600000000001E-3</c:v>
                </c:pt>
                <c:pt idx="15679">
                  <c:v>-7.3787899999999999E-4</c:v>
                </c:pt>
                <c:pt idx="15680">
                  <c:v>1.3566500000000001E-4</c:v>
                </c:pt>
                <c:pt idx="15681">
                  <c:v>2.7772539999999998E-3</c:v>
                </c:pt>
                <c:pt idx="15682">
                  <c:v>-2.41456E-4</c:v>
                </c:pt>
                <c:pt idx="15683">
                  <c:v>-1.173828E-3</c:v>
                </c:pt>
                <c:pt idx="15684">
                  <c:v>2.48874E-4</c:v>
                </c:pt>
                <c:pt idx="15685" formatCode="0.00E+00">
                  <c:v>-5.9902699999999997E-6</c:v>
                </c:pt>
                <c:pt idx="15686" formatCode="0.00E+00">
                  <c:v>6.45481E-5</c:v>
                </c:pt>
                <c:pt idx="15687">
                  <c:v>-2.6461900000000001E-4</c:v>
                </c:pt>
                <c:pt idx="15688">
                  <c:v>-2.090972E-3</c:v>
                </c:pt>
                <c:pt idx="15689">
                  <c:v>5.6473199999999997E-4</c:v>
                </c:pt>
                <c:pt idx="15690">
                  <c:v>1.150332E-3</c:v>
                </c:pt>
                <c:pt idx="15691">
                  <c:v>1.233156E-3</c:v>
                </c:pt>
                <c:pt idx="15692">
                  <c:v>1.1367020000000001E-3</c:v>
                </c:pt>
                <c:pt idx="15693">
                  <c:v>-2.540058E-3</c:v>
                </c:pt>
                <c:pt idx="15694">
                  <c:v>2.5622549999999998E-3</c:v>
                </c:pt>
                <c:pt idx="15695" formatCode="0.00E+00">
                  <c:v>-6.33555E-5</c:v>
                </c:pt>
                <c:pt idx="15696" formatCode="0.00E+00">
                  <c:v>-6.9917200000000002E-5</c:v>
                </c:pt>
                <c:pt idx="15697">
                  <c:v>1.0723130000000001E-3</c:v>
                </c:pt>
                <c:pt idx="15698">
                  <c:v>1.807316E-3</c:v>
                </c:pt>
                <c:pt idx="15699">
                  <c:v>1.075213E-3</c:v>
                </c:pt>
                <c:pt idx="15700">
                  <c:v>1.6650370000000001E-3</c:v>
                </c:pt>
                <c:pt idx="15701">
                  <c:v>-3.2674100000000002E-4</c:v>
                </c:pt>
                <c:pt idx="15702" formatCode="0.00E+00">
                  <c:v>7.9262099999999995E-5</c:v>
                </c:pt>
                <c:pt idx="15703">
                  <c:v>-4.01438E-4</c:v>
                </c:pt>
                <c:pt idx="15704">
                  <c:v>-2.913391E-3</c:v>
                </c:pt>
                <c:pt idx="15705">
                  <c:v>1.4989339999999999E-3</c:v>
                </c:pt>
                <c:pt idx="15706">
                  <c:v>-2.6157900000000002E-3</c:v>
                </c:pt>
                <c:pt idx="15707">
                  <c:v>6.0450399999999996E-4</c:v>
                </c:pt>
                <c:pt idx="15708">
                  <c:v>6.7828500000000004E-4</c:v>
                </c:pt>
                <c:pt idx="15709">
                  <c:v>9.7549400000000004E-4</c:v>
                </c:pt>
                <c:pt idx="15710">
                  <c:v>-1.4013099999999999E-4</c:v>
                </c:pt>
                <c:pt idx="15711" formatCode="0.00E+00">
                  <c:v>-8.8464899999999994E-5</c:v>
                </c:pt>
                <c:pt idx="15712">
                  <c:v>1.0373660000000001E-3</c:v>
                </c:pt>
                <c:pt idx="15713">
                  <c:v>-1.196227E-3</c:v>
                </c:pt>
                <c:pt idx="15714">
                  <c:v>-6.2592599999999996E-4</c:v>
                </c:pt>
                <c:pt idx="15715">
                  <c:v>4.2602299999999998E-4</c:v>
                </c:pt>
                <c:pt idx="15716">
                  <c:v>-2.3975379999999998E-3</c:v>
                </c:pt>
                <c:pt idx="15717">
                  <c:v>-9.9538399999999998E-4</c:v>
                </c:pt>
                <c:pt idx="15718">
                  <c:v>-2.1952339999999999E-3</c:v>
                </c:pt>
                <c:pt idx="15719">
                  <c:v>4.3357299999999998E-4</c:v>
                </c:pt>
                <c:pt idx="15720" formatCode="0.00E+00">
                  <c:v>7.2671599999999997E-5</c:v>
                </c:pt>
                <c:pt idx="15721">
                  <c:v>-6.6901899999999997E-4</c:v>
                </c:pt>
                <c:pt idx="15722">
                  <c:v>-1.32223E-3</c:v>
                </c:pt>
                <c:pt idx="15723">
                  <c:v>-1.2942660000000001E-3</c:v>
                </c:pt>
                <c:pt idx="15724">
                  <c:v>-5.6531300000000001E-4</c:v>
                </c:pt>
                <c:pt idx="15725">
                  <c:v>-5.4667099999999998E-4</c:v>
                </c:pt>
                <c:pt idx="15726">
                  <c:v>9.7726299999999992E-4</c:v>
                </c:pt>
                <c:pt idx="15727">
                  <c:v>6.5928099999999995E-4</c:v>
                </c:pt>
                <c:pt idx="15728">
                  <c:v>-1.2103940000000001E-3</c:v>
                </c:pt>
                <c:pt idx="15729">
                  <c:v>7.5688299999999997E-4</c:v>
                </c:pt>
                <c:pt idx="15730">
                  <c:v>-9.6762300000000003E-4</c:v>
                </c:pt>
                <c:pt idx="15731">
                  <c:v>4.9338699999999997E-4</c:v>
                </c:pt>
                <c:pt idx="15732">
                  <c:v>6.61839E-4</c:v>
                </c:pt>
                <c:pt idx="15733">
                  <c:v>7.4839100000000005E-4</c:v>
                </c:pt>
                <c:pt idx="15734">
                  <c:v>-4.6702499999999998E-4</c:v>
                </c:pt>
                <c:pt idx="15735">
                  <c:v>2.7961470000000001E-3</c:v>
                </c:pt>
                <c:pt idx="15736" formatCode="0.00E+00">
                  <c:v>-3.4034700000000001E-5</c:v>
                </c:pt>
                <c:pt idx="15737">
                  <c:v>-6.2552300000000001E-4</c:v>
                </c:pt>
                <c:pt idx="15738">
                  <c:v>3.1546299999999998E-4</c:v>
                </c:pt>
                <c:pt idx="15739">
                  <c:v>5.4183200000000001E-4</c:v>
                </c:pt>
                <c:pt idx="15740">
                  <c:v>-3.2269690000000001E-3</c:v>
                </c:pt>
                <c:pt idx="15741">
                  <c:v>-7.8405200000000003E-4</c:v>
                </c:pt>
                <c:pt idx="15742">
                  <c:v>-2.1097800000000001E-4</c:v>
                </c:pt>
                <c:pt idx="15743">
                  <c:v>-1.029367E-3</c:v>
                </c:pt>
                <c:pt idx="15744">
                  <c:v>-1.0969479999999999E-3</c:v>
                </c:pt>
                <c:pt idx="15745">
                  <c:v>-9.0653200000000004E-4</c:v>
                </c:pt>
                <c:pt idx="15746">
                  <c:v>5.2539299999999998E-4</c:v>
                </c:pt>
                <c:pt idx="15747">
                  <c:v>-1.640023E-3</c:v>
                </c:pt>
                <c:pt idx="15748">
                  <c:v>5.0940700000000002E-4</c:v>
                </c:pt>
                <c:pt idx="15749">
                  <c:v>1.36565E-4</c:v>
                </c:pt>
                <c:pt idx="15750">
                  <c:v>-1.883291E-3</c:v>
                </c:pt>
                <c:pt idx="15751">
                  <c:v>-1.2433329999999999E-3</c:v>
                </c:pt>
                <c:pt idx="15752" formatCode="0.00E+00">
                  <c:v>6.1348500000000004E-5</c:v>
                </c:pt>
                <c:pt idx="15753">
                  <c:v>-2.7746519999999998E-3</c:v>
                </c:pt>
                <c:pt idx="15754" formatCode="0.00E+00">
                  <c:v>2.7345999999999999E-5</c:v>
                </c:pt>
                <c:pt idx="15755">
                  <c:v>1.8055390000000001E-3</c:v>
                </c:pt>
                <c:pt idx="15756">
                  <c:v>-7.5473399999999996E-4</c:v>
                </c:pt>
                <c:pt idx="15757" formatCode="0.00E+00">
                  <c:v>-5.8317099999999998E-5</c:v>
                </c:pt>
                <c:pt idx="15758">
                  <c:v>-1.7425310000000001E-3</c:v>
                </c:pt>
                <c:pt idx="15759">
                  <c:v>-1.0594300000000001E-3</c:v>
                </c:pt>
                <c:pt idx="15760">
                  <c:v>3.7196909999999998E-3</c:v>
                </c:pt>
                <c:pt idx="15761">
                  <c:v>1.5574709999999999E-3</c:v>
                </c:pt>
                <c:pt idx="15762">
                  <c:v>1.038041E-3</c:v>
                </c:pt>
                <c:pt idx="15763">
                  <c:v>7.0567799999999995E-4</c:v>
                </c:pt>
                <c:pt idx="15764">
                  <c:v>-1.9215399999999999E-4</c:v>
                </c:pt>
                <c:pt idx="15765">
                  <c:v>5.8735299999999999E-4</c:v>
                </c:pt>
                <c:pt idx="15766">
                  <c:v>-1.522486E-3</c:v>
                </c:pt>
                <c:pt idx="15767">
                  <c:v>7.5851200000000003E-4</c:v>
                </c:pt>
                <c:pt idx="15768">
                  <c:v>-6.6910299999999999E-4</c:v>
                </c:pt>
                <c:pt idx="15769">
                  <c:v>2.0462560000000002E-3</c:v>
                </c:pt>
                <c:pt idx="15770">
                  <c:v>1.8229279999999999E-3</c:v>
                </c:pt>
                <c:pt idx="15771">
                  <c:v>-8.96159E-4</c:v>
                </c:pt>
                <c:pt idx="15772">
                  <c:v>2.0470340000000001E-3</c:v>
                </c:pt>
                <c:pt idx="15773">
                  <c:v>1.4275819999999999E-3</c:v>
                </c:pt>
                <c:pt idx="15774">
                  <c:v>7.7043700000000001E-4</c:v>
                </c:pt>
                <c:pt idx="15775">
                  <c:v>-1.6868619999999999E-3</c:v>
                </c:pt>
                <c:pt idx="15776">
                  <c:v>6.2582299999999996E-4</c:v>
                </c:pt>
                <c:pt idx="15777">
                  <c:v>-1.7675600000000001E-3</c:v>
                </c:pt>
                <c:pt idx="15778">
                  <c:v>2.5607609999999999E-3</c:v>
                </c:pt>
                <c:pt idx="15779">
                  <c:v>2.238519E-3</c:v>
                </c:pt>
                <c:pt idx="15780">
                  <c:v>1.6170589999999999E-3</c:v>
                </c:pt>
                <c:pt idx="15781">
                  <c:v>-1.3317E-4</c:v>
                </c:pt>
                <c:pt idx="15782">
                  <c:v>-2.5357199999999998E-4</c:v>
                </c:pt>
                <c:pt idx="15783">
                  <c:v>-1.53437E-4</c:v>
                </c:pt>
                <c:pt idx="15784">
                  <c:v>-1.136803E-3</c:v>
                </c:pt>
                <c:pt idx="15785">
                  <c:v>-1.067028E-3</c:v>
                </c:pt>
                <c:pt idx="15786">
                  <c:v>-1.5730200000000001E-3</c:v>
                </c:pt>
                <c:pt idx="15787">
                  <c:v>2.8187200000000001E-4</c:v>
                </c:pt>
                <c:pt idx="15788">
                  <c:v>4.3159999999999997E-4</c:v>
                </c:pt>
                <c:pt idx="15789">
                  <c:v>-6.2274499999999996E-4</c:v>
                </c:pt>
                <c:pt idx="15790">
                  <c:v>2.5704289999999999E-3</c:v>
                </c:pt>
                <c:pt idx="15791">
                  <c:v>1.22984E-4</c:v>
                </c:pt>
                <c:pt idx="15792">
                  <c:v>2.8423599999999999E-4</c:v>
                </c:pt>
                <c:pt idx="15793" formatCode="0.00E+00">
                  <c:v>6.10016E-7</c:v>
                </c:pt>
                <c:pt idx="15794">
                  <c:v>1.055247E-3</c:v>
                </c:pt>
                <c:pt idx="15795" formatCode="0.00E+00">
                  <c:v>-9.7635199999999997E-5</c:v>
                </c:pt>
                <c:pt idx="15796">
                  <c:v>1.25201E-4</c:v>
                </c:pt>
                <c:pt idx="15797">
                  <c:v>1.5929E-4</c:v>
                </c:pt>
                <c:pt idx="15798">
                  <c:v>5.4827100000000002E-4</c:v>
                </c:pt>
                <c:pt idx="15799">
                  <c:v>6.9554299999999996E-4</c:v>
                </c:pt>
                <c:pt idx="15800">
                  <c:v>-3.099437E-3</c:v>
                </c:pt>
                <c:pt idx="15801">
                  <c:v>2.13002E-4</c:v>
                </c:pt>
                <c:pt idx="15802">
                  <c:v>5.8792600000000001E-4</c:v>
                </c:pt>
                <c:pt idx="15803">
                  <c:v>6.0576900000000003E-4</c:v>
                </c:pt>
                <c:pt idx="15804">
                  <c:v>-4.5017899999999999E-4</c:v>
                </c:pt>
                <c:pt idx="15805">
                  <c:v>1.6425319999999999E-3</c:v>
                </c:pt>
                <c:pt idx="15806">
                  <c:v>1.3637300000000001E-3</c:v>
                </c:pt>
                <c:pt idx="15807">
                  <c:v>1.1799720000000001E-3</c:v>
                </c:pt>
                <c:pt idx="15808">
                  <c:v>1.64864E-3</c:v>
                </c:pt>
                <c:pt idx="15809" formatCode="0.00E+00">
                  <c:v>-4.91692E-6</c:v>
                </c:pt>
                <c:pt idx="15810">
                  <c:v>-2.2829579999999999E-3</c:v>
                </c:pt>
                <c:pt idx="15811">
                  <c:v>4.8513199999999999E-4</c:v>
                </c:pt>
                <c:pt idx="15812">
                  <c:v>1.150629E-3</c:v>
                </c:pt>
                <c:pt idx="15813">
                  <c:v>1.0986599999999999E-4</c:v>
                </c:pt>
                <c:pt idx="15814">
                  <c:v>-4.4762399999999998E-4</c:v>
                </c:pt>
                <c:pt idx="15815">
                  <c:v>1.8354600000000001E-4</c:v>
                </c:pt>
                <c:pt idx="15816">
                  <c:v>3.58036E-4</c:v>
                </c:pt>
                <c:pt idx="15817" formatCode="0.00E+00">
                  <c:v>4.2185699999999998E-5</c:v>
                </c:pt>
                <c:pt idx="15818">
                  <c:v>3.5117999999999998E-4</c:v>
                </c:pt>
                <c:pt idx="15819">
                  <c:v>7.4958900000000005E-4</c:v>
                </c:pt>
                <c:pt idx="15820">
                  <c:v>-2.11191E-4</c:v>
                </c:pt>
                <c:pt idx="15821">
                  <c:v>-1.188305E-3</c:v>
                </c:pt>
                <c:pt idx="15822">
                  <c:v>-4.8078299999999998E-4</c:v>
                </c:pt>
                <c:pt idx="15823">
                  <c:v>1.745087E-3</c:v>
                </c:pt>
                <c:pt idx="15824">
                  <c:v>7.5597000000000001E-4</c:v>
                </c:pt>
                <c:pt idx="15825">
                  <c:v>-1.7154430000000001E-3</c:v>
                </c:pt>
                <c:pt idx="15826">
                  <c:v>3.5889599999999999E-4</c:v>
                </c:pt>
                <c:pt idx="15827">
                  <c:v>-1.6576500000000001E-3</c:v>
                </c:pt>
                <c:pt idx="15828">
                  <c:v>1.6936300000000001E-4</c:v>
                </c:pt>
                <c:pt idx="15829">
                  <c:v>-9.07087E-4</c:v>
                </c:pt>
                <c:pt idx="15830">
                  <c:v>8.1815299999999996E-4</c:v>
                </c:pt>
                <c:pt idx="15831">
                  <c:v>-2.254336E-3</c:v>
                </c:pt>
                <c:pt idx="15832">
                  <c:v>-3.2353200000000002E-4</c:v>
                </c:pt>
                <c:pt idx="15833">
                  <c:v>-3.6667500000000001E-4</c:v>
                </c:pt>
                <c:pt idx="15834">
                  <c:v>1.5263970000000001E-3</c:v>
                </c:pt>
                <c:pt idx="15835">
                  <c:v>-9.1945099999999995E-4</c:v>
                </c:pt>
                <c:pt idx="15836">
                  <c:v>2.0449130000000002E-3</c:v>
                </c:pt>
                <c:pt idx="15837">
                  <c:v>3.3516299999999998E-4</c:v>
                </c:pt>
                <c:pt idx="15838">
                  <c:v>-3.8611100000000002E-4</c:v>
                </c:pt>
                <c:pt idx="15839">
                  <c:v>2.3928980000000001E-3</c:v>
                </c:pt>
                <c:pt idx="15840" formatCode="0.00E+00">
                  <c:v>-8.0793199999999998E-5</c:v>
                </c:pt>
                <c:pt idx="15841">
                  <c:v>1.6577180000000001E-3</c:v>
                </c:pt>
                <c:pt idx="15842">
                  <c:v>-8.9417900000000005E-4</c:v>
                </c:pt>
                <c:pt idx="15843">
                  <c:v>3.7827899999999997E-4</c:v>
                </c:pt>
                <c:pt idx="15844">
                  <c:v>2.3668600000000001E-3</c:v>
                </c:pt>
                <c:pt idx="15845">
                  <c:v>-9.2693699999999996E-4</c:v>
                </c:pt>
                <c:pt idx="15846">
                  <c:v>-4.4244E-4</c:v>
                </c:pt>
                <c:pt idx="15847">
                  <c:v>-4.3178800000000001E-4</c:v>
                </c:pt>
                <c:pt idx="15848">
                  <c:v>-9.2668100000000005E-4</c:v>
                </c:pt>
                <c:pt idx="15849">
                  <c:v>1.193728E-3</c:v>
                </c:pt>
                <c:pt idx="15850">
                  <c:v>-4.6393200000000002E-4</c:v>
                </c:pt>
                <c:pt idx="15851">
                  <c:v>4.2343399999999998E-4</c:v>
                </c:pt>
                <c:pt idx="15852">
                  <c:v>-7.6473999999999997E-4</c:v>
                </c:pt>
                <c:pt idx="15853">
                  <c:v>3.6688910000000001E-3</c:v>
                </c:pt>
                <c:pt idx="15854">
                  <c:v>-3.2749899999999998E-4</c:v>
                </c:pt>
                <c:pt idx="15855">
                  <c:v>1.7851869999999999E-3</c:v>
                </c:pt>
                <c:pt idx="15856">
                  <c:v>-5.5999299999999995E-4</c:v>
                </c:pt>
                <c:pt idx="15857" formatCode="0.00E+00">
                  <c:v>7.3040400000000006E-5</c:v>
                </c:pt>
                <c:pt idx="15858">
                  <c:v>-7.8796499999999995E-4</c:v>
                </c:pt>
                <c:pt idx="15859">
                  <c:v>1.601157E-3</c:v>
                </c:pt>
                <c:pt idx="15860">
                  <c:v>2.3826199999999998E-3</c:v>
                </c:pt>
                <c:pt idx="15861">
                  <c:v>1.5152290000000001E-3</c:v>
                </c:pt>
                <c:pt idx="15862">
                  <c:v>-1.8423599999999999E-3</c:v>
                </c:pt>
                <c:pt idx="15863">
                  <c:v>3.8164600000000003E-4</c:v>
                </c:pt>
                <c:pt idx="15864">
                  <c:v>1.100076E-3</c:v>
                </c:pt>
                <c:pt idx="15865">
                  <c:v>1.0697149999999999E-3</c:v>
                </c:pt>
                <c:pt idx="15866">
                  <c:v>-1.5143260000000001E-3</c:v>
                </c:pt>
                <c:pt idx="15867">
                  <c:v>2.434875E-3</c:v>
                </c:pt>
                <c:pt idx="15868">
                  <c:v>1.5640109999999999E-3</c:v>
                </c:pt>
                <c:pt idx="15869">
                  <c:v>6.46552E-4</c:v>
                </c:pt>
                <c:pt idx="15870">
                  <c:v>1.374775E-3</c:v>
                </c:pt>
                <c:pt idx="15871">
                  <c:v>5.8115300000000005E-4</c:v>
                </c:pt>
                <c:pt idx="15872">
                  <c:v>1.611676E-3</c:v>
                </c:pt>
                <c:pt idx="15873">
                  <c:v>2.6127580000000002E-3</c:v>
                </c:pt>
                <c:pt idx="15874">
                  <c:v>-1.32652E-4</c:v>
                </c:pt>
                <c:pt idx="15875">
                  <c:v>1.5198399999999999E-3</c:v>
                </c:pt>
                <c:pt idx="15876">
                  <c:v>-2.5066350000000001E-3</c:v>
                </c:pt>
                <c:pt idx="15877">
                  <c:v>-5.4281999999999996E-4</c:v>
                </c:pt>
                <c:pt idx="15878">
                  <c:v>1.8582130000000001E-3</c:v>
                </c:pt>
                <c:pt idx="15879">
                  <c:v>-1.379126E-3</c:v>
                </c:pt>
                <c:pt idx="15880">
                  <c:v>-7.75828E-4</c:v>
                </c:pt>
                <c:pt idx="15881">
                  <c:v>-8.8261999999999998E-4</c:v>
                </c:pt>
                <c:pt idx="15882">
                  <c:v>4.7913399999999998E-4</c:v>
                </c:pt>
                <c:pt idx="15883">
                  <c:v>1.2056440000000001E-3</c:v>
                </c:pt>
                <c:pt idx="15884">
                  <c:v>-1.8640779999999999E-3</c:v>
                </c:pt>
                <c:pt idx="15885">
                  <c:v>-3.67115E-4</c:v>
                </c:pt>
                <c:pt idx="15886">
                  <c:v>4.8154399999999998E-4</c:v>
                </c:pt>
                <c:pt idx="15887">
                  <c:v>3.140444E-3</c:v>
                </c:pt>
                <c:pt idx="15888">
                  <c:v>6.4000999999999999E-4</c:v>
                </c:pt>
                <c:pt idx="15889">
                  <c:v>-7.2778999999999997E-4</c:v>
                </c:pt>
                <c:pt idx="15890">
                  <c:v>1.194954E-3</c:v>
                </c:pt>
                <c:pt idx="15891">
                  <c:v>2.502832E-3</c:v>
                </c:pt>
                <c:pt idx="15892">
                  <c:v>-1.705093E-3</c:v>
                </c:pt>
                <c:pt idx="15893">
                  <c:v>-9.5141900000000001E-4</c:v>
                </c:pt>
                <c:pt idx="15894">
                  <c:v>5.79435E-4</c:v>
                </c:pt>
                <c:pt idx="15895">
                  <c:v>-1.5526909999999999E-3</c:v>
                </c:pt>
                <c:pt idx="15896">
                  <c:v>-6.2177200000000004E-4</c:v>
                </c:pt>
                <c:pt idx="15897">
                  <c:v>-2.3621480000000001E-3</c:v>
                </c:pt>
                <c:pt idx="15898">
                  <c:v>1.116092E-3</c:v>
                </c:pt>
                <c:pt idx="15899">
                  <c:v>1.2577720000000001E-3</c:v>
                </c:pt>
                <c:pt idx="15900">
                  <c:v>2.4027050000000002E-3</c:v>
                </c:pt>
                <c:pt idx="15901">
                  <c:v>2.7118979999999999E-3</c:v>
                </c:pt>
                <c:pt idx="15902">
                  <c:v>-8.0407299999999998E-4</c:v>
                </c:pt>
                <c:pt idx="15903">
                  <c:v>9.9968600000000006E-4</c:v>
                </c:pt>
                <c:pt idx="15904">
                  <c:v>2.26472E-4</c:v>
                </c:pt>
                <c:pt idx="15905">
                  <c:v>1.7497999999999999E-3</c:v>
                </c:pt>
                <c:pt idx="15906">
                  <c:v>-1.111358E-3</c:v>
                </c:pt>
                <c:pt idx="15907" formatCode="0.00E+00">
                  <c:v>-4.7957500000000003E-5</c:v>
                </c:pt>
                <c:pt idx="15908">
                  <c:v>6.4605900000000004E-4</c:v>
                </c:pt>
                <c:pt idx="15909">
                  <c:v>1.595E-4</c:v>
                </c:pt>
                <c:pt idx="15910">
                  <c:v>1.1591080000000001E-3</c:v>
                </c:pt>
                <c:pt idx="15911">
                  <c:v>4.46179E-4</c:v>
                </c:pt>
                <c:pt idx="15912">
                  <c:v>-8.9797499999999997E-4</c:v>
                </c:pt>
                <c:pt idx="15913">
                  <c:v>2.4611899999999999E-4</c:v>
                </c:pt>
                <c:pt idx="15914">
                  <c:v>-1.4567399999999999E-4</c:v>
                </c:pt>
                <c:pt idx="15915">
                  <c:v>-6.9881200000000004E-4</c:v>
                </c:pt>
                <c:pt idx="15916">
                  <c:v>-1.5542679999999999E-3</c:v>
                </c:pt>
                <c:pt idx="15917">
                  <c:v>-8.4932900000000001E-4</c:v>
                </c:pt>
                <c:pt idx="15918">
                  <c:v>1.444812E-3</c:v>
                </c:pt>
                <c:pt idx="15919">
                  <c:v>-3.6613699999999999E-4</c:v>
                </c:pt>
                <c:pt idx="15920">
                  <c:v>1.304985E-3</c:v>
                </c:pt>
                <c:pt idx="15921">
                  <c:v>-7.27007E-4</c:v>
                </c:pt>
                <c:pt idx="15922">
                  <c:v>1.2981599999999999E-4</c:v>
                </c:pt>
                <c:pt idx="15923">
                  <c:v>9.2184000000000005E-4</c:v>
                </c:pt>
                <c:pt idx="15924">
                  <c:v>-1.315882E-3</c:v>
                </c:pt>
                <c:pt idx="15925">
                  <c:v>-2.486608E-3</c:v>
                </c:pt>
                <c:pt idx="15926">
                  <c:v>3.5237099999999998E-4</c:v>
                </c:pt>
                <c:pt idx="15927">
                  <c:v>4.1948300000000001E-4</c:v>
                </c:pt>
                <c:pt idx="15928">
                  <c:v>-5.1324499999999996E-4</c:v>
                </c:pt>
                <c:pt idx="15929">
                  <c:v>9.28323E-4</c:v>
                </c:pt>
                <c:pt idx="15930">
                  <c:v>-3.6449300000000002E-4</c:v>
                </c:pt>
                <c:pt idx="15931">
                  <c:v>6.2700199999999998E-4</c:v>
                </c:pt>
                <c:pt idx="15932">
                  <c:v>-2.4654800000000003E-4</c:v>
                </c:pt>
                <c:pt idx="15933">
                  <c:v>-2.1086299999999998E-3</c:v>
                </c:pt>
                <c:pt idx="15934">
                  <c:v>2.0556599999999999E-4</c:v>
                </c:pt>
                <c:pt idx="15935">
                  <c:v>6.6922300000000004E-4</c:v>
                </c:pt>
                <c:pt idx="15936" formatCode="0.00E+00">
                  <c:v>7.11624E-6</c:v>
                </c:pt>
                <c:pt idx="15937">
                  <c:v>1.3136630000000001E-3</c:v>
                </c:pt>
                <c:pt idx="15938">
                  <c:v>1.2866599999999999E-4</c:v>
                </c:pt>
                <c:pt idx="15939">
                  <c:v>1.7201709999999999E-3</c:v>
                </c:pt>
                <c:pt idx="15940">
                  <c:v>1.4886350000000001E-3</c:v>
                </c:pt>
                <c:pt idx="15941" formatCode="0.00E+00">
                  <c:v>-4.5998000000000004E-6</c:v>
                </c:pt>
                <c:pt idx="15942">
                  <c:v>-1.290993E-3</c:v>
                </c:pt>
                <c:pt idx="15943">
                  <c:v>5.9505699999999996E-4</c:v>
                </c:pt>
                <c:pt idx="15944">
                  <c:v>-2.4007410000000001E-3</c:v>
                </c:pt>
                <c:pt idx="15945">
                  <c:v>-5.1442299999999996E-4</c:v>
                </c:pt>
                <c:pt idx="15946" formatCode="0.00E+00">
                  <c:v>2.2031800000000001E-5</c:v>
                </c:pt>
                <c:pt idx="15947">
                  <c:v>1.9593599999999999E-4</c:v>
                </c:pt>
                <c:pt idx="15948">
                  <c:v>-5.5519200000000003E-4</c:v>
                </c:pt>
                <c:pt idx="15949">
                  <c:v>-1.3610650000000001E-3</c:v>
                </c:pt>
                <c:pt idx="15950" formatCode="0.00E+00">
                  <c:v>-9.5930900000000007E-5</c:v>
                </c:pt>
                <c:pt idx="15951">
                  <c:v>4.5507700000000002E-4</c:v>
                </c:pt>
                <c:pt idx="15952">
                  <c:v>-2.2406290000000001E-3</c:v>
                </c:pt>
                <c:pt idx="15953">
                  <c:v>1.6236180000000001E-3</c:v>
                </c:pt>
                <c:pt idx="15954">
                  <c:v>5.99666E-4</c:v>
                </c:pt>
                <c:pt idx="15955">
                  <c:v>-8.44832E-4</c:v>
                </c:pt>
                <c:pt idx="15956" formatCode="0.00E+00">
                  <c:v>-7.0839699999999999E-5</c:v>
                </c:pt>
                <c:pt idx="15957" formatCode="0.00E+00">
                  <c:v>2.60994E-5</c:v>
                </c:pt>
                <c:pt idx="15958">
                  <c:v>3.5828999999999999E-4</c:v>
                </c:pt>
                <c:pt idx="15959">
                  <c:v>1.338599E-3</c:v>
                </c:pt>
                <c:pt idx="15960">
                  <c:v>4.0780500000000002E-4</c:v>
                </c:pt>
                <c:pt idx="15961">
                  <c:v>-8.7424099999999999E-4</c:v>
                </c:pt>
                <c:pt idx="15962">
                  <c:v>-3.1795199999999998E-4</c:v>
                </c:pt>
                <c:pt idx="15963">
                  <c:v>-1.45166E-3</c:v>
                </c:pt>
                <c:pt idx="15964">
                  <c:v>1.374395E-3</c:v>
                </c:pt>
                <c:pt idx="15965">
                  <c:v>8.0314700000000004E-4</c:v>
                </c:pt>
                <c:pt idx="15966">
                  <c:v>-3.2250300000000003E-4</c:v>
                </c:pt>
                <c:pt idx="15967">
                  <c:v>2.769161E-3</c:v>
                </c:pt>
                <c:pt idx="15968">
                  <c:v>-1.0194100000000001E-4</c:v>
                </c:pt>
                <c:pt idx="15969">
                  <c:v>-1.447636E-3</c:v>
                </c:pt>
                <c:pt idx="15970">
                  <c:v>-1.814846E-3</c:v>
                </c:pt>
                <c:pt idx="15971">
                  <c:v>-3.02171E-4</c:v>
                </c:pt>
                <c:pt idx="15972">
                  <c:v>4.87505E-4</c:v>
                </c:pt>
                <c:pt idx="15973">
                  <c:v>1.690988E-3</c:v>
                </c:pt>
                <c:pt idx="15974">
                  <c:v>-5.4124179999999996E-3</c:v>
                </c:pt>
                <c:pt idx="15975">
                  <c:v>4.6251499999999999E-4</c:v>
                </c:pt>
                <c:pt idx="15976">
                  <c:v>2.7480260000000002E-3</c:v>
                </c:pt>
                <c:pt idx="15977">
                  <c:v>-3.5908400000000002E-4</c:v>
                </c:pt>
                <c:pt idx="15978">
                  <c:v>-2.0728650000000001E-3</c:v>
                </c:pt>
                <c:pt idx="15979" formatCode="0.00E+00">
                  <c:v>-4.1938399999999998E-5</c:v>
                </c:pt>
                <c:pt idx="15980">
                  <c:v>-9.0885100000000002E-4</c:v>
                </c:pt>
                <c:pt idx="15981">
                  <c:v>-1.51714E-4</c:v>
                </c:pt>
                <c:pt idx="15982">
                  <c:v>8.2622700000000002E-4</c:v>
                </c:pt>
                <c:pt idx="15983">
                  <c:v>-3.64206E-4</c:v>
                </c:pt>
                <c:pt idx="15984">
                  <c:v>7.0576199999999997E-4</c:v>
                </c:pt>
                <c:pt idx="15985">
                  <c:v>-2.3038759999999998E-3</c:v>
                </c:pt>
                <c:pt idx="15986">
                  <c:v>-8.8235400000000002E-4</c:v>
                </c:pt>
                <c:pt idx="15987">
                  <c:v>-7.0339000000000003E-4</c:v>
                </c:pt>
                <c:pt idx="15988">
                  <c:v>4.7372700000000001E-4</c:v>
                </c:pt>
                <c:pt idx="15989">
                  <c:v>-1.91859E-3</c:v>
                </c:pt>
                <c:pt idx="15990">
                  <c:v>-1.3447719999999999E-3</c:v>
                </c:pt>
                <c:pt idx="15991">
                  <c:v>-4.9202700000000002E-4</c:v>
                </c:pt>
                <c:pt idx="15992">
                  <c:v>-1.8794020000000001E-3</c:v>
                </c:pt>
                <c:pt idx="15993">
                  <c:v>1.458338E-3</c:v>
                </c:pt>
                <c:pt idx="15994">
                  <c:v>1.748802E-3</c:v>
                </c:pt>
                <c:pt idx="15995">
                  <c:v>-1.2597719999999999E-3</c:v>
                </c:pt>
                <c:pt idx="15996">
                  <c:v>-1.277217E-3</c:v>
                </c:pt>
                <c:pt idx="15997" formatCode="0.00E+00">
                  <c:v>-1.54115E-5</c:v>
                </c:pt>
                <c:pt idx="15998">
                  <c:v>1.842373E-3</c:v>
                </c:pt>
                <c:pt idx="15999">
                  <c:v>-3.1825000000000001E-4</c:v>
                </c:pt>
                <c:pt idx="16000">
                  <c:v>5.4215199999999996E-4</c:v>
                </c:pt>
                <c:pt idx="16001">
                  <c:v>-1.2679989999999999E-3</c:v>
                </c:pt>
                <c:pt idx="16002">
                  <c:v>2.281656E-3</c:v>
                </c:pt>
                <c:pt idx="16003">
                  <c:v>1.1980160000000001E-3</c:v>
                </c:pt>
                <c:pt idx="16004">
                  <c:v>1.7123299999999999E-4</c:v>
                </c:pt>
                <c:pt idx="16005">
                  <c:v>-1.354226E-3</c:v>
                </c:pt>
                <c:pt idx="16006">
                  <c:v>-3.1032599999999998E-4</c:v>
                </c:pt>
                <c:pt idx="16007">
                  <c:v>1.534978E-3</c:v>
                </c:pt>
                <c:pt idx="16008">
                  <c:v>-3.6613800000000001E-4</c:v>
                </c:pt>
                <c:pt idx="16009">
                  <c:v>-2.4789400000000002E-4</c:v>
                </c:pt>
                <c:pt idx="16010">
                  <c:v>-7.9047500000000001E-4</c:v>
                </c:pt>
                <c:pt idx="16011">
                  <c:v>-1.0200400000000001E-3</c:v>
                </c:pt>
                <c:pt idx="16012">
                  <c:v>6.36602E-4</c:v>
                </c:pt>
                <c:pt idx="16013" formatCode="0.00E+00">
                  <c:v>-4.2771000000000001E-5</c:v>
                </c:pt>
                <c:pt idx="16014">
                  <c:v>6.8519200000000005E-4</c:v>
                </c:pt>
                <c:pt idx="16015">
                  <c:v>-3.1349299999999997E-4</c:v>
                </c:pt>
                <c:pt idx="16016">
                  <c:v>4.1375400000000001E-4</c:v>
                </c:pt>
                <c:pt idx="16017">
                  <c:v>1.2089729999999999E-3</c:v>
                </c:pt>
                <c:pt idx="16018">
                  <c:v>-8.4657199999999997E-4</c:v>
                </c:pt>
                <c:pt idx="16019">
                  <c:v>1.560393E-3</c:v>
                </c:pt>
                <c:pt idx="16020">
                  <c:v>7.5378900000000004E-4</c:v>
                </c:pt>
                <c:pt idx="16021">
                  <c:v>2.1449899999999999E-4</c:v>
                </c:pt>
                <c:pt idx="16022">
                  <c:v>1.7312860000000001E-3</c:v>
                </c:pt>
                <c:pt idx="16023" formatCode="0.00E+00">
                  <c:v>-3.3324600000000003E-5</c:v>
                </c:pt>
                <c:pt idx="16024">
                  <c:v>1.554609E-3</c:v>
                </c:pt>
                <c:pt idx="16025">
                  <c:v>-2.4382399999999999E-4</c:v>
                </c:pt>
                <c:pt idx="16026">
                  <c:v>2.0876E-4</c:v>
                </c:pt>
                <c:pt idx="16027">
                  <c:v>-2.2924809999999999E-3</c:v>
                </c:pt>
                <c:pt idx="16028">
                  <c:v>-1.3491829999999999E-3</c:v>
                </c:pt>
                <c:pt idx="16029">
                  <c:v>-9.9231899999999997E-4</c:v>
                </c:pt>
                <c:pt idx="16030">
                  <c:v>-1.3204499999999999E-3</c:v>
                </c:pt>
                <c:pt idx="16031">
                  <c:v>6.6653399999999998E-4</c:v>
                </c:pt>
                <c:pt idx="16032">
                  <c:v>-1.0623799999999999E-4</c:v>
                </c:pt>
                <c:pt idx="16033" formatCode="0.00E+00">
                  <c:v>9.8559099999999996E-5</c:v>
                </c:pt>
                <c:pt idx="16034">
                  <c:v>8.6824700000000005E-4</c:v>
                </c:pt>
                <c:pt idx="16035">
                  <c:v>-8.3537699999999999E-4</c:v>
                </c:pt>
                <c:pt idx="16036">
                  <c:v>-1.2108049999999999E-3</c:v>
                </c:pt>
                <c:pt idx="16037">
                  <c:v>3.5167199999999998E-4</c:v>
                </c:pt>
                <c:pt idx="16038">
                  <c:v>3.7299000000000002E-4</c:v>
                </c:pt>
                <c:pt idx="16039">
                  <c:v>-1.3532710000000001E-3</c:v>
                </c:pt>
                <c:pt idx="16040">
                  <c:v>2.5307429999999998E-3</c:v>
                </c:pt>
                <c:pt idx="16041">
                  <c:v>-1.6650599999999999E-4</c:v>
                </c:pt>
                <c:pt idx="16042">
                  <c:v>-3.8314799999999998E-4</c:v>
                </c:pt>
                <c:pt idx="16043">
                  <c:v>-2.518738E-3</c:v>
                </c:pt>
                <c:pt idx="16044">
                  <c:v>1.1862750000000001E-3</c:v>
                </c:pt>
                <c:pt idx="16045" formatCode="0.00E+00">
                  <c:v>-3.0789500000000001E-5</c:v>
                </c:pt>
                <c:pt idx="16046">
                  <c:v>1.230653E-3</c:v>
                </c:pt>
                <c:pt idx="16047">
                  <c:v>-7.6245700000000002E-4</c:v>
                </c:pt>
                <c:pt idx="16048">
                  <c:v>-1.8577629999999999E-3</c:v>
                </c:pt>
                <c:pt idx="16049">
                  <c:v>1.13856E-3</c:v>
                </c:pt>
                <c:pt idx="16050" formatCode="0.00E+00">
                  <c:v>5.2037599999999998E-5</c:v>
                </c:pt>
                <c:pt idx="16051">
                  <c:v>2.17724E-3</c:v>
                </c:pt>
                <c:pt idx="16052">
                  <c:v>4.4643699999999999E-4</c:v>
                </c:pt>
                <c:pt idx="16053">
                  <c:v>-5.7381999999999995E-4</c:v>
                </c:pt>
                <c:pt idx="16054">
                  <c:v>-1.356005E-3</c:v>
                </c:pt>
                <c:pt idx="16055">
                  <c:v>-1.9380100000000001E-4</c:v>
                </c:pt>
                <c:pt idx="16056">
                  <c:v>-2.349037E-3</c:v>
                </c:pt>
                <c:pt idx="16057">
                  <c:v>-1.4329099999999999E-3</c:v>
                </c:pt>
                <c:pt idx="16058">
                  <c:v>-2.187273E-3</c:v>
                </c:pt>
                <c:pt idx="16059">
                  <c:v>1.4618899999999999E-4</c:v>
                </c:pt>
                <c:pt idx="16060">
                  <c:v>7.8905000000000002E-4</c:v>
                </c:pt>
                <c:pt idx="16061">
                  <c:v>2.38748E-3</c:v>
                </c:pt>
                <c:pt idx="16062">
                  <c:v>2.2451599999999999E-4</c:v>
                </c:pt>
                <c:pt idx="16063">
                  <c:v>-4.0399000000000001E-4</c:v>
                </c:pt>
                <c:pt idx="16064" formatCode="0.00E+00">
                  <c:v>5.8078200000000002E-5</c:v>
                </c:pt>
                <c:pt idx="16065">
                  <c:v>1.068481E-3</c:v>
                </c:pt>
                <c:pt idx="16066">
                  <c:v>5.3675100000000002E-4</c:v>
                </c:pt>
                <c:pt idx="16067">
                  <c:v>-2.1559199999999999E-4</c:v>
                </c:pt>
                <c:pt idx="16068">
                  <c:v>5.7439999999999998E-4</c:v>
                </c:pt>
                <c:pt idx="16069">
                  <c:v>-4.9299499999999998E-4</c:v>
                </c:pt>
                <c:pt idx="16070" formatCode="0.00E+00">
                  <c:v>-7.3291800000000002E-5</c:v>
                </c:pt>
                <c:pt idx="16071">
                  <c:v>3.160052E-3</c:v>
                </c:pt>
                <c:pt idx="16072">
                  <c:v>7.8485299999999996E-4</c:v>
                </c:pt>
                <c:pt idx="16073" formatCode="0.00E+00">
                  <c:v>9.4029600000000005E-5</c:v>
                </c:pt>
                <c:pt idx="16074">
                  <c:v>1.5991309999999999E-3</c:v>
                </c:pt>
                <c:pt idx="16075">
                  <c:v>6.0257599999999996E-4</c:v>
                </c:pt>
                <c:pt idx="16076">
                  <c:v>-1.3119270000000001E-3</c:v>
                </c:pt>
                <c:pt idx="16077">
                  <c:v>-2.4680050000000001E-3</c:v>
                </c:pt>
                <c:pt idx="16078">
                  <c:v>-2.4165469999999998E-3</c:v>
                </c:pt>
                <c:pt idx="16079" formatCode="0.00E+00">
                  <c:v>5.5398800000000002E-5</c:v>
                </c:pt>
                <c:pt idx="16080">
                  <c:v>-3.310005E-3</c:v>
                </c:pt>
                <c:pt idx="16081">
                  <c:v>-1.18473E-4</c:v>
                </c:pt>
                <c:pt idx="16082">
                  <c:v>-1.1440490000000001E-3</c:v>
                </c:pt>
                <c:pt idx="16083" formatCode="0.00E+00">
                  <c:v>-3.9369799999999997E-5</c:v>
                </c:pt>
                <c:pt idx="16084">
                  <c:v>-1.0601510000000001E-3</c:v>
                </c:pt>
                <c:pt idx="16085">
                  <c:v>-5.4589500000000002E-4</c:v>
                </c:pt>
                <c:pt idx="16086">
                  <c:v>-1.3775969999999999E-3</c:v>
                </c:pt>
                <c:pt idx="16087">
                  <c:v>2.3627899999999999E-4</c:v>
                </c:pt>
                <c:pt idx="16088">
                  <c:v>-2.4578790000000001E-3</c:v>
                </c:pt>
                <c:pt idx="16089">
                  <c:v>2.0963919999999999E-3</c:v>
                </c:pt>
                <c:pt idx="16090">
                  <c:v>-2.1413389999999999E-3</c:v>
                </c:pt>
                <c:pt idx="16091">
                  <c:v>-1.1719479999999999E-3</c:v>
                </c:pt>
                <c:pt idx="16092">
                  <c:v>-1.0325169999999999E-3</c:v>
                </c:pt>
                <c:pt idx="16093">
                  <c:v>-9.1294100000000001E-4</c:v>
                </c:pt>
                <c:pt idx="16094">
                  <c:v>-2.4947499999999998E-4</c:v>
                </c:pt>
                <c:pt idx="16095">
                  <c:v>-5.8476700000000003E-4</c:v>
                </c:pt>
                <c:pt idx="16096">
                  <c:v>4.0686100000000001E-4</c:v>
                </c:pt>
                <c:pt idx="16097" formatCode="0.00E+00">
                  <c:v>1.11153E-5</c:v>
                </c:pt>
                <c:pt idx="16098">
                  <c:v>2.0207340000000002E-3</c:v>
                </c:pt>
                <c:pt idx="16099">
                  <c:v>-2.4295299999999999E-4</c:v>
                </c:pt>
                <c:pt idx="16100">
                  <c:v>-8.2906099999999997E-4</c:v>
                </c:pt>
                <c:pt idx="16101">
                  <c:v>8.30089E-4</c:v>
                </c:pt>
                <c:pt idx="16102">
                  <c:v>-1.3923679999999999E-3</c:v>
                </c:pt>
                <c:pt idx="16103">
                  <c:v>-1.258145E-3</c:v>
                </c:pt>
                <c:pt idx="16104" formatCode="0.00E+00">
                  <c:v>-6.0763200000000001E-5</c:v>
                </c:pt>
                <c:pt idx="16105">
                  <c:v>2.201592E-3</c:v>
                </c:pt>
                <c:pt idx="16106">
                  <c:v>1.241116E-3</c:v>
                </c:pt>
                <c:pt idx="16107">
                  <c:v>-2.9925699999999998E-4</c:v>
                </c:pt>
                <c:pt idx="16108">
                  <c:v>3.92421E-4</c:v>
                </c:pt>
                <c:pt idx="16109">
                  <c:v>-1.3452920000000001E-3</c:v>
                </c:pt>
                <c:pt idx="16110">
                  <c:v>-2.4692540000000002E-3</c:v>
                </c:pt>
                <c:pt idx="16111">
                  <c:v>-1.8798999999999999E-4</c:v>
                </c:pt>
                <c:pt idx="16112">
                  <c:v>-1.1677669999999999E-3</c:v>
                </c:pt>
                <c:pt idx="16113" formatCode="0.00E+00">
                  <c:v>-1.35526E-5</c:v>
                </c:pt>
                <c:pt idx="16114">
                  <c:v>1.648933E-3</c:v>
                </c:pt>
                <c:pt idx="16115">
                  <c:v>-2.5176499999999999E-4</c:v>
                </c:pt>
                <c:pt idx="16116">
                  <c:v>1.9395930000000001E-3</c:v>
                </c:pt>
                <c:pt idx="16117">
                  <c:v>3.6699600000000002E-4</c:v>
                </c:pt>
                <c:pt idx="16118">
                  <c:v>1.075749E-3</c:v>
                </c:pt>
                <c:pt idx="16119">
                  <c:v>1.3553809999999999E-3</c:v>
                </c:pt>
                <c:pt idx="16120">
                  <c:v>-6.6861899999999996E-4</c:v>
                </c:pt>
                <c:pt idx="16121">
                  <c:v>6.2274800000000001E-4</c:v>
                </c:pt>
                <c:pt idx="16122">
                  <c:v>3.6405299999999998E-4</c:v>
                </c:pt>
                <c:pt idx="16123">
                  <c:v>-1.948104E-3</c:v>
                </c:pt>
                <c:pt idx="16124">
                  <c:v>-8.4308699999999996E-4</c:v>
                </c:pt>
                <c:pt idx="16125">
                  <c:v>5.2764200000000004E-4</c:v>
                </c:pt>
                <c:pt idx="16126" formatCode="0.00E+00">
                  <c:v>2.11657E-5</c:v>
                </c:pt>
                <c:pt idx="16127">
                  <c:v>-1.27439E-4</c:v>
                </c:pt>
                <c:pt idx="16128">
                  <c:v>5.1260900000000002E-4</c:v>
                </c:pt>
                <c:pt idx="16129">
                  <c:v>1.1366699999999999E-4</c:v>
                </c:pt>
                <c:pt idx="16130" formatCode="0.00E+00">
                  <c:v>7.8017399999999996E-5</c:v>
                </c:pt>
                <c:pt idx="16131">
                  <c:v>-1.0136120000000001E-3</c:v>
                </c:pt>
                <c:pt idx="16132">
                  <c:v>-5.4951399999999997E-4</c:v>
                </c:pt>
                <c:pt idx="16133">
                  <c:v>-1.5828210000000001E-3</c:v>
                </c:pt>
                <c:pt idx="16134">
                  <c:v>6.9505800000000003E-4</c:v>
                </c:pt>
                <c:pt idx="16135">
                  <c:v>5.3233899999999995E-4</c:v>
                </c:pt>
                <c:pt idx="16136">
                  <c:v>7.3135799999999999E-4</c:v>
                </c:pt>
                <c:pt idx="16137">
                  <c:v>-5.419E-4</c:v>
                </c:pt>
                <c:pt idx="16138">
                  <c:v>-1.212903E-3</c:v>
                </c:pt>
                <c:pt idx="16139">
                  <c:v>-1.897868E-3</c:v>
                </c:pt>
                <c:pt idx="16140">
                  <c:v>1.1053339999999999E-3</c:v>
                </c:pt>
                <c:pt idx="16141">
                  <c:v>-8.4995899999999996E-4</c:v>
                </c:pt>
                <c:pt idx="16142">
                  <c:v>1.2151799999999999E-3</c:v>
                </c:pt>
                <c:pt idx="16143">
                  <c:v>-3.201939E-3</c:v>
                </c:pt>
                <c:pt idx="16144">
                  <c:v>-1.297021E-3</c:v>
                </c:pt>
                <c:pt idx="16145">
                  <c:v>-8.1738600000000002E-4</c:v>
                </c:pt>
                <c:pt idx="16146">
                  <c:v>1.55842E-4</c:v>
                </c:pt>
                <c:pt idx="16147" formatCode="0.00E+00">
                  <c:v>5.4375300000000001E-5</c:v>
                </c:pt>
                <c:pt idx="16148">
                  <c:v>1.2461500000000001E-4</c:v>
                </c:pt>
                <c:pt idx="16149">
                  <c:v>-1.8767499999999999E-3</c:v>
                </c:pt>
                <c:pt idx="16150">
                  <c:v>-9.5256900000000001E-4</c:v>
                </c:pt>
                <c:pt idx="16151" formatCode="0.00E+00">
                  <c:v>8.6863100000000005E-5</c:v>
                </c:pt>
                <c:pt idx="16152">
                  <c:v>1.427015E-3</c:v>
                </c:pt>
                <c:pt idx="16153">
                  <c:v>3.7240299999999999E-4</c:v>
                </c:pt>
                <c:pt idx="16154">
                  <c:v>1.43359E-3</c:v>
                </c:pt>
                <c:pt idx="16155">
                  <c:v>1.1001629999999999E-3</c:v>
                </c:pt>
                <c:pt idx="16156">
                  <c:v>-3.5592559999999998E-3</c:v>
                </c:pt>
                <c:pt idx="16157">
                  <c:v>-8.8411000000000002E-4</c:v>
                </c:pt>
                <c:pt idx="16158">
                  <c:v>-4.0875599999999997E-4</c:v>
                </c:pt>
                <c:pt idx="16159">
                  <c:v>8.5305000000000005E-4</c:v>
                </c:pt>
                <c:pt idx="16160">
                  <c:v>-2.02177E-4</c:v>
                </c:pt>
                <c:pt idx="16161">
                  <c:v>-2.4059429999999998E-3</c:v>
                </c:pt>
                <c:pt idx="16162" formatCode="0.00E+00">
                  <c:v>7.6868100000000004E-5</c:v>
                </c:pt>
                <c:pt idx="16163">
                  <c:v>9.3493899999999997E-4</c:v>
                </c:pt>
                <c:pt idx="16164">
                  <c:v>-8.5937399999999999E-4</c:v>
                </c:pt>
                <c:pt idx="16165">
                  <c:v>-3.2468979999999998E-3</c:v>
                </c:pt>
                <c:pt idx="16166">
                  <c:v>3.2713099999999998E-4</c:v>
                </c:pt>
                <c:pt idx="16167">
                  <c:v>-1.435616E-3</c:v>
                </c:pt>
                <c:pt idx="16168">
                  <c:v>1.40612E-4</c:v>
                </c:pt>
                <c:pt idx="16169">
                  <c:v>3.1797800000000001E-4</c:v>
                </c:pt>
                <c:pt idx="16170">
                  <c:v>-1.1644820000000001E-3</c:v>
                </c:pt>
                <c:pt idx="16171">
                  <c:v>1.7082709999999999E-3</c:v>
                </c:pt>
                <c:pt idx="16172">
                  <c:v>7.5265900000000003E-4</c:v>
                </c:pt>
                <c:pt idx="16173">
                  <c:v>9.1324699999999995E-4</c:v>
                </c:pt>
                <c:pt idx="16174">
                  <c:v>-1.287421E-3</c:v>
                </c:pt>
                <c:pt idx="16175">
                  <c:v>-5.8914000000000004E-4</c:v>
                </c:pt>
                <c:pt idx="16176">
                  <c:v>-1.4475480000000001E-3</c:v>
                </c:pt>
                <c:pt idx="16177">
                  <c:v>4.0494700000000001E-4</c:v>
                </c:pt>
                <c:pt idx="16178">
                  <c:v>1.440951E-3</c:v>
                </c:pt>
                <c:pt idx="16179">
                  <c:v>-3.81183E-4</c:v>
                </c:pt>
                <c:pt idx="16180">
                  <c:v>1.833283E-3</c:v>
                </c:pt>
                <c:pt idx="16181">
                  <c:v>-4.2853999999999999E-4</c:v>
                </c:pt>
                <c:pt idx="16182">
                  <c:v>6.1455699999999995E-4</c:v>
                </c:pt>
                <c:pt idx="16183">
                  <c:v>1.239069E-3</c:v>
                </c:pt>
                <c:pt idx="16184">
                  <c:v>-1.050762E-3</c:v>
                </c:pt>
                <c:pt idx="16185">
                  <c:v>8.1851099999999996E-4</c:v>
                </c:pt>
                <c:pt idx="16186">
                  <c:v>9.981460000000001E-4</c:v>
                </c:pt>
                <c:pt idx="16187">
                  <c:v>-3.8749699999999999E-4</c:v>
                </c:pt>
                <c:pt idx="16188">
                  <c:v>-3.9624400000000002E-4</c:v>
                </c:pt>
                <c:pt idx="16189">
                  <c:v>-9.8613499999999996E-4</c:v>
                </c:pt>
                <c:pt idx="16190">
                  <c:v>1.6144400000000001E-4</c:v>
                </c:pt>
                <c:pt idx="16191" formatCode="0.00E+00">
                  <c:v>4.7992899999999999E-5</c:v>
                </c:pt>
                <c:pt idx="16192">
                  <c:v>3.880845E-3</c:v>
                </c:pt>
                <c:pt idx="16193">
                  <c:v>1.327939E-3</c:v>
                </c:pt>
                <c:pt idx="16194">
                  <c:v>-8.1435500000000001E-4</c:v>
                </c:pt>
                <c:pt idx="16195">
                  <c:v>2.8739500000000002E-4</c:v>
                </c:pt>
                <c:pt idx="16196">
                  <c:v>-8.6492999999999997E-4</c:v>
                </c:pt>
                <c:pt idx="16197">
                  <c:v>1.7521590000000001E-3</c:v>
                </c:pt>
                <c:pt idx="16198">
                  <c:v>-5.9014400000000002E-4</c:v>
                </c:pt>
                <c:pt idx="16199">
                  <c:v>6.5168799999999999E-4</c:v>
                </c:pt>
                <c:pt idx="16200">
                  <c:v>1.0928960000000001E-3</c:v>
                </c:pt>
                <c:pt idx="16201">
                  <c:v>2.415422E-3</c:v>
                </c:pt>
                <c:pt idx="16202">
                  <c:v>1.2326139999999999E-3</c:v>
                </c:pt>
                <c:pt idx="16203">
                  <c:v>8.9279400000000003E-4</c:v>
                </c:pt>
                <c:pt idx="16204">
                  <c:v>-1.393233E-3</c:v>
                </c:pt>
                <c:pt idx="16205">
                  <c:v>-9.5221399999999995E-4</c:v>
                </c:pt>
                <c:pt idx="16206">
                  <c:v>1.2614000000000001E-4</c:v>
                </c:pt>
                <c:pt idx="16207">
                  <c:v>2.6984869999999998E-3</c:v>
                </c:pt>
                <c:pt idx="16208">
                  <c:v>-1.069115E-3</c:v>
                </c:pt>
                <c:pt idx="16209">
                  <c:v>1.431859E-3</c:v>
                </c:pt>
                <c:pt idx="16210">
                  <c:v>1.103178E-3</c:v>
                </c:pt>
                <c:pt idx="16211">
                  <c:v>1.689074E-3</c:v>
                </c:pt>
                <c:pt idx="16212">
                  <c:v>-5.5825500000000001E-4</c:v>
                </c:pt>
                <c:pt idx="16213">
                  <c:v>1.3957069999999999E-3</c:v>
                </c:pt>
                <c:pt idx="16214">
                  <c:v>-2.3781259999999999E-3</c:v>
                </c:pt>
                <c:pt idx="16215">
                  <c:v>-9.4827500000000005E-4</c:v>
                </c:pt>
                <c:pt idx="16216" formatCode="0.00E+00">
                  <c:v>-7.8841600000000001E-5</c:v>
                </c:pt>
                <c:pt idx="16217">
                  <c:v>-1.203761E-3</c:v>
                </c:pt>
                <c:pt idx="16218">
                  <c:v>-4.73568E-4</c:v>
                </c:pt>
                <c:pt idx="16219">
                  <c:v>-3.2016999999999999E-4</c:v>
                </c:pt>
                <c:pt idx="16220">
                  <c:v>7.6873899999999995E-4</c:v>
                </c:pt>
                <c:pt idx="16221">
                  <c:v>-1.1916139999999999E-3</c:v>
                </c:pt>
                <c:pt idx="16222">
                  <c:v>-1.0845E-3</c:v>
                </c:pt>
                <c:pt idx="16223">
                  <c:v>-1.0634609999999999E-3</c:v>
                </c:pt>
                <c:pt idx="16224">
                  <c:v>6.5856499999999995E-4</c:v>
                </c:pt>
                <c:pt idx="16225">
                  <c:v>4.7853499999999998E-4</c:v>
                </c:pt>
                <c:pt idx="16226">
                  <c:v>-1.017787E-3</c:v>
                </c:pt>
                <c:pt idx="16227">
                  <c:v>-1.80488E-4</c:v>
                </c:pt>
                <c:pt idx="16228">
                  <c:v>6.6462300000000004E-4</c:v>
                </c:pt>
                <c:pt idx="16229">
                  <c:v>-1.284278E-3</c:v>
                </c:pt>
                <c:pt idx="16230">
                  <c:v>1.6832629999999999E-3</c:v>
                </c:pt>
                <c:pt idx="16231">
                  <c:v>-2.2861999999999999E-4</c:v>
                </c:pt>
                <c:pt idx="16232">
                  <c:v>-5.1098599999999995E-4</c:v>
                </c:pt>
                <c:pt idx="16233">
                  <c:v>1.376929E-3</c:v>
                </c:pt>
                <c:pt idx="16234">
                  <c:v>2.5698180000000002E-3</c:v>
                </c:pt>
                <c:pt idx="16235">
                  <c:v>-1.444631E-3</c:v>
                </c:pt>
                <c:pt idx="16236">
                  <c:v>5.3722379999999997E-3</c:v>
                </c:pt>
                <c:pt idx="16237">
                  <c:v>-2.2377450000000002E-3</c:v>
                </c:pt>
                <c:pt idx="16238" formatCode="0.00E+00">
                  <c:v>5.3023899999999999E-5</c:v>
                </c:pt>
                <c:pt idx="16239">
                  <c:v>4.57558E-4</c:v>
                </c:pt>
                <c:pt idx="16240">
                  <c:v>2.3291499999999999E-3</c:v>
                </c:pt>
                <c:pt idx="16241" formatCode="0.00E+00">
                  <c:v>8.7381300000000006E-6</c:v>
                </c:pt>
                <c:pt idx="16242">
                  <c:v>-3.2506800000000003E-4</c:v>
                </c:pt>
                <c:pt idx="16243">
                  <c:v>2.4531409999999998E-3</c:v>
                </c:pt>
                <c:pt idx="16244">
                  <c:v>8.3884300000000003E-4</c:v>
                </c:pt>
                <c:pt idx="16245">
                  <c:v>-6.3228700000000004E-4</c:v>
                </c:pt>
                <c:pt idx="16246">
                  <c:v>5.8192499999999996E-4</c:v>
                </c:pt>
                <c:pt idx="16247">
                  <c:v>-1.423435E-3</c:v>
                </c:pt>
                <c:pt idx="16248">
                  <c:v>9.16886E-4</c:v>
                </c:pt>
                <c:pt idx="16249">
                  <c:v>1.149913E-3</c:v>
                </c:pt>
                <c:pt idx="16250">
                  <c:v>2.194854E-3</c:v>
                </c:pt>
                <c:pt idx="16251" formatCode="0.00E+00">
                  <c:v>-7.0696699999999997E-5</c:v>
                </c:pt>
                <c:pt idx="16252">
                  <c:v>2.1438199999999999E-4</c:v>
                </c:pt>
                <c:pt idx="16253">
                  <c:v>-9.5394700000000002E-4</c:v>
                </c:pt>
                <c:pt idx="16254">
                  <c:v>-2.4399930000000001E-3</c:v>
                </c:pt>
                <c:pt idx="16255">
                  <c:v>-1.752099E-3</c:v>
                </c:pt>
                <c:pt idx="16256">
                  <c:v>-3.4108899999999999E-4</c:v>
                </c:pt>
                <c:pt idx="16257" formatCode="0.00E+00">
                  <c:v>7.9424099999999997E-5</c:v>
                </c:pt>
                <c:pt idx="16258">
                  <c:v>3.5231299999999999E-4</c:v>
                </c:pt>
                <c:pt idx="16259">
                  <c:v>-2.3800900000000001E-3</c:v>
                </c:pt>
                <c:pt idx="16260">
                  <c:v>-1.7214800000000001E-4</c:v>
                </c:pt>
                <c:pt idx="16261">
                  <c:v>-2.5072079999999999E-3</c:v>
                </c:pt>
                <c:pt idx="16262">
                  <c:v>2.8730500000000001E-4</c:v>
                </c:pt>
                <c:pt idx="16263">
                  <c:v>-2.12765E-3</c:v>
                </c:pt>
                <c:pt idx="16264">
                  <c:v>-1.725418E-3</c:v>
                </c:pt>
                <c:pt idx="16265">
                  <c:v>9.9153900000000005E-4</c:v>
                </c:pt>
                <c:pt idx="16266">
                  <c:v>-1.7260600000000001E-4</c:v>
                </c:pt>
                <c:pt idx="16267">
                  <c:v>-6.7594300000000003E-4</c:v>
                </c:pt>
                <c:pt idx="16268">
                  <c:v>6.9090099999999995E-4</c:v>
                </c:pt>
                <c:pt idx="16269">
                  <c:v>-2.2287219999999998E-3</c:v>
                </c:pt>
                <c:pt idx="16270">
                  <c:v>-1.8306939999999999E-3</c:v>
                </c:pt>
                <c:pt idx="16271">
                  <c:v>1.2692249999999999E-3</c:v>
                </c:pt>
                <c:pt idx="16272">
                  <c:v>-1.6966850000000001E-3</c:v>
                </c:pt>
                <c:pt idx="16273" formatCode="0.00E+00">
                  <c:v>8.8697799999999996E-5</c:v>
                </c:pt>
                <c:pt idx="16274">
                  <c:v>-4.2722700000000002E-4</c:v>
                </c:pt>
                <c:pt idx="16275">
                  <c:v>-2.5172399999999999E-4</c:v>
                </c:pt>
                <c:pt idx="16276">
                  <c:v>1.5864199999999999E-4</c:v>
                </c:pt>
                <c:pt idx="16277">
                  <c:v>2.7182699999999998E-4</c:v>
                </c:pt>
                <c:pt idx="16278">
                  <c:v>2.3410400000000001E-4</c:v>
                </c:pt>
                <c:pt idx="16279">
                  <c:v>2.13853E-3</c:v>
                </c:pt>
                <c:pt idx="16280">
                  <c:v>-1.3155020000000001E-3</c:v>
                </c:pt>
                <c:pt idx="16281">
                  <c:v>-2.4478780000000001E-3</c:v>
                </c:pt>
                <c:pt idx="16282">
                  <c:v>-9.4008099999999995E-4</c:v>
                </c:pt>
                <c:pt idx="16283">
                  <c:v>-1.646352E-3</c:v>
                </c:pt>
                <c:pt idx="16284" formatCode="0.00E+00">
                  <c:v>-4.7352599999999998E-5</c:v>
                </c:pt>
                <c:pt idx="16285">
                  <c:v>-6.5002599999999995E-4</c:v>
                </c:pt>
                <c:pt idx="16286">
                  <c:v>3.5455000000000003E-4</c:v>
                </c:pt>
                <c:pt idx="16287">
                  <c:v>-5.5705000000000001E-4</c:v>
                </c:pt>
                <c:pt idx="16288">
                  <c:v>1.090986E-3</c:v>
                </c:pt>
                <c:pt idx="16289">
                  <c:v>-8.3501199999999999E-4</c:v>
                </c:pt>
                <c:pt idx="16290">
                  <c:v>-4.3487400000000002E-4</c:v>
                </c:pt>
                <c:pt idx="16291">
                  <c:v>-1.2568200000000001E-4</c:v>
                </c:pt>
                <c:pt idx="16292">
                  <c:v>5.6876400000000003E-4</c:v>
                </c:pt>
                <c:pt idx="16293">
                  <c:v>-1.2174180000000001E-3</c:v>
                </c:pt>
                <c:pt idx="16294">
                  <c:v>2.3238730000000002E-3</c:v>
                </c:pt>
                <c:pt idx="16295">
                  <c:v>-4.4075400000000002E-4</c:v>
                </c:pt>
                <c:pt idx="16296" formatCode="0.00E+00">
                  <c:v>1.40904E-5</c:v>
                </c:pt>
                <c:pt idx="16297">
                  <c:v>-9.9950899999999999E-4</c:v>
                </c:pt>
                <c:pt idx="16298">
                  <c:v>-8.4640699999999998E-4</c:v>
                </c:pt>
                <c:pt idx="16299">
                  <c:v>1.5664159999999999E-3</c:v>
                </c:pt>
                <c:pt idx="16300">
                  <c:v>-1.174048E-3</c:v>
                </c:pt>
                <c:pt idx="16301">
                  <c:v>-5.2903E-4</c:v>
                </c:pt>
                <c:pt idx="16302">
                  <c:v>-2.0102119999999999E-3</c:v>
                </c:pt>
                <c:pt idx="16303">
                  <c:v>-1.0498770000000001E-3</c:v>
                </c:pt>
                <c:pt idx="16304">
                  <c:v>1.52478E-4</c:v>
                </c:pt>
                <c:pt idx="16305">
                  <c:v>9.3598100000000001E-4</c:v>
                </c:pt>
                <c:pt idx="16306">
                  <c:v>1.247113E-3</c:v>
                </c:pt>
                <c:pt idx="16307">
                  <c:v>1.100639E-3</c:v>
                </c:pt>
                <c:pt idx="16308">
                  <c:v>-1.99872E-4</c:v>
                </c:pt>
                <c:pt idx="16309">
                  <c:v>-7.5141300000000004E-4</c:v>
                </c:pt>
                <c:pt idx="16310">
                  <c:v>1.3144330000000001E-3</c:v>
                </c:pt>
                <c:pt idx="16311">
                  <c:v>-6.7281800000000005E-4</c:v>
                </c:pt>
                <c:pt idx="16312">
                  <c:v>-4.9156500000000001E-4</c:v>
                </c:pt>
                <c:pt idx="16313">
                  <c:v>1.14335E-3</c:v>
                </c:pt>
                <c:pt idx="16314">
                  <c:v>6.5904400000000001E-4</c:v>
                </c:pt>
                <c:pt idx="16315">
                  <c:v>-6.9330900000000003E-4</c:v>
                </c:pt>
                <c:pt idx="16316">
                  <c:v>2.3603370000000001E-3</c:v>
                </c:pt>
                <c:pt idx="16317">
                  <c:v>1.2681750000000001E-3</c:v>
                </c:pt>
                <c:pt idx="16318">
                  <c:v>-1.9538329999999999E-3</c:v>
                </c:pt>
                <c:pt idx="16319">
                  <c:v>-8.8697099999999996E-4</c:v>
                </c:pt>
                <c:pt idx="16320">
                  <c:v>6.9636899999999996E-4</c:v>
                </c:pt>
                <c:pt idx="16321">
                  <c:v>-3.0690750000000001E-3</c:v>
                </c:pt>
                <c:pt idx="16322">
                  <c:v>6.0349199999999996E-4</c:v>
                </c:pt>
                <c:pt idx="16323">
                  <c:v>2.5321530000000001E-3</c:v>
                </c:pt>
                <c:pt idx="16324">
                  <c:v>-1.8945019999999999E-3</c:v>
                </c:pt>
                <c:pt idx="16325">
                  <c:v>-2.550704E-3</c:v>
                </c:pt>
                <c:pt idx="16326">
                  <c:v>1.3292619999999999E-3</c:v>
                </c:pt>
                <c:pt idx="16327" formatCode="0.00E+00">
                  <c:v>-4.7326600000000002E-5</c:v>
                </c:pt>
                <c:pt idx="16328">
                  <c:v>-3.1504649999999999E-3</c:v>
                </c:pt>
                <c:pt idx="16329">
                  <c:v>-2.02878E-4</c:v>
                </c:pt>
                <c:pt idx="16330">
                  <c:v>2.0741549999999998E-3</c:v>
                </c:pt>
                <c:pt idx="16331">
                  <c:v>-5.34677E-4</c:v>
                </c:pt>
                <c:pt idx="16332">
                  <c:v>-4.9102399999999995E-4</c:v>
                </c:pt>
                <c:pt idx="16333">
                  <c:v>-1.0806099999999999E-4</c:v>
                </c:pt>
                <c:pt idx="16334" formatCode="0.00E+00">
                  <c:v>-3.2007200000000001E-5</c:v>
                </c:pt>
                <c:pt idx="16335">
                  <c:v>-2.1215230000000002E-3</c:v>
                </c:pt>
                <c:pt idx="16336" formatCode="0.00E+00">
                  <c:v>-3.3841499999999998E-5</c:v>
                </c:pt>
                <c:pt idx="16337">
                  <c:v>-9.2147300000000002E-4</c:v>
                </c:pt>
                <c:pt idx="16338" formatCode="0.00E+00">
                  <c:v>5.4704999999999999E-5</c:v>
                </c:pt>
                <c:pt idx="16339">
                  <c:v>-1.2531739999999999E-3</c:v>
                </c:pt>
                <c:pt idx="16340">
                  <c:v>-2.268782E-3</c:v>
                </c:pt>
                <c:pt idx="16341">
                  <c:v>-8.0084799999999995E-4</c:v>
                </c:pt>
                <c:pt idx="16342">
                  <c:v>2.9231899999999998E-4</c:v>
                </c:pt>
                <c:pt idx="16343">
                  <c:v>-1.2515149999999999E-3</c:v>
                </c:pt>
                <c:pt idx="16344">
                  <c:v>2.6604899999999997E-4</c:v>
                </c:pt>
                <c:pt idx="16345">
                  <c:v>-4.39689E-4</c:v>
                </c:pt>
                <c:pt idx="16346">
                  <c:v>-1.3809900000000001E-4</c:v>
                </c:pt>
                <c:pt idx="16347">
                  <c:v>1.2363579999999999E-3</c:v>
                </c:pt>
                <c:pt idx="16348">
                  <c:v>1.213619E-3</c:v>
                </c:pt>
                <c:pt idx="16349" formatCode="0.00E+00">
                  <c:v>-4.0196800000000001E-5</c:v>
                </c:pt>
                <c:pt idx="16350">
                  <c:v>-3.5475099999999999E-4</c:v>
                </c:pt>
                <c:pt idx="16351">
                  <c:v>3.4139899999999999E-4</c:v>
                </c:pt>
                <c:pt idx="16352">
                  <c:v>-8.0612700000000002E-4</c:v>
                </c:pt>
                <c:pt idx="16353" formatCode="0.00E+00">
                  <c:v>-5.11208E-5</c:v>
                </c:pt>
                <c:pt idx="16354">
                  <c:v>-1.3991260000000001E-3</c:v>
                </c:pt>
                <c:pt idx="16355">
                  <c:v>4.8159899999999998E-4</c:v>
                </c:pt>
                <c:pt idx="16356">
                  <c:v>2.2801200000000001E-4</c:v>
                </c:pt>
                <c:pt idx="16357">
                  <c:v>2.2285790000000001E-3</c:v>
                </c:pt>
                <c:pt idx="16358">
                  <c:v>1.6085730000000001E-3</c:v>
                </c:pt>
                <c:pt idx="16359">
                  <c:v>1.7625029999999999E-3</c:v>
                </c:pt>
                <c:pt idx="16360">
                  <c:v>1.217199E-3</c:v>
                </c:pt>
                <c:pt idx="16361">
                  <c:v>-4.2251000000000002E-4</c:v>
                </c:pt>
                <c:pt idx="16362">
                  <c:v>1.1657950000000001E-3</c:v>
                </c:pt>
                <c:pt idx="16363">
                  <c:v>-1.372996E-3</c:v>
                </c:pt>
                <c:pt idx="16364" formatCode="0.00E+00">
                  <c:v>-2.3609999999999999E-5</c:v>
                </c:pt>
                <c:pt idx="16365">
                  <c:v>-9.5465100000000005E-4</c:v>
                </c:pt>
                <c:pt idx="16366">
                  <c:v>-1.9460829999999999E-3</c:v>
                </c:pt>
                <c:pt idx="16367">
                  <c:v>-6.5445E-4</c:v>
                </c:pt>
                <c:pt idx="16368">
                  <c:v>-9.0025999999999995E-4</c:v>
                </c:pt>
                <c:pt idx="16369">
                  <c:v>3.1387599999999999E-4</c:v>
                </c:pt>
                <c:pt idx="16370">
                  <c:v>-8.5189800000000002E-4</c:v>
                </c:pt>
                <c:pt idx="16371">
                  <c:v>6.48528E-4</c:v>
                </c:pt>
                <c:pt idx="16372">
                  <c:v>2.6456219999999998E-3</c:v>
                </c:pt>
                <c:pt idx="16373">
                  <c:v>1.2128410000000001E-3</c:v>
                </c:pt>
                <c:pt idx="16374">
                  <c:v>-6.4552700000000001E-4</c:v>
                </c:pt>
                <c:pt idx="16375">
                  <c:v>-9.2196300000000004E-4</c:v>
                </c:pt>
                <c:pt idx="16376">
                  <c:v>7.7340600000000003E-4</c:v>
                </c:pt>
                <c:pt idx="16377">
                  <c:v>-4.2954400000000002E-4</c:v>
                </c:pt>
                <c:pt idx="16378">
                  <c:v>2.5372720000000001E-3</c:v>
                </c:pt>
                <c:pt idx="16379">
                  <c:v>-2.7955299999999998E-4</c:v>
                </c:pt>
                <c:pt idx="16380">
                  <c:v>-1.011919E-3</c:v>
                </c:pt>
                <c:pt idx="16381">
                  <c:v>-3.32014E-4</c:v>
                </c:pt>
                <c:pt idx="16382">
                  <c:v>1.7948399999999999E-4</c:v>
                </c:pt>
                <c:pt idx="16383">
                  <c:v>-8.8604700000000005E-4</c:v>
                </c:pt>
                <c:pt idx="16384">
                  <c:v>1.34E-4</c:v>
                </c:pt>
                <c:pt idx="16385">
                  <c:v>-3.5735299999999998E-4</c:v>
                </c:pt>
                <c:pt idx="16386">
                  <c:v>4.1449999999999999E-4</c:v>
                </c:pt>
                <c:pt idx="16387">
                  <c:v>1.227297E-3</c:v>
                </c:pt>
                <c:pt idx="16388">
                  <c:v>-1.062091E-3</c:v>
                </c:pt>
                <c:pt idx="16389">
                  <c:v>-2.4663099999999998E-4</c:v>
                </c:pt>
                <c:pt idx="16390">
                  <c:v>1.6078970000000001E-3</c:v>
                </c:pt>
                <c:pt idx="16391">
                  <c:v>-4.00126E-4</c:v>
                </c:pt>
                <c:pt idx="16392">
                  <c:v>-5.1561599999999999E-4</c:v>
                </c:pt>
                <c:pt idx="16393">
                  <c:v>6.4978300000000002E-4</c:v>
                </c:pt>
                <c:pt idx="16394">
                  <c:v>1.7818900000000001E-4</c:v>
                </c:pt>
                <c:pt idx="16395">
                  <c:v>-1.22216E-4</c:v>
                </c:pt>
                <c:pt idx="16396">
                  <c:v>-1.2721469999999999E-3</c:v>
                </c:pt>
                <c:pt idx="16397">
                  <c:v>8.13907E-4</c:v>
                </c:pt>
                <c:pt idx="16398">
                  <c:v>7.1671500000000004E-4</c:v>
                </c:pt>
                <c:pt idx="16399">
                  <c:v>4.43208E-4</c:v>
                </c:pt>
                <c:pt idx="16400" formatCode="0.00E+00">
                  <c:v>2.12756E-5</c:v>
                </c:pt>
                <c:pt idx="16401">
                  <c:v>-3.3478900000000001E-3</c:v>
                </c:pt>
                <c:pt idx="16402">
                  <c:v>-1.0086310000000001E-3</c:v>
                </c:pt>
                <c:pt idx="16403" formatCode="0.00E+00">
                  <c:v>7.3677399999999994E-5</c:v>
                </c:pt>
                <c:pt idx="16404">
                  <c:v>2.84787E-4</c:v>
                </c:pt>
                <c:pt idx="16405" formatCode="0.00E+00">
                  <c:v>5.2559200000000003E-5</c:v>
                </c:pt>
                <c:pt idx="16406">
                  <c:v>1.287617E-3</c:v>
                </c:pt>
                <c:pt idx="16407">
                  <c:v>-1.403774E-3</c:v>
                </c:pt>
                <c:pt idx="16408">
                  <c:v>-1.393451E-3</c:v>
                </c:pt>
                <c:pt idx="16409">
                  <c:v>-2.2112799999999999E-4</c:v>
                </c:pt>
                <c:pt idx="16410">
                  <c:v>9.6710800000000005E-4</c:v>
                </c:pt>
                <c:pt idx="16411">
                  <c:v>-6.1294500000000005E-4</c:v>
                </c:pt>
                <c:pt idx="16412">
                  <c:v>2.5289599999999998E-3</c:v>
                </c:pt>
                <c:pt idx="16413">
                  <c:v>-2.1196499999999999E-4</c:v>
                </c:pt>
                <c:pt idx="16414">
                  <c:v>-1.1007930000000001E-3</c:v>
                </c:pt>
                <c:pt idx="16415">
                  <c:v>-1.291475E-3</c:v>
                </c:pt>
                <c:pt idx="16416">
                  <c:v>-1.134541E-3</c:v>
                </c:pt>
                <c:pt idx="16417">
                  <c:v>-1.88853E-4</c:v>
                </c:pt>
                <c:pt idx="16418">
                  <c:v>-7.8734400000000004E-4</c:v>
                </c:pt>
                <c:pt idx="16419">
                  <c:v>-4.24888E-4</c:v>
                </c:pt>
                <c:pt idx="16420">
                  <c:v>-1.3643959999999999E-3</c:v>
                </c:pt>
                <c:pt idx="16421">
                  <c:v>-2.1114129999999999E-3</c:v>
                </c:pt>
                <c:pt idx="16422">
                  <c:v>3.8404999999999998E-4</c:v>
                </c:pt>
                <c:pt idx="16423">
                  <c:v>-1.0266260000000001E-3</c:v>
                </c:pt>
                <c:pt idx="16424">
                  <c:v>-1.1835389999999999E-3</c:v>
                </c:pt>
                <c:pt idx="16425" formatCode="0.00E+00">
                  <c:v>5.85592E-5</c:v>
                </c:pt>
                <c:pt idx="16426">
                  <c:v>-3.1722599999999999E-4</c:v>
                </c:pt>
                <c:pt idx="16427">
                  <c:v>2.4336900000000001E-4</c:v>
                </c:pt>
                <c:pt idx="16428">
                  <c:v>-9.5847900000000004E-4</c:v>
                </c:pt>
                <c:pt idx="16429">
                  <c:v>1.6514190000000001E-3</c:v>
                </c:pt>
                <c:pt idx="16430">
                  <c:v>6.00334E-4</c:v>
                </c:pt>
                <c:pt idx="16431">
                  <c:v>-8.2738699999999996E-4</c:v>
                </c:pt>
                <c:pt idx="16432">
                  <c:v>2.6340700000000001E-3</c:v>
                </c:pt>
                <c:pt idx="16433">
                  <c:v>1.1592110000000001E-3</c:v>
                </c:pt>
                <c:pt idx="16434">
                  <c:v>1.049997E-3</c:v>
                </c:pt>
                <c:pt idx="16435">
                  <c:v>1.3445429999999999E-3</c:v>
                </c:pt>
                <c:pt idx="16436">
                  <c:v>-6.9905599999999998E-4</c:v>
                </c:pt>
                <c:pt idx="16437">
                  <c:v>4.8844800000000005E-4</c:v>
                </c:pt>
                <c:pt idx="16438">
                  <c:v>-1.396336E-3</c:v>
                </c:pt>
                <c:pt idx="16439">
                  <c:v>8.4817599999999996E-4</c:v>
                </c:pt>
                <c:pt idx="16440">
                  <c:v>-9.0301200000000002E-4</c:v>
                </c:pt>
                <c:pt idx="16441">
                  <c:v>1.2445609999999999E-3</c:v>
                </c:pt>
                <c:pt idx="16442">
                  <c:v>-7.5452600000000005E-4</c:v>
                </c:pt>
                <c:pt idx="16443">
                  <c:v>-1.00188E-4</c:v>
                </c:pt>
                <c:pt idx="16444">
                  <c:v>-1.2595670000000001E-3</c:v>
                </c:pt>
                <c:pt idx="16445">
                  <c:v>-3.199946E-3</c:v>
                </c:pt>
                <c:pt idx="16446">
                  <c:v>3.0961500000000001E-4</c:v>
                </c:pt>
                <c:pt idx="16447">
                  <c:v>-4.5497799999999998E-4</c:v>
                </c:pt>
                <c:pt idx="16448">
                  <c:v>-7.4236799999999998E-4</c:v>
                </c:pt>
                <c:pt idx="16449">
                  <c:v>-1.089378E-3</c:v>
                </c:pt>
                <c:pt idx="16450">
                  <c:v>5.9444599999999999E-4</c:v>
                </c:pt>
                <c:pt idx="16451">
                  <c:v>-9.9040200000000004E-4</c:v>
                </c:pt>
                <c:pt idx="16452">
                  <c:v>4.3020500000000002E-4</c:v>
                </c:pt>
                <c:pt idx="16453">
                  <c:v>1.7282300000000001E-3</c:v>
                </c:pt>
                <c:pt idx="16454">
                  <c:v>-2.35097E-4</c:v>
                </c:pt>
                <c:pt idx="16455">
                  <c:v>1.7095439999999999E-3</c:v>
                </c:pt>
                <c:pt idx="16456">
                  <c:v>5.1814899999999998E-4</c:v>
                </c:pt>
                <c:pt idx="16457">
                  <c:v>8.9045900000000002E-4</c:v>
                </c:pt>
                <c:pt idx="16458">
                  <c:v>-1.089411E-3</c:v>
                </c:pt>
                <c:pt idx="16459">
                  <c:v>9.4045000000000001E-4</c:v>
                </c:pt>
                <c:pt idx="16460">
                  <c:v>1.327798E-3</c:v>
                </c:pt>
                <c:pt idx="16461">
                  <c:v>2.772297E-3</c:v>
                </c:pt>
                <c:pt idx="16462">
                  <c:v>5.5030699999999999E-4</c:v>
                </c:pt>
                <c:pt idx="16463">
                  <c:v>-1.01936E-3</c:v>
                </c:pt>
                <c:pt idx="16464">
                  <c:v>-8.6330399999999996E-4</c:v>
                </c:pt>
                <c:pt idx="16465">
                  <c:v>4.4643800000000001E-4</c:v>
                </c:pt>
                <c:pt idx="16466">
                  <c:v>1.0703170000000001E-3</c:v>
                </c:pt>
                <c:pt idx="16467">
                  <c:v>1.0290379999999999E-3</c:v>
                </c:pt>
                <c:pt idx="16468">
                  <c:v>-2.5768999999999998E-4</c:v>
                </c:pt>
                <c:pt idx="16469">
                  <c:v>-1.108038E-3</c:v>
                </c:pt>
                <c:pt idx="16470">
                  <c:v>-1.9575800000000001E-4</c:v>
                </c:pt>
                <c:pt idx="16471">
                  <c:v>2.46061E-4</c:v>
                </c:pt>
                <c:pt idx="16472">
                  <c:v>-3.5864000000000002E-4</c:v>
                </c:pt>
                <c:pt idx="16473">
                  <c:v>5.39111E-4</c:v>
                </c:pt>
                <c:pt idx="16474">
                  <c:v>7.4976000000000003E-4</c:v>
                </c:pt>
                <c:pt idx="16475">
                  <c:v>3.50286E-4</c:v>
                </c:pt>
                <c:pt idx="16476">
                  <c:v>1.7540500000000001E-4</c:v>
                </c:pt>
                <c:pt idx="16477">
                  <c:v>1.5061860000000001E-3</c:v>
                </c:pt>
                <c:pt idx="16478">
                  <c:v>-1.256966E-3</c:v>
                </c:pt>
                <c:pt idx="16479">
                  <c:v>-1.0649520000000001E-3</c:v>
                </c:pt>
                <c:pt idx="16480" formatCode="0.00E+00">
                  <c:v>6.2961100000000003E-5</c:v>
                </c:pt>
                <c:pt idx="16481">
                  <c:v>8.2489200000000003E-4</c:v>
                </c:pt>
                <c:pt idx="16482">
                  <c:v>3.4585900000000001E-4</c:v>
                </c:pt>
                <c:pt idx="16483">
                  <c:v>-2.3212969999999999E-3</c:v>
                </c:pt>
                <c:pt idx="16484">
                  <c:v>-2.9313210000000002E-3</c:v>
                </c:pt>
                <c:pt idx="16485">
                  <c:v>-2.227181E-3</c:v>
                </c:pt>
                <c:pt idx="16486" formatCode="0.00E+00">
                  <c:v>-5.0237400000000001E-5</c:v>
                </c:pt>
                <c:pt idx="16487" formatCode="0.00E+00">
                  <c:v>-7.6070399999999996E-5</c:v>
                </c:pt>
                <c:pt idx="16488">
                  <c:v>-4.49001E-3</c:v>
                </c:pt>
                <c:pt idx="16489">
                  <c:v>-1.07131E-3</c:v>
                </c:pt>
                <c:pt idx="16490">
                  <c:v>2.019294E-3</c:v>
                </c:pt>
                <c:pt idx="16491">
                  <c:v>-1.618584E-3</c:v>
                </c:pt>
                <c:pt idx="16492">
                  <c:v>1.69885E-3</c:v>
                </c:pt>
                <c:pt idx="16493">
                  <c:v>-3.00119E-4</c:v>
                </c:pt>
                <c:pt idx="16494">
                  <c:v>-9.7046000000000003E-4</c:v>
                </c:pt>
                <c:pt idx="16495">
                  <c:v>-2.0213800000000001E-4</c:v>
                </c:pt>
                <c:pt idx="16496">
                  <c:v>-1.078339E-3</c:v>
                </c:pt>
                <c:pt idx="16497">
                  <c:v>-1.5806119999999999E-3</c:v>
                </c:pt>
                <c:pt idx="16498">
                  <c:v>-7.1798700000000001E-4</c:v>
                </c:pt>
                <c:pt idx="16499">
                  <c:v>1.46181E-3</c:v>
                </c:pt>
                <c:pt idx="16500">
                  <c:v>5.7553900000000002E-4</c:v>
                </c:pt>
                <c:pt idx="16501">
                  <c:v>-9.8613900000000003E-4</c:v>
                </c:pt>
                <c:pt idx="16502">
                  <c:v>-2.9081810000000001E-3</c:v>
                </c:pt>
                <c:pt idx="16503">
                  <c:v>9.4434800000000002E-4</c:v>
                </c:pt>
                <c:pt idx="16504">
                  <c:v>1.9685570000000001E-3</c:v>
                </c:pt>
                <c:pt idx="16505">
                  <c:v>-1.0192440000000001E-3</c:v>
                </c:pt>
                <c:pt idx="16506">
                  <c:v>1.4464499999999999E-4</c:v>
                </c:pt>
                <c:pt idx="16507">
                  <c:v>2.4504600000000001E-4</c:v>
                </c:pt>
                <c:pt idx="16508">
                  <c:v>-5.9982199999999996E-4</c:v>
                </c:pt>
                <c:pt idx="16509">
                  <c:v>-1.2861179999999999E-3</c:v>
                </c:pt>
                <c:pt idx="16510">
                  <c:v>-1.4470310000000001E-3</c:v>
                </c:pt>
                <c:pt idx="16511">
                  <c:v>2.0904449999999998E-3</c:v>
                </c:pt>
                <c:pt idx="16512">
                  <c:v>3.4765300000000001E-4</c:v>
                </c:pt>
                <c:pt idx="16513">
                  <c:v>1.742883E-3</c:v>
                </c:pt>
                <c:pt idx="16514">
                  <c:v>-3.2721900000000001E-4</c:v>
                </c:pt>
                <c:pt idx="16515">
                  <c:v>1.55963E-3</c:v>
                </c:pt>
                <c:pt idx="16516">
                  <c:v>-8.0502299999999998E-4</c:v>
                </c:pt>
                <c:pt idx="16517">
                  <c:v>4.4879400000000003E-4</c:v>
                </c:pt>
                <c:pt idx="16518">
                  <c:v>-1.2895459999999999E-3</c:v>
                </c:pt>
                <c:pt idx="16519">
                  <c:v>8.2606900000000002E-4</c:v>
                </c:pt>
                <c:pt idx="16520">
                  <c:v>-1.818949E-3</c:v>
                </c:pt>
                <c:pt idx="16521">
                  <c:v>-1.1022930000000001E-3</c:v>
                </c:pt>
                <c:pt idx="16522">
                  <c:v>-1.1496659999999999E-3</c:v>
                </c:pt>
                <c:pt idx="16523">
                  <c:v>-9.9307200000000001E-4</c:v>
                </c:pt>
                <c:pt idx="16524">
                  <c:v>2.8364500000000001E-4</c:v>
                </c:pt>
                <c:pt idx="16525">
                  <c:v>-2.1596500000000001E-4</c:v>
                </c:pt>
                <c:pt idx="16526">
                  <c:v>1.2925180000000001E-3</c:v>
                </c:pt>
                <c:pt idx="16527">
                  <c:v>-5.6210799999999997E-4</c:v>
                </c:pt>
                <c:pt idx="16528">
                  <c:v>3.3698799999999998E-4</c:v>
                </c:pt>
                <c:pt idx="16529">
                  <c:v>1.613441E-3</c:v>
                </c:pt>
                <c:pt idx="16530">
                  <c:v>1.8185400000000001E-4</c:v>
                </c:pt>
                <c:pt idx="16531">
                  <c:v>3.96239E-4</c:v>
                </c:pt>
                <c:pt idx="16532">
                  <c:v>-1.794857E-3</c:v>
                </c:pt>
                <c:pt idx="16533" formatCode="0.00E+00">
                  <c:v>-5.6344999999999997E-5</c:v>
                </c:pt>
                <c:pt idx="16534" formatCode="0.00E+00">
                  <c:v>7.1693199999999998E-6</c:v>
                </c:pt>
                <c:pt idx="16535">
                  <c:v>1.1997329999999999E-3</c:v>
                </c:pt>
                <c:pt idx="16536">
                  <c:v>-6.3244799999999997E-4</c:v>
                </c:pt>
                <c:pt idx="16537">
                  <c:v>-7.4003899999999995E-4</c:v>
                </c:pt>
                <c:pt idx="16538">
                  <c:v>-3.49377E-4</c:v>
                </c:pt>
                <c:pt idx="16539">
                  <c:v>-9.5418100000000002E-4</c:v>
                </c:pt>
                <c:pt idx="16540">
                  <c:v>-1.19943E-3</c:v>
                </c:pt>
                <c:pt idx="16541">
                  <c:v>3.6927959999999999E-3</c:v>
                </c:pt>
                <c:pt idx="16542">
                  <c:v>-1.485049E-3</c:v>
                </c:pt>
                <c:pt idx="16543" formatCode="0.00E+00">
                  <c:v>4.8931199999999997E-5</c:v>
                </c:pt>
                <c:pt idx="16544">
                  <c:v>3.3090379999999998E-3</c:v>
                </c:pt>
                <c:pt idx="16545">
                  <c:v>-3.5099860000000001E-3</c:v>
                </c:pt>
                <c:pt idx="16546">
                  <c:v>1.2219729999999999E-3</c:v>
                </c:pt>
                <c:pt idx="16547">
                  <c:v>5.4925899999999997E-4</c:v>
                </c:pt>
                <c:pt idx="16548">
                  <c:v>5.8369599999999998E-4</c:v>
                </c:pt>
                <c:pt idx="16549">
                  <c:v>-1.1857079999999999E-3</c:v>
                </c:pt>
                <c:pt idx="16550">
                  <c:v>5.6609E-4</c:v>
                </c:pt>
                <c:pt idx="16551">
                  <c:v>-1.4869410000000001E-3</c:v>
                </c:pt>
                <c:pt idx="16552">
                  <c:v>-2.461693E-3</c:v>
                </c:pt>
                <c:pt idx="16553">
                  <c:v>-1.545565E-3</c:v>
                </c:pt>
                <c:pt idx="16554">
                  <c:v>-9.1151100000000005E-4</c:v>
                </c:pt>
                <c:pt idx="16555">
                  <c:v>-1.9605299999999998E-3</c:v>
                </c:pt>
                <c:pt idx="16556">
                  <c:v>-1.477201E-3</c:v>
                </c:pt>
                <c:pt idx="16557">
                  <c:v>-7.65072E-4</c:v>
                </c:pt>
                <c:pt idx="16558">
                  <c:v>1.256823E-3</c:v>
                </c:pt>
                <c:pt idx="16559">
                  <c:v>-2.2043200000000001E-4</c:v>
                </c:pt>
                <c:pt idx="16560">
                  <c:v>-9.4981099999999995E-4</c:v>
                </c:pt>
                <c:pt idx="16561">
                  <c:v>-2.2550270000000002E-3</c:v>
                </c:pt>
                <c:pt idx="16562">
                  <c:v>-1.178583E-3</c:v>
                </c:pt>
                <c:pt idx="16563" formatCode="0.00E+00">
                  <c:v>6.2580199999999998E-6</c:v>
                </c:pt>
                <c:pt idx="16564" formatCode="0.00E+00">
                  <c:v>6.0629099999999999E-5</c:v>
                </c:pt>
                <c:pt idx="16565">
                  <c:v>2.4545200000000001E-4</c:v>
                </c:pt>
                <c:pt idx="16566">
                  <c:v>-2.3532699999999999E-4</c:v>
                </c:pt>
                <c:pt idx="16567">
                  <c:v>-1.4690999999999999E-4</c:v>
                </c:pt>
                <c:pt idx="16568">
                  <c:v>-2.0146780000000002E-3</c:v>
                </c:pt>
                <c:pt idx="16569">
                  <c:v>1.520934E-3</c:v>
                </c:pt>
                <c:pt idx="16570">
                  <c:v>6.02207E-4</c:v>
                </c:pt>
                <c:pt idx="16571">
                  <c:v>1.1050120000000001E-3</c:v>
                </c:pt>
                <c:pt idx="16572">
                  <c:v>-2.2924830000000001E-3</c:v>
                </c:pt>
                <c:pt idx="16573" formatCode="0.00E+00">
                  <c:v>-7.3271300000000004E-5</c:v>
                </c:pt>
                <c:pt idx="16574">
                  <c:v>1.0270570000000001E-3</c:v>
                </c:pt>
                <c:pt idx="16575">
                  <c:v>3.0009920000000001E-3</c:v>
                </c:pt>
                <c:pt idx="16576">
                  <c:v>3.7634799999999998E-4</c:v>
                </c:pt>
                <c:pt idx="16577">
                  <c:v>7.3640700000000001E-4</c:v>
                </c:pt>
                <c:pt idx="16578" formatCode="0.00E+00">
                  <c:v>-4.1504900000000003E-5</c:v>
                </c:pt>
                <c:pt idx="16579">
                  <c:v>-4.1860900000000002E-4</c:v>
                </c:pt>
                <c:pt idx="16580">
                  <c:v>-9.9126100000000001E-4</c:v>
                </c:pt>
                <c:pt idx="16581">
                  <c:v>-1.5076799999999999E-4</c:v>
                </c:pt>
                <c:pt idx="16582">
                  <c:v>-6.9669000000000003E-4</c:v>
                </c:pt>
                <c:pt idx="16583">
                  <c:v>7.6804800000000002E-4</c:v>
                </c:pt>
                <c:pt idx="16584">
                  <c:v>-3.0696100000000002E-4</c:v>
                </c:pt>
                <c:pt idx="16585">
                  <c:v>-8.1562500000000005E-4</c:v>
                </c:pt>
                <c:pt idx="16586">
                  <c:v>-9.9608199999999991E-4</c:v>
                </c:pt>
                <c:pt idx="16587">
                  <c:v>-2.3146130000000001E-3</c:v>
                </c:pt>
                <c:pt idx="16588">
                  <c:v>9.4661699999999997E-4</c:v>
                </c:pt>
                <c:pt idx="16589">
                  <c:v>-1.4795229999999999E-3</c:v>
                </c:pt>
                <c:pt idx="16590">
                  <c:v>4.89175E-4</c:v>
                </c:pt>
                <c:pt idx="16591">
                  <c:v>-7.7183099999999995E-4</c:v>
                </c:pt>
                <c:pt idx="16592">
                  <c:v>-2.7211999999999999E-4</c:v>
                </c:pt>
                <c:pt idx="16593">
                  <c:v>-1.149632E-3</c:v>
                </c:pt>
                <c:pt idx="16594">
                  <c:v>-1.61133E-3</c:v>
                </c:pt>
                <c:pt idx="16595">
                  <c:v>-3.8917940000000001E-3</c:v>
                </c:pt>
                <c:pt idx="16596">
                  <c:v>-1.8147269999999999E-3</c:v>
                </c:pt>
                <c:pt idx="16597">
                  <c:v>-6.5438699999999998E-4</c:v>
                </c:pt>
                <c:pt idx="16598">
                  <c:v>1.4870840000000001E-3</c:v>
                </c:pt>
                <c:pt idx="16599">
                  <c:v>-1.2658249999999999E-3</c:v>
                </c:pt>
                <c:pt idx="16600">
                  <c:v>8.2272499999999995E-4</c:v>
                </c:pt>
                <c:pt idx="16601">
                  <c:v>1.886125E-3</c:v>
                </c:pt>
                <c:pt idx="16602">
                  <c:v>-4.6270099999999999E-4</c:v>
                </c:pt>
                <c:pt idx="16603">
                  <c:v>-1.276031E-3</c:v>
                </c:pt>
                <c:pt idx="16604">
                  <c:v>7.9829499999999997E-4</c:v>
                </c:pt>
                <c:pt idx="16605">
                  <c:v>1.2078699999999999E-4</c:v>
                </c:pt>
                <c:pt idx="16606">
                  <c:v>1.048691E-3</c:v>
                </c:pt>
                <c:pt idx="16607">
                  <c:v>7.4136199999999997E-4</c:v>
                </c:pt>
                <c:pt idx="16608">
                  <c:v>1.4644180000000001E-3</c:v>
                </c:pt>
                <c:pt idx="16609">
                  <c:v>3.2111850000000001E-3</c:v>
                </c:pt>
                <c:pt idx="16610">
                  <c:v>2.6604299999999999E-4</c:v>
                </c:pt>
                <c:pt idx="16611">
                  <c:v>5.58991E-4</c:v>
                </c:pt>
                <c:pt idx="16612">
                  <c:v>2.6387110000000002E-3</c:v>
                </c:pt>
                <c:pt idx="16613">
                  <c:v>1.046674E-3</c:v>
                </c:pt>
                <c:pt idx="16614">
                  <c:v>-1.0543670000000001E-3</c:v>
                </c:pt>
                <c:pt idx="16615">
                  <c:v>1.23017E-4</c:v>
                </c:pt>
                <c:pt idx="16616">
                  <c:v>9.3356799999999996E-4</c:v>
                </c:pt>
                <c:pt idx="16617">
                  <c:v>6.4168500000000002E-4</c:v>
                </c:pt>
                <c:pt idx="16618">
                  <c:v>3.23944E-4</c:v>
                </c:pt>
                <c:pt idx="16619">
                  <c:v>-1.159703E-3</c:v>
                </c:pt>
                <c:pt idx="16620">
                  <c:v>4.2743700000000002E-4</c:v>
                </c:pt>
                <c:pt idx="16621">
                  <c:v>-1.7997639999999999E-3</c:v>
                </c:pt>
                <c:pt idx="16622">
                  <c:v>4.80326E-4</c:v>
                </c:pt>
                <c:pt idx="16623">
                  <c:v>-6.2355400000000001E-4</c:v>
                </c:pt>
                <c:pt idx="16624">
                  <c:v>-2.140224E-3</c:v>
                </c:pt>
                <c:pt idx="16625">
                  <c:v>1.190857E-3</c:v>
                </c:pt>
                <c:pt idx="16626">
                  <c:v>-1.5662409999999999E-3</c:v>
                </c:pt>
                <c:pt idx="16627">
                  <c:v>-2.399277E-3</c:v>
                </c:pt>
                <c:pt idx="16628">
                  <c:v>-2.3297069999999999E-3</c:v>
                </c:pt>
                <c:pt idx="16629">
                  <c:v>-8.4179899999999995E-4</c:v>
                </c:pt>
                <c:pt idx="16630">
                  <c:v>-2.2502199999999998E-3</c:v>
                </c:pt>
                <c:pt idx="16631">
                  <c:v>-1.64699E-4</c:v>
                </c:pt>
                <c:pt idx="16632">
                  <c:v>-1.3016150000000001E-3</c:v>
                </c:pt>
                <c:pt idx="16633">
                  <c:v>-1.2374319999999999E-3</c:v>
                </c:pt>
                <c:pt idx="16634">
                  <c:v>-1.92478E-4</c:v>
                </c:pt>
                <c:pt idx="16635">
                  <c:v>-1.06192E-4</c:v>
                </c:pt>
                <c:pt idx="16636">
                  <c:v>1.515859E-3</c:v>
                </c:pt>
                <c:pt idx="16637">
                  <c:v>1.3044039999999999E-3</c:v>
                </c:pt>
                <c:pt idx="16638">
                  <c:v>-1.101026E-3</c:v>
                </c:pt>
                <c:pt idx="16639">
                  <c:v>-3.6070609999999999E-3</c:v>
                </c:pt>
                <c:pt idx="16640">
                  <c:v>2.0254299999999999E-4</c:v>
                </c:pt>
                <c:pt idx="16641">
                  <c:v>-3.4100800000000001E-4</c:v>
                </c:pt>
                <c:pt idx="16642" formatCode="0.00E+00">
                  <c:v>6.2044200000000005E-5</c:v>
                </c:pt>
                <c:pt idx="16643">
                  <c:v>2.4855210000000001E-3</c:v>
                </c:pt>
                <c:pt idx="16644">
                  <c:v>2.6221799999999999E-4</c:v>
                </c:pt>
                <c:pt idx="16645">
                  <c:v>1.7253590000000001E-3</c:v>
                </c:pt>
                <c:pt idx="16646">
                  <c:v>6.6961600000000005E-4</c:v>
                </c:pt>
                <c:pt idx="16647">
                  <c:v>2.99437E-4</c:v>
                </c:pt>
                <c:pt idx="16648">
                  <c:v>3.24581E-4</c:v>
                </c:pt>
                <c:pt idx="16649">
                  <c:v>6.2418700000000001E-4</c:v>
                </c:pt>
                <c:pt idx="16650">
                  <c:v>1.5718799999999999E-3</c:v>
                </c:pt>
                <c:pt idx="16651">
                  <c:v>6.4030599999999999E-4</c:v>
                </c:pt>
                <c:pt idx="16652">
                  <c:v>-2.9125700000000001E-4</c:v>
                </c:pt>
                <c:pt idx="16653">
                  <c:v>-1.1884759999999999E-3</c:v>
                </c:pt>
                <c:pt idx="16654">
                  <c:v>5.0400599999999999E-4</c:v>
                </c:pt>
                <c:pt idx="16655">
                  <c:v>-7.8416499999999997E-4</c:v>
                </c:pt>
                <c:pt idx="16656">
                  <c:v>1.2489879999999999E-3</c:v>
                </c:pt>
                <c:pt idx="16657">
                  <c:v>1.371227E-3</c:v>
                </c:pt>
                <c:pt idx="16658">
                  <c:v>-1.430413E-3</c:v>
                </c:pt>
                <c:pt idx="16659">
                  <c:v>1.0604410000000001E-3</c:v>
                </c:pt>
                <c:pt idx="16660">
                  <c:v>-2.3697050000000002E-3</c:v>
                </c:pt>
                <c:pt idx="16661">
                  <c:v>-4.1574400000000001E-4</c:v>
                </c:pt>
                <c:pt idx="16662">
                  <c:v>-1.3239689999999999E-3</c:v>
                </c:pt>
                <c:pt idx="16663">
                  <c:v>-1.9346319999999999E-3</c:v>
                </c:pt>
                <c:pt idx="16664">
                  <c:v>-5.46562E-4</c:v>
                </c:pt>
                <c:pt idx="16665">
                  <c:v>-2.4059810000000002E-3</c:v>
                </c:pt>
                <c:pt idx="16666">
                  <c:v>-1.420377E-3</c:v>
                </c:pt>
                <c:pt idx="16667">
                  <c:v>3.72996E-4</c:v>
                </c:pt>
                <c:pt idx="16668">
                  <c:v>1.7161699999999999E-3</c:v>
                </c:pt>
                <c:pt idx="16669">
                  <c:v>-8.8707E-4</c:v>
                </c:pt>
                <c:pt idx="16670">
                  <c:v>-1.4794249999999999E-3</c:v>
                </c:pt>
                <c:pt idx="16671">
                  <c:v>-2.8522840000000001E-3</c:v>
                </c:pt>
                <c:pt idx="16672">
                  <c:v>-2.5960499999999999E-4</c:v>
                </c:pt>
                <c:pt idx="16673">
                  <c:v>-1.0961040000000001E-3</c:v>
                </c:pt>
                <c:pt idx="16674">
                  <c:v>-7.1379400000000002E-4</c:v>
                </c:pt>
                <c:pt idx="16675">
                  <c:v>-1.204349E-3</c:v>
                </c:pt>
                <c:pt idx="16676">
                  <c:v>-1.439598E-3</c:v>
                </c:pt>
                <c:pt idx="16677">
                  <c:v>-6.1827900000000001E-4</c:v>
                </c:pt>
                <c:pt idx="16678">
                  <c:v>4.5848200000000002E-4</c:v>
                </c:pt>
                <c:pt idx="16679">
                  <c:v>-1.13299E-4</c:v>
                </c:pt>
                <c:pt idx="16680">
                  <c:v>7.3898699999999998E-4</c:v>
                </c:pt>
                <c:pt idx="16681" formatCode="0.00E+00">
                  <c:v>-2.9068400000000001E-5</c:v>
                </c:pt>
                <c:pt idx="16682">
                  <c:v>1.7224409999999999E-3</c:v>
                </c:pt>
                <c:pt idx="16683">
                  <c:v>-1.1183530000000001E-3</c:v>
                </c:pt>
                <c:pt idx="16684">
                  <c:v>2.2381050000000002E-3</c:v>
                </c:pt>
                <c:pt idx="16685">
                  <c:v>1.5520740000000001E-3</c:v>
                </c:pt>
                <c:pt idx="16686">
                  <c:v>1.4106839999999999E-3</c:v>
                </c:pt>
                <c:pt idx="16687">
                  <c:v>1.469539E-3</c:v>
                </c:pt>
                <c:pt idx="16688">
                  <c:v>7.6086700000000003E-4</c:v>
                </c:pt>
                <c:pt idx="16689">
                  <c:v>-3.5635739999999999E-3</c:v>
                </c:pt>
                <c:pt idx="16690">
                  <c:v>-9.99668E-4</c:v>
                </c:pt>
                <c:pt idx="16691">
                  <c:v>-2.3773699999999999E-4</c:v>
                </c:pt>
                <c:pt idx="16692">
                  <c:v>1.2048399999999999E-4</c:v>
                </c:pt>
                <c:pt idx="16693">
                  <c:v>-1.6473219999999999E-3</c:v>
                </c:pt>
                <c:pt idx="16694">
                  <c:v>-2.5301099999999998E-4</c:v>
                </c:pt>
                <c:pt idx="16695">
                  <c:v>1.4207849999999999E-3</c:v>
                </c:pt>
                <c:pt idx="16696" formatCode="0.00E+00">
                  <c:v>8.6891000000000005E-5</c:v>
                </c:pt>
                <c:pt idx="16697">
                  <c:v>-2.2340540000000001E-3</c:v>
                </c:pt>
                <c:pt idx="16698">
                  <c:v>-7.2968900000000005E-4</c:v>
                </c:pt>
                <c:pt idx="16699">
                  <c:v>-9.2676300000000004E-4</c:v>
                </c:pt>
                <c:pt idx="16700">
                  <c:v>-1.054522E-3</c:v>
                </c:pt>
                <c:pt idx="16701">
                  <c:v>-2.012195E-3</c:v>
                </c:pt>
                <c:pt idx="16702">
                  <c:v>-7.3835800000000005E-4</c:v>
                </c:pt>
                <c:pt idx="16703">
                  <c:v>-1.0315719999999999E-3</c:v>
                </c:pt>
                <c:pt idx="16704">
                  <c:v>-4.6341500000000001E-4</c:v>
                </c:pt>
                <c:pt idx="16705">
                  <c:v>-3.65411E-4</c:v>
                </c:pt>
                <c:pt idx="16706">
                  <c:v>-1.8411359999999999E-3</c:v>
                </c:pt>
                <c:pt idx="16707">
                  <c:v>5.3067499999999998E-4</c:v>
                </c:pt>
                <c:pt idx="16708">
                  <c:v>5.7651899999999995E-4</c:v>
                </c:pt>
                <c:pt idx="16709">
                  <c:v>-9.9847499999999997E-4</c:v>
                </c:pt>
                <c:pt idx="16710">
                  <c:v>6.1784999999999997E-4</c:v>
                </c:pt>
                <c:pt idx="16711">
                  <c:v>-2.4863300000000001E-3</c:v>
                </c:pt>
                <c:pt idx="16712">
                  <c:v>8.5338999999999999E-4</c:v>
                </c:pt>
                <c:pt idx="16713">
                  <c:v>2.4733910000000001E-3</c:v>
                </c:pt>
                <c:pt idx="16714">
                  <c:v>-1.67298E-4</c:v>
                </c:pt>
                <c:pt idx="16715">
                  <c:v>3.844222E-3</c:v>
                </c:pt>
                <c:pt idx="16716">
                  <c:v>2.6742290000000002E-3</c:v>
                </c:pt>
                <c:pt idx="16717">
                  <c:v>6.7526100000000003E-4</c:v>
                </c:pt>
                <c:pt idx="16718">
                  <c:v>1.498816E-3</c:v>
                </c:pt>
                <c:pt idx="16719">
                  <c:v>1.2117269999999999E-3</c:v>
                </c:pt>
                <c:pt idx="16720">
                  <c:v>-5.7643899999999999E-4</c:v>
                </c:pt>
                <c:pt idx="16721">
                  <c:v>1.5727320000000001E-3</c:v>
                </c:pt>
                <c:pt idx="16722">
                  <c:v>-2.7300290000000001E-3</c:v>
                </c:pt>
                <c:pt idx="16723">
                  <c:v>-3.573985E-3</c:v>
                </c:pt>
                <c:pt idx="16724">
                  <c:v>-6.5566210000000003E-3</c:v>
                </c:pt>
                <c:pt idx="16725">
                  <c:v>-7.8522490000000004E-3</c:v>
                </c:pt>
                <c:pt idx="16726">
                  <c:v>-5.3058660000000002E-3</c:v>
                </c:pt>
                <c:pt idx="16727">
                  <c:v>-4.2379389999999996E-3</c:v>
                </c:pt>
                <c:pt idx="16728">
                  <c:v>1.716604E-3</c:v>
                </c:pt>
                <c:pt idx="16729">
                  <c:v>5.2590500000000001E-4</c:v>
                </c:pt>
                <c:pt idx="16730">
                  <c:v>-1.400199E-3</c:v>
                </c:pt>
                <c:pt idx="16731">
                  <c:v>3.5136199999999997E-4</c:v>
                </c:pt>
                <c:pt idx="16732">
                  <c:v>6.0870599999999998E-4</c:v>
                </c:pt>
                <c:pt idx="16733">
                  <c:v>1.439346E-3</c:v>
                </c:pt>
                <c:pt idx="16734" formatCode="0.00E+00">
                  <c:v>-5.9911999999999998E-5</c:v>
                </c:pt>
                <c:pt idx="16735">
                  <c:v>2.9209639999999999E-3</c:v>
                </c:pt>
                <c:pt idx="16736">
                  <c:v>2.6935449999999999E-3</c:v>
                </c:pt>
                <c:pt idx="16737">
                  <c:v>-3.8959599999999997E-4</c:v>
                </c:pt>
                <c:pt idx="16738">
                  <c:v>-2.4092499999999999E-4</c:v>
                </c:pt>
                <c:pt idx="16739">
                  <c:v>-2.6960930000000001E-3</c:v>
                </c:pt>
                <c:pt idx="16740">
                  <c:v>1.5064200000000001E-4</c:v>
                </c:pt>
                <c:pt idx="16741">
                  <c:v>-1.2243480000000001E-3</c:v>
                </c:pt>
                <c:pt idx="16742">
                  <c:v>7.29548E-4</c:v>
                </c:pt>
                <c:pt idx="16743">
                  <c:v>-1.620692E-3</c:v>
                </c:pt>
                <c:pt idx="16744">
                  <c:v>-1.535221E-3</c:v>
                </c:pt>
                <c:pt idx="16745">
                  <c:v>-8.37739E-4</c:v>
                </c:pt>
                <c:pt idx="16746">
                  <c:v>-2.1840340000000001E-3</c:v>
                </c:pt>
                <c:pt idx="16747">
                  <c:v>-1.5328919999999999E-3</c:v>
                </c:pt>
                <c:pt idx="16748">
                  <c:v>-9.9397500000000002E-4</c:v>
                </c:pt>
                <c:pt idx="16749">
                  <c:v>-2.059239E-3</c:v>
                </c:pt>
                <c:pt idx="16750">
                  <c:v>-2.7147450000000002E-3</c:v>
                </c:pt>
                <c:pt idx="16751">
                  <c:v>-2.1152670000000001E-3</c:v>
                </c:pt>
                <c:pt idx="16752">
                  <c:v>-2.308236E-3</c:v>
                </c:pt>
                <c:pt idx="16753">
                  <c:v>7.62655E-4</c:v>
                </c:pt>
                <c:pt idx="16754">
                  <c:v>8.1849699999999995E-4</c:v>
                </c:pt>
                <c:pt idx="16755">
                  <c:v>4.7128379999999996E-3</c:v>
                </c:pt>
                <c:pt idx="16756">
                  <c:v>1.657019E-3</c:v>
                </c:pt>
                <c:pt idx="16757">
                  <c:v>2.8224180000000001E-3</c:v>
                </c:pt>
                <c:pt idx="16758">
                  <c:v>4.8370990000000001E-3</c:v>
                </c:pt>
                <c:pt idx="16759">
                  <c:v>3.0668959999999999E-3</c:v>
                </c:pt>
                <c:pt idx="16760">
                  <c:v>7.8031499999999996E-4</c:v>
                </c:pt>
                <c:pt idx="16761">
                  <c:v>1.494043E-3</c:v>
                </c:pt>
                <c:pt idx="16762">
                  <c:v>1.788771E-3</c:v>
                </c:pt>
                <c:pt idx="16763">
                  <c:v>-1.200361E-3</c:v>
                </c:pt>
                <c:pt idx="16764">
                  <c:v>-2.6771719999999998E-3</c:v>
                </c:pt>
                <c:pt idx="16765">
                  <c:v>-4.0532270000000004E-3</c:v>
                </c:pt>
                <c:pt idx="16766">
                  <c:v>-1.0409397000000001E-2</c:v>
                </c:pt>
                <c:pt idx="16767">
                  <c:v>-1.3691210000000001E-2</c:v>
                </c:pt>
                <c:pt idx="16768">
                  <c:v>-1.2367675E-2</c:v>
                </c:pt>
                <c:pt idx="16769">
                  <c:v>-3.1550010000000002E-3</c:v>
                </c:pt>
                <c:pt idx="16770" formatCode="0.00E+00">
                  <c:v>6.5348100000000005E-5</c:v>
                </c:pt>
                <c:pt idx="16771">
                  <c:v>2.5567350000000001E-3</c:v>
                </c:pt>
                <c:pt idx="16772">
                  <c:v>5.6896000000000004E-3</c:v>
                </c:pt>
                <c:pt idx="16773">
                  <c:v>7.1593990000000003E-3</c:v>
                </c:pt>
                <c:pt idx="16774">
                  <c:v>4.0510069999999997E-3</c:v>
                </c:pt>
                <c:pt idx="16775">
                  <c:v>5.3350399999999997E-4</c:v>
                </c:pt>
                <c:pt idx="16776">
                  <c:v>9.8088800000000007E-4</c:v>
                </c:pt>
                <c:pt idx="16777">
                  <c:v>2.5476259999999999E-3</c:v>
                </c:pt>
                <c:pt idx="16778">
                  <c:v>-1.9066140000000001E-3</c:v>
                </c:pt>
                <c:pt idx="16779">
                  <c:v>-2.4533500000000001E-4</c:v>
                </c:pt>
                <c:pt idx="16780">
                  <c:v>-8.9181099999999995E-4</c:v>
                </c:pt>
                <c:pt idx="16781">
                  <c:v>-1.7165920000000001E-3</c:v>
                </c:pt>
                <c:pt idx="16782">
                  <c:v>-3.3457510000000001E-3</c:v>
                </c:pt>
                <c:pt idx="16783">
                  <c:v>-6.95373E-4</c:v>
                </c:pt>
                <c:pt idx="16784">
                  <c:v>-3.188752E-3</c:v>
                </c:pt>
                <c:pt idx="16785">
                  <c:v>1.7109199999999999E-4</c:v>
                </c:pt>
                <c:pt idx="16786">
                  <c:v>-4.0477220000000001E-3</c:v>
                </c:pt>
                <c:pt idx="16787">
                  <c:v>-8.0585599999999998E-4</c:v>
                </c:pt>
                <c:pt idx="16788">
                  <c:v>-3.9645300000000001E-4</c:v>
                </c:pt>
                <c:pt idx="16789">
                  <c:v>1.5298110000000001E-3</c:v>
                </c:pt>
                <c:pt idx="16790">
                  <c:v>3.8579899999999998E-4</c:v>
                </c:pt>
                <c:pt idx="16791">
                  <c:v>1.032947E-3</c:v>
                </c:pt>
                <c:pt idx="16792">
                  <c:v>1.582726E-3</c:v>
                </c:pt>
                <c:pt idx="16793">
                  <c:v>3.59501E-3</c:v>
                </c:pt>
                <c:pt idx="16794">
                  <c:v>4.3502740000000003E-3</c:v>
                </c:pt>
                <c:pt idx="16795">
                  <c:v>3.085272E-3</c:v>
                </c:pt>
                <c:pt idx="16796">
                  <c:v>9.2662699999999996E-4</c:v>
                </c:pt>
                <c:pt idx="16797">
                  <c:v>3.3088240000000001E-3</c:v>
                </c:pt>
                <c:pt idx="16798">
                  <c:v>2.0998100000000001E-3</c:v>
                </c:pt>
                <c:pt idx="16799">
                  <c:v>8.9446299999999996E-4</c:v>
                </c:pt>
                <c:pt idx="16800">
                  <c:v>4.6122000000000003E-3</c:v>
                </c:pt>
                <c:pt idx="16801">
                  <c:v>3.131216E-3</c:v>
                </c:pt>
                <c:pt idx="16802">
                  <c:v>1.82241E-3</c:v>
                </c:pt>
                <c:pt idx="16803">
                  <c:v>4.0173880000000002E-3</c:v>
                </c:pt>
                <c:pt idx="16804">
                  <c:v>2.2609549999999998E-3</c:v>
                </c:pt>
                <c:pt idx="16805">
                  <c:v>4.0055910000000002E-3</c:v>
                </c:pt>
                <c:pt idx="16806">
                  <c:v>1.31569E-4</c:v>
                </c:pt>
                <c:pt idx="16807">
                  <c:v>1.911893E-3</c:v>
                </c:pt>
                <c:pt idx="16808">
                  <c:v>1.557995E-3</c:v>
                </c:pt>
                <c:pt idx="16809">
                  <c:v>4.9194369999999996E-3</c:v>
                </c:pt>
                <c:pt idx="16810">
                  <c:v>1.9964679999999999E-3</c:v>
                </c:pt>
                <c:pt idx="16811">
                  <c:v>2.533628E-3</c:v>
                </c:pt>
                <c:pt idx="16812">
                  <c:v>2.3023840000000002E-3</c:v>
                </c:pt>
                <c:pt idx="16813">
                  <c:v>2.8571199999999999E-3</c:v>
                </c:pt>
                <c:pt idx="16814">
                  <c:v>2.7822139999999999E-3</c:v>
                </c:pt>
                <c:pt idx="16815">
                  <c:v>2.785942E-3</c:v>
                </c:pt>
                <c:pt idx="16816">
                  <c:v>4.783275E-3</c:v>
                </c:pt>
                <c:pt idx="16817" formatCode="0.00E+00">
                  <c:v>-1.9203900000000001E-5</c:v>
                </c:pt>
                <c:pt idx="16818">
                  <c:v>-1.5324499999999999E-4</c:v>
                </c:pt>
                <c:pt idx="16819">
                  <c:v>1.188988E-3</c:v>
                </c:pt>
                <c:pt idx="16820">
                  <c:v>-1.136151E-3</c:v>
                </c:pt>
                <c:pt idx="16821">
                  <c:v>-2.228313E-3</c:v>
                </c:pt>
                <c:pt idx="16822">
                  <c:v>3.0550999999999999E-4</c:v>
                </c:pt>
                <c:pt idx="16823">
                  <c:v>6.0698000000000002E-4</c:v>
                </c:pt>
                <c:pt idx="16824">
                  <c:v>1.01384E-4</c:v>
                </c:pt>
                <c:pt idx="16825">
                  <c:v>-7.0528799999999999E-4</c:v>
                </c:pt>
                <c:pt idx="16826">
                  <c:v>-8.5026600000000002E-4</c:v>
                </c:pt>
                <c:pt idx="16827">
                  <c:v>-2.7973030000000001E-3</c:v>
                </c:pt>
                <c:pt idx="16828">
                  <c:v>-1.3095959999999999E-3</c:v>
                </c:pt>
                <c:pt idx="16829">
                  <c:v>-2.8289299999999999E-3</c:v>
                </c:pt>
                <c:pt idx="16830">
                  <c:v>-2.20739E-3</c:v>
                </c:pt>
                <c:pt idx="16831">
                  <c:v>-2.441482E-3</c:v>
                </c:pt>
                <c:pt idx="16832">
                  <c:v>-9.7872299999999992E-4</c:v>
                </c:pt>
                <c:pt idx="16833">
                  <c:v>-7.9549700000000004E-4</c:v>
                </c:pt>
                <c:pt idx="16834">
                  <c:v>1.544679E-3</c:v>
                </c:pt>
                <c:pt idx="16835">
                  <c:v>1.5159170000000001E-3</c:v>
                </c:pt>
                <c:pt idx="16836">
                  <c:v>-1.853323E-3</c:v>
                </c:pt>
                <c:pt idx="16837">
                  <c:v>1.8407479999999999E-3</c:v>
                </c:pt>
                <c:pt idx="16838">
                  <c:v>-2.2072849999999998E-3</c:v>
                </c:pt>
                <c:pt idx="16839">
                  <c:v>2.6564459999999998E-3</c:v>
                </c:pt>
                <c:pt idx="16840">
                  <c:v>1.7196760000000001E-3</c:v>
                </c:pt>
                <c:pt idx="16841">
                  <c:v>1.79744E-3</c:v>
                </c:pt>
                <c:pt idx="16842">
                  <c:v>1.46868E-4</c:v>
                </c:pt>
                <c:pt idx="16843">
                  <c:v>1.4811119999999999E-3</c:v>
                </c:pt>
                <c:pt idx="16844">
                  <c:v>3.5307440000000002E-3</c:v>
                </c:pt>
                <c:pt idx="16845">
                  <c:v>1.022579E-3</c:v>
                </c:pt>
                <c:pt idx="16846">
                  <c:v>1.2071530000000001E-3</c:v>
                </c:pt>
                <c:pt idx="16847">
                  <c:v>-1.5478700000000001E-4</c:v>
                </c:pt>
                <c:pt idx="16848">
                  <c:v>1.3966429999999999E-3</c:v>
                </c:pt>
                <c:pt idx="16849">
                  <c:v>1.4839950000000001E-3</c:v>
                </c:pt>
                <c:pt idx="16850">
                  <c:v>2.1178500000000001E-3</c:v>
                </c:pt>
                <c:pt idx="16851">
                  <c:v>3.169266E-3</c:v>
                </c:pt>
                <c:pt idx="16852">
                  <c:v>1.929294E-3</c:v>
                </c:pt>
                <c:pt idx="16853">
                  <c:v>3.6867139999999998E-3</c:v>
                </c:pt>
                <c:pt idx="16854">
                  <c:v>2.4290689999999998E-3</c:v>
                </c:pt>
                <c:pt idx="16855">
                  <c:v>2.6692859999999999E-3</c:v>
                </c:pt>
                <c:pt idx="16856">
                  <c:v>1.488152E-3</c:v>
                </c:pt>
                <c:pt idx="16857">
                  <c:v>2.3688590000000001E-3</c:v>
                </c:pt>
                <c:pt idx="16858">
                  <c:v>2.39922E-4</c:v>
                </c:pt>
                <c:pt idx="16859">
                  <c:v>-1.5822130000000001E-3</c:v>
                </c:pt>
                <c:pt idx="16860">
                  <c:v>1.3540970000000001E-3</c:v>
                </c:pt>
                <c:pt idx="16861">
                  <c:v>1.7221459999999999E-3</c:v>
                </c:pt>
                <c:pt idx="16862">
                  <c:v>2.6684199999999999E-3</c:v>
                </c:pt>
                <c:pt idx="16863">
                  <c:v>6.0367099999999996E-4</c:v>
                </c:pt>
                <c:pt idx="16864">
                  <c:v>1.348183E-3</c:v>
                </c:pt>
                <c:pt idx="16865">
                  <c:v>1.1947850000000001E-3</c:v>
                </c:pt>
                <c:pt idx="16866">
                  <c:v>2.4096059999999999E-3</c:v>
                </c:pt>
                <c:pt idx="16867">
                  <c:v>2.6330440000000002E-3</c:v>
                </c:pt>
                <c:pt idx="16868">
                  <c:v>1.3458540000000001E-3</c:v>
                </c:pt>
                <c:pt idx="16869">
                  <c:v>1.3133629999999999E-3</c:v>
                </c:pt>
                <c:pt idx="16870">
                  <c:v>1.0141939999999999E-3</c:v>
                </c:pt>
                <c:pt idx="16871">
                  <c:v>1.850693E-3</c:v>
                </c:pt>
                <c:pt idx="16872">
                  <c:v>4.5008400000000001E-4</c:v>
                </c:pt>
                <c:pt idx="16873">
                  <c:v>1.572606E-3</c:v>
                </c:pt>
                <c:pt idx="16874">
                  <c:v>1.3667659999999999E-3</c:v>
                </c:pt>
                <c:pt idx="16875">
                  <c:v>1.872767E-3</c:v>
                </c:pt>
                <c:pt idx="16876">
                  <c:v>3.9607699999999997E-3</c:v>
                </c:pt>
                <c:pt idx="16877">
                  <c:v>2.0108029999999998E-3</c:v>
                </c:pt>
                <c:pt idx="16878">
                  <c:v>7.0343990000000002E-3</c:v>
                </c:pt>
                <c:pt idx="16879">
                  <c:v>7.071417E-3</c:v>
                </c:pt>
                <c:pt idx="16880">
                  <c:v>5.0391589999999997E-3</c:v>
                </c:pt>
                <c:pt idx="16881">
                  <c:v>8.6384210000000003E-3</c:v>
                </c:pt>
                <c:pt idx="16882">
                  <c:v>9.0721199999999995E-3</c:v>
                </c:pt>
                <c:pt idx="16883">
                  <c:v>7.8673059999999993E-3</c:v>
                </c:pt>
                <c:pt idx="16884">
                  <c:v>9.735947E-3</c:v>
                </c:pt>
                <c:pt idx="16885">
                  <c:v>6.2844909999999997E-3</c:v>
                </c:pt>
                <c:pt idx="16886">
                  <c:v>1.1077500000000001E-2</c:v>
                </c:pt>
                <c:pt idx="16887">
                  <c:v>1.2178984E-2</c:v>
                </c:pt>
                <c:pt idx="16888">
                  <c:v>1.1320673E-2</c:v>
                </c:pt>
                <c:pt idx="16889">
                  <c:v>1.142427E-2</c:v>
                </c:pt>
                <c:pt idx="16890">
                  <c:v>9.0215959999999998E-3</c:v>
                </c:pt>
                <c:pt idx="16891">
                  <c:v>1.1004586E-2</c:v>
                </c:pt>
                <c:pt idx="16892">
                  <c:v>1.2419523999999999E-2</c:v>
                </c:pt>
                <c:pt idx="16893">
                  <c:v>1.1166506E-2</c:v>
                </c:pt>
                <c:pt idx="16894">
                  <c:v>1.326335E-2</c:v>
                </c:pt>
                <c:pt idx="16895">
                  <c:v>1.399572E-2</c:v>
                </c:pt>
                <c:pt idx="16896">
                  <c:v>1.4652225E-2</c:v>
                </c:pt>
                <c:pt idx="16897">
                  <c:v>1.7255999000000001E-2</c:v>
                </c:pt>
                <c:pt idx="16898">
                  <c:v>1.7553635000000001E-2</c:v>
                </c:pt>
                <c:pt idx="16899">
                  <c:v>1.7058021999999999E-2</c:v>
                </c:pt>
                <c:pt idx="16900">
                  <c:v>1.8876988000000001E-2</c:v>
                </c:pt>
                <c:pt idx="16901">
                  <c:v>1.6523287000000001E-2</c:v>
                </c:pt>
                <c:pt idx="16902">
                  <c:v>2.0496771E-2</c:v>
                </c:pt>
                <c:pt idx="16903">
                  <c:v>1.8929765000000001E-2</c:v>
                </c:pt>
                <c:pt idx="16904">
                  <c:v>2.0727117E-2</c:v>
                </c:pt>
                <c:pt idx="16905">
                  <c:v>2.0391293000000001E-2</c:v>
                </c:pt>
                <c:pt idx="16906">
                  <c:v>2.2700410000000001E-2</c:v>
                </c:pt>
                <c:pt idx="16907">
                  <c:v>2.0042575999999999E-2</c:v>
                </c:pt>
                <c:pt idx="16908">
                  <c:v>2.4307353E-2</c:v>
                </c:pt>
                <c:pt idx="16909">
                  <c:v>2.6145999999999999E-2</c:v>
                </c:pt>
                <c:pt idx="16910">
                  <c:v>2.3255703999999999E-2</c:v>
                </c:pt>
                <c:pt idx="16911">
                  <c:v>2.6563084000000001E-2</c:v>
                </c:pt>
                <c:pt idx="16912">
                  <c:v>2.6068185000000001E-2</c:v>
                </c:pt>
                <c:pt idx="16913">
                  <c:v>3.0163328999999999E-2</c:v>
                </c:pt>
                <c:pt idx="16914">
                  <c:v>2.8426856E-2</c:v>
                </c:pt>
                <c:pt idx="16915">
                  <c:v>2.9419417999999999E-2</c:v>
                </c:pt>
                <c:pt idx="16916">
                  <c:v>3.0386145999999999E-2</c:v>
                </c:pt>
                <c:pt idx="16917">
                  <c:v>3.3143047000000002E-2</c:v>
                </c:pt>
                <c:pt idx="16918">
                  <c:v>3.1033872000000001E-2</c:v>
                </c:pt>
                <c:pt idx="16919">
                  <c:v>3.4429669000000003E-2</c:v>
                </c:pt>
                <c:pt idx="16920">
                  <c:v>3.3634971999999999E-2</c:v>
                </c:pt>
                <c:pt idx="16921">
                  <c:v>3.5645925000000002E-2</c:v>
                </c:pt>
                <c:pt idx="16922">
                  <c:v>3.5500493000000001E-2</c:v>
                </c:pt>
                <c:pt idx="16923">
                  <c:v>3.7249126E-2</c:v>
                </c:pt>
                <c:pt idx="16924">
                  <c:v>3.9666697000000001E-2</c:v>
                </c:pt>
                <c:pt idx="16925">
                  <c:v>3.7378508999999997E-2</c:v>
                </c:pt>
                <c:pt idx="16926">
                  <c:v>3.6982967999999998E-2</c:v>
                </c:pt>
                <c:pt idx="16927">
                  <c:v>4.0188082E-2</c:v>
                </c:pt>
                <c:pt idx="16928">
                  <c:v>3.9149333000000001E-2</c:v>
                </c:pt>
                <c:pt idx="16929">
                  <c:v>4.3935834999999999E-2</c:v>
                </c:pt>
                <c:pt idx="16930">
                  <c:v>4.1167874E-2</c:v>
                </c:pt>
                <c:pt idx="16931">
                  <c:v>4.2064562E-2</c:v>
                </c:pt>
                <c:pt idx="16932">
                  <c:v>4.3076374000000001E-2</c:v>
                </c:pt>
                <c:pt idx="16933">
                  <c:v>4.5782945999999998E-2</c:v>
                </c:pt>
                <c:pt idx="16934">
                  <c:v>4.6074248999999998E-2</c:v>
                </c:pt>
                <c:pt idx="16935">
                  <c:v>4.9896151E-2</c:v>
                </c:pt>
                <c:pt idx="16936">
                  <c:v>4.8167538000000003E-2</c:v>
                </c:pt>
                <c:pt idx="16937">
                  <c:v>4.7575783000000003E-2</c:v>
                </c:pt>
                <c:pt idx="16938">
                  <c:v>4.8833980999999999E-2</c:v>
                </c:pt>
                <c:pt idx="16939">
                  <c:v>5.0249714000000001E-2</c:v>
                </c:pt>
                <c:pt idx="16940">
                  <c:v>5.2207243E-2</c:v>
                </c:pt>
                <c:pt idx="16941">
                  <c:v>5.2324152999999998E-2</c:v>
                </c:pt>
                <c:pt idx="16942">
                  <c:v>5.5982124000000001E-2</c:v>
                </c:pt>
                <c:pt idx="16943">
                  <c:v>5.6210889999999999E-2</c:v>
                </c:pt>
                <c:pt idx="16944">
                  <c:v>5.6523614E-2</c:v>
                </c:pt>
                <c:pt idx="16945">
                  <c:v>5.9723406999999999E-2</c:v>
                </c:pt>
                <c:pt idx="16946">
                  <c:v>5.8249655999999997E-2</c:v>
                </c:pt>
                <c:pt idx="16947">
                  <c:v>6.0037966999999998E-2</c:v>
                </c:pt>
                <c:pt idx="16948">
                  <c:v>6.0157589999999997E-2</c:v>
                </c:pt>
                <c:pt idx="16949">
                  <c:v>6.4594685999999998E-2</c:v>
                </c:pt>
                <c:pt idx="16950">
                  <c:v>6.3713931000000001E-2</c:v>
                </c:pt>
                <c:pt idx="16951">
                  <c:v>6.4897440000000001E-2</c:v>
                </c:pt>
                <c:pt idx="16952">
                  <c:v>6.9282106999999996E-2</c:v>
                </c:pt>
                <c:pt idx="16953">
                  <c:v>6.7536935000000006E-2</c:v>
                </c:pt>
                <c:pt idx="16954">
                  <c:v>6.9377578999999995E-2</c:v>
                </c:pt>
                <c:pt idx="16955">
                  <c:v>6.8087272000000004E-2</c:v>
                </c:pt>
                <c:pt idx="16956">
                  <c:v>6.8039663E-2</c:v>
                </c:pt>
                <c:pt idx="16957">
                  <c:v>7.1702301999999996E-2</c:v>
                </c:pt>
                <c:pt idx="16958">
                  <c:v>6.8712636999999993E-2</c:v>
                </c:pt>
                <c:pt idx="16959">
                  <c:v>7.2776094E-2</c:v>
                </c:pt>
                <c:pt idx="16960">
                  <c:v>7.2098143000000003E-2</c:v>
                </c:pt>
                <c:pt idx="16961">
                  <c:v>7.2862736999999997E-2</c:v>
                </c:pt>
                <c:pt idx="16962">
                  <c:v>7.2351359000000004E-2</c:v>
                </c:pt>
                <c:pt idx="16963">
                  <c:v>7.5920797999999998E-2</c:v>
                </c:pt>
                <c:pt idx="16964">
                  <c:v>7.4941314999999994E-2</c:v>
                </c:pt>
                <c:pt idx="16965">
                  <c:v>7.5224406999999993E-2</c:v>
                </c:pt>
                <c:pt idx="16966">
                  <c:v>7.9303883000000006E-2</c:v>
                </c:pt>
                <c:pt idx="16967">
                  <c:v>7.9273254000000001E-2</c:v>
                </c:pt>
                <c:pt idx="16968">
                  <c:v>8.0435351000000002E-2</c:v>
                </c:pt>
                <c:pt idx="16969">
                  <c:v>8.1379703999999997E-2</c:v>
                </c:pt>
                <c:pt idx="16970">
                  <c:v>8.0954470000000001E-2</c:v>
                </c:pt>
                <c:pt idx="16971">
                  <c:v>8.2835725999999998E-2</c:v>
                </c:pt>
                <c:pt idx="16972">
                  <c:v>8.2852989000000002E-2</c:v>
                </c:pt>
                <c:pt idx="16973">
                  <c:v>7.9442278000000005E-2</c:v>
                </c:pt>
                <c:pt idx="16974">
                  <c:v>8.5604183E-2</c:v>
                </c:pt>
                <c:pt idx="16975">
                  <c:v>8.7203942000000007E-2</c:v>
                </c:pt>
                <c:pt idx="16976">
                  <c:v>8.7977760000000002E-2</c:v>
                </c:pt>
                <c:pt idx="16977">
                  <c:v>8.8176696999999998E-2</c:v>
                </c:pt>
                <c:pt idx="16978">
                  <c:v>8.6988352000000005E-2</c:v>
                </c:pt>
                <c:pt idx="16979">
                  <c:v>9.1014519000000002E-2</c:v>
                </c:pt>
                <c:pt idx="16980">
                  <c:v>9.1350614999999996E-2</c:v>
                </c:pt>
                <c:pt idx="16981">
                  <c:v>9.2472604999999999E-2</c:v>
                </c:pt>
                <c:pt idx="16982">
                  <c:v>9.3987465000000006E-2</c:v>
                </c:pt>
                <c:pt idx="16983">
                  <c:v>9.4805851999999996E-2</c:v>
                </c:pt>
                <c:pt idx="16984">
                  <c:v>9.5937379000000003E-2</c:v>
                </c:pt>
                <c:pt idx="16985">
                  <c:v>9.4247340999999998E-2</c:v>
                </c:pt>
                <c:pt idx="16986">
                  <c:v>9.5981552999999997E-2</c:v>
                </c:pt>
                <c:pt idx="16987">
                  <c:v>9.5438533000000006E-2</c:v>
                </c:pt>
                <c:pt idx="16988">
                  <c:v>9.7384855000000006E-2</c:v>
                </c:pt>
                <c:pt idx="16989">
                  <c:v>9.7607762000000001E-2</c:v>
                </c:pt>
                <c:pt idx="16990">
                  <c:v>9.5562815999999995E-2</c:v>
                </c:pt>
                <c:pt idx="16991">
                  <c:v>9.7144469999999997E-2</c:v>
                </c:pt>
                <c:pt idx="16992">
                  <c:v>9.6954048000000001E-2</c:v>
                </c:pt>
                <c:pt idx="16993">
                  <c:v>9.7934090000000001E-2</c:v>
                </c:pt>
                <c:pt idx="16994">
                  <c:v>9.7902044999999993E-2</c:v>
                </c:pt>
                <c:pt idx="16995">
                  <c:v>0.100422189</c:v>
                </c:pt>
                <c:pt idx="16996">
                  <c:v>0.100476205</c:v>
                </c:pt>
                <c:pt idx="16997">
                  <c:v>0.10368904499999999</c:v>
                </c:pt>
                <c:pt idx="16998">
                  <c:v>9.9000506000000002E-2</c:v>
                </c:pt>
                <c:pt idx="16999">
                  <c:v>0.100292407</c:v>
                </c:pt>
                <c:pt idx="17000">
                  <c:v>9.7568788000000004E-2</c:v>
                </c:pt>
                <c:pt idx="17001">
                  <c:v>9.8730996000000001E-2</c:v>
                </c:pt>
                <c:pt idx="17002">
                  <c:v>0.10177214399999999</c:v>
                </c:pt>
                <c:pt idx="17003">
                  <c:v>0.102513574</c:v>
                </c:pt>
                <c:pt idx="17004">
                  <c:v>0.100279205</c:v>
                </c:pt>
                <c:pt idx="17005">
                  <c:v>0.102040619</c:v>
                </c:pt>
                <c:pt idx="17006">
                  <c:v>0.104964368</c:v>
                </c:pt>
                <c:pt idx="17007">
                  <c:v>0.10328871000000001</c:v>
                </c:pt>
                <c:pt idx="17008">
                  <c:v>0.100494958</c:v>
                </c:pt>
                <c:pt idx="17009">
                  <c:v>0.100911744</c:v>
                </c:pt>
                <c:pt idx="17010">
                  <c:v>0.102403179</c:v>
                </c:pt>
                <c:pt idx="17011">
                  <c:v>0.105756365</c:v>
                </c:pt>
                <c:pt idx="17012">
                  <c:v>0.10226444899999999</c:v>
                </c:pt>
                <c:pt idx="17013">
                  <c:v>0.101797596</c:v>
                </c:pt>
                <c:pt idx="17014">
                  <c:v>0.10387294699999999</c:v>
                </c:pt>
                <c:pt idx="17015">
                  <c:v>9.8011061999999996E-2</c:v>
                </c:pt>
                <c:pt idx="17016">
                  <c:v>0.100830555</c:v>
                </c:pt>
                <c:pt idx="17017">
                  <c:v>0.10781735200000001</c:v>
                </c:pt>
                <c:pt idx="17018">
                  <c:v>0.104957201</c:v>
                </c:pt>
                <c:pt idx="17019">
                  <c:v>0.101772591</c:v>
                </c:pt>
                <c:pt idx="17020">
                  <c:v>0.10790145399999999</c:v>
                </c:pt>
                <c:pt idx="17021">
                  <c:v>0.104521908</c:v>
                </c:pt>
                <c:pt idx="17022">
                  <c:v>9.7717732000000002E-2</c:v>
                </c:pt>
                <c:pt idx="17023">
                  <c:v>0.106039315</c:v>
                </c:pt>
                <c:pt idx="17024">
                  <c:v>0.10488737400000001</c:v>
                </c:pt>
                <c:pt idx="17025">
                  <c:v>0.107196338</c:v>
                </c:pt>
                <c:pt idx="17026">
                  <c:v>0.10781128700000001</c:v>
                </c:pt>
                <c:pt idx="17027">
                  <c:v>0.10439258799999999</c:v>
                </c:pt>
                <c:pt idx="17028">
                  <c:v>0.10641945899999999</c:v>
                </c:pt>
                <c:pt idx="17029">
                  <c:v>0.112211563</c:v>
                </c:pt>
                <c:pt idx="17030">
                  <c:v>0.114183009</c:v>
                </c:pt>
                <c:pt idx="17031">
                  <c:v>0.10898798699999999</c:v>
                </c:pt>
                <c:pt idx="17032">
                  <c:v>0.11356390299999999</c:v>
                </c:pt>
                <c:pt idx="17033">
                  <c:v>0.11769286499999999</c:v>
                </c:pt>
                <c:pt idx="17034">
                  <c:v>0.11983265</c:v>
                </c:pt>
                <c:pt idx="17035">
                  <c:v>0.11448981599999999</c:v>
                </c:pt>
                <c:pt idx="17036">
                  <c:v>0.117310628</c:v>
                </c:pt>
                <c:pt idx="17037">
                  <c:v>0.123017773</c:v>
                </c:pt>
                <c:pt idx="17038">
                  <c:v>0.11967396700000001</c:v>
                </c:pt>
                <c:pt idx="17039">
                  <c:v>0.117757291</c:v>
                </c:pt>
                <c:pt idx="17040">
                  <c:v>0.12613111699999999</c:v>
                </c:pt>
                <c:pt idx="17041">
                  <c:v>0.12612818200000001</c:v>
                </c:pt>
                <c:pt idx="17042">
                  <c:v>0.124487974</c:v>
                </c:pt>
                <c:pt idx="17043">
                  <c:v>0.12679853999999999</c:v>
                </c:pt>
                <c:pt idx="17044">
                  <c:v>0.12649597200000001</c:v>
                </c:pt>
                <c:pt idx="17045">
                  <c:v>0.126045093</c:v>
                </c:pt>
                <c:pt idx="17046">
                  <c:v>0.12887495800000001</c:v>
                </c:pt>
                <c:pt idx="17047">
                  <c:v>0.128048837</c:v>
                </c:pt>
                <c:pt idx="17048">
                  <c:v>0.12686644499999999</c:v>
                </c:pt>
                <c:pt idx="17049">
                  <c:v>0.125216618</c:v>
                </c:pt>
                <c:pt idx="17050">
                  <c:v>0.124993302</c:v>
                </c:pt>
                <c:pt idx="17051">
                  <c:v>0.12742504499999999</c:v>
                </c:pt>
                <c:pt idx="17052">
                  <c:v>0.12770916500000001</c:v>
                </c:pt>
                <c:pt idx="17053">
                  <c:v>0.13139577199999999</c:v>
                </c:pt>
                <c:pt idx="17054">
                  <c:v>0.12956911300000001</c:v>
                </c:pt>
                <c:pt idx="17055">
                  <c:v>0.127590388</c:v>
                </c:pt>
                <c:pt idx="17056">
                  <c:v>0.12831240899999999</c:v>
                </c:pt>
                <c:pt idx="17057">
                  <c:v>0.124201015</c:v>
                </c:pt>
                <c:pt idx="17058">
                  <c:v>0.124123439</c:v>
                </c:pt>
                <c:pt idx="17059">
                  <c:v>0.127525628</c:v>
                </c:pt>
                <c:pt idx="17060">
                  <c:v>0.12663027600000001</c:v>
                </c:pt>
                <c:pt idx="17061">
                  <c:v>0.12439162300000001</c:v>
                </c:pt>
                <c:pt idx="17062">
                  <c:v>0.125399396</c:v>
                </c:pt>
                <c:pt idx="17063">
                  <c:v>0.125303268</c:v>
                </c:pt>
                <c:pt idx="17064">
                  <c:v>0.12272527799999999</c:v>
                </c:pt>
                <c:pt idx="17065">
                  <c:v>0.11971644300000001</c:v>
                </c:pt>
                <c:pt idx="17066">
                  <c:v>0.123578936</c:v>
                </c:pt>
                <c:pt idx="17067">
                  <c:v>0.12219621999999999</c:v>
                </c:pt>
                <c:pt idx="17068">
                  <c:v>0.120350942</c:v>
                </c:pt>
                <c:pt idx="17069">
                  <c:v>0.12017837200000001</c:v>
                </c:pt>
                <c:pt idx="17070">
                  <c:v>0.118185818</c:v>
                </c:pt>
                <c:pt idx="17071">
                  <c:v>0.121946201</c:v>
                </c:pt>
                <c:pt idx="17072">
                  <c:v>0.123990953</c:v>
                </c:pt>
                <c:pt idx="17073">
                  <c:v>0.124588564</c:v>
                </c:pt>
                <c:pt idx="17074">
                  <c:v>0.12333817</c:v>
                </c:pt>
                <c:pt idx="17075">
                  <c:v>0.12595471699999999</c:v>
                </c:pt>
                <c:pt idx="17076">
                  <c:v>0.12560921899999999</c:v>
                </c:pt>
                <c:pt idx="17077">
                  <c:v>0.128354669</c:v>
                </c:pt>
                <c:pt idx="17078">
                  <c:v>0.128490612</c:v>
                </c:pt>
                <c:pt idx="17079">
                  <c:v>0.127424285</c:v>
                </c:pt>
                <c:pt idx="17080">
                  <c:v>0.13061507</c:v>
                </c:pt>
                <c:pt idx="17081">
                  <c:v>0.126487181</c:v>
                </c:pt>
                <c:pt idx="17082">
                  <c:v>0.13145463199999999</c:v>
                </c:pt>
                <c:pt idx="17083">
                  <c:v>0.13107407099999999</c:v>
                </c:pt>
                <c:pt idx="17084">
                  <c:v>0.13222908999999999</c:v>
                </c:pt>
                <c:pt idx="17085">
                  <c:v>0.135060027</c:v>
                </c:pt>
                <c:pt idx="17086">
                  <c:v>0.13255831600000001</c:v>
                </c:pt>
                <c:pt idx="17087">
                  <c:v>0.136526436</c:v>
                </c:pt>
                <c:pt idx="17088">
                  <c:v>0.139897838</c:v>
                </c:pt>
                <c:pt idx="17089">
                  <c:v>0.14229655299999999</c:v>
                </c:pt>
                <c:pt idx="17090">
                  <c:v>0.142408162</c:v>
                </c:pt>
                <c:pt idx="17091">
                  <c:v>0.13908719999999999</c:v>
                </c:pt>
                <c:pt idx="17092">
                  <c:v>0.14039805499999999</c:v>
                </c:pt>
                <c:pt idx="17093">
                  <c:v>0.143936068</c:v>
                </c:pt>
                <c:pt idx="17094">
                  <c:v>0.145969346</c:v>
                </c:pt>
                <c:pt idx="17095">
                  <c:v>0.152758539</c:v>
                </c:pt>
                <c:pt idx="17096">
                  <c:v>0.15177801299999999</c:v>
                </c:pt>
                <c:pt idx="17097">
                  <c:v>0.14683945500000001</c:v>
                </c:pt>
                <c:pt idx="17098">
                  <c:v>0.14793369200000001</c:v>
                </c:pt>
                <c:pt idx="17099">
                  <c:v>0.14645591399999999</c:v>
                </c:pt>
                <c:pt idx="17100">
                  <c:v>0.15019090500000001</c:v>
                </c:pt>
                <c:pt idx="17101">
                  <c:v>0.140219226</c:v>
                </c:pt>
                <c:pt idx="17102">
                  <c:v>0.144141927</c:v>
                </c:pt>
                <c:pt idx="17103">
                  <c:v>0.14982377</c:v>
                </c:pt>
                <c:pt idx="17104">
                  <c:v>0.14972063899999999</c:v>
                </c:pt>
                <c:pt idx="17105">
                  <c:v>0.141292006</c:v>
                </c:pt>
                <c:pt idx="17106">
                  <c:v>0.142036095</c:v>
                </c:pt>
                <c:pt idx="17107">
                  <c:v>0.14851635699999999</c:v>
                </c:pt>
                <c:pt idx="17108">
                  <c:v>0.14379043899999999</c:v>
                </c:pt>
                <c:pt idx="17109">
                  <c:v>0.14012458899999999</c:v>
                </c:pt>
                <c:pt idx="17110">
                  <c:v>0.13806141899999999</c:v>
                </c:pt>
                <c:pt idx="17111">
                  <c:v>0.14011791300000001</c:v>
                </c:pt>
                <c:pt idx="17112">
                  <c:v>0.14138643400000001</c:v>
                </c:pt>
                <c:pt idx="17113">
                  <c:v>0.140419707</c:v>
                </c:pt>
                <c:pt idx="17114">
                  <c:v>0.13731589899999999</c:v>
                </c:pt>
                <c:pt idx="17115">
                  <c:v>0.133019686</c:v>
                </c:pt>
                <c:pt idx="17116">
                  <c:v>0.13604337</c:v>
                </c:pt>
                <c:pt idx="17117">
                  <c:v>0.13548785399999999</c:v>
                </c:pt>
                <c:pt idx="17118">
                  <c:v>0.13904660899999999</c:v>
                </c:pt>
                <c:pt idx="17119">
                  <c:v>0.13952304400000001</c:v>
                </c:pt>
                <c:pt idx="17120">
                  <c:v>0.14038012899999999</c:v>
                </c:pt>
                <c:pt idx="17121">
                  <c:v>0.13744585200000001</c:v>
                </c:pt>
                <c:pt idx="17122">
                  <c:v>0.13601405899999999</c:v>
                </c:pt>
                <c:pt idx="17123">
                  <c:v>0.14366158800000001</c:v>
                </c:pt>
                <c:pt idx="17124">
                  <c:v>0.142773598</c:v>
                </c:pt>
                <c:pt idx="17125">
                  <c:v>0.14228489999999999</c:v>
                </c:pt>
                <c:pt idx="17126">
                  <c:v>0.14287461300000001</c:v>
                </c:pt>
                <c:pt idx="17127">
                  <c:v>0.14327835999999999</c:v>
                </c:pt>
                <c:pt idx="17128">
                  <c:v>0.13990044600000001</c:v>
                </c:pt>
                <c:pt idx="17129">
                  <c:v>0.132944807</c:v>
                </c:pt>
                <c:pt idx="17130">
                  <c:v>0.14058488599999999</c:v>
                </c:pt>
                <c:pt idx="17131">
                  <c:v>0.143864572</c:v>
                </c:pt>
                <c:pt idx="17132">
                  <c:v>0.14733728800000001</c:v>
                </c:pt>
                <c:pt idx="17133">
                  <c:v>0.14247488999999999</c:v>
                </c:pt>
                <c:pt idx="17134">
                  <c:v>0.142303079</c:v>
                </c:pt>
                <c:pt idx="17135">
                  <c:v>0.13611762199999999</c:v>
                </c:pt>
                <c:pt idx="17136">
                  <c:v>0.135920808</c:v>
                </c:pt>
                <c:pt idx="17137">
                  <c:v>0.14271640799999999</c:v>
                </c:pt>
                <c:pt idx="17138">
                  <c:v>0.143635228</c:v>
                </c:pt>
                <c:pt idx="17139">
                  <c:v>0.14352284400000001</c:v>
                </c:pt>
                <c:pt idx="17140">
                  <c:v>0.142601967</c:v>
                </c:pt>
                <c:pt idx="17141">
                  <c:v>0.143390253</c:v>
                </c:pt>
                <c:pt idx="17142">
                  <c:v>0.151591375</c:v>
                </c:pt>
                <c:pt idx="17143">
                  <c:v>0.14627836599999999</c:v>
                </c:pt>
                <c:pt idx="17144">
                  <c:v>0.15129420199999999</c:v>
                </c:pt>
                <c:pt idx="17145">
                  <c:v>0.15930846300000001</c:v>
                </c:pt>
                <c:pt idx="17146">
                  <c:v>0.155051097</c:v>
                </c:pt>
                <c:pt idx="17147">
                  <c:v>0.15155595499999999</c:v>
                </c:pt>
                <c:pt idx="17148">
                  <c:v>0.14961624100000001</c:v>
                </c:pt>
                <c:pt idx="17149">
                  <c:v>0.14850623900000001</c:v>
                </c:pt>
                <c:pt idx="17150">
                  <c:v>0.15507537099999999</c:v>
                </c:pt>
                <c:pt idx="17151">
                  <c:v>0.154715568</c:v>
                </c:pt>
                <c:pt idx="17152">
                  <c:v>0.146209702</c:v>
                </c:pt>
                <c:pt idx="17153">
                  <c:v>0.14919564099999999</c:v>
                </c:pt>
                <c:pt idx="17154">
                  <c:v>0.149646431</c:v>
                </c:pt>
                <c:pt idx="17155">
                  <c:v>0.14639577300000001</c:v>
                </c:pt>
                <c:pt idx="17156">
                  <c:v>0.15021696700000001</c:v>
                </c:pt>
                <c:pt idx="17157">
                  <c:v>0.147444621</c:v>
                </c:pt>
                <c:pt idx="17158">
                  <c:v>0.145278662</c:v>
                </c:pt>
                <c:pt idx="17159">
                  <c:v>0.141854912</c:v>
                </c:pt>
                <c:pt idx="17160">
                  <c:v>0.14532695700000001</c:v>
                </c:pt>
                <c:pt idx="17161">
                  <c:v>0.14348591899999999</c:v>
                </c:pt>
                <c:pt idx="17162">
                  <c:v>0.14521315700000001</c:v>
                </c:pt>
                <c:pt idx="17163">
                  <c:v>0.147402003</c:v>
                </c:pt>
                <c:pt idx="17164">
                  <c:v>0.14627441799999999</c:v>
                </c:pt>
                <c:pt idx="17165">
                  <c:v>0.141983002</c:v>
                </c:pt>
                <c:pt idx="17166">
                  <c:v>0.13840185099999999</c:v>
                </c:pt>
                <c:pt idx="17167">
                  <c:v>0.13956963999999999</c:v>
                </c:pt>
                <c:pt idx="17168">
                  <c:v>0.14002118999999999</c:v>
                </c:pt>
                <c:pt idx="17169">
                  <c:v>0.14021693199999999</c:v>
                </c:pt>
                <c:pt idx="17170">
                  <c:v>0.14411832399999999</c:v>
                </c:pt>
                <c:pt idx="17171">
                  <c:v>0.14421366199999999</c:v>
                </c:pt>
                <c:pt idx="17172">
                  <c:v>0.14591395900000001</c:v>
                </c:pt>
                <c:pt idx="17173">
                  <c:v>0.13575533000000001</c:v>
                </c:pt>
                <c:pt idx="17174">
                  <c:v>0.13331969099999999</c:v>
                </c:pt>
                <c:pt idx="17175">
                  <c:v>0.14388471799999999</c:v>
                </c:pt>
                <c:pt idx="17176">
                  <c:v>0.146986276</c:v>
                </c:pt>
                <c:pt idx="17177">
                  <c:v>0.149299771</c:v>
                </c:pt>
                <c:pt idx="17178">
                  <c:v>0.14287808499999999</c:v>
                </c:pt>
                <c:pt idx="17179">
                  <c:v>0.13871130300000001</c:v>
                </c:pt>
                <c:pt idx="17180">
                  <c:v>0.139279932</c:v>
                </c:pt>
                <c:pt idx="17181">
                  <c:v>0.14324884099999999</c:v>
                </c:pt>
                <c:pt idx="17182">
                  <c:v>0.143406019</c:v>
                </c:pt>
                <c:pt idx="17183">
                  <c:v>0.15026526200000001</c:v>
                </c:pt>
                <c:pt idx="17184">
                  <c:v>0.14887847000000001</c:v>
                </c:pt>
                <c:pt idx="17185">
                  <c:v>0.15057063100000001</c:v>
                </c:pt>
                <c:pt idx="17186">
                  <c:v>0.14434079799999999</c:v>
                </c:pt>
                <c:pt idx="17187">
                  <c:v>0.15023703899999999</c:v>
                </c:pt>
                <c:pt idx="17188">
                  <c:v>0.154152229</c:v>
                </c:pt>
                <c:pt idx="17189">
                  <c:v>0.152296811</c:v>
                </c:pt>
                <c:pt idx="17190">
                  <c:v>0.15714931500000001</c:v>
                </c:pt>
                <c:pt idx="17191">
                  <c:v>0.14709614200000001</c:v>
                </c:pt>
                <c:pt idx="17192">
                  <c:v>0.14094313999999999</c:v>
                </c:pt>
                <c:pt idx="17193">
                  <c:v>0.14668305200000001</c:v>
                </c:pt>
                <c:pt idx="17194">
                  <c:v>0.14611929700000001</c:v>
                </c:pt>
                <c:pt idx="17195">
                  <c:v>0.14558613300000001</c:v>
                </c:pt>
                <c:pt idx="17196">
                  <c:v>0.15423399199999999</c:v>
                </c:pt>
                <c:pt idx="17197">
                  <c:v>0.15659621400000001</c:v>
                </c:pt>
                <c:pt idx="17198">
                  <c:v>0.15321183199999999</c:v>
                </c:pt>
                <c:pt idx="17199">
                  <c:v>0.14507161099999999</c:v>
                </c:pt>
                <c:pt idx="17200">
                  <c:v>0.139036611</c:v>
                </c:pt>
                <c:pt idx="17201">
                  <c:v>0.14037005599999999</c:v>
                </c:pt>
                <c:pt idx="17202">
                  <c:v>0.14595417699999999</c:v>
                </c:pt>
                <c:pt idx="17203">
                  <c:v>0.149295121</c:v>
                </c:pt>
                <c:pt idx="17204">
                  <c:v>0.14722806199999999</c:v>
                </c:pt>
                <c:pt idx="17205">
                  <c:v>0.14108309099999999</c:v>
                </c:pt>
                <c:pt idx="17206">
                  <c:v>0.14302332700000001</c:v>
                </c:pt>
                <c:pt idx="17207">
                  <c:v>0.144166082</c:v>
                </c:pt>
                <c:pt idx="17208">
                  <c:v>0.151133925</c:v>
                </c:pt>
                <c:pt idx="17209">
                  <c:v>0.15142208300000001</c:v>
                </c:pt>
                <c:pt idx="17210">
                  <c:v>0.153510332</c:v>
                </c:pt>
                <c:pt idx="17211">
                  <c:v>0.14860504899999999</c:v>
                </c:pt>
                <c:pt idx="17212">
                  <c:v>0.15226769400000001</c:v>
                </c:pt>
                <c:pt idx="17213">
                  <c:v>0.14956644199999999</c:v>
                </c:pt>
                <c:pt idx="17214">
                  <c:v>0.151453063</c:v>
                </c:pt>
                <c:pt idx="17215">
                  <c:v>0.152481318</c:v>
                </c:pt>
                <c:pt idx="17216">
                  <c:v>0.15992329999999999</c:v>
                </c:pt>
                <c:pt idx="17217">
                  <c:v>0.15661086099999999</c:v>
                </c:pt>
                <c:pt idx="17218">
                  <c:v>0.15749232499999999</c:v>
                </c:pt>
                <c:pt idx="17219">
                  <c:v>0.160484657</c:v>
                </c:pt>
                <c:pt idx="17220">
                  <c:v>0.16524051100000001</c:v>
                </c:pt>
                <c:pt idx="17221">
                  <c:v>0.16381226500000001</c:v>
                </c:pt>
                <c:pt idx="17222">
                  <c:v>0.16168738899999999</c:v>
                </c:pt>
                <c:pt idx="17223">
                  <c:v>0.15733417899999999</c:v>
                </c:pt>
                <c:pt idx="17224">
                  <c:v>0.16050910900000001</c:v>
                </c:pt>
                <c:pt idx="17225">
                  <c:v>0.162666529</c:v>
                </c:pt>
                <c:pt idx="17226">
                  <c:v>0.16023974099999999</c:v>
                </c:pt>
                <c:pt idx="17227">
                  <c:v>0.15837605299999999</c:v>
                </c:pt>
                <c:pt idx="17228">
                  <c:v>0.15809610499999999</c:v>
                </c:pt>
                <c:pt idx="17229">
                  <c:v>0.16534122800000001</c:v>
                </c:pt>
                <c:pt idx="17230">
                  <c:v>0.15839803199999999</c:v>
                </c:pt>
                <c:pt idx="17231">
                  <c:v>0.15914531100000001</c:v>
                </c:pt>
                <c:pt idx="17232">
                  <c:v>0.164069399</c:v>
                </c:pt>
                <c:pt idx="17233">
                  <c:v>0.16526782500000001</c:v>
                </c:pt>
                <c:pt idx="17234">
                  <c:v>0.16465164700000001</c:v>
                </c:pt>
                <c:pt idx="17235">
                  <c:v>0.16387000700000001</c:v>
                </c:pt>
                <c:pt idx="17236">
                  <c:v>0.160063118</c:v>
                </c:pt>
                <c:pt idx="17237">
                  <c:v>0.161654875</c:v>
                </c:pt>
                <c:pt idx="17238">
                  <c:v>0.16198010700000001</c:v>
                </c:pt>
                <c:pt idx="17239">
                  <c:v>0.15617334799999999</c:v>
                </c:pt>
                <c:pt idx="17240">
                  <c:v>0.15817147500000001</c:v>
                </c:pt>
                <c:pt idx="17241">
                  <c:v>0.16496865499999999</c:v>
                </c:pt>
                <c:pt idx="17242">
                  <c:v>0.16059495500000001</c:v>
                </c:pt>
                <c:pt idx="17243">
                  <c:v>0.15104246099999999</c:v>
                </c:pt>
                <c:pt idx="17244">
                  <c:v>0.16252830600000001</c:v>
                </c:pt>
                <c:pt idx="17245">
                  <c:v>0.16110032799999999</c:v>
                </c:pt>
                <c:pt idx="17246">
                  <c:v>0.152853936</c:v>
                </c:pt>
                <c:pt idx="17247">
                  <c:v>0.159235403</c:v>
                </c:pt>
                <c:pt idx="17248">
                  <c:v>0.16020087899999999</c:v>
                </c:pt>
                <c:pt idx="17249">
                  <c:v>0.160130307</c:v>
                </c:pt>
                <c:pt idx="17250">
                  <c:v>0.15826468199999999</c:v>
                </c:pt>
                <c:pt idx="17251">
                  <c:v>0.15933607499999999</c:v>
                </c:pt>
                <c:pt idx="17252">
                  <c:v>0.15784598899999999</c:v>
                </c:pt>
                <c:pt idx="17253">
                  <c:v>0.16203674700000001</c:v>
                </c:pt>
                <c:pt idx="17254">
                  <c:v>0.16309131700000001</c:v>
                </c:pt>
                <c:pt idx="17255">
                  <c:v>0.16190221900000001</c:v>
                </c:pt>
                <c:pt idx="17256">
                  <c:v>0.16623424000000001</c:v>
                </c:pt>
                <c:pt idx="17257">
                  <c:v>0.17127268000000001</c:v>
                </c:pt>
                <c:pt idx="17258">
                  <c:v>0.16700691000000001</c:v>
                </c:pt>
                <c:pt idx="17259">
                  <c:v>0.153145164</c:v>
                </c:pt>
                <c:pt idx="17260">
                  <c:v>0.153691366</c:v>
                </c:pt>
                <c:pt idx="17261">
                  <c:v>0.16002675899999999</c:v>
                </c:pt>
                <c:pt idx="17262">
                  <c:v>0.155366853</c:v>
                </c:pt>
                <c:pt idx="17263">
                  <c:v>0.156433985</c:v>
                </c:pt>
                <c:pt idx="17264">
                  <c:v>0.15396088399999999</c:v>
                </c:pt>
                <c:pt idx="17265">
                  <c:v>0.154525205</c:v>
                </c:pt>
                <c:pt idx="17266">
                  <c:v>0.150224999</c:v>
                </c:pt>
                <c:pt idx="17267">
                  <c:v>0.14838741699999999</c:v>
                </c:pt>
                <c:pt idx="17268">
                  <c:v>0.146439984</c:v>
                </c:pt>
                <c:pt idx="17269">
                  <c:v>0.150421679</c:v>
                </c:pt>
                <c:pt idx="17270">
                  <c:v>0.148230746</c:v>
                </c:pt>
                <c:pt idx="17271">
                  <c:v>0.14221599700000001</c:v>
                </c:pt>
                <c:pt idx="17272">
                  <c:v>0.14730869199999999</c:v>
                </c:pt>
                <c:pt idx="17273">
                  <c:v>0.15003497900000001</c:v>
                </c:pt>
                <c:pt idx="17274">
                  <c:v>0.143590316</c:v>
                </c:pt>
                <c:pt idx="17275">
                  <c:v>0.14478553799999999</c:v>
                </c:pt>
                <c:pt idx="17276">
                  <c:v>0.14177896100000001</c:v>
                </c:pt>
                <c:pt idx="17277">
                  <c:v>0.14280135899999999</c:v>
                </c:pt>
                <c:pt idx="17278">
                  <c:v>0.14100562</c:v>
                </c:pt>
                <c:pt idx="17279">
                  <c:v>0.142578751</c:v>
                </c:pt>
                <c:pt idx="17280">
                  <c:v>0.15060621499999999</c:v>
                </c:pt>
                <c:pt idx="17281">
                  <c:v>0.15537861</c:v>
                </c:pt>
                <c:pt idx="17282">
                  <c:v>0.15839867299999999</c:v>
                </c:pt>
                <c:pt idx="17283">
                  <c:v>0.14827068199999999</c:v>
                </c:pt>
                <c:pt idx="17284">
                  <c:v>0.14951399000000001</c:v>
                </c:pt>
                <c:pt idx="17285">
                  <c:v>0.14779572199999999</c:v>
                </c:pt>
                <c:pt idx="17286">
                  <c:v>0.14385123599999999</c:v>
                </c:pt>
                <c:pt idx="17287">
                  <c:v>0.149366111</c:v>
                </c:pt>
                <c:pt idx="17288">
                  <c:v>0.156594336</c:v>
                </c:pt>
                <c:pt idx="17289">
                  <c:v>0.15371093199999999</c:v>
                </c:pt>
                <c:pt idx="17290">
                  <c:v>0.153743029</c:v>
                </c:pt>
                <c:pt idx="17291">
                  <c:v>0.155697793</c:v>
                </c:pt>
                <c:pt idx="17292">
                  <c:v>0.151537955</c:v>
                </c:pt>
                <c:pt idx="17293">
                  <c:v>0.15045671199999999</c:v>
                </c:pt>
                <c:pt idx="17294">
                  <c:v>0.14980754299999999</c:v>
                </c:pt>
                <c:pt idx="17295">
                  <c:v>0.151495188</c:v>
                </c:pt>
                <c:pt idx="17296">
                  <c:v>0.15426467399999999</c:v>
                </c:pt>
                <c:pt idx="17297">
                  <c:v>0.145451203</c:v>
                </c:pt>
                <c:pt idx="17298">
                  <c:v>0.149103343</c:v>
                </c:pt>
                <c:pt idx="17299">
                  <c:v>0.153947368</c:v>
                </c:pt>
                <c:pt idx="17300">
                  <c:v>0.14097140699999999</c:v>
                </c:pt>
                <c:pt idx="17301">
                  <c:v>0.13882170599999999</c:v>
                </c:pt>
                <c:pt idx="17302">
                  <c:v>0.14966705399999999</c:v>
                </c:pt>
                <c:pt idx="17303">
                  <c:v>0.13779069499999999</c:v>
                </c:pt>
                <c:pt idx="17304">
                  <c:v>0.13675616700000001</c:v>
                </c:pt>
                <c:pt idx="17305">
                  <c:v>0.140894726</c:v>
                </c:pt>
                <c:pt idx="17306">
                  <c:v>0.134357795</c:v>
                </c:pt>
                <c:pt idx="17307">
                  <c:v>0.14833991199999999</c:v>
                </c:pt>
                <c:pt idx="17308">
                  <c:v>0.14850981499999999</c:v>
                </c:pt>
                <c:pt idx="17309">
                  <c:v>0.13389146299999999</c:v>
                </c:pt>
                <c:pt idx="17310">
                  <c:v>0.13827946799999999</c:v>
                </c:pt>
                <c:pt idx="17311">
                  <c:v>0.146075338</c:v>
                </c:pt>
                <c:pt idx="17312">
                  <c:v>0.14475987900000001</c:v>
                </c:pt>
                <c:pt idx="17313">
                  <c:v>0.147810519</c:v>
                </c:pt>
                <c:pt idx="17314">
                  <c:v>0.14440119300000001</c:v>
                </c:pt>
                <c:pt idx="17315">
                  <c:v>0.141697556</c:v>
                </c:pt>
                <c:pt idx="17316">
                  <c:v>0.14296668800000001</c:v>
                </c:pt>
                <c:pt idx="17317">
                  <c:v>0.14137572100000001</c:v>
                </c:pt>
                <c:pt idx="17318">
                  <c:v>0.145619199</c:v>
                </c:pt>
                <c:pt idx="17319">
                  <c:v>0.14832682899999999</c:v>
                </c:pt>
                <c:pt idx="17320">
                  <c:v>0.13845971200000001</c:v>
                </c:pt>
                <c:pt idx="17321">
                  <c:v>0.13538323299999999</c:v>
                </c:pt>
                <c:pt idx="17322">
                  <c:v>0.134223074</c:v>
                </c:pt>
                <c:pt idx="17323">
                  <c:v>0.13269947500000001</c:v>
                </c:pt>
                <c:pt idx="17324">
                  <c:v>0.13948517999999999</c:v>
                </c:pt>
                <c:pt idx="17325">
                  <c:v>0.13894748700000001</c:v>
                </c:pt>
                <c:pt idx="17326">
                  <c:v>0.13400620199999999</c:v>
                </c:pt>
                <c:pt idx="17327">
                  <c:v>0.13819268300000001</c:v>
                </c:pt>
                <c:pt idx="17328">
                  <c:v>0.12666027199999999</c:v>
                </c:pt>
                <c:pt idx="17329">
                  <c:v>0.123813622</c:v>
                </c:pt>
                <c:pt idx="17330">
                  <c:v>0.124655917</c:v>
                </c:pt>
                <c:pt idx="17331">
                  <c:v>0.125941157</c:v>
                </c:pt>
                <c:pt idx="17332">
                  <c:v>0.12752748999999999</c:v>
                </c:pt>
                <c:pt idx="17333">
                  <c:v>0.13139252400000001</c:v>
                </c:pt>
                <c:pt idx="17334">
                  <c:v>0.129935041</c:v>
                </c:pt>
                <c:pt idx="17335">
                  <c:v>0.129871398</c:v>
                </c:pt>
                <c:pt idx="17336">
                  <c:v>0.12994724499999999</c:v>
                </c:pt>
                <c:pt idx="17337">
                  <c:v>0.13918682900000001</c:v>
                </c:pt>
                <c:pt idx="17338">
                  <c:v>0.14696372999999999</c:v>
                </c:pt>
                <c:pt idx="17339">
                  <c:v>0.138090342</c:v>
                </c:pt>
                <c:pt idx="17340">
                  <c:v>0.137395725</c:v>
                </c:pt>
                <c:pt idx="17341">
                  <c:v>0.13897045</c:v>
                </c:pt>
                <c:pt idx="17342">
                  <c:v>0.13917665200000001</c:v>
                </c:pt>
                <c:pt idx="17343">
                  <c:v>0.144350901</c:v>
                </c:pt>
                <c:pt idx="17344">
                  <c:v>0.14550964499999999</c:v>
                </c:pt>
                <c:pt idx="17345">
                  <c:v>0.14504651700000001</c:v>
                </c:pt>
                <c:pt idx="17346">
                  <c:v>0.13851529400000001</c:v>
                </c:pt>
                <c:pt idx="17347">
                  <c:v>0.138328329</c:v>
                </c:pt>
                <c:pt idx="17348">
                  <c:v>0.135900095</c:v>
                </c:pt>
                <c:pt idx="17349">
                  <c:v>0.13263292600000001</c:v>
                </c:pt>
                <c:pt idx="17350">
                  <c:v>0.14074598299999999</c:v>
                </c:pt>
                <c:pt idx="17351">
                  <c:v>0.146334082</c:v>
                </c:pt>
                <c:pt idx="17352">
                  <c:v>0.136239424</c:v>
                </c:pt>
                <c:pt idx="17353">
                  <c:v>0.120785885</c:v>
                </c:pt>
                <c:pt idx="17354">
                  <c:v>0.126645282</c:v>
                </c:pt>
                <c:pt idx="17355">
                  <c:v>0.131073579</c:v>
                </c:pt>
                <c:pt idx="17356">
                  <c:v>0.129369542</c:v>
                </c:pt>
                <c:pt idx="17357">
                  <c:v>0.13820059600000001</c:v>
                </c:pt>
                <c:pt idx="17358">
                  <c:v>0.13217738300000001</c:v>
                </c:pt>
                <c:pt idx="17359">
                  <c:v>0.12028902800000001</c:v>
                </c:pt>
                <c:pt idx="17360">
                  <c:v>0.12331165400000001</c:v>
                </c:pt>
                <c:pt idx="17361">
                  <c:v>0.122996867</c:v>
                </c:pt>
                <c:pt idx="17362">
                  <c:v>0.124656141</c:v>
                </c:pt>
                <c:pt idx="17363">
                  <c:v>0.13064637800000001</c:v>
                </c:pt>
                <c:pt idx="17364">
                  <c:v>0.13246735900000001</c:v>
                </c:pt>
                <c:pt idx="17365">
                  <c:v>0.12241605699999999</c:v>
                </c:pt>
                <c:pt idx="17366">
                  <c:v>0.126578838</c:v>
                </c:pt>
                <c:pt idx="17367">
                  <c:v>0.13307535600000001</c:v>
                </c:pt>
                <c:pt idx="17368">
                  <c:v>0.13152475699999999</c:v>
                </c:pt>
                <c:pt idx="17369">
                  <c:v>0.13466861799999999</c:v>
                </c:pt>
                <c:pt idx="17370">
                  <c:v>0.138981417</c:v>
                </c:pt>
                <c:pt idx="17371">
                  <c:v>0.13920618600000001</c:v>
                </c:pt>
                <c:pt idx="17372">
                  <c:v>0.134790674</c:v>
                </c:pt>
                <c:pt idx="17373">
                  <c:v>0.133771479</c:v>
                </c:pt>
                <c:pt idx="17374">
                  <c:v>0.12974055100000001</c:v>
                </c:pt>
                <c:pt idx="17375">
                  <c:v>0.13564398899999999</c:v>
                </c:pt>
                <c:pt idx="17376">
                  <c:v>0.14229573300000001</c:v>
                </c:pt>
                <c:pt idx="17377">
                  <c:v>0.139713526</c:v>
                </c:pt>
                <c:pt idx="17378">
                  <c:v>0.13541816200000001</c:v>
                </c:pt>
                <c:pt idx="17379">
                  <c:v>0.14012129600000001</c:v>
                </c:pt>
                <c:pt idx="17380">
                  <c:v>0.139922768</c:v>
                </c:pt>
                <c:pt idx="17381">
                  <c:v>0.135274753</c:v>
                </c:pt>
                <c:pt idx="17382">
                  <c:v>0.137987569</c:v>
                </c:pt>
                <c:pt idx="17383">
                  <c:v>0.141327709</c:v>
                </c:pt>
                <c:pt idx="17384">
                  <c:v>0.14824986500000001</c:v>
                </c:pt>
                <c:pt idx="17385">
                  <c:v>0.13914001000000001</c:v>
                </c:pt>
                <c:pt idx="17386">
                  <c:v>0.133059591</c:v>
                </c:pt>
                <c:pt idx="17387">
                  <c:v>0.14631626</c:v>
                </c:pt>
                <c:pt idx="17388">
                  <c:v>0.152821764</c:v>
                </c:pt>
                <c:pt idx="17389">
                  <c:v>0.14184793800000001</c:v>
                </c:pt>
                <c:pt idx="17390">
                  <c:v>0.14493362600000001</c:v>
                </c:pt>
                <c:pt idx="17391">
                  <c:v>0.149405077</c:v>
                </c:pt>
                <c:pt idx="17392">
                  <c:v>0.15331086499999999</c:v>
                </c:pt>
                <c:pt idx="17393">
                  <c:v>0.149990439</c:v>
                </c:pt>
                <c:pt idx="17394">
                  <c:v>0.151989713</c:v>
                </c:pt>
                <c:pt idx="17395">
                  <c:v>0.15374286500000001</c:v>
                </c:pt>
                <c:pt idx="17396">
                  <c:v>0.16309767999999999</c:v>
                </c:pt>
                <c:pt idx="17397">
                  <c:v>0.163689166</c:v>
                </c:pt>
                <c:pt idx="17398">
                  <c:v>0.15365239999999999</c:v>
                </c:pt>
                <c:pt idx="17399">
                  <c:v>0.160038665</c:v>
                </c:pt>
                <c:pt idx="17400">
                  <c:v>0.16062094299999999</c:v>
                </c:pt>
                <c:pt idx="17401">
                  <c:v>0.15689118199999999</c:v>
                </c:pt>
                <c:pt idx="17402">
                  <c:v>0.16327823699999999</c:v>
                </c:pt>
                <c:pt idx="17403">
                  <c:v>0.167086288</c:v>
                </c:pt>
                <c:pt idx="17404">
                  <c:v>0.16334839200000001</c:v>
                </c:pt>
                <c:pt idx="17405">
                  <c:v>0.1648608</c:v>
                </c:pt>
                <c:pt idx="17406">
                  <c:v>0.15952576700000001</c:v>
                </c:pt>
                <c:pt idx="17407">
                  <c:v>0.16213007300000001</c:v>
                </c:pt>
                <c:pt idx="17408">
                  <c:v>0.164542943</c:v>
                </c:pt>
                <c:pt idx="17409">
                  <c:v>0.16733101</c:v>
                </c:pt>
                <c:pt idx="17410">
                  <c:v>0.162888378</c:v>
                </c:pt>
                <c:pt idx="17411">
                  <c:v>0.165682569</c:v>
                </c:pt>
                <c:pt idx="17412">
                  <c:v>0.167817876</c:v>
                </c:pt>
                <c:pt idx="17413">
                  <c:v>0.16065157899999999</c:v>
                </c:pt>
                <c:pt idx="17414">
                  <c:v>0.15743345</c:v>
                </c:pt>
                <c:pt idx="17415">
                  <c:v>0.163092405</c:v>
                </c:pt>
                <c:pt idx="17416">
                  <c:v>0.16883018599999999</c:v>
                </c:pt>
                <c:pt idx="17417">
                  <c:v>0.168151617</c:v>
                </c:pt>
                <c:pt idx="17418">
                  <c:v>0.17032077900000001</c:v>
                </c:pt>
                <c:pt idx="17419">
                  <c:v>0.16667491200000001</c:v>
                </c:pt>
                <c:pt idx="17420">
                  <c:v>0.155843273</c:v>
                </c:pt>
                <c:pt idx="17421">
                  <c:v>0.16701977000000001</c:v>
                </c:pt>
                <c:pt idx="17422">
                  <c:v>0.16994556799999999</c:v>
                </c:pt>
                <c:pt idx="17423">
                  <c:v>0.163509771</c:v>
                </c:pt>
                <c:pt idx="17424">
                  <c:v>0.17009303000000001</c:v>
                </c:pt>
                <c:pt idx="17425">
                  <c:v>0.16940006599999999</c:v>
                </c:pt>
                <c:pt idx="17426">
                  <c:v>0.171177313</c:v>
                </c:pt>
                <c:pt idx="17427">
                  <c:v>0.18326060499999999</c:v>
                </c:pt>
                <c:pt idx="17428">
                  <c:v>0.18667471399999999</c:v>
                </c:pt>
                <c:pt idx="17429">
                  <c:v>0.178944096</c:v>
                </c:pt>
                <c:pt idx="17430">
                  <c:v>0.17623418599999999</c:v>
                </c:pt>
                <c:pt idx="17431">
                  <c:v>0.181778878</c:v>
                </c:pt>
                <c:pt idx="17432">
                  <c:v>0.18859343200000001</c:v>
                </c:pt>
                <c:pt idx="17433">
                  <c:v>0.18318241800000001</c:v>
                </c:pt>
                <c:pt idx="17434">
                  <c:v>0.187638626</c:v>
                </c:pt>
                <c:pt idx="17435">
                  <c:v>0.19446909400000001</c:v>
                </c:pt>
                <c:pt idx="17436">
                  <c:v>0.18822881599999999</c:v>
                </c:pt>
                <c:pt idx="17437">
                  <c:v>0.192680821</c:v>
                </c:pt>
                <c:pt idx="17438">
                  <c:v>0.19360283</c:v>
                </c:pt>
                <c:pt idx="17439">
                  <c:v>0.199101999</c:v>
                </c:pt>
                <c:pt idx="17440">
                  <c:v>0.193619028</c:v>
                </c:pt>
                <c:pt idx="17441">
                  <c:v>0.19051884099999999</c:v>
                </c:pt>
                <c:pt idx="17442">
                  <c:v>0.19047577700000001</c:v>
                </c:pt>
                <c:pt idx="17443">
                  <c:v>0.19819121100000001</c:v>
                </c:pt>
                <c:pt idx="17444">
                  <c:v>0.19053468100000001</c:v>
                </c:pt>
                <c:pt idx="17445">
                  <c:v>0.18885450100000001</c:v>
                </c:pt>
                <c:pt idx="17446">
                  <c:v>0.18917729</c:v>
                </c:pt>
                <c:pt idx="17447">
                  <c:v>0.19462078799999999</c:v>
                </c:pt>
                <c:pt idx="17448">
                  <c:v>0.19615527999999999</c:v>
                </c:pt>
                <c:pt idx="17449">
                  <c:v>0.19670416399999999</c:v>
                </c:pt>
                <c:pt idx="17450">
                  <c:v>0.19685636500000001</c:v>
                </c:pt>
                <c:pt idx="17451">
                  <c:v>0.19737753299999999</c:v>
                </c:pt>
                <c:pt idx="17452">
                  <c:v>0.201057971</c:v>
                </c:pt>
                <c:pt idx="17453">
                  <c:v>0.20582211</c:v>
                </c:pt>
                <c:pt idx="17454">
                  <c:v>0.20979624999999999</c:v>
                </c:pt>
                <c:pt idx="17455">
                  <c:v>0.209470555</c:v>
                </c:pt>
                <c:pt idx="17456">
                  <c:v>0.20471516300000001</c:v>
                </c:pt>
                <c:pt idx="17457">
                  <c:v>0.21234351400000001</c:v>
                </c:pt>
                <c:pt idx="17458">
                  <c:v>0.211771876</c:v>
                </c:pt>
                <c:pt idx="17459">
                  <c:v>0.21541906899999999</c:v>
                </c:pt>
                <c:pt idx="17460">
                  <c:v>0.221651241</c:v>
                </c:pt>
                <c:pt idx="17461">
                  <c:v>0.218148127</c:v>
                </c:pt>
                <c:pt idx="17462">
                  <c:v>0.21582868699999999</c:v>
                </c:pt>
                <c:pt idx="17463">
                  <c:v>0.21894164399999999</c:v>
                </c:pt>
                <c:pt idx="17464">
                  <c:v>0.22098088299999999</c:v>
                </c:pt>
                <c:pt idx="17465">
                  <c:v>0.21966049100000001</c:v>
                </c:pt>
                <c:pt idx="17466">
                  <c:v>0.22353741499999999</c:v>
                </c:pt>
                <c:pt idx="17467">
                  <c:v>0.22308814499999999</c:v>
                </c:pt>
                <c:pt idx="17468">
                  <c:v>0.224675506</c:v>
                </c:pt>
                <c:pt idx="17469">
                  <c:v>0.22045093800000001</c:v>
                </c:pt>
                <c:pt idx="17470">
                  <c:v>0.21772929999999999</c:v>
                </c:pt>
                <c:pt idx="17471">
                  <c:v>0.22720749700000001</c:v>
                </c:pt>
                <c:pt idx="17472">
                  <c:v>0.224913105</c:v>
                </c:pt>
                <c:pt idx="17473">
                  <c:v>0.223555699</c:v>
                </c:pt>
                <c:pt idx="17474">
                  <c:v>0.22497339499999999</c:v>
                </c:pt>
                <c:pt idx="17475">
                  <c:v>0.22274619300000001</c:v>
                </c:pt>
                <c:pt idx="17476">
                  <c:v>0.21868653599999999</c:v>
                </c:pt>
                <c:pt idx="17477">
                  <c:v>0.22662276000000001</c:v>
                </c:pt>
                <c:pt idx="17478">
                  <c:v>0.23116081999999999</c:v>
                </c:pt>
                <c:pt idx="17479">
                  <c:v>0.22160273799999999</c:v>
                </c:pt>
                <c:pt idx="17480">
                  <c:v>0.21665483699999999</c:v>
                </c:pt>
                <c:pt idx="17481">
                  <c:v>0.22067540899999999</c:v>
                </c:pt>
                <c:pt idx="17482">
                  <c:v>0.21941363799999999</c:v>
                </c:pt>
                <c:pt idx="17483">
                  <c:v>0.221822202</c:v>
                </c:pt>
                <c:pt idx="17484">
                  <c:v>0.22066316</c:v>
                </c:pt>
                <c:pt idx="17485">
                  <c:v>0.22536790400000001</c:v>
                </c:pt>
                <c:pt idx="17486">
                  <c:v>0.23171715400000001</c:v>
                </c:pt>
                <c:pt idx="17487">
                  <c:v>0.21882611499999999</c:v>
                </c:pt>
                <c:pt idx="17488">
                  <c:v>0.21042430400000001</c:v>
                </c:pt>
                <c:pt idx="17489">
                  <c:v>0.22002181400000001</c:v>
                </c:pt>
                <c:pt idx="17490">
                  <c:v>0.22782506</c:v>
                </c:pt>
                <c:pt idx="17491">
                  <c:v>0.22466576099999999</c:v>
                </c:pt>
                <c:pt idx="17492">
                  <c:v>0.21616044600000001</c:v>
                </c:pt>
                <c:pt idx="17493">
                  <c:v>0.21743823600000001</c:v>
                </c:pt>
                <c:pt idx="17494">
                  <c:v>0.22308440500000001</c:v>
                </c:pt>
                <c:pt idx="17495">
                  <c:v>0.22461572299999999</c:v>
                </c:pt>
                <c:pt idx="17496">
                  <c:v>0.22029317900000001</c:v>
                </c:pt>
                <c:pt idx="17497">
                  <c:v>0.22184820499999999</c:v>
                </c:pt>
                <c:pt idx="17498">
                  <c:v>0.22657094899999999</c:v>
                </c:pt>
                <c:pt idx="17499">
                  <c:v>0.21982090200000001</c:v>
                </c:pt>
                <c:pt idx="17500">
                  <c:v>0.217239827</c:v>
                </c:pt>
                <c:pt idx="17501">
                  <c:v>0.22408175499999999</c:v>
                </c:pt>
                <c:pt idx="17502">
                  <c:v>0.22647205000000001</c:v>
                </c:pt>
                <c:pt idx="17503">
                  <c:v>0.22702546400000001</c:v>
                </c:pt>
                <c:pt idx="17504">
                  <c:v>0.220244944</c:v>
                </c:pt>
                <c:pt idx="17505">
                  <c:v>0.216336221</c:v>
                </c:pt>
                <c:pt idx="17506">
                  <c:v>0.23048891099999999</c:v>
                </c:pt>
                <c:pt idx="17507">
                  <c:v>0.225827321</c:v>
                </c:pt>
                <c:pt idx="17508">
                  <c:v>0.22231097499999999</c:v>
                </c:pt>
                <c:pt idx="17509">
                  <c:v>0.22258129700000001</c:v>
                </c:pt>
                <c:pt idx="17510">
                  <c:v>0.23776143799999999</c:v>
                </c:pt>
                <c:pt idx="17511">
                  <c:v>0.23552304499999999</c:v>
                </c:pt>
                <c:pt idx="17512">
                  <c:v>0.22143496600000001</c:v>
                </c:pt>
                <c:pt idx="17513">
                  <c:v>0.223977759</c:v>
                </c:pt>
                <c:pt idx="17514">
                  <c:v>0.23923529700000001</c:v>
                </c:pt>
                <c:pt idx="17515">
                  <c:v>0.23307460499999999</c:v>
                </c:pt>
                <c:pt idx="17516">
                  <c:v>0.22489142400000001</c:v>
                </c:pt>
                <c:pt idx="17517">
                  <c:v>0.23539705599999999</c:v>
                </c:pt>
                <c:pt idx="17518">
                  <c:v>0.22975939500000001</c:v>
                </c:pt>
                <c:pt idx="17519">
                  <c:v>0.22915643499999999</c:v>
                </c:pt>
                <c:pt idx="17520">
                  <c:v>0.23694357299999999</c:v>
                </c:pt>
                <c:pt idx="17521">
                  <c:v>0.240458429</c:v>
                </c:pt>
                <c:pt idx="17522">
                  <c:v>0.232064828</c:v>
                </c:pt>
                <c:pt idx="17523">
                  <c:v>0.229640812</c:v>
                </c:pt>
                <c:pt idx="17524">
                  <c:v>0.24356929999999999</c:v>
                </c:pt>
                <c:pt idx="17525">
                  <c:v>0.24651262199999999</c:v>
                </c:pt>
                <c:pt idx="17526">
                  <c:v>0.23133516300000001</c:v>
                </c:pt>
                <c:pt idx="17527">
                  <c:v>0.23547078699999999</c:v>
                </c:pt>
                <c:pt idx="17528">
                  <c:v>0.246914104</c:v>
                </c:pt>
                <c:pt idx="17529">
                  <c:v>0.24587173800000001</c:v>
                </c:pt>
                <c:pt idx="17530">
                  <c:v>0.226581529</c:v>
                </c:pt>
                <c:pt idx="17531">
                  <c:v>0.23542828900000001</c:v>
                </c:pt>
                <c:pt idx="17532">
                  <c:v>0.245984644</c:v>
                </c:pt>
                <c:pt idx="17533">
                  <c:v>0.24232733200000001</c:v>
                </c:pt>
                <c:pt idx="17534">
                  <c:v>0.239551872</c:v>
                </c:pt>
                <c:pt idx="17535">
                  <c:v>0.23331980399999999</c:v>
                </c:pt>
                <c:pt idx="17536">
                  <c:v>0.244170636</c:v>
                </c:pt>
                <c:pt idx="17537">
                  <c:v>0.24536265400000001</c:v>
                </c:pt>
                <c:pt idx="17538">
                  <c:v>0.240261167</c:v>
                </c:pt>
                <c:pt idx="17539">
                  <c:v>0.23691064100000001</c:v>
                </c:pt>
                <c:pt idx="17540">
                  <c:v>0.244273886</c:v>
                </c:pt>
                <c:pt idx="17541">
                  <c:v>0.23987939999999999</c:v>
                </c:pt>
                <c:pt idx="17542">
                  <c:v>0.245222211</c:v>
                </c:pt>
                <c:pt idx="17543">
                  <c:v>0.25068941700000003</c:v>
                </c:pt>
                <c:pt idx="17544">
                  <c:v>0.24651996800000001</c:v>
                </c:pt>
                <c:pt idx="17545">
                  <c:v>0.240957424</c:v>
                </c:pt>
                <c:pt idx="17546">
                  <c:v>0.23981185299999999</c:v>
                </c:pt>
                <c:pt idx="17547">
                  <c:v>0.23578967200000001</c:v>
                </c:pt>
                <c:pt idx="17548">
                  <c:v>0.24356338399999999</c:v>
                </c:pt>
                <c:pt idx="17549">
                  <c:v>0.245273665</c:v>
                </c:pt>
                <c:pt idx="17550">
                  <c:v>0.24115493900000001</c:v>
                </c:pt>
                <c:pt idx="17551">
                  <c:v>0.24451024800000001</c:v>
                </c:pt>
                <c:pt idx="17552">
                  <c:v>0.23887620900000001</c:v>
                </c:pt>
                <c:pt idx="17553">
                  <c:v>0.233589306</c:v>
                </c:pt>
                <c:pt idx="17554">
                  <c:v>0.244447052</c:v>
                </c:pt>
                <c:pt idx="17555">
                  <c:v>0.24873314799999999</c:v>
                </c:pt>
                <c:pt idx="17556">
                  <c:v>0.239985377</c:v>
                </c:pt>
                <c:pt idx="17557">
                  <c:v>0.23992997399999999</c:v>
                </c:pt>
                <c:pt idx="17558">
                  <c:v>0.24711391299999999</c:v>
                </c:pt>
                <c:pt idx="17559">
                  <c:v>0.248217523</c:v>
                </c:pt>
                <c:pt idx="17560">
                  <c:v>0.23589521599999999</c:v>
                </c:pt>
                <c:pt idx="17561">
                  <c:v>0.234387338</c:v>
                </c:pt>
                <c:pt idx="17562">
                  <c:v>0.24814716000000001</c:v>
                </c:pt>
                <c:pt idx="17563">
                  <c:v>0.24575671599999999</c:v>
                </c:pt>
                <c:pt idx="17564">
                  <c:v>0.24287019700000001</c:v>
                </c:pt>
                <c:pt idx="17565">
                  <c:v>0.246100336</c:v>
                </c:pt>
                <c:pt idx="17566">
                  <c:v>0.24511739599999999</c:v>
                </c:pt>
                <c:pt idx="17567">
                  <c:v>0.239118099</c:v>
                </c:pt>
                <c:pt idx="17568">
                  <c:v>0.24808603500000001</c:v>
                </c:pt>
                <c:pt idx="17569">
                  <c:v>0.25289917000000001</c:v>
                </c:pt>
                <c:pt idx="17570">
                  <c:v>0.239325598</c:v>
                </c:pt>
                <c:pt idx="17571">
                  <c:v>0.239975139</c:v>
                </c:pt>
                <c:pt idx="17572">
                  <c:v>0.25430872999999998</c:v>
                </c:pt>
                <c:pt idx="17573">
                  <c:v>0.24258229100000001</c:v>
                </c:pt>
                <c:pt idx="17574">
                  <c:v>0.237949625</c:v>
                </c:pt>
                <c:pt idx="17575">
                  <c:v>0.25901472599999997</c:v>
                </c:pt>
                <c:pt idx="17576">
                  <c:v>0.25365248299999998</c:v>
                </c:pt>
                <c:pt idx="17577">
                  <c:v>0.24861751500000001</c:v>
                </c:pt>
                <c:pt idx="17578">
                  <c:v>0.25417083499999998</c:v>
                </c:pt>
                <c:pt idx="17579">
                  <c:v>0.24557869099999999</c:v>
                </c:pt>
                <c:pt idx="17580">
                  <c:v>0.25316947699999998</c:v>
                </c:pt>
                <c:pt idx="17581">
                  <c:v>0.25811895699999998</c:v>
                </c:pt>
                <c:pt idx="17582">
                  <c:v>0.25731465199999998</c:v>
                </c:pt>
                <c:pt idx="17583">
                  <c:v>0.25453510899999998</c:v>
                </c:pt>
                <c:pt idx="17584">
                  <c:v>0.24265229699999999</c:v>
                </c:pt>
                <c:pt idx="17585">
                  <c:v>0.240263164</c:v>
                </c:pt>
                <c:pt idx="17586">
                  <c:v>0.25049233399999998</c:v>
                </c:pt>
                <c:pt idx="17587">
                  <c:v>0.24134914599999999</c:v>
                </c:pt>
                <c:pt idx="17588">
                  <c:v>0.24192868200000001</c:v>
                </c:pt>
                <c:pt idx="17589">
                  <c:v>0.24905876800000001</c:v>
                </c:pt>
                <c:pt idx="17590">
                  <c:v>0.24544607099999999</c:v>
                </c:pt>
                <c:pt idx="17591">
                  <c:v>0.24483753699999999</c:v>
                </c:pt>
                <c:pt idx="17592">
                  <c:v>0.24679179500000001</c:v>
                </c:pt>
                <c:pt idx="17593">
                  <c:v>0.248902082</c:v>
                </c:pt>
                <c:pt idx="17594">
                  <c:v>0.245921642</c:v>
                </c:pt>
                <c:pt idx="17595">
                  <c:v>0.24083526399999999</c:v>
                </c:pt>
                <c:pt idx="17596">
                  <c:v>0.23985014900000001</c:v>
                </c:pt>
                <c:pt idx="17597">
                  <c:v>0.241567895</c:v>
                </c:pt>
                <c:pt idx="17598">
                  <c:v>0.23328480100000001</c:v>
                </c:pt>
                <c:pt idx="17599">
                  <c:v>0.24006174499999999</c:v>
                </c:pt>
                <c:pt idx="17600">
                  <c:v>0.24805986899999999</c:v>
                </c:pt>
                <c:pt idx="17601">
                  <c:v>0.25511938299999998</c:v>
                </c:pt>
                <c:pt idx="17602">
                  <c:v>0.25056016399999997</c:v>
                </c:pt>
                <c:pt idx="17603">
                  <c:v>0.24666927799999999</c:v>
                </c:pt>
                <c:pt idx="17604">
                  <c:v>0.24414518499999999</c:v>
                </c:pt>
                <c:pt idx="17605">
                  <c:v>0.23846893</c:v>
                </c:pt>
                <c:pt idx="17606">
                  <c:v>0.24484928</c:v>
                </c:pt>
                <c:pt idx="17607">
                  <c:v>0.25648009799999999</c:v>
                </c:pt>
                <c:pt idx="17608">
                  <c:v>0.26621371500000002</c:v>
                </c:pt>
                <c:pt idx="17609">
                  <c:v>0.24647197100000001</c:v>
                </c:pt>
                <c:pt idx="17610">
                  <c:v>0.24349132200000001</c:v>
                </c:pt>
                <c:pt idx="17611">
                  <c:v>0.25597035899999998</c:v>
                </c:pt>
                <c:pt idx="17612">
                  <c:v>0.263475448</c:v>
                </c:pt>
                <c:pt idx="17613">
                  <c:v>0.25726416699999999</c:v>
                </c:pt>
                <c:pt idx="17614">
                  <c:v>0.255513459</c:v>
                </c:pt>
                <c:pt idx="17615">
                  <c:v>0.26174658499999998</c:v>
                </c:pt>
                <c:pt idx="17616">
                  <c:v>0.252213776</c:v>
                </c:pt>
                <c:pt idx="17617">
                  <c:v>0.25312805199999999</c:v>
                </c:pt>
                <c:pt idx="17618">
                  <c:v>0.26026424799999998</c:v>
                </c:pt>
                <c:pt idx="17619">
                  <c:v>0.266300023</c:v>
                </c:pt>
                <c:pt idx="17620">
                  <c:v>0.25528639600000003</c:v>
                </c:pt>
                <c:pt idx="17621">
                  <c:v>0.24887643800000001</c:v>
                </c:pt>
                <c:pt idx="17622">
                  <c:v>0.259443074</c:v>
                </c:pt>
                <c:pt idx="17623">
                  <c:v>0.25995600200000002</c:v>
                </c:pt>
                <c:pt idx="17624">
                  <c:v>0.25488564400000002</c:v>
                </c:pt>
                <c:pt idx="17625">
                  <c:v>0.249883145</c:v>
                </c:pt>
                <c:pt idx="17626">
                  <c:v>0.25358238799999999</c:v>
                </c:pt>
                <c:pt idx="17627">
                  <c:v>0.25975480699999998</c:v>
                </c:pt>
                <c:pt idx="17628">
                  <c:v>0.251259595</c:v>
                </c:pt>
                <c:pt idx="17629">
                  <c:v>0.25118049999999997</c:v>
                </c:pt>
                <c:pt idx="17630">
                  <c:v>0.25442102599999999</c:v>
                </c:pt>
                <c:pt idx="17631">
                  <c:v>0.25483861600000002</c:v>
                </c:pt>
                <c:pt idx="17632">
                  <c:v>0.255685359</c:v>
                </c:pt>
                <c:pt idx="17633">
                  <c:v>0.247248724</c:v>
                </c:pt>
                <c:pt idx="17634">
                  <c:v>0.236958787</c:v>
                </c:pt>
                <c:pt idx="17635">
                  <c:v>0.25269621599999997</c:v>
                </c:pt>
                <c:pt idx="17636">
                  <c:v>0.25775888600000002</c:v>
                </c:pt>
                <c:pt idx="17637">
                  <c:v>0.24730516999999999</c:v>
                </c:pt>
                <c:pt idx="17638">
                  <c:v>0.24890784899999999</c:v>
                </c:pt>
                <c:pt idx="17639">
                  <c:v>0.25376492699999997</c:v>
                </c:pt>
                <c:pt idx="17640">
                  <c:v>0.24298645599999999</c:v>
                </c:pt>
                <c:pt idx="17641">
                  <c:v>0.245201945</c:v>
                </c:pt>
                <c:pt idx="17642">
                  <c:v>0.25894945899999999</c:v>
                </c:pt>
                <c:pt idx="17643">
                  <c:v>0.26432958200000001</c:v>
                </c:pt>
                <c:pt idx="17644">
                  <c:v>0.25790846299999998</c:v>
                </c:pt>
                <c:pt idx="17645">
                  <c:v>0.252346456</c:v>
                </c:pt>
                <c:pt idx="17646">
                  <c:v>0.24854166799999999</c:v>
                </c:pt>
                <c:pt idx="17647">
                  <c:v>0.25943559399999999</c:v>
                </c:pt>
                <c:pt idx="17648">
                  <c:v>0.244843066</c:v>
                </c:pt>
                <c:pt idx="17649">
                  <c:v>0.25387358700000001</c:v>
                </c:pt>
                <c:pt idx="17650">
                  <c:v>0.25656613700000003</c:v>
                </c:pt>
                <c:pt idx="17651">
                  <c:v>0.25027176699999998</c:v>
                </c:pt>
                <c:pt idx="17652">
                  <c:v>0.24917319399999999</c:v>
                </c:pt>
                <c:pt idx="17653">
                  <c:v>0.25178360900000002</c:v>
                </c:pt>
                <c:pt idx="17654">
                  <c:v>0.248361304</c:v>
                </c:pt>
                <c:pt idx="17655">
                  <c:v>0.25125801599999997</c:v>
                </c:pt>
                <c:pt idx="17656">
                  <c:v>0.24649879299999999</c:v>
                </c:pt>
                <c:pt idx="17657">
                  <c:v>0.25499695500000003</c:v>
                </c:pt>
                <c:pt idx="17658">
                  <c:v>0.245688513</c:v>
                </c:pt>
                <c:pt idx="17659">
                  <c:v>0.24812769900000001</c:v>
                </c:pt>
                <c:pt idx="17660">
                  <c:v>0.24249264600000001</c:v>
                </c:pt>
                <c:pt idx="17661">
                  <c:v>0.233771592</c:v>
                </c:pt>
                <c:pt idx="17662">
                  <c:v>0.24307900700000001</c:v>
                </c:pt>
                <c:pt idx="17663">
                  <c:v>0.24945594400000001</c:v>
                </c:pt>
                <c:pt idx="17664">
                  <c:v>0.24424627400000001</c:v>
                </c:pt>
                <c:pt idx="17665">
                  <c:v>0.23982383299999999</c:v>
                </c:pt>
                <c:pt idx="17666">
                  <c:v>0.23830981600000001</c:v>
                </c:pt>
                <c:pt idx="17667">
                  <c:v>0.23624347200000001</c:v>
                </c:pt>
                <c:pt idx="17668">
                  <c:v>0.23653322500000001</c:v>
                </c:pt>
                <c:pt idx="17669">
                  <c:v>0.25216651000000001</c:v>
                </c:pt>
                <c:pt idx="17670">
                  <c:v>0.237146676</c:v>
                </c:pt>
                <c:pt idx="17671">
                  <c:v>0.22445857499999999</c:v>
                </c:pt>
                <c:pt idx="17672">
                  <c:v>0.238316044</c:v>
                </c:pt>
                <c:pt idx="17673">
                  <c:v>0.241144046</c:v>
                </c:pt>
                <c:pt idx="17674">
                  <c:v>0.22674654399999999</c:v>
                </c:pt>
                <c:pt idx="17675">
                  <c:v>0.23262813700000001</c:v>
                </c:pt>
                <c:pt idx="17676">
                  <c:v>0.24650454499999999</c:v>
                </c:pt>
                <c:pt idx="17677">
                  <c:v>0.239073798</c:v>
                </c:pt>
                <c:pt idx="17678">
                  <c:v>0.238375857</c:v>
                </c:pt>
                <c:pt idx="17679">
                  <c:v>0.24004140500000001</c:v>
                </c:pt>
                <c:pt idx="17680">
                  <c:v>0.23332127899999999</c:v>
                </c:pt>
                <c:pt idx="17681">
                  <c:v>0.239881709</c:v>
                </c:pt>
                <c:pt idx="17682">
                  <c:v>0.24710612000000001</c:v>
                </c:pt>
                <c:pt idx="17683">
                  <c:v>0.247931972</c:v>
                </c:pt>
                <c:pt idx="17684">
                  <c:v>0.23827093799999999</c:v>
                </c:pt>
                <c:pt idx="17685">
                  <c:v>0.24379725799999999</c:v>
                </c:pt>
                <c:pt idx="17686">
                  <c:v>0.245009691</c:v>
                </c:pt>
                <c:pt idx="17687">
                  <c:v>0.248063534</c:v>
                </c:pt>
                <c:pt idx="17688">
                  <c:v>0.242671251</c:v>
                </c:pt>
                <c:pt idx="17689">
                  <c:v>0.237762004</c:v>
                </c:pt>
                <c:pt idx="17690">
                  <c:v>0.25583919900000002</c:v>
                </c:pt>
                <c:pt idx="17691">
                  <c:v>0.25281304100000002</c:v>
                </c:pt>
                <c:pt idx="17692">
                  <c:v>0.24209693099999999</c:v>
                </c:pt>
                <c:pt idx="17693">
                  <c:v>0.24209852500000001</c:v>
                </c:pt>
                <c:pt idx="17694">
                  <c:v>0.25279566599999997</c:v>
                </c:pt>
                <c:pt idx="17695">
                  <c:v>0.24486957500000001</c:v>
                </c:pt>
                <c:pt idx="17696">
                  <c:v>0.23572024699999999</c:v>
                </c:pt>
                <c:pt idx="17697">
                  <c:v>0.24976177499999999</c:v>
                </c:pt>
                <c:pt idx="17698">
                  <c:v>0.248258799</c:v>
                </c:pt>
                <c:pt idx="17699">
                  <c:v>0.23631611499999999</c:v>
                </c:pt>
                <c:pt idx="17700">
                  <c:v>0.234576747</c:v>
                </c:pt>
                <c:pt idx="17701">
                  <c:v>0.23751235000000001</c:v>
                </c:pt>
                <c:pt idx="17702">
                  <c:v>0.236758307</c:v>
                </c:pt>
                <c:pt idx="17703">
                  <c:v>0.23096460099999999</c:v>
                </c:pt>
                <c:pt idx="17704">
                  <c:v>0.23296657200000001</c:v>
                </c:pt>
                <c:pt idx="17705">
                  <c:v>0.22694915500000001</c:v>
                </c:pt>
                <c:pt idx="17706">
                  <c:v>0.226029918</c:v>
                </c:pt>
                <c:pt idx="17707">
                  <c:v>0.22626347799999999</c:v>
                </c:pt>
                <c:pt idx="17708">
                  <c:v>0.221989557</c:v>
                </c:pt>
                <c:pt idx="17709">
                  <c:v>0.221965313</c:v>
                </c:pt>
                <c:pt idx="17710">
                  <c:v>0.22343286900000001</c:v>
                </c:pt>
                <c:pt idx="17711">
                  <c:v>0.22179049300000001</c:v>
                </c:pt>
                <c:pt idx="17712">
                  <c:v>0.22427508199999999</c:v>
                </c:pt>
                <c:pt idx="17713">
                  <c:v>0.21704459200000001</c:v>
                </c:pt>
                <c:pt idx="17714">
                  <c:v>0.21300333699999999</c:v>
                </c:pt>
                <c:pt idx="17715">
                  <c:v>0.21804896000000001</c:v>
                </c:pt>
                <c:pt idx="17716">
                  <c:v>0.21946942799999999</c:v>
                </c:pt>
                <c:pt idx="17717">
                  <c:v>0.20710624799999999</c:v>
                </c:pt>
                <c:pt idx="17718">
                  <c:v>0.208536312</c:v>
                </c:pt>
                <c:pt idx="17719">
                  <c:v>0.21512337000000001</c:v>
                </c:pt>
                <c:pt idx="17720">
                  <c:v>0.21080326999999999</c:v>
                </c:pt>
                <c:pt idx="17721">
                  <c:v>0.20568281399999999</c:v>
                </c:pt>
                <c:pt idx="17722">
                  <c:v>0.21041388799999999</c:v>
                </c:pt>
                <c:pt idx="17723">
                  <c:v>0.19969652600000001</c:v>
                </c:pt>
                <c:pt idx="17724">
                  <c:v>0.207559094</c:v>
                </c:pt>
                <c:pt idx="17725">
                  <c:v>0.20631380399999999</c:v>
                </c:pt>
                <c:pt idx="17726">
                  <c:v>0.20129081600000001</c:v>
                </c:pt>
                <c:pt idx="17727">
                  <c:v>0.20568689700000001</c:v>
                </c:pt>
                <c:pt idx="17728">
                  <c:v>0.20396049299999999</c:v>
                </c:pt>
                <c:pt idx="17729">
                  <c:v>0.206480101</c:v>
                </c:pt>
                <c:pt idx="17730">
                  <c:v>0.206710488</c:v>
                </c:pt>
                <c:pt idx="17731">
                  <c:v>0.20642127099999999</c:v>
                </c:pt>
                <c:pt idx="17732">
                  <c:v>0.20673085699999999</c:v>
                </c:pt>
                <c:pt idx="17733">
                  <c:v>0.20262771800000001</c:v>
                </c:pt>
                <c:pt idx="17734">
                  <c:v>0.20208288699999999</c:v>
                </c:pt>
                <c:pt idx="17735">
                  <c:v>0.201905787</c:v>
                </c:pt>
                <c:pt idx="17736">
                  <c:v>0.203355655</c:v>
                </c:pt>
                <c:pt idx="17737">
                  <c:v>0.20114204299999999</c:v>
                </c:pt>
                <c:pt idx="17738">
                  <c:v>0.19505114900000001</c:v>
                </c:pt>
                <c:pt idx="17739">
                  <c:v>0.19855613999999999</c:v>
                </c:pt>
                <c:pt idx="17740">
                  <c:v>0.19748349500000001</c:v>
                </c:pt>
                <c:pt idx="17741">
                  <c:v>0.192449853</c:v>
                </c:pt>
                <c:pt idx="17742">
                  <c:v>0.18768933400000001</c:v>
                </c:pt>
                <c:pt idx="17743">
                  <c:v>0.19039456499999999</c:v>
                </c:pt>
                <c:pt idx="17744">
                  <c:v>0.18301948900000001</c:v>
                </c:pt>
                <c:pt idx="17745">
                  <c:v>0.18093956999999999</c:v>
                </c:pt>
                <c:pt idx="17746">
                  <c:v>0.18356214500000001</c:v>
                </c:pt>
                <c:pt idx="17747">
                  <c:v>0.179523721</c:v>
                </c:pt>
                <c:pt idx="17748">
                  <c:v>0.16823495899999999</c:v>
                </c:pt>
                <c:pt idx="17749">
                  <c:v>0.16701975499999999</c:v>
                </c:pt>
                <c:pt idx="17750">
                  <c:v>0.1723537</c:v>
                </c:pt>
                <c:pt idx="17751">
                  <c:v>0.16686199600000001</c:v>
                </c:pt>
                <c:pt idx="17752">
                  <c:v>0.161940008</c:v>
                </c:pt>
                <c:pt idx="17753">
                  <c:v>0.16430143999999999</c:v>
                </c:pt>
                <c:pt idx="17754">
                  <c:v>0.154292494</c:v>
                </c:pt>
                <c:pt idx="17755">
                  <c:v>0.157706395</c:v>
                </c:pt>
                <c:pt idx="17756">
                  <c:v>0.152196363</c:v>
                </c:pt>
                <c:pt idx="17757">
                  <c:v>0.14053252299999999</c:v>
                </c:pt>
                <c:pt idx="17758">
                  <c:v>0.10339614699999999</c:v>
                </c:pt>
                <c:pt idx="17759">
                  <c:v>0.146640033</c:v>
                </c:pt>
                <c:pt idx="17760">
                  <c:v>0.15912628200000001</c:v>
                </c:pt>
                <c:pt idx="17761">
                  <c:v>0.15882162699999999</c:v>
                </c:pt>
                <c:pt idx="17762">
                  <c:v>0.14902020999999999</c:v>
                </c:pt>
                <c:pt idx="17763">
                  <c:v>0.162775964</c:v>
                </c:pt>
                <c:pt idx="17764">
                  <c:v>0.13487422499999999</c:v>
                </c:pt>
                <c:pt idx="17765">
                  <c:v>0.124788836</c:v>
                </c:pt>
                <c:pt idx="17766">
                  <c:v>0.12958788900000001</c:v>
                </c:pt>
                <c:pt idx="17767">
                  <c:v>0.14422622299999999</c:v>
                </c:pt>
                <c:pt idx="17768">
                  <c:v>0.13381764299999999</c:v>
                </c:pt>
                <c:pt idx="17769">
                  <c:v>0.119187839</c:v>
                </c:pt>
                <c:pt idx="17770">
                  <c:v>0.14133973399999999</c:v>
                </c:pt>
                <c:pt idx="17771">
                  <c:v>0.129684418</c:v>
                </c:pt>
                <c:pt idx="17772">
                  <c:v>0.12095879800000001</c:v>
                </c:pt>
                <c:pt idx="17773">
                  <c:v>0.133872196</c:v>
                </c:pt>
                <c:pt idx="17774">
                  <c:v>0.12914630799999999</c:v>
                </c:pt>
                <c:pt idx="17775">
                  <c:v>0.126862645</c:v>
                </c:pt>
                <c:pt idx="17776">
                  <c:v>0.128145382</c:v>
                </c:pt>
                <c:pt idx="17777">
                  <c:v>0.124437198</c:v>
                </c:pt>
                <c:pt idx="17778">
                  <c:v>0.11895956100000001</c:v>
                </c:pt>
                <c:pt idx="17779">
                  <c:v>0.130434841</c:v>
                </c:pt>
                <c:pt idx="17780">
                  <c:v>0.13153542600000001</c:v>
                </c:pt>
                <c:pt idx="17781">
                  <c:v>0.116227314</c:v>
                </c:pt>
                <c:pt idx="17782">
                  <c:v>0.120910026</c:v>
                </c:pt>
                <c:pt idx="17783">
                  <c:v>0.120476998</c:v>
                </c:pt>
                <c:pt idx="17784">
                  <c:v>0.12461102</c:v>
                </c:pt>
                <c:pt idx="17785">
                  <c:v>0.12063199300000001</c:v>
                </c:pt>
                <c:pt idx="17786">
                  <c:v>0.110497788</c:v>
                </c:pt>
                <c:pt idx="17787">
                  <c:v>0.11913441900000001</c:v>
                </c:pt>
                <c:pt idx="17788">
                  <c:v>0.115917988</c:v>
                </c:pt>
                <c:pt idx="17789">
                  <c:v>0.103345469</c:v>
                </c:pt>
                <c:pt idx="17790">
                  <c:v>0.10774786</c:v>
                </c:pt>
                <c:pt idx="17791">
                  <c:v>0.10676701399999999</c:v>
                </c:pt>
                <c:pt idx="17792">
                  <c:v>0.100095533</c:v>
                </c:pt>
                <c:pt idx="17793">
                  <c:v>0.10079434499999999</c:v>
                </c:pt>
                <c:pt idx="17794">
                  <c:v>9.9641173999999999E-2</c:v>
                </c:pt>
                <c:pt idx="17795">
                  <c:v>8.3998293000000002E-2</c:v>
                </c:pt>
                <c:pt idx="17796">
                  <c:v>9.0470097999999999E-2</c:v>
                </c:pt>
                <c:pt idx="17797">
                  <c:v>9.6238501000000004E-2</c:v>
                </c:pt>
                <c:pt idx="17798">
                  <c:v>7.5360969E-2</c:v>
                </c:pt>
                <c:pt idx="17799">
                  <c:v>7.9300045999999999E-2</c:v>
                </c:pt>
                <c:pt idx="17800">
                  <c:v>9.1910249999999999E-2</c:v>
                </c:pt>
                <c:pt idx="17801">
                  <c:v>7.1375407000000002E-2</c:v>
                </c:pt>
                <c:pt idx="17802">
                  <c:v>6.5349586000000001E-2</c:v>
                </c:pt>
                <c:pt idx="17803">
                  <c:v>8.6418657999999995E-2</c:v>
                </c:pt>
                <c:pt idx="17804">
                  <c:v>7.4784771E-2</c:v>
                </c:pt>
                <c:pt idx="17805">
                  <c:v>5.9806353999999999E-2</c:v>
                </c:pt>
                <c:pt idx="17806">
                  <c:v>6.7808799000000003E-2</c:v>
                </c:pt>
                <c:pt idx="17807">
                  <c:v>6.5274536999999994E-2</c:v>
                </c:pt>
                <c:pt idx="17808">
                  <c:v>6.3719101E-2</c:v>
                </c:pt>
                <c:pt idx="17809">
                  <c:v>6.8375640000000001E-2</c:v>
                </c:pt>
                <c:pt idx="17810">
                  <c:v>5.3341268999999997E-2</c:v>
                </c:pt>
                <c:pt idx="17811">
                  <c:v>6.2604546999999997E-2</c:v>
                </c:pt>
                <c:pt idx="17812">
                  <c:v>6.5948962999999999E-2</c:v>
                </c:pt>
                <c:pt idx="17813">
                  <c:v>4.8200589000000002E-2</c:v>
                </c:pt>
                <c:pt idx="17814">
                  <c:v>6.0372378999999997E-2</c:v>
                </c:pt>
                <c:pt idx="17815">
                  <c:v>6.3207581999999998E-2</c:v>
                </c:pt>
                <c:pt idx="17816">
                  <c:v>4.4127759000000003E-2</c:v>
                </c:pt>
                <c:pt idx="17817">
                  <c:v>5.4109550999999999E-2</c:v>
                </c:pt>
                <c:pt idx="17818">
                  <c:v>5.7269316000000001E-2</c:v>
                </c:pt>
                <c:pt idx="17819">
                  <c:v>5.6199525E-2</c:v>
                </c:pt>
                <c:pt idx="17820">
                  <c:v>5.5263004999999997E-2</c:v>
                </c:pt>
                <c:pt idx="17821">
                  <c:v>5.3198792000000002E-2</c:v>
                </c:pt>
                <c:pt idx="17822">
                  <c:v>5.0069957999999998E-2</c:v>
                </c:pt>
                <c:pt idx="17823">
                  <c:v>5.0784483999999998E-2</c:v>
                </c:pt>
                <c:pt idx="17824">
                  <c:v>5.3547755000000002E-2</c:v>
                </c:pt>
                <c:pt idx="17825">
                  <c:v>5.9311632000000003E-2</c:v>
                </c:pt>
                <c:pt idx="17826">
                  <c:v>6.1417684E-2</c:v>
                </c:pt>
                <c:pt idx="17827">
                  <c:v>5.6845306999999998E-2</c:v>
                </c:pt>
                <c:pt idx="17828">
                  <c:v>5.7398750999999998E-2</c:v>
                </c:pt>
                <c:pt idx="17829">
                  <c:v>4.8678763E-2</c:v>
                </c:pt>
                <c:pt idx="17830">
                  <c:v>5.4046884000000003E-2</c:v>
                </c:pt>
                <c:pt idx="17831">
                  <c:v>5.8547091000000002E-2</c:v>
                </c:pt>
                <c:pt idx="17832">
                  <c:v>6.1073571E-2</c:v>
                </c:pt>
                <c:pt idx="17833">
                  <c:v>5.0441429000000003E-2</c:v>
                </c:pt>
                <c:pt idx="17834">
                  <c:v>5.3568589999999999E-2</c:v>
                </c:pt>
                <c:pt idx="17835">
                  <c:v>5.9387598E-2</c:v>
                </c:pt>
                <c:pt idx="17836">
                  <c:v>5.4241572000000002E-2</c:v>
                </c:pt>
                <c:pt idx="17837">
                  <c:v>5.9211828000000001E-2</c:v>
                </c:pt>
                <c:pt idx="17838">
                  <c:v>4.9063437000000001E-2</c:v>
                </c:pt>
                <c:pt idx="17839">
                  <c:v>5.7499795999999999E-2</c:v>
                </c:pt>
                <c:pt idx="17840">
                  <c:v>5.7939826999999999E-2</c:v>
                </c:pt>
                <c:pt idx="17841">
                  <c:v>5.1934398999999999E-2</c:v>
                </c:pt>
                <c:pt idx="17842">
                  <c:v>5.0888627999999998E-2</c:v>
                </c:pt>
                <c:pt idx="17843">
                  <c:v>5.6298572999999998E-2</c:v>
                </c:pt>
                <c:pt idx="17844">
                  <c:v>5.5463888000000003E-2</c:v>
                </c:pt>
                <c:pt idx="17845">
                  <c:v>5.6698791999999998E-2</c:v>
                </c:pt>
                <c:pt idx="17846">
                  <c:v>5.3032078000000003E-2</c:v>
                </c:pt>
                <c:pt idx="17847">
                  <c:v>4.9469836000000003E-2</c:v>
                </c:pt>
                <c:pt idx="17848">
                  <c:v>5.5670264999999997E-2</c:v>
                </c:pt>
                <c:pt idx="17849">
                  <c:v>5.3747464000000002E-2</c:v>
                </c:pt>
                <c:pt idx="17850">
                  <c:v>5.3103949999999997E-2</c:v>
                </c:pt>
                <c:pt idx="17851">
                  <c:v>5.5320501000000001E-2</c:v>
                </c:pt>
                <c:pt idx="17852">
                  <c:v>5.3319324000000001E-2</c:v>
                </c:pt>
                <c:pt idx="17853">
                  <c:v>5.2565116000000002E-2</c:v>
                </c:pt>
                <c:pt idx="17854">
                  <c:v>4.9050878999999999E-2</c:v>
                </c:pt>
                <c:pt idx="17855">
                  <c:v>4.9832515000000001E-2</c:v>
                </c:pt>
                <c:pt idx="17856">
                  <c:v>5.1132556000000003E-2</c:v>
                </c:pt>
                <c:pt idx="17857">
                  <c:v>4.9866486000000002E-2</c:v>
                </c:pt>
                <c:pt idx="17858">
                  <c:v>5.2089963000000003E-2</c:v>
                </c:pt>
                <c:pt idx="17859">
                  <c:v>4.7969785000000001E-2</c:v>
                </c:pt>
                <c:pt idx="17860">
                  <c:v>4.8601250999999998E-2</c:v>
                </c:pt>
                <c:pt idx="17861">
                  <c:v>4.6565796999999999E-2</c:v>
                </c:pt>
                <c:pt idx="17862">
                  <c:v>4.5955729000000001E-2</c:v>
                </c:pt>
                <c:pt idx="17863">
                  <c:v>4.5933890999999998E-2</c:v>
                </c:pt>
                <c:pt idx="17864">
                  <c:v>4.2851674999999999E-2</c:v>
                </c:pt>
                <c:pt idx="17865">
                  <c:v>4.2109184000000001E-2</c:v>
                </c:pt>
                <c:pt idx="17866">
                  <c:v>4.7125610999999998E-2</c:v>
                </c:pt>
                <c:pt idx="17867">
                  <c:v>4.5493625000000003E-2</c:v>
                </c:pt>
                <c:pt idx="17868">
                  <c:v>3.4973896999999997E-2</c:v>
                </c:pt>
                <c:pt idx="17869">
                  <c:v>3.9393678000000001E-2</c:v>
                </c:pt>
                <c:pt idx="17870">
                  <c:v>4.5286870999999999E-2</c:v>
                </c:pt>
                <c:pt idx="17871">
                  <c:v>3.8000728999999997E-2</c:v>
                </c:pt>
                <c:pt idx="17872">
                  <c:v>3.1729616000000002E-2</c:v>
                </c:pt>
                <c:pt idx="17873">
                  <c:v>3.9485537000000001E-2</c:v>
                </c:pt>
                <c:pt idx="17874">
                  <c:v>3.7647299000000002E-2</c:v>
                </c:pt>
                <c:pt idx="17875">
                  <c:v>3.5031541999999999E-2</c:v>
                </c:pt>
                <c:pt idx="17876">
                  <c:v>3.3898517000000003E-2</c:v>
                </c:pt>
                <c:pt idx="17877">
                  <c:v>2.9690188999999999E-2</c:v>
                </c:pt>
                <c:pt idx="17878">
                  <c:v>3.4861926000000001E-2</c:v>
                </c:pt>
                <c:pt idx="17879">
                  <c:v>3.4923177E-2</c:v>
                </c:pt>
                <c:pt idx="17880">
                  <c:v>3.4463610999999998E-2</c:v>
                </c:pt>
                <c:pt idx="17881">
                  <c:v>2.9980980000000001E-2</c:v>
                </c:pt>
                <c:pt idx="17882">
                  <c:v>3.0373555E-2</c:v>
                </c:pt>
                <c:pt idx="17883">
                  <c:v>3.3626604999999997E-2</c:v>
                </c:pt>
                <c:pt idx="17884">
                  <c:v>3.0534189E-2</c:v>
                </c:pt>
                <c:pt idx="17885">
                  <c:v>3.0901706000000001E-2</c:v>
                </c:pt>
                <c:pt idx="17886">
                  <c:v>3.2611045999999998E-2</c:v>
                </c:pt>
                <c:pt idx="17887">
                  <c:v>3.2636079999999998E-2</c:v>
                </c:pt>
                <c:pt idx="17888">
                  <c:v>3.3728682000000003E-2</c:v>
                </c:pt>
                <c:pt idx="17889">
                  <c:v>2.8915282E-2</c:v>
                </c:pt>
                <c:pt idx="17890">
                  <c:v>3.0742258000000001E-2</c:v>
                </c:pt>
                <c:pt idx="17891">
                  <c:v>3.4277871000000001E-2</c:v>
                </c:pt>
                <c:pt idx="17892">
                  <c:v>3.1178508000000001E-2</c:v>
                </c:pt>
                <c:pt idx="17893">
                  <c:v>2.8432256999999999E-2</c:v>
                </c:pt>
                <c:pt idx="17894">
                  <c:v>3.6796447000000003E-2</c:v>
                </c:pt>
                <c:pt idx="17895">
                  <c:v>3.3616632E-2</c:v>
                </c:pt>
                <c:pt idx="17896">
                  <c:v>2.9737592E-2</c:v>
                </c:pt>
                <c:pt idx="17897">
                  <c:v>3.0886479000000001E-2</c:v>
                </c:pt>
                <c:pt idx="17898">
                  <c:v>3.3901269999999997E-2</c:v>
                </c:pt>
                <c:pt idx="17899">
                  <c:v>3.23103E-2</c:v>
                </c:pt>
                <c:pt idx="17900">
                  <c:v>3.2789454000000003E-2</c:v>
                </c:pt>
                <c:pt idx="17901">
                  <c:v>3.1678651000000002E-2</c:v>
                </c:pt>
                <c:pt idx="17902">
                  <c:v>2.7896132000000001E-2</c:v>
                </c:pt>
                <c:pt idx="17903">
                  <c:v>3.0391514000000001E-2</c:v>
                </c:pt>
                <c:pt idx="17904">
                  <c:v>3.1664236999999998E-2</c:v>
                </c:pt>
                <c:pt idx="17905">
                  <c:v>3.3237901E-2</c:v>
                </c:pt>
                <c:pt idx="17906">
                  <c:v>3.3390722999999997E-2</c:v>
                </c:pt>
                <c:pt idx="17907">
                  <c:v>2.0932988999999999E-2</c:v>
                </c:pt>
                <c:pt idx="17908">
                  <c:v>2.3305817E-2</c:v>
                </c:pt>
                <c:pt idx="17909">
                  <c:v>3.5571273E-2</c:v>
                </c:pt>
                <c:pt idx="17910">
                  <c:v>3.1699567999999997E-2</c:v>
                </c:pt>
                <c:pt idx="17911">
                  <c:v>2.8201772E-2</c:v>
                </c:pt>
                <c:pt idx="17912">
                  <c:v>2.1363333000000002E-2</c:v>
                </c:pt>
                <c:pt idx="17913">
                  <c:v>2.9240428999999998E-2</c:v>
                </c:pt>
                <c:pt idx="17914">
                  <c:v>3.1725161000000002E-2</c:v>
                </c:pt>
                <c:pt idx="17915">
                  <c:v>2.2415813E-2</c:v>
                </c:pt>
                <c:pt idx="17916">
                  <c:v>2.3616847E-2</c:v>
                </c:pt>
                <c:pt idx="17917">
                  <c:v>2.6133802000000001E-2</c:v>
                </c:pt>
                <c:pt idx="17918">
                  <c:v>2.3907906999999999E-2</c:v>
                </c:pt>
                <c:pt idx="17919">
                  <c:v>2.6962288000000001E-2</c:v>
                </c:pt>
                <c:pt idx="17920">
                  <c:v>1.8359075999999998E-2</c:v>
                </c:pt>
                <c:pt idx="17921">
                  <c:v>1.9380132000000001E-2</c:v>
                </c:pt>
                <c:pt idx="17922">
                  <c:v>2.5615078999999999E-2</c:v>
                </c:pt>
                <c:pt idx="17923">
                  <c:v>2.1105547999999998E-2</c:v>
                </c:pt>
                <c:pt idx="17924">
                  <c:v>1.3626578E-2</c:v>
                </c:pt>
                <c:pt idx="17925">
                  <c:v>2.6764484000000002E-2</c:v>
                </c:pt>
                <c:pt idx="17926">
                  <c:v>2.1529406000000001E-2</c:v>
                </c:pt>
                <c:pt idx="17927">
                  <c:v>8.9158769999999991E-3</c:v>
                </c:pt>
                <c:pt idx="17928">
                  <c:v>1.5717497E-2</c:v>
                </c:pt>
                <c:pt idx="17929">
                  <c:v>1.9005969000000001E-2</c:v>
                </c:pt>
                <c:pt idx="17930">
                  <c:v>1.7043684E-2</c:v>
                </c:pt>
                <c:pt idx="17931">
                  <c:v>1.7203208000000001E-2</c:v>
                </c:pt>
                <c:pt idx="17932">
                  <c:v>1.3220571E-2</c:v>
                </c:pt>
                <c:pt idx="17933">
                  <c:v>1.0085497000000001E-2</c:v>
                </c:pt>
                <c:pt idx="17934">
                  <c:v>1.7529689000000001E-2</c:v>
                </c:pt>
                <c:pt idx="17935">
                  <c:v>1.8754208000000001E-2</c:v>
                </c:pt>
                <c:pt idx="17936">
                  <c:v>1.7335130000000001E-2</c:v>
                </c:pt>
                <c:pt idx="17937">
                  <c:v>1.2937719E-2</c:v>
                </c:pt>
                <c:pt idx="17938">
                  <c:v>1.6545285999999999E-2</c:v>
                </c:pt>
                <c:pt idx="17939">
                  <c:v>2.5870345999999999E-2</c:v>
                </c:pt>
                <c:pt idx="17940">
                  <c:v>1.4426112E-2</c:v>
                </c:pt>
                <c:pt idx="17941">
                  <c:v>1.2433801E-2</c:v>
                </c:pt>
                <c:pt idx="17942">
                  <c:v>2.0269784999999998E-2</c:v>
                </c:pt>
                <c:pt idx="17943">
                  <c:v>1.9530226000000001E-2</c:v>
                </c:pt>
                <c:pt idx="17944">
                  <c:v>1.7390961E-2</c:v>
                </c:pt>
                <c:pt idx="17945">
                  <c:v>2.3386535999999999E-2</c:v>
                </c:pt>
                <c:pt idx="17946">
                  <c:v>1.7333235999999998E-2</c:v>
                </c:pt>
                <c:pt idx="17947">
                  <c:v>1.6241605999999999E-2</c:v>
                </c:pt>
                <c:pt idx="17948">
                  <c:v>2.0656793999999999E-2</c:v>
                </c:pt>
                <c:pt idx="17949">
                  <c:v>1.9164358999999999E-2</c:v>
                </c:pt>
                <c:pt idx="17950">
                  <c:v>1.6533033999999999E-2</c:v>
                </c:pt>
                <c:pt idx="17951">
                  <c:v>1.9435879E-2</c:v>
                </c:pt>
                <c:pt idx="17952">
                  <c:v>1.7774481000000002E-2</c:v>
                </c:pt>
                <c:pt idx="17953">
                  <c:v>1.8107907999999999E-2</c:v>
                </c:pt>
                <c:pt idx="17954">
                  <c:v>1.9844311999999999E-2</c:v>
                </c:pt>
                <c:pt idx="17955">
                  <c:v>2.1878436000000001E-2</c:v>
                </c:pt>
                <c:pt idx="17956">
                  <c:v>5.6820830000000001E-3</c:v>
                </c:pt>
                <c:pt idx="17957">
                  <c:v>1.7301186999999999E-2</c:v>
                </c:pt>
                <c:pt idx="17958">
                  <c:v>2.6913456999999998E-2</c:v>
                </c:pt>
                <c:pt idx="17959">
                  <c:v>1.7050969999999999E-2</c:v>
                </c:pt>
                <c:pt idx="17960">
                  <c:v>1.7074988999999999E-2</c:v>
                </c:pt>
                <c:pt idx="17961">
                  <c:v>2.2413560999999999E-2</c:v>
                </c:pt>
                <c:pt idx="17962">
                  <c:v>2.2430558E-2</c:v>
                </c:pt>
                <c:pt idx="17963">
                  <c:v>1.9783642000000001E-2</c:v>
                </c:pt>
                <c:pt idx="17964">
                  <c:v>1.7495498000000002E-2</c:v>
                </c:pt>
                <c:pt idx="17965">
                  <c:v>2.0364522999999999E-2</c:v>
                </c:pt>
                <c:pt idx="17966">
                  <c:v>1.3685318E-2</c:v>
                </c:pt>
                <c:pt idx="17967">
                  <c:v>1.7898172E-2</c:v>
                </c:pt>
                <c:pt idx="17968">
                  <c:v>2.9442511000000001E-2</c:v>
                </c:pt>
                <c:pt idx="17969">
                  <c:v>2.1076458999999999E-2</c:v>
                </c:pt>
                <c:pt idx="17970">
                  <c:v>1.6954876000000001E-2</c:v>
                </c:pt>
                <c:pt idx="17971">
                  <c:v>2.5196561999999999E-2</c:v>
                </c:pt>
                <c:pt idx="17972">
                  <c:v>1.2356908999999999E-2</c:v>
                </c:pt>
                <c:pt idx="17973">
                  <c:v>2.7162220000000001E-2</c:v>
                </c:pt>
                <c:pt idx="17974">
                  <c:v>2.6984683999999998E-2</c:v>
                </c:pt>
                <c:pt idx="17975">
                  <c:v>1.7589850000000001E-2</c:v>
                </c:pt>
                <c:pt idx="17976">
                  <c:v>2.6866507000000001E-2</c:v>
                </c:pt>
                <c:pt idx="17977">
                  <c:v>2.4231043000000001E-2</c:v>
                </c:pt>
                <c:pt idx="17978">
                  <c:v>1.7375122999999999E-2</c:v>
                </c:pt>
                <c:pt idx="17979">
                  <c:v>3.1833958000000002E-2</c:v>
                </c:pt>
                <c:pt idx="17980">
                  <c:v>2.3677180999999999E-2</c:v>
                </c:pt>
                <c:pt idx="17981">
                  <c:v>1.7395318E-2</c:v>
                </c:pt>
                <c:pt idx="17982">
                  <c:v>3.7364545999999998E-2</c:v>
                </c:pt>
                <c:pt idx="17983">
                  <c:v>1.5904259E-2</c:v>
                </c:pt>
                <c:pt idx="17984">
                  <c:v>2.032014E-2</c:v>
                </c:pt>
                <c:pt idx="17985">
                  <c:v>3.6319881999999998E-2</c:v>
                </c:pt>
                <c:pt idx="17986">
                  <c:v>1.3518476999999999E-2</c:v>
                </c:pt>
                <c:pt idx="17987">
                  <c:v>1.6447155000000001E-2</c:v>
                </c:pt>
                <c:pt idx="17988">
                  <c:v>3.1856968999999999E-2</c:v>
                </c:pt>
                <c:pt idx="17989">
                  <c:v>1.2841465999999999E-2</c:v>
                </c:pt>
                <c:pt idx="17990">
                  <c:v>1.5512751E-2</c:v>
                </c:pt>
                <c:pt idx="17991">
                  <c:v>2.5072168999999998E-2</c:v>
                </c:pt>
                <c:pt idx="17992">
                  <c:v>4.1398140000000003E-3</c:v>
                </c:pt>
                <c:pt idx="17993">
                  <c:v>2.5056014000000001E-2</c:v>
                </c:pt>
                <c:pt idx="17994">
                  <c:v>2.2778511000000001E-2</c:v>
                </c:pt>
                <c:pt idx="17995" formatCode="0.00E+00">
                  <c:v>3.9910000000000002E-5</c:v>
                </c:pt>
                <c:pt idx="17996">
                  <c:v>1.8988590999999999E-2</c:v>
                </c:pt>
                <c:pt idx="17997">
                  <c:v>1.4149093999999999E-2</c:v>
                </c:pt>
                <c:pt idx="17998">
                  <c:v>8.2580750000000001E-3</c:v>
                </c:pt>
                <c:pt idx="17999">
                  <c:v>1.5449676000000001E-2</c:v>
                </c:pt>
                <c:pt idx="18000">
                  <c:v>6.0562560000000003E-3</c:v>
                </c:pt>
                <c:pt idx="18001">
                  <c:v>1.5906489999999999E-2</c:v>
                </c:pt>
                <c:pt idx="18002">
                  <c:v>1.6622482000000001E-2</c:v>
                </c:pt>
                <c:pt idx="18003">
                  <c:v>5.2465230000000003E-3</c:v>
                </c:pt>
                <c:pt idx="18004">
                  <c:v>1.1875213000000001E-2</c:v>
                </c:pt>
                <c:pt idx="18005">
                  <c:v>1.3658465999999999E-2</c:v>
                </c:pt>
                <c:pt idx="18006">
                  <c:v>3.2957070000000002E-3</c:v>
                </c:pt>
                <c:pt idx="18007">
                  <c:v>1.0337904E-2</c:v>
                </c:pt>
                <c:pt idx="18008">
                  <c:v>5.6095449999999996E-3</c:v>
                </c:pt>
                <c:pt idx="18009">
                  <c:v>-1.889118E-3</c:v>
                </c:pt>
                <c:pt idx="18010">
                  <c:v>8.6002289999999992E-3</c:v>
                </c:pt>
                <c:pt idx="18011">
                  <c:v>3.5487449999999999E-3</c:v>
                </c:pt>
                <c:pt idx="18012">
                  <c:v>-1.5348619999999999E-3</c:v>
                </c:pt>
                <c:pt idx="18013">
                  <c:v>2.2452290000000001E-3</c:v>
                </c:pt>
                <c:pt idx="18014">
                  <c:v>-7.2614949999999998E-3</c:v>
                </c:pt>
                <c:pt idx="18015">
                  <c:v>-6.8447109999999999E-3</c:v>
                </c:pt>
                <c:pt idx="18016">
                  <c:v>-4.4161519999999996E-3</c:v>
                </c:pt>
                <c:pt idx="18017">
                  <c:v>-1.1947838000000001E-2</c:v>
                </c:pt>
                <c:pt idx="18018">
                  <c:v>-4.0041449999999998E-3</c:v>
                </c:pt>
                <c:pt idx="18019">
                  <c:v>-2.2528499999999998E-3</c:v>
                </c:pt>
                <c:pt idx="18020">
                  <c:v>-1.6281737000000001E-2</c:v>
                </c:pt>
                <c:pt idx="18021">
                  <c:v>-1.0125840000000001E-2</c:v>
                </c:pt>
                <c:pt idx="18022">
                  <c:v>-4.5427380000000002E-3</c:v>
                </c:pt>
                <c:pt idx="18023">
                  <c:v>-1.1646986999999999E-2</c:v>
                </c:pt>
                <c:pt idx="18024" formatCode="0.00E+00">
                  <c:v>4.2666700000000003E-5</c:v>
                </c:pt>
                <c:pt idx="18025">
                  <c:v>-4.3731209999999998E-3</c:v>
                </c:pt>
                <c:pt idx="18026">
                  <c:v>-1.5336384999999999E-2</c:v>
                </c:pt>
                <c:pt idx="18027">
                  <c:v>-6.2162100000000004E-4</c:v>
                </c:pt>
                <c:pt idx="18028">
                  <c:v>-5.7300010000000002E-3</c:v>
                </c:pt>
                <c:pt idx="18029">
                  <c:v>-1.0270424E-2</c:v>
                </c:pt>
                <c:pt idx="18030">
                  <c:v>-1.6630359999999999E-3</c:v>
                </c:pt>
                <c:pt idx="18031">
                  <c:v>-8.8833980000000007E-3</c:v>
                </c:pt>
                <c:pt idx="18032">
                  <c:v>-2.759371E-3</c:v>
                </c:pt>
                <c:pt idx="18033">
                  <c:v>-2.4784080000000001E-3</c:v>
                </c:pt>
                <c:pt idx="18034">
                  <c:v>-4.978293E-3</c:v>
                </c:pt>
                <c:pt idx="18035">
                  <c:v>-2.8546880000000002E-3</c:v>
                </c:pt>
                <c:pt idx="18036">
                  <c:v>-8.5325320000000007E-3</c:v>
                </c:pt>
                <c:pt idx="18037">
                  <c:v>-3.9593520000000002E-3</c:v>
                </c:pt>
                <c:pt idx="18038">
                  <c:v>6.2223499999999995E-4</c:v>
                </c:pt>
                <c:pt idx="18039">
                  <c:v>-7.5544690000000003E-3</c:v>
                </c:pt>
                <c:pt idx="18040">
                  <c:v>-5.5008319999999998E-3</c:v>
                </c:pt>
                <c:pt idx="18041">
                  <c:v>-3.074958E-3</c:v>
                </c:pt>
                <c:pt idx="18042">
                  <c:v>-6.8298869999999998E-3</c:v>
                </c:pt>
                <c:pt idx="18043">
                  <c:v>-7.3212399999999997E-3</c:v>
                </c:pt>
                <c:pt idx="18044">
                  <c:v>1.1018040000000001E-3</c:v>
                </c:pt>
                <c:pt idx="18045">
                  <c:v>-4.1906959999999998E-3</c:v>
                </c:pt>
                <c:pt idx="18046">
                  <c:v>-8.4913300000000001E-3</c:v>
                </c:pt>
                <c:pt idx="18047">
                  <c:v>-4.2856659999999996E-3</c:v>
                </c:pt>
                <c:pt idx="18048">
                  <c:v>-1.3776709E-2</c:v>
                </c:pt>
                <c:pt idx="18049">
                  <c:v>-6.863409E-3</c:v>
                </c:pt>
                <c:pt idx="18050">
                  <c:v>-1.7716069999999999E-3</c:v>
                </c:pt>
                <c:pt idx="18051">
                  <c:v>-1.2627983000000001E-2</c:v>
                </c:pt>
                <c:pt idx="18052">
                  <c:v>-1.0063724E-2</c:v>
                </c:pt>
                <c:pt idx="18053">
                  <c:v>-6.5478189999999999E-3</c:v>
                </c:pt>
                <c:pt idx="18054">
                  <c:v>-1.7298841999999998E-2</c:v>
                </c:pt>
                <c:pt idx="18055">
                  <c:v>-6.3710930000000004E-3</c:v>
                </c:pt>
                <c:pt idx="18056">
                  <c:v>-9.7904849999999998E-3</c:v>
                </c:pt>
                <c:pt idx="18057">
                  <c:v>-1.2772693E-2</c:v>
                </c:pt>
                <c:pt idx="18058">
                  <c:v>-5.6756200000000001E-3</c:v>
                </c:pt>
                <c:pt idx="18059">
                  <c:v>-1.2119672E-2</c:v>
                </c:pt>
                <c:pt idx="18060">
                  <c:v>-1.5785932999999999E-2</c:v>
                </c:pt>
                <c:pt idx="18061">
                  <c:v>-1.7365987999999999E-2</c:v>
                </c:pt>
                <c:pt idx="18062">
                  <c:v>-9.5035889999999998E-3</c:v>
                </c:pt>
                <c:pt idx="18063">
                  <c:v>-1.2471416000000001E-2</c:v>
                </c:pt>
                <c:pt idx="18064">
                  <c:v>-1.829588E-2</c:v>
                </c:pt>
                <c:pt idx="18065">
                  <c:v>-1.0389753E-2</c:v>
                </c:pt>
                <c:pt idx="18066">
                  <c:v>-1.5391066E-2</c:v>
                </c:pt>
                <c:pt idx="18067">
                  <c:v>-1.6005989000000002E-2</c:v>
                </c:pt>
                <c:pt idx="18068">
                  <c:v>-1.4041636999999999E-2</c:v>
                </c:pt>
                <c:pt idx="18069">
                  <c:v>-1.4309284E-2</c:v>
                </c:pt>
                <c:pt idx="18070">
                  <c:v>-2.2355441E-2</c:v>
                </c:pt>
                <c:pt idx="18071">
                  <c:v>-1.7907428999999999E-2</c:v>
                </c:pt>
                <c:pt idx="18072">
                  <c:v>-1.2082730999999999E-2</c:v>
                </c:pt>
                <c:pt idx="18073">
                  <c:v>-1.3615644999999999E-2</c:v>
                </c:pt>
                <c:pt idx="18074">
                  <c:v>-1.2848091000000001E-2</c:v>
                </c:pt>
                <c:pt idx="18075">
                  <c:v>-1.546145E-2</c:v>
                </c:pt>
                <c:pt idx="18076">
                  <c:v>-1.7975240999999999E-2</c:v>
                </c:pt>
                <c:pt idx="18077">
                  <c:v>-8.6565740000000002E-3</c:v>
                </c:pt>
                <c:pt idx="18078">
                  <c:v>-1.8124502000000001E-2</c:v>
                </c:pt>
                <c:pt idx="18079">
                  <c:v>-1.8272041999999999E-2</c:v>
                </c:pt>
                <c:pt idx="18080">
                  <c:v>-5.2933709999999998E-3</c:v>
                </c:pt>
                <c:pt idx="18081">
                  <c:v>-1.1596008E-2</c:v>
                </c:pt>
                <c:pt idx="18082">
                  <c:v>-1.6759342999999999E-2</c:v>
                </c:pt>
                <c:pt idx="18083">
                  <c:v>-1.1370438E-2</c:v>
                </c:pt>
                <c:pt idx="18084">
                  <c:v>-1.3134430000000001E-2</c:v>
                </c:pt>
                <c:pt idx="18085">
                  <c:v>-9.9807149999999994E-3</c:v>
                </c:pt>
                <c:pt idx="18086">
                  <c:v>-5.9252039999999999E-3</c:v>
                </c:pt>
                <c:pt idx="18087">
                  <c:v>-4.8865699999999998E-3</c:v>
                </c:pt>
                <c:pt idx="18088">
                  <c:v>-1.2631892E-2</c:v>
                </c:pt>
                <c:pt idx="18089">
                  <c:v>-1.9434403999999999E-2</c:v>
                </c:pt>
                <c:pt idx="18090">
                  <c:v>-3.7428460000000002E-3</c:v>
                </c:pt>
                <c:pt idx="18091">
                  <c:v>-1.9523140000000001E-2</c:v>
                </c:pt>
                <c:pt idx="18092">
                  <c:v>-2.5458608000000001E-2</c:v>
                </c:pt>
                <c:pt idx="18093">
                  <c:v>4.2785150000000001E-3</c:v>
                </c:pt>
                <c:pt idx="18094">
                  <c:v>-8.0571940000000002E-3</c:v>
                </c:pt>
                <c:pt idx="18095">
                  <c:v>-2.4410069E-2</c:v>
                </c:pt>
                <c:pt idx="18096">
                  <c:v>-7.3385689999999996E-3</c:v>
                </c:pt>
                <c:pt idx="18097">
                  <c:v>-1.6989067E-2</c:v>
                </c:pt>
                <c:pt idx="18098">
                  <c:v>-9.3828950000000005E-3</c:v>
                </c:pt>
                <c:pt idx="18099">
                  <c:v>-2.998499E-3</c:v>
                </c:pt>
                <c:pt idx="18100">
                  <c:v>-1.4419326E-2</c:v>
                </c:pt>
                <c:pt idx="18101">
                  <c:v>-1.1378528000000001E-2</c:v>
                </c:pt>
                <c:pt idx="18102">
                  <c:v>-1.0786960999999999E-2</c:v>
                </c:pt>
                <c:pt idx="18103">
                  <c:v>-1.9992176E-2</c:v>
                </c:pt>
                <c:pt idx="18104">
                  <c:v>-1.1348037E-2</c:v>
                </c:pt>
                <c:pt idx="18105">
                  <c:v>-7.9269400000000004E-3</c:v>
                </c:pt>
                <c:pt idx="18106">
                  <c:v>-1.6401888999999999E-2</c:v>
                </c:pt>
                <c:pt idx="18107">
                  <c:v>-5.5822650000000003E-3</c:v>
                </c:pt>
                <c:pt idx="18108">
                  <c:v>-7.9791959999999992E-3</c:v>
                </c:pt>
                <c:pt idx="18109">
                  <c:v>-1.7565243000000001E-2</c:v>
                </c:pt>
                <c:pt idx="18110">
                  <c:v>-1.1463940000000001E-2</c:v>
                </c:pt>
                <c:pt idx="18111">
                  <c:v>-1.232281E-2</c:v>
                </c:pt>
                <c:pt idx="18112">
                  <c:v>-5.8206439999999998E-3</c:v>
                </c:pt>
                <c:pt idx="18113">
                  <c:v>-7.0395730000000004E-3</c:v>
                </c:pt>
                <c:pt idx="18114">
                  <c:v>-1.6754438999999999E-2</c:v>
                </c:pt>
                <c:pt idx="18115">
                  <c:v>-1.0206791999999999E-2</c:v>
                </c:pt>
                <c:pt idx="18116">
                  <c:v>-1.7626251999999999E-2</c:v>
                </c:pt>
                <c:pt idx="18117">
                  <c:v>-1.6575102000000001E-2</c:v>
                </c:pt>
                <c:pt idx="18118">
                  <c:v>-9.6660129999999993E-3</c:v>
                </c:pt>
                <c:pt idx="18119">
                  <c:v>-1.6106069000000001E-2</c:v>
                </c:pt>
                <c:pt idx="18120">
                  <c:v>-1.6128727999999998E-2</c:v>
                </c:pt>
                <c:pt idx="18121">
                  <c:v>-8.6529689999999999E-3</c:v>
                </c:pt>
                <c:pt idx="18122">
                  <c:v>-2.1858200000000001E-2</c:v>
                </c:pt>
                <c:pt idx="18123">
                  <c:v>-1.4227444000000001E-2</c:v>
                </c:pt>
                <c:pt idx="18124">
                  <c:v>-1.3997933000000001E-2</c:v>
                </c:pt>
                <c:pt idx="18125">
                  <c:v>-1.7356979000000002E-2</c:v>
                </c:pt>
                <c:pt idx="18126">
                  <c:v>-1.4525000999999999E-2</c:v>
                </c:pt>
                <c:pt idx="18127">
                  <c:v>-1.8923211999999998E-2</c:v>
                </c:pt>
                <c:pt idx="18128">
                  <c:v>-1.6245830999999999E-2</c:v>
                </c:pt>
                <c:pt idx="18129">
                  <c:v>-8.364738E-3</c:v>
                </c:pt>
                <c:pt idx="18130">
                  <c:v>-2.2824690000000002E-2</c:v>
                </c:pt>
                <c:pt idx="18131">
                  <c:v>-1.8216356999999999E-2</c:v>
                </c:pt>
                <c:pt idx="18132">
                  <c:v>-1.097863E-2</c:v>
                </c:pt>
                <c:pt idx="18133">
                  <c:v>-1.8915383000000001E-2</c:v>
                </c:pt>
                <c:pt idx="18134">
                  <c:v>-1.352853E-2</c:v>
                </c:pt>
                <c:pt idx="18135">
                  <c:v>-1.3088045E-2</c:v>
                </c:pt>
                <c:pt idx="18136">
                  <c:v>-1.8998818000000001E-2</c:v>
                </c:pt>
                <c:pt idx="18137">
                  <c:v>-8.8593649999999993E-3</c:v>
                </c:pt>
                <c:pt idx="18138">
                  <c:v>-8.0565029999999996E-3</c:v>
                </c:pt>
                <c:pt idx="18139">
                  <c:v>-1.7510992E-2</c:v>
                </c:pt>
                <c:pt idx="18140">
                  <c:v>-1.9168464E-2</c:v>
                </c:pt>
                <c:pt idx="18141">
                  <c:v>-9.3829450000000002E-3</c:v>
                </c:pt>
                <c:pt idx="18142">
                  <c:v>-1.2698071999999999E-2</c:v>
                </c:pt>
                <c:pt idx="18143">
                  <c:v>-1.2701535E-2</c:v>
                </c:pt>
                <c:pt idx="18144">
                  <c:v>-1.1044144000000001E-2</c:v>
                </c:pt>
                <c:pt idx="18145">
                  <c:v>-1.2912085E-2</c:v>
                </c:pt>
                <c:pt idx="18146">
                  <c:v>-1.3624825E-2</c:v>
                </c:pt>
                <c:pt idx="18147">
                  <c:v>-1.6677339999999999E-2</c:v>
                </c:pt>
                <c:pt idx="18148">
                  <c:v>-1.3224632E-2</c:v>
                </c:pt>
                <c:pt idx="18149">
                  <c:v>-7.7710110000000004E-3</c:v>
                </c:pt>
                <c:pt idx="18150">
                  <c:v>-3.9223959999999999E-3</c:v>
                </c:pt>
                <c:pt idx="18151">
                  <c:v>-1.1007204E-2</c:v>
                </c:pt>
                <c:pt idx="18152">
                  <c:v>-1.4548543000000001E-2</c:v>
                </c:pt>
                <c:pt idx="18153">
                  <c:v>-1.6609295999999999E-2</c:v>
                </c:pt>
                <c:pt idx="18154">
                  <c:v>-2.9960189999999999E-3</c:v>
                </c:pt>
                <c:pt idx="18155">
                  <c:v>-1.6674011999999998E-2</c:v>
                </c:pt>
                <c:pt idx="18156">
                  <c:v>-1.1037699999999999E-2</c:v>
                </c:pt>
                <c:pt idx="18157">
                  <c:v>-4.3965749999999998E-3</c:v>
                </c:pt>
                <c:pt idx="18158">
                  <c:v>-1.6722298999999999E-2</c:v>
                </c:pt>
                <c:pt idx="18159">
                  <c:v>-9.8204529999999998E-3</c:v>
                </c:pt>
                <c:pt idx="18160">
                  <c:v>-4.9071870000000004E-3</c:v>
                </c:pt>
                <c:pt idx="18161">
                  <c:v>-1.8328186E-2</c:v>
                </c:pt>
                <c:pt idx="18162">
                  <c:v>-8.4555240000000007E-3</c:v>
                </c:pt>
                <c:pt idx="18163">
                  <c:v>-9.1663230000000005E-3</c:v>
                </c:pt>
                <c:pt idx="18164">
                  <c:v>-1.4959899E-2</c:v>
                </c:pt>
                <c:pt idx="18165">
                  <c:v>-6.5003680000000003E-3</c:v>
                </c:pt>
                <c:pt idx="18166">
                  <c:v>-1.3248955999999999E-2</c:v>
                </c:pt>
                <c:pt idx="18167">
                  <c:v>-1.4606101E-2</c:v>
                </c:pt>
                <c:pt idx="18168">
                  <c:v>2.6148590000000002E-3</c:v>
                </c:pt>
                <c:pt idx="18169">
                  <c:v>-7.1344399999999997E-3</c:v>
                </c:pt>
                <c:pt idx="18170">
                  <c:v>-1.3441588000000001E-2</c:v>
                </c:pt>
                <c:pt idx="18171">
                  <c:v>-5.976215E-3</c:v>
                </c:pt>
                <c:pt idx="18172">
                  <c:v>-1.7334090999999999E-2</c:v>
                </c:pt>
                <c:pt idx="18173">
                  <c:v>-7.0715980000000001E-3</c:v>
                </c:pt>
                <c:pt idx="18174">
                  <c:v>-6.6098329999999999E-3</c:v>
                </c:pt>
                <c:pt idx="18175">
                  <c:v>-1.3597701E-2</c:v>
                </c:pt>
                <c:pt idx="18176">
                  <c:v>-8.0930399999999995E-4</c:v>
                </c:pt>
                <c:pt idx="18177">
                  <c:v>-8.4408580000000007E-3</c:v>
                </c:pt>
                <c:pt idx="18178">
                  <c:v>-1.3728591E-2</c:v>
                </c:pt>
                <c:pt idx="18179">
                  <c:v>-1.1938946000000001E-2</c:v>
                </c:pt>
                <c:pt idx="18180">
                  <c:v>-1.6923926999999998E-2</c:v>
                </c:pt>
                <c:pt idx="18181">
                  <c:v>-7.2031220000000002E-3</c:v>
                </c:pt>
                <c:pt idx="18182">
                  <c:v>-9.6146259999999994E-3</c:v>
                </c:pt>
                <c:pt idx="18183">
                  <c:v>-1.6734056000000001E-2</c:v>
                </c:pt>
                <c:pt idx="18184">
                  <c:v>-5.86799E-3</c:v>
                </c:pt>
                <c:pt idx="18185">
                  <c:v>-8.4472620000000005E-3</c:v>
                </c:pt>
                <c:pt idx="18186">
                  <c:v>-2.3119180999999999E-2</c:v>
                </c:pt>
                <c:pt idx="18187">
                  <c:v>-6.5513910000000002E-3</c:v>
                </c:pt>
                <c:pt idx="18188">
                  <c:v>-1.4567409999999999E-2</c:v>
                </c:pt>
                <c:pt idx="18189">
                  <c:v>-1.3623319E-2</c:v>
                </c:pt>
                <c:pt idx="18190">
                  <c:v>2.9471499999999999E-3</c:v>
                </c:pt>
                <c:pt idx="18191">
                  <c:v>-1.7035879E-2</c:v>
                </c:pt>
                <c:pt idx="18192">
                  <c:v>-1.2168903E-2</c:v>
                </c:pt>
                <c:pt idx="18193">
                  <c:v>-7.9536510000000008E-3</c:v>
                </c:pt>
                <c:pt idx="18194">
                  <c:v>-1.8652874999999999E-2</c:v>
                </c:pt>
                <c:pt idx="18195">
                  <c:v>-3.166594E-3</c:v>
                </c:pt>
                <c:pt idx="18196">
                  <c:v>-1.0268487999999999E-2</c:v>
                </c:pt>
                <c:pt idx="18197">
                  <c:v>-1.4297318E-2</c:v>
                </c:pt>
                <c:pt idx="18198">
                  <c:v>-1.5282112E-2</c:v>
                </c:pt>
                <c:pt idx="18199">
                  <c:v>-3.2858974999999999E-2</c:v>
                </c:pt>
                <c:pt idx="18200">
                  <c:v>-7.8417639999999993E-3</c:v>
                </c:pt>
                <c:pt idx="18201">
                  <c:v>-5.8318759999999997E-3</c:v>
                </c:pt>
                <c:pt idx="18202">
                  <c:v>-5.9635870000000002E-3</c:v>
                </c:pt>
                <c:pt idx="18203">
                  <c:v>-6.9369729999999999E-3</c:v>
                </c:pt>
                <c:pt idx="18204">
                  <c:v>-6.3112690000000004E-3</c:v>
                </c:pt>
                <c:pt idx="18205">
                  <c:v>-4.8491940000000002E-3</c:v>
                </c:pt>
                <c:pt idx="18206">
                  <c:v>-1.7328452000000001E-2</c:v>
                </c:pt>
                <c:pt idx="18207">
                  <c:v>-1.6776645999999999E-2</c:v>
                </c:pt>
                <c:pt idx="18208">
                  <c:v>1.0759999999999999E-3</c:v>
                </c:pt>
                <c:pt idx="18209">
                  <c:v>-6.4218640000000002E-3</c:v>
                </c:pt>
                <c:pt idx="18210">
                  <c:v>-1.5332825E-2</c:v>
                </c:pt>
                <c:pt idx="18211">
                  <c:v>-2.8676400000000001E-4</c:v>
                </c:pt>
                <c:pt idx="18212">
                  <c:v>-1.2455260000000001E-3</c:v>
                </c:pt>
                <c:pt idx="18213">
                  <c:v>-1.5150156999999999E-2</c:v>
                </c:pt>
                <c:pt idx="18214">
                  <c:v>-4.8343539999999999E-3</c:v>
                </c:pt>
                <c:pt idx="18215">
                  <c:v>-7.9561110000000001E-3</c:v>
                </c:pt>
                <c:pt idx="18216">
                  <c:v>-1.3036191000000001E-2</c:v>
                </c:pt>
                <c:pt idx="18217">
                  <c:v>-1.5234999999999999E-4</c:v>
                </c:pt>
                <c:pt idx="18218">
                  <c:v>-1.4475043999999999E-2</c:v>
                </c:pt>
                <c:pt idx="18219">
                  <c:v>-9.3452629999999995E-3</c:v>
                </c:pt>
                <c:pt idx="18220">
                  <c:v>1.49438E-4</c:v>
                </c:pt>
                <c:pt idx="18221">
                  <c:v>-7.3665349999999996E-3</c:v>
                </c:pt>
                <c:pt idx="18222">
                  <c:v>-2.363207E-3</c:v>
                </c:pt>
                <c:pt idx="18223">
                  <c:v>-3.9523149999999996E-3</c:v>
                </c:pt>
                <c:pt idx="18224">
                  <c:v>-1.9547135E-2</c:v>
                </c:pt>
                <c:pt idx="18225">
                  <c:v>-1.3668473E-2</c:v>
                </c:pt>
                <c:pt idx="18226">
                  <c:v>1.56241E-4</c:v>
                </c:pt>
                <c:pt idx="18227">
                  <c:v>-6.298728E-3</c:v>
                </c:pt>
                <c:pt idx="18228">
                  <c:v>-1.1755909E-2</c:v>
                </c:pt>
                <c:pt idx="18229">
                  <c:v>-4.7962710000000004E-3</c:v>
                </c:pt>
                <c:pt idx="18230">
                  <c:v>-7.0554049999999998E-3</c:v>
                </c:pt>
                <c:pt idx="18231">
                  <c:v>-6.8149209999999998E-3</c:v>
                </c:pt>
                <c:pt idx="18232">
                  <c:v>-1.0945289999999999E-3</c:v>
                </c:pt>
                <c:pt idx="18233">
                  <c:v>-8.7508510000000005E-3</c:v>
                </c:pt>
                <c:pt idx="18234">
                  <c:v>-4.0071259999999997E-3</c:v>
                </c:pt>
                <c:pt idx="18235">
                  <c:v>-3.3181669999999999E-3</c:v>
                </c:pt>
                <c:pt idx="18236">
                  <c:v>-1.2055929E-2</c:v>
                </c:pt>
                <c:pt idx="18237">
                  <c:v>-6.531734E-3</c:v>
                </c:pt>
                <c:pt idx="18238">
                  <c:v>2.2589279999999999E-3</c:v>
                </c:pt>
                <c:pt idx="18239">
                  <c:v>-1.0252869E-2</c:v>
                </c:pt>
                <c:pt idx="18240">
                  <c:v>-3.4343780000000001E-3</c:v>
                </c:pt>
                <c:pt idx="18241">
                  <c:v>-2.0822399999999999E-4</c:v>
                </c:pt>
                <c:pt idx="18242">
                  <c:v>-1.2982496E-2</c:v>
                </c:pt>
                <c:pt idx="18243">
                  <c:v>-3.8145649999999998E-3</c:v>
                </c:pt>
                <c:pt idx="18244">
                  <c:v>-4.5910609999999996E-3</c:v>
                </c:pt>
                <c:pt idx="18245">
                  <c:v>-1.2270287E-2</c:v>
                </c:pt>
                <c:pt idx="18246">
                  <c:v>-2.3645139999999999E-3</c:v>
                </c:pt>
                <c:pt idx="18247">
                  <c:v>-3.3385400000000002E-4</c:v>
                </c:pt>
                <c:pt idx="18248">
                  <c:v>-3.981928E-3</c:v>
                </c:pt>
                <c:pt idx="18249">
                  <c:v>-8.0030359999999998E-3</c:v>
                </c:pt>
                <c:pt idx="18250">
                  <c:v>1.2809150000000001E-3</c:v>
                </c:pt>
                <c:pt idx="18251">
                  <c:v>-4.7854999999999998E-3</c:v>
                </c:pt>
                <c:pt idx="18252">
                  <c:v>-9.8750420000000005E-3</c:v>
                </c:pt>
                <c:pt idx="18253">
                  <c:v>4.4844560000000004E-3</c:v>
                </c:pt>
                <c:pt idx="18254">
                  <c:v>-4.3863230000000001E-3</c:v>
                </c:pt>
                <c:pt idx="18255">
                  <c:v>-7.3751880000000004E-3</c:v>
                </c:pt>
                <c:pt idx="18256">
                  <c:v>-1.7790289999999999E-3</c:v>
                </c:pt>
                <c:pt idx="18257">
                  <c:v>-1.2273480999999999E-2</c:v>
                </c:pt>
                <c:pt idx="18258">
                  <c:v>-2.4011985999999999E-2</c:v>
                </c:pt>
                <c:pt idx="18259">
                  <c:v>-1.0797719999999999E-3</c:v>
                </c:pt>
                <c:pt idx="18260">
                  <c:v>-8.4575680000000004E-3</c:v>
                </c:pt>
                <c:pt idx="18261">
                  <c:v>-1.2362293999999999E-2</c:v>
                </c:pt>
                <c:pt idx="18262">
                  <c:v>4.5021269999999999E-3</c:v>
                </c:pt>
                <c:pt idx="18263">
                  <c:v>-1.6409013E-2</c:v>
                </c:pt>
                <c:pt idx="18264">
                  <c:v>-1.0091339E-2</c:v>
                </c:pt>
                <c:pt idx="18265">
                  <c:v>-4.8715429999999999E-3</c:v>
                </c:pt>
                <c:pt idx="18266">
                  <c:v>-1.4998384999999999E-2</c:v>
                </c:pt>
                <c:pt idx="18267">
                  <c:v>-8.7082649999999998E-3</c:v>
                </c:pt>
                <c:pt idx="18268">
                  <c:v>-8.3258220000000001E-3</c:v>
                </c:pt>
                <c:pt idx="18269">
                  <c:v>-1.3528572000000001E-2</c:v>
                </c:pt>
                <c:pt idx="18270">
                  <c:v>-7.2819699999999996E-3</c:v>
                </c:pt>
                <c:pt idx="18271">
                  <c:v>-1.9403080999999999E-2</c:v>
                </c:pt>
                <c:pt idx="18272">
                  <c:v>-1.290998E-2</c:v>
                </c:pt>
                <c:pt idx="18273">
                  <c:v>-1.5870083E-2</c:v>
                </c:pt>
                <c:pt idx="18274">
                  <c:v>-1.0286963E-2</c:v>
                </c:pt>
                <c:pt idx="18275">
                  <c:v>-1.40825E-2</c:v>
                </c:pt>
                <c:pt idx="18276">
                  <c:v>-1.9820869000000001E-2</c:v>
                </c:pt>
                <c:pt idx="18277">
                  <c:v>-1.4180294E-2</c:v>
                </c:pt>
                <c:pt idx="18278">
                  <c:v>-1.6300825000000001E-2</c:v>
                </c:pt>
                <c:pt idx="18279">
                  <c:v>-1.5384965E-2</c:v>
                </c:pt>
                <c:pt idx="18280">
                  <c:v>-1.2011407E-2</c:v>
                </c:pt>
                <c:pt idx="18281">
                  <c:v>-9.2720800000000003E-3</c:v>
                </c:pt>
                <c:pt idx="18282">
                  <c:v>-1.5454412000000001E-2</c:v>
                </c:pt>
                <c:pt idx="18283">
                  <c:v>-1.3038394E-2</c:v>
                </c:pt>
                <c:pt idx="18284">
                  <c:v>-4.9330550000000004E-3</c:v>
                </c:pt>
                <c:pt idx="18285">
                  <c:v>-7.8489500000000004E-3</c:v>
                </c:pt>
                <c:pt idx="18286">
                  <c:v>-1.1352053000000001E-2</c:v>
                </c:pt>
                <c:pt idx="18287">
                  <c:v>-3.0555080000000002E-3</c:v>
                </c:pt>
                <c:pt idx="18288">
                  <c:v>-5.7236359999999998E-3</c:v>
                </c:pt>
                <c:pt idx="18289">
                  <c:v>-2.2287700000000001E-3</c:v>
                </c:pt>
                <c:pt idx="18290">
                  <c:v>1.9029819999999999E-3</c:v>
                </c:pt>
                <c:pt idx="18291">
                  <c:v>-4.3410649999999999E-3</c:v>
                </c:pt>
                <c:pt idx="18292">
                  <c:v>5.8465610000000001E-3</c:v>
                </c:pt>
                <c:pt idx="18293">
                  <c:v>5.3336360000000001E-3</c:v>
                </c:pt>
                <c:pt idx="18294">
                  <c:v>-3.5045190000000002E-3</c:v>
                </c:pt>
                <c:pt idx="18295">
                  <c:v>1.4444340000000001E-3</c:v>
                </c:pt>
                <c:pt idx="18296">
                  <c:v>3.833791E-3</c:v>
                </c:pt>
                <c:pt idx="18297">
                  <c:v>-4.7802039999999997E-3</c:v>
                </c:pt>
                <c:pt idx="18298">
                  <c:v>-7.5349079999999999E-3</c:v>
                </c:pt>
                <c:pt idx="18299">
                  <c:v>-1.3672929999999999E-3</c:v>
                </c:pt>
                <c:pt idx="18300">
                  <c:v>-5.8420929999999996E-3</c:v>
                </c:pt>
                <c:pt idx="18301">
                  <c:v>4.1100799999999998E-4</c:v>
                </c:pt>
                <c:pt idx="18302">
                  <c:v>3.151488E-3</c:v>
                </c:pt>
                <c:pt idx="18303">
                  <c:v>-3.2395649999999998E-3</c:v>
                </c:pt>
                <c:pt idx="18304">
                  <c:v>-3.738777E-3</c:v>
                </c:pt>
                <c:pt idx="18305">
                  <c:v>-4.2431789999999997E-3</c:v>
                </c:pt>
                <c:pt idx="18306">
                  <c:v>-5.8895220000000003E-3</c:v>
                </c:pt>
                <c:pt idx="18307">
                  <c:v>-2.0436510000000001E-3</c:v>
                </c:pt>
                <c:pt idx="18308">
                  <c:v>-9.7269469999999997E-3</c:v>
                </c:pt>
                <c:pt idx="18309">
                  <c:v>-4.0624040000000004E-3</c:v>
                </c:pt>
                <c:pt idx="18310">
                  <c:v>-2.4780129999999998E-3</c:v>
                </c:pt>
                <c:pt idx="18311">
                  <c:v>-8.3156619999999997E-3</c:v>
                </c:pt>
                <c:pt idx="18312">
                  <c:v>-2.8826709999999998E-3</c:v>
                </c:pt>
                <c:pt idx="18313">
                  <c:v>-4.9434250000000004E-3</c:v>
                </c:pt>
                <c:pt idx="18314">
                  <c:v>-1.2345470000000001E-2</c:v>
                </c:pt>
                <c:pt idx="18315">
                  <c:v>-4.4191020000000003E-3</c:v>
                </c:pt>
                <c:pt idx="18316">
                  <c:v>-4.2583359999999997E-3</c:v>
                </c:pt>
                <c:pt idx="18317">
                  <c:v>-7.1143109999999999E-3</c:v>
                </c:pt>
                <c:pt idx="18318">
                  <c:v>-1.0298577999999999E-2</c:v>
                </c:pt>
                <c:pt idx="18319">
                  <c:v>-9.8421129999999996E-3</c:v>
                </c:pt>
                <c:pt idx="18320">
                  <c:v>-1.1175137E-2</c:v>
                </c:pt>
                <c:pt idx="18321">
                  <c:v>-1.0804424999999999E-2</c:v>
                </c:pt>
                <c:pt idx="18322">
                  <c:v>-1.0643153000000001E-2</c:v>
                </c:pt>
                <c:pt idx="18323">
                  <c:v>-7.7658739999999999E-3</c:v>
                </c:pt>
                <c:pt idx="18324">
                  <c:v>-5.4076380000000002E-3</c:v>
                </c:pt>
                <c:pt idx="18325">
                  <c:v>-7.4585379999999998E-3</c:v>
                </c:pt>
                <c:pt idx="18326">
                  <c:v>-1.3703046E-2</c:v>
                </c:pt>
                <c:pt idx="18327">
                  <c:v>-9.8286799999999994E-3</c:v>
                </c:pt>
                <c:pt idx="18328">
                  <c:v>-1.5689351000000001E-2</c:v>
                </c:pt>
                <c:pt idx="18329">
                  <c:v>-6.3235460000000002E-3</c:v>
                </c:pt>
                <c:pt idx="18330">
                  <c:v>-1.2852066000000001E-2</c:v>
                </c:pt>
                <c:pt idx="18331">
                  <c:v>-7.5385280000000001E-3</c:v>
                </c:pt>
                <c:pt idx="18332">
                  <c:v>-8.6372529999999993E-3</c:v>
                </c:pt>
                <c:pt idx="18333">
                  <c:v>-1.4204857E-2</c:v>
                </c:pt>
                <c:pt idx="18334">
                  <c:v>-4.8927299999999996E-3</c:v>
                </c:pt>
                <c:pt idx="18335">
                  <c:v>-4.5555739999999997E-3</c:v>
                </c:pt>
                <c:pt idx="18336">
                  <c:v>-2.0994235E-2</c:v>
                </c:pt>
                <c:pt idx="18337">
                  <c:v>-8.1649889999999992E-3</c:v>
                </c:pt>
                <c:pt idx="18338">
                  <c:v>-6.0661619999999999E-3</c:v>
                </c:pt>
                <c:pt idx="18339">
                  <c:v>-1.5965665E-2</c:v>
                </c:pt>
                <c:pt idx="18340">
                  <c:v>-8.8736939999999997E-3</c:v>
                </c:pt>
                <c:pt idx="18341">
                  <c:v>-7.1863150000000004E-3</c:v>
                </c:pt>
                <c:pt idx="18342">
                  <c:v>-1.5392196E-2</c:v>
                </c:pt>
                <c:pt idx="18343">
                  <c:v>-5.3563400000000002E-3</c:v>
                </c:pt>
                <c:pt idx="18344">
                  <c:v>-3.6528189999999999E-3</c:v>
                </c:pt>
                <c:pt idx="18345">
                  <c:v>-1.1077178999999999E-2</c:v>
                </c:pt>
                <c:pt idx="18346">
                  <c:v>-9.1888890000000004E-3</c:v>
                </c:pt>
                <c:pt idx="18347">
                  <c:v>-2.8391139999999998E-3</c:v>
                </c:pt>
                <c:pt idx="18348">
                  <c:v>-4.6218170000000003E-3</c:v>
                </c:pt>
                <c:pt idx="18349">
                  <c:v>-8.4106960000000005E-3</c:v>
                </c:pt>
                <c:pt idx="18350">
                  <c:v>-6.640633E-3</c:v>
                </c:pt>
                <c:pt idx="18351">
                  <c:v>-3.550568E-3</c:v>
                </c:pt>
                <c:pt idx="18352">
                  <c:v>-6.2406950000000001E-3</c:v>
                </c:pt>
                <c:pt idx="18353">
                  <c:v>1.056366E-3</c:v>
                </c:pt>
                <c:pt idx="18354">
                  <c:v>-4.78949E-4</c:v>
                </c:pt>
                <c:pt idx="18355">
                  <c:v>-1.3706604000000001E-2</c:v>
                </c:pt>
                <c:pt idx="18356">
                  <c:v>2.988779E-3</c:v>
                </c:pt>
                <c:pt idx="18357">
                  <c:v>-3.767926E-3</c:v>
                </c:pt>
                <c:pt idx="18358">
                  <c:v>-1.0686236999999999E-2</c:v>
                </c:pt>
                <c:pt idx="18359">
                  <c:v>1.2710963E-2</c:v>
                </c:pt>
                <c:pt idx="18360">
                  <c:v>-1.206382E-3</c:v>
                </c:pt>
                <c:pt idx="18361">
                  <c:v>-2.2582244000000001E-2</c:v>
                </c:pt>
                <c:pt idx="18362">
                  <c:v>8.5073719999999992E-3</c:v>
                </c:pt>
                <c:pt idx="18363">
                  <c:v>4.6383309999999999E-3</c:v>
                </c:pt>
                <c:pt idx="18364">
                  <c:v>-2.5149673000000001E-2</c:v>
                </c:pt>
                <c:pt idx="18365">
                  <c:v>1.0147862000000001E-2</c:v>
                </c:pt>
                <c:pt idx="18366">
                  <c:v>2.8491319999999999E-3</c:v>
                </c:pt>
                <c:pt idx="18367">
                  <c:v>-2.2359549999999999E-2</c:v>
                </c:pt>
                <c:pt idx="18368">
                  <c:v>8.1315190000000002E-3</c:v>
                </c:pt>
                <c:pt idx="18369">
                  <c:v>-4.2194240000000003E-3</c:v>
                </c:pt>
                <c:pt idx="18370">
                  <c:v>-2.0613668000000002E-2</c:v>
                </c:pt>
                <c:pt idx="18371">
                  <c:v>2.7912560000000002E-3</c:v>
                </c:pt>
                <c:pt idx="18372">
                  <c:v>-9.9032010000000004E-3</c:v>
                </c:pt>
                <c:pt idx="18373">
                  <c:v>-1.5248164999999999E-2</c:v>
                </c:pt>
                <c:pt idx="18374">
                  <c:v>-1.564382E-3</c:v>
                </c:pt>
                <c:pt idx="18375">
                  <c:v>-1.533692E-2</c:v>
                </c:pt>
                <c:pt idx="18376">
                  <c:v>-8.2193790000000006E-3</c:v>
                </c:pt>
                <c:pt idx="18377">
                  <c:v>-5.9967049999999997E-3</c:v>
                </c:pt>
                <c:pt idx="18378">
                  <c:v>-1.1461300000000001E-2</c:v>
                </c:pt>
                <c:pt idx="18379">
                  <c:v>-5.72778E-3</c:v>
                </c:pt>
                <c:pt idx="18380">
                  <c:v>-1.1747428000000001E-2</c:v>
                </c:pt>
                <c:pt idx="18381">
                  <c:v>-1.1672859000000001E-2</c:v>
                </c:pt>
                <c:pt idx="18382">
                  <c:v>-7.916378E-3</c:v>
                </c:pt>
                <c:pt idx="18383">
                  <c:v>-7.5738960000000001E-3</c:v>
                </c:pt>
                <c:pt idx="18384">
                  <c:v>-6.7125939999999997E-3</c:v>
                </c:pt>
                <c:pt idx="18385">
                  <c:v>-4.8648930000000003E-3</c:v>
                </c:pt>
                <c:pt idx="18386">
                  <c:v>-1.1574292999999999E-2</c:v>
                </c:pt>
                <c:pt idx="18387">
                  <c:v>-1.4351050000000001E-3</c:v>
                </c:pt>
                <c:pt idx="18388">
                  <c:v>-1.1792574E-2</c:v>
                </c:pt>
                <c:pt idx="18389">
                  <c:v>-1.5699698000000002E-2</c:v>
                </c:pt>
                <c:pt idx="18390">
                  <c:v>-2.4898599999999998E-4</c:v>
                </c:pt>
                <c:pt idx="18391">
                  <c:v>-1.4619138E-2</c:v>
                </c:pt>
                <c:pt idx="18392">
                  <c:v>-1.5503967E-2</c:v>
                </c:pt>
                <c:pt idx="18393">
                  <c:v>6.5318249999999998E-3</c:v>
                </c:pt>
                <c:pt idx="18394">
                  <c:v>-8.2208230000000004E-3</c:v>
                </c:pt>
                <c:pt idx="18395">
                  <c:v>-1.5989263E-2</c:v>
                </c:pt>
                <c:pt idx="18396">
                  <c:v>1.1788699999999999E-2</c:v>
                </c:pt>
                <c:pt idx="18397">
                  <c:v>-1.1896123999999999E-2</c:v>
                </c:pt>
                <c:pt idx="18398">
                  <c:v>-1.2035384E-2</c:v>
                </c:pt>
                <c:pt idx="18399">
                  <c:v>1.6013560999999999E-2</c:v>
                </c:pt>
                <c:pt idx="18400">
                  <c:v>-1.3562987E-2</c:v>
                </c:pt>
                <c:pt idx="18401">
                  <c:v>-1.5278863E-2</c:v>
                </c:pt>
                <c:pt idx="18402">
                  <c:v>1.5195088000000001E-2</c:v>
                </c:pt>
                <c:pt idx="18403">
                  <c:v>-9.2916130000000006E-3</c:v>
                </c:pt>
                <c:pt idx="18404">
                  <c:v>-9.7227649999999995E-3</c:v>
                </c:pt>
                <c:pt idx="18405">
                  <c:v>3.73812E-4</c:v>
                </c:pt>
                <c:pt idx="18406">
                  <c:v>-1.1473763E-2</c:v>
                </c:pt>
                <c:pt idx="18407">
                  <c:v>-5.3929659999999999E-3</c:v>
                </c:pt>
                <c:pt idx="18408">
                  <c:v>-2.137824E-3</c:v>
                </c:pt>
                <c:pt idx="18409">
                  <c:v>-5.5509310000000003E-3</c:v>
                </c:pt>
                <c:pt idx="18410">
                  <c:v>-4.8007099999999997E-3</c:v>
                </c:pt>
                <c:pt idx="18411">
                  <c:v>-9.5750299999999996E-4</c:v>
                </c:pt>
                <c:pt idx="18412">
                  <c:v>-1.0822398E-2</c:v>
                </c:pt>
                <c:pt idx="18413">
                  <c:v>-1.3173437E-2</c:v>
                </c:pt>
                <c:pt idx="18414">
                  <c:v>-5.8159309999999999E-3</c:v>
                </c:pt>
                <c:pt idx="18415">
                  <c:v>-3.7881989999999999E-3</c:v>
                </c:pt>
                <c:pt idx="18416">
                  <c:v>-1.0829330999999999E-2</c:v>
                </c:pt>
                <c:pt idx="18417">
                  <c:v>-4.7951410000000002E-3</c:v>
                </c:pt>
                <c:pt idx="18418">
                  <c:v>5.7322989999999997E-3</c:v>
                </c:pt>
                <c:pt idx="18419">
                  <c:v>-1.2844314000000001E-2</c:v>
                </c:pt>
                <c:pt idx="18420">
                  <c:v>-7.9612710000000007E-3</c:v>
                </c:pt>
                <c:pt idx="18421">
                  <c:v>1.0665676000000001E-2</c:v>
                </c:pt>
                <c:pt idx="18422">
                  <c:v>-9.0208749999999994E-3</c:v>
                </c:pt>
                <c:pt idx="18423">
                  <c:v>-8.4600130000000006E-3</c:v>
                </c:pt>
                <c:pt idx="18424">
                  <c:v>4.3548830000000004E-3</c:v>
                </c:pt>
                <c:pt idx="18425">
                  <c:v>-6.011738E-3</c:v>
                </c:pt>
                <c:pt idx="18426">
                  <c:v>-6.3107759999999997E-3</c:v>
                </c:pt>
                <c:pt idx="18427">
                  <c:v>1.253667E-3</c:v>
                </c:pt>
                <c:pt idx="18428">
                  <c:v>-3.2831499999999998E-4</c:v>
                </c:pt>
                <c:pt idx="18429">
                  <c:v>-9.0451070000000001E-3</c:v>
                </c:pt>
                <c:pt idx="18430">
                  <c:v>-1.475257E-3</c:v>
                </c:pt>
                <c:pt idx="18431">
                  <c:v>-1.1554110000000001E-3</c:v>
                </c:pt>
                <c:pt idx="18432">
                  <c:v>-9.2288070000000003E-3</c:v>
                </c:pt>
                <c:pt idx="18433">
                  <c:v>-5.0934509999999997E-3</c:v>
                </c:pt>
                <c:pt idx="18434">
                  <c:v>-3.0029299999999998E-4</c:v>
                </c:pt>
                <c:pt idx="18435">
                  <c:v>-7.5787129999999999E-3</c:v>
                </c:pt>
                <c:pt idx="18436">
                  <c:v>-6.1357219999999997E-3</c:v>
                </c:pt>
                <c:pt idx="18437">
                  <c:v>8.7025600000000002E-4</c:v>
                </c:pt>
                <c:pt idx="18438">
                  <c:v>-4.669683E-3</c:v>
                </c:pt>
                <c:pt idx="18439">
                  <c:v>-3.2989540000000002E-3</c:v>
                </c:pt>
                <c:pt idx="18440">
                  <c:v>-1.6414660000000001E-3</c:v>
                </c:pt>
                <c:pt idx="18441">
                  <c:v>-2.6545319999999998E-3</c:v>
                </c:pt>
                <c:pt idx="18442">
                  <c:v>-3.27122E-4</c:v>
                </c:pt>
                <c:pt idx="18443">
                  <c:v>2.6665370000000001E-3</c:v>
                </c:pt>
                <c:pt idx="18444">
                  <c:v>-4.3208439999999999E-3</c:v>
                </c:pt>
                <c:pt idx="18445">
                  <c:v>-3.578356E-3</c:v>
                </c:pt>
                <c:pt idx="18446">
                  <c:v>3.7487190000000002E-3</c:v>
                </c:pt>
                <c:pt idx="18447">
                  <c:v>5.5117309999999997E-3</c:v>
                </c:pt>
                <c:pt idx="18448">
                  <c:v>-1.698848E-3</c:v>
                </c:pt>
                <c:pt idx="18449">
                  <c:v>3.0426440000000002E-3</c:v>
                </c:pt>
                <c:pt idx="18450">
                  <c:v>4.4315350000000003E-3</c:v>
                </c:pt>
                <c:pt idx="18451">
                  <c:v>7.4279100000000002E-4</c:v>
                </c:pt>
                <c:pt idx="18452">
                  <c:v>4.4891239999999997E-3</c:v>
                </c:pt>
                <c:pt idx="18453">
                  <c:v>7.1435900000000002E-4</c:v>
                </c:pt>
                <c:pt idx="18454">
                  <c:v>6.5265360000000003E-3</c:v>
                </c:pt>
                <c:pt idx="18455">
                  <c:v>8.9793070000000006E-3</c:v>
                </c:pt>
                <c:pt idx="18456">
                  <c:v>3.6865180000000002E-3</c:v>
                </c:pt>
                <c:pt idx="18457">
                  <c:v>6.859408E-3</c:v>
                </c:pt>
                <c:pt idx="18458">
                  <c:v>1.0542340000000001E-2</c:v>
                </c:pt>
                <c:pt idx="18459">
                  <c:v>4.775797E-3</c:v>
                </c:pt>
                <c:pt idx="18460">
                  <c:v>6.6303289999999999E-3</c:v>
                </c:pt>
                <c:pt idx="18461">
                  <c:v>1.4476800999999999E-2</c:v>
                </c:pt>
                <c:pt idx="18462">
                  <c:v>7.6097029999999998E-3</c:v>
                </c:pt>
                <c:pt idx="18463">
                  <c:v>7.2419210000000001E-3</c:v>
                </c:pt>
                <c:pt idx="18464">
                  <c:v>1.0267510000000001E-2</c:v>
                </c:pt>
                <c:pt idx="18465">
                  <c:v>2.1158409999999998E-3</c:v>
                </c:pt>
                <c:pt idx="18466">
                  <c:v>4.4547229999999998E-3</c:v>
                </c:pt>
                <c:pt idx="18467">
                  <c:v>1.3725718E-2</c:v>
                </c:pt>
                <c:pt idx="18468">
                  <c:v>5.3451899999999997E-3</c:v>
                </c:pt>
                <c:pt idx="18469">
                  <c:v>1.2859031999999999E-2</c:v>
                </c:pt>
                <c:pt idx="18470">
                  <c:v>1.0631243E-2</c:v>
                </c:pt>
                <c:pt idx="18471">
                  <c:v>1.0042951E-2</c:v>
                </c:pt>
                <c:pt idx="18472">
                  <c:v>1.0428441E-2</c:v>
                </c:pt>
                <c:pt idx="18473">
                  <c:v>8.2598289999999998E-3</c:v>
                </c:pt>
                <c:pt idx="18474">
                  <c:v>7.202361E-3</c:v>
                </c:pt>
                <c:pt idx="18475">
                  <c:v>1.3837893E-2</c:v>
                </c:pt>
                <c:pt idx="18476">
                  <c:v>9.0465270000000004E-3</c:v>
                </c:pt>
                <c:pt idx="18477">
                  <c:v>9.446533E-3</c:v>
                </c:pt>
                <c:pt idx="18478">
                  <c:v>6.4312299999999996E-3</c:v>
                </c:pt>
                <c:pt idx="18479">
                  <c:v>9.1095719999999998E-3</c:v>
                </c:pt>
                <c:pt idx="18480">
                  <c:v>1.178541E-2</c:v>
                </c:pt>
                <c:pt idx="18481">
                  <c:v>5.9059500000000001E-3</c:v>
                </c:pt>
                <c:pt idx="18482">
                  <c:v>1.0488190999999999E-2</c:v>
                </c:pt>
                <c:pt idx="18483">
                  <c:v>1.0960901E-2</c:v>
                </c:pt>
                <c:pt idx="18484">
                  <c:v>1.0373408000000001E-2</c:v>
                </c:pt>
                <c:pt idx="18485">
                  <c:v>8.4729750000000006E-3</c:v>
                </c:pt>
                <c:pt idx="18486">
                  <c:v>1.8598390000000001E-3</c:v>
                </c:pt>
                <c:pt idx="18487">
                  <c:v>-4.7095900000000002E-4</c:v>
                </c:pt>
                <c:pt idx="18488">
                  <c:v>1.0134595E-2</c:v>
                </c:pt>
                <c:pt idx="18489">
                  <c:v>1.5222296999999999E-2</c:v>
                </c:pt>
                <c:pt idx="18490">
                  <c:v>9.6787120000000008E-3</c:v>
                </c:pt>
                <c:pt idx="18491">
                  <c:v>4.4083170000000001E-3</c:v>
                </c:pt>
                <c:pt idx="18492">
                  <c:v>6.6638440000000004E-3</c:v>
                </c:pt>
                <c:pt idx="18493">
                  <c:v>6.300323E-3</c:v>
                </c:pt>
                <c:pt idx="18494">
                  <c:v>2.0709080000000002E-3</c:v>
                </c:pt>
                <c:pt idx="18495">
                  <c:v>5.7316900000000002E-3</c:v>
                </c:pt>
                <c:pt idx="18496">
                  <c:v>9.6909630000000004E-3</c:v>
                </c:pt>
                <c:pt idx="18497">
                  <c:v>9.7016150000000002E-3</c:v>
                </c:pt>
                <c:pt idx="18498">
                  <c:v>2.7432810000000002E-3</c:v>
                </c:pt>
                <c:pt idx="18499">
                  <c:v>8.5350200000000001E-4</c:v>
                </c:pt>
                <c:pt idx="18500">
                  <c:v>6.1639160000000002E-3</c:v>
                </c:pt>
                <c:pt idx="18501">
                  <c:v>1.145828E-2</c:v>
                </c:pt>
                <c:pt idx="18502">
                  <c:v>9.0876340000000007E-3</c:v>
                </c:pt>
                <c:pt idx="18503">
                  <c:v>7.8260949999999999E-3</c:v>
                </c:pt>
                <c:pt idx="18504">
                  <c:v>5.5808079999999996E-3</c:v>
                </c:pt>
                <c:pt idx="18505">
                  <c:v>8.5696739999999993E-3</c:v>
                </c:pt>
                <c:pt idx="18506">
                  <c:v>6.493548E-3</c:v>
                </c:pt>
                <c:pt idx="18507">
                  <c:v>9.9953390000000007E-3</c:v>
                </c:pt>
                <c:pt idx="18508">
                  <c:v>1.0197375999999999E-2</c:v>
                </c:pt>
                <c:pt idx="18509">
                  <c:v>8.7446220000000005E-3</c:v>
                </c:pt>
                <c:pt idx="18510">
                  <c:v>1.0063153E-2</c:v>
                </c:pt>
                <c:pt idx="18511">
                  <c:v>1.0786999E-2</c:v>
                </c:pt>
                <c:pt idx="18512">
                  <c:v>9.2434289999999992E-3</c:v>
                </c:pt>
                <c:pt idx="18513">
                  <c:v>1.0991793E-2</c:v>
                </c:pt>
                <c:pt idx="18514">
                  <c:v>9.5954040000000001E-3</c:v>
                </c:pt>
                <c:pt idx="18515">
                  <c:v>1.0755476999999999E-2</c:v>
                </c:pt>
                <c:pt idx="18516">
                  <c:v>1.2149735E-2</c:v>
                </c:pt>
                <c:pt idx="18517">
                  <c:v>1.3642970000000001E-2</c:v>
                </c:pt>
                <c:pt idx="18518">
                  <c:v>1.1672085E-2</c:v>
                </c:pt>
                <c:pt idx="18519">
                  <c:v>9.9902989999999994E-3</c:v>
                </c:pt>
                <c:pt idx="18520">
                  <c:v>1.0194976E-2</c:v>
                </c:pt>
                <c:pt idx="18521">
                  <c:v>1.3215266999999999E-2</c:v>
                </c:pt>
                <c:pt idx="18522">
                  <c:v>9.5279530000000005E-3</c:v>
                </c:pt>
                <c:pt idx="18523">
                  <c:v>1.2076865000000001E-2</c:v>
                </c:pt>
                <c:pt idx="18524">
                  <c:v>1.3397623000000001E-2</c:v>
                </c:pt>
                <c:pt idx="18525">
                  <c:v>1.1001577E-2</c:v>
                </c:pt>
                <c:pt idx="18526">
                  <c:v>1.2485272E-2</c:v>
                </c:pt>
                <c:pt idx="18527">
                  <c:v>1.1189643000000001E-2</c:v>
                </c:pt>
                <c:pt idx="18528">
                  <c:v>7.8987780000000004E-3</c:v>
                </c:pt>
                <c:pt idx="18529">
                  <c:v>1.1884997E-2</c:v>
                </c:pt>
                <c:pt idx="18530">
                  <c:v>1.0543465E-2</c:v>
                </c:pt>
                <c:pt idx="18531">
                  <c:v>4.9838499999999997E-3</c:v>
                </c:pt>
                <c:pt idx="18532">
                  <c:v>1.0182193000000001E-2</c:v>
                </c:pt>
                <c:pt idx="18533">
                  <c:v>6.0060900000000004E-3</c:v>
                </c:pt>
                <c:pt idx="18534">
                  <c:v>8.0733599999999999E-3</c:v>
                </c:pt>
                <c:pt idx="18535">
                  <c:v>4.0527849999999997E-3</c:v>
                </c:pt>
                <c:pt idx="18536">
                  <c:v>5.9109160000000004E-3</c:v>
                </c:pt>
                <c:pt idx="18537">
                  <c:v>8.1074909999999997E-3</c:v>
                </c:pt>
                <c:pt idx="18538">
                  <c:v>4.6996190000000004E-3</c:v>
                </c:pt>
                <c:pt idx="18539">
                  <c:v>5.8551640000000004E-3</c:v>
                </c:pt>
                <c:pt idx="18540">
                  <c:v>8.2816850000000004E-3</c:v>
                </c:pt>
                <c:pt idx="18541">
                  <c:v>5.9175970000000001E-3</c:v>
                </c:pt>
                <c:pt idx="18542">
                  <c:v>6.370583E-3</c:v>
                </c:pt>
                <c:pt idx="18543">
                  <c:v>6.2627239999999999E-3</c:v>
                </c:pt>
                <c:pt idx="18544">
                  <c:v>5.5491899999999999E-3</c:v>
                </c:pt>
                <c:pt idx="18545">
                  <c:v>1.1342896E-2</c:v>
                </c:pt>
                <c:pt idx="18546">
                  <c:v>9.6692689999999994E-3</c:v>
                </c:pt>
                <c:pt idx="18547">
                  <c:v>1.6938999999999999E-3</c:v>
                </c:pt>
                <c:pt idx="18548">
                  <c:v>9.6438919999999994E-3</c:v>
                </c:pt>
                <c:pt idx="18549">
                  <c:v>8.2329489999999998E-3</c:v>
                </c:pt>
                <c:pt idx="18550">
                  <c:v>7.854181E-3</c:v>
                </c:pt>
                <c:pt idx="18551">
                  <c:v>7.3705510000000004E-3</c:v>
                </c:pt>
                <c:pt idx="18552">
                  <c:v>1.0987847E-2</c:v>
                </c:pt>
                <c:pt idx="18553">
                  <c:v>1.3555134999999999E-2</c:v>
                </c:pt>
                <c:pt idx="18554">
                  <c:v>8.2144309999999995E-3</c:v>
                </c:pt>
                <c:pt idx="18555">
                  <c:v>8.0967190000000005E-3</c:v>
                </c:pt>
                <c:pt idx="18556">
                  <c:v>9.1585729999999997E-3</c:v>
                </c:pt>
                <c:pt idx="18557">
                  <c:v>7.9612160000000001E-3</c:v>
                </c:pt>
                <c:pt idx="18558">
                  <c:v>9.6848630000000002E-3</c:v>
                </c:pt>
                <c:pt idx="18559">
                  <c:v>7.4443449999999998E-3</c:v>
                </c:pt>
                <c:pt idx="18560">
                  <c:v>8.1000870000000006E-3</c:v>
                </c:pt>
                <c:pt idx="18561">
                  <c:v>1.0568304000000001E-2</c:v>
                </c:pt>
                <c:pt idx="18562">
                  <c:v>7.1999380000000003E-3</c:v>
                </c:pt>
                <c:pt idx="18563">
                  <c:v>7.713129E-3</c:v>
                </c:pt>
                <c:pt idx="18564">
                  <c:v>6.1665840000000001E-3</c:v>
                </c:pt>
                <c:pt idx="18565">
                  <c:v>1.4714799000000001E-2</c:v>
                </c:pt>
                <c:pt idx="18566">
                  <c:v>1.0985136E-2</c:v>
                </c:pt>
                <c:pt idx="18567">
                  <c:v>6.7863969999999996E-3</c:v>
                </c:pt>
                <c:pt idx="18568">
                  <c:v>7.7418920000000002E-3</c:v>
                </c:pt>
                <c:pt idx="18569">
                  <c:v>9.5142260000000006E-3</c:v>
                </c:pt>
                <c:pt idx="18570">
                  <c:v>1.1770407E-2</c:v>
                </c:pt>
                <c:pt idx="18571">
                  <c:v>8.3884600000000004E-3</c:v>
                </c:pt>
                <c:pt idx="18572">
                  <c:v>8.4630750000000005E-3</c:v>
                </c:pt>
                <c:pt idx="18573">
                  <c:v>1.3412294E-2</c:v>
                </c:pt>
                <c:pt idx="18574">
                  <c:v>1.1462665E-2</c:v>
                </c:pt>
                <c:pt idx="18575">
                  <c:v>9.9190979999999995E-3</c:v>
                </c:pt>
                <c:pt idx="18576">
                  <c:v>9.5510739999999997E-3</c:v>
                </c:pt>
                <c:pt idx="18577">
                  <c:v>1.1660032000000001E-2</c:v>
                </c:pt>
                <c:pt idx="18578">
                  <c:v>1.2351437E-2</c:v>
                </c:pt>
                <c:pt idx="18579">
                  <c:v>9.9111830000000005E-3</c:v>
                </c:pt>
                <c:pt idx="18580">
                  <c:v>7.2048299999999997E-3</c:v>
                </c:pt>
                <c:pt idx="18581">
                  <c:v>1.0032574000000001E-2</c:v>
                </c:pt>
                <c:pt idx="18582">
                  <c:v>7.8787010000000001E-3</c:v>
                </c:pt>
                <c:pt idx="18583">
                  <c:v>1.1766916000000001E-2</c:v>
                </c:pt>
                <c:pt idx="18584">
                  <c:v>7.8621469999999999E-3</c:v>
                </c:pt>
                <c:pt idx="18585">
                  <c:v>9.1223550000000004E-3</c:v>
                </c:pt>
                <c:pt idx="18586">
                  <c:v>7.7902149999999996E-3</c:v>
                </c:pt>
                <c:pt idx="18587">
                  <c:v>1.44364E-2</c:v>
                </c:pt>
                <c:pt idx="18588">
                  <c:v>8.5957889999999995E-3</c:v>
                </c:pt>
                <c:pt idx="18589">
                  <c:v>9.0959300000000003E-3</c:v>
                </c:pt>
                <c:pt idx="18590">
                  <c:v>5.8826420000000004E-3</c:v>
                </c:pt>
                <c:pt idx="18591">
                  <c:v>7.1473769999999999E-3</c:v>
                </c:pt>
                <c:pt idx="18592">
                  <c:v>1.0063366000000001E-2</c:v>
                </c:pt>
                <c:pt idx="18593">
                  <c:v>6.8473329999999997E-3</c:v>
                </c:pt>
                <c:pt idx="18594">
                  <c:v>1.0075301E-2</c:v>
                </c:pt>
                <c:pt idx="18595">
                  <c:v>7.8331860000000007E-3</c:v>
                </c:pt>
                <c:pt idx="18596">
                  <c:v>8.1271060000000003E-3</c:v>
                </c:pt>
                <c:pt idx="18597">
                  <c:v>5.9936479999999999E-3</c:v>
                </c:pt>
                <c:pt idx="18598">
                  <c:v>1.0171199000000001E-2</c:v>
                </c:pt>
                <c:pt idx="18599">
                  <c:v>9.8172650000000004E-3</c:v>
                </c:pt>
                <c:pt idx="18600">
                  <c:v>1.0177571E-2</c:v>
                </c:pt>
                <c:pt idx="18601">
                  <c:v>5.8209050000000003E-3</c:v>
                </c:pt>
                <c:pt idx="18602">
                  <c:v>7.2114850000000001E-3</c:v>
                </c:pt>
                <c:pt idx="18603">
                  <c:v>8.4988579999999998E-3</c:v>
                </c:pt>
                <c:pt idx="18604">
                  <c:v>1.0567481E-2</c:v>
                </c:pt>
                <c:pt idx="18605">
                  <c:v>7.635874E-3</c:v>
                </c:pt>
                <c:pt idx="18606">
                  <c:v>8.2933360000000001E-3</c:v>
                </c:pt>
                <c:pt idx="18607">
                  <c:v>1.0775135999999999E-2</c:v>
                </c:pt>
                <c:pt idx="18608">
                  <c:v>1.1583830999999999E-2</c:v>
                </c:pt>
                <c:pt idx="18609">
                  <c:v>1.0339070000000001E-2</c:v>
                </c:pt>
                <c:pt idx="18610">
                  <c:v>8.3289039999999998E-3</c:v>
                </c:pt>
                <c:pt idx="18611">
                  <c:v>1.0537731E-2</c:v>
                </c:pt>
                <c:pt idx="18612">
                  <c:v>1.2324829000000001E-2</c:v>
                </c:pt>
                <c:pt idx="18613">
                  <c:v>1.1963438E-2</c:v>
                </c:pt>
                <c:pt idx="18614">
                  <c:v>6.1323510000000003E-3</c:v>
                </c:pt>
                <c:pt idx="18615">
                  <c:v>9.7923330000000003E-3</c:v>
                </c:pt>
                <c:pt idx="18616">
                  <c:v>1.2837631E-2</c:v>
                </c:pt>
                <c:pt idx="18617">
                  <c:v>1.248849E-2</c:v>
                </c:pt>
                <c:pt idx="18618">
                  <c:v>7.50608E-3</c:v>
                </c:pt>
                <c:pt idx="18619">
                  <c:v>1.1573261E-2</c:v>
                </c:pt>
                <c:pt idx="18620">
                  <c:v>1.1201071999999999E-2</c:v>
                </c:pt>
                <c:pt idx="18621">
                  <c:v>5.6201519999999998E-3</c:v>
                </c:pt>
                <c:pt idx="18622">
                  <c:v>8.8782879999999998E-3</c:v>
                </c:pt>
                <c:pt idx="18623">
                  <c:v>7.2897120000000003E-3</c:v>
                </c:pt>
                <c:pt idx="18624">
                  <c:v>8.6646650000000002E-3</c:v>
                </c:pt>
                <c:pt idx="18625">
                  <c:v>7.5642469999999996E-3</c:v>
                </c:pt>
                <c:pt idx="18626">
                  <c:v>5.0291479999999998E-3</c:v>
                </c:pt>
                <c:pt idx="18627">
                  <c:v>5.4978639999999999E-3</c:v>
                </c:pt>
                <c:pt idx="18628">
                  <c:v>1.1490894E-2</c:v>
                </c:pt>
                <c:pt idx="18629">
                  <c:v>1.0381422E-2</c:v>
                </c:pt>
                <c:pt idx="18630">
                  <c:v>1.0660062999999999E-2</c:v>
                </c:pt>
                <c:pt idx="18631">
                  <c:v>6.6080640000000003E-3</c:v>
                </c:pt>
                <c:pt idx="18632">
                  <c:v>9.1184969999999997E-3</c:v>
                </c:pt>
                <c:pt idx="18633">
                  <c:v>1.2935871999999999E-2</c:v>
                </c:pt>
                <c:pt idx="18634">
                  <c:v>1.0739202E-2</c:v>
                </c:pt>
                <c:pt idx="18635">
                  <c:v>3.3356140000000002E-3</c:v>
                </c:pt>
                <c:pt idx="18636">
                  <c:v>1.1169569000000001E-2</c:v>
                </c:pt>
                <c:pt idx="18637">
                  <c:v>9.3759299999999993E-3</c:v>
                </c:pt>
                <c:pt idx="18638">
                  <c:v>9.8843569999999999E-3</c:v>
                </c:pt>
                <c:pt idx="18639">
                  <c:v>9.5919419999999991E-3</c:v>
                </c:pt>
                <c:pt idx="18640">
                  <c:v>1.0610886999999999E-2</c:v>
                </c:pt>
                <c:pt idx="18641">
                  <c:v>9.7379029999999991E-3</c:v>
                </c:pt>
                <c:pt idx="18642">
                  <c:v>1.1498342999999999E-2</c:v>
                </c:pt>
                <c:pt idx="18643">
                  <c:v>8.4535519999999996E-3</c:v>
                </c:pt>
                <c:pt idx="18644">
                  <c:v>9.1625490000000007E-3</c:v>
                </c:pt>
                <c:pt idx="18645">
                  <c:v>9.5540339999999994E-3</c:v>
                </c:pt>
                <c:pt idx="18646">
                  <c:v>9.2309120000000008E-3</c:v>
                </c:pt>
                <c:pt idx="18647">
                  <c:v>9.2884360000000006E-3</c:v>
                </c:pt>
                <c:pt idx="18648">
                  <c:v>1.2127433E-2</c:v>
                </c:pt>
                <c:pt idx="18649">
                  <c:v>9.6778569999999998E-3</c:v>
                </c:pt>
                <c:pt idx="18650">
                  <c:v>9.8598260000000004E-3</c:v>
                </c:pt>
                <c:pt idx="18651">
                  <c:v>9.4030950000000002E-3</c:v>
                </c:pt>
                <c:pt idx="18652">
                  <c:v>9.319061E-3</c:v>
                </c:pt>
                <c:pt idx="18653">
                  <c:v>1.335162E-2</c:v>
                </c:pt>
                <c:pt idx="18654">
                  <c:v>1.6123723E-2</c:v>
                </c:pt>
                <c:pt idx="18655">
                  <c:v>5.6753419999999999E-3</c:v>
                </c:pt>
                <c:pt idx="18656">
                  <c:v>7.2726190000000001E-3</c:v>
                </c:pt>
                <c:pt idx="18657">
                  <c:v>9.8721299999999998E-3</c:v>
                </c:pt>
                <c:pt idx="18658">
                  <c:v>5.0319800000000001E-3</c:v>
                </c:pt>
                <c:pt idx="18659">
                  <c:v>6.6775469999999998E-3</c:v>
                </c:pt>
                <c:pt idx="18660">
                  <c:v>1.049896E-2</c:v>
                </c:pt>
                <c:pt idx="18661">
                  <c:v>9.4233089999999995E-3</c:v>
                </c:pt>
                <c:pt idx="18662">
                  <c:v>1.0909477000000001E-2</c:v>
                </c:pt>
                <c:pt idx="18663">
                  <c:v>7.3978330000000004E-3</c:v>
                </c:pt>
                <c:pt idx="18664">
                  <c:v>7.9292310000000001E-3</c:v>
                </c:pt>
                <c:pt idx="18665">
                  <c:v>9.4839840000000009E-3</c:v>
                </c:pt>
                <c:pt idx="18666">
                  <c:v>6.7080289999999999E-3</c:v>
                </c:pt>
                <c:pt idx="18667">
                  <c:v>5.5128019999999998E-3</c:v>
                </c:pt>
                <c:pt idx="18668">
                  <c:v>8.7320179999999994E-3</c:v>
                </c:pt>
                <c:pt idx="18669">
                  <c:v>9.9687890000000005E-3</c:v>
                </c:pt>
                <c:pt idx="18670">
                  <c:v>7.3649099999999997E-3</c:v>
                </c:pt>
                <c:pt idx="18671">
                  <c:v>3.081482E-3</c:v>
                </c:pt>
                <c:pt idx="18672">
                  <c:v>6.2775419999999997E-3</c:v>
                </c:pt>
                <c:pt idx="18673">
                  <c:v>1.0906648E-2</c:v>
                </c:pt>
                <c:pt idx="18674">
                  <c:v>8.1645590000000001E-3</c:v>
                </c:pt>
                <c:pt idx="18675">
                  <c:v>8.8577800000000009E-3</c:v>
                </c:pt>
                <c:pt idx="18676">
                  <c:v>9.3858069999999995E-3</c:v>
                </c:pt>
                <c:pt idx="18677">
                  <c:v>1.0886233E-2</c:v>
                </c:pt>
                <c:pt idx="18678">
                  <c:v>6.5523040000000001E-3</c:v>
                </c:pt>
                <c:pt idx="18679">
                  <c:v>7.2825429999999998E-3</c:v>
                </c:pt>
                <c:pt idx="18680">
                  <c:v>1.1042343E-2</c:v>
                </c:pt>
                <c:pt idx="18681">
                  <c:v>8.7501609999999994E-3</c:v>
                </c:pt>
                <c:pt idx="18682">
                  <c:v>1.2619052E-2</c:v>
                </c:pt>
                <c:pt idx="18683">
                  <c:v>8.8943549999999996E-3</c:v>
                </c:pt>
                <c:pt idx="18684">
                  <c:v>1.0925747E-2</c:v>
                </c:pt>
                <c:pt idx="18685">
                  <c:v>8.3307620000000002E-3</c:v>
                </c:pt>
                <c:pt idx="18686">
                  <c:v>1.2053186E-2</c:v>
                </c:pt>
                <c:pt idx="18687">
                  <c:v>1.3247082E-2</c:v>
                </c:pt>
                <c:pt idx="18688">
                  <c:v>1.0544095E-2</c:v>
                </c:pt>
                <c:pt idx="18689">
                  <c:v>1.0382974999999999E-2</c:v>
                </c:pt>
                <c:pt idx="18690">
                  <c:v>1.284446E-2</c:v>
                </c:pt>
                <c:pt idx="18691">
                  <c:v>9.5487980000000007E-3</c:v>
                </c:pt>
                <c:pt idx="18692">
                  <c:v>7.796982E-3</c:v>
                </c:pt>
                <c:pt idx="18693">
                  <c:v>9.9794429999999993E-3</c:v>
                </c:pt>
                <c:pt idx="18694">
                  <c:v>1.0840809E-2</c:v>
                </c:pt>
                <c:pt idx="18695">
                  <c:v>9.1419789999999997E-3</c:v>
                </c:pt>
                <c:pt idx="18696">
                  <c:v>1.1798495000000001E-2</c:v>
                </c:pt>
                <c:pt idx="18697">
                  <c:v>1.0888493000000001E-2</c:v>
                </c:pt>
                <c:pt idx="18698">
                  <c:v>1.0072395E-2</c:v>
                </c:pt>
                <c:pt idx="18699">
                  <c:v>8.6950080000000006E-3</c:v>
                </c:pt>
                <c:pt idx="18700">
                  <c:v>9.9181789999999992E-3</c:v>
                </c:pt>
                <c:pt idx="18701">
                  <c:v>4.9468569999999998E-3</c:v>
                </c:pt>
                <c:pt idx="18702">
                  <c:v>9.9626390000000006E-3</c:v>
                </c:pt>
                <c:pt idx="18703">
                  <c:v>1.2078785999999999E-2</c:v>
                </c:pt>
                <c:pt idx="18704">
                  <c:v>4.4026730000000002E-3</c:v>
                </c:pt>
                <c:pt idx="18705">
                  <c:v>7.9337580000000008E-3</c:v>
                </c:pt>
                <c:pt idx="18706">
                  <c:v>1.1605846E-2</c:v>
                </c:pt>
                <c:pt idx="18707">
                  <c:v>8.8385549999999997E-3</c:v>
                </c:pt>
                <c:pt idx="18708">
                  <c:v>6.054416E-3</c:v>
                </c:pt>
                <c:pt idx="18709">
                  <c:v>4.1228259999999996E-3</c:v>
                </c:pt>
                <c:pt idx="18710">
                  <c:v>6.1047250000000001E-3</c:v>
                </c:pt>
                <c:pt idx="18711">
                  <c:v>7.0932900000000004E-3</c:v>
                </c:pt>
                <c:pt idx="18712">
                  <c:v>7.1153129999999998E-3</c:v>
                </c:pt>
                <c:pt idx="18713">
                  <c:v>5.7499109999999999E-3</c:v>
                </c:pt>
                <c:pt idx="18714">
                  <c:v>3.7335900000000002E-3</c:v>
                </c:pt>
                <c:pt idx="18715">
                  <c:v>5.7215200000000003E-4</c:v>
                </c:pt>
                <c:pt idx="18716">
                  <c:v>3.3088570000000001E-3</c:v>
                </c:pt>
                <c:pt idx="18717">
                  <c:v>4.0809069999999999E-3</c:v>
                </c:pt>
                <c:pt idx="18718">
                  <c:v>1.1385918E-2</c:v>
                </c:pt>
                <c:pt idx="18719">
                  <c:v>1.374388E-2</c:v>
                </c:pt>
                <c:pt idx="18720">
                  <c:v>1.2242634000000001E-2</c:v>
                </c:pt>
                <c:pt idx="18721">
                  <c:v>5.6417230000000004E-3</c:v>
                </c:pt>
                <c:pt idx="18722">
                  <c:v>5.2145400000000001E-3</c:v>
                </c:pt>
                <c:pt idx="18723">
                  <c:v>7.2779569999999998E-3</c:v>
                </c:pt>
                <c:pt idx="18724">
                  <c:v>1.0558464E-2</c:v>
                </c:pt>
                <c:pt idx="18725">
                  <c:v>5.0302740000000004E-3</c:v>
                </c:pt>
                <c:pt idx="18726">
                  <c:v>8.0087860000000004E-3</c:v>
                </c:pt>
                <c:pt idx="18727">
                  <c:v>8.8570030000000004E-3</c:v>
                </c:pt>
                <c:pt idx="18728">
                  <c:v>8.0275610000000008E-3</c:v>
                </c:pt>
                <c:pt idx="18729">
                  <c:v>7.8573840000000002E-3</c:v>
                </c:pt>
                <c:pt idx="18730">
                  <c:v>3.2058759999999999E-3</c:v>
                </c:pt>
                <c:pt idx="18731">
                  <c:v>4.7582320000000003E-3</c:v>
                </c:pt>
                <c:pt idx="18732">
                  <c:v>6.3493710000000004E-3</c:v>
                </c:pt>
                <c:pt idx="18733">
                  <c:v>8.1821589999999996E-3</c:v>
                </c:pt>
                <c:pt idx="18734">
                  <c:v>7.7962079999999998E-3</c:v>
                </c:pt>
                <c:pt idx="18735">
                  <c:v>1.0845527000000001E-2</c:v>
                </c:pt>
                <c:pt idx="18736">
                  <c:v>7.781278E-3</c:v>
                </c:pt>
                <c:pt idx="18737">
                  <c:v>8.2246939999999994E-3</c:v>
                </c:pt>
                <c:pt idx="18738">
                  <c:v>1.102416E-2</c:v>
                </c:pt>
                <c:pt idx="18739">
                  <c:v>8.6704590000000002E-3</c:v>
                </c:pt>
                <c:pt idx="18740">
                  <c:v>1.2995965E-2</c:v>
                </c:pt>
                <c:pt idx="18741">
                  <c:v>1.3214343999999999E-2</c:v>
                </c:pt>
                <c:pt idx="18742">
                  <c:v>1.2713011E-2</c:v>
                </c:pt>
                <c:pt idx="18743">
                  <c:v>1.0076214999999999E-2</c:v>
                </c:pt>
                <c:pt idx="18744">
                  <c:v>7.8793360000000007E-3</c:v>
                </c:pt>
                <c:pt idx="18745">
                  <c:v>7.9858629999999993E-3</c:v>
                </c:pt>
                <c:pt idx="18746">
                  <c:v>8.520016E-3</c:v>
                </c:pt>
                <c:pt idx="18747">
                  <c:v>7.8654099999999998E-3</c:v>
                </c:pt>
                <c:pt idx="18748">
                  <c:v>1.0263192000000001E-2</c:v>
                </c:pt>
                <c:pt idx="18749">
                  <c:v>1.2068549E-2</c:v>
                </c:pt>
                <c:pt idx="18750">
                  <c:v>8.6386039999999994E-3</c:v>
                </c:pt>
                <c:pt idx="18751">
                  <c:v>8.3501830000000006E-3</c:v>
                </c:pt>
                <c:pt idx="18752">
                  <c:v>6.3985250000000004E-3</c:v>
                </c:pt>
                <c:pt idx="18753">
                  <c:v>8.3964279999999992E-3</c:v>
                </c:pt>
                <c:pt idx="18754">
                  <c:v>1.0546302E-2</c:v>
                </c:pt>
                <c:pt idx="18755">
                  <c:v>8.1800840000000007E-3</c:v>
                </c:pt>
                <c:pt idx="18756">
                  <c:v>9.4431189999999998E-3</c:v>
                </c:pt>
                <c:pt idx="18757">
                  <c:v>1.0386677E-2</c:v>
                </c:pt>
                <c:pt idx="18758">
                  <c:v>1.1275589000000001E-2</c:v>
                </c:pt>
                <c:pt idx="18759">
                  <c:v>1.1186105999999999E-2</c:v>
                </c:pt>
                <c:pt idx="18760">
                  <c:v>1.0485936E-2</c:v>
                </c:pt>
                <c:pt idx="18761">
                  <c:v>1.1754399E-2</c:v>
                </c:pt>
                <c:pt idx="18762">
                  <c:v>1.2237935E-2</c:v>
                </c:pt>
                <c:pt idx="18763">
                  <c:v>1.4200951999999999E-2</c:v>
                </c:pt>
                <c:pt idx="18764">
                  <c:v>1.4737276000000001E-2</c:v>
                </c:pt>
                <c:pt idx="18765">
                  <c:v>1.1250133000000001E-2</c:v>
                </c:pt>
                <c:pt idx="18766">
                  <c:v>7.8600590000000008E-3</c:v>
                </c:pt>
                <c:pt idx="18767">
                  <c:v>1.0767432E-2</c:v>
                </c:pt>
                <c:pt idx="18768">
                  <c:v>1.1691714000000001E-2</c:v>
                </c:pt>
                <c:pt idx="18769">
                  <c:v>1.2305573E-2</c:v>
                </c:pt>
                <c:pt idx="18770">
                  <c:v>1.2341375E-2</c:v>
                </c:pt>
                <c:pt idx="18771">
                  <c:v>1.2367473E-2</c:v>
                </c:pt>
                <c:pt idx="18772">
                  <c:v>1.2342047E-2</c:v>
                </c:pt>
                <c:pt idx="18773">
                  <c:v>1.4013713000000001E-2</c:v>
                </c:pt>
                <c:pt idx="18774">
                  <c:v>1.1721549E-2</c:v>
                </c:pt>
                <c:pt idx="18775">
                  <c:v>1.2369761999999999E-2</c:v>
                </c:pt>
                <c:pt idx="18776">
                  <c:v>1.0984633000000001E-2</c:v>
                </c:pt>
                <c:pt idx="18777">
                  <c:v>1.0873846E-2</c:v>
                </c:pt>
                <c:pt idx="18778">
                  <c:v>1.4181363000000001E-2</c:v>
                </c:pt>
                <c:pt idx="18779">
                  <c:v>1.5509482E-2</c:v>
                </c:pt>
                <c:pt idx="18780">
                  <c:v>1.1148745E-2</c:v>
                </c:pt>
                <c:pt idx="18781">
                  <c:v>7.3659909999999997E-3</c:v>
                </c:pt>
                <c:pt idx="18782">
                  <c:v>1.1083765000000001E-2</c:v>
                </c:pt>
                <c:pt idx="18783">
                  <c:v>1.4144535999999999E-2</c:v>
                </c:pt>
                <c:pt idx="18784">
                  <c:v>1.0362847E-2</c:v>
                </c:pt>
                <c:pt idx="18785">
                  <c:v>1.0017168E-2</c:v>
                </c:pt>
                <c:pt idx="18786">
                  <c:v>1.3064340000000001E-2</c:v>
                </c:pt>
                <c:pt idx="18787">
                  <c:v>1.4594059E-2</c:v>
                </c:pt>
                <c:pt idx="18788">
                  <c:v>1.1333480999999999E-2</c:v>
                </c:pt>
                <c:pt idx="18789">
                  <c:v>8.5472819999999998E-3</c:v>
                </c:pt>
                <c:pt idx="18790">
                  <c:v>1.1538072999999999E-2</c:v>
                </c:pt>
                <c:pt idx="18791">
                  <c:v>1.1496793E-2</c:v>
                </c:pt>
                <c:pt idx="18792">
                  <c:v>1.1038678E-2</c:v>
                </c:pt>
                <c:pt idx="18793">
                  <c:v>1.0710044E-2</c:v>
                </c:pt>
                <c:pt idx="18794">
                  <c:v>1.3607034E-2</c:v>
                </c:pt>
                <c:pt idx="18795">
                  <c:v>1.2163335000000001E-2</c:v>
                </c:pt>
                <c:pt idx="18796">
                  <c:v>1.0612857E-2</c:v>
                </c:pt>
                <c:pt idx="18797">
                  <c:v>1.1591035E-2</c:v>
                </c:pt>
                <c:pt idx="18798">
                  <c:v>9.1233760000000007E-3</c:v>
                </c:pt>
                <c:pt idx="18799">
                  <c:v>1.2053118999999999E-2</c:v>
                </c:pt>
                <c:pt idx="18800">
                  <c:v>1.4057375E-2</c:v>
                </c:pt>
                <c:pt idx="18801">
                  <c:v>1.2894371999999999E-2</c:v>
                </c:pt>
                <c:pt idx="18802">
                  <c:v>1.1071131999999999E-2</c:v>
                </c:pt>
                <c:pt idx="18803">
                  <c:v>1.1835991000000001E-2</c:v>
                </c:pt>
                <c:pt idx="18804">
                  <c:v>1.4041992999999999E-2</c:v>
                </c:pt>
                <c:pt idx="18805">
                  <c:v>1.6803156999999999E-2</c:v>
                </c:pt>
                <c:pt idx="18806">
                  <c:v>1.3568545E-2</c:v>
                </c:pt>
                <c:pt idx="18807">
                  <c:v>1.8923096E-2</c:v>
                </c:pt>
                <c:pt idx="18808">
                  <c:v>1.9555303999999999E-2</c:v>
                </c:pt>
                <c:pt idx="18809">
                  <c:v>2.0644005E-2</c:v>
                </c:pt>
                <c:pt idx="18810">
                  <c:v>1.6180322E-2</c:v>
                </c:pt>
                <c:pt idx="18811">
                  <c:v>1.5232502E-2</c:v>
                </c:pt>
                <c:pt idx="18812">
                  <c:v>1.7235592000000001E-2</c:v>
                </c:pt>
                <c:pt idx="18813">
                  <c:v>1.7792723999999999E-2</c:v>
                </c:pt>
                <c:pt idx="18814">
                  <c:v>1.8992084999999999E-2</c:v>
                </c:pt>
                <c:pt idx="18815">
                  <c:v>1.5174178E-2</c:v>
                </c:pt>
                <c:pt idx="18816">
                  <c:v>1.8677968999999999E-2</c:v>
                </c:pt>
                <c:pt idx="18817">
                  <c:v>1.8455595000000002E-2</c:v>
                </c:pt>
                <c:pt idx="18818">
                  <c:v>1.7935749000000001E-2</c:v>
                </c:pt>
                <c:pt idx="18819">
                  <c:v>1.3488271E-2</c:v>
                </c:pt>
                <c:pt idx="18820">
                  <c:v>1.6592539999999999E-2</c:v>
                </c:pt>
                <c:pt idx="18821">
                  <c:v>1.6792807999999999E-2</c:v>
                </c:pt>
                <c:pt idx="18822">
                  <c:v>1.5311849000000001E-2</c:v>
                </c:pt>
                <c:pt idx="18823">
                  <c:v>1.4500117999999999E-2</c:v>
                </c:pt>
                <c:pt idx="18824">
                  <c:v>1.4175409999999999E-2</c:v>
                </c:pt>
                <c:pt idx="18825">
                  <c:v>1.6258269999999998E-2</c:v>
                </c:pt>
                <c:pt idx="18826">
                  <c:v>1.8355626999999999E-2</c:v>
                </c:pt>
                <c:pt idx="18827">
                  <c:v>2.0208653E-2</c:v>
                </c:pt>
                <c:pt idx="18828">
                  <c:v>1.7187882000000002E-2</c:v>
                </c:pt>
                <c:pt idx="18829">
                  <c:v>2.1158389999999999E-2</c:v>
                </c:pt>
                <c:pt idx="18830">
                  <c:v>1.9049868000000001E-2</c:v>
                </c:pt>
                <c:pt idx="18831">
                  <c:v>1.8257842999999999E-2</c:v>
                </c:pt>
                <c:pt idx="18832">
                  <c:v>1.3321817999999999E-2</c:v>
                </c:pt>
                <c:pt idx="18833">
                  <c:v>1.3375613999999999E-2</c:v>
                </c:pt>
                <c:pt idx="18834">
                  <c:v>1.7610282000000001E-2</c:v>
                </c:pt>
                <c:pt idx="18835">
                  <c:v>1.4405433E-2</c:v>
                </c:pt>
                <c:pt idx="18836">
                  <c:v>1.197874E-2</c:v>
                </c:pt>
                <c:pt idx="18837">
                  <c:v>1.503232E-2</c:v>
                </c:pt>
                <c:pt idx="18838">
                  <c:v>1.5632063000000002E-2</c:v>
                </c:pt>
                <c:pt idx="18839">
                  <c:v>1.7041674E-2</c:v>
                </c:pt>
                <c:pt idx="18840">
                  <c:v>1.7614367999999998E-2</c:v>
                </c:pt>
                <c:pt idx="18841">
                  <c:v>1.6775737999999998E-2</c:v>
                </c:pt>
                <c:pt idx="18842">
                  <c:v>8.6793500000000006E-3</c:v>
                </c:pt>
                <c:pt idx="18843">
                  <c:v>9.2567220000000002E-3</c:v>
                </c:pt>
                <c:pt idx="18844">
                  <c:v>1.5596690999999999E-2</c:v>
                </c:pt>
                <c:pt idx="18845">
                  <c:v>1.2271201000000001E-2</c:v>
                </c:pt>
                <c:pt idx="18846">
                  <c:v>1.0133097000000001E-2</c:v>
                </c:pt>
                <c:pt idx="18847">
                  <c:v>1.2004767E-2</c:v>
                </c:pt>
                <c:pt idx="18848">
                  <c:v>1.3314118999999999E-2</c:v>
                </c:pt>
                <c:pt idx="18849">
                  <c:v>1.0163864999999999E-2</c:v>
                </c:pt>
                <c:pt idx="18850">
                  <c:v>1.1390205E-2</c:v>
                </c:pt>
                <c:pt idx="18851">
                  <c:v>1.4265353999999999E-2</c:v>
                </c:pt>
                <c:pt idx="18852">
                  <c:v>1.1675524E-2</c:v>
                </c:pt>
                <c:pt idx="18853">
                  <c:v>1.8027695E-2</c:v>
                </c:pt>
                <c:pt idx="18854">
                  <c:v>1.1633899E-2</c:v>
                </c:pt>
                <c:pt idx="18855">
                  <c:v>1.5902948E-2</c:v>
                </c:pt>
                <c:pt idx="18856">
                  <c:v>1.6873750999999999E-2</c:v>
                </c:pt>
                <c:pt idx="18857">
                  <c:v>1.3800728999999999E-2</c:v>
                </c:pt>
                <c:pt idx="18858">
                  <c:v>1.6133181999999999E-2</c:v>
                </c:pt>
                <c:pt idx="18859">
                  <c:v>2.2516247E-2</c:v>
                </c:pt>
                <c:pt idx="18860">
                  <c:v>1.8676150999999998E-2</c:v>
                </c:pt>
                <c:pt idx="18861">
                  <c:v>2.0282037999999999E-2</c:v>
                </c:pt>
                <c:pt idx="18862">
                  <c:v>2.0983168999999999E-2</c:v>
                </c:pt>
                <c:pt idx="18863">
                  <c:v>2.0713922999999999E-2</c:v>
                </c:pt>
                <c:pt idx="18864">
                  <c:v>2.0618699000000001E-2</c:v>
                </c:pt>
                <c:pt idx="18865">
                  <c:v>1.4891039E-2</c:v>
                </c:pt>
                <c:pt idx="18866">
                  <c:v>1.5055552E-2</c:v>
                </c:pt>
                <c:pt idx="18867">
                  <c:v>1.6333070000000002E-2</c:v>
                </c:pt>
                <c:pt idx="18868">
                  <c:v>1.6550042000000001E-2</c:v>
                </c:pt>
                <c:pt idx="18869">
                  <c:v>1.4315118E-2</c:v>
                </c:pt>
                <c:pt idx="18870">
                  <c:v>1.7428394E-2</c:v>
                </c:pt>
                <c:pt idx="18871">
                  <c:v>1.4839534E-2</c:v>
                </c:pt>
                <c:pt idx="18872">
                  <c:v>6.2585039999999998E-3</c:v>
                </c:pt>
                <c:pt idx="18873">
                  <c:v>1.1092675E-2</c:v>
                </c:pt>
                <c:pt idx="18874">
                  <c:v>1.5511426E-2</c:v>
                </c:pt>
                <c:pt idx="18875">
                  <c:v>1.6081874999999999E-2</c:v>
                </c:pt>
                <c:pt idx="18876">
                  <c:v>1.0838043E-2</c:v>
                </c:pt>
                <c:pt idx="18877">
                  <c:v>6.95329E-3</c:v>
                </c:pt>
                <c:pt idx="18878">
                  <c:v>1.1512741E-2</c:v>
                </c:pt>
                <c:pt idx="18879">
                  <c:v>1.0871451000000001E-2</c:v>
                </c:pt>
                <c:pt idx="18880">
                  <c:v>1.1553043000000001E-2</c:v>
                </c:pt>
                <c:pt idx="18881">
                  <c:v>1.0153285999999999E-2</c:v>
                </c:pt>
                <c:pt idx="18882">
                  <c:v>1.0985521E-2</c:v>
                </c:pt>
                <c:pt idx="18883">
                  <c:v>1.6015965E-2</c:v>
                </c:pt>
                <c:pt idx="18884">
                  <c:v>1.2683066999999999E-2</c:v>
                </c:pt>
                <c:pt idx="18885">
                  <c:v>1.6539591999999999E-2</c:v>
                </c:pt>
                <c:pt idx="18886">
                  <c:v>1.3270848E-2</c:v>
                </c:pt>
                <c:pt idx="18887">
                  <c:v>1.3013321E-2</c:v>
                </c:pt>
                <c:pt idx="18888">
                  <c:v>1.5504464000000001E-2</c:v>
                </c:pt>
                <c:pt idx="18889">
                  <c:v>1.5423236999999999E-2</c:v>
                </c:pt>
                <c:pt idx="18890">
                  <c:v>1.095512E-2</c:v>
                </c:pt>
                <c:pt idx="18891">
                  <c:v>1.2242490999999999E-2</c:v>
                </c:pt>
                <c:pt idx="18892">
                  <c:v>1.6213398E-2</c:v>
                </c:pt>
                <c:pt idx="18893">
                  <c:v>1.3657562E-2</c:v>
                </c:pt>
                <c:pt idx="18894">
                  <c:v>1.4082646000000001E-2</c:v>
                </c:pt>
                <c:pt idx="18895">
                  <c:v>1.4571601999999999E-2</c:v>
                </c:pt>
                <c:pt idx="18896">
                  <c:v>1.4787867999999999E-2</c:v>
                </c:pt>
                <c:pt idx="18897">
                  <c:v>1.7031580000000001E-2</c:v>
                </c:pt>
                <c:pt idx="18898">
                  <c:v>1.5009073E-2</c:v>
                </c:pt>
                <c:pt idx="18899">
                  <c:v>1.8842161E-2</c:v>
                </c:pt>
                <c:pt idx="18900">
                  <c:v>1.0291348000000001E-2</c:v>
                </c:pt>
                <c:pt idx="18901">
                  <c:v>1.7636078999999999E-2</c:v>
                </c:pt>
                <c:pt idx="18902">
                  <c:v>1.4997774E-2</c:v>
                </c:pt>
                <c:pt idx="18903">
                  <c:v>1.4069129999999999E-2</c:v>
                </c:pt>
                <c:pt idx="18904">
                  <c:v>1.5853117999999999E-2</c:v>
                </c:pt>
                <c:pt idx="18905">
                  <c:v>1.5016086999999999E-2</c:v>
                </c:pt>
                <c:pt idx="18906">
                  <c:v>1.8401147999999999E-2</c:v>
                </c:pt>
                <c:pt idx="18907">
                  <c:v>1.5767015999999998E-2</c:v>
                </c:pt>
                <c:pt idx="18908">
                  <c:v>1.9832332000000001E-2</c:v>
                </c:pt>
                <c:pt idx="18909">
                  <c:v>1.8413664999999999E-2</c:v>
                </c:pt>
                <c:pt idx="18910">
                  <c:v>1.7797535E-2</c:v>
                </c:pt>
                <c:pt idx="18911">
                  <c:v>1.8055328999999998E-2</c:v>
                </c:pt>
                <c:pt idx="18912">
                  <c:v>1.7606515E-2</c:v>
                </c:pt>
                <c:pt idx="18913">
                  <c:v>2.0818817999999999E-2</c:v>
                </c:pt>
                <c:pt idx="18914">
                  <c:v>2.1388254999999998E-2</c:v>
                </c:pt>
                <c:pt idx="18915">
                  <c:v>2.4265267E-2</c:v>
                </c:pt>
                <c:pt idx="18916">
                  <c:v>2.2465769E-2</c:v>
                </c:pt>
                <c:pt idx="18917">
                  <c:v>1.9409257999999999E-2</c:v>
                </c:pt>
                <c:pt idx="18918">
                  <c:v>1.9103986999999999E-2</c:v>
                </c:pt>
                <c:pt idx="18919">
                  <c:v>1.934953E-2</c:v>
                </c:pt>
                <c:pt idx="18920">
                  <c:v>1.5556383999999999E-2</c:v>
                </c:pt>
                <c:pt idx="18921">
                  <c:v>1.6425638999999999E-2</c:v>
                </c:pt>
                <c:pt idx="18922">
                  <c:v>1.7787289000000001E-2</c:v>
                </c:pt>
                <c:pt idx="18923">
                  <c:v>1.0276909000000001E-2</c:v>
                </c:pt>
                <c:pt idx="18924">
                  <c:v>1.1440756E-2</c:v>
                </c:pt>
                <c:pt idx="18925">
                  <c:v>1.3075404000000001E-2</c:v>
                </c:pt>
                <c:pt idx="18926">
                  <c:v>1.4461907E-2</c:v>
                </c:pt>
                <c:pt idx="18927">
                  <c:v>1.2831253000000001E-2</c:v>
                </c:pt>
                <c:pt idx="18928">
                  <c:v>9.0538249999999997E-3</c:v>
                </c:pt>
                <c:pt idx="18929">
                  <c:v>1.4197721E-2</c:v>
                </c:pt>
                <c:pt idx="18930">
                  <c:v>1.1685683000000001E-2</c:v>
                </c:pt>
                <c:pt idx="18931">
                  <c:v>1.1887284999999999E-2</c:v>
                </c:pt>
                <c:pt idx="18932">
                  <c:v>7.6976190000000002E-3</c:v>
                </c:pt>
                <c:pt idx="18933">
                  <c:v>8.9895189999999996E-3</c:v>
                </c:pt>
                <c:pt idx="18934">
                  <c:v>1.2436900000000001E-2</c:v>
                </c:pt>
                <c:pt idx="18935">
                  <c:v>1.2856614000000001E-2</c:v>
                </c:pt>
                <c:pt idx="18936">
                  <c:v>1.2963572E-2</c:v>
                </c:pt>
                <c:pt idx="18937">
                  <c:v>1.3458919999999999E-2</c:v>
                </c:pt>
                <c:pt idx="18938">
                  <c:v>1.4950308000000001E-2</c:v>
                </c:pt>
                <c:pt idx="18939">
                  <c:v>1.5326345999999999E-2</c:v>
                </c:pt>
                <c:pt idx="18940">
                  <c:v>1.4144758E-2</c:v>
                </c:pt>
                <c:pt idx="18941">
                  <c:v>1.4209739000000001E-2</c:v>
                </c:pt>
                <c:pt idx="18942">
                  <c:v>1.7346813999999999E-2</c:v>
                </c:pt>
                <c:pt idx="18943">
                  <c:v>1.7513262000000002E-2</c:v>
                </c:pt>
                <c:pt idx="18944">
                  <c:v>2.0571578E-2</c:v>
                </c:pt>
                <c:pt idx="18945">
                  <c:v>1.6408524000000001E-2</c:v>
                </c:pt>
                <c:pt idx="18946">
                  <c:v>1.4783838000000001E-2</c:v>
                </c:pt>
                <c:pt idx="18947">
                  <c:v>1.3891944999999999E-2</c:v>
                </c:pt>
                <c:pt idx="18948">
                  <c:v>1.6096611E-2</c:v>
                </c:pt>
                <c:pt idx="18949">
                  <c:v>1.5584216999999999E-2</c:v>
                </c:pt>
                <c:pt idx="18950">
                  <c:v>1.7074140000000002E-2</c:v>
                </c:pt>
                <c:pt idx="18951">
                  <c:v>1.6522598999999999E-2</c:v>
                </c:pt>
                <c:pt idx="18952">
                  <c:v>1.698179E-2</c:v>
                </c:pt>
                <c:pt idx="18953">
                  <c:v>1.7318944999999999E-2</c:v>
                </c:pt>
                <c:pt idx="18954">
                  <c:v>1.3551247000000001E-2</c:v>
                </c:pt>
                <c:pt idx="18955">
                  <c:v>1.4292671E-2</c:v>
                </c:pt>
                <c:pt idx="18956">
                  <c:v>1.8845718000000001E-2</c:v>
                </c:pt>
                <c:pt idx="18957">
                  <c:v>1.8086184000000002E-2</c:v>
                </c:pt>
                <c:pt idx="18958">
                  <c:v>1.8297166E-2</c:v>
                </c:pt>
                <c:pt idx="18959">
                  <c:v>1.4192168999999999E-2</c:v>
                </c:pt>
                <c:pt idx="18960">
                  <c:v>1.3661473E-2</c:v>
                </c:pt>
                <c:pt idx="18961">
                  <c:v>1.8127061E-2</c:v>
                </c:pt>
                <c:pt idx="18962">
                  <c:v>1.8057993000000001E-2</c:v>
                </c:pt>
                <c:pt idx="18963">
                  <c:v>2.0712364E-2</c:v>
                </c:pt>
                <c:pt idx="18964">
                  <c:v>1.7098513999999999E-2</c:v>
                </c:pt>
                <c:pt idx="18965">
                  <c:v>1.5903555E-2</c:v>
                </c:pt>
                <c:pt idx="18966">
                  <c:v>1.6205042999999999E-2</c:v>
                </c:pt>
                <c:pt idx="18967">
                  <c:v>2.1103928000000001E-2</c:v>
                </c:pt>
                <c:pt idx="18968">
                  <c:v>1.7727132999999999E-2</c:v>
                </c:pt>
                <c:pt idx="18969">
                  <c:v>1.8613965999999999E-2</c:v>
                </c:pt>
                <c:pt idx="18970">
                  <c:v>1.6656967000000002E-2</c:v>
                </c:pt>
                <c:pt idx="18971">
                  <c:v>1.6087049999999999E-2</c:v>
                </c:pt>
                <c:pt idx="18972">
                  <c:v>1.8932253E-2</c:v>
                </c:pt>
                <c:pt idx="18973">
                  <c:v>1.5592382E-2</c:v>
                </c:pt>
                <c:pt idx="18974">
                  <c:v>1.9201592999999999E-2</c:v>
                </c:pt>
                <c:pt idx="18975">
                  <c:v>1.6048677000000001E-2</c:v>
                </c:pt>
                <c:pt idx="18976">
                  <c:v>1.8094211999999998E-2</c:v>
                </c:pt>
                <c:pt idx="18977">
                  <c:v>1.6965563999999999E-2</c:v>
                </c:pt>
                <c:pt idx="18978">
                  <c:v>1.3513653E-2</c:v>
                </c:pt>
                <c:pt idx="18979">
                  <c:v>1.6844735E-2</c:v>
                </c:pt>
                <c:pt idx="18980">
                  <c:v>1.6960487E-2</c:v>
                </c:pt>
                <c:pt idx="18981">
                  <c:v>1.8847603000000001E-2</c:v>
                </c:pt>
                <c:pt idx="18982">
                  <c:v>1.7381760999999999E-2</c:v>
                </c:pt>
                <c:pt idx="18983">
                  <c:v>1.9187915999999999E-2</c:v>
                </c:pt>
                <c:pt idx="18984">
                  <c:v>1.6865905E-2</c:v>
                </c:pt>
                <c:pt idx="18985">
                  <c:v>1.9271007E-2</c:v>
                </c:pt>
                <c:pt idx="18986">
                  <c:v>1.8237415999999999E-2</c:v>
                </c:pt>
                <c:pt idx="18987">
                  <c:v>1.9635574999999999E-2</c:v>
                </c:pt>
                <c:pt idx="18988">
                  <c:v>2.0009439E-2</c:v>
                </c:pt>
                <c:pt idx="18989">
                  <c:v>1.9578805000000001E-2</c:v>
                </c:pt>
                <c:pt idx="18990">
                  <c:v>1.7839514000000001E-2</c:v>
                </c:pt>
                <c:pt idx="18991">
                  <c:v>1.4005627E-2</c:v>
                </c:pt>
                <c:pt idx="18992">
                  <c:v>1.6735144E-2</c:v>
                </c:pt>
                <c:pt idx="18993">
                  <c:v>1.8014261E-2</c:v>
                </c:pt>
                <c:pt idx="18994">
                  <c:v>2.0406341000000001E-2</c:v>
                </c:pt>
                <c:pt idx="18995">
                  <c:v>1.7016670000000001E-2</c:v>
                </c:pt>
                <c:pt idx="18996">
                  <c:v>1.4804390000000001E-2</c:v>
                </c:pt>
                <c:pt idx="18997">
                  <c:v>2.1178931000000002E-2</c:v>
                </c:pt>
                <c:pt idx="18998">
                  <c:v>1.7309185000000001E-2</c:v>
                </c:pt>
                <c:pt idx="18999">
                  <c:v>1.7861525999999999E-2</c:v>
                </c:pt>
                <c:pt idx="19000">
                  <c:v>1.6188225000000001E-2</c:v>
                </c:pt>
                <c:pt idx="19001">
                  <c:v>1.9656192999999999E-2</c:v>
                </c:pt>
                <c:pt idx="19002">
                  <c:v>1.6758446E-2</c:v>
                </c:pt>
                <c:pt idx="19003">
                  <c:v>1.6164293999999999E-2</c:v>
                </c:pt>
                <c:pt idx="19004">
                  <c:v>1.5264678E-2</c:v>
                </c:pt>
                <c:pt idx="19005">
                  <c:v>1.8329443000000001E-2</c:v>
                </c:pt>
                <c:pt idx="19006">
                  <c:v>1.8259668999999999E-2</c:v>
                </c:pt>
                <c:pt idx="19007">
                  <c:v>1.8661540000000001E-2</c:v>
                </c:pt>
                <c:pt idx="19008">
                  <c:v>1.8367016999999999E-2</c:v>
                </c:pt>
                <c:pt idx="19009">
                  <c:v>1.4020472000000001E-2</c:v>
                </c:pt>
                <c:pt idx="19010">
                  <c:v>1.7861617999999999E-2</c:v>
                </c:pt>
                <c:pt idx="19011">
                  <c:v>1.5161704999999999E-2</c:v>
                </c:pt>
                <c:pt idx="19012">
                  <c:v>1.5629417999999999E-2</c:v>
                </c:pt>
                <c:pt idx="19013">
                  <c:v>1.6211320000000001E-2</c:v>
                </c:pt>
                <c:pt idx="19014">
                  <c:v>1.6962175999999999E-2</c:v>
                </c:pt>
                <c:pt idx="19015">
                  <c:v>1.7524636999999999E-2</c:v>
                </c:pt>
                <c:pt idx="19016">
                  <c:v>1.6374837999999999E-2</c:v>
                </c:pt>
                <c:pt idx="19017">
                  <c:v>2.2339253E-2</c:v>
                </c:pt>
                <c:pt idx="19018">
                  <c:v>1.6031843E-2</c:v>
                </c:pt>
                <c:pt idx="19019">
                  <c:v>1.9006060000000002E-2</c:v>
                </c:pt>
                <c:pt idx="19020">
                  <c:v>1.8010129999999999E-2</c:v>
                </c:pt>
                <c:pt idx="19021">
                  <c:v>2.0364631000000001E-2</c:v>
                </c:pt>
                <c:pt idx="19022">
                  <c:v>1.7520682999999999E-2</c:v>
                </c:pt>
                <c:pt idx="19023">
                  <c:v>1.6532384000000001E-2</c:v>
                </c:pt>
                <c:pt idx="19024">
                  <c:v>1.9433174000000001E-2</c:v>
                </c:pt>
                <c:pt idx="19025">
                  <c:v>1.6143372E-2</c:v>
                </c:pt>
                <c:pt idx="19026">
                  <c:v>2.0655584000000001E-2</c:v>
                </c:pt>
                <c:pt idx="19027">
                  <c:v>1.9372474000000001E-2</c:v>
                </c:pt>
                <c:pt idx="19028">
                  <c:v>1.7809103999999999E-2</c:v>
                </c:pt>
                <c:pt idx="19029">
                  <c:v>1.7432797999999999E-2</c:v>
                </c:pt>
                <c:pt idx="19030">
                  <c:v>1.8708168000000001E-2</c:v>
                </c:pt>
                <c:pt idx="19031">
                  <c:v>1.7996835999999999E-2</c:v>
                </c:pt>
                <c:pt idx="19032">
                  <c:v>2.0143799E-2</c:v>
                </c:pt>
                <c:pt idx="19033">
                  <c:v>1.9011423E-2</c:v>
                </c:pt>
                <c:pt idx="19034">
                  <c:v>1.8940490000000001E-2</c:v>
                </c:pt>
                <c:pt idx="19035">
                  <c:v>1.9690434999999999E-2</c:v>
                </c:pt>
                <c:pt idx="19036">
                  <c:v>1.6318131E-2</c:v>
                </c:pt>
                <c:pt idx="19037">
                  <c:v>1.9874781000000001E-2</c:v>
                </c:pt>
                <c:pt idx="19038">
                  <c:v>1.9224402000000002E-2</c:v>
                </c:pt>
                <c:pt idx="19039">
                  <c:v>1.6970035000000001E-2</c:v>
                </c:pt>
                <c:pt idx="19040">
                  <c:v>1.7518646999999998E-2</c:v>
                </c:pt>
                <c:pt idx="19041">
                  <c:v>1.8265665E-2</c:v>
                </c:pt>
                <c:pt idx="19042">
                  <c:v>1.8835902000000002E-2</c:v>
                </c:pt>
                <c:pt idx="19043">
                  <c:v>1.6023604E-2</c:v>
                </c:pt>
                <c:pt idx="19044">
                  <c:v>1.9787678E-2</c:v>
                </c:pt>
                <c:pt idx="19045">
                  <c:v>1.9206576E-2</c:v>
                </c:pt>
                <c:pt idx="19046">
                  <c:v>2.1841889E-2</c:v>
                </c:pt>
                <c:pt idx="19047">
                  <c:v>1.4809813E-2</c:v>
                </c:pt>
                <c:pt idx="19048">
                  <c:v>1.6790479000000001E-2</c:v>
                </c:pt>
                <c:pt idx="19049">
                  <c:v>1.6689546E-2</c:v>
                </c:pt>
                <c:pt idx="19050">
                  <c:v>1.8476184E-2</c:v>
                </c:pt>
                <c:pt idx="19051">
                  <c:v>1.8365663000000001E-2</c:v>
                </c:pt>
                <c:pt idx="19052">
                  <c:v>1.7457528E-2</c:v>
                </c:pt>
                <c:pt idx="19053">
                  <c:v>1.8164597000000001E-2</c:v>
                </c:pt>
                <c:pt idx="19054">
                  <c:v>1.8796222000000001E-2</c:v>
                </c:pt>
                <c:pt idx="19055">
                  <c:v>2.1350726E-2</c:v>
                </c:pt>
                <c:pt idx="19056">
                  <c:v>1.8536165E-2</c:v>
                </c:pt>
                <c:pt idx="19057">
                  <c:v>2.0718360000000002E-2</c:v>
                </c:pt>
                <c:pt idx="19058">
                  <c:v>1.6624168000000002E-2</c:v>
                </c:pt>
                <c:pt idx="19059">
                  <c:v>1.6010041999999999E-2</c:v>
                </c:pt>
                <c:pt idx="19060">
                  <c:v>1.6320355000000002E-2</c:v>
                </c:pt>
                <c:pt idx="19061">
                  <c:v>1.8359004000000002E-2</c:v>
                </c:pt>
                <c:pt idx="19062">
                  <c:v>1.7676246999999999E-2</c:v>
                </c:pt>
                <c:pt idx="19063">
                  <c:v>1.8202754000000002E-2</c:v>
                </c:pt>
                <c:pt idx="19064">
                  <c:v>1.8661219999999999E-2</c:v>
                </c:pt>
                <c:pt idx="19065">
                  <c:v>1.6026821E-2</c:v>
                </c:pt>
                <c:pt idx="19066">
                  <c:v>1.8102753999999999E-2</c:v>
                </c:pt>
                <c:pt idx="19067">
                  <c:v>2.1459936999999998E-2</c:v>
                </c:pt>
                <c:pt idx="19068">
                  <c:v>2.0318625E-2</c:v>
                </c:pt>
                <c:pt idx="19069">
                  <c:v>2.1607596E-2</c:v>
                </c:pt>
                <c:pt idx="19070">
                  <c:v>1.7896420999999999E-2</c:v>
                </c:pt>
                <c:pt idx="19071">
                  <c:v>1.9708168000000002E-2</c:v>
                </c:pt>
                <c:pt idx="19072">
                  <c:v>1.8224346999999998E-2</c:v>
                </c:pt>
                <c:pt idx="19073">
                  <c:v>2.0033698999999999E-2</c:v>
                </c:pt>
                <c:pt idx="19074">
                  <c:v>2.0332919000000001E-2</c:v>
                </c:pt>
                <c:pt idx="19075">
                  <c:v>2.074784E-2</c:v>
                </c:pt>
                <c:pt idx="19076">
                  <c:v>2.0394078999999999E-2</c:v>
                </c:pt>
                <c:pt idx="19077">
                  <c:v>2.1891311E-2</c:v>
                </c:pt>
                <c:pt idx="19078">
                  <c:v>2.0676547999999999E-2</c:v>
                </c:pt>
                <c:pt idx="19079">
                  <c:v>2.2449149000000002E-2</c:v>
                </c:pt>
                <c:pt idx="19080">
                  <c:v>1.9122422E-2</c:v>
                </c:pt>
                <c:pt idx="19081">
                  <c:v>1.9447859000000001E-2</c:v>
                </c:pt>
                <c:pt idx="19082">
                  <c:v>2.0818244999999999E-2</c:v>
                </c:pt>
                <c:pt idx="19083">
                  <c:v>1.7980380000000001E-2</c:v>
                </c:pt>
                <c:pt idx="19084">
                  <c:v>1.9846131999999999E-2</c:v>
                </c:pt>
                <c:pt idx="19085">
                  <c:v>2.1034700999999999E-2</c:v>
                </c:pt>
                <c:pt idx="19086">
                  <c:v>1.9717156999999999E-2</c:v>
                </c:pt>
                <c:pt idx="19087">
                  <c:v>1.7608731999999998E-2</c:v>
                </c:pt>
                <c:pt idx="19088">
                  <c:v>2.0630483000000002E-2</c:v>
                </c:pt>
                <c:pt idx="19089">
                  <c:v>1.9655499999999999E-2</c:v>
                </c:pt>
                <c:pt idx="19090">
                  <c:v>2.1535207000000001E-2</c:v>
                </c:pt>
                <c:pt idx="19091">
                  <c:v>2.3239895999999999E-2</c:v>
                </c:pt>
                <c:pt idx="19092">
                  <c:v>2.1174852000000001E-2</c:v>
                </c:pt>
                <c:pt idx="19093">
                  <c:v>1.9523958000000001E-2</c:v>
                </c:pt>
                <c:pt idx="19094">
                  <c:v>1.8389491000000001E-2</c:v>
                </c:pt>
                <c:pt idx="19095">
                  <c:v>1.9878730000000001E-2</c:v>
                </c:pt>
                <c:pt idx="19096">
                  <c:v>1.8820606E-2</c:v>
                </c:pt>
                <c:pt idx="19097">
                  <c:v>2.1072578000000002E-2</c:v>
                </c:pt>
                <c:pt idx="19098">
                  <c:v>2.4125367000000002E-2</c:v>
                </c:pt>
                <c:pt idx="19099">
                  <c:v>2.4671315999999999E-2</c:v>
                </c:pt>
                <c:pt idx="19100">
                  <c:v>2.2975966E-2</c:v>
                </c:pt>
                <c:pt idx="19101">
                  <c:v>1.9200935999999998E-2</c:v>
                </c:pt>
                <c:pt idx="19102">
                  <c:v>1.8685820999999998E-2</c:v>
                </c:pt>
                <c:pt idx="19103">
                  <c:v>2.0755630000000001E-2</c:v>
                </c:pt>
                <c:pt idx="19104">
                  <c:v>1.7957958999999999E-2</c:v>
                </c:pt>
                <c:pt idx="19105">
                  <c:v>1.7548632000000002E-2</c:v>
                </c:pt>
                <c:pt idx="19106">
                  <c:v>2.0209596E-2</c:v>
                </c:pt>
                <c:pt idx="19107">
                  <c:v>1.7819940999999999E-2</c:v>
                </c:pt>
                <c:pt idx="19108">
                  <c:v>1.8540404999999999E-2</c:v>
                </c:pt>
                <c:pt idx="19109">
                  <c:v>1.5594948000000001E-2</c:v>
                </c:pt>
                <c:pt idx="19110">
                  <c:v>1.8009730000000002E-2</c:v>
                </c:pt>
                <c:pt idx="19111">
                  <c:v>1.8987909000000001E-2</c:v>
                </c:pt>
                <c:pt idx="19112">
                  <c:v>1.5219554999999999E-2</c:v>
                </c:pt>
                <c:pt idx="19113">
                  <c:v>1.529732E-2</c:v>
                </c:pt>
                <c:pt idx="19114">
                  <c:v>1.4457338E-2</c:v>
                </c:pt>
                <c:pt idx="19115">
                  <c:v>1.2590462E-2</c:v>
                </c:pt>
                <c:pt idx="19116">
                  <c:v>1.1886648999999999E-2</c:v>
                </c:pt>
                <c:pt idx="19117">
                  <c:v>1.8915264000000001E-2</c:v>
                </c:pt>
                <c:pt idx="19118">
                  <c:v>2.0802174E-2</c:v>
                </c:pt>
                <c:pt idx="19119">
                  <c:v>1.6349636000000001E-2</c:v>
                </c:pt>
                <c:pt idx="19120">
                  <c:v>1.3258463999999999E-2</c:v>
                </c:pt>
                <c:pt idx="19121">
                  <c:v>1.3928515000000001E-2</c:v>
                </c:pt>
                <c:pt idx="19122">
                  <c:v>1.739249E-2</c:v>
                </c:pt>
                <c:pt idx="19123">
                  <c:v>1.4249959E-2</c:v>
                </c:pt>
                <c:pt idx="19124">
                  <c:v>1.7715879E-2</c:v>
                </c:pt>
                <c:pt idx="19125">
                  <c:v>1.6894027999999998E-2</c:v>
                </c:pt>
                <c:pt idx="19126">
                  <c:v>1.5738520999999998E-2</c:v>
                </c:pt>
                <c:pt idx="19127">
                  <c:v>1.6904186000000002E-2</c:v>
                </c:pt>
                <c:pt idx="19128">
                  <c:v>1.4563515000000001E-2</c:v>
                </c:pt>
                <c:pt idx="19129">
                  <c:v>1.4529958000000001E-2</c:v>
                </c:pt>
                <c:pt idx="19130">
                  <c:v>1.9780852000000002E-2</c:v>
                </c:pt>
                <c:pt idx="19131">
                  <c:v>1.9179244000000002E-2</c:v>
                </c:pt>
                <c:pt idx="19132">
                  <c:v>1.8327814000000001E-2</c:v>
                </c:pt>
                <c:pt idx="19133">
                  <c:v>1.4743198000000001E-2</c:v>
                </c:pt>
                <c:pt idx="19134">
                  <c:v>1.5166086E-2</c:v>
                </c:pt>
                <c:pt idx="19135">
                  <c:v>1.8950971E-2</c:v>
                </c:pt>
                <c:pt idx="19136">
                  <c:v>1.9107418000000001E-2</c:v>
                </c:pt>
                <c:pt idx="19137">
                  <c:v>2.0535938E-2</c:v>
                </c:pt>
                <c:pt idx="19138">
                  <c:v>1.9985734000000002E-2</c:v>
                </c:pt>
                <c:pt idx="19139">
                  <c:v>2.1359923999999999E-2</c:v>
                </c:pt>
                <c:pt idx="19140">
                  <c:v>1.9691987000000001E-2</c:v>
                </c:pt>
                <c:pt idx="19141">
                  <c:v>2.1179094999999998E-2</c:v>
                </c:pt>
                <c:pt idx="19142">
                  <c:v>1.9860460999999999E-2</c:v>
                </c:pt>
                <c:pt idx="19143">
                  <c:v>2.1780066000000001E-2</c:v>
                </c:pt>
                <c:pt idx="19144">
                  <c:v>2.0951416E-2</c:v>
                </c:pt>
                <c:pt idx="19145">
                  <c:v>1.8985203999999999E-2</c:v>
                </c:pt>
                <c:pt idx="19146">
                  <c:v>2.4430885999999999E-2</c:v>
                </c:pt>
                <c:pt idx="19147">
                  <c:v>2.0137604E-2</c:v>
                </c:pt>
                <c:pt idx="19148">
                  <c:v>2.3149861000000001E-2</c:v>
                </c:pt>
                <c:pt idx="19149">
                  <c:v>1.7839786E-2</c:v>
                </c:pt>
                <c:pt idx="19150">
                  <c:v>2.1671452000000001E-2</c:v>
                </c:pt>
                <c:pt idx="19151">
                  <c:v>2.2761482999999999E-2</c:v>
                </c:pt>
                <c:pt idx="19152">
                  <c:v>1.9596331000000002E-2</c:v>
                </c:pt>
                <c:pt idx="19153">
                  <c:v>1.9481815E-2</c:v>
                </c:pt>
                <c:pt idx="19154">
                  <c:v>1.818902E-2</c:v>
                </c:pt>
                <c:pt idx="19155">
                  <c:v>2.0696652999999999E-2</c:v>
                </c:pt>
                <c:pt idx="19156">
                  <c:v>1.7514585999999999E-2</c:v>
                </c:pt>
                <c:pt idx="19157">
                  <c:v>2.0513838E-2</c:v>
                </c:pt>
                <c:pt idx="19158">
                  <c:v>1.4526888E-2</c:v>
                </c:pt>
                <c:pt idx="19159">
                  <c:v>1.4176416000000001E-2</c:v>
                </c:pt>
                <c:pt idx="19160">
                  <c:v>1.6769698E-2</c:v>
                </c:pt>
                <c:pt idx="19161">
                  <c:v>1.0748290000000001E-2</c:v>
                </c:pt>
                <c:pt idx="19162">
                  <c:v>1.2512653E-2</c:v>
                </c:pt>
                <c:pt idx="19163">
                  <c:v>1.2806932E-2</c:v>
                </c:pt>
                <c:pt idx="19164">
                  <c:v>1.2770900999999999E-2</c:v>
                </c:pt>
                <c:pt idx="19165">
                  <c:v>1.6039930000000001E-2</c:v>
                </c:pt>
                <c:pt idx="19166">
                  <c:v>1.2164472000000001E-2</c:v>
                </c:pt>
                <c:pt idx="19167">
                  <c:v>1.4591677000000001E-2</c:v>
                </c:pt>
                <c:pt idx="19168">
                  <c:v>1.4312543E-2</c:v>
                </c:pt>
                <c:pt idx="19169">
                  <c:v>1.2621169999999999E-2</c:v>
                </c:pt>
                <c:pt idx="19170">
                  <c:v>1.5381331999999999E-2</c:v>
                </c:pt>
                <c:pt idx="19171">
                  <c:v>1.2728557E-2</c:v>
                </c:pt>
                <c:pt idx="19172">
                  <c:v>1.8554571999999998E-2</c:v>
                </c:pt>
                <c:pt idx="19173">
                  <c:v>1.2624244E-2</c:v>
                </c:pt>
                <c:pt idx="19174">
                  <c:v>1.9290503000000001E-2</c:v>
                </c:pt>
                <c:pt idx="19175">
                  <c:v>1.925748E-2</c:v>
                </c:pt>
                <c:pt idx="19176">
                  <c:v>1.8726158999999999E-2</c:v>
                </c:pt>
                <c:pt idx="19177">
                  <c:v>1.8380480000000001E-2</c:v>
                </c:pt>
                <c:pt idx="19178">
                  <c:v>1.4967256999999999E-2</c:v>
                </c:pt>
                <c:pt idx="19179">
                  <c:v>1.6506564000000001E-2</c:v>
                </c:pt>
                <c:pt idx="19180">
                  <c:v>1.6176284999999999E-2</c:v>
                </c:pt>
                <c:pt idx="19181">
                  <c:v>2.0749732999999999E-2</c:v>
                </c:pt>
                <c:pt idx="19182">
                  <c:v>2.1470293000000001E-2</c:v>
                </c:pt>
                <c:pt idx="19183">
                  <c:v>2.3882049999999998E-2</c:v>
                </c:pt>
                <c:pt idx="19184">
                  <c:v>2.1633010000000001E-2</c:v>
                </c:pt>
                <c:pt idx="19185">
                  <c:v>1.966973E-2</c:v>
                </c:pt>
                <c:pt idx="19186">
                  <c:v>1.6922742000000001E-2</c:v>
                </c:pt>
                <c:pt idx="19187">
                  <c:v>1.9076706999999998E-2</c:v>
                </c:pt>
                <c:pt idx="19188">
                  <c:v>2.0342102000000001E-2</c:v>
                </c:pt>
                <c:pt idx="19189">
                  <c:v>2.2533884000000001E-2</c:v>
                </c:pt>
                <c:pt idx="19190">
                  <c:v>1.7516530999999998E-2</c:v>
                </c:pt>
                <c:pt idx="19191">
                  <c:v>1.7788971000000001E-2</c:v>
                </c:pt>
                <c:pt idx="19192">
                  <c:v>1.7459578999999999E-2</c:v>
                </c:pt>
                <c:pt idx="19193">
                  <c:v>1.4393748E-2</c:v>
                </c:pt>
                <c:pt idx="19194">
                  <c:v>1.5314115999999999E-2</c:v>
                </c:pt>
                <c:pt idx="19195">
                  <c:v>1.5544746E-2</c:v>
                </c:pt>
                <c:pt idx="19196">
                  <c:v>1.9527558E-2</c:v>
                </c:pt>
                <c:pt idx="19197">
                  <c:v>1.6665991000000002E-2</c:v>
                </c:pt>
                <c:pt idx="19198">
                  <c:v>1.2843439E-2</c:v>
                </c:pt>
                <c:pt idx="19199">
                  <c:v>1.9305599999999999E-2</c:v>
                </c:pt>
                <c:pt idx="19200">
                  <c:v>1.7815679000000001E-2</c:v>
                </c:pt>
                <c:pt idx="19201">
                  <c:v>1.5531219000000001E-2</c:v>
                </c:pt>
                <c:pt idx="19202">
                  <c:v>1.7264894999999999E-2</c:v>
                </c:pt>
                <c:pt idx="19203">
                  <c:v>1.6973279000000001E-2</c:v>
                </c:pt>
                <c:pt idx="19204">
                  <c:v>1.5343870000000001E-2</c:v>
                </c:pt>
                <c:pt idx="19205">
                  <c:v>1.4232533E-2</c:v>
                </c:pt>
                <c:pt idx="19206">
                  <c:v>1.6401433999999999E-2</c:v>
                </c:pt>
                <c:pt idx="19207">
                  <c:v>1.8759929000000002E-2</c:v>
                </c:pt>
                <c:pt idx="19208">
                  <c:v>1.3544085000000001E-2</c:v>
                </c:pt>
                <c:pt idx="19209">
                  <c:v>1.453052E-2</c:v>
                </c:pt>
                <c:pt idx="19210">
                  <c:v>1.4109365E-2</c:v>
                </c:pt>
                <c:pt idx="19211">
                  <c:v>1.8387998999999999E-2</c:v>
                </c:pt>
                <c:pt idx="19212">
                  <c:v>1.4738887000000001E-2</c:v>
                </c:pt>
                <c:pt idx="19213">
                  <c:v>1.3236331E-2</c:v>
                </c:pt>
                <c:pt idx="19214">
                  <c:v>1.2699424000000001E-2</c:v>
                </c:pt>
                <c:pt idx="19215">
                  <c:v>1.2889308E-2</c:v>
                </c:pt>
                <c:pt idx="19216">
                  <c:v>1.4587915E-2</c:v>
                </c:pt>
                <c:pt idx="19217">
                  <c:v>1.3682705E-2</c:v>
                </c:pt>
                <c:pt idx="19218">
                  <c:v>1.2727018E-2</c:v>
                </c:pt>
                <c:pt idx="19219">
                  <c:v>1.3362448000000001E-2</c:v>
                </c:pt>
                <c:pt idx="19220">
                  <c:v>1.4720069000000001E-2</c:v>
                </c:pt>
                <c:pt idx="19221">
                  <c:v>1.2973301E-2</c:v>
                </c:pt>
                <c:pt idx="19222">
                  <c:v>1.2037684E-2</c:v>
                </c:pt>
                <c:pt idx="19223">
                  <c:v>1.5652925000000002E-2</c:v>
                </c:pt>
                <c:pt idx="19224">
                  <c:v>1.1997885999999999E-2</c:v>
                </c:pt>
                <c:pt idx="19225">
                  <c:v>1.2700960000000001E-2</c:v>
                </c:pt>
                <c:pt idx="19226">
                  <c:v>1.4412082999999999E-2</c:v>
                </c:pt>
                <c:pt idx="19227">
                  <c:v>1.6033947E-2</c:v>
                </c:pt>
                <c:pt idx="19228">
                  <c:v>1.4223509E-2</c:v>
                </c:pt>
                <c:pt idx="19229">
                  <c:v>1.1207214E-2</c:v>
                </c:pt>
                <c:pt idx="19230">
                  <c:v>1.2240562E-2</c:v>
                </c:pt>
                <c:pt idx="19231">
                  <c:v>1.095026E-2</c:v>
                </c:pt>
                <c:pt idx="19232">
                  <c:v>1.1888126000000001E-2</c:v>
                </c:pt>
                <c:pt idx="19233">
                  <c:v>8.6433299999999994E-3</c:v>
                </c:pt>
                <c:pt idx="19234">
                  <c:v>1.0056503E-2</c:v>
                </c:pt>
                <c:pt idx="19235">
                  <c:v>9.7366569999999993E-3</c:v>
                </c:pt>
                <c:pt idx="19236">
                  <c:v>6.4913219999999999E-3</c:v>
                </c:pt>
                <c:pt idx="19237">
                  <c:v>6.8295430000000004E-3</c:v>
                </c:pt>
                <c:pt idx="19238">
                  <c:v>8.7082089999999997E-3</c:v>
                </c:pt>
                <c:pt idx="19239">
                  <c:v>9.5854530000000007E-3</c:v>
                </c:pt>
                <c:pt idx="19240">
                  <c:v>9.2313350000000002E-3</c:v>
                </c:pt>
                <c:pt idx="19241">
                  <c:v>9.4071050000000007E-3</c:v>
                </c:pt>
                <c:pt idx="19242">
                  <c:v>9.021233E-3</c:v>
                </c:pt>
                <c:pt idx="19243">
                  <c:v>6.685641E-3</c:v>
                </c:pt>
                <c:pt idx="19244">
                  <c:v>9.8733750000000002E-3</c:v>
                </c:pt>
                <c:pt idx="19245">
                  <c:v>8.6432620000000005E-3</c:v>
                </c:pt>
                <c:pt idx="19246">
                  <c:v>6.8837999999999998E-3</c:v>
                </c:pt>
                <c:pt idx="19247">
                  <c:v>9.8601490000000003E-3</c:v>
                </c:pt>
                <c:pt idx="19248">
                  <c:v>6.538159E-3</c:v>
                </c:pt>
                <c:pt idx="19249">
                  <c:v>9.3507250000000007E-3</c:v>
                </c:pt>
                <c:pt idx="19250">
                  <c:v>7.2308479999999998E-3</c:v>
                </c:pt>
                <c:pt idx="19251">
                  <c:v>7.0596069999999999E-3</c:v>
                </c:pt>
                <c:pt idx="19252">
                  <c:v>7.4861249999999997E-3</c:v>
                </c:pt>
                <c:pt idx="19253">
                  <c:v>9.6083969999999994E-3</c:v>
                </c:pt>
                <c:pt idx="19254">
                  <c:v>1.1743391000000001E-2</c:v>
                </c:pt>
                <c:pt idx="19255">
                  <c:v>5.9193240000000001E-3</c:v>
                </c:pt>
                <c:pt idx="19256">
                  <c:v>5.7847929999999999E-3</c:v>
                </c:pt>
                <c:pt idx="19257">
                  <c:v>3.8212440000000001E-3</c:v>
                </c:pt>
                <c:pt idx="19258">
                  <c:v>6.8386200000000001E-3</c:v>
                </c:pt>
                <c:pt idx="19259">
                  <c:v>5.933944E-3</c:v>
                </c:pt>
                <c:pt idx="19260">
                  <c:v>8.92072E-3</c:v>
                </c:pt>
                <c:pt idx="19261">
                  <c:v>8.5966140000000007E-3</c:v>
                </c:pt>
                <c:pt idx="19262">
                  <c:v>6.0690079999999999E-3</c:v>
                </c:pt>
                <c:pt idx="19263">
                  <c:v>2.7882599999999999E-3</c:v>
                </c:pt>
                <c:pt idx="19264">
                  <c:v>3.4196819999999998E-3</c:v>
                </c:pt>
                <c:pt idx="19265">
                  <c:v>7.7715529999999996E-3</c:v>
                </c:pt>
                <c:pt idx="19266">
                  <c:v>7.2468599999999999E-3</c:v>
                </c:pt>
                <c:pt idx="19267">
                  <c:v>3.6215000000000002E-3</c:v>
                </c:pt>
                <c:pt idx="19268">
                  <c:v>4.7559849999999999E-3</c:v>
                </c:pt>
                <c:pt idx="19269">
                  <c:v>2.7623420000000001E-3</c:v>
                </c:pt>
                <c:pt idx="19270">
                  <c:v>5.1295330000000004E-3</c:v>
                </c:pt>
                <c:pt idx="19271">
                  <c:v>4.0296469999999999E-3</c:v>
                </c:pt>
                <c:pt idx="19272">
                  <c:v>6.5810599999999997E-3</c:v>
                </c:pt>
                <c:pt idx="19273">
                  <c:v>7.169885E-3</c:v>
                </c:pt>
                <c:pt idx="19274">
                  <c:v>6.5600390000000001E-3</c:v>
                </c:pt>
                <c:pt idx="19275">
                  <c:v>5.9895900000000004E-3</c:v>
                </c:pt>
                <c:pt idx="19276">
                  <c:v>7.2789769999999998E-3</c:v>
                </c:pt>
                <c:pt idx="19277">
                  <c:v>5.0589659999999998E-3</c:v>
                </c:pt>
                <c:pt idx="19278">
                  <c:v>4.39259E-3</c:v>
                </c:pt>
                <c:pt idx="19279">
                  <c:v>6.1119269999999996E-3</c:v>
                </c:pt>
                <c:pt idx="19280">
                  <c:v>6.0096480000000002E-3</c:v>
                </c:pt>
                <c:pt idx="19281">
                  <c:v>6.2687730000000001E-3</c:v>
                </c:pt>
                <c:pt idx="19282">
                  <c:v>6.0761449999999998E-3</c:v>
                </c:pt>
                <c:pt idx="19283">
                  <c:v>6.3837399999999997E-3</c:v>
                </c:pt>
                <c:pt idx="19284">
                  <c:v>6.2504329999999997E-3</c:v>
                </c:pt>
                <c:pt idx="19285">
                  <c:v>4.2703730000000001E-3</c:v>
                </c:pt>
                <c:pt idx="19286">
                  <c:v>5.294979E-3</c:v>
                </c:pt>
                <c:pt idx="19287">
                  <c:v>5.8265460000000002E-3</c:v>
                </c:pt>
                <c:pt idx="19288">
                  <c:v>7.9671499999999992E-3</c:v>
                </c:pt>
                <c:pt idx="19289">
                  <c:v>4.2347289999999996E-3</c:v>
                </c:pt>
                <c:pt idx="19290">
                  <c:v>6.2924130000000002E-3</c:v>
                </c:pt>
                <c:pt idx="19291">
                  <c:v>4.9033080000000003E-3</c:v>
                </c:pt>
                <c:pt idx="19292">
                  <c:v>5.9217219999999999E-3</c:v>
                </c:pt>
                <c:pt idx="19293">
                  <c:v>4.2921340000000004E-3</c:v>
                </c:pt>
                <c:pt idx="19294">
                  <c:v>5.2142070000000002E-3</c:v>
                </c:pt>
                <c:pt idx="19295">
                  <c:v>4.9500209999999998E-3</c:v>
                </c:pt>
                <c:pt idx="19296">
                  <c:v>5.0636639999999998E-3</c:v>
                </c:pt>
                <c:pt idx="19297">
                  <c:v>4.0082540000000002E-3</c:v>
                </c:pt>
                <c:pt idx="19298">
                  <c:v>9.46323E-4</c:v>
                </c:pt>
                <c:pt idx="19299">
                  <c:v>3.1492899999999999E-3</c:v>
                </c:pt>
                <c:pt idx="19300">
                  <c:v>4.5520789999999997E-3</c:v>
                </c:pt>
                <c:pt idx="19301">
                  <c:v>4.0556660000000003E-3</c:v>
                </c:pt>
                <c:pt idx="19302">
                  <c:v>8.0584850000000006E-3</c:v>
                </c:pt>
                <c:pt idx="19303">
                  <c:v>7.5250530000000003E-3</c:v>
                </c:pt>
                <c:pt idx="19304">
                  <c:v>6.1070990000000004E-3</c:v>
                </c:pt>
                <c:pt idx="19305">
                  <c:v>9.9993089999999996E-3</c:v>
                </c:pt>
                <c:pt idx="19306">
                  <c:v>5.921735E-3</c:v>
                </c:pt>
                <c:pt idx="19307">
                  <c:v>5.0351679999999996E-3</c:v>
                </c:pt>
                <c:pt idx="19308">
                  <c:v>9.0056830000000004E-3</c:v>
                </c:pt>
                <c:pt idx="19309">
                  <c:v>8.4312390000000001E-3</c:v>
                </c:pt>
                <c:pt idx="19310">
                  <c:v>5.4492350000000002E-3</c:v>
                </c:pt>
                <c:pt idx="19311">
                  <c:v>8.7986920000000003E-3</c:v>
                </c:pt>
                <c:pt idx="19312">
                  <c:v>6.5367899999999998E-3</c:v>
                </c:pt>
                <c:pt idx="19313">
                  <c:v>9.3954280000000008E-3</c:v>
                </c:pt>
                <c:pt idx="19314">
                  <c:v>1.1566702E-2</c:v>
                </c:pt>
                <c:pt idx="19315">
                  <c:v>1.0589588E-2</c:v>
                </c:pt>
                <c:pt idx="19316">
                  <c:v>8.6890999999999999E-3</c:v>
                </c:pt>
                <c:pt idx="19317">
                  <c:v>1.1037741E-2</c:v>
                </c:pt>
                <c:pt idx="19318">
                  <c:v>8.5884220000000001E-3</c:v>
                </c:pt>
                <c:pt idx="19319">
                  <c:v>9.9479660000000008E-3</c:v>
                </c:pt>
                <c:pt idx="19320">
                  <c:v>6.450051E-3</c:v>
                </c:pt>
                <c:pt idx="19321">
                  <c:v>7.5651169999999997E-3</c:v>
                </c:pt>
                <c:pt idx="19322">
                  <c:v>9.4021569999999995E-3</c:v>
                </c:pt>
                <c:pt idx="19323">
                  <c:v>1.2163322000000001E-2</c:v>
                </c:pt>
                <c:pt idx="19324">
                  <c:v>1.1565779999999999E-2</c:v>
                </c:pt>
                <c:pt idx="19325">
                  <c:v>1.0280538000000001E-2</c:v>
                </c:pt>
                <c:pt idx="19326">
                  <c:v>7.0169220000000001E-3</c:v>
                </c:pt>
                <c:pt idx="19327">
                  <c:v>1.0349334999999999E-2</c:v>
                </c:pt>
                <c:pt idx="19328">
                  <c:v>9.2427399999999993E-3</c:v>
                </c:pt>
                <c:pt idx="19329">
                  <c:v>1.1538118E-2</c:v>
                </c:pt>
                <c:pt idx="19330">
                  <c:v>8.7641690000000005E-3</c:v>
                </c:pt>
                <c:pt idx="19331">
                  <c:v>1.1130654E-2</c:v>
                </c:pt>
                <c:pt idx="19332">
                  <c:v>8.2317480000000005E-3</c:v>
                </c:pt>
                <c:pt idx="19333">
                  <c:v>7.3923189999999996E-3</c:v>
                </c:pt>
                <c:pt idx="19334">
                  <c:v>5.862262E-3</c:v>
                </c:pt>
                <c:pt idx="19335">
                  <c:v>1.2767572E-2</c:v>
                </c:pt>
                <c:pt idx="19336">
                  <c:v>1.0220395E-2</c:v>
                </c:pt>
                <c:pt idx="19337">
                  <c:v>1.1048637E-2</c:v>
                </c:pt>
                <c:pt idx="19338">
                  <c:v>1.3066463E-2</c:v>
                </c:pt>
                <c:pt idx="19339">
                  <c:v>7.1601049999999999E-3</c:v>
                </c:pt>
                <c:pt idx="19340">
                  <c:v>7.504302E-3</c:v>
                </c:pt>
                <c:pt idx="19341">
                  <c:v>5.9468849999999998E-3</c:v>
                </c:pt>
                <c:pt idx="19342">
                  <c:v>9.192225E-3</c:v>
                </c:pt>
                <c:pt idx="19343">
                  <c:v>1.0134185E-2</c:v>
                </c:pt>
                <c:pt idx="19344">
                  <c:v>1.0150196E-2</c:v>
                </c:pt>
                <c:pt idx="19345">
                  <c:v>7.739503E-3</c:v>
                </c:pt>
                <c:pt idx="19346">
                  <c:v>7.6274899999999998E-3</c:v>
                </c:pt>
                <c:pt idx="19347">
                  <c:v>9.0906300000000006E-3</c:v>
                </c:pt>
                <c:pt idx="19348">
                  <c:v>1.0921985E-2</c:v>
                </c:pt>
                <c:pt idx="19349">
                  <c:v>1.0831438000000001E-2</c:v>
                </c:pt>
                <c:pt idx="19350">
                  <c:v>1.1894119999999999E-2</c:v>
                </c:pt>
                <c:pt idx="19351">
                  <c:v>1.0915141999999999E-2</c:v>
                </c:pt>
                <c:pt idx="19352">
                  <c:v>1.1619632E-2</c:v>
                </c:pt>
                <c:pt idx="19353">
                  <c:v>1.1132273999999999E-2</c:v>
                </c:pt>
                <c:pt idx="19354">
                  <c:v>1.1369864E-2</c:v>
                </c:pt>
                <c:pt idx="19355">
                  <c:v>7.9825880000000005E-3</c:v>
                </c:pt>
                <c:pt idx="19356">
                  <c:v>1.174481E-2</c:v>
                </c:pt>
                <c:pt idx="19357">
                  <c:v>1.0391124999999999E-2</c:v>
                </c:pt>
                <c:pt idx="19358">
                  <c:v>9.8936500000000004E-3</c:v>
                </c:pt>
                <c:pt idx="19359">
                  <c:v>9.6558300000000007E-3</c:v>
                </c:pt>
                <c:pt idx="19360">
                  <c:v>7.5560749999999998E-3</c:v>
                </c:pt>
                <c:pt idx="19361">
                  <c:v>8.5052249999999999E-3</c:v>
                </c:pt>
                <c:pt idx="19362">
                  <c:v>3.1345040000000002E-3</c:v>
                </c:pt>
                <c:pt idx="19363">
                  <c:v>6.4421499999999998E-3</c:v>
                </c:pt>
                <c:pt idx="19364">
                  <c:v>7.8496360000000001E-3</c:v>
                </c:pt>
                <c:pt idx="19365">
                  <c:v>6.6075370000000001E-3</c:v>
                </c:pt>
                <c:pt idx="19366">
                  <c:v>6.6488650000000003E-3</c:v>
                </c:pt>
                <c:pt idx="19367">
                  <c:v>8.3282530000000007E-3</c:v>
                </c:pt>
                <c:pt idx="19368">
                  <c:v>1.9738949999999998E-3</c:v>
                </c:pt>
                <c:pt idx="19369">
                  <c:v>3.818667E-3</c:v>
                </c:pt>
                <c:pt idx="19370">
                  <c:v>4.9497339999999999E-3</c:v>
                </c:pt>
                <c:pt idx="19371">
                  <c:v>5.7942219999999999E-3</c:v>
                </c:pt>
                <c:pt idx="19372">
                  <c:v>5.0939549999999998E-3</c:v>
                </c:pt>
                <c:pt idx="19373">
                  <c:v>8.1102510000000006E-3</c:v>
                </c:pt>
                <c:pt idx="19374">
                  <c:v>4.3516259999999999E-3</c:v>
                </c:pt>
                <c:pt idx="19375">
                  <c:v>7.5721870000000002E-3</c:v>
                </c:pt>
                <c:pt idx="19376">
                  <c:v>4.8077079999999999E-3</c:v>
                </c:pt>
                <c:pt idx="19377">
                  <c:v>4.6812080000000001E-3</c:v>
                </c:pt>
                <c:pt idx="19378">
                  <c:v>1.0030704999999999E-2</c:v>
                </c:pt>
                <c:pt idx="19379">
                  <c:v>1.4274986E-2</c:v>
                </c:pt>
                <c:pt idx="19380">
                  <c:v>5.8866930000000001E-3</c:v>
                </c:pt>
                <c:pt idx="19381">
                  <c:v>4.617431E-3</c:v>
                </c:pt>
                <c:pt idx="19382">
                  <c:v>9.285303E-3</c:v>
                </c:pt>
                <c:pt idx="19383">
                  <c:v>5.2596680000000003E-3</c:v>
                </c:pt>
                <c:pt idx="19384">
                  <c:v>5.2269320000000001E-3</c:v>
                </c:pt>
                <c:pt idx="19385">
                  <c:v>1.2953826999999999E-2</c:v>
                </c:pt>
                <c:pt idx="19386">
                  <c:v>1.225E-2</c:v>
                </c:pt>
                <c:pt idx="19387">
                  <c:v>8.7343609999999995E-3</c:v>
                </c:pt>
                <c:pt idx="19388">
                  <c:v>1.2015511E-2</c:v>
                </c:pt>
                <c:pt idx="19389">
                  <c:v>9.1512810000000007E-3</c:v>
                </c:pt>
                <c:pt idx="19390">
                  <c:v>4.1638509999999997E-3</c:v>
                </c:pt>
                <c:pt idx="19391">
                  <c:v>8.3822979999999998E-3</c:v>
                </c:pt>
                <c:pt idx="19392">
                  <c:v>5.4905689999999998E-3</c:v>
                </c:pt>
                <c:pt idx="19393">
                  <c:v>9.0400310000000005E-3</c:v>
                </c:pt>
                <c:pt idx="19394">
                  <c:v>5.0940869999999997E-3</c:v>
                </c:pt>
                <c:pt idx="19395">
                  <c:v>6.2427070000000001E-3</c:v>
                </c:pt>
                <c:pt idx="19396">
                  <c:v>5.2190680000000003E-3</c:v>
                </c:pt>
                <c:pt idx="19397">
                  <c:v>4.3135939999999996E-3</c:v>
                </c:pt>
                <c:pt idx="19398">
                  <c:v>5.2980850000000001E-3</c:v>
                </c:pt>
                <c:pt idx="19399">
                  <c:v>3.5411969999999998E-3</c:v>
                </c:pt>
                <c:pt idx="19400">
                  <c:v>9.5881909999999994E-3</c:v>
                </c:pt>
                <c:pt idx="19401">
                  <c:v>4.7692009999999998E-3</c:v>
                </c:pt>
                <c:pt idx="19402">
                  <c:v>5.2471360000000003E-3</c:v>
                </c:pt>
                <c:pt idx="19403">
                  <c:v>5.040475E-3</c:v>
                </c:pt>
                <c:pt idx="19404">
                  <c:v>3.0644689999999998E-3</c:v>
                </c:pt>
                <c:pt idx="19405">
                  <c:v>6.2333639999999999E-3</c:v>
                </c:pt>
                <c:pt idx="19406">
                  <c:v>1.1445574999999999E-2</c:v>
                </c:pt>
                <c:pt idx="19407">
                  <c:v>6.5192599999999998E-3</c:v>
                </c:pt>
                <c:pt idx="19408">
                  <c:v>3.391397E-3</c:v>
                </c:pt>
                <c:pt idx="19409">
                  <c:v>9.3712589999999998E-3</c:v>
                </c:pt>
                <c:pt idx="19410">
                  <c:v>3.921005E-3</c:v>
                </c:pt>
                <c:pt idx="19411">
                  <c:v>7.7104169999999998E-3</c:v>
                </c:pt>
                <c:pt idx="19412">
                  <c:v>1.1462093E-2</c:v>
                </c:pt>
                <c:pt idx="19413">
                  <c:v>8.5110440000000006E-3</c:v>
                </c:pt>
                <c:pt idx="19414">
                  <c:v>1.0542172000000001E-2</c:v>
                </c:pt>
                <c:pt idx="19415">
                  <c:v>9.6548060000000002E-3</c:v>
                </c:pt>
                <c:pt idx="19416">
                  <c:v>1.0930175E-2</c:v>
                </c:pt>
                <c:pt idx="19417">
                  <c:v>9.2830099999999995E-3</c:v>
                </c:pt>
                <c:pt idx="19418">
                  <c:v>1.4646575E-2</c:v>
                </c:pt>
                <c:pt idx="19419">
                  <c:v>1.1239859E-2</c:v>
                </c:pt>
                <c:pt idx="19420">
                  <c:v>9.7039069999999995E-3</c:v>
                </c:pt>
                <c:pt idx="19421">
                  <c:v>1.2517004E-2</c:v>
                </c:pt>
                <c:pt idx="19422">
                  <c:v>1.5706107E-2</c:v>
                </c:pt>
                <c:pt idx="19423">
                  <c:v>1.4000619000000001E-2</c:v>
                </c:pt>
                <c:pt idx="19424">
                  <c:v>1.5486616999999999E-2</c:v>
                </c:pt>
                <c:pt idx="19425">
                  <c:v>1.2250875E-2</c:v>
                </c:pt>
                <c:pt idx="19426">
                  <c:v>1.5979281000000001E-2</c:v>
                </c:pt>
                <c:pt idx="19427">
                  <c:v>1.7685834000000001E-2</c:v>
                </c:pt>
                <c:pt idx="19428">
                  <c:v>1.769341E-2</c:v>
                </c:pt>
                <c:pt idx="19429">
                  <c:v>1.5849170999999999E-2</c:v>
                </c:pt>
                <c:pt idx="19430">
                  <c:v>1.7404112999999999E-2</c:v>
                </c:pt>
                <c:pt idx="19431">
                  <c:v>1.7585473000000001E-2</c:v>
                </c:pt>
                <c:pt idx="19432">
                  <c:v>1.1661659E-2</c:v>
                </c:pt>
                <c:pt idx="19433">
                  <c:v>1.59861E-2</c:v>
                </c:pt>
                <c:pt idx="19434">
                  <c:v>1.5905708000000001E-2</c:v>
                </c:pt>
                <c:pt idx="19435">
                  <c:v>1.9098305999999999E-2</c:v>
                </c:pt>
                <c:pt idx="19436">
                  <c:v>1.6558883999999999E-2</c:v>
                </c:pt>
                <c:pt idx="19437">
                  <c:v>1.2773733000000001E-2</c:v>
                </c:pt>
                <c:pt idx="19438">
                  <c:v>1.6943595999999998E-2</c:v>
                </c:pt>
                <c:pt idx="19439">
                  <c:v>1.5666078999999999E-2</c:v>
                </c:pt>
                <c:pt idx="19440">
                  <c:v>1.6421881999999999E-2</c:v>
                </c:pt>
                <c:pt idx="19441">
                  <c:v>1.4823987E-2</c:v>
                </c:pt>
                <c:pt idx="19442">
                  <c:v>1.8209204E-2</c:v>
                </c:pt>
                <c:pt idx="19443">
                  <c:v>1.4377183E-2</c:v>
                </c:pt>
                <c:pt idx="19444">
                  <c:v>1.2992378000000001E-2</c:v>
                </c:pt>
                <c:pt idx="19445">
                  <c:v>1.4172159E-2</c:v>
                </c:pt>
                <c:pt idx="19446">
                  <c:v>1.3926663000000001E-2</c:v>
                </c:pt>
                <c:pt idx="19447">
                  <c:v>1.6883571E-2</c:v>
                </c:pt>
                <c:pt idx="19448">
                  <c:v>1.4770512E-2</c:v>
                </c:pt>
                <c:pt idx="19449">
                  <c:v>1.7239263000000001E-2</c:v>
                </c:pt>
                <c:pt idx="19450">
                  <c:v>1.1353963E-2</c:v>
                </c:pt>
                <c:pt idx="19451">
                  <c:v>1.5763091E-2</c:v>
                </c:pt>
                <c:pt idx="19452">
                  <c:v>1.4682292E-2</c:v>
                </c:pt>
                <c:pt idx="19453">
                  <c:v>1.3457238E-2</c:v>
                </c:pt>
                <c:pt idx="19454">
                  <c:v>1.4780977000000001E-2</c:v>
                </c:pt>
                <c:pt idx="19455">
                  <c:v>1.6026538E-2</c:v>
                </c:pt>
                <c:pt idx="19456">
                  <c:v>1.5026509E-2</c:v>
                </c:pt>
                <c:pt idx="19457">
                  <c:v>1.6210018E-2</c:v>
                </c:pt>
                <c:pt idx="19458">
                  <c:v>1.7281745000000001E-2</c:v>
                </c:pt>
                <c:pt idx="19459">
                  <c:v>1.6406896000000001E-2</c:v>
                </c:pt>
                <c:pt idx="19460">
                  <c:v>1.8980321000000001E-2</c:v>
                </c:pt>
                <c:pt idx="19461">
                  <c:v>1.9854637000000001E-2</c:v>
                </c:pt>
                <c:pt idx="19462">
                  <c:v>1.6788742999999998E-2</c:v>
                </c:pt>
                <c:pt idx="19463">
                  <c:v>1.3165779000000001E-2</c:v>
                </c:pt>
                <c:pt idx="19464">
                  <c:v>1.5669063E-2</c:v>
                </c:pt>
                <c:pt idx="19465">
                  <c:v>1.3329742E-2</c:v>
                </c:pt>
                <c:pt idx="19466">
                  <c:v>1.5867833000000001E-2</c:v>
                </c:pt>
                <c:pt idx="19467">
                  <c:v>1.5444125E-2</c:v>
                </c:pt>
                <c:pt idx="19468">
                  <c:v>1.6032377E-2</c:v>
                </c:pt>
                <c:pt idx="19469">
                  <c:v>1.5759136999999999E-2</c:v>
                </c:pt>
                <c:pt idx="19470">
                  <c:v>1.6608334999999998E-2</c:v>
                </c:pt>
                <c:pt idx="19471">
                  <c:v>1.5429353E-2</c:v>
                </c:pt>
                <c:pt idx="19472">
                  <c:v>1.6003275000000001E-2</c:v>
                </c:pt>
                <c:pt idx="19473">
                  <c:v>1.931252E-2</c:v>
                </c:pt>
                <c:pt idx="19474">
                  <c:v>1.5825616000000001E-2</c:v>
                </c:pt>
                <c:pt idx="19475">
                  <c:v>1.4982194000000001E-2</c:v>
                </c:pt>
                <c:pt idx="19476">
                  <c:v>1.4343154E-2</c:v>
                </c:pt>
                <c:pt idx="19477">
                  <c:v>1.6237726000000001E-2</c:v>
                </c:pt>
                <c:pt idx="19478">
                  <c:v>1.8181341E-2</c:v>
                </c:pt>
                <c:pt idx="19479">
                  <c:v>1.6556812000000001E-2</c:v>
                </c:pt>
                <c:pt idx="19480">
                  <c:v>1.7609547999999999E-2</c:v>
                </c:pt>
                <c:pt idx="19481">
                  <c:v>1.6064116999999999E-2</c:v>
                </c:pt>
                <c:pt idx="19482">
                  <c:v>1.8415375000000001E-2</c:v>
                </c:pt>
                <c:pt idx="19483">
                  <c:v>1.5208129000000001E-2</c:v>
                </c:pt>
                <c:pt idx="19484">
                  <c:v>1.6162072999999999E-2</c:v>
                </c:pt>
                <c:pt idx="19485">
                  <c:v>1.4632087E-2</c:v>
                </c:pt>
                <c:pt idx="19486">
                  <c:v>1.9592657999999999E-2</c:v>
                </c:pt>
                <c:pt idx="19487">
                  <c:v>1.5467155999999999E-2</c:v>
                </c:pt>
                <c:pt idx="19488">
                  <c:v>1.8790593000000001E-2</c:v>
                </c:pt>
                <c:pt idx="19489">
                  <c:v>1.6469648E-2</c:v>
                </c:pt>
                <c:pt idx="19490">
                  <c:v>1.6904986E-2</c:v>
                </c:pt>
                <c:pt idx="19491">
                  <c:v>1.6735074999999999E-2</c:v>
                </c:pt>
                <c:pt idx="19492">
                  <c:v>1.6904374999999999E-2</c:v>
                </c:pt>
                <c:pt idx="19493">
                  <c:v>1.4599941E-2</c:v>
                </c:pt>
                <c:pt idx="19494">
                  <c:v>1.7231399000000001E-2</c:v>
                </c:pt>
                <c:pt idx="19495">
                  <c:v>1.6837252E-2</c:v>
                </c:pt>
                <c:pt idx="19496">
                  <c:v>1.5313472E-2</c:v>
                </c:pt>
                <c:pt idx="19497">
                  <c:v>1.5189101999999999E-2</c:v>
                </c:pt>
                <c:pt idx="19498">
                  <c:v>1.7365417000000001E-2</c:v>
                </c:pt>
                <c:pt idx="19499">
                  <c:v>1.4931554E-2</c:v>
                </c:pt>
                <c:pt idx="19500">
                  <c:v>1.8990686E-2</c:v>
                </c:pt>
                <c:pt idx="19501">
                  <c:v>1.7675085E-2</c:v>
                </c:pt>
                <c:pt idx="19502">
                  <c:v>1.8357177999999998E-2</c:v>
                </c:pt>
                <c:pt idx="19503">
                  <c:v>1.3661493E-2</c:v>
                </c:pt>
                <c:pt idx="19504">
                  <c:v>1.542754E-2</c:v>
                </c:pt>
                <c:pt idx="19505">
                  <c:v>1.4401956E-2</c:v>
                </c:pt>
                <c:pt idx="19506">
                  <c:v>1.8368856999999999E-2</c:v>
                </c:pt>
                <c:pt idx="19507">
                  <c:v>1.8041821E-2</c:v>
                </c:pt>
                <c:pt idx="19508">
                  <c:v>1.4060413000000001E-2</c:v>
                </c:pt>
                <c:pt idx="19509">
                  <c:v>1.7416263000000001E-2</c:v>
                </c:pt>
                <c:pt idx="19510">
                  <c:v>1.4523724E-2</c:v>
                </c:pt>
                <c:pt idx="19511">
                  <c:v>1.3708264E-2</c:v>
                </c:pt>
                <c:pt idx="19512">
                  <c:v>1.7245103000000001E-2</c:v>
                </c:pt>
                <c:pt idx="19513">
                  <c:v>1.6159065E-2</c:v>
                </c:pt>
                <c:pt idx="19514">
                  <c:v>1.6908651E-2</c:v>
                </c:pt>
                <c:pt idx="19515">
                  <c:v>1.6871369000000001E-2</c:v>
                </c:pt>
                <c:pt idx="19516">
                  <c:v>1.3519498E-2</c:v>
                </c:pt>
                <c:pt idx="19517">
                  <c:v>1.5227117E-2</c:v>
                </c:pt>
                <c:pt idx="19518">
                  <c:v>1.3839481000000001E-2</c:v>
                </c:pt>
                <c:pt idx="19519">
                  <c:v>1.1699098999999999E-2</c:v>
                </c:pt>
                <c:pt idx="19520">
                  <c:v>1.226295E-2</c:v>
                </c:pt>
                <c:pt idx="19521">
                  <c:v>1.1110866E-2</c:v>
                </c:pt>
                <c:pt idx="19522">
                  <c:v>9.9681370000000002E-3</c:v>
                </c:pt>
                <c:pt idx="19523">
                  <c:v>7.1569049999999999E-3</c:v>
                </c:pt>
                <c:pt idx="19524">
                  <c:v>8.4951290000000006E-3</c:v>
                </c:pt>
                <c:pt idx="19525">
                  <c:v>9.029891E-3</c:v>
                </c:pt>
                <c:pt idx="19526">
                  <c:v>1.2458301999999999E-2</c:v>
                </c:pt>
                <c:pt idx="19527">
                  <c:v>1.0829513000000001E-2</c:v>
                </c:pt>
                <c:pt idx="19528">
                  <c:v>9.4553769999999992E-3</c:v>
                </c:pt>
                <c:pt idx="19529">
                  <c:v>8.4612179999999995E-3</c:v>
                </c:pt>
                <c:pt idx="19530">
                  <c:v>6.8741799999999997E-3</c:v>
                </c:pt>
                <c:pt idx="19531">
                  <c:v>5.3889350000000001E-3</c:v>
                </c:pt>
                <c:pt idx="19532">
                  <c:v>8.4528380000000007E-3</c:v>
                </c:pt>
                <c:pt idx="19533">
                  <c:v>7.9883829999999999E-3</c:v>
                </c:pt>
                <c:pt idx="19534">
                  <c:v>6.1273059999999999E-3</c:v>
                </c:pt>
                <c:pt idx="19535">
                  <c:v>4.7629689999999997E-3</c:v>
                </c:pt>
                <c:pt idx="19536">
                  <c:v>5.6174750000000002E-3</c:v>
                </c:pt>
                <c:pt idx="19537">
                  <c:v>7.6103179999999996E-3</c:v>
                </c:pt>
                <c:pt idx="19538">
                  <c:v>7.8589739999999995E-3</c:v>
                </c:pt>
                <c:pt idx="19539">
                  <c:v>9.3309029999999998E-3</c:v>
                </c:pt>
                <c:pt idx="19540">
                  <c:v>7.2813970000000002E-3</c:v>
                </c:pt>
                <c:pt idx="19541">
                  <c:v>6.3354420000000002E-3</c:v>
                </c:pt>
                <c:pt idx="19542">
                  <c:v>6.8646089999999998E-3</c:v>
                </c:pt>
                <c:pt idx="19543">
                  <c:v>3.7119589999999999E-3</c:v>
                </c:pt>
                <c:pt idx="19544">
                  <c:v>9.3287130000000006E-3</c:v>
                </c:pt>
                <c:pt idx="19545">
                  <c:v>9.4442940000000006E-3</c:v>
                </c:pt>
                <c:pt idx="19546">
                  <c:v>7.4887540000000002E-3</c:v>
                </c:pt>
                <c:pt idx="19547">
                  <c:v>9.6341970000000006E-3</c:v>
                </c:pt>
                <c:pt idx="19548">
                  <c:v>7.7629580000000004E-3</c:v>
                </c:pt>
                <c:pt idx="19549">
                  <c:v>6.8617449999999998E-3</c:v>
                </c:pt>
                <c:pt idx="19550">
                  <c:v>6.2071339999999996E-3</c:v>
                </c:pt>
                <c:pt idx="19551">
                  <c:v>9.7083919999999997E-3</c:v>
                </c:pt>
                <c:pt idx="19552">
                  <c:v>1.2056281E-2</c:v>
                </c:pt>
                <c:pt idx="19553">
                  <c:v>1.1805677000000001E-2</c:v>
                </c:pt>
                <c:pt idx="19554">
                  <c:v>1.0274294E-2</c:v>
                </c:pt>
                <c:pt idx="19555">
                  <c:v>9.6053079999999999E-3</c:v>
                </c:pt>
                <c:pt idx="19556">
                  <c:v>1.0757351E-2</c:v>
                </c:pt>
                <c:pt idx="19557">
                  <c:v>1.4242098E-2</c:v>
                </c:pt>
                <c:pt idx="19558">
                  <c:v>1.378073E-2</c:v>
                </c:pt>
                <c:pt idx="19559">
                  <c:v>1.3835058000000001E-2</c:v>
                </c:pt>
                <c:pt idx="19560">
                  <c:v>1.177454E-2</c:v>
                </c:pt>
                <c:pt idx="19561">
                  <c:v>1.0485303E-2</c:v>
                </c:pt>
                <c:pt idx="19562">
                  <c:v>1.1744486E-2</c:v>
                </c:pt>
                <c:pt idx="19563">
                  <c:v>9.2760029999999997E-3</c:v>
                </c:pt>
                <c:pt idx="19564">
                  <c:v>1.1732502000000001E-2</c:v>
                </c:pt>
                <c:pt idx="19565">
                  <c:v>1.1233692E-2</c:v>
                </c:pt>
                <c:pt idx="19566">
                  <c:v>1.1999862E-2</c:v>
                </c:pt>
                <c:pt idx="19567">
                  <c:v>1.2281357999999999E-2</c:v>
                </c:pt>
                <c:pt idx="19568">
                  <c:v>1.2931559E-2</c:v>
                </c:pt>
                <c:pt idx="19569">
                  <c:v>1.1066815000000001E-2</c:v>
                </c:pt>
                <c:pt idx="19570">
                  <c:v>1.191626E-2</c:v>
                </c:pt>
                <c:pt idx="19571">
                  <c:v>1.0050982E-2</c:v>
                </c:pt>
                <c:pt idx="19572">
                  <c:v>1.0256717E-2</c:v>
                </c:pt>
                <c:pt idx="19573">
                  <c:v>8.7722709999999999E-3</c:v>
                </c:pt>
                <c:pt idx="19574">
                  <c:v>1.2748804000000001E-2</c:v>
                </c:pt>
                <c:pt idx="19575">
                  <c:v>1.0015868000000001E-2</c:v>
                </c:pt>
                <c:pt idx="19576">
                  <c:v>8.5322200000000001E-3</c:v>
                </c:pt>
                <c:pt idx="19577">
                  <c:v>6.8472389999999998E-3</c:v>
                </c:pt>
                <c:pt idx="19578">
                  <c:v>1.0860213000000001E-2</c:v>
                </c:pt>
                <c:pt idx="19579">
                  <c:v>1.2440799000000001E-2</c:v>
                </c:pt>
                <c:pt idx="19580">
                  <c:v>1.0790788000000001E-2</c:v>
                </c:pt>
                <c:pt idx="19581">
                  <c:v>9.919934E-3</c:v>
                </c:pt>
                <c:pt idx="19582">
                  <c:v>9.4841189999999992E-3</c:v>
                </c:pt>
                <c:pt idx="19583">
                  <c:v>4.9029490000000002E-3</c:v>
                </c:pt>
                <c:pt idx="19584">
                  <c:v>1.191802E-2</c:v>
                </c:pt>
                <c:pt idx="19585">
                  <c:v>9.3166450000000001E-3</c:v>
                </c:pt>
                <c:pt idx="19586">
                  <c:v>8.6754580000000005E-3</c:v>
                </c:pt>
                <c:pt idx="19587">
                  <c:v>8.7364450000000007E-3</c:v>
                </c:pt>
                <c:pt idx="19588">
                  <c:v>1.1978473999999999E-2</c:v>
                </c:pt>
                <c:pt idx="19589">
                  <c:v>7.5877210000000004E-3</c:v>
                </c:pt>
                <c:pt idx="19590">
                  <c:v>7.3148900000000001E-3</c:v>
                </c:pt>
                <c:pt idx="19591">
                  <c:v>1.1600182000000001E-2</c:v>
                </c:pt>
                <c:pt idx="19592">
                  <c:v>1.0237239E-2</c:v>
                </c:pt>
                <c:pt idx="19593">
                  <c:v>8.8982019999999992E-3</c:v>
                </c:pt>
                <c:pt idx="19594">
                  <c:v>6.5557870000000004E-3</c:v>
                </c:pt>
                <c:pt idx="19595">
                  <c:v>8.5262600000000008E-3</c:v>
                </c:pt>
                <c:pt idx="19596">
                  <c:v>9.5415789999999997E-3</c:v>
                </c:pt>
                <c:pt idx="19597">
                  <c:v>5.3380449999999996E-3</c:v>
                </c:pt>
                <c:pt idx="19598">
                  <c:v>9.1774040000000001E-3</c:v>
                </c:pt>
                <c:pt idx="19599">
                  <c:v>1.1004598000000001E-2</c:v>
                </c:pt>
                <c:pt idx="19600">
                  <c:v>9.1729580000000002E-3</c:v>
                </c:pt>
                <c:pt idx="19601">
                  <c:v>5.636014E-3</c:v>
                </c:pt>
                <c:pt idx="19602">
                  <c:v>4.7878160000000003E-3</c:v>
                </c:pt>
                <c:pt idx="19603">
                  <c:v>1.0780194999999999E-2</c:v>
                </c:pt>
                <c:pt idx="19604">
                  <c:v>7.6661999999999998E-3</c:v>
                </c:pt>
                <c:pt idx="19605">
                  <c:v>9.5772849999999996E-3</c:v>
                </c:pt>
                <c:pt idx="19606">
                  <c:v>1.0995902E-2</c:v>
                </c:pt>
                <c:pt idx="19607">
                  <c:v>8.9788239999999998E-3</c:v>
                </c:pt>
                <c:pt idx="19608">
                  <c:v>7.5751200000000003E-3</c:v>
                </c:pt>
                <c:pt idx="19609">
                  <c:v>6.6518020000000001E-3</c:v>
                </c:pt>
                <c:pt idx="19610">
                  <c:v>1.2818776E-2</c:v>
                </c:pt>
                <c:pt idx="19611">
                  <c:v>1.073299E-2</c:v>
                </c:pt>
                <c:pt idx="19612">
                  <c:v>8.3139110000000002E-3</c:v>
                </c:pt>
                <c:pt idx="19613">
                  <c:v>5.6094700000000001E-3</c:v>
                </c:pt>
                <c:pt idx="19614">
                  <c:v>7.3206469999999996E-3</c:v>
                </c:pt>
                <c:pt idx="19615">
                  <c:v>1.1285029E-2</c:v>
                </c:pt>
                <c:pt idx="19616">
                  <c:v>1.0439776E-2</c:v>
                </c:pt>
                <c:pt idx="19617">
                  <c:v>1.0996109E-2</c:v>
                </c:pt>
                <c:pt idx="19618">
                  <c:v>1.0785701E-2</c:v>
                </c:pt>
                <c:pt idx="19619">
                  <c:v>7.1086739999999997E-3</c:v>
                </c:pt>
                <c:pt idx="19620">
                  <c:v>7.3879990000000001E-3</c:v>
                </c:pt>
                <c:pt idx="19621">
                  <c:v>9.3563420000000001E-3</c:v>
                </c:pt>
                <c:pt idx="19622">
                  <c:v>6.8304009999999998E-3</c:v>
                </c:pt>
                <c:pt idx="19623">
                  <c:v>1.0677603000000001E-2</c:v>
                </c:pt>
                <c:pt idx="19624">
                  <c:v>1.5269079E-2</c:v>
                </c:pt>
                <c:pt idx="19625">
                  <c:v>1.0577922E-2</c:v>
                </c:pt>
                <c:pt idx="19626">
                  <c:v>1.0279827E-2</c:v>
                </c:pt>
                <c:pt idx="19627">
                  <c:v>1.0045735E-2</c:v>
                </c:pt>
                <c:pt idx="19628">
                  <c:v>1.2564426E-2</c:v>
                </c:pt>
                <c:pt idx="19629">
                  <c:v>1.1502357E-2</c:v>
                </c:pt>
                <c:pt idx="19630">
                  <c:v>1.1851955000000001E-2</c:v>
                </c:pt>
                <c:pt idx="19631">
                  <c:v>1.3158502000000001E-2</c:v>
                </c:pt>
                <c:pt idx="19632">
                  <c:v>1.4629727E-2</c:v>
                </c:pt>
                <c:pt idx="19633">
                  <c:v>8.0682299999999992E-3</c:v>
                </c:pt>
                <c:pt idx="19634">
                  <c:v>9.8103789999999993E-3</c:v>
                </c:pt>
                <c:pt idx="19635">
                  <c:v>1.1272720999999999E-2</c:v>
                </c:pt>
                <c:pt idx="19636">
                  <c:v>1.2341669E-2</c:v>
                </c:pt>
                <c:pt idx="19637">
                  <c:v>1.6515908999999999E-2</c:v>
                </c:pt>
                <c:pt idx="19638">
                  <c:v>9.3533620000000005E-3</c:v>
                </c:pt>
                <c:pt idx="19639">
                  <c:v>1.0217822999999999E-2</c:v>
                </c:pt>
                <c:pt idx="19640">
                  <c:v>9.7599980000000006E-3</c:v>
                </c:pt>
                <c:pt idx="19641">
                  <c:v>1.1928609999999999E-2</c:v>
                </c:pt>
                <c:pt idx="19642">
                  <c:v>1.1241619E-2</c:v>
                </c:pt>
                <c:pt idx="19643">
                  <c:v>1.3815564000000001E-2</c:v>
                </c:pt>
                <c:pt idx="19644">
                  <c:v>1.4901822E-2</c:v>
                </c:pt>
                <c:pt idx="19645">
                  <c:v>1.1891119E-2</c:v>
                </c:pt>
                <c:pt idx="19646">
                  <c:v>1.3109167999999999E-2</c:v>
                </c:pt>
                <c:pt idx="19647">
                  <c:v>9.7421350000000007E-3</c:v>
                </c:pt>
                <c:pt idx="19648">
                  <c:v>1.0048421E-2</c:v>
                </c:pt>
                <c:pt idx="19649">
                  <c:v>1.0410345999999999E-2</c:v>
                </c:pt>
                <c:pt idx="19650">
                  <c:v>1.0547760999999999E-2</c:v>
                </c:pt>
                <c:pt idx="19651">
                  <c:v>1.4942508E-2</c:v>
                </c:pt>
                <c:pt idx="19652">
                  <c:v>1.0062186000000001E-2</c:v>
                </c:pt>
                <c:pt idx="19653">
                  <c:v>1.3567172000000001E-2</c:v>
                </c:pt>
                <c:pt idx="19654">
                  <c:v>6.7980000000000002E-3</c:v>
                </c:pt>
                <c:pt idx="19655">
                  <c:v>6.5457980000000002E-3</c:v>
                </c:pt>
                <c:pt idx="19656">
                  <c:v>9.1920700000000001E-3</c:v>
                </c:pt>
                <c:pt idx="19657">
                  <c:v>1.1082115999999999E-2</c:v>
                </c:pt>
                <c:pt idx="19658">
                  <c:v>1.4138619999999999E-2</c:v>
                </c:pt>
                <c:pt idx="19659">
                  <c:v>3.2375030000000001E-3</c:v>
                </c:pt>
                <c:pt idx="19660">
                  <c:v>1.0015631000000001E-2</c:v>
                </c:pt>
                <c:pt idx="19661">
                  <c:v>6.6789570000000001E-3</c:v>
                </c:pt>
                <c:pt idx="19662">
                  <c:v>8.8576880000000007E-3</c:v>
                </c:pt>
                <c:pt idx="19663">
                  <c:v>8.4939000000000004E-3</c:v>
                </c:pt>
                <c:pt idx="19664">
                  <c:v>1.0842503999999999E-2</c:v>
                </c:pt>
                <c:pt idx="19665">
                  <c:v>9.9508779999999998E-3</c:v>
                </c:pt>
                <c:pt idx="19666">
                  <c:v>8.4545360000000003E-3</c:v>
                </c:pt>
                <c:pt idx="19667">
                  <c:v>8.808204E-3</c:v>
                </c:pt>
                <c:pt idx="19668">
                  <c:v>1.0736529E-2</c:v>
                </c:pt>
                <c:pt idx="19669">
                  <c:v>1.491929E-2</c:v>
                </c:pt>
                <c:pt idx="19670">
                  <c:v>6.3206449999999997E-3</c:v>
                </c:pt>
                <c:pt idx="19671">
                  <c:v>1.0368383E-2</c:v>
                </c:pt>
                <c:pt idx="19672">
                  <c:v>1.0804499E-2</c:v>
                </c:pt>
                <c:pt idx="19673">
                  <c:v>1.0435117000000001E-2</c:v>
                </c:pt>
                <c:pt idx="19674">
                  <c:v>1.6232744E-2</c:v>
                </c:pt>
                <c:pt idx="19675">
                  <c:v>1.2476886E-2</c:v>
                </c:pt>
                <c:pt idx="19676">
                  <c:v>8.0572930000000001E-3</c:v>
                </c:pt>
                <c:pt idx="19677">
                  <c:v>1.0381965E-2</c:v>
                </c:pt>
                <c:pt idx="19678">
                  <c:v>1.4327072999999999E-2</c:v>
                </c:pt>
                <c:pt idx="19679">
                  <c:v>5.8536930000000001E-3</c:v>
                </c:pt>
                <c:pt idx="19680">
                  <c:v>8.8198730000000006E-3</c:v>
                </c:pt>
                <c:pt idx="19681">
                  <c:v>1.4490540999999999E-2</c:v>
                </c:pt>
                <c:pt idx="19682">
                  <c:v>1.6341101E-2</c:v>
                </c:pt>
                <c:pt idx="19683">
                  <c:v>1.4107507E-2</c:v>
                </c:pt>
                <c:pt idx="19684">
                  <c:v>4.8675330000000003E-3</c:v>
                </c:pt>
                <c:pt idx="19685">
                  <c:v>1.2135831999999999E-2</c:v>
                </c:pt>
                <c:pt idx="19686">
                  <c:v>1.6505931000000001E-2</c:v>
                </c:pt>
                <c:pt idx="19687">
                  <c:v>1.5006837E-2</c:v>
                </c:pt>
                <c:pt idx="19688">
                  <c:v>6.6036669999999997E-3</c:v>
                </c:pt>
                <c:pt idx="19689">
                  <c:v>1.4442949E-2</c:v>
                </c:pt>
                <c:pt idx="19690">
                  <c:v>1.0960955E-2</c:v>
                </c:pt>
                <c:pt idx="19691">
                  <c:v>1.1068814E-2</c:v>
                </c:pt>
                <c:pt idx="19692">
                  <c:v>1.2898679E-2</c:v>
                </c:pt>
                <c:pt idx="19693">
                  <c:v>1.7365601000000001E-2</c:v>
                </c:pt>
                <c:pt idx="19694">
                  <c:v>1.3565239999999999E-2</c:v>
                </c:pt>
                <c:pt idx="19695">
                  <c:v>1.0170244E-2</c:v>
                </c:pt>
                <c:pt idx="19696">
                  <c:v>8.6953840000000004E-3</c:v>
                </c:pt>
                <c:pt idx="19697">
                  <c:v>1.0766525000000001E-2</c:v>
                </c:pt>
                <c:pt idx="19698">
                  <c:v>1.8467687E-2</c:v>
                </c:pt>
                <c:pt idx="19699">
                  <c:v>1.0806036999999999E-2</c:v>
                </c:pt>
                <c:pt idx="19700">
                  <c:v>1.4542462000000001E-2</c:v>
                </c:pt>
                <c:pt idx="19701">
                  <c:v>1.1770111999999999E-2</c:v>
                </c:pt>
                <c:pt idx="19702">
                  <c:v>1.3753717E-2</c:v>
                </c:pt>
                <c:pt idx="19703">
                  <c:v>1.6435254E-2</c:v>
                </c:pt>
                <c:pt idx="19704">
                  <c:v>1.2017965E-2</c:v>
                </c:pt>
                <c:pt idx="19705">
                  <c:v>1.5919229E-2</c:v>
                </c:pt>
                <c:pt idx="19706">
                  <c:v>1.3361664000000001E-2</c:v>
                </c:pt>
                <c:pt idx="19707">
                  <c:v>8.0063159999999994E-3</c:v>
                </c:pt>
                <c:pt idx="19708">
                  <c:v>1.172609E-2</c:v>
                </c:pt>
                <c:pt idx="19709">
                  <c:v>1.3101612E-2</c:v>
                </c:pt>
                <c:pt idx="19710">
                  <c:v>1.6742450999999998E-2</c:v>
                </c:pt>
                <c:pt idx="19711">
                  <c:v>1.6070269000000002E-2</c:v>
                </c:pt>
                <c:pt idx="19712">
                  <c:v>1.3736698E-2</c:v>
                </c:pt>
                <c:pt idx="19713">
                  <c:v>1.0006940000000001E-2</c:v>
                </c:pt>
                <c:pt idx="19714">
                  <c:v>6.4197409999999996E-3</c:v>
                </c:pt>
                <c:pt idx="19715">
                  <c:v>7.0796720000000004E-3</c:v>
                </c:pt>
                <c:pt idx="19716">
                  <c:v>1.4522080999999999E-2</c:v>
                </c:pt>
                <c:pt idx="19717">
                  <c:v>1.8625480999999999E-2</c:v>
                </c:pt>
                <c:pt idx="19718">
                  <c:v>1.1067367999999999E-2</c:v>
                </c:pt>
                <c:pt idx="19719">
                  <c:v>6.7160290000000001E-3</c:v>
                </c:pt>
                <c:pt idx="19720">
                  <c:v>4.5578779999999996E-3</c:v>
                </c:pt>
                <c:pt idx="19721">
                  <c:v>4.634577E-3</c:v>
                </c:pt>
                <c:pt idx="19722">
                  <c:v>1.1221481E-2</c:v>
                </c:pt>
                <c:pt idx="19723">
                  <c:v>1.6493475E-2</c:v>
                </c:pt>
                <c:pt idx="19724">
                  <c:v>1.0970178000000001E-2</c:v>
                </c:pt>
                <c:pt idx="19725">
                  <c:v>1.1108129E-2</c:v>
                </c:pt>
                <c:pt idx="19726">
                  <c:v>5.8588800000000003E-3</c:v>
                </c:pt>
                <c:pt idx="19727">
                  <c:v>1.0330327E-2</c:v>
                </c:pt>
                <c:pt idx="19728">
                  <c:v>1.5753520999999999E-2</c:v>
                </c:pt>
                <c:pt idx="19729">
                  <c:v>8.9283729999999999E-3</c:v>
                </c:pt>
                <c:pt idx="19730">
                  <c:v>1.5186287999999999E-2</c:v>
                </c:pt>
                <c:pt idx="19731">
                  <c:v>2.4614144000000001E-2</c:v>
                </c:pt>
                <c:pt idx="19732">
                  <c:v>1.3614282E-2</c:v>
                </c:pt>
                <c:pt idx="19733">
                  <c:v>1.9182153E-2</c:v>
                </c:pt>
                <c:pt idx="19734">
                  <c:v>1.6884937999999999E-2</c:v>
                </c:pt>
                <c:pt idx="19735">
                  <c:v>8.1441770000000007E-3</c:v>
                </c:pt>
                <c:pt idx="19736">
                  <c:v>1.6994770999999999E-2</c:v>
                </c:pt>
                <c:pt idx="19737">
                  <c:v>1.7197968000000001E-2</c:v>
                </c:pt>
                <c:pt idx="19738">
                  <c:v>2.0572577000000002E-2</c:v>
                </c:pt>
                <c:pt idx="19739">
                  <c:v>2.2642121000000001E-2</c:v>
                </c:pt>
                <c:pt idx="19740">
                  <c:v>1.5082226000000001E-2</c:v>
                </c:pt>
                <c:pt idx="19741">
                  <c:v>1.4781554000000001E-2</c:v>
                </c:pt>
                <c:pt idx="19742">
                  <c:v>2.5551526000000001E-2</c:v>
                </c:pt>
                <c:pt idx="19743">
                  <c:v>8.7142220000000006E-3</c:v>
                </c:pt>
                <c:pt idx="19744">
                  <c:v>1.2539499000000001E-2</c:v>
                </c:pt>
                <c:pt idx="19745">
                  <c:v>1.9117507999999998E-2</c:v>
                </c:pt>
                <c:pt idx="19746">
                  <c:v>1.4199467E-2</c:v>
                </c:pt>
                <c:pt idx="19747">
                  <c:v>1.4811461999999999E-2</c:v>
                </c:pt>
                <c:pt idx="19748">
                  <c:v>6.9476599999999996E-3</c:v>
                </c:pt>
                <c:pt idx="19749">
                  <c:v>9.26541E-3</c:v>
                </c:pt>
                <c:pt idx="19750">
                  <c:v>1.0325984999999999E-2</c:v>
                </c:pt>
                <c:pt idx="19751">
                  <c:v>7.7701489999999996E-3</c:v>
                </c:pt>
                <c:pt idx="19752">
                  <c:v>8.0828240000000006E-3</c:v>
                </c:pt>
                <c:pt idx="19753">
                  <c:v>3.5575810000000002E-3</c:v>
                </c:pt>
                <c:pt idx="19754">
                  <c:v>3.258693E-3</c:v>
                </c:pt>
                <c:pt idx="19755">
                  <c:v>3.7210170000000001E-3</c:v>
                </c:pt>
                <c:pt idx="19756">
                  <c:v>8.2604340000000005E-3</c:v>
                </c:pt>
                <c:pt idx="19757">
                  <c:v>4.6611730000000002E-3</c:v>
                </c:pt>
                <c:pt idx="19758">
                  <c:v>1.6563102999999999E-2</c:v>
                </c:pt>
                <c:pt idx="19759">
                  <c:v>1.2538267000000001E-2</c:v>
                </c:pt>
                <c:pt idx="19760">
                  <c:v>-4.2191609999999999E-3</c:v>
                </c:pt>
                <c:pt idx="19761">
                  <c:v>1.5151075E-2</c:v>
                </c:pt>
                <c:pt idx="19762">
                  <c:v>1.8451726000000002E-2</c:v>
                </c:pt>
                <c:pt idx="19763">
                  <c:v>1.9028300000000001E-2</c:v>
                </c:pt>
                <c:pt idx="19764">
                  <c:v>2.1201778000000001E-2</c:v>
                </c:pt>
                <c:pt idx="19765">
                  <c:v>1.4033879000000001E-2</c:v>
                </c:pt>
                <c:pt idx="19766">
                  <c:v>2.2209988999999999E-2</c:v>
                </c:pt>
                <c:pt idx="19767">
                  <c:v>1.5169922000000001E-2</c:v>
                </c:pt>
                <c:pt idx="19768">
                  <c:v>1.6390430000000001E-2</c:v>
                </c:pt>
                <c:pt idx="19769">
                  <c:v>2.6155709999999999E-2</c:v>
                </c:pt>
                <c:pt idx="19770">
                  <c:v>1.6385714999999999E-2</c:v>
                </c:pt>
                <c:pt idx="19771">
                  <c:v>1.6200624E-2</c:v>
                </c:pt>
                <c:pt idx="19772">
                  <c:v>2.1493107000000001E-2</c:v>
                </c:pt>
                <c:pt idx="19773">
                  <c:v>2.326837E-2</c:v>
                </c:pt>
                <c:pt idx="19774">
                  <c:v>1.1740524E-2</c:v>
                </c:pt>
                <c:pt idx="19775">
                  <c:v>1.6874832999999999E-2</c:v>
                </c:pt>
                <c:pt idx="19776">
                  <c:v>2.1125446999999999E-2</c:v>
                </c:pt>
                <c:pt idx="19777">
                  <c:v>1.0540714E-2</c:v>
                </c:pt>
                <c:pt idx="19778">
                  <c:v>1.6725505000000002E-2</c:v>
                </c:pt>
                <c:pt idx="19779">
                  <c:v>1.4175793000000001E-2</c:v>
                </c:pt>
                <c:pt idx="19780">
                  <c:v>1.5458767999999999E-2</c:v>
                </c:pt>
                <c:pt idx="19781">
                  <c:v>1.3130899999999999E-2</c:v>
                </c:pt>
                <c:pt idx="19782">
                  <c:v>1.3996524999999999E-2</c:v>
                </c:pt>
                <c:pt idx="19783">
                  <c:v>1.2101686E-2</c:v>
                </c:pt>
                <c:pt idx="19784">
                  <c:v>8.2213660000000008E-3</c:v>
                </c:pt>
                <c:pt idx="19785">
                  <c:v>1.3439565000000001E-2</c:v>
                </c:pt>
                <c:pt idx="19786">
                  <c:v>1.7847305000000001E-2</c:v>
                </c:pt>
                <c:pt idx="19787">
                  <c:v>1.2504471E-2</c:v>
                </c:pt>
                <c:pt idx="19788">
                  <c:v>1.7085109000000001E-2</c:v>
                </c:pt>
                <c:pt idx="19789">
                  <c:v>1.3762015000000001E-2</c:v>
                </c:pt>
                <c:pt idx="19790">
                  <c:v>1.5382987000000001E-2</c:v>
                </c:pt>
                <c:pt idx="19791">
                  <c:v>1.457818E-2</c:v>
                </c:pt>
                <c:pt idx="19792">
                  <c:v>1.6814722000000001E-2</c:v>
                </c:pt>
                <c:pt idx="19793">
                  <c:v>1.2158185E-2</c:v>
                </c:pt>
                <c:pt idx="19794">
                  <c:v>1.7173486000000002E-2</c:v>
                </c:pt>
                <c:pt idx="19795">
                  <c:v>1.6041109000000001E-2</c:v>
                </c:pt>
                <c:pt idx="19796">
                  <c:v>1.4467466999999999E-2</c:v>
                </c:pt>
                <c:pt idx="19797">
                  <c:v>2.0539740000000001E-2</c:v>
                </c:pt>
                <c:pt idx="19798">
                  <c:v>1.4303491E-2</c:v>
                </c:pt>
                <c:pt idx="19799">
                  <c:v>1.0329789000000001E-2</c:v>
                </c:pt>
                <c:pt idx="19800">
                  <c:v>1.8326045999999999E-2</c:v>
                </c:pt>
                <c:pt idx="19801">
                  <c:v>1.6537201000000001E-2</c:v>
                </c:pt>
                <c:pt idx="19802">
                  <c:v>1.2571983E-2</c:v>
                </c:pt>
                <c:pt idx="19803">
                  <c:v>2.1158547999999999E-2</c:v>
                </c:pt>
                <c:pt idx="19804">
                  <c:v>1.7357663999999998E-2</c:v>
                </c:pt>
                <c:pt idx="19805">
                  <c:v>1.5054295000000001E-2</c:v>
                </c:pt>
                <c:pt idx="19806">
                  <c:v>2.0372741E-2</c:v>
                </c:pt>
                <c:pt idx="19807">
                  <c:v>1.6126596999999999E-2</c:v>
                </c:pt>
                <c:pt idx="19808">
                  <c:v>1.2127558E-2</c:v>
                </c:pt>
                <c:pt idx="19809">
                  <c:v>1.788611E-2</c:v>
                </c:pt>
                <c:pt idx="19810">
                  <c:v>2.1263285E-2</c:v>
                </c:pt>
                <c:pt idx="19811">
                  <c:v>1.713139E-2</c:v>
                </c:pt>
                <c:pt idx="19812">
                  <c:v>1.8476030000000001E-2</c:v>
                </c:pt>
                <c:pt idx="19813">
                  <c:v>1.7152173E-2</c:v>
                </c:pt>
                <c:pt idx="19814">
                  <c:v>1.5525762E-2</c:v>
                </c:pt>
                <c:pt idx="19815">
                  <c:v>1.7171328999999999E-2</c:v>
                </c:pt>
                <c:pt idx="19816">
                  <c:v>2.0197103000000001E-2</c:v>
                </c:pt>
                <c:pt idx="19817">
                  <c:v>1.4797278000000001E-2</c:v>
                </c:pt>
                <c:pt idx="19818">
                  <c:v>1.4113064999999999E-2</c:v>
                </c:pt>
                <c:pt idx="19819">
                  <c:v>1.6409775000000001E-2</c:v>
                </c:pt>
                <c:pt idx="19820">
                  <c:v>1.3538724E-2</c:v>
                </c:pt>
                <c:pt idx="19821">
                  <c:v>1.8500458000000001E-2</c:v>
                </c:pt>
                <c:pt idx="19822">
                  <c:v>1.4735796000000001E-2</c:v>
                </c:pt>
                <c:pt idx="19823">
                  <c:v>1.9423225999999998E-2</c:v>
                </c:pt>
                <c:pt idx="19824">
                  <c:v>1.2471528000000001E-2</c:v>
                </c:pt>
                <c:pt idx="19825">
                  <c:v>1.4633215999999999E-2</c:v>
                </c:pt>
                <c:pt idx="19826">
                  <c:v>1.4151591E-2</c:v>
                </c:pt>
                <c:pt idx="19827">
                  <c:v>1.0387212999999999E-2</c:v>
                </c:pt>
                <c:pt idx="19828">
                  <c:v>2.0261856000000002E-2</c:v>
                </c:pt>
                <c:pt idx="19829">
                  <c:v>2.2122340000000001E-2</c:v>
                </c:pt>
                <c:pt idx="19830">
                  <c:v>1.8612008999999999E-2</c:v>
                </c:pt>
                <c:pt idx="19831">
                  <c:v>1.923652E-2</c:v>
                </c:pt>
                <c:pt idx="19832">
                  <c:v>2.0496232E-2</c:v>
                </c:pt>
                <c:pt idx="19833">
                  <c:v>1.5735298000000002E-2</c:v>
                </c:pt>
                <c:pt idx="19834">
                  <c:v>2.2386257999999999E-2</c:v>
                </c:pt>
                <c:pt idx="19835">
                  <c:v>1.4208490000000001E-2</c:v>
                </c:pt>
                <c:pt idx="19836">
                  <c:v>1.2678330999999999E-2</c:v>
                </c:pt>
                <c:pt idx="19837">
                  <c:v>2.1436932999999998E-2</c:v>
                </c:pt>
                <c:pt idx="19838">
                  <c:v>1.7956112E-2</c:v>
                </c:pt>
                <c:pt idx="19839">
                  <c:v>1.6342237999999999E-2</c:v>
                </c:pt>
                <c:pt idx="19840">
                  <c:v>1.8106694999999999E-2</c:v>
                </c:pt>
                <c:pt idx="19841">
                  <c:v>1.9177019999999999E-2</c:v>
                </c:pt>
                <c:pt idx="19842">
                  <c:v>1.0156636E-2</c:v>
                </c:pt>
                <c:pt idx="19843">
                  <c:v>1.3818482999999999E-2</c:v>
                </c:pt>
                <c:pt idx="19844">
                  <c:v>1.5058574999999999E-2</c:v>
                </c:pt>
                <c:pt idx="19845">
                  <c:v>1.9472498000000001E-2</c:v>
                </c:pt>
                <c:pt idx="19846">
                  <c:v>1.6245414E-2</c:v>
                </c:pt>
                <c:pt idx="19847">
                  <c:v>1.5225954999999999E-2</c:v>
                </c:pt>
                <c:pt idx="19848">
                  <c:v>6.16067E-3</c:v>
                </c:pt>
                <c:pt idx="19849">
                  <c:v>1.0757552E-2</c:v>
                </c:pt>
                <c:pt idx="19850">
                  <c:v>1.4557564E-2</c:v>
                </c:pt>
                <c:pt idx="19851">
                  <c:v>1.6309924E-2</c:v>
                </c:pt>
                <c:pt idx="19852">
                  <c:v>1.6256764999999999E-2</c:v>
                </c:pt>
                <c:pt idx="19853">
                  <c:v>1.3433281E-2</c:v>
                </c:pt>
                <c:pt idx="19854">
                  <c:v>1.2653772000000001E-2</c:v>
                </c:pt>
                <c:pt idx="19855">
                  <c:v>1.7555851000000001E-2</c:v>
                </c:pt>
                <c:pt idx="19856">
                  <c:v>1.4043678E-2</c:v>
                </c:pt>
                <c:pt idx="19857">
                  <c:v>9.4566479999999998E-3</c:v>
                </c:pt>
                <c:pt idx="19858">
                  <c:v>1.5298758000000001E-2</c:v>
                </c:pt>
                <c:pt idx="19859">
                  <c:v>1.9206946999999999E-2</c:v>
                </c:pt>
                <c:pt idx="19860">
                  <c:v>7.8219859999999995E-3</c:v>
                </c:pt>
                <c:pt idx="19861">
                  <c:v>1.4660983000000001E-2</c:v>
                </c:pt>
                <c:pt idx="19862">
                  <c:v>2.3017093999999998E-2</c:v>
                </c:pt>
                <c:pt idx="19863">
                  <c:v>1.2921050999999999E-2</c:v>
                </c:pt>
                <c:pt idx="19864">
                  <c:v>1.6184064000000001E-2</c:v>
                </c:pt>
                <c:pt idx="19865">
                  <c:v>1.8716996999999999E-2</c:v>
                </c:pt>
                <c:pt idx="19866">
                  <c:v>1.4701514000000001E-2</c:v>
                </c:pt>
                <c:pt idx="19867">
                  <c:v>1.2383231999999999E-2</c:v>
                </c:pt>
                <c:pt idx="19868">
                  <c:v>1.5061448999999999E-2</c:v>
                </c:pt>
                <c:pt idx="19869">
                  <c:v>2.0618134999999999E-2</c:v>
                </c:pt>
                <c:pt idx="19870">
                  <c:v>2.1568372999999998E-2</c:v>
                </c:pt>
                <c:pt idx="19871">
                  <c:v>1.3427354000000001E-2</c:v>
                </c:pt>
                <c:pt idx="19872">
                  <c:v>1.2931151E-2</c:v>
                </c:pt>
                <c:pt idx="19873">
                  <c:v>1.6877158E-2</c:v>
                </c:pt>
                <c:pt idx="19874">
                  <c:v>1.7304201000000002E-2</c:v>
                </c:pt>
                <c:pt idx="19875">
                  <c:v>1.4992841999999999E-2</c:v>
                </c:pt>
                <c:pt idx="19876">
                  <c:v>1.7978581E-2</c:v>
                </c:pt>
                <c:pt idx="19877">
                  <c:v>1.4093295E-2</c:v>
                </c:pt>
                <c:pt idx="19878">
                  <c:v>1.5199492E-2</c:v>
                </c:pt>
                <c:pt idx="19879">
                  <c:v>1.6427210000000001E-2</c:v>
                </c:pt>
                <c:pt idx="19880">
                  <c:v>1.562468E-2</c:v>
                </c:pt>
                <c:pt idx="19881">
                  <c:v>1.8989583000000001E-2</c:v>
                </c:pt>
                <c:pt idx="19882">
                  <c:v>1.7052866999999999E-2</c:v>
                </c:pt>
                <c:pt idx="19883">
                  <c:v>1.7155131000000001E-2</c:v>
                </c:pt>
                <c:pt idx="19884">
                  <c:v>1.5648648000000001E-2</c:v>
                </c:pt>
                <c:pt idx="19885">
                  <c:v>2.0038337E-2</c:v>
                </c:pt>
                <c:pt idx="19886">
                  <c:v>1.7835482999999999E-2</c:v>
                </c:pt>
                <c:pt idx="19887">
                  <c:v>1.8482097999999999E-2</c:v>
                </c:pt>
                <c:pt idx="19888">
                  <c:v>1.7526407000000001E-2</c:v>
                </c:pt>
                <c:pt idx="19889">
                  <c:v>1.5233692E-2</c:v>
                </c:pt>
                <c:pt idx="19890">
                  <c:v>1.5248924000000001E-2</c:v>
                </c:pt>
                <c:pt idx="19891">
                  <c:v>1.5813247999999998E-2</c:v>
                </c:pt>
                <c:pt idx="19892">
                  <c:v>1.3126733999999999E-2</c:v>
                </c:pt>
                <c:pt idx="19893">
                  <c:v>1.9818991000000001E-2</c:v>
                </c:pt>
                <c:pt idx="19894">
                  <c:v>1.7410945000000001E-2</c:v>
                </c:pt>
                <c:pt idx="19895">
                  <c:v>1.7377123000000001E-2</c:v>
                </c:pt>
                <c:pt idx="19896">
                  <c:v>1.4517240000000001E-2</c:v>
                </c:pt>
                <c:pt idx="19897">
                  <c:v>1.4669839E-2</c:v>
                </c:pt>
                <c:pt idx="19898">
                  <c:v>1.3255309E-2</c:v>
                </c:pt>
                <c:pt idx="19899">
                  <c:v>1.6929671E-2</c:v>
                </c:pt>
                <c:pt idx="19900">
                  <c:v>1.5562161999999999E-2</c:v>
                </c:pt>
                <c:pt idx="19901">
                  <c:v>1.5660699E-2</c:v>
                </c:pt>
                <c:pt idx="19902">
                  <c:v>1.3413860999999999E-2</c:v>
                </c:pt>
                <c:pt idx="19903">
                  <c:v>1.356007E-2</c:v>
                </c:pt>
                <c:pt idx="19904">
                  <c:v>1.2876749E-2</c:v>
                </c:pt>
                <c:pt idx="19905">
                  <c:v>1.508078E-2</c:v>
                </c:pt>
                <c:pt idx="19906">
                  <c:v>1.4699573E-2</c:v>
                </c:pt>
                <c:pt idx="19907">
                  <c:v>1.5009565000000001E-2</c:v>
                </c:pt>
                <c:pt idx="19908">
                  <c:v>1.2067286E-2</c:v>
                </c:pt>
                <c:pt idx="19909">
                  <c:v>1.6230872E-2</c:v>
                </c:pt>
                <c:pt idx="19910">
                  <c:v>1.4105404E-2</c:v>
                </c:pt>
                <c:pt idx="19911">
                  <c:v>1.5687855000000001E-2</c:v>
                </c:pt>
                <c:pt idx="19912">
                  <c:v>1.2703420999999999E-2</c:v>
                </c:pt>
                <c:pt idx="19913">
                  <c:v>1.8093128E-2</c:v>
                </c:pt>
                <c:pt idx="19914">
                  <c:v>1.5997372999999999E-2</c:v>
                </c:pt>
                <c:pt idx="19915">
                  <c:v>1.4387225999999999E-2</c:v>
                </c:pt>
                <c:pt idx="19916">
                  <c:v>2.0622304000000001E-2</c:v>
                </c:pt>
                <c:pt idx="19917">
                  <c:v>1.2964382999999999E-2</c:v>
                </c:pt>
                <c:pt idx="19918">
                  <c:v>1.9358846999999998E-2</c:v>
                </c:pt>
                <c:pt idx="19919">
                  <c:v>1.0619150000000001E-2</c:v>
                </c:pt>
                <c:pt idx="19920">
                  <c:v>1.4081837999999999E-2</c:v>
                </c:pt>
                <c:pt idx="19921">
                  <c:v>2.3373073000000001E-2</c:v>
                </c:pt>
                <c:pt idx="19922">
                  <c:v>2.3045771E-2</c:v>
                </c:pt>
                <c:pt idx="19923">
                  <c:v>1.8281642000000001E-2</c:v>
                </c:pt>
                <c:pt idx="19924">
                  <c:v>2.0610568999999999E-2</c:v>
                </c:pt>
                <c:pt idx="19925">
                  <c:v>1.9575397000000001E-2</c:v>
                </c:pt>
                <c:pt idx="19926">
                  <c:v>1.2926299E-2</c:v>
                </c:pt>
                <c:pt idx="19927">
                  <c:v>1.7482168999999999E-2</c:v>
                </c:pt>
                <c:pt idx="19928">
                  <c:v>2.370831E-2</c:v>
                </c:pt>
                <c:pt idx="19929">
                  <c:v>1.9412631E-2</c:v>
                </c:pt>
                <c:pt idx="19930">
                  <c:v>1.3707736999999999E-2</c:v>
                </c:pt>
                <c:pt idx="19931">
                  <c:v>1.5750915000000001E-2</c:v>
                </c:pt>
                <c:pt idx="19932">
                  <c:v>1.6714410999999998E-2</c:v>
                </c:pt>
                <c:pt idx="19933">
                  <c:v>1.5640623999999999E-2</c:v>
                </c:pt>
                <c:pt idx="19934">
                  <c:v>1.6777945999999998E-2</c:v>
                </c:pt>
                <c:pt idx="19935">
                  <c:v>1.5716409000000001E-2</c:v>
                </c:pt>
                <c:pt idx="19936">
                  <c:v>1.8854991000000001E-2</c:v>
                </c:pt>
                <c:pt idx="19937">
                  <c:v>1.8355381E-2</c:v>
                </c:pt>
                <c:pt idx="19938">
                  <c:v>8.7982709999999999E-3</c:v>
                </c:pt>
                <c:pt idx="19939">
                  <c:v>1.5980550999999999E-2</c:v>
                </c:pt>
                <c:pt idx="19940">
                  <c:v>2.2380514000000001E-2</c:v>
                </c:pt>
                <c:pt idx="19941">
                  <c:v>1.3455994000000001E-2</c:v>
                </c:pt>
                <c:pt idx="19942">
                  <c:v>2.6061133E-2</c:v>
                </c:pt>
                <c:pt idx="19943">
                  <c:v>1.5668945E-2</c:v>
                </c:pt>
                <c:pt idx="19944">
                  <c:v>5.2127559999999998E-3</c:v>
                </c:pt>
                <c:pt idx="19945">
                  <c:v>1.7184462000000001E-2</c:v>
                </c:pt>
                <c:pt idx="19946">
                  <c:v>1.3941118000000001E-2</c:v>
                </c:pt>
                <c:pt idx="19947">
                  <c:v>1.2251606999999999E-2</c:v>
                </c:pt>
                <c:pt idx="19948">
                  <c:v>1.7583936000000001E-2</c:v>
                </c:pt>
                <c:pt idx="19949">
                  <c:v>2.0546969000000002E-2</c:v>
                </c:pt>
                <c:pt idx="19950">
                  <c:v>1.0314027E-2</c:v>
                </c:pt>
                <c:pt idx="19951">
                  <c:v>1.1482887000000001E-2</c:v>
                </c:pt>
                <c:pt idx="19952">
                  <c:v>1.4683476000000001E-2</c:v>
                </c:pt>
                <c:pt idx="19953">
                  <c:v>1.6315194000000002E-2</c:v>
                </c:pt>
                <c:pt idx="19954">
                  <c:v>1.1102613000000001E-2</c:v>
                </c:pt>
                <c:pt idx="19955">
                  <c:v>1.7534946999999999E-2</c:v>
                </c:pt>
                <c:pt idx="19956">
                  <c:v>1.3985727E-2</c:v>
                </c:pt>
                <c:pt idx="19957">
                  <c:v>1.0919895000000001E-2</c:v>
                </c:pt>
                <c:pt idx="19958">
                  <c:v>1.6671643E-2</c:v>
                </c:pt>
                <c:pt idx="19959">
                  <c:v>8.5367499999999992E-3</c:v>
                </c:pt>
                <c:pt idx="19960">
                  <c:v>1.5273481E-2</c:v>
                </c:pt>
                <c:pt idx="19961">
                  <c:v>1.8331058000000001E-2</c:v>
                </c:pt>
                <c:pt idx="19962">
                  <c:v>8.7880140000000002E-3</c:v>
                </c:pt>
                <c:pt idx="19963">
                  <c:v>2.2640713E-2</c:v>
                </c:pt>
                <c:pt idx="19964">
                  <c:v>1.2188223999999999E-2</c:v>
                </c:pt>
                <c:pt idx="19965">
                  <c:v>1.5629827999999998E-2</c:v>
                </c:pt>
                <c:pt idx="19966">
                  <c:v>2.1132998E-2</c:v>
                </c:pt>
                <c:pt idx="19967">
                  <c:v>2.152608E-2</c:v>
                </c:pt>
                <c:pt idx="19968">
                  <c:v>1.1964842999999999E-2</c:v>
                </c:pt>
                <c:pt idx="19969">
                  <c:v>1.7835248000000001E-2</c:v>
                </c:pt>
                <c:pt idx="19970">
                  <c:v>1.6304821000000001E-2</c:v>
                </c:pt>
                <c:pt idx="19971">
                  <c:v>1.3043248E-2</c:v>
                </c:pt>
                <c:pt idx="19972">
                  <c:v>1.829337E-2</c:v>
                </c:pt>
                <c:pt idx="19973">
                  <c:v>1.4570003E-2</c:v>
                </c:pt>
                <c:pt idx="19974">
                  <c:v>1.6706136999999999E-2</c:v>
                </c:pt>
                <c:pt idx="19975">
                  <c:v>1.5480552E-2</c:v>
                </c:pt>
                <c:pt idx="19976">
                  <c:v>2.0864311999999999E-2</c:v>
                </c:pt>
                <c:pt idx="19977">
                  <c:v>1.3836763E-2</c:v>
                </c:pt>
                <c:pt idx="19978">
                  <c:v>1.2318791000000001E-2</c:v>
                </c:pt>
                <c:pt idx="19979">
                  <c:v>1.3967820000000001E-2</c:v>
                </c:pt>
                <c:pt idx="19980">
                  <c:v>1.4905671000000001E-2</c:v>
                </c:pt>
                <c:pt idx="19981">
                  <c:v>1.5957618E-2</c:v>
                </c:pt>
                <c:pt idx="19982">
                  <c:v>1.5384030999999999E-2</c:v>
                </c:pt>
                <c:pt idx="19983">
                  <c:v>1.4968311E-2</c:v>
                </c:pt>
                <c:pt idx="19984">
                  <c:v>1.3328647000000001E-2</c:v>
                </c:pt>
                <c:pt idx="19985">
                  <c:v>1.3416531000000001E-2</c:v>
                </c:pt>
                <c:pt idx="19986">
                  <c:v>1.2385579000000001E-2</c:v>
                </c:pt>
                <c:pt idx="19987">
                  <c:v>1.2546966E-2</c:v>
                </c:pt>
                <c:pt idx="19988">
                  <c:v>1.1583110000000001E-2</c:v>
                </c:pt>
                <c:pt idx="19989">
                  <c:v>1.2810561E-2</c:v>
                </c:pt>
                <c:pt idx="19990">
                  <c:v>1.4960589E-2</c:v>
                </c:pt>
                <c:pt idx="19991">
                  <c:v>1.5863933E-2</c:v>
                </c:pt>
                <c:pt idx="19992">
                  <c:v>1.3561449999999999E-2</c:v>
                </c:pt>
                <c:pt idx="19993">
                  <c:v>1.3928434E-2</c:v>
                </c:pt>
                <c:pt idx="19994">
                  <c:v>1.5066362E-2</c:v>
                </c:pt>
                <c:pt idx="19995">
                  <c:v>1.5026149000000001E-2</c:v>
                </c:pt>
                <c:pt idx="19996">
                  <c:v>1.8277261E-2</c:v>
                </c:pt>
                <c:pt idx="19997">
                  <c:v>2.0241606999999998E-2</c:v>
                </c:pt>
                <c:pt idx="19998">
                  <c:v>1.931012E-2</c:v>
                </c:pt>
                <c:pt idx="19999">
                  <c:v>1.4489001E-2</c:v>
                </c:pt>
                <c:pt idx="20000">
                  <c:v>1.4823394E-2</c:v>
                </c:pt>
                <c:pt idx="20001">
                  <c:v>1.5146967000000001E-2</c:v>
                </c:pt>
                <c:pt idx="20002">
                  <c:v>1.7740944000000002E-2</c:v>
                </c:pt>
                <c:pt idx="20003">
                  <c:v>1.6876216999999999E-2</c:v>
                </c:pt>
                <c:pt idx="20004">
                  <c:v>1.5504364E-2</c:v>
                </c:pt>
                <c:pt idx="20005">
                  <c:v>1.9138247000000001E-2</c:v>
                </c:pt>
                <c:pt idx="20006">
                  <c:v>1.5848529E-2</c:v>
                </c:pt>
                <c:pt idx="20007">
                  <c:v>1.7624859E-2</c:v>
                </c:pt>
                <c:pt idx="20008">
                  <c:v>1.4555004999999999E-2</c:v>
                </c:pt>
                <c:pt idx="20009">
                  <c:v>1.5055412000000001E-2</c:v>
                </c:pt>
                <c:pt idx="20010">
                  <c:v>1.6731452000000001E-2</c:v>
                </c:pt>
                <c:pt idx="20011">
                  <c:v>1.4776424999999999E-2</c:v>
                </c:pt>
                <c:pt idx="20012">
                  <c:v>1.9834063999999998E-2</c:v>
                </c:pt>
                <c:pt idx="20013">
                  <c:v>1.5041439E-2</c:v>
                </c:pt>
                <c:pt idx="20014">
                  <c:v>1.9276494000000002E-2</c:v>
                </c:pt>
                <c:pt idx="20015">
                  <c:v>2.0174513000000002E-2</c:v>
                </c:pt>
                <c:pt idx="20016">
                  <c:v>9.7200780000000001E-3</c:v>
                </c:pt>
                <c:pt idx="20017">
                  <c:v>1.5195537E-2</c:v>
                </c:pt>
                <c:pt idx="20018">
                  <c:v>2.2238801999999998E-2</c:v>
                </c:pt>
                <c:pt idx="20019">
                  <c:v>2.3374638999999999E-2</c:v>
                </c:pt>
                <c:pt idx="20020">
                  <c:v>1.514652E-2</c:v>
                </c:pt>
                <c:pt idx="20021">
                  <c:v>1.2184819E-2</c:v>
                </c:pt>
                <c:pt idx="20022">
                  <c:v>1.0202556999999999E-2</c:v>
                </c:pt>
                <c:pt idx="20023">
                  <c:v>1.9055437000000001E-2</c:v>
                </c:pt>
                <c:pt idx="20024">
                  <c:v>1.6771848999999998E-2</c:v>
                </c:pt>
                <c:pt idx="20025">
                  <c:v>1.0829007E-2</c:v>
                </c:pt>
                <c:pt idx="20026">
                  <c:v>1.2634022E-2</c:v>
                </c:pt>
                <c:pt idx="20027">
                  <c:v>1.5910509999999999E-2</c:v>
                </c:pt>
                <c:pt idx="20028">
                  <c:v>1.5227631E-2</c:v>
                </c:pt>
                <c:pt idx="20029">
                  <c:v>1.15546E-2</c:v>
                </c:pt>
                <c:pt idx="20030">
                  <c:v>1.0721972999999999E-2</c:v>
                </c:pt>
                <c:pt idx="20031">
                  <c:v>1.2737188E-2</c:v>
                </c:pt>
                <c:pt idx="20032">
                  <c:v>1.4892275E-2</c:v>
                </c:pt>
                <c:pt idx="20033">
                  <c:v>1.0880222E-2</c:v>
                </c:pt>
                <c:pt idx="20034">
                  <c:v>5.7050820000000002E-3</c:v>
                </c:pt>
                <c:pt idx="20035">
                  <c:v>1.1492130999999999E-2</c:v>
                </c:pt>
                <c:pt idx="20036">
                  <c:v>2.0899379999999999E-2</c:v>
                </c:pt>
                <c:pt idx="20037">
                  <c:v>9.9300859999999994E-3</c:v>
                </c:pt>
                <c:pt idx="20038">
                  <c:v>1.2723698E-2</c:v>
                </c:pt>
                <c:pt idx="20039">
                  <c:v>1.4179117E-2</c:v>
                </c:pt>
                <c:pt idx="20040">
                  <c:v>1.1300815000000001E-2</c:v>
                </c:pt>
                <c:pt idx="20041">
                  <c:v>1.3367428000000001E-2</c:v>
                </c:pt>
                <c:pt idx="20042">
                  <c:v>1.3187887000000001E-2</c:v>
                </c:pt>
                <c:pt idx="20043">
                  <c:v>1.3483233000000001E-2</c:v>
                </c:pt>
                <c:pt idx="20044">
                  <c:v>1.3136200000000001E-2</c:v>
                </c:pt>
                <c:pt idx="20045">
                  <c:v>1.5524522000000001E-2</c:v>
                </c:pt>
                <c:pt idx="20046">
                  <c:v>1.1638503999999999E-2</c:v>
                </c:pt>
                <c:pt idx="20047">
                  <c:v>1.5126713E-2</c:v>
                </c:pt>
                <c:pt idx="20048">
                  <c:v>1.9357035000000002E-2</c:v>
                </c:pt>
                <c:pt idx="20049">
                  <c:v>1.6623832000000002E-2</c:v>
                </c:pt>
                <c:pt idx="20050">
                  <c:v>1.5186857E-2</c:v>
                </c:pt>
                <c:pt idx="20051">
                  <c:v>1.5384995E-2</c:v>
                </c:pt>
                <c:pt idx="20052">
                  <c:v>1.5836797999999999E-2</c:v>
                </c:pt>
                <c:pt idx="20053">
                  <c:v>1.3607732000000001E-2</c:v>
                </c:pt>
                <c:pt idx="20054">
                  <c:v>1.1994584000000001E-2</c:v>
                </c:pt>
                <c:pt idx="20055">
                  <c:v>1.2863839E-2</c:v>
                </c:pt>
                <c:pt idx="20056">
                  <c:v>1.5444795000000001E-2</c:v>
                </c:pt>
                <c:pt idx="20057">
                  <c:v>1.1227412000000001E-2</c:v>
                </c:pt>
                <c:pt idx="20058">
                  <c:v>1.1661901000000001E-2</c:v>
                </c:pt>
                <c:pt idx="20059">
                  <c:v>8.9840930000000003E-3</c:v>
                </c:pt>
                <c:pt idx="20060">
                  <c:v>9.1129899999999996E-3</c:v>
                </c:pt>
                <c:pt idx="20061">
                  <c:v>9.2701160000000001E-3</c:v>
                </c:pt>
                <c:pt idx="20062">
                  <c:v>9.8035129999999998E-3</c:v>
                </c:pt>
                <c:pt idx="20063">
                  <c:v>9.8258830000000005E-3</c:v>
                </c:pt>
                <c:pt idx="20064">
                  <c:v>1.1299178999999999E-2</c:v>
                </c:pt>
                <c:pt idx="20065">
                  <c:v>9.3766419999999993E-3</c:v>
                </c:pt>
                <c:pt idx="20066">
                  <c:v>1.0517023E-2</c:v>
                </c:pt>
                <c:pt idx="20067">
                  <c:v>1.3443837E-2</c:v>
                </c:pt>
                <c:pt idx="20068">
                  <c:v>8.9036889999999994E-3</c:v>
                </c:pt>
                <c:pt idx="20069">
                  <c:v>1.1655267E-2</c:v>
                </c:pt>
                <c:pt idx="20070">
                  <c:v>1.4200664E-2</c:v>
                </c:pt>
                <c:pt idx="20071">
                  <c:v>1.4786827000000001E-2</c:v>
                </c:pt>
                <c:pt idx="20072">
                  <c:v>1.3341120999999999E-2</c:v>
                </c:pt>
                <c:pt idx="20073">
                  <c:v>8.2813810000000009E-3</c:v>
                </c:pt>
                <c:pt idx="20074">
                  <c:v>1.1929283000000001E-2</c:v>
                </c:pt>
                <c:pt idx="20075">
                  <c:v>1.5354107000000001E-2</c:v>
                </c:pt>
                <c:pt idx="20076">
                  <c:v>1.4427314E-2</c:v>
                </c:pt>
                <c:pt idx="20077">
                  <c:v>7.2823189999999998E-3</c:v>
                </c:pt>
                <c:pt idx="20078">
                  <c:v>5.9514579999999997E-3</c:v>
                </c:pt>
                <c:pt idx="20079">
                  <c:v>1.2223734999999999E-2</c:v>
                </c:pt>
                <c:pt idx="20080">
                  <c:v>1.2379307000000001E-2</c:v>
                </c:pt>
                <c:pt idx="20081">
                  <c:v>1.3403028000000001E-2</c:v>
                </c:pt>
                <c:pt idx="20082">
                  <c:v>1.5364897000000001E-2</c:v>
                </c:pt>
                <c:pt idx="20083">
                  <c:v>1.4789388000000001E-2</c:v>
                </c:pt>
                <c:pt idx="20084">
                  <c:v>1.6837092000000001E-2</c:v>
                </c:pt>
                <c:pt idx="20085">
                  <c:v>1.2574172E-2</c:v>
                </c:pt>
                <c:pt idx="20086">
                  <c:v>1.2894413E-2</c:v>
                </c:pt>
                <c:pt idx="20087">
                  <c:v>1.4200159E-2</c:v>
                </c:pt>
                <c:pt idx="20088">
                  <c:v>1.7180965999999999E-2</c:v>
                </c:pt>
                <c:pt idx="20089">
                  <c:v>1.0978198E-2</c:v>
                </c:pt>
                <c:pt idx="20090">
                  <c:v>1.8536402E-2</c:v>
                </c:pt>
                <c:pt idx="20091">
                  <c:v>1.2545621E-2</c:v>
                </c:pt>
                <c:pt idx="20092">
                  <c:v>7.5491250000000003E-3</c:v>
                </c:pt>
                <c:pt idx="20093">
                  <c:v>1.4279200000000001E-2</c:v>
                </c:pt>
                <c:pt idx="20094">
                  <c:v>8.7605830000000006E-3</c:v>
                </c:pt>
                <c:pt idx="20095">
                  <c:v>6.9168770000000001E-3</c:v>
                </c:pt>
                <c:pt idx="20096">
                  <c:v>9.4669920000000005E-3</c:v>
                </c:pt>
                <c:pt idx="20097">
                  <c:v>1.0477395E-2</c:v>
                </c:pt>
                <c:pt idx="20098">
                  <c:v>1.1648149E-2</c:v>
                </c:pt>
                <c:pt idx="20099">
                  <c:v>1.3238322E-2</c:v>
                </c:pt>
                <c:pt idx="20100">
                  <c:v>7.5405469999999999E-3</c:v>
                </c:pt>
                <c:pt idx="20101">
                  <c:v>1.0932348999999999E-2</c:v>
                </c:pt>
                <c:pt idx="20102">
                  <c:v>1.4992114000000001E-2</c:v>
                </c:pt>
                <c:pt idx="20103">
                  <c:v>7.9376659999999995E-3</c:v>
                </c:pt>
                <c:pt idx="20104">
                  <c:v>1.4360721E-2</c:v>
                </c:pt>
                <c:pt idx="20105">
                  <c:v>1.0070368999999999E-2</c:v>
                </c:pt>
                <c:pt idx="20106">
                  <c:v>1.1440326000000001E-2</c:v>
                </c:pt>
                <c:pt idx="20107">
                  <c:v>1.2246198999999999E-2</c:v>
                </c:pt>
                <c:pt idx="20108">
                  <c:v>1.4470413E-2</c:v>
                </c:pt>
                <c:pt idx="20109">
                  <c:v>1.2500473999999999E-2</c:v>
                </c:pt>
                <c:pt idx="20110">
                  <c:v>1.5588759000000001E-2</c:v>
                </c:pt>
                <c:pt idx="20111">
                  <c:v>1.0036602E-2</c:v>
                </c:pt>
                <c:pt idx="20112">
                  <c:v>8.6436570000000008E-3</c:v>
                </c:pt>
                <c:pt idx="20113">
                  <c:v>1.4184363E-2</c:v>
                </c:pt>
                <c:pt idx="20114">
                  <c:v>1.1489116000000001E-2</c:v>
                </c:pt>
                <c:pt idx="20115">
                  <c:v>1.0130103999999999E-2</c:v>
                </c:pt>
                <c:pt idx="20116">
                  <c:v>1.3286007000000001E-2</c:v>
                </c:pt>
                <c:pt idx="20117">
                  <c:v>1.3188268E-2</c:v>
                </c:pt>
                <c:pt idx="20118">
                  <c:v>1.2679829E-2</c:v>
                </c:pt>
                <c:pt idx="20119">
                  <c:v>1.2870777E-2</c:v>
                </c:pt>
                <c:pt idx="20120">
                  <c:v>1.3804933E-2</c:v>
                </c:pt>
                <c:pt idx="20121">
                  <c:v>1.0618193999999999E-2</c:v>
                </c:pt>
                <c:pt idx="20122">
                  <c:v>1.3561716E-2</c:v>
                </c:pt>
                <c:pt idx="20123">
                  <c:v>1.1320133E-2</c:v>
                </c:pt>
                <c:pt idx="20124">
                  <c:v>1.2702270999999999E-2</c:v>
                </c:pt>
                <c:pt idx="20125">
                  <c:v>1.3121984999999999E-2</c:v>
                </c:pt>
                <c:pt idx="20126">
                  <c:v>8.705061E-3</c:v>
                </c:pt>
                <c:pt idx="20127">
                  <c:v>1.2369837E-2</c:v>
                </c:pt>
                <c:pt idx="20128">
                  <c:v>1.1960301E-2</c:v>
                </c:pt>
                <c:pt idx="20129">
                  <c:v>9.1075229999999993E-3</c:v>
                </c:pt>
                <c:pt idx="20130">
                  <c:v>7.9777119999999997E-3</c:v>
                </c:pt>
                <c:pt idx="20131">
                  <c:v>1.080732E-2</c:v>
                </c:pt>
                <c:pt idx="20132">
                  <c:v>1.1285440000000001E-2</c:v>
                </c:pt>
                <c:pt idx="20133">
                  <c:v>1.3535012000000001E-2</c:v>
                </c:pt>
                <c:pt idx="20134">
                  <c:v>1.0508416E-2</c:v>
                </c:pt>
                <c:pt idx="20135">
                  <c:v>1.2316169E-2</c:v>
                </c:pt>
                <c:pt idx="20136">
                  <c:v>8.8487050000000001E-3</c:v>
                </c:pt>
                <c:pt idx="20137">
                  <c:v>1.1760339999999999E-2</c:v>
                </c:pt>
                <c:pt idx="20138">
                  <c:v>1.1866623E-2</c:v>
                </c:pt>
                <c:pt idx="20139">
                  <c:v>1.4578519E-2</c:v>
                </c:pt>
                <c:pt idx="20140">
                  <c:v>1.8122388E-2</c:v>
                </c:pt>
                <c:pt idx="20141">
                  <c:v>1.1036515E-2</c:v>
                </c:pt>
                <c:pt idx="20142">
                  <c:v>1.1851096E-2</c:v>
                </c:pt>
                <c:pt idx="20143">
                  <c:v>1.0764259E-2</c:v>
                </c:pt>
                <c:pt idx="20144">
                  <c:v>9.5833450000000001E-3</c:v>
                </c:pt>
                <c:pt idx="20145">
                  <c:v>1.2545314E-2</c:v>
                </c:pt>
                <c:pt idx="20146">
                  <c:v>1.3338519E-2</c:v>
                </c:pt>
                <c:pt idx="20147">
                  <c:v>9.3054269999999998E-3</c:v>
                </c:pt>
                <c:pt idx="20148">
                  <c:v>1.1225956E-2</c:v>
                </c:pt>
                <c:pt idx="20149">
                  <c:v>8.5484129999999995E-3</c:v>
                </c:pt>
                <c:pt idx="20150">
                  <c:v>9.0086239999999998E-3</c:v>
                </c:pt>
                <c:pt idx="20151">
                  <c:v>1.1737565E-2</c:v>
                </c:pt>
                <c:pt idx="20152">
                  <c:v>1.2714054000000001E-2</c:v>
                </c:pt>
                <c:pt idx="20153">
                  <c:v>1.4558559E-2</c:v>
                </c:pt>
                <c:pt idx="20154">
                  <c:v>1.1719056E-2</c:v>
                </c:pt>
                <c:pt idx="20155">
                  <c:v>6.7639789999999998E-3</c:v>
                </c:pt>
                <c:pt idx="20156">
                  <c:v>1.1729082E-2</c:v>
                </c:pt>
                <c:pt idx="20157">
                  <c:v>1.0347167000000001E-2</c:v>
                </c:pt>
                <c:pt idx="20158">
                  <c:v>1.0042768000000001E-2</c:v>
                </c:pt>
                <c:pt idx="20159">
                  <c:v>1.27283E-2</c:v>
                </c:pt>
                <c:pt idx="20160">
                  <c:v>1.4069038000000001E-2</c:v>
                </c:pt>
                <c:pt idx="20161">
                  <c:v>1.0297468000000001E-2</c:v>
                </c:pt>
                <c:pt idx="20162">
                  <c:v>1.0626709E-2</c:v>
                </c:pt>
                <c:pt idx="20163">
                  <c:v>1.3668839E-2</c:v>
                </c:pt>
                <c:pt idx="20164">
                  <c:v>1.1237461000000001E-2</c:v>
                </c:pt>
                <c:pt idx="20165">
                  <c:v>1.4134981E-2</c:v>
                </c:pt>
                <c:pt idx="20166">
                  <c:v>1.5629469999999999E-2</c:v>
                </c:pt>
                <c:pt idx="20167">
                  <c:v>1.5281662E-2</c:v>
                </c:pt>
                <c:pt idx="20168">
                  <c:v>1.2991022E-2</c:v>
                </c:pt>
                <c:pt idx="20169">
                  <c:v>8.8383560000000003E-3</c:v>
                </c:pt>
                <c:pt idx="20170">
                  <c:v>1.5591539E-2</c:v>
                </c:pt>
                <c:pt idx="20171">
                  <c:v>1.7693306999999998E-2</c:v>
                </c:pt>
                <c:pt idx="20172">
                  <c:v>2.0351940999999998E-2</c:v>
                </c:pt>
                <c:pt idx="20173">
                  <c:v>1.6503938999999999E-2</c:v>
                </c:pt>
                <c:pt idx="20174">
                  <c:v>1.6799782999999999E-2</c:v>
                </c:pt>
                <c:pt idx="20175">
                  <c:v>1.8275175000000001E-2</c:v>
                </c:pt>
                <c:pt idx="20176">
                  <c:v>1.2461118E-2</c:v>
                </c:pt>
                <c:pt idx="20177">
                  <c:v>1.2474700999999999E-2</c:v>
                </c:pt>
                <c:pt idx="20178">
                  <c:v>1.3855816999999999E-2</c:v>
                </c:pt>
                <c:pt idx="20179">
                  <c:v>9.5958239999999993E-3</c:v>
                </c:pt>
                <c:pt idx="20180">
                  <c:v>9.1422359999999998E-3</c:v>
                </c:pt>
                <c:pt idx="20181">
                  <c:v>4.9235219999999996E-3</c:v>
                </c:pt>
                <c:pt idx="20182">
                  <c:v>1.0797757999999999E-2</c:v>
                </c:pt>
                <c:pt idx="20183">
                  <c:v>1.3068901000000001E-2</c:v>
                </c:pt>
                <c:pt idx="20184">
                  <c:v>1.0329489000000001E-2</c:v>
                </c:pt>
                <c:pt idx="20185">
                  <c:v>8.4482299999999993E-3</c:v>
                </c:pt>
                <c:pt idx="20186">
                  <c:v>7.2397420000000004E-3</c:v>
                </c:pt>
                <c:pt idx="20187">
                  <c:v>8.7287159999999992E-3</c:v>
                </c:pt>
                <c:pt idx="20188">
                  <c:v>1.1905798E-2</c:v>
                </c:pt>
                <c:pt idx="20189">
                  <c:v>1.0531341E-2</c:v>
                </c:pt>
                <c:pt idx="20190">
                  <c:v>4.5238049999999997E-3</c:v>
                </c:pt>
                <c:pt idx="20191">
                  <c:v>2.907799E-3</c:v>
                </c:pt>
                <c:pt idx="20192">
                  <c:v>1.11541E-2</c:v>
                </c:pt>
                <c:pt idx="20193">
                  <c:v>6.1486889999999997E-3</c:v>
                </c:pt>
                <c:pt idx="20194">
                  <c:v>1.0773292E-2</c:v>
                </c:pt>
                <c:pt idx="20195">
                  <c:v>1.1099795000000001E-2</c:v>
                </c:pt>
                <c:pt idx="20196">
                  <c:v>9.4898239999999991E-3</c:v>
                </c:pt>
                <c:pt idx="20197">
                  <c:v>9.2235089999999995E-3</c:v>
                </c:pt>
                <c:pt idx="20198">
                  <c:v>9.0328260000000007E-3</c:v>
                </c:pt>
                <c:pt idx="20199">
                  <c:v>7.5124270000000003E-3</c:v>
                </c:pt>
                <c:pt idx="20200">
                  <c:v>7.9139399999999995E-3</c:v>
                </c:pt>
                <c:pt idx="20201">
                  <c:v>1.0675103999999999E-2</c:v>
                </c:pt>
                <c:pt idx="20202">
                  <c:v>9.8063520000000008E-3</c:v>
                </c:pt>
                <c:pt idx="20203">
                  <c:v>6.8955170000000003E-3</c:v>
                </c:pt>
                <c:pt idx="20204">
                  <c:v>3.9377889999999997E-3</c:v>
                </c:pt>
                <c:pt idx="20205">
                  <c:v>1.1546173999999999E-2</c:v>
                </c:pt>
                <c:pt idx="20206">
                  <c:v>1.2715558E-2</c:v>
                </c:pt>
                <c:pt idx="20207">
                  <c:v>5.3188940000000002E-3</c:v>
                </c:pt>
                <c:pt idx="20208">
                  <c:v>4.2650810000000004E-3</c:v>
                </c:pt>
                <c:pt idx="20209">
                  <c:v>7.9503639999999997E-3</c:v>
                </c:pt>
                <c:pt idx="20210">
                  <c:v>4.8935200000000002E-3</c:v>
                </c:pt>
                <c:pt idx="20211">
                  <c:v>1.4404649999999999E-3</c:v>
                </c:pt>
                <c:pt idx="20212">
                  <c:v>5.3524269999999999E-3</c:v>
                </c:pt>
                <c:pt idx="20213">
                  <c:v>2.0964460000000001E-3</c:v>
                </c:pt>
                <c:pt idx="20214">
                  <c:v>8.665842E-3</c:v>
                </c:pt>
                <c:pt idx="20215">
                  <c:v>8.527092E-3</c:v>
                </c:pt>
                <c:pt idx="20216">
                  <c:v>7.7581799999999999E-3</c:v>
                </c:pt>
                <c:pt idx="20217">
                  <c:v>4.9062009999999998E-3</c:v>
                </c:pt>
                <c:pt idx="20218">
                  <c:v>6.4976189999999996E-3</c:v>
                </c:pt>
                <c:pt idx="20219">
                  <c:v>9.3842200000000004E-3</c:v>
                </c:pt>
                <c:pt idx="20220">
                  <c:v>4.8569640000000001E-3</c:v>
                </c:pt>
                <c:pt idx="20221">
                  <c:v>1.1680249E-2</c:v>
                </c:pt>
                <c:pt idx="20222">
                  <c:v>1.0900794E-2</c:v>
                </c:pt>
                <c:pt idx="20223">
                  <c:v>1.01362E-2</c:v>
                </c:pt>
                <c:pt idx="20224">
                  <c:v>9.2813259999999995E-3</c:v>
                </c:pt>
                <c:pt idx="20225">
                  <c:v>1.1384424000000001E-2</c:v>
                </c:pt>
                <c:pt idx="20226">
                  <c:v>8.0816220000000001E-3</c:v>
                </c:pt>
                <c:pt idx="20227">
                  <c:v>8.6930840000000002E-3</c:v>
                </c:pt>
                <c:pt idx="20228">
                  <c:v>1.3035221E-2</c:v>
                </c:pt>
                <c:pt idx="20229">
                  <c:v>1.5403571E-2</c:v>
                </c:pt>
                <c:pt idx="20230">
                  <c:v>1.1058593E-2</c:v>
                </c:pt>
                <c:pt idx="20231">
                  <c:v>6.202852E-3</c:v>
                </c:pt>
                <c:pt idx="20232">
                  <c:v>1.0958277000000001E-2</c:v>
                </c:pt>
                <c:pt idx="20233">
                  <c:v>1.0646421E-2</c:v>
                </c:pt>
                <c:pt idx="20234">
                  <c:v>9.5756959999999999E-3</c:v>
                </c:pt>
                <c:pt idx="20235">
                  <c:v>3.228851E-3</c:v>
                </c:pt>
                <c:pt idx="20236">
                  <c:v>1.7653941999999999E-2</c:v>
                </c:pt>
                <c:pt idx="20237">
                  <c:v>1.3248274000000001E-2</c:v>
                </c:pt>
                <c:pt idx="20238">
                  <c:v>6.9579539999999997E-3</c:v>
                </c:pt>
                <c:pt idx="20239">
                  <c:v>1.7888365E-2</c:v>
                </c:pt>
                <c:pt idx="20240">
                  <c:v>1.022668E-2</c:v>
                </c:pt>
                <c:pt idx="20241">
                  <c:v>2.478746E-3</c:v>
                </c:pt>
                <c:pt idx="20242">
                  <c:v>1.1067515E-2</c:v>
                </c:pt>
                <c:pt idx="20243">
                  <c:v>6.2344100000000001E-3</c:v>
                </c:pt>
                <c:pt idx="20244">
                  <c:v>3.1130820000000001E-3</c:v>
                </c:pt>
                <c:pt idx="20245">
                  <c:v>6.1932940000000002E-3</c:v>
                </c:pt>
                <c:pt idx="20246">
                  <c:v>4.9864250000000001E-3</c:v>
                </c:pt>
                <c:pt idx="20247">
                  <c:v>-1.9742789999999998E-3</c:v>
                </c:pt>
                <c:pt idx="20248">
                  <c:v>-1.7586500000000001E-4</c:v>
                </c:pt>
                <c:pt idx="20249">
                  <c:v>1.6228340000000001E-3</c:v>
                </c:pt>
                <c:pt idx="20250">
                  <c:v>2.191134E-3</c:v>
                </c:pt>
                <c:pt idx="20251">
                  <c:v>1.3815329999999999E-3</c:v>
                </c:pt>
                <c:pt idx="20252">
                  <c:v>-1.9107250000000001E-3</c:v>
                </c:pt>
                <c:pt idx="20253">
                  <c:v>1.2720190000000001E-3</c:v>
                </c:pt>
                <c:pt idx="20254">
                  <c:v>2.0878509999999999E-3</c:v>
                </c:pt>
                <c:pt idx="20255">
                  <c:v>-2.186257E-3</c:v>
                </c:pt>
                <c:pt idx="20256">
                  <c:v>5.3878010000000002E-3</c:v>
                </c:pt>
                <c:pt idx="20257">
                  <c:v>-2.1422870000000001E-3</c:v>
                </c:pt>
                <c:pt idx="20258">
                  <c:v>2.9915520000000002E-3</c:v>
                </c:pt>
                <c:pt idx="20259">
                  <c:v>7.6717920000000002E-3</c:v>
                </c:pt>
                <c:pt idx="20260">
                  <c:v>-2.0114540000000002E-3</c:v>
                </c:pt>
                <c:pt idx="20261">
                  <c:v>5.1708250000000004E-3</c:v>
                </c:pt>
                <c:pt idx="20262">
                  <c:v>1.0747347000000001E-2</c:v>
                </c:pt>
                <c:pt idx="20263">
                  <c:v>3.6489579999999999E-3</c:v>
                </c:pt>
                <c:pt idx="20264">
                  <c:v>3.2907040000000002E-3</c:v>
                </c:pt>
                <c:pt idx="20265">
                  <c:v>5.8531970000000001E-3</c:v>
                </c:pt>
                <c:pt idx="20266">
                  <c:v>9.322805E-3</c:v>
                </c:pt>
                <c:pt idx="20267">
                  <c:v>3.6318969999999998E-3</c:v>
                </c:pt>
                <c:pt idx="20268">
                  <c:v>1.4971000999999999E-2</c:v>
                </c:pt>
                <c:pt idx="20269">
                  <c:v>8.146917E-3</c:v>
                </c:pt>
                <c:pt idx="20270">
                  <c:v>2.8054320000000001E-3</c:v>
                </c:pt>
                <c:pt idx="20271">
                  <c:v>1.1855918999999999E-2</c:v>
                </c:pt>
                <c:pt idx="20272">
                  <c:v>6.3131840000000003E-3</c:v>
                </c:pt>
                <c:pt idx="20273">
                  <c:v>7.2652639999999996E-3</c:v>
                </c:pt>
                <c:pt idx="20274">
                  <c:v>6.9097509999999996E-3</c:v>
                </c:pt>
                <c:pt idx="20275">
                  <c:v>1.2070157999999999E-2</c:v>
                </c:pt>
                <c:pt idx="20276">
                  <c:v>5.3150690000000004E-3</c:v>
                </c:pt>
                <c:pt idx="20277">
                  <c:v>6.5920550000000003E-3</c:v>
                </c:pt>
                <c:pt idx="20278">
                  <c:v>6.4033680000000004E-3</c:v>
                </c:pt>
                <c:pt idx="20279">
                  <c:v>5.4507560000000002E-3</c:v>
                </c:pt>
                <c:pt idx="20280">
                  <c:v>4.5429520000000003E-3</c:v>
                </c:pt>
                <c:pt idx="20281">
                  <c:v>-1.8762100000000001E-4</c:v>
                </c:pt>
                <c:pt idx="20282">
                  <c:v>1.5670619999999999E-3</c:v>
                </c:pt>
                <c:pt idx="20283">
                  <c:v>5.3937589999999997E-3</c:v>
                </c:pt>
                <c:pt idx="20284">
                  <c:v>1.0258089999999999E-3</c:v>
                </c:pt>
                <c:pt idx="20285">
                  <c:v>3.2042749999999999E-3</c:v>
                </c:pt>
                <c:pt idx="20286" formatCode="0.00E+00">
                  <c:v>-3.4624900000000001E-5</c:v>
                </c:pt>
                <c:pt idx="20287">
                  <c:v>-1.3041540000000001E-3</c:v>
                </c:pt>
                <c:pt idx="20288">
                  <c:v>6.0853729999999998E-3</c:v>
                </c:pt>
                <c:pt idx="20289">
                  <c:v>1.0027300000000001E-3</c:v>
                </c:pt>
                <c:pt idx="20290">
                  <c:v>4.6383600000000002E-3</c:v>
                </c:pt>
                <c:pt idx="20291">
                  <c:v>3.7528589999999999E-3</c:v>
                </c:pt>
                <c:pt idx="20292">
                  <c:v>3.6991979999999999E-3</c:v>
                </c:pt>
                <c:pt idx="20293">
                  <c:v>2.3164850000000001E-3</c:v>
                </c:pt>
                <c:pt idx="20294">
                  <c:v>4.9010829999999997E-3</c:v>
                </c:pt>
                <c:pt idx="20295">
                  <c:v>6.6113650000000001E-3</c:v>
                </c:pt>
                <c:pt idx="20296">
                  <c:v>4.5813800000000003E-3</c:v>
                </c:pt>
                <c:pt idx="20297">
                  <c:v>1.0967640000000001E-2</c:v>
                </c:pt>
                <c:pt idx="20298">
                  <c:v>5.8325579999999998E-3</c:v>
                </c:pt>
                <c:pt idx="20299">
                  <c:v>6.0251050000000002E-3</c:v>
                </c:pt>
                <c:pt idx="20300">
                  <c:v>2.723175E-3</c:v>
                </c:pt>
                <c:pt idx="20301">
                  <c:v>5.7165690000000003E-3</c:v>
                </c:pt>
                <c:pt idx="20302">
                  <c:v>8.8089069999999995E-3</c:v>
                </c:pt>
                <c:pt idx="20303">
                  <c:v>5.6807580000000002E-3</c:v>
                </c:pt>
                <c:pt idx="20304">
                  <c:v>8.7367260000000002E-3</c:v>
                </c:pt>
                <c:pt idx="20305">
                  <c:v>8.9617629999999993E-3</c:v>
                </c:pt>
                <c:pt idx="20306">
                  <c:v>1.3378783E-2</c:v>
                </c:pt>
                <c:pt idx="20307">
                  <c:v>1.5532215E-2</c:v>
                </c:pt>
                <c:pt idx="20308">
                  <c:v>1.2463643E-2</c:v>
                </c:pt>
                <c:pt idx="20309">
                  <c:v>1.0011671E-2</c:v>
                </c:pt>
                <c:pt idx="20310">
                  <c:v>1.3588915E-2</c:v>
                </c:pt>
                <c:pt idx="20311">
                  <c:v>1.2748954E-2</c:v>
                </c:pt>
                <c:pt idx="20312">
                  <c:v>1.4811045E-2</c:v>
                </c:pt>
                <c:pt idx="20313">
                  <c:v>1.4407043E-2</c:v>
                </c:pt>
                <c:pt idx="20314">
                  <c:v>1.3954968E-2</c:v>
                </c:pt>
                <c:pt idx="20315">
                  <c:v>1.7806966E-2</c:v>
                </c:pt>
                <c:pt idx="20316">
                  <c:v>1.2654399E-2</c:v>
                </c:pt>
                <c:pt idx="20317">
                  <c:v>1.3324715000000001E-2</c:v>
                </c:pt>
                <c:pt idx="20318">
                  <c:v>1.3244509999999999E-2</c:v>
                </c:pt>
                <c:pt idx="20319">
                  <c:v>1.707094E-2</c:v>
                </c:pt>
                <c:pt idx="20320">
                  <c:v>1.4894661999999999E-2</c:v>
                </c:pt>
                <c:pt idx="20321">
                  <c:v>1.8985279000000001E-2</c:v>
                </c:pt>
                <c:pt idx="20322">
                  <c:v>1.010525E-2</c:v>
                </c:pt>
                <c:pt idx="20323">
                  <c:v>1.1343885E-2</c:v>
                </c:pt>
                <c:pt idx="20324">
                  <c:v>2.0928536000000001E-2</c:v>
                </c:pt>
                <c:pt idx="20325">
                  <c:v>1.3273013E-2</c:v>
                </c:pt>
                <c:pt idx="20326">
                  <c:v>1.1532336000000001E-2</c:v>
                </c:pt>
                <c:pt idx="20327">
                  <c:v>1.3879647E-2</c:v>
                </c:pt>
                <c:pt idx="20328">
                  <c:v>1.4169966000000001E-2</c:v>
                </c:pt>
                <c:pt idx="20329">
                  <c:v>8.5312549999999997E-3</c:v>
                </c:pt>
                <c:pt idx="20330">
                  <c:v>1.2520402999999999E-2</c:v>
                </c:pt>
                <c:pt idx="20331">
                  <c:v>1.1198143000000001E-2</c:v>
                </c:pt>
                <c:pt idx="20332">
                  <c:v>8.8177759999999994E-3</c:v>
                </c:pt>
                <c:pt idx="20333">
                  <c:v>1.3281767E-2</c:v>
                </c:pt>
                <c:pt idx="20334">
                  <c:v>1.1563946E-2</c:v>
                </c:pt>
                <c:pt idx="20335">
                  <c:v>5.4091149999999999E-3</c:v>
                </c:pt>
                <c:pt idx="20336">
                  <c:v>6.2060479999999996E-3</c:v>
                </c:pt>
                <c:pt idx="20337">
                  <c:v>1.4088471999999999E-2</c:v>
                </c:pt>
                <c:pt idx="20338">
                  <c:v>1.4121095E-2</c:v>
                </c:pt>
                <c:pt idx="20339">
                  <c:v>1.1231566E-2</c:v>
                </c:pt>
                <c:pt idx="20340">
                  <c:v>1.0917339999999999E-2</c:v>
                </c:pt>
                <c:pt idx="20341">
                  <c:v>1.3301935000000001E-2</c:v>
                </c:pt>
                <c:pt idx="20342">
                  <c:v>1.111525E-2</c:v>
                </c:pt>
                <c:pt idx="20343">
                  <c:v>1.8983027E-2</c:v>
                </c:pt>
                <c:pt idx="20344">
                  <c:v>1.3202119999999999E-2</c:v>
                </c:pt>
                <c:pt idx="20345">
                  <c:v>1.387297E-2</c:v>
                </c:pt>
                <c:pt idx="20346">
                  <c:v>1.2872623999999999E-2</c:v>
                </c:pt>
                <c:pt idx="20347">
                  <c:v>1.6055633999999999E-2</c:v>
                </c:pt>
                <c:pt idx="20348">
                  <c:v>1.2518899999999999E-2</c:v>
                </c:pt>
                <c:pt idx="20349">
                  <c:v>1.0160139E-2</c:v>
                </c:pt>
                <c:pt idx="20350">
                  <c:v>1.9734660000000001E-2</c:v>
                </c:pt>
                <c:pt idx="20351">
                  <c:v>1.6265893E-2</c:v>
                </c:pt>
                <c:pt idx="20352">
                  <c:v>1.5638404000000002E-2</c:v>
                </c:pt>
                <c:pt idx="20353">
                  <c:v>1.7694362000000002E-2</c:v>
                </c:pt>
                <c:pt idx="20354">
                  <c:v>1.8394290000000001E-2</c:v>
                </c:pt>
                <c:pt idx="20355">
                  <c:v>1.4985178E-2</c:v>
                </c:pt>
                <c:pt idx="20356">
                  <c:v>2.0352901999999999E-2</c:v>
                </c:pt>
                <c:pt idx="20357">
                  <c:v>1.3495528999999999E-2</c:v>
                </c:pt>
                <c:pt idx="20358">
                  <c:v>2.0086434E-2</c:v>
                </c:pt>
                <c:pt idx="20359">
                  <c:v>2.1914162000000001E-2</c:v>
                </c:pt>
                <c:pt idx="20360">
                  <c:v>1.8361464000000001E-2</c:v>
                </c:pt>
                <c:pt idx="20361">
                  <c:v>2.0816099000000001E-2</c:v>
                </c:pt>
                <c:pt idx="20362">
                  <c:v>1.6373644E-2</c:v>
                </c:pt>
                <c:pt idx="20363">
                  <c:v>1.9463175999999999E-2</c:v>
                </c:pt>
                <c:pt idx="20364">
                  <c:v>1.9696167000000001E-2</c:v>
                </c:pt>
                <c:pt idx="20365">
                  <c:v>1.5684114999999998E-2</c:v>
                </c:pt>
                <c:pt idx="20366">
                  <c:v>1.7650078999999999E-2</c:v>
                </c:pt>
                <c:pt idx="20367">
                  <c:v>1.6985619E-2</c:v>
                </c:pt>
                <c:pt idx="20368">
                  <c:v>1.4413881E-2</c:v>
                </c:pt>
                <c:pt idx="20369">
                  <c:v>1.100104E-2</c:v>
                </c:pt>
                <c:pt idx="20370">
                  <c:v>1.5949906999999999E-2</c:v>
                </c:pt>
                <c:pt idx="20371">
                  <c:v>8.0911850000000007E-3</c:v>
                </c:pt>
                <c:pt idx="20372">
                  <c:v>1.2152402E-2</c:v>
                </c:pt>
                <c:pt idx="20373">
                  <c:v>1.4550311E-2</c:v>
                </c:pt>
                <c:pt idx="20374">
                  <c:v>1.0320718E-2</c:v>
                </c:pt>
                <c:pt idx="20375">
                  <c:v>8.1169529999999997E-3</c:v>
                </c:pt>
                <c:pt idx="20376">
                  <c:v>1.3508312E-2</c:v>
                </c:pt>
                <c:pt idx="20377">
                  <c:v>9.2435260000000002E-3</c:v>
                </c:pt>
                <c:pt idx="20378">
                  <c:v>8.0448370000000009E-3</c:v>
                </c:pt>
                <c:pt idx="20379">
                  <c:v>1.2432927E-2</c:v>
                </c:pt>
                <c:pt idx="20380">
                  <c:v>1.3685536E-2</c:v>
                </c:pt>
                <c:pt idx="20381">
                  <c:v>1.0257248E-2</c:v>
                </c:pt>
                <c:pt idx="20382">
                  <c:v>8.8493019999999999E-3</c:v>
                </c:pt>
                <c:pt idx="20383">
                  <c:v>1.5704811999999999E-2</c:v>
                </c:pt>
                <c:pt idx="20384">
                  <c:v>9.2734960000000009E-3</c:v>
                </c:pt>
                <c:pt idx="20385">
                  <c:v>1.7618779000000001E-2</c:v>
                </c:pt>
                <c:pt idx="20386">
                  <c:v>9.9816209999999995E-3</c:v>
                </c:pt>
                <c:pt idx="20387">
                  <c:v>1.7375622E-2</c:v>
                </c:pt>
                <c:pt idx="20388">
                  <c:v>1.3181409E-2</c:v>
                </c:pt>
                <c:pt idx="20389">
                  <c:v>1.4655734E-2</c:v>
                </c:pt>
                <c:pt idx="20390">
                  <c:v>1.6998869999999999E-2</c:v>
                </c:pt>
                <c:pt idx="20391">
                  <c:v>1.4221726000000001E-2</c:v>
                </c:pt>
                <c:pt idx="20392">
                  <c:v>1.9497667E-2</c:v>
                </c:pt>
                <c:pt idx="20393">
                  <c:v>1.837834E-2</c:v>
                </c:pt>
                <c:pt idx="20394">
                  <c:v>9.7132120000000006E-3</c:v>
                </c:pt>
                <c:pt idx="20395">
                  <c:v>1.424538E-2</c:v>
                </c:pt>
                <c:pt idx="20396">
                  <c:v>1.3726871999999999E-2</c:v>
                </c:pt>
                <c:pt idx="20397">
                  <c:v>1.8347990000000002E-2</c:v>
                </c:pt>
                <c:pt idx="20398">
                  <c:v>1.4949954E-2</c:v>
                </c:pt>
                <c:pt idx="20399">
                  <c:v>1.0228968999999999E-2</c:v>
                </c:pt>
                <c:pt idx="20400">
                  <c:v>1.2770937E-2</c:v>
                </c:pt>
                <c:pt idx="20401">
                  <c:v>1.2120327E-2</c:v>
                </c:pt>
                <c:pt idx="20402">
                  <c:v>1.3300756E-2</c:v>
                </c:pt>
                <c:pt idx="20403">
                  <c:v>8.3483419999999999E-3</c:v>
                </c:pt>
                <c:pt idx="20404">
                  <c:v>1.2777131000000001E-2</c:v>
                </c:pt>
                <c:pt idx="20405">
                  <c:v>1.6181184000000001E-2</c:v>
                </c:pt>
                <c:pt idx="20406">
                  <c:v>1.0820527E-2</c:v>
                </c:pt>
                <c:pt idx="20407">
                  <c:v>1.2061028E-2</c:v>
                </c:pt>
                <c:pt idx="20408">
                  <c:v>1.3031255E-2</c:v>
                </c:pt>
                <c:pt idx="20409">
                  <c:v>1.3685861000000001E-2</c:v>
                </c:pt>
                <c:pt idx="20410">
                  <c:v>1.280948E-2</c:v>
                </c:pt>
                <c:pt idx="20411">
                  <c:v>1.4696063000000001E-2</c:v>
                </c:pt>
                <c:pt idx="20412">
                  <c:v>1.8105897999999999E-2</c:v>
                </c:pt>
                <c:pt idx="20413">
                  <c:v>1.5834488000000001E-2</c:v>
                </c:pt>
                <c:pt idx="20414">
                  <c:v>1.5247604E-2</c:v>
                </c:pt>
                <c:pt idx="20415">
                  <c:v>1.5174633E-2</c:v>
                </c:pt>
                <c:pt idx="20416">
                  <c:v>1.1381776999999999E-2</c:v>
                </c:pt>
                <c:pt idx="20417">
                  <c:v>1.7812246E-2</c:v>
                </c:pt>
                <c:pt idx="20418">
                  <c:v>1.6812201999999998E-2</c:v>
                </c:pt>
                <c:pt idx="20419">
                  <c:v>1.3998838E-2</c:v>
                </c:pt>
                <c:pt idx="20420">
                  <c:v>1.5585870999999999E-2</c:v>
                </c:pt>
                <c:pt idx="20421">
                  <c:v>1.3809808999999999E-2</c:v>
                </c:pt>
                <c:pt idx="20422">
                  <c:v>1.8870710999999998E-2</c:v>
                </c:pt>
                <c:pt idx="20423">
                  <c:v>1.7996397000000001E-2</c:v>
                </c:pt>
                <c:pt idx="20424">
                  <c:v>1.3652809E-2</c:v>
                </c:pt>
                <c:pt idx="20425">
                  <c:v>1.0470330999999999E-2</c:v>
                </c:pt>
                <c:pt idx="20426">
                  <c:v>1.4361855E-2</c:v>
                </c:pt>
                <c:pt idx="20427">
                  <c:v>1.0500537000000001E-2</c:v>
                </c:pt>
                <c:pt idx="20428">
                  <c:v>1.2749862000000001E-2</c:v>
                </c:pt>
                <c:pt idx="20429">
                  <c:v>1.0416666E-2</c:v>
                </c:pt>
                <c:pt idx="20430">
                  <c:v>1.1535283E-2</c:v>
                </c:pt>
                <c:pt idx="20431">
                  <c:v>1.5941483999999999E-2</c:v>
                </c:pt>
                <c:pt idx="20432">
                  <c:v>7.5804799999999997E-3</c:v>
                </c:pt>
                <c:pt idx="20433">
                  <c:v>5.6731239999999999E-3</c:v>
                </c:pt>
                <c:pt idx="20434">
                  <c:v>9.8456110000000006E-3</c:v>
                </c:pt>
                <c:pt idx="20435">
                  <c:v>8.9633060000000007E-3</c:v>
                </c:pt>
                <c:pt idx="20436">
                  <c:v>1.0201864E-2</c:v>
                </c:pt>
                <c:pt idx="20437">
                  <c:v>1.318647E-2</c:v>
                </c:pt>
                <c:pt idx="20438">
                  <c:v>1.0031155E-2</c:v>
                </c:pt>
                <c:pt idx="20439">
                  <c:v>1.1509475999999999E-2</c:v>
                </c:pt>
                <c:pt idx="20440">
                  <c:v>1.0210583000000001E-2</c:v>
                </c:pt>
                <c:pt idx="20441">
                  <c:v>8.6550299999999993E-3</c:v>
                </c:pt>
                <c:pt idx="20442">
                  <c:v>7.8580170000000001E-3</c:v>
                </c:pt>
                <c:pt idx="20443">
                  <c:v>1.3924964E-2</c:v>
                </c:pt>
                <c:pt idx="20444">
                  <c:v>1.5572112000000001E-2</c:v>
                </c:pt>
                <c:pt idx="20445">
                  <c:v>1.0862844E-2</c:v>
                </c:pt>
                <c:pt idx="20446">
                  <c:v>8.4604229999999999E-3</c:v>
                </c:pt>
                <c:pt idx="20447">
                  <c:v>1.0500139E-2</c:v>
                </c:pt>
                <c:pt idx="20448">
                  <c:v>1.1075026E-2</c:v>
                </c:pt>
                <c:pt idx="20449">
                  <c:v>7.4142449999999999E-3</c:v>
                </c:pt>
                <c:pt idx="20450">
                  <c:v>6.7672440000000004E-3</c:v>
                </c:pt>
                <c:pt idx="20451">
                  <c:v>8.4769930000000004E-3</c:v>
                </c:pt>
                <c:pt idx="20452">
                  <c:v>1.0822689999999999E-2</c:v>
                </c:pt>
                <c:pt idx="20453">
                  <c:v>1.1228289000000001E-2</c:v>
                </c:pt>
                <c:pt idx="20454">
                  <c:v>9.9781699999999997E-3</c:v>
                </c:pt>
                <c:pt idx="20455">
                  <c:v>1.0402677000000001E-2</c:v>
                </c:pt>
                <c:pt idx="20456">
                  <c:v>9.6383649999999994E-3</c:v>
                </c:pt>
                <c:pt idx="20457">
                  <c:v>9.0460790000000003E-3</c:v>
                </c:pt>
                <c:pt idx="20458">
                  <c:v>1.3200273E-2</c:v>
                </c:pt>
                <c:pt idx="20459">
                  <c:v>1.1114486E-2</c:v>
                </c:pt>
                <c:pt idx="20460">
                  <c:v>1.0615408999999999E-2</c:v>
                </c:pt>
                <c:pt idx="20461">
                  <c:v>5.5870950000000003E-3</c:v>
                </c:pt>
                <c:pt idx="20462">
                  <c:v>1.3309833E-2</c:v>
                </c:pt>
                <c:pt idx="20463">
                  <c:v>1.1854948000000001E-2</c:v>
                </c:pt>
                <c:pt idx="20464">
                  <c:v>1.0761985999999999E-2</c:v>
                </c:pt>
                <c:pt idx="20465">
                  <c:v>9.1041690000000005E-3</c:v>
                </c:pt>
                <c:pt idx="20466">
                  <c:v>4.7672019999999999E-3</c:v>
                </c:pt>
                <c:pt idx="20467">
                  <c:v>6.9845510000000003E-3</c:v>
                </c:pt>
                <c:pt idx="20468">
                  <c:v>7.7925529999999998E-3</c:v>
                </c:pt>
                <c:pt idx="20469">
                  <c:v>6.3073089999999997E-3</c:v>
                </c:pt>
                <c:pt idx="20470">
                  <c:v>4.4992799999999996E-3</c:v>
                </c:pt>
                <c:pt idx="20471">
                  <c:v>8.0567309999999993E-3</c:v>
                </c:pt>
                <c:pt idx="20472">
                  <c:v>2.6681399999999998E-3</c:v>
                </c:pt>
                <c:pt idx="20473">
                  <c:v>3.5397929999999998E-3</c:v>
                </c:pt>
                <c:pt idx="20474">
                  <c:v>9.6911789999999994E-3</c:v>
                </c:pt>
                <c:pt idx="20475">
                  <c:v>3.5672400000000002E-3</c:v>
                </c:pt>
                <c:pt idx="20476">
                  <c:v>6.6960350000000004E-3</c:v>
                </c:pt>
                <c:pt idx="20477">
                  <c:v>5.9556770000000004E-3</c:v>
                </c:pt>
                <c:pt idx="20478">
                  <c:v>6.7257569999999997E-3</c:v>
                </c:pt>
                <c:pt idx="20479">
                  <c:v>1.2007604999999999E-2</c:v>
                </c:pt>
                <c:pt idx="20480">
                  <c:v>2.928281E-3</c:v>
                </c:pt>
                <c:pt idx="20481">
                  <c:v>5.385847E-3</c:v>
                </c:pt>
                <c:pt idx="20482">
                  <c:v>5.1320469999999998E-3</c:v>
                </c:pt>
                <c:pt idx="20483">
                  <c:v>6.8987880000000003E-3</c:v>
                </c:pt>
                <c:pt idx="20484">
                  <c:v>1.0054093E-2</c:v>
                </c:pt>
                <c:pt idx="20485">
                  <c:v>1.0097768999999999E-2</c:v>
                </c:pt>
                <c:pt idx="20486">
                  <c:v>5.4472710000000001E-3</c:v>
                </c:pt>
                <c:pt idx="20487">
                  <c:v>1.0602352000000001E-2</c:v>
                </c:pt>
                <c:pt idx="20488">
                  <c:v>1.1455547E-2</c:v>
                </c:pt>
                <c:pt idx="20489">
                  <c:v>1.1158871000000001E-2</c:v>
                </c:pt>
                <c:pt idx="20490">
                  <c:v>1.2591329E-2</c:v>
                </c:pt>
                <c:pt idx="20491">
                  <c:v>9.5507990000000004E-3</c:v>
                </c:pt>
                <c:pt idx="20492">
                  <c:v>1.1386571E-2</c:v>
                </c:pt>
                <c:pt idx="20493">
                  <c:v>9.3346049999999993E-3</c:v>
                </c:pt>
                <c:pt idx="20494">
                  <c:v>1.1064796E-2</c:v>
                </c:pt>
                <c:pt idx="20495">
                  <c:v>1.3698129999999999E-2</c:v>
                </c:pt>
                <c:pt idx="20496">
                  <c:v>9.8794880000000005E-3</c:v>
                </c:pt>
                <c:pt idx="20497">
                  <c:v>1.0759929E-2</c:v>
                </c:pt>
                <c:pt idx="20498">
                  <c:v>1.2636418999999999E-2</c:v>
                </c:pt>
                <c:pt idx="20499">
                  <c:v>7.5423260000000002E-3</c:v>
                </c:pt>
                <c:pt idx="20500">
                  <c:v>9.8764769999999998E-3</c:v>
                </c:pt>
                <c:pt idx="20501">
                  <c:v>7.8700509999999994E-3</c:v>
                </c:pt>
                <c:pt idx="20502">
                  <c:v>9.7302269999999993E-3</c:v>
                </c:pt>
                <c:pt idx="20503">
                  <c:v>1.1418406000000001E-2</c:v>
                </c:pt>
                <c:pt idx="20504">
                  <c:v>1.0406537E-2</c:v>
                </c:pt>
                <c:pt idx="20505">
                  <c:v>7.5068870000000003E-3</c:v>
                </c:pt>
                <c:pt idx="20506">
                  <c:v>1.1816129999999999E-2</c:v>
                </c:pt>
                <c:pt idx="20507">
                  <c:v>1.2611084E-2</c:v>
                </c:pt>
                <c:pt idx="20508">
                  <c:v>7.8998950000000005E-3</c:v>
                </c:pt>
                <c:pt idx="20509">
                  <c:v>9.8693040000000006E-3</c:v>
                </c:pt>
                <c:pt idx="20510">
                  <c:v>8.8551419999999999E-3</c:v>
                </c:pt>
                <c:pt idx="20511">
                  <c:v>9.9326580000000005E-3</c:v>
                </c:pt>
                <c:pt idx="20512">
                  <c:v>9.1026349999999995E-3</c:v>
                </c:pt>
                <c:pt idx="20513">
                  <c:v>9.5338009999999997E-3</c:v>
                </c:pt>
                <c:pt idx="20514">
                  <c:v>5.90787E-3</c:v>
                </c:pt>
                <c:pt idx="20515">
                  <c:v>1.2613176E-2</c:v>
                </c:pt>
                <c:pt idx="20516">
                  <c:v>9.437918E-3</c:v>
                </c:pt>
                <c:pt idx="20517">
                  <c:v>5.6421140000000002E-3</c:v>
                </c:pt>
                <c:pt idx="20518">
                  <c:v>5.2034830000000001E-3</c:v>
                </c:pt>
                <c:pt idx="20519">
                  <c:v>9.8791940000000009E-3</c:v>
                </c:pt>
                <c:pt idx="20520">
                  <c:v>8.9086240000000004E-3</c:v>
                </c:pt>
                <c:pt idx="20521">
                  <c:v>1.0101720999999999E-2</c:v>
                </c:pt>
                <c:pt idx="20522">
                  <c:v>5.3496430000000003E-3</c:v>
                </c:pt>
                <c:pt idx="20523">
                  <c:v>1.0040535E-2</c:v>
                </c:pt>
                <c:pt idx="20524">
                  <c:v>9.6548160000000001E-3</c:v>
                </c:pt>
                <c:pt idx="20525">
                  <c:v>1.282664E-2</c:v>
                </c:pt>
                <c:pt idx="20526">
                  <c:v>4.4855310000000001E-3</c:v>
                </c:pt>
                <c:pt idx="20527">
                  <c:v>9.2416700000000004E-3</c:v>
                </c:pt>
                <c:pt idx="20528">
                  <c:v>7.102003E-3</c:v>
                </c:pt>
                <c:pt idx="20529">
                  <c:v>4.4031549999999997E-3</c:v>
                </c:pt>
                <c:pt idx="20530">
                  <c:v>6.1436959999999997E-3</c:v>
                </c:pt>
                <c:pt idx="20531">
                  <c:v>9.414057E-3</c:v>
                </c:pt>
                <c:pt idx="20532">
                  <c:v>7.7323829999999998E-3</c:v>
                </c:pt>
                <c:pt idx="20533">
                  <c:v>5.9185030000000003E-3</c:v>
                </c:pt>
                <c:pt idx="20534">
                  <c:v>6.9461210000000004E-3</c:v>
                </c:pt>
                <c:pt idx="20535">
                  <c:v>5.6110780000000002E-3</c:v>
                </c:pt>
                <c:pt idx="20536">
                  <c:v>1.2236129E-2</c:v>
                </c:pt>
                <c:pt idx="20537">
                  <c:v>9.6808250000000005E-3</c:v>
                </c:pt>
                <c:pt idx="20538">
                  <c:v>1.0336835000000001E-2</c:v>
                </c:pt>
                <c:pt idx="20539">
                  <c:v>1.1725407E-2</c:v>
                </c:pt>
                <c:pt idx="20540">
                  <c:v>1.0596603E-2</c:v>
                </c:pt>
                <c:pt idx="20541">
                  <c:v>9.8352060000000009E-3</c:v>
                </c:pt>
                <c:pt idx="20542">
                  <c:v>1.1616155E-2</c:v>
                </c:pt>
                <c:pt idx="20543">
                  <c:v>1.0612941000000001E-2</c:v>
                </c:pt>
                <c:pt idx="20544">
                  <c:v>1.5393116E-2</c:v>
                </c:pt>
                <c:pt idx="20545">
                  <c:v>9.3741039999999994E-3</c:v>
                </c:pt>
                <c:pt idx="20546">
                  <c:v>1.1209728E-2</c:v>
                </c:pt>
                <c:pt idx="20547">
                  <c:v>9.0746720000000006E-3</c:v>
                </c:pt>
                <c:pt idx="20548">
                  <c:v>1.1300789E-2</c:v>
                </c:pt>
                <c:pt idx="20549">
                  <c:v>1.1828096999999999E-2</c:v>
                </c:pt>
                <c:pt idx="20550">
                  <c:v>6.6741439999999999E-3</c:v>
                </c:pt>
                <c:pt idx="20551">
                  <c:v>1.3765078E-2</c:v>
                </c:pt>
                <c:pt idx="20552">
                  <c:v>1.1634859000000001E-2</c:v>
                </c:pt>
                <c:pt idx="20553">
                  <c:v>9.4204409999999999E-3</c:v>
                </c:pt>
                <c:pt idx="20554">
                  <c:v>5.7902229999999997E-3</c:v>
                </c:pt>
                <c:pt idx="20555">
                  <c:v>1.1523476E-2</c:v>
                </c:pt>
                <c:pt idx="20556">
                  <c:v>1.0891148999999999E-2</c:v>
                </c:pt>
                <c:pt idx="20557">
                  <c:v>1.0725765999999999E-2</c:v>
                </c:pt>
                <c:pt idx="20558">
                  <c:v>1.2163369E-2</c:v>
                </c:pt>
                <c:pt idx="20559">
                  <c:v>7.9473180000000001E-3</c:v>
                </c:pt>
                <c:pt idx="20560">
                  <c:v>7.9404860000000001E-3</c:v>
                </c:pt>
                <c:pt idx="20561">
                  <c:v>8.0139900000000003E-3</c:v>
                </c:pt>
                <c:pt idx="20562">
                  <c:v>5.6750819999999997E-3</c:v>
                </c:pt>
                <c:pt idx="20563">
                  <c:v>9.9662320000000002E-3</c:v>
                </c:pt>
                <c:pt idx="20564">
                  <c:v>1.4539221E-2</c:v>
                </c:pt>
                <c:pt idx="20565">
                  <c:v>8.9713499999999995E-3</c:v>
                </c:pt>
                <c:pt idx="20566">
                  <c:v>5.104707E-3</c:v>
                </c:pt>
                <c:pt idx="20567">
                  <c:v>1.2580733E-2</c:v>
                </c:pt>
                <c:pt idx="20568">
                  <c:v>3.6767919999999999E-3</c:v>
                </c:pt>
                <c:pt idx="20569">
                  <c:v>2.7651920000000001E-3</c:v>
                </c:pt>
                <c:pt idx="20570">
                  <c:v>1.9012962000000001E-2</c:v>
                </c:pt>
                <c:pt idx="20571">
                  <c:v>1.2132686E-2</c:v>
                </c:pt>
                <c:pt idx="20572">
                  <c:v>5.188977E-3</c:v>
                </c:pt>
                <c:pt idx="20573">
                  <c:v>9.0660080000000004E-3</c:v>
                </c:pt>
                <c:pt idx="20574">
                  <c:v>-2.7309779999999998E-3</c:v>
                </c:pt>
                <c:pt idx="20575">
                  <c:v>2.64408E-3</c:v>
                </c:pt>
                <c:pt idx="20576">
                  <c:v>1.0867771E-2</c:v>
                </c:pt>
                <c:pt idx="20577">
                  <c:v>1.2236634999999999E-2</c:v>
                </c:pt>
                <c:pt idx="20578">
                  <c:v>1.9548920000000002E-3</c:v>
                </c:pt>
                <c:pt idx="20579">
                  <c:v>-2.6393269999999999E-3</c:v>
                </c:pt>
                <c:pt idx="20580">
                  <c:v>2.318975E-3</c:v>
                </c:pt>
                <c:pt idx="20581">
                  <c:v>4.008218E-3</c:v>
                </c:pt>
                <c:pt idx="20582">
                  <c:v>1.9019830000000001E-3</c:v>
                </c:pt>
                <c:pt idx="20583">
                  <c:v>-9.4227299999999998E-4</c:v>
                </c:pt>
                <c:pt idx="20584">
                  <c:v>8.7443799999999995E-4</c:v>
                </c:pt>
                <c:pt idx="20585">
                  <c:v>4.5165769999999999E-3</c:v>
                </c:pt>
                <c:pt idx="20586">
                  <c:v>4.833731E-3</c:v>
                </c:pt>
                <c:pt idx="20587">
                  <c:v>-9.0679690000000004E-3</c:v>
                </c:pt>
                <c:pt idx="20588">
                  <c:v>6.3395209999999999E-3</c:v>
                </c:pt>
                <c:pt idx="20589">
                  <c:v>1.4214221000000001E-2</c:v>
                </c:pt>
                <c:pt idx="20590">
                  <c:v>-7.1676370000000001E-3</c:v>
                </c:pt>
                <c:pt idx="20591">
                  <c:v>-6.4893299999999998E-3</c:v>
                </c:pt>
                <c:pt idx="20592">
                  <c:v>1.0990623E-2</c:v>
                </c:pt>
                <c:pt idx="20593">
                  <c:v>7.4435600000000001E-3</c:v>
                </c:pt>
                <c:pt idx="20594">
                  <c:v>-5.3470810000000001E-3</c:v>
                </c:pt>
                <c:pt idx="20595">
                  <c:v>-5.6195220000000001E-3</c:v>
                </c:pt>
                <c:pt idx="20596">
                  <c:v>1.1617929999999999E-3</c:v>
                </c:pt>
                <c:pt idx="20597">
                  <c:v>9.6588750000000008E-3</c:v>
                </c:pt>
                <c:pt idx="20598">
                  <c:v>-1.497532E-3</c:v>
                </c:pt>
                <c:pt idx="20599">
                  <c:v>-2.1675829999999998E-3</c:v>
                </c:pt>
                <c:pt idx="20600" formatCode="0.00E+00">
                  <c:v>-7.2238700000000003E-5</c:v>
                </c:pt>
                <c:pt idx="20601">
                  <c:v>1.93012E-4</c:v>
                </c:pt>
                <c:pt idx="20602" formatCode="0.00E+00">
                  <c:v>1.4570500000000001E-6</c:v>
                </c:pt>
                <c:pt idx="20603">
                  <c:v>4.4620499999999997E-4</c:v>
                </c:pt>
                <c:pt idx="20604">
                  <c:v>1.9227960000000001E-3</c:v>
                </c:pt>
                <c:pt idx="20605">
                  <c:v>4.1481340000000004E-3</c:v>
                </c:pt>
                <c:pt idx="20606">
                  <c:v>2.2583999999999999E-4</c:v>
                </c:pt>
                <c:pt idx="20607">
                  <c:v>-2.9169560000000001E-3</c:v>
                </c:pt>
                <c:pt idx="20608">
                  <c:v>1.55878E-4</c:v>
                </c:pt>
                <c:pt idx="20609">
                  <c:v>-6.4892900000000002E-4</c:v>
                </c:pt>
                <c:pt idx="20610">
                  <c:v>-6.8450000000000004E-3</c:v>
                </c:pt>
                <c:pt idx="20611">
                  <c:v>-3.1045909999999999E-3</c:v>
                </c:pt>
                <c:pt idx="20612">
                  <c:v>-5.0695109999999996E-3</c:v>
                </c:pt>
                <c:pt idx="20613">
                  <c:v>3.4576099999999999E-4</c:v>
                </c:pt>
                <c:pt idx="20614">
                  <c:v>-5.876694E-3</c:v>
                </c:pt>
                <c:pt idx="20615">
                  <c:v>-4.1672109999999997E-3</c:v>
                </c:pt>
                <c:pt idx="20616">
                  <c:v>-1.106805E-3</c:v>
                </c:pt>
                <c:pt idx="20617">
                  <c:v>-1.818402E-3</c:v>
                </c:pt>
                <c:pt idx="20618">
                  <c:v>5.2479370000000003E-3</c:v>
                </c:pt>
                <c:pt idx="20619">
                  <c:v>-6.4982010000000003E-3</c:v>
                </c:pt>
                <c:pt idx="20620">
                  <c:v>-1.1404627000000001E-2</c:v>
                </c:pt>
                <c:pt idx="20621">
                  <c:v>8.0383120000000006E-3</c:v>
                </c:pt>
                <c:pt idx="20622">
                  <c:v>-4.0725939999999997E-3</c:v>
                </c:pt>
                <c:pt idx="20623">
                  <c:v>-8.1770590000000004E-3</c:v>
                </c:pt>
                <c:pt idx="20624">
                  <c:v>-7.0830420000000003E-3</c:v>
                </c:pt>
                <c:pt idx="20625">
                  <c:v>4.18284E-4</c:v>
                </c:pt>
                <c:pt idx="20626">
                  <c:v>-1.8700069999999999E-3</c:v>
                </c:pt>
                <c:pt idx="20627">
                  <c:v>-8.8134019999999997E-3</c:v>
                </c:pt>
                <c:pt idx="20628">
                  <c:v>-7.8003439999999999E-3</c:v>
                </c:pt>
                <c:pt idx="20629">
                  <c:v>-6.2818499999999996E-4</c:v>
                </c:pt>
                <c:pt idx="20630">
                  <c:v>-2.8098670000000002E-3</c:v>
                </c:pt>
                <c:pt idx="20631">
                  <c:v>-5.1997880000000003E-3</c:v>
                </c:pt>
                <c:pt idx="20632">
                  <c:v>-3.7819709999999999E-3</c:v>
                </c:pt>
                <c:pt idx="20633">
                  <c:v>-1.9651619999999999E-3</c:v>
                </c:pt>
                <c:pt idx="20634">
                  <c:v>-1.7934599999999999E-4</c:v>
                </c:pt>
                <c:pt idx="20635">
                  <c:v>-6.0990200000000001E-3</c:v>
                </c:pt>
                <c:pt idx="20636">
                  <c:v>2.5771259999999999E-3</c:v>
                </c:pt>
                <c:pt idx="20637">
                  <c:v>3.9531810000000001E-3</c:v>
                </c:pt>
                <c:pt idx="20638">
                  <c:v>2.3633500000000001E-4</c:v>
                </c:pt>
                <c:pt idx="20639">
                  <c:v>-3.324844E-3</c:v>
                </c:pt>
                <c:pt idx="20640">
                  <c:v>1.799078E-3</c:v>
                </c:pt>
                <c:pt idx="20641">
                  <c:v>1.6046669999999999E-3</c:v>
                </c:pt>
                <c:pt idx="20642">
                  <c:v>1.541934E-3</c:v>
                </c:pt>
                <c:pt idx="20643">
                  <c:v>5.6362779999999998E-3</c:v>
                </c:pt>
                <c:pt idx="20644">
                  <c:v>2.5490690000000002E-3</c:v>
                </c:pt>
                <c:pt idx="20645">
                  <c:v>3.6598730000000001E-3</c:v>
                </c:pt>
                <c:pt idx="20646">
                  <c:v>8.5829999999999999E-4</c:v>
                </c:pt>
                <c:pt idx="20647">
                  <c:v>6.3326300000000001E-4</c:v>
                </c:pt>
                <c:pt idx="20648">
                  <c:v>1.8818400000000001E-3</c:v>
                </c:pt>
                <c:pt idx="20649">
                  <c:v>2.8070220000000002E-3</c:v>
                </c:pt>
                <c:pt idx="20650">
                  <c:v>2.7734220000000002E-3</c:v>
                </c:pt>
                <c:pt idx="20651">
                  <c:v>7.0015099999999999E-4</c:v>
                </c:pt>
                <c:pt idx="20652">
                  <c:v>3.4654880000000001E-3</c:v>
                </c:pt>
                <c:pt idx="20653">
                  <c:v>3.5613620000000002E-3</c:v>
                </c:pt>
                <c:pt idx="20654">
                  <c:v>6.6693480000000003E-3</c:v>
                </c:pt>
                <c:pt idx="20655">
                  <c:v>1.9291880000000001E-3</c:v>
                </c:pt>
                <c:pt idx="20656">
                  <c:v>1.9022799999999999E-3</c:v>
                </c:pt>
                <c:pt idx="20657">
                  <c:v>7.1584199999999995E-4</c:v>
                </c:pt>
                <c:pt idx="20658">
                  <c:v>3.5450590000000001E-3</c:v>
                </c:pt>
                <c:pt idx="20659">
                  <c:v>3.1780749999999998E-3</c:v>
                </c:pt>
                <c:pt idx="20660">
                  <c:v>-3.0671300000000002E-4</c:v>
                </c:pt>
                <c:pt idx="20661">
                  <c:v>5.4707489999999996E-3</c:v>
                </c:pt>
                <c:pt idx="20662">
                  <c:v>-4.3097699999999998E-4</c:v>
                </c:pt>
                <c:pt idx="20663">
                  <c:v>2.4324529999999998E-3</c:v>
                </c:pt>
                <c:pt idx="20664">
                  <c:v>3.3104660000000002E-3</c:v>
                </c:pt>
                <c:pt idx="20665">
                  <c:v>-3.1090000000000002E-4</c:v>
                </c:pt>
                <c:pt idx="20666">
                  <c:v>7.9739000000000003E-4</c:v>
                </c:pt>
                <c:pt idx="20667" formatCode="0.00E+00">
                  <c:v>-4.8962899999999998E-5</c:v>
                </c:pt>
                <c:pt idx="20668">
                  <c:v>-1.598059E-3</c:v>
                </c:pt>
                <c:pt idx="20669">
                  <c:v>-3.5818479999999999E-3</c:v>
                </c:pt>
                <c:pt idx="20670">
                  <c:v>1.5411999999999999E-3</c:v>
                </c:pt>
                <c:pt idx="20671">
                  <c:v>2.7614599999999999E-3</c:v>
                </c:pt>
                <c:pt idx="20672">
                  <c:v>1.363174E-3</c:v>
                </c:pt>
                <c:pt idx="20673">
                  <c:v>3.2146029999999999E-3</c:v>
                </c:pt>
                <c:pt idx="20674">
                  <c:v>-2.1008110000000002E-3</c:v>
                </c:pt>
                <c:pt idx="20675">
                  <c:v>-6.7628600000000001E-4</c:v>
                </c:pt>
                <c:pt idx="20676">
                  <c:v>-8.6086400000000003E-4</c:v>
                </c:pt>
                <c:pt idx="20677">
                  <c:v>3.0965939999999998E-3</c:v>
                </c:pt>
                <c:pt idx="20678">
                  <c:v>1.1928139999999999E-3</c:v>
                </c:pt>
                <c:pt idx="20679">
                  <c:v>2.8892480000000001E-3</c:v>
                </c:pt>
                <c:pt idx="20680">
                  <c:v>3.5694849999999998E-3</c:v>
                </c:pt>
                <c:pt idx="20681">
                  <c:v>1.214718E-3</c:v>
                </c:pt>
                <c:pt idx="20682">
                  <c:v>5.5727260000000001E-3</c:v>
                </c:pt>
                <c:pt idx="20683">
                  <c:v>6.2598209999999996E-3</c:v>
                </c:pt>
                <c:pt idx="20684">
                  <c:v>5.4101549999999998E-3</c:v>
                </c:pt>
                <c:pt idx="20685">
                  <c:v>3.7821640000000002E-3</c:v>
                </c:pt>
                <c:pt idx="20686">
                  <c:v>3.5705720000000002E-3</c:v>
                </c:pt>
                <c:pt idx="20687">
                  <c:v>7.5852869999999996E-3</c:v>
                </c:pt>
                <c:pt idx="20688">
                  <c:v>1.4039409999999999E-3</c:v>
                </c:pt>
                <c:pt idx="20689">
                  <c:v>5.9161350000000003E-3</c:v>
                </c:pt>
                <c:pt idx="20690">
                  <c:v>2.4921800000000001E-3</c:v>
                </c:pt>
                <c:pt idx="20691">
                  <c:v>5.0256449999999996E-3</c:v>
                </c:pt>
                <c:pt idx="20692">
                  <c:v>4.691827E-3</c:v>
                </c:pt>
                <c:pt idx="20693">
                  <c:v>2.2092280000000001E-3</c:v>
                </c:pt>
                <c:pt idx="20694">
                  <c:v>3.3933940000000001E-3</c:v>
                </c:pt>
                <c:pt idx="20695">
                  <c:v>3.0019090000000001E-3</c:v>
                </c:pt>
                <c:pt idx="20696">
                  <c:v>6.767665E-3</c:v>
                </c:pt>
                <c:pt idx="20697">
                  <c:v>6.0448819999999997E-3</c:v>
                </c:pt>
                <c:pt idx="20698">
                  <c:v>9.7095580000000001E-3</c:v>
                </c:pt>
                <c:pt idx="20699">
                  <c:v>3.265773E-3</c:v>
                </c:pt>
                <c:pt idx="20700">
                  <c:v>7.0708079999999996E-3</c:v>
                </c:pt>
                <c:pt idx="20701">
                  <c:v>8.3525869999999999E-3</c:v>
                </c:pt>
                <c:pt idx="20702">
                  <c:v>8.4155730000000008E-3</c:v>
                </c:pt>
                <c:pt idx="20703">
                  <c:v>9.3588639999999997E-3</c:v>
                </c:pt>
                <c:pt idx="20704">
                  <c:v>6.0806009999999997E-3</c:v>
                </c:pt>
                <c:pt idx="20705">
                  <c:v>5.8419819999999999E-3</c:v>
                </c:pt>
                <c:pt idx="20706">
                  <c:v>4.8388650000000004E-3</c:v>
                </c:pt>
                <c:pt idx="20707">
                  <c:v>8.1209449999999992E-3</c:v>
                </c:pt>
                <c:pt idx="20708">
                  <c:v>9.2759999999999995E-3</c:v>
                </c:pt>
                <c:pt idx="20709">
                  <c:v>9.762293E-3</c:v>
                </c:pt>
                <c:pt idx="20710">
                  <c:v>4.8516999999999996E-3</c:v>
                </c:pt>
                <c:pt idx="20711">
                  <c:v>2.1270199999999999E-3</c:v>
                </c:pt>
                <c:pt idx="20712">
                  <c:v>8.0754309999999992E-3</c:v>
                </c:pt>
                <c:pt idx="20713">
                  <c:v>7.795799E-3</c:v>
                </c:pt>
                <c:pt idx="20714">
                  <c:v>7.9964579999999997E-3</c:v>
                </c:pt>
                <c:pt idx="20715">
                  <c:v>6.682187E-3</c:v>
                </c:pt>
                <c:pt idx="20716">
                  <c:v>9.7156559999999996E-3</c:v>
                </c:pt>
                <c:pt idx="20717">
                  <c:v>8.8157740000000002E-3</c:v>
                </c:pt>
                <c:pt idx="20718">
                  <c:v>9.7688459999999994E-3</c:v>
                </c:pt>
                <c:pt idx="20719">
                  <c:v>6.142153E-3</c:v>
                </c:pt>
                <c:pt idx="20720">
                  <c:v>1.1661553999999999E-2</c:v>
                </c:pt>
                <c:pt idx="20721">
                  <c:v>1.2884477E-2</c:v>
                </c:pt>
                <c:pt idx="20722">
                  <c:v>3.6876510000000001E-3</c:v>
                </c:pt>
                <c:pt idx="20723">
                  <c:v>7.3878470000000003E-3</c:v>
                </c:pt>
                <c:pt idx="20724">
                  <c:v>1.0623173E-2</c:v>
                </c:pt>
                <c:pt idx="20725">
                  <c:v>1.3590201E-2</c:v>
                </c:pt>
                <c:pt idx="20726">
                  <c:v>9.6022780000000005E-3</c:v>
                </c:pt>
                <c:pt idx="20727">
                  <c:v>6.708487E-3</c:v>
                </c:pt>
                <c:pt idx="20728">
                  <c:v>9.5257099999999997E-3</c:v>
                </c:pt>
                <c:pt idx="20729">
                  <c:v>6.5789209999999997E-3</c:v>
                </c:pt>
                <c:pt idx="20730">
                  <c:v>1.3070185E-2</c:v>
                </c:pt>
                <c:pt idx="20731">
                  <c:v>6.4458379999999997E-3</c:v>
                </c:pt>
                <c:pt idx="20732">
                  <c:v>1.0330219E-2</c:v>
                </c:pt>
                <c:pt idx="20733">
                  <c:v>1.0242599999999999E-2</c:v>
                </c:pt>
                <c:pt idx="20734">
                  <c:v>1.4787962999999999E-2</c:v>
                </c:pt>
                <c:pt idx="20735">
                  <c:v>9.5071789999999993E-3</c:v>
                </c:pt>
                <c:pt idx="20736">
                  <c:v>8.1405009999999996E-3</c:v>
                </c:pt>
                <c:pt idx="20737">
                  <c:v>9.4885939999999995E-3</c:v>
                </c:pt>
                <c:pt idx="20738">
                  <c:v>6.0855400000000004E-3</c:v>
                </c:pt>
                <c:pt idx="20739">
                  <c:v>9.2022360000000008E-3</c:v>
                </c:pt>
                <c:pt idx="20740">
                  <c:v>7.7363650000000003E-3</c:v>
                </c:pt>
                <c:pt idx="20741">
                  <c:v>4.8223340000000002E-3</c:v>
                </c:pt>
                <c:pt idx="20742">
                  <c:v>8.2785840000000003E-3</c:v>
                </c:pt>
                <c:pt idx="20743">
                  <c:v>8.6548890000000007E-3</c:v>
                </c:pt>
                <c:pt idx="20744">
                  <c:v>8.2561800000000001E-3</c:v>
                </c:pt>
                <c:pt idx="20745">
                  <c:v>6.9216700000000004E-3</c:v>
                </c:pt>
                <c:pt idx="20746">
                  <c:v>7.3275149999999997E-3</c:v>
                </c:pt>
                <c:pt idx="20747">
                  <c:v>9.4985239999999995E-3</c:v>
                </c:pt>
                <c:pt idx="20748">
                  <c:v>8.1528610000000008E-3</c:v>
                </c:pt>
                <c:pt idx="20749">
                  <c:v>6.3576240000000001E-3</c:v>
                </c:pt>
                <c:pt idx="20750">
                  <c:v>3.163407E-3</c:v>
                </c:pt>
                <c:pt idx="20751">
                  <c:v>6.8633369999999997E-3</c:v>
                </c:pt>
                <c:pt idx="20752">
                  <c:v>9.8444090000000001E-3</c:v>
                </c:pt>
                <c:pt idx="20753">
                  <c:v>1.0107263E-2</c:v>
                </c:pt>
                <c:pt idx="20754">
                  <c:v>4.7323490000000003E-3</c:v>
                </c:pt>
                <c:pt idx="20755">
                  <c:v>8.9593190000000003E-3</c:v>
                </c:pt>
                <c:pt idx="20756">
                  <c:v>4.9829729999999999E-3</c:v>
                </c:pt>
                <c:pt idx="20757">
                  <c:v>7.4013899999999999E-3</c:v>
                </c:pt>
                <c:pt idx="20758">
                  <c:v>9.1542399999999993E-3</c:v>
                </c:pt>
                <c:pt idx="20759">
                  <c:v>6.1632450000000004E-3</c:v>
                </c:pt>
                <c:pt idx="20760">
                  <c:v>1.0678879E-2</c:v>
                </c:pt>
                <c:pt idx="20761">
                  <c:v>6.8481879999999998E-3</c:v>
                </c:pt>
                <c:pt idx="20762">
                  <c:v>9.3753880000000001E-3</c:v>
                </c:pt>
                <c:pt idx="20763">
                  <c:v>7.1124990000000004E-3</c:v>
                </c:pt>
                <c:pt idx="20764">
                  <c:v>4.7777940000000001E-3</c:v>
                </c:pt>
                <c:pt idx="20765">
                  <c:v>6.134408E-3</c:v>
                </c:pt>
                <c:pt idx="20766">
                  <c:v>8.1406940000000004E-3</c:v>
                </c:pt>
                <c:pt idx="20767">
                  <c:v>9.9300710000000004E-3</c:v>
                </c:pt>
                <c:pt idx="20768">
                  <c:v>3.8226950000000001E-3</c:v>
                </c:pt>
                <c:pt idx="20769">
                  <c:v>1.3706484999999999E-2</c:v>
                </c:pt>
                <c:pt idx="20770">
                  <c:v>6.4818209999999996E-3</c:v>
                </c:pt>
                <c:pt idx="20771">
                  <c:v>5.1017709999999997E-3</c:v>
                </c:pt>
                <c:pt idx="20772">
                  <c:v>8.1321919999999999E-3</c:v>
                </c:pt>
                <c:pt idx="20773">
                  <c:v>9.4656370000000007E-3</c:v>
                </c:pt>
                <c:pt idx="20774">
                  <c:v>9.1864010000000003E-3</c:v>
                </c:pt>
                <c:pt idx="20775">
                  <c:v>3.7727279999999999E-3</c:v>
                </c:pt>
                <c:pt idx="20776">
                  <c:v>7.4891469999999998E-3</c:v>
                </c:pt>
                <c:pt idx="20777">
                  <c:v>5.2057529999999996E-3</c:v>
                </c:pt>
                <c:pt idx="20778">
                  <c:v>1.1494819E-2</c:v>
                </c:pt>
                <c:pt idx="20779">
                  <c:v>1.0105181E-2</c:v>
                </c:pt>
                <c:pt idx="20780">
                  <c:v>2.9803780000000001E-3</c:v>
                </c:pt>
                <c:pt idx="20781">
                  <c:v>7.7037599999999996E-3</c:v>
                </c:pt>
                <c:pt idx="20782">
                  <c:v>8.4374610000000003E-3</c:v>
                </c:pt>
                <c:pt idx="20783">
                  <c:v>4.3308670000000004E-3</c:v>
                </c:pt>
                <c:pt idx="20784">
                  <c:v>3.5508969999999999E-3</c:v>
                </c:pt>
                <c:pt idx="20785">
                  <c:v>6.2132580000000001E-3</c:v>
                </c:pt>
                <c:pt idx="20786">
                  <c:v>5.964329E-3</c:v>
                </c:pt>
                <c:pt idx="20787">
                  <c:v>3.0345849999999998E-3</c:v>
                </c:pt>
                <c:pt idx="20788">
                  <c:v>4.2657110000000002E-3</c:v>
                </c:pt>
                <c:pt idx="20789">
                  <c:v>1.2467509999999999E-3</c:v>
                </c:pt>
                <c:pt idx="20790">
                  <c:v>8.0877980000000002E-3</c:v>
                </c:pt>
                <c:pt idx="20791">
                  <c:v>6.240097E-3</c:v>
                </c:pt>
                <c:pt idx="20792">
                  <c:v>5.3127340000000004E-3</c:v>
                </c:pt>
                <c:pt idx="20793">
                  <c:v>6.6898000000000001E-4</c:v>
                </c:pt>
                <c:pt idx="20794">
                  <c:v>7.2534299999999999E-3</c:v>
                </c:pt>
                <c:pt idx="20795">
                  <c:v>6.2731200000000001E-3</c:v>
                </c:pt>
                <c:pt idx="20796">
                  <c:v>-2.5838400000000001E-4</c:v>
                </c:pt>
                <c:pt idx="20797">
                  <c:v>4.3414279999999996E-3</c:v>
                </c:pt>
                <c:pt idx="20798">
                  <c:v>6.3141029999999997E-3</c:v>
                </c:pt>
                <c:pt idx="20799">
                  <c:v>3.856272E-3</c:v>
                </c:pt>
                <c:pt idx="20800">
                  <c:v>2.440691E-3</c:v>
                </c:pt>
                <c:pt idx="20801">
                  <c:v>3.8106210000000001E-3</c:v>
                </c:pt>
                <c:pt idx="20802">
                  <c:v>7.1327980000000001E-3</c:v>
                </c:pt>
                <c:pt idx="20803">
                  <c:v>2.6994340000000001E-3</c:v>
                </c:pt>
                <c:pt idx="20804">
                  <c:v>3.5006849999999999E-3</c:v>
                </c:pt>
                <c:pt idx="20805">
                  <c:v>2.1981330000000001E-3</c:v>
                </c:pt>
                <c:pt idx="20806">
                  <c:v>4.7384000000000003E-3</c:v>
                </c:pt>
                <c:pt idx="20807">
                  <c:v>3.7133489999999999E-3</c:v>
                </c:pt>
                <c:pt idx="20808">
                  <c:v>3.3731640000000001E-3</c:v>
                </c:pt>
                <c:pt idx="20809">
                  <c:v>4.6064740000000002E-3</c:v>
                </c:pt>
                <c:pt idx="20810">
                  <c:v>7.0833509999999999E-3</c:v>
                </c:pt>
                <c:pt idx="20811">
                  <c:v>6.5398000000000001E-3</c:v>
                </c:pt>
                <c:pt idx="20812">
                  <c:v>2.7884229999999999E-3</c:v>
                </c:pt>
                <c:pt idx="20813">
                  <c:v>6.5413499999999996E-3</c:v>
                </c:pt>
                <c:pt idx="20814">
                  <c:v>2.8172700000000002E-3</c:v>
                </c:pt>
                <c:pt idx="20815">
                  <c:v>4.5589769999999996E-3</c:v>
                </c:pt>
                <c:pt idx="20816">
                  <c:v>5.8419040000000002E-3</c:v>
                </c:pt>
                <c:pt idx="20817">
                  <c:v>2.0775260000000001E-3</c:v>
                </c:pt>
                <c:pt idx="20818">
                  <c:v>8.2957410000000006E-3</c:v>
                </c:pt>
                <c:pt idx="20819">
                  <c:v>1.6109399999999999E-3</c:v>
                </c:pt>
                <c:pt idx="20820">
                  <c:v>2.740868E-3</c:v>
                </c:pt>
                <c:pt idx="20821">
                  <c:v>4.5273170000000003E-3</c:v>
                </c:pt>
                <c:pt idx="20822">
                  <c:v>5.428848E-3</c:v>
                </c:pt>
                <c:pt idx="20823">
                  <c:v>6.5942470000000001E-3</c:v>
                </c:pt>
                <c:pt idx="20824">
                  <c:v>5.5156370000000003E-3</c:v>
                </c:pt>
                <c:pt idx="20825">
                  <c:v>3.7859130000000001E-3</c:v>
                </c:pt>
                <c:pt idx="20826">
                  <c:v>6.4789330000000001E-3</c:v>
                </c:pt>
                <c:pt idx="20827">
                  <c:v>6.7175519999999999E-3</c:v>
                </c:pt>
                <c:pt idx="20828">
                  <c:v>5.6647039999999996E-3</c:v>
                </c:pt>
                <c:pt idx="20829">
                  <c:v>4.3365859999999999E-3</c:v>
                </c:pt>
                <c:pt idx="20830">
                  <c:v>7.2895269999999996E-3</c:v>
                </c:pt>
                <c:pt idx="20831">
                  <c:v>5.2213160000000002E-3</c:v>
                </c:pt>
                <c:pt idx="20832">
                  <c:v>3.1724940000000001E-3</c:v>
                </c:pt>
                <c:pt idx="20833">
                  <c:v>3.2949989999999998E-3</c:v>
                </c:pt>
                <c:pt idx="20834">
                  <c:v>6.3211259999999998E-3</c:v>
                </c:pt>
                <c:pt idx="20835">
                  <c:v>8.0809430000000002E-3</c:v>
                </c:pt>
                <c:pt idx="20836">
                  <c:v>2.570251E-3</c:v>
                </c:pt>
                <c:pt idx="20837">
                  <c:v>4.1948199999999999E-4</c:v>
                </c:pt>
                <c:pt idx="20838">
                  <c:v>4.7053559999999999E-3</c:v>
                </c:pt>
                <c:pt idx="20839">
                  <c:v>7.6843679999999996E-3</c:v>
                </c:pt>
                <c:pt idx="20840">
                  <c:v>2.4605780000000002E-3</c:v>
                </c:pt>
                <c:pt idx="20841">
                  <c:v>4.854494E-3</c:v>
                </c:pt>
                <c:pt idx="20842">
                  <c:v>8.4355569999999998E-3</c:v>
                </c:pt>
                <c:pt idx="20843">
                  <c:v>5.3372350000000001E-3</c:v>
                </c:pt>
                <c:pt idx="20844">
                  <c:v>7.057949E-3</c:v>
                </c:pt>
                <c:pt idx="20845">
                  <c:v>6.4957560000000001E-3</c:v>
                </c:pt>
                <c:pt idx="20846">
                  <c:v>3.579638E-3</c:v>
                </c:pt>
                <c:pt idx="20847">
                  <c:v>7.2036679999999999E-3</c:v>
                </c:pt>
                <c:pt idx="20848">
                  <c:v>7.9929949999999993E-3</c:v>
                </c:pt>
                <c:pt idx="20849">
                  <c:v>7.1695459999999997E-3</c:v>
                </c:pt>
                <c:pt idx="20850">
                  <c:v>7.0211010000000001E-3</c:v>
                </c:pt>
                <c:pt idx="20851">
                  <c:v>4.5803140000000003E-3</c:v>
                </c:pt>
                <c:pt idx="20852">
                  <c:v>2.9759579999999999E-3</c:v>
                </c:pt>
                <c:pt idx="20853">
                  <c:v>7.7917519999999999E-3</c:v>
                </c:pt>
                <c:pt idx="20854">
                  <c:v>5.0311339999999996E-3</c:v>
                </c:pt>
                <c:pt idx="20855">
                  <c:v>4.8548330000000002E-3</c:v>
                </c:pt>
                <c:pt idx="20856">
                  <c:v>4.568697E-3</c:v>
                </c:pt>
                <c:pt idx="20857">
                  <c:v>2.416863E-3</c:v>
                </c:pt>
                <c:pt idx="20858">
                  <c:v>6.8099629999999996E-3</c:v>
                </c:pt>
                <c:pt idx="20859">
                  <c:v>4.7542690000000002E-3</c:v>
                </c:pt>
                <c:pt idx="20860">
                  <c:v>3.8050839999999998E-3</c:v>
                </c:pt>
                <c:pt idx="20861">
                  <c:v>6.5401499999999998E-3</c:v>
                </c:pt>
                <c:pt idx="20862">
                  <c:v>3.3277229999999999E-3</c:v>
                </c:pt>
                <c:pt idx="20863">
                  <c:v>1.0792031000000001E-2</c:v>
                </c:pt>
                <c:pt idx="20864">
                  <c:v>2.8080610000000002E-3</c:v>
                </c:pt>
                <c:pt idx="20865">
                  <c:v>5.7577779999999999E-3</c:v>
                </c:pt>
                <c:pt idx="20866">
                  <c:v>3.1056439999999999E-3</c:v>
                </c:pt>
                <c:pt idx="20867">
                  <c:v>7.0045120000000001E-3</c:v>
                </c:pt>
                <c:pt idx="20868">
                  <c:v>3.849061E-3</c:v>
                </c:pt>
                <c:pt idx="20869">
                  <c:v>2.0247949999999998E-3</c:v>
                </c:pt>
                <c:pt idx="20870">
                  <c:v>4.1066109999999996E-3</c:v>
                </c:pt>
                <c:pt idx="20871">
                  <c:v>4.4693340000000002E-3</c:v>
                </c:pt>
                <c:pt idx="20872">
                  <c:v>-6.6259000000000001E-4</c:v>
                </c:pt>
                <c:pt idx="20873">
                  <c:v>4.4117970000000003E-3</c:v>
                </c:pt>
                <c:pt idx="20874">
                  <c:v>3.702903E-3</c:v>
                </c:pt>
                <c:pt idx="20875">
                  <c:v>5.9325020000000001E-3</c:v>
                </c:pt>
                <c:pt idx="20876">
                  <c:v>2.4364299999999998E-3</c:v>
                </c:pt>
                <c:pt idx="20877">
                  <c:v>4.1967790000000003E-3</c:v>
                </c:pt>
                <c:pt idx="20878">
                  <c:v>3.8767580000000001E-3</c:v>
                </c:pt>
                <c:pt idx="20879">
                  <c:v>4.4935460000000002E-3</c:v>
                </c:pt>
                <c:pt idx="20880">
                  <c:v>5.6813710000000002E-3</c:v>
                </c:pt>
                <c:pt idx="20881">
                  <c:v>9.2975900000000005E-4</c:v>
                </c:pt>
                <c:pt idx="20882">
                  <c:v>5.9851519999999997E-3</c:v>
                </c:pt>
                <c:pt idx="20883">
                  <c:v>1.0711198E-2</c:v>
                </c:pt>
                <c:pt idx="20884">
                  <c:v>6.0532659999999999E-3</c:v>
                </c:pt>
                <c:pt idx="20885">
                  <c:v>1.7370809999999999E-3</c:v>
                </c:pt>
                <c:pt idx="20886">
                  <c:v>8.3287840000000005E-3</c:v>
                </c:pt>
                <c:pt idx="20887">
                  <c:v>9.9626339999999997E-3</c:v>
                </c:pt>
                <c:pt idx="20888">
                  <c:v>9.5501500000000003E-3</c:v>
                </c:pt>
                <c:pt idx="20889">
                  <c:v>7.7069759999999999E-3</c:v>
                </c:pt>
                <c:pt idx="20890">
                  <c:v>6.0993080000000003E-3</c:v>
                </c:pt>
                <c:pt idx="20891">
                  <c:v>1.5099194E-2</c:v>
                </c:pt>
                <c:pt idx="20892">
                  <c:v>1.4590654999999999E-2</c:v>
                </c:pt>
                <c:pt idx="20893">
                  <c:v>9.6294520000000002E-3</c:v>
                </c:pt>
                <c:pt idx="20894">
                  <c:v>1.1841964999999999E-2</c:v>
                </c:pt>
                <c:pt idx="20895">
                  <c:v>1.0483487E-2</c:v>
                </c:pt>
                <c:pt idx="20896">
                  <c:v>8.971672E-3</c:v>
                </c:pt>
                <c:pt idx="20897">
                  <c:v>1.1652941999999999E-2</c:v>
                </c:pt>
                <c:pt idx="20898">
                  <c:v>9.2394929999999997E-3</c:v>
                </c:pt>
                <c:pt idx="20899">
                  <c:v>9.9241920000000001E-3</c:v>
                </c:pt>
                <c:pt idx="20900">
                  <c:v>7.3330180000000002E-3</c:v>
                </c:pt>
                <c:pt idx="20901">
                  <c:v>8.2297050000000004E-3</c:v>
                </c:pt>
                <c:pt idx="20902">
                  <c:v>4.8239829999999996E-3</c:v>
                </c:pt>
                <c:pt idx="20903">
                  <c:v>7.511378E-3</c:v>
                </c:pt>
                <c:pt idx="20904">
                  <c:v>9.6392749999999992E-3</c:v>
                </c:pt>
                <c:pt idx="20905">
                  <c:v>6.6288370000000003E-3</c:v>
                </c:pt>
                <c:pt idx="20906">
                  <c:v>8.0404429999999995E-3</c:v>
                </c:pt>
                <c:pt idx="20907">
                  <c:v>7.3592070000000004E-3</c:v>
                </c:pt>
                <c:pt idx="20908">
                  <c:v>7.4534429999999997E-3</c:v>
                </c:pt>
                <c:pt idx="20909">
                  <c:v>4.0635059999999997E-3</c:v>
                </c:pt>
                <c:pt idx="20910">
                  <c:v>6.7269529999999999E-3</c:v>
                </c:pt>
                <c:pt idx="20911">
                  <c:v>3.7063959999999998E-3</c:v>
                </c:pt>
                <c:pt idx="20912">
                  <c:v>7.3104709999999998E-3</c:v>
                </c:pt>
                <c:pt idx="20913">
                  <c:v>3.663538E-3</c:v>
                </c:pt>
                <c:pt idx="20914">
                  <c:v>5.1579219999999997E-3</c:v>
                </c:pt>
                <c:pt idx="20915">
                  <c:v>5.3424789999999998E-3</c:v>
                </c:pt>
                <c:pt idx="20916">
                  <c:v>1.8898630000000001E-3</c:v>
                </c:pt>
                <c:pt idx="20917">
                  <c:v>4.6025579999999996E-3</c:v>
                </c:pt>
                <c:pt idx="20918">
                  <c:v>5.4225059999999997E-3</c:v>
                </c:pt>
                <c:pt idx="20919">
                  <c:v>7.0366489999999999E-3</c:v>
                </c:pt>
                <c:pt idx="20920">
                  <c:v>2.9940769999999999E-3</c:v>
                </c:pt>
                <c:pt idx="20921">
                  <c:v>2.4020560000000001E-3</c:v>
                </c:pt>
                <c:pt idx="20922">
                  <c:v>7.6459600000000003E-3</c:v>
                </c:pt>
                <c:pt idx="20923">
                  <c:v>7.545558E-3</c:v>
                </c:pt>
                <c:pt idx="20924">
                  <c:v>6.2482520000000001E-3</c:v>
                </c:pt>
                <c:pt idx="20925">
                  <c:v>7.8248429999999997E-3</c:v>
                </c:pt>
                <c:pt idx="20926">
                  <c:v>8.5573920000000005E-3</c:v>
                </c:pt>
                <c:pt idx="20927">
                  <c:v>8.7944140000000004E-3</c:v>
                </c:pt>
                <c:pt idx="20928">
                  <c:v>6.02076E-3</c:v>
                </c:pt>
                <c:pt idx="20929">
                  <c:v>8.6343870000000003E-3</c:v>
                </c:pt>
                <c:pt idx="20930">
                  <c:v>5.7751879999999997E-3</c:v>
                </c:pt>
                <c:pt idx="20931">
                  <c:v>9.5896330000000002E-3</c:v>
                </c:pt>
                <c:pt idx="20932">
                  <c:v>6.6961850000000003E-3</c:v>
                </c:pt>
                <c:pt idx="20933">
                  <c:v>7.4349450000000001E-3</c:v>
                </c:pt>
                <c:pt idx="20934">
                  <c:v>3.3651850000000001E-3</c:v>
                </c:pt>
                <c:pt idx="20935">
                  <c:v>1.0328552E-2</c:v>
                </c:pt>
                <c:pt idx="20936">
                  <c:v>1.2827275000000001E-2</c:v>
                </c:pt>
                <c:pt idx="20937">
                  <c:v>7.1371660000000003E-3</c:v>
                </c:pt>
                <c:pt idx="20938">
                  <c:v>6.9004670000000004E-3</c:v>
                </c:pt>
                <c:pt idx="20939">
                  <c:v>7.8578729999999996E-3</c:v>
                </c:pt>
                <c:pt idx="20940">
                  <c:v>8.6160190000000008E-3</c:v>
                </c:pt>
                <c:pt idx="20941">
                  <c:v>9.0133620000000005E-3</c:v>
                </c:pt>
                <c:pt idx="20942">
                  <c:v>4.6095880000000004E-3</c:v>
                </c:pt>
                <c:pt idx="20943">
                  <c:v>6.3241310000000002E-3</c:v>
                </c:pt>
                <c:pt idx="20944">
                  <c:v>8.3315520000000007E-3</c:v>
                </c:pt>
                <c:pt idx="20945">
                  <c:v>9.769926E-3</c:v>
                </c:pt>
                <c:pt idx="20946">
                  <c:v>6.1096340000000001E-3</c:v>
                </c:pt>
                <c:pt idx="20947">
                  <c:v>1.0583745E-2</c:v>
                </c:pt>
                <c:pt idx="20948">
                  <c:v>1.2264891E-2</c:v>
                </c:pt>
                <c:pt idx="20949">
                  <c:v>4.2016379999999997E-3</c:v>
                </c:pt>
                <c:pt idx="20950">
                  <c:v>5.7369869999999998E-3</c:v>
                </c:pt>
                <c:pt idx="20951">
                  <c:v>4.9947639999999996E-3</c:v>
                </c:pt>
                <c:pt idx="20952">
                  <c:v>7.1935139999999998E-3</c:v>
                </c:pt>
                <c:pt idx="20953">
                  <c:v>5.6214500000000001E-3</c:v>
                </c:pt>
                <c:pt idx="20954">
                  <c:v>2.7805659999999999E-3</c:v>
                </c:pt>
                <c:pt idx="20955">
                  <c:v>4.4889839999999997E-3</c:v>
                </c:pt>
                <c:pt idx="20956">
                  <c:v>5.1334370000000002E-3</c:v>
                </c:pt>
                <c:pt idx="20957">
                  <c:v>7.339333E-3</c:v>
                </c:pt>
                <c:pt idx="20958">
                  <c:v>4.4670559999999996E-3</c:v>
                </c:pt>
                <c:pt idx="20959">
                  <c:v>4.9195269999999999E-3</c:v>
                </c:pt>
                <c:pt idx="20960">
                  <c:v>7.5949299999999997E-4</c:v>
                </c:pt>
                <c:pt idx="20961">
                  <c:v>5.1012449999999999E-3</c:v>
                </c:pt>
                <c:pt idx="20962">
                  <c:v>3.9304029999999998E-3</c:v>
                </c:pt>
                <c:pt idx="20963">
                  <c:v>5.3133829999999996E-3</c:v>
                </c:pt>
                <c:pt idx="20964">
                  <c:v>5.8594780000000004E-3</c:v>
                </c:pt>
                <c:pt idx="20965">
                  <c:v>6.0719989999999998E-3</c:v>
                </c:pt>
                <c:pt idx="20966">
                  <c:v>7.5915419999999997E-3</c:v>
                </c:pt>
                <c:pt idx="20967">
                  <c:v>1.423395E-3</c:v>
                </c:pt>
                <c:pt idx="20968">
                  <c:v>2.4350130000000002E-3</c:v>
                </c:pt>
                <c:pt idx="20969">
                  <c:v>3.1958780000000001E-3</c:v>
                </c:pt>
                <c:pt idx="20970">
                  <c:v>1.3233240000000001E-3</c:v>
                </c:pt>
                <c:pt idx="20971">
                  <c:v>4.4285699999999997E-3</c:v>
                </c:pt>
                <c:pt idx="20972">
                  <c:v>2.0065450000000002E-3</c:v>
                </c:pt>
                <c:pt idx="20973">
                  <c:v>2.7820570000000001E-3</c:v>
                </c:pt>
                <c:pt idx="20974">
                  <c:v>1.7734059999999999E-3</c:v>
                </c:pt>
                <c:pt idx="20975">
                  <c:v>4.5590730000000003E-3</c:v>
                </c:pt>
                <c:pt idx="20976">
                  <c:v>5.7074270000000002E-3</c:v>
                </c:pt>
                <c:pt idx="20977">
                  <c:v>2.4562400000000002E-3</c:v>
                </c:pt>
                <c:pt idx="20978">
                  <c:v>2.8253779999999999E-3</c:v>
                </c:pt>
                <c:pt idx="20979">
                  <c:v>5.6928029999999998E-3</c:v>
                </c:pt>
                <c:pt idx="20980">
                  <c:v>4.8484039999999997E-3</c:v>
                </c:pt>
                <c:pt idx="20981">
                  <c:v>4.0992570000000002E-3</c:v>
                </c:pt>
                <c:pt idx="20982">
                  <c:v>3.4256920000000001E-3</c:v>
                </c:pt>
                <c:pt idx="20983">
                  <c:v>4.7522129999999999E-3</c:v>
                </c:pt>
                <c:pt idx="20984">
                  <c:v>6.2141389999999996E-3</c:v>
                </c:pt>
                <c:pt idx="20985">
                  <c:v>5.6620660000000003E-3</c:v>
                </c:pt>
                <c:pt idx="20986">
                  <c:v>4.7519279999999999E-3</c:v>
                </c:pt>
                <c:pt idx="20987">
                  <c:v>5.1354230000000001E-3</c:v>
                </c:pt>
                <c:pt idx="20988">
                  <c:v>7.6018630000000004E-3</c:v>
                </c:pt>
                <c:pt idx="20989">
                  <c:v>7.2969310000000004E-3</c:v>
                </c:pt>
                <c:pt idx="20990">
                  <c:v>4.9072509999999996E-3</c:v>
                </c:pt>
                <c:pt idx="20991">
                  <c:v>8.1254150000000004E-3</c:v>
                </c:pt>
                <c:pt idx="20992">
                  <c:v>8.2293690000000003E-3</c:v>
                </c:pt>
                <c:pt idx="20993">
                  <c:v>7.7326900000000004E-3</c:v>
                </c:pt>
                <c:pt idx="20994">
                  <c:v>8.3185859999999993E-3</c:v>
                </c:pt>
                <c:pt idx="20995">
                  <c:v>7.8408139999999998E-3</c:v>
                </c:pt>
                <c:pt idx="20996">
                  <c:v>1.0691744E-2</c:v>
                </c:pt>
                <c:pt idx="20997">
                  <c:v>1.0606524000000001E-2</c:v>
                </c:pt>
                <c:pt idx="20998">
                  <c:v>3.537629E-3</c:v>
                </c:pt>
                <c:pt idx="20999">
                  <c:v>5.7155620000000004E-3</c:v>
                </c:pt>
                <c:pt idx="21000">
                  <c:v>5.9293719999999996E-3</c:v>
                </c:pt>
                <c:pt idx="21001">
                  <c:v>5.905403E-3</c:v>
                </c:pt>
                <c:pt idx="21002">
                  <c:v>8.7830500000000006E-3</c:v>
                </c:pt>
                <c:pt idx="21003">
                  <c:v>4.4905659999999997E-3</c:v>
                </c:pt>
                <c:pt idx="21004">
                  <c:v>6.3090510000000004E-3</c:v>
                </c:pt>
                <c:pt idx="21005">
                  <c:v>6.5229019999999997E-3</c:v>
                </c:pt>
                <c:pt idx="21006">
                  <c:v>4.2501149999999996E-3</c:v>
                </c:pt>
                <c:pt idx="21007">
                  <c:v>3.1667409999999998E-3</c:v>
                </c:pt>
                <c:pt idx="21008">
                  <c:v>3.6223430000000001E-3</c:v>
                </c:pt>
                <c:pt idx="21009">
                  <c:v>1.379162E-3</c:v>
                </c:pt>
                <c:pt idx="21010">
                  <c:v>6.9693869999999996E-3</c:v>
                </c:pt>
                <c:pt idx="21011">
                  <c:v>4.0739979999999997E-3</c:v>
                </c:pt>
                <c:pt idx="21012">
                  <c:v>4.7858859999999996E-3</c:v>
                </c:pt>
                <c:pt idx="21013">
                  <c:v>6.4322520000000003E-3</c:v>
                </c:pt>
                <c:pt idx="21014">
                  <c:v>3.588426E-3</c:v>
                </c:pt>
                <c:pt idx="21015">
                  <c:v>3.6864300000000001E-3</c:v>
                </c:pt>
                <c:pt idx="21016">
                  <c:v>-1.26205E-3</c:v>
                </c:pt>
                <c:pt idx="21017">
                  <c:v>3.5417600000000001E-3</c:v>
                </c:pt>
                <c:pt idx="21018">
                  <c:v>5.915656E-3</c:v>
                </c:pt>
                <c:pt idx="21019">
                  <c:v>4.2897960000000002E-3</c:v>
                </c:pt>
                <c:pt idx="21020">
                  <c:v>5.75802E-3</c:v>
                </c:pt>
                <c:pt idx="21021">
                  <c:v>6.087187E-3</c:v>
                </c:pt>
                <c:pt idx="21022">
                  <c:v>3.196178E-3</c:v>
                </c:pt>
                <c:pt idx="21023">
                  <c:v>1.5583350000000001E-3</c:v>
                </c:pt>
                <c:pt idx="21024">
                  <c:v>7.5122590000000003E-3</c:v>
                </c:pt>
                <c:pt idx="21025">
                  <c:v>5.1487039999999996E-3</c:v>
                </c:pt>
                <c:pt idx="21026">
                  <c:v>1.1686999E-2</c:v>
                </c:pt>
                <c:pt idx="21027">
                  <c:v>7.2019700000000002E-3</c:v>
                </c:pt>
                <c:pt idx="21028">
                  <c:v>3.306116E-3</c:v>
                </c:pt>
                <c:pt idx="21029">
                  <c:v>5.5511609999999998E-3</c:v>
                </c:pt>
                <c:pt idx="21030">
                  <c:v>4.2527540000000001E-3</c:v>
                </c:pt>
                <c:pt idx="21031">
                  <c:v>3.4764420000000002E-3</c:v>
                </c:pt>
                <c:pt idx="21032">
                  <c:v>7.5587279999999998E-3</c:v>
                </c:pt>
                <c:pt idx="21033">
                  <c:v>4.9741300000000002E-3</c:v>
                </c:pt>
                <c:pt idx="21034">
                  <c:v>3.7957149999999999E-3</c:v>
                </c:pt>
                <c:pt idx="21035">
                  <c:v>6.3382339999999999E-3</c:v>
                </c:pt>
                <c:pt idx="21036">
                  <c:v>3.5091250000000001E-3</c:v>
                </c:pt>
                <c:pt idx="21037">
                  <c:v>5.41728E-3</c:v>
                </c:pt>
                <c:pt idx="21038">
                  <c:v>3.9209400000000004E-3</c:v>
                </c:pt>
                <c:pt idx="21039">
                  <c:v>3.3859110000000001E-3</c:v>
                </c:pt>
                <c:pt idx="21040">
                  <c:v>5.866731E-3</c:v>
                </c:pt>
                <c:pt idx="21041">
                  <c:v>4.23661E-3</c:v>
                </c:pt>
                <c:pt idx="21042">
                  <c:v>2.9765260000000002E-3</c:v>
                </c:pt>
                <c:pt idx="21043">
                  <c:v>4.6977269999999996E-3</c:v>
                </c:pt>
                <c:pt idx="21044">
                  <c:v>6.0814720000000001E-3</c:v>
                </c:pt>
                <c:pt idx="21045">
                  <c:v>6.3091730000000004E-3</c:v>
                </c:pt>
                <c:pt idx="21046">
                  <c:v>6.0162159999999996E-3</c:v>
                </c:pt>
                <c:pt idx="21047">
                  <c:v>3.6904780000000001E-3</c:v>
                </c:pt>
                <c:pt idx="21048">
                  <c:v>4.7801229999999998E-3</c:v>
                </c:pt>
                <c:pt idx="21049">
                  <c:v>4.2903669999999998E-3</c:v>
                </c:pt>
                <c:pt idx="21050">
                  <c:v>6.3402629999999996E-3</c:v>
                </c:pt>
                <c:pt idx="21051">
                  <c:v>4.3096030000000004E-3</c:v>
                </c:pt>
                <c:pt idx="21052">
                  <c:v>2.5269170000000001E-3</c:v>
                </c:pt>
                <c:pt idx="21053">
                  <c:v>7.8473799999999993E-3</c:v>
                </c:pt>
                <c:pt idx="21054">
                  <c:v>7.9931640000000005E-3</c:v>
                </c:pt>
                <c:pt idx="21055">
                  <c:v>2.687081E-3</c:v>
                </c:pt>
                <c:pt idx="21056">
                  <c:v>8.555623E-3</c:v>
                </c:pt>
                <c:pt idx="21057">
                  <c:v>6.4346819999999997E-3</c:v>
                </c:pt>
                <c:pt idx="21058">
                  <c:v>6.4789219999999998E-3</c:v>
                </c:pt>
                <c:pt idx="21059">
                  <c:v>5.9460229999999999E-3</c:v>
                </c:pt>
                <c:pt idx="21060">
                  <c:v>4.7529750000000004E-3</c:v>
                </c:pt>
                <c:pt idx="21061">
                  <c:v>4.7002449999999996E-3</c:v>
                </c:pt>
                <c:pt idx="21062">
                  <c:v>7.5638210000000001E-3</c:v>
                </c:pt>
                <c:pt idx="21063">
                  <c:v>7.2130830000000003E-3</c:v>
                </c:pt>
                <c:pt idx="21064">
                  <c:v>4.3720310000000002E-3</c:v>
                </c:pt>
                <c:pt idx="21065">
                  <c:v>3.8593719999999998E-3</c:v>
                </c:pt>
                <c:pt idx="21066">
                  <c:v>1.2747749999999999E-3</c:v>
                </c:pt>
                <c:pt idx="21067">
                  <c:v>1.477974E-3</c:v>
                </c:pt>
                <c:pt idx="21068">
                  <c:v>3.4000879999999999E-3</c:v>
                </c:pt>
                <c:pt idx="21069">
                  <c:v>2.9172569999999999E-3</c:v>
                </c:pt>
                <c:pt idx="21070">
                  <c:v>5.3004489999999996E-3</c:v>
                </c:pt>
                <c:pt idx="21071">
                  <c:v>5.8503920000000003E-3</c:v>
                </c:pt>
                <c:pt idx="21072">
                  <c:v>3.7955049999999998E-3</c:v>
                </c:pt>
                <c:pt idx="21073">
                  <c:v>5.5635779999999996E-3</c:v>
                </c:pt>
                <c:pt idx="21074">
                  <c:v>4.2121830000000004E-3</c:v>
                </c:pt>
                <c:pt idx="21075">
                  <c:v>4.742685E-3</c:v>
                </c:pt>
                <c:pt idx="21076">
                  <c:v>7.1248570000000001E-3</c:v>
                </c:pt>
                <c:pt idx="21077">
                  <c:v>6.7205889999999999E-3</c:v>
                </c:pt>
                <c:pt idx="21078">
                  <c:v>7.5442410000000001E-3</c:v>
                </c:pt>
                <c:pt idx="21079">
                  <c:v>7.2116120000000001E-3</c:v>
                </c:pt>
                <c:pt idx="21080">
                  <c:v>1.3554179999999999E-3</c:v>
                </c:pt>
                <c:pt idx="21081">
                  <c:v>7.4106470000000002E-3</c:v>
                </c:pt>
                <c:pt idx="21082">
                  <c:v>6.528425E-3</c:v>
                </c:pt>
                <c:pt idx="21083">
                  <c:v>6.714846E-3</c:v>
                </c:pt>
                <c:pt idx="21084">
                  <c:v>5.0529850000000003E-3</c:v>
                </c:pt>
                <c:pt idx="21085">
                  <c:v>7.7462390000000002E-3</c:v>
                </c:pt>
                <c:pt idx="21086">
                  <c:v>4.6764939999999998E-3</c:v>
                </c:pt>
                <c:pt idx="21087">
                  <c:v>6.376657E-3</c:v>
                </c:pt>
                <c:pt idx="21088">
                  <c:v>6.2734699999999997E-3</c:v>
                </c:pt>
                <c:pt idx="21089">
                  <c:v>4.24494E-3</c:v>
                </c:pt>
                <c:pt idx="21090">
                  <c:v>4.2101020000000003E-3</c:v>
                </c:pt>
                <c:pt idx="21091">
                  <c:v>5.6660529999999999E-3</c:v>
                </c:pt>
                <c:pt idx="21092">
                  <c:v>6.5961309999999999E-3</c:v>
                </c:pt>
                <c:pt idx="21093">
                  <c:v>4.5130070000000003E-3</c:v>
                </c:pt>
                <c:pt idx="21094">
                  <c:v>1.4013859999999999E-3</c:v>
                </c:pt>
                <c:pt idx="21095">
                  <c:v>5.1479200000000003E-3</c:v>
                </c:pt>
                <c:pt idx="21096">
                  <c:v>7.191383E-3</c:v>
                </c:pt>
                <c:pt idx="21097">
                  <c:v>4.346595E-3</c:v>
                </c:pt>
                <c:pt idx="21098">
                  <c:v>5.2851189999999996E-3</c:v>
                </c:pt>
                <c:pt idx="21099">
                  <c:v>3.8944159999999999E-3</c:v>
                </c:pt>
                <c:pt idx="21100">
                  <c:v>6.2208460000000004E-3</c:v>
                </c:pt>
                <c:pt idx="21101">
                  <c:v>3.3065490000000002E-3</c:v>
                </c:pt>
                <c:pt idx="21102">
                  <c:v>6.6735600000000003E-4</c:v>
                </c:pt>
                <c:pt idx="21103">
                  <c:v>8.5196860000000003E-3</c:v>
                </c:pt>
                <c:pt idx="21104">
                  <c:v>7.7339720000000004E-3</c:v>
                </c:pt>
                <c:pt idx="21105">
                  <c:v>3.5983489999999998E-3</c:v>
                </c:pt>
                <c:pt idx="21106">
                  <c:v>5.0805440000000002E-3</c:v>
                </c:pt>
                <c:pt idx="21107">
                  <c:v>8.6459840000000007E-3</c:v>
                </c:pt>
                <c:pt idx="21108">
                  <c:v>6.3787549999999998E-3</c:v>
                </c:pt>
                <c:pt idx="21109">
                  <c:v>6.978232E-3</c:v>
                </c:pt>
                <c:pt idx="21110">
                  <c:v>5.7732770000000003E-3</c:v>
                </c:pt>
                <c:pt idx="21111">
                  <c:v>9.6380560000000007E-3</c:v>
                </c:pt>
                <c:pt idx="21112">
                  <c:v>2.9088320000000001E-3</c:v>
                </c:pt>
                <c:pt idx="21113">
                  <c:v>3.8638409999999998E-3</c:v>
                </c:pt>
                <c:pt idx="21114">
                  <c:v>4.0103159999999999E-3</c:v>
                </c:pt>
                <c:pt idx="21115">
                  <c:v>1.7444979999999999E-3</c:v>
                </c:pt>
                <c:pt idx="21116">
                  <c:v>3.4091970000000001E-3</c:v>
                </c:pt>
                <c:pt idx="21117">
                  <c:v>5.0124200000000001E-3</c:v>
                </c:pt>
                <c:pt idx="21118">
                  <c:v>5.1378470000000001E-3</c:v>
                </c:pt>
                <c:pt idx="21119">
                  <c:v>5.3309259999999997E-3</c:v>
                </c:pt>
                <c:pt idx="21120">
                  <c:v>3.6887679999999998E-3</c:v>
                </c:pt>
                <c:pt idx="21121">
                  <c:v>4.2512269999999998E-3</c:v>
                </c:pt>
                <c:pt idx="21122">
                  <c:v>3.2566320000000002E-3</c:v>
                </c:pt>
                <c:pt idx="21123">
                  <c:v>3.9040469999999999E-3</c:v>
                </c:pt>
                <c:pt idx="21124">
                  <c:v>3.6120950000000001E-3</c:v>
                </c:pt>
                <c:pt idx="21125">
                  <c:v>5.1194439999999999E-3</c:v>
                </c:pt>
                <c:pt idx="21126">
                  <c:v>8.2429679999999998E-3</c:v>
                </c:pt>
                <c:pt idx="21127">
                  <c:v>2.9376850000000002E-3</c:v>
                </c:pt>
                <c:pt idx="21128">
                  <c:v>2.3331060000000002E-3</c:v>
                </c:pt>
                <c:pt idx="21129">
                  <c:v>5.3046619999999999E-3</c:v>
                </c:pt>
                <c:pt idx="21130">
                  <c:v>5.1943229999999998E-3</c:v>
                </c:pt>
                <c:pt idx="21131">
                  <c:v>7.4958259999999997E-3</c:v>
                </c:pt>
                <c:pt idx="21132">
                  <c:v>6.5556210000000002E-3</c:v>
                </c:pt>
                <c:pt idx="21133">
                  <c:v>2.7443709999999998E-3</c:v>
                </c:pt>
                <c:pt idx="21134">
                  <c:v>1.4795629999999999E-3</c:v>
                </c:pt>
                <c:pt idx="21135">
                  <c:v>2.8553530000000001E-3</c:v>
                </c:pt>
                <c:pt idx="21136">
                  <c:v>5.3402290000000002E-3</c:v>
                </c:pt>
                <c:pt idx="21137">
                  <c:v>5.1894940000000002E-3</c:v>
                </c:pt>
                <c:pt idx="21138">
                  <c:v>7.7661290000000001E-3</c:v>
                </c:pt>
                <c:pt idx="21139">
                  <c:v>3.5756450000000001E-3</c:v>
                </c:pt>
                <c:pt idx="21140">
                  <c:v>2.1781510000000001E-3</c:v>
                </c:pt>
                <c:pt idx="21141">
                  <c:v>3.1400849999999999E-3</c:v>
                </c:pt>
                <c:pt idx="21142">
                  <c:v>6.1904289999999999E-3</c:v>
                </c:pt>
                <c:pt idx="21143">
                  <c:v>5.1864169999999996E-3</c:v>
                </c:pt>
                <c:pt idx="21144">
                  <c:v>6.2377830000000002E-3</c:v>
                </c:pt>
                <c:pt idx="21145">
                  <c:v>1.121585E-3</c:v>
                </c:pt>
                <c:pt idx="21146">
                  <c:v>1.363466E-3</c:v>
                </c:pt>
                <c:pt idx="21147">
                  <c:v>1.582378E-3</c:v>
                </c:pt>
                <c:pt idx="21148">
                  <c:v>2.3637250000000001E-3</c:v>
                </c:pt>
                <c:pt idx="21149">
                  <c:v>3.3014239999999999E-3</c:v>
                </c:pt>
                <c:pt idx="21150">
                  <c:v>8.3385100000000004E-4</c:v>
                </c:pt>
                <c:pt idx="21151">
                  <c:v>4.2813130000000001E-3</c:v>
                </c:pt>
                <c:pt idx="21152">
                  <c:v>1.8623979999999999E-3</c:v>
                </c:pt>
                <c:pt idx="21153">
                  <c:v>5.0557939999999997E-3</c:v>
                </c:pt>
                <c:pt idx="21154">
                  <c:v>5.6367980000000002E-3</c:v>
                </c:pt>
                <c:pt idx="21155">
                  <c:v>1.212489E-3</c:v>
                </c:pt>
                <c:pt idx="21156">
                  <c:v>1.2407989999999999E-3</c:v>
                </c:pt>
                <c:pt idx="21157">
                  <c:v>2.5132570000000001E-3</c:v>
                </c:pt>
                <c:pt idx="21158">
                  <c:v>4.9782999999999997E-3</c:v>
                </c:pt>
                <c:pt idx="21159">
                  <c:v>1.9963580000000002E-3</c:v>
                </c:pt>
                <c:pt idx="21160">
                  <c:v>6.0984029999999996E-3</c:v>
                </c:pt>
                <c:pt idx="21161">
                  <c:v>2.994755E-3</c:v>
                </c:pt>
                <c:pt idx="21162">
                  <c:v>1.295156E-3</c:v>
                </c:pt>
                <c:pt idx="21163">
                  <c:v>4.3199739999999999E-3</c:v>
                </c:pt>
                <c:pt idx="21164">
                  <c:v>1.3820999999999999E-4</c:v>
                </c:pt>
                <c:pt idx="21165">
                  <c:v>2.107617E-3</c:v>
                </c:pt>
                <c:pt idx="21166">
                  <c:v>1.9153519999999999E-3</c:v>
                </c:pt>
                <c:pt idx="21167">
                  <c:v>4.7902350000000003E-3</c:v>
                </c:pt>
                <c:pt idx="21168">
                  <c:v>3.1934189999999999E-3</c:v>
                </c:pt>
                <c:pt idx="21169">
                  <c:v>1.7633010000000001E-3</c:v>
                </c:pt>
                <c:pt idx="21170">
                  <c:v>3.1097329999999999E-3</c:v>
                </c:pt>
                <c:pt idx="21171">
                  <c:v>6.8549359999999998E-3</c:v>
                </c:pt>
                <c:pt idx="21172">
                  <c:v>6.8908789999999999E-3</c:v>
                </c:pt>
                <c:pt idx="21173">
                  <c:v>8.6051540000000003E-3</c:v>
                </c:pt>
                <c:pt idx="21174">
                  <c:v>7.3985580000000004E-3</c:v>
                </c:pt>
                <c:pt idx="21175">
                  <c:v>9.0395979999999994E-3</c:v>
                </c:pt>
                <c:pt idx="21176">
                  <c:v>5.2620280000000002E-3</c:v>
                </c:pt>
                <c:pt idx="21177">
                  <c:v>5.6101040000000003E-3</c:v>
                </c:pt>
                <c:pt idx="21178">
                  <c:v>5.0033559999999996E-3</c:v>
                </c:pt>
                <c:pt idx="21179">
                  <c:v>8.2558749999999993E-3</c:v>
                </c:pt>
                <c:pt idx="21180">
                  <c:v>6.894496E-3</c:v>
                </c:pt>
                <c:pt idx="21181">
                  <c:v>4.446785E-3</c:v>
                </c:pt>
                <c:pt idx="21182">
                  <c:v>5.1069080000000003E-3</c:v>
                </c:pt>
                <c:pt idx="21183">
                  <c:v>3.8120789999999999E-3</c:v>
                </c:pt>
                <c:pt idx="21184">
                  <c:v>1.72438E-3</c:v>
                </c:pt>
                <c:pt idx="21185">
                  <c:v>3.3172169999999999E-3</c:v>
                </c:pt>
                <c:pt idx="21186">
                  <c:v>5.4706600000000002E-4</c:v>
                </c:pt>
                <c:pt idx="21187">
                  <c:v>5.4384940000000003E-3</c:v>
                </c:pt>
                <c:pt idx="21188">
                  <c:v>4.5326680000000001E-3</c:v>
                </c:pt>
                <c:pt idx="21189">
                  <c:v>1.351788E-3</c:v>
                </c:pt>
                <c:pt idx="21190">
                  <c:v>3.6942390000000002E-3</c:v>
                </c:pt>
                <c:pt idx="21191">
                  <c:v>6.8300299999999995E-4</c:v>
                </c:pt>
                <c:pt idx="21192">
                  <c:v>2.8078679999999998E-3</c:v>
                </c:pt>
                <c:pt idx="21193">
                  <c:v>2.4043990000000002E-3</c:v>
                </c:pt>
                <c:pt idx="21194">
                  <c:v>3.1517810000000002E-3</c:v>
                </c:pt>
                <c:pt idx="21195">
                  <c:v>5.2287799999999997E-3</c:v>
                </c:pt>
                <c:pt idx="21196">
                  <c:v>3.8141680000000002E-3</c:v>
                </c:pt>
                <c:pt idx="21197">
                  <c:v>1.412529E-3</c:v>
                </c:pt>
                <c:pt idx="21198">
                  <c:v>-1.6340040000000001E-3</c:v>
                </c:pt>
                <c:pt idx="21199">
                  <c:v>2.8137420000000002E-3</c:v>
                </c:pt>
                <c:pt idx="21200">
                  <c:v>1.7911509999999999E-3</c:v>
                </c:pt>
                <c:pt idx="21201">
                  <c:v>1.974909E-3</c:v>
                </c:pt>
                <c:pt idx="21202">
                  <c:v>-2.1577839999999998E-3</c:v>
                </c:pt>
                <c:pt idx="21203">
                  <c:v>-5.8971499999999999E-4</c:v>
                </c:pt>
                <c:pt idx="21204">
                  <c:v>1.3106459999999999E-3</c:v>
                </c:pt>
                <c:pt idx="21205">
                  <c:v>3.4760630000000002E-3</c:v>
                </c:pt>
                <c:pt idx="21206">
                  <c:v>4.4629499999999998E-4</c:v>
                </c:pt>
                <c:pt idx="21207">
                  <c:v>3.6157229999999999E-3</c:v>
                </c:pt>
                <c:pt idx="21208">
                  <c:v>3.9508069999999998E-3</c:v>
                </c:pt>
                <c:pt idx="21209">
                  <c:v>2.9404040000000002E-3</c:v>
                </c:pt>
                <c:pt idx="21210">
                  <c:v>2.0434569999999998E-3</c:v>
                </c:pt>
                <c:pt idx="21211">
                  <c:v>-6.6950500000000003E-4</c:v>
                </c:pt>
                <c:pt idx="21212">
                  <c:v>5.331723E-3</c:v>
                </c:pt>
                <c:pt idx="21213">
                  <c:v>6.3346690000000002E-3</c:v>
                </c:pt>
                <c:pt idx="21214">
                  <c:v>3.401631E-3</c:v>
                </c:pt>
                <c:pt idx="21215">
                  <c:v>1.5728389999999999E-3</c:v>
                </c:pt>
                <c:pt idx="21216">
                  <c:v>1.882005E-3</c:v>
                </c:pt>
                <c:pt idx="21217">
                  <c:v>3.7925569999999998E-3</c:v>
                </c:pt>
                <c:pt idx="21218">
                  <c:v>1.552599E-3</c:v>
                </c:pt>
                <c:pt idx="21219">
                  <c:v>-3.6115370000000002E-3</c:v>
                </c:pt>
                <c:pt idx="21220">
                  <c:v>-1.705935E-3</c:v>
                </c:pt>
                <c:pt idx="21221">
                  <c:v>4.2960309999999996E-3</c:v>
                </c:pt>
                <c:pt idx="21222">
                  <c:v>5.9212539999999999E-3</c:v>
                </c:pt>
                <c:pt idx="21223">
                  <c:v>1.854341E-3</c:v>
                </c:pt>
                <c:pt idx="21224">
                  <c:v>1.0787699999999999E-3</c:v>
                </c:pt>
                <c:pt idx="21225">
                  <c:v>4.7637859999999999E-3</c:v>
                </c:pt>
                <c:pt idx="21226">
                  <c:v>7.7767770000000003E-3</c:v>
                </c:pt>
                <c:pt idx="21227">
                  <c:v>4.0795099999999997E-3</c:v>
                </c:pt>
                <c:pt idx="21228">
                  <c:v>3.2333319999999998E-3</c:v>
                </c:pt>
                <c:pt idx="21229">
                  <c:v>4.0967290000000003E-3</c:v>
                </c:pt>
                <c:pt idx="21230">
                  <c:v>6.4892109999999999E-3</c:v>
                </c:pt>
                <c:pt idx="21231">
                  <c:v>-1.4371550000000001E-3</c:v>
                </c:pt>
                <c:pt idx="21232">
                  <c:v>9.76201E-4</c:v>
                </c:pt>
                <c:pt idx="21233">
                  <c:v>1.5626290000000001E-3</c:v>
                </c:pt>
                <c:pt idx="21234">
                  <c:v>5.7491510000000001E-3</c:v>
                </c:pt>
                <c:pt idx="21235">
                  <c:v>4.6090510000000003E-3</c:v>
                </c:pt>
                <c:pt idx="21236">
                  <c:v>4.7711999999999999E-4</c:v>
                </c:pt>
                <c:pt idx="21237">
                  <c:v>5.3091599999999998E-4</c:v>
                </c:pt>
                <c:pt idx="21238">
                  <c:v>5.0237349999999997E-3</c:v>
                </c:pt>
                <c:pt idx="21239">
                  <c:v>4.79497E-3</c:v>
                </c:pt>
                <c:pt idx="21240">
                  <c:v>1.210788E-3</c:v>
                </c:pt>
                <c:pt idx="21241">
                  <c:v>3.797782E-3</c:v>
                </c:pt>
                <c:pt idx="21242">
                  <c:v>2.8198469999999999E-3</c:v>
                </c:pt>
                <c:pt idx="21243">
                  <c:v>3.4033459999999998E-3</c:v>
                </c:pt>
                <c:pt idx="21244">
                  <c:v>-4.42912E-4</c:v>
                </c:pt>
                <c:pt idx="21245">
                  <c:v>1.013838E-3</c:v>
                </c:pt>
                <c:pt idx="21246">
                  <c:v>4.3087790000000004E-3</c:v>
                </c:pt>
                <c:pt idx="21247">
                  <c:v>2.1015510000000001E-3</c:v>
                </c:pt>
                <c:pt idx="21248">
                  <c:v>2.204494E-3</c:v>
                </c:pt>
                <c:pt idx="21249">
                  <c:v>-2.3782740000000001E-3</c:v>
                </c:pt>
                <c:pt idx="21250">
                  <c:v>3.9513699999999999E-4</c:v>
                </c:pt>
                <c:pt idx="21251">
                  <c:v>5.5625800000000001E-4</c:v>
                </c:pt>
                <c:pt idx="21252">
                  <c:v>3.250242E-3</c:v>
                </c:pt>
                <c:pt idx="21253">
                  <c:v>-3.9141929999999998E-3</c:v>
                </c:pt>
                <c:pt idx="21254">
                  <c:v>-3.3463640000000001E-3</c:v>
                </c:pt>
                <c:pt idx="21255">
                  <c:v>-2.3247760000000002E-3</c:v>
                </c:pt>
                <c:pt idx="21256">
                  <c:v>2.610046E-3</c:v>
                </c:pt>
                <c:pt idx="21257">
                  <c:v>-2.1711270000000001E-3</c:v>
                </c:pt>
                <c:pt idx="21258">
                  <c:v>2.4180600000000001E-4</c:v>
                </c:pt>
                <c:pt idx="21259">
                  <c:v>-1.7803319999999999E-3</c:v>
                </c:pt>
                <c:pt idx="21260">
                  <c:v>-4.9978449999999999E-3</c:v>
                </c:pt>
                <c:pt idx="21261">
                  <c:v>-4.592512E-3</c:v>
                </c:pt>
                <c:pt idx="21262">
                  <c:v>-3.2297670000000001E-3</c:v>
                </c:pt>
                <c:pt idx="21263">
                  <c:v>5.3168200000000001E-4</c:v>
                </c:pt>
                <c:pt idx="21264">
                  <c:v>7.8079699999999996E-4</c:v>
                </c:pt>
                <c:pt idx="21265">
                  <c:v>-7.1066870000000004E-3</c:v>
                </c:pt>
                <c:pt idx="21266">
                  <c:v>-2.1661850000000002E-3</c:v>
                </c:pt>
                <c:pt idx="21267">
                  <c:v>-5.7710399999999999E-3</c:v>
                </c:pt>
                <c:pt idx="21268">
                  <c:v>-4.1083659999999996E-3</c:v>
                </c:pt>
                <c:pt idx="21269">
                  <c:v>-5.8588620000000003E-3</c:v>
                </c:pt>
                <c:pt idx="21270">
                  <c:v>-2.9934599999999999E-3</c:v>
                </c:pt>
                <c:pt idx="21271">
                  <c:v>-4.1404830000000004E-3</c:v>
                </c:pt>
                <c:pt idx="21272">
                  <c:v>-4.1472200000000001E-3</c:v>
                </c:pt>
                <c:pt idx="21273">
                  <c:v>-4.5629399999999997E-3</c:v>
                </c:pt>
                <c:pt idx="21274">
                  <c:v>-4.7847539999999996E-3</c:v>
                </c:pt>
                <c:pt idx="21275">
                  <c:v>-8.8828300000000002E-4</c:v>
                </c:pt>
                <c:pt idx="21276">
                  <c:v>-4.3996440000000003E-3</c:v>
                </c:pt>
                <c:pt idx="21277">
                  <c:v>-2.0046640000000002E-3</c:v>
                </c:pt>
                <c:pt idx="21278">
                  <c:v>-4.0516129999999999E-3</c:v>
                </c:pt>
                <c:pt idx="21279">
                  <c:v>-4.9392439999999998E-3</c:v>
                </c:pt>
                <c:pt idx="21280">
                  <c:v>-3.6779880000000001E-3</c:v>
                </c:pt>
                <c:pt idx="21281">
                  <c:v>-3.102479E-3</c:v>
                </c:pt>
                <c:pt idx="21282">
                  <c:v>-6.9299629999999999E-3</c:v>
                </c:pt>
                <c:pt idx="21283">
                  <c:v>-3.033759E-3</c:v>
                </c:pt>
                <c:pt idx="21284">
                  <c:v>-8.5019900000000005E-4</c:v>
                </c:pt>
                <c:pt idx="21285">
                  <c:v>-7.0186129999999999E-3</c:v>
                </c:pt>
                <c:pt idx="21286">
                  <c:v>-5.6534819999999996E-3</c:v>
                </c:pt>
                <c:pt idx="21287">
                  <c:v>-6.3829220000000001E-3</c:v>
                </c:pt>
                <c:pt idx="21288">
                  <c:v>-4.810038E-3</c:v>
                </c:pt>
                <c:pt idx="21289">
                  <c:v>-4.3572999999999997E-3</c:v>
                </c:pt>
                <c:pt idx="21290">
                  <c:v>-5.5130769999999999E-3</c:v>
                </c:pt>
                <c:pt idx="21291">
                  <c:v>-7.0316110000000001E-3</c:v>
                </c:pt>
                <c:pt idx="21292">
                  <c:v>-6.0619289999999998E-3</c:v>
                </c:pt>
                <c:pt idx="21293">
                  <c:v>-3.2525610000000002E-3</c:v>
                </c:pt>
                <c:pt idx="21294">
                  <c:v>-8.2572549999999998E-3</c:v>
                </c:pt>
                <c:pt idx="21295">
                  <c:v>-4.7562630000000002E-3</c:v>
                </c:pt>
                <c:pt idx="21296">
                  <c:v>-3.265942E-3</c:v>
                </c:pt>
                <c:pt idx="21297">
                  <c:v>-3.773008E-3</c:v>
                </c:pt>
                <c:pt idx="21298">
                  <c:v>-9.0893970000000008E-3</c:v>
                </c:pt>
                <c:pt idx="21299">
                  <c:v>-7.0536770000000004E-3</c:v>
                </c:pt>
                <c:pt idx="21300">
                  <c:v>-8.3639189999999992E-3</c:v>
                </c:pt>
                <c:pt idx="21301">
                  <c:v>-8.6219799999999996E-3</c:v>
                </c:pt>
                <c:pt idx="21302">
                  <c:v>-8.6262969999999998E-3</c:v>
                </c:pt>
                <c:pt idx="21303">
                  <c:v>-6.3117440000000002E-3</c:v>
                </c:pt>
                <c:pt idx="21304">
                  <c:v>-7.6007430000000001E-3</c:v>
                </c:pt>
                <c:pt idx="21305">
                  <c:v>-7.3586620000000002E-3</c:v>
                </c:pt>
                <c:pt idx="21306">
                  <c:v>-7.5427070000000001E-3</c:v>
                </c:pt>
                <c:pt idx="21307">
                  <c:v>-7.2170029999999996E-3</c:v>
                </c:pt>
                <c:pt idx="21308">
                  <c:v>-7.2238809999999997E-3</c:v>
                </c:pt>
                <c:pt idx="21309">
                  <c:v>-5.9314490000000001E-3</c:v>
                </c:pt>
                <c:pt idx="21310">
                  <c:v>-7.7565439999999998E-3</c:v>
                </c:pt>
                <c:pt idx="21311">
                  <c:v>-5.4664910000000004E-3</c:v>
                </c:pt>
                <c:pt idx="21312">
                  <c:v>-8.0524250000000002E-3</c:v>
                </c:pt>
                <c:pt idx="21313">
                  <c:v>-3.9522230000000004E-3</c:v>
                </c:pt>
                <c:pt idx="21314">
                  <c:v>-8.9261689999999994E-3</c:v>
                </c:pt>
                <c:pt idx="21315">
                  <c:v>-8.4241630000000001E-3</c:v>
                </c:pt>
                <c:pt idx="21316">
                  <c:v>-4.9269350000000003E-3</c:v>
                </c:pt>
                <c:pt idx="21317">
                  <c:v>-6.5157770000000004E-3</c:v>
                </c:pt>
                <c:pt idx="21318">
                  <c:v>-6.9836589999999997E-3</c:v>
                </c:pt>
                <c:pt idx="21319">
                  <c:v>-1.030755E-2</c:v>
                </c:pt>
                <c:pt idx="21320">
                  <c:v>-6.2933820000000001E-3</c:v>
                </c:pt>
                <c:pt idx="21321">
                  <c:v>-5.5937699999999996E-3</c:v>
                </c:pt>
                <c:pt idx="21322">
                  <c:v>-5.5865940000000003E-3</c:v>
                </c:pt>
                <c:pt idx="21323">
                  <c:v>-7.3844940000000001E-3</c:v>
                </c:pt>
                <c:pt idx="21324">
                  <c:v>-6.5080329999999999E-3</c:v>
                </c:pt>
                <c:pt idx="21325">
                  <c:v>-5.0749860000000001E-3</c:v>
                </c:pt>
                <c:pt idx="21326">
                  <c:v>-6.2846459999999996E-3</c:v>
                </c:pt>
                <c:pt idx="21327">
                  <c:v>-6.0380369999999996E-3</c:v>
                </c:pt>
                <c:pt idx="21328">
                  <c:v>-9.9973479999999997E-3</c:v>
                </c:pt>
                <c:pt idx="21329">
                  <c:v>-6.9283210000000003E-3</c:v>
                </c:pt>
                <c:pt idx="21330">
                  <c:v>-5.5669689999999997E-3</c:v>
                </c:pt>
                <c:pt idx="21331">
                  <c:v>-4.0726690000000001E-3</c:v>
                </c:pt>
                <c:pt idx="21332">
                  <c:v>-2.6657550000000001E-3</c:v>
                </c:pt>
                <c:pt idx="21333">
                  <c:v>-8.1308279999999997E-3</c:v>
                </c:pt>
                <c:pt idx="21334">
                  <c:v>-7.3593349999999998E-3</c:v>
                </c:pt>
                <c:pt idx="21335">
                  <c:v>-5.7031149999999999E-3</c:v>
                </c:pt>
                <c:pt idx="21336">
                  <c:v>-7.0459679999999997E-3</c:v>
                </c:pt>
                <c:pt idx="21337">
                  <c:v>-8.7871419999999995E-3</c:v>
                </c:pt>
                <c:pt idx="21338">
                  <c:v>-1.1075972E-2</c:v>
                </c:pt>
                <c:pt idx="21339">
                  <c:v>-9.9614390000000008E-3</c:v>
                </c:pt>
                <c:pt idx="21340">
                  <c:v>-6.0969320000000002E-3</c:v>
                </c:pt>
                <c:pt idx="21341">
                  <c:v>-9.9571840000000009E-3</c:v>
                </c:pt>
                <c:pt idx="21342">
                  <c:v>-8.5506680000000009E-3</c:v>
                </c:pt>
                <c:pt idx="21343">
                  <c:v>-4.4909449999999997E-3</c:v>
                </c:pt>
                <c:pt idx="21344">
                  <c:v>-4.606158E-3</c:v>
                </c:pt>
                <c:pt idx="21345">
                  <c:v>-3.9851089999999997E-3</c:v>
                </c:pt>
                <c:pt idx="21346">
                  <c:v>-7.200667E-3</c:v>
                </c:pt>
                <c:pt idx="21347">
                  <c:v>-1.0162635E-2</c:v>
                </c:pt>
                <c:pt idx="21348">
                  <c:v>-7.3443850000000001E-3</c:v>
                </c:pt>
                <c:pt idx="21349">
                  <c:v>-2.8779980000000001E-3</c:v>
                </c:pt>
                <c:pt idx="21350">
                  <c:v>-1.0414394E-2</c:v>
                </c:pt>
                <c:pt idx="21351">
                  <c:v>-8.1238089999999992E-3</c:v>
                </c:pt>
                <c:pt idx="21352">
                  <c:v>-8.882338E-3</c:v>
                </c:pt>
                <c:pt idx="21353">
                  <c:v>-7.7478310000000002E-3</c:v>
                </c:pt>
                <c:pt idx="21354">
                  <c:v>-5.2305199999999998E-3</c:v>
                </c:pt>
                <c:pt idx="21355">
                  <c:v>-5.9780689999999999E-3</c:v>
                </c:pt>
                <c:pt idx="21356">
                  <c:v>-1.0506016999999999E-2</c:v>
                </c:pt>
                <c:pt idx="21357">
                  <c:v>-5.9594690000000002E-3</c:v>
                </c:pt>
                <c:pt idx="21358">
                  <c:v>-3.0736729999999999E-3</c:v>
                </c:pt>
                <c:pt idx="21359">
                  <c:v>-6.2273880000000004E-3</c:v>
                </c:pt>
                <c:pt idx="21360">
                  <c:v>-7.2225850000000001E-3</c:v>
                </c:pt>
                <c:pt idx="21361">
                  <c:v>-9.1834699999999991E-3</c:v>
                </c:pt>
                <c:pt idx="21362">
                  <c:v>-8.1580479999999993E-3</c:v>
                </c:pt>
                <c:pt idx="21363">
                  <c:v>-7.3061020000000001E-3</c:v>
                </c:pt>
                <c:pt idx="21364">
                  <c:v>-6.8114530000000003E-3</c:v>
                </c:pt>
                <c:pt idx="21365">
                  <c:v>-5.5895939999999998E-3</c:v>
                </c:pt>
                <c:pt idx="21366">
                  <c:v>-5.0481959999999996E-3</c:v>
                </c:pt>
                <c:pt idx="21367">
                  <c:v>-3.1139420000000002E-3</c:v>
                </c:pt>
                <c:pt idx="21368">
                  <c:v>-3.6506899999999998E-4</c:v>
                </c:pt>
                <c:pt idx="21369">
                  <c:v>-6.5353470000000004E-3</c:v>
                </c:pt>
                <c:pt idx="21370">
                  <c:v>-5.6564620000000001E-3</c:v>
                </c:pt>
                <c:pt idx="21371">
                  <c:v>-5.6077260000000004E-3</c:v>
                </c:pt>
                <c:pt idx="21372">
                  <c:v>-6.7160889999999997E-3</c:v>
                </c:pt>
                <c:pt idx="21373">
                  <c:v>-7.8732320000000008E-3</c:v>
                </c:pt>
                <c:pt idx="21374">
                  <c:v>-3.7956890000000001E-3</c:v>
                </c:pt>
                <c:pt idx="21375">
                  <c:v>-3.8878340000000002E-3</c:v>
                </c:pt>
                <c:pt idx="21376">
                  <c:v>-4.4398850000000002E-3</c:v>
                </c:pt>
                <c:pt idx="21377">
                  <c:v>-7.4274199999999997E-3</c:v>
                </c:pt>
                <c:pt idx="21378">
                  <c:v>-5.2258060000000004E-3</c:v>
                </c:pt>
                <c:pt idx="21379">
                  <c:v>-7.1797679999999996E-3</c:v>
                </c:pt>
                <c:pt idx="21380">
                  <c:v>-6.1236340000000002E-3</c:v>
                </c:pt>
                <c:pt idx="21381">
                  <c:v>-5.2338719999999997E-3</c:v>
                </c:pt>
                <c:pt idx="21382">
                  <c:v>-6.0391469999999999E-3</c:v>
                </c:pt>
                <c:pt idx="21383">
                  <c:v>-2.0907439999999998E-3</c:v>
                </c:pt>
                <c:pt idx="21384">
                  <c:v>-5.8355849999999999E-3</c:v>
                </c:pt>
                <c:pt idx="21385">
                  <c:v>-6.1402510000000002E-3</c:v>
                </c:pt>
                <c:pt idx="21386">
                  <c:v>-4.3477680000000001E-3</c:v>
                </c:pt>
                <c:pt idx="21387">
                  <c:v>-5.9621759999999996E-3</c:v>
                </c:pt>
                <c:pt idx="21388">
                  <c:v>-1.0144238999999999E-2</c:v>
                </c:pt>
                <c:pt idx="21389">
                  <c:v>-4.6637199999999997E-3</c:v>
                </c:pt>
                <c:pt idx="21390">
                  <c:v>-4.2803140000000003E-3</c:v>
                </c:pt>
                <c:pt idx="21391">
                  <c:v>-7.5679859999999996E-3</c:v>
                </c:pt>
                <c:pt idx="21392">
                  <c:v>-1.0324814E-2</c:v>
                </c:pt>
                <c:pt idx="21393">
                  <c:v>-6.7175630000000002E-3</c:v>
                </c:pt>
                <c:pt idx="21394">
                  <c:v>-5.1440690000000002E-3</c:v>
                </c:pt>
                <c:pt idx="21395">
                  <c:v>-4.3192889999999996E-3</c:v>
                </c:pt>
                <c:pt idx="21396">
                  <c:v>-5.8503460000000002E-3</c:v>
                </c:pt>
                <c:pt idx="21397">
                  <c:v>-3.1416450000000002E-3</c:v>
                </c:pt>
                <c:pt idx="21398">
                  <c:v>-3.1580010000000001E-3</c:v>
                </c:pt>
                <c:pt idx="21399">
                  <c:v>-4.4261980000000001E-3</c:v>
                </c:pt>
                <c:pt idx="21400">
                  <c:v>-7.1806129999999998E-3</c:v>
                </c:pt>
                <c:pt idx="21401">
                  <c:v>-5.9536939999999998E-3</c:v>
                </c:pt>
                <c:pt idx="21402">
                  <c:v>-9.8583900000000007E-4</c:v>
                </c:pt>
                <c:pt idx="21403">
                  <c:v>-7.0149699999999997E-3</c:v>
                </c:pt>
                <c:pt idx="21404">
                  <c:v>-9.8879710000000006E-3</c:v>
                </c:pt>
                <c:pt idx="21405">
                  <c:v>-2.408749E-3</c:v>
                </c:pt>
                <c:pt idx="21406">
                  <c:v>-1.1677879999999999E-3</c:v>
                </c:pt>
                <c:pt idx="21407">
                  <c:v>-3.4852709999999999E-3</c:v>
                </c:pt>
                <c:pt idx="21408">
                  <c:v>-7.6224789999999997E-3</c:v>
                </c:pt>
                <c:pt idx="21409">
                  <c:v>-4.6650390000000002E-3</c:v>
                </c:pt>
                <c:pt idx="21410">
                  <c:v>-3.2120059999999999E-3</c:v>
                </c:pt>
                <c:pt idx="21411">
                  <c:v>-5.1414659999999999E-3</c:v>
                </c:pt>
                <c:pt idx="21412">
                  <c:v>-6.1398140000000004E-3</c:v>
                </c:pt>
                <c:pt idx="21413">
                  <c:v>-4.5001060000000002E-3</c:v>
                </c:pt>
                <c:pt idx="21414">
                  <c:v>-2.1124759999999999E-3</c:v>
                </c:pt>
                <c:pt idx="21415">
                  <c:v>-4.4890809999999998E-3</c:v>
                </c:pt>
                <c:pt idx="21416">
                  <c:v>-3.6772670000000001E-3</c:v>
                </c:pt>
                <c:pt idx="21417">
                  <c:v>-2.9819149999999999E-3</c:v>
                </c:pt>
                <c:pt idx="21418">
                  <c:v>-3.7316850000000002E-3</c:v>
                </c:pt>
                <c:pt idx="21419">
                  <c:v>-1.7441679999999999E-3</c:v>
                </c:pt>
                <c:pt idx="21420">
                  <c:v>-3.343585E-3</c:v>
                </c:pt>
                <c:pt idx="21421">
                  <c:v>-3.1941819999999998E-3</c:v>
                </c:pt>
                <c:pt idx="21422">
                  <c:v>-6.3106059999999999E-3</c:v>
                </c:pt>
                <c:pt idx="21423">
                  <c:v>-3.2032300000000001E-3</c:v>
                </c:pt>
                <c:pt idx="21424">
                  <c:v>-4.2413049999999999E-3</c:v>
                </c:pt>
                <c:pt idx="21425">
                  <c:v>-6.2711670000000002E-3</c:v>
                </c:pt>
                <c:pt idx="21426">
                  <c:v>-8.0224739999999999E-3</c:v>
                </c:pt>
                <c:pt idx="21427">
                  <c:v>-8.9918640000000005E-3</c:v>
                </c:pt>
                <c:pt idx="21428">
                  <c:v>-3.86097E-3</c:v>
                </c:pt>
                <c:pt idx="21429">
                  <c:v>-3.040184E-3</c:v>
                </c:pt>
                <c:pt idx="21430">
                  <c:v>-3.9217949999999996E-3</c:v>
                </c:pt>
                <c:pt idx="21431">
                  <c:v>-1.0162381E-2</c:v>
                </c:pt>
                <c:pt idx="21432">
                  <c:v>-8.0315230000000005E-3</c:v>
                </c:pt>
                <c:pt idx="21433">
                  <c:v>-5.209104E-3</c:v>
                </c:pt>
                <c:pt idx="21434">
                  <c:v>-7.4418690000000003E-3</c:v>
                </c:pt>
                <c:pt idx="21435">
                  <c:v>-5.1856389999999997E-3</c:v>
                </c:pt>
                <c:pt idx="21436">
                  <c:v>-4.6100999999999998E-3</c:v>
                </c:pt>
                <c:pt idx="21437">
                  <c:v>-7.000287E-3</c:v>
                </c:pt>
                <c:pt idx="21438">
                  <c:v>-7.2629840000000001E-3</c:v>
                </c:pt>
                <c:pt idx="21439">
                  <c:v>-8.0108000000000002E-3</c:v>
                </c:pt>
                <c:pt idx="21440">
                  <c:v>-5.0846809999999997E-3</c:v>
                </c:pt>
                <c:pt idx="21441">
                  <c:v>-5.1089159999999998E-3</c:v>
                </c:pt>
                <c:pt idx="21442">
                  <c:v>-6.9244340000000001E-3</c:v>
                </c:pt>
                <c:pt idx="21443">
                  <c:v>-6.161438E-3</c:v>
                </c:pt>
                <c:pt idx="21444">
                  <c:v>-9.0115349999999993E-3</c:v>
                </c:pt>
                <c:pt idx="21445">
                  <c:v>-5.708683E-3</c:v>
                </c:pt>
                <c:pt idx="21446">
                  <c:v>-1.0426668E-2</c:v>
                </c:pt>
                <c:pt idx="21447">
                  <c:v>-8.0841520000000007E-3</c:v>
                </c:pt>
                <c:pt idx="21448">
                  <c:v>-8.8854139999999995E-3</c:v>
                </c:pt>
                <c:pt idx="21449">
                  <c:v>-7.8622269999999994E-3</c:v>
                </c:pt>
                <c:pt idx="21450">
                  <c:v>-8.3096379999999994E-3</c:v>
                </c:pt>
                <c:pt idx="21451">
                  <c:v>-8.9479980000000004E-3</c:v>
                </c:pt>
                <c:pt idx="21452">
                  <c:v>-9.1153629999999996E-3</c:v>
                </c:pt>
                <c:pt idx="21453">
                  <c:v>-9.5739589999999999E-3</c:v>
                </c:pt>
                <c:pt idx="21454">
                  <c:v>-6.8729960000000001E-3</c:v>
                </c:pt>
                <c:pt idx="21455">
                  <c:v>-8.0551730000000005E-3</c:v>
                </c:pt>
                <c:pt idx="21456">
                  <c:v>-1.0735176000000001E-2</c:v>
                </c:pt>
                <c:pt idx="21457">
                  <c:v>-1.3425500999999999E-2</c:v>
                </c:pt>
                <c:pt idx="21458">
                  <c:v>-9.0116020000000005E-3</c:v>
                </c:pt>
                <c:pt idx="21459">
                  <c:v>-8.3721779999999992E-3</c:v>
                </c:pt>
                <c:pt idx="21460">
                  <c:v>-1.0498954E-2</c:v>
                </c:pt>
                <c:pt idx="21461">
                  <c:v>-7.176394E-3</c:v>
                </c:pt>
                <c:pt idx="21462">
                  <c:v>-6.4020099999999996E-3</c:v>
                </c:pt>
                <c:pt idx="21463">
                  <c:v>-5.091735E-3</c:v>
                </c:pt>
                <c:pt idx="21464">
                  <c:v>-5.3436309999999997E-3</c:v>
                </c:pt>
                <c:pt idx="21465">
                  <c:v>-6.8134290000000002E-3</c:v>
                </c:pt>
                <c:pt idx="21466">
                  <c:v>-7.6520099999999999E-3</c:v>
                </c:pt>
                <c:pt idx="21467">
                  <c:v>-4.031176E-3</c:v>
                </c:pt>
                <c:pt idx="21468">
                  <c:v>-3.883952E-3</c:v>
                </c:pt>
                <c:pt idx="21469">
                  <c:v>-4.5907550000000002E-3</c:v>
                </c:pt>
                <c:pt idx="21470">
                  <c:v>-4.5907309999999998E-3</c:v>
                </c:pt>
                <c:pt idx="21471">
                  <c:v>-2.6141329999999998E-3</c:v>
                </c:pt>
                <c:pt idx="21472">
                  <c:v>-5.5144189999999996E-3</c:v>
                </c:pt>
                <c:pt idx="21473">
                  <c:v>-6.1527780000000002E-3</c:v>
                </c:pt>
                <c:pt idx="21474">
                  <c:v>-4.834156E-3</c:v>
                </c:pt>
                <c:pt idx="21475">
                  <c:v>-4.848537E-3</c:v>
                </c:pt>
                <c:pt idx="21476">
                  <c:v>-5.6891019999999997E-3</c:v>
                </c:pt>
                <c:pt idx="21477">
                  <c:v>-6.2438379999999998E-3</c:v>
                </c:pt>
                <c:pt idx="21478">
                  <c:v>-8.8039769999999993E-3</c:v>
                </c:pt>
                <c:pt idx="21479">
                  <c:v>-5.6167049999999996E-3</c:v>
                </c:pt>
                <c:pt idx="21480">
                  <c:v>-5.8870499999999996E-3</c:v>
                </c:pt>
                <c:pt idx="21481">
                  <c:v>-2.5549029999999999E-3</c:v>
                </c:pt>
                <c:pt idx="21482">
                  <c:v>-3.1869659999999998E-3</c:v>
                </c:pt>
                <c:pt idx="21483">
                  <c:v>-4.539319E-3</c:v>
                </c:pt>
                <c:pt idx="21484">
                  <c:v>-8.0648360000000006E-3</c:v>
                </c:pt>
                <c:pt idx="21485">
                  <c:v>-6.3047540000000001E-3</c:v>
                </c:pt>
                <c:pt idx="21486">
                  <c:v>-3.2093619999999999E-3</c:v>
                </c:pt>
                <c:pt idx="21487">
                  <c:v>-5.2179180000000002E-3</c:v>
                </c:pt>
                <c:pt idx="21488">
                  <c:v>-3.4125610000000002E-3</c:v>
                </c:pt>
                <c:pt idx="21489">
                  <c:v>-8.0025189999999996E-3</c:v>
                </c:pt>
                <c:pt idx="21490">
                  <c:v>-3.7759209999999998E-3</c:v>
                </c:pt>
                <c:pt idx="21491">
                  <c:v>-8.0100799999999993E-3</c:v>
                </c:pt>
                <c:pt idx="21492">
                  <c:v>-5.9954769999999999E-3</c:v>
                </c:pt>
                <c:pt idx="21493">
                  <c:v>-8.2173520000000007E-3</c:v>
                </c:pt>
                <c:pt idx="21494">
                  <c:v>-8.5777939999999997E-3</c:v>
                </c:pt>
                <c:pt idx="21495">
                  <c:v>-8.2046849999999998E-3</c:v>
                </c:pt>
                <c:pt idx="21496">
                  <c:v>-8.6005309999999998E-3</c:v>
                </c:pt>
                <c:pt idx="21497">
                  <c:v>-3.5690209999999999E-3</c:v>
                </c:pt>
                <c:pt idx="21498">
                  <c:v>-7.8939530000000004E-3</c:v>
                </c:pt>
                <c:pt idx="21499">
                  <c:v>-4.147151E-3</c:v>
                </c:pt>
                <c:pt idx="21500">
                  <c:v>-5.8118400000000004E-3</c:v>
                </c:pt>
                <c:pt idx="21501">
                  <c:v>-6.1111799999999999E-3</c:v>
                </c:pt>
                <c:pt idx="21502">
                  <c:v>-7.0491779999999997E-3</c:v>
                </c:pt>
                <c:pt idx="21503">
                  <c:v>-7.0225469999999996E-3</c:v>
                </c:pt>
                <c:pt idx="21504">
                  <c:v>-3.5856659999999999E-3</c:v>
                </c:pt>
                <c:pt idx="21505">
                  <c:v>-3.0730079999999999E-3</c:v>
                </c:pt>
                <c:pt idx="21506" formatCode="0.00E+00">
                  <c:v>-5.3041099999999996E-6</c:v>
                </c:pt>
                <c:pt idx="21507">
                  <c:v>-1.458857E-3</c:v>
                </c:pt>
                <c:pt idx="21508">
                  <c:v>-4.0542419999999996E-3</c:v>
                </c:pt>
                <c:pt idx="21509">
                  <c:v>-6.8002269999999998E-3</c:v>
                </c:pt>
                <c:pt idx="21510">
                  <c:v>-6.5762210000000001E-3</c:v>
                </c:pt>
                <c:pt idx="21511">
                  <c:v>2.2220640000000002E-3</c:v>
                </c:pt>
                <c:pt idx="21512">
                  <c:v>-7.1304799999999998E-3</c:v>
                </c:pt>
                <c:pt idx="21513">
                  <c:v>-9.274058E-3</c:v>
                </c:pt>
                <c:pt idx="21514">
                  <c:v>-6.2744319999999999E-3</c:v>
                </c:pt>
                <c:pt idx="21515">
                  <c:v>-5.507708E-3</c:v>
                </c:pt>
                <c:pt idx="21516">
                  <c:v>-7.9962320000000007E-3</c:v>
                </c:pt>
                <c:pt idx="21517">
                  <c:v>-8.7078290000000003E-3</c:v>
                </c:pt>
                <c:pt idx="21518">
                  <c:v>-4.2175290000000002E-3</c:v>
                </c:pt>
                <c:pt idx="21519">
                  <c:v>-5.8345999999999997E-3</c:v>
                </c:pt>
                <c:pt idx="21520">
                  <c:v>-5.0661680000000002E-3</c:v>
                </c:pt>
                <c:pt idx="21521">
                  <c:v>-8.2326670000000008E-3</c:v>
                </c:pt>
                <c:pt idx="21522">
                  <c:v>-8.4855260000000002E-3</c:v>
                </c:pt>
                <c:pt idx="21523">
                  <c:v>-6.7819009999999999E-3</c:v>
                </c:pt>
                <c:pt idx="21524">
                  <c:v>-8.0469400000000007E-3</c:v>
                </c:pt>
                <c:pt idx="21525">
                  <c:v>-8.3188480000000002E-3</c:v>
                </c:pt>
                <c:pt idx="21526">
                  <c:v>-5.6507789999999999E-3</c:v>
                </c:pt>
                <c:pt idx="21527">
                  <c:v>-9.792261E-3</c:v>
                </c:pt>
                <c:pt idx="21528">
                  <c:v>-8.4504079999999995E-3</c:v>
                </c:pt>
                <c:pt idx="21529">
                  <c:v>-8.3651869999999996E-3</c:v>
                </c:pt>
                <c:pt idx="21530">
                  <c:v>-9.6222589999999993E-3</c:v>
                </c:pt>
                <c:pt idx="21531">
                  <c:v>-4.5289639999999999E-3</c:v>
                </c:pt>
                <c:pt idx="21532">
                  <c:v>-2.1168210000000001E-3</c:v>
                </c:pt>
                <c:pt idx="21533">
                  <c:v>-7.7374219999999999E-3</c:v>
                </c:pt>
                <c:pt idx="21534">
                  <c:v>-8.6474529999999994E-3</c:v>
                </c:pt>
                <c:pt idx="21535">
                  <c:v>-7.2402389999999999E-3</c:v>
                </c:pt>
                <c:pt idx="21536">
                  <c:v>-4.0532859999999997E-3</c:v>
                </c:pt>
                <c:pt idx="21537">
                  <c:v>-6.1968639999999998E-3</c:v>
                </c:pt>
                <c:pt idx="21538">
                  <c:v>-8.9549030000000002E-3</c:v>
                </c:pt>
                <c:pt idx="21539">
                  <c:v>-6.1023919999999999E-3</c:v>
                </c:pt>
                <c:pt idx="21540">
                  <c:v>-6.5597099999999998E-3</c:v>
                </c:pt>
                <c:pt idx="21541">
                  <c:v>-9.5067639999999991E-3</c:v>
                </c:pt>
                <c:pt idx="21542">
                  <c:v>-8.4687119999999998E-3</c:v>
                </c:pt>
                <c:pt idx="21543">
                  <c:v>-5.1797079999999999E-3</c:v>
                </c:pt>
                <c:pt idx="21544">
                  <c:v>-3.475943E-3</c:v>
                </c:pt>
                <c:pt idx="21545">
                  <c:v>-5.7273799999999998E-3</c:v>
                </c:pt>
                <c:pt idx="21546">
                  <c:v>-7.3977859999999999E-3</c:v>
                </c:pt>
                <c:pt idx="21547">
                  <c:v>-7.3708879999999999E-3</c:v>
                </c:pt>
                <c:pt idx="21548">
                  <c:v>-7.0258040000000001E-3</c:v>
                </c:pt>
                <c:pt idx="21549">
                  <c:v>-6.121395E-3</c:v>
                </c:pt>
                <c:pt idx="21550">
                  <c:v>-4.2409020000000004E-3</c:v>
                </c:pt>
                <c:pt idx="21551">
                  <c:v>-5.6774110000000003E-3</c:v>
                </c:pt>
                <c:pt idx="21552">
                  <c:v>-6.4819930000000001E-3</c:v>
                </c:pt>
                <c:pt idx="21553">
                  <c:v>-5.9429699999999997E-3</c:v>
                </c:pt>
                <c:pt idx="21554">
                  <c:v>-3.8855890000000001E-3</c:v>
                </c:pt>
                <c:pt idx="21555">
                  <c:v>-2.6006139999999998E-3</c:v>
                </c:pt>
                <c:pt idx="21556">
                  <c:v>-7.1986289999999998E-3</c:v>
                </c:pt>
                <c:pt idx="21557">
                  <c:v>-4.1802030000000004E-3</c:v>
                </c:pt>
                <c:pt idx="21558">
                  <c:v>-3.0457380000000001E-3</c:v>
                </c:pt>
                <c:pt idx="21559">
                  <c:v>-3.6630590000000002E-3</c:v>
                </c:pt>
                <c:pt idx="21560">
                  <c:v>-6.2411480000000002E-3</c:v>
                </c:pt>
                <c:pt idx="21561">
                  <c:v>-9.9298939999999999E-3</c:v>
                </c:pt>
                <c:pt idx="21562">
                  <c:v>-2.556221E-3</c:v>
                </c:pt>
                <c:pt idx="21563">
                  <c:v>-3.8920629999999999E-3</c:v>
                </c:pt>
                <c:pt idx="21564">
                  <c:v>-8.2634319999999994E-3</c:v>
                </c:pt>
                <c:pt idx="21565">
                  <c:v>-1.0778256E-2</c:v>
                </c:pt>
                <c:pt idx="21566">
                  <c:v>-6.4965719999999999E-3</c:v>
                </c:pt>
                <c:pt idx="21567">
                  <c:v>-6.8630230000000002E-3</c:v>
                </c:pt>
                <c:pt idx="21568">
                  <c:v>-7.0323909999999998E-3</c:v>
                </c:pt>
                <c:pt idx="21569">
                  <c:v>-1.2084674E-2</c:v>
                </c:pt>
                <c:pt idx="21570">
                  <c:v>-8.3763510000000006E-3</c:v>
                </c:pt>
                <c:pt idx="21571">
                  <c:v>-6.6495570000000004E-3</c:v>
                </c:pt>
                <c:pt idx="21572">
                  <c:v>-1.0040027E-2</c:v>
                </c:pt>
                <c:pt idx="21573">
                  <c:v>-8.4554460000000001E-3</c:v>
                </c:pt>
                <c:pt idx="21574">
                  <c:v>-1.1937206000000001E-2</c:v>
                </c:pt>
                <c:pt idx="21575">
                  <c:v>-5.0630550000000003E-3</c:v>
                </c:pt>
                <c:pt idx="21576">
                  <c:v>-5.6980390000000002E-3</c:v>
                </c:pt>
                <c:pt idx="21577">
                  <c:v>-6.508972E-3</c:v>
                </c:pt>
                <c:pt idx="21578">
                  <c:v>-5.2000659999999997E-3</c:v>
                </c:pt>
                <c:pt idx="21579">
                  <c:v>-6.2733199999999998E-3</c:v>
                </c:pt>
                <c:pt idx="21580">
                  <c:v>-7.7649870000000001E-3</c:v>
                </c:pt>
                <c:pt idx="21581">
                  <c:v>-4.6288479999999996E-3</c:v>
                </c:pt>
                <c:pt idx="21582">
                  <c:v>-1.60658E-3</c:v>
                </c:pt>
                <c:pt idx="21583">
                  <c:v>-6.2053270000000001E-3</c:v>
                </c:pt>
                <c:pt idx="21584">
                  <c:v>-5.0314879999999998E-3</c:v>
                </c:pt>
                <c:pt idx="21585">
                  <c:v>-3.5707439999999998E-3</c:v>
                </c:pt>
                <c:pt idx="21586">
                  <c:v>-3.3546439999999999E-3</c:v>
                </c:pt>
                <c:pt idx="21587">
                  <c:v>-2.3642139999999999E-3</c:v>
                </c:pt>
                <c:pt idx="21588">
                  <c:v>-5.7829279999999997E-3</c:v>
                </c:pt>
                <c:pt idx="21589">
                  <c:v>-1.808959E-3</c:v>
                </c:pt>
                <c:pt idx="21590">
                  <c:v>-4.9278830000000001E-3</c:v>
                </c:pt>
                <c:pt idx="21591">
                  <c:v>-5.4775600000000002E-3</c:v>
                </c:pt>
                <c:pt idx="21592">
                  <c:v>-1.1094935E-2</c:v>
                </c:pt>
                <c:pt idx="21593" formatCode="0.00E+00">
                  <c:v>-5.1871399999999999E-5</c:v>
                </c:pt>
                <c:pt idx="21594">
                  <c:v>-2.5078090000000002E-3</c:v>
                </c:pt>
                <c:pt idx="21595">
                  <c:v>-5.2170430000000002E-3</c:v>
                </c:pt>
                <c:pt idx="21596">
                  <c:v>-4.8193890000000003E-3</c:v>
                </c:pt>
                <c:pt idx="21597">
                  <c:v>-6.7997159999999999E-3</c:v>
                </c:pt>
                <c:pt idx="21598">
                  <c:v>-7.0879130000000004E-3</c:v>
                </c:pt>
                <c:pt idx="21599">
                  <c:v>-4.3701579999999999E-3</c:v>
                </c:pt>
                <c:pt idx="21600">
                  <c:v>-5.6695579999999999E-3</c:v>
                </c:pt>
                <c:pt idx="21601">
                  <c:v>-5.3912580000000003E-3</c:v>
                </c:pt>
                <c:pt idx="21602">
                  <c:v>-7.9156090000000005E-3</c:v>
                </c:pt>
                <c:pt idx="21603">
                  <c:v>-8.483661E-3</c:v>
                </c:pt>
                <c:pt idx="21604">
                  <c:v>-9.4700679999999999E-3</c:v>
                </c:pt>
                <c:pt idx="21605">
                  <c:v>-8.4639250000000006E-3</c:v>
                </c:pt>
                <c:pt idx="21606">
                  <c:v>-6.8386480000000001E-3</c:v>
                </c:pt>
                <c:pt idx="21607" formatCode="0.00E+00">
                  <c:v>9.7554599999999996E-5</c:v>
                </c:pt>
                <c:pt idx="21608">
                  <c:v>-6.210424E-3</c:v>
                </c:pt>
                <c:pt idx="21609">
                  <c:v>-6.9169599999999998E-3</c:v>
                </c:pt>
                <c:pt idx="21610">
                  <c:v>-5.3140799999999997E-3</c:v>
                </c:pt>
                <c:pt idx="21611">
                  <c:v>-2.2586350000000002E-3</c:v>
                </c:pt>
                <c:pt idx="21612">
                  <c:v>-3.9892959999999998E-3</c:v>
                </c:pt>
                <c:pt idx="21613">
                  <c:v>-6.5054509999999998E-3</c:v>
                </c:pt>
                <c:pt idx="21614">
                  <c:v>-3.1664760000000001E-3</c:v>
                </c:pt>
                <c:pt idx="21615">
                  <c:v>-6.5588110000000003E-3</c:v>
                </c:pt>
                <c:pt idx="21616">
                  <c:v>-5.2093039999999997E-3</c:v>
                </c:pt>
                <c:pt idx="21617">
                  <c:v>-5.1067730000000002E-3</c:v>
                </c:pt>
                <c:pt idx="21618">
                  <c:v>-7.9762659999999992E-3</c:v>
                </c:pt>
                <c:pt idx="21619">
                  <c:v>-2.2760359999999999E-3</c:v>
                </c:pt>
                <c:pt idx="21620">
                  <c:v>-4.36558E-3</c:v>
                </c:pt>
                <c:pt idx="21621">
                  <c:v>-3.961844E-3</c:v>
                </c:pt>
                <c:pt idx="21622">
                  <c:v>-3.174732E-3</c:v>
                </c:pt>
                <c:pt idx="21623">
                  <c:v>-3.8221459999999998E-3</c:v>
                </c:pt>
                <c:pt idx="21624">
                  <c:v>-9.3448980000000008E-3</c:v>
                </c:pt>
                <c:pt idx="21625">
                  <c:v>-3.8590529999999999E-3</c:v>
                </c:pt>
                <c:pt idx="21626" formatCode="0.00E+00">
                  <c:v>6.1960399999999997E-5</c:v>
                </c:pt>
                <c:pt idx="21627">
                  <c:v>-8.7866590000000005E-3</c:v>
                </c:pt>
                <c:pt idx="21628">
                  <c:v>-1.3522339999999999E-3</c:v>
                </c:pt>
                <c:pt idx="21629">
                  <c:v>-5.6260700000000002E-4</c:v>
                </c:pt>
                <c:pt idx="21630">
                  <c:v>-1.1616109999999999E-3</c:v>
                </c:pt>
                <c:pt idx="21631">
                  <c:v>-3.0098439999999998E-3</c:v>
                </c:pt>
                <c:pt idx="21632">
                  <c:v>-3.1574139999999999E-3</c:v>
                </c:pt>
                <c:pt idx="21633">
                  <c:v>-1.6913430000000001E-3</c:v>
                </c:pt>
                <c:pt idx="21634">
                  <c:v>2.02735E-4</c:v>
                </c:pt>
                <c:pt idx="21635">
                  <c:v>1.2086110000000001E-3</c:v>
                </c:pt>
                <c:pt idx="21636">
                  <c:v>-8.1336380000000003E-3</c:v>
                </c:pt>
                <c:pt idx="21637">
                  <c:v>-2.2666940000000001E-3</c:v>
                </c:pt>
                <c:pt idx="21638">
                  <c:v>2.8712699999999998E-4</c:v>
                </c:pt>
                <c:pt idx="21639">
                  <c:v>-2.811994E-3</c:v>
                </c:pt>
                <c:pt idx="21640">
                  <c:v>-1.5041970000000001E-3</c:v>
                </c:pt>
                <c:pt idx="21641">
                  <c:v>9.2167599999999996E-4</c:v>
                </c:pt>
                <c:pt idx="21642">
                  <c:v>-2.971502E-3</c:v>
                </c:pt>
                <c:pt idx="21643">
                  <c:v>-3.8831019999999998E-3</c:v>
                </c:pt>
                <c:pt idx="21644">
                  <c:v>-6.4302109999999999E-3</c:v>
                </c:pt>
                <c:pt idx="21645">
                  <c:v>-4.5284469999999997E-3</c:v>
                </c:pt>
                <c:pt idx="21646">
                  <c:v>-4.1811790000000001E-3</c:v>
                </c:pt>
                <c:pt idx="21647">
                  <c:v>-5.1963770000000003E-3</c:v>
                </c:pt>
                <c:pt idx="21648">
                  <c:v>-2.9981420000000001E-3</c:v>
                </c:pt>
                <c:pt idx="21649">
                  <c:v>-2.6069230000000001E-3</c:v>
                </c:pt>
                <c:pt idx="21650">
                  <c:v>-8.1190389999999998E-3</c:v>
                </c:pt>
                <c:pt idx="21651">
                  <c:v>-3.9844809999999998E-3</c:v>
                </c:pt>
                <c:pt idx="21652">
                  <c:v>-3.3935900000000001E-3</c:v>
                </c:pt>
                <c:pt idx="21653">
                  <c:v>-2.711555E-3</c:v>
                </c:pt>
                <c:pt idx="21654">
                  <c:v>-4.3105779999999998E-3</c:v>
                </c:pt>
                <c:pt idx="21655">
                  <c:v>-1.922521E-3</c:v>
                </c:pt>
                <c:pt idx="21656">
                  <c:v>-4.5728690000000002E-3</c:v>
                </c:pt>
                <c:pt idx="21657">
                  <c:v>-4.9339930000000002E-3</c:v>
                </c:pt>
                <c:pt idx="21658">
                  <c:v>-1.7794130000000001E-3</c:v>
                </c:pt>
                <c:pt idx="21659">
                  <c:v>-2.7605210000000002E-3</c:v>
                </c:pt>
                <c:pt idx="21660">
                  <c:v>-3.7286699999999999E-3</c:v>
                </c:pt>
                <c:pt idx="21661">
                  <c:v>-1.879903E-3</c:v>
                </c:pt>
                <c:pt idx="21662">
                  <c:v>-3.9189800000000001E-4</c:v>
                </c:pt>
                <c:pt idx="21663">
                  <c:v>-5.985069E-3</c:v>
                </c:pt>
                <c:pt idx="21664">
                  <c:v>-5.4991390000000001E-3</c:v>
                </c:pt>
                <c:pt idx="21665">
                  <c:v>-3.8937860000000002E-3</c:v>
                </c:pt>
                <c:pt idx="21666">
                  <c:v>-1.73693E-3</c:v>
                </c:pt>
                <c:pt idx="21667">
                  <c:v>-5.1897189999999998E-3</c:v>
                </c:pt>
                <c:pt idx="21668">
                  <c:v>-8.1213339999999992E-3</c:v>
                </c:pt>
                <c:pt idx="21669">
                  <c:v>-6.8225100000000004E-3</c:v>
                </c:pt>
                <c:pt idx="21670">
                  <c:v>-6.6038329999999999E-3</c:v>
                </c:pt>
                <c:pt idx="21671">
                  <c:v>-5.6267189999999996E-3</c:v>
                </c:pt>
                <c:pt idx="21672">
                  <c:v>-5.3844770000000004E-3</c:v>
                </c:pt>
                <c:pt idx="21673">
                  <c:v>-6.4902220000000004E-3</c:v>
                </c:pt>
                <c:pt idx="21674">
                  <c:v>-9.3738669999999993E-3</c:v>
                </c:pt>
                <c:pt idx="21675">
                  <c:v>-4.4206540000000004E-3</c:v>
                </c:pt>
                <c:pt idx="21676">
                  <c:v>-2.9690319999999999E-3</c:v>
                </c:pt>
                <c:pt idx="21677">
                  <c:v>-9.0258600000000001E-3</c:v>
                </c:pt>
                <c:pt idx="21678">
                  <c:v>-4.4876480000000003E-3</c:v>
                </c:pt>
                <c:pt idx="21679">
                  <c:v>-5.3308050000000001E-3</c:v>
                </c:pt>
                <c:pt idx="21680">
                  <c:v>-4.2526969999999997E-3</c:v>
                </c:pt>
                <c:pt idx="21681">
                  <c:v>-7.0072040000000004E-3</c:v>
                </c:pt>
                <c:pt idx="21682">
                  <c:v>-7.0753320000000001E-3</c:v>
                </c:pt>
                <c:pt idx="21683">
                  <c:v>-6.1929699999999999E-4</c:v>
                </c:pt>
                <c:pt idx="21684">
                  <c:v>-4.5784019999999996E-3</c:v>
                </c:pt>
                <c:pt idx="21685">
                  <c:v>-6.3206419999999996E-3</c:v>
                </c:pt>
                <c:pt idx="21686">
                  <c:v>-7.7265390000000001E-3</c:v>
                </c:pt>
                <c:pt idx="21687">
                  <c:v>-3.478531E-3</c:v>
                </c:pt>
                <c:pt idx="21688">
                  <c:v>-4.7673730000000001E-3</c:v>
                </c:pt>
                <c:pt idx="21689">
                  <c:v>-9.3477430000000004E-3</c:v>
                </c:pt>
                <c:pt idx="21690">
                  <c:v>-5.3857590000000004E-3</c:v>
                </c:pt>
                <c:pt idx="21691">
                  <c:v>-6.6339830000000004E-3</c:v>
                </c:pt>
                <c:pt idx="21692">
                  <c:v>-6.3776630000000004E-3</c:v>
                </c:pt>
                <c:pt idx="21693">
                  <c:v>-3.1571020000000002E-3</c:v>
                </c:pt>
                <c:pt idx="21694">
                  <c:v>-3.150955E-3</c:v>
                </c:pt>
                <c:pt idx="21695">
                  <c:v>-4.4212829999999998E-3</c:v>
                </c:pt>
                <c:pt idx="21696">
                  <c:v>-3.4857360000000001E-3</c:v>
                </c:pt>
                <c:pt idx="21697">
                  <c:v>-4.6005350000000002E-3</c:v>
                </c:pt>
                <c:pt idx="21698">
                  <c:v>-6.0264070000000001E-3</c:v>
                </c:pt>
                <c:pt idx="21699">
                  <c:v>-3.2431300000000001E-4</c:v>
                </c:pt>
                <c:pt idx="21700">
                  <c:v>-2.0400050000000001E-3</c:v>
                </c:pt>
                <c:pt idx="21701">
                  <c:v>-2.8357579999999999E-3</c:v>
                </c:pt>
                <c:pt idx="21702">
                  <c:v>-6.4138520000000003E-3</c:v>
                </c:pt>
                <c:pt idx="21703">
                  <c:v>-1.3863370000000001E-3</c:v>
                </c:pt>
                <c:pt idx="21704">
                  <c:v>-3.5766489999999999E-3</c:v>
                </c:pt>
                <c:pt idx="21705">
                  <c:v>-8.9762079999999994E-3</c:v>
                </c:pt>
                <c:pt idx="21706">
                  <c:v>-7.0788659999999996E-3</c:v>
                </c:pt>
                <c:pt idx="21707">
                  <c:v>-2.911018E-3</c:v>
                </c:pt>
                <c:pt idx="21708">
                  <c:v>-4.6107789999999997E-3</c:v>
                </c:pt>
                <c:pt idx="21709">
                  <c:v>-3.465353E-3</c:v>
                </c:pt>
                <c:pt idx="21710">
                  <c:v>-4.3062270000000001E-3</c:v>
                </c:pt>
                <c:pt idx="21711">
                  <c:v>-8.1454400000000003E-3</c:v>
                </c:pt>
                <c:pt idx="21712">
                  <c:v>-1.7049719999999999E-3</c:v>
                </c:pt>
                <c:pt idx="21713">
                  <c:v>2.837582E-3</c:v>
                </c:pt>
                <c:pt idx="21714">
                  <c:v>-3.4136639999999998E-3</c:v>
                </c:pt>
                <c:pt idx="21715">
                  <c:v>-6.5340900000000002E-3</c:v>
                </c:pt>
                <c:pt idx="21716">
                  <c:v>-3.348457E-3</c:v>
                </c:pt>
                <c:pt idx="21717">
                  <c:v>-2.7122280000000001E-3</c:v>
                </c:pt>
                <c:pt idx="21718">
                  <c:v>2.5400179999999998E-3</c:v>
                </c:pt>
                <c:pt idx="21719">
                  <c:v>-2.5258469999999999E-3</c:v>
                </c:pt>
                <c:pt idx="21720">
                  <c:v>-6.8984169999999996E-3</c:v>
                </c:pt>
                <c:pt idx="21721">
                  <c:v>-6.9064060000000004E-3</c:v>
                </c:pt>
                <c:pt idx="21722">
                  <c:v>-6.2460730000000004E-3</c:v>
                </c:pt>
                <c:pt idx="21723">
                  <c:v>-1.3197580000000001E-3</c:v>
                </c:pt>
                <c:pt idx="21724">
                  <c:v>-1.776283E-3</c:v>
                </c:pt>
                <c:pt idx="21725">
                  <c:v>-8.2528250000000001E-3</c:v>
                </c:pt>
                <c:pt idx="21726">
                  <c:v>-6.5967719999999999E-3</c:v>
                </c:pt>
                <c:pt idx="21727">
                  <c:v>-2.5189399999999999E-3</c:v>
                </c:pt>
                <c:pt idx="21728">
                  <c:v>-4.6393820000000001E-3</c:v>
                </c:pt>
                <c:pt idx="21729">
                  <c:v>-8.4040260000000002E-3</c:v>
                </c:pt>
                <c:pt idx="21730">
                  <c:v>-7.1122700000000004E-3</c:v>
                </c:pt>
                <c:pt idx="21731">
                  <c:v>-6.1173130000000001E-3</c:v>
                </c:pt>
                <c:pt idx="21732">
                  <c:v>-3.3940300000000001E-3</c:v>
                </c:pt>
                <c:pt idx="21733">
                  <c:v>-8.5443900000000002E-4</c:v>
                </c:pt>
                <c:pt idx="21734">
                  <c:v>-2.915857E-3</c:v>
                </c:pt>
                <c:pt idx="21735">
                  <c:v>-6.2445419999999996E-3</c:v>
                </c:pt>
                <c:pt idx="21736">
                  <c:v>-9.6851599999999999E-4</c:v>
                </c:pt>
                <c:pt idx="21737">
                  <c:v>-2.19863E-3</c:v>
                </c:pt>
                <c:pt idx="21738">
                  <c:v>-9.8409369999999993E-3</c:v>
                </c:pt>
                <c:pt idx="21739">
                  <c:v>-7.8741929999999998E-3</c:v>
                </c:pt>
                <c:pt idx="21740">
                  <c:v>-6.8134479999999997E-3</c:v>
                </c:pt>
                <c:pt idx="21741">
                  <c:v>-3.5851640000000001E-3</c:v>
                </c:pt>
                <c:pt idx="21742">
                  <c:v>-7.7064059999999998E-3</c:v>
                </c:pt>
                <c:pt idx="21743">
                  <c:v>-8.1604750000000004E-3</c:v>
                </c:pt>
                <c:pt idx="21744">
                  <c:v>-8.8659459999999995E-3</c:v>
                </c:pt>
                <c:pt idx="21745">
                  <c:v>-1.2869475999999999E-2</c:v>
                </c:pt>
                <c:pt idx="21746">
                  <c:v>-6.5129660000000002E-3</c:v>
                </c:pt>
                <c:pt idx="21747">
                  <c:v>-7.1332169999999999E-3</c:v>
                </c:pt>
                <c:pt idx="21748">
                  <c:v>-1.2632203999999999E-2</c:v>
                </c:pt>
                <c:pt idx="21749">
                  <c:v>-2.782503E-3</c:v>
                </c:pt>
                <c:pt idx="21750">
                  <c:v>-6.1782369999999996E-3</c:v>
                </c:pt>
                <c:pt idx="21751">
                  <c:v>-1.2162358999999999E-2</c:v>
                </c:pt>
                <c:pt idx="21752">
                  <c:v>-5.891917E-3</c:v>
                </c:pt>
                <c:pt idx="21753">
                  <c:v>-6.4447890000000002E-3</c:v>
                </c:pt>
                <c:pt idx="21754">
                  <c:v>-4.189084E-3</c:v>
                </c:pt>
                <c:pt idx="21755">
                  <c:v>5.3210640000000003E-3</c:v>
                </c:pt>
                <c:pt idx="21756">
                  <c:v>1.610591E-3</c:v>
                </c:pt>
                <c:pt idx="21757">
                  <c:v>-1.1246884E-2</c:v>
                </c:pt>
                <c:pt idx="21758">
                  <c:v>4.0889689999999996E-3</c:v>
                </c:pt>
                <c:pt idx="21759">
                  <c:v>3.027966E-3</c:v>
                </c:pt>
                <c:pt idx="21760">
                  <c:v>-1.1429125E-2</c:v>
                </c:pt>
                <c:pt idx="21761" formatCode="0.00E+00">
                  <c:v>1.90057E-5</c:v>
                </c:pt>
                <c:pt idx="21762">
                  <c:v>1.1268999999999999E-4</c:v>
                </c:pt>
                <c:pt idx="21763">
                  <c:v>-9.2483219999999998E-3</c:v>
                </c:pt>
                <c:pt idx="21764">
                  <c:v>-1.9110850000000001E-3</c:v>
                </c:pt>
                <c:pt idx="21765">
                  <c:v>4.0117850000000004E-3</c:v>
                </c:pt>
                <c:pt idx="21766">
                  <c:v>-3.7604639999999998E-3</c:v>
                </c:pt>
                <c:pt idx="21767">
                  <c:v>-8.6524240000000006E-3</c:v>
                </c:pt>
                <c:pt idx="21768">
                  <c:v>-9.3087380000000004E-3</c:v>
                </c:pt>
                <c:pt idx="21769">
                  <c:v>-7.0333330000000001E-3</c:v>
                </c:pt>
                <c:pt idx="21770">
                  <c:v>5.4778860000000004E-3</c:v>
                </c:pt>
                <c:pt idx="21771">
                  <c:v>-2.1909519999999999E-3</c:v>
                </c:pt>
                <c:pt idx="21772">
                  <c:v>-1.2765722E-2</c:v>
                </c:pt>
                <c:pt idx="21773">
                  <c:v>-3.1602330000000001E-3</c:v>
                </c:pt>
                <c:pt idx="21774">
                  <c:v>-1.9223020000000001E-3</c:v>
                </c:pt>
                <c:pt idx="21775">
                  <c:v>-5.2326109999999999E-3</c:v>
                </c:pt>
                <c:pt idx="21776">
                  <c:v>-1.20839E-4</c:v>
                </c:pt>
                <c:pt idx="21777">
                  <c:v>-8.9540120000000008E-3</c:v>
                </c:pt>
                <c:pt idx="21778">
                  <c:v>-2.1096103000000001E-2</c:v>
                </c:pt>
                <c:pt idx="21779">
                  <c:v>-1.2601153E-2</c:v>
                </c:pt>
                <c:pt idx="21780">
                  <c:v>6.8124709999999996E-3</c:v>
                </c:pt>
                <c:pt idx="21781">
                  <c:v>-1.1057340000000001E-2</c:v>
                </c:pt>
                <c:pt idx="21782">
                  <c:v>-2.4211700999999999E-2</c:v>
                </c:pt>
                <c:pt idx="21783">
                  <c:v>4.203694E-3</c:v>
                </c:pt>
                <c:pt idx="21784">
                  <c:v>-2.62014E-3</c:v>
                </c:pt>
                <c:pt idx="21785">
                  <c:v>-2.4522509000000001E-2</c:v>
                </c:pt>
                <c:pt idx="21786">
                  <c:v>-7.0994480000000004E-3</c:v>
                </c:pt>
                <c:pt idx="21787">
                  <c:v>-5.7710629999999999E-3</c:v>
                </c:pt>
                <c:pt idx="21788">
                  <c:v>-1.3949178E-2</c:v>
                </c:pt>
                <c:pt idx="21789">
                  <c:v>-9.5941110000000007E-3</c:v>
                </c:pt>
                <c:pt idx="21790">
                  <c:v>-5.9542350000000004E-3</c:v>
                </c:pt>
                <c:pt idx="21791">
                  <c:v>-1.6824726000000002E-2</c:v>
                </c:pt>
                <c:pt idx="21792">
                  <c:v>-1.2214071999999999E-2</c:v>
                </c:pt>
                <c:pt idx="21793">
                  <c:v>-3.599545E-3</c:v>
                </c:pt>
                <c:pt idx="21794">
                  <c:v>-4.3029180000000002E-3</c:v>
                </c:pt>
                <c:pt idx="21795">
                  <c:v>-8.8444049999999996E-3</c:v>
                </c:pt>
                <c:pt idx="21796">
                  <c:v>-2.0839412000000002E-2</c:v>
                </c:pt>
                <c:pt idx="21797">
                  <c:v>-1.6716572999999998E-2</c:v>
                </c:pt>
                <c:pt idx="21798">
                  <c:v>-4.2700819999999997E-3</c:v>
                </c:pt>
                <c:pt idx="21799">
                  <c:v>-8.5580380000000005E-3</c:v>
                </c:pt>
                <c:pt idx="21800">
                  <c:v>-4.8252879999999996E-3</c:v>
                </c:pt>
                <c:pt idx="21801">
                  <c:v>-1.143339E-2</c:v>
                </c:pt>
                <c:pt idx="21802">
                  <c:v>-1.4322095E-2</c:v>
                </c:pt>
                <c:pt idx="21803">
                  <c:v>-7.5081310000000004E-3</c:v>
                </c:pt>
                <c:pt idx="21804">
                  <c:v>-7.467118E-3</c:v>
                </c:pt>
                <c:pt idx="21805">
                  <c:v>-1.1340685E-2</c:v>
                </c:pt>
                <c:pt idx="21806">
                  <c:v>-1.8220402E-2</c:v>
                </c:pt>
                <c:pt idx="21807">
                  <c:v>-4.6380140000000002E-3</c:v>
                </c:pt>
                <c:pt idx="21808">
                  <c:v>-5.1973799999999997E-3</c:v>
                </c:pt>
                <c:pt idx="21809">
                  <c:v>-1.4149330999999999E-2</c:v>
                </c:pt>
                <c:pt idx="21810">
                  <c:v>-6.7481620000000003E-3</c:v>
                </c:pt>
                <c:pt idx="21811">
                  <c:v>-2.1736500000000001E-3</c:v>
                </c:pt>
                <c:pt idx="21812">
                  <c:v>-9.5548520000000008E-3</c:v>
                </c:pt>
                <c:pt idx="21813">
                  <c:v>-5.3254849999999996E-3</c:v>
                </c:pt>
                <c:pt idx="21814">
                  <c:v>2.5861870000000002E-3</c:v>
                </c:pt>
                <c:pt idx="21815">
                  <c:v>-5.3359180000000003E-3</c:v>
                </c:pt>
                <c:pt idx="21816">
                  <c:v>-1.6166422999999999E-2</c:v>
                </c:pt>
                <c:pt idx="21817">
                  <c:v>-1.2857445E-2</c:v>
                </c:pt>
                <c:pt idx="21818">
                  <c:v>-7.4615549999999999E-3</c:v>
                </c:pt>
                <c:pt idx="21819">
                  <c:v>-5.5139849999999999E-3</c:v>
                </c:pt>
                <c:pt idx="21820">
                  <c:v>-1.368429E-3</c:v>
                </c:pt>
                <c:pt idx="21821">
                  <c:v>3.4154070000000001E-3</c:v>
                </c:pt>
                <c:pt idx="21822">
                  <c:v>-2.0925710000000001E-3</c:v>
                </c:pt>
                <c:pt idx="21823">
                  <c:v>-2.593779E-3</c:v>
                </c:pt>
                <c:pt idx="21824">
                  <c:v>-3.1709580000000002E-3</c:v>
                </c:pt>
                <c:pt idx="21825">
                  <c:v>-8.9761170000000005E-3</c:v>
                </c:pt>
                <c:pt idx="21826">
                  <c:v>-4.1795349999999998E-3</c:v>
                </c:pt>
                <c:pt idx="21827">
                  <c:v>-8.5590999999999998E-4</c:v>
                </c:pt>
                <c:pt idx="21828">
                  <c:v>-3.8934590000000002E-3</c:v>
                </c:pt>
                <c:pt idx="21829">
                  <c:v>-4.4647059999999997E-3</c:v>
                </c:pt>
                <c:pt idx="21830">
                  <c:v>-8.0634499999999998E-3</c:v>
                </c:pt>
                <c:pt idx="21831">
                  <c:v>-1.0636065E-2</c:v>
                </c:pt>
                <c:pt idx="21832">
                  <c:v>-4.4309919999999999E-3</c:v>
                </c:pt>
                <c:pt idx="21833">
                  <c:v>-1.0402549999999999E-3</c:v>
                </c:pt>
                <c:pt idx="21834">
                  <c:v>-9.2884830000000002E-3</c:v>
                </c:pt>
                <c:pt idx="21835">
                  <c:v>-1.0832318000000001E-2</c:v>
                </c:pt>
                <c:pt idx="21836">
                  <c:v>-9.5155659999999996E-3</c:v>
                </c:pt>
                <c:pt idx="21837">
                  <c:v>-9.8359439999999992E-3</c:v>
                </c:pt>
                <c:pt idx="21838">
                  <c:v>-1.0788842999999999E-2</c:v>
                </c:pt>
                <c:pt idx="21839">
                  <c:v>-1.1171805999999999E-2</c:v>
                </c:pt>
                <c:pt idx="21840">
                  <c:v>-8.2459149999999995E-3</c:v>
                </c:pt>
                <c:pt idx="21841">
                  <c:v>-5.712717E-3</c:v>
                </c:pt>
                <c:pt idx="21842">
                  <c:v>-8.0440630000000006E-3</c:v>
                </c:pt>
                <c:pt idx="21843">
                  <c:v>-1.4407421E-2</c:v>
                </c:pt>
                <c:pt idx="21844">
                  <c:v>-7.4225039999999999E-3</c:v>
                </c:pt>
                <c:pt idx="21845">
                  <c:v>-1.212545E-3</c:v>
                </c:pt>
                <c:pt idx="21846">
                  <c:v>-6.5246009999999997E-3</c:v>
                </c:pt>
                <c:pt idx="21847">
                  <c:v>-1.0216273999999999E-2</c:v>
                </c:pt>
                <c:pt idx="21848">
                  <c:v>-1.056575E-2</c:v>
                </c:pt>
                <c:pt idx="21849">
                  <c:v>-8.5891509999999997E-3</c:v>
                </c:pt>
                <c:pt idx="21850">
                  <c:v>-1.1264876E-2</c:v>
                </c:pt>
                <c:pt idx="21851">
                  <c:v>-9.8398180000000002E-3</c:v>
                </c:pt>
                <c:pt idx="21852">
                  <c:v>-1.0844682E-2</c:v>
                </c:pt>
                <c:pt idx="21853">
                  <c:v>-8.3394460000000004E-3</c:v>
                </c:pt>
                <c:pt idx="21854">
                  <c:v>-1.3623174E-2</c:v>
                </c:pt>
                <c:pt idx="21855">
                  <c:v>-1.6973430000000001E-2</c:v>
                </c:pt>
                <c:pt idx="21856">
                  <c:v>-1.5517441999999999E-2</c:v>
                </c:pt>
                <c:pt idx="21857">
                  <c:v>-1.4015151999999999E-2</c:v>
                </c:pt>
                <c:pt idx="21858">
                  <c:v>-1.0534316E-2</c:v>
                </c:pt>
                <c:pt idx="21859">
                  <c:v>-1.2134077E-2</c:v>
                </c:pt>
                <c:pt idx="21860">
                  <c:v>-1.0793639000000001E-2</c:v>
                </c:pt>
                <c:pt idx="21861">
                  <c:v>-1.2327087E-2</c:v>
                </c:pt>
                <c:pt idx="21862">
                  <c:v>-1.2904911999999999E-2</c:v>
                </c:pt>
                <c:pt idx="21863">
                  <c:v>-1.1075853E-2</c:v>
                </c:pt>
                <c:pt idx="21864">
                  <c:v>-8.3630939999999997E-3</c:v>
                </c:pt>
                <c:pt idx="21865">
                  <c:v>-8.3902590000000006E-3</c:v>
                </c:pt>
                <c:pt idx="21866">
                  <c:v>-8.4750969999999991E-3</c:v>
                </c:pt>
                <c:pt idx="21867">
                  <c:v>-1.1062358E-2</c:v>
                </c:pt>
                <c:pt idx="21868">
                  <c:v>-8.731417E-3</c:v>
                </c:pt>
                <c:pt idx="21869">
                  <c:v>-8.8898759999999997E-3</c:v>
                </c:pt>
                <c:pt idx="21870">
                  <c:v>-8.3842120000000003E-3</c:v>
                </c:pt>
                <c:pt idx="21871">
                  <c:v>-6.7972340000000001E-3</c:v>
                </c:pt>
                <c:pt idx="21872">
                  <c:v>-1.0195311E-2</c:v>
                </c:pt>
                <c:pt idx="21873">
                  <c:v>-8.1361550000000008E-3</c:v>
                </c:pt>
                <c:pt idx="21874">
                  <c:v>-8.2773410000000006E-3</c:v>
                </c:pt>
                <c:pt idx="21875">
                  <c:v>-9.5649789999999995E-3</c:v>
                </c:pt>
                <c:pt idx="21876">
                  <c:v>-7.1053219999999999E-3</c:v>
                </c:pt>
                <c:pt idx="21877">
                  <c:v>-2.2940550000000001E-3</c:v>
                </c:pt>
                <c:pt idx="21878">
                  <c:v>-5.260018E-3</c:v>
                </c:pt>
                <c:pt idx="21879">
                  <c:v>-6.3290100000000004E-3</c:v>
                </c:pt>
                <c:pt idx="21880">
                  <c:v>-7.7295280000000003E-3</c:v>
                </c:pt>
                <c:pt idx="21881">
                  <c:v>-5.2469300000000003E-3</c:v>
                </c:pt>
                <c:pt idx="21882">
                  <c:v>-4.2576189999999998E-3</c:v>
                </c:pt>
                <c:pt idx="21883">
                  <c:v>-7.5998869999999996E-3</c:v>
                </c:pt>
                <c:pt idx="21884">
                  <c:v>-5.0274630000000002E-3</c:v>
                </c:pt>
                <c:pt idx="21885">
                  <c:v>-8.8962369999999995E-3</c:v>
                </c:pt>
                <c:pt idx="21886">
                  <c:v>-8.9579989999999995E-3</c:v>
                </c:pt>
                <c:pt idx="21887">
                  <c:v>-8.2227010000000007E-3</c:v>
                </c:pt>
                <c:pt idx="21888">
                  <c:v>-3.9808409999999997E-3</c:v>
                </c:pt>
                <c:pt idx="21889">
                  <c:v>-7.4685159999999997E-3</c:v>
                </c:pt>
                <c:pt idx="21890">
                  <c:v>-5.0822239999999998E-3</c:v>
                </c:pt>
                <c:pt idx="21891">
                  <c:v>-9.9086710000000008E-3</c:v>
                </c:pt>
                <c:pt idx="21892">
                  <c:v>-6.9707939999999998E-3</c:v>
                </c:pt>
                <c:pt idx="21893">
                  <c:v>-2.8037460000000002E-3</c:v>
                </c:pt>
                <c:pt idx="21894">
                  <c:v>-4.4403530000000002E-3</c:v>
                </c:pt>
                <c:pt idx="21895">
                  <c:v>-4.6278389999999999E-3</c:v>
                </c:pt>
                <c:pt idx="21896">
                  <c:v>-4.1275069999999999E-3</c:v>
                </c:pt>
                <c:pt idx="21897">
                  <c:v>-2.343988E-3</c:v>
                </c:pt>
                <c:pt idx="21898">
                  <c:v>-3.5243370000000002E-3</c:v>
                </c:pt>
                <c:pt idx="21899">
                  <c:v>-5.6615240000000002E-3</c:v>
                </c:pt>
                <c:pt idx="21900">
                  <c:v>-5.4014240000000002E-3</c:v>
                </c:pt>
                <c:pt idx="21901">
                  <c:v>-3.8956730000000001E-3</c:v>
                </c:pt>
                <c:pt idx="21902">
                  <c:v>-5.7183699999999995E-4</c:v>
                </c:pt>
                <c:pt idx="21903">
                  <c:v>-4.1039869999999999E-3</c:v>
                </c:pt>
                <c:pt idx="21904">
                  <c:v>-6.853685E-3</c:v>
                </c:pt>
                <c:pt idx="21905">
                  <c:v>-1.0417526999999999E-2</c:v>
                </c:pt>
                <c:pt idx="21906">
                  <c:v>-9.2450450000000003E-3</c:v>
                </c:pt>
                <c:pt idx="21907">
                  <c:v>-1.1015248E-2</c:v>
                </c:pt>
                <c:pt idx="21908">
                  <c:v>-1.1300836E-2</c:v>
                </c:pt>
                <c:pt idx="21909">
                  <c:v>-1.2026547E-2</c:v>
                </c:pt>
                <c:pt idx="21910">
                  <c:v>-1.1637756000000001E-2</c:v>
                </c:pt>
                <c:pt idx="21911">
                  <c:v>-1.2679851000000001E-2</c:v>
                </c:pt>
                <c:pt idx="21912">
                  <c:v>-1.0751464000000001E-2</c:v>
                </c:pt>
                <c:pt idx="21913">
                  <c:v>-1.2407417E-2</c:v>
                </c:pt>
                <c:pt idx="21914">
                  <c:v>-1.5108007999999999E-2</c:v>
                </c:pt>
                <c:pt idx="21915">
                  <c:v>-1.1944972E-2</c:v>
                </c:pt>
                <c:pt idx="21916">
                  <c:v>-1.5114827000000001E-2</c:v>
                </c:pt>
                <c:pt idx="21917">
                  <c:v>-1.679102E-2</c:v>
                </c:pt>
                <c:pt idx="21918">
                  <c:v>-1.3133137E-2</c:v>
                </c:pt>
                <c:pt idx="21919">
                  <c:v>-9.3272119999999997E-3</c:v>
                </c:pt>
                <c:pt idx="21920">
                  <c:v>-1.0160815E-2</c:v>
                </c:pt>
                <c:pt idx="21921">
                  <c:v>-1.4812291E-2</c:v>
                </c:pt>
                <c:pt idx="21922">
                  <c:v>-9.4999679999999993E-3</c:v>
                </c:pt>
                <c:pt idx="21923">
                  <c:v>-9.1297889999999993E-3</c:v>
                </c:pt>
                <c:pt idx="21924">
                  <c:v>-9.1617999999999995E-3</c:v>
                </c:pt>
                <c:pt idx="21925">
                  <c:v>-1.0704303E-2</c:v>
                </c:pt>
                <c:pt idx="21926">
                  <c:v>-9.2808279999999996E-3</c:v>
                </c:pt>
                <c:pt idx="21927">
                  <c:v>-6.9582849999999998E-3</c:v>
                </c:pt>
                <c:pt idx="21928">
                  <c:v>-1.0240898E-2</c:v>
                </c:pt>
                <c:pt idx="21929">
                  <c:v>-1.4938712999999999E-2</c:v>
                </c:pt>
                <c:pt idx="21930">
                  <c:v>-1.2996120999999999E-2</c:v>
                </c:pt>
                <c:pt idx="21931">
                  <c:v>-9.5846109999999998E-3</c:v>
                </c:pt>
                <c:pt idx="21932">
                  <c:v>-8.8639679999999998E-3</c:v>
                </c:pt>
                <c:pt idx="21933">
                  <c:v>-7.0303809999999996E-3</c:v>
                </c:pt>
                <c:pt idx="21934">
                  <c:v>-6.3888479999999999E-3</c:v>
                </c:pt>
                <c:pt idx="21935">
                  <c:v>-4.8343600000000002E-3</c:v>
                </c:pt>
                <c:pt idx="21936">
                  <c:v>-8.05436E-3</c:v>
                </c:pt>
                <c:pt idx="21937">
                  <c:v>-5.9906760000000003E-3</c:v>
                </c:pt>
                <c:pt idx="21938">
                  <c:v>-5.5245099999999998E-3</c:v>
                </c:pt>
                <c:pt idx="21939">
                  <c:v>-3.6829340000000001E-3</c:v>
                </c:pt>
                <c:pt idx="21940">
                  <c:v>-6.290113E-3</c:v>
                </c:pt>
                <c:pt idx="21941">
                  <c:v>-5.5632700000000002E-4</c:v>
                </c:pt>
                <c:pt idx="21942">
                  <c:v>-7.9713979999999993E-3</c:v>
                </c:pt>
                <c:pt idx="21943">
                  <c:v>-8.8025699999999991E-3</c:v>
                </c:pt>
                <c:pt idx="21944">
                  <c:v>-4.0934400000000002E-4</c:v>
                </c:pt>
                <c:pt idx="21945">
                  <c:v>-5.7151600000000004E-3</c:v>
                </c:pt>
                <c:pt idx="21946">
                  <c:v>-5.1971910000000003E-3</c:v>
                </c:pt>
                <c:pt idx="21947">
                  <c:v>-7.6286569999999996E-3</c:v>
                </c:pt>
                <c:pt idx="21948">
                  <c:v>-5.6256939999999997E-3</c:v>
                </c:pt>
                <c:pt idx="21949">
                  <c:v>-8.5644929999999994E-3</c:v>
                </c:pt>
                <c:pt idx="21950">
                  <c:v>-4.8600509999999998E-3</c:v>
                </c:pt>
                <c:pt idx="21951">
                  <c:v>-8.3224270000000003E-3</c:v>
                </c:pt>
                <c:pt idx="21952">
                  <c:v>-4.8639670000000003E-3</c:v>
                </c:pt>
                <c:pt idx="21953">
                  <c:v>-2.8711240000000001E-3</c:v>
                </c:pt>
                <c:pt idx="21954">
                  <c:v>-6.4608529999999999E-3</c:v>
                </c:pt>
                <c:pt idx="21955">
                  <c:v>-7.9756580000000001E-3</c:v>
                </c:pt>
                <c:pt idx="21956">
                  <c:v>-8.7716700000000005E-3</c:v>
                </c:pt>
                <c:pt idx="21957">
                  <c:v>-3.5087310000000002E-3</c:v>
                </c:pt>
                <c:pt idx="21958">
                  <c:v>-1.8557789999999999E-3</c:v>
                </c:pt>
                <c:pt idx="21959">
                  <c:v>-5.5272129999999996E-3</c:v>
                </c:pt>
                <c:pt idx="21960">
                  <c:v>-5.226825E-3</c:v>
                </c:pt>
                <c:pt idx="21961">
                  <c:v>-2.8989559999999998E-3</c:v>
                </c:pt>
                <c:pt idx="21962">
                  <c:v>-4.2068100000000001E-3</c:v>
                </c:pt>
                <c:pt idx="21963">
                  <c:v>-6.7977990000000002E-3</c:v>
                </c:pt>
                <c:pt idx="21964">
                  <c:v>-2.6257160000000002E-3</c:v>
                </c:pt>
                <c:pt idx="21965">
                  <c:v>-4.6718230000000003E-3</c:v>
                </c:pt>
                <c:pt idx="21966">
                  <c:v>-5.1012469999999997E-3</c:v>
                </c:pt>
                <c:pt idx="21967">
                  <c:v>-2.7640569999999999E-3</c:v>
                </c:pt>
                <c:pt idx="21968">
                  <c:v>-7.6155830000000004E-3</c:v>
                </c:pt>
                <c:pt idx="21969">
                  <c:v>-5.0328500000000002E-3</c:v>
                </c:pt>
                <c:pt idx="21970">
                  <c:v>-5.9069550000000002E-3</c:v>
                </c:pt>
                <c:pt idx="21971">
                  <c:v>-5.9096189999999996E-3</c:v>
                </c:pt>
                <c:pt idx="21972">
                  <c:v>-1.519498E-3</c:v>
                </c:pt>
                <c:pt idx="21973">
                  <c:v>-6.3209110000000002E-3</c:v>
                </c:pt>
                <c:pt idx="21974">
                  <c:v>-4.1229E-4</c:v>
                </c:pt>
                <c:pt idx="21975">
                  <c:v>-6.6808379999999997E-3</c:v>
                </c:pt>
                <c:pt idx="21976">
                  <c:v>-6.0337630000000001E-3</c:v>
                </c:pt>
                <c:pt idx="21977">
                  <c:v>1.3860700000000001E-3</c:v>
                </c:pt>
                <c:pt idx="21978">
                  <c:v>-2.11217E-3</c:v>
                </c:pt>
                <c:pt idx="21979">
                  <c:v>-1.6929880000000001E-3</c:v>
                </c:pt>
                <c:pt idx="21980">
                  <c:v>6.0551650000000004E-3</c:v>
                </c:pt>
                <c:pt idx="21981">
                  <c:v>4.1325800000000001E-4</c:v>
                </c:pt>
                <c:pt idx="21982">
                  <c:v>-2.8711940000000001E-3</c:v>
                </c:pt>
                <c:pt idx="21983">
                  <c:v>-3.2269920000000001E-3</c:v>
                </c:pt>
                <c:pt idx="21984">
                  <c:v>2.5069269999999999E-3</c:v>
                </c:pt>
                <c:pt idx="21985">
                  <c:v>3.1878969999999999E-3</c:v>
                </c:pt>
                <c:pt idx="21986">
                  <c:v>-1.548701E-3</c:v>
                </c:pt>
                <c:pt idx="21987">
                  <c:v>-2.6706910000000002E-3</c:v>
                </c:pt>
                <c:pt idx="21988">
                  <c:v>4.8708329999999998E-3</c:v>
                </c:pt>
                <c:pt idx="21989">
                  <c:v>1.506461E-3</c:v>
                </c:pt>
                <c:pt idx="21990">
                  <c:v>3.6938040000000002E-3</c:v>
                </c:pt>
                <c:pt idx="21991" formatCode="0.00E+00">
                  <c:v>-5.69925E-5</c:v>
                </c:pt>
                <c:pt idx="21992">
                  <c:v>-3.261454E-3</c:v>
                </c:pt>
                <c:pt idx="21993">
                  <c:v>-1.0347850000000001E-3</c:v>
                </c:pt>
                <c:pt idx="21994">
                  <c:v>6.6193999999999997E-4</c:v>
                </c:pt>
                <c:pt idx="21995">
                  <c:v>-3.1365270000000001E-3</c:v>
                </c:pt>
                <c:pt idx="21996">
                  <c:v>-4.7793569999999997E-3</c:v>
                </c:pt>
                <c:pt idx="21997">
                  <c:v>-1.6850299999999999E-3</c:v>
                </c:pt>
                <c:pt idx="21998">
                  <c:v>-2.377718E-3</c:v>
                </c:pt>
                <c:pt idx="21999">
                  <c:v>-8.5503920000000004E-3</c:v>
                </c:pt>
                <c:pt idx="22000">
                  <c:v>-5.9226519999999996E-3</c:v>
                </c:pt>
                <c:pt idx="22001">
                  <c:v>-1.3254867E-2</c:v>
                </c:pt>
                <c:pt idx="22002">
                  <c:v>-7.2880549999999999E-3</c:v>
                </c:pt>
                <c:pt idx="22003">
                  <c:v>-7.9700900000000009E-3</c:v>
                </c:pt>
                <c:pt idx="22004">
                  <c:v>-8.1032889999999996E-3</c:v>
                </c:pt>
                <c:pt idx="22005">
                  <c:v>-1.1526517E-2</c:v>
                </c:pt>
                <c:pt idx="22006">
                  <c:v>-8.0438839999999994E-3</c:v>
                </c:pt>
                <c:pt idx="22007">
                  <c:v>-1.6869867E-2</c:v>
                </c:pt>
                <c:pt idx="22008">
                  <c:v>-9.9101399999999996E-3</c:v>
                </c:pt>
                <c:pt idx="22009">
                  <c:v>-7.3226130000000004E-3</c:v>
                </c:pt>
                <c:pt idx="22010">
                  <c:v>-1.5763455999999999E-2</c:v>
                </c:pt>
                <c:pt idx="22011">
                  <c:v>-7.2562549999999996E-3</c:v>
                </c:pt>
                <c:pt idx="22012">
                  <c:v>-6.6713240000000002E-3</c:v>
                </c:pt>
                <c:pt idx="22013">
                  <c:v>-8.5291450000000001E-3</c:v>
                </c:pt>
                <c:pt idx="22014">
                  <c:v>-5.8321040000000003E-3</c:v>
                </c:pt>
                <c:pt idx="22015">
                  <c:v>-1.1080662999999999E-2</c:v>
                </c:pt>
                <c:pt idx="22016">
                  <c:v>-6.8227449999999999E-3</c:v>
                </c:pt>
                <c:pt idx="22017">
                  <c:v>-5.0091320000000003E-3</c:v>
                </c:pt>
                <c:pt idx="22018">
                  <c:v>-5.0592880000000003E-3</c:v>
                </c:pt>
                <c:pt idx="22019">
                  <c:v>-1.0166432E-2</c:v>
                </c:pt>
                <c:pt idx="22020">
                  <c:v>-2.4761240000000001E-3</c:v>
                </c:pt>
                <c:pt idx="22021">
                  <c:v>-6.9363860000000001E-3</c:v>
                </c:pt>
                <c:pt idx="22022">
                  <c:v>-6.2189239999999998E-3</c:v>
                </c:pt>
                <c:pt idx="22023">
                  <c:v>-4.8599130000000004E-3</c:v>
                </c:pt>
                <c:pt idx="22024">
                  <c:v>-8.1639290000000003E-3</c:v>
                </c:pt>
                <c:pt idx="22025">
                  <c:v>-5.3795939999999997E-3</c:v>
                </c:pt>
                <c:pt idx="22026">
                  <c:v>-3.2161300000000002E-3</c:v>
                </c:pt>
                <c:pt idx="22027">
                  <c:v>-5.3455940000000004E-3</c:v>
                </c:pt>
                <c:pt idx="22028">
                  <c:v>-9.0359280000000004E-3</c:v>
                </c:pt>
                <c:pt idx="22029">
                  <c:v>-3.6022810000000001E-3</c:v>
                </c:pt>
                <c:pt idx="22030">
                  <c:v>6.3009670000000002E-3</c:v>
                </c:pt>
                <c:pt idx="22031">
                  <c:v>-4.1255759999999997E-3</c:v>
                </c:pt>
                <c:pt idx="22032">
                  <c:v>-4.0712969999999998E-3</c:v>
                </c:pt>
                <c:pt idx="22033">
                  <c:v>-5.7405659999999999E-3</c:v>
                </c:pt>
                <c:pt idx="22034">
                  <c:v>-8.661073E-3</c:v>
                </c:pt>
                <c:pt idx="22035">
                  <c:v>-2.5869339999999999E-3</c:v>
                </c:pt>
                <c:pt idx="22036">
                  <c:v>-2.1650139999999998E-3</c:v>
                </c:pt>
                <c:pt idx="22037">
                  <c:v>-9.1528830000000005E-3</c:v>
                </c:pt>
                <c:pt idx="22038">
                  <c:v>-7.0845700000000001E-4</c:v>
                </c:pt>
                <c:pt idx="22039">
                  <c:v>-2.0879739999999998E-3</c:v>
                </c:pt>
                <c:pt idx="22040">
                  <c:v>-7.1608840000000002E-3</c:v>
                </c:pt>
                <c:pt idx="22041">
                  <c:v>-1.0089829E-2</c:v>
                </c:pt>
                <c:pt idx="22042">
                  <c:v>-7.5919059999999998E-3</c:v>
                </c:pt>
                <c:pt idx="22043">
                  <c:v>-1.1205547999999999E-2</c:v>
                </c:pt>
                <c:pt idx="22044">
                  <c:v>-9.6086790000000002E-3</c:v>
                </c:pt>
                <c:pt idx="22045">
                  <c:v>-4.5790320000000002E-3</c:v>
                </c:pt>
                <c:pt idx="22046">
                  <c:v>-1.0042766E-2</c:v>
                </c:pt>
                <c:pt idx="22047">
                  <c:v>-6.9327260000000002E-3</c:v>
                </c:pt>
                <c:pt idx="22048">
                  <c:v>-1.0206454E-2</c:v>
                </c:pt>
                <c:pt idx="22049">
                  <c:v>-5.9057160000000001E-3</c:v>
                </c:pt>
                <c:pt idx="22050">
                  <c:v>-1.2015059999999999E-2</c:v>
                </c:pt>
                <c:pt idx="22051">
                  <c:v>-1.087576E-2</c:v>
                </c:pt>
                <c:pt idx="22052">
                  <c:v>-9.7291740000000002E-3</c:v>
                </c:pt>
                <c:pt idx="22053">
                  <c:v>-4.5506569999999996E-3</c:v>
                </c:pt>
                <c:pt idx="22054">
                  <c:v>-6.2543950000000003E-3</c:v>
                </c:pt>
                <c:pt idx="22055">
                  <c:v>-1.3438271999999999E-2</c:v>
                </c:pt>
                <c:pt idx="22056">
                  <c:v>-7.9825910000000007E-3</c:v>
                </c:pt>
                <c:pt idx="22057">
                  <c:v>-2.8472399999999998E-4</c:v>
                </c:pt>
                <c:pt idx="22058">
                  <c:v>-6.091763E-3</c:v>
                </c:pt>
                <c:pt idx="22059">
                  <c:v>-1.0663079000000001E-2</c:v>
                </c:pt>
                <c:pt idx="22060">
                  <c:v>-2.3384690000000001E-3</c:v>
                </c:pt>
                <c:pt idx="22061">
                  <c:v>-1.6774719999999999E-3</c:v>
                </c:pt>
                <c:pt idx="22062">
                  <c:v>-3.2483059999999998E-3</c:v>
                </c:pt>
                <c:pt idx="22063">
                  <c:v>-6.4092120000000001E-3</c:v>
                </c:pt>
                <c:pt idx="22064">
                  <c:v>-6.2691370000000001E-3</c:v>
                </c:pt>
                <c:pt idx="22065">
                  <c:v>-1.228306E-3</c:v>
                </c:pt>
                <c:pt idx="22066">
                  <c:v>-2.1754259999999998E-3</c:v>
                </c:pt>
                <c:pt idx="22067">
                  <c:v>-5.5232859999999996E-3</c:v>
                </c:pt>
                <c:pt idx="22068">
                  <c:v>-9.0058589999999997E-3</c:v>
                </c:pt>
                <c:pt idx="22069">
                  <c:v>-2.8116130000000001E-3</c:v>
                </c:pt>
                <c:pt idx="22070">
                  <c:v>-3.7787680000000001E-3</c:v>
                </c:pt>
                <c:pt idx="22071">
                  <c:v>-7.2094510000000004E-3</c:v>
                </c:pt>
                <c:pt idx="22072">
                  <c:v>-4.3359089999999998E-3</c:v>
                </c:pt>
                <c:pt idx="22073">
                  <c:v>-8.8454390000000001E-3</c:v>
                </c:pt>
                <c:pt idx="22074">
                  <c:v>-6.398333E-3</c:v>
                </c:pt>
                <c:pt idx="22075">
                  <c:v>-1.2986460000000001E-3</c:v>
                </c:pt>
                <c:pt idx="22076">
                  <c:v>-3.3158490000000001E-3</c:v>
                </c:pt>
                <c:pt idx="22077">
                  <c:v>-9.4690829999999997E-3</c:v>
                </c:pt>
                <c:pt idx="22078">
                  <c:v>-4.2722359999999996E-3</c:v>
                </c:pt>
                <c:pt idx="22079">
                  <c:v>-3.279143E-3</c:v>
                </c:pt>
                <c:pt idx="22080">
                  <c:v>-6.3480159999999997E-3</c:v>
                </c:pt>
                <c:pt idx="22081">
                  <c:v>-1.1185914E-2</c:v>
                </c:pt>
                <c:pt idx="22082">
                  <c:v>-8.7257120000000001E-3</c:v>
                </c:pt>
                <c:pt idx="22083">
                  <c:v>-6.8247469999999999E-3</c:v>
                </c:pt>
                <c:pt idx="22084">
                  <c:v>-9.9148810000000004E-3</c:v>
                </c:pt>
                <c:pt idx="22085">
                  <c:v>-8.5039380000000008E-3</c:v>
                </c:pt>
                <c:pt idx="22086">
                  <c:v>-7.5968310000000001E-3</c:v>
                </c:pt>
                <c:pt idx="22087">
                  <c:v>-7.2303810000000001E-3</c:v>
                </c:pt>
                <c:pt idx="22088">
                  <c:v>-1.4978781E-2</c:v>
                </c:pt>
                <c:pt idx="22089">
                  <c:v>-1.185436E-2</c:v>
                </c:pt>
                <c:pt idx="22090">
                  <c:v>-7.5656389999999999E-3</c:v>
                </c:pt>
                <c:pt idx="22091">
                  <c:v>-5.4537520000000001E-3</c:v>
                </c:pt>
                <c:pt idx="22092">
                  <c:v>-7.2324520000000003E-3</c:v>
                </c:pt>
                <c:pt idx="22093">
                  <c:v>-7.7424470000000004E-3</c:v>
                </c:pt>
                <c:pt idx="22094">
                  <c:v>-4.1125340000000002E-3</c:v>
                </c:pt>
                <c:pt idx="22095">
                  <c:v>-4.9247980000000002E-3</c:v>
                </c:pt>
                <c:pt idx="22096">
                  <c:v>-6.521214E-3</c:v>
                </c:pt>
                <c:pt idx="22097">
                  <c:v>-3.6122440000000001E-3</c:v>
                </c:pt>
                <c:pt idx="22098">
                  <c:v>-4.0507500000000002E-4</c:v>
                </c:pt>
                <c:pt idx="22099">
                  <c:v>-1.457556E-3</c:v>
                </c:pt>
                <c:pt idx="22100">
                  <c:v>-5.7552469999999998E-3</c:v>
                </c:pt>
                <c:pt idx="22101">
                  <c:v>2.9172600000000002E-4</c:v>
                </c:pt>
                <c:pt idx="22102">
                  <c:v>-2.1308030000000001E-3</c:v>
                </c:pt>
                <c:pt idx="22103">
                  <c:v>-7.9256499999999996E-4</c:v>
                </c:pt>
                <c:pt idx="22104">
                  <c:v>-8.0947400000000002E-4</c:v>
                </c:pt>
                <c:pt idx="22105">
                  <c:v>-2.2614290000000001E-3</c:v>
                </c:pt>
                <c:pt idx="22106">
                  <c:v>-3.1565090000000001E-3</c:v>
                </c:pt>
                <c:pt idx="22107">
                  <c:v>-4.8159250000000004E-3</c:v>
                </c:pt>
                <c:pt idx="22108">
                  <c:v>-3.0720449999999998E-3</c:v>
                </c:pt>
                <c:pt idx="22109">
                  <c:v>-5.8563799999999996E-3</c:v>
                </c:pt>
                <c:pt idx="22110">
                  <c:v>-3.2026730000000001E-3</c:v>
                </c:pt>
                <c:pt idx="22111">
                  <c:v>-5.4716859999999999E-3</c:v>
                </c:pt>
                <c:pt idx="22112">
                  <c:v>-4.8450740000000004E-3</c:v>
                </c:pt>
                <c:pt idx="22113">
                  <c:v>-3.9928630000000001E-3</c:v>
                </c:pt>
                <c:pt idx="22114">
                  <c:v>-5.0858470000000001E-3</c:v>
                </c:pt>
                <c:pt idx="22115">
                  <c:v>-1.155554E-3</c:v>
                </c:pt>
                <c:pt idx="22116">
                  <c:v>-5.2320079999999998E-3</c:v>
                </c:pt>
                <c:pt idx="22117">
                  <c:v>-2.4391510000000001E-3</c:v>
                </c:pt>
                <c:pt idx="22118">
                  <c:v>-4.8232989999999996E-3</c:v>
                </c:pt>
                <c:pt idx="22119">
                  <c:v>-4.2943950000000003E-3</c:v>
                </c:pt>
                <c:pt idx="22120">
                  <c:v>-5.5684599999999999E-3</c:v>
                </c:pt>
                <c:pt idx="22121">
                  <c:v>-4.7332920000000001E-3</c:v>
                </c:pt>
                <c:pt idx="22122">
                  <c:v>-6.8925119999999999E-3</c:v>
                </c:pt>
                <c:pt idx="22123">
                  <c:v>-4.3033869999999997E-3</c:v>
                </c:pt>
                <c:pt idx="22124">
                  <c:v>-5.6237140000000001E-3</c:v>
                </c:pt>
                <c:pt idx="22125">
                  <c:v>-7.0951110000000003E-3</c:v>
                </c:pt>
                <c:pt idx="22126">
                  <c:v>-1.0870539E-2</c:v>
                </c:pt>
                <c:pt idx="22127">
                  <c:v>-8.6763599999999993E-3</c:v>
                </c:pt>
                <c:pt idx="22128">
                  <c:v>-1.0635874E-2</c:v>
                </c:pt>
                <c:pt idx="22129">
                  <c:v>-4.8456300000000001E-3</c:v>
                </c:pt>
                <c:pt idx="22130">
                  <c:v>-9.9974390000000003E-3</c:v>
                </c:pt>
                <c:pt idx="22131">
                  <c:v>-1.2407333E-2</c:v>
                </c:pt>
                <c:pt idx="22132">
                  <c:v>-1.1101784E-2</c:v>
                </c:pt>
                <c:pt idx="22133">
                  <c:v>-1.074279E-2</c:v>
                </c:pt>
                <c:pt idx="22134">
                  <c:v>-8.9132429999999995E-3</c:v>
                </c:pt>
                <c:pt idx="22135">
                  <c:v>-1.2848863E-2</c:v>
                </c:pt>
                <c:pt idx="22136">
                  <c:v>-8.8889940000000008E-3</c:v>
                </c:pt>
                <c:pt idx="22137">
                  <c:v>-9.0431910000000008E-3</c:v>
                </c:pt>
                <c:pt idx="22138">
                  <c:v>-1.0965307000000001E-2</c:v>
                </c:pt>
                <c:pt idx="22139">
                  <c:v>-5.15935E-3</c:v>
                </c:pt>
                <c:pt idx="22140">
                  <c:v>-1.3775205E-2</c:v>
                </c:pt>
                <c:pt idx="22141">
                  <c:v>-3.1031190000000001E-3</c:v>
                </c:pt>
                <c:pt idx="22142">
                  <c:v>-3.577715E-3</c:v>
                </c:pt>
                <c:pt idx="22143">
                  <c:v>-3.6943610000000002E-3</c:v>
                </c:pt>
                <c:pt idx="22144">
                  <c:v>-4.8198449999999997E-3</c:v>
                </c:pt>
                <c:pt idx="22145">
                  <c:v>-2.1923699999999999E-3</c:v>
                </c:pt>
                <c:pt idx="22146">
                  <c:v>-1.6980400000000001E-3</c:v>
                </c:pt>
                <c:pt idx="22147">
                  <c:v>-7.376166E-3</c:v>
                </c:pt>
                <c:pt idx="22148">
                  <c:v>-2.5202219999999999E-3</c:v>
                </c:pt>
                <c:pt idx="22149">
                  <c:v>-1.6592219999999999E-3</c:v>
                </c:pt>
                <c:pt idx="22150">
                  <c:v>-4.7002609999999998E-3</c:v>
                </c:pt>
                <c:pt idx="22151">
                  <c:v>-7.70767E-4</c:v>
                </c:pt>
                <c:pt idx="22152">
                  <c:v>-5.9265159999999997E-3</c:v>
                </c:pt>
                <c:pt idx="22153">
                  <c:v>-6.6311879999999997E-3</c:v>
                </c:pt>
                <c:pt idx="22154">
                  <c:v>-5.0058680000000001E-3</c:v>
                </c:pt>
                <c:pt idx="22155">
                  <c:v>-3.3656269999999999E-3</c:v>
                </c:pt>
                <c:pt idx="22156">
                  <c:v>-4.463547E-3</c:v>
                </c:pt>
                <c:pt idx="22157">
                  <c:v>-2.37696E-3</c:v>
                </c:pt>
                <c:pt idx="22158">
                  <c:v>-5.921234E-3</c:v>
                </c:pt>
                <c:pt idx="22159">
                  <c:v>-3.2191910000000002E-3</c:v>
                </c:pt>
                <c:pt idx="22160">
                  <c:v>-5.5402059999999998E-3</c:v>
                </c:pt>
                <c:pt idx="22161">
                  <c:v>-7.3266549999999996E-3</c:v>
                </c:pt>
                <c:pt idx="22162">
                  <c:v>-3.2135829999999999E-3</c:v>
                </c:pt>
                <c:pt idx="22163">
                  <c:v>3.8435269999999998E-3</c:v>
                </c:pt>
                <c:pt idx="22164">
                  <c:v>-6.5003739999999997E-3</c:v>
                </c:pt>
                <c:pt idx="22165">
                  <c:v>-1.4459230999999999E-2</c:v>
                </c:pt>
                <c:pt idx="22166">
                  <c:v>-7.3892630000000001E-3</c:v>
                </c:pt>
                <c:pt idx="22167">
                  <c:v>-2.7939779999999999E-3</c:v>
                </c:pt>
                <c:pt idx="22168">
                  <c:v>-9.4934479999999998E-3</c:v>
                </c:pt>
                <c:pt idx="22169">
                  <c:v>1.010592E-3</c:v>
                </c:pt>
                <c:pt idx="22170">
                  <c:v>-4.7268529999999996E-3</c:v>
                </c:pt>
                <c:pt idx="22171">
                  <c:v>-9.6627559999999998E-3</c:v>
                </c:pt>
                <c:pt idx="22172">
                  <c:v>-6.5301930000000001E-3</c:v>
                </c:pt>
                <c:pt idx="22173">
                  <c:v>-7.6881349999999996E-3</c:v>
                </c:pt>
                <c:pt idx="22174">
                  <c:v>-5.6169369999999998E-3</c:v>
                </c:pt>
                <c:pt idx="22175">
                  <c:v>-7.6028559999999999E-3</c:v>
                </c:pt>
                <c:pt idx="22176">
                  <c:v>-6.988523E-3</c:v>
                </c:pt>
                <c:pt idx="22177">
                  <c:v>-6.3080849999999997E-3</c:v>
                </c:pt>
                <c:pt idx="22178">
                  <c:v>-8.8554240000000006E-3</c:v>
                </c:pt>
                <c:pt idx="22179">
                  <c:v>-8.4399709999999992E-3</c:v>
                </c:pt>
                <c:pt idx="22180">
                  <c:v>-7.6228379999999998E-3</c:v>
                </c:pt>
                <c:pt idx="22181">
                  <c:v>-8.2774440000000001E-3</c:v>
                </c:pt>
                <c:pt idx="22182">
                  <c:v>-8.7253629999999999E-3</c:v>
                </c:pt>
                <c:pt idx="22183">
                  <c:v>-8.9317579999999997E-3</c:v>
                </c:pt>
                <c:pt idx="22184">
                  <c:v>-9.7734669999999992E-3</c:v>
                </c:pt>
                <c:pt idx="22185">
                  <c:v>-7.3774210000000003E-3</c:v>
                </c:pt>
                <c:pt idx="22186">
                  <c:v>-6.0301570000000004E-3</c:v>
                </c:pt>
                <c:pt idx="22187">
                  <c:v>-7.9305899999999995E-3</c:v>
                </c:pt>
                <c:pt idx="22188">
                  <c:v>-1.0072311E-2</c:v>
                </c:pt>
                <c:pt idx="22189">
                  <c:v>-4.7917949999999997E-3</c:v>
                </c:pt>
                <c:pt idx="22190">
                  <c:v>-8.0251620000000006E-3</c:v>
                </c:pt>
                <c:pt idx="22191">
                  <c:v>-6.4208750000000004E-3</c:v>
                </c:pt>
                <c:pt idx="22192">
                  <c:v>-5.5886210000000002E-3</c:v>
                </c:pt>
                <c:pt idx="22193">
                  <c:v>-5.7129909999999997E-3</c:v>
                </c:pt>
                <c:pt idx="22194">
                  <c:v>-5.5119449999999999E-3</c:v>
                </c:pt>
                <c:pt idx="22195">
                  <c:v>-5.8467040000000003E-3</c:v>
                </c:pt>
                <c:pt idx="22196">
                  <c:v>-8.5330830000000003E-3</c:v>
                </c:pt>
                <c:pt idx="22197">
                  <c:v>-4.8358159999999997E-3</c:v>
                </c:pt>
                <c:pt idx="22198">
                  <c:v>-6.505884E-3</c:v>
                </c:pt>
                <c:pt idx="22199">
                  <c:v>-5.6374279999999999E-3</c:v>
                </c:pt>
                <c:pt idx="22200">
                  <c:v>-2.2155080000000001E-3</c:v>
                </c:pt>
                <c:pt idx="22201">
                  <c:v>1.0183690000000001E-3</c:v>
                </c:pt>
                <c:pt idx="22202">
                  <c:v>-3.4066859999999999E-3</c:v>
                </c:pt>
                <c:pt idx="22203">
                  <c:v>-7.60569E-4</c:v>
                </c:pt>
                <c:pt idx="22204">
                  <c:v>-4.4481099999999999E-3</c:v>
                </c:pt>
                <c:pt idx="22205">
                  <c:v>-3.882454E-3</c:v>
                </c:pt>
                <c:pt idx="22206">
                  <c:v>-5.4749350000000002E-3</c:v>
                </c:pt>
                <c:pt idx="22207">
                  <c:v>-6.1132950000000004E-3</c:v>
                </c:pt>
                <c:pt idx="22208">
                  <c:v>-2.6705729999999999E-3</c:v>
                </c:pt>
                <c:pt idx="22209">
                  <c:v>-4.2378429999999998E-3</c:v>
                </c:pt>
                <c:pt idx="22210">
                  <c:v>-2.7206629999999999E-3</c:v>
                </c:pt>
                <c:pt idx="22211">
                  <c:v>-7.0136790000000001E-3</c:v>
                </c:pt>
                <c:pt idx="22212">
                  <c:v>-7.4490829999999996E-3</c:v>
                </c:pt>
                <c:pt idx="22213">
                  <c:v>-5.7931290000000002E-3</c:v>
                </c:pt>
                <c:pt idx="22214">
                  <c:v>-6.5579890000000002E-3</c:v>
                </c:pt>
                <c:pt idx="22215">
                  <c:v>-2.416507E-3</c:v>
                </c:pt>
                <c:pt idx="22216">
                  <c:v>-7.251225E-3</c:v>
                </c:pt>
                <c:pt idx="22217">
                  <c:v>-3.9726070000000004E-3</c:v>
                </c:pt>
                <c:pt idx="22218">
                  <c:v>-2.4684160000000002E-3</c:v>
                </c:pt>
                <c:pt idx="22219">
                  <c:v>-4.3954789999999999E-3</c:v>
                </c:pt>
                <c:pt idx="22220">
                  <c:v>-3.762203E-3</c:v>
                </c:pt>
                <c:pt idx="22221">
                  <c:v>-3.3667229999999999E-3</c:v>
                </c:pt>
                <c:pt idx="22222">
                  <c:v>-2.2806929999999999E-3</c:v>
                </c:pt>
                <c:pt idx="22223">
                  <c:v>-5.6112419999999998E-3</c:v>
                </c:pt>
                <c:pt idx="22224">
                  <c:v>-4.2567289999999999E-3</c:v>
                </c:pt>
                <c:pt idx="22225">
                  <c:v>-3.5331479999999998E-3</c:v>
                </c:pt>
                <c:pt idx="22226">
                  <c:v>-4.6292369999999996E-3</c:v>
                </c:pt>
                <c:pt idx="22227">
                  <c:v>-4.0273629999999999E-3</c:v>
                </c:pt>
                <c:pt idx="22228">
                  <c:v>-6.8334939999999999E-3</c:v>
                </c:pt>
                <c:pt idx="22229">
                  <c:v>-7.1338979999999996E-3</c:v>
                </c:pt>
                <c:pt idx="22230">
                  <c:v>-4.3629890000000003E-3</c:v>
                </c:pt>
                <c:pt idx="22231">
                  <c:v>-3.4689650000000001E-3</c:v>
                </c:pt>
                <c:pt idx="22232">
                  <c:v>-6.4695869999999997E-3</c:v>
                </c:pt>
                <c:pt idx="22233">
                  <c:v>-6.9036820000000004E-3</c:v>
                </c:pt>
                <c:pt idx="22234">
                  <c:v>-4.3947099999999996E-3</c:v>
                </c:pt>
                <c:pt idx="22235">
                  <c:v>-1.0363120999999999E-2</c:v>
                </c:pt>
                <c:pt idx="22236">
                  <c:v>-7.4391379999999997E-3</c:v>
                </c:pt>
                <c:pt idx="22237">
                  <c:v>-3.665972E-3</c:v>
                </c:pt>
                <c:pt idx="22238">
                  <c:v>-4.4990610000000004E-3</c:v>
                </c:pt>
                <c:pt idx="22239">
                  <c:v>-5.670586E-3</c:v>
                </c:pt>
                <c:pt idx="22240">
                  <c:v>-8.0153010000000007E-3</c:v>
                </c:pt>
                <c:pt idx="22241">
                  <c:v>-7.9529830000000003E-3</c:v>
                </c:pt>
                <c:pt idx="22242">
                  <c:v>-7.2463340000000001E-3</c:v>
                </c:pt>
                <c:pt idx="22243">
                  <c:v>-1.0110829999999999E-2</c:v>
                </c:pt>
                <c:pt idx="22244">
                  <c:v>-7.9794189999999997E-3</c:v>
                </c:pt>
                <c:pt idx="22245">
                  <c:v>-7.320287E-3</c:v>
                </c:pt>
                <c:pt idx="22246">
                  <c:v>-8.4224380000000008E-3</c:v>
                </c:pt>
                <c:pt idx="22247">
                  <c:v>-7.9577160000000001E-3</c:v>
                </c:pt>
                <c:pt idx="22248">
                  <c:v>-8.7950830000000004E-3</c:v>
                </c:pt>
                <c:pt idx="22249">
                  <c:v>-4.790753E-3</c:v>
                </c:pt>
                <c:pt idx="22250">
                  <c:v>-6.6247190000000003E-3</c:v>
                </c:pt>
                <c:pt idx="22251">
                  <c:v>-4.657708E-3</c:v>
                </c:pt>
                <c:pt idx="22252">
                  <c:v>-5.3994990000000003E-3</c:v>
                </c:pt>
                <c:pt idx="22253">
                  <c:v>-7.3457369999999998E-3</c:v>
                </c:pt>
                <c:pt idx="22254">
                  <c:v>-6.2985819999999996E-3</c:v>
                </c:pt>
                <c:pt idx="22255">
                  <c:v>-5.8341269999999997E-3</c:v>
                </c:pt>
                <c:pt idx="22256">
                  <c:v>-6.6583750000000002E-3</c:v>
                </c:pt>
                <c:pt idx="22257">
                  <c:v>-3.6705750000000001E-3</c:v>
                </c:pt>
                <c:pt idx="22258">
                  <c:v>-4.8071820000000001E-3</c:v>
                </c:pt>
                <c:pt idx="22259">
                  <c:v>-5.0372790000000004E-3</c:v>
                </c:pt>
                <c:pt idx="22260">
                  <c:v>-5.5847819999999999E-3</c:v>
                </c:pt>
                <c:pt idx="22261">
                  <c:v>-2.5375929999999999E-3</c:v>
                </c:pt>
                <c:pt idx="22262">
                  <c:v>-4.7397680000000001E-3</c:v>
                </c:pt>
                <c:pt idx="22263">
                  <c:v>-2.216689E-3</c:v>
                </c:pt>
                <c:pt idx="22264">
                  <c:v>-5.5374430000000004E-3</c:v>
                </c:pt>
                <c:pt idx="22265">
                  <c:v>-5.0873680000000001E-3</c:v>
                </c:pt>
                <c:pt idx="22266">
                  <c:v>-4.6862309999999999E-3</c:v>
                </c:pt>
                <c:pt idx="22267">
                  <c:v>-2.6840670000000001E-3</c:v>
                </c:pt>
                <c:pt idx="22268">
                  <c:v>-4.3712150000000003E-3</c:v>
                </c:pt>
                <c:pt idx="22269">
                  <c:v>-7.0159999999999997E-3</c:v>
                </c:pt>
                <c:pt idx="22270">
                  <c:v>-3.5791989999999999E-3</c:v>
                </c:pt>
                <c:pt idx="22271">
                  <c:v>-8.0948549999999998E-3</c:v>
                </c:pt>
                <c:pt idx="22272">
                  <c:v>-7.3654150000000002E-3</c:v>
                </c:pt>
                <c:pt idx="22273">
                  <c:v>-7.2434420000000001E-3</c:v>
                </c:pt>
                <c:pt idx="22274">
                  <c:v>-3.0060009999999999E-3</c:v>
                </c:pt>
                <c:pt idx="22275">
                  <c:v>-6.0902079999999997E-3</c:v>
                </c:pt>
                <c:pt idx="22276">
                  <c:v>-7.801115E-3</c:v>
                </c:pt>
                <c:pt idx="22277">
                  <c:v>-5.0647169999999998E-3</c:v>
                </c:pt>
                <c:pt idx="22278">
                  <c:v>-3.723587E-3</c:v>
                </c:pt>
                <c:pt idx="22279">
                  <c:v>-6.7281650000000004E-3</c:v>
                </c:pt>
                <c:pt idx="22280">
                  <c:v>-6.5068790000000001E-3</c:v>
                </c:pt>
                <c:pt idx="22281">
                  <c:v>-4.8847480000000004E-3</c:v>
                </c:pt>
                <c:pt idx="22282">
                  <c:v>-2.9433189999999998E-3</c:v>
                </c:pt>
                <c:pt idx="22283">
                  <c:v>-4.3542609999999999E-3</c:v>
                </c:pt>
                <c:pt idx="22284">
                  <c:v>-3.2746469999999999E-3</c:v>
                </c:pt>
                <c:pt idx="22285">
                  <c:v>-8.7844610000000004E-3</c:v>
                </c:pt>
                <c:pt idx="22286">
                  <c:v>-3.1396919999999999E-3</c:v>
                </c:pt>
                <c:pt idx="22287">
                  <c:v>-4.0606130000000002E-3</c:v>
                </c:pt>
                <c:pt idx="22288">
                  <c:v>-2.0212199999999998E-3</c:v>
                </c:pt>
                <c:pt idx="22289">
                  <c:v>-3.9070040000000004E-3</c:v>
                </c:pt>
                <c:pt idx="22290">
                  <c:v>-1.8421970000000001E-3</c:v>
                </c:pt>
                <c:pt idx="22291">
                  <c:v>-4.6872520000000003E-3</c:v>
                </c:pt>
                <c:pt idx="22292">
                  <c:v>-4.5925310000000004E-3</c:v>
                </c:pt>
                <c:pt idx="22293">
                  <c:v>-6.1534099999999998E-3</c:v>
                </c:pt>
                <c:pt idx="22294">
                  <c:v>-6.1076259999999997E-3</c:v>
                </c:pt>
                <c:pt idx="22295">
                  <c:v>-4.4274370000000002E-3</c:v>
                </c:pt>
                <c:pt idx="22296">
                  <c:v>-5.5297879999999999E-3</c:v>
                </c:pt>
                <c:pt idx="22297">
                  <c:v>-5.4134079999999998E-3</c:v>
                </c:pt>
                <c:pt idx="22298">
                  <c:v>-8.6149069999999998E-3</c:v>
                </c:pt>
                <c:pt idx="22299">
                  <c:v>-4.2462580000000002E-3</c:v>
                </c:pt>
                <c:pt idx="22300">
                  <c:v>-5.0751939999999999E-3</c:v>
                </c:pt>
                <c:pt idx="22301">
                  <c:v>-5.0331159999999998E-3</c:v>
                </c:pt>
                <c:pt idx="22302">
                  <c:v>-5.0756209999999998E-3</c:v>
                </c:pt>
                <c:pt idx="22303">
                  <c:v>-5.8647159999999999E-3</c:v>
                </c:pt>
                <c:pt idx="22304">
                  <c:v>-4.4581009999999999E-3</c:v>
                </c:pt>
                <c:pt idx="22305">
                  <c:v>-6.9976919999999998E-3</c:v>
                </c:pt>
                <c:pt idx="22306">
                  <c:v>-5.7938540000000002E-3</c:v>
                </c:pt>
                <c:pt idx="22307">
                  <c:v>-4.3205939999999997E-3</c:v>
                </c:pt>
                <c:pt idx="22308">
                  <c:v>-4.2501090000000002E-3</c:v>
                </c:pt>
                <c:pt idx="22309">
                  <c:v>-4.0157500000000002E-3</c:v>
                </c:pt>
                <c:pt idx="22310">
                  <c:v>-4.5986780000000001E-3</c:v>
                </c:pt>
                <c:pt idx="22311">
                  <c:v>-7.786482E-3</c:v>
                </c:pt>
                <c:pt idx="22312">
                  <c:v>-6.162191E-3</c:v>
                </c:pt>
                <c:pt idx="22313">
                  <c:v>-3.1917009999999999E-3</c:v>
                </c:pt>
                <c:pt idx="22314">
                  <c:v>-3.539052E-3</c:v>
                </c:pt>
                <c:pt idx="22315">
                  <c:v>-6.0027429999999996E-3</c:v>
                </c:pt>
                <c:pt idx="22316">
                  <c:v>-8.6197499999999996E-4</c:v>
                </c:pt>
                <c:pt idx="22317">
                  <c:v>-3.7320640000000002E-3</c:v>
                </c:pt>
                <c:pt idx="22318">
                  <c:v>-6.301943E-3</c:v>
                </c:pt>
                <c:pt idx="22319">
                  <c:v>-4.7916640000000002E-3</c:v>
                </c:pt>
                <c:pt idx="22320">
                  <c:v>-3.821741E-3</c:v>
                </c:pt>
                <c:pt idx="22321">
                  <c:v>-4.775952E-3</c:v>
                </c:pt>
                <c:pt idx="22322">
                  <c:v>-5.5887690000000004E-3</c:v>
                </c:pt>
                <c:pt idx="22323">
                  <c:v>-4.5557289999999997E-3</c:v>
                </c:pt>
                <c:pt idx="22324">
                  <c:v>-6.7825079999999996E-3</c:v>
                </c:pt>
                <c:pt idx="22325">
                  <c:v>-4.7089710000000002E-3</c:v>
                </c:pt>
                <c:pt idx="22326">
                  <c:v>-6.7892739999999997E-3</c:v>
                </c:pt>
                <c:pt idx="22327">
                  <c:v>-5.3695430000000001E-3</c:v>
                </c:pt>
                <c:pt idx="22328">
                  <c:v>-5.8707840000000004E-3</c:v>
                </c:pt>
                <c:pt idx="22329">
                  <c:v>-3.0749969999999999E-3</c:v>
                </c:pt>
                <c:pt idx="22330">
                  <c:v>-6.1804060000000003E-3</c:v>
                </c:pt>
                <c:pt idx="22331">
                  <c:v>-3.2999309999999999E-3</c:v>
                </c:pt>
                <c:pt idx="22332">
                  <c:v>-6.0934739999999998E-3</c:v>
                </c:pt>
                <c:pt idx="22333">
                  <c:v>-6.907336E-3</c:v>
                </c:pt>
                <c:pt idx="22334">
                  <c:v>-9.7923390000000006E-3</c:v>
                </c:pt>
                <c:pt idx="22335">
                  <c:v>-5.2937269999999998E-3</c:v>
                </c:pt>
                <c:pt idx="22336">
                  <c:v>-5.1505090000000002E-3</c:v>
                </c:pt>
                <c:pt idx="22337">
                  <c:v>-6.0040509999999998E-3</c:v>
                </c:pt>
                <c:pt idx="22338">
                  <c:v>-6.9875120000000004E-3</c:v>
                </c:pt>
                <c:pt idx="22339">
                  <c:v>-7.0980330000000001E-3</c:v>
                </c:pt>
                <c:pt idx="22340">
                  <c:v>-2.266742E-3</c:v>
                </c:pt>
                <c:pt idx="22341">
                  <c:v>-4.7504060000000004E-3</c:v>
                </c:pt>
                <c:pt idx="22342">
                  <c:v>-7.0831790000000002E-3</c:v>
                </c:pt>
                <c:pt idx="22343">
                  <c:v>-6.0517369999999997E-3</c:v>
                </c:pt>
                <c:pt idx="22344">
                  <c:v>-3.1036179999999998E-3</c:v>
                </c:pt>
                <c:pt idx="22345">
                  <c:v>-6.3457499999999998E-3</c:v>
                </c:pt>
                <c:pt idx="22346">
                  <c:v>-6.2650259999999999E-3</c:v>
                </c:pt>
                <c:pt idx="22347">
                  <c:v>-4.08443E-3</c:v>
                </c:pt>
                <c:pt idx="22348">
                  <c:v>-5.7967560000000001E-3</c:v>
                </c:pt>
                <c:pt idx="22349">
                  <c:v>-2.630257E-3</c:v>
                </c:pt>
                <c:pt idx="22350">
                  <c:v>-4.1275490000000003E-3</c:v>
                </c:pt>
                <c:pt idx="22351">
                  <c:v>-6.1851069999999996E-3</c:v>
                </c:pt>
                <c:pt idx="22352">
                  <c:v>-8.9602810000000005E-3</c:v>
                </c:pt>
                <c:pt idx="22353">
                  <c:v>-6.763972E-3</c:v>
                </c:pt>
                <c:pt idx="22354">
                  <c:v>-8.0951329999999991E-3</c:v>
                </c:pt>
                <c:pt idx="22355">
                  <c:v>-9.6112709999999994E-3</c:v>
                </c:pt>
                <c:pt idx="22356">
                  <c:v>-6.0539950000000004E-3</c:v>
                </c:pt>
                <c:pt idx="22357">
                  <c:v>-4.4505059999999999E-3</c:v>
                </c:pt>
                <c:pt idx="22358">
                  <c:v>-9.6342179999999999E-3</c:v>
                </c:pt>
                <c:pt idx="22359">
                  <c:v>-7.7481670000000002E-3</c:v>
                </c:pt>
                <c:pt idx="22360">
                  <c:v>-8.4442110000000001E-3</c:v>
                </c:pt>
                <c:pt idx="22361">
                  <c:v>-1.0045836000000001E-2</c:v>
                </c:pt>
                <c:pt idx="22362">
                  <c:v>-7.9488119999999995E-3</c:v>
                </c:pt>
                <c:pt idx="22363">
                  <c:v>-4.6315790000000003E-3</c:v>
                </c:pt>
                <c:pt idx="22364">
                  <c:v>-8.4650460000000004E-3</c:v>
                </c:pt>
                <c:pt idx="22365">
                  <c:v>-7.0066989999999999E-3</c:v>
                </c:pt>
                <c:pt idx="22366">
                  <c:v>-8.9136049999999998E-3</c:v>
                </c:pt>
                <c:pt idx="22367">
                  <c:v>-7.8174469999999999E-3</c:v>
                </c:pt>
                <c:pt idx="22368">
                  <c:v>-5.1614929999999996E-3</c:v>
                </c:pt>
                <c:pt idx="22369">
                  <c:v>-6.2733620000000002E-3</c:v>
                </c:pt>
                <c:pt idx="22370">
                  <c:v>-5.6082229999999999E-3</c:v>
                </c:pt>
                <c:pt idx="22371">
                  <c:v>-6.4026439999999999E-3</c:v>
                </c:pt>
                <c:pt idx="22372">
                  <c:v>-4.7550329999999997E-3</c:v>
                </c:pt>
                <c:pt idx="22373">
                  <c:v>-7.2221849999999999E-3</c:v>
                </c:pt>
                <c:pt idx="22374">
                  <c:v>-5.7673009999999999E-3</c:v>
                </c:pt>
                <c:pt idx="22375">
                  <c:v>-3.4069410000000001E-3</c:v>
                </c:pt>
                <c:pt idx="22376">
                  <c:v>-5.2450550000000002E-3</c:v>
                </c:pt>
                <c:pt idx="22377">
                  <c:v>-5.6661000000000003E-3</c:v>
                </c:pt>
                <c:pt idx="22378">
                  <c:v>-4.5064880000000003E-3</c:v>
                </c:pt>
                <c:pt idx="22379">
                  <c:v>-5.7392650000000003E-3</c:v>
                </c:pt>
                <c:pt idx="22380">
                  <c:v>-7.6636940000000004E-3</c:v>
                </c:pt>
                <c:pt idx="22381">
                  <c:v>-8.8016629999999995E-3</c:v>
                </c:pt>
                <c:pt idx="22382">
                  <c:v>-5.9856429999999997E-3</c:v>
                </c:pt>
                <c:pt idx="22383">
                  <c:v>-7.5278799999999998E-3</c:v>
                </c:pt>
                <c:pt idx="22384">
                  <c:v>-5.7278349999999997E-3</c:v>
                </c:pt>
                <c:pt idx="22385">
                  <c:v>-3.7898530000000001E-3</c:v>
                </c:pt>
                <c:pt idx="22386">
                  <c:v>-4.4708969999999997E-3</c:v>
                </c:pt>
                <c:pt idx="22387">
                  <c:v>-7.788929E-3</c:v>
                </c:pt>
                <c:pt idx="22388">
                  <c:v>-6.5271620000000004E-3</c:v>
                </c:pt>
                <c:pt idx="22389">
                  <c:v>-3.6930259999999999E-3</c:v>
                </c:pt>
                <c:pt idx="22390">
                  <c:v>-6.5257320000000002E-3</c:v>
                </c:pt>
                <c:pt idx="22391">
                  <c:v>-5.1089309999999997E-3</c:v>
                </c:pt>
                <c:pt idx="22392">
                  <c:v>-3.8003820000000002E-3</c:v>
                </c:pt>
                <c:pt idx="22393">
                  <c:v>-6.5572859999999998E-3</c:v>
                </c:pt>
                <c:pt idx="22394">
                  <c:v>-5.9037389999999999E-3</c:v>
                </c:pt>
                <c:pt idx="22395">
                  <c:v>-5.6640550000000003E-3</c:v>
                </c:pt>
                <c:pt idx="22396">
                  <c:v>-4.8846920000000004E-3</c:v>
                </c:pt>
                <c:pt idx="22397">
                  <c:v>-4.7976069999999997E-3</c:v>
                </c:pt>
                <c:pt idx="22398">
                  <c:v>-3.1720350000000001E-3</c:v>
                </c:pt>
                <c:pt idx="22399">
                  <c:v>-6.3593069999999998E-3</c:v>
                </c:pt>
                <c:pt idx="22400">
                  <c:v>-5.1674640000000001E-3</c:v>
                </c:pt>
                <c:pt idx="22401">
                  <c:v>-5.4745260000000004E-3</c:v>
                </c:pt>
                <c:pt idx="22402">
                  <c:v>-5.2396420000000001E-3</c:v>
                </c:pt>
                <c:pt idx="22403">
                  <c:v>-6.0375250000000002E-3</c:v>
                </c:pt>
                <c:pt idx="22404">
                  <c:v>-5.5818730000000002E-3</c:v>
                </c:pt>
                <c:pt idx="22405">
                  <c:v>-1.8776820000000001E-3</c:v>
                </c:pt>
                <c:pt idx="22406">
                  <c:v>-4.8745869999999997E-3</c:v>
                </c:pt>
                <c:pt idx="22407">
                  <c:v>-6.1707480000000002E-3</c:v>
                </c:pt>
                <c:pt idx="22408">
                  <c:v>-3.1586409999999998E-3</c:v>
                </c:pt>
                <c:pt idx="22409">
                  <c:v>-8.5070670000000001E-3</c:v>
                </c:pt>
                <c:pt idx="22410">
                  <c:v>-4.5913179999999996E-3</c:v>
                </c:pt>
                <c:pt idx="22411">
                  <c:v>-7.806286E-3</c:v>
                </c:pt>
                <c:pt idx="22412">
                  <c:v>-5.7365610000000003E-3</c:v>
                </c:pt>
                <c:pt idx="22413">
                  <c:v>-6.4313790000000001E-3</c:v>
                </c:pt>
                <c:pt idx="22414">
                  <c:v>-4.1267090000000001E-3</c:v>
                </c:pt>
                <c:pt idx="22415">
                  <c:v>-6.0202169999999996E-3</c:v>
                </c:pt>
                <c:pt idx="22416">
                  <c:v>-6.6171310000000001E-3</c:v>
                </c:pt>
                <c:pt idx="22417">
                  <c:v>-5.1915399999999997E-3</c:v>
                </c:pt>
                <c:pt idx="22418">
                  <c:v>-8.9283660000000001E-3</c:v>
                </c:pt>
                <c:pt idx="22419">
                  <c:v>-4.4507929999999998E-3</c:v>
                </c:pt>
                <c:pt idx="22420">
                  <c:v>-5.5321069999999996E-3</c:v>
                </c:pt>
                <c:pt idx="22421">
                  <c:v>-6.3401100000000004E-3</c:v>
                </c:pt>
                <c:pt idx="22422">
                  <c:v>-4.8750690000000001E-3</c:v>
                </c:pt>
                <c:pt idx="22423">
                  <c:v>-7.5717859999999996E-3</c:v>
                </c:pt>
                <c:pt idx="22424">
                  <c:v>-3.6250689999999999E-3</c:v>
                </c:pt>
                <c:pt idx="22425">
                  <c:v>-9.0475320000000005E-3</c:v>
                </c:pt>
                <c:pt idx="22426">
                  <c:v>-5.1502029999999999E-3</c:v>
                </c:pt>
                <c:pt idx="22427">
                  <c:v>-5.5795039999999999E-3</c:v>
                </c:pt>
                <c:pt idx="22428">
                  <c:v>-2.5962749999999999E-3</c:v>
                </c:pt>
                <c:pt idx="22429">
                  <c:v>-6.0999299999999999E-3</c:v>
                </c:pt>
                <c:pt idx="22430">
                  <c:v>-5.8860700000000002E-3</c:v>
                </c:pt>
                <c:pt idx="22431">
                  <c:v>-6.5390769999999999E-3</c:v>
                </c:pt>
                <c:pt idx="22432">
                  <c:v>-4.9458949999999996E-3</c:v>
                </c:pt>
                <c:pt idx="22433">
                  <c:v>-6.3112979999999999E-3</c:v>
                </c:pt>
                <c:pt idx="22434">
                  <c:v>-5.170198E-3</c:v>
                </c:pt>
                <c:pt idx="22435">
                  <c:v>-7.1574489999999998E-3</c:v>
                </c:pt>
                <c:pt idx="22436">
                  <c:v>-7.1902349999999997E-3</c:v>
                </c:pt>
                <c:pt idx="22437">
                  <c:v>-5.2285509999999997E-3</c:v>
                </c:pt>
                <c:pt idx="22438">
                  <c:v>-5.1837599999999999E-3</c:v>
                </c:pt>
                <c:pt idx="22439">
                  <c:v>-4.0053110000000001E-3</c:v>
                </c:pt>
                <c:pt idx="22440">
                  <c:v>-8.6985910000000003E-3</c:v>
                </c:pt>
                <c:pt idx="22441">
                  <c:v>-5.0031889999999999E-3</c:v>
                </c:pt>
                <c:pt idx="22442">
                  <c:v>-9.6661839999999995E-3</c:v>
                </c:pt>
                <c:pt idx="22443">
                  <c:v>-4.1150910000000004E-3</c:v>
                </c:pt>
                <c:pt idx="22444">
                  <c:v>-9.2072130000000005E-3</c:v>
                </c:pt>
                <c:pt idx="22445">
                  <c:v>-6.9280799999999997E-3</c:v>
                </c:pt>
                <c:pt idx="22446">
                  <c:v>-6.1524309999999999E-3</c:v>
                </c:pt>
                <c:pt idx="22447">
                  <c:v>-7.481616E-3</c:v>
                </c:pt>
                <c:pt idx="22448">
                  <c:v>-9.4575010000000001E-3</c:v>
                </c:pt>
                <c:pt idx="22449">
                  <c:v>-8.8132820000000004E-3</c:v>
                </c:pt>
                <c:pt idx="22450">
                  <c:v>-7.3662620000000002E-3</c:v>
                </c:pt>
                <c:pt idx="22451">
                  <c:v>-6.7446809999999998E-3</c:v>
                </c:pt>
                <c:pt idx="22452">
                  <c:v>-7.3594710000000002E-3</c:v>
                </c:pt>
                <c:pt idx="22453">
                  <c:v>-8.3384489999999995E-3</c:v>
                </c:pt>
                <c:pt idx="22454">
                  <c:v>-7.5774889999999998E-3</c:v>
                </c:pt>
                <c:pt idx="22455">
                  <c:v>-4.2693100000000001E-3</c:v>
                </c:pt>
                <c:pt idx="22456">
                  <c:v>-5.1576959999999998E-3</c:v>
                </c:pt>
                <c:pt idx="22457">
                  <c:v>-6.8911470000000002E-3</c:v>
                </c:pt>
                <c:pt idx="22458">
                  <c:v>-7.2042149999999999E-3</c:v>
                </c:pt>
                <c:pt idx="22459">
                  <c:v>-5.3951290000000002E-3</c:v>
                </c:pt>
                <c:pt idx="22460">
                  <c:v>-2.4233079999999999E-3</c:v>
                </c:pt>
                <c:pt idx="22461">
                  <c:v>-6.1229709999999996E-3</c:v>
                </c:pt>
                <c:pt idx="22462">
                  <c:v>-9.0159799999999998E-4</c:v>
                </c:pt>
                <c:pt idx="22463">
                  <c:v>-1.540491E-3</c:v>
                </c:pt>
                <c:pt idx="22464">
                  <c:v>-1.685733E-3</c:v>
                </c:pt>
                <c:pt idx="22465">
                  <c:v>-1.6591010000000001E-3</c:v>
                </c:pt>
                <c:pt idx="22466">
                  <c:v>-1.158664E-3</c:v>
                </c:pt>
                <c:pt idx="22467">
                  <c:v>-5.4559400000000003E-3</c:v>
                </c:pt>
                <c:pt idx="22468">
                  <c:v>-2.5588160000000002E-3</c:v>
                </c:pt>
                <c:pt idx="22469">
                  <c:v>-5.5904900000000005E-4</c:v>
                </c:pt>
                <c:pt idx="22470">
                  <c:v>-3.4257699999999999E-3</c:v>
                </c:pt>
                <c:pt idx="22471">
                  <c:v>-2.7743609999999999E-3</c:v>
                </c:pt>
                <c:pt idx="22472">
                  <c:v>-4.8604720000000002E-3</c:v>
                </c:pt>
                <c:pt idx="22473">
                  <c:v>-3.12489E-3</c:v>
                </c:pt>
                <c:pt idx="22474">
                  <c:v>-2.348508E-3</c:v>
                </c:pt>
                <c:pt idx="22475">
                  <c:v>-6.1530999999999999E-3</c:v>
                </c:pt>
                <c:pt idx="22476">
                  <c:v>-8.1510530000000001E-3</c:v>
                </c:pt>
                <c:pt idx="22477">
                  <c:v>-8.0112369999999992E-3</c:v>
                </c:pt>
                <c:pt idx="22478">
                  <c:v>-8.3164699999999994E-3</c:v>
                </c:pt>
                <c:pt idx="22479">
                  <c:v>-4.6208029999999997E-3</c:v>
                </c:pt>
                <c:pt idx="22480">
                  <c:v>-4.7003590000000003E-3</c:v>
                </c:pt>
                <c:pt idx="22481">
                  <c:v>-5.9618989999999997E-3</c:v>
                </c:pt>
                <c:pt idx="22482">
                  <c:v>-8.4661259999999992E-3</c:v>
                </c:pt>
                <c:pt idx="22483">
                  <c:v>-7.0671680000000004E-3</c:v>
                </c:pt>
                <c:pt idx="22484">
                  <c:v>-5.8797240000000002E-3</c:v>
                </c:pt>
                <c:pt idx="22485">
                  <c:v>-9.9357179999999996E-3</c:v>
                </c:pt>
                <c:pt idx="22486">
                  <c:v>-9.4316439999999994E-3</c:v>
                </c:pt>
                <c:pt idx="22487">
                  <c:v>-7.8989960000000001E-3</c:v>
                </c:pt>
                <c:pt idx="22488">
                  <c:v>-1.1610352000000001E-2</c:v>
                </c:pt>
                <c:pt idx="22489">
                  <c:v>-1.4519057E-2</c:v>
                </c:pt>
                <c:pt idx="22490">
                  <c:v>-1.262841E-2</c:v>
                </c:pt>
                <c:pt idx="22491">
                  <c:v>-7.011537E-3</c:v>
                </c:pt>
                <c:pt idx="22492">
                  <c:v>-1.1280688000000001E-2</c:v>
                </c:pt>
                <c:pt idx="22493">
                  <c:v>-7.1589139999999997E-3</c:v>
                </c:pt>
                <c:pt idx="22494">
                  <c:v>-1.0279646E-2</c:v>
                </c:pt>
                <c:pt idx="22495">
                  <c:v>-1.147221E-2</c:v>
                </c:pt>
                <c:pt idx="22496">
                  <c:v>-9.4937549999999996E-3</c:v>
                </c:pt>
                <c:pt idx="22497">
                  <c:v>-9.7656640000000003E-3</c:v>
                </c:pt>
                <c:pt idx="22498">
                  <c:v>-8.9257659999999999E-3</c:v>
                </c:pt>
                <c:pt idx="22499">
                  <c:v>-8.5899419999999997E-3</c:v>
                </c:pt>
                <c:pt idx="22500">
                  <c:v>-5.5319380000000001E-3</c:v>
                </c:pt>
                <c:pt idx="22501">
                  <c:v>-6.6185080000000004E-3</c:v>
                </c:pt>
                <c:pt idx="22502">
                  <c:v>-6.7653469999999997E-3</c:v>
                </c:pt>
                <c:pt idx="22503">
                  <c:v>-7.6311399999999998E-3</c:v>
                </c:pt>
                <c:pt idx="22504">
                  <c:v>-4.2841429999999998E-3</c:v>
                </c:pt>
                <c:pt idx="22505">
                  <c:v>-6.4583469999999997E-3</c:v>
                </c:pt>
                <c:pt idx="22506">
                  <c:v>-4.9123120000000003E-3</c:v>
                </c:pt>
                <c:pt idx="22507">
                  <c:v>-8.1784130000000007E-3</c:v>
                </c:pt>
                <c:pt idx="22508">
                  <c:v>-6.8343930000000002E-3</c:v>
                </c:pt>
                <c:pt idx="22509">
                  <c:v>-5.8934979999999996E-3</c:v>
                </c:pt>
                <c:pt idx="22510">
                  <c:v>-4.9970780000000003E-3</c:v>
                </c:pt>
                <c:pt idx="22511">
                  <c:v>-7.8738239999999998E-3</c:v>
                </c:pt>
                <c:pt idx="22512">
                  <c:v>-8.4972699999999995E-3</c:v>
                </c:pt>
                <c:pt idx="22513">
                  <c:v>-5.8655349999999998E-3</c:v>
                </c:pt>
                <c:pt idx="22514">
                  <c:v>-5.6436569999999998E-3</c:v>
                </c:pt>
                <c:pt idx="22515">
                  <c:v>-5.0212770000000002E-3</c:v>
                </c:pt>
                <c:pt idx="22516">
                  <c:v>-5.2122260000000004E-3</c:v>
                </c:pt>
                <c:pt idx="22517">
                  <c:v>-2.945343E-3</c:v>
                </c:pt>
                <c:pt idx="22518">
                  <c:v>-3.3796770000000002E-3</c:v>
                </c:pt>
                <c:pt idx="22519">
                  <c:v>-4.2401440000000004E-3</c:v>
                </c:pt>
                <c:pt idx="22520">
                  <c:v>-3.6928920000000001E-3</c:v>
                </c:pt>
                <c:pt idx="22521">
                  <c:v>-5.1381899999999999E-3</c:v>
                </c:pt>
                <c:pt idx="22522">
                  <c:v>-4.8652440000000003E-3</c:v>
                </c:pt>
                <c:pt idx="22523">
                  <c:v>-2.8998320000000002E-3</c:v>
                </c:pt>
                <c:pt idx="22524">
                  <c:v>-5.4696909999999996E-3</c:v>
                </c:pt>
                <c:pt idx="22525">
                  <c:v>-3.5239859999999998E-3</c:v>
                </c:pt>
                <c:pt idx="22526">
                  <c:v>-6.2431070000000003E-3</c:v>
                </c:pt>
                <c:pt idx="22527">
                  <c:v>-4.6388189999999998E-3</c:v>
                </c:pt>
                <c:pt idx="22528">
                  <c:v>-2.4926929999999998E-3</c:v>
                </c:pt>
                <c:pt idx="22529">
                  <c:v>-4.3467860000000001E-3</c:v>
                </c:pt>
                <c:pt idx="22530">
                  <c:v>-7.9241729999999996E-3</c:v>
                </c:pt>
                <c:pt idx="22531">
                  <c:v>-5.6045599999999998E-3</c:v>
                </c:pt>
                <c:pt idx="22532">
                  <c:v>-6.6796340000000003E-3</c:v>
                </c:pt>
                <c:pt idx="22533">
                  <c:v>-7.2958900000000002E-3</c:v>
                </c:pt>
                <c:pt idx="22534">
                  <c:v>-7.1070999999999999E-3</c:v>
                </c:pt>
                <c:pt idx="22535">
                  <c:v>-6.8793999999999999E-3</c:v>
                </c:pt>
                <c:pt idx="22536">
                  <c:v>-5.4064569999999999E-3</c:v>
                </c:pt>
                <c:pt idx="22537">
                  <c:v>-5.878103E-3</c:v>
                </c:pt>
                <c:pt idx="22538">
                  <c:v>-4.8952409999999998E-3</c:v>
                </c:pt>
                <c:pt idx="22539">
                  <c:v>-4.1745890000000003E-3</c:v>
                </c:pt>
                <c:pt idx="22540">
                  <c:v>-7.3906839999999998E-3</c:v>
                </c:pt>
                <c:pt idx="22541">
                  <c:v>-6.4045159999999999E-3</c:v>
                </c:pt>
                <c:pt idx="22542">
                  <c:v>-5.681859E-3</c:v>
                </c:pt>
                <c:pt idx="22543">
                  <c:v>-6.0658869999999998E-3</c:v>
                </c:pt>
                <c:pt idx="22544">
                  <c:v>-7.3568349999999999E-3</c:v>
                </c:pt>
                <c:pt idx="22545">
                  <c:v>-7.8639000000000001E-3</c:v>
                </c:pt>
                <c:pt idx="22546">
                  <c:v>-8.6657980000000006E-3</c:v>
                </c:pt>
                <c:pt idx="22547">
                  <c:v>-5.5440410000000004E-3</c:v>
                </c:pt>
                <c:pt idx="22548">
                  <c:v>-6.8574580000000003E-3</c:v>
                </c:pt>
                <c:pt idx="22549">
                  <c:v>-8.70223E-3</c:v>
                </c:pt>
                <c:pt idx="22550">
                  <c:v>-8.2311160000000001E-3</c:v>
                </c:pt>
                <c:pt idx="22551">
                  <c:v>-7.2891559999999998E-3</c:v>
                </c:pt>
                <c:pt idx="22552">
                  <c:v>-1.2985159E-2</c:v>
                </c:pt>
                <c:pt idx="22553">
                  <c:v>-9.4253119999999999E-3</c:v>
                </c:pt>
                <c:pt idx="22554">
                  <c:v>-1.0150223999999999E-2</c:v>
                </c:pt>
                <c:pt idx="22555">
                  <c:v>-1.1070613E-2</c:v>
                </c:pt>
                <c:pt idx="22556">
                  <c:v>-1.2053872E-2</c:v>
                </c:pt>
                <c:pt idx="22557">
                  <c:v>-1.1571308000000001E-2</c:v>
                </c:pt>
                <c:pt idx="22558">
                  <c:v>-1.3192633E-2</c:v>
                </c:pt>
                <c:pt idx="22559">
                  <c:v>-9.8210710000000007E-3</c:v>
                </c:pt>
                <c:pt idx="22560">
                  <c:v>-1.3781033E-2</c:v>
                </c:pt>
                <c:pt idx="22561">
                  <c:v>-9.944217E-3</c:v>
                </c:pt>
                <c:pt idx="22562">
                  <c:v>-1.2538316000000001E-2</c:v>
                </c:pt>
                <c:pt idx="22563">
                  <c:v>-1.0984094999999999E-2</c:v>
                </c:pt>
                <c:pt idx="22564">
                  <c:v>-9.5201539999999994E-3</c:v>
                </c:pt>
                <c:pt idx="22565">
                  <c:v>-1.2763886E-2</c:v>
                </c:pt>
                <c:pt idx="22566">
                  <c:v>-1.0121995E-2</c:v>
                </c:pt>
                <c:pt idx="22567">
                  <c:v>-7.9326099999999997E-3</c:v>
                </c:pt>
                <c:pt idx="22568">
                  <c:v>-7.9084930000000008E-3</c:v>
                </c:pt>
                <c:pt idx="22569">
                  <c:v>-6.8869049999999996E-3</c:v>
                </c:pt>
                <c:pt idx="22570">
                  <c:v>-8.5176920000000003E-3</c:v>
                </c:pt>
                <c:pt idx="22571">
                  <c:v>-8.4753480000000006E-3</c:v>
                </c:pt>
                <c:pt idx="22572">
                  <c:v>-8.6753390000000007E-3</c:v>
                </c:pt>
                <c:pt idx="22573">
                  <c:v>-7.724323E-3</c:v>
                </c:pt>
                <c:pt idx="22574">
                  <c:v>-7.2903050000000004E-3</c:v>
                </c:pt>
                <c:pt idx="22575">
                  <c:v>-3.7253970000000001E-3</c:v>
                </c:pt>
                <c:pt idx="22576">
                  <c:v>-4.7546530000000002E-3</c:v>
                </c:pt>
                <c:pt idx="22577">
                  <c:v>-5.9341669999999997E-3</c:v>
                </c:pt>
                <c:pt idx="22578">
                  <c:v>-6.6942809999999998E-3</c:v>
                </c:pt>
                <c:pt idx="22579">
                  <c:v>-6.6231750000000002E-3</c:v>
                </c:pt>
                <c:pt idx="22580">
                  <c:v>-3.5765689999999999E-3</c:v>
                </c:pt>
                <c:pt idx="22581">
                  <c:v>-7.3835580000000001E-3</c:v>
                </c:pt>
                <c:pt idx="22582">
                  <c:v>-2.973608E-3</c:v>
                </c:pt>
                <c:pt idx="22583">
                  <c:v>-4.088141E-3</c:v>
                </c:pt>
                <c:pt idx="22584">
                  <c:v>-3.7749250000000002E-3</c:v>
                </c:pt>
                <c:pt idx="22585">
                  <c:v>-4.5501710000000004E-3</c:v>
                </c:pt>
                <c:pt idx="22586">
                  <c:v>-4.5943729999999997E-3</c:v>
                </c:pt>
                <c:pt idx="22587">
                  <c:v>-8.6498340000000003E-3</c:v>
                </c:pt>
                <c:pt idx="22588">
                  <c:v>-5.0301369999999996E-3</c:v>
                </c:pt>
                <c:pt idx="22589">
                  <c:v>-6.9081990000000003E-3</c:v>
                </c:pt>
                <c:pt idx="22590">
                  <c:v>-5.0816960000000001E-3</c:v>
                </c:pt>
                <c:pt idx="22591">
                  <c:v>-4.6140449999999998E-3</c:v>
                </c:pt>
                <c:pt idx="22592">
                  <c:v>-4.2092650000000002E-3</c:v>
                </c:pt>
                <c:pt idx="22593">
                  <c:v>-4.8100740000000001E-3</c:v>
                </c:pt>
                <c:pt idx="22594">
                  <c:v>-4.7535809999999998E-3</c:v>
                </c:pt>
                <c:pt idx="22595">
                  <c:v>-6.85588E-3</c:v>
                </c:pt>
                <c:pt idx="22596">
                  <c:v>-7.007498E-3</c:v>
                </c:pt>
                <c:pt idx="22597">
                  <c:v>-9.1199179999999994E-3</c:v>
                </c:pt>
                <c:pt idx="22598">
                  <c:v>-9.8838599999999995E-3</c:v>
                </c:pt>
                <c:pt idx="22599">
                  <c:v>-7.5328219999999998E-3</c:v>
                </c:pt>
                <c:pt idx="22600">
                  <c:v>-6.2543640000000001E-3</c:v>
                </c:pt>
                <c:pt idx="22601">
                  <c:v>-6.5683499999999997E-3</c:v>
                </c:pt>
                <c:pt idx="22602">
                  <c:v>-6.9018739999999997E-3</c:v>
                </c:pt>
                <c:pt idx="22603">
                  <c:v>-8.1935069999999992E-3</c:v>
                </c:pt>
                <c:pt idx="22604">
                  <c:v>-8.8916069999999993E-3</c:v>
                </c:pt>
                <c:pt idx="22605">
                  <c:v>-8.7267569999999999E-3</c:v>
                </c:pt>
                <c:pt idx="22606">
                  <c:v>-8.8747889999999992E-3</c:v>
                </c:pt>
                <c:pt idx="22607">
                  <c:v>-9.5211380000000002E-3</c:v>
                </c:pt>
                <c:pt idx="22608">
                  <c:v>-1.1650621999999999E-2</c:v>
                </c:pt>
                <c:pt idx="22609">
                  <c:v>-1.1542497000000001E-2</c:v>
                </c:pt>
                <c:pt idx="22610">
                  <c:v>-7.8175959999999996E-3</c:v>
                </c:pt>
                <c:pt idx="22611">
                  <c:v>-1.3955914999999999E-2</c:v>
                </c:pt>
                <c:pt idx="22612">
                  <c:v>-9.7352489999999996E-3</c:v>
                </c:pt>
                <c:pt idx="22613">
                  <c:v>-9.3083450000000009E-3</c:v>
                </c:pt>
                <c:pt idx="22614">
                  <c:v>-1.0168642E-2</c:v>
                </c:pt>
                <c:pt idx="22615">
                  <c:v>-8.1867169999999996E-3</c:v>
                </c:pt>
                <c:pt idx="22616">
                  <c:v>-9.5368580000000005E-3</c:v>
                </c:pt>
                <c:pt idx="22617">
                  <c:v>-1.1336356000000001E-2</c:v>
                </c:pt>
                <c:pt idx="22618">
                  <c:v>-4.2520939999999997E-3</c:v>
                </c:pt>
                <c:pt idx="22619">
                  <c:v>-7.7086109999999998E-3</c:v>
                </c:pt>
                <c:pt idx="22620">
                  <c:v>-7.3075800000000002E-3</c:v>
                </c:pt>
                <c:pt idx="22621">
                  <c:v>-7.3296840000000004E-3</c:v>
                </c:pt>
                <c:pt idx="22622">
                  <c:v>-5.4241719999999997E-3</c:v>
                </c:pt>
                <c:pt idx="22623">
                  <c:v>-5.6854280000000002E-3</c:v>
                </c:pt>
                <c:pt idx="22624">
                  <c:v>-5.5639729999999998E-3</c:v>
                </c:pt>
                <c:pt idx="22625">
                  <c:v>-3.9072209999999998E-3</c:v>
                </c:pt>
                <c:pt idx="22626">
                  <c:v>-3.7511010000000002E-3</c:v>
                </c:pt>
                <c:pt idx="22627">
                  <c:v>-1.470636E-3</c:v>
                </c:pt>
                <c:pt idx="22628">
                  <c:v>-4.9893990000000003E-3</c:v>
                </c:pt>
                <c:pt idx="22629">
                  <c:v>-3.837582E-3</c:v>
                </c:pt>
                <c:pt idx="22630">
                  <c:v>-2.9965830000000001E-3</c:v>
                </c:pt>
                <c:pt idx="22631">
                  <c:v>-5.3596060000000003E-3</c:v>
                </c:pt>
                <c:pt idx="22632">
                  <c:v>-4.4256920000000002E-3</c:v>
                </c:pt>
                <c:pt idx="22633">
                  <c:v>-2.4461650000000001E-3</c:v>
                </c:pt>
                <c:pt idx="22634">
                  <c:v>-4.5777329999999996E-3</c:v>
                </c:pt>
                <c:pt idx="22635">
                  <c:v>-3.6123370000000002E-3</c:v>
                </c:pt>
                <c:pt idx="22636">
                  <c:v>-5.9160920000000004E-3</c:v>
                </c:pt>
                <c:pt idx="22637">
                  <c:v>-3.631633E-3</c:v>
                </c:pt>
                <c:pt idx="22638">
                  <c:v>-2.8980030000000001E-3</c:v>
                </c:pt>
                <c:pt idx="22639">
                  <c:v>-5.1307979999999998E-3</c:v>
                </c:pt>
                <c:pt idx="22640">
                  <c:v>-5.674442E-3</c:v>
                </c:pt>
                <c:pt idx="22641">
                  <c:v>-1.844018E-3</c:v>
                </c:pt>
                <c:pt idx="22642">
                  <c:v>1.000634E-3</c:v>
                </c:pt>
                <c:pt idx="22643">
                  <c:v>-6.9793000000000003E-4</c:v>
                </c:pt>
                <c:pt idx="22644">
                  <c:v>-6.3098099999999997E-4</c:v>
                </c:pt>
                <c:pt idx="22645">
                  <c:v>-2.58654E-3</c:v>
                </c:pt>
                <c:pt idx="22646">
                  <c:v>-4.4618400000000002E-4</c:v>
                </c:pt>
                <c:pt idx="22647">
                  <c:v>-8.6110400000000001E-4</c:v>
                </c:pt>
                <c:pt idx="22648">
                  <c:v>-6.0497550000000004E-3</c:v>
                </c:pt>
                <c:pt idx="22649">
                  <c:v>-2.594037E-3</c:v>
                </c:pt>
                <c:pt idx="22650">
                  <c:v>-3.5410709999999998E-3</c:v>
                </c:pt>
                <c:pt idx="22651">
                  <c:v>-5.3371069999999998E-3</c:v>
                </c:pt>
                <c:pt idx="22652">
                  <c:v>-4.5316549999999999E-3</c:v>
                </c:pt>
                <c:pt idx="22653">
                  <c:v>-2.4642420000000002E-3</c:v>
                </c:pt>
                <c:pt idx="22654">
                  <c:v>-2.1779719999999998E-3</c:v>
                </c:pt>
                <c:pt idx="22655">
                  <c:v>-4.1335310000000002E-3</c:v>
                </c:pt>
                <c:pt idx="22656">
                  <c:v>-9.0005E-4</c:v>
                </c:pt>
                <c:pt idx="22657">
                  <c:v>-1.5016579999999999E-3</c:v>
                </c:pt>
                <c:pt idx="22658">
                  <c:v>-9.5465100000000005E-4</c:v>
                </c:pt>
                <c:pt idx="22659">
                  <c:v>-2.6196299999999999E-4</c:v>
                </c:pt>
                <c:pt idx="22660">
                  <c:v>-4.7024270000000003E-3</c:v>
                </c:pt>
                <c:pt idx="22661">
                  <c:v>-3.1218420000000001E-3</c:v>
                </c:pt>
                <c:pt idx="22662">
                  <c:v>-2.1365759999999998E-3</c:v>
                </c:pt>
                <c:pt idx="22663">
                  <c:v>-2.3022250000000002E-3</c:v>
                </c:pt>
                <c:pt idx="22664">
                  <c:v>-4.3117090000000004E-3</c:v>
                </c:pt>
                <c:pt idx="22665">
                  <c:v>4.6813300000000003E-4</c:v>
                </c:pt>
                <c:pt idx="22666">
                  <c:v>-2.9651640000000002E-3</c:v>
                </c:pt>
                <c:pt idx="22667">
                  <c:v>-1.0605774E-2</c:v>
                </c:pt>
                <c:pt idx="22668">
                  <c:v>-8.9582129999999996E-3</c:v>
                </c:pt>
                <c:pt idx="22669">
                  <c:v>-3.9876900000000003E-3</c:v>
                </c:pt>
                <c:pt idx="22670">
                  <c:v>-3.7385809999999999E-3</c:v>
                </c:pt>
                <c:pt idx="22671">
                  <c:v>-8.8606380000000005E-3</c:v>
                </c:pt>
                <c:pt idx="22672">
                  <c:v>-6.7441239999999998E-3</c:v>
                </c:pt>
                <c:pt idx="22673">
                  <c:v>-5.0863059999999996E-3</c:v>
                </c:pt>
                <c:pt idx="22674">
                  <c:v>-5.7653649999999997E-3</c:v>
                </c:pt>
                <c:pt idx="22675">
                  <c:v>-2.9224400000000001E-3</c:v>
                </c:pt>
                <c:pt idx="22676">
                  <c:v>-1.897255E-3</c:v>
                </c:pt>
                <c:pt idx="22677">
                  <c:v>-5.634203E-3</c:v>
                </c:pt>
                <c:pt idx="22678">
                  <c:v>-3.4019860000000001E-3</c:v>
                </c:pt>
                <c:pt idx="22679">
                  <c:v>-2.0008970000000002E-3</c:v>
                </c:pt>
                <c:pt idx="22680">
                  <c:v>-2.6536379999999998E-3</c:v>
                </c:pt>
                <c:pt idx="22681">
                  <c:v>-2.4190140000000001E-3</c:v>
                </c:pt>
                <c:pt idx="22682">
                  <c:v>-8.1599299999999999E-4</c:v>
                </c:pt>
                <c:pt idx="22683">
                  <c:v>1.649827E-3</c:v>
                </c:pt>
                <c:pt idx="22684">
                  <c:v>-1.3872470000000001E-3</c:v>
                </c:pt>
                <c:pt idx="22685">
                  <c:v>-4.4555400000000002E-4</c:v>
                </c:pt>
                <c:pt idx="22686">
                  <c:v>2.9068079999999999E-3</c:v>
                </c:pt>
                <c:pt idx="22687">
                  <c:v>1.6697700000000001E-3</c:v>
                </c:pt>
                <c:pt idx="22688">
                  <c:v>-7.90433E-4</c:v>
                </c:pt>
                <c:pt idx="22689">
                  <c:v>1.48331E-4</c:v>
                </c:pt>
                <c:pt idx="22690">
                  <c:v>-4.05043E-4</c:v>
                </c:pt>
                <c:pt idx="22691">
                  <c:v>-5.8418869999999996E-3</c:v>
                </c:pt>
                <c:pt idx="22692">
                  <c:v>-1.1086620000000001E-3</c:v>
                </c:pt>
                <c:pt idx="22693">
                  <c:v>-2.8532990000000001E-3</c:v>
                </c:pt>
                <c:pt idx="22694">
                  <c:v>-6.0781580000000002E-3</c:v>
                </c:pt>
                <c:pt idx="22695">
                  <c:v>-1.163294E-3</c:v>
                </c:pt>
                <c:pt idx="22696">
                  <c:v>-6.4973649999999997E-3</c:v>
                </c:pt>
                <c:pt idx="22697">
                  <c:v>-7.3365280000000001E-3</c:v>
                </c:pt>
                <c:pt idx="22698">
                  <c:v>-2.28765E-3</c:v>
                </c:pt>
                <c:pt idx="22699">
                  <c:v>-5.087963E-3</c:v>
                </c:pt>
                <c:pt idx="22700">
                  <c:v>-6.6429770000000004E-3</c:v>
                </c:pt>
                <c:pt idx="22701">
                  <c:v>-9.4560740000000001E-3</c:v>
                </c:pt>
                <c:pt idx="22702">
                  <c:v>-7.4186690000000001E-3</c:v>
                </c:pt>
                <c:pt idx="22703">
                  <c:v>-6.7400960000000001E-3</c:v>
                </c:pt>
                <c:pt idx="22704">
                  <c:v>-9.0729079999999993E-3</c:v>
                </c:pt>
                <c:pt idx="22705">
                  <c:v>-1.1906778E-2</c:v>
                </c:pt>
                <c:pt idx="22706">
                  <c:v>-9.3987919999999996E-3</c:v>
                </c:pt>
                <c:pt idx="22707">
                  <c:v>-1.2938399E-2</c:v>
                </c:pt>
                <c:pt idx="22708">
                  <c:v>-1.1876622E-2</c:v>
                </c:pt>
                <c:pt idx="22709">
                  <c:v>-1.2083283E-2</c:v>
                </c:pt>
                <c:pt idx="22710">
                  <c:v>-9.3386979999999994E-3</c:v>
                </c:pt>
                <c:pt idx="22711">
                  <c:v>-1.2602402E-2</c:v>
                </c:pt>
                <c:pt idx="22712">
                  <c:v>-9.6370259999999999E-3</c:v>
                </c:pt>
                <c:pt idx="22713">
                  <c:v>-8.4090420000000003E-3</c:v>
                </c:pt>
                <c:pt idx="22714">
                  <c:v>-7.8791750000000004E-3</c:v>
                </c:pt>
                <c:pt idx="22715">
                  <c:v>-9.1614869999999994E-3</c:v>
                </c:pt>
                <c:pt idx="22716">
                  <c:v>-9.8825149999999997E-3</c:v>
                </c:pt>
                <c:pt idx="22717">
                  <c:v>-8.6215089999999994E-3</c:v>
                </c:pt>
                <c:pt idx="22718">
                  <c:v>-9.0945609999999993E-3</c:v>
                </c:pt>
                <c:pt idx="22719">
                  <c:v>-6.2574950000000001E-3</c:v>
                </c:pt>
                <c:pt idx="22720">
                  <c:v>-3.3662739999999998E-3</c:v>
                </c:pt>
                <c:pt idx="22721">
                  <c:v>-1.0266258E-2</c:v>
                </c:pt>
                <c:pt idx="22722">
                  <c:v>-5.5414399999999999E-3</c:v>
                </c:pt>
                <c:pt idx="22723">
                  <c:v>-5.1791999999999995E-4</c:v>
                </c:pt>
                <c:pt idx="22724">
                  <c:v>-4.769171E-3</c:v>
                </c:pt>
                <c:pt idx="22725">
                  <c:v>-3.0362520000000001E-3</c:v>
                </c:pt>
                <c:pt idx="22726">
                  <c:v>-4.1907630000000001E-3</c:v>
                </c:pt>
                <c:pt idx="22727">
                  <c:v>-6.3810699999999995E-4</c:v>
                </c:pt>
                <c:pt idx="22728">
                  <c:v>-5.236391E-3</c:v>
                </c:pt>
                <c:pt idx="22729">
                  <c:v>-4.0416970000000003E-3</c:v>
                </c:pt>
                <c:pt idx="22730">
                  <c:v>-2.8354809999999999E-3</c:v>
                </c:pt>
                <c:pt idx="22731">
                  <c:v>-4.9425739999999999E-3</c:v>
                </c:pt>
                <c:pt idx="22732">
                  <c:v>-1.633535E-3</c:v>
                </c:pt>
                <c:pt idx="22733">
                  <c:v>-2.2567149999999998E-3</c:v>
                </c:pt>
                <c:pt idx="22734">
                  <c:v>-2.0946340000000002E-3</c:v>
                </c:pt>
                <c:pt idx="22735">
                  <c:v>-4.1527250000000003E-3</c:v>
                </c:pt>
                <c:pt idx="22736">
                  <c:v>-2.2333460000000002E-3</c:v>
                </c:pt>
                <c:pt idx="22737">
                  <c:v>-3.725515E-3</c:v>
                </c:pt>
                <c:pt idx="22738">
                  <c:v>-4.2376230000000003E-3</c:v>
                </c:pt>
                <c:pt idx="22739">
                  <c:v>-7.2544519999999998E-3</c:v>
                </c:pt>
                <c:pt idx="22740">
                  <c:v>-7.6751019999999996E-3</c:v>
                </c:pt>
                <c:pt idx="22741">
                  <c:v>-7.3848179999999996E-3</c:v>
                </c:pt>
                <c:pt idx="22742">
                  <c:v>-4.3502319999999999E-3</c:v>
                </c:pt>
                <c:pt idx="22743">
                  <c:v>-3.7867069999999998E-3</c:v>
                </c:pt>
                <c:pt idx="22744">
                  <c:v>-8.2245870000000002E-3</c:v>
                </c:pt>
                <c:pt idx="22745">
                  <c:v>-6.2538480000000002E-3</c:v>
                </c:pt>
                <c:pt idx="22746">
                  <c:v>-8.5832919999999993E-3</c:v>
                </c:pt>
                <c:pt idx="22747">
                  <c:v>-7.4407960000000004E-3</c:v>
                </c:pt>
                <c:pt idx="22748">
                  <c:v>-7.678888E-3</c:v>
                </c:pt>
                <c:pt idx="22749">
                  <c:v>-7.2900660000000004E-3</c:v>
                </c:pt>
                <c:pt idx="22750">
                  <c:v>-6.1039980000000002E-3</c:v>
                </c:pt>
                <c:pt idx="22751">
                  <c:v>-5.9165110000000002E-3</c:v>
                </c:pt>
                <c:pt idx="22752">
                  <c:v>-8.3185559999999995E-3</c:v>
                </c:pt>
                <c:pt idx="22753">
                  <c:v>-6.6136010000000002E-3</c:v>
                </c:pt>
                <c:pt idx="22754">
                  <c:v>-8.3969170000000003E-3</c:v>
                </c:pt>
                <c:pt idx="22755">
                  <c:v>-5.1681009999999996E-3</c:v>
                </c:pt>
                <c:pt idx="22756">
                  <c:v>-4.7375220000000001E-3</c:v>
                </c:pt>
                <c:pt idx="22757">
                  <c:v>-5.5708260000000001E-3</c:v>
                </c:pt>
                <c:pt idx="22758">
                  <c:v>-5.2855640000000004E-3</c:v>
                </c:pt>
                <c:pt idx="22759">
                  <c:v>-6.5271299999999999E-3</c:v>
                </c:pt>
                <c:pt idx="22760">
                  <c:v>-9.28498E-3</c:v>
                </c:pt>
                <c:pt idx="22761">
                  <c:v>-4.6220510000000003E-3</c:v>
                </c:pt>
                <c:pt idx="22762">
                  <c:v>-8.4050819999999995E-3</c:v>
                </c:pt>
                <c:pt idx="22763">
                  <c:v>-7.845019E-3</c:v>
                </c:pt>
                <c:pt idx="22764">
                  <c:v>-9.5108150000000006E-3</c:v>
                </c:pt>
                <c:pt idx="22765">
                  <c:v>-7.0577779999999998E-3</c:v>
                </c:pt>
                <c:pt idx="22766">
                  <c:v>-5.5187370000000001E-3</c:v>
                </c:pt>
                <c:pt idx="22767">
                  <c:v>-9.6080209999999996E-3</c:v>
                </c:pt>
                <c:pt idx="22768">
                  <c:v>-7.7102519999999999E-3</c:v>
                </c:pt>
                <c:pt idx="22769">
                  <c:v>-5.586382E-3</c:v>
                </c:pt>
                <c:pt idx="22770">
                  <c:v>-7.5671159999999996E-3</c:v>
                </c:pt>
                <c:pt idx="22771">
                  <c:v>-9.5855260000000005E-3</c:v>
                </c:pt>
                <c:pt idx="22772">
                  <c:v>-5.6057429999999998E-3</c:v>
                </c:pt>
                <c:pt idx="22773">
                  <c:v>-7.6790139999999996E-3</c:v>
                </c:pt>
                <c:pt idx="22774">
                  <c:v>-7.2243979999999999E-3</c:v>
                </c:pt>
                <c:pt idx="22775">
                  <c:v>-7.5706089999999998E-3</c:v>
                </c:pt>
                <c:pt idx="22776">
                  <c:v>-8.5727479999999998E-3</c:v>
                </c:pt>
                <c:pt idx="22777">
                  <c:v>-7.2856420000000002E-3</c:v>
                </c:pt>
                <c:pt idx="22778">
                  <c:v>-8.5716339999999999E-3</c:v>
                </c:pt>
                <c:pt idx="22779">
                  <c:v>-5.9723900000000002E-3</c:v>
                </c:pt>
                <c:pt idx="22780">
                  <c:v>-8.2107929999999992E-3</c:v>
                </c:pt>
                <c:pt idx="22781">
                  <c:v>-9.5216009999999993E-3</c:v>
                </c:pt>
                <c:pt idx="22782">
                  <c:v>-7.7682439999999997E-3</c:v>
                </c:pt>
                <c:pt idx="22783">
                  <c:v>-7.5946060000000003E-3</c:v>
                </c:pt>
                <c:pt idx="22784">
                  <c:v>-9.5783139999999992E-3</c:v>
                </c:pt>
                <c:pt idx="22785">
                  <c:v>-6.2357799999999998E-3</c:v>
                </c:pt>
                <c:pt idx="22786">
                  <c:v>-7.7080009999999999E-3</c:v>
                </c:pt>
                <c:pt idx="22787">
                  <c:v>-5.6216809999999999E-3</c:v>
                </c:pt>
                <c:pt idx="22788">
                  <c:v>-9.5460500000000004E-3</c:v>
                </c:pt>
                <c:pt idx="22789">
                  <c:v>-6.9001990000000001E-3</c:v>
                </c:pt>
                <c:pt idx="22790">
                  <c:v>-6.8123080000000004E-3</c:v>
                </c:pt>
                <c:pt idx="22791">
                  <c:v>-7.9614609999999995E-3</c:v>
                </c:pt>
                <c:pt idx="22792">
                  <c:v>-3.0469030000000001E-3</c:v>
                </c:pt>
                <c:pt idx="22793">
                  <c:v>-6.8506959999999999E-3</c:v>
                </c:pt>
                <c:pt idx="22794">
                  <c:v>-1.4353409999999999E-3</c:v>
                </c:pt>
                <c:pt idx="22795">
                  <c:v>-2.7674539999999999E-3</c:v>
                </c:pt>
                <c:pt idx="22796">
                  <c:v>-4.2908340000000003E-3</c:v>
                </c:pt>
                <c:pt idx="22797">
                  <c:v>-4.4120080000000002E-3</c:v>
                </c:pt>
                <c:pt idx="22798">
                  <c:v>-3.005855E-3</c:v>
                </c:pt>
                <c:pt idx="22799">
                  <c:v>-3.7438599999999999E-4</c:v>
                </c:pt>
                <c:pt idx="22800">
                  <c:v>-1.9618320000000002E-3</c:v>
                </c:pt>
                <c:pt idx="22801">
                  <c:v>-1.9535759999999998E-3</c:v>
                </c:pt>
                <c:pt idx="22802">
                  <c:v>-2.16797E-3</c:v>
                </c:pt>
                <c:pt idx="22803">
                  <c:v>-3.561336E-3</c:v>
                </c:pt>
                <c:pt idx="22804">
                  <c:v>-1.9687390000000002E-3</c:v>
                </c:pt>
                <c:pt idx="22805">
                  <c:v>-1.145023E-3</c:v>
                </c:pt>
                <c:pt idx="22806">
                  <c:v>-4.6300200000000001E-4</c:v>
                </c:pt>
                <c:pt idx="22807">
                  <c:v>-6.21836E-3</c:v>
                </c:pt>
                <c:pt idx="22808">
                  <c:v>-1.0142790000000001E-3</c:v>
                </c:pt>
                <c:pt idx="22809">
                  <c:v>-3.0241669999999999E-3</c:v>
                </c:pt>
                <c:pt idx="22810">
                  <c:v>-4.3607849999999998E-3</c:v>
                </c:pt>
                <c:pt idx="22811">
                  <c:v>-4.6944789999999997E-3</c:v>
                </c:pt>
                <c:pt idx="22812">
                  <c:v>-6.5139789999999996E-3</c:v>
                </c:pt>
                <c:pt idx="22813">
                  <c:v>-5.3855980000000001E-3</c:v>
                </c:pt>
                <c:pt idx="22814">
                  <c:v>-7.0793619999999996E-3</c:v>
                </c:pt>
                <c:pt idx="22815">
                  <c:v>-9.7087019999999996E-3</c:v>
                </c:pt>
                <c:pt idx="22816">
                  <c:v>-8.8394119999999996E-3</c:v>
                </c:pt>
                <c:pt idx="22817">
                  <c:v>-1.0573661999999999E-2</c:v>
                </c:pt>
                <c:pt idx="22818">
                  <c:v>-9.5393070000000003E-3</c:v>
                </c:pt>
                <c:pt idx="22819">
                  <c:v>-8.7885610000000003E-3</c:v>
                </c:pt>
                <c:pt idx="22820">
                  <c:v>-7.2295049999999998E-3</c:v>
                </c:pt>
                <c:pt idx="22821">
                  <c:v>-4.6393140000000003E-3</c:v>
                </c:pt>
                <c:pt idx="22822">
                  <c:v>-8.6161970000000008E-3</c:v>
                </c:pt>
                <c:pt idx="22823">
                  <c:v>-1.0432472E-2</c:v>
                </c:pt>
                <c:pt idx="22824">
                  <c:v>-1.2885518E-2</c:v>
                </c:pt>
                <c:pt idx="22825">
                  <c:v>-1.0613309E-2</c:v>
                </c:pt>
                <c:pt idx="22826">
                  <c:v>-1.3118301000000001E-2</c:v>
                </c:pt>
                <c:pt idx="22827">
                  <c:v>-1.0481238E-2</c:v>
                </c:pt>
                <c:pt idx="22828">
                  <c:v>-8.6402179999999999E-3</c:v>
                </c:pt>
                <c:pt idx="22829">
                  <c:v>-7.5709590000000004E-3</c:v>
                </c:pt>
                <c:pt idx="22830">
                  <c:v>-9.0724310000000006E-3</c:v>
                </c:pt>
                <c:pt idx="22831">
                  <c:v>-9.0223630000000003E-3</c:v>
                </c:pt>
                <c:pt idx="22832">
                  <c:v>-7.0595909999999996E-3</c:v>
                </c:pt>
                <c:pt idx="22833">
                  <c:v>-9.0753380000000005E-3</c:v>
                </c:pt>
                <c:pt idx="22834">
                  <c:v>-4.8848149999999998E-3</c:v>
                </c:pt>
                <c:pt idx="22835">
                  <c:v>-6.0443550000000004E-3</c:v>
                </c:pt>
                <c:pt idx="22836">
                  <c:v>-7.1352230000000004E-3</c:v>
                </c:pt>
                <c:pt idx="22837">
                  <c:v>-8.4542860000000001E-3</c:v>
                </c:pt>
                <c:pt idx="22838">
                  <c:v>-8.7908829999999993E-3</c:v>
                </c:pt>
                <c:pt idx="22839">
                  <c:v>-8.2989970000000007E-3</c:v>
                </c:pt>
                <c:pt idx="22840">
                  <c:v>-6.6712819999999997E-3</c:v>
                </c:pt>
                <c:pt idx="22841">
                  <c:v>-5.7242619999999999E-3</c:v>
                </c:pt>
                <c:pt idx="22842">
                  <c:v>-5.2491600000000001E-3</c:v>
                </c:pt>
                <c:pt idx="22843">
                  <c:v>-3.1604430000000002E-3</c:v>
                </c:pt>
                <c:pt idx="22844">
                  <c:v>-4.9474039999999999E-3</c:v>
                </c:pt>
                <c:pt idx="22845">
                  <c:v>-4.2153010000000003E-3</c:v>
                </c:pt>
                <c:pt idx="22846">
                  <c:v>-6.9423590000000004E-3</c:v>
                </c:pt>
                <c:pt idx="22847">
                  <c:v>-3.167595E-3</c:v>
                </c:pt>
                <c:pt idx="22848">
                  <c:v>-5.0491190000000003E-3</c:v>
                </c:pt>
                <c:pt idx="22849">
                  <c:v>-3.5662710000000002E-3</c:v>
                </c:pt>
                <c:pt idx="22850">
                  <c:v>-4.3551179999999998E-3</c:v>
                </c:pt>
                <c:pt idx="22851">
                  <c:v>-3.7745489999999999E-3</c:v>
                </c:pt>
                <c:pt idx="22852">
                  <c:v>-2.7668160000000001E-3</c:v>
                </c:pt>
                <c:pt idx="22853">
                  <c:v>-4.2414089999999998E-3</c:v>
                </c:pt>
                <c:pt idx="22854">
                  <c:v>-4.1894549999999999E-3</c:v>
                </c:pt>
                <c:pt idx="22855">
                  <c:v>-3.992382E-3</c:v>
                </c:pt>
                <c:pt idx="22856">
                  <c:v>-4.2810649999999997E-3</c:v>
                </c:pt>
                <c:pt idx="22857">
                  <c:v>-4.9729539999999999E-3</c:v>
                </c:pt>
                <c:pt idx="22858">
                  <c:v>-2.6336279999999998E-3</c:v>
                </c:pt>
                <c:pt idx="22859">
                  <c:v>-3.037896E-3</c:v>
                </c:pt>
                <c:pt idx="22860">
                  <c:v>-2.388083E-3</c:v>
                </c:pt>
                <c:pt idx="22861">
                  <c:v>-5.2041090000000002E-3</c:v>
                </c:pt>
                <c:pt idx="22862">
                  <c:v>-4.2957200000000003E-3</c:v>
                </c:pt>
                <c:pt idx="22863">
                  <c:v>-2.5108690000000002E-3</c:v>
                </c:pt>
                <c:pt idx="22864">
                  <c:v>-4.3239369999999999E-3</c:v>
                </c:pt>
                <c:pt idx="22865">
                  <c:v>-4.5993079999999999E-3</c:v>
                </c:pt>
                <c:pt idx="22866">
                  <c:v>-6.1416300000000004E-4</c:v>
                </c:pt>
                <c:pt idx="22867">
                  <c:v>-3.4799900000000001E-3</c:v>
                </c:pt>
                <c:pt idx="22868">
                  <c:v>-5.0421870000000001E-3</c:v>
                </c:pt>
                <c:pt idx="22869">
                  <c:v>-2.1057860000000001E-3</c:v>
                </c:pt>
                <c:pt idx="22870">
                  <c:v>-4.8248759999999996E-3</c:v>
                </c:pt>
                <c:pt idx="22871">
                  <c:v>-4.6211439999999998E-3</c:v>
                </c:pt>
                <c:pt idx="22872">
                  <c:v>-7.6568799999999996E-3</c:v>
                </c:pt>
                <c:pt idx="22873">
                  <c:v>-6.9061349999999999E-3</c:v>
                </c:pt>
                <c:pt idx="22874">
                  <c:v>-7.1005460000000001E-3</c:v>
                </c:pt>
                <c:pt idx="22875">
                  <c:v>-5.8035869999999998E-3</c:v>
                </c:pt>
                <c:pt idx="22876">
                  <c:v>-8.3865869999999992E-3</c:v>
                </c:pt>
                <c:pt idx="22877">
                  <c:v>-9.1149609999999995E-3</c:v>
                </c:pt>
                <c:pt idx="22878">
                  <c:v>-3.6352400000000001E-3</c:v>
                </c:pt>
                <c:pt idx="22879">
                  <c:v>-8.3154790000000006E-3</c:v>
                </c:pt>
                <c:pt idx="22880">
                  <c:v>-1.1185571E-2</c:v>
                </c:pt>
                <c:pt idx="22881">
                  <c:v>-8.5951139999999992E-3</c:v>
                </c:pt>
                <c:pt idx="22882">
                  <c:v>-8.9274760000000002E-3</c:v>
                </c:pt>
                <c:pt idx="22883">
                  <c:v>-8.9900599999999994E-3</c:v>
                </c:pt>
                <c:pt idx="22884">
                  <c:v>-6.0153059999999998E-3</c:v>
                </c:pt>
                <c:pt idx="22885">
                  <c:v>-8.2563559999999994E-3</c:v>
                </c:pt>
                <c:pt idx="22886">
                  <c:v>-7.1937549999999996E-3</c:v>
                </c:pt>
                <c:pt idx="22887">
                  <c:v>-6.2541920000000004E-3</c:v>
                </c:pt>
                <c:pt idx="22888">
                  <c:v>-9.6542590000000001E-3</c:v>
                </c:pt>
                <c:pt idx="22889">
                  <c:v>-7.7695400000000001E-3</c:v>
                </c:pt>
                <c:pt idx="22890">
                  <c:v>-7.317329E-3</c:v>
                </c:pt>
                <c:pt idx="22891">
                  <c:v>-4.1763970000000001E-3</c:v>
                </c:pt>
                <c:pt idx="22892">
                  <c:v>-8.7173670000000002E-3</c:v>
                </c:pt>
                <c:pt idx="22893">
                  <c:v>-7.3346540000000003E-3</c:v>
                </c:pt>
                <c:pt idx="22894">
                  <c:v>-7.3146690000000002E-3</c:v>
                </c:pt>
                <c:pt idx="22895">
                  <c:v>-9.6609150000000008E-3</c:v>
                </c:pt>
                <c:pt idx="22896">
                  <c:v>-8.0486380000000003E-3</c:v>
                </c:pt>
                <c:pt idx="22897">
                  <c:v>-7.0864379999999996E-3</c:v>
                </c:pt>
                <c:pt idx="22898">
                  <c:v>-8.5008389999999996E-3</c:v>
                </c:pt>
                <c:pt idx="22899">
                  <c:v>-8.0030929999999993E-3</c:v>
                </c:pt>
                <c:pt idx="22900">
                  <c:v>-9.2236249999999992E-3</c:v>
                </c:pt>
                <c:pt idx="22901">
                  <c:v>-5.2770860000000003E-3</c:v>
                </c:pt>
                <c:pt idx="22902">
                  <c:v>-8.8103030000000002E-3</c:v>
                </c:pt>
                <c:pt idx="22903">
                  <c:v>-8.1889879999999995E-3</c:v>
                </c:pt>
                <c:pt idx="22904">
                  <c:v>-6.0038779999999998E-3</c:v>
                </c:pt>
                <c:pt idx="22905">
                  <c:v>-7.6425219999999997E-3</c:v>
                </c:pt>
                <c:pt idx="22906">
                  <c:v>-6.814545E-3</c:v>
                </c:pt>
                <c:pt idx="22907">
                  <c:v>-4.028612E-3</c:v>
                </c:pt>
                <c:pt idx="22908">
                  <c:v>-1.0043632E-2</c:v>
                </c:pt>
                <c:pt idx="22909">
                  <c:v>-7.3620960000000003E-3</c:v>
                </c:pt>
                <c:pt idx="22910">
                  <c:v>-6.2363779999999999E-3</c:v>
                </c:pt>
                <c:pt idx="22911">
                  <c:v>-5.730644E-3</c:v>
                </c:pt>
                <c:pt idx="22912">
                  <c:v>-6.5114869999999998E-3</c:v>
                </c:pt>
                <c:pt idx="22913">
                  <c:v>-7.7969950000000001E-3</c:v>
                </c:pt>
                <c:pt idx="22914">
                  <c:v>-6.7362560000000004E-3</c:v>
                </c:pt>
                <c:pt idx="22915">
                  <c:v>-6.1793890000000004E-3</c:v>
                </c:pt>
                <c:pt idx="22916">
                  <c:v>-3.4328689999999999E-3</c:v>
                </c:pt>
                <c:pt idx="22917">
                  <c:v>-4.3450019999999997E-3</c:v>
                </c:pt>
                <c:pt idx="22918">
                  <c:v>-2.802784E-3</c:v>
                </c:pt>
                <c:pt idx="22919">
                  <c:v>-5.6680790000000003E-3</c:v>
                </c:pt>
                <c:pt idx="22920">
                  <c:v>-3.3231609999999998E-3</c:v>
                </c:pt>
                <c:pt idx="22921">
                  <c:v>-9.849049999999999E-4</c:v>
                </c:pt>
                <c:pt idx="22922">
                  <c:v>-2.432357E-3</c:v>
                </c:pt>
                <c:pt idx="22923">
                  <c:v>-4.213479E-3</c:v>
                </c:pt>
                <c:pt idx="22924">
                  <c:v>-1.9599079999999998E-3</c:v>
                </c:pt>
                <c:pt idx="22925">
                  <c:v>-3.6235849999999999E-3</c:v>
                </c:pt>
                <c:pt idx="22926">
                  <c:v>-2.0602789999999999E-3</c:v>
                </c:pt>
                <c:pt idx="22927">
                  <c:v>3.2644599999999998E-4</c:v>
                </c:pt>
                <c:pt idx="22928">
                  <c:v>-8.8241299999999997E-4</c:v>
                </c:pt>
                <c:pt idx="22929">
                  <c:v>-2.5801779999999998E-3</c:v>
                </c:pt>
                <c:pt idx="22930">
                  <c:v>-2.236334E-3</c:v>
                </c:pt>
                <c:pt idx="22931">
                  <c:v>-1.8187500000000001E-3</c:v>
                </c:pt>
                <c:pt idx="22932">
                  <c:v>-3.9798890000000003E-3</c:v>
                </c:pt>
                <c:pt idx="22933">
                  <c:v>-3.633678E-3</c:v>
                </c:pt>
                <c:pt idx="22934">
                  <c:v>-6.0472939999999999E-3</c:v>
                </c:pt>
                <c:pt idx="22935">
                  <c:v>-5.256068E-3</c:v>
                </c:pt>
                <c:pt idx="22936">
                  <c:v>-7.1844949999999999E-3</c:v>
                </c:pt>
                <c:pt idx="22937">
                  <c:v>-5.2169510000000001E-3</c:v>
                </c:pt>
                <c:pt idx="22938">
                  <c:v>-4.3104500000000004E-3</c:v>
                </c:pt>
                <c:pt idx="22939">
                  <c:v>-1.0239712E-2</c:v>
                </c:pt>
                <c:pt idx="22940">
                  <c:v>-7.661719E-3</c:v>
                </c:pt>
                <c:pt idx="22941">
                  <c:v>-6.1945840000000004E-3</c:v>
                </c:pt>
                <c:pt idx="22942">
                  <c:v>-8.3901059999999996E-3</c:v>
                </c:pt>
                <c:pt idx="22943">
                  <c:v>-1.098083E-2</c:v>
                </c:pt>
                <c:pt idx="22944">
                  <c:v>-7.9390009999999994E-3</c:v>
                </c:pt>
                <c:pt idx="22945">
                  <c:v>-9.0277010000000008E-3</c:v>
                </c:pt>
                <c:pt idx="22946">
                  <c:v>-1.3983261E-2</c:v>
                </c:pt>
                <c:pt idx="22947">
                  <c:v>-1.1475895E-2</c:v>
                </c:pt>
                <c:pt idx="22948">
                  <c:v>-1.1961393000000001E-2</c:v>
                </c:pt>
                <c:pt idx="22949">
                  <c:v>-9.1778569999999993E-3</c:v>
                </c:pt>
                <c:pt idx="22950">
                  <c:v>-1.1670051000000001E-2</c:v>
                </c:pt>
                <c:pt idx="22951">
                  <c:v>-1.2862881E-2</c:v>
                </c:pt>
                <c:pt idx="22952">
                  <c:v>-9.7179280000000007E-3</c:v>
                </c:pt>
                <c:pt idx="22953">
                  <c:v>-1.3104935999999999E-2</c:v>
                </c:pt>
                <c:pt idx="22954">
                  <c:v>-1.3218947999999999E-2</c:v>
                </c:pt>
                <c:pt idx="22955">
                  <c:v>-1.1678308E-2</c:v>
                </c:pt>
                <c:pt idx="22956">
                  <c:v>-9.6673499999999999E-3</c:v>
                </c:pt>
                <c:pt idx="22957">
                  <c:v>-9.2356520000000004E-3</c:v>
                </c:pt>
                <c:pt idx="22958">
                  <c:v>-9.8037439999999997E-3</c:v>
                </c:pt>
                <c:pt idx="22959">
                  <c:v>-7.9480530000000001E-3</c:v>
                </c:pt>
                <c:pt idx="22960">
                  <c:v>-5.8555580000000003E-3</c:v>
                </c:pt>
                <c:pt idx="22961">
                  <c:v>-8.1677150000000007E-3</c:v>
                </c:pt>
                <c:pt idx="22962">
                  <c:v>-8.3845139999999992E-3</c:v>
                </c:pt>
                <c:pt idx="22963">
                  <c:v>-7.0220400000000002E-3</c:v>
                </c:pt>
                <c:pt idx="22964">
                  <c:v>-4.4068409999999999E-3</c:v>
                </c:pt>
                <c:pt idx="22965">
                  <c:v>-4.6377370000000003E-3</c:v>
                </c:pt>
                <c:pt idx="22966">
                  <c:v>-4.3969960000000002E-3</c:v>
                </c:pt>
                <c:pt idx="22967">
                  <c:v>-3.9402650000000001E-3</c:v>
                </c:pt>
                <c:pt idx="22968">
                  <c:v>-2.5876580000000001E-3</c:v>
                </c:pt>
                <c:pt idx="22969">
                  <c:v>-2.051031E-3</c:v>
                </c:pt>
                <c:pt idx="22970">
                  <c:v>-2.2864579999999999E-3</c:v>
                </c:pt>
                <c:pt idx="22971">
                  <c:v>-1.9854000000000001E-4</c:v>
                </c:pt>
                <c:pt idx="22972">
                  <c:v>-3.4976550000000001E-3</c:v>
                </c:pt>
                <c:pt idx="22973">
                  <c:v>-6.4541000000000002E-4</c:v>
                </c:pt>
                <c:pt idx="22974">
                  <c:v>-9.1200000000000005E-4</c:v>
                </c:pt>
                <c:pt idx="22975">
                  <c:v>-8.3823100000000005E-4</c:v>
                </c:pt>
                <c:pt idx="22976">
                  <c:v>-1.38648E-4</c:v>
                </c:pt>
                <c:pt idx="22977">
                  <c:v>-3.5245910000000001E-3</c:v>
                </c:pt>
                <c:pt idx="22978">
                  <c:v>-2.8992330000000002E-3</c:v>
                </c:pt>
                <c:pt idx="22979">
                  <c:v>-1.3793659999999999E-3</c:v>
                </c:pt>
                <c:pt idx="22980">
                  <c:v>-5.6188820000000004E-3</c:v>
                </c:pt>
                <c:pt idx="22981">
                  <c:v>-4.6715960000000001E-3</c:v>
                </c:pt>
                <c:pt idx="22982">
                  <c:v>-5.0843529999999998E-3</c:v>
                </c:pt>
                <c:pt idx="22983">
                  <c:v>-5.3056620000000001E-3</c:v>
                </c:pt>
                <c:pt idx="22984">
                  <c:v>-3.8129790000000002E-3</c:v>
                </c:pt>
                <c:pt idx="22985">
                  <c:v>-6.5160870000000003E-3</c:v>
                </c:pt>
                <c:pt idx="22986">
                  <c:v>-4.9336859999999996E-3</c:v>
                </c:pt>
                <c:pt idx="22987">
                  <c:v>-4.8015929999999998E-3</c:v>
                </c:pt>
                <c:pt idx="22988">
                  <c:v>-7.1552880000000001E-3</c:v>
                </c:pt>
                <c:pt idx="22989">
                  <c:v>-1.0350816000000001E-2</c:v>
                </c:pt>
                <c:pt idx="22990">
                  <c:v>-9.4626290000000002E-3</c:v>
                </c:pt>
                <c:pt idx="22991">
                  <c:v>-9.5909930000000008E-3</c:v>
                </c:pt>
                <c:pt idx="22992">
                  <c:v>-8.1443799999999997E-3</c:v>
                </c:pt>
                <c:pt idx="22993">
                  <c:v>-1.1965483000000001E-2</c:v>
                </c:pt>
                <c:pt idx="22994">
                  <c:v>-1.5919991000000001E-2</c:v>
                </c:pt>
                <c:pt idx="22995">
                  <c:v>-1.4623562999999999E-2</c:v>
                </c:pt>
                <c:pt idx="22996">
                  <c:v>-1.5081196999999999E-2</c:v>
                </c:pt>
                <c:pt idx="22997">
                  <c:v>-1.5800782999999999E-2</c:v>
                </c:pt>
                <c:pt idx="22998">
                  <c:v>-1.4830751E-2</c:v>
                </c:pt>
                <c:pt idx="22999">
                  <c:v>-1.6619063999999999E-2</c:v>
                </c:pt>
                <c:pt idx="23000">
                  <c:v>-1.4732534E-2</c:v>
                </c:pt>
                <c:pt idx="23001">
                  <c:v>-1.2489352E-2</c:v>
                </c:pt>
                <c:pt idx="23002">
                  <c:v>-1.1212911000000001E-2</c:v>
                </c:pt>
                <c:pt idx="23003">
                  <c:v>-1.2256337000000001E-2</c:v>
                </c:pt>
                <c:pt idx="23004">
                  <c:v>-1.1068021000000001E-2</c:v>
                </c:pt>
                <c:pt idx="23005">
                  <c:v>-8.4093870000000008E-3</c:v>
                </c:pt>
                <c:pt idx="23006">
                  <c:v>-1.0150780999999999E-2</c:v>
                </c:pt>
                <c:pt idx="23007">
                  <c:v>-1.065545E-2</c:v>
                </c:pt>
                <c:pt idx="23008">
                  <c:v>-8.074042E-3</c:v>
                </c:pt>
                <c:pt idx="23009">
                  <c:v>-9.8413159999999993E-3</c:v>
                </c:pt>
                <c:pt idx="23010">
                  <c:v>-1.1296264E-2</c:v>
                </c:pt>
                <c:pt idx="23011">
                  <c:v>-8.4440190000000005E-3</c:v>
                </c:pt>
                <c:pt idx="23012">
                  <c:v>-7.9273109999999994E-3</c:v>
                </c:pt>
                <c:pt idx="23013">
                  <c:v>-8.4490239999999994E-3</c:v>
                </c:pt>
                <c:pt idx="23014">
                  <c:v>-8.9958659999999999E-3</c:v>
                </c:pt>
                <c:pt idx="23015">
                  <c:v>-6.4173939999999999E-3</c:v>
                </c:pt>
                <c:pt idx="23016">
                  <c:v>-5.0377959999999998E-3</c:v>
                </c:pt>
                <c:pt idx="23017">
                  <c:v>-4.7531029999999998E-3</c:v>
                </c:pt>
                <c:pt idx="23018">
                  <c:v>-3.8740100000000002E-3</c:v>
                </c:pt>
                <c:pt idx="23019">
                  <c:v>-3.9318010000000004E-3</c:v>
                </c:pt>
                <c:pt idx="23020">
                  <c:v>-6.0318800000000005E-4</c:v>
                </c:pt>
                <c:pt idx="23021">
                  <c:v>-2.8226670000000001E-3</c:v>
                </c:pt>
                <c:pt idx="23022">
                  <c:v>-7.229666E-3</c:v>
                </c:pt>
                <c:pt idx="23023">
                  <c:v>-5.6733139999999996E-3</c:v>
                </c:pt>
                <c:pt idx="23024">
                  <c:v>-3.6008419999999999E-3</c:v>
                </c:pt>
                <c:pt idx="23025">
                  <c:v>-3.9422600000000004E-3</c:v>
                </c:pt>
                <c:pt idx="23026">
                  <c:v>-4.7428219999999998E-3</c:v>
                </c:pt>
                <c:pt idx="23027">
                  <c:v>-5.0179259999999998E-3</c:v>
                </c:pt>
                <c:pt idx="23028">
                  <c:v>-3.7459500000000001E-3</c:v>
                </c:pt>
                <c:pt idx="23029">
                  <c:v>-5.6791389999999997E-3</c:v>
                </c:pt>
                <c:pt idx="23030">
                  <c:v>-3.8508309999999999E-3</c:v>
                </c:pt>
                <c:pt idx="23031">
                  <c:v>-5.7177069999999998E-3</c:v>
                </c:pt>
                <c:pt idx="23032">
                  <c:v>-6.7186049999999999E-3</c:v>
                </c:pt>
                <c:pt idx="23033">
                  <c:v>-5.9236510000000003E-3</c:v>
                </c:pt>
                <c:pt idx="23034">
                  <c:v>-6.8008519999999996E-3</c:v>
                </c:pt>
                <c:pt idx="23035">
                  <c:v>-8.4607999999999992E-3</c:v>
                </c:pt>
                <c:pt idx="23036">
                  <c:v>-5.9366380000000002E-3</c:v>
                </c:pt>
                <c:pt idx="23037">
                  <c:v>-7.3305369999999998E-3</c:v>
                </c:pt>
                <c:pt idx="23038">
                  <c:v>-1.1053087E-2</c:v>
                </c:pt>
                <c:pt idx="23039">
                  <c:v>-5.1368749999999999E-3</c:v>
                </c:pt>
                <c:pt idx="23040">
                  <c:v>-7.661101E-3</c:v>
                </c:pt>
                <c:pt idx="23041">
                  <c:v>-1.0714948E-2</c:v>
                </c:pt>
                <c:pt idx="23042">
                  <c:v>-8.8788889999999992E-3</c:v>
                </c:pt>
                <c:pt idx="23043">
                  <c:v>-8.8645080000000001E-3</c:v>
                </c:pt>
                <c:pt idx="23044">
                  <c:v>-9.4786860000000001E-3</c:v>
                </c:pt>
                <c:pt idx="23045">
                  <c:v>-9.5868099999999994E-3</c:v>
                </c:pt>
                <c:pt idx="23046">
                  <c:v>-9.3681289999999993E-3</c:v>
                </c:pt>
                <c:pt idx="23047">
                  <c:v>-7.2794110000000004E-3</c:v>
                </c:pt>
                <c:pt idx="23048">
                  <c:v>-7.3063379999999999E-3</c:v>
                </c:pt>
                <c:pt idx="23049">
                  <c:v>-7.8991579999999999E-3</c:v>
                </c:pt>
                <c:pt idx="23050">
                  <c:v>-7.7604290000000001E-3</c:v>
                </c:pt>
                <c:pt idx="23051">
                  <c:v>-7.9862660000000005E-3</c:v>
                </c:pt>
                <c:pt idx="23052">
                  <c:v>-1.0120755E-2</c:v>
                </c:pt>
                <c:pt idx="23053">
                  <c:v>-7.1225689999999996E-3</c:v>
                </c:pt>
                <c:pt idx="23054">
                  <c:v>-7.6496150000000002E-3</c:v>
                </c:pt>
                <c:pt idx="23055">
                  <c:v>-7.1430820000000003E-3</c:v>
                </c:pt>
                <c:pt idx="23056">
                  <c:v>-6.3872699999999996E-3</c:v>
                </c:pt>
                <c:pt idx="23057">
                  <c:v>-8.0506799999999993E-3</c:v>
                </c:pt>
                <c:pt idx="23058">
                  <c:v>-6.2983819999999999E-3</c:v>
                </c:pt>
                <c:pt idx="23059">
                  <c:v>-8.3540760000000002E-3</c:v>
                </c:pt>
                <c:pt idx="23060">
                  <c:v>-2.594112E-3</c:v>
                </c:pt>
                <c:pt idx="23061">
                  <c:v>-4.3233020000000002E-3</c:v>
                </c:pt>
                <c:pt idx="23062">
                  <c:v>-4.0535720000000001E-3</c:v>
                </c:pt>
                <c:pt idx="23063">
                  <c:v>-5.7396189999999996E-3</c:v>
                </c:pt>
                <c:pt idx="23064">
                  <c:v>-6.5313029999999996E-3</c:v>
                </c:pt>
                <c:pt idx="23065">
                  <c:v>-5.5845490000000003E-3</c:v>
                </c:pt>
                <c:pt idx="23066">
                  <c:v>-3.2365029999999999E-3</c:v>
                </c:pt>
                <c:pt idx="23067">
                  <c:v>-4.5590279999999997E-3</c:v>
                </c:pt>
                <c:pt idx="23068">
                  <c:v>-4.4535039999999996E-3</c:v>
                </c:pt>
                <c:pt idx="23069">
                  <c:v>-2.5666550000000002E-3</c:v>
                </c:pt>
                <c:pt idx="23070">
                  <c:v>-4.2256480000000003E-3</c:v>
                </c:pt>
                <c:pt idx="23071">
                  <c:v>-2.0240129999999999E-3</c:v>
                </c:pt>
                <c:pt idx="23072">
                  <c:v>-2.8764870000000001E-3</c:v>
                </c:pt>
                <c:pt idx="23073">
                  <c:v>-5.3170070000000003E-3</c:v>
                </c:pt>
                <c:pt idx="23074">
                  <c:v>-5.7296669999999999E-3</c:v>
                </c:pt>
                <c:pt idx="23075">
                  <c:v>-4.8151380000000001E-3</c:v>
                </c:pt>
                <c:pt idx="23076">
                  <c:v>-3.8609949999999999E-3</c:v>
                </c:pt>
                <c:pt idx="23077">
                  <c:v>-3.1677749999999998E-3</c:v>
                </c:pt>
                <c:pt idx="23078">
                  <c:v>-3.827123E-3</c:v>
                </c:pt>
                <c:pt idx="23079">
                  <c:v>-5.9400750000000004E-3</c:v>
                </c:pt>
                <c:pt idx="23080">
                  <c:v>-6.0828330000000002E-3</c:v>
                </c:pt>
                <c:pt idx="23081">
                  <c:v>-6.3819059999999997E-3</c:v>
                </c:pt>
                <c:pt idx="23082">
                  <c:v>-5.3579730000000002E-3</c:v>
                </c:pt>
                <c:pt idx="23083">
                  <c:v>-7.7361749999999996E-3</c:v>
                </c:pt>
                <c:pt idx="23084">
                  <c:v>-4.824816E-3</c:v>
                </c:pt>
                <c:pt idx="23085">
                  <c:v>-6.7888970000000003E-3</c:v>
                </c:pt>
                <c:pt idx="23086">
                  <c:v>-6.5020750000000004E-3</c:v>
                </c:pt>
                <c:pt idx="23087">
                  <c:v>-5.1822120000000003E-3</c:v>
                </c:pt>
                <c:pt idx="23088">
                  <c:v>-4.9981440000000004E-3</c:v>
                </c:pt>
                <c:pt idx="23089">
                  <c:v>-6.4929760000000001E-3</c:v>
                </c:pt>
                <c:pt idx="23090">
                  <c:v>-9.3646500000000004E-3</c:v>
                </c:pt>
                <c:pt idx="23091">
                  <c:v>-6.3640659999999998E-3</c:v>
                </c:pt>
                <c:pt idx="23092">
                  <c:v>-6.9771420000000004E-3</c:v>
                </c:pt>
                <c:pt idx="23093">
                  <c:v>-6.0114799999999996E-3</c:v>
                </c:pt>
                <c:pt idx="23094">
                  <c:v>-6.513161E-3</c:v>
                </c:pt>
                <c:pt idx="23095">
                  <c:v>-7.9736379999999999E-3</c:v>
                </c:pt>
                <c:pt idx="23096">
                  <c:v>-7.2152329999999997E-3</c:v>
                </c:pt>
                <c:pt idx="23097">
                  <c:v>-7.3622389999999996E-3</c:v>
                </c:pt>
                <c:pt idx="23098">
                  <c:v>-5.7816200000000003E-3</c:v>
                </c:pt>
                <c:pt idx="23099">
                  <c:v>-7.2823109999999996E-3</c:v>
                </c:pt>
                <c:pt idx="23100">
                  <c:v>-9.9789709999999997E-3</c:v>
                </c:pt>
                <c:pt idx="23101">
                  <c:v>-7.1075490000000003E-3</c:v>
                </c:pt>
                <c:pt idx="23102">
                  <c:v>-6.2066700000000001E-3</c:v>
                </c:pt>
                <c:pt idx="23103">
                  <c:v>-6.5057429999999996E-3</c:v>
                </c:pt>
                <c:pt idx="23104">
                  <c:v>-5.4902830000000003E-3</c:v>
                </c:pt>
                <c:pt idx="23105">
                  <c:v>-5.0186370000000003E-3</c:v>
                </c:pt>
                <c:pt idx="23106">
                  <c:v>-4.7156000000000003E-3</c:v>
                </c:pt>
                <c:pt idx="23107">
                  <c:v>-4.6673970000000002E-3</c:v>
                </c:pt>
                <c:pt idx="23108">
                  <c:v>-5.0500620000000001E-3</c:v>
                </c:pt>
                <c:pt idx="23109">
                  <c:v>-4.3882670000000004E-3</c:v>
                </c:pt>
                <c:pt idx="23110">
                  <c:v>-2.1155089999999998E-3</c:v>
                </c:pt>
                <c:pt idx="23111">
                  <c:v>-5.4354060000000003E-3</c:v>
                </c:pt>
                <c:pt idx="23112">
                  <c:v>-1.7301129999999999E-3</c:v>
                </c:pt>
                <c:pt idx="23113">
                  <c:v>-3.0108270000000002E-3</c:v>
                </c:pt>
                <c:pt idx="23114">
                  <c:v>-4.7940709999999996E-3</c:v>
                </c:pt>
                <c:pt idx="23115">
                  <c:v>-4.377021E-3</c:v>
                </c:pt>
                <c:pt idx="23116">
                  <c:v>-3.5483060000000002E-3</c:v>
                </c:pt>
                <c:pt idx="23117">
                  <c:v>-3.4974390000000002E-3</c:v>
                </c:pt>
                <c:pt idx="23118">
                  <c:v>-4.1318250000000004E-3</c:v>
                </c:pt>
                <c:pt idx="23119">
                  <c:v>-3.5376740000000002E-3</c:v>
                </c:pt>
                <c:pt idx="23120">
                  <c:v>-2.7988919999999999E-3</c:v>
                </c:pt>
                <c:pt idx="23121">
                  <c:v>-4.800258E-3</c:v>
                </c:pt>
                <c:pt idx="23122">
                  <c:v>-5.7201200000000004E-3</c:v>
                </c:pt>
                <c:pt idx="23123">
                  <c:v>-4.0370029999999999E-3</c:v>
                </c:pt>
                <c:pt idx="23124">
                  <c:v>-5.1739409999999996E-3</c:v>
                </c:pt>
                <c:pt idx="23125">
                  <c:v>-3.8705900000000001E-3</c:v>
                </c:pt>
                <c:pt idx="23126">
                  <c:v>-6.9954529999999996E-3</c:v>
                </c:pt>
                <c:pt idx="23127">
                  <c:v>-8.7366279999999998E-3</c:v>
                </c:pt>
                <c:pt idx="23128">
                  <c:v>-4.7397569999999998E-3</c:v>
                </c:pt>
                <c:pt idx="23129">
                  <c:v>-8.7752439999999998E-3</c:v>
                </c:pt>
                <c:pt idx="23130">
                  <c:v>-5.1171580000000001E-3</c:v>
                </c:pt>
                <c:pt idx="23131">
                  <c:v>-6.6796349999999997E-3</c:v>
                </c:pt>
                <c:pt idx="23132">
                  <c:v>-1.049597E-2</c:v>
                </c:pt>
                <c:pt idx="23133">
                  <c:v>-7.5318720000000002E-3</c:v>
                </c:pt>
                <c:pt idx="23134">
                  <c:v>-7.9011689999999996E-3</c:v>
                </c:pt>
                <c:pt idx="23135">
                  <c:v>-4.8739539999999998E-3</c:v>
                </c:pt>
                <c:pt idx="23136">
                  <c:v>-8.9792870000000007E-3</c:v>
                </c:pt>
                <c:pt idx="23137">
                  <c:v>-8.5372020000000007E-3</c:v>
                </c:pt>
                <c:pt idx="23138">
                  <c:v>-8.601371E-3</c:v>
                </c:pt>
                <c:pt idx="23139">
                  <c:v>-8.1635479999999996E-3</c:v>
                </c:pt>
                <c:pt idx="23140">
                  <c:v>-8.0719199999999998E-3</c:v>
                </c:pt>
                <c:pt idx="23141">
                  <c:v>-8.2756519999999997E-3</c:v>
                </c:pt>
                <c:pt idx="23142">
                  <c:v>-7.210419E-3</c:v>
                </c:pt>
                <c:pt idx="23143">
                  <c:v>-8.0306730000000003E-3</c:v>
                </c:pt>
                <c:pt idx="23144">
                  <c:v>-5.2700029999999997E-3</c:v>
                </c:pt>
                <c:pt idx="23145">
                  <c:v>-8.1784409999999998E-3</c:v>
                </c:pt>
                <c:pt idx="23146">
                  <c:v>-7.4125689999999999E-3</c:v>
                </c:pt>
                <c:pt idx="23147">
                  <c:v>-4.8873600000000003E-3</c:v>
                </c:pt>
                <c:pt idx="23148">
                  <c:v>-6.9449139999999999E-3</c:v>
                </c:pt>
                <c:pt idx="23149">
                  <c:v>-5.2514099999999998E-3</c:v>
                </c:pt>
                <c:pt idx="23150">
                  <c:v>-6.9363519999999998E-3</c:v>
                </c:pt>
                <c:pt idx="23151">
                  <c:v>-4.9925100000000004E-3</c:v>
                </c:pt>
                <c:pt idx="23152">
                  <c:v>-5.7738620000000003E-3</c:v>
                </c:pt>
                <c:pt idx="23153">
                  <c:v>-4.9964850000000002E-3</c:v>
                </c:pt>
                <c:pt idx="23154">
                  <c:v>-4.5003170000000002E-3</c:v>
                </c:pt>
                <c:pt idx="23155">
                  <c:v>-4.7775530000000004E-3</c:v>
                </c:pt>
                <c:pt idx="23156">
                  <c:v>-4.5104869999999997E-3</c:v>
                </c:pt>
                <c:pt idx="23157">
                  <c:v>-7.3257139999999997E-3</c:v>
                </c:pt>
                <c:pt idx="23158">
                  <c:v>-4.949101E-3</c:v>
                </c:pt>
                <c:pt idx="23159">
                  <c:v>-4.3347100000000003E-3</c:v>
                </c:pt>
                <c:pt idx="23160">
                  <c:v>-6.2687120000000001E-3</c:v>
                </c:pt>
                <c:pt idx="23161">
                  <c:v>-5.4351429999999999E-3</c:v>
                </c:pt>
                <c:pt idx="23162">
                  <c:v>-2.6074050000000001E-3</c:v>
                </c:pt>
                <c:pt idx="23163">
                  <c:v>2.3232400000000001E-4</c:v>
                </c:pt>
                <c:pt idx="23164">
                  <c:v>-4.4377890000000001E-3</c:v>
                </c:pt>
                <c:pt idx="23165">
                  <c:v>-5.2148990000000003E-3</c:v>
                </c:pt>
                <c:pt idx="23166">
                  <c:v>-4.0018110000000001E-3</c:v>
                </c:pt>
                <c:pt idx="23167">
                  <c:v>-4.9006279999999998E-3</c:v>
                </c:pt>
                <c:pt idx="23168">
                  <c:v>-5.4492610000000004E-3</c:v>
                </c:pt>
                <c:pt idx="23169">
                  <c:v>-5.351522E-3</c:v>
                </c:pt>
                <c:pt idx="23170">
                  <c:v>-6.4074539999999999E-3</c:v>
                </c:pt>
                <c:pt idx="23171">
                  <c:v>-4.9040990000000003E-3</c:v>
                </c:pt>
                <c:pt idx="23172">
                  <c:v>-5.3520119999999997E-3</c:v>
                </c:pt>
                <c:pt idx="23173">
                  <c:v>-7.591197E-3</c:v>
                </c:pt>
                <c:pt idx="23174">
                  <c:v>-4.8385889999999999E-3</c:v>
                </c:pt>
                <c:pt idx="23175">
                  <c:v>-6.9145220000000002E-3</c:v>
                </c:pt>
                <c:pt idx="23176">
                  <c:v>-4.6328599999999999E-3</c:v>
                </c:pt>
                <c:pt idx="23177">
                  <c:v>-6.6736410000000001E-3</c:v>
                </c:pt>
                <c:pt idx="23178">
                  <c:v>-2.4285169999999998E-3</c:v>
                </c:pt>
                <c:pt idx="23179">
                  <c:v>-5.8205849999999996E-3</c:v>
                </c:pt>
                <c:pt idx="23180">
                  <c:v>-4.1072310000000002E-3</c:v>
                </c:pt>
                <c:pt idx="23181">
                  <c:v>-3.3610129999999999E-3</c:v>
                </c:pt>
                <c:pt idx="23182">
                  <c:v>-2.7402899999999998E-3</c:v>
                </c:pt>
                <c:pt idx="23183">
                  <c:v>-2.7253770000000002E-3</c:v>
                </c:pt>
                <c:pt idx="23184">
                  <c:v>-2.7265060000000001E-3</c:v>
                </c:pt>
                <c:pt idx="23185">
                  <c:v>-2.1707050000000002E-3</c:v>
                </c:pt>
                <c:pt idx="23186">
                  <c:v>-3.2117790000000001E-3</c:v>
                </c:pt>
                <c:pt idx="23187">
                  <c:v>-2.508705E-3</c:v>
                </c:pt>
                <c:pt idx="23188">
                  <c:v>-1.4281249999999999E-3</c:v>
                </c:pt>
                <c:pt idx="23189">
                  <c:v>-3.3096480000000001E-3</c:v>
                </c:pt>
                <c:pt idx="23190">
                  <c:v>-3.0919939999999998E-3</c:v>
                </c:pt>
                <c:pt idx="23191">
                  <c:v>-2.2805289999999999E-3</c:v>
                </c:pt>
                <c:pt idx="23192">
                  <c:v>-1.9316069999999999E-3</c:v>
                </c:pt>
                <c:pt idx="23193">
                  <c:v>-2.3529190000000002E-3</c:v>
                </c:pt>
                <c:pt idx="23194">
                  <c:v>9.4145800000000005E-4</c:v>
                </c:pt>
                <c:pt idx="23195">
                  <c:v>-1.6532599999999999E-3</c:v>
                </c:pt>
                <c:pt idx="23196">
                  <c:v>-1.594154E-3</c:v>
                </c:pt>
                <c:pt idx="23197">
                  <c:v>-6.1277900000000004E-4</c:v>
                </c:pt>
                <c:pt idx="23198">
                  <c:v>-1.3561619999999999E-3</c:v>
                </c:pt>
                <c:pt idx="23199">
                  <c:v>-3.1351539999999998E-3</c:v>
                </c:pt>
                <c:pt idx="23200">
                  <c:v>4.7115699999999999E-4</c:v>
                </c:pt>
                <c:pt idx="23201" formatCode="0.00E+00">
                  <c:v>7.7807599999999997E-5</c:v>
                </c:pt>
                <c:pt idx="23202">
                  <c:v>2.7271400000000002E-4</c:v>
                </c:pt>
                <c:pt idx="23203">
                  <c:v>-4.8176000000000002E-4</c:v>
                </c:pt>
                <c:pt idx="23204">
                  <c:v>2.8129000000000001E-4</c:v>
                </c:pt>
                <c:pt idx="23205">
                  <c:v>1.114061E-3</c:v>
                </c:pt>
                <c:pt idx="23206" formatCode="0.00E+00">
                  <c:v>4.8844600000000003E-5</c:v>
                </c:pt>
                <c:pt idx="23207" formatCode="0.00E+00">
                  <c:v>-7.1796600000000003E-5</c:v>
                </c:pt>
                <c:pt idx="23208">
                  <c:v>-2.8904629999999998E-3</c:v>
                </c:pt>
                <c:pt idx="23209">
                  <c:v>1.9889809999999999E-3</c:v>
                </c:pt>
                <c:pt idx="23210">
                  <c:v>5.6922699999999995E-4</c:v>
                </c:pt>
                <c:pt idx="23211">
                  <c:v>1.112245E-3</c:v>
                </c:pt>
                <c:pt idx="23212">
                  <c:v>3.23713E-4</c:v>
                </c:pt>
                <c:pt idx="23213">
                  <c:v>2.30502E-4</c:v>
                </c:pt>
                <c:pt idx="23214">
                  <c:v>-3.1344000000000001E-4</c:v>
                </c:pt>
                <c:pt idx="23215">
                  <c:v>1.108422E-3</c:v>
                </c:pt>
                <c:pt idx="23216">
                  <c:v>1.1586699999999999E-4</c:v>
                </c:pt>
                <c:pt idx="23217">
                  <c:v>1.4942300000000001E-4</c:v>
                </c:pt>
                <c:pt idx="23218">
                  <c:v>-1.6988929999999999E-3</c:v>
                </c:pt>
                <c:pt idx="23219">
                  <c:v>-4.15516E-4</c:v>
                </c:pt>
                <c:pt idx="23220">
                  <c:v>-4.2663800000000002E-4</c:v>
                </c:pt>
                <c:pt idx="23221">
                  <c:v>-1.6173369999999999E-3</c:v>
                </c:pt>
                <c:pt idx="23222">
                  <c:v>-9.0070700000000005E-4</c:v>
                </c:pt>
                <c:pt idx="23223">
                  <c:v>-3.234968E-3</c:v>
                </c:pt>
                <c:pt idx="23224">
                  <c:v>-1.631181E-3</c:v>
                </c:pt>
                <c:pt idx="23225">
                  <c:v>-1.431444E-3</c:v>
                </c:pt>
                <c:pt idx="23226">
                  <c:v>-1.727674E-3</c:v>
                </c:pt>
                <c:pt idx="23227">
                  <c:v>-1.9431229999999999E-3</c:v>
                </c:pt>
                <c:pt idx="23228">
                  <c:v>-2.051354E-3</c:v>
                </c:pt>
                <c:pt idx="23229">
                  <c:v>-1.419918E-3</c:v>
                </c:pt>
                <c:pt idx="23230">
                  <c:v>-2.886048E-3</c:v>
                </c:pt>
                <c:pt idx="23231">
                  <c:v>-3.7069300000000001E-4</c:v>
                </c:pt>
                <c:pt idx="23232">
                  <c:v>-1.1221860000000001E-3</c:v>
                </c:pt>
                <c:pt idx="23233">
                  <c:v>-4.1591600000000001E-4</c:v>
                </c:pt>
                <c:pt idx="23234">
                  <c:v>-2.8171049999999999E-3</c:v>
                </c:pt>
                <c:pt idx="23235">
                  <c:v>-4.4237909999999998E-3</c:v>
                </c:pt>
                <c:pt idx="23236">
                  <c:v>4.5058099999999997E-4</c:v>
                </c:pt>
                <c:pt idx="23237" formatCode="0.00E+00">
                  <c:v>5.7764399999999999E-5</c:v>
                </c:pt>
                <c:pt idx="23238" formatCode="0.00E+00">
                  <c:v>5.0102799999999997E-5</c:v>
                </c:pt>
                <c:pt idx="23239">
                  <c:v>1.8264310000000001E-3</c:v>
                </c:pt>
                <c:pt idx="23240">
                  <c:v>-1.0062669999999999E-3</c:v>
                </c:pt>
                <c:pt idx="23241">
                  <c:v>2.8052490000000001E-3</c:v>
                </c:pt>
                <c:pt idx="23242" formatCode="0.00E+00">
                  <c:v>6.4150200000000001E-5</c:v>
                </c:pt>
                <c:pt idx="23243">
                  <c:v>1.638877E-3</c:v>
                </c:pt>
                <c:pt idx="23244">
                  <c:v>1.382732E-3</c:v>
                </c:pt>
                <c:pt idx="23245" formatCode="0.00E+00">
                  <c:v>-9.7186299999999995E-5</c:v>
                </c:pt>
                <c:pt idx="23246">
                  <c:v>6.6870799999999995E-4</c:v>
                </c:pt>
                <c:pt idx="23247">
                  <c:v>2.701499E-3</c:v>
                </c:pt>
                <c:pt idx="23248">
                  <c:v>-4.1036300000000001E-4</c:v>
                </c:pt>
                <c:pt idx="23249">
                  <c:v>1.2538460000000001E-3</c:v>
                </c:pt>
                <c:pt idx="23250" formatCode="0.00E+00">
                  <c:v>-3.97111E-5</c:v>
                </c:pt>
                <c:pt idx="23251">
                  <c:v>-5.98709E-4</c:v>
                </c:pt>
                <c:pt idx="23252">
                  <c:v>6.9560200000000003E-4</c:v>
                </c:pt>
                <c:pt idx="23253">
                  <c:v>2.1170600000000001E-4</c:v>
                </c:pt>
                <c:pt idx="23254">
                  <c:v>2.2424599999999999E-4</c:v>
                </c:pt>
                <c:pt idx="23255">
                  <c:v>-9.4328299999999995E-4</c:v>
                </c:pt>
                <c:pt idx="23256">
                  <c:v>-8.37319E-4</c:v>
                </c:pt>
                <c:pt idx="23257">
                  <c:v>-2.2879430000000002E-3</c:v>
                </c:pt>
                <c:pt idx="23258">
                  <c:v>-2.7882500000000001E-4</c:v>
                </c:pt>
                <c:pt idx="23259">
                  <c:v>-6.9108199999999998E-4</c:v>
                </c:pt>
                <c:pt idx="23260">
                  <c:v>-1.8343960000000001E-3</c:v>
                </c:pt>
                <c:pt idx="23261">
                  <c:v>-6.2292399999999996E-4</c:v>
                </c:pt>
                <c:pt idx="23262">
                  <c:v>-1.2607320000000001E-3</c:v>
                </c:pt>
                <c:pt idx="23263">
                  <c:v>1.584589E-3</c:v>
                </c:pt>
                <c:pt idx="23264">
                  <c:v>-1.2713850000000001E-3</c:v>
                </c:pt>
                <c:pt idx="23265">
                  <c:v>-3.417626E-3</c:v>
                </c:pt>
                <c:pt idx="23266">
                  <c:v>6.7485799999999997E-4</c:v>
                </c:pt>
                <c:pt idx="23267">
                  <c:v>-1.0000040000000001E-3</c:v>
                </c:pt>
                <c:pt idx="23268">
                  <c:v>-7.7901399999999997E-4</c:v>
                </c:pt>
                <c:pt idx="23269">
                  <c:v>1.8958650000000001E-3</c:v>
                </c:pt>
                <c:pt idx="23270">
                  <c:v>-3.3305829999999998E-3</c:v>
                </c:pt>
                <c:pt idx="23271">
                  <c:v>1.4164700000000001E-4</c:v>
                </c:pt>
                <c:pt idx="23272">
                  <c:v>-1.4565279999999999E-3</c:v>
                </c:pt>
                <c:pt idx="23273">
                  <c:v>-2.1239169999999999E-3</c:v>
                </c:pt>
                <c:pt idx="23274">
                  <c:v>2.1350570000000001E-3</c:v>
                </c:pt>
                <c:pt idx="23275">
                  <c:v>-1.109472E-3</c:v>
                </c:pt>
                <c:pt idx="23276">
                  <c:v>-1.914277E-3</c:v>
                </c:pt>
                <c:pt idx="23277">
                  <c:v>-2.19707E-4</c:v>
                </c:pt>
                <c:pt idx="23278">
                  <c:v>1.663414E-3</c:v>
                </c:pt>
                <c:pt idx="23279">
                  <c:v>1.450893E-3</c:v>
                </c:pt>
                <c:pt idx="23280">
                  <c:v>-2.1928440000000002E-3</c:v>
                </c:pt>
                <c:pt idx="23281">
                  <c:v>-1.9518280000000001E-3</c:v>
                </c:pt>
                <c:pt idx="23282">
                  <c:v>1.2834840000000001E-3</c:v>
                </c:pt>
                <c:pt idx="23283">
                  <c:v>-1.8752910000000001E-3</c:v>
                </c:pt>
                <c:pt idx="23284">
                  <c:v>-1.3324470000000001E-3</c:v>
                </c:pt>
                <c:pt idx="23285">
                  <c:v>-1.7830540000000001E-3</c:v>
                </c:pt>
                <c:pt idx="23286">
                  <c:v>1.650072E-3</c:v>
                </c:pt>
                <c:pt idx="23287">
                  <c:v>2.7801099999999999E-4</c:v>
                </c:pt>
                <c:pt idx="23288">
                  <c:v>8.1694799999999996E-4</c:v>
                </c:pt>
                <c:pt idx="23289">
                  <c:v>6.2413499999999995E-4</c:v>
                </c:pt>
                <c:pt idx="23290">
                  <c:v>-1.1299179999999999E-3</c:v>
                </c:pt>
                <c:pt idx="23291">
                  <c:v>-1.096629E-3</c:v>
                </c:pt>
                <c:pt idx="23292">
                  <c:v>-1.7420000000000001E-3</c:v>
                </c:pt>
                <c:pt idx="23293">
                  <c:v>-2.0802220000000001E-3</c:v>
                </c:pt>
                <c:pt idx="23294">
                  <c:v>-1.83574E-3</c:v>
                </c:pt>
                <c:pt idx="23295">
                  <c:v>-7.0016800000000004E-4</c:v>
                </c:pt>
                <c:pt idx="23296">
                  <c:v>-6.1509900000000003E-4</c:v>
                </c:pt>
                <c:pt idx="23297">
                  <c:v>-1.3818229999999999E-3</c:v>
                </c:pt>
                <c:pt idx="23298">
                  <c:v>-3.4219900000000001E-4</c:v>
                </c:pt>
                <c:pt idx="23299">
                  <c:v>-3.076999E-3</c:v>
                </c:pt>
                <c:pt idx="23300">
                  <c:v>-1.0883220000000001E-3</c:v>
                </c:pt>
                <c:pt idx="23301">
                  <c:v>-1.5248700000000001E-4</c:v>
                </c:pt>
                <c:pt idx="23302">
                  <c:v>7.8488199999999998E-4</c:v>
                </c:pt>
                <c:pt idx="23303">
                  <c:v>6.7329499999999997E-4</c:v>
                </c:pt>
                <c:pt idx="23304">
                  <c:v>-4.5197599999999998E-4</c:v>
                </c:pt>
                <c:pt idx="23305">
                  <c:v>-1.23095E-3</c:v>
                </c:pt>
                <c:pt idx="23306">
                  <c:v>-9.1839500000000002E-4</c:v>
                </c:pt>
                <c:pt idx="23307">
                  <c:v>-1.718408E-3</c:v>
                </c:pt>
                <c:pt idx="23308">
                  <c:v>-2.9610200000000002E-4</c:v>
                </c:pt>
                <c:pt idx="23309">
                  <c:v>-1.214094E-3</c:v>
                </c:pt>
                <c:pt idx="23310" formatCode="0.00E+00">
                  <c:v>-3.26496E-5</c:v>
                </c:pt>
                <c:pt idx="23311">
                  <c:v>-1.0145569999999999E-3</c:v>
                </c:pt>
                <c:pt idx="23312">
                  <c:v>1.738358E-3</c:v>
                </c:pt>
                <c:pt idx="23313">
                  <c:v>-1.600979E-3</c:v>
                </c:pt>
                <c:pt idx="23314">
                  <c:v>-1.0797789999999999E-3</c:v>
                </c:pt>
                <c:pt idx="23315">
                  <c:v>1.18644E-4</c:v>
                </c:pt>
                <c:pt idx="23316">
                  <c:v>6.8151300000000002E-4</c:v>
                </c:pt>
                <c:pt idx="23317">
                  <c:v>6.0241699999999995E-4</c:v>
                </c:pt>
                <c:pt idx="23318">
                  <c:v>1.8882969999999999E-3</c:v>
                </c:pt>
                <c:pt idx="23319">
                  <c:v>-7.7033699999999995E-4</c:v>
                </c:pt>
                <c:pt idx="23320" formatCode="0.00E+00">
                  <c:v>-2.80205E-5</c:v>
                </c:pt>
                <c:pt idx="23321">
                  <c:v>2.3917280000000001E-3</c:v>
                </c:pt>
                <c:pt idx="23322" formatCode="0.00E+00">
                  <c:v>1.1794700000000001E-5</c:v>
                </c:pt>
                <c:pt idx="23323">
                  <c:v>2.0826690000000001E-3</c:v>
                </c:pt>
                <c:pt idx="23324">
                  <c:v>6.7029700000000004E-4</c:v>
                </c:pt>
                <c:pt idx="23325">
                  <c:v>-2.0059140000000001E-3</c:v>
                </c:pt>
                <c:pt idx="23326">
                  <c:v>1.7787689999999999E-3</c:v>
                </c:pt>
                <c:pt idx="23327">
                  <c:v>-1.8473910000000001E-3</c:v>
                </c:pt>
                <c:pt idx="23328">
                  <c:v>-9.4326999999999996E-4</c:v>
                </c:pt>
                <c:pt idx="23329">
                  <c:v>8.3598799999999997E-4</c:v>
                </c:pt>
                <c:pt idx="23330">
                  <c:v>1.918407E-3</c:v>
                </c:pt>
                <c:pt idx="23331">
                  <c:v>8.9548700000000004E-4</c:v>
                </c:pt>
                <c:pt idx="23332">
                  <c:v>-5.9124199999999996E-4</c:v>
                </c:pt>
                <c:pt idx="23333">
                  <c:v>-1.5081680000000001E-3</c:v>
                </c:pt>
                <c:pt idx="23334">
                  <c:v>-1.3527350000000001E-3</c:v>
                </c:pt>
                <c:pt idx="23335" formatCode="0.00E+00">
                  <c:v>-3.8997500000000001E-5</c:v>
                </c:pt>
                <c:pt idx="23336">
                  <c:v>-3.6538899999999998E-4</c:v>
                </c:pt>
                <c:pt idx="23337">
                  <c:v>-2.6708880000000002E-3</c:v>
                </c:pt>
                <c:pt idx="23338">
                  <c:v>-2.8765549999999998E-3</c:v>
                </c:pt>
                <c:pt idx="23339">
                  <c:v>1.6763850000000001E-3</c:v>
                </c:pt>
                <c:pt idx="23340">
                  <c:v>2.9158199999999997E-4</c:v>
                </c:pt>
                <c:pt idx="23341">
                  <c:v>-1.9904800000000002E-3</c:v>
                </c:pt>
                <c:pt idx="23342">
                  <c:v>-2.41458E-4</c:v>
                </c:pt>
                <c:pt idx="23343" formatCode="0.00E+00">
                  <c:v>1.8200399999999999E-5</c:v>
                </c:pt>
                <c:pt idx="23344">
                  <c:v>-1.773089E-3</c:v>
                </c:pt>
                <c:pt idx="23345">
                  <c:v>-7.4644100000000003E-4</c:v>
                </c:pt>
                <c:pt idx="23346">
                  <c:v>2.4169E-4</c:v>
                </c:pt>
                <c:pt idx="23347">
                  <c:v>-1.2912259999999999E-3</c:v>
                </c:pt>
                <c:pt idx="23348" formatCode="0.00E+00">
                  <c:v>-1.2606799999999999E-5</c:v>
                </c:pt>
                <c:pt idx="23349">
                  <c:v>1.6417490000000001E-3</c:v>
                </c:pt>
                <c:pt idx="23350">
                  <c:v>2.5177899999999999E-4</c:v>
                </c:pt>
                <c:pt idx="23351">
                  <c:v>1.0001280000000001E-3</c:v>
                </c:pt>
                <c:pt idx="23352">
                  <c:v>2.0908419999999999E-3</c:v>
                </c:pt>
                <c:pt idx="23353">
                  <c:v>-2.2005760000000001E-3</c:v>
                </c:pt>
                <c:pt idx="23354">
                  <c:v>2.17343E-4</c:v>
                </c:pt>
                <c:pt idx="23355">
                  <c:v>2.6490760000000002E-3</c:v>
                </c:pt>
                <c:pt idx="23356">
                  <c:v>-9.9371000000000008E-4</c:v>
                </c:pt>
                <c:pt idx="23357">
                  <c:v>-4.59214E-4</c:v>
                </c:pt>
                <c:pt idx="23358">
                  <c:v>-4.11099E-4</c:v>
                </c:pt>
                <c:pt idx="23359">
                  <c:v>-1.5434750000000001E-3</c:v>
                </c:pt>
                <c:pt idx="23360">
                  <c:v>6.4122199999999999E-4</c:v>
                </c:pt>
                <c:pt idx="23361" formatCode="0.00E+00">
                  <c:v>-5.7059099999999997E-5</c:v>
                </c:pt>
                <c:pt idx="23362">
                  <c:v>8.7180299999999999E-4</c:v>
                </c:pt>
                <c:pt idx="23363">
                  <c:v>1.22123E-4</c:v>
                </c:pt>
                <c:pt idx="23364">
                  <c:v>-2.526099E-3</c:v>
                </c:pt>
                <c:pt idx="23365">
                  <c:v>-4.9064499999999995E-4</c:v>
                </c:pt>
                <c:pt idx="23366">
                  <c:v>7.4662299999999997E-4</c:v>
                </c:pt>
                <c:pt idx="23367">
                  <c:v>-1.0430210000000001E-3</c:v>
                </c:pt>
                <c:pt idx="23368">
                  <c:v>-1.0734379999999999E-3</c:v>
                </c:pt>
                <c:pt idx="23369">
                  <c:v>-1.684367E-3</c:v>
                </c:pt>
                <c:pt idx="23370">
                  <c:v>-4.65818E-4</c:v>
                </c:pt>
                <c:pt idx="23371">
                  <c:v>1.3280869999999999E-3</c:v>
                </c:pt>
                <c:pt idx="23372">
                  <c:v>-2.4853150000000001E-3</c:v>
                </c:pt>
                <c:pt idx="23373">
                  <c:v>1.454299E-3</c:v>
                </c:pt>
                <c:pt idx="23374">
                  <c:v>1.2903099999999999E-4</c:v>
                </c:pt>
                <c:pt idx="23375">
                  <c:v>-1.305081E-3</c:v>
                </c:pt>
                <c:pt idx="23376">
                  <c:v>-9.814069999999999E-4</c:v>
                </c:pt>
                <c:pt idx="23377">
                  <c:v>2.3720450000000001E-3</c:v>
                </c:pt>
                <c:pt idx="23378">
                  <c:v>-1.2100299999999999E-4</c:v>
                </c:pt>
                <c:pt idx="23379">
                  <c:v>-4.8558999999999999E-4</c:v>
                </c:pt>
                <c:pt idx="23380">
                  <c:v>1.4401999999999999E-4</c:v>
                </c:pt>
                <c:pt idx="23381">
                  <c:v>-8.6238899999999997E-4</c:v>
                </c:pt>
                <c:pt idx="23382">
                  <c:v>6.3545599999999995E-4</c:v>
                </c:pt>
                <c:pt idx="23383">
                  <c:v>-3.8879499999999999E-4</c:v>
                </c:pt>
                <c:pt idx="23384">
                  <c:v>8.3100399999999999E-4</c:v>
                </c:pt>
                <c:pt idx="23385">
                  <c:v>1.0744159999999999E-3</c:v>
                </c:pt>
                <c:pt idx="23386">
                  <c:v>6.0351800000000004E-4</c:v>
                </c:pt>
                <c:pt idx="23387">
                  <c:v>1.3959500000000001E-4</c:v>
                </c:pt>
                <c:pt idx="23388">
                  <c:v>5.7854100000000002E-4</c:v>
                </c:pt>
                <c:pt idx="23389">
                  <c:v>-8.0656900000000004E-4</c:v>
                </c:pt>
                <c:pt idx="23390">
                  <c:v>4.0391800000000002E-4</c:v>
                </c:pt>
                <c:pt idx="23391">
                  <c:v>-9.7932800000000001E-4</c:v>
                </c:pt>
                <c:pt idx="23392">
                  <c:v>2.6110199999999998E-4</c:v>
                </c:pt>
                <c:pt idx="23393">
                  <c:v>-7.40779E-4</c:v>
                </c:pt>
                <c:pt idx="23394">
                  <c:v>1.4612889999999999E-3</c:v>
                </c:pt>
                <c:pt idx="23395" formatCode="0.00E+00">
                  <c:v>2.71767E-5</c:v>
                </c:pt>
                <c:pt idx="23396" formatCode="0.00E+00">
                  <c:v>7.7990099999999997E-5</c:v>
                </c:pt>
                <c:pt idx="23397">
                  <c:v>-8.0191799999999999E-4</c:v>
                </c:pt>
                <c:pt idx="23398">
                  <c:v>-1.4692520000000001E-3</c:v>
                </c:pt>
                <c:pt idx="23399">
                  <c:v>-5.6138100000000001E-4</c:v>
                </c:pt>
                <c:pt idx="23400">
                  <c:v>-8.9047799999999999E-4</c:v>
                </c:pt>
                <c:pt idx="23401">
                  <c:v>-1.861999E-3</c:v>
                </c:pt>
                <c:pt idx="23402">
                  <c:v>-2.1307710000000001E-3</c:v>
                </c:pt>
                <c:pt idx="23403">
                  <c:v>3.9656899999999999E-4</c:v>
                </c:pt>
                <c:pt idx="23404">
                  <c:v>1.78385E-3</c:v>
                </c:pt>
                <c:pt idx="23405">
                  <c:v>3.2390499999999998E-4</c:v>
                </c:pt>
                <c:pt idx="23406">
                  <c:v>8.4956400000000003E-4</c:v>
                </c:pt>
                <c:pt idx="23407">
                  <c:v>1.11335E-4</c:v>
                </c:pt>
                <c:pt idx="23408">
                  <c:v>-1.4422560000000001E-3</c:v>
                </c:pt>
                <c:pt idx="23409">
                  <c:v>1.4549960000000001E-3</c:v>
                </c:pt>
                <c:pt idx="23410" formatCode="0.00E+00">
                  <c:v>2.43273E-5</c:v>
                </c:pt>
                <c:pt idx="23411">
                  <c:v>-1.1850140000000001E-3</c:v>
                </c:pt>
                <c:pt idx="23412" formatCode="0.00E+00">
                  <c:v>4.4407099999999997E-5</c:v>
                </c:pt>
                <c:pt idx="23413">
                  <c:v>-6.2830700000000004E-4</c:v>
                </c:pt>
                <c:pt idx="23414">
                  <c:v>-1.2297499999999999E-3</c:v>
                </c:pt>
                <c:pt idx="23415">
                  <c:v>1.384143E-3</c:v>
                </c:pt>
                <c:pt idx="23416">
                  <c:v>-5.7314400000000004E-4</c:v>
                </c:pt>
                <c:pt idx="23417">
                  <c:v>-1.7694360000000001E-3</c:v>
                </c:pt>
                <c:pt idx="23418">
                  <c:v>1.6500999999999999E-4</c:v>
                </c:pt>
                <c:pt idx="23419">
                  <c:v>-1.5703049999999999E-3</c:v>
                </c:pt>
                <c:pt idx="23420">
                  <c:v>3.14796E-4</c:v>
                </c:pt>
                <c:pt idx="23421">
                  <c:v>-1.625051E-3</c:v>
                </c:pt>
                <c:pt idx="23422">
                  <c:v>1.904265E-3</c:v>
                </c:pt>
                <c:pt idx="23423">
                  <c:v>-1.86582E-4</c:v>
                </c:pt>
                <c:pt idx="23424">
                  <c:v>-8.5762700000000002E-4</c:v>
                </c:pt>
                <c:pt idx="23425">
                  <c:v>-2.9652519999999998E-3</c:v>
                </c:pt>
                <c:pt idx="23426">
                  <c:v>-7.9241700000000001E-4</c:v>
                </c:pt>
                <c:pt idx="23427">
                  <c:v>-1.244623E-3</c:v>
                </c:pt>
                <c:pt idx="23428">
                  <c:v>-1.8126170000000001E-3</c:v>
                </c:pt>
                <c:pt idx="23429">
                  <c:v>2.4979749999999999E-3</c:v>
                </c:pt>
                <c:pt idx="23430">
                  <c:v>2.1088679999999999E-3</c:v>
                </c:pt>
                <c:pt idx="23431">
                  <c:v>1.073963E-3</c:v>
                </c:pt>
                <c:pt idx="23432">
                  <c:v>7.9932799999999997E-4</c:v>
                </c:pt>
                <c:pt idx="23433">
                  <c:v>-2.5022400000000001E-4</c:v>
                </c:pt>
                <c:pt idx="23434">
                  <c:v>4.1992990000000001E-3</c:v>
                </c:pt>
                <c:pt idx="23435">
                  <c:v>-1.8495390000000001E-3</c:v>
                </c:pt>
                <c:pt idx="23436" formatCode="0.00E+00">
                  <c:v>3.2928100000000001E-5</c:v>
                </c:pt>
                <c:pt idx="23437">
                  <c:v>-1.3284799999999999E-3</c:v>
                </c:pt>
                <c:pt idx="23438">
                  <c:v>3.1336500000000002E-4</c:v>
                </c:pt>
                <c:pt idx="23439">
                  <c:v>-2.198E-4</c:v>
                </c:pt>
                <c:pt idx="23440">
                  <c:v>-2.7891800000000002E-4</c:v>
                </c:pt>
                <c:pt idx="23441">
                  <c:v>-1.7495150000000001E-3</c:v>
                </c:pt>
                <c:pt idx="23442">
                  <c:v>8.1498200000000001E-4</c:v>
                </c:pt>
                <c:pt idx="23443">
                  <c:v>2.0083449999999999E-3</c:v>
                </c:pt>
                <c:pt idx="23444">
                  <c:v>7.6795400000000005E-4</c:v>
                </c:pt>
                <c:pt idx="23445">
                  <c:v>-1.301588E-3</c:v>
                </c:pt>
                <c:pt idx="23446">
                  <c:v>-1.5915910000000001E-3</c:v>
                </c:pt>
                <c:pt idx="23447">
                  <c:v>1.2265659999999999E-3</c:v>
                </c:pt>
                <c:pt idx="23448">
                  <c:v>-5.2544400000000002E-4</c:v>
                </c:pt>
                <c:pt idx="23449">
                  <c:v>-8.9642200000000002E-4</c:v>
                </c:pt>
                <c:pt idx="23450">
                  <c:v>-5.8451900000000003E-4</c:v>
                </c:pt>
                <c:pt idx="23451" formatCode="0.00E+00">
                  <c:v>-9.7693600000000003E-5</c:v>
                </c:pt>
                <c:pt idx="23452">
                  <c:v>9.1217499999999999E-4</c:v>
                </c:pt>
                <c:pt idx="23453">
                  <c:v>-2.706263E-3</c:v>
                </c:pt>
                <c:pt idx="23454">
                  <c:v>6.1641899999999999E-4</c:v>
                </c:pt>
                <c:pt idx="23455">
                  <c:v>-5.9957999999999995E-4</c:v>
                </c:pt>
                <c:pt idx="23456">
                  <c:v>-1.531931E-3</c:v>
                </c:pt>
                <c:pt idx="23457">
                  <c:v>-1.407295E-3</c:v>
                </c:pt>
                <c:pt idx="23458">
                  <c:v>-1.189287E-3</c:v>
                </c:pt>
                <c:pt idx="23459">
                  <c:v>-1.60687E-3</c:v>
                </c:pt>
                <c:pt idx="23460" formatCode="0.00E+00">
                  <c:v>-8.7507099999999994E-5</c:v>
                </c:pt>
                <c:pt idx="23461" formatCode="0.00E+00">
                  <c:v>-7.7653700000000005E-5</c:v>
                </c:pt>
                <c:pt idx="23462">
                  <c:v>-3.1956600000000002E-4</c:v>
                </c:pt>
                <c:pt idx="23463">
                  <c:v>1.29937E-3</c:v>
                </c:pt>
                <c:pt idx="23464">
                  <c:v>1.4263050000000001E-3</c:v>
                </c:pt>
                <c:pt idx="23465">
                  <c:v>1.3125879999999999E-3</c:v>
                </c:pt>
                <c:pt idx="23466">
                  <c:v>2.6790749999999999E-3</c:v>
                </c:pt>
                <c:pt idx="23467">
                  <c:v>8.7211999999999999E-4</c:v>
                </c:pt>
                <c:pt idx="23468">
                  <c:v>2.2163370000000001E-3</c:v>
                </c:pt>
                <c:pt idx="23469">
                  <c:v>-1.8234119999999999E-3</c:v>
                </c:pt>
                <c:pt idx="23470">
                  <c:v>-3.2582999999999999E-4</c:v>
                </c:pt>
                <c:pt idx="23471">
                  <c:v>-6.3076199999999999E-4</c:v>
                </c:pt>
                <c:pt idx="23472">
                  <c:v>1.8339280000000001E-3</c:v>
                </c:pt>
                <c:pt idx="23473">
                  <c:v>-8.1352099999999999E-4</c:v>
                </c:pt>
                <c:pt idx="23474">
                  <c:v>2.0909679999999999E-3</c:v>
                </c:pt>
                <c:pt idx="23475">
                  <c:v>7.9134500000000005E-4</c:v>
                </c:pt>
                <c:pt idx="23476">
                  <c:v>-1.883343E-3</c:v>
                </c:pt>
                <c:pt idx="23477">
                  <c:v>-4.40443E-4</c:v>
                </c:pt>
                <c:pt idx="23478">
                  <c:v>7.9116899999999999E-4</c:v>
                </c:pt>
                <c:pt idx="23479">
                  <c:v>2.18855E-4</c:v>
                </c:pt>
                <c:pt idx="23480">
                  <c:v>-7.3020599999999995E-4</c:v>
                </c:pt>
                <c:pt idx="23481">
                  <c:v>-5.4405000000000002E-4</c:v>
                </c:pt>
                <c:pt idx="23482">
                  <c:v>2.2497820000000001E-3</c:v>
                </c:pt>
                <c:pt idx="23483">
                  <c:v>-2.9699899999999999E-4</c:v>
                </c:pt>
                <c:pt idx="23484">
                  <c:v>-2.9590100000000002E-3</c:v>
                </c:pt>
                <c:pt idx="23485">
                  <c:v>5.5503099999999999E-4</c:v>
                </c:pt>
                <c:pt idx="23486">
                  <c:v>1.3361619999999999E-3</c:v>
                </c:pt>
                <c:pt idx="23487">
                  <c:v>2.8448430000000001E-3</c:v>
                </c:pt>
                <c:pt idx="23488">
                  <c:v>8.6614099999999996E-4</c:v>
                </c:pt>
                <c:pt idx="23489">
                  <c:v>-4.2229700000000003E-4</c:v>
                </c:pt>
                <c:pt idx="23490">
                  <c:v>5.70525E-4</c:v>
                </c:pt>
                <c:pt idx="23491">
                  <c:v>1.1068849999999999E-3</c:v>
                </c:pt>
                <c:pt idx="23492">
                  <c:v>-9.7382000000000002E-4</c:v>
                </c:pt>
                <c:pt idx="23493">
                  <c:v>1.7905410000000001E-3</c:v>
                </c:pt>
                <c:pt idx="23494">
                  <c:v>-1.5573E-3</c:v>
                </c:pt>
                <c:pt idx="23495">
                  <c:v>2.03582E-4</c:v>
                </c:pt>
                <c:pt idx="23496">
                  <c:v>1.4591699999999999E-4</c:v>
                </c:pt>
                <c:pt idx="23497">
                  <c:v>1.8189149999999999E-3</c:v>
                </c:pt>
                <c:pt idx="23498">
                  <c:v>1.4425199999999999E-4</c:v>
                </c:pt>
                <c:pt idx="23499">
                  <c:v>2.1578679999999999E-3</c:v>
                </c:pt>
                <c:pt idx="23500">
                  <c:v>-1.430174E-3</c:v>
                </c:pt>
                <c:pt idx="23501">
                  <c:v>-2.5465500000000001E-4</c:v>
                </c:pt>
                <c:pt idx="23502">
                  <c:v>1.60261E-3</c:v>
                </c:pt>
                <c:pt idx="23503">
                  <c:v>1.047341E-3</c:v>
                </c:pt>
                <c:pt idx="23504">
                  <c:v>-7.3273999999999995E-4</c:v>
                </c:pt>
                <c:pt idx="23505" formatCode="0.00E+00">
                  <c:v>9.3105900000000006E-5</c:v>
                </c:pt>
                <c:pt idx="23506">
                  <c:v>-3.5489700000000001E-4</c:v>
                </c:pt>
                <c:pt idx="23507">
                  <c:v>1.5806889999999999E-3</c:v>
                </c:pt>
                <c:pt idx="23508">
                  <c:v>8.5767999999999999E-4</c:v>
                </c:pt>
                <c:pt idx="23509">
                  <c:v>3.9801799999999998E-4</c:v>
                </c:pt>
                <c:pt idx="23510">
                  <c:v>-8.4626500000000002E-4</c:v>
                </c:pt>
                <c:pt idx="23511">
                  <c:v>-5.1496799999999998E-4</c:v>
                </c:pt>
                <c:pt idx="23512">
                  <c:v>3.0963200000000001E-4</c:v>
                </c:pt>
                <c:pt idx="23513">
                  <c:v>-4.9091399999999996E-4</c:v>
                </c:pt>
                <c:pt idx="23514">
                  <c:v>1.30025E-4</c:v>
                </c:pt>
                <c:pt idx="23515">
                  <c:v>-1.591442E-3</c:v>
                </c:pt>
                <c:pt idx="23516">
                  <c:v>1.1607869999999999E-3</c:v>
                </c:pt>
                <c:pt idx="23517">
                  <c:v>-1.406767E-3</c:v>
                </c:pt>
                <c:pt idx="23518">
                  <c:v>-1.276054E-3</c:v>
                </c:pt>
                <c:pt idx="23519">
                  <c:v>-1.9335890000000001E-3</c:v>
                </c:pt>
                <c:pt idx="23520">
                  <c:v>-1.6791989999999999E-3</c:v>
                </c:pt>
                <c:pt idx="23521">
                  <c:v>-2.1792200000000001E-4</c:v>
                </c:pt>
                <c:pt idx="23522">
                  <c:v>-3.0676760000000001E-3</c:v>
                </c:pt>
                <c:pt idx="23523">
                  <c:v>5.1986800000000004E-4</c:v>
                </c:pt>
                <c:pt idx="23524">
                  <c:v>-2.0053099999999999E-4</c:v>
                </c:pt>
                <c:pt idx="23525">
                  <c:v>1.4703369999999999E-3</c:v>
                </c:pt>
                <c:pt idx="23526">
                  <c:v>-2.4817300000000002E-4</c:v>
                </c:pt>
                <c:pt idx="23527">
                  <c:v>8.5570700000000004E-4</c:v>
                </c:pt>
                <c:pt idx="23528">
                  <c:v>-1.856248E-3</c:v>
                </c:pt>
                <c:pt idx="23529">
                  <c:v>1.38193E-4</c:v>
                </c:pt>
                <c:pt idx="23530">
                  <c:v>-3.0274569999999999E-3</c:v>
                </c:pt>
                <c:pt idx="23531">
                  <c:v>-7.4699200000000003E-4</c:v>
                </c:pt>
                <c:pt idx="23532">
                  <c:v>-1.889354E-3</c:v>
                </c:pt>
                <c:pt idx="23533" formatCode="0.00E+00">
                  <c:v>5.3422299999999998E-5</c:v>
                </c:pt>
                <c:pt idx="23534">
                  <c:v>2.0122799999999999E-4</c:v>
                </c:pt>
                <c:pt idx="23535" formatCode="0.00E+00">
                  <c:v>-9.8910600000000001E-5</c:v>
                </c:pt>
                <c:pt idx="23536">
                  <c:v>2.23332E-4</c:v>
                </c:pt>
                <c:pt idx="23537">
                  <c:v>-1.8145189999999999E-3</c:v>
                </c:pt>
                <c:pt idx="23538">
                  <c:v>1.927507E-3</c:v>
                </c:pt>
                <c:pt idx="23539">
                  <c:v>2.0260439999999998E-3</c:v>
                </c:pt>
                <c:pt idx="23540">
                  <c:v>-1.71516E-4</c:v>
                </c:pt>
                <c:pt idx="23541">
                  <c:v>-2.0560500000000001E-4</c:v>
                </c:pt>
                <c:pt idx="23542">
                  <c:v>-1.8069410000000001E-3</c:v>
                </c:pt>
                <c:pt idx="23543">
                  <c:v>8.2133300000000005E-4</c:v>
                </c:pt>
                <c:pt idx="23544">
                  <c:v>-9.7300200000000005E-4</c:v>
                </c:pt>
                <c:pt idx="23545">
                  <c:v>-6.13741E-4</c:v>
                </c:pt>
                <c:pt idx="23546">
                  <c:v>3.65418E-4</c:v>
                </c:pt>
                <c:pt idx="23547">
                  <c:v>-2.362458E-3</c:v>
                </c:pt>
                <c:pt idx="23548">
                  <c:v>-3.1605679999999999E-3</c:v>
                </c:pt>
                <c:pt idx="23549">
                  <c:v>1.485849E-3</c:v>
                </c:pt>
                <c:pt idx="23550">
                  <c:v>3.4120500000000002E-4</c:v>
                </c:pt>
                <c:pt idx="23551">
                  <c:v>6.8235599999999996E-4</c:v>
                </c:pt>
                <c:pt idx="23552">
                  <c:v>1.132643E-3</c:v>
                </c:pt>
                <c:pt idx="23553" formatCode="0.00E+00">
                  <c:v>-7.6432200000000003E-5</c:v>
                </c:pt>
                <c:pt idx="23554">
                  <c:v>1.12517E-3</c:v>
                </c:pt>
                <c:pt idx="23555">
                  <c:v>2.0490209999999998E-3</c:v>
                </c:pt>
                <c:pt idx="23556">
                  <c:v>-7.7413999999999998E-4</c:v>
                </c:pt>
                <c:pt idx="23557">
                  <c:v>-2.2659399999999999E-4</c:v>
                </c:pt>
                <c:pt idx="23558">
                  <c:v>1.124601E-3</c:v>
                </c:pt>
                <c:pt idx="23559">
                  <c:v>-2.1793170000000001E-3</c:v>
                </c:pt>
                <c:pt idx="23560">
                  <c:v>6.2412000000000003E-4</c:v>
                </c:pt>
                <c:pt idx="23561">
                  <c:v>3.2477999999999999E-4</c:v>
                </c:pt>
                <c:pt idx="23562">
                  <c:v>-1.2450040000000001E-3</c:v>
                </c:pt>
                <c:pt idx="23563">
                  <c:v>7.8139500000000005E-4</c:v>
                </c:pt>
                <c:pt idx="23564">
                  <c:v>9.9870899999999997E-4</c:v>
                </c:pt>
                <c:pt idx="23565">
                  <c:v>2.809925E-3</c:v>
                </c:pt>
                <c:pt idx="23566">
                  <c:v>1.3182929999999999E-3</c:v>
                </c:pt>
                <c:pt idx="23567">
                  <c:v>-9.0784299999999997E-4</c:v>
                </c:pt>
                <c:pt idx="23568">
                  <c:v>-6.5413299999999999E-4</c:v>
                </c:pt>
                <c:pt idx="23569" formatCode="0.00E+00">
                  <c:v>-1.2577499999999999E-5</c:v>
                </c:pt>
                <c:pt idx="23570">
                  <c:v>-7.7071799999999999E-4</c:v>
                </c:pt>
                <c:pt idx="23571">
                  <c:v>-1.5046800000000001E-4</c:v>
                </c:pt>
                <c:pt idx="23572">
                  <c:v>-1.338648E-3</c:v>
                </c:pt>
                <c:pt idx="23573">
                  <c:v>-6.9149999999999995E-4</c:v>
                </c:pt>
                <c:pt idx="23574">
                  <c:v>7.9993299999999996E-4</c:v>
                </c:pt>
                <c:pt idx="23575">
                  <c:v>-3.58542E-4</c:v>
                </c:pt>
                <c:pt idx="23576" formatCode="0.00E+00">
                  <c:v>1.93887E-5</c:v>
                </c:pt>
                <c:pt idx="23577">
                  <c:v>9.3551599999999995E-4</c:v>
                </c:pt>
                <c:pt idx="23578">
                  <c:v>3.1992499999999998E-4</c:v>
                </c:pt>
                <c:pt idx="23579">
                  <c:v>1.3856400000000001E-4</c:v>
                </c:pt>
                <c:pt idx="23580">
                  <c:v>2.558191E-3</c:v>
                </c:pt>
                <c:pt idx="23581">
                  <c:v>1.5943929999999999E-3</c:v>
                </c:pt>
                <c:pt idx="23582">
                  <c:v>6.5017600000000003E-4</c:v>
                </c:pt>
                <c:pt idx="23583">
                  <c:v>-1.8481350000000001E-3</c:v>
                </c:pt>
                <c:pt idx="23584">
                  <c:v>7.2956099999999999E-4</c:v>
                </c:pt>
                <c:pt idx="23585">
                  <c:v>9.0160100000000003E-4</c:v>
                </c:pt>
                <c:pt idx="23586">
                  <c:v>-4.2242199999999999E-4</c:v>
                </c:pt>
                <c:pt idx="23587">
                  <c:v>-9.7502799999999996E-4</c:v>
                </c:pt>
                <c:pt idx="23588">
                  <c:v>-1.52943E-3</c:v>
                </c:pt>
                <c:pt idx="23589">
                  <c:v>8.786E-4</c:v>
                </c:pt>
                <c:pt idx="23590">
                  <c:v>-7.5823500000000001E-4</c:v>
                </c:pt>
                <c:pt idx="23591">
                  <c:v>-6.5277399999999995E-4</c:v>
                </c:pt>
                <c:pt idx="23592">
                  <c:v>5.9748199999999998E-4</c:v>
                </c:pt>
                <c:pt idx="23593">
                  <c:v>8.8883199999999999E-4</c:v>
                </c:pt>
                <c:pt idx="23594">
                  <c:v>4.6137499999999998E-4</c:v>
                </c:pt>
                <c:pt idx="23595">
                  <c:v>4.2275899999999998E-4</c:v>
                </c:pt>
                <c:pt idx="23596">
                  <c:v>7.6075000000000003E-4</c:v>
                </c:pt>
                <c:pt idx="23597" formatCode="0.00E+00">
                  <c:v>-2.4349899999999999E-5</c:v>
                </c:pt>
                <c:pt idx="23598">
                  <c:v>1.9601199999999999E-4</c:v>
                </c:pt>
                <c:pt idx="23599">
                  <c:v>-3.6351800000000001E-4</c:v>
                </c:pt>
                <c:pt idx="23600">
                  <c:v>7.6782499999999997E-4</c:v>
                </c:pt>
                <c:pt idx="23601">
                  <c:v>4.1655400000000002E-4</c:v>
                </c:pt>
                <c:pt idx="23602">
                  <c:v>2.8036199999999998E-4</c:v>
                </c:pt>
                <c:pt idx="23603">
                  <c:v>-1.55642E-3</c:v>
                </c:pt>
                <c:pt idx="23604">
                  <c:v>-8.2486099999999998E-4</c:v>
                </c:pt>
                <c:pt idx="23605">
                  <c:v>5.37879E-4</c:v>
                </c:pt>
                <c:pt idx="23606">
                  <c:v>-6.5921199999999995E-4</c:v>
                </c:pt>
                <c:pt idx="23607" formatCode="0.00E+00">
                  <c:v>4.2797099999999997E-5</c:v>
                </c:pt>
                <c:pt idx="23608">
                  <c:v>-1.11636E-4</c:v>
                </c:pt>
                <c:pt idx="23609">
                  <c:v>5.6453999999999999E-4</c:v>
                </c:pt>
                <c:pt idx="23610">
                  <c:v>-1.8835309999999999E-3</c:v>
                </c:pt>
                <c:pt idx="23611">
                  <c:v>-2.1665899999999999E-4</c:v>
                </c:pt>
                <c:pt idx="23612">
                  <c:v>-1.5705739999999999E-3</c:v>
                </c:pt>
                <c:pt idx="23613">
                  <c:v>-2.44054E-4</c:v>
                </c:pt>
                <c:pt idx="23614">
                  <c:v>1.3865780000000001E-3</c:v>
                </c:pt>
                <c:pt idx="23615">
                  <c:v>-3.4660799999999999E-4</c:v>
                </c:pt>
                <c:pt idx="23616">
                  <c:v>4.7044099999999999E-4</c:v>
                </c:pt>
                <c:pt idx="23617">
                  <c:v>-2.3474500000000001E-3</c:v>
                </c:pt>
                <c:pt idx="23618">
                  <c:v>-1.705268E-3</c:v>
                </c:pt>
                <c:pt idx="23619">
                  <c:v>-4.2934800000000002E-4</c:v>
                </c:pt>
                <c:pt idx="23620" formatCode="0.00E+00">
                  <c:v>1.9539599999999998E-5</c:v>
                </c:pt>
                <c:pt idx="23621">
                  <c:v>-1.2776860000000001E-3</c:v>
                </c:pt>
                <c:pt idx="23622">
                  <c:v>-8.0555799999999995E-4</c:v>
                </c:pt>
                <c:pt idx="23623">
                  <c:v>-5.1820299999999996E-4</c:v>
                </c:pt>
                <c:pt idx="23624">
                  <c:v>1.1751E-4</c:v>
                </c:pt>
                <c:pt idx="23625">
                  <c:v>1.4022189999999999E-3</c:v>
                </c:pt>
                <c:pt idx="23626">
                  <c:v>-3.9412600000000001E-4</c:v>
                </c:pt>
                <c:pt idx="23627">
                  <c:v>-6.7721999999999997E-4</c:v>
                </c:pt>
                <c:pt idx="23628">
                  <c:v>3.5280700000000001E-4</c:v>
                </c:pt>
                <c:pt idx="23629">
                  <c:v>-1.002742E-3</c:v>
                </c:pt>
                <c:pt idx="23630">
                  <c:v>1.0647639999999999E-3</c:v>
                </c:pt>
                <c:pt idx="23631">
                  <c:v>-2.899352E-3</c:v>
                </c:pt>
                <c:pt idx="23632">
                  <c:v>1.150494E-3</c:v>
                </c:pt>
                <c:pt idx="23633">
                  <c:v>1.8394539999999999E-3</c:v>
                </c:pt>
                <c:pt idx="23634">
                  <c:v>2.2105219999999999E-3</c:v>
                </c:pt>
                <c:pt idx="23635">
                  <c:v>-1.6288699999999999E-4</c:v>
                </c:pt>
                <c:pt idx="23636">
                  <c:v>1.5968239999999999E-3</c:v>
                </c:pt>
                <c:pt idx="23637">
                  <c:v>1.7739240000000001E-3</c:v>
                </c:pt>
                <c:pt idx="23638">
                  <c:v>1.179755E-3</c:v>
                </c:pt>
                <c:pt idx="23639">
                  <c:v>1.638352E-3</c:v>
                </c:pt>
                <c:pt idx="23640">
                  <c:v>2.8540179999999998E-3</c:v>
                </c:pt>
                <c:pt idx="23641">
                  <c:v>2.3171239999999998E-3</c:v>
                </c:pt>
                <c:pt idx="23642">
                  <c:v>5.27634E-3</c:v>
                </c:pt>
                <c:pt idx="23643">
                  <c:v>2.529023E-3</c:v>
                </c:pt>
                <c:pt idx="23644">
                  <c:v>5.6487239999999999E-3</c:v>
                </c:pt>
                <c:pt idx="23645">
                  <c:v>4.4958410000000004E-3</c:v>
                </c:pt>
                <c:pt idx="23646">
                  <c:v>7.4267949999999999E-3</c:v>
                </c:pt>
                <c:pt idx="23647">
                  <c:v>4.8565780000000003E-3</c:v>
                </c:pt>
                <c:pt idx="23648">
                  <c:v>4.5428919999999998E-3</c:v>
                </c:pt>
                <c:pt idx="23649">
                  <c:v>5.7013669999999997E-3</c:v>
                </c:pt>
                <c:pt idx="23650">
                  <c:v>2.869613E-3</c:v>
                </c:pt>
                <c:pt idx="23651">
                  <c:v>6.9727299999999999E-4</c:v>
                </c:pt>
                <c:pt idx="23652">
                  <c:v>2.6097030000000001E-3</c:v>
                </c:pt>
                <c:pt idx="23653">
                  <c:v>5.9129300000000001E-4</c:v>
                </c:pt>
                <c:pt idx="23654">
                  <c:v>2.5510939999999998E-3</c:v>
                </c:pt>
                <c:pt idx="23655">
                  <c:v>1.9039459999999999E-3</c:v>
                </c:pt>
                <c:pt idx="23656">
                  <c:v>7.7484400000000001E-4</c:v>
                </c:pt>
                <c:pt idx="23657">
                  <c:v>-2.9601300000000003E-4</c:v>
                </c:pt>
                <c:pt idx="23658">
                  <c:v>-2.2195930000000002E-3</c:v>
                </c:pt>
                <c:pt idx="23659" formatCode="0.00E+00">
                  <c:v>9.5759099999999996E-5</c:v>
                </c:pt>
                <c:pt idx="23660">
                  <c:v>-6.8572700000000002E-4</c:v>
                </c:pt>
                <c:pt idx="23661">
                  <c:v>-4.92115E-4</c:v>
                </c:pt>
                <c:pt idx="23662">
                  <c:v>-2.5104100000000002E-4</c:v>
                </c:pt>
                <c:pt idx="23663">
                  <c:v>-1.5219020000000001E-3</c:v>
                </c:pt>
                <c:pt idx="23664">
                  <c:v>-1.445404E-3</c:v>
                </c:pt>
                <c:pt idx="23665">
                  <c:v>2.41325E-3</c:v>
                </c:pt>
                <c:pt idx="23666">
                  <c:v>2.3048259999999998E-3</c:v>
                </c:pt>
                <c:pt idx="23667">
                  <c:v>3.2849399999999998E-4</c:v>
                </c:pt>
                <c:pt idx="23668">
                  <c:v>-2.9477000000000003E-4</c:v>
                </c:pt>
                <c:pt idx="23669">
                  <c:v>-3.6694100000000002E-4</c:v>
                </c:pt>
                <c:pt idx="23670">
                  <c:v>-2.201026E-3</c:v>
                </c:pt>
                <c:pt idx="23671">
                  <c:v>-4.9906880000000001E-3</c:v>
                </c:pt>
                <c:pt idx="23672">
                  <c:v>-4.3413219999999999E-3</c:v>
                </c:pt>
                <c:pt idx="23673">
                  <c:v>-3.8305269999999998E-3</c:v>
                </c:pt>
                <c:pt idx="23674">
                  <c:v>-4.3968560000000002E-3</c:v>
                </c:pt>
                <c:pt idx="23675">
                  <c:v>-5.8016739999999997E-3</c:v>
                </c:pt>
                <c:pt idx="23676">
                  <c:v>-6.6612219999999996E-3</c:v>
                </c:pt>
                <c:pt idx="23677">
                  <c:v>-5.0500099999999997E-3</c:v>
                </c:pt>
                <c:pt idx="23678">
                  <c:v>-3.001288E-3</c:v>
                </c:pt>
                <c:pt idx="23679">
                  <c:v>-1.4161740000000001E-3</c:v>
                </c:pt>
                <c:pt idx="23680">
                  <c:v>-3.9142279999999996E-3</c:v>
                </c:pt>
                <c:pt idx="23681">
                  <c:v>-1.68493E-4</c:v>
                </c:pt>
                <c:pt idx="23682">
                  <c:v>-2.2254100000000001E-4</c:v>
                </c:pt>
                <c:pt idx="23683">
                  <c:v>2.1026650000000001E-3</c:v>
                </c:pt>
                <c:pt idx="23684">
                  <c:v>-1.3259859999999999E-3</c:v>
                </c:pt>
                <c:pt idx="23685">
                  <c:v>-5.7817000000000003E-4</c:v>
                </c:pt>
                <c:pt idx="23686">
                  <c:v>-1.1134599999999999E-3</c:v>
                </c:pt>
                <c:pt idx="23687">
                  <c:v>-8.2450700000000004E-4</c:v>
                </c:pt>
                <c:pt idx="23688">
                  <c:v>-1.177322E-3</c:v>
                </c:pt>
                <c:pt idx="23689">
                  <c:v>6.91951E-4</c:v>
                </c:pt>
                <c:pt idx="23690" formatCode="0.00E+00">
                  <c:v>2.0880700000000002E-5</c:v>
                </c:pt>
                <c:pt idx="23691">
                  <c:v>-1.0508700000000001E-4</c:v>
                </c:pt>
                <c:pt idx="23692">
                  <c:v>3.1515100000000001E-4</c:v>
                </c:pt>
                <c:pt idx="23693">
                  <c:v>-5.8925899999999996E-4</c:v>
                </c:pt>
                <c:pt idx="23694">
                  <c:v>-1.5970209999999999E-3</c:v>
                </c:pt>
                <c:pt idx="23695">
                  <c:v>-1.59782E-3</c:v>
                </c:pt>
                <c:pt idx="23696">
                  <c:v>-6.4704900000000002E-4</c:v>
                </c:pt>
                <c:pt idx="23697">
                  <c:v>-1.6523919999999999E-3</c:v>
                </c:pt>
                <c:pt idx="23698">
                  <c:v>1.1891339999999999E-3</c:v>
                </c:pt>
                <c:pt idx="23699">
                  <c:v>9.0257800000000002E-4</c:v>
                </c:pt>
                <c:pt idx="23700">
                  <c:v>-1.248985E-3</c:v>
                </c:pt>
                <c:pt idx="23701">
                  <c:v>1.3036549999999999E-3</c:v>
                </c:pt>
                <c:pt idx="23702">
                  <c:v>2.0144299999999999E-4</c:v>
                </c:pt>
                <c:pt idx="23703">
                  <c:v>-1.9297100000000001E-4</c:v>
                </c:pt>
                <c:pt idx="23704">
                  <c:v>-2.2137559999999999E-3</c:v>
                </c:pt>
                <c:pt idx="23705">
                  <c:v>-7.4875099999999997E-4</c:v>
                </c:pt>
                <c:pt idx="23706">
                  <c:v>5.8275199999999997E-4</c:v>
                </c:pt>
                <c:pt idx="23707">
                  <c:v>-2.6684349999999998E-3</c:v>
                </c:pt>
                <c:pt idx="23708">
                  <c:v>-1.354865E-3</c:v>
                </c:pt>
                <c:pt idx="23709">
                  <c:v>-1.8486150000000001E-3</c:v>
                </c:pt>
                <c:pt idx="23710">
                  <c:v>1.29525E-3</c:v>
                </c:pt>
                <c:pt idx="23711">
                  <c:v>-3.41262E-4</c:v>
                </c:pt>
                <c:pt idx="23712">
                  <c:v>2.7937639999999998E-3</c:v>
                </c:pt>
                <c:pt idx="23713">
                  <c:v>1.890154E-3</c:v>
                </c:pt>
                <c:pt idx="23714">
                  <c:v>-1.680836E-3</c:v>
                </c:pt>
                <c:pt idx="23715">
                  <c:v>2.1933E-4</c:v>
                </c:pt>
                <c:pt idx="23716">
                  <c:v>-9.0800799999999997E-4</c:v>
                </c:pt>
                <c:pt idx="23717">
                  <c:v>1.57789E-4</c:v>
                </c:pt>
                <c:pt idx="23718">
                  <c:v>-3.4904499999999998E-4</c:v>
                </c:pt>
                <c:pt idx="23719">
                  <c:v>2.07822E-4</c:v>
                </c:pt>
                <c:pt idx="23720">
                  <c:v>-1.4337880000000001E-3</c:v>
                </c:pt>
                <c:pt idx="23721">
                  <c:v>1.9870420000000001E-3</c:v>
                </c:pt>
                <c:pt idx="23722">
                  <c:v>4.1448570000000001E-3</c:v>
                </c:pt>
                <c:pt idx="23723">
                  <c:v>-1.9785499999999999E-3</c:v>
                </c:pt>
                <c:pt idx="23724">
                  <c:v>-2.060353E-3</c:v>
                </c:pt>
                <c:pt idx="23725">
                  <c:v>6.8589900000000001E-4</c:v>
                </c:pt>
                <c:pt idx="23726">
                  <c:v>3.1604250000000001E-3</c:v>
                </c:pt>
                <c:pt idx="23727">
                  <c:v>1.874651E-3</c:v>
                </c:pt>
                <c:pt idx="23728">
                  <c:v>-2.6087749999999998E-3</c:v>
                </c:pt>
                <c:pt idx="23729">
                  <c:v>4.2829400000000002E-4</c:v>
                </c:pt>
                <c:pt idx="23730">
                  <c:v>-2.7940719999999999E-3</c:v>
                </c:pt>
                <c:pt idx="23731">
                  <c:v>2.312274E-3</c:v>
                </c:pt>
                <c:pt idx="23732">
                  <c:v>-1.0164200000000001E-3</c:v>
                </c:pt>
                <c:pt idx="23733">
                  <c:v>2.9891500000000002E-4</c:v>
                </c:pt>
                <c:pt idx="23734">
                  <c:v>2.9245200000000001E-4</c:v>
                </c:pt>
                <c:pt idx="23735">
                  <c:v>-1.8105700000000001E-4</c:v>
                </c:pt>
                <c:pt idx="23736">
                  <c:v>-1.462079E-3</c:v>
                </c:pt>
                <c:pt idx="23737">
                  <c:v>-1.0594090000000001E-3</c:v>
                </c:pt>
                <c:pt idx="23738">
                  <c:v>2.10328E-4</c:v>
                </c:pt>
                <c:pt idx="23739">
                  <c:v>1.0673100000000001E-4</c:v>
                </c:pt>
                <c:pt idx="23740">
                  <c:v>-3.7901010000000001E-3</c:v>
                </c:pt>
                <c:pt idx="23741">
                  <c:v>1.5767019999999999E-3</c:v>
                </c:pt>
                <c:pt idx="23742">
                  <c:v>6.47819E-4</c:v>
                </c:pt>
                <c:pt idx="23743">
                  <c:v>6.7844599999999998E-4</c:v>
                </c:pt>
                <c:pt idx="23744">
                  <c:v>3.9864499999999999E-4</c:v>
                </c:pt>
                <c:pt idx="23745">
                  <c:v>1.24047E-3</c:v>
                </c:pt>
                <c:pt idx="23746">
                  <c:v>-4.10424E-4</c:v>
                </c:pt>
                <c:pt idx="23747">
                  <c:v>2.805077E-3</c:v>
                </c:pt>
                <c:pt idx="23748" formatCode="0.00E+00">
                  <c:v>1.8841599999999999E-5</c:v>
                </c:pt>
                <c:pt idx="23749">
                  <c:v>1.4268550000000001E-3</c:v>
                </c:pt>
                <c:pt idx="23750">
                  <c:v>3.5031800000000002E-4</c:v>
                </c:pt>
                <c:pt idx="23751">
                  <c:v>6.0917700000000003E-4</c:v>
                </c:pt>
                <c:pt idx="23752">
                  <c:v>1.1140620000000001E-3</c:v>
                </c:pt>
                <c:pt idx="23753">
                  <c:v>1.100747E-3</c:v>
                </c:pt>
                <c:pt idx="23754">
                  <c:v>1.2547200000000001E-4</c:v>
                </c:pt>
                <c:pt idx="23755">
                  <c:v>-1.7688339999999999E-3</c:v>
                </c:pt>
                <c:pt idx="23756">
                  <c:v>-3.4082200000000001E-4</c:v>
                </c:pt>
                <c:pt idx="23757">
                  <c:v>-6.6892399999999999E-4</c:v>
                </c:pt>
                <c:pt idx="23758">
                  <c:v>-5.9184000000000005E-4</c:v>
                </c:pt>
                <c:pt idx="23759">
                  <c:v>1.8787739999999999E-3</c:v>
                </c:pt>
                <c:pt idx="23760">
                  <c:v>1.3564460000000001E-3</c:v>
                </c:pt>
                <c:pt idx="23761">
                  <c:v>1.5612429999999999E-3</c:v>
                </c:pt>
                <c:pt idx="23762">
                  <c:v>-5.8839700000000005E-4</c:v>
                </c:pt>
                <c:pt idx="23763">
                  <c:v>-2.0573969999999999E-3</c:v>
                </c:pt>
                <c:pt idx="23764">
                  <c:v>-5.7758600000000005E-4</c:v>
                </c:pt>
                <c:pt idx="23765">
                  <c:v>-4.3244399999999998E-4</c:v>
                </c:pt>
                <c:pt idx="23766" formatCode="0.00E+00">
                  <c:v>-8.0545900000000004E-5</c:v>
                </c:pt>
                <c:pt idx="23767">
                  <c:v>2.0667609999999999E-3</c:v>
                </c:pt>
                <c:pt idx="23768">
                  <c:v>-1.654553E-3</c:v>
                </c:pt>
                <c:pt idx="23769">
                  <c:v>-1.409542E-3</c:v>
                </c:pt>
                <c:pt idx="23770">
                  <c:v>-1.9105500000000001E-4</c:v>
                </c:pt>
                <c:pt idx="23771">
                  <c:v>1.2598349999999999E-3</c:v>
                </c:pt>
                <c:pt idx="23772">
                  <c:v>2.20929E-4</c:v>
                </c:pt>
                <c:pt idx="23773">
                  <c:v>-1.168975E-3</c:v>
                </c:pt>
                <c:pt idx="23774">
                  <c:v>1.1120730000000001E-3</c:v>
                </c:pt>
                <c:pt idx="23775">
                  <c:v>2.3091639999999998E-3</c:v>
                </c:pt>
                <c:pt idx="23776" formatCode="0.00E+00">
                  <c:v>5.0314700000000001E-5</c:v>
                </c:pt>
                <c:pt idx="23777">
                  <c:v>-9.5369699999999999E-4</c:v>
                </c:pt>
                <c:pt idx="23778">
                  <c:v>9.8997400000000002E-4</c:v>
                </c:pt>
                <c:pt idx="23779">
                  <c:v>3.0254290000000001E-3</c:v>
                </c:pt>
                <c:pt idx="23780">
                  <c:v>2.4069909999999998E-3</c:v>
                </c:pt>
                <c:pt idx="23781">
                  <c:v>1.054904E-3</c:v>
                </c:pt>
                <c:pt idx="23782">
                  <c:v>-5.2418500000000004E-4</c:v>
                </c:pt>
                <c:pt idx="23783">
                  <c:v>1.4550769999999999E-3</c:v>
                </c:pt>
                <c:pt idx="23784">
                  <c:v>1.130563E-3</c:v>
                </c:pt>
                <c:pt idx="23785">
                  <c:v>-2.6979970000000002E-3</c:v>
                </c:pt>
                <c:pt idx="23786">
                  <c:v>2.78442E-4</c:v>
                </c:pt>
                <c:pt idx="23787">
                  <c:v>2.2571099999999999E-4</c:v>
                </c:pt>
                <c:pt idx="23788">
                  <c:v>1.384728E-3</c:v>
                </c:pt>
                <c:pt idx="23789">
                  <c:v>6.5901700000000002E-4</c:v>
                </c:pt>
                <c:pt idx="23790">
                  <c:v>-1.670983E-3</c:v>
                </c:pt>
                <c:pt idx="23791">
                  <c:v>1.4246759999999999E-3</c:v>
                </c:pt>
                <c:pt idx="23792">
                  <c:v>-3.8092349999999998E-3</c:v>
                </c:pt>
                <c:pt idx="23793">
                  <c:v>-6.1557199999999999E-4</c:v>
                </c:pt>
                <c:pt idx="23794">
                  <c:v>7.1373699999999999E-4</c:v>
                </c:pt>
                <c:pt idx="23795">
                  <c:v>4.5541000000000001E-4</c:v>
                </c:pt>
                <c:pt idx="23796">
                  <c:v>5.8091999999999996E-4</c:v>
                </c:pt>
                <c:pt idx="23797" formatCode="0.00E+00">
                  <c:v>-8.4337800000000004E-5</c:v>
                </c:pt>
                <c:pt idx="23798">
                  <c:v>1.5287650000000001E-3</c:v>
                </c:pt>
                <c:pt idx="23799">
                  <c:v>6.0012100000000001E-4</c:v>
                </c:pt>
                <c:pt idx="23800">
                  <c:v>1.6452579999999999E-3</c:v>
                </c:pt>
                <c:pt idx="23801">
                  <c:v>-5.7155699999999999E-4</c:v>
                </c:pt>
                <c:pt idx="23802">
                  <c:v>-1.6908069999999999E-3</c:v>
                </c:pt>
                <c:pt idx="23803">
                  <c:v>1.9036610000000001E-3</c:v>
                </c:pt>
                <c:pt idx="23804">
                  <c:v>-3.7853300000000002E-4</c:v>
                </c:pt>
                <c:pt idx="23805">
                  <c:v>-1.2067759999999999E-3</c:v>
                </c:pt>
                <c:pt idx="23806" formatCode="0.00E+00">
                  <c:v>-2.6314099999999999E-5</c:v>
                </c:pt>
                <c:pt idx="23807" formatCode="0.00E+00">
                  <c:v>6.7429199999999995E-5</c:v>
                </c:pt>
                <c:pt idx="23808">
                  <c:v>-2.7784540000000001E-3</c:v>
                </c:pt>
                <c:pt idx="23809">
                  <c:v>2.3127109999999998E-3</c:v>
                </c:pt>
                <c:pt idx="23810">
                  <c:v>-7.9617000000000002E-4</c:v>
                </c:pt>
                <c:pt idx="23811">
                  <c:v>-7.3411799999999997E-4</c:v>
                </c:pt>
                <c:pt idx="23812">
                  <c:v>-3.8023700000000001E-4</c:v>
                </c:pt>
                <c:pt idx="23813">
                  <c:v>1.9500600000000001E-4</c:v>
                </c:pt>
                <c:pt idx="23814">
                  <c:v>1.5723919999999999E-3</c:v>
                </c:pt>
                <c:pt idx="23815">
                  <c:v>-1.1333789999999999E-3</c:v>
                </c:pt>
                <c:pt idx="23816" formatCode="0.00E+00">
                  <c:v>-4.8004999999999999E-5</c:v>
                </c:pt>
                <c:pt idx="23817" formatCode="0.00E+00">
                  <c:v>9.7936000000000006E-5</c:v>
                </c:pt>
                <c:pt idx="23818">
                  <c:v>1.512186E-3</c:v>
                </c:pt>
                <c:pt idx="23819">
                  <c:v>-3.4057500000000002E-4</c:v>
                </c:pt>
                <c:pt idx="23820">
                  <c:v>-1.2579E-4</c:v>
                </c:pt>
                <c:pt idx="23821">
                  <c:v>-2.7439499999999998E-4</c:v>
                </c:pt>
                <c:pt idx="23822">
                  <c:v>-2.051317E-3</c:v>
                </c:pt>
                <c:pt idx="23823">
                  <c:v>-3.6420400000000003E-4</c:v>
                </c:pt>
                <c:pt idx="23824">
                  <c:v>1.1290639999999999E-3</c:v>
                </c:pt>
                <c:pt idx="23825">
                  <c:v>1.164483E-3</c:v>
                </c:pt>
                <c:pt idx="23826">
                  <c:v>3.0035890000000001E-3</c:v>
                </c:pt>
                <c:pt idx="23827">
                  <c:v>7.8730599999999999E-4</c:v>
                </c:pt>
                <c:pt idx="23828">
                  <c:v>-1.27854E-4</c:v>
                </c:pt>
                <c:pt idx="23829">
                  <c:v>-2.00824E-4</c:v>
                </c:pt>
                <c:pt idx="23830">
                  <c:v>4.3673300000000002E-4</c:v>
                </c:pt>
                <c:pt idx="23831" formatCode="0.00E+00">
                  <c:v>-1.0905800000000001E-6</c:v>
                </c:pt>
                <c:pt idx="23832">
                  <c:v>1.139548E-3</c:v>
                </c:pt>
                <c:pt idx="23833">
                  <c:v>2.9186400000000002E-4</c:v>
                </c:pt>
                <c:pt idx="23834">
                  <c:v>2.43742E-4</c:v>
                </c:pt>
                <c:pt idx="23835">
                  <c:v>2.7490099999999998E-4</c:v>
                </c:pt>
                <c:pt idx="23836">
                  <c:v>1.649113E-3</c:v>
                </c:pt>
                <c:pt idx="23837">
                  <c:v>-1.1788980000000001E-3</c:v>
                </c:pt>
                <c:pt idx="23838">
                  <c:v>-4.0912199999999999E-4</c:v>
                </c:pt>
                <c:pt idx="23839">
                  <c:v>9.0914299999999995E-4</c:v>
                </c:pt>
                <c:pt idx="23840">
                  <c:v>8.8656599999999998E-4</c:v>
                </c:pt>
                <c:pt idx="23841">
                  <c:v>1.20374E-4</c:v>
                </c:pt>
                <c:pt idx="23842">
                  <c:v>-8.0514599999999997E-4</c:v>
                </c:pt>
                <c:pt idx="23843">
                  <c:v>1.354145E-3</c:v>
                </c:pt>
                <c:pt idx="23844">
                  <c:v>-1.7247129999999999E-3</c:v>
                </c:pt>
                <c:pt idx="23845">
                  <c:v>1.1128850000000001E-3</c:v>
                </c:pt>
                <c:pt idx="23846">
                  <c:v>6.4965300000000004E-4</c:v>
                </c:pt>
                <c:pt idx="23847">
                  <c:v>-2.00428E-4</c:v>
                </c:pt>
                <c:pt idx="23848">
                  <c:v>-2.6247060000000001E-3</c:v>
                </c:pt>
                <c:pt idx="23849">
                  <c:v>5.1942199999999996E-4</c:v>
                </c:pt>
                <c:pt idx="23850">
                  <c:v>-1.7846369999999999E-3</c:v>
                </c:pt>
                <c:pt idx="23851" formatCode="0.00E+00">
                  <c:v>-2.5885200000000001E-5</c:v>
                </c:pt>
                <c:pt idx="23852">
                  <c:v>1.528476E-3</c:v>
                </c:pt>
                <c:pt idx="23853">
                  <c:v>1.7718899999999999E-4</c:v>
                </c:pt>
                <c:pt idx="23854">
                  <c:v>-1.269432E-3</c:v>
                </c:pt>
                <c:pt idx="23855">
                  <c:v>3.7594149999999999E-3</c:v>
                </c:pt>
                <c:pt idx="23856">
                  <c:v>2.1891670000000001E-3</c:v>
                </c:pt>
                <c:pt idx="23857">
                  <c:v>-7.6268099999999997E-4</c:v>
                </c:pt>
                <c:pt idx="23858">
                  <c:v>-6.6934199999999996E-4</c:v>
                </c:pt>
                <c:pt idx="23859">
                  <c:v>-9.2527199999999999E-4</c:v>
                </c:pt>
                <c:pt idx="23860" formatCode="0.00E+00">
                  <c:v>-2.1576399999999999E-5</c:v>
                </c:pt>
                <c:pt idx="23861">
                  <c:v>1.0958859999999999E-3</c:v>
                </c:pt>
                <c:pt idx="23862">
                  <c:v>-5.0372800000000005E-4</c:v>
                </c:pt>
                <c:pt idx="23863">
                  <c:v>-9.4954100000000004E-4</c:v>
                </c:pt>
                <c:pt idx="23864">
                  <c:v>-6.0094800000000002E-4</c:v>
                </c:pt>
                <c:pt idx="23865">
                  <c:v>-1.7112200000000001E-3</c:v>
                </c:pt>
                <c:pt idx="23866">
                  <c:v>1.3231790000000001E-3</c:v>
                </c:pt>
                <c:pt idx="23867">
                  <c:v>-8.6141199999999999E-4</c:v>
                </c:pt>
                <c:pt idx="23868">
                  <c:v>-1.899672E-3</c:v>
                </c:pt>
                <c:pt idx="23869">
                  <c:v>3.71587E-3</c:v>
                </c:pt>
                <c:pt idx="23870" formatCode="0.00E+00">
                  <c:v>3.7662699999999999E-6</c:v>
                </c:pt>
                <c:pt idx="23871">
                  <c:v>-1.841538E-3</c:v>
                </c:pt>
                <c:pt idx="23872">
                  <c:v>2.0999119999999998E-3</c:v>
                </c:pt>
                <c:pt idx="23873">
                  <c:v>-1.863937E-3</c:v>
                </c:pt>
                <c:pt idx="23874">
                  <c:v>6.4210099999999996E-4</c:v>
                </c:pt>
                <c:pt idx="23875">
                  <c:v>-4.8015500000000001E-4</c:v>
                </c:pt>
                <c:pt idx="23876">
                  <c:v>2.07982E-4</c:v>
                </c:pt>
                <c:pt idx="23877">
                  <c:v>-1.40094E-4</c:v>
                </c:pt>
                <c:pt idx="23878">
                  <c:v>5.80716E-4</c:v>
                </c:pt>
                <c:pt idx="23879">
                  <c:v>-4.2675800000000001E-4</c:v>
                </c:pt>
                <c:pt idx="23880">
                  <c:v>1.8177239999999999E-3</c:v>
                </c:pt>
                <c:pt idx="23881">
                  <c:v>-7.3678000000000003E-4</c:v>
                </c:pt>
                <c:pt idx="23882">
                  <c:v>-2.2042030000000001E-3</c:v>
                </c:pt>
                <c:pt idx="23883">
                  <c:v>1.1292749999999999E-3</c:v>
                </c:pt>
                <c:pt idx="23884">
                  <c:v>-1.3338060000000001E-3</c:v>
                </c:pt>
                <c:pt idx="23885">
                  <c:v>-1.5769530000000001E-3</c:v>
                </c:pt>
                <c:pt idx="23886">
                  <c:v>-1.518501E-3</c:v>
                </c:pt>
                <c:pt idx="23887">
                  <c:v>-3.0623E-4</c:v>
                </c:pt>
                <c:pt idx="23888" formatCode="0.00E+00">
                  <c:v>-5.2824600000000004E-6</c:v>
                </c:pt>
                <c:pt idx="23889">
                  <c:v>3.7208800000000002E-4</c:v>
                </c:pt>
                <c:pt idx="23890">
                  <c:v>6.7752999999999997E-4</c:v>
                </c:pt>
                <c:pt idx="23891">
                  <c:v>-8.64973E-4</c:v>
                </c:pt>
                <c:pt idx="23892">
                  <c:v>2.2630900000000002E-3</c:v>
                </c:pt>
                <c:pt idx="23893">
                  <c:v>-1.3269000000000001E-4</c:v>
                </c:pt>
                <c:pt idx="23894">
                  <c:v>-1.405302E-3</c:v>
                </c:pt>
                <c:pt idx="23895">
                  <c:v>-1.8263470000000001E-3</c:v>
                </c:pt>
                <c:pt idx="23896">
                  <c:v>-2.9474089999999998E-3</c:v>
                </c:pt>
                <c:pt idx="23897">
                  <c:v>1.1581199999999999E-3</c:v>
                </c:pt>
                <c:pt idx="23898">
                  <c:v>8.0791000000000001E-4</c:v>
                </c:pt>
                <c:pt idx="23899">
                  <c:v>9.5198699999999995E-4</c:v>
                </c:pt>
                <c:pt idx="23900">
                  <c:v>-5.5789999999999995E-4</c:v>
                </c:pt>
                <c:pt idx="23901">
                  <c:v>1.042926E-3</c:v>
                </c:pt>
                <c:pt idx="23902">
                  <c:v>3.90393E-4</c:v>
                </c:pt>
                <c:pt idx="23903" formatCode="0.00E+00">
                  <c:v>-5.4886999999999998E-5</c:v>
                </c:pt>
                <c:pt idx="23904">
                  <c:v>1.187495E-3</c:v>
                </c:pt>
                <c:pt idx="23905">
                  <c:v>8.3835500000000005E-4</c:v>
                </c:pt>
                <c:pt idx="23906">
                  <c:v>1.43673E-4</c:v>
                </c:pt>
                <c:pt idx="23907" formatCode="0.00E+00">
                  <c:v>3.5015599999999997E-5</c:v>
                </c:pt>
                <c:pt idx="23908">
                  <c:v>6.7878700000000003E-4</c:v>
                </c:pt>
                <c:pt idx="23909">
                  <c:v>1.221539E-3</c:v>
                </c:pt>
                <c:pt idx="23910">
                  <c:v>1.1687430000000001E-3</c:v>
                </c:pt>
                <c:pt idx="23911">
                  <c:v>-1.264587E-3</c:v>
                </c:pt>
                <c:pt idx="23912">
                  <c:v>-1.8199000000000001E-4</c:v>
                </c:pt>
                <c:pt idx="23913" formatCode="0.00E+00">
                  <c:v>2.1209E-5</c:v>
                </c:pt>
                <c:pt idx="23914">
                  <c:v>-1.648191E-3</c:v>
                </c:pt>
                <c:pt idx="23915">
                  <c:v>2.1247089999999998E-3</c:v>
                </c:pt>
                <c:pt idx="23916">
                  <c:v>-1.2973819999999999E-3</c:v>
                </c:pt>
                <c:pt idx="23917">
                  <c:v>-8.0469700000000005E-4</c:v>
                </c:pt>
                <c:pt idx="23918">
                  <c:v>-2.3858059999999999E-3</c:v>
                </c:pt>
                <c:pt idx="23919" formatCode="0.00E+00">
                  <c:v>3.5806300000000003E-5</c:v>
                </c:pt>
                <c:pt idx="23920">
                  <c:v>-9.2407800000000005E-4</c:v>
                </c:pt>
                <c:pt idx="23921">
                  <c:v>1.9445000000000001E-4</c:v>
                </c:pt>
                <c:pt idx="23922">
                  <c:v>-1.840288E-3</c:v>
                </c:pt>
                <c:pt idx="23923">
                  <c:v>9.0676299999999999E-4</c:v>
                </c:pt>
                <c:pt idx="23924">
                  <c:v>-1.78219E-4</c:v>
                </c:pt>
                <c:pt idx="23925">
                  <c:v>-8.5812400000000004E-4</c:v>
                </c:pt>
                <c:pt idx="23926">
                  <c:v>-1.425412E-3</c:v>
                </c:pt>
                <c:pt idx="23927">
                  <c:v>1.2902129999999999E-3</c:v>
                </c:pt>
                <c:pt idx="23928">
                  <c:v>-2.401458E-3</c:v>
                </c:pt>
                <c:pt idx="23929">
                  <c:v>1.9661259999999999E-3</c:v>
                </c:pt>
                <c:pt idx="23930">
                  <c:v>-1.1312749999999999E-3</c:v>
                </c:pt>
                <c:pt idx="23931">
                  <c:v>7.4731899999999998E-4</c:v>
                </c:pt>
                <c:pt idx="23932">
                  <c:v>2.43749E-4</c:v>
                </c:pt>
                <c:pt idx="23933">
                  <c:v>-2.1142140000000001E-3</c:v>
                </c:pt>
                <c:pt idx="23934">
                  <c:v>2.9000829999999999E-3</c:v>
                </c:pt>
                <c:pt idx="23935">
                  <c:v>6.4891299999999999E-4</c:v>
                </c:pt>
                <c:pt idx="23936">
                  <c:v>-2.9386780000000001E-3</c:v>
                </c:pt>
                <c:pt idx="23937">
                  <c:v>4.8747800000000001E-4</c:v>
                </c:pt>
                <c:pt idx="23938">
                  <c:v>-1.447339E-3</c:v>
                </c:pt>
                <c:pt idx="23939">
                  <c:v>1.0395210000000001E-3</c:v>
                </c:pt>
                <c:pt idx="23940">
                  <c:v>-5.4847499999999998E-4</c:v>
                </c:pt>
                <c:pt idx="23941">
                  <c:v>1.5860480000000001E-3</c:v>
                </c:pt>
                <c:pt idx="23942">
                  <c:v>3.54631E-4</c:v>
                </c:pt>
                <c:pt idx="23943">
                  <c:v>-1.3697659999999999E-3</c:v>
                </c:pt>
                <c:pt idx="23944">
                  <c:v>1.1973559999999999E-3</c:v>
                </c:pt>
                <c:pt idx="23945" formatCode="0.00E+00">
                  <c:v>-8.3358700000000005E-5</c:v>
                </c:pt>
                <c:pt idx="23946">
                  <c:v>1.0480279999999999E-3</c:v>
                </c:pt>
                <c:pt idx="23947">
                  <c:v>1.2275249999999999E-3</c:v>
                </c:pt>
                <c:pt idx="23948">
                  <c:v>1.5512880000000001E-3</c:v>
                </c:pt>
                <c:pt idx="23949">
                  <c:v>2.1297270000000001E-3</c:v>
                </c:pt>
                <c:pt idx="23950">
                  <c:v>-1.928632E-3</c:v>
                </c:pt>
                <c:pt idx="23951">
                  <c:v>3.1321729999999998E-3</c:v>
                </c:pt>
                <c:pt idx="23952">
                  <c:v>8.0800200000000005E-4</c:v>
                </c:pt>
                <c:pt idx="23953">
                  <c:v>-1.2239900000000001E-3</c:v>
                </c:pt>
                <c:pt idx="23954">
                  <c:v>1.9334140000000001E-3</c:v>
                </c:pt>
                <c:pt idx="23955" formatCode="0.00E+00">
                  <c:v>-9.3616500000000004E-6</c:v>
                </c:pt>
                <c:pt idx="23956">
                  <c:v>1.7248E-4</c:v>
                </c:pt>
                <c:pt idx="23957">
                  <c:v>-6.6694900000000001E-4</c:v>
                </c:pt>
                <c:pt idx="23958">
                  <c:v>-1.6442640000000001E-3</c:v>
                </c:pt>
                <c:pt idx="23959">
                  <c:v>-5.6328699999999999E-4</c:v>
                </c:pt>
                <c:pt idx="23960">
                  <c:v>1.4794319999999999E-3</c:v>
                </c:pt>
                <c:pt idx="23961">
                  <c:v>-2.4922600000000002E-4</c:v>
                </c:pt>
                <c:pt idx="23962">
                  <c:v>-5.6564799999999998E-4</c:v>
                </c:pt>
                <c:pt idx="23963" formatCode="0.00E+00">
                  <c:v>-5.1924700000000001E-5</c:v>
                </c:pt>
                <c:pt idx="23964">
                  <c:v>7.1669799999999999E-4</c:v>
                </c:pt>
                <c:pt idx="23965">
                  <c:v>5.4971700000000002E-4</c:v>
                </c:pt>
                <c:pt idx="23966">
                  <c:v>1.14714E-4</c:v>
                </c:pt>
                <c:pt idx="23967" formatCode="0.00E+00">
                  <c:v>3.9879000000000002E-5</c:v>
                </c:pt>
                <c:pt idx="23968">
                  <c:v>-6.3867700000000004E-4</c:v>
                </c:pt>
                <c:pt idx="23969">
                  <c:v>-3.4146799999999999E-4</c:v>
                </c:pt>
                <c:pt idx="23970">
                  <c:v>-1.588959E-3</c:v>
                </c:pt>
                <c:pt idx="23971">
                  <c:v>3.79916E-4</c:v>
                </c:pt>
                <c:pt idx="23972">
                  <c:v>1.361819E-3</c:v>
                </c:pt>
                <c:pt idx="23973">
                  <c:v>-7.0932199999999997E-4</c:v>
                </c:pt>
                <c:pt idx="23974">
                  <c:v>1.4876799999999999E-3</c:v>
                </c:pt>
                <c:pt idx="23975">
                  <c:v>-7.8585999999999999E-4</c:v>
                </c:pt>
                <c:pt idx="23976">
                  <c:v>-6.75266E-4</c:v>
                </c:pt>
                <c:pt idx="23977">
                  <c:v>-1.3658240000000001E-3</c:v>
                </c:pt>
                <c:pt idx="23978">
                  <c:v>-1.8509030000000001E-3</c:v>
                </c:pt>
                <c:pt idx="23979">
                  <c:v>-1.7683449999999999E-3</c:v>
                </c:pt>
                <c:pt idx="23980">
                  <c:v>8.6444099999999997E-4</c:v>
                </c:pt>
                <c:pt idx="23981">
                  <c:v>7.5445199999999997E-4</c:v>
                </c:pt>
                <c:pt idx="23982">
                  <c:v>1.2136569999999999E-3</c:v>
                </c:pt>
                <c:pt idx="23983" formatCode="0.00E+00">
                  <c:v>1.7898200000000001E-5</c:v>
                </c:pt>
                <c:pt idx="23984">
                  <c:v>3.0283699999999998E-3</c:v>
                </c:pt>
                <c:pt idx="23985">
                  <c:v>-2.7980799999999999E-4</c:v>
                </c:pt>
                <c:pt idx="23986">
                  <c:v>-3.58263E-4</c:v>
                </c:pt>
                <c:pt idx="23987">
                  <c:v>5.8689199999999999E-4</c:v>
                </c:pt>
                <c:pt idx="23988">
                  <c:v>-2.662855E-3</c:v>
                </c:pt>
                <c:pt idx="23989">
                  <c:v>1.4203040000000001E-3</c:v>
                </c:pt>
                <c:pt idx="23990">
                  <c:v>-2.7323209999999998E-3</c:v>
                </c:pt>
                <c:pt idx="23991">
                  <c:v>1.330864E-3</c:v>
                </c:pt>
                <c:pt idx="23992">
                  <c:v>7.3061399999999998E-4</c:v>
                </c:pt>
                <c:pt idx="23993">
                  <c:v>-1.944531E-3</c:v>
                </c:pt>
                <c:pt idx="23994">
                  <c:v>-1.119374E-3</c:v>
                </c:pt>
                <c:pt idx="23995">
                  <c:v>4.1567200000000001E-4</c:v>
                </c:pt>
                <c:pt idx="23996">
                  <c:v>-1.6874240000000001E-3</c:v>
                </c:pt>
                <c:pt idx="23997">
                  <c:v>-1.1028609999999999E-3</c:v>
                </c:pt>
                <c:pt idx="23998">
                  <c:v>6.0837100000000002E-4</c:v>
                </c:pt>
                <c:pt idx="23999">
                  <c:v>-2.7260199999999999E-4</c:v>
                </c:pt>
                <c:pt idx="24000">
                  <c:v>9.8142699999999999E-4</c:v>
                </c:pt>
                <c:pt idx="24001">
                  <c:v>2.9721399999999999E-3</c:v>
                </c:pt>
                <c:pt idx="24002">
                  <c:v>2.0032819999999999E-3</c:v>
                </c:pt>
                <c:pt idx="24003">
                  <c:v>-6.7455900000000003E-4</c:v>
                </c:pt>
                <c:pt idx="24004">
                  <c:v>6.5329299999999999E-4</c:v>
                </c:pt>
                <c:pt idx="24005" formatCode="0.00E+00">
                  <c:v>-6.6533700000000001E-6</c:v>
                </c:pt>
                <c:pt idx="24006">
                  <c:v>-1.065526E-3</c:v>
                </c:pt>
                <c:pt idx="24007">
                  <c:v>-1.3702230000000001E-3</c:v>
                </c:pt>
                <c:pt idx="24008">
                  <c:v>2.0327639999999998E-3</c:v>
                </c:pt>
                <c:pt idx="24009">
                  <c:v>9.1822599999999996E-4</c:v>
                </c:pt>
                <c:pt idx="24010">
                  <c:v>-8.5943399999999996E-4</c:v>
                </c:pt>
                <c:pt idx="24011">
                  <c:v>2.017582E-3</c:v>
                </c:pt>
                <c:pt idx="24012">
                  <c:v>-6.0057100000000005E-4</c:v>
                </c:pt>
                <c:pt idx="24013">
                  <c:v>-2.1741339999999999E-3</c:v>
                </c:pt>
                <c:pt idx="24014" formatCode="0.00E+00">
                  <c:v>-6.4111799999999998E-5</c:v>
                </c:pt>
                <c:pt idx="24015">
                  <c:v>-3.7132000000000002E-4</c:v>
                </c:pt>
                <c:pt idx="24016">
                  <c:v>5.27763E-4</c:v>
                </c:pt>
                <c:pt idx="24017">
                  <c:v>2.8592299999999999E-4</c:v>
                </c:pt>
                <c:pt idx="24018">
                  <c:v>2.6168900000000001E-4</c:v>
                </c:pt>
                <c:pt idx="24019">
                  <c:v>1.7456170000000001E-3</c:v>
                </c:pt>
                <c:pt idx="24020">
                  <c:v>6.6996600000000003E-4</c:v>
                </c:pt>
                <c:pt idx="24021">
                  <c:v>-2.6776579999999999E-3</c:v>
                </c:pt>
                <c:pt idx="24022">
                  <c:v>-3.8840499999999998E-4</c:v>
                </c:pt>
                <c:pt idx="24023" formatCode="0.00E+00">
                  <c:v>2.8143599999999999E-5</c:v>
                </c:pt>
                <c:pt idx="24024">
                  <c:v>1.153329E-3</c:v>
                </c:pt>
                <c:pt idx="24025">
                  <c:v>-2.086662E-3</c:v>
                </c:pt>
                <c:pt idx="24026">
                  <c:v>7.3921800000000004E-4</c:v>
                </c:pt>
                <c:pt idx="24027">
                  <c:v>5.9982099999999995E-4</c:v>
                </c:pt>
                <c:pt idx="24028">
                  <c:v>6.4003499999999995E-4</c:v>
                </c:pt>
                <c:pt idx="24029">
                  <c:v>1.63506E-4</c:v>
                </c:pt>
                <c:pt idx="24030" formatCode="0.00E+00">
                  <c:v>4.3663399999999999E-5</c:v>
                </c:pt>
                <c:pt idx="24031">
                  <c:v>8.0611400000000003E-4</c:v>
                </c:pt>
                <c:pt idx="24032">
                  <c:v>-1.527348E-3</c:v>
                </c:pt>
                <c:pt idx="24033">
                  <c:v>1.2407499999999999E-4</c:v>
                </c:pt>
                <c:pt idx="24034">
                  <c:v>-1.5316E-4</c:v>
                </c:pt>
                <c:pt idx="24035">
                  <c:v>7.3342299999999997E-4</c:v>
                </c:pt>
                <c:pt idx="24036" formatCode="0.00E+00">
                  <c:v>-2.5045099999999998E-5</c:v>
                </c:pt>
                <c:pt idx="24037">
                  <c:v>8.3983300000000001E-4</c:v>
                </c:pt>
                <c:pt idx="24038">
                  <c:v>1.9184130000000001E-3</c:v>
                </c:pt>
                <c:pt idx="24039" formatCode="0.00E+00">
                  <c:v>-8.1633199999999996E-5</c:v>
                </c:pt>
                <c:pt idx="24040">
                  <c:v>-4.8882999999999999E-4</c:v>
                </c:pt>
                <c:pt idx="24041">
                  <c:v>1.2511900000000001E-4</c:v>
                </c:pt>
                <c:pt idx="24042">
                  <c:v>3.8069390000000001E-3</c:v>
                </c:pt>
                <c:pt idx="24043">
                  <c:v>6.3898999999999998E-4</c:v>
                </c:pt>
                <c:pt idx="24044">
                  <c:v>-1.1814700000000001E-4</c:v>
                </c:pt>
                <c:pt idx="24045">
                  <c:v>1.1670199999999999E-4</c:v>
                </c:pt>
                <c:pt idx="24046">
                  <c:v>8.9594299999999996E-4</c:v>
                </c:pt>
                <c:pt idx="24047">
                  <c:v>-3.55743E-4</c:v>
                </c:pt>
                <c:pt idx="24048">
                  <c:v>-1.417012E-3</c:v>
                </c:pt>
                <c:pt idx="24049">
                  <c:v>1.337495E-3</c:v>
                </c:pt>
                <c:pt idx="24050">
                  <c:v>-1.241813E-3</c:v>
                </c:pt>
                <c:pt idx="24051">
                  <c:v>1.0583929999999999E-3</c:v>
                </c:pt>
                <c:pt idx="24052">
                  <c:v>-2.512373E-3</c:v>
                </c:pt>
                <c:pt idx="24053" formatCode="0.00E+00">
                  <c:v>1.5891599999999999E-5</c:v>
                </c:pt>
                <c:pt idx="24054">
                  <c:v>1.098733E-3</c:v>
                </c:pt>
                <c:pt idx="24055">
                  <c:v>-1.5432E-4</c:v>
                </c:pt>
                <c:pt idx="24056">
                  <c:v>-9.2157600000000001E-4</c:v>
                </c:pt>
                <c:pt idx="24057">
                  <c:v>5.0262500000000003E-4</c:v>
                </c:pt>
                <c:pt idx="24058">
                  <c:v>4.459E-4</c:v>
                </c:pt>
                <c:pt idx="24059" formatCode="0.00E+00">
                  <c:v>9.6064300000000001E-5</c:v>
                </c:pt>
                <c:pt idx="24060">
                  <c:v>1.3871650000000001E-3</c:v>
                </c:pt>
                <c:pt idx="24061">
                  <c:v>6.1480699999999998E-4</c:v>
                </c:pt>
                <c:pt idx="24062">
                  <c:v>1.4316099999999999E-4</c:v>
                </c:pt>
                <c:pt idx="24063">
                  <c:v>1.615376E-3</c:v>
                </c:pt>
                <c:pt idx="24064">
                  <c:v>2.0324269999999998E-3</c:v>
                </c:pt>
                <c:pt idx="24065">
                  <c:v>-1.8574640000000001E-3</c:v>
                </c:pt>
                <c:pt idx="24066" formatCode="0.00E+00">
                  <c:v>-2.0681899999999999E-5</c:v>
                </c:pt>
                <c:pt idx="24067">
                  <c:v>-2.2541129999999999E-3</c:v>
                </c:pt>
                <c:pt idx="24068">
                  <c:v>-1.7694169999999999E-3</c:v>
                </c:pt>
                <c:pt idx="24069">
                  <c:v>-2.4680940000000001E-3</c:v>
                </c:pt>
                <c:pt idx="24070">
                  <c:v>7.5832500000000001E-4</c:v>
                </c:pt>
                <c:pt idx="24071">
                  <c:v>-4.51357E-4</c:v>
                </c:pt>
                <c:pt idx="24072">
                  <c:v>-1.493985E-3</c:v>
                </c:pt>
                <c:pt idx="24073">
                  <c:v>-1.43392E-4</c:v>
                </c:pt>
                <c:pt idx="24074">
                  <c:v>2.2582470000000001E-3</c:v>
                </c:pt>
                <c:pt idx="24075">
                  <c:v>7.1384499999999995E-4</c:v>
                </c:pt>
                <c:pt idx="24076">
                  <c:v>2.07844E-4</c:v>
                </c:pt>
                <c:pt idx="24077">
                  <c:v>9.5601699999999998E-4</c:v>
                </c:pt>
                <c:pt idx="24078">
                  <c:v>5.0301299999999996E-4</c:v>
                </c:pt>
                <c:pt idx="24079">
                  <c:v>7.6278399999999997E-4</c:v>
                </c:pt>
                <c:pt idx="24080" formatCode="0.00E+00">
                  <c:v>9.3531300000000004E-5</c:v>
                </c:pt>
                <c:pt idx="24081">
                  <c:v>3.8351200000000002E-4</c:v>
                </c:pt>
                <c:pt idx="24082">
                  <c:v>6.7858999999999997E-4</c:v>
                </c:pt>
                <c:pt idx="24083">
                  <c:v>6.0068800000000005E-4</c:v>
                </c:pt>
                <c:pt idx="24084">
                  <c:v>-1.151406E-3</c:v>
                </c:pt>
                <c:pt idx="24085">
                  <c:v>-1.091049E-3</c:v>
                </c:pt>
                <c:pt idx="24086">
                  <c:v>1.25786E-3</c:v>
                </c:pt>
                <c:pt idx="24087">
                  <c:v>-1.7432E-4</c:v>
                </c:pt>
                <c:pt idx="24088">
                  <c:v>1.4467460000000001E-3</c:v>
                </c:pt>
                <c:pt idx="24089">
                  <c:v>-1.2070290000000001E-3</c:v>
                </c:pt>
                <c:pt idx="24090" formatCode="0.00E+00">
                  <c:v>1.21659E-5</c:v>
                </c:pt>
                <c:pt idx="24091">
                  <c:v>1.738428E-3</c:v>
                </c:pt>
                <c:pt idx="24092" formatCode="0.00E+00">
                  <c:v>-3.4971200000000002E-5</c:v>
                </c:pt>
                <c:pt idx="24093">
                  <c:v>1.3528800000000001E-4</c:v>
                </c:pt>
                <c:pt idx="24094">
                  <c:v>-6.31968E-4</c:v>
                </c:pt>
                <c:pt idx="24095">
                  <c:v>-4.4215200000000002E-4</c:v>
                </c:pt>
                <c:pt idx="24096">
                  <c:v>2.1576260000000002E-3</c:v>
                </c:pt>
                <c:pt idx="24097">
                  <c:v>-1.82843E-4</c:v>
                </c:pt>
                <c:pt idx="24098">
                  <c:v>1.7990809999999999E-3</c:v>
                </c:pt>
                <c:pt idx="24099">
                  <c:v>-1.261423E-3</c:v>
                </c:pt>
                <c:pt idx="24100">
                  <c:v>-4.2412500000000002E-4</c:v>
                </c:pt>
                <c:pt idx="24101">
                  <c:v>-4.8992299999999996E-4</c:v>
                </c:pt>
                <c:pt idx="24102" formatCode="0.00E+00">
                  <c:v>-7.1540500000000004E-5</c:v>
                </c:pt>
                <c:pt idx="24103">
                  <c:v>2.1634990000000002E-3</c:v>
                </c:pt>
                <c:pt idx="24104">
                  <c:v>-1.7528899999999999E-4</c:v>
                </c:pt>
                <c:pt idx="24105">
                  <c:v>2.3431260000000001E-3</c:v>
                </c:pt>
                <c:pt idx="24106">
                  <c:v>4.7065699999999998E-4</c:v>
                </c:pt>
                <c:pt idx="24107">
                  <c:v>-1.2971099999999999E-4</c:v>
                </c:pt>
                <c:pt idx="24108">
                  <c:v>1.2937490000000001E-3</c:v>
                </c:pt>
                <c:pt idx="24109">
                  <c:v>3.9650299999999998E-4</c:v>
                </c:pt>
                <c:pt idx="24110">
                  <c:v>-4.4106100000000002E-4</c:v>
                </c:pt>
                <c:pt idx="24111">
                  <c:v>-2.5316899999999997E-4</c:v>
                </c:pt>
                <c:pt idx="24112">
                  <c:v>-2.3781050000000001E-3</c:v>
                </c:pt>
                <c:pt idx="24113">
                  <c:v>1.7617500000000001E-4</c:v>
                </c:pt>
                <c:pt idx="24114">
                  <c:v>-7.6125800000000001E-4</c:v>
                </c:pt>
                <c:pt idx="24115">
                  <c:v>-9.1752000000000001E-4</c:v>
                </c:pt>
                <c:pt idx="24116">
                  <c:v>-2.848312E-3</c:v>
                </c:pt>
                <c:pt idx="24117">
                  <c:v>2.4898500000000002E-4</c:v>
                </c:pt>
                <c:pt idx="24118">
                  <c:v>-2.7113000000000001E-4</c:v>
                </c:pt>
                <c:pt idx="24119">
                  <c:v>-3.229319E-3</c:v>
                </c:pt>
                <c:pt idx="24120">
                  <c:v>1.6802189999999999E-3</c:v>
                </c:pt>
                <c:pt idx="24121">
                  <c:v>1.9707119999999999E-3</c:v>
                </c:pt>
                <c:pt idx="24122">
                  <c:v>-1.7286859999999999E-3</c:v>
                </c:pt>
                <c:pt idx="24123">
                  <c:v>-1.265551E-3</c:v>
                </c:pt>
                <c:pt idx="24124">
                  <c:v>2.185106E-3</c:v>
                </c:pt>
                <c:pt idx="24125">
                  <c:v>-2.4273649999999999E-3</c:v>
                </c:pt>
                <c:pt idx="24126">
                  <c:v>9.7269200000000004E-4</c:v>
                </c:pt>
                <c:pt idx="24127">
                  <c:v>-1.311155E-3</c:v>
                </c:pt>
                <c:pt idx="24128" formatCode="0.00E+00">
                  <c:v>4.4926999999999999E-5</c:v>
                </c:pt>
                <c:pt idx="24129">
                  <c:v>8.8840900000000005E-4</c:v>
                </c:pt>
                <c:pt idx="24130">
                  <c:v>1.0186380000000001E-3</c:v>
                </c:pt>
                <c:pt idx="24131">
                  <c:v>1.574378E-3</c:v>
                </c:pt>
                <c:pt idx="24132">
                  <c:v>-3.70262E-4</c:v>
                </c:pt>
                <c:pt idx="24133">
                  <c:v>-1.294639E-3</c:v>
                </c:pt>
                <c:pt idx="24134">
                  <c:v>3.6078199999999998E-4</c:v>
                </c:pt>
                <c:pt idx="24135">
                  <c:v>1.7028430000000001E-3</c:v>
                </c:pt>
                <c:pt idx="24136">
                  <c:v>-1.0045259999999999E-3</c:v>
                </c:pt>
                <c:pt idx="24137">
                  <c:v>-1.745889E-3</c:v>
                </c:pt>
                <c:pt idx="24138">
                  <c:v>1.3092889999999999E-3</c:v>
                </c:pt>
                <c:pt idx="24139">
                  <c:v>4.8220000000000001E-4</c:v>
                </c:pt>
                <c:pt idx="24140">
                  <c:v>4.2494199999999998E-4</c:v>
                </c:pt>
                <c:pt idx="24141">
                  <c:v>5.5641700000000002E-4</c:v>
                </c:pt>
                <c:pt idx="24142">
                  <c:v>-1.743755E-3</c:v>
                </c:pt>
                <c:pt idx="24143">
                  <c:v>5.3867400000000005E-4</c:v>
                </c:pt>
                <c:pt idx="24144">
                  <c:v>1.21623E-4</c:v>
                </c:pt>
                <c:pt idx="24145">
                  <c:v>-1.62664E-4</c:v>
                </c:pt>
                <c:pt idx="24146">
                  <c:v>2.0533529999999999E-3</c:v>
                </c:pt>
                <c:pt idx="24147">
                  <c:v>-5.5178400000000004E-4</c:v>
                </c:pt>
                <c:pt idx="24148">
                  <c:v>-1.2881489999999999E-3</c:v>
                </c:pt>
                <c:pt idx="24149">
                  <c:v>2.2831769999999999E-3</c:v>
                </c:pt>
                <c:pt idx="24150">
                  <c:v>-5.4030599999999995E-4</c:v>
                </c:pt>
                <c:pt idx="24151">
                  <c:v>7.7477999999999998E-4</c:v>
                </c:pt>
                <c:pt idx="24152">
                  <c:v>-2.4066320000000001E-3</c:v>
                </c:pt>
                <c:pt idx="24153">
                  <c:v>-5.7203799999999997E-4</c:v>
                </c:pt>
                <c:pt idx="24154">
                  <c:v>6.3996599999999995E-4</c:v>
                </c:pt>
                <c:pt idx="24155">
                  <c:v>-6.1949599999999998E-4</c:v>
                </c:pt>
                <c:pt idx="24156">
                  <c:v>-2.0004800000000001E-4</c:v>
                </c:pt>
                <c:pt idx="24157">
                  <c:v>3.5836800000000002E-4</c:v>
                </c:pt>
                <c:pt idx="24158" formatCode="0.00E+00">
                  <c:v>7.31428E-5</c:v>
                </c:pt>
                <c:pt idx="24159">
                  <c:v>2.9350489999999999E-3</c:v>
                </c:pt>
                <c:pt idx="24160">
                  <c:v>2.3606059999999999E-3</c:v>
                </c:pt>
                <c:pt idx="24161">
                  <c:v>1.033361E-3</c:v>
                </c:pt>
                <c:pt idx="24162">
                  <c:v>-1.4482199999999999E-4</c:v>
                </c:pt>
                <c:pt idx="24163">
                  <c:v>7.4968500000000004E-4</c:v>
                </c:pt>
                <c:pt idx="24164">
                  <c:v>9.1213799999999995E-4</c:v>
                </c:pt>
                <c:pt idx="24165">
                  <c:v>-1.377028E-3</c:v>
                </c:pt>
                <c:pt idx="24166">
                  <c:v>1.0877269999999999E-3</c:v>
                </c:pt>
                <c:pt idx="24167">
                  <c:v>2.0004509999999999E-3</c:v>
                </c:pt>
                <c:pt idx="24168">
                  <c:v>2.12671E-4</c:v>
                </c:pt>
                <c:pt idx="24169">
                  <c:v>-1.166282E-3</c:v>
                </c:pt>
                <c:pt idx="24170">
                  <c:v>2.0193910000000002E-3</c:v>
                </c:pt>
                <c:pt idx="24171">
                  <c:v>1.2723719999999999E-3</c:v>
                </c:pt>
                <c:pt idx="24172">
                  <c:v>6.5611599999999999E-4</c:v>
                </c:pt>
                <c:pt idx="24173">
                  <c:v>5.1951099999999995E-4</c:v>
                </c:pt>
                <c:pt idx="24174">
                  <c:v>-6.7465099999999996E-4</c:v>
                </c:pt>
                <c:pt idx="24175">
                  <c:v>-1.7158259999999999E-3</c:v>
                </c:pt>
                <c:pt idx="24176">
                  <c:v>-2.34043E-4</c:v>
                </c:pt>
                <c:pt idx="24177">
                  <c:v>2.0108510000000001E-3</c:v>
                </c:pt>
                <c:pt idx="24178">
                  <c:v>-1.33526E-4</c:v>
                </c:pt>
                <c:pt idx="24179">
                  <c:v>6.8829000000000004E-4</c:v>
                </c:pt>
                <c:pt idx="24180">
                  <c:v>2.4869890000000002E-3</c:v>
                </c:pt>
                <c:pt idx="24181">
                  <c:v>5.8240600000000005E-4</c:v>
                </c:pt>
                <c:pt idx="24182">
                  <c:v>1.7909480000000001E-3</c:v>
                </c:pt>
                <c:pt idx="24183">
                  <c:v>-1.6465309999999999E-3</c:v>
                </c:pt>
                <c:pt idx="24184">
                  <c:v>2.310393E-3</c:v>
                </c:pt>
                <c:pt idx="24185">
                  <c:v>2.11635E-4</c:v>
                </c:pt>
                <c:pt idx="24186">
                  <c:v>1.2864860000000001E-3</c:v>
                </c:pt>
                <c:pt idx="24187">
                  <c:v>-3.0483659999999998E-3</c:v>
                </c:pt>
                <c:pt idx="24188">
                  <c:v>1.0113570000000001E-3</c:v>
                </c:pt>
                <c:pt idx="24189">
                  <c:v>3.966481E-3</c:v>
                </c:pt>
                <c:pt idx="24190">
                  <c:v>-2.6741200000000002E-4</c:v>
                </c:pt>
                <c:pt idx="24191">
                  <c:v>-2.046726E-3</c:v>
                </c:pt>
                <c:pt idx="24192">
                  <c:v>-2.3737620000000002E-3</c:v>
                </c:pt>
                <c:pt idx="24193">
                  <c:v>-1.4177860000000001E-3</c:v>
                </c:pt>
                <c:pt idx="24194">
                  <c:v>-1.1440129999999999E-3</c:v>
                </c:pt>
                <c:pt idx="24195">
                  <c:v>-1.1893509999999999E-3</c:v>
                </c:pt>
                <c:pt idx="24196">
                  <c:v>1.747317E-3</c:v>
                </c:pt>
                <c:pt idx="24197">
                  <c:v>-3.8526400000000002E-4</c:v>
                </c:pt>
                <c:pt idx="24198">
                  <c:v>-2.714199E-3</c:v>
                </c:pt>
                <c:pt idx="24199">
                  <c:v>8.3921400000000002E-4</c:v>
                </c:pt>
                <c:pt idx="24200" formatCode="0.00E+00">
                  <c:v>-7.7180099999999996E-5</c:v>
                </c:pt>
                <c:pt idx="24201">
                  <c:v>-2.8663700000000001E-4</c:v>
                </c:pt>
                <c:pt idx="24202">
                  <c:v>-8.7785900000000004E-4</c:v>
                </c:pt>
                <c:pt idx="24203">
                  <c:v>1.924966E-3</c:v>
                </c:pt>
                <c:pt idx="24204">
                  <c:v>1.7063200000000001E-3</c:v>
                </c:pt>
                <c:pt idx="24205" formatCode="0.00E+00">
                  <c:v>5.9631199999999999E-5</c:v>
                </c:pt>
                <c:pt idx="24206">
                  <c:v>-6.6421600000000003E-4</c:v>
                </c:pt>
                <c:pt idx="24207">
                  <c:v>2.898E-4</c:v>
                </c:pt>
                <c:pt idx="24208">
                  <c:v>2.7967999999999998E-4</c:v>
                </c:pt>
                <c:pt idx="24209">
                  <c:v>7.8393400000000002E-4</c:v>
                </c:pt>
                <c:pt idx="24210">
                  <c:v>8.40659E-4</c:v>
                </c:pt>
                <c:pt idx="24211">
                  <c:v>8.81079E-4</c:v>
                </c:pt>
                <c:pt idx="24212">
                  <c:v>9.5564800000000002E-4</c:v>
                </c:pt>
                <c:pt idx="24213">
                  <c:v>-4.7584800000000002E-4</c:v>
                </c:pt>
                <c:pt idx="24214">
                  <c:v>4.1151700000000002E-4</c:v>
                </c:pt>
                <c:pt idx="24215">
                  <c:v>-1.682694E-3</c:v>
                </c:pt>
                <c:pt idx="24216" formatCode="0.00E+00">
                  <c:v>8.9639800000000002E-5</c:v>
                </c:pt>
                <c:pt idx="24217">
                  <c:v>7.5230399999999997E-4</c:v>
                </c:pt>
                <c:pt idx="24218">
                  <c:v>-1.6727700000000001E-3</c:v>
                </c:pt>
                <c:pt idx="24219">
                  <c:v>5.0182999999999998E-4</c:v>
                </c:pt>
                <c:pt idx="24220">
                  <c:v>1.146848E-3</c:v>
                </c:pt>
                <c:pt idx="24221">
                  <c:v>-9.6663000000000001E-4</c:v>
                </c:pt>
                <c:pt idx="24222" formatCode="0.00E+00">
                  <c:v>3.8446899999999999E-5</c:v>
                </c:pt>
                <c:pt idx="24223" formatCode="0.00E+00">
                  <c:v>-2.0997099999999999E-5</c:v>
                </c:pt>
                <c:pt idx="24224">
                  <c:v>-9.3339599999999997E-4</c:v>
                </c:pt>
                <c:pt idx="24225">
                  <c:v>-1.992771E-3</c:v>
                </c:pt>
                <c:pt idx="24226">
                  <c:v>3.2870600000000001E-4</c:v>
                </c:pt>
                <c:pt idx="24227">
                  <c:v>-3.5558900000000001E-4</c:v>
                </c:pt>
                <c:pt idx="24228">
                  <c:v>-1.4919400000000001E-4</c:v>
                </c:pt>
                <c:pt idx="24229">
                  <c:v>-1.6736469999999999E-3</c:v>
                </c:pt>
                <c:pt idx="24230">
                  <c:v>-6.0625200000000005E-4</c:v>
                </c:pt>
                <c:pt idx="24231" formatCode="0.00E+00">
                  <c:v>8.6738300000000003E-5</c:v>
                </c:pt>
                <c:pt idx="24232">
                  <c:v>1.0625210000000001E-3</c:v>
                </c:pt>
                <c:pt idx="24233">
                  <c:v>5.7558499999999999E-4</c:v>
                </c:pt>
                <c:pt idx="24234">
                  <c:v>-3.4085040000000001E-3</c:v>
                </c:pt>
                <c:pt idx="24235">
                  <c:v>-2.7529690000000001E-3</c:v>
                </c:pt>
                <c:pt idx="24236">
                  <c:v>5.0807200000000004E-4</c:v>
                </c:pt>
                <c:pt idx="24237">
                  <c:v>-3.7316600000000003E-4</c:v>
                </c:pt>
                <c:pt idx="24238">
                  <c:v>-3.5556429999999998E-3</c:v>
                </c:pt>
                <c:pt idx="24239">
                  <c:v>-5.6725700000000005E-4</c:v>
                </c:pt>
                <c:pt idx="24240">
                  <c:v>1.6460960000000001E-3</c:v>
                </c:pt>
                <c:pt idx="24241">
                  <c:v>-2.3468949999999999E-3</c:v>
                </c:pt>
                <c:pt idx="24242">
                  <c:v>1.3634210000000001E-3</c:v>
                </c:pt>
                <c:pt idx="24243">
                  <c:v>1.6092540000000001E-3</c:v>
                </c:pt>
                <c:pt idx="24244">
                  <c:v>-5.5216800000000002E-4</c:v>
                </c:pt>
                <c:pt idx="24245">
                  <c:v>-3.2021600000000001E-4</c:v>
                </c:pt>
                <c:pt idx="24246">
                  <c:v>1.9200350000000001E-3</c:v>
                </c:pt>
                <c:pt idx="24247">
                  <c:v>2.6840499999999999E-4</c:v>
                </c:pt>
                <c:pt idx="24248">
                  <c:v>-2.00311E-4</c:v>
                </c:pt>
                <c:pt idx="24249">
                  <c:v>-1.8749159999999999E-3</c:v>
                </c:pt>
                <c:pt idx="24250">
                  <c:v>-6.01126E-4</c:v>
                </c:pt>
                <c:pt idx="24251">
                  <c:v>9.7603399999999997E-4</c:v>
                </c:pt>
                <c:pt idx="24252">
                  <c:v>-2.4730260000000001E-3</c:v>
                </c:pt>
                <c:pt idx="24253">
                  <c:v>1.326615E-3</c:v>
                </c:pt>
                <c:pt idx="24254">
                  <c:v>-1.296066E-3</c:v>
                </c:pt>
                <c:pt idx="24255">
                  <c:v>2.276321E-3</c:v>
                </c:pt>
                <c:pt idx="24256">
                  <c:v>3.0931099999999999E-4</c:v>
                </c:pt>
                <c:pt idx="24257">
                  <c:v>-8.9130899999999996E-4</c:v>
                </c:pt>
                <c:pt idx="24258">
                  <c:v>-1.282261E-3</c:v>
                </c:pt>
                <c:pt idx="24259">
                  <c:v>-5.73272E-4</c:v>
                </c:pt>
                <c:pt idx="24260">
                  <c:v>2.729314E-3</c:v>
                </c:pt>
                <c:pt idx="24261">
                  <c:v>3.1788250000000001E-3</c:v>
                </c:pt>
                <c:pt idx="24262">
                  <c:v>1.24179E-4</c:v>
                </c:pt>
                <c:pt idx="24263">
                  <c:v>-1.2751100000000001E-3</c:v>
                </c:pt>
                <c:pt idx="24264">
                  <c:v>1.2730020000000001E-3</c:v>
                </c:pt>
                <c:pt idx="24265">
                  <c:v>-3.8420199999999999E-4</c:v>
                </c:pt>
                <c:pt idx="24266">
                  <c:v>-1.4787610000000001E-3</c:v>
                </c:pt>
                <c:pt idx="24267">
                  <c:v>-1.578732E-3</c:v>
                </c:pt>
                <c:pt idx="24268">
                  <c:v>-2.3942899999999999E-4</c:v>
                </c:pt>
                <c:pt idx="24269" formatCode="0.00E+00">
                  <c:v>3.3517399999999999E-5</c:v>
                </c:pt>
                <c:pt idx="24270">
                  <c:v>2.4213070000000001E-3</c:v>
                </c:pt>
                <c:pt idx="24271">
                  <c:v>4.7786299999999997E-4</c:v>
                </c:pt>
                <c:pt idx="24272">
                  <c:v>-9.9539799999999999E-4</c:v>
                </c:pt>
                <c:pt idx="24273">
                  <c:v>1.0357540000000001E-3</c:v>
                </c:pt>
                <c:pt idx="24274">
                  <c:v>-2.3493899999999998E-3</c:v>
                </c:pt>
                <c:pt idx="24275">
                  <c:v>7.4959099999999997E-4</c:v>
                </c:pt>
                <c:pt idx="24276">
                  <c:v>-4.8771300000000002E-4</c:v>
                </c:pt>
                <c:pt idx="24277">
                  <c:v>1.3462540000000001E-3</c:v>
                </c:pt>
                <c:pt idx="24278">
                  <c:v>1.2674240000000001E-3</c:v>
                </c:pt>
                <c:pt idx="24279">
                  <c:v>7.3399999999999995E-4</c:v>
                </c:pt>
                <c:pt idx="24280">
                  <c:v>-1.7091840000000001E-3</c:v>
                </c:pt>
                <c:pt idx="24281">
                  <c:v>-5.3871500000000005E-4</c:v>
                </c:pt>
                <c:pt idx="24282">
                  <c:v>-4.1860600000000002E-4</c:v>
                </c:pt>
                <c:pt idx="24283">
                  <c:v>1.0831669999999999E-3</c:v>
                </c:pt>
                <c:pt idx="24284">
                  <c:v>-7.3151100000000001E-4</c:v>
                </c:pt>
                <c:pt idx="24285">
                  <c:v>-8.2964300000000003E-4</c:v>
                </c:pt>
                <c:pt idx="24286">
                  <c:v>1.077979E-3</c:v>
                </c:pt>
                <c:pt idx="24287">
                  <c:v>3.1142029999999998E-3</c:v>
                </c:pt>
                <c:pt idx="24288">
                  <c:v>8.78745E-4</c:v>
                </c:pt>
                <c:pt idx="24289">
                  <c:v>1.6735949999999999E-3</c:v>
                </c:pt>
                <c:pt idx="24290">
                  <c:v>5.5772999999999999E-4</c:v>
                </c:pt>
                <c:pt idx="24291">
                  <c:v>-2.1674300000000001E-4</c:v>
                </c:pt>
                <c:pt idx="24292">
                  <c:v>7.4093E-4</c:v>
                </c:pt>
                <c:pt idx="24293">
                  <c:v>-6.7296000000000001E-4</c:v>
                </c:pt>
                <c:pt idx="24294">
                  <c:v>1.7947250000000001E-3</c:v>
                </c:pt>
                <c:pt idx="24295">
                  <c:v>-1.1830269999999999E-3</c:v>
                </c:pt>
                <c:pt idx="24296">
                  <c:v>-4.3973900000000003E-4</c:v>
                </c:pt>
                <c:pt idx="24297">
                  <c:v>3.46127E-4</c:v>
                </c:pt>
                <c:pt idx="24298">
                  <c:v>1.9645299999999999E-3</c:v>
                </c:pt>
                <c:pt idx="24299">
                  <c:v>-4.18346E-4</c:v>
                </c:pt>
                <c:pt idx="24300">
                  <c:v>-1.793602E-3</c:v>
                </c:pt>
                <c:pt idx="24301">
                  <c:v>-9.4611700000000001E-4</c:v>
                </c:pt>
                <c:pt idx="24302">
                  <c:v>-2.6984769999999999E-3</c:v>
                </c:pt>
                <c:pt idx="24303">
                  <c:v>-3.9910400000000001E-4</c:v>
                </c:pt>
                <c:pt idx="24304">
                  <c:v>-1.451585E-3</c:v>
                </c:pt>
                <c:pt idx="24305">
                  <c:v>-3.0402899999999999E-4</c:v>
                </c:pt>
                <c:pt idx="24306">
                  <c:v>-1.2761490000000001E-3</c:v>
                </c:pt>
                <c:pt idx="24307">
                  <c:v>-2.3996600000000001E-4</c:v>
                </c:pt>
                <c:pt idx="24308">
                  <c:v>-3.4036800000000002E-4</c:v>
                </c:pt>
                <c:pt idx="24309">
                  <c:v>-2.9257600000000001E-4</c:v>
                </c:pt>
                <c:pt idx="24310">
                  <c:v>1.290673E-3</c:v>
                </c:pt>
                <c:pt idx="24311">
                  <c:v>-1.2137E-4</c:v>
                </c:pt>
                <c:pt idx="24312">
                  <c:v>-1.0920929999999999E-3</c:v>
                </c:pt>
                <c:pt idx="24313">
                  <c:v>7.1392899999999997E-4</c:v>
                </c:pt>
                <c:pt idx="24314">
                  <c:v>-1.8480320000000001E-3</c:v>
                </c:pt>
                <c:pt idx="24315">
                  <c:v>1.008559E-3</c:v>
                </c:pt>
                <c:pt idx="24316">
                  <c:v>1.814698E-3</c:v>
                </c:pt>
                <c:pt idx="24317">
                  <c:v>-1.732171E-3</c:v>
                </c:pt>
                <c:pt idx="24318">
                  <c:v>-1.456001E-3</c:v>
                </c:pt>
                <c:pt idx="24319">
                  <c:v>-4.18539E-4</c:v>
                </c:pt>
                <c:pt idx="24320">
                  <c:v>-1.62575E-3</c:v>
                </c:pt>
                <c:pt idx="24321">
                  <c:v>1.1318210000000001E-3</c:v>
                </c:pt>
                <c:pt idx="24322">
                  <c:v>4.6683E-4</c:v>
                </c:pt>
                <c:pt idx="24323">
                  <c:v>2.1980300000000001E-3</c:v>
                </c:pt>
                <c:pt idx="24324">
                  <c:v>1.0347620000000001E-3</c:v>
                </c:pt>
                <c:pt idx="24325">
                  <c:v>1.2638999999999999E-4</c:v>
                </c:pt>
                <c:pt idx="24326">
                  <c:v>-5.1756199999999995E-4</c:v>
                </c:pt>
                <c:pt idx="24327">
                  <c:v>1.0980720000000001E-3</c:v>
                </c:pt>
                <c:pt idx="24328">
                  <c:v>-5.9170399999999997E-4</c:v>
                </c:pt>
                <c:pt idx="24329">
                  <c:v>7.8029E-4</c:v>
                </c:pt>
                <c:pt idx="24330">
                  <c:v>4.8893999999999999E-4</c:v>
                </c:pt>
                <c:pt idx="24331">
                  <c:v>1.84575E-3</c:v>
                </c:pt>
                <c:pt idx="24332">
                  <c:v>-1.2267389999999999E-3</c:v>
                </c:pt>
                <c:pt idx="24333">
                  <c:v>1.1111199999999999E-3</c:v>
                </c:pt>
                <c:pt idx="24334">
                  <c:v>-6.8757900000000001E-4</c:v>
                </c:pt>
                <c:pt idx="24335">
                  <c:v>8.6383900000000003E-4</c:v>
                </c:pt>
                <c:pt idx="24336">
                  <c:v>6.0071899999999999E-4</c:v>
                </c:pt>
                <c:pt idx="24337">
                  <c:v>5.5080799999999996E-4</c:v>
                </c:pt>
                <c:pt idx="24338">
                  <c:v>-1.6998289999999999E-3</c:v>
                </c:pt>
                <c:pt idx="24339">
                  <c:v>-2.1973500000000001E-4</c:v>
                </c:pt>
                <c:pt idx="24340">
                  <c:v>2.1323689999999998E-3</c:v>
                </c:pt>
                <c:pt idx="24341">
                  <c:v>9.0555699999999998E-4</c:v>
                </c:pt>
                <c:pt idx="24342">
                  <c:v>1.9404610000000001E-3</c:v>
                </c:pt>
                <c:pt idx="24343">
                  <c:v>1.20396E-4</c:v>
                </c:pt>
                <c:pt idx="24344">
                  <c:v>-6.6790000000000003E-4</c:v>
                </c:pt>
                <c:pt idx="24345">
                  <c:v>-1.2655349999999999E-3</c:v>
                </c:pt>
                <c:pt idx="24346">
                  <c:v>1.5813839999999999E-3</c:v>
                </c:pt>
                <c:pt idx="24347">
                  <c:v>-1.05973E-4</c:v>
                </c:pt>
                <c:pt idx="24348">
                  <c:v>9.2174100000000001E-4</c:v>
                </c:pt>
                <c:pt idx="24349">
                  <c:v>-2.10781E-4</c:v>
                </c:pt>
                <c:pt idx="24350">
                  <c:v>1.903769E-3</c:v>
                </c:pt>
                <c:pt idx="24351">
                  <c:v>1.2403939999999999E-3</c:v>
                </c:pt>
                <c:pt idx="24352">
                  <c:v>-1.5536799999999999E-4</c:v>
                </c:pt>
                <c:pt idx="24353">
                  <c:v>1.444706E-3</c:v>
                </c:pt>
                <c:pt idx="24354">
                  <c:v>-2.7769370000000002E-3</c:v>
                </c:pt>
                <c:pt idx="24355">
                  <c:v>-1.0001879999999999E-3</c:v>
                </c:pt>
                <c:pt idx="24356">
                  <c:v>-1.85527E-4</c:v>
                </c:pt>
                <c:pt idx="24357">
                  <c:v>-1.0453579999999999E-3</c:v>
                </c:pt>
                <c:pt idx="24358">
                  <c:v>-2.713296E-3</c:v>
                </c:pt>
                <c:pt idx="24359">
                  <c:v>-9.8313000000000003E-4</c:v>
                </c:pt>
                <c:pt idx="24360">
                  <c:v>-2.8619909999999999E-3</c:v>
                </c:pt>
                <c:pt idx="24361">
                  <c:v>-7.02865E-4</c:v>
                </c:pt>
                <c:pt idx="24362">
                  <c:v>-8.0379900000000001E-4</c:v>
                </c:pt>
                <c:pt idx="24363">
                  <c:v>-6.2045600000000002E-4</c:v>
                </c:pt>
                <c:pt idx="24364">
                  <c:v>-7.2165700000000001E-4</c:v>
                </c:pt>
                <c:pt idx="24365">
                  <c:v>5.7674699999999996E-4</c:v>
                </c:pt>
                <c:pt idx="24366">
                  <c:v>-5.4018200000000005E-4</c:v>
                </c:pt>
                <c:pt idx="24367">
                  <c:v>2.34329E-3</c:v>
                </c:pt>
                <c:pt idx="24368">
                  <c:v>2.25811E-4</c:v>
                </c:pt>
                <c:pt idx="24369">
                  <c:v>9.6681399999999998E-4</c:v>
                </c:pt>
                <c:pt idx="24370">
                  <c:v>-1.332027E-3</c:v>
                </c:pt>
                <c:pt idx="24371">
                  <c:v>-3.4443939999999999E-3</c:v>
                </c:pt>
                <c:pt idx="24372">
                  <c:v>-5.3835199999999997E-4</c:v>
                </c:pt>
                <c:pt idx="24373">
                  <c:v>-2.8126890000000002E-3</c:v>
                </c:pt>
                <c:pt idx="24374">
                  <c:v>-3.56456E-4</c:v>
                </c:pt>
                <c:pt idx="24375">
                  <c:v>-4.4254500000000003E-4</c:v>
                </c:pt>
                <c:pt idx="24376">
                  <c:v>9.8224599999999999E-4</c:v>
                </c:pt>
                <c:pt idx="24377">
                  <c:v>-9.5089800000000004E-4</c:v>
                </c:pt>
                <c:pt idx="24378">
                  <c:v>2.347694E-3</c:v>
                </c:pt>
                <c:pt idx="24379">
                  <c:v>6.2928300000000001E-4</c:v>
                </c:pt>
                <c:pt idx="24380">
                  <c:v>-1.0521700000000001E-4</c:v>
                </c:pt>
                <c:pt idx="24381" formatCode="0.00E+00">
                  <c:v>5.26626E-5</c:v>
                </c:pt>
                <c:pt idx="24382">
                  <c:v>-9.9662300000000008E-4</c:v>
                </c:pt>
                <c:pt idx="24383">
                  <c:v>1.84494E-4</c:v>
                </c:pt>
                <c:pt idx="24384">
                  <c:v>1.9799969999999998E-3</c:v>
                </c:pt>
                <c:pt idx="24385">
                  <c:v>3.1436979999999999E-3</c:v>
                </c:pt>
                <c:pt idx="24386">
                  <c:v>-2.6727899999999999E-4</c:v>
                </c:pt>
                <c:pt idx="24387">
                  <c:v>-3.5922599999999998E-4</c:v>
                </c:pt>
                <c:pt idx="24388">
                  <c:v>-7.0463700000000004E-4</c:v>
                </c:pt>
                <c:pt idx="24389">
                  <c:v>2.6234400000000002E-4</c:v>
                </c:pt>
                <c:pt idx="24390">
                  <c:v>-1.0324850000000001E-3</c:v>
                </c:pt>
                <c:pt idx="24391">
                  <c:v>-1.708352E-3</c:v>
                </c:pt>
                <c:pt idx="24392">
                  <c:v>7.1033100000000003E-4</c:v>
                </c:pt>
                <c:pt idx="24393">
                  <c:v>4.1403799999999998E-4</c:v>
                </c:pt>
                <c:pt idx="24394">
                  <c:v>1.84208E-4</c:v>
                </c:pt>
                <c:pt idx="24395">
                  <c:v>-4.7630699999999998E-4</c:v>
                </c:pt>
                <c:pt idx="24396">
                  <c:v>-1.625727E-3</c:v>
                </c:pt>
                <c:pt idx="24397">
                  <c:v>-1.3530399999999999E-4</c:v>
                </c:pt>
                <c:pt idx="24398">
                  <c:v>-2.5950000000000001E-3</c:v>
                </c:pt>
                <c:pt idx="24399">
                  <c:v>2.07352E-4</c:v>
                </c:pt>
                <c:pt idx="24400">
                  <c:v>-1.287481E-3</c:v>
                </c:pt>
                <c:pt idx="24401">
                  <c:v>-1.40682E-3</c:v>
                </c:pt>
                <c:pt idx="24402">
                  <c:v>-1.0507559999999999E-3</c:v>
                </c:pt>
                <c:pt idx="24403">
                  <c:v>1.2798040000000001E-3</c:v>
                </c:pt>
                <c:pt idx="24404">
                  <c:v>-2.8719900000000003E-4</c:v>
                </c:pt>
                <c:pt idx="24405">
                  <c:v>1.7560690000000001E-3</c:v>
                </c:pt>
                <c:pt idx="24406">
                  <c:v>-7.8485299999999996E-4</c:v>
                </c:pt>
                <c:pt idx="24407">
                  <c:v>-5.0000800000000003E-4</c:v>
                </c:pt>
                <c:pt idx="24408">
                  <c:v>-8.1798999999999999E-4</c:v>
                </c:pt>
                <c:pt idx="24409">
                  <c:v>-5.7610300000000001E-4</c:v>
                </c:pt>
                <c:pt idx="24410">
                  <c:v>-9.1086200000000002E-4</c:v>
                </c:pt>
                <c:pt idx="24411">
                  <c:v>-6.4413299999999997E-4</c:v>
                </c:pt>
                <c:pt idx="24412">
                  <c:v>-9.4373899999999997E-4</c:v>
                </c:pt>
                <c:pt idx="24413">
                  <c:v>7.1296399999999996E-4</c:v>
                </c:pt>
                <c:pt idx="24414">
                  <c:v>9.03114E-4</c:v>
                </c:pt>
                <c:pt idx="24415">
                  <c:v>-1.6368730000000001E-3</c:v>
                </c:pt>
                <c:pt idx="24416">
                  <c:v>-1.64646E-3</c:v>
                </c:pt>
                <c:pt idx="24417">
                  <c:v>-1.169202E-3</c:v>
                </c:pt>
                <c:pt idx="24418">
                  <c:v>-3.6222390000000002E-3</c:v>
                </c:pt>
                <c:pt idx="24419">
                  <c:v>1.2717300000000001E-4</c:v>
                </c:pt>
                <c:pt idx="24420">
                  <c:v>2.8509800000000001E-4</c:v>
                </c:pt>
                <c:pt idx="24421">
                  <c:v>1.1470709999999999E-3</c:v>
                </c:pt>
                <c:pt idx="24422">
                  <c:v>1.425637E-3</c:v>
                </c:pt>
                <c:pt idx="24423">
                  <c:v>5.9930300000000003E-4</c:v>
                </c:pt>
                <c:pt idx="24424">
                  <c:v>2.8957800000000003E-4</c:v>
                </c:pt>
                <c:pt idx="24425">
                  <c:v>3.9368999999999998E-4</c:v>
                </c:pt>
                <c:pt idx="24426" formatCode="0.00E+00">
                  <c:v>-6.1177600000000002E-5</c:v>
                </c:pt>
                <c:pt idx="24427">
                  <c:v>4.2153999999999998E-4</c:v>
                </c:pt>
                <c:pt idx="24428">
                  <c:v>-2.098876E-3</c:v>
                </c:pt>
                <c:pt idx="24429">
                  <c:v>-1.2620369999999999E-3</c:v>
                </c:pt>
                <c:pt idx="24430">
                  <c:v>1.0104389999999999E-3</c:v>
                </c:pt>
                <c:pt idx="24431">
                  <c:v>-7.0518000000000002E-4</c:v>
                </c:pt>
                <c:pt idx="24432">
                  <c:v>-2.0311679999999999E-3</c:v>
                </c:pt>
                <c:pt idx="24433">
                  <c:v>-3.109517E-3</c:v>
                </c:pt>
                <c:pt idx="24434">
                  <c:v>4.1917199999999999E-4</c:v>
                </c:pt>
                <c:pt idx="24435">
                  <c:v>-1.8092830000000001E-3</c:v>
                </c:pt>
                <c:pt idx="24436">
                  <c:v>-1.5738600000000001E-3</c:v>
                </c:pt>
                <c:pt idx="24437">
                  <c:v>6.4295599999999997E-4</c:v>
                </c:pt>
                <c:pt idx="24438">
                  <c:v>-2.413288E-3</c:v>
                </c:pt>
                <c:pt idx="24439">
                  <c:v>-2.095291E-3</c:v>
                </c:pt>
                <c:pt idx="24440">
                  <c:v>-2.4164690000000001E-3</c:v>
                </c:pt>
                <c:pt idx="24441">
                  <c:v>-3.3507989999999998E-3</c:v>
                </c:pt>
                <c:pt idx="24442">
                  <c:v>-3.1910089999999999E-3</c:v>
                </c:pt>
                <c:pt idx="24443">
                  <c:v>-2.3104750000000002E-3</c:v>
                </c:pt>
                <c:pt idx="24444">
                  <c:v>-2.5478099999999999E-4</c:v>
                </c:pt>
                <c:pt idx="24445">
                  <c:v>-3.00315E-4</c:v>
                </c:pt>
                <c:pt idx="24446">
                  <c:v>-1.3666450000000001E-3</c:v>
                </c:pt>
                <c:pt idx="24447">
                  <c:v>-8.2150699999999997E-4</c:v>
                </c:pt>
                <c:pt idx="24448">
                  <c:v>-2.3957010000000001E-3</c:v>
                </c:pt>
                <c:pt idx="24449">
                  <c:v>2.5738099999999999E-4</c:v>
                </c:pt>
                <c:pt idx="24450">
                  <c:v>-1.05608E-4</c:v>
                </c:pt>
                <c:pt idx="24451">
                  <c:v>-2.1244660000000002E-3</c:v>
                </c:pt>
                <c:pt idx="24452">
                  <c:v>8.6093699999999999E-4</c:v>
                </c:pt>
                <c:pt idx="24453">
                  <c:v>-7.15528E-4</c:v>
                </c:pt>
                <c:pt idx="24454">
                  <c:v>7.9474999999999999E-4</c:v>
                </c:pt>
                <c:pt idx="24455">
                  <c:v>-9.8210500000000004E-4</c:v>
                </c:pt>
                <c:pt idx="24456">
                  <c:v>2.948188E-3</c:v>
                </c:pt>
                <c:pt idx="24457">
                  <c:v>1.3991450000000001E-3</c:v>
                </c:pt>
                <c:pt idx="24458">
                  <c:v>3.1610919999999999E-3</c:v>
                </c:pt>
                <c:pt idx="24459">
                  <c:v>1.2152739999999999E-3</c:v>
                </c:pt>
                <c:pt idx="24460">
                  <c:v>1.5320500000000001E-4</c:v>
                </c:pt>
                <c:pt idx="24461">
                  <c:v>1.3913599999999999E-4</c:v>
                </c:pt>
                <c:pt idx="24462">
                  <c:v>2.0664659999999999E-3</c:v>
                </c:pt>
                <c:pt idx="24463">
                  <c:v>-6.5749299999999999E-4</c:v>
                </c:pt>
                <c:pt idx="24464">
                  <c:v>1.6424129999999999E-3</c:v>
                </c:pt>
                <c:pt idx="24465">
                  <c:v>-2.324595E-3</c:v>
                </c:pt>
                <c:pt idx="24466">
                  <c:v>2.441665E-3</c:v>
                </c:pt>
                <c:pt idx="24467">
                  <c:v>-4.4619199999999999E-4</c:v>
                </c:pt>
                <c:pt idx="24468">
                  <c:v>2.1133720000000001E-3</c:v>
                </c:pt>
                <c:pt idx="24469">
                  <c:v>1.8770150000000001E-3</c:v>
                </c:pt>
                <c:pt idx="24470">
                  <c:v>1.111889E-3</c:v>
                </c:pt>
                <c:pt idx="24471">
                  <c:v>-1.9649500000000001E-4</c:v>
                </c:pt>
                <c:pt idx="24472">
                  <c:v>2.3835760000000001E-3</c:v>
                </c:pt>
                <c:pt idx="24473">
                  <c:v>9.4596299999999997E-4</c:v>
                </c:pt>
                <c:pt idx="24474">
                  <c:v>6.9296199999999998E-4</c:v>
                </c:pt>
                <c:pt idx="24475">
                  <c:v>-9.8126000000000007E-4</c:v>
                </c:pt>
                <c:pt idx="24476" formatCode="0.00E+00">
                  <c:v>-8.1910799999999995E-5</c:v>
                </c:pt>
                <c:pt idx="24477">
                  <c:v>-8.9682800000000001E-4</c:v>
                </c:pt>
                <c:pt idx="24478">
                  <c:v>-1.1562199999999999E-3</c:v>
                </c:pt>
                <c:pt idx="24479">
                  <c:v>-3.3850489999999998E-3</c:v>
                </c:pt>
                <c:pt idx="24480">
                  <c:v>2.3442089999999999E-3</c:v>
                </c:pt>
                <c:pt idx="24481">
                  <c:v>-2.2773540000000001E-3</c:v>
                </c:pt>
                <c:pt idx="24482">
                  <c:v>-3.2475429999999999E-3</c:v>
                </c:pt>
                <c:pt idx="24483">
                  <c:v>-1.363433E-3</c:v>
                </c:pt>
                <c:pt idx="24484">
                  <c:v>-2.1610499999999999E-3</c:v>
                </c:pt>
                <c:pt idx="24485">
                  <c:v>-2.7056299999999998E-4</c:v>
                </c:pt>
                <c:pt idx="24486">
                  <c:v>-4.5321529999999997E-3</c:v>
                </c:pt>
                <c:pt idx="24487">
                  <c:v>-2.2036709999999999E-3</c:v>
                </c:pt>
                <c:pt idx="24488">
                  <c:v>-6.2042200000000003E-4</c:v>
                </c:pt>
                <c:pt idx="24489">
                  <c:v>3.9668899999999998E-4</c:v>
                </c:pt>
                <c:pt idx="24490">
                  <c:v>-2.9506390000000001E-3</c:v>
                </c:pt>
                <c:pt idx="24491">
                  <c:v>1.1290129999999999E-3</c:v>
                </c:pt>
                <c:pt idx="24492">
                  <c:v>-2.3000730000000001E-3</c:v>
                </c:pt>
                <c:pt idx="24493">
                  <c:v>-9.83996E-4</c:v>
                </c:pt>
                <c:pt idx="24494">
                  <c:v>-1.6537819999999999E-3</c:v>
                </c:pt>
                <c:pt idx="24495">
                  <c:v>1.1186220000000001E-3</c:v>
                </c:pt>
                <c:pt idx="24496">
                  <c:v>3.5378380000000002E-3</c:v>
                </c:pt>
                <c:pt idx="24497">
                  <c:v>1.8909179999999999E-3</c:v>
                </c:pt>
                <c:pt idx="24498">
                  <c:v>1.3657420000000001E-3</c:v>
                </c:pt>
                <c:pt idx="24499">
                  <c:v>2.646018E-3</c:v>
                </c:pt>
                <c:pt idx="24500" formatCode="0.00E+00">
                  <c:v>4.3577E-5</c:v>
                </c:pt>
                <c:pt idx="24501">
                  <c:v>8.9390100000000001E-4</c:v>
                </c:pt>
                <c:pt idx="24502">
                  <c:v>1.367411E-3</c:v>
                </c:pt>
                <c:pt idx="24503">
                  <c:v>4.3092970000000001E-3</c:v>
                </c:pt>
                <c:pt idx="24504">
                  <c:v>2.2498739999999998E-3</c:v>
                </c:pt>
                <c:pt idx="24505">
                  <c:v>2.8108799999999998E-4</c:v>
                </c:pt>
                <c:pt idx="24506">
                  <c:v>1.046214E-3</c:v>
                </c:pt>
                <c:pt idx="24507">
                  <c:v>2.0744460000000002E-3</c:v>
                </c:pt>
                <c:pt idx="24508">
                  <c:v>2.366595E-3</c:v>
                </c:pt>
                <c:pt idx="24509">
                  <c:v>1.649614E-3</c:v>
                </c:pt>
                <c:pt idx="24510">
                  <c:v>2.5606819999999999E-3</c:v>
                </c:pt>
                <c:pt idx="24511" formatCode="0.00E+00">
                  <c:v>7.1250399999999998E-5</c:v>
                </c:pt>
                <c:pt idx="24512">
                  <c:v>8.2359299999999996E-4</c:v>
                </c:pt>
                <c:pt idx="24513">
                  <c:v>-1.2528600000000001E-4</c:v>
                </c:pt>
                <c:pt idx="24514">
                  <c:v>6.3664400000000001E-4</c:v>
                </c:pt>
                <c:pt idx="24515">
                  <c:v>-5.3326399999999998E-4</c:v>
                </c:pt>
                <c:pt idx="24516">
                  <c:v>9.3546999999999999E-4</c:v>
                </c:pt>
                <c:pt idx="24517">
                  <c:v>-1.1351239999999999E-3</c:v>
                </c:pt>
                <c:pt idx="24518">
                  <c:v>2.0417999999999999E-4</c:v>
                </c:pt>
                <c:pt idx="24519">
                  <c:v>2.2258600000000001E-3</c:v>
                </c:pt>
                <c:pt idx="24520">
                  <c:v>-5.2092399999999997E-4</c:v>
                </c:pt>
                <c:pt idx="24521">
                  <c:v>-2.9078699999999998E-4</c:v>
                </c:pt>
                <c:pt idx="24522">
                  <c:v>1.544131E-3</c:v>
                </c:pt>
                <c:pt idx="24523">
                  <c:v>-1.198099E-3</c:v>
                </c:pt>
                <c:pt idx="24524">
                  <c:v>-2.1203509999999999E-3</c:v>
                </c:pt>
                <c:pt idx="24525">
                  <c:v>-5.3835700000000005E-4</c:v>
                </c:pt>
                <c:pt idx="24526">
                  <c:v>1.85224E-4</c:v>
                </c:pt>
                <c:pt idx="24527">
                  <c:v>-8.9920500000000003E-4</c:v>
                </c:pt>
                <c:pt idx="24528">
                  <c:v>1.0267919999999999E-3</c:v>
                </c:pt>
                <c:pt idx="24529">
                  <c:v>-1.5919179999999999E-3</c:v>
                </c:pt>
                <c:pt idx="24530">
                  <c:v>-2.30244E-4</c:v>
                </c:pt>
                <c:pt idx="24531">
                  <c:v>-8.4317799999999998E-4</c:v>
                </c:pt>
                <c:pt idx="24532">
                  <c:v>-1.5901940000000001E-3</c:v>
                </c:pt>
                <c:pt idx="24533">
                  <c:v>2.93777E-4</c:v>
                </c:pt>
                <c:pt idx="24534">
                  <c:v>-1.102518E-3</c:v>
                </c:pt>
                <c:pt idx="24535">
                  <c:v>-2.3677329999999999E-3</c:v>
                </c:pt>
                <c:pt idx="24536">
                  <c:v>-1.5898240000000001E-3</c:v>
                </c:pt>
                <c:pt idx="24537">
                  <c:v>3.3003399999999999E-4</c:v>
                </c:pt>
                <c:pt idx="24538">
                  <c:v>-4.4402210000000003E-3</c:v>
                </c:pt>
                <c:pt idx="24539">
                  <c:v>-1.5717560000000001E-3</c:v>
                </c:pt>
                <c:pt idx="24540" formatCode="0.00E+00">
                  <c:v>-7.2662699999999998E-5</c:v>
                </c:pt>
                <c:pt idx="24541">
                  <c:v>-1.9689740000000001E-3</c:v>
                </c:pt>
                <c:pt idx="24542">
                  <c:v>-1.60199E-3</c:v>
                </c:pt>
                <c:pt idx="24543">
                  <c:v>-7.1887199999999996E-4</c:v>
                </c:pt>
                <c:pt idx="24544">
                  <c:v>-1.5822690000000001E-3</c:v>
                </c:pt>
                <c:pt idx="24545">
                  <c:v>-1.6676250000000001E-3</c:v>
                </c:pt>
                <c:pt idx="24546">
                  <c:v>6.8261500000000002E-4</c:v>
                </c:pt>
                <c:pt idx="24547">
                  <c:v>-4.2653400000000001E-4</c:v>
                </c:pt>
                <c:pt idx="24548">
                  <c:v>3.8386600000000001E-4</c:v>
                </c:pt>
                <c:pt idx="24549">
                  <c:v>9.3921200000000003E-4</c:v>
                </c:pt>
                <c:pt idx="24550">
                  <c:v>8.1324499999999998E-4</c:v>
                </c:pt>
                <c:pt idx="24551">
                  <c:v>1.3301099999999999E-4</c:v>
                </c:pt>
                <c:pt idx="24552">
                  <c:v>9.3835100000000003E-4</c:v>
                </c:pt>
                <c:pt idx="24553">
                  <c:v>2.198247E-3</c:v>
                </c:pt>
                <c:pt idx="24554">
                  <c:v>2.1306020000000001E-3</c:v>
                </c:pt>
                <c:pt idx="24555">
                  <c:v>3.5091480000000001E-3</c:v>
                </c:pt>
                <c:pt idx="24556">
                  <c:v>3.5570850000000002E-3</c:v>
                </c:pt>
                <c:pt idx="24557">
                  <c:v>2.9503390000000002E-3</c:v>
                </c:pt>
                <c:pt idx="24558">
                  <c:v>2.3849499999999998E-3</c:v>
                </c:pt>
                <c:pt idx="24559">
                  <c:v>1.98015E-3</c:v>
                </c:pt>
                <c:pt idx="24560">
                  <c:v>1.937273E-3</c:v>
                </c:pt>
                <c:pt idx="24561">
                  <c:v>3.5498169999999998E-3</c:v>
                </c:pt>
                <c:pt idx="24562">
                  <c:v>4.0542740000000001E-3</c:v>
                </c:pt>
                <c:pt idx="24563">
                  <c:v>1.147042E-3</c:v>
                </c:pt>
                <c:pt idx="24564">
                  <c:v>1.1435810000000001E-3</c:v>
                </c:pt>
                <c:pt idx="24565">
                  <c:v>6.5534999999999996E-4</c:v>
                </c:pt>
                <c:pt idx="24566">
                  <c:v>3.4324939999999999E-3</c:v>
                </c:pt>
                <c:pt idx="24567">
                  <c:v>1.3572460000000001E-3</c:v>
                </c:pt>
                <c:pt idx="24568">
                  <c:v>2.1253019999999999E-3</c:v>
                </c:pt>
                <c:pt idx="24569">
                  <c:v>3.2949469999999999E-3</c:v>
                </c:pt>
                <c:pt idx="24570">
                  <c:v>1.103698E-3</c:v>
                </c:pt>
                <c:pt idx="24571">
                  <c:v>9.8196500000000001E-4</c:v>
                </c:pt>
                <c:pt idx="24572">
                  <c:v>-1.3557580000000001E-3</c:v>
                </c:pt>
                <c:pt idx="24573">
                  <c:v>1.0848489999999999E-3</c:v>
                </c:pt>
                <c:pt idx="24574">
                  <c:v>-1.107731E-3</c:v>
                </c:pt>
                <c:pt idx="24575" formatCode="0.00E+00">
                  <c:v>4.3021E-5</c:v>
                </c:pt>
                <c:pt idx="24576">
                  <c:v>1.230524E-3</c:v>
                </c:pt>
                <c:pt idx="24577">
                  <c:v>2.437711E-3</c:v>
                </c:pt>
                <c:pt idx="24578">
                  <c:v>1.697086E-3</c:v>
                </c:pt>
                <c:pt idx="24579">
                  <c:v>7.8040499999999997E-4</c:v>
                </c:pt>
                <c:pt idx="24580">
                  <c:v>1.949267E-3</c:v>
                </c:pt>
                <c:pt idx="24581">
                  <c:v>2.6606749999999999E-3</c:v>
                </c:pt>
                <c:pt idx="24582">
                  <c:v>2.741102E-3</c:v>
                </c:pt>
                <c:pt idx="24583">
                  <c:v>2.113846E-3</c:v>
                </c:pt>
                <c:pt idx="24584">
                  <c:v>2.718916E-3</c:v>
                </c:pt>
                <c:pt idx="24585">
                  <c:v>6.7199959999999998E-3</c:v>
                </c:pt>
                <c:pt idx="24586">
                  <c:v>2.7050139999999999E-3</c:v>
                </c:pt>
                <c:pt idx="24587">
                  <c:v>2.3604379999999999E-3</c:v>
                </c:pt>
                <c:pt idx="24588">
                  <c:v>5.45876E-3</c:v>
                </c:pt>
                <c:pt idx="24589">
                  <c:v>5.4627119999999998E-3</c:v>
                </c:pt>
                <c:pt idx="24590">
                  <c:v>7.4100149999999998E-3</c:v>
                </c:pt>
                <c:pt idx="24591">
                  <c:v>5.222005E-3</c:v>
                </c:pt>
                <c:pt idx="24592">
                  <c:v>3.5250390000000002E-3</c:v>
                </c:pt>
                <c:pt idx="24593">
                  <c:v>6.053971E-3</c:v>
                </c:pt>
                <c:pt idx="24594">
                  <c:v>3.9032020000000001E-3</c:v>
                </c:pt>
                <c:pt idx="24595">
                  <c:v>4.7796169999999999E-3</c:v>
                </c:pt>
                <c:pt idx="24596">
                  <c:v>3.6637520000000002E-3</c:v>
                </c:pt>
                <c:pt idx="24597">
                  <c:v>2.3458799999999998E-3</c:v>
                </c:pt>
                <c:pt idx="24598">
                  <c:v>2.9112690000000002E-3</c:v>
                </c:pt>
                <c:pt idx="24599">
                  <c:v>2.781207E-3</c:v>
                </c:pt>
                <c:pt idx="24600">
                  <c:v>6.5682220000000003E-3</c:v>
                </c:pt>
                <c:pt idx="24601">
                  <c:v>2.8704500000000001E-3</c:v>
                </c:pt>
                <c:pt idx="24602">
                  <c:v>4.2247200000000002E-4</c:v>
                </c:pt>
                <c:pt idx="24603">
                  <c:v>2.463523E-3</c:v>
                </c:pt>
                <c:pt idx="24604">
                  <c:v>4.84359E-3</c:v>
                </c:pt>
                <c:pt idx="24605">
                  <c:v>3.069413E-3</c:v>
                </c:pt>
                <c:pt idx="24606">
                  <c:v>1.9215899999999999E-3</c:v>
                </c:pt>
                <c:pt idx="24607">
                  <c:v>9.9018200000000004E-4</c:v>
                </c:pt>
                <c:pt idx="24608">
                  <c:v>9.2093999999999997E-4</c:v>
                </c:pt>
                <c:pt idx="24609" formatCode="0.00E+00">
                  <c:v>-3.9900700000000002E-5</c:v>
                </c:pt>
                <c:pt idx="24610">
                  <c:v>2.3526829999999999E-3</c:v>
                </c:pt>
                <c:pt idx="24611">
                  <c:v>4.1059700000000001E-4</c:v>
                </c:pt>
                <c:pt idx="24612">
                  <c:v>-5.4441299999999999E-4</c:v>
                </c:pt>
                <c:pt idx="24613">
                  <c:v>1.2662E-4</c:v>
                </c:pt>
                <c:pt idx="24614">
                  <c:v>-7.0695000000000003E-4</c:v>
                </c:pt>
                <c:pt idx="24615">
                  <c:v>-1.5049E-3</c:v>
                </c:pt>
                <c:pt idx="24616">
                  <c:v>-1.75184E-4</c:v>
                </c:pt>
                <c:pt idx="24617">
                  <c:v>-3.161381E-3</c:v>
                </c:pt>
                <c:pt idx="24618">
                  <c:v>7.2763299999999999E-4</c:v>
                </c:pt>
                <c:pt idx="24619">
                  <c:v>-3.6502650000000002E-3</c:v>
                </c:pt>
                <c:pt idx="24620">
                  <c:v>-8.9655599999999996E-4</c:v>
                </c:pt>
                <c:pt idx="24621">
                  <c:v>-7.7376099999999998E-4</c:v>
                </c:pt>
                <c:pt idx="24622">
                  <c:v>-1.758864E-3</c:v>
                </c:pt>
                <c:pt idx="24623">
                  <c:v>-2.6271250000000001E-3</c:v>
                </c:pt>
                <c:pt idx="24624">
                  <c:v>-3.1754700000000001E-3</c:v>
                </c:pt>
                <c:pt idx="24625">
                  <c:v>-2.4968030000000001E-3</c:v>
                </c:pt>
                <c:pt idx="24626">
                  <c:v>-3.3918910000000002E-3</c:v>
                </c:pt>
                <c:pt idx="24627">
                  <c:v>-5.9853859999999997E-3</c:v>
                </c:pt>
                <c:pt idx="24628">
                  <c:v>-1.6582820000000001E-3</c:v>
                </c:pt>
                <c:pt idx="24629">
                  <c:v>-6.6520000000000001E-4</c:v>
                </c:pt>
                <c:pt idx="24630">
                  <c:v>-8.2898499999999996E-4</c:v>
                </c:pt>
                <c:pt idx="24631">
                  <c:v>-2.8069639999999999E-3</c:v>
                </c:pt>
                <c:pt idx="24632">
                  <c:v>-2.1771260000000001E-3</c:v>
                </c:pt>
                <c:pt idx="24633">
                  <c:v>-1.623305E-3</c:v>
                </c:pt>
                <c:pt idx="24634">
                  <c:v>2.7313199999999999E-4</c:v>
                </c:pt>
                <c:pt idx="24635">
                  <c:v>1.0104720000000001E-3</c:v>
                </c:pt>
                <c:pt idx="24636">
                  <c:v>2.3188829999999999E-3</c:v>
                </c:pt>
                <c:pt idx="24637">
                  <c:v>3.2610489999999998E-3</c:v>
                </c:pt>
                <c:pt idx="24638">
                  <c:v>1.2799230000000001E-3</c:v>
                </c:pt>
                <c:pt idx="24639">
                  <c:v>-5.5244300000000001E-4</c:v>
                </c:pt>
                <c:pt idx="24640">
                  <c:v>3.778656E-3</c:v>
                </c:pt>
                <c:pt idx="24641">
                  <c:v>2.85637E-3</c:v>
                </c:pt>
                <c:pt idx="24642">
                  <c:v>7.1310100000000001E-3</c:v>
                </c:pt>
                <c:pt idx="24643">
                  <c:v>5.3629890000000003E-3</c:v>
                </c:pt>
                <c:pt idx="24644">
                  <c:v>2.2955599999999999E-3</c:v>
                </c:pt>
                <c:pt idx="24645">
                  <c:v>5.1267040000000002E-3</c:v>
                </c:pt>
                <c:pt idx="24646">
                  <c:v>8.3480640000000005E-3</c:v>
                </c:pt>
                <c:pt idx="24647">
                  <c:v>5.9506919999999996E-3</c:v>
                </c:pt>
                <c:pt idx="24648">
                  <c:v>5.8247239999999999E-3</c:v>
                </c:pt>
                <c:pt idx="24649">
                  <c:v>7.3010749999999998E-3</c:v>
                </c:pt>
                <c:pt idx="24650">
                  <c:v>5.2310000000000004E-3</c:v>
                </c:pt>
                <c:pt idx="24651">
                  <c:v>5.4741959999999997E-3</c:v>
                </c:pt>
                <c:pt idx="24652">
                  <c:v>5.1000220000000001E-3</c:v>
                </c:pt>
                <c:pt idx="24653">
                  <c:v>8.8000030000000007E-3</c:v>
                </c:pt>
                <c:pt idx="24654">
                  <c:v>7.0566969999999998E-3</c:v>
                </c:pt>
                <c:pt idx="24655">
                  <c:v>4.9999770000000001E-3</c:v>
                </c:pt>
                <c:pt idx="24656">
                  <c:v>4.6447119999999996E-3</c:v>
                </c:pt>
                <c:pt idx="24657">
                  <c:v>3.3804450000000002E-3</c:v>
                </c:pt>
                <c:pt idx="24658">
                  <c:v>5.8862130000000004E-3</c:v>
                </c:pt>
                <c:pt idx="24659">
                  <c:v>4.9765590000000002E-3</c:v>
                </c:pt>
                <c:pt idx="24660">
                  <c:v>4.993071E-3</c:v>
                </c:pt>
                <c:pt idx="24661">
                  <c:v>6.5010620000000002E-3</c:v>
                </c:pt>
                <c:pt idx="24662">
                  <c:v>3.011255E-3</c:v>
                </c:pt>
                <c:pt idx="24663">
                  <c:v>3.8305539999999999E-3</c:v>
                </c:pt>
                <c:pt idx="24664">
                  <c:v>2.1754000000000001E-3</c:v>
                </c:pt>
                <c:pt idx="24665">
                  <c:v>5.252924E-3</c:v>
                </c:pt>
                <c:pt idx="24666">
                  <c:v>2.8864390000000002E-3</c:v>
                </c:pt>
                <c:pt idx="24667">
                  <c:v>1.711733E-3</c:v>
                </c:pt>
                <c:pt idx="24668">
                  <c:v>1.9026899999999999E-4</c:v>
                </c:pt>
                <c:pt idx="24669">
                  <c:v>1.620168E-3</c:v>
                </c:pt>
                <c:pt idx="24670">
                  <c:v>5.3839199999999995E-4</c:v>
                </c:pt>
                <c:pt idx="24671">
                  <c:v>-8.3741499999999999E-4</c:v>
                </c:pt>
                <c:pt idx="24672">
                  <c:v>8.4543599999999997E-4</c:v>
                </c:pt>
                <c:pt idx="24673">
                  <c:v>-1.630257E-3</c:v>
                </c:pt>
                <c:pt idx="24674">
                  <c:v>1.580183E-3</c:v>
                </c:pt>
                <c:pt idx="24675">
                  <c:v>2.231065E-3</c:v>
                </c:pt>
                <c:pt idx="24676">
                  <c:v>-1.86754E-3</c:v>
                </c:pt>
                <c:pt idx="24677" formatCode="0.00E+00">
                  <c:v>-3.11015E-5</c:v>
                </c:pt>
                <c:pt idx="24678">
                  <c:v>-1.5853219999999999E-3</c:v>
                </c:pt>
                <c:pt idx="24679">
                  <c:v>-1.737279E-3</c:v>
                </c:pt>
                <c:pt idx="24680">
                  <c:v>-1.070157E-3</c:v>
                </c:pt>
                <c:pt idx="24681">
                  <c:v>6.6114099999999996E-4</c:v>
                </c:pt>
                <c:pt idx="24682">
                  <c:v>-4.1450999999999999E-4</c:v>
                </c:pt>
                <c:pt idx="24683">
                  <c:v>-1.7612560000000001E-3</c:v>
                </c:pt>
                <c:pt idx="24684">
                  <c:v>-3.7871229999999999E-3</c:v>
                </c:pt>
                <c:pt idx="24685">
                  <c:v>-5.8033390000000002E-3</c:v>
                </c:pt>
                <c:pt idx="24686">
                  <c:v>2.1593799999999999E-4</c:v>
                </c:pt>
                <c:pt idx="24687">
                  <c:v>7.5563300000000002E-4</c:v>
                </c:pt>
                <c:pt idx="24688">
                  <c:v>-9.6610000000000001E-4</c:v>
                </c:pt>
                <c:pt idx="24689">
                  <c:v>2.6248949999999999E-3</c:v>
                </c:pt>
                <c:pt idx="24690">
                  <c:v>-9.7090499999999999E-4</c:v>
                </c:pt>
                <c:pt idx="24691">
                  <c:v>1.7345959999999999E-3</c:v>
                </c:pt>
                <c:pt idx="24692">
                  <c:v>3.2110519999999998E-3</c:v>
                </c:pt>
                <c:pt idx="24693">
                  <c:v>1.5400170000000001E-3</c:v>
                </c:pt>
                <c:pt idx="24694">
                  <c:v>1.5309620000000001E-3</c:v>
                </c:pt>
                <c:pt idx="24695">
                  <c:v>5.4929139999999998E-3</c:v>
                </c:pt>
                <c:pt idx="24696">
                  <c:v>7.621844E-3</c:v>
                </c:pt>
                <c:pt idx="24697">
                  <c:v>8.0600759999999994E-3</c:v>
                </c:pt>
                <c:pt idx="24698">
                  <c:v>6.9199769999999999E-3</c:v>
                </c:pt>
                <c:pt idx="24699">
                  <c:v>4.929073E-3</c:v>
                </c:pt>
                <c:pt idx="24700">
                  <c:v>7.3821110000000002E-3</c:v>
                </c:pt>
                <c:pt idx="24701">
                  <c:v>5.9365720000000002E-3</c:v>
                </c:pt>
                <c:pt idx="24702">
                  <c:v>9.9717940000000008E-3</c:v>
                </c:pt>
                <c:pt idx="24703">
                  <c:v>1.0405449000000001E-2</c:v>
                </c:pt>
                <c:pt idx="24704">
                  <c:v>8.1289780000000002E-3</c:v>
                </c:pt>
                <c:pt idx="24705">
                  <c:v>7.4545690000000003E-3</c:v>
                </c:pt>
                <c:pt idx="24706">
                  <c:v>9.1131849999999993E-3</c:v>
                </c:pt>
                <c:pt idx="24707">
                  <c:v>7.886466E-3</c:v>
                </c:pt>
                <c:pt idx="24708">
                  <c:v>1.0125652000000001E-2</c:v>
                </c:pt>
                <c:pt idx="24709">
                  <c:v>8.607979E-3</c:v>
                </c:pt>
                <c:pt idx="24710">
                  <c:v>1.0417597000000001E-2</c:v>
                </c:pt>
                <c:pt idx="24711">
                  <c:v>6.7519909999999997E-3</c:v>
                </c:pt>
                <c:pt idx="24712">
                  <c:v>8.8295230000000006E-3</c:v>
                </c:pt>
                <c:pt idx="24713">
                  <c:v>5.7767929999999997E-3</c:v>
                </c:pt>
                <c:pt idx="24714">
                  <c:v>8.0276960000000008E-3</c:v>
                </c:pt>
                <c:pt idx="24715">
                  <c:v>6.1767319999999999E-3</c:v>
                </c:pt>
                <c:pt idx="24716">
                  <c:v>4.2584579999999997E-3</c:v>
                </c:pt>
                <c:pt idx="24717">
                  <c:v>6.2593670000000001E-3</c:v>
                </c:pt>
                <c:pt idx="24718">
                  <c:v>4.883844E-3</c:v>
                </c:pt>
                <c:pt idx="24719">
                  <c:v>4.5937809999999999E-3</c:v>
                </c:pt>
                <c:pt idx="24720">
                  <c:v>2.9018749999999999E-3</c:v>
                </c:pt>
                <c:pt idx="24721">
                  <c:v>3.9498179999999999E-3</c:v>
                </c:pt>
                <c:pt idx="24722">
                  <c:v>1.1473740000000001E-3</c:v>
                </c:pt>
                <c:pt idx="24723">
                  <c:v>3.1959419999999998E-3</c:v>
                </c:pt>
                <c:pt idx="24724">
                  <c:v>1.66782E-3</c:v>
                </c:pt>
                <c:pt idx="24725">
                  <c:v>1.00202E-3</c:v>
                </c:pt>
                <c:pt idx="24726">
                  <c:v>-1.211333E-3</c:v>
                </c:pt>
                <c:pt idx="24727" formatCode="0.00E+00">
                  <c:v>-3.2155800000000001E-5</c:v>
                </c:pt>
                <c:pt idx="24728" formatCode="0.00E+00">
                  <c:v>1.39978E-6</c:v>
                </c:pt>
                <c:pt idx="24729">
                  <c:v>3.500506E-3</c:v>
                </c:pt>
                <c:pt idx="24730">
                  <c:v>-2.6467199999999998E-4</c:v>
                </c:pt>
                <c:pt idx="24731" formatCode="0.00E+00">
                  <c:v>5.3915200000000002E-5</c:v>
                </c:pt>
                <c:pt idx="24732">
                  <c:v>-6.2678799999999998E-4</c:v>
                </c:pt>
                <c:pt idx="24733">
                  <c:v>-1.3530630000000001E-3</c:v>
                </c:pt>
                <c:pt idx="24734">
                  <c:v>-7.3254600000000004E-4</c:v>
                </c:pt>
                <c:pt idx="24735">
                  <c:v>3.3088060000000001E-3</c:v>
                </c:pt>
                <c:pt idx="24736">
                  <c:v>1.771629E-3</c:v>
                </c:pt>
                <c:pt idx="24737">
                  <c:v>2.0349790000000001E-3</c:v>
                </c:pt>
                <c:pt idx="24738">
                  <c:v>3.134066E-3</c:v>
                </c:pt>
                <c:pt idx="24739">
                  <c:v>4.2788799999999997E-3</c:v>
                </c:pt>
                <c:pt idx="24740">
                  <c:v>7.378267E-3</c:v>
                </c:pt>
                <c:pt idx="24741">
                  <c:v>5.7330230000000003E-3</c:v>
                </c:pt>
                <c:pt idx="24742">
                  <c:v>3.8142150000000001E-3</c:v>
                </c:pt>
                <c:pt idx="24743">
                  <c:v>4.1048350000000003E-3</c:v>
                </c:pt>
                <c:pt idx="24744">
                  <c:v>4.7091060000000002E-3</c:v>
                </c:pt>
                <c:pt idx="24745">
                  <c:v>6.8864759999999999E-3</c:v>
                </c:pt>
                <c:pt idx="24746">
                  <c:v>6.3469190000000003E-3</c:v>
                </c:pt>
                <c:pt idx="24747">
                  <c:v>8.8118640000000008E-3</c:v>
                </c:pt>
                <c:pt idx="24748">
                  <c:v>6.1377840000000003E-3</c:v>
                </c:pt>
                <c:pt idx="24749">
                  <c:v>9.0888659999999993E-3</c:v>
                </c:pt>
                <c:pt idx="24750">
                  <c:v>8.1841910000000004E-3</c:v>
                </c:pt>
                <c:pt idx="24751">
                  <c:v>5.60569E-3</c:v>
                </c:pt>
                <c:pt idx="24752">
                  <c:v>6.747121E-3</c:v>
                </c:pt>
                <c:pt idx="24753">
                  <c:v>7.4188090000000002E-3</c:v>
                </c:pt>
                <c:pt idx="24754">
                  <c:v>7.4401140000000003E-3</c:v>
                </c:pt>
                <c:pt idx="24755">
                  <c:v>8.0339999999999995E-3</c:v>
                </c:pt>
                <c:pt idx="24756">
                  <c:v>6.4558100000000002E-3</c:v>
                </c:pt>
                <c:pt idx="24757">
                  <c:v>6.5999029999999998E-3</c:v>
                </c:pt>
                <c:pt idx="24758">
                  <c:v>7.2808739999999997E-3</c:v>
                </c:pt>
                <c:pt idx="24759">
                  <c:v>5.4510879999999998E-3</c:v>
                </c:pt>
                <c:pt idx="24760">
                  <c:v>7.1003840000000004E-3</c:v>
                </c:pt>
                <c:pt idx="24761">
                  <c:v>4.1328179999999999E-3</c:v>
                </c:pt>
                <c:pt idx="24762">
                  <c:v>2.7959109999999999E-3</c:v>
                </c:pt>
                <c:pt idx="24763">
                  <c:v>5.1850029999999997E-3</c:v>
                </c:pt>
                <c:pt idx="24764">
                  <c:v>1.7162360000000001E-3</c:v>
                </c:pt>
                <c:pt idx="24765">
                  <c:v>3.1995740000000002E-3</c:v>
                </c:pt>
                <c:pt idx="24766">
                  <c:v>3.8467219999999999E-3</c:v>
                </c:pt>
                <c:pt idx="24767">
                  <c:v>2.791516E-3</c:v>
                </c:pt>
                <c:pt idx="24768">
                  <c:v>2.5387819999999998E-3</c:v>
                </c:pt>
                <c:pt idx="24769">
                  <c:v>2.6402940000000001E-3</c:v>
                </c:pt>
                <c:pt idx="24770">
                  <c:v>2.207264E-3</c:v>
                </c:pt>
                <c:pt idx="24771">
                  <c:v>3.5926460000000001E-3</c:v>
                </c:pt>
                <c:pt idx="24772">
                  <c:v>3.3795930000000002E-3</c:v>
                </c:pt>
                <c:pt idx="24773">
                  <c:v>2.6644889999999999E-3</c:v>
                </c:pt>
                <c:pt idx="24774">
                  <c:v>1.6018880000000001E-3</c:v>
                </c:pt>
                <c:pt idx="24775">
                  <c:v>-2.59805E-4</c:v>
                </c:pt>
                <c:pt idx="24776">
                  <c:v>6.4593599999999995E-4</c:v>
                </c:pt>
                <c:pt idx="24777">
                  <c:v>2.51169E-3</c:v>
                </c:pt>
                <c:pt idx="24778">
                  <c:v>1.550023E-3</c:v>
                </c:pt>
                <c:pt idx="24779">
                  <c:v>4.5631129999999997E-3</c:v>
                </c:pt>
                <c:pt idx="24780">
                  <c:v>3.3295360000000001E-3</c:v>
                </c:pt>
                <c:pt idx="24781">
                  <c:v>3.6492909999999998E-3</c:v>
                </c:pt>
                <c:pt idx="24782">
                  <c:v>2.9994800000000001E-3</c:v>
                </c:pt>
                <c:pt idx="24783">
                  <c:v>3.9056199999999998E-3</c:v>
                </c:pt>
                <c:pt idx="24784">
                  <c:v>6.0915429999999996E-3</c:v>
                </c:pt>
                <c:pt idx="24785">
                  <c:v>8.2332819999999998E-3</c:v>
                </c:pt>
                <c:pt idx="24786">
                  <c:v>6.122461E-3</c:v>
                </c:pt>
                <c:pt idx="24787">
                  <c:v>1.494857E-3</c:v>
                </c:pt>
                <c:pt idx="24788">
                  <c:v>4.5732050000000003E-3</c:v>
                </c:pt>
                <c:pt idx="24789">
                  <c:v>7.90539E-3</c:v>
                </c:pt>
                <c:pt idx="24790">
                  <c:v>6.7338659999999998E-3</c:v>
                </c:pt>
                <c:pt idx="24791">
                  <c:v>6.7583979999999997E-3</c:v>
                </c:pt>
                <c:pt idx="24792">
                  <c:v>5.9115130000000002E-3</c:v>
                </c:pt>
                <c:pt idx="24793">
                  <c:v>6.6593540000000001E-3</c:v>
                </c:pt>
                <c:pt idx="24794">
                  <c:v>8.7166459999999998E-3</c:v>
                </c:pt>
                <c:pt idx="24795">
                  <c:v>6.9591030000000003E-3</c:v>
                </c:pt>
                <c:pt idx="24796">
                  <c:v>9.5341130000000003E-3</c:v>
                </c:pt>
                <c:pt idx="24797">
                  <c:v>7.2219789999999999E-3</c:v>
                </c:pt>
                <c:pt idx="24798">
                  <c:v>8.0150680000000002E-3</c:v>
                </c:pt>
                <c:pt idx="24799">
                  <c:v>6.6502039999999998E-3</c:v>
                </c:pt>
                <c:pt idx="24800">
                  <c:v>8.2148110000000007E-3</c:v>
                </c:pt>
                <c:pt idx="24801">
                  <c:v>6.6861569999999999E-3</c:v>
                </c:pt>
                <c:pt idx="24802">
                  <c:v>6.997746E-3</c:v>
                </c:pt>
                <c:pt idx="24803">
                  <c:v>8.7301389999999996E-3</c:v>
                </c:pt>
                <c:pt idx="24804">
                  <c:v>5.0267469999999998E-3</c:v>
                </c:pt>
                <c:pt idx="24805">
                  <c:v>5.0242990000000003E-3</c:v>
                </c:pt>
                <c:pt idx="24806">
                  <c:v>5.1073899999999998E-3</c:v>
                </c:pt>
                <c:pt idx="24807">
                  <c:v>8.2840190000000001E-3</c:v>
                </c:pt>
                <c:pt idx="24808">
                  <c:v>4.3276269999999997E-3</c:v>
                </c:pt>
                <c:pt idx="24809">
                  <c:v>4.1067289999999999E-3</c:v>
                </c:pt>
                <c:pt idx="24810">
                  <c:v>3.7088529999999998E-3</c:v>
                </c:pt>
                <c:pt idx="24811">
                  <c:v>5.4360240000000002E-3</c:v>
                </c:pt>
                <c:pt idx="24812">
                  <c:v>5.0804910000000003E-3</c:v>
                </c:pt>
                <c:pt idx="24813">
                  <c:v>4.3579930000000001E-3</c:v>
                </c:pt>
                <c:pt idx="24814">
                  <c:v>5.8056600000000002E-4</c:v>
                </c:pt>
                <c:pt idx="24815">
                  <c:v>3.2250849999999999E-3</c:v>
                </c:pt>
                <c:pt idx="24816">
                  <c:v>5.1137980000000001E-3</c:v>
                </c:pt>
                <c:pt idx="24817">
                  <c:v>1.83092E-3</c:v>
                </c:pt>
                <c:pt idx="24818">
                  <c:v>2.7601140000000001E-3</c:v>
                </c:pt>
                <c:pt idx="24819">
                  <c:v>6.489837E-3</c:v>
                </c:pt>
                <c:pt idx="24820">
                  <c:v>7.2464399999999998E-3</c:v>
                </c:pt>
                <c:pt idx="24821">
                  <c:v>6.7543000000000004E-3</c:v>
                </c:pt>
                <c:pt idx="24822">
                  <c:v>5.4943580000000004E-3</c:v>
                </c:pt>
                <c:pt idx="24823">
                  <c:v>5.6649049999999996E-3</c:v>
                </c:pt>
                <c:pt idx="24824">
                  <c:v>7.4193949999999996E-3</c:v>
                </c:pt>
                <c:pt idx="24825">
                  <c:v>6.312481E-3</c:v>
                </c:pt>
                <c:pt idx="24826">
                  <c:v>4.0234939999999999E-3</c:v>
                </c:pt>
                <c:pt idx="24827">
                  <c:v>5.0514870000000003E-3</c:v>
                </c:pt>
                <c:pt idx="24828">
                  <c:v>5.6368490000000002E-3</c:v>
                </c:pt>
                <c:pt idx="24829">
                  <c:v>5.1024399999999998E-3</c:v>
                </c:pt>
                <c:pt idx="24830">
                  <c:v>8.0739950000000005E-3</c:v>
                </c:pt>
                <c:pt idx="24831">
                  <c:v>4.623055E-3</c:v>
                </c:pt>
                <c:pt idx="24832">
                  <c:v>7.5868869999999996E-3</c:v>
                </c:pt>
                <c:pt idx="24833">
                  <c:v>8.5133840000000006E-3</c:v>
                </c:pt>
                <c:pt idx="24834">
                  <c:v>4.2643109999999998E-3</c:v>
                </c:pt>
                <c:pt idx="24835">
                  <c:v>2.467449E-3</c:v>
                </c:pt>
                <c:pt idx="24836">
                  <c:v>4.8847999999999999E-3</c:v>
                </c:pt>
                <c:pt idx="24837">
                  <c:v>3.065861E-3</c:v>
                </c:pt>
                <c:pt idx="24838">
                  <c:v>4.0190069999999998E-3</c:v>
                </c:pt>
                <c:pt idx="24839">
                  <c:v>1.015471E-3</c:v>
                </c:pt>
                <c:pt idx="24840">
                  <c:v>5.6464419999999998E-3</c:v>
                </c:pt>
                <c:pt idx="24841">
                  <c:v>3.2586289999999999E-3</c:v>
                </c:pt>
                <c:pt idx="24842">
                  <c:v>3.4566399999999998E-4</c:v>
                </c:pt>
                <c:pt idx="24843">
                  <c:v>1.064693E-3</c:v>
                </c:pt>
                <c:pt idx="24844">
                  <c:v>2.9920229999999999E-3</c:v>
                </c:pt>
                <c:pt idx="24845">
                  <c:v>3.1971669999999999E-3</c:v>
                </c:pt>
                <c:pt idx="24846">
                  <c:v>-2.6175790000000001E-3</c:v>
                </c:pt>
                <c:pt idx="24847">
                  <c:v>-1.099605E-3</c:v>
                </c:pt>
                <c:pt idx="24848">
                  <c:v>-5.1557399999999998E-4</c:v>
                </c:pt>
                <c:pt idx="24849">
                  <c:v>6.59174E-4</c:v>
                </c:pt>
                <c:pt idx="24850">
                  <c:v>-1.031667E-3</c:v>
                </c:pt>
                <c:pt idx="24851">
                  <c:v>1.189341E-3</c:v>
                </c:pt>
                <c:pt idx="24852">
                  <c:v>-2.568912E-3</c:v>
                </c:pt>
                <c:pt idx="24853">
                  <c:v>-1.4013140000000001E-3</c:v>
                </c:pt>
                <c:pt idx="24854">
                  <c:v>-2.7992070000000002E-3</c:v>
                </c:pt>
                <c:pt idx="24855">
                  <c:v>-1.6756989999999999E-3</c:v>
                </c:pt>
                <c:pt idx="24856">
                  <c:v>2.2788280000000001E-3</c:v>
                </c:pt>
                <c:pt idx="24857">
                  <c:v>4.3709800000000002E-4</c:v>
                </c:pt>
                <c:pt idx="24858">
                  <c:v>1.6226000000000001E-4</c:v>
                </c:pt>
                <c:pt idx="24859">
                  <c:v>6.8540500000000004E-4</c:v>
                </c:pt>
                <c:pt idx="24860">
                  <c:v>2.451347E-3</c:v>
                </c:pt>
                <c:pt idx="24861">
                  <c:v>4.2807260000000003E-3</c:v>
                </c:pt>
                <c:pt idx="24862">
                  <c:v>3.7022880000000002E-3</c:v>
                </c:pt>
                <c:pt idx="24863">
                  <c:v>2.97664E-3</c:v>
                </c:pt>
                <c:pt idx="24864">
                  <c:v>1.832546E-3</c:v>
                </c:pt>
                <c:pt idx="24865">
                  <c:v>2.117753E-3</c:v>
                </c:pt>
                <c:pt idx="24866">
                  <c:v>8.6488889999999999E-3</c:v>
                </c:pt>
                <c:pt idx="24867">
                  <c:v>2.537288E-3</c:v>
                </c:pt>
                <c:pt idx="24868">
                  <c:v>4.3602220000000004E-3</c:v>
                </c:pt>
                <c:pt idx="24869">
                  <c:v>7.5905030000000002E-3</c:v>
                </c:pt>
                <c:pt idx="24870">
                  <c:v>7.4922319999999997E-3</c:v>
                </c:pt>
                <c:pt idx="24871">
                  <c:v>7.9832900000000005E-3</c:v>
                </c:pt>
                <c:pt idx="24872">
                  <c:v>4.6231789999999998E-3</c:v>
                </c:pt>
                <c:pt idx="24873">
                  <c:v>5.7114059999999996E-3</c:v>
                </c:pt>
                <c:pt idx="24874">
                  <c:v>5.6317770000000001E-3</c:v>
                </c:pt>
                <c:pt idx="24875">
                  <c:v>8.1969520000000004E-3</c:v>
                </c:pt>
                <c:pt idx="24876">
                  <c:v>8.7612760000000001E-3</c:v>
                </c:pt>
                <c:pt idx="24877">
                  <c:v>6.6008669999999998E-3</c:v>
                </c:pt>
                <c:pt idx="24878">
                  <c:v>4.7992379999999999E-3</c:v>
                </c:pt>
                <c:pt idx="24879">
                  <c:v>3.3247089999999999E-3</c:v>
                </c:pt>
                <c:pt idx="24880">
                  <c:v>7.4989480000000001E-3</c:v>
                </c:pt>
                <c:pt idx="24881">
                  <c:v>3.4895590000000002E-3</c:v>
                </c:pt>
                <c:pt idx="24882">
                  <c:v>7.6606019999999999E-3</c:v>
                </c:pt>
                <c:pt idx="24883">
                  <c:v>2.585155E-3</c:v>
                </c:pt>
                <c:pt idx="24884">
                  <c:v>5.2972700000000002E-4</c:v>
                </c:pt>
                <c:pt idx="24885" formatCode="0.00E+00">
                  <c:v>3.2313600000000002E-5</c:v>
                </c:pt>
                <c:pt idx="24886">
                  <c:v>2.0198310000000001E-3</c:v>
                </c:pt>
                <c:pt idx="24887">
                  <c:v>3.4424970000000001E-3</c:v>
                </c:pt>
                <c:pt idx="24888">
                  <c:v>2.335953E-3</c:v>
                </c:pt>
                <c:pt idx="24889">
                  <c:v>-1.56668E-3</c:v>
                </c:pt>
                <c:pt idx="24890">
                  <c:v>1.211796E-3</c:v>
                </c:pt>
                <c:pt idx="24891">
                  <c:v>-1.3022439999999999E-3</c:v>
                </c:pt>
                <c:pt idx="24892">
                  <c:v>-7.29665E-4</c:v>
                </c:pt>
                <c:pt idx="24893">
                  <c:v>2.234584E-3</c:v>
                </c:pt>
                <c:pt idx="24894">
                  <c:v>3.2577700000000001E-3</c:v>
                </c:pt>
                <c:pt idx="24895">
                  <c:v>1.8400510000000001E-3</c:v>
                </c:pt>
                <c:pt idx="24896">
                  <c:v>2.3351330000000001E-3</c:v>
                </c:pt>
                <c:pt idx="24897">
                  <c:v>1.564626E-3</c:v>
                </c:pt>
                <c:pt idx="24898">
                  <c:v>3.917795E-3</c:v>
                </c:pt>
                <c:pt idx="24899">
                  <c:v>4.664718E-3</c:v>
                </c:pt>
                <c:pt idx="24900">
                  <c:v>4.0077159999999997E-3</c:v>
                </c:pt>
                <c:pt idx="24901">
                  <c:v>2.919718E-3</c:v>
                </c:pt>
                <c:pt idx="24902">
                  <c:v>4.6001729999999999E-3</c:v>
                </c:pt>
                <c:pt idx="24903">
                  <c:v>2.7259850000000002E-3</c:v>
                </c:pt>
                <c:pt idx="24904">
                  <c:v>1.327293E-3</c:v>
                </c:pt>
                <c:pt idx="24905">
                  <c:v>3.8854530000000001E-3</c:v>
                </c:pt>
                <c:pt idx="24906">
                  <c:v>7.4370449999999998E-3</c:v>
                </c:pt>
                <c:pt idx="24907">
                  <c:v>9.1952010000000001E-3</c:v>
                </c:pt>
                <c:pt idx="24908">
                  <c:v>5.2720989999999997E-3</c:v>
                </c:pt>
                <c:pt idx="24909">
                  <c:v>3.0333140000000001E-3</c:v>
                </c:pt>
                <c:pt idx="24910">
                  <c:v>1.1264910000000001E-3</c:v>
                </c:pt>
                <c:pt idx="24911">
                  <c:v>5.3142989999999998E-3</c:v>
                </c:pt>
                <c:pt idx="24912">
                  <c:v>7.2879679999999997E-3</c:v>
                </c:pt>
                <c:pt idx="24913">
                  <c:v>5.3601969999999997E-3</c:v>
                </c:pt>
                <c:pt idx="24914">
                  <c:v>8.6617169999999993E-3</c:v>
                </c:pt>
                <c:pt idx="24915">
                  <c:v>4.2616260000000001E-3</c:v>
                </c:pt>
                <c:pt idx="24916">
                  <c:v>2.90661E-3</c:v>
                </c:pt>
                <c:pt idx="24917">
                  <c:v>5.4469599999999998E-3</c:v>
                </c:pt>
                <c:pt idx="24918">
                  <c:v>6.4728090000000004E-3</c:v>
                </c:pt>
                <c:pt idx="24919">
                  <c:v>5.5896990000000001E-3</c:v>
                </c:pt>
                <c:pt idx="24920">
                  <c:v>3.339594E-3</c:v>
                </c:pt>
                <c:pt idx="24921">
                  <c:v>8.8566389999999995E-3</c:v>
                </c:pt>
                <c:pt idx="24922">
                  <c:v>7.576724E-3</c:v>
                </c:pt>
                <c:pt idx="24923">
                  <c:v>1.6883569999999999E-3</c:v>
                </c:pt>
                <c:pt idx="24924">
                  <c:v>4.4774860000000001E-3</c:v>
                </c:pt>
                <c:pt idx="24925">
                  <c:v>1.779498E-3</c:v>
                </c:pt>
                <c:pt idx="24926">
                  <c:v>4.3012450000000004E-3</c:v>
                </c:pt>
                <c:pt idx="24927">
                  <c:v>3.9382439999999996E-3</c:v>
                </c:pt>
                <c:pt idx="24928">
                  <c:v>4.0841849999999997E-3</c:v>
                </c:pt>
                <c:pt idx="24929">
                  <c:v>4.0756869999999997E-3</c:v>
                </c:pt>
                <c:pt idx="24930">
                  <c:v>5.5152599999999999E-4</c:v>
                </c:pt>
                <c:pt idx="24931">
                  <c:v>6.4320810000000001E-3</c:v>
                </c:pt>
                <c:pt idx="24932">
                  <c:v>5.2325929999999998E-3</c:v>
                </c:pt>
                <c:pt idx="24933">
                  <c:v>4.6945520000000003E-3</c:v>
                </c:pt>
                <c:pt idx="24934">
                  <c:v>5.3904349999999998E-3</c:v>
                </c:pt>
                <c:pt idx="24935">
                  <c:v>5.5527900000000002E-3</c:v>
                </c:pt>
                <c:pt idx="24936">
                  <c:v>2.2600580000000001E-3</c:v>
                </c:pt>
                <c:pt idx="24937">
                  <c:v>4.6442360000000004E-3</c:v>
                </c:pt>
                <c:pt idx="24938">
                  <c:v>3.8170579999999999E-3</c:v>
                </c:pt>
                <c:pt idx="24939">
                  <c:v>6.2965190000000004E-3</c:v>
                </c:pt>
                <c:pt idx="24940">
                  <c:v>7.5681790000000004E-3</c:v>
                </c:pt>
                <c:pt idx="24941">
                  <c:v>9.8880310000000003E-3</c:v>
                </c:pt>
                <c:pt idx="24942">
                  <c:v>5.6445489999999996E-3</c:v>
                </c:pt>
                <c:pt idx="24943">
                  <c:v>3.6970250000000001E-3</c:v>
                </c:pt>
                <c:pt idx="24944">
                  <c:v>5.5367359999999996E-3</c:v>
                </c:pt>
                <c:pt idx="24945">
                  <c:v>8.1570370000000007E-3</c:v>
                </c:pt>
                <c:pt idx="24946">
                  <c:v>4.9215630000000003E-3</c:v>
                </c:pt>
                <c:pt idx="24947">
                  <c:v>6.0635319999999999E-3</c:v>
                </c:pt>
                <c:pt idx="24948">
                  <c:v>1.510059E-3</c:v>
                </c:pt>
                <c:pt idx="24949">
                  <c:v>4.6651100000000002E-4</c:v>
                </c:pt>
                <c:pt idx="24950">
                  <c:v>3.4095699999999998E-3</c:v>
                </c:pt>
                <c:pt idx="24951">
                  <c:v>3.64562E-3</c:v>
                </c:pt>
                <c:pt idx="24952">
                  <c:v>4.362543E-3</c:v>
                </c:pt>
                <c:pt idx="24953">
                  <c:v>4.0168479999999999E-3</c:v>
                </c:pt>
                <c:pt idx="24954">
                  <c:v>2.4935199999999999E-3</c:v>
                </c:pt>
                <c:pt idx="24955">
                  <c:v>5.5688600000000003E-4</c:v>
                </c:pt>
                <c:pt idx="24956">
                  <c:v>-8.7536199999999997E-4</c:v>
                </c:pt>
                <c:pt idx="24957">
                  <c:v>2.277051E-3</c:v>
                </c:pt>
                <c:pt idx="24958">
                  <c:v>-7.9224199999999997E-4</c:v>
                </c:pt>
                <c:pt idx="24959">
                  <c:v>-3.1720540000000001E-3</c:v>
                </c:pt>
                <c:pt idx="24960">
                  <c:v>-8.8333300000000003E-4</c:v>
                </c:pt>
                <c:pt idx="24961">
                  <c:v>2.4934340000000001E-3</c:v>
                </c:pt>
                <c:pt idx="24962">
                  <c:v>3.1080909999999999E-3</c:v>
                </c:pt>
                <c:pt idx="24963">
                  <c:v>3.2201489999999998E-3</c:v>
                </c:pt>
                <c:pt idx="24964">
                  <c:v>9.1784600000000005E-4</c:v>
                </c:pt>
                <c:pt idx="24965">
                  <c:v>2.127926E-3</c:v>
                </c:pt>
                <c:pt idx="24966">
                  <c:v>2.685326E-3</c:v>
                </c:pt>
                <c:pt idx="24967">
                  <c:v>4.0824140000000004E-3</c:v>
                </c:pt>
                <c:pt idx="24968">
                  <c:v>2.3202000000000001E-3</c:v>
                </c:pt>
                <c:pt idx="24969">
                  <c:v>2.17614E-3</c:v>
                </c:pt>
                <c:pt idx="24970">
                  <c:v>2.8027820000000002E-3</c:v>
                </c:pt>
                <c:pt idx="24971">
                  <c:v>2.5856759999999999E-3</c:v>
                </c:pt>
                <c:pt idx="24972">
                  <c:v>5.4752059999999998E-3</c:v>
                </c:pt>
                <c:pt idx="24973">
                  <c:v>3.5423469999999999E-3</c:v>
                </c:pt>
                <c:pt idx="24974">
                  <c:v>3.344208E-3</c:v>
                </c:pt>
                <c:pt idx="24975">
                  <c:v>4.0876600000000002E-4</c:v>
                </c:pt>
                <c:pt idx="24976">
                  <c:v>2.222379E-3</c:v>
                </c:pt>
                <c:pt idx="24977">
                  <c:v>3.2131289999999999E-3</c:v>
                </c:pt>
                <c:pt idx="24978">
                  <c:v>1.927355E-3</c:v>
                </c:pt>
                <c:pt idx="24979">
                  <c:v>-6.0685800000000005E-4</c:v>
                </c:pt>
                <c:pt idx="24980">
                  <c:v>6.0807700000000005E-4</c:v>
                </c:pt>
                <c:pt idx="24981">
                  <c:v>1.4203569999999999E-3</c:v>
                </c:pt>
                <c:pt idx="24982">
                  <c:v>1.1242139999999999E-3</c:v>
                </c:pt>
                <c:pt idx="24983">
                  <c:v>1.9683190000000001E-3</c:v>
                </c:pt>
                <c:pt idx="24984">
                  <c:v>4.0796729999999998E-3</c:v>
                </c:pt>
                <c:pt idx="24985">
                  <c:v>2.1212269999999998E-3</c:v>
                </c:pt>
                <c:pt idx="24986">
                  <c:v>-1.659397E-3</c:v>
                </c:pt>
                <c:pt idx="24987">
                  <c:v>-6.6538199999999995E-4</c:v>
                </c:pt>
                <c:pt idx="24988">
                  <c:v>2.3730180000000002E-3</c:v>
                </c:pt>
                <c:pt idx="24989">
                  <c:v>1.803853E-3</c:v>
                </c:pt>
                <c:pt idx="24990">
                  <c:v>2.0147749999999999E-3</c:v>
                </c:pt>
                <c:pt idx="24991">
                  <c:v>4.1891890000000003E-3</c:v>
                </c:pt>
                <c:pt idx="24992">
                  <c:v>1.825101E-3</c:v>
                </c:pt>
                <c:pt idx="24993">
                  <c:v>1.349727E-3</c:v>
                </c:pt>
                <c:pt idx="24994">
                  <c:v>1.221363E-3</c:v>
                </c:pt>
                <c:pt idx="24995">
                  <c:v>3.1009119999999999E-3</c:v>
                </c:pt>
                <c:pt idx="24996">
                  <c:v>1.7099420000000001E-3</c:v>
                </c:pt>
                <c:pt idx="24997">
                  <c:v>4.3550070000000001E-3</c:v>
                </c:pt>
                <c:pt idx="24998">
                  <c:v>-8.7197999999999996E-4</c:v>
                </c:pt>
                <c:pt idx="24999">
                  <c:v>7.6939499999999997E-4</c:v>
                </c:pt>
                <c:pt idx="25000">
                  <c:v>1.119068E-3</c:v>
                </c:pt>
                <c:pt idx="25001">
                  <c:v>-1.8639209999999999E-3</c:v>
                </c:pt>
                <c:pt idx="25002">
                  <c:v>7.8938599999999999E-4</c:v>
                </c:pt>
                <c:pt idx="25003">
                  <c:v>2.9971289999999999E-3</c:v>
                </c:pt>
                <c:pt idx="25004">
                  <c:v>3.4607850000000001E-3</c:v>
                </c:pt>
                <c:pt idx="25005">
                  <c:v>1.1498179999999999E-3</c:v>
                </c:pt>
                <c:pt idx="25006">
                  <c:v>-2.1556969999999998E-3</c:v>
                </c:pt>
                <c:pt idx="25007">
                  <c:v>-1.905999E-3</c:v>
                </c:pt>
                <c:pt idx="25008">
                  <c:v>9.1375600000000005E-4</c:v>
                </c:pt>
                <c:pt idx="25009">
                  <c:v>8.20745E-4</c:v>
                </c:pt>
                <c:pt idx="25010">
                  <c:v>-8.7169400000000001E-4</c:v>
                </c:pt>
                <c:pt idx="25011">
                  <c:v>2.3684589999999998E-3</c:v>
                </c:pt>
                <c:pt idx="25012">
                  <c:v>1.5242369999999999E-3</c:v>
                </c:pt>
                <c:pt idx="25013">
                  <c:v>-1.608141E-3</c:v>
                </c:pt>
                <c:pt idx="25014">
                  <c:v>-1.802019E-3</c:v>
                </c:pt>
                <c:pt idx="25015">
                  <c:v>-7.3390700000000001E-4</c:v>
                </c:pt>
                <c:pt idx="25016">
                  <c:v>9.9341899999999994E-4</c:v>
                </c:pt>
                <c:pt idx="25017">
                  <c:v>2.6545850000000001E-3</c:v>
                </c:pt>
                <c:pt idx="25018">
                  <c:v>1.0702699999999999E-3</c:v>
                </c:pt>
                <c:pt idx="25019">
                  <c:v>8.7540600000000001E-4</c:v>
                </c:pt>
                <c:pt idx="25020">
                  <c:v>3.0373599999999998E-3</c:v>
                </c:pt>
                <c:pt idx="25021">
                  <c:v>1.37579E-3</c:v>
                </c:pt>
                <c:pt idx="25022">
                  <c:v>2.5806199999999998E-4</c:v>
                </c:pt>
                <c:pt idx="25023">
                  <c:v>3.053254E-3</c:v>
                </c:pt>
                <c:pt idx="25024">
                  <c:v>4.9800499999999998E-3</c:v>
                </c:pt>
                <c:pt idx="25025">
                  <c:v>9.6360900000000004E-4</c:v>
                </c:pt>
                <c:pt idx="25026">
                  <c:v>1.459489E-3</c:v>
                </c:pt>
                <c:pt idx="25027">
                  <c:v>2.606461E-3</c:v>
                </c:pt>
                <c:pt idx="25028">
                  <c:v>3.842434E-3</c:v>
                </c:pt>
                <c:pt idx="25029">
                  <c:v>2.4769950000000001E-3</c:v>
                </c:pt>
                <c:pt idx="25030">
                  <c:v>1.8018839999999999E-3</c:v>
                </c:pt>
                <c:pt idx="25031">
                  <c:v>4.0004400000000001E-4</c:v>
                </c:pt>
                <c:pt idx="25032">
                  <c:v>2.7388320000000001E-3</c:v>
                </c:pt>
                <c:pt idx="25033">
                  <c:v>6.5341089999999998E-3</c:v>
                </c:pt>
                <c:pt idx="25034">
                  <c:v>1.6874220000000001E-3</c:v>
                </c:pt>
                <c:pt idx="25035">
                  <c:v>2.048841E-3</c:v>
                </c:pt>
                <c:pt idx="25036">
                  <c:v>-1.483842E-3</c:v>
                </c:pt>
                <c:pt idx="25037">
                  <c:v>4.1055479999999997E-3</c:v>
                </c:pt>
                <c:pt idx="25038">
                  <c:v>5.7561749999999997E-3</c:v>
                </c:pt>
                <c:pt idx="25039">
                  <c:v>-9.5816800000000002E-4</c:v>
                </c:pt>
                <c:pt idx="25040">
                  <c:v>-1.0492489999999999E-3</c:v>
                </c:pt>
                <c:pt idx="25041">
                  <c:v>3.4982490000000002E-3</c:v>
                </c:pt>
                <c:pt idx="25042">
                  <c:v>-3.2019200000000001E-4</c:v>
                </c:pt>
                <c:pt idx="25043">
                  <c:v>3.5532599999999999E-4</c:v>
                </c:pt>
                <c:pt idx="25044">
                  <c:v>5.8536880000000001E-3</c:v>
                </c:pt>
                <c:pt idx="25045">
                  <c:v>-1.249773E-3</c:v>
                </c:pt>
                <c:pt idx="25046">
                  <c:v>-1.742724E-3</c:v>
                </c:pt>
                <c:pt idx="25047">
                  <c:v>-4.0392500000000002E-4</c:v>
                </c:pt>
                <c:pt idx="25048">
                  <c:v>-6.4360899999999996E-4</c:v>
                </c:pt>
                <c:pt idx="25049">
                  <c:v>2.6988799999999997E-4</c:v>
                </c:pt>
                <c:pt idx="25050">
                  <c:v>2.3769809999999998E-3</c:v>
                </c:pt>
                <c:pt idx="25051">
                  <c:v>6.3441300000000001E-4</c:v>
                </c:pt>
                <c:pt idx="25052">
                  <c:v>2.8749299999999999E-3</c:v>
                </c:pt>
                <c:pt idx="25053">
                  <c:v>6.5810399999999996E-4</c:v>
                </c:pt>
                <c:pt idx="25054">
                  <c:v>1.891148E-3</c:v>
                </c:pt>
                <c:pt idx="25055">
                  <c:v>3.719614E-3</c:v>
                </c:pt>
                <c:pt idx="25056">
                  <c:v>2.5552800000000001E-3</c:v>
                </c:pt>
                <c:pt idx="25057">
                  <c:v>3.3098310000000001E-3</c:v>
                </c:pt>
                <c:pt idx="25058">
                  <c:v>4.1359430000000004E-3</c:v>
                </c:pt>
                <c:pt idx="25059">
                  <c:v>1.685586E-3</c:v>
                </c:pt>
                <c:pt idx="25060">
                  <c:v>1.34029E-4</c:v>
                </c:pt>
                <c:pt idx="25061">
                  <c:v>2.573129E-3</c:v>
                </c:pt>
                <c:pt idx="25062">
                  <c:v>3.4832400000000001E-4</c:v>
                </c:pt>
                <c:pt idx="25063">
                  <c:v>5.2209379999999996E-3</c:v>
                </c:pt>
                <c:pt idx="25064">
                  <c:v>6.3948590000000001E-3</c:v>
                </c:pt>
                <c:pt idx="25065">
                  <c:v>-5.3936299999999995E-4</c:v>
                </c:pt>
                <c:pt idx="25066">
                  <c:v>3.8844140000000001E-3</c:v>
                </c:pt>
                <c:pt idx="25067">
                  <c:v>8.9901540000000002E-3</c:v>
                </c:pt>
                <c:pt idx="25068">
                  <c:v>-2.6364079999999998E-3</c:v>
                </c:pt>
                <c:pt idx="25069">
                  <c:v>1.7406730000000001E-3</c:v>
                </c:pt>
                <c:pt idx="25070">
                  <c:v>2.8370969999999998E-3</c:v>
                </c:pt>
                <c:pt idx="25071">
                  <c:v>2.1800949999999999E-3</c:v>
                </c:pt>
                <c:pt idx="25072">
                  <c:v>8.7021770000000002E-3</c:v>
                </c:pt>
                <c:pt idx="25073">
                  <c:v>6.4478300000000001E-4</c:v>
                </c:pt>
                <c:pt idx="25074">
                  <c:v>-2.2991800000000001E-3</c:v>
                </c:pt>
                <c:pt idx="25075">
                  <c:v>4.3950630000000003E-3</c:v>
                </c:pt>
                <c:pt idx="25076">
                  <c:v>4.568435E-3</c:v>
                </c:pt>
                <c:pt idx="25077">
                  <c:v>-2.4189720000000001E-3</c:v>
                </c:pt>
                <c:pt idx="25078">
                  <c:v>-2.2527910000000001E-3</c:v>
                </c:pt>
                <c:pt idx="25079">
                  <c:v>3.1906920000000002E-3</c:v>
                </c:pt>
                <c:pt idx="25080">
                  <c:v>6.1595840000000001E-3</c:v>
                </c:pt>
                <c:pt idx="25081">
                  <c:v>4.9164499999999997E-4</c:v>
                </c:pt>
                <c:pt idx="25082">
                  <c:v>-7.3474100000000002E-4</c:v>
                </c:pt>
                <c:pt idx="25083">
                  <c:v>4.818297E-3</c:v>
                </c:pt>
                <c:pt idx="25084">
                  <c:v>4.9804840000000003E-3</c:v>
                </c:pt>
                <c:pt idx="25085">
                  <c:v>-1.4828E-3</c:v>
                </c:pt>
                <c:pt idx="25086">
                  <c:v>-4.7452699999999998E-4</c:v>
                </c:pt>
                <c:pt idx="25087">
                  <c:v>2.2931199999999999E-4</c:v>
                </c:pt>
                <c:pt idx="25088">
                  <c:v>4.0743840000000003E-3</c:v>
                </c:pt>
                <c:pt idx="25089">
                  <c:v>5.6312310000000004E-3</c:v>
                </c:pt>
                <c:pt idx="25090">
                  <c:v>-1.281536E-3</c:v>
                </c:pt>
                <c:pt idx="25091">
                  <c:v>2.1228369999999998E-3</c:v>
                </c:pt>
                <c:pt idx="25092">
                  <c:v>2.6642580000000001E-3</c:v>
                </c:pt>
                <c:pt idx="25093">
                  <c:v>-1.354482E-3</c:v>
                </c:pt>
                <c:pt idx="25094">
                  <c:v>-2.5939180000000002E-3</c:v>
                </c:pt>
                <c:pt idx="25095">
                  <c:v>3.1444709999999998E-3</c:v>
                </c:pt>
                <c:pt idx="25096" formatCode="0.00E+00">
                  <c:v>4.6948399999999999E-5</c:v>
                </c:pt>
                <c:pt idx="25097">
                  <c:v>1.2407060000000001E-3</c:v>
                </c:pt>
                <c:pt idx="25098">
                  <c:v>-6.6292100000000002E-4</c:v>
                </c:pt>
                <c:pt idx="25099">
                  <c:v>-2.3146730000000002E-3</c:v>
                </c:pt>
                <c:pt idx="25100">
                  <c:v>1.7296029999999999E-3</c:v>
                </c:pt>
                <c:pt idx="25101">
                  <c:v>-4.6544400000000002E-4</c:v>
                </c:pt>
                <c:pt idx="25102" formatCode="0.00E+00">
                  <c:v>5.0410600000000001E-5</c:v>
                </c:pt>
                <c:pt idx="25103">
                  <c:v>2.2550650000000001E-3</c:v>
                </c:pt>
                <c:pt idx="25104">
                  <c:v>-3.3077459999999999E-3</c:v>
                </c:pt>
                <c:pt idx="25105">
                  <c:v>-8.2008700000000005E-4</c:v>
                </c:pt>
                <c:pt idx="25106">
                  <c:v>1.9972710000000001E-3</c:v>
                </c:pt>
                <c:pt idx="25107">
                  <c:v>2.8961460000000001E-3</c:v>
                </c:pt>
                <c:pt idx="25108">
                  <c:v>5.3001819999999996E-3</c:v>
                </c:pt>
                <c:pt idx="25109">
                  <c:v>2.270879E-3</c:v>
                </c:pt>
                <c:pt idx="25110">
                  <c:v>1.012535E-3</c:v>
                </c:pt>
                <c:pt idx="25111">
                  <c:v>-1.3702199999999999E-4</c:v>
                </c:pt>
                <c:pt idx="25112">
                  <c:v>1.6125199999999999E-4</c:v>
                </c:pt>
                <c:pt idx="25113">
                  <c:v>8.5671599999999999E-4</c:v>
                </c:pt>
                <c:pt idx="25114">
                  <c:v>4.0945870000000002E-3</c:v>
                </c:pt>
                <c:pt idx="25115">
                  <c:v>3.6915070000000001E-3</c:v>
                </c:pt>
                <c:pt idx="25116">
                  <c:v>3.7684720000000001E-3</c:v>
                </c:pt>
                <c:pt idx="25117">
                  <c:v>4.41311E-4</c:v>
                </c:pt>
                <c:pt idx="25118">
                  <c:v>-1.452463E-3</c:v>
                </c:pt>
                <c:pt idx="25119">
                  <c:v>4.014971E-3</c:v>
                </c:pt>
                <c:pt idx="25120">
                  <c:v>1.9393030000000001E-3</c:v>
                </c:pt>
                <c:pt idx="25121">
                  <c:v>-1.4850200000000001E-3</c:v>
                </c:pt>
                <c:pt idx="25122">
                  <c:v>2.3933420000000001E-3</c:v>
                </c:pt>
                <c:pt idx="25123">
                  <c:v>-1.0148830000000001E-3</c:v>
                </c:pt>
                <c:pt idx="25124">
                  <c:v>-1.113686E-3</c:v>
                </c:pt>
                <c:pt idx="25125">
                  <c:v>-1.5985089999999999E-3</c:v>
                </c:pt>
                <c:pt idx="25126">
                  <c:v>-3.968722E-3</c:v>
                </c:pt>
                <c:pt idx="25127">
                  <c:v>4.6567300000000004E-3</c:v>
                </c:pt>
                <c:pt idx="25128">
                  <c:v>1.75429E-4</c:v>
                </c:pt>
                <c:pt idx="25129">
                  <c:v>-2.3845989999999998E-3</c:v>
                </c:pt>
                <c:pt idx="25130">
                  <c:v>6.149234E-3</c:v>
                </c:pt>
                <c:pt idx="25131">
                  <c:v>6.658443E-3</c:v>
                </c:pt>
                <c:pt idx="25132">
                  <c:v>-2.6189450000000001E-3</c:v>
                </c:pt>
                <c:pt idx="25133">
                  <c:v>-3.619532E-3</c:v>
                </c:pt>
                <c:pt idx="25134">
                  <c:v>1.7755E-3</c:v>
                </c:pt>
                <c:pt idx="25135">
                  <c:v>8.2767650000000002E-3</c:v>
                </c:pt>
                <c:pt idx="25136">
                  <c:v>5.9137419999999996E-3</c:v>
                </c:pt>
                <c:pt idx="25137">
                  <c:v>2.497328E-3</c:v>
                </c:pt>
                <c:pt idx="25138">
                  <c:v>7.5448169999999997E-3</c:v>
                </c:pt>
                <c:pt idx="25139">
                  <c:v>1.0468565000000001E-2</c:v>
                </c:pt>
                <c:pt idx="25140">
                  <c:v>4.9041570000000001E-3</c:v>
                </c:pt>
                <c:pt idx="25141">
                  <c:v>5.1977840000000004E-3</c:v>
                </c:pt>
                <c:pt idx="25142">
                  <c:v>2.8107929999999998E-3</c:v>
                </c:pt>
                <c:pt idx="25143">
                  <c:v>5.8054200000000004E-3</c:v>
                </c:pt>
                <c:pt idx="25144">
                  <c:v>4.7827659999999999E-3</c:v>
                </c:pt>
                <c:pt idx="25145">
                  <c:v>1.564167E-3</c:v>
                </c:pt>
                <c:pt idx="25146">
                  <c:v>3.2872320000000002E-3</c:v>
                </c:pt>
                <c:pt idx="25147">
                  <c:v>2.9520340000000001E-3</c:v>
                </c:pt>
                <c:pt idx="25148">
                  <c:v>2.4990300000000002E-3</c:v>
                </c:pt>
                <c:pt idx="25149">
                  <c:v>2.357376E-3</c:v>
                </c:pt>
                <c:pt idx="25150">
                  <c:v>3.0372810000000002E-3</c:v>
                </c:pt>
                <c:pt idx="25151">
                  <c:v>5.277487E-3</c:v>
                </c:pt>
                <c:pt idx="25152">
                  <c:v>1.3155020000000001E-3</c:v>
                </c:pt>
                <c:pt idx="25153">
                  <c:v>-9.1917699999999997E-4</c:v>
                </c:pt>
                <c:pt idx="25154">
                  <c:v>7.9403500000000001E-4</c:v>
                </c:pt>
                <c:pt idx="25155">
                  <c:v>3.4910900000000001E-3</c:v>
                </c:pt>
                <c:pt idx="25156">
                  <c:v>1.7248809999999999E-3</c:v>
                </c:pt>
                <c:pt idx="25157">
                  <c:v>-1.5738849999999999E-3</c:v>
                </c:pt>
                <c:pt idx="25158">
                  <c:v>1.289812E-3</c:v>
                </c:pt>
                <c:pt idx="25159">
                  <c:v>3.0856719999999998E-3</c:v>
                </c:pt>
                <c:pt idx="25160">
                  <c:v>4.54828E-3</c:v>
                </c:pt>
                <c:pt idx="25161">
                  <c:v>2.4192520000000002E-3</c:v>
                </c:pt>
                <c:pt idx="25162">
                  <c:v>2.6781109999999999E-3</c:v>
                </c:pt>
                <c:pt idx="25163">
                  <c:v>-2.5724210000000001E-3</c:v>
                </c:pt>
                <c:pt idx="25164">
                  <c:v>2.4769330000000002E-3</c:v>
                </c:pt>
                <c:pt idx="25165">
                  <c:v>2.0419729999999999E-3</c:v>
                </c:pt>
                <c:pt idx="25166">
                  <c:v>3.2981859999999998E-3</c:v>
                </c:pt>
                <c:pt idx="25167">
                  <c:v>-1.2501739999999999E-3</c:v>
                </c:pt>
                <c:pt idx="25168" formatCode="0.00E+00">
                  <c:v>-3.9234799999999999E-5</c:v>
                </c:pt>
                <c:pt idx="25169">
                  <c:v>4.4845830000000003E-3</c:v>
                </c:pt>
                <c:pt idx="25170">
                  <c:v>2.8629839999999998E-3</c:v>
                </c:pt>
                <c:pt idx="25171">
                  <c:v>3.2452549999999998E-3</c:v>
                </c:pt>
                <c:pt idx="25172">
                  <c:v>2.2257969999999998E-3</c:v>
                </c:pt>
                <c:pt idx="25173">
                  <c:v>-6.4772199999999999E-4</c:v>
                </c:pt>
                <c:pt idx="25174">
                  <c:v>-2.408604E-3</c:v>
                </c:pt>
                <c:pt idx="25175">
                  <c:v>-7.8930299999999999E-4</c:v>
                </c:pt>
                <c:pt idx="25176">
                  <c:v>-1.0233950000000001E-3</c:v>
                </c:pt>
                <c:pt idx="25177">
                  <c:v>2.1535920000000002E-3</c:v>
                </c:pt>
                <c:pt idx="25178">
                  <c:v>3.4004840000000001E-3</c:v>
                </c:pt>
                <c:pt idx="25179">
                  <c:v>5.2722180000000004E-3</c:v>
                </c:pt>
                <c:pt idx="25180">
                  <c:v>2.1794890000000002E-3</c:v>
                </c:pt>
                <c:pt idx="25181">
                  <c:v>-1.25554E-4</c:v>
                </c:pt>
                <c:pt idx="25182">
                  <c:v>9.0136000000000003E-4</c:v>
                </c:pt>
                <c:pt idx="25183">
                  <c:v>5.3788789999999996E-3</c:v>
                </c:pt>
                <c:pt idx="25184">
                  <c:v>5.9168379999999998E-3</c:v>
                </c:pt>
                <c:pt idx="25185">
                  <c:v>3.254182E-3</c:v>
                </c:pt>
                <c:pt idx="25186">
                  <c:v>3.6222310000000001E-3</c:v>
                </c:pt>
                <c:pt idx="25187">
                  <c:v>3.018246E-3</c:v>
                </c:pt>
                <c:pt idx="25188">
                  <c:v>1.8808099999999999E-3</c:v>
                </c:pt>
                <c:pt idx="25189">
                  <c:v>2.3826569999999998E-3</c:v>
                </c:pt>
                <c:pt idx="25190">
                  <c:v>3.288132E-3</c:v>
                </c:pt>
                <c:pt idx="25191">
                  <c:v>3.780177E-3</c:v>
                </c:pt>
                <c:pt idx="25192">
                  <c:v>6.3740960000000001E-3</c:v>
                </c:pt>
                <c:pt idx="25193">
                  <c:v>8.0815699999999999E-4</c:v>
                </c:pt>
                <c:pt idx="25194">
                  <c:v>3.5876979999999998E-3</c:v>
                </c:pt>
                <c:pt idx="25195">
                  <c:v>4.2505659999999999E-3</c:v>
                </c:pt>
                <c:pt idx="25196">
                  <c:v>2.6169819999999999E-3</c:v>
                </c:pt>
                <c:pt idx="25197">
                  <c:v>3.755516E-3</c:v>
                </c:pt>
                <c:pt idx="25198">
                  <c:v>8.2970060000000009E-3</c:v>
                </c:pt>
                <c:pt idx="25199">
                  <c:v>2.763723E-3</c:v>
                </c:pt>
                <c:pt idx="25200">
                  <c:v>-1.31624E-3</c:v>
                </c:pt>
                <c:pt idx="25201">
                  <c:v>5.2617339999999997E-3</c:v>
                </c:pt>
                <c:pt idx="25202">
                  <c:v>5.0340339999999997E-3</c:v>
                </c:pt>
                <c:pt idx="25203">
                  <c:v>4.3205530000000004E-3</c:v>
                </c:pt>
                <c:pt idx="25204">
                  <c:v>2.2267749999999998E-3</c:v>
                </c:pt>
                <c:pt idx="25205">
                  <c:v>2.678255E-3</c:v>
                </c:pt>
                <c:pt idx="25206">
                  <c:v>2.259339E-3</c:v>
                </c:pt>
                <c:pt idx="25207">
                  <c:v>4.2008159999999996E-3</c:v>
                </c:pt>
                <c:pt idx="25208">
                  <c:v>-1.2418869999999999E-3</c:v>
                </c:pt>
                <c:pt idx="25209">
                  <c:v>9.6873200000000003E-4</c:v>
                </c:pt>
                <c:pt idx="25210">
                  <c:v>7.806398E-3</c:v>
                </c:pt>
                <c:pt idx="25211">
                  <c:v>5.6795839999999997E-3</c:v>
                </c:pt>
                <c:pt idx="25212">
                  <c:v>1.13045E-4</c:v>
                </c:pt>
                <c:pt idx="25213">
                  <c:v>2.9935199999999999E-3</c:v>
                </c:pt>
                <c:pt idx="25214">
                  <c:v>7.0228829999999997E-3</c:v>
                </c:pt>
                <c:pt idx="25215">
                  <c:v>4.1475460000000002E-3</c:v>
                </c:pt>
                <c:pt idx="25216">
                  <c:v>1.0172670000000001E-3</c:v>
                </c:pt>
                <c:pt idx="25217">
                  <c:v>8.7329900000000002E-4</c:v>
                </c:pt>
                <c:pt idx="25218">
                  <c:v>9.6766449999999993E-3</c:v>
                </c:pt>
                <c:pt idx="25219">
                  <c:v>4.5091910000000001E-3</c:v>
                </c:pt>
                <c:pt idx="25220">
                  <c:v>1.199947E-3</c:v>
                </c:pt>
                <c:pt idx="25221">
                  <c:v>2.7882559999999998E-3</c:v>
                </c:pt>
                <c:pt idx="25222">
                  <c:v>4.2990670000000002E-3</c:v>
                </c:pt>
                <c:pt idx="25223">
                  <c:v>1.8462699999999999E-3</c:v>
                </c:pt>
                <c:pt idx="25224">
                  <c:v>2.026566E-3</c:v>
                </c:pt>
                <c:pt idx="25225">
                  <c:v>-2.4589640000000001E-3</c:v>
                </c:pt>
                <c:pt idx="25226">
                  <c:v>5.9701399999999999E-4</c:v>
                </c:pt>
                <c:pt idx="25227">
                  <c:v>2.3207499999999999E-4</c:v>
                </c:pt>
                <c:pt idx="25228">
                  <c:v>6.3820700000000001E-4</c:v>
                </c:pt>
                <c:pt idx="25229">
                  <c:v>-6.4517000000000003E-4</c:v>
                </c:pt>
                <c:pt idx="25230">
                  <c:v>4.3192279999999996E-3</c:v>
                </c:pt>
                <c:pt idx="25231">
                  <c:v>2.3182709999999998E-3</c:v>
                </c:pt>
                <c:pt idx="25232">
                  <c:v>-6.5008799999999995E-4</c:v>
                </c:pt>
                <c:pt idx="25233">
                  <c:v>-7.9385100000000004E-4</c:v>
                </c:pt>
                <c:pt idx="25234">
                  <c:v>-3.6242000000000002E-4</c:v>
                </c:pt>
                <c:pt idx="25235">
                  <c:v>5.0276300000000004E-4</c:v>
                </c:pt>
                <c:pt idx="25236">
                  <c:v>-6.9885499999999996E-4</c:v>
                </c:pt>
                <c:pt idx="25237">
                  <c:v>-2.508059E-3</c:v>
                </c:pt>
                <c:pt idx="25238">
                  <c:v>-5.7573820000000001E-3</c:v>
                </c:pt>
                <c:pt idx="25239">
                  <c:v>-8.9264800000000001E-4</c:v>
                </c:pt>
                <c:pt idx="25240">
                  <c:v>4.2903960000000001E-3</c:v>
                </c:pt>
                <c:pt idx="25241">
                  <c:v>5.424753E-3</c:v>
                </c:pt>
                <c:pt idx="25242">
                  <c:v>3.415398E-3</c:v>
                </c:pt>
                <c:pt idx="25243">
                  <c:v>2.6082710000000001E-3</c:v>
                </c:pt>
                <c:pt idx="25244">
                  <c:v>4.1382600000000001E-4</c:v>
                </c:pt>
                <c:pt idx="25245">
                  <c:v>1.7799370000000001E-3</c:v>
                </c:pt>
                <c:pt idx="25246">
                  <c:v>8.3667340000000007E-3</c:v>
                </c:pt>
                <c:pt idx="25247">
                  <c:v>6.0623200000000004E-3</c:v>
                </c:pt>
                <c:pt idx="25248">
                  <c:v>8.0642179999999997E-3</c:v>
                </c:pt>
                <c:pt idx="25249">
                  <c:v>6.605039E-3</c:v>
                </c:pt>
                <c:pt idx="25250">
                  <c:v>5.5331169999999997E-3</c:v>
                </c:pt>
                <c:pt idx="25251">
                  <c:v>-1.9614200000000001E-4</c:v>
                </c:pt>
                <c:pt idx="25252">
                  <c:v>1.3721805E-2</c:v>
                </c:pt>
                <c:pt idx="25253">
                  <c:v>1.0257797000000001E-2</c:v>
                </c:pt>
                <c:pt idx="25254">
                  <c:v>8.3459129999999999E-3</c:v>
                </c:pt>
                <c:pt idx="25255">
                  <c:v>9.2764830000000003E-3</c:v>
                </c:pt>
                <c:pt idx="25256">
                  <c:v>8.3885839999999993E-3</c:v>
                </c:pt>
                <c:pt idx="25257">
                  <c:v>1.2538089000000001E-2</c:v>
                </c:pt>
                <c:pt idx="25258">
                  <c:v>1.162063E-2</c:v>
                </c:pt>
                <c:pt idx="25259">
                  <c:v>5.6244570000000002E-3</c:v>
                </c:pt>
                <c:pt idx="25260">
                  <c:v>1.2560394000000001E-2</c:v>
                </c:pt>
                <c:pt idx="25261">
                  <c:v>1.050798E-2</c:v>
                </c:pt>
                <c:pt idx="25262">
                  <c:v>8.2493540000000004E-3</c:v>
                </c:pt>
                <c:pt idx="25263">
                  <c:v>6.9654690000000002E-3</c:v>
                </c:pt>
                <c:pt idx="25264">
                  <c:v>1.2930949000000001E-2</c:v>
                </c:pt>
                <c:pt idx="25265">
                  <c:v>1.4138091E-2</c:v>
                </c:pt>
                <c:pt idx="25266">
                  <c:v>2.0477746000000002E-2</c:v>
                </c:pt>
                <c:pt idx="25267">
                  <c:v>1.7281346E-2</c:v>
                </c:pt>
                <c:pt idx="25268">
                  <c:v>1.7161503000000002E-2</c:v>
                </c:pt>
                <c:pt idx="25269">
                  <c:v>1.2811193E-2</c:v>
                </c:pt>
                <c:pt idx="25270">
                  <c:v>2.5232709999999998E-2</c:v>
                </c:pt>
                <c:pt idx="25271">
                  <c:v>2.282704E-2</c:v>
                </c:pt>
                <c:pt idx="25272">
                  <c:v>1.5851956E-2</c:v>
                </c:pt>
                <c:pt idx="25273">
                  <c:v>5.6282509999999999E-3</c:v>
                </c:pt>
                <c:pt idx="25274">
                  <c:v>8.1751700000000003E-4</c:v>
                </c:pt>
                <c:pt idx="25275">
                  <c:v>3.37375E-3</c:v>
                </c:pt>
                <c:pt idx="25276">
                  <c:v>9.3682590000000003E-3</c:v>
                </c:pt>
                <c:pt idx="25277">
                  <c:v>2.7652020999999999E-2</c:v>
                </c:pt>
                <c:pt idx="25278">
                  <c:v>2.4105755999999999E-2</c:v>
                </c:pt>
                <c:pt idx="25279">
                  <c:v>3.8915040000000001E-3</c:v>
                </c:pt>
                <c:pt idx="25280">
                  <c:v>-8.1989809999999993E-3</c:v>
                </c:pt>
                <c:pt idx="25281">
                  <c:v>2.7564780000000001E-3</c:v>
                </c:pt>
                <c:pt idx="25282">
                  <c:v>3.7048300000000001E-3</c:v>
                </c:pt>
                <c:pt idx="25283">
                  <c:v>8.1958110000000008E-3</c:v>
                </c:pt>
                <c:pt idx="25284">
                  <c:v>1.3832924999999999E-2</c:v>
                </c:pt>
                <c:pt idx="25285">
                  <c:v>7.7113570000000003E-3</c:v>
                </c:pt>
                <c:pt idx="25286">
                  <c:v>-1.14978E-3</c:v>
                </c:pt>
                <c:pt idx="25287">
                  <c:v>-2.805793E-3</c:v>
                </c:pt>
                <c:pt idx="25288">
                  <c:v>7.7695699999999999E-4</c:v>
                </c:pt>
                <c:pt idx="25289">
                  <c:v>9.2253830000000002E-3</c:v>
                </c:pt>
                <c:pt idx="25290">
                  <c:v>1.8130461E-2</c:v>
                </c:pt>
                <c:pt idx="25291">
                  <c:v>1.2994215999999999E-2</c:v>
                </c:pt>
                <c:pt idx="25292">
                  <c:v>9.9659350000000004E-3</c:v>
                </c:pt>
                <c:pt idx="25293">
                  <c:v>3.852102E-3</c:v>
                </c:pt>
                <c:pt idx="25294">
                  <c:v>2.8153340000000001E-3</c:v>
                </c:pt>
                <c:pt idx="25295">
                  <c:v>1.8771160000000001E-3</c:v>
                </c:pt>
                <c:pt idx="25296">
                  <c:v>1.3515928999999999E-2</c:v>
                </c:pt>
                <c:pt idx="25297">
                  <c:v>1.2951364999999999E-2</c:v>
                </c:pt>
                <c:pt idx="25298">
                  <c:v>1.1404335E-2</c:v>
                </c:pt>
                <c:pt idx="25299">
                  <c:v>1.1283707E-2</c:v>
                </c:pt>
                <c:pt idx="25300">
                  <c:v>1.1946302000000001E-2</c:v>
                </c:pt>
                <c:pt idx="25301">
                  <c:v>1.5203861000000001E-2</c:v>
                </c:pt>
                <c:pt idx="25302">
                  <c:v>1.6219325E-2</c:v>
                </c:pt>
                <c:pt idx="25303">
                  <c:v>1.0677272E-2</c:v>
                </c:pt>
                <c:pt idx="25304">
                  <c:v>9.7712649999999995E-3</c:v>
                </c:pt>
                <c:pt idx="25305">
                  <c:v>1.2551345E-2</c:v>
                </c:pt>
                <c:pt idx="25306">
                  <c:v>5.1283170000000003E-3</c:v>
                </c:pt>
                <c:pt idx="25307">
                  <c:v>5.7490370000000002E-3</c:v>
                </c:pt>
                <c:pt idx="25308">
                  <c:v>1.7304493000000001E-2</c:v>
                </c:pt>
                <c:pt idx="25309">
                  <c:v>1.4900191E-2</c:v>
                </c:pt>
                <c:pt idx="25310">
                  <c:v>1.2001075E-2</c:v>
                </c:pt>
                <c:pt idx="25311">
                  <c:v>1.5276942E-2</c:v>
                </c:pt>
                <c:pt idx="25312">
                  <c:v>9.0110569999999994E-3</c:v>
                </c:pt>
                <c:pt idx="25313">
                  <c:v>1.2822768E-2</c:v>
                </c:pt>
                <c:pt idx="25314">
                  <c:v>1.1786532000000001E-2</c:v>
                </c:pt>
                <c:pt idx="25315">
                  <c:v>8.2459520000000008E-3</c:v>
                </c:pt>
                <c:pt idx="25316">
                  <c:v>1.9424837E-2</c:v>
                </c:pt>
                <c:pt idx="25317">
                  <c:v>1.8892183999999999E-2</c:v>
                </c:pt>
                <c:pt idx="25318">
                  <c:v>9.8504850000000008E-3</c:v>
                </c:pt>
                <c:pt idx="25319">
                  <c:v>9.0445730000000002E-3</c:v>
                </c:pt>
                <c:pt idx="25320">
                  <c:v>1.3895787E-2</c:v>
                </c:pt>
                <c:pt idx="25321">
                  <c:v>1.4782134000000001E-2</c:v>
                </c:pt>
                <c:pt idx="25322">
                  <c:v>1.6106792000000002E-2</c:v>
                </c:pt>
                <c:pt idx="25323">
                  <c:v>1.0822828E-2</c:v>
                </c:pt>
                <c:pt idx="25324">
                  <c:v>1.3165876999999999E-2</c:v>
                </c:pt>
                <c:pt idx="25325">
                  <c:v>1.7320227000000001E-2</c:v>
                </c:pt>
                <c:pt idx="25326">
                  <c:v>1.5717003E-2</c:v>
                </c:pt>
                <c:pt idx="25327">
                  <c:v>9.0955870000000005E-3</c:v>
                </c:pt>
                <c:pt idx="25328">
                  <c:v>1.6047235999999999E-2</c:v>
                </c:pt>
                <c:pt idx="25329">
                  <c:v>1.4836828999999999E-2</c:v>
                </c:pt>
                <c:pt idx="25330">
                  <c:v>1.5302124E-2</c:v>
                </c:pt>
                <c:pt idx="25331">
                  <c:v>1.7196691E-2</c:v>
                </c:pt>
                <c:pt idx="25332">
                  <c:v>1.479665E-2</c:v>
                </c:pt>
                <c:pt idx="25333">
                  <c:v>1.6496245E-2</c:v>
                </c:pt>
                <c:pt idx="25334">
                  <c:v>1.4569715E-2</c:v>
                </c:pt>
                <c:pt idx="25335">
                  <c:v>1.3346165E-2</c:v>
                </c:pt>
                <c:pt idx="25336">
                  <c:v>1.6724652E-2</c:v>
                </c:pt>
                <c:pt idx="25337">
                  <c:v>1.4703865999999999E-2</c:v>
                </c:pt>
                <c:pt idx="25338">
                  <c:v>1.9237365999999999E-2</c:v>
                </c:pt>
                <c:pt idx="25339">
                  <c:v>1.9163019999999999E-2</c:v>
                </c:pt>
                <c:pt idx="25340">
                  <c:v>1.7284693E-2</c:v>
                </c:pt>
                <c:pt idx="25341">
                  <c:v>1.4867729E-2</c:v>
                </c:pt>
                <c:pt idx="25342">
                  <c:v>9.8101200000000003E-3</c:v>
                </c:pt>
                <c:pt idx="25343">
                  <c:v>1.0626651000000001E-2</c:v>
                </c:pt>
                <c:pt idx="25344">
                  <c:v>1.9877674000000001E-2</c:v>
                </c:pt>
                <c:pt idx="25345">
                  <c:v>2.0627060999999999E-2</c:v>
                </c:pt>
                <c:pt idx="25346">
                  <c:v>1.3162752999999999E-2</c:v>
                </c:pt>
                <c:pt idx="25347">
                  <c:v>1.4765821E-2</c:v>
                </c:pt>
                <c:pt idx="25348">
                  <c:v>1.4065942999999999E-2</c:v>
                </c:pt>
                <c:pt idx="25349">
                  <c:v>7.0193510000000001E-3</c:v>
                </c:pt>
                <c:pt idx="25350">
                  <c:v>1.1408507E-2</c:v>
                </c:pt>
                <c:pt idx="25351">
                  <c:v>2.0708259E-2</c:v>
                </c:pt>
                <c:pt idx="25352">
                  <c:v>1.8624600000000002E-2</c:v>
                </c:pt>
                <c:pt idx="25353">
                  <c:v>1.2014719E-2</c:v>
                </c:pt>
                <c:pt idx="25354">
                  <c:v>9.3339800000000004E-3</c:v>
                </c:pt>
                <c:pt idx="25355">
                  <c:v>6.9281150000000003E-3</c:v>
                </c:pt>
                <c:pt idx="25356">
                  <c:v>8.5728839999999994E-3</c:v>
                </c:pt>
                <c:pt idx="25357">
                  <c:v>2.0018773E-2</c:v>
                </c:pt>
                <c:pt idx="25358">
                  <c:v>1.6084751000000001E-2</c:v>
                </c:pt>
                <c:pt idx="25359">
                  <c:v>9.3043750000000001E-3</c:v>
                </c:pt>
                <c:pt idx="25360">
                  <c:v>5.1895250000000004E-3</c:v>
                </c:pt>
                <c:pt idx="25361">
                  <c:v>6.921333E-3</c:v>
                </c:pt>
                <c:pt idx="25362">
                  <c:v>1.1432728E-2</c:v>
                </c:pt>
                <c:pt idx="25363">
                  <c:v>1.1961075999999999E-2</c:v>
                </c:pt>
                <c:pt idx="25364">
                  <c:v>1.0002588999999999E-2</c:v>
                </c:pt>
                <c:pt idx="25365">
                  <c:v>1.4587522E-2</c:v>
                </c:pt>
                <c:pt idx="25366">
                  <c:v>1.4843186E-2</c:v>
                </c:pt>
                <c:pt idx="25367">
                  <c:v>8.8960729999999991E-3</c:v>
                </c:pt>
                <c:pt idx="25368">
                  <c:v>5.7527450000000001E-3</c:v>
                </c:pt>
                <c:pt idx="25369">
                  <c:v>1.4308358E-2</c:v>
                </c:pt>
                <c:pt idx="25370">
                  <c:v>1.6671116E-2</c:v>
                </c:pt>
                <c:pt idx="25371">
                  <c:v>1.4844690000000001E-2</c:v>
                </c:pt>
                <c:pt idx="25372">
                  <c:v>1.3373026999999999E-2</c:v>
                </c:pt>
                <c:pt idx="25373">
                  <c:v>1.2072794E-2</c:v>
                </c:pt>
                <c:pt idx="25374">
                  <c:v>1.2469871E-2</c:v>
                </c:pt>
                <c:pt idx="25375">
                  <c:v>1.4026861999999999E-2</c:v>
                </c:pt>
                <c:pt idx="25376">
                  <c:v>1.8778209000000001E-2</c:v>
                </c:pt>
                <c:pt idx="25377">
                  <c:v>1.5163642999999999E-2</c:v>
                </c:pt>
                <c:pt idx="25378">
                  <c:v>1.5227294000000001E-2</c:v>
                </c:pt>
                <c:pt idx="25379">
                  <c:v>8.4510239999999997E-3</c:v>
                </c:pt>
                <c:pt idx="25380">
                  <c:v>1.2116864E-2</c:v>
                </c:pt>
                <c:pt idx="25381">
                  <c:v>1.5215194E-2</c:v>
                </c:pt>
                <c:pt idx="25382">
                  <c:v>1.7090859E-2</c:v>
                </c:pt>
                <c:pt idx="25383">
                  <c:v>1.6185901999999999E-2</c:v>
                </c:pt>
                <c:pt idx="25384">
                  <c:v>1.7600041E-2</c:v>
                </c:pt>
                <c:pt idx="25385">
                  <c:v>1.1216548999999999E-2</c:v>
                </c:pt>
                <c:pt idx="25386">
                  <c:v>1.0196024999999999E-2</c:v>
                </c:pt>
                <c:pt idx="25387">
                  <c:v>1.5294444000000001E-2</c:v>
                </c:pt>
                <c:pt idx="25388">
                  <c:v>2.0352319000000001E-2</c:v>
                </c:pt>
                <c:pt idx="25389">
                  <c:v>1.88784E-2</c:v>
                </c:pt>
                <c:pt idx="25390">
                  <c:v>1.1387727E-2</c:v>
                </c:pt>
                <c:pt idx="25391">
                  <c:v>1.4761621000000001E-2</c:v>
                </c:pt>
                <c:pt idx="25392">
                  <c:v>1.7559271000000001E-2</c:v>
                </c:pt>
                <c:pt idx="25393">
                  <c:v>1.4200417E-2</c:v>
                </c:pt>
                <c:pt idx="25394">
                  <c:v>1.4552221000000001E-2</c:v>
                </c:pt>
                <c:pt idx="25395">
                  <c:v>1.3750037999999999E-2</c:v>
                </c:pt>
                <c:pt idx="25396">
                  <c:v>1.4925557000000001E-2</c:v>
                </c:pt>
                <c:pt idx="25397">
                  <c:v>1.4660782000000001E-2</c:v>
                </c:pt>
                <c:pt idx="25398">
                  <c:v>9.7789420000000005E-3</c:v>
                </c:pt>
                <c:pt idx="25399">
                  <c:v>9.3393490000000003E-3</c:v>
                </c:pt>
                <c:pt idx="25400">
                  <c:v>1.1362552999999999E-2</c:v>
                </c:pt>
                <c:pt idx="25401">
                  <c:v>1.1437622999999999E-2</c:v>
                </c:pt>
                <c:pt idx="25402">
                  <c:v>1.0675693E-2</c:v>
                </c:pt>
                <c:pt idx="25403">
                  <c:v>1.3622634E-2</c:v>
                </c:pt>
                <c:pt idx="25404">
                  <c:v>1.4028499E-2</c:v>
                </c:pt>
                <c:pt idx="25405">
                  <c:v>9.6379570000000008E-3</c:v>
                </c:pt>
                <c:pt idx="25406">
                  <c:v>1.5390651E-2</c:v>
                </c:pt>
                <c:pt idx="25407">
                  <c:v>1.1733547E-2</c:v>
                </c:pt>
                <c:pt idx="25408">
                  <c:v>1.2174034E-2</c:v>
                </c:pt>
                <c:pt idx="25409">
                  <c:v>1.2269406E-2</c:v>
                </c:pt>
                <c:pt idx="25410">
                  <c:v>1.5085697E-2</c:v>
                </c:pt>
                <c:pt idx="25411">
                  <c:v>1.3178168000000001E-2</c:v>
                </c:pt>
                <c:pt idx="25412">
                  <c:v>1.1763231000000001E-2</c:v>
                </c:pt>
                <c:pt idx="25413">
                  <c:v>1.1464679E-2</c:v>
                </c:pt>
                <c:pt idx="25414">
                  <c:v>1.6198447000000001E-2</c:v>
                </c:pt>
                <c:pt idx="25415">
                  <c:v>1.166215E-2</c:v>
                </c:pt>
                <c:pt idx="25416">
                  <c:v>1.0084493E-2</c:v>
                </c:pt>
                <c:pt idx="25417">
                  <c:v>1.5823316E-2</c:v>
                </c:pt>
                <c:pt idx="25418">
                  <c:v>1.0886882000000001E-2</c:v>
                </c:pt>
                <c:pt idx="25419">
                  <c:v>1.586595E-2</c:v>
                </c:pt>
                <c:pt idx="25420">
                  <c:v>9.6192399999999994E-3</c:v>
                </c:pt>
                <c:pt idx="25421">
                  <c:v>1.1673655999999999E-2</c:v>
                </c:pt>
                <c:pt idx="25422">
                  <c:v>1.1266725E-2</c:v>
                </c:pt>
                <c:pt idx="25423">
                  <c:v>2.8077039999999998E-3</c:v>
                </c:pt>
                <c:pt idx="25424">
                  <c:v>7.4490609999999999E-3</c:v>
                </c:pt>
                <c:pt idx="25425">
                  <c:v>1.0756675E-2</c:v>
                </c:pt>
                <c:pt idx="25426">
                  <c:v>8.5172230000000008E-3</c:v>
                </c:pt>
                <c:pt idx="25427">
                  <c:v>4.2936459999999999E-3</c:v>
                </c:pt>
                <c:pt idx="25428">
                  <c:v>3.5269210000000001E-3</c:v>
                </c:pt>
                <c:pt idx="25429">
                  <c:v>4.6947500000000001E-3</c:v>
                </c:pt>
                <c:pt idx="25430">
                  <c:v>5.4353750000000001E-3</c:v>
                </c:pt>
                <c:pt idx="25431">
                  <c:v>3.9872830000000003E-3</c:v>
                </c:pt>
                <c:pt idx="25432">
                  <c:v>6.1937110000000002E-3</c:v>
                </c:pt>
                <c:pt idx="25433">
                  <c:v>4.5185340000000003E-3</c:v>
                </c:pt>
                <c:pt idx="25434">
                  <c:v>3.2732389999999998E-3</c:v>
                </c:pt>
                <c:pt idx="25435">
                  <c:v>1.752574E-3</c:v>
                </c:pt>
                <c:pt idx="25436">
                  <c:v>-1.0828929999999999E-3</c:v>
                </c:pt>
                <c:pt idx="25437">
                  <c:v>-3.1634240000000002E-3</c:v>
                </c:pt>
                <c:pt idx="25438">
                  <c:v>-4.0875650999999999E-2</c:v>
                </c:pt>
                <c:pt idx="25439">
                  <c:v>-3.7451703000000003E-2</c:v>
                </c:pt>
                <c:pt idx="25440">
                  <c:v>2.9229321999999999E-2</c:v>
                </c:pt>
                <c:pt idx="25441">
                  <c:v>3.1130977000000001E-2</c:v>
                </c:pt>
                <c:pt idx="25442">
                  <c:v>1.6121666999999999E-2</c:v>
                </c:pt>
                <c:pt idx="25443">
                  <c:v>1.9970218000000001E-2</c:v>
                </c:pt>
                <c:pt idx="25444">
                  <c:v>2.0071684999999999E-2</c:v>
                </c:pt>
                <c:pt idx="25445">
                  <c:v>-4.0473990000000001E-3</c:v>
                </c:pt>
                <c:pt idx="25446">
                  <c:v>-1.762673E-3</c:v>
                </c:pt>
                <c:pt idx="25447">
                  <c:v>1.0354248999999999E-2</c:v>
                </c:pt>
                <c:pt idx="25448">
                  <c:v>1.2947080000000001E-3</c:v>
                </c:pt>
                <c:pt idx="25449">
                  <c:v>5.8188049999999998E-3</c:v>
                </c:pt>
                <c:pt idx="25450">
                  <c:v>1.0863631E-2</c:v>
                </c:pt>
                <c:pt idx="25451">
                  <c:v>4.1399729999999999E-3</c:v>
                </c:pt>
                <c:pt idx="25452">
                  <c:v>9.10358E-4</c:v>
                </c:pt>
                <c:pt idx="25453">
                  <c:v>3.0472210000000001E-3</c:v>
                </c:pt>
                <c:pt idx="25454" formatCode="0.00E+00">
                  <c:v>8.4986699999999997E-5</c:v>
                </c:pt>
                <c:pt idx="25455">
                  <c:v>9.2531090000000007E-3</c:v>
                </c:pt>
                <c:pt idx="25456">
                  <c:v>2.419437E-3</c:v>
                </c:pt>
                <c:pt idx="25457">
                  <c:v>2.5540399999999998E-4</c:v>
                </c:pt>
                <c:pt idx="25458">
                  <c:v>1.66188E-4</c:v>
                </c:pt>
                <c:pt idx="25459">
                  <c:v>-1.216356E-3</c:v>
                </c:pt>
                <c:pt idx="25460">
                  <c:v>3.2534930000000001E-3</c:v>
                </c:pt>
                <c:pt idx="25461">
                  <c:v>3.7265340000000001E-3</c:v>
                </c:pt>
                <c:pt idx="25462">
                  <c:v>-2.506861E-3</c:v>
                </c:pt>
                <c:pt idx="25463">
                  <c:v>6.3268000000000005E-4</c:v>
                </c:pt>
                <c:pt idx="25464">
                  <c:v>1.512055E-3</c:v>
                </c:pt>
                <c:pt idx="25465">
                  <c:v>-4.2969699999999999E-4</c:v>
                </c:pt>
                <c:pt idx="25466">
                  <c:v>-3.9567869999999998E-3</c:v>
                </c:pt>
                <c:pt idx="25467" formatCode="0.00E+00">
                  <c:v>1.44127E-5</c:v>
                </c:pt>
                <c:pt idx="25468">
                  <c:v>1.0122989999999999E-3</c:v>
                </c:pt>
                <c:pt idx="25469">
                  <c:v>4.7589989999999999E-3</c:v>
                </c:pt>
                <c:pt idx="25470">
                  <c:v>-2.2222119999999999E-3</c:v>
                </c:pt>
                <c:pt idx="25471">
                  <c:v>-2.0928259999999999E-3</c:v>
                </c:pt>
                <c:pt idx="25472">
                  <c:v>8.54761E-4</c:v>
                </c:pt>
                <c:pt idx="25473">
                  <c:v>-1.934247E-3</c:v>
                </c:pt>
                <c:pt idx="25474">
                  <c:v>9.0494900000000005E-4</c:v>
                </c:pt>
                <c:pt idx="25475">
                  <c:v>-5.1771949999999999E-3</c:v>
                </c:pt>
                <c:pt idx="25476">
                  <c:v>-5.1638789999999997E-3</c:v>
                </c:pt>
                <c:pt idx="25477" formatCode="0.00E+00">
                  <c:v>-1.9193200000000001E-5</c:v>
                </c:pt>
                <c:pt idx="25478">
                  <c:v>-5.1673500000000002E-3</c:v>
                </c:pt>
                <c:pt idx="25479">
                  <c:v>-2.1608080000000002E-3</c:v>
                </c:pt>
                <c:pt idx="25480">
                  <c:v>4.9804580000000001E-3</c:v>
                </c:pt>
                <c:pt idx="25481">
                  <c:v>-4.8143730000000003E-3</c:v>
                </c:pt>
                <c:pt idx="25482">
                  <c:v>-5.1227670000000003E-3</c:v>
                </c:pt>
                <c:pt idx="25483">
                  <c:v>-9.7948700000000002E-4</c:v>
                </c:pt>
                <c:pt idx="25484">
                  <c:v>-1.6703110000000001E-3</c:v>
                </c:pt>
                <c:pt idx="25485">
                  <c:v>-3.7283279999999999E-3</c:v>
                </c:pt>
                <c:pt idx="25486">
                  <c:v>-4.6050400000000003E-3</c:v>
                </c:pt>
                <c:pt idx="25487">
                  <c:v>-1.0523207E-2</c:v>
                </c:pt>
                <c:pt idx="25488">
                  <c:v>-5.0253779999999996E-3</c:v>
                </c:pt>
                <c:pt idx="25489">
                  <c:v>-1.6447530000000001E-3</c:v>
                </c:pt>
                <c:pt idx="25490">
                  <c:v>-1.9558100000000001E-3</c:v>
                </c:pt>
                <c:pt idx="25491">
                  <c:v>3.2451509999999999E-3</c:v>
                </c:pt>
                <c:pt idx="25492">
                  <c:v>1.9268860000000001E-3</c:v>
                </c:pt>
                <c:pt idx="25493">
                  <c:v>-3.436836E-3</c:v>
                </c:pt>
                <c:pt idx="25494">
                  <c:v>-1.6692969999999999E-3</c:v>
                </c:pt>
                <c:pt idx="25495">
                  <c:v>4.2815789999999998E-3</c:v>
                </c:pt>
                <c:pt idx="25496">
                  <c:v>-5.9231220000000003E-3</c:v>
                </c:pt>
                <c:pt idx="25497">
                  <c:v>4.4792019999999998E-3</c:v>
                </c:pt>
                <c:pt idx="25498">
                  <c:v>4.7308710000000002E-3</c:v>
                </c:pt>
                <c:pt idx="25499">
                  <c:v>-7.3272300000000001E-4</c:v>
                </c:pt>
                <c:pt idx="25500">
                  <c:v>-2.3069179999999998E-3</c:v>
                </c:pt>
                <c:pt idx="25501">
                  <c:v>3.4491330000000001E-3</c:v>
                </c:pt>
                <c:pt idx="25502">
                  <c:v>2.51742E-4</c:v>
                </c:pt>
                <c:pt idx="25503">
                  <c:v>1.0129905999999999E-2</c:v>
                </c:pt>
                <c:pt idx="25504">
                  <c:v>6.1237130000000002E-3</c:v>
                </c:pt>
                <c:pt idx="25505">
                  <c:v>-8.813675E-3</c:v>
                </c:pt>
                <c:pt idx="25506">
                  <c:v>3.9479270000000004E-3</c:v>
                </c:pt>
                <c:pt idx="25507">
                  <c:v>2.9979350000000002E-3</c:v>
                </c:pt>
                <c:pt idx="25508">
                  <c:v>-1.205598E-3</c:v>
                </c:pt>
                <c:pt idx="25509">
                  <c:v>1.4410844000000001E-2</c:v>
                </c:pt>
                <c:pt idx="25510">
                  <c:v>-2.2331130000000001E-3</c:v>
                </c:pt>
                <c:pt idx="25511">
                  <c:v>-7.2866600000000004E-3</c:v>
                </c:pt>
                <c:pt idx="25512">
                  <c:v>5.3670829999999999E-3</c:v>
                </c:pt>
                <c:pt idx="25513">
                  <c:v>7.5709690000000003E-3</c:v>
                </c:pt>
                <c:pt idx="25514">
                  <c:v>3.5365459999999998E-3</c:v>
                </c:pt>
                <c:pt idx="25515">
                  <c:v>1.4475618000000001E-2</c:v>
                </c:pt>
                <c:pt idx="25516">
                  <c:v>1.6203478E-2</c:v>
                </c:pt>
                <c:pt idx="25517">
                  <c:v>5.1040199999999999E-3</c:v>
                </c:pt>
                <c:pt idx="25518">
                  <c:v>2.881612E-3</c:v>
                </c:pt>
                <c:pt idx="25519">
                  <c:v>8.1222059999999999E-3</c:v>
                </c:pt>
                <c:pt idx="25520">
                  <c:v>7.7980990000000002E-3</c:v>
                </c:pt>
                <c:pt idx="25521">
                  <c:v>3.4414799999999998E-3</c:v>
                </c:pt>
                <c:pt idx="25522">
                  <c:v>1.392178E-3</c:v>
                </c:pt>
                <c:pt idx="25523">
                  <c:v>1.8094638E-2</c:v>
                </c:pt>
                <c:pt idx="25524">
                  <c:v>1.5328946E-2</c:v>
                </c:pt>
                <c:pt idx="25525">
                  <c:v>-1.389922E-3</c:v>
                </c:pt>
                <c:pt idx="25526">
                  <c:v>-3.80584E-4</c:v>
                </c:pt>
                <c:pt idx="25527">
                  <c:v>8.952626E-3</c:v>
                </c:pt>
                <c:pt idx="25528">
                  <c:v>-1.9453299999999999E-4</c:v>
                </c:pt>
                <c:pt idx="25529">
                  <c:v>7.8520540000000007E-3</c:v>
                </c:pt>
                <c:pt idx="25530">
                  <c:v>2.1936360000000001E-3</c:v>
                </c:pt>
                <c:pt idx="25531">
                  <c:v>4.2301470000000001E-3</c:v>
                </c:pt>
                <c:pt idx="25532">
                  <c:v>1.7816263999999998E-2</c:v>
                </c:pt>
                <c:pt idx="25533">
                  <c:v>-6.3714599999999998E-3</c:v>
                </c:pt>
                <c:pt idx="25534">
                  <c:v>-9.7084010000000002E-3</c:v>
                </c:pt>
                <c:pt idx="25535">
                  <c:v>4.8336689999999996E-3</c:v>
                </c:pt>
                <c:pt idx="25536">
                  <c:v>7.7154999999999997E-4</c:v>
                </c:pt>
                <c:pt idx="25537">
                  <c:v>7.8058700000000001E-4</c:v>
                </c:pt>
                <c:pt idx="25538">
                  <c:v>3.5422850000000001E-3</c:v>
                </c:pt>
                <c:pt idx="25539">
                  <c:v>3.8178719999999999E-3</c:v>
                </c:pt>
                <c:pt idx="25540">
                  <c:v>5.1874799999999997E-4</c:v>
                </c:pt>
                <c:pt idx="25541">
                  <c:v>-5.8156240000000001E-3</c:v>
                </c:pt>
                <c:pt idx="25542">
                  <c:v>-1.1936899000000001E-2</c:v>
                </c:pt>
                <c:pt idx="25543">
                  <c:v>3.1153560000000001E-3</c:v>
                </c:pt>
                <c:pt idx="25544">
                  <c:v>1.0670478000000001E-2</c:v>
                </c:pt>
                <c:pt idx="25545">
                  <c:v>5.6046869999999997E-3</c:v>
                </c:pt>
                <c:pt idx="25546">
                  <c:v>-2.907841E-3</c:v>
                </c:pt>
                <c:pt idx="25547">
                  <c:v>-2.6199370000000001E-3</c:v>
                </c:pt>
                <c:pt idx="25548">
                  <c:v>-1.941896E-3</c:v>
                </c:pt>
                <c:pt idx="25549">
                  <c:v>-4.0668730000000004E-3</c:v>
                </c:pt>
                <c:pt idx="25550">
                  <c:v>-7.6879729999999999E-3</c:v>
                </c:pt>
                <c:pt idx="25551">
                  <c:v>1.9172E-3</c:v>
                </c:pt>
                <c:pt idx="25552">
                  <c:v>1.2565049999999999E-2</c:v>
                </c:pt>
                <c:pt idx="25553">
                  <c:v>2.3384E-4</c:v>
                </c:pt>
                <c:pt idx="25554">
                  <c:v>-1.0272862000000001E-2</c:v>
                </c:pt>
                <c:pt idx="25555">
                  <c:v>5.9971460000000001E-3</c:v>
                </c:pt>
                <c:pt idx="25556">
                  <c:v>4.8338770000000003E-3</c:v>
                </c:pt>
                <c:pt idx="25557">
                  <c:v>-4.8442579999999997E-3</c:v>
                </c:pt>
                <c:pt idx="25558">
                  <c:v>3.0783799999999999E-3</c:v>
                </c:pt>
                <c:pt idx="25559">
                  <c:v>6.7075900000000003E-3</c:v>
                </c:pt>
                <c:pt idx="25560" formatCode="0.00E+00">
                  <c:v>-4.56539E-5</c:v>
                </c:pt>
                <c:pt idx="25561">
                  <c:v>-7.7371899999999997E-4</c:v>
                </c:pt>
                <c:pt idx="25562">
                  <c:v>8.5422850000000002E-3</c:v>
                </c:pt>
                <c:pt idx="25563">
                  <c:v>7.5524499999999998E-4</c:v>
                </c:pt>
                <c:pt idx="25564">
                  <c:v>-5.4152990000000002E-3</c:v>
                </c:pt>
                <c:pt idx="25565">
                  <c:v>6.4210250000000003E-3</c:v>
                </c:pt>
                <c:pt idx="25566">
                  <c:v>1.599638E-3</c:v>
                </c:pt>
                <c:pt idx="25567">
                  <c:v>2.3850499999999999E-4</c:v>
                </c:pt>
                <c:pt idx="25568">
                  <c:v>6.7371510000000003E-3</c:v>
                </c:pt>
                <c:pt idx="25569">
                  <c:v>-8.9103480000000002E-3</c:v>
                </c:pt>
                <c:pt idx="25570" formatCode="0.00E+00">
                  <c:v>-6.8120200000000006E-5</c:v>
                </c:pt>
                <c:pt idx="25571">
                  <c:v>7.159838E-3</c:v>
                </c:pt>
                <c:pt idx="25572">
                  <c:v>3.1099690000000002E-3</c:v>
                </c:pt>
                <c:pt idx="25573">
                  <c:v>3.9184789999999999E-3</c:v>
                </c:pt>
                <c:pt idx="25574">
                  <c:v>4.3155559999999999E-3</c:v>
                </c:pt>
                <c:pt idx="25575">
                  <c:v>5.7830859999999998E-3</c:v>
                </c:pt>
                <c:pt idx="25576">
                  <c:v>6.4643230000000001E-3</c:v>
                </c:pt>
                <c:pt idx="25577">
                  <c:v>5.7779839999999999E-3</c:v>
                </c:pt>
                <c:pt idx="25578">
                  <c:v>2.3270600000000002E-3</c:v>
                </c:pt>
                <c:pt idx="25579">
                  <c:v>2.898514E-3</c:v>
                </c:pt>
                <c:pt idx="25580">
                  <c:v>5.4719269999999997E-3</c:v>
                </c:pt>
                <c:pt idx="25581">
                  <c:v>2.7747119999999999E-3</c:v>
                </c:pt>
                <c:pt idx="25582">
                  <c:v>-3.600097E-3</c:v>
                </c:pt>
                <c:pt idx="25583">
                  <c:v>5.054378E-3</c:v>
                </c:pt>
                <c:pt idx="25584">
                  <c:v>1.3567437999999999E-2</c:v>
                </c:pt>
                <c:pt idx="25585">
                  <c:v>4.7137589999999997E-3</c:v>
                </c:pt>
                <c:pt idx="25586">
                  <c:v>-1.731589E-3</c:v>
                </c:pt>
                <c:pt idx="25587">
                  <c:v>2.29364E-3</c:v>
                </c:pt>
                <c:pt idx="25588">
                  <c:v>2.9234780000000002E-3</c:v>
                </c:pt>
                <c:pt idx="25589">
                  <c:v>3.7161900000000001E-4</c:v>
                </c:pt>
                <c:pt idx="25590">
                  <c:v>-1.01358E-4</c:v>
                </c:pt>
                <c:pt idx="25591">
                  <c:v>-1.17249E-3</c:v>
                </c:pt>
                <c:pt idx="25592">
                  <c:v>3.7101489999999998E-3</c:v>
                </c:pt>
                <c:pt idx="25593">
                  <c:v>4.2231619999999999E-3</c:v>
                </c:pt>
                <c:pt idx="25594">
                  <c:v>-4.2392990000000002E-3</c:v>
                </c:pt>
                <c:pt idx="25595">
                  <c:v>-1.14683E-4</c:v>
                </c:pt>
                <c:pt idx="25596">
                  <c:v>1.4432659999999999E-3</c:v>
                </c:pt>
                <c:pt idx="25597">
                  <c:v>-1.1159779999999999E-3</c:v>
                </c:pt>
                <c:pt idx="25598">
                  <c:v>-1.0342190000000001E-3</c:v>
                </c:pt>
                <c:pt idx="25599">
                  <c:v>7.76916E-4</c:v>
                </c:pt>
                <c:pt idx="25600">
                  <c:v>-3.0732160000000001E-3</c:v>
                </c:pt>
                <c:pt idx="25601">
                  <c:v>1.6246539999999999E-3</c:v>
                </c:pt>
                <c:pt idx="25602" formatCode="0.00E+00">
                  <c:v>9.99945E-5</c:v>
                </c:pt>
                <c:pt idx="25603">
                  <c:v>2.1807039999999999E-3</c:v>
                </c:pt>
                <c:pt idx="25604">
                  <c:v>9.3008399999999997E-4</c:v>
                </c:pt>
                <c:pt idx="25605">
                  <c:v>7.6338800000000004E-4</c:v>
                </c:pt>
                <c:pt idx="25606">
                  <c:v>6.4754000000000005E-4</c:v>
                </c:pt>
                <c:pt idx="25607">
                  <c:v>2.9027229999999998E-3</c:v>
                </c:pt>
                <c:pt idx="25608">
                  <c:v>1.7157520000000001E-3</c:v>
                </c:pt>
                <c:pt idx="25609">
                  <c:v>2.609784E-3</c:v>
                </c:pt>
                <c:pt idx="25610">
                  <c:v>-2.523459E-3</c:v>
                </c:pt>
                <c:pt idx="25611">
                  <c:v>1.819277E-3</c:v>
                </c:pt>
                <c:pt idx="25612">
                  <c:v>-2.5203439999999999E-3</c:v>
                </c:pt>
                <c:pt idx="25613" formatCode="0.00E+00">
                  <c:v>1.19139E-5</c:v>
                </c:pt>
                <c:pt idx="25614">
                  <c:v>-1.4187360000000001E-3</c:v>
                </c:pt>
                <c:pt idx="25615">
                  <c:v>1.3302190000000001E-3</c:v>
                </c:pt>
                <c:pt idx="25616">
                  <c:v>1.5203689999999999E-3</c:v>
                </c:pt>
                <c:pt idx="25617">
                  <c:v>4.7569279999999997E-3</c:v>
                </c:pt>
                <c:pt idx="25618" formatCode="0.00E+00">
                  <c:v>1.9697499999999999E-5</c:v>
                </c:pt>
                <c:pt idx="25619">
                  <c:v>-4.3878509999999999E-3</c:v>
                </c:pt>
                <c:pt idx="25620" formatCode="0.00E+00">
                  <c:v>1.08918E-5</c:v>
                </c:pt>
                <c:pt idx="25621">
                  <c:v>1.871438E-3</c:v>
                </c:pt>
                <c:pt idx="25622">
                  <c:v>4.2238090000000002E-3</c:v>
                </c:pt>
                <c:pt idx="25623">
                  <c:v>2.6837929999999999E-3</c:v>
                </c:pt>
                <c:pt idx="25624">
                  <c:v>4.6183140000000001E-3</c:v>
                </c:pt>
                <c:pt idx="25625">
                  <c:v>1.5906449999999999E-3</c:v>
                </c:pt>
                <c:pt idx="25626">
                  <c:v>3.6292799999999999E-4</c:v>
                </c:pt>
                <c:pt idx="25627">
                  <c:v>-2.0992889999999998E-3</c:v>
                </c:pt>
                <c:pt idx="25628">
                  <c:v>7.5575989999999999E-3</c:v>
                </c:pt>
                <c:pt idx="25629">
                  <c:v>5.4094570000000003E-3</c:v>
                </c:pt>
                <c:pt idx="25630">
                  <c:v>3.89252E-3</c:v>
                </c:pt>
                <c:pt idx="25631">
                  <c:v>-1.8943650000000001E-3</c:v>
                </c:pt>
                <c:pt idx="25632">
                  <c:v>5.4434430000000001E-3</c:v>
                </c:pt>
                <c:pt idx="25633">
                  <c:v>1.0760069999999999E-3</c:v>
                </c:pt>
                <c:pt idx="25634">
                  <c:v>-2.678784E-3</c:v>
                </c:pt>
                <c:pt idx="25635">
                  <c:v>6.5248620000000002E-3</c:v>
                </c:pt>
                <c:pt idx="25636">
                  <c:v>4.1447949999999997E-3</c:v>
                </c:pt>
                <c:pt idx="25637">
                  <c:v>4.6808070000000004E-3</c:v>
                </c:pt>
                <c:pt idx="25638">
                  <c:v>3.9566940000000002E-3</c:v>
                </c:pt>
                <c:pt idx="25639">
                  <c:v>-2.55684E-4</c:v>
                </c:pt>
                <c:pt idx="25640">
                  <c:v>4.0059060000000001E-3</c:v>
                </c:pt>
                <c:pt idx="25641">
                  <c:v>3.0624319999999999E-3</c:v>
                </c:pt>
                <c:pt idx="25642">
                  <c:v>-8.9342800000000004E-4</c:v>
                </c:pt>
                <c:pt idx="25643">
                  <c:v>2.2834750000000001E-3</c:v>
                </c:pt>
                <c:pt idx="25644">
                  <c:v>2.603055E-3</c:v>
                </c:pt>
                <c:pt idx="25645">
                  <c:v>4.2281430000000002E-3</c:v>
                </c:pt>
                <c:pt idx="25646">
                  <c:v>-1.293389E-3</c:v>
                </c:pt>
                <c:pt idx="25647">
                  <c:v>2.088155E-3</c:v>
                </c:pt>
                <c:pt idx="25648">
                  <c:v>3.324128E-3</c:v>
                </c:pt>
                <c:pt idx="25649">
                  <c:v>5.2093319999999997E-3</c:v>
                </c:pt>
                <c:pt idx="25650">
                  <c:v>-6.1340400000000001E-4</c:v>
                </c:pt>
                <c:pt idx="25651">
                  <c:v>-2.068229E-3</c:v>
                </c:pt>
                <c:pt idx="25652">
                  <c:v>-3.380901E-3</c:v>
                </c:pt>
                <c:pt idx="25653">
                  <c:v>-3.2585719999999999E-3</c:v>
                </c:pt>
                <c:pt idx="25654">
                  <c:v>1.492508E-3</c:v>
                </c:pt>
                <c:pt idx="25655">
                  <c:v>-1.5508760000000001E-3</c:v>
                </c:pt>
                <c:pt idx="25656">
                  <c:v>2.196192E-3</c:v>
                </c:pt>
                <c:pt idx="25657">
                  <c:v>-2.0519399999999999E-3</c:v>
                </c:pt>
                <c:pt idx="25658">
                  <c:v>-5.7010029999999996E-3</c:v>
                </c:pt>
                <c:pt idx="25659">
                  <c:v>8.5131699999999998E-4</c:v>
                </c:pt>
                <c:pt idx="25660">
                  <c:v>-2.0702399999999999E-4</c:v>
                </c:pt>
                <c:pt idx="25661">
                  <c:v>-7.0184230000000002E-3</c:v>
                </c:pt>
                <c:pt idx="25662">
                  <c:v>1.4677399999999999E-3</c:v>
                </c:pt>
                <c:pt idx="25663">
                  <c:v>-4.2133429999999996E-3</c:v>
                </c:pt>
                <c:pt idx="25664">
                  <c:v>-1.659371E-3</c:v>
                </c:pt>
                <c:pt idx="25665">
                  <c:v>-2.209323E-3</c:v>
                </c:pt>
                <c:pt idx="25666">
                  <c:v>-3.0357019999999999E-3</c:v>
                </c:pt>
                <c:pt idx="25667">
                  <c:v>9.6554799999999999E-4</c:v>
                </c:pt>
                <c:pt idx="25668">
                  <c:v>3.9900999999999999E-3</c:v>
                </c:pt>
                <c:pt idx="25669">
                  <c:v>2.8265819999999998E-3</c:v>
                </c:pt>
                <c:pt idx="25670">
                  <c:v>3.2284530000000001E-3</c:v>
                </c:pt>
                <c:pt idx="25671">
                  <c:v>-1.2213090000000001E-3</c:v>
                </c:pt>
                <c:pt idx="25672">
                  <c:v>-2.283111E-3</c:v>
                </c:pt>
                <c:pt idx="25673">
                  <c:v>-2.775741E-3</c:v>
                </c:pt>
                <c:pt idx="25674">
                  <c:v>1.5841200000000001E-3</c:v>
                </c:pt>
                <c:pt idx="25675">
                  <c:v>1.4148590000000001E-3</c:v>
                </c:pt>
                <c:pt idx="25676">
                  <c:v>1.7645320000000001E-3</c:v>
                </c:pt>
                <c:pt idx="25677">
                  <c:v>-4.29085E-4</c:v>
                </c:pt>
                <c:pt idx="25678">
                  <c:v>2.01552E-4</c:v>
                </c:pt>
                <c:pt idx="25679">
                  <c:v>-6.8029099999999997E-3</c:v>
                </c:pt>
                <c:pt idx="25680">
                  <c:v>-1.849697E-3</c:v>
                </c:pt>
                <c:pt idx="25681">
                  <c:v>2.428581E-3</c:v>
                </c:pt>
                <c:pt idx="25682">
                  <c:v>2.2189900000000001E-3</c:v>
                </c:pt>
                <c:pt idx="25683">
                  <c:v>4.8008690000000001E-3</c:v>
                </c:pt>
                <c:pt idx="25684">
                  <c:v>-3.5119219999999998E-3</c:v>
                </c:pt>
                <c:pt idx="25685">
                  <c:v>-4.0127519999999996E-3</c:v>
                </c:pt>
                <c:pt idx="25686" formatCode="0.00E+00">
                  <c:v>-4.0913500000000001E-5</c:v>
                </c:pt>
                <c:pt idx="25687">
                  <c:v>-2.6638970000000001E-3</c:v>
                </c:pt>
                <c:pt idx="25688">
                  <c:v>5.3072099999999997E-3</c:v>
                </c:pt>
                <c:pt idx="25689">
                  <c:v>5.2751100000000004E-4</c:v>
                </c:pt>
                <c:pt idx="25690">
                  <c:v>3.7422129999999999E-3</c:v>
                </c:pt>
                <c:pt idx="25691">
                  <c:v>-1.8224210000000001E-3</c:v>
                </c:pt>
                <c:pt idx="25692">
                  <c:v>2.4775180000000002E-3</c:v>
                </c:pt>
                <c:pt idx="25693">
                  <c:v>-4.69013E-4</c:v>
                </c:pt>
                <c:pt idx="25694">
                  <c:v>4.00243E-4</c:v>
                </c:pt>
                <c:pt idx="25695">
                  <c:v>3.805756E-3</c:v>
                </c:pt>
                <c:pt idx="25696">
                  <c:v>1.9945399999999999E-3</c:v>
                </c:pt>
                <c:pt idx="25697">
                  <c:v>-3.60033E-4</c:v>
                </c:pt>
                <c:pt idx="25698">
                  <c:v>-3.69887E-4</c:v>
                </c:pt>
                <c:pt idx="25699">
                  <c:v>-4.8772959999999997E-3</c:v>
                </c:pt>
                <c:pt idx="25700" formatCode="0.00E+00">
                  <c:v>8.4439100000000003E-5</c:v>
                </c:pt>
                <c:pt idx="25701">
                  <c:v>-3.7049639999999998E-3</c:v>
                </c:pt>
                <c:pt idx="25702">
                  <c:v>-1.010111E-3</c:v>
                </c:pt>
                <c:pt idx="25703">
                  <c:v>9.2407700000000004E-4</c:v>
                </c:pt>
                <c:pt idx="25704">
                  <c:v>-2.7803799999999998E-3</c:v>
                </c:pt>
                <c:pt idx="25705">
                  <c:v>-3.5439859999999998E-3</c:v>
                </c:pt>
                <c:pt idx="25706">
                  <c:v>-6.0606729999999999E-3</c:v>
                </c:pt>
                <c:pt idx="25707">
                  <c:v>2.2113129999999999E-3</c:v>
                </c:pt>
                <c:pt idx="25708">
                  <c:v>-2.8164689999999998E-3</c:v>
                </c:pt>
                <c:pt idx="25709">
                  <c:v>-1.0038400000000001E-4</c:v>
                </c:pt>
                <c:pt idx="25710">
                  <c:v>-5.9012819999999999E-3</c:v>
                </c:pt>
                <c:pt idx="25711">
                  <c:v>-3.3705179999999999E-3</c:v>
                </c:pt>
                <c:pt idx="25712">
                  <c:v>-1.9433300000000001E-3</c:v>
                </c:pt>
                <c:pt idx="25713">
                  <c:v>-7.143684E-3</c:v>
                </c:pt>
                <c:pt idx="25714">
                  <c:v>-4.2943679999999998E-3</c:v>
                </c:pt>
                <c:pt idx="25715">
                  <c:v>-5.7259099999999999E-3</c:v>
                </c:pt>
                <c:pt idx="25716">
                  <c:v>1.981811E-3</c:v>
                </c:pt>
                <c:pt idx="25717">
                  <c:v>-3.3945239999999999E-3</c:v>
                </c:pt>
                <c:pt idx="25718">
                  <c:v>-3.122082E-3</c:v>
                </c:pt>
                <c:pt idx="25719">
                  <c:v>-4.9253179999999997E-3</c:v>
                </c:pt>
                <c:pt idx="25720">
                  <c:v>-7.4097809999999998E-3</c:v>
                </c:pt>
                <c:pt idx="25721">
                  <c:v>-6.6036970000000004E-3</c:v>
                </c:pt>
                <c:pt idx="25722">
                  <c:v>-1.060327E-3</c:v>
                </c:pt>
                <c:pt idx="25723">
                  <c:v>-4.9146370000000003E-3</c:v>
                </c:pt>
                <c:pt idx="25724">
                  <c:v>-4.6690940000000004E-3</c:v>
                </c:pt>
                <c:pt idx="25725">
                  <c:v>-4.9223890000000001E-3</c:v>
                </c:pt>
                <c:pt idx="25726">
                  <c:v>-2.333796E-3</c:v>
                </c:pt>
                <c:pt idx="25727">
                  <c:v>-4.7345879999999996E-3</c:v>
                </c:pt>
                <c:pt idx="25728">
                  <c:v>-2.837619E-3</c:v>
                </c:pt>
                <c:pt idx="25729">
                  <c:v>-5.75641E-4</c:v>
                </c:pt>
                <c:pt idx="25730">
                  <c:v>-1.1410299999999999E-3</c:v>
                </c:pt>
                <c:pt idx="25731">
                  <c:v>-1.246123E-3</c:v>
                </c:pt>
                <c:pt idx="25732">
                  <c:v>-6.7759109999999999E-3</c:v>
                </c:pt>
                <c:pt idx="25733">
                  <c:v>-1.671173E-3</c:v>
                </c:pt>
                <c:pt idx="25734">
                  <c:v>-5.6579259999999998E-3</c:v>
                </c:pt>
                <c:pt idx="25735">
                  <c:v>-5.9726179999999999E-3</c:v>
                </c:pt>
                <c:pt idx="25736">
                  <c:v>-3.2332900000000002E-3</c:v>
                </c:pt>
                <c:pt idx="25737">
                  <c:v>4.0651499999999998E-4</c:v>
                </c:pt>
                <c:pt idx="25738">
                  <c:v>-6.5501939999999996E-3</c:v>
                </c:pt>
                <c:pt idx="25739">
                  <c:v>-3.4109980000000002E-3</c:v>
                </c:pt>
                <c:pt idx="25740">
                  <c:v>-8.4414429999999999E-3</c:v>
                </c:pt>
                <c:pt idx="25741">
                  <c:v>-3.071463E-3</c:v>
                </c:pt>
                <c:pt idx="25742">
                  <c:v>-5.3356829999999999E-3</c:v>
                </c:pt>
                <c:pt idx="25743">
                  <c:v>-7.4675299999999996E-4</c:v>
                </c:pt>
                <c:pt idx="25744">
                  <c:v>-6.5140939999999998E-3</c:v>
                </c:pt>
                <c:pt idx="25745">
                  <c:v>-5.7645530000000004E-3</c:v>
                </c:pt>
                <c:pt idx="25746">
                  <c:v>-3.5485360000000001E-3</c:v>
                </c:pt>
                <c:pt idx="25747">
                  <c:v>-7.0952640000000004E-3</c:v>
                </c:pt>
                <c:pt idx="25748">
                  <c:v>-8.82642E-4</c:v>
                </c:pt>
                <c:pt idx="25749">
                  <c:v>-2.7972349999999999E-3</c:v>
                </c:pt>
                <c:pt idx="25750">
                  <c:v>-6.6308560000000001E-3</c:v>
                </c:pt>
                <c:pt idx="25751">
                  <c:v>-3.0828129999999998E-3</c:v>
                </c:pt>
                <c:pt idx="25752">
                  <c:v>-6.0082950000000003E-3</c:v>
                </c:pt>
                <c:pt idx="25753">
                  <c:v>-5.1766729999999997E-3</c:v>
                </c:pt>
                <c:pt idx="25754">
                  <c:v>-5.8443280000000002E-3</c:v>
                </c:pt>
                <c:pt idx="25755">
                  <c:v>2.1018289999999999E-3</c:v>
                </c:pt>
                <c:pt idx="25756">
                  <c:v>-2.0582949999999999E-3</c:v>
                </c:pt>
                <c:pt idx="25757">
                  <c:v>-4.4172940000000004E-3</c:v>
                </c:pt>
                <c:pt idx="25758">
                  <c:v>-2.3647960000000002E-3</c:v>
                </c:pt>
                <c:pt idx="25759">
                  <c:v>-2.994764E-3</c:v>
                </c:pt>
                <c:pt idx="25760">
                  <c:v>-3.803832E-3</c:v>
                </c:pt>
                <c:pt idx="25761">
                  <c:v>-9.0585160000000008E-3</c:v>
                </c:pt>
                <c:pt idx="25762">
                  <c:v>-6.5548780000000001E-3</c:v>
                </c:pt>
                <c:pt idx="25763">
                  <c:v>-5.6286119999999999E-3</c:v>
                </c:pt>
                <c:pt idx="25764">
                  <c:v>-5.1034369999999997E-3</c:v>
                </c:pt>
                <c:pt idx="25765">
                  <c:v>-6.1898070000000003E-3</c:v>
                </c:pt>
                <c:pt idx="25766">
                  <c:v>-8.0441650000000007E-3</c:v>
                </c:pt>
                <c:pt idx="25767">
                  <c:v>-1.0117998E-2</c:v>
                </c:pt>
                <c:pt idx="25768">
                  <c:v>-4.4467969999999997E-3</c:v>
                </c:pt>
                <c:pt idx="25769">
                  <c:v>-2.1438939999999999E-3</c:v>
                </c:pt>
                <c:pt idx="25770">
                  <c:v>-1.0739779E-2</c:v>
                </c:pt>
                <c:pt idx="25771">
                  <c:v>-5.4920869999999997E-3</c:v>
                </c:pt>
                <c:pt idx="25772">
                  <c:v>-5.660666E-3</c:v>
                </c:pt>
                <c:pt idx="25773">
                  <c:v>-7.0819849999999998E-3</c:v>
                </c:pt>
                <c:pt idx="25774">
                  <c:v>-7.6043900000000002E-4</c:v>
                </c:pt>
                <c:pt idx="25775">
                  <c:v>-1.1559187E-2</c:v>
                </c:pt>
                <c:pt idx="25776">
                  <c:v>-4.3713149999999997E-3</c:v>
                </c:pt>
                <c:pt idx="25777">
                  <c:v>-1.8767980000000001E-3</c:v>
                </c:pt>
                <c:pt idx="25778">
                  <c:v>-6.52215E-3</c:v>
                </c:pt>
                <c:pt idx="25779">
                  <c:v>-9.056728E-3</c:v>
                </c:pt>
                <c:pt idx="25780">
                  <c:v>-8.1179640000000001E-3</c:v>
                </c:pt>
                <c:pt idx="25781">
                  <c:v>7.1712920000000001E-3</c:v>
                </c:pt>
                <c:pt idx="25782">
                  <c:v>-1.1174158999999999E-2</c:v>
                </c:pt>
                <c:pt idx="25783">
                  <c:v>-1.659039E-3</c:v>
                </c:pt>
                <c:pt idx="25784">
                  <c:v>-1.1025109999999999E-2</c:v>
                </c:pt>
                <c:pt idx="25785">
                  <c:v>-8.4408590000000002E-3</c:v>
                </c:pt>
                <c:pt idx="25786">
                  <c:v>3.1867689999999999E-3</c:v>
                </c:pt>
                <c:pt idx="25787">
                  <c:v>-5.080106E-3</c:v>
                </c:pt>
                <c:pt idx="25788">
                  <c:v>-2.5491372000000002E-2</c:v>
                </c:pt>
                <c:pt idx="25789">
                  <c:v>-6.2518999999999997E-4</c:v>
                </c:pt>
                <c:pt idx="25790">
                  <c:v>3.3836669999999999E-3</c:v>
                </c:pt>
                <c:pt idx="25791">
                  <c:v>8.7974569999999998E-3</c:v>
                </c:pt>
                <c:pt idx="25792" formatCode="0.00E+00">
                  <c:v>-2.4264700000000002E-5</c:v>
                </c:pt>
                <c:pt idx="25793">
                  <c:v>-2.2994479000000002E-2</c:v>
                </c:pt>
                <c:pt idx="25794">
                  <c:v>-1.7468153E-2</c:v>
                </c:pt>
                <c:pt idx="25795">
                  <c:v>-9.7017879999999994E-3</c:v>
                </c:pt>
                <c:pt idx="25796">
                  <c:v>-1.8978378000000001E-2</c:v>
                </c:pt>
                <c:pt idx="25797">
                  <c:v>-1.2753339000000001E-2</c:v>
                </c:pt>
                <c:pt idx="25798">
                  <c:v>-1.0999382E-2</c:v>
                </c:pt>
                <c:pt idx="25799">
                  <c:v>-2.9495649999999999E-3</c:v>
                </c:pt>
                <c:pt idx="25800">
                  <c:v>-4.3551809999999996E-3</c:v>
                </c:pt>
                <c:pt idx="25801">
                  <c:v>-6.3981899999999998E-3</c:v>
                </c:pt>
                <c:pt idx="25802">
                  <c:v>-1.2699495999999999E-2</c:v>
                </c:pt>
                <c:pt idx="25803">
                  <c:v>-1.5940301E-2</c:v>
                </c:pt>
                <c:pt idx="25804">
                  <c:v>-4.2836430000000002E-3</c:v>
                </c:pt>
                <c:pt idx="25805">
                  <c:v>-1.514796E-2</c:v>
                </c:pt>
                <c:pt idx="25806">
                  <c:v>-1.4823586E-2</c:v>
                </c:pt>
                <c:pt idx="25807">
                  <c:v>-7.7415729999999999E-3</c:v>
                </c:pt>
                <c:pt idx="25808">
                  <c:v>-8.3676819999999996E-3</c:v>
                </c:pt>
                <c:pt idx="25809">
                  <c:v>-5.8542189999999999E-3</c:v>
                </c:pt>
                <c:pt idx="25810">
                  <c:v>-1.8136718999999999E-2</c:v>
                </c:pt>
                <c:pt idx="25811">
                  <c:v>-2.0417899E-2</c:v>
                </c:pt>
                <c:pt idx="25812">
                  <c:v>-1.30729E-2</c:v>
                </c:pt>
                <c:pt idx="25813">
                  <c:v>2.5948479999999999E-3</c:v>
                </c:pt>
                <c:pt idx="25814">
                  <c:v>-1.8342923000000001E-2</c:v>
                </c:pt>
                <c:pt idx="25815">
                  <c:v>-2.7684113E-2</c:v>
                </c:pt>
                <c:pt idx="25816">
                  <c:v>-1.5054338E-2</c:v>
                </c:pt>
                <c:pt idx="25817">
                  <c:v>-9.2741009999999999E-3</c:v>
                </c:pt>
                <c:pt idx="25818">
                  <c:v>-1.1824876E-2</c:v>
                </c:pt>
                <c:pt idx="25819">
                  <c:v>-1.6165039999999999E-2</c:v>
                </c:pt>
                <c:pt idx="25820">
                  <c:v>-1.733903E-3</c:v>
                </c:pt>
                <c:pt idx="25821">
                  <c:v>-9.7102879999999992E-3</c:v>
                </c:pt>
                <c:pt idx="25822">
                  <c:v>-4.5746479999999997E-3</c:v>
                </c:pt>
                <c:pt idx="25823">
                  <c:v>-3.852074E-3</c:v>
                </c:pt>
                <c:pt idx="25824">
                  <c:v>-1.0923298999999999E-2</c:v>
                </c:pt>
                <c:pt idx="25825">
                  <c:v>-3.9259789999999996E-3</c:v>
                </c:pt>
                <c:pt idx="25826">
                  <c:v>1.6223999999999999E-4</c:v>
                </c:pt>
                <c:pt idx="25827">
                  <c:v>-1.7997295E-2</c:v>
                </c:pt>
                <c:pt idx="25828">
                  <c:v>-1.9762173000000001E-2</c:v>
                </c:pt>
                <c:pt idx="25829">
                  <c:v>-1.2957145999999999E-2</c:v>
                </c:pt>
                <c:pt idx="25830">
                  <c:v>-8.3330990000000001E-3</c:v>
                </c:pt>
                <c:pt idx="25831">
                  <c:v>-9.0666600000000007E-3</c:v>
                </c:pt>
                <c:pt idx="25832">
                  <c:v>-2.0991497000000001E-2</c:v>
                </c:pt>
                <c:pt idx="25833">
                  <c:v>-1.7828241000000002E-2</c:v>
                </c:pt>
                <c:pt idx="25834">
                  <c:v>-1.4115526999999999E-2</c:v>
                </c:pt>
                <c:pt idx="25835">
                  <c:v>-1.9523848E-2</c:v>
                </c:pt>
                <c:pt idx="25836">
                  <c:v>-1.8014103E-2</c:v>
                </c:pt>
                <c:pt idx="25837">
                  <c:v>-1.3007835000000001E-2</c:v>
                </c:pt>
                <c:pt idx="25838">
                  <c:v>-1.8622310999999999E-2</c:v>
                </c:pt>
                <c:pt idx="25839">
                  <c:v>-2.2135818000000002E-2</c:v>
                </c:pt>
                <c:pt idx="25840">
                  <c:v>-2.0184253999999999E-2</c:v>
                </c:pt>
                <c:pt idx="25841">
                  <c:v>-2.2001061999999998E-2</c:v>
                </c:pt>
                <c:pt idx="25842">
                  <c:v>-1.7505410999999999E-2</c:v>
                </c:pt>
                <c:pt idx="25843">
                  <c:v>-1.5179651000000001E-2</c:v>
                </c:pt>
                <c:pt idx="25844">
                  <c:v>-1.6929080999999999E-2</c:v>
                </c:pt>
                <c:pt idx="25845">
                  <c:v>-1.3477359E-2</c:v>
                </c:pt>
                <c:pt idx="25846">
                  <c:v>-1.6131996999999999E-2</c:v>
                </c:pt>
                <c:pt idx="25847">
                  <c:v>-1.5830509E-2</c:v>
                </c:pt>
                <c:pt idx="25848">
                  <c:v>-1.3893058E-2</c:v>
                </c:pt>
                <c:pt idx="25849">
                  <c:v>-1.0211504E-2</c:v>
                </c:pt>
                <c:pt idx="25850">
                  <c:v>-8.0482190000000006E-3</c:v>
                </c:pt>
                <c:pt idx="25851">
                  <c:v>-9.6668589999999999E-3</c:v>
                </c:pt>
                <c:pt idx="25852">
                  <c:v>-6.2636050000000002E-3</c:v>
                </c:pt>
                <c:pt idx="25853">
                  <c:v>-1.0380520000000001E-2</c:v>
                </c:pt>
                <c:pt idx="25854">
                  <c:v>-2.159874E-3</c:v>
                </c:pt>
                <c:pt idx="25855">
                  <c:v>2.2239569999999999E-3</c:v>
                </c:pt>
                <c:pt idx="25856">
                  <c:v>-1.156882E-2</c:v>
                </c:pt>
                <c:pt idx="25857">
                  <c:v>-4.9743690000000002E-3</c:v>
                </c:pt>
                <c:pt idx="25858">
                  <c:v>-3.0694099999999998E-3</c:v>
                </c:pt>
                <c:pt idx="25859">
                  <c:v>-4.6862149999999997E-3</c:v>
                </c:pt>
                <c:pt idx="25860">
                  <c:v>-4.6390770000000001E-3</c:v>
                </c:pt>
                <c:pt idx="25861">
                  <c:v>1.9221200000000001E-4</c:v>
                </c:pt>
                <c:pt idx="25862">
                  <c:v>-6.6273449999999998E-3</c:v>
                </c:pt>
                <c:pt idx="25863">
                  <c:v>4.2197579999999997E-3</c:v>
                </c:pt>
                <c:pt idx="25864">
                  <c:v>1.0948049999999999E-3</c:v>
                </c:pt>
                <c:pt idx="25865">
                  <c:v>-8.051908E-3</c:v>
                </c:pt>
                <c:pt idx="25866">
                  <c:v>-7.69318E-3</c:v>
                </c:pt>
                <c:pt idx="25867">
                  <c:v>-3.6520799999999998E-3</c:v>
                </c:pt>
                <c:pt idx="25868">
                  <c:v>-6.8191119999999996E-3</c:v>
                </c:pt>
                <c:pt idx="25869">
                  <c:v>-8.7468460000000008E-3</c:v>
                </c:pt>
                <c:pt idx="25870">
                  <c:v>-5.2016450000000004E-3</c:v>
                </c:pt>
                <c:pt idx="25871">
                  <c:v>-6.1535920000000003E-3</c:v>
                </c:pt>
                <c:pt idx="25872">
                  <c:v>-4.1117469999999998E-3</c:v>
                </c:pt>
                <c:pt idx="25873">
                  <c:v>-7.5897630000000002E-3</c:v>
                </c:pt>
                <c:pt idx="25874">
                  <c:v>-8.4001630000000004E-3</c:v>
                </c:pt>
                <c:pt idx="25875">
                  <c:v>-7.2759019999999999E-3</c:v>
                </c:pt>
                <c:pt idx="25876">
                  <c:v>-9.0141470000000001E-3</c:v>
                </c:pt>
                <c:pt idx="25877">
                  <c:v>-1.1010453E-2</c:v>
                </c:pt>
                <c:pt idx="25878">
                  <c:v>-1.0826162E-2</c:v>
                </c:pt>
                <c:pt idx="25879">
                  <c:v>-8.3230140000000001E-3</c:v>
                </c:pt>
                <c:pt idx="25880">
                  <c:v>-6.4204520000000001E-3</c:v>
                </c:pt>
                <c:pt idx="25881">
                  <c:v>-1.4393704E-2</c:v>
                </c:pt>
                <c:pt idx="25882">
                  <c:v>-1.0740912E-2</c:v>
                </c:pt>
                <c:pt idx="25883">
                  <c:v>-9.9188890000000002E-3</c:v>
                </c:pt>
                <c:pt idx="25884">
                  <c:v>-1.8333414999999999E-2</c:v>
                </c:pt>
                <c:pt idx="25885">
                  <c:v>-1.2269553000000001E-2</c:v>
                </c:pt>
                <c:pt idx="25886">
                  <c:v>-1.053983E-2</c:v>
                </c:pt>
                <c:pt idx="25887">
                  <c:v>-1.1627014E-2</c:v>
                </c:pt>
                <c:pt idx="25888">
                  <c:v>-1.6615648E-2</c:v>
                </c:pt>
                <c:pt idx="25889">
                  <c:v>-1.7854511999999999E-2</c:v>
                </c:pt>
                <c:pt idx="25890">
                  <c:v>-1.2049885E-2</c:v>
                </c:pt>
                <c:pt idx="25891">
                  <c:v>-1.3240478999999999E-2</c:v>
                </c:pt>
                <c:pt idx="25892">
                  <c:v>-1.3447406E-2</c:v>
                </c:pt>
                <c:pt idx="25893">
                  <c:v>-1.8637755999999998E-2</c:v>
                </c:pt>
                <c:pt idx="25894">
                  <c:v>-9.0772730000000003E-3</c:v>
                </c:pt>
                <c:pt idx="25895">
                  <c:v>-1.7104553000000002E-2</c:v>
                </c:pt>
                <c:pt idx="25896">
                  <c:v>-1.1490611E-2</c:v>
                </c:pt>
                <c:pt idx="25897">
                  <c:v>-1.5448837999999999E-2</c:v>
                </c:pt>
                <c:pt idx="25898">
                  <c:v>-1.2433339999999999E-2</c:v>
                </c:pt>
                <c:pt idx="25899">
                  <c:v>-7.1876259999999999E-3</c:v>
                </c:pt>
                <c:pt idx="25900">
                  <c:v>-1.5185364999999999E-2</c:v>
                </c:pt>
                <c:pt idx="25901">
                  <c:v>-9.2355260000000008E-3</c:v>
                </c:pt>
                <c:pt idx="25902">
                  <c:v>-1.1818792E-2</c:v>
                </c:pt>
                <c:pt idx="25903">
                  <c:v>-8.8708980000000003E-3</c:v>
                </c:pt>
                <c:pt idx="25904">
                  <c:v>-7.8767409999999996E-3</c:v>
                </c:pt>
                <c:pt idx="25905">
                  <c:v>-9.8355360000000006E-3</c:v>
                </c:pt>
                <c:pt idx="25906">
                  <c:v>-7.0607880000000001E-3</c:v>
                </c:pt>
                <c:pt idx="25907">
                  <c:v>-9.7367519999999996E-3</c:v>
                </c:pt>
                <c:pt idx="25908">
                  <c:v>-7.4075520000000004E-3</c:v>
                </c:pt>
                <c:pt idx="25909">
                  <c:v>-6.4184130000000004E-3</c:v>
                </c:pt>
                <c:pt idx="25910">
                  <c:v>-8.5159190000000003E-3</c:v>
                </c:pt>
                <c:pt idx="25911">
                  <c:v>-4.4309570000000001E-3</c:v>
                </c:pt>
                <c:pt idx="25912">
                  <c:v>-9.3317049999999992E-3</c:v>
                </c:pt>
                <c:pt idx="25913">
                  <c:v>-7.7800589999999998E-3</c:v>
                </c:pt>
                <c:pt idx="25914">
                  <c:v>-1.1180649000000001E-2</c:v>
                </c:pt>
                <c:pt idx="25915">
                  <c:v>-1.1182920000000001E-2</c:v>
                </c:pt>
                <c:pt idx="25916">
                  <c:v>-5.9447479999999997E-3</c:v>
                </c:pt>
                <c:pt idx="25917">
                  <c:v>-9.6972039999999992E-3</c:v>
                </c:pt>
                <c:pt idx="25918">
                  <c:v>-8.2425869999999991E-3</c:v>
                </c:pt>
                <c:pt idx="25919">
                  <c:v>-6.9870899999999996E-3</c:v>
                </c:pt>
                <c:pt idx="25920">
                  <c:v>-2.6735679999999999E-3</c:v>
                </c:pt>
                <c:pt idx="25921">
                  <c:v>-1.5848339999999999E-2</c:v>
                </c:pt>
                <c:pt idx="25922">
                  <c:v>-9.9150839999999994E-3</c:v>
                </c:pt>
                <c:pt idx="25923">
                  <c:v>-1.8769450000000001E-3</c:v>
                </c:pt>
                <c:pt idx="25924">
                  <c:v>-7.4757089999999997E-3</c:v>
                </c:pt>
                <c:pt idx="25925">
                  <c:v>-1.2549929E-2</c:v>
                </c:pt>
                <c:pt idx="25926">
                  <c:v>-3.6818689999999999E-3</c:v>
                </c:pt>
                <c:pt idx="25927">
                  <c:v>-1.4178402E-2</c:v>
                </c:pt>
                <c:pt idx="25928">
                  <c:v>-1.2754143000000001E-2</c:v>
                </c:pt>
                <c:pt idx="25929">
                  <c:v>-6.3324900000000001E-4</c:v>
                </c:pt>
                <c:pt idx="25930">
                  <c:v>-1.0148989000000001E-2</c:v>
                </c:pt>
                <c:pt idx="25931">
                  <c:v>-1.4756391000000001E-2</c:v>
                </c:pt>
                <c:pt idx="25932">
                  <c:v>-8.2510880000000002E-3</c:v>
                </c:pt>
                <c:pt idx="25933">
                  <c:v>-8.7658969999999999E-3</c:v>
                </c:pt>
                <c:pt idx="25934">
                  <c:v>-9.9099909999999999E-3</c:v>
                </c:pt>
                <c:pt idx="25935">
                  <c:v>-7.5728230000000002E-3</c:v>
                </c:pt>
                <c:pt idx="25936">
                  <c:v>-9.6474249999999994E-3</c:v>
                </c:pt>
                <c:pt idx="25937">
                  <c:v>-9.6757960000000004E-3</c:v>
                </c:pt>
                <c:pt idx="25938">
                  <c:v>-1.1001252E-2</c:v>
                </c:pt>
                <c:pt idx="25939">
                  <c:v>-6.7287420000000002E-3</c:v>
                </c:pt>
                <c:pt idx="25940">
                  <c:v>-5.5332489999999996E-3</c:v>
                </c:pt>
                <c:pt idx="25941">
                  <c:v>-8.2477580000000009E-3</c:v>
                </c:pt>
                <c:pt idx="25942">
                  <c:v>-5.14205E-4</c:v>
                </c:pt>
                <c:pt idx="25943">
                  <c:v>-1.1107163999999999E-2</c:v>
                </c:pt>
                <c:pt idx="25944">
                  <c:v>-6.4791240000000002E-3</c:v>
                </c:pt>
                <c:pt idx="25945">
                  <c:v>-7.378257E-3</c:v>
                </c:pt>
                <c:pt idx="25946">
                  <c:v>-9.4107819999999995E-3</c:v>
                </c:pt>
                <c:pt idx="25947">
                  <c:v>-4.9617699999999999E-4</c:v>
                </c:pt>
                <c:pt idx="25948">
                  <c:v>-7.3671320000000002E-3</c:v>
                </c:pt>
                <c:pt idx="25949">
                  <c:v>-8.5195449999999999E-3</c:v>
                </c:pt>
                <c:pt idx="25950">
                  <c:v>-6.5426800000000004E-3</c:v>
                </c:pt>
                <c:pt idx="25951">
                  <c:v>-1.1381611999999999E-2</c:v>
                </c:pt>
                <c:pt idx="25952">
                  <c:v>-1.0322473E-2</c:v>
                </c:pt>
                <c:pt idx="25953">
                  <c:v>-5.2280720000000003E-3</c:v>
                </c:pt>
                <c:pt idx="25954">
                  <c:v>-6.5607169999999998E-3</c:v>
                </c:pt>
                <c:pt idx="25955">
                  <c:v>-5.7211049999999998E-3</c:v>
                </c:pt>
                <c:pt idx="25956">
                  <c:v>-4.5983159999999999E-3</c:v>
                </c:pt>
                <c:pt idx="25957">
                  <c:v>-1.4504764E-2</c:v>
                </c:pt>
                <c:pt idx="25958">
                  <c:v>-9.42372E-3</c:v>
                </c:pt>
                <c:pt idx="25959">
                  <c:v>-1.0347517000000001E-2</c:v>
                </c:pt>
                <c:pt idx="25960">
                  <c:v>-6.3647599999999997E-3</c:v>
                </c:pt>
                <c:pt idx="25961">
                  <c:v>-1.0985795E-2</c:v>
                </c:pt>
                <c:pt idx="25962">
                  <c:v>-7.088792E-3</c:v>
                </c:pt>
                <c:pt idx="25963">
                  <c:v>-7.6347200000000002E-3</c:v>
                </c:pt>
                <c:pt idx="25964">
                  <c:v>-1.4532839000000001E-2</c:v>
                </c:pt>
                <c:pt idx="25965">
                  <c:v>-1.1599981000000001E-2</c:v>
                </c:pt>
                <c:pt idx="25966">
                  <c:v>-9.4169879999999994E-3</c:v>
                </c:pt>
                <c:pt idx="25967">
                  <c:v>-1.0857647E-2</c:v>
                </c:pt>
                <c:pt idx="25968">
                  <c:v>-1.3737589E-2</c:v>
                </c:pt>
                <c:pt idx="25969">
                  <c:v>-9.1437480000000002E-3</c:v>
                </c:pt>
                <c:pt idx="25970">
                  <c:v>-9.100871E-3</c:v>
                </c:pt>
                <c:pt idx="25971">
                  <c:v>-1.3326295E-2</c:v>
                </c:pt>
                <c:pt idx="25972">
                  <c:v>-1.2749720000000001E-2</c:v>
                </c:pt>
                <c:pt idx="25973">
                  <c:v>-9.8324680000000005E-3</c:v>
                </c:pt>
                <c:pt idx="25974">
                  <c:v>-4.4907000000000002E-3</c:v>
                </c:pt>
                <c:pt idx="25975">
                  <c:v>-1.3710956999999999E-2</c:v>
                </c:pt>
                <c:pt idx="25976">
                  <c:v>-1.2796428E-2</c:v>
                </c:pt>
                <c:pt idx="25977">
                  <c:v>-4.852566E-3</c:v>
                </c:pt>
                <c:pt idx="25978">
                  <c:v>-8.6688749999999995E-3</c:v>
                </c:pt>
                <c:pt idx="25979">
                  <c:v>-1.1573150000000001E-2</c:v>
                </c:pt>
                <c:pt idx="25980">
                  <c:v>-7.2207449999999998E-3</c:v>
                </c:pt>
                <c:pt idx="25981">
                  <c:v>-8.0998089999999995E-3</c:v>
                </c:pt>
                <c:pt idx="25982">
                  <c:v>-6.183666E-3</c:v>
                </c:pt>
                <c:pt idx="25983">
                  <c:v>-6.3349640000000002E-3</c:v>
                </c:pt>
                <c:pt idx="25984">
                  <c:v>-5.1666350000000002E-3</c:v>
                </c:pt>
                <c:pt idx="25985">
                  <c:v>-1.0395863999999999E-2</c:v>
                </c:pt>
                <c:pt idx="25986">
                  <c:v>-7.5478799999999999E-3</c:v>
                </c:pt>
                <c:pt idx="25987">
                  <c:v>-7.0566179999999997E-3</c:v>
                </c:pt>
                <c:pt idx="25988">
                  <c:v>-9.1474659999999999E-3</c:v>
                </c:pt>
                <c:pt idx="25989">
                  <c:v>-8.2537510000000001E-3</c:v>
                </c:pt>
                <c:pt idx="25990">
                  <c:v>-6.4116420000000004E-3</c:v>
                </c:pt>
                <c:pt idx="25991">
                  <c:v>-6.8307410000000004E-3</c:v>
                </c:pt>
                <c:pt idx="25992">
                  <c:v>-5.5676040000000003E-3</c:v>
                </c:pt>
                <c:pt idx="25993">
                  <c:v>-1.0366795999999999E-2</c:v>
                </c:pt>
                <c:pt idx="25994">
                  <c:v>-9.8405550000000008E-3</c:v>
                </c:pt>
                <c:pt idx="25995">
                  <c:v>-4.9603529999999998E-3</c:v>
                </c:pt>
                <c:pt idx="25996">
                  <c:v>-4.4354429999999999E-3</c:v>
                </c:pt>
                <c:pt idx="25997">
                  <c:v>-9.9219440000000002E-3</c:v>
                </c:pt>
                <c:pt idx="25998">
                  <c:v>-1.369203E-3</c:v>
                </c:pt>
                <c:pt idx="25999">
                  <c:v>-7.8680929999999996E-3</c:v>
                </c:pt>
                <c:pt idx="26000">
                  <c:v>-5.6299729999999999E-3</c:v>
                </c:pt>
                <c:pt idx="26001">
                  <c:v>-6.7869879999999999E-3</c:v>
                </c:pt>
                <c:pt idx="26002">
                  <c:v>-6.3638109999999996E-3</c:v>
                </c:pt>
                <c:pt idx="26003">
                  <c:v>-9.5867700000000001E-4</c:v>
                </c:pt>
                <c:pt idx="26004">
                  <c:v>-6.904983E-3</c:v>
                </c:pt>
                <c:pt idx="26005">
                  <c:v>-1.055588E-2</c:v>
                </c:pt>
                <c:pt idx="26006">
                  <c:v>-1.5922130000000001E-3</c:v>
                </c:pt>
                <c:pt idx="26007">
                  <c:v>-5.0267130000000004E-3</c:v>
                </c:pt>
                <c:pt idx="26008">
                  <c:v>-6.3489500000000001E-4</c:v>
                </c:pt>
                <c:pt idx="26009">
                  <c:v>-7.9448350000000008E-3</c:v>
                </c:pt>
                <c:pt idx="26010">
                  <c:v>-1.0196004E-2</c:v>
                </c:pt>
                <c:pt idx="26011">
                  <c:v>-5.241819E-3</c:v>
                </c:pt>
                <c:pt idx="26012">
                  <c:v>-4.8636499999999997E-3</c:v>
                </c:pt>
                <c:pt idx="26013">
                  <c:v>-3.8373690000000002E-3</c:v>
                </c:pt>
                <c:pt idx="26014">
                  <c:v>-6.1702980000000003E-3</c:v>
                </c:pt>
                <c:pt idx="26015">
                  <c:v>-3.1615520000000002E-3</c:v>
                </c:pt>
                <c:pt idx="26016">
                  <c:v>-9.6535389999999992E-3</c:v>
                </c:pt>
                <c:pt idx="26017">
                  <c:v>-9.0904869999999995E-3</c:v>
                </c:pt>
                <c:pt idx="26018">
                  <c:v>-9.288892E-3</c:v>
                </c:pt>
                <c:pt idx="26019">
                  <c:v>-6.8618439999999998E-3</c:v>
                </c:pt>
                <c:pt idx="26020">
                  <c:v>-1.0379345999999999E-2</c:v>
                </c:pt>
                <c:pt idx="26021">
                  <c:v>-9.325949E-3</c:v>
                </c:pt>
                <c:pt idx="26022">
                  <c:v>-5.1557060000000004E-3</c:v>
                </c:pt>
                <c:pt idx="26023">
                  <c:v>-1.1088435000000001E-2</c:v>
                </c:pt>
                <c:pt idx="26024">
                  <c:v>-1.0638626999999999E-2</c:v>
                </c:pt>
                <c:pt idx="26025">
                  <c:v>-7.3443550000000003E-3</c:v>
                </c:pt>
                <c:pt idx="26026">
                  <c:v>-1.5204675000000001E-2</c:v>
                </c:pt>
                <c:pt idx="26027">
                  <c:v>-1.1036692000000001E-2</c:v>
                </c:pt>
                <c:pt idx="26028">
                  <c:v>-1.5047947000000001E-2</c:v>
                </c:pt>
                <c:pt idx="26029">
                  <c:v>-8.6210320000000007E-3</c:v>
                </c:pt>
                <c:pt idx="26030">
                  <c:v>-1.2572364000000001E-2</c:v>
                </c:pt>
                <c:pt idx="26031">
                  <c:v>-1.0399757000000001E-2</c:v>
                </c:pt>
                <c:pt idx="26032">
                  <c:v>-8.5254249999999997E-3</c:v>
                </c:pt>
                <c:pt idx="26033">
                  <c:v>-9.7717210000000006E-3</c:v>
                </c:pt>
                <c:pt idx="26034">
                  <c:v>-9.5845010000000005E-3</c:v>
                </c:pt>
                <c:pt idx="26035">
                  <c:v>-1.2464589E-2</c:v>
                </c:pt>
                <c:pt idx="26036">
                  <c:v>-1.0838462E-2</c:v>
                </c:pt>
                <c:pt idx="26037">
                  <c:v>-9.9179799999999999E-3</c:v>
                </c:pt>
                <c:pt idx="26038">
                  <c:v>-5.2832820000000003E-3</c:v>
                </c:pt>
                <c:pt idx="26039">
                  <c:v>-9.2351770000000007E-3</c:v>
                </c:pt>
                <c:pt idx="26040">
                  <c:v>-7.3645730000000001E-3</c:v>
                </c:pt>
                <c:pt idx="26041">
                  <c:v>-1.0184893E-2</c:v>
                </c:pt>
                <c:pt idx="26042">
                  <c:v>-1.0142814E-2</c:v>
                </c:pt>
                <c:pt idx="26043">
                  <c:v>-9.5590999999999992E-3</c:v>
                </c:pt>
                <c:pt idx="26044">
                  <c:v>-5.4330639999999996E-3</c:v>
                </c:pt>
                <c:pt idx="26045">
                  <c:v>-4.2787270000000004E-3</c:v>
                </c:pt>
                <c:pt idx="26046">
                  <c:v>-4.4747349999999997E-3</c:v>
                </c:pt>
                <c:pt idx="26047">
                  <c:v>-9.1601519999999995E-3</c:v>
                </c:pt>
                <c:pt idx="26048">
                  <c:v>-8.3588059999999999E-3</c:v>
                </c:pt>
                <c:pt idx="26049">
                  <c:v>-5.305705E-3</c:v>
                </c:pt>
                <c:pt idx="26050">
                  <c:v>-7.2548719999999999E-3</c:v>
                </c:pt>
                <c:pt idx="26051">
                  <c:v>-7.4637180000000003E-3</c:v>
                </c:pt>
                <c:pt idx="26052">
                  <c:v>-9.3239359999999997E-3</c:v>
                </c:pt>
                <c:pt idx="26053">
                  <c:v>-8.0915859999999996E-3</c:v>
                </c:pt>
                <c:pt idx="26054">
                  <c:v>-6.105666E-3</c:v>
                </c:pt>
                <c:pt idx="26055">
                  <c:v>-6.9668040000000001E-3</c:v>
                </c:pt>
                <c:pt idx="26056">
                  <c:v>-5.1779590000000002E-3</c:v>
                </c:pt>
                <c:pt idx="26057">
                  <c:v>-3.8860819999999999E-3</c:v>
                </c:pt>
                <c:pt idx="26058">
                  <c:v>-4.9548079999999998E-3</c:v>
                </c:pt>
                <c:pt idx="26059">
                  <c:v>-6.3003319999999996E-3</c:v>
                </c:pt>
                <c:pt idx="26060">
                  <c:v>-8.6817309999999998E-3</c:v>
                </c:pt>
                <c:pt idx="26061">
                  <c:v>-6.413846E-3</c:v>
                </c:pt>
                <c:pt idx="26062">
                  <c:v>-4.2093499999999999E-4</c:v>
                </c:pt>
                <c:pt idx="26063">
                  <c:v>-6.6395880000000001E-3</c:v>
                </c:pt>
                <c:pt idx="26064">
                  <c:v>-8.8577350000000003E-3</c:v>
                </c:pt>
                <c:pt idx="26065">
                  <c:v>-1.0030549E-2</c:v>
                </c:pt>
                <c:pt idx="26066">
                  <c:v>-7.0696459999999997E-3</c:v>
                </c:pt>
                <c:pt idx="26067">
                  <c:v>-4.3648860000000001E-3</c:v>
                </c:pt>
                <c:pt idx="26068">
                  <c:v>-5.5638409999999999E-3</c:v>
                </c:pt>
                <c:pt idx="26069">
                  <c:v>-8.4950029999999992E-3</c:v>
                </c:pt>
                <c:pt idx="26070">
                  <c:v>-6.9807300000000001E-3</c:v>
                </c:pt>
                <c:pt idx="26071">
                  <c:v>-8.9662950000000009E-3</c:v>
                </c:pt>
                <c:pt idx="26072">
                  <c:v>-1.0210257E-2</c:v>
                </c:pt>
                <c:pt idx="26073">
                  <c:v>-6.5264880000000004E-3</c:v>
                </c:pt>
                <c:pt idx="26074">
                  <c:v>-8.4839110000000002E-3</c:v>
                </c:pt>
                <c:pt idx="26075">
                  <c:v>-9.0034420000000004E-3</c:v>
                </c:pt>
                <c:pt idx="26076">
                  <c:v>-4.4901819999999997E-3</c:v>
                </c:pt>
                <c:pt idx="26077">
                  <c:v>-9.8101969999999997E-3</c:v>
                </c:pt>
                <c:pt idx="26078">
                  <c:v>-7.3800630000000001E-3</c:v>
                </c:pt>
                <c:pt idx="26079">
                  <c:v>-4.0555540000000003E-3</c:v>
                </c:pt>
                <c:pt idx="26080">
                  <c:v>-4.9940519999999997E-3</c:v>
                </c:pt>
                <c:pt idx="26081">
                  <c:v>-5.7781500000000001E-3</c:v>
                </c:pt>
                <c:pt idx="26082">
                  <c:v>-3.5416269999999999E-3</c:v>
                </c:pt>
                <c:pt idx="26083">
                  <c:v>-9.5462570000000007E-3</c:v>
                </c:pt>
                <c:pt idx="26084">
                  <c:v>-6.3651100000000002E-3</c:v>
                </c:pt>
                <c:pt idx="26085">
                  <c:v>-3.9739229999999999E-3</c:v>
                </c:pt>
                <c:pt idx="26086">
                  <c:v>-4.1571480000000003E-3</c:v>
                </c:pt>
                <c:pt idx="26087">
                  <c:v>-8.2484559999999995E-3</c:v>
                </c:pt>
                <c:pt idx="26088">
                  <c:v>-7.0601529999999996E-3</c:v>
                </c:pt>
                <c:pt idx="26089">
                  <c:v>-4.4622619999999998E-3</c:v>
                </c:pt>
                <c:pt idx="26090">
                  <c:v>-1.4936369999999999E-3</c:v>
                </c:pt>
                <c:pt idx="26091">
                  <c:v>-6.6844340000000004E-3</c:v>
                </c:pt>
                <c:pt idx="26092">
                  <c:v>-2.236423E-3</c:v>
                </c:pt>
                <c:pt idx="26093">
                  <c:v>-8.3635040000000008E-3</c:v>
                </c:pt>
                <c:pt idx="26094">
                  <c:v>-2.7365110000000001E-3</c:v>
                </c:pt>
                <c:pt idx="26095">
                  <c:v>-5.3906179999999998E-3</c:v>
                </c:pt>
                <c:pt idx="26096">
                  <c:v>-8.7493970000000008E-3</c:v>
                </c:pt>
                <c:pt idx="26097">
                  <c:v>-5.0398789999999997E-3</c:v>
                </c:pt>
                <c:pt idx="26098">
                  <c:v>-5.773785E-3</c:v>
                </c:pt>
                <c:pt idx="26099">
                  <c:v>-7.0045890000000003E-3</c:v>
                </c:pt>
                <c:pt idx="26100">
                  <c:v>-6.9393420000000003E-3</c:v>
                </c:pt>
                <c:pt idx="26101">
                  <c:v>-6.9332270000000001E-3</c:v>
                </c:pt>
                <c:pt idx="26102">
                  <c:v>-4.0484910000000004E-3</c:v>
                </c:pt>
                <c:pt idx="26103">
                  <c:v>-5.8189499999999998E-3</c:v>
                </c:pt>
                <c:pt idx="26104">
                  <c:v>-5.3454399999999999E-3</c:v>
                </c:pt>
                <c:pt idx="26105">
                  <c:v>-7.5551009999999998E-3</c:v>
                </c:pt>
                <c:pt idx="26106">
                  <c:v>-6.3436289999999999E-3</c:v>
                </c:pt>
                <c:pt idx="26107">
                  <c:v>-1.251437E-2</c:v>
                </c:pt>
                <c:pt idx="26108">
                  <c:v>-2.2446889999999998E-3</c:v>
                </c:pt>
                <c:pt idx="26109">
                  <c:v>-9.9256929999999993E-3</c:v>
                </c:pt>
                <c:pt idx="26110">
                  <c:v>-5.7812819999999996E-3</c:v>
                </c:pt>
                <c:pt idx="26111">
                  <c:v>-8.5333000000000006E-3</c:v>
                </c:pt>
                <c:pt idx="26112">
                  <c:v>-5.1526840000000003E-3</c:v>
                </c:pt>
                <c:pt idx="26113">
                  <c:v>-8.9884439999999999E-3</c:v>
                </c:pt>
                <c:pt idx="26114">
                  <c:v>-8.6233239999999999E-3</c:v>
                </c:pt>
                <c:pt idx="26115">
                  <c:v>-9.0727039999999991E-3</c:v>
                </c:pt>
                <c:pt idx="26116">
                  <c:v>-1.3580103E-2</c:v>
                </c:pt>
                <c:pt idx="26117">
                  <c:v>-1.1487371999999999E-2</c:v>
                </c:pt>
                <c:pt idx="26118">
                  <c:v>-8.3975720000000007E-3</c:v>
                </c:pt>
                <c:pt idx="26119">
                  <c:v>-7.2994009999999996E-3</c:v>
                </c:pt>
                <c:pt idx="26120">
                  <c:v>-1.6053746000000001E-2</c:v>
                </c:pt>
                <c:pt idx="26121">
                  <c:v>-1.1379523000000001E-2</c:v>
                </c:pt>
                <c:pt idx="26122">
                  <c:v>-9.166703E-3</c:v>
                </c:pt>
                <c:pt idx="26123">
                  <c:v>-1.2723483000000001E-2</c:v>
                </c:pt>
                <c:pt idx="26124">
                  <c:v>-1.1000151E-2</c:v>
                </c:pt>
                <c:pt idx="26125">
                  <c:v>-6.2718269999999998E-3</c:v>
                </c:pt>
                <c:pt idx="26126">
                  <c:v>-5.1618200000000001E-3</c:v>
                </c:pt>
                <c:pt idx="26127">
                  <c:v>-1.1094362E-2</c:v>
                </c:pt>
                <c:pt idx="26128">
                  <c:v>-1.2546316E-2</c:v>
                </c:pt>
                <c:pt idx="26129">
                  <c:v>-2.206904E-3</c:v>
                </c:pt>
                <c:pt idx="26130">
                  <c:v>-8.6488239999999994E-3</c:v>
                </c:pt>
                <c:pt idx="26131">
                  <c:v>-9.2116170000000001E-3</c:v>
                </c:pt>
                <c:pt idx="26132">
                  <c:v>-6.2770789999999996E-3</c:v>
                </c:pt>
                <c:pt idx="26133">
                  <c:v>-4.4895559999999996E-3</c:v>
                </c:pt>
                <c:pt idx="26134">
                  <c:v>-8.2089269999999995E-3</c:v>
                </c:pt>
                <c:pt idx="26135">
                  <c:v>-9.8674230000000002E-3</c:v>
                </c:pt>
                <c:pt idx="26136">
                  <c:v>-9.178996E-3</c:v>
                </c:pt>
                <c:pt idx="26137">
                  <c:v>-5.3130699999999996E-3</c:v>
                </c:pt>
                <c:pt idx="26138">
                  <c:v>-7.0779470000000002E-3</c:v>
                </c:pt>
                <c:pt idx="26139">
                  <c:v>-5.5397329999999998E-3</c:v>
                </c:pt>
                <c:pt idx="26140">
                  <c:v>-1.0501735E-2</c:v>
                </c:pt>
                <c:pt idx="26141">
                  <c:v>-2.4003589999999999E-3</c:v>
                </c:pt>
                <c:pt idx="26142">
                  <c:v>-5.3005420000000001E-3</c:v>
                </c:pt>
                <c:pt idx="26143">
                  <c:v>-1.1076808E-2</c:v>
                </c:pt>
                <c:pt idx="26144">
                  <c:v>-7.1523730000000001E-3</c:v>
                </c:pt>
                <c:pt idx="26145">
                  <c:v>-1.1680584000000001E-2</c:v>
                </c:pt>
                <c:pt idx="26146">
                  <c:v>-1.6896384E-2</c:v>
                </c:pt>
                <c:pt idx="26147">
                  <c:v>-1.6788650000000001E-3</c:v>
                </c:pt>
                <c:pt idx="26148">
                  <c:v>-1.2467064E-2</c:v>
                </c:pt>
                <c:pt idx="26149">
                  <c:v>-6.7873830000000001E-3</c:v>
                </c:pt>
                <c:pt idx="26150">
                  <c:v>4.3885720000000003E-3</c:v>
                </c:pt>
                <c:pt idx="26151">
                  <c:v>-8.8702759999999999E-3</c:v>
                </c:pt>
                <c:pt idx="26152">
                  <c:v>-9.1014379999999999E-3</c:v>
                </c:pt>
                <c:pt idx="26153">
                  <c:v>-6.9933929999999997E-3</c:v>
                </c:pt>
                <c:pt idx="26154">
                  <c:v>-3.1246189999999999E-3</c:v>
                </c:pt>
                <c:pt idx="26155">
                  <c:v>-6.6874179999999997E-3</c:v>
                </c:pt>
                <c:pt idx="26156">
                  <c:v>-9.0624239999999995E-3</c:v>
                </c:pt>
                <c:pt idx="26157">
                  <c:v>-2.586405E-3</c:v>
                </c:pt>
                <c:pt idx="26158">
                  <c:v>-2.494792E-3</c:v>
                </c:pt>
                <c:pt idx="26159">
                  <c:v>-3.9310559999999996E-3</c:v>
                </c:pt>
                <c:pt idx="26160">
                  <c:v>2.94049E-4</c:v>
                </c:pt>
                <c:pt idx="26161">
                  <c:v>-1.3337884E-2</c:v>
                </c:pt>
                <c:pt idx="26162">
                  <c:v>-8.4682950000000007E-3</c:v>
                </c:pt>
                <c:pt idx="26163">
                  <c:v>-1.959274E-3</c:v>
                </c:pt>
                <c:pt idx="26164">
                  <c:v>-7.264291E-3</c:v>
                </c:pt>
                <c:pt idx="26165">
                  <c:v>-6.194354E-3</c:v>
                </c:pt>
                <c:pt idx="26166">
                  <c:v>-5.1818200000000002E-3</c:v>
                </c:pt>
                <c:pt idx="26167">
                  <c:v>-4.9813110000000004E-3</c:v>
                </c:pt>
                <c:pt idx="26168">
                  <c:v>-4.9501520000000002E-3</c:v>
                </c:pt>
                <c:pt idx="26169">
                  <c:v>-5.5178340000000001E-3</c:v>
                </c:pt>
                <c:pt idx="26170">
                  <c:v>-1.3020489999999999E-2</c:v>
                </c:pt>
                <c:pt idx="26171">
                  <c:v>6.9235939999999999E-3</c:v>
                </c:pt>
                <c:pt idx="26172">
                  <c:v>-1.0844484E-2</c:v>
                </c:pt>
                <c:pt idx="26173">
                  <c:v>-1.5923983999999999E-2</c:v>
                </c:pt>
                <c:pt idx="26174">
                  <c:v>-2.1799430000000002E-3</c:v>
                </c:pt>
                <c:pt idx="26175">
                  <c:v>-8.50478E-3</c:v>
                </c:pt>
                <c:pt idx="26176">
                  <c:v>-7.4901150000000003E-3</c:v>
                </c:pt>
                <c:pt idx="26177">
                  <c:v>-2.765703E-3</c:v>
                </c:pt>
                <c:pt idx="26178">
                  <c:v>7.1298050000000003E-3</c:v>
                </c:pt>
                <c:pt idx="26179">
                  <c:v>-5.8292719999999999E-3</c:v>
                </c:pt>
                <c:pt idx="26180">
                  <c:v>-1.24544E-3</c:v>
                </c:pt>
                <c:pt idx="26181">
                  <c:v>5.3056170000000003E-3</c:v>
                </c:pt>
                <c:pt idx="26182">
                  <c:v>-3.7592509999999999E-3</c:v>
                </c:pt>
                <c:pt idx="26183">
                  <c:v>-1.1036959999999999E-3</c:v>
                </c:pt>
                <c:pt idx="26184">
                  <c:v>5.7861680000000004E-3</c:v>
                </c:pt>
                <c:pt idx="26185">
                  <c:v>-4.2334349999999998E-3</c:v>
                </c:pt>
                <c:pt idx="26186">
                  <c:v>1.5972766999999999E-2</c:v>
                </c:pt>
                <c:pt idx="26187">
                  <c:v>1.9558066999999998E-2</c:v>
                </c:pt>
                <c:pt idx="26188">
                  <c:v>-1.843885E-2</c:v>
                </c:pt>
                <c:pt idx="26189">
                  <c:v>2.3550340000000002E-3</c:v>
                </c:pt>
                <c:pt idx="26190">
                  <c:v>1.2339757999999999E-2</c:v>
                </c:pt>
                <c:pt idx="26191">
                  <c:v>3.3993000000000001E-4</c:v>
                </c:pt>
                <c:pt idx="26192">
                  <c:v>-1.2771410000000001E-3</c:v>
                </c:pt>
                <c:pt idx="26193">
                  <c:v>2.2315299999999998E-3</c:v>
                </c:pt>
                <c:pt idx="26194">
                  <c:v>-3.2372709999999999E-3</c:v>
                </c:pt>
                <c:pt idx="26195">
                  <c:v>1.4353829999999999E-3</c:v>
                </c:pt>
                <c:pt idx="26196">
                  <c:v>7.2501290000000001E-3</c:v>
                </c:pt>
                <c:pt idx="26197">
                  <c:v>-8.2944130000000005E-3</c:v>
                </c:pt>
                <c:pt idx="26198">
                  <c:v>8.8230800000000005E-4</c:v>
                </c:pt>
                <c:pt idx="26199">
                  <c:v>2.703432E-3</c:v>
                </c:pt>
                <c:pt idx="26200">
                  <c:v>9.0446600000000004E-4</c:v>
                </c:pt>
                <c:pt idx="26201">
                  <c:v>1.420641E-3</c:v>
                </c:pt>
                <c:pt idx="26202">
                  <c:v>2.2323719999999998E-3</c:v>
                </c:pt>
                <c:pt idx="26203">
                  <c:v>2.711279E-3</c:v>
                </c:pt>
                <c:pt idx="26204">
                  <c:v>-3.9263500000000001E-4</c:v>
                </c:pt>
                <c:pt idx="26205">
                  <c:v>2.2769209999999999E-3</c:v>
                </c:pt>
                <c:pt idx="26206">
                  <c:v>3.5602979999999999E-3</c:v>
                </c:pt>
                <c:pt idx="26207">
                  <c:v>4.8005500000000001E-4</c:v>
                </c:pt>
                <c:pt idx="26208">
                  <c:v>-8.46732E-4</c:v>
                </c:pt>
                <c:pt idx="26209">
                  <c:v>-1.0246000000000001E-3</c:v>
                </c:pt>
                <c:pt idx="26210">
                  <c:v>-5.4688829999999999E-3</c:v>
                </c:pt>
                <c:pt idx="26211">
                  <c:v>2.7860440000000001E-3</c:v>
                </c:pt>
                <c:pt idx="26212">
                  <c:v>-1.0353993000000001E-2</c:v>
                </c:pt>
                <c:pt idx="26213">
                  <c:v>6.4953500000000002E-4</c:v>
                </c:pt>
                <c:pt idx="26214">
                  <c:v>9.0771080000000004E-3</c:v>
                </c:pt>
                <c:pt idx="26215">
                  <c:v>-9.9498329999999999E-3</c:v>
                </c:pt>
                <c:pt idx="26216">
                  <c:v>-8.5780400000000003E-3</c:v>
                </c:pt>
                <c:pt idx="26217">
                  <c:v>1.693485E-3</c:v>
                </c:pt>
                <c:pt idx="26218">
                  <c:v>-3.7161939999999999E-3</c:v>
                </c:pt>
                <c:pt idx="26219">
                  <c:v>-6.9587290000000003E-3</c:v>
                </c:pt>
                <c:pt idx="26220">
                  <c:v>-2.4936730000000001E-3</c:v>
                </c:pt>
                <c:pt idx="26221">
                  <c:v>-1.6548999999999999E-4</c:v>
                </c:pt>
                <c:pt idx="26222">
                  <c:v>-9.3568579999999991E-3</c:v>
                </c:pt>
                <c:pt idx="26223">
                  <c:v>-4.5810579999999998E-3</c:v>
                </c:pt>
                <c:pt idx="26224">
                  <c:v>-9.0855999999999999E-4</c:v>
                </c:pt>
                <c:pt idx="26225">
                  <c:v>-5.3049900000000003E-4</c:v>
                </c:pt>
                <c:pt idx="26226">
                  <c:v>-2.5696809999999999E-3</c:v>
                </c:pt>
                <c:pt idx="26227">
                  <c:v>-2.4941690000000001E-3</c:v>
                </c:pt>
                <c:pt idx="26228">
                  <c:v>-6.7176900000000001E-4</c:v>
                </c:pt>
                <c:pt idx="26229">
                  <c:v>1.894778E-3</c:v>
                </c:pt>
                <c:pt idx="26230">
                  <c:v>1.3624119999999999E-3</c:v>
                </c:pt>
                <c:pt idx="26231">
                  <c:v>7.0314200000000002E-4</c:v>
                </c:pt>
                <c:pt idx="26232">
                  <c:v>7.3616600000000001E-4</c:v>
                </c:pt>
                <c:pt idx="26233">
                  <c:v>-7.9457400000000004E-4</c:v>
                </c:pt>
                <c:pt idx="26234">
                  <c:v>6.0577399999999998E-3</c:v>
                </c:pt>
                <c:pt idx="26235">
                  <c:v>2.6473629999999998E-3</c:v>
                </c:pt>
                <c:pt idx="26236">
                  <c:v>7.2732739999999997E-3</c:v>
                </c:pt>
                <c:pt idx="26237">
                  <c:v>8.0645330000000005E-3</c:v>
                </c:pt>
                <c:pt idx="26238">
                  <c:v>1.466284E-3</c:v>
                </c:pt>
                <c:pt idx="26239">
                  <c:v>2.9119570000000002E-3</c:v>
                </c:pt>
                <c:pt idx="26240">
                  <c:v>2.6254009999999999E-3</c:v>
                </c:pt>
                <c:pt idx="26241">
                  <c:v>9.5883940000000001E-3</c:v>
                </c:pt>
                <c:pt idx="26242">
                  <c:v>9.4821339999999997E-3</c:v>
                </c:pt>
                <c:pt idx="26243">
                  <c:v>5.52993E-4</c:v>
                </c:pt>
                <c:pt idx="26244">
                  <c:v>7.4532440000000004E-3</c:v>
                </c:pt>
                <c:pt idx="26245">
                  <c:v>7.9622770000000002E-3</c:v>
                </c:pt>
                <c:pt idx="26246">
                  <c:v>2.4705730000000002E-3</c:v>
                </c:pt>
                <c:pt idx="26247">
                  <c:v>6.3714139999999997E-3</c:v>
                </c:pt>
                <c:pt idx="26248">
                  <c:v>8.6627979999999993E-3</c:v>
                </c:pt>
                <c:pt idx="26249">
                  <c:v>3.9322499999999998E-4</c:v>
                </c:pt>
                <c:pt idx="26250">
                  <c:v>5.0476310000000003E-3</c:v>
                </c:pt>
                <c:pt idx="26251">
                  <c:v>3.5873350000000001E-3</c:v>
                </c:pt>
                <c:pt idx="26252">
                  <c:v>1.2344319999999999E-3</c:v>
                </c:pt>
                <c:pt idx="26253">
                  <c:v>3.810464E-3</c:v>
                </c:pt>
                <c:pt idx="26254">
                  <c:v>5.0269970000000001E-3</c:v>
                </c:pt>
                <c:pt idx="26255">
                  <c:v>6.483468E-3</c:v>
                </c:pt>
                <c:pt idx="26256">
                  <c:v>2.2762070000000001E-3</c:v>
                </c:pt>
                <c:pt idx="26257">
                  <c:v>5.3191200000000005E-4</c:v>
                </c:pt>
                <c:pt idx="26258">
                  <c:v>-3.2274059999999999E-3</c:v>
                </c:pt>
                <c:pt idx="26259">
                  <c:v>3.9732830000000002E-3</c:v>
                </c:pt>
                <c:pt idx="26260">
                  <c:v>3.1647480000000002E-3</c:v>
                </c:pt>
                <c:pt idx="26261">
                  <c:v>1.416837E-3</c:v>
                </c:pt>
                <c:pt idx="26262">
                  <c:v>1.8991360000000001E-3</c:v>
                </c:pt>
                <c:pt idx="26263">
                  <c:v>-4.5397889999999998E-3</c:v>
                </c:pt>
                <c:pt idx="26264">
                  <c:v>7.0162000000000002E-3</c:v>
                </c:pt>
                <c:pt idx="26265">
                  <c:v>3.5198260000000002E-3</c:v>
                </c:pt>
                <c:pt idx="26266">
                  <c:v>-1.7670819999999999E-3</c:v>
                </c:pt>
                <c:pt idx="26267">
                  <c:v>-1.2627499999999999E-4</c:v>
                </c:pt>
                <c:pt idx="26268">
                  <c:v>-6.4772199999999999E-4</c:v>
                </c:pt>
                <c:pt idx="26269">
                  <c:v>1.1535849999999999E-3</c:v>
                </c:pt>
                <c:pt idx="26270">
                  <c:v>2.2946800000000001E-4</c:v>
                </c:pt>
                <c:pt idx="26271">
                  <c:v>-1.909539E-3</c:v>
                </c:pt>
                <c:pt idx="26272">
                  <c:v>1.870818E-3</c:v>
                </c:pt>
                <c:pt idx="26273">
                  <c:v>3.0946199999999999E-4</c:v>
                </c:pt>
                <c:pt idx="26274">
                  <c:v>-3.2834079999999998E-3</c:v>
                </c:pt>
                <c:pt idx="26275">
                  <c:v>1.9814490000000001E-3</c:v>
                </c:pt>
                <c:pt idx="26276">
                  <c:v>-2.9555400000000001E-4</c:v>
                </c:pt>
                <c:pt idx="26277">
                  <c:v>3.354676E-3</c:v>
                </c:pt>
                <c:pt idx="26278">
                  <c:v>-6.3935579999999997E-3</c:v>
                </c:pt>
                <c:pt idx="26279">
                  <c:v>-3.372037E-3</c:v>
                </c:pt>
                <c:pt idx="26280">
                  <c:v>6.8837960000000002E-3</c:v>
                </c:pt>
                <c:pt idx="26281">
                  <c:v>-6.3787999999999996E-4</c:v>
                </c:pt>
                <c:pt idx="26282">
                  <c:v>-9.1802350000000001E-3</c:v>
                </c:pt>
                <c:pt idx="26283">
                  <c:v>-9.5538759999999993E-3</c:v>
                </c:pt>
                <c:pt idx="26284">
                  <c:v>2.3307459999999999E-3</c:v>
                </c:pt>
                <c:pt idx="26285">
                  <c:v>3.485059E-3</c:v>
                </c:pt>
                <c:pt idx="26286">
                  <c:v>4.5354100000000001E-3</c:v>
                </c:pt>
                <c:pt idx="26287">
                  <c:v>-2.5958470000000001E-3</c:v>
                </c:pt>
                <c:pt idx="26288">
                  <c:v>-3.7189010000000002E-3</c:v>
                </c:pt>
                <c:pt idx="26289">
                  <c:v>6.1456949999999996E-3</c:v>
                </c:pt>
                <c:pt idx="26290">
                  <c:v>-4.5745940000000004E-3</c:v>
                </c:pt>
                <c:pt idx="26291">
                  <c:v>3.195186E-3</c:v>
                </c:pt>
                <c:pt idx="26292">
                  <c:v>4.0444690000000002E-3</c:v>
                </c:pt>
                <c:pt idx="26293">
                  <c:v>1.208757E-3</c:v>
                </c:pt>
                <c:pt idx="26294">
                  <c:v>1.34804E-3</c:v>
                </c:pt>
                <c:pt idx="26295">
                  <c:v>-1.2003840000000001E-3</c:v>
                </c:pt>
                <c:pt idx="26296">
                  <c:v>5.3443350000000004E-3</c:v>
                </c:pt>
                <c:pt idx="26297">
                  <c:v>4.6025989999999998E-3</c:v>
                </c:pt>
                <c:pt idx="26298">
                  <c:v>3.3671590000000002E-3</c:v>
                </c:pt>
                <c:pt idx="26299">
                  <c:v>3.6991060000000002E-3</c:v>
                </c:pt>
                <c:pt idx="26300">
                  <c:v>-9.3825600000000005E-4</c:v>
                </c:pt>
                <c:pt idx="26301">
                  <c:v>-3.4155230000000002E-3</c:v>
                </c:pt>
                <c:pt idx="26302">
                  <c:v>7.2477740000000002E-3</c:v>
                </c:pt>
                <c:pt idx="26303">
                  <c:v>6.2402669999999999E-3</c:v>
                </c:pt>
                <c:pt idx="26304">
                  <c:v>4.5520889999999996E-3</c:v>
                </c:pt>
                <c:pt idx="26305">
                  <c:v>-2.3289869999999998E-3</c:v>
                </c:pt>
                <c:pt idx="26306">
                  <c:v>-3.5250120000000001E-3</c:v>
                </c:pt>
                <c:pt idx="26307">
                  <c:v>5.3735839999999998E-3</c:v>
                </c:pt>
                <c:pt idx="26308">
                  <c:v>4.9733600000000002E-4</c:v>
                </c:pt>
                <c:pt idx="26309" formatCode="0.00E+00">
                  <c:v>-6.2739900000000006E-5</c:v>
                </c:pt>
                <c:pt idx="26310">
                  <c:v>1.72291E-3</c:v>
                </c:pt>
                <c:pt idx="26311">
                  <c:v>1.1972760000000001E-2</c:v>
                </c:pt>
                <c:pt idx="26312">
                  <c:v>5.0898200000000001E-3</c:v>
                </c:pt>
                <c:pt idx="26313">
                  <c:v>-2.7742050000000001E-3</c:v>
                </c:pt>
                <c:pt idx="26314">
                  <c:v>1.567014E-3</c:v>
                </c:pt>
                <c:pt idx="26315">
                  <c:v>4.7568970000000004E-3</c:v>
                </c:pt>
                <c:pt idx="26316">
                  <c:v>2.981367E-3</c:v>
                </c:pt>
                <c:pt idx="26317">
                  <c:v>-4.736451E-3</c:v>
                </c:pt>
                <c:pt idx="26318">
                  <c:v>2.0958890000000001E-3</c:v>
                </c:pt>
                <c:pt idx="26319">
                  <c:v>5.3990510000000002E-3</c:v>
                </c:pt>
                <c:pt idx="26320">
                  <c:v>1.83947E-3</c:v>
                </c:pt>
                <c:pt idx="26321">
                  <c:v>-5.4396030000000003E-3</c:v>
                </c:pt>
                <c:pt idx="26322">
                  <c:v>1.7061909999999999E-3</c:v>
                </c:pt>
                <c:pt idx="26323">
                  <c:v>3.357694E-3</c:v>
                </c:pt>
                <c:pt idx="26324">
                  <c:v>-1.5505110000000001E-3</c:v>
                </c:pt>
                <c:pt idx="26325">
                  <c:v>-3.7180920000000001E-3</c:v>
                </c:pt>
                <c:pt idx="26326">
                  <c:v>-1.6568049999999999E-3</c:v>
                </c:pt>
                <c:pt idx="26327">
                  <c:v>4.412572E-3</c:v>
                </c:pt>
                <c:pt idx="26328">
                  <c:v>-3.2639890000000001E-3</c:v>
                </c:pt>
                <c:pt idx="26329">
                  <c:v>-3.219015E-3</c:v>
                </c:pt>
                <c:pt idx="26330">
                  <c:v>-4.4001270000000002E-3</c:v>
                </c:pt>
                <c:pt idx="26331">
                  <c:v>-4.6052899999999997E-3</c:v>
                </c:pt>
                <c:pt idx="26332">
                  <c:v>-1.732539E-3</c:v>
                </c:pt>
                <c:pt idx="26333">
                  <c:v>2.0592119999999999E-3</c:v>
                </c:pt>
                <c:pt idx="26334">
                  <c:v>7.5080100000000005E-4</c:v>
                </c:pt>
                <c:pt idx="26335">
                  <c:v>-1.93742E-4</c:v>
                </c:pt>
                <c:pt idx="26336">
                  <c:v>-7.9334209999999995E-3</c:v>
                </c:pt>
                <c:pt idx="26337">
                  <c:v>-3.6283539999999999E-3</c:v>
                </c:pt>
                <c:pt idx="26338">
                  <c:v>3.2335469999999998E-3</c:v>
                </c:pt>
                <c:pt idx="26339">
                  <c:v>-2.6290599999999998E-4</c:v>
                </c:pt>
                <c:pt idx="26340">
                  <c:v>-5.9016169999999996E-3</c:v>
                </c:pt>
                <c:pt idx="26341" formatCode="0.00E+00">
                  <c:v>-1.0482999999999999E-5</c:v>
                </c:pt>
                <c:pt idx="26342">
                  <c:v>3.6574889999999999E-3</c:v>
                </c:pt>
                <c:pt idx="26343">
                  <c:v>1.0182850000000001E-3</c:v>
                </c:pt>
                <c:pt idx="26344">
                  <c:v>-1.9066650000000001E-3</c:v>
                </c:pt>
                <c:pt idx="26345">
                  <c:v>-4.6168809999999998E-3</c:v>
                </c:pt>
                <c:pt idx="26346">
                  <c:v>7.6440459999999998E-3</c:v>
                </c:pt>
                <c:pt idx="26347">
                  <c:v>7.8612400000000002E-4</c:v>
                </c:pt>
                <c:pt idx="26348">
                  <c:v>-2.1522111999999999E-2</c:v>
                </c:pt>
                <c:pt idx="26349">
                  <c:v>-9.7531360000000008E-3</c:v>
                </c:pt>
                <c:pt idx="26350">
                  <c:v>1.1264531E-2</c:v>
                </c:pt>
                <c:pt idx="26351">
                  <c:v>5.9404300000000004E-4</c:v>
                </c:pt>
                <c:pt idx="26352">
                  <c:v>-1.3605664999999999E-2</c:v>
                </c:pt>
                <c:pt idx="26353">
                  <c:v>-7.3806999999999996E-4</c:v>
                </c:pt>
                <c:pt idx="26354">
                  <c:v>2.407401E-3</c:v>
                </c:pt>
                <c:pt idx="26355">
                  <c:v>6.8742900000000003E-4</c:v>
                </c:pt>
                <c:pt idx="26356">
                  <c:v>8.5637279999999996E-3</c:v>
                </c:pt>
                <c:pt idx="26357">
                  <c:v>-1.43805E-3</c:v>
                </c:pt>
                <c:pt idx="26358">
                  <c:v>-1.7598644E-2</c:v>
                </c:pt>
                <c:pt idx="26359">
                  <c:v>-3.4329790000000001E-3</c:v>
                </c:pt>
                <c:pt idx="26360">
                  <c:v>-5.3893370000000001E-3</c:v>
                </c:pt>
                <c:pt idx="26361">
                  <c:v>-7.5018560000000003E-3</c:v>
                </c:pt>
                <c:pt idx="26362">
                  <c:v>1.1944015000000001E-2</c:v>
                </c:pt>
                <c:pt idx="26363">
                  <c:v>1.7819047000000001E-2</c:v>
                </c:pt>
                <c:pt idx="26364">
                  <c:v>5.6297580000000003E-3</c:v>
                </c:pt>
                <c:pt idx="26365">
                  <c:v>-4.4975429999999997E-3</c:v>
                </c:pt>
                <c:pt idx="26366">
                  <c:v>-1.4222874999999999E-2</c:v>
                </c:pt>
                <c:pt idx="26367">
                  <c:v>-7.1430399999999998E-3</c:v>
                </c:pt>
                <c:pt idx="26368">
                  <c:v>3.6901659999999999E-3</c:v>
                </c:pt>
                <c:pt idx="26369">
                  <c:v>-6.5909469999999998E-3</c:v>
                </c:pt>
                <c:pt idx="26370">
                  <c:v>-2.1754259999999998E-3</c:v>
                </c:pt>
                <c:pt idx="26371">
                  <c:v>7.7299040000000001E-3</c:v>
                </c:pt>
                <c:pt idx="26372">
                  <c:v>-8.1324999999999995E-4</c:v>
                </c:pt>
                <c:pt idx="26373">
                  <c:v>-6.495303E-3</c:v>
                </c:pt>
                <c:pt idx="26374">
                  <c:v>1.4315703000000001E-2</c:v>
                </c:pt>
                <c:pt idx="26375">
                  <c:v>1.6206689999999999E-3</c:v>
                </c:pt>
                <c:pt idx="26376">
                  <c:v>-8.5842969999999994E-3</c:v>
                </c:pt>
                <c:pt idx="26377">
                  <c:v>1.0543935000000001E-2</c:v>
                </c:pt>
                <c:pt idx="26378">
                  <c:v>1.8195995999999999E-2</c:v>
                </c:pt>
                <c:pt idx="26379">
                  <c:v>5.0108269999999998E-3</c:v>
                </c:pt>
                <c:pt idx="26380">
                  <c:v>9.6016000000000005E-4</c:v>
                </c:pt>
                <c:pt idx="26381">
                  <c:v>1.3753036E-2</c:v>
                </c:pt>
                <c:pt idx="26382">
                  <c:v>3.4543260000000002E-3</c:v>
                </c:pt>
                <c:pt idx="26383">
                  <c:v>5.6206110000000002E-3</c:v>
                </c:pt>
                <c:pt idx="26384">
                  <c:v>5.9859969999999998E-3</c:v>
                </c:pt>
                <c:pt idx="26385">
                  <c:v>-1.0965046000000001E-2</c:v>
                </c:pt>
                <c:pt idx="26386">
                  <c:v>3.3600969999999998E-3</c:v>
                </c:pt>
                <c:pt idx="26387">
                  <c:v>1.1491085999999999E-2</c:v>
                </c:pt>
                <c:pt idx="26388">
                  <c:v>-4.2069159999999998E-3</c:v>
                </c:pt>
                <c:pt idx="26389">
                  <c:v>-3.880147E-3</c:v>
                </c:pt>
                <c:pt idx="26390">
                  <c:v>-9.3478829999999995E-3</c:v>
                </c:pt>
                <c:pt idx="26391">
                  <c:v>-1.5575604999999999E-2</c:v>
                </c:pt>
                <c:pt idx="26392">
                  <c:v>-1.3927376E-2</c:v>
                </c:pt>
                <c:pt idx="26393">
                  <c:v>-1.0207449E-2</c:v>
                </c:pt>
                <c:pt idx="26394">
                  <c:v>-7.9783830000000003E-3</c:v>
                </c:pt>
                <c:pt idx="26395">
                  <c:v>-3.5890520000000001E-3</c:v>
                </c:pt>
                <c:pt idx="26396">
                  <c:v>-1.4926928000000001E-2</c:v>
                </c:pt>
                <c:pt idx="26397">
                  <c:v>-2.1788360999999999E-2</c:v>
                </c:pt>
                <c:pt idx="26398">
                  <c:v>-1.4597027E-2</c:v>
                </c:pt>
                <c:pt idx="26399">
                  <c:v>-1.3392747999999999E-2</c:v>
                </c:pt>
                <c:pt idx="26400">
                  <c:v>-1.6220760000000001E-2</c:v>
                </c:pt>
                <c:pt idx="26401">
                  <c:v>-8.9966230000000005E-3</c:v>
                </c:pt>
                <c:pt idx="26402">
                  <c:v>-1.2732238999999999E-2</c:v>
                </c:pt>
                <c:pt idx="26403">
                  <c:v>-1.8484542E-2</c:v>
                </c:pt>
                <c:pt idx="26404">
                  <c:v>-1.0382407E-2</c:v>
                </c:pt>
                <c:pt idx="26405">
                  <c:v>-9.5308530000000006E-3</c:v>
                </c:pt>
                <c:pt idx="26406">
                  <c:v>-1.1761252E-2</c:v>
                </c:pt>
                <c:pt idx="26407">
                  <c:v>-3.357011E-3</c:v>
                </c:pt>
                <c:pt idx="26408">
                  <c:v>-2.898149E-3</c:v>
                </c:pt>
                <c:pt idx="26409">
                  <c:v>-1.20903E-3</c:v>
                </c:pt>
                <c:pt idx="26410">
                  <c:v>-2.4290240000000001E-3</c:v>
                </c:pt>
                <c:pt idx="26411">
                  <c:v>-5.7106880000000002E-3</c:v>
                </c:pt>
                <c:pt idx="26412">
                  <c:v>-6.25116E-4</c:v>
                </c:pt>
                <c:pt idx="26413">
                  <c:v>-2.028218E-3</c:v>
                </c:pt>
                <c:pt idx="26414">
                  <c:v>4.1010459999999997E-3</c:v>
                </c:pt>
                <c:pt idx="26415">
                  <c:v>-2.3647519999999999E-3</c:v>
                </c:pt>
                <c:pt idx="26416">
                  <c:v>4.9320420000000002E-3</c:v>
                </c:pt>
                <c:pt idx="26417">
                  <c:v>3.2973799999999999E-4</c:v>
                </c:pt>
                <c:pt idx="26418">
                  <c:v>1.6808400000000001E-4</c:v>
                </c:pt>
                <c:pt idx="26419">
                  <c:v>2.5228690000000001E-3</c:v>
                </c:pt>
                <c:pt idx="26420">
                  <c:v>4.0938670000000002E-3</c:v>
                </c:pt>
                <c:pt idx="26421">
                  <c:v>4.5950970000000002E-3</c:v>
                </c:pt>
                <c:pt idx="26422">
                  <c:v>2.584144E-3</c:v>
                </c:pt>
                <c:pt idx="26423">
                  <c:v>3.7574990000000001E-3</c:v>
                </c:pt>
                <c:pt idx="26424">
                  <c:v>6.934384E-3</c:v>
                </c:pt>
                <c:pt idx="26425">
                  <c:v>-3.2432339999999998E-3</c:v>
                </c:pt>
                <c:pt idx="26426">
                  <c:v>2.6716460000000002E-3</c:v>
                </c:pt>
                <c:pt idx="26427">
                  <c:v>1.1185216E-2</c:v>
                </c:pt>
                <c:pt idx="26428">
                  <c:v>4.8748560000000003E-3</c:v>
                </c:pt>
                <c:pt idx="26429">
                  <c:v>2.771538E-3</c:v>
                </c:pt>
                <c:pt idx="26430">
                  <c:v>5.3963500000000003E-3</c:v>
                </c:pt>
                <c:pt idx="26431">
                  <c:v>6.2682570000000002E-3</c:v>
                </c:pt>
                <c:pt idx="26432">
                  <c:v>6.3849040000000003E-3</c:v>
                </c:pt>
                <c:pt idx="26433">
                  <c:v>4.6164459999999997E-3</c:v>
                </c:pt>
                <c:pt idx="26434">
                  <c:v>3.0965799999999998E-3</c:v>
                </c:pt>
                <c:pt idx="26435">
                  <c:v>6.7037540000000001E-3</c:v>
                </c:pt>
                <c:pt idx="26436">
                  <c:v>4.6424669999999999E-3</c:v>
                </c:pt>
                <c:pt idx="26437">
                  <c:v>4.099124E-3</c:v>
                </c:pt>
                <c:pt idx="26438">
                  <c:v>1.0135859999999999E-3</c:v>
                </c:pt>
                <c:pt idx="26439">
                  <c:v>3.2404859999999999E-3</c:v>
                </c:pt>
                <c:pt idx="26440">
                  <c:v>1.4636250000000001E-3</c:v>
                </c:pt>
                <c:pt idx="26441">
                  <c:v>1.429652E-3</c:v>
                </c:pt>
                <c:pt idx="26442">
                  <c:v>1.1739890000000001E-3</c:v>
                </c:pt>
                <c:pt idx="26443">
                  <c:v>-1.37167E-4</c:v>
                </c:pt>
                <c:pt idx="26444">
                  <c:v>1.4356970000000001E-3</c:v>
                </c:pt>
                <c:pt idx="26445">
                  <c:v>-3.1511009999999999E-3</c:v>
                </c:pt>
                <c:pt idx="26446">
                  <c:v>2.5054529999999999E-3</c:v>
                </c:pt>
                <c:pt idx="26447" formatCode="0.00E+00">
                  <c:v>7.7484400000000006E-5</c:v>
                </c:pt>
                <c:pt idx="26448">
                  <c:v>-1.2773067000000001E-2</c:v>
                </c:pt>
                <c:pt idx="26449">
                  <c:v>-6.0802180000000001E-3</c:v>
                </c:pt>
                <c:pt idx="26450">
                  <c:v>1.8520069999999999E-3</c:v>
                </c:pt>
                <c:pt idx="26451">
                  <c:v>-9.3380210000000002E-3</c:v>
                </c:pt>
                <c:pt idx="26452">
                  <c:v>-1.0529520000000001E-2</c:v>
                </c:pt>
                <c:pt idx="26453">
                  <c:v>-5.2900279999999996E-3</c:v>
                </c:pt>
                <c:pt idx="26454">
                  <c:v>-3.3128979999999999E-3</c:v>
                </c:pt>
                <c:pt idx="26455">
                  <c:v>-6.3709780000000002E-3</c:v>
                </c:pt>
                <c:pt idx="26456">
                  <c:v>-9.3097760000000005E-3</c:v>
                </c:pt>
                <c:pt idx="26457">
                  <c:v>-7.9261720000000004E-3</c:v>
                </c:pt>
                <c:pt idx="26458">
                  <c:v>-3.628629E-3</c:v>
                </c:pt>
                <c:pt idx="26459">
                  <c:v>-7.9643149999999996E-3</c:v>
                </c:pt>
                <c:pt idx="26460">
                  <c:v>-1.4343385E-2</c:v>
                </c:pt>
                <c:pt idx="26461">
                  <c:v>-9.569971E-3</c:v>
                </c:pt>
                <c:pt idx="26462">
                  <c:v>-1.220961E-3</c:v>
                </c:pt>
                <c:pt idx="26463">
                  <c:v>-7.9056290000000008E-3</c:v>
                </c:pt>
                <c:pt idx="26464">
                  <c:v>-8.8289470000000002E-3</c:v>
                </c:pt>
                <c:pt idx="26465">
                  <c:v>-1.1249601999999999E-2</c:v>
                </c:pt>
                <c:pt idx="26466">
                  <c:v>-5.4284650000000004E-3</c:v>
                </c:pt>
                <c:pt idx="26467">
                  <c:v>-5.8971099999999997E-3</c:v>
                </c:pt>
                <c:pt idx="26468">
                  <c:v>-7.5272309999999997E-3</c:v>
                </c:pt>
                <c:pt idx="26469">
                  <c:v>-4.6130800000000001E-4</c:v>
                </c:pt>
                <c:pt idx="26470">
                  <c:v>-1.2196794E-2</c:v>
                </c:pt>
                <c:pt idx="26471">
                  <c:v>-1.0446707E-2</c:v>
                </c:pt>
                <c:pt idx="26472">
                  <c:v>-9.8263199999999999E-4</c:v>
                </c:pt>
                <c:pt idx="26473">
                  <c:v>-1.0186397E-2</c:v>
                </c:pt>
                <c:pt idx="26474">
                  <c:v>-8.876653E-3</c:v>
                </c:pt>
                <c:pt idx="26475">
                  <c:v>-1.2452334000000001E-2</c:v>
                </c:pt>
                <c:pt idx="26476">
                  <c:v>-8.7268369999999994E-3</c:v>
                </c:pt>
                <c:pt idx="26477">
                  <c:v>-4.0983740000000001E-3</c:v>
                </c:pt>
                <c:pt idx="26478">
                  <c:v>-2.3864939999999999E-3</c:v>
                </c:pt>
                <c:pt idx="26479">
                  <c:v>-1.3987985E-2</c:v>
                </c:pt>
                <c:pt idx="26480">
                  <c:v>-1.843705E-3</c:v>
                </c:pt>
                <c:pt idx="26481">
                  <c:v>-1.079886E-3</c:v>
                </c:pt>
                <c:pt idx="26482">
                  <c:v>-6.020315E-3</c:v>
                </c:pt>
                <c:pt idx="26483">
                  <c:v>-1.0793202999999999E-2</c:v>
                </c:pt>
                <c:pt idx="26484">
                  <c:v>3.7846730000000001E-3</c:v>
                </c:pt>
                <c:pt idx="26485">
                  <c:v>9.1099499999999995E-4</c:v>
                </c:pt>
                <c:pt idx="26486">
                  <c:v>2.3810599999999999E-3</c:v>
                </c:pt>
                <c:pt idx="26487">
                  <c:v>2.6496664E-2</c:v>
                </c:pt>
                <c:pt idx="26488" formatCode="0.00E+00">
                  <c:v>7.0382099999999998E-5</c:v>
                </c:pt>
                <c:pt idx="26489">
                  <c:v>3.648896E-3</c:v>
                </c:pt>
                <c:pt idx="26490">
                  <c:v>1.1567005999999999E-2</c:v>
                </c:pt>
                <c:pt idx="26491">
                  <c:v>-3.6301290000000002E-3</c:v>
                </c:pt>
                <c:pt idx="26492">
                  <c:v>-3.5765990000000002E-3</c:v>
                </c:pt>
                <c:pt idx="26493">
                  <c:v>7.3663289999999996E-3</c:v>
                </c:pt>
                <c:pt idx="26494">
                  <c:v>1.6188316000000001E-2</c:v>
                </c:pt>
                <c:pt idx="26495">
                  <c:v>7.7445470000000001E-3</c:v>
                </c:pt>
                <c:pt idx="26496">
                  <c:v>1.9427034999999999E-2</c:v>
                </c:pt>
                <c:pt idx="26497">
                  <c:v>8.551108E-3</c:v>
                </c:pt>
                <c:pt idx="26498">
                  <c:v>-1.1182648999999999E-2</c:v>
                </c:pt>
                <c:pt idx="26499">
                  <c:v>-8.7257100000000005E-4</c:v>
                </c:pt>
                <c:pt idx="26500">
                  <c:v>9.7912499999999996E-4</c:v>
                </c:pt>
                <c:pt idx="26501">
                  <c:v>2.3078230000000001E-3</c:v>
                </c:pt>
                <c:pt idx="26502">
                  <c:v>1.0419279E-2</c:v>
                </c:pt>
                <c:pt idx="26503">
                  <c:v>1.3941406999999999E-2</c:v>
                </c:pt>
                <c:pt idx="26504">
                  <c:v>-1.518508E-3</c:v>
                </c:pt>
                <c:pt idx="26505">
                  <c:v>-1.4275451999999999E-2</c:v>
                </c:pt>
                <c:pt idx="26506">
                  <c:v>-1.3974782E-2</c:v>
                </c:pt>
                <c:pt idx="26507">
                  <c:v>-1.216405E-3</c:v>
                </c:pt>
                <c:pt idx="26508">
                  <c:v>6.4444439999999997E-3</c:v>
                </c:pt>
                <c:pt idx="26509">
                  <c:v>-6.1956100000000003E-4</c:v>
                </c:pt>
                <c:pt idx="26510">
                  <c:v>-1.3159854E-2</c:v>
                </c:pt>
                <c:pt idx="26511">
                  <c:v>-5.9763600000000002E-4</c:v>
                </c:pt>
                <c:pt idx="26512">
                  <c:v>-8.9000409999999992E-3</c:v>
                </c:pt>
                <c:pt idx="26513">
                  <c:v>-1.4539234E-2</c:v>
                </c:pt>
                <c:pt idx="26514">
                  <c:v>5.987877E-3</c:v>
                </c:pt>
                <c:pt idx="26515">
                  <c:v>-2.7303570000000001E-3</c:v>
                </c:pt>
                <c:pt idx="26516">
                  <c:v>-1.2001087000000001E-2</c:v>
                </c:pt>
                <c:pt idx="26517">
                  <c:v>-1.6090522999999999E-2</c:v>
                </c:pt>
                <c:pt idx="26518">
                  <c:v>-7.4562880000000002E-3</c:v>
                </c:pt>
                <c:pt idx="26519">
                  <c:v>-4.5937340000000004E-3</c:v>
                </c:pt>
                <c:pt idx="26520">
                  <c:v>-4.5702980000000004E-3</c:v>
                </c:pt>
                <c:pt idx="26521">
                  <c:v>-5.3202950000000001E-3</c:v>
                </c:pt>
                <c:pt idx="26522">
                  <c:v>-6.8798419999999997E-3</c:v>
                </c:pt>
                <c:pt idx="26523">
                  <c:v>7.0217709999999996E-3</c:v>
                </c:pt>
                <c:pt idx="26524">
                  <c:v>-5.911871E-3</c:v>
                </c:pt>
                <c:pt idx="26525">
                  <c:v>-1.1013334E-2</c:v>
                </c:pt>
                <c:pt idx="26526">
                  <c:v>-5.4004559999999997E-3</c:v>
                </c:pt>
                <c:pt idx="26527">
                  <c:v>-7.9783969999999999E-3</c:v>
                </c:pt>
                <c:pt idx="26528">
                  <c:v>-8.0492380000000002E-3</c:v>
                </c:pt>
                <c:pt idx="26529">
                  <c:v>-7.1471340000000003E-3</c:v>
                </c:pt>
                <c:pt idx="26530">
                  <c:v>-1.2341364000000001E-2</c:v>
                </c:pt>
                <c:pt idx="26531">
                  <c:v>-9.4339009999999997E-3</c:v>
                </c:pt>
                <c:pt idx="26532">
                  <c:v>-1.2814320000000001E-3</c:v>
                </c:pt>
                <c:pt idx="26533">
                  <c:v>-3.873324E-3</c:v>
                </c:pt>
                <c:pt idx="26534">
                  <c:v>-1.1484105E-2</c:v>
                </c:pt>
                <c:pt idx="26535">
                  <c:v>-1.0008863999999999E-2</c:v>
                </c:pt>
                <c:pt idx="26536">
                  <c:v>-1.0589700000000001E-2</c:v>
                </c:pt>
                <c:pt idx="26537">
                  <c:v>-1.3436985E-2</c:v>
                </c:pt>
                <c:pt idx="26538">
                  <c:v>-7.6952100000000001E-3</c:v>
                </c:pt>
                <c:pt idx="26539">
                  <c:v>-5.808934E-3</c:v>
                </c:pt>
                <c:pt idx="26540">
                  <c:v>-6.387106E-3</c:v>
                </c:pt>
                <c:pt idx="26541">
                  <c:v>-7.8968059999999993E-3</c:v>
                </c:pt>
                <c:pt idx="26542">
                  <c:v>-5.7971689999999996E-3</c:v>
                </c:pt>
                <c:pt idx="26543">
                  <c:v>1.6362740000000001E-3</c:v>
                </c:pt>
                <c:pt idx="26544">
                  <c:v>-3.9963120000000001E-3</c:v>
                </c:pt>
                <c:pt idx="26545">
                  <c:v>-2.6941959999999998E-3</c:v>
                </c:pt>
                <c:pt idx="26546">
                  <c:v>-4.4130000000000003E-3</c:v>
                </c:pt>
                <c:pt idx="26547">
                  <c:v>5.2651390000000003E-3</c:v>
                </c:pt>
                <c:pt idx="26548">
                  <c:v>3.410513E-3</c:v>
                </c:pt>
                <c:pt idx="26549">
                  <c:v>4.2099449999999997E-3</c:v>
                </c:pt>
                <c:pt idx="26550">
                  <c:v>2.6085869999999999E-3</c:v>
                </c:pt>
                <c:pt idx="26551">
                  <c:v>4.1385329999999998E-3</c:v>
                </c:pt>
                <c:pt idx="26552">
                  <c:v>7.236854E-3</c:v>
                </c:pt>
                <c:pt idx="26553">
                  <c:v>8.1716779999999999E-3</c:v>
                </c:pt>
                <c:pt idx="26554">
                  <c:v>1.4517723999999999E-2</c:v>
                </c:pt>
                <c:pt idx="26555">
                  <c:v>4.8108609999999996E-3</c:v>
                </c:pt>
                <c:pt idx="26556">
                  <c:v>1.0895385E-2</c:v>
                </c:pt>
                <c:pt idx="26557">
                  <c:v>7.9926760000000006E-3</c:v>
                </c:pt>
                <c:pt idx="26558">
                  <c:v>7.2565770000000002E-3</c:v>
                </c:pt>
                <c:pt idx="26559">
                  <c:v>3.7955329999999998E-3</c:v>
                </c:pt>
                <c:pt idx="26560">
                  <c:v>7.4075790000000001E-3</c:v>
                </c:pt>
                <c:pt idx="26561">
                  <c:v>6.9665619999999999E-3</c:v>
                </c:pt>
                <c:pt idx="26562">
                  <c:v>9.5226640000000001E-3</c:v>
                </c:pt>
                <c:pt idx="26563">
                  <c:v>3.6952320000000001E-3</c:v>
                </c:pt>
                <c:pt idx="26564">
                  <c:v>8.5120920000000006E-3</c:v>
                </c:pt>
                <c:pt idx="26565">
                  <c:v>8.7261549999999993E-3</c:v>
                </c:pt>
                <c:pt idx="26566">
                  <c:v>4.0208819999999999E-3</c:v>
                </c:pt>
                <c:pt idx="26567">
                  <c:v>4.0825339999999996E-3</c:v>
                </c:pt>
                <c:pt idx="26568">
                  <c:v>2.1173870000000001E-3</c:v>
                </c:pt>
                <c:pt idx="26569">
                  <c:v>4.5399439999999998E-3</c:v>
                </c:pt>
                <c:pt idx="26570">
                  <c:v>3.3801370000000001E-3</c:v>
                </c:pt>
                <c:pt idx="26571">
                  <c:v>5.0153929999999999E-3</c:v>
                </c:pt>
                <c:pt idx="26572">
                  <c:v>-2.7357380000000001E-3</c:v>
                </c:pt>
                <c:pt idx="26573">
                  <c:v>-4.0290999999999999E-3</c:v>
                </c:pt>
                <c:pt idx="26574">
                  <c:v>5.2256510000000004E-3</c:v>
                </c:pt>
                <c:pt idx="26575">
                  <c:v>-6.1520800000000001E-4</c:v>
                </c:pt>
                <c:pt idx="26576">
                  <c:v>-2.571566E-3</c:v>
                </c:pt>
                <c:pt idx="26577">
                  <c:v>-2.69308E-3</c:v>
                </c:pt>
                <c:pt idx="26578">
                  <c:v>-4.0598149999999996E-3</c:v>
                </c:pt>
                <c:pt idx="26579">
                  <c:v>-7.1342710000000002E-3</c:v>
                </c:pt>
                <c:pt idx="26580">
                  <c:v>-4.2391490000000002E-3</c:v>
                </c:pt>
                <c:pt idx="26581">
                  <c:v>-3.3192300000000003E-4</c:v>
                </c:pt>
                <c:pt idx="26582">
                  <c:v>-9.7581820000000007E-3</c:v>
                </c:pt>
                <c:pt idx="26583">
                  <c:v>-8.2974399999999999E-4</c:v>
                </c:pt>
                <c:pt idx="26584">
                  <c:v>-6.0255710000000004E-3</c:v>
                </c:pt>
                <c:pt idx="26585">
                  <c:v>-9.9206659999999999E-3</c:v>
                </c:pt>
                <c:pt idx="26586">
                  <c:v>-8.8833639999999995E-3</c:v>
                </c:pt>
                <c:pt idx="26587">
                  <c:v>-8.4078599999999996E-3</c:v>
                </c:pt>
                <c:pt idx="26588">
                  <c:v>-8.5540670000000003E-3</c:v>
                </c:pt>
                <c:pt idx="26589">
                  <c:v>-8.5543189999999995E-3</c:v>
                </c:pt>
                <c:pt idx="26590">
                  <c:v>-1.1357829E-2</c:v>
                </c:pt>
                <c:pt idx="26591">
                  <c:v>-5.9374019999999996E-3</c:v>
                </c:pt>
                <c:pt idx="26592">
                  <c:v>-7.780309E-3</c:v>
                </c:pt>
                <c:pt idx="26593">
                  <c:v>-9.4917209999999998E-3</c:v>
                </c:pt>
                <c:pt idx="26594">
                  <c:v>-5.4871249999999998E-3</c:v>
                </c:pt>
                <c:pt idx="26595">
                  <c:v>-1.8505150000000001E-3</c:v>
                </c:pt>
                <c:pt idx="26596">
                  <c:v>-4.5152730000000002E-3</c:v>
                </c:pt>
                <c:pt idx="26597">
                  <c:v>-6.9692840000000001E-3</c:v>
                </c:pt>
                <c:pt idx="26598">
                  <c:v>-3.9223620000000004E-3</c:v>
                </c:pt>
                <c:pt idx="26599">
                  <c:v>-2.838939E-3</c:v>
                </c:pt>
                <c:pt idx="26600">
                  <c:v>1.0194480000000001E-3</c:v>
                </c:pt>
                <c:pt idx="26601" formatCode="0.00E+00">
                  <c:v>-4.3654099999999999E-5</c:v>
                </c:pt>
                <c:pt idx="26602">
                  <c:v>7.7233900000000003E-4</c:v>
                </c:pt>
                <c:pt idx="26603">
                  <c:v>1.7599009999999999E-3</c:v>
                </c:pt>
                <c:pt idx="26604">
                  <c:v>-6.2123099999999998E-4</c:v>
                </c:pt>
                <c:pt idx="26605">
                  <c:v>3.432633E-3</c:v>
                </c:pt>
                <c:pt idx="26606">
                  <c:v>-8.4866499999999997E-4</c:v>
                </c:pt>
                <c:pt idx="26607">
                  <c:v>4.7841869999999996E-3</c:v>
                </c:pt>
                <c:pt idx="26608">
                  <c:v>4.7548929999999996E-3</c:v>
                </c:pt>
                <c:pt idx="26609">
                  <c:v>2.2872069999999999E-3</c:v>
                </c:pt>
                <c:pt idx="26610">
                  <c:v>1.6061840000000001E-3</c:v>
                </c:pt>
                <c:pt idx="26611">
                  <c:v>5.3021190000000001E-3</c:v>
                </c:pt>
                <c:pt idx="26612">
                  <c:v>3.4360419999999998E-3</c:v>
                </c:pt>
                <c:pt idx="26613">
                  <c:v>2.6528070000000001E-3</c:v>
                </c:pt>
                <c:pt idx="26614">
                  <c:v>8.7354670000000002E-3</c:v>
                </c:pt>
                <c:pt idx="26615">
                  <c:v>6.4566809999999997E-3</c:v>
                </c:pt>
                <c:pt idx="26616">
                  <c:v>1.2978709999999999E-3</c:v>
                </c:pt>
                <c:pt idx="26617">
                  <c:v>5.6859930000000003E-3</c:v>
                </c:pt>
                <c:pt idx="26618">
                  <c:v>5.1568229999999996E-3</c:v>
                </c:pt>
                <c:pt idx="26619">
                  <c:v>9.4763580000000007E-3</c:v>
                </c:pt>
                <c:pt idx="26620">
                  <c:v>9.6784909999999991E-3</c:v>
                </c:pt>
                <c:pt idx="26621">
                  <c:v>1.266526E-3</c:v>
                </c:pt>
                <c:pt idx="26622" formatCode="0.00E+00">
                  <c:v>-5.0140799999999999E-5</c:v>
                </c:pt>
                <c:pt idx="26623">
                  <c:v>7.5066020000000002E-3</c:v>
                </c:pt>
                <c:pt idx="26624">
                  <c:v>7.879179E-3</c:v>
                </c:pt>
                <c:pt idx="26625">
                  <c:v>1.30029E-3</c:v>
                </c:pt>
                <c:pt idx="26626">
                  <c:v>5.6004959999999999E-3</c:v>
                </c:pt>
                <c:pt idx="26627">
                  <c:v>4.8927950000000001E-3</c:v>
                </c:pt>
                <c:pt idx="26628">
                  <c:v>1.7707720000000001E-3</c:v>
                </c:pt>
                <c:pt idx="26629">
                  <c:v>6.7821579999999999E-3</c:v>
                </c:pt>
                <c:pt idx="26630">
                  <c:v>3.0385519999999999E-3</c:v>
                </c:pt>
                <c:pt idx="26631">
                  <c:v>2.7924930000000001E-3</c:v>
                </c:pt>
                <c:pt idx="26632">
                  <c:v>3.0148670000000001E-3</c:v>
                </c:pt>
                <c:pt idx="26633" formatCode="0.00E+00">
                  <c:v>-4.0210799999999998E-5</c:v>
                </c:pt>
                <c:pt idx="26634">
                  <c:v>-6.2469739999999998E-3</c:v>
                </c:pt>
                <c:pt idx="26635">
                  <c:v>-4.00057E-4</c:v>
                </c:pt>
                <c:pt idx="26636">
                  <c:v>5.5042600000000002E-4</c:v>
                </c:pt>
                <c:pt idx="26637">
                  <c:v>-1.364936E-3</c:v>
                </c:pt>
                <c:pt idx="26638">
                  <c:v>-3.7537909999999998E-3</c:v>
                </c:pt>
                <c:pt idx="26639">
                  <c:v>-4.4049989999999997E-3</c:v>
                </c:pt>
                <c:pt idx="26640">
                  <c:v>-3.077148E-3</c:v>
                </c:pt>
                <c:pt idx="26641">
                  <c:v>-1.7509610000000001E-3</c:v>
                </c:pt>
                <c:pt idx="26642">
                  <c:v>-8.0006000000000001E-3</c:v>
                </c:pt>
                <c:pt idx="26643">
                  <c:v>-1.0876432E-2</c:v>
                </c:pt>
                <c:pt idx="26644">
                  <c:v>-3.1087299999999998E-4</c:v>
                </c:pt>
                <c:pt idx="26645">
                  <c:v>-4.4367410000000001E-3</c:v>
                </c:pt>
                <c:pt idx="26646">
                  <c:v>-1.4135199999999999E-3</c:v>
                </c:pt>
                <c:pt idx="26647">
                  <c:v>-3.9091359999999997E-3</c:v>
                </c:pt>
                <c:pt idx="26648">
                  <c:v>-8.0186589999999992E-3</c:v>
                </c:pt>
                <c:pt idx="26649">
                  <c:v>-4.8665749999999997E-3</c:v>
                </c:pt>
                <c:pt idx="26650">
                  <c:v>-1.2196419999999999E-3</c:v>
                </c:pt>
                <c:pt idx="26651">
                  <c:v>-3.2328579999999999E-3</c:v>
                </c:pt>
                <c:pt idx="26652">
                  <c:v>4.8810999999999999E-4</c:v>
                </c:pt>
                <c:pt idx="26653">
                  <c:v>2.5586839999999999E-3</c:v>
                </c:pt>
                <c:pt idx="26654">
                  <c:v>1.13123E-3</c:v>
                </c:pt>
                <c:pt idx="26655">
                  <c:v>1.8157679999999999E-3</c:v>
                </c:pt>
                <c:pt idx="26656">
                  <c:v>-1.3824219999999999E-3</c:v>
                </c:pt>
                <c:pt idx="26657">
                  <c:v>7.0754069999999997E-3</c:v>
                </c:pt>
                <c:pt idx="26658">
                  <c:v>-5.7799380000000001E-3</c:v>
                </c:pt>
                <c:pt idx="26659">
                  <c:v>-1.2483609999999999E-3</c:v>
                </c:pt>
                <c:pt idx="26660">
                  <c:v>-4.6990189999999996E-3</c:v>
                </c:pt>
                <c:pt idx="26661">
                  <c:v>1.8375640000000001E-3</c:v>
                </c:pt>
                <c:pt idx="26662">
                  <c:v>5.8871669999999996E-3</c:v>
                </c:pt>
                <c:pt idx="26663">
                  <c:v>5.1523660000000002E-3</c:v>
                </c:pt>
                <c:pt idx="26664">
                  <c:v>-1.7726510000000001E-3</c:v>
                </c:pt>
                <c:pt idx="26665">
                  <c:v>2.045158E-3</c:v>
                </c:pt>
                <c:pt idx="26666">
                  <c:v>-2.7171069999999999E-3</c:v>
                </c:pt>
                <c:pt idx="26667">
                  <c:v>7.4426759999999996E-3</c:v>
                </c:pt>
                <c:pt idx="26668">
                  <c:v>-6.6372000000000002E-4</c:v>
                </c:pt>
                <c:pt idx="26669">
                  <c:v>-7.1915E-4</c:v>
                </c:pt>
                <c:pt idx="26670">
                  <c:v>2.5152590000000002E-3</c:v>
                </c:pt>
                <c:pt idx="26671">
                  <c:v>4.9384800000000003E-3</c:v>
                </c:pt>
                <c:pt idx="26672">
                  <c:v>-2.7561909999999998E-3</c:v>
                </c:pt>
                <c:pt idx="26673">
                  <c:v>3.0732250000000002E-3</c:v>
                </c:pt>
                <c:pt idx="26674">
                  <c:v>1.9650840000000002E-3</c:v>
                </c:pt>
                <c:pt idx="26675">
                  <c:v>3.2556E-3</c:v>
                </c:pt>
                <c:pt idx="26676">
                  <c:v>-3.1703100000000001E-4</c:v>
                </c:pt>
                <c:pt idx="26677">
                  <c:v>4.2685220000000003E-3</c:v>
                </c:pt>
                <c:pt idx="26678">
                  <c:v>2.3888630000000002E-3</c:v>
                </c:pt>
                <c:pt idx="26679">
                  <c:v>9.1059799999999998E-4</c:v>
                </c:pt>
                <c:pt idx="26680">
                  <c:v>5.7796900000000001E-4</c:v>
                </c:pt>
                <c:pt idx="26681">
                  <c:v>2.6811880000000001E-3</c:v>
                </c:pt>
                <c:pt idx="26682" formatCode="0.00E+00">
                  <c:v>6.75616E-5</c:v>
                </c:pt>
                <c:pt idx="26683">
                  <c:v>2.5332250000000001E-3</c:v>
                </c:pt>
                <c:pt idx="26684">
                  <c:v>6.3921450000000001E-3</c:v>
                </c:pt>
                <c:pt idx="26685">
                  <c:v>-7.4463000000000003E-4</c:v>
                </c:pt>
                <c:pt idx="26686">
                  <c:v>-2.4282800000000001E-3</c:v>
                </c:pt>
                <c:pt idx="26687">
                  <c:v>1.0408954999999999E-2</c:v>
                </c:pt>
                <c:pt idx="26688">
                  <c:v>7.4685589999999996E-3</c:v>
                </c:pt>
                <c:pt idx="26689">
                  <c:v>7.0843210000000002E-3</c:v>
                </c:pt>
                <c:pt idx="26690">
                  <c:v>-3.9696619999999997E-3</c:v>
                </c:pt>
                <c:pt idx="26691">
                  <c:v>8.2240290000000008E-3</c:v>
                </c:pt>
                <c:pt idx="26692">
                  <c:v>6.9726099999999997E-3</c:v>
                </c:pt>
                <c:pt idx="26693">
                  <c:v>6.2043059999999997E-3</c:v>
                </c:pt>
                <c:pt idx="26694">
                  <c:v>7.0610450000000002E-3</c:v>
                </c:pt>
                <c:pt idx="26695">
                  <c:v>1.1571794E-2</c:v>
                </c:pt>
                <c:pt idx="26696">
                  <c:v>3.0989469999999999E-3</c:v>
                </c:pt>
                <c:pt idx="26697">
                  <c:v>2.020155E-3</c:v>
                </c:pt>
                <c:pt idx="26698">
                  <c:v>6.8316879999999998E-3</c:v>
                </c:pt>
                <c:pt idx="26699">
                  <c:v>1.1098156E-2</c:v>
                </c:pt>
                <c:pt idx="26700">
                  <c:v>1.2569551999999999E-2</c:v>
                </c:pt>
                <c:pt idx="26701">
                  <c:v>3.6764290000000002E-3</c:v>
                </c:pt>
                <c:pt idx="26702">
                  <c:v>-2.78631E-4</c:v>
                </c:pt>
                <c:pt idx="26703">
                  <c:v>7.4737110000000001E-3</c:v>
                </c:pt>
                <c:pt idx="26704">
                  <c:v>7.1591909999999996E-3</c:v>
                </c:pt>
                <c:pt idx="26705">
                  <c:v>8.4275919999999994E-3</c:v>
                </c:pt>
                <c:pt idx="26706">
                  <c:v>1.461562E-3</c:v>
                </c:pt>
                <c:pt idx="26707">
                  <c:v>2.1681719999999999E-3</c:v>
                </c:pt>
                <c:pt idx="26708">
                  <c:v>2.4129160000000002E-3</c:v>
                </c:pt>
                <c:pt idx="26709">
                  <c:v>-3.7372130000000001E-3</c:v>
                </c:pt>
                <c:pt idx="26710">
                  <c:v>-8.5034599999999998E-4</c:v>
                </c:pt>
                <c:pt idx="26711">
                  <c:v>-6.6039410000000003E-3</c:v>
                </c:pt>
                <c:pt idx="26712">
                  <c:v>-3.3136060000000002E-3</c:v>
                </c:pt>
                <c:pt idx="26713">
                  <c:v>9.2248690000000001E-3</c:v>
                </c:pt>
                <c:pt idx="26714">
                  <c:v>-1.0867083E-2</c:v>
                </c:pt>
                <c:pt idx="26715">
                  <c:v>-1.9372479999999999E-3</c:v>
                </c:pt>
                <c:pt idx="26716">
                  <c:v>3.3957319999999998E-3</c:v>
                </c:pt>
                <c:pt idx="26717">
                  <c:v>-7.2831750000000002E-3</c:v>
                </c:pt>
                <c:pt idx="26718">
                  <c:v>-1.0951414E-2</c:v>
                </c:pt>
                <c:pt idx="26719">
                  <c:v>-4.5174280000000004E-3</c:v>
                </c:pt>
                <c:pt idx="26720">
                  <c:v>-8.1462519999999997E-3</c:v>
                </c:pt>
                <c:pt idx="26721">
                  <c:v>-5.9115800000000005E-4</c:v>
                </c:pt>
                <c:pt idx="26722">
                  <c:v>-8.2098900000000005E-4</c:v>
                </c:pt>
                <c:pt idx="26723">
                  <c:v>-8.4580769999999996E-3</c:v>
                </c:pt>
                <c:pt idx="26724">
                  <c:v>-7.2234359999999997E-3</c:v>
                </c:pt>
                <c:pt idx="26725">
                  <c:v>1.488811E-3</c:v>
                </c:pt>
                <c:pt idx="26726">
                  <c:v>2.7021469999999998E-3</c:v>
                </c:pt>
                <c:pt idx="26727">
                  <c:v>1.913463E-3</c:v>
                </c:pt>
                <c:pt idx="26728">
                  <c:v>4.0975220000000001E-3</c:v>
                </c:pt>
                <c:pt idx="26729">
                  <c:v>7.4617870000000001E-3</c:v>
                </c:pt>
                <c:pt idx="26730">
                  <c:v>-1.832113E-3</c:v>
                </c:pt>
                <c:pt idx="26731">
                  <c:v>-2.7382740000000002E-3</c:v>
                </c:pt>
                <c:pt idx="26732">
                  <c:v>-5.9889280000000001E-3</c:v>
                </c:pt>
                <c:pt idx="26733">
                  <c:v>-5.4301800000000004E-4</c:v>
                </c:pt>
                <c:pt idx="26734">
                  <c:v>-2.4455800000000001E-3</c:v>
                </c:pt>
                <c:pt idx="26735">
                  <c:v>5.018944E-3</c:v>
                </c:pt>
                <c:pt idx="26736">
                  <c:v>1.060954E-3</c:v>
                </c:pt>
                <c:pt idx="26737">
                  <c:v>-6.0077799999999999E-3</c:v>
                </c:pt>
                <c:pt idx="26738">
                  <c:v>-6.2559870000000002E-3</c:v>
                </c:pt>
                <c:pt idx="26739">
                  <c:v>-4.4171490000000004E-3</c:v>
                </c:pt>
                <c:pt idx="26740">
                  <c:v>2.5640609999999999E-3</c:v>
                </c:pt>
                <c:pt idx="26741">
                  <c:v>-4.5456079999999996E-3</c:v>
                </c:pt>
                <c:pt idx="26742">
                  <c:v>1.339979E-3</c:v>
                </c:pt>
                <c:pt idx="26743">
                  <c:v>2.2371190000000001E-3</c:v>
                </c:pt>
                <c:pt idx="26744">
                  <c:v>-2.5515109999999998E-3</c:v>
                </c:pt>
                <c:pt idx="26745">
                  <c:v>-4.71712E-3</c:v>
                </c:pt>
                <c:pt idx="26746">
                  <c:v>-1.9631449999999999E-3</c:v>
                </c:pt>
                <c:pt idx="26747">
                  <c:v>5.1194200000000004E-4</c:v>
                </c:pt>
                <c:pt idx="26748">
                  <c:v>2.9223679999999998E-3</c:v>
                </c:pt>
                <c:pt idx="26749">
                  <c:v>9.4287209999999993E-3</c:v>
                </c:pt>
                <c:pt idx="26750">
                  <c:v>-1.0252519999999999E-3</c:v>
                </c:pt>
                <c:pt idx="26751">
                  <c:v>-7.5549299999999998E-4</c:v>
                </c:pt>
                <c:pt idx="26752">
                  <c:v>5.9378299999999998E-3</c:v>
                </c:pt>
                <c:pt idx="26753">
                  <c:v>-9.1305599999999998E-4</c:v>
                </c:pt>
                <c:pt idx="26754">
                  <c:v>-5.4279130000000004E-3</c:v>
                </c:pt>
                <c:pt idx="26755">
                  <c:v>-3.3704490000000002E-3</c:v>
                </c:pt>
                <c:pt idx="26756">
                  <c:v>-6.18871E-4</c:v>
                </c:pt>
                <c:pt idx="26757" formatCode="0.00E+00">
                  <c:v>5.0224800000000001E-5</c:v>
                </c:pt>
                <c:pt idx="26758">
                  <c:v>-4.6955290000000004E-3</c:v>
                </c:pt>
                <c:pt idx="26759">
                  <c:v>-1.7660099999999999E-3</c:v>
                </c:pt>
                <c:pt idx="26760">
                  <c:v>-2.241917E-3</c:v>
                </c:pt>
                <c:pt idx="26761">
                  <c:v>-1.1524739999999999E-3</c:v>
                </c:pt>
                <c:pt idx="26762">
                  <c:v>4.5251190000000002E-3</c:v>
                </c:pt>
                <c:pt idx="26763">
                  <c:v>2.2858570000000001E-3</c:v>
                </c:pt>
                <c:pt idx="26764">
                  <c:v>5.4217290000000001E-3</c:v>
                </c:pt>
                <c:pt idx="26765">
                  <c:v>8.3412009999999995E-3</c:v>
                </c:pt>
                <c:pt idx="26766">
                  <c:v>-4.567939E-3</c:v>
                </c:pt>
                <c:pt idx="26767">
                  <c:v>-1.243877E-3</c:v>
                </c:pt>
                <c:pt idx="26768">
                  <c:v>6.5820879999999998E-3</c:v>
                </c:pt>
                <c:pt idx="26769">
                  <c:v>-7.2047550000000002E-3</c:v>
                </c:pt>
                <c:pt idx="26770">
                  <c:v>9.7784889999999996E-3</c:v>
                </c:pt>
                <c:pt idx="26771">
                  <c:v>6.1737019999999997E-3</c:v>
                </c:pt>
                <c:pt idx="26772">
                  <c:v>-8.6174939999999998E-3</c:v>
                </c:pt>
                <c:pt idx="26773">
                  <c:v>5.9995999999999997E-4</c:v>
                </c:pt>
                <c:pt idx="26774">
                  <c:v>-5.9346390000000002E-3</c:v>
                </c:pt>
                <c:pt idx="26775">
                  <c:v>-4.5661529999999999E-3</c:v>
                </c:pt>
                <c:pt idx="26776">
                  <c:v>-4.9672249999999996E-3</c:v>
                </c:pt>
                <c:pt idx="26777">
                  <c:v>-2.2004500000000001E-4</c:v>
                </c:pt>
                <c:pt idx="26778">
                  <c:v>-3.5476650000000002E-3</c:v>
                </c:pt>
                <c:pt idx="26779">
                  <c:v>-3.4003560000000002E-3</c:v>
                </c:pt>
                <c:pt idx="26780">
                  <c:v>-7.3570140000000003E-3</c:v>
                </c:pt>
                <c:pt idx="26781">
                  <c:v>-1.0425411000000001E-2</c:v>
                </c:pt>
                <c:pt idx="26782">
                  <c:v>-7.3870109999999998E-3</c:v>
                </c:pt>
                <c:pt idx="26783">
                  <c:v>-1.0278618E-2</c:v>
                </c:pt>
                <c:pt idx="26784">
                  <c:v>-5.9184909999999997E-3</c:v>
                </c:pt>
                <c:pt idx="26785">
                  <c:v>9.0759300000000005E-4</c:v>
                </c:pt>
                <c:pt idx="26786">
                  <c:v>-3.4213749999999999E-3</c:v>
                </c:pt>
                <c:pt idx="26787">
                  <c:v>-6.6921389999999997E-3</c:v>
                </c:pt>
                <c:pt idx="26788">
                  <c:v>-2.2563779999999999E-3</c:v>
                </c:pt>
                <c:pt idx="26789">
                  <c:v>-1.427085E-3</c:v>
                </c:pt>
                <c:pt idx="26790">
                  <c:v>-8.4229430000000004E-3</c:v>
                </c:pt>
                <c:pt idx="26791">
                  <c:v>1.2543669E-2</c:v>
                </c:pt>
                <c:pt idx="26792">
                  <c:v>-9.6870680000000001E-3</c:v>
                </c:pt>
                <c:pt idx="26793">
                  <c:v>-1.0739930999999999E-2</c:v>
                </c:pt>
                <c:pt idx="26794">
                  <c:v>-2.1296650000000002E-3</c:v>
                </c:pt>
                <c:pt idx="26795">
                  <c:v>-4.3502259999999996E-3</c:v>
                </c:pt>
                <c:pt idx="26796">
                  <c:v>1.203796E-3</c:v>
                </c:pt>
                <c:pt idx="26797">
                  <c:v>-3.099816E-3</c:v>
                </c:pt>
                <c:pt idx="26798">
                  <c:v>-3.0398949999999999E-3</c:v>
                </c:pt>
                <c:pt idx="26799">
                  <c:v>-5.4835259999999999E-3</c:v>
                </c:pt>
                <c:pt idx="26800">
                  <c:v>-3.6102579999999999E-3</c:v>
                </c:pt>
                <c:pt idx="26801">
                  <c:v>-5.8381220000000003E-3</c:v>
                </c:pt>
                <c:pt idx="26802">
                  <c:v>-4.976589E-3</c:v>
                </c:pt>
                <c:pt idx="26803">
                  <c:v>9.2183800000000002E-4</c:v>
                </c:pt>
                <c:pt idx="26804">
                  <c:v>1.118113E-3</c:v>
                </c:pt>
                <c:pt idx="26805">
                  <c:v>-1.983477E-3</c:v>
                </c:pt>
                <c:pt idx="26806">
                  <c:v>-6.129486E-3</c:v>
                </c:pt>
                <c:pt idx="26807">
                  <c:v>1.35141E-4</c:v>
                </c:pt>
                <c:pt idx="26808">
                  <c:v>-1.7349310000000001E-3</c:v>
                </c:pt>
                <c:pt idx="26809">
                  <c:v>-4.7197630000000001E-3</c:v>
                </c:pt>
                <c:pt idx="26810">
                  <c:v>1.146116E-3</c:v>
                </c:pt>
                <c:pt idx="26811">
                  <c:v>5.7346300000000001E-3</c:v>
                </c:pt>
                <c:pt idx="26812">
                  <c:v>-2.2575160000000002E-3</c:v>
                </c:pt>
                <c:pt idx="26813">
                  <c:v>-1.613679E-3</c:v>
                </c:pt>
                <c:pt idx="26814">
                  <c:v>-1.8086230000000001E-3</c:v>
                </c:pt>
                <c:pt idx="26815">
                  <c:v>-9.1080099999999997E-3</c:v>
                </c:pt>
                <c:pt idx="26816">
                  <c:v>-4.1273660000000004E-3</c:v>
                </c:pt>
                <c:pt idx="26817">
                  <c:v>-8.7645020000000004E-3</c:v>
                </c:pt>
                <c:pt idx="26818">
                  <c:v>-1.584352E-3</c:v>
                </c:pt>
                <c:pt idx="26819">
                  <c:v>1.7197E-4</c:v>
                </c:pt>
                <c:pt idx="26820">
                  <c:v>-1.1157383E-2</c:v>
                </c:pt>
                <c:pt idx="26821">
                  <c:v>-2.6696419999999998E-3</c:v>
                </c:pt>
                <c:pt idx="26822">
                  <c:v>-4.4270699999999997E-4</c:v>
                </c:pt>
                <c:pt idx="26823">
                  <c:v>-4.275516E-3</c:v>
                </c:pt>
                <c:pt idx="26824">
                  <c:v>-1.169472E-3</c:v>
                </c:pt>
                <c:pt idx="26825">
                  <c:v>-6.0981250000000002E-3</c:v>
                </c:pt>
                <c:pt idx="26826">
                  <c:v>-7.949022E-3</c:v>
                </c:pt>
                <c:pt idx="26827">
                  <c:v>-8.6557990000000005E-3</c:v>
                </c:pt>
                <c:pt idx="26828">
                  <c:v>-1.1969038E-2</c:v>
                </c:pt>
                <c:pt idx="26829">
                  <c:v>-3.9910639999999999E-3</c:v>
                </c:pt>
                <c:pt idx="26830">
                  <c:v>-2.1375040000000001E-3</c:v>
                </c:pt>
                <c:pt idx="26831">
                  <c:v>-1.190354E-3</c:v>
                </c:pt>
                <c:pt idx="26832">
                  <c:v>5.2552100000000004E-4</c:v>
                </c:pt>
                <c:pt idx="26833">
                  <c:v>-2.763373E-3</c:v>
                </c:pt>
                <c:pt idx="26834">
                  <c:v>4.512116E-3</c:v>
                </c:pt>
                <c:pt idx="26835">
                  <c:v>7.4914630000000003E-3</c:v>
                </c:pt>
                <c:pt idx="26836">
                  <c:v>7.8043840000000001E-3</c:v>
                </c:pt>
                <c:pt idx="26837">
                  <c:v>-1.1004669999999999E-3</c:v>
                </c:pt>
                <c:pt idx="26838">
                  <c:v>9.319684E-3</c:v>
                </c:pt>
                <c:pt idx="26839">
                  <c:v>9.1335979999999997E-3</c:v>
                </c:pt>
                <c:pt idx="26840">
                  <c:v>-2.737176E-3</c:v>
                </c:pt>
                <c:pt idx="26841">
                  <c:v>6.5221719999999997E-3</c:v>
                </c:pt>
                <c:pt idx="26842">
                  <c:v>1.3507643E-2</c:v>
                </c:pt>
                <c:pt idx="26843">
                  <c:v>7.7348269999999997E-3</c:v>
                </c:pt>
                <c:pt idx="26844">
                  <c:v>1.5268643E-2</c:v>
                </c:pt>
                <c:pt idx="26845">
                  <c:v>1.0761372E-2</c:v>
                </c:pt>
                <c:pt idx="26846">
                  <c:v>-4.8615300000000002E-3</c:v>
                </c:pt>
                <c:pt idx="26847" formatCode="0.00E+00">
                  <c:v>5.4684900000000004E-6</c:v>
                </c:pt>
                <c:pt idx="26848">
                  <c:v>6.9469980000000002E-3</c:v>
                </c:pt>
                <c:pt idx="26849">
                  <c:v>-1.5264339999999999E-3</c:v>
                </c:pt>
                <c:pt idx="26850">
                  <c:v>-4.6143600000000002E-4</c:v>
                </c:pt>
                <c:pt idx="26851">
                  <c:v>4.508031E-3</c:v>
                </c:pt>
                <c:pt idx="26852">
                  <c:v>5.3357409999999997E-3</c:v>
                </c:pt>
                <c:pt idx="26853">
                  <c:v>-6.4594079999999998E-3</c:v>
                </c:pt>
                <c:pt idx="26854">
                  <c:v>-6.0969509999999998E-3</c:v>
                </c:pt>
                <c:pt idx="26855">
                  <c:v>-5.1892780000000003E-3</c:v>
                </c:pt>
                <c:pt idx="26856">
                  <c:v>-8.3091720000000001E-3</c:v>
                </c:pt>
                <c:pt idx="26857">
                  <c:v>-7.8691909999999993E-3</c:v>
                </c:pt>
                <c:pt idx="26858">
                  <c:v>-1.307727E-2</c:v>
                </c:pt>
                <c:pt idx="26859">
                  <c:v>-9.8289280000000007E-3</c:v>
                </c:pt>
                <c:pt idx="26860">
                  <c:v>-7.0962589999999997E-3</c:v>
                </c:pt>
                <c:pt idx="26861">
                  <c:v>2.539426E-3</c:v>
                </c:pt>
                <c:pt idx="26862">
                  <c:v>-8.5521079999999992E-3</c:v>
                </c:pt>
                <c:pt idx="26863">
                  <c:v>-1.6998322999999999E-2</c:v>
                </c:pt>
                <c:pt idx="26864">
                  <c:v>5.0610200000000003E-4</c:v>
                </c:pt>
                <c:pt idx="26865">
                  <c:v>5.7747500000000004E-4</c:v>
                </c:pt>
                <c:pt idx="26866">
                  <c:v>4.7538040000000004E-3</c:v>
                </c:pt>
                <c:pt idx="26867">
                  <c:v>-1.6367179999999999E-3</c:v>
                </c:pt>
                <c:pt idx="26868">
                  <c:v>2.2568240000000002E-3</c:v>
                </c:pt>
                <c:pt idx="26869">
                  <c:v>-5.2019120000000004E-3</c:v>
                </c:pt>
                <c:pt idx="26870">
                  <c:v>2.082633E-3</c:v>
                </c:pt>
                <c:pt idx="26871">
                  <c:v>5.4203690000000004E-3</c:v>
                </c:pt>
                <c:pt idx="26872">
                  <c:v>1.2924690000000001E-3</c:v>
                </c:pt>
                <c:pt idx="26873">
                  <c:v>8.2705169999999998E-3</c:v>
                </c:pt>
                <c:pt idx="26874">
                  <c:v>-5.9321210000000003E-3</c:v>
                </c:pt>
                <c:pt idx="26875">
                  <c:v>-1.347252E-3</c:v>
                </c:pt>
                <c:pt idx="26876">
                  <c:v>-1.441262E-3</c:v>
                </c:pt>
                <c:pt idx="26877">
                  <c:v>-1.4682809E-2</c:v>
                </c:pt>
                <c:pt idx="26878">
                  <c:v>9.3325130000000006E-3</c:v>
                </c:pt>
                <c:pt idx="26879">
                  <c:v>2.3426632999999999E-2</c:v>
                </c:pt>
                <c:pt idx="26880">
                  <c:v>5.5384470000000002E-3</c:v>
                </c:pt>
                <c:pt idx="26881">
                  <c:v>-1.6551423999999999E-2</c:v>
                </c:pt>
                <c:pt idx="26882">
                  <c:v>-1.1746814E-2</c:v>
                </c:pt>
                <c:pt idx="26883">
                  <c:v>-8.3218040000000004E-3</c:v>
                </c:pt>
                <c:pt idx="26884">
                  <c:v>1.439746E-3</c:v>
                </c:pt>
                <c:pt idx="26885">
                  <c:v>-7.1589899999999998E-4</c:v>
                </c:pt>
                <c:pt idx="26886">
                  <c:v>-9.7475800000000005E-4</c:v>
                </c:pt>
                <c:pt idx="26887">
                  <c:v>1.66636E-3</c:v>
                </c:pt>
                <c:pt idx="26888">
                  <c:v>-1.3530700999999999E-2</c:v>
                </c:pt>
                <c:pt idx="26889">
                  <c:v>-1.1305938E-2</c:v>
                </c:pt>
                <c:pt idx="26890">
                  <c:v>8.94527E-3</c:v>
                </c:pt>
                <c:pt idx="26891">
                  <c:v>6.744033E-3</c:v>
                </c:pt>
                <c:pt idx="26892">
                  <c:v>-5.6063770000000001E-3</c:v>
                </c:pt>
                <c:pt idx="26893">
                  <c:v>-4.1248719999999999E-3</c:v>
                </c:pt>
                <c:pt idx="26894">
                  <c:v>3.778591E-3</c:v>
                </c:pt>
                <c:pt idx="26895">
                  <c:v>-9.2618200000000005E-3</c:v>
                </c:pt>
                <c:pt idx="26896">
                  <c:v>-9.50627E-4</c:v>
                </c:pt>
                <c:pt idx="26897">
                  <c:v>-4.2558550000000002E-3</c:v>
                </c:pt>
                <c:pt idx="26898">
                  <c:v>-2.9173509999999999E-3</c:v>
                </c:pt>
                <c:pt idx="26899">
                  <c:v>1.1659094E-2</c:v>
                </c:pt>
                <c:pt idx="26900">
                  <c:v>1.6430146999999999E-2</c:v>
                </c:pt>
                <c:pt idx="26901">
                  <c:v>6.3788799999999997E-4</c:v>
                </c:pt>
                <c:pt idx="26902">
                  <c:v>-4.3382280000000004E-3</c:v>
                </c:pt>
                <c:pt idx="26903">
                  <c:v>6.0394099999999998E-4</c:v>
                </c:pt>
                <c:pt idx="26904">
                  <c:v>2.1004554000000002E-2</c:v>
                </c:pt>
                <c:pt idx="26905">
                  <c:v>3.0645281E-2</c:v>
                </c:pt>
                <c:pt idx="26906">
                  <c:v>1.1481706E-2</c:v>
                </c:pt>
                <c:pt idx="26907">
                  <c:v>6.8626379999999999E-3</c:v>
                </c:pt>
                <c:pt idx="26908">
                  <c:v>4.8857730000000004E-3</c:v>
                </c:pt>
                <c:pt idx="26909">
                  <c:v>5.8745630000000002E-3</c:v>
                </c:pt>
                <c:pt idx="26910">
                  <c:v>9.9049910000000001E-3</c:v>
                </c:pt>
                <c:pt idx="26911">
                  <c:v>7.3183639999999999E-3</c:v>
                </c:pt>
                <c:pt idx="26912">
                  <c:v>9.8803250000000006E-3</c:v>
                </c:pt>
                <c:pt idx="26913">
                  <c:v>2.4247181E-2</c:v>
                </c:pt>
                <c:pt idx="26914">
                  <c:v>-4.1783360000000004E-3</c:v>
                </c:pt>
                <c:pt idx="26915">
                  <c:v>-1.0610525000000001E-2</c:v>
                </c:pt>
                <c:pt idx="26916">
                  <c:v>2.6963482E-2</c:v>
                </c:pt>
                <c:pt idx="26917">
                  <c:v>2.1847815999999999E-2</c:v>
                </c:pt>
                <c:pt idx="26918">
                  <c:v>-1.376717E-2</c:v>
                </c:pt>
                <c:pt idx="26919">
                  <c:v>-5.1301309999999996E-3</c:v>
                </c:pt>
                <c:pt idx="26920">
                  <c:v>1.1828079999999999E-2</c:v>
                </c:pt>
                <c:pt idx="26921">
                  <c:v>-1.267071E-3</c:v>
                </c:pt>
                <c:pt idx="26922">
                  <c:v>1.21393E-3</c:v>
                </c:pt>
                <c:pt idx="26923">
                  <c:v>5.4192049999999999E-3</c:v>
                </c:pt>
                <c:pt idx="26924">
                  <c:v>-8.9991489999999997E-3</c:v>
                </c:pt>
                <c:pt idx="26925">
                  <c:v>8.5870740000000001E-3</c:v>
                </c:pt>
                <c:pt idx="26926">
                  <c:v>-8.3370479999999997E-3</c:v>
                </c:pt>
                <c:pt idx="26927">
                  <c:v>-8.1016430000000004E-3</c:v>
                </c:pt>
                <c:pt idx="26928">
                  <c:v>1.571757E-3</c:v>
                </c:pt>
                <c:pt idx="26929">
                  <c:v>-2.242983E-3</c:v>
                </c:pt>
                <c:pt idx="26930">
                  <c:v>3.9134460000000001E-3</c:v>
                </c:pt>
                <c:pt idx="26931">
                  <c:v>-1.2386607000000001E-2</c:v>
                </c:pt>
                <c:pt idx="26932">
                  <c:v>-7.6230120000000002E-3</c:v>
                </c:pt>
                <c:pt idx="26933">
                  <c:v>-1.3062354E-2</c:v>
                </c:pt>
                <c:pt idx="26934">
                  <c:v>-4.1631359999999996E-3</c:v>
                </c:pt>
                <c:pt idx="26935">
                  <c:v>-5.5556429999999999E-3</c:v>
                </c:pt>
                <c:pt idx="26936">
                  <c:v>2.9124099999999998E-3</c:v>
                </c:pt>
                <c:pt idx="26937">
                  <c:v>3.9747039999999999E-3</c:v>
                </c:pt>
                <c:pt idx="26938">
                  <c:v>-1.4996899999999999E-3</c:v>
                </c:pt>
                <c:pt idx="26939">
                  <c:v>-6.1637649999999999E-3</c:v>
                </c:pt>
                <c:pt idx="26940">
                  <c:v>-7.0242099999999995E-4</c:v>
                </c:pt>
                <c:pt idx="26941">
                  <c:v>-7.0560680000000004E-3</c:v>
                </c:pt>
                <c:pt idx="26942">
                  <c:v>8.8137089999999994E-3</c:v>
                </c:pt>
                <c:pt idx="26943">
                  <c:v>2.1330485E-2</c:v>
                </c:pt>
                <c:pt idx="26944">
                  <c:v>-1.3792881999999999E-2</c:v>
                </c:pt>
                <c:pt idx="26945">
                  <c:v>5.7990740000000004E-3</c:v>
                </c:pt>
                <c:pt idx="26946">
                  <c:v>9.8755749999999993E-3</c:v>
                </c:pt>
                <c:pt idx="26947">
                  <c:v>-2.8472079999999999E-3</c:v>
                </c:pt>
                <c:pt idx="26948">
                  <c:v>1.4570398E-2</c:v>
                </c:pt>
                <c:pt idx="26949">
                  <c:v>7.4858989999999999E-3</c:v>
                </c:pt>
                <c:pt idx="26950">
                  <c:v>6.9077269999999998E-3</c:v>
                </c:pt>
                <c:pt idx="26951">
                  <c:v>-1.567475E-3</c:v>
                </c:pt>
                <c:pt idx="26952">
                  <c:v>4.9191859999999999E-3</c:v>
                </c:pt>
                <c:pt idx="26953">
                  <c:v>8.9136200000000006E-3</c:v>
                </c:pt>
                <c:pt idx="26954">
                  <c:v>3.2943500000000001E-3</c:v>
                </c:pt>
                <c:pt idx="26955">
                  <c:v>1.7629122000000001E-2</c:v>
                </c:pt>
                <c:pt idx="26956">
                  <c:v>2.3660130000000001E-3</c:v>
                </c:pt>
                <c:pt idx="26957">
                  <c:v>7.5364380000000003E-3</c:v>
                </c:pt>
                <c:pt idx="26958">
                  <c:v>1.0661125E-2</c:v>
                </c:pt>
                <c:pt idx="26959">
                  <c:v>1.3826656999999999E-2</c:v>
                </c:pt>
                <c:pt idx="26960">
                  <c:v>9.8822489999999992E-3</c:v>
                </c:pt>
                <c:pt idx="26961" formatCode="0.00E+00">
                  <c:v>-3.7387900000000002E-5</c:v>
                </c:pt>
                <c:pt idx="26962">
                  <c:v>6.1925440000000003E-3</c:v>
                </c:pt>
                <c:pt idx="26963">
                  <c:v>1.946668E-2</c:v>
                </c:pt>
                <c:pt idx="26964">
                  <c:v>2.601679E-3</c:v>
                </c:pt>
                <c:pt idx="26965">
                  <c:v>-4.2692959999999997E-3</c:v>
                </c:pt>
                <c:pt idx="26966">
                  <c:v>1.0028416E-2</c:v>
                </c:pt>
                <c:pt idx="26967">
                  <c:v>1.6742331999999999E-2</c:v>
                </c:pt>
                <c:pt idx="26968">
                  <c:v>7.2886419999999997E-3</c:v>
                </c:pt>
                <c:pt idx="26969">
                  <c:v>4.7617689999999999E-3</c:v>
                </c:pt>
                <c:pt idx="26970">
                  <c:v>5.5663099999999997E-3</c:v>
                </c:pt>
                <c:pt idx="26971">
                  <c:v>1.680471E-2</c:v>
                </c:pt>
                <c:pt idx="26972">
                  <c:v>2.2390956E-2</c:v>
                </c:pt>
                <c:pt idx="26973">
                  <c:v>-1.8177709999999999E-3</c:v>
                </c:pt>
                <c:pt idx="26974">
                  <c:v>-3.3775849999999998E-3</c:v>
                </c:pt>
                <c:pt idx="26975">
                  <c:v>2.8104496999999999E-2</c:v>
                </c:pt>
                <c:pt idx="26976">
                  <c:v>-1.2430060000000001E-3</c:v>
                </c:pt>
                <c:pt idx="26977">
                  <c:v>-9.8830340000000006E-3</c:v>
                </c:pt>
                <c:pt idx="26978">
                  <c:v>2.1623228000000001E-2</c:v>
                </c:pt>
                <c:pt idx="26979">
                  <c:v>9.2306179999999995E-3</c:v>
                </c:pt>
                <c:pt idx="26980">
                  <c:v>-7.0271810000000004E-3</c:v>
                </c:pt>
                <c:pt idx="26981">
                  <c:v>2.7902959999999998E-3</c:v>
                </c:pt>
                <c:pt idx="26982">
                  <c:v>5.1732929999999998E-3</c:v>
                </c:pt>
                <c:pt idx="26983">
                  <c:v>-1.806483E-3</c:v>
                </c:pt>
                <c:pt idx="26984">
                  <c:v>-2.585192E-3</c:v>
                </c:pt>
                <c:pt idx="26985">
                  <c:v>-4.7970529999999999E-3</c:v>
                </c:pt>
                <c:pt idx="26986">
                  <c:v>-6.237823E-3</c:v>
                </c:pt>
                <c:pt idx="26987">
                  <c:v>-1.1686075000000001E-2</c:v>
                </c:pt>
                <c:pt idx="26988">
                  <c:v>4.7365740000000003E-3</c:v>
                </c:pt>
                <c:pt idx="26989">
                  <c:v>1.8058851000000001E-2</c:v>
                </c:pt>
                <c:pt idx="26990">
                  <c:v>-1.8525379999999999E-3</c:v>
                </c:pt>
                <c:pt idx="26991">
                  <c:v>-2.2479767000000001E-2</c:v>
                </c:pt>
                <c:pt idx="26992">
                  <c:v>2.392295E-3</c:v>
                </c:pt>
                <c:pt idx="26993">
                  <c:v>2.843309E-3</c:v>
                </c:pt>
                <c:pt idx="26994">
                  <c:v>-1.5439559E-2</c:v>
                </c:pt>
                <c:pt idx="26995">
                  <c:v>-8.1677729999999997E-3</c:v>
                </c:pt>
                <c:pt idx="26996">
                  <c:v>3.4697090000000001E-3</c:v>
                </c:pt>
                <c:pt idx="26997">
                  <c:v>2.7000560000000002E-3</c:v>
                </c:pt>
                <c:pt idx="26998">
                  <c:v>-1.0145701E-2</c:v>
                </c:pt>
                <c:pt idx="26999">
                  <c:v>-2.9763490000000001E-3</c:v>
                </c:pt>
                <c:pt idx="27000">
                  <c:v>4.1715759999999998E-3</c:v>
                </c:pt>
                <c:pt idx="27001">
                  <c:v>4.8595720000000004E-3</c:v>
                </c:pt>
                <c:pt idx="27002">
                  <c:v>-8.8421260000000005E-3</c:v>
                </c:pt>
                <c:pt idx="27003">
                  <c:v>-9.8922119999999992E-3</c:v>
                </c:pt>
                <c:pt idx="27004">
                  <c:v>1.6680012000000001E-2</c:v>
                </c:pt>
                <c:pt idx="27005">
                  <c:v>1.045659E-3</c:v>
                </c:pt>
                <c:pt idx="27006">
                  <c:v>-8.2506369999999999E-3</c:v>
                </c:pt>
                <c:pt idx="27007">
                  <c:v>4.0622210000000004E-3</c:v>
                </c:pt>
                <c:pt idx="27008">
                  <c:v>8.3819799999999996E-4</c:v>
                </c:pt>
                <c:pt idx="27009">
                  <c:v>-5.043535E-3</c:v>
                </c:pt>
                <c:pt idx="27010">
                  <c:v>-2.9590789999999999E-3</c:v>
                </c:pt>
                <c:pt idx="27011">
                  <c:v>4.62406E-4</c:v>
                </c:pt>
                <c:pt idx="27012">
                  <c:v>-3.6284759999999998E-3</c:v>
                </c:pt>
                <c:pt idx="27013">
                  <c:v>9.70699E-4</c:v>
                </c:pt>
                <c:pt idx="27014">
                  <c:v>-3.521255E-3</c:v>
                </c:pt>
                <c:pt idx="27015">
                  <c:v>3.2880610000000001E-3</c:v>
                </c:pt>
                <c:pt idx="27016">
                  <c:v>-8.5936320000000004E-3</c:v>
                </c:pt>
                <c:pt idx="27017">
                  <c:v>-2.178363E-3</c:v>
                </c:pt>
                <c:pt idx="27018">
                  <c:v>4.9621040000000002E-3</c:v>
                </c:pt>
                <c:pt idx="27019">
                  <c:v>-1.2210308E-2</c:v>
                </c:pt>
                <c:pt idx="27020">
                  <c:v>-9.9836379999999995E-3</c:v>
                </c:pt>
                <c:pt idx="27021">
                  <c:v>1.667672E-3</c:v>
                </c:pt>
                <c:pt idx="27022">
                  <c:v>-6.1223400000000004E-3</c:v>
                </c:pt>
                <c:pt idx="27023">
                  <c:v>-1.0063574E-2</c:v>
                </c:pt>
                <c:pt idx="27024">
                  <c:v>-5.5183560000000003E-3</c:v>
                </c:pt>
                <c:pt idx="27025">
                  <c:v>1.73632E-3</c:v>
                </c:pt>
                <c:pt idx="27026">
                  <c:v>1.3325850000000001E-3</c:v>
                </c:pt>
                <c:pt idx="27027">
                  <c:v>-3.3500919999999998E-3</c:v>
                </c:pt>
                <c:pt idx="27028">
                  <c:v>-9.8878869999999997E-3</c:v>
                </c:pt>
                <c:pt idx="27029">
                  <c:v>-1.0567230000000001E-3</c:v>
                </c:pt>
                <c:pt idx="27030">
                  <c:v>-3.9679100000000002E-4</c:v>
                </c:pt>
                <c:pt idx="27031">
                  <c:v>-1.051459E-3</c:v>
                </c:pt>
                <c:pt idx="27032">
                  <c:v>-9.9602660000000006E-3</c:v>
                </c:pt>
                <c:pt idx="27033" formatCode="0.00E+00">
                  <c:v>5.11995E-7</c:v>
                </c:pt>
                <c:pt idx="27034">
                  <c:v>-8.2267099999999997E-4</c:v>
                </c:pt>
                <c:pt idx="27035">
                  <c:v>-7.6603569999999996E-3</c:v>
                </c:pt>
                <c:pt idx="27036">
                  <c:v>1.654581E-3</c:v>
                </c:pt>
                <c:pt idx="27037">
                  <c:v>-2.1147750000000002E-3</c:v>
                </c:pt>
                <c:pt idx="27038">
                  <c:v>-2.955269E-3</c:v>
                </c:pt>
                <c:pt idx="27039">
                  <c:v>-1.4759526E-2</c:v>
                </c:pt>
                <c:pt idx="27040">
                  <c:v>-5.6339370000000003E-3</c:v>
                </c:pt>
                <c:pt idx="27041">
                  <c:v>3.6573780000000002E-3</c:v>
                </c:pt>
                <c:pt idx="27042">
                  <c:v>2.7745399999999998E-3</c:v>
                </c:pt>
                <c:pt idx="27043">
                  <c:v>-5.335439E-3</c:v>
                </c:pt>
                <c:pt idx="27044">
                  <c:v>-4.9282420000000002E-3</c:v>
                </c:pt>
                <c:pt idx="27045">
                  <c:v>-2.029575E-3</c:v>
                </c:pt>
                <c:pt idx="27046">
                  <c:v>-6.7244610000000002E-3</c:v>
                </c:pt>
                <c:pt idx="27047">
                  <c:v>2.844461E-3</c:v>
                </c:pt>
                <c:pt idx="27048">
                  <c:v>-2.8951839999999999E-3</c:v>
                </c:pt>
                <c:pt idx="27049">
                  <c:v>-1.335858E-2</c:v>
                </c:pt>
                <c:pt idx="27050">
                  <c:v>9.3589829999999995E-3</c:v>
                </c:pt>
                <c:pt idx="27051">
                  <c:v>1.1961075999999999E-2</c:v>
                </c:pt>
                <c:pt idx="27052">
                  <c:v>-7.5665530000000002E-3</c:v>
                </c:pt>
                <c:pt idx="27053">
                  <c:v>1.510689E-3</c:v>
                </c:pt>
                <c:pt idx="27054">
                  <c:v>-1.88138E-3</c:v>
                </c:pt>
                <c:pt idx="27055">
                  <c:v>-4.6600809999999999E-3</c:v>
                </c:pt>
                <c:pt idx="27056">
                  <c:v>-1.1659134999999999E-2</c:v>
                </c:pt>
                <c:pt idx="27057">
                  <c:v>1.1236900000000001E-3</c:v>
                </c:pt>
                <c:pt idx="27058">
                  <c:v>3.9804630000000001E-3</c:v>
                </c:pt>
                <c:pt idx="27059">
                  <c:v>-2.4608220000000001E-3</c:v>
                </c:pt>
                <c:pt idx="27060">
                  <c:v>1.287844E-3</c:v>
                </c:pt>
                <c:pt idx="27061">
                  <c:v>-1.5818799999999999E-3</c:v>
                </c:pt>
                <c:pt idx="27062">
                  <c:v>-1.1895969999999999E-3</c:v>
                </c:pt>
                <c:pt idx="27063">
                  <c:v>-1.281985E-3</c:v>
                </c:pt>
                <c:pt idx="27064">
                  <c:v>-1.691845E-3</c:v>
                </c:pt>
                <c:pt idx="27065">
                  <c:v>-1.1560967E-2</c:v>
                </c:pt>
                <c:pt idx="27066">
                  <c:v>-9.1840959999999992E-3</c:v>
                </c:pt>
                <c:pt idx="27067">
                  <c:v>-1.234888E-3</c:v>
                </c:pt>
                <c:pt idx="27068">
                  <c:v>-7.6445840000000003E-3</c:v>
                </c:pt>
                <c:pt idx="27069">
                  <c:v>-6.5379169999999999E-3</c:v>
                </c:pt>
                <c:pt idx="27070">
                  <c:v>-1.3380909E-2</c:v>
                </c:pt>
                <c:pt idx="27071">
                  <c:v>-3.130402E-3</c:v>
                </c:pt>
                <c:pt idx="27072">
                  <c:v>-3.17754E-3</c:v>
                </c:pt>
                <c:pt idx="27073" formatCode="0.00E+00">
                  <c:v>3.53784E-5</c:v>
                </c:pt>
                <c:pt idx="27074">
                  <c:v>1.2766780000000001E-3</c:v>
                </c:pt>
                <c:pt idx="27075">
                  <c:v>-6.0585270000000002E-3</c:v>
                </c:pt>
                <c:pt idx="27076">
                  <c:v>-6.7402970000000001E-3</c:v>
                </c:pt>
                <c:pt idx="27077">
                  <c:v>-3.1298300000000001E-3</c:v>
                </c:pt>
                <c:pt idx="27078">
                  <c:v>-1.7478700000000001E-4</c:v>
                </c:pt>
                <c:pt idx="27079">
                  <c:v>-6.769799E-3</c:v>
                </c:pt>
                <c:pt idx="27080">
                  <c:v>1.2074340000000001E-3</c:v>
                </c:pt>
                <c:pt idx="27081">
                  <c:v>-5.6796620000000003E-3</c:v>
                </c:pt>
                <c:pt idx="27082">
                  <c:v>-2.8473909999999999E-3</c:v>
                </c:pt>
                <c:pt idx="27083">
                  <c:v>5.1848459999999999E-3</c:v>
                </c:pt>
                <c:pt idx="27084">
                  <c:v>7.6666199999999999E-4</c:v>
                </c:pt>
                <c:pt idx="27085">
                  <c:v>4.4178749999999999E-3</c:v>
                </c:pt>
                <c:pt idx="27086">
                  <c:v>1.083065E-3</c:v>
                </c:pt>
                <c:pt idx="27087">
                  <c:v>6.5667199999999998E-3</c:v>
                </c:pt>
                <c:pt idx="27088">
                  <c:v>1.7349469999999999E-3</c:v>
                </c:pt>
                <c:pt idx="27089">
                  <c:v>-7.3994710000000003E-3</c:v>
                </c:pt>
                <c:pt idx="27090">
                  <c:v>7.7768170000000001E-3</c:v>
                </c:pt>
                <c:pt idx="27091" formatCode="0.00E+00">
                  <c:v>8.9848599999999999E-5</c:v>
                </c:pt>
                <c:pt idx="27092">
                  <c:v>-1.126684E-3</c:v>
                </c:pt>
                <c:pt idx="27093">
                  <c:v>1.786611E-3</c:v>
                </c:pt>
                <c:pt idx="27094">
                  <c:v>4.9911929999999997E-3</c:v>
                </c:pt>
                <c:pt idx="27095">
                  <c:v>3.9215049999999996E-3</c:v>
                </c:pt>
                <c:pt idx="27096">
                  <c:v>2.916161E-3</c:v>
                </c:pt>
                <c:pt idx="27097">
                  <c:v>-2.1212689999999998E-3</c:v>
                </c:pt>
                <c:pt idx="27098">
                  <c:v>6.8906009999999997E-3</c:v>
                </c:pt>
                <c:pt idx="27099">
                  <c:v>5.3142140000000003E-3</c:v>
                </c:pt>
                <c:pt idx="27100">
                  <c:v>4.5887690000000004E-3</c:v>
                </c:pt>
                <c:pt idx="27101">
                  <c:v>1.2367556E-2</c:v>
                </c:pt>
                <c:pt idx="27102">
                  <c:v>8.0905189999999991E-3</c:v>
                </c:pt>
                <c:pt idx="27103">
                  <c:v>-1.9764959999999999E-3</c:v>
                </c:pt>
                <c:pt idx="27104">
                  <c:v>4.0955119999999999E-3</c:v>
                </c:pt>
                <c:pt idx="27105">
                  <c:v>5.234275E-3</c:v>
                </c:pt>
                <c:pt idx="27106">
                  <c:v>6.0582559999999997E-3</c:v>
                </c:pt>
                <c:pt idx="27107">
                  <c:v>-2.0440990000000002E-3</c:v>
                </c:pt>
                <c:pt idx="27108">
                  <c:v>-3.0523719999999998E-3</c:v>
                </c:pt>
                <c:pt idx="27109">
                  <c:v>4.1860789999999997E-3</c:v>
                </c:pt>
                <c:pt idx="27110">
                  <c:v>-2.85634E-4</c:v>
                </c:pt>
                <c:pt idx="27111">
                  <c:v>4.007933E-3</c:v>
                </c:pt>
                <c:pt idx="27112">
                  <c:v>1.5061600000000001E-3</c:v>
                </c:pt>
                <c:pt idx="27113">
                  <c:v>6.0916500000000005E-4</c:v>
                </c:pt>
                <c:pt idx="27114">
                  <c:v>5.02905E-4</c:v>
                </c:pt>
                <c:pt idx="27115">
                  <c:v>-4.9442829999999998E-3</c:v>
                </c:pt>
                <c:pt idx="27116">
                  <c:v>5.2079000000000003E-4</c:v>
                </c:pt>
                <c:pt idx="27117">
                  <c:v>-5.9027339999999998E-3</c:v>
                </c:pt>
                <c:pt idx="27118">
                  <c:v>-4.6281450000000002E-3</c:v>
                </c:pt>
                <c:pt idx="27119">
                  <c:v>1.1517140000000001E-3</c:v>
                </c:pt>
                <c:pt idx="27120">
                  <c:v>2.9946209999999998E-3</c:v>
                </c:pt>
                <c:pt idx="27121">
                  <c:v>-9.7536649999999999E-3</c:v>
                </c:pt>
                <c:pt idx="27122">
                  <c:v>-7.9460499999999999E-4</c:v>
                </c:pt>
                <c:pt idx="27123">
                  <c:v>-3.3449339999999999E-3</c:v>
                </c:pt>
                <c:pt idx="27124">
                  <c:v>-5.8163479999999998E-3</c:v>
                </c:pt>
                <c:pt idx="27125">
                  <c:v>-1.0874098E-2</c:v>
                </c:pt>
                <c:pt idx="27126">
                  <c:v>-8.7411720000000002E-3</c:v>
                </c:pt>
                <c:pt idx="27127">
                  <c:v>-7.0015549999999996E-3</c:v>
                </c:pt>
                <c:pt idx="27128">
                  <c:v>-8.0247410000000002E-3</c:v>
                </c:pt>
                <c:pt idx="27129">
                  <c:v>-1.5262309E-2</c:v>
                </c:pt>
                <c:pt idx="27130">
                  <c:v>-9.5093490000000003E-3</c:v>
                </c:pt>
                <c:pt idx="27131">
                  <c:v>-6.908918E-3</c:v>
                </c:pt>
                <c:pt idx="27132">
                  <c:v>-7.8817699999999997E-3</c:v>
                </c:pt>
                <c:pt idx="27133">
                  <c:v>-4.4014479999999996E-3</c:v>
                </c:pt>
                <c:pt idx="27134">
                  <c:v>-4.6624370000000002E-3</c:v>
                </c:pt>
                <c:pt idx="27135">
                  <c:v>-2.4291989999999999E-3</c:v>
                </c:pt>
                <c:pt idx="27136">
                  <c:v>1.9583589999999998E-3</c:v>
                </c:pt>
                <c:pt idx="27137">
                  <c:v>-1.1050193E-2</c:v>
                </c:pt>
                <c:pt idx="27138">
                  <c:v>3.0739E-4</c:v>
                </c:pt>
                <c:pt idx="27139">
                  <c:v>1.937306E-3</c:v>
                </c:pt>
                <c:pt idx="27140">
                  <c:v>-1.407358E-3</c:v>
                </c:pt>
                <c:pt idx="27141">
                  <c:v>-6.8210809999999997E-3</c:v>
                </c:pt>
                <c:pt idx="27142">
                  <c:v>3.1575169999999999E-3</c:v>
                </c:pt>
                <c:pt idx="27143">
                  <c:v>2.2401259999999998E-3</c:v>
                </c:pt>
                <c:pt idx="27144">
                  <c:v>-3.5626360000000001E-3</c:v>
                </c:pt>
                <c:pt idx="27145">
                  <c:v>-7.4888710000000002E-3</c:v>
                </c:pt>
                <c:pt idx="27146">
                  <c:v>1.389309E-3</c:v>
                </c:pt>
                <c:pt idx="27147">
                  <c:v>2.7644140000000002E-3</c:v>
                </c:pt>
                <c:pt idx="27148">
                  <c:v>1.493819E-3</c:v>
                </c:pt>
                <c:pt idx="27149">
                  <c:v>-2.8383400000000001E-4</c:v>
                </c:pt>
                <c:pt idx="27150" formatCode="0.00E+00">
                  <c:v>2.50922E-5</c:v>
                </c:pt>
                <c:pt idx="27151">
                  <c:v>-9.8416319999999995E-3</c:v>
                </c:pt>
                <c:pt idx="27152">
                  <c:v>-4.6644470000000004E-3</c:v>
                </c:pt>
                <c:pt idx="27153">
                  <c:v>-5.6858500000000003E-4</c:v>
                </c:pt>
                <c:pt idx="27154">
                  <c:v>-1.2026840000000001E-3</c:v>
                </c:pt>
                <c:pt idx="27155">
                  <c:v>-3.4429590000000002E-3</c:v>
                </c:pt>
                <c:pt idx="27156">
                  <c:v>3.2993660000000002E-3</c:v>
                </c:pt>
                <c:pt idx="27157">
                  <c:v>-9.9361499999999999E-4</c:v>
                </c:pt>
                <c:pt idx="27158">
                  <c:v>-2.598702E-3</c:v>
                </c:pt>
                <c:pt idx="27159">
                  <c:v>-1.1501783999999999E-2</c:v>
                </c:pt>
                <c:pt idx="27160">
                  <c:v>9.7422510000000004E-3</c:v>
                </c:pt>
                <c:pt idx="27161">
                  <c:v>-4.0192880000000002E-3</c:v>
                </c:pt>
                <c:pt idx="27162">
                  <c:v>3.46165E-4</c:v>
                </c:pt>
                <c:pt idx="27163">
                  <c:v>-5.6364650000000002E-3</c:v>
                </c:pt>
                <c:pt idx="27164">
                  <c:v>-5.6159579999999999E-3</c:v>
                </c:pt>
                <c:pt idx="27165">
                  <c:v>-8.6831779999999997E-3</c:v>
                </c:pt>
                <c:pt idx="27166">
                  <c:v>-4.9725960000000001E-3</c:v>
                </c:pt>
                <c:pt idx="27167">
                  <c:v>-1.4357686999999999E-2</c:v>
                </c:pt>
                <c:pt idx="27168">
                  <c:v>-6.7109520000000001E-3</c:v>
                </c:pt>
                <c:pt idx="27169">
                  <c:v>-1.8232840000000001E-3</c:v>
                </c:pt>
                <c:pt idx="27170">
                  <c:v>-8.2513550000000001E-3</c:v>
                </c:pt>
                <c:pt idx="27171">
                  <c:v>-1.1494614E-2</c:v>
                </c:pt>
                <c:pt idx="27172">
                  <c:v>-8.0543430000000003E-3</c:v>
                </c:pt>
                <c:pt idx="27173">
                  <c:v>-1.1943581999999999E-2</c:v>
                </c:pt>
                <c:pt idx="27174">
                  <c:v>-6.8665319999999998E-3</c:v>
                </c:pt>
                <c:pt idx="27175">
                  <c:v>-5.15586E-3</c:v>
                </c:pt>
                <c:pt idx="27176">
                  <c:v>-2.388303E-3</c:v>
                </c:pt>
                <c:pt idx="27177">
                  <c:v>-9.571955E-3</c:v>
                </c:pt>
                <c:pt idx="27178">
                  <c:v>-1.6648240000000002E-2</c:v>
                </c:pt>
                <c:pt idx="27179">
                  <c:v>-9.1313520000000006E-3</c:v>
                </c:pt>
                <c:pt idx="27180">
                  <c:v>-7.8786020000000002E-3</c:v>
                </c:pt>
                <c:pt idx="27181">
                  <c:v>-1.1703099E-2</c:v>
                </c:pt>
                <c:pt idx="27182">
                  <c:v>-4.6305419999999996E-3</c:v>
                </c:pt>
                <c:pt idx="27183">
                  <c:v>-1.1974787000000001E-2</c:v>
                </c:pt>
                <c:pt idx="27184">
                  <c:v>-1.1319384E-2</c:v>
                </c:pt>
                <c:pt idx="27185">
                  <c:v>-1.5982741000000002E-2</c:v>
                </c:pt>
                <c:pt idx="27186">
                  <c:v>-1.2519832999999999E-2</c:v>
                </c:pt>
                <c:pt idx="27187">
                  <c:v>-3.1642609999999998E-3</c:v>
                </c:pt>
                <c:pt idx="27188">
                  <c:v>-2.2556599E-2</c:v>
                </c:pt>
                <c:pt idx="27189">
                  <c:v>-2.2676696999999999E-2</c:v>
                </c:pt>
                <c:pt idx="27190">
                  <c:v>-3.4513360000000002E-3</c:v>
                </c:pt>
                <c:pt idx="27191">
                  <c:v>-2.0808941000000001E-2</c:v>
                </c:pt>
                <c:pt idx="27192">
                  <c:v>-2.6458303999999998E-2</c:v>
                </c:pt>
                <c:pt idx="27193">
                  <c:v>-8.4911640000000007E-3</c:v>
                </c:pt>
                <c:pt idx="27194">
                  <c:v>-1.8953391999999999E-2</c:v>
                </c:pt>
                <c:pt idx="27195">
                  <c:v>-2.2758607E-2</c:v>
                </c:pt>
                <c:pt idx="27196">
                  <c:v>-1.5222127E-2</c:v>
                </c:pt>
                <c:pt idx="27197">
                  <c:v>-1.2060459000000001E-2</c:v>
                </c:pt>
                <c:pt idx="27198">
                  <c:v>-2.1973276999999999E-2</c:v>
                </c:pt>
                <c:pt idx="27199">
                  <c:v>-3.4607366000000001E-2</c:v>
                </c:pt>
                <c:pt idx="27200">
                  <c:v>-3.0657635999999999E-2</c:v>
                </c:pt>
                <c:pt idx="27201">
                  <c:v>-3.6747030999999999E-2</c:v>
                </c:pt>
                <c:pt idx="27202">
                  <c:v>-3.3964828000000002E-2</c:v>
                </c:pt>
                <c:pt idx="27203">
                  <c:v>-3.5790738000000002E-2</c:v>
                </c:pt>
                <c:pt idx="27204">
                  <c:v>-2.9349614E-2</c:v>
                </c:pt>
                <c:pt idx="27205">
                  <c:v>-1.9930836E-2</c:v>
                </c:pt>
                <c:pt idx="27206">
                  <c:v>-3.6332178999999999E-2</c:v>
                </c:pt>
                <c:pt idx="27207">
                  <c:v>-4.7747668E-2</c:v>
                </c:pt>
                <c:pt idx="27208">
                  <c:v>-4.0545947999999998E-2</c:v>
                </c:pt>
                <c:pt idx="27209">
                  <c:v>-4.0890012000000003E-2</c:v>
                </c:pt>
                <c:pt idx="27210">
                  <c:v>-4.1054594999999999E-2</c:v>
                </c:pt>
                <c:pt idx="27211">
                  <c:v>-3.5101651999999997E-2</c:v>
                </c:pt>
                <c:pt idx="27212">
                  <c:v>-3.7683322999999998E-2</c:v>
                </c:pt>
                <c:pt idx="27213">
                  <c:v>-4.1607327999999999E-2</c:v>
                </c:pt>
                <c:pt idx="27214">
                  <c:v>-3.5943583000000001E-2</c:v>
                </c:pt>
                <c:pt idx="27215">
                  <c:v>-4.5090228000000003E-2</c:v>
                </c:pt>
                <c:pt idx="27216">
                  <c:v>-4.8181359E-2</c:v>
                </c:pt>
                <c:pt idx="27217">
                  <c:v>-4.2997316000000001E-2</c:v>
                </c:pt>
                <c:pt idx="27218">
                  <c:v>-4.2386919000000002E-2</c:v>
                </c:pt>
                <c:pt idx="27219">
                  <c:v>-4.4214419999999997E-2</c:v>
                </c:pt>
                <c:pt idx="27220">
                  <c:v>-4.5911919000000002E-2</c:v>
                </c:pt>
                <c:pt idx="27221">
                  <c:v>-4.2679802000000003E-2</c:v>
                </c:pt>
                <c:pt idx="27222">
                  <c:v>-4.3468099000000003E-2</c:v>
                </c:pt>
                <c:pt idx="27223">
                  <c:v>-4.7312043999999998E-2</c:v>
                </c:pt>
                <c:pt idx="27224">
                  <c:v>-4.2765494000000001E-2</c:v>
                </c:pt>
                <c:pt idx="27225">
                  <c:v>-4.3484694999999997E-2</c:v>
                </c:pt>
                <c:pt idx="27226">
                  <c:v>-4.5671415E-2</c:v>
                </c:pt>
                <c:pt idx="27227">
                  <c:v>-4.3775166999999997E-2</c:v>
                </c:pt>
                <c:pt idx="27228">
                  <c:v>-4.9651164999999997E-2</c:v>
                </c:pt>
                <c:pt idx="27229">
                  <c:v>-4.3185946000000003E-2</c:v>
                </c:pt>
                <c:pt idx="27230">
                  <c:v>-4.4939104000000001E-2</c:v>
                </c:pt>
                <c:pt idx="27231">
                  <c:v>-4.3620369999999999E-2</c:v>
                </c:pt>
                <c:pt idx="27232">
                  <c:v>-3.8115080000000003E-2</c:v>
                </c:pt>
                <c:pt idx="27233">
                  <c:v>-3.5972793000000003E-2</c:v>
                </c:pt>
                <c:pt idx="27234">
                  <c:v>-4.4004355000000002E-2</c:v>
                </c:pt>
                <c:pt idx="27235">
                  <c:v>-4.2011656000000001E-2</c:v>
                </c:pt>
                <c:pt idx="27236">
                  <c:v>-4.1684884999999998E-2</c:v>
                </c:pt>
                <c:pt idx="27237">
                  <c:v>-3.7247937000000002E-2</c:v>
                </c:pt>
                <c:pt idx="27238">
                  <c:v>-3.3961862000000002E-2</c:v>
                </c:pt>
                <c:pt idx="27239">
                  <c:v>-4.1712738999999999E-2</c:v>
                </c:pt>
                <c:pt idx="27240">
                  <c:v>-5.1473491000000003E-2</c:v>
                </c:pt>
                <c:pt idx="27241">
                  <c:v>-3.8887775999999999E-2</c:v>
                </c:pt>
                <c:pt idx="27242">
                  <c:v>-5.1922619000000003E-2</c:v>
                </c:pt>
                <c:pt idx="27243">
                  <c:v>-4.8100552999999997E-2</c:v>
                </c:pt>
                <c:pt idx="27244">
                  <c:v>-3.9556599999999997E-2</c:v>
                </c:pt>
                <c:pt idx="27245">
                  <c:v>-4.0888380000000002E-2</c:v>
                </c:pt>
                <c:pt idx="27246">
                  <c:v>-5.5537893999999997E-2</c:v>
                </c:pt>
                <c:pt idx="27247">
                  <c:v>-5.2518018E-2</c:v>
                </c:pt>
                <c:pt idx="27248">
                  <c:v>-5.0672714000000001E-2</c:v>
                </c:pt>
                <c:pt idx="27249">
                  <c:v>-4.7813519999999998E-2</c:v>
                </c:pt>
                <c:pt idx="27250">
                  <c:v>-5.2633576000000001E-2</c:v>
                </c:pt>
                <c:pt idx="27251">
                  <c:v>-4.8992741999999999E-2</c:v>
                </c:pt>
                <c:pt idx="27252">
                  <c:v>-5.501122E-2</c:v>
                </c:pt>
                <c:pt idx="27253">
                  <c:v>-5.2847831999999997E-2</c:v>
                </c:pt>
                <c:pt idx="27254">
                  <c:v>-5.9482299000000002E-2</c:v>
                </c:pt>
                <c:pt idx="27255">
                  <c:v>-5.9097480000000001E-2</c:v>
                </c:pt>
                <c:pt idx="27256">
                  <c:v>-5.4630554999999997E-2</c:v>
                </c:pt>
                <c:pt idx="27257">
                  <c:v>-5.5891898000000002E-2</c:v>
                </c:pt>
                <c:pt idx="27258">
                  <c:v>-5.6007214E-2</c:v>
                </c:pt>
                <c:pt idx="27259">
                  <c:v>-5.6128073000000001E-2</c:v>
                </c:pt>
                <c:pt idx="27260">
                  <c:v>-5.6863904E-2</c:v>
                </c:pt>
                <c:pt idx="27261">
                  <c:v>-6.1552535999999998E-2</c:v>
                </c:pt>
                <c:pt idx="27262">
                  <c:v>-6.9078632000000001E-2</c:v>
                </c:pt>
                <c:pt idx="27263">
                  <c:v>-6.2183648000000001E-2</c:v>
                </c:pt>
                <c:pt idx="27264">
                  <c:v>-6.0394265000000003E-2</c:v>
                </c:pt>
                <c:pt idx="27265">
                  <c:v>-5.2109285999999998E-2</c:v>
                </c:pt>
                <c:pt idx="27266">
                  <c:v>-5.9726723000000002E-2</c:v>
                </c:pt>
                <c:pt idx="27267">
                  <c:v>-6.7098967999999995E-2</c:v>
                </c:pt>
                <c:pt idx="27268">
                  <c:v>-6.9450005999999995E-2</c:v>
                </c:pt>
                <c:pt idx="27269">
                  <c:v>-6.9988720000000004E-2</c:v>
                </c:pt>
                <c:pt idx="27270">
                  <c:v>-7.4984543000000001E-2</c:v>
                </c:pt>
                <c:pt idx="27271">
                  <c:v>-6.2730007000000004E-2</c:v>
                </c:pt>
                <c:pt idx="27272">
                  <c:v>-6.0484431999999998E-2</c:v>
                </c:pt>
                <c:pt idx="27273">
                  <c:v>-7.1667247000000003E-2</c:v>
                </c:pt>
                <c:pt idx="27274">
                  <c:v>-7.0056832999999999E-2</c:v>
                </c:pt>
                <c:pt idx="27275">
                  <c:v>-6.8270117000000005E-2</c:v>
                </c:pt>
                <c:pt idx="27276">
                  <c:v>-7.4324548000000004E-2</c:v>
                </c:pt>
                <c:pt idx="27277">
                  <c:v>-6.9026700999999996E-2</c:v>
                </c:pt>
                <c:pt idx="27278">
                  <c:v>-7.2561786000000003E-2</c:v>
                </c:pt>
                <c:pt idx="27279">
                  <c:v>-7.6995834999999999E-2</c:v>
                </c:pt>
                <c:pt idx="27280">
                  <c:v>-8.2570097999999995E-2</c:v>
                </c:pt>
                <c:pt idx="27281">
                  <c:v>-7.4421600000000004E-2</c:v>
                </c:pt>
                <c:pt idx="27282">
                  <c:v>-8.1407866999999995E-2</c:v>
                </c:pt>
                <c:pt idx="27283">
                  <c:v>-8.0253280999999996E-2</c:v>
                </c:pt>
                <c:pt idx="27284">
                  <c:v>-7.8404515999999994E-2</c:v>
                </c:pt>
                <c:pt idx="27285">
                  <c:v>-8.2632079999999997E-2</c:v>
                </c:pt>
                <c:pt idx="27286">
                  <c:v>-8.0536701000000002E-2</c:v>
                </c:pt>
                <c:pt idx="27287">
                  <c:v>-8.4356263000000001E-2</c:v>
                </c:pt>
                <c:pt idx="27288">
                  <c:v>-8.3869971000000001E-2</c:v>
                </c:pt>
                <c:pt idx="27289">
                  <c:v>-8.7178885999999997E-2</c:v>
                </c:pt>
                <c:pt idx="27290">
                  <c:v>-8.4666722E-2</c:v>
                </c:pt>
                <c:pt idx="27291">
                  <c:v>-8.7609977000000006E-2</c:v>
                </c:pt>
                <c:pt idx="27292">
                  <c:v>-8.6039773999999999E-2</c:v>
                </c:pt>
                <c:pt idx="27293">
                  <c:v>-8.5610433999999999E-2</c:v>
                </c:pt>
                <c:pt idx="27294">
                  <c:v>-8.4306821000000004E-2</c:v>
                </c:pt>
                <c:pt idx="27295">
                  <c:v>-8.7890692000000006E-2</c:v>
                </c:pt>
                <c:pt idx="27296">
                  <c:v>-9.1112851999999994E-2</c:v>
                </c:pt>
                <c:pt idx="27297">
                  <c:v>-8.8875145000000003E-2</c:v>
                </c:pt>
                <c:pt idx="27298">
                  <c:v>-8.6050600000000005E-2</c:v>
                </c:pt>
                <c:pt idx="27299">
                  <c:v>-9.0150699000000001E-2</c:v>
                </c:pt>
                <c:pt idx="27300">
                  <c:v>-9.1596796999999994E-2</c:v>
                </c:pt>
                <c:pt idx="27301">
                  <c:v>-9.1208874999999995E-2</c:v>
                </c:pt>
                <c:pt idx="27302">
                  <c:v>-8.9064493999999994E-2</c:v>
                </c:pt>
                <c:pt idx="27303">
                  <c:v>-8.6842731000000006E-2</c:v>
                </c:pt>
                <c:pt idx="27304">
                  <c:v>-8.9672074000000004E-2</c:v>
                </c:pt>
                <c:pt idx="27305">
                  <c:v>-8.3813228000000004E-2</c:v>
                </c:pt>
                <c:pt idx="27306">
                  <c:v>-9.2992611000000003E-2</c:v>
                </c:pt>
                <c:pt idx="27307">
                  <c:v>-9.0386301000000002E-2</c:v>
                </c:pt>
                <c:pt idx="27308">
                  <c:v>-7.9322464999999995E-2</c:v>
                </c:pt>
                <c:pt idx="27309">
                  <c:v>-0.10393103200000001</c:v>
                </c:pt>
                <c:pt idx="27310">
                  <c:v>-0.104783505</c:v>
                </c:pt>
                <c:pt idx="27311">
                  <c:v>-9.9888123999999995E-2</c:v>
                </c:pt>
                <c:pt idx="27312">
                  <c:v>-9.6269161000000006E-2</c:v>
                </c:pt>
                <c:pt idx="27313">
                  <c:v>-0.101719409</c:v>
                </c:pt>
                <c:pt idx="27314">
                  <c:v>-0.106435075</c:v>
                </c:pt>
                <c:pt idx="27315">
                  <c:v>-9.7412385000000004E-2</c:v>
                </c:pt>
                <c:pt idx="27316">
                  <c:v>-0.101916857</c:v>
                </c:pt>
                <c:pt idx="27317">
                  <c:v>-0.110239297</c:v>
                </c:pt>
                <c:pt idx="27318">
                  <c:v>-0.11237834400000001</c:v>
                </c:pt>
                <c:pt idx="27319">
                  <c:v>-0.123927422</c:v>
                </c:pt>
                <c:pt idx="27320">
                  <c:v>-0.119068228</c:v>
                </c:pt>
                <c:pt idx="27321">
                  <c:v>-0.118722096</c:v>
                </c:pt>
                <c:pt idx="27322">
                  <c:v>-0.120233178</c:v>
                </c:pt>
                <c:pt idx="27323">
                  <c:v>-0.12617577599999999</c:v>
                </c:pt>
                <c:pt idx="27324">
                  <c:v>-0.12601839000000001</c:v>
                </c:pt>
                <c:pt idx="27325">
                  <c:v>-0.117331907</c:v>
                </c:pt>
                <c:pt idx="27326">
                  <c:v>-0.124170102</c:v>
                </c:pt>
                <c:pt idx="27327">
                  <c:v>-0.129316241</c:v>
                </c:pt>
                <c:pt idx="27328">
                  <c:v>-0.13238978400000001</c:v>
                </c:pt>
                <c:pt idx="27329">
                  <c:v>-0.12702398000000001</c:v>
                </c:pt>
                <c:pt idx="27330">
                  <c:v>-0.115106061</c:v>
                </c:pt>
                <c:pt idx="27331">
                  <c:v>-0.14100185000000001</c:v>
                </c:pt>
                <c:pt idx="27332">
                  <c:v>-0.140419409</c:v>
                </c:pt>
                <c:pt idx="27333">
                  <c:v>-0.13836753399999999</c:v>
                </c:pt>
                <c:pt idx="27334">
                  <c:v>-0.13508598499999999</c:v>
                </c:pt>
                <c:pt idx="27335">
                  <c:v>-0.134263307</c:v>
                </c:pt>
                <c:pt idx="27336">
                  <c:v>-0.139524907</c:v>
                </c:pt>
                <c:pt idx="27337">
                  <c:v>-0.133951396</c:v>
                </c:pt>
                <c:pt idx="27338">
                  <c:v>-0.13848808400000001</c:v>
                </c:pt>
                <c:pt idx="27339">
                  <c:v>-0.13666209600000001</c:v>
                </c:pt>
                <c:pt idx="27340">
                  <c:v>-0.13221222199999999</c:v>
                </c:pt>
                <c:pt idx="27341">
                  <c:v>-0.14487810400000001</c:v>
                </c:pt>
                <c:pt idx="27342">
                  <c:v>-0.13366194100000001</c:v>
                </c:pt>
                <c:pt idx="27343">
                  <c:v>-0.135760933</c:v>
                </c:pt>
                <c:pt idx="27344">
                  <c:v>-0.135930568</c:v>
                </c:pt>
                <c:pt idx="27345">
                  <c:v>-0.136490852</c:v>
                </c:pt>
                <c:pt idx="27346">
                  <c:v>-0.14103819400000001</c:v>
                </c:pt>
                <c:pt idx="27347">
                  <c:v>-0.139757141</c:v>
                </c:pt>
                <c:pt idx="27348">
                  <c:v>-0.130179882</c:v>
                </c:pt>
                <c:pt idx="27349">
                  <c:v>-0.12831614899999999</c:v>
                </c:pt>
                <c:pt idx="27350">
                  <c:v>-0.14275954699999999</c:v>
                </c:pt>
                <c:pt idx="27351">
                  <c:v>-0.14077050999999999</c:v>
                </c:pt>
                <c:pt idx="27352">
                  <c:v>-0.13490755900000001</c:v>
                </c:pt>
                <c:pt idx="27353">
                  <c:v>-0.14053542899999999</c:v>
                </c:pt>
                <c:pt idx="27354">
                  <c:v>-0.14542445500000001</c:v>
                </c:pt>
                <c:pt idx="27355">
                  <c:v>-0.134161636</c:v>
                </c:pt>
                <c:pt idx="27356">
                  <c:v>-0.13969780500000001</c:v>
                </c:pt>
                <c:pt idx="27357">
                  <c:v>-0.14660599799999999</c:v>
                </c:pt>
                <c:pt idx="27358">
                  <c:v>-0.152957916</c:v>
                </c:pt>
                <c:pt idx="27359">
                  <c:v>-0.13933236900000001</c:v>
                </c:pt>
                <c:pt idx="27360">
                  <c:v>-0.125630409</c:v>
                </c:pt>
                <c:pt idx="27361">
                  <c:v>-0.15235647599999999</c:v>
                </c:pt>
                <c:pt idx="27362">
                  <c:v>-0.159820512</c:v>
                </c:pt>
                <c:pt idx="27363">
                  <c:v>-0.15225371700000001</c:v>
                </c:pt>
                <c:pt idx="27364">
                  <c:v>-0.138245225</c:v>
                </c:pt>
                <c:pt idx="27365">
                  <c:v>-0.154684812</c:v>
                </c:pt>
                <c:pt idx="27366">
                  <c:v>-0.159180239</c:v>
                </c:pt>
                <c:pt idx="27367">
                  <c:v>-0.14786928899999999</c:v>
                </c:pt>
                <c:pt idx="27368">
                  <c:v>-0.15401694199999999</c:v>
                </c:pt>
                <c:pt idx="27369">
                  <c:v>-0.163840398</c:v>
                </c:pt>
                <c:pt idx="27370">
                  <c:v>-0.15795162300000001</c:v>
                </c:pt>
                <c:pt idx="27371">
                  <c:v>-0.15565142000000001</c:v>
                </c:pt>
                <c:pt idx="27372">
                  <c:v>-0.16321559299999999</c:v>
                </c:pt>
                <c:pt idx="27373">
                  <c:v>-0.16235187600000001</c:v>
                </c:pt>
                <c:pt idx="27374">
                  <c:v>-0.15605854999999999</c:v>
                </c:pt>
                <c:pt idx="27375">
                  <c:v>-0.16456575700000001</c:v>
                </c:pt>
                <c:pt idx="27376">
                  <c:v>-0.16077528899999999</c:v>
                </c:pt>
                <c:pt idx="27377">
                  <c:v>-0.16455830599999999</c:v>
                </c:pt>
                <c:pt idx="27378">
                  <c:v>-0.16380038899999999</c:v>
                </c:pt>
                <c:pt idx="27379">
                  <c:v>-0.16177551400000001</c:v>
                </c:pt>
                <c:pt idx="27380">
                  <c:v>-0.16535080999999999</c:v>
                </c:pt>
                <c:pt idx="27381">
                  <c:v>-0.16979770399999999</c:v>
                </c:pt>
                <c:pt idx="27382">
                  <c:v>-0.16025187099999999</c:v>
                </c:pt>
                <c:pt idx="27383">
                  <c:v>-0.16418962200000001</c:v>
                </c:pt>
                <c:pt idx="27384">
                  <c:v>-0.17733843599999999</c:v>
                </c:pt>
                <c:pt idx="27385">
                  <c:v>-0.162672073</c:v>
                </c:pt>
                <c:pt idx="27386">
                  <c:v>-0.17887660899999999</c:v>
                </c:pt>
                <c:pt idx="27387">
                  <c:v>-0.16309942299999999</c:v>
                </c:pt>
                <c:pt idx="27388">
                  <c:v>-0.17060661299999999</c:v>
                </c:pt>
                <c:pt idx="27389">
                  <c:v>-0.17135910700000001</c:v>
                </c:pt>
                <c:pt idx="27390">
                  <c:v>-0.16281728400000001</c:v>
                </c:pt>
                <c:pt idx="27391">
                  <c:v>-0.16718545600000001</c:v>
                </c:pt>
                <c:pt idx="27392">
                  <c:v>-0.16269484200000001</c:v>
                </c:pt>
                <c:pt idx="27393">
                  <c:v>-0.18283513200000001</c:v>
                </c:pt>
                <c:pt idx="27394">
                  <c:v>-0.174675465</c:v>
                </c:pt>
                <c:pt idx="27395">
                  <c:v>-0.16566215500000001</c:v>
                </c:pt>
                <c:pt idx="27396">
                  <c:v>-0.16580118199999999</c:v>
                </c:pt>
                <c:pt idx="27397">
                  <c:v>-0.16110585599999999</c:v>
                </c:pt>
                <c:pt idx="27398">
                  <c:v>-0.163136527</c:v>
                </c:pt>
                <c:pt idx="27399">
                  <c:v>-0.170939907</c:v>
                </c:pt>
                <c:pt idx="27400">
                  <c:v>-0.17728889</c:v>
                </c:pt>
                <c:pt idx="27401">
                  <c:v>-0.165040255</c:v>
                </c:pt>
                <c:pt idx="27402">
                  <c:v>-0.165331066</c:v>
                </c:pt>
                <c:pt idx="27403">
                  <c:v>-0.16909286400000001</c:v>
                </c:pt>
                <c:pt idx="27404">
                  <c:v>-0.16736340499999999</c:v>
                </c:pt>
                <c:pt idx="27405">
                  <c:v>-0.16623824800000001</c:v>
                </c:pt>
                <c:pt idx="27406">
                  <c:v>-0.17220532899999999</c:v>
                </c:pt>
                <c:pt idx="27407">
                  <c:v>-0.16919474300000001</c:v>
                </c:pt>
                <c:pt idx="27408">
                  <c:v>-0.176175416</c:v>
                </c:pt>
                <c:pt idx="27409">
                  <c:v>-0.17761553799999999</c:v>
                </c:pt>
                <c:pt idx="27410">
                  <c:v>-0.177977994</c:v>
                </c:pt>
                <c:pt idx="27411">
                  <c:v>-0.17222051299999999</c:v>
                </c:pt>
                <c:pt idx="27412">
                  <c:v>-0.17543335299999999</c:v>
                </c:pt>
                <c:pt idx="27413">
                  <c:v>-0.18090039499999999</c:v>
                </c:pt>
                <c:pt idx="27414">
                  <c:v>-0.17889237399999999</c:v>
                </c:pt>
                <c:pt idx="27415">
                  <c:v>-0.18003699200000001</c:v>
                </c:pt>
                <c:pt idx="27416">
                  <c:v>-0.18744750299999999</c:v>
                </c:pt>
                <c:pt idx="27417">
                  <c:v>-0.18811635700000001</c:v>
                </c:pt>
                <c:pt idx="27418">
                  <c:v>-0.18710222800000001</c:v>
                </c:pt>
                <c:pt idx="27419">
                  <c:v>-0.18469190599999999</c:v>
                </c:pt>
                <c:pt idx="27420">
                  <c:v>-0.18793137400000001</c:v>
                </c:pt>
                <c:pt idx="27421">
                  <c:v>-0.19151926</c:v>
                </c:pt>
                <c:pt idx="27422">
                  <c:v>-0.19069156100000001</c:v>
                </c:pt>
                <c:pt idx="27423">
                  <c:v>-0.184660465</c:v>
                </c:pt>
                <c:pt idx="27424">
                  <c:v>-0.19148348300000001</c:v>
                </c:pt>
                <c:pt idx="27425">
                  <c:v>-0.19056868599999999</c:v>
                </c:pt>
                <c:pt idx="27426">
                  <c:v>-0.188495949</c:v>
                </c:pt>
                <c:pt idx="27427">
                  <c:v>-0.19395454200000001</c:v>
                </c:pt>
                <c:pt idx="27428">
                  <c:v>-0.19458730499999999</c:v>
                </c:pt>
                <c:pt idx="27429">
                  <c:v>-0.198919863</c:v>
                </c:pt>
                <c:pt idx="27430">
                  <c:v>-0.19449634900000001</c:v>
                </c:pt>
                <c:pt idx="27431">
                  <c:v>-0.19942542899999999</c:v>
                </c:pt>
                <c:pt idx="27432">
                  <c:v>-0.20210350999999999</c:v>
                </c:pt>
                <c:pt idx="27433">
                  <c:v>-0.200907797</c:v>
                </c:pt>
                <c:pt idx="27434">
                  <c:v>-0.203027666</c:v>
                </c:pt>
                <c:pt idx="27435">
                  <c:v>-0.19801352899999999</c:v>
                </c:pt>
                <c:pt idx="27436">
                  <c:v>-0.201789632</c:v>
                </c:pt>
                <c:pt idx="27437">
                  <c:v>-0.20507536800000001</c:v>
                </c:pt>
                <c:pt idx="27438">
                  <c:v>-0.20794679199999999</c:v>
                </c:pt>
                <c:pt idx="27439">
                  <c:v>-0.202058136</c:v>
                </c:pt>
                <c:pt idx="27440">
                  <c:v>-0.197985098</c:v>
                </c:pt>
                <c:pt idx="27441">
                  <c:v>-0.19853727500000001</c:v>
                </c:pt>
                <c:pt idx="27442">
                  <c:v>-0.20167954299999999</c:v>
                </c:pt>
                <c:pt idx="27443">
                  <c:v>-0.19705019900000001</c:v>
                </c:pt>
                <c:pt idx="27444">
                  <c:v>-0.200162902</c:v>
                </c:pt>
                <c:pt idx="27445">
                  <c:v>-0.200071305</c:v>
                </c:pt>
                <c:pt idx="27446">
                  <c:v>-0.19527842100000001</c:v>
                </c:pt>
                <c:pt idx="27447">
                  <c:v>-0.194102049</c:v>
                </c:pt>
                <c:pt idx="27448">
                  <c:v>-0.20049123499999999</c:v>
                </c:pt>
                <c:pt idx="27449">
                  <c:v>-0.197992951</c:v>
                </c:pt>
                <c:pt idx="27450">
                  <c:v>-0.19528664600000001</c:v>
                </c:pt>
                <c:pt idx="27451">
                  <c:v>-0.19586974400000001</c:v>
                </c:pt>
                <c:pt idx="27452">
                  <c:v>-0.197377354</c:v>
                </c:pt>
                <c:pt idx="27453">
                  <c:v>-0.196749017</c:v>
                </c:pt>
                <c:pt idx="27454">
                  <c:v>-0.189580053</c:v>
                </c:pt>
                <c:pt idx="27455">
                  <c:v>-0.190217152</c:v>
                </c:pt>
                <c:pt idx="27456">
                  <c:v>-0.19781568599999999</c:v>
                </c:pt>
                <c:pt idx="27457">
                  <c:v>-0.19965595</c:v>
                </c:pt>
                <c:pt idx="27458">
                  <c:v>-0.195248961</c:v>
                </c:pt>
                <c:pt idx="27459">
                  <c:v>-0.19752792999999999</c:v>
                </c:pt>
                <c:pt idx="27460">
                  <c:v>-0.20277994899999999</c:v>
                </c:pt>
                <c:pt idx="27461">
                  <c:v>-0.19817742699999999</c:v>
                </c:pt>
                <c:pt idx="27462">
                  <c:v>-0.198191538</c:v>
                </c:pt>
                <c:pt idx="27463">
                  <c:v>-0.20000538200000001</c:v>
                </c:pt>
                <c:pt idx="27464">
                  <c:v>-0.20287707399999999</c:v>
                </c:pt>
                <c:pt idx="27465">
                  <c:v>-0.20415870799999999</c:v>
                </c:pt>
                <c:pt idx="27466">
                  <c:v>-0.19972267699999999</c:v>
                </c:pt>
                <c:pt idx="27467">
                  <c:v>-0.20330303899999999</c:v>
                </c:pt>
                <c:pt idx="27468">
                  <c:v>-0.20366230599999999</c:v>
                </c:pt>
                <c:pt idx="27469">
                  <c:v>-0.20549885900000001</c:v>
                </c:pt>
                <c:pt idx="27470">
                  <c:v>-0.20856602499999999</c:v>
                </c:pt>
                <c:pt idx="27471">
                  <c:v>-0.211068213</c:v>
                </c:pt>
                <c:pt idx="27472">
                  <c:v>-0.20935580100000001</c:v>
                </c:pt>
                <c:pt idx="27473">
                  <c:v>-0.21124388299999999</c:v>
                </c:pt>
                <c:pt idx="27474">
                  <c:v>-0.20949471</c:v>
                </c:pt>
                <c:pt idx="27475">
                  <c:v>-0.212366417</c:v>
                </c:pt>
                <c:pt idx="27476">
                  <c:v>-0.20434871299999999</c:v>
                </c:pt>
                <c:pt idx="27477">
                  <c:v>-0.20884625600000001</c:v>
                </c:pt>
                <c:pt idx="27478">
                  <c:v>-0.21643093199999999</c:v>
                </c:pt>
                <c:pt idx="27479">
                  <c:v>-0.212091744</c:v>
                </c:pt>
                <c:pt idx="27480">
                  <c:v>-0.21050316099999999</c:v>
                </c:pt>
                <c:pt idx="27481">
                  <c:v>-0.215239927</c:v>
                </c:pt>
                <c:pt idx="27482">
                  <c:v>-0.212898478</c:v>
                </c:pt>
                <c:pt idx="27483">
                  <c:v>-0.21346068400000001</c:v>
                </c:pt>
                <c:pt idx="27484">
                  <c:v>-0.216976583</c:v>
                </c:pt>
                <c:pt idx="27485">
                  <c:v>-0.21583998200000001</c:v>
                </c:pt>
                <c:pt idx="27486">
                  <c:v>-0.21066013</c:v>
                </c:pt>
                <c:pt idx="27487">
                  <c:v>-0.215487018</c:v>
                </c:pt>
                <c:pt idx="27488">
                  <c:v>-0.21373225700000001</c:v>
                </c:pt>
                <c:pt idx="27489">
                  <c:v>-0.21863932899999999</c:v>
                </c:pt>
                <c:pt idx="27490">
                  <c:v>-0.21816502500000001</c:v>
                </c:pt>
                <c:pt idx="27491">
                  <c:v>-0.21070414800000001</c:v>
                </c:pt>
                <c:pt idx="27492">
                  <c:v>-0.21455480199999999</c:v>
                </c:pt>
                <c:pt idx="27493">
                  <c:v>-0.21399235699999999</c:v>
                </c:pt>
                <c:pt idx="27494">
                  <c:v>-0.212624282</c:v>
                </c:pt>
                <c:pt idx="27495">
                  <c:v>-0.21515870100000001</c:v>
                </c:pt>
                <c:pt idx="27496">
                  <c:v>-0.22284963699999999</c:v>
                </c:pt>
                <c:pt idx="27497">
                  <c:v>-0.21450892099999999</c:v>
                </c:pt>
                <c:pt idx="27498">
                  <c:v>-0.21637500800000001</c:v>
                </c:pt>
                <c:pt idx="27499">
                  <c:v>-0.21491533500000001</c:v>
                </c:pt>
                <c:pt idx="27500">
                  <c:v>-0.21639578000000001</c:v>
                </c:pt>
                <c:pt idx="27501">
                  <c:v>-0.214191988</c:v>
                </c:pt>
                <c:pt idx="27502">
                  <c:v>-0.21468920999999999</c:v>
                </c:pt>
                <c:pt idx="27503">
                  <c:v>-0.21689693600000001</c:v>
                </c:pt>
                <c:pt idx="27504">
                  <c:v>-0.22345870700000001</c:v>
                </c:pt>
                <c:pt idx="27505">
                  <c:v>-0.22324465199999999</c:v>
                </c:pt>
                <c:pt idx="27506">
                  <c:v>-0.225931257</c:v>
                </c:pt>
                <c:pt idx="27507">
                  <c:v>-0.22460767600000001</c:v>
                </c:pt>
                <c:pt idx="27508">
                  <c:v>-0.21986032999999999</c:v>
                </c:pt>
                <c:pt idx="27509">
                  <c:v>-0.223154098</c:v>
                </c:pt>
                <c:pt idx="27510">
                  <c:v>-0.232810721</c:v>
                </c:pt>
                <c:pt idx="27511">
                  <c:v>-0.22280207299999999</c:v>
                </c:pt>
                <c:pt idx="27512">
                  <c:v>-0.22047766999999999</c:v>
                </c:pt>
                <c:pt idx="27513">
                  <c:v>-0.22618153699999999</c:v>
                </c:pt>
                <c:pt idx="27514">
                  <c:v>-0.22481267199999999</c:v>
                </c:pt>
                <c:pt idx="27515">
                  <c:v>-0.22525009500000001</c:v>
                </c:pt>
                <c:pt idx="27516">
                  <c:v>-0.22733029699999999</c:v>
                </c:pt>
                <c:pt idx="27517">
                  <c:v>-0.225958139</c:v>
                </c:pt>
                <c:pt idx="27518">
                  <c:v>-0.228500649</c:v>
                </c:pt>
                <c:pt idx="27519">
                  <c:v>-0.23091241700000001</c:v>
                </c:pt>
                <c:pt idx="27520">
                  <c:v>-0.22440284499999999</c:v>
                </c:pt>
                <c:pt idx="27521">
                  <c:v>-0.22398599999999999</c:v>
                </c:pt>
                <c:pt idx="27522">
                  <c:v>-0.22933655999999999</c:v>
                </c:pt>
                <c:pt idx="27523">
                  <c:v>-0.22926412500000001</c:v>
                </c:pt>
                <c:pt idx="27524">
                  <c:v>-0.22945454700000001</c:v>
                </c:pt>
                <c:pt idx="27525">
                  <c:v>-0.22662295399999999</c:v>
                </c:pt>
                <c:pt idx="27526">
                  <c:v>-0.229183048</c:v>
                </c:pt>
                <c:pt idx="27527">
                  <c:v>-0.23649330399999999</c:v>
                </c:pt>
                <c:pt idx="27528">
                  <c:v>-0.23291800900000001</c:v>
                </c:pt>
                <c:pt idx="27529">
                  <c:v>-0.22612553799999999</c:v>
                </c:pt>
                <c:pt idx="27530">
                  <c:v>-0.236704409</c:v>
                </c:pt>
                <c:pt idx="27531">
                  <c:v>-0.231022745</c:v>
                </c:pt>
                <c:pt idx="27532">
                  <c:v>-0.230257615</c:v>
                </c:pt>
                <c:pt idx="27533">
                  <c:v>-0.23668655799999999</c:v>
                </c:pt>
                <c:pt idx="27534">
                  <c:v>-0.227829158</c:v>
                </c:pt>
                <c:pt idx="27535">
                  <c:v>-0.22664415800000001</c:v>
                </c:pt>
                <c:pt idx="27536">
                  <c:v>-0.234893039</c:v>
                </c:pt>
                <c:pt idx="27537">
                  <c:v>-0.23123967600000001</c:v>
                </c:pt>
                <c:pt idx="27538">
                  <c:v>-0.23072488599999999</c:v>
                </c:pt>
                <c:pt idx="27539">
                  <c:v>-0.23827137100000001</c:v>
                </c:pt>
                <c:pt idx="27540">
                  <c:v>-0.241421893</c:v>
                </c:pt>
                <c:pt idx="27541">
                  <c:v>-0.23602056499999999</c:v>
                </c:pt>
                <c:pt idx="27542">
                  <c:v>-0.235600844</c:v>
                </c:pt>
                <c:pt idx="27543">
                  <c:v>-0.23841206700000001</c:v>
                </c:pt>
                <c:pt idx="27544">
                  <c:v>-0.242502153</c:v>
                </c:pt>
                <c:pt idx="27545">
                  <c:v>-0.24008732999999999</c:v>
                </c:pt>
                <c:pt idx="27546">
                  <c:v>-0.24667999099999999</c:v>
                </c:pt>
                <c:pt idx="27547">
                  <c:v>-0.24723608799999999</c:v>
                </c:pt>
                <c:pt idx="27548">
                  <c:v>-0.24717377099999999</c:v>
                </c:pt>
                <c:pt idx="27549">
                  <c:v>-0.24709577899999999</c:v>
                </c:pt>
                <c:pt idx="27550">
                  <c:v>-0.24751762999999999</c:v>
                </c:pt>
                <c:pt idx="27551">
                  <c:v>-0.25373458900000001</c:v>
                </c:pt>
                <c:pt idx="27552">
                  <c:v>-0.25051668300000002</c:v>
                </c:pt>
                <c:pt idx="27553">
                  <c:v>-0.25477114299999998</c:v>
                </c:pt>
                <c:pt idx="27554">
                  <c:v>-0.25502628100000002</c:v>
                </c:pt>
                <c:pt idx="27555">
                  <c:v>-0.25756424700000002</c:v>
                </c:pt>
                <c:pt idx="27556">
                  <c:v>-0.262408525</c:v>
                </c:pt>
                <c:pt idx="27557">
                  <c:v>-0.25747114399999999</c:v>
                </c:pt>
                <c:pt idx="27558">
                  <c:v>-0.25381115100000001</c:v>
                </c:pt>
                <c:pt idx="27559">
                  <c:v>-0.257411689</c:v>
                </c:pt>
                <c:pt idx="27560">
                  <c:v>-0.26553779799999999</c:v>
                </c:pt>
                <c:pt idx="27561">
                  <c:v>-0.26163095200000003</c:v>
                </c:pt>
                <c:pt idx="27562">
                  <c:v>-0.26385948100000001</c:v>
                </c:pt>
                <c:pt idx="27563">
                  <c:v>-0.26054242300000002</c:v>
                </c:pt>
                <c:pt idx="27564">
                  <c:v>-0.25896131999999999</c:v>
                </c:pt>
                <c:pt idx="27565">
                  <c:v>-0.25890397999999998</c:v>
                </c:pt>
                <c:pt idx="27566">
                  <c:v>-0.25449726</c:v>
                </c:pt>
                <c:pt idx="27567">
                  <c:v>-0.25577601799999999</c:v>
                </c:pt>
                <c:pt idx="27568">
                  <c:v>-0.26099288500000001</c:v>
                </c:pt>
                <c:pt idx="27569">
                  <c:v>-0.25982066999999998</c:v>
                </c:pt>
                <c:pt idx="27570">
                  <c:v>-0.25456705699999999</c:v>
                </c:pt>
                <c:pt idx="27571">
                  <c:v>-0.25176200300000001</c:v>
                </c:pt>
                <c:pt idx="27572">
                  <c:v>-0.25411304800000001</c:v>
                </c:pt>
                <c:pt idx="27573">
                  <c:v>-0.24990128</c:v>
                </c:pt>
                <c:pt idx="27574">
                  <c:v>-0.25132742499999999</c:v>
                </c:pt>
                <c:pt idx="27575">
                  <c:v>-0.25457042499999999</c:v>
                </c:pt>
                <c:pt idx="27576">
                  <c:v>-0.25436055699999999</c:v>
                </c:pt>
                <c:pt idx="27577">
                  <c:v>-0.25476262</c:v>
                </c:pt>
                <c:pt idx="27578">
                  <c:v>-0.25394716899999997</c:v>
                </c:pt>
                <c:pt idx="27579">
                  <c:v>-0.25239425900000001</c:v>
                </c:pt>
                <c:pt idx="27580">
                  <c:v>-0.25231009700000001</c:v>
                </c:pt>
                <c:pt idx="27581">
                  <c:v>-0.252963781</c:v>
                </c:pt>
                <c:pt idx="27582">
                  <c:v>-0.25400346499999998</c:v>
                </c:pt>
                <c:pt idx="27583">
                  <c:v>-0.25211477300000001</c:v>
                </c:pt>
                <c:pt idx="27584">
                  <c:v>-0.25481283700000001</c:v>
                </c:pt>
                <c:pt idx="27585">
                  <c:v>-0.25351214399999999</c:v>
                </c:pt>
                <c:pt idx="27586">
                  <c:v>-0.252617598</c:v>
                </c:pt>
                <c:pt idx="27587">
                  <c:v>-0.25356441699999999</c:v>
                </c:pt>
                <c:pt idx="27588">
                  <c:v>-0.25354897999999998</c:v>
                </c:pt>
                <c:pt idx="27589">
                  <c:v>-0.251962721</c:v>
                </c:pt>
                <c:pt idx="27590">
                  <c:v>-0.249656722</c:v>
                </c:pt>
                <c:pt idx="27591">
                  <c:v>-0.25014534599999999</c:v>
                </c:pt>
                <c:pt idx="27592">
                  <c:v>-0.25028568499999998</c:v>
                </c:pt>
                <c:pt idx="27593">
                  <c:v>-0.24555706999999999</c:v>
                </c:pt>
                <c:pt idx="27594">
                  <c:v>-0.24716402600000001</c:v>
                </c:pt>
                <c:pt idx="27595">
                  <c:v>-0.249342218</c:v>
                </c:pt>
                <c:pt idx="27596">
                  <c:v>-0.247213289</c:v>
                </c:pt>
                <c:pt idx="27597">
                  <c:v>-0.245499566</c:v>
                </c:pt>
                <c:pt idx="27598">
                  <c:v>-0.247079879</c:v>
                </c:pt>
                <c:pt idx="27599">
                  <c:v>-0.24531370399999999</c:v>
                </c:pt>
                <c:pt idx="27600">
                  <c:v>-0.24051682699999999</c:v>
                </c:pt>
                <c:pt idx="27601">
                  <c:v>-0.24341759099999999</c:v>
                </c:pt>
                <c:pt idx="27602">
                  <c:v>-0.24700219900000001</c:v>
                </c:pt>
                <c:pt idx="27603">
                  <c:v>-0.242861614</c:v>
                </c:pt>
                <c:pt idx="27604">
                  <c:v>-0.23973293600000001</c:v>
                </c:pt>
                <c:pt idx="27605">
                  <c:v>-0.24290365</c:v>
                </c:pt>
                <c:pt idx="27606">
                  <c:v>-0.24160003699999999</c:v>
                </c:pt>
                <c:pt idx="27607">
                  <c:v>-0.24064280099999999</c:v>
                </c:pt>
                <c:pt idx="27608">
                  <c:v>-0.23803477000000001</c:v>
                </c:pt>
                <c:pt idx="27609">
                  <c:v>-0.23917244400000001</c:v>
                </c:pt>
                <c:pt idx="27610">
                  <c:v>-0.24453897799999999</c:v>
                </c:pt>
                <c:pt idx="27611">
                  <c:v>-0.23765766599999999</c:v>
                </c:pt>
                <c:pt idx="27612">
                  <c:v>-0.23553565100000001</c:v>
                </c:pt>
                <c:pt idx="27613">
                  <c:v>-0.23793730099999999</c:v>
                </c:pt>
                <c:pt idx="27614">
                  <c:v>-0.23642303000000001</c:v>
                </c:pt>
                <c:pt idx="27615">
                  <c:v>-0.23795935500000001</c:v>
                </c:pt>
                <c:pt idx="27616">
                  <c:v>-0.237845376</c:v>
                </c:pt>
                <c:pt idx="27617">
                  <c:v>-0.23714300999999999</c:v>
                </c:pt>
                <c:pt idx="27618">
                  <c:v>-0.23183906100000001</c:v>
                </c:pt>
                <c:pt idx="27619">
                  <c:v>-0.232916594</c:v>
                </c:pt>
                <c:pt idx="27620">
                  <c:v>-0.23671558500000001</c:v>
                </c:pt>
                <c:pt idx="27621">
                  <c:v>-0.233150199</c:v>
                </c:pt>
                <c:pt idx="27622">
                  <c:v>-0.230767205</c:v>
                </c:pt>
                <c:pt idx="27623">
                  <c:v>-0.23708200500000001</c:v>
                </c:pt>
                <c:pt idx="27624">
                  <c:v>-0.23378874399999999</c:v>
                </c:pt>
                <c:pt idx="27625">
                  <c:v>-0.23224350799999999</c:v>
                </c:pt>
                <c:pt idx="27626">
                  <c:v>-0.23075799599999999</c:v>
                </c:pt>
                <c:pt idx="27627">
                  <c:v>-0.23307140200000001</c:v>
                </c:pt>
                <c:pt idx="27628">
                  <c:v>-0.232513994</c:v>
                </c:pt>
                <c:pt idx="27629">
                  <c:v>-0.233072221</c:v>
                </c:pt>
                <c:pt idx="27630">
                  <c:v>-0.22954192800000001</c:v>
                </c:pt>
                <c:pt idx="27631">
                  <c:v>-0.22882872800000001</c:v>
                </c:pt>
                <c:pt idx="27632">
                  <c:v>-0.23239897200000001</c:v>
                </c:pt>
                <c:pt idx="27633">
                  <c:v>-0.22911156699999999</c:v>
                </c:pt>
                <c:pt idx="27634">
                  <c:v>-0.23298713600000001</c:v>
                </c:pt>
                <c:pt idx="27635">
                  <c:v>-0.22739675600000001</c:v>
                </c:pt>
                <c:pt idx="27636">
                  <c:v>-0.22764229799999999</c:v>
                </c:pt>
                <c:pt idx="27637">
                  <c:v>-0.23002318999999999</c:v>
                </c:pt>
                <c:pt idx="27638">
                  <c:v>-0.23343230800000001</c:v>
                </c:pt>
                <c:pt idx="27639">
                  <c:v>-0.22865043600000001</c:v>
                </c:pt>
                <c:pt idx="27640">
                  <c:v>-0.22717584699999999</c:v>
                </c:pt>
                <c:pt idx="27641">
                  <c:v>-0.22953732299999999</c:v>
                </c:pt>
                <c:pt idx="27642">
                  <c:v>-0.22990110499999999</c:v>
                </c:pt>
                <c:pt idx="27643">
                  <c:v>-0.23178944000000001</c:v>
                </c:pt>
                <c:pt idx="27644">
                  <c:v>-0.223138958</c:v>
                </c:pt>
                <c:pt idx="27645">
                  <c:v>-0.22788824099999999</c:v>
                </c:pt>
                <c:pt idx="27646">
                  <c:v>-0.22453558400000001</c:v>
                </c:pt>
                <c:pt idx="27647">
                  <c:v>-0.22426173099999999</c:v>
                </c:pt>
                <c:pt idx="27648">
                  <c:v>-0.22738428399999999</c:v>
                </c:pt>
                <c:pt idx="27649">
                  <c:v>-0.22710904500000001</c:v>
                </c:pt>
                <c:pt idx="27650">
                  <c:v>-0.22382217600000001</c:v>
                </c:pt>
                <c:pt idx="27651">
                  <c:v>-0.22382259400000001</c:v>
                </c:pt>
                <c:pt idx="27652">
                  <c:v>-0.22499623899999999</c:v>
                </c:pt>
                <c:pt idx="27653">
                  <c:v>-0.21905606999999999</c:v>
                </c:pt>
                <c:pt idx="27654">
                  <c:v>-0.21888321599999999</c:v>
                </c:pt>
                <c:pt idx="27655">
                  <c:v>-0.2242672</c:v>
                </c:pt>
                <c:pt idx="27656">
                  <c:v>-0.221967831</c:v>
                </c:pt>
                <c:pt idx="27657">
                  <c:v>-0.22050863500000001</c:v>
                </c:pt>
                <c:pt idx="27658">
                  <c:v>-0.226390496</c:v>
                </c:pt>
                <c:pt idx="27659">
                  <c:v>-0.220955133</c:v>
                </c:pt>
                <c:pt idx="27660">
                  <c:v>-0.220976442</c:v>
                </c:pt>
                <c:pt idx="27661">
                  <c:v>-0.22163716</c:v>
                </c:pt>
                <c:pt idx="27662">
                  <c:v>-0.22190374099999999</c:v>
                </c:pt>
                <c:pt idx="27663">
                  <c:v>-0.21945989099999999</c:v>
                </c:pt>
                <c:pt idx="27664">
                  <c:v>-0.22441789500000001</c:v>
                </c:pt>
                <c:pt idx="27665">
                  <c:v>-0.222044781</c:v>
                </c:pt>
                <c:pt idx="27666">
                  <c:v>-0.22001731399999999</c:v>
                </c:pt>
                <c:pt idx="27667">
                  <c:v>-0.22063309</c:v>
                </c:pt>
                <c:pt idx="27668">
                  <c:v>-0.21677549199999999</c:v>
                </c:pt>
                <c:pt idx="27669">
                  <c:v>-0.217336953</c:v>
                </c:pt>
                <c:pt idx="27670">
                  <c:v>-0.21551321400000001</c:v>
                </c:pt>
                <c:pt idx="27671">
                  <c:v>-0.221676916</c:v>
                </c:pt>
                <c:pt idx="27672">
                  <c:v>-0.218094707</c:v>
                </c:pt>
                <c:pt idx="27673">
                  <c:v>-0.21781148</c:v>
                </c:pt>
                <c:pt idx="27674">
                  <c:v>-0.21257917600000001</c:v>
                </c:pt>
                <c:pt idx="27675">
                  <c:v>-0.21082614399999999</c:v>
                </c:pt>
                <c:pt idx="27676">
                  <c:v>-0.21590480200000001</c:v>
                </c:pt>
                <c:pt idx="27677">
                  <c:v>-0.21536783900000001</c:v>
                </c:pt>
                <c:pt idx="27678">
                  <c:v>-0.21321067199999999</c:v>
                </c:pt>
                <c:pt idx="27679">
                  <c:v>-0.21702679999999999</c:v>
                </c:pt>
                <c:pt idx="27680">
                  <c:v>-0.217827618</c:v>
                </c:pt>
                <c:pt idx="27681">
                  <c:v>-0.21307536999999999</c:v>
                </c:pt>
                <c:pt idx="27682">
                  <c:v>-0.20630668099999999</c:v>
                </c:pt>
                <c:pt idx="27683">
                  <c:v>-0.214583099</c:v>
                </c:pt>
                <c:pt idx="27684">
                  <c:v>-0.21575702699999999</c:v>
                </c:pt>
                <c:pt idx="27685">
                  <c:v>-0.21087303800000001</c:v>
                </c:pt>
                <c:pt idx="27686">
                  <c:v>-0.21093614399999999</c:v>
                </c:pt>
                <c:pt idx="27687">
                  <c:v>-0.211637244</c:v>
                </c:pt>
                <c:pt idx="27688">
                  <c:v>-0.21237014200000001</c:v>
                </c:pt>
                <c:pt idx="27689">
                  <c:v>-0.21161401299999999</c:v>
                </c:pt>
                <c:pt idx="27690">
                  <c:v>-0.214323238</c:v>
                </c:pt>
                <c:pt idx="27691">
                  <c:v>-0.21272270400000001</c:v>
                </c:pt>
                <c:pt idx="27692">
                  <c:v>-0.211151436</c:v>
                </c:pt>
                <c:pt idx="27693">
                  <c:v>-0.21187007399999999</c:v>
                </c:pt>
                <c:pt idx="27694">
                  <c:v>-0.213934556</c:v>
                </c:pt>
                <c:pt idx="27695">
                  <c:v>-0.21205638299999999</c:v>
                </c:pt>
                <c:pt idx="27696">
                  <c:v>-0.211225212</c:v>
                </c:pt>
                <c:pt idx="27697">
                  <c:v>-0.214149058</c:v>
                </c:pt>
                <c:pt idx="27698">
                  <c:v>-0.21287155199999999</c:v>
                </c:pt>
                <c:pt idx="27699">
                  <c:v>-0.212496564</c:v>
                </c:pt>
                <c:pt idx="27700">
                  <c:v>-0.21297886999999999</c:v>
                </c:pt>
                <c:pt idx="27701">
                  <c:v>-0.212517962</c:v>
                </c:pt>
                <c:pt idx="27702">
                  <c:v>-0.21475449199999999</c:v>
                </c:pt>
                <c:pt idx="27703">
                  <c:v>-0.21092103400000001</c:v>
                </c:pt>
                <c:pt idx="27704">
                  <c:v>-0.214715511</c:v>
                </c:pt>
                <c:pt idx="27705">
                  <c:v>-0.21310736199999999</c:v>
                </c:pt>
                <c:pt idx="27706">
                  <c:v>-0.21659636500000001</c:v>
                </c:pt>
                <c:pt idx="27707">
                  <c:v>-0.21144242599999999</c:v>
                </c:pt>
                <c:pt idx="27708">
                  <c:v>-0.21482303699999999</c:v>
                </c:pt>
                <c:pt idx="27709">
                  <c:v>-0.212974936</c:v>
                </c:pt>
                <c:pt idx="27710">
                  <c:v>-0.21526658500000001</c:v>
                </c:pt>
                <c:pt idx="27711">
                  <c:v>-0.21314044300000001</c:v>
                </c:pt>
                <c:pt idx="27712">
                  <c:v>-0.21549919200000001</c:v>
                </c:pt>
                <c:pt idx="27713">
                  <c:v>-0.216700226</c:v>
                </c:pt>
                <c:pt idx="27714">
                  <c:v>-0.21379445499999999</c:v>
                </c:pt>
                <c:pt idx="27715">
                  <c:v>-0.21655221299999999</c:v>
                </c:pt>
                <c:pt idx="27716">
                  <c:v>-0.213200629</c:v>
                </c:pt>
                <c:pt idx="27717">
                  <c:v>-0.21992134999999999</c:v>
                </c:pt>
                <c:pt idx="27718">
                  <c:v>-0.21287408499999999</c:v>
                </c:pt>
                <c:pt idx="27719">
                  <c:v>-0.21498315000000001</c:v>
                </c:pt>
                <c:pt idx="27720">
                  <c:v>-0.210574016</c:v>
                </c:pt>
                <c:pt idx="27721">
                  <c:v>-0.214230269</c:v>
                </c:pt>
                <c:pt idx="27722">
                  <c:v>-0.21324436399999999</c:v>
                </c:pt>
                <c:pt idx="27723">
                  <c:v>-0.21774965499999999</c:v>
                </c:pt>
                <c:pt idx="27724">
                  <c:v>-0.21279324599999999</c:v>
                </c:pt>
                <c:pt idx="27725">
                  <c:v>-0.208715439</c:v>
                </c:pt>
                <c:pt idx="27726">
                  <c:v>-0.21627269700000001</c:v>
                </c:pt>
                <c:pt idx="27727">
                  <c:v>-0.21201215700000001</c:v>
                </c:pt>
                <c:pt idx="27728">
                  <c:v>-0.213824704</c:v>
                </c:pt>
                <c:pt idx="27729">
                  <c:v>-0.21326951699999999</c:v>
                </c:pt>
                <c:pt idx="27730">
                  <c:v>-0.212581351</c:v>
                </c:pt>
                <c:pt idx="27731">
                  <c:v>-0.21111273799999999</c:v>
                </c:pt>
                <c:pt idx="27732">
                  <c:v>-0.212094381</c:v>
                </c:pt>
                <c:pt idx="27733">
                  <c:v>-0.208073065</c:v>
                </c:pt>
                <c:pt idx="27734">
                  <c:v>-0.211814269</c:v>
                </c:pt>
                <c:pt idx="27735">
                  <c:v>-0.20680469300000001</c:v>
                </c:pt>
                <c:pt idx="27736">
                  <c:v>-0.211176798</c:v>
                </c:pt>
                <c:pt idx="27737">
                  <c:v>-0.21043101</c:v>
                </c:pt>
                <c:pt idx="27738">
                  <c:v>-0.210906908</c:v>
                </c:pt>
                <c:pt idx="27739">
                  <c:v>-0.211323917</c:v>
                </c:pt>
                <c:pt idx="27740">
                  <c:v>-0.20814597600000001</c:v>
                </c:pt>
                <c:pt idx="27741">
                  <c:v>-0.20466658500000001</c:v>
                </c:pt>
                <c:pt idx="27742">
                  <c:v>-0.20337840900000001</c:v>
                </c:pt>
                <c:pt idx="27743">
                  <c:v>-0.20713827000000001</c:v>
                </c:pt>
                <c:pt idx="27744">
                  <c:v>-0.201377049</c:v>
                </c:pt>
                <c:pt idx="27745">
                  <c:v>-0.208186805</c:v>
                </c:pt>
                <c:pt idx="27746">
                  <c:v>-0.200770959</c:v>
                </c:pt>
                <c:pt idx="27747">
                  <c:v>-0.198189378</c:v>
                </c:pt>
                <c:pt idx="27748">
                  <c:v>-0.19373124799999999</c:v>
                </c:pt>
                <c:pt idx="27749">
                  <c:v>-0.19489741299999999</c:v>
                </c:pt>
                <c:pt idx="27750">
                  <c:v>-0.19210057</c:v>
                </c:pt>
                <c:pt idx="27751">
                  <c:v>-0.193518251</c:v>
                </c:pt>
                <c:pt idx="27752">
                  <c:v>-0.188610315</c:v>
                </c:pt>
                <c:pt idx="27753">
                  <c:v>-0.185492828</c:v>
                </c:pt>
                <c:pt idx="27754">
                  <c:v>-0.18802548899999999</c:v>
                </c:pt>
                <c:pt idx="27755">
                  <c:v>-0.186093226</c:v>
                </c:pt>
                <c:pt idx="27756">
                  <c:v>-0.17987340700000001</c:v>
                </c:pt>
                <c:pt idx="27757">
                  <c:v>-0.18185617000000001</c:v>
                </c:pt>
                <c:pt idx="27758">
                  <c:v>-0.178218558</c:v>
                </c:pt>
                <c:pt idx="27759">
                  <c:v>-0.17658728400000001</c:v>
                </c:pt>
                <c:pt idx="27760">
                  <c:v>-0.176203519</c:v>
                </c:pt>
                <c:pt idx="27761">
                  <c:v>-0.16974914099999999</c:v>
                </c:pt>
                <c:pt idx="27762">
                  <c:v>-0.16487021700000001</c:v>
                </c:pt>
                <c:pt idx="27763">
                  <c:v>-0.16615027199999999</c:v>
                </c:pt>
                <c:pt idx="27764">
                  <c:v>-0.168536723</c:v>
                </c:pt>
                <c:pt idx="27765">
                  <c:v>-0.16164478700000001</c:v>
                </c:pt>
                <c:pt idx="27766">
                  <c:v>-0.159623712</c:v>
                </c:pt>
                <c:pt idx="27767">
                  <c:v>-0.15586589300000001</c:v>
                </c:pt>
                <c:pt idx="27768">
                  <c:v>-0.157156721</c:v>
                </c:pt>
                <c:pt idx="27769">
                  <c:v>-0.15696260300000001</c:v>
                </c:pt>
                <c:pt idx="27770">
                  <c:v>-0.15733119800000001</c:v>
                </c:pt>
                <c:pt idx="27771">
                  <c:v>-0.14936871800000001</c:v>
                </c:pt>
                <c:pt idx="27772">
                  <c:v>-0.14572338800000001</c:v>
                </c:pt>
                <c:pt idx="27773">
                  <c:v>-0.14239194999999999</c:v>
                </c:pt>
                <c:pt idx="27774">
                  <c:v>-0.141122952</c:v>
                </c:pt>
                <c:pt idx="27775">
                  <c:v>-0.14133436999999999</c:v>
                </c:pt>
                <c:pt idx="27776">
                  <c:v>-0.14010557500000001</c:v>
                </c:pt>
                <c:pt idx="27777">
                  <c:v>-0.13688133699999999</c:v>
                </c:pt>
                <c:pt idx="27778">
                  <c:v>-0.13173665100000001</c:v>
                </c:pt>
                <c:pt idx="27779">
                  <c:v>-0.13031305400000001</c:v>
                </c:pt>
                <c:pt idx="27780">
                  <c:v>-0.12815536599999999</c:v>
                </c:pt>
                <c:pt idx="27781">
                  <c:v>-0.125292405</c:v>
                </c:pt>
                <c:pt idx="27782">
                  <c:v>-0.12222524</c:v>
                </c:pt>
                <c:pt idx="27783">
                  <c:v>-0.122997671</c:v>
                </c:pt>
                <c:pt idx="27784">
                  <c:v>-0.115435362</c:v>
                </c:pt>
                <c:pt idx="27785">
                  <c:v>-0.11235442</c:v>
                </c:pt>
                <c:pt idx="27786">
                  <c:v>-0.114976034</c:v>
                </c:pt>
                <c:pt idx="27787">
                  <c:v>-0.115146078</c:v>
                </c:pt>
                <c:pt idx="27788">
                  <c:v>-0.111131363</c:v>
                </c:pt>
                <c:pt idx="27789">
                  <c:v>-0.105261669</c:v>
                </c:pt>
                <c:pt idx="27790">
                  <c:v>-0.105400153</c:v>
                </c:pt>
                <c:pt idx="27791">
                  <c:v>-0.10851752000000001</c:v>
                </c:pt>
                <c:pt idx="27792">
                  <c:v>-0.102636188</c:v>
                </c:pt>
                <c:pt idx="27793">
                  <c:v>-9.9071056000000005E-2</c:v>
                </c:pt>
                <c:pt idx="27794">
                  <c:v>-9.7056106000000003E-2</c:v>
                </c:pt>
                <c:pt idx="27795">
                  <c:v>-9.5738001000000003E-2</c:v>
                </c:pt>
                <c:pt idx="27796">
                  <c:v>-9.1583207E-2</c:v>
                </c:pt>
                <c:pt idx="27797">
                  <c:v>-8.7584510000000004E-2</c:v>
                </c:pt>
                <c:pt idx="27798">
                  <c:v>-8.7000743000000005E-2</c:v>
                </c:pt>
                <c:pt idx="27799">
                  <c:v>-8.9851022000000003E-2</c:v>
                </c:pt>
                <c:pt idx="27800">
                  <c:v>-8.5534304000000005E-2</c:v>
                </c:pt>
                <c:pt idx="27801">
                  <c:v>-8.1678286000000003E-2</c:v>
                </c:pt>
                <c:pt idx="27802">
                  <c:v>-7.8977837999999995E-2</c:v>
                </c:pt>
                <c:pt idx="27803">
                  <c:v>-7.3469266000000005E-2</c:v>
                </c:pt>
                <c:pt idx="27804">
                  <c:v>-7.1693203999999996E-2</c:v>
                </c:pt>
                <c:pt idx="27805">
                  <c:v>-6.9960847000000007E-2</c:v>
                </c:pt>
                <c:pt idx="27806">
                  <c:v>-7.5111933000000006E-2</c:v>
                </c:pt>
                <c:pt idx="27807">
                  <c:v>-6.9371461999999995E-2</c:v>
                </c:pt>
                <c:pt idx="27808">
                  <c:v>-6.4238219999999999E-2</c:v>
                </c:pt>
                <c:pt idx="27809">
                  <c:v>-6.3407294000000003E-2</c:v>
                </c:pt>
                <c:pt idx="27810">
                  <c:v>-6.2269858999999997E-2</c:v>
                </c:pt>
                <c:pt idx="27811">
                  <c:v>-5.8417748999999998E-2</c:v>
                </c:pt>
                <c:pt idx="27812">
                  <c:v>-5.7652090000000003E-2</c:v>
                </c:pt>
                <c:pt idx="27813">
                  <c:v>-5.4255831999999997E-2</c:v>
                </c:pt>
                <c:pt idx="27814">
                  <c:v>-5.2426240999999998E-2</c:v>
                </c:pt>
                <c:pt idx="27815">
                  <c:v>-4.9561094E-2</c:v>
                </c:pt>
                <c:pt idx="27816">
                  <c:v>-4.5226532999999999E-2</c:v>
                </c:pt>
                <c:pt idx="27817">
                  <c:v>-4.5134075000000003E-2</c:v>
                </c:pt>
                <c:pt idx="27818">
                  <c:v>-4.0290053999999999E-2</c:v>
                </c:pt>
                <c:pt idx="27819">
                  <c:v>-3.8935285E-2</c:v>
                </c:pt>
                <c:pt idx="27820">
                  <c:v>-3.3364482000000001E-2</c:v>
                </c:pt>
                <c:pt idx="27821">
                  <c:v>-3.6530356999999999E-2</c:v>
                </c:pt>
                <c:pt idx="27822">
                  <c:v>-3.0832789999999999E-2</c:v>
                </c:pt>
                <c:pt idx="27823">
                  <c:v>-3.0473686999999999E-2</c:v>
                </c:pt>
                <c:pt idx="27824">
                  <c:v>-2.6434736E-2</c:v>
                </c:pt>
                <c:pt idx="27825">
                  <c:v>-3.0961510000000001E-2</c:v>
                </c:pt>
                <c:pt idx="27826">
                  <c:v>-2.4410401000000002E-2</c:v>
                </c:pt>
                <c:pt idx="27827">
                  <c:v>-2.3484886E-2</c:v>
                </c:pt>
                <c:pt idx="27828">
                  <c:v>-2.3678765000000001E-2</c:v>
                </c:pt>
                <c:pt idx="27829">
                  <c:v>-2.16171E-2</c:v>
                </c:pt>
                <c:pt idx="27830">
                  <c:v>-1.8731833E-2</c:v>
                </c:pt>
                <c:pt idx="27831">
                  <c:v>-1.6933732E-2</c:v>
                </c:pt>
                <c:pt idx="27832">
                  <c:v>-1.9843236E-2</c:v>
                </c:pt>
                <c:pt idx="27833">
                  <c:v>-1.7562192000000001E-2</c:v>
                </c:pt>
                <c:pt idx="27834">
                  <c:v>-1.1532264E-2</c:v>
                </c:pt>
                <c:pt idx="27835">
                  <c:v>-1.7432342999999999E-2</c:v>
                </c:pt>
                <c:pt idx="27836">
                  <c:v>-1.0479094E-2</c:v>
                </c:pt>
                <c:pt idx="27837">
                  <c:v>-9.2448979999999997E-3</c:v>
                </c:pt>
                <c:pt idx="27838">
                  <c:v>-9.1285180000000004E-3</c:v>
                </c:pt>
                <c:pt idx="27839">
                  <c:v>-7.0799269999999997E-3</c:v>
                </c:pt>
                <c:pt idx="27840">
                  <c:v>-1.0485576999999999E-2</c:v>
                </c:pt>
                <c:pt idx="27841">
                  <c:v>-1.913791E-3</c:v>
                </c:pt>
                <c:pt idx="27842">
                  <c:v>-4.1247480000000001E-3</c:v>
                </c:pt>
                <c:pt idx="27843">
                  <c:v>-3.0919089999999999E-3</c:v>
                </c:pt>
                <c:pt idx="27844">
                  <c:v>1.053567E-3</c:v>
                </c:pt>
                <c:pt idx="27845">
                  <c:v>2.4851799999999998E-4</c:v>
                </c:pt>
                <c:pt idx="27846">
                  <c:v>3.46788E-4</c:v>
                </c:pt>
                <c:pt idx="27847" formatCode="0.00E+00">
                  <c:v>2.5630899999999999E-5</c:v>
                </c:pt>
                <c:pt idx="27848">
                  <c:v>2.9199540000000002E-3</c:v>
                </c:pt>
                <c:pt idx="27849" formatCode="0.00E+00">
                  <c:v>-5.4574100000000003E-5</c:v>
                </c:pt>
                <c:pt idx="27850">
                  <c:v>3.5795760000000001E-3</c:v>
                </c:pt>
                <c:pt idx="27851">
                  <c:v>4.1341370000000004E-3</c:v>
                </c:pt>
                <c:pt idx="27852">
                  <c:v>1.3695090000000001E-3</c:v>
                </c:pt>
                <c:pt idx="27853">
                  <c:v>4.1403059999999998E-3</c:v>
                </c:pt>
                <c:pt idx="27854">
                  <c:v>3.10407E-3</c:v>
                </c:pt>
                <c:pt idx="27855">
                  <c:v>8.2606820000000001E-3</c:v>
                </c:pt>
                <c:pt idx="27856">
                  <c:v>1.3333737999999999E-2</c:v>
                </c:pt>
                <c:pt idx="27857">
                  <c:v>1.2893715E-2</c:v>
                </c:pt>
                <c:pt idx="27858">
                  <c:v>7.0856269999999997E-3</c:v>
                </c:pt>
                <c:pt idx="27859">
                  <c:v>9.0918490000000008E-3</c:v>
                </c:pt>
                <c:pt idx="27860">
                  <c:v>1.9460067000000001E-2</c:v>
                </c:pt>
                <c:pt idx="27861">
                  <c:v>1.496923E-2</c:v>
                </c:pt>
                <c:pt idx="27862">
                  <c:v>-1.9255979999999999E-3</c:v>
                </c:pt>
                <c:pt idx="27863">
                  <c:v>1.4958821000000001E-2</c:v>
                </c:pt>
                <c:pt idx="27864">
                  <c:v>1.2704722E-2</c:v>
                </c:pt>
                <c:pt idx="27865">
                  <c:v>1.2642647E-2</c:v>
                </c:pt>
                <c:pt idx="27866">
                  <c:v>1.4682361999999999E-2</c:v>
                </c:pt>
                <c:pt idx="27867">
                  <c:v>1.6112412999999999E-2</c:v>
                </c:pt>
                <c:pt idx="27868">
                  <c:v>1.7748926000000002E-2</c:v>
                </c:pt>
                <c:pt idx="27869">
                  <c:v>1.5843212999999998E-2</c:v>
                </c:pt>
                <c:pt idx="27870">
                  <c:v>1.3703629E-2</c:v>
                </c:pt>
                <c:pt idx="27871">
                  <c:v>1.3984679999999999E-2</c:v>
                </c:pt>
                <c:pt idx="27872">
                  <c:v>1.6594047000000001E-2</c:v>
                </c:pt>
                <c:pt idx="27873">
                  <c:v>1.6643913E-2</c:v>
                </c:pt>
                <c:pt idx="27874">
                  <c:v>1.8265512000000001E-2</c:v>
                </c:pt>
                <c:pt idx="27875">
                  <c:v>2.3965693999999999E-2</c:v>
                </c:pt>
                <c:pt idx="27876">
                  <c:v>1.4975129E-2</c:v>
                </c:pt>
                <c:pt idx="27877">
                  <c:v>1.4001768E-2</c:v>
                </c:pt>
                <c:pt idx="27878">
                  <c:v>1.4916298E-2</c:v>
                </c:pt>
                <c:pt idx="27879">
                  <c:v>1.6860673E-2</c:v>
                </c:pt>
                <c:pt idx="27880">
                  <c:v>1.7473999E-2</c:v>
                </c:pt>
                <c:pt idx="27881">
                  <c:v>1.4824108000000001E-2</c:v>
                </c:pt>
                <c:pt idx="27882">
                  <c:v>1.218758E-2</c:v>
                </c:pt>
                <c:pt idx="27883">
                  <c:v>1.8664121999999998E-2</c:v>
                </c:pt>
                <c:pt idx="27884">
                  <c:v>1.8083818000000002E-2</c:v>
                </c:pt>
                <c:pt idx="27885">
                  <c:v>1.8651469E-2</c:v>
                </c:pt>
                <c:pt idx="27886">
                  <c:v>2.2627301999999998E-2</c:v>
                </c:pt>
                <c:pt idx="27887">
                  <c:v>2.163847E-2</c:v>
                </c:pt>
                <c:pt idx="27888">
                  <c:v>2.6653735000000001E-2</c:v>
                </c:pt>
                <c:pt idx="27889">
                  <c:v>2.4311751E-2</c:v>
                </c:pt>
                <c:pt idx="27890">
                  <c:v>2.3974328999999999E-2</c:v>
                </c:pt>
                <c:pt idx="27891">
                  <c:v>2.4206892000000001E-2</c:v>
                </c:pt>
                <c:pt idx="27892">
                  <c:v>2.5575224000000001E-2</c:v>
                </c:pt>
                <c:pt idx="27893">
                  <c:v>2.7618667E-2</c:v>
                </c:pt>
                <c:pt idx="27894">
                  <c:v>2.4120605E-2</c:v>
                </c:pt>
                <c:pt idx="27895">
                  <c:v>2.4421274999999999E-2</c:v>
                </c:pt>
                <c:pt idx="27896">
                  <c:v>2.5699059999999999E-2</c:v>
                </c:pt>
                <c:pt idx="27897">
                  <c:v>1.7170419999999999E-2</c:v>
                </c:pt>
                <c:pt idx="27898">
                  <c:v>1.9626920999999999E-2</c:v>
                </c:pt>
                <c:pt idx="27899">
                  <c:v>1.9819712E-2</c:v>
                </c:pt>
                <c:pt idx="27900">
                  <c:v>2.2068750000000002E-2</c:v>
                </c:pt>
                <c:pt idx="27901">
                  <c:v>2.5745001E-2</c:v>
                </c:pt>
                <c:pt idx="27902">
                  <c:v>3.8001668000000002E-2</c:v>
                </c:pt>
                <c:pt idx="27903">
                  <c:v>3.6180820000000002E-2</c:v>
                </c:pt>
                <c:pt idx="27904">
                  <c:v>4.1130837000000003E-2</c:v>
                </c:pt>
                <c:pt idx="27905">
                  <c:v>4.6937725999999999E-2</c:v>
                </c:pt>
                <c:pt idx="27906">
                  <c:v>5.0746846999999998E-2</c:v>
                </c:pt>
                <c:pt idx="27907">
                  <c:v>4.8365909999999998E-2</c:v>
                </c:pt>
                <c:pt idx="27908">
                  <c:v>5.3522855000000001E-2</c:v>
                </c:pt>
                <c:pt idx="27909">
                  <c:v>5.2887715000000002E-2</c:v>
                </c:pt>
                <c:pt idx="27910">
                  <c:v>5.2525259999999997E-2</c:v>
                </c:pt>
                <c:pt idx="27911">
                  <c:v>5.2794794999999999E-2</c:v>
                </c:pt>
                <c:pt idx="27912">
                  <c:v>6.3450634000000006E-2</c:v>
                </c:pt>
                <c:pt idx="27913">
                  <c:v>6.2643624999999994E-2</c:v>
                </c:pt>
                <c:pt idx="27914">
                  <c:v>6.1592213999999999E-2</c:v>
                </c:pt>
                <c:pt idx="27915">
                  <c:v>6.7967817E-2</c:v>
                </c:pt>
                <c:pt idx="27916">
                  <c:v>7.7884897999999994E-2</c:v>
                </c:pt>
                <c:pt idx="27917">
                  <c:v>7.2825960999999995E-2</c:v>
                </c:pt>
                <c:pt idx="27918">
                  <c:v>7.2367094000000007E-2</c:v>
                </c:pt>
                <c:pt idx="27919">
                  <c:v>7.1245216E-2</c:v>
                </c:pt>
                <c:pt idx="27920">
                  <c:v>7.5953155999999994E-2</c:v>
                </c:pt>
                <c:pt idx="27921">
                  <c:v>7.5628892000000003E-2</c:v>
                </c:pt>
                <c:pt idx="27922">
                  <c:v>7.7992186000000005E-2</c:v>
                </c:pt>
                <c:pt idx="27923">
                  <c:v>7.3376350000000007E-2</c:v>
                </c:pt>
                <c:pt idx="27924">
                  <c:v>7.4812590999999998E-2</c:v>
                </c:pt>
                <c:pt idx="27925">
                  <c:v>8.1628479000000004E-2</c:v>
                </c:pt>
                <c:pt idx="27926">
                  <c:v>8.1467360000000003E-2</c:v>
                </c:pt>
                <c:pt idx="27927">
                  <c:v>7.5612888000000003E-2</c:v>
                </c:pt>
                <c:pt idx="27928">
                  <c:v>8.1433496999999994E-2</c:v>
                </c:pt>
                <c:pt idx="27929">
                  <c:v>7.8313276000000001E-2</c:v>
                </c:pt>
                <c:pt idx="27930">
                  <c:v>7.8033908999999999E-2</c:v>
                </c:pt>
                <c:pt idx="27931">
                  <c:v>7.7243455000000003E-2</c:v>
                </c:pt>
                <c:pt idx="27932">
                  <c:v>7.6081254000000001E-2</c:v>
                </c:pt>
                <c:pt idx="27933">
                  <c:v>7.3988669000000007E-2</c:v>
                </c:pt>
                <c:pt idx="27934">
                  <c:v>7.6490170999999996E-2</c:v>
                </c:pt>
                <c:pt idx="27935">
                  <c:v>7.9028926999999999E-2</c:v>
                </c:pt>
                <c:pt idx="27936">
                  <c:v>8.2911818999999998E-2</c:v>
                </c:pt>
                <c:pt idx="27937">
                  <c:v>8.1827744999999993E-2</c:v>
                </c:pt>
                <c:pt idx="27938">
                  <c:v>8.3989963000000001E-2</c:v>
                </c:pt>
                <c:pt idx="27939">
                  <c:v>7.8862809000000006E-2</c:v>
                </c:pt>
                <c:pt idx="27940">
                  <c:v>8.1446342000000005E-2</c:v>
                </c:pt>
                <c:pt idx="27941">
                  <c:v>8.3117603999999998E-2</c:v>
                </c:pt>
                <c:pt idx="27942">
                  <c:v>8.7956830999999999E-2</c:v>
                </c:pt>
                <c:pt idx="27943">
                  <c:v>8.5689023000000003E-2</c:v>
                </c:pt>
                <c:pt idx="27944">
                  <c:v>8.6434974999999997E-2</c:v>
                </c:pt>
                <c:pt idx="27945">
                  <c:v>9.0344720000000003E-2</c:v>
                </c:pt>
                <c:pt idx="27946">
                  <c:v>9.0731411999999997E-2</c:v>
                </c:pt>
                <c:pt idx="27947">
                  <c:v>8.4938190999999996E-2</c:v>
                </c:pt>
                <c:pt idx="27948">
                  <c:v>8.8111608999999994E-2</c:v>
                </c:pt>
                <c:pt idx="27949">
                  <c:v>9.0821706000000002E-2</c:v>
                </c:pt>
                <c:pt idx="27950">
                  <c:v>8.7867998000000003E-2</c:v>
                </c:pt>
                <c:pt idx="27951">
                  <c:v>8.8777378000000004E-2</c:v>
                </c:pt>
                <c:pt idx="27952">
                  <c:v>9.2813126999999995E-2</c:v>
                </c:pt>
                <c:pt idx="27953">
                  <c:v>8.8903098999999999E-2</c:v>
                </c:pt>
                <c:pt idx="27954">
                  <c:v>9.2728994999999995E-2</c:v>
                </c:pt>
                <c:pt idx="27955">
                  <c:v>9.7686677999999999E-2</c:v>
                </c:pt>
                <c:pt idx="27956">
                  <c:v>9.9664077000000004E-2</c:v>
                </c:pt>
                <c:pt idx="27957">
                  <c:v>9.6296877000000003E-2</c:v>
                </c:pt>
                <c:pt idx="27958">
                  <c:v>9.5973833999999994E-2</c:v>
                </c:pt>
                <c:pt idx="27959">
                  <c:v>9.8385035999999995E-2</c:v>
                </c:pt>
                <c:pt idx="27960">
                  <c:v>9.8561599999999999E-2</c:v>
                </c:pt>
                <c:pt idx="27961">
                  <c:v>0.102129266</c:v>
                </c:pt>
                <c:pt idx="27962">
                  <c:v>0.10403715099999999</c:v>
                </c:pt>
                <c:pt idx="27963">
                  <c:v>0.103540443</c:v>
                </c:pt>
                <c:pt idx="27964">
                  <c:v>9.9522798999999995E-2</c:v>
                </c:pt>
                <c:pt idx="27965">
                  <c:v>0.10148944</c:v>
                </c:pt>
                <c:pt idx="27966">
                  <c:v>0.104368582</c:v>
                </c:pt>
                <c:pt idx="27967">
                  <c:v>0.107125953</c:v>
                </c:pt>
                <c:pt idx="27968">
                  <c:v>0.10455413199999999</c:v>
                </c:pt>
                <c:pt idx="27969">
                  <c:v>0.10475182500000001</c:v>
                </c:pt>
                <c:pt idx="27970">
                  <c:v>0.10176909000000001</c:v>
                </c:pt>
                <c:pt idx="27971">
                  <c:v>0.106929131</c:v>
                </c:pt>
                <c:pt idx="27972">
                  <c:v>0.11422059699999999</c:v>
                </c:pt>
                <c:pt idx="27973">
                  <c:v>0.113732219</c:v>
                </c:pt>
                <c:pt idx="27974">
                  <c:v>0.101825491</c:v>
                </c:pt>
                <c:pt idx="27975">
                  <c:v>0.104963824</c:v>
                </c:pt>
                <c:pt idx="27976">
                  <c:v>0.11940295200000001</c:v>
                </c:pt>
                <c:pt idx="27977">
                  <c:v>0.114227705</c:v>
                </c:pt>
                <c:pt idx="27978">
                  <c:v>0.10190685100000001</c:v>
                </c:pt>
                <c:pt idx="27979">
                  <c:v>0.111576043</c:v>
                </c:pt>
                <c:pt idx="27980">
                  <c:v>0.117076002</c:v>
                </c:pt>
                <c:pt idx="27981">
                  <c:v>0.1123152</c:v>
                </c:pt>
                <c:pt idx="27982">
                  <c:v>0.123846687</c:v>
                </c:pt>
                <c:pt idx="27983">
                  <c:v>0.112433754</c:v>
                </c:pt>
                <c:pt idx="27984">
                  <c:v>0.106122598</c:v>
                </c:pt>
                <c:pt idx="27985">
                  <c:v>0.12022727</c:v>
                </c:pt>
                <c:pt idx="27986">
                  <c:v>0.11857477600000001</c:v>
                </c:pt>
                <c:pt idx="27987">
                  <c:v>0.113516718</c:v>
                </c:pt>
                <c:pt idx="27988">
                  <c:v>0.113626704</c:v>
                </c:pt>
                <c:pt idx="27989">
                  <c:v>0.117165387</c:v>
                </c:pt>
                <c:pt idx="27990">
                  <c:v>0.113968797</c:v>
                </c:pt>
                <c:pt idx="27991">
                  <c:v>0.114031903</c:v>
                </c:pt>
                <c:pt idx="27992">
                  <c:v>0.118476182</c:v>
                </c:pt>
                <c:pt idx="27993">
                  <c:v>0.12136048100000001</c:v>
                </c:pt>
                <c:pt idx="27994">
                  <c:v>0.118026204</c:v>
                </c:pt>
                <c:pt idx="27995">
                  <c:v>0.117839135</c:v>
                </c:pt>
                <c:pt idx="27996">
                  <c:v>0.121648252</c:v>
                </c:pt>
                <c:pt idx="27997">
                  <c:v>0.119537793</c:v>
                </c:pt>
                <c:pt idx="27998">
                  <c:v>0.120604657</c:v>
                </c:pt>
                <c:pt idx="27999">
                  <c:v>0.117047317</c:v>
                </c:pt>
                <c:pt idx="28000">
                  <c:v>0.12639288600000001</c:v>
                </c:pt>
                <c:pt idx="28001">
                  <c:v>0.117937453</c:v>
                </c:pt>
                <c:pt idx="28002">
                  <c:v>0.115688413</c:v>
                </c:pt>
                <c:pt idx="28003">
                  <c:v>0.137920827</c:v>
                </c:pt>
                <c:pt idx="28004">
                  <c:v>0.11233876600000001</c:v>
                </c:pt>
                <c:pt idx="28005">
                  <c:v>0.108170643</c:v>
                </c:pt>
                <c:pt idx="28006">
                  <c:v>0.127081215</c:v>
                </c:pt>
                <c:pt idx="28007">
                  <c:v>0.12451642</c:v>
                </c:pt>
                <c:pt idx="28008">
                  <c:v>0.11012017</c:v>
                </c:pt>
                <c:pt idx="28009">
                  <c:v>0.107830815</c:v>
                </c:pt>
                <c:pt idx="28010">
                  <c:v>0.115840003</c:v>
                </c:pt>
                <c:pt idx="28011">
                  <c:v>0.115480974</c:v>
                </c:pt>
                <c:pt idx="28012">
                  <c:v>0.11990395199999999</c:v>
                </c:pt>
                <c:pt idx="28013">
                  <c:v>0.1124347</c:v>
                </c:pt>
                <c:pt idx="28014">
                  <c:v>0.11108873800000001</c:v>
                </c:pt>
                <c:pt idx="28015">
                  <c:v>0.11323635999999999</c:v>
                </c:pt>
                <c:pt idx="28016">
                  <c:v>0.12041597800000001</c:v>
                </c:pt>
                <c:pt idx="28017">
                  <c:v>0.115086995</c:v>
                </c:pt>
                <c:pt idx="28018">
                  <c:v>0.117809281</c:v>
                </c:pt>
                <c:pt idx="28019">
                  <c:v>0.11564659300000001</c:v>
                </c:pt>
                <c:pt idx="28020">
                  <c:v>0.113527246</c:v>
                </c:pt>
                <c:pt idx="28021">
                  <c:v>0.11665242200000001</c:v>
                </c:pt>
                <c:pt idx="28022">
                  <c:v>0.122023486</c:v>
                </c:pt>
                <c:pt idx="28023">
                  <c:v>0.119705491</c:v>
                </c:pt>
                <c:pt idx="28024">
                  <c:v>0.117884159</c:v>
                </c:pt>
                <c:pt idx="28025">
                  <c:v>0.117129602</c:v>
                </c:pt>
                <c:pt idx="28026">
                  <c:v>0.117792726</c:v>
                </c:pt>
                <c:pt idx="28027">
                  <c:v>0.117347941</c:v>
                </c:pt>
                <c:pt idx="28028">
                  <c:v>0.118007869</c:v>
                </c:pt>
                <c:pt idx="28029">
                  <c:v>0.116130978</c:v>
                </c:pt>
                <c:pt idx="28030">
                  <c:v>0.117206633</c:v>
                </c:pt>
                <c:pt idx="28031">
                  <c:v>0.121067286</c:v>
                </c:pt>
                <c:pt idx="28032">
                  <c:v>0.119067781</c:v>
                </c:pt>
                <c:pt idx="28033">
                  <c:v>0.11875537799999999</c:v>
                </c:pt>
                <c:pt idx="28034">
                  <c:v>0.118841931</c:v>
                </c:pt>
                <c:pt idx="28035">
                  <c:v>0.118993342</c:v>
                </c:pt>
                <c:pt idx="28036">
                  <c:v>0.117152035</c:v>
                </c:pt>
                <c:pt idx="28037">
                  <c:v>0.121788777</c:v>
                </c:pt>
                <c:pt idx="28038">
                  <c:v>0.119908318</c:v>
                </c:pt>
                <c:pt idx="28039">
                  <c:v>0.11837332</c:v>
                </c:pt>
                <c:pt idx="28040">
                  <c:v>0.12285541699999999</c:v>
                </c:pt>
                <c:pt idx="28041">
                  <c:v>0.12235291299999999</c:v>
                </c:pt>
                <c:pt idx="28042">
                  <c:v>0.11674430199999999</c:v>
                </c:pt>
                <c:pt idx="28043">
                  <c:v>0.11991702</c:v>
                </c:pt>
                <c:pt idx="28044">
                  <c:v>0.12603083300000001</c:v>
                </c:pt>
                <c:pt idx="28045">
                  <c:v>0.11926458</c:v>
                </c:pt>
                <c:pt idx="28046">
                  <c:v>0.123374633</c:v>
                </c:pt>
                <c:pt idx="28047">
                  <c:v>0.121543549</c:v>
                </c:pt>
                <c:pt idx="28048">
                  <c:v>0.12266527100000001</c:v>
                </c:pt>
                <c:pt idx="28049">
                  <c:v>0.118797623</c:v>
                </c:pt>
                <c:pt idx="28050">
                  <c:v>0.12175533199999999</c:v>
                </c:pt>
                <c:pt idx="28051">
                  <c:v>0.123019852</c:v>
                </c:pt>
                <c:pt idx="28052">
                  <c:v>0.12795814899999999</c:v>
                </c:pt>
                <c:pt idx="28053">
                  <c:v>0.12475064399999999</c:v>
                </c:pt>
                <c:pt idx="28054">
                  <c:v>0.120799579</c:v>
                </c:pt>
                <c:pt idx="28055">
                  <c:v>0.123038679</c:v>
                </c:pt>
                <c:pt idx="28056">
                  <c:v>0.126365229</c:v>
                </c:pt>
                <c:pt idx="28057">
                  <c:v>0.12832690799999999</c:v>
                </c:pt>
                <c:pt idx="28058">
                  <c:v>0.12644884000000001</c:v>
                </c:pt>
                <c:pt idx="28059">
                  <c:v>0.12686435900000001</c:v>
                </c:pt>
                <c:pt idx="28060">
                  <c:v>0.12940049200000001</c:v>
                </c:pt>
                <c:pt idx="28061">
                  <c:v>0.12507711399999999</c:v>
                </c:pt>
                <c:pt idx="28062">
                  <c:v>0.129148558</c:v>
                </c:pt>
                <c:pt idx="28063">
                  <c:v>0.12562693699999999</c:v>
                </c:pt>
                <c:pt idx="28064">
                  <c:v>0.12782217600000001</c:v>
                </c:pt>
                <c:pt idx="28065">
                  <c:v>0.128561065</c:v>
                </c:pt>
                <c:pt idx="28066">
                  <c:v>0.13033926500000001</c:v>
                </c:pt>
                <c:pt idx="28067">
                  <c:v>0.12580680799999999</c:v>
                </c:pt>
                <c:pt idx="28068">
                  <c:v>0.12589842100000001</c:v>
                </c:pt>
                <c:pt idx="28069">
                  <c:v>0.12903495100000001</c:v>
                </c:pt>
                <c:pt idx="28070">
                  <c:v>0.125645533</c:v>
                </c:pt>
                <c:pt idx="28071">
                  <c:v>0.127538085</c:v>
                </c:pt>
                <c:pt idx="28072">
                  <c:v>0.12411752299999999</c:v>
                </c:pt>
                <c:pt idx="28073">
                  <c:v>0.12793111800000001</c:v>
                </c:pt>
                <c:pt idx="28074">
                  <c:v>0.128948703</c:v>
                </c:pt>
                <c:pt idx="28075">
                  <c:v>0.13115817299999999</c:v>
                </c:pt>
                <c:pt idx="28076">
                  <c:v>0.13336727000000001</c:v>
                </c:pt>
                <c:pt idx="28077">
                  <c:v>0.130892918</c:v>
                </c:pt>
                <c:pt idx="28078">
                  <c:v>0.13362559700000001</c:v>
                </c:pt>
                <c:pt idx="28079">
                  <c:v>0.13397261499999999</c:v>
                </c:pt>
                <c:pt idx="28080">
                  <c:v>0.135581702</c:v>
                </c:pt>
                <c:pt idx="28081">
                  <c:v>0.13767617900000001</c:v>
                </c:pt>
                <c:pt idx="28082">
                  <c:v>0.13919925699999999</c:v>
                </c:pt>
                <c:pt idx="28083">
                  <c:v>0.13867048900000001</c:v>
                </c:pt>
                <c:pt idx="28084">
                  <c:v>0.140837237</c:v>
                </c:pt>
                <c:pt idx="28085">
                  <c:v>0.13671132899999999</c:v>
                </c:pt>
                <c:pt idx="28086">
                  <c:v>0.14239823800000001</c:v>
                </c:pt>
                <c:pt idx="28087">
                  <c:v>0.14749209599999999</c:v>
                </c:pt>
                <c:pt idx="28088">
                  <c:v>0.145345584</c:v>
                </c:pt>
                <c:pt idx="28089">
                  <c:v>0.14372831599999999</c:v>
                </c:pt>
                <c:pt idx="28090">
                  <c:v>0.14628122700000001</c:v>
                </c:pt>
                <c:pt idx="28091">
                  <c:v>0.14200368499999999</c:v>
                </c:pt>
                <c:pt idx="28092">
                  <c:v>0.14498881999999999</c:v>
                </c:pt>
                <c:pt idx="28093">
                  <c:v>0.14385949100000001</c:v>
                </c:pt>
                <c:pt idx="28094">
                  <c:v>0.14965373300000001</c:v>
                </c:pt>
                <c:pt idx="28095">
                  <c:v>0.15132103899999999</c:v>
                </c:pt>
                <c:pt idx="28096">
                  <c:v>0.14560456599999999</c:v>
                </c:pt>
                <c:pt idx="28097">
                  <c:v>0.14650379099999999</c:v>
                </c:pt>
                <c:pt idx="28098">
                  <c:v>0.147990644</c:v>
                </c:pt>
                <c:pt idx="28099">
                  <c:v>0.14985354200000001</c:v>
                </c:pt>
                <c:pt idx="28100">
                  <c:v>0.14359670899999999</c:v>
                </c:pt>
                <c:pt idx="28101">
                  <c:v>0.144520178</c:v>
                </c:pt>
                <c:pt idx="28102">
                  <c:v>0.14652873599999999</c:v>
                </c:pt>
                <c:pt idx="28103">
                  <c:v>0.14627225699999999</c:v>
                </c:pt>
                <c:pt idx="28104">
                  <c:v>0.14513535799999999</c:v>
                </c:pt>
                <c:pt idx="28105">
                  <c:v>0.14199416300000001</c:v>
                </c:pt>
                <c:pt idx="28106">
                  <c:v>0.142550498</c:v>
                </c:pt>
                <c:pt idx="28107">
                  <c:v>0.14653027099999999</c:v>
                </c:pt>
                <c:pt idx="28108">
                  <c:v>0.14373713699999999</c:v>
                </c:pt>
                <c:pt idx="28109">
                  <c:v>0.14531880599999999</c:v>
                </c:pt>
                <c:pt idx="28110">
                  <c:v>0.14468284000000001</c:v>
                </c:pt>
                <c:pt idx="28111">
                  <c:v>0.144658536</c:v>
                </c:pt>
                <c:pt idx="28112">
                  <c:v>0.14813236900000001</c:v>
                </c:pt>
                <c:pt idx="28113">
                  <c:v>0.15253259199999999</c:v>
                </c:pt>
                <c:pt idx="28114">
                  <c:v>0.14765128499999999</c:v>
                </c:pt>
                <c:pt idx="28115">
                  <c:v>0.14923213399999999</c:v>
                </c:pt>
                <c:pt idx="28116">
                  <c:v>0.14770214300000001</c:v>
                </c:pt>
                <c:pt idx="28117">
                  <c:v>0.14756122199999999</c:v>
                </c:pt>
                <c:pt idx="28118">
                  <c:v>0.15148378900000001</c:v>
                </c:pt>
                <c:pt idx="28119">
                  <c:v>0.15301276699999999</c:v>
                </c:pt>
                <c:pt idx="28120">
                  <c:v>0.14864864899999999</c:v>
                </c:pt>
                <c:pt idx="28121">
                  <c:v>0.14953306299999999</c:v>
                </c:pt>
                <c:pt idx="28122">
                  <c:v>0.147888303</c:v>
                </c:pt>
                <c:pt idx="28123">
                  <c:v>0.14577774700000001</c:v>
                </c:pt>
                <c:pt idx="28124">
                  <c:v>0.14733649800000001</c:v>
                </c:pt>
                <c:pt idx="28125">
                  <c:v>0.145212814</c:v>
                </c:pt>
                <c:pt idx="28126">
                  <c:v>0.14583653199999999</c:v>
                </c:pt>
                <c:pt idx="28127">
                  <c:v>0.147168994</c:v>
                </c:pt>
                <c:pt idx="28128">
                  <c:v>0.14644967</c:v>
                </c:pt>
                <c:pt idx="28129">
                  <c:v>0.14569404699999999</c:v>
                </c:pt>
                <c:pt idx="28130">
                  <c:v>0.147129223</c:v>
                </c:pt>
                <c:pt idx="28131">
                  <c:v>0.14798676999999999</c:v>
                </c:pt>
                <c:pt idx="28132">
                  <c:v>0.15095673500000001</c:v>
                </c:pt>
                <c:pt idx="28133">
                  <c:v>0.15102833500000001</c:v>
                </c:pt>
                <c:pt idx="28134">
                  <c:v>0.14638431399999999</c:v>
                </c:pt>
                <c:pt idx="28135">
                  <c:v>0.14861009999999999</c:v>
                </c:pt>
                <c:pt idx="28136">
                  <c:v>0.14986817499999999</c:v>
                </c:pt>
                <c:pt idx="28137">
                  <c:v>0.15207648300000001</c:v>
                </c:pt>
                <c:pt idx="28138">
                  <c:v>0.15087141100000001</c:v>
                </c:pt>
                <c:pt idx="28139">
                  <c:v>0.146980256</c:v>
                </c:pt>
                <c:pt idx="28140">
                  <c:v>0.149992019</c:v>
                </c:pt>
                <c:pt idx="28141">
                  <c:v>0.148931548</c:v>
                </c:pt>
                <c:pt idx="28142">
                  <c:v>0.14894485499999999</c:v>
                </c:pt>
                <c:pt idx="28143">
                  <c:v>0.15051931099999999</c:v>
                </c:pt>
                <c:pt idx="28144">
                  <c:v>0.14944793300000001</c:v>
                </c:pt>
                <c:pt idx="28145">
                  <c:v>0.14797546</c:v>
                </c:pt>
                <c:pt idx="28146">
                  <c:v>0.14478434600000001</c:v>
                </c:pt>
                <c:pt idx="28147">
                  <c:v>0.14698784100000001</c:v>
                </c:pt>
                <c:pt idx="28148">
                  <c:v>0.15326385200000001</c:v>
                </c:pt>
                <c:pt idx="28149">
                  <c:v>0.151913673</c:v>
                </c:pt>
                <c:pt idx="28150">
                  <c:v>0.150592476</c:v>
                </c:pt>
                <c:pt idx="28151">
                  <c:v>0.15301308</c:v>
                </c:pt>
                <c:pt idx="28152">
                  <c:v>0.15148176299999999</c:v>
                </c:pt>
                <c:pt idx="28153">
                  <c:v>0.15164040000000001</c:v>
                </c:pt>
                <c:pt idx="28154">
                  <c:v>0.15321353099999999</c:v>
                </c:pt>
                <c:pt idx="28155">
                  <c:v>0.15237097399999999</c:v>
                </c:pt>
                <c:pt idx="28156">
                  <c:v>0.15692204200000001</c:v>
                </c:pt>
                <c:pt idx="28157">
                  <c:v>0.15497340300000001</c:v>
                </c:pt>
                <c:pt idx="28158">
                  <c:v>0.15632975099999999</c:v>
                </c:pt>
                <c:pt idx="28159">
                  <c:v>0.151527882</c:v>
                </c:pt>
                <c:pt idx="28160">
                  <c:v>0.150782734</c:v>
                </c:pt>
                <c:pt idx="28161">
                  <c:v>0.154408932</c:v>
                </c:pt>
                <c:pt idx="28162">
                  <c:v>0.156204432</c:v>
                </c:pt>
                <c:pt idx="28163">
                  <c:v>0.15501949200000001</c:v>
                </c:pt>
                <c:pt idx="28164">
                  <c:v>0.157636583</c:v>
                </c:pt>
                <c:pt idx="28165">
                  <c:v>0.155360684</c:v>
                </c:pt>
                <c:pt idx="28166">
                  <c:v>0.155265346</c:v>
                </c:pt>
                <c:pt idx="28167">
                  <c:v>0.160480976</c:v>
                </c:pt>
                <c:pt idx="28168">
                  <c:v>0.16117152600000001</c:v>
                </c:pt>
                <c:pt idx="28169">
                  <c:v>0.15716971499999999</c:v>
                </c:pt>
                <c:pt idx="28170">
                  <c:v>0.15416780099999999</c:v>
                </c:pt>
                <c:pt idx="28171">
                  <c:v>0.158622399</c:v>
                </c:pt>
                <c:pt idx="28172">
                  <c:v>0.15679760300000001</c:v>
                </c:pt>
                <c:pt idx="28173">
                  <c:v>0.15509198599999999</c:v>
                </c:pt>
                <c:pt idx="28174">
                  <c:v>0.154351354</c:v>
                </c:pt>
                <c:pt idx="28175">
                  <c:v>0.156471744</c:v>
                </c:pt>
                <c:pt idx="28176">
                  <c:v>0.15837511400000001</c:v>
                </c:pt>
                <c:pt idx="28177">
                  <c:v>0.15703055299999999</c:v>
                </c:pt>
                <c:pt idx="28178">
                  <c:v>0.154894963</c:v>
                </c:pt>
                <c:pt idx="28179">
                  <c:v>0.15264186299999999</c:v>
                </c:pt>
                <c:pt idx="28180">
                  <c:v>0.154642686</c:v>
                </c:pt>
                <c:pt idx="28181">
                  <c:v>0.15661615100000001</c:v>
                </c:pt>
                <c:pt idx="28182">
                  <c:v>0.15687261499999999</c:v>
                </c:pt>
                <c:pt idx="28183">
                  <c:v>0.153555736</c:v>
                </c:pt>
                <c:pt idx="28184">
                  <c:v>0.154933393</c:v>
                </c:pt>
                <c:pt idx="28185">
                  <c:v>0.15813054100000001</c:v>
                </c:pt>
                <c:pt idx="28186">
                  <c:v>0.15440584700000001</c:v>
                </c:pt>
                <c:pt idx="28187">
                  <c:v>0.156245932</c:v>
                </c:pt>
                <c:pt idx="28188">
                  <c:v>0.15827685599999999</c:v>
                </c:pt>
                <c:pt idx="28189">
                  <c:v>0.15748195400000001</c:v>
                </c:pt>
                <c:pt idx="28190">
                  <c:v>0.15251888299999999</c:v>
                </c:pt>
                <c:pt idx="28191">
                  <c:v>0.15531019900000001</c:v>
                </c:pt>
                <c:pt idx="28192">
                  <c:v>0.15416717499999999</c:v>
                </c:pt>
                <c:pt idx="28193">
                  <c:v>0.156285644</c:v>
                </c:pt>
                <c:pt idx="28194">
                  <c:v>0.15364992599999999</c:v>
                </c:pt>
                <c:pt idx="28195">
                  <c:v>0.15383744199999999</c:v>
                </c:pt>
                <c:pt idx="28196">
                  <c:v>0.151253372</c:v>
                </c:pt>
                <c:pt idx="28197">
                  <c:v>0.15320476899999999</c:v>
                </c:pt>
                <c:pt idx="28198">
                  <c:v>0.15237040800000001</c:v>
                </c:pt>
                <c:pt idx="28199">
                  <c:v>0.156288445</c:v>
                </c:pt>
                <c:pt idx="28200">
                  <c:v>0.154506266</c:v>
                </c:pt>
                <c:pt idx="28201">
                  <c:v>0.15229411400000001</c:v>
                </c:pt>
                <c:pt idx="28202">
                  <c:v>0.15017956499999999</c:v>
                </c:pt>
                <c:pt idx="28203">
                  <c:v>0.152013764</c:v>
                </c:pt>
                <c:pt idx="28204">
                  <c:v>0.152990878</c:v>
                </c:pt>
                <c:pt idx="28205">
                  <c:v>0.150909975</c:v>
                </c:pt>
                <c:pt idx="28206">
                  <c:v>0.150271878</c:v>
                </c:pt>
                <c:pt idx="28207">
                  <c:v>0.15541195899999999</c:v>
                </c:pt>
                <c:pt idx="28208">
                  <c:v>0.15378503499999999</c:v>
                </c:pt>
                <c:pt idx="28209">
                  <c:v>0.152333885</c:v>
                </c:pt>
                <c:pt idx="28210">
                  <c:v>0.15520663600000001</c:v>
                </c:pt>
                <c:pt idx="28211">
                  <c:v>0.15014256500000001</c:v>
                </c:pt>
                <c:pt idx="28212">
                  <c:v>0.15627609200000001</c:v>
                </c:pt>
                <c:pt idx="28213">
                  <c:v>0.152611777</c:v>
                </c:pt>
                <c:pt idx="28214">
                  <c:v>0.15421739200000001</c:v>
                </c:pt>
                <c:pt idx="28215">
                  <c:v>0.15033116899999999</c:v>
                </c:pt>
                <c:pt idx="28216">
                  <c:v>0.15819707499999999</c:v>
                </c:pt>
                <c:pt idx="28217">
                  <c:v>0.15278255900000001</c:v>
                </c:pt>
                <c:pt idx="28218">
                  <c:v>0.15083739199999999</c:v>
                </c:pt>
                <c:pt idx="28219">
                  <c:v>0.155012175</c:v>
                </c:pt>
                <c:pt idx="28220">
                  <c:v>0.14954124399999999</c:v>
                </c:pt>
                <c:pt idx="28221">
                  <c:v>0.162623778</c:v>
                </c:pt>
                <c:pt idx="28222">
                  <c:v>0.166748494</c:v>
                </c:pt>
                <c:pt idx="28223">
                  <c:v>0.14158770400000001</c:v>
                </c:pt>
                <c:pt idx="28224">
                  <c:v>0.15169280800000001</c:v>
                </c:pt>
                <c:pt idx="28225">
                  <c:v>0.165583536</c:v>
                </c:pt>
                <c:pt idx="28226">
                  <c:v>0.14575444200000001</c:v>
                </c:pt>
                <c:pt idx="28227">
                  <c:v>0.15268099299999999</c:v>
                </c:pt>
                <c:pt idx="28228">
                  <c:v>0.161316022</c:v>
                </c:pt>
                <c:pt idx="28229">
                  <c:v>0.15315331500000001</c:v>
                </c:pt>
                <c:pt idx="28230">
                  <c:v>0.151152492</c:v>
                </c:pt>
                <c:pt idx="28231">
                  <c:v>0.15251031500000001</c:v>
                </c:pt>
                <c:pt idx="28232">
                  <c:v>0.15273827300000001</c:v>
                </c:pt>
                <c:pt idx="28233">
                  <c:v>0.155559108</c:v>
                </c:pt>
                <c:pt idx="28234">
                  <c:v>0.15435217300000001</c:v>
                </c:pt>
                <c:pt idx="28235">
                  <c:v>0.148673207</c:v>
                </c:pt>
                <c:pt idx="28236">
                  <c:v>0.15183384699999999</c:v>
                </c:pt>
                <c:pt idx="28237">
                  <c:v>0.15390910199999999</c:v>
                </c:pt>
                <c:pt idx="28238">
                  <c:v>0.15043208</c:v>
                </c:pt>
                <c:pt idx="28239">
                  <c:v>0.14768598999999999</c:v>
                </c:pt>
                <c:pt idx="28240">
                  <c:v>0.15238779799999999</c:v>
                </c:pt>
                <c:pt idx="28241">
                  <c:v>0.147696674</c:v>
                </c:pt>
                <c:pt idx="28242">
                  <c:v>0.150189921</c:v>
                </c:pt>
                <c:pt idx="28243">
                  <c:v>0.15003840600000001</c:v>
                </c:pt>
                <c:pt idx="28244">
                  <c:v>0.13838387999999999</c:v>
                </c:pt>
                <c:pt idx="28245">
                  <c:v>0.15784500500000001</c:v>
                </c:pt>
                <c:pt idx="28246">
                  <c:v>0.15470540499999999</c:v>
                </c:pt>
                <c:pt idx="28247">
                  <c:v>0.14107993199999999</c:v>
                </c:pt>
                <c:pt idx="28248">
                  <c:v>0.146123424</c:v>
                </c:pt>
                <c:pt idx="28249">
                  <c:v>0.14811033000000001</c:v>
                </c:pt>
                <c:pt idx="28250">
                  <c:v>0.14468629699999999</c:v>
                </c:pt>
                <c:pt idx="28251">
                  <c:v>0.15200403300000001</c:v>
                </c:pt>
                <c:pt idx="28252">
                  <c:v>0.153557464</c:v>
                </c:pt>
                <c:pt idx="28253">
                  <c:v>0.138999864</c:v>
                </c:pt>
                <c:pt idx="28254">
                  <c:v>0.14481781399999999</c:v>
                </c:pt>
                <c:pt idx="28255">
                  <c:v>0.149566486</c:v>
                </c:pt>
                <c:pt idx="28256">
                  <c:v>0.147337154</c:v>
                </c:pt>
                <c:pt idx="28257">
                  <c:v>0.141083285</c:v>
                </c:pt>
                <c:pt idx="28258">
                  <c:v>0.14625062</c:v>
                </c:pt>
                <c:pt idx="28259">
                  <c:v>0.151206017</c:v>
                </c:pt>
                <c:pt idx="28260">
                  <c:v>0.144507632</c:v>
                </c:pt>
                <c:pt idx="28261">
                  <c:v>0.14097383599999999</c:v>
                </c:pt>
                <c:pt idx="28262">
                  <c:v>0.14123775099999999</c:v>
                </c:pt>
                <c:pt idx="28263">
                  <c:v>0.14577183099999999</c:v>
                </c:pt>
                <c:pt idx="28264">
                  <c:v>0.14273396099999999</c:v>
                </c:pt>
                <c:pt idx="28265">
                  <c:v>0.145479366</c:v>
                </c:pt>
                <c:pt idx="28266">
                  <c:v>0.142117664</c:v>
                </c:pt>
                <c:pt idx="28267">
                  <c:v>0.14377138</c:v>
                </c:pt>
                <c:pt idx="28268">
                  <c:v>0.141558826</c:v>
                </c:pt>
                <c:pt idx="28269">
                  <c:v>0.140928477</c:v>
                </c:pt>
                <c:pt idx="28270">
                  <c:v>0.14445796599999999</c:v>
                </c:pt>
                <c:pt idx="28271">
                  <c:v>0.139544696</c:v>
                </c:pt>
                <c:pt idx="28272">
                  <c:v>0.14453946100000001</c:v>
                </c:pt>
                <c:pt idx="28273">
                  <c:v>0.14455406400000001</c:v>
                </c:pt>
                <c:pt idx="28274">
                  <c:v>0.14267094399999999</c:v>
                </c:pt>
                <c:pt idx="28275">
                  <c:v>0.14256550400000001</c:v>
                </c:pt>
                <c:pt idx="28276">
                  <c:v>0.144496024</c:v>
                </c:pt>
                <c:pt idx="28277">
                  <c:v>0.140746757</c:v>
                </c:pt>
                <c:pt idx="28278">
                  <c:v>0.142870635</c:v>
                </c:pt>
                <c:pt idx="28279">
                  <c:v>0.14210721900000001</c:v>
                </c:pt>
                <c:pt idx="28280">
                  <c:v>0.142404169</c:v>
                </c:pt>
                <c:pt idx="28281">
                  <c:v>0.141826957</c:v>
                </c:pt>
                <c:pt idx="28282">
                  <c:v>0.140574738</c:v>
                </c:pt>
                <c:pt idx="28283">
                  <c:v>0.142852068</c:v>
                </c:pt>
                <c:pt idx="28284">
                  <c:v>0.13919474200000001</c:v>
                </c:pt>
                <c:pt idx="28285">
                  <c:v>0.14120633899999999</c:v>
                </c:pt>
                <c:pt idx="28286">
                  <c:v>0.142110229</c:v>
                </c:pt>
                <c:pt idx="28287">
                  <c:v>0.14185842900000001</c:v>
                </c:pt>
                <c:pt idx="28288">
                  <c:v>0.13863867499999999</c:v>
                </c:pt>
                <c:pt idx="28289">
                  <c:v>0.14110545799999999</c:v>
                </c:pt>
                <c:pt idx="28290">
                  <c:v>0.13826200399999999</c:v>
                </c:pt>
                <c:pt idx="28291">
                  <c:v>0.13918228399999999</c:v>
                </c:pt>
                <c:pt idx="28292">
                  <c:v>0.14232774100000001</c:v>
                </c:pt>
                <c:pt idx="28293">
                  <c:v>0.14121755999999999</c:v>
                </c:pt>
                <c:pt idx="28294">
                  <c:v>0.14246285</c:v>
                </c:pt>
                <c:pt idx="28295">
                  <c:v>0.14247548600000001</c:v>
                </c:pt>
                <c:pt idx="28296">
                  <c:v>0.14144164300000001</c:v>
                </c:pt>
                <c:pt idx="28297">
                  <c:v>0.143633649</c:v>
                </c:pt>
                <c:pt idx="28298">
                  <c:v>0.146766335</c:v>
                </c:pt>
                <c:pt idx="28299">
                  <c:v>0.14597716899999999</c:v>
                </c:pt>
                <c:pt idx="28300">
                  <c:v>0.141379222</c:v>
                </c:pt>
                <c:pt idx="28301">
                  <c:v>0.14205662899999999</c:v>
                </c:pt>
                <c:pt idx="28302">
                  <c:v>0.14476239699999999</c:v>
                </c:pt>
                <c:pt idx="28303">
                  <c:v>0.14415219400000001</c:v>
                </c:pt>
                <c:pt idx="28304">
                  <c:v>0.13991910199999999</c:v>
                </c:pt>
                <c:pt idx="28305">
                  <c:v>0.140044048</c:v>
                </c:pt>
                <c:pt idx="28306">
                  <c:v>0.14638263000000001</c:v>
                </c:pt>
                <c:pt idx="28307">
                  <c:v>0.14194697100000001</c:v>
                </c:pt>
                <c:pt idx="28308">
                  <c:v>0.140413538</c:v>
                </c:pt>
                <c:pt idx="28309">
                  <c:v>0.13898252</c:v>
                </c:pt>
                <c:pt idx="28310">
                  <c:v>0.142806813</c:v>
                </c:pt>
                <c:pt idx="28311">
                  <c:v>0.14465013099999999</c:v>
                </c:pt>
                <c:pt idx="28312">
                  <c:v>0.14455504699999999</c:v>
                </c:pt>
                <c:pt idx="28313">
                  <c:v>0.14055921099999999</c:v>
                </c:pt>
                <c:pt idx="28314">
                  <c:v>0.140092358</c:v>
                </c:pt>
                <c:pt idx="28315">
                  <c:v>0.144598052</c:v>
                </c:pt>
                <c:pt idx="28316">
                  <c:v>0.142317846</c:v>
                </c:pt>
                <c:pt idx="28317">
                  <c:v>0.139143035</c:v>
                </c:pt>
                <c:pt idx="28318">
                  <c:v>0.137780026</c:v>
                </c:pt>
                <c:pt idx="28319">
                  <c:v>0.14221693599999999</c:v>
                </c:pt>
                <c:pt idx="28320">
                  <c:v>0.14009919800000001</c:v>
                </c:pt>
                <c:pt idx="28321">
                  <c:v>0.141577378</c:v>
                </c:pt>
                <c:pt idx="28322">
                  <c:v>0.141625583</c:v>
                </c:pt>
                <c:pt idx="28323">
                  <c:v>0.14004229000000001</c:v>
                </c:pt>
                <c:pt idx="28324">
                  <c:v>0.14486047599999999</c:v>
                </c:pt>
                <c:pt idx="28325">
                  <c:v>0.14422547799999999</c:v>
                </c:pt>
                <c:pt idx="28326">
                  <c:v>0.14237564799999999</c:v>
                </c:pt>
                <c:pt idx="28327">
                  <c:v>0.143385395</c:v>
                </c:pt>
                <c:pt idx="28328">
                  <c:v>0.144737482</c:v>
                </c:pt>
                <c:pt idx="28329">
                  <c:v>0.14629840899999999</c:v>
                </c:pt>
                <c:pt idx="28330">
                  <c:v>0.14335908</c:v>
                </c:pt>
                <c:pt idx="28331">
                  <c:v>0.143811837</c:v>
                </c:pt>
                <c:pt idx="28332">
                  <c:v>0.144592673</c:v>
                </c:pt>
                <c:pt idx="28333">
                  <c:v>0.14073391299999999</c:v>
                </c:pt>
                <c:pt idx="28334">
                  <c:v>0.141835928</c:v>
                </c:pt>
                <c:pt idx="28335">
                  <c:v>0.13788947500000001</c:v>
                </c:pt>
                <c:pt idx="28336">
                  <c:v>0.144670412</c:v>
                </c:pt>
                <c:pt idx="28337">
                  <c:v>0.14450094099999999</c:v>
                </c:pt>
                <c:pt idx="28338">
                  <c:v>0.146496713</c:v>
                </c:pt>
                <c:pt idx="28339">
                  <c:v>0.14366979899999999</c:v>
                </c:pt>
                <c:pt idx="28340">
                  <c:v>0.14353743199999999</c:v>
                </c:pt>
                <c:pt idx="28341">
                  <c:v>0.14334496899999999</c:v>
                </c:pt>
                <c:pt idx="28342">
                  <c:v>0.144605443</c:v>
                </c:pt>
                <c:pt idx="28343">
                  <c:v>0.141983151</c:v>
                </c:pt>
                <c:pt idx="28344">
                  <c:v>0.14207156000000001</c:v>
                </c:pt>
                <c:pt idx="28345">
                  <c:v>0.141826704</c:v>
                </c:pt>
                <c:pt idx="28346">
                  <c:v>0.14514686199999999</c:v>
                </c:pt>
                <c:pt idx="28347">
                  <c:v>0.14416469600000001</c:v>
                </c:pt>
                <c:pt idx="28348">
                  <c:v>0.14446882899999999</c:v>
                </c:pt>
                <c:pt idx="28349">
                  <c:v>0.146242604</c:v>
                </c:pt>
                <c:pt idx="28350">
                  <c:v>0.14185984400000001</c:v>
                </c:pt>
                <c:pt idx="28351">
                  <c:v>0.14591024799999999</c:v>
                </c:pt>
                <c:pt idx="28352">
                  <c:v>0.14303803400000001</c:v>
                </c:pt>
                <c:pt idx="28353">
                  <c:v>0.139847368</c:v>
                </c:pt>
                <c:pt idx="28354">
                  <c:v>0.14511057699999999</c:v>
                </c:pt>
                <c:pt idx="28355">
                  <c:v>0.146091744</c:v>
                </c:pt>
                <c:pt idx="28356">
                  <c:v>0.14664727399999999</c:v>
                </c:pt>
                <c:pt idx="28357">
                  <c:v>0.145406008</c:v>
                </c:pt>
                <c:pt idx="28358">
                  <c:v>0.14351728599999999</c:v>
                </c:pt>
                <c:pt idx="28359">
                  <c:v>0.145359039</c:v>
                </c:pt>
                <c:pt idx="28360">
                  <c:v>0.14443785000000001</c:v>
                </c:pt>
                <c:pt idx="28361">
                  <c:v>0.14655718200000001</c:v>
                </c:pt>
                <c:pt idx="28362">
                  <c:v>0.147330299</c:v>
                </c:pt>
                <c:pt idx="28363">
                  <c:v>0.146514118</c:v>
                </c:pt>
                <c:pt idx="28364">
                  <c:v>0.142107651</c:v>
                </c:pt>
                <c:pt idx="28365">
                  <c:v>0.14327395000000001</c:v>
                </c:pt>
                <c:pt idx="28366">
                  <c:v>0.14901572499999999</c:v>
                </c:pt>
                <c:pt idx="28367">
                  <c:v>0.14885072399999999</c:v>
                </c:pt>
                <c:pt idx="28368">
                  <c:v>0.150306419</c:v>
                </c:pt>
                <c:pt idx="28369">
                  <c:v>0.145593256</c:v>
                </c:pt>
                <c:pt idx="28370">
                  <c:v>0.14772723600000001</c:v>
                </c:pt>
                <c:pt idx="28371">
                  <c:v>0.14985111400000001</c:v>
                </c:pt>
                <c:pt idx="28372">
                  <c:v>0.147537634</c:v>
                </c:pt>
                <c:pt idx="28373">
                  <c:v>0.15020534399999999</c:v>
                </c:pt>
                <c:pt idx="28374">
                  <c:v>0.151915878</c:v>
                </c:pt>
                <c:pt idx="28375">
                  <c:v>0.15131336500000001</c:v>
                </c:pt>
                <c:pt idx="28376">
                  <c:v>0.15307131400000001</c:v>
                </c:pt>
                <c:pt idx="28377">
                  <c:v>0.15357647799999999</c:v>
                </c:pt>
                <c:pt idx="28378">
                  <c:v>0.15254183099999999</c:v>
                </c:pt>
                <c:pt idx="28379">
                  <c:v>0.15259321000000001</c:v>
                </c:pt>
                <c:pt idx="28380">
                  <c:v>0.15138226699999999</c:v>
                </c:pt>
                <c:pt idx="28381">
                  <c:v>0.15341748299999999</c:v>
                </c:pt>
                <c:pt idx="28382">
                  <c:v>0.154189259</c:v>
                </c:pt>
                <c:pt idx="28383">
                  <c:v>0.15080675499999999</c:v>
                </c:pt>
                <c:pt idx="28384">
                  <c:v>0.14836169799999999</c:v>
                </c:pt>
                <c:pt idx="28385">
                  <c:v>0.152150169</c:v>
                </c:pt>
                <c:pt idx="28386">
                  <c:v>0.15014614200000001</c:v>
                </c:pt>
                <c:pt idx="28387">
                  <c:v>0.147432551</c:v>
                </c:pt>
                <c:pt idx="28388">
                  <c:v>0.154024407</c:v>
                </c:pt>
                <c:pt idx="28389">
                  <c:v>0.153684705</c:v>
                </c:pt>
                <c:pt idx="28390">
                  <c:v>0.150266275</c:v>
                </c:pt>
                <c:pt idx="28391">
                  <c:v>0.15204812600000001</c:v>
                </c:pt>
                <c:pt idx="28392">
                  <c:v>0.15342231100000001</c:v>
                </c:pt>
                <c:pt idx="28393">
                  <c:v>0.15305344800000001</c:v>
                </c:pt>
                <c:pt idx="28394">
                  <c:v>0.15360418000000001</c:v>
                </c:pt>
                <c:pt idx="28395">
                  <c:v>0.15309239899999999</c:v>
                </c:pt>
                <c:pt idx="28396">
                  <c:v>0.15591774899999999</c:v>
                </c:pt>
                <c:pt idx="28397">
                  <c:v>0.15816846500000001</c:v>
                </c:pt>
                <c:pt idx="28398">
                  <c:v>0.15552474599999999</c:v>
                </c:pt>
                <c:pt idx="28399">
                  <c:v>0.15597881399999999</c:v>
                </c:pt>
                <c:pt idx="28400">
                  <c:v>0.152099386</c:v>
                </c:pt>
                <c:pt idx="28401">
                  <c:v>0.153991565</c:v>
                </c:pt>
                <c:pt idx="28402">
                  <c:v>0.158108637</c:v>
                </c:pt>
                <c:pt idx="28403">
                  <c:v>0.15743896399999999</c:v>
                </c:pt>
                <c:pt idx="28404">
                  <c:v>0.15771088</c:v>
                </c:pt>
                <c:pt idx="28405">
                  <c:v>0.156322882</c:v>
                </c:pt>
                <c:pt idx="28406">
                  <c:v>0.16090485500000001</c:v>
                </c:pt>
                <c:pt idx="28407">
                  <c:v>0.157320246</c:v>
                </c:pt>
                <c:pt idx="28408">
                  <c:v>0.15849416</c:v>
                </c:pt>
                <c:pt idx="28409">
                  <c:v>0.15767931900000001</c:v>
                </c:pt>
                <c:pt idx="28410">
                  <c:v>0.157519251</c:v>
                </c:pt>
                <c:pt idx="28411">
                  <c:v>0.16105479</c:v>
                </c:pt>
                <c:pt idx="28412">
                  <c:v>0.157526374</c:v>
                </c:pt>
                <c:pt idx="28413">
                  <c:v>0.15957495599999999</c:v>
                </c:pt>
                <c:pt idx="28414">
                  <c:v>0.16057549400000001</c:v>
                </c:pt>
                <c:pt idx="28415">
                  <c:v>0.16079534600000001</c:v>
                </c:pt>
                <c:pt idx="28416">
                  <c:v>0.161811605</c:v>
                </c:pt>
                <c:pt idx="28417">
                  <c:v>0.158912152</c:v>
                </c:pt>
                <c:pt idx="28418">
                  <c:v>0.163006768</c:v>
                </c:pt>
                <c:pt idx="28419">
                  <c:v>0.16458977799999999</c:v>
                </c:pt>
                <c:pt idx="28420">
                  <c:v>0.1628723</c:v>
                </c:pt>
                <c:pt idx="28421">
                  <c:v>0.16538803299999999</c:v>
                </c:pt>
                <c:pt idx="28422">
                  <c:v>0.16455446200000001</c:v>
                </c:pt>
                <c:pt idx="28423">
                  <c:v>0.16319750199999999</c:v>
                </c:pt>
                <c:pt idx="28424">
                  <c:v>0.16540765800000001</c:v>
                </c:pt>
                <c:pt idx="28425">
                  <c:v>0.169452876</c:v>
                </c:pt>
                <c:pt idx="28426">
                  <c:v>0.16660223900000001</c:v>
                </c:pt>
                <c:pt idx="28427">
                  <c:v>0.167400613</c:v>
                </c:pt>
                <c:pt idx="28428">
                  <c:v>0.17095912999999999</c:v>
                </c:pt>
                <c:pt idx="28429">
                  <c:v>0.17150406500000001</c:v>
                </c:pt>
                <c:pt idx="28430">
                  <c:v>0.1707187</c:v>
                </c:pt>
                <c:pt idx="28431">
                  <c:v>0.169073954</c:v>
                </c:pt>
                <c:pt idx="28432">
                  <c:v>0.16959780499999999</c:v>
                </c:pt>
                <c:pt idx="28433">
                  <c:v>0.17098176500000001</c:v>
                </c:pt>
                <c:pt idx="28434">
                  <c:v>0.170587882</c:v>
                </c:pt>
                <c:pt idx="28435">
                  <c:v>0.17062760900000001</c:v>
                </c:pt>
                <c:pt idx="28436">
                  <c:v>0.17199087099999999</c:v>
                </c:pt>
                <c:pt idx="28437">
                  <c:v>0.16944471</c:v>
                </c:pt>
                <c:pt idx="28438">
                  <c:v>0.168091834</c:v>
                </c:pt>
                <c:pt idx="28439">
                  <c:v>0.170894831</c:v>
                </c:pt>
                <c:pt idx="28440">
                  <c:v>0.172504991</c:v>
                </c:pt>
                <c:pt idx="28441">
                  <c:v>0.17284595999999999</c:v>
                </c:pt>
                <c:pt idx="28442">
                  <c:v>0.17292985299999999</c:v>
                </c:pt>
                <c:pt idx="28443">
                  <c:v>0.17358869299999999</c:v>
                </c:pt>
                <c:pt idx="28444">
                  <c:v>0.17265818999999999</c:v>
                </c:pt>
                <c:pt idx="28445">
                  <c:v>0.173173144</c:v>
                </c:pt>
                <c:pt idx="28446">
                  <c:v>0.171291098</c:v>
                </c:pt>
                <c:pt idx="28447">
                  <c:v>0.17496445799999999</c:v>
                </c:pt>
                <c:pt idx="28448">
                  <c:v>0.173054442</c:v>
                </c:pt>
                <c:pt idx="28449">
                  <c:v>0.17608974899999999</c:v>
                </c:pt>
                <c:pt idx="28450">
                  <c:v>0.17278476100000001</c:v>
                </c:pt>
                <c:pt idx="28451">
                  <c:v>0.173786476</c:v>
                </c:pt>
                <c:pt idx="28452">
                  <c:v>0.17192172999999999</c:v>
                </c:pt>
                <c:pt idx="28453">
                  <c:v>0.17461238800000001</c:v>
                </c:pt>
                <c:pt idx="28454">
                  <c:v>0.173636869</c:v>
                </c:pt>
                <c:pt idx="28455">
                  <c:v>0.17328412800000001</c:v>
                </c:pt>
                <c:pt idx="28456">
                  <c:v>0.1721403</c:v>
                </c:pt>
                <c:pt idx="28457">
                  <c:v>0.172907799</c:v>
                </c:pt>
                <c:pt idx="28458">
                  <c:v>0.17832466999999999</c:v>
                </c:pt>
                <c:pt idx="28459">
                  <c:v>0.176864669</c:v>
                </c:pt>
                <c:pt idx="28460">
                  <c:v>0.17790755599999999</c:v>
                </c:pt>
                <c:pt idx="28461">
                  <c:v>0.17551413199999999</c:v>
                </c:pt>
                <c:pt idx="28462">
                  <c:v>0.17844121199999999</c:v>
                </c:pt>
                <c:pt idx="28463">
                  <c:v>0.17731551800000001</c:v>
                </c:pt>
                <c:pt idx="28464">
                  <c:v>0.17466327500000001</c:v>
                </c:pt>
                <c:pt idx="28465">
                  <c:v>0.17319689699999999</c:v>
                </c:pt>
                <c:pt idx="28466">
                  <c:v>0.17813199800000001</c:v>
                </c:pt>
                <c:pt idx="28467">
                  <c:v>0.17758686800000001</c:v>
                </c:pt>
                <c:pt idx="28468">
                  <c:v>0.17305256399999999</c:v>
                </c:pt>
                <c:pt idx="28469">
                  <c:v>0.17309312499999999</c:v>
                </c:pt>
                <c:pt idx="28470">
                  <c:v>0.17334745800000001</c:v>
                </c:pt>
                <c:pt idx="28471">
                  <c:v>0.17504948400000001</c:v>
                </c:pt>
                <c:pt idx="28472">
                  <c:v>0.17632088100000001</c:v>
                </c:pt>
                <c:pt idx="28473">
                  <c:v>0.17055183600000001</c:v>
                </c:pt>
                <c:pt idx="28474">
                  <c:v>0.17444084600000001</c:v>
                </c:pt>
                <c:pt idx="28475">
                  <c:v>0.17764064700000001</c:v>
                </c:pt>
                <c:pt idx="28476">
                  <c:v>0.17418439699999999</c:v>
                </c:pt>
                <c:pt idx="28477">
                  <c:v>0.1725633</c:v>
                </c:pt>
                <c:pt idx="28478">
                  <c:v>0.178687766</c:v>
                </c:pt>
                <c:pt idx="28479">
                  <c:v>0.18077462899999999</c:v>
                </c:pt>
                <c:pt idx="28480">
                  <c:v>0.18086917699999999</c:v>
                </c:pt>
                <c:pt idx="28481">
                  <c:v>0.178664565</c:v>
                </c:pt>
                <c:pt idx="28482">
                  <c:v>0.179810792</c:v>
                </c:pt>
                <c:pt idx="28483">
                  <c:v>0.177138358</c:v>
                </c:pt>
                <c:pt idx="28484">
                  <c:v>0.17563659000000001</c:v>
                </c:pt>
                <c:pt idx="28485">
                  <c:v>0.173326805</c:v>
                </c:pt>
                <c:pt idx="28486">
                  <c:v>0.17560726400000001</c:v>
                </c:pt>
                <c:pt idx="28487">
                  <c:v>0.18064910200000001</c:v>
                </c:pt>
                <c:pt idx="28488">
                  <c:v>0.17636460100000001</c:v>
                </c:pt>
                <c:pt idx="28489">
                  <c:v>0.17617118400000001</c:v>
                </c:pt>
                <c:pt idx="28490">
                  <c:v>0.17535519599999999</c:v>
                </c:pt>
                <c:pt idx="28491">
                  <c:v>0.17484091199999999</c:v>
                </c:pt>
                <c:pt idx="28492">
                  <c:v>0.17449335799999999</c:v>
                </c:pt>
                <c:pt idx="28493">
                  <c:v>0.174949884</c:v>
                </c:pt>
                <c:pt idx="28494">
                  <c:v>0.17566654100000001</c:v>
                </c:pt>
                <c:pt idx="28495">
                  <c:v>0.175310671</c:v>
                </c:pt>
                <c:pt idx="28496">
                  <c:v>0.17377828100000001</c:v>
                </c:pt>
                <c:pt idx="28497">
                  <c:v>0.17513292999999999</c:v>
                </c:pt>
                <c:pt idx="28498">
                  <c:v>0.17181091000000001</c:v>
                </c:pt>
                <c:pt idx="28499">
                  <c:v>0.17503421</c:v>
                </c:pt>
                <c:pt idx="28500">
                  <c:v>0.17593275</c:v>
                </c:pt>
                <c:pt idx="28501">
                  <c:v>0.17522285900000001</c:v>
                </c:pt>
                <c:pt idx="28502">
                  <c:v>0.17420339600000001</c:v>
                </c:pt>
                <c:pt idx="28503">
                  <c:v>0.17546658200000001</c:v>
                </c:pt>
                <c:pt idx="28504">
                  <c:v>0.17336775400000001</c:v>
                </c:pt>
                <c:pt idx="28505">
                  <c:v>0.17327959800000001</c:v>
                </c:pt>
                <c:pt idx="28506">
                  <c:v>0.17455552499999999</c:v>
                </c:pt>
                <c:pt idx="28507">
                  <c:v>0.17589318800000001</c:v>
                </c:pt>
                <c:pt idx="28508">
                  <c:v>0.177045017</c:v>
                </c:pt>
                <c:pt idx="28509">
                  <c:v>0.17268957200000001</c:v>
                </c:pt>
                <c:pt idx="28510">
                  <c:v>0.17458812900000001</c:v>
                </c:pt>
                <c:pt idx="28511">
                  <c:v>0.17336125699999999</c:v>
                </c:pt>
                <c:pt idx="28512">
                  <c:v>0.174652368</c:v>
                </c:pt>
                <c:pt idx="28513">
                  <c:v>0.170045584</c:v>
                </c:pt>
                <c:pt idx="28514">
                  <c:v>0.17025969899999999</c:v>
                </c:pt>
                <c:pt idx="28515">
                  <c:v>0.17329002900000001</c:v>
                </c:pt>
                <c:pt idx="28516">
                  <c:v>0.171268433</c:v>
                </c:pt>
                <c:pt idx="28517">
                  <c:v>0.165430725</c:v>
                </c:pt>
                <c:pt idx="28518">
                  <c:v>0.166756183</c:v>
                </c:pt>
                <c:pt idx="28519">
                  <c:v>0.171044961</c:v>
                </c:pt>
                <c:pt idx="28520">
                  <c:v>0.166843832</c:v>
                </c:pt>
                <c:pt idx="28521">
                  <c:v>0.166581482</c:v>
                </c:pt>
                <c:pt idx="28522">
                  <c:v>0.16965743899999999</c:v>
                </c:pt>
                <c:pt idx="28523">
                  <c:v>0.16662946300000001</c:v>
                </c:pt>
                <c:pt idx="28524">
                  <c:v>0.16780763900000001</c:v>
                </c:pt>
                <c:pt idx="28525">
                  <c:v>0.166094556</c:v>
                </c:pt>
                <c:pt idx="28526">
                  <c:v>0.16759844099999999</c:v>
                </c:pt>
                <c:pt idx="28527">
                  <c:v>0.169547424</c:v>
                </c:pt>
                <c:pt idx="28528">
                  <c:v>0.173928052</c:v>
                </c:pt>
                <c:pt idx="28529">
                  <c:v>0.16805289700000001</c:v>
                </c:pt>
                <c:pt idx="28530">
                  <c:v>0.167283773</c:v>
                </c:pt>
                <c:pt idx="28531">
                  <c:v>0.17012846500000001</c:v>
                </c:pt>
                <c:pt idx="28532">
                  <c:v>0.16755878900000001</c:v>
                </c:pt>
                <c:pt idx="28533">
                  <c:v>0.16741877799999999</c:v>
                </c:pt>
                <c:pt idx="28534">
                  <c:v>0.1689706</c:v>
                </c:pt>
                <c:pt idx="28535">
                  <c:v>0.16645275100000001</c:v>
                </c:pt>
                <c:pt idx="28536">
                  <c:v>0.167469278</c:v>
                </c:pt>
                <c:pt idx="28537">
                  <c:v>0.169844314</c:v>
                </c:pt>
                <c:pt idx="28538">
                  <c:v>0.168380365</c:v>
                </c:pt>
                <c:pt idx="28539">
                  <c:v>0.166555911</c:v>
                </c:pt>
                <c:pt idx="28540">
                  <c:v>0.17253418300000001</c:v>
                </c:pt>
                <c:pt idx="28541">
                  <c:v>0.172997594</c:v>
                </c:pt>
                <c:pt idx="28542">
                  <c:v>0.16693490699999999</c:v>
                </c:pt>
                <c:pt idx="28543">
                  <c:v>0.16589768199999999</c:v>
                </c:pt>
                <c:pt idx="28544">
                  <c:v>0.170065254</c:v>
                </c:pt>
                <c:pt idx="28545">
                  <c:v>0.170032814</c:v>
                </c:pt>
                <c:pt idx="28546">
                  <c:v>0.16412351999999999</c:v>
                </c:pt>
                <c:pt idx="28547">
                  <c:v>0.164098889</c:v>
                </c:pt>
                <c:pt idx="28548">
                  <c:v>0.16342617600000001</c:v>
                </c:pt>
                <c:pt idx="28549">
                  <c:v>0.166003495</c:v>
                </c:pt>
                <c:pt idx="28550">
                  <c:v>0.16201275600000001</c:v>
                </c:pt>
                <c:pt idx="28551">
                  <c:v>0.16090816299999999</c:v>
                </c:pt>
                <c:pt idx="28552">
                  <c:v>0.16203255999999999</c:v>
                </c:pt>
                <c:pt idx="28553">
                  <c:v>0.165818408</c:v>
                </c:pt>
                <c:pt idx="28554">
                  <c:v>0.158243045</c:v>
                </c:pt>
                <c:pt idx="28555">
                  <c:v>0.15750278500000001</c:v>
                </c:pt>
                <c:pt idx="28556">
                  <c:v>0.160393909</c:v>
                </c:pt>
                <c:pt idx="28557">
                  <c:v>0.15873362099999999</c:v>
                </c:pt>
                <c:pt idx="28558">
                  <c:v>0.15889421100000001</c:v>
                </c:pt>
                <c:pt idx="28559">
                  <c:v>0.156219736</c:v>
                </c:pt>
                <c:pt idx="28560">
                  <c:v>0.15630361400000001</c:v>
                </c:pt>
                <c:pt idx="28561">
                  <c:v>0.15553715800000001</c:v>
                </c:pt>
                <c:pt idx="28562">
                  <c:v>0.156992048</c:v>
                </c:pt>
                <c:pt idx="28563">
                  <c:v>0.15496142199999999</c:v>
                </c:pt>
                <c:pt idx="28564">
                  <c:v>0.154741451</c:v>
                </c:pt>
                <c:pt idx="28565">
                  <c:v>0.15515066699999999</c:v>
                </c:pt>
                <c:pt idx="28566">
                  <c:v>0.151318908</c:v>
                </c:pt>
                <c:pt idx="28567">
                  <c:v>0.151769072</c:v>
                </c:pt>
                <c:pt idx="28568">
                  <c:v>0.149708852</c:v>
                </c:pt>
                <c:pt idx="28569">
                  <c:v>0.15206804900000001</c:v>
                </c:pt>
                <c:pt idx="28570">
                  <c:v>0.14908239200000001</c:v>
                </c:pt>
                <c:pt idx="28571">
                  <c:v>0.150285169</c:v>
                </c:pt>
                <c:pt idx="28572">
                  <c:v>0.14503607199999999</c:v>
                </c:pt>
                <c:pt idx="28573">
                  <c:v>0.149411291</c:v>
                </c:pt>
                <c:pt idx="28574">
                  <c:v>0.14675131399999999</c:v>
                </c:pt>
                <c:pt idx="28575">
                  <c:v>0.14501816000000001</c:v>
                </c:pt>
                <c:pt idx="28576">
                  <c:v>0.14900624800000001</c:v>
                </c:pt>
                <c:pt idx="28577">
                  <c:v>0.14141683299999999</c:v>
                </c:pt>
                <c:pt idx="28578">
                  <c:v>0.14218302099999999</c:v>
                </c:pt>
                <c:pt idx="28579">
                  <c:v>0.14223822999999999</c:v>
                </c:pt>
                <c:pt idx="28580">
                  <c:v>0.14306913299999999</c:v>
                </c:pt>
                <c:pt idx="28581">
                  <c:v>0.13551443799999999</c:v>
                </c:pt>
                <c:pt idx="28582">
                  <c:v>0.14132545899999999</c:v>
                </c:pt>
                <c:pt idx="28583">
                  <c:v>0.14067703500000001</c:v>
                </c:pt>
                <c:pt idx="28584">
                  <c:v>0.13966822600000001</c:v>
                </c:pt>
                <c:pt idx="28585">
                  <c:v>0.13770280800000001</c:v>
                </c:pt>
                <c:pt idx="28586">
                  <c:v>0.14025865500000001</c:v>
                </c:pt>
                <c:pt idx="28587">
                  <c:v>0.13395229</c:v>
                </c:pt>
                <c:pt idx="28588">
                  <c:v>0.139546797</c:v>
                </c:pt>
                <c:pt idx="28589">
                  <c:v>0.14083485300000001</c:v>
                </c:pt>
                <c:pt idx="28590">
                  <c:v>0.13620761000000001</c:v>
                </c:pt>
                <c:pt idx="28591">
                  <c:v>0.13473649300000001</c:v>
                </c:pt>
                <c:pt idx="28592">
                  <c:v>0.13725984099999999</c:v>
                </c:pt>
                <c:pt idx="28593">
                  <c:v>0.134413809</c:v>
                </c:pt>
                <c:pt idx="28594">
                  <c:v>0.13020068400000001</c:v>
                </c:pt>
                <c:pt idx="28595">
                  <c:v>0.133577064</c:v>
                </c:pt>
                <c:pt idx="28596">
                  <c:v>0.132795423</c:v>
                </c:pt>
                <c:pt idx="28597">
                  <c:v>0.12865664099999999</c:v>
                </c:pt>
                <c:pt idx="28598">
                  <c:v>0.12766380599999999</c:v>
                </c:pt>
                <c:pt idx="28599">
                  <c:v>0.12583808599999999</c:v>
                </c:pt>
                <c:pt idx="28600">
                  <c:v>0.126823455</c:v>
                </c:pt>
                <c:pt idx="28601">
                  <c:v>0.12662406300000001</c:v>
                </c:pt>
                <c:pt idx="28602">
                  <c:v>0.12832236299999999</c:v>
                </c:pt>
                <c:pt idx="28603">
                  <c:v>0.124599434</c:v>
                </c:pt>
                <c:pt idx="28604">
                  <c:v>0.12709695100000001</c:v>
                </c:pt>
                <c:pt idx="28605">
                  <c:v>0.12754447799999999</c:v>
                </c:pt>
                <c:pt idx="28606">
                  <c:v>0.12556494800000001</c:v>
                </c:pt>
                <c:pt idx="28607">
                  <c:v>0.123555891</c:v>
                </c:pt>
                <c:pt idx="28608">
                  <c:v>0.122858673</c:v>
                </c:pt>
                <c:pt idx="28609">
                  <c:v>0.12379556899999999</c:v>
                </c:pt>
                <c:pt idx="28610">
                  <c:v>0.12081176</c:v>
                </c:pt>
                <c:pt idx="28611">
                  <c:v>0.11758423599999999</c:v>
                </c:pt>
                <c:pt idx="28612">
                  <c:v>0.117655076</c:v>
                </c:pt>
                <c:pt idx="28613">
                  <c:v>0.11706721</c:v>
                </c:pt>
                <c:pt idx="28614">
                  <c:v>0.11808534</c:v>
                </c:pt>
                <c:pt idx="28615">
                  <c:v>0.11213421799999999</c:v>
                </c:pt>
                <c:pt idx="28616">
                  <c:v>0.110888921</c:v>
                </c:pt>
                <c:pt idx="28617">
                  <c:v>0.114164107</c:v>
                </c:pt>
                <c:pt idx="28618">
                  <c:v>0.11378566900000001</c:v>
                </c:pt>
                <c:pt idx="28619">
                  <c:v>0.116667084</c:v>
                </c:pt>
                <c:pt idx="28620">
                  <c:v>0.115111001</c:v>
                </c:pt>
                <c:pt idx="28621">
                  <c:v>0.113121815</c:v>
                </c:pt>
                <c:pt idx="28622">
                  <c:v>0.115559936</c:v>
                </c:pt>
                <c:pt idx="28623">
                  <c:v>0.111006655</c:v>
                </c:pt>
                <c:pt idx="28624">
                  <c:v>0.108796768</c:v>
                </c:pt>
                <c:pt idx="28625">
                  <c:v>0.110400252</c:v>
                </c:pt>
                <c:pt idx="28626">
                  <c:v>0.104110666</c:v>
                </c:pt>
                <c:pt idx="28627">
                  <c:v>0.105715588</c:v>
                </c:pt>
                <c:pt idx="28628">
                  <c:v>0.11051327</c:v>
                </c:pt>
                <c:pt idx="28629">
                  <c:v>0.10356129</c:v>
                </c:pt>
                <c:pt idx="28630">
                  <c:v>0.101744749</c:v>
                </c:pt>
                <c:pt idx="28631">
                  <c:v>0.10972723400000001</c:v>
                </c:pt>
                <c:pt idx="28632">
                  <c:v>0.104569755</c:v>
                </c:pt>
                <c:pt idx="28633">
                  <c:v>0.101089239</c:v>
                </c:pt>
                <c:pt idx="28634">
                  <c:v>0.10899590000000001</c:v>
                </c:pt>
                <c:pt idx="28635">
                  <c:v>0.104133695</c:v>
                </c:pt>
                <c:pt idx="28636">
                  <c:v>9.9396460000000006E-2</c:v>
                </c:pt>
                <c:pt idx="28637">
                  <c:v>0.10662076600000001</c:v>
                </c:pt>
                <c:pt idx="28638">
                  <c:v>0.110565178</c:v>
                </c:pt>
                <c:pt idx="28639">
                  <c:v>0.102841087</c:v>
                </c:pt>
                <c:pt idx="28640">
                  <c:v>0.10136383</c:v>
                </c:pt>
                <c:pt idx="28641">
                  <c:v>9.9361867000000006E-2</c:v>
                </c:pt>
                <c:pt idx="28642">
                  <c:v>9.0525492999999999E-2</c:v>
                </c:pt>
                <c:pt idx="28643">
                  <c:v>9.1602921000000004E-2</c:v>
                </c:pt>
                <c:pt idx="28644">
                  <c:v>9.0456694000000004E-2</c:v>
                </c:pt>
                <c:pt idx="28645">
                  <c:v>8.3162919000000002E-2</c:v>
                </c:pt>
                <c:pt idx="28646">
                  <c:v>8.3488627999999995E-2</c:v>
                </c:pt>
                <c:pt idx="28647">
                  <c:v>8.9565328999999999E-2</c:v>
                </c:pt>
                <c:pt idx="28648">
                  <c:v>8.2704492000000004E-2</c:v>
                </c:pt>
                <c:pt idx="28649">
                  <c:v>8.4069363999999994E-2</c:v>
                </c:pt>
                <c:pt idx="28650">
                  <c:v>8.0216832000000002E-2</c:v>
                </c:pt>
                <c:pt idx="28651">
                  <c:v>7.5252995000000003E-2</c:v>
                </c:pt>
                <c:pt idx="28652">
                  <c:v>7.7698043999999994E-2</c:v>
                </c:pt>
                <c:pt idx="28653">
                  <c:v>7.8132428000000004E-2</c:v>
                </c:pt>
                <c:pt idx="28654">
                  <c:v>7.6617352999999999E-2</c:v>
                </c:pt>
                <c:pt idx="28655">
                  <c:v>7.9443767999999998E-2</c:v>
                </c:pt>
                <c:pt idx="28656">
                  <c:v>7.2172007999999996E-2</c:v>
                </c:pt>
                <c:pt idx="28657">
                  <c:v>6.5899730000000004E-2</c:v>
                </c:pt>
                <c:pt idx="28658">
                  <c:v>7.0071116000000003E-2</c:v>
                </c:pt>
                <c:pt idx="28659">
                  <c:v>7.5143732000000005E-2</c:v>
                </c:pt>
                <c:pt idx="28660">
                  <c:v>7.4628145000000007E-2</c:v>
                </c:pt>
                <c:pt idx="28661">
                  <c:v>7.7790208E-2</c:v>
                </c:pt>
                <c:pt idx="28662">
                  <c:v>8.2888297999999999E-2</c:v>
                </c:pt>
                <c:pt idx="28663">
                  <c:v>7.5998916999999999E-2</c:v>
                </c:pt>
                <c:pt idx="28664">
                  <c:v>8.0864518999999996E-2</c:v>
                </c:pt>
                <c:pt idx="28665">
                  <c:v>8.8191091999999999E-2</c:v>
                </c:pt>
                <c:pt idx="28666">
                  <c:v>7.4116819E-2</c:v>
                </c:pt>
                <c:pt idx="28667">
                  <c:v>6.1814077000000002E-2</c:v>
                </c:pt>
                <c:pt idx="28668">
                  <c:v>7.2080560000000002E-2</c:v>
                </c:pt>
                <c:pt idx="28669">
                  <c:v>6.7419402000000003E-2</c:v>
                </c:pt>
                <c:pt idx="28670">
                  <c:v>5.6278600999999998E-2</c:v>
                </c:pt>
                <c:pt idx="28671">
                  <c:v>5.7503499E-2</c:v>
                </c:pt>
                <c:pt idx="28672">
                  <c:v>5.8753587000000003E-2</c:v>
                </c:pt>
                <c:pt idx="28673">
                  <c:v>5.7045172999999998E-2</c:v>
                </c:pt>
                <c:pt idx="28674">
                  <c:v>5.6052080999999997E-2</c:v>
                </c:pt>
                <c:pt idx="28675">
                  <c:v>5.9035517000000003E-2</c:v>
                </c:pt>
                <c:pt idx="28676">
                  <c:v>5.5458896000000001E-2</c:v>
                </c:pt>
                <c:pt idx="28677">
                  <c:v>5.4902866000000002E-2</c:v>
                </c:pt>
                <c:pt idx="28678">
                  <c:v>5.0624229E-2</c:v>
                </c:pt>
                <c:pt idx="28679">
                  <c:v>5.2624865999999999E-2</c:v>
                </c:pt>
                <c:pt idx="28680">
                  <c:v>5.7470753999999999E-2</c:v>
                </c:pt>
                <c:pt idx="28681">
                  <c:v>5.8711304999999998E-2</c:v>
                </c:pt>
                <c:pt idx="28682">
                  <c:v>5.2056066999999998E-2</c:v>
                </c:pt>
                <c:pt idx="28683">
                  <c:v>4.6939808999999999E-2</c:v>
                </c:pt>
                <c:pt idx="28684">
                  <c:v>4.9012280999999998E-2</c:v>
                </c:pt>
                <c:pt idx="28685">
                  <c:v>4.8188161E-2</c:v>
                </c:pt>
                <c:pt idx="28686">
                  <c:v>4.7153790000000001E-2</c:v>
                </c:pt>
                <c:pt idx="28687">
                  <c:v>4.0688571E-2</c:v>
                </c:pt>
                <c:pt idx="28688">
                  <c:v>4.3577566999999998E-2</c:v>
                </c:pt>
                <c:pt idx="28689">
                  <c:v>4.3926619E-2</c:v>
                </c:pt>
                <c:pt idx="28690">
                  <c:v>4.5811601E-2</c:v>
                </c:pt>
                <c:pt idx="28691">
                  <c:v>3.8485032000000002E-2</c:v>
                </c:pt>
                <c:pt idx="28692">
                  <c:v>4.4458236999999998E-2</c:v>
                </c:pt>
                <c:pt idx="28693">
                  <c:v>4.3565421999999999E-2</c:v>
                </c:pt>
                <c:pt idx="28694">
                  <c:v>4.2118261999999997E-2</c:v>
                </c:pt>
                <c:pt idx="28695">
                  <c:v>4.1937117000000003E-2</c:v>
                </c:pt>
                <c:pt idx="28696">
                  <c:v>4.0310189000000003E-2</c:v>
                </c:pt>
                <c:pt idx="28697">
                  <c:v>4.5038219999999997E-2</c:v>
                </c:pt>
                <c:pt idx="28698">
                  <c:v>3.8866344999999997E-2</c:v>
                </c:pt>
                <c:pt idx="28699">
                  <c:v>3.7371513000000002E-2</c:v>
                </c:pt>
                <c:pt idx="28700">
                  <c:v>4.0206980000000003E-2</c:v>
                </c:pt>
                <c:pt idx="28701">
                  <c:v>3.9003137E-2</c:v>
                </c:pt>
                <c:pt idx="28702">
                  <c:v>4.1557375000000001E-2</c:v>
                </c:pt>
                <c:pt idx="28703">
                  <c:v>4.3830093000000001E-2</c:v>
                </c:pt>
                <c:pt idx="28704">
                  <c:v>4.2361892999999998E-2</c:v>
                </c:pt>
                <c:pt idx="28705">
                  <c:v>4.6713590999999999E-2</c:v>
                </c:pt>
                <c:pt idx="28706">
                  <c:v>3.9454876999999999E-2</c:v>
                </c:pt>
                <c:pt idx="28707">
                  <c:v>3.5620938999999997E-2</c:v>
                </c:pt>
                <c:pt idx="28708">
                  <c:v>4.2258069000000002E-2</c:v>
                </c:pt>
                <c:pt idx="28709">
                  <c:v>3.6485746999999999E-2</c:v>
                </c:pt>
                <c:pt idx="28710">
                  <c:v>4.5761536999999998E-2</c:v>
                </c:pt>
                <c:pt idx="28711">
                  <c:v>3.4733317999999999E-2</c:v>
                </c:pt>
                <c:pt idx="28712">
                  <c:v>3.9792791000000001E-2</c:v>
                </c:pt>
                <c:pt idx="28713">
                  <c:v>4.1271158000000002E-2</c:v>
                </c:pt>
                <c:pt idx="28714">
                  <c:v>3.5683847999999997E-2</c:v>
                </c:pt>
                <c:pt idx="28715">
                  <c:v>3.3904806000000003E-2</c:v>
                </c:pt>
                <c:pt idx="28716">
                  <c:v>4.0176019E-2</c:v>
                </c:pt>
                <c:pt idx="28717">
                  <c:v>3.9807171000000002E-2</c:v>
                </c:pt>
                <c:pt idx="28718">
                  <c:v>3.0888245000000002E-2</c:v>
                </c:pt>
                <c:pt idx="28719">
                  <c:v>2.9126394999999999E-2</c:v>
                </c:pt>
                <c:pt idx="28720">
                  <c:v>3.3903040000000002E-2</c:v>
                </c:pt>
                <c:pt idx="28721">
                  <c:v>3.3682144999999997E-2</c:v>
                </c:pt>
                <c:pt idx="28722">
                  <c:v>3.5845432000000003E-2</c:v>
                </c:pt>
                <c:pt idx="28723">
                  <c:v>3.2451157000000001E-2</c:v>
                </c:pt>
                <c:pt idx="28724">
                  <c:v>3.5180098999999999E-2</c:v>
                </c:pt>
                <c:pt idx="28725">
                  <c:v>2.9566616E-2</c:v>
                </c:pt>
                <c:pt idx="28726">
                  <c:v>2.6264563000000001E-2</c:v>
                </c:pt>
                <c:pt idx="28727">
                  <c:v>3.2287132000000003E-2</c:v>
                </c:pt>
                <c:pt idx="28728">
                  <c:v>3.0906548999999998E-2</c:v>
                </c:pt>
                <c:pt idx="28729">
                  <c:v>3.0697222999999999E-2</c:v>
                </c:pt>
                <c:pt idx="28730">
                  <c:v>2.7010876999999999E-2</c:v>
                </c:pt>
                <c:pt idx="28731">
                  <c:v>3.0800505999999998E-2</c:v>
                </c:pt>
                <c:pt idx="28732">
                  <c:v>2.7791400000000001E-2</c:v>
                </c:pt>
                <c:pt idx="28733">
                  <c:v>2.6370603999999999E-2</c:v>
                </c:pt>
                <c:pt idx="28734">
                  <c:v>2.3462431999999998E-2</c:v>
                </c:pt>
                <c:pt idx="28735">
                  <c:v>2.6492214E-2</c:v>
                </c:pt>
                <c:pt idx="28736">
                  <c:v>2.7725257E-2</c:v>
                </c:pt>
                <c:pt idx="28737">
                  <c:v>2.5199754000000001E-2</c:v>
                </c:pt>
                <c:pt idx="28738">
                  <c:v>2.1664675000000001E-2</c:v>
                </c:pt>
                <c:pt idx="28739">
                  <c:v>2.7388124E-2</c:v>
                </c:pt>
                <c:pt idx="28740">
                  <c:v>2.6190767E-2</c:v>
                </c:pt>
                <c:pt idx="28741">
                  <c:v>2.4209520000000002E-2</c:v>
                </c:pt>
                <c:pt idx="28742">
                  <c:v>2.2094971000000001E-2</c:v>
                </c:pt>
                <c:pt idx="28743">
                  <c:v>2.8618312999999999E-2</c:v>
                </c:pt>
                <c:pt idx="28744">
                  <c:v>2.166773E-2</c:v>
                </c:pt>
                <c:pt idx="28745">
                  <c:v>1.7066561000000001E-2</c:v>
                </c:pt>
                <c:pt idx="28746">
                  <c:v>2.2964930000000001E-2</c:v>
                </c:pt>
                <c:pt idx="28747">
                  <c:v>3.0532131000000001E-2</c:v>
                </c:pt>
                <c:pt idx="28748">
                  <c:v>2.4644679999999999E-2</c:v>
                </c:pt>
                <c:pt idx="28749">
                  <c:v>1.4984137E-2</c:v>
                </c:pt>
                <c:pt idx="28750">
                  <c:v>1.2781437E-2</c:v>
                </c:pt>
                <c:pt idx="28751">
                  <c:v>9.8047729999999993E-3</c:v>
                </c:pt>
                <c:pt idx="28752">
                  <c:v>5.1849879999999997E-3</c:v>
                </c:pt>
                <c:pt idx="28753">
                  <c:v>6.2860110000000002E-3</c:v>
                </c:pt>
                <c:pt idx="28754">
                  <c:v>5.3565679999999999E-3</c:v>
                </c:pt>
                <c:pt idx="28755">
                  <c:v>4.0289590000000004E-3</c:v>
                </c:pt>
                <c:pt idx="28756">
                  <c:v>5.70311E-4</c:v>
                </c:pt>
                <c:pt idx="28757">
                  <c:v>2.96321E-4</c:v>
                </c:pt>
                <c:pt idx="28758">
                  <c:v>2.0649259999999999E-3</c:v>
                </c:pt>
                <c:pt idx="28759">
                  <c:v>8.8948440000000007E-3</c:v>
                </c:pt>
                <c:pt idx="28760">
                  <c:v>2.0593090000000001E-3</c:v>
                </c:pt>
                <c:pt idx="28761">
                  <c:v>1.1577810000000001E-3</c:v>
                </c:pt>
                <c:pt idx="28762">
                  <c:v>-1.2479799999999999E-4</c:v>
                </c:pt>
                <c:pt idx="28763">
                  <c:v>1.269364E-3</c:v>
                </c:pt>
                <c:pt idx="28764">
                  <c:v>-4.2590919999999999E-3</c:v>
                </c:pt>
                <c:pt idx="28765">
                  <c:v>-3.4559550000000001E-3</c:v>
                </c:pt>
                <c:pt idx="28766">
                  <c:v>2.0786260000000001E-3</c:v>
                </c:pt>
                <c:pt idx="28767">
                  <c:v>1.207678E-3</c:v>
                </c:pt>
                <c:pt idx="28768">
                  <c:v>-2.35936E-3</c:v>
                </c:pt>
                <c:pt idx="28769">
                  <c:v>-3.6553029999999999E-3</c:v>
                </c:pt>
                <c:pt idx="28770">
                  <c:v>-3.7282740000000002E-3</c:v>
                </c:pt>
                <c:pt idx="28771" formatCode="0.00E+00">
                  <c:v>1.48972E-5</c:v>
                </c:pt>
                <c:pt idx="28772">
                  <c:v>-5.3184900000000004E-4</c:v>
                </c:pt>
                <c:pt idx="28773">
                  <c:v>-1.2441240000000001E-3</c:v>
                </c:pt>
                <c:pt idx="28774">
                  <c:v>-2.4790319999999999E-3</c:v>
                </c:pt>
                <c:pt idx="28775">
                  <c:v>-3.2299970000000001E-3</c:v>
                </c:pt>
                <c:pt idx="28776">
                  <c:v>-3.7397260000000001E-3</c:v>
                </c:pt>
                <c:pt idx="28777">
                  <c:v>5.4670599999999999E-4</c:v>
                </c:pt>
                <c:pt idx="28778">
                  <c:v>3.8691600000000001E-4</c:v>
                </c:pt>
                <c:pt idx="28779">
                  <c:v>-5.60781E-4</c:v>
                </c:pt>
                <c:pt idx="28780">
                  <c:v>-7.8475300000000001E-4</c:v>
                </c:pt>
                <c:pt idx="28781">
                  <c:v>7.0327599999999997E-4</c:v>
                </c:pt>
                <c:pt idx="28782" formatCode="0.00E+00">
                  <c:v>-8.5019700000000002E-5</c:v>
                </c:pt>
                <c:pt idx="28783">
                  <c:v>3.9708499999999998E-4</c:v>
                </c:pt>
                <c:pt idx="28784">
                  <c:v>9.1160700000000004E-4</c:v>
                </c:pt>
                <c:pt idx="28785" formatCode="0.00E+00">
                  <c:v>-2.3767100000000002E-5</c:v>
                </c:pt>
                <c:pt idx="28786">
                  <c:v>5.70917E-4</c:v>
                </c:pt>
                <c:pt idx="28787">
                  <c:v>1.0650060000000001E-3</c:v>
                </c:pt>
                <c:pt idx="28788">
                  <c:v>4.6908999999999996E-3</c:v>
                </c:pt>
                <c:pt idx="28789">
                  <c:v>2.2272569999999998E-3</c:v>
                </c:pt>
                <c:pt idx="28790">
                  <c:v>1.2288379999999999E-3</c:v>
                </c:pt>
                <c:pt idx="28791">
                  <c:v>2.8153079999999999E-3</c:v>
                </c:pt>
                <c:pt idx="28792">
                  <c:v>1.4131529999999999E-3</c:v>
                </c:pt>
                <c:pt idx="28793">
                  <c:v>6.0747270000000003E-3</c:v>
                </c:pt>
                <c:pt idx="28794">
                  <c:v>5.6118400000000005E-4</c:v>
                </c:pt>
                <c:pt idx="28795">
                  <c:v>-5.7395650000000003E-3</c:v>
                </c:pt>
                <c:pt idx="28796">
                  <c:v>2.4666990000000001E-3</c:v>
                </c:pt>
                <c:pt idx="28797">
                  <c:v>6.426457E-3</c:v>
                </c:pt>
                <c:pt idx="28798">
                  <c:v>5.9974219999999996E-3</c:v>
                </c:pt>
                <c:pt idx="28799">
                  <c:v>3.4772959999999999E-3</c:v>
                </c:pt>
                <c:pt idx="28800">
                  <c:v>-1.074312E-3</c:v>
                </c:pt>
                <c:pt idx="28801" formatCode="0.00E+00">
                  <c:v>3.8356799999999998E-5</c:v>
                </c:pt>
                <c:pt idx="28802">
                  <c:v>1.274063E-3</c:v>
                </c:pt>
                <c:pt idx="28803">
                  <c:v>2.7519250000000001E-3</c:v>
                </c:pt>
                <c:pt idx="28804">
                  <c:v>3.9673909999999998E-3</c:v>
                </c:pt>
                <c:pt idx="28805">
                  <c:v>3.67621E-4</c:v>
                </c:pt>
                <c:pt idx="28806">
                  <c:v>-1.68834E-3</c:v>
                </c:pt>
                <c:pt idx="28807">
                  <c:v>6.2434899999999995E-4</c:v>
                </c:pt>
                <c:pt idx="28808">
                  <c:v>1.109844E-3</c:v>
                </c:pt>
                <c:pt idx="28809">
                  <c:v>1.285298E-3</c:v>
                </c:pt>
                <c:pt idx="28810">
                  <c:v>6.0246300000000002E-4</c:v>
                </c:pt>
                <c:pt idx="28811">
                  <c:v>-2.6201810000000001E-3</c:v>
                </c:pt>
                <c:pt idx="28812">
                  <c:v>1.7274300000000001E-3</c:v>
                </c:pt>
                <c:pt idx="28813">
                  <c:v>8.9667000000000002E-4</c:v>
                </c:pt>
                <c:pt idx="28814">
                  <c:v>-1.1070920000000001E-3</c:v>
                </c:pt>
                <c:pt idx="28815">
                  <c:v>-2.1670309999999998E-3</c:v>
                </c:pt>
                <c:pt idx="28816">
                  <c:v>-3.0458740000000001E-3</c:v>
                </c:pt>
                <c:pt idx="28817" formatCode="0.00E+00">
                  <c:v>-3.1660299999999999E-5</c:v>
                </c:pt>
                <c:pt idx="28818">
                  <c:v>-3.9390500000000004E-3</c:v>
                </c:pt>
                <c:pt idx="28819">
                  <c:v>-7.0069399999999997E-4</c:v>
                </c:pt>
                <c:pt idx="28820">
                  <c:v>-3.454403E-3</c:v>
                </c:pt>
                <c:pt idx="28821">
                  <c:v>-1.404544E-3</c:v>
                </c:pt>
                <c:pt idx="28822">
                  <c:v>-3.7318809999999998E-3</c:v>
                </c:pt>
                <c:pt idx="28823">
                  <c:v>-5.2675550000000002E-3</c:v>
                </c:pt>
                <c:pt idx="28824">
                  <c:v>-5.7746200000000005E-4</c:v>
                </c:pt>
                <c:pt idx="28825">
                  <c:v>-1.382246E-3</c:v>
                </c:pt>
                <c:pt idx="28826">
                  <c:v>-1.1119296000000001E-2</c:v>
                </c:pt>
                <c:pt idx="28827">
                  <c:v>-5.4423309999999999E-3</c:v>
                </c:pt>
                <c:pt idx="28828">
                  <c:v>-6.409858E-3</c:v>
                </c:pt>
                <c:pt idx="28829">
                  <c:v>-5.0407029999999997E-3</c:v>
                </c:pt>
                <c:pt idx="28830">
                  <c:v>-4.4212519999999996E-3</c:v>
                </c:pt>
                <c:pt idx="28831">
                  <c:v>-1.0980134000000001E-2</c:v>
                </c:pt>
                <c:pt idx="28832">
                  <c:v>-1.2243005E-2</c:v>
                </c:pt>
                <c:pt idx="28833">
                  <c:v>-1.2015425E-2</c:v>
                </c:pt>
                <c:pt idx="28834">
                  <c:v>-2.5076740000000001E-3</c:v>
                </c:pt>
                <c:pt idx="28835">
                  <c:v>-7.5196949999999999E-3</c:v>
                </c:pt>
                <c:pt idx="28836">
                  <c:v>-9.4347749999999994E-3</c:v>
                </c:pt>
                <c:pt idx="28837">
                  <c:v>-7.4275959999999999E-3</c:v>
                </c:pt>
                <c:pt idx="28838">
                  <c:v>-9.0904750000000006E-3</c:v>
                </c:pt>
                <c:pt idx="28839">
                  <c:v>-9.1653350000000001E-3</c:v>
                </c:pt>
                <c:pt idx="28840">
                  <c:v>-1.4155298E-2</c:v>
                </c:pt>
                <c:pt idx="28841">
                  <c:v>-1.479521E-2</c:v>
                </c:pt>
                <c:pt idx="28842">
                  <c:v>-1.1373314000000001E-2</c:v>
                </c:pt>
                <c:pt idx="28843">
                  <c:v>-1.1893041E-2</c:v>
                </c:pt>
                <c:pt idx="28844">
                  <c:v>-9.6266900000000002E-3</c:v>
                </c:pt>
                <c:pt idx="28845">
                  <c:v>-1.7089133999999999E-2</c:v>
                </c:pt>
                <c:pt idx="28846">
                  <c:v>-1.7988751000000001E-2</c:v>
                </c:pt>
                <c:pt idx="28847">
                  <c:v>-1.6906975000000001E-2</c:v>
                </c:pt>
                <c:pt idx="28848">
                  <c:v>-1.8098738E-2</c:v>
                </c:pt>
                <c:pt idx="28849">
                  <c:v>-1.8121574000000001E-2</c:v>
                </c:pt>
                <c:pt idx="28850">
                  <c:v>-1.5909019999999999E-2</c:v>
                </c:pt>
                <c:pt idx="28851">
                  <c:v>-1.8718698999999998E-2</c:v>
                </c:pt>
                <c:pt idx="28852">
                  <c:v>-2.2152046000000002E-2</c:v>
                </c:pt>
                <c:pt idx="28853">
                  <c:v>-2.0225637000000001E-2</c:v>
                </c:pt>
                <c:pt idx="28854">
                  <c:v>-2.5388173999999999E-2</c:v>
                </c:pt>
                <c:pt idx="28855">
                  <c:v>-2.4614378999999999E-2</c:v>
                </c:pt>
                <c:pt idx="28856">
                  <c:v>-2.6518274000000001E-2</c:v>
                </c:pt>
                <c:pt idx="28857">
                  <c:v>-1.8720173999999999E-2</c:v>
                </c:pt>
                <c:pt idx="28858">
                  <c:v>-2.5367425999999998E-2</c:v>
                </c:pt>
                <c:pt idx="28859">
                  <c:v>-2.7004229000000001E-2</c:v>
                </c:pt>
                <c:pt idx="28860">
                  <c:v>-2.7075866000000001E-2</c:v>
                </c:pt>
                <c:pt idx="28861">
                  <c:v>-2.7404066000000001E-2</c:v>
                </c:pt>
                <c:pt idx="28862">
                  <c:v>-2.9278129E-2</c:v>
                </c:pt>
                <c:pt idx="28863">
                  <c:v>-2.7956551E-2</c:v>
                </c:pt>
                <c:pt idx="28864">
                  <c:v>-2.3828384000000001E-2</c:v>
                </c:pt>
                <c:pt idx="28865">
                  <c:v>-2.8564164E-2</c:v>
                </c:pt>
                <c:pt idx="28866">
                  <c:v>-3.0143151E-2</c:v>
                </c:pt>
                <c:pt idx="28867">
                  <c:v>-2.8789586999999998E-2</c:v>
                </c:pt>
                <c:pt idx="28868">
                  <c:v>-2.9119287000000001E-2</c:v>
                </c:pt>
                <c:pt idx="28869">
                  <c:v>-2.5210639E-2</c:v>
                </c:pt>
                <c:pt idx="28870">
                  <c:v>-2.6384560000000001E-2</c:v>
                </c:pt>
                <c:pt idx="28871">
                  <c:v>-3.3714186E-2</c:v>
                </c:pt>
                <c:pt idx="28872">
                  <c:v>-2.7028585000000001E-2</c:v>
                </c:pt>
                <c:pt idx="28873">
                  <c:v>-2.8410764000000002E-2</c:v>
                </c:pt>
                <c:pt idx="28874">
                  <c:v>-2.7746307000000001E-2</c:v>
                </c:pt>
                <c:pt idx="28875">
                  <c:v>-2.6491786999999999E-2</c:v>
                </c:pt>
                <c:pt idx="28876">
                  <c:v>-3.2017849000000001E-2</c:v>
                </c:pt>
                <c:pt idx="28877">
                  <c:v>-2.8021289000000001E-2</c:v>
                </c:pt>
                <c:pt idx="28878">
                  <c:v>-3.1657569000000003E-2</c:v>
                </c:pt>
                <c:pt idx="28879">
                  <c:v>-2.9594394999999999E-2</c:v>
                </c:pt>
                <c:pt idx="28880">
                  <c:v>-2.9280942000000001E-2</c:v>
                </c:pt>
                <c:pt idx="28881">
                  <c:v>-3.3729486000000003E-2</c:v>
                </c:pt>
                <c:pt idx="28882">
                  <c:v>-3.1537968999999999E-2</c:v>
                </c:pt>
                <c:pt idx="28883">
                  <c:v>-2.5960028E-2</c:v>
                </c:pt>
                <c:pt idx="28884">
                  <c:v>-3.1405128999999997E-2</c:v>
                </c:pt>
                <c:pt idx="28885">
                  <c:v>-2.9485177000000001E-2</c:v>
                </c:pt>
                <c:pt idx="28886">
                  <c:v>-2.8094477999999999E-2</c:v>
                </c:pt>
                <c:pt idx="28887">
                  <c:v>-3.0400845999999999E-2</c:v>
                </c:pt>
                <c:pt idx="28888">
                  <c:v>-3.1964122999999997E-2</c:v>
                </c:pt>
                <c:pt idx="28889">
                  <c:v>-3.1999080999999999E-2</c:v>
                </c:pt>
                <c:pt idx="28890">
                  <c:v>-3.1208125999999999E-2</c:v>
                </c:pt>
                <c:pt idx="28891">
                  <c:v>-3.2184197999999997E-2</c:v>
                </c:pt>
                <c:pt idx="28892">
                  <c:v>-3.5556559000000001E-2</c:v>
                </c:pt>
                <c:pt idx="28893">
                  <c:v>-3.1246670000000001E-2</c:v>
                </c:pt>
                <c:pt idx="28894">
                  <c:v>-2.9746246E-2</c:v>
                </c:pt>
                <c:pt idx="28895">
                  <c:v>-3.2722569999999999E-2</c:v>
                </c:pt>
                <c:pt idx="28896">
                  <c:v>-3.1849849999999999E-2</c:v>
                </c:pt>
                <c:pt idx="28897">
                  <c:v>-3.6147613000000002E-2</c:v>
                </c:pt>
                <c:pt idx="28898">
                  <c:v>-3.7419803000000001E-2</c:v>
                </c:pt>
                <c:pt idx="28899">
                  <c:v>-3.6576509E-2</c:v>
                </c:pt>
                <c:pt idx="28900">
                  <c:v>-3.3154613999999999E-2</c:v>
                </c:pt>
                <c:pt idx="28901">
                  <c:v>-3.6687773E-2</c:v>
                </c:pt>
                <c:pt idx="28902">
                  <c:v>-3.8550656000000003E-2</c:v>
                </c:pt>
                <c:pt idx="28903">
                  <c:v>-4.1551142999999999E-2</c:v>
                </c:pt>
                <c:pt idx="28904">
                  <c:v>-4.4382349000000001E-2</c:v>
                </c:pt>
                <c:pt idx="28905">
                  <c:v>-3.4355570000000002E-2</c:v>
                </c:pt>
                <c:pt idx="28906">
                  <c:v>-3.9334081E-2</c:v>
                </c:pt>
                <c:pt idx="28907">
                  <c:v>-4.1088745000000003E-2</c:v>
                </c:pt>
                <c:pt idx="28908">
                  <c:v>-4.5493878000000001E-2</c:v>
                </c:pt>
                <c:pt idx="28909">
                  <c:v>-4.6681140000000003E-2</c:v>
                </c:pt>
                <c:pt idx="28910">
                  <c:v>-4.298627E-2</c:v>
                </c:pt>
                <c:pt idx="28911">
                  <c:v>-4.5573796999999999E-2</c:v>
                </c:pt>
                <c:pt idx="28912">
                  <c:v>-4.7498199999999997E-2</c:v>
                </c:pt>
                <c:pt idx="28913">
                  <c:v>-4.845294E-2</c:v>
                </c:pt>
                <c:pt idx="28914">
                  <c:v>-4.8118348999999998E-2</c:v>
                </c:pt>
                <c:pt idx="28915">
                  <c:v>-5.3528007000000002E-2</c:v>
                </c:pt>
                <c:pt idx="28916">
                  <c:v>-5.2401491000000001E-2</c:v>
                </c:pt>
                <c:pt idx="28917">
                  <c:v>-5.1411974999999999E-2</c:v>
                </c:pt>
                <c:pt idx="28918">
                  <c:v>-5.4778478999999998E-2</c:v>
                </c:pt>
                <c:pt idx="28919">
                  <c:v>-5.2963439000000001E-2</c:v>
                </c:pt>
                <c:pt idx="28920">
                  <c:v>-4.9707192999999997E-2</c:v>
                </c:pt>
                <c:pt idx="28921">
                  <c:v>-5.0179346999999999E-2</c:v>
                </c:pt>
                <c:pt idx="28922">
                  <c:v>-5.6366671E-2</c:v>
                </c:pt>
                <c:pt idx="28923">
                  <c:v>-6.3354894999999994E-2</c:v>
                </c:pt>
                <c:pt idx="28924">
                  <c:v>-5.3917725E-2</c:v>
                </c:pt>
                <c:pt idx="28925">
                  <c:v>-5.3423733000000001E-2</c:v>
                </c:pt>
                <c:pt idx="28926">
                  <c:v>-5.6497819999999997E-2</c:v>
                </c:pt>
                <c:pt idx="28927">
                  <c:v>-5.6448136000000003E-2</c:v>
                </c:pt>
                <c:pt idx="28928">
                  <c:v>-5.9646323000000001E-2</c:v>
                </c:pt>
                <c:pt idx="28929">
                  <c:v>-5.7066767999999997E-2</c:v>
                </c:pt>
                <c:pt idx="28930">
                  <c:v>-5.8059859999999998E-2</c:v>
                </c:pt>
                <c:pt idx="28931">
                  <c:v>-5.766305E-2</c:v>
                </c:pt>
                <c:pt idx="28932">
                  <c:v>-5.6074738999999998E-2</c:v>
                </c:pt>
                <c:pt idx="28933">
                  <c:v>-5.8219694000000002E-2</c:v>
                </c:pt>
                <c:pt idx="28934">
                  <c:v>-6.0766204999999997E-2</c:v>
                </c:pt>
                <c:pt idx="28935">
                  <c:v>-5.8073971000000002E-2</c:v>
                </c:pt>
                <c:pt idx="28936">
                  <c:v>-5.5245161000000001E-2</c:v>
                </c:pt>
                <c:pt idx="28937">
                  <c:v>-5.831828E-2</c:v>
                </c:pt>
                <c:pt idx="28938">
                  <c:v>-5.9554784999999999E-2</c:v>
                </c:pt>
                <c:pt idx="28939">
                  <c:v>-5.5180664999999997E-2</c:v>
                </c:pt>
                <c:pt idx="28940">
                  <c:v>-5.2694071000000002E-2</c:v>
                </c:pt>
                <c:pt idx="28941">
                  <c:v>-5.6393011999999999E-2</c:v>
                </c:pt>
                <c:pt idx="28942">
                  <c:v>-5.7828188000000003E-2</c:v>
                </c:pt>
                <c:pt idx="28943">
                  <c:v>-5.6440465000000002E-2</c:v>
                </c:pt>
                <c:pt idx="28944">
                  <c:v>-5.3157586999999999E-2</c:v>
                </c:pt>
                <c:pt idx="28945">
                  <c:v>-5.5857616999999998E-2</c:v>
                </c:pt>
                <c:pt idx="28946">
                  <c:v>-5.8337822999999997E-2</c:v>
                </c:pt>
                <c:pt idx="28947">
                  <c:v>-5.5000052000000001E-2</c:v>
                </c:pt>
                <c:pt idx="28948">
                  <c:v>-5.8825947000000003E-2</c:v>
                </c:pt>
                <c:pt idx="28949">
                  <c:v>-5.3325046000000001E-2</c:v>
                </c:pt>
                <c:pt idx="28950">
                  <c:v>-5.8930732E-2</c:v>
                </c:pt>
                <c:pt idx="28951">
                  <c:v>-6.6966310000000001E-2</c:v>
                </c:pt>
                <c:pt idx="28952">
                  <c:v>-6.1216816E-2</c:v>
                </c:pt>
                <c:pt idx="28953">
                  <c:v>-6.0266525000000001E-2</c:v>
                </c:pt>
                <c:pt idx="28954">
                  <c:v>-5.6265928E-2</c:v>
                </c:pt>
                <c:pt idx="28955">
                  <c:v>-6.3359133999999998E-2</c:v>
                </c:pt>
                <c:pt idx="28956">
                  <c:v>-6.2335685000000002E-2</c:v>
                </c:pt>
                <c:pt idx="28957">
                  <c:v>-6.0055438000000003E-2</c:v>
                </c:pt>
                <c:pt idx="28958">
                  <c:v>-5.5761090999999999E-2</c:v>
                </c:pt>
                <c:pt idx="28959">
                  <c:v>-6.0023457000000002E-2</c:v>
                </c:pt>
                <c:pt idx="28960">
                  <c:v>-6.7759669999999994E-2</c:v>
                </c:pt>
                <c:pt idx="28961">
                  <c:v>-6.4546421000000007E-2</c:v>
                </c:pt>
                <c:pt idx="28962">
                  <c:v>-6.0227308E-2</c:v>
                </c:pt>
                <c:pt idx="28963">
                  <c:v>-6.5065763999999998E-2</c:v>
                </c:pt>
                <c:pt idx="28964">
                  <c:v>-6.2186881999999999E-2</c:v>
                </c:pt>
                <c:pt idx="28965">
                  <c:v>-6.3542359000000007E-2</c:v>
                </c:pt>
                <c:pt idx="28966">
                  <c:v>-6.5700053999999994E-2</c:v>
                </c:pt>
                <c:pt idx="28967">
                  <c:v>-6.6943481999999999E-2</c:v>
                </c:pt>
                <c:pt idx="28968">
                  <c:v>-6.3081316999999998E-2</c:v>
                </c:pt>
                <c:pt idx="28969">
                  <c:v>-6.5939954999999995E-2</c:v>
                </c:pt>
                <c:pt idx="28970">
                  <c:v>-6.4963348000000004E-2</c:v>
                </c:pt>
                <c:pt idx="28971">
                  <c:v>-6.9591127000000003E-2</c:v>
                </c:pt>
                <c:pt idx="28972">
                  <c:v>-6.5673738999999995E-2</c:v>
                </c:pt>
                <c:pt idx="28973">
                  <c:v>-6.7649006999999997E-2</c:v>
                </c:pt>
                <c:pt idx="28974">
                  <c:v>-6.5306075000000005E-2</c:v>
                </c:pt>
                <c:pt idx="28975">
                  <c:v>-7.5293458999999993E-2</c:v>
                </c:pt>
                <c:pt idx="28976">
                  <c:v>-7.4061215E-2</c:v>
                </c:pt>
                <c:pt idx="28977">
                  <c:v>-6.8466447E-2</c:v>
                </c:pt>
                <c:pt idx="28978">
                  <c:v>-7.3430508000000005E-2</c:v>
                </c:pt>
                <c:pt idx="28979">
                  <c:v>-7.5947194999999995E-2</c:v>
                </c:pt>
                <c:pt idx="28980">
                  <c:v>-7.7188954000000004E-2</c:v>
                </c:pt>
                <c:pt idx="28981">
                  <c:v>-7.7041685999999998E-2</c:v>
                </c:pt>
                <c:pt idx="28982">
                  <c:v>-7.8584790000000002E-2</c:v>
                </c:pt>
                <c:pt idx="28983">
                  <c:v>-7.8304626000000002E-2</c:v>
                </c:pt>
                <c:pt idx="28984">
                  <c:v>-7.8002602000000004E-2</c:v>
                </c:pt>
                <c:pt idx="28985">
                  <c:v>-8.5579826999999997E-2</c:v>
                </c:pt>
                <c:pt idx="28986">
                  <c:v>-8.2087114000000003E-2</c:v>
                </c:pt>
                <c:pt idx="28987">
                  <c:v>-7.9249516000000006E-2</c:v>
                </c:pt>
                <c:pt idx="28988">
                  <c:v>-8.3281754999999999E-2</c:v>
                </c:pt>
                <c:pt idx="28989">
                  <c:v>-8.3706267000000001E-2</c:v>
                </c:pt>
                <c:pt idx="28990">
                  <c:v>-8.5798061999999994E-2</c:v>
                </c:pt>
                <c:pt idx="28991">
                  <c:v>-8.2759127000000002E-2</c:v>
                </c:pt>
                <c:pt idx="28992">
                  <c:v>-8.6371361999999993E-2</c:v>
                </c:pt>
                <c:pt idx="28993">
                  <c:v>-8.0602691000000004E-2</c:v>
                </c:pt>
                <c:pt idx="28994">
                  <c:v>-8.6382262000000001E-2</c:v>
                </c:pt>
                <c:pt idx="28995">
                  <c:v>-8.7606779999999995E-2</c:v>
                </c:pt>
                <c:pt idx="28996">
                  <c:v>-8.8849775000000006E-2</c:v>
                </c:pt>
                <c:pt idx="28997">
                  <c:v>-8.7383442000000006E-2</c:v>
                </c:pt>
                <c:pt idx="28998">
                  <c:v>-8.2643665000000005E-2</c:v>
                </c:pt>
                <c:pt idx="28999">
                  <c:v>-9.0089067999999994E-2</c:v>
                </c:pt>
                <c:pt idx="29000">
                  <c:v>-9.0232073999999995E-2</c:v>
                </c:pt>
                <c:pt idx="29001">
                  <c:v>-8.5054888999999995E-2</c:v>
                </c:pt>
                <c:pt idx="29002">
                  <c:v>-8.6575389000000003E-2</c:v>
                </c:pt>
                <c:pt idx="29003">
                  <c:v>-8.7069139000000004E-2</c:v>
                </c:pt>
                <c:pt idx="29004">
                  <c:v>-9.0893506999999998E-2</c:v>
                </c:pt>
                <c:pt idx="29005">
                  <c:v>-8.8451661000000001E-2</c:v>
                </c:pt>
                <c:pt idx="29006">
                  <c:v>-8.6699611999999995E-2</c:v>
                </c:pt>
                <c:pt idx="29007">
                  <c:v>-8.9313239000000003E-2</c:v>
                </c:pt>
                <c:pt idx="29008">
                  <c:v>-8.9146473000000004E-2</c:v>
                </c:pt>
                <c:pt idx="29009">
                  <c:v>-8.9165121E-2</c:v>
                </c:pt>
                <c:pt idx="29010">
                  <c:v>-9.3019827999999999E-2</c:v>
                </c:pt>
                <c:pt idx="29011">
                  <c:v>-9.3404122000000006E-2</c:v>
                </c:pt>
                <c:pt idx="29012">
                  <c:v>-8.7129302000000006E-2</c:v>
                </c:pt>
                <c:pt idx="29013">
                  <c:v>-8.8655560999999994E-2</c:v>
                </c:pt>
                <c:pt idx="29014">
                  <c:v>-9.1834523000000001E-2</c:v>
                </c:pt>
                <c:pt idx="29015">
                  <c:v>-8.8225409000000005E-2</c:v>
                </c:pt>
                <c:pt idx="29016">
                  <c:v>-8.7404526999999996E-2</c:v>
                </c:pt>
                <c:pt idx="29017">
                  <c:v>-8.8537431999999999E-2</c:v>
                </c:pt>
                <c:pt idx="29018">
                  <c:v>-9.0351388000000005E-2</c:v>
                </c:pt>
                <c:pt idx="29019">
                  <c:v>-9.4510443999999999E-2</c:v>
                </c:pt>
                <c:pt idx="29020">
                  <c:v>-8.7559133999999997E-2</c:v>
                </c:pt>
                <c:pt idx="29021">
                  <c:v>-9.4058043999999993E-2</c:v>
                </c:pt>
                <c:pt idx="29022">
                  <c:v>-8.9617348999999999E-2</c:v>
                </c:pt>
                <c:pt idx="29023">
                  <c:v>-8.5270539000000006E-2</c:v>
                </c:pt>
                <c:pt idx="29024">
                  <c:v>-9.0414069999999999E-2</c:v>
                </c:pt>
                <c:pt idx="29025">
                  <c:v>-9.1416745999999993E-2</c:v>
                </c:pt>
                <c:pt idx="29026">
                  <c:v>-8.9815437999999997E-2</c:v>
                </c:pt>
                <c:pt idx="29027">
                  <c:v>-8.6189008999999997E-2</c:v>
                </c:pt>
                <c:pt idx="29028">
                  <c:v>-8.9338637999999998E-2</c:v>
                </c:pt>
                <c:pt idx="29029">
                  <c:v>-9.4294510999999998E-2</c:v>
                </c:pt>
                <c:pt idx="29030">
                  <c:v>-8.3903677999999995E-2</c:v>
                </c:pt>
                <c:pt idx="29031">
                  <c:v>-8.6914918999999993E-2</c:v>
                </c:pt>
                <c:pt idx="29032">
                  <c:v>-8.6398437999999994E-2</c:v>
                </c:pt>
                <c:pt idx="29033">
                  <c:v>-9.3170329999999996E-2</c:v>
                </c:pt>
                <c:pt idx="29034">
                  <c:v>-9.0057715999999996E-2</c:v>
                </c:pt>
                <c:pt idx="29035">
                  <c:v>-8.3195276999999998E-2</c:v>
                </c:pt>
                <c:pt idx="29036">
                  <c:v>-8.7270773999999995E-2</c:v>
                </c:pt>
                <c:pt idx="29037">
                  <c:v>-8.3764985E-2</c:v>
                </c:pt>
                <c:pt idx="29038">
                  <c:v>-9.2544794E-2</c:v>
                </c:pt>
                <c:pt idx="29039">
                  <c:v>-8.5638948000000006E-2</c:v>
                </c:pt>
                <c:pt idx="29040">
                  <c:v>-9.1053634999999994E-2</c:v>
                </c:pt>
                <c:pt idx="29041">
                  <c:v>-8.8583290999999995E-2</c:v>
                </c:pt>
                <c:pt idx="29042">
                  <c:v>-8.2442887000000006E-2</c:v>
                </c:pt>
                <c:pt idx="29043">
                  <c:v>-9.0753816000000001E-2</c:v>
                </c:pt>
                <c:pt idx="29044">
                  <c:v>-8.6521737000000001E-2</c:v>
                </c:pt>
                <c:pt idx="29045">
                  <c:v>-8.8744140999999999E-2</c:v>
                </c:pt>
                <c:pt idx="29046">
                  <c:v>-8.8863432000000006E-2</c:v>
                </c:pt>
                <c:pt idx="29047">
                  <c:v>-8.7612546999999999E-2</c:v>
                </c:pt>
                <c:pt idx="29048">
                  <c:v>-9.0499072999999999E-2</c:v>
                </c:pt>
                <c:pt idx="29049">
                  <c:v>-9.1863945000000002E-2</c:v>
                </c:pt>
                <c:pt idx="29050">
                  <c:v>-9.4929746999999995E-2</c:v>
                </c:pt>
                <c:pt idx="29051">
                  <c:v>-9.1829032000000005E-2</c:v>
                </c:pt>
                <c:pt idx="29052">
                  <c:v>-9.4225726999999995E-2</c:v>
                </c:pt>
                <c:pt idx="29053">
                  <c:v>-9.6825242000000006E-2</c:v>
                </c:pt>
                <c:pt idx="29054">
                  <c:v>-9.3792117999999994E-2</c:v>
                </c:pt>
                <c:pt idx="29055">
                  <c:v>-9.7418009999999999E-2</c:v>
                </c:pt>
                <c:pt idx="29056">
                  <c:v>-9.7342743999999995E-2</c:v>
                </c:pt>
                <c:pt idx="29057">
                  <c:v>-0.103608623</c:v>
                </c:pt>
                <c:pt idx="29058">
                  <c:v>-9.8436862E-2</c:v>
                </c:pt>
                <c:pt idx="29059">
                  <c:v>-9.7074657999999994E-2</c:v>
                </c:pt>
                <c:pt idx="29060">
                  <c:v>-9.8589948999999996E-2</c:v>
                </c:pt>
                <c:pt idx="29061">
                  <c:v>-9.8879702E-2</c:v>
                </c:pt>
                <c:pt idx="29062">
                  <c:v>-0.104268149</c:v>
                </c:pt>
                <c:pt idx="29063">
                  <c:v>-0.10316906100000001</c:v>
                </c:pt>
                <c:pt idx="29064">
                  <c:v>-0.107325822</c:v>
                </c:pt>
                <c:pt idx="29065">
                  <c:v>-0.101189628</c:v>
                </c:pt>
                <c:pt idx="29066">
                  <c:v>-0.10108605800000001</c:v>
                </c:pt>
                <c:pt idx="29067">
                  <c:v>-0.10639000699999999</c:v>
                </c:pt>
                <c:pt idx="29068">
                  <c:v>-0.100023985</c:v>
                </c:pt>
                <c:pt idx="29069">
                  <c:v>-0.105151907</c:v>
                </c:pt>
                <c:pt idx="29070">
                  <c:v>-0.101737805</c:v>
                </c:pt>
                <c:pt idx="29071">
                  <c:v>-0.108179994</c:v>
                </c:pt>
                <c:pt idx="29072">
                  <c:v>-0.110897914</c:v>
                </c:pt>
                <c:pt idx="29073">
                  <c:v>-0.104126565</c:v>
                </c:pt>
                <c:pt idx="29074">
                  <c:v>-0.109256029</c:v>
                </c:pt>
                <c:pt idx="29075">
                  <c:v>-0.105418414</c:v>
                </c:pt>
                <c:pt idx="29076">
                  <c:v>-0.11011911200000001</c:v>
                </c:pt>
                <c:pt idx="29077">
                  <c:v>-0.109534279</c:v>
                </c:pt>
                <c:pt idx="29078">
                  <c:v>-0.104315162</c:v>
                </c:pt>
                <c:pt idx="29079">
                  <c:v>-0.10717486599999999</c:v>
                </c:pt>
                <c:pt idx="29080">
                  <c:v>-0.105282396</c:v>
                </c:pt>
                <c:pt idx="29081">
                  <c:v>-0.10639267400000001</c:v>
                </c:pt>
                <c:pt idx="29082">
                  <c:v>-0.108274922</c:v>
                </c:pt>
                <c:pt idx="29083">
                  <c:v>-0.10955696600000001</c:v>
                </c:pt>
                <c:pt idx="29084">
                  <c:v>-0.10957771500000001</c:v>
                </c:pt>
                <c:pt idx="29085">
                  <c:v>-0.109112203</c:v>
                </c:pt>
                <c:pt idx="29086">
                  <c:v>-0.11049813</c:v>
                </c:pt>
                <c:pt idx="29087">
                  <c:v>-0.108301021</c:v>
                </c:pt>
                <c:pt idx="29088">
                  <c:v>-0.107821576</c:v>
                </c:pt>
                <c:pt idx="29089">
                  <c:v>-0.109677538</c:v>
                </c:pt>
                <c:pt idx="29090">
                  <c:v>-0.11103306</c:v>
                </c:pt>
                <c:pt idx="29091">
                  <c:v>-0.114256285</c:v>
                </c:pt>
                <c:pt idx="29092">
                  <c:v>-0.109609596</c:v>
                </c:pt>
                <c:pt idx="29093">
                  <c:v>-0.114939652</c:v>
                </c:pt>
                <c:pt idx="29094">
                  <c:v>-0.115958676</c:v>
                </c:pt>
                <c:pt idx="29095">
                  <c:v>-0.11774485599999999</c:v>
                </c:pt>
                <c:pt idx="29096">
                  <c:v>-0.115107819</c:v>
                </c:pt>
                <c:pt idx="29097">
                  <c:v>-0.117657527</c:v>
                </c:pt>
                <c:pt idx="29098">
                  <c:v>-0.124313839</c:v>
                </c:pt>
                <c:pt idx="29099">
                  <c:v>-0.120792337</c:v>
                </c:pt>
                <c:pt idx="29100">
                  <c:v>-0.118540995</c:v>
                </c:pt>
                <c:pt idx="29101">
                  <c:v>-0.114369154</c:v>
                </c:pt>
                <c:pt idx="29102">
                  <c:v>-0.117313497</c:v>
                </c:pt>
                <c:pt idx="29103">
                  <c:v>-0.122722648</c:v>
                </c:pt>
                <c:pt idx="29104">
                  <c:v>-0.119460367</c:v>
                </c:pt>
                <c:pt idx="29105">
                  <c:v>-0.121446811</c:v>
                </c:pt>
                <c:pt idx="29106">
                  <c:v>-0.122658551</c:v>
                </c:pt>
                <c:pt idx="29107">
                  <c:v>-0.123138726</c:v>
                </c:pt>
                <c:pt idx="29108">
                  <c:v>-0.119182818</c:v>
                </c:pt>
                <c:pt idx="29109">
                  <c:v>-0.119134344</c:v>
                </c:pt>
                <c:pt idx="29110">
                  <c:v>-0.12341959800000001</c:v>
                </c:pt>
                <c:pt idx="29111">
                  <c:v>-0.1216169</c:v>
                </c:pt>
                <c:pt idx="29112">
                  <c:v>-0.121709071</c:v>
                </c:pt>
                <c:pt idx="29113">
                  <c:v>-0.11798676800000001</c:v>
                </c:pt>
                <c:pt idx="29114">
                  <c:v>-0.11793457</c:v>
                </c:pt>
                <c:pt idx="29115">
                  <c:v>-0.11851114</c:v>
                </c:pt>
                <c:pt idx="29116">
                  <c:v>-0.114295334</c:v>
                </c:pt>
                <c:pt idx="29117">
                  <c:v>-0.11262659699999999</c:v>
                </c:pt>
                <c:pt idx="29118">
                  <c:v>-0.12545274200000001</c:v>
                </c:pt>
                <c:pt idx="29119">
                  <c:v>-0.120704331</c:v>
                </c:pt>
                <c:pt idx="29120">
                  <c:v>-0.114262529</c:v>
                </c:pt>
                <c:pt idx="29121">
                  <c:v>-0.116479345</c:v>
                </c:pt>
                <c:pt idx="29122">
                  <c:v>-0.12104514199999999</c:v>
                </c:pt>
                <c:pt idx="29123">
                  <c:v>-0.114126511</c:v>
                </c:pt>
                <c:pt idx="29124">
                  <c:v>-0.116818003</c:v>
                </c:pt>
                <c:pt idx="29125">
                  <c:v>-0.12195470899999999</c:v>
                </c:pt>
                <c:pt idx="29126">
                  <c:v>-0.12430956999999999</c:v>
                </c:pt>
                <c:pt idx="29127">
                  <c:v>-0.114328578</c:v>
                </c:pt>
                <c:pt idx="29128">
                  <c:v>-0.112854682</c:v>
                </c:pt>
                <c:pt idx="29129">
                  <c:v>-0.11941671399999999</c:v>
                </c:pt>
                <c:pt idx="29130">
                  <c:v>-0.118533343</c:v>
                </c:pt>
                <c:pt idx="29131">
                  <c:v>-0.119955204</c:v>
                </c:pt>
                <c:pt idx="29132">
                  <c:v>-0.11960441600000001</c:v>
                </c:pt>
                <c:pt idx="29133">
                  <c:v>-0.124388523</c:v>
                </c:pt>
                <c:pt idx="29134">
                  <c:v>-0.116301589</c:v>
                </c:pt>
                <c:pt idx="29135">
                  <c:v>-0.112484217</c:v>
                </c:pt>
                <c:pt idx="29136">
                  <c:v>-0.116454408</c:v>
                </c:pt>
                <c:pt idx="29137">
                  <c:v>-0.12637309699999999</c:v>
                </c:pt>
                <c:pt idx="29138">
                  <c:v>-0.121428512</c:v>
                </c:pt>
                <c:pt idx="29139">
                  <c:v>-0.113839306</c:v>
                </c:pt>
                <c:pt idx="29140">
                  <c:v>-0.126217514</c:v>
                </c:pt>
                <c:pt idx="29141">
                  <c:v>-0.124321602</c:v>
                </c:pt>
                <c:pt idx="29142">
                  <c:v>-0.114677399</c:v>
                </c:pt>
                <c:pt idx="29143">
                  <c:v>-0.12098909200000001</c:v>
                </c:pt>
                <c:pt idx="29144">
                  <c:v>-0.127266675</c:v>
                </c:pt>
                <c:pt idx="29145">
                  <c:v>-0.120346181</c:v>
                </c:pt>
                <c:pt idx="29146">
                  <c:v>-0.11437314699999999</c:v>
                </c:pt>
                <c:pt idx="29147">
                  <c:v>-0.122571692</c:v>
                </c:pt>
                <c:pt idx="29148">
                  <c:v>-0.120248809</c:v>
                </c:pt>
                <c:pt idx="29149">
                  <c:v>-0.122071467</c:v>
                </c:pt>
                <c:pt idx="29150">
                  <c:v>-0.121236868</c:v>
                </c:pt>
                <c:pt idx="29151">
                  <c:v>-0.12395276099999999</c:v>
                </c:pt>
                <c:pt idx="29152">
                  <c:v>-0.12262231899999999</c:v>
                </c:pt>
                <c:pt idx="29153">
                  <c:v>-0.12005342500000001</c:v>
                </c:pt>
                <c:pt idx="29154">
                  <c:v>-0.123727649</c:v>
                </c:pt>
                <c:pt idx="29155">
                  <c:v>-0.125074938</c:v>
                </c:pt>
                <c:pt idx="29156">
                  <c:v>-0.1196509</c:v>
                </c:pt>
                <c:pt idx="29157">
                  <c:v>-0.12570826700000001</c:v>
                </c:pt>
                <c:pt idx="29158">
                  <c:v>-0.121593192</c:v>
                </c:pt>
                <c:pt idx="29159">
                  <c:v>-0.12230825400000001</c:v>
                </c:pt>
                <c:pt idx="29160">
                  <c:v>-0.121674374</c:v>
                </c:pt>
                <c:pt idx="29161">
                  <c:v>-0.124282137</c:v>
                </c:pt>
                <c:pt idx="29162">
                  <c:v>-0.122516446</c:v>
                </c:pt>
                <c:pt idx="29163">
                  <c:v>-0.12337904399999999</c:v>
                </c:pt>
                <c:pt idx="29164">
                  <c:v>-0.125129834</c:v>
                </c:pt>
                <c:pt idx="29165">
                  <c:v>-0.123889051</c:v>
                </c:pt>
                <c:pt idx="29166">
                  <c:v>-0.119253024</c:v>
                </c:pt>
                <c:pt idx="29167">
                  <c:v>-0.122467466</c:v>
                </c:pt>
                <c:pt idx="29168">
                  <c:v>-0.125641689</c:v>
                </c:pt>
                <c:pt idx="29169">
                  <c:v>-0.121595807</c:v>
                </c:pt>
                <c:pt idx="29170">
                  <c:v>-0.12228097</c:v>
                </c:pt>
                <c:pt idx="29171">
                  <c:v>-0.123254091</c:v>
                </c:pt>
                <c:pt idx="29172">
                  <c:v>-0.120260015</c:v>
                </c:pt>
                <c:pt idx="29173">
                  <c:v>-0.121823289</c:v>
                </c:pt>
                <c:pt idx="29174">
                  <c:v>-0.120257378</c:v>
                </c:pt>
                <c:pt idx="29175">
                  <c:v>-0.12563750100000001</c:v>
                </c:pt>
                <c:pt idx="29176">
                  <c:v>-0.121940836</c:v>
                </c:pt>
                <c:pt idx="29177">
                  <c:v>-0.12310411</c:v>
                </c:pt>
                <c:pt idx="29178">
                  <c:v>-0.120399348</c:v>
                </c:pt>
                <c:pt idx="29179">
                  <c:v>-0.119419575</c:v>
                </c:pt>
                <c:pt idx="29180">
                  <c:v>-0.120739676</c:v>
                </c:pt>
                <c:pt idx="29181">
                  <c:v>-0.118036032</c:v>
                </c:pt>
                <c:pt idx="29182">
                  <c:v>-0.121050805</c:v>
                </c:pt>
                <c:pt idx="29183">
                  <c:v>-0.116671503</c:v>
                </c:pt>
                <c:pt idx="29184">
                  <c:v>-0.11729276900000001</c:v>
                </c:pt>
                <c:pt idx="29185">
                  <c:v>-0.120259531</c:v>
                </c:pt>
                <c:pt idx="29186">
                  <c:v>-0.11733906</c:v>
                </c:pt>
                <c:pt idx="29187">
                  <c:v>-0.121612363</c:v>
                </c:pt>
                <c:pt idx="29188">
                  <c:v>-0.11621770300000001</c:v>
                </c:pt>
                <c:pt idx="29189">
                  <c:v>-0.12186867</c:v>
                </c:pt>
                <c:pt idx="29190">
                  <c:v>-0.118350118</c:v>
                </c:pt>
                <c:pt idx="29191">
                  <c:v>-0.117129594</c:v>
                </c:pt>
                <c:pt idx="29192">
                  <c:v>-0.11776434600000001</c:v>
                </c:pt>
                <c:pt idx="29193">
                  <c:v>-0.119220562</c:v>
                </c:pt>
                <c:pt idx="29194">
                  <c:v>-0.119538441</c:v>
                </c:pt>
                <c:pt idx="29195">
                  <c:v>-0.121513449</c:v>
                </c:pt>
                <c:pt idx="29196">
                  <c:v>-0.12308698899999999</c:v>
                </c:pt>
                <c:pt idx="29197">
                  <c:v>-0.120837957</c:v>
                </c:pt>
                <c:pt idx="29198">
                  <c:v>-0.11903670399999999</c:v>
                </c:pt>
                <c:pt idx="29199">
                  <c:v>-0.12048413600000001</c:v>
                </c:pt>
                <c:pt idx="29200">
                  <c:v>-0.12183208</c:v>
                </c:pt>
                <c:pt idx="29201">
                  <c:v>-0.117261298</c:v>
                </c:pt>
                <c:pt idx="29202">
                  <c:v>-0.120860144</c:v>
                </c:pt>
                <c:pt idx="29203">
                  <c:v>-0.122553922</c:v>
                </c:pt>
                <c:pt idx="29204">
                  <c:v>-0.118954271</c:v>
                </c:pt>
                <c:pt idx="29205">
                  <c:v>-0.12469577</c:v>
                </c:pt>
                <c:pt idx="29206">
                  <c:v>-0.117162637</c:v>
                </c:pt>
                <c:pt idx="29207">
                  <c:v>-0.121470302</c:v>
                </c:pt>
                <c:pt idx="29208">
                  <c:v>-0.12510596199999999</c:v>
                </c:pt>
                <c:pt idx="29209">
                  <c:v>-0.12579011900000001</c:v>
                </c:pt>
                <c:pt idx="29210">
                  <c:v>-0.121442512</c:v>
                </c:pt>
                <c:pt idx="29211">
                  <c:v>-0.116114862</c:v>
                </c:pt>
                <c:pt idx="29212">
                  <c:v>-0.121822156</c:v>
                </c:pt>
                <c:pt idx="29213">
                  <c:v>-0.122281812</c:v>
                </c:pt>
                <c:pt idx="29214">
                  <c:v>-0.123560712</c:v>
                </c:pt>
                <c:pt idx="29215">
                  <c:v>-0.12150155</c:v>
                </c:pt>
                <c:pt idx="29216">
                  <c:v>-0.120352864</c:v>
                </c:pt>
                <c:pt idx="29217">
                  <c:v>-0.126222998</c:v>
                </c:pt>
                <c:pt idx="29218">
                  <c:v>-0.12349329100000001</c:v>
                </c:pt>
                <c:pt idx="29219">
                  <c:v>-0.123523913</c:v>
                </c:pt>
                <c:pt idx="29220">
                  <c:v>-0.122261442</c:v>
                </c:pt>
                <c:pt idx="29221">
                  <c:v>-0.12506094600000001</c:v>
                </c:pt>
                <c:pt idx="29222">
                  <c:v>-0.125879407</c:v>
                </c:pt>
                <c:pt idx="29223">
                  <c:v>-0.12409137200000001</c:v>
                </c:pt>
                <c:pt idx="29224">
                  <c:v>-0.12556621400000001</c:v>
                </c:pt>
                <c:pt idx="29225">
                  <c:v>-0.12524344000000001</c:v>
                </c:pt>
                <c:pt idx="29226">
                  <c:v>-0.1221174</c:v>
                </c:pt>
                <c:pt idx="29227">
                  <c:v>-0.127938002</c:v>
                </c:pt>
                <c:pt idx="29228">
                  <c:v>-0.12793452999999999</c:v>
                </c:pt>
                <c:pt idx="29229">
                  <c:v>-0.120568223</c:v>
                </c:pt>
                <c:pt idx="29230">
                  <c:v>-0.12483026799999999</c:v>
                </c:pt>
                <c:pt idx="29231">
                  <c:v>-0.124509089</c:v>
                </c:pt>
                <c:pt idx="29232">
                  <c:v>-0.12536430400000001</c:v>
                </c:pt>
                <c:pt idx="29233">
                  <c:v>-0.12107714999999999</c:v>
                </c:pt>
                <c:pt idx="29234">
                  <c:v>-0.12470497899999999</c:v>
                </c:pt>
                <c:pt idx="29235">
                  <c:v>-0.12402587399999999</c:v>
                </c:pt>
                <c:pt idx="29236">
                  <c:v>-0.122630693</c:v>
                </c:pt>
                <c:pt idx="29237">
                  <c:v>-0.12048658</c:v>
                </c:pt>
                <c:pt idx="29238">
                  <c:v>-0.11698515700000001</c:v>
                </c:pt>
                <c:pt idx="29239">
                  <c:v>-0.118489578</c:v>
                </c:pt>
                <c:pt idx="29240">
                  <c:v>-0.118051603</c:v>
                </c:pt>
                <c:pt idx="29241">
                  <c:v>-0.121329688</c:v>
                </c:pt>
                <c:pt idx="29242">
                  <c:v>-0.114788458</c:v>
                </c:pt>
                <c:pt idx="29243">
                  <c:v>-0.11273462300000001</c:v>
                </c:pt>
                <c:pt idx="29244">
                  <c:v>-0.116123646</c:v>
                </c:pt>
                <c:pt idx="29245">
                  <c:v>-0.12202334400000001</c:v>
                </c:pt>
                <c:pt idx="29246">
                  <c:v>-0.117957957</c:v>
                </c:pt>
                <c:pt idx="29247">
                  <c:v>-0.107749529</c:v>
                </c:pt>
                <c:pt idx="29248">
                  <c:v>-0.11688204100000001</c:v>
                </c:pt>
                <c:pt idx="29249">
                  <c:v>-0.110583395</c:v>
                </c:pt>
                <c:pt idx="29250">
                  <c:v>-0.108092956</c:v>
                </c:pt>
                <c:pt idx="29251">
                  <c:v>-0.11340489199999999</c:v>
                </c:pt>
                <c:pt idx="29252">
                  <c:v>-0.113640994</c:v>
                </c:pt>
                <c:pt idx="29253">
                  <c:v>-0.10539425199999999</c:v>
                </c:pt>
                <c:pt idx="29254">
                  <c:v>-0.10814999</c:v>
                </c:pt>
                <c:pt idx="29255">
                  <c:v>-0.114469141</c:v>
                </c:pt>
                <c:pt idx="29256">
                  <c:v>-0.11005374</c:v>
                </c:pt>
                <c:pt idx="29257">
                  <c:v>-0.108279809</c:v>
                </c:pt>
                <c:pt idx="29258">
                  <c:v>-0.1126182</c:v>
                </c:pt>
                <c:pt idx="29259">
                  <c:v>-0.110288739</c:v>
                </c:pt>
                <c:pt idx="29260">
                  <c:v>-0.10962567500000001</c:v>
                </c:pt>
                <c:pt idx="29261">
                  <c:v>-0.107799545</c:v>
                </c:pt>
                <c:pt idx="29262">
                  <c:v>-0.10875693</c:v>
                </c:pt>
                <c:pt idx="29263">
                  <c:v>-0.109856278</c:v>
                </c:pt>
                <c:pt idx="29264">
                  <c:v>-0.103611968</c:v>
                </c:pt>
                <c:pt idx="29265">
                  <c:v>-0.103716895</c:v>
                </c:pt>
                <c:pt idx="29266">
                  <c:v>-0.11213219200000001</c:v>
                </c:pt>
                <c:pt idx="29267">
                  <c:v>-0.10290727</c:v>
                </c:pt>
                <c:pt idx="29268">
                  <c:v>-0.103381924</c:v>
                </c:pt>
                <c:pt idx="29269">
                  <c:v>-0.107046165</c:v>
                </c:pt>
                <c:pt idx="29270">
                  <c:v>-0.101047203</c:v>
                </c:pt>
                <c:pt idx="29271">
                  <c:v>-0.105814531</c:v>
                </c:pt>
                <c:pt idx="29272">
                  <c:v>-0.10160759799999999</c:v>
                </c:pt>
                <c:pt idx="29273">
                  <c:v>-0.102990314</c:v>
                </c:pt>
                <c:pt idx="29274">
                  <c:v>-0.104723886</c:v>
                </c:pt>
                <c:pt idx="29275">
                  <c:v>-9.7908057000000007E-2</c:v>
                </c:pt>
                <c:pt idx="29276">
                  <c:v>-0.10408540099999999</c:v>
                </c:pt>
                <c:pt idx="29277">
                  <c:v>-0.10222039400000001</c:v>
                </c:pt>
                <c:pt idx="29278">
                  <c:v>-9.9079608999999999E-2</c:v>
                </c:pt>
                <c:pt idx="29279">
                  <c:v>-0.10142984200000001</c:v>
                </c:pt>
                <c:pt idx="29280">
                  <c:v>-9.8633967000000003E-2</c:v>
                </c:pt>
                <c:pt idx="29281">
                  <c:v>-0.100349307</c:v>
                </c:pt>
                <c:pt idx="29282">
                  <c:v>-9.9782273000000005E-2</c:v>
                </c:pt>
                <c:pt idx="29283">
                  <c:v>-9.7533232999999997E-2</c:v>
                </c:pt>
                <c:pt idx="29284">
                  <c:v>-9.9528134000000004E-2</c:v>
                </c:pt>
                <c:pt idx="29285">
                  <c:v>-0.10095638799999999</c:v>
                </c:pt>
                <c:pt idx="29286">
                  <c:v>-9.9609747999999998E-2</c:v>
                </c:pt>
                <c:pt idx="29287">
                  <c:v>-9.8120502999999998E-2</c:v>
                </c:pt>
                <c:pt idx="29288">
                  <c:v>-0.103041999</c:v>
                </c:pt>
                <c:pt idx="29289">
                  <c:v>-0.100361533</c:v>
                </c:pt>
                <c:pt idx="29290">
                  <c:v>-9.6468112999999994E-2</c:v>
                </c:pt>
                <c:pt idx="29291">
                  <c:v>-9.9451646000000005E-2</c:v>
                </c:pt>
                <c:pt idx="29292">
                  <c:v>-0.102848515</c:v>
                </c:pt>
                <c:pt idx="29293">
                  <c:v>-0.10231295999999999</c:v>
                </c:pt>
                <c:pt idx="29294">
                  <c:v>-0.100535177</c:v>
                </c:pt>
                <c:pt idx="29295">
                  <c:v>-0.102706186</c:v>
                </c:pt>
                <c:pt idx="29296">
                  <c:v>-0.100638375</c:v>
                </c:pt>
                <c:pt idx="29297">
                  <c:v>-0.10186795899999999</c:v>
                </c:pt>
                <c:pt idx="29298">
                  <c:v>-0.101793781</c:v>
                </c:pt>
                <c:pt idx="29299">
                  <c:v>-0.106080405</c:v>
                </c:pt>
                <c:pt idx="29300">
                  <c:v>-0.105681337</c:v>
                </c:pt>
                <c:pt idx="29301">
                  <c:v>-0.103448547</c:v>
                </c:pt>
                <c:pt idx="29302">
                  <c:v>-0.10652012399999999</c:v>
                </c:pt>
                <c:pt idx="29303">
                  <c:v>-0.106614396</c:v>
                </c:pt>
                <c:pt idx="29304">
                  <c:v>-0.101367623</c:v>
                </c:pt>
                <c:pt idx="29305">
                  <c:v>-0.106025763</c:v>
                </c:pt>
                <c:pt idx="29306">
                  <c:v>-0.107889444</c:v>
                </c:pt>
                <c:pt idx="29307">
                  <c:v>-0.103926398</c:v>
                </c:pt>
                <c:pt idx="29308">
                  <c:v>-0.10235746900000001</c:v>
                </c:pt>
                <c:pt idx="29309">
                  <c:v>-0.10649575999999999</c:v>
                </c:pt>
                <c:pt idx="29310">
                  <c:v>-0.105448075</c:v>
                </c:pt>
                <c:pt idx="29311">
                  <c:v>-0.10833814</c:v>
                </c:pt>
                <c:pt idx="29312">
                  <c:v>-0.10891988900000001</c:v>
                </c:pt>
                <c:pt idx="29313">
                  <c:v>-0.10857448</c:v>
                </c:pt>
                <c:pt idx="29314">
                  <c:v>-0.108462512</c:v>
                </c:pt>
                <c:pt idx="29315">
                  <c:v>-0.107900053</c:v>
                </c:pt>
                <c:pt idx="29316">
                  <c:v>-0.10414981099999999</c:v>
                </c:pt>
                <c:pt idx="29317">
                  <c:v>-0.106008165</c:v>
                </c:pt>
                <c:pt idx="29318">
                  <c:v>-0.104446732</c:v>
                </c:pt>
                <c:pt idx="29319">
                  <c:v>-0.108287007</c:v>
                </c:pt>
                <c:pt idx="29320">
                  <c:v>-0.107804805</c:v>
                </c:pt>
                <c:pt idx="29321">
                  <c:v>-0.10339275000000001</c:v>
                </c:pt>
                <c:pt idx="29322">
                  <c:v>-0.103232592</c:v>
                </c:pt>
                <c:pt idx="29323">
                  <c:v>-0.10215082</c:v>
                </c:pt>
                <c:pt idx="29324">
                  <c:v>-0.104213074</c:v>
                </c:pt>
                <c:pt idx="29325">
                  <c:v>-0.102596268</c:v>
                </c:pt>
                <c:pt idx="29326">
                  <c:v>-0.105993606</c:v>
                </c:pt>
                <c:pt idx="29327">
                  <c:v>-0.10597949500000001</c:v>
                </c:pt>
                <c:pt idx="29328">
                  <c:v>-0.10395488899999999</c:v>
                </c:pt>
                <c:pt idx="29329">
                  <c:v>-0.100952178</c:v>
                </c:pt>
                <c:pt idx="29330">
                  <c:v>-9.5377906999999998E-2</c:v>
                </c:pt>
                <c:pt idx="29331">
                  <c:v>-0.100832596</c:v>
                </c:pt>
                <c:pt idx="29332">
                  <c:v>-0.10142177300000001</c:v>
                </c:pt>
                <c:pt idx="29333">
                  <c:v>-9.7457126000000005E-2</c:v>
                </c:pt>
                <c:pt idx="29334">
                  <c:v>-9.3853980000000004E-2</c:v>
                </c:pt>
                <c:pt idx="29335">
                  <c:v>-0.10071055600000001</c:v>
                </c:pt>
                <c:pt idx="29336">
                  <c:v>-9.7101024999999994E-2</c:v>
                </c:pt>
                <c:pt idx="29337">
                  <c:v>-9.2701212000000005E-2</c:v>
                </c:pt>
                <c:pt idx="29338">
                  <c:v>-9.3242570999999996E-2</c:v>
                </c:pt>
                <c:pt idx="29339">
                  <c:v>-9.7088440999999998E-2</c:v>
                </c:pt>
                <c:pt idx="29340">
                  <c:v>-9.4849727999999994E-2</c:v>
                </c:pt>
                <c:pt idx="29341">
                  <c:v>-9.0421691999999998E-2</c:v>
                </c:pt>
                <c:pt idx="29342">
                  <c:v>-9.2461020000000005E-2</c:v>
                </c:pt>
                <c:pt idx="29343">
                  <c:v>-9.1914803000000003E-2</c:v>
                </c:pt>
                <c:pt idx="29344">
                  <c:v>-9.0578169E-2</c:v>
                </c:pt>
                <c:pt idx="29345">
                  <c:v>-8.9145653000000005E-2</c:v>
                </c:pt>
                <c:pt idx="29346">
                  <c:v>-9.0258583000000003E-2</c:v>
                </c:pt>
                <c:pt idx="29347">
                  <c:v>-8.4749571999999995E-2</c:v>
                </c:pt>
                <c:pt idx="29348">
                  <c:v>-8.5297115000000007E-2</c:v>
                </c:pt>
                <c:pt idx="29349">
                  <c:v>-8.8312610999999999E-2</c:v>
                </c:pt>
                <c:pt idx="29350">
                  <c:v>-8.4178708000000005E-2</c:v>
                </c:pt>
                <c:pt idx="29351">
                  <c:v>-8.1323005000000004E-2</c:v>
                </c:pt>
                <c:pt idx="29352">
                  <c:v>-8.7822966000000002E-2</c:v>
                </c:pt>
                <c:pt idx="29353">
                  <c:v>-8.9101017000000005E-2</c:v>
                </c:pt>
                <c:pt idx="29354">
                  <c:v>-8.5911847999999999E-2</c:v>
                </c:pt>
                <c:pt idx="29355">
                  <c:v>-8.2440414000000004E-2</c:v>
                </c:pt>
                <c:pt idx="29356">
                  <c:v>-8.4336303000000001E-2</c:v>
                </c:pt>
                <c:pt idx="29357">
                  <c:v>-8.4690236000000002E-2</c:v>
                </c:pt>
                <c:pt idx="29358">
                  <c:v>-8.1589228999999999E-2</c:v>
                </c:pt>
                <c:pt idx="29359">
                  <c:v>-7.9706638999999996E-2</c:v>
                </c:pt>
                <c:pt idx="29360">
                  <c:v>-8.4205948000000003E-2</c:v>
                </c:pt>
                <c:pt idx="29361">
                  <c:v>-8.6261905999999999E-2</c:v>
                </c:pt>
                <c:pt idx="29362">
                  <c:v>-8.6866959999999993E-2</c:v>
                </c:pt>
                <c:pt idx="29363">
                  <c:v>-8.1955023000000002E-2</c:v>
                </c:pt>
                <c:pt idx="29364">
                  <c:v>-8.3468742999999998E-2</c:v>
                </c:pt>
                <c:pt idx="29365">
                  <c:v>-8.5687688999999997E-2</c:v>
                </c:pt>
                <c:pt idx="29366">
                  <c:v>-7.8579932000000005E-2</c:v>
                </c:pt>
                <c:pt idx="29367">
                  <c:v>-8.9240565999999993E-2</c:v>
                </c:pt>
                <c:pt idx="29368">
                  <c:v>-8.6160741999999998E-2</c:v>
                </c:pt>
                <c:pt idx="29369">
                  <c:v>-8.3187050999999998E-2</c:v>
                </c:pt>
                <c:pt idx="29370">
                  <c:v>-8.7439999000000004E-2</c:v>
                </c:pt>
                <c:pt idx="29371">
                  <c:v>-8.9020051000000003E-2</c:v>
                </c:pt>
                <c:pt idx="29372">
                  <c:v>-9.2786461000000001E-2</c:v>
                </c:pt>
                <c:pt idx="29373">
                  <c:v>-8.2156450000000006E-2</c:v>
                </c:pt>
                <c:pt idx="29374">
                  <c:v>-8.5408539000000006E-2</c:v>
                </c:pt>
                <c:pt idx="29375">
                  <c:v>-9.2251531999999997E-2</c:v>
                </c:pt>
                <c:pt idx="29376">
                  <c:v>-8.5815080000000002E-2</c:v>
                </c:pt>
                <c:pt idx="29377">
                  <c:v>-8.6850248000000005E-2</c:v>
                </c:pt>
                <c:pt idx="29378">
                  <c:v>-8.2255497999999996E-2</c:v>
                </c:pt>
                <c:pt idx="29379">
                  <c:v>-9.0125673000000003E-2</c:v>
                </c:pt>
                <c:pt idx="29380">
                  <c:v>-9.7635745999999995E-2</c:v>
                </c:pt>
                <c:pt idx="29381">
                  <c:v>-9.0746142000000002E-2</c:v>
                </c:pt>
                <c:pt idx="29382">
                  <c:v>-8.2656859999999999E-2</c:v>
                </c:pt>
                <c:pt idx="29383">
                  <c:v>-8.6963720999999994E-2</c:v>
                </c:pt>
                <c:pt idx="29384">
                  <c:v>-9.4527713999999999E-2</c:v>
                </c:pt>
                <c:pt idx="29385">
                  <c:v>-8.9512981000000005E-2</c:v>
                </c:pt>
                <c:pt idx="29386">
                  <c:v>-8.9383281999999994E-2</c:v>
                </c:pt>
                <c:pt idx="29387">
                  <c:v>-8.4720089999999998E-2</c:v>
                </c:pt>
                <c:pt idx="29388">
                  <c:v>-9.2468724000000002E-2</c:v>
                </c:pt>
                <c:pt idx="29389">
                  <c:v>-9.0373881000000003E-2</c:v>
                </c:pt>
                <c:pt idx="29390">
                  <c:v>-8.9283219999999996E-2</c:v>
                </c:pt>
                <c:pt idx="29391">
                  <c:v>-8.7602235000000001E-2</c:v>
                </c:pt>
                <c:pt idx="29392">
                  <c:v>-9.0241767000000001E-2</c:v>
                </c:pt>
                <c:pt idx="29393">
                  <c:v>-8.9860938000000001E-2</c:v>
                </c:pt>
                <c:pt idx="29394">
                  <c:v>-9.3720697000000006E-2</c:v>
                </c:pt>
                <c:pt idx="29395">
                  <c:v>-8.4207616999999998E-2</c:v>
                </c:pt>
                <c:pt idx="29396">
                  <c:v>-8.6265042E-2</c:v>
                </c:pt>
                <c:pt idx="29397">
                  <c:v>-8.8922611999999998E-2</c:v>
                </c:pt>
                <c:pt idx="29398">
                  <c:v>-8.9441701999999998E-2</c:v>
                </c:pt>
                <c:pt idx="29399">
                  <c:v>-8.2067676000000006E-2</c:v>
                </c:pt>
                <c:pt idx="29400">
                  <c:v>-8.6043775000000003E-2</c:v>
                </c:pt>
                <c:pt idx="29401">
                  <c:v>-7.9027414000000004E-2</c:v>
                </c:pt>
                <c:pt idx="29402">
                  <c:v>-8.5392757999999999E-2</c:v>
                </c:pt>
                <c:pt idx="29403">
                  <c:v>-8.3218552000000001E-2</c:v>
                </c:pt>
                <c:pt idx="29404">
                  <c:v>-8.5714094000000005E-2</c:v>
                </c:pt>
                <c:pt idx="29405">
                  <c:v>-8.2938813E-2</c:v>
                </c:pt>
                <c:pt idx="29406">
                  <c:v>-8.4697499999999995E-2</c:v>
                </c:pt>
                <c:pt idx="29407">
                  <c:v>-8.2618638999999994E-2</c:v>
                </c:pt>
                <c:pt idx="29408">
                  <c:v>-7.9543918000000005E-2</c:v>
                </c:pt>
                <c:pt idx="29409">
                  <c:v>-7.9652845999999999E-2</c:v>
                </c:pt>
                <c:pt idx="29410">
                  <c:v>-7.3758519999999994E-2</c:v>
                </c:pt>
                <c:pt idx="29411">
                  <c:v>-7.7921568999999996E-2</c:v>
                </c:pt>
                <c:pt idx="29412">
                  <c:v>-7.9353794000000005E-2</c:v>
                </c:pt>
                <c:pt idx="29413">
                  <c:v>-7.6175309999999996E-2</c:v>
                </c:pt>
                <c:pt idx="29414">
                  <c:v>-7.7321149000000006E-2</c:v>
                </c:pt>
                <c:pt idx="29415">
                  <c:v>-7.8894808999999996E-2</c:v>
                </c:pt>
                <c:pt idx="29416">
                  <c:v>-7.4985019999999999E-2</c:v>
                </c:pt>
                <c:pt idx="29417">
                  <c:v>-7.3702976000000003E-2</c:v>
                </c:pt>
                <c:pt idx="29418">
                  <c:v>-7.1992621000000007E-2</c:v>
                </c:pt>
                <c:pt idx="29419">
                  <c:v>-7.7508822000000005E-2</c:v>
                </c:pt>
                <c:pt idx="29420">
                  <c:v>-7.1547173000000006E-2</c:v>
                </c:pt>
                <c:pt idx="29421">
                  <c:v>-7.1661427999999999E-2</c:v>
                </c:pt>
                <c:pt idx="29422">
                  <c:v>-7.1747445000000007E-2</c:v>
                </c:pt>
                <c:pt idx="29423">
                  <c:v>-6.7472807999999995E-2</c:v>
                </c:pt>
                <c:pt idx="29424">
                  <c:v>-6.9866455999999993E-2</c:v>
                </c:pt>
                <c:pt idx="29425">
                  <c:v>-7.3911533000000001E-2</c:v>
                </c:pt>
                <c:pt idx="29426">
                  <c:v>-6.5048322000000006E-2</c:v>
                </c:pt>
                <c:pt idx="29427">
                  <c:v>-6.3864275999999998E-2</c:v>
                </c:pt>
                <c:pt idx="29428">
                  <c:v>-6.8403943999999994E-2</c:v>
                </c:pt>
                <c:pt idx="29429">
                  <c:v>-6.7897140999999994E-2</c:v>
                </c:pt>
                <c:pt idx="29430">
                  <c:v>-6.6755160999999993E-2</c:v>
                </c:pt>
                <c:pt idx="29431">
                  <c:v>-6.7839332000000002E-2</c:v>
                </c:pt>
                <c:pt idx="29432">
                  <c:v>-6.6482983999999995E-2</c:v>
                </c:pt>
                <c:pt idx="29433">
                  <c:v>-6.5528505000000001E-2</c:v>
                </c:pt>
                <c:pt idx="29434">
                  <c:v>-6.5460592999999997E-2</c:v>
                </c:pt>
                <c:pt idx="29435">
                  <c:v>-5.9437320000000002E-2</c:v>
                </c:pt>
                <c:pt idx="29436">
                  <c:v>-6.3639887000000006E-2</c:v>
                </c:pt>
                <c:pt idx="29437">
                  <c:v>-6.0914401E-2</c:v>
                </c:pt>
                <c:pt idx="29438">
                  <c:v>-6.035132E-2</c:v>
                </c:pt>
                <c:pt idx="29439">
                  <c:v>-5.4764539000000001E-2</c:v>
                </c:pt>
                <c:pt idx="29440">
                  <c:v>-5.9772859999999997E-2</c:v>
                </c:pt>
                <c:pt idx="29441">
                  <c:v>-5.976567E-2</c:v>
                </c:pt>
                <c:pt idx="29442">
                  <c:v>-5.5932697000000003E-2</c:v>
                </c:pt>
                <c:pt idx="29443">
                  <c:v>-5.5452794E-2</c:v>
                </c:pt>
                <c:pt idx="29444">
                  <c:v>-5.5856577999999997E-2</c:v>
                </c:pt>
                <c:pt idx="29445">
                  <c:v>-5.2722304999999997E-2</c:v>
                </c:pt>
                <c:pt idx="29446">
                  <c:v>-5.3545170000000003E-2</c:v>
                </c:pt>
                <c:pt idx="29447">
                  <c:v>-5.3111874000000003E-2</c:v>
                </c:pt>
                <c:pt idx="29448">
                  <c:v>-4.7881017999999997E-2</c:v>
                </c:pt>
                <c:pt idx="29449">
                  <c:v>-4.4537686E-2</c:v>
                </c:pt>
                <c:pt idx="29450">
                  <c:v>-4.4583487999999998E-2</c:v>
                </c:pt>
                <c:pt idx="29451">
                  <c:v>-4.6771277E-2</c:v>
                </c:pt>
                <c:pt idx="29452">
                  <c:v>-4.5660958000000001E-2</c:v>
                </c:pt>
                <c:pt idx="29453">
                  <c:v>-4.0772993E-2</c:v>
                </c:pt>
                <c:pt idx="29454">
                  <c:v>-4.1919607999999997E-2</c:v>
                </c:pt>
                <c:pt idx="29455">
                  <c:v>-4.5009940999999998E-2</c:v>
                </c:pt>
                <c:pt idx="29456">
                  <c:v>-4.2207784999999998E-2</c:v>
                </c:pt>
                <c:pt idx="29457">
                  <c:v>-4.7342356000000002E-2</c:v>
                </c:pt>
                <c:pt idx="29458">
                  <c:v>-4.6561564999999999E-2</c:v>
                </c:pt>
                <c:pt idx="29459">
                  <c:v>-4.4672586E-2</c:v>
                </c:pt>
                <c:pt idx="29460">
                  <c:v>-4.5349009000000003E-2</c:v>
                </c:pt>
                <c:pt idx="29461">
                  <c:v>-4.7194313000000002E-2</c:v>
                </c:pt>
                <c:pt idx="29462">
                  <c:v>-4.3398891000000002E-2</c:v>
                </c:pt>
                <c:pt idx="29463">
                  <c:v>-4.6008254999999998E-2</c:v>
                </c:pt>
                <c:pt idx="29464">
                  <c:v>-4.9082659000000001E-2</c:v>
                </c:pt>
                <c:pt idx="29465">
                  <c:v>-4.9741256999999997E-2</c:v>
                </c:pt>
                <c:pt idx="29466">
                  <c:v>-4.4574387E-2</c:v>
                </c:pt>
                <c:pt idx="29467">
                  <c:v>-4.6601586E-2</c:v>
                </c:pt>
                <c:pt idx="29468">
                  <c:v>-4.7715492999999998E-2</c:v>
                </c:pt>
                <c:pt idx="29469">
                  <c:v>-4.5951410999999998E-2</c:v>
                </c:pt>
                <c:pt idx="29470">
                  <c:v>-4.9402196000000002E-2</c:v>
                </c:pt>
                <c:pt idx="29471">
                  <c:v>-5.1251229000000002E-2</c:v>
                </c:pt>
                <c:pt idx="29472">
                  <c:v>-5.0344950999999999E-2</c:v>
                </c:pt>
                <c:pt idx="29473">
                  <c:v>-4.7982461999999997E-2</c:v>
                </c:pt>
                <c:pt idx="29474">
                  <c:v>-4.6697345000000001E-2</c:v>
                </c:pt>
                <c:pt idx="29475">
                  <c:v>-4.7565534999999999E-2</c:v>
                </c:pt>
                <c:pt idx="29476">
                  <c:v>-4.6840567E-2</c:v>
                </c:pt>
                <c:pt idx="29477">
                  <c:v>-4.5270901000000002E-2</c:v>
                </c:pt>
                <c:pt idx="29478">
                  <c:v>-4.8072549999999999E-2</c:v>
                </c:pt>
                <c:pt idx="29479">
                  <c:v>-4.4112165000000002E-2</c:v>
                </c:pt>
                <c:pt idx="29480">
                  <c:v>-4.4474840000000002E-2</c:v>
                </c:pt>
                <c:pt idx="29481">
                  <c:v>-4.6430397999999998E-2</c:v>
                </c:pt>
                <c:pt idx="29482">
                  <c:v>-4.6527378000000001E-2</c:v>
                </c:pt>
                <c:pt idx="29483">
                  <c:v>-4.9718643999999999E-2</c:v>
                </c:pt>
                <c:pt idx="29484">
                  <c:v>-3.8917616000000002E-2</c:v>
                </c:pt>
                <c:pt idx="29485">
                  <c:v>-5.3018790000000003E-2</c:v>
                </c:pt>
                <c:pt idx="29486">
                  <c:v>-4.4397678000000003E-2</c:v>
                </c:pt>
                <c:pt idx="29487">
                  <c:v>-4.9322128E-2</c:v>
                </c:pt>
                <c:pt idx="29488">
                  <c:v>-4.3757480000000001E-2</c:v>
                </c:pt>
                <c:pt idx="29489">
                  <c:v>-4.9923229999999999E-2</c:v>
                </c:pt>
                <c:pt idx="29490">
                  <c:v>-5.0714433000000003E-2</c:v>
                </c:pt>
                <c:pt idx="29491">
                  <c:v>-5.0461166000000002E-2</c:v>
                </c:pt>
                <c:pt idx="29492">
                  <c:v>-4.9545712999999998E-2</c:v>
                </c:pt>
                <c:pt idx="29493">
                  <c:v>-5.0430413E-2</c:v>
                </c:pt>
                <c:pt idx="29494">
                  <c:v>-4.8818110999999997E-2</c:v>
                </c:pt>
                <c:pt idx="29495">
                  <c:v>-5.6130089000000001E-2</c:v>
                </c:pt>
                <c:pt idx="29496">
                  <c:v>-5.5256184E-2</c:v>
                </c:pt>
                <c:pt idx="29497">
                  <c:v>-5.3271864000000002E-2</c:v>
                </c:pt>
                <c:pt idx="29498">
                  <c:v>-5.3924966999999997E-2</c:v>
                </c:pt>
                <c:pt idx="29499">
                  <c:v>-6.0005761999999997E-2</c:v>
                </c:pt>
                <c:pt idx="29500">
                  <c:v>-5.0997905000000003E-2</c:v>
                </c:pt>
                <c:pt idx="29501">
                  <c:v>-5.7440892E-2</c:v>
                </c:pt>
                <c:pt idx="29502">
                  <c:v>-5.5556502000000001E-2</c:v>
                </c:pt>
                <c:pt idx="29503">
                  <c:v>-5.5688329000000002E-2</c:v>
                </c:pt>
                <c:pt idx="29504">
                  <c:v>-5.6349679999999999E-2</c:v>
                </c:pt>
                <c:pt idx="29505">
                  <c:v>-5.6810942000000003E-2</c:v>
                </c:pt>
                <c:pt idx="29506">
                  <c:v>-6.1470509E-2</c:v>
                </c:pt>
                <c:pt idx="29507">
                  <c:v>-5.7181484999999997E-2</c:v>
                </c:pt>
                <c:pt idx="29508">
                  <c:v>-6.1243668000000001E-2</c:v>
                </c:pt>
                <c:pt idx="29509">
                  <c:v>-6.4614168999999999E-2</c:v>
                </c:pt>
                <c:pt idx="29510">
                  <c:v>-5.6158494000000003E-2</c:v>
                </c:pt>
                <c:pt idx="29511">
                  <c:v>-6.2377772999999997E-2</c:v>
                </c:pt>
                <c:pt idx="29512">
                  <c:v>-5.4679219000000001E-2</c:v>
                </c:pt>
                <c:pt idx="29513">
                  <c:v>-5.8473422999999997E-2</c:v>
                </c:pt>
                <c:pt idx="29514">
                  <c:v>-5.7686314000000002E-2</c:v>
                </c:pt>
                <c:pt idx="29515">
                  <c:v>-6.1638180000000001E-2</c:v>
                </c:pt>
                <c:pt idx="29516">
                  <c:v>-5.7981132999999997E-2</c:v>
                </c:pt>
                <c:pt idx="29517">
                  <c:v>-5.9013906999999997E-2</c:v>
                </c:pt>
                <c:pt idx="29518">
                  <c:v>-5.8176315999999999E-2</c:v>
                </c:pt>
                <c:pt idx="29519">
                  <c:v>-6.0868770000000003E-2</c:v>
                </c:pt>
                <c:pt idx="29520">
                  <c:v>-5.9304140999999998E-2</c:v>
                </c:pt>
                <c:pt idx="29521">
                  <c:v>-5.9418656E-2</c:v>
                </c:pt>
                <c:pt idx="29522">
                  <c:v>-6.0791492000000003E-2</c:v>
                </c:pt>
                <c:pt idx="29523">
                  <c:v>-6.1181373999999997E-2</c:v>
                </c:pt>
                <c:pt idx="29524">
                  <c:v>-6.2515928999999998E-2</c:v>
                </c:pt>
                <c:pt idx="29525">
                  <c:v>-6.0317757999999999E-2</c:v>
                </c:pt>
                <c:pt idx="29526">
                  <c:v>-5.8562279000000002E-2</c:v>
                </c:pt>
                <c:pt idx="29527">
                  <c:v>-5.6842140999999999E-2</c:v>
                </c:pt>
                <c:pt idx="29528">
                  <c:v>-6.0690515E-2</c:v>
                </c:pt>
                <c:pt idx="29529">
                  <c:v>-6.0511552000000003E-2</c:v>
                </c:pt>
                <c:pt idx="29530">
                  <c:v>-6.2630191000000002E-2</c:v>
                </c:pt>
                <c:pt idx="29531">
                  <c:v>-6.3005960999999999E-2</c:v>
                </c:pt>
                <c:pt idx="29532">
                  <c:v>-6.0554229000000001E-2</c:v>
                </c:pt>
                <c:pt idx="29533">
                  <c:v>-5.9041820000000002E-2</c:v>
                </c:pt>
                <c:pt idx="29534">
                  <c:v>-6.6010416000000002E-2</c:v>
                </c:pt>
                <c:pt idx="29535">
                  <c:v>-6.3857518000000002E-2</c:v>
                </c:pt>
                <c:pt idx="29536">
                  <c:v>-6.4960815000000005E-2</c:v>
                </c:pt>
                <c:pt idx="29537">
                  <c:v>-6.4002074000000006E-2</c:v>
                </c:pt>
                <c:pt idx="29538">
                  <c:v>-6.4701304000000001E-2</c:v>
                </c:pt>
                <c:pt idx="29539">
                  <c:v>-6.0005084E-2</c:v>
                </c:pt>
                <c:pt idx="29540">
                  <c:v>-6.1832063E-2</c:v>
                </c:pt>
                <c:pt idx="29541">
                  <c:v>-6.2171078999999997E-2</c:v>
                </c:pt>
                <c:pt idx="29542">
                  <c:v>-6.2216356E-2</c:v>
                </c:pt>
                <c:pt idx="29543">
                  <c:v>-6.0710602000000002E-2</c:v>
                </c:pt>
                <c:pt idx="29544">
                  <c:v>-6.1177085999999999E-2</c:v>
                </c:pt>
                <c:pt idx="29545">
                  <c:v>-6.2406402E-2</c:v>
                </c:pt>
                <c:pt idx="29546">
                  <c:v>-6.1279162999999998E-2</c:v>
                </c:pt>
                <c:pt idx="29547">
                  <c:v>-6.4806789000000004E-2</c:v>
                </c:pt>
                <c:pt idx="29548">
                  <c:v>-6.4996019000000002E-2</c:v>
                </c:pt>
                <c:pt idx="29549">
                  <c:v>-6.1941101999999998E-2</c:v>
                </c:pt>
                <c:pt idx="29550">
                  <c:v>-5.7687093000000002E-2</c:v>
                </c:pt>
                <c:pt idx="29551">
                  <c:v>-6.0692734999999998E-2</c:v>
                </c:pt>
                <c:pt idx="29552">
                  <c:v>-5.5567019000000002E-2</c:v>
                </c:pt>
                <c:pt idx="29553">
                  <c:v>-6.1315454999999998E-2</c:v>
                </c:pt>
                <c:pt idx="29554">
                  <c:v>-5.9411540999999998E-2</c:v>
                </c:pt>
                <c:pt idx="29555">
                  <c:v>-5.8338549000000003E-2</c:v>
                </c:pt>
                <c:pt idx="29556">
                  <c:v>-6.1988238000000001E-2</c:v>
                </c:pt>
                <c:pt idx="29557">
                  <c:v>-6.0575966000000002E-2</c:v>
                </c:pt>
                <c:pt idx="29558">
                  <c:v>-5.3150090999999997E-2</c:v>
                </c:pt>
                <c:pt idx="29559">
                  <c:v>-6.2135067000000002E-2</c:v>
                </c:pt>
                <c:pt idx="29560">
                  <c:v>-5.8807964999999997E-2</c:v>
                </c:pt>
                <c:pt idx="29561">
                  <c:v>-5.7839107000000001E-2</c:v>
                </c:pt>
                <c:pt idx="29562">
                  <c:v>-6.1076133999999997E-2</c:v>
                </c:pt>
                <c:pt idx="29563">
                  <c:v>-5.4834485000000002E-2</c:v>
                </c:pt>
                <c:pt idx="29564">
                  <c:v>-5.8839712000000002E-2</c:v>
                </c:pt>
                <c:pt idx="29565">
                  <c:v>-5.4189297999999997E-2</c:v>
                </c:pt>
                <c:pt idx="29566">
                  <c:v>-5.9300195E-2</c:v>
                </c:pt>
                <c:pt idx="29567">
                  <c:v>-5.8390193E-2</c:v>
                </c:pt>
                <c:pt idx="29568">
                  <c:v>-5.9476424E-2</c:v>
                </c:pt>
                <c:pt idx="29569">
                  <c:v>-5.6539490999999997E-2</c:v>
                </c:pt>
                <c:pt idx="29570">
                  <c:v>-5.6138303000000001E-2</c:v>
                </c:pt>
                <c:pt idx="29571">
                  <c:v>-5.3757969000000003E-2</c:v>
                </c:pt>
                <c:pt idx="29572">
                  <c:v>-5.951472E-2</c:v>
                </c:pt>
                <c:pt idx="29573">
                  <c:v>-5.6206806999999998E-2</c:v>
                </c:pt>
                <c:pt idx="29574">
                  <c:v>-5.8276884000000001E-2</c:v>
                </c:pt>
                <c:pt idx="29575">
                  <c:v>-5.5368978999999999E-2</c:v>
                </c:pt>
                <c:pt idx="29576">
                  <c:v>-5.6173793999999999E-2</c:v>
                </c:pt>
                <c:pt idx="29577">
                  <c:v>-5.7329605999999998E-2</c:v>
                </c:pt>
                <c:pt idx="29578">
                  <c:v>-5.9429849999999999E-2</c:v>
                </c:pt>
                <c:pt idx="29579">
                  <c:v>-5.5688109E-2</c:v>
                </c:pt>
                <c:pt idx="29580">
                  <c:v>-5.9449896000000002E-2</c:v>
                </c:pt>
                <c:pt idx="29581">
                  <c:v>-6.0353503000000003E-2</c:v>
                </c:pt>
                <c:pt idx="29582">
                  <c:v>-6.0485173000000003E-2</c:v>
                </c:pt>
                <c:pt idx="29583">
                  <c:v>-6.0198355000000002E-2</c:v>
                </c:pt>
                <c:pt idx="29584">
                  <c:v>-5.6964795999999998E-2</c:v>
                </c:pt>
                <c:pt idx="29585">
                  <c:v>-6.5334313000000005E-2</c:v>
                </c:pt>
                <c:pt idx="29586">
                  <c:v>-5.9019110999999999E-2</c:v>
                </c:pt>
                <c:pt idx="29587">
                  <c:v>-6.0709148999999997E-2</c:v>
                </c:pt>
                <c:pt idx="29588">
                  <c:v>-5.9077825E-2</c:v>
                </c:pt>
                <c:pt idx="29589">
                  <c:v>-6.0939374999999997E-2</c:v>
                </c:pt>
                <c:pt idx="29590">
                  <c:v>-5.8629878000000003E-2</c:v>
                </c:pt>
                <c:pt idx="29591">
                  <c:v>-6.0408872000000002E-2</c:v>
                </c:pt>
                <c:pt idx="29592">
                  <c:v>-6.0659952000000003E-2</c:v>
                </c:pt>
                <c:pt idx="29593">
                  <c:v>-5.9151277000000002E-2</c:v>
                </c:pt>
                <c:pt idx="29594">
                  <c:v>-6.0112774000000001E-2</c:v>
                </c:pt>
                <c:pt idx="29595">
                  <c:v>-6.0663514000000002E-2</c:v>
                </c:pt>
                <c:pt idx="29596">
                  <c:v>-5.7325155000000003E-2</c:v>
                </c:pt>
                <c:pt idx="29597">
                  <c:v>-5.9926796999999997E-2</c:v>
                </c:pt>
                <c:pt idx="29598">
                  <c:v>-5.8801826000000001E-2</c:v>
                </c:pt>
                <c:pt idx="29599">
                  <c:v>-5.5950116000000001E-2</c:v>
                </c:pt>
                <c:pt idx="29600">
                  <c:v>-5.7530452000000003E-2</c:v>
                </c:pt>
                <c:pt idx="29601">
                  <c:v>-5.8528869999999997E-2</c:v>
                </c:pt>
                <c:pt idx="29602">
                  <c:v>-5.6706853000000002E-2</c:v>
                </c:pt>
                <c:pt idx="29603">
                  <c:v>-5.7240285000000002E-2</c:v>
                </c:pt>
                <c:pt idx="29604">
                  <c:v>-5.6242127000000003E-2</c:v>
                </c:pt>
                <c:pt idx="29605">
                  <c:v>-5.8604351999999998E-2</c:v>
                </c:pt>
                <c:pt idx="29606">
                  <c:v>-5.6750409000000002E-2</c:v>
                </c:pt>
                <c:pt idx="29607">
                  <c:v>-5.3380713000000003E-2</c:v>
                </c:pt>
                <c:pt idx="29608">
                  <c:v>-5.8436452999999999E-2</c:v>
                </c:pt>
                <c:pt idx="29609">
                  <c:v>-5.3560472999999997E-2</c:v>
                </c:pt>
                <c:pt idx="29610">
                  <c:v>-6.2748961000000006E-2</c:v>
                </c:pt>
                <c:pt idx="29611">
                  <c:v>-5.8655150000000003E-2</c:v>
                </c:pt>
                <c:pt idx="29612">
                  <c:v>-6.0533360000000001E-2</c:v>
                </c:pt>
                <c:pt idx="29613">
                  <c:v>-5.9161565999999999E-2</c:v>
                </c:pt>
                <c:pt idx="29614">
                  <c:v>-5.765729E-2</c:v>
                </c:pt>
                <c:pt idx="29615">
                  <c:v>-5.6952618000000003E-2</c:v>
                </c:pt>
                <c:pt idx="29616">
                  <c:v>-5.8609324999999997E-2</c:v>
                </c:pt>
                <c:pt idx="29617">
                  <c:v>-5.9859942999999999E-2</c:v>
                </c:pt>
                <c:pt idx="29618">
                  <c:v>-5.8847845000000003E-2</c:v>
                </c:pt>
                <c:pt idx="29619">
                  <c:v>-5.9275016E-2</c:v>
                </c:pt>
                <c:pt idx="29620">
                  <c:v>-5.6956346999999997E-2</c:v>
                </c:pt>
                <c:pt idx="29621">
                  <c:v>-5.7764086999999999E-2</c:v>
                </c:pt>
                <c:pt idx="29622">
                  <c:v>-6.0395483E-2</c:v>
                </c:pt>
                <c:pt idx="29623">
                  <c:v>-6.3529231000000005E-2</c:v>
                </c:pt>
                <c:pt idx="29624">
                  <c:v>-5.7812891999999998E-2</c:v>
                </c:pt>
                <c:pt idx="29625">
                  <c:v>-5.8109033999999997E-2</c:v>
                </c:pt>
                <c:pt idx="29626">
                  <c:v>-5.7401995999999997E-2</c:v>
                </c:pt>
                <c:pt idx="29627">
                  <c:v>-5.7647005000000001E-2</c:v>
                </c:pt>
                <c:pt idx="29628">
                  <c:v>-5.7532076000000001E-2</c:v>
                </c:pt>
                <c:pt idx="29629">
                  <c:v>-5.7735275000000003E-2</c:v>
                </c:pt>
                <c:pt idx="29630">
                  <c:v>-5.6848519E-2</c:v>
                </c:pt>
                <c:pt idx="29631">
                  <c:v>-5.6532132999999998E-2</c:v>
                </c:pt>
                <c:pt idx="29632">
                  <c:v>-5.4098925999999999E-2</c:v>
                </c:pt>
                <c:pt idx="29633">
                  <c:v>-5.2890382999999999E-2</c:v>
                </c:pt>
                <c:pt idx="29634">
                  <c:v>-5.2841830999999999E-2</c:v>
                </c:pt>
                <c:pt idx="29635">
                  <c:v>-5.7624869000000002E-2</c:v>
                </c:pt>
                <c:pt idx="29636">
                  <c:v>-5.5012002999999997E-2</c:v>
                </c:pt>
                <c:pt idx="29637">
                  <c:v>-5.1919539000000001E-2</c:v>
                </c:pt>
                <c:pt idx="29638">
                  <c:v>-4.8155718E-2</c:v>
                </c:pt>
                <c:pt idx="29639">
                  <c:v>-4.9226041999999998E-2</c:v>
                </c:pt>
                <c:pt idx="29640">
                  <c:v>-4.7413509E-2</c:v>
                </c:pt>
                <c:pt idx="29641">
                  <c:v>-4.9798369000000002E-2</c:v>
                </c:pt>
                <c:pt idx="29642">
                  <c:v>-4.6403158E-2</c:v>
                </c:pt>
                <c:pt idx="29643">
                  <c:v>-4.2639046999999999E-2</c:v>
                </c:pt>
                <c:pt idx="29644">
                  <c:v>-4.3773870999999999E-2</c:v>
                </c:pt>
                <c:pt idx="29645">
                  <c:v>-4.469426E-2</c:v>
                </c:pt>
                <c:pt idx="29646">
                  <c:v>-4.3844249000000002E-2</c:v>
                </c:pt>
                <c:pt idx="29647">
                  <c:v>-4.3282319E-2</c:v>
                </c:pt>
                <c:pt idx="29648">
                  <c:v>-4.3508690000000003E-2</c:v>
                </c:pt>
                <c:pt idx="29649">
                  <c:v>-4.0633007999999998E-2</c:v>
                </c:pt>
                <c:pt idx="29650">
                  <c:v>-4.3298203E-2</c:v>
                </c:pt>
                <c:pt idx="29651">
                  <c:v>-4.0811608999999999E-2</c:v>
                </c:pt>
                <c:pt idx="29652">
                  <c:v>-4.0029532999999999E-2</c:v>
                </c:pt>
                <c:pt idx="29653">
                  <c:v>-3.6896057000000003E-2</c:v>
                </c:pt>
                <c:pt idx="29654">
                  <c:v>-3.9221533000000003E-2</c:v>
                </c:pt>
                <c:pt idx="29655">
                  <c:v>-3.5537314E-2</c:v>
                </c:pt>
                <c:pt idx="29656">
                  <c:v>-3.8019474999999997E-2</c:v>
                </c:pt>
                <c:pt idx="29657">
                  <c:v>-3.3014863999999998E-2</c:v>
                </c:pt>
                <c:pt idx="29658">
                  <c:v>-4.0900974999999999E-2</c:v>
                </c:pt>
                <c:pt idx="29659">
                  <c:v>-3.2075527999999999E-2</c:v>
                </c:pt>
                <c:pt idx="29660">
                  <c:v>-3.7978113000000001E-2</c:v>
                </c:pt>
                <c:pt idx="29661">
                  <c:v>-3.5133325E-2</c:v>
                </c:pt>
                <c:pt idx="29662">
                  <c:v>-3.4619234999999998E-2</c:v>
                </c:pt>
                <c:pt idx="29663">
                  <c:v>-3.4557446999999998E-2</c:v>
                </c:pt>
                <c:pt idx="29664">
                  <c:v>-3.2898604999999997E-2</c:v>
                </c:pt>
                <c:pt idx="29665">
                  <c:v>-3.1833604000000001E-2</c:v>
                </c:pt>
                <c:pt idx="29666">
                  <c:v>-3.1764570999999998E-2</c:v>
                </c:pt>
                <c:pt idx="29667">
                  <c:v>-2.8938426E-2</c:v>
                </c:pt>
                <c:pt idx="29668">
                  <c:v>-3.4422270999999997E-2</c:v>
                </c:pt>
                <c:pt idx="29669">
                  <c:v>-2.8930034E-2</c:v>
                </c:pt>
                <c:pt idx="29670">
                  <c:v>-2.9474704000000001E-2</c:v>
                </c:pt>
                <c:pt idx="29671">
                  <c:v>-2.7981201000000001E-2</c:v>
                </c:pt>
                <c:pt idx="29672">
                  <c:v>-3.0640201999999998E-2</c:v>
                </c:pt>
                <c:pt idx="29673">
                  <c:v>-3.1203726000000001E-2</c:v>
                </c:pt>
                <c:pt idx="29674">
                  <c:v>-2.9865941E-2</c:v>
                </c:pt>
                <c:pt idx="29675">
                  <c:v>-3.0549308000000001E-2</c:v>
                </c:pt>
                <c:pt idx="29676">
                  <c:v>-3.3998471000000002E-2</c:v>
                </c:pt>
                <c:pt idx="29677">
                  <c:v>-3.1416271000000003E-2</c:v>
                </c:pt>
                <c:pt idx="29678">
                  <c:v>-2.7264671000000001E-2</c:v>
                </c:pt>
                <c:pt idx="29679">
                  <c:v>-2.7942976000000001E-2</c:v>
                </c:pt>
                <c:pt idx="29680">
                  <c:v>-3.0672984E-2</c:v>
                </c:pt>
                <c:pt idx="29681">
                  <c:v>-3.0899619999999999E-2</c:v>
                </c:pt>
                <c:pt idx="29682">
                  <c:v>-2.8331452999999999E-2</c:v>
                </c:pt>
                <c:pt idx="29683">
                  <c:v>-2.5268286000000001E-2</c:v>
                </c:pt>
                <c:pt idx="29684">
                  <c:v>-2.9536003000000002E-2</c:v>
                </c:pt>
                <c:pt idx="29685">
                  <c:v>-2.7932780000000001E-2</c:v>
                </c:pt>
                <c:pt idx="29686">
                  <c:v>-2.8414207E-2</c:v>
                </c:pt>
                <c:pt idx="29687">
                  <c:v>-2.8353756000000001E-2</c:v>
                </c:pt>
                <c:pt idx="29688">
                  <c:v>-3.2542858000000001E-2</c:v>
                </c:pt>
                <c:pt idx="29689">
                  <c:v>-2.9090069E-2</c:v>
                </c:pt>
                <c:pt idx="29690">
                  <c:v>-2.4274015999999999E-2</c:v>
                </c:pt>
                <c:pt idx="29691">
                  <c:v>-2.7472206999999998E-2</c:v>
                </c:pt>
                <c:pt idx="29692">
                  <c:v>-2.8279084999999999E-2</c:v>
                </c:pt>
                <c:pt idx="29693">
                  <c:v>-3.3871989999999998E-2</c:v>
                </c:pt>
                <c:pt idx="29694">
                  <c:v>-2.4348597999999999E-2</c:v>
                </c:pt>
                <c:pt idx="29695">
                  <c:v>-2.6709489999999999E-2</c:v>
                </c:pt>
                <c:pt idx="29696">
                  <c:v>-2.6935937E-2</c:v>
                </c:pt>
                <c:pt idx="29697">
                  <c:v>-2.0218644000000001E-2</c:v>
                </c:pt>
                <c:pt idx="29698">
                  <c:v>-2.7234907999999999E-2</c:v>
                </c:pt>
                <c:pt idx="29699">
                  <c:v>-2.1606054E-2</c:v>
                </c:pt>
                <c:pt idx="29700">
                  <c:v>-2.9113408E-2</c:v>
                </c:pt>
                <c:pt idx="29701">
                  <c:v>-3.4742798999999998E-2</c:v>
                </c:pt>
                <c:pt idx="29702">
                  <c:v>-2.7929608000000002E-2</c:v>
                </c:pt>
                <c:pt idx="29703">
                  <c:v>-2.3143641999999999E-2</c:v>
                </c:pt>
                <c:pt idx="29704">
                  <c:v>-2.1848765999999999E-2</c:v>
                </c:pt>
                <c:pt idx="29705">
                  <c:v>-2.6603041000000001E-2</c:v>
                </c:pt>
                <c:pt idx="29706">
                  <c:v>-2.5251943999999998E-2</c:v>
                </c:pt>
                <c:pt idx="29707">
                  <c:v>-2.4957930999999999E-2</c:v>
                </c:pt>
                <c:pt idx="29708">
                  <c:v>-3.0991596999999999E-2</c:v>
                </c:pt>
                <c:pt idx="29709">
                  <c:v>-2.9154547999999999E-2</c:v>
                </c:pt>
                <c:pt idx="29710">
                  <c:v>-2.6632725999999999E-2</c:v>
                </c:pt>
                <c:pt idx="29711">
                  <c:v>-3.0421602999999998E-2</c:v>
                </c:pt>
                <c:pt idx="29712">
                  <c:v>-3.3326119000000001E-2</c:v>
                </c:pt>
                <c:pt idx="29713">
                  <c:v>-3.1930356999999999E-2</c:v>
                </c:pt>
                <c:pt idx="29714">
                  <c:v>-3.0456146E-2</c:v>
                </c:pt>
                <c:pt idx="29715">
                  <c:v>-2.7697910999999999E-2</c:v>
                </c:pt>
                <c:pt idx="29716">
                  <c:v>-2.4050762999999999E-2</c:v>
                </c:pt>
                <c:pt idx="29717">
                  <c:v>-3.8768455E-2</c:v>
                </c:pt>
                <c:pt idx="29718">
                  <c:v>-3.1262844999999997E-2</c:v>
                </c:pt>
                <c:pt idx="29719">
                  <c:v>-2.7166104E-2</c:v>
                </c:pt>
                <c:pt idx="29720">
                  <c:v>-2.5571479000000001E-2</c:v>
                </c:pt>
                <c:pt idx="29721">
                  <c:v>-2.9007491E-2</c:v>
                </c:pt>
                <c:pt idx="29722">
                  <c:v>-2.538261E-2</c:v>
                </c:pt>
                <c:pt idx="29723">
                  <c:v>-2.5898997E-2</c:v>
                </c:pt>
                <c:pt idx="29724">
                  <c:v>-2.7712710000000002E-2</c:v>
                </c:pt>
                <c:pt idx="29725">
                  <c:v>-2.8571310999999999E-2</c:v>
                </c:pt>
                <c:pt idx="29726">
                  <c:v>-2.7520109000000001E-2</c:v>
                </c:pt>
                <c:pt idx="29727">
                  <c:v>-2.0778847999999999E-2</c:v>
                </c:pt>
                <c:pt idx="29728">
                  <c:v>-2.1523448000000001E-2</c:v>
                </c:pt>
                <c:pt idx="29729">
                  <c:v>-2.1194547000000001E-2</c:v>
                </c:pt>
                <c:pt idx="29730">
                  <c:v>-2.3209356E-2</c:v>
                </c:pt>
                <c:pt idx="29731">
                  <c:v>-2.4880756E-2</c:v>
                </c:pt>
                <c:pt idx="29732">
                  <c:v>-2.2137605000000001E-2</c:v>
                </c:pt>
                <c:pt idx="29733">
                  <c:v>-1.7714892999999999E-2</c:v>
                </c:pt>
                <c:pt idx="29734">
                  <c:v>-1.939111E-2</c:v>
                </c:pt>
                <c:pt idx="29735">
                  <c:v>-2.4052174999999999E-2</c:v>
                </c:pt>
                <c:pt idx="29736">
                  <c:v>-2.0232545000000001E-2</c:v>
                </c:pt>
                <c:pt idx="29737">
                  <c:v>-1.9987002E-2</c:v>
                </c:pt>
                <c:pt idx="29738">
                  <c:v>-2.1021564E-2</c:v>
                </c:pt>
                <c:pt idx="29739">
                  <c:v>-1.5598836E-2</c:v>
                </c:pt>
                <c:pt idx="29740">
                  <c:v>-1.5143412E-2</c:v>
                </c:pt>
                <c:pt idx="29741">
                  <c:v>-1.5647813999999999E-2</c:v>
                </c:pt>
                <c:pt idx="29742">
                  <c:v>-2.0863418000000002E-2</c:v>
                </c:pt>
                <c:pt idx="29743">
                  <c:v>-1.5828445999999999E-2</c:v>
                </c:pt>
                <c:pt idx="29744">
                  <c:v>-1.7580223999999998E-2</c:v>
                </c:pt>
                <c:pt idx="29745">
                  <c:v>-1.7156248999999998E-2</c:v>
                </c:pt>
                <c:pt idx="29746">
                  <c:v>-1.2107264E-2</c:v>
                </c:pt>
                <c:pt idx="29747">
                  <c:v>-1.7009878999999999E-2</c:v>
                </c:pt>
                <c:pt idx="29748">
                  <c:v>-1.7308298E-2</c:v>
                </c:pt>
                <c:pt idx="29749">
                  <c:v>-1.4978033E-2</c:v>
                </c:pt>
                <c:pt idx="29750">
                  <c:v>-1.5129398E-2</c:v>
                </c:pt>
                <c:pt idx="29751">
                  <c:v>-1.5008756E-2</c:v>
                </c:pt>
                <c:pt idx="29752">
                  <c:v>-1.5122007999999999E-2</c:v>
                </c:pt>
                <c:pt idx="29753">
                  <c:v>-1.0706752999999999E-2</c:v>
                </c:pt>
                <c:pt idx="29754">
                  <c:v>-1.254896E-2</c:v>
                </c:pt>
                <c:pt idx="29755">
                  <c:v>-1.324005E-2</c:v>
                </c:pt>
                <c:pt idx="29756">
                  <c:v>-1.1805886E-2</c:v>
                </c:pt>
                <c:pt idx="29757">
                  <c:v>-1.0212517000000001E-2</c:v>
                </c:pt>
                <c:pt idx="29758">
                  <c:v>-7.4802410000000003E-3</c:v>
                </c:pt>
                <c:pt idx="29759">
                  <c:v>-8.7215409999999993E-3</c:v>
                </c:pt>
                <c:pt idx="29760">
                  <c:v>-9.3589740000000008E-3</c:v>
                </c:pt>
                <c:pt idx="29761">
                  <c:v>-8.6329960000000004E-3</c:v>
                </c:pt>
                <c:pt idx="29762">
                  <c:v>-4.1107399999999999E-3</c:v>
                </c:pt>
                <c:pt idx="29763">
                  <c:v>-5.1427139999999996E-3</c:v>
                </c:pt>
                <c:pt idx="29764">
                  <c:v>-9.4601540000000001E-3</c:v>
                </c:pt>
                <c:pt idx="29765">
                  <c:v>-4.9556829999999998E-3</c:v>
                </c:pt>
                <c:pt idx="29766">
                  <c:v>8.6525899999999995E-4</c:v>
                </c:pt>
                <c:pt idx="29767">
                  <c:v>-2.298577E-3</c:v>
                </c:pt>
                <c:pt idx="29768">
                  <c:v>-2.5118200000000001E-3</c:v>
                </c:pt>
                <c:pt idx="29769">
                  <c:v>-4.3747009999999999E-3</c:v>
                </c:pt>
                <c:pt idx="29770">
                  <c:v>2.1734829999999999E-3</c:v>
                </c:pt>
                <c:pt idx="29771">
                  <c:v>2.5920300000000001E-4</c:v>
                </c:pt>
                <c:pt idx="29772">
                  <c:v>-2.7522039999999998E-3</c:v>
                </c:pt>
                <c:pt idx="29773">
                  <c:v>4.2548389999999998E-3</c:v>
                </c:pt>
                <c:pt idx="29774">
                  <c:v>1.75119E-4</c:v>
                </c:pt>
                <c:pt idx="29775">
                  <c:v>-2.8286610000000001E-3</c:v>
                </c:pt>
                <c:pt idx="29776">
                  <c:v>3.9549110000000002E-3</c:v>
                </c:pt>
                <c:pt idx="29777">
                  <c:v>4.818307E-3</c:v>
                </c:pt>
                <c:pt idx="29778">
                  <c:v>6.7415469999999996E-3</c:v>
                </c:pt>
                <c:pt idx="29779">
                  <c:v>-1.52597E-3</c:v>
                </c:pt>
                <c:pt idx="29780">
                  <c:v>-1.609271E-3</c:v>
                </c:pt>
                <c:pt idx="29781">
                  <c:v>3.7772389999999999E-3</c:v>
                </c:pt>
                <c:pt idx="29782">
                  <c:v>2.8714180000000001E-3</c:v>
                </c:pt>
                <c:pt idx="29783">
                  <c:v>3.1153629999999999E-3</c:v>
                </c:pt>
                <c:pt idx="29784">
                  <c:v>-1.98255E-3</c:v>
                </c:pt>
                <c:pt idx="29785">
                  <c:v>-5.5190000000000003E-4</c:v>
                </c:pt>
                <c:pt idx="29786">
                  <c:v>3.612404E-3</c:v>
                </c:pt>
                <c:pt idx="29787">
                  <c:v>2.1892109999999999E-3</c:v>
                </c:pt>
                <c:pt idx="29788">
                  <c:v>3.8862060000000001E-3</c:v>
                </c:pt>
                <c:pt idx="29789">
                  <c:v>5.4857009999999999E-3</c:v>
                </c:pt>
                <c:pt idx="29790">
                  <c:v>3.6273939999999999E-3</c:v>
                </c:pt>
                <c:pt idx="29791">
                  <c:v>1.9341569999999999E-3</c:v>
                </c:pt>
                <c:pt idx="29792">
                  <c:v>3.5657800000000002E-3</c:v>
                </c:pt>
                <c:pt idx="29793">
                  <c:v>4.7040149999999998E-3</c:v>
                </c:pt>
                <c:pt idx="29794">
                  <c:v>6.741838E-3</c:v>
                </c:pt>
                <c:pt idx="29795">
                  <c:v>2.2797109999999998E-3</c:v>
                </c:pt>
                <c:pt idx="29796">
                  <c:v>1.8227689999999999E-3</c:v>
                </c:pt>
                <c:pt idx="29797">
                  <c:v>1.298659E-3</c:v>
                </c:pt>
                <c:pt idx="29798">
                  <c:v>2.2840600000000001E-4</c:v>
                </c:pt>
                <c:pt idx="29799">
                  <c:v>-1.4933279999999999E-3</c:v>
                </c:pt>
                <c:pt idx="29800">
                  <c:v>-1.3302710000000001E-3</c:v>
                </c:pt>
                <c:pt idx="29801">
                  <c:v>9.0794940000000005E-3</c:v>
                </c:pt>
                <c:pt idx="29802">
                  <c:v>4.9963000000000004E-4</c:v>
                </c:pt>
                <c:pt idx="29803">
                  <c:v>-5.3394200000000003E-4</c:v>
                </c:pt>
                <c:pt idx="29804">
                  <c:v>-3.6264499999999998E-4</c:v>
                </c:pt>
                <c:pt idx="29805">
                  <c:v>2.7151699999999998E-3</c:v>
                </c:pt>
                <c:pt idx="29806">
                  <c:v>-1.36213E-3</c:v>
                </c:pt>
                <c:pt idx="29807">
                  <c:v>9.0555200000000001E-4</c:v>
                </c:pt>
                <c:pt idx="29808">
                  <c:v>9.1281060000000004E-3</c:v>
                </c:pt>
                <c:pt idx="29809">
                  <c:v>-2.4135010000000002E-3</c:v>
                </c:pt>
                <c:pt idx="29810">
                  <c:v>-1.162401E-3</c:v>
                </c:pt>
                <c:pt idx="29811">
                  <c:v>4.7301089999999997E-3</c:v>
                </c:pt>
                <c:pt idx="29812">
                  <c:v>2.6805459999999998E-3</c:v>
                </c:pt>
                <c:pt idx="29813">
                  <c:v>3.659257E-3</c:v>
                </c:pt>
                <c:pt idx="29814">
                  <c:v>3.4037130000000001E-3</c:v>
                </c:pt>
                <c:pt idx="29815">
                  <c:v>6.3715400000000002E-3</c:v>
                </c:pt>
                <c:pt idx="29816">
                  <c:v>5.2593140000000002E-3</c:v>
                </c:pt>
                <c:pt idx="29817">
                  <c:v>4.7325400000000004E-3</c:v>
                </c:pt>
                <c:pt idx="29818" formatCode="0.00E+00">
                  <c:v>6.6239400000000001E-5</c:v>
                </c:pt>
                <c:pt idx="29819">
                  <c:v>3.4529809999999999E-3</c:v>
                </c:pt>
                <c:pt idx="29820">
                  <c:v>2.0102280000000002E-3</c:v>
                </c:pt>
                <c:pt idx="29821">
                  <c:v>6.9027209999999997E-3</c:v>
                </c:pt>
                <c:pt idx="29822">
                  <c:v>4.87879E-3</c:v>
                </c:pt>
                <c:pt idx="29823">
                  <c:v>-3.040386E-3</c:v>
                </c:pt>
                <c:pt idx="29824">
                  <c:v>3.4690599999999999E-3</c:v>
                </c:pt>
                <c:pt idx="29825">
                  <c:v>3.4640000000000001E-3</c:v>
                </c:pt>
                <c:pt idx="29826">
                  <c:v>7.2937239999999997E-3</c:v>
                </c:pt>
                <c:pt idx="29827">
                  <c:v>2.592979E-3</c:v>
                </c:pt>
                <c:pt idx="29828">
                  <c:v>4.4492459999999996E-3</c:v>
                </c:pt>
                <c:pt idx="29829">
                  <c:v>4.9736219999999996E-3</c:v>
                </c:pt>
                <c:pt idx="29830">
                  <c:v>4.9102100000000001E-4</c:v>
                </c:pt>
                <c:pt idx="29831">
                  <c:v>1.26167E-4</c:v>
                </c:pt>
                <c:pt idx="29832">
                  <c:v>5.1455199999999998E-3</c:v>
                </c:pt>
                <c:pt idx="29833">
                  <c:v>2.7484079999999999E-3</c:v>
                </c:pt>
                <c:pt idx="29834">
                  <c:v>-1.952E-3</c:v>
                </c:pt>
                <c:pt idx="29835">
                  <c:v>3.9208029999999996E-3</c:v>
                </c:pt>
                <c:pt idx="29836">
                  <c:v>8.3729080000000001E-3</c:v>
                </c:pt>
                <c:pt idx="29837">
                  <c:v>2.0497660000000002E-3</c:v>
                </c:pt>
                <c:pt idx="29838">
                  <c:v>4.5157330000000001E-3</c:v>
                </c:pt>
                <c:pt idx="29839">
                  <c:v>3.8328989999999999E-3</c:v>
                </c:pt>
                <c:pt idx="29840">
                  <c:v>1.0976411E-2</c:v>
                </c:pt>
                <c:pt idx="29841">
                  <c:v>2.861227E-3</c:v>
                </c:pt>
                <c:pt idx="29842">
                  <c:v>7.1640760000000001E-3</c:v>
                </c:pt>
                <c:pt idx="29843">
                  <c:v>5.3731009999999999E-3</c:v>
                </c:pt>
                <c:pt idx="29844">
                  <c:v>4.1507580000000001E-3</c:v>
                </c:pt>
                <c:pt idx="29845">
                  <c:v>8.0930350000000002E-3</c:v>
                </c:pt>
                <c:pt idx="29846">
                  <c:v>7.3196320000000004E-3</c:v>
                </c:pt>
                <c:pt idx="29847">
                  <c:v>7.5324179999999999E-3</c:v>
                </c:pt>
                <c:pt idx="29848">
                  <c:v>6.453973E-3</c:v>
                </c:pt>
                <c:pt idx="29849">
                  <c:v>8.241221E-3</c:v>
                </c:pt>
                <c:pt idx="29850">
                  <c:v>9.2425270000000004E-3</c:v>
                </c:pt>
                <c:pt idx="29851">
                  <c:v>7.4808460000000002E-3</c:v>
                </c:pt>
                <c:pt idx="29852">
                  <c:v>8.8478180000000003E-3</c:v>
                </c:pt>
                <c:pt idx="29853">
                  <c:v>9.5828500000000004E-3</c:v>
                </c:pt>
                <c:pt idx="29854">
                  <c:v>6.670062E-3</c:v>
                </c:pt>
                <c:pt idx="29855">
                  <c:v>4.3776129999999998E-3</c:v>
                </c:pt>
                <c:pt idx="29856">
                  <c:v>7.5461529999999999E-3</c:v>
                </c:pt>
                <c:pt idx="29857">
                  <c:v>4.8984379999999998E-3</c:v>
                </c:pt>
                <c:pt idx="29858">
                  <c:v>1.2833946000000001E-2</c:v>
                </c:pt>
                <c:pt idx="29859">
                  <c:v>8.0477129999999997E-3</c:v>
                </c:pt>
                <c:pt idx="29860">
                  <c:v>7.28905E-3</c:v>
                </c:pt>
                <c:pt idx="29861">
                  <c:v>8.4331449999999995E-3</c:v>
                </c:pt>
                <c:pt idx="29862">
                  <c:v>1.1758149000000001E-2</c:v>
                </c:pt>
                <c:pt idx="29863">
                  <c:v>1.3826625E-2</c:v>
                </c:pt>
                <c:pt idx="29864">
                  <c:v>1.1015731000000001E-2</c:v>
                </c:pt>
                <c:pt idx="29865">
                  <c:v>1.1924667E-2</c:v>
                </c:pt>
                <c:pt idx="29866">
                  <c:v>1.1450362E-2</c:v>
                </c:pt>
                <c:pt idx="29867">
                  <c:v>1.1474065E-2</c:v>
                </c:pt>
                <c:pt idx="29868">
                  <c:v>1.9241293999999999E-2</c:v>
                </c:pt>
                <c:pt idx="29869">
                  <c:v>2.1855184999999999E-2</c:v>
                </c:pt>
                <c:pt idx="29870">
                  <c:v>9.227374E-3</c:v>
                </c:pt>
                <c:pt idx="29871">
                  <c:v>9.0814329999999999E-3</c:v>
                </c:pt>
                <c:pt idx="29872">
                  <c:v>1.1609372999999999E-2</c:v>
                </c:pt>
                <c:pt idx="29873">
                  <c:v>6.9997080000000003E-3</c:v>
                </c:pt>
                <c:pt idx="29874">
                  <c:v>1.205645E-2</c:v>
                </c:pt>
                <c:pt idx="29875">
                  <c:v>7.5581049999999999E-3</c:v>
                </c:pt>
                <c:pt idx="29876">
                  <c:v>7.6225529999999998E-3</c:v>
                </c:pt>
                <c:pt idx="29877">
                  <c:v>8.8153829999999996E-3</c:v>
                </c:pt>
                <c:pt idx="29878">
                  <c:v>1.0519659000000001E-2</c:v>
                </c:pt>
                <c:pt idx="29879">
                  <c:v>6.6426289999999997E-3</c:v>
                </c:pt>
                <c:pt idx="29880">
                  <c:v>1.10642E-2</c:v>
                </c:pt>
                <c:pt idx="29881">
                  <c:v>7.8255300000000007E-3</c:v>
                </c:pt>
                <c:pt idx="29882">
                  <c:v>5.4202579999999998E-3</c:v>
                </c:pt>
                <c:pt idx="29883">
                  <c:v>5.753686E-3</c:v>
                </c:pt>
                <c:pt idx="29884">
                  <c:v>6.414884E-3</c:v>
                </c:pt>
                <c:pt idx="29885">
                  <c:v>8.6495419999999996E-3</c:v>
                </c:pt>
                <c:pt idx="29886">
                  <c:v>3.6251260000000002E-3</c:v>
                </c:pt>
                <c:pt idx="29887">
                  <c:v>9.165566E-3</c:v>
                </c:pt>
                <c:pt idx="29888">
                  <c:v>6.2080019999999998E-3</c:v>
                </c:pt>
                <c:pt idx="29889">
                  <c:v>7.4599530000000001E-3</c:v>
                </c:pt>
                <c:pt idx="29890">
                  <c:v>5.3780670000000003E-3</c:v>
                </c:pt>
                <c:pt idx="29891">
                  <c:v>3.4909509999999999E-3</c:v>
                </c:pt>
                <c:pt idx="29892">
                  <c:v>7.1557749999999996E-3</c:v>
                </c:pt>
                <c:pt idx="29893">
                  <c:v>5.2588050000000001E-3</c:v>
                </c:pt>
                <c:pt idx="29894">
                  <c:v>7.7043119999999996E-3</c:v>
                </c:pt>
                <c:pt idx="29895">
                  <c:v>4.4595169999999996E-3</c:v>
                </c:pt>
                <c:pt idx="29896">
                  <c:v>3.9520379999999997E-3</c:v>
                </c:pt>
                <c:pt idx="29897">
                  <c:v>2.5024790000000002E-3</c:v>
                </c:pt>
                <c:pt idx="29898">
                  <c:v>4.9201469999999997E-3</c:v>
                </c:pt>
                <c:pt idx="29899">
                  <c:v>1.5627E-3</c:v>
                </c:pt>
                <c:pt idx="29900">
                  <c:v>8.5538869999999996E-3</c:v>
                </c:pt>
                <c:pt idx="29901">
                  <c:v>5.6086959999999998E-3</c:v>
                </c:pt>
                <c:pt idx="29902">
                  <c:v>9.1016010000000008E-3</c:v>
                </c:pt>
                <c:pt idx="29903">
                  <c:v>5.0112530000000002E-3</c:v>
                </c:pt>
                <c:pt idx="29904">
                  <c:v>-2.09223E-4</c:v>
                </c:pt>
                <c:pt idx="29905">
                  <c:v>9.6378149999999992E-3</c:v>
                </c:pt>
                <c:pt idx="29906">
                  <c:v>6.8735760000000002E-3</c:v>
                </c:pt>
                <c:pt idx="29907">
                  <c:v>8.6320609999999999E-3</c:v>
                </c:pt>
                <c:pt idx="29908">
                  <c:v>5.9915769999999997E-3</c:v>
                </c:pt>
                <c:pt idx="29909">
                  <c:v>5.4496240000000001E-3</c:v>
                </c:pt>
                <c:pt idx="29910">
                  <c:v>1.503168E-3</c:v>
                </c:pt>
                <c:pt idx="29911">
                  <c:v>8.1727889999999997E-3</c:v>
                </c:pt>
                <c:pt idx="29912">
                  <c:v>9.4273499999999993E-3</c:v>
                </c:pt>
                <c:pt idx="29913">
                  <c:v>7.7439659999999997E-3</c:v>
                </c:pt>
                <c:pt idx="29914">
                  <c:v>9.1483280000000007E-3</c:v>
                </c:pt>
                <c:pt idx="29915">
                  <c:v>9.3701700000000006E-3</c:v>
                </c:pt>
                <c:pt idx="29916">
                  <c:v>9.4328989999999998E-3</c:v>
                </c:pt>
                <c:pt idx="29917">
                  <c:v>4.8812910000000003E-3</c:v>
                </c:pt>
                <c:pt idx="29918">
                  <c:v>8.842885E-3</c:v>
                </c:pt>
                <c:pt idx="29919">
                  <c:v>7.3778799999999999E-3</c:v>
                </c:pt>
                <c:pt idx="29920">
                  <c:v>8.6843519999999993E-3</c:v>
                </c:pt>
                <c:pt idx="29921">
                  <c:v>4.4496589999999999E-3</c:v>
                </c:pt>
                <c:pt idx="29922">
                  <c:v>1.2595739999999999E-2</c:v>
                </c:pt>
                <c:pt idx="29923">
                  <c:v>5.015851E-3</c:v>
                </c:pt>
                <c:pt idx="29924">
                  <c:v>4.6597110000000004E-3</c:v>
                </c:pt>
                <c:pt idx="29925">
                  <c:v>1.3074766999999999E-2</c:v>
                </c:pt>
                <c:pt idx="29926">
                  <c:v>1.0648023E-2</c:v>
                </c:pt>
                <c:pt idx="29927">
                  <c:v>1.5836659999999999E-2</c:v>
                </c:pt>
                <c:pt idx="29928">
                  <c:v>7.3789240000000002E-3</c:v>
                </c:pt>
                <c:pt idx="29929">
                  <c:v>1.0073244E-2</c:v>
                </c:pt>
                <c:pt idx="29930">
                  <c:v>8.5913120000000003E-3</c:v>
                </c:pt>
                <c:pt idx="29931">
                  <c:v>1.6990656E-2</c:v>
                </c:pt>
                <c:pt idx="29932">
                  <c:v>1.5403801E-2</c:v>
                </c:pt>
                <c:pt idx="29933">
                  <c:v>8.1900959999999991E-3</c:v>
                </c:pt>
                <c:pt idx="29934">
                  <c:v>9.1682759999999995E-3</c:v>
                </c:pt>
                <c:pt idx="29935">
                  <c:v>9.8180860000000002E-3</c:v>
                </c:pt>
                <c:pt idx="29936">
                  <c:v>1.3015212E-2</c:v>
                </c:pt>
                <c:pt idx="29937">
                  <c:v>2.0837181999999999E-2</c:v>
                </c:pt>
                <c:pt idx="29938">
                  <c:v>1.3538913E-2</c:v>
                </c:pt>
                <c:pt idx="29939">
                  <c:v>1.4803115E-2</c:v>
                </c:pt>
                <c:pt idx="29940">
                  <c:v>1.7577354E-2</c:v>
                </c:pt>
                <c:pt idx="29941">
                  <c:v>1.1950894E-2</c:v>
                </c:pt>
                <c:pt idx="29942">
                  <c:v>1.5191157E-2</c:v>
                </c:pt>
                <c:pt idx="29943">
                  <c:v>1.7714771000000001E-2</c:v>
                </c:pt>
                <c:pt idx="29944">
                  <c:v>1.7980604000000001E-2</c:v>
                </c:pt>
                <c:pt idx="29945">
                  <c:v>8.8739249999999995E-3</c:v>
                </c:pt>
                <c:pt idx="29946">
                  <c:v>1.3642823E-2</c:v>
                </c:pt>
                <c:pt idx="29947">
                  <c:v>1.1124006000000001E-2</c:v>
                </c:pt>
                <c:pt idx="29948">
                  <c:v>1.4352866000000001E-2</c:v>
                </c:pt>
                <c:pt idx="29949">
                  <c:v>1.4083620999999999E-2</c:v>
                </c:pt>
                <c:pt idx="29950">
                  <c:v>1.4496973E-2</c:v>
                </c:pt>
                <c:pt idx="29951">
                  <c:v>1.9541797999999999E-2</c:v>
                </c:pt>
                <c:pt idx="29952">
                  <c:v>1.6985936E-2</c:v>
                </c:pt>
                <c:pt idx="29953">
                  <c:v>1.4449541999999999E-2</c:v>
                </c:pt>
                <c:pt idx="29954">
                  <c:v>8.9984850000000005E-3</c:v>
                </c:pt>
                <c:pt idx="29955">
                  <c:v>1.5422029E-2</c:v>
                </c:pt>
                <c:pt idx="29956">
                  <c:v>1.0129244000000001E-2</c:v>
                </c:pt>
                <c:pt idx="29957">
                  <c:v>1.8064665000000001E-2</c:v>
                </c:pt>
                <c:pt idx="29958">
                  <c:v>4.1176629999999997E-3</c:v>
                </c:pt>
                <c:pt idx="29959">
                  <c:v>1.3889332000000001E-2</c:v>
                </c:pt>
                <c:pt idx="29960">
                  <c:v>1.2738535E-2</c:v>
                </c:pt>
                <c:pt idx="29961">
                  <c:v>8.9491229999999998E-3</c:v>
                </c:pt>
                <c:pt idx="29962">
                  <c:v>1.4307743E-2</c:v>
                </c:pt>
                <c:pt idx="29963">
                  <c:v>8.7683689999999998E-3</c:v>
                </c:pt>
                <c:pt idx="29964">
                  <c:v>1.3604546E-2</c:v>
                </c:pt>
                <c:pt idx="29965">
                  <c:v>6.7034959999999998E-3</c:v>
                </c:pt>
                <c:pt idx="29966">
                  <c:v>7.9807990000000002E-3</c:v>
                </c:pt>
                <c:pt idx="29967">
                  <c:v>1.0866867000000001E-2</c:v>
                </c:pt>
                <c:pt idx="29968">
                  <c:v>1.2176484E-2</c:v>
                </c:pt>
                <c:pt idx="29969">
                  <c:v>5.3332240000000001E-3</c:v>
                </c:pt>
                <c:pt idx="29970">
                  <c:v>4.8418519999999998E-3</c:v>
                </c:pt>
                <c:pt idx="29971">
                  <c:v>7.1843690000000003E-3</c:v>
                </c:pt>
                <c:pt idx="29972">
                  <c:v>8.748001E-3</c:v>
                </c:pt>
                <c:pt idx="29973">
                  <c:v>6.4741950000000003E-3</c:v>
                </c:pt>
                <c:pt idx="29974">
                  <c:v>8.8280700000000004E-3</c:v>
                </c:pt>
                <c:pt idx="29975">
                  <c:v>1.1264329999999999E-2</c:v>
                </c:pt>
                <c:pt idx="29976">
                  <c:v>5.6895080000000002E-3</c:v>
                </c:pt>
                <c:pt idx="29977">
                  <c:v>8.0293610000000005E-3</c:v>
                </c:pt>
                <c:pt idx="29978">
                  <c:v>1.0577718999999999E-2</c:v>
                </c:pt>
                <c:pt idx="29979">
                  <c:v>6.1339680000000001E-3</c:v>
                </c:pt>
                <c:pt idx="29980">
                  <c:v>9.8330020000000004E-3</c:v>
                </c:pt>
                <c:pt idx="29981">
                  <c:v>5.4315969999999998E-3</c:v>
                </c:pt>
                <c:pt idx="29982">
                  <c:v>8.7259759999999999E-3</c:v>
                </c:pt>
                <c:pt idx="29983">
                  <c:v>1.0974483E-2</c:v>
                </c:pt>
                <c:pt idx="29984">
                  <c:v>1.0694413999999999E-2</c:v>
                </c:pt>
                <c:pt idx="29985">
                  <c:v>1.0388949999999999E-2</c:v>
                </c:pt>
                <c:pt idx="29986">
                  <c:v>1.1203391E-2</c:v>
                </c:pt>
                <c:pt idx="29987">
                  <c:v>1.2509139000000001E-2</c:v>
                </c:pt>
                <c:pt idx="29988">
                  <c:v>1.0069854E-2</c:v>
                </c:pt>
                <c:pt idx="29989">
                  <c:v>1.4696297000000001E-2</c:v>
                </c:pt>
                <c:pt idx="29990">
                  <c:v>1.1644364000000001E-2</c:v>
                </c:pt>
                <c:pt idx="29991">
                  <c:v>1.4144273000000001E-2</c:v>
                </c:pt>
                <c:pt idx="29992">
                  <c:v>1.7883521999999999E-2</c:v>
                </c:pt>
                <c:pt idx="29993">
                  <c:v>1.5373225000000001E-2</c:v>
                </c:pt>
                <c:pt idx="29994">
                  <c:v>1.9150242000000001E-2</c:v>
                </c:pt>
                <c:pt idx="29995">
                  <c:v>1.4572799000000001E-2</c:v>
                </c:pt>
                <c:pt idx="29996">
                  <c:v>1.7913103E-2</c:v>
                </c:pt>
                <c:pt idx="29997">
                  <c:v>1.0106047E-2</c:v>
                </c:pt>
                <c:pt idx="29998">
                  <c:v>1.6908973000000001E-2</c:v>
                </c:pt>
                <c:pt idx="29999">
                  <c:v>1.7591542000000002E-2</c:v>
                </c:pt>
                <c:pt idx="30000">
                  <c:v>1.929502E-2</c:v>
                </c:pt>
                <c:pt idx="30001">
                  <c:v>1.7505376E-2</c:v>
                </c:pt>
                <c:pt idx="30002">
                  <c:v>1.8696172E-2</c:v>
                </c:pt>
                <c:pt idx="30003">
                  <c:v>1.4780793E-2</c:v>
                </c:pt>
                <c:pt idx="30004">
                  <c:v>1.7503439999999999E-2</c:v>
                </c:pt>
                <c:pt idx="30005">
                  <c:v>1.9125039E-2</c:v>
                </c:pt>
                <c:pt idx="30006">
                  <c:v>1.6367506E-2</c:v>
                </c:pt>
                <c:pt idx="30007">
                  <c:v>1.5204502999999999E-2</c:v>
                </c:pt>
                <c:pt idx="30008">
                  <c:v>2.0204537000000002E-2</c:v>
                </c:pt>
                <c:pt idx="30009">
                  <c:v>1.4735735999999999E-2</c:v>
                </c:pt>
                <c:pt idx="30010">
                  <c:v>1.5011181E-2</c:v>
                </c:pt>
                <c:pt idx="30011">
                  <c:v>1.5312118E-2</c:v>
                </c:pt>
                <c:pt idx="30012">
                  <c:v>2.105164E-2</c:v>
                </c:pt>
                <c:pt idx="30013">
                  <c:v>1.8156782E-2</c:v>
                </c:pt>
                <c:pt idx="30014">
                  <c:v>1.7940096999999999E-2</c:v>
                </c:pt>
                <c:pt idx="30015">
                  <c:v>1.7054861000000001E-2</c:v>
                </c:pt>
                <c:pt idx="30016">
                  <c:v>1.4260867999999999E-2</c:v>
                </c:pt>
                <c:pt idx="30017">
                  <c:v>1.688195E-2</c:v>
                </c:pt>
                <c:pt idx="30018">
                  <c:v>2.0235816E-2</c:v>
                </c:pt>
                <c:pt idx="30019">
                  <c:v>1.7197148999999998E-2</c:v>
                </c:pt>
                <c:pt idx="30020">
                  <c:v>1.2653509E-2</c:v>
                </c:pt>
                <c:pt idx="30021">
                  <c:v>1.4287092E-2</c:v>
                </c:pt>
                <c:pt idx="30022">
                  <c:v>1.2478247E-2</c:v>
                </c:pt>
                <c:pt idx="30023">
                  <c:v>1.4090525E-2</c:v>
                </c:pt>
                <c:pt idx="30024">
                  <c:v>1.8268177E-2</c:v>
                </c:pt>
                <c:pt idx="30025">
                  <c:v>2.1695665999999999E-2</c:v>
                </c:pt>
                <c:pt idx="30026">
                  <c:v>1.7789046999999999E-2</c:v>
                </c:pt>
                <c:pt idx="30027">
                  <c:v>1.2706670999999999E-2</c:v>
                </c:pt>
                <c:pt idx="30028">
                  <c:v>1.6856071E-2</c:v>
                </c:pt>
                <c:pt idx="30029">
                  <c:v>1.6091211000000001E-2</c:v>
                </c:pt>
                <c:pt idx="30030">
                  <c:v>1.4635917E-2</c:v>
                </c:pt>
                <c:pt idx="30031">
                  <c:v>1.5776016E-2</c:v>
                </c:pt>
                <c:pt idx="30032">
                  <c:v>1.5782286999999999E-2</c:v>
                </c:pt>
                <c:pt idx="30033">
                  <c:v>1.6485361E-2</c:v>
                </c:pt>
                <c:pt idx="30034">
                  <c:v>1.5317492E-2</c:v>
                </c:pt>
                <c:pt idx="30035">
                  <c:v>1.2382156E-2</c:v>
                </c:pt>
                <c:pt idx="30036">
                  <c:v>1.1825677E-2</c:v>
                </c:pt>
                <c:pt idx="30037">
                  <c:v>1.8492369000000002E-2</c:v>
                </c:pt>
                <c:pt idx="30038">
                  <c:v>1.6918313000000001E-2</c:v>
                </c:pt>
                <c:pt idx="30039">
                  <c:v>1.9445652000000001E-2</c:v>
                </c:pt>
                <c:pt idx="30040">
                  <c:v>1.1694672999999999E-2</c:v>
                </c:pt>
                <c:pt idx="30041">
                  <c:v>1.7954167E-2</c:v>
                </c:pt>
                <c:pt idx="30042">
                  <c:v>1.5958198999999999E-2</c:v>
                </c:pt>
                <c:pt idx="30043">
                  <c:v>1.7391245999999999E-2</c:v>
                </c:pt>
                <c:pt idx="30044">
                  <c:v>1.7073339E-2</c:v>
                </c:pt>
                <c:pt idx="30045">
                  <c:v>1.6356682000000001E-2</c:v>
                </c:pt>
                <c:pt idx="30046">
                  <c:v>1.6581742E-2</c:v>
                </c:pt>
                <c:pt idx="30047">
                  <c:v>1.4057599E-2</c:v>
                </c:pt>
                <c:pt idx="30048">
                  <c:v>1.9975482999999999E-2</c:v>
                </c:pt>
                <c:pt idx="30049">
                  <c:v>1.1663757E-2</c:v>
                </c:pt>
                <c:pt idx="30050">
                  <c:v>1.7284019000000001E-2</c:v>
                </c:pt>
                <c:pt idx="30051">
                  <c:v>1.9660624000000002E-2</c:v>
                </c:pt>
                <c:pt idx="30052">
                  <c:v>1.5869178000000001E-2</c:v>
                </c:pt>
                <c:pt idx="30053">
                  <c:v>1.6146147999999999E-2</c:v>
                </c:pt>
                <c:pt idx="30054">
                  <c:v>1.7728526000000001E-2</c:v>
                </c:pt>
                <c:pt idx="30055">
                  <c:v>2.0881973000000002E-2</c:v>
                </c:pt>
                <c:pt idx="30056">
                  <c:v>1.5401016999999999E-2</c:v>
                </c:pt>
                <c:pt idx="30057">
                  <c:v>1.6631930999999999E-2</c:v>
                </c:pt>
                <c:pt idx="30058">
                  <c:v>1.5834048E-2</c:v>
                </c:pt>
                <c:pt idx="30059">
                  <c:v>1.9699893999999999E-2</c:v>
                </c:pt>
                <c:pt idx="30060">
                  <c:v>1.6105812000000001E-2</c:v>
                </c:pt>
                <c:pt idx="30061">
                  <c:v>1.7368417000000001E-2</c:v>
                </c:pt>
                <c:pt idx="30062">
                  <c:v>1.6993538999999998E-2</c:v>
                </c:pt>
                <c:pt idx="30063">
                  <c:v>1.7179429999999999E-2</c:v>
                </c:pt>
                <c:pt idx="30064">
                  <c:v>1.6022891000000001E-2</c:v>
                </c:pt>
                <c:pt idx="30065">
                  <c:v>1.3629774000000001E-2</c:v>
                </c:pt>
                <c:pt idx="30066">
                  <c:v>1.9639948000000001E-2</c:v>
                </c:pt>
                <c:pt idx="30067">
                  <c:v>1.5966649999999999E-2</c:v>
                </c:pt>
                <c:pt idx="30068">
                  <c:v>1.7685573999999999E-2</c:v>
                </c:pt>
                <c:pt idx="30069">
                  <c:v>1.3901488E-2</c:v>
                </c:pt>
                <c:pt idx="30070">
                  <c:v>1.196709E-2</c:v>
                </c:pt>
                <c:pt idx="30071">
                  <c:v>1.3354329999999999E-2</c:v>
                </c:pt>
                <c:pt idx="30072">
                  <c:v>1.2994463E-2</c:v>
                </c:pt>
                <c:pt idx="30073">
                  <c:v>1.9789518999999998E-2</c:v>
                </c:pt>
                <c:pt idx="30074">
                  <c:v>1.7836234999999999E-2</c:v>
                </c:pt>
                <c:pt idx="30075">
                  <c:v>1.7439957999999998E-2</c:v>
                </c:pt>
                <c:pt idx="30076">
                  <c:v>1.3597234999999999E-2</c:v>
                </c:pt>
                <c:pt idx="30077">
                  <c:v>1.7296632999999999E-2</c:v>
                </c:pt>
                <c:pt idx="30078">
                  <c:v>1.8670116E-2</c:v>
                </c:pt>
                <c:pt idx="30079">
                  <c:v>2.0191847999999998E-2</c:v>
                </c:pt>
                <c:pt idx="30080">
                  <c:v>1.9954903E-2</c:v>
                </c:pt>
                <c:pt idx="30081">
                  <c:v>1.6259767000000001E-2</c:v>
                </c:pt>
                <c:pt idx="30082">
                  <c:v>1.8430511E-2</c:v>
                </c:pt>
                <c:pt idx="30083">
                  <c:v>1.6838472E-2</c:v>
                </c:pt>
                <c:pt idx="30084">
                  <c:v>2.2768871999999999E-2</c:v>
                </c:pt>
                <c:pt idx="30085">
                  <c:v>1.5976214999999998E-2</c:v>
                </c:pt>
                <c:pt idx="30086">
                  <c:v>2.0806292000000001E-2</c:v>
                </c:pt>
                <c:pt idx="30087">
                  <c:v>1.8313307000000001E-2</c:v>
                </c:pt>
                <c:pt idx="30088">
                  <c:v>2.3866651999999999E-2</c:v>
                </c:pt>
                <c:pt idx="30089">
                  <c:v>1.9534221000000001E-2</c:v>
                </c:pt>
                <c:pt idx="30090">
                  <c:v>1.5950018999999999E-2</c:v>
                </c:pt>
                <c:pt idx="30091">
                  <c:v>1.9296279E-2</c:v>
                </c:pt>
                <c:pt idx="30092">
                  <c:v>1.7901506000000001E-2</c:v>
                </c:pt>
                <c:pt idx="30093">
                  <c:v>1.9271705E-2</c:v>
                </c:pt>
                <c:pt idx="30094">
                  <c:v>1.6601015E-2</c:v>
                </c:pt>
                <c:pt idx="30095">
                  <c:v>1.6598353E-2</c:v>
                </c:pt>
                <c:pt idx="30096">
                  <c:v>1.8819865000000002E-2</c:v>
                </c:pt>
                <c:pt idx="30097">
                  <c:v>1.9574871000000001E-2</c:v>
                </c:pt>
                <c:pt idx="30098">
                  <c:v>1.6090390999999999E-2</c:v>
                </c:pt>
                <c:pt idx="30099">
                  <c:v>1.7375366999999999E-2</c:v>
                </c:pt>
                <c:pt idx="30100">
                  <c:v>2.449264E-2</c:v>
                </c:pt>
                <c:pt idx="30101">
                  <c:v>8.8122129999999993E-3</c:v>
                </c:pt>
                <c:pt idx="30102">
                  <c:v>1.5245244E-2</c:v>
                </c:pt>
                <c:pt idx="30103">
                  <c:v>1.504604E-2</c:v>
                </c:pt>
                <c:pt idx="30104">
                  <c:v>1.8918158000000001E-2</c:v>
                </c:pt>
                <c:pt idx="30105">
                  <c:v>1.4540987E-2</c:v>
                </c:pt>
                <c:pt idx="30106">
                  <c:v>1.6147624999999999E-2</c:v>
                </c:pt>
                <c:pt idx="30107">
                  <c:v>1.4170227000000001E-2</c:v>
                </c:pt>
                <c:pt idx="30108">
                  <c:v>1.4606210999999999E-2</c:v>
                </c:pt>
                <c:pt idx="30109">
                  <c:v>1.3264777E-2</c:v>
                </c:pt>
                <c:pt idx="30110">
                  <c:v>2.0199380999999999E-2</c:v>
                </c:pt>
                <c:pt idx="30111">
                  <c:v>1.8775654999999999E-2</c:v>
                </c:pt>
                <c:pt idx="30112">
                  <c:v>1.8651141E-2</c:v>
                </c:pt>
                <c:pt idx="30113">
                  <c:v>1.4038813000000001E-2</c:v>
                </c:pt>
                <c:pt idx="30114">
                  <c:v>1.4364178E-2</c:v>
                </c:pt>
                <c:pt idx="30115">
                  <c:v>1.7347718000000002E-2</c:v>
                </c:pt>
                <c:pt idx="30116">
                  <c:v>2.1323162999999999E-2</c:v>
                </c:pt>
                <c:pt idx="30117">
                  <c:v>2.0726881999999999E-2</c:v>
                </c:pt>
                <c:pt idx="30118">
                  <c:v>1.4274889000000001E-2</c:v>
                </c:pt>
                <c:pt idx="30119">
                  <c:v>1.4100186000000001E-2</c:v>
                </c:pt>
                <c:pt idx="30120">
                  <c:v>1.2421112E-2</c:v>
                </c:pt>
                <c:pt idx="30121">
                  <c:v>1.7293632E-2</c:v>
                </c:pt>
                <c:pt idx="30122">
                  <c:v>1.7926883000000001E-2</c:v>
                </c:pt>
                <c:pt idx="30123">
                  <c:v>1.7195845000000001E-2</c:v>
                </c:pt>
                <c:pt idx="30124">
                  <c:v>1.9974682000000001E-2</c:v>
                </c:pt>
                <c:pt idx="30125">
                  <c:v>1.7705136999999999E-2</c:v>
                </c:pt>
                <c:pt idx="30126">
                  <c:v>1.0256903E-2</c:v>
                </c:pt>
                <c:pt idx="30127">
                  <c:v>1.6586706E-2</c:v>
                </c:pt>
                <c:pt idx="30128">
                  <c:v>2.0998452000000001E-2</c:v>
                </c:pt>
                <c:pt idx="30129">
                  <c:v>1.8368578999999999E-2</c:v>
                </c:pt>
                <c:pt idx="30130">
                  <c:v>1.3685506E-2</c:v>
                </c:pt>
                <c:pt idx="30131">
                  <c:v>1.2790950000000001E-2</c:v>
                </c:pt>
                <c:pt idx="30132">
                  <c:v>1.6992960000000001E-2</c:v>
                </c:pt>
                <c:pt idx="30133">
                  <c:v>1.3621665E-2</c:v>
                </c:pt>
                <c:pt idx="30134">
                  <c:v>1.467158E-2</c:v>
                </c:pt>
                <c:pt idx="30135">
                  <c:v>1.6252165999999998E-2</c:v>
                </c:pt>
                <c:pt idx="30136">
                  <c:v>1.3588108E-2</c:v>
                </c:pt>
                <c:pt idx="30137">
                  <c:v>1.5122620999999999E-2</c:v>
                </c:pt>
                <c:pt idx="30138">
                  <c:v>9.8505789999999999E-3</c:v>
                </c:pt>
                <c:pt idx="30139">
                  <c:v>1.2180046E-2</c:v>
                </c:pt>
                <c:pt idx="30140">
                  <c:v>1.3378371999999999E-2</c:v>
                </c:pt>
                <c:pt idx="30141">
                  <c:v>1.1050503999999999E-2</c:v>
                </c:pt>
                <c:pt idx="30142">
                  <c:v>1.2346734E-2</c:v>
                </c:pt>
                <c:pt idx="30143">
                  <c:v>1.3353676E-2</c:v>
                </c:pt>
                <c:pt idx="30144">
                  <c:v>1.2513814E-2</c:v>
                </c:pt>
                <c:pt idx="30145">
                  <c:v>8.7124170000000001E-3</c:v>
                </c:pt>
                <c:pt idx="30146">
                  <c:v>9.4116909999999998E-3</c:v>
                </c:pt>
                <c:pt idx="30147">
                  <c:v>9.0231359999999993E-3</c:v>
                </c:pt>
                <c:pt idx="30148">
                  <c:v>1.3867012999999999E-2</c:v>
                </c:pt>
                <c:pt idx="30149">
                  <c:v>1.0754311000000001E-2</c:v>
                </c:pt>
                <c:pt idx="30150">
                  <c:v>1.2174187E-2</c:v>
                </c:pt>
                <c:pt idx="30151">
                  <c:v>9.6244769999999993E-3</c:v>
                </c:pt>
                <c:pt idx="30152">
                  <c:v>1.1125047000000001E-2</c:v>
                </c:pt>
                <c:pt idx="30153">
                  <c:v>1.0086413000000001E-2</c:v>
                </c:pt>
                <c:pt idx="30154">
                  <c:v>1.2691930000000001E-2</c:v>
                </c:pt>
                <c:pt idx="30155">
                  <c:v>1.433803E-2</c:v>
                </c:pt>
                <c:pt idx="30156">
                  <c:v>1.2853440000000001E-2</c:v>
                </c:pt>
                <c:pt idx="30157">
                  <c:v>7.4797129999999998E-3</c:v>
                </c:pt>
                <c:pt idx="30158">
                  <c:v>5.1757390000000004E-3</c:v>
                </c:pt>
                <c:pt idx="30159">
                  <c:v>9.825884E-3</c:v>
                </c:pt>
                <c:pt idx="30160">
                  <c:v>1.2361916000000001E-2</c:v>
                </c:pt>
                <c:pt idx="30161">
                  <c:v>1.2678566E-2</c:v>
                </c:pt>
                <c:pt idx="30162">
                  <c:v>1.1937989E-2</c:v>
                </c:pt>
                <c:pt idx="30163">
                  <c:v>6.2313680000000001E-3</c:v>
                </c:pt>
                <c:pt idx="30164">
                  <c:v>8.897482E-3</c:v>
                </c:pt>
                <c:pt idx="30165">
                  <c:v>1.0478068E-2</c:v>
                </c:pt>
                <c:pt idx="30166">
                  <c:v>1.1452011999999999E-2</c:v>
                </c:pt>
                <c:pt idx="30167">
                  <c:v>1.0734024E-2</c:v>
                </c:pt>
                <c:pt idx="30168">
                  <c:v>9.7428150000000002E-3</c:v>
                </c:pt>
                <c:pt idx="30169">
                  <c:v>8.5193590000000007E-3</c:v>
                </c:pt>
                <c:pt idx="30170">
                  <c:v>8.6649159999999999E-3</c:v>
                </c:pt>
                <c:pt idx="30171">
                  <c:v>1.1117686999999999E-2</c:v>
                </c:pt>
                <c:pt idx="30172">
                  <c:v>8.7315919999999998E-3</c:v>
                </c:pt>
                <c:pt idx="30173">
                  <c:v>1.0575832E-2</c:v>
                </c:pt>
                <c:pt idx="30174">
                  <c:v>1.4045011E-2</c:v>
                </c:pt>
                <c:pt idx="30175">
                  <c:v>1.1807157E-2</c:v>
                </c:pt>
                <c:pt idx="30176">
                  <c:v>9.4951429999999993E-3</c:v>
                </c:pt>
                <c:pt idx="30177">
                  <c:v>7.7353270000000002E-3</c:v>
                </c:pt>
                <c:pt idx="30178">
                  <c:v>1.4526872999999999E-2</c:v>
                </c:pt>
                <c:pt idx="30179">
                  <c:v>9.1448910000000005E-3</c:v>
                </c:pt>
                <c:pt idx="30180">
                  <c:v>9.3946470000000008E-3</c:v>
                </c:pt>
                <c:pt idx="30181">
                  <c:v>1.1400805999999999E-2</c:v>
                </c:pt>
                <c:pt idx="30182">
                  <c:v>9.4650020000000001E-3</c:v>
                </c:pt>
                <c:pt idx="30183">
                  <c:v>1.1511642000000001E-2</c:v>
                </c:pt>
                <c:pt idx="30184">
                  <c:v>8.3685519999999996E-3</c:v>
                </c:pt>
                <c:pt idx="30185">
                  <c:v>1.8046745999999999E-2</c:v>
                </c:pt>
                <c:pt idx="30186">
                  <c:v>1.4178725E-2</c:v>
                </c:pt>
                <c:pt idx="30187">
                  <c:v>6.4478340000000004E-3</c:v>
                </c:pt>
                <c:pt idx="30188">
                  <c:v>1.2349472E-2</c:v>
                </c:pt>
                <c:pt idx="30189">
                  <c:v>1.2031225E-2</c:v>
                </c:pt>
                <c:pt idx="30190">
                  <c:v>1.4392916E-2</c:v>
                </c:pt>
                <c:pt idx="30191">
                  <c:v>9.4674000000000008E-3</c:v>
                </c:pt>
                <c:pt idx="30192">
                  <c:v>1.1122821E-2</c:v>
                </c:pt>
                <c:pt idx="30193">
                  <c:v>1.4008089E-2</c:v>
                </c:pt>
                <c:pt idx="30194">
                  <c:v>9.6145269999999994E-3</c:v>
                </c:pt>
                <c:pt idx="30195">
                  <c:v>1.0604690999999999E-2</c:v>
                </c:pt>
                <c:pt idx="30196">
                  <c:v>1.1220340000000001E-2</c:v>
                </c:pt>
                <c:pt idx="30197">
                  <c:v>1.5400436999999999E-2</c:v>
                </c:pt>
                <c:pt idx="30198">
                  <c:v>1.4275832E-2</c:v>
                </c:pt>
                <c:pt idx="30199">
                  <c:v>1.4882766E-2</c:v>
                </c:pt>
                <c:pt idx="30200">
                  <c:v>1.0925457E-2</c:v>
                </c:pt>
                <c:pt idx="30201">
                  <c:v>1.6054171999999998E-2</c:v>
                </c:pt>
                <c:pt idx="30202">
                  <c:v>1.2867263E-2</c:v>
                </c:pt>
                <c:pt idx="30203">
                  <c:v>1.5819110000000001E-2</c:v>
                </c:pt>
                <c:pt idx="30204">
                  <c:v>1.3219574E-2</c:v>
                </c:pt>
                <c:pt idx="30205">
                  <c:v>1.238707E-2</c:v>
                </c:pt>
                <c:pt idx="30206">
                  <c:v>1.2524247000000001E-2</c:v>
                </c:pt>
                <c:pt idx="30207">
                  <c:v>1.352746E-2</c:v>
                </c:pt>
                <c:pt idx="30208">
                  <c:v>1.7895600000000001E-2</c:v>
                </c:pt>
                <c:pt idx="30209">
                  <c:v>1.4754402E-2</c:v>
                </c:pt>
                <c:pt idx="30210">
                  <c:v>1.7364930000000001E-2</c:v>
                </c:pt>
                <c:pt idx="30211">
                  <c:v>1.0605295000000001E-2</c:v>
                </c:pt>
                <c:pt idx="30212">
                  <c:v>1.5180437E-2</c:v>
                </c:pt>
                <c:pt idx="30213">
                  <c:v>1.5769795E-2</c:v>
                </c:pt>
                <c:pt idx="30214">
                  <c:v>1.6931102E-2</c:v>
                </c:pt>
                <c:pt idx="30215">
                  <c:v>1.3629581999999999E-2</c:v>
                </c:pt>
                <c:pt idx="30216">
                  <c:v>1.7773047E-2</c:v>
                </c:pt>
                <c:pt idx="30217">
                  <c:v>1.4584711E-2</c:v>
                </c:pt>
                <c:pt idx="30218">
                  <c:v>1.1367129E-2</c:v>
                </c:pt>
                <c:pt idx="30219">
                  <c:v>1.5574124999999999E-2</c:v>
                </c:pt>
                <c:pt idx="30220">
                  <c:v>1.4155798000000001E-2</c:v>
                </c:pt>
                <c:pt idx="30221">
                  <c:v>1.8844825999999999E-2</c:v>
                </c:pt>
                <c:pt idx="30222">
                  <c:v>1.8630174999999999E-2</c:v>
                </c:pt>
                <c:pt idx="30223">
                  <c:v>1.3291335E-2</c:v>
                </c:pt>
                <c:pt idx="30224">
                  <c:v>1.4255182999999999E-2</c:v>
                </c:pt>
                <c:pt idx="30225">
                  <c:v>1.7037652E-2</c:v>
                </c:pt>
                <c:pt idx="30226">
                  <c:v>1.5430701E-2</c:v>
                </c:pt>
                <c:pt idx="30227">
                  <c:v>1.3725479E-2</c:v>
                </c:pt>
                <c:pt idx="30228">
                  <c:v>1.4758471E-2</c:v>
                </c:pt>
                <c:pt idx="30229">
                  <c:v>1.413902E-2</c:v>
                </c:pt>
                <c:pt idx="30230">
                  <c:v>1.1771663E-2</c:v>
                </c:pt>
                <c:pt idx="30231">
                  <c:v>1.2626004999999999E-2</c:v>
                </c:pt>
                <c:pt idx="30232">
                  <c:v>1.5175232E-2</c:v>
                </c:pt>
                <c:pt idx="30233">
                  <c:v>1.8001644000000001E-2</c:v>
                </c:pt>
                <c:pt idx="30234">
                  <c:v>1.5614991999999999E-2</c:v>
                </c:pt>
                <c:pt idx="30235">
                  <c:v>1.3752909000000001E-2</c:v>
                </c:pt>
                <c:pt idx="30236">
                  <c:v>1.2160288999999999E-2</c:v>
                </c:pt>
                <c:pt idx="30237">
                  <c:v>1.4211722E-2</c:v>
                </c:pt>
                <c:pt idx="30238">
                  <c:v>1.5247764E-2</c:v>
                </c:pt>
                <c:pt idx="30239">
                  <c:v>1.3912720999999999E-2</c:v>
                </c:pt>
                <c:pt idx="30240">
                  <c:v>1.4278763E-2</c:v>
                </c:pt>
                <c:pt idx="30241">
                  <c:v>1.3549856000000001E-2</c:v>
                </c:pt>
                <c:pt idx="30242">
                  <c:v>1.0479159E-2</c:v>
                </c:pt>
                <c:pt idx="30243">
                  <c:v>1.0490344E-2</c:v>
                </c:pt>
                <c:pt idx="30244">
                  <c:v>1.5609714E-2</c:v>
                </c:pt>
                <c:pt idx="30245">
                  <c:v>1.0903909E-2</c:v>
                </c:pt>
                <c:pt idx="30246">
                  <c:v>2.1277497999999999E-2</c:v>
                </c:pt>
                <c:pt idx="30247">
                  <c:v>1.0931384000000001E-2</c:v>
                </c:pt>
                <c:pt idx="30248">
                  <c:v>9.9380300000000005E-3</c:v>
                </c:pt>
                <c:pt idx="30249">
                  <c:v>1.3701608000000001E-2</c:v>
                </c:pt>
                <c:pt idx="30250">
                  <c:v>1.7814811E-2</c:v>
                </c:pt>
                <c:pt idx="30251">
                  <c:v>1.2372642E-2</c:v>
                </c:pt>
                <c:pt idx="30252">
                  <c:v>1.3790775E-2</c:v>
                </c:pt>
                <c:pt idx="30253">
                  <c:v>1.5463772000000001E-2</c:v>
                </c:pt>
                <c:pt idx="30254">
                  <c:v>1.5655835999999999E-2</c:v>
                </c:pt>
                <c:pt idx="30255">
                  <c:v>1.6732550999999998E-2</c:v>
                </c:pt>
                <c:pt idx="30256">
                  <c:v>1.2812087E-2</c:v>
                </c:pt>
                <c:pt idx="30257">
                  <c:v>1.8445739999999999E-2</c:v>
                </c:pt>
                <c:pt idx="30258">
                  <c:v>1.9334942000000001E-2</c:v>
                </c:pt>
                <c:pt idx="30259">
                  <c:v>1.4472011E-2</c:v>
                </c:pt>
                <c:pt idx="30260">
                  <c:v>1.6957831E-2</c:v>
                </c:pt>
                <c:pt idx="30261">
                  <c:v>1.7887007E-2</c:v>
                </c:pt>
                <c:pt idx="30262">
                  <c:v>1.6412731E-2</c:v>
                </c:pt>
                <c:pt idx="30263">
                  <c:v>1.7360548999999999E-2</c:v>
                </c:pt>
                <c:pt idx="30264">
                  <c:v>1.7348685999999999E-2</c:v>
                </c:pt>
                <c:pt idx="30265">
                  <c:v>1.6119103999999999E-2</c:v>
                </c:pt>
                <c:pt idx="30266">
                  <c:v>1.7477968999999999E-2</c:v>
                </c:pt>
                <c:pt idx="30267">
                  <c:v>1.6679820000000001E-2</c:v>
                </c:pt>
                <c:pt idx="30268">
                  <c:v>1.7557841000000001E-2</c:v>
                </c:pt>
                <c:pt idx="30269">
                  <c:v>1.7750387999999999E-2</c:v>
                </c:pt>
                <c:pt idx="30270">
                  <c:v>2.4304474E-2</c:v>
                </c:pt>
                <c:pt idx="30271">
                  <c:v>1.3110675E-2</c:v>
                </c:pt>
                <c:pt idx="30272">
                  <c:v>1.526021E-2</c:v>
                </c:pt>
                <c:pt idx="30273">
                  <c:v>2.1027818E-2</c:v>
                </c:pt>
                <c:pt idx="30274">
                  <c:v>1.9552765E-2</c:v>
                </c:pt>
                <c:pt idx="30275">
                  <c:v>1.6389463E-2</c:v>
                </c:pt>
                <c:pt idx="30276">
                  <c:v>1.7509637000000002E-2</c:v>
                </c:pt>
                <c:pt idx="30277">
                  <c:v>1.6344238000000001E-2</c:v>
                </c:pt>
                <c:pt idx="30278">
                  <c:v>2.0410256000000002E-2</c:v>
                </c:pt>
                <c:pt idx="30279">
                  <c:v>1.6776903999999999E-2</c:v>
                </c:pt>
                <c:pt idx="30280">
                  <c:v>1.9124603E-2</c:v>
                </c:pt>
                <c:pt idx="30281">
                  <c:v>1.7827643000000001E-2</c:v>
                </c:pt>
                <c:pt idx="30282">
                  <c:v>1.8555485E-2</c:v>
                </c:pt>
                <c:pt idx="30283">
                  <c:v>1.5919754000000001E-2</c:v>
                </c:pt>
                <c:pt idx="30284">
                  <c:v>1.4919206000000001E-2</c:v>
                </c:pt>
                <c:pt idx="30285">
                  <c:v>1.7218845E-2</c:v>
                </c:pt>
                <c:pt idx="30286">
                  <c:v>1.7995589999999999E-2</c:v>
                </c:pt>
                <c:pt idx="30287">
                  <c:v>1.7073070999999999E-2</c:v>
                </c:pt>
                <c:pt idx="30288">
                  <c:v>1.3770051E-2</c:v>
                </c:pt>
                <c:pt idx="30289">
                  <c:v>1.6880091E-2</c:v>
                </c:pt>
                <c:pt idx="30290">
                  <c:v>1.7843405E-2</c:v>
                </c:pt>
                <c:pt idx="30291">
                  <c:v>1.7189066999999999E-2</c:v>
                </c:pt>
                <c:pt idx="30292">
                  <c:v>1.7944943000000001E-2</c:v>
                </c:pt>
                <c:pt idx="30293">
                  <c:v>1.8665329000000001E-2</c:v>
                </c:pt>
                <c:pt idx="30294">
                  <c:v>1.8797904000000001E-2</c:v>
                </c:pt>
                <c:pt idx="30295">
                  <c:v>2.0497534000000001E-2</c:v>
                </c:pt>
                <c:pt idx="30296">
                  <c:v>1.7757069E-2</c:v>
                </c:pt>
                <c:pt idx="30297">
                  <c:v>1.8141897000000001E-2</c:v>
                </c:pt>
                <c:pt idx="30298">
                  <c:v>2.1599937E-2</c:v>
                </c:pt>
                <c:pt idx="30299">
                  <c:v>1.7412917999999999E-2</c:v>
                </c:pt>
                <c:pt idx="30300">
                  <c:v>1.7271042E-2</c:v>
                </c:pt>
                <c:pt idx="30301">
                  <c:v>1.8987449E-2</c:v>
                </c:pt>
                <c:pt idx="30302">
                  <c:v>1.5516188E-2</c:v>
                </c:pt>
                <c:pt idx="30303">
                  <c:v>1.9124240000000001E-2</c:v>
                </c:pt>
                <c:pt idx="30304">
                  <c:v>1.9001708999999999E-2</c:v>
                </c:pt>
                <c:pt idx="30305">
                  <c:v>1.6580896000000001E-2</c:v>
                </c:pt>
                <c:pt idx="30306">
                  <c:v>2.1649450000000001E-2</c:v>
                </c:pt>
                <c:pt idx="30307">
                  <c:v>1.5963598999999998E-2</c:v>
                </c:pt>
                <c:pt idx="30308">
                  <c:v>1.8440097999999999E-2</c:v>
                </c:pt>
                <c:pt idx="30309">
                  <c:v>1.7552466999999999E-2</c:v>
                </c:pt>
                <c:pt idx="30310">
                  <c:v>2.0304624E-2</c:v>
                </c:pt>
                <c:pt idx="30311">
                  <c:v>2.0206086000000002E-2</c:v>
                </c:pt>
                <c:pt idx="30312">
                  <c:v>1.7022885000000001E-2</c:v>
                </c:pt>
                <c:pt idx="30313">
                  <c:v>1.5304613E-2</c:v>
                </c:pt>
                <c:pt idx="30314">
                  <c:v>1.6803609000000001E-2</c:v>
                </c:pt>
                <c:pt idx="30315">
                  <c:v>1.7556750999999999E-2</c:v>
                </c:pt>
                <c:pt idx="30316">
                  <c:v>1.7519735000000002E-2</c:v>
                </c:pt>
                <c:pt idx="30317">
                  <c:v>1.7153017E-2</c:v>
                </c:pt>
                <c:pt idx="30318">
                  <c:v>2.2123730000000001E-2</c:v>
                </c:pt>
                <c:pt idx="30319">
                  <c:v>1.5177941E-2</c:v>
                </c:pt>
                <c:pt idx="30320">
                  <c:v>1.5106328E-2</c:v>
                </c:pt>
                <c:pt idx="30321">
                  <c:v>2.1890997999999998E-2</c:v>
                </c:pt>
                <c:pt idx="30322">
                  <c:v>2.0914221E-2</c:v>
                </c:pt>
                <c:pt idx="30323">
                  <c:v>1.7102704999999999E-2</c:v>
                </c:pt>
                <c:pt idx="30324">
                  <c:v>1.3695143E-2</c:v>
                </c:pt>
                <c:pt idx="30325">
                  <c:v>1.7288813E-2</c:v>
                </c:pt>
                <c:pt idx="30326">
                  <c:v>1.7272930999999998E-2</c:v>
                </c:pt>
                <c:pt idx="30327">
                  <c:v>1.7040703000000001E-2</c:v>
                </c:pt>
                <c:pt idx="30328">
                  <c:v>1.8591486000000001E-2</c:v>
                </c:pt>
                <c:pt idx="30329">
                  <c:v>2.0654637E-2</c:v>
                </c:pt>
                <c:pt idx="30330">
                  <c:v>1.4857468E-2</c:v>
                </c:pt>
                <c:pt idx="30331">
                  <c:v>1.1638772E-2</c:v>
                </c:pt>
                <c:pt idx="30332">
                  <c:v>1.2423170000000001E-2</c:v>
                </c:pt>
                <c:pt idx="30333">
                  <c:v>1.4480728999999999E-2</c:v>
                </c:pt>
                <c:pt idx="30334">
                  <c:v>1.7454777000000001E-2</c:v>
                </c:pt>
                <c:pt idx="30335">
                  <c:v>1.207599E-2</c:v>
                </c:pt>
                <c:pt idx="30336">
                  <c:v>1.3599462999999999E-2</c:v>
                </c:pt>
                <c:pt idx="30337">
                  <c:v>1.0908073000000001E-2</c:v>
                </c:pt>
                <c:pt idx="30338">
                  <c:v>1.1664239999999999E-2</c:v>
                </c:pt>
                <c:pt idx="30339">
                  <c:v>1.2127364E-2</c:v>
                </c:pt>
                <c:pt idx="30340">
                  <c:v>1.062832E-2</c:v>
                </c:pt>
                <c:pt idx="30341">
                  <c:v>1.6197789000000001E-2</c:v>
                </c:pt>
                <c:pt idx="30342">
                  <c:v>1.4325151E-2</c:v>
                </c:pt>
                <c:pt idx="30343">
                  <c:v>1.0703252999999999E-2</c:v>
                </c:pt>
                <c:pt idx="30344">
                  <c:v>1.1994401E-2</c:v>
                </c:pt>
                <c:pt idx="30345">
                  <c:v>1.3751022999999999E-2</c:v>
                </c:pt>
                <c:pt idx="30346">
                  <c:v>8.8461809999999998E-3</c:v>
                </c:pt>
                <c:pt idx="30347">
                  <c:v>1.0745281000000001E-2</c:v>
                </c:pt>
                <c:pt idx="30348">
                  <c:v>1.1738907E-2</c:v>
                </c:pt>
                <c:pt idx="30349">
                  <c:v>1.2818019999999999E-2</c:v>
                </c:pt>
                <c:pt idx="30350">
                  <c:v>1.0899091E-2</c:v>
                </c:pt>
                <c:pt idx="30351">
                  <c:v>1.1236513E-2</c:v>
                </c:pt>
                <c:pt idx="30352">
                  <c:v>1.1565438000000001E-2</c:v>
                </c:pt>
                <c:pt idx="30353">
                  <c:v>1.2703407E-2</c:v>
                </c:pt>
                <c:pt idx="30354">
                  <c:v>1.5519602E-2</c:v>
                </c:pt>
                <c:pt idx="30355">
                  <c:v>6.5106610000000001E-3</c:v>
                </c:pt>
                <c:pt idx="30356">
                  <c:v>1.0661851999999999E-2</c:v>
                </c:pt>
                <c:pt idx="30357">
                  <c:v>1.2317804999999999E-2</c:v>
                </c:pt>
                <c:pt idx="30358">
                  <c:v>1.1473146E-2</c:v>
                </c:pt>
                <c:pt idx="30359">
                  <c:v>7.2288669999999999E-3</c:v>
                </c:pt>
                <c:pt idx="30360">
                  <c:v>8.2122270000000008E-3</c:v>
                </c:pt>
                <c:pt idx="30361">
                  <c:v>8.5882660000000006E-3</c:v>
                </c:pt>
                <c:pt idx="30362">
                  <c:v>1.1596281E-2</c:v>
                </c:pt>
                <c:pt idx="30363">
                  <c:v>1.1817058E-2</c:v>
                </c:pt>
                <c:pt idx="30364">
                  <c:v>8.0519059999999993E-3</c:v>
                </c:pt>
                <c:pt idx="30365">
                  <c:v>1.1950772E-2</c:v>
                </c:pt>
                <c:pt idx="30366">
                  <c:v>1.0730053E-2</c:v>
                </c:pt>
                <c:pt idx="30367">
                  <c:v>1.0031239000000001E-2</c:v>
                </c:pt>
                <c:pt idx="30368">
                  <c:v>8.3976799999999994E-3</c:v>
                </c:pt>
                <c:pt idx="30369">
                  <c:v>1.3582854E-2</c:v>
                </c:pt>
                <c:pt idx="30370">
                  <c:v>5.3332780000000003E-3</c:v>
                </c:pt>
                <c:pt idx="30371">
                  <c:v>7.6105460000000002E-3</c:v>
                </c:pt>
                <c:pt idx="30372">
                  <c:v>7.609022E-3</c:v>
                </c:pt>
                <c:pt idx="30373">
                  <c:v>1.0007199E-2</c:v>
                </c:pt>
                <c:pt idx="30374">
                  <c:v>1.1775416E-2</c:v>
                </c:pt>
                <c:pt idx="30375">
                  <c:v>5.0410810000000002E-3</c:v>
                </c:pt>
                <c:pt idx="30376">
                  <c:v>1.5270428000000001E-2</c:v>
                </c:pt>
                <c:pt idx="30377">
                  <c:v>1.1875429999999999E-2</c:v>
                </c:pt>
                <c:pt idx="30378">
                  <c:v>9.0197220000000008E-3</c:v>
                </c:pt>
                <c:pt idx="30379">
                  <c:v>7.6641729999999998E-3</c:v>
                </c:pt>
                <c:pt idx="30380">
                  <c:v>9.8076559999999997E-3</c:v>
                </c:pt>
                <c:pt idx="30381">
                  <c:v>1.2871888E-2</c:v>
                </c:pt>
                <c:pt idx="30382">
                  <c:v>9.0872699999999997E-3</c:v>
                </c:pt>
                <c:pt idx="30383">
                  <c:v>7.6970989999999998E-3</c:v>
                </c:pt>
                <c:pt idx="30384">
                  <c:v>7.3517119999999998E-3</c:v>
                </c:pt>
                <c:pt idx="30385">
                  <c:v>1.0210349000000001E-2</c:v>
                </c:pt>
                <c:pt idx="30386">
                  <c:v>7.7696099999999997E-3</c:v>
                </c:pt>
                <c:pt idx="30387">
                  <c:v>1.3733492999999999E-2</c:v>
                </c:pt>
                <c:pt idx="30388">
                  <c:v>1.2009509E-2</c:v>
                </c:pt>
                <c:pt idx="30389">
                  <c:v>1.2626563E-2</c:v>
                </c:pt>
                <c:pt idx="30390">
                  <c:v>6.3843800000000003E-3</c:v>
                </c:pt>
                <c:pt idx="30391">
                  <c:v>7.2768049999999999E-3</c:v>
                </c:pt>
                <c:pt idx="30392">
                  <c:v>1.0815685E-2</c:v>
                </c:pt>
                <c:pt idx="30393">
                  <c:v>1.3214394000000001E-2</c:v>
                </c:pt>
                <c:pt idx="30394">
                  <c:v>7.0878640000000001E-3</c:v>
                </c:pt>
                <c:pt idx="30395">
                  <c:v>1.0417348999999999E-2</c:v>
                </c:pt>
                <c:pt idx="30396">
                  <c:v>6.7560110000000001E-3</c:v>
                </c:pt>
                <c:pt idx="30397">
                  <c:v>2.2611279999999998E-3</c:v>
                </c:pt>
                <c:pt idx="30398">
                  <c:v>8.3774160000000004E-3</c:v>
                </c:pt>
                <c:pt idx="30399">
                  <c:v>6.012262E-3</c:v>
                </c:pt>
                <c:pt idx="30400">
                  <c:v>5.4630709999999999E-3</c:v>
                </c:pt>
                <c:pt idx="30401">
                  <c:v>1.0575275E-2</c:v>
                </c:pt>
                <c:pt idx="30402">
                  <c:v>1.867173E-3</c:v>
                </c:pt>
                <c:pt idx="30403">
                  <c:v>9.3842119999999994E-3</c:v>
                </c:pt>
                <c:pt idx="30404">
                  <c:v>4.6467390000000004E-3</c:v>
                </c:pt>
                <c:pt idx="30405">
                  <c:v>6.9650220000000004E-3</c:v>
                </c:pt>
                <c:pt idx="30406">
                  <c:v>3.6366990000000002E-3</c:v>
                </c:pt>
                <c:pt idx="30407">
                  <c:v>3.9996880000000004E-3</c:v>
                </c:pt>
                <c:pt idx="30408">
                  <c:v>3.2086570000000002E-3</c:v>
                </c:pt>
                <c:pt idx="30409">
                  <c:v>4.5935000000000004E-3</c:v>
                </c:pt>
                <c:pt idx="30410">
                  <c:v>1.544931E-3</c:v>
                </c:pt>
                <c:pt idx="30411">
                  <c:v>1.1928609999999999E-3</c:v>
                </c:pt>
                <c:pt idx="30412">
                  <c:v>7.0504590000000002E-3</c:v>
                </c:pt>
                <c:pt idx="30413">
                  <c:v>3.7550639999999998E-3</c:v>
                </c:pt>
                <c:pt idx="30414">
                  <c:v>-1.6720940000000001E-3</c:v>
                </c:pt>
                <c:pt idx="30415">
                  <c:v>2.6819080000000002E-3</c:v>
                </c:pt>
                <c:pt idx="30416">
                  <c:v>2.386539E-3</c:v>
                </c:pt>
                <c:pt idx="30417">
                  <c:v>-3.8452579999999998E-3</c:v>
                </c:pt>
                <c:pt idx="30418">
                  <c:v>-5.3565779999999999E-3</c:v>
                </c:pt>
                <c:pt idx="30419">
                  <c:v>-2.876909E-3</c:v>
                </c:pt>
                <c:pt idx="30420">
                  <c:v>-3.5479040000000002E-3</c:v>
                </c:pt>
                <c:pt idx="30421">
                  <c:v>-6.5042800000000003E-3</c:v>
                </c:pt>
                <c:pt idx="30422">
                  <c:v>-3.1456700000000002E-3</c:v>
                </c:pt>
                <c:pt idx="30423">
                  <c:v>-3.3744349999999998E-3</c:v>
                </c:pt>
                <c:pt idx="30424">
                  <c:v>9.7637099999999997E-4</c:v>
                </c:pt>
                <c:pt idx="30425">
                  <c:v>-1.9033050000000001E-3</c:v>
                </c:pt>
                <c:pt idx="30426">
                  <c:v>-5.8415159999999997E-3</c:v>
                </c:pt>
                <c:pt idx="30427">
                  <c:v>-8.5261600000000005E-4</c:v>
                </c:pt>
                <c:pt idx="30428">
                  <c:v>-4.286326E-3</c:v>
                </c:pt>
                <c:pt idx="30429">
                  <c:v>-2.288689E-3</c:v>
                </c:pt>
                <c:pt idx="30430">
                  <c:v>-5.4539289999999997E-3</c:v>
                </c:pt>
                <c:pt idx="30431">
                  <c:v>-3.4680100000000001E-3</c:v>
                </c:pt>
                <c:pt idx="30432">
                  <c:v>-6.1057009999999998E-3</c:v>
                </c:pt>
                <c:pt idx="30433">
                  <c:v>-4.8907669999999999E-3</c:v>
                </c:pt>
                <c:pt idx="30434">
                  <c:v>-2.763143E-3</c:v>
                </c:pt>
                <c:pt idx="30435">
                  <c:v>-1.2286300000000001E-3</c:v>
                </c:pt>
                <c:pt idx="30436">
                  <c:v>3.9238800000000002E-4</c:v>
                </c:pt>
                <c:pt idx="30437">
                  <c:v>-1.540268E-3</c:v>
                </c:pt>
                <c:pt idx="30438">
                  <c:v>-2.2469019999999998E-3</c:v>
                </c:pt>
                <c:pt idx="30439">
                  <c:v>-8.9028800000000004E-4</c:v>
                </c:pt>
                <c:pt idx="30440">
                  <c:v>-9.9638099999999996E-4</c:v>
                </c:pt>
                <c:pt idx="30441">
                  <c:v>-7.4258199999999999E-4</c:v>
                </c:pt>
                <c:pt idx="30442">
                  <c:v>-3.03789E-4</c:v>
                </c:pt>
                <c:pt idx="30443">
                  <c:v>9.5428899999999998E-4</c:v>
                </c:pt>
                <c:pt idx="30444">
                  <c:v>-3.441136E-3</c:v>
                </c:pt>
                <c:pt idx="30445">
                  <c:v>-3.8153100000000001E-3</c:v>
                </c:pt>
                <c:pt idx="30446">
                  <c:v>-3.3236910000000001E-3</c:v>
                </c:pt>
                <c:pt idx="30447">
                  <c:v>-1.7705349999999999E-3</c:v>
                </c:pt>
                <c:pt idx="30448">
                  <c:v>-5.4255099999999995E-4</c:v>
                </c:pt>
                <c:pt idx="30449">
                  <c:v>-3.9833550000000001E-3</c:v>
                </c:pt>
                <c:pt idx="30450">
                  <c:v>6.6746799999999995E-4</c:v>
                </c:pt>
                <c:pt idx="30451">
                  <c:v>-1.4958180000000001E-3</c:v>
                </c:pt>
                <c:pt idx="30452">
                  <c:v>-9.6773699999999998E-4</c:v>
                </c:pt>
                <c:pt idx="30453">
                  <c:v>-3.3278299999999999E-3</c:v>
                </c:pt>
                <c:pt idx="30454">
                  <c:v>-3.9122970000000003E-3</c:v>
                </c:pt>
                <c:pt idx="30455">
                  <c:v>-1.9040070000000001E-3</c:v>
                </c:pt>
                <c:pt idx="30456">
                  <c:v>-4.8276990000000004E-3</c:v>
                </c:pt>
                <c:pt idx="30457">
                  <c:v>-2.6740010000000001E-3</c:v>
                </c:pt>
                <c:pt idx="30458">
                  <c:v>-5.1608899999999996E-4</c:v>
                </c:pt>
                <c:pt idx="30459">
                  <c:v>1.322824E-3</c:v>
                </c:pt>
                <c:pt idx="30460">
                  <c:v>5.1357909999999998E-3</c:v>
                </c:pt>
                <c:pt idx="30461">
                  <c:v>-2.1841730000000002E-3</c:v>
                </c:pt>
                <c:pt idx="30462">
                  <c:v>-2.0647899999999999E-3</c:v>
                </c:pt>
                <c:pt idx="30463">
                  <c:v>9.6322400000000005E-4</c:v>
                </c:pt>
                <c:pt idx="30464">
                  <c:v>1.4519139999999999E-3</c:v>
                </c:pt>
                <c:pt idx="30465">
                  <c:v>-2.6662399999999997E-4</c:v>
                </c:pt>
                <c:pt idx="30466">
                  <c:v>1.1099650000000001E-3</c:v>
                </c:pt>
                <c:pt idx="30467">
                  <c:v>-1.1752939999999999E-3</c:v>
                </c:pt>
                <c:pt idx="30468">
                  <c:v>-2.010609E-3</c:v>
                </c:pt>
                <c:pt idx="30469">
                  <c:v>-1.193284E-3</c:v>
                </c:pt>
                <c:pt idx="30470">
                  <c:v>2.2906879999999999E-3</c:v>
                </c:pt>
                <c:pt idx="30471">
                  <c:v>4.5706200000000001E-3</c:v>
                </c:pt>
                <c:pt idx="30472">
                  <c:v>-9.1169000000000005E-4</c:v>
                </c:pt>
                <c:pt idx="30473">
                  <c:v>1.2814230000000001E-3</c:v>
                </c:pt>
                <c:pt idx="30474">
                  <c:v>3.316902E-3</c:v>
                </c:pt>
                <c:pt idx="30475">
                  <c:v>2.6731599999999997E-4</c:v>
                </c:pt>
                <c:pt idx="30476">
                  <c:v>-5.2187700000000002E-4</c:v>
                </c:pt>
                <c:pt idx="30477">
                  <c:v>8.21688E-4</c:v>
                </c:pt>
                <c:pt idx="30478">
                  <c:v>5.2542400000000003E-4</c:v>
                </c:pt>
                <c:pt idx="30479">
                  <c:v>-2.3888730000000001E-3</c:v>
                </c:pt>
                <c:pt idx="30480">
                  <c:v>-3.1923229999999999E-3</c:v>
                </c:pt>
                <c:pt idx="30481">
                  <c:v>4.4970210000000004E-3</c:v>
                </c:pt>
                <c:pt idx="30482">
                  <c:v>3.0407569999999998E-3</c:v>
                </c:pt>
                <c:pt idx="30483">
                  <c:v>-8.8074799999999999E-4</c:v>
                </c:pt>
                <c:pt idx="30484">
                  <c:v>-2.861293E-3</c:v>
                </c:pt>
                <c:pt idx="30485">
                  <c:v>-1.981385E-3</c:v>
                </c:pt>
                <c:pt idx="30486">
                  <c:v>2.7733969999999999E-3</c:v>
                </c:pt>
                <c:pt idx="30487">
                  <c:v>-1.3513069999999999E-3</c:v>
                </c:pt>
                <c:pt idx="30488">
                  <c:v>1.8273230000000001E-3</c:v>
                </c:pt>
                <c:pt idx="30489">
                  <c:v>2.9317359999999999E-3</c:v>
                </c:pt>
                <c:pt idx="30490">
                  <c:v>-1.692891E-3</c:v>
                </c:pt>
                <c:pt idx="30491">
                  <c:v>-3.3414600000000001E-4</c:v>
                </c:pt>
                <c:pt idx="30492">
                  <c:v>-1.6437680000000001E-3</c:v>
                </c:pt>
                <c:pt idx="30493">
                  <c:v>-1.3462929999999999E-3</c:v>
                </c:pt>
                <c:pt idx="30494">
                  <c:v>1.29474E-3</c:v>
                </c:pt>
                <c:pt idx="30495">
                  <c:v>1.6454779999999999E-3</c:v>
                </c:pt>
                <c:pt idx="30496">
                  <c:v>9.2940199999999996E-4</c:v>
                </c:pt>
                <c:pt idx="30497">
                  <c:v>-5.2548299999999998E-4</c:v>
                </c:pt>
                <c:pt idx="30498">
                  <c:v>1.7923150000000001E-3</c:v>
                </c:pt>
                <c:pt idx="30499">
                  <c:v>-1.709475E-3</c:v>
                </c:pt>
                <c:pt idx="30500">
                  <c:v>-4.3026300000000001E-4</c:v>
                </c:pt>
                <c:pt idx="30501">
                  <c:v>2.50534E-3</c:v>
                </c:pt>
                <c:pt idx="30502">
                  <c:v>1.285488E-3</c:v>
                </c:pt>
                <c:pt idx="30503">
                  <c:v>1.252998E-3</c:v>
                </c:pt>
                <c:pt idx="30504">
                  <c:v>2.6410159999999999E-3</c:v>
                </c:pt>
                <c:pt idx="30505">
                  <c:v>6.2767639999999998E-3</c:v>
                </c:pt>
                <c:pt idx="30506">
                  <c:v>2.0291430000000002E-3</c:v>
                </c:pt>
                <c:pt idx="30507">
                  <c:v>2.1516479999999999E-3</c:v>
                </c:pt>
                <c:pt idx="30508">
                  <c:v>4.1823329999999999E-3</c:v>
                </c:pt>
                <c:pt idx="30509">
                  <c:v>6.0777039999999997E-3</c:v>
                </c:pt>
                <c:pt idx="30510">
                  <c:v>-3.9200999999999998E-4</c:v>
                </c:pt>
                <c:pt idx="30511" formatCode="0.00E+00">
                  <c:v>8.3897499999999994E-5</c:v>
                </c:pt>
                <c:pt idx="30512">
                  <c:v>3.0732229999999999E-3</c:v>
                </c:pt>
                <c:pt idx="30513">
                  <c:v>2.8109010000000002E-3</c:v>
                </c:pt>
                <c:pt idx="30514">
                  <c:v>4.0954160000000002E-3</c:v>
                </c:pt>
                <c:pt idx="30515">
                  <c:v>4.544691E-3</c:v>
                </c:pt>
                <c:pt idx="30516">
                  <c:v>2.395496E-3</c:v>
                </c:pt>
                <c:pt idx="30517">
                  <c:v>6.1617379999999999E-3</c:v>
                </c:pt>
                <c:pt idx="30518">
                  <c:v>6.7606599999999999E-3</c:v>
                </c:pt>
                <c:pt idx="30519">
                  <c:v>1.8503230000000001E-3</c:v>
                </c:pt>
                <c:pt idx="30520">
                  <c:v>3.7911630000000002E-3</c:v>
                </c:pt>
                <c:pt idx="30521">
                  <c:v>4.8732050000000002E-3</c:v>
                </c:pt>
                <c:pt idx="30522">
                  <c:v>-6.5319399999999995E-4</c:v>
                </c:pt>
                <c:pt idx="30523">
                  <c:v>6.2032999999999999E-4</c:v>
                </c:pt>
                <c:pt idx="30524">
                  <c:v>2.8302940000000001E-3</c:v>
                </c:pt>
                <c:pt idx="30525">
                  <c:v>4.1317810000000002E-3</c:v>
                </c:pt>
                <c:pt idx="30526">
                  <c:v>-2.8192389999999999E-3</c:v>
                </c:pt>
                <c:pt idx="30527">
                  <c:v>9.1957300000000003E-4</c:v>
                </c:pt>
                <c:pt idx="30528">
                  <c:v>2.7237189999999999E-3</c:v>
                </c:pt>
                <c:pt idx="30529">
                  <c:v>4.2204160000000003E-3</c:v>
                </c:pt>
                <c:pt idx="30530">
                  <c:v>-1.5268320000000001E-3</c:v>
                </c:pt>
                <c:pt idx="30531">
                  <c:v>-9.3774099999999997E-4</c:v>
                </c:pt>
                <c:pt idx="30532">
                  <c:v>9.7833100000000004E-4</c:v>
                </c:pt>
                <c:pt idx="30533">
                  <c:v>2.064368E-3</c:v>
                </c:pt>
                <c:pt idx="30534">
                  <c:v>4.292176E-3</c:v>
                </c:pt>
                <c:pt idx="30535">
                  <c:v>-9.3827299999999999E-4</c:v>
                </c:pt>
                <c:pt idx="30536">
                  <c:v>-1.511437E-3</c:v>
                </c:pt>
                <c:pt idx="30537">
                  <c:v>1.8494729999999999E-3</c:v>
                </c:pt>
                <c:pt idx="30538">
                  <c:v>6.03577E-4</c:v>
                </c:pt>
                <c:pt idx="30539">
                  <c:v>-1.4798140000000001E-3</c:v>
                </c:pt>
                <c:pt idx="30540">
                  <c:v>2.3401759999999998E-3</c:v>
                </c:pt>
                <c:pt idx="30541">
                  <c:v>1.9449630000000001E-3</c:v>
                </c:pt>
                <c:pt idx="30542">
                  <c:v>-2.9857109999999998E-3</c:v>
                </c:pt>
                <c:pt idx="30543">
                  <c:v>1.226078E-3</c:v>
                </c:pt>
                <c:pt idx="30544">
                  <c:v>1.161556E-3</c:v>
                </c:pt>
                <c:pt idx="30545">
                  <c:v>-8.0891600000000002E-4</c:v>
                </c:pt>
                <c:pt idx="30546">
                  <c:v>-2.11182E-4</c:v>
                </c:pt>
                <c:pt idx="30547">
                  <c:v>3.8232409999999998E-3</c:v>
                </c:pt>
                <c:pt idx="30548">
                  <c:v>3.7221900000000002E-4</c:v>
                </c:pt>
                <c:pt idx="30549">
                  <c:v>1.4324229999999999E-3</c:v>
                </c:pt>
                <c:pt idx="30550">
                  <c:v>2.971029E-3</c:v>
                </c:pt>
                <c:pt idx="30551">
                  <c:v>2.3150929999999998E-3</c:v>
                </c:pt>
                <c:pt idx="30552">
                  <c:v>2.8608959999999999E-3</c:v>
                </c:pt>
                <c:pt idx="30553">
                  <c:v>1.4323770000000001E-3</c:v>
                </c:pt>
                <c:pt idx="30554">
                  <c:v>2.2285170000000002E-3</c:v>
                </c:pt>
                <c:pt idx="30555">
                  <c:v>6.987053E-3</c:v>
                </c:pt>
                <c:pt idx="30556">
                  <c:v>4.3182009999999998E-3</c:v>
                </c:pt>
                <c:pt idx="30557">
                  <c:v>5.4609899999999998E-4</c:v>
                </c:pt>
                <c:pt idx="30558">
                  <c:v>7.4784700000000005E-4</c:v>
                </c:pt>
                <c:pt idx="30559">
                  <c:v>3.9252640000000004E-3</c:v>
                </c:pt>
                <c:pt idx="30560">
                  <c:v>1.5982419999999999E-3</c:v>
                </c:pt>
                <c:pt idx="30561">
                  <c:v>5.2425120000000004E-3</c:v>
                </c:pt>
                <c:pt idx="30562">
                  <c:v>2.8615730000000001E-3</c:v>
                </c:pt>
                <c:pt idx="30563">
                  <c:v>4.3888959999999998E-3</c:v>
                </c:pt>
                <c:pt idx="30564">
                  <c:v>1.0486616000000001E-2</c:v>
                </c:pt>
                <c:pt idx="30565">
                  <c:v>-8.3554699999999996E-4</c:v>
                </c:pt>
                <c:pt idx="30566">
                  <c:v>5.0195099999999996E-3</c:v>
                </c:pt>
                <c:pt idx="30567">
                  <c:v>5.8581390000000001E-3</c:v>
                </c:pt>
                <c:pt idx="30568">
                  <c:v>5.5297710000000002E-3</c:v>
                </c:pt>
                <c:pt idx="30569">
                  <c:v>3.7467849999999999E-3</c:v>
                </c:pt>
                <c:pt idx="30570">
                  <c:v>6.2651160000000003E-3</c:v>
                </c:pt>
                <c:pt idx="30571">
                  <c:v>3.622461E-3</c:v>
                </c:pt>
                <c:pt idx="30572">
                  <c:v>1.6268350000000001E-3</c:v>
                </c:pt>
                <c:pt idx="30573">
                  <c:v>6.0884290000000002E-3</c:v>
                </c:pt>
                <c:pt idx="30574">
                  <c:v>7.8778059999999994E-3</c:v>
                </c:pt>
                <c:pt idx="30575">
                  <c:v>5.6644529999999998E-3</c:v>
                </c:pt>
                <c:pt idx="30576">
                  <c:v>7.0143619999999997E-3</c:v>
                </c:pt>
                <c:pt idx="30577">
                  <c:v>-6.2518100000000004E-4</c:v>
                </c:pt>
                <c:pt idx="30578">
                  <c:v>8.8462269999999999E-3</c:v>
                </c:pt>
                <c:pt idx="30579">
                  <c:v>4.5769139999999996E-3</c:v>
                </c:pt>
                <c:pt idx="30580">
                  <c:v>7.0121330000000003E-3</c:v>
                </c:pt>
                <c:pt idx="30581">
                  <c:v>8.3588929999999992E-3</c:v>
                </c:pt>
                <c:pt idx="30582">
                  <c:v>8.4096129999999998E-3</c:v>
                </c:pt>
                <c:pt idx="30583">
                  <c:v>3.713128E-3</c:v>
                </c:pt>
                <c:pt idx="30584">
                  <c:v>4.325537E-3</c:v>
                </c:pt>
                <c:pt idx="30585">
                  <c:v>7.5612789999999997E-3</c:v>
                </c:pt>
                <c:pt idx="30586">
                  <c:v>6.8832600000000004E-3</c:v>
                </c:pt>
                <c:pt idx="30587">
                  <c:v>8.6361530000000006E-3</c:v>
                </c:pt>
                <c:pt idx="30588">
                  <c:v>8.4930430000000005E-3</c:v>
                </c:pt>
                <c:pt idx="30589">
                  <c:v>1.1370854E-2</c:v>
                </c:pt>
                <c:pt idx="30590">
                  <c:v>1.1700482999999999E-2</c:v>
                </c:pt>
                <c:pt idx="30591">
                  <c:v>4.079582E-3</c:v>
                </c:pt>
                <c:pt idx="30592">
                  <c:v>6.7337100000000004E-3</c:v>
                </c:pt>
                <c:pt idx="30593">
                  <c:v>8.1603660000000005E-3</c:v>
                </c:pt>
                <c:pt idx="30594">
                  <c:v>7.0349160000000004E-3</c:v>
                </c:pt>
                <c:pt idx="30595">
                  <c:v>8.1137620000000001E-3</c:v>
                </c:pt>
                <c:pt idx="30596">
                  <c:v>6.7942159999999996E-3</c:v>
                </c:pt>
                <c:pt idx="30597">
                  <c:v>9.1228839999999995E-3</c:v>
                </c:pt>
                <c:pt idx="30598">
                  <c:v>5.982266E-3</c:v>
                </c:pt>
                <c:pt idx="30599">
                  <c:v>8.3436910000000003E-3</c:v>
                </c:pt>
                <c:pt idx="30600">
                  <c:v>7.0201220000000002E-3</c:v>
                </c:pt>
                <c:pt idx="30601">
                  <c:v>8.3916500000000005E-3</c:v>
                </c:pt>
                <c:pt idx="30602">
                  <c:v>9.3171239999999995E-3</c:v>
                </c:pt>
                <c:pt idx="30603">
                  <c:v>4.934094E-3</c:v>
                </c:pt>
                <c:pt idx="30604">
                  <c:v>8.8161090000000008E-3</c:v>
                </c:pt>
                <c:pt idx="30605">
                  <c:v>5.4072629999999998E-3</c:v>
                </c:pt>
                <c:pt idx="30606">
                  <c:v>8.1427919999999994E-3</c:v>
                </c:pt>
                <c:pt idx="30607">
                  <c:v>3.9778729999999998E-3</c:v>
                </c:pt>
                <c:pt idx="30608">
                  <c:v>1.2813829000000001E-2</c:v>
                </c:pt>
                <c:pt idx="30609">
                  <c:v>9.3080439999999997E-3</c:v>
                </c:pt>
                <c:pt idx="30610">
                  <c:v>6.5311919999999999E-3</c:v>
                </c:pt>
                <c:pt idx="30611">
                  <c:v>3.4507129999999998E-3</c:v>
                </c:pt>
                <c:pt idx="30612">
                  <c:v>1.0516176E-2</c:v>
                </c:pt>
                <c:pt idx="30613">
                  <c:v>7.9100060000000007E-3</c:v>
                </c:pt>
                <c:pt idx="30614">
                  <c:v>5.9305010000000003E-3</c:v>
                </c:pt>
                <c:pt idx="30615">
                  <c:v>5.5139819999999997E-3</c:v>
                </c:pt>
                <c:pt idx="30616">
                  <c:v>6.4201630000000004E-3</c:v>
                </c:pt>
                <c:pt idx="30617">
                  <c:v>4.9959039999999998E-3</c:v>
                </c:pt>
                <c:pt idx="30618">
                  <c:v>6.9666909999999997E-3</c:v>
                </c:pt>
                <c:pt idx="30619">
                  <c:v>8.7728479999999998E-3</c:v>
                </c:pt>
                <c:pt idx="30620">
                  <c:v>7.2470010000000003E-3</c:v>
                </c:pt>
                <c:pt idx="30621">
                  <c:v>2.7350730000000002E-3</c:v>
                </c:pt>
                <c:pt idx="30622">
                  <c:v>5.6660729999999998E-3</c:v>
                </c:pt>
                <c:pt idx="30623">
                  <c:v>5.6476970000000001E-3</c:v>
                </c:pt>
                <c:pt idx="30624">
                  <c:v>9.8629749999999995E-3</c:v>
                </c:pt>
                <c:pt idx="30625">
                  <c:v>6.7545340000000004E-3</c:v>
                </c:pt>
                <c:pt idx="30626">
                  <c:v>6.7668820000000001E-3</c:v>
                </c:pt>
                <c:pt idx="30627">
                  <c:v>2.907429E-3</c:v>
                </c:pt>
                <c:pt idx="30628">
                  <c:v>3.7296180000000001E-3</c:v>
                </c:pt>
                <c:pt idx="30629">
                  <c:v>5.0569380000000004E-3</c:v>
                </c:pt>
                <c:pt idx="30630">
                  <c:v>6.4845329999999998E-3</c:v>
                </c:pt>
                <c:pt idx="30631">
                  <c:v>6.4307369999999997E-3</c:v>
                </c:pt>
                <c:pt idx="30632">
                  <c:v>5.7650000000000002E-3</c:v>
                </c:pt>
                <c:pt idx="30633">
                  <c:v>5.6656650000000003E-3</c:v>
                </c:pt>
                <c:pt idx="30634">
                  <c:v>4.320913E-3</c:v>
                </c:pt>
                <c:pt idx="30635">
                  <c:v>1.450291E-3</c:v>
                </c:pt>
                <c:pt idx="30636">
                  <c:v>8.8787439999999992E-3</c:v>
                </c:pt>
                <c:pt idx="30637">
                  <c:v>8.3197470000000006E-3</c:v>
                </c:pt>
                <c:pt idx="30638">
                  <c:v>7.2071710000000001E-3</c:v>
                </c:pt>
                <c:pt idx="30639">
                  <c:v>4.3954600000000002E-4</c:v>
                </c:pt>
                <c:pt idx="30640">
                  <c:v>5.4202909999999998E-3</c:v>
                </c:pt>
                <c:pt idx="30641">
                  <c:v>2.6574200000000002E-4</c:v>
                </c:pt>
                <c:pt idx="30642">
                  <c:v>5.8334440000000001E-3</c:v>
                </c:pt>
                <c:pt idx="30643">
                  <c:v>1.2227161E-2</c:v>
                </c:pt>
                <c:pt idx="30644">
                  <c:v>1.1584756999999999E-2</c:v>
                </c:pt>
                <c:pt idx="30645">
                  <c:v>2.947061E-3</c:v>
                </c:pt>
                <c:pt idx="30646">
                  <c:v>3.8798100000000002E-4</c:v>
                </c:pt>
                <c:pt idx="30647">
                  <c:v>7.1662590000000003E-3</c:v>
                </c:pt>
                <c:pt idx="30648">
                  <c:v>7.3926030000000002E-3</c:v>
                </c:pt>
                <c:pt idx="30649">
                  <c:v>5.4719310000000002E-3</c:v>
                </c:pt>
                <c:pt idx="30650">
                  <c:v>4.8170110000000004E-3</c:v>
                </c:pt>
                <c:pt idx="30651">
                  <c:v>6.9744380000000003E-3</c:v>
                </c:pt>
                <c:pt idx="30652">
                  <c:v>1.265396E-3</c:v>
                </c:pt>
                <c:pt idx="30653">
                  <c:v>6.3384519999999996E-3</c:v>
                </c:pt>
                <c:pt idx="30654">
                  <c:v>9.5941410000000005E-3</c:v>
                </c:pt>
                <c:pt idx="30655">
                  <c:v>5.6976689999999998E-3</c:v>
                </c:pt>
                <c:pt idx="30656">
                  <c:v>3.680591E-3</c:v>
                </c:pt>
                <c:pt idx="30657">
                  <c:v>6.0433479999999996E-3</c:v>
                </c:pt>
                <c:pt idx="30658">
                  <c:v>6.2430849999999998E-3</c:v>
                </c:pt>
                <c:pt idx="30659">
                  <c:v>3.6142790000000002E-3</c:v>
                </c:pt>
                <c:pt idx="30660">
                  <c:v>4.8371780000000001E-3</c:v>
                </c:pt>
                <c:pt idx="30661">
                  <c:v>9.0843869999999993E-3</c:v>
                </c:pt>
                <c:pt idx="30662">
                  <c:v>7.2770949999999999E-3</c:v>
                </c:pt>
                <c:pt idx="30663">
                  <c:v>6.0970479999999999E-3</c:v>
                </c:pt>
                <c:pt idx="30664">
                  <c:v>3.130673E-3</c:v>
                </c:pt>
                <c:pt idx="30665">
                  <c:v>1.1063165E-2</c:v>
                </c:pt>
                <c:pt idx="30666">
                  <c:v>8.1930040000000003E-3</c:v>
                </c:pt>
                <c:pt idx="30667">
                  <c:v>4.336215E-3</c:v>
                </c:pt>
                <c:pt idx="30668">
                  <c:v>4.5585840000000001E-3</c:v>
                </c:pt>
                <c:pt idx="30669">
                  <c:v>1.0379454999999999E-2</c:v>
                </c:pt>
                <c:pt idx="30670">
                  <c:v>4.2780370000000002E-3</c:v>
                </c:pt>
                <c:pt idx="30671">
                  <c:v>6.0977749999999997E-3</c:v>
                </c:pt>
                <c:pt idx="30672">
                  <c:v>1.1001863000000001E-2</c:v>
                </c:pt>
                <c:pt idx="30673">
                  <c:v>6.7240269999999996E-3</c:v>
                </c:pt>
                <c:pt idx="30674">
                  <c:v>5.9952190000000004E-3</c:v>
                </c:pt>
                <c:pt idx="30675">
                  <c:v>5.7816330000000004E-3</c:v>
                </c:pt>
                <c:pt idx="30676">
                  <c:v>6.7099630000000002E-3</c:v>
                </c:pt>
                <c:pt idx="30677">
                  <c:v>2.805236E-3</c:v>
                </c:pt>
                <c:pt idx="30678">
                  <c:v>6.4693579999999997E-3</c:v>
                </c:pt>
                <c:pt idx="30679">
                  <c:v>5.2301889999999997E-3</c:v>
                </c:pt>
                <c:pt idx="30680">
                  <c:v>4.9305829999999997E-3</c:v>
                </c:pt>
                <c:pt idx="30681">
                  <c:v>6.7527179999999996E-3</c:v>
                </c:pt>
                <c:pt idx="30682">
                  <c:v>-5.8124100000000003E-4</c:v>
                </c:pt>
                <c:pt idx="30683">
                  <c:v>4.5687799999999997E-3</c:v>
                </c:pt>
                <c:pt idx="30684">
                  <c:v>2.128914E-3</c:v>
                </c:pt>
                <c:pt idx="30685">
                  <c:v>5.9691930000000002E-3</c:v>
                </c:pt>
                <c:pt idx="30686">
                  <c:v>1.2337279999999999E-3</c:v>
                </c:pt>
                <c:pt idx="30687">
                  <c:v>5.5384609999999997E-3</c:v>
                </c:pt>
                <c:pt idx="30688">
                  <c:v>6.2252430000000001E-3</c:v>
                </c:pt>
                <c:pt idx="30689">
                  <c:v>9.852070000000001E-4</c:v>
                </c:pt>
                <c:pt idx="30690">
                  <c:v>7.2493260000000004E-3</c:v>
                </c:pt>
                <c:pt idx="30691">
                  <c:v>6.75845E-4</c:v>
                </c:pt>
                <c:pt idx="30692">
                  <c:v>5.5746090000000003E-3</c:v>
                </c:pt>
                <c:pt idx="30693">
                  <c:v>6.0917940000000002E-3</c:v>
                </c:pt>
                <c:pt idx="30694">
                  <c:v>4.202524E-3</c:v>
                </c:pt>
                <c:pt idx="30695">
                  <c:v>4.1633759999999999E-3</c:v>
                </c:pt>
                <c:pt idx="30696">
                  <c:v>1.3400370000000001E-3</c:v>
                </c:pt>
                <c:pt idx="30697">
                  <c:v>6.9103050000000003E-3</c:v>
                </c:pt>
                <c:pt idx="30698">
                  <c:v>5.8491769999999997E-3</c:v>
                </c:pt>
                <c:pt idx="30699">
                  <c:v>8.2588049999999993E-3</c:v>
                </c:pt>
                <c:pt idx="30700">
                  <c:v>7.4974819999999998E-3</c:v>
                </c:pt>
                <c:pt idx="30701">
                  <c:v>2.2750240000000001E-3</c:v>
                </c:pt>
                <c:pt idx="30702">
                  <c:v>4.3184670000000003E-3</c:v>
                </c:pt>
                <c:pt idx="30703">
                  <c:v>8.4940369999999994E-3</c:v>
                </c:pt>
                <c:pt idx="30704">
                  <c:v>3.4697180000000001E-3</c:v>
                </c:pt>
                <c:pt idx="30705">
                  <c:v>6.5392769999999996E-3</c:v>
                </c:pt>
                <c:pt idx="30706">
                  <c:v>6.1978579999999997E-3</c:v>
                </c:pt>
                <c:pt idx="30707">
                  <c:v>4.0540130000000004E-3</c:v>
                </c:pt>
                <c:pt idx="30708">
                  <c:v>2.283279E-3</c:v>
                </c:pt>
                <c:pt idx="30709">
                  <c:v>4.2252560000000002E-3</c:v>
                </c:pt>
                <c:pt idx="30710">
                  <c:v>7.6926429999999999E-3</c:v>
                </c:pt>
                <c:pt idx="30711">
                  <c:v>6.1866259999999998E-3</c:v>
                </c:pt>
                <c:pt idx="30712">
                  <c:v>6.9331829999999999E-3</c:v>
                </c:pt>
                <c:pt idx="30713">
                  <c:v>3.3291280000000002E-3</c:v>
                </c:pt>
                <c:pt idx="30714">
                  <c:v>7.9550139999999998E-3</c:v>
                </c:pt>
                <c:pt idx="30715">
                  <c:v>7.4985470000000004E-3</c:v>
                </c:pt>
                <c:pt idx="30716">
                  <c:v>6.22829E-3</c:v>
                </c:pt>
                <c:pt idx="30717">
                  <c:v>7.1183189999999997E-3</c:v>
                </c:pt>
                <c:pt idx="30718">
                  <c:v>3.9715769999999996E-3</c:v>
                </c:pt>
                <c:pt idx="30719">
                  <c:v>4.152406E-3</c:v>
                </c:pt>
                <c:pt idx="30720">
                  <c:v>3.8588060000000002E-3</c:v>
                </c:pt>
                <c:pt idx="30721">
                  <c:v>6.6990670000000004E-3</c:v>
                </c:pt>
                <c:pt idx="30722">
                  <c:v>7.1802979999999999E-3</c:v>
                </c:pt>
                <c:pt idx="30723">
                  <c:v>4.9315239999999996E-3</c:v>
                </c:pt>
                <c:pt idx="30724">
                  <c:v>9.8727559999999999E-3</c:v>
                </c:pt>
                <c:pt idx="30725">
                  <c:v>5.4375270000000002E-3</c:v>
                </c:pt>
                <c:pt idx="30726">
                  <c:v>2.4705249999999999E-3</c:v>
                </c:pt>
                <c:pt idx="30727">
                  <c:v>6.1502140000000002E-3</c:v>
                </c:pt>
                <c:pt idx="30728">
                  <c:v>6.3100989999999996E-3</c:v>
                </c:pt>
                <c:pt idx="30729">
                  <c:v>4.5622670000000001E-3</c:v>
                </c:pt>
                <c:pt idx="30730">
                  <c:v>6.4988440000000001E-3</c:v>
                </c:pt>
                <c:pt idx="30731">
                  <c:v>6.9904629999999997E-3</c:v>
                </c:pt>
                <c:pt idx="30732">
                  <c:v>8.1674360000000001E-3</c:v>
                </c:pt>
                <c:pt idx="30733">
                  <c:v>7.2060350000000004E-3</c:v>
                </c:pt>
                <c:pt idx="30734">
                  <c:v>5.8542849999999999E-3</c:v>
                </c:pt>
                <c:pt idx="30735">
                  <c:v>1.0581129999999999E-2</c:v>
                </c:pt>
                <c:pt idx="30736">
                  <c:v>5.482364E-3</c:v>
                </c:pt>
                <c:pt idx="30737">
                  <c:v>5.9044750000000002E-3</c:v>
                </c:pt>
                <c:pt idx="30738">
                  <c:v>1.0516054E-2</c:v>
                </c:pt>
                <c:pt idx="30739">
                  <c:v>1.0814594E-2</c:v>
                </c:pt>
                <c:pt idx="30740">
                  <c:v>3.4124369999999999E-3</c:v>
                </c:pt>
                <c:pt idx="30741">
                  <c:v>7.1555100000000003E-3</c:v>
                </c:pt>
                <c:pt idx="30742">
                  <c:v>5.7888419999999998E-3</c:v>
                </c:pt>
                <c:pt idx="30743">
                  <c:v>3.4039809999999999E-3</c:v>
                </c:pt>
                <c:pt idx="30744">
                  <c:v>7.5987329999999999E-3</c:v>
                </c:pt>
                <c:pt idx="30745">
                  <c:v>3.9017320000000002E-3</c:v>
                </c:pt>
                <c:pt idx="30746">
                  <c:v>8.3847279999999993E-3</c:v>
                </c:pt>
                <c:pt idx="30747">
                  <c:v>2.4970109999999999E-3</c:v>
                </c:pt>
                <c:pt idx="30748">
                  <c:v>2.633041E-3</c:v>
                </c:pt>
                <c:pt idx="30749">
                  <c:v>1.07033E-4</c:v>
                </c:pt>
                <c:pt idx="30750">
                  <c:v>3.680638E-3</c:v>
                </c:pt>
                <c:pt idx="30751">
                  <c:v>-1.9985399999999999E-4</c:v>
                </c:pt>
                <c:pt idx="30752" formatCode="0.00E+00">
                  <c:v>4.9939800000000003E-6</c:v>
                </c:pt>
                <c:pt idx="30753">
                  <c:v>1.851363E-3</c:v>
                </c:pt>
                <c:pt idx="30754">
                  <c:v>3.1405209999999999E-3</c:v>
                </c:pt>
                <c:pt idx="30755">
                  <c:v>2.388977E-3</c:v>
                </c:pt>
                <c:pt idx="30756">
                  <c:v>2.8350379999999998E-3</c:v>
                </c:pt>
                <c:pt idx="30757">
                  <c:v>3.9509020000000001E-3</c:v>
                </c:pt>
                <c:pt idx="30758">
                  <c:v>1.6384310000000001E-3</c:v>
                </c:pt>
                <c:pt idx="30759">
                  <c:v>6.1551100000000001E-4</c:v>
                </c:pt>
                <c:pt idx="30760">
                  <c:v>1.9259050000000001E-3</c:v>
                </c:pt>
                <c:pt idx="30761">
                  <c:v>9.9007099999999992E-4</c:v>
                </c:pt>
                <c:pt idx="30762">
                  <c:v>-2.2334170000000001E-3</c:v>
                </c:pt>
                <c:pt idx="30763">
                  <c:v>7.3600800000000002E-4</c:v>
                </c:pt>
                <c:pt idx="30764">
                  <c:v>1.338749E-3</c:v>
                </c:pt>
                <c:pt idx="30765" formatCode="0.00E+00">
                  <c:v>4.8980100000000002E-5</c:v>
                </c:pt>
                <c:pt idx="30766" formatCode="0.00E+00">
                  <c:v>1.7122400000000001E-5</c:v>
                </c:pt>
                <c:pt idx="30767">
                  <c:v>1.7127570000000001E-3</c:v>
                </c:pt>
                <c:pt idx="30768">
                  <c:v>-1.9547400000000001E-4</c:v>
                </c:pt>
                <c:pt idx="30769">
                  <c:v>3.9558620000000001E-3</c:v>
                </c:pt>
                <c:pt idx="30770">
                  <c:v>1.7554140000000001E-3</c:v>
                </c:pt>
                <c:pt idx="30771">
                  <c:v>9.2344300000000003E-4</c:v>
                </c:pt>
                <c:pt idx="30772">
                  <c:v>-9.7754999999999999E-4</c:v>
                </c:pt>
                <c:pt idx="30773" formatCode="0.00E+00">
                  <c:v>8.5850499999999994E-5</c:v>
                </c:pt>
                <c:pt idx="30774">
                  <c:v>9.1046900000000001E-4</c:v>
                </c:pt>
                <c:pt idx="30775">
                  <c:v>2.6274089999999998E-3</c:v>
                </c:pt>
                <c:pt idx="30776">
                  <c:v>3.0346010000000001E-3</c:v>
                </c:pt>
                <c:pt idx="30777">
                  <c:v>4.4061289999999999E-3</c:v>
                </c:pt>
                <c:pt idx="30778">
                  <c:v>5.0314909999999999E-3</c:v>
                </c:pt>
                <c:pt idx="30779">
                  <c:v>-2.0429300000000001E-3</c:v>
                </c:pt>
                <c:pt idx="30780">
                  <c:v>4.3367910000000004E-3</c:v>
                </c:pt>
                <c:pt idx="30781">
                  <c:v>3.5146740000000002E-3</c:v>
                </c:pt>
                <c:pt idx="30782">
                  <c:v>3.8870329999999998E-3</c:v>
                </c:pt>
                <c:pt idx="30783">
                  <c:v>2.7136439999999999E-3</c:v>
                </c:pt>
                <c:pt idx="30784">
                  <c:v>1.2584930000000001E-3</c:v>
                </c:pt>
                <c:pt idx="30785" formatCode="0.00E+00">
                  <c:v>-3.8999099999999997E-5</c:v>
                </c:pt>
                <c:pt idx="30786">
                  <c:v>2.9252700000000002E-3</c:v>
                </c:pt>
                <c:pt idx="30787">
                  <c:v>-1.4934900000000001E-4</c:v>
                </c:pt>
                <c:pt idx="30788">
                  <c:v>8.4866019999999993E-3</c:v>
                </c:pt>
                <c:pt idx="30789">
                  <c:v>2.059862E-3</c:v>
                </c:pt>
                <c:pt idx="30790">
                  <c:v>1.780013E-3</c:v>
                </c:pt>
                <c:pt idx="30791">
                  <c:v>1.304639E-3</c:v>
                </c:pt>
                <c:pt idx="30792">
                  <c:v>4.7461930000000001E-3</c:v>
                </c:pt>
                <c:pt idx="30793">
                  <c:v>2.332E-4</c:v>
                </c:pt>
                <c:pt idx="30794">
                  <c:v>3.0654969999999999E-3</c:v>
                </c:pt>
                <c:pt idx="30795">
                  <c:v>3.8612490000000002E-3</c:v>
                </c:pt>
                <c:pt idx="30796">
                  <c:v>-3.0622969999999998E-3</c:v>
                </c:pt>
                <c:pt idx="30797">
                  <c:v>1.1830479999999999E-3</c:v>
                </c:pt>
                <c:pt idx="30798">
                  <c:v>2.1131710000000001E-3</c:v>
                </c:pt>
                <c:pt idx="30799">
                  <c:v>3.2287700000000002E-3</c:v>
                </c:pt>
                <c:pt idx="30800">
                  <c:v>2.4211100000000001E-4</c:v>
                </c:pt>
                <c:pt idx="30801">
                  <c:v>1.875161E-3</c:v>
                </c:pt>
                <c:pt idx="30802">
                  <c:v>2.7233219999999998E-3</c:v>
                </c:pt>
                <c:pt idx="30803">
                  <c:v>2.185364E-3</c:v>
                </c:pt>
                <c:pt idx="30804">
                  <c:v>2.1076279999999998E-3</c:v>
                </c:pt>
                <c:pt idx="30805">
                  <c:v>5.0120709999999999E-3</c:v>
                </c:pt>
                <c:pt idx="30806">
                  <c:v>1.9632349999999998E-3</c:v>
                </c:pt>
                <c:pt idx="30807">
                  <c:v>2.4343490000000001E-3</c:v>
                </c:pt>
                <c:pt idx="30808">
                  <c:v>1.8385560000000001E-3</c:v>
                </c:pt>
                <c:pt idx="30809">
                  <c:v>1.889955E-3</c:v>
                </c:pt>
                <c:pt idx="30810">
                  <c:v>3.1622400000000002E-3</c:v>
                </c:pt>
                <c:pt idx="30811">
                  <c:v>5.8901149999999996E-3</c:v>
                </c:pt>
                <c:pt idx="30812">
                  <c:v>4.16205E-4</c:v>
                </c:pt>
                <c:pt idx="30813">
                  <c:v>3.7747179999999998E-3</c:v>
                </c:pt>
                <c:pt idx="30814">
                  <c:v>4.8095789999999996E-3</c:v>
                </c:pt>
                <c:pt idx="30815">
                  <c:v>1.359187E-3</c:v>
                </c:pt>
                <c:pt idx="30816">
                  <c:v>5.5419670000000001E-3</c:v>
                </c:pt>
                <c:pt idx="30817">
                  <c:v>6.2230900000000003E-4</c:v>
                </c:pt>
                <c:pt idx="30818">
                  <c:v>3.1974949999999999E-3</c:v>
                </c:pt>
                <c:pt idx="30819">
                  <c:v>2.5479500000000002E-3</c:v>
                </c:pt>
                <c:pt idx="30820">
                  <c:v>-5.9806799999999999E-4</c:v>
                </c:pt>
                <c:pt idx="30821">
                  <c:v>2.3681610000000001E-3</c:v>
                </c:pt>
                <c:pt idx="30822">
                  <c:v>5.0514619999999996E-3</c:v>
                </c:pt>
                <c:pt idx="30823">
                  <c:v>-1.3797399999999999E-4</c:v>
                </c:pt>
                <c:pt idx="30824">
                  <c:v>-8.07441E-4</c:v>
                </c:pt>
                <c:pt idx="30825">
                  <c:v>8.4851299999999996E-4</c:v>
                </c:pt>
                <c:pt idx="30826">
                  <c:v>-4.2062899999999997E-3</c:v>
                </c:pt>
                <c:pt idx="30827">
                  <c:v>-1.3689570000000001E-3</c:v>
                </c:pt>
                <c:pt idx="30828">
                  <c:v>-1.5847960000000001E-3</c:v>
                </c:pt>
                <c:pt idx="30829">
                  <c:v>-1.8441880000000001E-3</c:v>
                </c:pt>
                <c:pt idx="30830">
                  <c:v>-3.5227050000000001E-3</c:v>
                </c:pt>
                <c:pt idx="30831">
                  <c:v>-3.3322880000000001E-3</c:v>
                </c:pt>
                <c:pt idx="30832">
                  <c:v>7.3518200000000002E-4</c:v>
                </c:pt>
                <c:pt idx="30833">
                  <c:v>-2.723998E-3</c:v>
                </c:pt>
                <c:pt idx="30834">
                  <c:v>-4.3138819999999998E-3</c:v>
                </c:pt>
                <c:pt idx="30835">
                  <c:v>-2.9404890000000001E-3</c:v>
                </c:pt>
                <c:pt idx="30836">
                  <c:v>-1.1807950000000001E-3</c:v>
                </c:pt>
                <c:pt idx="30837">
                  <c:v>-1.7688199999999999E-3</c:v>
                </c:pt>
                <c:pt idx="30838">
                  <c:v>-2.8076220000000001E-3</c:v>
                </c:pt>
                <c:pt idx="30839">
                  <c:v>-3.4308009999999998E-3</c:v>
                </c:pt>
                <c:pt idx="30840">
                  <c:v>-5.0383800000000003E-3</c:v>
                </c:pt>
                <c:pt idx="30841">
                  <c:v>-4.6466290000000002E-3</c:v>
                </c:pt>
                <c:pt idx="30842">
                  <c:v>-4.4783690000000003E-3</c:v>
                </c:pt>
                <c:pt idx="30843">
                  <c:v>-3.220559E-3</c:v>
                </c:pt>
                <c:pt idx="30844">
                  <c:v>-5.9344419999999998E-3</c:v>
                </c:pt>
                <c:pt idx="30845">
                  <c:v>-6.4034249999999999E-3</c:v>
                </c:pt>
                <c:pt idx="30846">
                  <c:v>-5.8020559999999999E-3</c:v>
                </c:pt>
                <c:pt idx="30847">
                  <c:v>-7.5866400000000004E-3</c:v>
                </c:pt>
                <c:pt idx="30848">
                  <c:v>-7.1762709999999997E-3</c:v>
                </c:pt>
                <c:pt idx="30849">
                  <c:v>8.3984399999999996E-4</c:v>
                </c:pt>
                <c:pt idx="30850">
                  <c:v>-9.9871149999999995E-3</c:v>
                </c:pt>
                <c:pt idx="30851">
                  <c:v>-5.3849070000000004E-3</c:v>
                </c:pt>
                <c:pt idx="30852">
                  <c:v>-8.0451629999999993E-3</c:v>
                </c:pt>
                <c:pt idx="30853">
                  <c:v>-1.1074775E-2</c:v>
                </c:pt>
                <c:pt idx="30854">
                  <c:v>-4.169079E-3</c:v>
                </c:pt>
                <c:pt idx="30855">
                  <c:v>-6.2913520000000001E-3</c:v>
                </c:pt>
                <c:pt idx="30856">
                  <c:v>-2.785156E-3</c:v>
                </c:pt>
                <c:pt idx="30857">
                  <c:v>-6.2278239999999999E-3</c:v>
                </c:pt>
                <c:pt idx="30858">
                  <c:v>-4.8779599999999998E-3</c:v>
                </c:pt>
                <c:pt idx="30859">
                  <c:v>-1.0217066E-2</c:v>
                </c:pt>
                <c:pt idx="30860">
                  <c:v>-3.9641340000000002E-3</c:v>
                </c:pt>
                <c:pt idx="30861">
                  <c:v>-5.3045030000000003E-3</c:v>
                </c:pt>
                <c:pt idx="30862">
                  <c:v>-4.18024E-3</c:v>
                </c:pt>
                <c:pt idx="30863">
                  <c:v>-8.5883030000000003E-3</c:v>
                </c:pt>
                <c:pt idx="30864">
                  <c:v>2.4992759999999999E-3</c:v>
                </c:pt>
                <c:pt idx="30865">
                  <c:v>-5.8952739999999998E-3</c:v>
                </c:pt>
                <c:pt idx="30866">
                  <c:v>-6.7039459999999997E-3</c:v>
                </c:pt>
                <c:pt idx="30867">
                  <c:v>-8.9505890000000001E-3</c:v>
                </c:pt>
                <c:pt idx="30868">
                  <c:v>-9.5181200000000001E-4</c:v>
                </c:pt>
                <c:pt idx="30869">
                  <c:v>-5.1681280000000001E-3</c:v>
                </c:pt>
                <c:pt idx="30870">
                  <c:v>-1.5192339999999999E-3</c:v>
                </c:pt>
                <c:pt idx="30871">
                  <c:v>-3.3331120000000001E-3</c:v>
                </c:pt>
                <c:pt idx="30872">
                  <c:v>-6.7497060000000003E-3</c:v>
                </c:pt>
                <c:pt idx="30873">
                  <c:v>-7.5561109999999999E-3</c:v>
                </c:pt>
                <c:pt idx="30874">
                  <c:v>-6.5261470000000004E-3</c:v>
                </c:pt>
                <c:pt idx="30875">
                  <c:v>-7.5783619999999999E-3</c:v>
                </c:pt>
                <c:pt idx="30876">
                  <c:v>-9.6355400000000004E-4</c:v>
                </c:pt>
                <c:pt idx="30877">
                  <c:v>-4.6293949999999997E-3</c:v>
                </c:pt>
                <c:pt idx="30878">
                  <c:v>-7.3489150000000001E-3</c:v>
                </c:pt>
                <c:pt idx="30879">
                  <c:v>-4.8090579999999997E-3</c:v>
                </c:pt>
                <c:pt idx="30880">
                  <c:v>-1.7359439999999999E-3</c:v>
                </c:pt>
                <c:pt idx="30881">
                  <c:v>-2.6944159999999998E-3</c:v>
                </c:pt>
                <c:pt idx="30882">
                  <c:v>-5.9097209999999997E-3</c:v>
                </c:pt>
                <c:pt idx="30883">
                  <c:v>-3.2407009999999999E-3</c:v>
                </c:pt>
                <c:pt idx="30884">
                  <c:v>-2.3659499999999999E-3</c:v>
                </c:pt>
                <c:pt idx="30885">
                  <c:v>-8.3617899999999992E-3</c:v>
                </c:pt>
                <c:pt idx="30886">
                  <c:v>-9.8331000000000004E-4</c:v>
                </c:pt>
                <c:pt idx="30887">
                  <c:v>5.3975099999999999E-4</c:v>
                </c:pt>
                <c:pt idx="30888">
                  <c:v>-4.1563470000000003E-3</c:v>
                </c:pt>
                <c:pt idx="30889">
                  <c:v>-6.2032529999999997E-3</c:v>
                </c:pt>
                <c:pt idx="30890">
                  <c:v>-2.9519300000000002E-4</c:v>
                </c:pt>
                <c:pt idx="30891">
                  <c:v>-6.0409629999999999E-3</c:v>
                </c:pt>
                <c:pt idx="30892">
                  <c:v>9.11363E-4</c:v>
                </c:pt>
                <c:pt idx="30893">
                  <c:v>4.6741399999999998E-4</c:v>
                </c:pt>
                <c:pt idx="30894">
                  <c:v>-3.9673549999999997E-3</c:v>
                </c:pt>
                <c:pt idx="30895">
                  <c:v>-4.0099660000000002E-3</c:v>
                </c:pt>
                <c:pt idx="30896">
                  <c:v>-5.5222800000000001E-3</c:v>
                </c:pt>
                <c:pt idx="30897">
                  <c:v>-1.2457760000000001E-3</c:v>
                </c:pt>
                <c:pt idx="30898">
                  <c:v>-1.4397730000000001E-3</c:v>
                </c:pt>
                <c:pt idx="30899">
                  <c:v>4.01004E-4</c:v>
                </c:pt>
                <c:pt idx="30900">
                  <c:v>1.0319769999999999E-3</c:v>
                </c:pt>
                <c:pt idx="30901">
                  <c:v>-8.3836100000000003E-4</c:v>
                </c:pt>
                <c:pt idx="30902">
                  <c:v>-7.8922990000000002E-3</c:v>
                </c:pt>
                <c:pt idx="30903">
                  <c:v>-4.2610800000000004E-3</c:v>
                </c:pt>
                <c:pt idx="30904">
                  <c:v>-5.2045190000000003E-3</c:v>
                </c:pt>
                <c:pt idx="30905">
                  <c:v>-1.8819664E-2</c:v>
                </c:pt>
                <c:pt idx="30906">
                  <c:v>-4.9172340000000004E-3</c:v>
                </c:pt>
                <c:pt idx="30907">
                  <c:v>1.1140270000000001E-3</c:v>
                </c:pt>
                <c:pt idx="30908">
                  <c:v>9.1717100000000005E-4</c:v>
                </c:pt>
                <c:pt idx="30909">
                  <c:v>-1.218951E-3</c:v>
                </c:pt>
                <c:pt idx="30910">
                  <c:v>1.1902127E-2</c:v>
                </c:pt>
                <c:pt idx="30911">
                  <c:v>-1.487489E-2</c:v>
                </c:pt>
                <c:pt idx="30912">
                  <c:v>-7.9696980000000008E-3</c:v>
                </c:pt>
                <c:pt idx="30913">
                  <c:v>-1.4702529999999999E-3</c:v>
                </c:pt>
                <c:pt idx="30914">
                  <c:v>1.2046324000000001E-2</c:v>
                </c:pt>
                <c:pt idx="30915">
                  <c:v>7.4638229999999996E-3</c:v>
                </c:pt>
                <c:pt idx="30916">
                  <c:v>-1.5909992000000001E-2</c:v>
                </c:pt>
                <c:pt idx="30917">
                  <c:v>1.0324275000000001E-2</c:v>
                </c:pt>
                <c:pt idx="30918">
                  <c:v>-1.198178E-3</c:v>
                </c:pt>
                <c:pt idx="30919">
                  <c:v>-1.4945149E-2</c:v>
                </c:pt>
                <c:pt idx="30920">
                  <c:v>-1.40259E-3</c:v>
                </c:pt>
                <c:pt idx="30921">
                  <c:v>1.6265087000000001E-2</c:v>
                </c:pt>
                <c:pt idx="30922">
                  <c:v>5.8487590000000002E-3</c:v>
                </c:pt>
                <c:pt idx="30923">
                  <c:v>-2.3562924999999998E-2</c:v>
                </c:pt>
                <c:pt idx="30924">
                  <c:v>1.2312058000000001E-2</c:v>
                </c:pt>
                <c:pt idx="30925">
                  <c:v>-5.9036970000000003E-3</c:v>
                </c:pt>
                <c:pt idx="30926">
                  <c:v>-1.3079212999999999E-2</c:v>
                </c:pt>
                <c:pt idx="30927">
                  <c:v>-9.7438709999999994E-3</c:v>
                </c:pt>
                <c:pt idx="30928">
                  <c:v>1.2538644E-2</c:v>
                </c:pt>
                <c:pt idx="30929">
                  <c:v>-1.3459934E-2</c:v>
                </c:pt>
                <c:pt idx="30930">
                  <c:v>-1.4120033000000001E-2</c:v>
                </c:pt>
                <c:pt idx="30931">
                  <c:v>9.2894190000000001E-3</c:v>
                </c:pt>
                <c:pt idx="30932">
                  <c:v>-1.5537707E-2</c:v>
                </c:pt>
                <c:pt idx="30933">
                  <c:v>-1.0611923000000001E-2</c:v>
                </c:pt>
                <c:pt idx="30934">
                  <c:v>-3.9731649999999999E-3</c:v>
                </c:pt>
                <c:pt idx="30935">
                  <c:v>-2.6743409999999998E-3</c:v>
                </c:pt>
                <c:pt idx="30936">
                  <c:v>-4.380849E-3</c:v>
                </c:pt>
                <c:pt idx="30937">
                  <c:v>-1.2721869E-2</c:v>
                </c:pt>
                <c:pt idx="30938">
                  <c:v>-6.2224530000000002E-3</c:v>
                </c:pt>
                <c:pt idx="30939">
                  <c:v>-7.7215460000000001E-3</c:v>
                </c:pt>
                <c:pt idx="30940">
                  <c:v>-8.8955379999999997E-3</c:v>
                </c:pt>
                <c:pt idx="30941">
                  <c:v>-5.2328920000000003E-3</c:v>
                </c:pt>
                <c:pt idx="30942">
                  <c:v>-4.6188799999999998E-4</c:v>
                </c:pt>
                <c:pt idx="30943">
                  <c:v>-3.8142749999999998E-3</c:v>
                </c:pt>
                <c:pt idx="30944">
                  <c:v>-3.748248E-3</c:v>
                </c:pt>
                <c:pt idx="30945">
                  <c:v>1.795388E-3</c:v>
                </c:pt>
                <c:pt idx="30946">
                  <c:v>-1.0552406E-2</c:v>
                </c:pt>
                <c:pt idx="30947">
                  <c:v>-3.3485559999999999E-3</c:v>
                </c:pt>
                <c:pt idx="30948">
                  <c:v>-1.679994E-3</c:v>
                </c:pt>
                <c:pt idx="30949">
                  <c:v>5.60258E-4</c:v>
                </c:pt>
                <c:pt idx="30950">
                  <c:v>-2.7145379999999998E-3</c:v>
                </c:pt>
                <c:pt idx="30951">
                  <c:v>-4.1012460000000002E-3</c:v>
                </c:pt>
                <c:pt idx="30952">
                  <c:v>3.039005E-3</c:v>
                </c:pt>
                <c:pt idx="30953">
                  <c:v>-3.0031749999999999E-3</c:v>
                </c:pt>
                <c:pt idx="30954">
                  <c:v>-6.0033930000000001E-3</c:v>
                </c:pt>
                <c:pt idx="30955">
                  <c:v>1.373563E-3</c:v>
                </c:pt>
                <c:pt idx="30956">
                  <c:v>-3.2493209999999999E-3</c:v>
                </c:pt>
                <c:pt idx="30957">
                  <c:v>-2.2114869999999998E-3</c:v>
                </c:pt>
                <c:pt idx="30958">
                  <c:v>5.7897139999999996E-3</c:v>
                </c:pt>
                <c:pt idx="30959">
                  <c:v>-5.9681199999999995E-4</c:v>
                </c:pt>
                <c:pt idx="30960">
                  <c:v>-1.229579E-3</c:v>
                </c:pt>
                <c:pt idx="30961">
                  <c:v>-3.0517140000000001E-3</c:v>
                </c:pt>
                <c:pt idx="30962">
                  <c:v>6.1197079999999997E-3</c:v>
                </c:pt>
                <c:pt idx="30963">
                  <c:v>1.9236310000000001E-3</c:v>
                </c:pt>
                <c:pt idx="30964">
                  <c:v>-2.9131809999999999E-3</c:v>
                </c:pt>
                <c:pt idx="30965">
                  <c:v>4.2384720000000001E-3</c:v>
                </c:pt>
                <c:pt idx="30966">
                  <c:v>5.9249200000000002E-3</c:v>
                </c:pt>
                <c:pt idx="30967">
                  <c:v>4.8967399999999995E-4</c:v>
                </c:pt>
                <c:pt idx="30968">
                  <c:v>-4.7503320000000003E-3</c:v>
                </c:pt>
                <c:pt idx="30969">
                  <c:v>4.5752600000000003E-3</c:v>
                </c:pt>
                <c:pt idx="30970">
                  <c:v>-2.9092639999999999E-3</c:v>
                </c:pt>
                <c:pt idx="30971">
                  <c:v>3.2692699999999999E-3</c:v>
                </c:pt>
                <c:pt idx="30972">
                  <c:v>-3.0223989999999998E-3</c:v>
                </c:pt>
                <c:pt idx="30973">
                  <c:v>2.6554600000000001E-3</c:v>
                </c:pt>
                <c:pt idx="30974">
                  <c:v>2.2943149999999999E-3</c:v>
                </c:pt>
                <c:pt idx="30975">
                  <c:v>4.1492299999999998E-4</c:v>
                </c:pt>
                <c:pt idx="30976">
                  <c:v>-1.6519079999999999E-3</c:v>
                </c:pt>
                <c:pt idx="30977">
                  <c:v>-8.5056200000000002E-4</c:v>
                </c:pt>
                <c:pt idx="30978">
                  <c:v>-3.7746889999999999E-3</c:v>
                </c:pt>
                <c:pt idx="30979">
                  <c:v>-9.4215100000000001E-4</c:v>
                </c:pt>
                <c:pt idx="30980">
                  <c:v>2.9153360000000001E-3</c:v>
                </c:pt>
                <c:pt idx="30981">
                  <c:v>-7.0483480000000003E-3</c:v>
                </c:pt>
                <c:pt idx="30982">
                  <c:v>-2.6148859999999999E-3</c:v>
                </c:pt>
                <c:pt idx="30983">
                  <c:v>-2.8834800000000001E-4</c:v>
                </c:pt>
                <c:pt idx="30984">
                  <c:v>-7.5355300000000001E-4</c:v>
                </c:pt>
                <c:pt idx="30985">
                  <c:v>1.9197280000000001E-3</c:v>
                </c:pt>
                <c:pt idx="30986">
                  <c:v>-1.1895619999999999E-3</c:v>
                </c:pt>
                <c:pt idx="30987">
                  <c:v>-1.7834470000000001E-3</c:v>
                </c:pt>
                <c:pt idx="30988">
                  <c:v>-4.66248E-4</c:v>
                </c:pt>
                <c:pt idx="30989">
                  <c:v>-3.2164939999999999E-3</c:v>
                </c:pt>
                <c:pt idx="30990">
                  <c:v>-1.4323929999999999E-3</c:v>
                </c:pt>
                <c:pt idx="30991">
                  <c:v>-3.719516E-3</c:v>
                </c:pt>
                <c:pt idx="30992">
                  <c:v>-4.0861389999999999E-3</c:v>
                </c:pt>
                <c:pt idx="30993">
                  <c:v>-8.0752199999999997E-4</c:v>
                </c:pt>
                <c:pt idx="30994">
                  <c:v>-4.6701939999999999E-3</c:v>
                </c:pt>
                <c:pt idx="30995">
                  <c:v>-3.1194360000000002E-3</c:v>
                </c:pt>
                <c:pt idx="30996">
                  <c:v>7.5091899999999996E-4</c:v>
                </c:pt>
                <c:pt idx="30997">
                  <c:v>-7.8071499999999997E-3</c:v>
                </c:pt>
                <c:pt idx="30998">
                  <c:v>-4.0044499999999997E-3</c:v>
                </c:pt>
                <c:pt idx="30999">
                  <c:v>-2.58714E-4</c:v>
                </c:pt>
                <c:pt idx="31000">
                  <c:v>-4.3633489999999999E-3</c:v>
                </c:pt>
                <c:pt idx="31001">
                  <c:v>-3.7529529999999998E-3</c:v>
                </c:pt>
                <c:pt idx="31002">
                  <c:v>-4.6511440000000003E-3</c:v>
                </c:pt>
                <c:pt idx="31003">
                  <c:v>-5.9834500000000002E-4</c:v>
                </c:pt>
                <c:pt idx="31004">
                  <c:v>-3.678696E-3</c:v>
                </c:pt>
                <c:pt idx="31005">
                  <c:v>-4.9956289999999997E-3</c:v>
                </c:pt>
                <c:pt idx="31006">
                  <c:v>-5.5299699999999995E-4</c:v>
                </c:pt>
                <c:pt idx="31007">
                  <c:v>-1.6017500000000001E-3</c:v>
                </c:pt>
                <c:pt idx="31008">
                  <c:v>-5.3797840000000003E-3</c:v>
                </c:pt>
                <c:pt idx="31009">
                  <c:v>-1.4146040000000001E-3</c:v>
                </c:pt>
                <c:pt idx="31010">
                  <c:v>-4.1449629999999998E-3</c:v>
                </c:pt>
                <c:pt idx="31011">
                  <c:v>-1.1417160000000001E-3</c:v>
                </c:pt>
                <c:pt idx="31012">
                  <c:v>1.097946E-3</c:v>
                </c:pt>
                <c:pt idx="31013">
                  <c:v>-3.2451369999999999E-3</c:v>
                </c:pt>
                <c:pt idx="31014">
                  <c:v>4.5086600000000002E-4</c:v>
                </c:pt>
                <c:pt idx="31015">
                  <c:v>-3.7872880000000002E-3</c:v>
                </c:pt>
                <c:pt idx="31016">
                  <c:v>-3.5883410000000001E-3</c:v>
                </c:pt>
                <c:pt idx="31017">
                  <c:v>3.015233E-3</c:v>
                </c:pt>
                <c:pt idx="31018">
                  <c:v>-4.0925110000000001E-3</c:v>
                </c:pt>
                <c:pt idx="31019">
                  <c:v>1.2271529999999999E-3</c:v>
                </c:pt>
                <c:pt idx="31020">
                  <c:v>2.7526909999999998E-3</c:v>
                </c:pt>
                <c:pt idx="31021">
                  <c:v>-3.0468750000000001E-3</c:v>
                </c:pt>
                <c:pt idx="31022">
                  <c:v>-4.1950670000000002E-3</c:v>
                </c:pt>
                <c:pt idx="31023">
                  <c:v>3.3368849999999999E-3</c:v>
                </c:pt>
                <c:pt idx="31024">
                  <c:v>-2.7601259999999999E-3</c:v>
                </c:pt>
                <c:pt idx="31025">
                  <c:v>-8.3306299999999999E-4</c:v>
                </c:pt>
                <c:pt idx="31026">
                  <c:v>-3.3016909999999998E-3</c:v>
                </c:pt>
                <c:pt idx="31027">
                  <c:v>2.025963E-3</c:v>
                </c:pt>
                <c:pt idx="31028">
                  <c:v>2.4869950000000001E-3</c:v>
                </c:pt>
                <c:pt idx="31029">
                  <c:v>-2.3354560000000001E-3</c:v>
                </c:pt>
                <c:pt idx="31030">
                  <c:v>-1.7722409999999999E-3</c:v>
                </c:pt>
                <c:pt idx="31031">
                  <c:v>-2.7205929999999999E-3</c:v>
                </c:pt>
                <c:pt idx="31032">
                  <c:v>-4.308414E-3</c:v>
                </c:pt>
                <c:pt idx="31033">
                  <c:v>1.8789080000000001E-3</c:v>
                </c:pt>
                <c:pt idx="31034">
                  <c:v>1.2533799999999999E-3</c:v>
                </c:pt>
                <c:pt idx="31035">
                  <c:v>-2.9490879999999999E-3</c:v>
                </c:pt>
                <c:pt idx="31036">
                  <c:v>5.3875099999999997E-4</c:v>
                </c:pt>
                <c:pt idx="31037">
                  <c:v>1.9619440000000002E-3</c:v>
                </c:pt>
                <c:pt idx="31038">
                  <c:v>-2.64646E-4</c:v>
                </c:pt>
                <c:pt idx="31039">
                  <c:v>-5.5919200000000002E-4</c:v>
                </c:pt>
                <c:pt idx="31040">
                  <c:v>-2.3962699999999998E-3</c:v>
                </c:pt>
                <c:pt idx="31041">
                  <c:v>-2.6828260000000001E-3</c:v>
                </c:pt>
                <c:pt idx="31042">
                  <c:v>7.6151589999999998E-3</c:v>
                </c:pt>
                <c:pt idx="31043">
                  <c:v>1.515455E-3</c:v>
                </c:pt>
                <c:pt idx="31044">
                  <c:v>6.8660499999999996E-4</c:v>
                </c:pt>
                <c:pt idx="31045">
                  <c:v>-2.3925410000000002E-3</c:v>
                </c:pt>
                <c:pt idx="31046">
                  <c:v>-5.2371899999999996E-4</c:v>
                </c:pt>
                <c:pt idx="31047">
                  <c:v>2.613219E-3</c:v>
                </c:pt>
                <c:pt idx="31048">
                  <c:v>1.1023820000000001E-3</c:v>
                </c:pt>
                <c:pt idx="31049">
                  <c:v>2.3479429999999999E-3</c:v>
                </c:pt>
                <c:pt idx="31050">
                  <c:v>-4.8469700000000002E-4</c:v>
                </c:pt>
                <c:pt idx="31051" formatCode="0.00E+00">
                  <c:v>-1.5714199999999999E-5</c:v>
                </c:pt>
                <c:pt idx="31052">
                  <c:v>4.1258809999999996E-3</c:v>
                </c:pt>
                <c:pt idx="31053">
                  <c:v>8.7309499999999995E-4</c:v>
                </c:pt>
                <c:pt idx="31054">
                  <c:v>1.5781079999999999E-3</c:v>
                </c:pt>
                <c:pt idx="31055">
                  <c:v>-4.4954970000000002E-3</c:v>
                </c:pt>
                <c:pt idx="31056">
                  <c:v>8.3974199999999998E-4</c:v>
                </c:pt>
                <c:pt idx="31057">
                  <c:v>-3.2272799999999999E-4</c:v>
                </c:pt>
                <c:pt idx="31058">
                  <c:v>-7.6499000000000001E-4</c:v>
                </c:pt>
                <c:pt idx="31059">
                  <c:v>1.7125479999999999E-3</c:v>
                </c:pt>
                <c:pt idx="31060">
                  <c:v>9.2338999999999995E-4</c:v>
                </c:pt>
                <c:pt idx="31061" formatCode="0.00E+00">
                  <c:v>-6.3311299999999998E-5</c:v>
                </c:pt>
                <c:pt idx="31062">
                  <c:v>2.2508229999999999E-3</c:v>
                </c:pt>
                <c:pt idx="31063">
                  <c:v>3.1331280000000002E-3</c:v>
                </c:pt>
                <c:pt idx="31064">
                  <c:v>-5.1889090000000002E-3</c:v>
                </c:pt>
                <c:pt idx="31065">
                  <c:v>1.292159E-3</c:v>
                </c:pt>
                <c:pt idx="31066">
                  <c:v>3.4913779999999998E-3</c:v>
                </c:pt>
                <c:pt idx="31067">
                  <c:v>-4.8280709999999998E-3</c:v>
                </c:pt>
                <c:pt idx="31068">
                  <c:v>-2.2511469999999998E-3</c:v>
                </c:pt>
                <c:pt idx="31069">
                  <c:v>-1.5310899999999999E-4</c:v>
                </c:pt>
                <c:pt idx="31070">
                  <c:v>-1.0162249999999999E-3</c:v>
                </c:pt>
                <c:pt idx="31071">
                  <c:v>-3.0436899999999999E-3</c:v>
                </c:pt>
                <c:pt idx="31072">
                  <c:v>-3.7720890000000002E-3</c:v>
                </c:pt>
                <c:pt idx="31073">
                  <c:v>-1.828248E-3</c:v>
                </c:pt>
                <c:pt idx="31074">
                  <c:v>-2.8650020000000002E-3</c:v>
                </c:pt>
                <c:pt idx="31075">
                  <c:v>-5.7153830000000001E-3</c:v>
                </c:pt>
                <c:pt idx="31076">
                  <c:v>-2.0537329999999999E-3</c:v>
                </c:pt>
                <c:pt idx="31077">
                  <c:v>-3.7762659999999999E-3</c:v>
                </c:pt>
                <c:pt idx="31078">
                  <c:v>-7.0842810000000004E-3</c:v>
                </c:pt>
                <c:pt idx="31079">
                  <c:v>-1.8250709999999999E-3</c:v>
                </c:pt>
                <c:pt idx="31080">
                  <c:v>-3.4174489999999999E-3</c:v>
                </c:pt>
                <c:pt idx="31081">
                  <c:v>-1.7934540000000001E-3</c:v>
                </c:pt>
                <c:pt idx="31082">
                  <c:v>-7.773248E-3</c:v>
                </c:pt>
                <c:pt idx="31083">
                  <c:v>-2.3659649999999998E-3</c:v>
                </c:pt>
                <c:pt idx="31084">
                  <c:v>-4.1071780000000004E-3</c:v>
                </c:pt>
                <c:pt idx="31085">
                  <c:v>-3.5846659999999998E-3</c:v>
                </c:pt>
                <c:pt idx="31086">
                  <c:v>-3.4469610000000001E-3</c:v>
                </c:pt>
                <c:pt idx="31087">
                  <c:v>-5.5612439999999999E-3</c:v>
                </c:pt>
                <c:pt idx="31088">
                  <c:v>-6.1838539999999999E-3</c:v>
                </c:pt>
                <c:pt idx="31089">
                  <c:v>-4.3044620000000002E-3</c:v>
                </c:pt>
                <c:pt idx="31090">
                  <c:v>-1.806474E-3</c:v>
                </c:pt>
                <c:pt idx="31091">
                  <c:v>-4.2946649999999996E-3</c:v>
                </c:pt>
                <c:pt idx="31092">
                  <c:v>-1.007462E-3</c:v>
                </c:pt>
                <c:pt idx="31093">
                  <c:v>-5.9729259999999999E-3</c:v>
                </c:pt>
                <c:pt idx="31094">
                  <c:v>-6.0600489999999996E-3</c:v>
                </c:pt>
                <c:pt idx="31095">
                  <c:v>-3.507942E-3</c:v>
                </c:pt>
                <c:pt idx="31096">
                  <c:v>-6.2405680000000002E-3</c:v>
                </c:pt>
                <c:pt idx="31097">
                  <c:v>-6.2635800000000004E-4</c:v>
                </c:pt>
                <c:pt idx="31098">
                  <c:v>-3.5902590000000002E-3</c:v>
                </c:pt>
                <c:pt idx="31099">
                  <c:v>-5.2808330000000004E-3</c:v>
                </c:pt>
                <c:pt idx="31100">
                  <c:v>1.241893E-3</c:v>
                </c:pt>
                <c:pt idx="31101">
                  <c:v>-5.1374430000000002E-3</c:v>
                </c:pt>
                <c:pt idx="31102">
                  <c:v>-1.922375E-3</c:v>
                </c:pt>
                <c:pt idx="31103">
                  <c:v>1.781283E-3</c:v>
                </c:pt>
                <c:pt idx="31104">
                  <c:v>-3.8759710000000002E-3</c:v>
                </c:pt>
                <c:pt idx="31105">
                  <c:v>-8.03482E-4</c:v>
                </c:pt>
                <c:pt idx="31106">
                  <c:v>-2.8745490000000001E-3</c:v>
                </c:pt>
                <c:pt idx="31107">
                  <c:v>-7.0394660000000003E-3</c:v>
                </c:pt>
                <c:pt idx="31108">
                  <c:v>3.3796189999999999E-3</c:v>
                </c:pt>
                <c:pt idx="31109">
                  <c:v>1.553755E-3</c:v>
                </c:pt>
                <c:pt idx="31110">
                  <c:v>-1.670323E-3</c:v>
                </c:pt>
                <c:pt idx="31111">
                  <c:v>-3.2622599999999999E-4</c:v>
                </c:pt>
                <c:pt idx="31112">
                  <c:v>1.6457080000000001E-3</c:v>
                </c:pt>
                <c:pt idx="31113">
                  <c:v>2.937874E-3</c:v>
                </c:pt>
                <c:pt idx="31114">
                  <c:v>-8.9097700000000004E-4</c:v>
                </c:pt>
                <c:pt idx="31115">
                  <c:v>-7.3598100000000003E-4</c:v>
                </c:pt>
                <c:pt idx="31116">
                  <c:v>2.2407960000000002E-3</c:v>
                </c:pt>
                <c:pt idx="31117">
                  <c:v>9.6194599999999998E-4</c:v>
                </c:pt>
                <c:pt idx="31118" formatCode="0.00E+00">
                  <c:v>-6.0431199999999998E-5</c:v>
                </c:pt>
                <c:pt idx="31119">
                  <c:v>3.9223260000000003E-3</c:v>
                </c:pt>
                <c:pt idx="31120">
                  <c:v>-2.9008459999999999E-3</c:v>
                </c:pt>
                <c:pt idx="31121">
                  <c:v>-7.8256699999999996E-4</c:v>
                </c:pt>
                <c:pt idx="31122">
                  <c:v>-3.804778E-3</c:v>
                </c:pt>
                <c:pt idx="31123">
                  <c:v>1.8863969999999999E-3</c:v>
                </c:pt>
                <c:pt idx="31124">
                  <c:v>-9.2350400000000001E-4</c:v>
                </c:pt>
                <c:pt idx="31125">
                  <c:v>-2.4233969999999999E-3</c:v>
                </c:pt>
                <c:pt idx="31126">
                  <c:v>5.1472699999999998E-4</c:v>
                </c:pt>
                <c:pt idx="31127">
                  <c:v>-9.2710899999999996E-4</c:v>
                </c:pt>
                <c:pt idx="31128">
                  <c:v>-4.6692039999999997E-3</c:v>
                </c:pt>
                <c:pt idx="31129">
                  <c:v>-1.8249480000000001E-3</c:v>
                </c:pt>
                <c:pt idx="31130">
                  <c:v>-6.58513E-4</c:v>
                </c:pt>
                <c:pt idx="31131">
                  <c:v>-2.1184580000000001E-3</c:v>
                </c:pt>
                <c:pt idx="31132">
                  <c:v>3.7948180000000001E-3</c:v>
                </c:pt>
                <c:pt idx="31133">
                  <c:v>-2.4708009999999999E-3</c:v>
                </c:pt>
                <c:pt idx="31134">
                  <c:v>-3.4816510000000001E-3</c:v>
                </c:pt>
                <c:pt idx="31135">
                  <c:v>-3.2422330000000002E-3</c:v>
                </c:pt>
                <c:pt idx="31136">
                  <c:v>-2.7560940000000002E-3</c:v>
                </c:pt>
                <c:pt idx="31137">
                  <c:v>2.0880399999999999E-4</c:v>
                </c:pt>
                <c:pt idx="31138">
                  <c:v>-3.775619E-3</c:v>
                </c:pt>
                <c:pt idx="31139">
                  <c:v>-3.0371249999999999E-3</c:v>
                </c:pt>
                <c:pt idx="31140">
                  <c:v>-2.5945629999999998E-3</c:v>
                </c:pt>
                <c:pt idx="31141">
                  <c:v>-3.6704810000000002E-3</c:v>
                </c:pt>
                <c:pt idx="31142">
                  <c:v>-2.2461410000000001E-3</c:v>
                </c:pt>
                <c:pt idx="31143">
                  <c:v>-3.8112999999999998E-4</c:v>
                </c:pt>
                <c:pt idx="31144">
                  <c:v>-3.0783109999999998E-3</c:v>
                </c:pt>
                <c:pt idx="31145">
                  <c:v>1.6956709999999999E-3</c:v>
                </c:pt>
                <c:pt idx="31146">
                  <c:v>-6.0933599999999999E-3</c:v>
                </c:pt>
                <c:pt idx="31147">
                  <c:v>-5.2145159999999998E-3</c:v>
                </c:pt>
                <c:pt idx="31148">
                  <c:v>1.9291429999999999E-3</c:v>
                </c:pt>
                <c:pt idx="31149">
                  <c:v>-5.0619219999999999E-3</c:v>
                </c:pt>
                <c:pt idx="31150">
                  <c:v>-9.911360000000001E-4</c:v>
                </c:pt>
                <c:pt idx="31151">
                  <c:v>3.0328999999999998E-3</c:v>
                </c:pt>
                <c:pt idx="31152">
                  <c:v>-3.8829020000000001E-3</c:v>
                </c:pt>
                <c:pt idx="31153">
                  <c:v>-2.817637E-3</c:v>
                </c:pt>
                <c:pt idx="31154">
                  <c:v>-1.837303E-3</c:v>
                </c:pt>
                <c:pt idx="31155">
                  <c:v>-3.7169619999999999E-3</c:v>
                </c:pt>
                <c:pt idx="31156">
                  <c:v>1.6033620000000001E-3</c:v>
                </c:pt>
                <c:pt idx="31157">
                  <c:v>2.2011599999999999E-4</c:v>
                </c:pt>
                <c:pt idx="31158">
                  <c:v>-1.4571849999999999E-3</c:v>
                </c:pt>
                <c:pt idx="31159">
                  <c:v>-2.5871650000000002E-3</c:v>
                </c:pt>
                <c:pt idx="31160">
                  <c:v>-3.9728860000000001E-3</c:v>
                </c:pt>
                <c:pt idx="31161">
                  <c:v>2.1387000000000001E-4</c:v>
                </c:pt>
                <c:pt idx="31162" formatCode="0.00E+00">
                  <c:v>3.4756699999999999E-5</c:v>
                </c:pt>
                <c:pt idx="31163">
                  <c:v>2.916297E-3</c:v>
                </c:pt>
                <c:pt idx="31164">
                  <c:v>2.2306370000000002E-3</c:v>
                </c:pt>
                <c:pt idx="31165">
                  <c:v>1.9813650000000001E-3</c:v>
                </c:pt>
                <c:pt idx="31166">
                  <c:v>1.9976550000000001E-3</c:v>
                </c:pt>
                <c:pt idx="31167">
                  <c:v>-1.698546E-3</c:v>
                </c:pt>
                <c:pt idx="31168">
                  <c:v>1.678105E-3</c:v>
                </c:pt>
                <c:pt idx="31169">
                  <c:v>5.53985E-4</c:v>
                </c:pt>
                <c:pt idx="31170">
                  <c:v>2.7830400000000001E-3</c:v>
                </c:pt>
                <c:pt idx="31171">
                  <c:v>8.8527099999999997E-4</c:v>
                </c:pt>
                <c:pt idx="31172">
                  <c:v>3.03002E-3</c:v>
                </c:pt>
                <c:pt idx="31173">
                  <c:v>-7.4074999999999998E-4</c:v>
                </c:pt>
                <c:pt idx="31174">
                  <c:v>9.62663E-4</c:v>
                </c:pt>
                <c:pt idx="31175">
                  <c:v>2.15913E-4</c:v>
                </c:pt>
                <c:pt idx="31176">
                  <c:v>4.4681399999999998E-3</c:v>
                </c:pt>
                <c:pt idx="31177">
                  <c:v>1.7168280000000001E-3</c:v>
                </c:pt>
                <c:pt idx="31178">
                  <c:v>-2.197573E-3</c:v>
                </c:pt>
                <c:pt idx="31179">
                  <c:v>8.0380899999999995E-4</c:v>
                </c:pt>
                <c:pt idx="31180">
                  <c:v>-6.1810200000000004E-4</c:v>
                </c:pt>
                <c:pt idx="31181">
                  <c:v>7.9763499999999999E-4</c:v>
                </c:pt>
                <c:pt idx="31182">
                  <c:v>3.338054E-3</c:v>
                </c:pt>
                <c:pt idx="31183">
                  <c:v>3.7995799999999999E-3</c:v>
                </c:pt>
                <c:pt idx="31184">
                  <c:v>-3.2474650000000002E-3</c:v>
                </c:pt>
                <c:pt idx="31185">
                  <c:v>2.4919130000000001E-3</c:v>
                </c:pt>
                <c:pt idx="31186">
                  <c:v>-3.418248E-3</c:v>
                </c:pt>
                <c:pt idx="31187">
                  <c:v>5.7358349999999999E-3</c:v>
                </c:pt>
                <c:pt idx="31188">
                  <c:v>3.9366039999999998E-3</c:v>
                </c:pt>
                <c:pt idx="31189">
                  <c:v>-2.499724E-3</c:v>
                </c:pt>
                <c:pt idx="31190">
                  <c:v>1.196836E-3</c:v>
                </c:pt>
                <c:pt idx="31191">
                  <c:v>2.7113760000000002E-3</c:v>
                </c:pt>
                <c:pt idx="31192">
                  <c:v>-2.1733759999999999E-3</c:v>
                </c:pt>
                <c:pt idx="31193">
                  <c:v>-1.794674E-3</c:v>
                </c:pt>
                <c:pt idx="31194">
                  <c:v>2.1017969999999999E-3</c:v>
                </c:pt>
                <c:pt idx="31195">
                  <c:v>-3.9180129999999997E-3</c:v>
                </c:pt>
                <c:pt idx="31196">
                  <c:v>1.1511539999999999E-3</c:v>
                </c:pt>
                <c:pt idx="31197">
                  <c:v>-3.9416090000000004E-3</c:v>
                </c:pt>
                <c:pt idx="31198">
                  <c:v>6.4367899999999997E-4</c:v>
                </c:pt>
                <c:pt idx="31199">
                  <c:v>4.6085930000000002E-3</c:v>
                </c:pt>
                <c:pt idx="31200">
                  <c:v>-2.1381220000000001E-3</c:v>
                </c:pt>
                <c:pt idx="31201">
                  <c:v>2.8113629999999999E-3</c:v>
                </c:pt>
                <c:pt idx="31202">
                  <c:v>4.9371529999999997E-3</c:v>
                </c:pt>
                <c:pt idx="31203">
                  <c:v>1.491289E-3</c:v>
                </c:pt>
                <c:pt idx="31204">
                  <c:v>-1.458186E-3</c:v>
                </c:pt>
                <c:pt idx="31205">
                  <c:v>-2.2163880000000001E-3</c:v>
                </c:pt>
                <c:pt idx="31206">
                  <c:v>2.134263E-3</c:v>
                </c:pt>
                <c:pt idx="31207">
                  <c:v>-8.4767900000000005E-4</c:v>
                </c:pt>
                <c:pt idx="31208">
                  <c:v>-2.5230199999999998E-4</c:v>
                </c:pt>
                <c:pt idx="31209">
                  <c:v>2.6428210000000001E-3</c:v>
                </c:pt>
                <c:pt idx="31210">
                  <c:v>-4.5623700000000002E-4</c:v>
                </c:pt>
                <c:pt idx="31211">
                  <c:v>5.6668300000000001E-4</c:v>
                </c:pt>
                <c:pt idx="31212">
                  <c:v>1.9806229999999999E-3</c:v>
                </c:pt>
                <c:pt idx="31213">
                  <c:v>1.0242820000000001E-3</c:v>
                </c:pt>
                <c:pt idx="31214">
                  <c:v>5.054177E-3</c:v>
                </c:pt>
                <c:pt idx="31215">
                  <c:v>5.2424630000000002E-3</c:v>
                </c:pt>
                <c:pt idx="31216">
                  <c:v>1.0202067E-2</c:v>
                </c:pt>
                <c:pt idx="31217">
                  <c:v>9.3349420000000006E-3</c:v>
                </c:pt>
                <c:pt idx="31218">
                  <c:v>2.6230369999999999E-3</c:v>
                </c:pt>
                <c:pt idx="31219">
                  <c:v>-9.7864949999999992E-3</c:v>
                </c:pt>
                <c:pt idx="31220">
                  <c:v>4.6980199999999998E-3</c:v>
                </c:pt>
                <c:pt idx="31221">
                  <c:v>2.8468569999999999E-3</c:v>
                </c:pt>
                <c:pt idx="31222">
                  <c:v>-2.2702339999999999E-3</c:v>
                </c:pt>
                <c:pt idx="31223">
                  <c:v>-1.49339E-3</c:v>
                </c:pt>
                <c:pt idx="31224">
                  <c:v>-6.68967E-3</c:v>
                </c:pt>
                <c:pt idx="31225">
                  <c:v>6.7819300000000002E-3</c:v>
                </c:pt>
                <c:pt idx="31226">
                  <c:v>-4.5454000000000002E-4</c:v>
                </c:pt>
                <c:pt idx="31227">
                  <c:v>-6.5920609999999998E-3</c:v>
                </c:pt>
                <c:pt idx="31228">
                  <c:v>-1.0630379000000001E-2</c:v>
                </c:pt>
                <c:pt idx="31229" formatCode="0.00E+00">
                  <c:v>5.44894E-5</c:v>
                </c:pt>
                <c:pt idx="31230" formatCode="0.00E+00">
                  <c:v>9.3872899999999994E-5</c:v>
                </c:pt>
                <c:pt idx="31231">
                  <c:v>-5.86032E-4</c:v>
                </c:pt>
                <c:pt idx="31232">
                  <c:v>-7.651466E-3</c:v>
                </c:pt>
                <c:pt idx="31233">
                  <c:v>-8.7593419999999998E-3</c:v>
                </c:pt>
                <c:pt idx="31234">
                  <c:v>-6.6096940000000002E-3</c:v>
                </c:pt>
                <c:pt idx="31235">
                  <c:v>2.3379949999999998E-3</c:v>
                </c:pt>
                <c:pt idx="31236">
                  <c:v>-8.3841590000000004E-3</c:v>
                </c:pt>
                <c:pt idx="31237">
                  <c:v>-2.0764609999999999E-3</c:v>
                </c:pt>
                <c:pt idx="31238">
                  <c:v>5.065295E-3</c:v>
                </c:pt>
                <c:pt idx="31239">
                  <c:v>1.0247539999999999E-2</c:v>
                </c:pt>
                <c:pt idx="31240">
                  <c:v>-7.3829459999999996E-3</c:v>
                </c:pt>
                <c:pt idx="31241">
                  <c:v>1.5642099999999999E-3</c:v>
                </c:pt>
                <c:pt idx="31242">
                  <c:v>9.6338800000000003E-4</c:v>
                </c:pt>
                <c:pt idx="31243" formatCode="0.00E+00">
                  <c:v>8.4810700000000004E-5</c:v>
                </c:pt>
                <c:pt idx="31244">
                  <c:v>-1.218125E-3</c:v>
                </c:pt>
                <c:pt idx="31245">
                  <c:v>5.7601570000000001E-3</c:v>
                </c:pt>
                <c:pt idx="31246">
                  <c:v>4.9804139999999998E-3</c:v>
                </c:pt>
                <c:pt idx="31247">
                  <c:v>-1.3045799999999999E-4</c:v>
                </c:pt>
                <c:pt idx="31248">
                  <c:v>5.0494699999999995E-4</c:v>
                </c:pt>
                <c:pt idx="31249">
                  <c:v>6.1441910000000002E-3</c:v>
                </c:pt>
                <c:pt idx="31250">
                  <c:v>2.6555239999999998E-3</c:v>
                </c:pt>
                <c:pt idx="31251">
                  <c:v>1.0443406000000001E-2</c:v>
                </c:pt>
                <c:pt idx="31252">
                  <c:v>2.395767E-3</c:v>
                </c:pt>
                <c:pt idx="31253">
                  <c:v>5.8877039999999997E-3</c:v>
                </c:pt>
                <c:pt idx="31254">
                  <c:v>5.1571170000000001E-3</c:v>
                </c:pt>
                <c:pt idx="31255">
                  <c:v>5.5288940000000003E-3</c:v>
                </c:pt>
                <c:pt idx="31256">
                  <c:v>3.8956450000000001E-3</c:v>
                </c:pt>
                <c:pt idx="31257">
                  <c:v>5.5119169999999999E-3</c:v>
                </c:pt>
                <c:pt idx="31258">
                  <c:v>4.6593299999999997E-3</c:v>
                </c:pt>
                <c:pt idx="31259">
                  <c:v>8.4071960000000005E-3</c:v>
                </c:pt>
                <c:pt idx="31260">
                  <c:v>5.7220159999999999E-3</c:v>
                </c:pt>
                <c:pt idx="31261">
                  <c:v>2.3637689999999999E-3</c:v>
                </c:pt>
                <c:pt idx="31262">
                  <c:v>6.6009409999999999E-3</c:v>
                </c:pt>
                <c:pt idx="31263">
                  <c:v>7.2600799999999999E-4</c:v>
                </c:pt>
                <c:pt idx="31264">
                  <c:v>7.605802E-3</c:v>
                </c:pt>
                <c:pt idx="31265">
                  <c:v>3.9530099999999999E-3</c:v>
                </c:pt>
                <c:pt idx="31266">
                  <c:v>4.6830320000000002E-3</c:v>
                </c:pt>
                <c:pt idx="31267">
                  <c:v>6.2050289999999999E-3</c:v>
                </c:pt>
                <c:pt idx="31268">
                  <c:v>3.9500430000000003E-3</c:v>
                </c:pt>
                <c:pt idx="31269">
                  <c:v>4.8376749999999996E-3</c:v>
                </c:pt>
                <c:pt idx="31270">
                  <c:v>5.1400550000000001E-3</c:v>
                </c:pt>
                <c:pt idx="31271">
                  <c:v>3.6319070000000002E-3</c:v>
                </c:pt>
                <c:pt idx="31272">
                  <c:v>1.9736999999999999E-4</c:v>
                </c:pt>
                <c:pt idx="31273">
                  <c:v>6.8065369999999997E-3</c:v>
                </c:pt>
                <c:pt idx="31274">
                  <c:v>2.913461E-3</c:v>
                </c:pt>
                <c:pt idx="31275">
                  <c:v>3.7827160000000002E-3</c:v>
                </c:pt>
                <c:pt idx="31276">
                  <c:v>6.6465229999999997E-3</c:v>
                </c:pt>
                <c:pt idx="31277">
                  <c:v>-1.4071419999999999E-3</c:v>
                </c:pt>
                <c:pt idx="31278">
                  <c:v>3.904973E-3</c:v>
                </c:pt>
                <c:pt idx="31279">
                  <c:v>4.1441250000000002E-3</c:v>
                </c:pt>
                <c:pt idx="31280">
                  <c:v>2.448132E-3</c:v>
                </c:pt>
                <c:pt idx="31281">
                  <c:v>1.0457109999999999E-3</c:v>
                </c:pt>
                <c:pt idx="31282">
                  <c:v>3.6373820000000002E-3</c:v>
                </c:pt>
                <c:pt idx="31283">
                  <c:v>9.4246980000000005E-3</c:v>
                </c:pt>
                <c:pt idx="31284">
                  <c:v>3.2067499999999997E-4</c:v>
                </c:pt>
                <c:pt idx="31285">
                  <c:v>2.78597E-4</c:v>
                </c:pt>
                <c:pt idx="31286">
                  <c:v>6.6299449999999999E-3</c:v>
                </c:pt>
                <c:pt idx="31287">
                  <c:v>2.78838E-4</c:v>
                </c:pt>
                <c:pt idx="31288">
                  <c:v>3.7461819999999998E-3</c:v>
                </c:pt>
                <c:pt idx="31289">
                  <c:v>3.1240669999999999E-3</c:v>
                </c:pt>
                <c:pt idx="31290" formatCode="0.00E+00">
                  <c:v>8.6998300000000004E-5</c:v>
                </c:pt>
                <c:pt idx="31291">
                  <c:v>2.4279169999999999E-3</c:v>
                </c:pt>
                <c:pt idx="31292">
                  <c:v>1.1104439999999999E-3</c:v>
                </c:pt>
                <c:pt idx="31293">
                  <c:v>4.0710800000000004E-3</c:v>
                </c:pt>
                <c:pt idx="31294">
                  <c:v>5.7379520000000002E-3</c:v>
                </c:pt>
                <c:pt idx="31295">
                  <c:v>5.8153999999999996E-4</c:v>
                </c:pt>
                <c:pt idx="31296">
                  <c:v>4.7972500000000003E-3</c:v>
                </c:pt>
                <c:pt idx="31297">
                  <c:v>1.9090509999999999E-3</c:v>
                </c:pt>
                <c:pt idx="31298">
                  <c:v>-7.7898699999999997E-4</c:v>
                </c:pt>
                <c:pt idx="31299">
                  <c:v>2.5403769999999999E-3</c:v>
                </c:pt>
                <c:pt idx="31300">
                  <c:v>1.141745E-3</c:v>
                </c:pt>
                <c:pt idx="31301">
                  <c:v>1.2006009999999999E-3</c:v>
                </c:pt>
                <c:pt idx="31302" formatCode="0.00E+00">
                  <c:v>6.3146900000000004E-5</c:v>
                </c:pt>
                <c:pt idx="31303">
                  <c:v>4.1122169999999996E-3</c:v>
                </c:pt>
                <c:pt idx="31304">
                  <c:v>2.3235880000000001E-3</c:v>
                </c:pt>
                <c:pt idx="31305">
                  <c:v>1.6846960000000001E-3</c:v>
                </c:pt>
                <c:pt idx="31306">
                  <c:v>-1.3354459999999999E-3</c:v>
                </c:pt>
                <c:pt idx="31307">
                  <c:v>5.3562790000000002E-3</c:v>
                </c:pt>
                <c:pt idx="31308">
                  <c:v>-6.1378599999999995E-4</c:v>
                </c:pt>
                <c:pt idx="31309">
                  <c:v>-8.2151299999999995E-4</c:v>
                </c:pt>
                <c:pt idx="31310">
                  <c:v>2.8693120000000002E-3</c:v>
                </c:pt>
                <c:pt idx="31311">
                  <c:v>-2.9118780000000001E-3</c:v>
                </c:pt>
                <c:pt idx="31312">
                  <c:v>1.9798419999999999E-3</c:v>
                </c:pt>
                <c:pt idx="31313">
                  <c:v>3.6997110000000001E-3</c:v>
                </c:pt>
                <c:pt idx="31314">
                  <c:v>-6.3714000000000002E-4</c:v>
                </c:pt>
                <c:pt idx="31315">
                  <c:v>3.8498100000000001E-4</c:v>
                </c:pt>
                <c:pt idx="31316">
                  <c:v>3.457309E-3</c:v>
                </c:pt>
                <c:pt idx="31317">
                  <c:v>1.1518100000000001E-3</c:v>
                </c:pt>
                <c:pt idx="31318">
                  <c:v>8.5637799999999998E-4</c:v>
                </c:pt>
                <c:pt idx="31319" formatCode="0.00E+00">
                  <c:v>-8.1054600000000001E-5</c:v>
                </c:pt>
                <c:pt idx="31320">
                  <c:v>3.2907740000000002E-3</c:v>
                </c:pt>
                <c:pt idx="31321">
                  <c:v>5.0921359999999997E-3</c:v>
                </c:pt>
                <c:pt idx="31322">
                  <c:v>1.15179E-3</c:v>
                </c:pt>
                <c:pt idx="31323">
                  <c:v>3.2346480000000001E-3</c:v>
                </c:pt>
                <c:pt idx="31324">
                  <c:v>1.7230769999999999E-3</c:v>
                </c:pt>
                <c:pt idx="31325">
                  <c:v>2.918304E-3</c:v>
                </c:pt>
                <c:pt idx="31326">
                  <c:v>2.1285340000000001E-3</c:v>
                </c:pt>
                <c:pt idx="31327">
                  <c:v>3.4436029999999999E-3</c:v>
                </c:pt>
                <c:pt idx="31328">
                  <c:v>1.2021309999999999E-3</c:v>
                </c:pt>
                <c:pt idx="31329">
                  <c:v>6.7428380000000001E-3</c:v>
                </c:pt>
                <c:pt idx="31330">
                  <c:v>2.418215E-3</c:v>
                </c:pt>
                <c:pt idx="31331">
                  <c:v>2.6664700000000001E-4</c:v>
                </c:pt>
                <c:pt idx="31332">
                  <c:v>-1.9584800000000001E-4</c:v>
                </c:pt>
                <c:pt idx="31333">
                  <c:v>1.930686E-3</c:v>
                </c:pt>
                <c:pt idx="31334">
                  <c:v>4.964146E-3</c:v>
                </c:pt>
                <c:pt idx="31335">
                  <c:v>5.8488480000000002E-3</c:v>
                </c:pt>
                <c:pt idx="31336">
                  <c:v>3.415019E-3</c:v>
                </c:pt>
                <c:pt idx="31337">
                  <c:v>-4.0759200000000002E-3</c:v>
                </c:pt>
                <c:pt idx="31338">
                  <c:v>-7.4032899999999997E-4</c:v>
                </c:pt>
                <c:pt idx="31339">
                  <c:v>6.48243E-3</c:v>
                </c:pt>
                <c:pt idx="31340">
                  <c:v>1.797639E-3</c:v>
                </c:pt>
                <c:pt idx="31341">
                  <c:v>4.1366939999999998E-3</c:v>
                </c:pt>
                <c:pt idx="31342">
                  <c:v>2.3899260000000001E-3</c:v>
                </c:pt>
                <c:pt idx="31343">
                  <c:v>1.5169420000000001E-3</c:v>
                </c:pt>
                <c:pt idx="31344">
                  <c:v>2.724958E-3</c:v>
                </c:pt>
                <c:pt idx="31345">
                  <c:v>1.5172149999999999E-3</c:v>
                </c:pt>
                <c:pt idx="31346">
                  <c:v>1.078004E-3</c:v>
                </c:pt>
                <c:pt idx="31347">
                  <c:v>3.9720609999999998E-3</c:v>
                </c:pt>
                <c:pt idx="31348">
                  <c:v>-3.607088E-3</c:v>
                </c:pt>
                <c:pt idx="31349">
                  <c:v>4.4404520000000001E-3</c:v>
                </c:pt>
                <c:pt idx="31350">
                  <c:v>-8.0996200000000001E-4</c:v>
                </c:pt>
                <c:pt idx="31351" formatCode="0.00E+00">
                  <c:v>-6.4276599999999994E-5</c:v>
                </c:pt>
                <c:pt idx="31352">
                  <c:v>4.2880280000000002E-3</c:v>
                </c:pt>
                <c:pt idx="31353">
                  <c:v>5.2498099999999999E-4</c:v>
                </c:pt>
                <c:pt idx="31354">
                  <c:v>1.6350690000000001E-3</c:v>
                </c:pt>
                <c:pt idx="31355">
                  <c:v>1.1447810000000001E-3</c:v>
                </c:pt>
                <c:pt idx="31356">
                  <c:v>2.7807779999999998E-3</c:v>
                </c:pt>
                <c:pt idx="31357">
                  <c:v>4.1949170000000003E-3</c:v>
                </c:pt>
                <c:pt idx="31358">
                  <c:v>1.7533130000000001E-3</c:v>
                </c:pt>
                <c:pt idx="31359" formatCode="0.00E+00">
                  <c:v>4.4154000000000001E-6</c:v>
                </c:pt>
                <c:pt idx="31360">
                  <c:v>2.4081599999999999E-3</c:v>
                </c:pt>
                <c:pt idx="31361">
                  <c:v>-2.0262689999999998E-3</c:v>
                </c:pt>
                <c:pt idx="31362">
                  <c:v>-2.4153899999999999E-3</c:v>
                </c:pt>
                <c:pt idx="31363">
                  <c:v>2.8028079999999999E-3</c:v>
                </c:pt>
                <c:pt idx="31364">
                  <c:v>3.4452689999999999E-3</c:v>
                </c:pt>
                <c:pt idx="31365">
                  <c:v>4.7598049999999998E-3</c:v>
                </c:pt>
                <c:pt idx="31366">
                  <c:v>2.167328E-3</c:v>
                </c:pt>
                <c:pt idx="31367">
                  <c:v>2.8203350000000002E-3</c:v>
                </c:pt>
                <c:pt idx="31368">
                  <c:v>3.5578600000000003E-4</c:v>
                </c:pt>
                <c:pt idx="31369">
                  <c:v>4.1117900000000001E-4</c:v>
                </c:pt>
                <c:pt idx="31370">
                  <c:v>4.1309429999999998E-3</c:v>
                </c:pt>
                <c:pt idx="31371">
                  <c:v>-2.9869299999999999E-4</c:v>
                </c:pt>
                <c:pt idx="31372">
                  <c:v>-1.195287E-3</c:v>
                </c:pt>
                <c:pt idx="31373">
                  <c:v>4.9070800000000003E-3</c:v>
                </c:pt>
                <c:pt idx="31374">
                  <c:v>2.396643E-3</c:v>
                </c:pt>
                <c:pt idx="31375">
                  <c:v>1.2970239999999999E-3</c:v>
                </c:pt>
                <c:pt idx="31376">
                  <c:v>-1.6707200000000001E-3</c:v>
                </c:pt>
                <c:pt idx="31377">
                  <c:v>6.6708330000000001E-3</c:v>
                </c:pt>
                <c:pt idx="31378">
                  <c:v>3.4457200000000002E-3</c:v>
                </c:pt>
                <c:pt idx="31379">
                  <c:v>-5.4209699999999996E-4</c:v>
                </c:pt>
                <c:pt idx="31380">
                  <c:v>3.89019E-4</c:v>
                </c:pt>
                <c:pt idx="31381">
                  <c:v>1.2295120000000001E-3</c:v>
                </c:pt>
                <c:pt idx="31382">
                  <c:v>4.3977670000000003E-3</c:v>
                </c:pt>
                <c:pt idx="31383">
                  <c:v>5.2289390000000002E-3</c:v>
                </c:pt>
                <c:pt idx="31384">
                  <c:v>3.4874569999999998E-3</c:v>
                </c:pt>
                <c:pt idx="31385">
                  <c:v>-1.0702769999999999E-3</c:v>
                </c:pt>
                <c:pt idx="31386">
                  <c:v>2.6598780000000001E-3</c:v>
                </c:pt>
                <c:pt idx="31387">
                  <c:v>5.0063900000000003E-3</c:v>
                </c:pt>
                <c:pt idx="31388">
                  <c:v>3.83871E-3</c:v>
                </c:pt>
                <c:pt idx="31389">
                  <c:v>1.361438E-3</c:v>
                </c:pt>
                <c:pt idx="31390">
                  <c:v>-1.201887E-3</c:v>
                </c:pt>
                <c:pt idx="31391">
                  <c:v>2.9731499999999999E-3</c:v>
                </c:pt>
                <c:pt idx="31392">
                  <c:v>7.5878199999999995E-4</c:v>
                </c:pt>
                <c:pt idx="31393">
                  <c:v>-6.4097500000000001E-4</c:v>
                </c:pt>
                <c:pt idx="31394">
                  <c:v>2.6413460000000001E-3</c:v>
                </c:pt>
                <c:pt idx="31395">
                  <c:v>-3.494844E-3</c:v>
                </c:pt>
                <c:pt idx="31396">
                  <c:v>-1.5356479999999999E-3</c:v>
                </c:pt>
                <c:pt idx="31397">
                  <c:v>-3.1362080000000001E-3</c:v>
                </c:pt>
                <c:pt idx="31398">
                  <c:v>2.6635819999999998E-3</c:v>
                </c:pt>
                <c:pt idx="31399">
                  <c:v>5.0164839999999999E-3</c:v>
                </c:pt>
                <c:pt idx="31400">
                  <c:v>-2.3396480000000002E-3</c:v>
                </c:pt>
                <c:pt idx="31401">
                  <c:v>-1.7649370000000001E-3</c:v>
                </c:pt>
                <c:pt idx="31402">
                  <c:v>3.442999E-3</c:v>
                </c:pt>
                <c:pt idx="31403">
                  <c:v>-3.5232979999999998E-3</c:v>
                </c:pt>
                <c:pt idx="31404">
                  <c:v>-1.5401919999999999E-3</c:v>
                </c:pt>
                <c:pt idx="31405">
                  <c:v>-1.1044990000000001E-3</c:v>
                </c:pt>
                <c:pt idx="31406">
                  <c:v>9.8925199999999993E-4</c:v>
                </c:pt>
                <c:pt idx="31407">
                  <c:v>-9.8095400000000003E-4</c:v>
                </c:pt>
                <c:pt idx="31408" formatCode="0.00E+00">
                  <c:v>-6.3460099999999999E-5</c:v>
                </c:pt>
                <c:pt idx="31409">
                  <c:v>2.3135199999999999E-4</c:v>
                </c:pt>
                <c:pt idx="31410">
                  <c:v>-2.9765199999999998E-4</c:v>
                </c:pt>
                <c:pt idx="31411">
                  <c:v>-3.9469819999999999E-3</c:v>
                </c:pt>
                <c:pt idx="31412">
                  <c:v>9.9612700000000008E-4</c:v>
                </c:pt>
                <c:pt idx="31413">
                  <c:v>-4.9497699999999996E-4</c:v>
                </c:pt>
                <c:pt idx="31414">
                  <c:v>2.6754669999999999E-3</c:v>
                </c:pt>
                <c:pt idx="31415">
                  <c:v>5.1004999999999996E-4</c:v>
                </c:pt>
                <c:pt idx="31416">
                  <c:v>-4.1247230000000003E-3</c:v>
                </c:pt>
                <c:pt idx="31417">
                  <c:v>2.2977560000000002E-3</c:v>
                </c:pt>
                <c:pt idx="31418">
                  <c:v>2.7728890000000002E-3</c:v>
                </c:pt>
                <c:pt idx="31419">
                  <c:v>4.3635949999999996E-3</c:v>
                </c:pt>
                <c:pt idx="31420">
                  <c:v>-1.0537649999999999E-3</c:v>
                </c:pt>
                <c:pt idx="31421">
                  <c:v>-1.2645199999999999E-4</c:v>
                </c:pt>
                <c:pt idx="31422">
                  <c:v>2.36794E-4</c:v>
                </c:pt>
                <c:pt idx="31423">
                  <c:v>2.793163E-3</c:v>
                </c:pt>
                <c:pt idx="31424">
                  <c:v>2.8922069999999999E-3</c:v>
                </c:pt>
                <c:pt idx="31425">
                  <c:v>3.8377600000000001E-4</c:v>
                </c:pt>
                <c:pt idx="31426">
                  <c:v>-4.2200969999999999E-3</c:v>
                </c:pt>
                <c:pt idx="31427">
                  <c:v>-6.3921099999999999E-4</c:v>
                </c:pt>
                <c:pt idx="31428">
                  <c:v>5.6766919999999997E-3</c:v>
                </c:pt>
                <c:pt idx="31429">
                  <c:v>5.8114480000000003E-3</c:v>
                </c:pt>
                <c:pt idx="31430">
                  <c:v>4.4236329999999997E-3</c:v>
                </c:pt>
                <c:pt idx="31431">
                  <c:v>1.478177E-3</c:v>
                </c:pt>
                <c:pt idx="31432">
                  <c:v>-5.0746560000000003E-3</c:v>
                </c:pt>
                <c:pt idx="31433">
                  <c:v>4.84988E-3</c:v>
                </c:pt>
                <c:pt idx="31434">
                  <c:v>-3.1222929999999999E-3</c:v>
                </c:pt>
                <c:pt idx="31435">
                  <c:v>-1.82962E-4</c:v>
                </c:pt>
                <c:pt idx="31436">
                  <c:v>4.3089340000000004E-3</c:v>
                </c:pt>
                <c:pt idx="31437">
                  <c:v>2.4068900000000001E-4</c:v>
                </c:pt>
                <c:pt idx="31438">
                  <c:v>3.0726030000000001E-3</c:v>
                </c:pt>
                <c:pt idx="31439" formatCode="0.00E+00">
                  <c:v>6.05679E-5</c:v>
                </c:pt>
                <c:pt idx="31440">
                  <c:v>2.6970480000000001E-3</c:v>
                </c:pt>
                <c:pt idx="31441">
                  <c:v>1.776127E-3</c:v>
                </c:pt>
                <c:pt idx="31442">
                  <c:v>3.6510169999999999E-3</c:v>
                </c:pt>
                <c:pt idx="31443">
                  <c:v>5.068085E-3</c:v>
                </c:pt>
                <c:pt idx="31444">
                  <c:v>2.371026E-3</c:v>
                </c:pt>
                <c:pt idx="31445">
                  <c:v>-7.1021030000000002E-3</c:v>
                </c:pt>
                <c:pt idx="31446">
                  <c:v>2.6534470000000002E-3</c:v>
                </c:pt>
                <c:pt idx="31447">
                  <c:v>-1.5839090000000001E-3</c:v>
                </c:pt>
                <c:pt idx="31448">
                  <c:v>3.5083459999999999E-3</c:v>
                </c:pt>
                <c:pt idx="31449">
                  <c:v>1.488072E-3</c:v>
                </c:pt>
                <c:pt idx="31450">
                  <c:v>4.3549099999999998E-4</c:v>
                </c:pt>
                <c:pt idx="31451">
                  <c:v>1.386506E-3</c:v>
                </c:pt>
                <c:pt idx="31452">
                  <c:v>9.8718099999999995E-4</c:v>
                </c:pt>
                <c:pt idx="31453">
                  <c:v>-3.3081700000000001E-4</c:v>
                </c:pt>
                <c:pt idx="31454">
                  <c:v>4.9788399999999998E-4</c:v>
                </c:pt>
                <c:pt idx="31455">
                  <c:v>-9.0027599999999998E-4</c:v>
                </c:pt>
                <c:pt idx="31456">
                  <c:v>4.7447770000000004E-3</c:v>
                </c:pt>
                <c:pt idx="31457">
                  <c:v>4.8441129999999997E-3</c:v>
                </c:pt>
                <c:pt idx="31458">
                  <c:v>-3.1417670000000002E-3</c:v>
                </c:pt>
                <c:pt idx="31459">
                  <c:v>1.0923930000000001E-3</c:v>
                </c:pt>
                <c:pt idx="31460">
                  <c:v>-2.1469509999999998E-3</c:v>
                </c:pt>
                <c:pt idx="31461">
                  <c:v>1.855247E-3</c:v>
                </c:pt>
                <c:pt idx="31462">
                  <c:v>1.33647E-3</c:v>
                </c:pt>
                <c:pt idx="31463">
                  <c:v>-1.9940790000000002E-3</c:v>
                </c:pt>
                <c:pt idx="31464">
                  <c:v>1.8121610000000001E-3</c:v>
                </c:pt>
                <c:pt idx="31465">
                  <c:v>-5.6870499999999997E-4</c:v>
                </c:pt>
                <c:pt idx="31466">
                  <c:v>-3.5878800000000002E-4</c:v>
                </c:pt>
                <c:pt idx="31467">
                  <c:v>-1.01073E-3</c:v>
                </c:pt>
                <c:pt idx="31468">
                  <c:v>-4.1661019999999997E-3</c:v>
                </c:pt>
                <c:pt idx="31469">
                  <c:v>1.5743420000000001E-3</c:v>
                </c:pt>
                <c:pt idx="31470">
                  <c:v>-1.6187879999999999E-3</c:v>
                </c:pt>
                <c:pt idx="31471">
                  <c:v>-2.2350439999999998E-3</c:v>
                </c:pt>
                <c:pt idx="31472">
                  <c:v>-1.5849659999999999E-3</c:v>
                </c:pt>
                <c:pt idx="31473">
                  <c:v>8.0362299999999995E-4</c:v>
                </c:pt>
                <c:pt idx="31474">
                  <c:v>-4.8265069999999998E-3</c:v>
                </c:pt>
                <c:pt idx="31475">
                  <c:v>-2.6768040000000001E-3</c:v>
                </c:pt>
                <c:pt idx="31476">
                  <c:v>2.1809669999999998E-3</c:v>
                </c:pt>
                <c:pt idx="31477">
                  <c:v>5.4338900000000002E-4</c:v>
                </c:pt>
                <c:pt idx="31478">
                  <c:v>-2.0695779999999999E-3</c:v>
                </c:pt>
                <c:pt idx="31479">
                  <c:v>-1.7792940000000001E-3</c:v>
                </c:pt>
                <c:pt idx="31480">
                  <c:v>4.7518009999999999E-3</c:v>
                </c:pt>
                <c:pt idx="31481">
                  <c:v>-2.6139700000000002E-3</c:v>
                </c:pt>
                <c:pt idx="31482">
                  <c:v>5.7583999999999999E-4</c:v>
                </c:pt>
                <c:pt idx="31483">
                  <c:v>-6.6359500000000001E-4</c:v>
                </c:pt>
                <c:pt idx="31484">
                  <c:v>2.217728E-3</c:v>
                </c:pt>
                <c:pt idx="31485">
                  <c:v>1.6986779999999999E-3</c:v>
                </c:pt>
                <c:pt idx="31486">
                  <c:v>1.186552E-3</c:v>
                </c:pt>
                <c:pt idx="31487">
                  <c:v>-6.5529E-4</c:v>
                </c:pt>
                <c:pt idx="31488" formatCode="0.00E+00">
                  <c:v>-2.8475399999999998E-5</c:v>
                </c:pt>
                <c:pt idx="31489">
                  <c:v>-9.2036799999999997E-4</c:v>
                </c:pt>
                <c:pt idx="31490">
                  <c:v>4.66334E-4</c:v>
                </c:pt>
                <c:pt idx="31491">
                  <c:v>-6.1411099999999998E-4</c:v>
                </c:pt>
                <c:pt idx="31492">
                  <c:v>9.3300299999999996E-4</c:v>
                </c:pt>
                <c:pt idx="31493">
                  <c:v>1.2020599999999999E-4</c:v>
                </c:pt>
                <c:pt idx="31494">
                  <c:v>-5.6116910000000002E-3</c:v>
                </c:pt>
                <c:pt idx="31495">
                  <c:v>-3.2577230000000001E-3</c:v>
                </c:pt>
                <c:pt idx="31496">
                  <c:v>5.7183099999999999E-3</c:v>
                </c:pt>
                <c:pt idx="31497">
                  <c:v>2.0277009999999998E-3</c:v>
                </c:pt>
                <c:pt idx="31498">
                  <c:v>-1.5132380000000001E-3</c:v>
                </c:pt>
                <c:pt idx="31499">
                  <c:v>-3.3920980000000001E-3</c:v>
                </c:pt>
                <c:pt idx="31500" formatCode="0.00E+00">
                  <c:v>6.7692000000000002E-5</c:v>
                </c:pt>
                <c:pt idx="31501">
                  <c:v>2.6197989999999999E-3</c:v>
                </c:pt>
                <c:pt idx="31502">
                  <c:v>-4.2242340000000003E-3</c:v>
                </c:pt>
                <c:pt idx="31503">
                  <c:v>4.2459500000000001E-3</c:v>
                </c:pt>
                <c:pt idx="31504">
                  <c:v>-3.2719699999999999E-4</c:v>
                </c:pt>
                <c:pt idx="31505">
                  <c:v>-4.3744029999999998E-3</c:v>
                </c:pt>
                <c:pt idx="31506">
                  <c:v>5.2500500000000005E-4</c:v>
                </c:pt>
                <c:pt idx="31507">
                  <c:v>1.6890729999999999E-3</c:v>
                </c:pt>
                <c:pt idx="31508">
                  <c:v>3.5988200000000001E-4</c:v>
                </c:pt>
                <c:pt idx="31509">
                  <c:v>1.2310019999999999E-3</c:v>
                </c:pt>
                <c:pt idx="31510" formatCode="0.00E+00">
                  <c:v>-4.9437400000000002E-5</c:v>
                </c:pt>
                <c:pt idx="31511">
                  <c:v>4.0603530000000001E-3</c:v>
                </c:pt>
                <c:pt idx="31512">
                  <c:v>-6.0921700000000001E-4</c:v>
                </c:pt>
                <c:pt idx="31513">
                  <c:v>-1.645187E-3</c:v>
                </c:pt>
                <c:pt idx="31514">
                  <c:v>2.857877E-3</c:v>
                </c:pt>
                <c:pt idx="31515">
                  <c:v>1.65155E-4</c:v>
                </c:pt>
                <c:pt idx="31516">
                  <c:v>2.4868239999999999E-3</c:v>
                </c:pt>
                <c:pt idx="31517">
                  <c:v>2.0958719999999999E-3</c:v>
                </c:pt>
                <c:pt idx="31518">
                  <c:v>-2.5782090000000001E-3</c:v>
                </c:pt>
                <c:pt idx="31519">
                  <c:v>3.1702240000000001E-3</c:v>
                </c:pt>
                <c:pt idx="31520">
                  <c:v>-2.529281E-3</c:v>
                </c:pt>
                <c:pt idx="31521">
                  <c:v>-3.1692389999999999E-3</c:v>
                </c:pt>
                <c:pt idx="31522">
                  <c:v>3.6316920000000002E-3</c:v>
                </c:pt>
                <c:pt idx="31523">
                  <c:v>4.0796360000000002E-3</c:v>
                </c:pt>
                <c:pt idx="31524">
                  <c:v>2.359033E-3</c:v>
                </c:pt>
                <c:pt idx="31525">
                  <c:v>-4.534293E-3</c:v>
                </c:pt>
                <c:pt idx="31526">
                  <c:v>-2.4069510000000001E-3</c:v>
                </c:pt>
                <c:pt idx="31527">
                  <c:v>2.91897E-4</c:v>
                </c:pt>
                <c:pt idx="31528">
                  <c:v>1.4362069999999999E-3</c:v>
                </c:pt>
                <c:pt idx="31529">
                  <c:v>2.937963E-3</c:v>
                </c:pt>
                <c:pt idx="31530">
                  <c:v>-5.8916800000000005E-4</c:v>
                </c:pt>
                <c:pt idx="31531">
                  <c:v>1.323514E-3</c:v>
                </c:pt>
                <c:pt idx="31532">
                  <c:v>-1.4401170000000001E-3</c:v>
                </c:pt>
                <c:pt idx="31533">
                  <c:v>-1.1271950000000001E-3</c:v>
                </c:pt>
                <c:pt idx="31534" formatCode="0.00E+00">
                  <c:v>1.7888800000000001E-5</c:v>
                </c:pt>
                <c:pt idx="31535">
                  <c:v>3.7449829999999999E-3</c:v>
                </c:pt>
                <c:pt idx="31536">
                  <c:v>-5.7972960000000004E-3</c:v>
                </c:pt>
                <c:pt idx="31537">
                  <c:v>-1.6470999999999999E-4</c:v>
                </c:pt>
                <c:pt idx="31538">
                  <c:v>7.0747600000000002E-3</c:v>
                </c:pt>
                <c:pt idx="31539">
                  <c:v>3.3585849999999999E-3</c:v>
                </c:pt>
                <c:pt idx="31540">
                  <c:v>1.1018639999999999E-3</c:v>
                </c:pt>
                <c:pt idx="31541">
                  <c:v>7.4473400000000004E-4</c:v>
                </c:pt>
                <c:pt idx="31542">
                  <c:v>-6.8062299999999999E-4</c:v>
                </c:pt>
                <c:pt idx="31543">
                  <c:v>-6.5454370000000003E-3</c:v>
                </c:pt>
                <c:pt idx="31544">
                  <c:v>-5.5669329999999996E-3</c:v>
                </c:pt>
                <c:pt idx="31545">
                  <c:v>2.5842040000000001E-3</c:v>
                </c:pt>
                <c:pt idx="31546">
                  <c:v>-2.2654210000000001E-3</c:v>
                </c:pt>
                <c:pt idx="31547">
                  <c:v>1.836114E-3</c:v>
                </c:pt>
                <c:pt idx="31548">
                  <c:v>1.8590010000000001E-3</c:v>
                </c:pt>
                <c:pt idx="31549">
                  <c:v>-1.0157981E-2</c:v>
                </c:pt>
                <c:pt idx="31550">
                  <c:v>-7.2509799999999998E-4</c:v>
                </c:pt>
                <c:pt idx="31551">
                  <c:v>1.756702E-3</c:v>
                </c:pt>
                <c:pt idx="31552">
                  <c:v>-2.966631E-3</c:v>
                </c:pt>
                <c:pt idx="31553">
                  <c:v>-1.0702580999999999E-2</c:v>
                </c:pt>
                <c:pt idx="31554">
                  <c:v>5.2779419999999999E-3</c:v>
                </c:pt>
                <c:pt idx="31555">
                  <c:v>1.304772E-3</c:v>
                </c:pt>
                <c:pt idx="31556">
                  <c:v>-6.7651480000000003E-3</c:v>
                </c:pt>
                <c:pt idx="31557">
                  <c:v>-6.0966950000000001E-3</c:v>
                </c:pt>
                <c:pt idx="31558">
                  <c:v>4.8584689999999998E-3</c:v>
                </c:pt>
                <c:pt idx="31559">
                  <c:v>2.9966999999999998E-4</c:v>
                </c:pt>
                <c:pt idx="31560">
                  <c:v>-3.9295140000000003E-3</c:v>
                </c:pt>
                <c:pt idx="31561">
                  <c:v>9.4167399999999998E-4</c:v>
                </c:pt>
                <c:pt idx="31562">
                  <c:v>3.696141E-3</c:v>
                </c:pt>
                <c:pt idx="31563">
                  <c:v>-4.5822959999999996E-3</c:v>
                </c:pt>
                <c:pt idx="31564">
                  <c:v>-5.8772000000000002E-4</c:v>
                </c:pt>
                <c:pt idx="31565">
                  <c:v>-7.5310299999999998E-4</c:v>
                </c:pt>
                <c:pt idx="31566">
                  <c:v>-4.3079400000000002E-4</c:v>
                </c:pt>
                <c:pt idx="31567">
                  <c:v>-1.699524E-3</c:v>
                </c:pt>
                <c:pt idx="31568">
                  <c:v>-2.46395E-4</c:v>
                </c:pt>
                <c:pt idx="31569">
                  <c:v>1.6106900000000001E-4</c:v>
                </c:pt>
                <c:pt idx="31570">
                  <c:v>-3.2213700000000001E-4</c:v>
                </c:pt>
                <c:pt idx="31571">
                  <c:v>-1.9059190000000001E-3</c:v>
                </c:pt>
                <c:pt idx="31572">
                  <c:v>1.9881460000000001E-3</c:v>
                </c:pt>
                <c:pt idx="31573">
                  <c:v>-9.5225099999999999E-4</c:v>
                </c:pt>
                <c:pt idx="31574">
                  <c:v>-2.1467510000000001E-3</c:v>
                </c:pt>
                <c:pt idx="31575">
                  <c:v>-1.941688E-3</c:v>
                </c:pt>
                <c:pt idx="31576">
                  <c:v>-3.4309869999999999E-3</c:v>
                </c:pt>
                <c:pt idx="31577">
                  <c:v>-7.9820619999999998E-3</c:v>
                </c:pt>
                <c:pt idx="31578">
                  <c:v>-2.9441500000000002E-4</c:v>
                </c:pt>
                <c:pt idx="31579">
                  <c:v>-2.694456E-3</c:v>
                </c:pt>
                <c:pt idx="31580">
                  <c:v>-4.3334070000000001E-3</c:v>
                </c:pt>
                <c:pt idx="31581">
                  <c:v>-3.18425E-4</c:v>
                </c:pt>
                <c:pt idx="31582">
                  <c:v>-1.0571137E-2</c:v>
                </c:pt>
                <c:pt idx="31583">
                  <c:v>-5.838167E-3</c:v>
                </c:pt>
                <c:pt idx="31584">
                  <c:v>-2.1859169999999999E-3</c:v>
                </c:pt>
                <c:pt idx="31585">
                  <c:v>-6.6219449999999997E-3</c:v>
                </c:pt>
                <c:pt idx="31586">
                  <c:v>4.7701200000000002E-4</c:v>
                </c:pt>
                <c:pt idx="31587">
                  <c:v>-5.7015219999999997E-3</c:v>
                </c:pt>
                <c:pt idx="31588">
                  <c:v>-4.7595370000000003E-3</c:v>
                </c:pt>
                <c:pt idx="31589">
                  <c:v>-1.5451009999999999E-3</c:v>
                </c:pt>
                <c:pt idx="31590">
                  <c:v>-6.8900660000000002E-3</c:v>
                </c:pt>
                <c:pt idx="31591">
                  <c:v>-4.0908170000000001E-3</c:v>
                </c:pt>
                <c:pt idx="31592">
                  <c:v>-5.6870499999999999E-3</c:v>
                </c:pt>
                <c:pt idx="31593">
                  <c:v>-7.0378050000000003E-3</c:v>
                </c:pt>
                <c:pt idx="31594">
                  <c:v>-2.8328490000000001E-3</c:v>
                </c:pt>
                <c:pt idx="31595">
                  <c:v>1.121679E-3</c:v>
                </c:pt>
                <c:pt idx="31596">
                  <c:v>-1.7415359999999999E-3</c:v>
                </c:pt>
                <c:pt idx="31597">
                  <c:v>4.738468E-3</c:v>
                </c:pt>
                <c:pt idx="31598">
                  <c:v>-1.0839668E-2</c:v>
                </c:pt>
                <c:pt idx="31599">
                  <c:v>-3.0027840000000001E-3</c:v>
                </c:pt>
                <c:pt idx="31600">
                  <c:v>5.5619800000000004E-4</c:v>
                </c:pt>
                <c:pt idx="31601">
                  <c:v>-1.3330480000000001E-3</c:v>
                </c:pt>
                <c:pt idx="31602">
                  <c:v>-1.4001339999999999E-3</c:v>
                </c:pt>
                <c:pt idx="31603">
                  <c:v>2.5043259999999999E-3</c:v>
                </c:pt>
                <c:pt idx="31604">
                  <c:v>-8.8861599999999995E-4</c:v>
                </c:pt>
                <c:pt idx="31605">
                  <c:v>-1.1293659999999999E-3</c:v>
                </c:pt>
                <c:pt idx="31606">
                  <c:v>-3.0591020000000002E-3</c:v>
                </c:pt>
                <c:pt idx="31607">
                  <c:v>2.73577E-4</c:v>
                </c:pt>
                <c:pt idx="31608">
                  <c:v>-5.2092589999999999E-3</c:v>
                </c:pt>
                <c:pt idx="31609">
                  <c:v>-6.6084599999999998E-4</c:v>
                </c:pt>
                <c:pt idx="31610">
                  <c:v>-2.5720920000000002E-3</c:v>
                </c:pt>
                <c:pt idx="31611">
                  <c:v>4.97734E-4</c:v>
                </c:pt>
                <c:pt idx="31612">
                  <c:v>-3.997118E-3</c:v>
                </c:pt>
                <c:pt idx="31613">
                  <c:v>-4.6216299999999998E-3</c:v>
                </c:pt>
                <c:pt idx="31614">
                  <c:v>-2.7163280000000001E-3</c:v>
                </c:pt>
                <c:pt idx="31615">
                  <c:v>-2.9466919999999999E-3</c:v>
                </c:pt>
                <c:pt idx="31616">
                  <c:v>1.7909309999999999E-3</c:v>
                </c:pt>
                <c:pt idx="31617">
                  <c:v>-1.7864929999999999E-3</c:v>
                </c:pt>
                <c:pt idx="31618">
                  <c:v>-4.7665700000000004E-3</c:v>
                </c:pt>
                <c:pt idx="31619">
                  <c:v>-1.9082000000000001E-3</c:v>
                </c:pt>
                <c:pt idx="31620">
                  <c:v>-4.9470829999999997E-3</c:v>
                </c:pt>
                <c:pt idx="31621">
                  <c:v>-3.7286860000000002E-3</c:v>
                </c:pt>
                <c:pt idx="31622">
                  <c:v>4.0711289999999997E-3</c:v>
                </c:pt>
                <c:pt idx="31623">
                  <c:v>-9.3685130000000002E-3</c:v>
                </c:pt>
                <c:pt idx="31624">
                  <c:v>-2.7430599999999999E-3</c:v>
                </c:pt>
                <c:pt idx="31625">
                  <c:v>-1.419469E-3</c:v>
                </c:pt>
                <c:pt idx="31626">
                  <c:v>-3.1462690000000001E-3</c:v>
                </c:pt>
                <c:pt idx="31627">
                  <c:v>1.605343E-3</c:v>
                </c:pt>
                <c:pt idx="31628">
                  <c:v>-5.7632830000000001E-3</c:v>
                </c:pt>
                <c:pt idx="31629">
                  <c:v>-3.353122E-3</c:v>
                </c:pt>
                <c:pt idx="31630">
                  <c:v>1.02361E-4</c:v>
                </c:pt>
                <c:pt idx="31631">
                  <c:v>-6.0103930000000002E-3</c:v>
                </c:pt>
                <c:pt idx="31632">
                  <c:v>3.562782E-3</c:v>
                </c:pt>
                <c:pt idx="31633">
                  <c:v>-5.8080830000000003E-3</c:v>
                </c:pt>
                <c:pt idx="31634">
                  <c:v>-3.4113379999999999E-3</c:v>
                </c:pt>
                <c:pt idx="31635">
                  <c:v>2.40122E-4</c:v>
                </c:pt>
                <c:pt idx="31636">
                  <c:v>-3.3042359999999999E-3</c:v>
                </c:pt>
                <c:pt idx="31637">
                  <c:v>-3.1431150000000001E-3</c:v>
                </c:pt>
                <c:pt idx="31638">
                  <c:v>-1.9321379999999999E-3</c:v>
                </c:pt>
                <c:pt idx="31639">
                  <c:v>-5.2501709999999997E-3</c:v>
                </c:pt>
                <c:pt idx="31640">
                  <c:v>-1.327214E-3</c:v>
                </c:pt>
                <c:pt idx="31641">
                  <c:v>-5.3027810000000003E-3</c:v>
                </c:pt>
                <c:pt idx="31642">
                  <c:v>9.6107400000000002E-4</c:v>
                </c:pt>
                <c:pt idx="31643">
                  <c:v>-1.7665350000000001E-3</c:v>
                </c:pt>
                <c:pt idx="31644">
                  <c:v>-2.4849E-3</c:v>
                </c:pt>
                <c:pt idx="31645" formatCode="0.00E+00">
                  <c:v>-1.80136E-5</c:v>
                </c:pt>
                <c:pt idx="31646">
                  <c:v>-2.1498400000000001E-3</c:v>
                </c:pt>
                <c:pt idx="31647">
                  <c:v>-2.347446E-3</c:v>
                </c:pt>
                <c:pt idx="31648">
                  <c:v>-5.0472429999999999E-3</c:v>
                </c:pt>
                <c:pt idx="31649">
                  <c:v>-2.7715719999999999E-3</c:v>
                </c:pt>
                <c:pt idx="31650">
                  <c:v>-2.2148300000000001E-3</c:v>
                </c:pt>
                <c:pt idx="31651">
                  <c:v>-3.7514739999999999E-3</c:v>
                </c:pt>
                <c:pt idx="31652">
                  <c:v>2.8789480000000001E-3</c:v>
                </c:pt>
                <c:pt idx="31653">
                  <c:v>-2.942456E-3</c:v>
                </c:pt>
                <c:pt idx="31654">
                  <c:v>-3.9649840000000004E-3</c:v>
                </c:pt>
                <c:pt idx="31655">
                  <c:v>1.563205E-3</c:v>
                </c:pt>
                <c:pt idx="31656">
                  <c:v>-7.652814E-3</c:v>
                </c:pt>
                <c:pt idx="31657">
                  <c:v>6.3068200000000003E-4</c:v>
                </c:pt>
                <c:pt idx="31658">
                  <c:v>-4.3631269999999996E-3</c:v>
                </c:pt>
                <c:pt idx="31659">
                  <c:v>-7.4233650000000003E-3</c:v>
                </c:pt>
                <c:pt idx="31660">
                  <c:v>-1.193323E-3</c:v>
                </c:pt>
                <c:pt idx="31661">
                  <c:v>-3.7592789999999999E-3</c:v>
                </c:pt>
                <c:pt idx="31662" formatCode="0.00E+00">
                  <c:v>-5.1867199999999997E-5</c:v>
                </c:pt>
                <c:pt idx="31663">
                  <c:v>1.464803E-3</c:v>
                </c:pt>
                <c:pt idx="31664">
                  <c:v>-6.5835950000000002E-3</c:v>
                </c:pt>
                <c:pt idx="31665">
                  <c:v>2.6727539999999998E-3</c:v>
                </c:pt>
                <c:pt idx="31666">
                  <c:v>4.26885E-4</c:v>
                </c:pt>
                <c:pt idx="31667">
                  <c:v>-2.3414709999999999E-3</c:v>
                </c:pt>
                <c:pt idx="31668">
                  <c:v>2.1119720000000002E-3</c:v>
                </c:pt>
                <c:pt idx="31669">
                  <c:v>-2.731252E-3</c:v>
                </c:pt>
                <c:pt idx="31670">
                  <c:v>-1.9637439999999999E-3</c:v>
                </c:pt>
                <c:pt idx="31671">
                  <c:v>-2.3749359999999998E-3</c:v>
                </c:pt>
                <c:pt idx="31672">
                  <c:v>-3.0278100000000001E-4</c:v>
                </c:pt>
                <c:pt idx="31673">
                  <c:v>3.1891559999999998E-3</c:v>
                </c:pt>
                <c:pt idx="31674">
                  <c:v>-6.7615519999999997E-3</c:v>
                </c:pt>
                <c:pt idx="31675">
                  <c:v>-3.3037040000000002E-3</c:v>
                </c:pt>
                <c:pt idx="31676">
                  <c:v>-1.2263E-3</c:v>
                </c:pt>
                <c:pt idx="31677">
                  <c:v>-2.6918380000000002E-3</c:v>
                </c:pt>
                <c:pt idx="31678">
                  <c:v>-7.9279299999999997E-4</c:v>
                </c:pt>
                <c:pt idx="31679">
                  <c:v>-2.692692E-3</c:v>
                </c:pt>
                <c:pt idx="31680">
                  <c:v>-4.1699720000000001E-3</c:v>
                </c:pt>
                <c:pt idx="31681" formatCode="0.00E+00">
                  <c:v>-5.9116900000000003E-5</c:v>
                </c:pt>
                <c:pt idx="31682">
                  <c:v>-3.4440859999999998E-3</c:v>
                </c:pt>
                <c:pt idx="31683">
                  <c:v>1.385823E-3</c:v>
                </c:pt>
                <c:pt idx="31684" formatCode="0.00E+00">
                  <c:v>-6.6292199999999995E-5</c:v>
                </c:pt>
                <c:pt idx="31685">
                  <c:v>-1.169107E-3</c:v>
                </c:pt>
                <c:pt idx="31686">
                  <c:v>-4.1214600000000001E-4</c:v>
                </c:pt>
                <c:pt idx="31687">
                  <c:v>-5.64366E-3</c:v>
                </c:pt>
                <c:pt idx="31688">
                  <c:v>3.366141E-3</c:v>
                </c:pt>
                <c:pt idx="31689">
                  <c:v>-1.42968E-3</c:v>
                </c:pt>
                <c:pt idx="31690">
                  <c:v>-2.1464029999999999E-3</c:v>
                </c:pt>
                <c:pt idx="31691">
                  <c:v>2.3868299999999999E-3</c:v>
                </c:pt>
                <c:pt idx="31692">
                  <c:v>-3.7789799999999999E-3</c:v>
                </c:pt>
                <c:pt idx="31693">
                  <c:v>2.4355069999999999E-3</c:v>
                </c:pt>
                <c:pt idx="31694">
                  <c:v>-1.958408E-3</c:v>
                </c:pt>
                <c:pt idx="31695">
                  <c:v>-4.7449500000000002E-4</c:v>
                </c:pt>
                <c:pt idx="31696">
                  <c:v>2.8224639999999998E-3</c:v>
                </c:pt>
                <c:pt idx="31697">
                  <c:v>-3.0500729999999999E-3</c:v>
                </c:pt>
                <c:pt idx="31698">
                  <c:v>1.369468E-3</c:v>
                </c:pt>
                <c:pt idx="31699">
                  <c:v>-1.4001199999999999E-4</c:v>
                </c:pt>
                <c:pt idx="31700">
                  <c:v>-4.0462709999999997E-3</c:v>
                </c:pt>
                <c:pt idx="31701">
                  <c:v>3.521368E-3</c:v>
                </c:pt>
                <c:pt idx="31702">
                  <c:v>-1.7924779999999999E-3</c:v>
                </c:pt>
                <c:pt idx="31703">
                  <c:v>3.104543E-3</c:v>
                </c:pt>
                <c:pt idx="31704">
                  <c:v>-8.0060099999999996E-4</c:v>
                </c:pt>
                <c:pt idx="31705">
                  <c:v>-3.9314129999999999E-3</c:v>
                </c:pt>
                <c:pt idx="31706">
                  <c:v>2.7569750000000001E-3</c:v>
                </c:pt>
                <c:pt idx="31707">
                  <c:v>-9.7544500000000002E-4</c:v>
                </c:pt>
                <c:pt idx="31708">
                  <c:v>1.6454970000000001E-3</c:v>
                </c:pt>
                <c:pt idx="31709">
                  <c:v>2.0111489999999998E-3</c:v>
                </c:pt>
                <c:pt idx="31710">
                  <c:v>-3.8477899999999998E-3</c:v>
                </c:pt>
                <c:pt idx="31711">
                  <c:v>3.5547699999999998E-4</c:v>
                </c:pt>
                <c:pt idx="31712">
                  <c:v>-2.5370319999999998E-3</c:v>
                </c:pt>
                <c:pt idx="31713">
                  <c:v>4.1309900000000002E-3</c:v>
                </c:pt>
                <c:pt idx="31714">
                  <c:v>1.72193E-3</c:v>
                </c:pt>
                <c:pt idx="31715">
                  <c:v>-6.6958899999999995E-4</c:v>
                </c:pt>
                <c:pt idx="31716">
                  <c:v>1.687575E-3</c:v>
                </c:pt>
                <c:pt idx="31717">
                  <c:v>-4.8050399999999998E-4</c:v>
                </c:pt>
                <c:pt idx="31718">
                  <c:v>1.1739999999999999E-4</c:v>
                </c:pt>
                <c:pt idx="31719">
                  <c:v>7.6082000000000005E-4</c:v>
                </c:pt>
                <c:pt idx="31720">
                  <c:v>-1.20068E-3</c:v>
                </c:pt>
                <c:pt idx="31721">
                  <c:v>3.5922110000000001E-3</c:v>
                </c:pt>
                <c:pt idx="31722">
                  <c:v>3.7549770000000001E-3</c:v>
                </c:pt>
                <c:pt idx="31723">
                  <c:v>-2.2507170000000002E-3</c:v>
                </c:pt>
                <c:pt idx="31724">
                  <c:v>-4.7412300000000001E-4</c:v>
                </c:pt>
                <c:pt idx="31725">
                  <c:v>-3.755137E-3</c:v>
                </c:pt>
                <c:pt idx="31726">
                  <c:v>2.3573499999999998E-3</c:v>
                </c:pt>
                <c:pt idx="31727">
                  <c:v>-3.1306260000000001E-3</c:v>
                </c:pt>
                <c:pt idx="31728">
                  <c:v>-2.3282149999999998E-3</c:v>
                </c:pt>
                <c:pt idx="31729">
                  <c:v>1.665461E-3</c:v>
                </c:pt>
                <c:pt idx="31730">
                  <c:v>-3.5770020000000001E-3</c:v>
                </c:pt>
                <c:pt idx="31731">
                  <c:v>-3.9186199999999998E-4</c:v>
                </c:pt>
                <c:pt idx="31732">
                  <c:v>1.190429E-3</c:v>
                </c:pt>
                <c:pt idx="31733">
                  <c:v>-2.8700930000000002E-3</c:v>
                </c:pt>
                <c:pt idx="31734">
                  <c:v>6.3112400000000005E-4</c:v>
                </c:pt>
                <c:pt idx="31735">
                  <c:v>-1.1020610000000001E-3</c:v>
                </c:pt>
                <c:pt idx="31736">
                  <c:v>9.3130299999999997E-4</c:v>
                </c:pt>
                <c:pt idx="31737">
                  <c:v>8.7644199999999995E-4</c:v>
                </c:pt>
                <c:pt idx="31738">
                  <c:v>3.0469780000000001E-3</c:v>
                </c:pt>
                <c:pt idx="31739">
                  <c:v>5.3937560000000004E-3</c:v>
                </c:pt>
                <c:pt idx="31740">
                  <c:v>-6.059002E-3</c:v>
                </c:pt>
                <c:pt idx="31741">
                  <c:v>2.3298200000000001E-4</c:v>
                </c:pt>
                <c:pt idx="31742">
                  <c:v>1.112624E-3</c:v>
                </c:pt>
                <c:pt idx="31743">
                  <c:v>-2.9665400000000001E-3</c:v>
                </c:pt>
                <c:pt idx="31744">
                  <c:v>2.868195E-3</c:v>
                </c:pt>
                <c:pt idx="31745">
                  <c:v>-1.119622E-3</c:v>
                </c:pt>
                <c:pt idx="31746">
                  <c:v>2.5197879999999998E-3</c:v>
                </c:pt>
                <c:pt idx="31747">
                  <c:v>-7.9584800000000004E-4</c:v>
                </c:pt>
                <c:pt idx="31748">
                  <c:v>-9.8055600000000005E-4</c:v>
                </c:pt>
                <c:pt idx="31749">
                  <c:v>2.7137810000000002E-3</c:v>
                </c:pt>
                <c:pt idx="31750">
                  <c:v>-2.2666869999999999E-3</c:v>
                </c:pt>
                <c:pt idx="31751">
                  <c:v>-1.625664E-3</c:v>
                </c:pt>
                <c:pt idx="31752">
                  <c:v>4.6111930000000004E-3</c:v>
                </c:pt>
                <c:pt idx="31753">
                  <c:v>-4.2305010000000002E-3</c:v>
                </c:pt>
                <c:pt idx="31754">
                  <c:v>1.2150450000000001E-3</c:v>
                </c:pt>
                <c:pt idx="31755">
                  <c:v>6.1210500000000005E-4</c:v>
                </c:pt>
                <c:pt idx="31756">
                  <c:v>-4.096428E-3</c:v>
                </c:pt>
                <c:pt idx="31757">
                  <c:v>2.0861E-3</c:v>
                </c:pt>
                <c:pt idx="31758">
                  <c:v>1.245304E-3</c:v>
                </c:pt>
                <c:pt idx="31759">
                  <c:v>-9.4061800000000005E-4</c:v>
                </c:pt>
                <c:pt idx="31760">
                  <c:v>-1.7425470000000001E-3</c:v>
                </c:pt>
                <c:pt idx="31761">
                  <c:v>-3.4741339999999998E-3</c:v>
                </c:pt>
                <c:pt idx="31762">
                  <c:v>2.7427850000000002E-3</c:v>
                </c:pt>
                <c:pt idx="31763">
                  <c:v>-3.7268319999999998E-3</c:v>
                </c:pt>
                <c:pt idx="31764">
                  <c:v>6.0779120000000004E-3</c:v>
                </c:pt>
                <c:pt idx="31765">
                  <c:v>-8.0555999999999998E-4</c:v>
                </c:pt>
                <c:pt idx="31766">
                  <c:v>-2.5112250000000002E-3</c:v>
                </c:pt>
                <c:pt idx="31767">
                  <c:v>3.7590799999999999E-4</c:v>
                </c:pt>
                <c:pt idx="31768">
                  <c:v>-2.1506580000000002E-3</c:v>
                </c:pt>
                <c:pt idx="31769">
                  <c:v>2.6052150000000001E-3</c:v>
                </c:pt>
                <c:pt idx="31770">
                  <c:v>-3.5915140000000001E-3</c:v>
                </c:pt>
                <c:pt idx="31771">
                  <c:v>-2.4021469999999999E-3</c:v>
                </c:pt>
                <c:pt idx="31772">
                  <c:v>2.6882249999999998E-3</c:v>
                </c:pt>
                <c:pt idx="31773">
                  <c:v>-1.975236E-3</c:v>
                </c:pt>
                <c:pt idx="31774">
                  <c:v>3.2083490000000001E-3</c:v>
                </c:pt>
                <c:pt idx="31775">
                  <c:v>-5.620562E-3</c:v>
                </c:pt>
                <c:pt idx="31776">
                  <c:v>4.4930600000000001E-4</c:v>
                </c:pt>
                <c:pt idx="31777">
                  <c:v>2.8565370000000001E-3</c:v>
                </c:pt>
                <c:pt idx="31778">
                  <c:v>-3.441492E-3</c:v>
                </c:pt>
                <c:pt idx="31779">
                  <c:v>1.369508E-3</c:v>
                </c:pt>
                <c:pt idx="31780">
                  <c:v>1.123216E-3</c:v>
                </c:pt>
                <c:pt idx="31781">
                  <c:v>-5.1043190000000004E-3</c:v>
                </c:pt>
                <c:pt idx="31782">
                  <c:v>3.8491630000000001E-3</c:v>
                </c:pt>
                <c:pt idx="31783">
                  <c:v>-3.8620199999999999E-3</c:v>
                </c:pt>
                <c:pt idx="31784">
                  <c:v>3.4549680000000001E-3</c:v>
                </c:pt>
                <c:pt idx="31785">
                  <c:v>-3.8117329999999999E-3</c:v>
                </c:pt>
                <c:pt idx="31786">
                  <c:v>2.00329E-3</c:v>
                </c:pt>
                <c:pt idx="31787">
                  <c:v>3.930088E-3</c:v>
                </c:pt>
                <c:pt idx="31788">
                  <c:v>1.6369150000000001E-3</c:v>
                </c:pt>
                <c:pt idx="31789">
                  <c:v>-1.0387630000000001E-3</c:v>
                </c:pt>
                <c:pt idx="31790">
                  <c:v>2.0667379999999998E-3</c:v>
                </c:pt>
                <c:pt idx="31791">
                  <c:v>-3.7783679999999998E-3</c:v>
                </c:pt>
                <c:pt idx="31792">
                  <c:v>2.0316599999999998E-3</c:v>
                </c:pt>
                <c:pt idx="31793">
                  <c:v>-3.1825429999999999E-3</c:v>
                </c:pt>
                <c:pt idx="31794">
                  <c:v>3.5696719999999999E-3</c:v>
                </c:pt>
                <c:pt idx="31795">
                  <c:v>3.2522229999999998E-3</c:v>
                </c:pt>
                <c:pt idx="31796">
                  <c:v>-3.621211E-3</c:v>
                </c:pt>
                <c:pt idx="31797">
                  <c:v>1.9589799999999999E-4</c:v>
                </c:pt>
                <c:pt idx="31798">
                  <c:v>-2.03981E-3</c:v>
                </c:pt>
                <c:pt idx="31799">
                  <c:v>9.6876299999999998E-4</c:v>
                </c:pt>
                <c:pt idx="31800">
                  <c:v>-2.786761E-3</c:v>
                </c:pt>
                <c:pt idx="31801">
                  <c:v>8.39399E-4</c:v>
                </c:pt>
                <c:pt idx="31802">
                  <c:v>2.6902300000000001E-3</c:v>
                </c:pt>
                <c:pt idx="31803">
                  <c:v>-3.1035299999999997E-4</c:v>
                </c:pt>
                <c:pt idx="31804">
                  <c:v>-1.4706879999999999E-3</c:v>
                </c:pt>
                <c:pt idx="31805">
                  <c:v>4.5424499999999999E-4</c:v>
                </c:pt>
                <c:pt idx="31806">
                  <c:v>-3.3513670000000001E-3</c:v>
                </c:pt>
                <c:pt idx="31807">
                  <c:v>3.053535E-3</c:v>
                </c:pt>
                <c:pt idx="31808">
                  <c:v>-1.086283E-3</c:v>
                </c:pt>
                <c:pt idx="31809">
                  <c:v>-1.5656520000000001E-3</c:v>
                </c:pt>
                <c:pt idx="31810">
                  <c:v>-5.07574E-4</c:v>
                </c:pt>
                <c:pt idx="31811">
                  <c:v>1.3051999999999999E-4</c:v>
                </c:pt>
                <c:pt idx="31812">
                  <c:v>6.7696E-4</c:v>
                </c:pt>
                <c:pt idx="31813">
                  <c:v>-1.2580919999999999E-3</c:v>
                </c:pt>
                <c:pt idx="31814">
                  <c:v>1.950329E-3</c:v>
                </c:pt>
                <c:pt idx="31815">
                  <c:v>-1.09893E-4</c:v>
                </c:pt>
                <c:pt idx="31816">
                  <c:v>-1.1884440000000001E-3</c:v>
                </c:pt>
                <c:pt idx="31817">
                  <c:v>2.2129459999999999E-3</c:v>
                </c:pt>
                <c:pt idx="31818">
                  <c:v>-9.1500200000000005E-4</c:v>
                </c:pt>
                <c:pt idx="31819">
                  <c:v>-2.0082289999999998E-3</c:v>
                </c:pt>
                <c:pt idx="31820">
                  <c:v>3.4322020000000001E-3</c:v>
                </c:pt>
                <c:pt idx="31821">
                  <c:v>-6.9285589999999999E-3</c:v>
                </c:pt>
                <c:pt idx="31822">
                  <c:v>1.873378E-3</c:v>
                </c:pt>
                <c:pt idx="31823">
                  <c:v>-1.693127E-3</c:v>
                </c:pt>
                <c:pt idx="31824">
                  <c:v>1.776515E-3</c:v>
                </c:pt>
                <c:pt idx="31825">
                  <c:v>-1.4229299999999999E-4</c:v>
                </c:pt>
                <c:pt idx="31826">
                  <c:v>-1.424706E-3</c:v>
                </c:pt>
                <c:pt idx="31827">
                  <c:v>4.2755240000000002E-3</c:v>
                </c:pt>
                <c:pt idx="31828">
                  <c:v>7.3035000000000005E-4</c:v>
                </c:pt>
                <c:pt idx="31829">
                  <c:v>-5.8418700000000001E-4</c:v>
                </c:pt>
                <c:pt idx="31830">
                  <c:v>9.5859700000000005E-4</c:v>
                </c:pt>
                <c:pt idx="31831">
                  <c:v>-7.8948160000000007E-3</c:v>
                </c:pt>
                <c:pt idx="31832">
                  <c:v>5.3155279999999999E-3</c:v>
                </c:pt>
                <c:pt idx="31833">
                  <c:v>-5.6329930000000002E-3</c:v>
                </c:pt>
                <c:pt idx="31834">
                  <c:v>-4.32624E-4</c:v>
                </c:pt>
                <c:pt idx="31835">
                  <c:v>4.7019499999999999E-3</c:v>
                </c:pt>
                <c:pt idx="31836">
                  <c:v>-7.0771139999999998E-3</c:v>
                </c:pt>
                <c:pt idx="31837">
                  <c:v>-2.0583870000000001E-3</c:v>
                </c:pt>
                <c:pt idx="31838">
                  <c:v>-2.1716470000000001E-3</c:v>
                </c:pt>
                <c:pt idx="31839">
                  <c:v>3.9941040000000001E-3</c:v>
                </c:pt>
                <c:pt idx="31840">
                  <c:v>-1.8867490000000001E-3</c:v>
                </c:pt>
                <c:pt idx="31841">
                  <c:v>-7.1821790000000003E-3</c:v>
                </c:pt>
                <c:pt idx="31842">
                  <c:v>1.7567920000000001E-3</c:v>
                </c:pt>
                <c:pt idx="31843">
                  <c:v>-5.5221599999999999E-3</c:v>
                </c:pt>
                <c:pt idx="31844">
                  <c:v>-2.4287029999999999E-3</c:v>
                </c:pt>
                <c:pt idx="31845">
                  <c:v>4.4686179999999997E-3</c:v>
                </c:pt>
                <c:pt idx="31846">
                  <c:v>-2.5038690000000001E-3</c:v>
                </c:pt>
                <c:pt idx="31847">
                  <c:v>6.55972E-4</c:v>
                </c:pt>
                <c:pt idx="31848">
                  <c:v>1.0475669999999999E-3</c:v>
                </c:pt>
                <c:pt idx="31849">
                  <c:v>4.0068500000000002E-4</c:v>
                </c:pt>
                <c:pt idx="31850">
                  <c:v>-2.515144E-3</c:v>
                </c:pt>
                <c:pt idx="31851">
                  <c:v>-5.2595319999999999E-3</c:v>
                </c:pt>
                <c:pt idx="31852">
                  <c:v>2.9599980000000001E-3</c:v>
                </c:pt>
                <c:pt idx="31853">
                  <c:v>-5.1221620000000004E-3</c:v>
                </c:pt>
                <c:pt idx="31854">
                  <c:v>-3.201275E-3</c:v>
                </c:pt>
                <c:pt idx="31855">
                  <c:v>-5.1893900000000005E-4</c:v>
                </c:pt>
                <c:pt idx="31856">
                  <c:v>7.4170099999999999E-4</c:v>
                </c:pt>
                <c:pt idx="31857">
                  <c:v>4.8976599999999999E-4</c:v>
                </c:pt>
                <c:pt idx="31858">
                  <c:v>-2.8474529999999998E-3</c:v>
                </c:pt>
                <c:pt idx="31859">
                  <c:v>2.1720730000000001E-3</c:v>
                </c:pt>
                <c:pt idx="31860">
                  <c:v>-3.4769739999999999E-3</c:v>
                </c:pt>
                <c:pt idx="31861">
                  <c:v>-5.9787470000000004E-3</c:v>
                </c:pt>
                <c:pt idx="31862">
                  <c:v>2.4815039999999998E-3</c:v>
                </c:pt>
                <c:pt idx="31863">
                  <c:v>-2.9849E-3</c:v>
                </c:pt>
                <c:pt idx="31864">
                  <c:v>-4.3455300000000001E-4</c:v>
                </c:pt>
                <c:pt idx="31865">
                  <c:v>2.2533760000000001E-3</c:v>
                </c:pt>
                <c:pt idx="31866">
                  <c:v>-1.8179030000000001E-3</c:v>
                </c:pt>
                <c:pt idx="31867">
                  <c:v>1.9083920000000001E-3</c:v>
                </c:pt>
                <c:pt idx="31868">
                  <c:v>1.296944E-3</c:v>
                </c:pt>
                <c:pt idx="31869">
                  <c:v>-5.2597579999999998E-3</c:v>
                </c:pt>
                <c:pt idx="31870">
                  <c:v>-3.3616800000000002E-4</c:v>
                </c:pt>
                <c:pt idx="31871">
                  <c:v>3.1363279999999999E-3</c:v>
                </c:pt>
                <c:pt idx="31872">
                  <c:v>2.19595E-4</c:v>
                </c:pt>
                <c:pt idx="31873">
                  <c:v>-2.2755200000000001E-3</c:v>
                </c:pt>
                <c:pt idx="31874">
                  <c:v>1.9795379999999999E-3</c:v>
                </c:pt>
                <c:pt idx="31875">
                  <c:v>1.6815300000000001E-3</c:v>
                </c:pt>
                <c:pt idx="31876">
                  <c:v>-3.4665E-3</c:v>
                </c:pt>
                <c:pt idx="31877">
                  <c:v>-3.17313E-4</c:v>
                </c:pt>
                <c:pt idx="31878">
                  <c:v>-1.7543190000000001E-3</c:v>
                </c:pt>
                <c:pt idx="31879">
                  <c:v>1.1040519999999999E-3</c:v>
                </c:pt>
                <c:pt idx="31880">
                  <c:v>-1.195911E-3</c:v>
                </c:pt>
                <c:pt idx="31881">
                  <c:v>-9.2487779999999992E-3</c:v>
                </c:pt>
                <c:pt idx="31882">
                  <c:v>5.3169199999999995E-4</c:v>
                </c:pt>
                <c:pt idx="31883">
                  <c:v>-3.0187699999999998E-4</c:v>
                </c:pt>
                <c:pt idx="31884">
                  <c:v>-2.3439250000000002E-3</c:v>
                </c:pt>
                <c:pt idx="31885">
                  <c:v>-5.1246899999999999E-4</c:v>
                </c:pt>
                <c:pt idx="31886">
                  <c:v>-1.2944880000000001E-3</c:v>
                </c:pt>
                <c:pt idx="31887">
                  <c:v>-2.7357900000000001E-3</c:v>
                </c:pt>
                <c:pt idx="31888">
                  <c:v>-5.1919990000000001E-3</c:v>
                </c:pt>
                <c:pt idx="31889">
                  <c:v>-3.5887760000000001E-3</c:v>
                </c:pt>
                <c:pt idx="31890">
                  <c:v>2.1717059999999998E-3</c:v>
                </c:pt>
                <c:pt idx="31891">
                  <c:v>-2.5101310000000001E-3</c:v>
                </c:pt>
                <c:pt idx="31892">
                  <c:v>1.460563E-3</c:v>
                </c:pt>
                <c:pt idx="31893">
                  <c:v>-4.1232869999999998E-3</c:v>
                </c:pt>
                <c:pt idx="31894">
                  <c:v>-1.896553E-3</c:v>
                </c:pt>
                <c:pt idx="31895">
                  <c:v>8.6301499999999996E-4</c:v>
                </c:pt>
                <c:pt idx="31896">
                  <c:v>-7.3561080000000001E-3</c:v>
                </c:pt>
                <c:pt idx="31897">
                  <c:v>1.66029E-3</c:v>
                </c:pt>
                <c:pt idx="31898">
                  <c:v>4.3416629999999999E-3</c:v>
                </c:pt>
                <c:pt idx="31899">
                  <c:v>-1.0829290000000001E-3</c:v>
                </c:pt>
                <c:pt idx="31900">
                  <c:v>-2.2906620000000002E-3</c:v>
                </c:pt>
                <c:pt idx="31901">
                  <c:v>-6.8318839999999999E-3</c:v>
                </c:pt>
                <c:pt idx="31902">
                  <c:v>3.9570860000000003E-3</c:v>
                </c:pt>
                <c:pt idx="31903">
                  <c:v>-3.3996299999999998E-3</c:v>
                </c:pt>
                <c:pt idx="31904">
                  <c:v>3.8339400000000001E-4</c:v>
                </c:pt>
                <c:pt idx="31905">
                  <c:v>4.6130260000000001E-3</c:v>
                </c:pt>
                <c:pt idx="31906">
                  <c:v>-6.0348400000000005E-4</c:v>
                </c:pt>
                <c:pt idx="31907">
                  <c:v>1.9759500000000001E-4</c:v>
                </c:pt>
                <c:pt idx="31908">
                  <c:v>2.14117E-3</c:v>
                </c:pt>
                <c:pt idx="31909">
                  <c:v>-1.9830020000000002E-3</c:v>
                </c:pt>
                <c:pt idx="31910">
                  <c:v>-6.9480900000000001E-4</c:v>
                </c:pt>
                <c:pt idx="31911">
                  <c:v>-3.6205569999999999E-3</c:v>
                </c:pt>
                <c:pt idx="31912">
                  <c:v>4.5502260000000001E-3</c:v>
                </c:pt>
                <c:pt idx="31913" formatCode="0.00E+00">
                  <c:v>-9.1131299999999999E-5</c:v>
                </c:pt>
                <c:pt idx="31914">
                  <c:v>-2.10523E-3</c:v>
                </c:pt>
                <c:pt idx="31915">
                  <c:v>-1.498828E-3</c:v>
                </c:pt>
                <c:pt idx="31916">
                  <c:v>-2.8793600000000001E-3</c:v>
                </c:pt>
                <c:pt idx="31917">
                  <c:v>2.1816199999999999E-4</c:v>
                </c:pt>
                <c:pt idx="31918">
                  <c:v>3.8574619999999999E-3</c:v>
                </c:pt>
                <c:pt idx="31919">
                  <c:v>2.4254799999999998E-3</c:v>
                </c:pt>
                <c:pt idx="31920">
                  <c:v>-2.6170399999999997E-4</c:v>
                </c:pt>
                <c:pt idx="31921">
                  <c:v>-3.893456E-3</c:v>
                </c:pt>
                <c:pt idx="31922">
                  <c:v>8.6735399999999998E-4</c:v>
                </c:pt>
                <c:pt idx="31923">
                  <c:v>-4.758839E-3</c:v>
                </c:pt>
                <c:pt idx="31924">
                  <c:v>6.0223450000000001E-3</c:v>
                </c:pt>
                <c:pt idx="31925">
                  <c:v>6.9202900000000004E-4</c:v>
                </c:pt>
                <c:pt idx="31926">
                  <c:v>-3.7215669999999998E-3</c:v>
                </c:pt>
                <c:pt idx="31927">
                  <c:v>-2.2927809999999998E-3</c:v>
                </c:pt>
                <c:pt idx="31928">
                  <c:v>1.55007E-3</c:v>
                </c:pt>
                <c:pt idx="31929">
                  <c:v>1.2307570000000001E-3</c:v>
                </c:pt>
                <c:pt idx="31930">
                  <c:v>-3.6134200000000001E-4</c:v>
                </c:pt>
                <c:pt idx="31931">
                  <c:v>-2.831423E-3</c:v>
                </c:pt>
                <c:pt idx="31932">
                  <c:v>-2.1222999999999999E-4</c:v>
                </c:pt>
                <c:pt idx="31933">
                  <c:v>-4.5819440000000001E-3</c:v>
                </c:pt>
                <c:pt idx="31934">
                  <c:v>5.0628000000000001E-4</c:v>
                </c:pt>
                <c:pt idx="31935">
                  <c:v>-9.8162800000000001E-4</c:v>
                </c:pt>
                <c:pt idx="31936">
                  <c:v>2.0515580000000002E-3</c:v>
                </c:pt>
                <c:pt idx="31937">
                  <c:v>3.1682220000000001E-3</c:v>
                </c:pt>
                <c:pt idx="31938">
                  <c:v>9.63214E-4</c:v>
                </c:pt>
                <c:pt idx="31939">
                  <c:v>2.3244300000000001E-4</c:v>
                </c:pt>
                <c:pt idx="31940">
                  <c:v>2.8335779999999998E-3</c:v>
                </c:pt>
                <c:pt idx="31941">
                  <c:v>-3.5201920000000001E-3</c:v>
                </c:pt>
                <c:pt idx="31942">
                  <c:v>4.4039939999999996E-3</c:v>
                </c:pt>
                <c:pt idx="31943">
                  <c:v>6.9261300000000002E-4</c:v>
                </c:pt>
                <c:pt idx="31944">
                  <c:v>2.7483170000000001E-3</c:v>
                </c:pt>
                <c:pt idx="31945">
                  <c:v>1.562145E-3</c:v>
                </c:pt>
                <c:pt idx="31946">
                  <c:v>3.6308899999999998E-4</c:v>
                </c:pt>
                <c:pt idx="31947">
                  <c:v>1.5362119999999999E-3</c:v>
                </c:pt>
                <c:pt idx="31948">
                  <c:v>1.562274E-3</c:v>
                </c:pt>
                <c:pt idx="31949">
                  <c:v>3.6951990000000001E-3</c:v>
                </c:pt>
                <c:pt idx="31950">
                  <c:v>-8.55877E-4</c:v>
                </c:pt>
                <c:pt idx="31951">
                  <c:v>-1.56797E-4</c:v>
                </c:pt>
                <c:pt idx="31952">
                  <c:v>1.1251340000000001E-3</c:v>
                </c:pt>
                <c:pt idx="31953">
                  <c:v>-2.0429620000000002E-3</c:v>
                </c:pt>
                <c:pt idx="31954" formatCode="0.00E+00">
                  <c:v>7.1385599999999996E-5</c:v>
                </c:pt>
                <c:pt idx="31955">
                  <c:v>-2.816813E-3</c:v>
                </c:pt>
                <c:pt idx="31956">
                  <c:v>1.817506E-3</c:v>
                </c:pt>
                <c:pt idx="31957">
                  <c:v>-1.842743E-3</c:v>
                </c:pt>
                <c:pt idx="31958">
                  <c:v>3.0349769999999999E-3</c:v>
                </c:pt>
                <c:pt idx="31959">
                  <c:v>5.1404720000000001E-3</c:v>
                </c:pt>
                <c:pt idx="31960">
                  <c:v>-1.742305E-3</c:v>
                </c:pt>
                <c:pt idx="31961">
                  <c:v>-2.9742840000000002E-3</c:v>
                </c:pt>
                <c:pt idx="31962">
                  <c:v>8.3832600000000002E-4</c:v>
                </c:pt>
                <c:pt idx="31963">
                  <c:v>-1.0708950000000001E-3</c:v>
                </c:pt>
                <c:pt idx="31964">
                  <c:v>8.5937600000000002E-4</c:v>
                </c:pt>
                <c:pt idx="31965" formatCode="0.00E+00">
                  <c:v>-1.60048E-5</c:v>
                </c:pt>
                <c:pt idx="31966">
                  <c:v>-8.1146600000000005E-4</c:v>
                </c:pt>
                <c:pt idx="31967">
                  <c:v>2.059422E-3</c:v>
                </c:pt>
                <c:pt idx="31968">
                  <c:v>-1.3042119999999999E-3</c:v>
                </c:pt>
                <c:pt idx="31969">
                  <c:v>4.3520759999999999E-3</c:v>
                </c:pt>
                <c:pt idx="31970">
                  <c:v>-1.39677E-4</c:v>
                </c:pt>
                <c:pt idx="31971">
                  <c:v>5.5136819999999998E-3</c:v>
                </c:pt>
                <c:pt idx="31972">
                  <c:v>5.2989669999999999E-3</c:v>
                </c:pt>
                <c:pt idx="31973">
                  <c:v>-7.1391800000000002E-4</c:v>
                </c:pt>
                <c:pt idx="31974">
                  <c:v>8.2625349999999997E-3</c:v>
                </c:pt>
                <c:pt idx="31975">
                  <c:v>4.0962849999999999E-3</c:v>
                </c:pt>
                <c:pt idx="31976">
                  <c:v>-2.5751260000000001E-3</c:v>
                </c:pt>
                <c:pt idx="31977">
                  <c:v>6.2548509999999996E-3</c:v>
                </c:pt>
                <c:pt idx="31978">
                  <c:v>4.3595429999999996E-3</c:v>
                </c:pt>
                <c:pt idx="31979">
                  <c:v>4.6833839999999996E-3</c:v>
                </c:pt>
                <c:pt idx="31980">
                  <c:v>-1.2454499999999999E-3</c:v>
                </c:pt>
                <c:pt idx="31981">
                  <c:v>1.174032E-3</c:v>
                </c:pt>
                <c:pt idx="31982">
                  <c:v>2.838508E-3</c:v>
                </c:pt>
                <c:pt idx="31983">
                  <c:v>2.7322480000000001E-3</c:v>
                </c:pt>
                <c:pt idx="31984">
                  <c:v>7.8825349999999995E-3</c:v>
                </c:pt>
                <c:pt idx="31985">
                  <c:v>1.7945490000000001E-3</c:v>
                </c:pt>
                <c:pt idx="31986">
                  <c:v>9.2829000000000002E-4</c:v>
                </c:pt>
                <c:pt idx="31987">
                  <c:v>8.502852E-3</c:v>
                </c:pt>
                <c:pt idx="31988">
                  <c:v>3.1252189999999998E-3</c:v>
                </c:pt>
                <c:pt idx="31989">
                  <c:v>5.7833190000000003E-3</c:v>
                </c:pt>
                <c:pt idx="31990">
                  <c:v>3.896736E-3</c:v>
                </c:pt>
                <c:pt idx="31991">
                  <c:v>2.1289299999999998E-3</c:v>
                </c:pt>
                <c:pt idx="31992" formatCode="0.00E+00">
                  <c:v>3.3834899999999997E-5</c:v>
                </c:pt>
                <c:pt idx="31993">
                  <c:v>4.9913090000000002E-3</c:v>
                </c:pt>
                <c:pt idx="31994">
                  <c:v>5.7128470000000001E-3</c:v>
                </c:pt>
                <c:pt idx="31995">
                  <c:v>2.5881599999999999E-3</c:v>
                </c:pt>
                <c:pt idx="31996">
                  <c:v>1.08804E-3</c:v>
                </c:pt>
                <c:pt idx="31997">
                  <c:v>3.1344139999999999E-3</c:v>
                </c:pt>
                <c:pt idx="31998">
                  <c:v>5.1317840000000003E-3</c:v>
                </c:pt>
                <c:pt idx="31999">
                  <c:v>3.457721E-3</c:v>
                </c:pt>
                <c:pt idx="32000">
                  <c:v>4.50858E-4</c:v>
                </c:pt>
                <c:pt idx="32001">
                  <c:v>1.826114E-3</c:v>
                </c:pt>
                <c:pt idx="32002">
                  <c:v>3.5460740000000002E-3</c:v>
                </c:pt>
                <c:pt idx="32003">
                  <c:v>4.9599459999999998E-3</c:v>
                </c:pt>
                <c:pt idx="32004">
                  <c:v>1.2181309999999999E-3</c:v>
                </c:pt>
                <c:pt idx="32005">
                  <c:v>3.71512E-4</c:v>
                </c:pt>
                <c:pt idx="32006">
                  <c:v>2.1243920000000001E-3</c:v>
                </c:pt>
                <c:pt idx="32007">
                  <c:v>2.56717E-4</c:v>
                </c:pt>
                <c:pt idx="32008">
                  <c:v>1.001704E-3</c:v>
                </c:pt>
                <c:pt idx="32009">
                  <c:v>1.2443179999999999E-3</c:v>
                </c:pt>
                <c:pt idx="32010">
                  <c:v>1.8721650000000001E-3</c:v>
                </c:pt>
                <c:pt idx="32011">
                  <c:v>2.1134470000000001E-3</c:v>
                </c:pt>
                <c:pt idx="32012" formatCode="0.00E+00">
                  <c:v>-6.1391199999999996E-5</c:v>
                </c:pt>
                <c:pt idx="32013">
                  <c:v>4.3352210000000002E-3</c:v>
                </c:pt>
                <c:pt idx="32014">
                  <c:v>2.4274819999999999E-3</c:v>
                </c:pt>
                <c:pt idx="32015">
                  <c:v>-3.7336500000000001E-4</c:v>
                </c:pt>
                <c:pt idx="32016">
                  <c:v>2.6407140000000002E-3</c:v>
                </c:pt>
                <c:pt idx="32017">
                  <c:v>5.870063E-3</c:v>
                </c:pt>
                <c:pt idx="32018">
                  <c:v>4.4345499999999999E-4</c:v>
                </c:pt>
                <c:pt idx="32019">
                  <c:v>3.1436340000000002E-3</c:v>
                </c:pt>
                <c:pt idx="32020">
                  <c:v>-1.273E-4</c:v>
                </c:pt>
                <c:pt idx="32021">
                  <c:v>4.8831710000000004E-3</c:v>
                </c:pt>
                <c:pt idx="32022">
                  <c:v>1.305584E-3</c:v>
                </c:pt>
                <c:pt idx="32023">
                  <c:v>3.8425109999999998E-3</c:v>
                </c:pt>
                <c:pt idx="32024">
                  <c:v>1.00579E-4</c:v>
                </c:pt>
                <c:pt idx="32025">
                  <c:v>2.952292E-3</c:v>
                </c:pt>
                <c:pt idx="32026">
                  <c:v>3.4098499999999998E-4</c:v>
                </c:pt>
                <c:pt idx="32027">
                  <c:v>4.5583669999999998E-3</c:v>
                </c:pt>
                <c:pt idx="32028">
                  <c:v>3.5287130000000002E-3</c:v>
                </c:pt>
                <c:pt idx="32029">
                  <c:v>9.2334299999999997E-4</c:v>
                </c:pt>
                <c:pt idx="32030">
                  <c:v>3.0565449999999999E-3</c:v>
                </c:pt>
                <c:pt idx="32031">
                  <c:v>2.14095E-3</c:v>
                </c:pt>
                <c:pt idx="32032">
                  <c:v>4.79827E-4</c:v>
                </c:pt>
                <c:pt idx="32033">
                  <c:v>3.1126280000000001E-3</c:v>
                </c:pt>
                <c:pt idx="32034">
                  <c:v>2.1170469999999999E-3</c:v>
                </c:pt>
                <c:pt idx="32035">
                  <c:v>-5.6395700000000002E-4</c:v>
                </c:pt>
                <c:pt idx="32036">
                  <c:v>1.1259589999999999E-3</c:v>
                </c:pt>
                <c:pt idx="32037">
                  <c:v>3.133982E-3</c:v>
                </c:pt>
                <c:pt idx="32038">
                  <c:v>8.93198E-4</c:v>
                </c:pt>
                <c:pt idx="32039">
                  <c:v>-2.4738360000000001E-3</c:v>
                </c:pt>
                <c:pt idx="32040" formatCode="0.00E+00">
                  <c:v>-8.91138E-5</c:v>
                </c:pt>
                <c:pt idx="32041">
                  <c:v>1.04273E-3</c:v>
                </c:pt>
                <c:pt idx="32042">
                  <c:v>3.824427E-3</c:v>
                </c:pt>
                <c:pt idx="32043">
                  <c:v>4.9474819999999996E-3</c:v>
                </c:pt>
                <c:pt idx="32044">
                  <c:v>-1.186692E-3</c:v>
                </c:pt>
                <c:pt idx="32045">
                  <c:v>-1.555007E-3</c:v>
                </c:pt>
                <c:pt idx="32046">
                  <c:v>3.1274779999999999E-3</c:v>
                </c:pt>
                <c:pt idx="32047">
                  <c:v>2.952508E-3</c:v>
                </c:pt>
                <c:pt idx="32048">
                  <c:v>5.4243249999999998E-3</c:v>
                </c:pt>
                <c:pt idx="32049">
                  <c:v>-2.510829E-3</c:v>
                </c:pt>
                <c:pt idx="32050">
                  <c:v>5.1498179999999996E-3</c:v>
                </c:pt>
                <c:pt idx="32051">
                  <c:v>1.2629340000000001E-3</c:v>
                </c:pt>
                <c:pt idx="32052">
                  <c:v>1.9805100000000001E-4</c:v>
                </c:pt>
                <c:pt idx="32053">
                  <c:v>3.8377929999999999E-3</c:v>
                </c:pt>
                <c:pt idx="32054">
                  <c:v>-7.6420000000000004E-4</c:v>
                </c:pt>
                <c:pt idx="32055">
                  <c:v>-1.3804550000000001E-3</c:v>
                </c:pt>
                <c:pt idx="32056">
                  <c:v>1.6747209999999999E-3</c:v>
                </c:pt>
                <c:pt idx="32057">
                  <c:v>4.2470679999999997E-3</c:v>
                </c:pt>
                <c:pt idx="32058">
                  <c:v>2.8318919999999999E-3</c:v>
                </c:pt>
                <c:pt idx="32059">
                  <c:v>2.915249E-3</c:v>
                </c:pt>
                <c:pt idx="32060">
                  <c:v>4.4011889999999998E-3</c:v>
                </c:pt>
                <c:pt idx="32061">
                  <c:v>1.8533429999999999E-3</c:v>
                </c:pt>
                <c:pt idx="32062">
                  <c:v>6.7273230000000003E-3</c:v>
                </c:pt>
                <c:pt idx="32063">
                  <c:v>-1.3828009999999999E-3</c:v>
                </c:pt>
                <c:pt idx="32064">
                  <c:v>2.005691E-3</c:v>
                </c:pt>
                <c:pt idx="32065">
                  <c:v>2.3239390000000001E-3</c:v>
                </c:pt>
                <c:pt idx="32066">
                  <c:v>2.09643E-4</c:v>
                </c:pt>
                <c:pt idx="32067">
                  <c:v>5.7338370000000003E-3</c:v>
                </c:pt>
                <c:pt idx="32068">
                  <c:v>2.715257E-3</c:v>
                </c:pt>
                <c:pt idx="32069">
                  <c:v>3.4718610000000001E-3</c:v>
                </c:pt>
                <c:pt idx="32070">
                  <c:v>2.1846679999999999E-3</c:v>
                </c:pt>
                <c:pt idx="32071">
                  <c:v>4.65768E-3</c:v>
                </c:pt>
                <c:pt idx="32072">
                  <c:v>9.5747880000000007E-3</c:v>
                </c:pt>
                <c:pt idx="32073">
                  <c:v>1.0512E-4</c:v>
                </c:pt>
                <c:pt idx="32074">
                  <c:v>3.8124539999999998E-3</c:v>
                </c:pt>
                <c:pt idx="32075">
                  <c:v>3.9975439999999996E-3</c:v>
                </c:pt>
                <c:pt idx="32076">
                  <c:v>2.2648910000000002E-3</c:v>
                </c:pt>
                <c:pt idx="32077">
                  <c:v>2.3426559999999998E-3</c:v>
                </c:pt>
                <c:pt idx="32078">
                  <c:v>1.9086890000000001E-3</c:v>
                </c:pt>
                <c:pt idx="32079">
                  <c:v>3.6083180000000001E-3</c:v>
                </c:pt>
                <c:pt idx="32080">
                  <c:v>5.2915849999999997E-3</c:v>
                </c:pt>
                <c:pt idx="32081">
                  <c:v>3.0883519999999999E-3</c:v>
                </c:pt>
                <c:pt idx="32082">
                  <c:v>6.6050079999999999E-3</c:v>
                </c:pt>
                <c:pt idx="32083">
                  <c:v>4.5596999999999999E-3</c:v>
                </c:pt>
                <c:pt idx="32084">
                  <c:v>2.7033119999999998E-3</c:v>
                </c:pt>
                <c:pt idx="32085">
                  <c:v>4.752615E-3</c:v>
                </c:pt>
                <c:pt idx="32086">
                  <c:v>3.9574450000000004E-3</c:v>
                </c:pt>
                <c:pt idx="32087">
                  <c:v>4.4240310000000001E-3</c:v>
                </c:pt>
                <c:pt idx="32088">
                  <c:v>3.206459E-3</c:v>
                </c:pt>
                <c:pt idx="32089">
                  <c:v>3.7825010000000002E-3</c:v>
                </c:pt>
                <c:pt idx="32090">
                  <c:v>-1.088496E-3</c:v>
                </c:pt>
                <c:pt idx="32091">
                  <c:v>3.2479290000000001E-3</c:v>
                </c:pt>
                <c:pt idx="32092">
                  <c:v>8.0381819999999996E-3</c:v>
                </c:pt>
                <c:pt idx="32093">
                  <c:v>2.2753669999999999E-3</c:v>
                </c:pt>
                <c:pt idx="32094">
                  <c:v>1.5481800000000001E-4</c:v>
                </c:pt>
                <c:pt idx="32095">
                  <c:v>2.0792190000000002E-3</c:v>
                </c:pt>
                <c:pt idx="32096">
                  <c:v>2.3540200000000001E-3</c:v>
                </c:pt>
                <c:pt idx="32097">
                  <c:v>6.18258E-3</c:v>
                </c:pt>
                <c:pt idx="32098">
                  <c:v>-1.8664440000000001E-3</c:v>
                </c:pt>
                <c:pt idx="32099">
                  <c:v>2.5328320000000001E-3</c:v>
                </c:pt>
                <c:pt idx="32100">
                  <c:v>1.8147160000000001E-3</c:v>
                </c:pt>
                <c:pt idx="32101">
                  <c:v>8.0015060000000002E-3</c:v>
                </c:pt>
                <c:pt idx="32102">
                  <c:v>2.4195060000000001E-3</c:v>
                </c:pt>
                <c:pt idx="32103">
                  <c:v>2.0317500000000001E-3</c:v>
                </c:pt>
                <c:pt idx="32104" formatCode="0.00E+00">
                  <c:v>-9.7853600000000001E-5</c:v>
                </c:pt>
                <c:pt idx="32105">
                  <c:v>3.8404289999999998E-3</c:v>
                </c:pt>
                <c:pt idx="32106">
                  <c:v>2.755764E-3</c:v>
                </c:pt>
                <c:pt idx="32107">
                  <c:v>5.3974800000000005E-4</c:v>
                </c:pt>
                <c:pt idx="32108">
                  <c:v>2.1133710000000002E-3</c:v>
                </c:pt>
                <c:pt idx="32109">
                  <c:v>8.3319000000000004E-4</c:v>
                </c:pt>
                <c:pt idx="32110">
                  <c:v>5.15348E-4</c:v>
                </c:pt>
                <c:pt idx="32111">
                  <c:v>4.2616169999999997E-3</c:v>
                </c:pt>
                <c:pt idx="32112">
                  <c:v>1.6965750000000001E-3</c:v>
                </c:pt>
                <c:pt idx="32113">
                  <c:v>2.078472E-3</c:v>
                </c:pt>
                <c:pt idx="32114">
                  <c:v>4.4154190000000003E-3</c:v>
                </c:pt>
                <c:pt idx="32115">
                  <c:v>4.8290080000000001E-3</c:v>
                </c:pt>
                <c:pt idx="32116">
                  <c:v>1.7610729999999999E-3</c:v>
                </c:pt>
                <c:pt idx="32117">
                  <c:v>-1.645376E-3</c:v>
                </c:pt>
                <c:pt idx="32118">
                  <c:v>3.218303E-3</c:v>
                </c:pt>
                <c:pt idx="32119">
                  <c:v>1.97746E-4</c:v>
                </c:pt>
                <c:pt idx="32120">
                  <c:v>-2.048832E-3</c:v>
                </c:pt>
                <c:pt idx="32121">
                  <c:v>8.2224480000000003E-3</c:v>
                </c:pt>
                <c:pt idx="32122">
                  <c:v>2.4818010000000001E-3</c:v>
                </c:pt>
                <c:pt idx="32123">
                  <c:v>-8.9775E-4</c:v>
                </c:pt>
                <c:pt idx="32124">
                  <c:v>2.2126060000000002E-3</c:v>
                </c:pt>
                <c:pt idx="32125">
                  <c:v>6.9273999999999996E-4</c:v>
                </c:pt>
                <c:pt idx="32126">
                  <c:v>-4.4785499999999999E-4</c:v>
                </c:pt>
                <c:pt idx="32127">
                  <c:v>1.182532E-3</c:v>
                </c:pt>
                <c:pt idx="32128">
                  <c:v>6.0283200000000002E-3</c:v>
                </c:pt>
                <c:pt idx="32129">
                  <c:v>-1.2050920000000001E-3</c:v>
                </c:pt>
                <c:pt idx="32130">
                  <c:v>-5.1335499999999995E-4</c:v>
                </c:pt>
                <c:pt idx="32131">
                  <c:v>-1.068624E-3</c:v>
                </c:pt>
                <c:pt idx="32132" formatCode="0.00E+00">
                  <c:v>1.8781299999999999E-5</c:v>
                </c:pt>
                <c:pt idx="32133">
                  <c:v>-1.080838E-3</c:v>
                </c:pt>
                <c:pt idx="32134">
                  <c:v>2.2851579999999998E-3</c:v>
                </c:pt>
                <c:pt idx="32135">
                  <c:v>3.513408E-3</c:v>
                </c:pt>
                <c:pt idx="32136">
                  <c:v>-4.4032330000000003E-3</c:v>
                </c:pt>
                <c:pt idx="32137" formatCode="0.00E+00">
                  <c:v>8.7390000000000002E-5</c:v>
                </c:pt>
                <c:pt idx="32138">
                  <c:v>1.620154E-3</c:v>
                </c:pt>
                <c:pt idx="32139">
                  <c:v>-5.2161810000000003E-3</c:v>
                </c:pt>
                <c:pt idx="32140">
                  <c:v>4.8874210000000003E-3</c:v>
                </c:pt>
                <c:pt idx="32141">
                  <c:v>3.3281410000000002E-3</c:v>
                </c:pt>
                <c:pt idx="32142">
                  <c:v>1.387178E-3</c:v>
                </c:pt>
                <c:pt idx="32143">
                  <c:v>5.3150500000000004E-4</c:v>
                </c:pt>
                <c:pt idx="32144">
                  <c:v>8.5241190000000001E-3</c:v>
                </c:pt>
                <c:pt idx="32145">
                  <c:v>5.3809799999999998E-4</c:v>
                </c:pt>
                <c:pt idx="32146">
                  <c:v>-4.9223330000000001E-3</c:v>
                </c:pt>
                <c:pt idx="32147">
                  <c:v>4.7792970000000001E-3</c:v>
                </c:pt>
                <c:pt idx="32148">
                  <c:v>-1.972995E-3</c:v>
                </c:pt>
                <c:pt idx="32149">
                  <c:v>3.5858209999999999E-3</c:v>
                </c:pt>
                <c:pt idx="32150">
                  <c:v>1.220692E-3</c:v>
                </c:pt>
                <c:pt idx="32151">
                  <c:v>1.594867E-3</c:v>
                </c:pt>
                <c:pt idx="32152">
                  <c:v>-5.3410209999999996E-3</c:v>
                </c:pt>
                <c:pt idx="32153">
                  <c:v>5.7998499999999998E-4</c:v>
                </c:pt>
                <c:pt idx="32154">
                  <c:v>-2.542824E-3</c:v>
                </c:pt>
                <c:pt idx="32155">
                  <c:v>2.6956139999999998E-3</c:v>
                </c:pt>
                <c:pt idx="32156">
                  <c:v>1.4787520000000001E-3</c:v>
                </c:pt>
                <c:pt idx="32157">
                  <c:v>1.965844E-3</c:v>
                </c:pt>
                <c:pt idx="32158">
                  <c:v>-4.1551260000000003E-3</c:v>
                </c:pt>
                <c:pt idx="32159">
                  <c:v>-1.3002179999999999E-3</c:v>
                </c:pt>
                <c:pt idx="32160">
                  <c:v>2.0887050000000002E-3</c:v>
                </c:pt>
                <c:pt idx="32161">
                  <c:v>1.666594E-3</c:v>
                </c:pt>
                <c:pt idx="32162">
                  <c:v>-4.4195659999999998E-3</c:v>
                </c:pt>
                <c:pt idx="32163">
                  <c:v>1.4127569999999999E-3</c:v>
                </c:pt>
                <c:pt idx="32164">
                  <c:v>2.6276659999999999E-3</c:v>
                </c:pt>
                <c:pt idx="32165">
                  <c:v>-6.86105E-4</c:v>
                </c:pt>
                <c:pt idx="32166">
                  <c:v>-3.5484710000000001E-3</c:v>
                </c:pt>
                <c:pt idx="32167">
                  <c:v>1.1285729999999999E-3</c:v>
                </c:pt>
                <c:pt idx="32168">
                  <c:v>6.5997099999999997E-4</c:v>
                </c:pt>
                <c:pt idx="32169">
                  <c:v>4.7111710000000001E-3</c:v>
                </c:pt>
                <c:pt idx="32170">
                  <c:v>-1.70175E-4</c:v>
                </c:pt>
                <c:pt idx="32171">
                  <c:v>3.2985929999999998E-3</c:v>
                </c:pt>
                <c:pt idx="32172">
                  <c:v>-4.0001680000000001E-3</c:v>
                </c:pt>
                <c:pt idx="32173">
                  <c:v>-5.6762000000000002E-4</c:v>
                </c:pt>
                <c:pt idx="32174">
                  <c:v>2.0993330000000001E-3</c:v>
                </c:pt>
                <c:pt idx="32175">
                  <c:v>-2.3593310000000001E-3</c:v>
                </c:pt>
                <c:pt idx="32176">
                  <c:v>5.7867969999999998E-3</c:v>
                </c:pt>
                <c:pt idx="32177">
                  <c:v>1.606966E-3</c:v>
                </c:pt>
                <c:pt idx="32178">
                  <c:v>-3.3716620000000001E-3</c:v>
                </c:pt>
                <c:pt idx="32179">
                  <c:v>1.6635759999999999E-3</c:v>
                </c:pt>
                <c:pt idx="32180">
                  <c:v>1.4057189999999999E-3</c:v>
                </c:pt>
                <c:pt idx="32181">
                  <c:v>-1.6673416E-2</c:v>
                </c:pt>
                <c:pt idx="32182">
                  <c:v>3.3866650000000001E-3</c:v>
                </c:pt>
                <c:pt idx="32183">
                  <c:v>-1.185183E-3</c:v>
                </c:pt>
                <c:pt idx="32184">
                  <c:v>-3.47821E-4</c:v>
                </c:pt>
                <c:pt idx="32185">
                  <c:v>1.1909539999999999E-3</c:v>
                </c:pt>
                <c:pt idx="32186">
                  <c:v>-4.1380940000000001E-3</c:v>
                </c:pt>
                <c:pt idx="32187">
                  <c:v>-3.2408760000000002E-3</c:v>
                </c:pt>
                <c:pt idx="32188">
                  <c:v>1.900938E-3</c:v>
                </c:pt>
                <c:pt idx="32189">
                  <c:v>5.7563969999999999E-3</c:v>
                </c:pt>
                <c:pt idx="32190">
                  <c:v>1.1887085E-2</c:v>
                </c:pt>
                <c:pt idx="32191">
                  <c:v>1.088765E-3</c:v>
                </c:pt>
                <c:pt idx="32192">
                  <c:v>6.0154470000000002E-3</c:v>
                </c:pt>
                <c:pt idx="32193">
                  <c:v>-1.3697272E-2</c:v>
                </c:pt>
                <c:pt idx="32194">
                  <c:v>-3.3503149000000003E-2</c:v>
                </c:pt>
                <c:pt idx="32195">
                  <c:v>5.63742E-4</c:v>
                </c:pt>
                <c:pt idx="32196">
                  <c:v>3.6616116999999997E-2</c:v>
                </c:pt>
                <c:pt idx="32197">
                  <c:v>1.1692128E-2</c:v>
                </c:pt>
                <c:pt idx="32198">
                  <c:v>-2.0022036999999999E-2</c:v>
                </c:pt>
                <c:pt idx="32199">
                  <c:v>-6.6284669999999999E-3</c:v>
                </c:pt>
                <c:pt idx="32200">
                  <c:v>1.291E-3</c:v>
                </c:pt>
                <c:pt idx="32201">
                  <c:v>-1.6423816000000001E-2</c:v>
                </c:pt>
                <c:pt idx="32202">
                  <c:v>-1.3627228E-2</c:v>
                </c:pt>
                <c:pt idx="32203">
                  <c:v>1.4525579E-2</c:v>
                </c:pt>
                <c:pt idx="32204">
                  <c:v>-4.2630860000000001E-3</c:v>
                </c:pt>
                <c:pt idx="32205">
                  <c:v>-8.3640880000000004E-3</c:v>
                </c:pt>
                <c:pt idx="32206">
                  <c:v>-3.133842E-3</c:v>
                </c:pt>
                <c:pt idx="32207">
                  <c:v>-8.3926300000000003E-4</c:v>
                </c:pt>
                <c:pt idx="32208">
                  <c:v>-2.660408E-3</c:v>
                </c:pt>
                <c:pt idx="32209">
                  <c:v>-1.3557249999999999E-3</c:v>
                </c:pt>
                <c:pt idx="32210">
                  <c:v>-4.2536759999999996E-3</c:v>
                </c:pt>
                <c:pt idx="32211">
                  <c:v>-7.2832879999999997E-3</c:v>
                </c:pt>
                <c:pt idx="32212">
                  <c:v>-1.3478232999999999E-2</c:v>
                </c:pt>
                <c:pt idx="32213">
                  <c:v>1.7676225E-2</c:v>
                </c:pt>
                <c:pt idx="32214">
                  <c:v>-1.7879386000000001E-2</c:v>
                </c:pt>
                <c:pt idx="32215">
                  <c:v>1.908168E-3</c:v>
                </c:pt>
                <c:pt idx="32216">
                  <c:v>3.6558860000000001E-3</c:v>
                </c:pt>
                <c:pt idx="32217">
                  <c:v>-4.5261440000000002E-3</c:v>
                </c:pt>
                <c:pt idx="32218">
                  <c:v>-1.1198908E-2</c:v>
                </c:pt>
                <c:pt idx="32219">
                  <c:v>-9.6031429999999997E-3</c:v>
                </c:pt>
                <c:pt idx="32220">
                  <c:v>9.2967929999999994E-3</c:v>
                </c:pt>
                <c:pt idx="32221">
                  <c:v>-1.4210397E-2</c:v>
                </c:pt>
                <c:pt idx="32222">
                  <c:v>-4.701406E-3</c:v>
                </c:pt>
                <c:pt idx="32223">
                  <c:v>-2.0387769999999999E-3</c:v>
                </c:pt>
                <c:pt idx="32224">
                  <c:v>4.7447779999999998E-3</c:v>
                </c:pt>
                <c:pt idx="32225">
                  <c:v>-6.5582100000000001E-3</c:v>
                </c:pt>
                <c:pt idx="32226">
                  <c:v>-3.5943780000000001E-3</c:v>
                </c:pt>
                <c:pt idx="32227">
                  <c:v>1.717668E-2</c:v>
                </c:pt>
                <c:pt idx="32228">
                  <c:v>6.1186010000000004E-3</c:v>
                </c:pt>
                <c:pt idx="32229">
                  <c:v>-8.8371779999999994E-3</c:v>
                </c:pt>
                <c:pt idx="32230">
                  <c:v>8.6089990000000009E-3</c:v>
                </c:pt>
                <c:pt idx="32231">
                  <c:v>3.902394E-3</c:v>
                </c:pt>
                <c:pt idx="32232">
                  <c:v>-4.0166159999999998E-3</c:v>
                </c:pt>
                <c:pt idx="32233">
                  <c:v>-4.5614990000000001E-3</c:v>
                </c:pt>
                <c:pt idx="32234">
                  <c:v>1.2454908000000001E-2</c:v>
                </c:pt>
                <c:pt idx="32235">
                  <c:v>-7.2215910000000003E-3</c:v>
                </c:pt>
                <c:pt idx="32236">
                  <c:v>-2.6944199999999999E-3</c:v>
                </c:pt>
                <c:pt idx="32237">
                  <c:v>1.2388659E-2</c:v>
                </c:pt>
                <c:pt idx="32238">
                  <c:v>-4.3746080000000003E-3</c:v>
                </c:pt>
                <c:pt idx="32239">
                  <c:v>6.3266699999999995E-4</c:v>
                </c:pt>
                <c:pt idx="32240">
                  <c:v>-5.4334810000000004E-3</c:v>
                </c:pt>
                <c:pt idx="32241">
                  <c:v>-6.6358989999999998E-3</c:v>
                </c:pt>
                <c:pt idx="32242">
                  <c:v>-4.2782660000000002E-3</c:v>
                </c:pt>
                <c:pt idx="32243">
                  <c:v>1.2132932000000001E-2</c:v>
                </c:pt>
                <c:pt idx="32244">
                  <c:v>-2.5350099999999999E-3</c:v>
                </c:pt>
                <c:pt idx="32245">
                  <c:v>-9.3303320000000002E-3</c:v>
                </c:pt>
                <c:pt idx="32246">
                  <c:v>2.4545859999999999E-3</c:v>
                </c:pt>
                <c:pt idx="32247">
                  <c:v>5.4794049999999997E-3</c:v>
                </c:pt>
                <c:pt idx="32248">
                  <c:v>-1.4700763E-2</c:v>
                </c:pt>
                <c:pt idx="32249">
                  <c:v>-1.5620569999999999E-3</c:v>
                </c:pt>
                <c:pt idx="32250">
                  <c:v>1.3178997E-2</c:v>
                </c:pt>
                <c:pt idx="32251">
                  <c:v>-4.2556540000000002E-3</c:v>
                </c:pt>
                <c:pt idx="32252">
                  <c:v>3.6330099999999999E-3</c:v>
                </c:pt>
                <c:pt idx="32253">
                  <c:v>-2.299981E-3</c:v>
                </c:pt>
                <c:pt idx="32254">
                  <c:v>-1.9568999999999999E-4</c:v>
                </c:pt>
                <c:pt idx="32255">
                  <c:v>1.5974159999999999E-3</c:v>
                </c:pt>
                <c:pt idx="32256">
                  <c:v>3.0858439999999999E-3</c:v>
                </c:pt>
                <c:pt idx="32257">
                  <c:v>1.8101899999999999E-3</c:v>
                </c:pt>
                <c:pt idx="32258">
                  <c:v>8.7061150000000004E-3</c:v>
                </c:pt>
                <c:pt idx="32259">
                  <c:v>-1.12521E-3</c:v>
                </c:pt>
                <c:pt idx="32260">
                  <c:v>1.890617E-3</c:v>
                </c:pt>
                <c:pt idx="32261">
                  <c:v>-5.3179400000000004E-4</c:v>
                </c:pt>
                <c:pt idx="32262">
                  <c:v>9.1208069999999999E-3</c:v>
                </c:pt>
                <c:pt idx="32263">
                  <c:v>1.89645E-3</c:v>
                </c:pt>
                <c:pt idx="32264">
                  <c:v>2.48014E-3</c:v>
                </c:pt>
                <c:pt idx="32265">
                  <c:v>2.4641609999999999E-3</c:v>
                </c:pt>
                <c:pt idx="32266">
                  <c:v>5.7018040000000004E-3</c:v>
                </c:pt>
                <c:pt idx="32267">
                  <c:v>-5.805981E-3</c:v>
                </c:pt>
                <c:pt idx="32268">
                  <c:v>1.0187740000000001E-3</c:v>
                </c:pt>
                <c:pt idx="32269">
                  <c:v>1.1748360000000001E-3</c:v>
                </c:pt>
                <c:pt idx="32270">
                  <c:v>8.1264470000000002E-3</c:v>
                </c:pt>
                <c:pt idx="32271">
                  <c:v>2.6266499999999998E-4</c:v>
                </c:pt>
                <c:pt idx="32272">
                  <c:v>-1.6238799999999999E-4</c:v>
                </c:pt>
                <c:pt idx="32273">
                  <c:v>-1.2936989999999999E-3</c:v>
                </c:pt>
                <c:pt idx="32274">
                  <c:v>-1.9535149999999999E-3</c:v>
                </c:pt>
                <c:pt idx="32275">
                  <c:v>5.1584559999999996E-3</c:v>
                </c:pt>
                <c:pt idx="32276">
                  <c:v>-2.5270700000000002E-4</c:v>
                </c:pt>
                <c:pt idx="32277">
                  <c:v>2.1020600000000002E-3</c:v>
                </c:pt>
                <c:pt idx="32278">
                  <c:v>-2.1138260000000001E-3</c:v>
                </c:pt>
                <c:pt idx="32279">
                  <c:v>-1.5289959999999999E-3</c:v>
                </c:pt>
                <c:pt idx="32280">
                  <c:v>3.202706E-3</c:v>
                </c:pt>
                <c:pt idx="32281">
                  <c:v>-2.7614430000000001E-3</c:v>
                </c:pt>
                <c:pt idx="32282" formatCode="0.00E+00">
                  <c:v>6.3942000000000005E-5</c:v>
                </c:pt>
                <c:pt idx="32283">
                  <c:v>-7.6424470000000001E-3</c:v>
                </c:pt>
                <c:pt idx="32284">
                  <c:v>-5.7893049999999998E-3</c:v>
                </c:pt>
                <c:pt idx="32285">
                  <c:v>5.8271369999999996E-3</c:v>
                </c:pt>
                <c:pt idx="32286">
                  <c:v>-7.7160599999999998E-4</c:v>
                </c:pt>
                <c:pt idx="32287">
                  <c:v>-2.7993369999999998E-3</c:v>
                </c:pt>
                <c:pt idx="32288">
                  <c:v>-1.7239899999999999E-3</c:v>
                </c:pt>
                <c:pt idx="32289">
                  <c:v>-1.246219E-3</c:v>
                </c:pt>
                <c:pt idx="32290">
                  <c:v>-4.843249E-3</c:v>
                </c:pt>
                <c:pt idx="32291">
                  <c:v>-2.6757019999999999E-3</c:v>
                </c:pt>
                <c:pt idx="32292">
                  <c:v>4.3413849999999997E-3</c:v>
                </c:pt>
                <c:pt idx="32293">
                  <c:v>1.39183E-4</c:v>
                </c:pt>
                <c:pt idx="32294">
                  <c:v>-1.9547850000000001E-3</c:v>
                </c:pt>
                <c:pt idx="32295">
                  <c:v>1.3914769999999999E-3</c:v>
                </c:pt>
                <c:pt idx="32296">
                  <c:v>-2.7667569999999999E-3</c:v>
                </c:pt>
                <c:pt idx="32297">
                  <c:v>-5.3391039999999999E-3</c:v>
                </c:pt>
                <c:pt idx="32298">
                  <c:v>6.2545099999999996E-4</c:v>
                </c:pt>
                <c:pt idx="32299">
                  <c:v>-3.8827480000000001E-3</c:v>
                </c:pt>
                <c:pt idx="32300">
                  <c:v>3.9266420000000002E-3</c:v>
                </c:pt>
                <c:pt idx="32301">
                  <c:v>-4.5235680000000004E-3</c:v>
                </c:pt>
                <c:pt idx="32302">
                  <c:v>-3.7264709999999999E-3</c:v>
                </c:pt>
                <c:pt idx="32303">
                  <c:v>-2.0076669999999999E-3</c:v>
                </c:pt>
                <c:pt idx="32304">
                  <c:v>-3.1024160000000002E-3</c:v>
                </c:pt>
                <c:pt idx="32305">
                  <c:v>-4.7032419999999998E-3</c:v>
                </c:pt>
                <c:pt idx="32306">
                  <c:v>-2.3165680000000002E-3</c:v>
                </c:pt>
                <c:pt idx="32307">
                  <c:v>-9.6687800000000001E-4</c:v>
                </c:pt>
                <c:pt idx="32308">
                  <c:v>2.2166260000000002E-3</c:v>
                </c:pt>
                <c:pt idx="32309">
                  <c:v>-8.3990000000000002E-3</c:v>
                </c:pt>
                <c:pt idx="32310">
                  <c:v>-1.250784E-3</c:v>
                </c:pt>
                <c:pt idx="32311">
                  <c:v>-1.2414629999999999E-3</c:v>
                </c:pt>
                <c:pt idx="32312">
                  <c:v>-2.3733320000000001E-3</c:v>
                </c:pt>
                <c:pt idx="32313">
                  <c:v>-6.8447789999999996E-3</c:v>
                </c:pt>
                <c:pt idx="32314">
                  <c:v>-7.1613019999999996E-3</c:v>
                </c:pt>
                <c:pt idx="32315">
                  <c:v>-2.3047620000000001E-3</c:v>
                </c:pt>
                <c:pt idx="32316">
                  <c:v>1.083971E-3</c:v>
                </c:pt>
                <c:pt idx="32317">
                  <c:v>-1.4053968999999999E-2</c:v>
                </c:pt>
                <c:pt idx="32318">
                  <c:v>-2.4792999999999998E-3</c:v>
                </c:pt>
                <c:pt idx="32319">
                  <c:v>-1.2038451E-2</c:v>
                </c:pt>
                <c:pt idx="32320">
                  <c:v>-2.56215E-3</c:v>
                </c:pt>
                <c:pt idx="32321">
                  <c:v>-1.0037644E-2</c:v>
                </c:pt>
                <c:pt idx="32322">
                  <c:v>-7.8563620000000004E-3</c:v>
                </c:pt>
                <c:pt idx="32323">
                  <c:v>-3.4518199999999998E-4</c:v>
                </c:pt>
                <c:pt idx="32324">
                  <c:v>-3.2622570000000002E-3</c:v>
                </c:pt>
                <c:pt idx="32325">
                  <c:v>-8.3891079999999993E-3</c:v>
                </c:pt>
                <c:pt idx="32326">
                  <c:v>-1.0308993000000001E-2</c:v>
                </c:pt>
                <c:pt idx="32327">
                  <c:v>-9.0205560000000008E-3</c:v>
                </c:pt>
                <c:pt idx="32328">
                  <c:v>-5.0788500000000002E-3</c:v>
                </c:pt>
                <c:pt idx="32329">
                  <c:v>-7.4429379999999996E-3</c:v>
                </c:pt>
                <c:pt idx="32330">
                  <c:v>-2.7388949999999999E-3</c:v>
                </c:pt>
                <c:pt idx="32331">
                  <c:v>-8.4399239999999997E-3</c:v>
                </c:pt>
                <c:pt idx="32332">
                  <c:v>-5.7371829999999999E-3</c:v>
                </c:pt>
                <c:pt idx="32333">
                  <c:v>-3.4454800000000002E-4</c:v>
                </c:pt>
                <c:pt idx="32334">
                  <c:v>-5.5607419999999996E-3</c:v>
                </c:pt>
                <c:pt idx="32335">
                  <c:v>-6.0267960000000001E-3</c:v>
                </c:pt>
                <c:pt idx="32336">
                  <c:v>-3.0736420000000001E-3</c:v>
                </c:pt>
                <c:pt idx="32337">
                  <c:v>-5.8577109999999998E-3</c:v>
                </c:pt>
                <c:pt idx="32338">
                  <c:v>-4.7849770000000002E-3</c:v>
                </c:pt>
                <c:pt idx="32339">
                  <c:v>-5.1554219999999998E-3</c:v>
                </c:pt>
                <c:pt idx="32340">
                  <c:v>2.3750590000000001E-3</c:v>
                </c:pt>
                <c:pt idx="32341">
                  <c:v>-9.8605680000000001E-3</c:v>
                </c:pt>
                <c:pt idx="32342">
                  <c:v>-4.6684179999999997E-3</c:v>
                </c:pt>
                <c:pt idx="32343">
                  <c:v>2.1761720000000001E-3</c:v>
                </c:pt>
                <c:pt idx="32344">
                  <c:v>-4.2352359999999999E-3</c:v>
                </c:pt>
                <c:pt idx="32345">
                  <c:v>-2.8416040000000002E-3</c:v>
                </c:pt>
                <c:pt idx="32346">
                  <c:v>-6.4553600000000005E-4</c:v>
                </c:pt>
                <c:pt idx="32347">
                  <c:v>4.1806450000000002E-3</c:v>
                </c:pt>
                <c:pt idx="32348">
                  <c:v>-7.5063209999999998E-3</c:v>
                </c:pt>
                <c:pt idx="32349">
                  <c:v>-8.4495600000000001E-4</c:v>
                </c:pt>
                <c:pt idx="32350">
                  <c:v>-3.4061690000000001E-3</c:v>
                </c:pt>
                <c:pt idx="32351">
                  <c:v>-3.9302790000000001E-3</c:v>
                </c:pt>
                <c:pt idx="32352">
                  <c:v>-3.1882999999999998E-4</c:v>
                </c:pt>
                <c:pt idx="32353">
                  <c:v>-2.4778539999999998E-3</c:v>
                </c:pt>
                <c:pt idx="32354">
                  <c:v>-4.8718959999999997E-3</c:v>
                </c:pt>
                <c:pt idx="32355">
                  <c:v>-7.2522289999999998E-3</c:v>
                </c:pt>
                <c:pt idx="32356">
                  <c:v>-1.6360540000000001E-3</c:v>
                </c:pt>
                <c:pt idx="32357">
                  <c:v>-3.4225029999999999E-3</c:v>
                </c:pt>
                <c:pt idx="32358">
                  <c:v>-6.1770610000000002E-3</c:v>
                </c:pt>
                <c:pt idx="32359">
                  <c:v>-5.0883609999999996E-3</c:v>
                </c:pt>
                <c:pt idx="32360">
                  <c:v>-8.4465570000000004E-3</c:v>
                </c:pt>
                <c:pt idx="32361">
                  <c:v>-4.5924299999999998E-3</c:v>
                </c:pt>
                <c:pt idx="32362">
                  <c:v>1.8900970000000001E-3</c:v>
                </c:pt>
                <c:pt idx="32363">
                  <c:v>-6.8456039999999999E-3</c:v>
                </c:pt>
                <c:pt idx="32364">
                  <c:v>-2.993037E-3</c:v>
                </c:pt>
                <c:pt idx="32365">
                  <c:v>-5.1363490000000001E-3</c:v>
                </c:pt>
                <c:pt idx="32366">
                  <c:v>-5.575834E-3</c:v>
                </c:pt>
                <c:pt idx="32367">
                  <c:v>-7.9681519999999992E-3</c:v>
                </c:pt>
                <c:pt idx="32368">
                  <c:v>-4.1174990000000002E-3</c:v>
                </c:pt>
                <c:pt idx="32369">
                  <c:v>-2.3062830000000001E-3</c:v>
                </c:pt>
                <c:pt idx="32370">
                  <c:v>-3.618905E-3</c:v>
                </c:pt>
                <c:pt idx="32371">
                  <c:v>-2.822087E-3</c:v>
                </c:pt>
                <c:pt idx="32372">
                  <c:v>-8.0432779999999992E-3</c:v>
                </c:pt>
                <c:pt idx="32373">
                  <c:v>-3.2839430000000001E-3</c:v>
                </c:pt>
                <c:pt idx="32374">
                  <c:v>-4.2717600000000003E-3</c:v>
                </c:pt>
                <c:pt idx="32375">
                  <c:v>8.15677E-4</c:v>
                </c:pt>
                <c:pt idx="32376">
                  <c:v>-3.9288589999999998E-3</c:v>
                </c:pt>
                <c:pt idx="32377">
                  <c:v>-7.5222630000000004E-3</c:v>
                </c:pt>
                <c:pt idx="32378">
                  <c:v>-1.348218E-3</c:v>
                </c:pt>
                <c:pt idx="32379">
                  <c:v>-7.5749550000000004E-3</c:v>
                </c:pt>
                <c:pt idx="32380">
                  <c:v>-3.2700999999999997E-4</c:v>
                </c:pt>
                <c:pt idx="32381">
                  <c:v>-8.0483129999999996E-3</c:v>
                </c:pt>
                <c:pt idx="32382">
                  <c:v>-2.8610829999999999E-3</c:v>
                </c:pt>
                <c:pt idx="32383">
                  <c:v>-5.4912210000000001E-3</c:v>
                </c:pt>
                <c:pt idx="32384">
                  <c:v>-4.7694540000000002E-3</c:v>
                </c:pt>
                <c:pt idx="32385">
                  <c:v>1.2050819999999999E-3</c:v>
                </c:pt>
                <c:pt idx="32386">
                  <c:v>-2.3472200000000001E-3</c:v>
                </c:pt>
                <c:pt idx="32387">
                  <c:v>-3.4710740000000002E-3</c:v>
                </c:pt>
                <c:pt idx="32388">
                  <c:v>-3.9956280000000002E-3</c:v>
                </c:pt>
                <c:pt idx="32389">
                  <c:v>-1.955381E-3</c:v>
                </c:pt>
                <c:pt idx="32390">
                  <c:v>5.8665009999999997E-3</c:v>
                </c:pt>
                <c:pt idx="32391">
                  <c:v>-1.2670419999999999E-3</c:v>
                </c:pt>
                <c:pt idx="32392" formatCode="0.00E+00">
                  <c:v>8.3675600000000002E-5</c:v>
                </c:pt>
                <c:pt idx="32393">
                  <c:v>-4.9744660000000003E-3</c:v>
                </c:pt>
                <c:pt idx="32394">
                  <c:v>-1.8921490000000001E-3</c:v>
                </c:pt>
                <c:pt idx="32395">
                  <c:v>-2.4942900000000001E-3</c:v>
                </c:pt>
                <c:pt idx="32396">
                  <c:v>-7.7688099999999999E-4</c:v>
                </c:pt>
                <c:pt idx="32397">
                  <c:v>8.7561700000000006E-3</c:v>
                </c:pt>
                <c:pt idx="32398">
                  <c:v>1.033675E-3</c:v>
                </c:pt>
                <c:pt idx="32399">
                  <c:v>-2.4313640000000001E-3</c:v>
                </c:pt>
                <c:pt idx="32400">
                  <c:v>3.7068549999999998E-3</c:v>
                </c:pt>
                <c:pt idx="32401">
                  <c:v>-7.2059799999999999E-3</c:v>
                </c:pt>
                <c:pt idx="32402">
                  <c:v>3.3404670000000002E-3</c:v>
                </c:pt>
                <c:pt idx="32403">
                  <c:v>-2.8031789999999998E-3</c:v>
                </c:pt>
                <c:pt idx="32404">
                  <c:v>-3.347427E-3</c:v>
                </c:pt>
                <c:pt idx="32405">
                  <c:v>8.6196500000000002E-4</c:v>
                </c:pt>
                <c:pt idx="32406">
                  <c:v>-4.7742349999999999E-3</c:v>
                </c:pt>
                <c:pt idx="32407">
                  <c:v>3.233624E-3</c:v>
                </c:pt>
                <c:pt idx="32408">
                  <c:v>-4.1795779999999998E-3</c:v>
                </c:pt>
                <c:pt idx="32409">
                  <c:v>-4.192894E-3</c:v>
                </c:pt>
                <c:pt idx="32410">
                  <c:v>-5.0412870000000002E-3</c:v>
                </c:pt>
                <c:pt idx="32411">
                  <c:v>-3.9477929999999998E-3</c:v>
                </c:pt>
                <c:pt idx="32412">
                  <c:v>3.0015199999999998E-4</c:v>
                </c:pt>
                <c:pt idx="32413">
                  <c:v>-1.382699E-3</c:v>
                </c:pt>
                <c:pt idx="32414">
                  <c:v>3.994984E-3</c:v>
                </c:pt>
                <c:pt idx="32415">
                  <c:v>-8.9921870000000004E-3</c:v>
                </c:pt>
                <c:pt idx="32416">
                  <c:v>-2.1517569999999998E-3</c:v>
                </c:pt>
                <c:pt idx="32417">
                  <c:v>-6.0831160000000004E-3</c:v>
                </c:pt>
                <c:pt idx="32418">
                  <c:v>6.2034000000000004E-4</c:v>
                </c:pt>
                <c:pt idx="32419">
                  <c:v>-4.2692229999999999E-3</c:v>
                </c:pt>
                <c:pt idx="32420">
                  <c:v>-8.3801420000000001E-3</c:v>
                </c:pt>
                <c:pt idx="32421">
                  <c:v>-1.485751E-3</c:v>
                </c:pt>
                <c:pt idx="32422">
                  <c:v>-7.1987140000000002E-3</c:v>
                </c:pt>
                <c:pt idx="32423">
                  <c:v>-2.955765E-3</c:v>
                </c:pt>
                <c:pt idx="32424">
                  <c:v>-6.6117279999999999E-3</c:v>
                </c:pt>
                <c:pt idx="32425">
                  <c:v>-2.8465510000000001E-3</c:v>
                </c:pt>
                <c:pt idx="32426">
                  <c:v>-4.5179119999999998E-3</c:v>
                </c:pt>
                <c:pt idx="32427">
                  <c:v>-3.4683610000000001E-3</c:v>
                </c:pt>
                <c:pt idx="32428">
                  <c:v>-2.7178950000000001E-3</c:v>
                </c:pt>
                <c:pt idx="32429">
                  <c:v>-1.8409159999999999E-3</c:v>
                </c:pt>
                <c:pt idx="32430">
                  <c:v>-2.1132799999999999E-3</c:v>
                </c:pt>
                <c:pt idx="32431">
                  <c:v>-2.9575019999999999E-3</c:v>
                </c:pt>
                <c:pt idx="32432">
                  <c:v>-6.2854770000000003E-3</c:v>
                </c:pt>
                <c:pt idx="32433">
                  <c:v>-9.7167200000000003E-4</c:v>
                </c:pt>
                <c:pt idx="32434">
                  <c:v>-7.4719670000000004E-3</c:v>
                </c:pt>
                <c:pt idx="32435">
                  <c:v>1.720467E-3</c:v>
                </c:pt>
                <c:pt idx="32436">
                  <c:v>1.947736E-3</c:v>
                </c:pt>
                <c:pt idx="32437">
                  <c:v>-8.2495079999999991E-3</c:v>
                </c:pt>
                <c:pt idx="32438">
                  <c:v>-2.7398460000000002E-3</c:v>
                </c:pt>
                <c:pt idx="32439">
                  <c:v>3.9010120000000001E-3</c:v>
                </c:pt>
                <c:pt idx="32440">
                  <c:v>9.3578499999999996E-4</c:v>
                </c:pt>
                <c:pt idx="32441">
                  <c:v>-1.43789E-3</c:v>
                </c:pt>
                <c:pt idx="32442">
                  <c:v>-7.3390620000000004E-3</c:v>
                </c:pt>
                <c:pt idx="32443">
                  <c:v>3.8390239999999999E-3</c:v>
                </c:pt>
                <c:pt idx="32444">
                  <c:v>-4.1340370000000001E-3</c:v>
                </c:pt>
                <c:pt idx="32445">
                  <c:v>-4.514868E-3</c:v>
                </c:pt>
                <c:pt idx="32446">
                  <c:v>-4.9849550000000001E-3</c:v>
                </c:pt>
                <c:pt idx="32447">
                  <c:v>1.806373E-3</c:v>
                </c:pt>
                <c:pt idx="32448">
                  <c:v>-7.2943900000000002E-4</c:v>
                </c:pt>
                <c:pt idx="32449">
                  <c:v>-9.6920419999999997E-3</c:v>
                </c:pt>
                <c:pt idx="32450">
                  <c:v>-7.3974100000000001E-3</c:v>
                </c:pt>
                <c:pt idx="32451">
                  <c:v>-9.8638299999999996E-4</c:v>
                </c:pt>
                <c:pt idx="32452">
                  <c:v>1.037201E-3</c:v>
                </c:pt>
                <c:pt idx="32453">
                  <c:v>7.4798200000000001E-4</c:v>
                </c:pt>
                <c:pt idx="32454">
                  <c:v>-3.3810089999999999E-3</c:v>
                </c:pt>
                <c:pt idx="32455">
                  <c:v>2.095516E-3</c:v>
                </c:pt>
                <c:pt idx="32456">
                  <c:v>-1.0965931999999999E-2</c:v>
                </c:pt>
                <c:pt idx="32457">
                  <c:v>-2.2512700000000001E-3</c:v>
                </c:pt>
                <c:pt idx="32458">
                  <c:v>4.9157020000000001E-3</c:v>
                </c:pt>
                <c:pt idx="32459">
                  <c:v>2.7281810000000001E-3</c:v>
                </c:pt>
                <c:pt idx="32460">
                  <c:v>-3.8369929999999999E-3</c:v>
                </c:pt>
                <c:pt idx="32461">
                  <c:v>9.0742899999999996E-4</c:v>
                </c:pt>
                <c:pt idx="32462">
                  <c:v>5.8525260000000003E-3</c:v>
                </c:pt>
                <c:pt idx="32463">
                  <c:v>1.1477849999999999E-3</c:v>
                </c:pt>
                <c:pt idx="32464">
                  <c:v>4.355968E-3</c:v>
                </c:pt>
                <c:pt idx="32465">
                  <c:v>5.4020580000000004E-3</c:v>
                </c:pt>
                <c:pt idx="32466">
                  <c:v>1.885227E-3</c:v>
                </c:pt>
                <c:pt idx="32467">
                  <c:v>1.0205475E-2</c:v>
                </c:pt>
                <c:pt idx="32468">
                  <c:v>-3.6483650000000002E-3</c:v>
                </c:pt>
                <c:pt idx="32469">
                  <c:v>1.0106063E-2</c:v>
                </c:pt>
                <c:pt idx="32470">
                  <c:v>4.4898359999999997E-3</c:v>
                </c:pt>
                <c:pt idx="32471">
                  <c:v>7.1015979999999998E-3</c:v>
                </c:pt>
                <c:pt idx="32472">
                  <c:v>5.572792E-3</c:v>
                </c:pt>
                <c:pt idx="32473">
                  <c:v>4.4153819999999998E-3</c:v>
                </c:pt>
                <c:pt idx="32474">
                  <c:v>1.2696381E-2</c:v>
                </c:pt>
                <c:pt idx="32475">
                  <c:v>6.3146199999999995E-4</c:v>
                </c:pt>
                <c:pt idx="32476">
                  <c:v>8.5730830000000004E-3</c:v>
                </c:pt>
                <c:pt idx="32477">
                  <c:v>4.3620940000000004E-3</c:v>
                </c:pt>
                <c:pt idx="32478">
                  <c:v>1.1450935000000001E-2</c:v>
                </c:pt>
                <c:pt idx="32479">
                  <c:v>4.7735909999999998E-3</c:v>
                </c:pt>
                <c:pt idx="32480">
                  <c:v>-9.0182200000000004E-4</c:v>
                </c:pt>
                <c:pt idx="32481">
                  <c:v>7.6839430000000004E-3</c:v>
                </c:pt>
                <c:pt idx="32482">
                  <c:v>-6.0617969999999998E-3</c:v>
                </c:pt>
                <c:pt idx="32483">
                  <c:v>1.3875159E-2</c:v>
                </c:pt>
                <c:pt idx="32484">
                  <c:v>4.1133919999999996E-3</c:v>
                </c:pt>
                <c:pt idx="32485">
                  <c:v>2.1558999999999999E-4</c:v>
                </c:pt>
                <c:pt idx="32486">
                  <c:v>4.7959980000000001E-3</c:v>
                </c:pt>
                <c:pt idx="32487">
                  <c:v>4.8386080000000003E-3</c:v>
                </c:pt>
                <c:pt idx="32488">
                  <c:v>3.553596E-3</c:v>
                </c:pt>
                <c:pt idx="32489">
                  <c:v>-1.073666E-2</c:v>
                </c:pt>
                <c:pt idx="32490">
                  <c:v>4.91385E-3</c:v>
                </c:pt>
                <c:pt idx="32491">
                  <c:v>7.3455819999999998E-3</c:v>
                </c:pt>
                <c:pt idx="32492">
                  <c:v>-1.875968E-3</c:v>
                </c:pt>
                <c:pt idx="32493">
                  <c:v>-4.1508400000000003E-3</c:v>
                </c:pt>
                <c:pt idx="32494">
                  <c:v>5.2325419999999997E-3</c:v>
                </c:pt>
                <c:pt idx="32495">
                  <c:v>-5.8821619999999998E-3</c:v>
                </c:pt>
                <c:pt idx="32496">
                  <c:v>-5.6773639999999998E-3</c:v>
                </c:pt>
                <c:pt idx="32497">
                  <c:v>2.4194450000000001E-3</c:v>
                </c:pt>
                <c:pt idx="32498">
                  <c:v>2.8104089999999998E-3</c:v>
                </c:pt>
                <c:pt idx="32499">
                  <c:v>-4.2536259999999999E-3</c:v>
                </c:pt>
                <c:pt idx="32500">
                  <c:v>-4.2377999999999999E-3</c:v>
                </c:pt>
                <c:pt idx="32501">
                  <c:v>-3.603967E-3</c:v>
                </c:pt>
                <c:pt idx="32502">
                  <c:v>-7.4953900000000002E-3</c:v>
                </c:pt>
                <c:pt idx="32503">
                  <c:v>-1.3893999999999999E-4</c:v>
                </c:pt>
                <c:pt idx="32504">
                  <c:v>2.1940900000000001E-3</c:v>
                </c:pt>
                <c:pt idx="32505">
                  <c:v>-5.304039E-3</c:v>
                </c:pt>
                <c:pt idx="32506">
                  <c:v>-3.699904E-3</c:v>
                </c:pt>
                <c:pt idx="32507">
                  <c:v>8.3591570000000007E-3</c:v>
                </c:pt>
                <c:pt idx="32508">
                  <c:v>-4.6438809999999999E-3</c:v>
                </c:pt>
                <c:pt idx="32509">
                  <c:v>-5.207672E-3</c:v>
                </c:pt>
                <c:pt idx="32510">
                  <c:v>6.7626800000000001E-3</c:v>
                </c:pt>
                <c:pt idx="32511">
                  <c:v>1.6651229999999999E-3</c:v>
                </c:pt>
                <c:pt idx="32512">
                  <c:v>6.0947200000000001E-4</c:v>
                </c:pt>
                <c:pt idx="32513">
                  <c:v>-3.2073710000000001E-3</c:v>
                </c:pt>
                <c:pt idx="32514">
                  <c:v>-1.4682009999999999E-3</c:v>
                </c:pt>
                <c:pt idx="32515">
                  <c:v>6.9519150000000004E-3</c:v>
                </c:pt>
                <c:pt idx="32516">
                  <c:v>-9.7076279999999994E-3</c:v>
                </c:pt>
                <c:pt idx="32517">
                  <c:v>1.937844E-3</c:v>
                </c:pt>
                <c:pt idx="32518">
                  <c:v>3.2131180000000001E-3</c:v>
                </c:pt>
                <c:pt idx="32519">
                  <c:v>-3.3318670000000001E-3</c:v>
                </c:pt>
                <c:pt idx="32520">
                  <c:v>3.2332820000000001E-3</c:v>
                </c:pt>
                <c:pt idx="32521">
                  <c:v>-1.6184649999999999E-3</c:v>
                </c:pt>
                <c:pt idx="32522">
                  <c:v>-2.7307399999999999E-4</c:v>
                </c:pt>
                <c:pt idx="32523">
                  <c:v>9.8195079999999994E-3</c:v>
                </c:pt>
                <c:pt idx="32524">
                  <c:v>1.4152419999999999E-3</c:v>
                </c:pt>
                <c:pt idx="32525">
                  <c:v>-2.1507309999999999E-3</c:v>
                </c:pt>
                <c:pt idx="32526">
                  <c:v>3.8315409999999999E-3</c:v>
                </c:pt>
                <c:pt idx="32527">
                  <c:v>1.0097693E-2</c:v>
                </c:pt>
                <c:pt idx="32528">
                  <c:v>-1.4074039999999999E-3</c:v>
                </c:pt>
                <c:pt idx="32529">
                  <c:v>-2.2755940000000001E-3</c:v>
                </c:pt>
                <c:pt idx="32530">
                  <c:v>-1.04269E-4</c:v>
                </c:pt>
                <c:pt idx="32531">
                  <c:v>4.5077939999999999E-3</c:v>
                </c:pt>
                <c:pt idx="32532">
                  <c:v>-1.0998614E-2</c:v>
                </c:pt>
                <c:pt idx="32533">
                  <c:v>1.6377882999999999E-2</c:v>
                </c:pt>
                <c:pt idx="32534">
                  <c:v>7.8836050000000001E-3</c:v>
                </c:pt>
                <c:pt idx="32535">
                  <c:v>3.8915260000000002E-3</c:v>
                </c:pt>
                <c:pt idx="32536">
                  <c:v>1.1976894E-2</c:v>
                </c:pt>
                <c:pt idx="32537">
                  <c:v>1.1134537E-2</c:v>
                </c:pt>
                <c:pt idx="32538">
                  <c:v>-1.0056071E-2</c:v>
                </c:pt>
                <c:pt idx="32539">
                  <c:v>9.0989820000000003E-3</c:v>
                </c:pt>
                <c:pt idx="32540">
                  <c:v>-1.680471E-2</c:v>
                </c:pt>
                <c:pt idx="32541">
                  <c:v>-8.3821969999999992E-3</c:v>
                </c:pt>
                <c:pt idx="32542">
                  <c:v>1.0460212999999999E-2</c:v>
                </c:pt>
                <c:pt idx="32543">
                  <c:v>3.3548754E-2</c:v>
                </c:pt>
                <c:pt idx="32544">
                  <c:v>1.790914E-3</c:v>
                </c:pt>
                <c:pt idx="32545">
                  <c:v>2.2774493E-2</c:v>
                </c:pt>
                <c:pt idx="32546">
                  <c:v>2.5642095E-2</c:v>
                </c:pt>
                <c:pt idx="32547">
                  <c:v>-2.4163278E-2</c:v>
                </c:pt>
                <c:pt idx="32548">
                  <c:v>-2.4554307000000001E-2</c:v>
                </c:pt>
                <c:pt idx="32549">
                  <c:v>2.5026295E-2</c:v>
                </c:pt>
                <c:pt idx="32550">
                  <c:v>1.0095003999999999E-2</c:v>
                </c:pt>
                <c:pt idx="32551">
                  <c:v>-8.4153299999999999E-4</c:v>
                </c:pt>
                <c:pt idx="32552">
                  <c:v>9.3907629999999999E-3</c:v>
                </c:pt>
                <c:pt idx="32553">
                  <c:v>2.5515138999999999E-2</c:v>
                </c:pt>
                <c:pt idx="32554">
                  <c:v>-3.0413199999999998E-4</c:v>
                </c:pt>
                <c:pt idx="32555">
                  <c:v>-1.1379421000000001E-2</c:v>
                </c:pt>
                <c:pt idx="32556">
                  <c:v>5.4023229999999997E-3</c:v>
                </c:pt>
                <c:pt idx="32557">
                  <c:v>8.4199500000000007E-3</c:v>
                </c:pt>
                <c:pt idx="32558">
                  <c:v>1.0288198E-2</c:v>
                </c:pt>
                <c:pt idx="32559">
                  <c:v>1.1278095E-2</c:v>
                </c:pt>
                <c:pt idx="32560">
                  <c:v>2.9376580000000001E-3</c:v>
                </c:pt>
                <c:pt idx="32561">
                  <c:v>1.5588738E-2</c:v>
                </c:pt>
                <c:pt idx="32562">
                  <c:v>-1.3170713000000001E-2</c:v>
                </c:pt>
                <c:pt idx="32563">
                  <c:v>1.1479239E-2</c:v>
                </c:pt>
                <c:pt idx="32564">
                  <c:v>-7.0356790000000004E-3</c:v>
                </c:pt>
                <c:pt idx="32565">
                  <c:v>3.651587E-3</c:v>
                </c:pt>
                <c:pt idx="32566">
                  <c:v>6.3839279999999997E-3</c:v>
                </c:pt>
                <c:pt idx="32567">
                  <c:v>1.0256695999999999E-2</c:v>
                </c:pt>
                <c:pt idx="32568">
                  <c:v>9.5584399999999996E-3</c:v>
                </c:pt>
                <c:pt idx="32569">
                  <c:v>-3.3954419999999998E-3</c:v>
                </c:pt>
                <c:pt idx="32570">
                  <c:v>-9.5000290000000001E-3</c:v>
                </c:pt>
                <c:pt idx="32571">
                  <c:v>3.9790279999999999E-3</c:v>
                </c:pt>
                <c:pt idx="32572">
                  <c:v>-5.0971510000000003E-3</c:v>
                </c:pt>
                <c:pt idx="32573">
                  <c:v>6.0646900000000002E-3</c:v>
                </c:pt>
                <c:pt idx="32574">
                  <c:v>-6.3419260000000003E-3</c:v>
                </c:pt>
                <c:pt idx="32575">
                  <c:v>2.3022356000000001E-2</c:v>
                </c:pt>
                <c:pt idx="32576">
                  <c:v>7.5940700000000003E-4</c:v>
                </c:pt>
                <c:pt idx="32577">
                  <c:v>-1.4176932E-2</c:v>
                </c:pt>
                <c:pt idx="32578">
                  <c:v>-6.162453E-3</c:v>
                </c:pt>
                <c:pt idx="32579">
                  <c:v>1.0362994E-2</c:v>
                </c:pt>
                <c:pt idx="32580">
                  <c:v>-2.406839E-3</c:v>
                </c:pt>
                <c:pt idx="32581">
                  <c:v>7.9968000000000001E-3</c:v>
                </c:pt>
                <c:pt idx="32582">
                  <c:v>-2.9074349999999999E-3</c:v>
                </c:pt>
                <c:pt idx="32583">
                  <c:v>4.4950880000000004E-3</c:v>
                </c:pt>
                <c:pt idx="32584">
                  <c:v>-6.8264930000000003E-3</c:v>
                </c:pt>
                <c:pt idx="32585">
                  <c:v>-1.4395461999999999E-2</c:v>
                </c:pt>
                <c:pt idx="32586">
                  <c:v>3.4032160000000001E-3</c:v>
                </c:pt>
                <c:pt idx="32587">
                  <c:v>-2.0229739999999999E-3</c:v>
                </c:pt>
                <c:pt idx="32588">
                  <c:v>-1.3824482000000001E-2</c:v>
                </c:pt>
                <c:pt idx="32589">
                  <c:v>-6.7873450000000002E-3</c:v>
                </c:pt>
                <c:pt idx="32590">
                  <c:v>-3.7386099999999998E-3</c:v>
                </c:pt>
                <c:pt idx="32591">
                  <c:v>6.7717799999999996E-4</c:v>
                </c:pt>
                <c:pt idx="32592">
                  <c:v>-1.684892E-2</c:v>
                </c:pt>
                <c:pt idx="32593">
                  <c:v>-9.2487909999999993E-3</c:v>
                </c:pt>
                <c:pt idx="32594">
                  <c:v>7.29376E-4</c:v>
                </c:pt>
                <c:pt idx="32595">
                  <c:v>-1.1633329999999999E-3</c:v>
                </c:pt>
                <c:pt idx="32596">
                  <c:v>-1.291139E-3</c:v>
                </c:pt>
                <c:pt idx="32597">
                  <c:v>-6.7780490000000004E-3</c:v>
                </c:pt>
                <c:pt idx="32598">
                  <c:v>1.201239E-3</c:v>
                </c:pt>
                <c:pt idx="32599">
                  <c:v>-1.6359113000000002E-2</c:v>
                </c:pt>
                <c:pt idx="32600">
                  <c:v>-2.6816880000000002E-3</c:v>
                </c:pt>
                <c:pt idx="32601">
                  <c:v>7.2766699999999998E-3</c:v>
                </c:pt>
                <c:pt idx="32602">
                  <c:v>9.7821580000000009E-3</c:v>
                </c:pt>
                <c:pt idx="32603">
                  <c:v>-3.1056769999999998E-3</c:v>
                </c:pt>
                <c:pt idx="32604">
                  <c:v>-5.5912039999999998E-3</c:v>
                </c:pt>
                <c:pt idx="32605">
                  <c:v>3.6997649999999998E-3</c:v>
                </c:pt>
                <c:pt idx="32606">
                  <c:v>5.3846320000000003E-3</c:v>
                </c:pt>
                <c:pt idx="32607">
                  <c:v>4.164638E-3</c:v>
                </c:pt>
                <c:pt idx="32608">
                  <c:v>2.9176699999999998E-3</c:v>
                </c:pt>
                <c:pt idx="32609">
                  <c:v>4.561107E-3</c:v>
                </c:pt>
                <c:pt idx="32610">
                  <c:v>-3.7034500000000001E-4</c:v>
                </c:pt>
                <c:pt idx="32611">
                  <c:v>-8.880209E-3</c:v>
                </c:pt>
                <c:pt idx="32612">
                  <c:v>6.7333059999999997E-3</c:v>
                </c:pt>
                <c:pt idx="32613">
                  <c:v>-1.8984699999999999E-4</c:v>
                </c:pt>
                <c:pt idx="32614" formatCode="0.00E+00">
                  <c:v>-2.7024400000000002E-5</c:v>
                </c:pt>
                <c:pt idx="32615">
                  <c:v>-4.099264E-3</c:v>
                </c:pt>
                <c:pt idx="32616">
                  <c:v>2.0357840000000001E-3</c:v>
                </c:pt>
                <c:pt idx="32617">
                  <c:v>-5.3571519999999996E-3</c:v>
                </c:pt>
                <c:pt idx="32618">
                  <c:v>-4.2380270000000001E-3</c:v>
                </c:pt>
                <c:pt idx="32619">
                  <c:v>-5.1421699999999997E-3</c:v>
                </c:pt>
                <c:pt idx="32620">
                  <c:v>-5.6227450000000002E-3</c:v>
                </c:pt>
                <c:pt idx="32621">
                  <c:v>1.156598E-3</c:v>
                </c:pt>
                <c:pt idx="32622">
                  <c:v>-1.330033E-3</c:v>
                </c:pt>
                <c:pt idx="32623">
                  <c:v>-6.6694040000000003E-3</c:v>
                </c:pt>
                <c:pt idx="32624">
                  <c:v>-8.3602450000000005E-3</c:v>
                </c:pt>
                <c:pt idx="32625">
                  <c:v>6.0205579999999996E-3</c:v>
                </c:pt>
                <c:pt idx="32626">
                  <c:v>-8.2326799999999992E-3</c:v>
                </c:pt>
                <c:pt idx="32627">
                  <c:v>-5.4691169999999999E-3</c:v>
                </c:pt>
                <c:pt idx="32628">
                  <c:v>5.9696599999999999E-4</c:v>
                </c:pt>
                <c:pt idx="32629">
                  <c:v>-2.4550169999999999E-3</c:v>
                </c:pt>
                <c:pt idx="32630">
                  <c:v>-1.0348919999999999E-3</c:v>
                </c:pt>
                <c:pt idx="32631">
                  <c:v>-9.0659199999999999E-3</c:v>
                </c:pt>
                <c:pt idx="32632">
                  <c:v>-1.484864E-3</c:v>
                </c:pt>
                <c:pt idx="32633">
                  <c:v>-7.1387899999999995E-4</c:v>
                </c:pt>
                <c:pt idx="32634">
                  <c:v>-1.9919180000000001E-3</c:v>
                </c:pt>
                <c:pt idx="32635">
                  <c:v>4.7581300000000002E-3</c:v>
                </c:pt>
                <c:pt idx="32636">
                  <c:v>-1.0266498000000001E-2</c:v>
                </c:pt>
                <c:pt idx="32637">
                  <c:v>6.2589489999999998E-3</c:v>
                </c:pt>
                <c:pt idx="32638">
                  <c:v>2.0964200000000001E-4</c:v>
                </c:pt>
                <c:pt idx="32639">
                  <c:v>-5.3406520000000004E-3</c:v>
                </c:pt>
                <c:pt idx="32640">
                  <c:v>-2.27104E-4</c:v>
                </c:pt>
                <c:pt idx="32641">
                  <c:v>-9.4147439999999992E-3</c:v>
                </c:pt>
                <c:pt idx="32642">
                  <c:v>3.392347E-3</c:v>
                </c:pt>
                <c:pt idx="32643">
                  <c:v>-7.9653899999999997E-4</c:v>
                </c:pt>
                <c:pt idx="32644">
                  <c:v>-1.1578789999999999E-3</c:v>
                </c:pt>
                <c:pt idx="32645">
                  <c:v>-2.2385899999999999E-3</c:v>
                </c:pt>
                <c:pt idx="32646">
                  <c:v>3.8213320000000002E-3</c:v>
                </c:pt>
                <c:pt idx="32647">
                  <c:v>-6.1279719999999998E-3</c:v>
                </c:pt>
                <c:pt idx="32648">
                  <c:v>-3.9042600000000001E-3</c:v>
                </c:pt>
                <c:pt idx="32649">
                  <c:v>8.3537379999999994E-3</c:v>
                </c:pt>
                <c:pt idx="32650">
                  <c:v>-6.645158E-3</c:v>
                </c:pt>
                <c:pt idx="32651">
                  <c:v>-1.1595975E-2</c:v>
                </c:pt>
                <c:pt idx="32652">
                  <c:v>-8.2835840000000001E-3</c:v>
                </c:pt>
                <c:pt idx="32653">
                  <c:v>-7.2097970000000004E-3</c:v>
                </c:pt>
                <c:pt idx="32654">
                  <c:v>-1.838227E-3</c:v>
                </c:pt>
                <c:pt idx="32655">
                  <c:v>-4.6017890000000002E-3</c:v>
                </c:pt>
                <c:pt idx="32656">
                  <c:v>-3.0597430000000002E-3</c:v>
                </c:pt>
                <c:pt idx="32657">
                  <c:v>-6.1929519999999998E-3</c:v>
                </c:pt>
                <c:pt idx="32658">
                  <c:v>1.025799E-3</c:v>
                </c:pt>
                <c:pt idx="32659">
                  <c:v>-6.1338419999999996E-3</c:v>
                </c:pt>
                <c:pt idx="32660">
                  <c:v>-5.9516450000000002E-3</c:v>
                </c:pt>
                <c:pt idx="32661">
                  <c:v>4.7702420000000001E-3</c:v>
                </c:pt>
                <c:pt idx="32662">
                  <c:v>4.7044490000000003E-3</c:v>
                </c:pt>
                <c:pt idx="32663" formatCode="0.00E+00">
                  <c:v>5.3504500000000002E-5</c:v>
                </c:pt>
                <c:pt idx="32664">
                  <c:v>-3.9263249999999996E-3</c:v>
                </c:pt>
                <c:pt idx="32665">
                  <c:v>2.4831050000000002E-3</c:v>
                </c:pt>
                <c:pt idx="32666">
                  <c:v>4.6811129999999998E-3</c:v>
                </c:pt>
                <c:pt idx="32667">
                  <c:v>5.3149460000000001E-3</c:v>
                </c:pt>
                <c:pt idx="32668">
                  <c:v>6.7585450000000004E-3</c:v>
                </c:pt>
                <c:pt idx="32669">
                  <c:v>2.052739E-3</c:v>
                </c:pt>
                <c:pt idx="32670">
                  <c:v>5.2933370000000004E-3</c:v>
                </c:pt>
                <c:pt idx="32671">
                  <c:v>4.1503080000000001E-3</c:v>
                </c:pt>
                <c:pt idx="32672">
                  <c:v>4.4619239999999999E-3</c:v>
                </c:pt>
                <c:pt idx="32673">
                  <c:v>2.4536340000000001E-3</c:v>
                </c:pt>
                <c:pt idx="32674">
                  <c:v>7.402535E-3</c:v>
                </c:pt>
                <c:pt idx="32675">
                  <c:v>1.236518E-3</c:v>
                </c:pt>
                <c:pt idx="32676">
                  <c:v>5.2821129999999997E-3</c:v>
                </c:pt>
                <c:pt idx="32677">
                  <c:v>3.7531919999999998E-3</c:v>
                </c:pt>
                <c:pt idx="32678">
                  <c:v>5.7631949999999996E-3</c:v>
                </c:pt>
                <c:pt idx="32679">
                  <c:v>1.289351E-3</c:v>
                </c:pt>
                <c:pt idx="32680">
                  <c:v>2.1369959999999999E-3</c:v>
                </c:pt>
                <c:pt idx="32681">
                  <c:v>6.0702179999999996E-3</c:v>
                </c:pt>
                <c:pt idx="32682">
                  <c:v>-2.5892299999999999E-4</c:v>
                </c:pt>
                <c:pt idx="32683">
                  <c:v>6.2945830000000003E-3</c:v>
                </c:pt>
                <c:pt idx="32684">
                  <c:v>-1.2776580000000001E-3</c:v>
                </c:pt>
                <c:pt idx="32685">
                  <c:v>2.2872489999999999E-3</c:v>
                </c:pt>
                <c:pt idx="32686">
                  <c:v>7.6704360000000001E-3</c:v>
                </c:pt>
                <c:pt idx="32687">
                  <c:v>2.1236039999999999E-3</c:v>
                </c:pt>
                <c:pt idx="32688">
                  <c:v>3.0389060000000001E-3</c:v>
                </c:pt>
                <c:pt idx="32689">
                  <c:v>-1.534007E-3</c:v>
                </c:pt>
                <c:pt idx="32690">
                  <c:v>-1.4190209999999999E-3</c:v>
                </c:pt>
                <c:pt idx="32691">
                  <c:v>5.1978689999999999E-3</c:v>
                </c:pt>
                <c:pt idx="32692" formatCode="0.00E+00">
                  <c:v>-2.69094E-5</c:v>
                </c:pt>
                <c:pt idx="32693">
                  <c:v>-3.039211E-3</c:v>
                </c:pt>
                <c:pt idx="32694" formatCode="0.00E+00">
                  <c:v>-2.88005E-5</c:v>
                </c:pt>
                <c:pt idx="32695">
                  <c:v>2.5195780000000002E-3</c:v>
                </c:pt>
                <c:pt idx="32696">
                  <c:v>3.614557E-3</c:v>
                </c:pt>
                <c:pt idx="32697">
                  <c:v>-4.7794609999999996E-3</c:v>
                </c:pt>
                <c:pt idx="32698">
                  <c:v>8.497E-4</c:v>
                </c:pt>
                <c:pt idx="32699">
                  <c:v>-2.4342439999999999E-3</c:v>
                </c:pt>
                <c:pt idx="32700">
                  <c:v>9.1858599999999999E-4</c:v>
                </c:pt>
                <c:pt idx="32701">
                  <c:v>-6.5555759999999996E-3</c:v>
                </c:pt>
                <c:pt idx="32702">
                  <c:v>1.4422510000000001E-3</c:v>
                </c:pt>
                <c:pt idx="32703">
                  <c:v>-4.1996560000000004E-3</c:v>
                </c:pt>
                <c:pt idx="32704">
                  <c:v>-3.6545179999999998E-3</c:v>
                </c:pt>
                <c:pt idx="32705">
                  <c:v>-1.11981E-4</c:v>
                </c:pt>
                <c:pt idx="32706" formatCode="0.00E+00">
                  <c:v>-5.0195499999999997E-5</c:v>
                </c:pt>
                <c:pt idx="32707">
                  <c:v>-3.5956619999999999E-3</c:v>
                </c:pt>
                <c:pt idx="32708">
                  <c:v>-5.2393769999999999E-3</c:v>
                </c:pt>
                <c:pt idx="32709">
                  <c:v>2.4726799999999998E-4</c:v>
                </c:pt>
                <c:pt idx="32710">
                  <c:v>-1.0373019999999999E-3</c:v>
                </c:pt>
                <c:pt idx="32711" formatCode="0.00E+00">
                  <c:v>2.2103299999999999E-5</c:v>
                </c:pt>
                <c:pt idx="32712">
                  <c:v>1.240576E-3</c:v>
                </c:pt>
                <c:pt idx="32713">
                  <c:v>-4.6141180000000004E-3</c:v>
                </c:pt>
                <c:pt idx="32714">
                  <c:v>3.2393919999999998E-3</c:v>
                </c:pt>
                <c:pt idx="32715">
                  <c:v>-9.3644500000000005E-4</c:v>
                </c:pt>
                <c:pt idx="32716">
                  <c:v>5.6001310000000004E-3</c:v>
                </c:pt>
                <c:pt idx="32717">
                  <c:v>2.4520079999999999E-3</c:v>
                </c:pt>
                <c:pt idx="32718">
                  <c:v>-1.0135999999999999E-3</c:v>
                </c:pt>
                <c:pt idx="32719">
                  <c:v>-2.1252099999999999E-4</c:v>
                </c:pt>
                <c:pt idx="32720">
                  <c:v>-1.097731E-3</c:v>
                </c:pt>
                <c:pt idx="32721">
                  <c:v>-1.7068399999999999E-4</c:v>
                </c:pt>
                <c:pt idx="32722">
                  <c:v>-2.6205E-3</c:v>
                </c:pt>
                <c:pt idx="32723">
                  <c:v>2.0690600000000002E-3</c:v>
                </c:pt>
                <c:pt idx="32724">
                  <c:v>5.8302930000000003E-3</c:v>
                </c:pt>
                <c:pt idx="32725">
                  <c:v>3.3607440000000001E-3</c:v>
                </c:pt>
                <c:pt idx="32726">
                  <c:v>2.9464830000000002E-3</c:v>
                </c:pt>
                <c:pt idx="32727">
                  <c:v>1.990941E-3</c:v>
                </c:pt>
                <c:pt idx="32728">
                  <c:v>2.6749539999999998E-3</c:v>
                </c:pt>
                <c:pt idx="32729">
                  <c:v>1.2962360000000001E-3</c:v>
                </c:pt>
                <c:pt idx="32730">
                  <c:v>3.6232690000000001E-3</c:v>
                </c:pt>
                <c:pt idx="32731">
                  <c:v>1.251191E-3</c:v>
                </c:pt>
                <c:pt idx="32732">
                  <c:v>4.913494E-3</c:v>
                </c:pt>
                <c:pt idx="32733">
                  <c:v>7.9571399999999999E-4</c:v>
                </c:pt>
                <c:pt idx="32734">
                  <c:v>2.5817689999999998E-3</c:v>
                </c:pt>
                <c:pt idx="32735">
                  <c:v>2.8563410000000001E-3</c:v>
                </c:pt>
                <c:pt idx="32736">
                  <c:v>8.1001430000000006E-3</c:v>
                </c:pt>
                <c:pt idx="32737">
                  <c:v>7.3091830000000003E-3</c:v>
                </c:pt>
                <c:pt idx="32738">
                  <c:v>2.6454579999999998E-3</c:v>
                </c:pt>
                <c:pt idx="32739">
                  <c:v>2.465428E-3</c:v>
                </c:pt>
                <c:pt idx="32740">
                  <c:v>2.8364559999999998E-3</c:v>
                </c:pt>
                <c:pt idx="32741">
                  <c:v>2.1229949999999999E-3</c:v>
                </c:pt>
                <c:pt idx="32742">
                  <c:v>3.5535940000000002E-3</c:v>
                </c:pt>
                <c:pt idx="32743">
                  <c:v>3.2345469999999999E-3</c:v>
                </c:pt>
                <c:pt idx="32744">
                  <c:v>8.2446499999999992E-3</c:v>
                </c:pt>
                <c:pt idx="32745">
                  <c:v>4.4398499999999999E-4</c:v>
                </c:pt>
                <c:pt idx="32746">
                  <c:v>-4.180263E-3</c:v>
                </c:pt>
                <c:pt idx="32747">
                  <c:v>1.748466E-3</c:v>
                </c:pt>
                <c:pt idx="32748">
                  <c:v>5.276205E-3</c:v>
                </c:pt>
                <c:pt idx="32749">
                  <c:v>1.878277E-3</c:v>
                </c:pt>
                <c:pt idx="32750">
                  <c:v>4.4703319999999996E-3</c:v>
                </c:pt>
                <c:pt idx="32751">
                  <c:v>5.3150869999999996E-3</c:v>
                </c:pt>
                <c:pt idx="32752">
                  <c:v>2.6343489999999998E-3</c:v>
                </c:pt>
                <c:pt idx="32753">
                  <c:v>1.91636E-3</c:v>
                </c:pt>
                <c:pt idx="32754">
                  <c:v>4.6536320000000004E-3</c:v>
                </c:pt>
                <c:pt idx="32755">
                  <c:v>4.8160850000000003E-3</c:v>
                </c:pt>
                <c:pt idx="32756">
                  <c:v>1.90653E-3</c:v>
                </c:pt>
                <c:pt idx="32757">
                  <c:v>5.2482650000000002E-3</c:v>
                </c:pt>
                <c:pt idx="32758">
                  <c:v>7.3245669999999997E-3</c:v>
                </c:pt>
                <c:pt idx="32759">
                  <c:v>2.296785E-3</c:v>
                </c:pt>
                <c:pt idx="32760">
                  <c:v>6.7867359999999998E-3</c:v>
                </c:pt>
                <c:pt idx="32761">
                  <c:v>5.1859100000000002E-3</c:v>
                </c:pt>
                <c:pt idx="32762">
                  <c:v>1.1163569999999999E-3</c:v>
                </c:pt>
                <c:pt idx="32763">
                  <c:v>5.1659599999999998E-3</c:v>
                </c:pt>
                <c:pt idx="32764">
                  <c:v>-2.2265940000000001E-3</c:v>
                </c:pt>
                <c:pt idx="32765">
                  <c:v>5.6984410000000003E-3</c:v>
                </c:pt>
                <c:pt idx="32766">
                  <c:v>2.853717E-3</c:v>
                </c:pt>
                <c:pt idx="32767">
                  <c:v>4.9956970000000003E-3</c:v>
                </c:pt>
                <c:pt idx="32768">
                  <c:v>1.4349219999999999E-3</c:v>
                </c:pt>
                <c:pt idx="32769">
                  <c:v>-1.9147000000000001E-4</c:v>
                </c:pt>
                <c:pt idx="32770">
                  <c:v>6.2919339999999999E-3</c:v>
                </c:pt>
                <c:pt idx="32771">
                  <c:v>2.90234E-4</c:v>
                </c:pt>
                <c:pt idx="32772">
                  <c:v>3.8175769999999999E-3</c:v>
                </c:pt>
                <c:pt idx="32773">
                  <c:v>2.475344E-3</c:v>
                </c:pt>
                <c:pt idx="32774">
                  <c:v>-5.1156659999999996E-3</c:v>
                </c:pt>
                <c:pt idx="32775">
                  <c:v>-6.5220899999999995E-4</c:v>
                </c:pt>
                <c:pt idx="32776">
                  <c:v>2.284229E-3</c:v>
                </c:pt>
                <c:pt idx="32777">
                  <c:v>4.1114239999999998E-3</c:v>
                </c:pt>
                <c:pt idx="32778">
                  <c:v>-8.6053300000000002E-4</c:v>
                </c:pt>
                <c:pt idx="32779">
                  <c:v>4.9048799999999997E-4</c:v>
                </c:pt>
                <c:pt idx="32780">
                  <c:v>-1.2439630000000001E-3</c:v>
                </c:pt>
                <c:pt idx="32781">
                  <c:v>1.7683299999999999E-4</c:v>
                </c:pt>
                <c:pt idx="32782">
                  <c:v>1.7540959999999999E-3</c:v>
                </c:pt>
                <c:pt idx="32783">
                  <c:v>7.4875300000000001E-4</c:v>
                </c:pt>
                <c:pt idx="32784">
                  <c:v>7.3150309999999996E-3</c:v>
                </c:pt>
                <c:pt idx="32785">
                  <c:v>-1.66854E-4</c:v>
                </c:pt>
                <c:pt idx="32786">
                  <c:v>5.7690400000000005E-4</c:v>
                </c:pt>
                <c:pt idx="32787">
                  <c:v>-8.4202799999999998E-4</c:v>
                </c:pt>
                <c:pt idx="32788">
                  <c:v>1.3621550000000001E-3</c:v>
                </c:pt>
                <c:pt idx="32789">
                  <c:v>-9.8994899999999995E-4</c:v>
                </c:pt>
                <c:pt idx="32790">
                  <c:v>4.014765E-3</c:v>
                </c:pt>
                <c:pt idx="32791">
                  <c:v>5.76313E-3</c:v>
                </c:pt>
                <c:pt idx="32792">
                  <c:v>2.003229E-3</c:v>
                </c:pt>
                <c:pt idx="32793">
                  <c:v>2.9614340000000002E-3</c:v>
                </c:pt>
                <c:pt idx="32794">
                  <c:v>-1.407773E-3</c:v>
                </c:pt>
                <c:pt idx="32795">
                  <c:v>5.4592200000000001E-4</c:v>
                </c:pt>
                <c:pt idx="32796">
                  <c:v>1.074724E-3</c:v>
                </c:pt>
                <c:pt idx="32797">
                  <c:v>1.500829E-3</c:v>
                </c:pt>
                <c:pt idx="32798">
                  <c:v>5.1726099999999998E-4</c:v>
                </c:pt>
                <c:pt idx="32799">
                  <c:v>1.593178E-3</c:v>
                </c:pt>
                <c:pt idx="32800">
                  <c:v>-3.9217089999999998E-3</c:v>
                </c:pt>
                <c:pt idx="32801">
                  <c:v>3.90106E-3</c:v>
                </c:pt>
                <c:pt idx="32802">
                  <c:v>3.7629550000000001E-3</c:v>
                </c:pt>
                <c:pt idx="32803">
                  <c:v>-1.202509E-3</c:v>
                </c:pt>
                <c:pt idx="32804" formatCode="0.00E+00">
                  <c:v>1.01426E-5</c:v>
                </c:pt>
                <c:pt idx="32805">
                  <c:v>-1.015707E-3</c:v>
                </c:pt>
                <c:pt idx="32806">
                  <c:v>5.0764899999999999E-4</c:v>
                </c:pt>
                <c:pt idx="32807">
                  <c:v>-2.6774920000000001E-3</c:v>
                </c:pt>
                <c:pt idx="32808" formatCode="0.00E+00">
                  <c:v>-1.10471E-5</c:v>
                </c:pt>
                <c:pt idx="32809">
                  <c:v>1.499231E-3</c:v>
                </c:pt>
                <c:pt idx="32810">
                  <c:v>9.4958E-4</c:v>
                </c:pt>
                <c:pt idx="32811">
                  <c:v>5.6977299999999998E-3</c:v>
                </c:pt>
                <c:pt idx="32812">
                  <c:v>1.8237290000000001E-3</c:v>
                </c:pt>
                <c:pt idx="32813">
                  <c:v>-4.4072690000000001E-3</c:v>
                </c:pt>
                <c:pt idx="32814">
                  <c:v>-2.1316339999999999E-3</c:v>
                </c:pt>
                <c:pt idx="32815">
                  <c:v>-2.6432270000000002E-3</c:v>
                </c:pt>
                <c:pt idx="32816">
                  <c:v>2.2883259999999998E-3</c:v>
                </c:pt>
                <c:pt idx="32817">
                  <c:v>1.219866E-3</c:v>
                </c:pt>
                <c:pt idx="32818">
                  <c:v>1.7979899999999999E-4</c:v>
                </c:pt>
                <c:pt idx="32819">
                  <c:v>5.8486599999999997E-4</c:v>
                </c:pt>
                <c:pt idx="32820">
                  <c:v>2.0368E-4</c:v>
                </c:pt>
                <c:pt idx="32821">
                  <c:v>3.2170469999999998E-3</c:v>
                </c:pt>
                <c:pt idx="32822">
                  <c:v>6.3741899999999996E-4</c:v>
                </c:pt>
                <c:pt idx="32823">
                  <c:v>4.5019800000000002E-4</c:v>
                </c:pt>
                <c:pt idx="32824">
                  <c:v>7.1410359999999999E-3</c:v>
                </c:pt>
                <c:pt idx="32825">
                  <c:v>-3.7185360000000002E-3</c:v>
                </c:pt>
                <c:pt idx="32826">
                  <c:v>1.3680000000000001E-3</c:v>
                </c:pt>
                <c:pt idx="32827">
                  <c:v>1.426323E-3</c:v>
                </c:pt>
                <c:pt idx="32828">
                  <c:v>8.1815470000000008E-3</c:v>
                </c:pt>
                <c:pt idx="32829">
                  <c:v>2.5492280000000002E-3</c:v>
                </c:pt>
                <c:pt idx="32830">
                  <c:v>3.256119E-3</c:v>
                </c:pt>
                <c:pt idx="32831">
                  <c:v>-4.0412999999999999E-4</c:v>
                </c:pt>
                <c:pt idx="32832">
                  <c:v>5.4834710000000002E-3</c:v>
                </c:pt>
                <c:pt idx="32833">
                  <c:v>1.8940630000000001E-3</c:v>
                </c:pt>
                <c:pt idx="32834">
                  <c:v>-2.076722E-3</c:v>
                </c:pt>
                <c:pt idx="32835">
                  <c:v>3.249334E-3</c:v>
                </c:pt>
                <c:pt idx="32836">
                  <c:v>1.3756720000000001E-3</c:v>
                </c:pt>
                <c:pt idx="32837">
                  <c:v>4.4673359999999997E-3</c:v>
                </c:pt>
                <c:pt idx="32838">
                  <c:v>2.5127259999999998E-3</c:v>
                </c:pt>
                <c:pt idx="32839">
                  <c:v>-2.5992110000000001E-3</c:v>
                </c:pt>
                <c:pt idx="32840">
                  <c:v>1.037363E-2</c:v>
                </c:pt>
                <c:pt idx="32841">
                  <c:v>1.8507160000000001E-3</c:v>
                </c:pt>
                <c:pt idx="32842">
                  <c:v>7.1127689999999997E-3</c:v>
                </c:pt>
                <c:pt idx="32843">
                  <c:v>6.4648229999999998E-3</c:v>
                </c:pt>
                <c:pt idx="32844">
                  <c:v>3.4947110000000002E-3</c:v>
                </c:pt>
                <c:pt idx="32845">
                  <c:v>4.4257519999999998E-3</c:v>
                </c:pt>
                <c:pt idx="32846">
                  <c:v>2.8375319999999998E-3</c:v>
                </c:pt>
                <c:pt idx="32847">
                  <c:v>6.3973800000000003E-3</c:v>
                </c:pt>
                <c:pt idx="32848">
                  <c:v>1.6735159999999999E-3</c:v>
                </c:pt>
                <c:pt idx="32849">
                  <c:v>7.5990490000000001E-3</c:v>
                </c:pt>
                <c:pt idx="32850">
                  <c:v>1.0453997E-2</c:v>
                </c:pt>
                <c:pt idx="32851">
                  <c:v>1.0892569999999999E-3</c:v>
                </c:pt>
                <c:pt idx="32852">
                  <c:v>3.1456230000000002E-3</c:v>
                </c:pt>
                <c:pt idx="32853">
                  <c:v>-3.2076140000000001E-3</c:v>
                </c:pt>
                <c:pt idx="32854">
                  <c:v>5.9648920000000003E-3</c:v>
                </c:pt>
                <c:pt idx="32855">
                  <c:v>7.3776989999999997E-3</c:v>
                </c:pt>
                <c:pt idx="32856">
                  <c:v>3.1982769999999998E-3</c:v>
                </c:pt>
                <c:pt idx="32857">
                  <c:v>6.25239E-3</c:v>
                </c:pt>
                <c:pt idx="32858" formatCode="0.00E+00">
                  <c:v>5.9399299999999999E-5</c:v>
                </c:pt>
                <c:pt idx="32859">
                  <c:v>3.9430869999999996E-3</c:v>
                </c:pt>
                <c:pt idx="32860">
                  <c:v>-2.9173549999999999E-3</c:v>
                </c:pt>
                <c:pt idx="32861">
                  <c:v>1.337045E-3</c:v>
                </c:pt>
                <c:pt idx="32862">
                  <c:v>2.1795790000000001E-3</c:v>
                </c:pt>
                <c:pt idx="32863">
                  <c:v>2.4887720000000002E-3</c:v>
                </c:pt>
                <c:pt idx="32864">
                  <c:v>3.4714920000000001E-3</c:v>
                </c:pt>
                <c:pt idx="32865">
                  <c:v>2.585192E-3</c:v>
                </c:pt>
                <c:pt idx="32866">
                  <c:v>5.4715129999999999E-3</c:v>
                </c:pt>
                <c:pt idx="32867">
                  <c:v>-4.2556829999999997E-3</c:v>
                </c:pt>
                <c:pt idx="32868">
                  <c:v>3.165761E-3</c:v>
                </c:pt>
                <c:pt idx="32869">
                  <c:v>4.5620569999999996E-3</c:v>
                </c:pt>
                <c:pt idx="32870">
                  <c:v>1.71516E-4</c:v>
                </c:pt>
                <c:pt idx="32871">
                  <c:v>2.3105669999999999E-3</c:v>
                </c:pt>
                <c:pt idx="32872">
                  <c:v>-1.28593E-3</c:v>
                </c:pt>
                <c:pt idx="32873">
                  <c:v>-1.3029739999999999E-3</c:v>
                </c:pt>
                <c:pt idx="32874">
                  <c:v>1.7418310000000001E-3</c:v>
                </c:pt>
                <c:pt idx="32875">
                  <c:v>-1.09864E-4</c:v>
                </c:pt>
                <c:pt idx="32876">
                  <c:v>9.9217679999999992E-3</c:v>
                </c:pt>
                <c:pt idx="32877" formatCode="0.00E+00">
                  <c:v>-4.9639699999999998E-5</c:v>
                </c:pt>
                <c:pt idx="32878">
                  <c:v>3.6791800000000002E-3</c:v>
                </c:pt>
                <c:pt idx="32879">
                  <c:v>2.127089E-3</c:v>
                </c:pt>
                <c:pt idx="32880">
                  <c:v>-2.4257609999999998E-3</c:v>
                </c:pt>
                <c:pt idx="32881">
                  <c:v>1.5703119999999999E-3</c:v>
                </c:pt>
                <c:pt idx="32882">
                  <c:v>9.6540700000000005E-4</c:v>
                </c:pt>
                <c:pt idx="32883">
                  <c:v>3.3015319999999998E-3</c:v>
                </c:pt>
                <c:pt idx="32884">
                  <c:v>2.8098099999999998E-3</c:v>
                </c:pt>
                <c:pt idx="32885">
                  <c:v>2.2406919999999999E-3</c:v>
                </c:pt>
                <c:pt idx="32886">
                  <c:v>4.4744759999999998E-3</c:v>
                </c:pt>
                <c:pt idx="32887">
                  <c:v>9.7082099999999997E-4</c:v>
                </c:pt>
                <c:pt idx="32888">
                  <c:v>2.6122659999999998E-3</c:v>
                </c:pt>
                <c:pt idx="32889">
                  <c:v>3.4905769999999999E-3</c:v>
                </c:pt>
                <c:pt idx="32890">
                  <c:v>3.4939250000000002E-3</c:v>
                </c:pt>
                <c:pt idx="32891">
                  <c:v>2.5951080000000001E-3</c:v>
                </c:pt>
                <c:pt idx="32892">
                  <c:v>6.0188569999999999E-3</c:v>
                </c:pt>
                <c:pt idx="32893">
                  <c:v>4.9559890000000001E-3</c:v>
                </c:pt>
                <c:pt idx="32894">
                  <c:v>3.012743E-3</c:v>
                </c:pt>
                <c:pt idx="32895">
                  <c:v>9.1270940000000005E-3</c:v>
                </c:pt>
                <c:pt idx="32896">
                  <c:v>5.925708E-3</c:v>
                </c:pt>
                <c:pt idx="32897">
                  <c:v>5.4849549999999997E-3</c:v>
                </c:pt>
                <c:pt idx="32898">
                  <c:v>5.2462209999999997E-3</c:v>
                </c:pt>
                <c:pt idx="32899">
                  <c:v>5.7572819999999999E-3</c:v>
                </c:pt>
                <c:pt idx="32900">
                  <c:v>5.0615369999999996E-3</c:v>
                </c:pt>
                <c:pt idx="32901">
                  <c:v>1.9416430000000001E-3</c:v>
                </c:pt>
                <c:pt idx="32902">
                  <c:v>5.3410180000000003E-3</c:v>
                </c:pt>
                <c:pt idx="32903">
                  <c:v>3.225136E-3</c:v>
                </c:pt>
                <c:pt idx="32904">
                  <c:v>-6.8782100000000003E-4</c:v>
                </c:pt>
                <c:pt idx="32905">
                  <c:v>2.4690900000000002E-3</c:v>
                </c:pt>
                <c:pt idx="32906">
                  <c:v>3.465161E-3</c:v>
                </c:pt>
                <c:pt idx="32907">
                  <c:v>6.6534979999999999E-3</c:v>
                </c:pt>
                <c:pt idx="32908">
                  <c:v>7.3502079999999996E-3</c:v>
                </c:pt>
                <c:pt idx="32909">
                  <c:v>3.9682600000000004E-3</c:v>
                </c:pt>
                <c:pt idx="32910">
                  <c:v>5.2357970000000004E-3</c:v>
                </c:pt>
                <c:pt idx="32911">
                  <c:v>3.194218E-3</c:v>
                </c:pt>
                <c:pt idx="32912">
                  <c:v>3.131595E-3</c:v>
                </c:pt>
                <c:pt idx="32913">
                  <c:v>4.0858049999999996E-3</c:v>
                </c:pt>
                <c:pt idx="32914">
                  <c:v>4.6862600000000003E-3</c:v>
                </c:pt>
                <c:pt idx="32915">
                  <c:v>7.3052120000000002E-3</c:v>
                </c:pt>
                <c:pt idx="32916">
                  <c:v>-3.36397E-4</c:v>
                </c:pt>
                <c:pt idx="32917">
                  <c:v>4.5169479999999998E-3</c:v>
                </c:pt>
                <c:pt idx="32918">
                  <c:v>5.6259270000000002E-3</c:v>
                </c:pt>
                <c:pt idx="32919">
                  <c:v>6.7484399999999996E-4</c:v>
                </c:pt>
                <c:pt idx="32920">
                  <c:v>6.9658999999999997E-3</c:v>
                </c:pt>
                <c:pt idx="32921">
                  <c:v>3.529623E-3</c:v>
                </c:pt>
                <c:pt idx="32922">
                  <c:v>2.0377339999999998E-3</c:v>
                </c:pt>
                <c:pt idx="32923">
                  <c:v>6.6330190000000004E-3</c:v>
                </c:pt>
                <c:pt idx="32924">
                  <c:v>-2.185027E-3</c:v>
                </c:pt>
                <c:pt idx="32925">
                  <c:v>7.509412E-3</c:v>
                </c:pt>
                <c:pt idx="32926" formatCode="0.00E+00">
                  <c:v>3.0394200000000001E-5</c:v>
                </c:pt>
                <c:pt idx="32927">
                  <c:v>8.0547650000000002E-3</c:v>
                </c:pt>
                <c:pt idx="32928">
                  <c:v>4.6369280000000002E-3</c:v>
                </c:pt>
                <c:pt idx="32929">
                  <c:v>2.7343659999999998E-3</c:v>
                </c:pt>
                <c:pt idx="32930">
                  <c:v>4.0276340000000004E-3</c:v>
                </c:pt>
                <c:pt idx="32931">
                  <c:v>5.2106110000000004E-3</c:v>
                </c:pt>
                <c:pt idx="32932">
                  <c:v>-1.831598E-3</c:v>
                </c:pt>
                <c:pt idx="32933">
                  <c:v>1.6635339999999999E-3</c:v>
                </c:pt>
                <c:pt idx="32934">
                  <c:v>3.1473209999999998E-3</c:v>
                </c:pt>
                <c:pt idx="32935">
                  <c:v>5.6192669999999998E-3</c:v>
                </c:pt>
                <c:pt idx="32936">
                  <c:v>4.0447809999999999E-3</c:v>
                </c:pt>
                <c:pt idx="32937">
                  <c:v>1.789349E-3</c:v>
                </c:pt>
                <c:pt idx="32938">
                  <c:v>1.4251680000000001E-3</c:v>
                </c:pt>
                <c:pt idx="32939">
                  <c:v>3.4880530000000001E-3</c:v>
                </c:pt>
                <c:pt idx="32940">
                  <c:v>8.7567000000000005E-4</c:v>
                </c:pt>
                <c:pt idx="32941">
                  <c:v>8.1441700000000001E-4</c:v>
                </c:pt>
                <c:pt idx="32942">
                  <c:v>3.0417690000000002E-3</c:v>
                </c:pt>
                <c:pt idx="32943">
                  <c:v>4.3312719999999997E-3</c:v>
                </c:pt>
                <c:pt idx="32944">
                  <c:v>8.1594159999999992E-3</c:v>
                </c:pt>
                <c:pt idx="32945">
                  <c:v>9.2094300000000002E-4</c:v>
                </c:pt>
                <c:pt idx="32946">
                  <c:v>6.1957139999999997E-3</c:v>
                </c:pt>
                <c:pt idx="32947">
                  <c:v>3.136008E-3</c:v>
                </c:pt>
                <c:pt idx="32948">
                  <c:v>8.3966599999999998E-4</c:v>
                </c:pt>
                <c:pt idx="32949">
                  <c:v>3.7883180000000002E-3</c:v>
                </c:pt>
                <c:pt idx="32950">
                  <c:v>-9.950619999999999E-4</c:v>
                </c:pt>
                <c:pt idx="32951">
                  <c:v>2.271838E-3</c:v>
                </c:pt>
                <c:pt idx="32952">
                  <c:v>-2.5994400000000002E-3</c:v>
                </c:pt>
                <c:pt idx="32953">
                  <c:v>-8.4495000000000002E-4</c:v>
                </c:pt>
                <c:pt idx="32954">
                  <c:v>4.3954930000000003E-3</c:v>
                </c:pt>
                <c:pt idx="32955">
                  <c:v>-2.3945020000000002E-3</c:v>
                </c:pt>
                <c:pt idx="32956">
                  <c:v>6.9518480000000001E-3</c:v>
                </c:pt>
                <c:pt idx="32957">
                  <c:v>2.8135619999999999E-3</c:v>
                </c:pt>
                <c:pt idx="32958">
                  <c:v>-2.023436E-3</c:v>
                </c:pt>
                <c:pt idx="32959">
                  <c:v>-7.9918100000000004E-4</c:v>
                </c:pt>
                <c:pt idx="32960">
                  <c:v>8.1574900000000005E-4</c:v>
                </c:pt>
                <c:pt idx="32961">
                  <c:v>-1.8428850000000001E-3</c:v>
                </c:pt>
                <c:pt idx="32962">
                  <c:v>-1.6616100000000001E-4</c:v>
                </c:pt>
                <c:pt idx="32963" formatCode="0.00E+00">
                  <c:v>-2.1018300000000002E-5</c:v>
                </c:pt>
                <c:pt idx="32964">
                  <c:v>1.460727E-3</c:v>
                </c:pt>
                <c:pt idx="32965">
                  <c:v>7.9946499999999996E-4</c:v>
                </c:pt>
                <c:pt idx="32966">
                  <c:v>4.5594199999999998E-4</c:v>
                </c:pt>
                <c:pt idx="32967">
                  <c:v>6.392661E-3</c:v>
                </c:pt>
                <c:pt idx="32968">
                  <c:v>-1.44965E-3</c:v>
                </c:pt>
                <c:pt idx="32969">
                  <c:v>8.2468999999999999E-4</c:v>
                </c:pt>
                <c:pt idx="32970">
                  <c:v>1.022549E-3</c:v>
                </c:pt>
                <c:pt idx="32971">
                  <c:v>-1.477094E-3</c:v>
                </c:pt>
                <c:pt idx="32972">
                  <c:v>2.612456E-3</c:v>
                </c:pt>
                <c:pt idx="32973">
                  <c:v>4.5023600000000002E-4</c:v>
                </c:pt>
                <c:pt idx="32974">
                  <c:v>-6.7174200000000002E-4</c:v>
                </c:pt>
                <c:pt idx="32975">
                  <c:v>1.6505339999999999E-3</c:v>
                </c:pt>
                <c:pt idx="32976">
                  <c:v>2.9575000000000001E-3</c:v>
                </c:pt>
                <c:pt idx="32977">
                  <c:v>1.462402E-3</c:v>
                </c:pt>
                <c:pt idx="32978">
                  <c:v>3.7683299999999999E-3</c:v>
                </c:pt>
                <c:pt idx="32979" formatCode="0.00E+00">
                  <c:v>3.2181899999999998E-5</c:v>
                </c:pt>
                <c:pt idx="32980">
                  <c:v>6.6760580000000003E-3</c:v>
                </c:pt>
                <c:pt idx="32981">
                  <c:v>-3.8897670000000001E-3</c:v>
                </c:pt>
                <c:pt idx="32982">
                  <c:v>6.40513E-4</c:v>
                </c:pt>
                <c:pt idx="32983">
                  <c:v>1.21762E-3</c:v>
                </c:pt>
                <c:pt idx="32984">
                  <c:v>-8.5641980000000003E-3</c:v>
                </c:pt>
                <c:pt idx="32985">
                  <c:v>8.4629879999999994E-3</c:v>
                </c:pt>
                <c:pt idx="32986">
                  <c:v>-1.3615835E-2</c:v>
                </c:pt>
                <c:pt idx="32987">
                  <c:v>4.2563729999999999E-3</c:v>
                </c:pt>
                <c:pt idx="32988">
                  <c:v>6.2646250000000002E-3</c:v>
                </c:pt>
                <c:pt idx="32989">
                  <c:v>1.3113476000000001E-2</c:v>
                </c:pt>
                <c:pt idx="32990">
                  <c:v>-1.2531509E-2</c:v>
                </c:pt>
                <c:pt idx="32991">
                  <c:v>8.4847999999999998E-4</c:v>
                </c:pt>
                <c:pt idx="32992">
                  <c:v>1.9929216999999999E-2</c:v>
                </c:pt>
                <c:pt idx="32993">
                  <c:v>-2.3014788000000001E-2</c:v>
                </c:pt>
                <c:pt idx="32994">
                  <c:v>-6.0722010000000002E-3</c:v>
                </c:pt>
                <c:pt idx="32995">
                  <c:v>-1.9424360000000001E-3</c:v>
                </c:pt>
                <c:pt idx="32996">
                  <c:v>9.7758640000000004E-3</c:v>
                </c:pt>
                <c:pt idx="32997">
                  <c:v>2.4915401E-2</c:v>
                </c:pt>
                <c:pt idx="32998">
                  <c:v>8.0148939999999998E-3</c:v>
                </c:pt>
                <c:pt idx="32999">
                  <c:v>-2.5302850000000002E-2</c:v>
                </c:pt>
                <c:pt idx="33000">
                  <c:v>-1.4591794E-2</c:v>
                </c:pt>
                <c:pt idx="33001">
                  <c:v>-2.1279329999999998E-3</c:v>
                </c:pt>
                <c:pt idx="33002">
                  <c:v>-8.3399210000000001E-3</c:v>
                </c:pt>
                <c:pt idx="33003">
                  <c:v>-4.4162860000000002E-3</c:v>
                </c:pt>
                <c:pt idx="33004">
                  <c:v>2.6256772000000001E-2</c:v>
                </c:pt>
                <c:pt idx="33005">
                  <c:v>1.6604943E-2</c:v>
                </c:pt>
                <c:pt idx="33006">
                  <c:v>4.9735880000000001E-3</c:v>
                </c:pt>
                <c:pt idx="33007">
                  <c:v>5.1986239999999998E-3</c:v>
                </c:pt>
                <c:pt idx="33008">
                  <c:v>4.3333629999999998E-3</c:v>
                </c:pt>
                <c:pt idx="33009">
                  <c:v>-4.7996810000000001E-3</c:v>
                </c:pt>
                <c:pt idx="33010">
                  <c:v>-3.8162500000000002E-3</c:v>
                </c:pt>
                <c:pt idx="33011">
                  <c:v>7.5839439999999996E-3</c:v>
                </c:pt>
                <c:pt idx="33012">
                  <c:v>7.5743929999999996E-3</c:v>
                </c:pt>
                <c:pt idx="33013">
                  <c:v>9.2314119999999996E-3</c:v>
                </c:pt>
                <c:pt idx="33014">
                  <c:v>-5.5330750000000001E-3</c:v>
                </c:pt>
                <c:pt idx="33015">
                  <c:v>-9.2234169999999994E-3</c:v>
                </c:pt>
                <c:pt idx="33016">
                  <c:v>2.3236680000000001E-3</c:v>
                </c:pt>
                <c:pt idx="33017">
                  <c:v>3.2911939999999999E-3</c:v>
                </c:pt>
                <c:pt idx="33018">
                  <c:v>-1.0843281E-2</c:v>
                </c:pt>
                <c:pt idx="33019">
                  <c:v>-1.4742799999999999E-3</c:v>
                </c:pt>
                <c:pt idx="33020">
                  <c:v>3.0120300000000002E-3</c:v>
                </c:pt>
                <c:pt idx="33021">
                  <c:v>-5.9095999999999997E-4</c:v>
                </c:pt>
                <c:pt idx="33022">
                  <c:v>-1.1876013E-2</c:v>
                </c:pt>
                <c:pt idx="33023">
                  <c:v>-2.6066150000000001E-3</c:v>
                </c:pt>
                <c:pt idx="33024">
                  <c:v>4.5247819999999998E-3</c:v>
                </c:pt>
                <c:pt idx="33025">
                  <c:v>4.8583200000000001E-4</c:v>
                </c:pt>
                <c:pt idx="33026">
                  <c:v>-7.4073969999999996E-3</c:v>
                </c:pt>
                <c:pt idx="33027">
                  <c:v>-5.270477E-3</c:v>
                </c:pt>
                <c:pt idx="33028">
                  <c:v>-2.5173600000000002E-4</c:v>
                </c:pt>
                <c:pt idx="33029">
                  <c:v>-7.2475940000000004E-3</c:v>
                </c:pt>
                <c:pt idx="33030">
                  <c:v>-7.6216180000000001E-3</c:v>
                </c:pt>
                <c:pt idx="33031">
                  <c:v>-2.382913E-3</c:v>
                </c:pt>
                <c:pt idx="33032">
                  <c:v>-1.7162480000000001E-3</c:v>
                </c:pt>
                <c:pt idx="33033">
                  <c:v>-8.0399229999999992E-3</c:v>
                </c:pt>
                <c:pt idx="33034">
                  <c:v>-4.4382229999999998E-3</c:v>
                </c:pt>
                <c:pt idx="33035">
                  <c:v>-7.4681599999999997E-4</c:v>
                </c:pt>
                <c:pt idx="33036">
                  <c:v>-1.179811E-3</c:v>
                </c:pt>
                <c:pt idx="33037">
                  <c:v>-3.5351110000000001E-3</c:v>
                </c:pt>
                <c:pt idx="33038">
                  <c:v>2.1631999999999999E-4</c:v>
                </c:pt>
                <c:pt idx="33039">
                  <c:v>1.1486929999999999E-3</c:v>
                </c:pt>
                <c:pt idx="33040">
                  <c:v>-2.5125400000000002E-4</c:v>
                </c:pt>
                <c:pt idx="33041">
                  <c:v>-1.4446199999999999E-4</c:v>
                </c:pt>
                <c:pt idx="33042">
                  <c:v>-2.5577809999999999E-3</c:v>
                </c:pt>
                <c:pt idx="33043">
                  <c:v>1.39202E-4</c:v>
                </c:pt>
                <c:pt idx="33044">
                  <c:v>-2.5407989999999998E-3</c:v>
                </c:pt>
                <c:pt idx="33045">
                  <c:v>-4.2343040000000004E-3</c:v>
                </c:pt>
                <c:pt idx="33046">
                  <c:v>8.9914300000000003E-4</c:v>
                </c:pt>
                <c:pt idx="33047">
                  <c:v>2.2829299999999999E-4</c:v>
                </c:pt>
                <c:pt idx="33048">
                  <c:v>-2.965601E-3</c:v>
                </c:pt>
                <c:pt idx="33049">
                  <c:v>1.0272770000000001E-3</c:v>
                </c:pt>
                <c:pt idx="33050">
                  <c:v>5.6225370000000004E-3</c:v>
                </c:pt>
                <c:pt idx="33051" formatCode="0.00E+00">
                  <c:v>-1.7771700000000001E-5</c:v>
                </c:pt>
                <c:pt idx="33052">
                  <c:v>7.5418009999999999E-3</c:v>
                </c:pt>
                <c:pt idx="33053">
                  <c:v>-3.0174100000000001E-4</c:v>
                </c:pt>
                <c:pt idx="33054">
                  <c:v>9.2832199999999998E-4</c:v>
                </c:pt>
                <c:pt idx="33055">
                  <c:v>2.4561779999999998E-3</c:v>
                </c:pt>
                <c:pt idx="33056">
                  <c:v>4.5584500000000003E-3</c:v>
                </c:pt>
                <c:pt idx="33057">
                  <c:v>2.7797249999999998E-3</c:v>
                </c:pt>
                <c:pt idx="33058">
                  <c:v>-5.3881299999999997E-4</c:v>
                </c:pt>
                <c:pt idx="33059">
                  <c:v>1.833264E-3</c:v>
                </c:pt>
                <c:pt idx="33060">
                  <c:v>1.0597810000000001E-3</c:v>
                </c:pt>
                <c:pt idx="33061">
                  <c:v>3.6363889999999999E-3</c:v>
                </c:pt>
                <c:pt idx="33062">
                  <c:v>5.1911029999999999E-3</c:v>
                </c:pt>
                <c:pt idx="33063">
                  <c:v>-9.2937399999999996E-4</c:v>
                </c:pt>
                <c:pt idx="33064">
                  <c:v>5.1691009999999997E-3</c:v>
                </c:pt>
                <c:pt idx="33065">
                  <c:v>3.4012949999999999E-3</c:v>
                </c:pt>
                <c:pt idx="33066">
                  <c:v>1.4151369999999999E-3</c:v>
                </c:pt>
                <c:pt idx="33067">
                  <c:v>-3.8462040000000002E-3</c:v>
                </c:pt>
                <c:pt idx="33068">
                  <c:v>-4.862987E-3</c:v>
                </c:pt>
                <c:pt idx="33069">
                  <c:v>7.3065930000000001E-3</c:v>
                </c:pt>
                <c:pt idx="33070">
                  <c:v>-8.6198199999999996E-4</c:v>
                </c:pt>
                <c:pt idx="33071">
                  <c:v>7.4097500000000005E-4</c:v>
                </c:pt>
                <c:pt idx="33072">
                  <c:v>2.9933360000000001E-3</c:v>
                </c:pt>
                <c:pt idx="33073">
                  <c:v>1.804501E-3</c:v>
                </c:pt>
                <c:pt idx="33074">
                  <c:v>1.152789E-3</c:v>
                </c:pt>
                <c:pt idx="33075">
                  <c:v>-2.012111E-3</c:v>
                </c:pt>
                <c:pt idx="33076">
                  <c:v>5.6278750000000001E-3</c:v>
                </c:pt>
                <c:pt idx="33077">
                  <c:v>-1.4271049999999999E-3</c:v>
                </c:pt>
                <c:pt idx="33078">
                  <c:v>-1.466026E-3</c:v>
                </c:pt>
                <c:pt idx="33079">
                  <c:v>1.720713E-3</c:v>
                </c:pt>
                <c:pt idx="33080">
                  <c:v>-1.0631390000000001E-3</c:v>
                </c:pt>
                <c:pt idx="33081">
                  <c:v>2.388584E-3</c:v>
                </c:pt>
                <c:pt idx="33082" formatCode="0.00E+00">
                  <c:v>2.0374099999999999E-5</c:v>
                </c:pt>
                <c:pt idx="33083">
                  <c:v>1.0440930000000001E-3</c:v>
                </c:pt>
                <c:pt idx="33084">
                  <c:v>6.1893319999999996E-3</c:v>
                </c:pt>
                <c:pt idx="33085" formatCode="0.00E+00">
                  <c:v>-6.4568799999999997E-5</c:v>
                </c:pt>
                <c:pt idx="33086">
                  <c:v>1.748917E-3</c:v>
                </c:pt>
                <c:pt idx="33087">
                  <c:v>-1.1121169999999999E-3</c:v>
                </c:pt>
                <c:pt idx="33088">
                  <c:v>3.552169E-3</c:v>
                </c:pt>
                <c:pt idx="33089">
                  <c:v>-1.7160960000000001E-3</c:v>
                </c:pt>
                <c:pt idx="33090">
                  <c:v>-6.8532330000000002E-3</c:v>
                </c:pt>
                <c:pt idx="33091">
                  <c:v>-1.6017599999999999E-4</c:v>
                </c:pt>
                <c:pt idx="33092">
                  <c:v>2.1667919999999999E-3</c:v>
                </c:pt>
                <c:pt idx="33093">
                  <c:v>-5.8447949999999999E-3</c:v>
                </c:pt>
                <c:pt idx="33094">
                  <c:v>2.084551E-3</c:v>
                </c:pt>
                <c:pt idx="33095">
                  <c:v>5.8599100000000001E-4</c:v>
                </c:pt>
                <c:pt idx="33096">
                  <c:v>-2.6401630000000001E-3</c:v>
                </c:pt>
                <c:pt idx="33097">
                  <c:v>6.4031899999999998E-4</c:v>
                </c:pt>
                <c:pt idx="33098">
                  <c:v>-4.3312070000000001E-3</c:v>
                </c:pt>
                <c:pt idx="33099">
                  <c:v>-4.3322719999999999E-3</c:v>
                </c:pt>
                <c:pt idx="33100">
                  <c:v>5.9797500000000005E-4</c:v>
                </c:pt>
                <c:pt idx="33101">
                  <c:v>-1.225758E-3</c:v>
                </c:pt>
                <c:pt idx="33102">
                  <c:v>5.7081099999999995E-4</c:v>
                </c:pt>
                <c:pt idx="33103">
                  <c:v>-6.9094760000000003E-3</c:v>
                </c:pt>
                <c:pt idx="33104">
                  <c:v>1.96496E-4</c:v>
                </c:pt>
                <c:pt idx="33105">
                  <c:v>3.6388979999999998E-3</c:v>
                </c:pt>
                <c:pt idx="33106">
                  <c:v>-2.990978E-3</c:v>
                </c:pt>
                <c:pt idx="33107">
                  <c:v>6.9297300000000005E-4</c:v>
                </c:pt>
                <c:pt idx="33108">
                  <c:v>-7.2613699999999996E-4</c:v>
                </c:pt>
                <c:pt idx="33109">
                  <c:v>2.9098769999999999E-3</c:v>
                </c:pt>
                <c:pt idx="33110">
                  <c:v>-2.3021309999999998E-3</c:v>
                </c:pt>
                <c:pt idx="33111">
                  <c:v>2.4185880000000002E-3</c:v>
                </c:pt>
                <c:pt idx="33112">
                  <c:v>7.6355900000000003E-4</c:v>
                </c:pt>
                <c:pt idx="33113">
                  <c:v>-2.2953399999999999E-4</c:v>
                </c:pt>
                <c:pt idx="33114">
                  <c:v>3.2593900000000002E-4</c:v>
                </c:pt>
                <c:pt idx="33115">
                  <c:v>1.1717590000000001E-3</c:v>
                </c:pt>
                <c:pt idx="33116">
                  <c:v>-2.5760570000000001E-3</c:v>
                </c:pt>
                <c:pt idx="33117">
                  <c:v>-4.4115070000000003E-3</c:v>
                </c:pt>
                <c:pt idx="33118">
                  <c:v>3.6981729999999999E-3</c:v>
                </c:pt>
                <c:pt idx="33119">
                  <c:v>-5.7167399999999999E-4</c:v>
                </c:pt>
                <c:pt idx="33120">
                  <c:v>-2.5312519999999999E-3</c:v>
                </c:pt>
                <c:pt idx="33121">
                  <c:v>-1.8127900000000001E-4</c:v>
                </c:pt>
                <c:pt idx="33122">
                  <c:v>1.187319E-3</c:v>
                </c:pt>
                <c:pt idx="33123">
                  <c:v>-4.7049250000000004E-3</c:v>
                </c:pt>
                <c:pt idx="33124">
                  <c:v>3.2277069999999998E-3</c:v>
                </c:pt>
                <c:pt idx="33125">
                  <c:v>-1.2621170000000001E-3</c:v>
                </c:pt>
                <c:pt idx="33126" formatCode="0.00E+00">
                  <c:v>-9.6450299999999994E-5</c:v>
                </c:pt>
                <c:pt idx="33127">
                  <c:v>-3.6307309999999999E-3</c:v>
                </c:pt>
                <c:pt idx="33128">
                  <c:v>-7.2975100000000005E-4</c:v>
                </c:pt>
                <c:pt idx="33129">
                  <c:v>2.1904049999999999E-3</c:v>
                </c:pt>
                <c:pt idx="33130">
                  <c:v>-3.1975240000000002E-3</c:v>
                </c:pt>
                <c:pt idx="33131">
                  <c:v>3.92217E-3</c:v>
                </c:pt>
                <c:pt idx="33132">
                  <c:v>4.8383610000000002E-3</c:v>
                </c:pt>
                <c:pt idx="33133">
                  <c:v>-2.5710860000000002E-3</c:v>
                </c:pt>
                <c:pt idx="33134">
                  <c:v>2.99359E-3</c:v>
                </c:pt>
                <c:pt idx="33135">
                  <c:v>2.4300649999999999E-3</c:v>
                </c:pt>
                <c:pt idx="33136">
                  <c:v>1.5379180000000001E-3</c:v>
                </c:pt>
                <c:pt idx="33137">
                  <c:v>-2.7859899999999999E-3</c:v>
                </c:pt>
                <c:pt idx="33138">
                  <c:v>-9.9051200000000003E-4</c:v>
                </c:pt>
                <c:pt idx="33139">
                  <c:v>-3.0440760000000002E-3</c:v>
                </c:pt>
                <c:pt idx="33140">
                  <c:v>1.3082770000000001E-3</c:v>
                </c:pt>
                <c:pt idx="33141">
                  <c:v>1.9564909999999999E-3</c:v>
                </c:pt>
                <c:pt idx="33142">
                  <c:v>1.798692E-3</c:v>
                </c:pt>
                <c:pt idx="33143" formatCode="0.00E+00">
                  <c:v>-5.59958E-6</c:v>
                </c:pt>
                <c:pt idx="33144">
                  <c:v>2.475503E-3</c:v>
                </c:pt>
                <c:pt idx="33145">
                  <c:v>2.3135830000000001E-3</c:v>
                </c:pt>
                <c:pt idx="33146">
                  <c:v>-2.4218099999999999E-3</c:v>
                </c:pt>
                <c:pt idx="33147">
                  <c:v>1.7956600000000001E-4</c:v>
                </c:pt>
                <c:pt idx="33148">
                  <c:v>3.2783949999999999E-3</c:v>
                </c:pt>
                <c:pt idx="33149">
                  <c:v>-8.9584400000000002E-4</c:v>
                </c:pt>
                <c:pt idx="33150">
                  <c:v>9.1894800000000005E-4</c:v>
                </c:pt>
                <c:pt idx="33151">
                  <c:v>-1.8478100000000001E-3</c:v>
                </c:pt>
                <c:pt idx="33152">
                  <c:v>1.314174E-3</c:v>
                </c:pt>
                <c:pt idx="33153">
                  <c:v>-1.634744E-3</c:v>
                </c:pt>
                <c:pt idx="33154">
                  <c:v>3.3316840000000001E-3</c:v>
                </c:pt>
                <c:pt idx="33155">
                  <c:v>1.52402E-4</c:v>
                </c:pt>
                <c:pt idx="33156">
                  <c:v>-1.455158E-3</c:v>
                </c:pt>
                <c:pt idx="33157">
                  <c:v>-2.4322720000000001E-3</c:v>
                </c:pt>
                <c:pt idx="33158">
                  <c:v>-3.0536500000000002E-3</c:v>
                </c:pt>
                <c:pt idx="33159">
                  <c:v>2.6356610000000001E-3</c:v>
                </c:pt>
                <c:pt idx="33160">
                  <c:v>2.2415759999999999E-3</c:v>
                </c:pt>
                <c:pt idx="33161">
                  <c:v>-1.413879E-3</c:v>
                </c:pt>
                <c:pt idx="33162" formatCode="0.00E+00">
                  <c:v>4.47978E-5</c:v>
                </c:pt>
                <c:pt idx="33163">
                  <c:v>7.6997700000000003E-4</c:v>
                </c:pt>
                <c:pt idx="33164">
                  <c:v>1.188042E-3</c:v>
                </c:pt>
                <c:pt idx="33165">
                  <c:v>-3.4112370000000001E-3</c:v>
                </c:pt>
                <c:pt idx="33166">
                  <c:v>-3.309251E-3</c:v>
                </c:pt>
                <c:pt idx="33167">
                  <c:v>4.0727649999999999E-3</c:v>
                </c:pt>
                <c:pt idx="33168">
                  <c:v>-2.3530299999999999E-4</c:v>
                </c:pt>
                <c:pt idx="33169">
                  <c:v>2.6715369999999999E-3</c:v>
                </c:pt>
                <c:pt idx="33170">
                  <c:v>-4.095568E-3</c:v>
                </c:pt>
                <c:pt idx="33171">
                  <c:v>-1.646525E-3</c:v>
                </c:pt>
                <c:pt idx="33172">
                  <c:v>2.298226E-3</c:v>
                </c:pt>
                <c:pt idx="33173">
                  <c:v>-1.8357989999999999E-3</c:v>
                </c:pt>
                <c:pt idx="33174">
                  <c:v>1.2060630000000001E-3</c:v>
                </c:pt>
                <c:pt idx="33175">
                  <c:v>4.9440760000000004E-3</c:v>
                </c:pt>
                <c:pt idx="33176">
                  <c:v>-4.0156979999999998E-3</c:v>
                </c:pt>
                <c:pt idx="33177">
                  <c:v>1.5758759999999999E-3</c:v>
                </c:pt>
                <c:pt idx="33178">
                  <c:v>-2.5314280000000001E-3</c:v>
                </c:pt>
                <c:pt idx="33179">
                  <c:v>-2.1599169999999999E-3</c:v>
                </c:pt>
                <c:pt idx="33180">
                  <c:v>1.4575289999999999E-3</c:v>
                </c:pt>
                <c:pt idx="33181">
                  <c:v>-1.7297429999999999E-3</c:v>
                </c:pt>
                <c:pt idx="33182">
                  <c:v>4.9360400000000003E-4</c:v>
                </c:pt>
                <c:pt idx="33183">
                  <c:v>1.2384900000000001E-3</c:v>
                </c:pt>
                <c:pt idx="33184">
                  <c:v>2.4215420000000001E-3</c:v>
                </c:pt>
                <c:pt idx="33185">
                  <c:v>-1.0379040000000001E-3</c:v>
                </c:pt>
                <c:pt idx="33186">
                  <c:v>3.4993300000000003E-4</c:v>
                </c:pt>
                <c:pt idx="33187">
                  <c:v>2.7172170000000001E-3</c:v>
                </c:pt>
                <c:pt idx="33188">
                  <c:v>-1.9088460000000001E-3</c:v>
                </c:pt>
                <c:pt idx="33189">
                  <c:v>1.3539699999999999E-4</c:v>
                </c:pt>
                <c:pt idx="33190">
                  <c:v>-1.336837E-3</c:v>
                </c:pt>
                <c:pt idx="33191">
                  <c:v>1.04199E-4</c:v>
                </c:pt>
                <c:pt idx="33192">
                  <c:v>-2.6514239999999999E-3</c:v>
                </c:pt>
                <c:pt idx="33193">
                  <c:v>2.1321460000000001E-3</c:v>
                </c:pt>
                <c:pt idx="33194" formatCode="0.00E+00">
                  <c:v>-7.0086200000000007E-5</c:v>
                </c:pt>
                <c:pt idx="33195">
                  <c:v>-3.4613550000000002E-3</c:v>
                </c:pt>
                <c:pt idx="33196">
                  <c:v>-1.36055E-4</c:v>
                </c:pt>
                <c:pt idx="33197">
                  <c:v>6.6289400000000003E-4</c:v>
                </c:pt>
                <c:pt idx="33198">
                  <c:v>-6.4910810000000001E-3</c:v>
                </c:pt>
                <c:pt idx="33199">
                  <c:v>-3.2382959999999999E-3</c:v>
                </c:pt>
                <c:pt idx="33200">
                  <c:v>-5.8715500000000001E-4</c:v>
                </c:pt>
                <c:pt idx="33201">
                  <c:v>-1.13645E-4</c:v>
                </c:pt>
                <c:pt idx="33202">
                  <c:v>3.3001200000000002E-4</c:v>
                </c:pt>
                <c:pt idx="33203">
                  <c:v>-2.5563220000000002E-3</c:v>
                </c:pt>
                <c:pt idx="33204">
                  <c:v>2.8861759999999998E-3</c:v>
                </c:pt>
                <c:pt idx="33205">
                  <c:v>4.1778090000000002E-3</c:v>
                </c:pt>
                <c:pt idx="33206">
                  <c:v>-6.5851699999999996E-4</c:v>
                </c:pt>
                <c:pt idx="33207">
                  <c:v>-8.5851999999999999E-4</c:v>
                </c:pt>
                <c:pt idx="33208">
                  <c:v>-1.5371689999999999E-3</c:v>
                </c:pt>
                <c:pt idx="33209">
                  <c:v>1.259682E-3</c:v>
                </c:pt>
                <c:pt idx="33210">
                  <c:v>6.5916499999999997E-4</c:v>
                </c:pt>
                <c:pt idx="33211">
                  <c:v>-3.5611459999999998E-3</c:v>
                </c:pt>
                <c:pt idx="33212">
                  <c:v>1.694779E-3</c:v>
                </c:pt>
                <c:pt idx="33213">
                  <c:v>-9.7210999999999999E-4</c:v>
                </c:pt>
                <c:pt idx="33214">
                  <c:v>1.9410849999999999E-3</c:v>
                </c:pt>
                <c:pt idx="33215">
                  <c:v>9.7089500000000005E-4</c:v>
                </c:pt>
                <c:pt idx="33216">
                  <c:v>-5.7987960000000002E-3</c:v>
                </c:pt>
                <c:pt idx="33217">
                  <c:v>-6.6209099999999996E-4</c:v>
                </c:pt>
                <c:pt idx="33218" formatCode="0.00E+00">
                  <c:v>5.5303799999999997E-5</c:v>
                </c:pt>
                <c:pt idx="33219" formatCode="0.00E+00">
                  <c:v>-2.8852100000000001E-5</c:v>
                </c:pt>
                <c:pt idx="33220">
                  <c:v>-1.504715E-3</c:v>
                </c:pt>
                <c:pt idx="33221">
                  <c:v>-1.2636990000000001E-3</c:v>
                </c:pt>
                <c:pt idx="33222">
                  <c:v>2.41988E-4</c:v>
                </c:pt>
                <c:pt idx="33223">
                  <c:v>-1.9809530000000001E-3</c:v>
                </c:pt>
                <c:pt idx="33224">
                  <c:v>-4.4933000000000001E-4</c:v>
                </c:pt>
                <c:pt idx="33225">
                  <c:v>-5.9047699999999995E-4</c:v>
                </c:pt>
                <c:pt idx="33226">
                  <c:v>-2.4726840000000002E-3</c:v>
                </c:pt>
                <c:pt idx="33227">
                  <c:v>3.1244999999999998E-4</c:v>
                </c:pt>
                <c:pt idx="33228">
                  <c:v>2.5474500000000001E-3</c:v>
                </c:pt>
                <c:pt idx="33229">
                  <c:v>-5.0293400000000002E-4</c:v>
                </c:pt>
                <c:pt idx="33230" formatCode="0.00E+00">
                  <c:v>7.0318299999999994E-5</c:v>
                </c:pt>
                <c:pt idx="33231">
                  <c:v>-9.6458600000000002E-4</c:v>
                </c:pt>
                <c:pt idx="33232">
                  <c:v>4.7211399999999999E-4</c:v>
                </c:pt>
                <c:pt idx="33233">
                  <c:v>-1.377718E-3</c:v>
                </c:pt>
                <c:pt idx="33234">
                  <c:v>-5.3814900000000003E-4</c:v>
                </c:pt>
                <c:pt idx="33235">
                  <c:v>3.530629E-3</c:v>
                </c:pt>
                <c:pt idx="33236">
                  <c:v>4.9350499999999999E-4</c:v>
                </c:pt>
                <c:pt idx="33237">
                  <c:v>3.3345649999999998E-3</c:v>
                </c:pt>
                <c:pt idx="33238">
                  <c:v>-1.0432E-4</c:v>
                </c:pt>
                <c:pt idx="33239">
                  <c:v>1.3793270000000001E-3</c:v>
                </c:pt>
                <c:pt idx="33240">
                  <c:v>-1.122828E-3</c:v>
                </c:pt>
                <c:pt idx="33241">
                  <c:v>-2.3060709999999998E-3</c:v>
                </c:pt>
                <c:pt idx="33242">
                  <c:v>-1.0998500000000001E-3</c:v>
                </c:pt>
                <c:pt idx="33243">
                  <c:v>3.0120709999999998E-3</c:v>
                </c:pt>
                <c:pt idx="33244">
                  <c:v>3.6105989999999999E-3</c:v>
                </c:pt>
                <c:pt idx="33245">
                  <c:v>1.6968510000000001E-3</c:v>
                </c:pt>
                <c:pt idx="33246">
                  <c:v>9.2519300000000004E-4</c:v>
                </c:pt>
                <c:pt idx="33247">
                  <c:v>-7.1318399999999995E-4</c:v>
                </c:pt>
                <c:pt idx="33248">
                  <c:v>1.0186349999999999E-3</c:v>
                </c:pt>
                <c:pt idx="33249">
                  <c:v>-4.4227349999999997E-3</c:v>
                </c:pt>
                <c:pt idx="33250">
                  <c:v>7.9381450000000006E-3</c:v>
                </c:pt>
                <c:pt idx="33251">
                  <c:v>-7.5174900000000002E-4</c:v>
                </c:pt>
                <c:pt idx="33252">
                  <c:v>-4.2364799999999999E-4</c:v>
                </c:pt>
                <c:pt idx="33253">
                  <c:v>-1.75441E-4</c:v>
                </c:pt>
                <c:pt idx="33254">
                  <c:v>4.0839899999999999E-4</c:v>
                </c:pt>
                <c:pt idx="33255">
                  <c:v>2.549581E-3</c:v>
                </c:pt>
                <c:pt idx="33256">
                  <c:v>-3.1857230000000001E-3</c:v>
                </c:pt>
                <c:pt idx="33257">
                  <c:v>1.8484510000000001E-3</c:v>
                </c:pt>
                <c:pt idx="33258">
                  <c:v>1.559639E-3</c:v>
                </c:pt>
                <c:pt idx="33259">
                  <c:v>-2.7392359999999999E-3</c:v>
                </c:pt>
                <c:pt idx="33260">
                  <c:v>9.7598400000000005E-4</c:v>
                </c:pt>
                <c:pt idx="33261">
                  <c:v>3.690011E-3</c:v>
                </c:pt>
                <c:pt idx="33262">
                  <c:v>-1.00168E-3</c:v>
                </c:pt>
                <c:pt idx="33263">
                  <c:v>1.0220100000000001E-4</c:v>
                </c:pt>
                <c:pt idx="33264">
                  <c:v>4.1502049999999997E-3</c:v>
                </c:pt>
                <c:pt idx="33265">
                  <c:v>4.0287199999999997E-4</c:v>
                </c:pt>
                <c:pt idx="33266">
                  <c:v>2.782306E-3</c:v>
                </c:pt>
                <c:pt idx="33267">
                  <c:v>1.8952070000000001E-3</c:v>
                </c:pt>
                <c:pt idx="33268">
                  <c:v>-3.074537E-3</c:v>
                </c:pt>
                <c:pt idx="33269">
                  <c:v>-3.36008E-4</c:v>
                </c:pt>
                <c:pt idx="33270">
                  <c:v>2.897943E-3</c:v>
                </c:pt>
                <c:pt idx="33271">
                  <c:v>-2.0483459999999999E-3</c:v>
                </c:pt>
                <c:pt idx="33272">
                  <c:v>-6.6678899999999999E-4</c:v>
                </c:pt>
                <c:pt idx="33273">
                  <c:v>1.103414E-3</c:v>
                </c:pt>
                <c:pt idx="33274">
                  <c:v>-2.6892099999999998E-4</c:v>
                </c:pt>
                <c:pt idx="33275">
                  <c:v>2.846178E-3</c:v>
                </c:pt>
                <c:pt idx="33276">
                  <c:v>-3.2811730000000001E-3</c:v>
                </c:pt>
                <c:pt idx="33277">
                  <c:v>3.4763319999999999E-3</c:v>
                </c:pt>
                <c:pt idx="33278">
                  <c:v>1.551242E-3</c:v>
                </c:pt>
                <c:pt idx="33279">
                  <c:v>-5.7369400000000003E-4</c:v>
                </c:pt>
                <c:pt idx="33280">
                  <c:v>6.9881299999999995E-4</c:v>
                </c:pt>
                <c:pt idx="33281">
                  <c:v>-9.6912500000000004E-4</c:v>
                </c:pt>
                <c:pt idx="33282">
                  <c:v>4.1211750000000004E-3</c:v>
                </c:pt>
                <c:pt idx="33283">
                  <c:v>2.147506E-3</c:v>
                </c:pt>
                <c:pt idx="33284">
                  <c:v>-4.9795120000000002E-3</c:v>
                </c:pt>
                <c:pt idx="33285">
                  <c:v>1.6179370000000001E-3</c:v>
                </c:pt>
                <c:pt idx="33286">
                  <c:v>-3.2838499999999999E-4</c:v>
                </c:pt>
                <c:pt idx="33287">
                  <c:v>7.5072799999999999E-4</c:v>
                </c:pt>
                <c:pt idx="33288">
                  <c:v>-3.1307459999999998E-3</c:v>
                </c:pt>
                <c:pt idx="33289">
                  <c:v>-1.2553480000000001E-3</c:v>
                </c:pt>
                <c:pt idx="33290">
                  <c:v>1.2178709999999999E-3</c:v>
                </c:pt>
                <c:pt idx="33291">
                  <c:v>-4.5742379999999996E-3</c:v>
                </c:pt>
                <c:pt idx="33292">
                  <c:v>3.865294E-3</c:v>
                </c:pt>
                <c:pt idx="33293">
                  <c:v>7.6723899999999996E-4</c:v>
                </c:pt>
                <c:pt idx="33294">
                  <c:v>1.055603E-3</c:v>
                </c:pt>
                <c:pt idx="33295">
                  <c:v>-2.3894620000000002E-3</c:v>
                </c:pt>
                <c:pt idx="33296">
                  <c:v>1.6205659999999999E-3</c:v>
                </c:pt>
                <c:pt idx="33297">
                  <c:v>-9.2275300000000001E-4</c:v>
                </c:pt>
                <c:pt idx="33298">
                  <c:v>-5.796079E-3</c:v>
                </c:pt>
                <c:pt idx="33299">
                  <c:v>-4.59104E-4</c:v>
                </c:pt>
                <c:pt idx="33300">
                  <c:v>4.50817E-4</c:v>
                </c:pt>
                <c:pt idx="33301">
                  <c:v>-4.7276999999999996E-3</c:v>
                </c:pt>
                <c:pt idx="33302">
                  <c:v>1.0432709999999999E-3</c:v>
                </c:pt>
                <c:pt idx="33303">
                  <c:v>-8.97908E-4</c:v>
                </c:pt>
                <c:pt idx="33304">
                  <c:v>-1.573353E-3</c:v>
                </c:pt>
                <c:pt idx="33305">
                  <c:v>1.6179129999999999E-3</c:v>
                </c:pt>
                <c:pt idx="33306">
                  <c:v>-2.2395999999999999E-4</c:v>
                </c:pt>
                <c:pt idx="33307">
                  <c:v>2.6157680000000001E-3</c:v>
                </c:pt>
                <c:pt idx="33308">
                  <c:v>8.7365900000000005E-4</c:v>
                </c:pt>
                <c:pt idx="33309">
                  <c:v>8.1640100000000002E-4</c:v>
                </c:pt>
                <c:pt idx="33310">
                  <c:v>1.2913790000000001E-3</c:v>
                </c:pt>
                <c:pt idx="33311">
                  <c:v>-2.7086889999999998E-3</c:v>
                </c:pt>
                <c:pt idx="33312">
                  <c:v>8.8216639999999999E-3</c:v>
                </c:pt>
                <c:pt idx="33313">
                  <c:v>-7.7237300000000003E-4</c:v>
                </c:pt>
                <c:pt idx="33314">
                  <c:v>1.86954E-4</c:v>
                </c:pt>
                <c:pt idx="33315">
                  <c:v>-9.4435700000000005E-4</c:v>
                </c:pt>
                <c:pt idx="33316">
                  <c:v>4.525584E-3</c:v>
                </c:pt>
                <c:pt idx="33317">
                  <c:v>9.9103699999999995E-4</c:v>
                </c:pt>
                <c:pt idx="33318">
                  <c:v>3.7537680000000002E-3</c:v>
                </c:pt>
                <c:pt idx="33319">
                  <c:v>-1.5017139999999999E-3</c:v>
                </c:pt>
                <c:pt idx="33320">
                  <c:v>3.3655719999999998E-3</c:v>
                </c:pt>
                <c:pt idx="33321">
                  <c:v>1.2265209999999999E-3</c:v>
                </c:pt>
                <c:pt idx="33322">
                  <c:v>-1.796303E-3</c:v>
                </c:pt>
                <c:pt idx="33323">
                  <c:v>2.983805E-3</c:v>
                </c:pt>
                <c:pt idx="33324">
                  <c:v>-4.887031E-3</c:v>
                </c:pt>
                <c:pt idx="33325">
                  <c:v>3.7527960000000001E-3</c:v>
                </c:pt>
                <c:pt idx="33326">
                  <c:v>-2.0178700000000002E-3</c:v>
                </c:pt>
                <c:pt idx="33327">
                  <c:v>-1.9813200000000001E-4</c:v>
                </c:pt>
                <c:pt idx="33328">
                  <c:v>-7.7755700000000001E-4</c:v>
                </c:pt>
                <c:pt idx="33329">
                  <c:v>-4.7795100000000001E-4</c:v>
                </c:pt>
                <c:pt idx="33330">
                  <c:v>-2.2406779999999999E-3</c:v>
                </c:pt>
                <c:pt idx="33331">
                  <c:v>3.7485040000000002E-3</c:v>
                </c:pt>
                <c:pt idx="33332">
                  <c:v>2.0202670000000001E-3</c:v>
                </c:pt>
                <c:pt idx="33333">
                  <c:v>5.2330400000000004E-4</c:v>
                </c:pt>
                <c:pt idx="33334">
                  <c:v>-2.0733000000000001E-4</c:v>
                </c:pt>
                <c:pt idx="33335">
                  <c:v>1.37006E-3</c:v>
                </c:pt>
                <c:pt idx="33336">
                  <c:v>-8.8827000000000003E-4</c:v>
                </c:pt>
                <c:pt idx="33337">
                  <c:v>2.807398E-3</c:v>
                </c:pt>
                <c:pt idx="33338">
                  <c:v>-8.4122500000000002E-4</c:v>
                </c:pt>
                <c:pt idx="33339">
                  <c:v>-8.0340800000000003E-4</c:v>
                </c:pt>
                <c:pt idx="33340">
                  <c:v>-1.3911699999999999E-4</c:v>
                </c:pt>
                <c:pt idx="33341">
                  <c:v>1.3625399999999999E-4</c:v>
                </c:pt>
                <c:pt idx="33342">
                  <c:v>1.684067E-3</c:v>
                </c:pt>
                <c:pt idx="33343">
                  <c:v>-1.329832E-3</c:v>
                </c:pt>
                <c:pt idx="33344">
                  <c:v>-4.4405180000000001E-3</c:v>
                </c:pt>
                <c:pt idx="33345">
                  <c:v>1.8173779999999999E-3</c:v>
                </c:pt>
                <c:pt idx="33346">
                  <c:v>3.0001870000000001E-3</c:v>
                </c:pt>
                <c:pt idx="33347">
                  <c:v>-2.1279960000000001E-3</c:v>
                </c:pt>
                <c:pt idx="33348">
                  <c:v>-9.7173599999999995E-4</c:v>
                </c:pt>
                <c:pt idx="33349">
                  <c:v>-3.2319610000000002E-3</c:v>
                </c:pt>
                <c:pt idx="33350" formatCode="0.00E+00">
                  <c:v>-1.0981200000000001E-5</c:v>
                </c:pt>
                <c:pt idx="33351">
                  <c:v>-3.806519E-3</c:v>
                </c:pt>
                <c:pt idx="33352">
                  <c:v>-1.2326170000000001E-3</c:v>
                </c:pt>
                <c:pt idx="33353">
                  <c:v>1.088328E-3</c:v>
                </c:pt>
                <c:pt idx="33354">
                  <c:v>-1.07151E-4</c:v>
                </c:pt>
                <c:pt idx="33355">
                  <c:v>4.617E-4</c:v>
                </c:pt>
                <c:pt idx="33356">
                  <c:v>-4.53554E-4</c:v>
                </c:pt>
                <c:pt idx="33357">
                  <c:v>-2.3481270000000002E-3</c:v>
                </c:pt>
                <c:pt idx="33358">
                  <c:v>-1.05035E-4</c:v>
                </c:pt>
                <c:pt idx="33359">
                  <c:v>-4.1522399999999998E-3</c:v>
                </c:pt>
                <c:pt idx="33360">
                  <c:v>2.8442139999999999E-3</c:v>
                </c:pt>
                <c:pt idx="33361">
                  <c:v>-2.057068E-3</c:v>
                </c:pt>
                <c:pt idx="33362">
                  <c:v>-2.727845E-3</c:v>
                </c:pt>
                <c:pt idx="33363">
                  <c:v>2.6381590000000002E-3</c:v>
                </c:pt>
                <c:pt idx="33364">
                  <c:v>-2.9358510000000002E-3</c:v>
                </c:pt>
                <c:pt idx="33365">
                  <c:v>6.70336E-4</c:v>
                </c:pt>
                <c:pt idx="33366">
                  <c:v>3.4906569999999999E-3</c:v>
                </c:pt>
                <c:pt idx="33367">
                  <c:v>-1.881738E-3</c:v>
                </c:pt>
                <c:pt idx="33368">
                  <c:v>1.1853300000000001E-3</c:v>
                </c:pt>
                <c:pt idx="33369">
                  <c:v>-3.2528280000000001E-3</c:v>
                </c:pt>
                <c:pt idx="33370">
                  <c:v>5.6587599999999999E-4</c:v>
                </c:pt>
                <c:pt idx="33371">
                  <c:v>-2.3907659999999999E-3</c:v>
                </c:pt>
                <c:pt idx="33372">
                  <c:v>1.11761E-4</c:v>
                </c:pt>
                <c:pt idx="33373">
                  <c:v>9.9646299999999995E-4</c:v>
                </c:pt>
                <c:pt idx="33374">
                  <c:v>-1.201281E-3</c:v>
                </c:pt>
                <c:pt idx="33375">
                  <c:v>2.8355390000000002E-3</c:v>
                </c:pt>
                <c:pt idx="33376">
                  <c:v>2.9131890000000001E-3</c:v>
                </c:pt>
                <c:pt idx="33377">
                  <c:v>2.0874899999999999E-4</c:v>
                </c:pt>
                <c:pt idx="33378">
                  <c:v>-2.5631819999999998E-3</c:v>
                </c:pt>
                <c:pt idx="33379">
                  <c:v>1.4739040000000001E-3</c:v>
                </c:pt>
                <c:pt idx="33380">
                  <c:v>6.433958E-3</c:v>
                </c:pt>
                <c:pt idx="33381">
                  <c:v>-3.2269249999999998E-3</c:v>
                </c:pt>
                <c:pt idx="33382">
                  <c:v>-9.2316800000000004E-4</c:v>
                </c:pt>
                <c:pt idx="33383">
                  <c:v>7.0340910000000001E-3</c:v>
                </c:pt>
                <c:pt idx="33384">
                  <c:v>-1.236065E-3</c:v>
                </c:pt>
                <c:pt idx="33385">
                  <c:v>9.5704799999999995E-4</c:v>
                </c:pt>
                <c:pt idx="33386">
                  <c:v>3.1994060000000001E-3</c:v>
                </c:pt>
                <c:pt idx="33387">
                  <c:v>-1.059255E-3</c:v>
                </c:pt>
                <c:pt idx="33388">
                  <c:v>-6.6719299999999995E-4</c:v>
                </c:pt>
                <c:pt idx="33389">
                  <c:v>-2.9031830000000002E-3</c:v>
                </c:pt>
                <c:pt idx="33390">
                  <c:v>-9.8229000000000003E-4</c:v>
                </c:pt>
                <c:pt idx="33391">
                  <c:v>1.534131E-3</c:v>
                </c:pt>
                <c:pt idx="33392">
                  <c:v>-2.7849340000000002E-3</c:v>
                </c:pt>
                <c:pt idx="33393">
                  <c:v>5.1896349999999997E-3</c:v>
                </c:pt>
                <c:pt idx="33394">
                  <c:v>-1.99099E-4</c:v>
                </c:pt>
                <c:pt idx="33395">
                  <c:v>-6.10291E-4</c:v>
                </c:pt>
                <c:pt idx="33396">
                  <c:v>4.7117110000000004E-3</c:v>
                </c:pt>
                <c:pt idx="33397">
                  <c:v>-3.1174499999999999E-3</c:v>
                </c:pt>
                <c:pt idx="33398">
                  <c:v>-2.4738000000000001E-4</c:v>
                </c:pt>
                <c:pt idx="33399">
                  <c:v>3.24667E-4</c:v>
                </c:pt>
                <c:pt idx="33400">
                  <c:v>-3.9402799999999999E-4</c:v>
                </c:pt>
                <c:pt idx="33401">
                  <c:v>-1.626806E-3</c:v>
                </c:pt>
                <c:pt idx="33402">
                  <c:v>-3.0466989999999999E-3</c:v>
                </c:pt>
                <c:pt idx="33403">
                  <c:v>-5.0957349999999997E-3</c:v>
                </c:pt>
                <c:pt idx="33404">
                  <c:v>1.1201E-3</c:v>
                </c:pt>
                <c:pt idx="33405">
                  <c:v>-7.9924E-4</c:v>
                </c:pt>
                <c:pt idx="33406">
                  <c:v>4.3884040000000003E-3</c:v>
                </c:pt>
                <c:pt idx="33407">
                  <c:v>-1.548581E-3</c:v>
                </c:pt>
                <c:pt idx="33408">
                  <c:v>-4.3344630000000002E-3</c:v>
                </c:pt>
                <c:pt idx="33409">
                  <c:v>6.5124099999999999E-4</c:v>
                </c:pt>
                <c:pt idx="33410">
                  <c:v>-3.2806519999999998E-3</c:v>
                </c:pt>
                <c:pt idx="33411">
                  <c:v>-1.096327E-3</c:v>
                </c:pt>
                <c:pt idx="33412">
                  <c:v>-4.2739359999999999E-3</c:v>
                </c:pt>
                <c:pt idx="33413">
                  <c:v>3.0007549999999999E-3</c:v>
                </c:pt>
                <c:pt idx="33414">
                  <c:v>-1.612013E-3</c:v>
                </c:pt>
                <c:pt idx="33415">
                  <c:v>-3.5670400000000001E-3</c:v>
                </c:pt>
                <c:pt idx="33416">
                  <c:v>-2.1996759999999998E-3</c:v>
                </c:pt>
                <c:pt idx="33417">
                  <c:v>-3.2654730000000001E-3</c:v>
                </c:pt>
                <c:pt idx="33418">
                  <c:v>-2.0343879999999998E-3</c:v>
                </c:pt>
                <c:pt idx="33419">
                  <c:v>-2.97262E-3</c:v>
                </c:pt>
                <c:pt idx="33420">
                  <c:v>-6.46957E-3</c:v>
                </c:pt>
                <c:pt idx="33421">
                  <c:v>-3.9600729999999997E-3</c:v>
                </c:pt>
                <c:pt idx="33422">
                  <c:v>-5.1821940000000002E-3</c:v>
                </c:pt>
                <c:pt idx="33423">
                  <c:v>-1.610095E-3</c:v>
                </c:pt>
                <c:pt idx="33424">
                  <c:v>-5.1207399999999995E-4</c:v>
                </c:pt>
                <c:pt idx="33425">
                  <c:v>-7.7324359999999996E-3</c:v>
                </c:pt>
                <c:pt idx="33426">
                  <c:v>2.85067E-3</c:v>
                </c:pt>
                <c:pt idx="33427">
                  <c:v>-4.4969909999999997E-3</c:v>
                </c:pt>
                <c:pt idx="33428">
                  <c:v>-5.4340600000000001E-3</c:v>
                </c:pt>
                <c:pt idx="33429">
                  <c:v>2.343436E-3</c:v>
                </c:pt>
                <c:pt idx="33430">
                  <c:v>-7.4070519999999999E-3</c:v>
                </c:pt>
                <c:pt idx="33431">
                  <c:v>6.3915700000000001E-4</c:v>
                </c:pt>
                <c:pt idx="33432">
                  <c:v>-2.2542949999999999E-3</c:v>
                </c:pt>
                <c:pt idx="33433">
                  <c:v>-3.7408720000000001E-3</c:v>
                </c:pt>
                <c:pt idx="33434">
                  <c:v>-4.4075499999999998E-4</c:v>
                </c:pt>
                <c:pt idx="33435">
                  <c:v>-5.5452349999999999E-3</c:v>
                </c:pt>
                <c:pt idx="33436">
                  <c:v>-1.171187E-3</c:v>
                </c:pt>
                <c:pt idx="33437">
                  <c:v>3.5671090000000002E-3</c:v>
                </c:pt>
                <c:pt idx="33438">
                  <c:v>-5.5612630000000003E-3</c:v>
                </c:pt>
                <c:pt idx="33439">
                  <c:v>-1.1707760000000001E-3</c:v>
                </c:pt>
                <c:pt idx="33440">
                  <c:v>-2.706136E-3</c:v>
                </c:pt>
                <c:pt idx="33441">
                  <c:v>-4.2334590000000002E-3</c:v>
                </c:pt>
                <c:pt idx="33442">
                  <c:v>3.73712E-4</c:v>
                </c:pt>
                <c:pt idx="33443">
                  <c:v>3.2843800000000002E-4</c:v>
                </c:pt>
                <c:pt idx="33444">
                  <c:v>-1.053088E-3</c:v>
                </c:pt>
                <c:pt idx="33445">
                  <c:v>5.6611400000000005E-4</c:v>
                </c:pt>
                <c:pt idx="33446">
                  <c:v>4.21941E-4</c:v>
                </c:pt>
                <c:pt idx="33447">
                  <c:v>6.0699730000000002E-3</c:v>
                </c:pt>
                <c:pt idx="33448">
                  <c:v>-2.7827389999999998E-3</c:v>
                </c:pt>
                <c:pt idx="33449">
                  <c:v>8.1093099999999998E-4</c:v>
                </c:pt>
                <c:pt idx="33450">
                  <c:v>-3.3227310000000002E-3</c:v>
                </c:pt>
                <c:pt idx="33451">
                  <c:v>-6.73152E-4</c:v>
                </c:pt>
                <c:pt idx="33452">
                  <c:v>-5.8236300000000002E-4</c:v>
                </c:pt>
                <c:pt idx="33453">
                  <c:v>-7.6771900000000004E-4</c:v>
                </c:pt>
                <c:pt idx="33454">
                  <c:v>3.4979149999999999E-3</c:v>
                </c:pt>
                <c:pt idx="33455">
                  <c:v>2.9301290000000001E-3</c:v>
                </c:pt>
                <c:pt idx="33456">
                  <c:v>-1.735777E-3</c:v>
                </c:pt>
                <c:pt idx="33457">
                  <c:v>-2.1589539999999998E-3</c:v>
                </c:pt>
                <c:pt idx="33458">
                  <c:v>-3.2153809999999998E-3</c:v>
                </c:pt>
                <c:pt idx="33459">
                  <c:v>-2.0052410000000001E-3</c:v>
                </c:pt>
                <c:pt idx="33460" formatCode="0.00E+00">
                  <c:v>-7.2510900000000004E-5</c:v>
                </c:pt>
                <c:pt idx="33461">
                  <c:v>-1.692778E-3</c:v>
                </c:pt>
                <c:pt idx="33462">
                  <c:v>1.8876469999999999E-3</c:v>
                </c:pt>
                <c:pt idx="33463">
                  <c:v>-4.0059290000000001E-3</c:v>
                </c:pt>
                <c:pt idx="33464">
                  <c:v>-1.2506710000000001E-3</c:v>
                </c:pt>
                <c:pt idx="33465">
                  <c:v>-3.0807949999999999E-3</c:v>
                </c:pt>
                <c:pt idx="33466">
                  <c:v>-2.9594510000000001E-3</c:v>
                </c:pt>
                <c:pt idx="33467">
                  <c:v>2.3418369999999998E-3</c:v>
                </c:pt>
                <c:pt idx="33468">
                  <c:v>-2.0571000000000001E-3</c:v>
                </c:pt>
                <c:pt idx="33469">
                  <c:v>-2.753517E-3</c:v>
                </c:pt>
                <c:pt idx="33470" formatCode="0.00E+00">
                  <c:v>2.1158500000000001E-5</c:v>
                </c:pt>
                <c:pt idx="33471">
                  <c:v>-2.2273480000000001E-3</c:v>
                </c:pt>
                <c:pt idx="33472">
                  <c:v>3.319266E-3</c:v>
                </c:pt>
                <c:pt idx="33473">
                  <c:v>-1.2919979999999999E-3</c:v>
                </c:pt>
                <c:pt idx="33474">
                  <c:v>-1.552044E-3</c:v>
                </c:pt>
                <c:pt idx="33475">
                  <c:v>4.8230310000000002E-3</c:v>
                </c:pt>
                <c:pt idx="33476">
                  <c:v>1.7620909999999999E-3</c:v>
                </c:pt>
                <c:pt idx="33477">
                  <c:v>2.7964629999999999E-3</c:v>
                </c:pt>
                <c:pt idx="33478">
                  <c:v>-1.5511959999999999E-3</c:v>
                </c:pt>
                <c:pt idx="33479">
                  <c:v>1.6576469999999999E-3</c:v>
                </c:pt>
                <c:pt idx="33480">
                  <c:v>-4.3397599999999998E-4</c:v>
                </c:pt>
                <c:pt idx="33481">
                  <c:v>1.4499599999999999E-4</c:v>
                </c:pt>
                <c:pt idx="33482">
                  <c:v>-1.9089039999999999E-3</c:v>
                </c:pt>
                <c:pt idx="33483">
                  <c:v>-2.38836E-4</c:v>
                </c:pt>
                <c:pt idx="33484">
                  <c:v>6.3555000000000003E-4</c:v>
                </c:pt>
                <c:pt idx="33485">
                  <c:v>5.6737300000000003E-4</c:v>
                </c:pt>
                <c:pt idx="33486">
                  <c:v>-6.5308100000000002E-4</c:v>
                </c:pt>
                <c:pt idx="33487">
                  <c:v>1.66107E-4</c:v>
                </c:pt>
                <c:pt idx="33488">
                  <c:v>-1.639104E-3</c:v>
                </c:pt>
                <c:pt idx="33489">
                  <c:v>-9.0114199999999996E-4</c:v>
                </c:pt>
                <c:pt idx="33490">
                  <c:v>-1.0375440000000001E-3</c:v>
                </c:pt>
                <c:pt idx="33491">
                  <c:v>-1.8426180000000001E-3</c:v>
                </c:pt>
                <c:pt idx="33492">
                  <c:v>-8.1948100000000005E-4</c:v>
                </c:pt>
                <c:pt idx="33493">
                  <c:v>-2.8243080000000002E-3</c:v>
                </c:pt>
                <c:pt idx="33494">
                  <c:v>-2.5318649999999999E-3</c:v>
                </c:pt>
                <c:pt idx="33495">
                  <c:v>1.8540939999999999E-3</c:v>
                </c:pt>
                <c:pt idx="33496">
                  <c:v>-4.5258980000000004E-3</c:v>
                </c:pt>
                <c:pt idx="33497">
                  <c:v>1.4310600000000001E-3</c:v>
                </c:pt>
                <c:pt idx="33498">
                  <c:v>2.1192490000000001E-3</c:v>
                </c:pt>
                <c:pt idx="33499">
                  <c:v>-6.016708E-3</c:v>
                </c:pt>
                <c:pt idx="33500">
                  <c:v>2.3815440000000002E-3</c:v>
                </c:pt>
                <c:pt idx="33501">
                  <c:v>-5.5970200000000003E-3</c:v>
                </c:pt>
                <c:pt idx="33502">
                  <c:v>1.3796850000000001E-3</c:v>
                </c:pt>
                <c:pt idx="33503">
                  <c:v>-3.3498220000000001E-3</c:v>
                </c:pt>
                <c:pt idx="33504">
                  <c:v>-1.7159689999999999E-3</c:v>
                </c:pt>
                <c:pt idx="33505">
                  <c:v>-1.1274099999999999E-3</c:v>
                </c:pt>
                <c:pt idx="33506">
                  <c:v>-2.553994E-3</c:v>
                </c:pt>
                <c:pt idx="33507">
                  <c:v>-1.525214E-3</c:v>
                </c:pt>
                <c:pt idx="33508">
                  <c:v>6.9031070000000003E-3</c:v>
                </c:pt>
                <c:pt idx="33509">
                  <c:v>-4.5575399999999997E-3</c:v>
                </c:pt>
                <c:pt idx="33510">
                  <c:v>-3.7913249999999999E-3</c:v>
                </c:pt>
                <c:pt idx="33511">
                  <c:v>-3.1580250000000001E-3</c:v>
                </c:pt>
                <c:pt idx="33512">
                  <c:v>-2.8733019999999999E-3</c:v>
                </c:pt>
                <c:pt idx="33513">
                  <c:v>-1.03083E-4</c:v>
                </c:pt>
                <c:pt idx="33514">
                  <c:v>-6.7201299999999995E-4</c:v>
                </c:pt>
                <c:pt idx="33515">
                  <c:v>-3.0512809999999999E-3</c:v>
                </c:pt>
                <c:pt idx="33516">
                  <c:v>-2.158929E-3</c:v>
                </c:pt>
                <c:pt idx="33517">
                  <c:v>-3.9027670000000001E-3</c:v>
                </c:pt>
                <c:pt idx="33518">
                  <c:v>1.6621749999999999E-3</c:v>
                </c:pt>
                <c:pt idx="33519">
                  <c:v>-3.955231E-3</c:v>
                </c:pt>
                <c:pt idx="33520">
                  <c:v>-9.2774999999999997E-4</c:v>
                </c:pt>
                <c:pt idx="33521">
                  <c:v>3.0558069999999998E-3</c:v>
                </c:pt>
                <c:pt idx="33522">
                  <c:v>-3.7743020000000002E-3</c:v>
                </c:pt>
                <c:pt idx="33523">
                  <c:v>-4.6177249999999996E-3</c:v>
                </c:pt>
                <c:pt idx="33524">
                  <c:v>2.5314899999999998E-4</c:v>
                </c:pt>
                <c:pt idx="33525">
                  <c:v>-2.513609E-3</c:v>
                </c:pt>
                <c:pt idx="33526">
                  <c:v>-6.1100670000000003E-3</c:v>
                </c:pt>
                <c:pt idx="33527">
                  <c:v>-2.3515480000000002E-3</c:v>
                </c:pt>
                <c:pt idx="33528">
                  <c:v>-4.1221110000000004E-3</c:v>
                </c:pt>
                <c:pt idx="33529">
                  <c:v>-4.0816309999999996E-3</c:v>
                </c:pt>
                <c:pt idx="33530">
                  <c:v>-5.0315050000000004E-3</c:v>
                </c:pt>
                <c:pt idx="33531">
                  <c:v>-4.8578659999999997E-3</c:v>
                </c:pt>
                <c:pt idx="33532">
                  <c:v>-5.7662E-3</c:v>
                </c:pt>
                <c:pt idx="33533">
                  <c:v>-5.1395579999999998E-3</c:v>
                </c:pt>
                <c:pt idx="33534">
                  <c:v>-5.6354860000000003E-3</c:v>
                </c:pt>
                <c:pt idx="33535">
                  <c:v>-2.354737E-3</c:v>
                </c:pt>
                <c:pt idx="33536">
                  <c:v>-8.1852910000000008E-3</c:v>
                </c:pt>
                <c:pt idx="33537">
                  <c:v>-9.1999560000000005E-3</c:v>
                </c:pt>
                <c:pt idx="33538">
                  <c:v>-2.3225170000000001E-3</c:v>
                </c:pt>
                <c:pt idx="33539">
                  <c:v>-4.4599699999999997E-3</c:v>
                </c:pt>
                <c:pt idx="33540">
                  <c:v>-7.5362620000000002E-3</c:v>
                </c:pt>
                <c:pt idx="33541">
                  <c:v>-6.0813769999999998E-3</c:v>
                </c:pt>
                <c:pt idx="33542">
                  <c:v>-7.8273619999999992E-3</c:v>
                </c:pt>
                <c:pt idx="33543">
                  <c:v>-6.0462399999999996E-3</c:v>
                </c:pt>
                <c:pt idx="33544">
                  <c:v>-3.4315489999999999E-3</c:v>
                </c:pt>
                <c:pt idx="33545">
                  <c:v>-6.7045739999999996E-3</c:v>
                </c:pt>
                <c:pt idx="33546">
                  <c:v>-6.3231090000000004E-3</c:v>
                </c:pt>
                <c:pt idx="33547">
                  <c:v>-7.6043559999999996E-3</c:v>
                </c:pt>
                <c:pt idx="33548">
                  <c:v>-7.7375430000000004E-3</c:v>
                </c:pt>
                <c:pt idx="33549">
                  <c:v>-4.5864900000000004E-3</c:v>
                </c:pt>
                <c:pt idx="33550">
                  <c:v>-9.2922040000000001E-3</c:v>
                </c:pt>
                <c:pt idx="33551">
                  <c:v>-6.1478089999999997E-3</c:v>
                </c:pt>
                <c:pt idx="33552">
                  <c:v>-6.4406300000000001E-3</c:v>
                </c:pt>
                <c:pt idx="33553">
                  <c:v>-1.165803E-2</c:v>
                </c:pt>
                <c:pt idx="33554">
                  <c:v>-9.2698480000000007E-3</c:v>
                </c:pt>
                <c:pt idx="33555">
                  <c:v>-5.2561989999999996E-3</c:v>
                </c:pt>
                <c:pt idx="33556">
                  <c:v>-1.0442777E-2</c:v>
                </c:pt>
                <c:pt idx="33557">
                  <c:v>-6.5404469999999996E-3</c:v>
                </c:pt>
                <c:pt idx="33558">
                  <c:v>-6.5735940000000003E-3</c:v>
                </c:pt>
                <c:pt idx="33559" formatCode="0.00E+00">
                  <c:v>-6.2697800000000001E-5</c:v>
                </c:pt>
                <c:pt idx="33560">
                  <c:v>-8.1027040000000005E-3</c:v>
                </c:pt>
                <c:pt idx="33561">
                  <c:v>-7.5977680000000004E-3</c:v>
                </c:pt>
                <c:pt idx="33562">
                  <c:v>-4.8819110000000001E-3</c:v>
                </c:pt>
                <c:pt idx="33563">
                  <c:v>-6.3474489999999998E-3</c:v>
                </c:pt>
                <c:pt idx="33564">
                  <c:v>-5.0274100000000004E-3</c:v>
                </c:pt>
                <c:pt idx="33565">
                  <c:v>-7.6801839999999996E-3</c:v>
                </c:pt>
                <c:pt idx="33566">
                  <c:v>-3.0656070000000001E-3</c:v>
                </c:pt>
                <c:pt idx="33567">
                  <c:v>-5.8062649999999997E-3</c:v>
                </c:pt>
                <c:pt idx="33568">
                  <c:v>-6.0110099999999998E-3</c:v>
                </c:pt>
                <c:pt idx="33569">
                  <c:v>-3.6750500000000001E-4</c:v>
                </c:pt>
                <c:pt idx="33570">
                  <c:v>-4.626888E-3</c:v>
                </c:pt>
                <c:pt idx="33571">
                  <c:v>-6.683647E-3</c:v>
                </c:pt>
                <c:pt idx="33572">
                  <c:v>-5.8907159999999998E-3</c:v>
                </c:pt>
                <c:pt idx="33573">
                  <c:v>-5.103486E-3</c:v>
                </c:pt>
                <c:pt idx="33574">
                  <c:v>-4.3200449999999998E-3</c:v>
                </c:pt>
                <c:pt idx="33575">
                  <c:v>-3.4465279999999999E-3</c:v>
                </c:pt>
                <c:pt idx="33576">
                  <c:v>-7.2739300000000001E-4</c:v>
                </c:pt>
                <c:pt idx="33577">
                  <c:v>-5.4427859999999998E-3</c:v>
                </c:pt>
                <c:pt idx="33578">
                  <c:v>-6.3053659999999997E-3</c:v>
                </c:pt>
                <c:pt idx="33579">
                  <c:v>-4.5655219999999998E-3</c:v>
                </c:pt>
                <c:pt idx="33580">
                  <c:v>3.6905400000000001E-4</c:v>
                </c:pt>
                <c:pt idx="33581">
                  <c:v>-1.1269227E-2</c:v>
                </c:pt>
                <c:pt idx="33582">
                  <c:v>-1.5747999999999999E-3</c:v>
                </c:pt>
                <c:pt idx="33583">
                  <c:v>-6.338397E-3</c:v>
                </c:pt>
                <c:pt idx="33584">
                  <c:v>-6.1186779999999998E-3</c:v>
                </c:pt>
                <c:pt idx="33585">
                  <c:v>-5.6989639999999999E-3</c:v>
                </c:pt>
                <c:pt idx="33586">
                  <c:v>-5.9364889999999997E-3</c:v>
                </c:pt>
                <c:pt idx="33587">
                  <c:v>-4.7500499999999996E-3</c:v>
                </c:pt>
                <c:pt idx="33588">
                  <c:v>-6.1108359999999997E-3</c:v>
                </c:pt>
                <c:pt idx="33589">
                  <c:v>-6.5225600000000002E-3</c:v>
                </c:pt>
                <c:pt idx="33590">
                  <c:v>-1.7355529999999999E-3</c:v>
                </c:pt>
                <c:pt idx="33591">
                  <c:v>-3.6005640000000001E-3</c:v>
                </c:pt>
                <c:pt idx="33592">
                  <c:v>-8.2538219999999992E-3</c:v>
                </c:pt>
                <c:pt idx="33593">
                  <c:v>-5.2404560000000001E-3</c:v>
                </c:pt>
                <c:pt idx="33594">
                  <c:v>-9.2566799999999998E-3</c:v>
                </c:pt>
                <c:pt idx="33595">
                  <c:v>-5.915745E-3</c:v>
                </c:pt>
                <c:pt idx="33596">
                  <c:v>-7.3017399999999999E-4</c:v>
                </c:pt>
                <c:pt idx="33597">
                  <c:v>-4.8839060000000004E-3</c:v>
                </c:pt>
                <c:pt idx="33598">
                  <c:v>-6.3470870000000004E-3</c:v>
                </c:pt>
                <c:pt idx="33599">
                  <c:v>-2.7654009999999998E-3</c:v>
                </c:pt>
                <c:pt idx="33600">
                  <c:v>-3.660544E-3</c:v>
                </c:pt>
                <c:pt idx="33601">
                  <c:v>-3.9990319999999996E-3</c:v>
                </c:pt>
                <c:pt idx="33602">
                  <c:v>-7.6538359999999998E-3</c:v>
                </c:pt>
                <c:pt idx="33603">
                  <c:v>-6.6287849999999999E-3</c:v>
                </c:pt>
                <c:pt idx="33604">
                  <c:v>-7.6623819999999997E-3</c:v>
                </c:pt>
                <c:pt idx="33605">
                  <c:v>-4.8937590000000001E-3</c:v>
                </c:pt>
                <c:pt idx="33606">
                  <c:v>-6.9276700000000004E-3</c:v>
                </c:pt>
                <c:pt idx="33607">
                  <c:v>-1.5709879999999999E-3</c:v>
                </c:pt>
                <c:pt idx="33608">
                  <c:v>-6.617487E-3</c:v>
                </c:pt>
                <c:pt idx="33609">
                  <c:v>-6.6100309999999997E-3</c:v>
                </c:pt>
                <c:pt idx="33610">
                  <c:v>-7.5421009999999998E-3</c:v>
                </c:pt>
                <c:pt idx="33611">
                  <c:v>-6.1974700000000003E-4</c:v>
                </c:pt>
                <c:pt idx="33612">
                  <c:v>-9.9517419999999995E-3</c:v>
                </c:pt>
                <c:pt idx="33613">
                  <c:v>-6.301081E-3</c:v>
                </c:pt>
                <c:pt idx="33614">
                  <c:v>-5.7627260000000001E-3</c:v>
                </c:pt>
                <c:pt idx="33615">
                  <c:v>-7.9763449999999993E-3</c:v>
                </c:pt>
                <c:pt idx="33616">
                  <c:v>-4.2451390000000002E-3</c:v>
                </c:pt>
                <c:pt idx="33617">
                  <c:v>-5.7101440000000003E-3</c:v>
                </c:pt>
                <c:pt idx="33618">
                  <c:v>-3.5879100000000001E-3</c:v>
                </c:pt>
                <c:pt idx="33619">
                  <c:v>-6.4420199999999997E-3</c:v>
                </c:pt>
                <c:pt idx="33620">
                  <c:v>-6.8356190000000002E-3</c:v>
                </c:pt>
                <c:pt idx="33621">
                  <c:v>5.3441299999999997E-4</c:v>
                </c:pt>
                <c:pt idx="33622">
                  <c:v>-4.1425530000000002E-3</c:v>
                </c:pt>
                <c:pt idx="33623">
                  <c:v>-6.3151600000000002E-3</c:v>
                </c:pt>
                <c:pt idx="33624">
                  <c:v>-1.258882E-3</c:v>
                </c:pt>
                <c:pt idx="33625">
                  <c:v>-9.2406420000000003E-3</c:v>
                </c:pt>
                <c:pt idx="33626">
                  <c:v>-3.453186E-3</c:v>
                </c:pt>
                <c:pt idx="33627">
                  <c:v>-6.1456410000000003E-3</c:v>
                </c:pt>
                <c:pt idx="33628">
                  <c:v>-3.6859800000000002E-3</c:v>
                </c:pt>
                <c:pt idx="33629">
                  <c:v>2.4697599999999999E-4</c:v>
                </c:pt>
                <c:pt idx="33630">
                  <c:v>-7.2283410000000001E-3</c:v>
                </c:pt>
                <c:pt idx="33631">
                  <c:v>-2.503627E-3</c:v>
                </c:pt>
                <c:pt idx="33632">
                  <c:v>-2.247635E-3</c:v>
                </c:pt>
                <c:pt idx="33633">
                  <c:v>-5.0309040000000001E-3</c:v>
                </c:pt>
                <c:pt idx="33634">
                  <c:v>-5.5323619999999999E-3</c:v>
                </c:pt>
                <c:pt idx="33635">
                  <c:v>-2.2718550000000001E-3</c:v>
                </c:pt>
                <c:pt idx="33636">
                  <c:v>-7.1391479999999997E-3</c:v>
                </c:pt>
                <c:pt idx="33637">
                  <c:v>-3.1105849999999999E-3</c:v>
                </c:pt>
                <c:pt idx="33638">
                  <c:v>-5.5870750000000004E-3</c:v>
                </c:pt>
                <c:pt idx="33639">
                  <c:v>-7.5732600000000001E-3</c:v>
                </c:pt>
                <c:pt idx="33640">
                  <c:v>-2.6072309999999998E-3</c:v>
                </c:pt>
                <c:pt idx="33641">
                  <c:v>-1.879922E-3</c:v>
                </c:pt>
                <c:pt idx="33642">
                  <c:v>1.6340790000000001E-3</c:v>
                </c:pt>
                <c:pt idx="33643">
                  <c:v>-6.5141280000000001E-3</c:v>
                </c:pt>
                <c:pt idx="33644">
                  <c:v>-1.574294E-3</c:v>
                </c:pt>
                <c:pt idx="33645">
                  <c:v>-8.1209700000000001E-4</c:v>
                </c:pt>
                <c:pt idx="33646">
                  <c:v>-4.8421719999999996E-3</c:v>
                </c:pt>
                <c:pt idx="33647">
                  <c:v>-3.2525319999999998E-3</c:v>
                </c:pt>
                <c:pt idx="33648">
                  <c:v>-2.2315759999999999E-3</c:v>
                </c:pt>
                <c:pt idx="33649">
                  <c:v>2.1522529999999998E-3</c:v>
                </c:pt>
                <c:pt idx="33650">
                  <c:v>-6.2358279999999997E-3</c:v>
                </c:pt>
                <c:pt idx="33651">
                  <c:v>-4.1469E-4</c:v>
                </c:pt>
                <c:pt idx="33652">
                  <c:v>8.3798399999999995E-4</c:v>
                </c:pt>
                <c:pt idx="33653">
                  <c:v>-5.261188E-3</c:v>
                </c:pt>
                <c:pt idx="33654">
                  <c:v>4.4388300000000001E-4</c:v>
                </c:pt>
                <c:pt idx="33655">
                  <c:v>2.3477760000000002E-3</c:v>
                </c:pt>
                <c:pt idx="33656">
                  <c:v>-1.3491309999999999E-3</c:v>
                </c:pt>
                <c:pt idx="33657">
                  <c:v>1.7161679999999999E-3</c:v>
                </c:pt>
                <c:pt idx="33658">
                  <c:v>-4.24881E-4</c:v>
                </c:pt>
                <c:pt idx="33659">
                  <c:v>-3.2385109999999999E-3</c:v>
                </c:pt>
                <c:pt idx="33660">
                  <c:v>-4.7167140000000003E-3</c:v>
                </c:pt>
                <c:pt idx="33661">
                  <c:v>-2.9667510000000001E-3</c:v>
                </c:pt>
                <c:pt idx="33662">
                  <c:v>1.5276600000000001E-4</c:v>
                </c:pt>
                <c:pt idx="33663">
                  <c:v>2.6167230000000001E-3</c:v>
                </c:pt>
                <c:pt idx="33664">
                  <c:v>-8.2456920000000006E-3</c:v>
                </c:pt>
                <c:pt idx="33665">
                  <c:v>1.30748E-4</c:v>
                </c:pt>
                <c:pt idx="33666">
                  <c:v>-1.4906940000000001E-3</c:v>
                </c:pt>
                <c:pt idx="33667">
                  <c:v>-5.6044789999999999E-3</c:v>
                </c:pt>
                <c:pt idx="33668">
                  <c:v>1.857832E-3</c:v>
                </c:pt>
                <c:pt idx="33669">
                  <c:v>-1.9291829999999999E-3</c:v>
                </c:pt>
                <c:pt idx="33670">
                  <c:v>-5.2363360000000003E-3</c:v>
                </c:pt>
                <c:pt idx="33671">
                  <c:v>-6.502936E-3</c:v>
                </c:pt>
                <c:pt idx="33672">
                  <c:v>-2.5097209999999999E-3</c:v>
                </c:pt>
                <c:pt idx="33673">
                  <c:v>-5.1079009999999998E-3</c:v>
                </c:pt>
                <c:pt idx="33674">
                  <c:v>-2.330075E-3</c:v>
                </c:pt>
                <c:pt idx="33675">
                  <c:v>-4.0342319999999996E-3</c:v>
                </c:pt>
                <c:pt idx="33676">
                  <c:v>-7.7105530000000002E-3</c:v>
                </c:pt>
                <c:pt idx="33677">
                  <c:v>-8.0674160000000009E-3</c:v>
                </c:pt>
                <c:pt idx="33678">
                  <c:v>-4.4349819999999996E-3</c:v>
                </c:pt>
                <c:pt idx="33679">
                  <c:v>-5.9915990000000002E-3</c:v>
                </c:pt>
                <c:pt idx="33680">
                  <c:v>-4.2032019999999996E-3</c:v>
                </c:pt>
                <c:pt idx="33681">
                  <c:v>-3.5496619999999999E-3</c:v>
                </c:pt>
                <c:pt idx="33682">
                  <c:v>-3.948282E-3</c:v>
                </c:pt>
                <c:pt idx="33683">
                  <c:v>-5.8345990000000002E-3</c:v>
                </c:pt>
                <c:pt idx="33684">
                  <c:v>-6.1956399999999997E-4</c:v>
                </c:pt>
                <c:pt idx="33685">
                  <c:v>-7.2300630000000001E-3</c:v>
                </c:pt>
                <c:pt idx="33686">
                  <c:v>-3.818101E-3</c:v>
                </c:pt>
                <c:pt idx="33687">
                  <c:v>-5.3388999999999997E-4</c:v>
                </c:pt>
                <c:pt idx="33688">
                  <c:v>-4.1179570000000002E-3</c:v>
                </c:pt>
                <c:pt idx="33689">
                  <c:v>-6.75422E-3</c:v>
                </c:pt>
                <c:pt idx="33690">
                  <c:v>-5.5909749999999998E-3</c:v>
                </c:pt>
                <c:pt idx="33691">
                  <c:v>5.6864999999999997E-4</c:v>
                </c:pt>
                <c:pt idx="33692">
                  <c:v>-3.0091649999999998E-3</c:v>
                </c:pt>
                <c:pt idx="33693">
                  <c:v>-6.084318E-3</c:v>
                </c:pt>
                <c:pt idx="33694">
                  <c:v>-1.058839E-3</c:v>
                </c:pt>
                <c:pt idx="33695">
                  <c:v>-3.6721990000000001E-3</c:v>
                </c:pt>
                <c:pt idx="33696">
                  <c:v>-4.9060019999999996E-3</c:v>
                </c:pt>
                <c:pt idx="33697">
                  <c:v>-5.1648620000000001E-3</c:v>
                </c:pt>
                <c:pt idx="33698">
                  <c:v>-3.5674819999999999E-3</c:v>
                </c:pt>
                <c:pt idx="33699">
                  <c:v>-4.7382079999999998E-3</c:v>
                </c:pt>
                <c:pt idx="33700">
                  <c:v>1.9329300000000001E-4</c:v>
                </c:pt>
                <c:pt idx="33701">
                  <c:v>-3.171611E-3</c:v>
                </c:pt>
                <c:pt idx="33702">
                  <c:v>-7.0663590000000004E-3</c:v>
                </c:pt>
                <c:pt idx="33703">
                  <c:v>-7.4490550000000004E-3</c:v>
                </c:pt>
                <c:pt idx="33704">
                  <c:v>-2.4151020000000001E-3</c:v>
                </c:pt>
                <c:pt idx="33705">
                  <c:v>1.0379530000000001E-3</c:v>
                </c:pt>
                <c:pt idx="33706">
                  <c:v>-5.8389540000000004E-3</c:v>
                </c:pt>
                <c:pt idx="33707">
                  <c:v>-2.5235850000000001E-3</c:v>
                </c:pt>
                <c:pt idx="33708">
                  <c:v>-2.1933200000000001E-4</c:v>
                </c:pt>
                <c:pt idx="33709">
                  <c:v>-7.5049410000000002E-3</c:v>
                </c:pt>
                <c:pt idx="33710">
                  <c:v>-2.9747799999999998E-3</c:v>
                </c:pt>
                <c:pt idx="33711">
                  <c:v>-3.1129980000000001E-3</c:v>
                </c:pt>
                <c:pt idx="33712">
                  <c:v>7.2187E-4</c:v>
                </c:pt>
                <c:pt idx="33713">
                  <c:v>-3.9224170000000001E-3</c:v>
                </c:pt>
                <c:pt idx="33714">
                  <c:v>-3.4612739999999999E-3</c:v>
                </c:pt>
                <c:pt idx="33715">
                  <c:v>4.9588430000000001E-3</c:v>
                </c:pt>
                <c:pt idx="33716">
                  <c:v>1.5833500000000001E-4</c:v>
                </c:pt>
                <c:pt idx="33717">
                  <c:v>-1.2930870000000001E-3</c:v>
                </c:pt>
                <c:pt idx="33718">
                  <c:v>9.7430499999999996E-4</c:v>
                </c:pt>
                <c:pt idx="33719">
                  <c:v>-2.0917930000000002E-3</c:v>
                </c:pt>
                <c:pt idx="33720">
                  <c:v>4.5007290000000002E-3</c:v>
                </c:pt>
                <c:pt idx="33721">
                  <c:v>2.3062849999999999E-3</c:v>
                </c:pt>
                <c:pt idx="33722">
                  <c:v>4.6977870000000001E-3</c:v>
                </c:pt>
                <c:pt idx="33723">
                  <c:v>-1.308706E-3</c:v>
                </c:pt>
                <c:pt idx="33724">
                  <c:v>3.8925650000000002E-3</c:v>
                </c:pt>
                <c:pt idx="33725">
                  <c:v>3.3018750000000001E-3</c:v>
                </c:pt>
                <c:pt idx="33726">
                  <c:v>6.8498969999999998E-3</c:v>
                </c:pt>
                <c:pt idx="33727">
                  <c:v>6.5245500000000003E-4</c:v>
                </c:pt>
                <c:pt idx="33728">
                  <c:v>3.462653E-3</c:v>
                </c:pt>
                <c:pt idx="33729">
                  <c:v>-6.6471399999999995E-4</c:v>
                </c:pt>
                <c:pt idx="33730">
                  <c:v>3.40852E-4</c:v>
                </c:pt>
                <c:pt idx="33731">
                  <c:v>-2.8072900000000002E-4</c:v>
                </c:pt>
                <c:pt idx="33732">
                  <c:v>2.8522159999999999E-3</c:v>
                </c:pt>
                <c:pt idx="33733">
                  <c:v>5.0336110000000003E-3</c:v>
                </c:pt>
                <c:pt idx="33734">
                  <c:v>-2.3160699999999999E-4</c:v>
                </c:pt>
                <c:pt idx="33735">
                  <c:v>1.4480490000000001E-3</c:v>
                </c:pt>
                <c:pt idx="33736">
                  <c:v>1.65143E-4</c:v>
                </c:pt>
                <c:pt idx="33737">
                  <c:v>4.1284590000000001E-3</c:v>
                </c:pt>
                <c:pt idx="33738">
                  <c:v>2.5760560000000002E-3</c:v>
                </c:pt>
                <c:pt idx="33739">
                  <c:v>4.6618440000000001E-3</c:v>
                </c:pt>
                <c:pt idx="33740">
                  <c:v>1.3763390000000001E-3</c:v>
                </c:pt>
                <c:pt idx="33741">
                  <c:v>3.6852999999999999E-3</c:v>
                </c:pt>
                <c:pt idx="33742">
                  <c:v>1.83154E-3</c:v>
                </c:pt>
                <c:pt idx="33743">
                  <c:v>5.0736720000000004E-3</c:v>
                </c:pt>
                <c:pt idx="33744">
                  <c:v>-1.360661E-3</c:v>
                </c:pt>
                <c:pt idx="33745">
                  <c:v>1.918489E-3</c:v>
                </c:pt>
                <c:pt idx="33746">
                  <c:v>3.277117E-3</c:v>
                </c:pt>
                <c:pt idx="33747">
                  <c:v>1.426486E-3</c:v>
                </c:pt>
                <c:pt idx="33748">
                  <c:v>4.5353670000000002E-3</c:v>
                </c:pt>
                <c:pt idx="33749">
                  <c:v>1.963818E-3</c:v>
                </c:pt>
                <c:pt idx="33750">
                  <c:v>5.6100500000000005E-4</c:v>
                </c:pt>
                <c:pt idx="33751">
                  <c:v>1.752237E-3</c:v>
                </c:pt>
                <c:pt idx="33752">
                  <c:v>-7.5039099999999999E-4</c:v>
                </c:pt>
                <c:pt idx="33753">
                  <c:v>3.612933E-3</c:v>
                </c:pt>
                <c:pt idx="33754">
                  <c:v>1.933122E-3</c:v>
                </c:pt>
                <c:pt idx="33755">
                  <c:v>2.9174270000000002E-3</c:v>
                </c:pt>
                <c:pt idx="33756">
                  <c:v>4.7256429999999999E-3</c:v>
                </c:pt>
                <c:pt idx="33757">
                  <c:v>9.8104170000000001E-3</c:v>
                </c:pt>
                <c:pt idx="33758">
                  <c:v>-5.3710900000000002E-4</c:v>
                </c:pt>
                <c:pt idx="33759">
                  <c:v>3.3633560000000001E-3</c:v>
                </c:pt>
                <c:pt idx="33760">
                  <c:v>2.9704810000000001E-3</c:v>
                </c:pt>
                <c:pt idx="33761">
                  <c:v>2.012808E-3</c:v>
                </c:pt>
                <c:pt idx="33762">
                  <c:v>2.0405750000000002E-3</c:v>
                </c:pt>
                <c:pt idx="33763">
                  <c:v>3.108502E-3</c:v>
                </c:pt>
                <c:pt idx="33764">
                  <c:v>3.6206509999999999E-3</c:v>
                </c:pt>
                <c:pt idx="33765">
                  <c:v>1.3646870000000001E-3</c:v>
                </c:pt>
                <c:pt idx="33766">
                  <c:v>-2.6758899999999999E-4</c:v>
                </c:pt>
                <c:pt idx="33767">
                  <c:v>4.4560600000000004E-3</c:v>
                </c:pt>
                <c:pt idx="33768">
                  <c:v>5.4514009999999998E-3</c:v>
                </c:pt>
                <c:pt idx="33769">
                  <c:v>7.5145400000000003E-4</c:v>
                </c:pt>
                <c:pt idx="33770">
                  <c:v>4.1462900000000004E-3</c:v>
                </c:pt>
                <c:pt idx="33771">
                  <c:v>2.688742E-3</c:v>
                </c:pt>
                <c:pt idx="33772">
                  <c:v>1.0043750000000001E-3</c:v>
                </c:pt>
                <c:pt idx="33773">
                  <c:v>3.5570150000000002E-3</c:v>
                </c:pt>
                <c:pt idx="33774">
                  <c:v>2.8994810000000002E-3</c:v>
                </c:pt>
                <c:pt idx="33775">
                  <c:v>8.2204760000000009E-3</c:v>
                </c:pt>
                <c:pt idx="33776">
                  <c:v>-2.9977500000000001E-4</c:v>
                </c:pt>
                <c:pt idx="33777">
                  <c:v>5.0318730000000001E-3</c:v>
                </c:pt>
                <c:pt idx="33778">
                  <c:v>5.3417719999999998E-3</c:v>
                </c:pt>
                <c:pt idx="33779">
                  <c:v>2.4274750000000001E-3</c:v>
                </c:pt>
                <c:pt idx="33780">
                  <c:v>3.5924350000000002E-3</c:v>
                </c:pt>
                <c:pt idx="33781">
                  <c:v>6.4534689999999999E-3</c:v>
                </c:pt>
                <c:pt idx="33782" formatCode="0.00E+00">
                  <c:v>-1.1895800000000001E-5</c:v>
                </c:pt>
                <c:pt idx="33783">
                  <c:v>4.0406360000000002E-3</c:v>
                </c:pt>
                <c:pt idx="33784">
                  <c:v>6.2312779999999998E-3</c:v>
                </c:pt>
                <c:pt idx="33785">
                  <c:v>3.046404E-3</c:v>
                </c:pt>
                <c:pt idx="33786">
                  <c:v>3.0894100000000002E-4</c:v>
                </c:pt>
                <c:pt idx="33787">
                  <c:v>4.4722599999999996E-3</c:v>
                </c:pt>
                <c:pt idx="33788">
                  <c:v>5.4097390000000002E-3</c:v>
                </c:pt>
                <c:pt idx="33789">
                  <c:v>5.6891049999999999E-3</c:v>
                </c:pt>
                <c:pt idx="33790">
                  <c:v>2.605558E-3</c:v>
                </c:pt>
                <c:pt idx="33791">
                  <c:v>4.4098499999999999E-3</c:v>
                </c:pt>
                <c:pt idx="33792">
                  <c:v>4.380335E-3</c:v>
                </c:pt>
                <c:pt idx="33793" formatCode="0.00E+00">
                  <c:v>-3.9979599999999999E-5</c:v>
                </c:pt>
                <c:pt idx="33794">
                  <c:v>2.0665840000000002E-3</c:v>
                </c:pt>
                <c:pt idx="33795">
                  <c:v>5.5276279999999997E-3</c:v>
                </c:pt>
                <c:pt idx="33796">
                  <c:v>-4.52631E-4</c:v>
                </c:pt>
                <c:pt idx="33797">
                  <c:v>7.4312900000000003E-4</c:v>
                </c:pt>
                <c:pt idx="33798">
                  <c:v>2.6732489999999999E-3</c:v>
                </c:pt>
                <c:pt idx="33799">
                  <c:v>5.7811579999999998E-3</c:v>
                </c:pt>
                <c:pt idx="33800">
                  <c:v>3.5995699999999999E-3</c:v>
                </c:pt>
                <c:pt idx="33801">
                  <c:v>-7.8186200000000003E-4</c:v>
                </c:pt>
                <c:pt idx="33802">
                  <c:v>4.1529369999999998E-3</c:v>
                </c:pt>
                <c:pt idx="33803">
                  <c:v>2.5981839999999999E-3</c:v>
                </c:pt>
                <c:pt idx="33804">
                  <c:v>6.1130569999999999E-3</c:v>
                </c:pt>
                <c:pt idx="33805">
                  <c:v>2.97532E-3</c:v>
                </c:pt>
                <c:pt idx="33806">
                  <c:v>5.3789279999999998E-3</c:v>
                </c:pt>
                <c:pt idx="33807">
                  <c:v>2.1477150000000001E-3</c:v>
                </c:pt>
                <c:pt idx="33808">
                  <c:v>3.0929400000000002E-3</c:v>
                </c:pt>
                <c:pt idx="33809">
                  <c:v>5.0439719999999999E-3</c:v>
                </c:pt>
                <c:pt idx="33810">
                  <c:v>8.0142649999999996E-3</c:v>
                </c:pt>
                <c:pt idx="33811">
                  <c:v>-4.3161720000000001E-3</c:v>
                </c:pt>
                <c:pt idx="33812">
                  <c:v>7.9916859999999996E-3</c:v>
                </c:pt>
                <c:pt idx="33813">
                  <c:v>3.2560530000000001E-3</c:v>
                </c:pt>
                <c:pt idx="33814" formatCode="0.00E+00">
                  <c:v>-3.7037499999999999E-5</c:v>
                </c:pt>
                <c:pt idx="33815">
                  <c:v>4.2115030000000001E-3</c:v>
                </c:pt>
                <c:pt idx="33816">
                  <c:v>4.755876E-3</c:v>
                </c:pt>
                <c:pt idx="33817">
                  <c:v>3.8828920000000002E-3</c:v>
                </c:pt>
                <c:pt idx="33818">
                  <c:v>5.6784289999999996E-3</c:v>
                </c:pt>
                <c:pt idx="33819">
                  <c:v>-2.2980050000000001E-3</c:v>
                </c:pt>
                <c:pt idx="33820">
                  <c:v>4.7722140000000003E-3</c:v>
                </c:pt>
                <c:pt idx="33821">
                  <c:v>7.1136649999999999E-3</c:v>
                </c:pt>
                <c:pt idx="33822">
                  <c:v>-1.0042510000000001E-3</c:v>
                </c:pt>
                <c:pt idx="33823">
                  <c:v>5.7633499999999998E-4</c:v>
                </c:pt>
                <c:pt idx="33824">
                  <c:v>-6.6975900000000002E-4</c:v>
                </c:pt>
                <c:pt idx="33825">
                  <c:v>1.156371E-3</c:v>
                </c:pt>
                <c:pt idx="33826">
                  <c:v>-1.3291469999999999E-3</c:v>
                </c:pt>
                <c:pt idx="33827">
                  <c:v>-5.0489899999999995E-4</c:v>
                </c:pt>
                <c:pt idx="33828">
                  <c:v>5.5406800000000001E-4</c:v>
                </c:pt>
                <c:pt idx="33829">
                  <c:v>1.641703E-3</c:v>
                </c:pt>
                <c:pt idx="33830">
                  <c:v>3.4494300000000001E-4</c:v>
                </c:pt>
                <c:pt idx="33831">
                  <c:v>4.3356899999999997E-3</c:v>
                </c:pt>
                <c:pt idx="33832">
                  <c:v>-9.7324200000000003E-4</c:v>
                </c:pt>
                <c:pt idx="33833">
                  <c:v>4.0867200000000001E-4</c:v>
                </c:pt>
                <c:pt idx="33834" formatCode="0.00E+00">
                  <c:v>4.4709100000000002E-5</c:v>
                </c:pt>
                <c:pt idx="33835">
                  <c:v>-1.724695E-3</c:v>
                </c:pt>
                <c:pt idx="33836">
                  <c:v>-1.345438E-3</c:v>
                </c:pt>
                <c:pt idx="33837">
                  <c:v>2.3928410000000002E-3</c:v>
                </c:pt>
                <c:pt idx="33838">
                  <c:v>9.4028960000000009E-3</c:v>
                </c:pt>
                <c:pt idx="33839">
                  <c:v>-2.5106299999999999E-4</c:v>
                </c:pt>
                <c:pt idx="33840">
                  <c:v>-3.958207E-3</c:v>
                </c:pt>
                <c:pt idx="33841">
                  <c:v>7.6217500000000001E-3</c:v>
                </c:pt>
                <c:pt idx="33842">
                  <c:v>8.5830460000000004E-3</c:v>
                </c:pt>
                <c:pt idx="33843" formatCode="0.00E+00">
                  <c:v>7.7708900000000004E-5</c:v>
                </c:pt>
                <c:pt idx="33844">
                  <c:v>5.3856909999999997E-3</c:v>
                </c:pt>
                <c:pt idx="33845">
                  <c:v>4.8107150000000001E-3</c:v>
                </c:pt>
                <c:pt idx="33846">
                  <c:v>3.2029999999999998E-4</c:v>
                </c:pt>
                <c:pt idx="33847">
                  <c:v>6.0713959999999997E-3</c:v>
                </c:pt>
                <c:pt idx="33848">
                  <c:v>7.2391460000000001E-3</c:v>
                </c:pt>
                <c:pt idx="33849">
                  <c:v>4.5022150000000004E-3</c:v>
                </c:pt>
                <c:pt idx="33850">
                  <c:v>5.7196799999999996E-4</c:v>
                </c:pt>
                <c:pt idx="33851">
                  <c:v>2.6271300000000001E-3</c:v>
                </c:pt>
                <c:pt idx="33852">
                  <c:v>4.550002E-3</c:v>
                </c:pt>
                <c:pt idx="33853">
                  <c:v>5.5348380000000003E-3</c:v>
                </c:pt>
                <c:pt idx="33854">
                  <c:v>-2.4163520000000001E-3</c:v>
                </c:pt>
                <c:pt idx="33855">
                  <c:v>5.8775299999999997E-3</c:v>
                </c:pt>
                <c:pt idx="33856">
                  <c:v>-5.6620800000000001E-4</c:v>
                </c:pt>
                <c:pt idx="33857">
                  <c:v>-1.1880560000000001E-3</c:v>
                </c:pt>
                <c:pt idx="33858">
                  <c:v>8.2578000000000003E-4</c:v>
                </c:pt>
                <c:pt idx="33859">
                  <c:v>-2.4624249999999999E-3</c:v>
                </c:pt>
                <c:pt idx="33860">
                  <c:v>-2.0122120000000002E-3</c:v>
                </c:pt>
                <c:pt idx="33861">
                  <c:v>2.3351320000000002E-3</c:v>
                </c:pt>
                <c:pt idx="33862">
                  <c:v>-3.1212900000000001E-3</c:v>
                </c:pt>
                <c:pt idx="33863">
                  <c:v>2.853778E-3</c:v>
                </c:pt>
                <c:pt idx="33864">
                  <c:v>1.261507E-3</c:v>
                </c:pt>
                <c:pt idx="33865">
                  <c:v>-2.87387E-4</c:v>
                </c:pt>
                <c:pt idx="33866">
                  <c:v>3.5943210000000001E-3</c:v>
                </c:pt>
                <c:pt idx="33867">
                  <c:v>-1.3988399999999999E-3</c:v>
                </c:pt>
                <c:pt idx="33868">
                  <c:v>-2.2010760000000002E-3</c:v>
                </c:pt>
                <c:pt idx="33869">
                  <c:v>3.3103360000000001E-3</c:v>
                </c:pt>
                <c:pt idx="33870">
                  <c:v>2.082155E-3</c:v>
                </c:pt>
                <c:pt idx="33871">
                  <c:v>3.0316300000000001E-4</c:v>
                </c:pt>
                <c:pt idx="33872">
                  <c:v>3.1146870000000001E-3</c:v>
                </c:pt>
                <c:pt idx="33873">
                  <c:v>-1.0374469999999999E-3</c:v>
                </c:pt>
                <c:pt idx="33874">
                  <c:v>5.1847949999999999E-3</c:v>
                </c:pt>
                <c:pt idx="33875">
                  <c:v>1.93499E-4</c:v>
                </c:pt>
                <c:pt idx="33876">
                  <c:v>5.3038729999999997E-3</c:v>
                </c:pt>
                <c:pt idx="33877">
                  <c:v>1.8124689999999999E-3</c:v>
                </c:pt>
                <c:pt idx="33878">
                  <c:v>-1.4895710000000001E-3</c:v>
                </c:pt>
                <c:pt idx="33879" formatCode="0.00E+00">
                  <c:v>-2.2169400000000002E-5</c:v>
                </c:pt>
                <c:pt idx="33880">
                  <c:v>1.0403260000000001E-3</c:v>
                </c:pt>
                <c:pt idx="33881">
                  <c:v>2.1599190000000002E-3</c:v>
                </c:pt>
                <c:pt idx="33882">
                  <c:v>-2.2131519999999999E-3</c:v>
                </c:pt>
                <c:pt idx="33883">
                  <c:v>-5.3402899999999999E-4</c:v>
                </c:pt>
                <c:pt idx="33884">
                  <c:v>6.0547689999999998E-3</c:v>
                </c:pt>
                <c:pt idx="33885">
                  <c:v>3.774038E-3</c:v>
                </c:pt>
                <c:pt idx="33886">
                  <c:v>-2.9871490000000001E-3</c:v>
                </c:pt>
                <c:pt idx="33887">
                  <c:v>3.9610380000000001E-3</c:v>
                </c:pt>
                <c:pt idx="33888">
                  <c:v>-2.2928400000000001E-4</c:v>
                </c:pt>
                <c:pt idx="33889">
                  <c:v>-3.3736790000000001E-3</c:v>
                </c:pt>
                <c:pt idx="33890">
                  <c:v>-2.3104199999999999E-4</c:v>
                </c:pt>
                <c:pt idx="33891">
                  <c:v>-2.072352E-3</c:v>
                </c:pt>
                <c:pt idx="33892">
                  <c:v>-4.4980749999999998E-3</c:v>
                </c:pt>
                <c:pt idx="33893">
                  <c:v>-8.4182099999999998E-4</c:v>
                </c:pt>
                <c:pt idx="33894">
                  <c:v>-1.9129780000000001E-3</c:v>
                </c:pt>
                <c:pt idx="33895">
                  <c:v>-3.2658639999999998E-3</c:v>
                </c:pt>
                <c:pt idx="33896">
                  <c:v>2.0991410000000001E-3</c:v>
                </c:pt>
                <c:pt idx="33897">
                  <c:v>-1.326483E-3</c:v>
                </c:pt>
                <c:pt idx="33898">
                  <c:v>-4.3086300000000003E-4</c:v>
                </c:pt>
                <c:pt idx="33899">
                  <c:v>-4.8381279999999997E-3</c:v>
                </c:pt>
                <c:pt idx="33900">
                  <c:v>-4.3556899999999997E-3</c:v>
                </c:pt>
                <c:pt idx="33901">
                  <c:v>-2.8565959999999999E-3</c:v>
                </c:pt>
                <c:pt idx="33902">
                  <c:v>-3.3351549999999998E-3</c:v>
                </c:pt>
                <c:pt idx="33903">
                  <c:v>-1.0268695E-2</c:v>
                </c:pt>
                <c:pt idx="33904">
                  <c:v>-2.2088580000000002E-3</c:v>
                </c:pt>
                <c:pt idx="33905">
                  <c:v>-3.1188600000000002E-3</c:v>
                </c:pt>
                <c:pt idx="33906">
                  <c:v>-1.57935E-4</c:v>
                </c:pt>
                <c:pt idx="33907">
                  <c:v>-3.853071E-3</c:v>
                </c:pt>
                <c:pt idx="33908">
                  <c:v>-6.4856510000000003E-3</c:v>
                </c:pt>
                <c:pt idx="33909">
                  <c:v>-4.1591140000000002E-3</c:v>
                </c:pt>
                <c:pt idx="33910">
                  <c:v>-3.2074740000000001E-3</c:v>
                </c:pt>
                <c:pt idx="33911">
                  <c:v>-1.1170592E-2</c:v>
                </c:pt>
                <c:pt idx="33912">
                  <c:v>-8.8620500000000004E-4</c:v>
                </c:pt>
                <c:pt idx="33913">
                  <c:v>-3.5621490000000001E-3</c:v>
                </c:pt>
                <c:pt idx="33914">
                  <c:v>-3.482775E-3</c:v>
                </c:pt>
                <c:pt idx="33915">
                  <c:v>-8.3182770000000007E-3</c:v>
                </c:pt>
                <c:pt idx="33916">
                  <c:v>-5.277225E-3</c:v>
                </c:pt>
                <c:pt idx="33917">
                  <c:v>-1.787152E-3</c:v>
                </c:pt>
                <c:pt idx="33918">
                  <c:v>-5.0959450000000002E-3</c:v>
                </c:pt>
                <c:pt idx="33919">
                  <c:v>-4.8112520000000002E-3</c:v>
                </c:pt>
                <c:pt idx="33920">
                  <c:v>-6.3465290000000001E-3</c:v>
                </c:pt>
                <c:pt idx="33921">
                  <c:v>-9.5527089999999995E-3</c:v>
                </c:pt>
                <c:pt idx="33922">
                  <c:v>-4.3040129999999998E-3</c:v>
                </c:pt>
                <c:pt idx="33923">
                  <c:v>-1.0240465000000001E-2</c:v>
                </c:pt>
                <c:pt idx="33924">
                  <c:v>-2.2727379999999998E-3</c:v>
                </c:pt>
                <c:pt idx="33925">
                  <c:v>-8.8206529999999995E-3</c:v>
                </c:pt>
                <c:pt idx="33926">
                  <c:v>-7.1713879999999999E-3</c:v>
                </c:pt>
                <c:pt idx="33927">
                  <c:v>-7.1894970000000004E-3</c:v>
                </c:pt>
                <c:pt idx="33928">
                  <c:v>2.3287000000000001E-4</c:v>
                </c:pt>
                <c:pt idx="33929">
                  <c:v>-9.4567750000000006E-3</c:v>
                </c:pt>
                <c:pt idx="33930">
                  <c:v>-6.7803250000000002E-3</c:v>
                </c:pt>
                <c:pt idx="33931">
                  <c:v>-7.3164190000000002E-3</c:v>
                </c:pt>
                <c:pt idx="33932">
                  <c:v>-9.9612160000000002E-3</c:v>
                </c:pt>
                <c:pt idx="33933">
                  <c:v>-7.995004E-3</c:v>
                </c:pt>
                <c:pt idx="33934">
                  <c:v>-1.0701944999999999E-2</c:v>
                </c:pt>
                <c:pt idx="33935">
                  <c:v>-3.0858370000000001E-3</c:v>
                </c:pt>
                <c:pt idx="33936">
                  <c:v>-8.9392099999999995E-3</c:v>
                </c:pt>
                <c:pt idx="33937">
                  <c:v>-7.2773969999999997E-3</c:v>
                </c:pt>
                <c:pt idx="33938">
                  <c:v>-6.0010030000000004E-3</c:v>
                </c:pt>
                <c:pt idx="33939">
                  <c:v>-9.3179700000000001E-3</c:v>
                </c:pt>
                <c:pt idx="33940">
                  <c:v>-9.9299750000000006E-3</c:v>
                </c:pt>
                <c:pt idx="33941">
                  <c:v>-8.8282259999999998E-3</c:v>
                </c:pt>
                <c:pt idx="33942">
                  <c:v>-9.3037120000000004E-3</c:v>
                </c:pt>
                <c:pt idx="33943">
                  <c:v>-1.5961349E-2</c:v>
                </c:pt>
                <c:pt idx="33944">
                  <c:v>-1.3058228E-2</c:v>
                </c:pt>
                <c:pt idx="33945">
                  <c:v>-9.4776080000000002E-3</c:v>
                </c:pt>
                <c:pt idx="33946">
                  <c:v>-9.4831870000000006E-3</c:v>
                </c:pt>
                <c:pt idx="33947">
                  <c:v>-1.5659057000000001E-2</c:v>
                </c:pt>
                <c:pt idx="33948">
                  <c:v>-1.0913235E-2</c:v>
                </c:pt>
                <c:pt idx="33949">
                  <c:v>-8.4607299999999996E-3</c:v>
                </c:pt>
                <c:pt idx="33950">
                  <c:v>-1.1257362E-2</c:v>
                </c:pt>
                <c:pt idx="33951">
                  <c:v>-1.4478987E-2</c:v>
                </c:pt>
                <c:pt idx="33952">
                  <c:v>-1.1977402E-2</c:v>
                </c:pt>
                <c:pt idx="33953">
                  <c:v>-1.3081283000000001E-2</c:v>
                </c:pt>
                <c:pt idx="33954">
                  <c:v>-1.6363954E-2</c:v>
                </c:pt>
                <c:pt idx="33955">
                  <c:v>-1.2153761000000001E-2</c:v>
                </c:pt>
                <c:pt idx="33956">
                  <c:v>-9.6911229999999994E-3</c:v>
                </c:pt>
                <c:pt idx="33957">
                  <c:v>-1.5916527999999999E-2</c:v>
                </c:pt>
                <c:pt idx="33958">
                  <c:v>-1.3106420000000001E-2</c:v>
                </c:pt>
                <c:pt idx="33959">
                  <c:v>-1.2563136000000001E-2</c:v>
                </c:pt>
                <c:pt idx="33960">
                  <c:v>-9.1018910000000008E-3</c:v>
                </c:pt>
                <c:pt idx="33961">
                  <c:v>-1.3691582000000001E-2</c:v>
                </c:pt>
                <c:pt idx="33962">
                  <c:v>-1.3892826E-2</c:v>
                </c:pt>
                <c:pt idx="33963">
                  <c:v>-1.083605E-2</c:v>
                </c:pt>
                <c:pt idx="33964">
                  <c:v>-1.2856627000000001E-2</c:v>
                </c:pt>
                <c:pt idx="33965">
                  <c:v>-1.4556255000000001E-2</c:v>
                </c:pt>
                <c:pt idx="33966">
                  <c:v>-1.1618385E-2</c:v>
                </c:pt>
                <c:pt idx="33967">
                  <c:v>-1.4158508E-2</c:v>
                </c:pt>
                <c:pt idx="33968">
                  <c:v>-1.6275385E-2</c:v>
                </c:pt>
                <c:pt idx="33969">
                  <c:v>-1.2843103999999999E-2</c:v>
                </c:pt>
                <c:pt idx="33970">
                  <c:v>-1.5538042E-2</c:v>
                </c:pt>
                <c:pt idx="33971">
                  <c:v>-1.1656484999999999E-2</c:v>
                </c:pt>
                <c:pt idx="33972">
                  <c:v>-1.4264791000000001E-2</c:v>
                </c:pt>
                <c:pt idx="33973">
                  <c:v>-1.3531356E-2</c:v>
                </c:pt>
                <c:pt idx="33974">
                  <c:v>-1.5652459000000001E-2</c:v>
                </c:pt>
                <c:pt idx="33975">
                  <c:v>-1.6021574E-2</c:v>
                </c:pt>
                <c:pt idx="33976">
                  <c:v>-1.7741466000000001E-2</c:v>
                </c:pt>
                <c:pt idx="33977">
                  <c:v>-1.4845811E-2</c:v>
                </c:pt>
                <c:pt idx="33978">
                  <c:v>-1.8552558E-2</c:v>
                </c:pt>
                <c:pt idx="33979">
                  <c:v>-1.4598297E-2</c:v>
                </c:pt>
                <c:pt idx="33980">
                  <c:v>-1.3380168E-2</c:v>
                </c:pt>
                <c:pt idx="33981">
                  <c:v>-1.9753910999999999E-2</c:v>
                </c:pt>
                <c:pt idx="33982">
                  <c:v>-1.1636466999999999E-2</c:v>
                </c:pt>
                <c:pt idx="33983">
                  <c:v>-1.3229304000000001E-2</c:v>
                </c:pt>
                <c:pt idx="33984">
                  <c:v>-1.8941752999999999E-2</c:v>
                </c:pt>
                <c:pt idx="33985">
                  <c:v>-1.5037824999999999E-2</c:v>
                </c:pt>
                <c:pt idx="33986">
                  <c:v>-1.5389195E-2</c:v>
                </c:pt>
                <c:pt idx="33987">
                  <c:v>-1.7037424999999998E-2</c:v>
                </c:pt>
                <c:pt idx="33988">
                  <c:v>-1.4387898999999999E-2</c:v>
                </c:pt>
                <c:pt idx="33989">
                  <c:v>-1.3177226E-2</c:v>
                </c:pt>
                <c:pt idx="33990">
                  <c:v>-1.6925961E-2</c:v>
                </c:pt>
                <c:pt idx="33991">
                  <c:v>-1.4046018E-2</c:v>
                </c:pt>
                <c:pt idx="33992">
                  <c:v>-1.5679950000000002E-2</c:v>
                </c:pt>
                <c:pt idx="33993">
                  <c:v>-7.0670200000000002E-3</c:v>
                </c:pt>
                <c:pt idx="33994">
                  <c:v>-2.0680529999999999E-2</c:v>
                </c:pt>
                <c:pt idx="33995">
                  <c:v>-1.1376244000000001E-2</c:v>
                </c:pt>
                <c:pt idx="33996">
                  <c:v>-1.2045939E-2</c:v>
                </c:pt>
                <c:pt idx="33997">
                  <c:v>-1.2611061E-2</c:v>
                </c:pt>
                <c:pt idx="33998">
                  <c:v>-2.0250603999999998E-2</c:v>
                </c:pt>
                <c:pt idx="33999">
                  <c:v>-1.3893371E-2</c:v>
                </c:pt>
                <c:pt idx="34000">
                  <c:v>-1.8171693999999999E-2</c:v>
                </c:pt>
                <c:pt idx="34001">
                  <c:v>-1.1937501E-2</c:v>
                </c:pt>
                <c:pt idx="34002">
                  <c:v>-1.5682675E-2</c:v>
                </c:pt>
                <c:pt idx="34003">
                  <c:v>-1.2297798E-2</c:v>
                </c:pt>
                <c:pt idx="34004">
                  <c:v>-1.2562406999999999E-2</c:v>
                </c:pt>
                <c:pt idx="34005">
                  <c:v>-1.6694568E-2</c:v>
                </c:pt>
                <c:pt idx="34006">
                  <c:v>-1.3505914000000001E-2</c:v>
                </c:pt>
                <c:pt idx="34007">
                  <c:v>-1.8938760999999998E-2</c:v>
                </c:pt>
                <c:pt idx="34008">
                  <c:v>-1.7544444999999999E-2</c:v>
                </c:pt>
                <c:pt idx="34009">
                  <c:v>-1.6395558000000001E-2</c:v>
                </c:pt>
                <c:pt idx="34010">
                  <c:v>-1.2605127000000001E-2</c:v>
                </c:pt>
                <c:pt idx="34011">
                  <c:v>-1.8107216999999998E-2</c:v>
                </c:pt>
                <c:pt idx="34012">
                  <c:v>-1.6897419E-2</c:v>
                </c:pt>
                <c:pt idx="34013">
                  <c:v>-1.6672648000000002E-2</c:v>
                </c:pt>
                <c:pt idx="34014">
                  <c:v>-1.0359785E-2</c:v>
                </c:pt>
                <c:pt idx="34015">
                  <c:v>-1.4337216E-2</c:v>
                </c:pt>
                <c:pt idx="34016">
                  <c:v>-2.1341564E-2</c:v>
                </c:pt>
                <c:pt idx="34017">
                  <c:v>-1.4225596E-2</c:v>
                </c:pt>
                <c:pt idx="34018">
                  <c:v>-1.3154193999999999E-2</c:v>
                </c:pt>
                <c:pt idx="34019">
                  <c:v>-2.4253983E-2</c:v>
                </c:pt>
                <c:pt idx="34020">
                  <c:v>-1.4568180999999999E-2</c:v>
                </c:pt>
                <c:pt idx="34021">
                  <c:v>-1.5795897999999999E-2</c:v>
                </c:pt>
                <c:pt idx="34022">
                  <c:v>-1.3389626E-2</c:v>
                </c:pt>
                <c:pt idx="34023">
                  <c:v>-1.7687168E-2</c:v>
                </c:pt>
                <c:pt idx="34024">
                  <c:v>-1.5964499E-2</c:v>
                </c:pt>
                <c:pt idx="34025">
                  <c:v>-1.7868925000000001E-2</c:v>
                </c:pt>
                <c:pt idx="34026">
                  <c:v>-1.3630504E-2</c:v>
                </c:pt>
                <c:pt idx="34027">
                  <c:v>-2.1584302E-2</c:v>
                </c:pt>
                <c:pt idx="34028">
                  <c:v>-1.4723121E-2</c:v>
                </c:pt>
                <c:pt idx="34029">
                  <c:v>-1.9579659999999999E-2</c:v>
                </c:pt>
                <c:pt idx="34030">
                  <c:v>-1.7471502E-2</c:v>
                </c:pt>
                <c:pt idx="34031">
                  <c:v>-1.8689898999999999E-2</c:v>
                </c:pt>
                <c:pt idx="34032">
                  <c:v>-1.8385233000000001E-2</c:v>
                </c:pt>
                <c:pt idx="34033">
                  <c:v>-1.9760223E-2</c:v>
                </c:pt>
                <c:pt idx="34034">
                  <c:v>-1.7456363999999999E-2</c:v>
                </c:pt>
                <c:pt idx="34035">
                  <c:v>-2.0429249999999999E-2</c:v>
                </c:pt>
                <c:pt idx="34036">
                  <c:v>-1.5104100000000001E-2</c:v>
                </c:pt>
                <c:pt idx="34037">
                  <c:v>-1.7663931000000001E-2</c:v>
                </c:pt>
                <c:pt idx="34038">
                  <c:v>-1.7555721E-2</c:v>
                </c:pt>
                <c:pt idx="34039">
                  <c:v>-1.8032961E-2</c:v>
                </c:pt>
                <c:pt idx="34040">
                  <c:v>-2.3009252000000001E-2</c:v>
                </c:pt>
                <c:pt idx="34041">
                  <c:v>-2.0980454999999999E-2</c:v>
                </c:pt>
                <c:pt idx="34042">
                  <c:v>-1.9000395999999999E-2</c:v>
                </c:pt>
                <c:pt idx="34043">
                  <c:v>-1.5600338E-2</c:v>
                </c:pt>
                <c:pt idx="34044">
                  <c:v>-2.3124809999999999E-2</c:v>
                </c:pt>
                <c:pt idx="34045">
                  <c:v>-2.0617976999999999E-2</c:v>
                </c:pt>
                <c:pt idx="34046">
                  <c:v>-1.9780010000000001E-2</c:v>
                </c:pt>
                <c:pt idx="34047">
                  <c:v>-1.4666207000000001E-2</c:v>
                </c:pt>
                <c:pt idx="34048">
                  <c:v>-1.9179427999999998E-2</c:v>
                </c:pt>
                <c:pt idx="34049">
                  <c:v>-2.1005558000000001E-2</c:v>
                </c:pt>
                <c:pt idx="34050">
                  <c:v>-1.8196367000000001E-2</c:v>
                </c:pt>
                <c:pt idx="34051">
                  <c:v>-2.0327425999999999E-2</c:v>
                </c:pt>
                <c:pt idx="34052">
                  <c:v>-1.8769812E-2</c:v>
                </c:pt>
                <c:pt idx="34053">
                  <c:v>-1.8666748E-2</c:v>
                </c:pt>
                <c:pt idx="34054">
                  <c:v>-2.3420145999999999E-2</c:v>
                </c:pt>
                <c:pt idx="34055">
                  <c:v>-1.9434725999999999E-2</c:v>
                </c:pt>
                <c:pt idx="34056">
                  <c:v>-2.3514780999999998E-2</c:v>
                </c:pt>
                <c:pt idx="34057">
                  <c:v>-1.8983679E-2</c:v>
                </c:pt>
                <c:pt idx="34058">
                  <c:v>-1.9278236000000001E-2</c:v>
                </c:pt>
                <c:pt idx="34059">
                  <c:v>-1.7449441999999999E-2</c:v>
                </c:pt>
                <c:pt idx="34060">
                  <c:v>-1.9900385E-2</c:v>
                </c:pt>
                <c:pt idx="34061">
                  <c:v>-2.0530755000000001E-2</c:v>
                </c:pt>
                <c:pt idx="34062">
                  <c:v>-1.4340083999999999E-2</c:v>
                </c:pt>
                <c:pt idx="34063">
                  <c:v>-2.4257697000000002E-2</c:v>
                </c:pt>
                <c:pt idx="34064">
                  <c:v>-1.8832835999999999E-2</c:v>
                </c:pt>
                <c:pt idx="34065">
                  <c:v>-1.8130028999999999E-2</c:v>
                </c:pt>
                <c:pt idx="34066">
                  <c:v>-2.0070059000000001E-2</c:v>
                </c:pt>
                <c:pt idx="34067">
                  <c:v>-1.9026630999999999E-2</c:v>
                </c:pt>
                <c:pt idx="34068">
                  <c:v>-1.6835459000000001E-2</c:v>
                </c:pt>
                <c:pt idx="34069">
                  <c:v>-1.5107865999999999E-2</c:v>
                </c:pt>
                <c:pt idx="34070">
                  <c:v>-2.4971917E-2</c:v>
                </c:pt>
                <c:pt idx="34071">
                  <c:v>-2.0840289000000001E-2</c:v>
                </c:pt>
                <c:pt idx="34072">
                  <c:v>-1.7672878E-2</c:v>
                </c:pt>
                <c:pt idx="34073">
                  <c:v>-2.2005574999999999E-2</c:v>
                </c:pt>
                <c:pt idx="34074">
                  <c:v>-2.0082925000000001E-2</c:v>
                </c:pt>
                <c:pt idx="34075">
                  <c:v>-1.8298340999999999E-2</c:v>
                </c:pt>
                <c:pt idx="34076">
                  <c:v>-1.6354460000000001E-2</c:v>
                </c:pt>
                <c:pt idx="34077">
                  <c:v>-2.3561774000000001E-2</c:v>
                </c:pt>
                <c:pt idx="34078">
                  <c:v>-2.2844995999999999E-2</c:v>
                </c:pt>
                <c:pt idx="34079">
                  <c:v>-1.4206765999999999E-2</c:v>
                </c:pt>
                <c:pt idx="34080">
                  <c:v>-1.9207657999999999E-2</c:v>
                </c:pt>
                <c:pt idx="34081">
                  <c:v>-2.1488654999999999E-2</c:v>
                </c:pt>
                <c:pt idx="34082">
                  <c:v>-2.2638319E-2</c:v>
                </c:pt>
                <c:pt idx="34083">
                  <c:v>-1.6907729E-2</c:v>
                </c:pt>
                <c:pt idx="34084">
                  <c:v>-2.5679467000000001E-2</c:v>
                </c:pt>
                <c:pt idx="34085">
                  <c:v>-1.8825288999999999E-2</c:v>
                </c:pt>
                <c:pt idx="34086">
                  <c:v>-2.3888499000000001E-2</c:v>
                </c:pt>
                <c:pt idx="34087">
                  <c:v>-2.5755905999999999E-2</c:v>
                </c:pt>
                <c:pt idx="34088">
                  <c:v>-2.5159916000000001E-2</c:v>
                </c:pt>
                <c:pt idx="34089">
                  <c:v>-2.4186531000000001E-2</c:v>
                </c:pt>
                <c:pt idx="34090">
                  <c:v>-2.2123800999999998E-2</c:v>
                </c:pt>
                <c:pt idx="34091">
                  <c:v>-2.3762177999999998E-2</c:v>
                </c:pt>
                <c:pt idx="34092">
                  <c:v>-2.4997294E-2</c:v>
                </c:pt>
                <c:pt idx="34093">
                  <c:v>-2.6184266000000001E-2</c:v>
                </c:pt>
                <c:pt idx="34094">
                  <c:v>-2.6974425E-2</c:v>
                </c:pt>
                <c:pt idx="34095">
                  <c:v>-2.6829815999999999E-2</c:v>
                </c:pt>
                <c:pt idx="34096">
                  <c:v>-2.946607E-2</c:v>
                </c:pt>
                <c:pt idx="34097">
                  <c:v>-2.5404481E-2</c:v>
                </c:pt>
                <c:pt idx="34098">
                  <c:v>-3.0348285999999999E-2</c:v>
                </c:pt>
                <c:pt idx="34099">
                  <c:v>-3.1395972000000001E-2</c:v>
                </c:pt>
                <c:pt idx="34100">
                  <c:v>-2.8277469999999999E-2</c:v>
                </c:pt>
                <c:pt idx="34101">
                  <c:v>-3.1364876999999999E-2</c:v>
                </c:pt>
                <c:pt idx="34102">
                  <c:v>-2.7031402999999999E-2</c:v>
                </c:pt>
                <c:pt idx="34103">
                  <c:v>-3.0498836000000001E-2</c:v>
                </c:pt>
                <c:pt idx="34104">
                  <c:v>-2.8039346E-2</c:v>
                </c:pt>
                <c:pt idx="34105">
                  <c:v>-2.2988396000000001E-2</c:v>
                </c:pt>
                <c:pt idx="34106">
                  <c:v>-3.1800408000000002E-2</c:v>
                </c:pt>
                <c:pt idx="34107">
                  <c:v>-3.2365262999999998E-2</c:v>
                </c:pt>
                <c:pt idx="34108">
                  <c:v>-2.6195260000000001E-2</c:v>
                </c:pt>
                <c:pt idx="34109">
                  <c:v>-2.7901812000000002E-2</c:v>
                </c:pt>
                <c:pt idx="34110">
                  <c:v>-2.8060423000000001E-2</c:v>
                </c:pt>
                <c:pt idx="34111">
                  <c:v>-2.9700399999999998E-2</c:v>
                </c:pt>
                <c:pt idx="34112">
                  <c:v>-3.0063988999999999E-2</c:v>
                </c:pt>
                <c:pt idx="34113">
                  <c:v>-2.7326526E-2</c:v>
                </c:pt>
                <c:pt idx="34114">
                  <c:v>-3.0751509999999999E-2</c:v>
                </c:pt>
                <c:pt idx="34115">
                  <c:v>-2.7873696999999999E-2</c:v>
                </c:pt>
                <c:pt idx="34116">
                  <c:v>-2.6107132000000002E-2</c:v>
                </c:pt>
                <c:pt idx="34117">
                  <c:v>-3.0820127999999999E-2</c:v>
                </c:pt>
                <c:pt idx="34118">
                  <c:v>-3.6660503999999997E-2</c:v>
                </c:pt>
                <c:pt idx="34119">
                  <c:v>-2.8672352000000002E-2</c:v>
                </c:pt>
                <c:pt idx="34120">
                  <c:v>-3.0887375000000002E-2</c:v>
                </c:pt>
                <c:pt idx="34121">
                  <c:v>-3.0770196E-2</c:v>
                </c:pt>
                <c:pt idx="34122">
                  <c:v>-2.9493311000000001E-2</c:v>
                </c:pt>
                <c:pt idx="34123">
                  <c:v>-2.8732980000000002E-2</c:v>
                </c:pt>
                <c:pt idx="34124">
                  <c:v>-2.3717839000000001E-2</c:v>
                </c:pt>
                <c:pt idx="34125">
                  <c:v>-3.1786419000000003E-2</c:v>
                </c:pt>
                <c:pt idx="34126">
                  <c:v>-2.7472990999999999E-2</c:v>
                </c:pt>
                <c:pt idx="34127">
                  <c:v>-3.3422491999999998E-2</c:v>
                </c:pt>
                <c:pt idx="34128">
                  <c:v>-2.7935257000000002E-2</c:v>
                </c:pt>
                <c:pt idx="34129">
                  <c:v>-2.891024E-2</c:v>
                </c:pt>
                <c:pt idx="34130">
                  <c:v>-2.6154772999999999E-2</c:v>
                </c:pt>
                <c:pt idx="34131">
                  <c:v>-2.7783828E-2</c:v>
                </c:pt>
                <c:pt idx="34132">
                  <c:v>-3.1848352000000003E-2</c:v>
                </c:pt>
                <c:pt idx="34133">
                  <c:v>-2.6052780000000001E-2</c:v>
                </c:pt>
                <c:pt idx="34134">
                  <c:v>-3.0565302999999999E-2</c:v>
                </c:pt>
                <c:pt idx="34135">
                  <c:v>-2.5817950999999999E-2</c:v>
                </c:pt>
                <c:pt idx="34136">
                  <c:v>-2.9816269999999999E-2</c:v>
                </c:pt>
                <c:pt idx="34137">
                  <c:v>-3.0524137999999999E-2</c:v>
                </c:pt>
                <c:pt idx="34138">
                  <c:v>-2.2858159999999999E-2</c:v>
                </c:pt>
                <c:pt idx="34139">
                  <c:v>-3.1254571000000002E-2</c:v>
                </c:pt>
                <c:pt idx="34140">
                  <c:v>-3.2669533000000001E-2</c:v>
                </c:pt>
                <c:pt idx="34141">
                  <c:v>-3.0856452999999999E-2</c:v>
                </c:pt>
                <c:pt idx="34142">
                  <c:v>-2.9396495000000002E-2</c:v>
                </c:pt>
                <c:pt idx="34143">
                  <c:v>-2.9358676E-2</c:v>
                </c:pt>
                <c:pt idx="34144">
                  <c:v>-3.3388297999999997E-2</c:v>
                </c:pt>
                <c:pt idx="34145">
                  <c:v>-3.2971780999999999E-2</c:v>
                </c:pt>
                <c:pt idx="34146">
                  <c:v>-2.4154807E-2</c:v>
                </c:pt>
                <c:pt idx="34147">
                  <c:v>-2.9149565999999998E-2</c:v>
                </c:pt>
                <c:pt idx="34148">
                  <c:v>-2.7614465000000001E-2</c:v>
                </c:pt>
                <c:pt idx="34149">
                  <c:v>-2.7075708E-2</c:v>
                </c:pt>
                <c:pt idx="34150">
                  <c:v>-2.5430065000000002E-2</c:v>
                </c:pt>
                <c:pt idx="34151">
                  <c:v>-3.1454402999999999E-2</c:v>
                </c:pt>
                <c:pt idx="34152">
                  <c:v>-2.3820391E-2</c:v>
                </c:pt>
                <c:pt idx="34153">
                  <c:v>-2.7843896E-2</c:v>
                </c:pt>
                <c:pt idx="34154">
                  <c:v>-3.0983417999999999E-2</c:v>
                </c:pt>
                <c:pt idx="34155">
                  <c:v>-2.9658760999999999E-2</c:v>
                </c:pt>
                <c:pt idx="34156">
                  <c:v>-2.7305112999999999E-2</c:v>
                </c:pt>
                <c:pt idx="34157">
                  <c:v>-2.9272655000000002E-2</c:v>
                </c:pt>
                <c:pt idx="34158">
                  <c:v>-3.2444648E-2</c:v>
                </c:pt>
                <c:pt idx="34159">
                  <c:v>-3.8292684E-2</c:v>
                </c:pt>
                <c:pt idx="34160">
                  <c:v>-2.7031830999999999E-2</c:v>
                </c:pt>
                <c:pt idx="34161">
                  <c:v>-2.5771089E-2</c:v>
                </c:pt>
                <c:pt idx="34162">
                  <c:v>-3.2948277999999998E-2</c:v>
                </c:pt>
                <c:pt idx="34163">
                  <c:v>-3.1339726999999998E-2</c:v>
                </c:pt>
                <c:pt idx="34164">
                  <c:v>-2.4969148E-2</c:v>
                </c:pt>
                <c:pt idx="34165">
                  <c:v>-3.0310117000000001E-2</c:v>
                </c:pt>
                <c:pt idx="34166">
                  <c:v>-3.4387032999999997E-2</c:v>
                </c:pt>
                <c:pt idx="34167">
                  <c:v>-2.8193586999999999E-2</c:v>
                </c:pt>
                <c:pt idx="34168">
                  <c:v>-2.9991230000000001E-2</c:v>
                </c:pt>
                <c:pt idx="34169">
                  <c:v>-2.8491870999999998E-2</c:v>
                </c:pt>
                <c:pt idx="34170">
                  <c:v>-2.5593588E-2</c:v>
                </c:pt>
                <c:pt idx="34171">
                  <c:v>-2.6075087E-2</c:v>
                </c:pt>
                <c:pt idx="34172">
                  <c:v>-2.8751232000000002E-2</c:v>
                </c:pt>
                <c:pt idx="34173">
                  <c:v>-3.3782742999999997E-2</c:v>
                </c:pt>
                <c:pt idx="34174">
                  <c:v>-2.5954448000000001E-2</c:v>
                </c:pt>
                <c:pt idx="34175">
                  <c:v>-2.3707272000000001E-2</c:v>
                </c:pt>
                <c:pt idx="34176">
                  <c:v>-2.9892485999999999E-2</c:v>
                </c:pt>
                <c:pt idx="34177">
                  <c:v>-2.1612452000000001E-2</c:v>
                </c:pt>
                <c:pt idx="34178">
                  <c:v>-2.1068653E-2</c:v>
                </c:pt>
                <c:pt idx="34179">
                  <c:v>-1.8495239E-2</c:v>
                </c:pt>
                <c:pt idx="34180">
                  <c:v>-2.2244308000000001E-2</c:v>
                </c:pt>
                <c:pt idx="34181">
                  <c:v>-2.46819E-2</c:v>
                </c:pt>
                <c:pt idx="34182">
                  <c:v>-1.7580159000000001E-2</c:v>
                </c:pt>
                <c:pt idx="34183">
                  <c:v>-2.0060893E-2</c:v>
                </c:pt>
                <c:pt idx="34184">
                  <c:v>-1.9031893000000001E-2</c:v>
                </c:pt>
                <c:pt idx="34185">
                  <c:v>-1.8160773000000002E-2</c:v>
                </c:pt>
                <c:pt idx="34186">
                  <c:v>-2.531752E-2</c:v>
                </c:pt>
                <c:pt idx="34187">
                  <c:v>-2.5955081000000001E-2</c:v>
                </c:pt>
                <c:pt idx="34188">
                  <c:v>-2.3210101E-2</c:v>
                </c:pt>
                <c:pt idx="34189">
                  <c:v>-1.9884611E-2</c:v>
                </c:pt>
                <c:pt idx="34190">
                  <c:v>-2.0359701000000001E-2</c:v>
                </c:pt>
                <c:pt idx="34191">
                  <c:v>-1.3303657E-2</c:v>
                </c:pt>
                <c:pt idx="34192">
                  <c:v>-2.0594502000000001E-2</c:v>
                </c:pt>
                <c:pt idx="34193">
                  <c:v>-2.583587E-2</c:v>
                </c:pt>
                <c:pt idx="34194">
                  <c:v>-2.2773630999999999E-2</c:v>
                </c:pt>
                <c:pt idx="34195">
                  <c:v>-2.3337687999999999E-2</c:v>
                </c:pt>
                <c:pt idx="34196">
                  <c:v>-2.2669841E-2</c:v>
                </c:pt>
                <c:pt idx="34197">
                  <c:v>-2.4591576E-2</c:v>
                </c:pt>
                <c:pt idx="34198">
                  <c:v>-2.0130380999999999E-2</c:v>
                </c:pt>
                <c:pt idx="34199">
                  <c:v>-2.4201555E-2</c:v>
                </c:pt>
                <c:pt idx="34200">
                  <c:v>-2.5267165000000001E-2</c:v>
                </c:pt>
                <c:pt idx="34201">
                  <c:v>-2.3906021999999999E-2</c:v>
                </c:pt>
                <c:pt idx="34202">
                  <c:v>-1.9581280999999999E-2</c:v>
                </c:pt>
                <c:pt idx="34203">
                  <c:v>-2.2902242999999999E-2</c:v>
                </c:pt>
                <c:pt idx="34204">
                  <c:v>-2.2181569000000002E-2</c:v>
                </c:pt>
                <c:pt idx="34205">
                  <c:v>-2.1737088000000002E-2</c:v>
                </c:pt>
                <c:pt idx="34206">
                  <c:v>-2.7297366E-2</c:v>
                </c:pt>
                <c:pt idx="34207">
                  <c:v>-2.2617660000000001E-2</c:v>
                </c:pt>
                <c:pt idx="34208">
                  <c:v>-2.6793977E-2</c:v>
                </c:pt>
                <c:pt idx="34209">
                  <c:v>-1.9378405000000001E-2</c:v>
                </c:pt>
                <c:pt idx="34210">
                  <c:v>-2.0536914E-2</c:v>
                </c:pt>
                <c:pt idx="34211">
                  <c:v>-2.5208096999999999E-2</c:v>
                </c:pt>
                <c:pt idx="34212">
                  <c:v>-2.1389051999999999E-2</c:v>
                </c:pt>
                <c:pt idx="34213">
                  <c:v>-2.0190896E-2</c:v>
                </c:pt>
                <c:pt idx="34214">
                  <c:v>-2.3373555000000001E-2</c:v>
                </c:pt>
                <c:pt idx="34215">
                  <c:v>-2.7681484999999999E-2</c:v>
                </c:pt>
                <c:pt idx="34216">
                  <c:v>-1.7067615000000001E-2</c:v>
                </c:pt>
                <c:pt idx="34217">
                  <c:v>-2.5646187000000001E-2</c:v>
                </c:pt>
                <c:pt idx="34218">
                  <c:v>-2.3511859E-2</c:v>
                </c:pt>
                <c:pt idx="34219">
                  <c:v>-2.6253848999999999E-2</c:v>
                </c:pt>
                <c:pt idx="34220">
                  <c:v>-2.0279427999999999E-2</c:v>
                </c:pt>
                <c:pt idx="34221">
                  <c:v>-1.9424552000000001E-2</c:v>
                </c:pt>
                <c:pt idx="34222">
                  <c:v>-1.7362618999999999E-2</c:v>
                </c:pt>
                <c:pt idx="34223">
                  <c:v>-2.6563842000000001E-2</c:v>
                </c:pt>
                <c:pt idx="34224">
                  <c:v>-1.4443800999999999E-2</c:v>
                </c:pt>
                <c:pt idx="34225">
                  <c:v>-2.0598365E-2</c:v>
                </c:pt>
                <c:pt idx="34226">
                  <c:v>-1.933638E-2</c:v>
                </c:pt>
                <c:pt idx="34227">
                  <c:v>-1.8915068E-2</c:v>
                </c:pt>
                <c:pt idx="34228">
                  <c:v>-2.3331244000000001E-2</c:v>
                </c:pt>
                <c:pt idx="34229">
                  <c:v>-1.6439782E-2</c:v>
                </c:pt>
                <c:pt idx="34230">
                  <c:v>-1.8282481E-2</c:v>
                </c:pt>
                <c:pt idx="34231">
                  <c:v>-1.5665124999999998E-2</c:v>
                </c:pt>
                <c:pt idx="34232">
                  <c:v>-2.0154819000000001E-2</c:v>
                </c:pt>
                <c:pt idx="34233">
                  <c:v>-1.9246148000000001E-2</c:v>
                </c:pt>
                <c:pt idx="34234">
                  <c:v>-1.8725895999999999E-2</c:v>
                </c:pt>
                <c:pt idx="34235">
                  <c:v>-1.3494116E-2</c:v>
                </c:pt>
                <c:pt idx="34236">
                  <c:v>-1.0849733E-2</c:v>
                </c:pt>
                <c:pt idx="34237">
                  <c:v>-2.1156965E-2</c:v>
                </c:pt>
                <c:pt idx="34238">
                  <c:v>-1.6365582E-2</c:v>
                </c:pt>
                <c:pt idx="34239">
                  <c:v>-1.6357857999999999E-2</c:v>
                </c:pt>
                <c:pt idx="34240">
                  <c:v>-1.4782708E-2</c:v>
                </c:pt>
                <c:pt idx="34241">
                  <c:v>-1.9178786999999999E-2</c:v>
                </c:pt>
                <c:pt idx="34242">
                  <c:v>-1.2264980999999999E-2</c:v>
                </c:pt>
                <c:pt idx="34243">
                  <c:v>-1.6387556000000001E-2</c:v>
                </c:pt>
                <c:pt idx="34244">
                  <c:v>-1.6097093E-2</c:v>
                </c:pt>
                <c:pt idx="34245">
                  <c:v>-1.3437660000000001E-2</c:v>
                </c:pt>
                <c:pt idx="34246">
                  <c:v>-1.2713500000000001E-2</c:v>
                </c:pt>
                <c:pt idx="34247">
                  <c:v>-8.7105029999999996E-3</c:v>
                </c:pt>
                <c:pt idx="34248">
                  <c:v>-1.1179522000000001E-2</c:v>
                </c:pt>
                <c:pt idx="34249">
                  <c:v>-1.5626999999999999E-2</c:v>
                </c:pt>
                <c:pt idx="34250">
                  <c:v>-1.6012471E-2</c:v>
                </c:pt>
                <c:pt idx="34251">
                  <c:v>-1.3535996E-2</c:v>
                </c:pt>
                <c:pt idx="34252">
                  <c:v>-1.8834376999999999E-2</c:v>
                </c:pt>
                <c:pt idx="34253">
                  <c:v>-3.0002869999999999E-3</c:v>
                </c:pt>
                <c:pt idx="34254">
                  <c:v>-9.7240550000000005E-3</c:v>
                </c:pt>
                <c:pt idx="34255">
                  <c:v>-5.6877689999999996E-3</c:v>
                </c:pt>
                <c:pt idx="34256">
                  <c:v>-9.6666679999999998E-3</c:v>
                </c:pt>
                <c:pt idx="34257">
                  <c:v>-1.1541001E-2</c:v>
                </c:pt>
                <c:pt idx="34258">
                  <c:v>-6.6674610000000004E-3</c:v>
                </c:pt>
                <c:pt idx="34259">
                  <c:v>-8.6256830000000003E-3</c:v>
                </c:pt>
                <c:pt idx="34260">
                  <c:v>-8.8285919999999997E-3</c:v>
                </c:pt>
                <c:pt idx="34261">
                  <c:v>-5.3859240000000003E-3</c:v>
                </c:pt>
                <c:pt idx="34262">
                  <c:v>-3.9815720000000001E-3</c:v>
                </c:pt>
                <c:pt idx="34263">
                  <c:v>-1.0407247999999999E-2</c:v>
                </c:pt>
                <c:pt idx="34264">
                  <c:v>-1.1110301E-2</c:v>
                </c:pt>
                <c:pt idx="34265">
                  <c:v>1.589249E-3</c:v>
                </c:pt>
                <c:pt idx="34266">
                  <c:v>-5.1539419999999999E-3</c:v>
                </c:pt>
                <c:pt idx="34267">
                  <c:v>-6.7062980000000003E-3</c:v>
                </c:pt>
                <c:pt idx="34268">
                  <c:v>-7.0824659999999999E-3</c:v>
                </c:pt>
                <c:pt idx="34269">
                  <c:v>-2.24084E-3</c:v>
                </c:pt>
                <c:pt idx="34270">
                  <c:v>1.09467E-4</c:v>
                </c:pt>
                <c:pt idx="34271">
                  <c:v>-6.2083499999999996E-3</c:v>
                </c:pt>
                <c:pt idx="34272">
                  <c:v>-2.1105709999999999E-3</c:v>
                </c:pt>
                <c:pt idx="34273">
                  <c:v>-5.1170130000000001E-3</c:v>
                </c:pt>
                <c:pt idx="34274">
                  <c:v>-9.4422029999999997E-3</c:v>
                </c:pt>
                <c:pt idx="34275">
                  <c:v>-6.5241769999999999E-3</c:v>
                </c:pt>
                <c:pt idx="34276">
                  <c:v>-4.8531340000000003E-3</c:v>
                </c:pt>
                <c:pt idx="34277">
                  <c:v>-1.8016849999999999E-3</c:v>
                </c:pt>
                <c:pt idx="34278">
                  <c:v>1.8277580000000001E-3</c:v>
                </c:pt>
                <c:pt idx="34279">
                  <c:v>-4.5848679999999998E-3</c:v>
                </c:pt>
                <c:pt idx="34280">
                  <c:v>5.1299689999999998E-3</c:v>
                </c:pt>
                <c:pt idx="34281">
                  <c:v>-7.5376230000000002E-3</c:v>
                </c:pt>
                <c:pt idx="34282">
                  <c:v>-5.5073190000000001E-3</c:v>
                </c:pt>
                <c:pt idx="34283">
                  <c:v>1.0347360000000001E-3</c:v>
                </c:pt>
                <c:pt idx="34284">
                  <c:v>-4.4937900000000002E-4</c:v>
                </c:pt>
                <c:pt idx="34285">
                  <c:v>-2.1362249999999998E-3</c:v>
                </c:pt>
                <c:pt idx="34286">
                  <c:v>-2.6451550000000002E-3</c:v>
                </c:pt>
                <c:pt idx="34287">
                  <c:v>1.5309480000000001E-3</c:v>
                </c:pt>
                <c:pt idx="34288">
                  <c:v>-4.641994E-3</c:v>
                </c:pt>
                <c:pt idx="34289">
                  <c:v>1.0747479999999999E-3</c:v>
                </c:pt>
                <c:pt idx="34290">
                  <c:v>-3.8299699999999998E-3</c:v>
                </c:pt>
                <c:pt idx="34291">
                  <c:v>2.923007E-3</c:v>
                </c:pt>
                <c:pt idx="34292">
                  <c:v>7.3122719999999999E-3</c:v>
                </c:pt>
                <c:pt idx="34293">
                  <c:v>2.2173779999999999E-3</c:v>
                </c:pt>
                <c:pt idx="34294">
                  <c:v>1.324286E-3</c:v>
                </c:pt>
                <c:pt idx="34295">
                  <c:v>6.5150529999999998E-3</c:v>
                </c:pt>
                <c:pt idx="34296">
                  <c:v>3.1610259999999999E-3</c:v>
                </c:pt>
                <c:pt idx="34297">
                  <c:v>2.9495709999999998E-3</c:v>
                </c:pt>
                <c:pt idx="34298">
                  <c:v>6.859403E-3</c:v>
                </c:pt>
                <c:pt idx="34299">
                  <c:v>7.2988239999999998E-3</c:v>
                </c:pt>
                <c:pt idx="34300">
                  <c:v>8.5124469999999994E-3</c:v>
                </c:pt>
                <c:pt idx="34301">
                  <c:v>4.2639059999999996E-3</c:v>
                </c:pt>
                <c:pt idx="34302">
                  <c:v>6.6013840000000001E-3</c:v>
                </c:pt>
                <c:pt idx="34303">
                  <c:v>1.0383606E-2</c:v>
                </c:pt>
                <c:pt idx="34304">
                  <c:v>1.1131155E-2</c:v>
                </c:pt>
                <c:pt idx="34305">
                  <c:v>6.4210880000000001E-3</c:v>
                </c:pt>
                <c:pt idx="34306">
                  <c:v>1.3129923999999999E-2</c:v>
                </c:pt>
                <c:pt idx="34307">
                  <c:v>1.2611407E-2</c:v>
                </c:pt>
                <c:pt idx="34308">
                  <c:v>6.0721029999999997E-3</c:v>
                </c:pt>
                <c:pt idx="34309">
                  <c:v>1.260031E-2</c:v>
                </c:pt>
                <c:pt idx="34310">
                  <c:v>1.3216634E-2</c:v>
                </c:pt>
                <c:pt idx="34311">
                  <c:v>1.1797702E-2</c:v>
                </c:pt>
                <c:pt idx="34312">
                  <c:v>6.9268239999999998E-3</c:v>
                </c:pt>
                <c:pt idx="34313">
                  <c:v>1.2438502000000001E-2</c:v>
                </c:pt>
                <c:pt idx="34314">
                  <c:v>1.3568284E-2</c:v>
                </c:pt>
                <c:pt idx="34315">
                  <c:v>1.6039165000000001E-2</c:v>
                </c:pt>
                <c:pt idx="34316">
                  <c:v>7.7046659999999998E-3</c:v>
                </c:pt>
                <c:pt idx="34317">
                  <c:v>1.0916438000000001E-2</c:v>
                </c:pt>
                <c:pt idx="34318">
                  <c:v>8.7809150000000002E-3</c:v>
                </c:pt>
                <c:pt idx="34319">
                  <c:v>3.040737E-3</c:v>
                </c:pt>
                <c:pt idx="34320">
                  <c:v>7.2998660000000003E-3</c:v>
                </c:pt>
                <c:pt idx="34321">
                  <c:v>7.6759039999999999E-3</c:v>
                </c:pt>
                <c:pt idx="34322">
                  <c:v>1.0427237000000001E-2</c:v>
                </c:pt>
                <c:pt idx="34323">
                  <c:v>9.9135130000000005E-3</c:v>
                </c:pt>
                <c:pt idx="34324">
                  <c:v>9.1167839999999993E-3</c:v>
                </c:pt>
                <c:pt idx="34325">
                  <c:v>1.4903566E-2</c:v>
                </c:pt>
                <c:pt idx="34326">
                  <c:v>9.802201E-3</c:v>
                </c:pt>
                <c:pt idx="34327">
                  <c:v>8.9324130000000002E-3</c:v>
                </c:pt>
                <c:pt idx="34328">
                  <c:v>8.3420260000000006E-3</c:v>
                </c:pt>
                <c:pt idx="34329">
                  <c:v>9.4842559999999999E-3</c:v>
                </c:pt>
                <c:pt idx="34330">
                  <c:v>4.8201729999999996E-3</c:v>
                </c:pt>
                <c:pt idx="34331">
                  <c:v>5.0201769999999998E-3</c:v>
                </c:pt>
                <c:pt idx="34332">
                  <c:v>1.4494262000000001E-2</c:v>
                </c:pt>
                <c:pt idx="34333">
                  <c:v>8.8954989999999994E-3</c:v>
                </c:pt>
                <c:pt idx="34334">
                  <c:v>8.2298849999999993E-3</c:v>
                </c:pt>
                <c:pt idx="34335">
                  <c:v>1.0123925000000001E-2</c:v>
                </c:pt>
                <c:pt idx="34336">
                  <c:v>1.3494821000000001E-2</c:v>
                </c:pt>
                <c:pt idx="34337">
                  <c:v>1.1143515999999999E-2</c:v>
                </c:pt>
                <c:pt idx="34338">
                  <c:v>1.4336407000000001E-2</c:v>
                </c:pt>
                <c:pt idx="34339">
                  <c:v>1.0305445999999999E-2</c:v>
                </c:pt>
                <c:pt idx="34340">
                  <c:v>8.9253920000000007E-3</c:v>
                </c:pt>
                <c:pt idx="34341">
                  <c:v>1.0653783999999999E-2</c:v>
                </c:pt>
                <c:pt idx="34342">
                  <c:v>7.3364609999999999E-3</c:v>
                </c:pt>
                <c:pt idx="34343">
                  <c:v>1.4447633E-2</c:v>
                </c:pt>
                <c:pt idx="34344">
                  <c:v>1.3937171999999999E-2</c:v>
                </c:pt>
                <c:pt idx="34345">
                  <c:v>7.9919310000000007E-3</c:v>
                </c:pt>
                <c:pt idx="34346">
                  <c:v>1.1309098E-2</c:v>
                </c:pt>
                <c:pt idx="34347">
                  <c:v>1.260872E-2</c:v>
                </c:pt>
                <c:pt idx="34348">
                  <c:v>1.1105614999999999E-2</c:v>
                </c:pt>
                <c:pt idx="34349">
                  <c:v>1.8283366999999998E-2</c:v>
                </c:pt>
                <c:pt idx="34350">
                  <c:v>1.3363928000000001E-2</c:v>
                </c:pt>
                <c:pt idx="34351">
                  <c:v>1.0039769E-2</c:v>
                </c:pt>
                <c:pt idx="34352">
                  <c:v>1.6604504999999999E-2</c:v>
                </c:pt>
                <c:pt idx="34353">
                  <c:v>1.1624661E-2</c:v>
                </c:pt>
                <c:pt idx="34354">
                  <c:v>1.2090741E-2</c:v>
                </c:pt>
                <c:pt idx="34355">
                  <c:v>1.5043121E-2</c:v>
                </c:pt>
                <c:pt idx="34356">
                  <c:v>1.2408229E-2</c:v>
                </c:pt>
                <c:pt idx="34357">
                  <c:v>9.8553229999999992E-3</c:v>
                </c:pt>
                <c:pt idx="34358">
                  <c:v>1.1764564999999999E-2</c:v>
                </c:pt>
                <c:pt idx="34359">
                  <c:v>1.2004783E-2</c:v>
                </c:pt>
                <c:pt idx="34360">
                  <c:v>1.1071057E-2</c:v>
                </c:pt>
                <c:pt idx="34361">
                  <c:v>1.7809386999999999E-2</c:v>
                </c:pt>
                <c:pt idx="34362">
                  <c:v>1.4106261E-2</c:v>
                </c:pt>
                <c:pt idx="34363">
                  <c:v>1.3057508000000001E-2</c:v>
                </c:pt>
                <c:pt idx="34364">
                  <c:v>1.0688493E-2</c:v>
                </c:pt>
                <c:pt idx="34365">
                  <c:v>1.2149237E-2</c:v>
                </c:pt>
                <c:pt idx="34366">
                  <c:v>1.1176805E-2</c:v>
                </c:pt>
                <c:pt idx="34367">
                  <c:v>8.6907449999999997E-3</c:v>
                </c:pt>
                <c:pt idx="34368">
                  <c:v>1.8407177E-2</c:v>
                </c:pt>
                <c:pt idx="34369">
                  <c:v>1.6526986E-2</c:v>
                </c:pt>
                <c:pt idx="34370">
                  <c:v>1.1681386E-2</c:v>
                </c:pt>
                <c:pt idx="34371">
                  <c:v>1.4110723E-2</c:v>
                </c:pt>
                <c:pt idx="34372">
                  <c:v>1.7271249999999998E-2</c:v>
                </c:pt>
                <c:pt idx="34373">
                  <c:v>1.1797123E-2</c:v>
                </c:pt>
                <c:pt idx="34374">
                  <c:v>1.1683317E-2</c:v>
                </c:pt>
                <c:pt idx="34375">
                  <c:v>1.8695951999999998E-2</c:v>
                </c:pt>
                <c:pt idx="34376">
                  <c:v>1.9694570000000002E-2</c:v>
                </c:pt>
                <c:pt idx="34377">
                  <c:v>1.6653241999999999E-2</c:v>
                </c:pt>
                <c:pt idx="34378">
                  <c:v>1.7815228999999998E-2</c:v>
                </c:pt>
                <c:pt idx="34379">
                  <c:v>1.1678506E-2</c:v>
                </c:pt>
                <c:pt idx="34380">
                  <c:v>1.1331071E-2</c:v>
                </c:pt>
                <c:pt idx="34381">
                  <c:v>1.2316974E-2</c:v>
                </c:pt>
                <c:pt idx="34382">
                  <c:v>9.5759350000000007E-3</c:v>
                </c:pt>
                <c:pt idx="34383">
                  <c:v>1.043167E-3</c:v>
                </c:pt>
                <c:pt idx="34384">
                  <c:v>1.84165E-3</c:v>
                </c:pt>
                <c:pt idx="34385">
                  <c:v>8.3088710000000007E-3</c:v>
                </c:pt>
                <c:pt idx="34386">
                  <c:v>3.0625309999999998E-3</c:v>
                </c:pt>
                <c:pt idx="34387">
                  <c:v>9.8180399999999997E-4</c:v>
                </c:pt>
                <c:pt idx="34388">
                  <c:v>9.0514510000000003E-3</c:v>
                </c:pt>
                <c:pt idx="34389">
                  <c:v>1.1747634999999999E-2</c:v>
                </c:pt>
                <c:pt idx="34390">
                  <c:v>1.5221149E-2</c:v>
                </c:pt>
                <c:pt idx="34391">
                  <c:v>1.3666928E-2</c:v>
                </c:pt>
                <c:pt idx="34392">
                  <c:v>1.1282578E-2</c:v>
                </c:pt>
                <c:pt idx="34393">
                  <c:v>1.6639524999999999E-2</c:v>
                </c:pt>
                <c:pt idx="34394">
                  <c:v>1.2295E-2</c:v>
                </c:pt>
                <c:pt idx="34395">
                  <c:v>7.6970520000000002E-3</c:v>
                </c:pt>
                <c:pt idx="34396">
                  <c:v>5.3767520000000003E-3</c:v>
                </c:pt>
                <c:pt idx="34397">
                  <c:v>8.9501809999999998E-3</c:v>
                </c:pt>
                <c:pt idx="34398">
                  <c:v>3.5357969999999998E-3</c:v>
                </c:pt>
                <c:pt idx="34399">
                  <c:v>2.1784576E-2</c:v>
                </c:pt>
                <c:pt idx="34400">
                  <c:v>1.9050397E-2</c:v>
                </c:pt>
                <c:pt idx="34401">
                  <c:v>1.8759048E-2</c:v>
                </c:pt>
                <c:pt idx="34402">
                  <c:v>1.8855563999999998E-2</c:v>
                </c:pt>
                <c:pt idx="34403">
                  <c:v>1.6896278000000001E-2</c:v>
                </c:pt>
                <c:pt idx="34404">
                  <c:v>1.6832896E-2</c:v>
                </c:pt>
                <c:pt idx="34405">
                  <c:v>2.0674505999999999E-2</c:v>
                </c:pt>
                <c:pt idx="34406">
                  <c:v>1.0814838E-2</c:v>
                </c:pt>
                <c:pt idx="34407">
                  <c:v>2.1412087999999999E-2</c:v>
                </c:pt>
                <c:pt idx="34408">
                  <c:v>3.0580441999999999E-2</c:v>
                </c:pt>
                <c:pt idx="34409">
                  <c:v>2.3167001E-2</c:v>
                </c:pt>
                <c:pt idx="34410">
                  <c:v>1.7086225999999999E-2</c:v>
                </c:pt>
                <c:pt idx="34411">
                  <c:v>2.3467161E-2</c:v>
                </c:pt>
                <c:pt idx="34412">
                  <c:v>1.9057431999999999E-2</c:v>
                </c:pt>
                <c:pt idx="34413">
                  <c:v>2.0465178000000001E-2</c:v>
                </c:pt>
                <c:pt idx="34414">
                  <c:v>2.5111842999999998E-2</c:v>
                </c:pt>
                <c:pt idx="34415">
                  <c:v>2.4927020000000001E-2</c:v>
                </c:pt>
                <c:pt idx="34416">
                  <c:v>1.7407025999999999E-2</c:v>
                </c:pt>
                <c:pt idx="34417">
                  <c:v>2.4310740000000001E-2</c:v>
                </c:pt>
                <c:pt idx="34418">
                  <c:v>1.9407530999999999E-2</c:v>
                </c:pt>
                <c:pt idx="34419">
                  <c:v>1.9946821E-2</c:v>
                </c:pt>
                <c:pt idx="34420">
                  <c:v>2.3398008000000001E-2</c:v>
                </c:pt>
                <c:pt idx="34421">
                  <c:v>2.4906688999999999E-2</c:v>
                </c:pt>
                <c:pt idx="34422">
                  <c:v>2.091177E-2</c:v>
                </c:pt>
                <c:pt idx="34423">
                  <c:v>2.3546701E-2</c:v>
                </c:pt>
                <c:pt idx="34424">
                  <c:v>1.8328945999999999E-2</c:v>
                </c:pt>
                <c:pt idx="34425">
                  <c:v>2.0573724000000002E-2</c:v>
                </c:pt>
                <c:pt idx="34426">
                  <c:v>2.3039034999999999E-2</c:v>
                </c:pt>
                <c:pt idx="34427">
                  <c:v>1.9240303E-2</c:v>
                </c:pt>
                <c:pt idx="34428">
                  <c:v>2.2926252000000001E-2</c:v>
                </c:pt>
                <c:pt idx="34429">
                  <c:v>1.9740578000000002E-2</c:v>
                </c:pt>
                <c:pt idx="34430">
                  <c:v>2.3673933000000001E-2</c:v>
                </c:pt>
                <c:pt idx="34431">
                  <c:v>2.3519202999999999E-2</c:v>
                </c:pt>
                <c:pt idx="34432">
                  <c:v>2.0143714E-2</c:v>
                </c:pt>
                <c:pt idx="34433">
                  <c:v>1.9626793999999999E-2</c:v>
                </c:pt>
                <c:pt idx="34434">
                  <c:v>2.0233662999999999E-2</c:v>
                </c:pt>
                <c:pt idx="34435">
                  <c:v>2.3727464E-2</c:v>
                </c:pt>
                <c:pt idx="34436">
                  <c:v>2.1960589999999999E-2</c:v>
                </c:pt>
                <c:pt idx="34437">
                  <c:v>2.1365643E-2</c:v>
                </c:pt>
                <c:pt idx="34438">
                  <c:v>1.880867E-2</c:v>
                </c:pt>
                <c:pt idx="34439">
                  <c:v>1.9391371000000001E-2</c:v>
                </c:pt>
                <c:pt idx="34440">
                  <c:v>2.2454629E-2</c:v>
                </c:pt>
                <c:pt idx="34441">
                  <c:v>2.3454912000000001E-2</c:v>
                </c:pt>
                <c:pt idx="34442">
                  <c:v>2.2326617E-2</c:v>
                </c:pt>
                <c:pt idx="34443">
                  <c:v>1.9936696E-2</c:v>
                </c:pt>
                <c:pt idx="34444">
                  <c:v>1.8558201999999999E-2</c:v>
                </c:pt>
                <c:pt idx="34445">
                  <c:v>2.1584352000000001E-2</c:v>
                </c:pt>
                <c:pt idx="34446">
                  <c:v>2.1402147E-2</c:v>
                </c:pt>
                <c:pt idx="34447">
                  <c:v>2.4499936E-2</c:v>
                </c:pt>
                <c:pt idx="34448">
                  <c:v>2.7615701999999999E-2</c:v>
                </c:pt>
                <c:pt idx="34449">
                  <c:v>1.6384352000000001E-2</c:v>
                </c:pt>
                <c:pt idx="34450">
                  <c:v>1.5878683000000001E-2</c:v>
                </c:pt>
                <c:pt idx="34451">
                  <c:v>3.0380394000000002E-2</c:v>
                </c:pt>
                <c:pt idx="34452">
                  <c:v>2.8678635000000001E-2</c:v>
                </c:pt>
                <c:pt idx="34453">
                  <c:v>1.3093550000000001E-2</c:v>
                </c:pt>
                <c:pt idx="34454">
                  <c:v>3.0582749999999999E-2</c:v>
                </c:pt>
                <c:pt idx="34455">
                  <c:v>2.8894304999999999E-2</c:v>
                </c:pt>
                <c:pt idx="34456">
                  <c:v>1.5713662E-2</c:v>
                </c:pt>
                <c:pt idx="34457">
                  <c:v>2.0013869E-2</c:v>
                </c:pt>
                <c:pt idx="34458">
                  <c:v>2.1878518E-2</c:v>
                </c:pt>
                <c:pt idx="34459">
                  <c:v>1.8437449000000002E-2</c:v>
                </c:pt>
                <c:pt idx="34460">
                  <c:v>2.0876394999999999E-2</c:v>
                </c:pt>
                <c:pt idx="34461">
                  <c:v>2.5530267999999998E-2</c:v>
                </c:pt>
                <c:pt idx="34462">
                  <c:v>1.9894574000000002E-2</c:v>
                </c:pt>
                <c:pt idx="34463">
                  <c:v>2.3167867000000002E-2</c:v>
                </c:pt>
                <c:pt idx="34464">
                  <c:v>2.2761977999999999E-2</c:v>
                </c:pt>
                <c:pt idx="34465">
                  <c:v>1.7408225999999999E-2</c:v>
                </c:pt>
                <c:pt idx="34466">
                  <c:v>2.4489349000000001E-2</c:v>
                </c:pt>
                <c:pt idx="34467">
                  <c:v>3.4512158000000001E-2</c:v>
                </c:pt>
                <c:pt idx="34468">
                  <c:v>1.982134E-2</c:v>
                </c:pt>
                <c:pt idx="34469">
                  <c:v>9.3564479999999998E-3</c:v>
                </c:pt>
                <c:pt idx="34470">
                  <c:v>1.5852117999999998E-2</c:v>
                </c:pt>
                <c:pt idx="34471">
                  <c:v>2.2497771E-2</c:v>
                </c:pt>
                <c:pt idx="34472">
                  <c:v>2.4118058000000001E-2</c:v>
                </c:pt>
                <c:pt idx="34473">
                  <c:v>2.4027247000000002E-2</c:v>
                </c:pt>
                <c:pt idx="34474">
                  <c:v>2.4467023000000001E-2</c:v>
                </c:pt>
                <c:pt idx="34475">
                  <c:v>2.2047008999999999E-2</c:v>
                </c:pt>
                <c:pt idx="34476">
                  <c:v>1.6173428E-2</c:v>
                </c:pt>
                <c:pt idx="34477">
                  <c:v>2.7140858E-2</c:v>
                </c:pt>
                <c:pt idx="34478">
                  <c:v>2.3982548999999999E-2</c:v>
                </c:pt>
                <c:pt idx="34479">
                  <c:v>1.9013888999999999E-2</c:v>
                </c:pt>
                <c:pt idx="34480">
                  <c:v>2.444195E-2</c:v>
                </c:pt>
                <c:pt idx="34481">
                  <c:v>2.6141047000000001E-2</c:v>
                </c:pt>
                <c:pt idx="34482">
                  <c:v>1.1508193E-2</c:v>
                </c:pt>
                <c:pt idx="34483">
                  <c:v>2.0384507E-2</c:v>
                </c:pt>
                <c:pt idx="34484">
                  <c:v>3.2478567E-2</c:v>
                </c:pt>
                <c:pt idx="34485">
                  <c:v>1.8991785000000001E-2</c:v>
                </c:pt>
                <c:pt idx="34486">
                  <c:v>2.4454615999999998E-2</c:v>
                </c:pt>
                <c:pt idx="34487">
                  <c:v>3.0023286E-2</c:v>
                </c:pt>
                <c:pt idx="34488">
                  <c:v>2.2838501000000001E-2</c:v>
                </c:pt>
                <c:pt idx="34489">
                  <c:v>1.9577460000000001E-2</c:v>
                </c:pt>
                <c:pt idx="34490">
                  <c:v>3.2051510999999998E-2</c:v>
                </c:pt>
                <c:pt idx="34491">
                  <c:v>2.1007912E-2</c:v>
                </c:pt>
                <c:pt idx="34492">
                  <c:v>2.1016942E-2</c:v>
                </c:pt>
                <c:pt idx="34493">
                  <c:v>2.7322510000000001E-2</c:v>
                </c:pt>
                <c:pt idx="34494">
                  <c:v>2.4484466999999999E-2</c:v>
                </c:pt>
                <c:pt idx="34495">
                  <c:v>2.1651929E-2</c:v>
                </c:pt>
                <c:pt idx="34496">
                  <c:v>2.7064406999999999E-2</c:v>
                </c:pt>
                <c:pt idx="34497">
                  <c:v>2.3844379999999998E-2</c:v>
                </c:pt>
                <c:pt idx="34498">
                  <c:v>2.3870695000000001E-2</c:v>
                </c:pt>
                <c:pt idx="34499">
                  <c:v>2.7448119999999999E-2</c:v>
                </c:pt>
                <c:pt idx="34500">
                  <c:v>2.2662821999999999E-2</c:v>
                </c:pt>
                <c:pt idx="34501">
                  <c:v>1.7122116E-2</c:v>
                </c:pt>
                <c:pt idx="34502">
                  <c:v>2.5685751999999999E-2</c:v>
                </c:pt>
                <c:pt idx="34503">
                  <c:v>2.0897921E-2</c:v>
                </c:pt>
                <c:pt idx="34504">
                  <c:v>2.0978839999999999E-2</c:v>
                </c:pt>
                <c:pt idx="34505">
                  <c:v>2.7615173E-2</c:v>
                </c:pt>
                <c:pt idx="34506">
                  <c:v>1.8549970999999998E-2</c:v>
                </c:pt>
                <c:pt idx="34507">
                  <c:v>1.9159038E-2</c:v>
                </c:pt>
                <c:pt idx="34508">
                  <c:v>2.8202749999999999E-2</c:v>
                </c:pt>
                <c:pt idx="34509">
                  <c:v>1.8645729999999999E-2</c:v>
                </c:pt>
                <c:pt idx="34510">
                  <c:v>2.3896117000000001E-2</c:v>
                </c:pt>
                <c:pt idx="34511">
                  <c:v>2.3561358000000001E-2</c:v>
                </c:pt>
                <c:pt idx="34512">
                  <c:v>1.4081411E-2</c:v>
                </c:pt>
                <c:pt idx="34513">
                  <c:v>1.6181313999999999E-2</c:v>
                </c:pt>
                <c:pt idx="34514">
                  <c:v>2.7350719999999999E-2</c:v>
                </c:pt>
                <c:pt idx="34515">
                  <c:v>2.9260207E-2</c:v>
                </c:pt>
                <c:pt idx="34516">
                  <c:v>1.1585714E-2</c:v>
                </c:pt>
                <c:pt idx="34517">
                  <c:v>2.1865249E-2</c:v>
                </c:pt>
                <c:pt idx="34518">
                  <c:v>1.9921075999999999E-2</c:v>
                </c:pt>
                <c:pt idx="34519">
                  <c:v>1.3616309E-2</c:v>
                </c:pt>
                <c:pt idx="34520">
                  <c:v>2.645047E-2</c:v>
                </c:pt>
                <c:pt idx="34521">
                  <c:v>2.7612406999999999E-2</c:v>
                </c:pt>
                <c:pt idx="34522">
                  <c:v>1.6328385000000001E-2</c:v>
                </c:pt>
                <c:pt idx="34523">
                  <c:v>2.3449145000000001E-2</c:v>
                </c:pt>
                <c:pt idx="34524">
                  <c:v>2.7407654E-2</c:v>
                </c:pt>
                <c:pt idx="34525">
                  <c:v>1.6255400999999999E-2</c:v>
                </c:pt>
                <c:pt idx="34526">
                  <c:v>2.4531715999999999E-2</c:v>
                </c:pt>
                <c:pt idx="34527">
                  <c:v>3.0492669E-2</c:v>
                </c:pt>
                <c:pt idx="34528">
                  <c:v>1.7282913E-2</c:v>
                </c:pt>
                <c:pt idx="34529">
                  <c:v>2.1410812000000001E-2</c:v>
                </c:pt>
                <c:pt idx="34530">
                  <c:v>2.5193362E-2</c:v>
                </c:pt>
                <c:pt idx="34531">
                  <c:v>1.1378747E-2</c:v>
                </c:pt>
                <c:pt idx="34532">
                  <c:v>2.1326857000000001E-2</c:v>
                </c:pt>
                <c:pt idx="34533">
                  <c:v>3.2933447999999997E-2</c:v>
                </c:pt>
                <c:pt idx="34534">
                  <c:v>2.0001072000000002E-2</c:v>
                </c:pt>
                <c:pt idx="34535">
                  <c:v>1.0093315E-2</c:v>
                </c:pt>
                <c:pt idx="34536">
                  <c:v>2.0683468999999999E-2</c:v>
                </c:pt>
                <c:pt idx="34537">
                  <c:v>1.8894890000000001E-2</c:v>
                </c:pt>
                <c:pt idx="34538">
                  <c:v>1.6693626999999999E-2</c:v>
                </c:pt>
                <c:pt idx="34539">
                  <c:v>2.4611470999999999E-2</c:v>
                </c:pt>
                <c:pt idx="34540">
                  <c:v>2.5048519000000002E-2</c:v>
                </c:pt>
                <c:pt idx="34541">
                  <c:v>1.5407608999999999E-2</c:v>
                </c:pt>
                <c:pt idx="34542">
                  <c:v>1.9081706E-2</c:v>
                </c:pt>
                <c:pt idx="34543">
                  <c:v>2.4304164999999999E-2</c:v>
                </c:pt>
                <c:pt idx="34544">
                  <c:v>4.5227369999999998E-3</c:v>
                </c:pt>
                <c:pt idx="34545">
                  <c:v>2.4642387000000002E-2</c:v>
                </c:pt>
                <c:pt idx="34546">
                  <c:v>3.9867255999999997E-2</c:v>
                </c:pt>
                <c:pt idx="34547">
                  <c:v>4.5537658000000002E-2</c:v>
                </c:pt>
                <c:pt idx="34548">
                  <c:v>1.0476917000000001E-2</c:v>
                </c:pt>
                <c:pt idx="34549">
                  <c:v>1.6256243E-2</c:v>
                </c:pt>
                <c:pt idx="34550">
                  <c:v>3.8408030000000003E-2</c:v>
                </c:pt>
                <c:pt idx="34551">
                  <c:v>2.9226783999999999E-2</c:v>
                </c:pt>
                <c:pt idx="34552">
                  <c:v>3.2622825000000001E-2</c:v>
                </c:pt>
                <c:pt idx="34553">
                  <c:v>2.7581728999999999E-2</c:v>
                </c:pt>
                <c:pt idx="34554">
                  <c:v>7.1335219999999998E-3</c:v>
                </c:pt>
                <c:pt idx="34555">
                  <c:v>1.4659882000000001E-2</c:v>
                </c:pt>
                <c:pt idx="34556">
                  <c:v>2.7126342000000001E-2</c:v>
                </c:pt>
                <c:pt idx="34557">
                  <c:v>2.8828900000000001E-2</c:v>
                </c:pt>
                <c:pt idx="34558">
                  <c:v>2.2316029000000001E-2</c:v>
                </c:pt>
                <c:pt idx="34559">
                  <c:v>2.1658760999999999E-2</c:v>
                </c:pt>
                <c:pt idx="34560">
                  <c:v>6.5502549999999996E-3</c:v>
                </c:pt>
                <c:pt idx="34561">
                  <c:v>6.7912709999999998E-3</c:v>
                </c:pt>
                <c:pt idx="34562">
                  <c:v>3.5730675000000003E-2</c:v>
                </c:pt>
                <c:pt idx="34563">
                  <c:v>2.9261586999999999E-2</c:v>
                </c:pt>
                <c:pt idx="34564">
                  <c:v>-2.2536740000000002E-3</c:v>
                </c:pt>
                <c:pt idx="34565">
                  <c:v>1.1059202000000001E-2</c:v>
                </c:pt>
                <c:pt idx="34566">
                  <c:v>2.9084235E-2</c:v>
                </c:pt>
                <c:pt idx="34567">
                  <c:v>8.9121219999999998E-3</c:v>
                </c:pt>
                <c:pt idx="34568">
                  <c:v>1.6118674E-2</c:v>
                </c:pt>
                <c:pt idx="34569">
                  <c:v>1.8679569E-2</c:v>
                </c:pt>
                <c:pt idx="34570">
                  <c:v>1.0065803E-2</c:v>
                </c:pt>
                <c:pt idx="34571">
                  <c:v>1.2415511000000001E-2</c:v>
                </c:pt>
                <c:pt idx="34572">
                  <c:v>2.1684511E-2</c:v>
                </c:pt>
                <c:pt idx="34573">
                  <c:v>1.587802E-2</c:v>
                </c:pt>
                <c:pt idx="34574">
                  <c:v>5.503829E-3</c:v>
                </c:pt>
                <c:pt idx="34575">
                  <c:v>1.9823646E-2</c:v>
                </c:pt>
                <c:pt idx="34576">
                  <c:v>2.1772976999999999E-2</c:v>
                </c:pt>
                <c:pt idx="34577">
                  <c:v>1.1174659999999999E-2</c:v>
                </c:pt>
                <c:pt idx="34578">
                  <c:v>1.4817682E-2</c:v>
                </c:pt>
                <c:pt idx="34579">
                  <c:v>2.3917969000000001E-2</c:v>
                </c:pt>
                <c:pt idx="34580">
                  <c:v>1.6733455000000001E-2</c:v>
                </c:pt>
                <c:pt idx="34581">
                  <c:v>2.3033162999999999E-2</c:v>
                </c:pt>
                <c:pt idx="34582">
                  <c:v>3.1304846999999997E-2</c:v>
                </c:pt>
                <c:pt idx="34583">
                  <c:v>1.6598873E-2</c:v>
                </c:pt>
                <c:pt idx="34584">
                  <c:v>1.5946081000000001E-2</c:v>
                </c:pt>
                <c:pt idx="34585">
                  <c:v>2.3086281E-2</c:v>
                </c:pt>
                <c:pt idx="34586">
                  <c:v>1.4835421E-2</c:v>
                </c:pt>
                <c:pt idx="34587">
                  <c:v>2.6806064000000001E-2</c:v>
                </c:pt>
                <c:pt idx="34588">
                  <c:v>3.2482058000000001E-2</c:v>
                </c:pt>
                <c:pt idx="34589">
                  <c:v>1.3237525E-2</c:v>
                </c:pt>
                <c:pt idx="34590">
                  <c:v>1.3675144E-2</c:v>
                </c:pt>
                <c:pt idx="34591">
                  <c:v>2.9851984000000002E-2</c:v>
                </c:pt>
                <c:pt idx="34592">
                  <c:v>3.6239388999999997E-2</c:v>
                </c:pt>
                <c:pt idx="34593">
                  <c:v>2.5783285E-2</c:v>
                </c:pt>
                <c:pt idx="34594">
                  <c:v>2.2035870999999999E-2</c:v>
                </c:pt>
                <c:pt idx="34595">
                  <c:v>2.5035920999999999E-2</c:v>
                </c:pt>
                <c:pt idx="34596">
                  <c:v>2.5851894E-2</c:v>
                </c:pt>
                <c:pt idx="34597">
                  <c:v>1.8739124999999999E-2</c:v>
                </c:pt>
                <c:pt idx="34598">
                  <c:v>1.5444731E-2</c:v>
                </c:pt>
                <c:pt idx="34599">
                  <c:v>2.0539358000000001E-2</c:v>
                </c:pt>
                <c:pt idx="34600">
                  <c:v>4.0005125000000002E-2</c:v>
                </c:pt>
                <c:pt idx="34601">
                  <c:v>2.6529794999999998E-2</c:v>
                </c:pt>
                <c:pt idx="34602">
                  <c:v>-3.9209340000000001E-3</c:v>
                </c:pt>
                <c:pt idx="34603">
                  <c:v>1.1971289999999999E-3</c:v>
                </c:pt>
                <c:pt idx="34604">
                  <c:v>3.0318251000000001E-2</c:v>
                </c:pt>
                <c:pt idx="34605">
                  <c:v>3.4742028000000001E-2</c:v>
                </c:pt>
                <c:pt idx="34606">
                  <c:v>1.0394702E-2</c:v>
                </c:pt>
                <c:pt idx="34607">
                  <c:v>1.9983415000000001E-2</c:v>
                </c:pt>
                <c:pt idx="34608">
                  <c:v>3.1894988999999999E-2</c:v>
                </c:pt>
                <c:pt idx="34609">
                  <c:v>9.2663759999999998E-3</c:v>
                </c:pt>
                <c:pt idx="34610">
                  <c:v>6.3612649999999996E-3</c:v>
                </c:pt>
                <c:pt idx="34611">
                  <c:v>3.1340650999999997E-2</c:v>
                </c:pt>
                <c:pt idx="34612">
                  <c:v>3.2306686000000001E-2</c:v>
                </c:pt>
                <c:pt idx="34613">
                  <c:v>1.487257E-2</c:v>
                </c:pt>
                <c:pt idx="34614">
                  <c:v>1.3748834E-2</c:v>
                </c:pt>
                <c:pt idx="34615">
                  <c:v>1.8217884E-2</c:v>
                </c:pt>
                <c:pt idx="34616">
                  <c:v>1.3188897E-2</c:v>
                </c:pt>
                <c:pt idx="34617">
                  <c:v>1.8327467E-2</c:v>
                </c:pt>
                <c:pt idx="34618">
                  <c:v>1.5084337E-2</c:v>
                </c:pt>
                <c:pt idx="34619">
                  <c:v>1.49099E-2</c:v>
                </c:pt>
                <c:pt idx="34620">
                  <c:v>2.2695236000000001E-2</c:v>
                </c:pt>
                <c:pt idx="34621">
                  <c:v>1.4508413E-2</c:v>
                </c:pt>
                <c:pt idx="34622">
                  <c:v>-2.1672306999999998E-2</c:v>
                </c:pt>
                <c:pt idx="34623">
                  <c:v>1.7386945000000001E-2</c:v>
                </c:pt>
                <c:pt idx="34624">
                  <c:v>6.4342864E-2</c:v>
                </c:pt>
                <c:pt idx="34625">
                  <c:v>1.4674112E-2</c:v>
                </c:pt>
                <c:pt idx="34626">
                  <c:v>2.6667145999999999E-2</c:v>
                </c:pt>
                <c:pt idx="34627">
                  <c:v>2.2073992000000001E-2</c:v>
                </c:pt>
                <c:pt idx="34628">
                  <c:v>6.6185099999999998E-4</c:v>
                </c:pt>
                <c:pt idx="34629">
                  <c:v>3.0182160000000002E-3</c:v>
                </c:pt>
                <c:pt idx="34630">
                  <c:v>1.7919434000000001E-2</c:v>
                </c:pt>
                <c:pt idx="34631">
                  <c:v>3.2338052999999999E-2</c:v>
                </c:pt>
                <c:pt idx="34632">
                  <c:v>2.6194733000000001E-2</c:v>
                </c:pt>
                <c:pt idx="34633">
                  <c:v>9.5710150000000004E-3</c:v>
                </c:pt>
                <c:pt idx="34634">
                  <c:v>1.5446689E-2</c:v>
                </c:pt>
                <c:pt idx="34635">
                  <c:v>2.2474507000000001E-2</c:v>
                </c:pt>
                <c:pt idx="34636">
                  <c:v>2.2844229000000001E-2</c:v>
                </c:pt>
                <c:pt idx="34637">
                  <c:v>9.7265630000000006E-3</c:v>
                </c:pt>
                <c:pt idx="34638">
                  <c:v>1.520145E-2</c:v>
                </c:pt>
                <c:pt idx="34639">
                  <c:v>3.0324476E-2</c:v>
                </c:pt>
                <c:pt idx="34640">
                  <c:v>1.3896768E-2</c:v>
                </c:pt>
                <c:pt idx="34641">
                  <c:v>1.1498326E-2</c:v>
                </c:pt>
                <c:pt idx="34642">
                  <c:v>1.2225728E-2</c:v>
                </c:pt>
                <c:pt idx="34643">
                  <c:v>9.4038430000000003E-3</c:v>
                </c:pt>
                <c:pt idx="34644">
                  <c:v>2.3461169E-2</c:v>
                </c:pt>
                <c:pt idx="34645">
                  <c:v>1.0922739000000001E-2</c:v>
                </c:pt>
                <c:pt idx="34646">
                  <c:v>1.0069753000000001E-2</c:v>
                </c:pt>
                <c:pt idx="34647">
                  <c:v>1.0402648E-2</c:v>
                </c:pt>
                <c:pt idx="34648">
                  <c:v>1.928566E-2</c:v>
                </c:pt>
                <c:pt idx="34649">
                  <c:v>1.0307346E-2</c:v>
                </c:pt>
                <c:pt idx="34650">
                  <c:v>1.809251E-3</c:v>
                </c:pt>
                <c:pt idx="34651">
                  <c:v>2.2464993999999999E-2</c:v>
                </c:pt>
                <c:pt idx="34652">
                  <c:v>3.8989700000000002E-2</c:v>
                </c:pt>
                <c:pt idx="34653">
                  <c:v>-2.6742600000000002E-4</c:v>
                </c:pt>
                <c:pt idx="34654">
                  <c:v>-4.6984690000000003E-3</c:v>
                </c:pt>
                <c:pt idx="34655">
                  <c:v>1.8000985000000001E-2</c:v>
                </c:pt>
                <c:pt idx="34656">
                  <c:v>1.4448481000000001E-2</c:v>
                </c:pt>
                <c:pt idx="34657">
                  <c:v>-3.7241319999999998E-3</c:v>
                </c:pt>
                <c:pt idx="34658">
                  <c:v>-1.9743590000000002E-3</c:v>
                </c:pt>
                <c:pt idx="34659">
                  <c:v>2.4812514000000001E-2</c:v>
                </c:pt>
                <c:pt idx="34660">
                  <c:v>2.6034754E-2</c:v>
                </c:pt>
                <c:pt idx="34661">
                  <c:v>4.8671510000000001E-3</c:v>
                </c:pt>
                <c:pt idx="34662">
                  <c:v>2.3601368000000001E-2</c:v>
                </c:pt>
                <c:pt idx="34663">
                  <c:v>1.7136544E-2</c:v>
                </c:pt>
                <c:pt idx="34664">
                  <c:v>8.9219509999999991E-3</c:v>
                </c:pt>
                <c:pt idx="34665">
                  <c:v>1.937011E-3</c:v>
                </c:pt>
                <c:pt idx="34666">
                  <c:v>2.2664449999999999E-2</c:v>
                </c:pt>
                <c:pt idx="34667">
                  <c:v>3.6310490000000001E-2</c:v>
                </c:pt>
                <c:pt idx="34668">
                  <c:v>2.1807277999999999E-2</c:v>
                </c:pt>
                <c:pt idx="34669">
                  <c:v>-8.1391689999999999E-3</c:v>
                </c:pt>
                <c:pt idx="34670">
                  <c:v>1.395179E-2</c:v>
                </c:pt>
                <c:pt idx="34671">
                  <c:v>1.5946232000000001E-2</c:v>
                </c:pt>
                <c:pt idx="34672">
                  <c:v>2.2373180999999999E-2</c:v>
                </c:pt>
                <c:pt idx="34673">
                  <c:v>2.2569723E-2</c:v>
                </c:pt>
                <c:pt idx="34674">
                  <c:v>4.5051102000000003E-2</c:v>
                </c:pt>
                <c:pt idx="34675">
                  <c:v>2.4775390000000001E-2</c:v>
                </c:pt>
                <c:pt idx="34676">
                  <c:v>6.4971339999999999E-3</c:v>
                </c:pt>
                <c:pt idx="34677">
                  <c:v>8.3389769999999992E-3</c:v>
                </c:pt>
                <c:pt idx="34678">
                  <c:v>1.2585836E-2</c:v>
                </c:pt>
                <c:pt idx="34679">
                  <c:v>2.1271469000000001E-2</c:v>
                </c:pt>
                <c:pt idx="34680">
                  <c:v>3.8801923000000002E-2</c:v>
                </c:pt>
                <c:pt idx="34681">
                  <c:v>3.2574384999999997E-2</c:v>
                </c:pt>
                <c:pt idx="34682">
                  <c:v>5.0702129999999996E-3</c:v>
                </c:pt>
                <c:pt idx="34683">
                  <c:v>4.3679369999999997E-3</c:v>
                </c:pt>
                <c:pt idx="34684">
                  <c:v>2.7006581000000002E-2</c:v>
                </c:pt>
                <c:pt idx="34685">
                  <c:v>7.2302140000000004E-3</c:v>
                </c:pt>
                <c:pt idx="34686">
                  <c:v>2.3675449000000001E-2</c:v>
                </c:pt>
                <c:pt idx="34687">
                  <c:v>5.8533564000000003E-2</c:v>
                </c:pt>
                <c:pt idx="34688">
                  <c:v>2.0564945000000001E-2</c:v>
                </c:pt>
                <c:pt idx="34689">
                  <c:v>-1.8402959999999999E-2</c:v>
                </c:pt>
                <c:pt idx="34690">
                  <c:v>1.8910669000000001E-2</c:v>
                </c:pt>
                <c:pt idx="34691">
                  <c:v>2.3294763999999999E-2</c:v>
                </c:pt>
                <c:pt idx="34692">
                  <c:v>8.3477480000000003E-3</c:v>
                </c:pt>
                <c:pt idx="34693">
                  <c:v>2.2070217999999999E-2</c:v>
                </c:pt>
                <c:pt idx="34694">
                  <c:v>2.4682675000000001E-2</c:v>
                </c:pt>
                <c:pt idx="34695">
                  <c:v>6.7974180000000004E-3</c:v>
                </c:pt>
                <c:pt idx="34696">
                  <c:v>1.6303390000000001E-2</c:v>
                </c:pt>
                <c:pt idx="34697">
                  <c:v>1.7411532E-2</c:v>
                </c:pt>
                <c:pt idx="34698">
                  <c:v>-3.3923320000000001E-3</c:v>
                </c:pt>
                <c:pt idx="34699">
                  <c:v>2.5261150999999999E-2</c:v>
                </c:pt>
                <c:pt idx="34700">
                  <c:v>4.3016668000000001E-2</c:v>
                </c:pt>
                <c:pt idx="34701">
                  <c:v>3.8026890000000002E-3</c:v>
                </c:pt>
                <c:pt idx="34702">
                  <c:v>2.8039330000000002E-3</c:v>
                </c:pt>
                <c:pt idx="34703">
                  <c:v>1.7908849000000001E-2</c:v>
                </c:pt>
                <c:pt idx="34704">
                  <c:v>1.1744732000000001E-2</c:v>
                </c:pt>
                <c:pt idx="34705">
                  <c:v>1.1338068E-2</c:v>
                </c:pt>
                <c:pt idx="34706">
                  <c:v>2.4011484999999999E-2</c:v>
                </c:pt>
                <c:pt idx="34707">
                  <c:v>1.8872650000000001E-2</c:v>
                </c:pt>
                <c:pt idx="34708">
                  <c:v>1.3062979000000001E-2</c:v>
                </c:pt>
                <c:pt idx="34709">
                  <c:v>1.7780770000000001E-2</c:v>
                </c:pt>
                <c:pt idx="34710">
                  <c:v>2.207175E-3</c:v>
                </c:pt>
                <c:pt idx="34711">
                  <c:v>7.1204409999999999E-3</c:v>
                </c:pt>
                <c:pt idx="34712">
                  <c:v>3.0601334000000001E-2</c:v>
                </c:pt>
                <c:pt idx="34713">
                  <c:v>3.3963307999999998E-2</c:v>
                </c:pt>
                <c:pt idx="34714">
                  <c:v>6.4102619999999999E-3</c:v>
                </c:pt>
                <c:pt idx="34715">
                  <c:v>-4.0181449999999999E-3</c:v>
                </c:pt>
                <c:pt idx="34716">
                  <c:v>2.9345280000000001E-2</c:v>
                </c:pt>
                <c:pt idx="34717">
                  <c:v>1.4088827999999999E-2</c:v>
                </c:pt>
                <c:pt idx="34718">
                  <c:v>6.7501900000000001E-4</c:v>
                </c:pt>
                <c:pt idx="34719">
                  <c:v>3.1881939999999998E-2</c:v>
                </c:pt>
                <c:pt idx="34720">
                  <c:v>2.2190749999999999E-2</c:v>
                </c:pt>
                <c:pt idx="34721">
                  <c:v>2.6002719999999998E-3</c:v>
                </c:pt>
                <c:pt idx="34722">
                  <c:v>1.7772264999999999E-2</c:v>
                </c:pt>
                <c:pt idx="34723">
                  <c:v>1.1390265E-2</c:v>
                </c:pt>
                <c:pt idx="34724">
                  <c:v>-8.0702699999999998E-4</c:v>
                </c:pt>
                <c:pt idx="34725">
                  <c:v>1.7713128000000002E-2</c:v>
                </c:pt>
                <c:pt idx="34726">
                  <c:v>1.8291458E-2</c:v>
                </c:pt>
                <c:pt idx="34727">
                  <c:v>2.5963850000000001E-3</c:v>
                </c:pt>
                <c:pt idx="34728">
                  <c:v>1.9622013000000001E-2</c:v>
                </c:pt>
                <c:pt idx="34729">
                  <c:v>2.6170460999999999E-2</c:v>
                </c:pt>
                <c:pt idx="34730">
                  <c:v>-7.4780710000000002E-3</c:v>
                </c:pt>
                <c:pt idx="34731">
                  <c:v>-3.4907860000000001E-3</c:v>
                </c:pt>
                <c:pt idx="34732">
                  <c:v>2.4734263999999999E-2</c:v>
                </c:pt>
                <c:pt idx="34733">
                  <c:v>7.1637940000000002E-3</c:v>
                </c:pt>
                <c:pt idx="34734">
                  <c:v>1.0643853999999999E-2</c:v>
                </c:pt>
                <c:pt idx="34735">
                  <c:v>2.3179885000000001E-2</c:v>
                </c:pt>
                <c:pt idx="34736">
                  <c:v>3.8642080000000001E-3</c:v>
                </c:pt>
                <c:pt idx="34737">
                  <c:v>-5.6041290000000002E-3</c:v>
                </c:pt>
                <c:pt idx="34738">
                  <c:v>1.2356514000000001E-2</c:v>
                </c:pt>
                <c:pt idx="34739">
                  <c:v>1.843651E-2</c:v>
                </c:pt>
                <c:pt idx="34740">
                  <c:v>5.694635E-3</c:v>
                </c:pt>
                <c:pt idx="34741">
                  <c:v>1.0345579000000001E-2</c:v>
                </c:pt>
                <c:pt idx="34742">
                  <c:v>3.477253E-3</c:v>
                </c:pt>
                <c:pt idx="34743">
                  <c:v>2.1259650000000001E-3</c:v>
                </c:pt>
                <c:pt idx="34744">
                  <c:v>-1.156525E-3</c:v>
                </c:pt>
                <c:pt idx="34745">
                  <c:v>1.2657290999999999E-2</c:v>
                </c:pt>
                <c:pt idx="34746">
                  <c:v>1.8261415999999999E-2</c:v>
                </c:pt>
                <c:pt idx="34747">
                  <c:v>7.3326010000000002E-3</c:v>
                </c:pt>
                <c:pt idx="34748">
                  <c:v>-1.3129404000000001E-2</c:v>
                </c:pt>
                <c:pt idx="34749">
                  <c:v>-1.2180252000000001E-2</c:v>
                </c:pt>
                <c:pt idx="34750">
                  <c:v>1.2843926E-2</c:v>
                </c:pt>
                <c:pt idx="34751">
                  <c:v>2.8978499999999998E-4</c:v>
                </c:pt>
                <c:pt idx="34752">
                  <c:v>2.0360822000000001E-2</c:v>
                </c:pt>
                <c:pt idx="34753">
                  <c:v>1.9008734999999999E-2</c:v>
                </c:pt>
                <c:pt idx="34754">
                  <c:v>-1.7432909E-2</c:v>
                </c:pt>
                <c:pt idx="34755">
                  <c:v>-1.3886113E-2</c:v>
                </c:pt>
                <c:pt idx="34756">
                  <c:v>8.0538599999999995E-3</c:v>
                </c:pt>
                <c:pt idx="34757">
                  <c:v>-1.6712738000000001E-2</c:v>
                </c:pt>
                <c:pt idx="34758">
                  <c:v>3.5283329999999998E-3</c:v>
                </c:pt>
                <c:pt idx="34759">
                  <c:v>3.1186594000000002E-2</c:v>
                </c:pt>
                <c:pt idx="34760">
                  <c:v>2.0448744000000001E-2</c:v>
                </c:pt>
                <c:pt idx="34761">
                  <c:v>-2.4957885999999999E-2</c:v>
                </c:pt>
                <c:pt idx="34762">
                  <c:v>-9.9298400000000005E-3</c:v>
                </c:pt>
                <c:pt idx="34763">
                  <c:v>-8.67369E-4</c:v>
                </c:pt>
                <c:pt idx="34764">
                  <c:v>-1.5960920999999999E-2</c:v>
                </c:pt>
                <c:pt idx="34765">
                  <c:v>-2.1149291000000001E-2</c:v>
                </c:pt>
                <c:pt idx="34766">
                  <c:v>-2.4446559999999999E-3</c:v>
                </c:pt>
                <c:pt idx="34767">
                  <c:v>1.7345827000000001E-2</c:v>
                </c:pt>
                <c:pt idx="34768">
                  <c:v>-4.5098930000000001E-3</c:v>
                </c:pt>
                <c:pt idx="34769">
                  <c:v>4.8511179999999997E-3</c:v>
                </c:pt>
                <c:pt idx="34770">
                  <c:v>1.2620624E-2</c:v>
                </c:pt>
                <c:pt idx="34771">
                  <c:v>-4.6816669999999996E-3</c:v>
                </c:pt>
                <c:pt idx="34772">
                  <c:v>-2.007932E-3</c:v>
                </c:pt>
                <c:pt idx="34773">
                  <c:v>-7.348902E-3</c:v>
                </c:pt>
                <c:pt idx="34774">
                  <c:v>-5.3505000000000002E-3</c:v>
                </c:pt>
                <c:pt idx="34775">
                  <c:v>-4.083901E-3</c:v>
                </c:pt>
                <c:pt idx="34776">
                  <c:v>-1.1024957E-2</c:v>
                </c:pt>
                <c:pt idx="34777">
                  <c:v>-3.3188330000000002E-3</c:v>
                </c:pt>
                <c:pt idx="34778">
                  <c:v>-4.2432770000000002E-3</c:v>
                </c:pt>
                <c:pt idx="34779">
                  <c:v>-1.3345429000000001E-2</c:v>
                </c:pt>
                <c:pt idx="34780">
                  <c:v>1.0982021E-2</c:v>
                </c:pt>
                <c:pt idx="34781">
                  <c:v>1.5152264E-2</c:v>
                </c:pt>
                <c:pt idx="34782">
                  <c:v>-2.7438150000000001E-3</c:v>
                </c:pt>
                <c:pt idx="34783">
                  <c:v>-7.0789080000000001E-3</c:v>
                </c:pt>
                <c:pt idx="34784">
                  <c:v>-7.7123720000000003E-3</c:v>
                </c:pt>
                <c:pt idx="34785">
                  <c:v>-2.6528989999999998E-3</c:v>
                </c:pt>
                <c:pt idx="34786">
                  <c:v>9.3873800000000007E-3</c:v>
                </c:pt>
                <c:pt idx="34787">
                  <c:v>3.5947370000000002E-3</c:v>
                </c:pt>
                <c:pt idx="34788">
                  <c:v>-5.88202E-3</c:v>
                </c:pt>
                <c:pt idx="34789" formatCode="0.00E+00">
                  <c:v>5.52307E-5</c:v>
                </c:pt>
                <c:pt idx="34790">
                  <c:v>-9.1021600000000004E-4</c:v>
                </c:pt>
                <c:pt idx="34791">
                  <c:v>-1.2688045E-2</c:v>
                </c:pt>
                <c:pt idx="34792">
                  <c:v>-8.1825409999999998E-3</c:v>
                </c:pt>
                <c:pt idx="34793">
                  <c:v>6.7817620000000002E-3</c:v>
                </c:pt>
                <c:pt idx="34794">
                  <c:v>-3.7454290000000002E-3</c:v>
                </c:pt>
                <c:pt idx="34795">
                  <c:v>-6.1835529999999996E-3</c:v>
                </c:pt>
                <c:pt idx="34796">
                  <c:v>9.4901120000000002E-3</c:v>
                </c:pt>
                <c:pt idx="34797">
                  <c:v>2.6207539999999999E-3</c:v>
                </c:pt>
                <c:pt idx="34798">
                  <c:v>-1.2284958E-2</c:v>
                </c:pt>
                <c:pt idx="34799">
                  <c:v>6.6815420000000004E-3</c:v>
                </c:pt>
                <c:pt idx="34800">
                  <c:v>1.0071450000000001E-3</c:v>
                </c:pt>
                <c:pt idx="34801">
                  <c:v>-7.4204279999999997E-3</c:v>
                </c:pt>
                <c:pt idx="34802">
                  <c:v>5.2594790000000001E-3</c:v>
                </c:pt>
                <c:pt idx="34803">
                  <c:v>4.5444209999999999E-3</c:v>
                </c:pt>
                <c:pt idx="34804">
                  <c:v>3.7179699999999999E-4</c:v>
                </c:pt>
                <c:pt idx="34805">
                  <c:v>-3.8241000000000002E-4</c:v>
                </c:pt>
                <c:pt idx="34806">
                  <c:v>1.2850610000000001E-3</c:v>
                </c:pt>
                <c:pt idx="34807">
                  <c:v>-8.593669E-3</c:v>
                </c:pt>
                <c:pt idx="34808">
                  <c:v>-3.4287340000000001E-3</c:v>
                </c:pt>
                <c:pt idx="34809">
                  <c:v>-2.5105E-4</c:v>
                </c:pt>
                <c:pt idx="34810">
                  <c:v>-8.4042720000000008E-3</c:v>
                </c:pt>
                <c:pt idx="34811">
                  <c:v>-7.9613889999999993E-3</c:v>
                </c:pt>
                <c:pt idx="34812">
                  <c:v>8.5833999999999997E-4</c:v>
                </c:pt>
                <c:pt idx="34813">
                  <c:v>6.6962549999999999E-3</c:v>
                </c:pt>
                <c:pt idx="34814">
                  <c:v>-1.0698714E-2</c:v>
                </c:pt>
                <c:pt idx="34815">
                  <c:v>-8.6137249999999992E-3</c:v>
                </c:pt>
                <c:pt idx="34816">
                  <c:v>-8.6160030000000006E-3</c:v>
                </c:pt>
                <c:pt idx="34817">
                  <c:v>-1.2052E-4</c:v>
                </c:pt>
                <c:pt idx="34818">
                  <c:v>-7.3283330000000002E-3</c:v>
                </c:pt>
                <c:pt idx="34819">
                  <c:v>-6.0864600000000001E-4</c:v>
                </c:pt>
                <c:pt idx="34820">
                  <c:v>3.9509860000000001E-3</c:v>
                </c:pt>
                <c:pt idx="34821">
                  <c:v>-7.6558679999999997E-3</c:v>
                </c:pt>
                <c:pt idx="34822">
                  <c:v>-1.7951284000000001E-2</c:v>
                </c:pt>
                <c:pt idx="34823">
                  <c:v>-3.488189E-3</c:v>
                </c:pt>
                <c:pt idx="34824">
                  <c:v>-1.586758E-3</c:v>
                </c:pt>
                <c:pt idx="34825">
                  <c:v>-3.3628199999999999E-3</c:v>
                </c:pt>
                <c:pt idx="34826">
                  <c:v>-1.433698E-3</c:v>
                </c:pt>
                <c:pt idx="34827">
                  <c:v>-4.1589110000000004E-3</c:v>
                </c:pt>
                <c:pt idx="34828">
                  <c:v>-7.8299189999999994E-3</c:v>
                </c:pt>
                <c:pt idx="34829">
                  <c:v>-4.9241440000000001E-3</c:v>
                </c:pt>
                <c:pt idx="34830">
                  <c:v>-4.2333249999999996E-3</c:v>
                </c:pt>
                <c:pt idx="34831">
                  <c:v>-6.2501370000000002E-3</c:v>
                </c:pt>
                <c:pt idx="34832">
                  <c:v>-1.782243E-3</c:v>
                </c:pt>
                <c:pt idx="34833">
                  <c:v>4.7166689999999997E-3</c:v>
                </c:pt>
                <c:pt idx="34834">
                  <c:v>-2.7722129999999999E-3</c:v>
                </c:pt>
                <c:pt idx="34835">
                  <c:v>-6.6577650000000004E-3</c:v>
                </c:pt>
                <c:pt idx="34836">
                  <c:v>-5.5945409999999998E-3</c:v>
                </c:pt>
                <c:pt idx="34837">
                  <c:v>2.8932189999999998E-3</c:v>
                </c:pt>
                <c:pt idx="34838">
                  <c:v>-2.058257E-3</c:v>
                </c:pt>
                <c:pt idx="34839">
                  <c:v>7.7035599999999999E-3</c:v>
                </c:pt>
                <c:pt idx="34840">
                  <c:v>-7.4812949999999998E-3</c:v>
                </c:pt>
                <c:pt idx="34841">
                  <c:v>-1.03273E-4</c:v>
                </c:pt>
                <c:pt idx="34842">
                  <c:v>-4.4812439999999997E-3</c:v>
                </c:pt>
                <c:pt idx="34843">
                  <c:v>-3.914257E-3</c:v>
                </c:pt>
                <c:pt idx="34844">
                  <c:v>4.9556340000000004E-3</c:v>
                </c:pt>
                <c:pt idx="34845">
                  <c:v>6.3098520000000003E-3</c:v>
                </c:pt>
                <c:pt idx="34846">
                  <c:v>-5.6463279999999999E-3</c:v>
                </c:pt>
                <c:pt idx="34847">
                  <c:v>-2.9868960000000002E-3</c:v>
                </c:pt>
                <c:pt idx="34848">
                  <c:v>3.9510099999999996E-3</c:v>
                </c:pt>
                <c:pt idx="34849">
                  <c:v>1.1666987E-2</c:v>
                </c:pt>
                <c:pt idx="34850">
                  <c:v>-2.3551829999999998E-3</c:v>
                </c:pt>
                <c:pt idx="34851">
                  <c:v>9.1970599999999995E-4</c:v>
                </c:pt>
                <c:pt idx="34852">
                  <c:v>-1.826807E-3</c:v>
                </c:pt>
                <c:pt idx="34853">
                  <c:v>-6.656716E-3</c:v>
                </c:pt>
                <c:pt idx="34854">
                  <c:v>-2.6609569999999998E-3</c:v>
                </c:pt>
                <c:pt idx="34855">
                  <c:v>1.2475917E-2</c:v>
                </c:pt>
                <c:pt idx="34856">
                  <c:v>-3.811442E-3</c:v>
                </c:pt>
                <c:pt idx="34857">
                  <c:v>-7.0389270000000004E-3</c:v>
                </c:pt>
                <c:pt idx="34858">
                  <c:v>-5.3255330000000003E-3</c:v>
                </c:pt>
                <c:pt idx="34859">
                  <c:v>4.5289630000000004E-3</c:v>
                </c:pt>
                <c:pt idx="34860">
                  <c:v>6.4454200000000001E-4</c:v>
                </c:pt>
                <c:pt idx="34861" formatCode="0.00E+00">
                  <c:v>-7.4777799999999994E-5</c:v>
                </c:pt>
                <c:pt idx="34862">
                  <c:v>2.670909E-3</c:v>
                </c:pt>
                <c:pt idx="34863">
                  <c:v>-8.2227519999999998E-3</c:v>
                </c:pt>
                <c:pt idx="34864">
                  <c:v>-4.282419E-3</c:v>
                </c:pt>
                <c:pt idx="34865">
                  <c:v>-4.8208799999999998E-4</c:v>
                </c:pt>
                <c:pt idx="34866" formatCode="0.00E+00">
                  <c:v>-3.9725599999999996E-6</c:v>
                </c:pt>
                <c:pt idx="34867">
                  <c:v>2.9678489999999998E-3</c:v>
                </c:pt>
                <c:pt idx="34868">
                  <c:v>-5.6498099999999999E-3</c:v>
                </c:pt>
                <c:pt idx="34869">
                  <c:v>2.7063899999999999E-3</c:v>
                </c:pt>
                <c:pt idx="34870">
                  <c:v>-4.0519149999999997E-3</c:v>
                </c:pt>
                <c:pt idx="34871">
                  <c:v>-7.7915600000000003E-4</c:v>
                </c:pt>
                <c:pt idx="34872">
                  <c:v>-2.5983930000000001E-3</c:v>
                </c:pt>
                <c:pt idx="34873">
                  <c:v>-3.6817669999999999E-3</c:v>
                </c:pt>
                <c:pt idx="34874">
                  <c:v>2.9925709999999999E-3</c:v>
                </c:pt>
                <c:pt idx="34875">
                  <c:v>3.8933099999999998E-4</c:v>
                </c:pt>
                <c:pt idx="34876">
                  <c:v>-3.0755040000000002E-3</c:v>
                </c:pt>
                <c:pt idx="34877">
                  <c:v>-4.9836589999999997E-3</c:v>
                </c:pt>
                <c:pt idx="34878">
                  <c:v>-7.3879779999999999E-3</c:v>
                </c:pt>
                <c:pt idx="34879">
                  <c:v>2.5951479999999998E-3</c:v>
                </c:pt>
                <c:pt idx="34880">
                  <c:v>-8.0787859999999993E-3</c:v>
                </c:pt>
                <c:pt idx="34881">
                  <c:v>-6.2902069999999999E-3</c:v>
                </c:pt>
                <c:pt idx="34882">
                  <c:v>3.0506119999999999E-3</c:v>
                </c:pt>
                <c:pt idx="34883">
                  <c:v>-2.4506799999999998E-3</c:v>
                </c:pt>
                <c:pt idx="34884">
                  <c:v>-1.0101143E-2</c:v>
                </c:pt>
                <c:pt idx="34885">
                  <c:v>2.7209119999999998E-3</c:v>
                </c:pt>
                <c:pt idx="34886">
                  <c:v>-6.8622799999999999E-4</c:v>
                </c:pt>
                <c:pt idx="34887">
                  <c:v>-3.821035E-3</c:v>
                </c:pt>
                <c:pt idx="34888">
                  <c:v>-5.1068850000000002E-3</c:v>
                </c:pt>
                <c:pt idx="34889">
                  <c:v>2.5310599999999999E-3</c:v>
                </c:pt>
                <c:pt idx="34890">
                  <c:v>-9.8329860000000002E-3</c:v>
                </c:pt>
                <c:pt idx="34891">
                  <c:v>9.7465400000000004E-4</c:v>
                </c:pt>
                <c:pt idx="34892">
                  <c:v>-2.2383619999999998E-3</c:v>
                </c:pt>
                <c:pt idx="34893">
                  <c:v>-6.718066E-3</c:v>
                </c:pt>
                <c:pt idx="34894">
                  <c:v>1.054791E-3</c:v>
                </c:pt>
                <c:pt idx="34895">
                  <c:v>-1.4328679999999999E-3</c:v>
                </c:pt>
                <c:pt idx="34896">
                  <c:v>2.2935499999999999E-4</c:v>
                </c:pt>
                <c:pt idx="34897">
                  <c:v>-1.4644149999999999E-3</c:v>
                </c:pt>
                <c:pt idx="34898">
                  <c:v>-2.4558200000000001E-3</c:v>
                </c:pt>
                <c:pt idx="34899">
                  <c:v>-4.3218960000000004E-3</c:v>
                </c:pt>
                <c:pt idx="34900">
                  <c:v>-3.6173469999999999E-3</c:v>
                </c:pt>
                <c:pt idx="34901">
                  <c:v>1.14274E-4</c:v>
                </c:pt>
                <c:pt idx="34902">
                  <c:v>-6.7793599999999997E-4</c:v>
                </c:pt>
                <c:pt idx="34903">
                  <c:v>-1.130673E-3</c:v>
                </c:pt>
                <c:pt idx="34904">
                  <c:v>-3.5279450000000002E-3</c:v>
                </c:pt>
                <c:pt idx="34905">
                  <c:v>-1.3862309999999999E-3</c:v>
                </c:pt>
                <c:pt idx="34906">
                  <c:v>-4.6677139999999999E-3</c:v>
                </c:pt>
                <c:pt idx="34907">
                  <c:v>-7.2887960000000002E-3</c:v>
                </c:pt>
                <c:pt idx="34908">
                  <c:v>-5.5114300000000003E-4</c:v>
                </c:pt>
                <c:pt idx="34909">
                  <c:v>-4.3405550000000003E-3</c:v>
                </c:pt>
                <c:pt idx="34910">
                  <c:v>1.261798E-3</c:v>
                </c:pt>
                <c:pt idx="34911">
                  <c:v>-4.8906369999999998E-3</c:v>
                </c:pt>
                <c:pt idx="34912">
                  <c:v>3.1367600000000002E-3</c:v>
                </c:pt>
                <c:pt idx="34913">
                  <c:v>-3.6345930000000002E-3</c:v>
                </c:pt>
                <c:pt idx="34914">
                  <c:v>-8.3698390000000004E-3</c:v>
                </c:pt>
                <c:pt idx="34915">
                  <c:v>-4.3679060000000004E-3</c:v>
                </c:pt>
                <c:pt idx="34916">
                  <c:v>-7.1410400000000004E-3</c:v>
                </c:pt>
                <c:pt idx="34917">
                  <c:v>-5.9700480000000004E-3</c:v>
                </c:pt>
                <c:pt idx="34918">
                  <c:v>-3.9546629999999998E-3</c:v>
                </c:pt>
                <c:pt idx="34919">
                  <c:v>-1.8840549999999999E-3</c:v>
                </c:pt>
                <c:pt idx="34920">
                  <c:v>-7.4642019999999996E-3</c:v>
                </c:pt>
                <c:pt idx="34921">
                  <c:v>-8.0492989999999993E-3</c:v>
                </c:pt>
                <c:pt idx="34922">
                  <c:v>-2.6912590000000001E-3</c:v>
                </c:pt>
                <c:pt idx="34923">
                  <c:v>-8.0764370000000005E-3</c:v>
                </c:pt>
                <c:pt idx="34924">
                  <c:v>-3.8487920000000002E-3</c:v>
                </c:pt>
                <c:pt idx="34925">
                  <c:v>-4.2932730000000002E-3</c:v>
                </c:pt>
                <c:pt idx="34926">
                  <c:v>-3.2195510000000002E-3</c:v>
                </c:pt>
                <c:pt idx="34927">
                  <c:v>-3.2994460000000001E-3</c:v>
                </c:pt>
                <c:pt idx="34928">
                  <c:v>-7.8604199999999999E-3</c:v>
                </c:pt>
                <c:pt idx="34929">
                  <c:v>-4.1298649999999999E-3</c:v>
                </c:pt>
                <c:pt idx="34930">
                  <c:v>-4.1713649999999998E-3</c:v>
                </c:pt>
                <c:pt idx="34931">
                  <c:v>-2.4829209999999999E-3</c:v>
                </c:pt>
                <c:pt idx="34932">
                  <c:v>6.1159599999999995E-4</c:v>
                </c:pt>
                <c:pt idx="34933">
                  <c:v>-9.9349099999999999E-4</c:v>
                </c:pt>
                <c:pt idx="34934">
                  <c:v>-1.68085E-4</c:v>
                </c:pt>
                <c:pt idx="34935">
                  <c:v>-3.2429709999999999E-3</c:v>
                </c:pt>
                <c:pt idx="34936">
                  <c:v>-1.2957629999999999E-3</c:v>
                </c:pt>
                <c:pt idx="34937">
                  <c:v>-4.1655850000000003E-3</c:v>
                </c:pt>
                <c:pt idx="34938">
                  <c:v>1.880137E-3</c:v>
                </c:pt>
                <c:pt idx="34939">
                  <c:v>-1.2509419999999999E-3</c:v>
                </c:pt>
                <c:pt idx="34940">
                  <c:v>-4.5881029999999996E-3</c:v>
                </c:pt>
                <c:pt idx="34941">
                  <c:v>-2.978222E-3</c:v>
                </c:pt>
                <c:pt idx="34942">
                  <c:v>5.2444930000000002E-3</c:v>
                </c:pt>
                <c:pt idx="34943">
                  <c:v>-9.5672099999999996E-3</c:v>
                </c:pt>
                <c:pt idx="34944">
                  <c:v>-8.3472200000000007E-3</c:v>
                </c:pt>
                <c:pt idx="34945">
                  <c:v>3.9685679999999996E-3</c:v>
                </c:pt>
                <c:pt idx="34946">
                  <c:v>-1.2801902E-2</c:v>
                </c:pt>
                <c:pt idx="34947">
                  <c:v>-1.7172940000000001E-3</c:v>
                </c:pt>
                <c:pt idx="34948">
                  <c:v>9.1978440000000002E-3</c:v>
                </c:pt>
                <c:pt idx="34949">
                  <c:v>-3.3262040000000001E-3</c:v>
                </c:pt>
                <c:pt idx="34950">
                  <c:v>-1.3773486E-2</c:v>
                </c:pt>
                <c:pt idx="34951">
                  <c:v>2.2765860000000001E-3</c:v>
                </c:pt>
                <c:pt idx="34952">
                  <c:v>2.8877659999999999E-3</c:v>
                </c:pt>
                <c:pt idx="34953">
                  <c:v>-1.1875734000000001E-2</c:v>
                </c:pt>
                <c:pt idx="34954">
                  <c:v>-6.2076020000000004E-3</c:v>
                </c:pt>
                <c:pt idx="34955">
                  <c:v>-1.0525118999999999E-2</c:v>
                </c:pt>
                <c:pt idx="34956">
                  <c:v>1.4794071000000001E-2</c:v>
                </c:pt>
                <c:pt idx="34957">
                  <c:v>4.0980500000000001E-4</c:v>
                </c:pt>
                <c:pt idx="34958">
                  <c:v>-1.5699672000000001E-2</c:v>
                </c:pt>
                <c:pt idx="34959">
                  <c:v>-3.005448E-3</c:v>
                </c:pt>
                <c:pt idx="34960">
                  <c:v>-8.5297040000000008E-3</c:v>
                </c:pt>
                <c:pt idx="34961">
                  <c:v>-7.5886699999999998E-4</c:v>
                </c:pt>
                <c:pt idx="34962">
                  <c:v>6.2313810000000002E-3</c:v>
                </c:pt>
                <c:pt idx="34963">
                  <c:v>-8.2258560000000001E-3</c:v>
                </c:pt>
                <c:pt idx="34964">
                  <c:v>-2.8168960000000002E-3</c:v>
                </c:pt>
                <c:pt idx="34965">
                  <c:v>8.3183130000000008E-3</c:v>
                </c:pt>
                <c:pt idx="34966">
                  <c:v>-2.0128730000000001E-3</c:v>
                </c:pt>
                <c:pt idx="34967">
                  <c:v>-1.0848442E-2</c:v>
                </c:pt>
                <c:pt idx="34968">
                  <c:v>1.3965379999999999E-3</c:v>
                </c:pt>
                <c:pt idx="34969">
                  <c:v>7.8667400000000001E-4</c:v>
                </c:pt>
                <c:pt idx="34970">
                  <c:v>-2.1417699999999999E-3</c:v>
                </c:pt>
                <c:pt idx="34971">
                  <c:v>-1.9594263000000001E-2</c:v>
                </c:pt>
                <c:pt idx="34972">
                  <c:v>-4.3143360000000002E-3</c:v>
                </c:pt>
                <c:pt idx="34973">
                  <c:v>2.5996432E-2</c:v>
                </c:pt>
                <c:pt idx="34974">
                  <c:v>1.04013E-3</c:v>
                </c:pt>
                <c:pt idx="34975">
                  <c:v>-3.1521807999999998E-2</c:v>
                </c:pt>
                <c:pt idx="34976">
                  <c:v>1.30235E-4</c:v>
                </c:pt>
                <c:pt idx="34977">
                  <c:v>8.6084079999999997E-3</c:v>
                </c:pt>
                <c:pt idx="34978">
                  <c:v>-1.5532018999999999E-2</c:v>
                </c:pt>
                <c:pt idx="34979">
                  <c:v>-8.9516140000000001E-3</c:v>
                </c:pt>
                <c:pt idx="34980">
                  <c:v>-3.9091999999999998E-3</c:v>
                </c:pt>
                <c:pt idx="34981">
                  <c:v>-1.1113583999999999E-2</c:v>
                </c:pt>
                <c:pt idx="34982">
                  <c:v>-1.2585090000000001E-3</c:v>
                </c:pt>
                <c:pt idx="34983">
                  <c:v>3.6948100000000001E-4</c:v>
                </c:pt>
                <c:pt idx="34984">
                  <c:v>-1.8508536999999999E-2</c:v>
                </c:pt>
                <c:pt idx="34985">
                  <c:v>-8.762433E-3</c:v>
                </c:pt>
                <c:pt idx="34986">
                  <c:v>-5.7640460000000001E-3</c:v>
                </c:pt>
                <c:pt idx="34987">
                  <c:v>2.6997470000000002E-3</c:v>
                </c:pt>
                <c:pt idx="34988">
                  <c:v>-7.9503260000000006E-3</c:v>
                </c:pt>
                <c:pt idx="34989">
                  <c:v>-9.1426219999999996E-3</c:v>
                </c:pt>
                <c:pt idx="34990">
                  <c:v>-5.4597559999999996E-3</c:v>
                </c:pt>
                <c:pt idx="34991">
                  <c:v>-9.7282710000000001E-3</c:v>
                </c:pt>
                <c:pt idx="34992">
                  <c:v>-3.896633E-3</c:v>
                </c:pt>
                <c:pt idx="34993">
                  <c:v>-1.0646947E-2</c:v>
                </c:pt>
                <c:pt idx="34994">
                  <c:v>-5.5044179999999996E-3</c:v>
                </c:pt>
                <c:pt idx="34995">
                  <c:v>-2.3402300000000001E-4</c:v>
                </c:pt>
                <c:pt idx="34996">
                  <c:v>-1.1552033999999999E-2</c:v>
                </c:pt>
                <c:pt idx="34997">
                  <c:v>-1.0990107000000001E-2</c:v>
                </c:pt>
                <c:pt idx="34998">
                  <c:v>1.0358349999999999E-3</c:v>
                </c:pt>
                <c:pt idx="34999">
                  <c:v>-9.1369079999999991E-3</c:v>
                </c:pt>
                <c:pt idx="35000">
                  <c:v>-6.3856899999999996E-4</c:v>
                </c:pt>
                <c:pt idx="35001">
                  <c:v>-1.856433E-3</c:v>
                </c:pt>
                <c:pt idx="35002">
                  <c:v>-1.2146076E-2</c:v>
                </c:pt>
                <c:pt idx="35003">
                  <c:v>-1.1347660000000001E-2</c:v>
                </c:pt>
                <c:pt idx="35004">
                  <c:v>-2.1387440000000001E-3</c:v>
                </c:pt>
                <c:pt idx="35005">
                  <c:v>-5.2186899999999998E-3</c:v>
                </c:pt>
                <c:pt idx="35006">
                  <c:v>-6.7104859999999999E-3</c:v>
                </c:pt>
                <c:pt idx="35007">
                  <c:v>-6.876933E-3</c:v>
                </c:pt>
                <c:pt idx="35008">
                  <c:v>1.7804710000000001E-3</c:v>
                </c:pt>
                <c:pt idx="35009">
                  <c:v>-5.421782E-3</c:v>
                </c:pt>
                <c:pt idx="35010">
                  <c:v>-1.0104465E-2</c:v>
                </c:pt>
                <c:pt idx="35011">
                  <c:v>-1.022287E-3</c:v>
                </c:pt>
                <c:pt idx="35012">
                  <c:v>1.0809779E-2</c:v>
                </c:pt>
                <c:pt idx="35013">
                  <c:v>-3.51856E-3</c:v>
                </c:pt>
                <c:pt idx="35014">
                  <c:v>-3.0203610000000001E-3</c:v>
                </c:pt>
                <c:pt idx="35015">
                  <c:v>2.1632159999999999E-3</c:v>
                </c:pt>
                <c:pt idx="35016">
                  <c:v>-6.6486369999999998E-3</c:v>
                </c:pt>
                <c:pt idx="35017">
                  <c:v>-1.1231937000000001E-2</c:v>
                </c:pt>
                <c:pt idx="35018">
                  <c:v>3.6101179999999998E-3</c:v>
                </c:pt>
                <c:pt idx="35019">
                  <c:v>-7.7346810000000002E-3</c:v>
                </c:pt>
                <c:pt idx="35020">
                  <c:v>-6.1844949999999999E-3</c:v>
                </c:pt>
                <c:pt idx="35021">
                  <c:v>5.6521899999999996E-3</c:v>
                </c:pt>
                <c:pt idx="35022">
                  <c:v>-5.39742E-3</c:v>
                </c:pt>
                <c:pt idx="35023">
                  <c:v>-7.184401E-3</c:v>
                </c:pt>
                <c:pt idx="35024">
                  <c:v>1.1013959999999999E-3</c:v>
                </c:pt>
                <c:pt idx="35025">
                  <c:v>4.0825389999999996E-3</c:v>
                </c:pt>
                <c:pt idx="35026">
                  <c:v>-6.9390629999999997E-3</c:v>
                </c:pt>
                <c:pt idx="35027">
                  <c:v>-7.4730270000000001E-3</c:v>
                </c:pt>
                <c:pt idx="35028">
                  <c:v>-2.9972710000000001E-3</c:v>
                </c:pt>
                <c:pt idx="35029">
                  <c:v>5.8228299999999995E-4</c:v>
                </c:pt>
                <c:pt idx="35030">
                  <c:v>-8.4093700000000004E-4</c:v>
                </c:pt>
                <c:pt idx="35031">
                  <c:v>-9.0639799999999993E-3</c:v>
                </c:pt>
                <c:pt idx="35032">
                  <c:v>-1.0027829999999999E-3</c:v>
                </c:pt>
                <c:pt idx="35033">
                  <c:v>-1.052318E-3</c:v>
                </c:pt>
                <c:pt idx="35034">
                  <c:v>-7.4206410000000004E-3</c:v>
                </c:pt>
                <c:pt idx="35035">
                  <c:v>-1.3014960000000001E-3</c:v>
                </c:pt>
                <c:pt idx="35036">
                  <c:v>-3.1640930000000002E-3</c:v>
                </c:pt>
                <c:pt idx="35037">
                  <c:v>-3.7297480000000002E-3</c:v>
                </c:pt>
                <c:pt idx="35038">
                  <c:v>4.2703849999999998E-3</c:v>
                </c:pt>
                <c:pt idx="35039">
                  <c:v>-3.819233E-3</c:v>
                </c:pt>
                <c:pt idx="35040">
                  <c:v>-8.2086079999999992E-3</c:v>
                </c:pt>
                <c:pt idx="35041">
                  <c:v>1.568655E-3</c:v>
                </c:pt>
                <c:pt idx="35042" formatCode="0.00E+00">
                  <c:v>8.1283499999999995E-5</c:v>
                </c:pt>
                <c:pt idx="35043">
                  <c:v>-6.1590350000000002E-3</c:v>
                </c:pt>
                <c:pt idx="35044">
                  <c:v>-3.8594459999999999E-3</c:v>
                </c:pt>
                <c:pt idx="35045">
                  <c:v>-1.4639329999999999E-3</c:v>
                </c:pt>
                <c:pt idx="35046">
                  <c:v>-1.243292E-3</c:v>
                </c:pt>
                <c:pt idx="35047">
                  <c:v>-4.9352320000000003E-3</c:v>
                </c:pt>
                <c:pt idx="35048">
                  <c:v>-3.8027830000000001E-3</c:v>
                </c:pt>
                <c:pt idx="35049">
                  <c:v>-2.7702400000000001E-4</c:v>
                </c:pt>
                <c:pt idx="35050">
                  <c:v>-2.7817269999999999E-3</c:v>
                </c:pt>
                <c:pt idx="35051">
                  <c:v>-4.9316969999999996E-3</c:v>
                </c:pt>
                <c:pt idx="35052">
                  <c:v>8.9608400000000001E-4</c:v>
                </c:pt>
                <c:pt idx="35053">
                  <c:v>2.8425880000000001E-3</c:v>
                </c:pt>
                <c:pt idx="35054">
                  <c:v>4.6546030000000002E-3</c:v>
                </c:pt>
                <c:pt idx="35055">
                  <c:v>-1.3378724999999999E-2</c:v>
                </c:pt>
                <c:pt idx="35056">
                  <c:v>-7.2039210000000003E-3</c:v>
                </c:pt>
                <c:pt idx="35057">
                  <c:v>-7.1543860000000004E-3</c:v>
                </c:pt>
                <c:pt idx="35058">
                  <c:v>2.9138860000000001E-3</c:v>
                </c:pt>
                <c:pt idx="35059">
                  <c:v>-1.67048E-3</c:v>
                </c:pt>
                <c:pt idx="35060">
                  <c:v>-4.0900260000000001E-3</c:v>
                </c:pt>
                <c:pt idx="35061">
                  <c:v>-2.0836000000000001E-3</c:v>
                </c:pt>
                <c:pt idx="35062">
                  <c:v>-2.2737819999999998E-3</c:v>
                </c:pt>
                <c:pt idx="35063">
                  <c:v>-2.785109E-3</c:v>
                </c:pt>
                <c:pt idx="35064">
                  <c:v>2.1354070000000002E-3</c:v>
                </c:pt>
                <c:pt idx="35065">
                  <c:v>-4.468433E-3</c:v>
                </c:pt>
                <c:pt idx="35066">
                  <c:v>-5.4429150000000004E-3</c:v>
                </c:pt>
                <c:pt idx="35067">
                  <c:v>4.8840250000000002E-3</c:v>
                </c:pt>
                <c:pt idx="35068">
                  <c:v>-2.63577E-3</c:v>
                </c:pt>
                <c:pt idx="35069">
                  <c:v>-1.4183237E-2</c:v>
                </c:pt>
                <c:pt idx="35070">
                  <c:v>9.1682600000000003E-4</c:v>
                </c:pt>
                <c:pt idx="35071">
                  <c:v>-4.2790019999999996E-3</c:v>
                </c:pt>
                <c:pt idx="35072">
                  <c:v>2.349135E-3</c:v>
                </c:pt>
                <c:pt idx="35073">
                  <c:v>2.5512690000000001E-3</c:v>
                </c:pt>
                <c:pt idx="35074">
                  <c:v>-2.2371399999999999E-4</c:v>
                </c:pt>
                <c:pt idx="35075">
                  <c:v>-8.5253199999999994E-3</c:v>
                </c:pt>
                <c:pt idx="35076">
                  <c:v>-8.1837499999999998E-4</c:v>
                </c:pt>
                <c:pt idx="35077">
                  <c:v>8.1415640000000004E-3</c:v>
                </c:pt>
                <c:pt idx="35078">
                  <c:v>-4.0192580000000004E-3</c:v>
                </c:pt>
                <c:pt idx="35079">
                  <c:v>3.540657E-3</c:v>
                </c:pt>
                <c:pt idx="35080">
                  <c:v>3.9655630000000001E-3</c:v>
                </c:pt>
                <c:pt idx="35081">
                  <c:v>-7.9361039999999994E-3</c:v>
                </c:pt>
                <c:pt idx="35082">
                  <c:v>1.04319E-3</c:v>
                </c:pt>
                <c:pt idx="35083">
                  <c:v>-1.3810859999999999E-3</c:v>
                </c:pt>
                <c:pt idx="35084">
                  <c:v>3.2750700000000002E-3</c:v>
                </c:pt>
                <c:pt idx="35085">
                  <c:v>-6.1261300000000002E-4</c:v>
                </c:pt>
                <c:pt idx="35086">
                  <c:v>-4.3020159999999997E-3</c:v>
                </c:pt>
                <c:pt idx="35087">
                  <c:v>-7.9969399999999999E-4</c:v>
                </c:pt>
                <c:pt idx="35088">
                  <c:v>-1.0081409999999999E-3</c:v>
                </c:pt>
                <c:pt idx="35089">
                  <c:v>-2.4188180000000001E-3</c:v>
                </c:pt>
                <c:pt idx="35090">
                  <c:v>5.5551999999999999E-4</c:v>
                </c:pt>
                <c:pt idx="35091">
                  <c:v>1.9199899999999999E-4</c:v>
                </c:pt>
                <c:pt idx="35092">
                  <c:v>-2.944211E-3</c:v>
                </c:pt>
                <c:pt idx="35093">
                  <c:v>-2.792676E-3</c:v>
                </c:pt>
                <c:pt idx="35094">
                  <c:v>1.269332E-3</c:v>
                </c:pt>
                <c:pt idx="35095">
                  <c:v>-6.1390489999999997E-3</c:v>
                </c:pt>
                <c:pt idx="35096">
                  <c:v>-7.5203659999999997E-3</c:v>
                </c:pt>
                <c:pt idx="35097">
                  <c:v>1.099488E-3</c:v>
                </c:pt>
                <c:pt idx="35098">
                  <c:v>-8.1729009999999998E-3</c:v>
                </c:pt>
                <c:pt idx="35099">
                  <c:v>-5.5102720000000001E-3</c:v>
                </c:pt>
                <c:pt idx="35100">
                  <c:v>5.7618799999999996E-3</c:v>
                </c:pt>
                <c:pt idx="35101">
                  <c:v>-6.0881210000000002E-3</c:v>
                </c:pt>
                <c:pt idx="35102">
                  <c:v>-3.2651099999999999E-3</c:v>
                </c:pt>
                <c:pt idx="35103">
                  <c:v>3.5938609999999998E-3</c:v>
                </c:pt>
                <c:pt idx="35104">
                  <c:v>-8.3274239999999999E-3</c:v>
                </c:pt>
                <c:pt idx="35105">
                  <c:v>-9.5881639999999997E-3</c:v>
                </c:pt>
                <c:pt idx="35106">
                  <c:v>1.5877799999999999E-4</c:v>
                </c:pt>
                <c:pt idx="35107">
                  <c:v>-7.8211180000000002E-3</c:v>
                </c:pt>
                <c:pt idx="35108">
                  <c:v>-1.592532E-3</c:v>
                </c:pt>
                <c:pt idx="35109">
                  <c:v>-9.5764230000000006E-3</c:v>
                </c:pt>
                <c:pt idx="35110">
                  <c:v>-1.72764E-4</c:v>
                </c:pt>
                <c:pt idx="35111">
                  <c:v>3.5138499999999998E-3</c:v>
                </c:pt>
                <c:pt idx="35112">
                  <c:v>-1.3512598000000001E-2</c:v>
                </c:pt>
                <c:pt idx="35113">
                  <c:v>-9.0278349999999997E-3</c:v>
                </c:pt>
                <c:pt idx="35114">
                  <c:v>2.361181E-3</c:v>
                </c:pt>
                <c:pt idx="35115">
                  <c:v>-7.4698780000000001E-3</c:v>
                </c:pt>
                <c:pt idx="35116">
                  <c:v>-5.6326600000000003E-3</c:v>
                </c:pt>
                <c:pt idx="35117">
                  <c:v>-8.1686599999999997E-4</c:v>
                </c:pt>
                <c:pt idx="35118">
                  <c:v>4.8951799999999998E-4</c:v>
                </c:pt>
                <c:pt idx="35119">
                  <c:v>-1.0680312000000001E-2</c:v>
                </c:pt>
                <c:pt idx="35120">
                  <c:v>-2.6246800000000002E-4</c:v>
                </c:pt>
                <c:pt idx="35121">
                  <c:v>-2.229745E-3</c:v>
                </c:pt>
                <c:pt idx="35122">
                  <c:v>-9.369413E-3</c:v>
                </c:pt>
                <c:pt idx="35123">
                  <c:v>2.7383820000000001E-3</c:v>
                </c:pt>
                <c:pt idx="35124">
                  <c:v>-4.0802299999999998E-3</c:v>
                </c:pt>
                <c:pt idx="35125">
                  <c:v>-2.7462519999999998E-3</c:v>
                </c:pt>
                <c:pt idx="35126">
                  <c:v>-6.3524530000000001E-3</c:v>
                </c:pt>
                <c:pt idx="35127" formatCode="0.00E+00">
                  <c:v>6.4699700000000007E-5</c:v>
                </c:pt>
                <c:pt idx="35128">
                  <c:v>4.8059160000000004E-3</c:v>
                </c:pt>
                <c:pt idx="35129" formatCode="0.00E+00">
                  <c:v>2.0216200000000001E-5</c:v>
                </c:pt>
                <c:pt idx="35130">
                  <c:v>-6.6158639999999999E-3</c:v>
                </c:pt>
                <c:pt idx="35131">
                  <c:v>-1.085012E-3</c:v>
                </c:pt>
                <c:pt idx="35132">
                  <c:v>5.160665E-3</c:v>
                </c:pt>
                <c:pt idx="35133">
                  <c:v>-5.4267330000000004E-3</c:v>
                </c:pt>
                <c:pt idx="35134">
                  <c:v>1.2209300000000001E-4</c:v>
                </c:pt>
                <c:pt idx="35135">
                  <c:v>7.3488600000000002E-4</c:v>
                </c:pt>
                <c:pt idx="35136">
                  <c:v>-6.7598119999999996E-3</c:v>
                </c:pt>
                <c:pt idx="35137">
                  <c:v>-1.9725139999999999E-3</c:v>
                </c:pt>
                <c:pt idx="35138">
                  <c:v>6.00754E-4</c:v>
                </c:pt>
                <c:pt idx="35139">
                  <c:v>-1.84346E-4</c:v>
                </c:pt>
                <c:pt idx="35140">
                  <c:v>-4.8713059999999997E-3</c:v>
                </c:pt>
                <c:pt idx="35141">
                  <c:v>4.22791E-4</c:v>
                </c:pt>
                <c:pt idx="35142">
                  <c:v>-1.382788E-3</c:v>
                </c:pt>
                <c:pt idx="35143">
                  <c:v>-3.8703199999999999E-4</c:v>
                </c:pt>
                <c:pt idx="35144">
                  <c:v>-1.1416219999999999E-3</c:v>
                </c:pt>
                <c:pt idx="35145">
                  <c:v>-1.7496219999999999E-3</c:v>
                </c:pt>
                <c:pt idx="35146">
                  <c:v>-2.280299E-3</c:v>
                </c:pt>
                <c:pt idx="35147">
                  <c:v>-1.1892020000000001E-3</c:v>
                </c:pt>
                <c:pt idx="35148">
                  <c:v>-1.190343E-3</c:v>
                </c:pt>
                <c:pt idx="35149">
                  <c:v>-4.4777489999999996E-3</c:v>
                </c:pt>
                <c:pt idx="35150">
                  <c:v>-2.1181889999999999E-3</c:v>
                </c:pt>
                <c:pt idx="35151">
                  <c:v>-2.586372E-3</c:v>
                </c:pt>
                <c:pt idx="35152">
                  <c:v>-5.4399929999999997E-3</c:v>
                </c:pt>
                <c:pt idx="35153">
                  <c:v>-2.7760329999999998E-3</c:v>
                </c:pt>
                <c:pt idx="35154">
                  <c:v>-2.4572539999999999E-3</c:v>
                </c:pt>
                <c:pt idx="35155">
                  <c:v>-1.797323E-3</c:v>
                </c:pt>
                <c:pt idx="35156">
                  <c:v>-2.6795900000000001E-4</c:v>
                </c:pt>
                <c:pt idx="35157">
                  <c:v>-6.5647370000000002E-3</c:v>
                </c:pt>
                <c:pt idx="35158">
                  <c:v>-1.0062621000000001E-2</c:v>
                </c:pt>
                <c:pt idx="35159" formatCode="0.00E+00">
                  <c:v>3.1824900000000001E-5</c:v>
                </c:pt>
                <c:pt idx="35160">
                  <c:v>-1.311408E-3</c:v>
                </c:pt>
                <c:pt idx="35161">
                  <c:v>-6.0984389999999998E-3</c:v>
                </c:pt>
                <c:pt idx="35162">
                  <c:v>-8.7696130000000008E-3</c:v>
                </c:pt>
                <c:pt idx="35163">
                  <c:v>3.4718699999999999E-4</c:v>
                </c:pt>
                <c:pt idx="35164">
                  <c:v>3.5405720000000001E-3</c:v>
                </c:pt>
                <c:pt idx="35165">
                  <c:v>-5.7908780000000002E-3</c:v>
                </c:pt>
                <c:pt idx="35166">
                  <c:v>-5.2512510000000002E-3</c:v>
                </c:pt>
                <c:pt idx="35167" formatCode="0.00E+00">
                  <c:v>9.1049800000000004E-5</c:v>
                </c:pt>
                <c:pt idx="35168">
                  <c:v>1.5631289999999999E-3</c:v>
                </c:pt>
                <c:pt idx="35169">
                  <c:v>-1.4579887999999999E-2</c:v>
                </c:pt>
                <c:pt idx="35170">
                  <c:v>-7.8464720000000002E-3</c:v>
                </c:pt>
                <c:pt idx="35171">
                  <c:v>5.3524209999999996E-3</c:v>
                </c:pt>
                <c:pt idx="35172">
                  <c:v>-9.0766499999999999E-4</c:v>
                </c:pt>
                <c:pt idx="35173">
                  <c:v>-4.7032020000000001E-3</c:v>
                </c:pt>
                <c:pt idx="35174">
                  <c:v>3.0853899999999999E-3</c:v>
                </c:pt>
                <c:pt idx="35175">
                  <c:v>-1.3221145E-2</c:v>
                </c:pt>
                <c:pt idx="35176">
                  <c:v>-6.5146900000000001E-4</c:v>
                </c:pt>
                <c:pt idx="35177">
                  <c:v>-1.3624259E-2</c:v>
                </c:pt>
                <c:pt idx="35178">
                  <c:v>5.4403200000000002E-3</c:v>
                </c:pt>
                <c:pt idx="35179">
                  <c:v>8.2741900000000007E-3</c:v>
                </c:pt>
                <c:pt idx="35180">
                  <c:v>-1.1768810000000001E-3</c:v>
                </c:pt>
                <c:pt idx="35181">
                  <c:v>-2.0085860000000001E-3</c:v>
                </c:pt>
                <c:pt idx="35182" formatCode="0.00E+00">
                  <c:v>-3.0212599999999999E-5</c:v>
                </c:pt>
                <c:pt idx="35183">
                  <c:v>-5.0531999999999999E-3</c:v>
                </c:pt>
                <c:pt idx="35184">
                  <c:v>1.241626E-3</c:v>
                </c:pt>
                <c:pt idx="35185">
                  <c:v>1.5675959999999999E-2</c:v>
                </c:pt>
                <c:pt idx="35186">
                  <c:v>5.2409529999999996E-3</c:v>
                </c:pt>
                <c:pt idx="35187">
                  <c:v>-7.5432850000000003E-3</c:v>
                </c:pt>
                <c:pt idx="35188">
                  <c:v>-3.2637149999999999E-3</c:v>
                </c:pt>
                <c:pt idx="35189">
                  <c:v>1.2013243E-2</c:v>
                </c:pt>
                <c:pt idx="35190">
                  <c:v>8.9806859999999999E-3</c:v>
                </c:pt>
                <c:pt idx="35191">
                  <c:v>-6.1588520000000002E-3</c:v>
                </c:pt>
                <c:pt idx="35192">
                  <c:v>2.649949E-3</c:v>
                </c:pt>
                <c:pt idx="35193">
                  <c:v>1.6338861999999999E-2</c:v>
                </c:pt>
                <c:pt idx="35194">
                  <c:v>-5.4138809999999997E-3</c:v>
                </c:pt>
                <c:pt idx="35195">
                  <c:v>-3.3656440000000001E-3</c:v>
                </c:pt>
                <c:pt idx="35196">
                  <c:v>-3.9962940000000001E-3</c:v>
                </c:pt>
                <c:pt idx="35197">
                  <c:v>-3.2625929999999998E-3</c:v>
                </c:pt>
                <c:pt idx="35198">
                  <c:v>2.022509E-3</c:v>
                </c:pt>
                <c:pt idx="35199">
                  <c:v>2.9624799999999999E-4</c:v>
                </c:pt>
                <c:pt idx="35200">
                  <c:v>-2.9051239999999998E-3</c:v>
                </c:pt>
                <c:pt idx="35201">
                  <c:v>-9.3864589999999998E-3</c:v>
                </c:pt>
                <c:pt idx="35202">
                  <c:v>2.388041E-3</c:v>
                </c:pt>
                <c:pt idx="35203">
                  <c:v>-1.2804629999999999E-3</c:v>
                </c:pt>
                <c:pt idx="35204">
                  <c:v>-1.0878377E-2</c:v>
                </c:pt>
                <c:pt idx="35205">
                  <c:v>-9.3411999999999992E-3</c:v>
                </c:pt>
                <c:pt idx="35206">
                  <c:v>5.9697739999999997E-3</c:v>
                </c:pt>
                <c:pt idx="35207">
                  <c:v>3.0173930000000002E-3</c:v>
                </c:pt>
                <c:pt idx="35208">
                  <c:v>-4.7158929999999996E-3</c:v>
                </c:pt>
                <c:pt idx="35209">
                  <c:v>-1.2772199999999999E-3</c:v>
                </c:pt>
                <c:pt idx="35210">
                  <c:v>-9.9618310000000009E-3</c:v>
                </c:pt>
                <c:pt idx="35211">
                  <c:v>6.2291229999999996E-3</c:v>
                </c:pt>
                <c:pt idx="35212">
                  <c:v>-1.145297E-2</c:v>
                </c:pt>
                <c:pt idx="35213">
                  <c:v>-5.8869630000000003E-3</c:v>
                </c:pt>
                <c:pt idx="35214">
                  <c:v>4.3394009999999997E-3</c:v>
                </c:pt>
                <c:pt idx="35215">
                  <c:v>-1.8689609999999999E-3</c:v>
                </c:pt>
                <c:pt idx="35216">
                  <c:v>3.7737600000000001E-3</c:v>
                </c:pt>
                <c:pt idx="35217">
                  <c:v>3.5505999999999998E-4</c:v>
                </c:pt>
                <c:pt idx="35218">
                  <c:v>7.7543100000000004E-4</c:v>
                </c:pt>
                <c:pt idx="35219">
                  <c:v>1.7621999999999999E-4</c:v>
                </c:pt>
                <c:pt idx="35220">
                  <c:v>-7.5865999999999998E-4</c:v>
                </c:pt>
                <c:pt idx="35221">
                  <c:v>6.7019200000000001E-3</c:v>
                </c:pt>
                <c:pt idx="35222">
                  <c:v>1.846007E-3</c:v>
                </c:pt>
                <c:pt idx="35223">
                  <c:v>6.59036E-4</c:v>
                </c:pt>
                <c:pt idx="35224">
                  <c:v>5.6186550000000002E-3</c:v>
                </c:pt>
                <c:pt idx="35225">
                  <c:v>-2.28028E-3</c:v>
                </c:pt>
                <c:pt idx="35226">
                  <c:v>1.066305E-3</c:v>
                </c:pt>
                <c:pt idx="35227">
                  <c:v>8.4659399999999999E-4</c:v>
                </c:pt>
                <c:pt idx="35228">
                  <c:v>1.6662859999999999E-3</c:v>
                </c:pt>
                <c:pt idx="35229">
                  <c:v>-5.5452400000000003E-4</c:v>
                </c:pt>
                <c:pt idx="35230">
                  <c:v>-2.7822440000000001E-3</c:v>
                </c:pt>
                <c:pt idx="35231">
                  <c:v>-9.8940399999999993E-4</c:v>
                </c:pt>
                <c:pt idx="35232">
                  <c:v>9.8067989999999997E-3</c:v>
                </c:pt>
                <c:pt idx="35233">
                  <c:v>9.8694199999999998E-4</c:v>
                </c:pt>
                <c:pt idx="35234">
                  <c:v>-1.8149399999999999E-3</c:v>
                </c:pt>
                <c:pt idx="35235">
                  <c:v>6.3077020000000001E-3</c:v>
                </c:pt>
                <c:pt idx="35236">
                  <c:v>8.9093239999999997E-3</c:v>
                </c:pt>
                <c:pt idx="35237">
                  <c:v>-2.638942E-3</c:v>
                </c:pt>
                <c:pt idx="35238">
                  <c:v>5.857976E-3</c:v>
                </c:pt>
                <c:pt idx="35239">
                  <c:v>5.1106930000000004E-3</c:v>
                </c:pt>
                <c:pt idx="35240">
                  <c:v>3.4206800000000001E-4</c:v>
                </c:pt>
                <c:pt idx="35241">
                  <c:v>-3.8329700000000002E-3</c:v>
                </c:pt>
                <c:pt idx="35242">
                  <c:v>5.5520550000000002E-3</c:v>
                </c:pt>
                <c:pt idx="35243">
                  <c:v>1.1514606E-2</c:v>
                </c:pt>
                <c:pt idx="35244">
                  <c:v>-2.4484649999999999E-3</c:v>
                </c:pt>
                <c:pt idx="35245">
                  <c:v>4.1503160000000002E-3</c:v>
                </c:pt>
                <c:pt idx="35246">
                  <c:v>-3.2239399999999999E-4</c:v>
                </c:pt>
                <c:pt idx="35247">
                  <c:v>-4.3512250000000002E-3</c:v>
                </c:pt>
                <c:pt idx="35248">
                  <c:v>8.5451610000000008E-3</c:v>
                </c:pt>
                <c:pt idx="35249">
                  <c:v>5.9919880000000002E-3</c:v>
                </c:pt>
                <c:pt idx="35250">
                  <c:v>-3.3964339999999998E-3</c:v>
                </c:pt>
                <c:pt idx="35251">
                  <c:v>-1.356452E-3</c:v>
                </c:pt>
                <c:pt idx="35252">
                  <c:v>1.649034E-3</c:v>
                </c:pt>
                <c:pt idx="35253">
                  <c:v>3.4306889999999998E-3</c:v>
                </c:pt>
                <c:pt idx="35254">
                  <c:v>-6.9586599999999995E-4</c:v>
                </c:pt>
                <c:pt idx="35255">
                  <c:v>9.8112599999999992E-4</c:v>
                </c:pt>
                <c:pt idx="35256">
                  <c:v>1.1188702999999999E-2</c:v>
                </c:pt>
                <c:pt idx="35257">
                  <c:v>-1.2733500000000001E-4</c:v>
                </c:pt>
                <c:pt idx="35258">
                  <c:v>-4.0490810000000004E-3</c:v>
                </c:pt>
                <c:pt idx="35259">
                  <c:v>1.433569E-3</c:v>
                </c:pt>
                <c:pt idx="35260">
                  <c:v>-4.1177339999999996E-3</c:v>
                </c:pt>
                <c:pt idx="35261">
                  <c:v>5.6643229999999998E-3</c:v>
                </c:pt>
                <c:pt idx="35262">
                  <c:v>-5.3396829999999996E-3</c:v>
                </c:pt>
                <c:pt idx="35263">
                  <c:v>1.788001E-3</c:v>
                </c:pt>
                <c:pt idx="35264">
                  <c:v>-1.8366809999999999E-3</c:v>
                </c:pt>
                <c:pt idx="35265">
                  <c:v>3.5865799999999998E-3</c:v>
                </c:pt>
                <c:pt idx="35266">
                  <c:v>-9.4355899999999996E-4</c:v>
                </c:pt>
                <c:pt idx="35267">
                  <c:v>-1.280715E-3</c:v>
                </c:pt>
                <c:pt idx="35268">
                  <c:v>-3.6302370000000001E-3</c:v>
                </c:pt>
                <c:pt idx="35269">
                  <c:v>5.7648630000000003E-3</c:v>
                </c:pt>
                <c:pt idx="35270">
                  <c:v>-2.0068830000000001E-3</c:v>
                </c:pt>
                <c:pt idx="35271">
                  <c:v>-4.2221009999999998E-3</c:v>
                </c:pt>
                <c:pt idx="35272">
                  <c:v>-6.7906930000000004E-3</c:v>
                </c:pt>
                <c:pt idx="35273">
                  <c:v>-3.418066E-3</c:v>
                </c:pt>
                <c:pt idx="35274">
                  <c:v>-2.8512759999999998E-3</c:v>
                </c:pt>
                <c:pt idx="35275">
                  <c:v>-5.4918010000000001E-3</c:v>
                </c:pt>
                <c:pt idx="35276">
                  <c:v>1.6612699999999999E-4</c:v>
                </c:pt>
                <c:pt idx="35277">
                  <c:v>-4.1319479999999999E-3</c:v>
                </c:pt>
                <c:pt idx="35278">
                  <c:v>6.8471600000000004E-4</c:v>
                </c:pt>
                <c:pt idx="35279">
                  <c:v>-1.0868189999999999E-3</c:v>
                </c:pt>
                <c:pt idx="35280">
                  <c:v>-3.2597580000000002E-3</c:v>
                </c:pt>
                <c:pt idx="35281">
                  <c:v>3.3444399999999998E-4</c:v>
                </c:pt>
                <c:pt idx="35282">
                  <c:v>-5.2504699999999995E-4</c:v>
                </c:pt>
                <c:pt idx="35283">
                  <c:v>6.2769330000000002E-3</c:v>
                </c:pt>
                <c:pt idx="35284">
                  <c:v>1.5128660000000001E-3</c:v>
                </c:pt>
                <c:pt idx="35285">
                  <c:v>-3.613453E-3</c:v>
                </c:pt>
                <c:pt idx="35286">
                  <c:v>3.308297E-3</c:v>
                </c:pt>
                <c:pt idx="35287">
                  <c:v>-1.1037620000000001E-3</c:v>
                </c:pt>
                <c:pt idx="35288">
                  <c:v>2.714592E-3</c:v>
                </c:pt>
                <c:pt idx="35289">
                  <c:v>2.8994160000000001E-3</c:v>
                </c:pt>
                <c:pt idx="35290">
                  <c:v>2.3870509999999998E-3</c:v>
                </c:pt>
                <c:pt idx="35291">
                  <c:v>4.6422160000000002E-3</c:v>
                </c:pt>
                <c:pt idx="35292">
                  <c:v>-1.603059E-3</c:v>
                </c:pt>
                <c:pt idx="35293">
                  <c:v>1.959185E-3</c:v>
                </c:pt>
                <c:pt idx="35294">
                  <c:v>3.7368240000000001E-3</c:v>
                </c:pt>
                <c:pt idx="35295">
                  <c:v>-2.6752690000000001E-3</c:v>
                </c:pt>
                <c:pt idx="35296">
                  <c:v>5.5878330000000004E-3</c:v>
                </c:pt>
                <c:pt idx="35297">
                  <c:v>-5.4089899999999996E-4</c:v>
                </c:pt>
                <c:pt idx="35298">
                  <c:v>8.4285499999999999E-4</c:v>
                </c:pt>
                <c:pt idx="35299">
                  <c:v>1.3307460000000001E-3</c:v>
                </c:pt>
                <c:pt idx="35300">
                  <c:v>-1.7477320000000001E-3</c:v>
                </c:pt>
                <c:pt idx="35301">
                  <c:v>6.4010079999999997E-3</c:v>
                </c:pt>
                <c:pt idx="35302">
                  <c:v>-9.0101500000000002E-4</c:v>
                </c:pt>
                <c:pt idx="35303">
                  <c:v>1.6191350000000001E-3</c:v>
                </c:pt>
                <c:pt idx="35304">
                  <c:v>-1.5473189999999999E-3</c:v>
                </c:pt>
                <c:pt idx="35305">
                  <c:v>-3.0679840000000002E-3</c:v>
                </c:pt>
                <c:pt idx="35306">
                  <c:v>3.3246699999999997E-4</c:v>
                </c:pt>
                <c:pt idx="35307">
                  <c:v>2.7847050000000002E-3</c:v>
                </c:pt>
                <c:pt idx="35308">
                  <c:v>6.0344029999999998E-3</c:v>
                </c:pt>
                <c:pt idx="35309">
                  <c:v>-5.371916E-3</c:v>
                </c:pt>
                <c:pt idx="35310">
                  <c:v>1.5152849999999999E-3</c:v>
                </c:pt>
                <c:pt idx="35311">
                  <c:v>-1.127636E-3</c:v>
                </c:pt>
                <c:pt idx="35312">
                  <c:v>3.6519389999999999E-3</c:v>
                </c:pt>
                <c:pt idx="35313">
                  <c:v>1.9999800000000002E-3</c:v>
                </c:pt>
                <c:pt idx="35314">
                  <c:v>-7.8619439999999992E-3</c:v>
                </c:pt>
                <c:pt idx="35315">
                  <c:v>8.7641720000000006E-3</c:v>
                </c:pt>
                <c:pt idx="35316">
                  <c:v>2.5815310000000002E-3</c:v>
                </c:pt>
                <c:pt idx="35317">
                  <c:v>-2.7711569999999998E-3</c:v>
                </c:pt>
                <c:pt idx="35318">
                  <c:v>5.8147240000000003E-3</c:v>
                </c:pt>
                <c:pt idx="35319">
                  <c:v>2.454347E-3</c:v>
                </c:pt>
                <c:pt idx="35320">
                  <c:v>-5.6778949999999996E-3</c:v>
                </c:pt>
                <c:pt idx="35321">
                  <c:v>8.0376509999999998E-3</c:v>
                </c:pt>
                <c:pt idx="35322">
                  <c:v>5.8278959999999999E-3</c:v>
                </c:pt>
                <c:pt idx="35323">
                  <c:v>1.030212E-3</c:v>
                </c:pt>
                <c:pt idx="35324">
                  <c:v>-5.2104830000000001E-3</c:v>
                </c:pt>
                <c:pt idx="35325">
                  <c:v>5.0437520000000003E-3</c:v>
                </c:pt>
                <c:pt idx="35326">
                  <c:v>4.2881499999999998E-4</c:v>
                </c:pt>
                <c:pt idx="35327">
                  <c:v>-1.829546E-3</c:v>
                </c:pt>
                <c:pt idx="35328">
                  <c:v>3.0309349999999998E-3</c:v>
                </c:pt>
                <c:pt idx="35329">
                  <c:v>2.9270709999999998E-3</c:v>
                </c:pt>
                <c:pt idx="35330">
                  <c:v>2.231495E-3</c:v>
                </c:pt>
                <c:pt idx="35331">
                  <c:v>1.9923430000000002E-3</c:v>
                </c:pt>
                <c:pt idx="35332">
                  <c:v>5.6613400000000004E-4</c:v>
                </c:pt>
                <c:pt idx="35333">
                  <c:v>3.8418229999999999E-3</c:v>
                </c:pt>
                <c:pt idx="35334">
                  <c:v>-1.1175671E-2</c:v>
                </c:pt>
                <c:pt idx="35335">
                  <c:v>8.8150820000000001E-3</c:v>
                </c:pt>
                <c:pt idx="35336">
                  <c:v>1.613027E-3</c:v>
                </c:pt>
                <c:pt idx="35337" formatCode="0.00E+00">
                  <c:v>-2.4550599999999998E-5</c:v>
                </c:pt>
                <c:pt idx="35338">
                  <c:v>-1.2452069999999999E-3</c:v>
                </c:pt>
                <c:pt idx="35339">
                  <c:v>-4.9091839999999996E-3</c:v>
                </c:pt>
                <c:pt idx="35340">
                  <c:v>-4.1345799999999997E-3</c:v>
                </c:pt>
                <c:pt idx="35341">
                  <c:v>4.1558400000000001E-3</c:v>
                </c:pt>
                <c:pt idx="35342">
                  <c:v>6.1427929999999997E-3</c:v>
                </c:pt>
                <c:pt idx="35343">
                  <c:v>5.3702100000000003E-3</c:v>
                </c:pt>
                <c:pt idx="35344">
                  <c:v>-5.0627709999999998E-3</c:v>
                </c:pt>
                <c:pt idx="35345">
                  <c:v>-3.3193300000000002E-4</c:v>
                </c:pt>
                <c:pt idx="35346">
                  <c:v>1.0202080000000001E-3</c:v>
                </c:pt>
                <c:pt idx="35347">
                  <c:v>3.466055E-3</c:v>
                </c:pt>
                <c:pt idx="35348">
                  <c:v>7.1783199999999995E-4</c:v>
                </c:pt>
                <c:pt idx="35349">
                  <c:v>-1.109629E-3</c:v>
                </c:pt>
                <c:pt idx="35350">
                  <c:v>7.4113039999999996E-3</c:v>
                </c:pt>
                <c:pt idx="35351">
                  <c:v>-4.3052730000000001E-3</c:v>
                </c:pt>
                <c:pt idx="35352">
                  <c:v>-2.9489784000000002E-2</c:v>
                </c:pt>
                <c:pt idx="35353">
                  <c:v>-2.1738917999999999E-2</c:v>
                </c:pt>
                <c:pt idx="35354">
                  <c:v>-2.0934120000000001E-2</c:v>
                </c:pt>
                <c:pt idx="35355">
                  <c:v>-3.0667175000000001E-2</c:v>
                </c:pt>
                <c:pt idx="35356">
                  <c:v>-3.3598941E-2</c:v>
                </c:pt>
                <c:pt idx="35357">
                  <c:v>-1.3616177E-2</c:v>
                </c:pt>
                <c:pt idx="35358">
                  <c:v>1.242117E-3</c:v>
                </c:pt>
                <c:pt idx="35359">
                  <c:v>1.0706192999999999E-2</c:v>
                </c:pt>
                <c:pt idx="35360">
                  <c:v>2.0809401000000002E-2</c:v>
                </c:pt>
                <c:pt idx="35361">
                  <c:v>2.3840342E-2</c:v>
                </c:pt>
                <c:pt idx="35362">
                  <c:v>1.6129200999999999E-2</c:v>
                </c:pt>
                <c:pt idx="35363">
                  <c:v>1.717505E-3</c:v>
                </c:pt>
                <c:pt idx="35364">
                  <c:v>-1.6568400000000001E-4</c:v>
                </c:pt>
                <c:pt idx="35365">
                  <c:v>-3.110341E-3</c:v>
                </c:pt>
                <c:pt idx="35366">
                  <c:v>-6.9065180000000004E-3</c:v>
                </c:pt>
                <c:pt idx="35367">
                  <c:v>-4.33417E-3</c:v>
                </c:pt>
                <c:pt idx="35368">
                  <c:v>-7.0254260000000004E-3</c:v>
                </c:pt>
                <c:pt idx="35369">
                  <c:v>6.0962350000000002E-3</c:v>
                </c:pt>
                <c:pt idx="35370">
                  <c:v>3.0563309999999998E-3</c:v>
                </c:pt>
                <c:pt idx="35371">
                  <c:v>2.5766959999999998E-3</c:v>
                </c:pt>
                <c:pt idx="35372">
                  <c:v>1.2158946E-2</c:v>
                </c:pt>
                <c:pt idx="35373">
                  <c:v>2.1947661E-2</c:v>
                </c:pt>
                <c:pt idx="35374">
                  <c:v>1.3701540999999999E-2</c:v>
                </c:pt>
                <c:pt idx="35375">
                  <c:v>2.2339700000000001E-3</c:v>
                </c:pt>
                <c:pt idx="35376">
                  <c:v>9.0235430000000002E-3</c:v>
                </c:pt>
                <c:pt idx="35377">
                  <c:v>1.1090956000000001E-2</c:v>
                </c:pt>
                <c:pt idx="35378">
                  <c:v>3.0308700000000001E-4</c:v>
                </c:pt>
                <c:pt idx="35379">
                  <c:v>-1.898814E-3</c:v>
                </c:pt>
                <c:pt idx="35380">
                  <c:v>6.4293010000000001E-3</c:v>
                </c:pt>
                <c:pt idx="35381">
                  <c:v>1.4262989E-2</c:v>
                </c:pt>
                <c:pt idx="35382">
                  <c:v>4.980384E-3</c:v>
                </c:pt>
                <c:pt idx="35383">
                  <c:v>3.9510719999999999E-3</c:v>
                </c:pt>
                <c:pt idx="35384">
                  <c:v>1.1537844E-2</c:v>
                </c:pt>
                <c:pt idx="35385">
                  <c:v>8.15776E-3</c:v>
                </c:pt>
                <c:pt idx="35386">
                  <c:v>4.1532840000000001E-3</c:v>
                </c:pt>
                <c:pt idx="35387">
                  <c:v>5.0057620000000004E-3</c:v>
                </c:pt>
                <c:pt idx="35388">
                  <c:v>6.8087479999999999E-3</c:v>
                </c:pt>
                <c:pt idx="35389">
                  <c:v>-2.6114600000000002E-4</c:v>
                </c:pt>
                <c:pt idx="35390">
                  <c:v>1.1291987E-2</c:v>
                </c:pt>
                <c:pt idx="35391">
                  <c:v>8.5372130000000001E-3</c:v>
                </c:pt>
                <c:pt idx="35392">
                  <c:v>-2.7273240000000002E-3</c:v>
                </c:pt>
                <c:pt idx="35393">
                  <c:v>2.6448050000000001E-3</c:v>
                </c:pt>
                <c:pt idx="35394">
                  <c:v>1.1839590000000001E-3</c:v>
                </c:pt>
                <c:pt idx="35395">
                  <c:v>5.9139989999999996E-3</c:v>
                </c:pt>
                <c:pt idx="35396">
                  <c:v>4.0491279999999999E-3</c:v>
                </c:pt>
                <c:pt idx="35397">
                  <c:v>1.708476E-3</c:v>
                </c:pt>
                <c:pt idx="35398">
                  <c:v>3.467852E-3</c:v>
                </c:pt>
                <c:pt idx="35399">
                  <c:v>1.4286699999999999E-3</c:v>
                </c:pt>
                <c:pt idx="35400">
                  <c:v>5.1626709999999998E-3</c:v>
                </c:pt>
                <c:pt idx="35401">
                  <c:v>4.7469519999999996E-3</c:v>
                </c:pt>
                <c:pt idx="35402">
                  <c:v>1.097242E-3</c:v>
                </c:pt>
                <c:pt idx="35403">
                  <c:v>7.3237119999999996E-3</c:v>
                </c:pt>
                <c:pt idx="35404">
                  <c:v>1.028052E-3</c:v>
                </c:pt>
                <c:pt idx="35405">
                  <c:v>6.2446519999999998E-3</c:v>
                </c:pt>
                <c:pt idx="35406">
                  <c:v>2.0062040000000001E-3</c:v>
                </c:pt>
                <c:pt idx="35407">
                  <c:v>-1.5861742000000002E-2</c:v>
                </c:pt>
                <c:pt idx="35408">
                  <c:v>1.3000729999999999E-3</c:v>
                </c:pt>
                <c:pt idx="35409">
                  <c:v>1.9443657E-2</c:v>
                </c:pt>
                <c:pt idx="35410">
                  <c:v>3.2549089999999998E-3</c:v>
                </c:pt>
                <c:pt idx="35411">
                  <c:v>-8.0044030000000002E-3</c:v>
                </c:pt>
                <c:pt idx="35412" formatCode="0.00E+00">
                  <c:v>-5.6413199999999997E-5</c:v>
                </c:pt>
                <c:pt idx="35413">
                  <c:v>-5.1475790000000002E-3</c:v>
                </c:pt>
                <c:pt idx="35414">
                  <c:v>3.26319E-3</c:v>
                </c:pt>
                <c:pt idx="35415">
                  <c:v>-4.0158499999999998E-4</c:v>
                </c:pt>
                <c:pt idx="35416">
                  <c:v>3.342963E-3</c:v>
                </c:pt>
                <c:pt idx="35417">
                  <c:v>2.9064709999999999E-3</c:v>
                </c:pt>
                <c:pt idx="35418">
                  <c:v>7.2734199999999996E-4</c:v>
                </c:pt>
                <c:pt idx="35419">
                  <c:v>-5.0477229999999996E-3</c:v>
                </c:pt>
                <c:pt idx="35420">
                  <c:v>2.4541379999999998E-3</c:v>
                </c:pt>
                <c:pt idx="35421">
                  <c:v>8.4936539999999998E-3</c:v>
                </c:pt>
                <c:pt idx="35422">
                  <c:v>2.182532E-3</c:v>
                </c:pt>
                <c:pt idx="35423">
                  <c:v>5.0251899999999997E-3</c:v>
                </c:pt>
                <c:pt idx="35424">
                  <c:v>1.0361504000000001E-2</c:v>
                </c:pt>
                <c:pt idx="35425">
                  <c:v>-6.3261309999999996E-3</c:v>
                </c:pt>
                <c:pt idx="35426">
                  <c:v>-3.4748079999999998E-3</c:v>
                </c:pt>
                <c:pt idx="35427">
                  <c:v>1.2856495000000001E-2</c:v>
                </c:pt>
                <c:pt idx="35428">
                  <c:v>1.0129684E-2</c:v>
                </c:pt>
                <c:pt idx="35429">
                  <c:v>5.0084250000000004E-3</c:v>
                </c:pt>
                <c:pt idx="35430" formatCode="0.00E+00">
                  <c:v>4.6053400000000002E-5</c:v>
                </c:pt>
                <c:pt idx="35431">
                  <c:v>5.2000689999999999E-3</c:v>
                </c:pt>
                <c:pt idx="35432">
                  <c:v>-9.4730599999999997E-4</c:v>
                </c:pt>
                <c:pt idx="35433">
                  <c:v>-3.8126010000000001E-3</c:v>
                </c:pt>
                <c:pt idx="35434">
                  <c:v>6.3014819999999997E-3</c:v>
                </c:pt>
                <c:pt idx="35435">
                  <c:v>4.6170330000000004E-3</c:v>
                </c:pt>
                <c:pt idx="35436">
                  <c:v>-1.272212E-3</c:v>
                </c:pt>
                <c:pt idx="35437">
                  <c:v>3.274604E-3</c:v>
                </c:pt>
                <c:pt idx="35438">
                  <c:v>8.0401020000000004E-3</c:v>
                </c:pt>
                <c:pt idx="35439">
                  <c:v>5.592924E-3</c:v>
                </c:pt>
                <c:pt idx="35440">
                  <c:v>-8.3251099999999997E-4</c:v>
                </c:pt>
                <c:pt idx="35441">
                  <c:v>9.1327720000000008E-3</c:v>
                </c:pt>
                <c:pt idx="35442">
                  <c:v>1.9910380000000001E-3</c:v>
                </c:pt>
                <c:pt idx="35443">
                  <c:v>6.6957699999999998E-4</c:v>
                </c:pt>
                <c:pt idx="35444">
                  <c:v>2.1621499999999998E-3</c:v>
                </c:pt>
                <c:pt idx="35445">
                  <c:v>1.2593752E-2</c:v>
                </c:pt>
                <c:pt idx="35446">
                  <c:v>5.1384990000000004E-3</c:v>
                </c:pt>
                <c:pt idx="35447">
                  <c:v>3.8129400000000001E-4</c:v>
                </c:pt>
                <c:pt idx="35448">
                  <c:v>5.765053E-3</c:v>
                </c:pt>
                <c:pt idx="35449">
                  <c:v>-1.1381259999999999E-3</c:v>
                </c:pt>
                <c:pt idx="35450">
                  <c:v>9.7965359999999998E-3</c:v>
                </c:pt>
                <c:pt idx="35451">
                  <c:v>1.1510279999999999E-2</c:v>
                </c:pt>
                <c:pt idx="35452">
                  <c:v>7.4376950000000002E-3</c:v>
                </c:pt>
                <c:pt idx="35453">
                  <c:v>7.7839060000000002E-3</c:v>
                </c:pt>
                <c:pt idx="35454">
                  <c:v>8.2782570000000007E-3</c:v>
                </c:pt>
                <c:pt idx="35455">
                  <c:v>6.8729070000000001E-3</c:v>
                </c:pt>
                <c:pt idx="35456">
                  <c:v>5.3344220000000001E-3</c:v>
                </c:pt>
                <c:pt idx="35457">
                  <c:v>6.65535E-3</c:v>
                </c:pt>
                <c:pt idx="35458">
                  <c:v>2.32051E-3</c:v>
                </c:pt>
                <c:pt idx="35459">
                  <c:v>1.2880743E-2</c:v>
                </c:pt>
                <c:pt idx="35460">
                  <c:v>3.3611309999999998E-3</c:v>
                </c:pt>
                <c:pt idx="35461">
                  <c:v>4.4636800000000003E-3</c:v>
                </c:pt>
                <c:pt idx="35462">
                  <c:v>1.2725389E-2</c:v>
                </c:pt>
                <c:pt idx="35463">
                  <c:v>8.1194530000000004E-3</c:v>
                </c:pt>
                <c:pt idx="35464">
                  <c:v>3.770121E-3</c:v>
                </c:pt>
                <c:pt idx="35465">
                  <c:v>1.5676849E-2</c:v>
                </c:pt>
                <c:pt idx="35466">
                  <c:v>4.0347730000000002E-3</c:v>
                </c:pt>
                <c:pt idx="35467">
                  <c:v>7.0068609999999996E-3</c:v>
                </c:pt>
                <c:pt idx="35468">
                  <c:v>8.6114160000000002E-3</c:v>
                </c:pt>
                <c:pt idx="35469">
                  <c:v>3.9879010000000003E-3</c:v>
                </c:pt>
                <c:pt idx="35470">
                  <c:v>5.2660720000000001E-3</c:v>
                </c:pt>
                <c:pt idx="35471">
                  <c:v>5.6434409999999999E-3</c:v>
                </c:pt>
                <c:pt idx="35472">
                  <c:v>1.6130730999999999E-2</c:v>
                </c:pt>
                <c:pt idx="35473">
                  <c:v>1.1843309E-2</c:v>
                </c:pt>
                <c:pt idx="35474">
                  <c:v>7.8219899999999992E-3</c:v>
                </c:pt>
                <c:pt idx="35475">
                  <c:v>6.7268980000000003E-3</c:v>
                </c:pt>
                <c:pt idx="35476">
                  <c:v>-1.1779036999999999E-2</c:v>
                </c:pt>
                <c:pt idx="35477">
                  <c:v>2.6265329999999999E-3</c:v>
                </c:pt>
                <c:pt idx="35478">
                  <c:v>1.8240579999999999E-2</c:v>
                </c:pt>
                <c:pt idx="35479">
                  <c:v>-9.0008999999999998E-4</c:v>
                </c:pt>
                <c:pt idx="35480">
                  <c:v>1.3722666E-2</c:v>
                </c:pt>
                <c:pt idx="35481">
                  <c:v>1.6295812999999999E-2</c:v>
                </c:pt>
                <c:pt idx="35482">
                  <c:v>-2.2951619999999999E-3</c:v>
                </c:pt>
                <c:pt idx="35483">
                  <c:v>-2.46925E-4</c:v>
                </c:pt>
                <c:pt idx="35484">
                  <c:v>2.3048583000000001E-2</c:v>
                </c:pt>
                <c:pt idx="35485">
                  <c:v>-8.7801839999999999E-3</c:v>
                </c:pt>
                <c:pt idx="35486">
                  <c:v>-1.8641405E-2</c:v>
                </c:pt>
                <c:pt idx="35487">
                  <c:v>2.7872566000000001E-2</c:v>
                </c:pt>
                <c:pt idx="35488">
                  <c:v>-1.243213E-3</c:v>
                </c:pt>
                <c:pt idx="35489">
                  <c:v>-9.527242E-3</c:v>
                </c:pt>
                <c:pt idx="35490">
                  <c:v>4.2917442E-2</c:v>
                </c:pt>
                <c:pt idx="35491">
                  <c:v>3.7113614000000003E-2</c:v>
                </c:pt>
                <c:pt idx="35492">
                  <c:v>4.1023659999999997E-3</c:v>
                </c:pt>
                <c:pt idx="35493">
                  <c:v>9.3999259999999994E-3</c:v>
                </c:pt>
                <c:pt idx="35494">
                  <c:v>9.9547130000000005E-3</c:v>
                </c:pt>
                <c:pt idx="35495">
                  <c:v>4.4464980000000001E-3</c:v>
                </c:pt>
                <c:pt idx="35496">
                  <c:v>2.4233922000000001E-2</c:v>
                </c:pt>
                <c:pt idx="35497">
                  <c:v>1.5343491000000001E-2</c:v>
                </c:pt>
                <c:pt idx="35498">
                  <c:v>1.6161703999999999E-2</c:v>
                </c:pt>
                <c:pt idx="35499">
                  <c:v>2.0098655999999999E-2</c:v>
                </c:pt>
                <c:pt idx="35500">
                  <c:v>1.9870397000000001E-2</c:v>
                </c:pt>
                <c:pt idx="35501">
                  <c:v>2.1409350000000001E-3</c:v>
                </c:pt>
                <c:pt idx="35502">
                  <c:v>1.6069092E-2</c:v>
                </c:pt>
                <c:pt idx="35503">
                  <c:v>2.8257313999999999E-2</c:v>
                </c:pt>
                <c:pt idx="35504">
                  <c:v>-6.1004709999999997E-3</c:v>
                </c:pt>
                <c:pt idx="35505">
                  <c:v>-7.7487010000000002E-3</c:v>
                </c:pt>
                <c:pt idx="35506">
                  <c:v>8.8789839999999995E-3</c:v>
                </c:pt>
                <c:pt idx="35507">
                  <c:v>-2.2576942999999999E-2</c:v>
                </c:pt>
                <c:pt idx="35508">
                  <c:v>1.4883333E-2</c:v>
                </c:pt>
                <c:pt idx="35509">
                  <c:v>2.5828924E-2</c:v>
                </c:pt>
                <c:pt idx="35510">
                  <c:v>4.0573720000000001E-3</c:v>
                </c:pt>
                <c:pt idx="35511">
                  <c:v>-1.2063806999999999E-2</c:v>
                </c:pt>
                <c:pt idx="35512">
                  <c:v>7.6759259999999996E-3</c:v>
                </c:pt>
                <c:pt idx="35513">
                  <c:v>1.1905558E-2</c:v>
                </c:pt>
                <c:pt idx="35514">
                  <c:v>-6.6318669999999996E-3</c:v>
                </c:pt>
                <c:pt idx="35515">
                  <c:v>-5.7833839999999999E-3</c:v>
                </c:pt>
                <c:pt idx="35516">
                  <c:v>9.1409660000000004E-3</c:v>
                </c:pt>
                <c:pt idx="35517">
                  <c:v>3.9174429999999996E-3</c:v>
                </c:pt>
                <c:pt idx="35518">
                  <c:v>-8.0333799999999997E-3</c:v>
                </c:pt>
                <c:pt idx="35519">
                  <c:v>5.3480800000000001E-4</c:v>
                </c:pt>
                <c:pt idx="35520">
                  <c:v>6.6411839999999996E-3</c:v>
                </c:pt>
                <c:pt idx="35521">
                  <c:v>-3.0159700000000002E-3</c:v>
                </c:pt>
                <c:pt idx="35522">
                  <c:v>-3.4162060000000002E-3</c:v>
                </c:pt>
                <c:pt idx="35523">
                  <c:v>8.2524339999999995E-3</c:v>
                </c:pt>
                <c:pt idx="35524">
                  <c:v>1.6946019999999999E-3</c:v>
                </c:pt>
                <c:pt idx="35525">
                  <c:v>4.6528599999999998E-4</c:v>
                </c:pt>
                <c:pt idx="35526">
                  <c:v>9.5545200000000004E-3</c:v>
                </c:pt>
                <c:pt idx="35527">
                  <c:v>1.82869E-3</c:v>
                </c:pt>
                <c:pt idx="35528">
                  <c:v>-1.1657620000000001E-3</c:v>
                </c:pt>
                <c:pt idx="35529">
                  <c:v>5.063639E-3</c:v>
                </c:pt>
                <c:pt idx="35530">
                  <c:v>1.2038373999999999E-2</c:v>
                </c:pt>
                <c:pt idx="35531">
                  <c:v>-1.8201840000000001E-3</c:v>
                </c:pt>
                <c:pt idx="35532">
                  <c:v>6.0704289999999996E-3</c:v>
                </c:pt>
                <c:pt idx="35533">
                  <c:v>1.0001787E-2</c:v>
                </c:pt>
                <c:pt idx="35534">
                  <c:v>2.6320340000000001E-3</c:v>
                </c:pt>
                <c:pt idx="35535">
                  <c:v>-1.219695E-3</c:v>
                </c:pt>
                <c:pt idx="35536">
                  <c:v>2.0277630000000001E-3</c:v>
                </c:pt>
                <c:pt idx="35537">
                  <c:v>1.5540922E-2</c:v>
                </c:pt>
                <c:pt idx="35538">
                  <c:v>7.343446E-3</c:v>
                </c:pt>
                <c:pt idx="35539">
                  <c:v>8.0641489999999996E-3</c:v>
                </c:pt>
                <c:pt idx="35540">
                  <c:v>7.8263289999999999E-3</c:v>
                </c:pt>
                <c:pt idx="35541">
                  <c:v>8.189432E-3</c:v>
                </c:pt>
                <c:pt idx="35542">
                  <c:v>8.2964920000000008E-3</c:v>
                </c:pt>
                <c:pt idx="35543">
                  <c:v>7.9275600000000002E-3</c:v>
                </c:pt>
                <c:pt idx="35544">
                  <c:v>9.3989569999999995E-3</c:v>
                </c:pt>
                <c:pt idx="35545">
                  <c:v>1.2260025000000001E-2</c:v>
                </c:pt>
                <c:pt idx="35546">
                  <c:v>1.4656071999999999E-2</c:v>
                </c:pt>
                <c:pt idx="35547">
                  <c:v>6.6071200000000002E-3</c:v>
                </c:pt>
                <c:pt idx="35548">
                  <c:v>3.09277E-4</c:v>
                </c:pt>
                <c:pt idx="35549">
                  <c:v>5.3596579999999998E-3</c:v>
                </c:pt>
                <c:pt idx="35550">
                  <c:v>8.1799449999999992E-3</c:v>
                </c:pt>
                <c:pt idx="35551">
                  <c:v>2.1447448000000001E-2</c:v>
                </c:pt>
                <c:pt idx="35552">
                  <c:v>1.1564990000000001E-2</c:v>
                </c:pt>
                <c:pt idx="35553">
                  <c:v>8.9372570000000005E-3</c:v>
                </c:pt>
                <c:pt idx="35554">
                  <c:v>8.1939700000000001E-3</c:v>
                </c:pt>
                <c:pt idx="35555">
                  <c:v>3.5259620000000001E-3</c:v>
                </c:pt>
                <c:pt idx="35556">
                  <c:v>7.8008679999999999E-3</c:v>
                </c:pt>
                <c:pt idx="35557">
                  <c:v>9.8618219999999993E-3</c:v>
                </c:pt>
                <c:pt idx="35558">
                  <c:v>1.212764E-2</c:v>
                </c:pt>
                <c:pt idx="35559">
                  <c:v>9.2767519999999992E-3</c:v>
                </c:pt>
                <c:pt idx="35560">
                  <c:v>1.9136450000000001E-3</c:v>
                </c:pt>
                <c:pt idx="35561">
                  <c:v>1.0936918E-2</c:v>
                </c:pt>
                <c:pt idx="35562">
                  <c:v>1.2127351E-2</c:v>
                </c:pt>
                <c:pt idx="35563">
                  <c:v>4.8996880000000001E-3</c:v>
                </c:pt>
                <c:pt idx="35564">
                  <c:v>7.7918809999999996E-3</c:v>
                </c:pt>
                <c:pt idx="35565">
                  <c:v>1.5601006000000001E-2</c:v>
                </c:pt>
                <c:pt idx="35566">
                  <c:v>5.470875E-3</c:v>
                </c:pt>
                <c:pt idx="35567">
                  <c:v>9.4381859999999995E-3</c:v>
                </c:pt>
                <c:pt idx="35568">
                  <c:v>6.7007229999999996E-3</c:v>
                </c:pt>
                <c:pt idx="35569">
                  <c:v>1.1242744000000001E-2</c:v>
                </c:pt>
                <c:pt idx="35570">
                  <c:v>1.5352143E-2</c:v>
                </c:pt>
                <c:pt idx="35571">
                  <c:v>4.6961149999999998E-3</c:v>
                </c:pt>
                <c:pt idx="35572">
                  <c:v>9.2091080000000006E-3</c:v>
                </c:pt>
                <c:pt idx="35573">
                  <c:v>1.4951740999999999E-2</c:v>
                </c:pt>
                <c:pt idx="35574">
                  <c:v>5.327343E-3</c:v>
                </c:pt>
                <c:pt idx="35575">
                  <c:v>9.3670119999999992E-3</c:v>
                </c:pt>
                <c:pt idx="35576">
                  <c:v>1.2621662000000001E-2</c:v>
                </c:pt>
                <c:pt idx="35577">
                  <c:v>7.4347659999999998E-3</c:v>
                </c:pt>
                <c:pt idx="35578">
                  <c:v>6.6341299999999996E-4</c:v>
                </c:pt>
                <c:pt idx="35579">
                  <c:v>4.4622639999999996E-3</c:v>
                </c:pt>
                <c:pt idx="35580">
                  <c:v>1.4826221000000001E-2</c:v>
                </c:pt>
                <c:pt idx="35581">
                  <c:v>1.0730559000000001E-2</c:v>
                </c:pt>
                <c:pt idx="35582">
                  <c:v>9.2320200000000003E-4</c:v>
                </c:pt>
                <c:pt idx="35583">
                  <c:v>5.8173330000000001E-3</c:v>
                </c:pt>
                <c:pt idx="35584">
                  <c:v>1.1382807E-2</c:v>
                </c:pt>
                <c:pt idx="35585">
                  <c:v>9.1056980000000006E-3</c:v>
                </c:pt>
                <c:pt idx="35586">
                  <c:v>8.5613489999999993E-3</c:v>
                </c:pt>
                <c:pt idx="35587">
                  <c:v>1.06382E-2</c:v>
                </c:pt>
                <c:pt idx="35588">
                  <c:v>3.7928110000000001E-3</c:v>
                </c:pt>
                <c:pt idx="35589">
                  <c:v>3.4572130000000002E-3</c:v>
                </c:pt>
                <c:pt idx="35590">
                  <c:v>3.574126E-3</c:v>
                </c:pt>
                <c:pt idx="35591">
                  <c:v>9.7856609999999993E-3</c:v>
                </c:pt>
                <c:pt idx="35592">
                  <c:v>8.6735249999999996E-3</c:v>
                </c:pt>
                <c:pt idx="35593">
                  <c:v>3.9235590000000001E-3</c:v>
                </c:pt>
                <c:pt idx="35594">
                  <c:v>8.6304299999999997E-3</c:v>
                </c:pt>
                <c:pt idx="35595">
                  <c:v>7.6931059999999999E-3</c:v>
                </c:pt>
                <c:pt idx="35596">
                  <c:v>5.4499250000000004E-3</c:v>
                </c:pt>
                <c:pt idx="35597">
                  <c:v>4.4867650000000002E-3</c:v>
                </c:pt>
                <c:pt idx="35598">
                  <c:v>6.8788160000000003E-3</c:v>
                </c:pt>
                <c:pt idx="35599">
                  <c:v>7.2651499999999995E-4</c:v>
                </c:pt>
                <c:pt idx="35600">
                  <c:v>4.9870399999999999E-3</c:v>
                </c:pt>
                <c:pt idx="35601">
                  <c:v>4.4008379999999998E-3</c:v>
                </c:pt>
                <c:pt idx="35602">
                  <c:v>4.2991059999999996E-3</c:v>
                </c:pt>
                <c:pt idx="35603">
                  <c:v>-7.0543630000000001E-3</c:v>
                </c:pt>
                <c:pt idx="35604">
                  <c:v>2.468835E-3</c:v>
                </c:pt>
                <c:pt idx="35605">
                  <c:v>1.5260116000000001E-2</c:v>
                </c:pt>
                <c:pt idx="35606">
                  <c:v>1.3931732E-2</c:v>
                </c:pt>
                <c:pt idx="35607">
                  <c:v>-3.3185189999999998E-3</c:v>
                </c:pt>
                <c:pt idx="35608">
                  <c:v>-4.9823200000000004E-4</c:v>
                </c:pt>
                <c:pt idx="35609">
                  <c:v>3.4221690000000001E-3</c:v>
                </c:pt>
                <c:pt idx="35610">
                  <c:v>6.7485199999999998E-4</c:v>
                </c:pt>
                <c:pt idx="35611">
                  <c:v>4.59561E-3</c:v>
                </c:pt>
                <c:pt idx="35612">
                  <c:v>3.6195620000000002E-3</c:v>
                </c:pt>
                <c:pt idx="35613">
                  <c:v>8.1836600000000006E-3</c:v>
                </c:pt>
                <c:pt idx="35614">
                  <c:v>1.127266E-2</c:v>
                </c:pt>
                <c:pt idx="35615">
                  <c:v>-8.5853230000000006E-3</c:v>
                </c:pt>
                <c:pt idx="35616">
                  <c:v>8.9244289999999993E-3</c:v>
                </c:pt>
                <c:pt idx="35617">
                  <c:v>1.3518409E-2</c:v>
                </c:pt>
                <c:pt idx="35618">
                  <c:v>7.6426399999999996E-4</c:v>
                </c:pt>
                <c:pt idx="35619">
                  <c:v>9.46998E-4</c:v>
                </c:pt>
                <c:pt idx="35620">
                  <c:v>3.3861870000000001E-3</c:v>
                </c:pt>
                <c:pt idx="35621">
                  <c:v>1.3934128E-2</c:v>
                </c:pt>
                <c:pt idx="35622">
                  <c:v>3.8130199999999998E-4</c:v>
                </c:pt>
                <c:pt idx="35623">
                  <c:v>1.0996116E-2</c:v>
                </c:pt>
                <c:pt idx="35624">
                  <c:v>1.0202226999999999E-2</c:v>
                </c:pt>
                <c:pt idx="35625">
                  <c:v>1.3889001999999999E-2</c:v>
                </c:pt>
                <c:pt idx="35626">
                  <c:v>-1.6390910000000001E-3</c:v>
                </c:pt>
                <c:pt idx="35627">
                  <c:v>9.5940030000000003E-3</c:v>
                </c:pt>
                <c:pt idx="35628">
                  <c:v>8.2304639999999998E-3</c:v>
                </c:pt>
                <c:pt idx="35629">
                  <c:v>-1.3643730000000001E-3</c:v>
                </c:pt>
                <c:pt idx="35630">
                  <c:v>2.9163919999999999E-3</c:v>
                </c:pt>
                <c:pt idx="35631">
                  <c:v>1.8769793E-2</c:v>
                </c:pt>
                <c:pt idx="35632">
                  <c:v>2.3082630000000001E-3</c:v>
                </c:pt>
                <c:pt idx="35633">
                  <c:v>9.9581499999999994E-4</c:v>
                </c:pt>
                <c:pt idx="35634">
                  <c:v>4.877106E-3</c:v>
                </c:pt>
                <c:pt idx="35635">
                  <c:v>1.0927754E-2</c:v>
                </c:pt>
                <c:pt idx="35636">
                  <c:v>6.8283899999999997E-4</c:v>
                </c:pt>
                <c:pt idx="35637">
                  <c:v>4.3149119999999997E-3</c:v>
                </c:pt>
                <c:pt idx="35638">
                  <c:v>1.0154158999999999E-2</c:v>
                </c:pt>
                <c:pt idx="35639">
                  <c:v>7.3269600000000004E-3</c:v>
                </c:pt>
                <c:pt idx="35640">
                  <c:v>3.3596490000000001E-3</c:v>
                </c:pt>
                <c:pt idx="35641">
                  <c:v>7.9797170000000008E-3</c:v>
                </c:pt>
                <c:pt idx="35642">
                  <c:v>6.3277580000000002E-3</c:v>
                </c:pt>
                <c:pt idx="35643">
                  <c:v>3.4399830000000002E-3</c:v>
                </c:pt>
                <c:pt idx="35644">
                  <c:v>-1.3592999999999999E-3</c:v>
                </c:pt>
                <c:pt idx="35645">
                  <c:v>8.8438990000000006E-3</c:v>
                </c:pt>
                <c:pt idx="35646">
                  <c:v>1.4192857E-2</c:v>
                </c:pt>
                <c:pt idx="35647">
                  <c:v>-2.066249E-3</c:v>
                </c:pt>
                <c:pt idx="35648">
                  <c:v>1.56577E-3</c:v>
                </c:pt>
                <c:pt idx="35649">
                  <c:v>6.7341010000000001E-3</c:v>
                </c:pt>
                <c:pt idx="35650">
                  <c:v>2.9409610000000002E-3</c:v>
                </c:pt>
                <c:pt idx="35651" formatCode="0.00E+00">
                  <c:v>2.4226000000000001E-5</c:v>
                </c:pt>
                <c:pt idx="35652">
                  <c:v>1.2601803E-2</c:v>
                </c:pt>
                <c:pt idx="35653">
                  <c:v>6.0508030000000004E-3</c:v>
                </c:pt>
                <c:pt idx="35654">
                  <c:v>7.064402E-3</c:v>
                </c:pt>
                <c:pt idx="35655">
                  <c:v>9.0838080000000005E-3</c:v>
                </c:pt>
                <c:pt idx="35656">
                  <c:v>3.5689599999999999E-4</c:v>
                </c:pt>
                <c:pt idx="35657">
                  <c:v>1.5693250000000001E-3</c:v>
                </c:pt>
                <c:pt idx="35658">
                  <c:v>4.8873570000000002E-3</c:v>
                </c:pt>
                <c:pt idx="35659">
                  <c:v>8.712226E-3</c:v>
                </c:pt>
                <c:pt idx="35660">
                  <c:v>5.1079029999999996E-3</c:v>
                </c:pt>
                <c:pt idx="35661">
                  <c:v>-1.3690729999999999E-3</c:v>
                </c:pt>
                <c:pt idx="35662">
                  <c:v>6.4816600000000002E-3</c:v>
                </c:pt>
                <c:pt idx="35663" formatCode="0.00E+00">
                  <c:v>-3.2499400000000003E-5</c:v>
                </c:pt>
                <c:pt idx="35664">
                  <c:v>3.230938E-3</c:v>
                </c:pt>
                <c:pt idx="35665">
                  <c:v>4.9727E-3</c:v>
                </c:pt>
                <c:pt idx="35666">
                  <c:v>5.5775039999999996E-3</c:v>
                </c:pt>
                <c:pt idx="35667">
                  <c:v>5.152027E-3</c:v>
                </c:pt>
                <c:pt idx="35668">
                  <c:v>1.923477E-3</c:v>
                </c:pt>
                <c:pt idx="35669">
                  <c:v>3.2069830000000001E-3</c:v>
                </c:pt>
                <c:pt idx="35670">
                  <c:v>9.5154790000000003E-3</c:v>
                </c:pt>
                <c:pt idx="35671">
                  <c:v>3.5507030000000001E-3</c:v>
                </c:pt>
                <c:pt idx="35672">
                  <c:v>-6.022828E-3</c:v>
                </c:pt>
                <c:pt idx="35673">
                  <c:v>1.6189100000000001E-3</c:v>
                </c:pt>
                <c:pt idx="35674">
                  <c:v>1.4263865000000001E-2</c:v>
                </c:pt>
                <c:pt idx="35675">
                  <c:v>1.7838179999999999E-3</c:v>
                </c:pt>
                <c:pt idx="35676">
                  <c:v>-6.6339019999999997E-3</c:v>
                </c:pt>
                <c:pt idx="35677">
                  <c:v>1.764629E-3</c:v>
                </c:pt>
                <c:pt idx="35678">
                  <c:v>5.8062419999999997E-3</c:v>
                </c:pt>
                <c:pt idx="35679">
                  <c:v>-3.0002799999999998E-4</c:v>
                </c:pt>
                <c:pt idx="35680">
                  <c:v>7.5538299999999999E-4</c:v>
                </c:pt>
                <c:pt idx="35681">
                  <c:v>2.083409E-3</c:v>
                </c:pt>
                <c:pt idx="35682">
                  <c:v>-2.2173290000000001E-3</c:v>
                </c:pt>
                <c:pt idx="35683">
                  <c:v>1.4893269999999999E-3</c:v>
                </c:pt>
                <c:pt idx="35684">
                  <c:v>2.6792270000000002E-3</c:v>
                </c:pt>
                <c:pt idx="35685">
                  <c:v>1.437731E-3</c:v>
                </c:pt>
                <c:pt idx="35686" formatCode="0.00E+00">
                  <c:v>-8.69287E-5</c:v>
                </c:pt>
                <c:pt idx="35687">
                  <c:v>2.0733029999999999E-3</c:v>
                </c:pt>
                <c:pt idx="35688">
                  <c:v>-2.0689499999999999E-4</c:v>
                </c:pt>
                <c:pt idx="35689">
                  <c:v>1.063965E-3</c:v>
                </c:pt>
                <c:pt idx="35690">
                  <c:v>-3.9704739999999999E-3</c:v>
                </c:pt>
                <c:pt idx="35691">
                  <c:v>-4.8802100000000003E-3</c:v>
                </c:pt>
                <c:pt idx="35692">
                  <c:v>2.4189810000000002E-3</c:v>
                </c:pt>
                <c:pt idx="35693">
                  <c:v>7.0196329999999999E-3</c:v>
                </c:pt>
                <c:pt idx="35694">
                  <c:v>-1.563203E-3</c:v>
                </c:pt>
                <c:pt idx="35695">
                  <c:v>-1.5475980000000001E-3</c:v>
                </c:pt>
                <c:pt idx="35696">
                  <c:v>7.5540210000000002E-3</c:v>
                </c:pt>
                <c:pt idx="35697">
                  <c:v>-1.508969E-3</c:v>
                </c:pt>
                <c:pt idx="35698">
                  <c:v>-2.3497290000000001E-3</c:v>
                </c:pt>
                <c:pt idx="35699">
                  <c:v>4.883147E-3</c:v>
                </c:pt>
                <c:pt idx="35700">
                  <c:v>4.4602369999999997E-3</c:v>
                </c:pt>
                <c:pt idx="35701">
                  <c:v>5.3851970000000004E-3</c:v>
                </c:pt>
                <c:pt idx="35702">
                  <c:v>2.49913E-3</c:v>
                </c:pt>
                <c:pt idx="35703">
                  <c:v>4.542613E-3</c:v>
                </c:pt>
                <c:pt idx="35704">
                  <c:v>2.2778609999999999E-3</c:v>
                </c:pt>
                <c:pt idx="35705">
                  <c:v>-1.0884829999999999E-3</c:v>
                </c:pt>
                <c:pt idx="35706">
                  <c:v>1.1821190000000001E-2</c:v>
                </c:pt>
                <c:pt idx="35707">
                  <c:v>6.9959719999999996E-3</c:v>
                </c:pt>
                <c:pt idx="35708">
                  <c:v>3.0797600000000001E-4</c:v>
                </c:pt>
                <c:pt idx="35709">
                  <c:v>1.929999E-3</c:v>
                </c:pt>
                <c:pt idx="35710">
                  <c:v>3.3907429999999999E-3</c:v>
                </c:pt>
                <c:pt idx="35711">
                  <c:v>3.9619879999999996E-3</c:v>
                </c:pt>
                <c:pt idx="35712">
                  <c:v>6.6339700000000003E-4</c:v>
                </c:pt>
                <c:pt idx="35713">
                  <c:v>3.8907360000000001E-3</c:v>
                </c:pt>
                <c:pt idx="35714">
                  <c:v>5.5754519999999998E-3</c:v>
                </c:pt>
                <c:pt idx="35715">
                  <c:v>1.2541349E-2</c:v>
                </c:pt>
                <c:pt idx="35716">
                  <c:v>-2.5318760000000002E-3</c:v>
                </c:pt>
                <c:pt idx="35717">
                  <c:v>-2.665485E-3</c:v>
                </c:pt>
                <c:pt idx="35718">
                  <c:v>8.9570819999999999E-3</c:v>
                </c:pt>
                <c:pt idx="35719">
                  <c:v>3.7842560000000002E-3</c:v>
                </c:pt>
                <c:pt idx="35720">
                  <c:v>-4.4987070000000002E-3</c:v>
                </c:pt>
                <c:pt idx="35721">
                  <c:v>6.1406270000000001E-3</c:v>
                </c:pt>
                <c:pt idx="35722">
                  <c:v>3.2724030000000001E-3</c:v>
                </c:pt>
                <c:pt idx="35723">
                  <c:v>8.3047100000000005E-4</c:v>
                </c:pt>
                <c:pt idx="35724">
                  <c:v>-8.0204699999999996E-4</c:v>
                </c:pt>
                <c:pt idx="35725">
                  <c:v>6.8531449999999997E-3</c:v>
                </c:pt>
                <c:pt idx="35726">
                  <c:v>9.6252290000000008E-3</c:v>
                </c:pt>
                <c:pt idx="35727">
                  <c:v>-3.3040140000000001E-3</c:v>
                </c:pt>
                <c:pt idx="35728">
                  <c:v>-5.4313470000000004E-3</c:v>
                </c:pt>
                <c:pt idx="35729">
                  <c:v>1.522001E-3</c:v>
                </c:pt>
                <c:pt idx="35730">
                  <c:v>5.3715999999999998E-3</c:v>
                </c:pt>
                <c:pt idx="35731">
                  <c:v>-9.3968009999999998E-3</c:v>
                </c:pt>
                <c:pt idx="35732">
                  <c:v>4.4550989999999997E-3</c:v>
                </c:pt>
                <c:pt idx="35733">
                  <c:v>9.3098590000000002E-3</c:v>
                </c:pt>
                <c:pt idx="35734">
                  <c:v>-5.9172970000000002E-3</c:v>
                </c:pt>
                <c:pt idx="35735">
                  <c:v>-8.4396680000000009E-3</c:v>
                </c:pt>
                <c:pt idx="35736">
                  <c:v>-2.9980300000000001E-3</c:v>
                </c:pt>
                <c:pt idx="35737">
                  <c:v>1.3435020000000001E-3</c:v>
                </c:pt>
                <c:pt idx="35738">
                  <c:v>-4.806004E-3</c:v>
                </c:pt>
                <c:pt idx="35739">
                  <c:v>-2.006861E-3</c:v>
                </c:pt>
                <c:pt idx="35740">
                  <c:v>2.7786500000000002E-4</c:v>
                </c:pt>
                <c:pt idx="35741">
                  <c:v>-1.626548E-3</c:v>
                </c:pt>
                <c:pt idx="35742">
                  <c:v>-5.4231499999999998E-3</c:v>
                </c:pt>
                <c:pt idx="35743">
                  <c:v>-4.6036430000000001E-3</c:v>
                </c:pt>
                <c:pt idx="35744">
                  <c:v>4.7605640000000001E-3</c:v>
                </c:pt>
                <c:pt idx="35745">
                  <c:v>-4.5736930000000002E-3</c:v>
                </c:pt>
                <c:pt idx="35746">
                  <c:v>-3.0421100000000002E-3</c:v>
                </c:pt>
                <c:pt idx="35747">
                  <c:v>-2.8184590000000002E-3</c:v>
                </c:pt>
                <c:pt idx="35748">
                  <c:v>1.4806820000000001E-3</c:v>
                </c:pt>
                <c:pt idx="35749">
                  <c:v>-4.2656100000000004E-3</c:v>
                </c:pt>
                <c:pt idx="35750">
                  <c:v>-4.4104859999999999E-3</c:v>
                </c:pt>
                <c:pt idx="35751">
                  <c:v>3.7421310000000001E-3</c:v>
                </c:pt>
                <c:pt idx="35752">
                  <c:v>4.36105E-3</c:v>
                </c:pt>
                <c:pt idx="35753">
                  <c:v>-1.4169969999999999E-3</c:v>
                </c:pt>
                <c:pt idx="35754">
                  <c:v>-5.3483549999999999E-3</c:v>
                </c:pt>
                <c:pt idx="35755">
                  <c:v>-5.0882E-4</c:v>
                </c:pt>
                <c:pt idx="35756">
                  <c:v>7.7307340000000004E-3</c:v>
                </c:pt>
                <c:pt idx="35757">
                  <c:v>4.6232899999999998E-4</c:v>
                </c:pt>
                <c:pt idx="35758">
                  <c:v>9.5980800000000004E-4</c:v>
                </c:pt>
                <c:pt idx="35759">
                  <c:v>-1.7369900000000001E-3</c:v>
                </c:pt>
                <c:pt idx="35760">
                  <c:v>-4.7671349999999996E-3</c:v>
                </c:pt>
                <c:pt idx="35761">
                  <c:v>2.0847539999999999E-3</c:v>
                </c:pt>
                <c:pt idx="35762">
                  <c:v>3.570798E-3</c:v>
                </c:pt>
                <c:pt idx="35763">
                  <c:v>7.5668800000000004E-4</c:v>
                </c:pt>
                <c:pt idx="35764">
                  <c:v>-1.8662590000000001E-3</c:v>
                </c:pt>
                <c:pt idx="35765">
                  <c:v>-3.377484E-3</c:v>
                </c:pt>
                <c:pt idx="35766">
                  <c:v>-2.4504380000000001E-3</c:v>
                </c:pt>
                <c:pt idx="35767">
                  <c:v>3.6619339999999999E-3</c:v>
                </c:pt>
                <c:pt idx="35768">
                  <c:v>4.4084179999999999E-3</c:v>
                </c:pt>
                <c:pt idx="35769">
                  <c:v>-4.3461150000000002E-3</c:v>
                </c:pt>
                <c:pt idx="35770">
                  <c:v>4.2566940000000001E-3</c:v>
                </c:pt>
                <c:pt idx="35771">
                  <c:v>4.6965199999999998E-4</c:v>
                </c:pt>
                <c:pt idx="35772">
                  <c:v>-4.7514749999999998E-3</c:v>
                </c:pt>
                <c:pt idx="35773">
                  <c:v>1.3540480000000001E-3</c:v>
                </c:pt>
                <c:pt idx="35774">
                  <c:v>1.0821400000000001E-3</c:v>
                </c:pt>
                <c:pt idx="35775">
                  <c:v>-5.4097140000000004E-3</c:v>
                </c:pt>
                <c:pt idx="35776">
                  <c:v>-1.2828799999999999E-3</c:v>
                </c:pt>
                <c:pt idx="35777">
                  <c:v>1.1270239999999999E-3</c:v>
                </c:pt>
                <c:pt idx="35778">
                  <c:v>-4.7220760000000004E-3</c:v>
                </c:pt>
                <c:pt idx="35779">
                  <c:v>-6.3851489999999997E-3</c:v>
                </c:pt>
                <c:pt idx="35780">
                  <c:v>-1.101171E-3</c:v>
                </c:pt>
                <c:pt idx="35781">
                  <c:v>-3.0851989999999998E-3</c:v>
                </c:pt>
                <c:pt idx="35782">
                  <c:v>-5.3440919999999999E-3</c:v>
                </c:pt>
                <c:pt idx="35783">
                  <c:v>-3.5056570000000001E-3</c:v>
                </c:pt>
                <c:pt idx="35784">
                  <c:v>-5.0705300000000002E-3</c:v>
                </c:pt>
                <c:pt idx="35785">
                  <c:v>-8.6935199999999999E-4</c:v>
                </c:pt>
                <c:pt idx="35786">
                  <c:v>-4.2012320000000001E-3</c:v>
                </c:pt>
                <c:pt idx="35787">
                  <c:v>-4.5289939999999997E-3</c:v>
                </c:pt>
                <c:pt idx="35788">
                  <c:v>4.0466510000000001E-3</c:v>
                </c:pt>
                <c:pt idx="35789">
                  <c:v>-3.2473720000000001E-3</c:v>
                </c:pt>
                <c:pt idx="35790">
                  <c:v>-2.120322E-3</c:v>
                </c:pt>
                <c:pt idx="35791">
                  <c:v>-4.9402500000000004E-4</c:v>
                </c:pt>
                <c:pt idx="35792">
                  <c:v>-3.3939410000000001E-3</c:v>
                </c:pt>
                <c:pt idx="35793">
                  <c:v>8.939677E-3</c:v>
                </c:pt>
                <c:pt idx="35794">
                  <c:v>-6.1149059999999998E-3</c:v>
                </c:pt>
                <c:pt idx="35795">
                  <c:v>-6.2358680000000003E-3</c:v>
                </c:pt>
                <c:pt idx="35796">
                  <c:v>2.749371E-3</c:v>
                </c:pt>
                <c:pt idx="35797">
                  <c:v>-4.0610220000000001E-3</c:v>
                </c:pt>
                <c:pt idx="35798">
                  <c:v>-2.4767080000000002E-3</c:v>
                </c:pt>
                <c:pt idx="35799">
                  <c:v>2.020586E-3</c:v>
                </c:pt>
                <c:pt idx="35800">
                  <c:v>2.438436E-3</c:v>
                </c:pt>
                <c:pt idx="35801">
                  <c:v>-3.384967E-3</c:v>
                </c:pt>
                <c:pt idx="35802">
                  <c:v>-4.4840540000000003E-3</c:v>
                </c:pt>
                <c:pt idx="35803">
                  <c:v>2.8585080000000001E-3</c:v>
                </c:pt>
                <c:pt idx="35804">
                  <c:v>1.546901E-3</c:v>
                </c:pt>
                <c:pt idx="35805">
                  <c:v>-3.0564780000000001E-3</c:v>
                </c:pt>
                <c:pt idx="35806">
                  <c:v>-3.927598E-3</c:v>
                </c:pt>
                <c:pt idx="35807">
                  <c:v>-1.4552670000000001E-3</c:v>
                </c:pt>
                <c:pt idx="35808">
                  <c:v>1.2885869999999999E-3</c:v>
                </c:pt>
                <c:pt idx="35809">
                  <c:v>-3.391851E-3</c:v>
                </c:pt>
                <c:pt idx="35810">
                  <c:v>-6.1716590000000003E-3</c:v>
                </c:pt>
                <c:pt idx="35811">
                  <c:v>-3.4671239999999998E-3</c:v>
                </c:pt>
                <c:pt idx="35812">
                  <c:v>-7.7779829999999996E-3</c:v>
                </c:pt>
                <c:pt idx="35813">
                  <c:v>1.329046E-3</c:v>
                </c:pt>
                <c:pt idx="35814">
                  <c:v>-1.2526219999999999E-3</c:v>
                </c:pt>
                <c:pt idx="35815">
                  <c:v>-5.2459899999999999E-3</c:v>
                </c:pt>
                <c:pt idx="35816">
                  <c:v>5.0998570000000002E-3</c:v>
                </c:pt>
                <c:pt idx="35817">
                  <c:v>5.0535200000000004E-4</c:v>
                </c:pt>
                <c:pt idx="35818">
                  <c:v>-3.4624920000000002E-3</c:v>
                </c:pt>
                <c:pt idx="35819">
                  <c:v>5.5776350000000001E-3</c:v>
                </c:pt>
                <c:pt idx="35820">
                  <c:v>5.4825499999999999E-4</c:v>
                </c:pt>
                <c:pt idx="35821">
                  <c:v>-9.3909949999999992E-3</c:v>
                </c:pt>
                <c:pt idx="35822">
                  <c:v>-2.3671730000000002E-3</c:v>
                </c:pt>
                <c:pt idx="35823">
                  <c:v>8.2891990000000006E-3</c:v>
                </c:pt>
                <c:pt idx="35824">
                  <c:v>-2.63276E-4</c:v>
                </c:pt>
                <c:pt idx="35825">
                  <c:v>-1.0126026E-2</c:v>
                </c:pt>
                <c:pt idx="35826">
                  <c:v>3.0133989999999999E-3</c:v>
                </c:pt>
                <c:pt idx="35827">
                  <c:v>1.8117900000000001E-4</c:v>
                </c:pt>
                <c:pt idx="35828">
                  <c:v>-6.0237190000000003E-3</c:v>
                </c:pt>
                <c:pt idx="35829">
                  <c:v>2.7349639999999999E-3</c:v>
                </c:pt>
                <c:pt idx="35830">
                  <c:v>-1.0352740000000001E-3</c:v>
                </c:pt>
                <c:pt idx="35831">
                  <c:v>-4.306168E-3</c:v>
                </c:pt>
                <c:pt idx="35832">
                  <c:v>-1.692275E-3</c:v>
                </c:pt>
                <c:pt idx="35833">
                  <c:v>2.7635810000000002E-3</c:v>
                </c:pt>
                <c:pt idx="35834">
                  <c:v>-1.183489E-3</c:v>
                </c:pt>
                <c:pt idx="35835">
                  <c:v>-9.5823700000000002E-4</c:v>
                </c:pt>
                <c:pt idx="35836">
                  <c:v>-3.3106299999999998E-4</c:v>
                </c:pt>
                <c:pt idx="35837">
                  <c:v>4.8200869999999998E-3</c:v>
                </c:pt>
                <c:pt idx="35838">
                  <c:v>3.1689280000000001E-3</c:v>
                </c:pt>
                <c:pt idx="35839">
                  <c:v>-1.1363510000000001E-3</c:v>
                </c:pt>
                <c:pt idx="35840">
                  <c:v>-7.6062350000000003E-3</c:v>
                </c:pt>
                <c:pt idx="35841">
                  <c:v>3.597556E-3</c:v>
                </c:pt>
                <c:pt idx="35842">
                  <c:v>-2.8060149999999998E-3</c:v>
                </c:pt>
                <c:pt idx="35843">
                  <c:v>1.8233959999999999E-3</c:v>
                </c:pt>
                <c:pt idx="35844">
                  <c:v>9.8876099999999989E-4</c:v>
                </c:pt>
                <c:pt idx="35845">
                  <c:v>-7.397748E-3</c:v>
                </c:pt>
                <c:pt idx="35846">
                  <c:v>-8.0243000000000003E-4</c:v>
                </c:pt>
                <c:pt idx="35847">
                  <c:v>5.0705500000000001E-3</c:v>
                </c:pt>
                <c:pt idx="35848">
                  <c:v>3.9046189999999998E-3</c:v>
                </c:pt>
                <c:pt idx="35849">
                  <c:v>9.2658199999999993E-3</c:v>
                </c:pt>
                <c:pt idx="35850">
                  <c:v>-8.6258289999999998E-3</c:v>
                </c:pt>
                <c:pt idx="35851">
                  <c:v>-2.1844669999999998E-3</c:v>
                </c:pt>
                <c:pt idx="35852">
                  <c:v>2.7767349999999998E-3</c:v>
                </c:pt>
                <c:pt idx="35853">
                  <c:v>-6.3923019999999999E-3</c:v>
                </c:pt>
                <c:pt idx="35854">
                  <c:v>5.565558E-3</c:v>
                </c:pt>
                <c:pt idx="35855">
                  <c:v>-8.8462999999999996E-4</c:v>
                </c:pt>
                <c:pt idx="35856">
                  <c:v>-2.4939789999999999E-3</c:v>
                </c:pt>
                <c:pt idx="35857">
                  <c:v>-4.2846619999999998E-3</c:v>
                </c:pt>
                <c:pt idx="35858">
                  <c:v>-1.1187575999999999E-2</c:v>
                </c:pt>
                <c:pt idx="35859">
                  <c:v>4.2600379999999998E-3</c:v>
                </c:pt>
                <c:pt idx="35860">
                  <c:v>5.5085280000000004E-3</c:v>
                </c:pt>
                <c:pt idx="35861">
                  <c:v>-3.5548450000000001E-3</c:v>
                </c:pt>
                <c:pt idx="35862">
                  <c:v>2.8074469999999998E-3</c:v>
                </c:pt>
                <c:pt idx="35863">
                  <c:v>9.1144610000000008E-3</c:v>
                </c:pt>
                <c:pt idx="35864">
                  <c:v>-8.6008869999999998E-3</c:v>
                </c:pt>
                <c:pt idx="35865">
                  <c:v>-4.5437899999999998E-3</c:v>
                </c:pt>
                <c:pt idx="35866">
                  <c:v>2.9697870000000002E-3</c:v>
                </c:pt>
                <c:pt idx="35867">
                  <c:v>-9.8938699999999999E-4</c:v>
                </c:pt>
                <c:pt idx="35868">
                  <c:v>-9.0203500000000003E-4</c:v>
                </c:pt>
                <c:pt idx="35869">
                  <c:v>2.0497610999999999E-2</c:v>
                </c:pt>
                <c:pt idx="35870">
                  <c:v>3.1583010000000001E-3</c:v>
                </c:pt>
                <c:pt idx="35871">
                  <c:v>-2.1409175999999999E-2</c:v>
                </c:pt>
                <c:pt idx="35872">
                  <c:v>-3.6221909999999999E-3</c:v>
                </c:pt>
                <c:pt idx="35873">
                  <c:v>-9.1219890000000005E-3</c:v>
                </c:pt>
                <c:pt idx="35874">
                  <c:v>-4.0386399999999998E-4</c:v>
                </c:pt>
                <c:pt idx="35875">
                  <c:v>9.9174559999999998E-3</c:v>
                </c:pt>
                <c:pt idx="35876">
                  <c:v>5.6699799999999998E-3</c:v>
                </c:pt>
                <c:pt idx="35877">
                  <c:v>-7.6198719999999998E-3</c:v>
                </c:pt>
                <c:pt idx="35878">
                  <c:v>-7.8896509999999993E-3</c:v>
                </c:pt>
                <c:pt idx="35879">
                  <c:v>7.5872600000000004E-4</c:v>
                </c:pt>
                <c:pt idx="35880">
                  <c:v>-1.573404E-3</c:v>
                </c:pt>
                <c:pt idx="35881">
                  <c:v>-4.7642739999999998E-3</c:v>
                </c:pt>
                <c:pt idx="35882">
                  <c:v>2.8148159999999999E-3</c:v>
                </c:pt>
                <c:pt idx="35883">
                  <c:v>8.4969799999999997E-4</c:v>
                </c:pt>
                <c:pt idx="35884">
                  <c:v>-3.8281439999999999E-3</c:v>
                </c:pt>
                <c:pt idx="35885">
                  <c:v>-5.5803679999999996E-3</c:v>
                </c:pt>
                <c:pt idx="35886">
                  <c:v>2.7982020000000001E-3</c:v>
                </c:pt>
                <c:pt idx="35887">
                  <c:v>4.0881870000000001E-3</c:v>
                </c:pt>
                <c:pt idx="35888">
                  <c:v>-6.8688569999999999E-3</c:v>
                </c:pt>
                <c:pt idx="35889">
                  <c:v>1.157403E-3</c:v>
                </c:pt>
                <c:pt idx="35890">
                  <c:v>8.2067900000000003E-3</c:v>
                </c:pt>
                <c:pt idx="35891">
                  <c:v>-6.9322009999999998E-3</c:v>
                </c:pt>
                <c:pt idx="35892">
                  <c:v>-1.0349570000000001E-2</c:v>
                </c:pt>
                <c:pt idx="35893">
                  <c:v>5.3450620000000003E-3</c:v>
                </c:pt>
                <c:pt idx="35894">
                  <c:v>1.0846886E-2</c:v>
                </c:pt>
                <c:pt idx="35895">
                  <c:v>-5.8393899999999999E-3</c:v>
                </c:pt>
                <c:pt idx="35896">
                  <c:v>-8.3078299999999998E-4</c:v>
                </c:pt>
                <c:pt idx="35897">
                  <c:v>8.4027990000000007E-3</c:v>
                </c:pt>
                <c:pt idx="35898">
                  <c:v>-5.4086200000000003E-3</c:v>
                </c:pt>
                <c:pt idx="35899">
                  <c:v>-9.4988910000000006E-3</c:v>
                </c:pt>
                <c:pt idx="35900">
                  <c:v>6.8910009999999999E-3</c:v>
                </c:pt>
                <c:pt idx="35901">
                  <c:v>8.2584430000000007E-3</c:v>
                </c:pt>
                <c:pt idx="35902">
                  <c:v>-7.6462209999999999E-3</c:v>
                </c:pt>
                <c:pt idx="35903">
                  <c:v>-9.2007960000000007E-3</c:v>
                </c:pt>
                <c:pt idx="35904">
                  <c:v>-1.6624529999999999E-3</c:v>
                </c:pt>
                <c:pt idx="35905">
                  <c:v>-7.7282999999999996E-4</c:v>
                </c:pt>
                <c:pt idx="35906">
                  <c:v>-2.758749E-3</c:v>
                </c:pt>
                <c:pt idx="35907">
                  <c:v>-3.7301100000000002E-4</c:v>
                </c:pt>
                <c:pt idx="35908">
                  <c:v>1.8691039999999999E-3</c:v>
                </c:pt>
                <c:pt idx="35909">
                  <c:v>-1.5874649999999999E-3</c:v>
                </c:pt>
                <c:pt idx="35910">
                  <c:v>-4.1875089999999998E-3</c:v>
                </c:pt>
                <c:pt idx="35911">
                  <c:v>1.177649E-3</c:v>
                </c:pt>
                <c:pt idx="35912">
                  <c:v>-1.7720679999999999E-3</c:v>
                </c:pt>
                <c:pt idx="35913">
                  <c:v>-2.2744219999999999E-3</c:v>
                </c:pt>
                <c:pt idx="35914">
                  <c:v>-1.40197E-3</c:v>
                </c:pt>
                <c:pt idx="35915">
                  <c:v>3.8511200000000001E-4</c:v>
                </c:pt>
                <c:pt idx="35916">
                  <c:v>-2.1143600000000001E-4</c:v>
                </c:pt>
                <c:pt idx="35917">
                  <c:v>-2.4839749999999998E-3</c:v>
                </c:pt>
                <c:pt idx="35918" formatCode="0.00E+00">
                  <c:v>5.5615300000000003E-5</c:v>
                </c:pt>
                <c:pt idx="35919">
                  <c:v>-1.1527766E-2</c:v>
                </c:pt>
                <c:pt idx="35920">
                  <c:v>-1.847708E-3</c:v>
                </c:pt>
                <c:pt idx="35921">
                  <c:v>6.6257130000000001E-3</c:v>
                </c:pt>
                <c:pt idx="35922">
                  <c:v>-8.4523059999999997E-3</c:v>
                </c:pt>
                <c:pt idx="35923">
                  <c:v>-2.4586880000000001E-3</c:v>
                </c:pt>
                <c:pt idx="35924">
                  <c:v>2.4428610000000002E-3</c:v>
                </c:pt>
                <c:pt idx="35925">
                  <c:v>3.9614869999999996E-3</c:v>
                </c:pt>
                <c:pt idx="35926">
                  <c:v>-2.2524670000000002E-3</c:v>
                </c:pt>
                <c:pt idx="35927">
                  <c:v>-5.7972129999999998E-3</c:v>
                </c:pt>
                <c:pt idx="35928">
                  <c:v>6.3352099999999995E-4</c:v>
                </c:pt>
                <c:pt idx="35929">
                  <c:v>1.2519709999999999E-3</c:v>
                </c:pt>
                <c:pt idx="35930">
                  <c:v>1.22791E-4</c:v>
                </c:pt>
                <c:pt idx="35931">
                  <c:v>5.5256100000000002E-4</c:v>
                </c:pt>
                <c:pt idx="35932">
                  <c:v>6.8807640000000002E-3</c:v>
                </c:pt>
                <c:pt idx="35933">
                  <c:v>-4.2528339999999996E-3</c:v>
                </c:pt>
                <c:pt idx="35934">
                  <c:v>5.29671E-4</c:v>
                </c:pt>
                <c:pt idx="35935">
                  <c:v>3.448254E-3</c:v>
                </c:pt>
                <c:pt idx="35936">
                  <c:v>-1.355289E-3</c:v>
                </c:pt>
                <c:pt idx="35937">
                  <c:v>5.2194920000000001E-3</c:v>
                </c:pt>
                <c:pt idx="35938">
                  <c:v>3.0729849999999999E-3</c:v>
                </c:pt>
                <c:pt idx="35939">
                  <c:v>3.5362670000000001E-3</c:v>
                </c:pt>
                <c:pt idx="35940">
                  <c:v>-8.7020000000000001E-4</c:v>
                </c:pt>
                <c:pt idx="35941">
                  <c:v>4.9908970000000002E-3</c:v>
                </c:pt>
                <c:pt idx="35942">
                  <c:v>-2.1221399999999998E-3</c:v>
                </c:pt>
                <c:pt idx="35943">
                  <c:v>-1.370329E-3</c:v>
                </c:pt>
                <c:pt idx="35944">
                  <c:v>3.3197639999999998E-3</c:v>
                </c:pt>
                <c:pt idx="35945">
                  <c:v>4.1315709999999997E-3</c:v>
                </c:pt>
                <c:pt idx="35946" formatCode="0.00E+00">
                  <c:v>7.1848300000000001E-5</c:v>
                </c:pt>
                <c:pt idx="35947">
                  <c:v>-2.8887240000000001E-3</c:v>
                </c:pt>
                <c:pt idx="35948">
                  <c:v>4.7806469999999998E-3</c:v>
                </c:pt>
                <c:pt idx="35949">
                  <c:v>1.48169E-4</c:v>
                </c:pt>
                <c:pt idx="35950">
                  <c:v>-9.2959319999999998E-3</c:v>
                </c:pt>
                <c:pt idx="35951">
                  <c:v>3.8980920000000001E-3</c:v>
                </c:pt>
                <c:pt idx="35952">
                  <c:v>-1.376831E-3</c:v>
                </c:pt>
                <c:pt idx="35953">
                  <c:v>-7.6700859999999996E-3</c:v>
                </c:pt>
                <c:pt idx="35954">
                  <c:v>-1.985302E-3</c:v>
                </c:pt>
                <c:pt idx="35955">
                  <c:v>-5.1972670000000002E-3</c:v>
                </c:pt>
                <c:pt idx="35956">
                  <c:v>4.2706299999999999E-4</c:v>
                </c:pt>
                <c:pt idx="35957">
                  <c:v>-3.5810310000000001E-3</c:v>
                </c:pt>
                <c:pt idx="35958">
                  <c:v>-5.0644119999999999E-3</c:v>
                </c:pt>
                <c:pt idx="35959">
                  <c:v>1.4676229999999999E-3</c:v>
                </c:pt>
                <c:pt idx="35960">
                  <c:v>-1.7204469999999999E-3</c:v>
                </c:pt>
                <c:pt idx="35961">
                  <c:v>-2.0377910000000002E-3</c:v>
                </c:pt>
                <c:pt idx="35962">
                  <c:v>2.2565559999999998E-3</c:v>
                </c:pt>
                <c:pt idx="35963">
                  <c:v>1.6883619999999999E-3</c:v>
                </c:pt>
                <c:pt idx="35964">
                  <c:v>-1.704505E-3</c:v>
                </c:pt>
                <c:pt idx="35965">
                  <c:v>2.4014319999999998E-3</c:v>
                </c:pt>
                <c:pt idx="35966">
                  <c:v>2.7809319999999998E-3</c:v>
                </c:pt>
                <c:pt idx="35967">
                  <c:v>-6.9479659999999999E-3</c:v>
                </c:pt>
                <c:pt idx="35968">
                  <c:v>-4.6025190000000002E-3</c:v>
                </c:pt>
                <c:pt idx="35969">
                  <c:v>6.0944000000000005E-4</c:v>
                </c:pt>
                <c:pt idx="35970">
                  <c:v>9.3940600000000005E-4</c:v>
                </c:pt>
                <c:pt idx="35971">
                  <c:v>-2.1611499999999999E-4</c:v>
                </c:pt>
                <c:pt idx="35972">
                  <c:v>-2.067012E-3</c:v>
                </c:pt>
                <c:pt idx="35973">
                  <c:v>2.528551E-3</c:v>
                </c:pt>
                <c:pt idx="35974">
                  <c:v>-1.11199E-3</c:v>
                </c:pt>
                <c:pt idx="35975">
                  <c:v>2.9976289999999999E-3</c:v>
                </c:pt>
                <c:pt idx="35976">
                  <c:v>1.377894E-3</c:v>
                </c:pt>
                <c:pt idx="35977">
                  <c:v>-2.077157E-3</c:v>
                </c:pt>
                <c:pt idx="35978">
                  <c:v>-1.924558E-3</c:v>
                </c:pt>
                <c:pt idx="35979">
                  <c:v>1.459534E-3</c:v>
                </c:pt>
                <c:pt idx="35980">
                  <c:v>-1.00812E-4</c:v>
                </c:pt>
                <c:pt idx="35981">
                  <c:v>-1.6667900000000001E-4</c:v>
                </c:pt>
                <c:pt idx="35982">
                  <c:v>-3.60291E-4</c:v>
                </c:pt>
                <c:pt idx="35983">
                  <c:v>-1.6326260000000001E-3</c:v>
                </c:pt>
                <c:pt idx="35984">
                  <c:v>6.7299660000000004E-3</c:v>
                </c:pt>
                <c:pt idx="35985">
                  <c:v>-5.5896299999999999E-4</c:v>
                </c:pt>
                <c:pt idx="35986">
                  <c:v>4.9351899999999999E-4</c:v>
                </c:pt>
                <c:pt idx="35987">
                  <c:v>5.4345940000000001E-3</c:v>
                </c:pt>
                <c:pt idx="35988">
                  <c:v>-1.807606E-3</c:v>
                </c:pt>
                <c:pt idx="35989">
                  <c:v>-7.4396599999999998E-4</c:v>
                </c:pt>
                <c:pt idx="35990">
                  <c:v>5.3368299999999999E-3</c:v>
                </c:pt>
                <c:pt idx="35991">
                  <c:v>6.0285700000000005E-4</c:v>
                </c:pt>
                <c:pt idx="35992" formatCode="0.00E+00">
                  <c:v>-2.2128199999999999E-6</c:v>
                </c:pt>
                <c:pt idx="35993">
                  <c:v>3.5566450000000002E-3</c:v>
                </c:pt>
                <c:pt idx="35994">
                  <c:v>1.095352E-3</c:v>
                </c:pt>
                <c:pt idx="35995">
                  <c:v>-3.3100799999999999E-4</c:v>
                </c:pt>
                <c:pt idx="35996">
                  <c:v>-1.43521E-4</c:v>
                </c:pt>
                <c:pt idx="35997">
                  <c:v>3.0603100000000001E-3</c:v>
                </c:pt>
                <c:pt idx="35998">
                  <c:v>4.0523379999999999E-3</c:v>
                </c:pt>
                <c:pt idx="35999">
                  <c:v>-4.4968170000000002E-3</c:v>
                </c:pt>
                <c:pt idx="36000">
                  <c:v>-4.9029499999999997E-3</c:v>
                </c:pt>
                <c:pt idx="36001">
                  <c:v>-5.2549900000000002E-4</c:v>
                </c:pt>
                <c:pt idx="36002">
                  <c:v>-4.481891E-3</c:v>
                </c:pt>
                <c:pt idx="36003">
                  <c:v>-2.6962039999999998E-3</c:v>
                </c:pt>
                <c:pt idx="36004">
                  <c:v>-3.3540039999999998E-3</c:v>
                </c:pt>
                <c:pt idx="36005">
                  <c:v>-1.275619E-3</c:v>
                </c:pt>
                <c:pt idx="36006">
                  <c:v>-2.609863E-3</c:v>
                </c:pt>
                <c:pt idx="36007">
                  <c:v>-1.5686509999999999E-3</c:v>
                </c:pt>
                <c:pt idx="36008">
                  <c:v>2.4900069999999998E-3</c:v>
                </c:pt>
                <c:pt idx="36009">
                  <c:v>-9.9897700000000007E-4</c:v>
                </c:pt>
                <c:pt idx="36010">
                  <c:v>-2.5393490000000002E-3</c:v>
                </c:pt>
                <c:pt idx="36011">
                  <c:v>-2.8307559999999998E-3</c:v>
                </c:pt>
                <c:pt idx="36012">
                  <c:v>5.5864900000000004E-4</c:v>
                </c:pt>
                <c:pt idx="36013">
                  <c:v>-3.7584960000000001E-3</c:v>
                </c:pt>
                <c:pt idx="36014">
                  <c:v>-3.8214100000000001E-4</c:v>
                </c:pt>
                <c:pt idx="36015">
                  <c:v>-3.5861159999999999E-3</c:v>
                </c:pt>
                <c:pt idx="36016">
                  <c:v>-6.2484790000000004E-3</c:v>
                </c:pt>
                <c:pt idx="36017">
                  <c:v>-1.4513989999999999E-3</c:v>
                </c:pt>
                <c:pt idx="36018">
                  <c:v>-3.687124E-3</c:v>
                </c:pt>
                <c:pt idx="36019">
                  <c:v>-5.1306169999999996E-3</c:v>
                </c:pt>
                <c:pt idx="36020">
                  <c:v>-2.2081299999999999E-4</c:v>
                </c:pt>
                <c:pt idx="36021">
                  <c:v>-2.7564289999999999E-3</c:v>
                </c:pt>
                <c:pt idx="36022">
                  <c:v>-1.682909E-3</c:v>
                </c:pt>
                <c:pt idx="36023">
                  <c:v>-7.025094E-3</c:v>
                </c:pt>
                <c:pt idx="36024">
                  <c:v>5.7396900000000002E-4</c:v>
                </c:pt>
                <c:pt idx="36025">
                  <c:v>-3.8285150000000002E-3</c:v>
                </c:pt>
                <c:pt idx="36026">
                  <c:v>-4.4983009999999997E-3</c:v>
                </c:pt>
                <c:pt idx="36027">
                  <c:v>-2.2416649999999999E-3</c:v>
                </c:pt>
                <c:pt idx="36028">
                  <c:v>-5.4513069999999999E-3</c:v>
                </c:pt>
                <c:pt idx="36029">
                  <c:v>-5.4572539999999999E-3</c:v>
                </c:pt>
                <c:pt idx="36030">
                  <c:v>-2.34242E-3</c:v>
                </c:pt>
                <c:pt idx="36031">
                  <c:v>-2.4387050000000002E-3</c:v>
                </c:pt>
                <c:pt idx="36032">
                  <c:v>-2.7673400000000001E-3</c:v>
                </c:pt>
                <c:pt idx="36033">
                  <c:v>-3.7907689999999998E-3</c:v>
                </c:pt>
                <c:pt idx="36034">
                  <c:v>-1.9774219999999999E-3</c:v>
                </c:pt>
                <c:pt idx="36035">
                  <c:v>-8.297858E-3</c:v>
                </c:pt>
                <c:pt idx="36036" formatCode="0.00E+00">
                  <c:v>-6.0967200000000001E-5</c:v>
                </c:pt>
                <c:pt idx="36037">
                  <c:v>-1.4476599999999999E-3</c:v>
                </c:pt>
                <c:pt idx="36038">
                  <c:v>-6.1028649999999999E-3</c:v>
                </c:pt>
                <c:pt idx="36039">
                  <c:v>-3.003478E-3</c:v>
                </c:pt>
                <c:pt idx="36040">
                  <c:v>1.1190950000000001E-3</c:v>
                </c:pt>
                <c:pt idx="36041">
                  <c:v>-4.0463740000000002E-3</c:v>
                </c:pt>
                <c:pt idx="36042">
                  <c:v>-2.478039E-3</c:v>
                </c:pt>
                <c:pt idx="36043">
                  <c:v>-2.1944579999999998E-3</c:v>
                </c:pt>
                <c:pt idx="36044">
                  <c:v>-5.5045010000000002E-3</c:v>
                </c:pt>
                <c:pt idx="36045">
                  <c:v>-3.7160790000000002E-3</c:v>
                </c:pt>
                <c:pt idx="36046">
                  <c:v>8.0996300000000002E-4</c:v>
                </c:pt>
                <c:pt idx="36047">
                  <c:v>-4.0018110000000001E-3</c:v>
                </c:pt>
                <c:pt idx="36048">
                  <c:v>-7.9669920000000009E-3</c:v>
                </c:pt>
                <c:pt idx="36049">
                  <c:v>-2.5198759999999999E-3</c:v>
                </c:pt>
                <c:pt idx="36050">
                  <c:v>-1.9984299999999998E-3</c:v>
                </c:pt>
                <c:pt idx="36051">
                  <c:v>-1.1749489E-2</c:v>
                </c:pt>
                <c:pt idx="36052">
                  <c:v>-2.7179119999999998E-3</c:v>
                </c:pt>
                <c:pt idx="36053">
                  <c:v>2.5788849999999999E-3</c:v>
                </c:pt>
                <c:pt idx="36054">
                  <c:v>-8.6378170000000008E-3</c:v>
                </c:pt>
                <c:pt idx="36055">
                  <c:v>-6.923439E-3</c:v>
                </c:pt>
                <c:pt idx="36056">
                  <c:v>-8.6155200000000002E-4</c:v>
                </c:pt>
                <c:pt idx="36057">
                  <c:v>-5.1527329999999996E-3</c:v>
                </c:pt>
                <c:pt idx="36058">
                  <c:v>-3.8640290000000002E-3</c:v>
                </c:pt>
                <c:pt idx="36059">
                  <c:v>-4.9468469999999999E-3</c:v>
                </c:pt>
                <c:pt idx="36060">
                  <c:v>-3.8506899999999999E-3</c:v>
                </c:pt>
                <c:pt idx="36061">
                  <c:v>-5.1396829999999999E-3</c:v>
                </c:pt>
                <c:pt idx="36062">
                  <c:v>-8.3589130000000008E-3</c:v>
                </c:pt>
                <c:pt idx="36063">
                  <c:v>-4.9985710000000003E-3</c:v>
                </c:pt>
                <c:pt idx="36064">
                  <c:v>-9.7587049999999995E-3</c:v>
                </c:pt>
                <c:pt idx="36065">
                  <c:v>-8.0259330000000007E-3</c:v>
                </c:pt>
                <c:pt idx="36066">
                  <c:v>-7.2469589999999999E-3</c:v>
                </c:pt>
                <c:pt idx="36067">
                  <c:v>-8.6411720000000008E-3</c:v>
                </c:pt>
                <c:pt idx="36068">
                  <c:v>-1.0225751999999999E-2</c:v>
                </c:pt>
                <c:pt idx="36069">
                  <c:v>-2.8084109999999998E-3</c:v>
                </c:pt>
                <c:pt idx="36070">
                  <c:v>-8.7131719999999999E-3</c:v>
                </c:pt>
                <c:pt idx="36071">
                  <c:v>-8.969355E-3</c:v>
                </c:pt>
                <c:pt idx="36072">
                  <c:v>-2.69841E-3</c:v>
                </c:pt>
                <c:pt idx="36073">
                  <c:v>-4.9150970000000002E-3</c:v>
                </c:pt>
                <c:pt idx="36074">
                  <c:v>-5.8160449999999997E-3</c:v>
                </c:pt>
                <c:pt idx="36075">
                  <c:v>-2.8072269999999998E-3</c:v>
                </c:pt>
                <c:pt idx="36076">
                  <c:v>-7.9007890000000001E-3</c:v>
                </c:pt>
                <c:pt idx="36077">
                  <c:v>-5.4004179999999997E-3</c:v>
                </c:pt>
                <c:pt idx="36078">
                  <c:v>-1.0823945999999999E-2</c:v>
                </c:pt>
                <c:pt idx="36079">
                  <c:v>-1.1318228E-2</c:v>
                </c:pt>
                <c:pt idx="36080">
                  <c:v>-7.9298890000000007E-3</c:v>
                </c:pt>
                <c:pt idx="36081">
                  <c:v>-1.155019E-2</c:v>
                </c:pt>
                <c:pt idx="36082">
                  <c:v>-1.3927200000000001E-2</c:v>
                </c:pt>
                <c:pt idx="36083">
                  <c:v>-1.4731808000000001E-2</c:v>
                </c:pt>
                <c:pt idx="36084">
                  <c:v>-9.6848520000000007E-3</c:v>
                </c:pt>
                <c:pt idx="36085">
                  <c:v>-1.1325767E-2</c:v>
                </c:pt>
                <c:pt idx="36086">
                  <c:v>-8.9409069999999997E-3</c:v>
                </c:pt>
                <c:pt idx="36087">
                  <c:v>-9.6399039999999995E-3</c:v>
                </c:pt>
                <c:pt idx="36088">
                  <c:v>-1.4665022E-2</c:v>
                </c:pt>
                <c:pt idx="36089">
                  <c:v>-9.4115999999999991E-3</c:v>
                </c:pt>
                <c:pt idx="36090">
                  <c:v>-1.1287264999999999E-2</c:v>
                </c:pt>
                <c:pt idx="36091">
                  <c:v>-9.4686879999999994E-3</c:v>
                </c:pt>
                <c:pt idx="36092">
                  <c:v>-1.2703895999999999E-2</c:v>
                </c:pt>
                <c:pt idx="36093">
                  <c:v>-1.1468137E-2</c:v>
                </c:pt>
                <c:pt idx="36094">
                  <c:v>-1.2885737E-2</c:v>
                </c:pt>
                <c:pt idx="36095">
                  <c:v>-1.3927692E-2</c:v>
                </c:pt>
                <c:pt idx="36096">
                  <c:v>-1.4582562E-2</c:v>
                </c:pt>
                <c:pt idx="36097">
                  <c:v>-9.8443999999999997E-3</c:v>
                </c:pt>
                <c:pt idx="36098">
                  <c:v>-1.8451735E-2</c:v>
                </c:pt>
                <c:pt idx="36099">
                  <c:v>-9.0071260000000007E-3</c:v>
                </c:pt>
                <c:pt idx="36100">
                  <c:v>-1.0020991999999999E-2</c:v>
                </c:pt>
                <c:pt idx="36101">
                  <c:v>-2.0798885999999999E-2</c:v>
                </c:pt>
                <c:pt idx="36102">
                  <c:v>-1.5076285E-2</c:v>
                </c:pt>
                <c:pt idx="36103">
                  <c:v>-1.288454E-2</c:v>
                </c:pt>
                <c:pt idx="36104">
                  <c:v>-1.9050023999999999E-2</c:v>
                </c:pt>
                <c:pt idx="36105">
                  <c:v>-1.1955886000000001E-2</c:v>
                </c:pt>
                <c:pt idx="36106">
                  <c:v>-1.8693686000000001E-2</c:v>
                </c:pt>
                <c:pt idx="36107">
                  <c:v>-1.6608054000000001E-2</c:v>
                </c:pt>
                <c:pt idx="36108">
                  <c:v>-1.2824235E-2</c:v>
                </c:pt>
                <c:pt idx="36109">
                  <c:v>-1.8604808E-2</c:v>
                </c:pt>
                <c:pt idx="36110">
                  <c:v>-1.5046825999999999E-2</c:v>
                </c:pt>
                <c:pt idx="36111">
                  <c:v>-1.5095681E-2</c:v>
                </c:pt>
                <c:pt idx="36112">
                  <c:v>-1.9607606999999999E-2</c:v>
                </c:pt>
                <c:pt idx="36113">
                  <c:v>-1.7848181000000001E-2</c:v>
                </c:pt>
                <c:pt idx="36114">
                  <c:v>-2.1389386E-2</c:v>
                </c:pt>
                <c:pt idx="36115">
                  <c:v>-1.9473747999999999E-2</c:v>
                </c:pt>
                <c:pt idx="36116">
                  <c:v>-1.9424747999999999E-2</c:v>
                </c:pt>
                <c:pt idx="36117">
                  <c:v>-2.2301720000000001E-2</c:v>
                </c:pt>
                <c:pt idx="36118">
                  <c:v>-2.2559781000000001E-2</c:v>
                </c:pt>
                <c:pt idx="36119">
                  <c:v>-2.5317814000000001E-2</c:v>
                </c:pt>
                <c:pt idx="36120">
                  <c:v>-2.2483412000000001E-2</c:v>
                </c:pt>
                <c:pt idx="36121">
                  <c:v>-2.4870275000000001E-2</c:v>
                </c:pt>
                <c:pt idx="36122">
                  <c:v>-1.9096539999999999E-2</c:v>
                </c:pt>
                <c:pt idx="36123">
                  <c:v>-1.9870196E-2</c:v>
                </c:pt>
                <c:pt idx="36124">
                  <c:v>-2.4825539000000001E-2</c:v>
                </c:pt>
                <c:pt idx="36125">
                  <c:v>-1.8972004000000001E-2</c:v>
                </c:pt>
                <c:pt idx="36126">
                  <c:v>-2.3763561999999998E-2</c:v>
                </c:pt>
                <c:pt idx="36127">
                  <c:v>-2.2945081999999999E-2</c:v>
                </c:pt>
                <c:pt idx="36128">
                  <c:v>-2.0609489000000002E-2</c:v>
                </c:pt>
                <c:pt idx="36129">
                  <c:v>-2.1751611000000001E-2</c:v>
                </c:pt>
                <c:pt idx="36130">
                  <c:v>-1.9561426999999999E-2</c:v>
                </c:pt>
                <c:pt idx="36131">
                  <c:v>-2.0247458999999999E-2</c:v>
                </c:pt>
                <c:pt idx="36132">
                  <c:v>-2.123709E-2</c:v>
                </c:pt>
                <c:pt idx="36133">
                  <c:v>-2.005709E-2</c:v>
                </c:pt>
                <c:pt idx="36134">
                  <c:v>-2.3144492999999999E-2</c:v>
                </c:pt>
                <c:pt idx="36135">
                  <c:v>-2.2666780000000001E-2</c:v>
                </c:pt>
                <c:pt idx="36136">
                  <c:v>-2.2452929999999999E-2</c:v>
                </c:pt>
                <c:pt idx="36137">
                  <c:v>-2.2841622999999998E-2</c:v>
                </c:pt>
                <c:pt idx="36138">
                  <c:v>-1.8668981000000001E-2</c:v>
                </c:pt>
                <c:pt idx="36139">
                  <c:v>-1.968462E-2</c:v>
                </c:pt>
                <c:pt idx="36140">
                  <c:v>-2.5366208000000001E-2</c:v>
                </c:pt>
                <c:pt idx="36141">
                  <c:v>-1.9575255E-2</c:v>
                </c:pt>
                <c:pt idx="36142">
                  <c:v>-1.9601087999999999E-2</c:v>
                </c:pt>
                <c:pt idx="36143">
                  <c:v>-1.9474063E-2</c:v>
                </c:pt>
                <c:pt idx="36144">
                  <c:v>-2.0411762999999999E-2</c:v>
                </c:pt>
                <c:pt idx="36145">
                  <c:v>-2.2411566000000001E-2</c:v>
                </c:pt>
                <c:pt idx="36146">
                  <c:v>-3.0360036999999999E-2</c:v>
                </c:pt>
                <c:pt idx="36147">
                  <c:v>-2.1734779999999999E-2</c:v>
                </c:pt>
                <c:pt idx="36148">
                  <c:v>-1.8416480999999998E-2</c:v>
                </c:pt>
                <c:pt idx="36149">
                  <c:v>-2.3830510999999999E-2</c:v>
                </c:pt>
                <c:pt idx="36150">
                  <c:v>-2.8001819000000001E-2</c:v>
                </c:pt>
                <c:pt idx="36151">
                  <c:v>-2.1648891E-2</c:v>
                </c:pt>
                <c:pt idx="36152">
                  <c:v>-2.7617302E-2</c:v>
                </c:pt>
                <c:pt idx="36153">
                  <c:v>-2.3224446999999999E-2</c:v>
                </c:pt>
                <c:pt idx="36154">
                  <c:v>-3.1166526E-2</c:v>
                </c:pt>
                <c:pt idx="36155">
                  <c:v>-2.4042523E-2</c:v>
                </c:pt>
                <c:pt idx="36156">
                  <c:v>-1.7331358000000002E-2</c:v>
                </c:pt>
                <c:pt idx="36157">
                  <c:v>-3.706222E-2</c:v>
                </c:pt>
                <c:pt idx="36158">
                  <c:v>-2.1111218000000001E-2</c:v>
                </c:pt>
                <c:pt idx="36159">
                  <c:v>-2.7401986E-2</c:v>
                </c:pt>
                <c:pt idx="36160">
                  <c:v>-2.7602254999999999E-2</c:v>
                </c:pt>
                <c:pt idx="36161">
                  <c:v>-2.0257418999999999E-2</c:v>
                </c:pt>
                <c:pt idx="36162">
                  <c:v>-2.7631180000000002E-2</c:v>
                </c:pt>
                <c:pt idx="36163">
                  <c:v>-2.9540629999999998E-2</c:v>
                </c:pt>
                <c:pt idx="36164">
                  <c:v>-2.9971530999999999E-2</c:v>
                </c:pt>
                <c:pt idx="36165">
                  <c:v>-2.484308E-2</c:v>
                </c:pt>
                <c:pt idx="36166">
                  <c:v>-3.3055200999999999E-2</c:v>
                </c:pt>
                <c:pt idx="36167">
                  <c:v>-2.8847856000000002E-2</c:v>
                </c:pt>
                <c:pt idx="36168">
                  <c:v>-2.6716797E-2</c:v>
                </c:pt>
                <c:pt idx="36169">
                  <c:v>-3.4846306000000001E-2</c:v>
                </c:pt>
                <c:pt idx="36170">
                  <c:v>-3.0209742000000001E-2</c:v>
                </c:pt>
                <c:pt idx="36171">
                  <c:v>-3.0707822999999999E-2</c:v>
                </c:pt>
                <c:pt idx="36172">
                  <c:v>-3.4042365999999998E-2</c:v>
                </c:pt>
                <c:pt idx="36173">
                  <c:v>-3.0963253E-2</c:v>
                </c:pt>
                <c:pt idx="36174">
                  <c:v>-2.8035909000000001E-2</c:v>
                </c:pt>
                <c:pt idx="36175">
                  <c:v>-3.2675821000000001E-2</c:v>
                </c:pt>
                <c:pt idx="36176">
                  <c:v>-3.4527782E-2</c:v>
                </c:pt>
                <c:pt idx="36177">
                  <c:v>-3.6504215999999999E-2</c:v>
                </c:pt>
                <c:pt idx="36178">
                  <c:v>-2.7863326000000001E-2</c:v>
                </c:pt>
                <c:pt idx="36179">
                  <c:v>-3.3152595E-2</c:v>
                </c:pt>
                <c:pt idx="36180">
                  <c:v>-3.8767337999999998E-2</c:v>
                </c:pt>
                <c:pt idx="36181">
                  <c:v>-3.0775677000000001E-2</c:v>
                </c:pt>
                <c:pt idx="36182">
                  <c:v>-2.9421728000000001E-2</c:v>
                </c:pt>
                <c:pt idx="36183">
                  <c:v>-3.7415444999999999E-2</c:v>
                </c:pt>
                <c:pt idx="36184">
                  <c:v>-3.4042283999999999E-2</c:v>
                </c:pt>
                <c:pt idx="36185">
                  <c:v>-3.4863308000000003E-2</c:v>
                </c:pt>
                <c:pt idx="36186">
                  <c:v>-3.8364831000000002E-2</c:v>
                </c:pt>
                <c:pt idx="36187">
                  <c:v>-4.0145545999999997E-2</c:v>
                </c:pt>
                <c:pt idx="36188">
                  <c:v>-3.4882604999999997E-2</c:v>
                </c:pt>
                <c:pt idx="36189">
                  <c:v>-4.1191763999999999E-2</c:v>
                </c:pt>
                <c:pt idx="36190">
                  <c:v>-3.7490502000000002E-2</c:v>
                </c:pt>
                <c:pt idx="36191">
                  <c:v>-3.5794672E-2</c:v>
                </c:pt>
                <c:pt idx="36192">
                  <c:v>-3.9584349999999997E-2</c:v>
                </c:pt>
                <c:pt idx="36193">
                  <c:v>-3.6796375999999999E-2</c:v>
                </c:pt>
                <c:pt idx="36194">
                  <c:v>-3.8105584999999997E-2</c:v>
                </c:pt>
                <c:pt idx="36195">
                  <c:v>-4.4798400000000002E-2</c:v>
                </c:pt>
                <c:pt idx="36196">
                  <c:v>-4.4884685000000001E-2</c:v>
                </c:pt>
                <c:pt idx="36197">
                  <c:v>-4.2089163999999998E-2</c:v>
                </c:pt>
                <c:pt idx="36198">
                  <c:v>-4.3318216E-2</c:v>
                </c:pt>
                <c:pt idx="36199">
                  <c:v>-4.5240160000000001E-2</c:v>
                </c:pt>
                <c:pt idx="36200">
                  <c:v>-4.5628715E-2</c:v>
                </c:pt>
                <c:pt idx="36201">
                  <c:v>-4.6259045999999998E-2</c:v>
                </c:pt>
                <c:pt idx="36202">
                  <c:v>-4.7591957999999997E-2</c:v>
                </c:pt>
                <c:pt idx="36203">
                  <c:v>-4.9711362000000002E-2</c:v>
                </c:pt>
                <c:pt idx="36204">
                  <c:v>-5.3348709000000001E-2</c:v>
                </c:pt>
                <c:pt idx="36205">
                  <c:v>-5.0058252999999997E-2</c:v>
                </c:pt>
                <c:pt idx="36206">
                  <c:v>-5.0540282999999998E-2</c:v>
                </c:pt>
                <c:pt idx="36207">
                  <c:v>-5.2554089999999998E-2</c:v>
                </c:pt>
                <c:pt idx="36208">
                  <c:v>-5.1988434E-2</c:v>
                </c:pt>
                <c:pt idx="36209">
                  <c:v>-5.3363020999999997E-2</c:v>
                </c:pt>
                <c:pt idx="36210">
                  <c:v>-5.0679888999999999E-2</c:v>
                </c:pt>
                <c:pt idx="36211">
                  <c:v>-5.8655914000000003E-2</c:v>
                </c:pt>
                <c:pt idx="36212">
                  <c:v>-5.6544293000000002E-2</c:v>
                </c:pt>
                <c:pt idx="36213">
                  <c:v>-5.5706363000000002E-2</c:v>
                </c:pt>
                <c:pt idx="36214">
                  <c:v>-4.9605861000000001E-2</c:v>
                </c:pt>
                <c:pt idx="36215">
                  <c:v>-5.5455822000000002E-2</c:v>
                </c:pt>
                <c:pt idx="36216">
                  <c:v>-5.9053488000000001E-2</c:v>
                </c:pt>
                <c:pt idx="36217">
                  <c:v>-5.3856041E-2</c:v>
                </c:pt>
                <c:pt idx="36218">
                  <c:v>-5.6714945000000003E-2</c:v>
                </c:pt>
                <c:pt idx="36219">
                  <c:v>-6.2292565000000001E-2</c:v>
                </c:pt>
                <c:pt idx="36220">
                  <c:v>-6.1341281999999997E-2</c:v>
                </c:pt>
                <c:pt idx="36221">
                  <c:v>-5.3345069000000002E-2</c:v>
                </c:pt>
                <c:pt idx="36222">
                  <c:v>-5.5702231999999997E-2</c:v>
                </c:pt>
                <c:pt idx="36223">
                  <c:v>-5.8434597999999997E-2</c:v>
                </c:pt>
                <c:pt idx="36224">
                  <c:v>-5.7096626999999997E-2</c:v>
                </c:pt>
                <c:pt idx="36225">
                  <c:v>-6.0119583999999997E-2</c:v>
                </c:pt>
                <c:pt idx="36226">
                  <c:v>-6.2252245999999997E-2</c:v>
                </c:pt>
                <c:pt idx="36227">
                  <c:v>-6.2715365999999995E-2</c:v>
                </c:pt>
                <c:pt idx="36228">
                  <c:v>-5.5545076999999998E-2</c:v>
                </c:pt>
                <c:pt idx="36229">
                  <c:v>-6.3762485999999993E-2</c:v>
                </c:pt>
                <c:pt idx="36230">
                  <c:v>-6.2241553999999998E-2</c:v>
                </c:pt>
                <c:pt idx="36231">
                  <c:v>-5.5665727999999998E-2</c:v>
                </c:pt>
                <c:pt idx="36232">
                  <c:v>-6.5483205000000003E-2</c:v>
                </c:pt>
                <c:pt idx="36233">
                  <c:v>-6.0110055000000003E-2</c:v>
                </c:pt>
                <c:pt idx="36234">
                  <c:v>-5.4696913999999999E-2</c:v>
                </c:pt>
                <c:pt idx="36235">
                  <c:v>-5.8815680000000002E-2</c:v>
                </c:pt>
                <c:pt idx="36236">
                  <c:v>-6.1897222000000002E-2</c:v>
                </c:pt>
                <c:pt idx="36237">
                  <c:v>-5.7998475000000001E-2</c:v>
                </c:pt>
                <c:pt idx="36238">
                  <c:v>-5.9532989000000001E-2</c:v>
                </c:pt>
                <c:pt idx="36239">
                  <c:v>-6.8399875999999998E-2</c:v>
                </c:pt>
                <c:pt idx="36240">
                  <c:v>-5.9269492E-2</c:v>
                </c:pt>
                <c:pt idx="36241">
                  <c:v>-5.6472546999999998E-2</c:v>
                </c:pt>
                <c:pt idx="36242">
                  <c:v>-6.3326187000000006E-2</c:v>
                </c:pt>
                <c:pt idx="36243">
                  <c:v>-6.7107655000000002E-2</c:v>
                </c:pt>
                <c:pt idx="36244">
                  <c:v>-6.0525119000000002E-2</c:v>
                </c:pt>
                <c:pt idx="36245">
                  <c:v>-6.4459904999999998E-2</c:v>
                </c:pt>
                <c:pt idx="36246">
                  <c:v>-6.4504645999999999E-2</c:v>
                </c:pt>
                <c:pt idx="36247">
                  <c:v>-6.4614743000000002E-2</c:v>
                </c:pt>
                <c:pt idx="36248">
                  <c:v>-6.9791131000000006E-2</c:v>
                </c:pt>
                <c:pt idx="36249">
                  <c:v>-6.7788093999999993E-2</c:v>
                </c:pt>
                <c:pt idx="36250">
                  <c:v>-7.2396159000000002E-2</c:v>
                </c:pt>
                <c:pt idx="36251">
                  <c:v>-6.6806204999999994E-2</c:v>
                </c:pt>
                <c:pt idx="36252">
                  <c:v>-6.9805987E-2</c:v>
                </c:pt>
                <c:pt idx="36253">
                  <c:v>-7.3838413000000006E-2</c:v>
                </c:pt>
                <c:pt idx="36254">
                  <c:v>-6.7801027999999999E-2</c:v>
                </c:pt>
                <c:pt idx="36255">
                  <c:v>-7.1709237999999995E-2</c:v>
                </c:pt>
                <c:pt idx="36256">
                  <c:v>-7.6112508999999995E-2</c:v>
                </c:pt>
                <c:pt idx="36257">
                  <c:v>-7.7453926000000006E-2</c:v>
                </c:pt>
                <c:pt idx="36258">
                  <c:v>-7.0950225000000006E-2</c:v>
                </c:pt>
                <c:pt idx="36259">
                  <c:v>-7.5719453000000006E-2</c:v>
                </c:pt>
                <c:pt idx="36260">
                  <c:v>-7.9613261000000005E-2</c:v>
                </c:pt>
                <c:pt idx="36261">
                  <c:v>-7.6392478999999999E-2</c:v>
                </c:pt>
                <c:pt idx="36262">
                  <c:v>-8.3867177000000001E-2</c:v>
                </c:pt>
                <c:pt idx="36263">
                  <c:v>-8.4043376000000003E-2</c:v>
                </c:pt>
                <c:pt idx="36264">
                  <c:v>-7.7365234000000005E-2</c:v>
                </c:pt>
                <c:pt idx="36265">
                  <c:v>-8.3381950999999996E-2</c:v>
                </c:pt>
                <c:pt idx="36266">
                  <c:v>-8.5326052999999999E-2</c:v>
                </c:pt>
                <c:pt idx="36267">
                  <c:v>-8.4626533000000004E-2</c:v>
                </c:pt>
                <c:pt idx="36268">
                  <c:v>-8.6512855999999999E-2</c:v>
                </c:pt>
                <c:pt idx="36269">
                  <c:v>-8.6971186000000006E-2</c:v>
                </c:pt>
                <c:pt idx="36270">
                  <c:v>-9.3111633999999999E-2</c:v>
                </c:pt>
                <c:pt idx="36271">
                  <c:v>-9.4755649999999997E-2</c:v>
                </c:pt>
                <c:pt idx="36272">
                  <c:v>-8.8067382999999999E-2</c:v>
                </c:pt>
                <c:pt idx="36273">
                  <c:v>-9.5167964999999993E-2</c:v>
                </c:pt>
                <c:pt idx="36274">
                  <c:v>-9.8177068000000006E-2</c:v>
                </c:pt>
                <c:pt idx="36275">
                  <c:v>-9.7025104000000001E-2</c:v>
                </c:pt>
                <c:pt idx="36276">
                  <c:v>-9.8975866999999995E-2</c:v>
                </c:pt>
                <c:pt idx="36277">
                  <c:v>-9.7044020999999994E-2</c:v>
                </c:pt>
                <c:pt idx="36278">
                  <c:v>-0.101361535</c:v>
                </c:pt>
                <c:pt idx="36279">
                  <c:v>-9.6781671E-2</c:v>
                </c:pt>
                <c:pt idx="36280">
                  <c:v>-9.7130812999999996E-2</c:v>
                </c:pt>
                <c:pt idx="36281">
                  <c:v>-0.105052322</c:v>
                </c:pt>
                <c:pt idx="36282">
                  <c:v>-0.10278064000000001</c:v>
                </c:pt>
                <c:pt idx="36283">
                  <c:v>-0.100786768</c:v>
                </c:pt>
                <c:pt idx="36284">
                  <c:v>-0.107415915</c:v>
                </c:pt>
                <c:pt idx="36285">
                  <c:v>-0.10695215299999999</c:v>
                </c:pt>
                <c:pt idx="36286">
                  <c:v>-0.108763903</c:v>
                </c:pt>
                <c:pt idx="36287">
                  <c:v>-0.10819988699999999</c:v>
                </c:pt>
                <c:pt idx="36288">
                  <c:v>-0.105544448</c:v>
                </c:pt>
                <c:pt idx="36289">
                  <c:v>-0.112397596</c:v>
                </c:pt>
                <c:pt idx="36290">
                  <c:v>-0.113729976</c:v>
                </c:pt>
                <c:pt idx="36291">
                  <c:v>-0.106890231</c:v>
                </c:pt>
                <c:pt idx="36292">
                  <c:v>-0.103157543</c:v>
                </c:pt>
                <c:pt idx="36293">
                  <c:v>-0.112262636</c:v>
                </c:pt>
                <c:pt idx="36294">
                  <c:v>-0.12102364</c:v>
                </c:pt>
                <c:pt idx="36295">
                  <c:v>-0.116664007</c:v>
                </c:pt>
                <c:pt idx="36296">
                  <c:v>-0.118654184</c:v>
                </c:pt>
                <c:pt idx="36297">
                  <c:v>-0.114640452</c:v>
                </c:pt>
                <c:pt idx="36298">
                  <c:v>-0.10998018800000001</c:v>
                </c:pt>
                <c:pt idx="36299">
                  <c:v>-0.115091264</c:v>
                </c:pt>
                <c:pt idx="36300">
                  <c:v>-0.117058538</c:v>
                </c:pt>
                <c:pt idx="36301">
                  <c:v>-0.121133439</c:v>
                </c:pt>
                <c:pt idx="36302">
                  <c:v>-0.12113370699999999</c:v>
                </c:pt>
                <c:pt idx="36303">
                  <c:v>-0.11526007200000001</c:v>
                </c:pt>
                <c:pt idx="36304">
                  <c:v>-0.117995135</c:v>
                </c:pt>
                <c:pt idx="36305">
                  <c:v>-0.114021495</c:v>
                </c:pt>
                <c:pt idx="36306">
                  <c:v>-0.115873195</c:v>
                </c:pt>
                <c:pt idx="36307">
                  <c:v>-0.117140226</c:v>
                </c:pt>
                <c:pt idx="36308">
                  <c:v>-0.1176963</c:v>
                </c:pt>
                <c:pt idx="36309">
                  <c:v>-0.12480403499999999</c:v>
                </c:pt>
                <c:pt idx="36310">
                  <c:v>-0.12500376999999999</c:v>
                </c:pt>
                <c:pt idx="36311">
                  <c:v>-0.122920722</c:v>
                </c:pt>
                <c:pt idx="36312">
                  <c:v>-0.12042401</c:v>
                </c:pt>
                <c:pt idx="36313">
                  <c:v>-0.123927407</c:v>
                </c:pt>
                <c:pt idx="36314">
                  <c:v>-0.12950059799999999</c:v>
                </c:pt>
                <c:pt idx="36315">
                  <c:v>-0.12733230000000001</c:v>
                </c:pt>
                <c:pt idx="36316">
                  <c:v>-0.131038085</c:v>
                </c:pt>
                <c:pt idx="36317">
                  <c:v>-0.14265978300000001</c:v>
                </c:pt>
                <c:pt idx="36318">
                  <c:v>-0.136624262</c:v>
                </c:pt>
                <c:pt idx="36319">
                  <c:v>-0.12880106299999999</c:v>
                </c:pt>
                <c:pt idx="36320">
                  <c:v>-0.130453557</c:v>
                </c:pt>
                <c:pt idx="36321">
                  <c:v>-0.145677373</c:v>
                </c:pt>
                <c:pt idx="36322">
                  <c:v>-0.14208796600000001</c:v>
                </c:pt>
                <c:pt idx="36323">
                  <c:v>-0.14206661300000001</c:v>
                </c:pt>
                <c:pt idx="36324">
                  <c:v>-0.142928421</c:v>
                </c:pt>
                <c:pt idx="36325">
                  <c:v>-0.147196829</c:v>
                </c:pt>
                <c:pt idx="36326">
                  <c:v>-0.14428733299999999</c:v>
                </c:pt>
                <c:pt idx="36327">
                  <c:v>-0.14479014300000001</c:v>
                </c:pt>
                <c:pt idx="36328">
                  <c:v>-0.14701947600000001</c:v>
                </c:pt>
                <c:pt idx="36329">
                  <c:v>-0.14962489900000001</c:v>
                </c:pt>
                <c:pt idx="36330">
                  <c:v>-0.14922222499999999</c:v>
                </c:pt>
                <c:pt idx="36331">
                  <c:v>-0.15768750000000001</c:v>
                </c:pt>
                <c:pt idx="36332">
                  <c:v>-0.15803877999999999</c:v>
                </c:pt>
                <c:pt idx="36333">
                  <c:v>-0.152639002</c:v>
                </c:pt>
                <c:pt idx="36334">
                  <c:v>-0.15397751300000001</c:v>
                </c:pt>
                <c:pt idx="36335">
                  <c:v>-0.157720581</c:v>
                </c:pt>
                <c:pt idx="36336">
                  <c:v>-0.159902513</c:v>
                </c:pt>
                <c:pt idx="36337">
                  <c:v>-0.15826679799999999</c:v>
                </c:pt>
                <c:pt idx="36338">
                  <c:v>-0.15894705100000001</c:v>
                </c:pt>
                <c:pt idx="36339">
                  <c:v>-0.159585223</c:v>
                </c:pt>
                <c:pt idx="36340">
                  <c:v>-0.15676200400000001</c:v>
                </c:pt>
                <c:pt idx="36341">
                  <c:v>-0.161522895</c:v>
                </c:pt>
                <c:pt idx="36342">
                  <c:v>-0.163787931</c:v>
                </c:pt>
                <c:pt idx="36343">
                  <c:v>-0.16205027699999999</c:v>
                </c:pt>
                <c:pt idx="36344">
                  <c:v>-0.15977807299999999</c:v>
                </c:pt>
                <c:pt idx="36345">
                  <c:v>-0.16485032399999999</c:v>
                </c:pt>
                <c:pt idx="36346">
                  <c:v>-0.170444295</c:v>
                </c:pt>
                <c:pt idx="36347">
                  <c:v>-0.16593481600000001</c:v>
                </c:pt>
                <c:pt idx="36348">
                  <c:v>-0.16243648499999999</c:v>
                </c:pt>
                <c:pt idx="36349">
                  <c:v>-0.16962592300000001</c:v>
                </c:pt>
                <c:pt idx="36350">
                  <c:v>-0.17370508600000001</c:v>
                </c:pt>
                <c:pt idx="36351">
                  <c:v>-0.17182128099999999</c:v>
                </c:pt>
                <c:pt idx="36352">
                  <c:v>-0.16958635999999999</c:v>
                </c:pt>
                <c:pt idx="36353">
                  <c:v>-0.173281819</c:v>
                </c:pt>
                <c:pt idx="36354">
                  <c:v>-0.17605575900000001</c:v>
                </c:pt>
                <c:pt idx="36355">
                  <c:v>-0.17593132</c:v>
                </c:pt>
                <c:pt idx="36356">
                  <c:v>-0.17398214300000001</c:v>
                </c:pt>
                <c:pt idx="36357">
                  <c:v>-0.18172249200000001</c:v>
                </c:pt>
                <c:pt idx="36358">
                  <c:v>-0.181355238</c:v>
                </c:pt>
                <c:pt idx="36359">
                  <c:v>-0.179405391</c:v>
                </c:pt>
                <c:pt idx="36360">
                  <c:v>-0.183656335</c:v>
                </c:pt>
                <c:pt idx="36361">
                  <c:v>-0.18427520999999999</c:v>
                </c:pt>
                <c:pt idx="36362">
                  <c:v>-0.18201018899999999</c:v>
                </c:pt>
                <c:pt idx="36363">
                  <c:v>-0.18276768900000001</c:v>
                </c:pt>
                <c:pt idx="36364">
                  <c:v>-0.18329100300000001</c:v>
                </c:pt>
                <c:pt idx="36365">
                  <c:v>-0.18146348000000001</c:v>
                </c:pt>
                <c:pt idx="36366">
                  <c:v>-0.18372291299999999</c:v>
                </c:pt>
                <c:pt idx="36367">
                  <c:v>-0.19392025500000001</c:v>
                </c:pt>
                <c:pt idx="36368">
                  <c:v>-0.19198200100000001</c:v>
                </c:pt>
                <c:pt idx="36369">
                  <c:v>-0.19253890200000001</c:v>
                </c:pt>
                <c:pt idx="36370">
                  <c:v>-0.19227312499999999</c:v>
                </c:pt>
                <c:pt idx="36371">
                  <c:v>-0.19068311199999999</c:v>
                </c:pt>
                <c:pt idx="36372">
                  <c:v>-0.19187009299999999</c:v>
                </c:pt>
                <c:pt idx="36373">
                  <c:v>-0.19856618300000001</c:v>
                </c:pt>
                <c:pt idx="36374">
                  <c:v>-0.196347773</c:v>
                </c:pt>
                <c:pt idx="36375">
                  <c:v>-0.19077560299999999</c:v>
                </c:pt>
                <c:pt idx="36376">
                  <c:v>-0.20288604499999999</c:v>
                </c:pt>
                <c:pt idx="36377">
                  <c:v>-0.20498482900000001</c:v>
                </c:pt>
                <c:pt idx="36378">
                  <c:v>-0.19390554700000001</c:v>
                </c:pt>
                <c:pt idx="36379">
                  <c:v>-0.21098581</c:v>
                </c:pt>
                <c:pt idx="36380">
                  <c:v>-0.196399674</c:v>
                </c:pt>
                <c:pt idx="36381">
                  <c:v>-0.19682313500000001</c:v>
                </c:pt>
                <c:pt idx="36382">
                  <c:v>-0.207380176</c:v>
                </c:pt>
                <c:pt idx="36383">
                  <c:v>-0.200664446</c:v>
                </c:pt>
                <c:pt idx="36384">
                  <c:v>-0.20054327</c:v>
                </c:pt>
                <c:pt idx="36385">
                  <c:v>-0.204955146</c:v>
                </c:pt>
                <c:pt idx="36386">
                  <c:v>-0.208583981</c:v>
                </c:pt>
                <c:pt idx="36387">
                  <c:v>-0.20059131099999999</c:v>
                </c:pt>
                <c:pt idx="36388">
                  <c:v>-0.20035961299999999</c:v>
                </c:pt>
                <c:pt idx="36389">
                  <c:v>-0.206493333</c:v>
                </c:pt>
                <c:pt idx="36390">
                  <c:v>-0.20312683300000001</c:v>
                </c:pt>
                <c:pt idx="36391">
                  <c:v>-0.199858487</c:v>
                </c:pt>
                <c:pt idx="36392">
                  <c:v>-0.20847328000000001</c:v>
                </c:pt>
                <c:pt idx="36393">
                  <c:v>-0.21013084100000001</c:v>
                </c:pt>
                <c:pt idx="36394">
                  <c:v>-0.20908314</c:v>
                </c:pt>
                <c:pt idx="36395">
                  <c:v>-0.19995991900000001</c:v>
                </c:pt>
                <c:pt idx="36396">
                  <c:v>-0.20745591799999999</c:v>
                </c:pt>
                <c:pt idx="36397">
                  <c:v>-0.20110554999999999</c:v>
                </c:pt>
                <c:pt idx="36398">
                  <c:v>-0.21725256700000001</c:v>
                </c:pt>
                <c:pt idx="36399">
                  <c:v>-0.20902064400000001</c:v>
                </c:pt>
                <c:pt idx="36400">
                  <c:v>-0.20963743300000001</c:v>
                </c:pt>
                <c:pt idx="36401">
                  <c:v>-0.21740600500000001</c:v>
                </c:pt>
                <c:pt idx="36402">
                  <c:v>-0.22233657500000001</c:v>
                </c:pt>
                <c:pt idx="36403">
                  <c:v>-0.20639117100000001</c:v>
                </c:pt>
                <c:pt idx="36404">
                  <c:v>-0.215924755</c:v>
                </c:pt>
                <c:pt idx="36405">
                  <c:v>-0.22680345199999999</c:v>
                </c:pt>
                <c:pt idx="36406">
                  <c:v>-0.22433151300000001</c:v>
                </c:pt>
                <c:pt idx="36407">
                  <c:v>-0.219438568</c:v>
                </c:pt>
                <c:pt idx="36408">
                  <c:v>-0.229043782</c:v>
                </c:pt>
                <c:pt idx="36409">
                  <c:v>-0.21989579500000001</c:v>
                </c:pt>
                <c:pt idx="36410">
                  <c:v>-0.22766183300000001</c:v>
                </c:pt>
                <c:pt idx="36411">
                  <c:v>-0.23461528100000001</c:v>
                </c:pt>
                <c:pt idx="36412">
                  <c:v>-0.23046475599999999</c:v>
                </c:pt>
                <c:pt idx="36413">
                  <c:v>-0.23784807299999999</c:v>
                </c:pt>
                <c:pt idx="36414">
                  <c:v>-0.236662969</c:v>
                </c:pt>
                <c:pt idx="36415">
                  <c:v>-0.227245897</c:v>
                </c:pt>
                <c:pt idx="36416">
                  <c:v>-0.23384095699999999</c:v>
                </c:pt>
                <c:pt idx="36417">
                  <c:v>-0.23556871700000001</c:v>
                </c:pt>
                <c:pt idx="36418">
                  <c:v>-0.23733253800000001</c:v>
                </c:pt>
                <c:pt idx="36419">
                  <c:v>-0.24488633900000001</c:v>
                </c:pt>
                <c:pt idx="36420">
                  <c:v>-0.245237872</c:v>
                </c:pt>
                <c:pt idx="36421">
                  <c:v>-0.244345069</c:v>
                </c:pt>
                <c:pt idx="36422">
                  <c:v>-0.24180707300000001</c:v>
                </c:pt>
                <c:pt idx="36423">
                  <c:v>-0.24619574799999999</c:v>
                </c:pt>
                <c:pt idx="36424">
                  <c:v>-0.25118544700000001</c:v>
                </c:pt>
                <c:pt idx="36425">
                  <c:v>-0.252718687</c:v>
                </c:pt>
                <c:pt idx="36426">
                  <c:v>-0.248111159</c:v>
                </c:pt>
                <c:pt idx="36427">
                  <c:v>-0.24932384499999999</c:v>
                </c:pt>
                <c:pt idx="36428">
                  <c:v>-0.25093558399999999</c:v>
                </c:pt>
                <c:pt idx="36429">
                  <c:v>-0.25454002599999997</c:v>
                </c:pt>
                <c:pt idx="36430">
                  <c:v>-0.25255754600000002</c:v>
                </c:pt>
                <c:pt idx="36431">
                  <c:v>-0.25196063499999999</c:v>
                </c:pt>
                <c:pt idx="36432">
                  <c:v>-0.25311777000000002</c:v>
                </c:pt>
                <c:pt idx="36433">
                  <c:v>-0.25920471499999997</c:v>
                </c:pt>
                <c:pt idx="36434">
                  <c:v>-0.25790455899999998</c:v>
                </c:pt>
                <c:pt idx="36435">
                  <c:v>-0.25736421300000001</c:v>
                </c:pt>
                <c:pt idx="36436">
                  <c:v>-0.25531545300000003</c:v>
                </c:pt>
                <c:pt idx="36437">
                  <c:v>-0.26166033700000002</c:v>
                </c:pt>
                <c:pt idx="36438">
                  <c:v>-0.26045528099999998</c:v>
                </c:pt>
                <c:pt idx="36439">
                  <c:v>-0.25645119</c:v>
                </c:pt>
                <c:pt idx="36440">
                  <c:v>-0.25869196700000002</c:v>
                </c:pt>
                <c:pt idx="36441">
                  <c:v>-0.25782701400000002</c:v>
                </c:pt>
                <c:pt idx="36442">
                  <c:v>-0.26205530799999999</c:v>
                </c:pt>
                <c:pt idx="36443">
                  <c:v>-0.26526719300000001</c:v>
                </c:pt>
                <c:pt idx="36444">
                  <c:v>-0.26144209499999999</c:v>
                </c:pt>
                <c:pt idx="36445">
                  <c:v>-0.25663763299999998</c:v>
                </c:pt>
                <c:pt idx="36446">
                  <c:v>-0.26022198800000002</c:v>
                </c:pt>
                <c:pt idx="36447">
                  <c:v>-0.25558420999999998</c:v>
                </c:pt>
                <c:pt idx="36448">
                  <c:v>-0.26125034699999999</c:v>
                </c:pt>
                <c:pt idx="36449">
                  <c:v>-0.263763517</c:v>
                </c:pt>
                <c:pt idx="36450">
                  <c:v>-0.25442355900000002</c:v>
                </c:pt>
                <c:pt idx="36451">
                  <c:v>-0.26163604899999998</c:v>
                </c:pt>
                <c:pt idx="36452">
                  <c:v>-0.26303392599999997</c:v>
                </c:pt>
                <c:pt idx="36453">
                  <c:v>-0.255689412</c:v>
                </c:pt>
                <c:pt idx="36454">
                  <c:v>-0.25597703500000002</c:v>
                </c:pt>
                <c:pt idx="36455">
                  <c:v>-0.26410001500000002</c:v>
                </c:pt>
                <c:pt idx="36456">
                  <c:v>-0.262641132</c:v>
                </c:pt>
                <c:pt idx="36457">
                  <c:v>-0.25699141599999997</c:v>
                </c:pt>
                <c:pt idx="36458">
                  <c:v>-0.25798156900000002</c:v>
                </c:pt>
                <c:pt idx="36459">
                  <c:v>-0.25988557899999998</c:v>
                </c:pt>
                <c:pt idx="36460">
                  <c:v>-0.26399245900000001</c:v>
                </c:pt>
                <c:pt idx="36461">
                  <c:v>-0.26210030899999998</c:v>
                </c:pt>
                <c:pt idx="36462">
                  <c:v>-0.25872635799999999</c:v>
                </c:pt>
                <c:pt idx="36463">
                  <c:v>-0.261989951</c:v>
                </c:pt>
                <c:pt idx="36464">
                  <c:v>-0.263531089</c:v>
                </c:pt>
                <c:pt idx="36465">
                  <c:v>-0.26190087200000001</c:v>
                </c:pt>
                <c:pt idx="36466">
                  <c:v>-0.25761053</c:v>
                </c:pt>
                <c:pt idx="36467">
                  <c:v>-0.26068627799999999</c:v>
                </c:pt>
                <c:pt idx="36468">
                  <c:v>-0.26357635899999998</c:v>
                </c:pt>
                <c:pt idx="36469">
                  <c:v>-0.26469832700000001</c:v>
                </c:pt>
                <c:pt idx="36470">
                  <c:v>-0.26425996400000001</c:v>
                </c:pt>
                <c:pt idx="36471">
                  <c:v>-0.25673863299999999</c:v>
                </c:pt>
                <c:pt idx="36472">
                  <c:v>-0.26185083399999998</c:v>
                </c:pt>
                <c:pt idx="36473">
                  <c:v>-0.26678016799999998</c:v>
                </c:pt>
                <c:pt idx="36474">
                  <c:v>-0.26339235900000002</c:v>
                </c:pt>
                <c:pt idx="36475">
                  <c:v>-0.265431315</c:v>
                </c:pt>
                <c:pt idx="36476">
                  <c:v>-0.25786235899999999</c:v>
                </c:pt>
                <c:pt idx="36477">
                  <c:v>-0.272706538</c:v>
                </c:pt>
                <c:pt idx="36478">
                  <c:v>-0.26864254500000001</c:v>
                </c:pt>
                <c:pt idx="36479">
                  <c:v>-0.264906168</c:v>
                </c:pt>
                <c:pt idx="36480">
                  <c:v>-0.26294636700000001</c:v>
                </c:pt>
                <c:pt idx="36481">
                  <c:v>-0.270145148</c:v>
                </c:pt>
                <c:pt idx="36482">
                  <c:v>-0.27523922899999997</c:v>
                </c:pt>
                <c:pt idx="36483">
                  <c:v>-0.26562193000000001</c:v>
                </c:pt>
                <c:pt idx="36484">
                  <c:v>-0.27139353799999999</c:v>
                </c:pt>
                <c:pt idx="36485">
                  <c:v>-0.26992052799999999</c:v>
                </c:pt>
                <c:pt idx="36486">
                  <c:v>-0.27195730800000001</c:v>
                </c:pt>
                <c:pt idx="36487">
                  <c:v>-0.271746665</c:v>
                </c:pt>
                <c:pt idx="36488">
                  <c:v>-0.26940468000000001</c:v>
                </c:pt>
                <c:pt idx="36489">
                  <c:v>-0.27058544800000001</c:v>
                </c:pt>
                <c:pt idx="36490">
                  <c:v>-0.27095588999999998</c:v>
                </c:pt>
                <c:pt idx="36491">
                  <c:v>-0.276333302</c:v>
                </c:pt>
                <c:pt idx="36492">
                  <c:v>-0.27198809400000001</c:v>
                </c:pt>
                <c:pt idx="36493">
                  <c:v>-0.27077180099999998</c:v>
                </c:pt>
                <c:pt idx="36494">
                  <c:v>-0.27071055799999999</c:v>
                </c:pt>
                <c:pt idx="36495">
                  <c:v>-0.27423766300000002</c:v>
                </c:pt>
                <c:pt idx="36496">
                  <c:v>-0.27322885400000002</c:v>
                </c:pt>
                <c:pt idx="36497">
                  <c:v>-0.28058975899999999</c:v>
                </c:pt>
                <c:pt idx="36498">
                  <c:v>-0.27243304299999999</c:v>
                </c:pt>
                <c:pt idx="36499">
                  <c:v>-0.27440393000000002</c:v>
                </c:pt>
                <c:pt idx="36500">
                  <c:v>-0.27325955000000002</c:v>
                </c:pt>
                <c:pt idx="36501">
                  <c:v>-0.27554515000000002</c:v>
                </c:pt>
                <c:pt idx="36502">
                  <c:v>-0.27664211399999999</c:v>
                </c:pt>
                <c:pt idx="36503">
                  <c:v>-0.27353903699999998</c:v>
                </c:pt>
                <c:pt idx="36504">
                  <c:v>-0.27212572099999999</c:v>
                </c:pt>
                <c:pt idx="36505">
                  <c:v>-0.27465331599999998</c:v>
                </c:pt>
                <c:pt idx="36506">
                  <c:v>-0.27567490900000002</c:v>
                </c:pt>
                <c:pt idx="36507">
                  <c:v>-0.27557426699999998</c:v>
                </c:pt>
                <c:pt idx="36508">
                  <c:v>-0.27342963199999998</c:v>
                </c:pt>
                <c:pt idx="36509">
                  <c:v>-0.27487009800000001</c:v>
                </c:pt>
                <c:pt idx="36510">
                  <c:v>-0.274617642</c:v>
                </c:pt>
                <c:pt idx="36511">
                  <c:v>-0.27137324200000001</c:v>
                </c:pt>
                <c:pt idx="36512">
                  <c:v>-0.271621734</c:v>
                </c:pt>
                <c:pt idx="36513">
                  <c:v>-0.27435755699999997</c:v>
                </c:pt>
                <c:pt idx="36514">
                  <c:v>-0.27247497399999998</c:v>
                </c:pt>
                <c:pt idx="36515">
                  <c:v>-0.26927337099999998</c:v>
                </c:pt>
                <c:pt idx="36516">
                  <c:v>-0.27489373099999997</c:v>
                </c:pt>
                <c:pt idx="36517">
                  <c:v>-0.27758291400000001</c:v>
                </c:pt>
                <c:pt idx="36518">
                  <c:v>-0.27418178300000001</c:v>
                </c:pt>
                <c:pt idx="36519">
                  <c:v>-0.266947657</c:v>
                </c:pt>
                <c:pt idx="36520">
                  <c:v>-0.26980122899999998</c:v>
                </c:pt>
                <c:pt idx="36521">
                  <c:v>-0.27424347399999999</c:v>
                </c:pt>
                <c:pt idx="36522">
                  <c:v>-0.27021759699999998</c:v>
                </c:pt>
                <c:pt idx="36523">
                  <c:v>-0.269250453</c:v>
                </c:pt>
                <c:pt idx="36524">
                  <c:v>-0.27492991100000003</c:v>
                </c:pt>
                <c:pt idx="36525">
                  <c:v>-0.27364841099999998</c:v>
                </c:pt>
                <c:pt idx="36526">
                  <c:v>-0.272936285</c:v>
                </c:pt>
                <c:pt idx="36527">
                  <c:v>-0.27290266800000001</c:v>
                </c:pt>
                <c:pt idx="36528">
                  <c:v>-0.27305820600000003</c:v>
                </c:pt>
                <c:pt idx="36529">
                  <c:v>-0.26921796799999997</c:v>
                </c:pt>
                <c:pt idx="36530">
                  <c:v>-0.27135753600000001</c:v>
                </c:pt>
                <c:pt idx="36531">
                  <c:v>-0.269953638</c:v>
                </c:pt>
                <c:pt idx="36532">
                  <c:v>-0.27302053599999998</c:v>
                </c:pt>
                <c:pt idx="36533">
                  <c:v>-0.27382382799999999</c:v>
                </c:pt>
                <c:pt idx="36534">
                  <c:v>-0.27221447199999999</c:v>
                </c:pt>
                <c:pt idx="36535">
                  <c:v>-0.27382510900000001</c:v>
                </c:pt>
                <c:pt idx="36536">
                  <c:v>-0.27521315200000002</c:v>
                </c:pt>
                <c:pt idx="36537">
                  <c:v>-0.27823811799999998</c:v>
                </c:pt>
                <c:pt idx="36538">
                  <c:v>-0.27378264099999999</c:v>
                </c:pt>
                <c:pt idx="36539">
                  <c:v>-0.273766279</c:v>
                </c:pt>
                <c:pt idx="36540">
                  <c:v>-0.27526804799999999</c:v>
                </c:pt>
                <c:pt idx="36541">
                  <c:v>-0.271465242</c:v>
                </c:pt>
                <c:pt idx="36542">
                  <c:v>-0.27595320299999998</c:v>
                </c:pt>
                <c:pt idx="36543">
                  <c:v>-0.272164136</c:v>
                </c:pt>
                <c:pt idx="36544">
                  <c:v>-0.27222245900000003</c:v>
                </c:pt>
                <c:pt idx="36545">
                  <c:v>-0.27539816499999997</c:v>
                </c:pt>
                <c:pt idx="36546">
                  <c:v>-0.27851325300000002</c:v>
                </c:pt>
                <c:pt idx="36547">
                  <c:v>-0.27218943800000001</c:v>
                </c:pt>
                <c:pt idx="36548">
                  <c:v>-0.27101737300000001</c:v>
                </c:pt>
                <c:pt idx="36549">
                  <c:v>-0.27139487899999998</c:v>
                </c:pt>
                <c:pt idx="36550">
                  <c:v>-0.27071097500000002</c:v>
                </c:pt>
                <c:pt idx="36551">
                  <c:v>-0.27366569600000001</c:v>
                </c:pt>
                <c:pt idx="36552">
                  <c:v>-0.27028802000000002</c:v>
                </c:pt>
                <c:pt idx="36553">
                  <c:v>-0.27173107899999999</c:v>
                </c:pt>
                <c:pt idx="36554">
                  <c:v>-0.271998197</c:v>
                </c:pt>
                <c:pt idx="36555">
                  <c:v>-0.26984843600000002</c:v>
                </c:pt>
                <c:pt idx="36556">
                  <c:v>-0.27392122099999999</c:v>
                </c:pt>
                <c:pt idx="36557">
                  <c:v>-0.27219623300000001</c:v>
                </c:pt>
                <c:pt idx="36558">
                  <c:v>-0.27040660399999999</c:v>
                </c:pt>
                <c:pt idx="36559">
                  <c:v>-0.26858595000000002</c:v>
                </c:pt>
                <c:pt idx="36560">
                  <c:v>-0.27341532699999999</c:v>
                </c:pt>
                <c:pt idx="36561">
                  <c:v>-0.27055659900000001</c:v>
                </c:pt>
                <c:pt idx="36562">
                  <c:v>-0.27485895199999999</c:v>
                </c:pt>
                <c:pt idx="36563">
                  <c:v>-0.26682552700000001</c:v>
                </c:pt>
                <c:pt idx="36564">
                  <c:v>-0.26859360900000001</c:v>
                </c:pt>
                <c:pt idx="36565">
                  <c:v>-0.27336239800000001</c:v>
                </c:pt>
                <c:pt idx="36566">
                  <c:v>-0.27467161400000001</c:v>
                </c:pt>
                <c:pt idx="36567">
                  <c:v>-0.27480947999999999</c:v>
                </c:pt>
                <c:pt idx="36568">
                  <c:v>-0.27670618899999999</c:v>
                </c:pt>
                <c:pt idx="36569">
                  <c:v>-0.275731385</c:v>
                </c:pt>
                <c:pt idx="36570">
                  <c:v>-0.274526834</c:v>
                </c:pt>
                <c:pt idx="36571">
                  <c:v>-0.277605504</c:v>
                </c:pt>
                <c:pt idx="36572">
                  <c:v>-0.282646328</c:v>
                </c:pt>
                <c:pt idx="36573">
                  <c:v>-0.27806520499999998</c:v>
                </c:pt>
                <c:pt idx="36574">
                  <c:v>-0.27915391299999998</c:v>
                </c:pt>
                <c:pt idx="36575">
                  <c:v>-0.282073766</c:v>
                </c:pt>
                <c:pt idx="36576">
                  <c:v>-0.287776113</c:v>
                </c:pt>
                <c:pt idx="36577">
                  <c:v>-0.28620243099999998</c:v>
                </c:pt>
                <c:pt idx="36578">
                  <c:v>-0.28562265599999997</c:v>
                </c:pt>
                <c:pt idx="36579">
                  <c:v>-0.28485006099999999</c:v>
                </c:pt>
                <c:pt idx="36580">
                  <c:v>-0.28695768100000002</c:v>
                </c:pt>
                <c:pt idx="36581">
                  <c:v>-0.28900089899999998</c:v>
                </c:pt>
                <c:pt idx="36582">
                  <c:v>-0.29038652799999998</c:v>
                </c:pt>
                <c:pt idx="36583">
                  <c:v>-0.286318868</c:v>
                </c:pt>
                <c:pt idx="36584">
                  <c:v>-0.29137754399999999</c:v>
                </c:pt>
                <c:pt idx="36585">
                  <c:v>-0.29225167600000002</c:v>
                </c:pt>
                <c:pt idx="36586">
                  <c:v>-0.28558498599999999</c:v>
                </c:pt>
                <c:pt idx="36587">
                  <c:v>-0.28909868</c:v>
                </c:pt>
                <c:pt idx="36588">
                  <c:v>-0.29087394500000002</c:v>
                </c:pt>
                <c:pt idx="36589">
                  <c:v>-0.29149636600000001</c:v>
                </c:pt>
                <c:pt idx="36590">
                  <c:v>-0.28928592800000003</c:v>
                </c:pt>
                <c:pt idx="36591">
                  <c:v>-0.290493697</c:v>
                </c:pt>
                <c:pt idx="36592">
                  <c:v>-0.28711146100000001</c:v>
                </c:pt>
                <c:pt idx="36593">
                  <c:v>-0.29078262999999999</c:v>
                </c:pt>
                <c:pt idx="36594">
                  <c:v>-0.29041427399999997</c:v>
                </c:pt>
                <c:pt idx="36595">
                  <c:v>-0.286524475</c:v>
                </c:pt>
                <c:pt idx="36596">
                  <c:v>-0.29095143099999998</c:v>
                </c:pt>
                <c:pt idx="36597">
                  <c:v>-0.29212972500000001</c:v>
                </c:pt>
                <c:pt idx="36598">
                  <c:v>-0.28852379299999997</c:v>
                </c:pt>
                <c:pt idx="36599">
                  <c:v>-0.284395128</c:v>
                </c:pt>
                <c:pt idx="36600">
                  <c:v>-0.288261235</c:v>
                </c:pt>
                <c:pt idx="36601">
                  <c:v>-0.29205164300000003</c:v>
                </c:pt>
                <c:pt idx="36602">
                  <c:v>-0.28820335899999999</c:v>
                </c:pt>
                <c:pt idx="36603">
                  <c:v>-0.28806328799999997</c:v>
                </c:pt>
                <c:pt idx="36604">
                  <c:v>-0.28742945199999997</c:v>
                </c:pt>
                <c:pt idx="36605">
                  <c:v>-0.288597196</c:v>
                </c:pt>
                <c:pt idx="36606">
                  <c:v>-0.28509941700000002</c:v>
                </c:pt>
                <c:pt idx="36607">
                  <c:v>-0.28705209500000001</c:v>
                </c:pt>
                <c:pt idx="36608">
                  <c:v>-0.28685820099999998</c:v>
                </c:pt>
                <c:pt idx="36609">
                  <c:v>-0.28243950000000001</c:v>
                </c:pt>
                <c:pt idx="36610">
                  <c:v>-0.28547975399999997</c:v>
                </c:pt>
                <c:pt idx="36611">
                  <c:v>-0.28830984199999998</c:v>
                </c:pt>
                <c:pt idx="36612">
                  <c:v>-0.28343945700000001</c:v>
                </c:pt>
                <c:pt idx="36613">
                  <c:v>-0.283134043</c:v>
                </c:pt>
                <c:pt idx="36614">
                  <c:v>-0.285828888</c:v>
                </c:pt>
                <c:pt idx="36615">
                  <c:v>-0.28633010399999997</c:v>
                </c:pt>
                <c:pt idx="36616">
                  <c:v>-0.28468692299999998</c:v>
                </c:pt>
                <c:pt idx="36617">
                  <c:v>-0.28572160000000002</c:v>
                </c:pt>
                <c:pt idx="36618">
                  <c:v>-0.28597193999999998</c:v>
                </c:pt>
                <c:pt idx="36619">
                  <c:v>-0.28095752000000002</c:v>
                </c:pt>
                <c:pt idx="36620">
                  <c:v>-0.28274849099999999</c:v>
                </c:pt>
                <c:pt idx="36621">
                  <c:v>-0.28356325599999999</c:v>
                </c:pt>
                <c:pt idx="36622">
                  <c:v>-0.28108438800000002</c:v>
                </c:pt>
                <c:pt idx="36623">
                  <c:v>-0.28373402399999997</c:v>
                </c:pt>
                <c:pt idx="36624">
                  <c:v>-0.28353774500000001</c:v>
                </c:pt>
                <c:pt idx="36625">
                  <c:v>-0.28763106500000002</c:v>
                </c:pt>
                <c:pt idx="36626">
                  <c:v>-0.284085333</c:v>
                </c:pt>
                <c:pt idx="36627">
                  <c:v>-0.28151130699999999</c:v>
                </c:pt>
                <c:pt idx="36628">
                  <c:v>-0.28537607199999998</c:v>
                </c:pt>
                <c:pt idx="36629">
                  <c:v>-0.28346845500000001</c:v>
                </c:pt>
                <c:pt idx="36630">
                  <c:v>-0.287140161</c:v>
                </c:pt>
                <c:pt idx="36631">
                  <c:v>-0.28835654300000002</c:v>
                </c:pt>
                <c:pt idx="36632">
                  <c:v>-0.282692522</c:v>
                </c:pt>
                <c:pt idx="36633">
                  <c:v>-0.27905088700000003</c:v>
                </c:pt>
                <c:pt idx="36634">
                  <c:v>-0.28315293800000002</c:v>
                </c:pt>
                <c:pt idx="36635">
                  <c:v>-0.287382782</c:v>
                </c:pt>
                <c:pt idx="36636">
                  <c:v>-0.28427112100000002</c:v>
                </c:pt>
                <c:pt idx="36637">
                  <c:v>-0.28526407500000001</c:v>
                </c:pt>
                <c:pt idx="36638">
                  <c:v>-0.29127111999999999</c:v>
                </c:pt>
                <c:pt idx="36639">
                  <c:v>-0.28525981299999997</c:v>
                </c:pt>
                <c:pt idx="36640">
                  <c:v>-0.28872084599999998</c:v>
                </c:pt>
                <c:pt idx="36641">
                  <c:v>-0.290602833</c:v>
                </c:pt>
                <c:pt idx="36642">
                  <c:v>-0.28637293000000003</c:v>
                </c:pt>
                <c:pt idx="36643">
                  <c:v>-0.28746840400000001</c:v>
                </c:pt>
                <c:pt idx="36644">
                  <c:v>-0.28911611399999998</c:v>
                </c:pt>
                <c:pt idx="36645">
                  <c:v>-0.28929746200000001</c:v>
                </c:pt>
                <c:pt idx="36646">
                  <c:v>-0.291110009</c:v>
                </c:pt>
                <c:pt idx="36647">
                  <c:v>-0.29054328800000001</c:v>
                </c:pt>
                <c:pt idx="36648">
                  <c:v>-0.291870356</c:v>
                </c:pt>
                <c:pt idx="36649">
                  <c:v>-0.29248607199999999</c:v>
                </c:pt>
                <c:pt idx="36650">
                  <c:v>-0.301886767</c:v>
                </c:pt>
                <c:pt idx="36651">
                  <c:v>-0.29743054499999999</c:v>
                </c:pt>
                <c:pt idx="36652">
                  <c:v>-0.29579830200000001</c:v>
                </c:pt>
                <c:pt idx="36653">
                  <c:v>-0.295357376</c:v>
                </c:pt>
                <c:pt idx="36654">
                  <c:v>-0.29920750899999998</c:v>
                </c:pt>
                <c:pt idx="36655">
                  <c:v>-0.29902332999999998</c:v>
                </c:pt>
                <c:pt idx="36656">
                  <c:v>-0.29847019899999999</c:v>
                </c:pt>
                <c:pt idx="36657">
                  <c:v>-0.30221798999999999</c:v>
                </c:pt>
                <c:pt idx="36658">
                  <c:v>-0.29752710500000001</c:v>
                </c:pt>
                <c:pt idx="36659">
                  <c:v>-0.30255842199999999</c:v>
                </c:pt>
                <c:pt idx="36660">
                  <c:v>-0.30266121000000001</c:v>
                </c:pt>
                <c:pt idx="36661">
                  <c:v>-0.300007105</c:v>
                </c:pt>
                <c:pt idx="36662">
                  <c:v>-0.29965716599999997</c:v>
                </c:pt>
                <c:pt idx="36663">
                  <c:v>-0.30062708300000002</c:v>
                </c:pt>
                <c:pt idx="36664">
                  <c:v>-0.30579549099999997</c:v>
                </c:pt>
                <c:pt idx="36665">
                  <c:v>-0.30213817999999998</c:v>
                </c:pt>
                <c:pt idx="36666">
                  <c:v>-0.299224675</c:v>
                </c:pt>
                <c:pt idx="36667">
                  <c:v>-0.29820543500000002</c:v>
                </c:pt>
                <c:pt idx="36668">
                  <c:v>-0.30660852799999999</c:v>
                </c:pt>
                <c:pt idx="36669">
                  <c:v>-0.30048227300000002</c:v>
                </c:pt>
                <c:pt idx="36670">
                  <c:v>-0.30445623399999999</c:v>
                </c:pt>
                <c:pt idx="36671">
                  <c:v>-0.299319208</c:v>
                </c:pt>
                <c:pt idx="36672">
                  <c:v>-0.30125853400000002</c:v>
                </c:pt>
                <c:pt idx="36673">
                  <c:v>-0.303525031</c:v>
                </c:pt>
                <c:pt idx="36674">
                  <c:v>-0.30714026100000003</c:v>
                </c:pt>
                <c:pt idx="36675">
                  <c:v>-0.29889711699999999</c:v>
                </c:pt>
                <c:pt idx="36676">
                  <c:v>-0.295154572</c:v>
                </c:pt>
                <c:pt idx="36677">
                  <c:v>-0.30297517800000001</c:v>
                </c:pt>
                <c:pt idx="36678">
                  <c:v>-0.30050188300000003</c:v>
                </c:pt>
                <c:pt idx="36679">
                  <c:v>-0.29809683599999998</c:v>
                </c:pt>
                <c:pt idx="36680">
                  <c:v>-0.302457213</c:v>
                </c:pt>
                <c:pt idx="36681">
                  <c:v>-0.30101445300000002</c:v>
                </c:pt>
                <c:pt idx="36682">
                  <c:v>-0.29870095800000002</c:v>
                </c:pt>
                <c:pt idx="36683">
                  <c:v>-0.30139178</c:v>
                </c:pt>
                <c:pt idx="36684">
                  <c:v>-0.30094224200000003</c:v>
                </c:pt>
                <c:pt idx="36685">
                  <c:v>-0.29868760700000002</c:v>
                </c:pt>
                <c:pt idx="36686">
                  <c:v>-0.29976725599999998</c:v>
                </c:pt>
                <c:pt idx="36687">
                  <c:v>-0.304951847</c:v>
                </c:pt>
                <c:pt idx="36688">
                  <c:v>-0.30235233900000003</c:v>
                </c:pt>
                <c:pt idx="36689">
                  <c:v>-0.30128791900000002</c:v>
                </c:pt>
                <c:pt idx="36690">
                  <c:v>-0.29911929399999998</c:v>
                </c:pt>
                <c:pt idx="36691">
                  <c:v>-0.30397048599999998</c:v>
                </c:pt>
                <c:pt idx="36692">
                  <c:v>-0.30099624400000002</c:v>
                </c:pt>
                <c:pt idx="36693">
                  <c:v>-0.30497288700000003</c:v>
                </c:pt>
                <c:pt idx="36694">
                  <c:v>-0.30391934500000001</c:v>
                </c:pt>
                <c:pt idx="36695">
                  <c:v>-0.297637343</c:v>
                </c:pt>
                <c:pt idx="36696">
                  <c:v>-0.30056494499999997</c:v>
                </c:pt>
                <c:pt idx="36697">
                  <c:v>-0.30496624100000003</c:v>
                </c:pt>
                <c:pt idx="36698">
                  <c:v>-0.30032566199999999</c:v>
                </c:pt>
                <c:pt idx="36699">
                  <c:v>-0.30300578500000003</c:v>
                </c:pt>
                <c:pt idx="36700">
                  <c:v>-0.30291232499999998</c:v>
                </c:pt>
                <c:pt idx="36701">
                  <c:v>-0.30095228600000001</c:v>
                </c:pt>
                <c:pt idx="36702">
                  <c:v>-0.29742732599999999</c:v>
                </c:pt>
                <c:pt idx="36703">
                  <c:v>-0.29809829599999998</c:v>
                </c:pt>
                <c:pt idx="36704">
                  <c:v>-0.29997927000000002</c:v>
                </c:pt>
                <c:pt idx="36705">
                  <c:v>-0.29852834299999997</c:v>
                </c:pt>
                <c:pt idx="36706">
                  <c:v>-0.30117127300000002</c:v>
                </c:pt>
                <c:pt idx="36707">
                  <c:v>-0.29928624599999998</c:v>
                </c:pt>
                <c:pt idx="36708">
                  <c:v>-0.29860764699999998</c:v>
                </c:pt>
                <c:pt idx="36709">
                  <c:v>-0.29388490299999998</c:v>
                </c:pt>
                <c:pt idx="36710">
                  <c:v>-0.30183923200000001</c:v>
                </c:pt>
                <c:pt idx="36711">
                  <c:v>-0.30267596200000002</c:v>
                </c:pt>
                <c:pt idx="36712">
                  <c:v>-0.29431149400000001</c:v>
                </c:pt>
                <c:pt idx="36713">
                  <c:v>-0.29381948699999999</c:v>
                </c:pt>
                <c:pt idx="36714">
                  <c:v>-0.29795804599999998</c:v>
                </c:pt>
                <c:pt idx="36715">
                  <c:v>-0.30186870700000001</c:v>
                </c:pt>
                <c:pt idx="36716">
                  <c:v>-0.29936185500000001</c:v>
                </c:pt>
                <c:pt idx="36717">
                  <c:v>-0.290458143</c:v>
                </c:pt>
                <c:pt idx="36718">
                  <c:v>-0.29518896300000003</c:v>
                </c:pt>
                <c:pt idx="36719">
                  <c:v>-0.29674419800000001</c:v>
                </c:pt>
                <c:pt idx="36720">
                  <c:v>-0.303973883</c:v>
                </c:pt>
                <c:pt idx="36721">
                  <c:v>-0.29893884100000001</c:v>
                </c:pt>
                <c:pt idx="36722">
                  <c:v>-0.30237299200000001</c:v>
                </c:pt>
                <c:pt idx="36723">
                  <c:v>-0.29578763200000002</c:v>
                </c:pt>
                <c:pt idx="36724">
                  <c:v>-0.29890754800000002</c:v>
                </c:pt>
                <c:pt idx="36725">
                  <c:v>-0.30253738200000002</c:v>
                </c:pt>
                <c:pt idx="36726">
                  <c:v>-0.29952669100000001</c:v>
                </c:pt>
                <c:pt idx="36727">
                  <c:v>-0.30267998600000001</c:v>
                </c:pt>
                <c:pt idx="36728">
                  <c:v>-0.30253511700000002</c:v>
                </c:pt>
                <c:pt idx="36729">
                  <c:v>-0.30270898299999999</c:v>
                </c:pt>
                <c:pt idx="36730">
                  <c:v>-0.30097019699999999</c:v>
                </c:pt>
                <c:pt idx="36731">
                  <c:v>-0.29941794300000002</c:v>
                </c:pt>
                <c:pt idx="36732">
                  <c:v>-0.301259518</c:v>
                </c:pt>
                <c:pt idx="36733">
                  <c:v>-0.30506366499999998</c:v>
                </c:pt>
                <c:pt idx="36734">
                  <c:v>-0.30452409400000002</c:v>
                </c:pt>
                <c:pt idx="36735">
                  <c:v>-0.304132968</c:v>
                </c:pt>
                <c:pt idx="36736">
                  <c:v>-0.30282455699999999</c:v>
                </c:pt>
                <c:pt idx="36737">
                  <c:v>-0.30344778300000003</c:v>
                </c:pt>
                <c:pt idx="36738">
                  <c:v>-0.29905328199999998</c:v>
                </c:pt>
                <c:pt idx="36739">
                  <c:v>-0.29876050399999998</c:v>
                </c:pt>
                <c:pt idx="36740">
                  <c:v>-0.30308520799999999</c:v>
                </c:pt>
                <c:pt idx="36741">
                  <c:v>-0.30491486200000001</c:v>
                </c:pt>
                <c:pt idx="36742">
                  <c:v>-0.30345892899999999</c:v>
                </c:pt>
                <c:pt idx="36743">
                  <c:v>-0.306711495</c:v>
                </c:pt>
                <c:pt idx="36744">
                  <c:v>-0.298604816</c:v>
                </c:pt>
                <c:pt idx="36745">
                  <c:v>-0.30121999999999999</c:v>
                </c:pt>
                <c:pt idx="36746">
                  <c:v>-0.30340486799999999</c:v>
                </c:pt>
                <c:pt idx="36747">
                  <c:v>-0.30358186399999998</c:v>
                </c:pt>
                <c:pt idx="36748">
                  <c:v>-0.30013254299999997</c:v>
                </c:pt>
                <c:pt idx="36749">
                  <c:v>-0.302766323</c:v>
                </c:pt>
                <c:pt idx="36750">
                  <c:v>-0.30515146300000001</c:v>
                </c:pt>
                <c:pt idx="36751">
                  <c:v>-0.30118331300000001</c:v>
                </c:pt>
                <c:pt idx="36752">
                  <c:v>-0.30250823500000001</c:v>
                </c:pt>
                <c:pt idx="36753">
                  <c:v>-0.30107566699999999</c:v>
                </c:pt>
                <c:pt idx="36754">
                  <c:v>-0.305624336</c:v>
                </c:pt>
                <c:pt idx="36755">
                  <c:v>-0.30590704099999999</c:v>
                </c:pt>
                <c:pt idx="36756">
                  <c:v>-0.30666390100000002</c:v>
                </c:pt>
                <c:pt idx="36757">
                  <c:v>-0.29711696500000001</c:v>
                </c:pt>
                <c:pt idx="36758">
                  <c:v>-0.30252850100000001</c:v>
                </c:pt>
                <c:pt idx="36759">
                  <c:v>-0.30627366900000003</c:v>
                </c:pt>
                <c:pt idx="36760">
                  <c:v>-0.30311992799999998</c:v>
                </c:pt>
                <c:pt idx="36761">
                  <c:v>-0.30071315199999998</c:v>
                </c:pt>
                <c:pt idx="36762">
                  <c:v>-0.30598434800000002</c:v>
                </c:pt>
                <c:pt idx="36763">
                  <c:v>-0.30256250499999998</c:v>
                </c:pt>
                <c:pt idx="36764">
                  <c:v>-0.30369541</c:v>
                </c:pt>
                <c:pt idx="36765">
                  <c:v>-0.30115356999999998</c:v>
                </c:pt>
                <c:pt idx="36766">
                  <c:v>-0.30483964099999999</c:v>
                </c:pt>
                <c:pt idx="36767">
                  <c:v>-0.30664709200000001</c:v>
                </c:pt>
                <c:pt idx="36768">
                  <c:v>-0.30634108199999999</c:v>
                </c:pt>
                <c:pt idx="36769">
                  <c:v>-0.30134525899999998</c:v>
                </c:pt>
                <c:pt idx="36770">
                  <c:v>-0.30733737300000002</c:v>
                </c:pt>
                <c:pt idx="36771">
                  <c:v>-0.30934640800000002</c:v>
                </c:pt>
                <c:pt idx="36772">
                  <c:v>-0.303226471</c:v>
                </c:pt>
                <c:pt idx="36773">
                  <c:v>-0.30213826900000001</c:v>
                </c:pt>
                <c:pt idx="36774">
                  <c:v>-0.30586776100000002</c:v>
                </c:pt>
                <c:pt idx="36775">
                  <c:v>-0.30704656200000002</c:v>
                </c:pt>
                <c:pt idx="36776">
                  <c:v>-0.306019396</c:v>
                </c:pt>
                <c:pt idx="36777">
                  <c:v>-0.301577926</c:v>
                </c:pt>
                <c:pt idx="36778">
                  <c:v>-0.30570396799999999</c:v>
                </c:pt>
                <c:pt idx="36779">
                  <c:v>-0.31022918199999999</c:v>
                </c:pt>
                <c:pt idx="36780">
                  <c:v>-0.30391347400000002</c:v>
                </c:pt>
                <c:pt idx="36781">
                  <c:v>-0.30313375599999998</c:v>
                </c:pt>
                <c:pt idx="36782">
                  <c:v>-0.304638982</c:v>
                </c:pt>
                <c:pt idx="36783">
                  <c:v>-0.30759125900000001</c:v>
                </c:pt>
                <c:pt idx="36784">
                  <c:v>-0.30671241900000001</c:v>
                </c:pt>
                <c:pt idx="36785">
                  <c:v>-0.30541378299999999</c:v>
                </c:pt>
                <c:pt idx="36786">
                  <c:v>-0.30162623500000002</c:v>
                </c:pt>
                <c:pt idx="36787">
                  <c:v>-0.31130614899999998</c:v>
                </c:pt>
                <c:pt idx="36788">
                  <c:v>-0.304718822</c:v>
                </c:pt>
                <c:pt idx="36789">
                  <c:v>-0.30707630499999999</c:v>
                </c:pt>
                <c:pt idx="36790">
                  <c:v>-0.30306798200000001</c:v>
                </c:pt>
                <c:pt idx="36791">
                  <c:v>-0.30797627599999999</c:v>
                </c:pt>
                <c:pt idx="36792">
                  <c:v>-0.303928792</c:v>
                </c:pt>
                <c:pt idx="36793">
                  <c:v>-0.30323478599999998</c:v>
                </c:pt>
                <c:pt idx="36794">
                  <c:v>-0.30325606500000002</c:v>
                </c:pt>
                <c:pt idx="36795">
                  <c:v>-0.305700362</c:v>
                </c:pt>
                <c:pt idx="36796">
                  <c:v>-0.30801093600000001</c:v>
                </c:pt>
                <c:pt idx="36797">
                  <c:v>-0.30869102500000001</c:v>
                </c:pt>
                <c:pt idx="36798">
                  <c:v>-0.29992228700000001</c:v>
                </c:pt>
                <c:pt idx="36799">
                  <c:v>-0.30195808400000002</c:v>
                </c:pt>
                <c:pt idx="36800">
                  <c:v>-0.30069896600000001</c:v>
                </c:pt>
                <c:pt idx="36801">
                  <c:v>-0.30799516999999998</c:v>
                </c:pt>
                <c:pt idx="36802">
                  <c:v>-0.30304941499999999</c:v>
                </c:pt>
                <c:pt idx="36803">
                  <c:v>-0.30786553</c:v>
                </c:pt>
                <c:pt idx="36804">
                  <c:v>-0.30193680499999997</c:v>
                </c:pt>
                <c:pt idx="36805">
                  <c:v>-0.304499507</c:v>
                </c:pt>
                <c:pt idx="36806">
                  <c:v>-0.30102300599999998</c:v>
                </c:pt>
                <c:pt idx="36807">
                  <c:v>-0.30125823600000001</c:v>
                </c:pt>
                <c:pt idx="36808">
                  <c:v>-0.302509904</c:v>
                </c:pt>
                <c:pt idx="36809">
                  <c:v>-0.30008912100000001</c:v>
                </c:pt>
                <c:pt idx="36810">
                  <c:v>-0.30283963699999999</c:v>
                </c:pt>
                <c:pt idx="36811">
                  <c:v>-0.30397480700000001</c:v>
                </c:pt>
                <c:pt idx="36812">
                  <c:v>-0.30572664700000002</c:v>
                </c:pt>
                <c:pt idx="36813">
                  <c:v>-0.30165648499999997</c:v>
                </c:pt>
                <c:pt idx="36814">
                  <c:v>-0.30400994399999998</c:v>
                </c:pt>
                <c:pt idx="36815">
                  <c:v>-0.29975819599999998</c:v>
                </c:pt>
                <c:pt idx="36816">
                  <c:v>-0.30693382000000002</c:v>
                </c:pt>
                <c:pt idx="36817">
                  <c:v>-0.30509388399999998</c:v>
                </c:pt>
                <c:pt idx="36818">
                  <c:v>-0.30490905000000001</c:v>
                </c:pt>
                <c:pt idx="36819">
                  <c:v>-0.30154398100000002</c:v>
                </c:pt>
                <c:pt idx="36820">
                  <c:v>-0.30061349300000001</c:v>
                </c:pt>
                <c:pt idx="36821">
                  <c:v>-0.29993996000000001</c:v>
                </c:pt>
                <c:pt idx="36822">
                  <c:v>-0.301002294</c:v>
                </c:pt>
                <c:pt idx="36823">
                  <c:v>-0.30421429900000002</c:v>
                </c:pt>
                <c:pt idx="36824">
                  <c:v>-0.30064752700000003</c:v>
                </c:pt>
                <c:pt idx="36825">
                  <c:v>-0.298885018</c:v>
                </c:pt>
                <c:pt idx="36826">
                  <c:v>-0.30187308800000001</c:v>
                </c:pt>
                <c:pt idx="36827">
                  <c:v>-0.29702013700000002</c:v>
                </c:pt>
                <c:pt idx="36828">
                  <c:v>-0.29723081000000001</c:v>
                </c:pt>
                <c:pt idx="36829">
                  <c:v>-0.30287736700000001</c:v>
                </c:pt>
                <c:pt idx="36830">
                  <c:v>-0.30209654600000002</c:v>
                </c:pt>
                <c:pt idx="36831">
                  <c:v>-0.300474405</c:v>
                </c:pt>
                <c:pt idx="36832">
                  <c:v>-0.29478537999999999</c:v>
                </c:pt>
                <c:pt idx="36833">
                  <c:v>-0.29848560699999999</c:v>
                </c:pt>
                <c:pt idx="36834">
                  <c:v>-0.29907709399999999</c:v>
                </c:pt>
                <c:pt idx="36835">
                  <c:v>-0.30055147399999999</c:v>
                </c:pt>
                <c:pt idx="36836">
                  <c:v>-0.29916024200000002</c:v>
                </c:pt>
                <c:pt idx="36837">
                  <c:v>-0.29733321099999999</c:v>
                </c:pt>
                <c:pt idx="36838">
                  <c:v>-0.30144166900000002</c:v>
                </c:pt>
                <c:pt idx="36839">
                  <c:v>-0.30127209399999999</c:v>
                </c:pt>
                <c:pt idx="36840">
                  <c:v>-0.29864966900000001</c:v>
                </c:pt>
                <c:pt idx="36841">
                  <c:v>-0.29821637299999998</c:v>
                </c:pt>
                <c:pt idx="36842">
                  <c:v>-0.300810307</c:v>
                </c:pt>
                <c:pt idx="36843">
                  <c:v>-0.30013838399999998</c:v>
                </c:pt>
                <c:pt idx="36844">
                  <c:v>-0.29205194099999998</c:v>
                </c:pt>
                <c:pt idx="36845">
                  <c:v>-0.29553478999999999</c:v>
                </c:pt>
                <c:pt idx="36846">
                  <c:v>-0.300055772</c:v>
                </c:pt>
                <c:pt idx="36847">
                  <c:v>-0.302669138</c:v>
                </c:pt>
                <c:pt idx="36848">
                  <c:v>-0.293547273</c:v>
                </c:pt>
                <c:pt idx="36849">
                  <c:v>-0.30394902800000001</c:v>
                </c:pt>
                <c:pt idx="36850">
                  <c:v>-0.29429066199999998</c:v>
                </c:pt>
                <c:pt idx="36851">
                  <c:v>-0.29783767500000002</c:v>
                </c:pt>
                <c:pt idx="36852">
                  <c:v>-0.30169180000000001</c:v>
                </c:pt>
                <c:pt idx="36853">
                  <c:v>-0.300595373</c:v>
                </c:pt>
                <c:pt idx="36854">
                  <c:v>-0.29904195700000002</c:v>
                </c:pt>
                <c:pt idx="36855">
                  <c:v>-0.29508957299999999</c:v>
                </c:pt>
                <c:pt idx="36856">
                  <c:v>-0.29795697300000001</c:v>
                </c:pt>
                <c:pt idx="36857">
                  <c:v>-0.29502835900000002</c:v>
                </c:pt>
                <c:pt idx="36858">
                  <c:v>-0.29670110300000002</c:v>
                </c:pt>
                <c:pt idx="36859">
                  <c:v>-0.29614791299999998</c:v>
                </c:pt>
                <c:pt idx="36860">
                  <c:v>-0.29429355299999999</c:v>
                </c:pt>
                <c:pt idx="36861">
                  <c:v>-0.29500415899999999</c:v>
                </c:pt>
                <c:pt idx="36862">
                  <c:v>-0.29385900500000001</c:v>
                </c:pt>
                <c:pt idx="36863">
                  <c:v>-0.29301601599999999</c:v>
                </c:pt>
                <c:pt idx="36864">
                  <c:v>-0.29322773200000002</c:v>
                </c:pt>
                <c:pt idx="36865">
                  <c:v>-0.29450637099999999</c:v>
                </c:pt>
                <c:pt idx="36866">
                  <c:v>-0.29184508300000001</c:v>
                </c:pt>
                <c:pt idx="36867">
                  <c:v>-0.292617142</c:v>
                </c:pt>
                <c:pt idx="36868">
                  <c:v>-0.29109966799999998</c:v>
                </c:pt>
                <c:pt idx="36869">
                  <c:v>-0.29121762499999998</c:v>
                </c:pt>
                <c:pt idx="36870">
                  <c:v>-0.292460263</c:v>
                </c:pt>
                <c:pt idx="36871">
                  <c:v>-0.290038615</c:v>
                </c:pt>
                <c:pt idx="36872">
                  <c:v>-0.28936243099999998</c:v>
                </c:pt>
                <c:pt idx="36873">
                  <c:v>-0.29227879600000001</c:v>
                </c:pt>
                <c:pt idx="36874">
                  <c:v>-0.29494088899999998</c:v>
                </c:pt>
                <c:pt idx="36875">
                  <c:v>-0.29557511199999997</c:v>
                </c:pt>
                <c:pt idx="36876">
                  <c:v>-0.29082801899999999</c:v>
                </c:pt>
                <c:pt idx="36877">
                  <c:v>-0.28861114399999999</c:v>
                </c:pt>
                <c:pt idx="36878">
                  <c:v>-0.28923565099999998</c:v>
                </c:pt>
                <c:pt idx="36879">
                  <c:v>-0.29128310099999999</c:v>
                </c:pt>
                <c:pt idx="36880">
                  <c:v>-0.28786626500000001</c:v>
                </c:pt>
                <c:pt idx="36881">
                  <c:v>-0.28800260999999999</c:v>
                </c:pt>
                <c:pt idx="36882">
                  <c:v>-0.29162132699999999</c:v>
                </c:pt>
                <c:pt idx="36883">
                  <c:v>-0.29459682100000001</c:v>
                </c:pt>
                <c:pt idx="36884">
                  <c:v>-0.28969207400000002</c:v>
                </c:pt>
                <c:pt idx="36885">
                  <c:v>-0.28623327599999998</c:v>
                </c:pt>
                <c:pt idx="36886">
                  <c:v>-0.29247465700000003</c:v>
                </c:pt>
                <c:pt idx="36887">
                  <c:v>-0.29611781199999998</c:v>
                </c:pt>
                <c:pt idx="36888">
                  <c:v>-0.28983542299999998</c:v>
                </c:pt>
                <c:pt idx="36889">
                  <c:v>-0.29259502900000001</c:v>
                </c:pt>
                <c:pt idx="36890">
                  <c:v>-0.29077261700000001</c:v>
                </c:pt>
                <c:pt idx="36891">
                  <c:v>-0.289685786</c:v>
                </c:pt>
                <c:pt idx="36892">
                  <c:v>-0.29084452999999999</c:v>
                </c:pt>
                <c:pt idx="36893">
                  <c:v>-0.29185411300000003</c:v>
                </c:pt>
                <c:pt idx="36894">
                  <c:v>-0.28965088700000002</c:v>
                </c:pt>
                <c:pt idx="36895">
                  <c:v>-0.294438213</c:v>
                </c:pt>
                <c:pt idx="36896">
                  <c:v>-0.292755604</c:v>
                </c:pt>
                <c:pt idx="36897">
                  <c:v>-0.29179048499999999</c:v>
                </c:pt>
                <c:pt idx="36898">
                  <c:v>-0.28865247999999999</c:v>
                </c:pt>
                <c:pt idx="36899">
                  <c:v>-0.28998199099999999</c:v>
                </c:pt>
                <c:pt idx="36900">
                  <c:v>-0.290412903</c:v>
                </c:pt>
                <c:pt idx="36901">
                  <c:v>-0.292525023</c:v>
                </c:pt>
                <c:pt idx="36902">
                  <c:v>-0.29057505700000003</c:v>
                </c:pt>
                <c:pt idx="36903">
                  <c:v>-0.288022995</c:v>
                </c:pt>
                <c:pt idx="36904">
                  <c:v>-0.28816893700000001</c:v>
                </c:pt>
                <c:pt idx="36905">
                  <c:v>-0.28980988299999999</c:v>
                </c:pt>
                <c:pt idx="36906">
                  <c:v>-0.28773581999999998</c:v>
                </c:pt>
                <c:pt idx="36907">
                  <c:v>-0.29134866599999998</c:v>
                </c:pt>
                <c:pt idx="36908">
                  <c:v>-0.29068312000000002</c:v>
                </c:pt>
                <c:pt idx="36909">
                  <c:v>-0.28853315099999999</c:v>
                </c:pt>
                <c:pt idx="36910">
                  <c:v>-0.28919282600000001</c:v>
                </c:pt>
                <c:pt idx="36911">
                  <c:v>-0.28282439700000001</c:v>
                </c:pt>
                <c:pt idx="36912">
                  <c:v>-0.28981015100000002</c:v>
                </c:pt>
                <c:pt idx="36913">
                  <c:v>-0.28478530000000002</c:v>
                </c:pt>
                <c:pt idx="36914">
                  <c:v>-0.29016596099999997</c:v>
                </c:pt>
                <c:pt idx="36915">
                  <c:v>-0.28542846399999999</c:v>
                </c:pt>
                <c:pt idx="36916">
                  <c:v>-0.283105671</c:v>
                </c:pt>
                <c:pt idx="36917">
                  <c:v>-0.28524032199999999</c:v>
                </c:pt>
                <c:pt idx="36918">
                  <c:v>-0.284489304</c:v>
                </c:pt>
                <c:pt idx="36919">
                  <c:v>-0.28516757500000001</c:v>
                </c:pt>
                <c:pt idx="36920">
                  <c:v>-0.281561911</c:v>
                </c:pt>
                <c:pt idx="36921">
                  <c:v>-0.28507533699999998</c:v>
                </c:pt>
                <c:pt idx="36922">
                  <c:v>-0.28393709700000003</c:v>
                </c:pt>
                <c:pt idx="36923">
                  <c:v>-0.28301989999999999</c:v>
                </c:pt>
                <c:pt idx="36924">
                  <c:v>-0.28141614799999998</c:v>
                </c:pt>
                <c:pt idx="36925">
                  <c:v>-0.281617224</c:v>
                </c:pt>
                <c:pt idx="36926">
                  <c:v>-0.28070160700000002</c:v>
                </c:pt>
                <c:pt idx="36927">
                  <c:v>-0.28390654900000001</c:v>
                </c:pt>
                <c:pt idx="36928">
                  <c:v>-0.282137156</c:v>
                </c:pt>
                <c:pt idx="36929">
                  <c:v>-0.28169956800000001</c:v>
                </c:pt>
                <c:pt idx="36930">
                  <c:v>-0.28700536500000001</c:v>
                </c:pt>
                <c:pt idx="36931">
                  <c:v>-0.28213843700000002</c:v>
                </c:pt>
                <c:pt idx="36932">
                  <c:v>-0.279890209</c:v>
                </c:pt>
                <c:pt idx="36933">
                  <c:v>-0.27622079799999999</c:v>
                </c:pt>
                <c:pt idx="36934">
                  <c:v>-0.28189012400000002</c:v>
                </c:pt>
                <c:pt idx="36935">
                  <c:v>-0.28282126800000001</c:v>
                </c:pt>
                <c:pt idx="36936">
                  <c:v>-0.28195467600000002</c:v>
                </c:pt>
                <c:pt idx="36937">
                  <c:v>-0.28094929499999999</c:v>
                </c:pt>
                <c:pt idx="36938">
                  <c:v>-0.27981719399999999</c:v>
                </c:pt>
                <c:pt idx="36939">
                  <c:v>-0.28183296299999999</c:v>
                </c:pt>
                <c:pt idx="36940">
                  <c:v>-0.27885210500000002</c:v>
                </c:pt>
                <c:pt idx="36941">
                  <c:v>-0.27570271499999999</c:v>
                </c:pt>
                <c:pt idx="36942">
                  <c:v>-0.278352559</c:v>
                </c:pt>
                <c:pt idx="36943">
                  <c:v>-0.28450575500000003</c:v>
                </c:pt>
                <c:pt idx="36944">
                  <c:v>-0.28247803399999999</c:v>
                </c:pt>
                <c:pt idx="36945">
                  <c:v>-0.28135418899999998</c:v>
                </c:pt>
                <c:pt idx="36946">
                  <c:v>-0.27866518499999998</c:v>
                </c:pt>
                <c:pt idx="36947">
                  <c:v>-0.28213849699999999</c:v>
                </c:pt>
                <c:pt idx="36948">
                  <c:v>-0.27675145899999998</c:v>
                </c:pt>
                <c:pt idx="36949">
                  <c:v>-0.27668452300000002</c:v>
                </c:pt>
                <c:pt idx="36950">
                  <c:v>-0.27621445100000003</c:v>
                </c:pt>
                <c:pt idx="36951">
                  <c:v>-0.27930518999999998</c:v>
                </c:pt>
                <c:pt idx="36952">
                  <c:v>-0.27891743200000002</c:v>
                </c:pt>
                <c:pt idx="36953">
                  <c:v>-0.279000252</c:v>
                </c:pt>
                <c:pt idx="36954">
                  <c:v>-0.27827772499999998</c:v>
                </c:pt>
                <c:pt idx="36955">
                  <c:v>-0.28179994200000003</c:v>
                </c:pt>
                <c:pt idx="36956">
                  <c:v>-0.27458173000000002</c:v>
                </c:pt>
                <c:pt idx="36957">
                  <c:v>-0.27663293500000002</c:v>
                </c:pt>
                <c:pt idx="36958">
                  <c:v>-0.28242689399999998</c:v>
                </c:pt>
                <c:pt idx="36959">
                  <c:v>-0.27692386499999999</c:v>
                </c:pt>
                <c:pt idx="36960">
                  <c:v>-0.27997931799999998</c:v>
                </c:pt>
                <c:pt idx="36961">
                  <c:v>-0.27788880500000002</c:v>
                </c:pt>
                <c:pt idx="36962">
                  <c:v>-0.27911704799999998</c:v>
                </c:pt>
                <c:pt idx="36963">
                  <c:v>-0.27975654599999999</c:v>
                </c:pt>
                <c:pt idx="36964">
                  <c:v>-0.27791523899999998</c:v>
                </c:pt>
                <c:pt idx="36965">
                  <c:v>-0.279494405</c:v>
                </c:pt>
                <c:pt idx="36966">
                  <c:v>-0.28175863600000001</c:v>
                </c:pt>
                <c:pt idx="36967">
                  <c:v>-0.28167292500000002</c:v>
                </c:pt>
                <c:pt idx="36968">
                  <c:v>-0.27708855300000002</c:v>
                </c:pt>
                <c:pt idx="36969">
                  <c:v>-0.28124371199999998</c:v>
                </c:pt>
                <c:pt idx="36970">
                  <c:v>-0.27916351</c:v>
                </c:pt>
                <c:pt idx="36971">
                  <c:v>-0.27975598000000002</c:v>
                </c:pt>
                <c:pt idx="36972">
                  <c:v>-0.28157916700000002</c:v>
                </c:pt>
                <c:pt idx="36973">
                  <c:v>-0.28060615100000003</c:v>
                </c:pt>
                <c:pt idx="36974">
                  <c:v>-0.27404224900000002</c:v>
                </c:pt>
                <c:pt idx="36975">
                  <c:v>-0.27735412100000001</c:v>
                </c:pt>
                <c:pt idx="36976">
                  <c:v>-0.27977386100000001</c:v>
                </c:pt>
                <c:pt idx="36977">
                  <c:v>-0.280706495</c:v>
                </c:pt>
                <c:pt idx="36978">
                  <c:v>-0.27560496299999998</c:v>
                </c:pt>
                <c:pt idx="36979">
                  <c:v>-0.27748429800000002</c:v>
                </c:pt>
                <c:pt idx="36980">
                  <c:v>-0.27895197300000002</c:v>
                </c:pt>
                <c:pt idx="36981">
                  <c:v>-0.27708730100000001</c:v>
                </c:pt>
                <c:pt idx="36982">
                  <c:v>-0.28000587199999999</c:v>
                </c:pt>
                <c:pt idx="36983">
                  <c:v>-0.27873358100000001</c:v>
                </c:pt>
                <c:pt idx="36984">
                  <c:v>-0.27514603700000001</c:v>
                </c:pt>
                <c:pt idx="36985">
                  <c:v>-0.27810594399999999</c:v>
                </c:pt>
                <c:pt idx="36986">
                  <c:v>-0.27675783599999998</c:v>
                </c:pt>
                <c:pt idx="36987">
                  <c:v>-0.274999887</c:v>
                </c:pt>
                <c:pt idx="36988">
                  <c:v>-0.27515968699999999</c:v>
                </c:pt>
                <c:pt idx="36989">
                  <c:v>-0.27794521999999999</c:v>
                </c:pt>
                <c:pt idx="36990">
                  <c:v>-0.27768927799999998</c:v>
                </c:pt>
                <c:pt idx="36991">
                  <c:v>-0.27723386900000002</c:v>
                </c:pt>
                <c:pt idx="36992">
                  <c:v>-0.27625355099999999</c:v>
                </c:pt>
                <c:pt idx="36993">
                  <c:v>-0.280613899</c:v>
                </c:pt>
                <c:pt idx="36994">
                  <c:v>-0.28495672300000002</c:v>
                </c:pt>
                <c:pt idx="36995">
                  <c:v>-0.27526423300000002</c:v>
                </c:pt>
                <c:pt idx="36996">
                  <c:v>-0.27911835899999998</c:v>
                </c:pt>
                <c:pt idx="36997">
                  <c:v>-0.27869066599999998</c:v>
                </c:pt>
                <c:pt idx="36998">
                  <c:v>-0.27210494899999998</c:v>
                </c:pt>
                <c:pt idx="36999">
                  <c:v>-0.276114315</c:v>
                </c:pt>
                <c:pt idx="37000">
                  <c:v>-0.27911624299999999</c:v>
                </c:pt>
                <c:pt idx="37001">
                  <c:v>-0.28044068799999999</c:v>
                </c:pt>
                <c:pt idx="37002">
                  <c:v>-0.27362218500000002</c:v>
                </c:pt>
                <c:pt idx="37003">
                  <c:v>-0.28236952399999998</c:v>
                </c:pt>
                <c:pt idx="37004">
                  <c:v>-0.27938467299999997</c:v>
                </c:pt>
                <c:pt idx="37005">
                  <c:v>-0.27606493199999999</c:v>
                </c:pt>
                <c:pt idx="37006">
                  <c:v>-0.27357113399999999</c:v>
                </c:pt>
                <c:pt idx="37007">
                  <c:v>-0.27753815100000001</c:v>
                </c:pt>
                <c:pt idx="37008">
                  <c:v>-0.27525579900000002</c:v>
                </c:pt>
                <c:pt idx="37009">
                  <c:v>-0.27482309900000002</c:v>
                </c:pt>
                <c:pt idx="37010">
                  <c:v>-0.27646970700000001</c:v>
                </c:pt>
                <c:pt idx="37011">
                  <c:v>-0.269246608</c:v>
                </c:pt>
                <c:pt idx="37012">
                  <c:v>-0.27656736999999998</c:v>
                </c:pt>
                <c:pt idx="37013">
                  <c:v>-0.27464574600000002</c:v>
                </c:pt>
                <c:pt idx="37014">
                  <c:v>-0.27501726199999998</c:v>
                </c:pt>
                <c:pt idx="37015">
                  <c:v>-0.27335968599999999</c:v>
                </c:pt>
                <c:pt idx="37016">
                  <c:v>-0.27785643900000001</c:v>
                </c:pt>
                <c:pt idx="37017">
                  <c:v>-0.27868124799999999</c:v>
                </c:pt>
                <c:pt idx="37018">
                  <c:v>-0.27594885200000002</c:v>
                </c:pt>
                <c:pt idx="37019">
                  <c:v>-0.27490073399999998</c:v>
                </c:pt>
                <c:pt idx="37020">
                  <c:v>-0.27397689200000003</c:v>
                </c:pt>
                <c:pt idx="37021">
                  <c:v>-0.27100655400000001</c:v>
                </c:pt>
                <c:pt idx="37022">
                  <c:v>-0.27351683399999999</c:v>
                </c:pt>
                <c:pt idx="37023">
                  <c:v>-0.27460980400000001</c:v>
                </c:pt>
                <c:pt idx="37024">
                  <c:v>-0.27429103900000001</c:v>
                </c:pt>
                <c:pt idx="37025">
                  <c:v>-0.27164402599999998</c:v>
                </c:pt>
                <c:pt idx="37026">
                  <c:v>-0.27561640700000001</c:v>
                </c:pt>
                <c:pt idx="37027">
                  <c:v>-0.27071908099999997</c:v>
                </c:pt>
                <c:pt idx="37028">
                  <c:v>-0.27243149300000002</c:v>
                </c:pt>
                <c:pt idx="37029">
                  <c:v>-0.27479690299999998</c:v>
                </c:pt>
                <c:pt idx="37030">
                  <c:v>-0.27559080699999999</c:v>
                </c:pt>
                <c:pt idx="37031">
                  <c:v>-0.27541810300000003</c:v>
                </c:pt>
                <c:pt idx="37032">
                  <c:v>-0.273768544</c:v>
                </c:pt>
                <c:pt idx="37033">
                  <c:v>-0.27403625799999998</c:v>
                </c:pt>
                <c:pt idx="37034">
                  <c:v>-0.27554547800000001</c:v>
                </c:pt>
                <c:pt idx="37035">
                  <c:v>-0.27124092</c:v>
                </c:pt>
                <c:pt idx="37036">
                  <c:v>-0.27626630699999999</c:v>
                </c:pt>
                <c:pt idx="37037">
                  <c:v>-0.27916094699999999</c:v>
                </c:pt>
                <c:pt idx="37038">
                  <c:v>-0.27478459500000002</c:v>
                </c:pt>
                <c:pt idx="37039">
                  <c:v>-0.273602664</c:v>
                </c:pt>
                <c:pt idx="37040">
                  <c:v>-0.27363836800000002</c:v>
                </c:pt>
                <c:pt idx="37041">
                  <c:v>-0.27847462899999997</c:v>
                </c:pt>
                <c:pt idx="37042">
                  <c:v>-0.27744716400000002</c:v>
                </c:pt>
                <c:pt idx="37043">
                  <c:v>-0.274970889</c:v>
                </c:pt>
                <c:pt idx="37044">
                  <c:v>-0.274302453</c:v>
                </c:pt>
                <c:pt idx="37045">
                  <c:v>-0.27597898199999998</c:v>
                </c:pt>
                <c:pt idx="37046">
                  <c:v>-0.274118215</c:v>
                </c:pt>
                <c:pt idx="37047">
                  <c:v>-0.27629598999999999</c:v>
                </c:pt>
                <c:pt idx="37048">
                  <c:v>-0.27347543800000002</c:v>
                </c:pt>
                <c:pt idx="37049">
                  <c:v>-0.27420815799999998</c:v>
                </c:pt>
                <c:pt idx="37050">
                  <c:v>-0.27582389099999999</c:v>
                </c:pt>
                <c:pt idx="37051">
                  <c:v>-0.27641722600000002</c:v>
                </c:pt>
                <c:pt idx="37052">
                  <c:v>-0.27711790800000002</c:v>
                </c:pt>
                <c:pt idx="37053">
                  <c:v>-0.27634719000000002</c:v>
                </c:pt>
                <c:pt idx="37054">
                  <c:v>-0.27642044399999999</c:v>
                </c:pt>
                <c:pt idx="37055">
                  <c:v>-0.27625072000000001</c:v>
                </c:pt>
                <c:pt idx="37056">
                  <c:v>-0.27907046699999999</c:v>
                </c:pt>
                <c:pt idx="37057">
                  <c:v>-0.27707862900000002</c:v>
                </c:pt>
                <c:pt idx="37058">
                  <c:v>-0.27880623900000001</c:v>
                </c:pt>
                <c:pt idx="37059">
                  <c:v>-0.27813366099999998</c:v>
                </c:pt>
                <c:pt idx="37060">
                  <c:v>-0.27769902299999999</c:v>
                </c:pt>
                <c:pt idx="37061">
                  <c:v>-0.27839601000000003</c:v>
                </c:pt>
                <c:pt idx="37062">
                  <c:v>-0.27382045999999999</c:v>
                </c:pt>
                <c:pt idx="37063">
                  <c:v>-0.27959972599999999</c:v>
                </c:pt>
                <c:pt idx="37064">
                  <c:v>-0.27944311500000002</c:v>
                </c:pt>
                <c:pt idx="37065">
                  <c:v>-0.27700239399999999</c:v>
                </c:pt>
                <c:pt idx="37066">
                  <c:v>-0.27526706499999998</c:v>
                </c:pt>
                <c:pt idx="37067">
                  <c:v>-0.27699863899999999</c:v>
                </c:pt>
                <c:pt idx="37068">
                  <c:v>-0.278286278</c:v>
                </c:pt>
                <c:pt idx="37069">
                  <c:v>-0.27145203899999998</c:v>
                </c:pt>
                <c:pt idx="37070">
                  <c:v>-0.27637225399999998</c:v>
                </c:pt>
                <c:pt idx="37071">
                  <c:v>-0.27738606900000001</c:v>
                </c:pt>
                <c:pt idx="37072">
                  <c:v>-0.27671229800000002</c:v>
                </c:pt>
                <c:pt idx="37073">
                  <c:v>-0.27047559599999998</c:v>
                </c:pt>
                <c:pt idx="37074">
                  <c:v>-0.27547728999999999</c:v>
                </c:pt>
                <c:pt idx="37075">
                  <c:v>-0.27425545499999998</c:v>
                </c:pt>
                <c:pt idx="37076">
                  <c:v>-0.27449300900000001</c:v>
                </c:pt>
                <c:pt idx="37077">
                  <c:v>-0.27690249700000003</c:v>
                </c:pt>
                <c:pt idx="37078">
                  <c:v>-0.27357995499999999</c:v>
                </c:pt>
                <c:pt idx="37079">
                  <c:v>-0.27650272799999998</c:v>
                </c:pt>
                <c:pt idx="37080">
                  <c:v>-0.27431467199999998</c:v>
                </c:pt>
                <c:pt idx="37081">
                  <c:v>-0.27846035400000002</c:v>
                </c:pt>
                <c:pt idx="37082">
                  <c:v>-0.27560436700000002</c:v>
                </c:pt>
                <c:pt idx="37083">
                  <c:v>-0.27464878599999998</c:v>
                </c:pt>
                <c:pt idx="37084">
                  <c:v>-0.28068912000000001</c:v>
                </c:pt>
                <c:pt idx="37085">
                  <c:v>-0.274680853</c:v>
                </c:pt>
                <c:pt idx="37086">
                  <c:v>-0.27486675999999999</c:v>
                </c:pt>
                <c:pt idx="37087">
                  <c:v>-0.27920603799999999</c:v>
                </c:pt>
                <c:pt idx="37088">
                  <c:v>-0.27164426400000002</c:v>
                </c:pt>
                <c:pt idx="37089">
                  <c:v>-0.278889626</c:v>
                </c:pt>
                <c:pt idx="37090">
                  <c:v>-0.27910426300000002</c:v>
                </c:pt>
                <c:pt idx="37091">
                  <c:v>-0.27610385399999998</c:v>
                </c:pt>
                <c:pt idx="37092">
                  <c:v>-0.27493366600000002</c:v>
                </c:pt>
                <c:pt idx="37093">
                  <c:v>-0.27516678</c:v>
                </c:pt>
                <c:pt idx="37094">
                  <c:v>-0.274279416</c:v>
                </c:pt>
                <c:pt idx="37095">
                  <c:v>-0.27324596000000001</c:v>
                </c:pt>
                <c:pt idx="37096">
                  <c:v>-0.27836108199999998</c:v>
                </c:pt>
                <c:pt idx="37097">
                  <c:v>-0.27995520800000001</c:v>
                </c:pt>
                <c:pt idx="37098">
                  <c:v>-0.27629202600000002</c:v>
                </c:pt>
                <c:pt idx="37099">
                  <c:v>-0.27369579700000002</c:v>
                </c:pt>
                <c:pt idx="37100">
                  <c:v>-0.27464893499999998</c:v>
                </c:pt>
                <c:pt idx="37101">
                  <c:v>-0.27474805699999999</c:v>
                </c:pt>
                <c:pt idx="37102">
                  <c:v>-0.27740320600000001</c:v>
                </c:pt>
                <c:pt idx="37103">
                  <c:v>-0.27829831799999999</c:v>
                </c:pt>
                <c:pt idx="37104">
                  <c:v>-0.27612090099999997</c:v>
                </c:pt>
                <c:pt idx="37105">
                  <c:v>-0.27399516099999999</c:v>
                </c:pt>
                <c:pt idx="37106">
                  <c:v>-0.26872962700000003</c:v>
                </c:pt>
                <c:pt idx="37107">
                  <c:v>-0.27934372400000002</c:v>
                </c:pt>
                <c:pt idx="37108">
                  <c:v>-0.27456176300000001</c:v>
                </c:pt>
                <c:pt idx="37109">
                  <c:v>-0.27720370900000002</c:v>
                </c:pt>
                <c:pt idx="37110">
                  <c:v>-0.27490007900000002</c:v>
                </c:pt>
                <c:pt idx="37111">
                  <c:v>-0.27661415900000003</c:v>
                </c:pt>
                <c:pt idx="37112">
                  <c:v>-0.27731403700000001</c:v>
                </c:pt>
                <c:pt idx="37113">
                  <c:v>-0.27112621100000001</c:v>
                </c:pt>
                <c:pt idx="37114">
                  <c:v>-0.26863801500000001</c:v>
                </c:pt>
                <c:pt idx="37115">
                  <c:v>-0.27147644799999998</c:v>
                </c:pt>
                <c:pt idx="37116">
                  <c:v>-0.28413844100000002</c:v>
                </c:pt>
                <c:pt idx="37117">
                  <c:v>-0.27791044100000001</c:v>
                </c:pt>
                <c:pt idx="37118">
                  <c:v>-0.26670920799999998</c:v>
                </c:pt>
                <c:pt idx="37119">
                  <c:v>-0.26915082299999998</c:v>
                </c:pt>
                <c:pt idx="37120">
                  <c:v>-0.27340281</c:v>
                </c:pt>
                <c:pt idx="37121">
                  <c:v>-0.27877870199999999</c:v>
                </c:pt>
                <c:pt idx="37122">
                  <c:v>-0.27378821399999997</c:v>
                </c:pt>
                <c:pt idx="37123">
                  <c:v>-0.27232634999999999</c:v>
                </c:pt>
                <c:pt idx="37124">
                  <c:v>-0.27299880999999998</c:v>
                </c:pt>
                <c:pt idx="37125">
                  <c:v>-0.281136781</c:v>
                </c:pt>
                <c:pt idx="37126">
                  <c:v>-0.27692312000000002</c:v>
                </c:pt>
                <c:pt idx="37127">
                  <c:v>-0.27040076299999999</c:v>
                </c:pt>
                <c:pt idx="37128">
                  <c:v>-0.26506698099999998</c:v>
                </c:pt>
                <c:pt idx="37129">
                  <c:v>-0.27260205100000001</c:v>
                </c:pt>
                <c:pt idx="37130">
                  <c:v>-0.27074581399999997</c:v>
                </c:pt>
                <c:pt idx="37131">
                  <c:v>-0.27141237299999998</c:v>
                </c:pt>
                <c:pt idx="37132">
                  <c:v>-0.27565160399999999</c:v>
                </c:pt>
                <c:pt idx="37133">
                  <c:v>-0.27367219300000001</c:v>
                </c:pt>
                <c:pt idx="37134">
                  <c:v>-0.27106523500000002</c:v>
                </c:pt>
                <c:pt idx="37135">
                  <c:v>-0.26915413100000002</c:v>
                </c:pt>
                <c:pt idx="37136">
                  <c:v>-0.27384159000000002</c:v>
                </c:pt>
                <c:pt idx="37137">
                  <c:v>-0.27133575100000001</c:v>
                </c:pt>
                <c:pt idx="37138">
                  <c:v>-0.27042681000000002</c:v>
                </c:pt>
                <c:pt idx="37139">
                  <c:v>-0.27141401199999998</c:v>
                </c:pt>
                <c:pt idx="37140">
                  <c:v>-0.275278509</c:v>
                </c:pt>
                <c:pt idx="37141">
                  <c:v>-0.26855358499999998</c:v>
                </c:pt>
                <c:pt idx="37142">
                  <c:v>-0.26875919100000001</c:v>
                </c:pt>
                <c:pt idx="37143">
                  <c:v>-0.27692308999999998</c:v>
                </c:pt>
                <c:pt idx="37144">
                  <c:v>-0.26941484199999999</c:v>
                </c:pt>
                <c:pt idx="37145">
                  <c:v>-0.27074256499999999</c:v>
                </c:pt>
                <c:pt idx="37146">
                  <c:v>-0.26762399100000001</c:v>
                </c:pt>
                <c:pt idx="37147">
                  <c:v>-0.26928463600000002</c:v>
                </c:pt>
                <c:pt idx="37148">
                  <c:v>-0.27344447399999999</c:v>
                </c:pt>
                <c:pt idx="37149">
                  <c:v>-0.277532846</c:v>
                </c:pt>
                <c:pt idx="37150">
                  <c:v>-0.273607612</c:v>
                </c:pt>
                <c:pt idx="37151">
                  <c:v>-0.27286240499999997</c:v>
                </c:pt>
                <c:pt idx="37152">
                  <c:v>-0.27619665900000001</c:v>
                </c:pt>
                <c:pt idx="37153">
                  <c:v>-0.27129462399999998</c:v>
                </c:pt>
                <c:pt idx="37154">
                  <c:v>-0.27081897900000002</c:v>
                </c:pt>
                <c:pt idx="37155">
                  <c:v>-0.26710844</c:v>
                </c:pt>
                <c:pt idx="37156">
                  <c:v>-0.26546713700000002</c:v>
                </c:pt>
                <c:pt idx="37157">
                  <c:v>-0.27058455300000001</c:v>
                </c:pt>
                <c:pt idx="37158">
                  <c:v>-0.27058589500000002</c:v>
                </c:pt>
                <c:pt idx="37159">
                  <c:v>-0.27393001300000003</c:v>
                </c:pt>
                <c:pt idx="37160">
                  <c:v>-0.271747291</c:v>
                </c:pt>
                <c:pt idx="37161">
                  <c:v>-0.26997995400000002</c:v>
                </c:pt>
                <c:pt idx="37162">
                  <c:v>-0.27104067799999998</c:v>
                </c:pt>
                <c:pt idx="37163">
                  <c:v>-0.27005696299999998</c:v>
                </c:pt>
                <c:pt idx="37164">
                  <c:v>-0.26506486499999998</c:v>
                </c:pt>
                <c:pt idx="37165">
                  <c:v>-0.26946291300000003</c:v>
                </c:pt>
                <c:pt idx="37166">
                  <c:v>-0.27090475000000003</c:v>
                </c:pt>
                <c:pt idx="37167">
                  <c:v>-0.27142238600000002</c:v>
                </c:pt>
                <c:pt idx="37168">
                  <c:v>-0.27174383400000002</c:v>
                </c:pt>
                <c:pt idx="37169">
                  <c:v>-0.27576503200000002</c:v>
                </c:pt>
                <c:pt idx="37170">
                  <c:v>-0.27513867600000003</c:v>
                </c:pt>
                <c:pt idx="37171">
                  <c:v>-0.271823019</c:v>
                </c:pt>
                <c:pt idx="37172">
                  <c:v>-0.27331891699999999</c:v>
                </c:pt>
                <c:pt idx="37173">
                  <c:v>-0.27794486299999999</c:v>
                </c:pt>
                <c:pt idx="37174">
                  <c:v>-0.274170101</c:v>
                </c:pt>
                <c:pt idx="37175">
                  <c:v>-0.26958021500000001</c:v>
                </c:pt>
                <c:pt idx="37176">
                  <c:v>-0.27633264699999999</c:v>
                </c:pt>
                <c:pt idx="37177">
                  <c:v>-0.27691939500000001</c:v>
                </c:pt>
                <c:pt idx="37178">
                  <c:v>-0.27414119199999998</c:v>
                </c:pt>
                <c:pt idx="37179">
                  <c:v>-0.27298921300000001</c:v>
                </c:pt>
                <c:pt idx="37180">
                  <c:v>-0.270087719</c:v>
                </c:pt>
                <c:pt idx="37181">
                  <c:v>-0.268767178</c:v>
                </c:pt>
                <c:pt idx="37182">
                  <c:v>-0.268056393</c:v>
                </c:pt>
                <c:pt idx="37183">
                  <c:v>-0.26914042199999999</c:v>
                </c:pt>
                <c:pt idx="37184">
                  <c:v>-0.26919049</c:v>
                </c:pt>
                <c:pt idx="37185">
                  <c:v>-0.26859390700000002</c:v>
                </c:pt>
                <c:pt idx="37186">
                  <c:v>-0.27307415000000002</c:v>
                </c:pt>
                <c:pt idx="37187">
                  <c:v>-0.278825402</c:v>
                </c:pt>
                <c:pt idx="37188">
                  <c:v>-0.27601072199999999</c:v>
                </c:pt>
                <c:pt idx="37189">
                  <c:v>-0.26946103599999999</c:v>
                </c:pt>
                <c:pt idx="37190">
                  <c:v>-0.26751241100000001</c:v>
                </c:pt>
                <c:pt idx="37191">
                  <c:v>-0.26433789699999999</c:v>
                </c:pt>
                <c:pt idx="37192">
                  <c:v>-0.27046608900000002</c:v>
                </c:pt>
                <c:pt idx="37193">
                  <c:v>-0.27034830999999998</c:v>
                </c:pt>
                <c:pt idx="37194">
                  <c:v>-0.273891628</c:v>
                </c:pt>
                <c:pt idx="37195">
                  <c:v>-0.27327096499999998</c:v>
                </c:pt>
                <c:pt idx="37196">
                  <c:v>-0.27272954599999999</c:v>
                </c:pt>
                <c:pt idx="37197">
                  <c:v>-0.268531203</c:v>
                </c:pt>
                <c:pt idx="37198">
                  <c:v>-0.26509198499999997</c:v>
                </c:pt>
                <c:pt idx="37199">
                  <c:v>-0.27134689699999998</c:v>
                </c:pt>
                <c:pt idx="37200">
                  <c:v>-0.26915484699999997</c:v>
                </c:pt>
                <c:pt idx="37201">
                  <c:v>-0.26715692899999999</c:v>
                </c:pt>
                <c:pt idx="37202">
                  <c:v>-0.27049094400000001</c:v>
                </c:pt>
                <c:pt idx="37203">
                  <c:v>-0.26963853799999998</c:v>
                </c:pt>
                <c:pt idx="37204">
                  <c:v>-0.26993334299999999</c:v>
                </c:pt>
                <c:pt idx="37205">
                  <c:v>-0.27017915199999998</c:v>
                </c:pt>
                <c:pt idx="37206">
                  <c:v>-0.26784968399999998</c:v>
                </c:pt>
                <c:pt idx="37207">
                  <c:v>-0.268197358</c:v>
                </c:pt>
                <c:pt idx="37208">
                  <c:v>-0.27126213900000001</c:v>
                </c:pt>
                <c:pt idx="37209">
                  <c:v>-0.27180632900000001</c:v>
                </c:pt>
                <c:pt idx="37210">
                  <c:v>-0.26766189899999998</c:v>
                </c:pt>
                <c:pt idx="37211">
                  <c:v>-0.26768052599999997</c:v>
                </c:pt>
                <c:pt idx="37212">
                  <c:v>-0.271460861</c:v>
                </c:pt>
                <c:pt idx="37213">
                  <c:v>-0.273092479</c:v>
                </c:pt>
                <c:pt idx="37214">
                  <c:v>-0.27128872300000001</c:v>
                </c:pt>
                <c:pt idx="37215">
                  <c:v>-0.26447975600000001</c:v>
                </c:pt>
                <c:pt idx="37216">
                  <c:v>-0.26976561500000001</c:v>
                </c:pt>
                <c:pt idx="37217">
                  <c:v>-0.27037468599999998</c:v>
                </c:pt>
                <c:pt idx="37218">
                  <c:v>-0.27308470000000001</c:v>
                </c:pt>
                <c:pt idx="37219">
                  <c:v>-0.270830393</c:v>
                </c:pt>
                <c:pt idx="37220">
                  <c:v>-0.26789185399999998</c:v>
                </c:pt>
                <c:pt idx="37221">
                  <c:v>-0.273538589</c:v>
                </c:pt>
                <c:pt idx="37222">
                  <c:v>-0.27692881200000002</c:v>
                </c:pt>
                <c:pt idx="37223">
                  <c:v>-0.27220910799999998</c:v>
                </c:pt>
                <c:pt idx="37224">
                  <c:v>-0.26689025799999999</c:v>
                </c:pt>
                <c:pt idx="37225">
                  <c:v>-0.26745334300000001</c:v>
                </c:pt>
                <c:pt idx="37226">
                  <c:v>-0.27572298000000001</c:v>
                </c:pt>
                <c:pt idx="37227">
                  <c:v>-0.27314630200000001</c:v>
                </c:pt>
                <c:pt idx="37228">
                  <c:v>-0.26878988700000001</c:v>
                </c:pt>
                <c:pt idx="37229">
                  <c:v>-0.27001592499999999</c:v>
                </c:pt>
                <c:pt idx="37230">
                  <c:v>-0.275459707</c:v>
                </c:pt>
                <c:pt idx="37231">
                  <c:v>-0.27388814099999997</c:v>
                </c:pt>
                <c:pt idx="37232">
                  <c:v>-0.27234056600000001</c:v>
                </c:pt>
                <c:pt idx="37233">
                  <c:v>-0.27222675099999999</c:v>
                </c:pt>
                <c:pt idx="37234">
                  <c:v>-0.271521032</c:v>
                </c:pt>
                <c:pt idx="37235">
                  <c:v>-0.26721292699999999</c:v>
                </c:pt>
                <c:pt idx="37236">
                  <c:v>-0.27301755500000002</c:v>
                </c:pt>
                <c:pt idx="37237">
                  <c:v>-0.27156308299999998</c:v>
                </c:pt>
                <c:pt idx="37238">
                  <c:v>-0.26491928100000001</c:v>
                </c:pt>
                <c:pt idx="37239">
                  <c:v>-0.27411192699999998</c:v>
                </c:pt>
                <c:pt idx="37240">
                  <c:v>-0.27411329699999998</c:v>
                </c:pt>
                <c:pt idx="37241">
                  <c:v>-0.27407354099999998</c:v>
                </c:pt>
                <c:pt idx="37242">
                  <c:v>-0.27310040600000002</c:v>
                </c:pt>
                <c:pt idx="37243">
                  <c:v>-0.26995760200000002</c:v>
                </c:pt>
                <c:pt idx="37244">
                  <c:v>-0.26843029299999999</c:v>
                </c:pt>
                <c:pt idx="37245">
                  <c:v>-0.27112734300000002</c:v>
                </c:pt>
                <c:pt idx="37246">
                  <c:v>-0.27262562499999998</c:v>
                </c:pt>
                <c:pt idx="37247">
                  <c:v>-0.26857873799999998</c:v>
                </c:pt>
                <c:pt idx="37248">
                  <c:v>-0.27224031100000001</c:v>
                </c:pt>
                <c:pt idx="37249">
                  <c:v>-0.26988586799999997</c:v>
                </c:pt>
                <c:pt idx="37250">
                  <c:v>-0.26514226200000002</c:v>
                </c:pt>
                <c:pt idx="37251">
                  <c:v>-0.26995623099999999</c:v>
                </c:pt>
                <c:pt idx="37252">
                  <c:v>-0.26916447300000002</c:v>
                </c:pt>
                <c:pt idx="37253">
                  <c:v>-0.268819541</c:v>
                </c:pt>
                <c:pt idx="37254">
                  <c:v>-0.26693323299999999</c:v>
                </c:pt>
                <c:pt idx="37255">
                  <c:v>-0.26953759799999999</c:v>
                </c:pt>
                <c:pt idx="37256">
                  <c:v>-0.26978421200000002</c:v>
                </c:pt>
                <c:pt idx="37257">
                  <c:v>-0.26959154000000002</c:v>
                </c:pt>
                <c:pt idx="37258">
                  <c:v>-0.27058249699999998</c:v>
                </c:pt>
                <c:pt idx="37259">
                  <c:v>-0.27177768899999999</c:v>
                </c:pt>
                <c:pt idx="37260">
                  <c:v>-0.26725429299999998</c:v>
                </c:pt>
                <c:pt idx="37261">
                  <c:v>-0.26791316300000001</c:v>
                </c:pt>
                <c:pt idx="37262">
                  <c:v>-0.27304029499999999</c:v>
                </c:pt>
                <c:pt idx="37263">
                  <c:v>-0.27407008399999999</c:v>
                </c:pt>
                <c:pt idx="37264">
                  <c:v>-0.26897358900000001</c:v>
                </c:pt>
                <c:pt idx="37265">
                  <c:v>-0.27384272199999998</c:v>
                </c:pt>
                <c:pt idx="37266">
                  <c:v>-0.27601215200000001</c:v>
                </c:pt>
                <c:pt idx="37267">
                  <c:v>-0.27065026800000003</c:v>
                </c:pt>
                <c:pt idx="37268">
                  <c:v>-0.27153551599999998</c:v>
                </c:pt>
                <c:pt idx="37269">
                  <c:v>-0.27159509100000001</c:v>
                </c:pt>
                <c:pt idx="37270">
                  <c:v>-0.27186834799999998</c:v>
                </c:pt>
                <c:pt idx="37271">
                  <c:v>-0.27435869000000002</c:v>
                </c:pt>
                <c:pt idx="37272">
                  <c:v>-0.27213335</c:v>
                </c:pt>
                <c:pt idx="37273">
                  <c:v>-0.26884978999999998</c:v>
                </c:pt>
                <c:pt idx="37274">
                  <c:v>-0.27381789699999998</c:v>
                </c:pt>
                <c:pt idx="37275">
                  <c:v>-0.27071711399999998</c:v>
                </c:pt>
                <c:pt idx="37276">
                  <c:v>-0.272753894</c:v>
                </c:pt>
                <c:pt idx="37277">
                  <c:v>-0.27269738900000001</c:v>
                </c:pt>
                <c:pt idx="37278">
                  <c:v>-0.27593073200000001</c:v>
                </c:pt>
                <c:pt idx="37279">
                  <c:v>-0.273256004</c:v>
                </c:pt>
                <c:pt idx="37280">
                  <c:v>-0.27512127199999997</c:v>
                </c:pt>
                <c:pt idx="37281">
                  <c:v>-0.27017602299999999</c:v>
                </c:pt>
                <c:pt idx="37282">
                  <c:v>-0.27537077700000001</c:v>
                </c:pt>
                <c:pt idx="37283">
                  <c:v>-0.27054494600000001</c:v>
                </c:pt>
                <c:pt idx="37284">
                  <c:v>-0.27292951900000001</c:v>
                </c:pt>
                <c:pt idx="37285">
                  <c:v>-0.27940446099999999</c:v>
                </c:pt>
                <c:pt idx="37286">
                  <c:v>-0.27415508</c:v>
                </c:pt>
                <c:pt idx="37287">
                  <c:v>-0.27055165199999998</c:v>
                </c:pt>
                <c:pt idx="37288">
                  <c:v>-0.27223184700000003</c:v>
                </c:pt>
                <c:pt idx="37289">
                  <c:v>-0.27592572599999998</c:v>
                </c:pt>
                <c:pt idx="37290">
                  <c:v>-0.27353075100000002</c:v>
                </c:pt>
                <c:pt idx="37291">
                  <c:v>-0.269113928</c:v>
                </c:pt>
                <c:pt idx="37292">
                  <c:v>-0.27461043000000002</c:v>
                </c:pt>
                <c:pt idx="37293">
                  <c:v>-0.27153259499999999</c:v>
                </c:pt>
                <c:pt idx="37294">
                  <c:v>-0.27234593000000001</c:v>
                </c:pt>
                <c:pt idx="37295">
                  <c:v>-0.27057826499999998</c:v>
                </c:pt>
                <c:pt idx="37296">
                  <c:v>-0.27508938300000002</c:v>
                </c:pt>
                <c:pt idx="37297">
                  <c:v>-0.277385086</c:v>
                </c:pt>
                <c:pt idx="37298">
                  <c:v>-0.27395972600000001</c:v>
                </c:pt>
                <c:pt idx="37299">
                  <c:v>-0.27344560600000001</c:v>
                </c:pt>
                <c:pt idx="37300">
                  <c:v>-0.27268367999999998</c:v>
                </c:pt>
                <c:pt idx="37301">
                  <c:v>-0.27448624399999999</c:v>
                </c:pt>
                <c:pt idx="37302">
                  <c:v>-0.274425268</c:v>
                </c:pt>
                <c:pt idx="37303">
                  <c:v>-0.27443471600000002</c:v>
                </c:pt>
                <c:pt idx="37304">
                  <c:v>-0.27496656800000002</c:v>
                </c:pt>
                <c:pt idx="37305">
                  <c:v>-0.278027892</c:v>
                </c:pt>
                <c:pt idx="37306">
                  <c:v>-0.27414685500000002</c:v>
                </c:pt>
                <c:pt idx="37307">
                  <c:v>-0.274753362</c:v>
                </c:pt>
                <c:pt idx="37308">
                  <c:v>-0.27386173600000002</c:v>
                </c:pt>
                <c:pt idx="37309">
                  <c:v>-0.27642339500000002</c:v>
                </c:pt>
                <c:pt idx="37310">
                  <c:v>-0.274020702</c:v>
                </c:pt>
                <c:pt idx="37311">
                  <c:v>-0.273292482</c:v>
                </c:pt>
                <c:pt idx="37312">
                  <c:v>-0.27391463500000002</c:v>
                </c:pt>
                <c:pt idx="37313">
                  <c:v>-0.27779811599999998</c:v>
                </c:pt>
                <c:pt idx="37314">
                  <c:v>-0.27584683900000001</c:v>
                </c:pt>
                <c:pt idx="37315">
                  <c:v>-0.27163115100000002</c:v>
                </c:pt>
                <c:pt idx="37316">
                  <c:v>-0.27128654699999999</c:v>
                </c:pt>
                <c:pt idx="37317">
                  <c:v>-0.27297124299999997</c:v>
                </c:pt>
                <c:pt idx="37318">
                  <c:v>-0.27052700499999999</c:v>
                </c:pt>
                <c:pt idx="37319">
                  <c:v>-0.27253192700000001</c:v>
                </c:pt>
                <c:pt idx="37320">
                  <c:v>-0.27480971799999998</c:v>
                </c:pt>
                <c:pt idx="37321">
                  <c:v>-0.27232998600000002</c:v>
                </c:pt>
                <c:pt idx="37322">
                  <c:v>-0.27020212999999998</c:v>
                </c:pt>
                <c:pt idx="37323">
                  <c:v>-0.26724556100000002</c:v>
                </c:pt>
                <c:pt idx="37324">
                  <c:v>-0.27434873599999998</c:v>
                </c:pt>
                <c:pt idx="37325">
                  <c:v>-0.27322533700000001</c:v>
                </c:pt>
                <c:pt idx="37326">
                  <c:v>-0.27631488399999998</c:v>
                </c:pt>
                <c:pt idx="37327">
                  <c:v>-0.27155214500000002</c:v>
                </c:pt>
                <c:pt idx="37328">
                  <c:v>-0.27093398600000002</c:v>
                </c:pt>
                <c:pt idx="37329">
                  <c:v>-0.27228263000000003</c:v>
                </c:pt>
                <c:pt idx="37330">
                  <c:v>-0.27155613899999997</c:v>
                </c:pt>
                <c:pt idx="37331">
                  <c:v>-0.27237859399999997</c:v>
                </c:pt>
                <c:pt idx="37332">
                  <c:v>-0.274570912</c:v>
                </c:pt>
                <c:pt idx="37333">
                  <c:v>-0.27756029399999999</c:v>
                </c:pt>
                <c:pt idx="37334">
                  <c:v>-0.27677893599999998</c:v>
                </c:pt>
                <c:pt idx="37335">
                  <c:v>-0.271466494</c:v>
                </c:pt>
                <c:pt idx="37336">
                  <c:v>-0.273956001</c:v>
                </c:pt>
                <c:pt idx="37337">
                  <c:v>-0.27893343599999998</c:v>
                </c:pt>
                <c:pt idx="37338">
                  <c:v>-0.27660715600000002</c:v>
                </c:pt>
                <c:pt idx="37339">
                  <c:v>-0.27464735499999998</c:v>
                </c:pt>
                <c:pt idx="37340">
                  <c:v>-0.27357673599999999</c:v>
                </c:pt>
                <c:pt idx="37341">
                  <c:v>-0.27886819800000001</c:v>
                </c:pt>
                <c:pt idx="37342">
                  <c:v>-0.27874302899999998</c:v>
                </c:pt>
                <c:pt idx="37343">
                  <c:v>-0.27216964999999999</c:v>
                </c:pt>
                <c:pt idx="37344">
                  <c:v>-0.278824091</c:v>
                </c:pt>
                <c:pt idx="37345">
                  <c:v>-0.27667164799999999</c:v>
                </c:pt>
                <c:pt idx="37346">
                  <c:v>-0.27940857400000002</c:v>
                </c:pt>
                <c:pt idx="37347">
                  <c:v>-0.27560097</c:v>
                </c:pt>
                <c:pt idx="37348">
                  <c:v>-0.28064021500000003</c:v>
                </c:pt>
                <c:pt idx="37349">
                  <c:v>-0.27824389900000002</c:v>
                </c:pt>
                <c:pt idx="37350">
                  <c:v>-0.27860981200000001</c:v>
                </c:pt>
                <c:pt idx="37351">
                  <c:v>-0.27745738599999997</c:v>
                </c:pt>
                <c:pt idx="37352">
                  <c:v>-0.28219994900000001</c:v>
                </c:pt>
                <c:pt idx="37353">
                  <c:v>-0.28314974900000001</c:v>
                </c:pt>
                <c:pt idx="37354">
                  <c:v>-0.28235799099999997</c:v>
                </c:pt>
                <c:pt idx="37355">
                  <c:v>-0.28201457899999999</c:v>
                </c:pt>
                <c:pt idx="37356">
                  <c:v>-0.28297862400000001</c:v>
                </c:pt>
                <c:pt idx="37357">
                  <c:v>-0.283683091</c:v>
                </c:pt>
                <c:pt idx="37358">
                  <c:v>-0.28366339200000001</c:v>
                </c:pt>
                <c:pt idx="37359">
                  <c:v>-0.28176987199999998</c:v>
                </c:pt>
                <c:pt idx="37360">
                  <c:v>-0.28283780800000002</c:v>
                </c:pt>
                <c:pt idx="37361">
                  <c:v>-0.28060022000000001</c:v>
                </c:pt>
                <c:pt idx="37362">
                  <c:v>-0.28374430499999997</c:v>
                </c:pt>
                <c:pt idx="37363">
                  <c:v>-0.28342089100000001</c:v>
                </c:pt>
                <c:pt idx="37364">
                  <c:v>-0.28365975599999999</c:v>
                </c:pt>
                <c:pt idx="37365">
                  <c:v>-0.284145802</c:v>
                </c:pt>
                <c:pt idx="37366">
                  <c:v>-0.286058217</c:v>
                </c:pt>
                <c:pt idx="37367">
                  <c:v>-0.28394767599999998</c:v>
                </c:pt>
                <c:pt idx="37368">
                  <c:v>-0.281199843</c:v>
                </c:pt>
                <c:pt idx="37369">
                  <c:v>-0.28549322500000002</c:v>
                </c:pt>
                <c:pt idx="37370">
                  <c:v>-0.28461196999999999</c:v>
                </c:pt>
                <c:pt idx="37371">
                  <c:v>-0.282962412</c:v>
                </c:pt>
                <c:pt idx="37372">
                  <c:v>-0.28223937700000001</c:v>
                </c:pt>
                <c:pt idx="37373">
                  <c:v>-0.28415724599999997</c:v>
                </c:pt>
                <c:pt idx="37374">
                  <c:v>-0.28278732299999998</c:v>
                </c:pt>
                <c:pt idx="37375">
                  <c:v>-0.28511094999999997</c:v>
                </c:pt>
                <c:pt idx="37376">
                  <c:v>-0.277943581</c:v>
                </c:pt>
                <c:pt idx="37377">
                  <c:v>-0.28209903800000002</c:v>
                </c:pt>
                <c:pt idx="37378">
                  <c:v>-0.281212986</c:v>
                </c:pt>
                <c:pt idx="37379">
                  <c:v>-0.28330999600000001</c:v>
                </c:pt>
                <c:pt idx="37380">
                  <c:v>-0.280228704</c:v>
                </c:pt>
                <c:pt idx="37381">
                  <c:v>-0.28098475899999997</c:v>
                </c:pt>
                <c:pt idx="37382">
                  <c:v>-0.27741455999999998</c:v>
                </c:pt>
                <c:pt idx="37383">
                  <c:v>-0.28193441000000002</c:v>
                </c:pt>
                <c:pt idx="37384">
                  <c:v>-0.28372776500000002</c:v>
                </c:pt>
                <c:pt idx="37385">
                  <c:v>-0.282452166</c:v>
                </c:pt>
                <c:pt idx="37386">
                  <c:v>-0.27828538400000002</c:v>
                </c:pt>
                <c:pt idx="37387">
                  <c:v>-0.27924668800000002</c:v>
                </c:pt>
                <c:pt idx="37388">
                  <c:v>-0.27987784100000002</c:v>
                </c:pt>
                <c:pt idx="37389">
                  <c:v>-0.27863770700000001</c:v>
                </c:pt>
                <c:pt idx="37390">
                  <c:v>-0.28225055300000002</c:v>
                </c:pt>
                <c:pt idx="37391">
                  <c:v>-0.28651532499999999</c:v>
                </c:pt>
                <c:pt idx="37392">
                  <c:v>-0.27506721000000001</c:v>
                </c:pt>
                <c:pt idx="37393">
                  <c:v>-0.28108718999999999</c:v>
                </c:pt>
                <c:pt idx="37394">
                  <c:v>-0.28232687699999998</c:v>
                </c:pt>
                <c:pt idx="37395">
                  <c:v>-0.28521856699999998</c:v>
                </c:pt>
                <c:pt idx="37396">
                  <c:v>-0.28160357499999999</c:v>
                </c:pt>
                <c:pt idx="37397">
                  <c:v>-0.28005677499999998</c:v>
                </c:pt>
                <c:pt idx="37398">
                  <c:v>-0.27708736099999998</c:v>
                </c:pt>
                <c:pt idx="37399">
                  <c:v>-0.277203649</c:v>
                </c:pt>
                <c:pt idx="37400">
                  <c:v>-0.28144019799999997</c:v>
                </c:pt>
                <c:pt idx="37401">
                  <c:v>-0.282945216</c:v>
                </c:pt>
                <c:pt idx="37402">
                  <c:v>-0.281295925</c:v>
                </c:pt>
                <c:pt idx="37403">
                  <c:v>-0.27732119</c:v>
                </c:pt>
                <c:pt idx="37404">
                  <c:v>-0.27737393999999999</c:v>
                </c:pt>
                <c:pt idx="37405">
                  <c:v>-0.28151068099999998</c:v>
                </c:pt>
                <c:pt idx="37406">
                  <c:v>-0.279171646</c:v>
                </c:pt>
                <c:pt idx="37407">
                  <c:v>-0.28014048899999999</c:v>
                </c:pt>
                <c:pt idx="37408">
                  <c:v>-0.27959904099999999</c:v>
                </c:pt>
                <c:pt idx="37409">
                  <c:v>-0.28303435399999999</c:v>
                </c:pt>
                <c:pt idx="37410">
                  <c:v>-0.27972805499999998</c:v>
                </c:pt>
                <c:pt idx="37411">
                  <c:v>-0.279618859</c:v>
                </c:pt>
                <c:pt idx="37412">
                  <c:v>-0.27800309699999998</c:v>
                </c:pt>
                <c:pt idx="37413">
                  <c:v>-0.28129348199999998</c:v>
                </c:pt>
                <c:pt idx="37414">
                  <c:v>-0.282475382</c:v>
                </c:pt>
                <c:pt idx="37415">
                  <c:v>-0.280141264</c:v>
                </c:pt>
                <c:pt idx="37416">
                  <c:v>-0.279253364</c:v>
                </c:pt>
                <c:pt idx="37417">
                  <c:v>-0.28093382700000002</c:v>
                </c:pt>
                <c:pt idx="37418">
                  <c:v>-0.28002381300000001</c:v>
                </c:pt>
                <c:pt idx="37419">
                  <c:v>-0.28043064499999998</c:v>
                </c:pt>
                <c:pt idx="37420">
                  <c:v>-0.28136140100000001</c:v>
                </c:pt>
                <c:pt idx="37421">
                  <c:v>-0.280960292</c:v>
                </c:pt>
                <c:pt idx="37422">
                  <c:v>-0.28250786700000002</c:v>
                </c:pt>
                <c:pt idx="37423">
                  <c:v>-0.28039658099999998</c:v>
                </c:pt>
                <c:pt idx="37424">
                  <c:v>-0.28430345699999998</c:v>
                </c:pt>
                <c:pt idx="37425">
                  <c:v>-0.28262561600000002</c:v>
                </c:pt>
                <c:pt idx="37426">
                  <c:v>-0.27951663700000001</c:v>
                </c:pt>
                <c:pt idx="37427">
                  <c:v>-0.27514901800000002</c:v>
                </c:pt>
                <c:pt idx="37428">
                  <c:v>-0.27879515300000002</c:v>
                </c:pt>
                <c:pt idx="37429">
                  <c:v>-0.28155762000000001</c:v>
                </c:pt>
                <c:pt idx="37430">
                  <c:v>-0.28029552099999999</c:v>
                </c:pt>
                <c:pt idx="37431">
                  <c:v>-0.28272667499999998</c:v>
                </c:pt>
                <c:pt idx="37432">
                  <c:v>-0.28050214099999998</c:v>
                </c:pt>
                <c:pt idx="37433">
                  <c:v>-0.28287529900000002</c:v>
                </c:pt>
                <c:pt idx="37434">
                  <c:v>-0.28272324799999998</c:v>
                </c:pt>
                <c:pt idx="37435">
                  <c:v>-0.27750974900000003</c:v>
                </c:pt>
                <c:pt idx="37436">
                  <c:v>-0.28045228100000003</c:v>
                </c:pt>
                <c:pt idx="37437">
                  <c:v>-0.27967515599999998</c:v>
                </c:pt>
                <c:pt idx="37438">
                  <c:v>-0.28061285600000002</c:v>
                </c:pt>
                <c:pt idx="37439">
                  <c:v>-0.28178057099999998</c:v>
                </c:pt>
                <c:pt idx="37440">
                  <c:v>-0.27852913699999998</c:v>
                </c:pt>
                <c:pt idx="37441">
                  <c:v>-0.27535036200000002</c:v>
                </c:pt>
                <c:pt idx="37442">
                  <c:v>-0.276509106</c:v>
                </c:pt>
                <c:pt idx="37443">
                  <c:v>-0.28014457199999998</c:v>
                </c:pt>
                <c:pt idx="37444">
                  <c:v>-0.276821494</c:v>
                </c:pt>
                <c:pt idx="37445">
                  <c:v>-0.27751562000000002</c:v>
                </c:pt>
                <c:pt idx="37446">
                  <c:v>-0.27902749199999999</c:v>
                </c:pt>
                <c:pt idx="37447">
                  <c:v>-0.27305817599999999</c:v>
                </c:pt>
                <c:pt idx="37448">
                  <c:v>-0.27267414299999998</c:v>
                </c:pt>
                <c:pt idx="37449">
                  <c:v>-0.27317893500000001</c:v>
                </c:pt>
                <c:pt idx="37450">
                  <c:v>-0.27667459799999999</c:v>
                </c:pt>
                <c:pt idx="37451">
                  <c:v>-0.27486735600000001</c:v>
                </c:pt>
                <c:pt idx="37452">
                  <c:v>-0.28000298099999998</c:v>
                </c:pt>
                <c:pt idx="37453">
                  <c:v>-0.27806690299999998</c:v>
                </c:pt>
                <c:pt idx="37454">
                  <c:v>-0.274940878</c:v>
                </c:pt>
                <c:pt idx="37455">
                  <c:v>-0.27579009500000001</c:v>
                </c:pt>
                <c:pt idx="37456">
                  <c:v>-0.27348378299999998</c:v>
                </c:pt>
                <c:pt idx="37457">
                  <c:v>-0.27040848099999998</c:v>
                </c:pt>
                <c:pt idx="37458">
                  <c:v>-0.27679580500000001</c:v>
                </c:pt>
                <c:pt idx="37459">
                  <c:v>-0.27766010200000002</c:v>
                </c:pt>
                <c:pt idx="37460">
                  <c:v>-0.27315694099999999</c:v>
                </c:pt>
                <c:pt idx="37461">
                  <c:v>-0.274050444</c:v>
                </c:pt>
                <c:pt idx="37462">
                  <c:v>-0.27447706500000002</c:v>
                </c:pt>
                <c:pt idx="37463">
                  <c:v>-0.27765667399999999</c:v>
                </c:pt>
                <c:pt idx="37464">
                  <c:v>-0.27418711800000001</c:v>
                </c:pt>
                <c:pt idx="37465">
                  <c:v>-0.27097594699999999</c:v>
                </c:pt>
                <c:pt idx="37466">
                  <c:v>-0.27315759699999997</c:v>
                </c:pt>
                <c:pt idx="37467">
                  <c:v>-0.27799782200000001</c:v>
                </c:pt>
                <c:pt idx="37468">
                  <c:v>-0.27408829299999998</c:v>
                </c:pt>
                <c:pt idx="37469">
                  <c:v>-0.270815372</c:v>
                </c:pt>
                <c:pt idx="37470">
                  <c:v>-0.272585034</c:v>
                </c:pt>
                <c:pt idx="37471">
                  <c:v>-0.27177327899999998</c:v>
                </c:pt>
                <c:pt idx="37472">
                  <c:v>-0.27590092999999999</c:v>
                </c:pt>
                <c:pt idx="37473">
                  <c:v>-0.27065557200000001</c:v>
                </c:pt>
                <c:pt idx="37474">
                  <c:v>-0.27710947400000002</c:v>
                </c:pt>
                <c:pt idx="37475">
                  <c:v>-0.27177795799999999</c:v>
                </c:pt>
                <c:pt idx="37476">
                  <c:v>-0.27395883199999999</c:v>
                </c:pt>
                <c:pt idx="37477">
                  <c:v>-0.27255266900000003</c:v>
                </c:pt>
                <c:pt idx="37478">
                  <c:v>-0.26969030500000002</c:v>
                </c:pt>
                <c:pt idx="37479">
                  <c:v>-0.27361005500000002</c:v>
                </c:pt>
                <c:pt idx="37480">
                  <c:v>-0.26988002700000002</c:v>
                </c:pt>
                <c:pt idx="37481">
                  <c:v>-0.27374923200000001</c:v>
                </c:pt>
                <c:pt idx="37482">
                  <c:v>-0.27119261</c:v>
                </c:pt>
                <c:pt idx="37483">
                  <c:v>-0.272387981</c:v>
                </c:pt>
                <c:pt idx="37484">
                  <c:v>-0.27423381800000002</c:v>
                </c:pt>
                <c:pt idx="37485">
                  <c:v>-0.27010431899999998</c:v>
                </c:pt>
                <c:pt idx="37486">
                  <c:v>-0.27418881699999997</c:v>
                </c:pt>
                <c:pt idx="37487">
                  <c:v>-0.27349928000000001</c:v>
                </c:pt>
                <c:pt idx="37488">
                  <c:v>-0.27154636399999998</c:v>
                </c:pt>
                <c:pt idx="37489">
                  <c:v>-0.27282267799999999</c:v>
                </c:pt>
                <c:pt idx="37490">
                  <c:v>-0.269737691</c:v>
                </c:pt>
                <c:pt idx="37491">
                  <c:v>-0.27084666499999999</c:v>
                </c:pt>
                <c:pt idx="37492">
                  <c:v>-0.27053988000000001</c:v>
                </c:pt>
                <c:pt idx="37493">
                  <c:v>-0.27177336800000002</c:v>
                </c:pt>
                <c:pt idx="37494">
                  <c:v>-0.27178001400000001</c:v>
                </c:pt>
                <c:pt idx="37495">
                  <c:v>-0.27661868899999997</c:v>
                </c:pt>
                <c:pt idx="37496">
                  <c:v>-0.27627512799999998</c:v>
                </c:pt>
                <c:pt idx="37497">
                  <c:v>-0.26992186899999998</c:v>
                </c:pt>
                <c:pt idx="37498">
                  <c:v>-0.27399143599999998</c:v>
                </c:pt>
                <c:pt idx="37499">
                  <c:v>-0.27072355199999998</c:v>
                </c:pt>
                <c:pt idx="37500">
                  <c:v>-0.26714691499999998</c:v>
                </c:pt>
                <c:pt idx="37501">
                  <c:v>-0.26824119699999999</c:v>
                </c:pt>
                <c:pt idx="37502">
                  <c:v>-0.26736047899999998</c:v>
                </c:pt>
                <c:pt idx="37503">
                  <c:v>-0.27206870900000002</c:v>
                </c:pt>
                <c:pt idx="37504">
                  <c:v>-0.27467060100000001</c:v>
                </c:pt>
                <c:pt idx="37505">
                  <c:v>-0.271395683</c:v>
                </c:pt>
                <c:pt idx="37506">
                  <c:v>-0.27235895399999999</c:v>
                </c:pt>
                <c:pt idx="37507">
                  <c:v>-0.27107885500000001</c:v>
                </c:pt>
                <c:pt idx="37508">
                  <c:v>-0.279549569</c:v>
                </c:pt>
                <c:pt idx="37509">
                  <c:v>-0.274060309</c:v>
                </c:pt>
                <c:pt idx="37510">
                  <c:v>-0.26834970699999999</c:v>
                </c:pt>
                <c:pt idx="37511">
                  <c:v>-0.26628980000000002</c:v>
                </c:pt>
                <c:pt idx="37512">
                  <c:v>-0.27075830099999998</c:v>
                </c:pt>
                <c:pt idx="37513">
                  <c:v>-0.27942976400000002</c:v>
                </c:pt>
                <c:pt idx="37514">
                  <c:v>-0.27299448799999998</c:v>
                </c:pt>
                <c:pt idx="37515">
                  <c:v>-0.27248468999999997</c:v>
                </c:pt>
                <c:pt idx="37516">
                  <c:v>-0.26982152500000001</c:v>
                </c:pt>
                <c:pt idx="37517">
                  <c:v>-0.27315974199999998</c:v>
                </c:pt>
                <c:pt idx="37518">
                  <c:v>-0.27533635499999998</c:v>
                </c:pt>
                <c:pt idx="37519">
                  <c:v>-0.27706044899999999</c:v>
                </c:pt>
                <c:pt idx="37520">
                  <c:v>-0.27830761700000001</c:v>
                </c:pt>
                <c:pt idx="37521">
                  <c:v>-0.27467054099999999</c:v>
                </c:pt>
                <c:pt idx="37522">
                  <c:v>-0.27382844699999997</c:v>
                </c:pt>
                <c:pt idx="37523">
                  <c:v>-0.27046835400000002</c:v>
                </c:pt>
                <c:pt idx="37524">
                  <c:v>-0.26781851099999998</c:v>
                </c:pt>
                <c:pt idx="37525">
                  <c:v>-0.27293172500000001</c:v>
                </c:pt>
                <c:pt idx="37526">
                  <c:v>-0.27788654000000002</c:v>
                </c:pt>
                <c:pt idx="37527">
                  <c:v>-0.27288669300000001</c:v>
                </c:pt>
                <c:pt idx="37528">
                  <c:v>-0.27543452400000001</c:v>
                </c:pt>
                <c:pt idx="37529">
                  <c:v>-0.26873901500000003</c:v>
                </c:pt>
                <c:pt idx="37530">
                  <c:v>-0.26802930200000002</c:v>
                </c:pt>
                <c:pt idx="37531">
                  <c:v>-0.27109679599999997</c:v>
                </c:pt>
                <c:pt idx="37532">
                  <c:v>-0.26894736299999999</c:v>
                </c:pt>
                <c:pt idx="37533">
                  <c:v>-0.26765382300000001</c:v>
                </c:pt>
                <c:pt idx="37534">
                  <c:v>-0.26355335099999999</c:v>
                </c:pt>
                <c:pt idx="37535">
                  <c:v>-0.26727953599999998</c:v>
                </c:pt>
                <c:pt idx="37536">
                  <c:v>-0.27027612899999998</c:v>
                </c:pt>
                <c:pt idx="37537">
                  <c:v>-0.26634615699999997</c:v>
                </c:pt>
                <c:pt idx="37538">
                  <c:v>-0.26566889900000001</c:v>
                </c:pt>
                <c:pt idx="37539">
                  <c:v>-0.26634481500000001</c:v>
                </c:pt>
                <c:pt idx="37540">
                  <c:v>-0.26762261999999998</c:v>
                </c:pt>
                <c:pt idx="37541">
                  <c:v>-0.26768252300000001</c:v>
                </c:pt>
                <c:pt idx="37542">
                  <c:v>-0.26705959400000001</c:v>
                </c:pt>
                <c:pt idx="37543">
                  <c:v>-0.26596248099999997</c:v>
                </c:pt>
                <c:pt idx="37544">
                  <c:v>-0.26609376099999998</c:v>
                </c:pt>
                <c:pt idx="37545">
                  <c:v>-0.26987376800000001</c:v>
                </c:pt>
                <c:pt idx="37546">
                  <c:v>-0.26617971099999999</c:v>
                </c:pt>
                <c:pt idx="37547">
                  <c:v>-0.271040797</c:v>
                </c:pt>
                <c:pt idx="37548">
                  <c:v>-0.27123492999999999</c:v>
                </c:pt>
                <c:pt idx="37549">
                  <c:v>-0.268842578</c:v>
                </c:pt>
                <c:pt idx="37550">
                  <c:v>-0.27104130399999998</c:v>
                </c:pt>
                <c:pt idx="37551">
                  <c:v>-0.26751604699999998</c:v>
                </c:pt>
                <c:pt idx="37552">
                  <c:v>-0.26825025699999999</c:v>
                </c:pt>
                <c:pt idx="37553">
                  <c:v>-0.26417344799999998</c:v>
                </c:pt>
                <c:pt idx="37554">
                  <c:v>-0.27237784900000001</c:v>
                </c:pt>
                <c:pt idx="37555">
                  <c:v>-0.27449029699999999</c:v>
                </c:pt>
                <c:pt idx="37556">
                  <c:v>-0.27228146800000003</c:v>
                </c:pt>
                <c:pt idx="37557">
                  <c:v>-0.27148160300000002</c:v>
                </c:pt>
                <c:pt idx="37558">
                  <c:v>-0.26940754099999997</c:v>
                </c:pt>
                <c:pt idx="37559">
                  <c:v>-0.27296495399999998</c:v>
                </c:pt>
                <c:pt idx="37560">
                  <c:v>-0.27623292799999999</c:v>
                </c:pt>
                <c:pt idx="37561">
                  <c:v>-0.274047822</c:v>
                </c:pt>
                <c:pt idx="37562">
                  <c:v>-0.27285125900000001</c:v>
                </c:pt>
                <c:pt idx="37563">
                  <c:v>-0.27202215800000001</c:v>
                </c:pt>
                <c:pt idx="37564">
                  <c:v>-0.27817460900000002</c:v>
                </c:pt>
                <c:pt idx="37565">
                  <c:v>-0.27358046200000002</c:v>
                </c:pt>
                <c:pt idx="37566">
                  <c:v>-0.27126616199999998</c:v>
                </c:pt>
                <c:pt idx="37567">
                  <c:v>-0.27285206299999998</c:v>
                </c:pt>
                <c:pt idx="37568">
                  <c:v>-0.27608886399999999</c:v>
                </c:pt>
                <c:pt idx="37569">
                  <c:v>-0.27575543499999999</c:v>
                </c:pt>
                <c:pt idx="37570">
                  <c:v>-0.27688142700000001</c:v>
                </c:pt>
                <c:pt idx="37571">
                  <c:v>-0.27457597900000003</c:v>
                </c:pt>
                <c:pt idx="37572">
                  <c:v>-0.27506759800000002</c:v>
                </c:pt>
                <c:pt idx="37573">
                  <c:v>-0.27712324300000002</c:v>
                </c:pt>
                <c:pt idx="37574">
                  <c:v>-0.27925696999999999</c:v>
                </c:pt>
                <c:pt idx="37575">
                  <c:v>-0.27561935799999998</c:v>
                </c:pt>
                <c:pt idx="37576">
                  <c:v>-0.27573919299999999</c:v>
                </c:pt>
                <c:pt idx="37577">
                  <c:v>-0.27284413600000001</c:v>
                </c:pt>
                <c:pt idx="37578">
                  <c:v>-0.27490595000000001</c:v>
                </c:pt>
                <c:pt idx="37579">
                  <c:v>-0.27578321099999997</c:v>
                </c:pt>
                <c:pt idx="37580">
                  <c:v>-0.26998949100000003</c:v>
                </c:pt>
                <c:pt idx="37581">
                  <c:v>-0.27312648299999998</c:v>
                </c:pt>
                <c:pt idx="37582">
                  <c:v>-0.27747011199999999</c:v>
                </c:pt>
                <c:pt idx="37583">
                  <c:v>-0.27875280400000002</c:v>
                </c:pt>
                <c:pt idx="37584">
                  <c:v>-0.27460280100000001</c:v>
                </c:pt>
                <c:pt idx="37585">
                  <c:v>-0.27360469100000001</c:v>
                </c:pt>
                <c:pt idx="37586">
                  <c:v>-0.2783041</c:v>
                </c:pt>
                <c:pt idx="37587">
                  <c:v>-0.27859365899999999</c:v>
                </c:pt>
                <c:pt idx="37588">
                  <c:v>-0.275721997</c:v>
                </c:pt>
                <c:pt idx="37589">
                  <c:v>-0.27645027599999999</c:v>
                </c:pt>
                <c:pt idx="37590">
                  <c:v>-0.27488541599999999</c:v>
                </c:pt>
                <c:pt idx="37591">
                  <c:v>-0.275680751</c:v>
                </c:pt>
                <c:pt idx="37592">
                  <c:v>-0.27819824199999998</c:v>
                </c:pt>
                <c:pt idx="37593">
                  <c:v>-0.27833181600000001</c:v>
                </c:pt>
                <c:pt idx="37594">
                  <c:v>-0.27951133299999997</c:v>
                </c:pt>
                <c:pt idx="37595">
                  <c:v>-0.27757838400000001</c:v>
                </c:pt>
                <c:pt idx="37596">
                  <c:v>-0.27926442000000001</c:v>
                </c:pt>
                <c:pt idx="37597">
                  <c:v>-0.27919790100000003</c:v>
                </c:pt>
                <c:pt idx="37598">
                  <c:v>-0.27565938200000001</c:v>
                </c:pt>
                <c:pt idx="37599">
                  <c:v>-0.279477537</c:v>
                </c:pt>
                <c:pt idx="37600">
                  <c:v>-0.27552515300000002</c:v>
                </c:pt>
                <c:pt idx="37601">
                  <c:v>-0.27511590699999999</c:v>
                </c:pt>
                <c:pt idx="37602">
                  <c:v>-0.28568732699999999</c:v>
                </c:pt>
                <c:pt idx="37603">
                  <c:v>-0.28085061900000002</c:v>
                </c:pt>
                <c:pt idx="37604">
                  <c:v>-0.27536395200000002</c:v>
                </c:pt>
                <c:pt idx="37605">
                  <c:v>-0.27906784400000001</c:v>
                </c:pt>
                <c:pt idx="37606">
                  <c:v>-0.27185040700000002</c:v>
                </c:pt>
                <c:pt idx="37607">
                  <c:v>-0.27938410600000002</c:v>
                </c:pt>
                <c:pt idx="37608">
                  <c:v>-0.280308485</c:v>
                </c:pt>
                <c:pt idx="37609">
                  <c:v>-0.28092661499999999</c:v>
                </c:pt>
                <c:pt idx="37610">
                  <c:v>-0.28191572399999998</c:v>
                </c:pt>
                <c:pt idx="37611">
                  <c:v>-0.27559116500000003</c:v>
                </c:pt>
                <c:pt idx="37612">
                  <c:v>-0.27756404899999998</c:v>
                </c:pt>
                <c:pt idx="37613">
                  <c:v>-0.27907055600000003</c:v>
                </c:pt>
                <c:pt idx="37614">
                  <c:v>-0.28073155900000002</c:v>
                </c:pt>
                <c:pt idx="37615">
                  <c:v>-0.27788969899999999</c:v>
                </c:pt>
                <c:pt idx="37616">
                  <c:v>-0.27968362000000002</c:v>
                </c:pt>
                <c:pt idx="37617">
                  <c:v>-0.27877306899999998</c:v>
                </c:pt>
                <c:pt idx="37618">
                  <c:v>-0.27748167499999998</c:v>
                </c:pt>
                <c:pt idx="37619">
                  <c:v>-0.28074908300000001</c:v>
                </c:pt>
                <c:pt idx="37620">
                  <c:v>-0.27909472600000002</c:v>
                </c:pt>
                <c:pt idx="37621">
                  <c:v>-0.28358098900000001</c:v>
                </c:pt>
                <c:pt idx="37622">
                  <c:v>-0.27971911399999999</c:v>
                </c:pt>
                <c:pt idx="37623">
                  <c:v>-0.282001793</c:v>
                </c:pt>
                <c:pt idx="37624">
                  <c:v>-0.28295573600000001</c:v>
                </c:pt>
                <c:pt idx="37625">
                  <c:v>-0.28139713399999999</c:v>
                </c:pt>
                <c:pt idx="37626">
                  <c:v>-0.27602258299999999</c:v>
                </c:pt>
                <c:pt idx="37627">
                  <c:v>-0.27522149699999998</c:v>
                </c:pt>
                <c:pt idx="37628">
                  <c:v>-0.28122559200000002</c:v>
                </c:pt>
                <c:pt idx="37629">
                  <c:v>-0.28150585299999997</c:v>
                </c:pt>
                <c:pt idx="37630">
                  <c:v>-0.27982407799999998</c:v>
                </c:pt>
                <c:pt idx="37631">
                  <c:v>-0.27690261599999999</c:v>
                </c:pt>
                <c:pt idx="37632">
                  <c:v>-0.27865549899999997</c:v>
                </c:pt>
                <c:pt idx="37633">
                  <c:v>-0.27810707699999998</c:v>
                </c:pt>
                <c:pt idx="37634">
                  <c:v>-0.27903360100000002</c:v>
                </c:pt>
                <c:pt idx="37635">
                  <c:v>-0.27813339199999998</c:v>
                </c:pt>
                <c:pt idx="37636">
                  <c:v>-0.27905672799999998</c:v>
                </c:pt>
                <c:pt idx="37637">
                  <c:v>-0.28245097400000002</c:v>
                </c:pt>
                <c:pt idx="37638">
                  <c:v>-0.285039812</c:v>
                </c:pt>
                <c:pt idx="37639">
                  <c:v>-0.28013646599999997</c:v>
                </c:pt>
                <c:pt idx="37640">
                  <c:v>-0.27623921600000001</c:v>
                </c:pt>
                <c:pt idx="37641">
                  <c:v>-0.281280011</c:v>
                </c:pt>
                <c:pt idx="37642">
                  <c:v>-0.286082208</c:v>
                </c:pt>
                <c:pt idx="37643">
                  <c:v>-0.28268897500000001</c:v>
                </c:pt>
                <c:pt idx="37644">
                  <c:v>-0.282473266</c:v>
                </c:pt>
                <c:pt idx="37645">
                  <c:v>-0.28359857199999999</c:v>
                </c:pt>
                <c:pt idx="37646">
                  <c:v>-0.285197794</c:v>
                </c:pt>
                <c:pt idx="37647">
                  <c:v>-0.28231340599999999</c:v>
                </c:pt>
                <c:pt idx="37648">
                  <c:v>-0.28041377699999998</c:v>
                </c:pt>
                <c:pt idx="37649">
                  <c:v>-0.28172203899999998</c:v>
                </c:pt>
                <c:pt idx="37650">
                  <c:v>-0.28624328999999998</c:v>
                </c:pt>
                <c:pt idx="37651">
                  <c:v>-0.28085106599999998</c:v>
                </c:pt>
                <c:pt idx="37652">
                  <c:v>-0.28218504799999999</c:v>
                </c:pt>
                <c:pt idx="37653">
                  <c:v>-0.283682406</c:v>
                </c:pt>
                <c:pt idx="37654">
                  <c:v>-0.28095346700000001</c:v>
                </c:pt>
                <c:pt idx="37655">
                  <c:v>-0.28280740999999998</c:v>
                </c:pt>
                <c:pt idx="37656">
                  <c:v>-0.28819340500000001</c:v>
                </c:pt>
                <c:pt idx="37657">
                  <c:v>-0.28608420499999998</c:v>
                </c:pt>
                <c:pt idx="37658">
                  <c:v>-0.28368336</c:v>
                </c:pt>
                <c:pt idx="37659">
                  <c:v>-0.28555339600000001</c:v>
                </c:pt>
                <c:pt idx="37660">
                  <c:v>-0.28259250499999999</c:v>
                </c:pt>
                <c:pt idx="37661">
                  <c:v>-0.28283083399999998</c:v>
                </c:pt>
                <c:pt idx="37662">
                  <c:v>-0.284586638</c:v>
                </c:pt>
                <c:pt idx="37663">
                  <c:v>-0.28330385699999999</c:v>
                </c:pt>
                <c:pt idx="37664">
                  <c:v>-0.285580844</c:v>
                </c:pt>
                <c:pt idx="37665">
                  <c:v>-0.28428092599999999</c:v>
                </c:pt>
                <c:pt idx="37666">
                  <c:v>-0.28286412399999999</c:v>
                </c:pt>
                <c:pt idx="37667">
                  <c:v>-0.28212598</c:v>
                </c:pt>
                <c:pt idx="37668">
                  <c:v>-0.284033865</c:v>
                </c:pt>
                <c:pt idx="37669">
                  <c:v>-0.282606423</c:v>
                </c:pt>
                <c:pt idx="37670">
                  <c:v>-0.28326156699999999</c:v>
                </c:pt>
                <c:pt idx="37671">
                  <c:v>-0.27769267600000003</c:v>
                </c:pt>
                <c:pt idx="37672">
                  <c:v>-0.28470903600000003</c:v>
                </c:pt>
                <c:pt idx="37673">
                  <c:v>-0.28229743200000001</c:v>
                </c:pt>
                <c:pt idx="37674">
                  <c:v>-0.28071871399999998</c:v>
                </c:pt>
                <c:pt idx="37675">
                  <c:v>-0.27976828799999998</c:v>
                </c:pt>
                <c:pt idx="37676">
                  <c:v>-0.28118428600000001</c:v>
                </c:pt>
                <c:pt idx="37677">
                  <c:v>-0.28332176799999997</c:v>
                </c:pt>
                <c:pt idx="37678">
                  <c:v>-0.28367727999999998</c:v>
                </c:pt>
                <c:pt idx="37679">
                  <c:v>-0.28247788499999998</c:v>
                </c:pt>
                <c:pt idx="37680">
                  <c:v>-0.28373461999999999</c:v>
                </c:pt>
                <c:pt idx="37681">
                  <c:v>-0.278994411</c:v>
                </c:pt>
                <c:pt idx="37682">
                  <c:v>-0.28301417800000001</c:v>
                </c:pt>
                <c:pt idx="37683">
                  <c:v>-0.28184035400000002</c:v>
                </c:pt>
                <c:pt idx="37684">
                  <c:v>-0.28426197199999997</c:v>
                </c:pt>
                <c:pt idx="37685">
                  <c:v>-0.28177854400000002</c:v>
                </c:pt>
                <c:pt idx="37686">
                  <c:v>-0.28343823600000001</c:v>
                </c:pt>
                <c:pt idx="37687">
                  <c:v>-0.28817510600000001</c:v>
                </c:pt>
                <c:pt idx="37688">
                  <c:v>-0.27912277000000002</c:v>
                </c:pt>
                <c:pt idx="37689">
                  <c:v>-0.28144285099999999</c:v>
                </c:pt>
                <c:pt idx="37690">
                  <c:v>-0.28140506100000001</c:v>
                </c:pt>
                <c:pt idx="37691">
                  <c:v>-0.282939732</c:v>
                </c:pt>
                <c:pt idx="37692">
                  <c:v>-0.28177940800000001</c:v>
                </c:pt>
                <c:pt idx="37693">
                  <c:v>-0.283484876</c:v>
                </c:pt>
                <c:pt idx="37694">
                  <c:v>-0.27858200700000002</c:v>
                </c:pt>
                <c:pt idx="37695">
                  <c:v>-0.28452867300000001</c:v>
                </c:pt>
                <c:pt idx="37696">
                  <c:v>-0.28486394900000001</c:v>
                </c:pt>
                <c:pt idx="37697">
                  <c:v>-0.28472313300000002</c:v>
                </c:pt>
                <c:pt idx="37698">
                  <c:v>-0.283569187</c:v>
                </c:pt>
                <c:pt idx="37699">
                  <c:v>-0.28236287799999998</c:v>
                </c:pt>
                <c:pt idx="37700">
                  <c:v>-0.283293664</c:v>
                </c:pt>
                <c:pt idx="37701">
                  <c:v>-0.28217169600000003</c:v>
                </c:pt>
                <c:pt idx="37702">
                  <c:v>-0.27998843800000001</c:v>
                </c:pt>
                <c:pt idx="37703">
                  <c:v>-0.28406071700000002</c:v>
                </c:pt>
                <c:pt idx="37704">
                  <c:v>-0.28523358700000001</c:v>
                </c:pt>
                <c:pt idx="37705">
                  <c:v>-0.28590562899999999</c:v>
                </c:pt>
                <c:pt idx="37706">
                  <c:v>-0.28321239399999998</c:v>
                </c:pt>
                <c:pt idx="37707">
                  <c:v>-0.28547135000000001</c:v>
                </c:pt>
                <c:pt idx="37708">
                  <c:v>-0.283107787</c:v>
                </c:pt>
                <c:pt idx="37709">
                  <c:v>-0.28827357300000001</c:v>
                </c:pt>
                <c:pt idx="37710">
                  <c:v>-0.28806957599999999</c:v>
                </c:pt>
                <c:pt idx="37711">
                  <c:v>-0.28484699099999999</c:v>
                </c:pt>
                <c:pt idx="37712">
                  <c:v>-0.287141323</c:v>
                </c:pt>
                <c:pt idx="37713">
                  <c:v>-0.283084214</c:v>
                </c:pt>
                <c:pt idx="37714">
                  <c:v>-0.28635591300000002</c:v>
                </c:pt>
                <c:pt idx="37715">
                  <c:v>-0.28497487300000002</c:v>
                </c:pt>
                <c:pt idx="37716">
                  <c:v>-0.28496712400000002</c:v>
                </c:pt>
                <c:pt idx="37717">
                  <c:v>-0.28999698200000001</c:v>
                </c:pt>
                <c:pt idx="37718">
                  <c:v>-0.28954103599999997</c:v>
                </c:pt>
                <c:pt idx="37719">
                  <c:v>-0.28708139100000002</c:v>
                </c:pt>
                <c:pt idx="37720">
                  <c:v>-0.28510907299999999</c:v>
                </c:pt>
                <c:pt idx="37721">
                  <c:v>-0.282958716</c:v>
                </c:pt>
                <c:pt idx="37722">
                  <c:v>-0.28354725200000003</c:v>
                </c:pt>
                <c:pt idx="37723">
                  <c:v>-0.28747054900000002</c:v>
                </c:pt>
                <c:pt idx="37724">
                  <c:v>-0.283179134</c:v>
                </c:pt>
                <c:pt idx="37725">
                  <c:v>-0.28634041500000001</c:v>
                </c:pt>
                <c:pt idx="37726">
                  <c:v>-0.283143282</c:v>
                </c:pt>
                <c:pt idx="37727">
                  <c:v>-0.28572565300000002</c:v>
                </c:pt>
                <c:pt idx="37728">
                  <c:v>-0.283690989</c:v>
                </c:pt>
                <c:pt idx="37729">
                  <c:v>-0.28373900099999999</c:v>
                </c:pt>
                <c:pt idx="37730">
                  <c:v>-0.28639578799999998</c:v>
                </c:pt>
                <c:pt idx="37731">
                  <c:v>-0.28516682999999998</c:v>
                </c:pt>
                <c:pt idx="37732">
                  <c:v>-0.28627657899999998</c:v>
                </c:pt>
                <c:pt idx="37733">
                  <c:v>-0.28347557800000001</c:v>
                </c:pt>
                <c:pt idx="37734">
                  <c:v>-0.28598692999999997</c:v>
                </c:pt>
                <c:pt idx="37735">
                  <c:v>-0.28426048199999998</c:v>
                </c:pt>
                <c:pt idx="37736">
                  <c:v>-0.28650873900000001</c:v>
                </c:pt>
                <c:pt idx="37737">
                  <c:v>-0.28574892899999998</c:v>
                </c:pt>
                <c:pt idx="37738">
                  <c:v>-0.28967255400000003</c:v>
                </c:pt>
                <c:pt idx="37739">
                  <c:v>-0.28618040700000003</c:v>
                </c:pt>
                <c:pt idx="37740">
                  <c:v>-0.28099363999999999</c:v>
                </c:pt>
                <c:pt idx="37741">
                  <c:v>-0.283768505</c:v>
                </c:pt>
                <c:pt idx="37742">
                  <c:v>-0.28342044399999999</c:v>
                </c:pt>
                <c:pt idx="37743">
                  <c:v>-0.28463208699999998</c:v>
                </c:pt>
                <c:pt idx="37744">
                  <c:v>-0.284720749</c:v>
                </c:pt>
                <c:pt idx="37745">
                  <c:v>-0.287491053</c:v>
                </c:pt>
                <c:pt idx="37746">
                  <c:v>-0.28475943199999998</c:v>
                </c:pt>
                <c:pt idx="37747">
                  <c:v>-0.27818787099999998</c:v>
                </c:pt>
                <c:pt idx="37748">
                  <c:v>-0.27872023000000001</c:v>
                </c:pt>
                <c:pt idx="37749">
                  <c:v>-0.28705334700000001</c:v>
                </c:pt>
                <c:pt idx="37750">
                  <c:v>-0.28356382299999999</c:v>
                </c:pt>
                <c:pt idx="37751">
                  <c:v>-0.28355452399999997</c:v>
                </c:pt>
                <c:pt idx="37752">
                  <c:v>-0.28614097799999999</c:v>
                </c:pt>
                <c:pt idx="37753">
                  <c:v>-0.283941954</c:v>
                </c:pt>
                <c:pt idx="37754">
                  <c:v>-0.28918677599999998</c:v>
                </c:pt>
                <c:pt idx="37755">
                  <c:v>-0.28008425199999998</c:v>
                </c:pt>
                <c:pt idx="37756">
                  <c:v>-0.28352481099999999</c:v>
                </c:pt>
                <c:pt idx="37757">
                  <c:v>-0.28407919399999998</c:v>
                </c:pt>
                <c:pt idx="37758">
                  <c:v>-0.28301551899999999</c:v>
                </c:pt>
                <c:pt idx="37759">
                  <c:v>-0.28182178699999999</c:v>
                </c:pt>
                <c:pt idx="37760">
                  <c:v>-0.286451966</c:v>
                </c:pt>
                <c:pt idx="37761">
                  <c:v>-0.28242823500000003</c:v>
                </c:pt>
                <c:pt idx="37762">
                  <c:v>-0.28360775100000002</c:v>
                </c:pt>
                <c:pt idx="37763">
                  <c:v>-0.28230515099999998</c:v>
                </c:pt>
                <c:pt idx="37764">
                  <c:v>-0.27987635100000002</c:v>
                </c:pt>
                <c:pt idx="37765">
                  <c:v>-0.28344783200000001</c:v>
                </c:pt>
                <c:pt idx="37766">
                  <c:v>-0.280136198</c:v>
                </c:pt>
                <c:pt idx="37767">
                  <c:v>-0.28139898200000002</c:v>
                </c:pt>
                <c:pt idx="37768">
                  <c:v>-0.28511249999999999</c:v>
                </c:pt>
                <c:pt idx="37769">
                  <c:v>-0.28206503399999999</c:v>
                </c:pt>
                <c:pt idx="37770">
                  <c:v>-0.28734636299999999</c:v>
                </c:pt>
                <c:pt idx="37771">
                  <c:v>-0.28429079099999999</c:v>
                </c:pt>
                <c:pt idx="37772">
                  <c:v>-0.28690469299999999</c:v>
                </c:pt>
                <c:pt idx="37773">
                  <c:v>-0.28622075899999999</c:v>
                </c:pt>
                <c:pt idx="37774">
                  <c:v>-0.28523191799999997</c:v>
                </c:pt>
                <c:pt idx="37775">
                  <c:v>-0.28009453400000001</c:v>
                </c:pt>
                <c:pt idx="37776">
                  <c:v>-0.28608077799999998</c:v>
                </c:pt>
                <c:pt idx="37777">
                  <c:v>-0.288354367</c:v>
                </c:pt>
                <c:pt idx="37778">
                  <c:v>-0.28882732999999999</c:v>
                </c:pt>
                <c:pt idx="37779">
                  <c:v>-0.28739225899999998</c:v>
                </c:pt>
                <c:pt idx="37780">
                  <c:v>-0.28959336899999999</c:v>
                </c:pt>
                <c:pt idx="37781">
                  <c:v>-0.28947240099999999</c:v>
                </c:pt>
                <c:pt idx="37782">
                  <c:v>-0.27941870699999999</c:v>
                </c:pt>
                <c:pt idx="37783">
                  <c:v>-0.28128996499999998</c:v>
                </c:pt>
                <c:pt idx="37784">
                  <c:v>-0.283764303</c:v>
                </c:pt>
                <c:pt idx="37785">
                  <c:v>-0.28611233800000002</c:v>
                </c:pt>
                <c:pt idx="37786">
                  <c:v>-0.29011908199999997</c:v>
                </c:pt>
                <c:pt idx="37787">
                  <c:v>-0.287841976</c:v>
                </c:pt>
                <c:pt idx="37788">
                  <c:v>-0.28320434700000002</c:v>
                </c:pt>
                <c:pt idx="37789">
                  <c:v>-0.286899179</c:v>
                </c:pt>
                <c:pt idx="37790">
                  <c:v>-0.28092515499999998</c:v>
                </c:pt>
                <c:pt idx="37791">
                  <c:v>-0.28090488899999999</c:v>
                </c:pt>
                <c:pt idx="37792">
                  <c:v>-0.28275817600000003</c:v>
                </c:pt>
                <c:pt idx="37793">
                  <c:v>-0.28128609100000002</c:v>
                </c:pt>
                <c:pt idx="37794">
                  <c:v>-0.28260967100000001</c:v>
                </c:pt>
                <c:pt idx="37795">
                  <c:v>-0.27894049900000001</c:v>
                </c:pt>
                <c:pt idx="37796">
                  <c:v>-0.27964651600000001</c:v>
                </c:pt>
                <c:pt idx="37797">
                  <c:v>-0.278448164</c:v>
                </c:pt>
                <c:pt idx="37798">
                  <c:v>-0.27645742899999998</c:v>
                </c:pt>
                <c:pt idx="37799">
                  <c:v>-0.27796345900000002</c:v>
                </c:pt>
                <c:pt idx="37800">
                  <c:v>-0.276163667</c:v>
                </c:pt>
                <c:pt idx="37801">
                  <c:v>-0.27913913099999998</c:v>
                </c:pt>
                <c:pt idx="37802">
                  <c:v>-0.27356114999999998</c:v>
                </c:pt>
                <c:pt idx="37803">
                  <c:v>-0.279676706</c:v>
                </c:pt>
                <c:pt idx="37804">
                  <c:v>-0.27766764199999999</c:v>
                </c:pt>
                <c:pt idx="37805">
                  <c:v>-0.28066888499999998</c:v>
                </c:pt>
                <c:pt idx="37806">
                  <c:v>-0.27516359099999999</c:v>
                </c:pt>
                <c:pt idx="37807">
                  <c:v>-0.27991262099999997</c:v>
                </c:pt>
                <c:pt idx="37808">
                  <c:v>-0.276996464</c:v>
                </c:pt>
                <c:pt idx="37809">
                  <c:v>-0.27718198300000002</c:v>
                </c:pt>
                <c:pt idx="37810">
                  <c:v>-0.27885311800000001</c:v>
                </c:pt>
                <c:pt idx="37811">
                  <c:v>-0.27903604500000001</c:v>
                </c:pt>
                <c:pt idx="37812">
                  <c:v>-0.278699696</c:v>
                </c:pt>
                <c:pt idx="37813">
                  <c:v>-0.27956780799999997</c:v>
                </c:pt>
                <c:pt idx="37814">
                  <c:v>-0.27686256199999998</c:v>
                </c:pt>
                <c:pt idx="37815">
                  <c:v>-0.27474519600000002</c:v>
                </c:pt>
                <c:pt idx="37816">
                  <c:v>-0.27746641599999999</c:v>
                </c:pt>
                <c:pt idx="37817">
                  <c:v>-0.27561178800000002</c:v>
                </c:pt>
                <c:pt idx="37818">
                  <c:v>-0.27913406499999999</c:v>
                </c:pt>
                <c:pt idx="37819">
                  <c:v>-0.27841511400000002</c:v>
                </c:pt>
                <c:pt idx="37820">
                  <c:v>-0.27522972200000001</c:v>
                </c:pt>
                <c:pt idx="37821">
                  <c:v>-0.28340592999999997</c:v>
                </c:pt>
                <c:pt idx="37822">
                  <c:v>-0.27960136499999999</c:v>
                </c:pt>
                <c:pt idx="37823">
                  <c:v>-0.27828040700000001</c:v>
                </c:pt>
                <c:pt idx="37824">
                  <c:v>-0.27390563499999998</c:v>
                </c:pt>
                <c:pt idx="37825">
                  <c:v>-0.27859956000000002</c:v>
                </c:pt>
                <c:pt idx="37826">
                  <c:v>-0.27874204499999999</c:v>
                </c:pt>
                <c:pt idx="37827">
                  <c:v>-0.27567222699999999</c:v>
                </c:pt>
                <c:pt idx="37828">
                  <c:v>-0.27614039200000001</c:v>
                </c:pt>
                <c:pt idx="37829">
                  <c:v>-0.27896288000000002</c:v>
                </c:pt>
                <c:pt idx="37830">
                  <c:v>-0.28096637099999999</c:v>
                </c:pt>
                <c:pt idx="37831">
                  <c:v>-0.275949836</c:v>
                </c:pt>
                <c:pt idx="37832">
                  <c:v>-0.275771141</c:v>
                </c:pt>
                <c:pt idx="37833">
                  <c:v>-0.27931684299999998</c:v>
                </c:pt>
                <c:pt idx="37834">
                  <c:v>-0.27544859100000002</c:v>
                </c:pt>
                <c:pt idx="37835">
                  <c:v>-0.27968955000000001</c:v>
                </c:pt>
                <c:pt idx="37836">
                  <c:v>-0.279507905</c:v>
                </c:pt>
                <c:pt idx="37837">
                  <c:v>-0.278054148</c:v>
                </c:pt>
                <c:pt idx="37838">
                  <c:v>-0.27793800800000001</c:v>
                </c:pt>
                <c:pt idx="37839">
                  <c:v>-0.28053674099999998</c:v>
                </c:pt>
                <c:pt idx="37840">
                  <c:v>-0.27893564100000001</c:v>
                </c:pt>
                <c:pt idx="37841">
                  <c:v>-0.27702981199999999</c:v>
                </c:pt>
                <c:pt idx="37842">
                  <c:v>-0.27681544400000002</c:v>
                </c:pt>
                <c:pt idx="37843">
                  <c:v>-0.27619060899999998</c:v>
                </c:pt>
                <c:pt idx="37844">
                  <c:v>-0.27637702200000003</c:v>
                </c:pt>
                <c:pt idx="37845">
                  <c:v>-0.27933332300000002</c:v>
                </c:pt>
                <c:pt idx="37846">
                  <c:v>-0.27629387399999999</c:v>
                </c:pt>
                <c:pt idx="37847">
                  <c:v>-0.27899321900000001</c:v>
                </c:pt>
                <c:pt idx="37848">
                  <c:v>-0.27887630499999999</c:v>
                </c:pt>
                <c:pt idx="37849">
                  <c:v>-0.27503904699999998</c:v>
                </c:pt>
                <c:pt idx="37850">
                  <c:v>-0.27842417400000002</c:v>
                </c:pt>
                <c:pt idx="37851">
                  <c:v>-0.27485114300000002</c:v>
                </c:pt>
                <c:pt idx="37852">
                  <c:v>-0.27798277100000002</c:v>
                </c:pt>
                <c:pt idx="37853">
                  <c:v>-0.278802991</c:v>
                </c:pt>
                <c:pt idx="37854">
                  <c:v>-0.27473634499999999</c:v>
                </c:pt>
                <c:pt idx="37855">
                  <c:v>-0.27550843400000002</c:v>
                </c:pt>
                <c:pt idx="37856">
                  <c:v>-0.27313423199999998</c:v>
                </c:pt>
                <c:pt idx="37857">
                  <c:v>-0.28203144699999999</c:v>
                </c:pt>
                <c:pt idx="37858">
                  <c:v>-0.27696532000000001</c:v>
                </c:pt>
                <c:pt idx="37859">
                  <c:v>-0.27536854100000002</c:v>
                </c:pt>
                <c:pt idx="37860">
                  <c:v>-0.27180522699999998</c:v>
                </c:pt>
                <c:pt idx="37861">
                  <c:v>-0.28019854399999999</c:v>
                </c:pt>
                <c:pt idx="37862">
                  <c:v>-0.27923074399999998</c:v>
                </c:pt>
                <c:pt idx="37863">
                  <c:v>-0.27774530600000003</c:v>
                </c:pt>
                <c:pt idx="37864">
                  <c:v>-0.27793759099999998</c:v>
                </c:pt>
                <c:pt idx="37865">
                  <c:v>-0.28093379699999999</c:v>
                </c:pt>
                <c:pt idx="37866">
                  <c:v>-0.27932420400000002</c:v>
                </c:pt>
                <c:pt idx="37867">
                  <c:v>-0.28039446499999998</c:v>
                </c:pt>
                <c:pt idx="37868">
                  <c:v>-0.27952653199999999</c:v>
                </c:pt>
                <c:pt idx="37869">
                  <c:v>-0.28294423200000002</c:v>
                </c:pt>
                <c:pt idx="37870">
                  <c:v>-0.28269016699999999</c:v>
                </c:pt>
                <c:pt idx="37871">
                  <c:v>-0.28730011</c:v>
                </c:pt>
                <c:pt idx="37872">
                  <c:v>-0.28420525800000002</c:v>
                </c:pt>
                <c:pt idx="37873">
                  <c:v>-0.281318128</c:v>
                </c:pt>
                <c:pt idx="37874">
                  <c:v>-0.28834360799999997</c:v>
                </c:pt>
                <c:pt idx="37875">
                  <c:v>-0.28267392499999999</c:v>
                </c:pt>
                <c:pt idx="37876">
                  <c:v>-0.28046217600000001</c:v>
                </c:pt>
                <c:pt idx="37877">
                  <c:v>-0.28013765800000001</c:v>
                </c:pt>
                <c:pt idx="37878">
                  <c:v>-0.27721962300000003</c:v>
                </c:pt>
                <c:pt idx="37879">
                  <c:v>-0.26728478100000003</c:v>
                </c:pt>
                <c:pt idx="37880">
                  <c:v>-0.27933558800000002</c:v>
                </c:pt>
                <c:pt idx="37881">
                  <c:v>-0.27870362999999998</c:v>
                </c:pt>
                <c:pt idx="37882">
                  <c:v>-0.28711414299999999</c:v>
                </c:pt>
                <c:pt idx="37883">
                  <c:v>-0.29331901700000002</c:v>
                </c:pt>
                <c:pt idx="37884">
                  <c:v>-0.29334804399999997</c:v>
                </c:pt>
                <c:pt idx="37885">
                  <c:v>-0.28077796100000002</c:v>
                </c:pt>
                <c:pt idx="37886">
                  <c:v>-0.27857711899999998</c:v>
                </c:pt>
                <c:pt idx="37887">
                  <c:v>-0.27999177600000003</c:v>
                </c:pt>
                <c:pt idx="37888">
                  <c:v>-0.28287118700000002</c:v>
                </c:pt>
                <c:pt idx="37889">
                  <c:v>-0.28306669000000001</c:v>
                </c:pt>
                <c:pt idx="37890">
                  <c:v>-0.28578790999999998</c:v>
                </c:pt>
                <c:pt idx="37891">
                  <c:v>-0.28629213599999997</c:v>
                </c:pt>
                <c:pt idx="37892">
                  <c:v>-0.28441754000000002</c:v>
                </c:pt>
                <c:pt idx="37893">
                  <c:v>-0.27973851599999999</c:v>
                </c:pt>
                <c:pt idx="37894">
                  <c:v>-0.27794036300000002</c:v>
                </c:pt>
                <c:pt idx="37895">
                  <c:v>-0.27771773900000002</c:v>
                </c:pt>
                <c:pt idx="37896">
                  <c:v>-0.27665621000000001</c:v>
                </c:pt>
                <c:pt idx="37897">
                  <c:v>-0.27979886500000001</c:v>
                </c:pt>
                <c:pt idx="37898">
                  <c:v>-0.28270998600000002</c:v>
                </c:pt>
                <c:pt idx="37899">
                  <c:v>-0.28103816500000001</c:v>
                </c:pt>
                <c:pt idx="37900">
                  <c:v>-0.28018009700000002</c:v>
                </c:pt>
                <c:pt idx="37901">
                  <c:v>-0.28744977700000002</c:v>
                </c:pt>
                <c:pt idx="37902">
                  <c:v>-0.27868905700000002</c:v>
                </c:pt>
                <c:pt idx="37903">
                  <c:v>-0.27052077699999999</c:v>
                </c:pt>
                <c:pt idx="37904">
                  <c:v>-0.28514447799999998</c:v>
                </c:pt>
                <c:pt idx="37905">
                  <c:v>-0.27213236699999999</c:v>
                </c:pt>
                <c:pt idx="37906">
                  <c:v>-0.28201270099999998</c:v>
                </c:pt>
                <c:pt idx="37907">
                  <c:v>-0.28169298199999998</c:v>
                </c:pt>
                <c:pt idx="37908">
                  <c:v>-0.28029295799999998</c:v>
                </c:pt>
                <c:pt idx="37909">
                  <c:v>-0.27688244000000001</c:v>
                </c:pt>
                <c:pt idx="37910">
                  <c:v>-0.28164043999999999</c:v>
                </c:pt>
                <c:pt idx="37911">
                  <c:v>-0.275525242</c:v>
                </c:pt>
                <c:pt idx="37912">
                  <c:v>-0.26825907799999998</c:v>
                </c:pt>
                <c:pt idx="37913">
                  <c:v>-0.27293631400000001</c:v>
                </c:pt>
                <c:pt idx="37914">
                  <c:v>-0.27061644200000001</c:v>
                </c:pt>
                <c:pt idx="37915">
                  <c:v>-0.27564176899999998</c:v>
                </c:pt>
                <c:pt idx="37916">
                  <c:v>-0.27357968700000002</c:v>
                </c:pt>
                <c:pt idx="37917">
                  <c:v>-0.27561333799999999</c:v>
                </c:pt>
                <c:pt idx="37918">
                  <c:v>-0.27223217500000002</c:v>
                </c:pt>
                <c:pt idx="37919">
                  <c:v>-0.27034851900000001</c:v>
                </c:pt>
                <c:pt idx="37920">
                  <c:v>-0.26954236599999998</c:v>
                </c:pt>
                <c:pt idx="37921">
                  <c:v>-0.27268487200000002</c:v>
                </c:pt>
                <c:pt idx="37922">
                  <c:v>-0.26760408299999999</c:v>
                </c:pt>
                <c:pt idx="37923">
                  <c:v>-0.274612099</c:v>
                </c:pt>
                <c:pt idx="37924">
                  <c:v>-0.27265548699999997</c:v>
                </c:pt>
                <c:pt idx="37925">
                  <c:v>-0.26998883499999998</c:v>
                </c:pt>
                <c:pt idx="37926">
                  <c:v>-0.26871931599999999</c:v>
                </c:pt>
                <c:pt idx="37927">
                  <c:v>-0.26826932999999997</c:v>
                </c:pt>
                <c:pt idx="37928">
                  <c:v>-0.269275188</c:v>
                </c:pt>
                <c:pt idx="37929">
                  <c:v>-0.27172729400000001</c:v>
                </c:pt>
                <c:pt idx="37930">
                  <c:v>-0.27394491399999998</c:v>
                </c:pt>
                <c:pt idx="37931">
                  <c:v>-0.27525633599999999</c:v>
                </c:pt>
                <c:pt idx="37932">
                  <c:v>-0.27534019900000001</c:v>
                </c:pt>
                <c:pt idx="37933">
                  <c:v>-0.26469945900000003</c:v>
                </c:pt>
                <c:pt idx="37934">
                  <c:v>-0.25854516</c:v>
                </c:pt>
                <c:pt idx="37935">
                  <c:v>-0.26687991599999999</c:v>
                </c:pt>
                <c:pt idx="37936">
                  <c:v>-0.26578801899999999</c:v>
                </c:pt>
                <c:pt idx="37937">
                  <c:v>-0.27677863800000002</c:v>
                </c:pt>
                <c:pt idx="37938">
                  <c:v>-0.27320465399999999</c:v>
                </c:pt>
                <c:pt idx="37939">
                  <c:v>-0.27497857799999997</c:v>
                </c:pt>
                <c:pt idx="37940">
                  <c:v>-0.27146559999999997</c:v>
                </c:pt>
                <c:pt idx="37941">
                  <c:v>-0.26251497899999998</c:v>
                </c:pt>
                <c:pt idx="37942">
                  <c:v>-0.26633104699999999</c:v>
                </c:pt>
                <c:pt idx="37943">
                  <c:v>-0.27037471499999999</c:v>
                </c:pt>
                <c:pt idx="37944">
                  <c:v>-0.268652171</c:v>
                </c:pt>
                <c:pt idx="37945">
                  <c:v>-0.26270568399999999</c:v>
                </c:pt>
                <c:pt idx="37946">
                  <c:v>-0.264844209</c:v>
                </c:pt>
                <c:pt idx="37947">
                  <c:v>-0.261146814</c:v>
                </c:pt>
                <c:pt idx="37948">
                  <c:v>-0.26755306099999998</c:v>
                </c:pt>
                <c:pt idx="37949">
                  <c:v>-0.26555150700000002</c:v>
                </c:pt>
                <c:pt idx="37950">
                  <c:v>-0.26212319699999997</c:v>
                </c:pt>
                <c:pt idx="37951">
                  <c:v>-0.26406347800000002</c:v>
                </c:pt>
                <c:pt idx="37952">
                  <c:v>-0.261422396</c:v>
                </c:pt>
                <c:pt idx="37953">
                  <c:v>-0.26212054499999998</c:v>
                </c:pt>
                <c:pt idx="37954">
                  <c:v>-0.26260682899999999</c:v>
                </c:pt>
                <c:pt idx="37955">
                  <c:v>-0.25795000800000001</c:v>
                </c:pt>
                <c:pt idx="37956">
                  <c:v>-0.25531801599999998</c:v>
                </c:pt>
                <c:pt idx="37957">
                  <c:v>-0.26886659899999998</c:v>
                </c:pt>
                <c:pt idx="37958">
                  <c:v>-0.26104381700000001</c:v>
                </c:pt>
                <c:pt idx="37959">
                  <c:v>-0.24930940600000001</c:v>
                </c:pt>
                <c:pt idx="37960">
                  <c:v>-0.27008765899999998</c:v>
                </c:pt>
                <c:pt idx="37961">
                  <c:v>-0.25021576899999998</c:v>
                </c:pt>
                <c:pt idx="37962">
                  <c:v>-0.25047624099999999</c:v>
                </c:pt>
                <c:pt idx="37963">
                  <c:v>-0.26860272899999998</c:v>
                </c:pt>
                <c:pt idx="37964">
                  <c:v>-0.26143163400000002</c:v>
                </c:pt>
                <c:pt idx="37965">
                  <c:v>-0.25103673300000001</c:v>
                </c:pt>
                <c:pt idx="37966">
                  <c:v>-0.25517126899999998</c:v>
                </c:pt>
                <c:pt idx="37967">
                  <c:v>-0.246437356</c:v>
                </c:pt>
                <c:pt idx="37968">
                  <c:v>-0.23684623799999999</c:v>
                </c:pt>
                <c:pt idx="37969">
                  <c:v>-0.24743105500000001</c:v>
                </c:pt>
                <c:pt idx="37970">
                  <c:v>-0.24361872700000001</c:v>
                </c:pt>
                <c:pt idx="37971">
                  <c:v>-0.24151450399999999</c:v>
                </c:pt>
                <c:pt idx="37972">
                  <c:v>-0.24488553399999999</c:v>
                </c:pt>
                <c:pt idx="37973">
                  <c:v>-0.23356047299999999</c:v>
                </c:pt>
                <c:pt idx="37974">
                  <c:v>-0.234879538</c:v>
                </c:pt>
                <c:pt idx="37975">
                  <c:v>-0.23217616999999999</c:v>
                </c:pt>
                <c:pt idx="37976">
                  <c:v>-0.24155104199999999</c:v>
                </c:pt>
                <c:pt idx="37977">
                  <c:v>-0.22769980100000001</c:v>
                </c:pt>
                <c:pt idx="37978">
                  <c:v>-0.22966574100000001</c:v>
                </c:pt>
                <c:pt idx="37979">
                  <c:v>-0.23081548499999999</c:v>
                </c:pt>
                <c:pt idx="37980">
                  <c:v>-0.228425294</c:v>
                </c:pt>
                <c:pt idx="37981">
                  <c:v>-0.22223290800000001</c:v>
                </c:pt>
                <c:pt idx="37982">
                  <c:v>-0.228166699</c:v>
                </c:pt>
                <c:pt idx="37983">
                  <c:v>-0.22899863100000001</c:v>
                </c:pt>
                <c:pt idx="37984">
                  <c:v>-0.22675278800000001</c:v>
                </c:pt>
                <c:pt idx="37985">
                  <c:v>-0.22762410299999999</c:v>
                </c:pt>
                <c:pt idx="37986">
                  <c:v>-0.22859562899999999</c:v>
                </c:pt>
                <c:pt idx="37987">
                  <c:v>-0.229787186</c:v>
                </c:pt>
                <c:pt idx="37988">
                  <c:v>-0.22705317999999999</c:v>
                </c:pt>
                <c:pt idx="37989">
                  <c:v>-0.22591531300000001</c:v>
                </c:pt>
                <c:pt idx="37990">
                  <c:v>-0.22153814099999999</c:v>
                </c:pt>
                <c:pt idx="37991">
                  <c:v>-0.223159254</c:v>
                </c:pt>
                <c:pt idx="37992">
                  <c:v>-0.22090116100000001</c:v>
                </c:pt>
                <c:pt idx="37993">
                  <c:v>-0.21893079600000001</c:v>
                </c:pt>
                <c:pt idx="37994">
                  <c:v>-0.22151379299999999</c:v>
                </c:pt>
                <c:pt idx="37995">
                  <c:v>-0.21675032399999999</c:v>
                </c:pt>
                <c:pt idx="37996">
                  <c:v>-0.225619972</c:v>
                </c:pt>
                <c:pt idx="37997">
                  <c:v>-0.22280529099999999</c:v>
                </c:pt>
                <c:pt idx="37998">
                  <c:v>-0.22596566400000001</c:v>
                </c:pt>
                <c:pt idx="37999">
                  <c:v>-0.21468082099999999</c:v>
                </c:pt>
                <c:pt idx="38000">
                  <c:v>-0.21581266800000001</c:v>
                </c:pt>
                <c:pt idx="38001">
                  <c:v>-0.22064642600000001</c:v>
                </c:pt>
                <c:pt idx="38002">
                  <c:v>-0.218186721</c:v>
                </c:pt>
                <c:pt idx="38003">
                  <c:v>-0.221220151</c:v>
                </c:pt>
                <c:pt idx="38004">
                  <c:v>-0.21793727600000001</c:v>
                </c:pt>
                <c:pt idx="38005">
                  <c:v>-0.22455151400000001</c:v>
                </c:pt>
                <c:pt idx="38006">
                  <c:v>-0.224849254</c:v>
                </c:pt>
                <c:pt idx="38007">
                  <c:v>-0.21963933099999999</c:v>
                </c:pt>
                <c:pt idx="38008">
                  <c:v>-0.21569518700000001</c:v>
                </c:pt>
                <c:pt idx="38009">
                  <c:v>-0.21834906900000001</c:v>
                </c:pt>
                <c:pt idx="38010">
                  <c:v>-0.215012655</c:v>
                </c:pt>
                <c:pt idx="38011">
                  <c:v>-0.21453058699999999</c:v>
                </c:pt>
                <c:pt idx="38012">
                  <c:v>-0.20492829400000001</c:v>
                </c:pt>
                <c:pt idx="38013">
                  <c:v>-0.20862001199999999</c:v>
                </c:pt>
                <c:pt idx="38014">
                  <c:v>-0.21079155799999999</c:v>
                </c:pt>
                <c:pt idx="38015">
                  <c:v>-0.21395619199999999</c:v>
                </c:pt>
                <c:pt idx="38016">
                  <c:v>-0.205548853</c:v>
                </c:pt>
                <c:pt idx="38017">
                  <c:v>-0.200972497</c:v>
                </c:pt>
                <c:pt idx="38018">
                  <c:v>-0.19239498699999999</c:v>
                </c:pt>
                <c:pt idx="38019">
                  <c:v>-0.191950858</c:v>
                </c:pt>
                <c:pt idx="38020">
                  <c:v>-0.204001397</c:v>
                </c:pt>
                <c:pt idx="38021">
                  <c:v>-0.19575806000000001</c:v>
                </c:pt>
                <c:pt idx="38022">
                  <c:v>-0.19830004900000001</c:v>
                </c:pt>
                <c:pt idx="38023">
                  <c:v>-0.19682048299999999</c:v>
                </c:pt>
                <c:pt idx="38024">
                  <c:v>-0.19328699999999999</c:v>
                </c:pt>
                <c:pt idx="38025">
                  <c:v>-0.18694821</c:v>
                </c:pt>
                <c:pt idx="38026">
                  <c:v>-0.184408352</c:v>
                </c:pt>
                <c:pt idx="38027">
                  <c:v>-0.18082515900000001</c:v>
                </c:pt>
                <c:pt idx="38028">
                  <c:v>-0.17813696000000001</c:v>
                </c:pt>
                <c:pt idx="38029">
                  <c:v>-0.178678796</c:v>
                </c:pt>
                <c:pt idx="38030">
                  <c:v>-0.16957718099999999</c:v>
                </c:pt>
                <c:pt idx="38031">
                  <c:v>-0.17089511499999999</c:v>
                </c:pt>
                <c:pt idx="38032">
                  <c:v>-0.184433028</c:v>
                </c:pt>
                <c:pt idx="38033">
                  <c:v>-0.17549171999999999</c:v>
                </c:pt>
                <c:pt idx="38034">
                  <c:v>-0.166297689</c:v>
                </c:pt>
                <c:pt idx="38035">
                  <c:v>-0.166798949</c:v>
                </c:pt>
                <c:pt idx="38036">
                  <c:v>-0.16505910500000001</c:v>
                </c:pt>
                <c:pt idx="38037">
                  <c:v>-0.16804376200000001</c:v>
                </c:pt>
                <c:pt idx="38038">
                  <c:v>-0.169123933</c:v>
                </c:pt>
                <c:pt idx="38039">
                  <c:v>-0.166500762</c:v>
                </c:pt>
                <c:pt idx="38040">
                  <c:v>-0.16311508399999999</c:v>
                </c:pt>
                <c:pt idx="38041">
                  <c:v>-0.164155617</c:v>
                </c:pt>
                <c:pt idx="38042">
                  <c:v>-0.163363323</c:v>
                </c:pt>
                <c:pt idx="38043">
                  <c:v>-0.15610604</c:v>
                </c:pt>
                <c:pt idx="38044">
                  <c:v>-0.158489034</c:v>
                </c:pt>
                <c:pt idx="38045">
                  <c:v>-0.151670992</c:v>
                </c:pt>
                <c:pt idx="38046">
                  <c:v>-0.156948581</c:v>
                </c:pt>
                <c:pt idx="38047">
                  <c:v>-0.16417245599999999</c:v>
                </c:pt>
                <c:pt idx="38048">
                  <c:v>-0.14918579200000001</c:v>
                </c:pt>
                <c:pt idx="38049">
                  <c:v>-0.14977359800000001</c:v>
                </c:pt>
                <c:pt idx="38050">
                  <c:v>-0.15246473299999999</c:v>
                </c:pt>
                <c:pt idx="38051">
                  <c:v>-0.14883990599999999</c:v>
                </c:pt>
                <c:pt idx="38052">
                  <c:v>-0.148279831</c:v>
                </c:pt>
                <c:pt idx="38053">
                  <c:v>-0.150291324</c:v>
                </c:pt>
                <c:pt idx="38054">
                  <c:v>-0.14584171800000001</c:v>
                </c:pt>
                <c:pt idx="38055">
                  <c:v>-0.144102111</c:v>
                </c:pt>
                <c:pt idx="38056">
                  <c:v>-0.14204429099999999</c:v>
                </c:pt>
                <c:pt idx="38057">
                  <c:v>-0.14026688000000001</c:v>
                </c:pt>
                <c:pt idx="38058">
                  <c:v>-0.137484685</c:v>
                </c:pt>
                <c:pt idx="38059">
                  <c:v>-0.139123678</c:v>
                </c:pt>
                <c:pt idx="38060">
                  <c:v>-0.13935324499999999</c:v>
                </c:pt>
                <c:pt idx="38061">
                  <c:v>-0.13692343200000001</c:v>
                </c:pt>
                <c:pt idx="38062">
                  <c:v>-0.13285970699999999</c:v>
                </c:pt>
                <c:pt idx="38063">
                  <c:v>-0.12808223099999999</c:v>
                </c:pt>
                <c:pt idx="38064">
                  <c:v>-0.120069042</c:v>
                </c:pt>
                <c:pt idx="38065">
                  <c:v>-0.114042953</c:v>
                </c:pt>
                <c:pt idx="38066">
                  <c:v>-0.12693771700000001</c:v>
                </c:pt>
                <c:pt idx="38067">
                  <c:v>-0.12732251</c:v>
                </c:pt>
                <c:pt idx="38068">
                  <c:v>-0.124099813</c:v>
                </c:pt>
                <c:pt idx="38069">
                  <c:v>-0.12625885000000001</c:v>
                </c:pt>
                <c:pt idx="38070">
                  <c:v>-0.116970271</c:v>
                </c:pt>
                <c:pt idx="38071">
                  <c:v>-0.11082036000000001</c:v>
                </c:pt>
                <c:pt idx="38072">
                  <c:v>-0.109017402</c:v>
                </c:pt>
                <c:pt idx="38073">
                  <c:v>-0.12067868599999999</c:v>
                </c:pt>
                <c:pt idx="38074">
                  <c:v>-0.115168877</c:v>
                </c:pt>
                <c:pt idx="38075">
                  <c:v>-0.109856196</c:v>
                </c:pt>
                <c:pt idx="38076">
                  <c:v>-0.11063516900000001</c:v>
                </c:pt>
                <c:pt idx="38077">
                  <c:v>-0.110785522</c:v>
                </c:pt>
                <c:pt idx="38078">
                  <c:v>-0.109192416</c:v>
                </c:pt>
                <c:pt idx="38079">
                  <c:v>-0.10738989</c:v>
                </c:pt>
                <c:pt idx="38080">
                  <c:v>-0.10347717300000001</c:v>
                </c:pt>
                <c:pt idx="38081">
                  <c:v>-9.9108018000000006E-2</c:v>
                </c:pt>
                <c:pt idx="38082">
                  <c:v>-0.10154640700000001</c:v>
                </c:pt>
                <c:pt idx="38083">
                  <c:v>-9.9155694000000003E-2</c:v>
                </c:pt>
                <c:pt idx="38084">
                  <c:v>-0.10199195899999999</c:v>
                </c:pt>
                <c:pt idx="38085">
                  <c:v>-0.10187017199999999</c:v>
                </c:pt>
                <c:pt idx="38086">
                  <c:v>-0.10416209</c:v>
                </c:pt>
                <c:pt idx="38087">
                  <c:v>-0.102090843</c:v>
                </c:pt>
                <c:pt idx="38088">
                  <c:v>-9.7394361999999998E-2</c:v>
                </c:pt>
                <c:pt idx="38089">
                  <c:v>-8.9238948999999998E-2</c:v>
                </c:pt>
                <c:pt idx="38090">
                  <c:v>-0.104947872</c:v>
                </c:pt>
                <c:pt idx="38091">
                  <c:v>-8.2629345000000007E-2</c:v>
                </c:pt>
                <c:pt idx="38092">
                  <c:v>-9.5527298999999996E-2</c:v>
                </c:pt>
                <c:pt idx="38093">
                  <c:v>-9.0353384999999994E-2</c:v>
                </c:pt>
                <c:pt idx="38094">
                  <c:v>-8.5847847000000005E-2</c:v>
                </c:pt>
                <c:pt idx="38095">
                  <c:v>-8.8741398999999999E-2</c:v>
                </c:pt>
                <c:pt idx="38096">
                  <c:v>-8.0375083E-2</c:v>
                </c:pt>
                <c:pt idx="38097">
                  <c:v>-8.2024343E-2</c:v>
                </c:pt>
                <c:pt idx="38098">
                  <c:v>-7.8813105999999994E-2</c:v>
                </c:pt>
                <c:pt idx="38099">
                  <c:v>-8.2965217999999993E-2</c:v>
                </c:pt>
                <c:pt idx="38100">
                  <c:v>-7.4828460999999999E-2</c:v>
                </c:pt>
                <c:pt idx="38101">
                  <c:v>-7.2512142000000002E-2</c:v>
                </c:pt>
                <c:pt idx="38102">
                  <c:v>-7.3537722E-2</c:v>
                </c:pt>
                <c:pt idx="38103">
                  <c:v>-7.4180536000000005E-2</c:v>
                </c:pt>
                <c:pt idx="38104">
                  <c:v>-7.3952301999999998E-2</c:v>
                </c:pt>
                <c:pt idx="38105">
                  <c:v>-7.8158437999999997E-2</c:v>
                </c:pt>
                <c:pt idx="38106">
                  <c:v>-7.9676970999999999E-2</c:v>
                </c:pt>
                <c:pt idx="38107">
                  <c:v>-6.9536767999999999E-2</c:v>
                </c:pt>
                <c:pt idx="38108">
                  <c:v>-6.3882342999999994E-2</c:v>
                </c:pt>
                <c:pt idx="38109">
                  <c:v>-6.8497113999999998E-2</c:v>
                </c:pt>
                <c:pt idx="38110">
                  <c:v>-6.6454209E-2</c:v>
                </c:pt>
                <c:pt idx="38111">
                  <c:v>-6.4209460999999995E-2</c:v>
                </c:pt>
                <c:pt idx="38112">
                  <c:v>-7.1425295999999999E-2</c:v>
                </c:pt>
                <c:pt idx="38113">
                  <c:v>-6.9009936999999993E-2</c:v>
                </c:pt>
                <c:pt idx="38114">
                  <c:v>-6.7770234999999998E-2</c:v>
                </c:pt>
                <c:pt idx="38115">
                  <c:v>-6.8928055000000002E-2</c:v>
                </c:pt>
                <c:pt idx="38116">
                  <c:v>-6.1833933000000001E-2</c:v>
                </c:pt>
                <c:pt idx="38117">
                  <c:v>-6.0954817000000001E-2</c:v>
                </c:pt>
                <c:pt idx="38118">
                  <c:v>-6.7069172999999996E-2</c:v>
                </c:pt>
                <c:pt idx="38119">
                  <c:v>-6.4224563999999998E-2</c:v>
                </c:pt>
                <c:pt idx="38120">
                  <c:v>-6.6196098999999994E-2</c:v>
                </c:pt>
                <c:pt idx="38121">
                  <c:v>-6.9122880999999997E-2</c:v>
                </c:pt>
                <c:pt idx="38122">
                  <c:v>-6.6123098000000005E-2</c:v>
                </c:pt>
                <c:pt idx="38123">
                  <c:v>-6.6384070000000003E-2</c:v>
                </c:pt>
                <c:pt idx="38124">
                  <c:v>-6.3177362000000001E-2</c:v>
                </c:pt>
                <c:pt idx="38125">
                  <c:v>-6.5281816000000006E-2</c:v>
                </c:pt>
                <c:pt idx="38126">
                  <c:v>-6.8774819000000001E-2</c:v>
                </c:pt>
                <c:pt idx="38127">
                  <c:v>-6.6399544000000005E-2</c:v>
                </c:pt>
                <c:pt idx="38128">
                  <c:v>-6.0965094999999997E-2</c:v>
                </c:pt>
                <c:pt idx="38129">
                  <c:v>-5.8187686000000002E-2</c:v>
                </c:pt>
                <c:pt idx="38130">
                  <c:v>-7.0626072999999998E-2</c:v>
                </c:pt>
                <c:pt idx="38131">
                  <c:v>-7.1760945000000007E-2</c:v>
                </c:pt>
                <c:pt idx="38132">
                  <c:v>-5.9037164000000003E-2</c:v>
                </c:pt>
                <c:pt idx="38133">
                  <c:v>-5.7853519999999999E-2</c:v>
                </c:pt>
                <c:pt idx="38134">
                  <c:v>-5.8033547999999997E-2</c:v>
                </c:pt>
                <c:pt idx="38135">
                  <c:v>-6.2459819E-2</c:v>
                </c:pt>
                <c:pt idx="38136">
                  <c:v>-6.0045935000000002E-2</c:v>
                </c:pt>
                <c:pt idx="38137">
                  <c:v>-5.9620969000000003E-2</c:v>
                </c:pt>
                <c:pt idx="38138">
                  <c:v>-6.0545355000000002E-2</c:v>
                </c:pt>
                <c:pt idx="38139">
                  <c:v>-5.9530560000000003E-2</c:v>
                </c:pt>
                <c:pt idx="38140">
                  <c:v>-5.8182198999999997E-2</c:v>
                </c:pt>
                <c:pt idx="38141">
                  <c:v>-5.6493494999999998E-2</c:v>
                </c:pt>
                <c:pt idx="38142">
                  <c:v>-6.2095984999999999E-2</c:v>
                </c:pt>
                <c:pt idx="38143">
                  <c:v>-5.3602364E-2</c:v>
                </c:pt>
                <c:pt idx="38144">
                  <c:v>-5.7373933000000002E-2</c:v>
                </c:pt>
                <c:pt idx="38145">
                  <c:v>-5.2461512000000002E-2</c:v>
                </c:pt>
                <c:pt idx="38146">
                  <c:v>-5.8201425000000001E-2</c:v>
                </c:pt>
                <c:pt idx="38147">
                  <c:v>-5.6388109999999998E-2</c:v>
                </c:pt>
                <c:pt idx="38148">
                  <c:v>-4.7176767000000001E-2</c:v>
                </c:pt>
                <c:pt idx="38149">
                  <c:v>-5.1157228999999999E-2</c:v>
                </c:pt>
                <c:pt idx="38150">
                  <c:v>-5.0846703E-2</c:v>
                </c:pt>
                <c:pt idx="38151">
                  <c:v>-5.3730990999999999E-2</c:v>
                </c:pt>
                <c:pt idx="38152">
                  <c:v>-4.7946606000000003E-2</c:v>
                </c:pt>
                <c:pt idx="38153">
                  <c:v>-5.1000155999999998E-2</c:v>
                </c:pt>
                <c:pt idx="38154">
                  <c:v>-4.9697600000000001E-2</c:v>
                </c:pt>
                <c:pt idx="38155">
                  <c:v>-5.2506669999999998E-2</c:v>
                </c:pt>
                <c:pt idx="38156">
                  <c:v>-4.9651761000000003E-2</c:v>
                </c:pt>
                <c:pt idx="38157">
                  <c:v>-4.6635314999999997E-2</c:v>
                </c:pt>
                <c:pt idx="38158">
                  <c:v>-4.8956792999999998E-2</c:v>
                </c:pt>
                <c:pt idx="38159">
                  <c:v>-5.2167936999999998E-2</c:v>
                </c:pt>
                <c:pt idx="38160">
                  <c:v>-3.9697688000000002E-2</c:v>
                </c:pt>
                <c:pt idx="38161">
                  <c:v>-4.8924691999999999E-2</c:v>
                </c:pt>
                <c:pt idx="38162">
                  <c:v>-4.0129602E-2</c:v>
                </c:pt>
                <c:pt idx="38163">
                  <c:v>-4.8634820000000002E-2</c:v>
                </c:pt>
                <c:pt idx="38164">
                  <c:v>-4.5530639999999997E-2</c:v>
                </c:pt>
                <c:pt idx="38165">
                  <c:v>-4.3375074999999999E-2</c:v>
                </c:pt>
                <c:pt idx="38166">
                  <c:v>-4.2044558000000003E-2</c:v>
                </c:pt>
                <c:pt idx="38167">
                  <c:v>-4.3666422000000003E-2</c:v>
                </c:pt>
                <c:pt idx="38168">
                  <c:v>-3.6361105999999997E-2</c:v>
                </c:pt>
                <c:pt idx="38169">
                  <c:v>-4.0364835000000002E-2</c:v>
                </c:pt>
                <c:pt idx="38170">
                  <c:v>-3.5978074999999998E-2</c:v>
                </c:pt>
                <c:pt idx="38171">
                  <c:v>-3.6329321999999997E-2</c:v>
                </c:pt>
                <c:pt idx="38172">
                  <c:v>-3.2975070000000002E-2</c:v>
                </c:pt>
                <c:pt idx="38173">
                  <c:v>-3.9455507000000001E-2</c:v>
                </c:pt>
                <c:pt idx="38174">
                  <c:v>-3.2483350000000001E-2</c:v>
                </c:pt>
                <c:pt idx="38175">
                  <c:v>-3.2961803999999997E-2</c:v>
                </c:pt>
                <c:pt idx="38176">
                  <c:v>-3.1997739999999997E-2</c:v>
                </c:pt>
                <c:pt idx="38177">
                  <c:v>-2.9635536000000001E-2</c:v>
                </c:pt>
                <c:pt idx="38178">
                  <c:v>-3.0012375000000001E-2</c:v>
                </c:pt>
                <c:pt idx="38179">
                  <c:v>-2.8594169999999999E-2</c:v>
                </c:pt>
                <c:pt idx="38180">
                  <c:v>-2.6049519E-2</c:v>
                </c:pt>
                <c:pt idx="38181">
                  <c:v>-2.8263185E-2</c:v>
                </c:pt>
                <c:pt idx="38182">
                  <c:v>-3.1994276000000002E-2</c:v>
                </c:pt>
                <c:pt idx="38183">
                  <c:v>-2.744972E-2</c:v>
                </c:pt>
                <c:pt idx="38184">
                  <c:v>-2.1307138999999999E-2</c:v>
                </c:pt>
                <c:pt idx="38185">
                  <c:v>-2.0344543999999999E-2</c:v>
                </c:pt>
                <c:pt idx="38186">
                  <c:v>-2.7339069000000001E-2</c:v>
                </c:pt>
                <c:pt idx="38187">
                  <c:v>-2.3953939E-2</c:v>
                </c:pt>
                <c:pt idx="38188">
                  <c:v>-2.4461804E-2</c:v>
                </c:pt>
                <c:pt idx="38189">
                  <c:v>-3.0247774000000002E-2</c:v>
                </c:pt>
                <c:pt idx="38190">
                  <c:v>-2.1218325999999999E-2</c:v>
                </c:pt>
                <c:pt idx="38191">
                  <c:v>-2.1862334000000001E-2</c:v>
                </c:pt>
                <c:pt idx="38192">
                  <c:v>-2.6579591E-2</c:v>
                </c:pt>
                <c:pt idx="38193">
                  <c:v>-1.7467070000000001E-2</c:v>
                </c:pt>
                <c:pt idx="38194">
                  <c:v>-1.4227867E-2</c:v>
                </c:pt>
                <c:pt idx="38195">
                  <c:v>-1.9644812000000001E-2</c:v>
                </c:pt>
                <c:pt idx="38196">
                  <c:v>-2.0880784999999999E-2</c:v>
                </c:pt>
                <c:pt idx="38197">
                  <c:v>-1.5911449000000001E-2</c:v>
                </c:pt>
                <c:pt idx="38198">
                  <c:v>-2.1012732999999999E-2</c:v>
                </c:pt>
                <c:pt idx="38199">
                  <c:v>-2.4872212000000001E-2</c:v>
                </c:pt>
                <c:pt idx="38200">
                  <c:v>-2.9165759999999999E-2</c:v>
                </c:pt>
                <c:pt idx="38201">
                  <c:v>-2.7244378E-2</c:v>
                </c:pt>
                <c:pt idx="38202">
                  <c:v>-1.7712925000000001E-2</c:v>
                </c:pt>
                <c:pt idx="38203">
                  <c:v>-1.9460603999999999E-2</c:v>
                </c:pt>
                <c:pt idx="38204">
                  <c:v>-2.6485755999999999E-2</c:v>
                </c:pt>
                <c:pt idx="38205">
                  <c:v>-6.6578610000000002E-3</c:v>
                </c:pt>
                <c:pt idx="38206">
                  <c:v>-2.0614156000000002E-2</c:v>
                </c:pt>
                <c:pt idx="38207">
                  <c:v>-1.4797878E-2</c:v>
                </c:pt>
                <c:pt idx="38208">
                  <c:v>-3.9801180000000004E-3</c:v>
                </c:pt>
                <c:pt idx="38209">
                  <c:v>-5.1210288E-2</c:v>
                </c:pt>
                <c:pt idx="38210">
                  <c:v>-2.7836524000000001E-2</c:v>
                </c:pt>
                <c:pt idx="38211">
                  <c:v>5.724809E-3</c:v>
                </c:pt>
                <c:pt idx="38212">
                  <c:v>-3.5769105000000002E-2</c:v>
                </c:pt>
                <c:pt idx="38213">
                  <c:v>-2.6943921999999999E-2</c:v>
                </c:pt>
                <c:pt idx="38214">
                  <c:v>-6.7385179999999998E-3</c:v>
                </c:pt>
                <c:pt idx="38215">
                  <c:v>-2.9851521999999998E-2</c:v>
                </c:pt>
                <c:pt idx="38216">
                  <c:v>-2.8622475000000001E-2</c:v>
                </c:pt>
                <c:pt idx="38217">
                  <c:v>-8.3085469999999995E-3</c:v>
                </c:pt>
                <c:pt idx="38218">
                  <c:v>-3.3220429999999998E-3</c:v>
                </c:pt>
                <c:pt idx="38219">
                  <c:v>-2.5784751000000002E-2</c:v>
                </c:pt>
                <c:pt idx="38220">
                  <c:v>-1.9850164999999999E-2</c:v>
                </c:pt>
                <c:pt idx="38221">
                  <c:v>-1.7284093E-2</c:v>
                </c:pt>
                <c:pt idx="38222">
                  <c:v>-1.4376987000000001E-2</c:v>
                </c:pt>
                <c:pt idx="38223">
                  <c:v>-1.7326059000000001E-2</c:v>
                </c:pt>
                <c:pt idx="38224">
                  <c:v>-1.4848254E-2</c:v>
                </c:pt>
                <c:pt idx="38225">
                  <c:v>-1.7278973E-2</c:v>
                </c:pt>
                <c:pt idx="38226">
                  <c:v>-2.6908167E-2</c:v>
                </c:pt>
                <c:pt idx="38227">
                  <c:v>-9.2825230000000009E-3</c:v>
                </c:pt>
                <c:pt idx="38228">
                  <c:v>-8.0100640000000008E-3</c:v>
                </c:pt>
                <c:pt idx="38229">
                  <c:v>-1.7918672E-2</c:v>
                </c:pt>
                <c:pt idx="38230">
                  <c:v>-2.9682200000000001E-3</c:v>
                </c:pt>
                <c:pt idx="38231">
                  <c:v>-1.0938654000000001E-2</c:v>
                </c:pt>
                <c:pt idx="38232">
                  <c:v>-4.0231030000000001E-2</c:v>
                </c:pt>
                <c:pt idx="38233">
                  <c:v>2.8925316E-2</c:v>
                </c:pt>
                <c:pt idx="38234">
                  <c:v>-3.2642971999999999E-2</c:v>
                </c:pt>
                <c:pt idx="38235">
                  <c:v>-1.6924938E-2</c:v>
                </c:pt>
                <c:pt idx="38236">
                  <c:v>1.6315573999999999E-2</c:v>
                </c:pt>
                <c:pt idx="38237">
                  <c:v>6.7965889999999996E-3</c:v>
                </c:pt>
                <c:pt idx="38238">
                  <c:v>-3.5489351000000002E-2</c:v>
                </c:pt>
                <c:pt idx="38239">
                  <c:v>1.1463717E-2</c:v>
                </c:pt>
                <c:pt idx="38240">
                  <c:v>1.3486654000000001E-2</c:v>
                </c:pt>
                <c:pt idx="38241">
                  <c:v>-1.5805926000000001E-2</c:v>
                </c:pt>
                <c:pt idx="38242">
                  <c:v>8.7646640000000001E-3</c:v>
                </c:pt>
                <c:pt idx="38243">
                  <c:v>2.8009100000000002E-3</c:v>
                </c:pt>
                <c:pt idx="38244">
                  <c:v>-1.0586002000000001E-2</c:v>
                </c:pt>
                <c:pt idx="38245">
                  <c:v>-3.167118E-3</c:v>
                </c:pt>
                <c:pt idx="38246">
                  <c:v>-5.013221E-3</c:v>
                </c:pt>
                <c:pt idx="38247">
                  <c:v>-6.7899200000000001E-4</c:v>
                </c:pt>
                <c:pt idx="38248">
                  <c:v>3.0616839999999998E-3</c:v>
                </c:pt>
                <c:pt idx="38249">
                  <c:v>-3.9075999999999998E-4</c:v>
                </c:pt>
                <c:pt idx="38250">
                  <c:v>-5.942386E-3</c:v>
                </c:pt>
                <c:pt idx="38251">
                  <c:v>-4.0129739999999999E-3</c:v>
                </c:pt>
                <c:pt idx="38252">
                  <c:v>-6.5341890000000001E-3</c:v>
                </c:pt>
                <c:pt idx="38253">
                  <c:v>3.5984469999999998E-3</c:v>
                </c:pt>
                <c:pt idx="38254">
                  <c:v>-1.734799E-3</c:v>
                </c:pt>
                <c:pt idx="38255">
                  <c:v>-5.4991859999999997E-3</c:v>
                </c:pt>
                <c:pt idx="38256">
                  <c:v>-5.0120939999999999E-3</c:v>
                </c:pt>
                <c:pt idx="38257">
                  <c:v>-6.4533300000000002E-3</c:v>
                </c:pt>
                <c:pt idx="38258">
                  <c:v>-3.3648620000000001E-3</c:v>
                </c:pt>
                <c:pt idx="38259">
                  <c:v>-4.9680319999999998E-3</c:v>
                </c:pt>
                <c:pt idx="38260">
                  <c:v>-1.1750304E-2</c:v>
                </c:pt>
                <c:pt idx="38261">
                  <c:v>-7.2864740000000002E-3</c:v>
                </c:pt>
                <c:pt idx="38262">
                  <c:v>-8.3983430000000008E-3</c:v>
                </c:pt>
                <c:pt idx="38263">
                  <c:v>-2.2598100000000001E-3</c:v>
                </c:pt>
                <c:pt idx="38264">
                  <c:v>-6.2976949999999999E-3</c:v>
                </c:pt>
                <c:pt idx="38265">
                  <c:v>-1.186483E-2</c:v>
                </c:pt>
                <c:pt idx="38266">
                  <c:v>-2.2204579999999998E-3</c:v>
                </c:pt>
                <c:pt idx="38267">
                  <c:v>-3.4718230000000002E-3</c:v>
                </c:pt>
                <c:pt idx="38268">
                  <c:v>-1.1342529E-2</c:v>
                </c:pt>
                <c:pt idx="38269">
                  <c:v>-7.4122850000000002E-3</c:v>
                </c:pt>
                <c:pt idx="38270">
                  <c:v>-4.6753539999999996E-3</c:v>
                </c:pt>
                <c:pt idx="38271">
                  <c:v>-8.0948289999999996E-3</c:v>
                </c:pt>
                <c:pt idx="38272">
                  <c:v>-3.1986079999999999E-3</c:v>
                </c:pt>
                <c:pt idx="38273">
                  <c:v>-4.3367559999999998E-3</c:v>
                </c:pt>
                <c:pt idx="38274">
                  <c:v>-1.125516E-3</c:v>
                </c:pt>
                <c:pt idx="38275">
                  <c:v>-5.8292029999999998E-3</c:v>
                </c:pt>
                <c:pt idx="38276">
                  <c:v>-2.2190220000000002E-3</c:v>
                </c:pt>
                <c:pt idx="38277">
                  <c:v>-1.1625286E-2</c:v>
                </c:pt>
                <c:pt idx="38278">
                  <c:v>-3.0669510000000001E-3</c:v>
                </c:pt>
                <c:pt idx="38279">
                  <c:v>-2.9731229999999998E-3</c:v>
                </c:pt>
                <c:pt idx="38280">
                  <c:v>-7.4477659999999998E-3</c:v>
                </c:pt>
                <c:pt idx="38281">
                  <c:v>-1.61629E-3</c:v>
                </c:pt>
                <c:pt idx="38282">
                  <c:v>-2.2149689999999998E-3</c:v>
                </c:pt>
                <c:pt idx="38283">
                  <c:v>-7.5991979999999997E-3</c:v>
                </c:pt>
                <c:pt idx="38284">
                  <c:v>-8.8431610000000004E-3</c:v>
                </c:pt>
                <c:pt idx="38285">
                  <c:v>-4.0226569999999998E-3</c:v>
                </c:pt>
                <c:pt idx="38286">
                  <c:v>-2.9358209999999999E-3</c:v>
                </c:pt>
                <c:pt idx="38287">
                  <c:v>-4.1632140000000002E-3</c:v>
                </c:pt>
                <c:pt idx="38288">
                  <c:v>2.1492769999999998E-3</c:v>
                </c:pt>
                <c:pt idx="38289">
                  <c:v>-2.108969E-3</c:v>
                </c:pt>
                <c:pt idx="38290">
                  <c:v>-2.71617E-3</c:v>
                </c:pt>
                <c:pt idx="38291">
                  <c:v>-6.59036E-4</c:v>
                </c:pt>
                <c:pt idx="38292">
                  <c:v>-4.3403239999999996E-3</c:v>
                </c:pt>
                <c:pt idx="38293">
                  <c:v>-2.0431030000000001E-3</c:v>
                </c:pt>
                <c:pt idx="38294">
                  <c:v>1.9998419999999999E-3</c:v>
                </c:pt>
                <c:pt idx="38295">
                  <c:v>-3.331185E-3</c:v>
                </c:pt>
                <c:pt idx="38296">
                  <c:v>9.5623799999999999E-4</c:v>
                </c:pt>
                <c:pt idx="38297">
                  <c:v>-3.0159549999999999E-3</c:v>
                </c:pt>
                <c:pt idx="38298">
                  <c:v>8.4462889999999992E-3</c:v>
                </c:pt>
                <c:pt idx="38299">
                  <c:v>-1.0422771000000001E-2</c:v>
                </c:pt>
                <c:pt idx="38300">
                  <c:v>7.6760709999999996E-3</c:v>
                </c:pt>
                <c:pt idx="38301">
                  <c:v>-1.6872759999999999E-3</c:v>
                </c:pt>
                <c:pt idx="38302">
                  <c:v>-2.6827660000000001E-3</c:v>
                </c:pt>
                <c:pt idx="38303">
                  <c:v>6.2431300000000004E-3</c:v>
                </c:pt>
                <c:pt idx="38304">
                  <c:v>1.293113E-3</c:v>
                </c:pt>
                <c:pt idx="38305">
                  <c:v>1.6854579999999999E-3</c:v>
                </c:pt>
                <c:pt idx="38306">
                  <c:v>3.62133E-4</c:v>
                </c:pt>
                <c:pt idx="38307">
                  <c:v>3.7976200000000001E-4</c:v>
                </c:pt>
                <c:pt idx="38308">
                  <c:v>4.3452079999999997E-3</c:v>
                </c:pt>
                <c:pt idx="38309">
                  <c:v>-2.3934310000000001E-3</c:v>
                </c:pt>
                <c:pt idx="38310">
                  <c:v>5.5102989999999998E-3</c:v>
                </c:pt>
                <c:pt idx="38311">
                  <c:v>-2.421781E-3</c:v>
                </c:pt>
                <c:pt idx="38312">
                  <c:v>2.6118589999999998E-3</c:v>
                </c:pt>
                <c:pt idx="38313">
                  <c:v>1.152293E-3</c:v>
                </c:pt>
                <c:pt idx="38314">
                  <c:v>8.0661399999999999E-4</c:v>
                </c:pt>
                <c:pt idx="38315">
                  <c:v>-9.8278559999999994E-3</c:v>
                </c:pt>
                <c:pt idx="38316">
                  <c:v>-7.4168400000000005E-4</c:v>
                </c:pt>
                <c:pt idx="38317">
                  <c:v>-6.0976939999999999E-3</c:v>
                </c:pt>
                <c:pt idx="38318">
                  <c:v>-9.4639310000000001E-3</c:v>
                </c:pt>
                <c:pt idx="38319">
                  <c:v>-9.6742799999999999E-4</c:v>
                </c:pt>
                <c:pt idx="38320">
                  <c:v>-6.9258999999999998E-4</c:v>
                </c:pt>
                <c:pt idx="38321">
                  <c:v>-2.8337840000000002E-3</c:v>
                </c:pt>
                <c:pt idx="38322">
                  <c:v>-3.6604300000000001E-3</c:v>
                </c:pt>
                <c:pt idx="38323">
                  <c:v>-9.6681760000000005E-3</c:v>
                </c:pt>
                <c:pt idx="38324">
                  <c:v>2.004193E-3</c:v>
                </c:pt>
                <c:pt idx="38325">
                  <c:v>1.821292E-3</c:v>
                </c:pt>
                <c:pt idx="38326">
                  <c:v>2.7587240000000002E-3</c:v>
                </c:pt>
                <c:pt idx="38327">
                  <c:v>6.4014709999999997E-3</c:v>
                </c:pt>
                <c:pt idx="38328">
                  <c:v>4.6861289999999998E-3</c:v>
                </c:pt>
                <c:pt idx="38329">
                  <c:v>1.491135E-3</c:v>
                </c:pt>
                <c:pt idx="38330">
                  <c:v>1.804057E-3</c:v>
                </c:pt>
                <c:pt idx="38331">
                  <c:v>7.5441290000000001E-3</c:v>
                </c:pt>
                <c:pt idx="38332">
                  <c:v>9.6837120000000006E-3</c:v>
                </c:pt>
                <c:pt idx="38333">
                  <c:v>8.8074169999999997E-3</c:v>
                </c:pt>
                <c:pt idx="38334">
                  <c:v>7.7008739999999999E-3</c:v>
                </c:pt>
                <c:pt idx="38335">
                  <c:v>8.0895740000000004E-3</c:v>
                </c:pt>
                <c:pt idx="38336">
                  <c:v>6.7569279999999997E-3</c:v>
                </c:pt>
                <c:pt idx="38337">
                  <c:v>3.1220419999999998E-3</c:v>
                </c:pt>
                <c:pt idx="38338">
                  <c:v>1.5756876999999999E-2</c:v>
                </c:pt>
                <c:pt idx="38339">
                  <c:v>1.2758814E-2</c:v>
                </c:pt>
                <c:pt idx="38340">
                  <c:v>2.9383332000000002E-2</c:v>
                </c:pt>
                <c:pt idx="38341">
                  <c:v>1.8802445000000001E-2</c:v>
                </c:pt>
                <c:pt idx="38342">
                  <c:v>4.1958070000000002E-3</c:v>
                </c:pt>
                <c:pt idx="38343">
                  <c:v>1.6381805999999999E-2</c:v>
                </c:pt>
                <c:pt idx="38344">
                  <c:v>2.1239945999999999E-2</c:v>
                </c:pt>
                <c:pt idx="38345">
                  <c:v>1.9491995000000002E-2</c:v>
                </c:pt>
                <c:pt idx="38346">
                  <c:v>2.7058568000000002E-2</c:v>
                </c:pt>
                <c:pt idx="38347">
                  <c:v>2.2517096E-2</c:v>
                </c:pt>
                <c:pt idx="38348">
                  <c:v>2.1389513999999998E-2</c:v>
                </c:pt>
                <c:pt idx="38349">
                  <c:v>2.4069309000000001E-2</c:v>
                </c:pt>
                <c:pt idx="38350">
                  <c:v>2.4049869000000001E-2</c:v>
                </c:pt>
                <c:pt idx="38351">
                  <c:v>2.1109811999999999E-2</c:v>
                </c:pt>
                <c:pt idx="38352">
                  <c:v>2.1745242000000001E-2</c:v>
                </c:pt>
                <c:pt idx="38353">
                  <c:v>2.1279287000000001E-2</c:v>
                </c:pt>
                <c:pt idx="38354">
                  <c:v>2.0219615E-2</c:v>
                </c:pt>
                <c:pt idx="38355">
                  <c:v>2.6578879E-2</c:v>
                </c:pt>
                <c:pt idx="38356">
                  <c:v>2.0716729E-2</c:v>
                </c:pt>
                <c:pt idx="38357">
                  <c:v>1.8123318999999999E-2</c:v>
                </c:pt>
                <c:pt idx="38358">
                  <c:v>1.7634364E-2</c:v>
                </c:pt>
                <c:pt idx="38359">
                  <c:v>2.1147289999999999E-2</c:v>
                </c:pt>
                <c:pt idx="38360">
                  <c:v>2.1747833000000001E-2</c:v>
                </c:pt>
                <c:pt idx="38361">
                  <c:v>1.8058540000000001E-2</c:v>
                </c:pt>
                <c:pt idx="38362">
                  <c:v>2.0183744E-2</c:v>
                </c:pt>
                <c:pt idx="38363">
                  <c:v>1.6489324999999999E-2</c:v>
                </c:pt>
                <c:pt idx="38364">
                  <c:v>7.6007590000000003E-3</c:v>
                </c:pt>
                <c:pt idx="38365">
                  <c:v>1.6772942999999998E-2</c:v>
                </c:pt>
                <c:pt idx="38366">
                  <c:v>1.2959296E-2</c:v>
                </c:pt>
                <c:pt idx="38367">
                  <c:v>1.3777934E-2</c:v>
                </c:pt>
                <c:pt idx="38368">
                  <c:v>7.6089879999999997E-3</c:v>
                </c:pt>
                <c:pt idx="38369">
                  <c:v>1.6023306000000001E-2</c:v>
                </c:pt>
                <c:pt idx="38370">
                  <c:v>1.9586615000000002E-2</c:v>
                </c:pt>
                <c:pt idx="38371">
                  <c:v>9.3088119999999996E-3</c:v>
                </c:pt>
                <c:pt idx="38372">
                  <c:v>8.8145299999999992E-3</c:v>
                </c:pt>
                <c:pt idx="38373">
                  <c:v>1.5562078E-2</c:v>
                </c:pt>
                <c:pt idx="38374">
                  <c:v>8.2812619999999993E-3</c:v>
                </c:pt>
                <c:pt idx="38375">
                  <c:v>1.1181161E-2</c:v>
                </c:pt>
                <c:pt idx="38376">
                  <c:v>1.9022837000000001E-2</c:v>
                </c:pt>
                <c:pt idx="38377">
                  <c:v>7.5470800000000003E-3</c:v>
                </c:pt>
                <c:pt idx="38378">
                  <c:v>1.1428903000000001E-2</c:v>
                </c:pt>
                <c:pt idx="38379">
                  <c:v>1.5586206999999999E-2</c:v>
                </c:pt>
                <c:pt idx="38380">
                  <c:v>1.7411005E-2</c:v>
                </c:pt>
                <c:pt idx="38381">
                  <c:v>9.2498530000000006E-3</c:v>
                </c:pt>
                <c:pt idx="38382">
                  <c:v>2.1861519999999999E-2</c:v>
                </c:pt>
                <c:pt idx="38383">
                  <c:v>2.0390388999999998E-2</c:v>
                </c:pt>
                <c:pt idx="38384">
                  <c:v>1.0280497E-2</c:v>
                </c:pt>
                <c:pt idx="38385">
                  <c:v>1.3494931999999999E-2</c:v>
                </c:pt>
                <c:pt idx="38386">
                  <c:v>9.9490570000000007E-3</c:v>
                </c:pt>
                <c:pt idx="38387">
                  <c:v>1.6943626E-2</c:v>
                </c:pt>
                <c:pt idx="38388">
                  <c:v>2.1945842E-2</c:v>
                </c:pt>
                <c:pt idx="38389">
                  <c:v>1.4915729000000001E-2</c:v>
                </c:pt>
                <c:pt idx="38390">
                  <c:v>1.7422561999999999E-2</c:v>
                </c:pt>
                <c:pt idx="38391">
                  <c:v>1.2140669E-2</c:v>
                </c:pt>
                <c:pt idx="38392">
                  <c:v>1.8731726000000001E-2</c:v>
                </c:pt>
                <c:pt idx="38393">
                  <c:v>2.1108466999999999E-2</c:v>
                </c:pt>
                <c:pt idx="38394">
                  <c:v>1.7307071E-2</c:v>
                </c:pt>
                <c:pt idx="38395">
                  <c:v>1.5055986E-2</c:v>
                </c:pt>
                <c:pt idx="38396">
                  <c:v>1.8284537E-2</c:v>
                </c:pt>
                <c:pt idx="38397">
                  <c:v>1.3455683E-2</c:v>
                </c:pt>
                <c:pt idx="38398">
                  <c:v>1.8368150999999999E-2</c:v>
                </c:pt>
                <c:pt idx="38399">
                  <c:v>2.4599096000000001E-2</c:v>
                </c:pt>
                <c:pt idx="38400">
                  <c:v>1.5313185E-2</c:v>
                </c:pt>
                <c:pt idx="38401">
                  <c:v>1.1953699E-2</c:v>
                </c:pt>
                <c:pt idx="38402">
                  <c:v>1.1803764E-2</c:v>
                </c:pt>
                <c:pt idx="38403">
                  <c:v>1.5248003E-2</c:v>
                </c:pt>
                <c:pt idx="38404">
                  <c:v>1.5685827999999999E-2</c:v>
                </c:pt>
                <c:pt idx="38405">
                  <c:v>1.6170575999999999E-2</c:v>
                </c:pt>
                <c:pt idx="38406">
                  <c:v>2.1293966000000001E-2</c:v>
                </c:pt>
                <c:pt idx="38407">
                  <c:v>1.8607741000000001E-2</c:v>
                </c:pt>
                <c:pt idx="38408">
                  <c:v>1.1044363999999999E-2</c:v>
                </c:pt>
                <c:pt idx="38409">
                  <c:v>6.9851469999999997E-3</c:v>
                </c:pt>
                <c:pt idx="38410">
                  <c:v>2.1568614999999999E-2</c:v>
                </c:pt>
                <c:pt idx="38411">
                  <c:v>1.9393882000000001E-2</c:v>
                </c:pt>
                <c:pt idx="38412">
                  <c:v>1.0628086E-2</c:v>
                </c:pt>
                <c:pt idx="38413">
                  <c:v>1.483665E-2</c:v>
                </c:pt>
                <c:pt idx="38414">
                  <c:v>1.9325409000000002E-2</c:v>
                </c:pt>
                <c:pt idx="38415">
                  <c:v>1.2221266E-2</c:v>
                </c:pt>
                <c:pt idx="38416">
                  <c:v>1.6368074E-2</c:v>
                </c:pt>
                <c:pt idx="38417">
                  <c:v>1.7844288E-2</c:v>
                </c:pt>
                <c:pt idx="38418">
                  <c:v>1.4490037000000001E-2</c:v>
                </c:pt>
                <c:pt idx="38419">
                  <c:v>1.2967698999999999E-2</c:v>
                </c:pt>
                <c:pt idx="38420">
                  <c:v>1.8516395000000001E-2</c:v>
                </c:pt>
                <c:pt idx="38421">
                  <c:v>2.3276155999999999E-2</c:v>
                </c:pt>
                <c:pt idx="38422">
                  <c:v>1.1596863000000001E-2</c:v>
                </c:pt>
                <c:pt idx="38423">
                  <c:v>1.1792206E-2</c:v>
                </c:pt>
                <c:pt idx="38424">
                  <c:v>1.6768056999999999E-2</c:v>
                </c:pt>
                <c:pt idx="38425">
                  <c:v>1.5011651000000001E-2</c:v>
                </c:pt>
                <c:pt idx="38426">
                  <c:v>1.9831438999999999E-2</c:v>
                </c:pt>
                <c:pt idx="38427">
                  <c:v>1.420543E-2</c:v>
                </c:pt>
                <c:pt idx="38428">
                  <c:v>2.1000218000000001E-2</c:v>
                </c:pt>
                <c:pt idx="38429">
                  <c:v>1.1151276999999999E-2</c:v>
                </c:pt>
                <c:pt idx="38430">
                  <c:v>1.8141009E-2</c:v>
                </c:pt>
                <c:pt idx="38431">
                  <c:v>1.4793149E-2</c:v>
                </c:pt>
                <c:pt idx="38432">
                  <c:v>2.2349335000000001E-2</c:v>
                </c:pt>
                <c:pt idx="38433">
                  <c:v>1.6625391E-2</c:v>
                </c:pt>
                <c:pt idx="38434">
                  <c:v>1.1973114999999999E-2</c:v>
                </c:pt>
                <c:pt idx="38435">
                  <c:v>1.4458553000000001E-2</c:v>
                </c:pt>
                <c:pt idx="38436">
                  <c:v>1.6612518999999999E-2</c:v>
                </c:pt>
                <c:pt idx="38437">
                  <c:v>1.6181942000000001E-2</c:v>
                </c:pt>
                <c:pt idx="38438">
                  <c:v>1.9460561000000001E-2</c:v>
                </c:pt>
                <c:pt idx="38439">
                  <c:v>1.7093095999999999E-2</c:v>
                </c:pt>
                <c:pt idx="38440">
                  <c:v>1.153561E-2</c:v>
                </c:pt>
                <c:pt idx="38441">
                  <c:v>1.2285806E-2</c:v>
                </c:pt>
                <c:pt idx="38442">
                  <c:v>8.1027789999999992E-3</c:v>
                </c:pt>
                <c:pt idx="38443">
                  <c:v>2.0370078999999999E-2</c:v>
                </c:pt>
                <c:pt idx="38444">
                  <c:v>2.3273457000000001E-2</c:v>
                </c:pt>
                <c:pt idx="38445">
                  <c:v>1.6212939999999999E-2</c:v>
                </c:pt>
                <c:pt idx="38446">
                  <c:v>1.5692293999999999E-2</c:v>
                </c:pt>
                <c:pt idx="38447">
                  <c:v>1.1126013000000001E-2</c:v>
                </c:pt>
                <c:pt idx="38448">
                  <c:v>1.1299385E-2</c:v>
                </c:pt>
                <c:pt idx="38449">
                  <c:v>1.9226969999999999E-2</c:v>
                </c:pt>
                <c:pt idx="38450">
                  <c:v>1.1157593E-2</c:v>
                </c:pt>
                <c:pt idx="38451">
                  <c:v>2.5161671E-2</c:v>
                </c:pt>
                <c:pt idx="38452">
                  <c:v>1.2186483999999999E-2</c:v>
                </c:pt>
                <c:pt idx="38453">
                  <c:v>4.1872439999999997E-3</c:v>
                </c:pt>
                <c:pt idx="38454">
                  <c:v>1.9677788000000002E-2</c:v>
                </c:pt>
                <c:pt idx="38455">
                  <c:v>1.1064965E-2</c:v>
                </c:pt>
                <c:pt idx="38456">
                  <c:v>1.5883956000000001E-2</c:v>
                </c:pt>
                <c:pt idx="38457">
                  <c:v>2.0865725000000002E-2</c:v>
                </c:pt>
                <c:pt idx="38458">
                  <c:v>1.8299236999999999E-2</c:v>
                </c:pt>
                <c:pt idx="38459">
                  <c:v>1.6816370000000001E-2</c:v>
                </c:pt>
                <c:pt idx="38460">
                  <c:v>9.0311499999999999E-3</c:v>
                </c:pt>
                <c:pt idx="38461">
                  <c:v>2.7935740000000001E-2</c:v>
                </c:pt>
                <c:pt idx="38462">
                  <c:v>1.1903243000000001E-2</c:v>
                </c:pt>
                <c:pt idx="38463">
                  <c:v>1.8126449999999999E-2</c:v>
                </c:pt>
                <c:pt idx="38464">
                  <c:v>7.2977720000000001E-3</c:v>
                </c:pt>
                <c:pt idx="38465">
                  <c:v>1.4249601000000001E-2</c:v>
                </c:pt>
                <c:pt idx="38466">
                  <c:v>1.9659813000000002E-2</c:v>
                </c:pt>
                <c:pt idx="38467">
                  <c:v>2.1739933999999999E-2</c:v>
                </c:pt>
                <c:pt idx="38468">
                  <c:v>2.2314377E-2</c:v>
                </c:pt>
                <c:pt idx="38469">
                  <c:v>1.6600844E-2</c:v>
                </c:pt>
                <c:pt idx="38470">
                  <c:v>1.2257759999999999E-2</c:v>
                </c:pt>
                <c:pt idx="38471">
                  <c:v>2.4062351999999999E-2</c:v>
                </c:pt>
                <c:pt idx="38472">
                  <c:v>2.2460992999999999E-2</c:v>
                </c:pt>
                <c:pt idx="38473">
                  <c:v>2.1086339999999999E-3</c:v>
                </c:pt>
                <c:pt idx="38474">
                  <c:v>3.2293700000000002E-2</c:v>
                </c:pt>
                <c:pt idx="38475">
                  <c:v>1.6038353000000002E-2</c:v>
                </c:pt>
                <c:pt idx="38476">
                  <c:v>1.8541190999999999E-2</c:v>
                </c:pt>
                <c:pt idx="38477">
                  <c:v>2.4456532999999999E-2</c:v>
                </c:pt>
                <c:pt idx="38478">
                  <c:v>1.0592116E-2</c:v>
                </c:pt>
                <c:pt idx="38479">
                  <c:v>1.1013586000000001E-2</c:v>
                </c:pt>
                <c:pt idx="38480">
                  <c:v>2.0642776000000002E-2</c:v>
                </c:pt>
                <c:pt idx="38481">
                  <c:v>2.7357796E-2</c:v>
                </c:pt>
                <c:pt idx="38482">
                  <c:v>1.7220474999999999E-2</c:v>
                </c:pt>
                <c:pt idx="38483">
                  <c:v>1.2199501E-2</c:v>
                </c:pt>
                <c:pt idx="38484">
                  <c:v>1.4021369000000001E-2</c:v>
                </c:pt>
                <c:pt idx="38485">
                  <c:v>7.2683169999999998E-3</c:v>
                </c:pt>
                <c:pt idx="38486">
                  <c:v>1.5855412999999999E-2</c:v>
                </c:pt>
                <c:pt idx="38487">
                  <c:v>2.8509402999999999E-2</c:v>
                </c:pt>
                <c:pt idx="38488">
                  <c:v>1.1662247000000001E-2</c:v>
                </c:pt>
                <c:pt idx="38489">
                  <c:v>2.0021304E-2</c:v>
                </c:pt>
                <c:pt idx="38490">
                  <c:v>8.3747679999999994E-3</c:v>
                </c:pt>
                <c:pt idx="38491">
                  <c:v>1.1053642000000001E-2</c:v>
                </c:pt>
                <c:pt idx="38492">
                  <c:v>3.2785430000000001E-3</c:v>
                </c:pt>
                <c:pt idx="38493">
                  <c:v>1.5608532E-2</c:v>
                </c:pt>
                <c:pt idx="38494">
                  <c:v>2.8215404999999999E-2</c:v>
                </c:pt>
                <c:pt idx="38495">
                  <c:v>4.5713050000000003E-3</c:v>
                </c:pt>
                <c:pt idx="38496">
                  <c:v>6.9255389999999997E-3</c:v>
                </c:pt>
                <c:pt idx="38497">
                  <c:v>6.7538060000000002E-3</c:v>
                </c:pt>
                <c:pt idx="38498">
                  <c:v>1.6246376999999999E-2</c:v>
                </c:pt>
                <c:pt idx="38499">
                  <c:v>8.3595890000000006E-3</c:v>
                </c:pt>
                <c:pt idx="38500">
                  <c:v>2.1361939999999999E-2</c:v>
                </c:pt>
                <c:pt idx="38501">
                  <c:v>9.7041439999999996E-3</c:v>
                </c:pt>
                <c:pt idx="38502">
                  <c:v>6.0854409999999996E-3</c:v>
                </c:pt>
                <c:pt idx="38503">
                  <c:v>8.3934200000000004E-3</c:v>
                </c:pt>
                <c:pt idx="38504">
                  <c:v>4.291619E-3</c:v>
                </c:pt>
                <c:pt idx="38505">
                  <c:v>1.1843632E-2</c:v>
                </c:pt>
                <c:pt idx="38506">
                  <c:v>1.9534308E-2</c:v>
                </c:pt>
                <c:pt idx="38507">
                  <c:v>4.710863E-3</c:v>
                </c:pt>
                <c:pt idx="38508">
                  <c:v>8.1039969999999999E-3</c:v>
                </c:pt>
                <c:pt idx="38509">
                  <c:v>6.2556909999999999E-3</c:v>
                </c:pt>
                <c:pt idx="38510">
                  <c:v>1.4632398E-2</c:v>
                </c:pt>
                <c:pt idx="38511">
                  <c:v>9.5086690000000008E-3</c:v>
                </c:pt>
                <c:pt idx="38512">
                  <c:v>1.2928168E-2</c:v>
                </c:pt>
                <c:pt idx="38513">
                  <c:v>1.3628731999999999E-2</c:v>
                </c:pt>
                <c:pt idx="38514">
                  <c:v>3.0424010000000001E-3</c:v>
                </c:pt>
                <c:pt idx="38515">
                  <c:v>1.0934526E-2</c:v>
                </c:pt>
                <c:pt idx="38516">
                  <c:v>9.900687E-3</c:v>
                </c:pt>
                <c:pt idx="38517">
                  <c:v>9.8168830000000002E-3</c:v>
                </c:pt>
                <c:pt idx="38518">
                  <c:v>1.6617509999999999E-3</c:v>
                </c:pt>
                <c:pt idx="38519">
                  <c:v>4.001569E-3</c:v>
                </c:pt>
                <c:pt idx="38520">
                  <c:v>1.6312297E-2</c:v>
                </c:pt>
                <c:pt idx="38521">
                  <c:v>5.9358579999999996E-3</c:v>
                </c:pt>
                <c:pt idx="38522">
                  <c:v>1.7944849999999998E-2</c:v>
                </c:pt>
                <c:pt idx="38523">
                  <c:v>7.5887020000000001E-3</c:v>
                </c:pt>
                <c:pt idx="38524">
                  <c:v>-1.209849E-3</c:v>
                </c:pt>
                <c:pt idx="38525">
                  <c:v>6.6837609999999999E-3</c:v>
                </c:pt>
                <c:pt idx="38526">
                  <c:v>8.0907089999999997E-3</c:v>
                </c:pt>
                <c:pt idx="38527">
                  <c:v>7.1753859999999997E-3</c:v>
                </c:pt>
                <c:pt idx="38528">
                  <c:v>1.2047904999999999E-2</c:v>
                </c:pt>
                <c:pt idx="38529">
                  <c:v>1.6463602000000001E-2</c:v>
                </c:pt>
                <c:pt idx="38530">
                  <c:v>6.0056349999999996E-3</c:v>
                </c:pt>
                <c:pt idx="38531">
                  <c:v>6.1100290000000003E-3</c:v>
                </c:pt>
                <c:pt idx="38532">
                  <c:v>6.7587749999999999E-3</c:v>
                </c:pt>
                <c:pt idx="38533">
                  <c:v>4.6714809999999999E-3</c:v>
                </c:pt>
                <c:pt idx="38534">
                  <c:v>9.8159100000000006E-3</c:v>
                </c:pt>
                <c:pt idx="38535">
                  <c:v>2.6859150000000001E-3</c:v>
                </c:pt>
                <c:pt idx="38536">
                  <c:v>9.8503510000000002E-3</c:v>
                </c:pt>
                <c:pt idx="38537" formatCode="0.00E+00">
                  <c:v>8.2710799999999998E-6</c:v>
                </c:pt>
                <c:pt idx="38538">
                  <c:v>7.3026699999999998E-3</c:v>
                </c:pt>
                <c:pt idx="38539">
                  <c:v>8.5242709999999999E-3</c:v>
                </c:pt>
                <c:pt idx="38540">
                  <c:v>8.3833899999999992E-3</c:v>
                </c:pt>
                <c:pt idx="38541">
                  <c:v>5.3905200000000002E-3</c:v>
                </c:pt>
                <c:pt idx="38542">
                  <c:v>8.6355809999999998E-3</c:v>
                </c:pt>
                <c:pt idx="38543">
                  <c:v>6.0603209999999996E-3</c:v>
                </c:pt>
                <c:pt idx="38544">
                  <c:v>8.8012460000000004E-3</c:v>
                </c:pt>
                <c:pt idx="38545">
                  <c:v>3.503323E-3</c:v>
                </c:pt>
                <c:pt idx="38546">
                  <c:v>1.0991865999999999E-2</c:v>
                </c:pt>
                <c:pt idx="38547">
                  <c:v>1.19101E-2</c:v>
                </c:pt>
                <c:pt idx="38548">
                  <c:v>1.0079177E-2</c:v>
                </c:pt>
                <c:pt idx="38549">
                  <c:v>2.1172809999999999E-3</c:v>
                </c:pt>
                <c:pt idx="38550">
                  <c:v>4.3420860000000002E-3</c:v>
                </c:pt>
                <c:pt idx="38551">
                  <c:v>9.3041200000000004E-4</c:v>
                </c:pt>
                <c:pt idx="38552">
                  <c:v>5.9747050000000003E-3</c:v>
                </c:pt>
                <c:pt idx="38553">
                  <c:v>6.5826039999999997E-3</c:v>
                </c:pt>
                <c:pt idx="38554">
                  <c:v>1.1382152E-2</c:v>
                </c:pt>
                <c:pt idx="38555">
                  <c:v>2.8332100000000001E-3</c:v>
                </c:pt>
                <c:pt idx="38556">
                  <c:v>7.1573100000000005E-4</c:v>
                </c:pt>
                <c:pt idx="38557">
                  <c:v>3.0106149999999999E-3</c:v>
                </c:pt>
                <c:pt idx="38558">
                  <c:v>-1.9567130000000001E-3</c:v>
                </c:pt>
                <c:pt idx="38559">
                  <c:v>1.9562109999999998E-3</c:v>
                </c:pt>
                <c:pt idx="38560">
                  <c:v>8.1928020000000008E-3</c:v>
                </c:pt>
                <c:pt idx="38561">
                  <c:v>-6.4533469999999999E-3</c:v>
                </c:pt>
                <c:pt idx="38562">
                  <c:v>-2.2977499999999999E-3</c:v>
                </c:pt>
                <c:pt idx="38563">
                  <c:v>-3.7033140000000001E-3</c:v>
                </c:pt>
                <c:pt idx="38564">
                  <c:v>5.366081E-3</c:v>
                </c:pt>
                <c:pt idx="38565">
                  <c:v>6.7022900000000005E-4</c:v>
                </c:pt>
                <c:pt idx="38566">
                  <c:v>-2.4374140000000002E-3</c:v>
                </c:pt>
                <c:pt idx="38567">
                  <c:v>-2.5258479999999998E-3</c:v>
                </c:pt>
                <c:pt idx="38568">
                  <c:v>2.113911E-3</c:v>
                </c:pt>
                <c:pt idx="38569">
                  <c:v>-4.1605289999999996E-3</c:v>
                </c:pt>
                <c:pt idx="38570">
                  <c:v>-2.3884610000000001E-3</c:v>
                </c:pt>
                <c:pt idx="38571">
                  <c:v>-4.0353730000000001E-3</c:v>
                </c:pt>
                <c:pt idx="38572">
                  <c:v>3.4971109999999998E-3</c:v>
                </c:pt>
                <c:pt idx="38573">
                  <c:v>-4.3409149999999999E-3</c:v>
                </c:pt>
                <c:pt idx="38574">
                  <c:v>-4.4381209999999997E-3</c:v>
                </c:pt>
                <c:pt idx="38575">
                  <c:v>2.0067290000000001E-3</c:v>
                </c:pt>
                <c:pt idx="38576">
                  <c:v>5.1465959999999998E-3</c:v>
                </c:pt>
                <c:pt idx="38577">
                  <c:v>1.7575850000000001E-3</c:v>
                </c:pt>
                <c:pt idx="38578">
                  <c:v>1.21872E-4</c:v>
                </c:pt>
                <c:pt idx="38579">
                  <c:v>1.0061429999999999E-3</c:v>
                </c:pt>
                <c:pt idx="38580">
                  <c:v>1.418933E-3</c:v>
                </c:pt>
                <c:pt idx="38581">
                  <c:v>-4.8956889999999999E-3</c:v>
                </c:pt>
                <c:pt idx="38582">
                  <c:v>-1.7238640000000001E-3</c:v>
                </c:pt>
                <c:pt idx="38583">
                  <c:v>4.6690910000000002E-3</c:v>
                </c:pt>
                <c:pt idx="38584">
                  <c:v>5.9658499999999995E-4</c:v>
                </c:pt>
                <c:pt idx="38585">
                  <c:v>2.0214159999999998E-3</c:v>
                </c:pt>
                <c:pt idx="38586">
                  <c:v>-1.5839719999999999E-3</c:v>
                </c:pt>
                <c:pt idx="38587">
                  <c:v>-3.4736960000000001E-3</c:v>
                </c:pt>
                <c:pt idx="38588">
                  <c:v>-5.6305890000000001E-3</c:v>
                </c:pt>
                <c:pt idx="38589">
                  <c:v>2.7822049999999998E-3</c:v>
                </c:pt>
                <c:pt idx="38590">
                  <c:v>-2.808835E-3</c:v>
                </c:pt>
                <c:pt idx="38591">
                  <c:v>2.9875460000000002E-3</c:v>
                </c:pt>
                <c:pt idx="38592">
                  <c:v>9.14276E-4</c:v>
                </c:pt>
                <c:pt idx="38593">
                  <c:v>-2.1166800000000001E-3</c:v>
                </c:pt>
                <c:pt idx="38594">
                  <c:v>-2.62561E-3</c:v>
                </c:pt>
                <c:pt idx="38595">
                  <c:v>-8.6512899999999996E-4</c:v>
                </c:pt>
                <c:pt idx="38596">
                  <c:v>-1.9804610000000002E-3</c:v>
                </c:pt>
                <c:pt idx="38597">
                  <c:v>-3.2580389999999999E-3</c:v>
                </c:pt>
                <c:pt idx="38598">
                  <c:v>-1.0899589999999999E-3</c:v>
                </c:pt>
                <c:pt idx="38599">
                  <c:v>-2.6308059999999999E-3</c:v>
                </c:pt>
                <c:pt idx="38600">
                  <c:v>-1.5556879999999999E-3</c:v>
                </c:pt>
                <c:pt idx="38601">
                  <c:v>-2.8849829999999998E-3</c:v>
                </c:pt>
                <c:pt idx="38602">
                  <c:v>-8.1455250000000007E-3</c:v>
                </c:pt>
                <c:pt idx="38603">
                  <c:v>-2.012972E-3</c:v>
                </c:pt>
                <c:pt idx="38604">
                  <c:v>-3.4372309999999998E-3</c:v>
                </c:pt>
                <c:pt idx="38605">
                  <c:v>-7.5980179999999998E-3</c:v>
                </c:pt>
                <c:pt idx="38606">
                  <c:v>-3.4839659999999998E-3</c:v>
                </c:pt>
                <c:pt idx="38607">
                  <c:v>-6.0648830000000001E-3</c:v>
                </c:pt>
                <c:pt idx="38608">
                  <c:v>-6.6563710000000003E-3</c:v>
                </c:pt>
                <c:pt idx="38609">
                  <c:v>-7.3576509999999998E-3</c:v>
                </c:pt>
                <c:pt idx="38610">
                  <c:v>-7.2745609999999997E-3</c:v>
                </c:pt>
                <c:pt idx="38611">
                  <c:v>-5.1443419999999997E-3</c:v>
                </c:pt>
                <c:pt idx="38612">
                  <c:v>-7.1457070000000003E-3</c:v>
                </c:pt>
                <c:pt idx="38613">
                  <c:v>-7.683329E-3</c:v>
                </c:pt>
                <c:pt idx="38614">
                  <c:v>-8.7560510000000008E-3</c:v>
                </c:pt>
                <c:pt idx="38615">
                  <c:v>-9.3177840000000008E-3</c:v>
                </c:pt>
                <c:pt idx="38616">
                  <c:v>-4.8135790000000001E-3</c:v>
                </c:pt>
                <c:pt idx="38617" formatCode="0.00E+00">
                  <c:v>5.33923E-5</c:v>
                </c:pt>
                <c:pt idx="38618">
                  <c:v>-8.6647319999999996E-3</c:v>
                </c:pt>
                <c:pt idx="38619">
                  <c:v>-9.2226370000000005E-3</c:v>
                </c:pt>
                <c:pt idx="38620">
                  <c:v>-1.834762E-3</c:v>
                </c:pt>
                <c:pt idx="38621">
                  <c:v>-5.4510890000000001E-3</c:v>
                </c:pt>
                <c:pt idx="38622">
                  <c:v>-6.2878539999999998E-3</c:v>
                </c:pt>
                <c:pt idx="38623">
                  <c:v>-9.2541559999999995E-3</c:v>
                </c:pt>
                <c:pt idx="38624">
                  <c:v>-7.1673029999999999E-3</c:v>
                </c:pt>
                <c:pt idx="38625">
                  <c:v>-4.0709479999999996E-3</c:v>
                </c:pt>
                <c:pt idx="38626">
                  <c:v>-4.3348670000000001E-3</c:v>
                </c:pt>
                <c:pt idx="38627">
                  <c:v>-5.5796960000000003E-3</c:v>
                </c:pt>
                <c:pt idx="38628">
                  <c:v>-1.1365414000000001E-2</c:v>
                </c:pt>
                <c:pt idx="38629">
                  <c:v>-3.824339E-3</c:v>
                </c:pt>
                <c:pt idx="38630">
                  <c:v>-2.760672E-3</c:v>
                </c:pt>
                <c:pt idx="38631">
                  <c:v>-2.7004139999999999E-3</c:v>
                </c:pt>
                <c:pt idx="38632">
                  <c:v>-5.2437330000000004E-3</c:v>
                </c:pt>
                <c:pt idx="38633">
                  <c:v>-1.0023763E-2</c:v>
                </c:pt>
                <c:pt idx="38634">
                  <c:v>-5.867634E-3</c:v>
                </c:pt>
                <c:pt idx="38635">
                  <c:v>-6.2866770000000001E-3</c:v>
                </c:pt>
                <c:pt idx="38636">
                  <c:v>-1.0581025000000001E-2</c:v>
                </c:pt>
                <c:pt idx="38637">
                  <c:v>-5.1095089999999999E-3</c:v>
                </c:pt>
                <c:pt idx="38638">
                  <c:v>-6.3856959999999997E-3</c:v>
                </c:pt>
                <c:pt idx="38639">
                  <c:v>-1.4533637E-2</c:v>
                </c:pt>
                <c:pt idx="38640">
                  <c:v>-1.1718676000000001E-2</c:v>
                </c:pt>
                <c:pt idx="38641">
                  <c:v>-6.9273829999999996E-3</c:v>
                </c:pt>
                <c:pt idx="38642">
                  <c:v>-4.0587720000000004E-3</c:v>
                </c:pt>
                <c:pt idx="38643">
                  <c:v>-7.2800790000000001E-3</c:v>
                </c:pt>
                <c:pt idx="38644">
                  <c:v>-1.8462425000000001E-2</c:v>
                </c:pt>
                <c:pt idx="38645">
                  <c:v>-1.3043446E-2</c:v>
                </c:pt>
                <c:pt idx="38646">
                  <c:v>-1.378567E-2</c:v>
                </c:pt>
                <c:pt idx="38647">
                  <c:v>-1.2029168999999999E-2</c:v>
                </c:pt>
                <c:pt idx="38648">
                  <c:v>-9.0853119999999999E-3</c:v>
                </c:pt>
                <c:pt idx="38649">
                  <c:v>-1.4978473000000001E-2</c:v>
                </c:pt>
                <c:pt idx="38650">
                  <c:v>-1.5737208999999999E-2</c:v>
                </c:pt>
                <c:pt idx="38651">
                  <c:v>-9.7299169999999994E-3</c:v>
                </c:pt>
                <c:pt idx="38652">
                  <c:v>-1.0580531000000001E-2</c:v>
                </c:pt>
                <c:pt idx="38653">
                  <c:v>-1.7036954E-2</c:v>
                </c:pt>
                <c:pt idx="38654">
                  <c:v>-1.6090198999999999E-2</c:v>
                </c:pt>
                <c:pt idx="38655">
                  <c:v>-1.4914103999999999E-2</c:v>
                </c:pt>
                <c:pt idx="38656">
                  <c:v>-1.8800987000000002E-2</c:v>
                </c:pt>
                <c:pt idx="38657">
                  <c:v>-7.6628440000000003E-3</c:v>
                </c:pt>
                <c:pt idx="38658">
                  <c:v>-1.5450726E-2</c:v>
                </c:pt>
                <c:pt idx="38659">
                  <c:v>-1.5000169000000001E-2</c:v>
                </c:pt>
                <c:pt idx="38660">
                  <c:v>-1.6030813000000001E-2</c:v>
                </c:pt>
                <c:pt idx="38661">
                  <c:v>-2.1302639000000002E-2</c:v>
                </c:pt>
                <c:pt idx="38662">
                  <c:v>-1.5983507000000001E-2</c:v>
                </c:pt>
                <c:pt idx="38663">
                  <c:v>-2.4452478E-2</c:v>
                </c:pt>
                <c:pt idx="38664">
                  <c:v>-1.3517271000000001E-2</c:v>
                </c:pt>
                <c:pt idx="38665">
                  <c:v>-1.2671190000000001E-2</c:v>
                </c:pt>
                <c:pt idx="38666">
                  <c:v>-1.8754384999999998E-2</c:v>
                </c:pt>
                <c:pt idx="38667">
                  <c:v>-1.8217153999999999E-2</c:v>
                </c:pt>
                <c:pt idx="38668">
                  <c:v>-2.4048145999999999E-2</c:v>
                </c:pt>
                <c:pt idx="38669">
                  <c:v>-1.0544378E-2</c:v>
                </c:pt>
                <c:pt idx="38670">
                  <c:v>-1.4444844E-2</c:v>
                </c:pt>
                <c:pt idx="38671">
                  <c:v>-1.6514781999999999E-2</c:v>
                </c:pt>
                <c:pt idx="38672">
                  <c:v>-1.9745728000000001E-2</c:v>
                </c:pt>
                <c:pt idx="38673">
                  <c:v>-1.5455307E-2</c:v>
                </c:pt>
                <c:pt idx="38674">
                  <c:v>-1.4851036E-2</c:v>
                </c:pt>
                <c:pt idx="38675">
                  <c:v>-1.5861716000000001E-2</c:v>
                </c:pt>
                <c:pt idx="38676">
                  <c:v>-1.5597529000000001E-2</c:v>
                </c:pt>
                <c:pt idx="38677">
                  <c:v>-1.7752747999999999E-2</c:v>
                </c:pt>
                <c:pt idx="38678">
                  <c:v>-1.4695705999999999E-2</c:v>
                </c:pt>
                <c:pt idx="38679">
                  <c:v>-1.9373854999999999E-2</c:v>
                </c:pt>
                <c:pt idx="38680">
                  <c:v>-1.7476085999999998E-2</c:v>
                </c:pt>
                <c:pt idx="38681">
                  <c:v>-1.0360384E-2</c:v>
                </c:pt>
                <c:pt idx="38682">
                  <c:v>-1.5662473E-2</c:v>
                </c:pt>
                <c:pt idx="38683">
                  <c:v>-1.4849055E-2</c:v>
                </c:pt>
                <c:pt idx="38684">
                  <c:v>-1.8655776999999998E-2</c:v>
                </c:pt>
                <c:pt idx="38685">
                  <c:v>-1.2449969E-2</c:v>
                </c:pt>
                <c:pt idx="38686">
                  <c:v>-1.1871262E-2</c:v>
                </c:pt>
                <c:pt idx="38687">
                  <c:v>-1.9574100000000001E-2</c:v>
                </c:pt>
                <c:pt idx="38688">
                  <c:v>-1.1285276E-2</c:v>
                </c:pt>
                <c:pt idx="38689">
                  <c:v>-1.6327560000000001E-2</c:v>
                </c:pt>
                <c:pt idx="38690">
                  <c:v>-1.1393522999999999E-2</c:v>
                </c:pt>
                <c:pt idx="38691">
                  <c:v>-1.1697087E-2</c:v>
                </c:pt>
                <c:pt idx="38692">
                  <c:v>-1.6337112000000001E-2</c:v>
                </c:pt>
                <c:pt idx="38693">
                  <c:v>-1.3724783000000001E-2</c:v>
                </c:pt>
                <c:pt idx="38694">
                  <c:v>-1.6164238000000001E-2</c:v>
                </c:pt>
                <c:pt idx="38695">
                  <c:v>-1.4056585E-2</c:v>
                </c:pt>
                <c:pt idx="38696">
                  <c:v>-1.2412616E-2</c:v>
                </c:pt>
                <c:pt idx="38697">
                  <c:v>-1.2695807999999999E-2</c:v>
                </c:pt>
                <c:pt idx="38698">
                  <c:v>-1.4893981000000001E-2</c:v>
                </c:pt>
                <c:pt idx="38699">
                  <c:v>-1.1008192E-2</c:v>
                </c:pt>
                <c:pt idx="38700">
                  <c:v>-1.1129363999999999E-2</c:v>
                </c:pt>
                <c:pt idx="38701">
                  <c:v>-2.0474796999999999E-2</c:v>
                </c:pt>
                <c:pt idx="38702">
                  <c:v>-1.3074405000000001E-2</c:v>
                </c:pt>
                <c:pt idx="38703">
                  <c:v>-1.5456565E-2</c:v>
                </c:pt>
                <c:pt idx="38704">
                  <c:v>-1.7367647999999999E-2</c:v>
                </c:pt>
                <c:pt idx="38705">
                  <c:v>-1.2841788E-2</c:v>
                </c:pt>
                <c:pt idx="38706">
                  <c:v>-1.5325719E-2</c:v>
                </c:pt>
                <c:pt idx="38707">
                  <c:v>-1.1115618000000001E-2</c:v>
                </c:pt>
                <c:pt idx="38708">
                  <c:v>-1.9782344E-2</c:v>
                </c:pt>
                <c:pt idx="38709">
                  <c:v>-1.4323763E-2</c:v>
                </c:pt>
                <c:pt idx="38710">
                  <c:v>-1.5492888999999999E-2</c:v>
                </c:pt>
                <c:pt idx="38711">
                  <c:v>-1.403454E-2</c:v>
                </c:pt>
                <c:pt idx="38712">
                  <c:v>-1.3753576999999999E-2</c:v>
                </c:pt>
                <c:pt idx="38713">
                  <c:v>-1.0392139999999999E-2</c:v>
                </c:pt>
                <c:pt idx="38714">
                  <c:v>-1.3158632E-2</c:v>
                </c:pt>
                <c:pt idx="38715">
                  <c:v>-1.8474231000000001E-2</c:v>
                </c:pt>
                <c:pt idx="38716">
                  <c:v>-1.5903746999999999E-2</c:v>
                </c:pt>
                <c:pt idx="38717">
                  <c:v>-1.3069413E-2</c:v>
                </c:pt>
                <c:pt idx="38718">
                  <c:v>-1.2857957999999999E-2</c:v>
                </c:pt>
                <c:pt idx="38719">
                  <c:v>-1.2334838000000001E-2</c:v>
                </c:pt>
                <c:pt idx="38720">
                  <c:v>-1.4254976000000001E-2</c:v>
                </c:pt>
                <c:pt idx="38721">
                  <c:v>-7.7070410000000004E-3</c:v>
                </c:pt>
                <c:pt idx="38722">
                  <c:v>-1.0285779E-2</c:v>
                </c:pt>
                <c:pt idx="38723">
                  <c:v>-1.2285613000000001E-2</c:v>
                </c:pt>
                <c:pt idx="38724">
                  <c:v>-7.3971139999999998E-3</c:v>
                </c:pt>
                <c:pt idx="38725">
                  <c:v>-8.8080369999999995E-3</c:v>
                </c:pt>
                <c:pt idx="38726">
                  <c:v>-1.6406301000000002E-2</c:v>
                </c:pt>
                <c:pt idx="38727">
                  <c:v>-1.1077178E-2</c:v>
                </c:pt>
                <c:pt idx="38728">
                  <c:v>-1.0529632000000001E-2</c:v>
                </c:pt>
                <c:pt idx="38729">
                  <c:v>-1.2739637999999999E-2</c:v>
                </c:pt>
                <c:pt idx="38730">
                  <c:v>-1.0300982E-2</c:v>
                </c:pt>
                <c:pt idx="38731">
                  <c:v>-1.1831524E-2</c:v>
                </c:pt>
                <c:pt idx="38732">
                  <c:v>-1.1947905E-2</c:v>
                </c:pt>
                <c:pt idx="38733">
                  <c:v>-9.0921149999999996E-3</c:v>
                </c:pt>
                <c:pt idx="38734">
                  <c:v>-1.4575563999999999E-2</c:v>
                </c:pt>
                <c:pt idx="38735">
                  <c:v>-1.3105188E-2</c:v>
                </c:pt>
                <c:pt idx="38736">
                  <c:v>-1.8612340000000002E-2</c:v>
                </c:pt>
                <c:pt idx="38737">
                  <c:v>-1.360857E-2</c:v>
                </c:pt>
                <c:pt idx="38738">
                  <c:v>-1.6154017E-2</c:v>
                </c:pt>
                <c:pt idx="38739">
                  <c:v>-8.8891249999999995E-3</c:v>
                </c:pt>
                <c:pt idx="38740">
                  <c:v>-1.1543764E-2</c:v>
                </c:pt>
                <c:pt idx="38741">
                  <c:v>-2.1275981999999999E-2</c:v>
                </c:pt>
                <c:pt idx="38742">
                  <c:v>-2.0678636E-2</c:v>
                </c:pt>
                <c:pt idx="38743">
                  <c:v>-1.1426985000000001E-2</c:v>
                </c:pt>
                <c:pt idx="38744">
                  <c:v>-1.4610260999999999E-2</c:v>
                </c:pt>
                <c:pt idx="38745">
                  <c:v>-1.9472291999999999E-2</c:v>
                </c:pt>
                <c:pt idx="38746">
                  <c:v>-1.3234368999999999E-2</c:v>
                </c:pt>
                <c:pt idx="38747">
                  <c:v>-1.7605603000000001E-2</c:v>
                </c:pt>
                <c:pt idx="38748">
                  <c:v>-2.0959321E-2</c:v>
                </c:pt>
                <c:pt idx="38749">
                  <c:v>-1.0399907E-2</c:v>
                </c:pt>
                <c:pt idx="38750">
                  <c:v>-1.3952295999999999E-2</c:v>
                </c:pt>
                <c:pt idx="38751">
                  <c:v>-2.1376269E-2</c:v>
                </c:pt>
                <c:pt idx="38752">
                  <c:v>-1.3991857E-2</c:v>
                </c:pt>
                <c:pt idx="38753">
                  <c:v>-1.3516330999999999E-2</c:v>
                </c:pt>
                <c:pt idx="38754">
                  <c:v>-1.6555797000000001E-2</c:v>
                </c:pt>
                <c:pt idx="38755">
                  <c:v>-1.2434097E-2</c:v>
                </c:pt>
                <c:pt idx="38756">
                  <c:v>-1.6324175999999999E-2</c:v>
                </c:pt>
                <c:pt idx="38757">
                  <c:v>-1.1321947000000001E-2</c:v>
                </c:pt>
                <c:pt idx="38758">
                  <c:v>-1.9065887E-2</c:v>
                </c:pt>
                <c:pt idx="38759">
                  <c:v>-7.6481680000000003E-3</c:v>
                </c:pt>
                <c:pt idx="38760">
                  <c:v>-1.4762803E-2</c:v>
                </c:pt>
                <c:pt idx="38761">
                  <c:v>-1.6630539999999999E-2</c:v>
                </c:pt>
                <c:pt idx="38762">
                  <c:v>-1.3830492E-2</c:v>
                </c:pt>
                <c:pt idx="38763">
                  <c:v>-1.3112398000000001E-2</c:v>
                </c:pt>
                <c:pt idx="38764">
                  <c:v>-1.0314215E-2</c:v>
                </c:pt>
                <c:pt idx="38765">
                  <c:v>-1.4976282E-2</c:v>
                </c:pt>
                <c:pt idx="38766">
                  <c:v>-1.2724846999999999E-2</c:v>
                </c:pt>
                <c:pt idx="38767">
                  <c:v>-1.7054225999999999E-2</c:v>
                </c:pt>
                <c:pt idx="38768">
                  <c:v>-1.6598559999999998E-2</c:v>
                </c:pt>
                <c:pt idx="38769">
                  <c:v>-1.6291907000000001E-2</c:v>
                </c:pt>
                <c:pt idx="38770">
                  <c:v>-1.4471369E-2</c:v>
                </c:pt>
                <c:pt idx="38771">
                  <c:v>-7.6240759999999996E-3</c:v>
                </c:pt>
                <c:pt idx="38772">
                  <c:v>-2.0459713000000001E-2</c:v>
                </c:pt>
                <c:pt idx="38773">
                  <c:v>-1.9883448000000001E-2</c:v>
                </c:pt>
                <c:pt idx="38774">
                  <c:v>-1.9112462E-2</c:v>
                </c:pt>
                <c:pt idx="38775">
                  <c:v>-1.3748117000000001E-2</c:v>
                </c:pt>
                <c:pt idx="38776">
                  <c:v>-1.5474111E-2</c:v>
                </c:pt>
                <c:pt idx="38777">
                  <c:v>-1.3172239000000001E-2</c:v>
                </c:pt>
                <c:pt idx="38778">
                  <c:v>-1.2224953E-2</c:v>
                </c:pt>
                <c:pt idx="38779">
                  <c:v>-2.2096312E-2</c:v>
                </c:pt>
                <c:pt idx="38780">
                  <c:v>-2.0384963999999998E-2</c:v>
                </c:pt>
                <c:pt idx="38781">
                  <c:v>-1.3249913E-2</c:v>
                </c:pt>
                <c:pt idx="38782">
                  <c:v>-1.9551217999999999E-2</c:v>
                </c:pt>
                <c:pt idx="38783">
                  <c:v>-1.4249850999999999E-2</c:v>
                </c:pt>
                <c:pt idx="38784">
                  <c:v>-1.3172603E-2</c:v>
                </c:pt>
                <c:pt idx="38785">
                  <c:v>-1.3269532000000001E-2</c:v>
                </c:pt>
                <c:pt idx="38786">
                  <c:v>-1.6783571000000001E-2</c:v>
                </c:pt>
                <c:pt idx="38787">
                  <c:v>-1.4436174E-2</c:v>
                </c:pt>
                <c:pt idx="38788">
                  <c:v>-1.0939977E-2</c:v>
                </c:pt>
                <c:pt idx="38789">
                  <c:v>-1.5348366E-2</c:v>
                </c:pt>
                <c:pt idx="38790">
                  <c:v>-1.6430410999999999E-2</c:v>
                </c:pt>
                <c:pt idx="38791">
                  <c:v>-9.6336359999999992E-3</c:v>
                </c:pt>
                <c:pt idx="38792">
                  <c:v>-1.8384784000000001E-2</c:v>
                </c:pt>
                <c:pt idx="38793">
                  <c:v>-1.2779835E-2</c:v>
                </c:pt>
                <c:pt idx="38794">
                  <c:v>-1.4662956E-2</c:v>
                </c:pt>
                <c:pt idx="38795">
                  <c:v>-1.8455908E-2</c:v>
                </c:pt>
                <c:pt idx="38796">
                  <c:v>-1.7280654999999999E-2</c:v>
                </c:pt>
                <c:pt idx="38797">
                  <c:v>-1.7319906999999999E-2</c:v>
                </c:pt>
                <c:pt idx="38798">
                  <c:v>-2.5659595E-2</c:v>
                </c:pt>
                <c:pt idx="38799">
                  <c:v>-1.3300208000000001E-2</c:v>
                </c:pt>
                <c:pt idx="38800">
                  <c:v>-2.1870793999999999E-2</c:v>
                </c:pt>
                <c:pt idx="38801">
                  <c:v>-1.9662493999999999E-2</c:v>
                </c:pt>
                <c:pt idx="38802">
                  <c:v>-1.6413436999999999E-2</c:v>
                </c:pt>
                <c:pt idx="38803">
                  <c:v>-1.9074689999999998E-2</c:v>
                </c:pt>
                <c:pt idx="38804">
                  <c:v>-2.3371432000000001E-2</c:v>
                </c:pt>
                <c:pt idx="38805">
                  <c:v>-2.1605512E-2</c:v>
                </c:pt>
                <c:pt idx="38806">
                  <c:v>-1.3466357E-2</c:v>
                </c:pt>
                <c:pt idx="38807">
                  <c:v>-2.1704675999999999E-2</c:v>
                </c:pt>
                <c:pt idx="38808">
                  <c:v>-2.0269232000000002E-2</c:v>
                </c:pt>
                <c:pt idx="38809">
                  <c:v>-2.0396096999999998E-2</c:v>
                </c:pt>
                <c:pt idx="38810">
                  <c:v>-2.3949551999999999E-2</c:v>
                </c:pt>
                <c:pt idx="38811">
                  <c:v>-2.3398171999999998E-2</c:v>
                </c:pt>
                <c:pt idx="38812">
                  <c:v>-2.5279695000000001E-2</c:v>
                </c:pt>
                <c:pt idx="38813">
                  <c:v>-1.7554291999999999E-2</c:v>
                </c:pt>
                <c:pt idx="38814">
                  <c:v>-2.0310132000000002E-2</c:v>
                </c:pt>
                <c:pt idx="38815">
                  <c:v>-1.7504604999999999E-2</c:v>
                </c:pt>
                <c:pt idx="38816">
                  <c:v>-1.2607052000000001E-2</c:v>
                </c:pt>
                <c:pt idx="38817">
                  <c:v>-2.3555164999999999E-2</c:v>
                </c:pt>
                <c:pt idx="38818">
                  <c:v>-1.2746726E-2</c:v>
                </c:pt>
                <c:pt idx="38819">
                  <c:v>-1.9055988999999999E-2</c:v>
                </c:pt>
                <c:pt idx="38820">
                  <c:v>-1.5145402000000001E-2</c:v>
                </c:pt>
                <c:pt idx="38821">
                  <c:v>-1.6962312E-2</c:v>
                </c:pt>
                <c:pt idx="38822">
                  <c:v>-1.9681133E-2</c:v>
                </c:pt>
                <c:pt idx="38823">
                  <c:v>-1.5003292E-2</c:v>
                </c:pt>
                <c:pt idx="38824">
                  <c:v>-1.4913009E-2</c:v>
                </c:pt>
                <c:pt idx="38825">
                  <c:v>-1.5047605E-2</c:v>
                </c:pt>
                <c:pt idx="38826">
                  <c:v>-1.6795701999999999E-2</c:v>
                </c:pt>
                <c:pt idx="38827">
                  <c:v>-1.6755118999999999E-2</c:v>
                </c:pt>
                <c:pt idx="38828">
                  <c:v>-1.9438253999999999E-2</c:v>
                </c:pt>
                <c:pt idx="38829">
                  <c:v>-1.352955E-2</c:v>
                </c:pt>
                <c:pt idx="38830">
                  <c:v>-1.5276585000000001E-2</c:v>
                </c:pt>
                <c:pt idx="38831">
                  <c:v>-1.5655552999999999E-2</c:v>
                </c:pt>
                <c:pt idx="38832">
                  <c:v>-1.7635878000000001E-2</c:v>
                </c:pt>
                <c:pt idx="38833">
                  <c:v>-1.9767098E-2</c:v>
                </c:pt>
                <c:pt idx="38834">
                  <c:v>-1.2221565E-2</c:v>
                </c:pt>
                <c:pt idx="38835">
                  <c:v>-1.5369476999999999E-2</c:v>
                </c:pt>
                <c:pt idx="38836">
                  <c:v>-1.8333308E-2</c:v>
                </c:pt>
                <c:pt idx="38837">
                  <c:v>-1.4607815999999999E-2</c:v>
                </c:pt>
                <c:pt idx="38838">
                  <c:v>-2.0751993999999999E-2</c:v>
                </c:pt>
                <c:pt idx="38839">
                  <c:v>-1.5241218000000001E-2</c:v>
                </c:pt>
                <c:pt idx="38840">
                  <c:v>-1.5021507999999999E-2</c:v>
                </c:pt>
                <c:pt idx="38841">
                  <c:v>-1.9621320000000001E-2</c:v>
                </c:pt>
                <c:pt idx="38842">
                  <c:v>-1.9604272999999998E-2</c:v>
                </c:pt>
                <c:pt idx="38843">
                  <c:v>-1.4118166999999999E-2</c:v>
                </c:pt>
                <c:pt idx="38844">
                  <c:v>-1.9799489999999999E-2</c:v>
                </c:pt>
                <c:pt idx="38845">
                  <c:v>-1.7768716E-2</c:v>
                </c:pt>
                <c:pt idx="38846">
                  <c:v>-1.6135133999999999E-2</c:v>
                </c:pt>
                <c:pt idx="38847">
                  <c:v>-1.3254818999999999E-2</c:v>
                </c:pt>
                <c:pt idx="38848">
                  <c:v>-1.6948089E-2</c:v>
                </c:pt>
                <c:pt idx="38849">
                  <c:v>-2.3866398E-2</c:v>
                </c:pt>
                <c:pt idx="38850">
                  <c:v>-2.0889251000000001E-2</c:v>
                </c:pt>
                <c:pt idx="38851">
                  <c:v>-2.0199444E-2</c:v>
                </c:pt>
                <c:pt idx="38852">
                  <c:v>-1.2602245E-2</c:v>
                </c:pt>
                <c:pt idx="38853">
                  <c:v>-2.0871310000000001E-2</c:v>
                </c:pt>
                <c:pt idx="38854">
                  <c:v>-1.5861635999999998E-2</c:v>
                </c:pt>
                <c:pt idx="38855">
                  <c:v>-1.4307939E-2</c:v>
                </c:pt>
                <c:pt idx="38856">
                  <c:v>-2.4422356999999999E-2</c:v>
                </c:pt>
                <c:pt idx="38857">
                  <c:v>-2.0357966000000002E-2</c:v>
                </c:pt>
                <c:pt idx="38858">
                  <c:v>-1.5714743999999999E-2</c:v>
                </c:pt>
                <c:pt idx="38859">
                  <c:v>-1.5039518E-2</c:v>
                </c:pt>
                <c:pt idx="38860">
                  <c:v>-1.8504824E-2</c:v>
                </c:pt>
                <c:pt idx="38861">
                  <c:v>-1.7244905000000001E-2</c:v>
                </c:pt>
                <c:pt idx="38862">
                  <c:v>-1.6594828999999998E-2</c:v>
                </c:pt>
                <c:pt idx="38863">
                  <c:v>-1.5428872999999999E-2</c:v>
                </c:pt>
                <c:pt idx="38864">
                  <c:v>-1.0292168000000001E-2</c:v>
                </c:pt>
                <c:pt idx="38865">
                  <c:v>-1.6863354000000001E-2</c:v>
                </c:pt>
                <c:pt idx="38866">
                  <c:v>-1.1276575E-2</c:v>
                </c:pt>
                <c:pt idx="38867">
                  <c:v>-8.9601980000000008E-3</c:v>
                </c:pt>
                <c:pt idx="38868">
                  <c:v>-1.4042575E-2</c:v>
                </c:pt>
                <c:pt idx="38869">
                  <c:v>-9.9459720000000008E-3</c:v>
                </c:pt>
                <c:pt idx="38870">
                  <c:v>-1.3401955E-2</c:v>
                </c:pt>
                <c:pt idx="38871">
                  <c:v>-3.6406569999999998E-3</c:v>
                </c:pt>
                <c:pt idx="38872">
                  <c:v>-1.7240088000000001E-2</c:v>
                </c:pt>
                <c:pt idx="38873">
                  <c:v>-6.9279199999999997E-3</c:v>
                </c:pt>
                <c:pt idx="38874">
                  <c:v>-9.3213020000000001E-3</c:v>
                </c:pt>
                <c:pt idx="38875">
                  <c:v>-1.3096649E-2</c:v>
                </c:pt>
                <c:pt idx="38876">
                  <c:v>-1.3805049E-2</c:v>
                </c:pt>
                <c:pt idx="38877">
                  <c:v>-1.1354820999999999E-2</c:v>
                </c:pt>
                <c:pt idx="38878">
                  <c:v>-7.8391810000000006E-3</c:v>
                </c:pt>
                <c:pt idx="38879">
                  <c:v>-1.0988474E-2</c:v>
                </c:pt>
                <c:pt idx="38880">
                  <c:v>-8.53224E-3</c:v>
                </c:pt>
                <c:pt idx="38881">
                  <c:v>-1.3062087E-2</c:v>
                </c:pt>
                <c:pt idx="38882">
                  <c:v>-1.4750798000000001E-2</c:v>
                </c:pt>
                <c:pt idx="38883">
                  <c:v>-5.7516210000000002E-3</c:v>
                </c:pt>
                <c:pt idx="38884">
                  <c:v>-9.9386430000000005E-3</c:v>
                </c:pt>
                <c:pt idx="38885">
                  <c:v>-9.8406280000000006E-3</c:v>
                </c:pt>
                <c:pt idx="38886">
                  <c:v>-6.9654790000000001E-3</c:v>
                </c:pt>
                <c:pt idx="38887">
                  <c:v>-1.8554067E-2</c:v>
                </c:pt>
                <c:pt idx="38888">
                  <c:v>-1.6591851000000001E-2</c:v>
                </c:pt>
                <c:pt idx="38889">
                  <c:v>-1.5400377999999999E-2</c:v>
                </c:pt>
                <c:pt idx="38890">
                  <c:v>-1.1797121000000001E-2</c:v>
                </c:pt>
                <c:pt idx="38891">
                  <c:v>1.6135008999999999E-2</c:v>
                </c:pt>
                <c:pt idx="38892">
                  <c:v>-1.4203722E-2</c:v>
                </c:pt>
                <c:pt idx="38893">
                  <c:v>-1.4312741E-2</c:v>
                </c:pt>
                <c:pt idx="38894">
                  <c:v>-1.7064322E-2</c:v>
                </c:pt>
                <c:pt idx="38895">
                  <c:v>-1.7712802E-2</c:v>
                </c:pt>
                <c:pt idx="38896">
                  <c:v>-9.9126679999999995E-3</c:v>
                </c:pt>
                <c:pt idx="38897">
                  <c:v>-4.7735659999999999E-3</c:v>
                </c:pt>
                <c:pt idx="38898">
                  <c:v>-4.6488190000000002E-3</c:v>
                </c:pt>
                <c:pt idx="38899">
                  <c:v>-4.83611E-4</c:v>
                </c:pt>
                <c:pt idx="38900">
                  <c:v>-1.7994428E-2</c:v>
                </c:pt>
                <c:pt idx="38901">
                  <c:v>-1.0617968E-2</c:v>
                </c:pt>
                <c:pt idx="38902">
                  <c:v>-7.1007309999999999E-3</c:v>
                </c:pt>
                <c:pt idx="38903">
                  <c:v>-1.3802916E-2</c:v>
                </c:pt>
                <c:pt idx="38904">
                  <c:v>-3.28423E-3</c:v>
                </c:pt>
                <c:pt idx="38905">
                  <c:v>-2.5681100000000002E-3</c:v>
                </c:pt>
                <c:pt idx="38906">
                  <c:v>-2.5199387E-2</c:v>
                </c:pt>
                <c:pt idx="38907">
                  <c:v>-1.0443410000000001E-3</c:v>
                </c:pt>
                <c:pt idx="38908">
                  <c:v>-1.8571138000000001E-2</c:v>
                </c:pt>
                <c:pt idx="38909">
                  <c:v>-1.2055868000000001E-2</c:v>
                </c:pt>
                <c:pt idx="38910">
                  <c:v>-1.5785892999999999E-2</c:v>
                </c:pt>
                <c:pt idx="38911">
                  <c:v>-9.2895979999999996E-3</c:v>
                </c:pt>
                <c:pt idx="38912">
                  <c:v>4.5471210000000003E-3</c:v>
                </c:pt>
                <c:pt idx="38913">
                  <c:v>-1.7868216999999999E-2</c:v>
                </c:pt>
                <c:pt idx="38914">
                  <c:v>-1.9923911999999998E-2</c:v>
                </c:pt>
                <c:pt idx="38915">
                  <c:v>-1.0767179999999999E-2</c:v>
                </c:pt>
                <c:pt idx="38916">
                  <c:v>-2.5574550000000001E-3</c:v>
                </c:pt>
                <c:pt idx="38917">
                  <c:v>-1.4194026E-2</c:v>
                </c:pt>
                <c:pt idx="38918">
                  <c:v>-1.311944E-2</c:v>
                </c:pt>
                <c:pt idx="38919">
                  <c:v>-7.0755210000000004E-3</c:v>
                </c:pt>
                <c:pt idx="38920">
                  <c:v>-1.3460450000000001E-2</c:v>
                </c:pt>
                <c:pt idx="38921">
                  <c:v>-1.4692304999999999E-2</c:v>
                </c:pt>
                <c:pt idx="38922">
                  <c:v>-8.2794110000000004E-3</c:v>
                </c:pt>
                <c:pt idx="38923">
                  <c:v>-3.400625E-3</c:v>
                </c:pt>
                <c:pt idx="38924">
                  <c:v>-1.4863135E-2</c:v>
                </c:pt>
                <c:pt idx="38925">
                  <c:v>-1.1380302E-2</c:v>
                </c:pt>
                <c:pt idx="38926">
                  <c:v>-7.7532800000000004E-4</c:v>
                </c:pt>
                <c:pt idx="38927">
                  <c:v>-7.2872140000000002E-3</c:v>
                </c:pt>
                <c:pt idx="38928">
                  <c:v>-1.2848160000000001E-2</c:v>
                </c:pt>
                <c:pt idx="38929">
                  <c:v>-1.1146366E-2</c:v>
                </c:pt>
                <c:pt idx="38930">
                  <c:v>-7.9985089999999991E-3</c:v>
                </c:pt>
                <c:pt idx="38931">
                  <c:v>-3.8552590000000002E-3</c:v>
                </c:pt>
                <c:pt idx="38932">
                  <c:v>-1.4428541E-2</c:v>
                </c:pt>
                <c:pt idx="38933">
                  <c:v>-1.3575001E-2</c:v>
                </c:pt>
                <c:pt idx="38934">
                  <c:v>-7.00951E-3</c:v>
                </c:pt>
                <c:pt idx="38935">
                  <c:v>-5.6100300000000002E-3</c:v>
                </c:pt>
                <c:pt idx="38936">
                  <c:v>-9.3206130000000002E-3</c:v>
                </c:pt>
                <c:pt idx="38937">
                  <c:v>-1.3356303999999999E-2</c:v>
                </c:pt>
                <c:pt idx="38938">
                  <c:v>-1.0369835000000001E-2</c:v>
                </c:pt>
                <c:pt idx="38939">
                  <c:v>-1.3972307999999999E-2</c:v>
                </c:pt>
                <c:pt idx="38940">
                  <c:v>-1.1317937E-2</c:v>
                </c:pt>
                <c:pt idx="38941">
                  <c:v>-1.2802852999999999E-2</c:v>
                </c:pt>
                <c:pt idx="38942">
                  <c:v>-6.5793120000000004E-3</c:v>
                </c:pt>
                <c:pt idx="38943">
                  <c:v>-7.2023039999999997E-3</c:v>
                </c:pt>
                <c:pt idx="38944">
                  <c:v>-9.0947460000000008E-3</c:v>
                </c:pt>
                <c:pt idx="38945">
                  <c:v>-1.2950797999999999E-2</c:v>
                </c:pt>
                <c:pt idx="38946">
                  <c:v>-1.3051465E-2</c:v>
                </c:pt>
                <c:pt idx="38947">
                  <c:v>-1.906811E-3</c:v>
                </c:pt>
                <c:pt idx="38948">
                  <c:v>-8.0698980000000007E-3</c:v>
                </c:pt>
                <c:pt idx="38949">
                  <c:v>-1.6591829999999998E-2</c:v>
                </c:pt>
                <c:pt idx="38950">
                  <c:v>-6.2670199999999999E-3</c:v>
                </c:pt>
                <c:pt idx="38951">
                  <c:v>-1.086816E-2</c:v>
                </c:pt>
                <c:pt idx="38952">
                  <c:v>-1.2027169000000001E-2</c:v>
                </c:pt>
                <c:pt idx="38953">
                  <c:v>-5.290108E-3</c:v>
                </c:pt>
                <c:pt idx="38954">
                  <c:v>-1.7284453000000002E-2</c:v>
                </c:pt>
                <c:pt idx="38955">
                  <c:v>-6.5466530000000004E-3</c:v>
                </c:pt>
                <c:pt idx="38956">
                  <c:v>-4.721322E-3</c:v>
                </c:pt>
                <c:pt idx="38957">
                  <c:v>-1.3845761999999999E-2</c:v>
                </c:pt>
                <c:pt idx="38958">
                  <c:v>-1.3400216E-2</c:v>
                </c:pt>
                <c:pt idx="38959">
                  <c:v>-4.1636210000000002E-3</c:v>
                </c:pt>
                <c:pt idx="38960">
                  <c:v>-9.7663790000000004E-3</c:v>
                </c:pt>
                <c:pt idx="38961">
                  <c:v>-1.3980454999999999E-2</c:v>
                </c:pt>
                <c:pt idx="38962">
                  <c:v>-6.9726140000000002E-3</c:v>
                </c:pt>
                <c:pt idx="38963">
                  <c:v>-5.1612250000000002E-3</c:v>
                </c:pt>
                <c:pt idx="38964">
                  <c:v>-8.6558250000000007E-3</c:v>
                </c:pt>
                <c:pt idx="38965">
                  <c:v>-1.1276823E-2</c:v>
                </c:pt>
                <c:pt idx="38966">
                  <c:v>-5.6771999999999997E-4</c:v>
                </c:pt>
                <c:pt idx="38967">
                  <c:v>-1.2091945999999999E-2</c:v>
                </c:pt>
                <c:pt idx="38968">
                  <c:v>-1.3122322E-2</c:v>
                </c:pt>
                <c:pt idx="38969">
                  <c:v>-2.766204E-3</c:v>
                </c:pt>
                <c:pt idx="38970">
                  <c:v>-1.0838778E-2</c:v>
                </c:pt>
                <c:pt idx="38971">
                  <c:v>-8.6607799999999999E-3</c:v>
                </c:pt>
                <c:pt idx="38972">
                  <c:v>-5.6186509999999997E-3</c:v>
                </c:pt>
                <c:pt idx="38973">
                  <c:v>-4.4227169999999996E-3</c:v>
                </c:pt>
                <c:pt idx="38974">
                  <c:v>-4.4094010000000003E-3</c:v>
                </c:pt>
                <c:pt idx="38975">
                  <c:v>-6.0483109999999998E-3</c:v>
                </c:pt>
                <c:pt idx="38976">
                  <c:v>-1.7028309999999999E-3</c:v>
                </c:pt>
                <c:pt idx="38977">
                  <c:v>-8.3037600000000003E-3</c:v>
                </c:pt>
                <c:pt idx="38978">
                  <c:v>-7.9532879999999993E-3</c:v>
                </c:pt>
                <c:pt idx="38979">
                  <c:v>-9.1525200000000008E-3</c:v>
                </c:pt>
                <c:pt idx="38980">
                  <c:v>-5.7276949999999997E-3</c:v>
                </c:pt>
                <c:pt idx="38981">
                  <c:v>-3.3984200000000001E-3</c:v>
                </c:pt>
                <c:pt idx="38982">
                  <c:v>-5.4061769999999999E-3</c:v>
                </c:pt>
                <c:pt idx="38983">
                  <c:v>-5.7338400000000002E-4</c:v>
                </c:pt>
                <c:pt idx="38984">
                  <c:v>-4.1590639999999996E-3</c:v>
                </c:pt>
                <c:pt idx="38985">
                  <c:v>-7.0750049999999997E-3</c:v>
                </c:pt>
                <c:pt idx="38986">
                  <c:v>-9.3215799999999999E-4</c:v>
                </c:pt>
                <c:pt idx="38987">
                  <c:v>-2.793504E-3</c:v>
                </c:pt>
                <c:pt idx="38988">
                  <c:v>-1.0717473999999999E-2</c:v>
                </c:pt>
                <c:pt idx="38989">
                  <c:v>-5.3364770000000001E-3</c:v>
                </c:pt>
                <c:pt idx="38990">
                  <c:v>-3.373994E-3</c:v>
                </c:pt>
                <c:pt idx="38991">
                  <c:v>-4.3831399999999998E-3</c:v>
                </c:pt>
                <c:pt idx="38992">
                  <c:v>-6.6060809999999998E-3</c:v>
                </c:pt>
                <c:pt idx="38993">
                  <c:v>-3.4108089999999999E-3</c:v>
                </c:pt>
                <c:pt idx="38994">
                  <c:v>1.5999289999999999E-3</c:v>
                </c:pt>
                <c:pt idx="38995">
                  <c:v>-2.6416090000000001E-3</c:v>
                </c:pt>
                <c:pt idx="38996">
                  <c:v>-7.8717909999999995E-3</c:v>
                </c:pt>
                <c:pt idx="38997">
                  <c:v>-1.0045744000000001E-2</c:v>
                </c:pt>
                <c:pt idx="38998">
                  <c:v>-6.0643190000000003E-3</c:v>
                </c:pt>
                <c:pt idx="38999">
                  <c:v>-6.3988930000000001E-3</c:v>
                </c:pt>
                <c:pt idx="39000">
                  <c:v>-7.1578939999999997E-3</c:v>
                </c:pt>
                <c:pt idx="39001">
                  <c:v>-5.4744279999999999E-3</c:v>
                </c:pt>
                <c:pt idx="39002">
                  <c:v>-4.6634959999999996E-3</c:v>
                </c:pt>
                <c:pt idx="39003">
                  <c:v>-7.0411730000000004E-3</c:v>
                </c:pt>
                <c:pt idx="39004">
                  <c:v>-5.6278329999999996E-3</c:v>
                </c:pt>
                <c:pt idx="39005">
                  <c:v>-7.1232659999999996E-3</c:v>
                </c:pt>
                <c:pt idx="39006">
                  <c:v>-7.6985100000000004E-3</c:v>
                </c:pt>
                <c:pt idx="39007">
                  <c:v>-7.7043399999999996E-3</c:v>
                </c:pt>
                <c:pt idx="39008">
                  <c:v>-6.6095140000000004E-3</c:v>
                </c:pt>
                <c:pt idx="39009">
                  <c:v>-5.8370879999999998E-3</c:v>
                </c:pt>
                <c:pt idx="39010">
                  <c:v>-1.0137827E-2</c:v>
                </c:pt>
                <c:pt idx="39011">
                  <c:v>-1.1470363000000001E-2</c:v>
                </c:pt>
                <c:pt idx="39012">
                  <c:v>-6.4513699999999997E-3</c:v>
                </c:pt>
                <c:pt idx="39013">
                  <c:v>-1.6047257999999998E-2</c:v>
                </c:pt>
                <c:pt idx="39014">
                  <c:v>-6.8785280000000001E-3</c:v>
                </c:pt>
                <c:pt idx="39015">
                  <c:v>-9.6813939999999994E-3</c:v>
                </c:pt>
                <c:pt idx="39016">
                  <c:v>-8.351944E-3</c:v>
                </c:pt>
                <c:pt idx="39017">
                  <c:v>-1.129342E-2</c:v>
                </c:pt>
                <c:pt idx="39018">
                  <c:v>-1.1467590999999999E-2</c:v>
                </c:pt>
                <c:pt idx="39019">
                  <c:v>-9.6144400000000001E-3</c:v>
                </c:pt>
                <c:pt idx="39020">
                  <c:v>-1.1728189999999999E-2</c:v>
                </c:pt>
                <c:pt idx="39021">
                  <c:v>-1.1855975E-2</c:v>
                </c:pt>
                <c:pt idx="39022">
                  <c:v>-1.0143829E-2</c:v>
                </c:pt>
                <c:pt idx="39023">
                  <c:v>-1.4406013E-2</c:v>
                </c:pt>
                <c:pt idx="39024">
                  <c:v>-5.0021249999999996E-3</c:v>
                </c:pt>
                <c:pt idx="39025">
                  <c:v>-1.0127304E-2</c:v>
                </c:pt>
                <c:pt idx="39026">
                  <c:v>-1.4254938E-2</c:v>
                </c:pt>
                <c:pt idx="39027">
                  <c:v>-1.0042349000000001E-2</c:v>
                </c:pt>
                <c:pt idx="39028">
                  <c:v>-2.1961440000000001E-3</c:v>
                </c:pt>
                <c:pt idx="39029">
                  <c:v>-1.1286591E-2</c:v>
                </c:pt>
                <c:pt idx="39030">
                  <c:v>-1.4097557E-2</c:v>
                </c:pt>
                <c:pt idx="39031">
                  <c:v>-3.3068400000000001E-3</c:v>
                </c:pt>
                <c:pt idx="39032">
                  <c:v>-9.9050869999999999E-3</c:v>
                </c:pt>
                <c:pt idx="39033">
                  <c:v>-8.3976559999999999E-3</c:v>
                </c:pt>
                <c:pt idx="39034">
                  <c:v>-6.2362349999999997E-3</c:v>
                </c:pt>
                <c:pt idx="39035">
                  <c:v>-2.3312889999999998E-3</c:v>
                </c:pt>
                <c:pt idx="39036">
                  <c:v>-4.79205E-3</c:v>
                </c:pt>
                <c:pt idx="39037">
                  <c:v>3.9307699999999998E-4</c:v>
                </c:pt>
                <c:pt idx="39038">
                  <c:v>-4.2634600000000002E-3</c:v>
                </c:pt>
                <c:pt idx="39039">
                  <c:v>-8.3660350000000008E-3</c:v>
                </c:pt>
                <c:pt idx="39040">
                  <c:v>4.5116799999999997E-3</c:v>
                </c:pt>
                <c:pt idx="39041">
                  <c:v>-7.0387059999999996E-3</c:v>
                </c:pt>
                <c:pt idx="39042">
                  <c:v>-6.4120649999999998E-3</c:v>
                </c:pt>
                <c:pt idx="39043">
                  <c:v>1.0314499999999999E-3</c:v>
                </c:pt>
                <c:pt idx="39044">
                  <c:v>2.7937300000000002E-4</c:v>
                </c:pt>
                <c:pt idx="39045">
                  <c:v>-4.5609179999999997E-3</c:v>
                </c:pt>
                <c:pt idx="39046">
                  <c:v>-6.8989059999999998E-3</c:v>
                </c:pt>
                <c:pt idx="39047">
                  <c:v>-2.6168889999999998E-3</c:v>
                </c:pt>
                <c:pt idx="39048">
                  <c:v>1.1160639999999999E-3</c:v>
                </c:pt>
                <c:pt idx="39049">
                  <c:v>-3.7686909999999998E-3</c:v>
                </c:pt>
                <c:pt idx="39050">
                  <c:v>-2.6925069999999998E-3</c:v>
                </c:pt>
                <c:pt idx="39051">
                  <c:v>-4.8395970000000002E-3</c:v>
                </c:pt>
                <c:pt idx="39052">
                  <c:v>-2.0358220000000001E-3</c:v>
                </c:pt>
                <c:pt idx="39053">
                  <c:v>-3.7099640000000001E-3</c:v>
                </c:pt>
                <c:pt idx="39054">
                  <c:v>-7.4128229999999998E-3</c:v>
                </c:pt>
                <c:pt idx="39055">
                  <c:v>-5.9627630000000003E-3</c:v>
                </c:pt>
                <c:pt idx="39056">
                  <c:v>1.09062E-3</c:v>
                </c:pt>
                <c:pt idx="39057">
                  <c:v>-7.0785450000000003E-3</c:v>
                </c:pt>
                <c:pt idx="39058">
                  <c:v>-9.2082750000000001E-3</c:v>
                </c:pt>
                <c:pt idx="39059">
                  <c:v>-6.1039529999999996E-3</c:v>
                </c:pt>
                <c:pt idx="39060">
                  <c:v>-2.4945710000000001E-3</c:v>
                </c:pt>
                <c:pt idx="39061">
                  <c:v>-3.2698599999999999E-3</c:v>
                </c:pt>
                <c:pt idx="39062">
                  <c:v>-7.6302599999999998E-4</c:v>
                </c:pt>
                <c:pt idx="39063">
                  <c:v>-1.0007741000000001E-2</c:v>
                </c:pt>
                <c:pt idx="39064">
                  <c:v>-5.3565310000000003E-3</c:v>
                </c:pt>
                <c:pt idx="39065">
                  <c:v>-2.1515869999999999E-3</c:v>
                </c:pt>
                <c:pt idx="39066">
                  <c:v>-5.2315319999999997E-3</c:v>
                </c:pt>
                <c:pt idx="39067">
                  <c:v>-9.9925269999999993E-3</c:v>
                </c:pt>
                <c:pt idx="39068">
                  <c:v>-6.5922029999999996E-3</c:v>
                </c:pt>
                <c:pt idx="39069">
                  <c:v>-3.8132439999999999E-3</c:v>
                </c:pt>
                <c:pt idx="39070">
                  <c:v>-1.274229E-2</c:v>
                </c:pt>
                <c:pt idx="39071">
                  <c:v>-2.2908440000000002E-3</c:v>
                </c:pt>
                <c:pt idx="39072">
                  <c:v>1.41421E-4</c:v>
                </c:pt>
                <c:pt idx="39073">
                  <c:v>-1.0137037999999999E-2</c:v>
                </c:pt>
                <c:pt idx="39074">
                  <c:v>-1.0840112000000001E-2</c:v>
                </c:pt>
                <c:pt idx="39075">
                  <c:v>-3.3483060000000001E-3</c:v>
                </c:pt>
                <c:pt idx="39076">
                  <c:v>-1.724843E-3</c:v>
                </c:pt>
                <c:pt idx="39077">
                  <c:v>-1.1093996E-2</c:v>
                </c:pt>
                <c:pt idx="39078">
                  <c:v>-6.4347969999999999E-3</c:v>
                </c:pt>
                <c:pt idx="39079">
                  <c:v>-9.4784610000000005E-3</c:v>
                </c:pt>
                <c:pt idx="39080">
                  <c:v>-3.0860760000000001E-3</c:v>
                </c:pt>
                <c:pt idx="39081">
                  <c:v>-2.0056940000000001E-3</c:v>
                </c:pt>
                <c:pt idx="39082">
                  <c:v>-7.125887E-3</c:v>
                </c:pt>
                <c:pt idx="39083">
                  <c:v>-7.8901890000000006E-3</c:v>
                </c:pt>
                <c:pt idx="39084">
                  <c:v>-6.6155989999999998E-3</c:v>
                </c:pt>
                <c:pt idx="39085">
                  <c:v>-6.9590939999999999E-3</c:v>
                </c:pt>
                <c:pt idx="39086">
                  <c:v>-1.2016437E-2</c:v>
                </c:pt>
                <c:pt idx="39087">
                  <c:v>-8.8948529999999994E-3</c:v>
                </c:pt>
                <c:pt idx="39088">
                  <c:v>-1.3301439999999999E-3</c:v>
                </c:pt>
                <c:pt idx="39089">
                  <c:v>-5.1463430000000003E-3</c:v>
                </c:pt>
                <c:pt idx="39090">
                  <c:v>-6.5953690000000002E-3</c:v>
                </c:pt>
                <c:pt idx="39091">
                  <c:v>-3.8183240000000001E-3</c:v>
                </c:pt>
                <c:pt idx="39092">
                  <c:v>-6.0473899999999997E-3</c:v>
                </c:pt>
                <c:pt idx="39093">
                  <c:v>-7.5692709999999998E-3</c:v>
                </c:pt>
                <c:pt idx="39094">
                  <c:v>-4.6930569999999996E-3</c:v>
                </c:pt>
                <c:pt idx="39095">
                  <c:v>-8.1016370000000001E-3</c:v>
                </c:pt>
                <c:pt idx="39096">
                  <c:v>-5.5516599999999999E-3</c:v>
                </c:pt>
                <c:pt idx="39097">
                  <c:v>-5.4127059999999998E-3</c:v>
                </c:pt>
                <c:pt idx="39098">
                  <c:v>-6.8521440000000001E-3</c:v>
                </c:pt>
                <c:pt idx="39099">
                  <c:v>-4.0384389999999996E-3</c:v>
                </c:pt>
                <c:pt idx="39100">
                  <c:v>-5.7569769999999999E-3</c:v>
                </c:pt>
                <c:pt idx="39101">
                  <c:v>-3.6279200000000002E-3</c:v>
                </c:pt>
                <c:pt idx="39102">
                  <c:v>-3.9461670000000004E-3</c:v>
                </c:pt>
                <c:pt idx="39103">
                  <c:v>-4.7504890000000001E-3</c:v>
                </c:pt>
                <c:pt idx="39104">
                  <c:v>-7.4844899999999999E-3</c:v>
                </c:pt>
                <c:pt idx="39105">
                  <c:v>-8.5826349999999999E-3</c:v>
                </c:pt>
                <c:pt idx="39106">
                  <c:v>-4.9769799999999998E-3</c:v>
                </c:pt>
                <c:pt idx="39107">
                  <c:v>-4.2553089999999997E-3</c:v>
                </c:pt>
                <c:pt idx="39108">
                  <c:v>-4.7519880000000004E-3</c:v>
                </c:pt>
                <c:pt idx="39109">
                  <c:v>-8.5386969999999996E-3</c:v>
                </c:pt>
                <c:pt idx="39110">
                  <c:v>-7.0047160000000002E-3</c:v>
                </c:pt>
                <c:pt idx="39111">
                  <c:v>-7.5208560000000002E-3</c:v>
                </c:pt>
                <c:pt idx="39112">
                  <c:v>-2.3695040000000001E-3</c:v>
                </c:pt>
                <c:pt idx="39113">
                  <c:v>-7.3150369999999999E-3</c:v>
                </c:pt>
                <c:pt idx="39114">
                  <c:v>-6.675612E-3</c:v>
                </c:pt>
                <c:pt idx="39115">
                  <c:v>-3.9520199999999997E-3</c:v>
                </c:pt>
                <c:pt idx="39116">
                  <c:v>-8.5656810000000003E-3</c:v>
                </c:pt>
                <c:pt idx="39117">
                  <c:v>-2.4389469999999999E-3</c:v>
                </c:pt>
                <c:pt idx="39118">
                  <c:v>-7.1189199999999999E-3</c:v>
                </c:pt>
                <c:pt idx="39119">
                  <c:v>-6.8835509999999999E-3</c:v>
                </c:pt>
                <c:pt idx="39120">
                  <c:v>-3.9607319999999998E-3</c:v>
                </c:pt>
                <c:pt idx="39121">
                  <c:v>-7.6673970000000003E-3</c:v>
                </c:pt>
                <c:pt idx="39122">
                  <c:v>-5.7893349999999996E-3</c:v>
                </c:pt>
                <c:pt idx="39123">
                  <c:v>-6.9429569999999996E-3</c:v>
                </c:pt>
                <c:pt idx="39124">
                  <c:v>-3.9184040000000003E-3</c:v>
                </c:pt>
                <c:pt idx="39125">
                  <c:v>-2.7186670000000001E-3</c:v>
                </c:pt>
                <c:pt idx="39126">
                  <c:v>-2.367662E-3</c:v>
                </c:pt>
                <c:pt idx="39127">
                  <c:v>-3.0798290000000001E-3</c:v>
                </c:pt>
                <c:pt idx="39128">
                  <c:v>-4.3938320000000003E-3</c:v>
                </c:pt>
                <c:pt idx="39129">
                  <c:v>-3.7204600000000001E-3</c:v>
                </c:pt>
                <c:pt idx="39130">
                  <c:v>1.916386E-3</c:v>
                </c:pt>
                <c:pt idx="39131">
                  <c:v>4.0439799999999999E-4</c:v>
                </c:pt>
                <c:pt idx="39132">
                  <c:v>-3.2385399999999998E-3</c:v>
                </c:pt>
                <c:pt idx="39133">
                  <c:v>-5.0811809999999997E-3</c:v>
                </c:pt>
                <c:pt idx="39134">
                  <c:v>-3.9794310000000003E-3</c:v>
                </c:pt>
                <c:pt idx="39135">
                  <c:v>-5.1750400000000001E-4</c:v>
                </c:pt>
                <c:pt idx="39136">
                  <c:v>-4.8001329999999998E-3</c:v>
                </c:pt>
                <c:pt idx="39137">
                  <c:v>-4.9830079999999997E-3</c:v>
                </c:pt>
                <c:pt idx="39138">
                  <c:v>-5.7252309999999999E-3</c:v>
                </c:pt>
                <c:pt idx="39139">
                  <c:v>-1.9320959999999999E-3</c:v>
                </c:pt>
                <c:pt idx="39140">
                  <c:v>4.1734670000000001E-3</c:v>
                </c:pt>
                <c:pt idx="39141">
                  <c:v>-4.1799380000000002E-3</c:v>
                </c:pt>
                <c:pt idx="39142">
                  <c:v>-7.5602890000000004E-3</c:v>
                </c:pt>
                <c:pt idx="39143">
                  <c:v>3.5522319999999998E-3</c:v>
                </c:pt>
                <c:pt idx="39144">
                  <c:v>-1.595658E-3</c:v>
                </c:pt>
                <c:pt idx="39145">
                  <c:v>-8.8546860000000005E-3</c:v>
                </c:pt>
                <c:pt idx="39146">
                  <c:v>-7.805134E-3</c:v>
                </c:pt>
                <c:pt idx="39147">
                  <c:v>-3.4815639999999999E-3</c:v>
                </c:pt>
                <c:pt idx="39148">
                  <c:v>-5.2477729999999998E-3</c:v>
                </c:pt>
                <c:pt idx="39149">
                  <c:v>-6.9981380000000001E-3</c:v>
                </c:pt>
                <c:pt idx="39150">
                  <c:v>-3.606335E-3</c:v>
                </c:pt>
                <c:pt idx="39151">
                  <c:v>-9.0849899999999994E-3</c:v>
                </c:pt>
                <c:pt idx="39152">
                  <c:v>-3.4454809999999998E-3</c:v>
                </c:pt>
                <c:pt idx="39153">
                  <c:v>-2.5093799999999999E-3</c:v>
                </c:pt>
                <c:pt idx="39154">
                  <c:v>-1.0920133E-2</c:v>
                </c:pt>
                <c:pt idx="39155">
                  <c:v>-7.8868210000000005E-3</c:v>
                </c:pt>
                <c:pt idx="39156">
                  <c:v>4.4754099999999998E-4</c:v>
                </c:pt>
                <c:pt idx="39157">
                  <c:v>-7.7145149999999999E-3</c:v>
                </c:pt>
                <c:pt idx="39158">
                  <c:v>-1.3801701E-2</c:v>
                </c:pt>
                <c:pt idx="39159">
                  <c:v>-6.304484E-3</c:v>
                </c:pt>
                <c:pt idx="39160">
                  <c:v>-5.8493499999999997E-3</c:v>
                </c:pt>
                <c:pt idx="39161">
                  <c:v>-7.0952070000000001E-3</c:v>
                </c:pt>
                <c:pt idx="39162">
                  <c:v>-1.7769955E-2</c:v>
                </c:pt>
                <c:pt idx="39163">
                  <c:v>-7.187293E-3</c:v>
                </c:pt>
                <c:pt idx="39164">
                  <c:v>-1.1125575E-2</c:v>
                </c:pt>
                <c:pt idx="39165">
                  <c:v>-2.0632800000000001E-4</c:v>
                </c:pt>
                <c:pt idx="39166">
                  <c:v>-6.0809949999999996E-3</c:v>
                </c:pt>
                <c:pt idx="39167">
                  <c:v>-1.0853554E-2</c:v>
                </c:pt>
                <c:pt idx="39168">
                  <c:v>-3.1298540000000001E-3</c:v>
                </c:pt>
                <c:pt idx="39169">
                  <c:v>-8.7161430000000008E-3</c:v>
                </c:pt>
                <c:pt idx="39170">
                  <c:v>-2.0252955999999999E-2</c:v>
                </c:pt>
                <c:pt idx="39171">
                  <c:v>-9.5770400000000002E-3</c:v>
                </c:pt>
                <c:pt idx="39172">
                  <c:v>-4.6240919999999998E-3</c:v>
                </c:pt>
                <c:pt idx="39173">
                  <c:v>2.7722549999999999E-3</c:v>
                </c:pt>
                <c:pt idx="39174">
                  <c:v>6.6471550000000001E-3</c:v>
                </c:pt>
                <c:pt idx="39175">
                  <c:v>4.0036890000000004E-3</c:v>
                </c:pt>
                <c:pt idx="39176">
                  <c:v>-1.419039E-3</c:v>
                </c:pt>
                <c:pt idx="39177" formatCode="0.00E+00">
                  <c:v>-7.1734400000000002E-5</c:v>
                </c:pt>
                <c:pt idx="39178">
                  <c:v>4.2061010000000003E-3</c:v>
                </c:pt>
                <c:pt idx="39179">
                  <c:v>5.1789130000000003E-3</c:v>
                </c:pt>
                <c:pt idx="39180">
                  <c:v>-4.191419E-3</c:v>
                </c:pt>
                <c:pt idx="39181">
                  <c:v>7.3800030000000004E-3</c:v>
                </c:pt>
                <c:pt idx="39182">
                  <c:v>2.0255055000000001E-2</c:v>
                </c:pt>
                <c:pt idx="39183">
                  <c:v>7.670484E-3</c:v>
                </c:pt>
                <c:pt idx="39184">
                  <c:v>8.49047E-3</c:v>
                </c:pt>
                <c:pt idx="39185">
                  <c:v>1.4399205999999999E-2</c:v>
                </c:pt>
                <c:pt idx="39186">
                  <c:v>2.2130895000000001E-2</c:v>
                </c:pt>
                <c:pt idx="39187">
                  <c:v>1.1906600999999999E-2</c:v>
                </c:pt>
                <c:pt idx="39188">
                  <c:v>1.3514351000000001E-2</c:v>
                </c:pt>
                <c:pt idx="39189">
                  <c:v>1.5494389000000001E-2</c:v>
                </c:pt>
                <c:pt idx="39190">
                  <c:v>1.2552661E-2</c:v>
                </c:pt>
                <c:pt idx="39191">
                  <c:v>8.1453250000000001E-3</c:v>
                </c:pt>
                <c:pt idx="39192">
                  <c:v>1.7369183E-2</c:v>
                </c:pt>
                <c:pt idx="39193">
                  <c:v>1.2139351E-2</c:v>
                </c:pt>
                <c:pt idx="39194">
                  <c:v>1.0667955E-2</c:v>
                </c:pt>
                <c:pt idx="39195">
                  <c:v>1.3313774E-2</c:v>
                </c:pt>
                <c:pt idx="39196">
                  <c:v>1.1643706E-2</c:v>
                </c:pt>
                <c:pt idx="39197">
                  <c:v>4.4401520000000002E-3</c:v>
                </c:pt>
                <c:pt idx="39198">
                  <c:v>7.1935940000000002E-3</c:v>
                </c:pt>
                <c:pt idx="39199">
                  <c:v>6.1535749999999997E-3</c:v>
                </c:pt>
                <c:pt idx="39200">
                  <c:v>7.2721030000000002E-3</c:v>
                </c:pt>
                <c:pt idx="39201">
                  <c:v>1.9464473999999999E-2</c:v>
                </c:pt>
                <c:pt idx="39202">
                  <c:v>6.0908790000000004E-3</c:v>
                </c:pt>
                <c:pt idx="39203">
                  <c:v>6.5236010000000004E-3</c:v>
                </c:pt>
                <c:pt idx="39204">
                  <c:v>1.2942085000000001E-2</c:v>
                </c:pt>
                <c:pt idx="39205">
                  <c:v>9.4386569999999996E-3</c:v>
                </c:pt>
                <c:pt idx="39206">
                  <c:v>1.7945859999999999E-3</c:v>
                </c:pt>
                <c:pt idx="39207">
                  <c:v>8.9872330000000007E-3</c:v>
                </c:pt>
                <c:pt idx="39208">
                  <c:v>8.8474169999999998E-3</c:v>
                </c:pt>
                <c:pt idx="39209">
                  <c:v>3.0275800000000002E-3</c:v>
                </c:pt>
                <c:pt idx="39210">
                  <c:v>1.0413591E-2</c:v>
                </c:pt>
                <c:pt idx="39211">
                  <c:v>6.2511830000000004E-3</c:v>
                </c:pt>
                <c:pt idx="39212">
                  <c:v>2.4913320000000002E-3</c:v>
                </c:pt>
                <c:pt idx="39213">
                  <c:v>3.0858389999999999E-3</c:v>
                </c:pt>
                <c:pt idx="39214">
                  <c:v>7.2249239999999998E-3</c:v>
                </c:pt>
                <c:pt idx="39215">
                  <c:v>1.0934747999999999E-2</c:v>
                </c:pt>
                <c:pt idx="39216">
                  <c:v>5.450234E-3</c:v>
                </c:pt>
                <c:pt idx="39217">
                  <c:v>4.024723E-3</c:v>
                </c:pt>
                <c:pt idx="39218">
                  <c:v>6.0436650000000001E-3</c:v>
                </c:pt>
                <c:pt idx="39219">
                  <c:v>7.6536130000000001E-3</c:v>
                </c:pt>
                <c:pt idx="39220">
                  <c:v>2.727031E-3</c:v>
                </c:pt>
                <c:pt idx="39221">
                  <c:v>1.1654479000000001E-2</c:v>
                </c:pt>
                <c:pt idx="39222">
                  <c:v>1.7515297999999999E-2</c:v>
                </c:pt>
                <c:pt idx="39223">
                  <c:v>3.860914E-3</c:v>
                </c:pt>
                <c:pt idx="39224">
                  <c:v>2.2086889999999998E-3</c:v>
                </c:pt>
                <c:pt idx="39225">
                  <c:v>9.2442860000000009E-3</c:v>
                </c:pt>
                <c:pt idx="39226">
                  <c:v>9.3548069999999997E-3</c:v>
                </c:pt>
                <c:pt idx="39227">
                  <c:v>-1.8142189999999999E-3</c:v>
                </c:pt>
                <c:pt idx="39228">
                  <c:v>4.0567199999999998E-3</c:v>
                </c:pt>
                <c:pt idx="39229">
                  <c:v>1.2887569E-2</c:v>
                </c:pt>
                <c:pt idx="39230">
                  <c:v>5.0959589999999997E-3</c:v>
                </c:pt>
                <c:pt idx="39231">
                  <c:v>8.3321139999999998E-3</c:v>
                </c:pt>
                <c:pt idx="39232">
                  <c:v>6.6591159999999996E-3</c:v>
                </c:pt>
                <c:pt idx="39233">
                  <c:v>4.1954699999999998E-3</c:v>
                </c:pt>
                <c:pt idx="39234">
                  <c:v>8.4695780000000002E-3</c:v>
                </c:pt>
                <c:pt idx="39235">
                  <c:v>9.2197900000000003E-3</c:v>
                </c:pt>
                <c:pt idx="39236">
                  <c:v>5.8815179999999996E-3</c:v>
                </c:pt>
                <c:pt idx="39237">
                  <c:v>7.3060400000000004E-4</c:v>
                </c:pt>
                <c:pt idx="39238">
                  <c:v>-1.666774E-3</c:v>
                </c:pt>
                <c:pt idx="39239">
                  <c:v>3.673146E-3</c:v>
                </c:pt>
                <c:pt idx="39240">
                  <c:v>1.404399E-3</c:v>
                </c:pt>
                <c:pt idx="39241">
                  <c:v>-2.7207310000000001E-3</c:v>
                </c:pt>
                <c:pt idx="39242">
                  <c:v>-6.3574200000000001E-4</c:v>
                </c:pt>
                <c:pt idx="39243">
                  <c:v>-2.310898E-3</c:v>
                </c:pt>
                <c:pt idx="39244">
                  <c:v>-4.2174550000000002E-3</c:v>
                </c:pt>
                <c:pt idx="39245">
                  <c:v>-9.7398799999999994E-3</c:v>
                </c:pt>
                <c:pt idx="39246">
                  <c:v>-4.8884000000000002E-3</c:v>
                </c:pt>
                <c:pt idx="39247">
                  <c:v>-2.5275660000000002E-3</c:v>
                </c:pt>
                <c:pt idx="39248">
                  <c:v>-6.743883E-3</c:v>
                </c:pt>
                <c:pt idx="39249">
                  <c:v>-3.8362779999999998E-3</c:v>
                </c:pt>
                <c:pt idx="39250">
                  <c:v>-4.7047360000000002E-3</c:v>
                </c:pt>
                <c:pt idx="39251">
                  <c:v>-1.3244293000000001E-2</c:v>
                </c:pt>
                <c:pt idx="39252">
                  <c:v>-1.4016341999999999E-2</c:v>
                </c:pt>
                <c:pt idx="39253">
                  <c:v>-6.1981739999999999E-3</c:v>
                </c:pt>
                <c:pt idx="39254">
                  <c:v>-7.5673049999999999E-3</c:v>
                </c:pt>
                <c:pt idx="39255">
                  <c:v>-1.1480728000000001E-2</c:v>
                </c:pt>
                <c:pt idx="39256">
                  <c:v>-1.2174482E-2</c:v>
                </c:pt>
                <c:pt idx="39257">
                  <c:v>-1.9647356000000001E-2</c:v>
                </c:pt>
                <c:pt idx="39258">
                  <c:v>-1.1542559000000001E-2</c:v>
                </c:pt>
                <c:pt idx="39259">
                  <c:v>-1.0006821000000001E-2</c:v>
                </c:pt>
                <c:pt idx="39260">
                  <c:v>-1.5712909000000001E-2</c:v>
                </c:pt>
                <c:pt idx="39261">
                  <c:v>-1.1699192000000001E-2</c:v>
                </c:pt>
                <c:pt idx="39262">
                  <c:v>-1.0775074000000001E-2</c:v>
                </c:pt>
                <c:pt idx="39263">
                  <c:v>-1.7390208000000001E-2</c:v>
                </c:pt>
                <c:pt idx="39264">
                  <c:v>-1.4713733E-2</c:v>
                </c:pt>
                <c:pt idx="39265">
                  <c:v>-8.7737760000000005E-3</c:v>
                </c:pt>
                <c:pt idx="39266">
                  <c:v>-8.5316950000000006E-3</c:v>
                </c:pt>
                <c:pt idx="39267">
                  <c:v>-1.3702413E-2</c:v>
                </c:pt>
                <c:pt idx="39268">
                  <c:v>-1.654081E-2</c:v>
                </c:pt>
                <c:pt idx="39269">
                  <c:v>-1.1707288999999999E-2</c:v>
                </c:pt>
                <c:pt idx="39270">
                  <c:v>-1.0127769999999999E-2</c:v>
                </c:pt>
                <c:pt idx="39271">
                  <c:v>-1.217528E-2</c:v>
                </c:pt>
                <c:pt idx="39272">
                  <c:v>-1.5874145999999999E-2</c:v>
                </c:pt>
                <c:pt idx="39273">
                  <c:v>-7.2213440000000002E-3</c:v>
                </c:pt>
                <c:pt idx="39274">
                  <c:v>-9.1518699999999994E-3</c:v>
                </c:pt>
                <c:pt idx="39275">
                  <c:v>-1.2454455999999999E-2</c:v>
                </c:pt>
                <c:pt idx="39276">
                  <c:v>-2.0899871E-2</c:v>
                </c:pt>
                <c:pt idx="39277">
                  <c:v>-9.6219610000000001E-3</c:v>
                </c:pt>
                <c:pt idx="39278">
                  <c:v>-6.6512050000000003E-3</c:v>
                </c:pt>
                <c:pt idx="39279">
                  <c:v>-1.8256842999999998E-2</c:v>
                </c:pt>
                <c:pt idx="39280">
                  <c:v>-1.3082053999999999E-2</c:v>
                </c:pt>
                <c:pt idx="39281">
                  <c:v>-1.0746191E-2</c:v>
                </c:pt>
                <c:pt idx="39282">
                  <c:v>-4.5572709999999999E-3</c:v>
                </c:pt>
                <c:pt idx="39283">
                  <c:v>-1.9392027999999999E-2</c:v>
                </c:pt>
                <c:pt idx="39284">
                  <c:v>-1.1875788E-2</c:v>
                </c:pt>
                <c:pt idx="39285">
                  <c:v>-1.3786227E-2</c:v>
                </c:pt>
                <c:pt idx="39286">
                  <c:v>-1.1666885E-2</c:v>
                </c:pt>
                <c:pt idx="39287">
                  <c:v>-1.1056219000000001E-2</c:v>
                </c:pt>
                <c:pt idx="39288">
                  <c:v>-1.5823811E-2</c:v>
                </c:pt>
                <c:pt idx="39289">
                  <c:v>-1.6064520999999998E-2</c:v>
                </c:pt>
                <c:pt idx="39290">
                  <c:v>-1.1999474E-2</c:v>
                </c:pt>
                <c:pt idx="39291">
                  <c:v>-1.7069599000000001E-2</c:v>
                </c:pt>
                <c:pt idx="39292">
                  <c:v>-1.7849639E-2</c:v>
                </c:pt>
                <c:pt idx="39293">
                  <c:v>-1.3253937E-2</c:v>
                </c:pt>
                <c:pt idx="39294">
                  <c:v>-1.1203568000000001E-2</c:v>
                </c:pt>
                <c:pt idx="39295">
                  <c:v>-1.5476273E-2</c:v>
                </c:pt>
                <c:pt idx="39296">
                  <c:v>-1.3298872999999999E-2</c:v>
                </c:pt>
                <c:pt idx="39297">
                  <c:v>-1.1051274999999999E-2</c:v>
                </c:pt>
                <c:pt idx="39298">
                  <c:v>-1.2187112999999999E-2</c:v>
                </c:pt>
                <c:pt idx="39299">
                  <c:v>-1.3689592E-2</c:v>
                </c:pt>
                <c:pt idx="39300">
                  <c:v>-1.0311106E-2</c:v>
                </c:pt>
                <c:pt idx="39301">
                  <c:v>-8.4675540000000004E-3</c:v>
                </c:pt>
                <c:pt idx="39302">
                  <c:v>-9.1258869999999992E-3</c:v>
                </c:pt>
                <c:pt idx="39303">
                  <c:v>-1.2191145E-2</c:v>
                </c:pt>
                <c:pt idx="39304">
                  <c:v>-1.124732E-2</c:v>
                </c:pt>
                <c:pt idx="39305">
                  <c:v>-7.0998739999999999E-3</c:v>
                </c:pt>
                <c:pt idx="39306">
                  <c:v>-4.501428E-3</c:v>
                </c:pt>
                <c:pt idx="39307">
                  <c:v>-6.6350070000000001E-3</c:v>
                </c:pt>
                <c:pt idx="39308">
                  <c:v>-7.8954809999999993E-3</c:v>
                </c:pt>
                <c:pt idx="39309">
                  <c:v>-7.9219919999999992E-3</c:v>
                </c:pt>
                <c:pt idx="39310">
                  <c:v>-1.188877E-2</c:v>
                </c:pt>
                <c:pt idx="39311">
                  <c:v>-8.3709960000000003E-3</c:v>
                </c:pt>
                <c:pt idx="39312">
                  <c:v>-2.6787550000000001E-3</c:v>
                </c:pt>
                <c:pt idx="39313">
                  <c:v>-3.9054799999999998E-3</c:v>
                </c:pt>
                <c:pt idx="39314">
                  <c:v>-7.7204580000000004E-3</c:v>
                </c:pt>
                <c:pt idx="39315">
                  <c:v>-9.3957060000000002E-3</c:v>
                </c:pt>
                <c:pt idx="39316">
                  <c:v>-8.054538E-3</c:v>
                </c:pt>
                <c:pt idx="39317">
                  <c:v>-8.2711020000000007E-3</c:v>
                </c:pt>
                <c:pt idx="39318">
                  <c:v>-4.487815E-3</c:v>
                </c:pt>
                <c:pt idx="39319">
                  <c:v>-1.6063807999999999E-2</c:v>
                </c:pt>
                <c:pt idx="39320">
                  <c:v>-7.0242799999999995E-4</c:v>
                </c:pt>
                <c:pt idx="39321">
                  <c:v>-3.6528250000000002E-3</c:v>
                </c:pt>
                <c:pt idx="39322">
                  <c:v>-1.4021842E-2</c:v>
                </c:pt>
                <c:pt idx="39323">
                  <c:v>-1.1604678E-2</c:v>
                </c:pt>
                <c:pt idx="39324">
                  <c:v>-1.3315759999999999E-2</c:v>
                </c:pt>
                <c:pt idx="39325">
                  <c:v>-1.3315835999999999E-2</c:v>
                </c:pt>
                <c:pt idx="39326">
                  <c:v>-1.1708619E-2</c:v>
                </c:pt>
                <c:pt idx="39327">
                  <c:v>-9.0706820000000001E-3</c:v>
                </c:pt>
                <c:pt idx="39328">
                  <c:v>-1.7071085E-2</c:v>
                </c:pt>
                <c:pt idx="39329">
                  <c:v>-1.7799845000000002E-2</c:v>
                </c:pt>
                <c:pt idx="39330">
                  <c:v>-9.8527059999999993E-3</c:v>
                </c:pt>
                <c:pt idx="39331">
                  <c:v>-1.526521E-2</c:v>
                </c:pt>
                <c:pt idx="39332">
                  <c:v>-1.1098429999999999E-2</c:v>
                </c:pt>
                <c:pt idx="39333">
                  <c:v>-1.3888113000000001E-2</c:v>
                </c:pt>
                <c:pt idx="39334">
                  <c:v>-1.5989346000000002E-2</c:v>
                </c:pt>
                <c:pt idx="39335">
                  <c:v>-2.1352495999999999E-2</c:v>
                </c:pt>
                <c:pt idx="39336">
                  <c:v>-1.6505809999999999E-2</c:v>
                </c:pt>
                <c:pt idx="39337">
                  <c:v>-1.7661659E-2</c:v>
                </c:pt>
                <c:pt idx="39338">
                  <c:v>-1.4987311E-2</c:v>
                </c:pt>
                <c:pt idx="39339">
                  <c:v>-1.1992137E-2</c:v>
                </c:pt>
                <c:pt idx="39340">
                  <c:v>-2.451006E-2</c:v>
                </c:pt>
                <c:pt idx="39341">
                  <c:v>-1.8818847999999999E-2</c:v>
                </c:pt>
                <c:pt idx="39342">
                  <c:v>-1.7874224000000001E-2</c:v>
                </c:pt>
                <c:pt idx="39343">
                  <c:v>-1.6965392999999999E-2</c:v>
                </c:pt>
                <c:pt idx="39344">
                  <c:v>-2.4721582999999998E-2</c:v>
                </c:pt>
                <c:pt idx="39345">
                  <c:v>-1.1636904E-2</c:v>
                </c:pt>
                <c:pt idx="39346">
                  <c:v>-2.305867E-2</c:v>
                </c:pt>
                <c:pt idx="39347">
                  <c:v>-2.8180146999999999E-2</c:v>
                </c:pt>
                <c:pt idx="39348">
                  <c:v>-2.0646065000000002E-2</c:v>
                </c:pt>
                <c:pt idx="39349">
                  <c:v>-3.0808847E-2</c:v>
                </c:pt>
                <c:pt idx="39350">
                  <c:v>-2.2782614E-2</c:v>
                </c:pt>
                <c:pt idx="39351">
                  <c:v>-1.8646645999999999E-2</c:v>
                </c:pt>
                <c:pt idx="39352">
                  <c:v>-2.7740542E-2</c:v>
                </c:pt>
                <c:pt idx="39353">
                  <c:v>-2.3359731000000002E-2</c:v>
                </c:pt>
                <c:pt idx="39354">
                  <c:v>-2.1590594000000001E-2</c:v>
                </c:pt>
                <c:pt idx="39355">
                  <c:v>-2.8735231999999999E-2</c:v>
                </c:pt>
                <c:pt idx="39356">
                  <c:v>-2.6558366E-2</c:v>
                </c:pt>
                <c:pt idx="39357">
                  <c:v>-2.2236208E-2</c:v>
                </c:pt>
                <c:pt idx="39358">
                  <c:v>-2.5010689999999999E-2</c:v>
                </c:pt>
                <c:pt idx="39359">
                  <c:v>-2.9971594000000001E-2</c:v>
                </c:pt>
                <c:pt idx="39360">
                  <c:v>-2.4454322000000001E-2</c:v>
                </c:pt>
                <c:pt idx="39361">
                  <c:v>-3.2381649999999998E-2</c:v>
                </c:pt>
                <c:pt idx="39362">
                  <c:v>-3.1017579E-2</c:v>
                </c:pt>
                <c:pt idx="39363">
                  <c:v>-1.9372519000000001E-2</c:v>
                </c:pt>
                <c:pt idx="39364">
                  <c:v>-2.7520195000000001E-2</c:v>
                </c:pt>
                <c:pt idx="39365">
                  <c:v>-2.9622341999999999E-2</c:v>
                </c:pt>
                <c:pt idx="39366">
                  <c:v>-2.4324513999999998E-2</c:v>
                </c:pt>
                <c:pt idx="39367">
                  <c:v>-2.7861804E-2</c:v>
                </c:pt>
                <c:pt idx="39368">
                  <c:v>-3.0179285E-2</c:v>
                </c:pt>
                <c:pt idx="39369">
                  <c:v>-3.0666457000000001E-2</c:v>
                </c:pt>
                <c:pt idx="39370">
                  <c:v>-3.4844688999999998E-2</c:v>
                </c:pt>
                <c:pt idx="39371">
                  <c:v>-2.7054306E-2</c:v>
                </c:pt>
                <c:pt idx="39372">
                  <c:v>-3.3378514999999997E-2</c:v>
                </c:pt>
                <c:pt idx="39373">
                  <c:v>-3.3393144999999999E-2</c:v>
                </c:pt>
                <c:pt idx="39374">
                  <c:v>-3.0374451E-2</c:v>
                </c:pt>
                <c:pt idx="39375">
                  <c:v>-2.8274708999999999E-2</c:v>
                </c:pt>
                <c:pt idx="39376">
                  <c:v>-3.3368804000000002E-2</c:v>
                </c:pt>
                <c:pt idx="39377">
                  <c:v>-3.4741234000000003E-2</c:v>
                </c:pt>
                <c:pt idx="39378">
                  <c:v>-2.6881978000000001E-2</c:v>
                </c:pt>
                <c:pt idx="39379">
                  <c:v>-3.3831261000000001E-2</c:v>
                </c:pt>
                <c:pt idx="39380">
                  <c:v>-3.7281915999999998E-2</c:v>
                </c:pt>
                <c:pt idx="39381">
                  <c:v>-3.1423780999999998E-2</c:v>
                </c:pt>
                <c:pt idx="39382">
                  <c:v>-3.9861474000000001E-2</c:v>
                </c:pt>
                <c:pt idx="39383">
                  <c:v>-3.1712010999999998E-2</c:v>
                </c:pt>
                <c:pt idx="39384">
                  <c:v>-2.9915708999999999E-2</c:v>
                </c:pt>
                <c:pt idx="39385">
                  <c:v>-3.8059919999999997E-2</c:v>
                </c:pt>
                <c:pt idx="39386">
                  <c:v>-3.1853422999999999E-2</c:v>
                </c:pt>
                <c:pt idx="39387">
                  <c:v>-3.116091E-2</c:v>
                </c:pt>
                <c:pt idx="39388">
                  <c:v>-3.2926052999999997E-2</c:v>
                </c:pt>
                <c:pt idx="39389">
                  <c:v>-3.5014257E-2</c:v>
                </c:pt>
                <c:pt idx="39390">
                  <c:v>-4.1489462999999997E-2</c:v>
                </c:pt>
                <c:pt idx="39391">
                  <c:v>-2.8755102000000001E-2</c:v>
                </c:pt>
                <c:pt idx="39392">
                  <c:v>-3.3559445E-2</c:v>
                </c:pt>
                <c:pt idx="39393">
                  <c:v>-4.0074904000000001E-2</c:v>
                </c:pt>
                <c:pt idx="39394">
                  <c:v>-2.8922118E-2</c:v>
                </c:pt>
                <c:pt idx="39395">
                  <c:v>-3.3829301999999999E-2</c:v>
                </c:pt>
                <c:pt idx="39396">
                  <c:v>-3.3922777000000001E-2</c:v>
                </c:pt>
                <c:pt idx="39397">
                  <c:v>-3.8094166999999998E-2</c:v>
                </c:pt>
                <c:pt idx="39398">
                  <c:v>-2.8393600000000001E-2</c:v>
                </c:pt>
                <c:pt idx="39399">
                  <c:v>-3.2350440000000001E-2</c:v>
                </c:pt>
                <c:pt idx="39400">
                  <c:v>-4.0528741E-2</c:v>
                </c:pt>
                <c:pt idx="39401">
                  <c:v>-2.9415507E-2</c:v>
                </c:pt>
                <c:pt idx="39402">
                  <c:v>-3.275165E-2</c:v>
                </c:pt>
                <c:pt idx="39403">
                  <c:v>-3.2624173999999999E-2</c:v>
                </c:pt>
                <c:pt idx="39404">
                  <c:v>-3.3313397000000002E-2</c:v>
                </c:pt>
                <c:pt idx="39405">
                  <c:v>-3.0944292000000002E-2</c:v>
                </c:pt>
                <c:pt idx="39406">
                  <c:v>-3.1459610999999998E-2</c:v>
                </c:pt>
                <c:pt idx="39407">
                  <c:v>-2.6697347E-2</c:v>
                </c:pt>
                <c:pt idx="39408">
                  <c:v>-3.0353602E-2</c:v>
                </c:pt>
                <c:pt idx="39409">
                  <c:v>-3.4172576000000003E-2</c:v>
                </c:pt>
                <c:pt idx="39410">
                  <c:v>-3.4935824999999997E-2</c:v>
                </c:pt>
                <c:pt idx="39411">
                  <c:v>-2.7284164E-2</c:v>
                </c:pt>
                <c:pt idx="39412">
                  <c:v>-2.9110558000000002E-2</c:v>
                </c:pt>
                <c:pt idx="39413">
                  <c:v>-3.0236625999999999E-2</c:v>
                </c:pt>
                <c:pt idx="39414">
                  <c:v>-3.7721435999999997E-2</c:v>
                </c:pt>
                <c:pt idx="39415">
                  <c:v>-2.8058361E-2</c:v>
                </c:pt>
                <c:pt idx="39416">
                  <c:v>-3.2577745999999998E-2</c:v>
                </c:pt>
                <c:pt idx="39417">
                  <c:v>-3.4781381E-2</c:v>
                </c:pt>
                <c:pt idx="39418">
                  <c:v>-2.6868064000000001E-2</c:v>
                </c:pt>
                <c:pt idx="39419">
                  <c:v>-2.9063497000000001E-2</c:v>
                </c:pt>
                <c:pt idx="39420">
                  <c:v>-2.9059768E-2</c:v>
                </c:pt>
                <c:pt idx="39421">
                  <c:v>-3.2790277E-2</c:v>
                </c:pt>
                <c:pt idx="39422">
                  <c:v>-3.1348704999999998E-2</c:v>
                </c:pt>
                <c:pt idx="39423">
                  <c:v>-2.3763231999999999E-2</c:v>
                </c:pt>
                <c:pt idx="39424">
                  <c:v>-3.0757224E-2</c:v>
                </c:pt>
                <c:pt idx="39425">
                  <c:v>-2.8896514000000002E-2</c:v>
                </c:pt>
                <c:pt idx="39426">
                  <c:v>-3.0704271000000002E-2</c:v>
                </c:pt>
                <c:pt idx="39427">
                  <c:v>-2.7409669000000001E-2</c:v>
                </c:pt>
                <c:pt idx="39428">
                  <c:v>-2.1240456000000001E-2</c:v>
                </c:pt>
                <c:pt idx="39429">
                  <c:v>-2.5151197E-2</c:v>
                </c:pt>
                <c:pt idx="39430">
                  <c:v>-2.6801825000000001E-2</c:v>
                </c:pt>
                <c:pt idx="39431">
                  <c:v>-2.6048875999999999E-2</c:v>
                </c:pt>
                <c:pt idx="39432">
                  <c:v>-2.5820643000000001E-2</c:v>
                </c:pt>
                <c:pt idx="39433">
                  <c:v>-2.7903344E-2</c:v>
                </c:pt>
                <c:pt idx="39434">
                  <c:v>-2.7636230000000001E-2</c:v>
                </c:pt>
                <c:pt idx="39435">
                  <c:v>-2.2595815000000002E-2</c:v>
                </c:pt>
                <c:pt idx="39436">
                  <c:v>-2.3644568000000001E-2</c:v>
                </c:pt>
                <c:pt idx="39437">
                  <c:v>-2.2610575000000001E-2</c:v>
                </c:pt>
                <c:pt idx="39438">
                  <c:v>-2.2065425E-2</c:v>
                </c:pt>
                <c:pt idx="39439">
                  <c:v>-2.5119314E-2</c:v>
                </c:pt>
                <c:pt idx="39440">
                  <c:v>-3.0029648999999999E-2</c:v>
                </c:pt>
                <c:pt idx="39441">
                  <c:v>-2.5788043E-2</c:v>
                </c:pt>
                <c:pt idx="39442">
                  <c:v>-2.2120871E-2</c:v>
                </c:pt>
                <c:pt idx="39443">
                  <c:v>-2.831088E-2</c:v>
                </c:pt>
                <c:pt idx="39444">
                  <c:v>-2.9140987E-2</c:v>
                </c:pt>
                <c:pt idx="39445">
                  <c:v>-2.7471249999999999E-2</c:v>
                </c:pt>
                <c:pt idx="39446">
                  <c:v>-2.9902449000000001E-2</c:v>
                </c:pt>
                <c:pt idx="39447">
                  <c:v>-3.6593041999999999E-2</c:v>
                </c:pt>
                <c:pt idx="39448">
                  <c:v>-2.8981462E-2</c:v>
                </c:pt>
                <c:pt idx="39449">
                  <c:v>-2.9655587000000001E-2</c:v>
                </c:pt>
                <c:pt idx="39450">
                  <c:v>-3.2652176999999998E-2</c:v>
                </c:pt>
                <c:pt idx="39451">
                  <c:v>-4.3751894999999999E-2</c:v>
                </c:pt>
                <c:pt idx="39452">
                  <c:v>-3.1966340000000003E-2</c:v>
                </c:pt>
                <c:pt idx="39453">
                  <c:v>-3.3422776000000001E-2</c:v>
                </c:pt>
                <c:pt idx="39454">
                  <c:v>-3.5529070000000003E-2</c:v>
                </c:pt>
                <c:pt idx="39455">
                  <c:v>-3.8580071000000001E-2</c:v>
                </c:pt>
                <c:pt idx="39456">
                  <c:v>-3.3111534999999997E-2</c:v>
                </c:pt>
                <c:pt idx="39457">
                  <c:v>-3.7600979E-2</c:v>
                </c:pt>
                <c:pt idx="39458">
                  <c:v>-3.5757272999999999E-2</c:v>
                </c:pt>
                <c:pt idx="39459">
                  <c:v>-3.9110377000000002E-2</c:v>
                </c:pt>
                <c:pt idx="39460">
                  <c:v>-3.6992364E-2</c:v>
                </c:pt>
                <c:pt idx="39461">
                  <c:v>-3.718457E-2</c:v>
                </c:pt>
                <c:pt idx="39462">
                  <c:v>-3.4022331000000003E-2</c:v>
                </c:pt>
                <c:pt idx="39463">
                  <c:v>-3.9391607000000002E-2</c:v>
                </c:pt>
                <c:pt idx="39464">
                  <c:v>-4.0538366999999999E-2</c:v>
                </c:pt>
                <c:pt idx="39465">
                  <c:v>-3.2334685000000002E-2</c:v>
                </c:pt>
                <c:pt idx="39466">
                  <c:v>-3.8026661000000003E-2</c:v>
                </c:pt>
                <c:pt idx="39467">
                  <c:v>-3.4295647999999998E-2</c:v>
                </c:pt>
                <c:pt idx="39468">
                  <c:v>-3.9107978000000002E-2</c:v>
                </c:pt>
                <c:pt idx="39469">
                  <c:v>-3.4748804000000001E-2</c:v>
                </c:pt>
                <c:pt idx="39470">
                  <c:v>-3.0504525000000001E-2</c:v>
                </c:pt>
                <c:pt idx="39471">
                  <c:v>-3.2943945000000002E-2</c:v>
                </c:pt>
                <c:pt idx="39472">
                  <c:v>-3.3260594999999997E-2</c:v>
                </c:pt>
                <c:pt idx="39473">
                  <c:v>-2.5365994999999999E-2</c:v>
                </c:pt>
                <c:pt idx="39474">
                  <c:v>-2.7419293000000001E-2</c:v>
                </c:pt>
                <c:pt idx="39475">
                  <c:v>-3.0815847E-2</c:v>
                </c:pt>
                <c:pt idx="39476">
                  <c:v>-3.3224943999999999E-2</c:v>
                </c:pt>
                <c:pt idx="39477">
                  <c:v>-2.7545335000000001E-2</c:v>
                </c:pt>
                <c:pt idx="39478">
                  <c:v>-2.9923004999999999E-2</c:v>
                </c:pt>
                <c:pt idx="39479">
                  <c:v>-3.1094187999999998E-2</c:v>
                </c:pt>
                <c:pt idx="39480">
                  <c:v>-2.4002457000000001E-2</c:v>
                </c:pt>
                <c:pt idx="39481">
                  <c:v>-3.0011157E-2</c:v>
                </c:pt>
                <c:pt idx="39482">
                  <c:v>-3.2224773999999998E-2</c:v>
                </c:pt>
                <c:pt idx="39483">
                  <c:v>-2.9189229000000001E-2</c:v>
                </c:pt>
                <c:pt idx="39484">
                  <c:v>-2.5293554999999999E-2</c:v>
                </c:pt>
                <c:pt idx="39485">
                  <c:v>-3.1869471000000003E-2</c:v>
                </c:pt>
                <c:pt idx="39486">
                  <c:v>-2.7934918E-2</c:v>
                </c:pt>
                <c:pt idx="39487">
                  <c:v>-2.9460110000000001E-2</c:v>
                </c:pt>
                <c:pt idx="39488">
                  <c:v>-3.1112867999999998E-2</c:v>
                </c:pt>
                <c:pt idx="39489">
                  <c:v>-3.4129731000000003E-2</c:v>
                </c:pt>
                <c:pt idx="39490">
                  <c:v>-3.4741192999999997E-2</c:v>
                </c:pt>
                <c:pt idx="39491">
                  <c:v>-3.6369309000000002E-2</c:v>
                </c:pt>
                <c:pt idx="39492">
                  <c:v>-4.2739055999999997E-2</c:v>
                </c:pt>
                <c:pt idx="39493">
                  <c:v>-3.8513221E-2</c:v>
                </c:pt>
                <c:pt idx="39494">
                  <c:v>-3.8549975E-2</c:v>
                </c:pt>
                <c:pt idx="39495">
                  <c:v>-4.3069011999999997E-2</c:v>
                </c:pt>
                <c:pt idx="39496">
                  <c:v>-4.4524699000000001E-2</c:v>
                </c:pt>
                <c:pt idx="39497">
                  <c:v>-4.7303553999999998E-2</c:v>
                </c:pt>
                <c:pt idx="39498">
                  <c:v>-4.5265168000000001E-2</c:v>
                </c:pt>
                <c:pt idx="39499">
                  <c:v>-4.7723229999999998E-2</c:v>
                </c:pt>
                <c:pt idx="39500">
                  <c:v>-4.6862762000000002E-2</c:v>
                </c:pt>
                <c:pt idx="39501">
                  <c:v>-4.2008392999999998E-2</c:v>
                </c:pt>
                <c:pt idx="39502">
                  <c:v>-4.3685651999999998E-2</c:v>
                </c:pt>
                <c:pt idx="39503">
                  <c:v>-5.0057302999999997E-2</c:v>
                </c:pt>
                <c:pt idx="39504">
                  <c:v>-4.9874343000000002E-2</c:v>
                </c:pt>
                <c:pt idx="39505">
                  <c:v>-4.6664927000000002E-2</c:v>
                </c:pt>
                <c:pt idx="39506">
                  <c:v>-5.0973657999999998E-2</c:v>
                </c:pt>
                <c:pt idx="39507">
                  <c:v>-5.3607638999999999E-2</c:v>
                </c:pt>
                <c:pt idx="39508">
                  <c:v>-5.1261660000000001E-2</c:v>
                </c:pt>
                <c:pt idx="39509">
                  <c:v>-5.1517359999999998E-2</c:v>
                </c:pt>
                <c:pt idx="39510">
                  <c:v>-5.5639397E-2</c:v>
                </c:pt>
                <c:pt idx="39511">
                  <c:v>-5.4032906999999998E-2</c:v>
                </c:pt>
                <c:pt idx="39512">
                  <c:v>-5.4733850000000001E-2</c:v>
                </c:pt>
                <c:pt idx="39513">
                  <c:v>-5.0728640999999998E-2</c:v>
                </c:pt>
                <c:pt idx="39514">
                  <c:v>-5.3479425999999997E-2</c:v>
                </c:pt>
                <c:pt idx="39515">
                  <c:v>-4.9837895E-2</c:v>
                </c:pt>
                <c:pt idx="39516">
                  <c:v>-5.2492533000000001E-2</c:v>
                </c:pt>
                <c:pt idx="39517">
                  <c:v>-5.2993393999999999E-2</c:v>
                </c:pt>
                <c:pt idx="39518">
                  <c:v>-5.5792913E-2</c:v>
                </c:pt>
                <c:pt idx="39519">
                  <c:v>-5.5921391000000001E-2</c:v>
                </c:pt>
                <c:pt idx="39520">
                  <c:v>-5.5574912999999997E-2</c:v>
                </c:pt>
                <c:pt idx="39521">
                  <c:v>-5.4724797999999998E-2</c:v>
                </c:pt>
                <c:pt idx="39522">
                  <c:v>-5.6524827999999999E-2</c:v>
                </c:pt>
                <c:pt idx="39523">
                  <c:v>-5.1663458000000002E-2</c:v>
                </c:pt>
                <c:pt idx="39524">
                  <c:v>-5.6639042000000001E-2</c:v>
                </c:pt>
                <c:pt idx="39525">
                  <c:v>-5.7568598999999998E-2</c:v>
                </c:pt>
                <c:pt idx="39526">
                  <c:v>-5.8917757000000001E-2</c:v>
                </c:pt>
                <c:pt idx="39527">
                  <c:v>-6.0508530999999997E-2</c:v>
                </c:pt>
                <c:pt idx="39528">
                  <c:v>-5.7668272E-2</c:v>
                </c:pt>
                <c:pt idx="39529">
                  <c:v>-5.8263224000000002E-2</c:v>
                </c:pt>
                <c:pt idx="39530">
                  <c:v>-5.7356149000000002E-2</c:v>
                </c:pt>
                <c:pt idx="39531">
                  <c:v>-5.3866651000000002E-2</c:v>
                </c:pt>
                <c:pt idx="39532">
                  <c:v>-5.6012093999999998E-2</c:v>
                </c:pt>
                <c:pt idx="39533">
                  <c:v>-5.7346600999999997E-2</c:v>
                </c:pt>
                <c:pt idx="39534">
                  <c:v>-6.2137897999999997E-2</c:v>
                </c:pt>
                <c:pt idx="39535">
                  <c:v>-5.6997459E-2</c:v>
                </c:pt>
                <c:pt idx="39536">
                  <c:v>-5.8311727000000001E-2</c:v>
                </c:pt>
                <c:pt idx="39537">
                  <c:v>-5.9897724999999999E-2</c:v>
                </c:pt>
                <c:pt idx="39538">
                  <c:v>-6.0643937000000002E-2</c:v>
                </c:pt>
                <c:pt idx="39539">
                  <c:v>-5.7145227E-2</c:v>
                </c:pt>
                <c:pt idx="39540">
                  <c:v>-5.2961670000000002E-2</c:v>
                </c:pt>
                <c:pt idx="39541">
                  <c:v>-5.9272271000000001E-2</c:v>
                </c:pt>
                <c:pt idx="39542">
                  <c:v>-5.5193371999999997E-2</c:v>
                </c:pt>
                <c:pt idx="39543">
                  <c:v>-5.4584029999999999E-2</c:v>
                </c:pt>
                <c:pt idx="39544">
                  <c:v>-5.8525775000000002E-2</c:v>
                </c:pt>
                <c:pt idx="39545">
                  <c:v>-5.7205416000000002E-2</c:v>
                </c:pt>
                <c:pt idx="39546">
                  <c:v>-6.0945559000000003E-2</c:v>
                </c:pt>
                <c:pt idx="39547">
                  <c:v>-5.7186436E-2</c:v>
                </c:pt>
                <c:pt idx="39548">
                  <c:v>-5.3950429000000001E-2</c:v>
                </c:pt>
                <c:pt idx="39549">
                  <c:v>-5.4050899999999999E-2</c:v>
                </c:pt>
                <c:pt idx="39550">
                  <c:v>-6.2383662999999999E-2</c:v>
                </c:pt>
                <c:pt idx="39551">
                  <c:v>-5.6012860999999997E-2</c:v>
                </c:pt>
                <c:pt idx="39552">
                  <c:v>-5.7522341999999997E-2</c:v>
                </c:pt>
                <c:pt idx="39553">
                  <c:v>-6.5153322999999999E-2</c:v>
                </c:pt>
                <c:pt idx="39554">
                  <c:v>-6.5362914999999994E-2</c:v>
                </c:pt>
                <c:pt idx="39555">
                  <c:v>-6.1499532000000003E-2</c:v>
                </c:pt>
                <c:pt idx="39556">
                  <c:v>-6.0990874E-2</c:v>
                </c:pt>
                <c:pt idx="39557">
                  <c:v>-6.2991932E-2</c:v>
                </c:pt>
                <c:pt idx="39558">
                  <c:v>-6.7125164000000001E-2</c:v>
                </c:pt>
                <c:pt idx="39559">
                  <c:v>-5.7694253000000001E-2</c:v>
                </c:pt>
                <c:pt idx="39560">
                  <c:v>-6.0186438000000002E-2</c:v>
                </c:pt>
                <c:pt idx="39561">
                  <c:v>-6.5026522000000003E-2</c:v>
                </c:pt>
                <c:pt idx="39562">
                  <c:v>-6.1351355000000003E-2</c:v>
                </c:pt>
                <c:pt idx="39563">
                  <c:v>-5.7461514999999998E-2</c:v>
                </c:pt>
                <c:pt idx="39564">
                  <c:v>-5.8844496000000003E-2</c:v>
                </c:pt>
                <c:pt idx="39565">
                  <c:v>-5.9595183000000003E-2</c:v>
                </c:pt>
                <c:pt idx="39566">
                  <c:v>-5.8996505999999997E-2</c:v>
                </c:pt>
                <c:pt idx="39567">
                  <c:v>-6.0977634000000003E-2</c:v>
                </c:pt>
                <c:pt idx="39568">
                  <c:v>-6.3257568E-2</c:v>
                </c:pt>
                <c:pt idx="39569">
                  <c:v>-6.4680456999999997E-2</c:v>
                </c:pt>
                <c:pt idx="39570">
                  <c:v>-6.9231800999999996E-2</c:v>
                </c:pt>
                <c:pt idx="39571">
                  <c:v>-6.5628737000000006E-2</c:v>
                </c:pt>
                <c:pt idx="39572">
                  <c:v>-6.0604941000000002E-2</c:v>
                </c:pt>
                <c:pt idx="39573">
                  <c:v>-6.5520762999999996E-2</c:v>
                </c:pt>
                <c:pt idx="39574">
                  <c:v>-6.8688056999999997E-2</c:v>
                </c:pt>
                <c:pt idx="39575">
                  <c:v>-7.0369318E-2</c:v>
                </c:pt>
                <c:pt idx="39576">
                  <c:v>-6.5838753999999999E-2</c:v>
                </c:pt>
                <c:pt idx="39577">
                  <c:v>-7.1082993999999997E-2</c:v>
                </c:pt>
                <c:pt idx="39578">
                  <c:v>-7.1074738999999998E-2</c:v>
                </c:pt>
                <c:pt idx="39579">
                  <c:v>-7.1279152999999998E-2</c:v>
                </c:pt>
                <c:pt idx="39580">
                  <c:v>-6.9329187E-2</c:v>
                </c:pt>
                <c:pt idx="39581">
                  <c:v>-7.8117049999999993E-2</c:v>
                </c:pt>
                <c:pt idx="39582">
                  <c:v>-7.8364990999999995E-2</c:v>
                </c:pt>
                <c:pt idx="39583">
                  <c:v>-7.9279146999999994E-2</c:v>
                </c:pt>
                <c:pt idx="39584">
                  <c:v>-7.1758381999999996E-2</c:v>
                </c:pt>
                <c:pt idx="39585">
                  <c:v>-8.2439295999999995E-2</c:v>
                </c:pt>
                <c:pt idx="39586">
                  <c:v>-7.6083392E-2</c:v>
                </c:pt>
                <c:pt idx="39587">
                  <c:v>-7.5858547999999998E-2</c:v>
                </c:pt>
                <c:pt idx="39588">
                  <c:v>-7.5128570000000006E-2</c:v>
                </c:pt>
                <c:pt idx="39589">
                  <c:v>-7.0173465000000004E-2</c:v>
                </c:pt>
                <c:pt idx="39590">
                  <c:v>-8.4487154999999994E-2</c:v>
                </c:pt>
                <c:pt idx="39591">
                  <c:v>-8.3890944999999995E-2</c:v>
                </c:pt>
                <c:pt idx="39592">
                  <c:v>-8.0215781999999999E-2</c:v>
                </c:pt>
                <c:pt idx="39593">
                  <c:v>-8.6111179999999996E-2</c:v>
                </c:pt>
                <c:pt idx="39594">
                  <c:v>-8.7898961999999997E-2</c:v>
                </c:pt>
                <c:pt idx="39595">
                  <c:v>-8.0286913000000001E-2</c:v>
                </c:pt>
                <c:pt idx="39596">
                  <c:v>-7.3709175000000002E-2</c:v>
                </c:pt>
                <c:pt idx="39597">
                  <c:v>-8.4150150000000007E-2</c:v>
                </c:pt>
                <c:pt idx="39598">
                  <c:v>-8.8512138000000004E-2</c:v>
                </c:pt>
                <c:pt idx="39599">
                  <c:v>-8.4693506000000002E-2</c:v>
                </c:pt>
                <c:pt idx="39600">
                  <c:v>-8.4703632000000001E-2</c:v>
                </c:pt>
                <c:pt idx="39601">
                  <c:v>-8.9975431999999994E-2</c:v>
                </c:pt>
                <c:pt idx="39602">
                  <c:v>-9.2899852000000005E-2</c:v>
                </c:pt>
                <c:pt idx="39603">
                  <c:v>-8.8978856999999995E-2</c:v>
                </c:pt>
                <c:pt idx="39604">
                  <c:v>-8.7521307000000007E-2</c:v>
                </c:pt>
                <c:pt idx="39605">
                  <c:v>-8.3782135999999993E-2</c:v>
                </c:pt>
                <c:pt idx="39606">
                  <c:v>-8.2928598000000006E-2</c:v>
                </c:pt>
                <c:pt idx="39607">
                  <c:v>-9.0994014999999998E-2</c:v>
                </c:pt>
                <c:pt idx="39608">
                  <c:v>-9.5303543000000004E-2</c:v>
                </c:pt>
                <c:pt idx="39609">
                  <c:v>-8.6778715000000006E-2</c:v>
                </c:pt>
                <c:pt idx="39610">
                  <c:v>-8.7120138E-2</c:v>
                </c:pt>
                <c:pt idx="39611">
                  <c:v>-9.8211214000000005E-2</c:v>
                </c:pt>
                <c:pt idx="39612">
                  <c:v>-8.5122846000000002E-2</c:v>
                </c:pt>
                <c:pt idx="39613">
                  <c:v>-8.2723408999999998E-2</c:v>
                </c:pt>
                <c:pt idx="39614">
                  <c:v>-8.3990276000000003E-2</c:v>
                </c:pt>
                <c:pt idx="39615">
                  <c:v>-8.8822015000000004E-2</c:v>
                </c:pt>
                <c:pt idx="39616">
                  <c:v>-9.1498494E-2</c:v>
                </c:pt>
                <c:pt idx="39617">
                  <c:v>-8.9991979E-2</c:v>
                </c:pt>
                <c:pt idx="39618">
                  <c:v>-8.6910702000000006E-2</c:v>
                </c:pt>
                <c:pt idx="39619">
                  <c:v>-9.7072518999999996E-2</c:v>
                </c:pt>
                <c:pt idx="39620">
                  <c:v>-8.4910660999999998E-2</c:v>
                </c:pt>
                <c:pt idx="39621">
                  <c:v>-8.6504839E-2</c:v>
                </c:pt>
                <c:pt idx="39622">
                  <c:v>-8.5110404000000001E-2</c:v>
                </c:pt>
                <c:pt idx="39623">
                  <c:v>-8.3865985000000004E-2</c:v>
                </c:pt>
                <c:pt idx="39624">
                  <c:v>-8.8262602999999995E-2</c:v>
                </c:pt>
                <c:pt idx="39625">
                  <c:v>-7.2700232000000004E-2</c:v>
                </c:pt>
                <c:pt idx="39626">
                  <c:v>-8.9588403999999996E-2</c:v>
                </c:pt>
                <c:pt idx="39627">
                  <c:v>-8.3055429E-2</c:v>
                </c:pt>
                <c:pt idx="39628">
                  <c:v>-7.4874735999999997E-2</c:v>
                </c:pt>
                <c:pt idx="39629">
                  <c:v>-8.3836078999999994E-2</c:v>
                </c:pt>
                <c:pt idx="39630">
                  <c:v>-8.5831054000000004E-2</c:v>
                </c:pt>
                <c:pt idx="39631">
                  <c:v>-0.101998143</c:v>
                </c:pt>
                <c:pt idx="39632">
                  <c:v>-9.5919475000000004E-2</c:v>
                </c:pt>
                <c:pt idx="39633">
                  <c:v>-9.2403590999999993E-2</c:v>
                </c:pt>
                <c:pt idx="39634">
                  <c:v>-9.4755694000000001E-2</c:v>
                </c:pt>
                <c:pt idx="39635">
                  <c:v>-9.3804255000000003E-2</c:v>
                </c:pt>
                <c:pt idx="39636">
                  <c:v>-9.0822309000000004E-2</c:v>
                </c:pt>
                <c:pt idx="39637">
                  <c:v>-9.2796139E-2</c:v>
                </c:pt>
                <c:pt idx="39638">
                  <c:v>-9.3256064E-2</c:v>
                </c:pt>
                <c:pt idx="39639">
                  <c:v>-0.10078398099999999</c:v>
                </c:pt>
                <c:pt idx="39640">
                  <c:v>-0.110445663</c:v>
                </c:pt>
                <c:pt idx="39641">
                  <c:v>-0.10275960000000001</c:v>
                </c:pt>
                <c:pt idx="39642">
                  <c:v>-0.10016115</c:v>
                </c:pt>
                <c:pt idx="39643">
                  <c:v>-0.10769313599999999</c:v>
                </c:pt>
                <c:pt idx="39644">
                  <c:v>-0.104937032</c:v>
                </c:pt>
                <c:pt idx="39645">
                  <c:v>-9.6766568999999997E-2</c:v>
                </c:pt>
                <c:pt idx="39646">
                  <c:v>-9.9288054000000001E-2</c:v>
                </c:pt>
                <c:pt idx="39647">
                  <c:v>-0.10179039099999999</c:v>
                </c:pt>
                <c:pt idx="39648">
                  <c:v>-0.10268122</c:v>
                </c:pt>
                <c:pt idx="39649">
                  <c:v>-0.103105918</c:v>
                </c:pt>
                <c:pt idx="39650">
                  <c:v>-0.101942383</c:v>
                </c:pt>
                <c:pt idx="39651">
                  <c:v>-9.1301724000000001E-2</c:v>
                </c:pt>
                <c:pt idx="39652">
                  <c:v>-9.9986032000000002E-2</c:v>
                </c:pt>
                <c:pt idx="39653">
                  <c:v>-9.7586735999999993E-2</c:v>
                </c:pt>
                <c:pt idx="39654">
                  <c:v>-0.100730337</c:v>
                </c:pt>
                <c:pt idx="39655">
                  <c:v>-9.5216796000000006E-2</c:v>
                </c:pt>
                <c:pt idx="39656">
                  <c:v>-8.4652304999999997E-2</c:v>
                </c:pt>
                <c:pt idx="39657">
                  <c:v>-9.6913612999999996E-2</c:v>
                </c:pt>
                <c:pt idx="39658">
                  <c:v>-0.108706892</c:v>
                </c:pt>
                <c:pt idx="39659">
                  <c:v>-0.106019989</c:v>
                </c:pt>
                <c:pt idx="39660">
                  <c:v>-0.110196628</c:v>
                </c:pt>
                <c:pt idx="39661">
                  <c:v>-0.105104133</c:v>
                </c:pt>
                <c:pt idx="39662">
                  <c:v>-0.10948529799999999</c:v>
                </c:pt>
                <c:pt idx="39663">
                  <c:v>-0.10604635599999999</c:v>
                </c:pt>
                <c:pt idx="39664">
                  <c:v>-0.111196116</c:v>
                </c:pt>
                <c:pt idx="39665">
                  <c:v>-0.10699178299999999</c:v>
                </c:pt>
                <c:pt idx="39666">
                  <c:v>-0.108672</c:v>
                </c:pt>
                <c:pt idx="39667">
                  <c:v>-0.115143016</c:v>
                </c:pt>
                <c:pt idx="39668">
                  <c:v>-0.110694468</c:v>
                </c:pt>
                <c:pt idx="39669">
                  <c:v>-0.11472563400000001</c:v>
                </c:pt>
                <c:pt idx="39670">
                  <c:v>-0.110437945</c:v>
                </c:pt>
                <c:pt idx="39671">
                  <c:v>-0.111043274</c:v>
                </c:pt>
                <c:pt idx="39672">
                  <c:v>-0.110738344</c:v>
                </c:pt>
                <c:pt idx="39673">
                  <c:v>-0.113059804</c:v>
                </c:pt>
                <c:pt idx="39674">
                  <c:v>-0.107155308</c:v>
                </c:pt>
                <c:pt idx="39675">
                  <c:v>-0.107573055</c:v>
                </c:pt>
                <c:pt idx="39676">
                  <c:v>-0.113812573</c:v>
                </c:pt>
                <c:pt idx="39677">
                  <c:v>-0.11146840500000001</c:v>
                </c:pt>
                <c:pt idx="39678">
                  <c:v>-0.11240130700000001</c:v>
                </c:pt>
                <c:pt idx="39679">
                  <c:v>-0.12145069999999999</c:v>
                </c:pt>
                <c:pt idx="39680">
                  <c:v>-0.110213228</c:v>
                </c:pt>
                <c:pt idx="39681">
                  <c:v>-0.103573531</c:v>
                </c:pt>
                <c:pt idx="39682">
                  <c:v>-0.103762083</c:v>
                </c:pt>
                <c:pt idx="39683">
                  <c:v>-9.5555708000000003E-2</c:v>
                </c:pt>
                <c:pt idx="39684">
                  <c:v>-0.102958232</c:v>
                </c:pt>
                <c:pt idx="39685">
                  <c:v>-0.107091203</c:v>
                </c:pt>
                <c:pt idx="39686">
                  <c:v>-0.1086891</c:v>
                </c:pt>
                <c:pt idx="39687">
                  <c:v>-0.10874758700000001</c:v>
                </c:pt>
                <c:pt idx="39688">
                  <c:v>-0.110236563</c:v>
                </c:pt>
                <c:pt idx="39689">
                  <c:v>-0.10506285</c:v>
                </c:pt>
                <c:pt idx="39690">
                  <c:v>-0.105775513</c:v>
                </c:pt>
                <c:pt idx="39691">
                  <c:v>-9.9757030999999996E-2</c:v>
                </c:pt>
                <c:pt idx="39692">
                  <c:v>-0.10154560999999999</c:v>
                </c:pt>
                <c:pt idx="39693">
                  <c:v>-9.8250336999999993E-2</c:v>
                </c:pt>
                <c:pt idx="39694">
                  <c:v>-0.100111619</c:v>
                </c:pt>
                <c:pt idx="39695">
                  <c:v>-9.5926039000000005E-2</c:v>
                </c:pt>
                <c:pt idx="39696">
                  <c:v>-0.107949145</c:v>
                </c:pt>
                <c:pt idx="39697">
                  <c:v>-0.101175509</c:v>
                </c:pt>
                <c:pt idx="39698">
                  <c:v>-0.10612419200000001</c:v>
                </c:pt>
                <c:pt idx="39699">
                  <c:v>-0.105633035</c:v>
                </c:pt>
                <c:pt idx="39700">
                  <c:v>-0.103295043</c:v>
                </c:pt>
                <c:pt idx="39701">
                  <c:v>-0.104292616</c:v>
                </c:pt>
                <c:pt idx="39702">
                  <c:v>-0.11077980699999999</c:v>
                </c:pt>
                <c:pt idx="39703">
                  <c:v>-0.106140018</c:v>
                </c:pt>
                <c:pt idx="39704">
                  <c:v>-0.100464284</c:v>
                </c:pt>
                <c:pt idx="39705">
                  <c:v>-0.110867091</c:v>
                </c:pt>
                <c:pt idx="39706">
                  <c:v>-9.7621858000000006E-2</c:v>
                </c:pt>
                <c:pt idx="39707">
                  <c:v>-0.109816782</c:v>
                </c:pt>
                <c:pt idx="39708">
                  <c:v>-0.10939040799999999</c:v>
                </c:pt>
                <c:pt idx="39709">
                  <c:v>-9.7945220999999999E-2</c:v>
                </c:pt>
                <c:pt idx="39710">
                  <c:v>-0.10043980199999999</c:v>
                </c:pt>
                <c:pt idx="39711">
                  <c:v>-0.105277114</c:v>
                </c:pt>
                <c:pt idx="39712">
                  <c:v>-9.9155306999999998E-2</c:v>
                </c:pt>
                <c:pt idx="39713">
                  <c:v>-0.101920657</c:v>
                </c:pt>
                <c:pt idx="39714">
                  <c:v>-9.6527494000000005E-2</c:v>
                </c:pt>
                <c:pt idx="39715">
                  <c:v>-9.6770138000000006E-2</c:v>
                </c:pt>
                <c:pt idx="39716">
                  <c:v>-9.5976776999999999E-2</c:v>
                </c:pt>
                <c:pt idx="39717">
                  <c:v>-9.4065889999999999E-2</c:v>
                </c:pt>
                <c:pt idx="39718">
                  <c:v>-9.8296322000000005E-2</c:v>
                </c:pt>
                <c:pt idx="39719">
                  <c:v>-9.9693908999999997E-2</c:v>
                </c:pt>
                <c:pt idx="39720">
                  <c:v>-9.1043427999999996E-2</c:v>
                </c:pt>
                <c:pt idx="39721">
                  <c:v>-9.4323799E-2</c:v>
                </c:pt>
                <c:pt idx="39722">
                  <c:v>-9.6212513999999999E-2</c:v>
                </c:pt>
                <c:pt idx="39723">
                  <c:v>-9.4529554000000002E-2</c:v>
                </c:pt>
                <c:pt idx="39724">
                  <c:v>-9.7316548000000003E-2</c:v>
                </c:pt>
                <c:pt idx="39725">
                  <c:v>-9.1788887999999999E-2</c:v>
                </c:pt>
                <c:pt idx="39726">
                  <c:v>-9.0813643999999999E-2</c:v>
                </c:pt>
                <c:pt idx="39727">
                  <c:v>-9.0144686000000002E-2</c:v>
                </c:pt>
                <c:pt idx="39728">
                  <c:v>-9.3303196000000005E-2</c:v>
                </c:pt>
                <c:pt idx="39729">
                  <c:v>-9.1264582999999996E-2</c:v>
                </c:pt>
                <c:pt idx="39730">
                  <c:v>-8.7540149999999997E-2</c:v>
                </c:pt>
                <c:pt idx="39731">
                  <c:v>-9.4258628999999997E-2</c:v>
                </c:pt>
                <c:pt idx="39732">
                  <c:v>-9.1399454000000005E-2</c:v>
                </c:pt>
                <c:pt idx="39733">
                  <c:v>-9.9388286000000006E-2</c:v>
                </c:pt>
                <c:pt idx="39734">
                  <c:v>-9.5856406000000005E-2</c:v>
                </c:pt>
                <c:pt idx="39735">
                  <c:v>-9.2739105000000002E-2</c:v>
                </c:pt>
                <c:pt idx="39736">
                  <c:v>-9.3579069000000001E-2</c:v>
                </c:pt>
                <c:pt idx="39737">
                  <c:v>-9.4374775999999994E-2</c:v>
                </c:pt>
                <c:pt idx="39738">
                  <c:v>-9.4665325999999994E-2</c:v>
                </c:pt>
                <c:pt idx="39739">
                  <c:v>-9.2536389999999996E-2</c:v>
                </c:pt>
                <c:pt idx="39740">
                  <c:v>-9.0116373999999999E-2</c:v>
                </c:pt>
                <c:pt idx="39741">
                  <c:v>-9.6190057999999995E-2</c:v>
                </c:pt>
                <c:pt idx="39742">
                  <c:v>-9.3796409999999997E-2</c:v>
                </c:pt>
                <c:pt idx="39743">
                  <c:v>-9.4956561999999994E-2</c:v>
                </c:pt>
                <c:pt idx="39744">
                  <c:v>-9.3835369000000002E-2</c:v>
                </c:pt>
                <c:pt idx="39745">
                  <c:v>-9.8711140000000003E-2</c:v>
                </c:pt>
                <c:pt idx="39746">
                  <c:v>-9.3679896999999998E-2</c:v>
                </c:pt>
                <c:pt idx="39747">
                  <c:v>-9.3455985000000005E-2</c:v>
                </c:pt>
                <c:pt idx="39748">
                  <c:v>-9.1022386999999996E-2</c:v>
                </c:pt>
                <c:pt idx="39749">
                  <c:v>-9.1590828999999999E-2</c:v>
                </c:pt>
                <c:pt idx="39750">
                  <c:v>-9.6470542000000006E-2</c:v>
                </c:pt>
                <c:pt idx="39751">
                  <c:v>-9.1979197999999998E-2</c:v>
                </c:pt>
                <c:pt idx="39752">
                  <c:v>-9.1291569000000003E-2</c:v>
                </c:pt>
                <c:pt idx="39753">
                  <c:v>-9.4879761000000007E-2</c:v>
                </c:pt>
                <c:pt idx="39754">
                  <c:v>-9.6894174999999999E-2</c:v>
                </c:pt>
                <c:pt idx="39755">
                  <c:v>-9.3490206000000006E-2</c:v>
                </c:pt>
                <c:pt idx="39756">
                  <c:v>-9.0310127000000004E-2</c:v>
                </c:pt>
                <c:pt idx="39757">
                  <c:v>-8.3317405999999997E-2</c:v>
                </c:pt>
                <c:pt idx="39758">
                  <c:v>-9.4135173000000003E-2</c:v>
                </c:pt>
                <c:pt idx="39759">
                  <c:v>-8.1453769999999995E-2</c:v>
                </c:pt>
                <c:pt idx="39760">
                  <c:v>-8.8248029000000006E-2</c:v>
                </c:pt>
                <c:pt idx="39761">
                  <c:v>-8.8801100999999993E-2</c:v>
                </c:pt>
                <c:pt idx="39762">
                  <c:v>-9.6388973000000003E-2</c:v>
                </c:pt>
                <c:pt idx="39763">
                  <c:v>-8.7675936999999995E-2</c:v>
                </c:pt>
                <c:pt idx="39764">
                  <c:v>-8.3276666999999999E-2</c:v>
                </c:pt>
                <c:pt idx="39765">
                  <c:v>-8.9323296999999996E-2</c:v>
                </c:pt>
                <c:pt idx="39766">
                  <c:v>-8.4088586000000007E-2</c:v>
                </c:pt>
                <c:pt idx="39767">
                  <c:v>-8.1602477000000007E-2</c:v>
                </c:pt>
                <c:pt idx="39768">
                  <c:v>-8.6192965999999996E-2</c:v>
                </c:pt>
                <c:pt idx="39769">
                  <c:v>-8.0000034999999997E-2</c:v>
                </c:pt>
                <c:pt idx="39770">
                  <c:v>-8.1967309000000002E-2</c:v>
                </c:pt>
                <c:pt idx="39771">
                  <c:v>-8.2428432999999995E-2</c:v>
                </c:pt>
                <c:pt idx="39772">
                  <c:v>-8.4219671999999995E-2</c:v>
                </c:pt>
                <c:pt idx="39773">
                  <c:v>-8.6836762999999997E-2</c:v>
                </c:pt>
                <c:pt idx="39774">
                  <c:v>-8.3481713999999999E-2</c:v>
                </c:pt>
                <c:pt idx="39775">
                  <c:v>-7.8084551000000002E-2</c:v>
                </c:pt>
                <c:pt idx="39776">
                  <c:v>-7.6338582000000002E-2</c:v>
                </c:pt>
                <c:pt idx="39777">
                  <c:v>-7.5445488000000005E-2</c:v>
                </c:pt>
                <c:pt idx="39778">
                  <c:v>-8.2136147000000007E-2</c:v>
                </c:pt>
                <c:pt idx="39779">
                  <c:v>-7.7607438000000001E-2</c:v>
                </c:pt>
                <c:pt idx="39780">
                  <c:v>-8.4596902000000002E-2</c:v>
                </c:pt>
                <c:pt idx="39781">
                  <c:v>-8.3674430999999994E-2</c:v>
                </c:pt>
                <c:pt idx="39782">
                  <c:v>-7.6035686000000005E-2</c:v>
                </c:pt>
                <c:pt idx="39783">
                  <c:v>-7.4166900999999993E-2</c:v>
                </c:pt>
                <c:pt idx="39784">
                  <c:v>-7.0498131000000006E-2</c:v>
                </c:pt>
                <c:pt idx="39785">
                  <c:v>-7.3728009999999997E-2</c:v>
                </c:pt>
                <c:pt idx="39786">
                  <c:v>-7.6914221000000005E-2</c:v>
                </c:pt>
                <c:pt idx="39787">
                  <c:v>-7.6342560000000004E-2</c:v>
                </c:pt>
                <c:pt idx="39788">
                  <c:v>-7.1263916999999996E-2</c:v>
                </c:pt>
                <c:pt idx="39789">
                  <c:v>-6.6630422999999994E-2</c:v>
                </c:pt>
                <c:pt idx="39790">
                  <c:v>-6.9537795999999999E-2</c:v>
                </c:pt>
                <c:pt idx="39791">
                  <c:v>-6.7684934000000002E-2</c:v>
                </c:pt>
                <c:pt idx="39792">
                  <c:v>-6.7195445000000006E-2</c:v>
                </c:pt>
                <c:pt idx="39793">
                  <c:v>-6.5547257999999997E-2</c:v>
                </c:pt>
                <c:pt idx="39794">
                  <c:v>-6.7625061E-2</c:v>
                </c:pt>
                <c:pt idx="39795">
                  <c:v>-6.5720408999999994E-2</c:v>
                </c:pt>
                <c:pt idx="39796">
                  <c:v>-5.8707244999999998E-2</c:v>
                </c:pt>
                <c:pt idx="39797">
                  <c:v>-6.3054501999999998E-2</c:v>
                </c:pt>
                <c:pt idx="39798">
                  <c:v>-5.7395822999999999E-2</c:v>
                </c:pt>
                <c:pt idx="39799">
                  <c:v>-5.8374601999999998E-2</c:v>
                </c:pt>
                <c:pt idx="39800">
                  <c:v>-5.6000925999999999E-2</c:v>
                </c:pt>
                <c:pt idx="39801">
                  <c:v>-5.4840587000000003E-2</c:v>
                </c:pt>
                <c:pt idx="39802">
                  <c:v>-5.3890902999999997E-2</c:v>
                </c:pt>
                <c:pt idx="39803">
                  <c:v>-5.5629797000000002E-2</c:v>
                </c:pt>
                <c:pt idx="39804">
                  <c:v>-4.7931927999999999E-2</c:v>
                </c:pt>
                <c:pt idx="39805">
                  <c:v>-5.2637666E-2</c:v>
                </c:pt>
                <c:pt idx="39806">
                  <c:v>-4.8710837999999999E-2</c:v>
                </c:pt>
                <c:pt idx="39807">
                  <c:v>-4.3927655000000003E-2</c:v>
                </c:pt>
                <c:pt idx="39808">
                  <c:v>-4.9619362E-2</c:v>
                </c:pt>
                <c:pt idx="39809">
                  <c:v>-4.8593126E-2</c:v>
                </c:pt>
                <c:pt idx="39810">
                  <c:v>-4.6160593999999999E-2</c:v>
                </c:pt>
                <c:pt idx="39811">
                  <c:v>-5.0022811E-2</c:v>
                </c:pt>
                <c:pt idx="39812">
                  <c:v>-4.5671739000000003E-2</c:v>
                </c:pt>
                <c:pt idx="39813">
                  <c:v>-4.7924906000000003E-2</c:v>
                </c:pt>
                <c:pt idx="39814">
                  <c:v>-4.4165321E-2</c:v>
                </c:pt>
                <c:pt idx="39815">
                  <c:v>-5.2243125000000001E-2</c:v>
                </c:pt>
                <c:pt idx="39816">
                  <c:v>-4.6745560999999998E-2</c:v>
                </c:pt>
                <c:pt idx="39817">
                  <c:v>-5.0910126E-2</c:v>
                </c:pt>
                <c:pt idx="39818">
                  <c:v>-4.5075404999999999E-2</c:v>
                </c:pt>
                <c:pt idx="39819">
                  <c:v>-5.2503500000000002E-2</c:v>
                </c:pt>
                <c:pt idx="39820">
                  <c:v>-5.3226284999999998E-2</c:v>
                </c:pt>
                <c:pt idx="39821">
                  <c:v>-4.7329884000000003E-2</c:v>
                </c:pt>
                <c:pt idx="39822">
                  <c:v>-4.9003947999999999E-2</c:v>
                </c:pt>
                <c:pt idx="39823">
                  <c:v>-5.1949754000000001E-2</c:v>
                </c:pt>
                <c:pt idx="39824">
                  <c:v>-4.9446381999999997E-2</c:v>
                </c:pt>
                <c:pt idx="39825">
                  <c:v>-5.3244125000000003E-2</c:v>
                </c:pt>
                <c:pt idx="39826">
                  <c:v>-5.2260886999999999E-2</c:v>
                </c:pt>
                <c:pt idx="39827">
                  <c:v>-4.9754929000000003E-2</c:v>
                </c:pt>
                <c:pt idx="39828">
                  <c:v>-4.8796456000000002E-2</c:v>
                </c:pt>
                <c:pt idx="39829">
                  <c:v>-4.9660864999999998E-2</c:v>
                </c:pt>
                <c:pt idx="39830">
                  <c:v>-4.7927144999999997E-2</c:v>
                </c:pt>
                <c:pt idx="39831">
                  <c:v>-4.2377713999999997E-2</c:v>
                </c:pt>
                <c:pt idx="39832">
                  <c:v>-4.270475E-2</c:v>
                </c:pt>
                <c:pt idx="39833">
                  <c:v>-4.1780174000000003E-2</c:v>
                </c:pt>
                <c:pt idx="39834">
                  <c:v>-4.5191683000000003E-2</c:v>
                </c:pt>
                <c:pt idx="39835">
                  <c:v>-4.5751437999999998E-2</c:v>
                </c:pt>
                <c:pt idx="39836">
                  <c:v>-4.6865173000000003E-2</c:v>
                </c:pt>
                <c:pt idx="39837">
                  <c:v>-4.0075272000000002E-2</c:v>
                </c:pt>
                <c:pt idx="39838">
                  <c:v>-4.4175472E-2</c:v>
                </c:pt>
                <c:pt idx="39839">
                  <c:v>-4.7460433000000003E-2</c:v>
                </c:pt>
                <c:pt idx="39840">
                  <c:v>-4.8543273999999997E-2</c:v>
                </c:pt>
                <c:pt idx="39841">
                  <c:v>-4.7523747999999998E-2</c:v>
                </c:pt>
                <c:pt idx="39842">
                  <c:v>-4.1178501999999999E-2</c:v>
                </c:pt>
                <c:pt idx="39843">
                  <c:v>-4.1817244000000003E-2</c:v>
                </c:pt>
                <c:pt idx="39844">
                  <c:v>-4.7235976999999998E-2</c:v>
                </c:pt>
                <c:pt idx="39845">
                  <c:v>-3.9484903000000002E-2</c:v>
                </c:pt>
                <c:pt idx="39846">
                  <c:v>-4.3046347999999998E-2</c:v>
                </c:pt>
                <c:pt idx="39847">
                  <c:v>-4.2416807000000001E-2</c:v>
                </c:pt>
                <c:pt idx="39848">
                  <c:v>-4.4733491E-2</c:v>
                </c:pt>
                <c:pt idx="39849">
                  <c:v>-3.8657811E-2</c:v>
                </c:pt>
                <c:pt idx="39850">
                  <c:v>-4.6942905E-2</c:v>
                </c:pt>
                <c:pt idx="39851">
                  <c:v>-4.6172231000000001E-2</c:v>
                </c:pt>
                <c:pt idx="39852">
                  <c:v>-4.1177473999999999E-2</c:v>
                </c:pt>
                <c:pt idx="39853">
                  <c:v>-3.7884663999999998E-2</c:v>
                </c:pt>
                <c:pt idx="39854">
                  <c:v>-3.7555497E-2</c:v>
                </c:pt>
                <c:pt idx="39855">
                  <c:v>-3.7812068999999997E-2</c:v>
                </c:pt>
                <c:pt idx="39856">
                  <c:v>-3.6276220999999997E-2</c:v>
                </c:pt>
                <c:pt idx="39857">
                  <c:v>-3.0536279E-2</c:v>
                </c:pt>
                <c:pt idx="39858">
                  <c:v>-3.1999688999999998E-2</c:v>
                </c:pt>
                <c:pt idx="39859">
                  <c:v>-2.9896553999999999E-2</c:v>
                </c:pt>
                <c:pt idx="39860">
                  <c:v>-2.6411805E-2</c:v>
                </c:pt>
                <c:pt idx="39861">
                  <c:v>-2.6232984000000001E-2</c:v>
                </c:pt>
                <c:pt idx="39862">
                  <c:v>-2.2540245E-2</c:v>
                </c:pt>
                <c:pt idx="39863">
                  <c:v>-3.2519020000000003E-2</c:v>
                </c:pt>
                <c:pt idx="39864">
                  <c:v>-2.6373510999999999E-2</c:v>
                </c:pt>
                <c:pt idx="39865">
                  <c:v>-2.6862622999999999E-2</c:v>
                </c:pt>
                <c:pt idx="39866">
                  <c:v>-1.9158363000000001E-2</c:v>
                </c:pt>
                <c:pt idx="39867">
                  <c:v>-2.6787899E-2</c:v>
                </c:pt>
                <c:pt idx="39868">
                  <c:v>-2.8032926999999999E-2</c:v>
                </c:pt>
                <c:pt idx="39869">
                  <c:v>-2.6055208999999999E-2</c:v>
                </c:pt>
                <c:pt idx="39870">
                  <c:v>-2.5129757999999999E-2</c:v>
                </c:pt>
                <c:pt idx="39871">
                  <c:v>-1.9740845999999999E-2</c:v>
                </c:pt>
                <c:pt idx="39872">
                  <c:v>-2.2268186999999998E-2</c:v>
                </c:pt>
                <c:pt idx="39873">
                  <c:v>-1.8535860000000001E-2</c:v>
                </c:pt>
                <c:pt idx="39874">
                  <c:v>-1.8818953999999999E-2</c:v>
                </c:pt>
                <c:pt idx="39875">
                  <c:v>-1.9256357000000002E-2</c:v>
                </c:pt>
                <c:pt idx="39876">
                  <c:v>-1.9374334999999999E-2</c:v>
                </c:pt>
                <c:pt idx="39877">
                  <c:v>-1.9408689999999999E-2</c:v>
                </c:pt>
                <c:pt idx="39878">
                  <c:v>-1.8803619000000001E-2</c:v>
                </c:pt>
                <c:pt idx="39879">
                  <c:v>-1.819293E-2</c:v>
                </c:pt>
                <c:pt idx="39880">
                  <c:v>-1.7695451000000001E-2</c:v>
                </c:pt>
                <c:pt idx="39881">
                  <c:v>-2.2032138E-2</c:v>
                </c:pt>
                <c:pt idx="39882">
                  <c:v>-1.6706347E-2</c:v>
                </c:pt>
                <c:pt idx="39883">
                  <c:v>-1.8326360999999999E-2</c:v>
                </c:pt>
                <c:pt idx="39884">
                  <c:v>-2.2847077E-2</c:v>
                </c:pt>
                <c:pt idx="39885">
                  <c:v>-2.1492625000000001E-2</c:v>
                </c:pt>
                <c:pt idx="39886">
                  <c:v>-1.7695223999999999E-2</c:v>
                </c:pt>
                <c:pt idx="39887">
                  <c:v>-1.4384488000000001E-2</c:v>
                </c:pt>
                <c:pt idx="39888">
                  <c:v>-2.0119870000000002E-2</c:v>
                </c:pt>
                <c:pt idx="39889">
                  <c:v>-1.8723315000000001E-2</c:v>
                </c:pt>
                <c:pt idx="39890">
                  <c:v>-1.4207127E-2</c:v>
                </c:pt>
                <c:pt idx="39891">
                  <c:v>-1.1942695999999999E-2</c:v>
                </c:pt>
                <c:pt idx="39892">
                  <c:v>-1.5867131E-2</c:v>
                </c:pt>
                <c:pt idx="39893">
                  <c:v>-2.5447877000000001E-2</c:v>
                </c:pt>
                <c:pt idx="39894">
                  <c:v>-1.691138E-2</c:v>
                </c:pt>
                <c:pt idx="39895">
                  <c:v>-1.9059109000000001E-2</c:v>
                </c:pt>
                <c:pt idx="39896">
                  <c:v>-1.897948E-2</c:v>
                </c:pt>
                <c:pt idx="39897">
                  <c:v>-2.1137111E-2</c:v>
                </c:pt>
                <c:pt idx="39898">
                  <c:v>-1.7010010999999998E-2</c:v>
                </c:pt>
                <c:pt idx="39899">
                  <c:v>-2.1650881E-2</c:v>
                </c:pt>
                <c:pt idx="39900">
                  <c:v>-2.5094081000000001E-2</c:v>
                </c:pt>
                <c:pt idx="39901">
                  <c:v>-2.1490334E-2</c:v>
                </c:pt>
                <c:pt idx="39902">
                  <c:v>-2.2789423999999999E-2</c:v>
                </c:pt>
                <c:pt idx="39903">
                  <c:v>-2.4491332000000001E-2</c:v>
                </c:pt>
                <c:pt idx="39904">
                  <c:v>-2.0663038000000002E-2</c:v>
                </c:pt>
                <c:pt idx="39905">
                  <c:v>-2.3321636E-2</c:v>
                </c:pt>
                <c:pt idx="39906">
                  <c:v>-1.5755861999999999E-2</c:v>
                </c:pt>
                <c:pt idx="39907">
                  <c:v>-2.0928078999999999E-2</c:v>
                </c:pt>
                <c:pt idx="39908">
                  <c:v>-2.5775565E-2</c:v>
                </c:pt>
                <c:pt idx="39909">
                  <c:v>-2.4232361000000001E-2</c:v>
                </c:pt>
                <c:pt idx="39910">
                  <c:v>-1.7910282999999999E-2</c:v>
                </c:pt>
                <c:pt idx="39911">
                  <c:v>-2.1013882000000001E-2</c:v>
                </c:pt>
                <c:pt idx="39912">
                  <c:v>-2.5648049999999999E-2</c:v>
                </c:pt>
                <c:pt idx="39913">
                  <c:v>-2.3058921E-2</c:v>
                </c:pt>
                <c:pt idx="39914">
                  <c:v>-2.1485791000000001E-2</c:v>
                </c:pt>
                <c:pt idx="39915">
                  <c:v>-2.1380021999999999E-2</c:v>
                </c:pt>
                <c:pt idx="39916">
                  <c:v>-2.1176555999999999E-2</c:v>
                </c:pt>
                <c:pt idx="39917">
                  <c:v>-1.9538764E-2</c:v>
                </c:pt>
                <c:pt idx="39918">
                  <c:v>-1.8761120999999999E-2</c:v>
                </c:pt>
                <c:pt idx="39919">
                  <c:v>-1.3755175E-2</c:v>
                </c:pt>
                <c:pt idx="39920">
                  <c:v>-1.5699017999999999E-2</c:v>
                </c:pt>
                <c:pt idx="39921">
                  <c:v>-1.2684318E-2</c:v>
                </c:pt>
                <c:pt idx="39922">
                  <c:v>-1.4105229E-2</c:v>
                </c:pt>
                <c:pt idx="39923">
                  <c:v>-1.3548760999999999E-2</c:v>
                </c:pt>
                <c:pt idx="39924">
                  <c:v>-1.2173237999999999E-2</c:v>
                </c:pt>
                <c:pt idx="39925">
                  <c:v>-1.2671853E-2</c:v>
                </c:pt>
                <c:pt idx="39926">
                  <c:v>-8.6558060000000003E-3</c:v>
                </c:pt>
                <c:pt idx="39927">
                  <c:v>-1.0621757000000001E-2</c:v>
                </c:pt>
                <c:pt idx="39928">
                  <c:v>-6.3108979999999997E-3</c:v>
                </c:pt>
                <c:pt idx="39929">
                  <c:v>-5.9925229999999996E-3</c:v>
                </c:pt>
                <c:pt idx="39930">
                  <c:v>-5.9520429999999997E-3</c:v>
                </c:pt>
                <c:pt idx="39931">
                  <c:v>-8.4321629999999995E-3</c:v>
                </c:pt>
                <c:pt idx="39932">
                  <c:v>-6.1775299999999997E-3</c:v>
                </c:pt>
                <c:pt idx="39933">
                  <c:v>-5.1805810000000001E-3</c:v>
                </c:pt>
                <c:pt idx="39934">
                  <c:v>-4.5099980000000003E-3</c:v>
                </c:pt>
                <c:pt idx="39935">
                  <c:v>-1.0107107000000001E-2</c:v>
                </c:pt>
                <c:pt idx="39936">
                  <c:v>-6.2119400000000004E-4</c:v>
                </c:pt>
                <c:pt idx="39937">
                  <c:v>3.3072150000000001E-3</c:v>
                </c:pt>
                <c:pt idx="39938">
                  <c:v>-4.2493899999999999E-4</c:v>
                </c:pt>
                <c:pt idx="39939">
                  <c:v>-2.1998030000000002E-3</c:v>
                </c:pt>
                <c:pt idx="39940">
                  <c:v>-1.02563E-4</c:v>
                </c:pt>
                <c:pt idx="39941">
                  <c:v>1.0895600000000001E-3</c:v>
                </c:pt>
                <c:pt idx="39942">
                  <c:v>2.2834550000000002E-3</c:v>
                </c:pt>
                <c:pt idx="39943">
                  <c:v>2.5773549999999999E-3</c:v>
                </c:pt>
                <c:pt idx="39944">
                  <c:v>2.3312789999999999E-3</c:v>
                </c:pt>
                <c:pt idx="39945" formatCode="0.00E+00">
                  <c:v>1.3268099999999999E-5</c:v>
                </c:pt>
                <c:pt idx="39946">
                  <c:v>2.8402140000000002E-3</c:v>
                </c:pt>
                <c:pt idx="39947">
                  <c:v>7.0334430000000003E-3</c:v>
                </c:pt>
                <c:pt idx="39948">
                  <c:v>6.3948169999999997E-3</c:v>
                </c:pt>
                <c:pt idx="39949">
                  <c:v>9.6090629999999993E-3</c:v>
                </c:pt>
                <c:pt idx="39950">
                  <c:v>4.7352119999999999E-3</c:v>
                </c:pt>
                <c:pt idx="39951">
                  <c:v>5.7085920000000002E-3</c:v>
                </c:pt>
                <c:pt idx="39952">
                  <c:v>6.7898350000000001E-3</c:v>
                </c:pt>
                <c:pt idx="39953">
                  <c:v>1.1437548000000001E-2</c:v>
                </c:pt>
                <c:pt idx="39954">
                  <c:v>7.1700990000000001E-3</c:v>
                </c:pt>
                <c:pt idx="39955">
                  <c:v>1.0018595E-2</c:v>
                </c:pt>
                <c:pt idx="39956">
                  <c:v>1.3307067000000001E-2</c:v>
                </c:pt>
                <c:pt idx="39957">
                  <c:v>1.6302969E-2</c:v>
                </c:pt>
                <c:pt idx="39958">
                  <c:v>1.1125517999999999E-2</c:v>
                </c:pt>
                <c:pt idx="39959">
                  <c:v>6.2490030000000004E-3</c:v>
                </c:pt>
                <c:pt idx="39960">
                  <c:v>1.4875248000000001E-2</c:v>
                </c:pt>
                <c:pt idx="39961">
                  <c:v>2.0053659000000001E-2</c:v>
                </c:pt>
                <c:pt idx="39962">
                  <c:v>1.5289263000000001E-2</c:v>
                </c:pt>
                <c:pt idx="39963">
                  <c:v>1.94316E-2</c:v>
                </c:pt>
                <c:pt idx="39964">
                  <c:v>1.6192930000000001E-2</c:v>
                </c:pt>
                <c:pt idx="39965">
                  <c:v>2.3645459000000001E-2</c:v>
                </c:pt>
                <c:pt idx="39966">
                  <c:v>2.3918966E-2</c:v>
                </c:pt>
                <c:pt idx="39967">
                  <c:v>2.1977639E-2</c:v>
                </c:pt>
                <c:pt idx="39968">
                  <c:v>2.0197315E-2</c:v>
                </c:pt>
                <c:pt idx="39969">
                  <c:v>2.0591233E-2</c:v>
                </c:pt>
                <c:pt idx="39970">
                  <c:v>1.8859912E-2</c:v>
                </c:pt>
                <c:pt idx="39971">
                  <c:v>2.3416273000000001E-2</c:v>
                </c:pt>
                <c:pt idx="39972">
                  <c:v>3.0720523999999999E-2</c:v>
                </c:pt>
                <c:pt idx="39973">
                  <c:v>2.7985475999999999E-2</c:v>
                </c:pt>
                <c:pt idx="39974">
                  <c:v>1.5853444000000001E-2</c:v>
                </c:pt>
                <c:pt idx="39975">
                  <c:v>2.2555226000000001E-2</c:v>
                </c:pt>
                <c:pt idx="39976">
                  <c:v>2.2165606000000001E-2</c:v>
                </c:pt>
                <c:pt idx="39977">
                  <c:v>2.7635926000000002E-2</c:v>
                </c:pt>
                <c:pt idx="39978">
                  <c:v>2.5259854000000002E-2</c:v>
                </c:pt>
                <c:pt idx="39979">
                  <c:v>2.3577245E-2</c:v>
                </c:pt>
                <c:pt idx="39980">
                  <c:v>2.4591910000000002E-2</c:v>
                </c:pt>
                <c:pt idx="39981">
                  <c:v>2.8313514000000001E-2</c:v>
                </c:pt>
                <c:pt idx="39982">
                  <c:v>2.7100976999999998E-2</c:v>
                </c:pt>
                <c:pt idx="39983">
                  <c:v>3.0919561000000002E-2</c:v>
                </c:pt>
                <c:pt idx="39984">
                  <c:v>3.0825818000000001E-2</c:v>
                </c:pt>
                <c:pt idx="39985">
                  <c:v>2.8023329E-2</c:v>
                </c:pt>
                <c:pt idx="39986">
                  <c:v>2.5951124999999998E-2</c:v>
                </c:pt>
                <c:pt idx="39987">
                  <c:v>3.3830669000000001E-2</c:v>
                </c:pt>
                <c:pt idx="39988">
                  <c:v>2.7879035E-2</c:v>
                </c:pt>
                <c:pt idx="39989">
                  <c:v>3.0890933999999998E-2</c:v>
                </c:pt>
                <c:pt idx="39990">
                  <c:v>3.3159151999999997E-2</c:v>
                </c:pt>
                <c:pt idx="39991">
                  <c:v>2.1776172999999999E-2</c:v>
                </c:pt>
                <c:pt idx="39992">
                  <c:v>2.9557131E-2</c:v>
                </c:pt>
                <c:pt idx="39993">
                  <c:v>3.0923362999999999E-2</c:v>
                </c:pt>
                <c:pt idx="39994">
                  <c:v>2.6750454999999999E-2</c:v>
                </c:pt>
                <c:pt idx="39995">
                  <c:v>2.6601467E-2</c:v>
                </c:pt>
                <c:pt idx="39996">
                  <c:v>2.7666732999999999E-2</c:v>
                </c:pt>
                <c:pt idx="39997">
                  <c:v>3.4027003E-2</c:v>
                </c:pt>
                <c:pt idx="39998">
                  <c:v>3.2678380999999999E-2</c:v>
                </c:pt>
                <c:pt idx="39999">
                  <c:v>2.4494131999999998E-2</c:v>
                </c:pt>
                <c:pt idx="40000">
                  <c:v>2.5233159000000002E-2</c:v>
                </c:pt>
                <c:pt idx="40001">
                  <c:v>2.7866319000000001E-2</c:v>
                </c:pt>
                <c:pt idx="40002">
                  <c:v>2.5298233999999999E-2</c:v>
                </c:pt>
                <c:pt idx="40003">
                  <c:v>2.9088266000000002E-2</c:v>
                </c:pt>
                <c:pt idx="40004">
                  <c:v>2.3123316000000001E-2</c:v>
                </c:pt>
                <c:pt idx="40005">
                  <c:v>2.5467729000000001E-2</c:v>
                </c:pt>
                <c:pt idx="40006">
                  <c:v>2.7990542E-2</c:v>
                </c:pt>
                <c:pt idx="40007">
                  <c:v>2.1570421999999999E-2</c:v>
                </c:pt>
                <c:pt idx="40008">
                  <c:v>2.4155019E-2</c:v>
                </c:pt>
                <c:pt idx="40009">
                  <c:v>2.4234566999999999E-2</c:v>
                </c:pt>
                <c:pt idx="40010">
                  <c:v>3.2420859000000003E-2</c:v>
                </c:pt>
                <c:pt idx="40011">
                  <c:v>3.0572148E-2</c:v>
                </c:pt>
                <c:pt idx="40012">
                  <c:v>2.5311871999999999E-2</c:v>
                </c:pt>
                <c:pt idx="40013">
                  <c:v>2.4137871000000002E-2</c:v>
                </c:pt>
                <c:pt idx="40014">
                  <c:v>2.6162405999999999E-2</c:v>
                </c:pt>
                <c:pt idx="40015">
                  <c:v>2.2146242E-2</c:v>
                </c:pt>
                <c:pt idx="40016">
                  <c:v>2.2830673999999999E-2</c:v>
                </c:pt>
                <c:pt idx="40017">
                  <c:v>2.8975738000000001E-2</c:v>
                </c:pt>
                <c:pt idx="40018">
                  <c:v>2.9209296999999999E-2</c:v>
                </c:pt>
                <c:pt idx="40019">
                  <c:v>2.8907507999999998E-2</c:v>
                </c:pt>
                <c:pt idx="40020">
                  <c:v>2.458786E-2</c:v>
                </c:pt>
                <c:pt idx="40021">
                  <c:v>2.6012745E-2</c:v>
                </c:pt>
                <c:pt idx="40022">
                  <c:v>2.5432974000000001E-2</c:v>
                </c:pt>
                <c:pt idx="40023">
                  <c:v>2.5174279000000001E-2</c:v>
                </c:pt>
                <c:pt idx="40024">
                  <c:v>2.2069032999999998E-2</c:v>
                </c:pt>
                <c:pt idx="40025">
                  <c:v>2.2934474E-2</c:v>
                </c:pt>
                <c:pt idx="40026">
                  <c:v>2.5752898E-2</c:v>
                </c:pt>
                <c:pt idx="40027">
                  <c:v>2.4814425000000001E-2</c:v>
                </c:pt>
                <c:pt idx="40028">
                  <c:v>2.0669214000000002E-2</c:v>
                </c:pt>
                <c:pt idx="40029">
                  <c:v>2.3753138E-2</c:v>
                </c:pt>
                <c:pt idx="40030">
                  <c:v>3.2138102000000002E-2</c:v>
                </c:pt>
                <c:pt idx="40031">
                  <c:v>2.605729E-2</c:v>
                </c:pt>
                <c:pt idx="40032">
                  <c:v>2.7614706999999999E-2</c:v>
                </c:pt>
                <c:pt idx="40033">
                  <c:v>2.3622395000000001E-2</c:v>
                </c:pt>
                <c:pt idx="40034">
                  <c:v>2.5984619E-2</c:v>
                </c:pt>
                <c:pt idx="40035">
                  <c:v>2.9838901000000001E-2</c:v>
                </c:pt>
                <c:pt idx="40036">
                  <c:v>1.9579604E-2</c:v>
                </c:pt>
                <c:pt idx="40037">
                  <c:v>2.0071115E-2</c:v>
                </c:pt>
                <c:pt idx="40038">
                  <c:v>3.6144625E-2</c:v>
                </c:pt>
                <c:pt idx="40039">
                  <c:v>2.1231392000000002E-2</c:v>
                </c:pt>
                <c:pt idx="40040">
                  <c:v>2.0414333999999999E-2</c:v>
                </c:pt>
                <c:pt idx="40041">
                  <c:v>2.4519637E-2</c:v>
                </c:pt>
                <c:pt idx="40042">
                  <c:v>2.3493252999999999E-2</c:v>
                </c:pt>
                <c:pt idx="40043">
                  <c:v>2.1617111000000001E-2</c:v>
                </c:pt>
                <c:pt idx="40044">
                  <c:v>2.3945246E-2</c:v>
                </c:pt>
                <c:pt idx="40045">
                  <c:v>3.3906009000000001E-2</c:v>
                </c:pt>
                <c:pt idx="40046">
                  <c:v>1.8718535000000001E-2</c:v>
                </c:pt>
                <c:pt idx="40047">
                  <c:v>2.0941595E-2</c:v>
                </c:pt>
                <c:pt idx="40048">
                  <c:v>2.2888364000000001E-2</c:v>
                </c:pt>
                <c:pt idx="40049">
                  <c:v>2.1933284000000001E-2</c:v>
                </c:pt>
                <c:pt idx="40050">
                  <c:v>2.2979106999999999E-2</c:v>
                </c:pt>
                <c:pt idx="40051">
                  <c:v>2.4936914000000001E-2</c:v>
                </c:pt>
                <c:pt idx="40052">
                  <c:v>2.3001061999999999E-2</c:v>
                </c:pt>
                <c:pt idx="40053">
                  <c:v>2.3757454000000001E-2</c:v>
                </c:pt>
                <c:pt idx="40054">
                  <c:v>1.9301720000000001E-2</c:v>
                </c:pt>
                <c:pt idx="40055">
                  <c:v>1.9548532E-2</c:v>
                </c:pt>
                <c:pt idx="40056">
                  <c:v>2.0952017999999999E-2</c:v>
                </c:pt>
                <c:pt idx="40057">
                  <c:v>2.1815157000000002E-2</c:v>
                </c:pt>
                <c:pt idx="40058">
                  <c:v>1.8667834000000001E-2</c:v>
                </c:pt>
                <c:pt idx="40059">
                  <c:v>2.3520942999999999E-2</c:v>
                </c:pt>
                <c:pt idx="40060">
                  <c:v>2.5735094999999999E-2</c:v>
                </c:pt>
                <c:pt idx="40061">
                  <c:v>2.1276336E-2</c:v>
                </c:pt>
                <c:pt idx="40062">
                  <c:v>2.789722E-2</c:v>
                </c:pt>
                <c:pt idx="40063">
                  <c:v>2.6228695999999999E-2</c:v>
                </c:pt>
                <c:pt idx="40064">
                  <c:v>2.0131122000000001E-2</c:v>
                </c:pt>
                <c:pt idx="40065">
                  <c:v>2.0073034E-2</c:v>
                </c:pt>
                <c:pt idx="40066">
                  <c:v>2.3206775999999998E-2</c:v>
                </c:pt>
                <c:pt idx="40067">
                  <c:v>2.6790014000000001E-2</c:v>
                </c:pt>
                <c:pt idx="40068">
                  <c:v>1.9795752999999999E-2</c:v>
                </c:pt>
                <c:pt idx="40069">
                  <c:v>1.9308457000000001E-2</c:v>
                </c:pt>
                <c:pt idx="40070">
                  <c:v>2.4426254000000001E-2</c:v>
                </c:pt>
                <c:pt idx="40071">
                  <c:v>2.0450242E-2</c:v>
                </c:pt>
                <c:pt idx="40072">
                  <c:v>1.7816108000000001E-2</c:v>
                </c:pt>
                <c:pt idx="40073">
                  <c:v>2.3594784000000001E-2</c:v>
                </c:pt>
                <c:pt idx="40074">
                  <c:v>2.2549493E-2</c:v>
                </c:pt>
                <c:pt idx="40075">
                  <c:v>1.9570879999999999E-2</c:v>
                </c:pt>
                <c:pt idx="40076">
                  <c:v>1.5983067E-2</c:v>
                </c:pt>
                <c:pt idx="40077">
                  <c:v>1.7554655999999998E-2</c:v>
                </c:pt>
                <c:pt idx="40078">
                  <c:v>1.8263320999999999E-2</c:v>
                </c:pt>
                <c:pt idx="40079">
                  <c:v>1.7258339000000001E-2</c:v>
                </c:pt>
                <c:pt idx="40080">
                  <c:v>1.5682813E-2</c:v>
                </c:pt>
                <c:pt idx="40081">
                  <c:v>1.7300511000000001E-2</c:v>
                </c:pt>
                <c:pt idx="40082">
                  <c:v>1.7774021000000001E-2</c:v>
                </c:pt>
                <c:pt idx="40083">
                  <c:v>1.8293305999999999E-2</c:v>
                </c:pt>
                <c:pt idx="40084">
                  <c:v>1.2993349E-2</c:v>
                </c:pt>
                <c:pt idx="40085">
                  <c:v>1.4054159E-2</c:v>
                </c:pt>
                <c:pt idx="40086">
                  <c:v>1.8111217999999998E-2</c:v>
                </c:pt>
                <c:pt idx="40087">
                  <c:v>1.3255012E-2</c:v>
                </c:pt>
                <c:pt idx="40088">
                  <c:v>9.9047549999999995E-3</c:v>
                </c:pt>
                <c:pt idx="40089">
                  <c:v>1.1089862000000001E-2</c:v>
                </c:pt>
                <c:pt idx="40090">
                  <c:v>1.3299488E-2</c:v>
                </c:pt>
                <c:pt idx="40091">
                  <c:v>1.4761931000000001E-2</c:v>
                </c:pt>
                <c:pt idx="40092">
                  <c:v>1.1345361999999999E-2</c:v>
                </c:pt>
                <c:pt idx="40093">
                  <c:v>8.3005709999999996E-3</c:v>
                </c:pt>
                <c:pt idx="40094">
                  <c:v>1.5314539E-2</c:v>
                </c:pt>
                <c:pt idx="40095">
                  <c:v>1.147918E-2</c:v>
                </c:pt>
                <c:pt idx="40096">
                  <c:v>1.2377730999999999E-2</c:v>
                </c:pt>
                <c:pt idx="40097">
                  <c:v>8.4060860000000001E-3</c:v>
                </c:pt>
                <c:pt idx="40098">
                  <c:v>1.0075089000000001E-2</c:v>
                </c:pt>
                <c:pt idx="40099">
                  <c:v>1.3951429E-2</c:v>
                </c:pt>
                <c:pt idx="40100">
                  <c:v>1.5367964E-2</c:v>
                </c:pt>
                <c:pt idx="40101">
                  <c:v>1.1135238E-2</c:v>
                </c:pt>
                <c:pt idx="40102">
                  <c:v>3.551621E-3</c:v>
                </c:pt>
                <c:pt idx="40103">
                  <c:v>9.1736549999999993E-3</c:v>
                </c:pt>
                <c:pt idx="40104">
                  <c:v>1.0634665E-2</c:v>
                </c:pt>
                <c:pt idx="40105">
                  <c:v>7.7888189999999998E-3</c:v>
                </c:pt>
                <c:pt idx="40106">
                  <c:v>8.0961479999999992E-3</c:v>
                </c:pt>
                <c:pt idx="40107">
                  <c:v>9.5989070000000003E-3</c:v>
                </c:pt>
                <c:pt idx="40108">
                  <c:v>8.5608070000000001E-3</c:v>
                </c:pt>
                <c:pt idx="40109">
                  <c:v>5.2255269999999998E-3</c:v>
                </c:pt>
                <c:pt idx="40110">
                  <c:v>7.820245E-3</c:v>
                </c:pt>
                <c:pt idx="40111">
                  <c:v>9.2662869999999998E-3</c:v>
                </c:pt>
                <c:pt idx="40112">
                  <c:v>4.7695389999999997E-3</c:v>
                </c:pt>
                <c:pt idx="40113">
                  <c:v>8.1691909999999993E-3</c:v>
                </c:pt>
                <c:pt idx="40114">
                  <c:v>8.2581400000000006E-3</c:v>
                </c:pt>
                <c:pt idx="40115">
                  <c:v>9.7560419999999995E-3</c:v>
                </c:pt>
                <c:pt idx="40116">
                  <c:v>9.0401839999999997E-3</c:v>
                </c:pt>
                <c:pt idx="40117">
                  <c:v>9.6208400000000003E-3</c:v>
                </c:pt>
                <c:pt idx="40118">
                  <c:v>7.1638070000000003E-3</c:v>
                </c:pt>
                <c:pt idx="40119">
                  <c:v>9.9082660000000006E-3</c:v>
                </c:pt>
                <c:pt idx="40120">
                  <c:v>7.2560250000000001E-3</c:v>
                </c:pt>
                <c:pt idx="40121">
                  <c:v>4.7720999999999996E-3</c:v>
                </c:pt>
                <c:pt idx="40122">
                  <c:v>6.5726639999999998E-3</c:v>
                </c:pt>
                <c:pt idx="40123">
                  <c:v>1.0143711999999999E-2</c:v>
                </c:pt>
                <c:pt idx="40124">
                  <c:v>1.0109358000000001E-2</c:v>
                </c:pt>
                <c:pt idx="40125">
                  <c:v>7.1109750000000003E-3</c:v>
                </c:pt>
                <c:pt idx="40126">
                  <c:v>8.4598650000000004E-3</c:v>
                </c:pt>
                <c:pt idx="40127">
                  <c:v>1.2075169E-2</c:v>
                </c:pt>
                <c:pt idx="40128">
                  <c:v>7.5307519999999999E-3</c:v>
                </c:pt>
                <c:pt idx="40129">
                  <c:v>1.0072019E-2</c:v>
                </c:pt>
                <c:pt idx="40130">
                  <c:v>7.4410830000000002E-3</c:v>
                </c:pt>
                <c:pt idx="40131">
                  <c:v>9.4397849999999991E-3</c:v>
                </c:pt>
                <c:pt idx="40132">
                  <c:v>1.0919702999999999E-2</c:v>
                </c:pt>
                <c:pt idx="40133">
                  <c:v>1.6501327999999999E-2</c:v>
                </c:pt>
                <c:pt idx="40134">
                  <c:v>8.0987890000000003E-3</c:v>
                </c:pt>
                <c:pt idx="40135">
                  <c:v>6.9820539999999997E-3</c:v>
                </c:pt>
                <c:pt idx="40136">
                  <c:v>1.1017808E-2</c:v>
                </c:pt>
                <c:pt idx="40137">
                  <c:v>1.1994619E-2</c:v>
                </c:pt>
                <c:pt idx="40138">
                  <c:v>5.9479119999999996E-3</c:v>
                </c:pt>
                <c:pt idx="40139">
                  <c:v>2.049707E-3</c:v>
                </c:pt>
                <c:pt idx="40140">
                  <c:v>1.1414181000000001E-2</c:v>
                </c:pt>
                <c:pt idx="40141">
                  <c:v>1.4047139E-2</c:v>
                </c:pt>
                <c:pt idx="40142">
                  <c:v>5.4523200000000001E-3</c:v>
                </c:pt>
                <c:pt idx="40143">
                  <c:v>6.4390100000000002E-3</c:v>
                </c:pt>
                <c:pt idx="40144">
                  <c:v>1.1836170999999999E-2</c:v>
                </c:pt>
                <c:pt idx="40145">
                  <c:v>1.3740380999999999E-2</c:v>
                </c:pt>
                <c:pt idx="40146">
                  <c:v>1.1103852000000001E-2</c:v>
                </c:pt>
                <c:pt idx="40147">
                  <c:v>8.3348769999999992E-3</c:v>
                </c:pt>
                <c:pt idx="40148">
                  <c:v>7.287722E-3</c:v>
                </c:pt>
                <c:pt idx="40149">
                  <c:v>1.1386897999999999E-2</c:v>
                </c:pt>
                <c:pt idx="40150">
                  <c:v>1.0978104000000001E-2</c:v>
                </c:pt>
                <c:pt idx="40151">
                  <c:v>8.3714870000000004E-3</c:v>
                </c:pt>
                <c:pt idx="40152">
                  <c:v>4.7780840000000002E-3</c:v>
                </c:pt>
                <c:pt idx="40153">
                  <c:v>6.5157419999999997E-3</c:v>
                </c:pt>
                <c:pt idx="40154">
                  <c:v>4.4922729999999998E-3</c:v>
                </c:pt>
                <c:pt idx="40155">
                  <c:v>5.7848450000000003E-3</c:v>
                </c:pt>
                <c:pt idx="40156">
                  <c:v>5.2343700000000003E-3</c:v>
                </c:pt>
                <c:pt idx="40157">
                  <c:v>5.6789550000000003E-3</c:v>
                </c:pt>
                <c:pt idx="40158">
                  <c:v>8.2960429999999995E-3</c:v>
                </c:pt>
                <c:pt idx="40159">
                  <c:v>6.8745170000000001E-3</c:v>
                </c:pt>
                <c:pt idx="40160">
                  <c:v>4.1362550000000001E-3</c:v>
                </c:pt>
                <c:pt idx="40161">
                  <c:v>4.9087590000000004E-3</c:v>
                </c:pt>
                <c:pt idx="40162">
                  <c:v>8.6600870000000003E-3</c:v>
                </c:pt>
                <c:pt idx="40163">
                  <c:v>6.0831749999999997E-3</c:v>
                </c:pt>
                <c:pt idx="40164">
                  <c:v>6.1308450000000002E-3</c:v>
                </c:pt>
                <c:pt idx="40165">
                  <c:v>4.992008E-3</c:v>
                </c:pt>
                <c:pt idx="40166">
                  <c:v>3.909699E-3</c:v>
                </c:pt>
                <c:pt idx="40167">
                  <c:v>1.0157881000000001E-2</c:v>
                </c:pt>
                <c:pt idx="40168">
                  <c:v>4.6523279999999998E-3</c:v>
                </c:pt>
                <c:pt idx="40169">
                  <c:v>5.1397200000000002E-4</c:v>
                </c:pt>
                <c:pt idx="40170">
                  <c:v>5.7888949999999996E-3</c:v>
                </c:pt>
                <c:pt idx="40171">
                  <c:v>5.9340759999999999E-3</c:v>
                </c:pt>
                <c:pt idx="40172">
                  <c:v>7.7340299999999998E-4</c:v>
                </c:pt>
                <c:pt idx="40173">
                  <c:v>-6.9476599999999998E-4</c:v>
                </c:pt>
                <c:pt idx="40174">
                  <c:v>4.5298229999999997E-3</c:v>
                </c:pt>
                <c:pt idx="40175">
                  <c:v>2.9255349999999999E-3</c:v>
                </c:pt>
                <c:pt idx="40176">
                  <c:v>3.6397949999999999E-3</c:v>
                </c:pt>
                <c:pt idx="40177">
                  <c:v>3.793725E-3</c:v>
                </c:pt>
                <c:pt idx="40178">
                  <c:v>-1.243187E-3</c:v>
                </c:pt>
                <c:pt idx="40179">
                  <c:v>5.3539310000000001E-3</c:v>
                </c:pt>
                <c:pt idx="40180">
                  <c:v>4.0875979999999996E-3</c:v>
                </c:pt>
                <c:pt idx="40181">
                  <c:v>2.902623E-3</c:v>
                </c:pt>
                <c:pt idx="40182">
                  <c:v>-2.43102E-4</c:v>
                </c:pt>
                <c:pt idx="40183">
                  <c:v>1.495676E-3</c:v>
                </c:pt>
                <c:pt idx="40184">
                  <c:v>2.1241810000000002E-3</c:v>
                </c:pt>
                <c:pt idx="40185">
                  <c:v>4.6402739999999998E-3</c:v>
                </c:pt>
                <c:pt idx="40186">
                  <c:v>1.78137E-3</c:v>
                </c:pt>
                <c:pt idx="40187">
                  <c:v>2.3379160000000002E-3</c:v>
                </c:pt>
                <c:pt idx="40188">
                  <c:v>1.6566790000000001E-3</c:v>
                </c:pt>
                <c:pt idx="40189">
                  <c:v>3.4638009999999999E-3</c:v>
                </c:pt>
                <c:pt idx="40190">
                  <c:v>-3.0875759999999999E-3</c:v>
                </c:pt>
                <c:pt idx="40191">
                  <c:v>-6.0958059999999996E-3</c:v>
                </c:pt>
                <c:pt idx="40192">
                  <c:v>-3.1754500000000002E-4</c:v>
                </c:pt>
                <c:pt idx="40193">
                  <c:v>2.8636790000000001E-3</c:v>
                </c:pt>
                <c:pt idx="40194">
                  <c:v>3.2666150000000001E-3</c:v>
                </c:pt>
                <c:pt idx="40195">
                  <c:v>-2.2781960000000001E-3</c:v>
                </c:pt>
                <c:pt idx="40196">
                  <c:v>1.06399E-4</c:v>
                </c:pt>
                <c:pt idx="40197">
                  <c:v>1.6638779999999999E-3</c:v>
                </c:pt>
                <c:pt idx="40198">
                  <c:v>3.1006530000000001E-3</c:v>
                </c:pt>
                <c:pt idx="40199">
                  <c:v>1.1752970000000001E-3</c:v>
                </c:pt>
                <c:pt idx="40200">
                  <c:v>-3.0846950000000001E-3</c:v>
                </c:pt>
                <c:pt idx="40201">
                  <c:v>-4.1687199999999999E-4</c:v>
                </c:pt>
                <c:pt idx="40202">
                  <c:v>7.7196299999999997E-4</c:v>
                </c:pt>
                <c:pt idx="40203">
                  <c:v>-1.00121E-3</c:v>
                </c:pt>
                <c:pt idx="40204">
                  <c:v>-1.0052049999999999E-3</c:v>
                </c:pt>
                <c:pt idx="40205">
                  <c:v>-6.6531299999999995E-4</c:v>
                </c:pt>
                <c:pt idx="40206">
                  <c:v>2.3155630000000001E-3</c:v>
                </c:pt>
                <c:pt idx="40207">
                  <c:v>-1.6759920000000001E-3</c:v>
                </c:pt>
                <c:pt idx="40208">
                  <c:v>-3.0240839999999998E-3</c:v>
                </c:pt>
                <c:pt idx="40209">
                  <c:v>-4.0196449999999996E-3</c:v>
                </c:pt>
                <c:pt idx="40210">
                  <c:v>-1.5566399999999999E-4</c:v>
                </c:pt>
                <c:pt idx="40211" formatCode="0.00E+00">
                  <c:v>3.0165300000000001E-5</c:v>
                </c:pt>
                <c:pt idx="40212">
                  <c:v>3.6172899999999998E-4</c:v>
                </c:pt>
                <c:pt idx="40213">
                  <c:v>-4.5568509999999998E-3</c:v>
                </c:pt>
                <c:pt idx="40214">
                  <c:v>-4.6814869999999998E-3</c:v>
                </c:pt>
                <c:pt idx="40215">
                  <c:v>2.5968559999999998E-3</c:v>
                </c:pt>
                <c:pt idx="40216">
                  <c:v>1.5813929999999999E-3</c:v>
                </c:pt>
                <c:pt idx="40217">
                  <c:v>-2.06264E-4</c:v>
                </c:pt>
                <c:pt idx="40218">
                  <c:v>-2.6063050000000002E-3</c:v>
                </c:pt>
                <c:pt idx="40219">
                  <c:v>-2.0184970000000002E-3</c:v>
                </c:pt>
                <c:pt idx="40220">
                  <c:v>-2.5575100000000003E-4</c:v>
                </c:pt>
                <c:pt idx="40221">
                  <c:v>2.0665570000000001E-3</c:v>
                </c:pt>
                <c:pt idx="40222">
                  <c:v>-4.44537E-4</c:v>
                </c:pt>
                <c:pt idx="40223">
                  <c:v>1.7731940000000001E-3</c:v>
                </c:pt>
                <c:pt idx="40224">
                  <c:v>1.821664E-3</c:v>
                </c:pt>
                <c:pt idx="40225">
                  <c:v>2.1755030000000001E-3</c:v>
                </c:pt>
                <c:pt idx="40226">
                  <c:v>-1.766774E-3</c:v>
                </c:pt>
                <c:pt idx="40227">
                  <c:v>-3.564949E-3</c:v>
                </c:pt>
                <c:pt idx="40228">
                  <c:v>9.2913499999999999E-4</c:v>
                </c:pt>
                <c:pt idx="40229">
                  <c:v>2.2053939999999998E-3</c:v>
                </c:pt>
                <c:pt idx="40230">
                  <c:v>5.1934599999999996E-4</c:v>
                </c:pt>
                <c:pt idx="40231">
                  <c:v>1.941592E-3</c:v>
                </c:pt>
                <c:pt idx="40232">
                  <c:v>1.0094850000000001E-3</c:v>
                </c:pt>
                <c:pt idx="40233">
                  <c:v>2.0452119999999998E-3</c:v>
                </c:pt>
                <c:pt idx="40234">
                  <c:v>-1.4470600000000001E-4</c:v>
                </c:pt>
                <c:pt idx="40235">
                  <c:v>3.3483739999999999E-3</c:v>
                </c:pt>
                <c:pt idx="40236">
                  <c:v>6.2056799999999999E-3</c:v>
                </c:pt>
                <c:pt idx="40237">
                  <c:v>2.7597149999999998E-3</c:v>
                </c:pt>
                <c:pt idx="40238">
                  <c:v>3.6153890000000001E-3</c:v>
                </c:pt>
                <c:pt idx="40239" formatCode="0.00E+00">
                  <c:v>6.0311099999999999E-5</c:v>
                </c:pt>
                <c:pt idx="40240">
                  <c:v>5.8628499999999997E-4</c:v>
                </c:pt>
                <c:pt idx="40241">
                  <c:v>3.870503E-3</c:v>
                </c:pt>
                <c:pt idx="40242">
                  <c:v>3.6531889999999998E-3</c:v>
                </c:pt>
                <c:pt idx="40243">
                  <c:v>3.3493619999999998E-3</c:v>
                </c:pt>
                <c:pt idx="40244">
                  <c:v>-4.3631529999999998E-3</c:v>
                </c:pt>
                <c:pt idx="40245">
                  <c:v>-3.4542710000000001E-3</c:v>
                </c:pt>
                <c:pt idx="40246">
                  <c:v>-4.9379180000000003E-3</c:v>
                </c:pt>
                <c:pt idx="40247">
                  <c:v>5.4195199999999995E-4</c:v>
                </c:pt>
                <c:pt idx="40248" formatCode="0.00E+00">
                  <c:v>1.43794E-5</c:v>
                </c:pt>
                <c:pt idx="40249">
                  <c:v>-6.4408800000000002E-4</c:v>
                </c:pt>
                <c:pt idx="40250">
                  <c:v>4.8695599999999998E-4</c:v>
                </c:pt>
                <c:pt idx="40251">
                  <c:v>-4.4775000000000001E-4</c:v>
                </c:pt>
                <c:pt idx="40252">
                  <c:v>3.7809600000000002E-4</c:v>
                </c:pt>
                <c:pt idx="40253">
                  <c:v>2.5792609999999998E-3</c:v>
                </c:pt>
                <c:pt idx="40254">
                  <c:v>1.9488909999999999E-3</c:v>
                </c:pt>
                <c:pt idx="40255">
                  <c:v>-1.5650009999999999E-3</c:v>
                </c:pt>
                <c:pt idx="40256">
                  <c:v>1.2344299999999999E-4</c:v>
                </c:pt>
                <c:pt idx="40257">
                  <c:v>2.6071789999999998E-3</c:v>
                </c:pt>
                <c:pt idx="40258">
                  <c:v>6.4264179999999997E-3</c:v>
                </c:pt>
                <c:pt idx="40259">
                  <c:v>-3.4416049999999999E-3</c:v>
                </c:pt>
                <c:pt idx="40260">
                  <c:v>-9.9123000000000006E-4</c:v>
                </c:pt>
                <c:pt idx="40261">
                  <c:v>3.9048569999999999E-3</c:v>
                </c:pt>
                <c:pt idx="40262">
                  <c:v>3.1756839999999998E-3</c:v>
                </c:pt>
                <c:pt idx="40263">
                  <c:v>2.6703719999999998E-3</c:v>
                </c:pt>
                <c:pt idx="40264">
                  <c:v>-2.3595399999999998E-3</c:v>
                </c:pt>
                <c:pt idx="40265">
                  <c:v>-2.6006419999999998E-3</c:v>
                </c:pt>
                <c:pt idx="40266">
                  <c:v>4.7651289999999999E-3</c:v>
                </c:pt>
                <c:pt idx="40267">
                  <c:v>-1.9887250000000002E-3</c:v>
                </c:pt>
                <c:pt idx="40268" formatCode="0.00E+00">
                  <c:v>-9.2021900000000001E-5</c:v>
                </c:pt>
                <c:pt idx="40269">
                  <c:v>4.8474679999999997E-3</c:v>
                </c:pt>
                <c:pt idx="40270">
                  <c:v>5.9449560000000004E-3</c:v>
                </c:pt>
                <c:pt idx="40271">
                  <c:v>1.8651659999999999E-3</c:v>
                </c:pt>
                <c:pt idx="40272">
                  <c:v>1.2140230000000001E-3</c:v>
                </c:pt>
                <c:pt idx="40273">
                  <c:v>6.6254870000000002E-3</c:v>
                </c:pt>
                <c:pt idx="40274">
                  <c:v>-1.6264400000000001E-4</c:v>
                </c:pt>
                <c:pt idx="40275">
                  <c:v>3.799616E-3</c:v>
                </c:pt>
                <c:pt idx="40276">
                  <c:v>3.7839039999999998E-3</c:v>
                </c:pt>
                <c:pt idx="40277">
                  <c:v>1.6898690000000001E-3</c:v>
                </c:pt>
                <c:pt idx="40278">
                  <c:v>3.1772440000000001E-3</c:v>
                </c:pt>
                <c:pt idx="40279">
                  <c:v>1.111108E-3</c:v>
                </c:pt>
                <c:pt idx="40280">
                  <c:v>2.1803669999999999E-3</c:v>
                </c:pt>
                <c:pt idx="40281">
                  <c:v>6.9762000000000003E-4</c:v>
                </c:pt>
                <c:pt idx="40282">
                  <c:v>1.120797E-3</c:v>
                </c:pt>
                <c:pt idx="40283">
                  <c:v>-2.5427100000000001E-3</c:v>
                </c:pt>
                <c:pt idx="40284">
                  <c:v>-1.580777E-3</c:v>
                </c:pt>
                <c:pt idx="40285">
                  <c:v>-3.0445049999999999E-3</c:v>
                </c:pt>
                <c:pt idx="40286">
                  <c:v>2.147061E-3</c:v>
                </c:pt>
                <c:pt idx="40287">
                  <c:v>-4.514906E-3</c:v>
                </c:pt>
                <c:pt idx="40288">
                  <c:v>-7.7156700000000002E-4</c:v>
                </c:pt>
                <c:pt idx="40289">
                  <c:v>-5.605283E-3</c:v>
                </c:pt>
                <c:pt idx="40290">
                  <c:v>3.2486619999999998E-3</c:v>
                </c:pt>
                <c:pt idx="40291">
                  <c:v>4.5870499999999996E-3</c:v>
                </c:pt>
                <c:pt idx="40292">
                  <c:v>-1.007453E-3</c:v>
                </c:pt>
                <c:pt idx="40293">
                  <c:v>-1.0906139999999999E-3</c:v>
                </c:pt>
                <c:pt idx="40294">
                  <c:v>9.9197799999999991E-4</c:v>
                </c:pt>
                <c:pt idx="40295">
                  <c:v>1.4442999999999999E-3</c:v>
                </c:pt>
                <c:pt idx="40296">
                  <c:v>2.3644220000000001E-3</c:v>
                </c:pt>
                <c:pt idx="40297">
                  <c:v>7.8034399999999998E-4</c:v>
                </c:pt>
                <c:pt idx="40298">
                  <c:v>-7.8319800000000003E-4</c:v>
                </c:pt>
                <c:pt idx="40299">
                  <c:v>2.1828110000000002E-3</c:v>
                </c:pt>
                <c:pt idx="40300">
                  <c:v>-2.7371129999999998E-3</c:v>
                </c:pt>
                <c:pt idx="40301">
                  <c:v>-1.238318E-3</c:v>
                </c:pt>
                <c:pt idx="40302">
                  <c:v>9.3615400000000002E-4</c:v>
                </c:pt>
                <c:pt idx="40303">
                  <c:v>-4.4362259999999997E-3</c:v>
                </c:pt>
                <c:pt idx="40304">
                  <c:v>-3.9430079999999996E-3</c:v>
                </c:pt>
                <c:pt idx="40305">
                  <c:v>-1.9192999999999999E-4</c:v>
                </c:pt>
                <c:pt idx="40306">
                  <c:v>-5.2908600000000001E-4</c:v>
                </c:pt>
                <c:pt idx="40307">
                  <c:v>-5.5117229999999996E-3</c:v>
                </c:pt>
                <c:pt idx="40308">
                  <c:v>-2.2320410000000001E-3</c:v>
                </c:pt>
                <c:pt idx="40309">
                  <c:v>1.363176E-3</c:v>
                </c:pt>
                <c:pt idx="40310">
                  <c:v>2.0079270000000001E-3</c:v>
                </c:pt>
                <c:pt idx="40311">
                  <c:v>-2.3359309999999999E-3</c:v>
                </c:pt>
                <c:pt idx="40312">
                  <c:v>-3.2209000000000001E-3</c:v>
                </c:pt>
                <c:pt idx="40313">
                  <c:v>5.9971999999999998E-4</c:v>
                </c:pt>
                <c:pt idx="40314">
                  <c:v>3.280458E-3</c:v>
                </c:pt>
                <c:pt idx="40315" formatCode="0.00E+00">
                  <c:v>-4.7342600000000003E-5</c:v>
                </c:pt>
                <c:pt idx="40316">
                  <c:v>1.209669E-3</c:v>
                </c:pt>
                <c:pt idx="40317">
                  <c:v>8.3955900000000003E-4</c:v>
                </c:pt>
                <c:pt idx="40318">
                  <c:v>5.9135199999999996E-4</c:v>
                </c:pt>
                <c:pt idx="40319">
                  <c:v>4.2232709999999998E-3</c:v>
                </c:pt>
                <c:pt idx="40320">
                  <c:v>-1.5925399999999999E-3</c:v>
                </c:pt>
                <c:pt idx="40321">
                  <c:v>3.5907220000000002E-3</c:v>
                </c:pt>
                <c:pt idx="40322">
                  <c:v>3.7931219999999999E-3</c:v>
                </c:pt>
                <c:pt idx="40323">
                  <c:v>-3.14913E-4</c:v>
                </c:pt>
                <c:pt idx="40324">
                  <c:v>-1.8851129999999999E-3</c:v>
                </c:pt>
                <c:pt idx="40325">
                  <c:v>-1.382786E-3</c:v>
                </c:pt>
                <c:pt idx="40326">
                  <c:v>-2.0939799999999999E-4</c:v>
                </c:pt>
                <c:pt idx="40327">
                  <c:v>1.23304E-4</c:v>
                </c:pt>
                <c:pt idx="40328" formatCode="0.00E+00">
                  <c:v>4.6338699999999997E-5</c:v>
                </c:pt>
                <c:pt idx="40329">
                  <c:v>-5.2166099999999998E-4</c:v>
                </c:pt>
                <c:pt idx="40330">
                  <c:v>-1.3898510000000001E-3</c:v>
                </c:pt>
                <c:pt idx="40331">
                  <c:v>5.4662770000000003E-3</c:v>
                </c:pt>
                <c:pt idx="40332">
                  <c:v>3.110444E-3</c:v>
                </c:pt>
                <c:pt idx="40333">
                  <c:v>2.1567660000000001E-3</c:v>
                </c:pt>
                <c:pt idx="40334">
                  <c:v>-1.425185E-3</c:v>
                </c:pt>
                <c:pt idx="40335">
                  <c:v>-2.5886099999999999E-4</c:v>
                </c:pt>
                <c:pt idx="40336">
                  <c:v>4.3574620000000003E-3</c:v>
                </c:pt>
                <c:pt idx="40337">
                  <c:v>1.543558E-3</c:v>
                </c:pt>
                <c:pt idx="40338">
                  <c:v>1.314792E-3</c:v>
                </c:pt>
                <c:pt idx="40339">
                  <c:v>-1.9793799999999999E-4</c:v>
                </c:pt>
                <c:pt idx="40340">
                  <c:v>9.935600000000001E-4</c:v>
                </c:pt>
                <c:pt idx="40341">
                  <c:v>-1.6907020000000001E-3</c:v>
                </c:pt>
                <c:pt idx="40342">
                  <c:v>7.6260100000000001E-4</c:v>
                </c:pt>
                <c:pt idx="40343">
                  <c:v>-1.0933550000000001E-3</c:v>
                </c:pt>
                <c:pt idx="40344">
                  <c:v>5.0533999999999996E-4</c:v>
                </c:pt>
                <c:pt idx="40345">
                  <c:v>-6.6441099999999999E-3</c:v>
                </c:pt>
                <c:pt idx="40346">
                  <c:v>-3.419821E-3</c:v>
                </c:pt>
                <c:pt idx="40347">
                  <c:v>-5.2845979999999997E-3</c:v>
                </c:pt>
                <c:pt idx="40348">
                  <c:v>-5.7139000000000001E-3</c:v>
                </c:pt>
                <c:pt idx="40349">
                  <c:v>-3.5222900000000002E-4</c:v>
                </c:pt>
                <c:pt idx="40350">
                  <c:v>-3.1663920000000001E-3</c:v>
                </c:pt>
                <c:pt idx="40351">
                  <c:v>-3.7418059999999999E-3</c:v>
                </c:pt>
                <c:pt idx="40352">
                  <c:v>2.860703E-3</c:v>
                </c:pt>
                <c:pt idx="40353">
                  <c:v>2.9388500000000002E-4</c:v>
                </c:pt>
                <c:pt idx="40354">
                  <c:v>2.6565600000000002E-4</c:v>
                </c:pt>
                <c:pt idx="40355">
                  <c:v>4.6748639999999999E-3</c:v>
                </c:pt>
                <c:pt idx="40356">
                  <c:v>3.4604620000000001E-3</c:v>
                </c:pt>
                <c:pt idx="40357">
                  <c:v>-1.4988060000000001E-3</c:v>
                </c:pt>
                <c:pt idx="40358">
                  <c:v>-9.0092700000000004E-4</c:v>
                </c:pt>
                <c:pt idx="40359">
                  <c:v>1.777551E-3</c:v>
                </c:pt>
                <c:pt idx="40360">
                  <c:v>6.0096599999999998E-4</c:v>
                </c:pt>
                <c:pt idx="40361">
                  <c:v>6.4900740000000002E-3</c:v>
                </c:pt>
                <c:pt idx="40362">
                  <c:v>4.11409E-4</c:v>
                </c:pt>
                <c:pt idx="40363">
                  <c:v>2.718991E-3</c:v>
                </c:pt>
                <c:pt idx="40364">
                  <c:v>1.2129739999999999E-3</c:v>
                </c:pt>
                <c:pt idx="40365">
                  <c:v>-3.5054119999999999E-3</c:v>
                </c:pt>
                <c:pt idx="40366">
                  <c:v>-3.1424230000000001E-3</c:v>
                </c:pt>
                <c:pt idx="40367">
                  <c:v>2.5553870000000001E-3</c:v>
                </c:pt>
                <c:pt idx="40368">
                  <c:v>-7.3388299999999995E-4</c:v>
                </c:pt>
                <c:pt idx="40369">
                  <c:v>-3.3142739999999999E-3</c:v>
                </c:pt>
                <c:pt idx="40370">
                  <c:v>-1.8460729999999999E-3</c:v>
                </c:pt>
                <c:pt idx="40371">
                  <c:v>6.1249399999999999E-4</c:v>
                </c:pt>
                <c:pt idx="40372">
                  <c:v>-2.6136599999999999E-3</c:v>
                </c:pt>
                <c:pt idx="40373">
                  <c:v>-1.1003569999999999E-3</c:v>
                </c:pt>
                <c:pt idx="40374">
                  <c:v>3.0006450000000001E-3</c:v>
                </c:pt>
                <c:pt idx="40375">
                  <c:v>-7.8532199999999997E-4</c:v>
                </c:pt>
                <c:pt idx="40376">
                  <c:v>-2.08814E-3</c:v>
                </c:pt>
                <c:pt idx="40377">
                  <c:v>-2.1837079999999999E-3</c:v>
                </c:pt>
                <c:pt idx="40378">
                  <c:v>1.7359330000000001E-3</c:v>
                </c:pt>
                <c:pt idx="40379">
                  <c:v>-5.906573E-3</c:v>
                </c:pt>
                <c:pt idx="40380">
                  <c:v>-1.7041039999999999E-3</c:v>
                </c:pt>
                <c:pt idx="40381">
                  <c:v>4.3128070000000001E-3</c:v>
                </c:pt>
                <c:pt idx="40382">
                  <c:v>-2.427654E-3</c:v>
                </c:pt>
                <c:pt idx="40383">
                  <c:v>1.446871E-3</c:v>
                </c:pt>
                <c:pt idx="40384">
                  <c:v>-2.7310960000000001E-3</c:v>
                </c:pt>
                <c:pt idx="40385">
                  <c:v>-1.8007920000000001E-3</c:v>
                </c:pt>
                <c:pt idx="40386">
                  <c:v>-4.2921790000000001E-3</c:v>
                </c:pt>
                <c:pt idx="40387">
                  <c:v>-2.4206750000000002E-3</c:v>
                </c:pt>
                <c:pt idx="40388">
                  <c:v>-2.99432E-3</c:v>
                </c:pt>
                <c:pt idx="40389">
                  <c:v>-4.2276750000000002E-3</c:v>
                </c:pt>
                <c:pt idx="40390">
                  <c:v>-1.25399E-3</c:v>
                </c:pt>
                <c:pt idx="40391">
                  <c:v>-4.0794480000000003E-3</c:v>
                </c:pt>
                <c:pt idx="40392">
                  <c:v>-2.3268220000000001E-3</c:v>
                </c:pt>
                <c:pt idx="40393">
                  <c:v>-5.7177929999999997E-3</c:v>
                </c:pt>
                <c:pt idx="40394">
                  <c:v>-2.1891049999999998E-3</c:v>
                </c:pt>
                <c:pt idx="40395">
                  <c:v>-1.8341060000000001E-3</c:v>
                </c:pt>
                <c:pt idx="40396">
                  <c:v>3.4434800000000001E-3</c:v>
                </c:pt>
                <c:pt idx="40397">
                  <c:v>1.2188640000000001E-3</c:v>
                </c:pt>
                <c:pt idx="40398">
                  <c:v>-4.6350300000000001E-3</c:v>
                </c:pt>
                <c:pt idx="40399">
                  <c:v>-1.0675439999999999E-3</c:v>
                </c:pt>
                <c:pt idx="40400">
                  <c:v>2.0595399999999999E-3</c:v>
                </c:pt>
                <c:pt idx="40401">
                  <c:v>2.7280700000000002E-4</c:v>
                </c:pt>
                <c:pt idx="40402">
                  <c:v>-3.3413689999999998E-3</c:v>
                </c:pt>
                <c:pt idx="40403">
                  <c:v>5.2364619999999999E-3</c:v>
                </c:pt>
                <c:pt idx="40404">
                  <c:v>4.190905E-3</c:v>
                </c:pt>
                <c:pt idx="40405">
                  <c:v>4.984072E-3</c:v>
                </c:pt>
                <c:pt idx="40406">
                  <c:v>3.1121370000000001E-3</c:v>
                </c:pt>
                <c:pt idx="40407">
                  <c:v>1.698609E-3</c:v>
                </c:pt>
                <c:pt idx="40408">
                  <c:v>1.172101E-3</c:v>
                </c:pt>
                <c:pt idx="40409">
                  <c:v>-1.659967E-3</c:v>
                </c:pt>
                <c:pt idx="40410">
                  <c:v>-3.301006E-3</c:v>
                </c:pt>
                <c:pt idx="40411">
                  <c:v>-3.5668449999999999E-3</c:v>
                </c:pt>
                <c:pt idx="40412">
                  <c:v>-5.3985669999999999E-3</c:v>
                </c:pt>
                <c:pt idx="40413">
                  <c:v>-8.0464060000000007E-3</c:v>
                </c:pt>
                <c:pt idx="40414">
                  <c:v>-4.3147860000000001E-3</c:v>
                </c:pt>
                <c:pt idx="40415">
                  <c:v>-6.340793E-3</c:v>
                </c:pt>
                <c:pt idx="40416">
                  <c:v>-5.4473029999999997E-3</c:v>
                </c:pt>
                <c:pt idx="40417">
                  <c:v>-4.3292590000000002E-3</c:v>
                </c:pt>
                <c:pt idx="40418">
                  <c:v>-7.204673E-3</c:v>
                </c:pt>
                <c:pt idx="40419">
                  <c:v>-6.0902839999999996E-3</c:v>
                </c:pt>
                <c:pt idx="40420">
                  <c:v>-7.191767E-3</c:v>
                </c:pt>
                <c:pt idx="40421">
                  <c:v>-4.2994249999999999E-3</c:v>
                </c:pt>
                <c:pt idx="40422">
                  <c:v>-5.3652220000000002E-3</c:v>
                </c:pt>
                <c:pt idx="40423">
                  <c:v>-1.0182943E-2</c:v>
                </c:pt>
                <c:pt idx="40424">
                  <c:v>-1.0054313E-2</c:v>
                </c:pt>
                <c:pt idx="40425">
                  <c:v>-4.4646419999999996E-3</c:v>
                </c:pt>
                <c:pt idx="40426">
                  <c:v>-3.9410649999999997E-3</c:v>
                </c:pt>
                <c:pt idx="40427">
                  <c:v>-4.3637629999999997E-3</c:v>
                </c:pt>
                <c:pt idx="40428">
                  <c:v>-7.6929809999999998E-3</c:v>
                </c:pt>
                <c:pt idx="40429">
                  <c:v>-7.6204799999999998E-3</c:v>
                </c:pt>
                <c:pt idx="40430">
                  <c:v>-5.983436E-3</c:v>
                </c:pt>
                <c:pt idx="40431">
                  <c:v>-8.3682970000000002E-3</c:v>
                </c:pt>
                <c:pt idx="40432">
                  <c:v>-1.2180345E-2</c:v>
                </c:pt>
                <c:pt idx="40433">
                  <c:v>-1.1476205999999999E-2</c:v>
                </c:pt>
                <c:pt idx="40434">
                  <c:v>-9.5323330000000005E-3</c:v>
                </c:pt>
                <c:pt idx="40435">
                  <c:v>-9.6331339999999998E-3</c:v>
                </c:pt>
                <c:pt idx="40436">
                  <c:v>-1.1908538999999999E-2</c:v>
                </c:pt>
                <c:pt idx="40437">
                  <c:v>-1.4677874E-2</c:v>
                </c:pt>
                <c:pt idx="40438">
                  <c:v>-1.3374522999999999E-2</c:v>
                </c:pt>
                <c:pt idx="40439">
                  <c:v>-1.4849059E-2</c:v>
                </c:pt>
                <c:pt idx="40440">
                  <c:v>-1.3519343E-2</c:v>
                </c:pt>
                <c:pt idx="40441">
                  <c:v>-1.4309025E-2</c:v>
                </c:pt>
                <c:pt idx="40442">
                  <c:v>-9.8982979999999998E-3</c:v>
                </c:pt>
                <c:pt idx="40443">
                  <c:v>-1.2996824000000001E-2</c:v>
                </c:pt>
                <c:pt idx="40444">
                  <c:v>-1.6595021000000001E-2</c:v>
                </c:pt>
                <c:pt idx="40445">
                  <c:v>-1.2936675999999999E-2</c:v>
                </c:pt>
                <c:pt idx="40446">
                  <c:v>-1.3458123000000001E-2</c:v>
                </c:pt>
                <c:pt idx="40447">
                  <c:v>-1.7985605000000002E-2</c:v>
                </c:pt>
                <c:pt idx="40448">
                  <c:v>-1.9734237000000002E-2</c:v>
                </c:pt>
                <c:pt idx="40449">
                  <c:v>-1.6990812000000001E-2</c:v>
                </c:pt>
                <c:pt idx="40450">
                  <c:v>-1.1782736E-2</c:v>
                </c:pt>
                <c:pt idx="40451">
                  <c:v>-1.6018485999999998E-2</c:v>
                </c:pt>
                <c:pt idx="40452">
                  <c:v>-2.2249748999999999E-2</c:v>
                </c:pt>
                <c:pt idx="40453">
                  <c:v>-2.2028675000000001E-2</c:v>
                </c:pt>
                <c:pt idx="40454">
                  <c:v>-1.8648593000000002E-2</c:v>
                </c:pt>
                <c:pt idx="40455">
                  <c:v>-1.8064449E-2</c:v>
                </c:pt>
                <c:pt idx="40456">
                  <c:v>-2.4213953E-2</c:v>
                </c:pt>
                <c:pt idx="40457">
                  <c:v>-2.4587846999999999E-2</c:v>
                </c:pt>
                <c:pt idx="40458">
                  <c:v>-2.4038172999999999E-2</c:v>
                </c:pt>
                <c:pt idx="40459">
                  <c:v>-2.4447475999999999E-2</c:v>
                </c:pt>
                <c:pt idx="40460">
                  <c:v>-3.0622017000000001E-2</c:v>
                </c:pt>
                <c:pt idx="40461">
                  <c:v>-2.9341921E-2</c:v>
                </c:pt>
                <c:pt idx="40462">
                  <c:v>-2.6980760999999999E-2</c:v>
                </c:pt>
                <c:pt idx="40463">
                  <c:v>-3.0742735E-2</c:v>
                </c:pt>
                <c:pt idx="40464">
                  <c:v>-2.5377528999999999E-2</c:v>
                </c:pt>
                <c:pt idx="40465">
                  <c:v>-2.6781798999999998E-2</c:v>
                </c:pt>
                <c:pt idx="40466">
                  <c:v>-2.7413501999999999E-2</c:v>
                </c:pt>
                <c:pt idx="40467">
                  <c:v>-2.9375218000000002E-2</c:v>
                </c:pt>
                <c:pt idx="40468">
                  <c:v>-2.8953373000000001E-2</c:v>
                </c:pt>
                <c:pt idx="40469">
                  <c:v>-2.7948412999999998E-2</c:v>
                </c:pt>
                <c:pt idx="40470">
                  <c:v>-3.1016908999999999E-2</c:v>
                </c:pt>
                <c:pt idx="40471">
                  <c:v>-3.2628771000000001E-2</c:v>
                </c:pt>
                <c:pt idx="40472">
                  <c:v>-3.4898846999999997E-2</c:v>
                </c:pt>
                <c:pt idx="40473">
                  <c:v>-2.9917665E-2</c:v>
                </c:pt>
                <c:pt idx="40474">
                  <c:v>-3.0349627000000001E-2</c:v>
                </c:pt>
                <c:pt idx="40475">
                  <c:v>-3.0607763999999999E-2</c:v>
                </c:pt>
                <c:pt idx="40476">
                  <c:v>-3.5311174000000001E-2</c:v>
                </c:pt>
                <c:pt idx="40477">
                  <c:v>-3.5098311E-2</c:v>
                </c:pt>
                <c:pt idx="40478">
                  <c:v>-3.6012042000000001E-2</c:v>
                </c:pt>
                <c:pt idx="40479">
                  <c:v>-3.6704879000000003E-2</c:v>
                </c:pt>
                <c:pt idx="40480">
                  <c:v>-3.5088072999999997E-2</c:v>
                </c:pt>
                <c:pt idx="40481">
                  <c:v>-4.1104848999999999E-2</c:v>
                </c:pt>
                <c:pt idx="40482">
                  <c:v>-4.0052101E-2</c:v>
                </c:pt>
                <c:pt idx="40483">
                  <c:v>-3.9227352E-2</c:v>
                </c:pt>
                <c:pt idx="40484">
                  <c:v>-4.5396565999999999E-2</c:v>
                </c:pt>
                <c:pt idx="40485">
                  <c:v>-4.6884090000000003E-2</c:v>
                </c:pt>
                <c:pt idx="40486">
                  <c:v>-4.6365306000000002E-2</c:v>
                </c:pt>
                <c:pt idx="40487">
                  <c:v>-4.6182036000000003E-2</c:v>
                </c:pt>
                <c:pt idx="40488">
                  <c:v>-4.6555143E-2</c:v>
                </c:pt>
                <c:pt idx="40489">
                  <c:v>-5.2137232999999998E-2</c:v>
                </c:pt>
                <c:pt idx="40490">
                  <c:v>-4.8149414000000001E-2</c:v>
                </c:pt>
                <c:pt idx="40491">
                  <c:v>-4.9894768999999999E-2</c:v>
                </c:pt>
                <c:pt idx="40492">
                  <c:v>-4.8655070000000002E-2</c:v>
                </c:pt>
                <c:pt idx="40493">
                  <c:v>-4.8162594000000003E-2</c:v>
                </c:pt>
                <c:pt idx="40494">
                  <c:v>-5.2531511000000003E-2</c:v>
                </c:pt>
                <c:pt idx="40495">
                  <c:v>-5.6684162000000003E-2</c:v>
                </c:pt>
                <c:pt idx="40496">
                  <c:v>-5.4274268000000001E-2</c:v>
                </c:pt>
                <c:pt idx="40497">
                  <c:v>-5.4085324999999997E-2</c:v>
                </c:pt>
                <c:pt idx="40498">
                  <c:v>-5.7634786E-2</c:v>
                </c:pt>
                <c:pt idx="40499">
                  <c:v>-5.2753030999999999E-2</c:v>
                </c:pt>
                <c:pt idx="40500">
                  <c:v>-5.3789269000000001E-2</c:v>
                </c:pt>
                <c:pt idx="40501">
                  <c:v>-6.0360570000000002E-2</c:v>
                </c:pt>
                <c:pt idx="40502">
                  <c:v>-6.0814108999999998E-2</c:v>
                </c:pt>
                <c:pt idx="40503">
                  <c:v>-6.2755122999999996E-2</c:v>
                </c:pt>
                <c:pt idx="40504">
                  <c:v>-6.4816139999999994E-2</c:v>
                </c:pt>
                <c:pt idx="40505">
                  <c:v>-6.7169800000000002E-2</c:v>
                </c:pt>
                <c:pt idx="40506">
                  <c:v>-6.5914385000000006E-2</c:v>
                </c:pt>
                <c:pt idx="40507">
                  <c:v>-7.2166949999999994E-2</c:v>
                </c:pt>
                <c:pt idx="40508">
                  <c:v>-7.1126990000000001E-2</c:v>
                </c:pt>
                <c:pt idx="40509">
                  <c:v>-7.1726933000000007E-2</c:v>
                </c:pt>
                <c:pt idx="40510">
                  <c:v>-7.7865787000000006E-2</c:v>
                </c:pt>
                <c:pt idx="40511">
                  <c:v>-8.0005608000000006E-2</c:v>
                </c:pt>
                <c:pt idx="40512">
                  <c:v>-7.6913415999999998E-2</c:v>
                </c:pt>
                <c:pt idx="40513">
                  <c:v>-7.6528728000000004E-2</c:v>
                </c:pt>
                <c:pt idx="40514">
                  <c:v>-8.1288859000000005E-2</c:v>
                </c:pt>
                <c:pt idx="40515">
                  <c:v>-8.4736638000000003E-2</c:v>
                </c:pt>
                <c:pt idx="40516">
                  <c:v>-8.1118203999999999E-2</c:v>
                </c:pt>
                <c:pt idx="40517">
                  <c:v>-8.3844848E-2</c:v>
                </c:pt>
                <c:pt idx="40518">
                  <c:v>-8.5059516000000002E-2</c:v>
                </c:pt>
                <c:pt idx="40519">
                  <c:v>-8.5227832000000003E-2</c:v>
                </c:pt>
                <c:pt idx="40520">
                  <c:v>-8.6486175999999998E-2</c:v>
                </c:pt>
                <c:pt idx="40521">
                  <c:v>-8.8138833999999999E-2</c:v>
                </c:pt>
                <c:pt idx="40522">
                  <c:v>-8.8294365E-2</c:v>
                </c:pt>
                <c:pt idx="40523">
                  <c:v>-8.5978545000000003E-2</c:v>
                </c:pt>
                <c:pt idx="40524">
                  <c:v>-9.0955994999999998E-2</c:v>
                </c:pt>
                <c:pt idx="40525">
                  <c:v>-8.8603497000000003E-2</c:v>
                </c:pt>
                <c:pt idx="40526">
                  <c:v>-9.2964426000000003E-2</c:v>
                </c:pt>
                <c:pt idx="40527">
                  <c:v>-9.5964334999999998E-2</c:v>
                </c:pt>
                <c:pt idx="40528">
                  <c:v>-9.5530502000000003E-2</c:v>
                </c:pt>
                <c:pt idx="40529">
                  <c:v>-9.7368732E-2</c:v>
                </c:pt>
                <c:pt idx="40530">
                  <c:v>-9.6351935999999999E-2</c:v>
                </c:pt>
                <c:pt idx="40531">
                  <c:v>-9.8286569000000004E-2</c:v>
                </c:pt>
                <c:pt idx="40532">
                  <c:v>-0.10256227900000001</c:v>
                </c:pt>
                <c:pt idx="40533">
                  <c:v>-0.10337966699999999</c:v>
                </c:pt>
                <c:pt idx="40534">
                  <c:v>-0.103237726</c:v>
                </c:pt>
                <c:pt idx="40535">
                  <c:v>-0.10326854100000001</c:v>
                </c:pt>
                <c:pt idx="40536">
                  <c:v>-0.10883667299999999</c:v>
                </c:pt>
                <c:pt idx="40537">
                  <c:v>-0.10859627299999999</c:v>
                </c:pt>
                <c:pt idx="40538">
                  <c:v>-0.107430071</c:v>
                </c:pt>
                <c:pt idx="40539">
                  <c:v>-0.107714236</c:v>
                </c:pt>
                <c:pt idx="40540">
                  <c:v>-0.10924289399999999</c:v>
                </c:pt>
                <c:pt idx="40541">
                  <c:v>-0.111272886</c:v>
                </c:pt>
                <c:pt idx="40542">
                  <c:v>-0.111944005</c:v>
                </c:pt>
                <c:pt idx="40543">
                  <c:v>-0.110722758</c:v>
                </c:pt>
                <c:pt idx="40544">
                  <c:v>-0.109652966</c:v>
                </c:pt>
                <c:pt idx="40545">
                  <c:v>-0.111264795</c:v>
                </c:pt>
                <c:pt idx="40546">
                  <c:v>-0.11530827</c:v>
                </c:pt>
                <c:pt idx="40547">
                  <c:v>-0.1191765</c:v>
                </c:pt>
                <c:pt idx="40548">
                  <c:v>-0.112827264</c:v>
                </c:pt>
                <c:pt idx="40549">
                  <c:v>-0.11487702299999999</c:v>
                </c:pt>
                <c:pt idx="40550">
                  <c:v>-0.117888786</c:v>
                </c:pt>
                <c:pt idx="40551">
                  <c:v>-0.118770406</c:v>
                </c:pt>
                <c:pt idx="40552">
                  <c:v>-0.11558259999999999</c:v>
                </c:pt>
                <c:pt idx="40553">
                  <c:v>-0.119217157</c:v>
                </c:pt>
                <c:pt idx="40554">
                  <c:v>-0.12540873899999999</c:v>
                </c:pt>
                <c:pt idx="40555">
                  <c:v>-0.12610110599999999</c:v>
                </c:pt>
                <c:pt idx="40556">
                  <c:v>-0.12614424499999999</c:v>
                </c:pt>
                <c:pt idx="40557">
                  <c:v>-0.128244415</c:v>
                </c:pt>
                <c:pt idx="40558">
                  <c:v>-0.13626612699999999</c:v>
                </c:pt>
                <c:pt idx="40559">
                  <c:v>-0.136185899</c:v>
                </c:pt>
                <c:pt idx="40560">
                  <c:v>-0.136069253</c:v>
                </c:pt>
                <c:pt idx="40561">
                  <c:v>-0.14203126699999999</c:v>
                </c:pt>
                <c:pt idx="40562">
                  <c:v>-0.149007693</c:v>
                </c:pt>
                <c:pt idx="40563">
                  <c:v>-0.14624612000000001</c:v>
                </c:pt>
                <c:pt idx="40564">
                  <c:v>-0.15101957299999999</c:v>
                </c:pt>
                <c:pt idx="40565">
                  <c:v>-0.15301951799999999</c:v>
                </c:pt>
                <c:pt idx="40566">
                  <c:v>-0.15398436800000001</c:v>
                </c:pt>
                <c:pt idx="40567">
                  <c:v>-0.15583233499999999</c:v>
                </c:pt>
                <c:pt idx="40568">
                  <c:v>-0.157561272</c:v>
                </c:pt>
                <c:pt idx="40569">
                  <c:v>-0.15950071800000001</c:v>
                </c:pt>
                <c:pt idx="40570">
                  <c:v>-0.160463989</c:v>
                </c:pt>
                <c:pt idx="40571">
                  <c:v>-0.15880610000000001</c:v>
                </c:pt>
                <c:pt idx="40572">
                  <c:v>-0.16228126000000001</c:v>
                </c:pt>
                <c:pt idx="40573">
                  <c:v>-0.162806004</c:v>
                </c:pt>
                <c:pt idx="40574">
                  <c:v>-0.166288882</c:v>
                </c:pt>
                <c:pt idx="40575">
                  <c:v>-0.16602952800000001</c:v>
                </c:pt>
                <c:pt idx="40576">
                  <c:v>-0.164463058</c:v>
                </c:pt>
                <c:pt idx="40577">
                  <c:v>-0.16837263099999999</c:v>
                </c:pt>
                <c:pt idx="40578">
                  <c:v>-0.17033484600000001</c:v>
                </c:pt>
                <c:pt idx="40579">
                  <c:v>-0.17118976999999999</c:v>
                </c:pt>
                <c:pt idx="40580">
                  <c:v>-0.16998255300000001</c:v>
                </c:pt>
                <c:pt idx="40581">
                  <c:v>-0.17085544799999999</c:v>
                </c:pt>
                <c:pt idx="40582">
                  <c:v>-0.17041975300000001</c:v>
                </c:pt>
                <c:pt idx="40583">
                  <c:v>-0.17128069700000001</c:v>
                </c:pt>
                <c:pt idx="40584">
                  <c:v>-0.17696361199999999</c:v>
                </c:pt>
                <c:pt idx="40585">
                  <c:v>-0.175070584</c:v>
                </c:pt>
                <c:pt idx="40586">
                  <c:v>-0.17450411599999999</c:v>
                </c:pt>
                <c:pt idx="40587">
                  <c:v>-0.17324070599999999</c:v>
                </c:pt>
                <c:pt idx="40588">
                  <c:v>-0.17381940800000001</c:v>
                </c:pt>
                <c:pt idx="40589">
                  <c:v>-0.17620465199999999</c:v>
                </c:pt>
                <c:pt idx="40590">
                  <c:v>-0.17703449700000001</c:v>
                </c:pt>
                <c:pt idx="40591">
                  <c:v>-0.17413461199999999</c:v>
                </c:pt>
                <c:pt idx="40592">
                  <c:v>-0.17755810899999999</c:v>
                </c:pt>
                <c:pt idx="40593">
                  <c:v>-0.17540992799999999</c:v>
                </c:pt>
                <c:pt idx="40594">
                  <c:v>-0.174563304</c:v>
                </c:pt>
                <c:pt idx="40595">
                  <c:v>-0.16899867399999999</c:v>
                </c:pt>
                <c:pt idx="40596">
                  <c:v>-0.17503526799999999</c:v>
                </c:pt>
                <c:pt idx="40597">
                  <c:v>-0.17557995000000001</c:v>
                </c:pt>
                <c:pt idx="40598">
                  <c:v>-0.173221186</c:v>
                </c:pt>
                <c:pt idx="40599">
                  <c:v>-0.17413519299999999</c:v>
                </c:pt>
                <c:pt idx="40600">
                  <c:v>-0.17669261999999999</c:v>
                </c:pt>
                <c:pt idx="40601">
                  <c:v>-0.17378565700000001</c:v>
                </c:pt>
                <c:pt idx="40602">
                  <c:v>-0.178141519</c:v>
                </c:pt>
                <c:pt idx="40603">
                  <c:v>-0.17784299000000001</c:v>
                </c:pt>
                <c:pt idx="40604">
                  <c:v>-0.17747653999999999</c:v>
                </c:pt>
                <c:pt idx="40605">
                  <c:v>-0.178640202</c:v>
                </c:pt>
                <c:pt idx="40606">
                  <c:v>-0.18397264199999999</c:v>
                </c:pt>
                <c:pt idx="40607">
                  <c:v>-0.184641585</c:v>
                </c:pt>
                <c:pt idx="40608">
                  <c:v>-0.18871648599999999</c:v>
                </c:pt>
                <c:pt idx="40609">
                  <c:v>-0.18951870500000001</c:v>
                </c:pt>
                <c:pt idx="40610">
                  <c:v>-0.19264499800000001</c:v>
                </c:pt>
                <c:pt idx="40611">
                  <c:v>-0.19119703800000001</c:v>
                </c:pt>
                <c:pt idx="40612">
                  <c:v>-0.19510228900000001</c:v>
                </c:pt>
                <c:pt idx="40613">
                  <c:v>-0.19686473900000001</c:v>
                </c:pt>
                <c:pt idx="40614">
                  <c:v>-0.20400175500000001</c:v>
                </c:pt>
                <c:pt idx="40615">
                  <c:v>-0.20382660599999999</c:v>
                </c:pt>
                <c:pt idx="40616">
                  <c:v>-0.208304182</c:v>
                </c:pt>
                <c:pt idx="40617">
                  <c:v>-0.212945998</c:v>
                </c:pt>
                <c:pt idx="40618">
                  <c:v>-0.21859669700000001</c:v>
                </c:pt>
                <c:pt idx="40619">
                  <c:v>-0.21714063</c:v>
                </c:pt>
                <c:pt idx="40620">
                  <c:v>-0.22182325999999999</c:v>
                </c:pt>
                <c:pt idx="40621">
                  <c:v>-0.22532576300000001</c:v>
                </c:pt>
                <c:pt idx="40622">
                  <c:v>-0.231345564</c:v>
                </c:pt>
                <c:pt idx="40623">
                  <c:v>-0.23267030699999999</c:v>
                </c:pt>
                <c:pt idx="40624">
                  <c:v>-0.23575611399999999</c:v>
                </c:pt>
                <c:pt idx="40625">
                  <c:v>-0.23889458199999999</c:v>
                </c:pt>
                <c:pt idx="40626">
                  <c:v>-0.24061498000000001</c:v>
                </c:pt>
                <c:pt idx="40627">
                  <c:v>-0.24078628399999999</c:v>
                </c:pt>
                <c:pt idx="40628">
                  <c:v>-0.24602951100000001</c:v>
                </c:pt>
                <c:pt idx="40629">
                  <c:v>-0.24777966700000001</c:v>
                </c:pt>
                <c:pt idx="40630">
                  <c:v>-0.247623861</c:v>
                </c:pt>
                <c:pt idx="40631">
                  <c:v>-0.252384424</c:v>
                </c:pt>
                <c:pt idx="40632">
                  <c:v>-0.25139266300000002</c:v>
                </c:pt>
                <c:pt idx="40633">
                  <c:v>-0.25457942500000003</c:v>
                </c:pt>
                <c:pt idx="40634">
                  <c:v>-0.256248951</c:v>
                </c:pt>
                <c:pt idx="40635">
                  <c:v>-0.25608059799999999</c:v>
                </c:pt>
                <c:pt idx="40636">
                  <c:v>-0.253827572</c:v>
                </c:pt>
                <c:pt idx="40637">
                  <c:v>-0.25526648800000001</c:v>
                </c:pt>
                <c:pt idx="40638">
                  <c:v>-0.25962740200000001</c:v>
                </c:pt>
                <c:pt idx="40639">
                  <c:v>-0.25650513200000002</c:v>
                </c:pt>
                <c:pt idx="40640">
                  <c:v>-0.25668728400000002</c:v>
                </c:pt>
                <c:pt idx="40641">
                  <c:v>-0.25878691700000001</c:v>
                </c:pt>
                <c:pt idx="40642">
                  <c:v>-0.26003804800000002</c:v>
                </c:pt>
                <c:pt idx="40643">
                  <c:v>-0.259191334</c:v>
                </c:pt>
                <c:pt idx="40644">
                  <c:v>-0.260340244</c:v>
                </c:pt>
                <c:pt idx="40645">
                  <c:v>-0.26190453800000002</c:v>
                </c:pt>
                <c:pt idx="40646">
                  <c:v>-0.25941473199999998</c:v>
                </c:pt>
                <c:pt idx="40647">
                  <c:v>-0.26318603800000001</c:v>
                </c:pt>
                <c:pt idx="40648">
                  <c:v>-0.26520073399999999</c:v>
                </c:pt>
                <c:pt idx="40649">
                  <c:v>-0.26114097200000003</c:v>
                </c:pt>
                <c:pt idx="40650">
                  <c:v>-0.26393222799999999</c:v>
                </c:pt>
                <c:pt idx="40651">
                  <c:v>-0.26591208599999999</c:v>
                </c:pt>
                <c:pt idx="40652">
                  <c:v>-0.26533442699999998</c:v>
                </c:pt>
                <c:pt idx="40653">
                  <c:v>-0.269322693</c:v>
                </c:pt>
                <c:pt idx="40654">
                  <c:v>-0.266221702</c:v>
                </c:pt>
                <c:pt idx="40655">
                  <c:v>-0.27043488599999999</c:v>
                </c:pt>
                <c:pt idx="40656">
                  <c:v>-0.27097818299999998</c:v>
                </c:pt>
                <c:pt idx="40657">
                  <c:v>-0.27300876400000001</c:v>
                </c:pt>
                <c:pt idx="40658">
                  <c:v>-0.27388894600000002</c:v>
                </c:pt>
                <c:pt idx="40659">
                  <c:v>-0.27155214500000002</c:v>
                </c:pt>
                <c:pt idx="40660">
                  <c:v>-0.27476310700000001</c:v>
                </c:pt>
                <c:pt idx="40661">
                  <c:v>-0.27484524300000002</c:v>
                </c:pt>
                <c:pt idx="40662">
                  <c:v>-0.27540344</c:v>
                </c:pt>
                <c:pt idx="40663">
                  <c:v>-0.27728548600000003</c:v>
                </c:pt>
                <c:pt idx="40664">
                  <c:v>-0.27990204099999999</c:v>
                </c:pt>
                <c:pt idx="40665">
                  <c:v>-0.28008571300000001</c:v>
                </c:pt>
                <c:pt idx="40666">
                  <c:v>-0.28204926800000002</c:v>
                </c:pt>
                <c:pt idx="40667">
                  <c:v>-0.28483501100000003</c:v>
                </c:pt>
                <c:pt idx="40668">
                  <c:v>-0.28708884099999998</c:v>
                </c:pt>
                <c:pt idx="40669">
                  <c:v>-0.28673452100000002</c:v>
                </c:pt>
                <c:pt idx="40670">
                  <c:v>-0.29042327400000001</c:v>
                </c:pt>
                <c:pt idx="40671">
                  <c:v>-0.29069361100000002</c:v>
                </c:pt>
                <c:pt idx="40672">
                  <c:v>-0.29189655199999998</c:v>
                </c:pt>
                <c:pt idx="40673">
                  <c:v>-0.295263946</c:v>
                </c:pt>
                <c:pt idx="40674">
                  <c:v>-0.29489776499999998</c:v>
                </c:pt>
                <c:pt idx="40675">
                  <c:v>-0.29675102199999998</c:v>
                </c:pt>
                <c:pt idx="40676">
                  <c:v>-0.302082658</c:v>
                </c:pt>
                <c:pt idx="40677">
                  <c:v>-0.30711129300000001</c:v>
                </c:pt>
                <c:pt idx="40678">
                  <c:v>-0.30167231</c:v>
                </c:pt>
                <c:pt idx="40679">
                  <c:v>-0.30742570800000002</c:v>
                </c:pt>
                <c:pt idx="40680">
                  <c:v>-0.30944782500000001</c:v>
                </c:pt>
                <c:pt idx="40681">
                  <c:v>-0.306023926</c:v>
                </c:pt>
                <c:pt idx="40682">
                  <c:v>-0.31124344500000001</c:v>
                </c:pt>
                <c:pt idx="40683">
                  <c:v>-0.31114825600000001</c:v>
                </c:pt>
                <c:pt idx="40684">
                  <c:v>-0.31570437600000001</c:v>
                </c:pt>
                <c:pt idx="40685">
                  <c:v>-0.31855821600000001</c:v>
                </c:pt>
                <c:pt idx="40686">
                  <c:v>-0.316838324</c:v>
                </c:pt>
                <c:pt idx="40687">
                  <c:v>-0.322159588</c:v>
                </c:pt>
                <c:pt idx="40688">
                  <c:v>-0.32285228399999999</c:v>
                </c:pt>
                <c:pt idx="40689">
                  <c:v>-0.32301792499999998</c:v>
                </c:pt>
                <c:pt idx="40690">
                  <c:v>-0.32218798999999998</c:v>
                </c:pt>
                <c:pt idx="40691">
                  <c:v>-0.32287281800000001</c:v>
                </c:pt>
                <c:pt idx="40692">
                  <c:v>-0.325235575</c:v>
                </c:pt>
                <c:pt idx="40693">
                  <c:v>-0.32486909600000002</c:v>
                </c:pt>
                <c:pt idx="40694">
                  <c:v>-0.321299642</c:v>
                </c:pt>
                <c:pt idx="40695">
                  <c:v>-0.32535439700000002</c:v>
                </c:pt>
                <c:pt idx="40696">
                  <c:v>-0.32721942700000001</c:v>
                </c:pt>
                <c:pt idx="40697">
                  <c:v>-0.32440903799999998</c:v>
                </c:pt>
                <c:pt idx="40698">
                  <c:v>-0.32616752399999999</c:v>
                </c:pt>
                <c:pt idx="40699">
                  <c:v>-0.33078867200000001</c:v>
                </c:pt>
                <c:pt idx="40700">
                  <c:v>-0.33092156099999998</c:v>
                </c:pt>
                <c:pt idx="40701">
                  <c:v>-0.32969218500000003</c:v>
                </c:pt>
                <c:pt idx="40702">
                  <c:v>-0.33559402799999999</c:v>
                </c:pt>
                <c:pt idx="40703">
                  <c:v>-0.33151027599999999</c:v>
                </c:pt>
                <c:pt idx="40704">
                  <c:v>-0.33478704100000001</c:v>
                </c:pt>
                <c:pt idx="40705">
                  <c:v>-0.33184260100000001</c:v>
                </c:pt>
                <c:pt idx="40706">
                  <c:v>-0.33328950400000001</c:v>
                </c:pt>
                <c:pt idx="40707">
                  <c:v>-0.33423691999999999</c:v>
                </c:pt>
                <c:pt idx="40708">
                  <c:v>-0.340099871</c:v>
                </c:pt>
                <c:pt idx="40709">
                  <c:v>-0.34042462699999998</c:v>
                </c:pt>
                <c:pt idx="40710">
                  <c:v>-0.33965686</c:v>
                </c:pt>
                <c:pt idx="40711">
                  <c:v>-0.33626341799999998</c:v>
                </c:pt>
                <c:pt idx="40712">
                  <c:v>-0.339211553</c:v>
                </c:pt>
                <c:pt idx="40713">
                  <c:v>-0.344308436</c:v>
                </c:pt>
                <c:pt idx="40714">
                  <c:v>-0.33979171499999999</c:v>
                </c:pt>
                <c:pt idx="40715">
                  <c:v>-0.34096491299999998</c:v>
                </c:pt>
                <c:pt idx="40716">
                  <c:v>-0.34390771399999998</c:v>
                </c:pt>
                <c:pt idx="40717">
                  <c:v>-0.34267157300000001</c:v>
                </c:pt>
                <c:pt idx="40718">
                  <c:v>-0.34450382000000002</c:v>
                </c:pt>
                <c:pt idx="40719">
                  <c:v>-0.34458064999999999</c:v>
                </c:pt>
                <c:pt idx="40720">
                  <c:v>-0.33947697300000002</c:v>
                </c:pt>
                <c:pt idx="40721">
                  <c:v>-0.34295797300000003</c:v>
                </c:pt>
                <c:pt idx="40722">
                  <c:v>-0.34474360900000001</c:v>
                </c:pt>
                <c:pt idx="40723">
                  <c:v>-0.34461030399999998</c:v>
                </c:pt>
                <c:pt idx="40724">
                  <c:v>-0.34341028299999998</c:v>
                </c:pt>
                <c:pt idx="40725">
                  <c:v>-0.34705075600000002</c:v>
                </c:pt>
                <c:pt idx="40726">
                  <c:v>-0.34362938999999998</c:v>
                </c:pt>
                <c:pt idx="40727">
                  <c:v>-0.34424185800000001</c:v>
                </c:pt>
                <c:pt idx="40728">
                  <c:v>-0.34418246200000002</c:v>
                </c:pt>
                <c:pt idx="40729">
                  <c:v>-0.34778434000000003</c:v>
                </c:pt>
                <c:pt idx="40730">
                  <c:v>-0.34915694600000002</c:v>
                </c:pt>
                <c:pt idx="40731">
                  <c:v>-0.34872302399999999</c:v>
                </c:pt>
                <c:pt idx="40732">
                  <c:v>-0.34970998800000003</c:v>
                </c:pt>
                <c:pt idx="40733">
                  <c:v>-0.35006600599999999</c:v>
                </c:pt>
                <c:pt idx="40734">
                  <c:v>-0.34755224000000001</c:v>
                </c:pt>
                <c:pt idx="40735">
                  <c:v>-0.34777533999999999</c:v>
                </c:pt>
                <c:pt idx="40736">
                  <c:v>-0.34544533500000002</c:v>
                </c:pt>
                <c:pt idx="40737">
                  <c:v>-0.34491562799999997</c:v>
                </c:pt>
                <c:pt idx="40738">
                  <c:v>-0.346763074</c:v>
                </c:pt>
                <c:pt idx="40739">
                  <c:v>-0.35358694200000002</c:v>
                </c:pt>
                <c:pt idx="40740">
                  <c:v>-0.35194110899999997</c:v>
                </c:pt>
                <c:pt idx="40741">
                  <c:v>-0.34900057299999998</c:v>
                </c:pt>
                <c:pt idx="40742">
                  <c:v>-0.35112312400000001</c:v>
                </c:pt>
                <c:pt idx="40743">
                  <c:v>-0.355023861</c:v>
                </c:pt>
                <c:pt idx="40744">
                  <c:v>-0.35246217299999999</c:v>
                </c:pt>
                <c:pt idx="40745">
                  <c:v>-0.35338607399999999</c:v>
                </c:pt>
                <c:pt idx="40746">
                  <c:v>-0.35434907700000001</c:v>
                </c:pt>
                <c:pt idx="40747">
                  <c:v>-0.354603797</c:v>
                </c:pt>
                <c:pt idx="40748">
                  <c:v>-0.35343626099999997</c:v>
                </c:pt>
                <c:pt idx="40749">
                  <c:v>-0.353085816</c:v>
                </c:pt>
                <c:pt idx="40750">
                  <c:v>-0.355023533</c:v>
                </c:pt>
                <c:pt idx="40751">
                  <c:v>-0.35630509300000002</c:v>
                </c:pt>
                <c:pt idx="40752">
                  <c:v>-0.35938024499999999</c:v>
                </c:pt>
                <c:pt idx="40753">
                  <c:v>-0.361007988</c:v>
                </c:pt>
                <c:pt idx="40754">
                  <c:v>-0.35607236599999997</c:v>
                </c:pt>
                <c:pt idx="40755">
                  <c:v>-0.35541361599999999</c:v>
                </c:pt>
                <c:pt idx="40756">
                  <c:v>-0.35899102700000002</c:v>
                </c:pt>
                <c:pt idx="40757">
                  <c:v>-0.35770127200000001</c:v>
                </c:pt>
                <c:pt idx="40758">
                  <c:v>-0.35991728299999998</c:v>
                </c:pt>
                <c:pt idx="40759">
                  <c:v>-0.35692507000000001</c:v>
                </c:pt>
                <c:pt idx="40760">
                  <c:v>-0.362751514</c:v>
                </c:pt>
                <c:pt idx="40761">
                  <c:v>-0.35645991599999999</c:v>
                </c:pt>
                <c:pt idx="40762">
                  <c:v>-0.35894385000000001</c:v>
                </c:pt>
                <c:pt idx="40763">
                  <c:v>-0.36299073700000001</c:v>
                </c:pt>
                <c:pt idx="40764">
                  <c:v>-0.36508902900000001</c:v>
                </c:pt>
                <c:pt idx="40765">
                  <c:v>-0.36120796199999999</c:v>
                </c:pt>
                <c:pt idx="40766">
                  <c:v>-0.36052566800000002</c:v>
                </c:pt>
                <c:pt idx="40767">
                  <c:v>-0.36007168899999997</c:v>
                </c:pt>
                <c:pt idx="40768">
                  <c:v>-0.36234787099999999</c:v>
                </c:pt>
                <c:pt idx="40769">
                  <c:v>-0.36233079400000001</c:v>
                </c:pt>
                <c:pt idx="40770">
                  <c:v>-0.355363965</c:v>
                </c:pt>
                <c:pt idx="40771">
                  <c:v>-0.358613878</c:v>
                </c:pt>
                <c:pt idx="40772">
                  <c:v>-0.362389982</c:v>
                </c:pt>
                <c:pt idx="40773">
                  <c:v>-0.369054347</c:v>
                </c:pt>
                <c:pt idx="40774">
                  <c:v>-0.35811141099999999</c:v>
                </c:pt>
                <c:pt idx="40775">
                  <c:v>-0.356237203</c:v>
                </c:pt>
                <c:pt idx="40776">
                  <c:v>-0.35551628499999999</c:v>
                </c:pt>
                <c:pt idx="40777">
                  <c:v>-0.36609682399999999</c:v>
                </c:pt>
                <c:pt idx="40778">
                  <c:v>-0.36898741099999999</c:v>
                </c:pt>
                <c:pt idx="40779">
                  <c:v>-0.36219921700000002</c:v>
                </c:pt>
                <c:pt idx="40780">
                  <c:v>-0.361003727</c:v>
                </c:pt>
                <c:pt idx="40781">
                  <c:v>-0.36670535799999998</c:v>
                </c:pt>
                <c:pt idx="40782">
                  <c:v>-0.36987879899999998</c:v>
                </c:pt>
                <c:pt idx="40783">
                  <c:v>-0.36401242</c:v>
                </c:pt>
                <c:pt idx="40784">
                  <c:v>-0.366104335</c:v>
                </c:pt>
                <c:pt idx="40785">
                  <c:v>-0.36805552200000002</c:v>
                </c:pt>
                <c:pt idx="40786">
                  <c:v>-0.37121588</c:v>
                </c:pt>
                <c:pt idx="40787">
                  <c:v>-0.36832627699999998</c:v>
                </c:pt>
                <c:pt idx="40788">
                  <c:v>-0.36906930799999998</c:v>
                </c:pt>
                <c:pt idx="40789">
                  <c:v>-0.36640989800000001</c:v>
                </c:pt>
                <c:pt idx="40790">
                  <c:v>-0.36830180899999998</c:v>
                </c:pt>
                <c:pt idx="40791">
                  <c:v>-0.37328168699999997</c:v>
                </c:pt>
                <c:pt idx="40792">
                  <c:v>-0.372362107</c:v>
                </c:pt>
                <c:pt idx="40793">
                  <c:v>-0.37217605100000001</c:v>
                </c:pt>
                <c:pt idx="40794">
                  <c:v>-0.36785638300000001</c:v>
                </c:pt>
                <c:pt idx="40795">
                  <c:v>-0.370327562</c:v>
                </c:pt>
                <c:pt idx="40796">
                  <c:v>-0.36950650800000001</c:v>
                </c:pt>
                <c:pt idx="40797">
                  <c:v>-0.37048119299999999</c:v>
                </c:pt>
                <c:pt idx="40798">
                  <c:v>-0.37188309400000003</c:v>
                </c:pt>
                <c:pt idx="40799">
                  <c:v>-0.36771634199999997</c:v>
                </c:pt>
                <c:pt idx="40800">
                  <c:v>-0.36972117399999999</c:v>
                </c:pt>
                <c:pt idx="40801">
                  <c:v>-0.36720198399999998</c:v>
                </c:pt>
                <c:pt idx="40802">
                  <c:v>-0.370030254</c:v>
                </c:pt>
                <c:pt idx="40803">
                  <c:v>-0.36882951899999999</c:v>
                </c:pt>
                <c:pt idx="40804">
                  <c:v>-0.37032994600000002</c:v>
                </c:pt>
                <c:pt idx="40805">
                  <c:v>-0.368793547</c:v>
                </c:pt>
                <c:pt idx="40806">
                  <c:v>-0.370123804</c:v>
                </c:pt>
                <c:pt idx="40807">
                  <c:v>-0.36653891199999999</c:v>
                </c:pt>
                <c:pt idx="40808">
                  <c:v>-0.36345630899999998</c:v>
                </c:pt>
                <c:pt idx="40809">
                  <c:v>-0.360406905</c:v>
                </c:pt>
                <c:pt idx="40810">
                  <c:v>-0.35881701100000002</c:v>
                </c:pt>
                <c:pt idx="40811">
                  <c:v>-0.36384925200000001</c:v>
                </c:pt>
                <c:pt idx="40812">
                  <c:v>-0.36125159299999998</c:v>
                </c:pt>
                <c:pt idx="40813">
                  <c:v>-0.35934311200000002</c:v>
                </c:pt>
                <c:pt idx="40814">
                  <c:v>-0.36080625700000002</c:v>
                </c:pt>
                <c:pt idx="40815">
                  <c:v>-0.35723775600000002</c:v>
                </c:pt>
                <c:pt idx="40816">
                  <c:v>-0.35723429899999998</c:v>
                </c:pt>
                <c:pt idx="40817">
                  <c:v>-0.35906764899999999</c:v>
                </c:pt>
                <c:pt idx="40818">
                  <c:v>-0.35699251300000001</c:v>
                </c:pt>
                <c:pt idx="40819">
                  <c:v>-0.35633227200000001</c:v>
                </c:pt>
                <c:pt idx="40820">
                  <c:v>-0.35815706800000002</c:v>
                </c:pt>
                <c:pt idx="40821">
                  <c:v>-0.354325801</c:v>
                </c:pt>
                <c:pt idx="40822">
                  <c:v>-0.35797300900000001</c:v>
                </c:pt>
                <c:pt idx="40823">
                  <c:v>-0.356905311</c:v>
                </c:pt>
                <c:pt idx="40824">
                  <c:v>-0.35274252299999997</c:v>
                </c:pt>
                <c:pt idx="40825">
                  <c:v>-0.35321533700000002</c:v>
                </c:pt>
                <c:pt idx="40826">
                  <c:v>-0.35400894300000002</c:v>
                </c:pt>
                <c:pt idx="40827">
                  <c:v>-0.358693451</c:v>
                </c:pt>
                <c:pt idx="40828">
                  <c:v>-0.35520258500000002</c:v>
                </c:pt>
                <c:pt idx="40829">
                  <c:v>-0.35543638500000002</c:v>
                </c:pt>
                <c:pt idx="40830">
                  <c:v>-0.354464591</c:v>
                </c:pt>
                <c:pt idx="40831">
                  <c:v>-0.35603824299999998</c:v>
                </c:pt>
                <c:pt idx="40832">
                  <c:v>-0.355204672</c:v>
                </c:pt>
                <c:pt idx="40833">
                  <c:v>-0.35287901799999999</c:v>
                </c:pt>
                <c:pt idx="40834">
                  <c:v>-0.35228887199999998</c:v>
                </c:pt>
                <c:pt idx="40835">
                  <c:v>-0.351999909</c:v>
                </c:pt>
                <c:pt idx="40836">
                  <c:v>-0.35249045499999998</c:v>
                </c:pt>
                <c:pt idx="40837">
                  <c:v>-0.35171177999999997</c:v>
                </c:pt>
                <c:pt idx="40838">
                  <c:v>-0.35246890800000003</c:v>
                </c:pt>
                <c:pt idx="40839">
                  <c:v>-0.35452798000000002</c:v>
                </c:pt>
                <c:pt idx="40840">
                  <c:v>-0.35446485900000002</c:v>
                </c:pt>
                <c:pt idx="40841">
                  <c:v>-0.35370904199999997</c:v>
                </c:pt>
                <c:pt idx="40842">
                  <c:v>-0.35206559300000001</c:v>
                </c:pt>
                <c:pt idx="40843">
                  <c:v>-0.35294464199999998</c:v>
                </c:pt>
                <c:pt idx="40844">
                  <c:v>-0.35553058999999998</c:v>
                </c:pt>
                <c:pt idx="40845">
                  <c:v>-0.35871568300000001</c:v>
                </c:pt>
                <c:pt idx="40846">
                  <c:v>-0.35437127899999998</c:v>
                </c:pt>
                <c:pt idx="40847">
                  <c:v>-0.35815772400000001</c:v>
                </c:pt>
                <c:pt idx="40848">
                  <c:v>-0.35266628900000002</c:v>
                </c:pt>
                <c:pt idx="40849">
                  <c:v>-0.35368344200000001</c:v>
                </c:pt>
                <c:pt idx="40850">
                  <c:v>-0.35163092600000001</c:v>
                </c:pt>
                <c:pt idx="40851">
                  <c:v>-0.35410359499999999</c:v>
                </c:pt>
                <c:pt idx="40852">
                  <c:v>-0.35716810799999998</c:v>
                </c:pt>
                <c:pt idx="40853">
                  <c:v>-0.36136549699999998</c:v>
                </c:pt>
                <c:pt idx="40854">
                  <c:v>-0.35590839400000002</c:v>
                </c:pt>
                <c:pt idx="40855">
                  <c:v>-0.353531808</c:v>
                </c:pt>
                <c:pt idx="40856">
                  <c:v>-0.35583147399999998</c:v>
                </c:pt>
                <c:pt idx="40857">
                  <c:v>-0.35845109800000002</c:v>
                </c:pt>
                <c:pt idx="40858">
                  <c:v>-0.35407286900000001</c:v>
                </c:pt>
                <c:pt idx="40859">
                  <c:v>-0.35591101600000002</c:v>
                </c:pt>
                <c:pt idx="40860">
                  <c:v>-0.35882505799999997</c:v>
                </c:pt>
                <c:pt idx="40861">
                  <c:v>-0.35434457699999999</c:v>
                </c:pt>
                <c:pt idx="40862">
                  <c:v>-0.36008450400000003</c:v>
                </c:pt>
                <c:pt idx="40863">
                  <c:v>-0.35926306200000002</c:v>
                </c:pt>
                <c:pt idx="40864">
                  <c:v>-0.35979995100000001</c:v>
                </c:pt>
                <c:pt idx="40865">
                  <c:v>-0.36235314600000001</c:v>
                </c:pt>
                <c:pt idx="40866">
                  <c:v>-0.36331427100000002</c:v>
                </c:pt>
                <c:pt idx="40867">
                  <c:v>-0.363194823</c:v>
                </c:pt>
                <c:pt idx="40868">
                  <c:v>-0.35709247</c:v>
                </c:pt>
                <c:pt idx="40869">
                  <c:v>-0.35993212499999999</c:v>
                </c:pt>
                <c:pt idx="40870">
                  <c:v>-0.358859926</c:v>
                </c:pt>
                <c:pt idx="40871">
                  <c:v>-0.35726496600000002</c:v>
                </c:pt>
                <c:pt idx="40872">
                  <c:v>-0.35455334199999999</c:v>
                </c:pt>
                <c:pt idx="40873">
                  <c:v>-0.35467523299999998</c:v>
                </c:pt>
                <c:pt idx="40874">
                  <c:v>-0.35194283700000001</c:v>
                </c:pt>
                <c:pt idx="40875">
                  <c:v>-0.34811210599999998</c:v>
                </c:pt>
                <c:pt idx="40876">
                  <c:v>-0.34558662800000001</c:v>
                </c:pt>
                <c:pt idx="40877">
                  <c:v>-0.339941412</c:v>
                </c:pt>
                <c:pt idx="40878">
                  <c:v>-0.34333002600000001</c:v>
                </c:pt>
                <c:pt idx="40879">
                  <c:v>-0.34714740500000002</c:v>
                </c:pt>
                <c:pt idx="40880">
                  <c:v>-0.34451514500000002</c:v>
                </c:pt>
                <c:pt idx="40881">
                  <c:v>-0.34452897300000002</c:v>
                </c:pt>
                <c:pt idx="40882">
                  <c:v>-0.34938418900000001</c:v>
                </c:pt>
                <c:pt idx="40883">
                  <c:v>-0.35055226099999998</c:v>
                </c:pt>
                <c:pt idx="40884">
                  <c:v>-0.341435194</c:v>
                </c:pt>
                <c:pt idx="40885">
                  <c:v>-0.337192506</c:v>
                </c:pt>
                <c:pt idx="40886">
                  <c:v>-0.34408581300000002</c:v>
                </c:pt>
                <c:pt idx="40887">
                  <c:v>-0.34896564499999999</c:v>
                </c:pt>
                <c:pt idx="40888">
                  <c:v>-0.35839617299999998</c:v>
                </c:pt>
                <c:pt idx="40889">
                  <c:v>-0.35765627</c:v>
                </c:pt>
                <c:pt idx="40890">
                  <c:v>-0.347035855</c:v>
                </c:pt>
                <c:pt idx="40891">
                  <c:v>-0.34395036099999998</c:v>
                </c:pt>
                <c:pt idx="40892">
                  <c:v>-0.34901756</c:v>
                </c:pt>
                <c:pt idx="40893">
                  <c:v>-0.348007232</c:v>
                </c:pt>
                <c:pt idx="40894">
                  <c:v>-0.34914761799999999</c:v>
                </c:pt>
                <c:pt idx="40895">
                  <c:v>-0.34678316100000001</c:v>
                </c:pt>
                <c:pt idx="40896">
                  <c:v>-0.34834858800000001</c:v>
                </c:pt>
                <c:pt idx="40897">
                  <c:v>-0.34946522099999999</c:v>
                </c:pt>
                <c:pt idx="40898">
                  <c:v>-0.34999761000000001</c:v>
                </c:pt>
                <c:pt idx="40899">
                  <c:v>-0.34738364799999999</c:v>
                </c:pt>
                <c:pt idx="40900">
                  <c:v>-0.34234040999999998</c:v>
                </c:pt>
                <c:pt idx="40901">
                  <c:v>-0.34656885300000001</c:v>
                </c:pt>
                <c:pt idx="40902">
                  <c:v>-0.35102245199999998</c:v>
                </c:pt>
                <c:pt idx="40903">
                  <c:v>-0.35054743300000002</c:v>
                </c:pt>
                <c:pt idx="40904">
                  <c:v>-0.34811755999999999</c:v>
                </c:pt>
                <c:pt idx="40905">
                  <c:v>-0.34763279600000002</c:v>
                </c:pt>
                <c:pt idx="40906">
                  <c:v>-0.351732194</c:v>
                </c:pt>
                <c:pt idx="40907">
                  <c:v>-0.35452672800000001</c:v>
                </c:pt>
                <c:pt idx="40908">
                  <c:v>-0.35116261199999999</c:v>
                </c:pt>
                <c:pt idx="40909">
                  <c:v>-0.350922287</c:v>
                </c:pt>
                <c:pt idx="40910">
                  <c:v>-0.35232392000000001</c:v>
                </c:pt>
                <c:pt idx="40911">
                  <c:v>-0.35158425599999998</c:v>
                </c:pt>
                <c:pt idx="40912">
                  <c:v>-0.34849819500000001</c:v>
                </c:pt>
                <c:pt idx="40913">
                  <c:v>-0.34406569599999998</c:v>
                </c:pt>
                <c:pt idx="40914">
                  <c:v>-0.34765189899999999</c:v>
                </c:pt>
                <c:pt idx="40915">
                  <c:v>-0.34833934900000002</c:v>
                </c:pt>
                <c:pt idx="40916">
                  <c:v>-0.348200858</c:v>
                </c:pt>
                <c:pt idx="40917">
                  <c:v>-0.347521305</c:v>
                </c:pt>
                <c:pt idx="40918">
                  <c:v>-0.34800064600000002</c:v>
                </c:pt>
                <c:pt idx="40919">
                  <c:v>-0.34915372700000002</c:v>
                </c:pt>
                <c:pt idx="40920">
                  <c:v>-0.34668099899999999</c:v>
                </c:pt>
                <c:pt idx="40921">
                  <c:v>-0.34143319700000002</c:v>
                </c:pt>
                <c:pt idx="40922">
                  <c:v>-0.34569823700000002</c:v>
                </c:pt>
                <c:pt idx="40923">
                  <c:v>-0.34271085299999998</c:v>
                </c:pt>
                <c:pt idx="40924">
                  <c:v>-0.34170043500000002</c:v>
                </c:pt>
                <c:pt idx="40925">
                  <c:v>-0.342493296</c:v>
                </c:pt>
                <c:pt idx="40926">
                  <c:v>-0.340368897</c:v>
                </c:pt>
                <c:pt idx="40927">
                  <c:v>-0.33648383599999998</c:v>
                </c:pt>
                <c:pt idx="40928">
                  <c:v>-0.33726361399999999</c:v>
                </c:pt>
                <c:pt idx="40929">
                  <c:v>-0.33338609299999999</c:v>
                </c:pt>
                <c:pt idx="40930">
                  <c:v>-0.33159723899999999</c:v>
                </c:pt>
                <c:pt idx="40931">
                  <c:v>-0.33182102400000002</c:v>
                </c:pt>
                <c:pt idx="40932">
                  <c:v>-0.328405261</c:v>
                </c:pt>
                <c:pt idx="40933">
                  <c:v>-0.32229274499999999</c:v>
                </c:pt>
                <c:pt idx="40934">
                  <c:v>-0.32626646799999998</c:v>
                </c:pt>
                <c:pt idx="40935">
                  <c:v>-0.32367253299999998</c:v>
                </c:pt>
                <c:pt idx="40936">
                  <c:v>-0.321583271</c:v>
                </c:pt>
                <c:pt idx="40937">
                  <c:v>-0.31963241100000001</c:v>
                </c:pt>
                <c:pt idx="40938">
                  <c:v>-0.32073867299999997</c:v>
                </c:pt>
                <c:pt idx="40939">
                  <c:v>-0.31673139300000003</c:v>
                </c:pt>
                <c:pt idx="40940">
                  <c:v>-0.31394332600000002</c:v>
                </c:pt>
                <c:pt idx="40941">
                  <c:v>-0.31528311999999997</c:v>
                </c:pt>
                <c:pt idx="40942">
                  <c:v>-0.31148251900000001</c:v>
                </c:pt>
                <c:pt idx="40943">
                  <c:v>-0.31089261200000001</c:v>
                </c:pt>
                <c:pt idx="40944">
                  <c:v>-0.311455339</c:v>
                </c:pt>
                <c:pt idx="40945">
                  <c:v>-0.30538573899999999</c:v>
                </c:pt>
                <c:pt idx="40946">
                  <c:v>-0.30479073499999998</c:v>
                </c:pt>
                <c:pt idx="40947">
                  <c:v>-0.30527454599999998</c:v>
                </c:pt>
                <c:pt idx="40948">
                  <c:v>-0.30178713800000001</c:v>
                </c:pt>
                <c:pt idx="40949">
                  <c:v>-0.29917532200000002</c:v>
                </c:pt>
                <c:pt idx="40950">
                  <c:v>-0.29901978400000001</c:v>
                </c:pt>
                <c:pt idx="40951">
                  <c:v>-0.300410599</c:v>
                </c:pt>
                <c:pt idx="40952">
                  <c:v>-0.298141867</c:v>
                </c:pt>
                <c:pt idx="40953">
                  <c:v>-0.29488748300000001</c:v>
                </c:pt>
                <c:pt idx="40954">
                  <c:v>-0.29602438199999997</c:v>
                </c:pt>
                <c:pt idx="40955">
                  <c:v>-0.29065480799999999</c:v>
                </c:pt>
                <c:pt idx="40956">
                  <c:v>-0.28888031800000002</c:v>
                </c:pt>
                <c:pt idx="40957">
                  <c:v>-0.29124683099999998</c:v>
                </c:pt>
                <c:pt idx="40958">
                  <c:v>-0.28745955200000001</c:v>
                </c:pt>
                <c:pt idx="40959">
                  <c:v>-0.287741154</c:v>
                </c:pt>
                <c:pt idx="40960">
                  <c:v>-0.28858724200000002</c:v>
                </c:pt>
                <c:pt idx="40961">
                  <c:v>-0.284766823</c:v>
                </c:pt>
                <c:pt idx="40962">
                  <c:v>-0.28414684499999998</c:v>
                </c:pt>
                <c:pt idx="40963">
                  <c:v>-0.28108254100000002</c:v>
                </c:pt>
                <c:pt idx="40964">
                  <c:v>-0.28252437699999999</c:v>
                </c:pt>
                <c:pt idx="40965">
                  <c:v>-0.281162262</c:v>
                </c:pt>
                <c:pt idx="40966">
                  <c:v>-0.28282940400000001</c:v>
                </c:pt>
                <c:pt idx="40967">
                  <c:v>-0.27782309100000002</c:v>
                </c:pt>
                <c:pt idx="40968">
                  <c:v>-0.277445465</c:v>
                </c:pt>
                <c:pt idx="40969">
                  <c:v>-0.273155123</c:v>
                </c:pt>
                <c:pt idx="40970">
                  <c:v>-0.27542147</c:v>
                </c:pt>
                <c:pt idx="40971">
                  <c:v>-0.274102181</c:v>
                </c:pt>
                <c:pt idx="40972">
                  <c:v>-0.27438023700000003</c:v>
                </c:pt>
                <c:pt idx="40973">
                  <c:v>-0.27005806599999999</c:v>
                </c:pt>
                <c:pt idx="40974">
                  <c:v>-0.26666679999999998</c:v>
                </c:pt>
                <c:pt idx="40975">
                  <c:v>-0.26605859399999998</c:v>
                </c:pt>
                <c:pt idx="40976">
                  <c:v>-0.26418876600000002</c:v>
                </c:pt>
                <c:pt idx="40977">
                  <c:v>-0.26290705800000003</c:v>
                </c:pt>
                <c:pt idx="40978">
                  <c:v>-0.25829768199999997</c:v>
                </c:pt>
                <c:pt idx="40979">
                  <c:v>-0.25626844199999999</c:v>
                </c:pt>
                <c:pt idx="40980">
                  <c:v>-0.25499919100000001</c:v>
                </c:pt>
                <c:pt idx="40981">
                  <c:v>-0.25131788799999999</c:v>
                </c:pt>
                <c:pt idx="40982">
                  <c:v>-0.24914901</c:v>
                </c:pt>
                <c:pt idx="40983">
                  <c:v>-0.24892367400000001</c:v>
                </c:pt>
                <c:pt idx="40984">
                  <c:v>-0.24700008300000001</c:v>
                </c:pt>
                <c:pt idx="40985">
                  <c:v>-0.24181962000000001</c:v>
                </c:pt>
                <c:pt idx="40986">
                  <c:v>-0.23868908</c:v>
                </c:pt>
                <c:pt idx="40987">
                  <c:v>-0.23670232299999999</c:v>
                </c:pt>
                <c:pt idx="40988">
                  <c:v>-0.238026723</c:v>
                </c:pt>
                <c:pt idx="40989">
                  <c:v>-0.23348741200000001</c:v>
                </c:pt>
                <c:pt idx="40990">
                  <c:v>-0.23603606199999999</c:v>
                </c:pt>
                <c:pt idx="40991">
                  <c:v>-0.22988119700000001</c:v>
                </c:pt>
                <c:pt idx="40992">
                  <c:v>-0.22771658</c:v>
                </c:pt>
                <c:pt idx="40993">
                  <c:v>-0.22307865299999999</c:v>
                </c:pt>
                <c:pt idx="40994">
                  <c:v>-0.22143974899999999</c:v>
                </c:pt>
                <c:pt idx="40995">
                  <c:v>-0.224442169</c:v>
                </c:pt>
                <c:pt idx="40996">
                  <c:v>-0.217783213</c:v>
                </c:pt>
                <c:pt idx="40997">
                  <c:v>-0.219973698</c:v>
                </c:pt>
                <c:pt idx="40998">
                  <c:v>-0.21856489800000001</c:v>
                </c:pt>
                <c:pt idx="40999">
                  <c:v>-0.21276632000000001</c:v>
                </c:pt>
                <c:pt idx="41000">
                  <c:v>-0.21227896199999999</c:v>
                </c:pt>
                <c:pt idx="41001">
                  <c:v>-0.208541796</c:v>
                </c:pt>
                <c:pt idx="41002">
                  <c:v>-0.20365090699999999</c:v>
                </c:pt>
                <c:pt idx="41003">
                  <c:v>-0.202482671</c:v>
                </c:pt>
                <c:pt idx="41004">
                  <c:v>-0.202889338</c:v>
                </c:pt>
                <c:pt idx="41005">
                  <c:v>-0.20176781699999999</c:v>
                </c:pt>
                <c:pt idx="41006">
                  <c:v>-0.20077098900000001</c:v>
                </c:pt>
                <c:pt idx="41007">
                  <c:v>-0.193400979</c:v>
                </c:pt>
                <c:pt idx="41008">
                  <c:v>-0.194763452</c:v>
                </c:pt>
                <c:pt idx="41009">
                  <c:v>-0.19381858399999999</c:v>
                </c:pt>
                <c:pt idx="41010">
                  <c:v>-0.19259725499999999</c:v>
                </c:pt>
                <c:pt idx="41011">
                  <c:v>-0.19577117299999999</c:v>
                </c:pt>
                <c:pt idx="41012">
                  <c:v>-0.18721470200000001</c:v>
                </c:pt>
                <c:pt idx="41013">
                  <c:v>-0.18451774100000001</c:v>
                </c:pt>
                <c:pt idx="41014">
                  <c:v>-0.186532959</c:v>
                </c:pt>
                <c:pt idx="41015">
                  <c:v>-0.185691252</c:v>
                </c:pt>
                <c:pt idx="41016">
                  <c:v>-0.19016909600000001</c:v>
                </c:pt>
                <c:pt idx="41017">
                  <c:v>-0.18334320200000001</c:v>
                </c:pt>
                <c:pt idx="41018">
                  <c:v>-0.17345036599999999</c:v>
                </c:pt>
                <c:pt idx="41019">
                  <c:v>-0.17749913</c:v>
                </c:pt>
                <c:pt idx="41020">
                  <c:v>-0.179903165</c:v>
                </c:pt>
                <c:pt idx="41021">
                  <c:v>-0.174992129</c:v>
                </c:pt>
                <c:pt idx="41022">
                  <c:v>-0.17606857400000001</c:v>
                </c:pt>
                <c:pt idx="41023">
                  <c:v>-0.173288673</c:v>
                </c:pt>
                <c:pt idx="41024">
                  <c:v>-0.16660040600000001</c:v>
                </c:pt>
                <c:pt idx="41025">
                  <c:v>-0.16742105800000001</c:v>
                </c:pt>
                <c:pt idx="41026">
                  <c:v>-0.17025971400000001</c:v>
                </c:pt>
                <c:pt idx="41027">
                  <c:v>-0.16792879999999999</c:v>
                </c:pt>
                <c:pt idx="41028">
                  <c:v>-0.16372819199999999</c:v>
                </c:pt>
                <c:pt idx="41029">
                  <c:v>-0.164061189</c:v>
                </c:pt>
                <c:pt idx="41030">
                  <c:v>-0.16184277799999999</c:v>
                </c:pt>
                <c:pt idx="41031">
                  <c:v>-0.15804067299999999</c:v>
                </c:pt>
                <c:pt idx="41032">
                  <c:v>-0.16057306499999999</c:v>
                </c:pt>
                <c:pt idx="41033">
                  <c:v>-0.159156308</c:v>
                </c:pt>
                <c:pt idx="41034">
                  <c:v>-0.15648382899999999</c:v>
                </c:pt>
                <c:pt idx="41035">
                  <c:v>-0.15802048099999999</c:v>
                </c:pt>
                <c:pt idx="41036">
                  <c:v>-0.15315489500000001</c:v>
                </c:pt>
                <c:pt idx="41037">
                  <c:v>-0.15307158200000001</c:v>
                </c:pt>
                <c:pt idx="41038">
                  <c:v>-0.150765285</c:v>
                </c:pt>
                <c:pt idx="41039">
                  <c:v>-0.151407078</c:v>
                </c:pt>
                <c:pt idx="41040">
                  <c:v>-0.15239803499999999</c:v>
                </c:pt>
                <c:pt idx="41041">
                  <c:v>-0.150578395</c:v>
                </c:pt>
                <c:pt idx="41042">
                  <c:v>-0.14486751</c:v>
                </c:pt>
                <c:pt idx="41043">
                  <c:v>-0.14668033999999999</c:v>
                </c:pt>
                <c:pt idx="41044">
                  <c:v>-0.15256114300000001</c:v>
                </c:pt>
                <c:pt idx="41045">
                  <c:v>-0.143500462</c:v>
                </c:pt>
                <c:pt idx="41046">
                  <c:v>-0.14565682399999999</c:v>
                </c:pt>
                <c:pt idx="41047">
                  <c:v>-0.149189562</c:v>
                </c:pt>
                <c:pt idx="41048">
                  <c:v>-0.14073002300000001</c:v>
                </c:pt>
                <c:pt idx="41049">
                  <c:v>-0.15468372399999999</c:v>
                </c:pt>
                <c:pt idx="41050">
                  <c:v>-0.14419433500000001</c:v>
                </c:pt>
                <c:pt idx="41051">
                  <c:v>-0.13984866400000001</c:v>
                </c:pt>
                <c:pt idx="41052">
                  <c:v>-0.14488789399999999</c:v>
                </c:pt>
                <c:pt idx="41053">
                  <c:v>-0.15064764</c:v>
                </c:pt>
                <c:pt idx="41054">
                  <c:v>-0.13604925600000001</c:v>
                </c:pt>
                <c:pt idx="41055">
                  <c:v>-0.13513167200000001</c:v>
                </c:pt>
                <c:pt idx="41056">
                  <c:v>-0.13906463999999999</c:v>
                </c:pt>
                <c:pt idx="41057">
                  <c:v>-0.13959708800000001</c:v>
                </c:pt>
                <c:pt idx="41058">
                  <c:v>-0.13829401099999999</c:v>
                </c:pt>
                <c:pt idx="41059">
                  <c:v>-0.13249845800000001</c:v>
                </c:pt>
                <c:pt idx="41060">
                  <c:v>-0.13169232</c:v>
                </c:pt>
                <c:pt idx="41061">
                  <c:v>-0.13180618</c:v>
                </c:pt>
                <c:pt idx="41062">
                  <c:v>-0.13262110899999999</c:v>
                </c:pt>
                <c:pt idx="41063">
                  <c:v>-0.13536457700000001</c:v>
                </c:pt>
                <c:pt idx="41064">
                  <c:v>-0.12648905799999999</c:v>
                </c:pt>
                <c:pt idx="41065">
                  <c:v>-0.12753647600000001</c:v>
                </c:pt>
                <c:pt idx="41066">
                  <c:v>-0.124475434</c:v>
                </c:pt>
                <c:pt idx="41067">
                  <c:v>-0.124477737</c:v>
                </c:pt>
                <c:pt idx="41068">
                  <c:v>-0.12391579899999999</c:v>
                </c:pt>
                <c:pt idx="41069">
                  <c:v>-0.122735605</c:v>
                </c:pt>
                <c:pt idx="41070">
                  <c:v>-0.11660820199999999</c:v>
                </c:pt>
                <c:pt idx="41071">
                  <c:v>-0.120316558</c:v>
                </c:pt>
                <c:pt idx="41072">
                  <c:v>-0.115552165</c:v>
                </c:pt>
                <c:pt idx="41073">
                  <c:v>-0.114081159</c:v>
                </c:pt>
                <c:pt idx="41074">
                  <c:v>-0.11052717300000001</c:v>
                </c:pt>
                <c:pt idx="41075">
                  <c:v>-0.10967706100000001</c:v>
                </c:pt>
                <c:pt idx="41076">
                  <c:v>-0.10958226</c:v>
                </c:pt>
                <c:pt idx="41077">
                  <c:v>-0.10973564500000001</c:v>
                </c:pt>
                <c:pt idx="41078">
                  <c:v>-0.105735578</c:v>
                </c:pt>
                <c:pt idx="41079">
                  <c:v>-0.100512303</c:v>
                </c:pt>
                <c:pt idx="41080">
                  <c:v>-0.10276640200000001</c:v>
                </c:pt>
                <c:pt idx="41081">
                  <c:v>-0.102534555</c:v>
                </c:pt>
                <c:pt idx="41082">
                  <c:v>-9.8912120000000006E-2</c:v>
                </c:pt>
                <c:pt idx="41083">
                  <c:v>-9.5602907000000001E-2</c:v>
                </c:pt>
                <c:pt idx="41084">
                  <c:v>-9.3426838999999998E-2</c:v>
                </c:pt>
                <c:pt idx="41085">
                  <c:v>-9.3158133000000004E-2</c:v>
                </c:pt>
                <c:pt idx="41086">
                  <c:v>-9.3062796000000003E-2</c:v>
                </c:pt>
                <c:pt idx="41087">
                  <c:v>-8.7540387999999997E-2</c:v>
                </c:pt>
                <c:pt idx="41088">
                  <c:v>-8.8277816999999995E-2</c:v>
                </c:pt>
                <c:pt idx="41089">
                  <c:v>-8.5445098999999997E-2</c:v>
                </c:pt>
                <c:pt idx="41090">
                  <c:v>-8.5734046999999994E-2</c:v>
                </c:pt>
                <c:pt idx="41091">
                  <c:v>-8.3886363000000005E-2</c:v>
                </c:pt>
                <c:pt idx="41092">
                  <c:v>-8.1339574999999997E-2</c:v>
                </c:pt>
                <c:pt idx="41093">
                  <c:v>-7.8342587000000005E-2</c:v>
                </c:pt>
                <c:pt idx="41094">
                  <c:v>-7.7187567999999998E-2</c:v>
                </c:pt>
                <c:pt idx="41095">
                  <c:v>-7.8559807999999995E-2</c:v>
                </c:pt>
                <c:pt idx="41096">
                  <c:v>-7.8637570000000004E-2</c:v>
                </c:pt>
                <c:pt idx="41097">
                  <c:v>-7.2711295999999995E-2</c:v>
                </c:pt>
                <c:pt idx="41098">
                  <c:v>-7.3607452000000004E-2</c:v>
                </c:pt>
                <c:pt idx="41099">
                  <c:v>-7.6013795999999995E-2</c:v>
                </c:pt>
                <c:pt idx="41100">
                  <c:v>-7.2703219999999999E-2</c:v>
                </c:pt>
                <c:pt idx="41101">
                  <c:v>-7.337784E-2</c:v>
                </c:pt>
                <c:pt idx="41102">
                  <c:v>-6.9449678000000001E-2</c:v>
                </c:pt>
                <c:pt idx="41103">
                  <c:v>-6.3508793999999993E-2</c:v>
                </c:pt>
                <c:pt idx="41104">
                  <c:v>-6.6863573999999995E-2</c:v>
                </c:pt>
                <c:pt idx="41105">
                  <c:v>-6.6690922E-2</c:v>
                </c:pt>
                <c:pt idx="41106">
                  <c:v>-6.2712959999999998E-2</c:v>
                </c:pt>
                <c:pt idx="41107">
                  <c:v>-6.3993774000000003E-2</c:v>
                </c:pt>
                <c:pt idx="41108">
                  <c:v>-6.3736773999999996E-2</c:v>
                </c:pt>
                <c:pt idx="41109">
                  <c:v>-5.9476119000000001E-2</c:v>
                </c:pt>
                <c:pt idx="41110">
                  <c:v>-6.0344841000000003E-2</c:v>
                </c:pt>
                <c:pt idx="41111">
                  <c:v>-5.46414E-2</c:v>
                </c:pt>
                <c:pt idx="41112">
                  <c:v>-5.3866953000000002E-2</c:v>
                </c:pt>
                <c:pt idx="41113">
                  <c:v>-5.7951546999999999E-2</c:v>
                </c:pt>
                <c:pt idx="41114">
                  <c:v>-5.6720632999999999E-2</c:v>
                </c:pt>
                <c:pt idx="41115">
                  <c:v>-5.1335987E-2</c:v>
                </c:pt>
                <c:pt idx="41116">
                  <c:v>-4.8384938000000002E-2</c:v>
                </c:pt>
                <c:pt idx="41117">
                  <c:v>-5.1504567000000001E-2</c:v>
                </c:pt>
                <c:pt idx="41118">
                  <c:v>-5.1301099000000003E-2</c:v>
                </c:pt>
                <c:pt idx="41119">
                  <c:v>-4.6999890000000002E-2</c:v>
                </c:pt>
                <c:pt idx="41120">
                  <c:v>-4.9855333000000002E-2</c:v>
                </c:pt>
                <c:pt idx="41121">
                  <c:v>-4.8454095000000003E-2</c:v>
                </c:pt>
                <c:pt idx="41122">
                  <c:v>-5.0098598000000001E-2</c:v>
                </c:pt>
                <c:pt idx="41123">
                  <c:v>-5.2306685999999998E-2</c:v>
                </c:pt>
                <c:pt idx="41124">
                  <c:v>-4.6735618E-2</c:v>
                </c:pt>
                <c:pt idx="41125">
                  <c:v>-4.8031646999999997E-2</c:v>
                </c:pt>
                <c:pt idx="41126">
                  <c:v>-4.7099806000000001E-2</c:v>
                </c:pt>
                <c:pt idx="41127">
                  <c:v>-4.8632026000000002E-2</c:v>
                </c:pt>
                <c:pt idx="41128">
                  <c:v>-4.6993118E-2</c:v>
                </c:pt>
                <c:pt idx="41129">
                  <c:v>-4.9831386999999998E-2</c:v>
                </c:pt>
                <c:pt idx="41130">
                  <c:v>-4.7903257999999997E-2</c:v>
                </c:pt>
                <c:pt idx="41131">
                  <c:v>-4.6367891000000001E-2</c:v>
                </c:pt>
                <c:pt idx="41132">
                  <c:v>-4.9337051999999999E-2</c:v>
                </c:pt>
                <c:pt idx="41133">
                  <c:v>-4.6851381999999997E-2</c:v>
                </c:pt>
                <c:pt idx="41134">
                  <c:v>-4.6688660999999999E-2</c:v>
                </c:pt>
                <c:pt idx="41135">
                  <c:v>-4.4583809000000002E-2</c:v>
                </c:pt>
                <c:pt idx="41136">
                  <c:v>-4.6785180000000003E-2</c:v>
                </c:pt>
                <c:pt idx="41137">
                  <c:v>-4.9833625999999999E-2</c:v>
                </c:pt>
                <c:pt idx="41138">
                  <c:v>-4.5862854000000002E-2</c:v>
                </c:pt>
                <c:pt idx="41139">
                  <c:v>-4.2370829999999998E-2</c:v>
                </c:pt>
                <c:pt idx="41140">
                  <c:v>-4.3383895999999998E-2</c:v>
                </c:pt>
                <c:pt idx="41141">
                  <c:v>-4.2789410999999999E-2</c:v>
                </c:pt>
                <c:pt idx="41142">
                  <c:v>-4.1579801999999999E-2</c:v>
                </c:pt>
                <c:pt idx="41143">
                  <c:v>-4.1421900999999997E-2</c:v>
                </c:pt>
                <c:pt idx="41144">
                  <c:v>-4.2808342999999999E-2</c:v>
                </c:pt>
                <c:pt idx="41145">
                  <c:v>-4.0022198000000002E-2</c:v>
                </c:pt>
                <c:pt idx="41146">
                  <c:v>-3.9021912999999998E-2</c:v>
                </c:pt>
                <c:pt idx="41147">
                  <c:v>-3.5336711E-2</c:v>
                </c:pt>
                <c:pt idx="41148">
                  <c:v>-3.6740195000000003E-2</c:v>
                </c:pt>
                <c:pt idx="41149">
                  <c:v>-4.0809288999999999E-2</c:v>
                </c:pt>
                <c:pt idx="41150">
                  <c:v>-3.4326087999999998E-2</c:v>
                </c:pt>
                <c:pt idx="41151">
                  <c:v>-3.1827244999999997E-2</c:v>
                </c:pt>
                <c:pt idx="41152">
                  <c:v>-3.1131893000000001E-2</c:v>
                </c:pt>
                <c:pt idx="41153">
                  <c:v>-3.1474024000000003E-2</c:v>
                </c:pt>
                <c:pt idx="41154">
                  <c:v>-2.5823595000000001E-2</c:v>
                </c:pt>
                <c:pt idx="41155">
                  <c:v>-2.4255861E-2</c:v>
                </c:pt>
                <c:pt idx="41156">
                  <c:v>-2.9127846999999998E-2</c:v>
                </c:pt>
                <c:pt idx="41157">
                  <c:v>-2.6423266000000001E-2</c:v>
                </c:pt>
                <c:pt idx="41158">
                  <c:v>-2.2637050999999998E-2</c:v>
                </c:pt>
                <c:pt idx="41159">
                  <c:v>-2.2136236E-2</c:v>
                </c:pt>
                <c:pt idx="41160">
                  <c:v>-2.3676874000000001E-2</c:v>
                </c:pt>
                <c:pt idx="41161">
                  <c:v>-2.2555932000000001E-2</c:v>
                </c:pt>
                <c:pt idx="41162">
                  <c:v>-2.1176680999999999E-2</c:v>
                </c:pt>
                <c:pt idx="41163">
                  <c:v>-2.0560028000000001E-2</c:v>
                </c:pt>
                <c:pt idx="41164">
                  <c:v>-2.6105528999999999E-2</c:v>
                </c:pt>
                <c:pt idx="41165">
                  <c:v>-3.0467968000000002E-2</c:v>
                </c:pt>
                <c:pt idx="41166">
                  <c:v>-2.4032705000000001E-2</c:v>
                </c:pt>
                <c:pt idx="41167">
                  <c:v>-2.2464979E-2</c:v>
                </c:pt>
                <c:pt idx="41168">
                  <c:v>-2.5939604000000002E-2</c:v>
                </c:pt>
                <c:pt idx="41169">
                  <c:v>-2.5293162000000001E-2</c:v>
                </c:pt>
                <c:pt idx="41170">
                  <c:v>-1.9421155999999998E-2</c:v>
                </c:pt>
                <c:pt idx="41171">
                  <c:v>-1.9567233999999999E-2</c:v>
                </c:pt>
                <c:pt idx="41172">
                  <c:v>-2.2012548999999999E-2</c:v>
                </c:pt>
                <c:pt idx="41173">
                  <c:v>-1.8979731999999999E-2</c:v>
                </c:pt>
                <c:pt idx="41174">
                  <c:v>-1.6937885E-2</c:v>
                </c:pt>
                <c:pt idx="41175">
                  <c:v>-1.6244791000000001E-2</c:v>
                </c:pt>
                <c:pt idx="41176">
                  <c:v>-1.9127930000000001E-2</c:v>
                </c:pt>
                <c:pt idx="41177">
                  <c:v>-1.9477798000000001E-2</c:v>
                </c:pt>
                <c:pt idx="41178">
                  <c:v>-1.7449267000000001E-2</c:v>
                </c:pt>
                <c:pt idx="41179">
                  <c:v>-1.7961550999999999E-2</c:v>
                </c:pt>
                <c:pt idx="41180">
                  <c:v>-1.6158057E-2</c:v>
                </c:pt>
                <c:pt idx="41181">
                  <c:v>-1.4983776000000001E-2</c:v>
                </c:pt>
                <c:pt idx="41182">
                  <c:v>-1.8504474E-2</c:v>
                </c:pt>
                <c:pt idx="41183">
                  <c:v>-1.3024137E-2</c:v>
                </c:pt>
                <c:pt idx="41184">
                  <c:v>-1.390884E-2</c:v>
                </c:pt>
                <c:pt idx="41185">
                  <c:v>-1.1733433E-2</c:v>
                </c:pt>
                <c:pt idx="41186">
                  <c:v>-1.4677558E-2</c:v>
                </c:pt>
                <c:pt idx="41187">
                  <c:v>-1.6598229999999999E-2</c:v>
                </c:pt>
                <c:pt idx="41188">
                  <c:v>-1.643418E-2</c:v>
                </c:pt>
                <c:pt idx="41189">
                  <c:v>-1.5451151999999999E-2</c:v>
                </c:pt>
                <c:pt idx="41190">
                  <c:v>-1.1846829E-2</c:v>
                </c:pt>
                <c:pt idx="41191">
                  <c:v>-1.2866549E-2</c:v>
                </c:pt>
                <c:pt idx="41192">
                  <c:v>-1.3284397999999999E-2</c:v>
                </c:pt>
                <c:pt idx="41193">
                  <c:v>-1.0889871000000001E-2</c:v>
                </c:pt>
                <c:pt idx="41194">
                  <c:v>-1.0303708E-2</c:v>
                </c:pt>
                <c:pt idx="41195">
                  <c:v>-1.2588082E-2</c:v>
                </c:pt>
                <c:pt idx="41196">
                  <c:v>-1.7521588000000001E-2</c:v>
                </c:pt>
                <c:pt idx="41197">
                  <c:v>-1.2630521E-2</c:v>
                </c:pt>
                <c:pt idx="41198">
                  <c:v>-1.6251090999999999E-2</c:v>
                </c:pt>
                <c:pt idx="41199">
                  <c:v>-1.526492E-2</c:v>
                </c:pt>
                <c:pt idx="41200">
                  <c:v>-2.1228805E-2</c:v>
                </c:pt>
                <c:pt idx="41201">
                  <c:v>-1.3912034E-2</c:v>
                </c:pt>
                <c:pt idx="41202">
                  <c:v>-1.3663084000000001E-2</c:v>
                </c:pt>
                <c:pt idx="41203">
                  <c:v>-1.3952846E-2</c:v>
                </c:pt>
                <c:pt idx="41204">
                  <c:v>-1.5700147000000001E-2</c:v>
                </c:pt>
                <c:pt idx="41205">
                  <c:v>-1.5480402000000001E-2</c:v>
                </c:pt>
                <c:pt idx="41206">
                  <c:v>-1.2833753E-2</c:v>
                </c:pt>
                <c:pt idx="41207">
                  <c:v>-1.1503032999999999E-2</c:v>
                </c:pt>
                <c:pt idx="41208">
                  <c:v>-1.3638888E-2</c:v>
                </c:pt>
                <c:pt idx="41209">
                  <c:v>-1.3106302E-2</c:v>
                </c:pt>
                <c:pt idx="41210">
                  <c:v>-1.456092E-2</c:v>
                </c:pt>
                <c:pt idx="41211">
                  <c:v>-1.1434721E-2</c:v>
                </c:pt>
                <c:pt idx="41212">
                  <c:v>-1.0887440999999999E-2</c:v>
                </c:pt>
                <c:pt idx="41213">
                  <c:v>-5.1304870000000004E-3</c:v>
                </c:pt>
                <c:pt idx="41214">
                  <c:v>-6.7622050000000003E-3</c:v>
                </c:pt>
                <c:pt idx="41215">
                  <c:v>-2.2148789999999999E-3</c:v>
                </c:pt>
                <c:pt idx="41216">
                  <c:v>-6.1355849999999998E-3</c:v>
                </c:pt>
                <c:pt idx="41217">
                  <c:v>-7.8984369999999995E-3</c:v>
                </c:pt>
                <c:pt idx="41218">
                  <c:v>-3.8981020000000001E-3</c:v>
                </c:pt>
                <c:pt idx="41219">
                  <c:v>-7.6073440000000003E-3</c:v>
                </c:pt>
                <c:pt idx="41220">
                  <c:v>-7.3450219999999997E-3</c:v>
                </c:pt>
                <c:pt idx="41221">
                  <c:v>-2.5293020000000002E-3</c:v>
                </c:pt>
                <c:pt idx="41222">
                  <c:v>-6.6311019999999998E-3</c:v>
                </c:pt>
                <c:pt idx="41223">
                  <c:v>-6.0694529999999998E-3</c:v>
                </c:pt>
                <c:pt idx="41224">
                  <c:v>-5.9248440000000003E-3</c:v>
                </c:pt>
                <c:pt idx="41225">
                  <c:v>-6.9229319999999997E-3</c:v>
                </c:pt>
                <c:pt idx="41226">
                  <c:v>1.33047E-3</c:v>
                </c:pt>
                <c:pt idx="41227">
                  <c:v>-3.9493829999999999E-3</c:v>
                </c:pt>
                <c:pt idx="41228">
                  <c:v>1.3297600000000001E-4</c:v>
                </c:pt>
                <c:pt idx="41229">
                  <c:v>-4.0672000000000001E-4</c:v>
                </c:pt>
                <c:pt idx="41230">
                  <c:v>-2.1614770000000002E-3</c:v>
                </c:pt>
                <c:pt idx="41231">
                  <c:v>-3.0507920000000001E-3</c:v>
                </c:pt>
                <c:pt idx="41232">
                  <c:v>-5.5222049999999996E-3</c:v>
                </c:pt>
                <c:pt idx="41233">
                  <c:v>-1.1059589999999999E-3</c:v>
                </c:pt>
                <c:pt idx="41234">
                  <c:v>-2.9520620000000001E-3</c:v>
                </c:pt>
                <c:pt idx="41235">
                  <c:v>-1.8570139999999999E-3</c:v>
                </c:pt>
                <c:pt idx="41236">
                  <c:v>-1.0231789999999999E-3</c:v>
                </c:pt>
                <c:pt idx="41237">
                  <c:v>2.5882169999999999E-3</c:v>
                </c:pt>
                <c:pt idx="41238">
                  <c:v>-4.07874E-3</c:v>
                </c:pt>
                <c:pt idx="41239">
                  <c:v>-6.6398580000000002E-3</c:v>
                </c:pt>
                <c:pt idx="41240">
                  <c:v>-7.1815450000000001E-3</c:v>
                </c:pt>
                <c:pt idx="41241">
                  <c:v>8.0823600000000005E-4</c:v>
                </c:pt>
                <c:pt idx="41242">
                  <c:v>-5.755657E-3</c:v>
                </c:pt>
                <c:pt idx="41243">
                  <c:v>-9.6766730000000002E-3</c:v>
                </c:pt>
                <c:pt idx="41244">
                  <c:v>-4.3122680000000002E-3</c:v>
                </c:pt>
                <c:pt idx="41245">
                  <c:v>-4.3216620000000004E-3</c:v>
                </c:pt>
                <c:pt idx="41246">
                  <c:v>-7.1507389999999997E-3</c:v>
                </c:pt>
                <c:pt idx="41247">
                  <c:v>-1.1293552E-2</c:v>
                </c:pt>
                <c:pt idx="41248">
                  <c:v>-8.5323859999999994E-3</c:v>
                </c:pt>
                <c:pt idx="41249">
                  <c:v>-5.6300100000000004E-3</c:v>
                </c:pt>
                <c:pt idx="41250">
                  <c:v>-4.3423719999999997E-3</c:v>
                </c:pt>
                <c:pt idx="41251">
                  <c:v>-6.5427059999999997E-3</c:v>
                </c:pt>
                <c:pt idx="41252">
                  <c:v>-1.1583272E-2</c:v>
                </c:pt>
                <c:pt idx="41253">
                  <c:v>-6.0313149999999998E-3</c:v>
                </c:pt>
                <c:pt idx="41254">
                  <c:v>-4.3026569999999997E-3</c:v>
                </c:pt>
                <c:pt idx="41255">
                  <c:v>-5.8027540000000002E-3</c:v>
                </c:pt>
                <c:pt idx="41256">
                  <c:v>-6.3268639999999998E-3</c:v>
                </c:pt>
                <c:pt idx="41257">
                  <c:v>-9.8187250000000004E-3</c:v>
                </c:pt>
                <c:pt idx="41258">
                  <c:v>-6.4359780000000002E-3</c:v>
                </c:pt>
                <c:pt idx="41259">
                  <c:v>-4.1128379999999997E-3</c:v>
                </c:pt>
                <c:pt idx="41260">
                  <c:v>-7.9632360000000003E-3</c:v>
                </c:pt>
                <c:pt idx="41261">
                  <c:v>-9.6102640000000003E-3</c:v>
                </c:pt>
                <c:pt idx="41262">
                  <c:v>-3.4527690000000001E-3</c:v>
                </c:pt>
                <c:pt idx="41263">
                  <c:v>-4.9916409999999998E-3</c:v>
                </c:pt>
                <c:pt idx="41264">
                  <c:v>-5.7836650000000003E-3</c:v>
                </c:pt>
                <c:pt idx="41265">
                  <c:v>-5.6980279999999999E-3</c:v>
                </c:pt>
                <c:pt idx="41266">
                  <c:v>-5.1741840000000001E-3</c:v>
                </c:pt>
                <c:pt idx="41267">
                  <c:v>-6.210302E-3</c:v>
                </c:pt>
                <c:pt idx="41268">
                  <c:v>-7.2406800000000002E-3</c:v>
                </c:pt>
                <c:pt idx="41269">
                  <c:v>-5.706699E-3</c:v>
                </c:pt>
                <c:pt idx="41270">
                  <c:v>-5.3383839999999998E-3</c:v>
                </c:pt>
                <c:pt idx="41271">
                  <c:v>-5.0822200000000001E-3</c:v>
                </c:pt>
                <c:pt idx="41272">
                  <c:v>-8.0742820000000003E-3</c:v>
                </c:pt>
                <c:pt idx="41273">
                  <c:v>-9.0474409999999998E-3</c:v>
                </c:pt>
                <c:pt idx="41274">
                  <c:v>-6.5778929999999996E-3</c:v>
                </c:pt>
                <c:pt idx="41275">
                  <c:v>-4.7153530000000003E-3</c:v>
                </c:pt>
                <c:pt idx="41276">
                  <c:v>-5.8469300000000002E-3</c:v>
                </c:pt>
                <c:pt idx="41277">
                  <c:v>-5.6884939999999997E-3</c:v>
                </c:pt>
                <c:pt idx="41278">
                  <c:v>-2.8988320000000001E-3</c:v>
                </c:pt>
                <c:pt idx="41279">
                  <c:v>-5.5328679999999998E-3</c:v>
                </c:pt>
                <c:pt idx="41280">
                  <c:v>-4.8031619999999997E-3</c:v>
                </c:pt>
                <c:pt idx="41281">
                  <c:v>-2.2619799999999998E-3</c:v>
                </c:pt>
                <c:pt idx="41282">
                  <c:v>-1.046513E-3</c:v>
                </c:pt>
                <c:pt idx="41283">
                  <c:v>-1.8385750000000001E-3</c:v>
                </c:pt>
                <c:pt idx="41284">
                  <c:v>-3.2101030000000002E-3</c:v>
                </c:pt>
                <c:pt idx="41285">
                  <c:v>-2.9376000000000001E-4</c:v>
                </c:pt>
                <c:pt idx="41286">
                  <c:v>-4.0108500000000003E-4</c:v>
                </c:pt>
                <c:pt idx="41287">
                  <c:v>-1.624243E-3</c:v>
                </c:pt>
                <c:pt idx="41288">
                  <c:v>-1.0426089999999999E-3</c:v>
                </c:pt>
                <c:pt idx="41289">
                  <c:v>8.4816100000000005E-4</c:v>
                </c:pt>
                <c:pt idx="41290">
                  <c:v>-4.9540399999999996E-4</c:v>
                </c:pt>
                <c:pt idx="41291">
                  <c:v>1.21682E-4</c:v>
                </c:pt>
                <c:pt idx="41292">
                  <c:v>-1.695659E-3</c:v>
                </c:pt>
                <c:pt idx="41293">
                  <c:v>1.788876E-3</c:v>
                </c:pt>
                <c:pt idx="41294">
                  <c:v>8.4798100000000004E-4</c:v>
                </c:pt>
                <c:pt idx="41295">
                  <c:v>3.8246159999999999E-3</c:v>
                </c:pt>
                <c:pt idx="41296">
                  <c:v>-2.9343000000000001E-4</c:v>
                </c:pt>
                <c:pt idx="41297">
                  <c:v>1.6176809999999999E-3</c:v>
                </c:pt>
                <c:pt idx="41298">
                  <c:v>3.3215720000000001E-3</c:v>
                </c:pt>
                <c:pt idx="41299">
                  <c:v>-1.3299640000000001E-3</c:v>
                </c:pt>
                <c:pt idx="41300">
                  <c:v>1.964899E-3</c:v>
                </c:pt>
                <c:pt idx="41301">
                  <c:v>8.9016400000000004E-4</c:v>
                </c:pt>
                <c:pt idx="41302">
                  <c:v>1.0755199999999999E-3</c:v>
                </c:pt>
                <c:pt idx="41303">
                  <c:v>1.2206299999999999E-3</c:v>
                </c:pt>
                <c:pt idx="41304">
                  <c:v>-1.1943240000000001E-3</c:v>
                </c:pt>
                <c:pt idx="41305">
                  <c:v>-1.3039099999999999E-4</c:v>
                </c:pt>
                <c:pt idx="41306">
                  <c:v>-3.9670699999999999E-4</c:v>
                </c:pt>
                <c:pt idx="41307" formatCode="0.00E+00">
                  <c:v>2.8546400000000002E-5</c:v>
                </c:pt>
                <c:pt idx="41308">
                  <c:v>-1.2327270000000001E-3</c:v>
                </c:pt>
                <c:pt idx="41309">
                  <c:v>-1.7305560000000001E-3</c:v>
                </c:pt>
                <c:pt idx="41310">
                  <c:v>-4.3582969999999997E-3</c:v>
                </c:pt>
                <c:pt idx="41311">
                  <c:v>-5.2024660000000002E-3</c:v>
                </c:pt>
                <c:pt idx="41312">
                  <c:v>-1.4306309999999999E-3</c:v>
                </c:pt>
                <c:pt idx="41313">
                  <c:v>-3.707452E-3</c:v>
                </c:pt>
                <c:pt idx="41314">
                  <c:v>-4.9809750000000003E-3</c:v>
                </c:pt>
                <c:pt idx="41315">
                  <c:v>-5.2341790000000003E-3</c:v>
                </c:pt>
                <c:pt idx="41316">
                  <c:v>-5.7138140000000002E-3</c:v>
                </c:pt>
                <c:pt idx="41317">
                  <c:v>-3.357545E-3</c:v>
                </c:pt>
                <c:pt idx="41318">
                  <c:v>-2.2201090000000001E-3</c:v>
                </c:pt>
                <c:pt idx="41319">
                  <c:v>-3.9149450000000004E-3</c:v>
                </c:pt>
                <c:pt idx="41320">
                  <c:v>-4.0536959999999999E-3</c:v>
                </c:pt>
                <c:pt idx="41321">
                  <c:v>-4.3152920000000001E-3</c:v>
                </c:pt>
                <c:pt idx="41322">
                  <c:v>-3.9922509999999996E-3</c:v>
                </c:pt>
                <c:pt idx="41323">
                  <c:v>-3.6663759999999998E-3</c:v>
                </c:pt>
                <c:pt idx="41324">
                  <c:v>-1.80032E-4</c:v>
                </c:pt>
                <c:pt idx="41325">
                  <c:v>-2.1583119999999999E-3</c:v>
                </c:pt>
                <c:pt idx="41326">
                  <c:v>-6.4199019999999999E-3</c:v>
                </c:pt>
                <c:pt idx="41327">
                  <c:v>-5.7405750000000004E-3</c:v>
                </c:pt>
                <c:pt idx="41328">
                  <c:v>-7.3782600000000002E-4</c:v>
                </c:pt>
                <c:pt idx="41329">
                  <c:v>-3.8923400000000002E-3</c:v>
                </c:pt>
                <c:pt idx="41330">
                  <c:v>-4.4537350000000003E-3</c:v>
                </c:pt>
                <c:pt idx="41331">
                  <c:v>-3.8867260000000001E-3</c:v>
                </c:pt>
                <c:pt idx="41332">
                  <c:v>-3.4403810000000002E-3</c:v>
                </c:pt>
                <c:pt idx="41333">
                  <c:v>-4.8667060000000002E-3</c:v>
                </c:pt>
                <c:pt idx="41334">
                  <c:v>-4.4858739999999999E-3</c:v>
                </c:pt>
                <c:pt idx="41335">
                  <c:v>-5.5961129999999998E-3</c:v>
                </c:pt>
                <c:pt idx="41336">
                  <c:v>-2.7401399999999999E-3</c:v>
                </c:pt>
                <c:pt idx="41337">
                  <c:v>2.2101550000000001E-3</c:v>
                </c:pt>
                <c:pt idx="41338">
                  <c:v>-3.092731E-3</c:v>
                </c:pt>
                <c:pt idx="41339">
                  <c:v>-3.2359559999999999E-3</c:v>
                </c:pt>
                <c:pt idx="41340">
                  <c:v>-6.7651769999999998E-3</c:v>
                </c:pt>
                <c:pt idx="41341">
                  <c:v>-3.3331939999999998E-3</c:v>
                </c:pt>
                <c:pt idx="41342">
                  <c:v>-4.2892690000000001E-3</c:v>
                </c:pt>
                <c:pt idx="41343">
                  <c:v>-5.7516000000000002E-4</c:v>
                </c:pt>
                <c:pt idx="41344">
                  <c:v>-2.0667960000000001E-3</c:v>
                </c:pt>
                <c:pt idx="41345">
                  <c:v>-4.6285759999999997E-3</c:v>
                </c:pt>
                <c:pt idx="41346">
                  <c:v>-3.077551E-3</c:v>
                </c:pt>
                <c:pt idx="41347">
                  <c:v>-4.4337079999999997E-3</c:v>
                </c:pt>
                <c:pt idx="41348">
                  <c:v>-3.703736E-3</c:v>
                </c:pt>
                <c:pt idx="41349">
                  <c:v>-2.3685379999999999E-3</c:v>
                </c:pt>
                <c:pt idx="41350">
                  <c:v>-3.7043800000000002E-3</c:v>
                </c:pt>
                <c:pt idx="41351">
                  <c:v>-3.2928419999999998E-3</c:v>
                </c:pt>
                <c:pt idx="41352">
                  <c:v>-2.4997520000000001E-3</c:v>
                </c:pt>
                <c:pt idx="41353">
                  <c:v>-5.0390579999999999E-3</c:v>
                </c:pt>
                <c:pt idx="41354">
                  <c:v>7.52519E-4</c:v>
                </c:pt>
                <c:pt idx="41355">
                  <c:v>-3.13488E-4</c:v>
                </c:pt>
                <c:pt idx="41356">
                  <c:v>1.564041E-3</c:v>
                </c:pt>
                <c:pt idx="41357">
                  <c:v>-3.225964E-3</c:v>
                </c:pt>
                <c:pt idx="41358">
                  <c:v>-2.8509920000000001E-3</c:v>
                </c:pt>
                <c:pt idx="41359">
                  <c:v>5.8973900000000004E-4</c:v>
                </c:pt>
                <c:pt idx="41360">
                  <c:v>1.394546E-3</c:v>
                </c:pt>
                <c:pt idx="41361">
                  <c:v>2.1388200000000001E-4</c:v>
                </c:pt>
                <c:pt idx="41362">
                  <c:v>-8.2182200000000005E-4</c:v>
                </c:pt>
                <c:pt idx="41363">
                  <c:v>1.9979870000000001E-3</c:v>
                </c:pt>
                <c:pt idx="41364">
                  <c:v>-3.1293969999999999E-3</c:v>
                </c:pt>
                <c:pt idx="41365">
                  <c:v>-2.4297429999999998E-3</c:v>
                </c:pt>
                <c:pt idx="41366">
                  <c:v>1.646757E-3</c:v>
                </c:pt>
                <c:pt idx="41367">
                  <c:v>3.9879E-4</c:v>
                </c:pt>
                <c:pt idx="41368">
                  <c:v>1.6709599999999999E-4</c:v>
                </c:pt>
                <c:pt idx="41369">
                  <c:v>-1.1552489999999999E-3</c:v>
                </c:pt>
                <c:pt idx="41370">
                  <c:v>-8.9079700000000003E-4</c:v>
                </c:pt>
                <c:pt idx="41371">
                  <c:v>-9.12114E-4</c:v>
                </c:pt>
                <c:pt idx="41372">
                  <c:v>3.7499199999999999E-4</c:v>
                </c:pt>
                <c:pt idx="41373">
                  <c:v>2.1545480000000001E-3</c:v>
                </c:pt>
                <c:pt idx="41374">
                  <c:v>-4.3976270000000003E-3</c:v>
                </c:pt>
                <c:pt idx="41375" formatCode="0.00E+00">
                  <c:v>1.37822E-5</c:v>
                </c:pt>
                <c:pt idx="41376">
                  <c:v>6.77442E-4</c:v>
                </c:pt>
                <c:pt idx="41377">
                  <c:v>-4.52452E-4</c:v>
                </c:pt>
                <c:pt idx="41378">
                  <c:v>-4.5443990000000002E-3</c:v>
                </c:pt>
                <c:pt idx="41379">
                  <c:v>-3.8369540000000001E-3</c:v>
                </c:pt>
                <c:pt idx="41380">
                  <c:v>-6.1373000000000005E-4</c:v>
                </c:pt>
                <c:pt idx="41381">
                  <c:v>1.5609230000000001E-3</c:v>
                </c:pt>
                <c:pt idx="41382">
                  <c:v>-6.3139100000000003E-4</c:v>
                </c:pt>
                <c:pt idx="41383">
                  <c:v>-3.848237E-3</c:v>
                </c:pt>
                <c:pt idx="41384">
                  <c:v>-5.1353420000000002E-3</c:v>
                </c:pt>
                <c:pt idx="41385">
                  <c:v>-2.4202500000000001E-3</c:v>
                </c:pt>
                <c:pt idx="41386">
                  <c:v>-1.254851E-3</c:v>
                </c:pt>
                <c:pt idx="41387">
                  <c:v>-2.926667E-3</c:v>
                </c:pt>
                <c:pt idx="41388">
                  <c:v>-2.0089410000000002E-3</c:v>
                </c:pt>
                <c:pt idx="41389">
                  <c:v>-4.627511E-3</c:v>
                </c:pt>
                <c:pt idx="41390">
                  <c:v>-2.7414599999999998E-3</c:v>
                </c:pt>
                <c:pt idx="41391">
                  <c:v>-2.3823490000000002E-3</c:v>
                </c:pt>
                <c:pt idx="41392">
                  <c:v>-5.3118499999999999E-4</c:v>
                </c:pt>
                <c:pt idx="41393">
                  <c:v>-2.451773E-3</c:v>
                </c:pt>
                <c:pt idx="41394">
                  <c:v>-1.3828399999999999E-4</c:v>
                </c:pt>
                <c:pt idx="41395">
                  <c:v>-3.107248E-3</c:v>
                </c:pt>
                <c:pt idx="41396">
                  <c:v>-1.5956379999999999E-3</c:v>
                </c:pt>
                <c:pt idx="41397">
                  <c:v>-4.8241689999999997E-3</c:v>
                </c:pt>
                <c:pt idx="41398">
                  <c:v>-3.783406E-3</c:v>
                </c:pt>
                <c:pt idx="41399">
                  <c:v>2.0489050000000002E-3</c:v>
                </c:pt>
                <c:pt idx="41400">
                  <c:v>1.8273300000000001E-3</c:v>
                </c:pt>
                <c:pt idx="41401">
                  <c:v>1.144125E-3</c:v>
                </c:pt>
                <c:pt idx="41402">
                  <c:v>3.87493E-3</c:v>
                </c:pt>
                <c:pt idx="41403">
                  <c:v>-4.8791200000000001E-4</c:v>
                </c:pt>
                <c:pt idx="41404">
                  <c:v>1.410389E-3</c:v>
                </c:pt>
                <c:pt idx="41405">
                  <c:v>3.9109289999999996E-3</c:v>
                </c:pt>
                <c:pt idx="41406">
                  <c:v>3.2621830000000001E-3</c:v>
                </c:pt>
                <c:pt idx="41407">
                  <c:v>4.9696369999999998E-3</c:v>
                </c:pt>
                <c:pt idx="41408">
                  <c:v>5.2324909999999997E-3</c:v>
                </c:pt>
                <c:pt idx="41409">
                  <c:v>7.8952050000000006E-3</c:v>
                </c:pt>
                <c:pt idx="41410">
                  <c:v>3.107374E-3</c:v>
                </c:pt>
                <c:pt idx="41411">
                  <c:v>3.3808940000000002E-3</c:v>
                </c:pt>
                <c:pt idx="41412">
                  <c:v>6.6195639999999997E-3</c:v>
                </c:pt>
                <c:pt idx="41413">
                  <c:v>7.1653300000000001E-3</c:v>
                </c:pt>
                <c:pt idx="41414">
                  <c:v>4.1583549999999999E-3</c:v>
                </c:pt>
                <c:pt idx="41415">
                  <c:v>3.726282E-3</c:v>
                </c:pt>
                <c:pt idx="41416">
                  <c:v>7.1531199999999996E-4</c:v>
                </c:pt>
                <c:pt idx="41417">
                  <c:v>6.3942160000000003E-3</c:v>
                </c:pt>
                <c:pt idx="41418">
                  <c:v>4.3534359999999996E-3</c:v>
                </c:pt>
                <c:pt idx="41419">
                  <c:v>4.8579490000000003E-3</c:v>
                </c:pt>
                <c:pt idx="41420">
                  <c:v>6.8151059999999996E-3</c:v>
                </c:pt>
                <c:pt idx="41421">
                  <c:v>5.6985270000000001E-3</c:v>
                </c:pt>
                <c:pt idx="41422">
                  <c:v>6.2442089999999997E-3</c:v>
                </c:pt>
                <c:pt idx="41423">
                  <c:v>3.0908429999999998E-3</c:v>
                </c:pt>
                <c:pt idx="41424">
                  <c:v>6.1795779999999998E-3</c:v>
                </c:pt>
                <c:pt idx="41425">
                  <c:v>3.7574290000000001E-3</c:v>
                </c:pt>
                <c:pt idx="41426">
                  <c:v>7.9822680000000007E-3</c:v>
                </c:pt>
                <c:pt idx="41427">
                  <c:v>8.2337590000000002E-3</c:v>
                </c:pt>
                <c:pt idx="41428">
                  <c:v>4.6970800000000002E-3</c:v>
                </c:pt>
                <c:pt idx="41429">
                  <c:v>6.4876279999999996E-3</c:v>
                </c:pt>
                <c:pt idx="41430">
                  <c:v>9.4163059999999993E-3</c:v>
                </c:pt>
                <c:pt idx="41431">
                  <c:v>2.5084619999999999E-3</c:v>
                </c:pt>
                <c:pt idx="41432">
                  <c:v>6.5833649999999999E-3</c:v>
                </c:pt>
                <c:pt idx="41433">
                  <c:v>3.478301E-3</c:v>
                </c:pt>
                <c:pt idx="41434">
                  <c:v>5.5880569999999996E-3</c:v>
                </c:pt>
                <c:pt idx="41435">
                  <c:v>3.8510269999999999E-3</c:v>
                </c:pt>
                <c:pt idx="41436">
                  <c:v>4.0241319999999997E-3</c:v>
                </c:pt>
                <c:pt idx="41437">
                  <c:v>5.4322759999999998E-3</c:v>
                </c:pt>
                <c:pt idx="41438">
                  <c:v>3.2828390000000001E-3</c:v>
                </c:pt>
                <c:pt idx="41439">
                  <c:v>3.6244430000000002E-3</c:v>
                </c:pt>
                <c:pt idx="41440">
                  <c:v>1.142644E-3</c:v>
                </c:pt>
                <c:pt idx="41441">
                  <c:v>2.0533600000000002E-3</c:v>
                </c:pt>
                <c:pt idx="41442">
                  <c:v>7.9315199999999998E-4</c:v>
                </c:pt>
                <c:pt idx="41443">
                  <c:v>3.1301380000000002E-3</c:v>
                </c:pt>
                <c:pt idx="41444">
                  <c:v>5.5797140000000004E-3</c:v>
                </c:pt>
                <c:pt idx="41445">
                  <c:v>1.4897140000000001E-3</c:v>
                </c:pt>
                <c:pt idx="41446">
                  <c:v>1.5512340000000001E-3</c:v>
                </c:pt>
                <c:pt idx="41447">
                  <c:v>5.5421339999999998E-3</c:v>
                </c:pt>
                <c:pt idx="41448">
                  <c:v>6.1727709999999996E-3</c:v>
                </c:pt>
                <c:pt idx="41449">
                  <c:v>5.8550750000000004E-3</c:v>
                </c:pt>
                <c:pt idx="41450">
                  <c:v>7.3938500000000004E-3</c:v>
                </c:pt>
                <c:pt idx="41451">
                  <c:v>4.3342500000000004E-3</c:v>
                </c:pt>
                <c:pt idx="41452">
                  <c:v>3.6740520000000001E-3</c:v>
                </c:pt>
                <c:pt idx="41453">
                  <c:v>3.6160189999999998E-3</c:v>
                </c:pt>
                <c:pt idx="41454">
                  <c:v>4.6509230000000004E-3</c:v>
                </c:pt>
                <c:pt idx="41455">
                  <c:v>5.6666529999999998E-3</c:v>
                </c:pt>
                <c:pt idx="41456">
                  <c:v>5.617917E-3</c:v>
                </c:pt>
                <c:pt idx="41457">
                  <c:v>5.223503E-3</c:v>
                </c:pt>
                <c:pt idx="41458">
                  <c:v>6.5765900000000002E-3</c:v>
                </c:pt>
                <c:pt idx="41459">
                  <c:v>3.8231799999999998E-3</c:v>
                </c:pt>
                <c:pt idx="41460">
                  <c:v>3.160586E-3</c:v>
                </c:pt>
                <c:pt idx="41461">
                  <c:v>3.9875300000000004E-3</c:v>
                </c:pt>
                <c:pt idx="41462">
                  <c:v>5.8967500000000001E-3</c:v>
                </c:pt>
                <c:pt idx="41463">
                  <c:v>5.1850840000000004E-3</c:v>
                </c:pt>
                <c:pt idx="41464">
                  <c:v>1.383954E-3</c:v>
                </c:pt>
                <c:pt idx="41465">
                  <c:v>4.6110930000000001E-3</c:v>
                </c:pt>
                <c:pt idx="41466">
                  <c:v>4.9194870000000002E-3</c:v>
                </c:pt>
                <c:pt idx="41467">
                  <c:v>4.8557280000000001E-3</c:v>
                </c:pt>
                <c:pt idx="41468">
                  <c:v>2.3278560000000001E-3</c:v>
                </c:pt>
                <c:pt idx="41469">
                  <c:v>5.1092860000000002E-3</c:v>
                </c:pt>
                <c:pt idx="41470">
                  <c:v>3.7936839999999999E-3</c:v>
                </c:pt>
                <c:pt idx="41471">
                  <c:v>5.6591619999999997E-3</c:v>
                </c:pt>
                <c:pt idx="41472">
                  <c:v>5.2658119999999999E-3</c:v>
                </c:pt>
                <c:pt idx="41473">
                  <c:v>4.8462460000000002E-3</c:v>
                </c:pt>
                <c:pt idx="41474">
                  <c:v>4.8238760000000004E-3</c:v>
                </c:pt>
                <c:pt idx="41475">
                  <c:v>4.9133750000000002E-3</c:v>
                </c:pt>
                <c:pt idx="41476">
                  <c:v>3.7298660000000001E-3</c:v>
                </c:pt>
                <c:pt idx="41477">
                  <c:v>4.7348449999999997E-3</c:v>
                </c:pt>
                <c:pt idx="41478">
                  <c:v>3.456794E-3</c:v>
                </c:pt>
                <c:pt idx="41479">
                  <c:v>8.0723010000000005E-3</c:v>
                </c:pt>
                <c:pt idx="41480">
                  <c:v>8.3793630000000008E-3</c:v>
                </c:pt>
                <c:pt idx="41481">
                  <c:v>3.486472E-3</c:v>
                </c:pt>
                <c:pt idx="41482">
                  <c:v>4.5346930000000002E-3</c:v>
                </c:pt>
                <c:pt idx="41483">
                  <c:v>3.492747E-3</c:v>
                </c:pt>
                <c:pt idx="41484">
                  <c:v>7.1572570000000002E-3</c:v>
                </c:pt>
                <c:pt idx="41485">
                  <c:v>6.6365729999999998E-3</c:v>
                </c:pt>
                <c:pt idx="41486">
                  <c:v>6.5569440000000003E-3</c:v>
                </c:pt>
                <c:pt idx="41487">
                  <c:v>6.627951E-3</c:v>
                </c:pt>
                <c:pt idx="41488">
                  <c:v>6.6439300000000001E-3</c:v>
                </c:pt>
                <c:pt idx="41489">
                  <c:v>8.8069359999999996E-3</c:v>
                </c:pt>
                <c:pt idx="41490">
                  <c:v>1.0683931000000001E-2</c:v>
                </c:pt>
                <c:pt idx="41491">
                  <c:v>7.8904070000000003E-3</c:v>
                </c:pt>
                <c:pt idx="41492">
                  <c:v>1.0377533E-2</c:v>
                </c:pt>
                <c:pt idx="41493">
                  <c:v>1.1811645000000001E-2</c:v>
                </c:pt>
                <c:pt idx="41494">
                  <c:v>1.2404996999999999E-2</c:v>
                </c:pt>
                <c:pt idx="41495">
                  <c:v>9.5226310000000002E-3</c:v>
                </c:pt>
                <c:pt idx="41496">
                  <c:v>1.0072308E-2</c:v>
                </c:pt>
                <c:pt idx="41497">
                  <c:v>1.0068026000000001E-2</c:v>
                </c:pt>
                <c:pt idx="41498">
                  <c:v>8.922335E-3</c:v>
                </c:pt>
                <c:pt idx="41499">
                  <c:v>9.9586169999999995E-3</c:v>
                </c:pt>
                <c:pt idx="41500">
                  <c:v>1.0210286000000001E-2</c:v>
                </c:pt>
                <c:pt idx="41501">
                  <c:v>6.8689170000000004E-3</c:v>
                </c:pt>
                <c:pt idx="41502">
                  <c:v>1.0234353E-2</c:v>
                </c:pt>
                <c:pt idx="41503">
                  <c:v>8.320839E-3</c:v>
                </c:pt>
                <c:pt idx="41504">
                  <c:v>9.0742470000000006E-3</c:v>
                </c:pt>
                <c:pt idx="41505">
                  <c:v>1.2778922999999999E-2</c:v>
                </c:pt>
                <c:pt idx="41506">
                  <c:v>8.9660750000000004E-3</c:v>
                </c:pt>
                <c:pt idx="41507">
                  <c:v>8.6924010000000006E-3</c:v>
                </c:pt>
                <c:pt idx="41508">
                  <c:v>6.2742509999999998E-3</c:v>
                </c:pt>
                <c:pt idx="41509">
                  <c:v>9.3106700000000001E-3</c:v>
                </c:pt>
                <c:pt idx="41510">
                  <c:v>1.060257E-2</c:v>
                </c:pt>
                <c:pt idx="41511">
                  <c:v>6.4372689999999998E-3</c:v>
                </c:pt>
                <c:pt idx="41512">
                  <c:v>4.7392370000000003E-3</c:v>
                </c:pt>
                <c:pt idx="41513">
                  <c:v>5.0001949999999998E-3</c:v>
                </c:pt>
                <c:pt idx="41514">
                  <c:v>5.6348259999999999E-3</c:v>
                </c:pt>
                <c:pt idx="41515">
                  <c:v>5.8217649999999996E-3</c:v>
                </c:pt>
                <c:pt idx="41516">
                  <c:v>5.6598459999999996E-3</c:v>
                </c:pt>
                <c:pt idx="41517">
                  <c:v>4.0336540000000002E-3</c:v>
                </c:pt>
                <c:pt idx="41518">
                  <c:v>5.5732280000000004E-3</c:v>
                </c:pt>
                <c:pt idx="41519">
                  <c:v>3.934183E-3</c:v>
                </c:pt>
                <c:pt idx="41520">
                  <c:v>4.292644E-3</c:v>
                </c:pt>
                <c:pt idx="41521">
                  <c:v>3.9920709999999998E-3</c:v>
                </c:pt>
                <c:pt idx="41522">
                  <c:v>4.3140469999999997E-3</c:v>
                </c:pt>
                <c:pt idx="41523">
                  <c:v>6.4283639999999998E-3</c:v>
                </c:pt>
                <c:pt idx="41524">
                  <c:v>4.5673470000000002E-3</c:v>
                </c:pt>
                <c:pt idx="41525">
                  <c:v>5.6827300000000004E-3</c:v>
                </c:pt>
                <c:pt idx="41526">
                  <c:v>3.9356970000000002E-3</c:v>
                </c:pt>
                <c:pt idx="41527">
                  <c:v>6.1284080000000001E-3</c:v>
                </c:pt>
                <c:pt idx="41528">
                  <c:v>6.2538430000000002E-3</c:v>
                </c:pt>
                <c:pt idx="41529">
                  <c:v>7.1636299999999998E-3</c:v>
                </c:pt>
                <c:pt idx="41530">
                  <c:v>1.0149566E-2</c:v>
                </c:pt>
                <c:pt idx="41531">
                  <c:v>7.4105559999999996E-3</c:v>
                </c:pt>
                <c:pt idx="41532">
                  <c:v>9.1245670000000001E-3</c:v>
                </c:pt>
                <c:pt idx="41533">
                  <c:v>1.2066561999999999E-2</c:v>
                </c:pt>
                <c:pt idx="41534">
                  <c:v>1.1755771E-2</c:v>
                </c:pt>
                <c:pt idx="41535">
                  <c:v>1.1605832E-2</c:v>
                </c:pt>
                <c:pt idx="41536">
                  <c:v>1.0403947E-2</c:v>
                </c:pt>
                <c:pt idx="41537">
                  <c:v>1.4443596E-2</c:v>
                </c:pt>
                <c:pt idx="41538">
                  <c:v>1.2204411E-2</c:v>
                </c:pt>
                <c:pt idx="41539">
                  <c:v>1.5933170999999999E-2</c:v>
                </c:pt>
                <c:pt idx="41540">
                  <c:v>1.4567768E-2</c:v>
                </c:pt>
                <c:pt idx="41541">
                  <c:v>1.6406545000000002E-2</c:v>
                </c:pt>
                <c:pt idx="41542">
                  <c:v>1.3662957999999999E-2</c:v>
                </c:pt>
                <c:pt idx="41543">
                  <c:v>1.5378350000000001E-2</c:v>
                </c:pt>
                <c:pt idx="41544">
                  <c:v>1.5423091999999999E-2</c:v>
                </c:pt>
                <c:pt idx="41545">
                  <c:v>1.7030679E-2</c:v>
                </c:pt>
                <c:pt idx="41546">
                  <c:v>1.5429320999999999E-2</c:v>
                </c:pt>
                <c:pt idx="41547">
                  <c:v>1.2971600999999999E-2</c:v>
                </c:pt>
                <c:pt idx="41548">
                  <c:v>1.1596611E-2</c:v>
                </c:pt>
                <c:pt idx="41549">
                  <c:v>1.7114180999999999E-2</c:v>
                </c:pt>
                <c:pt idx="41550">
                  <c:v>1.6323221999999998E-2</c:v>
                </c:pt>
                <c:pt idx="41551">
                  <c:v>1.5077497E-2</c:v>
                </c:pt>
                <c:pt idx="41552">
                  <c:v>2.0650162999999999E-2</c:v>
                </c:pt>
                <c:pt idx="41553">
                  <c:v>1.6070988000000001E-2</c:v>
                </c:pt>
                <c:pt idx="41554">
                  <c:v>1.5526905000000001E-2</c:v>
                </c:pt>
                <c:pt idx="41555">
                  <c:v>1.8661865999999999E-2</c:v>
                </c:pt>
                <c:pt idx="41556">
                  <c:v>1.6263954000000001E-2</c:v>
                </c:pt>
                <c:pt idx="41557">
                  <c:v>1.7689923E-2</c:v>
                </c:pt>
                <c:pt idx="41558">
                  <c:v>1.6549556999999999E-2</c:v>
                </c:pt>
                <c:pt idx="41559">
                  <c:v>1.3527239E-2</c:v>
                </c:pt>
                <c:pt idx="41560">
                  <c:v>1.5935003999999999E-2</c:v>
                </c:pt>
                <c:pt idx="41561">
                  <c:v>1.7491018000000001E-2</c:v>
                </c:pt>
                <c:pt idx="41562">
                  <c:v>1.9509426999999999E-2</c:v>
                </c:pt>
                <c:pt idx="41563">
                  <c:v>1.6745449999999999E-2</c:v>
                </c:pt>
                <c:pt idx="41564">
                  <c:v>1.5531049E-2</c:v>
                </c:pt>
                <c:pt idx="41565">
                  <c:v>1.3653103999999999E-2</c:v>
                </c:pt>
                <c:pt idx="41566">
                  <c:v>1.3986264999999999E-2</c:v>
                </c:pt>
                <c:pt idx="41567">
                  <c:v>1.6869769E-2</c:v>
                </c:pt>
                <c:pt idx="41568">
                  <c:v>1.5246572999999999E-2</c:v>
                </c:pt>
                <c:pt idx="41569">
                  <c:v>1.4222205E-2</c:v>
                </c:pt>
                <c:pt idx="41570">
                  <c:v>1.6149001E-2</c:v>
                </c:pt>
                <c:pt idx="41571">
                  <c:v>1.6770935000000001E-2</c:v>
                </c:pt>
                <c:pt idx="41572">
                  <c:v>1.8690539999999999E-2</c:v>
                </c:pt>
                <c:pt idx="41573">
                  <c:v>1.5150866000000001E-2</c:v>
                </c:pt>
                <c:pt idx="41574">
                  <c:v>1.7433193999999999E-2</c:v>
                </c:pt>
                <c:pt idx="41575">
                  <c:v>1.9122953000000002E-2</c:v>
                </c:pt>
                <c:pt idx="41576">
                  <c:v>2.2200767E-2</c:v>
                </c:pt>
                <c:pt idx="41577">
                  <c:v>2.0512224999999999E-2</c:v>
                </c:pt>
                <c:pt idx="41578">
                  <c:v>1.8980375000000001E-2</c:v>
                </c:pt>
                <c:pt idx="41579">
                  <c:v>1.9228334E-2</c:v>
                </c:pt>
                <c:pt idx="41580">
                  <c:v>2.2568205000000001E-2</c:v>
                </c:pt>
                <c:pt idx="41581">
                  <c:v>2.0891342E-2</c:v>
                </c:pt>
                <c:pt idx="41582">
                  <c:v>2.1461790000000001E-2</c:v>
                </c:pt>
                <c:pt idx="41583">
                  <c:v>2.5736913E-2</c:v>
                </c:pt>
                <c:pt idx="41584">
                  <c:v>2.2376804E-2</c:v>
                </c:pt>
                <c:pt idx="41585">
                  <c:v>2.485323E-2</c:v>
                </c:pt>
                <c:pt idx="41586">
                  <c:v>1.9305333000000001E-2</c:v>
                </c:pt>
                <c:pt idx="41587">
                  <c:v>2.4034007E-2</c:v>
                </c:pt>
                <c:pt idx="41588">
                  <c:v>2.3745319000000001E-2</c:v>
                </c:pt>
                <c:pt idx="41589">
                  <c:v>2.8189802999999999E-2</c:v>
                </c:pt>
                <c:pt idx="41590">
                  <c:v>2.7363423000000001E-2</c:v>
                </c:pt>
                <c:pt idx="41591">
                  <c:v>2.8192917000000001E-2</c:v>
                </c:pt>
                <c:pt idx="41592">
                  <c:v>2.4475410999999999E-2</c:v>
                </c:pt>
                <c:pt idx="41593">
                  <c:v>2.5073772000000001E-2</c:v>
                </c:pt>
                <c:pt idx="41594">
                  <c:v>3.0915947999999999E-2</c:v>
                </c:pt>
                <c:pt idx="41595">
                  <c:v>3.2784636999999998E-2</c:v>
                </c:pt>
                <c:pt idx="41596">
                  <c:v>2.7277487999999999E-2</c:v>
                </c:pt>
                <c:pt idx="41597">
                  <c:v>2.6636180999999998E-2</c:v>
                </c:pt>
                <c:pt idx="41598">
                  <c:v>3.1221878000000002E-2</c:v>
                </c:pt>
                <c:pt idx="41599">
                  <c:v>3.1765162999999999E-2</c:v>
                </c:pt>
                <c:pt idx="41600">
                  <c:v>2.7226871E-2</c:v>
                </c:pt>
                <c:pt idx="41601">
                  <c:v>3.1450246000000001E-2</c:v>
                </c:pt>
                <c:pt idx="41602">
                  <c:v>2.9033959000000002E-2</c:v>
                </c:pt>
                <c:pt idx="41603">
                  <c:v>3.0311695999999999E-2</c:v>
                </c:pt>
                <c:pt idx="41604">
                  <c:v>3.1547934E-2</c:v>
                </c:pt>
                <c:pt idx="41605">
                  <c:v>3.0891229999999999E-2</c:v>
                </c:pt>
                <c:pt idx="41606">
                  <c:v>3.0300009999999999E-2</c:v>
                </c:pt>
                <c:pt idx="41607">
                  <c:v>2.9113170000000001E-2</c:v>
                </c:pt>
                <c:pt idx="41608">
                  <c:v>3.0331832999999999E-2</c:v>
                </c:pt>
                <c:pt idx="41609">
                  <c:v>2.8728291E-2</c:v>
                </c:pt>
                <c:pt idx="41610">
                  <c:v>2.6345560000000001E-2</c:v>
                </c:pt>
                <c:pt idx="41611">
                  <c:v>2.6215670999999999E-2</c:v>
                </c:pt>
                <c:pt idx="41612">
                  <c:v>2.8022624999999999E-2</c:v>
                </c:pt>
                <c:pt idx="41613">
                  <c:v>2.5182510000000002E-2</c:v>
                </c:pt>
                <c:pt idx="41614">
                  <c:v>2.4120707000000002E-2</c:v>
                </c:pt>
                <c:pt idx="41615">
                  <c:v>2.849875E-2</c:v>
                </c:pt>
                <c:pt idx="41616">
                  <c:v>2.5481655999999998E-2</c:v>
                </c:pt>
                <c:pt idx="41617">
                  <c:v>2.3420396999999999E-2</c:v>
                </c:pt>
                <c:pt idx="41618">
                  <c:v>2.2048336000000002E-2</c:v>
                </c:pt>
                <c:pt idx="41619">
                  <c:v>2.6733152999999999E-2</c:v>
                </c:pt>
                <c:pt idx="41620">
                  <c:v>2.5599713E-2</c:v>
                </c:pt>
                <c:pt idx="41621">
                  <c:v>2.3367789E-2</c:v>
                </c:pt>
                <c:pt idx="41622">
                  <c:v>2.5822692000000001E-2</c:v>
                </c:pt>
                <c:pt idx="41623">
                  <c:v>2.3727709E-2</c:v>
                </c:pt>
                <c:pt idx="41624">
                  <c:v>2.7347211E-2</c:v>
                </c:pt>
                <c:pt idx="41625">
                  <c:v>2.3590723000000001E-2</c:v>
                </c:pt>
                <c:pt idx="41626">
                  <c:v>2.3410426000000002E-2</c:v>
                </c:pt>
                <c:pt idx="41627">
                  <c:v>2.4609182E-2</c:v>
                </c:pt>
                <c:pt idx="41628">
                  <c:v>2.6256613000000002E-2</c:v>
                </c:pt>
                <c:pt idx="41629">
                  <c:v>2.5703390999999999E-2</c:v>
                </c:pt>
                <c:pt idx="41630">
                  <c:v>2.3464736999999999E-2</c:v>
                </c:pt>
                <c:pt idx="41631">
                  <c:v>2.4663692000000001E-2</c:v>
                </c:pt>
                <c:pt idx="41632">
                  <c:v>2.6165184000000001E-2</c:v>
                </c:pt>
                <c:pt idx="41633">
                  <c:v>2.4684804000000001E-2</c:v>
                </c:pt>
                <c:pt idx="41634">
                  <c:v>2.4634468999999999E-2</c:v>
                </c:pt>
                <c:pt idx="41635">
                  <c:v>2.337156E-2</c:v>
                </c:pt>
                <c:pt idx="41636">
                  <c:v>2.467571E-2</c:v>
                </c:pt>
                <c:pt idx="41637">
                  <c:v>2.6862747999999999E-2</c:v>
                </c:pt>
                <c:pt idx="41638">
                  <c:v>2.9176770000000001E-2</c:v>
                </c:pt>
                <c:pt idx="41639">
                  <c:v>2.6382467E-2</c:v>
                </c:pt>
                <c:pt idx="41640">
                  <c:v>2.7326822000000001E-2</c:v>
                </c:pt>
                <c:pt idx="41641">
                  <c:v>3.1170730000000001E-2</c:v>
                </c:pt>
                <c:pt idx="41642">
                  <c:v>2.7796237000000001E-2</c:v>
                </c:pt>
                <c:pt idx="41643">
                  <c:v>3.3022522999999998E-2</c:v>
                </c:pt>
                <c:pt idx="41644">
                  <c:v>3.0541789E-2</c:v>
                </c:pt>
                <c:pt idx="41645">
                  <c:v>3.2703780000000002E-2</c:v>
                </c:pt>
                <c:pt idx="41646">
                  <c:v>3.0322913E-2</c:v>
                </c:pt>
                <c:pt idx="41647">
                  <c:v>2.9200022999999999E-2</c:v>
                </c:pt>
                <c:pt idx="41648">
                  <c:v>3.0279936E-2</c:v>
                </c:pt>
                <c:pt idx="41649">
                  <c:v>2.8263970999999999E-2</c:v>
                </c:pt>
                <c:pt idx="41650">
                  <c:v>2.9164121000000001E-2</c:v>
                </c:pt>
                <c:pt idx="41651">
                  <c:v>2.6144212E-2</c:v>
                </c:pt>
                <c:pt idx="41652">
                  <c:v>2.7037436000000001E-2</c:v>
                </c:pt>
                <c:pt idx="41653">
                  <c:v>2.8169046999999999E-2</c:v>
                </c:pt>
                <c:pt idx="41654">
                  <c:v>2.8983439999999999E-2</c:v>
                </c:pt>
                <c:pt idx="41655">
                  <c:v>2.5503538999999999E-2</c:v>
                </c:pt>
                <c:pt idx="41656">
                  <c:v>2.9702011E-2</c:v>
                </c:pt>
                <c:pt idx="41657">
                  <c:v>2.6054564999999998E-2</c:v>
                </c:pt>
                <c:pt idx="41658">
                  <c:v>2.9785121000000001E-2</c:v>
                </c:pt>
                <c:pt idx="41659">
                  <c:v>2.6096856000000002E-2</c:v>
                </c:pt>
                <c:pt idx="41660">
                  <c:v>2.8476656999999999E-2</c:v>
                </c:pt>
                <c:pt idx="41661">
                  <c:v>2.7037866000000001E-2</c:v>
                </c:pt>
                <c:pt idx="41662">
                  <c:v>2.7526557E-2</c:v>
                </c:pt>
                <c:pt idx="41663">
                  <c:v>2.6925500000000002E-2</c:v>
                </c:pt>
                <c:pt idx="41664">
                  <c:v>2.6457050999999999E-2</c:v>
                </c:pt>
                <c:pt idx="41665">
                  <c:v>2.4645436999999999E-2</c:v>
                </c:pt>
                <c:pt idx="41666">
                  <c:v>2.9961905E-2</c:v>
                </c:pt>
                <c:pt idx="41667">
                  <c:v>3.2320250000000002E-2</c:v>
                </c:pt>
                <c:pt idx="41668">
                  <c:v>2.2186922000000001E-2</c:v>
                </c:pt>
                <c:pt idx="41669">
                  <c:v>2.8632617999999999E-2</c:v>
                </c:pt>
                <c:pt idx="41670">
                  <c:v>2.7039250000000001E-2</c:v>
                </c:pt>
                <c:pt idx="41671">
                  <c:v>1.6528352999999999E-2</c:v>
                </c:pt>
                <c:pt idx="41672">
                  <c:v>2.0672764999999999E-2</c:v>
                </c:pt>
                <c:pt idx="41673">
                  <c:v>2.6365221000000001E-2</c:v>
                </c:pt>
                <c:pt idx="41674">
                  <c:v>2.6404100999999999E-2</c:v>
                </c:pt>
                <c:pt idx="41675">
                  <c:v>2.5071461E-2</c:v>
                </c:pt>
                <c:pt idx="41676">
                  <c:v>2.3189670999999999E-2</c:v>
                </c:pt>
                <c:pt idx="41677">
                  <c:v>1.9993026000000001E-2</c:v>
                </c:pt>
                <c:pt idx="41678">
                  <c:v>2.3150468E-2</c:v>
                </c:pt>
                <c:pt idx="41679">
                  <c:v>2.2254798999999999E-2</c:v>
                </c:pt>
                <c:pt idx="41680">
                  <c:v>2.2486228E-2</c:v>
                </c:pt>
                <c:pt idx="41681">
                  <c:v>2.3681618000000002E-2</c:v>
                </c:pt>
                <c:pt idx="41682">
                  <c:v>2.8607402000000001E-2</c:v>
                </c:pt>
                <c:pt idx="41683">
                  <c:v>2.6639990999999998E-2</c:v>
                </c:pt>
                <c:pt idx="41684">
                  <c:v>2.5570465000000001E-2</c:v>
                </c:pt>
                <c:pt idx="41685">
                  <c:v>2.3126648999999999E-2</c:v>
                </c:pt>
                <c:pt idx="41686">
                  <c:v>2.6285691E-2</c:v>
                </c:pt>
                <c:pt idx="41687">
                  <c:v>3.0902599999999999E-2</c:v>
                </c:pt>
                <c:pt idx="41688">
                  <c:v>2.9414692999999999E-2</c:v>
                </c:pt>
                <c:pt idx="41689">
                  <c:v>3.1533334000000003E-2</c:v>
                </c:pt>
                <c:pt idx="41690">
                  <c:v>2.5922587E-2</c:v>
                </c:pt>
                <c:pt idx="41691">
                  <c:v>2.6445719999999999E-2</c:v>
                </c:pt>
                <c:pt idx="41692">
                  <c:v>2.8039354999999998E-2</c:v>
                </c:pt>
                <c:pt idx="41693">
                  <c:v>2.8671741000000001E-2</c:v>
                </c:pt>
                <c:pt idx="41694">
                  <c:v>2.8411549000000001E-2</c:v>
                </c:pt>
                <c:pt idx="41695">
                  <c:v>3.0686423000000001E-2</c:v>
                </c:pt>
                <c:pt idx="41696">
                  <c:v>2.8953768000000001E-2</c:v>
                </c:pt>
                <c:pt idx="41697">
                  <c:v>2.6673365000000001E-2</c:v>
                </c:pt>
                <c:pt idx="41698">
                  <c:v>3.3572550999999999E-2</c:v>
                </c:pt>
                <c:pt idx="41699">
                  <c:v>2.8474975E-2</c:v>
                </c:pt>
                <c:pt idx="41700">
                  <c:v>2.0630635000000001E-2</c:v>
                </c:pt>
                <c:pt idx="41701">
                  <c:v>2.9688132999999998E-2</c:v>
                </c:pt>
                <c:pt idx="41702">
                  <c:v>2.9811170000000001E-2</c:v>
                </c:pt>
                <c:pt idx="41703">
                  <c:v>2.7411194999999999E-2</c:v>
                </c:pt>
                <c:pt idx="41704">
                  <c:v>2.9060488999999998E-2</c:v>
                </c:pt>
                <c:pt idx="41705">
                  <c:v>2.5170379999999999E-2</c:v>
                </c:pt>
                <c:pt idx="41706">
                  <c:v>2.4258779000000001E-2</c:v>
                </c:pt>
                <c:pt idx="41707">
                  <c:v>3.0695845999999999E-2</c:v>
                </c:pt>
                <c:pt idx="41708">
                  <c:v>2.9084634000000002E-2</c:v>
                </c:pt>
                <c:pt idx="41709">
                  <c:v>2.6191468999999998E-2</c:v>
                </c:pt>
                <c:pt idx="41710">
                  <c:v>2.0822002999999999E-2</c:v>
                </c:pt>
                <c:pt idx="41711">
                  <c:v>2.3053732E-2</c:v>
                </c:pt>
                <c:pt idx="41712">
                  <c:v>2.5531004999999999E-2</c:v>
                </c:pt>
                <c:pt idx="41713">
                  <c:v>2.6088137000000001E-2</c:v>
                </c:pt>
                <c:pt idx="41714">
                  <c:v>2.6970458999999999E-2</c:v>
                </c:pt>
                <c:pt idx="41715">
                  <c:v>2.6324723000000001E-2</c:v>
                </c:pt>
                <c:pt idx="41716">
                  <c:v>2.5059989000000001E-2</c:v>
                </c:pt>
                <c:pt idx="41717">
                  <c:v>2.7504754999999999E-2</c:v>
                </c:pt>
                <c:pt idx="41718">
                  <c:v>2.6769457E-2</c:v>
                </c:pt>
                <c:pt idx="41719">
                  <c:v>2.1496412999999999E-2</c:v>
                </c:pt>
                <c:pt idx="41720">
                  <c:v>2.3759834000000001E-2</c:v>
                </c:pt>
                <c:pt idx="41721">
                  <c:v>2.6951952000000001E-2</c:v>
                </c:pt>
                <c:pt idx="41722">
                  <c:v>2.9366639999999999E-2</c:v>
                </c:pt>
                <c:pt idx="41723">
                  <c:v>2.6451530000000001E-2</c:v>
                </c:pt>
                <c:pt idx="41724">
                  <c:v>2.7712271E-2</c:v>
                </c:pt>
                <c:pt idx="41725">
                  <c:v>3.0148277000000001E-2</c:v>
                </c:pt>
                <c:pt idx="41726">
                  <c:v>2.8255302E-2</c:v>
                </c:pt>
                <c:pt idx="41727">
                  <c:v>2.8999635999999999E-2</c:v>
                </c:pt>
                <c:pt idx="41728">
                  <c:v>2.5490390000000002E-2</c:v>
                </c:pt>
                <c:pt idx="41729">
                  <c:v>3.0457053000000001E-2</c:v>
                </c:pt>
                <c:pt idx="41730">
                  <c:v>3.1519655000000001E-2</c:v>
                </c:pt>
                <c:pt idx="41731">
                  <c:v>2.696573E-2</c:v>
                </c:pt>
                <c:pt idx="41732">
                  <c:v>2.6185422999999999E-2</c:v>
                </c:pt>
                <c:pt idx="41733">
                  <c:v>2.7029866E-2</c:v>
                </c:pt>
                <c:pt idx="41734">
                  <c:v>2.7609903000000002E-2</c:v>
                </c:pt>
                <c:pt idx="41735">
                  <c:v>2.4693955E-2</c:v>
                </c:pt>
                <c:pt idx="41736">
                  <c:v>2.0775645999999998E-2</c:v>
                </c:pt>
                <c:pt idx="41737">
                  <c:v>2.0887088000000002E-2</c:v>
                </c:pt>
                <c:pt idx="41738">
                  <c:v>2.5824590000000001E-2</c:v>
                </c:pt>
                <c:pt idx="41739">
                  <c:v>2.0026451000000001E-2</c:v>
                </c:pt>
                <c:pt idx="41740">
                  <c:v>1.9763596000000001E-2</c:v>
                </c:pt>
                <c:pt idx="41741">
                  <c:v>1.8495708999999999E-2</c:v>
                </c:pt>
                <c:pt idx="41742">
                  <c:v>2.0415049000000001E-2</c:v>
                </c:pt>
                <c:pt idx="41743">
                  <c:v>1.9601128999999998E-2</c:v>
                </c:pt>
                <c:pt idx="41744">
                  <c:v>1.7172857999999999E-2</c:v>
                </c:pt>
                <c:pt idx="41745">
                  <c:v>1.8280312E-2</c:v>
                </c:pt>
                <c:pt idx="41746">
                  <c:v>2.1415918999999999E-2</c:v>
                </c:pt>
                <c:pt idx="41747">
                  <c:v>2.4161572999999999E-2</c:v>
                </c:pt>
                <c:pt idx="41748">
                  <c:v>2.5153334999999999E-2</c:v>
                </c:pt>
                <c:pt idx="41749">
                  <c:v>1.9813152000000001E-2</c:v>
                </c:pt>
                <c:pt idx="41750">
                  <c:v>1.9989719999999999E-2</c:v>
                </c:pt>
                <c:pt idx="41751">
                  <c:v>2.052344E-2</c:v>
                </c:pt>
                <c:pt idx="41752">
                  <c:v>2.5334707000000001E-2</c:v>
                </c:pt>
                <c:pt idx="41753">
                  <c:v>2.8562428000000001E-2</c:v>
                </c:pt>
                <c:pt idx="41754">
                  <c:v>2.5664375999999999E-2</c:v>
                </c:pt>
                <c:pt idx="41755">
                  <c:v>2.8568145E-2</c:v>
                </c:pt>
                <c:pt idx="41756">
                  <c:v>3.3110964999999999E-2</c:v>
                </c:pt>
                <c:pt idx="41757">
                  <c:v>3.0591533000000001E-2</c:v>
                </c:pt>
                <c:pt idx="41758">
                  <c:v>2.8552615999999999E-2</c:v>
                </c:pt>
                <c:pt idx="41759">
                  <c:v>2.8259518000000001E-2</c:v>
                </c:pt>
                <c:pt idx="41760">
                  <c:v>3.0048096999999999E-2</c:v>
                </c:pt>
                <c:pt idx="41761">
                  <c:v>2.8269684E-2</c:v>
                </c:pt>
                <c:pt idx="41762">
                  <c:v>3.0223911999999999E-2</c:v>
                </c:pt>
                <c:pt idx="41763">
                  <c:v>2.9893679999999999E-2</c:v>
                </c:pt>
                <c:pt idx="41764">
                  <c:v>2.9088073999999998E-2</c:v>
                </c:pt>
                <c:pt idx="41765">
                  <c:v>3.3248510000000002E-2</c:v>
                </c:pt>
                <c:pt idx="41766">
                  <c:v>3.0770170999999999E-2</c:v>
                </c:pt>
                <c:pt idx="41767">
                  <c:v>2.9889638E-2</c:v>
                </c:pt>
                <c:pt idx="41768">
                  <c:v>2.8507192000000001E-2</c:v>
                </c:pt>
                <c:pt idx="41769">
                  <c:v>3.1259942999999998E-2</c:v>
                </c:pt>
                <c:pt idx="41770">
                  <c:v>3.1152618999999999E-2</c:v>
                </c:pt>
                <c:pt idx="41771">
                  <c:v>2.9509167999999999E-2</c:v>
                </c:pt>
                <c:pt idx="41772">
                  <c:v>2.5876084000000001E-2</c:v>
                </c:pt>
                <c:pt idx="41773">
                  <c:v>2.7757177000000001E-2</c:v>
                </c:pt>
                <c:pt idx="41774">
                  <c:v>2.7979550999999998E-2</c:v>
                </c:pt>
                <c:pt idx="41775">
                  <c:v>2.6932593000000001E-2</c:v>
                </c:pt>
                <c:pt idx="41776">
                  <c:v>2.9229036999999999E-2</c:v>
                </c:pt>
                <c:pt idx="41777">
                  <c:v>2.3746355E-2</c:v>
                </c:pt>
                <c:pt idx="41778">
                  <c:v>2.5692857999999999E-2</c:v>
                </c:pt>
                <c:pt idx="41779">
                  <c:v>2.5112391000000001E-2</c:v>
                </c:pt>
                <c:pt idx="41780">
                  <c:v>2.3950987E-2</c:v>
                </c:pt>
                <c:pt idx="41781">
                  <c:v>2.4574433E-2</c:v>
                </c:pt>
                <c:pt idx="41782">
                  <c:v>2.4791481000000001E-2</c:v>
                </c:pt>
                <c:pt idx="41783">
                  <c:v>2.51392E-2</c:v>
                </c:pt>
                <c:pt idx="41784">
                  <c:v>1.1830587E-2</c:v>
                </c:pt>
                <c:pt idx="41785">
                  <c:v>2.0196591E-2</c:v>
                </c:pt>
                <c:pt idx="41786">
                  <c:v>3.0527790999999999E-2</c:v>
                </c:pt>
                <c:pt idx="41787">
                  <c:v>1.4336211E-2</c:v>
                </c:pt>
                <c:pt idx="41788">
                  <c:v>1.2810218999999999E-2</c:v>
                </c:pt>
                <c:pt idx="41789">
                  <c:v>2.4440522999999999E-2</c:v>
                </c:pt>
                <c:pt idx="41790">
                  <c:v>2.6005929000000001E-2</c:v>
                </c:pt>
                <c:pt idx="41791">
                  <c:v>3.2657228000000003E-2</c:v>
                </c:pt>
                <c:pt idx="41792">
                  <c:v>2.3659207000000002E-2</c:v>
                </c:pt>
                <c:pt idx="41793">
                  <c:v>1.1423545E-2</c:v>
                </c:pt>
                <c:pt idx="41794">
                  <c:v>2.7858444999999999E-2</c:v>
                </c:pt>
                <c:pt idx="41795">
                  <c:v>2.5434470000000001E-2</c:v>
                </c:pt>
                <c:pt idx="41796">
                  <c:v>2.098912E-2</c:v>
                </c:pt>
                <c:pt idx="41797">
                  <c:v>2.3727965E-2</c:v>
                </c:pt>
                <c:pt idx="41798">
                  <c:v>2.6191123E-2</c:v>
                </c:pt>
                <c:pt idx="41799">
                  <c:v>2.1422479000000001E-2</c:v>
                </c:pt>
                <c:pt idx="41800">
                  <c:v>2.4310945E-2</c:v>
                </c:pt>
                <c:pt idx="41801">
                  <c:v>2.256619E-2</c:v>
                </c:pt>
                <c:pt idx="41802">
                  <c:v>2.3132910999999999E-2</c:v>
                </c:pt>
                <c:pt idx="41803">
                  <c:v>2.8775476000000001E-2</c:v>
                </c:pt>
                <c:pt idx="41804">
                  <c:v>2.6594878999999998E-2</c:v>
                </c:pt>
                <c:pt idx="41805">
                  <c:v>2.3286444999999999E-2</c:v>
                </c:pt>
                <c:pt idx="41806">
                  <c:v>2.0656840999999999E-2</c:v>
                </c:pt>
                <c:pt idx="41807">
                  <c:v>2.1675580999999999E-2</c:v>
                </c:pt>
                <c:pt idx="41808">
                  <c:v>2.1946691000000001E-2</c:v>
                </c:pt>
                <c:pt idx="41809">
                  <c:v>1.8510552E-2</c:v>
                </c:pt>
                <c:pt idx="41810">
                  <c:v>2.2326329999999998E-2</c:v>
                </c:pt>
                <c:pt idx="41811">
                  <c:v>2.1856840999999998E-2</c:v>
                </c:pt>
                <c:pt idx="41812">
                  <c:v>2.6878763E-2</c:v>
                </c:pt>
                <c:pt idx="41813">
                  <c:v>2.7339428999999998E-2</c:v>
                </c:pt>
                <c:pt idx="41814">
                  <c:v>2.0960092999999999E-2</c:v>
                </c:pt>
                <c:pt idx="41815">
                  <c:v>1.3359374E-2</c:v>
                </c:pt>
                <c:pt idx="41816">
                  <c:v>4.0063959000000003E-2</c:v>
                </c:pt>
                <c:pt idx="41817">
                  <c:v>3.8224033999999997E-2</c:v>
                </c:pt>
                <c:pt idx="41818">
                  <c:v>1.2451827E-2</c:v>
                </c:pt>
                <c:pt idx="41819">
                  <c:v>1.8811815999999999E-2</c:v>
                </c:pt>
                <c:pt idx="41820">
                  <c:v>3.6036611000000003E-2</c:v>
                </c:pt>
                <c:pt idx="41821">
                  <c:v>2.8177185E-2</c:v>
                </c:pt>
                <c:pt idx="41822">
                  <c:v>2.5447444999999999E-2</c:v>
                </c:pt>
                <c:pt idx="41823">
                  <c:v>2.0569988000000001E-2</c:v>
                </c:pt>
                <c:pt idx="41824">
                  <c:v>2.3791614999999999E-2</c:v>
                </c:pt>
                <c:pt idx="41825">
                  <c:v>3.4676243000000002E-2</c:v>
                </c:pt>
                <c:pt idx="41826">
                  <c:v>3.0426367999999999E-2</c:v>
                </c:pt>
                <c:pt idx="41827">
                  <c:v>1.7305299999999999E-2</c:v>
                </c:pt>
                <c:pt idx="41828">
                  <c:v>1.8388674000000001E-2</c:v>
                </c:pt>
                <c:pt idx="41829">
                  <c:v>2.5974654E-2</c:v>
                </c:pt>
                <c:pt idx="41830">
                  <c:v>2.4706990000000002E-2</c:v>
                </c:pt>
                <c:pt idx="41831">
                  <c:v>1.9102251000000001E-2</c:v>
                </c:pt>
                <c:pt idx="41832">
                  <c:v>1.8199173999999999E-2</c:v>
                </c:pt>
                <c:pt idx="41833">
                  <c:v>1.9058146000000002E-2</c:v>
                </c:pt>
                <c:pt idx="41834">
                  <c:v>2.3451027999999999E-2</c:v>
                </c:pt>
                <c:pt idx="41835">
                  <c:v>1.8656435999999998E-2</c:v>
                </c:pt>
                <c:pt idx="41836">
                  <c:v>2.2705507E-2</c:v>
                </c:pt>
                <c:pt idx="41837">
                  <c:v>2.1162730000000001E-2</c:v>
                </c:pt>
                <c:pt idx="41838">
                  <c:v>2.1866336E-2</c:v>
                </c:pt>
                <c:pt idx="41839">
                  <c:v>1.8278870999999999E-2</c:v>
                </c:pt>
                <c:pt idx="41840">
                  <c:v>1.8727614E-2</c:v>
                </c:pt>
                <c:pt idx="41841">
                  <c:v>2.2882802000000001E-2</c:v>
                </c:pt>
                <c:pt idx="41842">
                  <c:v>1.8090446E-2</c:v>
                </c:pt>
                <c:pt idx="41843">
                  <c:v>1.9840199999999999E-2</c:v>
                </c:pt>
                <c:pt idx="41844">
                  <c:v>2.1668726999999999E-2</c:v>
                </c:pt>
                <c:pt idx="41845">
                  <c:v>2.4801831999999999E-2</c:v>
                </c:pt>
                <c:pt idx="41846">
                  <c:v>1.8636880000000002E-2</c:v>
                </c:pt>
                <c:pt idx="41847">
                  <c:v>2.2790115E-2</c:v>
                </c:pt>
                <c:pt idx="41848">
                  <c:v>2.2164271999999999E-2</c:v>
                </c:pt>
                <c:pt idx="41849">
                  <c:v>2.0761433999999999E-2</c:v>
                </c:pt>
                <c:pt idx="41850">
                  <c:v>2.0133728E-2</c:v>
                </c:pt>
                <c:pt idx="41851">
                  <c:v>2.0013735000000001E-2</c:v>
                </c:pt>
                <c:pt idx="41852">
                  <c:v>2.2740012E-2</c:v>
                </c:pt>
                <c:pt idx="41853">
                  <c:v>2.1489311000000001E-2</c:v>
                </c:pt>
                <c:pt idx="41854">
                  <c:v>2.1211278E-2</c:v>
                </c:pt>
                <c:pt idx="41855">
                  <c:v>2.5125034000000001E-2</c:v>
                </c:pt>
                <c:pt idx="41856">
                  <c:v>2.2388901999999999E-2</c:v>
                </c:pt>
                <c:pt idx="41857">
                  <c:v>2.0064137999999999E-2</c:v>
                </c:pt>
                <c:pt idx="41858">
                  <c:v>2.1113157E-2</c:v>
                </c:pt>
                <c:pt idx="41859">
                  <c:v>2.2599372999999999E-2</c:v>
                </c:pt>
                <c:pt idx="41860">
                  <c:v>2.2549573E-2</c:v>
                </c:pt>
                <c:pt idx="41861">
                  <c:v>2.4777885999999999E-2</c:v>
                </c:pt>
                <c:pt idx="41862">
                  <c:v>2.302446E-2</c:v>
                </c:pt>
                <c:pt idx="41863">
                  <c:v>2.5326393999999999E-2</c:v>
                </c:pt>
                <c:pt idx="41864">
                  <c:v>2.5848638E-2</c:v>
                </c:pt>
                <c:pt idx="41865">
                  <c:v>2.3421329000000001E-2</c:v>
                </c:pt>
                <c:pt idx="41866">
                  <c:v>2.2331031000000001E-2</c:v>
                </c:pt>
                <c:pt idx="41867">
                  <c:v>2.3317465999999998E-2</c:v>
                </c:pt>
                <c:pt idx="41868">
                  <c:v>2.0869754000000001E-2</c:v>
                </c:pt>
                <c:pt idx="41869">
                  <c:v>2.1994257E-2</c:v>
                </c:pt>
                <c:pt idx="41870">
                  <c:v>2.3609996000000001E-2</c:v>
                </c:pt>
                <c:pt idx="41871">
                  <c:v>2.5330445E-2</c:v>
                </c:pt>
                <c:pt idx="41872">
                  <c:v>2.347289E-2</c:v>
                </c:pt>
                <c:pt idx="41873">
                  <c:v>1.7941017E-2</c:v>
                </c:pt>
                <c:pt idx="41874">
                  <c:v>1.3050920000000001E-2</c:v>
                </c:pt>
                <c:pt idx="41875">
                  <c:v>1.9211308999999999E-2</c:v>
                </c:pt>
                <c:pt idx="41876">
                  <c:v>1.5449592999999999E-2</c:v>
                </c:pt>
                <c:pt idx="41877">
                  <c:v>1.8304945999999999E-2</c:v>
                </c:pt>
                <c:pt idx="41878">
                  <c:v>1.2317892E-2</c:v>
                </c:pt>
                <c:pt idx="41879">
                  <c:v>1.2257153999999999E-2</c:v>
                </c:pt>
                <c:pt idx="41880">
                  <c:v>1.6163212999999999E-2</c:v>
                </c:pt>
                <c:pt idx="41881">
                  <c:v>2.4156245999999999E-2</c:v>
                </c:pt>
                <c:pt idx="41882">
                  <c:v>9.8177869999999997E-3</c:v>
                </c:pt>
                <c:pt idx="41883">
                  <c:v>9.7098799999999999E-4</c:v>
                </c:pt>
                <c:pt idx="41884">
                  <c:v>1.3139237999999999E-2</c:v>
                </c:pt>
                <c:pt idx="41885">
                  <c:v>-3.4310310000000002E-3</c:v>
                </c:pt>
                <c:pt idx="41886">
                  <c:v>-1.175866E-3</c:v>
                </c:pt>
                <c:pt idx="41887">
                  <c:v>-5.1951250000000001E-3</c:v>
                </c:pt>
                <c:pt idx="41888">
                  <c:v>-1.3507118E-2</c:v>
                </c:pt>
                <c:pt idx="41889">
                  <c:v>3.6181091999999998E-2</c:v>
                </c:pt>
                <c:pt idx="41890">
                  <c:v>5.0591457999999999E-2</c:v>
                </c:pt>
                <c:pt idx="41891">
                  <c:v>8.6769810000000003E-3</c:v>
                </c:pt>
                <c:pt idx="41892">
                  <c:v>3.3424029999999999E-3</c:v>
                </c:pt>
                <c:pt idx="41893">
                  <c:v>5.5113849999999997E-3</c:v>
                </c:pt>
                <c:pt idx="41894">
                  <c:v>-7.1956210000000001E-3</c:v>
                </c:pt>
                <c:pt idx="41895">
                  <c:v>3.0856630000000002E-3</c:v>
                </c:pt>
                <c:pt idx="41896">
                  <c:v>1.6529832000000001E-2</c:v>
                </c:pt>
                <c:pt idx="41897">
                  <c:v>1.7599117000000001E-2</c:v>
                </c:pt>
                <c:pt idx="41898">
                  <c:v>1.5037689E-2</c:v>
                </c:pt>
                <c:pt idx="41899">
                  <c:v>4.7847949999999997E-3</c:v>
                </c:pt>
                <c:pt idx="41900">
                  <c:v>-6.5088730000000001E-3</c:v>
                </c:pt>
                <c:pt idx="41901">
                  <c:v>-1.2917899999999999E-4</c:v>
                </c:pt>
                <c:pt idx="41902">
                  <c:v>1.3851085000000001E-2</c:v>
                </c:pt>
                <c:pt idx="41903">
                  <c:v>5.4796710000000002E-3</c:v>
                </c:pt>
                <c:pt idx="41904">
                  <c:v>5.0991049999999996E-3</c:v>
                </c:pt>
                <c:pt idx="41905">
                  <c:v>7.2707700000000002E-4</c:v>
                </c:pt>
                <c:pt idx="41906">
                  <c:v>-4.539324E-3</c:v>
                </c:pt>
                <c:pt idx="41907">
                  <c:v>-2.0136070000000002E-3</c:v>
                </c:pt>
                <c:pt idx="41908">
                  <c:v>-6.7536899999999999E-4</c:v>
                </c:pt>
                <c:pt idx="41909">
                  <c:v>-5.7458599999999998E-4</c:v>
                </c:pt>
                <c:pt idx="41910">
                  <c:v>2.0017559999999999E-3</c:v>
                </c:pt>
                <c:pt idx="41911">
                  <c:v>8.7047819999999995E-3</c:v>
                </c:pt>
                <c:pt idx="41912">
                  <c:v>1.1180723E-2</c:v>
                </c:pt>
                <c:pt idx="41913">
                  <c:v>-1.52533E-4</c:v>
                </c:pt>
                <c:pt idx="41914">
                  <c:v>1.0254834000000001E-2</c:v>
                </c:pt>
                <c:pt idx="41915">
                  <c:v>1.2638840000000001E-3</c:v>
                </c:pt>
                <c:pt idx="41916">
                  <c:v>-2.2948980000000001E-3</c:v>
                </c:pt>
                <c:pt idx="41917">
                  <c:v>2.1666239999999998E-3</c:v>
                </c:pt>
                <c:pt idx="41918">
                  <c:v>-9.3355680000000007E-3</c:v>
                </c:pt>
                <c:pt idx="41919">
                  <c:v>-3.6697660000000001E-3</c:v>
                </c:pt>
                <c:pt idx="41920">
                  <c:v>-1.3029446E-2</c:v>
                </c:pt>
                <c:pt idx="41921">
                  <c:v>-1.3343893000000001E-2</c:v>
                </c:pt>
                <c:pt idx="41922">
                  <c:v>8.6996239999999996E-3</c:v>
                </c:pt>
                <c:pt idx="41923">
                  <c:v>8.6384070000000007E-3</c:v>
                </c:pt>
                <c:pt idx="41924">
                  <c:v>-2.2092341000000001E-2</c:v>
                </c:pt>
                <c:pt idx="41925">
                  <c:v>-2.1868848999999999E-2</c:v>
                </c:pt>
                <c:pt idx="41926">
                  <c:v>-9.7975400000000004E-3</c:v>
                </c:pt>
                <c:pt idx="41927">
                  <c:v>-2.2724416000000001E-2</c:v>
                </c:pt>
                <c:pt idx="41928">
                  <c:v>-9.9542929999999995E-3</c:v>
                </c:pt>
                <c:pt idx="41929">
                  <c:v>-9.5340619999999994E-3</c:v>
                </c:pt>
                <c:pt idx="41930">
                  <c:v>-2.2770504E-2</c:v>
                </c:pt>
                <c:pt idx="41931">
                  <c:v>-1.0973982E-2</c:v>
                </c:pt>
                <c:pt idx="41932">
                  <c:v>-5.6298160000000002E-3</c:v>
                </c:pt>
                <c:pt idx="41933">
                  <c:v>-1.2353843999999999E-2</c:v>
                </c:pt>
                <c:pt idx="41934">
                  <c:v>-8.2946540000000003E-3</c:v>
                </c:pt>
                <c:pt idx="41935">
                  <c:v>-1.1328721E-2</c:v>
                </c:pt>
                <c:pt idx="41936">
                  <c:v>-1.0581438E-2</c:v>
                </c:pt>
                <c:pt idx="41937">
                  <c:v>-8.5241029999999999E-3</c:v>
                </c:pt>
                <c:pt idx="41938">
                  <c:v>-6.8300670000000004E-3</c:v>
                </c:pt>
                <c:pt idx="41939">
                  <c:v>-1.2190886999999999E-2</c:v>
                </c:pt>
                <c:pt idx="41940">
                  <c:v>-7.5287569999999996E-3</c:v>
                </c:pt>
                <c:pt idx="41941">
                  <c:v>-3.1581930000000001E-3</c:v>
                </c:pt>
                <c:pt idx="41942">
                  <c:v>-4.6383780000000003E-3</c:v>
                </c:pt>
                <c:pt idx="41943">
                  <c:v>-8.8412500000000004E-4</c:v>
                </c:pt>
                <c:pt idx="41944">
                  <c:v>-5.8828780000000002E-3</c:v>
                </c:pt>
                <c:pt idx="41945">
                  <c:v>-4.7210109999999998E-3</c:v>
                </c:pt>
                <c:pt idx="41946">
                  <c:v>-5.7069130000000001E-3</c:v>
                </c:pt>
                <c:pt idx="41947">
                  <c:v>-6.6361889999999998E-3</c:v>
                </c:pt>
                <c:pt idx="41948">
                  <c:v>-8.8935399999999997E-4</c:v>
                </c:pt>
                <c:pt idx="41949">
                  <c:v>-4.2437129999999997E-3</c:v>
                </c:pt>
                <c:pt idx="41950">
                  <c:v>-3.5044189999999999E-3</c:v>
                </c:pt>
                <c:pt idx="41951">
                  <c:v>-8.9021499999999997E-4</c:v>
                </c:pt>
                <c:pt idx="41952">
                  <c:v>-5.7299780000000002E-3</c:v>
                </c:pt>
                <c:pt idx="41953">
                  <c:v>-6.801039E-3</c:v>
                </c:pt>
                <c:pt idx="41954">
                  <c:v>-6.687854E-3</c:v>
                </c:pt>
                <c:pt idx="41955">
                  <c:v>-5.7094939999999999E-3</c:v>
                </c:pt>
                <c:pt idx="41956">
                  <c:v>-2.0777410000000001E-3</c:v>
                </c:pt>
                <c:pt idx="41957">
                  <c:v>-3.8283520000000001E-3</c:v>
                </c:pt>
                <c:pt idx="41958">
                  <c:v>-6.1679389999999999E-3</c:v>
                </c:pt>
                <c:pt idx="41959">
                  <c:v>-4.0914590000000004E-3</c:v>
                </c:pt>
                <c:pt idx="41960">
                  <c:v>-4.3636339999999999E-3</c:v>
                </c:pt>
                <c:pt idx="41961">
                  <c:v>-3.177844E-3</c:v>
                </c:pt>
                <c:pt idx="41962">
                  <c:v>-1.8483939999999999E-3</c:v>
                </c:pt>
                <c:pt idx="41963">
                  <c:v>-2.0432129999999999E-3</c:v>
                </c:pt>
                <c:pt idx="41964">
                  <c:v>-1.7470700000000001E-3</c:v>
                </c:pt>
                <c:pt idx="41965">
                  <c:v>-2.5280239999999998E-3</c:v>
                </c:pt>
                <c:pt idx="41966">
                  <c:v>5.5778000000000002E-4</c:v>
                </c:pt>
                <c:pt idx="41967">
                  <c:v>-3.1738410000000002E-3</c:v>
                </c:pt>
                <c:pt idx="41968">
                  <c:v>-2.28035E-3</c:v>
                </c:pt>
                <c:pt idx="41969">
                  <c:v>-6.9198430000000002E-3</c:v>
                </c:pt>
                <c:pt idx="41970">
                  <c:v>-2.4401119999999999E-3</c:v>
                </c:pt>
                <c:pt idx="41971">
                  <c:v>1.246949E-3</c:v>
                </c:pt>
                <c:pt idx="41972">
                  <c:v>-4.3345040000000003E-3</c:v>
                </c:pt>
                <c:pt idx="41973">
                  <c:v>-2.629153E-3</c:v>
                </c:pt>
                <c:pt idx="41974">
                  <c:v>-9.2419699999999997E-4</c:v>
                </c:pt>
                <c:pt idx="41975" formatCode="0.00E+00">
                  <c:v>-8.5774999999999998E-5</c:v>
                </c:pt>
                <c:pt idx="41976">
                  <c:v>-3.9582769999999996E-3</c:v>
                </c:pt>
                <c:pt idx="41977">
                  <c:v>-5.0112539999999997E-3</c:v>
                </c:pt>
                <c:pt idx="41978">
                  <c:v>-5.8570740000000003E-3</c:v>
                </c:pt>
                <c:pt idx="41979">
                  <c:v>-7.1175479999999996E-3</c:v>
                </c:pt>
                <c:pt idx="41980">
                  <c:v>-3.1718089999999998E-3</c:v>
                </c:pt>
                <c:pt idx="41981">
                  <c:v>-1.0151011999999999E-2</c:v>
                </c:pt>
                <c:pt idx="41982">
                  <c:v>-5.7900859999999998E-3</c:v>
                </c:pt>
                <c:pt idx="41983">
                  <c:v>-8.47173E-4</c:v>
                </c:pt>
                <c:pt idx="41984">
                  <c:v>-3.5710540000000002E-3</c:v>
                </c:pt>
                <c:pt idx="41985">
                  <c:v>-7.7136820000000004E-3</c:v>
                </c:pt>
                <c:pt idx="41986">
                  <c:v>-5.8151139999999997E-3</c:v>
                </c:pt>
                <c:pt idx="41987">
                  <c:v>-2.1903930000000001E-3</c:v>
                </c:pt>
                <c:pt idx="41988">
                  <c:v>-3.0247609999999999E-3</c:v>
                </c:pt>
                <c:pt idx="41989">
                  <c:v>-3.349061E-3</c:v>
                </c:pt>
                <c:pt idx="41990">
                  <c:v>-3.1053819999999998E-3</c:v>
                </c:pt>
                <c:pt idx="41991">
                  <c:v>-5.9334239999999996E-3</c:v>
                </c:pt>
                <c:pt idx="41992">
                  <c:v>-4.1752050000000004E-3</c:v>
                </c:pt>
                <c:pt idx="41993">
                  <c:v>-7.1662059999999996E-3</c:v>
                </c:pt>
                <c:pt idx="41994">
                  <c:v>-7.4959060000000001E-3</c:v>
                </c:pt>
                <c:pt idx="41995">
                  <c:v>-5.4015959999999998E-3</c:v>
                </c:pt>
                <c:pt idx="41996">
                  <c:v>-6.2010770000000002E-3</c:v>
                </c:pt>
                <c:pt idx="41997">
                  <c:v>-7.3098720000000002E-3</c:v>
                </c:pt>
                <c:pt idx="41998">
                  <c:v>-6.3085240000000002E-3</c:v>
                </c:pt>
                <c:pt idx="41999">
                  <c:v>-9.2127249999999997E-3</c:v>
                </c:pt>
                <c:pt idx="42000">
                  <c:v>-9.1432170000000004E-3</c:v>
                </c:pt>
                <c:pt idx="42001">
                  <c:v>-1.2775434E-2</c:v>
                </c:pt>
                <c:pt idx="42002">
                  <c:v>-9.4464820000000008E-3</c:v>
                </c:pt>
                <c:pt idx="42003">
                  <c:v>-1.2368426E-2</c:v>
                </c:pt>
                <c:pt idx="42004">
                  <c:v>-1.5175663000000001E-2</c:v>
                </c:pt>
                <c:pt idx="42005">
                  <c:v>-1.3961230999999999E-2</c:v>
                </c:pt>
                <c:pt idx="42006">
                  <c:v>-1.1734562E-2</c:v>
                </c:pt>
                <c:pt idx="42007">
                  <c:v>-1.7230714000000001E-2</c:v>
                </c:pt>
                <c:pt idx="42008">
                  <c:v>-1.6787564000000001E-2</c:v>
                </c:pt>
                <c:pt idx="42009">
                  <c:v>-1.3968536E-2</c:v>
                </c:pt>
                <c:pt idx="42010">
                  <c:v>-1.0921347E-2</c:v>
                </c:pt>
                <c:pt idx="42011">
                  <c:v>-1.4081985E-2</c:v>
                </c:pt>
                <c:pt idx="42012">
                  <c:v>-1.3291025999999999E-2</c:v>
                </c:pt>
                <c:pt idx="42013">
                  <c:v>-1.3297493000000001E-2</c:v>
                </c:pt>
                <c:pt idx="42014">
                  <c:v>-1.0105427E-2</c:v>
                </c:pt>
                <c:pt idx="42015">
                  <c:v>-7.6502990000000002E-3</c:v>
                </c:pt>
                <c:pt idx="42016">
                  <c:v>-1.5938320999999998E-2</c:v>
                </c:pt>
                <c:pt idx="42017">
                  <c:v>-1.3466073E-2</c:v>
                </c:pt>
                <c:pt idx="42018">
                  <c:v>-1.7636600000000001E-4</c:v>
                </c:pt>
                <c:pt idx="42019">
                  <c:v>-1.5086606000000001E-2</c:v>
                </c:pt>
                <c:pt idx="42020">
                  <c:v>-1.6818993000000001E-2</c:v>
                </c:pt>
                <c:pt idx="42021">
                  <c:v>-1.3319218000000001E-2</c:v>
                </c:pt>
                <c:pt idx="42022">
                  <c:v>-1.2572467E-2</c:v>
                </c:pt>
                <c:pt idx="42023">
                  <c:v>-1.2464342999999999E-2</c:v>
                </c:pt>
                <c:pt idx="42024">
                  <c:v>-1.6643907999999999E-2</c:v>
                </c:pt>
                <c:pt idx="42025">
                  <c:v>-2.2518151E-2</c:v>
                </c:pt>
                <c:pt idx="42026">
                  <c:v>-1.9460308999999999E-2</c:v>
                </c:pt>
                <c:pt idx="42027">
                  <c:v>-1.4782267E-2</c:v>
                </c:pt>
                <c:pt idx="42028">
                  <c:v>-2.0097936E-2</c:v>
                </c:pt>
                <c:pt idx="42029">
                  <c:v>-2.0310842999999999E-2</c:v>
                </c:pt>
                <c:pt idx="42030">
                  <c:v>-1.8713213999999999E-2</c:v>
                </c:pt>
                <c:pt idx="42031">
                  <c:v>-1.7067916999999998E-2</c:v>
                </c:pt>
                <c:pt idx="42032">
                  <c:v>-2.0796608000000001E-2</c:v>
                </c:pt>
                <c:pt idx="42033">
                  <c:v>-2.1716962999999999E-2</c:v>
                </c:pt>
                <c:pt idx="42034">
                  <c:v>-2.2383288000000001E-2</c:v>
                </c:pt>
                <c:pt idx="42035">
                  <c:v>-2.0580281999999998E-2</c:v>
                </c:pt>
                <c:pt idx="42036">
                  <c:v>-2.0501185000000002E-2</c:v>
                </c:pt>
                <c:pt idx="42037">
                  <c:v>-2.3020723999999999E-2</c:v>
                </c:pt>
                <c:pt idx="42038">
                  <c:v>-1.4715391E-2</c:v>
                </c:pt>
                <c:pt idx="42039">
                  <c:v>-1.6479245999999999E-2</c:v>
                </c:pt>
                <c:pt idx="42040">
                  <c:v>-1.8255041999999999E-2</c:v>
                </c:pt>
                <c:pt idx="42041">
                  <c:v>-1.7230485E-2</c:v>
                </c:pt>
                <c:pt idx="42042">
                  <c:v>-1.6762035000000002E-2</c:v>
                </c:pt>
                <c:pt idx="42043">
                  <c:v>-1.6150187999999999E-2</c:v>
                </c:pt>
                <c:pt idx="42044">
                  <c:v>-1.4090233000000001E-2</c:v>
                </c:pt>
                <c:pt idx="42045">
                  <c:v>-1.5249588999999999E-2</c:v>
                </c:pt>
                <c:pt idx="42046">
                  <c:v>-1.1800796000000001E-2</c:v>
                </c:pt>
                <c:pt idx="42047">
                  <c:v>-1.352356E-2</c:v>
                </c:pt>
                <c:pt idx="42048">
                  <c:v>-1.7434676999999999E-2</c:v>
                </c:pt>
                <c:pt idx="42049">
                  <c:v>-1.4915670000000001E-2</c:v>
                </c:pt>
                <c:pt idx="42050">
                  <c:v>-1.0643425999999999E-2</c:v>
                </c:pt>
                <c:pt idx="42051">
                  <c:v>-1.2672335999999999E-2</c:v>
                </c:pt>
                <c:pt idx="42052">
                  <c:v>-1.403481E-2</c:v>
                </c:pt>
                <c:pt idx="42053">
                  <c:v>-1.4064788999999999E-2</c:v>
                </c:pt>
                <c:pt idx="42054">
                  <c:v>-1.2490861000000001E-2</c:v>
                </c:pt>
                <c:pt idx="42055">
                  <c:v>-1.4076121E-2</c:v>
                </c:pt>
                <c:pt idx="42056">
                  <c:v>-1.5485201000000001E-2</c:v>
                </c:pt>
                <c:pt idx="42057">
                  <c:v>-1.5503202000000001E-2</c:v>
                </c:pt>
                <c:pt idx="42058">
                  <c:v>-1.2486905E-2</c:v>
                </c:pt>
                <c:pt idx="42059">
                  <c:v>-1.6258201999999999E-2</c:v>
                </c:pt>
                <c:pt idx="42060">
                  <c:v>-2.0475052000000001E-2</c:v>
                </c:pt>
                <c:pt idx="42061">
                  <c:v>-1.7424592999999999E-2</c:v>
                </c:pt>
                <c:pt idx="42062">
                  <c:v>-2.0154598999999999E-2</c:v>
                </c:pt>
                <c:pt idx="42063">
                  <c:v>-1.8424871999999998E-2</c:v>
                </c:pt>
                <c:pt idx="42064">
                  <c:v>-1.4498573000000001E-2</c:v>
                </c:pt>
                <c:pt idx="42065">
                  <c:v>-1.3878708999999999E-2</c:v>
                </c:pt>
                <c:pt idx="42066">
                  <c:v>-1.8624462000000001E-2</c:v>
                </c:pt>
                <c:pt idx="42067">
                  <c:v>-1.9871583000000002E-2</c:v>
                </c:pt>
                <c:pt idx="42068">
                  <c:v>-1.7133588000000002E-2</c:v>
                </c:pt>
                <c:pt idx="42069">
                  <c:v>-1.6675714000000001E-2</c:v>
                </c:pt>
                <c:pt idx="42070">
                  <c:v>-1.6282630999999999E-2</c:v>
                </c:pt>
                <c:pt idx="42071">
                  <c:v>-2.0323865E-2</c:v>
                </c:pt>
                <c:pt idx="42072">
                  <c:v>-1.8157117E-2</c:v>
                </c:pt>
                <c:pt idx="42073">
                  <c:v>-1.8027192000000001E-2</c:v>
                </c:pt>
                <c:pt idx="42074">
                  <c:v>-1.8577669000000002E-2</c:v>
                </c:pt>
                <c:pt idx="42075">
                  <c:v>-1.9162644E-2</c:v>
                </c:pt>
                <c:pt idx="42076">
                  <c:v>-1.9644409000000002E-2</c:v>
                </c:pt>
                <c:pt idx="42077">
                  <c:v>-1.7174638999999998E-2</c:v>
                </c:pt>
                <c:pt idx="42078">
                  <c:v>-1.9236988999999999E-2</c:v>
                </c:pt>
                <c:pt idx="42079">
                  <c:v>-1.8778126999999999E-2</c:v>
                </c:pt>
                <c:pt idx="42080">
                  <c:v>-2.3696985E-2</c:v>
                </c:pt>
                <c:pt idx="42081">
                  <c:v>-2.0743424E-2</c:v>
                </c:pt>
                <c:pt idx="42082">
                  <c:v>-2.4268649999999999E-2</c:v>
                </c:pt>
                <c:pt idx="42083">
                  <c:v>-2.3044208E-2</c:v>
                </c:pt>
                <c:pt idx="42084">
                  <c:v>-2.5386458000000001E-2</c:v>
                </c:pt>
                <c:pt idx="42085">
                  <c:v>-2.2439823000000001E-2</c:v>
                </c:pt>
                <c:pt idx="42086">
                  <c:v>-2.4162889E-2</c:v>
                </c:pt>
                <c:pt idx="42087">
                  <c:v>-1.9462028999999999E-2</c:v>
                </c:pt>
                <c:pt idx="42088">
                  <c:v>-2.3116417E-2</c:v>
                </c:pt>
                <c:pt idx="42089">
                  <c:v>-2.9116137E-2</c:v>
                </c:pt>
                <c:pt idx="42090">
                  <c:v>-2.6538994E-2</c:v>
                </c:pt>
                <c:pt idx="42091">
                  <c:v>-2.1019025E-2</c:v>
                </c:pt>
                <c:pt idx="42092">
                  <c:v>-2.4847852E-2</c:v>
                </c:pt>
                <c:pt idx="42093">
                  <c:v>-2.0910444E-2</c:v>
                </c:pt>
                <c:pt idx="42094">
                  <c:v>-2.1583956000000001E-2</c:v>
                </c:pt>
                <c:pt idx="42095">
                  <c:v>-2.2326371000000001E-2</c:v>
                </c:pt>
                <c:pt idx="42096">
                  <c:v>-2.1342333000000002E-2</c:v>
                </c:pt>
                <c:pt idx="42097">
                  <c:v>-2.1535526999999999E-2</c:v>
                </c:pt>
                <c:pt idx="42098">
                  <c:v>-1.9982903999999999E-2</c:v>
                </c:pt>
                <c:pt idx="42099">
                  <c:v>-1.7916825000000001E-2</c:v>
                </c:pt>
                <c:pt idx="42100">
                  <c:v>-2.2422627000000001E-2</c:v>
                </c:pt>
                <c:pt idx="42101">
                  <c:v>-1.7685850999999999E-2</c:v>
                </c:pt>
                <c:pt idx="42102">
                  <c:v>-1.6490624999999998E-2</c:v>
                </c:pt>
                <c:pt idx="42103">
                  <c:v>-1.8930538E-2</c:v>
                </c:pt>
                <c:pt idx="42104">
                  <c:v>-1.9437335E-2</c:v>
                </c:pt>
                <c:pt idx="42105">
                  <c:v>-1.6178499999999998E-2</c:v>
                </c:pt>
                <c:pt idx="42106">
                  <c:v>-1.8288255E-2</c:v>
                </c:pt>
                <c:pt idx="42107">
                  <c:v>-1.7206103E-2</c:v>
                </c:pt>
                <c:pt idx="42108">
                  <c:v>-1.9601882000000001E-2</c:v>
                </c:pt>
                <c:pt idx="42109">
                  <c:v>-2.1280849000000001E-2</c:v>
                </c:pt>
                <c:pt idx="42110">
                  <c:v>-2.1581255000000001E-2</c:v>
                </c:pt>
                <c:pt idx="42111">
                  <c:v>-2.2983252999999999E-2</c:v>
                </c:pt>
                <c:pt idx="42112">
                  <c:v>-2.3447707000000002E-2</c:v>
                </c:pt>
                <c:pt idx="42113">
                  <c:v>-2.6355198E-2</c:v>
                </c:pt>
                <c:pt idx="42114">
                  <c:v>-2.3496294000000001E-2</c:v>
                </c:pt>
                <c:pt idx="42115">
                  <c:v>-2.2203980000000002E-2</c:v>
                </c:pt>
                <c:pt idx="42116">
                  <c:v>-2.7618719E-2</c:v>
                </c:pt>
                <c:pt idx="42117">
                  <c:v>-2.8644558000000001E-2</c:v>
                </c:pt>
                <c:pt idx="42118">
                  <c:v>-3.2482173000000003E-2</c:v>
                </c:pt>
                <c:pt idx="42119">
                  <c:v>-3.3878474999999998E-2</c:v>
                </c:pt>
                <c:pt idx="42120">
                  <c:v>-2.8061599E-2</c:v>
                </c:pt>
                <c:pt idx="42121">
                  <c:v>-2.6652403000000002E-2</c:v>
                </c:pt>
                <c:pt idx="42122">
                  <c:v>-2.6367977000000001E-2</c:v>
                </c:pt>
                <c:pt idx="42123">
                  <c:v>-2.6782785E-2</c:v>
                </c:pt>
                <c:pt idx="42124">
                  <c:v>-3.0676326E-2</c:v>
                </c:pt>
                <c:pt idx="42125">
                  <c:v>-2.6719370999999999E-2</c:v>
                </c:pt>
                <c:pt idx="42126">
                  <c:v>-3.2102949999999998E-2</c:v>
                </c:pt>
                <c:pt idx="42127">
                  <c:v>-2.9867338E-2</c:v>
                </c:pt>
                <c:pt idx="42128">
                  <c:v>-2.9296888E-2</c:v>
                </c:pt>
                <c:pt idx="42129">
                  <c:v>-2.8905123000000001E-2</c:v>
                </c:pt>
                <c:pt idx="42130">
                  <c:v>-2.8515237999999998E-2</c:v>
                </c:pt>
                <c:pt idx="42131">
                  <c:v>-2.8991539E-2</c:v>
                </c:pt>
                <c:pt idx="42132">
                  <c:v>-2.8714307000000001E-2</c:v>
                </c:pt>
                <c:pt idx="42133">
                  <c:v>-2.7716910000000001E-2</c:v>
                </c:pt>
                <c:pt idx="42134">
                  <c:v>-3.1594742000000002E-2</c:v>
                </c:pt>
                <c:pt idx="42135">
                  <c:v>-2.7614443999999998E-2</c:v>
                </c:pt>
                <c:pt idx="42136">
                  <c:v>-2.6698049000000001E-2</c:v>
                </c:pt>
                <c:pt idx="42137">
                  <c:v>-3.2693888999999997E-2</c:v>
                </c:pt>
                <c:pt idx="42138">
                  <c:v>-3.2984174999999998E-2</c:v>
                </c:pt>
                <c:pt idx="42139">
                  <c:v>-3.5690914999999997E-2</c:v>
                </c:pt>
                <c:pt idx="42140">
                  <c:v>-3.4368920999999997E-2</c:v>
                </c:pt>
                <c:pt idx="42141">
                  <c:v>-3.7736561000000002E-2</c:v>
                </c:pt>
                <c:pt idx="42142">
                  <c:v>-3.7851340999999997E-2</c:v>
                </c:pt>
                <c:pt idx="42143">
                  <c:v>-3.8573272999999998E-2</c:v>
                </c:pt>
                <c:pt idx="42144">
                  <c:v>-3.9583939999999998E-2</c:v>
                </c:pt>
                <c:pt idx="42145">
                  <c:v>-3.6898388999999997E-2</c:v>
                </c:pt>
                <c:pt idx="42146">
                  <c:v>-4.0530410000000003E-2</c:v>
                </c:pt>
                <c:pt idx="42147">
                  <c:v>-4.1611033999999998E-2</c:v>
                </c:pt>
                <c:pt idx="42148">
                  <c:v>-4.7030031999999999E-2</c:v>
                </c:pt>
                <c:pt idx="42149">
                  <c:v>-4.2278125999999999E-2</c:v>
                </c:pt>
                <c:pt idx="42150">
                  <c:v>-4.4281356000000001E-2</c:v>
                </c:pt>
                <c:pt idx="42151">
                  <c:v>-4.1295397999999997E-2</c:v>
                </c:pt>
                <c:pt idx="42152">
                  <c:v>-4.0828812999999999E-2</c:v>
                </c:pt>
                <c:pt idx="42153">
                  <c:v>-4.1331439999999997E-2</c:v>
                </c:pt>
                <c:pt idx="42154">
                  <c:v>-4.2309619E-2</c:v>
                </c:pt>
                <c:pt idx="42155">
                  <c:v>-4.0497078999999998E-2</c:v>
                </c:pt>
                <c:pt idx="42156">
                  <c:v>-4.2981542999999997E-2</c:v>
                </c:pt>
                <c:pt idx="42157">
                  <c:v>-4.0853555999999999E-2</c:v>
                </c:pt>
                <c:pt idx="42158">
                  <c:v>-3.8280409000000001E-2</c:v>
                </c:pt>
                <c:pt idx="42159">
                  <c:v>-3.2793276000000003E-2</c:v>
                </c:pt>
                <c:pt idx="42160">
                  <c:v>-4.0627233999999998E-2</c:v>
                </c:pt>
                <c:pt idx="42161">
                  <c:v>-4.3111882999999997E-2</c:v>
                </c:pt>
                <c:pt idx="42162">
                  <c:v>-3.5851042999999999E-2</c:v>
                </c:pt>
                <c:pt idx="42163">
                  <c:v>-3.5645280000000001E-2</c:v>
                </c:pt>
                <c:pt idx="42164">
                  <c:v>-3.9279426999999999E-2</c:v>
                </c:pt>
                <c:pt idx="42165">
                  <c:v>-3.5279593999999997E-2</c:v>
                </c:pt>
                <c:pt idx="42166">
                  <c:v>-3.2990872999999997E-2</c:v>
                </c:pt>
                <c:pt idx="42167">
                  <c:v>-3.4288932000000001E-2</c:v>
                </c:pt>
                <c:pt idx="42168">
                  <c:v>-3.6169920000000001E-2</c:v>
                </c:pt>
                <c:pt idx="42169">
                  <c:v>-3.7903152000000002E-2</c:v>
                </c:pt>
                <c:pt idx="42170">
                  <c:v>-3.2853532999999997E-2</c:v>
                </c:pt>
                <c:pt idx="42171">
                  <c:v>-3.0333465E-2</c:v>
                </c:pt>
                <c:pt idx="42172">
                  <c:v>-3.5038466999999997E-2</c:v>
                </c:pt>
                <c:pt idx="42173">
                  <c:v>-3.4024298000000001E-2</c:v>
                </c:pt>
                <c:pt idx="42174">
                  <c:v>-3.5323922000000001E-2</c:v>
                </c:pt>
                <c:pt idx="42175">
                  <c:v>-3.4249935000000002E-2</c:v>
                </c:pt>
                <c:pt idx="42176">
                  <c:v>-3.5394295999999999E-2</c:v>
                </c:pt>
                <c:pt idx="42177">
                  <c:v>-3.8319251999999998E-2</c:v>
                </c:pt>
                <c:pt idx="42178">
                  <c:v>-3.6603908999999997E-2</c:v>
                </c:pt>
                <c:pt idx="42179">
                  <c:v>-3.5516605E-2</c:v>
                </c:pt>
                <c:pt idx="42180">
                  <c:v>-3.5321659999999998E-2</c:v>
                </c:pt>
                <c:pt idx="42181">
                  <c:v>-3.7052046999999998E-2</c:v>
                </c:pt>
                <c:pt idx="42182">
                  <c:v>-3.3414166000000002E-2</c:v>
                </c:pt>
                <c:pt idx="42183">
                  <c:v>-2.9663439999999999E-2</c:v>
                </c:pt>
                <c:pt idx="42184">
                  <c:v>-3.2575871999999999E-2</c:v>
                </c:pt>
                <c:pt idx="42185">
                  <c:v>-3.2371654999999999E-2</c:v>
                </c:pt>
                <c:pt idx="42186">
                  <c:v>-3.3324267999999997E-2</c:v>
                </c:pt>
                <c:pt idx="42187">
                  <c:v>-3.0084467E-2</c:v>
                </c:pt>
                <c:pt idx="42188">
                  <c:v>-3.1261313999999998E-2</c:v>
                </c:pt>
                <c:pt idx="42189">
                  <c:v>-2.9787582999999999E-2</c:v>
                </c:pt>
                <c:pt idx="42190">
                  <c:v>-3.0127932999999999E-2</c:v>
                </c:pt>
                <c:pt idx="42191">
                  <c:v>-2.7385297999999999E-2</c:v>
                </c:pt>
                <c:pt idx="42192">
                  <c:v>-3.2075394E-2</c:v>
                </c:pt>
                <c:pt idx="42193">
                  <c:v>-3.1342796999999999E-2</c:v>
                </c:pt>
                <c:pt idx="42194">
                  <c:v>-2.9743835E-2</c:v>
                </c:pt>
                <c:pt idx="42195">
                  <c:v>-2.8975941000000002E-2</c:v>
                </c:pt>
                <c:pt idx="42196">
                  <c:v>-2.9627085000000001E-2</c:v>
                </c:pt>
                <c:pt idx="42197">
                  <c:v>-3.0161100999999999E-2</c:v>
                </c:pt>
                <c:pt idx="42198">
                  <c:v>-3.1172037E-2</c:v>
                </c:pt>
                <c:pt idx="42199">
                  <c:v>-3.0955489999999999E-2</c:v>
                </c:pt>
                <c:pt idx="42200">
                  <c:v>-3.1585861E-2</c:v>
                </c:pt>
                <c:pt idx="42201">
                  <c:v>-3.0010642000000001E-2</c:v>
                </c:pt>
                <c:pt idx="42202">
                  <c:v>-3.4245870999999997E-2</c:v>
                </c:pt>
                <c:pt idx="42203">
                  <c:v>-3.3414992999999997E-2</c:v>
                </c:pt>
                <c:pt idx="42204">
                  <c:v>-3.2755329999999999E-2</c:v>
                </c:pt>
                <c:pt idx="42205">
                  <c:v>-3.0517127000000002E-2</c:v>
                </c:pt>
                <c:pt idx="42206">
                  <c:v>-3.5344372999999998E-2</c:v>
                </c:pt>
                <c:pt idx="42207">
                  <c:v>-3.4283262000000002E-2</c:v>
                </c:pt>
                <c:pt idx="42208">
                  <c:v>-3.4897919999999999E-2</c:v>
                </c:pt>
                <c:pt idx="42209">
                  <c:v>-3.1893304999999997E-2</c:v>
                </c:pt>
                <c:pt idx="42210">
                  <c:v>-3.4579102E-2</c:v>
                </c:pt>
                <c:pt idx="42211">
                  <c:v>-3.4054305E-2</c:v>
                </c:pt>
                <c:pt idx="42212">
                  <c:v>-3.7886329000000003E-2</c:v>
                </c:pt>
                <c:pt idx="42213">
                  <c:v>-3.5758975999999998E-2</c:v>
                </c:pt>
                <c:pt idx="42214">
                  <c:v>-3.4062807000000001E-2</c:v>
                </c:pt>
                <c:pt idx="42215">
                  <c:v>-3.3870667E-2</c:v>
                </c:pt>
                <c:pt idx="42216">
                  <c:v>-3.4652039000000003E-2</c:v>
                </c:pt>
                <c:pt idx="42217">
                  <c:v>-3.3909994999999998E-2</c:v>
                </c:pt>
                <c:pt idx="42218">
                  <c:v>-3.5687654999999999E-2</c:v>
                </c:pt>
                <c:pt idx="42219">
                  <c:v>-3.4410093000000003E-2</c:v>
                </c:pt>
                <c:pt idx="42220">
                  <c:v>-3.1935483000000001E-2</c:v>
                </c:pt>
                <c:pt idx="42221">
                  <c:v>-3.2371803999999997E-2</c:v>
                </c:pt>
                <c:pt idx="42222">
                  <c:v>-2.8911290999999999E-2</c:v>
                </c:pt>
                <c:pt idx="42223">
                  <c:v>-2.8036175E-2</c:v>
                </c:pt>
                <c:pt idx="42224">
                  <c:v>-3.0369105E-2</c:v>
                </c:pt>
                <c:pt idx="42225">
                  <c:v>-2.8259348E-2</c:v>
                </c:pt>
                <c:pt idx="42226">
                  <c:v>-2.8606000999999999E-2</c:v>
                </c:pt>
                <c:pt idx="42227">
                  <c:v>-2.9442387E-2</c:v>
                </c:pt>
                <c:pt idx="42228">
                  <c:v>-3.0136139999999999E-2</c:v>
                </c:pt>
                <c:pt idx="42229">
                  <c:v>-2.6477264E-2</c:v>
                </c:pt>
                <c:pt idx="42230">
                  <c:v>-2.7384070999999999E-2</c:v>
                </c:pt>
                <c:pt idx="42231">
                  <c:v>-2.2664506000000001E-2</c:v>
                </c:pt>
                <c:pt idx="42232">
                  <c:v>-2.7434760999999998E-2</c:v>
                </c:pt>
                <c:pt idx="42233">
                  <c:v>-2.6275990999999999E-2</c:v>
                </c:pt>
                <c:pt idx="42234">
                  <c:v>-2.5559068000000001E-2</c:v>
                </c:pt>
                <c:pt idx="42235">
                  <c:v>-2.6543721999999999E-2</c:v>
                </c:pt>
                <c:pt idx="42236">
                  <c:v>-2.5682189000000001E-2</c:v>
                </c:pt>
                <c:pt idx="42237">
                  <c:v>-2.8259134000000002E-2</c:v>
                </c:pt>
                <c:pt idx="42238">
                  <c:v>-2.7741414999999998E-2</c:v>
                </c:pt>
                <c:pt idx="42239">
                  <c:v>-2.5294530999999999E-2</c:v>
                </c:pt>
                <c:pt idx="42240">
                  <c:v>-3.0951617000000001E-2</c:v>
                </c:pt>
                <c:pt idx="42241">
                  <c:v>-2.6681383999999999E-2</c:v>
                </c:pt>
                <c:pt idx="42242">
                  <c:v>-2.4355643999999999E-2</c:v>
                </c:pt>
                <c:pt idx="42243">
                  <c:v>-2.8037345000000002E-2</c:v>
                </c:pt>
                <c:pt idx="42244">
                  <c:v>-3.2879236999999999E-2</c:v>
                </c:pt>
                <c:pt idx="42245">
                  <c:v>-3.2330491000000003E-2</c:v>
                </c:pt>
                <c:pt idx="42246">
                  <c:v>-3.2425832000000002E-2</c:v>
                </c:pt>
                <c:pt idx="42247">
                  <c:v>-2.9433266999999999E-2</c:v>
                </c:pt>
                <c:pt idx="42248">
                  <c:v>-3.0662583E-2</c:v>
                </c:pt>
                <c:pt idx="42249">
                  <c:v>-3.0624849999999999E-2</c:v>
                </c:pt>
                <c:pt idx="42250">
                  <c:v>-2.4603707999999998E-2</c:v>
                </c:pt>
                <c:pt idx="42251">
                  <c:v>-2.6110034000000001E-2</c:v>
                </c:pt>
                <c:pt idx="42252">
                  <c:v>-2.6879422E-2</c:v>
                </c:pt>
                <c:pt idx="42253">
                  <c:v>-2.8001405E-2</c:v>
                </c:pt>
                <c:pt idx="42254">
                  <c:v>-2.5797106E-2</c:v>
                </c:pt>
                <c:pt idx="42255">
                  <c:v>-2.1305507000000001E-2</c:v>
                </c:pt>
                <c:pt idx="42256">
                  <c:v>-2.4085580999999998E-2</c:v>
                </c:pt>
                <c:pt idx="42257">
                  <c:v>-2.1675686999999999E-2</c:v>
                </c:pt>
                <c:pt idx="42258">
                  <c:v>-1.8735821999999999E-2</c:v>
                </c:pt>
                <c:pt idx="42259">
                  <c:v>-1.9722976E-2</c:v>
                </c:pt>
                <c:pt idx="42260">
                  <c:v>-2.1450299999999999E-2</c:v>
                </c:pt>
                <c:pt idx="42261">
                  <c:v>-1.9902001999999998E-2</c:v>
                </c:pt>
                <c:pt idx="42262">
                  <c:v>-1.7157881E-2</c:v>
                </c:pt>
                <c:pt idx="42263">
                  <c:v>-1.8822853000000001E-2</c:v>
                </c:pt>
                <c:pt idx="42264">
                  <c:v>-1.9809022999999999E-2</c:v>
                </c:pt>
                <c:pt idx="42265">
                  <c:v>-1.5419861E-2</c:v>
                </c:pt>
                <c:pt idx="42266">
                  <c:v>-1.3305845E-2</c:v>
                </c:pt>
                <c:pt idx="42267">
                  <c:v>-1.1279521000000001E-2</c:v>
                </c:pt>
                <c:pt idx="42268">
                  <c:v>-1.2340523000000001E-2</c:v>
                </c:pt>
                <c:pt idx="42269">
                  <c:v>-1.3094563E-2</c:v>
                </c:pt>
                <c:pt idx="42270">
                  <c:v>-1.4179535E-2</c:v>
                </c:pt>
                <c:pt idx="42271">
                  <c:v>-1.5351702E-2</c:v>
                </c:pt>
                <c:pt idx="42272">
                  <c:v>-1.5498174E-2</c:v>
                </c:pt>
                <c:pt idx="42273">
                  <c:v>-1.5544854E-2</c:v>
                </c:pt>
                <c:pt idx="42274">
                  <c:v>-1.5523548999999999E-2</c:v>
                </c:pt>
                <c:pt idx="42275">
                  <c:v>-1.5582191E-2</c:v>
                </c:pt>
                <c:pt idx="42276">
                  <c:v>-1.5227724E-2</c:v>
                </c:pt>
                <c:pt idx="42277">
                  <c:v>-1.3619654E-2</c:v>
                </c:pt>
                <c:pt idx="42278">
                  <c:v>-1.6849004000000001E-2</c:v>
                </c:pt>
                <c:pt idx="42279">
                  <c:v>-1.6540033999999999E-2</c:v>
                </c:pt>
                <c:pt idx="42280">
                  <c:v>-2.1593383000000001E-2</c:v>
                </c:pt>
                <c:pt idx="42281">
                  <c:v>-1.9697870999999999E-2</c:v>
                </c:pt>
                <c:pt idx="42282">
                  <c:v>-1.9439811000000001E-2</c:v>
                </c:pt>
                <c:pt idx="42283">
                  <c:v>-2.0597793E-2</c:v>
                </c:pt>
                <c:pt idx="42284">
                  <c:v>-1.9083254000000001E-2</c:v>
                </c:pt>
                <c:pt idx="42285">
                  <c:v>-2.1706956999999999E-2</c:v>
                </c:pt>
                <c:pt idx="42286">
                  <c:v>-1.6837100000000001E-2</c:v>
                </c:pt>
                <c:pt idx="42287">
                  <c:v>-1.8673576000000001E-2</c:v>
                </c:pt>
                <c:pt idx="42288">
                  <c:v>-1.7416564999999998E-2</c:v>
                </c:pt>
                <c:pt idx="42289">
                  <c:v>-1.8331819999999999E-2</c:v>
                </c:pt>
                <c:pt idx="42290">
                  <c:v>-1.4822307999999999E-2</c:v>
                </c:pt>
                <c:pt idx="42291">
                  <c:v>-1.3573445E-2</c:v>
                </c:pt>
                <c:pt idx="42292">
                  <c:v>-1.6687212999999999E-2</c:v>
                </c:pt>
                <c:pt idx="42293">
                  <c:v>-1.6061591E-2</c:v>
                </c:pt>
                <c:pt idx="42294">
                  <c:v>-1.4663432000000001E-2</c:v>
                </c:pt>
                <c:pt idx="42295">
                  <c:v>-9.4659340000000005E-3</c:v>
                </c:pt>
                <c:pt idx="42296">
                  <c:v>-1.3361339999999999E-2</c:v>
                </c:pt>
                <c:pt idx="42297">
                  <c:v>-1.3929955000000001E-2</c:v>
                </c:pt>
                <c:pt idx="42298">
                  <c:v>-1.1818334E-2</c:v>
                </c:pt>
                <c:pt idx="42299">
                  <c:v>-1.1910927999999999E-2</c:v>
                </c:pt>
                <c:pt idx="42300">
                  <c:v>-1.2385769E-2</c:v>
                </c:pt>
                <c:pt idx="42301">
                  <c:v>-1.2083358000000001E-2</c:v>
                </c:pt>
                <c:pt idx="42302">
                  <c:v>-1.3553688E-2</c:v>
                </c:pt>
                <c:pt idx="42303">
                  <c:v>-9.7824720000000004E-3</c:v>
                </c:pt>
                <c:pt idx="42304">
                  <c:v>-1.0140401E-2</c:v>
                </c:pt>
                <c:pt idx="42305">
                  <c:v>-8.2874469999999999E-3</c:v>
                </c:pt>
                <c:pt idx="42306">
                  <c:v>-1.1196684E-2</c:v>
                </c:pt>
                <c:pt idx="42307">
                  <c:v>-1.0290492E-2</c:v>
                </c:pt>
                <c:pt idx="42308">
                  <c:v>-1.0431107E-2</c:v>
                </c:pt>
                <c:pt idx="42309">
                  <c:v>-1.0352414000000001E-2</c:v>
                </c:pt>
                <c:pt idx="42310">
                  <c:v>-1.1411021E-2</c:v>
                </c:pt>
                <c:pt idx="42311">
                  <c:v>-1.4719799E-2</c:v>
                </c:pt>
                <c:pt idx="42312">
                  <c:v>-1.2489136E-2</c:v>
                </c:pt>
                <c:pt idx="42313">
                  <c:v>-1.0767937E-2</c:v>
                </c:pt>
                <c:pt idx="42314">
                  <c:v>-1.2767702000000001E-2</c:v>
                </c:pt>
                <c:pt idx="42315">
                  <c:v>-1.8113665000000001E-2</c:v>
                </c:pt>
                <c:pt idx="42316">
                  <c:v>-1.5652372000000001E-2</c:v>
                </c:pt>
                <c:pt idx="42317">
                  <c:v>-1.4612295000000001E-2</c:v>
                </c:pt>
                <c:pt idx="42318">
                  <c:v>-1.7215268999999998E-2</c:v>
                </c:pt>
                <c:pt idx="42319">
                  <c:v>-2.1752371999999999E-2</c:v>
                </c:pt>
                <c:pt idx="42320">
                  <c:v>-1.7609293000000002E-2</c:v>
                </c:pt>
                <c:pt idx="42321">
                  <c:v>-1.9332815E-2</c:v>
                </c:pt>
                <c:pt idx="42322">
                  <c:v>-1.9906994000000001E-2</c:v>
                </c:pt>
                <c:pt idx="42323">
                  <c:v>-1.8823198999999999E-2</c:v>
                </c:pt>
                <c:pt idx="42324">
                  <c:v>-1.7363254000000002E-2</c:v>
                </c:pt>
                <c:pt idx="42325">
                  <c:v>-1.9219595999999999E-2</c:v>
                </c:pt>
                <c:pt idx="42326">
                  <c:v>-1.4360124E-2</c:v>
                </c:pt>
                <c:pt idx="42327">
                  <c:v>-2.0945222999999999E-2</c:v>
                </c:pt>
                <c:pt idx="42328">
                  <c:v>-1.5917441000000001E-2</c:v>
                </c:pt>
                <c:pt idx="42329">
                  <c:v>-1.3865743E-2</c:v>
                </c:pt>
                <c:pt idx="42330">
                  <c:v>-1.4062284E-2</c:v>
                </c:pt>
                <c:pt idx="42331">
                  <c:v>-1.7620757000000001E-2</c:v>
                </c:pt>
                <c:pt idx="42332">
                  <c:v>-1.0962588000000001E-2</c:v>
                </c:pt>
                <c:pt idx="42333">
                  <c:v>-8.17266E-3</c:v>
                </c:pt>
                <c:pt idx="42334">
                  <c:v>-5.3853959999999998E-3</c:v>
                </c:pt>
                <c:pt idx="42335">
                  <c:v>-1.206758E-3</c:v>
                </c:pt>
                <c:pt idx="42336">
                  <c:v>-3.9988159999999997E-3</c:v>
                </c:pt>
                <c:pt idx="42337">
                  <c:v>-3.5926420000000001E-3</c:v>
                </c:pt>
                <c:pt idx="42338">
                  <c:v>-2.4299059999999999E-3</c:v>
                </c:pt>
                <c:pt idx="42339">
                  <c:v>-5.0519689999999999E-3</c:v>
                </c:pt>
                <c:pt idx="42340">
                  <c:v>-4.4109450000000003E-3</c:v>
                </c:pt>
                <c:pt idx="42341">
                  <c:v>-2.8988740000000001E-3</c:v>
                </c:pt>
                <c:pt idx="42342">
                  <c:v>-2.14014E-3</c:v>
                </c:pt>
                <c:pt idx="42343">
                  <c:v>-2.2625200000000001E-3</c:v>
                </c:pt>
                <c:pt idx="42344">
                  <c:v>-4.4114250000000001E-3</c:v>
                </c:pt>
                <c:pt idx="42345">
                  <c:v>-4.696324E-3</c:v>
                </c:pt>
                <c:pt idx="42346">
                  <c:v>-3.1034880000000002E-3</c:v>
                </c:pt>
                <c:pt idx="42347">
                  <c:v>-2.7503139999999998E-3</c:v>
                </c:pt>
                <c:pt idx="42348">
                  <c:v>-5.2315820000000002E-3</c:v>
                </c:pt>
                <c:pt idx="42349">
                  <c:v>-5.75933E-3</c:v>
                </c:pt>
                <c:pt idx="42350">
                  <c:v>-4.5159010000000001E-3</c:v>
                </c:pt>
                <c:pt idx="42351">
                  <c:v>-7.9019769999999993E-3</c:v>
                </c:pt>
                <c:pt idx="42352">
                  <c:v>-6.9528259999999996E-3</c:v>
                </c:pt>
                <c:pt idx="42353">
                  <c:v>-5.7645910000000003E-3</c:v>
                </c:pt>
                <c:pt idx="42354">
                  <c:v>-9.3081929999999993E-3</c:v>
                </c:pt>
                <c:pt idx="42355">
                  <c:v>-1.1571102E-2</c:v>
                </c:pt>
                <c:pt idx="42356">
                  <c:v>-9.1050139999999998E-3</c:v>
                </c:pt>
                <c:pt idx="42357">
                  <c:v>-9.1588529999999998E-3</c:v>
                </c:pt>
                <c:pt idx="42358">
                  <c:v>-1.2741338E-2</c:v>
                </c:pt>
                <c:pt idx="42359">
                  <c:v>-1.1246945E-2</c:v>
                </c:pt>
                <c:pt idx="42360">
                  <c:v>-1.1802480000000001E-2</c:v>
                </c:pt>
                <c:pt idx="42361">
                  <c:v>-1.0485899E-2</c:v>
                </c:pt>
                <c:pt idx="42362">
                  <c:v>-1.1308548999999999E-2</c:v>
                </c:pt>
                <c:pt idx="42363">
                  <c:v>-1.5811987E-2</c:v>
                </c:pt>
                <c:pt idx="42364">
                  <c:v>-1.2782108E-2</c:v>
                </c:pt>
                <c:pt idx="42365">
                  <c:v>-1.3411658E-2</c:v>
                </c:pt>
                <c:pt idx="42366">
                  <c:v>-1.1844121000000001E-2</c:v>
                </c:pt>
                <c:pt idx="42367">
                  <c:v>-9.0321120000000001E-3</c:v>
                </c:pt>
                <c:pt idx="42368">
                  <c:v>-1.0220679999999999E-2</c:v>
                </c:pt>
                <c:pt idx="42369">
                  <c:v>-8.4494989999999992E-3</c:v>
                </c:pt>
                <c:pt idx="42370">
                  <c:v>-9.7198270000000003E-3</c:v>
                </c:pt>
                <c:pt idx="42371">
                  <c:v>-5.4100329999999999E-3</c:v>
                </c:pt>
                <c:pt idx="42372">
                  <c:v>-6.1914049999999997E-3</c:v>
                </c:pt>
                <c:pt idx="42373">
                  <c:v>-4.3093289999999998E-3</c:v>
                </c:pt>
                <c:pt idx="42374">
                  <c:v>-8.3363700000000003E-4</c:v>
                </c:pt>
                <c:pt idx="42375">
                  <c:v>-2.3562539999999999E-3</c:v>
                </c:pt>
                <c:pt idx="42376">
                  <c:v>-8.9764100000000002E-4</c:v>
                </c:pt>
                <c:pt idx="42377">
                  <c:v>-1.5246109999999999E-3</c:v>
                </c:pt>
                <c:pt idx="42378">
                  <c:v>-5.0754999999999995E-4</c:v>
                </c:pt>
                <c:pt idx="42379">
                  <c:v>1.498604E-3</c:v>
                </c:pt>
                <c:pt idx="42380">
                  <c:v>2.128975E-3</c:v>
                </c:pt>
                <c:pt idx="42381">
                  <c:v>3.6293990000000002E-3</c:v>
                </c:pt>
                <c:pt idx="42382">
                  <c:v>4.5810700000000002E-4</c:v>
                </c:pt>
                <c:pt idx="42383">
                  <c:v>2.2841269999999999E-3</c:v>
                </c:pt>
                <c:pt idx="42384">
                  <c:v>2.886801E-3</c:v>
                </c:pt>
                <c:pt idx="42385">
                  <c:v>1.2903680000000001E-3</c:v>
                </c:pt>
                <c:pt idx="42386">
                  <c:v>2.217948E-3</c:v>
                </c:pt>
                <c:pt idx="42387">
                  <c:v>1.303195E-3</c:v>
                </c:pt>
                <c:pt idx="42388">
                  <c:v>-4.4729999999999998E-4</c:v>
                </c:pt>
                <c:pt idx="42389">
                  <c:v>3.8096700000000001E-4</c:v>
                </c:pt>
                <c:pt idx="42390">
                  <c:v>-3.4462619999999998E-3</c:v>
                </c:pt>
                <c:pt idx="42391">
                  <c:v>-3.6300009999999999E-3</c:v>
                </c:pt>
                <c:pt idx="42392">
                  <c:v>-2.0723180000000001E-3</c:v>
                </c:pt>
                <c:pt idx="42393">
                  <c:v>-4.440444E-3</c:v>
                </c:pt>
                <c:pt idx="42394">
                  <c:v>-3.1682519999999999E-3</c:v>
                </c:pt>
                <c:pt idx="42395">
                  <c:v>-4.3625920000000002E-3</c:v>
                </c:pt>
                <c:pt idx="42396">
                  <c:v>-6.2553009999999996E-3</c:v>
                </c:pt>
                <c:pt idx="42397">
                  <c:v>-8.4649919999999993E-3</c:v>
                </c:pt>
                <c:pt idx="42398">
                  <c:v>-1.0120679E-2</c:v>
                </c:pt>
                <c:pt idx="42399">
                  <c:v>-7.785485E-3</c:v>
                </c:pt>
                <c:pt idx="42400">
                  <c:v>-9.5772600000000006E-3</c:v>
                </c:pt>
                <c:pt idx="42401">
                  <c:v>-1.0629565000000001E-2</c:v>
                </c:pt>
                <c:pt idx="42402">
                  <c:v>-9.5882699999999994E-3</c:v>
                </c:pt>
                <c:pt idx="42403">
                  <c:v>-6.6816899999999997E-3</c:v>
                </c:pt>
                <c:pt idx="42404">
                  <c:v>-6.5751639999999997E-3</c:v>
                </c:pt>
                <c:pt idx="42405">
                  <c:v>-1.0013384E-2</c:v>
                </c:pt>
                <c:pt idx="42406">
                  <c:v>-7.4596790000000003E-3</c:v>
                </c:pt>
                <c:pt idx="42407">
                  <c:v>-6.9023820000000003E-3</c:v>
                </c:pt>
                <c:pt idx="42408">
                  <c:v>-8.772986E-3</c:v>
                </c:pt>
                <c:pt idx="42409">
                  <c:v>-7.3722520000000001E-3</c:v>
                </c:pt>
                <c:pt idx="42410">
                  <c:v>-1.0095336E-2</c:v>
                </c:pt>
                <c:pt idx="42411">
                  <c:v>-6.6786700000000003E-3</c:v>
                </c:pt>
                <c:pt idx="42412">
                  <c:v>-7.7607120000000003E-3</c:v>
                </c:pt>
                <c:pt idx="42413">
                  <c:v>-8.2249070000000001E-3</c:v>
                </c:pt>
                <c:pt idx="42414">
                  <c:v>-2.6722159999999998E-3</c:v>
                </c:pt>
                <c:pt idx="42415">
                  <c:v>-8.2457799999999996E-4</c:v>
                </c:pt>
                <c:pt idx="42416">
                  <c:v>-2.6712139999999999E-3</c:v>
                </c:pt>
                <c:pt idx="42417">
                  <c:v>1.6756099999999999E-4</c:v>
                </c:pt>
                <c:pt idx="42418">
                  <c:v>1.720184E-3</c:v>
                </c:pt>
                <c:pt idx="42419">
                  <c:v>-4.1156999999999999E-4</c:v>
                </c:pt>
                <c:pt idx="42420">
                  <c:v>8.4570800000000003E-4</c:v>
                </c:pt>
                <c:pt idx="42421">
                  <c:v>2.6291320000000002E-3</c:v>
                </c:pt>
                <c:pt idx="42422">
                  <c:v>4.9548709999999996E-3</c:v>
                </c:pt>
                <c:pt idx="42423">
                  <c:v>4.9254529999999998E-3</c:v>
                </c:pt>
                <c:pt idx="42424">
                  <c:v>7.2013900000000002E-3</c:v>
                </c:pt>
                <c:pt idx="42425">
                  <c:v>5.6354919999999998E-3</c:v>
                </c:pt>
                <c:pt idx="42426">
                  <c:v>2.7795179999999999E-3</c:v>
                </c:pt>
                <c:pt idx="42427">
                  <c:v>7.309533E-3</c:v>
                </c:pt>
                <c:pt idx="42428">
                  <c:v>9.3010450000000008E-3</c:v>
                </c:pt>
                <c:pt idx="42429">
                  <c:v>8.2182720000000004E-3</c:v>
                </c:pt>
                <c:pt idx="42430">
                  <c:v>8.3551579999999997E-3</c:v>
                </c:pt>
                <c:pt idx="42431">
                  <c:v>4.9479099999999998E-3</c:v>
                </c:pt>
                <c:pt idx="42432">
                  <c:v>5.9367420000000001E-3</c:v>
                </c:pt>
                <c:pt idx="42433">
                  <c:v>5.1869489999999997E-3</c:v>
                </c:pt>
                <c:pt idx="42434">
                  <c:v>4.2873329999999999E-3</c:v>
                </c:pt>
                <c:pt idx="42435">
                  <c:v>3.5584039999999998E-3</c:v>
                </c:pt>
                <c:pt idx="42436">
                  <c:v>7.4551410000000002E-3</c:v>
                </c:pt>
                <c:pt idx="42437">
                  <c:v>4.0345550000000004E-3</c:v>
                </c:pt>
                <c:pt idx="42438">
                  <c:v>4.0792950000000001E-3</c:v>
                </c:pt>
                <c:pt idx="42439">
                  <c:v>2.3934310000000001E-3</c:v>
                </c:pt>
                <c:pt idx="42440">
                  <c:v>-1.23256E-4</c:v>
                </c:pt>
                <c:pt idx="42441">
                  <c:v>2.7101880000000001E-3</c:v>
                </c:pt>
                <c:pt idx="42442">
                  <c:v>2.6223040000000002E-3</c:v>
                </c:pt>
                <c:pt idx="42443">
                  <c:v>3.185748E-3</c:v>
                </c:pt>
                <c:pt idx="42444">
                  <c:v>-4.8508730000000003E-3</c:v>
                </c:pt>
                <c:pt idx="42445" formatCode="0.00E+00">
                  <c:v>6.9241500000000004E-5</c:v>
                </c:pt>
                <c:pt idx="42446">
                  <c:v>-5.7843900000000004E-4</c:v>
                </c:pt>
                <c:pt idx="42447">
                  <c:v>-3.7473789999999999E-3</c:v>
                </c:pt>
                <c:pt idx="42448">
                  <c:v>-2.4994219999999998E-3</c:v>
                </c:pt>
                <c:pt idx="42449">
                  <c:v>-2.2988409999999998E-3</c:v>
                </c:pt>
                <c:pt idx="42450">
                  <c:v>-4.5263090000000001E-3</c:v>
                </c:pt>
                <c:pt idx="42451">
                  <c:v>-3.7543260000000001E-3</c:v>
                </c:pt>
                <c:pt idx="42452">
                  <c:v>-4.2616579999999998E-3</c:v>
                </c:pt>
                <c:pt idx="42453">
                  <c:v>-3.8458279999999999E-3</c:v>
                </c:pt>
                <c:pt idx="42454">
                  <c:v>-1.4252799999999999E-3</c:v>
                </c:pt>
                <c:pt idx="42455">
                  <c:v>-2.8564630000000001E-3</c:v>
                </c:pt>
                <c:pt idx="42456">
                  <c:v>-4.7949780000000001E-3</c:v>
                </c:pt>
                <c:pt idx="42457">
                  <c:v>-3.0956349999999998E-3</c:v>
                </c:pt>
                <c:pt idx="42458">
                  <c:v>-4.7252229999999997E-3</c:v>
                </c:pt>
                <c:pt idx="42459">
                  <c:v>-7.7064400000000002E-4</c:v>
                </c:pt>
                <c:pt idx="42460">
                  <c:v>-2.291043E-3</c:v>
                </c:pt>
                <c:pt idx="42461">
                  <c:v>-2.5833319999999998E-3</c:v>
                </c:pt>
                <c:pt idx="42462">
                  <c:v>-3.6105130000000001E-3</c:v>
                </c:pt>
                <c:pt idx="42463">
                  <c:v>-3.11298E-4</c:v>
                </c:pt>
                <c:pt idx="42464">
                  <c:v>-2.7584770000000001E-3</c:v>
                </c:pt>
                <c:pt idx="42465">
                  <c:v>-2.4779609999999999E-3</c:v>
                </c:pt>
                <c:pt idx="42466">
                  <c:v>3.010548E-3</c:v>
                </c:pt>
                <c:pt idx="42467">
                  <c:v>3.0986989999999999E-3</c:v>
                </c:pt>
                <c:pt idx="42468">
                  <c:v>3.9373280000000004E-3</c:v>
                </c:pt>
                <c:pt idx="42469">
                  <c:v>4.2669880000000002E-3</c:v>
                </c:pt>
                <c:pt idx="42470">
                  <c:v>5.3751290000000002E-3</c:v>
                </c:pt>
                <c:pt idx="42471">
                  <c:v>5.4681829999999997E-3</c:v>
                </c:pt>
                <c:pt idx="42472">
                  <c:v>6.1174619999999997E-3</c:v>
                </c:pt>
                <c:pt idx="42473">
                  <c:v>5.4065060000000002E-3</c:v>
                </c:pt>
                <c:pt idx="42474">
                  <c:v>8.3969700000000001E-3</c:v>
                </c:pt>
                <c:pt idx="42475">
                  <c:v>7.1514739999999997E-3</c:v>
                </c:pt>
                <c:pt idx="42476">
                  <c:v>6.4603839999999996E-3</c:v>
                </c:pt>
                <c:pt idx="42477">
                  <c:v>8.2047979999999993E-3</c:v>
                </c:pt>
                <c:pt idx="42478">
                  <c:v>9.1036150000000007E-3</c:v>
                </c:pt>
                <c:pt idx="42479">
                  <c:v>1.0293782E-2</c:v>
                </c:pt>
                <c:pt idx="42480">
                  <c:v>8.0404810000000004E-3</c:v>
                </c:pt>
                <c:pt idx="42481">
                  <c:v>6.4369919999999999E-3</c:v>
                </c:pt>
                <c:pt idx="42482">
                  <c:v>8.2440710000000004E-3</c:v>
                </c:pt>
                <c:pt idx="42483">
                  <c:v>6.2255599999999998E-3</c:v>
                </c:pt>
                <c:pt idx="42484">
                  <c:v>7.7129349999999998E-3</c:v>
                </c:pt>
                <c:pt idx="42485">
                  <c:v>2.6248949999999999E-3</c:v>
                </c:pt>
                <c:pt idx="42486">
                  <c:v>6.8009979999999999E-3</c:v>
                </c:pt>
                <c:pt idx="42487">
                  <c:v>5.5695559999999998E-3</c:v>
                </c:pt>
                <c:pt idx="42488">
                  <c:v>3.8954929999999999E-3</c:v>
                </c:pt>
                <c:pt idx="42489">
                  <c:v>1.644057E-3</c:v>
                </c:pt>
                <c:pt idx="42490">
                  <c:v>1.5204859999999999E-3</c:v>
                </c:pt>
                <c:pt idx="42491">
                  <c:v>-4.0260399999999998E-4</c:v>
                </c:pt>
                <c:pt idx="42492">
                  <c:v>5.23377E-4</c:v>
                </c:pt>
                <c:pt idx="42493">
                  <c:v>6.8880999999999999E-4</c:v>
                </c:pt>
                <c:pt idx="42494">
                  <c:v>6.8082099999999997E-4</c:v>
                </c:pt>
                <c:pt idx="42495">
                  <c:v>-2.8031269999999999E-3</c:v>
                </c:pt>
                <c:pt idx="42496">
                  <c:v>-4.0809109999999996E-3</c:v>
                </c:pt>
                <c:pt idx="42497">
                  <c:v>-1.333016E-3</c:v>
                </c:pt>
                <c:pt idx="42498">
                  <c:v>9.1416000000000002E-4</c:v>
                </c:pt>
                <c:pt idx="42499">
                  <c:v>-3.4802999999999999E-4</c:v>
                </c:pt>
                <c:pt idx="42500">
                  <c:v>-1.36589E-3</c:v>
                </c:pt>
                <c:pt idx="42501">
                  <c:v>-1.626623E-3</c:v>
                </c:pt>
                <c:pt idx="42502">
                  <c:v>-3.8447690000000001E-3</c:v>
                </c:pt>
                <c:pt idx="42503">
                  <c:v>-3.2209119999999998E-3</c:v>
                </c:pt>
                <c:pt idx="42504">
                  <c:v>-3.281632E-3</c:v>
                </c:pt>
                <c:pt idx="42505">
                  <c:v>-3.9157760000000002E-3</c:v>
                </c:pt>
                <c:pt idx="42506">
                  <c:v>-3.5293519999999999E-3</c:v>
                </c:pt>
                <c:pt idx="42507">
                  <c:v>-8.1914499999999996E-4</c:v>
                </c:pt>
                <c:pt idx="42508">
                  <c:v>-3.4109330000000001E-3</c:v>
                </c:pt>
                <c:pt idx="42509">
                  <c:v>-3.4285990000000001E-3</c:v>
                </c:pt>
                <c:pt idx="42510">
                  <c:v>-1.6229759999999999E-3</c:v>
                </c:pt>
                <c:pt idx="42511">
                  <c:v>-9.8359500000000009E-4</c:v>
                </c:pt>
                <c:pt idx="42512">
                  <c:v>-9.9238400000000002E-4</c:v>
                </c:pt>
                <c:pt idx="42513">
                  <c:v>3.3349900000000001E-4</c:v>
                </c:pt>
                <c:pt idx="42514">
                  <c:v>4.1365999999999999E-4</c:v>
                </c:pt>
                <c:pt idx="42515" formatCode="0.00E+00">
                  <c:v>3.1837700000000002E-5</c:v>
                </c:pt>
                <c:pt idx="42516">
                  <c:v>-1.8547600000000001E-4</c:v>
                </c:pt>
                <c:pt idx="42517">
                  <c:v>1.2403970000000001E-3</c:v>
                </c:pt>
                <c:pt idx="42518" formatCode="0.00E+00">
                  <c:v>6.4877799999999997E-5</c:v>
                </c:pt>
                <c:pt idx="42519">
                  <c:v>5.6454499999999996E-4</c:v>
                </c:pt>
                <c:pt idx="42520">
                  <c:v>5.6720800000000004E-4</c:v>
                </c:pt>
                <c:pt idx="42521">
                  <c:v>8.4158400000000004E-4</c:v>
                </c:pt>
                <c:pt idx="42522">
                  <c:v>2.0658389999999999E-3</c:v>
                </c:pt>
                <c:pt idx="42523">
                  <c:v>2.666178E-3</c:v>
                </c:pt>
                <c:pt idx="42524">
                  <c:v>5.0273369999999998E-3</c:v>
                </c:pt>
                <c:pt idx="42525">
                  <c:v>3.7307830000000001E-3</c:v>
                </c:pt>
                <c:pt idx="42526">
                  <c:v>3.6189299999999998E-3</c:v>
                </c:pt>
                <c:pt idx="42527">
                  <c:v>4.8825190000000001E-3</c:v>
                </c:pt>
                <c:pt idx="42528">
                  <c:v>5.3874539999999999E-3</c:v>
                </c:pt>
                <c:pt idx="42529">
                  <c:v>5.3829630000000002E-3</c:v>
                </c:pt>
                <c:pt idx="42530">
                  <c:v>5.411725E-3</c:v>
                </c:pt>
                <c:pt idx="42531">
                  <c:v>5.3216119999999999E-3</c:v>
                </c:pt>
                <c:pt idx="42532">
                  <c:v>6.9261660000000001E-3</c:v>
                </c:pt>
                <c:pt idx="42533">
                  <c:v>3.4827970000000001E-3</c:v>
                </c:pt>
                <c:pt idx="42534">
                  <c:v>1.0675462E-2</c:v>
                </c:pt>
                <c:pt idx="42535">
                  <c:v>9.1175719999999991E-3</c:v>
                </c:pt>
                <c:pt idx="42536">
                  <c:v>6.9707980000000003E-3</c:v>
                </c:pt>
                <c:pt idx="42537">
                  <c:v>6.772223E-3</c:v>
                </c:pt>
                <c:pt idx="42538">
                  <c:v>1.1603463E-2</c:v>
                </c:pt>
                <c:pt idx="42539">
                  <c:v>6.9735120000000003E-3</c:v>
                </c:pt>
                <c:pt idx="42540">
                  <c:v>7.0219820000000004E-3</c:v>
                </c:pt>
                <c:pt idx="42541">
                  <c:v>7.7200239999999998E-3</c:v>
                </c:pt>
                <c:pt idx="42542">
                  <c:v>8.0763550000000003E-3</c:v>
                </c:pt>
                <c:pt idx="42543">
                  <c:v>1.1935871000000001E-2</c:v>
                </c:pt>
                <c:pt idx="42544">
                  <c:v>4.8491999999999997E-3</c:v>
                </c:pt>
                <c:pt idx="42545">
                  <c:v>4.6694559999999998E-3</c:v>
                </c:pt>
                <c:pt idx="42546">
                  <c:v>4.362393E-3</c:v>
                </c:pt>
                <c:pt idx="42547">
                  <c:v>2.8332710000000001E-3</c:v>
                </c:pt>
                <c:pt idx="42548">
                  <c:v>4.0857560000000003E-3</c:v>
                </c:pt>
                <c:pt idx="42549">
                  <c:v>4.0274589999999997E-3</c:v>
                </c:pt>
                <c:pt idx="42550">
                  <c:v>1.8252909999999999E-3</c:v>
                </c:pt>
                <c:pt idx="42551">
                  <c:v>9.4790900000000003E-4</c:v>
                </c:pt>
                <c:pt idx="42552">
                  <c:v>-1.431891E-3</c:v>
                </c:pt>
                <c:pt idx="42553">
                  <c:v>-1.1459689999999999E-3</c:v>
                </c:pt>
                <c:pt idx="42554">
                  <c:v>-2.1728839999999999E-3</c:v>
                </c:pt>
                <c:pt idx="42555">
                  <c:v>-2.13625E-4</c:v>
                </c:pt>
                <c:pt idx="42556">
                  <c:v>7.6082600000000004E-4</c:v>
                </c:pt>
                <c:pt idx="42557">
                  <c:v>-2.0144260000000002E-3</c:v>
                </c:pt>
                <c:pt idx="42558">
                  <c:v>-1.8865939999999999E-3</c:v>
                </c:pt>
                <c:pt idx="42559">
                  <c:v>-3.3617149999999999E-3</c:v>
                </c:pt>
                <c:pt idx="42560">
                  <c:v>-1.624534E-3</c:v>
                </c:pt>
                <c:pt idx="42561">
                  <c:v>-2.6277819999999999E-3</c:v>
                </c:pt>
                <c:pt idx="42562">
                  <c:v>-7.6197199999999997E-4</c:v>
                </c:pt>
                <c:pt idx="42563">
                  <c:v>-1.881721E-3</c:v>
                </c:pt>
                <c:pt idx="42564">
                  <c:v>-2.0500330000000002E-3</c:v>
                </c:pt>
                <c:pt idx="42565">
                  <c:v>-3.5404799999999999E-3</c:v>
                </c:pt>
                <c:pt idx="42566">
                  <c:v>-3.4121160000000002E-3</c:v>
                </c:pt>
                <c:pt idx="42567">
                  <c:v>-2.2254999999999999E-4</c:v>
                </c:pt>
                <c:pt idx="42568">
                  <c:v>-1.5711740000000001E-3</c:v>
                </c:pt>
                <c:pt idx="42569">
                  <c:v>-7.3186300000000002E-4</c:v>
                </c:pt>
                <c:pt idx="42570">
                  <c:v>-3.2727849999999998E-3</c:v>
                </c:pt>
                <c:pt idx="42571">
                  <c:v>-2.126976E-3</c:v>
                </c:pt>
                <c:pt idx="42572">
                  <c:v>-1.20206E-3</c:v>
                </c:pt>
                <c:pt idx="42573">
                  <c:v>-8.0473600000000001E-4</c:v>
                </c:pt>
                <c:pt idx="42574">
                  <c:v>-1.216195E-3</c:v>
                </c:pt>
                <c:pt idx="42575">
                  <c:v>2.4810300000000001E-4</c:v>
                </c:pt>
                <c:pt idx="42576">
                  <c:v>2.1083209999999998E-3</c:v>
                </c:pt>
                <c:pt idx="42577">
                  <c:v>2.2222880000000002E-3</c:v>
                </c:pt>
                <c:pt idx="42578">
                  <c:v>3.3037799999999999E-4</c:v>
                </c:pt>
                <c:pt idx="42579">
                  <c:v>2.2918309999999998E-3</c:v>
                </c:pt>
                <c:pt idx="42580">
                  <c:v>8.3082100000000003E-4</c:v>
                </c:pt>
                <c:pt idx="42581">
                  <c:v>2.249123E-3</c:v>
                </c:pt>
                <c:pt idx="42582">
                  <c:v>1.377737E-3</c:v>
                </c:pt>
                <c:pt idx="42583">
                  <c:v>2.6518499999999998E-4</c:v>
                </c:pt>
                <c:pt idx="42584">
                  <c:v>4.1059400000000002E-4</c:v>
                </c:pt>
                <c:pt idx="42585">
                  <c:v>1.1626E-4</c:v>
                </c:pt>
                <c:pt idx="42586">
                  <c:v>1.290448E-3</c:v>
                </c:pt>
                <c:pt idx="42587">
                  <c:v>6.1160800000000003E-4</c:v>
                </c:pt>
                <c:pt idx="42588">
                  <c:v>2.2523809999999999E-3</c:v>
                </c:pt>
                <c:pt idx="42589">
                  <c:v>2.7804099999999998E-4</c:v>
                </c:pt>
                <c:pt idx="42590">
                  <c:v>5.8989700000000003E-4</c:v>
                </c:pt>
                <c:pt idx="42591">
                  <c:v>1.751301E-3</c:v>
                </c:pt>
                <c:pt idx="42592">
                  <c:v>2.090588E-3</c:v>
                </c:pt>
                <c:pt idx="42593">
                  <c:v>-7.1184199999999997E-4</c:v>
                </c:pt>
                <c:pt idx="42594" formatCode="0.00E+00">
                  <c:v>9.0568299999999998E-5</c:v>
                </c:pt>
                <c:pt idx="42595">
                  <c:v>1.311081E-3</c:v>
                </c:pt>
                <c:pt idx="42596">
                  <c:v>2.013889E-3</c:v>
                </c:pt>
                <c:pt idx="42597">
                  <c:v>1.3862119999999999E-3</c:v>
                </c:pt>
                <c:pt idx="42598">
                  <c:v>4.3188849999999997E-3</c:v>
                </c:pt>
                <c:pt idx="42599">
                  <c:v>5.1429140000000002E-3</c:v>
                </c:pt>
                <c:pt idx="42600">
                  <c:v>4.2992239999999999E-3</c:v>
                </c:pt>
                <c:pt idx="42601">
                  <c:v>3.1857890000000001E-3</c:v>
                </c:pt>
                <c:pt idx="42602">
                  <c:v>4.0119020000000003E-3</c:v>
                </c:pt>
                <c:pt idx="42603">
                  <c:v>2.994025E-3</c:v>
                </c:pt>
                <c:pt idx="42604">
                  <c:v>4.5786059999999998E-3</c:v>
                </c:pt>
                <c:pt idx="42605">
                  <c:v>3.4214319999999999E-3</c:v>
                </c:pt>
                <c:pt idx="42606">
                  <c:v>3.0020699999999998E-4</c:v>
                </c:pt>
                <c:pt idx="42607">
                  <c:v>5.4447300000000001E-3</c:v>
                </c:pt>
                <c:pt idx="42608">
                  <c:v>5.2929300000000004E-3</c:v>
                </c:pt>
                <c:pt idx="42609">
                  <c:v>7.10051E-3</c:v>
                </c:pt>
                <c:pt idx="42610">
                  <c:v>5.0402880000000004E-3</c:v>
                </c:pt>
                <c:pt idx="42611">
                  <c:v>5.4792080000000002E-3</c:v>
                </c:pt>
                <c:pt idx="42612">
                  <c:v>6.5838880000000004E-3</c:v>
                </c:pt>
                <c:pt idx="42613">
                  <c:v>5.5544059999999996E-3</c:v>
                </c:pt>
                <c:pt idx="42614">
                  <c:v>7.340854E-3</c:v>
                </c:pt>
                <c:pt idx="42615">
                  <c:v>5.2085559999999996E-3</c:v>
                </c:pt>
                <c:pt idx="42616">
                  <c:v>5.4253369999999997E-3</c:v>
                </c:pt>
                <c:pt idx="42617">
                  <c:v>6.4785830000000004E-3</c:v>
                </c:pt>
                <c:pt idx="42618">
                  <c:v>5.0924079999999997E-3</c:v>
                </c:pt>
                <c:pt idx="42619">
                  <c:v>4.6323390000000001E-3</c:v>
                </c:pt>
                <c:pt idx="42620">
                  <c:v>2.7161939999999999E-3</c:v>
                </c:pt>
                <c:pt idx="42621">
                  <c:v>2.5373560000000002E-3</c:v>
                </c:pt>
                <c:pt idx="42622">
                  <c:v>4.095039E-3</c:v>
                </c:pt>
                <c:pt idx="42623">
                  <c:v>1.8413310000000001E-3</c:v>
                </c:pt>
                <c:pt idx="42624">
                  <c:v>1.5862000000000001E-3</c:v>
                </c:pt>
                <c:pt idx="42625">
                  <c:v>5.525673E-3</c:v>
                </c:pt>
                <c:pt idx="42626">
                  <c:v>2.3109710000000002E-3</c:v>
                </c:pt>
                <c:pt idx="42627">
                  <c:v>1.4822119999999999E-3</c:v>
                </c:pt>
                <c:pt idx="42628">
                  <c:v>1.3864699999999999E-4</c:v>
                </c:pt>
                <c:pt idx="42629" formatCode="0.00E+00">
                  <c:v>2.8031600000000001E-5</c:v>
                </c:pt>
                <c:pt idx="42630">
                  <c:v>-1.6542869999999999E-3</c:v>
                </c:pt>
                <c:pt idx="42631">
                  <c:v>-4.1273500000000001E-4</c:v>
                </c:pt>
                <c:pt idx="42632">
                  <c:v>-2.8354130000000002E-3</c:v>
                </c:pt>
                <c:pt idx="42633">
                  <c:v>5.3041299999999998E-4</c:v>
                </c:pt>
                <c:pt idx="42634">
                  <c:v>-1.5769460000000001E-3</c:v>
                </c:pt>
                <c:pt idx="42635">
                  <c:v>-1.7061839999999999E-3</c:v>
                </c:pt>
                <c:pt idx="42636">
                  <c:v>-1.470229E-3</c:v>
                </c:pt>
                <c:pt idx="42637">
                  <c:v>-2.0109220000000001E-3</c:v>
                </c:pt>
                <c:pt idx="42638">
                  <c:v>-7.1023400000000002E-4</c:v>
                </c:pt>
                <c:pt idx="42639">
                  <c:v>-4.7386500000000002E-4</c:v>
                </c:pt>
                <c:pt idx="42640">
                  <c:v>-1.2070329999999999E-3</c:v>
                </c:pt>
                <c:pt idx="42641">
                  <c:v>9.8272700000000008E-4</c:v>
                </c:pt>
                <c:pt idx="42642">
                  <c:v>1.727347E-3</c:v>
                </c:pt>
                <c:pt idx="42643">
                  <c:v>3.3062120000000002E-3</c:v>
                </c:pt>
                <c:pt idx="42644">
                  <c:v>3.0662609999999998E-3</c:v>
                </c:pt>
                <c:pt idx="42645">
                  <c:v>4.3874420000000001E-3</c:v>
                </c:pt>
                <c:pt idx="42646" formatCode="0.00E+00">
                  <c:v>2.9445600000000001E-5</c:v>
                </c:pt>
                <c:pt idx="42647">
                  <c:v>2.6436820000000001E-3</c:v>
                </c:pt>
                <c:pt idx="42648">
                  <c:v>9.3393299999999996E-4</c:v>
                </c:pt>
                <c:pt idx="42649">
                  <c:v>2.6191640000000002E-3</c:v>
                </c:pt>
                <c:pt idx="42650">
                  <c:v>3.9744469999999999E-3</c:v>
                </c:pt>
                <c:pt idx="42651">
                  <c:v>6.1700299999999997E-4</c:v>
                </c:pt>
                <c:pt idx="42652">
                  <c:v>1.2841249999999999E-3</c:v>
                </c:pt>
                <c:pt idx="42653">
                  <c:v>2.3341830000000001E-3</c:v>
                </c:pt>
                <c:pt idx="42654">
                  <c:v>4.331021E-3</c:v>
                </c:pt>
                <c:pt idx="42655">
                  <c:v>1.6590229999999999E-3</c:v>
                </c:pt>
                <c:pt idx="42656">
                  <c:v>2.021213E-3</c:v>
                </c:pt>
                <c:pt idx="42657">
                  <c:v>3.378233E-3</c:v>
                </c:pt>
                <c:pt idx="42658">
                  <c:v>2.980356E-3</c:v>
                </c:pt>
                <c:pt idx="42659">
                  <c:v>3.4058389999999999E-3</c:v>
                </c:pt>
                <c:pt idx="42660">
                  <c:v>3.163758E-3</c:v>
                </c:pt>
                <c:pt idx="42661">
                  <c:v>1.674856E-3</c:v>
                </c:pt>
                <c:pt idx="42662">
                  <c:v>-4.8470099999999998E-4</c:v>
                </c:pt>
                <c:pt idx="42663">
                  <c:v>9.7817299999999993E-4</c:v>
                </c:pt>
                <c:pt idx="42664">
                  <c:v>4.3462200000000001E-4</c:v>
                </c:pt>
                <c:pt idx="42665">
                  <c:v>1.460362E-3</c:v>
                </c:pt>
                <c:pt idx="42666">
                  <c:v>-5.1836700000000005E-4</c:v>
                </c:pt>
                <c:pt idx="42667">
                  <c:v>2.09495E-4</c:v>
                </c:pt>
                <c:pt idx="42668">
                  <c:v>1.152787E-3</c:v>
                </c:pt>
                <c:pt idx="42669">
                  <c:v>8.8690100000000005E-4</c:v>
                </c:pt>
                <c:pt idx="42670">
                  <c:v>1.80942E-3</c:v>
                </c:pt>
                <c:pt idx="42671">
                  <c:v>1.362554E-3</c:v>
                </c:pt>
                <c:pt idx="42672">
                  <c:v>1.151099E-3</c:v>
                </c:pt>
                <c:pt idx="42673">
                  <c:v>-1.5497499999999999E-3</c:v>
                </c:pt>
                <c:pt idx="42674">
                  <c:v>-1.804614E-3</c:v>
                </c:pt>
                <c:pt idx="42675">
                  <c:v>-1.0226409999999999E-3</c:v>
                </c:pt>
                <c:pt idx="42676">
                  <c:v>2.6047E-4</c:v>
                </c:pt>
                <c:pt idx="42677">
                  <c:v>-1.7715859999999999E-3</c:v>
                </c:pt>
                <c:pt idx="42678">
                  <c:v>-1.077833E-3</c:v>
                </c:pt>
                <c:pt idx="42679">
                  <c:v>-1.053598E-3</c:v>
                </c:pt>
                <c:pt idx="42680">
                  <c:v>-1.113253E-3</c:v>
                </c:pt>
                <c:pt idx="42681">
                  <c:v>-1.3232700000000001E-3</c:v>
                </c:pt>
                <c:pt idx="42682">
                  <c:v>2.9326899999999997E-4</c:v>
                </c:pt>
                <c:pt idx="42683">
                  <c:v>-1.598181E-3</c:v>
                </c:pt>
                <c:pt idx="42684" formatCode="0.00E+00">
                  <c:v>-6.7129499999999995E-5</c:v>
                </c:pt>
                <c:pt idx="42685">
                  <c:v>3.2483550000000001E-3</c:v>
                </c:pt>
                <c:pt idx="42686">
                  <c:v>3.2632690000000001E-3</c:v>
                </c:pt>
                <c:pt idx="42687">
                  <c:v>4.4552649999999999E-3</c:v>
                </c:pt>
                <c:pt idx="42688">
                  <c:v>5.55808E-3</c:v>
                </c:pt>
                <c:pt idx="42689">
                  <c:v>3.802298E-3</c:v>
                </c:pt>
                <c:pt idx="42690">
                  <c:v>6.3059359999999998E-3</c:v>
                </c:pt>
                <c:pt idx="42691">
                  <c:v>3.6449160000000002E-3</c:v>
                </c:pt>
                <c:pt idx="42692">
                  <c:v>6.6252589999999997E-3</c:v>
                </c:pt>
                <c:pt idx="42693">
                  <c:v>6.2215020000000003E-3</c:v>
                </c:pt>
                <c:pt idx="42694">
                  <c:v>5.8710300000000002E-3</c:v>
                </c:pt>
                <c:pt idx="42695">
                  <c:v>5.619003E-3</c:v>
                </c:pt>
                <c:pt idx="42696">
                  <c:v>4.3524039999999998E-3</c:v>
                </c:pt>
                <c:pt idx="42697">
                  <c:v>5.3556649999999999E-3</c:v>
                </c:pt>
                <c:pt idx="42698">
                  <c:v>5.8123960000000001E-3</c:v>
                </c:pt>
                <c:pt idx="42699">
                  <c:v>4.5212960000000002E-3</c:v>
                </c:pt>
                <c:pt idx="42700">
                  <c:v>7.0379830000000003E-3</c:v>
                </c:pt>
                <c:pt idx="42701">
                  <c:v>7.1308350000000003E-3</c:v>
                </c:pt>
                <c:pt idx="42702">
                  <c:v>6.4080530000000004E-3</c:v>
                </c:pt>
                <c:pt idx="42703">
                  <c:v>5.7705320000000001E-3</c:v>
                </c:pt>
                <c:pt idx="42704">
                  <c:v>2.4841920000000001E-3</c:v>
                </c:pt>
                <c:pt idx="42705">
                  <c:v>2.6885239999999999E-3</c:v>
                </c:pt>
                <c:pt idx="42706">
                  <c:v>4.3388849999999998E-3</c:v>
                </c:pt>
                <c:pt idx="42707">
                  <c:v>4.6962180000000003E-3</c:v>
                </c:pt>
                <c:pt idx="42708">
                  <c:v>2.5326659999999998E-3</c:v>
                </c:pt>
                <c:pt idx="42709">
                  <c:v>5.1061259999999999E-3</c:v>
                </c:pt>
                <c:pt idx="42710">
                  <c:v>4.6062509999999996E-3</c:v>
                </c:pt>
                <c:pt idx="42711">
                  <c:v>3.899334E-3</c:v>
                </c:pt>
                <c:pt idx="42712">
                  <c:v>1.489972E-3</c:v>
                </c:pt>
                <c:pt idx="42713">
                  <c:v>3.1889900000000001E-3</c:v>
                </c:pt>
                <c:pt idx="42714">
                  <c:v>3.6257699999999999E-4</c:v>
                </c:pt>
                <c:pt idx="42715">
                  <c:v>2.1759819999999999E-3</c:v>
                </c:pt>
                <c:pt idx="42716">
                  <c:v>1.284089E-3</c:v>
                </c:pt>
                <c:pt idx="42717">
                  <c:v>2.014619E-3</c:v>
                </c:pt>
                <c:pt idx="42718">
                  <c:v>2.5368650000000001E-3</c:v>
                </c:pt>
                <c:pt idx="42719">
                  <c:v>1.3648759999999999E-3</c:v>
                </c:pt>
                <c:pt idx="42720">
                  <c:v>-7.4061999999999999E-4</c:v>
                </c:pt>
                <c:pt idx="42721">
                  <c:v>-1.783944E-3</c:v>
                </c:pt>
                <c:pt idx="42722">
                  <c:v>-1.2369309999999999E-3</c:v>
                </c:pt>
                <c:pt idx="42723">
                  <c:v>-2.4081419999999998E-3</c:v>
                </c:pt>
                <c:pt idx="42724">
                  <c:v>-2.6920350000000002E-3</c:v>
                </c:pt>
                <c:pt idx="42725">
                  <c:v>-1.9210970000000001E-3</c:v>
                </c:pt>
                <c:pt idx="42726">
                  <c:v>-3.7965900000000002E-4</c:v>
                </c:pt>
                <c:pt idx="42727">
                  <c:v>-3.678143E-3</c:v>
                </c:pt>
                <c:pt idx="42728">
                  <c:v>-2.4826499999999999E-3</c:v>
                </c:pt>
                <c:pt idx="42729">
                  <c:v>-3.9296579999999999E-3</c:v>
                </c:pt>
                <c:pt idx="42730">
                  <c:v>-2.895819E-3</c:v>
                </c:pt>
                <c:pt idx="42731">
                  <c:v>-1.994764E-3</c:v>
                </c:pt>
                <c:pt idx="42732">
                  <c:v>1.6612500000000001E-4</c:v>
                </c:pt>
                <c:pt idx="42733">
                  <c:v>-2.5525320000000002E-3</c:v>
                </c:pt>
                <c:pt idx="42734">
                  <c:v>-5.1840999999999996E-4</c:v>
                </c:pt>
                <c:pt idx="42735">
                  <c:v>-2.7613239999999999E-3</c:v>
                </c:pt>
                <c:pt idx="42736">
                  <c:v>-3.1514780000000001E-3</c:v>
                </c:pt>
                <c:pt idx="42737">
                  <c:v>7.7162499999999996E-4</c:v>
                </c:pt>
                <c:pt idx="42738">
                  <c:v>-4.3228199999999998E-4</c:v>
                </c:pt>
                <c:pt idx="42739">
                  <c:v>6.7778700000000001E-4</c:v>
                </c:pt>
                <c:pt idx="42740">
                  <c:v>9.0175900000000002E-4</c:v>
                </c:pt>
                <c:pt idx="42741">
                  <c:v>1.743243E-3</c:v>
                </c:pt>
                <c:pt idx="42742">
                  <c:v>2.3658899999999998E-3</c:v>
                </c:pt>
                <c:pt idx="42743">
                  <c:v>2.9794370000000001E-3</c:v>
                </c:pt>
                <c:pt idx="42744">
                  <c:v>3.4385660000000001E-3</c:v>
                </c:pt>
                <c:pt idx="42745">
                  <c:v>1.4998469999999999E-3</c:v>
                </c:pt>
                <c:pt idx="42746">
                  <c:v>2.35126E-3</c:v>
                </c:pt>
                <c:pt idx="42747">
                  <c:v>4.8644140000000001E-3</c:v>
                </c:pt>
                <c:pt idx="42748">
                  <c:v>4.953364E-3</c:v>
                </c:pt>
                <c:pt idx="42749">
                  <c:v>5.9101429999999996E-3</c:v>
                </c:pt>
                <c:pt idx="42750">
                  <c:v>3.9173000000000003E-3</c:v>
                </c:pt>
                <c:pt idx="42751">
                  <c:v>2.9719849999999999E-3</c:v>
                </c:pt>
                <c:pt idx="42752">
                  <c:v>3.529917E-3</c:v>
                </c:pt>
                <c:pt idx="42753">
                  <c:v>5.3702039999999999E-3</c:v>
                </c:pt>
                <c:pt idx="42754">
                  <c:v>5.4738010000000004E-3</c:v>
                </c:pt>
                <c:pt idx="42755">
                  <c:v>5.2334249999999999E-3</c:v>
                </c:pt>
                <c:pt idx="42756">
                  <c:v>2.092493E-3</c:v>
                </c:pt>
                <c:pt idx="42757">
                  <c:v>5.2474829999999998E-3</c:v>
                </c:pt>
                <c:pt idx="42758">
                  <c:v>2.465545E-3</c:v>
                </c:pt>
                <c:pt idx="42759">
                  <c:v>5.2622379999999998E-3</c:v>
                </c:pt>
                <c:pt idx="42760">
                  <c:v>2.127697E-3</c:v>
                </c:pt>
                <c:pt idx="42761">
                  <c:v>3.4428190000000002E-3</c:v>
                </c:pt>
                <c:pt idx="42762">
                  <c:v>-7.3275200000000003E-4</c:v>
                </c:pt>
                <c:pt idx="42763">
                  <c:v>1.475542E-3</c:v>
                </c:pt>
                <c:pt idx="42764">
                  <c:v>1.6960510000000001E-3</c:v>
                </c:pt>
                <c:pt idx="42765">
                  <c:v>7.9595700000000002E-4</c:v>
                </c:pt>
                <c:pt idx="42766">
                  <c:v>1.217802E-3</c:v>
                </c:pt>
                <c:pt idx="42767">
                  <c:v>1.901385E-3</c:v>
                </c:pt>
                <c:pt idx="42768">
                  <c:v>-1.02643E-4</c:v>
                </c:pt>
                <c:pt idx="42769">
                  <c:v>6.5395799999999995E-4</c:v>
                </c:pt>
                <c:pt idx="42770">
                  <c:v>-2.9013620000000002E-3</c:v>
                </c:pt>
                <c:pt idx="42771">
                  <c:v>-6.53603E-4</c:v>
                </c:pt>
                <c:pt idx="42772">
                  <c:v>-1.7534880000000001E-3</c:v>
                </c:pt>
                <c:pt idx="42773">
                  <c:v>1.108777E-3</c:v>
                </c:pt>
                <c:pt idx="42774">
                  <c:v>-1.008702E-3</c:v>
                </c:pt>
                <c:pt idx="42775">
                  <c:v>-2.84488E-4</c:v>
                </c:pt>
                <c:pt idx="42776">
                  <c:v>-2.77564E-4</c:v>
                </c:pt>
                <c:pt idx="42777">
                  <c:v>-4.8806099999999997E-4</c:v>
                </c:pt>
                <c:pt idx="42778" formatCode="0.00E+00">
                  <c:v>-1.7213600000000001E-5</c:v>
                </c:pt>
                <c:pt idx="42779">
                  <c:v>-5.2848700000000001E-4</c:v>
                </c:pt>
                <c:pt idx="42780">
                  <c:v>7.1920399999999998E-4</c:v>
                </c:pt>
                <c:pt idx="42781">
                  <c:v>1.30698E-4</c:v>
                </c:pt>
                <c:pt idx="42782">
                  <c:v>-5.1325399999999999E-4</c:v>
                </c:pt>
                <c:pt idx="42783">
                  <c:v>-3.1202299999999998E-4</c:v>
                </c:pt>
                <c:pt idx="42784">
                  <c:v>-8.7501500000000004E-4</c:v>
                </c:pt>
                <c:pt idx="42785">
                  <c:v>-1.3003750000000001E-3</c:v>
                </c:pt>
                <c:pt idx="42786">
                  <c:v>-2.4471319999999999E-3</c:v>
                </c:pt>
                <c:pt idx="42787">
                  <c:v>-1.5634939999999999E-3</c:v>
                </c:pt>
                <c:pt idx="42788">
                  <c:v>2.249619E-3</c:v>
                </c:pt>
                <c:pt idx="42789">
                  <c:v>-7.7791399999999999E-4</c:v>
                </c:pt>
                <c:pt idx="42790">
                  <c:v>6.2929999999999995E-4</c:v>
                </c:pt>
                <c:pt idx="42791">
                  <c:v>3.3655870000000002E-3</c:v>
                </c:pt>
                <c:pt idx="42792">
                  <c:v>1.6036399999999999E-3</c:v>
                </c:pt>
                <c:pt idx="42793">
                  <c:v>-5.2256899999999996E-4</c:v>
                </c:pt>
                <c:pt idx="42794">
                  <c:v>1.51211E-4</c:v>
                </c:pt>
                <c:pt idx="42795">
                  <c:v>5.3321100000000001E-4</c:v>
                </c:pt>
                <c:pt idx="42796">
                  <c:v>1.2376170000000001E-3</c:v>
                </c:pt>
                <c:pt idx="42797">
                  <c:v>-8.7277800000000005E-4</c:v>
                </c:pt>
                <c:pt idx="42798">
                  <c:v>8.3404200000000001E-4</c:v>
                </c:pt>
                <c:pt idx="42799">
                  <c:v>1.8187749999999999E-3</c:v>
                </c:pt>
                <c:pt idx="42800">
                  <c:v>4.4270749999999999E-3</c:v>
                </c:pt>
                <c:pt idx="42801">
                  <c:v>1.6451320000000001E-3</c:v>
                </c:pt>
                <c:pt idx="42802">
                  <c:v>1.405447E-3</c:v>
                </c:pt>
                <c:pt idx="42803">
                  <c:v>4.9539699999999996E-4</c:v>
                </c:pt>
                <c:pt idx="42804">
                  <c:v>2.3028850000000002E-3</c:v>
                </c:pt>
                <c:pt idx="42805">
                  <c:v>2.057817E-3</c:v>
                </c:pt>
                <c:pt idx="42806">
                  <c:v>1.9502250000000001E-3</c:v>
                </c:pt>
                <c:pt idx="42807">
                  <c:v>2.5193949999999998E-3</c:v>
                </c:pt>
                <c:pt idx="42808">
                  <c:v>7.5771400000000004E-4</c:v>
                </c:pt>
                <c:pt idx="42809">
                  <c:v>2.0118010000000001E-3</c:v>
                </c:pt>
                <c:pt idx="42810">
                  <c:v>4.0685599999999997E-3</c:v>
                </c:pt>
                <c:pt idx="42811">
                  <c:v>1.4257899999999999E-4</c:v>
                </c:pt>
                <c:pt idx="42812">
                  <c:v>4.2540600000000003E-4</c:v>
                </c:pt>
                <c:pt idx="42813">
                  <c:v>2.621235E-3</c:v>
                </c:pt>
                <c:pt idx="42814">
                  <c:v>-1.8275749999999999E-3</c:v>
                </c:pt>
                <c:pt idx="42815">
                  <c:v>2.035018E-3</c:v>
                </c:pt>
                <c:pt idx="42816">
                  <c:v>2.6581980000000001E-3</c:v>
                </c:pt>
                <c:pt idx="42817">
                  <c:v>3.0386600000000002E-4</c:v>
                </c:pt>
                <c:pt idx="42818">
                  <c:v>8.82305E-4</c:v>
                </c:pt>
                <c:pt idx="42819">
                  <c:v>1.619779E-3</c:v>
                </c:pt>
                <c:pt idx="42820">
                  <c:v>1.362252E-3</c:v>
                </c:pt>
                <c:pt idx="42821">
                  <c:v>1.5978920000000001E-3</c:v>
                </c:pt>
                <c:pt idx="42822">
                  <c:v>1.9643429999999999E-3</c:v>
                </c:pt>
                <c:pt idx="42823">
                  <c:v>2.8421700000000002E-3</c:v>
                </c:pt>
                <c:pt idx="42824">
                  <c:v>1.8677190000000001E-3</c:v>
                </c:pt>
                <c:pt idx="42825">
                  <c:v>2.3854979999999998E-3</c:v>
                </c:pt>
                <c:pt idx="42826">
                  <c:v>3.8829929999999999E-3</c:v>
                </c:pt>
                <c:pt idx="42827">
                  <c:v>1.382713E-3</c:v>
                </c:pt>
                <c:pt idx="42828">
                  <c:v>3.0423949999999998E-3</c:v>
                </c:pt>
                <c:pt idx="42829">
                  <c:v>2.9145009999999999E-3</c:v>
                </c:pt>
                <c:pt idx="42830">
                  <c:v>2.452442E-3</c:v>
                </c:pt>
                <c:pt idx="42831">
                  <c:v>3.476481E-3</c:v>
                </c:pt>
                <c:pt idx="42832">
                  <c:v>2.5989699999999999E-3</c:v>
                </c:pt>
                <c:pt idx="42833">
                  <c:v>5.034803E-3</c:v>
                </c:pt>
                <c:pt idx="42834">
                  <c:v>2.657399E-3</c:v>
                </c:pt>
                <c:pt idx="42835">
                  <c:v>6.4514999999999998E-3</c:v>
                </c:pt>
                <c:pt idx="42836">
                  <c:v>6.432325E-3</c:v>
                </c:pt>
                <c:pt idx="42837">
                  <c:v>4.6713939999999997E-3</c:v>
                </c:pt>
                <c:pt idx="42838">
                  <c:v>4.0737810000000003E-3</c:v>
                </c:pt>
                <c:pt idx="42839">
                  <c:v>5.3618399999999997E-3</c:v>
                </c:pt>
                <c:pt idx="42840">
                  <c:v>2.6744440000000002E-3</c:v>
                </c:pt>
                <c:pt idx="42841">
                  <c:v>3.0180649999999999E-3</c:v>
                </c:pt>
                <c:pt idx="42842">
                  <c:v>4.2921210000000003E-3</c:v>
                </c:pt>
                <c:pt idx="42843">
                  <c:v>2.8236390000000002E-3</c:v>
                </c:pt>
                <c:pt idx="42844">
                  <c:v>8.5236700000000003E-4</c:v>
                </c:pt>
                <c:pt idx="42845">
                  <c:v>3.2265190000000002E-3</c:v>
                </c:pt>
                <c:pt idx="42846">
                  <c:v>3.4158700000000001E-3</c:v>
                </c:pt>
                <c:pt idx="42847">
                  <c:v>1.1055780000000001E-3</c:v>
                </c:pt>
                <c:pt idx="42848">
                  <c:v>5.7720600000000003E-4</c:v>
                </c:pt>
                <c:pt idx="42849">
                  <c:v>1.900903E-3</c:v>
                </c:pt>
                <c:pt idx="42850">
                  <c:v>1.4393769999999999E-3</c:v>
                </c:pt>
                <c:pt idx="42851">
                  <c:v>-3.5256010000000002E-3</c:v>
                </c:pt>
                <c:pt idx="42852">
                  <c:v>-1.7854909999999999E-3</c:v>
                </c:pt>
                <c:pt idx="42853">
                  <c:v>-3.1069399999999998E-4</c:v>
                </c:pt>
                <c:pt idx="42854">
                  <c:v>-8.9152899999999995E-4</c:v>
                </c:pt>
                <c:pt idx="42855">
                  <c:v>-1.07973E-4</c:v>
                </c:pt>
                <c:pt idx="42856">
                  <c:v>-1.255263E-3</c:v>
                </c:pt>
                <c:pt idx="42857">
                  <c:v>-3.1738550000000002E-3</c:v>
                </c:pt>
                <c:pt idx="42858">
                  <c:v>-3.7285909999999998E-3</c:v>
                </c:pt>
                <c:pt idx="42859">
                  <c:v>-4.84434E-4</c:v>
                </c:pt>
                <c:pt idx="42860">
                  <c:v>-3.447734E-3</c:v>
                </c:pt>
                <c:pt idx="42861">
                  <c:v>-1.227779E-3</c:v>
                </c:pt>
                <c:pt idx="42862">
                  <c:v>-1.085833E-3</c:v>
                </c:pt>
                <c:pt idx="42863">
                  <c:v>-2.1728189999999999E-3</c:v>
                </c:pt>
                <c:pt idx="42864">
                  <c:v>-1.8404560000000001E-3</c:v>
                </c:pt>
                <c:pt idx="42865">
                  <c:v>-1.536653E-3</c:v>
                </c:pt>
                <c:pt idx="42866">
                  <c:v>1.759807E-3</c:v>
                </c:pt>
                <c:pt idx="42867">
                  <c:v>-1.11097E-3</c:v>
                </c:pt>
                <c:pt idx="42868">
                  <c:v>-2.11354E-4</c:v>
                </c:pt>
                <c:pt idx="42869">
                  <c:v>5.9643599999999999E-4</c:v>
                </c:pt>
                <c:pt idx="42870">
                  <c:v>1.4183500000000001E-4</c:v>
                </c:pt>
                <c:pt idx="42871">
                  <c:v>1.9940740000000002E-3</c:v>
                </c:pt>
                <c:pt idx="42872">
                  <c:v>2.5639909999999998E-3</c:v>
                </c:pt>
                <c:pt idx="42873">
                  <c:v>2.0644729999999998E-3</c:v>
                </c:pt>
                <c:pt idx="42874">
                  <c:v>7.9121599999999997E-4</c:v>
                </c:pt>
                <c:pt idx="42875">
                  <c:v>3.6464980000000002E-3</c:v>
                </c:pt>
                <c:pt idx="42876">
                  <c:v>3.1173279999999999E-3</c:v>
                </c:pt>
                <c:pt idx="42877">
                  <c:v>2.076353E-3</c:v>
                </c:pt>
                <c:pt idx="42878">
                  <c:v>4.1381719999999999E-3</c:v>
                </c:pt>
                <c:pt idx="42879">
                  <c:v>3.0073919999999998E-3</c:v>
                </c:pt>
                <c:pt idx="42880">
                  <c:v>3.6763780000000001E-3</c:v>
                </c:pt>
                <c:pt idx="42881">
                  <c:v>3.3413679999999999E-3</c:v>
                </c:pt>
                <c:pt idx="42882">
                  <c:v>3.5530890000000002E-3</c:v>
                </c:pt>
                <c:pt idx="42883">
                  <c:v>2.848939E-3</c:v>
                </c:pt>
                <c:pt idx="42884">
                  <c:v>5.7259520000000003E-3</c:v>
                </c:pt>
                <c:pt idx="42885">
                  <c:v>4.3628879999999997E-3</c:v>
                </c:pt>
                <c:pt idx="42886">
                  <c:v>2.5143869999999999E-3</c:v>
                </c:pt>
                <c:pt idx="42887">
                  <c:v>4.2499829999999997E-3</c:v>
                </c:pt>
                <c:pt idx="42888">
                  <c:v>3.7173499999999999E-3</c:v>
                </c:pt>
                <c:pt idx="42889">
                  <c:v>3.6039449999999999E-3</c:v>
                </c:pt>
                <c:pt idx="42890">
                  <c:v>2.4020600000000001E-3</c:v>
                </c:pt>
                <c:pt idx="42891">
                  <c:v>1.982396E-3</c:v>
                </c:pt>
                <c:pt idx="42892">
                  <c:v>2.770958E-3</c:v>
                </c:pt>
                <c:pt idx="42893">
                  <c:v>1.6845040000000001E-3</c:v>
                </c:pt>
                <c:pt idx="42894">
                  <c:v>8.8262599999999996E-4</c:v>
                </c:pt>
                <c:pt idx="42895">
                  <c:v>2.1314530000000002E-3</c:v>
                </c:pt>
                <c:pt idx="42896">
                  <c:v>1.159399E-3</c:v>
                </c:pt>
                <c:pt idx="42897">
                  <c:v>1.126796E-3</c:v>
                </c:pt>
                <c:pt idx="42898">
                  <c:v>1.0828529999999999E-3</c:v>
                </c:pt>
                <c:pt idx="42899">
                  <c:v>1.3464999999999999E-4</c:v>
                </c:pt>
                <c:pt idx="42900">
                  <c:v>2.39046E-4</c:v>
                </c:pt>
                <c:pt idx="42901">
                  <c:v>1.70617E-4</c:v>
                </c:pt>
                <c:pt idx="42902">
                  <c:v>-3.3698099999999998E-4</c:v>
                </c:pt>
                <c:pt idx="42903">
                  <c:v>-1.4288700000000001E-3</c:v>
                </c:pt>
                <c:pt idx="42904">
                  <c:v>-1.0067590000000001E-3</c:v>
                </c:pt>
                <c:pt idx="42905">
                  <c:v>7.5225200000000002E-4</c:v>
                </c:pt>
                <c:pt idx="42906" formatCode="0.00E+00">
                  <c:v>-3.3380699999999997E-5</c:v>
                </c:pt>
                <c:pt idx="42907">
                  <c:v>-1.1867309999999999E-3</c:v>
                </c:pt>
                <c:pt idx="42908">
                  <c:v>-4.9830399999999998E-4</c:v>
                </c:pt>
                <c:pt idx="42909">
                  <c:v>-1.824385E-3</c:v>
                </c:pt>
                <c:pt idx="42910">
                  <c:v>-1.7631319999999999E-3</c:v>
                </c:pt>
                <c:pt idx="42911">
                  <c:v>-2.3735290000000001E-3</c:v>
                </c:pt>
                <c:pt idx="42912">
                  <c:v>-2.769274E-3</c:v>
                </c:pt>
                <c:pt idx="42913">
                  <c:v>-1.925111E-3</c:v>
                </c:pt>
                <c:pt idx="42914">
                  <c:v>2.7521989999999999E-3</c:v>
                </c:pt>
                <c:pt idx="42915">
                  <c:v>-2.9687700000000002E-4</c:v>
                </c:pt>
                <c:pt idx="42916">
                  <c:v>2.3622890000000001E-3</c:v>
                </c:pt>
                <c:pt idx="42917">
                  <c:v>3.3758690000000001E-3</c:v>
                </c:pt>
                <c:pt idx="42918">
                  <c:v>1.6986099999999999E-3</c:v>
                </c:pt>
                <c:pt idx="42919">
                  <c:v>5.0644389999999996E-3</c:v>
                </c:pt>
                <c:pt idx="42920">
                  <c:v>1.6539949999999999E-3</c:v>
                </c:pt>
                <c:pt idx="42921">
                  <c:v>2.6595820000000002E-3</c:v>
                </c:pt>
                <c:pt idx="42922">
                  <c:v>2.5229610000000002E-3</c:v>
                </c:pt>
                <c:pt idx="42923">
                  <c:v>3.7255420000000001E-3</c:v>
                </c:pt>
                <c:pt idx="42924">
                  <c:v>5.6597959999999999E-3</c:v>
                </c:pt>
                <c:pt idx="42925">
                  <c:v>4.4803839999999996E-3</c:v>
                </c:pt>
                <c:pt idx="42926">
                  <c:v>5.9342040000000002E-3</c:v>
                </c:pt>
                <c:pt idx="42927">
                  <c:v>3.9597149999999999E-3</c:v>
                </c:pt>
                <c:pt idx="42928">
                  <c:v>3.7772880000000002E-3</c:v>
                </c:pt>
                <c:pt idx="42929">
                  <c:v>5.1686880000000003E-3</c:v>
                </c:pt>
                <c:pt idx="42930">
                  <c:v>6.4605870000000003E-3</c:v>
                </c:pt>
                <c:pt idx="42931">
                  <c:v>5.2830209999999997E-3</c:v>
                </c:pt>
                <c:pt idx="42932">
                  <c:v>5.8497419999999998E-3</c:v>
                </c:pt>
                <c:pt idx="42933">
                  <c:v>5.8870900000000002E-3</c:v>
                </c:pt>
                <c:pt idx="42934">
                  <c:v>7.5265319999999998E-3</c:v>
                </c:pt>
                <c:pt idx="42935">
                  <c:v>4.3446379999999996E-3</c:v>
                </c:pt>
                <c:pt idx="42936">
                  <c:v>7.4695919999999997E-3</c:v>
                </c:pt>
                <c:pt idx="42937">
                  <c:v>2.5027959999999998E-3</c:v>
                </c:pt>
                <c:pt idx="42938">
                  <c:v>4.4756659999999997E-3</c:v>
                </c:pt>
                <c:pt idx="42939">
                  <c:v>5.134792E-3</c:v>
                </c:pt>
                <c:pt idx="42940">
                  <c:v>5.2953799999999997E-3</c:v>
                </c:pt>
                <c:pt idx="42941">
                  <c:v>5.7413949999999998E-3</c:v>
                </c:pt>
                <c:pt idx="42942">
                  <c:v>7.3643249999999997E-3</c:v>
                </c:pt>
                <c:pt idx="42943">
                  <c:v>9.4965339999999992E-3</c:v>
                </c:pt>
                <c:pt idx="42944">
                  <c:v>8.9021180000000005E-3</c:v>
                </c:pt>
                <c:pt idx="42945">
                  <c:v>8.1036159999999993E-3</c:v>
                </c:pt>
                <c:pt idx="42946">
                  <c:v>1.0843475999999999E-2</c:v>
                </c:pt>
                <c:pt idx="42947">
                  <c:v>9.1068610000000008E-3</c:v>
                </c:pt>
                <c:pt idx="42948">
                  <c:v>7.785134E-3</c:v>
                </c:pt>
                <c:pt idx="42949">
                  <c:v>6.324657E-3</c:v>
                </c:pt>
                <c:pt idx="42950">
                  <c:v>8.6229659999999993E-3</c:v>
                </c:pt>
                <c:pt idx="42951">
                  <c:v>4.0141400000000002E-3</c:v>
                </c:pt>
                <c:pt idx="42952">
                  <c:v>1.93501E-3</c:v>
                </c:pt>
                <c:pt idx="42953">
                  <c:v>6.0428679999999999E-3</c:v>
                </c:pt>
                <c:pt idx="42954">
                  <c:v>5.0564329999999999E-3</c:v>
                </c:pt>
                <c:pt idx="42955">
                  <c:v>4.5020249999999998E-3</c:v>
                </c:pt>
                <c:pt idx="42956">
                  <c:v>6.9057939999999998E-3</c:v>
                </c:pt>
                <c:pt idx="42957">
                  <c:v>6.1823490000000002E-3</c:v>
                </c:pt>
                <c:pt idx="42958">
                  <c:v>7.4739819999999997E-3</c:v>
                </c:pt>
                <c:pt idx="42959">
                  <c:v>7.1420779999999996E-3</c:v>
                </c:pt>
                <c:pt idx="42960">
                  <c:v>9.4015039999999998E-3</c:v>
                </c:pt>
                <c:pt idx="42961">
                  <c:v>7.6607769999999997E-3</c:v>
                </c:pt>
                <c:pt idx="42962">
                  <c:v>9.4019519999999999E-3</c:v>
                </c:pt>
                <c:pt idx="42963">
                  <c:v>8.4827970000000003E-3</c:v>
                </c:pt>
                <c:pt idx="42964">
                  <c:v>6.8705190000000003E-3</c:v>
                </c:pt>
                <c:pt idx="42965">
                  <c:v>6.6551989999999997E-3</c:v>
                </c:pt>
                <c:pt idx="42966">
                  <c:v>8.6983760000000007E-3</c:v>
                </c:pt>
                <c:pt idx="42967">
                  <c:v>8.2112079999999994E-3</c:v>
                </c:pt>
                <c:pt idx="42968">
                  <c:v>8.9081569999999999E-3</c:v>
                </c:pt>
                <c:pt idx="42969">
                  <c:v>8.7523940000000001E-3</c:v>
                </c:pt>
                <c:pt idx="42970">
                  <c:v>9.6663909999999999E-3</c:v>
                </c:pt>
                <c:pt idx="42971">
                  <c:v>1.0420670999999999E-2</c:v>
                </c:pt>
                <c:pt idx="42972">
                  <c:v>1.3919532E-2</c:v>
                </c:pt>
                <c:pt idx="42973">
                  <c:v>1.1703975E-2</c:v>
                </c:pt>
                <c:pt idx="42974">
                  <c:v>1.2672566999999999E-2</c:v>
                </c:pt>
                <c:pt idx="42975">
                  <c:v>1.0267728E-2</c:v>
                </c:pt>
                <c:pt idx="42976">
                  <c:v>1.2214232E-2</c:v>
                </c:pt>
                <c:pt idx="42977">
                  <c:v>1.1392341E-2</c:v>
                </c:pt>
                <c:pt idx="42978">
                  <c:v>1.1927371000000001E-2</c:v>
                </c:pt>
                <c:pt idx="42979">
                  <c:v>1.3231173000000001E-2</c:v>
                </c:pt>
                <c:pt idx="42980">
                  <c:v>1.2499603E-2</c:v>
                </c:pt>
                <c:pt idx="42981">
                  <c:v>1.1867071999999999E-2</c:v>
                </c:pt>
                <c:pt idx="42982">
                  <c:v>9.2590390000000002E-3</c:v>
                </c:pt>
                <c:pt idx="42983">
                  <c:v>1.1965986E-2</c:v>
                </c:pt>
                <c:pt idx="42984">
                  <c:v>1.2319920999999999E-2</c:v>
                </c:pt>
                <c:pt idx="42985">
                  <c:v>1.3000713000000001E-2</c:v>
                </c:pt>
                <c:pt idx="42986">
                  <c:v>1.2819084999999999E-2</c:v>
                </c:pt>
                <c:pt idx="42987">
                  <c:v>1.4921492999999999E-2</c:v>
                </c:pt>
                <c:pt idx="42988">
                  <c:v>1.1290273E-2</c:v>
                </c:pt>
                <c:pt idx="42989">
                  <c:v>1.149852E-2</c:v>
                </c:pt>
                <c:pt idx="42990">
                  <c:v>1.0246834999999999E-2</c:v>
                </c:pt>
                <c:pt idx="42991">
                  <c:v>1.0870281000000001E-2</c:v>
                </c:pt>
                <c:pt idx="42992">
                  <c:v>1.4345972E-2</c:v>
                </c:pt>
                <c:pt idx="42993">
                  <c:v>1.294435E-2</c:v>
                </c:pt>
                <c:pt idx="42994">
                  <c:v>1.1734886999999999E-2</c:v>
                </c:pt>
                <c:pt idx="42995">
                  <c:v>1.2080354999999999E-2</c:v>
                </c:pt>
                <c:pt idx="42996">
                  <c:v>1.4326198E-2</c:v>
                </c:pt>
                <c:pt idx="42997">
                  <c:v>1.5310597E-2</c:v>
                </c:pt>
                <c:pt idx="42998">
                  <c:v>1.3332399999999999E-2</c:v>
                </c:pt>
                <c:pt idx="42999">
                  <c:v>1.6458172E-2</c:v>
                </c:pt>
                <c:pt idx="43000">
                  <c:v>1.5750572000000001E-2</c:v>
                </c:pt>
                <c:pt idx="43001">
                  <c:v>1.3391663999999999E-2</c:v>
                </c:pt>
                <c:pt idx="43002">
                  <c:v>1.5716605000000002E-2</c:v>
                </c:pt>
                <c:pt idx="43003">
                  <c:v>1.6072982999999999E-2</c:v>
                </c:pt>
                <c:pt idx="43004">
                  <c:v>1.7181391000000001E-2</c:v>
                </c:pt>
                <c:pt idx="43005">
                  <c:v>1.5972631000000001E-2</c:v>
                </c:pt>
                <c:pt idx="43006">
                  <c:v>1.6748676000000001E-2</c:v>
                </c:pt>
                <c:pt idx="43007">
                  <c:v>1.9193165000000002E-2</c:v>
                </c:pt>
                <c:pt idx="43008">
                  <c:v>1.906267E-2</c:v>
                </c:pt>
                <c:pt idx="43009">
                  <c:v>1.8925477E-2</c:v>
                </c:pt>
                <c:pt idx="43010">
                  <c:v>1.8286584000000002E-2</c:v>
                </c:pt>
                <c:pt idx="43011">
                  <c:v>2.3812081999999998E-2</c:v>
                </c:pt>
                <c:pt idx="43012">
                  <c:v>2.0055692999999999E-2</c:v>
                </c:pt>
                <c:pt idx="43013">
                  <c:v>2.3001976E-2</c:v>
                </c:pt>
                <c:pt idx="43014">
                  <c:v>2.2828604999999998E-2</c:v>
                </c:pt>
                <c:pt idx="43015">
                  <c:v>2.1330814999999999E-2</c:v>
                </c:pt>
                <c:pt idx="43016">
                  <c:v>2.2424574999999999E-2</c:v>
                </c:pt>
                <c:pt idx="43017">
                  <c:v>2.4433769000000001E-2</c:v>
                </c:pt>
                <c:pt idx="43018">
                  <c:v>2.5362413E-2</c:v>
                </c:pt>
                <c:pt idx="43019">
                  <c:v>2.4924759000000001E-2</c:v>
                </c:pt>
                <c:pt idx="43020">
                  <c:v>2.5719179000000002E-2</c:v>
                </c:pt>
                <c:pt idx="43021">
                  <c:v>2.620198E-2</c:v>
                </c:pt>
                <c:pt idx="43022">
                  <c:v>2.9943721E-2</c:v>
                </c:pt>
                <c:pt idx="43023">
                  <c:v>2.7592256999999999E-2</c:v>
                </c:pt>
                <c:pt idx="43024">
                  <c:v>2.9325442E-2</c:v>
                </c:pt>
                <c:pt idx="43025">
                  <c:v>2.8492320000000002E-2</c:v>
                </c:pt>
                <c:pt idx="43026">
                  <c:v>3.0465190999999999E-2</c:v>
                </c:pt>
                <c:pt idx="43027">
                  <c:v>2.7948043999999998E-2</c:v>
                </c:pt>
                <c:pt idx="43028">
                  <c:v>3.2171815999999999E-2</c:v>
                </c:pt>
                <c:pt idx="43029">
                  <c:v>3.3116035000000002E-2</c:v>
                </c:pt>
                <c:pt idx="43030">
                  <c:v>3.3837486E-2</c:v>
                </c:pt>
                <c:pt idx="43031">
                  <c:v>3.2588935999999999E-2</c:v>
                </c:pt>
                <c:pt idx="43032">
                  <c:v>3.5667282000000002E-2</c:v>
                </c:pt>
                <c:pt idx="43033">
                  <c:v>3.4930124999999999E-2</c:v>
                </c:pt>
                <c:pt idx="43034">
                  <c:v>3.7354934999999999E-2</c:v>
                </c:pt>
                <c:pt idx="43035">
                  <c:v>3.6712191999999998E-2</c:v>
                </c:pt>
                <c:pt idx="43036">
                  <c:v>3.7987846999999998E-2</c:v>
                </c:pt>
                <c:pt idx="43037">
                  <c:v>3.6042809000000002E-2</c:v>
                </c:pt>
                <c:pt idx="43038">
                  <c:v>3.9217830000000002E-2</c:v>
                </c:pt>
                <c:pt idx="43039">
                  <c:v>4.0911074999999998E-2</c:v>
                </c:pt>
                <c:pt idx="43040">
                  <c:v>3.7704632000000002E-2</c:v>
                </c:pt>
                <c:pt idx="43041">
                  <c:v>4.1822120999999997E-2</c:v>
                </c:pt>
                <c:pt idx="43042">
                  <c:v>4.2652759999999998E-2</c:v>
                </c:pt>
                <c:pt idx="43043">
                  <c:v>4.3779737999999999E-2</c:v>
                </c:pt>
                <c:pt idx="43044">
                  <c:v>4.5507863000000003E-2</c:v>
                </c:pt>
                <c:pt idx="43045">
                  <c:v>4.4328320999999997E-2</c:v>
                </c:pt>
                <c:pt idx="43046">
                  <c:v>4.6415708999999999E-2</c:v>
                </c:pt>
                <c:pt idx="43047">
                  <c:v>4.3826102999999998E-2</c:v>
                </c:pt>
                <c:pt idx="43048">
                  <c:v>4.5411213999999998E-2</c:v>
                </c:pt>
                <c:pt idx="43049">
                  <c:v>4.7686234000000001E-2</c:v>
                </c:pt>
                <c:pt idx="43050">
                  <c:v>4.5535732000000002E-2</c:v>
                </c:pt>
                <c:pt idx="43051">
                  <c:v>4.8850275999999998E-2</c:v>
                </c:pt>
                <c:pt idx="43052">
                  <c:v>4.8197266000000002E-2</c:v>
                </c:pt>
                <c:pt idx="43053">
                  <c:v>4.8567157E-2</c:v>
                </c:pt>
                <c:pt idx="43054">
                  <c:v>4.9848667999999999E-2</c:v>
                </c:pt>
                <c:pt idx="43055">
                  <c:v>5.0418176000000002E-2</c:v>
                </c:pt>
                <c:pt idx="43056">
                  <c:v>5.4297071000000002E-2</c:v>
                </c:pt>
                <c:pt idx="43057">
                  <c:v>5.2716404000000001E-2</c:v>
                </c:pt>
                <c:pt idx="43058">
                  <c:v>5.4034669E-2</c:v>
                </c:pt>
                <c:pt idx="43059">
                  <c:v>5.4055363000000002E-2</c:v>
                </c:pt>
                <c:pt idx="43060">
                  <c:v>5.5262573000000002E-2</c:v>
                </c:pt>
                <c:pt idx="43061">
                  <c:v>5.3844158000000003E-2</c:v>
                </c:pt>
                <c:pt idx="43062">
                  <c:v>5.7074036000000002E-2</c:v>
                </c:pt>
                <c:pt idx="43063">
                  <c:v>5.5455543000000003E-2</c:v>
                </c:pt>
                <c:pt idx="43064">
                  <c:v>5.8418307000000003E-2</c:v>
                </c:pt>
                <c:pt idx="43065">
                  <c:v>5.9100155000000001E-2</c:v>
                </c:pt>
                <c:pt idx="43066">
                  <c:v>5.9089504000000001E-2</c:v>
                </c:pt>
                <c:pt idx="43067">
                  <c:v>6.1896092999999999E-2</c:v>
                </c:pt>
                <c:pt idx="43068">
                  <c:v>6.1936576E-2</c:v>
                </c:pt>
                <c:pt idx="43069">
                  <c:v>6.3539720999999993E-2</c:v>
                </c:pt>
                <c:pt idx="43070">
                  <c:v>6.3824407999999999E-2</c:v>
                </c:pt>
                <c:pt idx="43071">
                  <c:v>6.7579872999999999E-2</c:v>
                </c:pt>
                <c:pt idx="43072">
                  <c:v>6.8198255999999999E-2</c:v>
                </c:pt>
                <c:pt idx="43073">
                  <c:v>7.0695721000000003E-2</c:v>
                </c:pt>
                <c:pt idx="43074">
                  <c:v>7.0879213999999996E-2</c:v>
                </c:pt>
                <c:pt idx="43075">
                  <c:v>6.9469996000000006E-2</c:v>
                </c:pt>
                <c:pt idx="43076">
                  <c:v>7.3226385000000005E-2</c:v>
                </c:pt>
                <c:pt idx="43077">
                  <c:v>7.2630025000000001E-2</c:v>
                </c:pt>
                <c:pt idx="43078">
                  <c:v>7.2601533999999995E-2</c:v>
                </c:pt>
                <c:pt idx="43079">
                  <c:v>7.9453363999999999E-2</c:v>
                </c:pt>
                <c:pt idx="43080">
                  <c:v>7.6059967000000006E-2</c:v>
                </c:pt>
                <c:pt idx="43081">
                  <c:v>7.9177126E-2</c:v>
                </c:pt>
                <c:pt idx="43082">
                  <c:v>8.0199249E-2</c:v>
                </c:pt>
                <c:pt idx="43083">
                  <c:v>8.1827074E-2</c:v>
                </c:pt>
                <c:pt idx="43084">
                  <c:v>8.0839573999999997E-2</c:v>
                </c:pt>
                <c:pt idx="43085">
                  <c:v>8.3504856000000002E-2</c:v>
                </c:pt>
                <c:pt idx="43086">
                  <c:v>8.6532607999999997E-2</c:v>
                </c:pt>
                <c:pt idx="43087">
                  <c:v>8.5279927000000005E-2</c:v>
                </c:pt>
                <c:pt idx="43088">
                  <c:v>8.6364894999999997E-2</c:v>
                </c:pt>
                <c:pt idx="43089">
                  <c:v>8.8793941000000001E-2</c:v>
                </c:pt>
                <c:pt idx="43090">
                  <c:v>9.0600632E-2</c:v>
                </c:pt>
                <c:pt idx="43091">
                  <c:v>9.2728405999999999E-2</c:v>
                </c:pt>
                <c:pt idx="43092">
                  <c:v>9.4498343999999998E-2</c:v>
                </c:pt>
                <c:pt idx="43093">
                  <c:v>9.4911486000000003E-2</c:v>
                </c:pt>
                <c:pt idx="43094">
                  <c:v>9.7705408999999993E-2</c:v>
                </c:pt>
                <c:pt idx="43095">
                  <c:v>9.6604697000000003E-2</c:v>
                </c:pt>
                <c:pt idx="43096">
                  <c:v>9.9084638000000003E-2</c:v>
                </c:pt>
                <c:pt idx="43097">
                  <c:v>0.10129197700000001</c:v>
                </c:pt>
                <c:pt idx="43098">
                  <c:v>0.10257482499999999</c:v>
                </c:pt>
                <c:pt idx="43099">
                  <c:v>0.105429642</c:v>
                </c:pt>
                <c:pt idx="43100">
                  <c:v>0.104931362</c:v>
                </c:pt>
                <c:pt idx="43101">
                  <c:v>0.10862643299999999</c:v>
                </c:pt>
                <c:pt idx="43102">
                  <c:v>0.105757408</c:v>
                </c:pt>
                <c:pt idx="43103">
                  <c:v>0.111228406</c:v>
                </c:pt>
                <c:pt idx="43104">
                  <c:v>0.112243071</c:v>
                </c:pt>
                <c:pt idx="43105">
                  <c:v>0.11336610499999999</c:v>
                </c:pt>
                <c:pt idx="43106">
                  <c:v>0.113962121</c:v>
                </c:pt>
                <c:pt idx="43107">
                  <c:v>0.115281172</c:v>
                </c:pt>
                <c:pt idx="43108">
                  <c:v>0.120344907</c:v>
                </c:pt>
                <c:pt idx="43109">
                  <c:v>0.118814237</c:v>
                </c:pt>
                <c:pt idx="43110">
                  <c:v>0.119661659</c:v>
                </c:pt>
                <c:pt idx="43111">
                  <c:v>0.120984435</c:v>
                </c:pt>
                <c:pt idx="43112">
                  <c:v>0.123109907</c:v>
                </c:pt>
                <c:pt idx="43113">
                  <c:v>0.127069548</c:v>
                </c:pt>
                <c:pt idx="43114">
                  <c:v>0.12930873000000001</c:v>
                </c:pt>
                <c:pt idx="43115">
                  <c:v>0.130884573</c:v>
                </c:pt>
                <c:pt idx="43116">
                  <c:v>0.131179929</c:v>
                </c:pt>
                <c:pt idx="43117">
                  <c:v>0.13390828699999999</c:v>
                </c:pt>
                <c:pt idx="43118">
                  <c:v>0.13308909499999999</c:v>
                </c:pt>
                <c:pt idx="43119">
                  <c:v>0.136528343</c:v>
                </c:pt>
                <c:pt idx="43120">
                  <c:v>0.13904529800000001</c:v>
                </c:pt>
                <c:pt idx="43121">
                  <c:v>0.14049218599999999</c:v>
                </c:pt>
                <c:pt idx="43122">
                  <c:v>0.142224029</c:v>
                </c:pt>
                <c:pt idx="43123">
                  <c:v>0.14317464799999999</c:v>
                </c:pt>
                <c:pt idx="43124">
                  <c:v>0.143125117</c:v>
                </c:pt>
                <c:pt idx="43125">
                  <c:v>0.14682404700000001</c:v>
                </c:pt>
                <c:pt idx="43126">
                  <c:v>0.145579025</c:v>
                </c:pt>
                <c:pt idx="43127">
                  <c:v>0.14992211799999999</c:v>
                </c:pt>
                <c:pt idx="43128">
                  <c:v>0.15027286100000001</c:v>
                </c:pt>
                <c:pt idx="43129">
                  <c:v>0.15406768000000001</c:v>
                </c:pt>
                <c:pt idx="43130">
                  <c:v>0.15291400299999999</c:v>
                </c:pt>
                <c:pt idx="43131">
                  <c:v>0.156036913</c:v>
                </c:pt>
                <c:pt idx="43132">
                  <c:v>0.15689578700000001</c:v>
                </c:pt>
                <c:pt idx="43133">
                  <c:v>0.157564282</c:v>
                </c:pt>
                <c:pt idx="43134">
                  <c:v>0.162367031</c:v>
                </c:pt>
                <c:pt idx="43135">
                  <c:v>0.161245525</c:v>
                </c:pt>
                <c:pt idx="43136">
                  <c:v>0.16376993100000001</c:v>
                </c:pt>
                <c:pt idx="43137">
                  <c:v>0.166214481</c:v>
                </c:pt>
                <c:pt idx="43138">
                  <c:v>0.16477876899999999</c:v>
                </c:pt>
                <c:pt idx="43139">
                  <c:v>0.16795899</c:v>
                </c:pt>
                <c:pt idx="43140">
                  <c:v>0.16924023599999999</c:v>
                </c:pt>
                <c:pt idx="43141">
                  <c:v>0.16910056800000001</c:v>
                </c:pt>
                <c:pt idx="43142">
                  <c:v>0.17139168099999999</c:v>
                </c:pt>
                <c:pt idx="43143">
                  <c:v>0.174680322</c:v>
                </c:pt>
                <c:pt idx="43144">
                  <c:v>0.175023347</c:v>
                </c:pt>
                <c:pt idx="43145">
                  <c:v>0.176631495</c:v>
                </c:pt>
                <c:pt idx="43146">
                  <c:v>0.176689282</c:v>
                </c:pt>
                <c:pt idx="43147">
                  <c:v>0.17975649199999999</c:v>
                </c:pt>
                <c:pt idx="43148">
                  <c:v>0.178449154</c:v>
                </c:pt>
                <c:pt idx="43149">
                  <c:v>0.18425282800000001</c:v>
                </c:pt>
                <c:pt idx="43150">
                  <c:v>0.18297424900000001</c:v>
                </c:pt>
                <c:pt idx="43151">
                  <c:v>0.18609695100000001</c:v>
                </c:pt>
                <c:pt idx="43152">
                  <c:v>0.18709324299999999</c:v>
                </c:pt>
                <c:pt idx="43153">
                  <c:v>0.18657729000000001</c:v>
                </c:pt>
                <c:pt idx="43154">
                  <c:v>0.18876853599999999</c:v>
                </c:pt>
                <c:pt idx="43155">
                  <c:v>0.19042563400000001</c:v>
                </c:pt>
                <c:pt idx="43156">
                  <c:v>0.19311621800000001</c:v>
                </c:pt>
                <c:pt idx="43157">
                  <c:v>0.19563308400000001</c:v>
                </c:pt>
                <c:pt idx="43158">
                  <c:v>0.19312332600000001</c:v>
                </c:pt>
                <c:pt idx="43159">
                  <c:v>0.194878519</c:v>
                </c:pt>
                <c:pt idx="43160">
                  <c:v>0.198533714</c:v>
                </c:pt>
                <c:pt idx="43161">
                  <c:v>0.202248171</c:v>
                </c:pt>
                <c:pt idx="43162">
                  <c:v>0.201164544</c:v>
                </c:pt>
                <c:pt idx="43163">
                  <c:v>0.20611375600000001</c:v>
                </c:pt>
                <c:pt idx="43164">
                  <c:v>0.209671199</c:v>
                </c:pt>
                <c:pt idx="43165">
                  <c:v>0.20862926500000001</c:v>
                </c:pt>
                <c:pt idx="43166">
                  <c:v>0.209254578</c:v>
                </c:pt>
                <c:pt idx="43167">
                  <c:v>0.21210230899999999</c:v>
                </c:pt>
                <c:pt idx="43168">
                  <c:v>0.21050813800000001</c:v>
                </c:pt>
                <c:pt idx="43169">
                  <c:v>0.21505032499999999</c:v>
                </c:pt>
                <c:pt idx="43170">
                  <c:v>0.21810257399999999</c:v>
                </c:pt>
                <c:pt idx="43171">
                  <c:v>0.21867920499999999</c:v>
                </c:pt>
                <c:pt idx="43172">
                  <c:v>0.21908961199999999</c:v>
                </c:pt>
                <c:pt idx="43173">
                  <c:v>0.22388978300000001</c:v>
                </c:pt>
                <c:pt idx="43174">
                  <c:v>0.22367086999999999</c:v>
                </c:pt>
                <c:pt idx="43175">
                  <c:v>0.22581701000000001</c:v>
                </c:pt>
                <c:pt idx="43176">
                  <c:v>0.22828975300000001</c:v>
                </c:pt>
                <c:pt idx="43177">
                  <c:v>0.22494746700000001</c:v>
                </c:pt>
                <c:pt idx="43178">
                  <c:v>0.225673184</c:v>
                </c:pt>
                <c:pt idx="43179">
                  <c:v>0.23043554999999999</c:v>
                </c:pt>
                <c:pt idx="43180">
                  <c:v>0.23182146300000001</c:v>
                </c:pt>
                <c:pt idx="43181">
                  <c:v>0.232589826</c:v>
                </c:pt>
                <c:pt idx="43182">
                  <c:v>0.23527030600000001</c:v>
                </c:pt>
                <c:pt idx="43183">
                  <c:v>0.23428839400000001</c:v>
                </c:pt>
                <c:pt idx="43184">
                  <c:v>0.23354831300000001</c:v>
                </c:pt>
                <c:pt idx="43185">
                  <c:v>0.23834560799999999</c:v>
                </c:pt>
                <c:pt idx="43186">
                  <c:v>0.237127483</c:v>
                </c:pt>
                <c:pt idx="43187">
                  <c:v>0.240421474</c:v>
                </c:pt>
                <c:pt idx="43188">
                  <c:v>0.23790132999999999</c:v>
                </c:pt>
                <c:pt idx="43189">
                  <c:v>0.24212250099999999</c:v>
                </c:pt>
                <c:pt idx="43190">
                  <c:v>0.24289402399999999</c:v>
                </c:pt>
                <c:pt idx="43191">
                  <c:v>0.24325266500000001</c:v>
                </c:pt>
                <c:pt idx="43192">
                  <c:v>0.24434003200000001</c:v>
                </c:pt>
                <c:pt idx="43193">
                  <c:v>0.245953381</c:v>
                </c:pt>
                <c:pt idx="43194">
                  <c:v>0.24485082899999999</c:v>
                </c:pt>
                <c:pt idx="43195">
                  <c:v>0.24668446199999999</c:v>
                </c:pt>
                <c:pt idx="43196">
                  <c:v>0.24987332500000001</c:v>
                </c:pt>
                <c:pt idx="43197">
                  <c:v>0.248880565</c:v>
                </c:pt>
                <c:pt idx="43198">
                  <c:v>0.25169154999999999</c:v>
                </c:pt>
                <c:pt idx="43199">
                  <c:v>0.25061529900000001</c:v>
                </c:pt>
                <c:pt idx="43200">
                  <c:v>0.25095245199999999</c:v>
                </c:pt>
                <c:pt idx="43201">
                  <c:v>0.25317448399999998</c:v>
                </c:pt>
                <c:pt idx="43202">
                  <c:v>0.255177706</c:v>
                </c:pt>
                <c:pt idx="43203">
                  <c:v>0.25701871500000001</c:v>
                </c:pt>
                <c:pt idx="43204">
                  <c:v>0.256001115</c:v>
                </c:pt>
                <c:pt idx="43205">
                  <c:v>0.25486087800000001</c:v>
                </c:pt>
                <c:pt idx="43206">
                  <c:v>0.25844204399999998</c:v>
                </c:pt>
                <c:pt idx="43207">
                  <c:v>0.26062423000000001</c:v>
                </c:pt>
                <c:pt idx="43208">
                  <c:v>0.25941967999999999</c:v>
                </c:pt>
                <c:pt idx="43209">
                  <c:v>0.26248148100000002</c:v>
                </c:pt>
                <c:pt idx="43210">
                  <c:v>0.26332277100000001</c:v>
                </c:pt>
                <c:pt idx="43211">
                  <c:v>0.26284912199999999</c:v>
                </c:pt>
                <c:pt idx="43212">
                  <c:v>0.26509922699999999</c:v>
                </c:pt>
                <c:pt idx="43213">
                  <c:v>0.26310902800000002</c:v>
                </c:pt>
                <c:pt idx="43214">
                  <c:v>0.26467499100000003</c:v>
                </c:pt>
                <c:pt idx="43215">
                  <c:v>0.26587432599999999</c:v>
                </c:pt>
                <c:pt idx="43216">
                  <c:v>0.26976227800000002</c:v>
                </c:pt>
                <c:pt idx="43217">
                  <c:v>0.26787307900000001</c:v>
                </c:pt>
                <c:pt idx="43218">
                  <c:v>0.26969948399999999</c:v>
                </c:pt>
                <c:pt idx="43219">
                  <c:v>0.26986539399999998</c:v>
                </c:pt>
                <c:pt idx="43220">
                  <c:v>0.26919320200000002</c:v>
                </c:pt>
                <c:pt idx="43221">
                  <c:v>0.27493974599999998</c:v>
                </c:pt>
                <c:pt idx="43222">
                  <c:v>0.27455118299999998</c:v>
                </c:pt>
                <c:pt idx="43223">
                  <c:v>0.27449947600000002</c:v>
                </c:pt>
                <c:pt idx="43224">
                  <c:v>0.27616208799999997</c:v>
                </c:pt>
                <c:pt idx="43225">
                  <c:v>0.27804821699999999</c:v>
                </c:pt>
                <c:pt idx="43226">
                  <c:v>0.27764660099999999</c:v>
                </c:pt>
                <c:pt idx="43227">
                  <c:v>0.27668672799999999</c:v>
                </c:pt>
                <c:pt idx="43228">
                  <c:v>0.278835893</c:v>
                </c:pt>
                <c:pt idx="43229">
                  <c:v>0.281958759</c:v>
                </c:pt>
                <c:pt idx="43230">
                  <c:v>0.277791709</c:v>
                </c:pt>
                <c:pt idx="43231">
                  <c:v>0.28079858400000002</c:v>
                </c:pt>
                <c:pt idx="43232">
                  <c:v>0.285927296</c:v>
                </c:pt>
                <c:pt idx="43233">
                  <c:v>0.28282353300000002</c:v>
                </c:pt>
                <c:pt idx="43234">
                  <c:v>0.28264218600000002</c:v>
                </c:pt>
                <c:pt idx="43235">
                  <c:v>0.28433808700000002</c:v>
                </c:pt>
                <c:pt idx="43236">
                  <c:v>0.284705341</c:v>
                </c:pt>
                <c:pt idx="43237">
                  <c:v>0.28772255800000002</c:v>
                </c:pt>
                <c:pt idx="43238">
                  <c:v>0.28557470400000001</c:v>
                </c:pt>
                <c:pt idx="43239">
                  <c:v>0.28366607399999999</c:v>
                </c:pt>
                <c:pt idx="43240">
                  <c:v>0.28435263</c:v>
                </c:pt>
                <c:pt idx="43241">
                  <c:v>0.28582242099999999</c:v>
                </c:pt>
                <c:pt idx="43242">
                  <c:v>0.28653055399999999</c:v>
                </c:pt>
                <c:pt idx="43243">
                  <c:v>0.28700983499999999</c:v>
                </c:pt>
                <c:pt idx="43244">
                  <c:v>0.28476986300000001</c:v>
                </c:pt>
                <c:pt idx="43245">
                  <c:v>0.287163734</c:v>
                </c:pt>
                <c:pt idx="43246">
                  <c:v>0.286682785</c:v>
                </c:pt>
                <c:pt idx="43247">
                  <c:v>0.28574454799999999</c:v>
                </c:pt>
                <c:pt idx="43248">
                  <c:v>0.28565639300000001</c:v>
                </c:pt>
                <c:pt idx="43249">
                  <c:v>0.28863486599999999</c:v>
                </c:pt>
                <c:pt idx="43250">
                  <c:v>0.285560757</c:v>
                </c:pt>
                <c:pt idx="43251">
                  <c:v>0.28691655399999999</c:v>
                </c:pt>
                <c:pt idx="43252">
                  <c:v>0.28622305399999998</c:v>
                </c:pt>
                <c:pt idx="43253">
                  <c:v>0.28790315999999999</c:v>
                </c:pt>
                <c:pt idx="43254">
                  <c:v>0.28746268200000002</c:v>
                </c:pt>
                <c:pt idx="43255">
                  <c:v>0.28816929499999999</c:v>
                </c:pt>
                <c:pt idx="43256">
                  <c:v>0.29003858599999999</c:v>
                </c:pt>
                <c:pt idx="43257">
                  <c:v>0.28727707299999999</c:v>
                </c:pt>
                <c:pt idx="43258">
                  <c:v>0.28841504499999998</c:v>
                </c:pt>
                <c:pt idx="43259">
                  <c:v>0.28961461799999999</c:v>
                </c:pt>
                <c:pt idx="43260">
                  <c:v>0.29014831800000002</c:v>
                </c:pt>
                <c:pt idx="43261">
                  <c:v>0.29198283000000003</c:v>
                </c:pt>
                <c:pt idx="43262">
                  <c:v>0.292143971</c:v>
                </c:pt>
                <c:pt idx="43263">
                  <c:v>0.29434791199999999</c:v>
                </c:pt>
                <c:pt idx="43264">
                  <c:v>0.293459743</c:v>
                </c:pt>
                <c:pt idx="43265">
                  <c:v>0.29023954299999999</c:v>
                </c:pt>
                <c:pt idx="43266">
                  <c:v>0.27899542500000002</c:v>
                </c:pt>
                <c:pt idx="43267">
                  <c:v>0.28033164100000002</c:v>
                </c:pt>
                <c:pt idx="43268">
                  <c:v>0.28156015299999998</c:v>
                </c:pt>
                <c:pt idx="43269">
                  <c:v>0.28080296500000002</c:v>
                </c:pt>
                <c:pt idx="43270">
                  <c:v>0.28794288600000001</c:v>
                </c:pt>
                <c:pt idx="43271">
                  <c:v>0.28726491300000001</c:v>
                </c:pt>
                <c:pt idx="43272">
                  <c:v>0.292722017</c:v>
                </c:pt>
                <c:pt idx="43273">
                  <c:v>0.29619449399999997</c:v>
                </c:pt>
                <c:pt idx="43274">
                  <c:v>0.29437261799999997</c:v>
                </c:pt>
                <c:pt idx="43275">
                  <c:v>0.29338371800000002</c:v>
                </c:pt>
                <c:pt idx="43276">
                  <c:v>0.296069264</c:v>
                </c:pt>
                <c:pt idx="43277">
                  <c:v>0.29659572200000001</c:v>
                </c:pt>
                <c:pt idx="43278">
                  <c:v>0.29416906799999998</c:v>
                </c:pt>
                <c:pt idx="43279">
                  <c:v>0.29590633500000002</c:v>
                </c:pt>
                <c:pt idx="43280">
                  <c:v>0.29634895900000002</c:v>
                </c:pt>
                <c:pt idx="43281">
                  <c:v>0.29479238400000002</c:v>
                </c:pt>
                <c:pt idx="43282">
                  <c:v>0.29294946799999999</c:v>
                </c:pt>
                <c:pt idx="43283">
                  <c:v>0.29781058399999999</c:v>
                </c:pt>
                <c:pt idx="43284">
                  <c:v>0.29632455099999999</c:v>
                </c:pt>
                <c:pt idx="43285">
                  <c:v>0.29354134199999998</c:v>
                </c:pt>
                <c:pt idx="43286">
                  <c:v>0.29460236400000001</c:v>
                </c:pt>
                <c:pt idx="43287">
                  <c:v>0.29995766299999999</c:v>
                </c:pt>
                <c:pt idx="43288">
                  <c:v>0.299404532</c:v>
                </c:pt>
                <c:pt idx="43289">
                  <c:v>0.29722472999999999</c:v>
                </c:pt>
                <c:pt idx="43290">
                  <c:v>0.298321426</c:v>
                </c:pt>
                <c:pt idx="43291">
                  <c:v>0.29669836199999999</c:v>
                </c:pt>
                <c:pt idx="43292">
                  <c:v>0.29699078200000001</c:v>
                </c:pt>
                <c:pt idx="43293">
                  <c:v>0.29984620200000001</c:v>
                </c:pt>
                <c:pt idx="43294">
                  <c:v>0.30087897200000002</c:v>
                </c:pt>
                <c:pt idx="43295">
                  <c:v>0.29790681600000002</c:v>
                </c:pt>
                <c:pt idx="43296">
                  <c:v>0.297699094</c:v>
                </c:pt>
                <c:pt idx="43297">
                  <c:v>0.30052498</c:v>
                </c:pt>
                <c:pt idx="43298">
                  <c:v>0.30213832899999998</c:v>
                </c:pt>
                <c:pt idx="43299">
                  <c:v>0.300504416</c:v>
                </c:pt>
                <c:pt idx="43300">
                  <c:v>0.302852809</c:v>
                </c:pt>
                <c:pt idx="43301">
                  <c:v>0.30044233799999998</c:v>
                </c:pt>
                <c:pt idx="43302">
                  <c:v>0.302192032</c:v>
                </c:pt>
                <c:pt idx="43303">
                  <c:v>0.30509972600000002</c:v>
                </c:pt>
                <c:pt idx="43304">
                  <c:v>0.301203787</c:v>
                </c:pt>
                <c:pt idx="43305">
                  <c:v>0.299191296</c:v>
                </c:pt>
                <c:pt idx="43306">
                  <c:v>0.303423047</c:v>
                </c:pt>
                <c:pt idx="43307">
                  <c:v>0.30312049400000002</c:v>
                </c:pt>
                <c:pt idx="43308">
                  <c:v>0.300456524</c:v>
                </c:pt>
                <c:pt idx="43309">
                  <c:v>0.30169075699999998</c:v>
                </c:pt>
                <c:pt idx="43310">
                  <c:v>0.30001989000000001</c:v>
                </c:pt>
                <c:pt idx="43311">
                  <c:v>0.30280956599999997</c:v>
                </c:pt>
                <c:pt idx="43312">
                  <c:v>0.30187317699999999</c:v>
                </c:pt>
                <c:pt idx="43313">
                  <c:v>0.30445855900000002</c:v>
                </c:pt>
                <c:pt idx="43314">
                  <c:v>0.30428040000000001</c:v>
                </c:pt>
                <c:pt idx="43315">
                  <c:v>0.304944783</c:v>
                </c:pt>
                <c:pt idx="43316">
                  <c:v>0.302650213</c:v>
                </c:pt>
                <c:pt idx="43317">
                  <c:v>0.30599659699999998</c:v>
                </c:pt>
                <c:pt idx="43318">
                  <c:v>0.30779796799999998</c:v>
                </c:pt>
                <c:pt idx="43319">
                  <c:v>0.30818778299999999</c:v>
                </c:pt>
                <c:pt idx="43320">
                  <c:v>0.30965062999999998</c:v>
                </c:pt>
                <c:pt idx="43321">
                  <c:v>0.30779531599999999</c:v>
                </c:pt>
                <c:pt idx="43322">
                  <c:v>0.30901610899999998</c:v>
                </c:pt>
                <c:pt idx="43323">
                  <c:v>0.30971875799999998</c:v>
                </c:pt>
                <c:pt idx="43324">
                  <c:v>0.311597079</c:v>
                </c:pt>
                <c:pt idx="43325">
                  <c:v>0.31270706700000001</c:v>
                </c:pt>
                <c:pt idx="43326">
                  <c:v>0.31184235199999999</c:v>
                </c:pt>
                <c:pt idx="43327">
                  <c:v>0.31102454699999998</c:v>
                </c:pt>
                <c:pt idx="43328">
                  <c:v>0.31262856700000002</c:v>
                </c:pt>
                <c:pt idx="43329">
                  <c:v>0.31057453200000001</c:v>
                </c:pt>
                <c:pt idx="43330">
                  <c:v>0.30971407899999998</c:v>
                </c:pt>
                <c:pt idx="43331">
                  <c:v>0.312280267</c:v>
                </c:pt>
                <c:pt idx="43332">
                  <c:v>0.31283634900000001</c:v>
                </c:pt>
                <c:pt idx="43333">
                  <c:v>0.31137278699999998</c:v>
                </c:pt>
                <c:pt idx="43334">
                  <c:v>0.30996424</c:v>
                </c:pt>
                <c:pt idx="43335">
                  <c:v>0.30972960599999999</c:v>
                </c:pt>
                <c:pt idx="43336">
                  <c:v>0.31051817500000001</c:v>
                </c:pt>
                <c:pt idx="43337">
                  <c:v>0.30785739400000001</c:v>
                </c:pt>
                <c:pt idx="43338">
                  <c:v>0.31183588499999998</c:v>
                </c:pt>
                <c:pt idx="43339">
                  <c:v>0.311862737</c:v>
                </c:pt>
                <c:pt idx="43340">
                  <c:v>0.30908268700000002</c:v>
                </c:pt>
                <c:pt idx="43341">
                  <c:v>0.31148281700000002</c:v>
                </c:pt>
                <c:pt idx="43342">
                  <c:v>0.31257444600000001</c:v>
                </c:pt>
                <c:pt idx="43343">
                  <c:v>0.31358563900000003</c:v>
                </c:pt>
                <c:pt idx="43344">
                  <c:v>0.31283384600000003</c:v>
                </c:pt>
                <c:pt idx="43345">
                  <c:v>0.31448340400000002</c:v>
                </c:pt>
                <c:pt idx="43346">
                  <c:v>0.31483280699999999</c:v>
                </c:pt>
                <c:pt idx="43347">
                  <c:v>0.31307658599999999</c:v>
                </c:pt>
                <c:pt idx="43348">
                  <c:v>0.31484571099999997</c:v>
                </c:pt>
                <c:pt idx="43349">
                  <c:v>0.31661054500000002</c:v>
                </c:pt>
                <c:pt idx="43350">
                  <c:v>0.31435352599999999</c:v>
                </c:pt>
                <c:pt idx="43351">
                  <c:v>0.31434601499999998</c:v>
                </c:pt>
                <c:pt idx="43352">
                  <c:v>0.31363227999999999</c:v>
                </c:pt>
                <c:pt idx="43353">
                  <c:v>0.31272459000000002</c:v>
                </c:pt>
                <c:pt idx="43354">
                  <c:v>0.31083694099999998</c:v>
                </c:pt>
                <c:pt idx="43355">
                  <c:v>0.31272503699999998</c:v>
                </c:pt>
                <c:pt idx="43356">
                  <c:v>0.31239453</c:v>
                </c:pt>
                <c:pt idx="43357">
                  <c:v>0.315098763</c:v>
                </c:pt>
                <c:pt idx="43358">
                  <c:v>0.31301405999999998</c:v>
                </c:pt>
                <c:pt idx="43359">
                  <c:v>0.31367415199999998</c:v>
                </c:pt>
                <c:pt idx="43360">
                  <c:v>0.31307998300000001</c:v>
                </c:pt>
                <c:pt idx="43361">
                  <c:v>0.31588551399999998</c:v>
                </c:pt>
                <c:pt idx="43362">
                  <c:v>0.31538349399999999</c:v>
                </c:pt>
                <c:pt idx="43363">
                  <c:v>0.315019041</c:v>
                </c:pt>
                <c:pt idx="43364">
                  <c:v>0.31516709900000001</c:v>
                </c:pt>
                <c:pt idx="43365">
                  <c:v>0.316240668</c:v>
                </c:pt>
                <c:pt idx="43366">
                  <c:v>0.31400760999999999</c:v>
                </c:pt>
                <c:pt idx="43367">
                  <c:v>0.31462773700000002</c:v>
                </c:pt>
                <c:pt idx="43368">
                  <c:v>0.31605970900000002</c:v>
                </c:pt>
                <c:pt idx="43369">
                  <c:v>0.31793579500000002</c:v>
                </c:pt>
                <c:pt idx="43370">
                  <c:v>0.319097191</c:v>
                </c:pt>
                <c:pt idx="43371">
                  <c:v>0.31723216199999998</c:v>
                </c:pt>
                <c:pt idx="43372">
                  <c:v>0.31799516100000003</c:v>
                </c:pt>
                <c:pt idx="43373">
                  <c:v>0.31794878799999998</c:v>
                </c:pt>
                <c:pt idx="43374">
                  <c:v>0.31645557299999999</c:v>
                </c:pt>
                <c:pt idx="43375">
                  <c:v>0.31852555300000002</c:v>
                </c:pt>
                <c:pt idx="43376">
                  <c:v>0.31997272399999999</c:v>
                </c:pt>
                <c:pt idx="43377">
                  <c:v>0.31852141</c:v>
                </c:pt>
                <c:pt idx="43378">
                  <c:v>0.31833580099999997</c:v>
                </c:pt>
                <c:pt idx="43379">
                  <c:v>0.32053652399999999</c:v>
                </c:pt>
                <c:pt idx="43380">
                  <c:v>0.31905928300000003</c:v>
                </c:pt>
                <c:pt idx="43381">
                  <c:v>0.32082375899999999</c:v>
                </c:pt>
                <c:pt idx="43382">
                  <c:v>0.319360107</c:v>
                </c:pt>
                <c:pt idx="43383">
                  <c:v>0.31808671399999999</c:v>
                </c:pt>
                <c:pt idx="43384">
                  <c:v>0.317007333</c:v>
                </c:pt>
                <c:pt idx="43385">
                  <c:v>0.32078275099999998</c:v>
                </c:pt>
                <c:pt idx="43386">
                  <c:v>0.31625935399999999</c:v>
                </c:pt>
                <c:pt idx="43387">
                  <c:v>0.315136939</c:v>
                </c:pt>
                <c:pt idx="43388">
                  <c:v>0.317608893</c:v>
                </c:pt>
                <c:pt idx="43389">
                  <c:v>0.31572878399999998</c:v>
                </c:pt>
                <c:pt idx="43390">
                  <c:v>0.313205183</c:v>
                </c:pt>
                <c:pt idx="43391">
                  <c:v>0.31108882999999998</c:v>
                </c:pt>
                <c:pt idx="43392">
                  <c:v>0.31020015499999998</c:v>
                </c:pt>
                <c:pt idx="43393">
                  <c:v>0.31019383699999997</c:v>
                </c:pt>
                <c:pt idx="43394">
                  <c:v>0.31085801099999999</c:v>
                </c:pt>
                <c:pt idx="43395">
                  <c:v>0.30840545899999999</c:v>
                </c:pt>
                <c:pt idx="43396">
                  <c:v>0.30540061000000002</c:v>
                </c:pt>
                <c:pt idx="43397">
                  <c:v>0.30547130099999997</c:v>
                </c:pt>
                <c:pt idx="43398">
                  <c:v>0.306940824</c:v>
                </c:pt>
                <c:pt idx="43399">
                  <c:v>0.30374196199999998</c:v>
                </c:pt>
                <c:pt idx="43400">
                  <c:v>0.30313849399999998</c:v>
                </c:pt>
                <c:pt idx="43401">
                  <c:v>0.30181780499999999</c:v>
                </c:pt>
                <c:pt idx="43402">
                  <c:v>0.30240476100000002</c:v>
                </c:pt>
                <c:pt idx="43403">
                  <c:v>0.29914394</c:v>
                </c:pt>
                <c:pt idx="43404">
                  <c:v>0.29834419499999998</c:v>
                </c:pt>
                <c:pt idx="43405">
                  <c:v>0.29953298</c:v>
                </c:pt>
                <c:pt idx="43406">
                  <c:v>0.29743388300000001</c:v>
                </c:pt>
                <c:pt idx="43407">
                  <c:v>0.29692238599999998</c:v>
                </c:pt>
                <c:pt idx="43408">
                  <c:v>0.29752159099999997</c:v>
                </c:pt>
                <c:pt idx="43409">
                  <c:v>0.29227423699999999</c:v>
                </c:pt>
                <c:pt idx="43410">
                  <c:v>0.294050545</c:v>
                </c:pt>
                <c:pt idx="43411">
                  <c:v>0.29240065799999998</c:v>
                </c:pt>
                <c:pt idx="43412">
                  <c:v>0.29345342499999999</c:v>
                </c:pt>
                <c:pt idx="43413">
                  <c:v>0.29347685000000001</c:v>
                </c:pt>
                <c:pt idx="43414">
                  <c:v>0.29083260900000002</c:v>
                </c:pt>
                <c:pt idx="43415">
                  <c:v>0.289144605</c:v>
                </c:pt>
                <c:pt idx="43416">
                  <c:v>0.28836321799999998</c:v>
                </c:pt>
                <c:pt idx="43417">
                  <c:v>0.284915209</c:v>
                </c:pt>
                <c:pt idx="43418">
                  <c:v>0.28080061099999998</c:v>
                </c:pt>
                <c:pt idx="43419">
                  <c:v>0.28319168099999997</c:v>
                </c:pt>
                <c:pt idx="43420">
                  <c:v>0.27865177400000002</c:v>
                </c:pt>
                <c:pt idx="43421">
                  <c:v>0.27975436999999997</c:v>
                </c:pt>
                <c:pt idx="43422">
                  <c:v>0.280464351</c:v>
                </c:pt>
                <c:pt idx="43423">
                  <c:v>0.276652962</c:v>
                </c:pt>
                <c:pt idx="43424">
                  <c:v>0.272468865</c:v>
                </c:pt>
                <c:pt idx="43425">
                  <c:v>0.27081265999999998</c:v>
                </c:pt>
                <c:pt idx="43426">
                  <c:v>0.27409607200000002</c:v>
                </c:pt>
                <c:pt idx="43427">
                  <c:v>0.27370733000000003</c:v>
                </c:pt>
                <c:pt idx="43428">
                  <c:v>0.27252143600000001</c:v>
                </c:pt>
                <c:pt idx="43429">
                  <c:v>0.27320820099999998</c:v>
                </c:pt>
                <c:pt idx="43430">
                  <c:v>0.26943823700000002</c:v>
                </c:pt>
                <c:pt idx="43431">
                  <c:v>0.272536844</c:v>
                </c:pt>
                <c:pt idx="43432">
                  <c:v>0.27064600599999999</c:v>
                </c:pt>
                <c:pt idx="43433">
                  <c:v>0.26835015400000001</c:v>
                </c:pt>
                <c:pt idx="43434">
                  <c:v>0.26905590299999999</c:v>
                </c:pt>
                <c:pt idx="43435">
                  <c:v>0.27150291199999999</c:v>
                </c:pt>
                <c:pt idx="43436">
                  <c:v>0.27056306600000002</c:v>
                </c:pt>
                <c:pt idx="43437">
                  <c:v>0.27119523299999998</c:v>
                </c:pt>
                <c:pt idx="43438">
                  <c:v>0.27051186599999999</c:v>
                </c:pt>
                <c:pt idx="43439">
                  <c:v>0.27121999899999999</c:v>
                </c:pt>
                <c:pt idx="43440">
                  <c:v>0.26919200999999998</c:v>
                </c:pt>
                <c:pt idx="43441">
                  <c:v>0.270769447</c:v>
                </c:pt>
                <c:pt idx="43442">
                  <c:v>0.27165868900000001</c:v>
                </c:pt>
                <c:pt idx="43443">
                  <c:v>0.27326744800000002</c:v>
                </c:pt>
                <c:pt idx="43444">
                  <c:v>0.26980641500000002</c:v>
                </c:pt>
                <c:pt idx="43445">
                  <c:v>0.27235236800000001</c:v>
                </c:pt>
                <c:pt idx="43446">
                  <c:v>0.27638944999999998</c:v>
                </c:pt>
                <c:pt idx="43447">
                  <c:v>0.27046421199999998</c:v>
                </c:pt>
                <c:pt idx="43448">
                  <c:v>0.27264267199999997</c:v>
                </c:pt>
                <c:pt idx="43449">
                  <c:v>0.27323958300000001</c:v>
                </c:pt>
                <c:pt idx="43450">
                  <c:v>0.27163448899999998</c:v>
                </c:pt>
                <c:pt idx="43451">
                  <c:v>0.27432557899999999</c:v>
                </c:pt>
                <c:pt idx="43452">
                  <c:v>0.27511522199999999</c:v>
                </c:pt>
                <c:pt idx="43453">
                  <c:v>0.27100628599999999</c:v>
                </c:pt>
                <c:pt idx="43454">
                  <c:v>0.27154129700000001</c:v>
                </c:pt>
                <c:pt idx="43455">
                  <c:v>0.27188727299999998</c:v>
                </c:pt>
                <c:pt idx="43456">
                  <c:v>0.27149525299999999</c:v>
                </c:pt>
                <c:pt idx="43457">
                  <c:v>0.27317857699999998</c:v>
                </c:pt>
                <c:pt idx="43458">
                  <c:v>0.26951804800000001</c:v>
                </c:pt>
                <c:pt idx="43459">
                  <c:v>0.27097472500000003</c:v>
                </c:pt>
                <c:pt idx="43460">
                  <c:v>0.27115499999999998</c:v>
                </c:pt>
                <c:pt idx="43461">
                  <c:v>0.26731607299999999</c:v>
                </c:pt>
                <c:pt idx="43462">
                  <c:v>0.27011290199999999</c:v>
                </c:pt>
                <c:pt idx="43463">
                  <c:v>0.267604917</c:v>
                </c:pt>
                <c:pt idx="43464">
                  <c:v>0.26445651100000001</c:v>
                </c:pt>
                <c:pt idx="43465">
                  <c:v>0.26689136000000002</c:v>
                </c:pt>
                <c:pt idx="43466">
                  <c:v>0.26636618400000001</c:v>
                </c:pt>
                <c:pt idx="43467">
                  <c:v>0.26301827999999999</c:v>
                </c:pt>
                <c:pt idx="43468">
                  <c:v>0.26509898900000001</c:v>
                </c:pt>
                <c:pt idx="43469">
                  <c:v>0.262281924</c:v>
                </c:pt>
                <c:pt idx="43470">
                  <c:v>0.26143664100000003</c:v>
                </c:pt>
                <c:pt idx="43471">
                  <c:v>0.25912710999999999</c:v>
                </c:pt>
                <c:pt idx="43472">
                  <c:v>0.25865518999999998</c:v>
                </c:pt>
                <c:pt idx="43473">
                  <c:v>0.258242309</c:v>
                </c:pt>
                <c:pt idx="43474">
                  <c:v>0.25676104399999999</c:v>
                </c:pt>
                <c:pt idx="43475">
                  <c:v>0.25665453100000002</c:v>
                </c:pt>
                <c:pt idx="43476">
                  <c:v>0.25701913199999998</c:v>
                </c:pt>
                <c:pt idx="43477">
                  <c:v>0.25373130999999999</c:v>
                </c:pt>
                <c:pt idx="43478">
                  <c:v>0.25268149400000001</c:v>
                </c:pt>
                <c:pt idx="43479">
                  <c:v>0.254422694</c:v>
                </c:pt>
                <c:pt idx="43480">
                  <c:v>0.25582724800000001</c:v>
                </c:pt>
                <c:pt idx="43481">
                  <c:v>0.25294601900000002</c:v>
                </c:pt>
                <c:pt idx="43482">
                  <c:v>0.25179925600000003</c:v>
                </c:pt>
                <c:pt idx="43483">
                  <c:v>0.25313296899999999</c:v>
                </c:pt>
                <c:pt idx="43484">
                  <c:v>0.24911159299999999</c:v>
                </c:pt>
                <c:pt idx="43485">
                  <c:v>0.24858137999999999</c:v>
                </c:pt>
                <c:pt idx="43486">
                  <c:v>0.24931322</c:v>
                </c:pt>
                <c:pt idx="43487">
                  <c:v>0.24982288499999999</c:v>
                </c:pt>
                <c:pt idx="43488">
                  <c:v>0.245836675</c:v>
                </c:pt>
                <c:pt idx="43489">
                  <c:v>0.24828732000000001</c:v>
                </c:pt>
                <c:pt idx="43490">
                  <c:v>0.245547459</c:v>
                </c:pt>
                <c:pt idx="43491">
                  <c:v>0.24205680199999999</c:v>
                </c:pt>
                <c:pt idx="43492">
                  <c:v>0.243738592</c:v>
                </c:pt>
                <c:pt idx="43493">
                  <c:v>0.24671316099999999</c:v>
                </c:pt>
                <c:pt idx="43494">
                  <c:v>0.24830173</c:v>
                </c:pt>
                <c:pt idx="43495">
                  <c:v>0.243051246</c:v>
                </c:pt>
                <c:pt idx="43496">
                  <c:v>0.23845010999999999</c:v>
                </c:pt>
                <c:pt idx="43497">
                  <c:v>0.239822075</c:v>
                </c:pt>
                <c:pt idx="43498">
                  <c:v>0.241420776</c:v>
                </c:pt>
                <c:pt idx="43499">
                  <c:v>0.24041663099999999</c:v>
                </c:pt>
                <c:pt idx="43500">
                  <c:v>0.23941022200000001</c:v>
                </c:pt>
                <c:pt idx="43501">
                  <c:v>0.240401223</c:v>
                </c:pt>
                <c:pt idx="43502">
                  <c:v>0.241902441</c:v>
                </c:pt>
                <c:pt idx="43503">
                  <c:v>0.24177114699999999</c:v>
                </c:pt>
                <c:pt idx="43504">
                  <c:v>0.23547837099999999</c:v>
                </c:pt>
                <c:pt idx="43505">
                  <c:v>0.23685228799999999</c:v>
                </c:pt>
                <c:pt idx="43506">
                  <c:v>0.237700939</c:v>
                </c:pt>
                <c:pt idx="43507">
                  <c:v>0.23808264700000001</c:v>
                </c:pt>
                <c:pt idx="43508">
                  <c:v>0.23796068100000001</c:v>
                </c:pt>
                <c:pt idx="43509">
                  <c:v>0.238358915</c:v>
                </c:pt>
                <c:pt idx="43510">
                  <c:v>0.241348848</c:v>
                </c:pt>
                <c:pt idx="43511">
                  <c:v>0.23935221100000001</c:v>
                </c:pt>
                <c:pt idx="43512">
                  <c:v>0.24193973799999999</c:v>
                </c:pt>
                <c:pt idx="43513">
                  <c:v>0.2399773</c:v>
                </c:pt>
                <c:pt idx="43514">
                  <c:v>0.24155283</c:v>
                </c:pt>
                <c:pt idx="43515">
                  <c:v>0.241403908</c:v>
                </c:pt>
                <c:pt idx="43516">
                  <c:v>0.23896925199999999</c:v>
                </c:pt>
                <c:pt idx="43517">
                  <c:v>0.24001835299999999</c:v>
                </c:pt>
                <c:pt idx="43518">
                  <c:v>0.24255581200000001</c:v>
                </c:pt>
                <c:pt idx="43519">
                  <c:v>0.24130012100000001</c:v>
                </c:pt>
                <c:pt idx="43520">
                  <c:v>0.24068146900000001</c:v>
                </c:pt>
                <c:pt idx="43521">
                  <c:v>0.24129347500000001</c:v>
                </c:pt>
                <c:pt idx="43522">
                  <c:v>0.23944445</c:v>
                </c:pt>
                <c:pt idx="43523">
                  <c:v>0.23970380399999999</c:v>
                </c:pt>
                <c:pt idx="43524">
                  <c:v>0.23653437199999999</c:v>
                </c:pt>
                <c:pt idx="43525">
                  <c:v>0.23669257799999999</c:v>
                </c:pt>
                <c:pt idx="43526">
                  <c:v>0.23709099</c:v>
                </c:pt>
                <c:pt idx="43527">
                  <c:v>0.23688192699999999</c:v>
                </c:pt>
                <c:pt idx="43528">
                  <c:v>0.23589602100000001</c:v>
                </c:pt>
                <c:pt idx="43529">
                  <c:v>0.236072794</c:v>
                </c:pt>
                <c:pt idx="43530">
                  <c:v>0.23513989199999999</c:v>
                </c:pt>
                <c:pt idx="43531">
                  <c:v>0.23076021699999999</c:v>
                </c:pt>
                <c:pt idx="43532">
                  <c:v>0.22582671000000001</c:v>
                </c:pt>
                <c:pt idx="43533">
                  <c:v>0.23028778999999999</c:v>
                </c:pt>
                <c:pt idx="43534">
                  <c:v>0.22807097400000001</c:v>
                </c:pt>
                <c:pt idx="43535">
                  <c:v>0.22768819300000001</c:v>
                </c:pt>
                <c:pt idx="43536">
                  <c:v>0.22783999099999999</c:v>
                </c:pt>
                <c:pt idx="43537">
                  <c:v>0.22759485199999999</c:v>
                </c:pt>
                <c:pt idx="43538">
                  <c:v>0.22371728699999999</c:v>
                </c:pt>
                <c:pt idx="43539">
                  <c:v>0.22200489000000001</c:v>
                </c:pt>
                <c:pt idx="43540">
                  <c:v>0.223676547</c:v>
                </c:pt>
                <c:pt idx="43541">
                  <c:v>0.22191596</c:v>
                </c:pt>
                <c:pt idx="43542">
                  <c:v>0.22075642600000001</c:v>
                </c:pt>
                <c:pt idx="43543">
                  <c:v>0.22282589999999999</c:v>
                </c:pt>
                <c:pt idx="43544">
                  <c:v>0.225409955</c:v>
                </c:pt>
                <c:pt idx="43545">
                  <c:v>0.224008128</c:v>
                </c:pt>
                <c:pt idx="43546">
                  <c:v>0.22247254799999999</c:v>
                </c:pt>
                <c:pt idx="43547">
                  <c:v>0.224857748</c:v>
                </c:pt>
                <c:pt idx="43548">
                  <c:v>0.22461700400000001</c:v>
                </c:pt>
                <c:pt idx="43549">
                  <c:v>0.22204726899999999</c:v>
                </c:pt>
                <c:pt idx="43550">
                  <c:v>0.22511921800000001</c:v>
                </c:pt>
                <c:pt idx="43551">
                  <c:v>0.22629407000000001</c:v>
                </c:pt>
                <c:pt idx="43552">
                  <c:v>0.221864432</c:v>
                </c:pt>
                <c:pt idx="43553">
                  <c:v>0.22308561199999999</c:v>
                </c:pt>
                <c:pt idx="43554">
                  <c:v>0.224694967</c:v>
                </c:pt>
                <c:pt idx="43555">
                  <c:v>0.22567983</c:v>
                </c:pt>
                <c:pt idx="43556">
                  <c:v>0.22832514300000001</c:v>
                </c:pt>
                <c:pt idx="43557">
                  <c:v>0.229358584</c:v>
                </c:pt>
                <c:pt idx="43558">
                  <c:v>0.227679461</c:v>
                </c:pt>
                <c:pt idx="43559">
                  <c:v>0.22896683200000001</c:v>
                </c:pt>
                <c:pt idx="43560">
                  <c:v>0.23548865299999999</c:v>
                </c:pt>
                <c:pt idx="43561">
                  <c:v>0.23423029500000001</c:v>
                </c:pt>
                <c:pt idx="43562">
                  <c:v>0.22439204200000001</c:v>
                </c:pt>
                <c:pt idx="43563">
                  <c:v>0.22711885000000001</c:v>
                </c:pt>
                <c:pt idx="43564">
                  <c:v>0.23974064</c:v>
                </c:pt>
                <c:pt idx="43565">
                  <c:v>0.23090250800000001</c:v>
                </c:pt>
                <c:pt idx="43566">
                  <c:v>0.23672896600000001</c:v>
                </c:pt>
                <c:pt idx="43567">
                  <c:v>0.247882664</c:v>
                </c:pt>
                <c:pt idx="43568">
                  <c:v>0.242489755</c:v>
                </c:pt>
                <c:pt idx="43569">
                  <c:v>0.238414869</c:v>
                </c:pt>
                <c:pt idx="43570">
                  <c:v>0.243498042</c:v>
                </c:pt>
                <c:pt idx="43571">
                  <c:v>0.22904281300000001</c:v>
                </c:pt>
                <c:pt idx="43572">
                  <c:v>0.228893131</c:v>
                </c:pt>
                <c:pt idx="43573">
                  <c:v>0.24104967699999999</c:v>
                </c:pt>
                <c:pt idx="43574">
                  <c:v>0.23327244799999999</c:v>
                </c:pt>
                <c:pt idx="43575">
                  <c:v>0.21221047600000001</c:v>
                </c:pt>
                <c:pt idx="43576">
                  <c:v>0.197551638</c:v>
                </c:pt>
                <c:pt idx="43577">
                  <c:v>0.18893021300000001</c:v>
                </c:pt>
                <c:pt idx="43578">
                  <c:v>0.188632995</c:v>
                </c:pt>
                <c:pt idx="43579">
                  <c:v>0.205339879</c:v>
                </c:pt>
                <c:pt idx="43580">
                  <c:v>0.18868580500000001</c:v>
                </c:pt>
                <c:pt idx="43581">
                  <c:v>0.20670704500000001</c:v>
                </c:pt>
                <c:pt idx="43582">
                  <c:v>0.21193323999999999</c:v>
                </c:pt>
                <c:pt idx="43583">
                  <c:v>0.17070885</c:v>
                </c:pt>
                <c:pt idx="43584">
                  <c:v>0.171876907</c:v>
                </c:pt>
                <c:pt idx="43585">
                  <c:v>0.182449788</c:v>
                </c:pt>
                <c:pt idx="43586">
                  <c:v>0.17146503900000001</c:v>
                </c:pt>
                <c:pt idx="43587">
                  <c:v>0.18428857600000001</c:v>
                </c:pt>
                <c:pt idx="43588">
                  <c:v>0.18875096699999999</c:v>
                </c:pt>
                <c:pt idx="43589">
                  <c:v>0.17745038899999999</c:v>
                </c:pt>
                <c:pt idx="43590">
                  <c:v>0.17499469200000001</c:v>
                </c:pt>
                <c:pt idx="43591">
                  <c:v>0.18175253299999999</c:v>
                </c:pt>
                <c:pt idx="43592">
                  <c:v>0.17996820799999999</c:v>
                </c:pt>
                <c:pt idx="43593">
                  <c:v>0.183771133</c:v>
                </c:pt>
                <c:pt idx="43594">
                  <c:v>0.193253592</c:v>
                </c:pt>
                <c:pt idx="43595">
                  <c:v>0.185586005</c:v>
                </c:pt>
                <c:pt idx="43596">
                  <c:v>0.18640199299999999</c:v>
                </c:pt>
                <c:pt idx="43597">
                  <c:v>0.19313915100000001</c:v>
                </c:pt>
                <c:pt idx="43598">
                  <c:v>0.19387258600000001</c:v>
                </c:pt>
                <c:pt idx="43599">
                  <c:v>0.191054687</c:v>
                </c:pt>
                <c:pt idx="43600">
                  <c:v>0.191557229</c:v>
                </c:pt>
                <c:pt idx="43601">
                  <c:v>0.194984987</c:v>
                </c:pt>
                <c:pt idx="43602">
                  <c:v>0.197773054</c:v>
                </c:pt>
                <c:pt idx="43603">
                  <c:v>0.19854749699999999</c:v>
                </c:pt>
                <c:pt idx="43604">
                  <c:v>0.19917093199999999</c:v>
                </c:pt>
                <c:pt idx="43605">
                  <c:v>0.20141811700000001</c:v>
                </c:pt>
                <c:pt idx="43606">
                  <c:v>0.199391708</c:v>
                </c:pt>
                <c:pt idx="43607">
                  <c:v>0.19797836199999999</c:v>
                </c:pt>
                <c:pt idx="43608">
                  <c:v>0.19817011100000001</c:v>
                </c:pt>
                <c:pt idx="43609">
                  <c:v>0.19495230899999999</c:v>
                </c:pt>
                <c:pt idx="43610">
                  <c:v>0.19147582399999999</c:v>
                </c:pt>
                <c:pt idx="43611">
                  <c:v>0.18611595</c:v>
                </c:pt>
                <c:pt idx="43612">
                  <c:v>0.18266342599999999</c:v>
                </c:pt>
                <c:pt idx="43613">
                  <c:v>0.18219329400000001</c:v>
                </c:pt>
                <c:pt idx="43614">
                  <c:v>0.184978172</c:v>
                </c:pt>
                <c:pt idx="43615">
                  <c:v>0.17928048999999999</c:v>
                </c:pt>
                <c:pt idx="43616">
                  <c:v>0.17508307100000001</c:v>
                </c:pt>
                <c:pt idx="43617">
                  <c:v>0.17251677800000001</c:v>
                </c:pt>
                <c:pt idx="43618">
                  <c:v>0.17505609999999999</c:v>
                </c:pt>
                <c:pt idx="43619">
                  <c:v>0.172058612</c:v>
                </c:pt>
                <c:pt idx="43620">
                  <c:v>0.164583653</c:v>
                </c:pt>
                <c:pt idx="43621">
                  <c:v>0.16865705</c:v>
                </c:pt>
                <c:pt idx="43622">
                  <c:v>0.174518123</c:v>
                </c:pt>
                <c:pt idx="43623">
                  <c:v>0.164890811</c:v>
                </c:pt>
                <c:pt idx="43624">
                  <c:v>0.16180367800000001</c:v>
                </c:pt>
                <c:pt idx="43625">
                  <c:v>0.165400088</c:v>
                </c:pt>
                <c:pt idx="43626">
                  <c:v>0.16281496000000001</c:v>
                </c:pt>
                <c:pt idx="43627">
                  <c:v>0.160098985</c:v>
                </c:pt>
                <c:pt idx="43628">
                  <c:v>0.154514596</c:v>
                </c:pt>
                <c:pt idx="43629">
                  <c:v>0.156736031</c:v>
                </c:pt>
                <c:pt idx="43630">
                  <c:v>0.15686945599999999</c:v>
                </c:pt>
                <c:pt idx="43631">
                  <c:v>0.16019156600000001</c:v>
                </c:pt>
                <c:pt idx="43632">
                  <c:v>0.15735423600000001</c:v>
                </c:pt>
                <c:pt idx="43633">
                  <c:v>0.160347819</c:v>
                </c:pt>
                <c:pt idx="43634">
                  <c:v>0.15332293499999999</c:v>
                </c:pt>
                <c:pt idx="43635">
                  <c:v>0.150774822</c:v>
                </c:pt>
                <c:pt idx="43636">
                  <c:v>0.150697052</c:v>
                </c:pt>
                <c:pt idx="43637">
                  <c:v>0.14544227700000001</c:v>
                </c:pt>
                <c:pt idx="43638">
                  <c:v>0.14494480200000001</c:v>
                </c:pt>
                <c:pt idx="43639">
                  <c:v>0.149846375</c:v>
                </c:pt>
                <c:pt idx="43640">
                  <c:v>0.14520049099999999</c:v>
                </c:pt>
                <c:pt idx="43641">
                  <c:v>0.14261142900000001</c:v>
                </c:pt>
                <c:pt idx="43642">
                  <c:v>0.14105427300000001</c:v>
                </c:pt>
                <c:pt idx="43643">
                  <c:v>0.132233351</c:v>
                </c:pt>
                <c:pt idx="43644">
                  <c:v>0.13055422899999999</c:v>
                </c:pt>
                <c:pt idx="43645">
                  <c:v>0.12966744599999999</c:v>
                </c:pt>
                <c:pt idx="43646">
                  <c:v>0.12625086299999999</c:v>
                </c:pt>
                <c:pt idx="43647">
                  <c:v>0.12426438200000001</c:v>
                </c:pt>
                <c:pt idx="43648">
                  <c:v>0.122547172</c:v>
                </c:pt>
                <c:pt idx="43649">
                  <c:v>0.119828887</c:v>
                </c:pt>
                <c:pt idx="43650">
                  <c:v>0.112590946</c:v>
                </c:pt>
                <c:pt idx="43651">
                  <c:v>0.10977128899999999</c:v>
                </c:pt>
                <c:pt idx="43652">
                  <c:v>0.108898833</c:v>
                </c:pt>
                <c:pt idx="43653">
                  <c:v>0.10453151199999999</c:v>
                </c:pt>
                <c:pt idx="43654">
                  <c:v>9.7825408000000003E-2</c:v>
                </c:pt>
                <c:pt idx="43655">
                  <c:v>9.9887766000000003E-2</c:v>
                </c:pt>
                <c:pt idx="43656">
                  <c:v>9.8497860000000007E-2</c:v>
                </c:pt>
                <c:pt idx="43657">
                  <c:v>9.8874345000000002E-2</c:v>
                </c:pt>
                <c:pt idx="43658">
                  <c:v>0.10488244100000001</c:v>
                </c:pt>
                <c:pt idx="43659">
                  <c:v>9.6137001999999999E-2</c:v>
                </c:pt>
                <c:pt idx="43660">
                  <c:v>9.8236642999999998E-2</c:v>
                </c:pt>
                <c:pt idx="43661">
                  <c:v>0.11421126099999999</c:v>
                </c:pt>
                <c:pt idx="43662">
                  <c:v>0.117363647</c:v>
                </c:pt>
                <c:pt idx="43663">
                  <c:v>0.113179393</c:v>
                </c:pt>
                <c:pt idx="43664">
                  <c:v>0.121036254</c:v>
                </c:pt>
                <c:pt idx="43665">
                  <c:v>0.123222701</c:v>
                </c:pt>
                <c:pt idx="43666">
                  <c:v>0.12072359000000001</c:v>
                </c:pt>
                <c:pt idx="43667">
                  <c:v>0.13087828500000001</c:v>
                </c:pt>
                <c:pt idx="43668">
                  <c:v>0.120976396</c:v>
                </c:pt>
                <c:pt idx="43669">
                  <c:v>0.124557629</c:v>
                </c:pt>
                <c:pt idx="43670">
                  <c:v>0.133110374</c:v>
                </c:pt>
                <c:pt idx="43671">
                  <c:v>0.116899379</c:v>
                </c:pt>
                <c:pt idx="43672">
                  <c:v>0.120406233</c:v>
                </c:pt>
                <c:pt idx="43673">
                  <c:v>0.130865857</c:v>
                </c:pt>
                <c:pt idx="43674">
                  <c:v>0.119989239</c:v>
                </c:pt>
                <c:pt idx="43675">
                  <c:v>0.113132671</c:v>
                </c:pt>
                <c:pt idx="43676">
                  <c:v>0.115353741</c:v>
                </c:pt>
                <c:pt idx="43677">
                  <c:v>0.112446912</c:v>
                </c:pt>
                <c:pt idx="43678">
                  <c:v>0.104857437</c:v>
                </c:pt>
                <c:pt idx="43679">
                  <c:v>0.104266413</c:v>
                </c:pt>
                <c:pt idx="43680">
                  <c:v>9.7297183999999995E-2</c:v>
                </c:pt>
                <c:pt idx="43681">
                  <c:v>9.7685806E-2</c:v>
                </c:pt>
                <c:pt idx="43682">
                  <c:v>9.4516649999999994E-2</c:v>
                </c:pt>
                <c:pt idx="43683">
                  <c:v>8.7711154999999999E-2</c:v>
                </c:pt>
                <c:pt idx="43684">
                  <c:v>8.7428063E-2</c:v>
                </c:pt>
                <c:pt idx="43685">
                  <c:v>8.2431138000000001E-2</c:v>
                </c:pt>
                <c:pt idx="43686">
                  <c:v>7.8430541000000006E-2</c:v>
                </c:pt>
                <c:pt idx="43687">
                  <c:v>7.1866243999999996E-2</c:v>
                </c:pt>
                <c:pt idx="43688">
                  <c:v>6.8781771000000005E-2</c:v>
                </c:pt>
                <c:pt idx="43689">
                  <c:v>6.8129875000000006E-2</c:v>
                </c:pt>
                <c:pt idx="43690">
                  <c:v>6.9506995000000002E-2</c:v>
                </c:pt>
                <c:pt idx="43691">
                  <c:v>6.6369891E-2</c:v>
                </c:pt>
                <c:pt idx="43692">
                  <c:v>6.7088417999999997E-2</c:v>
                </c:pt>
                <c:pt idx="43693">
                  <c:v>6.7450486000000004E-2</c:v>
                </c:pt>
                <c:pt idx="43694">
                  <c:v>6.4562022999999996E-2</c:v>
                </c:pt>
                <c:pt idx="43695">
                  <c:v>6.4849853999999998E-2</c:v>
                </c:pt>
                <c:pt idx="43696">
                  <c:v>6.2584302999999994E-2</c:v>
                </c:pt>
                <c:pt idx="43697">
                  <c:v>6.6418260000000007E-2</c:v>
                </c:pt>
                <c:pt idx="43698">
                  <c:v>7.0172518000000003E-2</c:v>
                </c:pt>
                <c:pt idx="43699">
                  <c:v>7.1224450999999994E-2</c:v>
                </c:pt>
                <c:pt idx="43700">
                  <c:v>7.2956568999999999E-2</c:v>
                </c:pt>
                <c:pt idx="43701">
                  <c:v>7.4577376000000001E-2</c:v>
                </c:pt>
                <c:pt idx="43702">
                  <c:v>7.4108660000000007E-2</c:v>
                </c:pt>
                <c:pt idx="43703">
                  <c:v>7.4683785000000003E-2</c:v>
                </c:pt>
                <c:pt idx="43704">
                  <c:v>7.9539529999999997E-2</c:v>
                </c:pt>
                <c:pt idx="43705">
                  <c:v>8.0334626000000006E-2</c:v>
                </c:pt>
                <c:pt idx="43706">
                  <c:v>7.7188364999999995E-2</c:v>
                </c:pt>
                <c:pt idx="43707">
                  <c:v>8.0632730999999999E-2</c:v>
                </c:pt>
                <c:pt idx="43708">
                  <c:v>7.8835897000000002E-2</c:v>
                </c:pt>
                <c:pt idx="43709">
                  <c:v>8.2654937999999997E-2</c:v>
                </c:pt>
                <c:pt idx="43710">
                  <c:v>7.9168326999999997E-2</c:v>
                </c:pt>
                <c:pt idx="43711">
                  <c:v>8.1788531999999997E-2</c:v>
                </c:pt>
                <c:pt idx="43712">
                  <c:v>7.9128302999999997E-2</c:v>
                </c:pt>
                <c:pt idx="43713">
                  <c:v>7.9513877999999996E-2</c:v>
                </c:pt>
                <c:pt idx="43714">
                  <c:v>7.4867993999999993E-2</c:v>
                </c:pt>
                <c:pt idx="43715">
                  <c:v>7.4650593000000001E-2</c:v>
                </c:pt>
                <c:pt idx="43716">
                  <c:v>7.3017545000000003E-2</c:v>
                </c:pt>
                <c:pt idx="43717">
                  <c:v>7.7961102000000004E-2</c:v>
                </c:pt>
                <c:pt idx="43718">
                  <c:v>7.5642556E-2</c:v>
                </c:pt>
                <c:pt idx="43719">
                  <c:v>7.8516625000000007E-2</c:v>
                </c:pt>
                <c:pt idx="43720">
                  <c:v>8.2845061999999997E-2</c:v>
                </c:pt>
                <c:pt idx="43721">
                  <c:v>7.4195689999999995E-2</c:v>
                </c:pt>
                <c:pt idx="43722">
                  <c:v>7.0248082000000003E-2</c:v>
                </c:pt>
                <c:pt idx="43723">
                  <c:v>7.2719312999999994E-2</c:v>
                </c:pt>
                <c:pt idx="43724">
                  <c:v>7.0907831000000004E-2</c:v>
                </c:pt>
                <c:pt idx="43725">
                  <c:v>6.5371208E-2</c:v>
                </c:pt>
                <c:pt idx="43726">
                  <c:v>6.1234519000000001E-2</c:v>
                </c:pt>
                <c:pt idx="43727">
                  <c:v>6.1079234000000003E-2</c:v>
                </c:pt>
                <c:pt idx="43728">
                  <c:v>6.601274E-2</c:v>
                </c:pt>
                <c:pt idx="43729">
                  <c:v>6.1414730000000001E-2</c:v>
                </c:pt>
                <c:pt idx="43730">
                  <c:v>5.9849056999999997E-2</c:v>
                </c:pt>
                <c:pt idx="43731">
                  <c:v>6.3633718000000006E-2</c:v>
                </c:pt>
                <c:pt idx="43732">
                  <c:v>6.1733550999999998E-2</c:v>
                </c:pt>
                <c:pt idx="43733">
                  <c:v>5.7159029E-2</c:v>
                </c:pt>
                <c:pt idx="43734">
                  <c:v>5.3276404999999999E-2</c:v>
                </c:pt>
                <c:pt idx="43735">
                  <c:v>5.7878583999999997E-2</c:v>
                </c:pt>
                <c:pt idx="43736">
                  <c:v>5.7377111000000001E-2</c:v>
                </c:pt>
                <c:pt idx="43737">
                  <c:v>5.7321618999999997E-2</c:v>
                </c:pt>
                <c:pt idx="43738">
                  <c:v>5.8616980999999999E-2</c:v>
                </c:pt>
                <c:pt idx="43739">
                  <c:v>6.2478027999999998E-2</c:v>
                </c:pt>
                <c:pt idx="43740">
                  <c:v>5.9884108999999998E-2</c:v>
                </c:pt>
                <c:pt idx="43741">
                  <c:v>5.7627257000000001E-2</c:v>
                </c:pt>
                <c:pt idx="43742">
                  <c:v>5.8480266000000003E-2</c:v>
                </c:pt>
                <c:pt idx="43743">
                  <c:v>6.3698009E-2</c:v>
                </c:pt>
                <c:pt idx="43744">
                  <c:v>6.0226048999999997E-2</c:v>
                </c:pt>
                <c:pt idx="43745">
                  <c:v>5.9978089999999998E-2</c:v>
                </c:pt>
                <c:pt idx="43746">
                  <c:v>6.0343210000000001E-2</c:v>
                </c:pt>
                <c:pt idx="43747">
                  <c:v>6.3434742000000002E-2</c:v>
                </c:pt>
                <c:pt idx="43748">
                  <c:v>6.4531959999999999E-2</c:v>
                </c:pt>
                <c:pt idx="43749">
                  <c:v>6.6108920000000002E-2</c:v>
                </c:pt>
                <c:pt idx="43750">
                  <c:v>6.5781079000000006E-2</c:v>
                </c:pt>
                <c:pt idx="43751">
                  <c:v>6.7350834999999998E-2</c:v>
                </c:pt>
                <c:pt idx="43752">
                  <c:v>7.1003094000000003E-2</c:v>
                </c:pt>
                <c:pt idx="43753">
                  <c:v>6.9615236999999996E-2</c:v>
                </c:pt>
                <c:pt idx="43754">
                  <c:v>7.0842154000000004E-2</c:v>
                </c:pt>
                <c:pt idx="43755">
                  <c:v>6.9334827000000002E-2</c:v>
                </c:pt>
                <c:pt idx="43756">
                  <c:v>7.2899467999999995E-2</c:v>
                </c:pt>
                <c:pt idx="43757">
                  <c:v>7.1714661999999998E-2</c:v>
                </c:pt>
                <c:pt idx="43758">
                  <c:v>7.0236071999999997E-2</c:v>
                </c:pt>
                <c:pt idx="43759">
                  <c:v>6.8247758000000006E-2</c:v>
                </c:pt>
                <c:pt idx="43760">
                  <c:v>6.5092705000000001E-2</c:v>
                </c:pt>
                <c:pt idx="43761">
                  <c:v>6.9548175000000004E-2</c:v>
                </c:pt>
                <c:pt idx="43762">
                  <c:v>7.1514389999999997E-2</c:v>
                </c:pt>
                <c:pt idx="43763">
                  <c:v>7.2403899999999993E-2</c:v>
                </c:pt>
                <c:pt idx="43764">
                  <c:v>7.1787111000000001E-2</c:v>
                </c:pt>
                <c:pt idx="43765">
                  <c:v>7.0126012000000001E-2</c:v>
                </c:pt>
                <c:pt idx="43766">
                  <c:v>6.8972065999999999E-2</c:v>
                </c:pt>
                <c:pt idx="43767">
                  <c:v>6.8855152000000003E-2</c:v>
                </c:pt>
                <c:pt idx="43768">
                  <c:v>7.0870370000000002E-2</c:v>
                </c:pt>
                <c:pt idx="43769">
                  <c:v>7.0701717999999997E-2</c:v>
                </c:pt>
                <c:pt idx="43770">
                  <c:v>6.7539482999999997E-2</c:v>
                </c:pt>
                <c:pt idx="43771">
                  <c:v>7.1752346999999994E-2</c:v>
                </c:pt>
                <c:pt idx="43772">
                  <c:v>6.8112335999999996E-2</c:v>
                </c:pt>
                <c:pt idx="43773">
                  <c:v>6.8194024000000006E-2</c:v>
                </c:pt>
                <c:pt idx="43774">
                  <c:v>6.7383356000000005E-2</c:v>
                </c:pt>
                <c:pt idx="43775">
                  <c:v>6.8317600000000006E-2</c:v>
                </c:pt>
                <c:pt idx="43776">
                  <c:v>6.8845435999999996E-2</c:v>
                </c:pt>
                <c:pt idx="43777">
                  <c:v>6.1733112E-2</c:v>
                </c:pt>
                <c:pt idx="43778">
                  <c:v>6.1541899999999997E-2</c:v>
                </c:pt>
                <c:pt idx="43779">
                  <c:v>6.3813560000000005E-2</c:v>
                </c:pt>
                <c:pt idx="43780">
                  <c:v>6.4916372E-2</c:v>
                </c:pt>
                <c:pt idx="43781">
                  <c:v>6.5932266000000003E-2</c:v>
                </c:pt>
                <c:pt idx="43782">
                  <c:v>6.3384420999999996E-2</c:v>
                </c:pt>
                <c:pt idx="43783">
                  <c:v>6.2798156999999993E-2</c:v>
                </c:pt>
                <c:pt idx="43784">
                  <c:v>6.3760892E-2</c:v>
                </c:pt>
                <c:pt idx="43785">
                  <c:v>6.3574791000000005E-2</c:v>
                </c:pt>
                <c:pt idx="43786">
                  <c:v>6.3867740000000006E-2</c:v>
                </c:pt>
                <c:pt idx="43787">
                  <c:v>6.6136747999999995E-2</c:v>
                </c:pt>
                <c:pt idx="43788">
                  <c:v>6.3422456000000002E-2</c:v>
                </c:pt>
                <c:pt idx="43789">
                  <c:v>6.3779882999999996E-2</c:v>
                </c:pt>
                <c:pt idx="43790">
                  <c:v>6.5800688999999996E-2</c:v>
                </c:pt>
                <c:pt idx="43791">
                  <c:v>6.5126821000000001E-2</c:v>
                </c:pt>
                <c:pt idx="43792">
                  <c:v>6.4000568999999993E-2</c:v>
                </c:pt>
                <c:pt idx="43793">
                  <c:v>6.6426217999999995E-2</c:v>
                </c:pt>
                <c:pt idx="43794">
                  <c:v>6.5421409999999999E-2</c:v>
                </c:pt>
                <c:pt idx="43795">
                  <c:v>6.8137116999999997E-2</c:v>
                </c:pt>
                <c:pt idx="43796">
                  <c:v>6.7803159000000002E-2</c:v>
                </c:pt>
                <c:pt idx="43797">
                  <c:v>6.8102389999999999E-2</c:v>
                </c:pt>
                <c:pt idx="43798">
                  <c:v>6.7703715999999997E-2</c:v>
                </c:pt>
                <c:pt idx="43799">
                  <c:v>7.0892504999999995E-2</c:v>
                </c:pt>
                <c:pt idx="43800">
                  <c:v>7.0234171999999997E-2</c:v>
                </c:pt>
                <c:pt idx="43801">
                  <c:v>6.8644568000000003E-2</c:v>
                </c:pt>
                <c:pt idx="43802">
                  <c:v>7.2860882000000002E-2</c:v>
                </c:pt>
                <c:pt idx="43803">
                  <c:v>7.0113159999999994E-2</c:v>
                </c:pt>
                <c:pt idx="43804">
                  <c:v>7.1838087999999994E-2</c:v>
                </c:pt>
                <c:pt idx="43805">
                  <c:v>7.2033703000000004E-2</c:v>
                </c:pt>
                <c:pt idx="43806">
                  <c:v>7.1026765000000006E-2</c:v>
                </c:pt>
                <c:pt idx="43807">
                  <c:v>7.3098652E-2</c:v>
                </c:pt>
                <c:pt idx="43808">
                  <c:v>7.0606991999999993E-2</c:v>
                </c:pt>
                <c:pt idx="43809">
                  <c:v>6.8057396000000006E-2</c:v>
                </c:pt>
                <c:pt idx="43810">
                  <c:v>7.0248112000000001E-2</c:v>
                </c:pt>
                <c:pt idx="43811">
                  <c:v>6.9687776000000007E-2</c:v>
                </c:pt>
                <c:pt idx="43812">
                  <c:v>6.9025181000000005E-2</c:v>
                </c:pt>
                <c:pt idx="43813">
                  <c:v>6.8295807E-2</c:v>
                </c:pt>
                <c:pt idx="43814">
                  <c:v>6.8017505000000006E-2</c:v>
                </c:pt>
                <c:pt idx="43815">
                  <c:v>6.7605384000000004E-2</c:v>
                </c:pt>
                <c:pt idx="43816">
                  <c:v>6.6107086999999995E-2</c:v>
                </c:pt>
                <c:pt idx="43817">
                  <c:v>6.6430792000000002E-2</c:v>
                </c:pt>
                <c:pt idx="43818">
                  <c:v>6.7365833E-2</c:v>
                </c:pt>
                <c:pt idx="43819">
                  <c:v>6.5825410000000001E-2</c:v>
                </c:pt>
                <c:pt idx="43820">
                  <c:v>6.4195826999999997E-2</c:v>
                </c:pt>
                <c:pt idx="43821">
                  <c:v>6.6233954999999997E-2</c:v>
                </c:pt>
                <c:pt idx="43822">
                  <c:v>6.6452867999999998E-2</c:v>
                </c:pt>
                <c:pt idx="43823">
                  <c:v>6.3891618999999997E-2</c:v>
                </c:pt>
                <c:pt idx="43824">
                  <c:v>6.7249334999999993E-2</c:v>
                </c:pt>
                <c:pt idx="43825">
                  <c:v>6.5821558000000002E-2</c:v>
                </c:pt>
                <c:pt idx="43826">
                  <c:v>6.4797840999999995E-2</c:v>
                </c:pt>
                <c:pt idx="43827">
                  <c:v>6.7681454000000002E-2</c:v>
                </c:pt>
                <c:pt idx="43828">
                  <c:v>6.5404184000000004E-2</c:v>
                </c:pt>
                <c:pt idx="43829">
                  <c:v>6.7170366999999995E-2</c:v>
                </c:pt>
                <c:pt idx="43830">
                  <c:v>6.9172262999999998E-2</c:v>
                </c:pt>
                <c:pt idx="43831">
                  <c:v>7.0849933000000004E-2</c:v>
                </c:pt>
                <c:pt idx="43832">
                  <c:v>6.9008626000000003E-2</c:v>
                </c:pt>
                <c:pt idx="43833">
                  <c:v>6.9847329999999999E-2</c:v>
                </c:pt>
                <c:pt idx="43834">
                  <c:v>7.3782682000000002E-2</c:v>
                </c:pt>
                <c:pt idx="43835">
                  <c:v>7.5947702000000006E-2</c:v>
                </c:pt>
                <c:pt idx="43836">
                  <c:v>7.6225735000000003E-2</c:v>
                </c:pt>
                <c:pt idx="43837">
                  <c:v>7.432308E-2</c:v>
                </c:pt>
                <c:pt idx="43838">
                  <c:v>7.6283968999999993E-2</c:v>
                </c:pt>
                <c:pt idx="43839">
                  <c:v>7.6815479000000006E-2</c:v>
                </c:pt>
                <c:pt idx="43840">
                  <c:v>7.8920438999999995E-2</c:v>
                </c:pt>
                <c:pt idx="43841">
                  <c:v>7.7642701999999994E-2</c:v>
                </c:pt>
                <c:pt idx="43842">
                  <c:v>8.0740756999999996E-2</c:v>
                </c:pt>
                <c:pt idx="43843">
                  <c:v>8.1033431000000003E-2</c:v>
                </c:pt>
                <c:pt idx="43844">
                  <c:v>8.0592944999999999E-2</c:v>
                </c:pt>
                <c:pt idx="43845">
                  <c:v>8.0731325000000007E-2</c:v>
                </c:pt>
                <c:pt idx="43846">
                  <c:v>8.0908693000000004E-2</c:v>
                </c:pt>
                <c:pt idx="43847">
                  <c:v>7.9231381000000004E-2</c:v>
                </c:pt>
                <c:pt idx="43848">
                  <c:v>8.0574675999999998E-2</c:v>
                </c:pt>
                <c:pt idx="43849">
                  <c:v>8.0959842000000004E-2</c:v>
                </c:pt>
                <c:pt idx="43850">
                  <c:v>8.3644837E-2</c:v>
                </c:pt>
                <c:pt idx="43851">
                  <c:v>8.2446097999999995E-2</c:v>
                </c:pt>
                <c:pt idx="43852">
                  <c:v>8.2490309999999997E-2</c:v>
                </c:pt>
                <c:pt idx="43853">
                  <c:v>8.7560921999999999E-2</c:v>
                </c:pt>
                <c:pt idx="43854">
                  <c:v>8.2753911999999999E-2</c:v>
                </c:pt>
                <c:pt idx="43855">
                  <c:v>8.4315530999999999E-2</c:v>
                </c:pt>
                <c:pt idx="43856">
                  <c:v>8.4246553000000002E-2</c:v>
                </c:pt>
                <c:pt idx="43857">
                  <c:v>8.5304320000000003E-2</c:v>
                </c:pt>
                <c:pt idx="43858">
                  <c:v>7.9902895000000002E-2</c:v>
                </c:pt>
                <c:pt idx="43859">
                  <c:v>8.1378146999999998E-2</c:v>
                </c:pt>
                <c:pt idx="43860">
                  <c:v>8.0672941999999997E-2</c:v>
                </c:pt>
                <c:pt idx="43861">
                  <c:v>8.0925204000000001E-2</c:v>
                </c:pt>
                <c:pt idx="43862">
                  <c:v>8.0814420999999997E-2</c:v>
                </c:pt>
                <c:pt idx="43863">
                  <c:v>7.8055017000000004E-2</c:v>
                </c:pt>
                <c:pt idx="43864">
                  <c:v>7.7272042999999999E-2</c:v>
                </c:pt>
                <c:pt idx="43865">
                  <c:v>8.0843768999999996E-2</c:v>
                </c:pt>
                <c:pt idx="43866">
                  <c:v>7.8372359000000003E-2</c:v>
                </c:pt>
                <c:pt idx="43867">
                  <c:v>7.9358675000000004E-2</c:v>
                </c:pt>
                <c:pt idx="43868">
                  <c:v>8.1775226000000006E-2</c:v>
                </c:pt>
                <c:pt idx="43869">
                  <c:v>8.2138455999999999E-2</c:v>
                </c:pt>
                <c:pt idx="43870">
                  <c:v>8.1166937999999994E-2</c:v>
                </c:pt>
                <c:pt idx="43871">
                  <c:v>8.6904845999999994E-2</c:v>
                </c:pt>
                <c:pt idx="43872">
                  <c:v>8.6816966999999995E-2</c:v>
                </c:pt>
                <c:pt idx="43873">
                  <c:v>8.8800519999999994E-2</c:v>
                </c:pt>
                <c:pt idx="43874">
                  <c:v>8.6636699999999997E-2</c:v>
                </c:pt>
                <c:pt idx="43875">
                  <c:v>9.3710399999999999E-2</c:v>
                </c:pt>
                <c:pt idx="43876">
                  <c:v>9.1355637000000003E-2</c:v>
                </c:pt>
                <c:pt idx="43877">
                  <c:v>9.4628841000000005E-2</c:v>
                </c:pt>
                <c:pt idx="43878">
                  <c:v>9.0653278000000004E-2</c:v>
                </c:pt>
                <c:pt idx="43879">
                  <c:v>9.4436422000000006E-2</c:v>
                </c:pt>
                <c:pt idx="43880">
                  <c:v>9.8049805000000004E-2</c:v>
                </c:pt>
                <c:pt idx="43881">
                  <c:v>0.10212726900000001</c:v>
                </c:pt>
                <c:pt idx="43882">
                  <c:v>9.8597250999999997E-2</c:v>
                </c:pt>
                <c:pt idx="43883">
                  <c:v>0.102915831</c:v>
                </c:pt>
                <c:pt idx="43884">
                  <c:v>0.10093284399999999</c:v>
                </c:pt>
                <c:pt idx="43885">
                  <c:v>0.103402629</c:v>
                </c:pt>
                <c:pt idx="43886">
                  <c:v>0.104259901</c:v>
                </c:pt>
                <c:pt idx="43887">
                  <c:v>0.104489982</c:v>
                </c:pt>
                <c:pt idx="43888">
                  <c:v>0.106147796</c:v>
                </c:pt>
                <c:pt idx="43889">
                  <c:v>0.109617956</c:v>
                </c:pt>
                <c:pt idx="43890">
                  <c:v>0.10937907500000001</c:v>
                </c:pt>
                <c:pt idx="43891">
                  <c:v>0.11025961500000001</c:v>
                </c:pt>
                <c:pt idx="43892">
                  <c:v>0.107765026</c:v>
                </c:pt>
                <c:pt idx="43893">
                  <c:v>0.113612555</c:v>
                </c:pt>
                <c:pt idx="43894">
                  <c:v>0.11460245400000001</c:v>
                </c:pt>
                <c:pt idx="43895">
                  <c:v>0.11570438700000001</c:v>
                </c:pt>
                <c:pt idx="43896">
                  <c:v>0.116281234</c:v>
                </c:pt>
                <c:pt idx="43897">
                  <c:v>0.117420524</c:v>
                </c:pt>
                <c:pt idx="43898">
                  <c:v>0.117992572</c:v>
                </c:pt>
                <c:pt idx="43899">
                  <c:v>0.116051957</c:v>
                </c:pt>
                <c:pt idx="43900">
                  <c:v>0.118555598</c:v>
                </c:pt>
                <c:pt idx="43901">
                  <c:v>0.12000943</c:v>
                </c:pt>
                <c:pt idx="43902">
                  <c:v>0.12087149899999999</c:v>
                </c:pt>
                <c:pt idx="43903">
                  <c:v>0.121513963</c:v>
                </c:pt>
                <c:pt idx="43904">
                  <c:v>0.12062579399999999</c:v>
                </c:pt>
                <c:pt idx="43905">
                  <c:v>0.121154442</c:v>
                </c:pt>
                <c:pt idx="43906">
                  <c:v>0.122351006</c:v>
                </c:pt>
                <c:pt idx="43907">
                  <c:v>0.124328338</c:v>
                </c:pt>
                <c:pt idx="43908">
                  <c:v>0.12295547900000001</c:v>
                </c:pt>
                <c:pt idx="43909">
                  <c:v>0.122382686</c:v>
                </c:pt>
                <c:pt idx="43910">
                  <c:v>0.122865513</c:v>
                </c:pt>
                <c:pt idx="43911">
                  <c:v>0.123031639</c:v>
                </c:pt>
                <c:pt idx="43912">
                  <c:v>0.124457233</c:v>
                </c:pt>
                <c:pt idx="43913">
                  <c:v>0.12558800000000001</c:v>
                </c:pt>
                <c:pt idx="43914">
                  <c:v>0.12690386200000001</c:v>
                </c:pt>
                <c:pt idx="43915">
                  <c:v>0.12637440899999999</c:v>
                </c:pt>
                <c:pt idx="43916">
                  <c:v>0.125914216</c:v>
                </c:pt>
                <c:pt idx="43917">
                  <c:v>0.12543343000000001</c:v>
                </c:pt>
                <c:pt idx="43918">
                  <c:v>0.124698937</c:v>
                </c:pt>
                <c:pt idx="43919">
                  <c:v>0.128743619</c:v>
                </c:pt>
                <c:pt idx="43920">
                  <c:v>0.127910301</c:v>
                </c:pt>
                <c:pt idx="43921">
                  <c:v>0.12807042900000001</c:v>
                </c:pt>
                <c:pt idx="43922">
                  <c:v>0.12849840500000001</c:v>
                </c:pt>
                <c:pt idx="43923">
                  <c:v>0.131943271</c:v>
                </c:pt>
                <c:pt idx="43924">
                  <c:v>0.13321439900000001</c:v>
                </c:pt>
                <c:pt idx="43925">
                  <c:v>0.130051315</c:v>
                </c:pt>
                <c:pt idx="43926">
                  <c:v>0.13324044600000001</c:v>
                </c:pt>
                <c:pt idx="43927">
                  <c:v>0.138561711</c:v>
                </c:pt>
                <c:pt idx="43928">
                  <c:v>0.139133215</c:v>
                </c:pt>
                <c:pt idx="43929">
                  <c:v>0.13689254200000001</c:v>
                </c:pt>
                <c:pt idx="43930">
                  <c:v>0.140058503</c:v>
                </c:pt>
                <c:pt idx="43931">
                  <c:v>0.14222358199999999</c:v>
                </c:pt>
                <c:pt idx="43932">
                  <c:v>0.14462734799999999</c:v>
                </c:pt>
                <c:pt idx="43933">
                  <c:v>0.146744177</c:v>
                </c:pt>
                <c:pt idx="43934">
                  <c:v>0.15009284000000001</c:v>
                </c:pt>
                <c:pt idx="43935">
                  <c:v>0.14804762599999999</c:v>
                </c:pt>
                <c:pt idx="43936">
                  <c:v>0.15636788300000001</c:v>
                </c:pt>
                <c:pt idx="43937">
                  <c:v>0.154739663</c:v>
                </c:pt>
                <c:pt idx="43938">
                  <c:v>0.15506856099999999</c:v>
                </c:pt>
                <c:pt idx="43939">
                  <c:v>0.15789720400000001</c:v>
                </c:pt>
                <c:pt idx="43940">
                  <c:v>0.155729651</c:v>
                </c:pt>
                <c:pt idx="43941">
                  <c:v>0.15299446899999999</c:v>
                </c:pt>
                <c:pt idx="43942">
                  <c:v>0.16164389300000001</c:v>
                </c:pt>
                <c:pt idx="43943">
                  <c:v>0.16313601999999999</c:v>
                </c:pt>
                <c:pt idx="43944">
                  <c:v>0.162943214</c:v>
                </c:pt>
                <c:pt idx="43945">
                  <c:v>0.16357176000000001</c:v>
                </c:pt>
                <c:pt idx="43946">
                  <c:v>0.17078573999999999</c:v>
                </c:pt>
                <c:pt idx="43947">
                  <c:v>0.16976302900000001</c:v>
                </c:pt>
                <c:pt idx="43948">
                  <c:v>0.173420355</c:v>
                </c:pt>
                <c:pt idx="43949">
                  <c:v>0.171067789</c:v>
                </c:pt>
                <c:pt idx="43950">
                  <c:v>0.173833758</c:v>
                </c:pt>
                <c:pt idx="43951">
                  <c:v>0.177194402</c:v>
                </c:pt>
                <c:pt idx="43952">
                  <c:v>0.18600148</c:v>
                </c:pt>
                <c:pt idx="43953">
                  <c:v>0.18531145199999999</c:v>
                </c:pt>
                <c:pt idx="43954">
                  <c:v>0.18215693499999999</c:v>
                </c:pt>
                <c:pt idx="43955">
                  <c:v>0.18258829400000001</c:v>
                </c:pt>
                <c:pt idx="43956">
                  <c:v>0.189685881</c:v>
                </c:pt>
                <c:pt idx="43957">
                  <c:v>0.18921890899999999</c:v>
                </c:pt>
                <c:pt idx="43958">
                  <c:v>0.187600762</c:v>
                </c:pt>
                <c:pt idx="43959">
                  <c:v>0.192221791</c:v>
                </c:pt>
                <c:pt idx="43960">
                  <c:v>0.19474513800000001</c:v>
                </c:pt>
                <c:pt idx="43961">
                  <c:v>0.18981738400000001</c:v>
                </c:pt>
                <c:pt idx="43962">
                  <c:v>0.193511724</c:v>
                </c:pt>
                <c:pt idx="43963">
                  <c:v>0.19748680299999999</c:v>
                </c:pt>
                <c:pt idx="43964">
                  <c:v>0.19542685200000001</c:v>
                </c:pt>
                <c:pt idx="43965">
                  <c:v>0.19779248499999999</c:v>
                </c:pt>
                <c:pt idx="43966">
                  <c:v>0.19873285299999999</c:v>
                </c:pt>
                <c:pt idx="43967">
                  <c:v>0.19989793</c:v>
                </c:pt>
                <c:pt idx="43968">
                  <c:v>0.201788247</c:v>
                </c:pt>
                <c:pt idx="43969">
                  <c:v>0.20060613799999999</c:v>
                </c:pt>
                <c:pt idx="43970">
                  <c:v>0.20341311400000001</c:v>
                </c:pt>
                <c:pt idx="43971">
                  <c:v>0.21237257100000001</c:v>
                </c:pt>
                <c:pt idx="43972">
                  <c:v>0.206954375</c:v>
                </c:pt>
                <c:pt idx="43973">
                  <c:v>0.210987598</c:v>
                </c:pt>
                <c:pt idx="43974">
                  <c:v>0.21032606100000001</c:v>
                </c:pt>
                <c:pt idx="43975">
                  <c:v>0.21054123299999999</c:v>
                </c:pt>
                <c:pt idx="43976">
                  <c:v>0.211062685</c:v>
                </c:pt>
                <c:pt idx="43977">
                  <c:v>0.21955749399999999</c:v>
                </c:pt>
                <c:pt idx="43978">
                  <c:v>0.216693521</c:v>
                </c:pt>
                <c:pt idx="43979">
                  <c:v>0.219405666</c:v>
                </c:pt>
                <c:pt idx="43980">
                  <c:v>0.22648328500000001</c:v>
                </c:pt>
                <c:pt idx="43981">
                  <c:v>0.22067530499999999</c:v>
                </c:pt>
                <c:pt idx="43982">
                  <c:v>0.21997703599999999</c:v>
                </c:pt>
                <c:pt idx="43983">
                  <c:v>0.227586076</c:v>
                </c:pt>
                <c:pt idx="43984">
                  <c:v>0.23085776</c:v>
                </c:pt>
                <c:pt idx="43985">
                  <c:v>0.225529656</c:v>
                </c:pt>
                <c:pt idx="43986">
                  <c:v>0.22865965999999999</c:v>
                </c:pt>
                <c:pt idx="43987">
                  <c:v>0.229535192</c:v>
                </c:pt>
                <c:pt idx="43988">
                  <c:v>0.23150220499999999</c:v>
                </c:pt>
                <c:pt idx="43989">
                  <c:v>0.23552289600000001</c:v>
                </c:pt>
                <c:pt idx="43990">
                  <c:v>0.235048592</c:v>
                </c:pt>
                <c:pt idx="43991">
                  <c:v>0.23582303499999999</c:v>
                </c:pt>
                <c:pt idx="43992">
                  <c:v>0.237690702</c:v>
                </c:pt>
                <c:pt idx="43993">
                  <c:v>0.239456579</c:v>
                </c:pt>
                <c:pt idx="43994">
                  <c:v>0.24449820799999999</c:v>
                </c:pt>
                <c:pt idx="43995">
                  <c:v>0.24295643</c:v>
                </c:pt>
                <c:pt idx="43996">
                  <c:v>0.24643717700000001</c:v>
                </c:pt>
                <c:pt idx="43997">
                  <c:v>0.24700137999999999</c:v>
                </c:pt>
                <c:pt idx="43998">
                  <c:v>0.24792736800000001</c:v>
                </c:pt>
                <c:pt idx="43999">
                  <c:v>0.25022664700000002</c:v>
                </c:pt>
                <c:pt idx="44000">
                  <c:v>0.25197634099999999</c:v>
                </c:pt>
                <c:pt idx="44001">
                  <c:v>0.25115174099999998</c:v>
                </c:pt>
                <c:pt idx="44002">
                  <c:v>0.25441786599999999</c:v>
                </c:pt>
                <c:pt idx="44003">
                  <c:v>0.25822377200000002</c:v>
                </c:pt>
                <c:pt idx="44004">
                  <c:v>0.25959342699999999</c:v>
                </c:pt>
                <c:pt idx="44005">
                  <c:v>0.257300794</c:v>
                </c:pt>
                <c:pt idx="44006">
                  <c:v>0.25905314099999999</c:v>
                </c:pt>
                <c:pt idx="44007">
                  <c:v>0.25802981899999999</c:v>
                </c:pt>
                <c:pt idx="44008">
                  <c:v>0.26113238900000002</c:v>
                </c:pt>
                <c:pt idx="44009">
                  <c:v>0.26536944499999998</c:v>
                </c:pt>
                <c:pt idx="44010">
                  <c:v>0.26499551500000001</c:v>
                </c:pt>
                <c:pt idx="44011">
                  <c:v>0.26446998100000002</c:v>
                </c:pt>
                <c:pt idx="44012">
                  <c:v>0.26744553399999998</c:v>
                </c:pt>
                <c:pt idx="44013">
                  <c:v>0.26845341900000003</c:v>
                </c:pt>
                <c:pt idx="44014">
                  <c:v>0.26815992599999999</c:v>
                </c:pt>
                <c:pt idx="44015">
                  <c:v>0.27096503999999999</c:v>
                </c:pt>
                <c:pt idx="44016">
                  <c:v>0.27014187000000001</c:v>
                </c:pt>
                <c:pt idx="44017">
                  <c:v>0.26954531700000001</c:v>
                </c:pt>
                <c:pt idx="44018">
                  <c:v>0.27136236400000002</c:v>
                </c:pt>
                <c:pt idx="44019">
                  <c:v>0.27189767399999998</c:v>
                </c:pt>
                <c:pt idx="44020">
                  <c:v>0.272881716</c:v>
                </c:pt>
                <c:pt idx="44021">
                  <c:v>0.27579978100000002</c:v>
                </c:pt>
                <c:pt idx="44022">
                  <c:v>0.27472972899999998</c:v>
                </c:pt>
                <c:pt idx="44023">
                  <c:v>0.27830064300000001</c:v>
                </c:pt>
                <c:pt idx="44024">
                  <c:v>0.278123289</c:v>
                </c:pt>
                <c:pt idx="44025">
                  <c:v>0.28100338600000002</c:v>
                </c:pt>
                <c:pt idx="44026">
                  <c:v>0.27771279199999999</c:v>
                </c:pt>
                <c:pt idx="44027">
                  <c:v>0.27991259099999999</c:v>
                </c:pt>
                <c:pt idx="44028">
                  <c:v>0.28232541700000002</c:v>
                </c:pt>
                <c:pt idx="44029">
                  <c:v>0.28544244200000002</c:v>
                </c:pt>
                <c:pt idx="44030">
                  <c:v>0.28781399099999999</c:v>
                </c:pt>
                <c:pt idx="44031">
                  <c:v>0.28919050099999999</c:v>
                </c:pt>
                <c:pt idx="44032">
                  <c:v>0.288770527</c:v>
                </c:pt>
                <c:pt idx="44033">
                  <c:v>0.295731246</c:v>
                </c:pt>
                <c:pt idx="44034">
                  <c:v>0.30161711600000002</c:v>
                </c:pt>
                <c:pt idx="44035">
                  <c:v>0.29504549499999999</c:v>
                </c:pt>
                <c:pt idx="44036">
                  <c:v>0.295760036</c:v>
                </c:pt>
                <c:pt idx="44037">
                  <c:v>0.29997250399999997</c:v>
                </c:pt>
                <c:pt idx="44038">
                  <c:v>0.301610351</c:v>
                </c:pt>
                <c:pt idx="44039">
                  <c:v>0.30163481800000003</c:v>
                </c:pt>
                <c:pt idx="44040">
                  <c:v>0.30795317900000002</c:v>
                </c:pt>
                <c:pt idx="44041">
                  <c:v>0.31008854499999999</c:v>
                </c:pt>
                <c:pt idx="44042">
                  <c:v>0.30476966500000002</c:v>
                </c:pt>
                <c:pt idx="44043">
                  <c:v>0.31141671500000001</c:v>
                </c:pt>
                <c:pt idx="44044">
                  <c:v>0.31062337800000001</c:v>
                </c:pt>
                <c:pt idx="44045">
                  <c:v>0.30605763200000002</c:v>
                </c:pt>
                <c:pt idx="44046">
                  <c:v>0.31489557000000001</c:v>
                </c:pt>
                <c:pt idx="44047">
                  <c:v>0.31516540100000001</c:v>
                </c:pt>
                <c:pt idx="44048">
                  <c:v>0.31251606300000001</c:v>
                </c:pt>
                <c:pt idx="44049">
                  <c:v>0.31662824699999997</c:v>
                </c:pt>
                <c:pt idx="44050">
                  <c:v>0.31762799600000002</c:v>
                </c:pt>
                <c:pt idx="44051">
                  <c:v>0.31554430700000002</c:v>
                </c:pt>
                <c:pt idx="44052">
                  <c:v>0.31766098700000001</c:v>
                </c:pt>
                <c:pt idx="44053">
                  <c:v>0.317540288</c:v>
                </c:pt>
                <c:pt idx="44054">
                  <c:v>0.31788971999999999</c:v>
                </c:pt>
                <c:pt idx="44055">
                  <c:v>0.31026515399999999</c:v>
                </c:pt>
                <c:pt idx="44056">
                  <c:v>0.31241089100000002</c:v>
                </c:pt>
                <c:pt idx="44057">
                  <c:v>0.31710752800000003</c:v>
                </c:pt>
                <c:pt idx="44058">
                  <c:v>0.314519465</c:v>
                </c:pt>
                <c:pt idx="44059">
                  <c:v>0.31316047899999999</c:v>
                </c:pt>
                <c:pt idx="44060">
                  <c:v>0.31126242900000001</c:v>
                </c:pt>
                <c:pt idx="44061">
                  <c:v>0.31359952699999999</c:v>
                </c:pt>
                <c:pt idx="44062">
                  <c:v>0.31675085400000003</c:v>
                </c:pt>
                <c:pt idx="44063">
                  <c:v>0.316734344</c:v>
                </c:pt>
                <c:pt idx="44064">
                  <c:v>0.31511595799999997</c:v>
                </c:pt>
                <c:pt idx="44065">
                  <c:v>0.32122647799999998</c:v>
                </c:pt>
                <c:pt idx="44066">
                  <c:v>0.32267043000000001</c:v>
                </c:pt>
                <c:pt idx="44067">
                  <c:v>0.32368424499999998</c:v>
                </c:pt>
                <c:pt idx="44068">
                  <c:v>0.32323658500000002</c:v>
                </c:pt>
                <c:pt idx="44069">
                  <c:v>0.32642331699999999</c:v>
                </c:pt>
                <c:pt idx="44070">
                  <c:v>0.33449006100000001</c:v>
                </c:pt>
                <c:pt idx="44071">
                  <c:v>0.33441340899999999</c:v>
                </c:pt>
                <c:pt idx="44072">
                  <c:v>0.33711627100000002</c:v>
                </c:pt>
                <c:pt idx="44073">
                  <c:v>0.34131112699999999</c:v>
                </c:pt>
                <c:pt idx="44074">
                  <c:v>0.34707128999999998</c:v>
                </c:pt>
                <c:pt idx="44075">
                  <c:v>0.34743771000000001</c:v>
                </c:pt>
                <c:pt idx="44076">
                  <c:v>0.35522586099999998</c:v>
                </c:pt>
                <c:pt idx="44077">
                  <c:v>0.36055114900000002</c:v>
                </c:pt>
                <c:pt idx="44078">
                  <c:v>0.35953941900000003</c:v>
                </c:pt>
                <c:pt idx="44079">
                  <c:v>0.36398127699999999</c:v>
                </c:pt>
                <c:pt idx="44080">
                  <c:v>0.36887988399999999</c:v>
                </c:pt>
                <c:pt idx="44081">
                  <c:v>0.37108022000000002</c:v>
                </c:pt>
                <c:pt idx="44082">
                  <c:v>0.37444967000000001</c:v>
                </c:pt>
                <c:pt idx="44083">
                  <c:v>0.37827271200000001</c:v>
                </c:pt>
                <c:pt idx="44084">
                  <c:v>0.382818192</c:v>
                </c:pt>
                <c:pt idx="44085">
                  <c:v>0.38591432599999997</c:v>
                </c:pt>
                <c:pt idx="44086">
                  <c:v>0.386972129</c:v>
                </c:pt>
                <c:pt idx="44087">
                  <c:v>0.39077431000000001</c:v>
                </c:pt>
                <c:pt idx="44088">
                  <c:v>0.39257755900000002</c:v>
                </c:pt>
                <c:pt idx="44089">
                  <c:v>0.39873740099999999</c:v>
                </c:pt>
                <c:pt idx="44090">
                  <c:v>0.39825511000000002</c:v>
                </c:pt>
                <c:pt idx="44091">
                  <c:v>0.39817327299999999</c:v>
                </c:pt>
                <c:pt idx="44092">
                  <c:v>0.40267401899999999</c:v>
                </c:pt>
                <c:pt idx="44093">
                  <c:v>0.402199686</c:v>
                </c:pt>
                <c:pt idx="44094">
                  <c:v>0.40117409799999998</c:v>
                </c:pt>
                <c:pt idx="44095">
                  <c:v>0.40202104999999999</c:v>
                </c:pt>
                <c:pt idx="44096">
                  <c:v>0.40103113699999998</c:v>
                </c:pt>
                <c:pt idx="44097">
                  <c:v>0.40291330199999997</c:v>
                </c:pt>
                <c:pt idx="44098">
                  <c:v>0.40340492100000003</c:v>
                </c:pt>
                <c:pt idx="44099">
                  <c:v>0.40295606899999997</c:v>
                </c:pt>
                <c:pt idx="44100">
                  <c:v>0.40124019999999999</c:v>
                </c:pt>
                <c:pt idx="44101">
                  <c:v>0.400951952</c:v>
                </c:pt>
                <c:pt idx="44102">
                  <c:v>0.40112504399999999</c:v>
                </c:pt>
                <c:pt idx="44103">
                  <c:v>0.40044769600000002</c:v>
                </c:pt>
                <c:pt idx="44104">
                  <c:v>0.40019842999999999</c:v>
                </c:pt>
                <c:pt idx="44105">
                  <c:v>0.398709178</c:v>
                </c:pt>
                <c:pt idx="44106">
                  <c:v>0.40215718700000003</c:v>
                </c:pt>
                <c:pt idx="44107">
                  <c:v>0.40232455700000003</c:v>
                </c:pt>
                <c:pt idx="44108">
                  <c:v>0.39915487199999999</c:v>
                </c:pt>
                <c:pt idx="44109">
                  <c:v>0.39973998100000002</c:v>
                </c:pt>
                <c:pt idx="44110">
                  <c:v>0.40430888500000001</c:v>
                </c:pt>
                <c:pt idx="44111">
                  <c:v>0.40329137399999998</c:v>
                </c:pt>
                <c:pt idx="44112">
                  <c:v>0.40106284599999997</c:v>
                </c:pt>
                <c:pt idx="44113">
                  <c:v>0.404468834</c:v>
                </c:pt>
                <c:pt idx="44114">
                  <c:v>0.40771734700000001</c:v>
                </c:pt>
                <c:pt idx="44115">
                  <c:v>0.40972703700000002</c:v>
                </c:pt>
                <c:pt idx="44116">
                  <c:v>0.40914860400000003</c:v>
                </c:pt>
                <c:pt idx="44117">
                  <c:v>0.41089808900000002</c:v>
                </c:pt>
                <c:pt idx="44118">
                  <c:v>0.41417565899999997</c:v>
                </c:pt>
                <c:pt idx="44119">
                  <c:v>0.41775813699999997</c:v>
                </c:pt>
                <c:pt idx="44120">
                  <c:v>0.41778558500000001</c:v>
                </c:pt>
                <c:pt idx="44121">
                  <c:v>0.41857501899999999</c:v>
                </c:pt>
                <c:pt idx="44122">
                  <c:v>0.42169863000000002</c:v>
                </c:pt>
                <c:pt idx="44123">
                  <c:v>0.423391819</c:v>
                </c:pt>
                <c:pt idx="44124">
                  <c:v>0.42790481400000002</c:v>
                </c:pt>
                <c:pt idx="44125">
                  <c:v>0.42860123500000002</c:v>
                </c:pt>
                <c:pt idx="44126">
                  <c:v>0.43351292600000002</c:v>
                </c:pt>
                <c:pt idx="44127">
                  <c:v>0.43323320199999998</c:v>
                </c:pt>
                <c:pt idx="44128">
                  <c:v>0.43780928899999999</c:v>
                </c:pt>
                <c:pt idx="44129">
                  <c:v>0.43849021199999999</c:v>
                </c:pt>
                <c:pt idx="44130">
                  <c:v>0.43921515300000002</c:v>
                </c:pt>
                <c:pt idx="44131">
                  <c:v>0.44446945199999999</c:v>
                </c:pt>
                <c:pt idx="44132">
                  <c:v>0.44291150600000001</c:v>
                </c:pt>
                <c:pt idx="44133">
                  <c:v>0.44346311700000002</c:v>
                </c:pt>
                <c:pt idx="44134">
                  <c:v>0.44657582000000001</c:v>
                </c:pt>
                <c:pt idx="44135">
                  <c:v>0.44661566600000002</c:v>
                </c:pt>
                <c:pt idx="44136">
                  <c:v>0.44835203899999998</c:v>
                </c:pt>
                <c:pt idx="44137">
                  <c:v>0.44961538899999998</c:v>
                </c:pt>
                <c:pt idx="44138">
                  <c:v>0.44914665799999998</c:v>
                </c:pt>
                <c:pt idx="44139">
                  <c:v>0.44960045799999998</c:v>
                </c:pt>
                <c:pt idx="44140">
                  <c:v>0.45299276700000002</c:v>
                </c:pt>
                <c:pt idx="44141">
                  <c:v>0.45090871999999999</c:v>
                </c:pt>
                <c:pt idx="44142">
                  <c:v>0.45217132599999998</c:v>
                </c:pt>
                <c:pt idx="44143">
                  <c:v>0.45338052499999998</c:v>
                </c:pt>
                <c:pt idx="44144">
                  <c:v>0.45362529200000001</c:v>
                </c:pt>
                <c:pt idx="44145">
                  <c:v>0.45209306500000002</c:v>
                </c:pt>
                <c:pt idx="44146">
                  <c:v>0.45279428399999999</c:v>
                </c:pt>
                <c:pt idx="44147">
                  <c:v>0.452731669</c:v>
                </c:pt>
                <c:pt idx="44148">
                  <c:v>0.45079582899999998</c:v>
                </c:pt>
                <c:pt idx="44149">
                  <c:v>0.45395702100000002</c:v>
                </c:pt>
                <c:pt idx="44150">
                  <c:v>0.452459008</c:v>
                </c:pt>
                <c:pt idx="44151">
                  <c:v>0.44902110099999998</c:v>
                </c:pt>
                <c:pt idx="44152">
                  <c:v>0.45361933100000001</c:v>
                </c:pt>
                <c:pt idx="44153">
                  <c:v>0.44819963000000002</c:v>
                </c:pt>
                <c:pt idx="44154">
                  <c:v>0.45305535200000002</c:v>
                </c:pt>
                <c:pt idx="44155">
                  <c:v>0.45151266499999998</c:v>
                </c:pt>
                <c:pt idx="44156">
                  <c:v>0.44964364200000001</c:v>
                </c:pt>
                <c:pt idx="44157">
                  <c:v>0.45113015200000001</c:v>
                </c:pt>
                <c:pt idx="44158">
                  <c:v>0.45345190200000002</c:v>
                </c:pt>
                <c:pt idx="44159">
                  <c:v>0.45164471899999997</c:v>
                </c:pt>
                <c:pt idx="44160">
                  <c:v>0.45384260999999998</c:v>
                </c:pt>
                <c:pt idx="44161">
                  <c:v>0.45296302399999999</c:v>
                </c:pt>
                <c:pt idx="44162">
                  <c:v>0.45655483000000002</c:v>
                </c:pt>
                <c:pt idx="44163">
                  <c:v>0.456094891</c:v>
                </c:pt>
                <c:pt idx="44164">
                  <c:v>0.45539900700000002</c:v>
                </c:pt>
                <c:pt idx="44165">
                  <c:v>0.45722201499999998</c:v>
                </c:pt>
                <c:pt idx="44166">
                  <c:v>0.45895039999999998</c:v>
                </c:pt>
                <c:pt idx="44167">
                  <c:v>0.460951149</c:v>
                </c:pt>
                <c:pt idx="44168">
                  <c:v>0.46244785199999999</c:v>
                </c:pt>
                <c:pt idx="44169">
                  <c:v>0.465063542</c:v>
                </c:pt>
                <c:pt idx="44170">
                  <c:v>0.46474370399999998</c:v>
                </c:pt>
                <c:pt idx="44171">
                  <c:v>0.46657231500000002</c:v>
                </c:pt>
                <c:pt idx="44172">
                  <c:v>0.46520477500000001</c:v>
                </c:pt>
                <c:pt idx="44173">
                  <c:v>0.46915540100000003</c:v>
                </c:pt>
                <c:pt idx="44174">
                  <c:v>0.46899694199999997</c:v>
                </c:pt>
                <c:pt idx="44175">
                  <c:v>0.47015810000000002</c:v>
                </c:pt>
                <c:pt idx="44176">
                  <c:v>0.46935486799999998</c:v>
                </c:pt>
                <c:pt idx="44177">
                  <c:v>0.47614473099999999</c:v>
                </c:pt>
                <c:pt idx="44178">
                  <c:v>0.47778922299999999</c:v>
                </c:pt>
                <c:pt idx="44179">
                  <c:v>0.47723683700000002</c:v>
                </c:pt>
                <c:pt idx="44180">
                  <c:v>0.47926190499999999</c:v>
                </c:pt>
                <c:pt idx="44181">
                  <c:v>0.477737099</c:v>
                </c:pt>
                <c:pt idx="44182">
                  <c:v>0.47760129000000001</c:v>
                </c:pt>
                <c:pt idx="44183">
                  <c:v>0.48086327299999998</c:v>
                </c:pt>
                <c:pt idx="44184">
                  <c:v>0.479815871</c:v>
                </c:pt>
                <c:pt idx="44185">
                  <c:v>0.48222005400000001</c:v>
                </c:pt>
                <c:pt idx="44186">
                  <c:v>0.48280251000000002</c:v>
                </c:pt>
                <c:pt idx="44187">
                  <c:v>0.48103135800000002</c:v>
                </c:pt>
                <c:pt idx="44188">
                  <c:v>0.48040258899999999</c:v>
                </c:pt>
                <c:pt idx="44189">
                  <c:v>0.48318958299999998</c:v>
                </c:pt>
                <c:pt idx="44190">
                  <c:v>0.480913639</c:v>
                </c:pt>
                <c:pt idx="44191">
                  <c:v>0.48239871899999998</c:v>
                </c:pt>
                <c:pt idx="44192">
                  <c:v>0.480798155</c:v>
                </c:pt>
                <c:pt idx="44193">
                  <c:v>0.480486631</c:v>
                </c:pt>
                <c:pt idx="44194">
                  <c:v>0.48226028700000001</c:v>
                </c:pt>
                <c:pt idx="44195">
                  <c:v>0.47722646600000002</c:v>
                </c:pt>
                <c:pt idx="44196">
                  <c:v>0.47900414499999999</c:v>
                </c:pt>
                <c:pt idx="44197">
                  <c:v>0.47839662399999999</c:v>
                </c:pt>
                <c:pt idx="44198">
                  <c:v>0.47745198</c:v>
                </c:pt>
                <c:pt idx="44199">
                  <c:v>0.47768053399999999</c:v>
                </c:pt>
                <c:pt idx="44200">
                  <c:v>0.47378405899999998</c:v>
                </c:pt>
                <c:pt idx="44201">
                  <c:v>0.47103959299999998</c:v>
                </c:pt>
                <c:pt idx="44202">
                  <c:v>0.471399397</c:v>
                </c:pt>
                <c:pt idx="44203">
                  <c:v>0.47042116499999997</c:v>
                </c:pt>
                <c:pt idx="44204">
                  <c:v>0.47082385399999999</c:v>
                </c:pt>
                <c:pt idx="44205">
                  <c:v>0.46711531299999998</c:v>
                </c:pt>
                <c:pt idx="44206">
                  <c:v>0.46849110700000002</c:v>
                </c:pt>
                <c:pt idx="44207">
                  <c:v>0.465993822</c:v>
                </c:pt>
                <c:pt idx="44208">
                  <c:v>0.46550673199999998</c:v>
                </c:pt>
                <c:pt idx="44209">
                  <c:v>0.46508860600000002</c:v>
                </c:pt>
                <c:pt idx="44210">
                  <c:v>0.46462228900000002</c:v>
                </c:pt>
                <c:pt idx="44211">
                  <c:v>0.46472457099999998</c:v>
                </c:pt>
                <c:pt idx="44212">
                  <c:v>0.46624735</c:v>
                </c:pt>
                <c:pt idx="44213">
                  <c:v>0.46034035099999998</c:v>
                </c:pt>
                <c:pt idx="44214">
                  <c:v>0.46267595900000003</c:v>
                </c:pt>
                <c:pt idx="44215">
                  <c:v>0.46376958499999998</c:v>
                </c:pt>
                <c:pt idx="44216">
                  <c:v>0.45899748800000001</c:v>
                </c:pt>
                <c:pt idx="44217">
                  <c:v>0.456867248</c:v>
                </c:pt>
                <c:pt idx="44218">
                  <c:v>0.45744544300000001</c:v>
                </c:pt>
                <c:pt idx="44219">
                  <c:v>0.457954735</c:v>
                </c:pt>
                <c:pt idx="44220">
                  <c:v>0.45938140199999999</c:v>
                </c:pt>
                <c:pt idx="44221">
                  <c:v>0.45952701600000001</c:v>
                </c:pt>
                <c:pt idx="44222">
                  <c:v>0.46009212700000002</c:v>
                </c:pt>
                <c:pt idx="44223">
                  <c:v>0.457163453</c:v>
                </c:pt>
                <c:pt idx="44224">
                  <c:v>0.45612773299999998</c:v>
                </c:pt>
                <c:pt idx="44225">
                  <c:v>0.45547211199999998</c:v>
                </c:pt>
                <c:pt idx="44226">
                  <c:v>0.45288619400000002</c:v>
                </c:pt>
                <c:pt idx="44227">
                  <c:v>0.450237006</c:v>
                </c:pt>
                <c:pt idx="44228">
                  <c:v>0.45369300200000001</c:v>
                </c:pt>
                <c:pt idx="44229">
                  <c:v>0.44947811999999998</c:v>
                </c:pt>
                <c:pt idx="44230">
                  <c:v>0.44900301100000001</c:v>
                </c:pt>
                <c:pt idx="44231">
                  <c:v>0.44858080099999997</c:v>
                </c:pt>
                <c:pt idx="44232">
                  <c:v>0.44894564199999998</c:v>
                </c:pt>
                <c:pt idx="44233">
                  <c:v>0.44613379199999997</c:v>
                </c:pt>
                <c:pt idx="44234">
                  <c:v>0.44469675400000003</c:v>
                </c:pt>
                <c:pt idx="44235">
                  <c:v>0.44269171400000001</c:v>
                </c:pt>
                <c:pt idx="44236">
                  <c:v>0.43993079699999998</c:v>
                </c:pt>
                <c:pt idx="44237">
                  <c:v>0.43971934899999998</c:v>
                </c:pt>
                <c:pt idx="44238">
                  <c:v>0.43617788000000002</c:v>
                </c:pt>
                <c:pt idx="44239">
                  <c:v>0.43685415399999999</c:v>
                </c:pt>
                <c:pt idx="44240">
                  <c:v>0.433500677</c:v>
                </c:pt>
                <c:pt idx="44241">
                  <c:v>0.43318742500000001</c:v>
                </c:pt>
                <c:pt idx="44242">
                  <c:v>0.42657157800000001</c:v>
                </c:pt>
                <c:pt idx="44243">
                  <c:v>0.425779462</c:v>
                </c:pt>
                <c:pt idx="44244">
                  <c:v>0.42576640799999999</c:v>
                </c:pt>
                <c:pt idx="44245">
                  <c:v>0.42428764699999999</c:v>
                </c:pt>
                <c:pt idx="44246">
                  <c:v>0.42337763299999998</c:v>
                </c:pt>
                <c:pt idx="44247">
                  <c:v>0.41642171100000003</c:v>
                </c:pt>
                <c:pt idx="44248">
                  <c:v>0.41978183400000002</c:v>
                </c:pt>
                <c:pt idx="44249">
                  <c:v>0.41635382199999998</c:v>
                </c:pt>
                <c:pt idx="44250">
                  <c:v>0.41457614300000001</c:v>
                </c:pt>
                <c:pt idx="44251">
                  <c:v>0.410698324</c:v>
                </c:pt>
                <c:pt idx="44252">
                  <c:v>0.40821972499999998</c:v>
                </c:pt>
                <c:pt idx="44253">
                  <c:v>0.40945035200000002</c:v>
                </c:pt>
                <c:pt idx="44254">
                  <c:v>0.40424466100000001</c:v>
                </c:pt>
                <c:pt idx="44255">
                  <c:v>0.40432888299999997</c:v>
                </c:pt>
                <c:pt idx="44256">
                  <c:v>0.40221992099999998</c:v>
                </c:pt>
                <c:pt idx="44257">
                  <c:v>0.40307617200000001</c:v>
                </c:pt>
                <c:pt idx="44258">
                  <c:v>0.39999970800000001</c:v>
                </c:pt>
                <c:pt idx="44259">
                  <c:v>0.39792418499999999</c:v>
                </c:pt>
                <c:pt idx="44260">
                  <c:v>0.39391505700000001</c:v>
                </c:pt>
                <c:pt idx="44261">
                  <c:v>0.39525073799999999</c:v>
                </c:pt>
                <c:pt idx="44262">
                  <c:v>0.39653649899999999</c:v>
                </c:pt>
                <c:pt idx="44263">
                  <c:v>0.39318004299999998</c:v>
                </c:pt>
                <c:pt idx="44264">
                  <c:v>0.39217415500000002</c:v>
                </c:pt>
                <c:pt idx="44265">
                  <c:v>0.39181301000000002</c:v>
                </c:pt>
                <c:pt idx="44266">
                  <c:v>0.38823321500000002</c:v>
                </c:pt>
                <c:pt idx="44267">
                  <c:v>0.387227088</c:v>
                </c:pt>
                <c:pt idx="44268">
                  <c:v>0.38660681200000002</c:v>
                </c:pt>
                <c:pt idx="44269">
                  <c:v>0.38367852600000002</c:v>
                </c:pt>
                <c:pt idx="44270">
                  <c:v>0.38324683900000001</c:v>
                </c:pt>
                <c:pt idx="44271">
                  <c:v>0.38102629799999999</c:v>
                </c:pt>
                <c:pt idx="44272">
                  <c:v>0.377637416</c:v>
                </c:pt>
                <c:pt idx="44273">
                  <c:v>0.37536972800000001</c:v>
                </c:pt>
                <c:pt idx="44274">
                  <c:v>0.37544542600000003</c:v>
                </c:pt>
                <c:pt idx="44275">
                  <c:v>0.37936070599999999</c:v>
                </c:pt>
                <c:pt idx="44276">
                  <c:v>0.37512788200000002</c:v>
                </c:pt>
                <c:pt idx="44277">
                  <c:v>0.37367051800000001</c:v>
                </c:pt>
                <c:pt idx="44278">
                  <c:v>0.37389847599999998</c:v>
                </c:pt>
                <c:pt idx="44279">
                  <c:v>0.371936023</c:v>
                </c:pt>
                <c:pt idx="44280">
                  <c:v>0.37245109700000001</c:v>
                </c:pt>
                <c:pt idx="44281">
                  <c:v>0.371059835</c:v>
                </c:pt>
                <c:pt idx="44282">
                  <c:v>0.36883610500000003</c:v>
                </c:pt>
                <c:pt idx="44283">
                  <c:v>0.36853581699999999</c:v>
                </c:pt>
                <c:pt idx="44284">
                  <c:v>0.37320673500000001</c:v>
                </c:pt>
                <c:pt idx="44285">
                  <c:v>0.36606296900000002</c:v>
                </c:pt>
                <c:pt idx="44286">
                  <c:v>0.36632743499999998</c:v>
                </c:pt>
                <c:pt idx="44287">
                  <c:v>0.36538386299999998</c:v>
                </c:pt>
                <c:pt idx="44288">
                  <c:v>0.36646431699999998</c:v>
                </c:pt>
                <c:pt idx="44289">
                  <c:v>0.36991745199999998</c:v>
                </c:pt>
                <c:pt idx="44290">
                  <c:v>0.36621564600000001</c:v>
                </c:pt>
                <c:pt idx="44291">
                  <c:v>0.36624187200000002</c:v>
                </c:pt>
                <c:pt idx="44292">
                  <c:v>0.366763055</c:v>
                </c:pt>
                <c:pt idx="44293">
                  <c:v>0.36587873100000001</c:v>
                </c:pt>
                <c:pt idx="44294">
                  <c:v>0.36667209899999997</c:v>
                </c:pt>
                <c:pt idx="44295">
                  <c:v>0.36408498900000003</c:v>
                </c:pt>
                <c:pt idx="44296">
                  <c:v>0.36612361700000001</c:v>
                </c:pt>
                <c:pt idx="44297">
                  <c:v>0.36485615399999999</c:v>
                </c:pt>
                <c:pt idx="44298">
                  <c:v>0.36104890699999997</c:v>
                </c:pt>
                <c:pt idx="44299">
                  <c:v>0.35976597700000001</c:v>
                </c:pt>
                <c:pt idx="44300">
                  <c:v>0.36101049200000002</c:v>
                </c:pt>
                <c:pt idx="44301">
                  <c:v>0.36186349400000001</c:v>
                </c:pt>
                <c:pt idx="44302">
                  <c:v>0.35817474100000002</c:v>
                </c:pt>
                <c:pt idx="44303">
                  <c:v>0.35695773400000003</c:v>
                </c:pt>
                <c:pt idx="44304">
                  <c:v>0.35698968199999997</c:v>
                </c:pt>
                <c:pt idx="44305">
                  <c:v>0.35612314900000003</c:v>
                </c:pt>
                <c:pt idx="44306">
                  <c:v>0.35557720100000001</c:v>
                </c:pt>
                <c:pt idx="44307">
                  <c:v>0.353434741</c:v>
                </c:pt>
                <c:pt idx="44308">
                  <c:v>0.35105547300000001</c:v>
                </c:pt>
                <c:pt idx="44309">
                  <c:v>0.34799569800000002</c:v>
                </c:pt>
                <c:pt idx="44310">
                  <c:v>0.34430429299999998</c:v>
                </c:pt>
                <c:pt idx="44311">
                  <c:v>0.34513339399999998</c:v>
                </c:pt>
                <c:pt idx="44312">
                  <c:v>0.33881050299999999</c:v>
                </c:pt>
                <c:pt idx="44313">
                  <c:v>0.34047687100000001</c:v>
                </c:pt>
                <c:pt idx="44314">
                  <c:v>0.33879774800000001</c:v>
                </c:pt>
                <c:pt idx="44315">
                  <c:v>0.34053608800000001</c:v>
                </c:pt>
                <c:pt idx="44316">
                  <c:v>0.33773630900000001</c:v>
                </c:pt>
                <c:pt idx="44317">
                  <c:v>0.33549183599999999</c:v>
                </c:pt>
                <c:pt idx="44318">
                  <c:v>0.33074581600000003</c:v>
                </c:pt>
                <c:pt idx="44319">
                  <c:v>0.33263024699999999</c:v>
                </c:pt>
                <c:pt idx="44320">
                  <c:v>0.33018144999999999</c:v>
                </c:pt>
                <c:pt idx="44321">
                  <c:v>0.333308995</c:v>
                </c:pt>
                <c:pt idx="44322">
                  <c:v>0.330780566</c:v>
                </c:pt>
                <c:pt idx="44323">
                  <c:v>0.32869526700000001</c:v>
                </c:pt>
                <c:pt idx="44324">
                  <c:v>0.33005720399999999</c:v>
                </c:pt>
                <c:pt idx="44325">
                  <c:v>0.329433262</c:v>
                </c:pt>
                <c:pt idx="44326">
                  <c:v>0.32816028600000002</c:v>
                </c:pt>
                <c:pt idx="44327">
                  <c:v>0.32543838000000003</c:v>
                </c:pt>
                <c:pt idx="44328">
                  <c:v>0.33021181799999999</c:v>
                </c:pt>
                <c:pt idx="44329">
                  <c:v>0.32989960899999998</c:v>
                </c:pt>
                <c:pt idx="44330">
                  <c:v>0.32871767899999998</c:v>
                </c:pt>
                <c:pt idx="44331">
                  <c:v>0.326827914</c:v>
                </c:pt>
                <c:pt idx="44332">
                  <c:v>0.32717225</c:v>
                </c:pt>
                <c:pt idx="44333">
                  <c:v>0.328421146</c:v>
                </c:pt>
                <c:pt idx="44334">
                  <c:v>0.32743525499999998</c:v>
                </c:pt>
                <c:pt idx="44335">
                  <c:v>0.32681566499999998</c:v>
                </c:pt>
                <c:pt idx="44336">
                  <c:v>0.32589927299999999</c:v>
                </c:pt>
                <c:pt idx="44337">
                  <c:v>0.326541305</c:v>
                </c:pt>
                <c:pt idx="44338">
                  <c:v>0.326221704</c:v>
                </c:pt>
                <c:pt idx="44339">
                  <c:v>0.32550024999999999</c:v>
                </c:pt>
                <c:pt idx="44340">
                  <c:v>0.32608267699999999</c:v>
                </c:pt>
                <c:pt idx="44341">
                  <c:v>0.32558819700000002</c:v>
                </c:pt>
                <c:pt idx="44342">
                  <c:v>0.32658821300000002</c:v>
                </c:pt>
                <c:pt idx="44343">
                  <c:v>0.32399988200000002</c:v>
                </c:pt>
                <c:pt idx="44344">
                  <c:v>0.32425525799999999</c:v>
                </c:pt>
                <c:pt idx="44345">
                  <c:v>0.32267189000000002</c:v>
                </c:pt>
                <c:pt idx="44346">
                  <c:v>0.32366684099999998</c:v>
                </c:pt>
                <c:pt idx="44347">
                  <c:v>0.32223126299999999</c:v>
                </c:pt>
                <c:pt idx="44348">
                  <c:v>0.32084110399999999</c:v>
                </c:pt>
                <c:pt idx="44349">
                  <c:v>0.32415297599999998</c:v>
                </c:pt>
                <c:pt idx="44350">
                  <c:v>0.32181578900000002</c:v>
                </c:pt>
                <c:pt idx="44351">
                  <c:v>0.32195451899999999</c:v>
                </c:pt>
                <c:pt idx="44352">
                  <c:v>0.31785991800000002</c:v>
                </c:pt>
                <c:pt idx="44353">
                  <c:v>0.31623750900000003</c:v>
                </c:pt>
                <c:pt idx="44354">
                  <c:v>0.31543484300000002</c:v>
                </c:pt>
                <c:pt idx="44355">
                  <c:v>0.31466719500000001</c:v>
                </c:pt>
                <c:pt idx="44356">
                  <c:v>0.31338301299999999</c:v>
                </c:pt>
                <c:pt idx="44357">
                  <c:v>0.31236308800000001</c:v>
                </c:pt>
                <c:pt idx="44358">
                  <c:v>0.30994999400000001</c:v>
                </c:pt>
                <c:pt idx="44359">
                  <c:v>0.30967792900000002</c:v>
                </c:pt>
                <c:pt idx="44360">
                  <c:v>0.30842626099999998</c:v>
                </c:pt>
                <c:pt idx="44361">
                  <c:v>0.30786398100000001</c:v>
                </c:pt>
                <c:pt idx="44362">
                  <c:v>0.305430382</c:v>
                </c:pt>
                <c:pt idx="44363">
                  <c:v>0.30599293100000002</c:v>
                </c:pt>
                <c:pt idx="44364">
                  <c:v>0.30329886099999998</c:v>
                </c:pt>
                <c:pt idx="44365">
                  <c:v>0.30118256799999998</c:v>
                </c:pt>
                <c:pt idx="44366">
                  <c:v>0.29817959700000002</c:v>
                </c:pt>
                <c:pt idx="44367">
                  <c:v>0.29577311899999997</c:v>
                </c:pt>
                <c:pt idx="44368">
                  <c:v>0.29612198499999998</c:v>
                </c:pt>
                <c:pt idx="44369">
                  <c:v>0.29370397300000001</c:v>
                </c:pt>
                <c:pt idx="44370">
                  <c:v>0.291691959</c:v>
                </c:pt>
                <c:pt idx="44371">
                  <c:v>0.29187631600000002</c:v>
                </c:pt>
                <c:pt idx="44372">
                  <c:v>0.290322095</c:v>
                </c:pt>
                <c:pt idx="44373">
                  <c:v>0.29284495100000002</c:v>
                </c:pt>
                <c:pt idx="44374">
                  <c:v>0.28832212099999999</c:v>
                </c:pt>
                <c:pt idx="44375">
                  <c:v>0.28509604900000002</c:v>
                </c:pt>
                <c:pt idx="44376">
                  <c:v>0.28904500599999999</c:v>
                </c:pt>
                <c:pt idx="44377">
                  <c:v>0.288650185</c:v>
                </c:pt>
                <c:pt idx="44378">
                  <c:v>0.28621020899999999</c:v>
                </c:pt>
                <c:pt idx="44379">
                  <c:v>0.28641837799999997</c:v>
                </c:pt>
                <c:pt idx="44380">
                  <c:v>0.283622861</c:v>
                </c:pt>
                <c:pt idx="44381">
                  <c:v>0.28186941100000001</c:v>
                </c:pt>
                <c:pt idx="44382">
                  <c:v>0.281018555</c:v>
                </c:pt>
                <c:pt idx="44383">
                  <c:v>0.28067308699999999</c:v>
                </c:pt>
                <c:pt idx="44384">
                  <c:v>0.27923178700000001</c:v>
                </c:pt>
                <c:pt idx="44385">
                  <c:v>0.27735394200000002</c:v>
                </c:pt>
                <c:pt idx="44386">
                  <c:v>0.275463611</c:v>
                </c:pt>
                <c:pt idx="44387">
                  <c:v>0.27629664500000001</c:v>
                </c:pt>
                <c:pt idx="44388">
                  <c:v>0.27321991299999998</c:v>
                </c:pt>
                <c:pt idx="44389">
                  <c:v>0.27234554300000002</c:v>
                </c:pt>
                <c:pt idx="44390">
                  <c:v>0.26916652899999999</c:v>
                </c:pt>
                <c:pt idx="44391">
                  <c:v>0.26988226199999998</c:v>
                </c:pt>
                <c:pt idx="44392">
                  <c:v>0.266168505</c:v>
                </c:pt>
                <c:pt idx="44393">
                  <c:v>0.26479554199999999</c:v>
                </c:pt>
                <c:pt idx="44394">
                  <c:v>0.26125991300000001</c:v>
                </c:pt>
                <c:pt idx="44395">
                  <c:v>0.25907698299999998</c:v>
                </c:pt>
                <c:pt idx="44396">
                  <c:v>0.26006156200000002</c:v>
                </c:pt>
                <c:pt idx="44397">
                  <c:v>0.255394697</c:v>
                </c:pt>
                <c:pt idx="44398">
                  <c:v>0.25501438999999998</c:v>
                </c:pt>
                <c:pt idx="44399">
                  <c:v>0.24989444</c:v>
                </c:pt>
                <c:pt idx="44400">
                  <c:v>0.248794034</c:v>
                </c:pt>
                <c:pt idx="44401">
                  <c:v>0.24650886699999999</c:v>
                </c:pt>
                <c:pt idx="44402">
                  <c:v>0.24560606500000001</c:v>
                </c:pt>
                <c:pt idx="44403">
                  <c:v>0.241889566</c:v>
                </c:pt>
                <c:pt idx="44404">
                  <c:v>0.23817685199999999</c:v>
                </c:pt>
                <c:pt idx="44405">
                  <c:v>0.24000291500000001</c:v>
                </c:pt>
                <c:pt idx="44406">
                  <c:v>0.239022866</c:v>
                </c:pt>
                <c:pt idx="44407">
                  <c:v>0.234495386</c:v>
                </c:pt>
                <c:pt idx="44408">
                  <c:v>0.23200879999999999</c:v>
                </c:pt>
                <c:pt idx="44409">
                  <c:v>0.22554734300000001</c:v>
                </c:pt>
                <c:pt idx="44410">
                  <c:v>0.22760702699999999</c:v>
                </c:pt>
                <c:pt idx="44411">
                  <c:v>0.22543580799999999</c:v>
                </c:pt>
                <c:pt idx="44412">
                  <c:v>0.22125384200000001</c:v>
                </c:pt>
                <c:pt idx="44413">
                  <c:v>0.22071281100000001</c:v>
                </c:pt>
                <c:pt idx="44414">
                  <c:v>0.21895432500000001</c:v>
                </c:pt>
                <c:pt idx="44415">
                  <c:v>0.220028907</c:v>
                </c:pt>
                <c:pt idx="44416">
                  <c:v>0.21291294699999999</c:v>
                </c:pt>
                <c:pt idx="44417">
                  <c:v>0.21219243099999999</c:v>
                </c:pt>
                <c:pt idx="44418">
                  <c:v>0.21269977100000001</c:v>
                </c:pt>
                <c:pt idx="44419">
                  <c:v>0.209040165</c:v>
                </c:pt>
                <c:pt idx="44420">
                  <c:v>0.210694253</c:v>
                </c:pt>
                <c:pt idx="44421">
                  <c:v>0.20822237399999999</c:v>
                </c:pt>
                <c:pt idx="44422">
                  <c:v>0.208299339</c:v>
                </c:pt>
                <c:pt idx="44423">
                  <c:v>0.206019863</c:v>
                </c:pt>
                <c:pt idx="44424">
                  <c:v>0.203478143</c:v>
                </c:pt>
                <c:pt idx="44425">
                  <c:v>0.20321704400000001</c:v>
                </c:pt>
                <c:pt idx="44426">
                  <c:v>0.20164497200000001</c:v>
                </c:pt>
                <c:pt idx="44427">
                  <c:v>0.20200555000000001</c:v>
                </c:pt>
                <c:pt idx="44428">
                  <c:v>0.198476598</c:v>
                </c:pt>
                <c:pt idx="44429">
                  <c:v>0.19663983600000001</c:v>
                </c:pt>
                <c:pt idx="44430">
                  <c:v>0.196855009</c:v>
                </c:pt>
                <c:pt idx="44431">
                  <c:v>0.19887186600000001</c:v>
                </c:pt>
                <c:pt idx="44432">
                  <c:v>0.194667011</c:v>
                </c:pt>
                <c:pt idx="44433">
                  <c:v>0.19543769999999999</c:v>
                </c:pt>
                <c:pt idx="44434">
                  <c:v>0.194490686</c:v>
                </c:pt>
                <c:pt idx="44435">
                  <c:v>0.195401043</c:v>
                </c:pt>
                <c:pt idx="44436">
                  <c:v>0.19159990499999999</c:v>
                </c:pt>
                <c:pt idx="44437">
                  <c:v>0.190010026</c:v>
                </c:pt>
                <c:pt idx="44438">
                  <c:v>0.188674182</c:v>
                </c:pt>
                <c:pt idx="44439">
                  <c:v>0.186616853</c:v>
                </c:pt>
                <c:pt idx="44440">
                  <c:v>0.18989466099999999</c:v>
                </c:pt>
                <c:pt idx="44441">
                  <c:v>0.18725085299999999</c:v>
                </c:pt>
                <c:pt idx="44442">
                  <c:v>0.18482205299999999</c:v>
                </c:pt>
                <c:pt idx="44443">
                  <c:v>0.18311211499999999</c:v>
                </c:pt>
                <c:pt idx="44444">
                  <c:v>0.18268440699999999</c:v>
                </c:pt>
                <c:pt idx="44445">
                  <c:v>0.18207794399999999</c:v>
                </c:pt>
                <c:pt idx="44446">
                  <c:v>0.18289393200000001</c:v>
                </c:pt>
                <c:pt idx="44447">
                  <c:v>0.181203753</c:v>
                </c:pt>
                <c:pt idx="44448">
                  <c:v>0.17917682200000001</c:v>
                </c:pt>
                <c:pt idx="44449">
                  <c:v>0.17975817599999999</c:v>
                </c:pt>
                <c:pt idx="44450">
                  <c:v>0.179021552</c:v>
                </c:pt>
                <c:pt idx="44451">
                  <c:v>0.17614370600000001</c:v>
                </c:pt>
                <c:pt idx="44452">
                  <c:v>0.17558284099999999</c:v>
                </c:pt>
                <c:pt idx="44453">
                  <c:v>0.174944654</c:v>
                </c:pt>
                <c:pt idx="44454">
                  <c:v>0.17303623300000001</c:v>
                </c:pt>
                <c:pt idx="44455">
                  <c:v>0.17167913900000001</c:v>
                </c:pt>
                <c:pt idx="44456">
                  <c:v>0.17176941000000001</c:v>
                </c:pt>
                <c:pt idx="44457">
                  <c:v>0.16966521700000001</c:v>
                </c:pt>
                <c:pt idx="44458">
                  <c:v>0.169507563</c:v>
                </c:pt>
                <c:pt idx="44459">
                  <c:v>0.16829566700000001</c:v>
                </c:pt>
                <c:pt idx="44460">
                  <c:v>0.16869221600000001</c:v>
                </c:pt>
                <c:pt idx="44461">
                  <c:v>0.166832864</c:v>
                </c:pt>
                <c:pt idx="44462">
                  <c:v>0.164043725</c:v>
                </c:pt>
                <c:pt idx="44463">
                  <c:v>0.16418933899999999</c:v>
                </c:pt>
                <c:pt idx="44464">
                  <c:v>0.16372488399999999</c:v>
                </c:pt>
                <c:pt idx="44465">
                  <c:v>0.159014925</c:v>
                </c:pt>
                <c:pt idx="44466">
                  <c:v>0.159833848</c:v>
                </c:pt>
                <c:pt idx="44467">
                  <c:v>0.156421274</c:v>
                </c:pt>
                <c:pt idx="44468">
                  <c:v>0.155216992</c:v>
                </c:pt>
                <c:pt idx="44469">
                  <c:v>0.15687672799999999</c:v>
                </c:pt>
                <c:pt idx="44470">
                  <c:v>0.15448547900000001</c:v>
                </c:pt>
                <c:pt idx="44471">
                  <c:v>0.15120022</c:v>
                </c:pt>
                <c:pt idx="44472">
                  <c:v>0.15264898499999999</c:v>
                </c:pt>
                <c:pt idx="44473">
                  <c:v>0.15029315700000001</c:v>
                </c:pt>
                <c:pt idx="44474">
                  <c:v>0.15043138</c:v>
                </c:pt>
                <c:pt idx="44475">
                  <c:v>0.14915034199999999</c:v>
                </c:pt>
                <c:pt idx="44476">
                  <c:v>0.14582350899999999</c:v>
                </c:pt>
                <c:pt idx="44477">
                  <c:v>0.14577500500000001</c:v>
                </c:pt>
                <c:pt idx="44478">
                  <c:v>0.14741578699999999</c:v>
                </c:pt>
                <c:pt idx="44479">
                  <c:v>0.14696778399999999</c:v>
                </c:pt>
                <c:pt idx="44480">
                  <c:v>0.14431127899999999</c:v>
                </c:pt>
                <c:pt idx="44481">
                  <c:v>0.14510941499999999</c:v>
                </c:pt>
                <c:pt idx="44482">
                  <c:v>0.14732144799999999</c:v>
                </c:pt>
                <c:pt idx="44483">
                  <c:v>0.14285315600000001</c:v>
                </c:pt>
                <c:pt idx="44484">
                  <c:v>0.14284196499999999</c:v>
                </c:pt>
                <c:pt idx="44485">
                  <c:v>0.14162787800000001</c:v>
                </c:pt>
                <c:pt idx="44486">
                  <c:v>0.14339888100000001</c:v>
                </c:pt>
                <c:pt idx="44487">
                  <c:v>0.142701089</c:v>
                </c:pt>
                <c:pt idx="44488">
                  <c:v>0.145479575</c:v>
                </c:pt>
                <c:pt idx="44489">
                  <c:v>0.141850844</c:v>
                </c:pt>
                <c:pt idx="44490">
                  <c:v>0.14310546199999999</c:v>
                </c:pt>
                <c:pt idx="44491">
                  <c:v>0.14347992800000001</c:v>
                </c:pt>
                <c:pt idx="44492">
                  <c:v>0.14147590099999999</c:v>
                </c:pt>
                <c:pt idx="44493">
                  <c:v>0.140642568</c:v>
                </c:pt>
                <c:pt idx="44494">
                  <c:v>0.140847638</c:v>
                </c:pt>
                <c:pt idx="44495">
                  <c:v>0.142750919</c:v>
                </c:pt>
                <c:pt idx="44496">
                  <c:v>0.140526384</c:v>
                </c:pt>
                <c:pt idx="44497">
                  <c:v>0.138543889</c:v>
                </c:pt>
                <c:pt idx="44498">
                  <c:v>0.14085497</c:v>
                </c:pt>
                <c:pt idx="44499">
                  <c:v>0.13923780599999999</c:v>
                </c:pt>
                <c:pt idx="44500">
                  <c:v>0.138110489</c:v>
                </c:pt>
                <c:pt idx="44501">
                  <c:v>0.13431114</c:v>
                </c:pt>
                <c:pt idx="44502">
                  <c:v>0.13910083500000001</c:v>
                </c:pt>
                <c:pt idx="44503">
                  <c:v>0.13597784900000001</c:v>
                </c:pt>
                <c:pt idx="44504">
                  <c:v>0.13557891499999999</c:v>
                </c:pt>
                <c:pt idx="44505">
                  <c:v>0.13228757699999999</c:v>
                </c:pt>
                <c:pt idx="44506">
                  <c:v>0.133273751</c:v>
                </c:pt>
                <c:pt idx="44507">
                  <c:v>0.13092765200000001</c:v>
                </c:pt>
                <c:pt idx="44508">
                  <c:v>0.13327655199999999</c:v>
                </c:pt>
                <c:pt idx="44509">
                  <c:v>0.13138565399999999</c:v>
                </c:pt>
                <c:pt idx="44510">
                  <c:v>0.129788816</c:v>
                </c:pt>
                <c:pt idx="44511">
                  <c:v>0.127917007</c:v>
                </c:pt>
                <c:pt idx="44512">
                  <c:v>0.127673864</c:v>
                </c:pt>
                <c:pt idx="44513">
                  <c:v>0.12697750299999999</c:v>
                </c:pt>
                <c:pt idx="44514">
                  <c:v>0.12815807800000001</c:v>
                </c:pt>
                <c:pt idx="44515">
                  <c:v>0.12741792199999999</c:v>
                </c:pt>
                <c:pt idx="44516">
                  <c:v>0.126206189</c:v>
                </c:pt>
                <c:pt idx="44517">
                  <c:v>0.12729322900000001</c:v>
                </c:pt>
                <c:pt idx="44518">
                  <c:v>0.12548548000000001</c:v>
                </c:pt>
                <c:pt idx="44519">
                  <c:v>0.121736787</c:v>
                </c:pt>
                <c:pt idx="44520">
                  <c:v>0.12533365199999999</c:v>
                </c:pt>
                <c:pt idx="44521">
                  <c:v>0.122465432</c:v>
                </c:pt>
                <c:pt idx="44522">
                  <c:v>0.120928787</c:v>
                </c:pt>
                <c:pt idx="44523">
                  <c:v>0.121220544</c:v>
                </c:pt>
                <c:pt idx="44524">
                  <c:v>0.122063965</c:v>
                </c:pt>
                <c:pt idx="44525">
                  <c:v>0.121713422</c:v>
                </c:pt>
                <c:pt idx="44526">
                  <c:v>0.118834279</c:v>
                </c:pt>
                <c:pt idx="44527">
                  <c:v>0.120026313</c:v>
                </c:pt>
                <c:pt idx="44528">
                  <c:v>0.118847333</c:v>
                </c:pt>
                <c:pt idx="44529">
                  <c:v>0.11824359</c:v>
                </c:pt>
                <c:pt idx="44530">
                  <c:v>0.115096554</c:v>
                </c:pt>
                <c:pt idx="44531">
                  <c:v>0.11554607</c:v>
                </c:pt>
                <c:pt idx="44532">
                  <c:v>0.11631066399999999</c:v>
                </c:pt>
                <c:pt idx="44533">
                  <c:v>0.112152234</c:v>
                </c:pt>
                <c:pt idx="44534">
                  <c:v>0.113711245</c:v>
                </c:pt>
                <c:pt idx="44535">
                  <c:v>0.111895151</c:v>
                </c:pt>
                <c:pt idx="44536">
                  <c:v>0.11254549799999999</c:v>
                </c:pt>
                <c:pt idx="44537">
                  <c:v>0.11182571199999999</c:v>
                </c:pt>
                <c:pt idx="44538">
                  <c:v>0.109690383</c:v>
                </c:pt>
                <c:pt idx="44539">
                  <c:v>0.108838782</c:v>
                </c:pt>
                <c:pt idx="44540">
                  <c:v>0.109485663</c:v>
                </c:pt>
                <c:pt idx="44541">
                  <c:v>0.10909176600000001</c:v>
                </c:pt>
                <c:pt idx="44542">
                  <c:v>0.107709318</c:v>
                </c:pt>
                <c:pt idx="44543">
                  <c:v>0.103288144</c:v>
                </c:pt>
                <c:pt idx="44544">
                  <c:v>0.106613107</c:v>
                </c:pt>
                <c:pt idx="44545">
                  <c:v>0.10450221599999999</c:v>
                </c:pt>
                <c:pt idx="44546">
                  <c:v>0.101449698</c:v>
                </c:pt>
                <c:pt idx="44547">
                  <c:v>0.10385108</c:v>
                </c:pt>
                <c:pt idx="44548">
                  <c:v>0.103808738</c:v>
                </c:pt>
                <c:pt idx="44549">
                  <c:v>0.101802371</c:v>
                </c:pt>
                <c:pt idx="44550">
                  <c:v>9.8545320000000006E-2</c:v>
                </c:pt>
                <c:pt idx="44551">
                  <c:v>0.10149942300000001</c:v>
                </c:pt>
                <c:pt idx="44552">
                  <c:v>9.7999230000000007E-2</c:v>
                </c:pt>
                <c:pt idx="44553">
                  <c:v>9.882734E-2</c:v>
                </c:pt>
                <c:pt idx="44554">
                  <c:v>9.6517585000000003E-2</c:v>
                </c:pt>
                <c:pt idx="44555">
                  <c:v>9.3992173999999998E-2</c:v>
                </c:pt>
                <c:pt idx="44556">
                  <c:v>9.5064363999999998E-2</c:v>
                </c:pt>
                <c:pt idx="44557">
                  <c:v>9.5759250000000004E-2</c:v>
                </c:pt>
                <c:pt idx="44558">
                  <c:v>9.4574145999999998E-2</c:v>
                </c:pt>
                <c:pt idx="44559">
                  <c:v>9.0952843000000005E-2</c:v>
                </c:pt>
                <c:pt idx="44560">
                  <c:v>9.4112679000000005E-2</c:v>
                </c:pt>
                <c:pt idx="44561">
                  <c:v>8.8791019999999998E-2</c:v>
                </c:pt>
                <c:pt idx="44562">
                  <c:v>9.1935948000000003E-2</c:v>
                </c:pt>
                <c:pt idx="44563">
                  <c:v>9.2163585000000006E-2</c:v>
                </c:pt>
                <c:pt idx="44564">
                  <c:v>8.8113709999999998E-2</c:v>
                </c:pt>
                <c:pt idx="44565">
                  <c:v>9.0039915999999998E-2</c:v>
                </c:pt>
                <c:pt idx="44566">
                  <c:v>9.0093709999999994E-2</c:v>
                </c:pt>
                <c:pt idx="44567">
                  <c:v>8.5559740999999995E-2</c:v>
                </c:pt>
                <c:pt idx="44568">
                  <c:v>8.7464437000000006E-2</c:v>
                </c:pt>
                <c:pt idx="44569">
                  <c:v>8.7880424999999998E-2</c:v>
                </c:pt>
                <c:pt idx="44570">
                  <c:v>8.4318452000000002E-2</c:v>
                </c:pt>
                <c:pt idx="44571">
                  <c:v>8.4055885999999996E-2</c:v>
                </c:pt>
                <c:pt idx="44572">
                  <c:v>8.5486799000000002E-2</c:v>
                </c:pt>
                <c:pt idx="44573">
                  <c:v>8.3813414000000003E-2</c:v>
                </c:pt>
                <c:pt idx="44574">
                  <c:v>8.3682381E-2</c:v>
                </c:pt>
                <c:pt idx="44575">
                  <c:v>8.2846716000000001E-2</c:v>
                </c:pt>
                <c:pt idx="44576">
                  <c:v>7.9923100999999996E-2</c:v>
                </c:pt>
                <c:pt idx="44577">
                  <c:v>8.1740103999999994E-2</c:v>
                </c:pt>
                <c:pt idx="44578">
                  <c:v>7.8072399000000001E-2</c:v>
                </c:pt>
                <c:pt idx="44579">
                  <c:v>8.0265640999999999E-2</c:v>
                </c:pt>
                <c:pt idx="44580">
                  <c:v>8.1925056999999996E-2</c:v>
                </c:pt>
                <c:pt idx="44581">
                  <c:v>7.8152962000000006E-2</c:v>
                </c:pt>
                <c:pt idx="44582">
                  <c:v>8.0447539999999998E-2</c:v>
                </c:pt>
                <c:pt idx="44583">
                  <c:v>7.8757957000000003E-2</c:v>
                </c:pt>
                <c:pt idx="44584">
                  <c:v>8.0357983999999993E-2</c:v>
                </c:pt>
                <c:pt idx="44585">
                  <c:v>7.6938160000000005E-2</c:v>
                </c:pt>
                <c:pt idx="44586">
                  <c:v>7.6256923000000004E-2</c:v>
                </c:pt>
                <c:pt idx="44587">
                  <c:v>7.4509218000000002E-2</c:v>
                </c:pt>
                <c:pt idx="44588">
                  <c:v>7.4397631000000006E-2</c:v>
                </c:pt>
                <c:pt idx="44589">
                  <c:v>7.2692550999999994E-2</c:v>
                </c:pt>
                <c:pt idx="44590">
                  <c:v>7.3573254000000005E-2</c:v>
                </c:pt>
                <c:pt idx="44591">
                  <c:v>6.9804743000000002E-2</c:v>
                </c:pt>
                <c:pt idx="44592">
                  <c:v>7.2172030999999998E-2</c:v>
                </c:pt>
                <c:pt idx="44593">
                  <c:v>6.9784447999999999E-2</c:v>
                </c:pt>
                <c:pt idx="44594">
                  <c:v>6.6912226000000005E-2</c:v>
                </c:pt>
                <c:pt idx="44595">
                  <c:v>6.4206988000000007E-2</c:v>
                </c:pt>
                <c:pt idx="44596">
                  <c:v>6.6218473E-2</c:v>
                </c:pt>
                <c:pt idx="44597">
                  <c:v>6.5343417000000001E-2</c:v>
                </c:pt>
                <c:pt idx="44598">
                  <c:v>5.9995260000000002E-2</c:v>
                </c:pt>
                <c:pt idx="44599">
                  <c:v>6.0854468000000002E-2</c:v>
                </c:pt>
                <c:pt idx="44600">
                  <c:v>6.0874440000000002E-2</c:v>
                </c:pt>
                <c:pt idx="44601">
                  <c:v>5.9085342999999999E-2</c:v>
                </c:pt>
                <c:pt idx="44602">
                  <c:v>5.6879713999999998E-2</c:v>
                </c:pt>
                <c:pt idx="44603">
                  <c:v>5.6552051999999998E-2</c:v>
                </c:pt>
                <c:pt idx="44604">
                  <c:v>5.4971463999999998E-2</c:v>
                </c:pt>
                <c:pt idx="44605">
                  <c:v>5.5757637999999998E-2</c:v>
                </c:pt>
                <c:pt idx="44606">
                  <c:v>5.5794124E-2</c:v>
                </c:pt>
                <c:pt idx="44607">
                  <c:v>5.3404E-2</c:v>
                </c:pt>
                <c:pt idx="44608">
                  <c:v>5.5008019999999998E-2</c:v>
                </c:pt>
                <c:pt idx="44609">
                  <c:v>5.4032131999999997E-2</c:v>
                </c:pt>
                <c:pt idx="44610">
                  <c:v>5.4113890999999997E-2</c:v>
                </c:pt>
                <c:pt idx="44611">
                  <c:v>5.0517290999999999E-2</c:v>
                </c:pt>
                <c:pt idx="44612">
                  <c:v>5.3204953999999999E-2</c:v>
                </c:pt>
                <c:pt idx="44613">
                  <c:v>5.3337428999999999E-2</c:v>
                </c:pt>
                <c:pt idx="44614">
                  <c:v>5.0560817000000001E-2</c:v>
                </c:pt>
                <c:pt idx="44615">
                  <c:v>5.1182259000000001E-2</c:v>
                </c:pt>
                <c:pt idx="44616">
                  <c:v>5.1452300999999999E-2</c:v>
                </c:pt>
                <c:pt idx="44617">
                  <c:v>4.8571958999999998E-2</c:v>
                </c:pt>
                <c:pt idx="44618">
                  <c:v>5.0929124999999999E-2</c:v>
                </c:pt>
                <c:pt idx="44619">
                  <c:v>5.3210265999999999E-2</c:v>
                </c:pt>
                <c:pt idx="44620">
                  <c:v>4.9260799000000001E-2</c:v>
                </c:pt>
                <c:pt idx="44621">
                  <c:v>5.1225074000000002E-2</c:v>
                </c:pt>
                <c:pt idx="44622">
                  <c:v>5.1322814000000001E-2</c:v>
                </c:pt>
                <c:pt idx="44623">
                  <c:v>5.4458827000000001E-2</c:v>
                </c:pt>
                <c:pt idx="44624">
                  <c:v>5.2807935E-2</c:v>
                </c:pt>
                <c:pt idx="44625">
                  <c:v>5.2383012999999999E-2</c:v>
                </c:pt>
                <c:pt idx="44626">
                  <c:v>5.1421881000000003E-2</c:v>
                </c:pt>
                <c:pt idx="44627">
                  <c:v>5.1176737999999999E-2</c:v>
                </c:pt>
                <c:pt idx="44628">
                  <c:v>5.2239608E-2</c:v>
                </c:pt>
                <c:pt idx="44629">
                  <c:v>5.2730314E-2</c:v>
                </c:pt>
                <c:pt idx="44630">
                  <c:v>5.3275995E-2</c:v>
                </c:pt>
                <c:pt idx="44631">
                  <c:v>5.2981421000000001E-2</c:v>
                </c:pt>
                <c:pt idx="44632">
                  <c:v>5.3530302000000002E-2</c:v>
                </c:pt>
                <c:pt idx="44633">
                  <c:v>5.1192883000000002E-2</c:v>
                </c:pt>
                <c:pt idx="44634">
                  <c:v>5.4310645999999997E-2</c:v>
                </c:pt>
                <c:pt idx="44635">
                  <c:v>5.1306378E-2</c:v>
                </c:pt>
                <c:pt idx="44636">
                  <c:v>5.0874944999999998E-2</c:v>
                </c:pt>
                <c:pt idx="44637">
                  <c:v>5.1547781000000001E-2</c:v>
                </c:pt>
                <c:pt idx="44638">
                  <c:v>5.1540854999999997E-2</c:v>
                </c:pt>
                <c:pt idx="44639">
                  <c:v>5.3572472000000003E-2</c:v>
                </c:pt>
                <c:pt idx="44640">
                  <c:v>5.0632073999999999E-2</c:v>
                </c:pt>
                <c:pt idx="44641">
                  <c:v>5.1072039E-2</c:v>
                </c:pt>
                <c:pt idx="44642">
                  <c:v>4.8561475999999999E-2</c:v>
                </c:pt>
                <c:pt idx="44643">
                  <c:v>4.9132343000000002E-2</c:v>
                </c:pt>
                <c:pt idx="44644">
                  <c:v>4.8782669000000001E-2</c:v>
                </c:pt>
                <c:pt idx="44645">
                  <c:v>4.6571965999999999E-2</c:v>
                </c:pt>
                <c:pt idx="44646">
                  <c:v>4.7811135999999997E-2</c:v>
                </c:pt>
                <c:pt idx="44647">
                  <c:v>4.6870413999999999E-2</c:v>
                </c:pt>
                <c:pt idx="44648">
                  <c:v>4.4075962000000003E-2</c:v>
                </c:pt>
                <c:pt idx="44649">
                  <c:v>4.2117364999999997E-2</c:v>
                </c:pt>
                <c:pt idx="44650">
                  <c:v>4.1919757000000002E-2</c:v>
                </c:pt>
                <c:pt idx="44651">
                  <c:v>4.4916797000000001E-2</c:v>
                </c:pt>
                <c:pt idx="44652">
                  <c:v>4.2695187000000002E-2</c:v>
                </c:pt>
                <c:pt idx="44653">
                  <c:v>4.2183976999999998E-2</c:v>
                </c:pt>
                <c:pt idx="44654">
                  <c:v>3.9688859E-2</c:v>
                </c:pt>
                <c:pt idx="44655">
                  <c:v>4.2227671000000001E-2</c:v>
                </c:pt>
                <c:pt idx="44656">
                  <c:v>4.2193848999999999E-2</c:v>
                </c:pt>
                <c:pt idx="44657">
                  <c:v>4.0850962999999997E-2</c:v>
                </c:pt>
                <c:pt idx="44658">
                  <c:v>3.7474342000000001E-2</c:v>
                </c:pt>
                <c:pt idx="44659">
                  <c:v>3.9224423000000001E-2</c:v>
                </c:pt>
                <c:pt idx="44660">
                  <c:v>3.7863015999999999E-2</c:v>
                </c:pt>
                <c:pt idx="44661">
                  <c:v>4.0971531999999998E-2</c:v>
                </c:pt>
                <c:pt idx="44662">
                  <c:v>3.8386933999999998E-2</c:v>
                </c:pt>
                <c:pt idx="44663">
                  <c:v>3.8112074000000003E-2</c:v>
                </c:pt>
                <c:pt idx="44664">
                  <c:v>4.1163523E-2</c:v>
                </c:pt>
                <c:pt idx="44665">
                  <c:v>4.2173821E-2</c:v>
                </c:pt>
                <c:pt idx="44666">
                  <c:v>3.7425137999999997E-2</c:v>
                </c:pt>
                <c:pt idx="44667">
                  <c:v>3.7836011000000003E-2</c:v>
                </c:pt>
                <c:pt idx="44668">
                  <c:v>3.7784080999999997E-2</c:v>
                </c:pt>
                <c:pt idx="44669">
                  <c:v>4.0803652000000003E-2</c:v>
                </c:pt>
                <c:pt idx="44670">
                  <c:v>4.0942135999999997E-2</c:v>
                </c:pt>
                <c:pt idx="44671">
                  <c:v>3.7504122000000001E-2</c:v>
                </c:pt>
                <c:pt idx="44672">
                  <c:v>3.9597102000000002E-2</c:v>
                </c:pt>
                <c:pt idx="44673">
                  <c:v>4.2177815E-2</c:v>
                </c:pt>
                <c:pt idx="44674">
                  <c:v>3.931598E-2</c:v>
                </c:pt>
                <c:pt idx="44675">
                  <c:v>3.8009874999999999E-2</c:v>
                </c:pt>
                <c:pt idx="44676">
                  <c:v>4.1757471999999997E-2</c:v>
                </c:pt>
                <c:pt idx="44677">
                  <c:v>3.9957768999999997E-2</c:v>
                </c:pt>
                <c:pt idx="44678">
                  <c:v>3.6388601999999999E-2</c:v>
                </c:pt>
                <c:pt idx="44679">
                  <c:v>3.8000381999999999E-2</c:v>
                </c:pt>
                <c:pt idx="44680">
                  <c:v>3.9349272999999997E-2</c:v>
                </c:pt>
                <c:pt idx="44681">
                  <c:v>3.7453867000000002E-2</c:v>
                </c:pt>
                <c:pt idx="44682">
                  <c:v>4.0280279000000002E-2</c:v>
                </c:pt>
                <c:pt idx="44683">
                  <c:v>3.3417891999999998E-2</c:v>
                </c:pt>
                <c:pt idx="44684">
                  <c:v>3.5309269999999997E-2</c:v>
                </c:pt>
                <c:pt idx="44685">
                  <c:v>3.8764610999999997E-2</c:v>
                </c:pt>
                <c:pt idx="44686">
                  <c:v>3.0491234999999998E-2</c:v>
                </c:pt>
                <c:pt idx="44687">
                  <c:v>3.4605663000000002E-2</c:v>
                </c:pt>
                <c:pt idx="44688">
                  <c:v>3.7440597999999999E-2</c:v>
                </c:pt>
                <c:pt idx="44689">
                  <c:v>3.1372041000000003E-2</c:v>
                </c:pt>
                <c:pt idx="44690">
                  <c:v>3.1821847E-2</c:v>
                </c:pt>
                <c:pt idx="44691">
                  <c:v>3.3266161000000002E-2</c:v>
                </c:pt>
                <c:pt idx="44692">
                  <c:v>3.3827554000000003E-2</c:v>
                </c:pt>
                <c:pt idx="44693">
                  <c:v>3.1589434E-2</c:v>
                </c:pt>
                <c:pt idx="44694">
                  <c:v>3.0107120000000001E-2</c:v>
                </c:pt>
                <c:pt idx="44695">
                  <c:v>2.9584901E-2</c:v>
                </c:pt>
                <c:pt idx="44696">
                  <c:v>3.0696239E-2</c:v>
                </c:pt>
                <c:pt idx="44697">
                  <c:v>2.7961547E-2</c:v>
                </c:pt>
                <c:pt idx="44698">
                  <c:v>2.8550638E-2</c:v>
                </c:pt>
                <c:pt idx="44699">
                  <c:v>2.7420485000000001E-2</c:v>
                </c:pt>
                <c:pt idx="44700">
                  <c:v>2.7939003E-2</c:v>
                </c:pt>
                <c:pt idx="44701">
                  <c:v>2.8014593000000001E-2</c:v>
                </c:pt>
                <c:pt idx="44702">
                  <c:v>2.6691003000000001E-2</c:v>
                </c:pt>
                <c:pt idx="44703">
                  <c:v>2.6050859999999999E-2</c:v>
                </c:pt>
                <c:pt idx="44704">
                  <c:v>2.4657492999999999E-2</c:v>
                </c:pt>
                <c:pt idx="44705">
                  <c:v>2.5198095E-2</c:v>
                </c:pt>
                <c:pt idx="44706">
                  <c:v>2.7117701000000001E-2</c:v>
                </c:pt>
                <c:pt idx="44707">
                  <c:v>2.6124855999999998E-2</c:v>
                </c:pt>
                <c:pt idx="44708">
                  <c:v>2.4978632000000001E-2</c:v>
                </c:pt>
                <c:pt idx="44709">
                  <c:v>2.3702885999999999E-2</c:v>
                </c:pt>
                <c:pt idx="44710">
                  <c:v>2.6553799999999999E-2</c:v>
                </c:pt>
                <c:pt idx="44711">
                  <c:v>2.3313265E-2</c:v>
                </c:pt>
                <c:pt idx="44712">
                  <c:v>2.5958315999999999E-2</c:v>
                </c:pt>
                <c:pt idx="44713">
                  <c:v>2.2043031000000001E-2</c:v>
                </c:pt>
                <c:pt idx="44714">
                  <c:v>2.3281665999999999E-2</c:v>
                </c:pt>
                <c:pt idx="44715">
                  <c:v>2.2360881999999999E-2</c:v>
                </c:pt>
                <c:pt idx="44716">
                  <c:v>2.3525216000000002E-2</c:v>
                </c:pt>
                <c:pt idx="44717">
                  <c:v>2.2183188999999999E-2</c:v>
                </c:pt>
                <c:pt idx="44718">
                  <c:v>2.2745115999999999E-2</c:v>
                </c:pt>
                <c:pt idx="44719">
                  <c:v>2.1149067000000001E-2</c:v>
                </c:pt>
                <c:pt idx="44720">
                  <c:v>2.2879323E-2</c:v>
                </c:pt>
                <c:pt idx="44721">
                  <c:v>2.0872037999999999E-2</c:v>
                </c:pt>
                <c:pt idx="44722">
                  <c:v>2.0322362E-2</c:v>
                </c:pt>
                <c:pt idx="44723">
                  <c:v>2.2762962000000001E-2</c:v>
                </c:pt>
                <c:pt idx="44724">
                  <c:v>2.0454269000000001E-2</c:v>
                </c:pt>
                <c:pt idx="44725">
                  <c:v>1.9446446999999999E-2</c:v>
                </c:pt>
                <c:pt idx="44726">
                  <c:v>1.9222209000000001E-2</c:v>
                </c:pt>
                <c:pt idx="44727">
                  <c:v>1.8555794E-2</c:v>
                </c:pt>
                <c:pt idx="44728">
                  <c:v>1.6013274000000001E-2</c:v>
                </c:pt>
                <c:pt idx="44729">
                  <c:v>1.7943343E-2</c:v>
                </c:pt>
                <c:pt idx="44730">
                  <c:v>1.7479155E-2</c:v>
                </c:pt>
                <c:pt idx="44731">
                  <c:v>1.801293E-2</c:v>
                </c:pt>
                <c:pt idx="44732">
                  <c:v>1.6061895999999999E-2</c:v>
                </c:pt>
                <c:pt idx="44733">
                  <c:v>1.7259097000000001E-2</c:v>
                </c:pt>
                <c:pt idx="44734">
                  <c:v>1.3487794000000001E-2</c:v>
                </c:pt>
                <c:pt idx="44735">
                  <c:v>1.5822231999999999E-2</c:v>
                </c:pt>
                <c:pt idx="44736">
                  <c:v>1.4901311E-2</c:v>
                </c:pt>
                <c:pt idx="44737">
                  <c:v>1.5461826E-2</c:v>
                </c:pt>
                <c:pt idx="44738">
                  <c:v>1.3080427E-2</c:v>
                </c:pt>
                <c:pt idx="44739">
                  <c:v>1.3262094E-2</c:v>
                </c:pt>
                <c:pt idx="44740">
                  <c:v>1.0980831E-2</c:v>
                </c:pt>
                <c:pt idx="44741">
                  <c:v>1.2390658000000001E-2</c:v>
                </c:pt>
                <c:pt idx="44742">
                  <c:v>1.2820491999999999E-2</c:v>
                </c:pt>
                <c:pt idx="44743">
                  <c:v>1.1778755E-2</c:v>
                </c:pt>
                <c:pt idx="44744">
                  <c:v>1.1256509E-2</c:v>
                </c:pt>
                <c:pt idx="44745">
                  <c:v>1.1298506999999999E-2</c:v>
                </c:pt>
                <c:pt idx="44746">
                  <c:v>1.0658815E-2</c:v>
                </c:pt>
                <c:pt idx="44747">
                  <c:v>1.0620184E-2</c:v>
                </c:pt>
                <c:pt idx="44748">
                  <c:v>6.9455539999999996E-3</c:v>
                </c:pt>
                <c:pt idx="44749">
                  <c:v>8.6876430000000001E-3</c:v>
                </c:pt>
                <c:pt idx="44750">
                  <c:v>6.2705590000000002E-3</c:v>
                </c:pt>
                <c:pt idx="44751">
                  <c:v>5.8873390000000001E-3</c:v>
                </c:pt>
                <c:pt idx="44752">
                  <c:v>5.6559100000000001E-3</c:v>
                </c:pt>
                <c:pt idx="44753">
                  <c:v>6.8713519999999998E-3</c:v>
                </c:pt>
                <c:pt idx="44754">
                  <c:v>4.5482760000000004E-3</c:v>
                </c:pt>
                <c:pt idx="44755">
                  <c:v>6.5416179999999999E-3</c:v>
                </c:pt>
                <c:pt idx="44756">
                  <c:v>5.596462E-3</c:v>
                </c:pt>
                <c:pt idx="44757">
                  <c:v>2.888776E-3</c:v>
                </c:pt>
                <c:pt idx="44758">
                  <c:v>2.3316420000000001E-3</c:v>
                </c:pt>
                <c:pt idx="44759">
                  <c:v>9.1160899999999997E-4</c:v>
                </c:pt>
                <c:pt idx="44760">
                  <c:v>2.8780870000000001E-3</c:v>
                </c:pt>
                <c:pt idx="44761">
                  <c:v>2.6770449999999999E-3</c:v>
                </c:pt>
                <c:pt idx="44762">
                  <c:v>1.9052610000000001E-3</c:v>
                </c:pt>
                <c:pt idx="44763">
                  <c:v>1.446192E-3</c:v>
                </c:pt>
                <c:pt idx="44764">
                  <c:v>1.366297E-3</c:v>
                </c:pt>
                <c:pt idx="44765">
                  <c:v>2.8807000000000003E-4</c:v>
                </c:pt>
                <c:pt idx="44766">
                  <c:v>1.4603940000000001E-3</c:v>
                </c:pt>
                <c:pt idx="44767">
                  <c:v>-1.9718589999999999E-3</c:v>
                </c:pt>
                <c:pt idx="44768">
                  <c:v>1.4833260000000001E-3</c:v>
                </c:pt>
                <c:pt idx="44769">
                  <c:v>-1.3068089999999999E-3</c:v>
                </c:pt>
                <c:pt idx="44770">
                  <c:v>-2.7065660000000001E-3</c:v>
                </c:pt>
                <c:pt idx="44771">
                  <c:v>-1.5409200000000001E-3</c:v>
                </c:pt>
                <c:pt idx="44772">
                  <c:v>6.0665299999999997E-4</c:v>
                </c:pt>
                <c:pt idx="44773">
                  <c:v>4.7315999999999998E-4</c:v>
                </c:pt>
                <c:pt idx="44774">
                  <c:v>1.0486689999999999E-3</c:v>
                </c:pt>
                <c:pt idx="44775">
                  <c:v>5.3210410000000003E-3</c:v>
                </c:pt>
                <c:pt idx="44776">
                  <c:v>3.9279409999999999E-3</c:v>
                </c:pt>
                <c:pt idx="44777">
                  <c:v>4.2743980000000004E-3</c:v>
                </c:pt>
                <c:pt idx="44778">
                  <c:v>2.3345509999999998E-3</c:v>
                </c:pt>
                <c:pt idx="44779">
                  <c:v>8.9882600000000003E-4</c:v>
                </c:pt>
                <c:pt idx="44780">
                  <c:v>3.1692500000000002E-4</c:v>
                </c:pt>
                <c:pt idx="44781">
                  <c:v>1.6163740000000001E-3</c:v>
                </c:pt>
                <c:pt idx="44782">
                  <c:v>3.6229200000000001E-4</c:v>
                </c:pt>
                <c:pt idx="44783">
                  <c:v>6.1582499999999997E-4</c:v>
                </c:pt>
                <c:pt idx="44784">
                  <c:v>2.0012010000000002E-3</c:v>
                </c:pt>
                <c:pt idx="44785">
                  <c:v>2.246212E-3</c:v>
                </c:pt>
                <c:pt idx="44786">
                  <c:v>4.86689E-4</c:v>
                </c:pt>
                <c:pt idx="44787">
                  <c:v>1.268681E-3</c:v>
                </c:pt>
                <c:pt idx="44788">
                  <c:v>1.525144E-3</c:v>
                </c:pt>
                <c:pt idx="44789">
                  <c:v>2.7574300000000001E-4</c:v>
                </c:pt>
                <c:pt idx="44790">
                  <c:v>-2.1040579999999998E-3</c:v>
                </c:pt>
                <c:pt idx="44791">
                  <c:v>1.4175189999999999E-3</c:v>
                </c:pt>
                <c:pt idx="44792">
                  <c:v>2.129382E-3</c:v>
                </c:pt>
                <c:pt idx="44793">
                  <c:v>2.2252700000000001E-4</c:v>
                </c:pt>
                <c:pt idx="44794">
                  <c:v>2.521634E-3</c:v>
                </c:pt>
                <c:pt idx="44795" formatCode="0.00E+00">
                  <c:v>6.0766499999999997E-6</c:v>
                </c:pt>
                <c:pt idx="44796">
                  <c:v>4.006145E-3</c:v>
                </c:pt>
                <c:pt idx="44797">
                  <c:v>1.6852999999999999E-4</c:v>
                </c:pt>
                <c:pt idx="44798">
                  <c:v>1.802912E-3</c:v>
                </c:pt>
                <c:pt idx="44799">
                  <c:v>4.08458E-4</c:v>
                </c:pt>
                <c:pt idx="44800">
                  <c:v>-1.874936E-3</c:v>
                </c:pt>
                <c:pt idx="44801">
                  <c:v>8.0079700000000001E-4</c:v>
                </c:pt>
                <c:pt idx="44802">
                  <c:v>1.250871E-3</c:v>
                </c:pt>
                <c:pt idx="44803">
                  <c:v>-4.66637E-4</c:v>
                </c:pt>
                <c:pt idx="44804">
                  <c:v>-1.5111289999999999E-3</c:v>
                </c:pt>
                <c:pt idx="44805">
                  <c:v>-1.7807599999999999E-3</c:v>
                </c:pt>
                <c:pt idx="44806">
                  <c:v>-5.86865E-4</c:v>
                </c:pt>
                <c:pt idx="44807">
                  <c:v>-9.2559200000000004E-4</c:v>
                </c:pt>
                <c:pt idx="44808">
                  <c:v>8.2463800000000004E-4</c:v>
                </c:pt>
                <c:pt idx="44809">
                  <c:v>-6.20985E-4</c:v>
                </c:pt>
                <c:pt idx="44810">
                  <c:v>-1.00954E-3</c:v>
                </c:pt>
                <c:pt idx="44811">
                  <c:v>-2.491264E-3</c:v>
                </c:pt>
                <c:pt idx="44812">
                  <c:v>-2.6006800000000002E-4</c:v>
                </c:pt>
                <c:pt idx="44813">
                  <c:v>7.8779900000000005E-4</c:v>
                </c:pt>
                <c:pt idx="44814">
                  <c:v>-1.6343460000000001E-3</c:v>
                </c:pt>
                <c:pt idx="44815">
                  <c:v>3.351924E-3</c:v>
                </c:pt>
                <c:pt idx="44816">
                  <c:v>-2.8471159999999998E-3</c:v>
                </c:pt>
                <c:pt idx="44817">
                  <c:v>-1.406818E-3</c:v>
                </c:pt>
                <c:pt idx="44818">
                  <c:v>6.4887600000000005E-4</c:v>
                </c:pt>
                <c:pt idx="44819">
                  <c:v>-2.9769600000000002E-4</c:v>
                </c:pt>
                <c:pt idx="44820">
                  <c:v>2.5516200000000001E-3</c:v>
                </c:pt>
                <c:pt idx="44821">
                  <c:v>-5.7509E-4</c:v>
                </c:pt>
                <c:pt idx="44822">
                  <c:v>-1.335955E-3</c:v>
                </c:pt>
                <c:pt idx="44823">
                  <c:v>5.3222899999999995E-4</c:v>
                </c:pt>
                <c:pt idx="44824">
                  <c:v>-1.13853E-4</c:v>
                </c:pt>
                <c:pt idx="44825" formatCode="0.00E+00">
                  <c:v>-9.2533899999999995E-6</c:v>
                </c:pt>
                <c:pt idx="44826">
                  <c:v>2.467753E-3</c:v>
                </c:pt>
                <c:pt idx="44827">
                  <c:v>-1.2231799999999999E-3</c:v>
                </c:pt>
                <c:pt idx="44828">
                  <c:v>2.104173E-3</c:v>
                </c:pt>
                <c:pt idx="44829">
                  <c:v>-8.55629E-4</c:v>
                </c:pt>
                <c:pt idx="44830">
                  <c:v>-6.5961999999999998E-4</c:v>
                </c:pt>
                <c:pt idx="44831">
                  <c:v>-6.1065399999999997E-4</c:v>
                </c:pt>
                <c:pt idx="44832">
                  <c:v>4.30376E-4</c:v>
                </c:pt>
                <c:pt idx="44833" formatCode="0.00E+00">
                  <c:v>-1.3534E-5</c:v>
                </c:pt>
                <c:pt idx="44834">
                  <c:v>2.8831859999999998E-3</c:v>
                </c:pt>
                <c:pt idx="44835">
                  <c:v>2.1224690000000001E-3</c:v>
                </c:pt>
                <c:pt idx="44836">
                  <c:v>-3.3270000000000001E-4</c:v>
                </c:pt>
                <c:pt idx="44837">
                  <c:v>-5.43043E-4</c:v>
                </c:pt>
                <c:pt idx="44838">
                  <c:v>-2.543343E-3</c:v>
                </c:pt>
                <c:pt idx="44839">
                  <c:v>-2.4045580000000002E-3</c:v>
                </c:pt>
                <c:pt idx="44840">
                  <c:v>-8.8149699999999997E-4</c:v>
                </c:pt>
                <c:pt idx="44841">
                  <c:v>-4.1238239999999999E-3</c:v>
                </c:pt>
                <c:pt idx="44842">
                  <c:v>8.1580699999999999E-4</c:v>
                </c:pt>
                <c:pt idx="44843">
                  <c:v>1.09491E-4</c:v>
                </c:pt>
                <c:pt idx="44844">
                  <c:v>-2.5041350000000002E-3</c:v>
                </c:pt>
                <c:pt idx="44845">
                  <c:v>2.1525200000000002E-3</c:v>
                </c:pt>
                <c:pt idx="44846">
                  <c:v>-3.4632499999999997E-4</c:v>
                </c:pt>
                <c:pt idx="44847">
                  <c:v>-2.768763E-3</c:v>
                </c:pt>
                <c:pt idx="44848">
                  <c:v>9.902890000000001E-4</c:v>
                </c:pt>
                <c:pt idx="44849">
                  <c:v>2.6122459999999999E-3</c:v>
                </c:pt>
                <c:pt idx="44850">
                  <c:v>-5.2176200000000005E-4</c:v>
                </c:pt>
                <c:pt idx="44851">
                  <c:v>2.730433E-3</c:v>
                </c:pt>
                <c:pt idx="44852">
                  <c:v>2.090209E-3</c:v>
                </c:pt>
                <c:pt idx="44853">
                  <c:v>-1.3907360000000001E-3</c:v>
                </c:pt>
                <c:pt idx="44854">
                  <c:v>-5.9738E-4</c:v>
                </c:pt>
                <c:pt idx="44855">
                  <c:v>2.197704E-3</c:v>
                </c:pt>
                <c:pt idx="44856">
                  <c:v>6.7464200000000004E-4</c:v>
                </c:pt>
                <c:pt idx="44857">
                  <c:v>3.6067299999999999E-4</c:v>
                </c:pt>
                <c:pt idx="44858">
                  <c:v>2.9359500000000001E-3</c:v>
                </c:pt>
                <c:pt idx="44859">
                  <c:v>-1.2844919999999999E-3</c:v>
                </c:pt>
                <c:pt idx="44860">
                  <c:v>-1.5329650000000001E-3</c:v>
                </c:pt>
                <c:pt idx="44861">
                  <c:v>1.9817500000000001E-4</c:v>
                </c:pt>
                <c:pt idx="44862">
                  <c:v>2.6842350000000001E-3</c:v>
                </c:pt>
                <c:pt idx="44863">
                  <c:v>2.0463299999999999E-4</c:v>
                </c:pt>
                <c:pt idx="44864">
                  <c:v>6.0250899999999999E-4</c:v>
                </c:pt>
                <c:pt idx="44865">
                  <c:v>1.9003259999999999E-3</c:v>
                </c:pt>
                <c:pt idx="44866">
                  <c:v>-8.7042700000000001E-4</c:v>
                </c:pt>
                <c:pt idx="44867">
                  <c:v>1.6283739999999999E-3</c:v>
                </c:pt>
                <c:pt idx="44868">
                  <c:v>6.3474899999999999E-4</c:v>
                </c:pt>
                <c:pt idx="44869">
                  <c:v>-9.1425600000000001E-4</c:v>
                </c:pt>
                <c:pt idx="44870">
                  <c:v>-5.7949599999999998E-4</c:v>
                </c:pt>
                <c:pt idx="44871">
                  <c:v>1.1170659999999999E-3</c:v>
                </c:pt>
                <c:pt idx="44872">
                  <c:v>3.7457700000000002E-4</c:v>
                </c:pt>
                <c:pt idx="44873">
                  <c:v>2.7956500000000001E-4</c:v>
                </c:pt>
                <c:pt idx="44874">
                  <c:v>2.2380540000000002E-3</c:v>
                </c:pt>
                <c:pt idx="44875">
                  <c:v>-1.0584290000000001E-3</c:v>
                </c:pt>
                <c:pt idx="44876">
                  <c:v>-2.0943979999999999E-3</c:v>
                </c:pt>
                <c:pt idx="44877">
                  <c:v>4.4069699999999999E-4</c:v>
                </c:pt>
                <c:pt idx="44878">
                  <c:v>5.9462800000000004E-4</c:v>
                </c:pt>
                <c:pt idx="44879">
                  <c:v>1.3081950000000001E-3</c:v>
                </c:pt>
                <c:pt idx="44880">
                  <c:v>-8.1301300000000002E-4</c:v>
                </c:pt>
                <c:pt idx="44881">
                  <c:v>-1.080421E-3</c:v>
                </c:pt>
                <c:pt idx="44882" formatCode="0.00E+00">
                  <c:v>1.8399699999999999E-5</c:v>
                </c:pt>
                <c:pt idx="44883">
                  <c:v>1.5528269999999999E-3</c:v>
                </c:pt>
                <c:pt idx="44884">
                  <c:v>-2.265081E-3</c:v>
                </c:pt>
                <c:pt idx="44885">
                  <c:v>-1.3892939999999999E-3</c:v>
                </c:pt>
                <c:pt idx="44886">
                  <c:v>-1.421252E-3</c:v>
                </c:pt>
                <c:pt idx="44887">
                  <c:v>-1.0428460000000001E-3</c:v>
                </c:pt>
                <c:pt idx="44888">
                  <c:v>-2.1433699999999999E-4</c:v>
                </c:pt>
                <c:pt idx="44889">
                  <c:v>-2.1795819999999998E-3</c:v>
                </c:pt>
                <c:pt idx="44890">
                  <c:v>3.9755900000000002E-4</c:v>
                </c:pt>
                <c:pt idx="44891">
                  <c:v>-7.4199400000000005E-4</c:v>
                </c:pt>
                <c:pt idx="44892">
                  <c:v>-1.1680989999999999E-3</c:v>
                </c:pt>
                <c:pt idx="44893">
                  <c:v>-1.6788600000000001E-4</c:v>
                </c:pt>
                <c:pt idx="44894">
                  <c:v>-1.32733E-4</c:v>
                </c:pt>
                <c:pt idx="44895">
                  <c:v>-7.3844199999999996E-4</c:v>
                </c:pt>
                <c:pt idx="44896">
                  <c:v>1.1856919999999999E-3</c:v>
                </c:pt>
                <c:pt idx="44897">
                  <c:v>-1.90934E-3</c:v>
                </c:pt>
                <c:pt idx="44898">
                  <c:v>9.3544899999999998E-4</c:v>
                </c:pt>
                <c:pt idx="44899">
                  <c:v>3.0839800000000001E-3</c:v>
                </c:pt>
                <c:pt idx="44900">
                  <c:v>-1.713705E-3</c:v>
                </c:pt>
                <c:pt idx="44901">
                  <c:v>-1.02407E-3</c:v>
                </c:pt>
                <c:pt idx="44902">
                  <c:v>-1.9934610000000002E-3</c:v>
                </c:pt>
                <c:pt idx="44903">
                  <c:v>1.8338219999999999E-3</c:v>
                </c:pt>
                <c:pt idx="44904">
                  <c:v>-3.3601410000000001E-3</c:v>
                </c:pt>
                <c:pt idx="44905">
                  <c:v>-4.7506499999999999E-4</c:v>
                </c:pt>
                <c:pt idx="44906">
                  <c:v>-3.1740499999999999E-4</c:v>
                </c:pt>
                <c:pt idx="44907">
                  <c:v>-3.3803700000000002E-4</c:v>
                </c:pt>
                <c:pt idx="44908">
                  <c:v>-1.9596349999999999E-3</c:v>
                </c:pt>
                <c:pt idx="44909">
                  <c:v>1.0042799999999999E-4</c:v>
                </c:pt>
                <c:pt idx="44910">
                  <c:v>4.1388299999999998E-4</c:v>
                </c:pt>
                <c:pt idx="44911">
                  <c:v>-7.2758299999999996E-4</c:v>
                </c:pt>
                <c:pt idx="44912" formatCode="0.00E+00">
                  <c:v>4.3668300000000003E-5</c:v>
                </c:pt>
                <c:pt idx="44913">
                  <c:v>-1.2867009999999999E-3</c:v>
                </c:pt>
                <c:pt idx="44914">
                  <c:v>-2.3852550000000002E-3</c:v>
                </c:pt>
                <c:pt idx="44915" formatCode="0.00E+00">
                  <c:v>1.31656E-5</c:v>
                </c:pt>
                <c:pt idx="44916">
                  <c:v>1.444348E-3</c:v>
                </c:pt>
                <c:pt idx="44917">
                  <c:v>-1.090768E-3</c:v>
                </c:pt>
                <c:pt idx="44918">
                  <c:v>-1.354954E-3</c:v>
                </c:pt>
                <c:pt idx="44919">
                  <c:v>-1.6797100000000001E-3</c:v>
                </c:pt>
                <c:pt idx="44920">
                  <c:v>-6.3021589999999999E-3</c:v>
                </c:pt>
                <c:pt idx="44921">
                  <c:v>-8.3638429999999993E-3</c:v>
                </c:pt>
                <c:pt idx="44922">
                  <c:v>-8.6421439999999992E-3</c:v>
                </c:pt>
                <c:pt idx="44923">
                  <c:v>-1.7286980000000001E-3</c:v>
                </c:pt>
                <c:pt idx="44924">
                  <c:v>-3.2435039999999999E-3</c:v>
                </c:pt>
                <c:pt idx="44925">
                  <c:v>-8.3008099999999998E-4</c:v>
                </c:pt>
                <c:pt idx="44926">
                  <c:v>-5.1050100000000001E-4</c:v>
                </c:pt>
                <c:pt idx="44927">
                  <c:v>2.8529409999999999E-3</c:v>
                </c:pt>
                <c:pt idx="44928">
                  <c:v>-9.6975999999999996E-4</c:v>
                </c:pt>
                <c:pt idx="44929">
                  <c:v>-2.1255649999999998E-3</c:v>
                </c:pt>
                <c:pt idx="44930">
                  <c:v>6.8753200000000003E-4</c:v>
                </c:pt>
                <c:pt idx="44931">
                  <c:v>1.270986E-3</c:v>
                </c:pt>
                <c:pt idx="44932">
                  <c:v>1.161264E-3</c:v>
                </c:pt>
                <c:pt idx="44933">
                  <c:v>-2.1032490000000002E-3</c:v>
                </c:pt>
                <c:pt idx="44934">
                  <c:v>1.1711079999999999E-3</c:v>
                </c:pt>
                <c:pt idx="44935">
                  <c:v>-7.4320600000000005E-4</c:v>
                </c:pt>
                <c:pt idx="44936">
                  <c:v>2.5814300000000001E-4</c:v>
                </c:pt>
                <c:pt idx="44937">
                  <c:v>-1.390255E-3</c:v>
                </c:pt>
                <c:pt idx="44938">
                  <c:v>-9.8465599999999999E-4</c:v>
                </c:pt>
                <c:pt idx="44939">
                  <c:v>3.5613499999999999E-4</c:v>
                </c:pt>
                <c:pt idx="44940">
                  <c:v>-2.4247380000000001E-3</c:v>
                </c:pt>
                <c:pt idx="44941">
                  <c:v>-8.1486700000000004E-4</c:v>
                </c:pt>
                <c:pt idx="44942">
                  <c:v>2.8634999999999999E-4</c:v>
                </c:pt>
                <c:pt idx="44943">
                  <c:v>-5.1395640000000001E-3</c:v>
                </c:pt>
                <c:pt idx="44944">
                  <c:v>-2.96872E-4</c:v>
                </c:pt>
                <c:pt idx="44945">
                  <c:v>-1.7779289999999999E-3</c:v>
                </c:pt>
                <c:pt idx="44946">
                  <c:v>-2.5555719999999999E-3</c:v>
                </c:pt>
                <c:pt idx="44947">
                  <c:v>5.1773300000000004E-4</c:v>
                </c:pt>
                <c:pt idx="44948">
                  <c:v>-1.5950900000000001E-4</c:v>
                </c:pt>
                <c:pt idx="44949">
                  <c:v>-1.8448169999999999E-3</c:v>
                </c:pt>
                <c:pt idx="44950">
                  <c:v>-1.1238999999999999E-3</c:v>
                </c:pt>
                <c:pt idx="44951">
                  <c:v>-7.2086600000000002E-4</c:v>
                </c:pt>
                <c:pt idx="44952">
                  <c:v>6.7383199999999997E-4</c:v>
                </c:pt>
                <c:pt idx="44953">
                  <c:v>-2.200675E-3</c:v>
                </c:pt>
                <c:pt idx="44954">
                  <c:v>-2.0144E-4</c:v>
                </c:pt>
                <c:pt idx="44955">
                  <c:v>-1.323594E-3</c:v>
                </c:pt>
                <c:pt idx="44956">
                  <c:v>-9.2012500000000004E-4</c:v>
                </c:pt>
                <c:pt idx="44957">
                  <c:v>-1.5486289999999999E-3</c:v>
                </c:pt>
                <c:pt idx="44958">
                  <c:v>-2.42348E-4</c:v>
                </c:pt>
                <c:pt idx="44959">
                  <c:v>2.6494700000000001E-3</c:v>
                </c:pt>
                <c:pt idx="44960">
                  <c:v>3.187961E-3</c:v>
                </c:pt>
                <c:pt idx="44961">
                  <c:v>1.968053E-3</c:v>
                </c:pt>
                <c:pt idx="44962">
                  <c:v>5.8570669999999997E-3</c:v>
                </c:pt>
                <c:pt idx="44963">
                  <c:v>6.7809100000000002E-4</c:v>
                </c:pt>
                <c:pt idx="44964">
                  <c:v>4.4240099999999998E-4</c:v>
                </c:pt>
                <c:pt idx="44965">
                  <c:v>1.300715E-3</c:v>
                </c:pt>
                <c:pt idx="44966">
                  <c:v>1.06902E-3</c:v>
                </c:pt>
                <c:pt idx="44967">
                  <c:v>-3.2810899999999999E-4</c:v>
                </c:pt>
                <c:pt idx="44968">
                  <c:v>8.64987E-4</c:v>
                </c:pt>
                <c:pt idx="44969">
                  <c:v>-2.7777500000000002E-4</c:v>
                </c:pt>
                <c:pt idx="44970">
                  <c:v>3.0119599999999999E-4</c:v>
                </c:pt>
                <c:pt idx="44971">
                  <c:v>3.72369E-4</c:v>
                </c:pt>
                <c:pt idx="44972">
                  <c:v>-2.5826799999999997E-4</c:v>
                </c:pt>
                <c:pt idx="44973">
                  <c:v>1.4343330000000001E-3</c:v>
                </c:pt>
                <c:pt idx="44974">
                  <c:v>-1.0320209999999999E-3</c:v>
                </c:pt>
                <c:pt idx="44975">
                  <c:v>1.8766900000000001E-4</c:v>
                </c:pt>
                <c:pt idx="44976">
                  <c:v>-2.071757E-3</c:v>
                </c:pt>
                <c:pt idx="44977">
                  <c:v>2.8688100000000001E-4</c:v>
                </c:pt>
                <c:pt idx="44978">
                  <c:v>-5.1606199999999997E-4</c:v>
                </c:pt>
                <c:pt idx="44979">
                  <c:v>-1.7775779999999999E-3</c:v>
                </c:pt>
                <c:pt idx="44980">
                  <c:v>1.1998359999999999E-3</c:v>
                </c:pt>
                <c:pt idx="44981">
                  <c:v>2.9611149999999998E-3</c:v>
                </c:pt>
                <c:pt idx="44982">
                  <c:v>-8.4400899999999995E-4</c:v>
                </c:pt>
                <c:pt idx="44983">
                  <c:v>-1.6683749999999999E-3</c:v>
                </c:pt>
                <c:pt idx="44984">
                  <c:v>-5.5783700000000005E-4</c:v>
                </c:pt>
                <c:pt idx="44985">
                  <c:v>-1.212426E-3</c:v>
                </c:pt>
                <c:pt idx="44986">
                  <c:v>-1.794859E-3</c:v>
                </c:pt>
                <c:pt idx="44987">
                  <c:v>9.1096600000000003E-4</c:v>
                </c:pt>
                <c:pt idx="44988">
                  <c:v>-1.2579119999999999E-3</c:v>
                </c:pt>
                <c:pt idx="44989">
                  <c:v>-2.444562E-3</c:v>
                </c:pt>
                <c:pt idx="44990">
                  <c:v>9.00635E-4</c:v>
                </c:pt>
                <c:pt idx="44991">
                  <c:v>2.6446500000000002E-4</c:v>
                </c:pt>
                <c:pt idx="44992">
                  <c:v>2.0028299999999999E-4</c:v>
                </c:pt>
                <c:pt idx="44993">
                  <c:v>1.17428E-3</c:v>
                </c:pt>
                <c:pt idx="44994">
                  <c:v>-2.4233850000000001E-3</c:v>
                </c:pt>
                <c:pt idx="44995">
                  <c:v>-5.1203999999999996E-4</c:v>
                </c:pt>
                <c:pt idx="44996">
                  <c:v>-8.7689300000000001E-4</c:v>
                </c:pt>
                <c:pt idx="44997">
                  <c:v>-5.2924000000000005E-4</c:v>
                </c:pt>
                <c:pt idx="44998">
                  <c:v>-7.0873699999999997E-4</c:v>
                </c:pt>
                <c:pt idx="44999">
                  <c:v>1.882971E-3</c:v>
                </c:pt>
                <c:pt idx="45000">
                  <c:v>-1.4126900000000001E-3</c:v>
                </c:pt>
                <c:pt idx="45001">
                  <c:v>-8.4103800000000001E-4</c:v>
                </c:pt>
                <c:pt idx="45002">
                  <c:v>-3.2874179999999999E-3</c:v>
                </c:pt>
                <c:pt idx="45003">
                  <c:v>6.37676E-4</c:v>
                </c:pt>
                <c:pt idx="45004">
                  <c:v>4.3421099999999999E-4</c:v>
                </c:pt>
                <c:pt idx="45005">
                  <c:v>-3.3597179999999998E-3</c:v>
                </c:pt>
                <c:pt idx="45006">
                  <c:v>1.241425E-3</c:v>
                </c:pt>
                <c:pt idx="45007">
                  <c:v>1.76391E-4</c:v>
                </c:pt>
                <c:pt idx="45008" formatCode="0.00E+00">
                  <c:v>4.9891000000000001E-5</c:v>
                </c:pt>
                <c:pt idx="45009">
                  <c:v>3.2035079999999999E-3</c:v>
                </c:pt>
                <c:pt idx="45010">
                  <c:v>1.4450229999999999E-3</c:v>
                </c:pt>
                <c:pt idx="45011" formatCode="0.00E+00">
                  <c:v>2.2525199999999999E-5</c:v>
                </c:pt>
                <c:pt idx="45012">
                  <c:v>1.289924E-3</c:v>
                </c:pt>
                <c:pt idx="45013">
                  <c:v>2.3185599999999999E-3</c:v>
                </c:pt>
                <c:pt idx="45014">
                  <c:v>-1.661268E-3</c:v>
                </c:pt>
                <c:pt idx="45015">
                  <c:v>4.7375910000000002E-3</c:v>
                </c:pt>
                <c:pt idx="45016">
                  <c:v>-4.7528000000000002E-4</c:v>
                </c:pt>
                <c:pt idx="45017">
                  <c:v>4.1033689999999999E-3</c:v>
                </c:pt>
                <c:pt idx="45018">
                  <c:v>7.8001100000000005E-4</c:v>
                </c:pt>
                <c:pt idx="45019">
                  <c:v>1.670146E-3</c:v>
                </c:pt>
                <c:pt idx="45020">
                  <c:v>3.7298349999999999E-3</c:v>
                </c:pt>
                <c:pt idx="45021">
                  <c:v>1.51322E-3</c:v>
                </c:pt>
                <c:pt idx="45022" formatCode="0.00E+00">
                  <c:v>-6.6034700000000007E-5</c:v>
                </c:pt>
                <c:pt idx="45023">
                  <c:v>1.2041300000000001E-3</c:v>
                </c:pt>
                <c:pt idx="45024">
                  <c:v>-1.8438580000000001E-3</c:v>
                </c:pt>
                <c:pt idx="45025">
                  <c:v>-6.5919299999999998E-4</c:v>
                </c:pt>
                <c:pt idx="45026">
                  <c:v>-2.4432450000000001E-3</c:v>
                </c:pt>
                <c:pt idx="45027">
                  <c:v>-1.739287E-3</c:v>
                </c:pt>
                <c:pt idx="45028">
                  <c:v>-1.915056E-3</c:v>
                </c:pt>
                <c:pt idx="45029">
                  <c:v>-7.6705100000000004E-4</c:v>
                </c:pt>
                <c:pt idx="45030">
                  <c:v>-3.8062700000000003E-4</c:v>
                </c:pt>
                <c:pt idx="45031">
                  <c:v>-1.0711410000000001E-3</c:v>
                </c:pt>
                <c:pt idx="45032">
                  <c:v>-1.2343930000000001E-3</c:v>
                </c:pt>
                <c:pt idx="45033">
                  <c:v>-4.0089560000000002E-3</c:v>
                </c:pt>
                <c:pt idx="45034">
                  <c:v>-9.7588099999999995E-4</c:v>
                </c:pt>
                <c:pt idx="45035">
                  <c:v>-1.8010369999999999E-3</c:v>
                </c:pt>
                <c:pt idx="45036">
                  <c:v>-1.1972980000000001E-3</c:v>
                </c:pt>
                <c:pt idx="45037">
                  <c:v>-1.3858480000000001E-3</c:v>
                </c:pt>
                <c:pt idx="45038">
                  <c:v>-3.0162349999999999E-3</c:v>
                </c:pt>
                <c:pt idx="45039">
                  <c:v>-1.287311E-3</c:v>
                </c:pt>
                <c:pt idx="45040">
                  <c:v>-7.4322699999999995E-4</c:v>
                </c:pt>
                <c:pt idx="45041">
                  <c:v>-2.6596380000000002E-3</c:v>
                </c:pt>
                <c:pt idx="45042">
                  <c:v>-2.7865609999999999E-3</c:v>
                </c:pt>
                <c:pt idx="45043">
                  <c:v>3.0548800000000003E-4</c:v>
                </c:pt>
                <c:pt idx="45044">
                  <c:v>1.300977E-3</c:v>
                </c:pt>
                <c:pt idx="45045">
                  <c:v>1.4397590000000001E-3</c:v>
                </c:pt>
                <c:pt idx="45046">
                  <c:v>-2.0654940000000002E-3</c:v>
                </c:pt>
                <c:pt idx="45047">
                  <c:v>1.064258E-3</c:v>
                </c:pt>
                <c:pt idx="45048">
                  <c:v>2.2983669999999999E-3</c:v>
                </c:pt>
                <c:pt idx="45049">
                  <c:v>4.7595999999999999E-4</c:v>
                </c:pt>
                <c:pt idx="45050">
                  <c:v>-1.241512E-3</c:v>
                </c:pt>
                <c:pt idx="45051">
                  <c:v>-1.2987230000000001E-3</c:v>
                </c:pt>
                <c:pt idx="45052">
                  <c:v>6.6615700000000001E-4</c:v>
                </c:pt>
                <c:pt idx="45053" formatCode="0.00E+00">
                  <c:v>-6.6259400000000005E-5</c:v>
                </c:pt>
                <c:pt idx="45054">
                  <c:v>-3.339285E-3</c:v>
                </c:pt>
                <c:pt idx="45055">
                  <c:v>-7.1717299999999999E-4</c:v>
                </c:pt>
                <c:pt idx="45056">
                  <c:v>1.5505079999999999E-3</c:v>
                </c:pt>
                <c:pt idx="45057" formatCode="0.00E+00">
                  <c:v>-1.5353799999999999E-5</c:v>
                </c:pt>
                <c:pt idx="45058">
                  <c:v>-9.1363800000000004E-4</c:v>
                </c:pt>
                <c:pt idx="45059">
                  <c:v>-2.8338199999999999E-4</c:v>
                </c:pt>
                <c:pt idx="45060">
                  <c:v>4.2608400000000002E-4</c:v>
                </c:pt>
                <c:pt idx="45061">
                  <c:v>-3.3823849999999999E-3</c:v>
                </c:pt>
                <c:pt idx="45062" formatCode="0.00E+00">
                  <c:v>2.0069799999999999E-5</c:v>
                </c:pt>
                <c:pt idx="45063">
                  <c:v>5.0545400000000002E-4</c:v>
                </c:pt>
                <c:pt idx="45064">
                  <c:v>-2.021087E-3</c:v>
                </c:pt>
                <c:pt idx="45065">
                  <c:v>-2.6349540000000001E-3</c:v>
                </c:pt>
                <c:pt idx="45066">
                  <c:v>-5.7366800000000005E-4</c:v>
                </c:pt>
                <c:pt idx="45067">
                  <c:v>3.0239999999999998E-4</c:v>
                </c:pt>
                <c:pt idx="45068">
                  <c:v>2.815892E-3</c:v>
                </c:pt>
                <c:pt idx="45069">
                  <c:v>-8.7392399999999999E-4</c:v>
                </c:pt>
                <c:pt idx="45070">
                  <c:v>-8.6886400000000001E-4</c:v>
                </c:pt>
                <c:pt idx="45071">
                  <c:v>-1.3779899999999999E-3</c:v>
                </c:pt>
                <c:pt idx="45072">
                  <c:v>-4.4898940000000004E-3</c:v>
                </c:pt>
                <c:pt idx="45073">
                  <c:v>8.8273900000000001E-4</c:v>
                </c:pt>
                <c:pt idx="45074">
                  <c:v>-9.04243E-4</c:v>
                </c:pt>
                <c:pt idx="45075">
                  <c:v>-1.092221E-3</c:v>
                </c:pt>
                <c:pt idx="45076" formatCode="0.00E+00">
                  <c:v>-9.5133699999999993E-5</c:v>
                </c:pt>
                <c:pt idx="45077">
                  <c:v>-3.9313999999999999E-4</c:v>
                </c:pt>
                <c:pt idx="45078">
                  <c:v>9.3071799999999998E-4</c:v>
                </c:pt>
                <c:pt idx="45079">
                  <c:v>-4.6871599999999999E-4</c:v>
                </c:pt>
                <c:pt idx="45080">
                  <c:v>-6.2744000000000005E-4</c:v>
                </c:pt>
                <c:pt idx="45081">
                  <c:v>-1.0820560000000001E-3</c:v>
                </c:pt>
                <c:pt idx="45082">
                  <c:v>-1.4032339999999999E-3</c:v>
                </c:pt>
                <c:pt idx="45083">
                  <c:v>2.11814E-4</c:v>
                </c:pt>
                <c:pt idx="45084">
                  <c:v>-1.2657079999999999E-3</c:v>
                </c:pt>
                <c:pt idx="45085">
                  <c:v>-2.2289219999999999E-3</c:v>
                </c:pt>
                <c:pt idx="45086">
                  <c:v>-1.226242E-3</c:v>
                </c:pt>
                <c:pt idx="45087">
                  <c:v>-1.7308880000000001E-3</c:v>
                </c:pt>
                <c:pt idx="45088">
                  <c:v>-4.76539E-4</c:v>
                </c:pt>
                <c:pt idx="45089">
                  <c:v>1.7033809999999999E-3</c:v>
                </c:pt>
                <c:pt idx="45090">
                  <c:v>-1.320639E-3</c:v>
                </c:pt>
                <c:pt idx="45091">
                  <c:v>-1.382339E-3</c:v>
                </c:pt>
                <c:pt idx="45092">
                  <c:v>-1.023878E-3</c:v>
                </c:pt>
                <c:pt idx="45093">
                  <c:v>-5.3541799999999996E-4</c:v>
                </c:pt>
                <c:pt idx="45094">
                  <c:v>-1.3809720000000001E-3</c:v>
                </c:pt>
                <c:pt idx="45095">
                  <c:v>-1.1652559999999999E-3</c:v>
                </c:pt>
                <c:pt idx="45096">
                  <c:v>1.06674E-3</c:v>
                </c:pt>
                <c:pt idx="45097">
                  <c:v>-1.418414E-3</c:v>
                </c:pt>
                <c:pt idx="45098">
                  <c:v>-3.6695830000000001E-3</c:v>
                </c:pt>
              </c:numCache>
            </c:numRef>
          </c:yVal>
          <c:smooth val="0"/>
          <c:extLst>
            <c:ext xmlns:c16="http://schemas.microsoft.com/office/drawing/2014/chart" uri="{C3380CC4-5D6E-409C-BE32-E72D297353CC}">
              <c16:uniqueId val="{00000000-B2F4-4B66-A66C-2DA58BEE7BA4}"/>
            </c:ext>
          </c:extLst>
        </c:ser>
        <c:dLbls>
          <c:showLegendKey val="0"/>
          <c:showVal val="0"/>
          <c:showCatName val="0"/>
          <c:showSerName val="0"/>
          <c:showPercent val="0"/>
          <c:showBubbleSize val="0"/>
        </c:dLbls>
        <c:axId val="421375576"/>
        <c:axId val="421381152"/>
      </c:scatterChart>
      <c:valAx>
        <c:axId val="421375576"/>
        <c:scaling>
          <c:orientation val="minMax"/>
          <c:max val="57"/>
          <c:min val="47"/>
        </c:scaling>
        <c:delete val="0"/>
        <c:axPos val="b"/>
        <c:majorGridlines>
          <c:spPr>
            <a:ln w="9525" cap="flat" cmpd="sng" algn="ctr">
              <a:solidFill>
                <a:schemeClr val="tx1">
                  <a:lumMod val="15000"/>
                  <a:lumOff val="85000"/>
                </a:schemeClr>
              </a:solidFill>
              <a:round/>
            </a:ln>
            <a:effectLst/>
          </c:spPr>
        </c:majorGridlines>
        <c:minorGridlines>
          <c:spPr>
            <a:ln w="9525" cap="flat" cmpd="sng" algn="ctr">
              <a:solidFill>
                <a:schemeClr val="tx1">
                  <a:lumMod val="5000"/>
                  <a:lumOff val="95000"/>
                </a:schemeClr>
              </a:solidFill>
              <a:round/>
            </a:ln>
            <a:effectLst/>
          </c:spPr>
        </c:minorGridlines>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Time (s)</a:t>
                </a:r>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421381152"/>
        <c:crosses val="autoZero"/>
        <c:crossBetween val="midCat"/>
      </c:valAx>
      <c:valAx>
        <c:axId val="421381152"/>
        <c:scaling>
          <c:orientation val="minMax"/>
          <c:max val="0.5"/>
          <c:min val="-0.1"/>
        </c:scaling>
        <c:delete val="0"/>
        <c:axPos val="l"/>
        <c:majorGridlines>
          <c:spPr>
            <a:ln w="9525" cap="flat" cmpd="sng" algn="ctr">
              <a:solidFill>
                <a:schemeClr val="tx1">
                  <a:lumMod val="15000"/>
                  <a:lumOff val="85000"/>
                </a:schemeClr>
              </a:solidFill>
              <a:round/>
            </a:ln>
            <a:effectLst/>
          </c:spPr>
        </c:majorGridlines>
        <c:minorGridlines>
          <c:spPr>
            <a:ln w="9525" cap="flat" cmpd="sng" algn="ctr">
              <a:solidFill>
                <a:schemeClr val="tx1">
                  <a:lumMod val="5000"/>
                  <a:lumOff val="95000"/>
                </a:schemeClr>
              </a:solidFill>
              <a:round/>
            </a:ln>
            <a:effectLst/>
          </c:spPr>
        </c:min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Angular Velocity (rad/s)</a:t>
                </a:r>
              </a:p>
            </c:rich>
          </c:tx>
          <c:layout>
            <c:manualLayout>
              <c:xMode val="edge"/>
              <c:yMode val="edge"/>
              <c:x val="7.6242135546022004E-3"/>
              <c:y val="0.16980062272228708"/>
            </c:manualLayout>
          </c:layout>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421375576"/>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4">
    <c:autoUpdate val="0"/>
  </c:externalData>
  <c:userShapes r:id="rId5"/>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068302154119289"/>
          <c:y val="3.5919930651381667E-2"/>
          <c:w val="0.85769005149954092"/>
          <c:h val="0.78839135972826668"/>
        </c:manualLayout>
      </c:layout>
      <c:scatterChart>
        <c:scatterStyle val="lineMarker"/>
        <c:varyColors val="0"/>
        <c:ser>
          <c:idx val="0"/>
          <c:order val="0"/>
          <c:tx>
            <c:strRef>
              <c:f>Sheet1!$B$1</c:f>
              <c:strCache>
                <c:ptCount val="1"/>
                <c:pt idx="0">
                  <c:v>Gyroscope z (rad/s)</c:v>
                </c:pt>
              </c:strCache>
            </c:strRef>
          </c:tx>
          <c:spPr>
            <a:ln w="38100" cap="rnd">
              <a:solidFill>
                <a:schemeClr val="accent1"/>
              </a:solidFill>
              <a:round/>
            </a:ln>
            <a:effectLst/>
          </c:spPr>
          <c:marker>
            <c:symbol val="none"/>
          </c:marker>
          <c:xVal>
            <c:numRef>
              <c:f>Sheet1!$A$2:$A$45100</c:f>
              <c:numCache>
                <c:formatCode>General</c:formatCode>
                <c:ptCount val="45099"/>
                <c:pt idx="0">
                  <c:v>0</c:v>
                </c:pt>
                <c:pt idx="1">
                  <c:v>9.9319999999999999E-3</c:v>
                </c:pt>
                <c:pt idx="2">
                  <c:v>1.9862999999999999E-2</c:v>
                </c:pt>
                <c:pt idx="3">
                  <c:v>2.9794000000000001E-2</c:v>
                </c:pt>
                <c:pt idx="4">
                  <c:v>3.9725999999999997E-2</c:v>
                </c:pt>
                <c:pt idx="5">
                  <c:v>4.9657E-2</c:v>
                </c:pt>
                <c:pt idx="6">
                  <c:v>5.9589000000000003E-2</c:v>
                </c:pt>
                <c:pt idx="7">
                  <c:v>6.9519999999999998E-2</c:v>
                </c:pt>
                <c:pt idx="8">
                  <c:v>7.9451999999999995E-2</c:v>
                </c:pt>
                <c:pt idx="9">
                  <c:v>8.9383000000000004E-2</c:v>
                </c:pt>
                <c:pt idx="10">
                  <c:v>9.9314E-2</c:v>
                </c:pt>
                <c:pt idx="11">
                  <c:v>0.109246</c:v>
                </c:pt>
                <c:pt idx="12">
                  <c:v>0.11917700000000001</c:v>
                </c:pt>
                <c:pt idx="13">
                  <c:v>0.129109</c:v>
                </c:pt>
                <c:pt idx="14">
                  <c:v>0.13904</c:v>
                </c:pt>
                <c:pt idx="15">
                  <c:v>0.14897199999999999</c:v>
                </c:pt>
                <c:pt idx="16">
                  <c:v>0.15890299999999999</c:v>
                </c:pt>
                <c:pt idx="17">
                  <c:v>0.16883500000000001</c:v>
                </c:pt>
                <c:pt idx="18">
                  <c:v>0.17876600000000001</c:v>
                </c:pt>
                <c:pt idx="19">
                  <c:v>0.188697</c:v>
                </c:pt>
                <c:pt idx="20">
                  <c:v>0.198629</c:v>
                </c:pt>
                <c:pt idx="21">
                  <c:v>0.20856</c:v>
                </c:pt>
                <c:pt idx="22">
                  <c:v>0.21849199999999999</c:v>
                </c:pt>
                <c:pt idx="23">
                  <c:v>0.22842299999999999</c:v>
                </c:pt>
                <c:pt idx="24">
                  <c:v>0.23835500000000001</c:v>
                </c:pt>
                <c:pt idx="25">
                  <c:v>0.24828600000000001</c:v>
                </c:pt>
                <c:pt idx="26">
                  <c:v>0.25821699999999997</c:v>
                </c:pt>
                <c:pt idx="27">
                  <c:v>0.26814900000000003</c:v>
                </c:pt>
                <c:pt idx="28">
                  <c:v>0.27807999999999999</c:v>
                </c:pt>
                <c:pt idx="29">
                  <c:v>0.28801199999999999</c:v>
                </c:pt>
                <c:pt idx="30">
                  <c:v>0.29794300000000001</c:v>
                </c:pt>
                <c:pt idx="31">
                  <c:v>0.30787500000000001</c:v>
                </c:pt>
                <c:pt idx="32">
                  <c:v>0.31780599999999998</c:v>
                </c:pt>
                <c:pt idx="33">
                  <c:v>0.327737</c:v>
                </c:pt>
                <c:pt idx="34">
                  <c:v>0.337669</c:v>
                </c:pt>
                <c:pt idx="35">
                  <c:v>0.34760000000000002</c:v>
                </c:pt>
                <c:pt idx="36">
                  <c:v>0.35753200000000002</c:v>
                </c:pt>
                <c:pt idx="37">
                  <c:v>0.36746299999999998</c:v>
                </c:pt>
                <c:pt idx="38">
                  <c:v>0.37739499999999998</c:v>
                </c:pt>
                <c:pt idx="39">
                  <c:v>0.387326</c:v>
                </c:pt>
                <c:pt idx="40">
                  <c:v>0.397258</c:v>
                </c:pt>
                <c:pt idx="41">
                  <c:v>0.40718900000000002</c:v>
                </c:pt>
                <c:pt idx="42">
                  <c:v>0.41711999999999999</c:v>
                </c:pt>
                <c:pt idx="43">
                  <c:v>0.42705199999999999</c:v>
                </c:pt>
                <c:pt idx="44">
                  <c:v>0.43698300000000001</c:v>
                </c:pt>
                <c:pt idx="45">
                  <c:v>0.44691500000000001</c:v>
                </c:pt>
                <c:pt idx="46">
                  <c:v>0.45684599999999997</c:v>
                </c:pt>
                <c:pt idx="47">
                  <c:v>0.46677787500000001</c:v>
                </c:pt>
                <c:pt idx="48">
                  <c:v>0.47670887499999998</c:v>
                </c:pt>
                <c:pt idx="49">
                  <c:v>0.486639875</c:v>
                </c:pt>
                <c:pt idx="50">
                  <c:v>0.496571875</c:v>
                </c:pt>
                <c:pt idx="51">
                  <c:v>0.50650287500000002</c:v>
                </c:pt>
                <c:pt idx="52">
                  <c:v>0.51643487499999996</c:v>
                </c:pt>
                <c:pt idx="53">
                  <c:v>0.52636587499999998</c:v>
                </c:pt>
                <c:pt idx="54">
                  <c:v>0.53629787500000003</c:v>
                </c:pt>
                <c:pt idx="55">
                  <c:v>0.54622887499999995</c:v>
                </c:pt>
                <c:pt idx="56">
                  <c:v>0.556160875</c:v>
                </c:pt>
                <c:pt idx="57">
                  <c:v>0.56609187500000002</c:v>
                </c:pt>
                <c:pt idx="58">
                  <c:v>0.57602287500000005</c:v>
                </c:pt>
                <c:pt idx="59">
                  <c:v>0.58595487499999999</c:v>
                </c:pt>
                <c:pt idx="60">
                  <c:v>0.59588587500000001</c:v>
                </c:pt>
                <c:pt idx="61">
                  <c:v>0.60581787499999995</c:v>
                </c:pt>
                <c:pt idx="62">
                  <c:v>0.61574887499999997</c:v>
                </c:pt>
                <c:pt idx="63">
                  <c:v>0.62568087500000003</c:v>
                </c:pt>
                <c:pt idx="64">
                  <c:v>0.63561187500000005</c:v>
                </c:pt>
                <c:pt idx="65">
                  <c:v>0.64554287499999996</c:v>
                </c:pt>
                <c:pt idx="66">
                  <c:v>0.65547487500000001</c:v>
                </c:pt>
                <c:pt idx="67">
                  <c:v>0.66540587500000004</c:v>
                </c:pt>
                <c:pt idx="68">
                  <c:v>0.67533787499999998</c:v>
                </c:pt>
                <c:pt idx="69">
                  <c:v>0.685268875</c:v>
                </c:pt>
                <c:pt idx="70">
                  <c:v>0.69520087500000005</c:v>
                </c:pt>
                <c:pt idx="71">
                  <c:v>0.70513187499999996</c:v>
                </c:pt>
                <c:pt idx="72">
                  <c:v>0.71506387500000002</c:v>
                </c:pt>
                <c:pt idx="73">
                  <c:v>0.72499487500000004</c:v>
                </c:pt>
                <c:pt idx="74">
                  <c:v>0.73492587499999995</c:v>
                </c:pt>
                <c:pt idx="75">
                  <c:v>0.744857875</c:v>
                </c:pt>
                <c:pt idx="76">
                  <c:v>0.75478887500000003</c:v>
                </c:pt>
                <c:pt idx="77">
                  <c:v>0.76472087499999997</c:v>
                </c:pt>
                <c:pt idx="78">
                  <c:v>0.77465187499999999</c:v>
                </c:pt>
                <c:pt idx="79">
                  <c:v>0.78458387500000004</c:v>
                </c:pt>
                <c:pt idx="80">
                  <c:v>0.79451487499999995</c:v>
                </c:pt>
                <c:pt idx="81">
                  <c:v>0.80444587499999998</c:v>
                </c:pt>
                <c:pt idx="82">
                  <c:v>0.81437787500000003</c:v>
                </c:pt>
                <c:pt idx="83">
                  <c:v>0.82430887500000005</c:v>
                </c:pt>
                <c:pt idx="84">
                  <c:v>0.83424087499999999</c:v>
                </c:pt>
                <c:pt idx="85">
                  <c:v>0.84417187500000002</c:v>
                </c:pt>
                <c:pt idx="86">
                  <c:v>0.85410387499999996</c:v>
                </c:pt>
                <c:pt idx="87">
                  <c:v>0.86403487499999998</c:v>
                </c:pt>
                <c:pt idx="88">
                  <c:v>0.87396687500000003</c:v>
                </c:pt>
                <c:pt idx="89">
                  <c:v>0.88389787500000006</c:v>
                </c:pt>
                <c:pt idx="90">
                  <c:v>0.89382887499999997</c:v>
                </c:pt>
                <c:pt idx="91">
                  <c:v>0.90376087500000002</c:v>
                </c:pt>
                <c:pt idx="92">
                  <c:v>0.91369187500000004</c:v>
                </c:pt>
                <c:pt idx="93">
                  <c:v>0.92362387499999998</c:v>
                </c:pt>
                <c:pt idx="94">
                  <c:v>0.93355487500000001</c:v>
                </c:pt>
                <c:pt idx="95">
                  <c:v>0.94348687499999995</c:v>
                </c:pt>
                <c:pt idx="96">
                  <c:v>0.95341787499999997</c:v>
                </c:pt>
                <c:pt idx="97">
                  <c:v>0.96334987500000002</c:v>
                </c:pt>
                <c:pt idx="98">
                  <c:v>0.97328087500000005</c:v>
                </c:pt>
                <c:pt idx="99">
                  <c:v>0.98321187499999996</c:v>
                </c:pt>
                <c:pt idx="100">
                  <c:v>0.99314387500000001</c:v>
                </c:pt>
                <c:pt idx="101">
                  <c:v>1.003074875</c:v>
                </c:pt>
                <c:pt idx="102">
                  <c:v>1.0130068750000001</c:v>
                </c:pt>
                <c:pt idx="103">
                  <c:v>1.022937875</c:v>
                </c:pt>
                <c:pt idx="104">
                  <c:v>1.032869875</c:v>
                </c:pt>
                <c:pt idx="105">
                  <c:v>1.042800875</c:v>
                </c:pt>
                <c:pt idx="106">
                  <c:v>1.052732875</c:v>
                </c:pt>
                <c:pt idx="107">
                  <c:v>1.0626638749999999</c:v>
                </c:pt>
                <c:pt idx="108">
                  <c:v>1.0725948750000001</c:v>
                </c:pt>
                <c:pt idx="109">
                  <c:v>1.0825268750000001</c:v>
                </c:pt>
                <c:pt idx="110">
                  <c:v>1.092457875</c:v>
                </c:pt>
                <c:pt idx="111">
                  <c:v>1.1023898750000001</c:v>
                </c:pt>
                <c:pt idx="112">
                  <c:v>1.112320875</c:v>
                </c:pt>
                <c:pt idx="113">
                  <c:v>1.122252875</c:v>
                </c:pt>
                <c:pt idx="114">
                  <c:v>1.132183875</c:v>
                </c:pt>
                <c:pt idx="115">
                  <c:v>1.142115875</c:v>
                </c:pt>
                <c:pt idx="116">
                  <c:v>1.1520468749999999</c:v>
                </c:pt>
                <c:pt idx="117">
                  <c:v>1.161977875</c:v>
                </c:pt>
                <c:pt idx="118">
                  <c:v>1.1719098750000001</c:v>
                </c:pt>
                <c:pt idx="119">
                  <c:v>1.181840875</c:v>
                </c:pt>
                <c:pt idx="120">
                  <c:v>1.1917728750000001</c:v>
                </c:pt>
                <c:pt idx="121">
                  <c:v>1.201703875</c:v>
                </c:pt>
                <c:pt idx="122">
                  <c:v>1.211635875</c:v>
                </c:pt>
                <c:pt idx="123">
                  <c:v>1.2215668749999999</c:v>
                </c:pt>
                <c:pt idx="124">
                  <c:v>1.231498875</c:v>
                </c:pt>
                <c:pt idx="125">
                  <c:v>1.2414298749999999</c:v>
                </c:pt>
                <c:pt idx="126">
                  <c:v>1.251360875</c:v>
                </c:pt>
                <c:pt idx="127">
                  <c:v>1.2612928750000001</c:v>
                </c:pt>
                <c:pt idx="128">
                  <c:v>1.271223875</c:v>
                </c:pt>
                <c:pt idx="129">
                  <c:v>1.2811558750000001</c:v>
                </c:pt>
                <c:pt idx="130">
                  <c:v>1.291086875</c:v>
                </c:pt>
                <c:pt idx="131">
                  <c:v>1.301018875</c:v>
                </c:pt>
                <c:pt idx="132">
                  <c:v>1.3109498749999999</c:v>
                </c:pt>
                <c:pt idx="133">
                  <c:v>1.320881875</c:v>
                </c:pt>
                <c:pt idx="134">
                  <c:v>1.3308128749999999</c:v>
                </c:pt>
                <c:pt idx="135">
                  <c:v>1.3407448749999999</c:v>
                </c:pt>
                <c:pt idx="136">
                  <c:v>1.3506758750000001</c:v>
                </c:pt>
                <c:pt idx="137">
                  <c:v>1.360606875</c:v>
                </c:pt>
                <c:pt idx="138">
                  <c:v>1.370538875</c:v>
                </c:pt>
                <c:pt idx="139">
                  <c:v>1.380469875</c:v>
                </c:pt>
                <c:pt idx="140">
                  <c:v>1.390401875</c:v>
                </c:pt>
                <c:pt idx="141">
                  <c:v>1.4003328749999999</c:v>
                </c:pt>
                <c:pt idx="142">
                  <c:v>1.410264875</c:v>
                </c:pt>
                <c:pt idx="143">
                  <c:v>1.4201958750000001</c:v>
                </c:pt>
                <c:pt idx="144">
                  <c:v>1.4301278749999999</c:v>
                </c:pt>
                <c:pt idx="145">
                  <c:v>1.4400588750000001</c:v>
                </c:pt>
                <c:pt idx="146">
                  <c:v>1.449989875</c:v>
                </c:pt>
                <c:pt idx="147">
                  <c:v>1.4599217499999999</c:v>
                </c:pt>
                <c:pt idx="148">
                  <c:v>1.46985275</c:v>
                </c:pt>
                <c:pt idx="149">
                  <c:v>1.4797847500000001</c:v>
                </c:pt>
                <c:pt idx="150">
                  <c:v>1.48971575</c:v>
                </c:pt>
                <c:pt idx="151">
                  <c:v>1.4996477500000001</c:v>
                </c:pt>
                <c:pt idx="152">
                  <c:v>1.50957875</c:v>
                </c:pt>
                <c:pt idx="153">
                  <c:v>1.51951075</c:v>
                </c:pt>
                <c:pt idx="154">
                  <c:v>1.5294417499999999</c:v>
                </c:pt>
                <c:pt idx="155">
                  <c:v>1.5393727500000001</c:v>
                </c:pt>
                <c:pt idx="156">
                  <c:v>1.5493047499999999</c:v>
                </c:pt>
                <c:pt idx="157">
                  <c:v>1.55923575</c:v>
                </c:pt>
                <c:pt idx="158">
                  <c:v>1.5691677500000001</c:v>
                </c:pt>
                <c:pt idx="159">
                  <c:v>1.57909875</c:v>
                </c:pt>
                <c:pt idx="160">
                  <c:v>1.58903075</c:v>
                </c:pt>
                <c:pt idx="161">
                  <c:v>1.59896175</c:v>
                </c:pt>
                <c:pt idx="162">
                  <c:v>1.60889375</c:v>
                </c:pt>
                <c:pt idx="163">
                  <c:v>1.6188247499999999</c:v>
                </c:pt>
                <c:pt idx="164">
                  <c:v>1.62875675</c:v>
                </c:pt>
                <c:pt idx="165">
                  <c:v>1.6386877500000001</c:v>
                </c:pt>
                <c:pt idx="166">
                  <c:v>1.64861875</c:v>
                </c:pt>
                <c:pt idx="167">
                  <c:v>1.6585507500000001</c:v>
                </c:pt>
                <c:pt idx="168">
                  <c:v>1.66848175</c:v>
                </c:pt>
                <c:pt idx="169">
                  <c:v>1.67841375</c:v>
                </c:pt>
                <c:pt idx="170">
                  <c:v>1.6883447499999999</c:v>
                </c:pt>
                <c:pt idx="171">
                  <c:v>1.69827675</c:v>
                </c:pt>
                <c:pt idx="172">
                  <c:v>1.7082077499999999</c:v>
                </c:pt>
                <c:pt idx="173">
                  <c:v>1.71813975</c:v>
                </c:pt>
                <c:pt idx="174">
                  <c:v>1.7280707500000001</c:v>
                </c:pt>
                <c:pt idx="175">
                  <c:v>1.73800175</c:v>
                </c:pt>
                <c:pt idx="176">
                  <c:v>1.7479337500000001</c:v>
                </c:pt>
                <c:pt idx="177">
                  <c:v>1.75786475</c:v>
                </c:pt>
                <c:pt idx="178">
                  <c:v>1.76779675</c:v>
                </c:pt>
                <c:pt idx="179">
                  <c:v>1.7777277499999999</c:v>
                </c:pt>
                <c:pt idx="180">
                  <c:v>1.78765975</c:v>
                </c:pt>
                <c:pt idx="181">
                  <c:v>1.7975907499999999</c:v>
                </c:pt>
                <c:pt idx="182">
                  <c:v>1.80752275</c:v>
                </c:pt>
                <c:pt idx="183">
                  <c:v>1.8174537500000001</c:v>
                </c:pt>
                <c:pt idx="184">
                  <c:v>1.8273857499999999</c:v>
                </c:pt>
                <c:pt idx="185">
                  <c:v>1.8373167500000001</c:v>
                </c:pt>
                <c:pt idx="186">
                  <c:v>1.84724775</c:v>
                </c:pt>
                <c:pt idx="187">
                  <c:v>1.85717975</c:v>
                </c:pt>
                <c:pt idx="188">
                  <c:v>1.8671107499999999</c:v>
                </c:pt>
                <c:pt idx="189">
                  <c:v>1.87704275</c:v>
                </c:pt>
                <c:pt idx="190">
                  <c:v>1.8869737499999999</c:v>
                </c:pt>
                <c:pt idx="191">
                  <c:v>1.8969057499999999</c:v>
                </c:pt>
                <c:pt idx="192">
                  <c:v>1.9068367500000001</c:v>
                </c:pt>
                <c:pt idx="193">
                  <c:v>1.9167687499999999</c:v>
                </c:pt>
                <c:pt idx="194">
                  <c:v>1.92669975</c:v>
                </c:pt>
                <c:pt idx="195">
                  <c:v>1.9366317500000001</c:v>
                </c:pt>
                <c:pt idx="196">
                  <c:v>1.94656275</c:v>
                </c:pt>
                <c:pt idx="197">
                  <c:v>1.9564937499999999</c:v>
                </c:pt>
                <c:pt idx="198">
                  <c:v>1.96642575</c:v>
                </c:pt>
                <c:pt idx="199">
                  <c:v>1.9763567500000001</c:v>
                </c:pt>
                <c:pt idx="200">
                  <c:v>1.9862887499999999</c:v>
                </c:pt>
                <c:pt idx="201">
                  <c:v>1.9962197500000001</c:v>
                </c:pt>
                <c:pt idx="202">
                  <c:v>2.0061517499999999</c:v>
                </c:pt>
                <c:pt idx="203">
                  <c:v>2.0160827499999998</c:v>
                </c:pt>
                <c:pt idx="204">
                  <c:v>2.0260147499999999</c:v>
                </c:pt>
                <c:pt idx="205">
                  <c:v>2.0359457500000002</c:v>
                </c:pt>
                <c:pt idx="206">
                  <c:v>2.0458777499999998</c:v>
                </c:pt>
                <c:pt idx="207">
                  <c:v>2.0558087500000002</c:v>
                </c:pt>
                <c:pt idx="208">
                  <c:v>2.0657397500000001</c:v>
                </c:pt>
                <c:pt idx="209">
                  <c:v>2.0756717500000001</c:v>
                </c:pt>
                <c:pt idx="210">
                  <c:v>2.0856027500000001</c:v>
                </c:pt>
                <c:pt idx="211">
                  <c:v>2.0955347500000001</c:v>
                </c:pt>
                <c:pt idx="212">
                  <c:v>2.10546575</c:v>
                </c:pt>
                <c:pt idx="213">
                  <c:v>2.1153977500000001</c:v>
                </c:pt>
                <c:pt idx="214">
                  <c:v>2.12532875</c:v>
                </c:pt>
                <c:pt idx="215">
                  <c:v>2.13526075</c:v>
                </c:pt>
                <c:pt idx="216">
                  <c:v>2.14519175</c:v>
                </c:pt>
                <c:pt idx="217">
                  <c:v>2.15512375</c:v>
                </c:pt>
                <c:pt idx="218">
                  <c:v>2.1650547499999999</c:v>
                </c:pt>
                <c:pt idx="219">
                  <c:v>2.1749857499999998</c:v>
                </c:pt>
                <c:pt idx="220">
                  <c:v>2.1849177499999999</c:v>
                </c:pt>
                <c:pt idx="221">
                  <c:v>2.1948487499999998</c:v>
                </c:pt>
                <c:pt idx="222">
                  <c:v>2.2047807499999998</c:v>
                </c:pt>
                <c:pt idx="223">
                  <c:v>2.2147117500000002</c:v>
                </c:pt>
                <c:pt idx="224">
                  <c:v>2.2246437499999998</c:v>
                </c:pt>
                <c:pt idx="225">
                  <c:v>2.2345747500000002</c:v>
                </c:pt>
                <c:pt idx="226">
                  <c:v>2.2445067500000002</c:v>
                </c:pt>
                <c:pt idx="227">
                  <c:v>2.2544377500000001</c:v>
                </c:pt>
                <c:pt idx="228">
                  <c:v>2.2643697500000002</c:v>
                </c:pt>
                <c:pt idx="229">
                  <c:v>2.2743007500000001</c:v>
                </c:pt>
                <c:pt idx="230">
                  <c:v>2.2842327500000001</c:v>
                </c:pt>
                <c:pt idx="231">
                  <c:v>2.2941637500000001</c:v>
                </c:pt>
                <c:pt idx="232">
                  <c:v>2.30409475</c:v>
                </c:pt>
                <c:pt idx="233">
                  <c:v>2.31402675</c:v>
                </c:pt>
                <c:pt idx="234">
                  <c:v>2.3239577499999999</c:v>
                </c:pt>
                <c:pt idx="235">
                  <c:v>2.33388975</c:v>
                </c:pt>
                <c:pt idx="236">
                  <c:v>2.3438207499999999</c:v>
                </c:pt>
                <c:pt idx="237">
                  <c:v>2.3537527499999999</c:v>
                </c:pt>
                <c:pt idx="238">
                  <c:v>2.3636837499999999</c:v>
                </c:pt>
                <c:pt idx="239">
                  <c:v>2.3736157499999999</c:v>
                </c:pt>
                <c:pt idx="240">
                  <c:v>2.3835467499999998</c:v>
                </c:pt>
                <c:pt idx="241">
                  <c:v>2.3934787499999999</c:v>
                </c:pt>
                <c:pt idx="242">
                  <c:v>2.4034097499999998</c:v>
                </c:pt>
                <c:pt idx="243">
                  <c:v>2.4133407500000001</c:v>
                </c:pt>
                <c:pt idx="244">
                  <c:v>2.4232727500000002</c:v>
                </c:pt>
                <c:pt idx="245">
                  <c:v>2.4332037500000001</c:v>
                </c:pt>
                <c:pt idx="246">
                  <c:v>2.4431357500000002</c:v>
                </c:pt>
                <c:pt idx="247">
                  <c:v>2.4530667500000001</c:v>
                </c:pt>
                <c:pt idx="248">
                  <c:v>2.4629993749999999</c:v>
                </c:pt>
                <c:pt idx="249">
                  <c:v>2.4729303749999998</c:v>
                </c:pt>
                <c:pt idx="250">
                  <c:v>2.4828623749999998</c:v>
                </c:pt>
                <c:pt idx="251">
                  <c:v>2.4927933750000002</c:v>
                </c:pt>
                <c:pt idx="252">
                  <c:v>2.5027253749999998</c:v>
                </c:pt>
                <c:pt idx="253">
                  <c:v>2.5126563750000002</c:v>
                </c:pt>
                <c:pt idx="254">
                  <c:v>2.5225883750000002</c:v>
                </c:pt>
                <c:pt idx="255">
                  <c:v>2.5325193750000001</c:v>
                </c:pt>
                <c:pt idx="256">
                  <c:v>2.5424513750000002</c:v>
                </c:pt>
                <c:pt idx="257">
                  <c:v>2.5523823750000001</c:v>
                </c:pt>
                <c:pt idx="258">
                  <c:v>2.5623143750000001</c:v>
                </c:pt>
                <c:pt idx="259">
                  <c:v>2.5722453750000001</c:v>
                </c:pt>
                <c:pt idx="260">
                  <c:v>2.582176375</c:v>
                </c:pt>
                <c:pt idx="261">
                  <c:v>2.592108375</c:v>
                </c:pt>
                <c:pt idx="262">
                  <c:v>2.6020393749999999</c:v>
                </c:pt>
                <c:pt idx="263">
                  <c:v>2.611971375</c:v>
                </c:pt>
                <c:pt idx="264">
                  <c:v>2.6219023749999999</c:v>
                </c:pt>
                <c:pt idx="265">
                  <c:v>2.6318343749999999</c:v>
                </c:pt>
                <c:pt idx="266">
                  <c:v>2.6417653749999999</c:v>
                </c:pt>
                <c:pt idx="267">
                  <c:v>2.6516973749999999</c:v>
                </c:pt>
                <c:pt idx="268">
                  <c:v>2.6616283749999998</c:v>
                </c:pt>
                <c:pt idx="269">
                  <c:v>2.6715603749999999</c:v>
                </c:pt>
                <c:pt idx="270">
                  <c:v>2.6814913749999998</c:v>
                </c:pt>
                <c:pt idx="271">
                  <c:v>2.6914233749999998</c:v>
                </c:pt>
                <c:pt idx="272">
                  <c:v>2.7013543750000002</c:v>
                </c:pt>
                <c:pt idx="273">
                  <c:v>2.7112853750000001</c:v>
                </c:pt>
                <c:pt idx="274">
                  <c:v>2.7212173750000002</c:v>
                </c:pt>
                <c:pt idx="275">
                  <c:v>2.7311483750000001</c:v>
                </c:pt>
                <c:pt idx="276">
                  <c:v>2.7410803750000001</c:v>
                </c:pt>
                <c:pt idx="277">
                  <c:v>2.751011375</c:v>
                </c:pt>
                <c:pt idx="278">
                  <c:v>2.7609433750000001</c:v>
                </c:pt>
                <c:pt idx="279">
                  <c:v>2.770874375</c:v>
                </c:pt>
                <c:pt idx="280">
                  <c:v>2.7808063750000001</c:v>
                </c:pt>
                <c:pt idx="281">
                  <c:v>2.790737375</c:v>
                </c:pt>
                <c:pt idx="282">
                  <c:v>2.800669375</c:v>
                </c:pt>
                <c:pt idx="283">
                  <c:v>2.8106003749999999</c:v>
                </c:pt>
                <c:pt idx="284">
                  <c:v>2.820532375</c:v>
                </c:pt>
                <c:pt idx="285">
                  <c:v>2.8304633749999999</c:v>
                </c:pt>
                <c:pt idx="286">
                  <c:v>2.8403943749999998</c:v>
                </c:pt>
                <c:pt idx="287">
                  <c:v>2.8503263749999999</c:v>
                </c:pt>
                <c:pt idx="288">
                  <c:v>2.8602573750000002</c:v>
                </c:pt>
                <c:pt idx="289">
                  <c:v>2.8701893749999998</c:v>
                </c:pt>
                <c:pt idx="290">
                  <c:v>2.8801203750000002</c:v>
                </c:pt>
                <c:pt idx="291">
                  <c:v>2.8900523749999998</c:v>
                </c:pt>
                <c:pt idx="292">
                  <c:v>2.8999833750000001</c:v>
                </c:pt>
                <c:pt idx="293">
                  <c:v>2.9099153750000002</c:v>
                </c:pt>
                <c:pt idx="294">
                  <c:v>2.9198463750000001</c:v>
                </c:pt>
                <c:pt idx="295">
                  <c:v>2.9297783750000002</c:v>
                </c:pt>
                <c:pt idx="296">
                  <c:v>2.9397093750000001</c:v>
                </c:pt>
                <c:pt idx="297">
                  <c:v>2.9496413750000001</c:v>
                </c:pt>
                <c:pt idx="298">
                  <c:v>2.959572375</c:v>
                </c:pt>
                <c:pt idx="299">
                  <c:v>2.9695043750000001</c:v>
                </c:pt>
                <c:pt idx="300">
                  <c:v>2.979435375</c:v>
                </c:pt>
                <c:pt idx="301">
                  <c:v>2.989367375</c:v>
                </c:pt>
                <c:pt idx="302">
                  <c:v>2.999298375</c:v>
                </c:pt>
                <c:pt idx="303">
                  <c:v>3.0092293749999999</c:v>
                </c:pt>
                <c:pt idx="304">
                  <c:v>3.0191613749999999</c:v>
                </c:pt>
                <c:pt idx="305">
                  <c:v>3.0290923749999998</c:v>
                </c:pt>
                <c:pt idx="306">
                  <c:v>3.0390243749999999</c:v>
                </c:pt>
                <c:pt idx="307">
                  <c:v>3.0489553749999998</c:v>
                </c:pt>
                <c:pt idx="308">
                  <c:v>3.0588873749999999</c:v>
                </c:pt>
                <c:pt idx="309">
                  <c:v>3.0688183750000002</c:v>
                </c:pt>
                <c:pt idx="310">
                  <c:v>3.0787503749999998</c:v>
                </c:pt>
                <c:pt idx="311">
                  <c:v>3.0886813750000002</c:v>
                </c:pt>
                <c:pt idx="312">
                  <c:v>3.0986133749999998</c:v>
                </c:pt>
                <c:pt idx="313">
                  <c:v>3.1085443750000001</c:v>
                </c:pt>
                <c:pt idx="314">
                  <c:v>3.1184763750000002</c:v>
                </c:pt>
                <c:pt idx="315">
                  <c:v>3.1284073750000001</c:v>
                </c:pt>
                <c:pt idx="316">
                  <c:v>3.1383393750000002</c:v>
                </c:pt>
                <c:pt idx="317">
                  <c:v>3.1482703750000001</c:v>
                </c:pt>
                <c:pt idx="318">
                  <c:v>3.1582023750000001</c:v>
                </c:pt>
                <c:pt idx="319">
                  <c:v>3.168133375</c:v>
                </c:pt>
                <c:pt idx="320">
                  <c:v>3.1780653750000001</c:v>
                </c:pt>
                <c:pt idx="321">
                  <c:v>3.187996375</c:v>
                </c:pt>
                <c:pt idx="322">
                  <c:v>3.1979273749999999</c:v>
                </c:pt>
                <c:pt idx="323">
                  <c:v>3.207859375</c:v>
                </c:pt>
                <c:pt idx="324">
                  <c:v>3.2177903749999999</c:v>
                </c:pt>
                <c:pt idx="325">
                  <c:v>3.2277223749999999</c:v>
                </c:pt>
                <c:pt idx="326">
                  <c:v>3.2376533749999998</c:v>
                </c:pt>
                <c:pt idx="327">
                  <c:v>3.2475853749999999</c:v>
                </c:pt>
                <c:pt idx="328">
                  <c:v>3.2575163749999998</c:v>
                </c:pt>
                <c:pt idx="329">
                  <c:v>3.2674483749999998</c:v>
                </c:pt>
                <c:pt idx="330">
                  <c:v>3.2773793750000002</c:v>
                </c:pt>
                <c:pt idx="331">
                  <c:v>3.2873113749999998</c:v>
                </c:pt>
                <c:pt idx="332">
                  <c:v>3.2972423750000002</c:v>
                </c:pt>
                <c:pt idx="333">
                  <c:v>3.3071743750000002</c:v>
                </c:pt>
                <c:pt idx="334">
                  <c:v>3.3171053750000001</c:v>
                </c:pt>
                <c:pt idx="335">
                  <c:v>3.3270373750000002</c:v>
                </c:pt>
                <c:pt idx="336">
                  <c:v>3.3369683750000001</c:v>
                </c:pt>
                <c:pt idx="337">
                  <c:v>3.3469003750000001</c:v>
                </c:pt>
                <c:pt idx="338">
                  <c:v>3.3568313750000001</c:v>
                </c:pt>
                <c:pt idx="339">
                  <c:v>3.3667633750000001</c:v>
                </c:pt>
                <c:pt idx="340">
                  <c:v>3.376694375</c:v>
                </c:pt>
                <c:pt idx="341">
                  <c:v>3.3866253749999999</c:v>
                </c:pt>
                <c:pt idx="342">
                  <c:v>3.396557375</c:v>
                </c:pt>
                <c:pt idx="343">
                  <c:v>3.4064883749999999</c:v>
                </c:pt>
                <c:pt idx="344">
                  <c:v>3.416420375</c:v>
                </c:pt>
                <c:pt idx="345">
                  <c:v>3.4263513749999999</c:v>
                </c:pt>
                <c:pt idx="346">
                  <c:v>3.4362833749999999</c:v>
                </c:pt>
                <c:pt idx="347">
                  <c:v>3.4462143749999998</c:v>
                </c:pt>
                <c:pt idx="348">
                  <c:v>3.4561463749999999</c:v>
                </c:pt>
                <c:pt idx="349">
                  <c:v>3.4660773749999998</c:v>
                </c:pt>
                <c:pt idx="350">
                  <c:v>3.4760093749999998</c:v>
                </c:pt>
                <c:pt idx="351">
                  <c:v>3.4859403750000002</c:v>
                </c:pt>
                <c:pt idx="352">
                  <c:v>3.4958723749999998</c:v>
                </c:pt>
                <c:pt idx="353">
                  <c:v>3.5058033750000002</c:v>
                </c:pt>
                <c:pt idx="354">
                  <c:v>3.5157353750000002</c:v>
                </c:pt>
                <c:pt idx="355">
                  <c:v>3.5256663750000001</c:v>
                </c:pt>
                <c:pt idx="356">
                  <c:v>3.5355983750000002</c:v>
                </c:pt>
                <c:pt idx="357">
                  <c:v>3.5455293750000001</c:v>
                </c:pt>
                <c:pt idx="358">
                  <c:v>3.5554613750000001</c:v>
                </c:pt>
                <c:pt idx="359">
                  <c:v>3.5653923750000001</c:v>
                </c:pt>
                <c:pt idx="360">
                  <c:v>3.5753243750000001</c:v>
                </c:pt>
                <c:pt idx="361">
                  <c:v>3.585255375</c:v>
                </c:pt>
                <c:pt idx="362">
                  <c:v>3.5951873750000001</c:v>
                </c:pt>
                <c:pt idx="363">
                  <c:v>3.605118375</c:v>
                </c:pt>
                <c:pt idx="364">
                  <c:v>3.6150493749999999</c:v>
                </c:pt>
                <c:pt idx="365">
                  <c:v>3.624981375</c:v>
                </c:pt>
                <c:pt idx="366">
                  <c:v>3.6349123749999999</c:v>
                </c:pt>
                <c:pt idx="367">
                  <c:v>3.6448443749999999</c:v>
                </c:pt>
                <c:pt idx="368">
                  <c:v>3.6547753749999998</c:v>
                </c:pt>
                <c:pt idx="369">
                  <c:v>3.6647073749999999</c:v>
                </c:pt>
                <c:pt idx="370">
                  <c:v>3.6746383749999998</c:v>
                </c:pt>
                <c:pt idx="371">
                  <c:v>3.6845703749999998</c:v>
                </c:pt>
                <c:pt idx="372">
                  <c:v>3.6945013750000002</c:v>
                </c:pt>
                <c:pt idx="373">
                  <c:v>3.7044333749999998</c:v>
                </c:pt>
                <c:pt idx="374">
                  <c:v>3.7143643750000002</c:v>
                </c:pt>
                <c:pt idx="375">
                  <c:v>3.7242963750000002</c:v>
                </c:pt>
                <c:pt idx="376">
                  <c:v>3.7342273750000001</c:v>
                </c:pt>
                <c:pt idx="377">
                  <c:v>3.7441593750000002</c:v>
                </c:pt>
                <c:pt idx="378">
                  <c:v>3.7540903750000001</c:v>
                </c:pt>
                <c:pt idx="379">
                  <c:v>3.7640223750000001</c:v>
                </c:pt>
                <c:pt idx="380">
                  <c:v>3.7739533750000001</c:v>
                </c:pt>
                <c:pt idx="381">
                  <c:v>3.7838853750000001</c:v>
                </c:pt>
                <c:pt idx="382">
                  <c:v>3.793816375</c:v>
                </c:pt>
                <c:pt idx="383">
                  <c:v>3.8037483750000001</c:v>
                </c:pt>
                <c:pt idx="384">
                  <c:v>3.813679375</c:v>
                </c:pt>
                <c:pt idx="385">
                  <c:v>3.823611375</c:v>
                </c:pt>
                <c:pt idx="386">
                  <c:v>3.8335423749999999</c:v>
                </c:pt>
                <c:pt idx="387">
                  <c:v>3.843474375</c:v>
                </c:pt>
                <c:pt idx="388">
                  <c:v>3.8534053749999999</c:v>
                </c:pt>
                <c:pt idx="389">
                  <c:v>3.863337375</c:v>
                </c:pt>
                <c:pt idx="390">
                  <c:v>3.8732683749999999</c:v>
                </c:pt>
                <c:pt idx="391">
                  <c:v>3.8831993749999998</c:v>
                </c:pt>
                <c:pt idx="392">
                  <c:v>3.8931313749999998</c:v>
                </c:pt>
                <c:pt idx="393">
                  <c:v>3.9030623750000002</c:v>
                </c:pt>
                <c:pt idx="394">
                  <c:v>3.9129943749999998</c:v>
                </c:pt>
                <c:pt idx="395">
                  <c:v>3.9229253750000002</c:v>
                </c:pt>
                <c:pt idx="396">
                  <c:v>3.9328573750000002</c:v>
                </c:pt>
                <c:pt idx="397">
                  <c:v>3.9427883750000001</c:v>
                </c:pt>
                <c:pt idx="398">
                  <c:v>3.9527203750000002</c:v>
                </c:pt>
                <c:pt idx="399">
                  <c:v>3.9626513750000001</c:v>
                </c:pt>
                <c:pt idx="400">
                  <c:v>3.9725833750000001</c:v>
                </c:pt>
                <c:pt idx="401">
                  <c:v>3.9825143750000001</c:v>
                </c:pt>
                <c:pt idx="402">
                  <c:v>3.9924463750000001</c:v>
                </c:pt>
                <c:pt idx="403">
                  <c:v>4.002377375</c:v>
                </c:pt>
                <c:pt idx="404">
                  <c:v>4.0123093750000001</c:v>
                </c:pt>
                <c:pt idx="405">
                  <c:v>4.022240375</c:v>
                </c:pt>
                <c:pt idx="406">
                  <c:v>4.032172375</c:v>
                </c:pt>
                <c:pt idx="407">
                  <c:v>4.0421033749999999</c:v>
                </c:pt>
                <c:pt idx="408">
                  <c:v>4.052035375</c:v>
                </c:pt>
                <c:pt idx="409">
                  <c:v>4.0619663749999999</c:v>
                </c:pt>
                <c:pt idx="410">
                  <c:v>4.071898375</c:v>
                </c:pt>
                <c:pt idx="411">
                  <c:v>4.0818293749999999</c:v>
                </c:pt>
                <c:pt idx="412">
                  <c:v>4.0917613749999999</c:v>
                </c:pt>
                <c:pt idx="413">
                  <c:v>4.1016923749999998</c:v>
                </c:pt>
                <c:pt idx="414">
                  <c:v>4.1116243749999999</c:v>
                </c:pt>
                <c:pt idx="415">
                  <c:v>4.1215553749999998</c:v>
                </c:pt>
                <c:pt idx="416">
                  <c:v>4.1314873749999999</c:v>
                </c:pt>
                <c:pt idx="417">
                  <c:v>4.1414183749999998</c:v>
                </c:pt>
                <c:pt idx="418">
                  <c:v>4.1513503749999998</c:v>
                </c:pt>
                <c:pt idx="419">
                  <c:v>4.1612813749999997</c:v>
                </c:pt>
                <c:pt idx="420">
                  <c:v>4.1712133749999998</c:v>
                </c:pt>
                <c:pt idx="421">
                  <c:v>4.1811443749999997</c:v>
                </c:pt>
                <c:pt idx="422">
                  <c:v>4.1910763749999997</c:v>
                </c:pt>
                <c:pt idx="423">
                  <c:v>4.2010073749999997</c:v>
                </c:pt>
                <c:pt idx="424">
                  <c:v>4.2109393749999997</c:v>
                </c:pt>
                <c:pt idx="425">
                  <c:v>4.2208703749999996</c:v>
                </c:pt>
                <c:pt idx="426">
                  <c:v>4.2308023749999997</c:v>
                </c:pt>
                <c:pt idx="427">
                  <c:v>4.2407333749999996</c:v>
                </c:pt>
                <c:pt idx="428">
                  <c:v>4.2506643750000004</c:v>
                </c:pt>
                <c:pt idx="429">
                  <c:v>4.2605963750000004</c:v>
                </c:pt>
                <c:pt idx="430">
                  <c:v>4.2705273750000003</c:v>
                </c:pt>
                <c:pt idx="431">
                  <c:v>4.2804593750000004</c:v>
                </c:pt>
                <c:pt idx="432">
                  <c:v>4.2903903750000003</c:v>
                </c:pt>
                <c:pt idx="433">
                  <c:v>4.3003223750000004</c:v>
                </c:pt>
                <c:pt idx="434">
                  <c:v>4.3102533750000003</c:v>
                </c:pt>
                <c:pt idx="435">
                  <c:v>4.3201853750000003</c:v>
                </c:pt>
                <c:pt idx="436">
                  <c:v>4.3301163750000002</c:v>
                </c:pt>
                <c:pt idx="437">
                  <c:v>4.3400483750000003</c:v>
                </c:pt>
                <c:pt idx="438">
                  <c:v>4.3499793750000002</c:v>
                </c:pt>
                <c:pt idx="439">
                  <c:v>4.3599113750000003</c:v>
                </c:pt>
                <c:pt idx="440">
                  <c:v>4.3698423750000002</c:v>
                </c:pt>
                <c:pt idx="441">
                  <c:v>4.3797743750000002</c:v>
                </c:pt>
                <c:pt idx="442">
                  <c:v>4.3897053750000001</c:v>
                </c:pt>
                <c:pt idx="443">
                  <c:v>4.3996373750000002</c:v>
                </c:pt>
                <c:pt idx="444">
                  <c:v>4.4095683750000001</c:v>
                </c:pt>
                <c:pt idx="445">
                  <c:v>4.4195003750000001</c:v>
                </c:pt>
                <c:pt idx="446">
                  <c:v>4.4294313750000001</c:v>
                </c:pt>
                <c:pt idx="447">
                  <c:v>4.4393633750000001</c:v>
                </c:pt>
                <c:pt idx="448">
                  <c:v>4.449294375</c:v>
                </c:pt>
                <c:pt idx="449">
                  <c:v>4.4592263750000001</c:v>
                </c:pt>
                <c:pt idx="450">
                  <c:v>4.4691567919999997</c:v>
                </c:pt>
                <c:pt idx="451">
                  <c:v>4.4790887919999998</c:v>
                </c:pt>
                <c:pt idx="452">
                  <c:v>4.4890197919999997</c:v>
                </c:pt>
                <c:pt idx="453">
                  <c:v>4.4989517919999997</c:v>
                </c:pt>
                <c:pt idx="454">
                  <c:v>4.5088827919999996</c:v>
                </c:pt>
                <c:pt idx="455">
                  <c:v>4.5188147919999997</c:v>
                </c:pt>
                <c:pt idx="456">
                  <c:v>4.5287457919999996</c:v>
                </c:pt>
                <c:pt idx="457">
                  <c:v>4.5386777919999997</c:v>
                </c:pt>
                <c:pt idx="458">
                  <c:v>4.5486087919999996</c:v>
                </c:pt>
                <c:pt idx="459">
                  <c:v>4.5585407919999996</c:v>
                </c:pt>
                <c:pt idx="460">
                  <c:v>4.5684717920000004</c:v>
                </c:pt>
                <c:pt idx="461">
                  <c:v>4.5784037919999996</c:v>
                </c:pt>
                <c:pt idx="462">
                  <c:v>4.5883347920000004</c:v>
                </c:pt>
                <c:pt idx="463">
                  <c:v>4.5982667920000004</c:v>
                </c:pt>
                <c:pt idx="464">
                  <c:v>4.6081977920000003</c:v>
                </c:pt>
                <c:pt idx="465">
                  <c:v>4.6181297920000004</c:v>
                </c:pt>
                <c:pt idx="466">
                  <c:v>4.6280607920000003</c:v>
                </c:pt>
                <c:pt idx="467">
                  <c:v>4.6379927920000004</c:v>
                </c:pt>
                <c:pt idx="468">
                  <c:v>4.6479237920000003</c:v>
                </c:pt>
                <c:pt idx="469">
                  <c:v>4.6578557920000003</c:v>
                </c:pt>
                <c:pt idx="470">
                  <c:v>4.6677867920000002</c:v>
                </c:pt>
                <c:pt idx="471">
                  <c:v>4.6777187920000003</c:v>
                </c:pt>
                <c:pt idx="472">
                  <c:v>4.6876497920000002</c:v>
                </c:pt>
                <c:pt idx="473">
                  <c:v>4.6975817920000003</c:v>
                </c:pt>
                <c:pt idx="474">
                  <c:v>4.7075127920000002</c:v>
                </c:pt>
                <c:pt idx="475">
                  <c:v>4.7174447920000002</c:v>
                </c:pt>
                <c:pt idx="476">
                  <c:v>4.7273757920000001</c:v>
                </c:pt>
                <c:pt idx="477">
                  <c:v>4.7373077920000002</c:v>
                </c:pt>
                <c:pt idx="478">
                  <c:v>4.7472387920000001</c:v>
                </c:pt>
                <c:pt idx="479">
                  <c:v>4.7571707920000001</c:v>
                </c:pt>
                <c:pt idx="480">
                  <c:v>4.7671017920000001</c:v>
                </c:pt>
                <c:pt idx="481">
                  <c:v>4.7770337920000001</c:v>
                </c:pt>
                <c:pt idx="482">
                  <c:v>4.786964792</c:v>
                </c:pt>
                <c:pt idx="483">
                  <c:v>4.7968967920000001</c:v>
                </c:pt>
                <c:pt idx="484">
                  <c:v>4.806827792</c:v>
                </c:pt>
                <c:pt idx="485">
                  <c:v>4.816759792</c:v>
                </c:pt>
                <c:pt idx="486">
                  <c:v>4.826690792</c:v>
                </c:pt>
                <c:pt idx="487">
                  <c:v>4.836622792</c:v>
                </c:pt>
                <c:pt idx="488">
                  <c:v>4.8465537919999999</c:v>
                </c:pt>
                <c:pt idx="489">
                  <c:v>4.856485792</c:v>
                </c:pt>
                <c:pt idx="490">
                  <c:v>4.8664167919999999</c:v>
                </c:pt>
                <c:pt idx="491">
                  <c:v>4.8763487919999999</c:v>
                </c:pt>
                <c:pt idx="492">
                  <c:v>4.8862797919999998</c:v>
                </c:pt>
                <c:pt idx="493">
                  <c:v>4.8962117919999999</c:v>
                </c:pt>
                <c:pt idx="494">
                  <c:v>4.9061427919999998</c:v>
                </c:pt>
                <c:pt idx="495">
                  <c:v>4.9160747919999999</c:v>
                </c:pt>
                <c:pt idx="496">
                  <c:v>4.9260057919999998</c:v>
                </c:pt>
                <c:pt idx="497">
                  <c:v>4.9359377919999998</c:v>
                </c:pt>
                <c:pt idx="498">
                  <c:v>4.9458687919999997</c:v>
                </c:pt>
                <c:pt idx="499">
                  <c:v>4.9558007919999998</c:v>
                </c:pt>
                <c:pt idx="500">
                  <c:v>4.9657317919999997</c:v>
                </c:pt>
                <c:pt idx="501">
                  <c:v>4.9756637919999998</c:v>
                </c:pt>
                <c:pt idx="502">
                  <c:v>4.9855947919999997</c:v>
                </c:pt>
                <c:pt idx="503">
                  <c:v>4.9955267919999997</c:v>
                </c:pt>
                <c:pt idx="504">
                  <c:v>5.0054577919999996</c:v>
                </c:pt>
                <c:pt idx="505">
                  <c:v>5.0153897919999997</c:v>
                </c:pt>
                <c:pt idx="506">
                  <c:v>5.0253207919999996</c:v>
                </c:pt>
                <c:pt idx="507">
                  <c:v>5.0352527919999996</c:v>
                </c:pt>
                <c:pt idx="508">
                  <c:v>5.0451837919999996</c:v>
                </c:pt>
                <c:pt idx="509">
                  <c:v>5.0551157919999996</c:v>
                </c:pt>
                <c:pt idx="510">
                  <c:v>5.0650467920000004</c:v>
                </c:pt>
                <c:pt idx="511">
                  <c:v>5.0749787919999996</c:v>
                </c:pt>
                <c:pt idx="512">
                  <c:v>5.0849097920000004</c:v>
                </c:pt>
                <c:pt idx="513">
                  <c:v>5.0948417920000004</c:v>
                </c:pt>
                <c:pt idx="514">
                  <c:v>5.1047727920000003</c:v>
                </c:pt>
                <c:pt idx="515">
                  <c:v>5.1147047920000004</c:v>
                </c:pt>
                <c:pt idx="516">
                  <c:v>5.1246357920000003</c:v>
                </c:pt>
                <c:pt idx="517">
                  <c:v>5.1345677920000004</c:v>
                </c:pt>
                <c:pt idx="518">
                  <c:v>5.1444987920000003</c:v>
                </c:pt>
                <c:pt idx="519">
                  <c:v>5.1544307920000003</c:v>
                </c:pt>
                <c:pt idx="520">
                  <c:v>5.1643617920000002</c:v>
                </c:pt>
                <c:pt idx="521">
                  <c:v>5.1742937920000003</c:v>
                </c:pt>
                <c:pt idx="522">
                  <c:v>5.1842247920000002</c:v>
                </c:pt>
                <c:pt idx="523">
                  <c:v>5.1941567920000002</c:v>
                </c:pt>
                <c:pt idx="524">
                  <c:v>5.2040877920000002</c:v>
                </c:pt>
                <c:pt idx="525">
                  <c:v>5.2140197920000002</c:v>
                </c:pt>
                <c:pt idx="526">
                  <c:v>5.2239507920000001</c:v>
                </c:pt>
                <c:pt idx="527">
                  <c:v>5.2338827920000002</c:v>
                </c:pt>
                <c:pt idx="528">
                  <c:v>5.2438137920000001</c:v>
                </c:pt>
                <c:pt idx="529">
                  <c:v>5.2537457920000001</c:v>
                </c:pt>
                <c:pt idx="530">
                  <c:v>5.263676792</c:v>
                </c:pt>
                <c:pt idx="531">
                  <c:v>5.2736087920000001</c:v>
                </c:pt>
                <c:pt idx="532">
                  <c:v>5.283539792</c:v>
                </c:pt>
                <c:pt idx="533">
                  <c:v>5.2934717920000001</c:v>
                </c:pt>
                <c:pt idx="534">
                  <c:v>5.303402792</c:v>
                </c:pt>
                <c:pt idx="535">
                  <c:v>5.313334792</c:v>
                </c:pt>
                <c:pt idx="536">
                  <c:v>5.3232657919999999</c:v>
                </c:pt>
                <c:pt idx="537">
                  <c:v>5.333197792</c:v>
                </c:pt>
                <c:pt idx="538">
                  <c:v>5.3431287919999999</c:v>
                </c:pt>
                <c:pt idx="539">
                  <c:v>5.353060792</c:v>
                </c:pt>
                <c:pt idx="540">
                  <c:v>5.3629917919999999</c:v>
                </c:pt>
                <c:pt idx="541">
                  <c:v>5.3729237919999999</c:v>
                </c:pt>
                <c:pt idx="542">
                  <c:v>5.3828547919999998</c:v>
                </c:pt>
                <c:pt idx="543">
                  <c:v>5.3927867919999999</c:v>
                </c:pt>
                <c:pt idx="544">
                  <c:v>5.4027177919999998</c:v>
                </c:pt>
                <c:pt idx="545">
                  <c:v>5.4126497919999998</c:v>
                </c:pt>
                <c:pt idx="546">
                  <c:v>5.4225807919999998</c:v>
                </c:pt>
                <c:pt idx="547">
                  <c:v>5.4325127919999998</c:v>
                </c:pt>
                <c:pt idx="548">
                  <c:v>5.4424437919999997</c:v>
                </c:pt>
                <c:pt idx="549">
                  <c:v>5.4523757919999998</c:v>
                </c:pt>
                <c:pt idx="550">
                  <c:v>5.4623067919999997</c:v>
                </c:pt>
                <c:pt idx="551">
                  <c:v>5.4722394169999999</c:v>
                </c:pt>
                <c:pt idx="552">
                  <c:v>5.4821704169999999</c:v>
                </c:pt>
                <c:pt idx="553">
                  <c:v>5.4921024169999999</c:v>
                </c:pt>
                <c:pt idx="554">
                  <c:v>5.5020334169999998</c:v>
                </c:pt>
                <c:pt idx="555">
                  <c:v>5.5119654169999999</c:v>
                </c:pt>
                <c:pt idx="556">
                  <c:v>5.5218964169999998</c:v>
                </c:pt>
                <c:pt idx="557">
                  <c:v>5.5318284169999998</c:v>
                </c:pt>
                <c:pt idx="558">
                  <c:v>5.5417594169999997</c:v>
                </c:pt>
                <c:pt idx="559">
                  <c:v>5.5516914169999998</c:v>
                </c:pt>
                <c:pt idx="560">
                  <c:v>5.5616224169999997</c:v>
                </c:pt>
                <c:pt idx="561">
                  <c:v>5.5715544169999998</c:v>
                </c:pt>
                <c:pt idx="562">
                  <c:v>5.5814854169999997</c:v>
                </c:pt>
                <c:pt idx="563">
                  <c:v>5.5914174169999997</c:v>
                </c:pt>
                <c:pt idx="564">
                  <c:v>5.6013484169999996</c:v>
                </c:pt>
                <c:pt idx="565">
                  <c:v>5.6112804169999997</c:v>
                </c:pt>
                <c:pt idx="566">
                  <c:v>5.6212114169999996</c:v>
                </c:pt>
                <c:pt idx="567">
                  <c:v>5.6311434169999997</c:v>
                </c:pt>
                <c:pt idx="568">
                  <c:v>5.6410744169999996</c:v>
                </c:pt>
                <c:pt idx="569">
                  <c:v>5.6510064169999996</c:v>
                </c:pt>
                <c:pt idx="570">
                  <c:v>5.6609374170000004</c:v>
                </c:pt>
                <c:pt idx="571">
                  <c:v>5.6708694169999996</c:v>
                </c:pt>
                <c:pt idx="572">
                  <c:v>5.6808004170000004</c:v>
                </c:pt>
                <c:pt idx="573">
                  <c:v>5.6907324170000004</c:v>
                </c:pt>
                <c:pt idx="574">
                  <c:v>5.7006634170000003</c:v>
                </c:pt>
                <c:pt idx="575">
                  <c:v>5.7105954170000004</c:v>
                </c:pt>
                <c:pt idx="576">
                  <c:v>5.7205264170000003</c:v>
                </c:pt>
                <c:pt idx="577">
                  <c:v>5.7304584170000004</c:v>
                </c:pt>
                <c:pt idx="578">
                  <c:v>5.7403904170000004</c:v>
                </c:pt>
                <c:pt idx="579">
                  <c:v>5.7503214170000003</c:v>
                </c:pt>
                <c:pt idx="580">
                  <c:v>5.7602534170000004</c:v>
                </c:pt>
                <c:pt idx="581">
                  <c:v>5.7701844170000003</c:v>
                </c:pt>
                <c:pt idx="582">
                  <c:v>5.7801164170000003</c:v>
                </c:pt>
                <c:pt idx="583">
                  <c:v>5.7900474170000003</c:v>
                </c:pt>
                <c:pt idx="584">
                  <c:v>5.7999794170000003</c:v>
                </c:pt>
                <c:pt idx="585">
                  <c:v>5.8099104170000002</c:v>
                </c:pt>
                <c:pt idx="586">
                  <c:v>5.8198424170000003</c:v>
                </c:pt>
                <c:pt idx="587">
                  <c:v>5.8297734170000002</c:v>
                </c:pt>
                <c:pt idx="588">
                  <c:v>5.8397054170000002</c:v>
                </c:pt>
                <c:pt idx="589">
                  <c:v>5.8496364170000001</c:v>
                </c:pt>
                <c:pt idx="590">
                  <c:v>5.8595684170000002</c:v>
                </c:pt>
                <c:pt idx="591">
                  <c:v>5.8694994170000001</c:v>
                </c:pt>
                <c:pt idx="592">
                  <c:v>5.8794314170000002</c:v>
                </c:pt>
                <c:pt idx="593">
                  <c:v>5.8893624170000001</c:v>
                </c:pt>
                <c:pt idx="594">
                  <c:v>5.8992944170000001</c:v>
                </c:pt>
                <c:pt idx="595">
                  <c:v>5.909225417</c:v>
                </c:pt>
                <c:pt idx="596">
                  <c:v>5.9191574170000001</c:v>
                </c:pt>
                <c:pt idx="597">
                  <c:v>5.929088417</c:v>
                </c:pt>
                <c:pt idx="598">
                  <c:v>5.9390204170000001</c:v>
                </c:pt>
                <c:pt idx="599">
                  <c:v>5.948951417</c:v>
                </c:pt>
                <c:pt idx="600">
                  <c:v>5.958883417</c:v>
                </c:pt>
                <c:pt idx="601">
                  <c:v>5.9688144169999999</c:v>
                </c:pt>
                <c:pt idx="602">
                  <c:v>5.978746417</c:v>
                </c:pt>
                <c:pt idx="603">
                  <c:v>5.9886774169999999</c:v>
                </c:pt>
                <c:pt idx="604">
                  <c:v>5.9986094169999999</c:v>
                </c:pt>
                <c:pt idx="605">
                  <c:v>6.0085404169999999</c:v>
                </c:pt>
                <c:pt idx="606">
                  <c:v>6.0184724169999999</c:v>
                </c:pt>
                <c:pt idx="607">
                  <c:v>6.0284034169999998</c:v>
                </c:pt>
                <c:pt idx="608">
                  <c:v>6.0383354169999999</c:v>
                </c:pt>
                <c:pt idx="609">
                  <c:v>6.0482664169999998</c:v>
                </c:pt>
                <c:pt idx="610">
                  <c:v>6.0581984169999998</c:v>
                </c:pt>
                <c:pt idx="611">
                  <c:v>6.0681294169999997</c:v>
                </c:pt>
                <c:pt idx="612">
                  <c:v>6.0780614169999998</c:v>
                </c:pt>
                <c:pt idx="613">
                  <c:v>6.0879924169999997</c:v>
                </c:pt>
                <c:pt idx="614">
                  <c:v>6.0979244169999998</c:v>
                </c:pt>
                <c:pt idx="615">
                  <c:v>6.1078554169999997</c:v>
                </c:pt>
                <c:pt idx="616">
                  <c:v>6.1177874169999997</c:v>
                </c:pt>
                <c:pt idx="617">
                  <c:v>6.1277194169999998</c:v>
                </c:pt>
                <c:pt idx="618">
                  <c:v>6.1376504169999997</c:v>
                </c:pt>
                <c:pt idx="619">
                  <c:v>6.1475824169999997</c:v>
                </c:pt>
                <c:pt idx="620">
                  <c:v>6.1575134169999997</c:v>
                </c:pt>
                <c:pt idx="621">
                  <c:v>6.1674454169999997</c:v>
                </c:pt>
                <c:pt idx="622">
                  <c:v>6.1773764169999996</c:v>
                </c:pt>
                <c:pt idx="623">
                  <c:v>6.1873084169999997</c:v>
                </c:pt>
                <c:pt idx="624">
                  <c:v>6.1972394169999996</c:v>
                </c:pt>
                <c:pt idx="625">
                  <c:v>6.2071714169999996</c:v>
                </c:pt>
                <c:pt idx="626">
                  <c:v>6.2171024170000004</c:v>
                </c:pt>
                <c:pt idx="627">
                  <c:v>6.2270344169999996</c:v>
                </c:pt>
                <c:pt idx="628">
                  <c:v>6.2369654170000004</c:v>
                </c:pt>
                <c:pt idx="629">
                  <c:v>6.2468974169999996</c:v>
                </c:pt>
                <c:pt idx="630">
                  <c:v>6.2568284170000004</c:v>
                </c:pt>
                <c:pt idx="631">
                  <c:v>6.2667604170000004</c:v>
                </c:pt>
                <c:pt idx="632">
                  <c:v>6.2766914170000003</c:v>
                </c:pt>
                <c:pt idx="633">
                  <c:v>6.2866234170000004</c:v>
                </c:pt>
                <c:pt idx="634">
                  <c:v>6.2965544170000003</c:v>
                </c:pt>
                <c:pt idx="635">
                  <c:v>6.3064864170000003</c:v>
                </c:pt>
                <c:pt idx="636">
                  <c:v>6.3164174170000003</c:v>
                </c:pt>
                <c:pt idx="637">
                  <c:v>6.3263494170000003</c:v>
                </c:pt>
                <c:pt idx="638">
                  <c:v>6.3362804170000002</c:v>
                </c:pt>
                <c:pt idx="639">
                  <c:v>6.3462124170000003</c:v>
                </c:pt>
                <c:pt idx="640">
                  <c:v>6.3561434170000002</c:v>
                </c:pt>
                <c:pt idx="641">
                  <c:v>6.3660754170000002</c:v>
                </c:pt>
                <c:pt idx="642">
                  <c:v>6.3760064170000001</c:v>
                </c:pt>
                <c:pt idx="643">
                  <c:v>6.3859384170000002</c:v>
                </c:pt>
                <c:pt idx="644">
                  <c:v>6.3958694170000001</c:v>
                </c:pt>
                <c:pt idx="645">
                  <c:v>6.4058014170000002</c:v>
                </c:pt>
                <c:pt idx="646">
                  <c:v>6.4157324170000001</c:v>
                </c:pt>
                <c:pt idx="647">
                  <c:v>6.4256644170000001</c:v>
                </c:pt>
                <c:pt idx="648">
                  <c:v>6.4355964170000002</c:v>
                </c:pt>
                <c:pt idx="649">
                  <c:v>6.4455274170000001</c:v>
                </c:pt>
                <c:pt idx="650">
                  <c:v>6.4554594170000001</c:v>
                </c:pt>
                <c:pt idx="651">
                  <c:v>6.4653895419999996</c:v>
                </c:pt>
                <c:pt idx="652">
                  <c:v>6.4753215419999997</c:v>
                </c:pt>
                <c:pt idx="653">
                  <c:v>6.4852525419999996</c:v>
                </c:pt>
                <c:pt idx="654">
                  <c:v>6.4951845419999996</c:v>
                </c:pt>
                <c:pt idx="655">
                  <c:v>6.5051155420000004</c:v>
                </c:pt>
                <c:pt idx="656">
                  <c:v>6.5150475419999996</c:v>
                </c:pt>
                <c:pt idx="657">
                  <c:v>6.5249785420000004</c:v>
                </c:pt>
                <c:pt idx="658">
                  <c:v>6.5349105420000004</c:v>
                </c:pt>
                <c:pt idx="659">
                  <c:v>6.5448415420000003</c:v>
                </c:pt>
                <c:pt idx="660">
                  <c:v>6.5547735420000004</c:v>
                </c:pt>
                <c:pt idx="661">
                  <c:v>6.5647045420000003</c:v>
                </c:pt>
                <c:pt idx="662">
                  <c:v>6.5746365420000004</c:v>
                </c:pt>
                <c:pt idx="663">
                  <c:v>6.5845675420000003</c:v>
                </c:pt>
                <c:pt idx="664">
                  <c:v>6.5944995420000003</c:v>
                </c:pt>
                <c:pt idx="665">
                  <c:v>6.6044305420000002</c:v>
                </c:pt>
                <c:pt idx="666">
                  <c:v>6.6143625420000003</c:v>
                </c:pt>
                <c:pt idx="667">
                  <c:v>6.6242935420000002</c:v>
                </c:pt>
                <c:pt idx="668">
                  <c:v>6.6342255420000003</c:v>
                </c:pt>
                <c:pt idx="669">
                  <c:v>6.6441565420000002</c:v>
                </c:pt>
                <c:pt idx="670">
                  <c:v>6.6540885420000002</c:v>
                </c:pt>
                <c:pt idx="671">
                  <c:v>6.6640205420000003</c:v>
                </c:pt>
                <c:pt idx="672">
                  <c:v>6.6739515420000002</c:v>
                </c:pt>
                <c:pt idx="673">
                  <c:v>6.6838835420000002</c:v>
                </c:pt>
                <c:pt idx="674">
                  <c:v>6.6938145420000001</c:v>
                </c:pt>
                <c:pt idx="675">
                  <c:v>6.7037465420000002</c:v>
                </c:pt>
                <c:pt idx="676">
                  <c:v>6.7136775420000001</c:v>
                </c:pt>
                <c:pt idx="677">
                  <c:v>6.7236095420000002</c:v>
                </c:pt>
                <c:pt idx="678">
                  <c:v>6.7335405420000001</c:v>
                </c:pt>
                <c:pt idx="679">
                  <c:v>6.7434725420000001</c:v>
                </c:pt>
                <c:pt idx="680">
                  <c:v>6.753403542</c:v>
                </c:pt>
                <c:pt idx="681">
                  <c:v>6.7633355420000001</c:v>
                </c:pt>
                <c:pt idx="682">
                  <c:v>6.773266542</c:v>
                </c:pt>
                <c:pt idx="683">
                  <c:v>6.7831985420000001</c:v>
                </c:pt>
                <c:pt idx="684">
                  <c:v>6.793129542</c:v>
                </c:pt>
                <c:pt idx="685">
                  <c:v>6.803061542</c:v>
                </c:pt>
                <c:pt idx="686">
                  <c:v>6.8129925419999999</c:v>
                </c:pt>
                <c:pt idx="687">
                  <c:v>6.822924542</c:v>
                </c:pt>
                <c:pt idx="688">
                  <c:v>6.8328555419999999</c:v>
                </c:pt>
                <c:pt idx="689">
                  <c:v>6.8427875419999999</c:v>
                </c:pt>
                <c:pt idx="690">
                  <c:v>6.8527185419999999</c:v>
                </c:pt>
                <c:pt idx="691">
                  <c:v>6.8626505419999999</c:v>
                </c:pt>
                <c:pt idx="692">
                  <c:v>6.872582542</c:v>
                </c:pt>
                <c:pt idx="693">
                  <c:v>6.8825135419999999</c:v>
                </c:pt>
                <c:pt idx="694">
                  <c:v>6.8924455419999999</c:v>
                </c:pt>
                <c:pt idx="695">
                  <c:v>6.9023765419999998</c:v>
                </c:pt>
                <c:pt idx="696">
                  <c:v>6.9123085419999999</c:v>
                </c:pt>
                <c:pt idx="697">
                  <c:v>6.9222395419999998</c:v>
                </c:pt>
                <c:pt idx="698">
                  <c:v>6.9321715419999999</c:v>
                </c:pt>
                <c:pt idx="699">
                  <c:v>6.9421025419999998</c:v>
                </c:pt>
                <c:pt idx="700">
                  <c:v>6.9520345419999998</c:v>
                </c:pt>
                <c:pt idx="701">
                  <c:v>6.9619655419999997</c:v>
                </c:pt>
                <c:pt idx="702">
                  <c:v>6.9718975419999998</c:v>
                </c:pt>
                <c:pt idx="703">
                  <c:v>6.9818285419999997</c:v>
                </c:pt>
                <c:pt idx="704">
                  <c:v>6.9917605419999997</c:v>
                </c:pt>
                <c:pt idx="705">
                  <c:v>7.0016915419999997</c:v>
                </c:pt>
                <c:pt idx="706">
                  <c:v>7.0116235419999997</c:v>
                </c:pt>
                <c:pt idx="707">
                  <c:v>7.0215545419999996</c:v>
                </c:pt>
                <c:pt idx="708">
                  <c:v>7.0314865419999997</c:v>
                </c:pt>
                <c:pt idx="709">
                  <c:v>7.0414175419999996</c:v>
                </c:pt>
                <c:pt idx="710">
                  <c:v>7.0513495419999996</c:v>
                </c:pt>
                <c:pt idx="711">
                  <c:v>7.0612805420000004</c:v>
                </c:pt>
                <c:pt idx="712">
                  <c:v>7.0712125419999996</c:v>
                </c:pt>
                <c:pt idx="713">
                  <c:v>7.0811445419999997</c:v>
                </c:pt>
                <c:pt idx="714">
                  <c:v>7.0910755419999996</c:v>
                </c:pt>
                <c:pt idx="715">
                  <c:v>7.1010075419999996</c:v>
                </c:pt>
                <c:pt idx="716">
                  <c:v>7.1109385420000004</c:v>
                </c:pt>
                <c:pt idx="717">
                  <c:v>7.1208705419999996</c:v>
                </c:pt>
                <c:pt idx="718">
                  <c:v>7.1308015420000004</c:v>
                </c:pt>
                <c:pt idx="719">
                  <c:v>7.1407335420000004</c:v>
                </c:pt>
                <c:pt idx="720">
                  <c:v>7.1506645420000003</c:v>
                </c:pt>
                <c:pt idx="721">
                  <c:v>7.1605965420000004</c:v>
                </c:pt>
                <c:pt idx="722">
                  <c:v>7.1705275420000003</c:v>
                </c:pt>
                <c:pt idx="723">
                  <c:v>7.1804595420000004</c:v>
                </c:pt>
                <c:pt idx="724">
                  <c:v>7.1903905420000003</c:v>
                </c:pt>
                <c:pt idx="725">
                  <c:v>7.2003225420000003</c:v>
                </c:pt>
                <c:pt idx="726">
                  <c:v>7.2102535420000002</c:v>
                </c:pt>
                <c:pt idx="727">
                  <c:v>7.2201855420000003</c:v>
                </c:pt>
                <c:pt idx="728">
                  <c:v>7.2301165420000002</c:v>
                </c:pt>
                <c:pt idx="729">
                  <c:v>7.2400485420000003</c:v>
                </c:pt>
                <c:pt idx="730">
                  <c:v>7.2499805420000003</c:v>
                </c:pt>
                <c:pt idx="731">
                  <c:v>7.2599115420000002</c:v>
                </c:pt>
                <c:pt idx="732">
                  <c:v>7.2698435420000003</c:v>
                </c:pt>
                <c:pt idx="733">
                  <c:v>7.2797745420000002</c:v>
                </c:pt>
                <c:pt idx="734">
                  <c:v>7.2897065420000002</c:v>
                </c:pt>
                <c:pt idx="735">
                  <c:v>7.2996375420000001</c:v>
                </c:pt>
                <c:pt idx="736">
                  <c:v>7.3095695420000002</c:v>
                </c:pt>
                <c:pt idx="737">
                  <c:v>7.3195005420000001</c:v>
                </c:pt>
                <c:pt idx="738">
                  <c:v>7.3294325420000002</c:v>
                </c:pt>
                <c:pt idx="739">
                  <c:v>7.3393635420000001</c:v>
                </c:pt>
                <c:pt idx="740">
                  <c:v>7.3492955420000001</c:v>
                </c:pt>
                <c:pt idx="741">
                  <c:v>7.359226542</c:v>
                </c:pt>
                <c:pt idx="742">
                  <c:v>7.3691585420000001</c:v>
                </c:pt>
                <c:pt idx="743">
                  <c:v>7.379089542</c:v>
                </c:pt>
                <c:pt idx="744">
                  <c:v>7.3890215420000001</c:v>
                </c:pt>
                <c:pt idx="745">
                  <c:v>7.398952542</c:v>
                </c:pt>
                <c:pt idx="746">
                  <c:v>7.408884542</c:v>
                </c:pt>
                <c:pt idx="747">
                  <c:v>7.4188165420000001</c:v>
                </c:pt>
                <c:pt idx="748">
                  <c:v>7.428747542</c:v>
                </c:pt>
                <c:pt idx="749">
                  <c:v>7.438679542</c:v>
                </c:pt>
                <c:pt idx="750">
                  <c:v>7.4486105419999999</c:v>
                </c:pt>
                <c:pt idx="751">
                  <c:v>7.458542542</c:v>
                </c:pt>
                <c:pt idx="752">
                  <c:v>7.4684737920000002</c:v>
                </c:pt>
                <c:pt idx="753">
                  <c:v>7.4784057920000002</c:v>
                </c:pt>
                <c:pt idx="754">
                  <c:v>7.4883367920000001</c:v>
                </c:pt>
                <c:pt idx="755">
                  <c:v>7.4982687920000002</c:v>
                </c:pt>
                <c:pt idx="756">
                  <c:v>7.5081997920000001</c:v>
                </c:pt>
                <c:pt idx="757">
                  <c:v>7.5181317920000001</c:v>
                </c:pt>
                <c:pt idx="758">
                  <c:v>7.5280627920000001</c:v>
                </c:pt>
                <c:pt idx="759">
                  <c:v>7.5379947920000001</c:v>
                </c:pt>
                <c:pt idx="760">
                  <c:v>7.547925792</c:v>
                </c:pt>
                <c:pt idx="761">
                  <c:v>7.5578577920000001</c:v>
                </c:pt>
                <c:pt idx="762">
                  <c:v>7.5677897920000001</c:v>
                </c:pt>
                <c:pt idx="763">
                  <c:v>7.577720792</c:v>
                </c:pt>
                <c:pt idx="764">
                  <c:v>7.5876527920000001</c:v>
                </c:pt>
                <c:pt idx="765">
                  <c:v>7.597583792</c:v>
                </c:pt>
                <c:pt idx="766">
                  <c:v>7.6075157920000001</c:v>
                </c:pt>
                <c:pt idx="767">
                  <c:v>7.617446792</c:v>
                </c:pt>
                <c:pt idx="768">
                  <c:v>7.627378792</c:v>
                </c:pt>
                <c:pt idx="769">
                  <c:v>7.6373097919999999</c:v>
                </c:pt>
                <c:pt idx="770">
                  <c:v>7.647241792</c:v>
                </c:pt>
                <c:pt idx="771">
                  <c:v>7.6571727919999999</c:v>
                </c:pt>
                <c:pt idx="772">
                  <c:v>7.6671047919999999</c:v>
                </c:pt>
                <c:pt idx="773">
                  <c:v>7.6770357919999999</c:v>
                </c:pt>
                <c:pt idx="774">
                  <c:v>7.6869677919999999</c:v>
                </c:pt>
                <c:pt idx="775">
                  <c:v>7.6968987919999998</c:v>
                </c:pt>
                <c:pt idx="776">
                  <c:v>7.7068307919999999</c:v>
                </c:pt>
                <c:pt idx="777">
                  <c:v>7.7167617919999998</c:v>
                </c:pt>
                <c:pt idx="778">
                  <c:v>7.7266937919999998</c:v>
                </c:pt>
                <c:pt idx="779">
                  <c:v>7.7366257919999999</c:v>
                </c:pt>
                <c:pt idx="780">
                  <c:v>7.7465567919999998</c:v>
                </c:pt>
                <c:pt idx="781">
                  <c:v>7.7564887919999999</c:v>
                </c:pt>
                <c:pt idx="782">
                  <c:v>7.7664197919999998</c:v>
                </c:pt>
                <c:pt idx="783">
                  <c:v>7.7763517919999998</c:v>
                </c:pt>
                <c:pt idx="784">
                  <c:v>7.7862827919999997</c:v>
                </c:pt>
                <c:pt idx="785">
                  <c:v>7.7962147919999998</c:v>
                </c:pt>
                <c:pt idx="786">
                  <c:v>7.8061457919999997</c:v>
                </c:pt>
                <c:pt idx="787">
                  <c:v>7.8160777919999997</c:v>
                </c:pt>
                <c:pt idx="788">
                  <c:v>7.8260087919999997</c:v>
                </c:pt>
                <c:pt idx="789">
                  <c:v>7.8359407919999997</c:v>
                </c:pt>
                <c:pt idx="790">
                  <c:v>7.8458717919999996</c:v>
                </c:pt>
                <c:pt idx="791">
                  <c:v>7.8558037919999997</c:v>
                </c:pt>
                <c:pt idx="792">
                  <c:v>7.8657347919999996</c:v>
                </c:pt>
                <c:pt idx="793">
                  <c:v>7.8756667919999996</c:v>
                </c:pt>
                <c:pt idx="794">
                  <c:v>7.8855987919999997</c:v>
                </c:pt>
                <c:pt idx="795">
                  <c:v>7.8955297919999996</c:v>
                </c:pt>
                <c:pt idx="796">
                  <c:v>7.9054617919999997</c:v>
                </c:pt>
                <c:pt idx="797">
                  <c:v>7.9153927919999996</c:v>
                </c:pt>
                <c:pt idx="798">
                  <c:v>7.9253247919999996</c:v>
                </c:pt>
                <c:pt idx="799">
                  <c:v>7.9352557920000004</c:v>
                </c:pt>
                <c:pt idx="800">
                  <c:v>7.9451877919999996</c:v>
                </c:pt>
                <c:pt idx="801">
                  <c:v>7.9551187920000004</c:v>
                </c:pt>
                <c:pt idx="802">
                  <c:v>7.9650507920000004</c:v>
                </c:pt>
                <c:pt idx="803">
                  <c:v>7.9749817920000003</c:v>
                </c:pt>
                <c:pt idx="804">
                  <c:v>7.9849137920000004</c:v>
                </c:pt>
                <c:pt idx="805">
                  <c:v>7.9948447920000003</c:v>
                </c:pt>
                <c:pt idx="806">
                  <c:v>8.0047767919999995</c:v>
                </c:pt>
                <c:pt idx="807">
                  <c:v>8.0147087920000004</c:v>
                </c:pt>
                <c:pt idx="808">
                  <c:v>8.0246397920000003</c:v>
                </c:pt>
                <c:pt idx="809">
                  <c:v>8.0345717919999995</c:v>
                </c:pt>
                <c:pt idx="810">
                  <c:v>8.0445027919999994</c:v>
                </c:pt>
                <c:pt idx="811">
                  <c:v>8.0544347920000003</c:v>
                </c:pt>
                <c:pt idx="812">
                  <c:v>8.0643657920000003</c:v>
                </c:pt>
                <c:pt idx="813">
                  <c:v>8.0742977919999994</c:v>
                </c:pt>
                <c:pt idx="814">
                  <c:v>8.0842287919999993</c:v>
                </c:pt>
                <c:pt idx="815">
                  <c:v>8.0941607920000003</c:v>
                </c:pt>
                <c:pt idx="816">
                  <c:v>8.1040917920000002</c:v>
                </c:pt>
                <c:pt idx="817">
                  <c:v>8.1140237919999993</c:v>
                </c:pt>
                <c:pt idx="818">
                  <c:v>8.1239557920000003</c:v>
                </c:pt>
                <c:pt idx="819">
                  <c:v>8.1338867920000002</c:v>
                </c:pt>
                <c:pt idx="820">
                  <c:v>8.1438187919999994</c:v>
                </c:pt>
                <c:pt idx="821">
                  <c:v>8.1537497919999993</c:v>
                </c:pt>
                <c:pt idx="822">
                  <c:v>8.1636817920000002</c:v>
                </c:pt>
                <c:pt idx="823">
                  <c:v>8.1736127920000001</c:v>
                </c:pt>
                <c:pt idx="824">
                  <c:v>8.1835447919999993</c:v>
                </c:pt>
                <c:pt idx="825">
                  <c:v>8.1934757919999992</c:v>
                </c:pt>
                <c:pt idx="826">
                  <c:v>8.2034077920000001</c:v>
                </c:pt>
                <c:pt idx="827">
                  <c:v>8.2133387920000001</c:v>
                </c:pt>
                <c:pt idx="828">
                  <c:v>8.2232707919999992</c:v>
                </c:pt>
                <c:pt idx="829">
                  <c:v>8.2332017919999991</c:v>
                </c:pt>
                <c:pt idx="830">
                  <c:v>8.2431337920000001</c:v>
                </c:pt>
                <c:pt idx="831">
                  <c:v>8.2530657919999992</c:v>
                </c:pt>
                <c:pt idx="832">
                  <c:v>8.2629967919999991</c:v>
                </c:pt>
                <c:pt idx="833">
                  <c:v>8.2729287920000001</c:v>
                </c:pt>
                <c:pt idx="834">
                  <c:v>8.282859792</c:v>
                </c:pt>
                <c:pt idx="835">
                  <c:v>8.2927917919999992</c:v>
                </c:pt>
                <c:pt idx="836">
                  <c:v>8.3027227920000009</c:v>
                </c:pt>
                <c:pt idx="837">
                  <c:v>8.312654792</c:v>
                </c:pt>
                <c:pt idx="838">
                  <c:v>8.3225857919999999</c:v>
                </c:pt>
                <c:pt idx="839">
                  <c:v>8.3325177920000009</c:v>
                </c:pt>
                <c:pt idx="840">
                  <c:v>8.3424487920000008</c:v>
                </c:pt>
                <c:pt idx="841">
                  <c:v>8.3523807919999999</c:v>
                </c:pt>
                <c:pt idx="842">
                  <c:v>8.3623117919999999</c:v>
                </c:pt>
                <c:pt idx="843">
                  <c:v>8.3722437920000008</c:v>
                </c:pt>
                <c:pt idx="844">
                  <c:v>8.382175792</c:v>
                </c:pt>
                <c:pt idx="845">
                  <c:v>8.3921067919999999</c:v>
                </c:pt>
                <c:pt idx="846">
                  <c:v>8.4020387920000008</c:v>
                </c:pt>
                <c:pt idx="847">
                  <c:v>8.4119697920000007</c:v>
                </c:pt>
                <c:pt idx="848">
                  <c:v>8.4219017919999999</c:v>
                </c:pt>
                <c:pt idx="849">
                  <c:v>8.4318327919999998</c:v>
                </c:pt>
                <c:pt idx="850">
                  <c:v>8.4417647920000007</c:v>
                </c:pt>
                <c:pt idx="851">
                  <c:v>8.4516957920000007</c:v>
                </c:pt>
                <c:pt idx="852">
                  <c:v>8.4616277919999998</c:v>
                </c:pt>
                <c:pt idx="853">
                  <c:v>8.4715592920000002</c:v>
                </c:pt>
                <c:pt idx="854">
                  <c:v>8.4814912919999994</c:v>
                </c:pt>
                <c:pt idx="855">
                  <c:v>8.4914232920000003</c:v>
                </c:pt>
                <c:pt idx="856">
                  <c:v>8.5013542920000003</c:v>
                </c:pt>
                <c:pt idx="857">
                  <c:v>8.5112862919999994</c:v>
                </c:pt>
                <c:pt idx="858">
                  <c:v>8.5212172919999993</c:v>
                </c:pt>
                <c:pt idx="859">
                  <c:v>8.5311492920000003</c:v>
                </c:pt>
                <c:pt idx="860">
                  <c:v>8.5410802920000002</c:v>
                </c:pt>
                <c:pt idx="861">
                  <c:v>8.5510122919999993</c:v>
                </c:pt>
                <c:pt idx="862">
                  <c:v>8.5609432919999993</c:v>
                </c:pt>
                <c:pt idx="863">
                  <c:v>8.5708752920000002</c:v>
                </c:pt>
                <c:pt idx="864">
                  <c:v>8.5808062920000001</c:v>
                </c:pt>
                <c:pt idx="865">
                  <c:v>8.5907382919999993</c:v>
                </c:pt>
                <c:pt idx="866">
                  <c:v>8.6006702920000002</c:v>
                </c:pt>
                <c:pt idx="867">
                  <c:v>8.6106012920000001</c:v>
                </c:pt>
                <c:pt idx="868">
                  <c:v>8.6205332919999993</c:v>
                </c:pt>
                <c:pt idx="869">
                  <c:v>8.6304642919999992</c:v>
                </c:pt>
                <c:pt idx="870">
                  <c:v>8.6403962920000001</c:v>
                </c:pt>
                <c:pt idx="871">
                  <c:v>8.6503272920000001</c:v>
                </c:pt>
                <c:pt idx="872">
                  <c:v>8.6602592919999992</c:v>
                </c:pt>
                <c:pt idx="873">
                  <c:v>8.6701902919999991</c:v>
                </c:pt>
                <c:pt idx="874">
                  <c:v>8.6801222920000001</c:v>
                </c:pt>
                <c:pt idx="875">
                  <c:v>8.690053292</c:v>
                </c:pt>
                <c:pt idx="876">
                  <c:v>8.6999852919999991</c:v>
                </c:pt>
                <c:pt idx="877">
                  <c:v>8.7099172920000001</c:v>
                </c:pt>
                <c:pt idx="878">
                  <c:v>8.719848292</c:v>
                </c:pt>
                <c:pt idx="879">
                  <c:v>8.7297802919999992</c:v>
                </c:pt>
                <c:pt idx="880">
                  <c:v>8.7397112920000009</c:v>
                </c:pt>
                <c:pt idx="881">
                  <c:v>8.749643292</c:v>
                </c:pt>
                <c:pt idx="882">
                  <c:v>8.7595742919999999</c:v>
                </c:pt>
                <c:pt idx="883">
                  <c:v>8.7695062920000009</c:v>
                </c:pt>
                <c:pt idx="884">
                  <c:v>8.7794372920000008</c:v>
                </c:pt>
                <c:pt idx="885">
                  <c:v>8.7893692919999999</c:v>
                </c:pt>
                <c:pt idx="886">
                  <c:v>8.7993002919999999</c:v>
                </c:pt>
                <c:pt idx="887">
                  <c:v>8.8092322920000008</c:v>
                </c:pt>
                <c:pt idx="888">
                  <c:v>8.819164292</c:v>
                </c:pt>
                <c:pt idx="889">
                  <c:v>8.8290952919999999</c:v>
                </c:pt>
                <c:pt idx="890">
                  <c:v>8.8390272920000008</c:v>
                </c:pt>
                <c:pt idx="891">
                  <c:v>8.8489582920000007</c:v>
                </c:pt>
                <c:pt idx="892">
                  <c:v>8.8588902919999999</c:v>
                </c:pt>
                <c:pt idx="893">
                  <c:v>8.8688212919999998</c:v>
                </c:pt>
                <c:pt idx="894">
                  <c:v>8.8787532920000007</c:v>
                </c:pt>
                <c:pt idx="895">
                  <c:v>8.8886842920000007</c:v>
                </c:pt>
                <c:pt idx="896">
                  <c:v>8.8986162919999998</c:v>
                </c:pt>
                <c:pt idx="897">
                  <c:v>8.9085482920000008</c:v>
                </c:pt>
                <c:pt idx="898">
                  <c:v>8.9184792920000007</c:v>
                </c:pt>
                <c:pt idx="899">
                  <c:v>8.9284112919999998</c:v>
                </c:pt>
                <c:pt idx="900">
                  <c:v>8.9383422919999997</c:v>
                </c:pt>
                <c:pt idx="901">
                  <c:v>8.9482742920000007</c:v>
                </c:pt>
                <c:pt idx="902">
                  <c:v>8.9582052920000006</c:v>
                </c:pt>
                <c:pt idx="903">
                  <c:v>8.9681372919999998</c:v>
                </c:pt>
                <c:pt idx="904">
                  <c:v>8.9780682919999997</c:v>
                </c:pt>
                <c:pt idx="905">
                  <c:v>8.9880002920000006</c:v>
                </c:pt>
                <c:pt idx="906">
                  <c:v>8.9979312920000005</c:v>
                </c:pt>
                <c:pt idx="907">
                  <c:v>9.0078632919999997</c:v>
                </c:pt>
                <c:pt idx="908">
                  <c:v>9.0177952920000006</c:v>
                </c:pt>
                <c:pt idx="909">
                  <c:v>9.0277262920000005</c:v>
                </c:pt>
                <c:pt idx="910">
                  <c:v>9.0376582919999997</c:v>
                </c:pt>
                <c:pt idx="911">
                  <c:v>9.0475892919999996</c:v>
                </c:pt>
                <c:pt idx="912">
                  <c:v>9.0575212920000006</c:v>
                </c:pt>
                <c:pt idx="913">
                  <c:v>9.0674522920000005</c:v>
                </c:pt>
                <c:pt idx="914">
                  <c:v>9.0773842919999996</c:v>
                </c:pt>
                <c:pt idx="915">
                  <c:v>9.0873152919999995</c:v>
                </c:pt>
                <c:pt idx="916">
                  <c:v>9.0972472920000005</c:v>
                </c:pt>
                <c:pt idx="917">
                  <c:v>9.1071792919999996</c:v>
                </c:pt>
                <c:pt idx="918">
                  <c:v>9.1171102919999996</c:v>
                </c:pt>
                <c:pt idx="919">
                  <c:v>9.1270422920000005</c:v>
                </c:pt>
                <c:pt idx="920">
                  <c:v>9.1369732920000004</c:v>
                </c:pt>
                <c:pt idx="921">
                  <c:v>9.1469052919999996</c:v>
                </c:pt>
                <c:pt idx="922">
                  <c:v>9.1568362919999995</c:v>
                </c:pt>
                <c:pt idx="923">
                  <c:v>9.1667682920000004</c:v>
                </c:pt>
                <c:pt idx="924">
                  <c:v>9.1766992920000003</c:v>
                </c:pt>
                <c:pt idx="925">
                  <c:v>9.1866312919999995</c:v>
                </c:pt>
                <c:pt idx="926">
                  <c:v>9.1965632920000004</c:v>
                </c:pt>
                <c:pt idx="927">
                  <c:v>9.2064942920000004</c:v>
                </c:pt>
                <c:pt idx="928">
                  <c:v>9.2164262919999995</c:v>
                </c:pt>
                <c:pt idx="929">
                  <c:v>9.2263572919999994</c:v>
                </c:pt>
                <c:pt idx="930">
                  <c:v>9.2362892920000004</c:v>
                </c:pt>
                <c:pt idx="931">
                  <c:v>9.2462202920000003</c:v>
                </c:pt>
                <c:pt idx="932">
                  <c:v>9.2561522919999994</c:v>
                </c:pt>
                <c:pt idx="933">
                  <c:v>9.2660832919999994</c:v>
                </c:pt>
                <c:pt idx="934">
                  <c:v>9.2760152920000003</c:v>
                </c:pt>
                <c:pt idx="935">
                  <c:v>9.2859472919999995</c:v>
                </c:pt>
                <c:pt idx="936">
                  <c:v>9.2958782919999994</c:v>
                </c:pt>
                <c:pt idx="937">
                  <c:v>9.3058102920000003</c:v>
                </c:pt>
                <c:pt idx="938">
                  <c:v>9.3157412920000002</c:v>
                </c:pt>
                <c:pt idx="939">
                  <c:v>9.3256732919999994</c:v>
                </c:pt>
                <c:pt idx="940">
                  <c:v>9.3356042919999993</c:v>
                </c:pt>
                <c:pt idx="941">
                  <c:v>9.3455362920000002</c:v>
                </c:pt>
                <c:pt idx="942">
                  <c:v>9.3554672920000002</c:v>
                </c:pt>
                <c:pt idx="943">
                  <c:v>9.3653992919999993</c:v>
                </c:pt>
                <c:pt idx="944">
                  <c:v>9.3753312920000003</c:v>
                </c:pt>
                <c:pt idx="945">
                  <c:v>9.3852622920000002</c:v>
                </c:pt>
                <c:pt idx="946">
                  <c:v>9.3951942919999993</c:v>
                </c:pt>
                <c:pt idx="947">
                  <c:v>9.4051252919999992</c:v>
                </c:pt>
                <c:pt idx="948">
                  <c:v>9.4150572920000002</c:v>
                </c:pt>
                <c:pt idx="949">
                  <c:v>9.4249882920000001</c:v>
                </c:pt>
                <c:pt idx="950">
                  <c:v>9.4349202919999993</c:v>
                </c:pt>
                <c:pt idx="951">
                  <c:v>9.4448512919999992</c:v>
                </c:pt>
                <c:pt idx="952">
                  <c:v>9.4547832920000001</c:v>
                </c:pt>
                <c:pt idx="953">
                  <c:v>9.4647152919999993</c:v>
                </c:pt>
                <c:pt idx="954">
                  <c:v>9.4746465000000004</c:v>
                </c:pt>
                <c:pt idx="955">
                  <c:v>9.4845784999999996</c:v>
                </c:pt>
                <c:pt idx="956">
                  <c:v>9.4945094999999995</c:v>
                </c:pt>
                <c:pt idx="957">
                  <c:v>9.5044415000000004</c:v>
                </c:pt>
                <c:pt idx="958">
                  <c:v>9.5143725000000003</c:v>
                </c:pt>
                <c:pt idx="959">
                  <c:v>9.5243044999999995</c:v>
                </c:pt>
                <c:pt idx="960">
                  <c:v>9.5342354999999994</c:v>
                </c:pt>
                <c:pt idx="961">
                  <c:v>9.5441675000000004</c:v>
                </c:pt>
                <c:pt idx="962">
                  <c:v>9.5540994999999995</c:v>
                </c:pt>
                <c:pt idx="963">
                  <c:v>9.5640304999999994</c:v>
                </c:pt>
                <c:pt idx="964">
                  <c:v>9.5739625000000004</c:v>
                </c:pt>
                <c:pt idx="965">
                  <c:v>9.5838935000000003</c:v>
                </c:pt>
                <c:pt idx="966">
                  <c:v>9.5938254999999995</c:v>
                </c:pt>
                <c:pt idx="967">
                  <c:v>9.6037564999999994</c:v>
                </c:pt>
                <c:pt idx="968">
                  <c:v>9.6136885000000003</c:v>
                </c:pt>
                <c:pt idx="969">
                  <c:v>9.6236195000000002</c:v>
                </c:pt>
                <c:pt idx="970">
                  <c:v>9.6335514999999994</c:v>
                </c:pt>
                <c:pt idx="971">
                  <c:v>9.6434835000000003</c:v>
                </c:pt>
                <c:pt idx="972">
                  <c:v>9.6534145000000002</c:v>
                </c:pt>
                <c:pt idx="973">
                  <c:v>9.6633464999999994</c:v>
                </c:pt>
                <c:pt idx="974">
                  <c:v>9.6732774999999993</c:v>
                </c:pt>
                <c:pt idx="975">
                  <c:v>9.6832095000000002</c:v>
                </c:pt>
                <c:pt idx="976">
                  <c:v>9.6931405000000002</c:v>
                </c:pt>
                <c:pt idx="977">
                  <c:v>9.7030724999999993</c:v>
                </c:pt>
                <c:pt idx="978">
                  <c:v>9.7130045000000003</c:v>
                </c:pt>
                <c:pt idx="979">
                  <c:v>9.7229355000000002</c:v>
                </c:pt>
                <c:pt idx="980">
                  <c:v>9.7328674999999993</c:v>
                </c:pt>
                <c:pt idx="981">
                  <c:v>9.7427984999999993</c:v>
                </c:pt>
                <c:pt idx="982">
                  <c:v>9.7527305000000002</c:v>
                </c:pt>
                <c:pt idx="983">
                  <c:v>9.7626615000000001</c:v>
                </c:pt>
                <c:pt idx="984">
                  <c:v>9.7725934999999993</c:v>
                </c:pt>
                <c:pt idx="985">
                  <c:v>9.7825244999999992</c:v>
                </c:pt>
                <c:pt idx="986">
                  <c:v>9.7924565000000001</c:v>
                </c:pt>
                <c:pt idx="987">
                  <c:v>9.8023884999999993</c:v>
                </c:pt>
                <c:pt idx="988">
                  <c:v>9.8123194999999992</c:v>
                </c:pt>
                <c:pt idx="989">
                  <c:v>9.8222515000000001</c:v>
                </c:pt>
                <c:pt idx="990">
                  <c:v>9.8321825</c:v>
                </c:pt>
                <c:pt idx="991">
                  <c:v>9.8421144999999992</c:v>
                </c:pt>
                <c:pt idx="992">
                  <c:v>9.8520454999999991</c:v>
                </c:pt>
                <c:pt idx="993">
                  <c:v>9.8619775000000001</c:v>
                </c:pt>
                <c:pt idx="994">
                  <c:v>9.8719085</c:v>
                </c:pt>
                <c:pt idx="995">
                  <c:v>9.8818404999999991</c:v>
                </c:pt>
                <c:pt idx="996">
                  <c:v>9.8917725000000001</c:v>
                </c:pt>
                <c:pt idx="997">
                  <c:v>9.9017035</c:v>
                </c:pt>
                <c:pt idx="998">
                  <c:v>9.9116354999999992</c:v>
                </c:pt>
                <c:pt idx="999">
                  <c:v>9.9215665000000008</c:v>
                </c:pt>
                <c:pt idx="1000">
                  <c:v>9.9314985</c:v>
                </c:pt>
                <c:pt idx="1001">
                  <c:v>9.9414294999999999</c:v>
                </c:pt>
                <c:pt idx="1002">
                  <c:v>9.9513615000000009</c:v>
                </c:pt>
                <c:pt idx="1003">
                  <c:v>9.9612935</c:v>
                </c:pt>
                <c:pt idx="1004">
                  <c:v>9.9712244999999999</c:v>
                </c:pt>
                <c:pt idx="1005">
                  <c:v>9.9811565000000009</c:v>
                </c:pt>
                <c:pt idx="1006">
                  <c:v>9.9910875000000008</c:v>
                </c:pt>
                <c:pt idx="1007">
                  <c:v>10.0010195</c:v>
                </c:pt>
                <c:pt idx="1008">
                  <c:v>10.0109505</c:v>
                </c:pt>
                <c:pt idx="1009">
                  <c:v>10.020882500000001</c:v>
                </c:pt>
                <c:pt idx="1010">
                  <c:v>10.030813500000001</c:v>
                </c:pt>
                <c:pt idx="1011">
                  <c:v>10.0407455</c:v>
                </c:pt>
                <c:pt idx="1012">
                  <c:v>10.050677500000001</c:v>
                </c:pt>
                <c:pt idx="1013">
                  <c:v>10.060608500000001</c:v>
                </c:pt>
                <c:pt idx="1014">
                  <c:v>10.0705405</c:v>
                </c:pt>
                <c:pt idx="1015">
                  <c:v>10.0804715</c:v>
                </c:pt>
                <c:pt idx="1016">
                  <c:v>10.090403500000001</c:v>
                </c:pt>
                <c:pt idx="1017">
                  <c:v>10.100334500000001</c:v>
                </c:pt>
                <c:pt idx="1018">
                  <c:v>10.1102665</c:v>
                </c:pt>
                <c:pt idx="1019">
                  <c:v>10.120198500000001</c:v>
                </c:pt>
                <c:pt idx="1020">
                  <c:v>10.130129500000001</c:v>
                </c:pt>
                <c:pt idx="1021">
                  <c:v>10.1400615</c:v>
                </c:pt>
                <c:pt idx="1022">
                  <c:v>10.1499925</c:v>
                </c:pt>
                <c:pt idx="1023">
                  <c:v>10.159924500000001</c:v>
                </c:pt>
                <c:pt idx="1024">
                  <c:v>10.169855500000001</c:v>
                </c:pt>
                <c:pt idx="1025">
                  <c:v>10.1797875</c:v>
                </c:pt>
                <c:pt idx="1026">
                  <c:v>10.1897185</c:v>
                </c:pt>
                <c:pt idx="1027">
                  <c:v>10.199650500000001</c:v>
                </c:pt>
                <c:pt idx="1028">
                  <c:v>10.2095825</c:v>
                </c:pt>
                <c:pt idx="1029">
                  <c:v>10.2195135</c:v>
                </c:pt>
                <c:pt idx="1030">
                  <c:v>10.229445500000001</c:v>
                </c:pt>
                <c:pt idx="1031">
                  <c:v>10.239376500000001</c:v>
                </c:pt>
                <c:pt idx="1032">
                  <c:v>10.2493085</c:v>
                </c:pt>
                <c:pt idx="1033">
                  <c:v>10.2592395</c:v>
                </c:pt>
                <c:pt idx="1034">
                  <c:v>10.269171500000001</c:v>
                </c:pt>
                <c:pt idx="1035">
                  <c:v>10.2791035</c:v>
                </c:pt>
                <c:pt idx="1036">
                  <c:v>10.2890345</c:v>
                </c:pt>
                <c:pt idx="1037">
                  <c:v>10.298966500000001</c:v>
                </c:pt>
                <c:pt idx="1038">
                  <c:v>10.3088975</c:v>
                </c:pt>
                <c:pt idx="1039">
                  <c:v>10.3188295</c:v>
                </c:pt>
                <c:pt idx="1040">
                  <c:v>10.3287605</c:v>
                </c:pt>
                <c:pt idx="1041">
                  <c:v>10.338692500000001</c:v>
                </c:pt>
                <c:pt idx="1042">
                  <c:v>10.3486245</c:v>
                </c:pt>
                <c:pt idx="1043">
                  <c:v>10.3585555</c:v>
                </c:pt>
                <c:pt idx="1044">
                  <c:v>10.368487500000001</c:v>
                </c:pt>
                <c:pt idx="1045">
                  <c:v>10.3784185</c:v>
                </c:pt>
                <c:pt idx="1046">
                  <c:v>10.3883505</c:v>
                </c:pt>
                <c:pt idx="1047">
                  <c:v>10.3982815</c:v>
                </c:pt>
                <c:pt idx="1048">
                  <c:v>10.4082135</c:v>
                </c:pt>
                <c:pt idx="1049">
                  <c:v>10.4181455</c:v>
                </c:pt>
                <c:pt idx="1050">
                  <c:v>10.4280765</c:v>
                </c:pt>
                <c:pt idx="1051">
                  <c:v>10.4380085</c:v>
                </c:pt>
                <c:pt idx="1052">
                  <c:v>10.4479395</c:v>
                </c:pt>
                <c:pt idx="1053">
                  <c:v>10.4578715</c:v>
                </c:pt>
                <c:pt idx="1054">
                  <c:v>10.467802499999999</c:v>
                </c:pt>
                <c:pt idx="1055">
                  <c:v>10.477734379999999</c:v>
                </c:pt>
                <c:pt idx="1056">
                  <c:v>10.487665379999999</c:v>
                </c:pt>
                <c:pt idx="1057">
                  <c:v>10.49759738</c:v>
                </c:pt>
                <c:pt idx="1058">
                  <c:v>10.507529379999999</c:v>
                </c:pt>
                <c:pt idx="1059">
                  <c:v>10.517460379999999</c:v>
                </c:pt>
                <c:pt idx="1060">
                  <c:v>10.52739238</c:v>
                </c:pt>
                <c:pt idx="1061">
                  <c:v>10.537323369999999</c:v>
                </c:pt>
                <c:pt idx="1062">
                  <c:v>10.547255379999999</c:v>
                </c:pt>
                <c:pt idx="1063">
                  <c:v>10.557186379999999</c:v>
                </c:pt>
                <c:pt idx="1064">
                  <c:v>10.56711838</c:v>
                </c:pt>
                <c:pt idx="1065">
                  <c:v>10.577050379999999</c:v>
                </c:pt>
                <c:pt idx="1066">
                  <c:v>10.586981379999999</c:v>
                </c:pt>
                <c:pt idx="1067">
                  <c:v>10.59691338</c:v>
                </c:pt>
                <c:pt idx="1068">
                  <c:v>10.60684438</c:v>
                </c:pt>
                <c:pt idx="1069">
                  <c:v>10.616776379999999</c:v>
                </c:pt>
                <c:pt idx="1070">
                  <c:v>10.626707379999999</c:v>
                </c:pt>
                <c:pt idx="1071">
                  <c:v>10.63663938</c:v>
                </c:pt>
                <c:pt idx="1072">
                  <c:v>10.646571379999999</c:v>
                </c:pt>
                <c:pt idx="1073">
                  <c:v>10.656502379999999</c:v>
                </c:pt>
                <c:pt idx="1074">
                  <c:v>10.66643438</c:v>
                </c:pt>
                <c:pt idx="1075">
                  <c:v>10.67636538</c:v>
                </c:pt>
                <c:pt idx="1076">
                  <c:v>10.686297379999999</c:v>
                </c:pt>
                <c:pt idx="1077">
                  <c:v>10.696228380000001</c:v>
                </c:pt>
                <c:pt idx="1078">
                  <c:v>10.70616038</c:v>
                </c:pt>
                <c:pt idx="1079">
                  <c:v>10.716092379999999</c:v>
                </c:pt>
                <c:pt idx="1080">
                  <c:v>10.726023380000001</c:v>
                </c:pt>
                <c:pt idx="1081">
                  <c:v>10.73595538</c:v>
                </c:pt>
                <c:pt idx="1082">
                  <c:v>10.74588638</c:v>
                </c:pt>
                <c:pt idx="1083">
                  <c:v>10.755818379999999</c:v>
                </c:pt>
                <c:pt idx="1084">
                  <c:v>10.765749380000001</c:v>
                </c:pt>
                <c:pt idx="1085">
                  <c:v>10.77568138</c:v>
                </c:pt>
                <c:pt idx="1086">
                  <c:v>10.785613379999999</c:v>
                </c:pt>
                <c:pt idx="1087">
                  <c:v>10.795544380000001</c:v>
                </c:pt>
                <c:pt idx="1088">
                  <c:v>10.80547638</c:v>
                </c:pt>
                <c:pt idx="1089">
                  <c:v>10.81540738</c:v>
                </c:pt>
                <c:pt idx="1090">
                  <c:v>10.825339380000001</c:v>
                </c:pt>
                <c:pt idx="1091">
                  <c:v>10.835270380000001</c:v>
                </c:pt>
                <c:pt idx="1092">
                  <c:v>10.845202370000001</c:v>
                </c:pt>
                <c:pt idx="1093">
                  <c:v>10.855134380000001</c:v>
                </c:pt>
                <c:pt idx="1094">
                  <c:v>10.865065380000001</c:v>
                </c:pt>
                <c:pt idx="1095">
                  <c:v>10.87499738</c:v>
                </c:pt>
                <c:pt idx="1096">
                  <c:v>10.88492838</c:v>
                </c:pt>
                <c:pt idx="1097">
                  <c:v>10.894860380000001</c:v>
                </c:pt>
                <c:pt idx="1098">
                  <c:v>10.904791380000001</c:v>
                </c:pt>
                <c:pt idx="1099">
                  <c:v>10.91472338</c:v>
                </c:pt>
                <c:pt idx="1100">
                  <c:v>10.924655380000001</c:v>
                </c:pt>
                <c:pt idx="1101">
                  <c:v>10.934586380000001</c:v>
                </c:pt>
                <c:pt idx="1102">
                  <c:v>10.94451838</c:v>
                </c:pt>
                <c:pt idx="1103">
                  <c:v>10.95444938</c:v>
                </c:pt>
                <c:pt idx="1104">
                  <c:v>10.964381380000001</c:v>
                </c:pt>
                <c:pt idx="1105">
                  <c:v>10.97431338</c:v>
                </c:pt>
                <c:pt idx="1106">
                  <c:v>10.98424438</c:v>
                </c:pt>
                <c:pt idx="1107">
                  <c:v>10.994176380000001</c:v>
                </c:pt>
                <c:pt idx="1108">
                  <c:v>11.004107380000001</c:v>
                </c:pt>
                <c:pt idx="1109">
                  <c:v>11.01403938</c:v>
                </c:pt>
                <c:pt idx="1110">
                  <c:v>11.02397038</c:v>
                </c:pt>
                <c:pt idx="1111">
                  <c:v>11.033902380000001</c:v>
                </c:pt>
                <c:pt idx="1112">
                  <c:v>11.04383438</c:v>
                </c:pt>
                <c:pt idx="1113">
                  <c:v>11.05376538</c:v>
                </c:pt>
                <c:pt idx="1114">
                  <c:v>11.063697380000001</c:v>
                </c:pt>
                <c:pt idx="1115">
                  <c:v>11.073628380000001</c:v>
                </c:pt>
                <c:pt idx="1116">
                  <c:v>11.08356038</c:v>
                </c:pt>
                <c:pt idx="1117">
                  <c:v>11.09349138</c:v>
                </c:pt>
                <c:pt idx="1118">
                  <c:v>11.103423380000001</c:v>
                </c:pt>
                <c:pt idx="1119">
                  <c:v>11.11335538</c:v>
                </c:pt>
                <c:pt idx="1120">
                  <c:v>11.12328638</c:v>
                </c:pt>
                <c:pt idx="1121">
                  <c:v>11.133218380000001</c:v>
                </c:pt>
                <c:pt idx="1122">
                  <c:v>11.143149380000001</c:v>
                </c:pt>
                <c:pt idx="1123">
                  <c:v>11.153081370000001</c:v>
                </c:pt>
                <c:pt idx="1124">
                  <c:v>11.16301238</c:v>
                </c:pt>
                <c:pt idx="1125">
                  <c:v>11.172944380000001</c:v>
                </c:pt>
                <c:pt idx="1126">
                  <c:v>11.18287638</c:v>
                </c:pt>
                <c:pt idx="1127">
                  <c:v>11.19280738</c:v>
                </c:pt>
                <c:pt idx="1128">
                  <c:v>11.202739380000001</c:v>
                </c:pt>
                <c:pt idx="1129">
                  <c:v>11.21267038</c:v>
                </c:pt>
                <c:pt idx="1130">
                  <c:v>11.22260238</c:v>
                </c:pt>
                <c:pt idx="1131">
                  <c:v>11.232534380000001</c:v>
                </c:pt>
                <c:pt idx="1132">
                  <c:v>11.242465380000001</c:v>
                </c:pt>
                <c:pt idx="1133">
                  <c:v>11.25239738</c:v>
                </c:pt>
                <c:pt idx="1134">
                  <c:v>11.262328370000001</c:v>
                </c:pt>
                <c:pt idx="1135">
                  <c:v>11.272260380000001</c:v>
                </c:pt>
                <c:pt idx="1136">
                  <c:v>11.28219138</c:v>
                </c:pt>
                <c:pt idx="1137">
                  <c:v>11.29212338</c:v>
                </c:pt>
                <c:pt idx="1138">
                  <c:v>11.302055380000001</c:v>
                </c:pt>
                <c:pt idx="1139">
                  <c:v>11.31198638</c:v>
                </c:pt>
                <c:pt idx="1140">
                  <c:v>11.32191838</c:v>
                </c:pt>
                <c:pt idx="1141">
                  <c:v>11.33184938</c:v>
                </c:pt>
                <c:pt idx="1142">
                  <c:v>11.34178138</c:v>
                </c:pt>
                <c:pt idx="1143">
                  <c:v>11.35171238</c:v>
                </c:pt>
                <c:pt idx="1144">
                  <c:v>11.36164438</c:v>
                </c:pt>
                <c:pt idx="1145">
                  <c:v>11.37157638</c:v>
                </c:pt>
                <c:pt idx="1146">
                  <c:v>11.38150738</c:v>
                </c:pt>
                <c:pt idx="1147">
                  <c:v>11.39143938</c:v>
                </c:pt>
                <c:pt idx="1148">
                  <c:v>11.401370379999999</c:v>
                </c:pt>
                <c:pt idx="1149">
                  <c:v>11.41130238</c:v>
                </c:pt>
                <c:pt idx="1150">
                  <c:v>11.42123438</c:v>
                </c:pt>
                <c:pt idx="1151">
                  <c:v>11.431165379999999</c:v>
                </c:pt>
                <c:pt idx="1152">
                  <c:v>11.44109738</c:v>
                </c:pt>
                <c:pt idx="1153">
                  <c:v>11.45102838</c:v>
                </c:pt>
                <c:pt idx="1154">
                  <c:v>11.46096037</c:v>
                </c:pt>
                <c:pt idx="1155">
                  <c:v>11.47089063</c:v>
                </c:pt>
                <c:pt idx="1156">
                  <c:v>11.48082263</c:v>
                </c:pt>
                <c:pt idx="1157">
                  <c:v>11.49075463</c:v>
                </c:pt>
                <c:pt idx="1158">
                  <c:v>11.50068563</c:v>
                </c:pt>
                <c:pt idx="1159">
                  <c:v>11.51061763</c:v>
                </c:pt>
                <c:pt idx="1160">
                  <c:v>11.52054863</c:v>
                </c:pt>
                <c:pt idx="1161">
                  <c:v>11.53048063</c:v>
                </c:pt>
                <c:pt idx="1162">
                  <c:v>11.540411629999999</c:v>
                </c:pt>
                <c:pt idx="1163">
                  <c:v>11.55034363</c:v>
                </c:pt>
                <c:pt idx="1164">
                  <c:v>11.56027563</c:v>
                </c:pt>
                <c:pt idx="1165">
                  <c:v>11.570206629999999</c:v>
                </c:pt>
                <c:pt idx="1166">
                  <c:v>11.58013863</c:v>
                </c:pt>
                <c:pt idx="1167">
                  <c:v>11.59006963</c:v>
                </c:pt>
                <c:pt idx="1168">
                  <c:v>11.60000163</c:v>
                </c:pt>
                <c:pt idx="1169">
                  <c:v>11.60993363</c:v>
                </c:pt>
                <c:pt idx="1170">
                  <c:v>11.61986463</c:v>
                </c:pt>
                <c:pt idx="1171">
                  <c:v>11.62979663</c:v>
                </c:pt>
                <c:pt idx="1172">
                  <c:v>11.639727629999999</c:v>
                </c:pt>
                <c:pt idx="1173">
                  <c:v>11.64965963</c:v>
                </c:pt>
                <c:pt idx="1174">
                  <c:v>11.65959063</c:v>
                </c:pt>
                <c:pt idx="1175">
                  <c:v>11.669522629999999</c:v>
                </c:pt>
                <c:pt idx="1176">
                  <c:v>11.67945463</c:v>
                </c:pt>
                <c:pt idx="1177">
                  <c:v>11.68938563</c:v>
                </c:pt>
                <c:pt idx="1178">
                  <c:v>11.699317629999999</c:v>
                </c:pt>
                <c:pt idx="1179">
                  <c:v>11.709248629999999</c:v>
                </c:pt>
                <c:pt idx="1180">
                  <c:v>11.71918063</c:v>
                </c:pt>
                <c:pt idx="1181">
                  <c:v>11.729112629999999</c:v>
                </c:pt>
                <c:pt idx="1182">
                  <c:v>11.739043629999999</c:v>
                </c:pt>
                <c:pt idx="1183">
                  <c:v>11.74897562</c:v>
                </c:pt>
                <c:pt idx="1184">
                  <c:v>11.75890663</c:v>
                </c:pt>
                <c:pt idx="1185">
                  <c:v>11.768838629999999</c:v>
                </c:pt>
                <c:pt idx="1186">
                  <c:v>11.778769629999999</c:v>
                </c:pt>
                <c:pt idx="1187">
                  <c:v>11.78870163</c:v>
                </c:pt>
                <c:pt idx="1188">
                  <c:v>11.798633629999999</c:v>
                </c:pt>
                <c:pt idx="1189">
                  <c:v>11.808564629999999</c:v>
                </c:pt>
                <c:pt idx="1190">
                  <c:v>11.81849663</c:v>
                </c:pt>
                <c:pt idx="1191">
                  <c:v>11.82842763</c:v>
                </c:pt>
                <c:pt idx="1192">
                  <c:v>11.838359629999999</c:v>
                </c:pt>
                <c:pt idx="1193">
                  <c:v>11.84829163</c:v>
                </c:pt>
                <c:pt idx="1194">
                  <c:v>11.85822263</c:v>
                </c:pt>
                <c:pt idx="1195">
                  <c:v>11.868154629999999</c:v>
                </c:pt>
                <c:pt idx="1196">
                  <c:v>11.878085629999999</c:v>
                </c:pt>
                <c:pt idx="1197">
                  <c:v>11.88801763</c:v>
                </c:pt>
                <c:pt idx="1198">
                  <c:v>11.89794863</c:v>
                </c:pt>
                <c:pt idx="1199">
                  <c:v>11.907880629999999</c:v>
                </c:pt>
                <c:pt idx="1200">
                  <c:v>11.91781263</c:v>
                </c:pt>
                <c:pt idx="1201">
                  <c:v>11.92774363</c:v>
                </c:pt>
                <c:pt idx="1202">
                  <c:v>11.937675629999999</c:v>
                </c:pt>
                <c:pt idx="1203">
                  <c:v>11.947606629999999</c:v>
                </c:pt>
                <c:pt idx="1204">
                  <c:v>11.95753863</c:v>
                </c:pt>
                <c:pt idx="1205">
                  <c:v>11.967470629999999</c:v>
                </c:pt>
                <c:pt idx="1206">
                  <c:v>11.977401629999999</c:v>
                </c:pt>
                <c:pt idx="1207">
                  <c:v>11.98733363</c:v>
                </c:pt>
                <c:pt idx="1208">
                  <c:v>11.99726463</c:v>
                </c:pt>
                <c:pt idx="1209">
                  <c:v>12.007196629999999</c:v>
                </c:pt>
                <c:pt idx="1210">
                  <c:v>12.017127629999999</c:v>
                </c:pt>
                <c:pt idx="1211">
                  <c:v>12.02705963</c:v>
                </c:pt>
                <c:pt idx="1212">
                  <c:v>12.036991629999999</c:v>
                </c:pt>
                <c:pt idx="1213">
                  <c:v>12.046922629999999</c:v>
                </c:pt>
                <c:pt idx="1214">
                  <c:v>12.056854619999999</c:v>
                </c:pt>
                <c:pt idx="1215">
                  <c:v>12.06678563</c:v>
                </c:pt>
                <c:pt idx="1216">
                  <c:v>12.076717629999999</c:v>
                </c:pt>
                <c:pt idx="1217">
                  <c:v>12.08664963</c:v>
                </c:pt>
                <c:pt idx="1218">
                  <c:v>12.09658063</c:v>
                </c:pt>
                <c:pt idx="1219">
                  <c:v>12.106512629999999</c:v>
                </c:pt>
                <c:pt idx="1220">
                  <c:v>12.116443629999999</c:v>
                </c:pt>
                <c:pt idx="1221">
                  <c:v>12.12637563</c:v>
                </c:pt>
                <c:pt idx="1222">
                  <c:v>12.136307629999999</c:v>
                </c:pt>
                <c:pt idx="1223">
                  <c:v>12.146238629999999</c:v>
                </c:pt>
                <c:pt idx="1224">
                  <c:v>12.15617063</c:v>
                </c:pt>
                <c:pt idx="1225">
                  <c:v>12.16610163</c:v>
                </c:pt>
                <c:pt idx="1226">
                  <c:v>12.176033629999999</c:v>
                </c:pt>
                <c:pt idx="1227">
                  <c:v>12.185964630000001</c:v>
                </c:pt>
                <c:pt idx="1228">
                  <c:v>12.19589663</c:v>
                </c:pt>
                <c:pt idx="1229">
                  <c:v>12.205828629999999</c:v>
                </c:pt>
                <c:pt idx="1230">
                  <c:v>12.215759630000001</c:v>
                </c:pt>
                <c:pt idx="1231">
                  <c:v>12.22569163</c:v>
                </c:pt>
                <c:pt idx="1232">
                  <c:v>12.23562263</c:v>
                </c:pt>
                <c:pt idx="1233">
                  <c:v>12.245554630000001</c:v>
                </c:pt>
                <c:pt idx="1234">
                  <c:v>12.25548663</c:v>
                </c:pt>
                <c:pt idx="1235">
                  <c:v>12.26541763</c:v>
                </c:pt>
                <c:pt idx="1236">
                  <c:v>12.275349629999999</c:v>
                </c:pt>
                <c:pt idx="1237">
                  <c:v>12.285280630000001</c:v>
                </c:pt>
                <c:pt idx="1238">
                  <c:v>12.29521263</c:v>
                </c:pt>
                <c:pt idx="1239">
                  <c:v>12.305144629999999</c:v>
                </c:pt>
                <c:pt idx="1240">
                  <c:v>12.315075630000001</c:v>
                </c:pt>
                <c:pt idx="1241">
                  <c:v>12.32500763</c:v>
                </c:pt>
                <c:pt idx="1242">
                  <c:v>12.33493863</c:v>
                </c:pt>
                <c:pt idx="1243">
                  <c:v>12.344870630000001</c:v>
                </c:pt>
                <c:pt idx="1244">
                  <c:v>12.354801630000001</c:v>
                </c:pt>
                <c:pt idx="1245">
                  <c:v>12.364733620000001</c:v>
                </c:pt>
                <c:pt idx="1246">
                  <c:v>12.374665630000001</c:v>
                </c:pt>
                <c:pt idx="1247">
                  <c:v>12.384596630000001</c:v>
                </c:pt>
                <c:pt idx="1248">
                  <c:v>12.39452863</c:v>
                </c:pt>
                <c:pt idx="1249">
                  <c:v>12.40445963</c:v>
                </c:pt>
                <c:pt idx="1250">
                  <c:v>12.414391630000001</c:v>
                </c:pt>
                <c:pt idx="1251">
                  <c:v>12.42432363</c:v>
                </c:pt>
                <c:pt idx="1252">
                  <c:v>12.43425463</c:v>
                </c:pt>
                <c:pt idx="1253">
                  <c:v>12.444186630000001</c:v>
                </c:pt>
                <c:pt idx="1254">
                  <c:v>12.454117630000001</c:v>
                </c:pt>
                <c:pt idx="1255">
                  <c:v>12.46404963</c:v>
                </c:pt>
                <c:pt idx="1256">
                  <c:v>12.473981</c:v>
                </c:pt>
                <c:pt idx="1257">
                  <c:v>12.483912</c:v>
                </c:pt>
                <c:pt idx="1258">
                  <c:v>12.493843999999999</c:v>
                </c:pt>
                <c:pt idx="1259">
                  <c:v>12.503774999999999</c:v>
                </c:pt>
                <c:pt idx="1260">
                  <c:v>12.513707</c:v>
                </c:pt>
                <c:pt idx="1261">
                  <c:v>12.523638999999999</c:v>
                </c:pt>
                <c:pt idx="1262">
                  <c:v>12.533569999999999</c:v>
                </c:pt>
                <c:pt idx="1263">
                  <c:v>12.543502</c:v>
                </c:pt>
                <c:pt idx="1264">
                  <c:v>12.553433</c:v>
                </c:pt>
                <c:pt idx="1265">
                  <c:v>12.563364999999999</c:v>
                </c:pt>
                <c:pt idx="1266">
                  <c:v>12.573297</c:v>
                </c:pt>
                <c:pt idx="1267">
                  <c:v>12.583228</c:v>
                </c:pt>
                <c:pt idx="1268">
                  <c:v>12.593159999999999</c:v>
                </c:pt>
                <c:pt idx="1269">
                  <c:v>12.603090999999999</c:v>
                </c:pt>
                <c:pt idx="1270">
                  <c:v>12.613023</c:v>
                </c:pt>
                <c:pt idx="1271">
                  <c:v>12.622954999999999</c:v>
                </c:pt>
                <c:pt idx="1272">
                  <c:v>12.632885999999999</c:v>
                </c:pt>
                <c:pt idx="1273">
                  <c:v>12.642818</c:v>
                </c:pt>
                <c:pt idx="1274">
                  <c:v>12.652749</c:v>
                </c:pt>
                <c:pt idx="1275">
                  <c:v>12.662680999999999</c:v>
                </c:pt>
                <c:pt idx="1276">
                  <c:v>12.672613</c:v>
                </c:pt>
                <c:pt idx="1277">
                  <c:v>12.682544</c:v>
                </c:pt>
                <c:pt idx="1278">
                  <c:v>12.692475999999999</c:v>
                </c:pt>
                <c:pt idx="1279">
                  <c:v>12.702406999999999</c:v>
                </c:pt>
                <c:pt idx="1280">
                  <c:v>12.712339</c:v>
                </c:pt>
                <c:pt idx="1281">
                  <c:v>12.72227</c:v>
                </c:pt>
                <c:pt idx="1282">
                  <c:v>12.732201999999999</c:v>
                </c:pt>
                <c:pt idx="1283">
                  <c:v>12.742134</c:v>
                </c:pt>
                <c:pt idx="1284">
                  <c:v>12.752065</c:v>
                </c:pt>
                <c:pt idx="1285">
                  <c:v>12.761996999999999</c:v>
                </c:pt>
                <c:pt idx="1286">
                  <c:v>12.771929</c:v>
                </c:pt>
                <c:pt idx="1287">
                  <c:v>12.78186</c:v>
                </c:pt>
                <c:pt idx="1288">
                  <c:v>12.791791999999999</c:v>
                </c:pt>
                <c:pt idx="1289">
                  <c:v>12.801723000000001</c:v>
                </c:pt>
                <c:pt idx="1290">
                  <c:v>12.811655</c:v>
                </c:pt>
                <c:pt idx="1291">
                  <c:v>12.821586</c:v>
                </c:pt>
                <c:pt idx="1292">
                  <c:v>12.831518000000001</c:v>
                </c:pt>
                <c:pt idx="1293">
                  <c:v>12.84145</c:v>
                </c:pt>
                <c:pt idx="1294">
                  <c:v>12.851381</c:v>
                </c:pt>
                <c:pt idx="1295">
                  <c:v>12.861313000000001</c:v>
                </c:pt>
                <c:pt idx="1296">
                  <c:v>12.871244000000001</c:v>
                </c:pt>
                <c:pt idx="1297">
                  <c:v>12.881176</c:v>
                </c:pt>
                <c:pt idx="1298">
                  <c:v>12.891107999999999</c:v>
                </c:pt>
                <c:pt idx="1299">
                  <c:v>12.901039000000001</c:v>
                </c:pt>
                <c:pt idx="1300">
                  <c:v>12.910971</c:v>
                </c:pt>
                <c:pt idx="1301">
                  <c:v>12.920902</c:v>
                </c:pt>
                <c:pt idx="1302">
                  <c:v>12.930834000000001</c:v>
                </c:pt>
                <c:pt idx="1303">
                  <c:v>12.940766</c:v>
                </c:pt>
                <c:pt idx="1304">
                  <c:v>12.950697</c:v>
                </c:pt>
                <c:pt idx="1305">
                  <c:v>12.960629000000001</c:v>
                </c:pt>
                <c:pt idx="1306">
                  <c:v>12.970561</c:v>
                </c:pt>
                <c:pt idx="1307">
                  <c:v>12.980492</c:v>
                </c:pt>
                <c:pt idx="1308">
                  <c:v>12.990424000000001</c:v>
                </c:pt>
                <c:pt idx="1309">
                  <c:v>13.000355000000001</c:v>
                </c:pt>
                <c:pt idx="1310">
                  <c:v>13.010287</c:v>
                </c:pt>
                <c:pt idx="1311">
                  <c:v>13.020219000000001</c:v>
                </c:pt>
                <c:pt idx="1312">
                  <c:v>13.030150000000001</c:v>
                </c:pt>
                <c:pt idx="1313">
                  <c:v>13.040082</c:v>
                </c:pt>
                <c:pt idx="1314">
                  <c:v>13.050013</c:v>
                </c:pt>
                <c:pt idx="1315">
                  <c:v>13.059945000000001</c:v>
                </c:pt>
                <c:pt idx="1316">
                  <c:v>13.069877</c:v>
                </c:pt>
                <c:pt idx="1317">
                  <c:v>13.079808</c:v>
                </c:pt>
                <c:pt idx="1318">
                  <c:v>13.089740000000001</c:v>
                </c:pt>
                <c:pt idx="1319">
                  <c:v>13.099671000000001</c:v>
                </c:pt>
                <c:pt idx="1320">
                  <c:v>13.109603</c:v>
                </c:pt>
                <c:pt idx="1321">
                  <c:v>13.119535000000001</c:v>
                </c:pt>
                <c:pt idx="1322">
                  <c:v>13.129466000000001</c:v>
                </c:pt>
                <c:pt idx="1323">
                  <c:v>13.139398</c:v>
                </c:pt>
                <c:pt idx="1324">
                  <c:v>13.149329</c:v>
                </c:pt>
                <c:pt idx="1325">
                  <c:v>13.159261000000001</c:v>
                </c:pt>
                <c:pt idx="1326">
                  <c:v>13.169193</c:v>
                </c:pt>
                <c:pt idx="1327">
                  <c:v>13.179124</c:v>
                </c:pt>
                <c:pt idx="1328">
                  <c:v>13.189056000000001</c:v>
                </c:pt>
                <c:pt idx="1329">
                  <c:v>13.198987000000001</c:v>
                </c:pt>
                <c:pt idx="1330">
                  <c:v>13.208919</c:v>
                </c:pt>
                <c:pt idx="1331">
                  <c:v>13.218851000000001</c:v>
                </c:pt>
                <c:pt idx="1332">
                  <c:v>13.228782000000001</c:v>
                </c:pt>
                <c:pt idx="1333">
                  <c:v>13.238714</c:v>
                </c:pt>
                <c:pt idx="1334">
                  <c:v>13.248646000000001</c:v>
                </c:pt>
                <c:pt idx="1335">
                  <c:v>13.258577000000001</c:v>
                </c:pt>
                <c:pt idx="1336">
                  <c:v>13.268509</c:v>
                </c:pt>
                <c:pt idx="1337">
                  <c:v>13.27844</c:v>
                </c:pt>
                <c:pt idx="1338">
                  <c:v>13.288372000000001</c:v>
                </c:pt>
                <c:pt idx="1339">
                  <c:v>13.298304</c:v>
                </c:pt>
                <c:pt idx="1340">
                  <c:v>13.308235</c:v>
                </c:pt>
                <c:pt idx="1341">
                  <c:v>13.318167000000001</c:v>
                </c:pt>
                <c:pt idx="1342">
                  <c:v>13.328098000000001</c:v>
                </c:pt>
                <c:pt idx="1343">
                  <c:v>13.33803</c:v>
                </c:pt>
                <c:pt idx="1344">
                  <c:v>13.347962000000001</c:v>
                </c:pt>
                <c:pt idx="1345">
                  <c:v>13.357893000000001</c:v>
                </c:pt>
                <c:pt idx="1346">
                  <c:v>13.367825</c:v>
                </c:pt>
                <c:pt idx="1347">
                  <c:v>13.377756</c:v>
                </c:pt>
                <c:pt idx="1348">
                  <c:v>13.387688000000001</c:v>
                </c:pt>
                <c:pt idx="1349">
                  <c:v>13.39762</c:v>
                </c:pt>
                <c:pt idx="1350">
                  <c:v>13.407551</c:v>
                </c:pt>
                <c:pt idx="1351">
                  <c:v>13.417483000000001</c:v>
                </c:pt>
                <c:pt idx="1352">
                  <c:v>13.427415</c:v>
                </c:pt>
                <c:pt idx="1353">
                  <c:v>13.437346</c:v>
                </c:pt>
                <c:pt idx="1354">
                  <c:v>13.447278000000001</c:v>
                </c:pt>
                <c:pt idx="1355">
                  <c:v>13.457209000000001</c:v>
                </c:pt>
                <c:pt idx="1356">
                  <c:v>13.467141</c:v>
                </c:pt>
                <c:pt idx="1357">
                  <c:v>13.477073499999999</c:v>
                </c:pt>
                <c:pt idx="1358">
                  <c:v>13.487004499999999</c:v>
                </c:pt>
                <c:pt idx="1359">
                  <c:v>13.4969365</c:v>
                </c:pt>
                <c:pt idx="1360">
                  <c:v>13.5068675</c:v>
                </c:pt>
                <c:pt idx="1361">
                  <c:v>13.516799499999999</c:v>
                </c:pt>
                <c:pt idx="1362">
                  <c:v>13.5267315</c:v>
                </c:pt>
                <c:pt idx="1363">
                  <c:v>13.5366625</c:v>
                </c:pt>
                <c:pt idx="1364">
                  <c:v>13.546594499999999</c:v>
                </c:pt>
                <c:pt idx="1365">
                  <c:v>13.556525499999999</c:v>
                </c:pt>
                <c:pt idx="1366">
                  <c:v>13.5664575</c:v>
                </c:pt>
                <c:pt idx="1367">
                  <c:v>13.576389499999999</c:v>
                </c:pt>
                <c:pt idx="1368">
                  <c:v>13.586320499999999</c:v>
                </c:pt>
                <c:pt idx="1369">
                  <c:v>13.5962525</c:v>
                </c:pt>
                <c:pt idx="1370">
                  <c:v>13.606184499999999</c:v>
                </c:pt>
                <c:pt idx="1371">
                  <c:v>13.616115499999999</c:v>
                </c:pt>
                <c:pt idx="1372">
                  <c:v>13.6260475</c:v>
                </c:pt>
                <c:pt idx="1373">
                  <c:v>13.6359785</c:v>
                </c:pt>
                <c:pt idx="1374">
                  <c:v>13.645910499999999</c:v>
                </c:pt>
                <c:pt idx="1375">
                  <c:v>13.6558425</c:v>
                </c:pt>
                <c:pt idx="1376">
                  <c:v>13.6657735</c:v>
                </c:pt>
                <c:pt idx="1377">
                  <c:v>13.675705499999999</c:v>
                </c:pt>
                <c:pt idx="1378">
                  <c:v>13.685636499999999</c:v>
                </c:pt>
                <c:pt idx="1379">
                  <c:v>13.6955685</c:v>
                </c:pt>
                <c:pt idx="1380">
                  <c:v>13.705500499999999</c:v>
                </c:pt>
                <c:pt idx="1381">
                  <c:v>13.715431499999999</c:v>
                </c:pt>
                <c:pt idx="1382">
                  <c:v>13.7253635</c:v>
                </c:pt>
                <c:pt idx="1383">
                  <c:v>13.735295499999999</c:v>
                </c:pt>
                <c:pt idx="1384">
                  <c:v>13.745226499999999</c:v>
                </c:pt>
                <c:pt idx="1385">
                  <c:v>13.7551585</c:v>
                </c:pt>
                <c:pt idx="1386">
                  <c:v>13.7650895</c:v>
                </c:pt>
                <c:pt idx="1387">
                  <c:v>13.775021499999999</c:v>
                </c:pt>
                <c:pt idx="1388">
                  <c:v>13.7849535</c:v>
                </c:pt>
                <c:pt idx="1389">
                  <c:v>13.7948845</c:v>
                </c:pt>
                <c:pt idx="1390">
                  <c:v>13.804816499999999</c:v>
                </c:pt>
                <c:pt idx="1391">
                  <c:v>13.814747499999999</c:v>
                </c:pt>
                <c:pt idx="1392">
                  <c:v>13.8246795</c:v>
                </c:pt>
                <c:pt idx="1393">
                  <c:v>13.834611499999999</c:v>
                </c:pt>
                <c:pt idx="1394">
                  <c:v>13.844542499999999</c:v>
                </c:pt>
                <c:pt idx="1395">
                  <c:v>13.8544745</c:v>
                </c:pt>
                <c:pt idx="1396">
                  <c:v>13.864406499999999</c:v>
                </c:pt>
                <c:pt idx="1397">
                  <c:v>13.874337499999999</c:v>
                </c:pt>
                <c:pt idx="1398">
                  <c:v>13.8842695</c:v>
                </c:pt>
                <c:pt idx="1399">
                  <c:v>13.8942005</c:v>
                </c:pt>
                <c:pt idx="1400">
                  <c:v>13.904132499999999</c:v>
                </c:pt>
                <c:pt idx="1401">
                  <c:v>13.9140645</c:v>
                </c:pt>
                <c:pt idx="1402">
                  <c:v>13.9239955</c:v>
                </c:pt>
                <c:pt idx="1403">
                  <c:v>13.933927499999999</c:v>
                </c:pt>
                <c:pt idx="1404">
                  <c:v>13.943858499999999</c:v>
                </c:pt>
                <c:pt idx="1405">
                  <c:v>13.9537905</c:v>
                </c:pt>
                <c:pt idx="1406">
                  <c:v>13.963722499999999</c:v>
                </c:pt>
                <c:pt idx="1407">
                  <c:v>13.973653499999999</c:v>
                </c:pt>
                <c:pt idx="1408">
                  <c:v>13.9835855</c:v>
                </c:pt>
                <c:pt idx="1409">
                  <c:v>13.993517499999999</c:v>
                </c:pt>
                <c:pt idx="1410">
                  <c:v>14.003448499999999</c:v>
                </c:pt>
                <c:pt idx="1411">
                  <c:v>14.0133805</c:v>
                </c:pt>
                <c:pt idx="1412">
                  <c:v>14.0233115</c:v>
                </c:pt>
                <c:pt idx="1413">
                  <c:v>14.033243499999999</c:v>
                </c:pt>
                <c:pt idx="1414">
                  <c:v>14.0431755</c:v>
                </c:pt>
                <c:pt idx="1415">
                  <c:v>14.0531065</c:v>
                </c:pt>
                <c:pt idx="1416">
                  <c:v>14.063038499999999</c:v>
                </c:pt>
                <c:pt idx="1417">
                  <c:v>14.072969499999999</c:v>
                </c:pt>
                <c:pt idx="1418">
                  <c:v>14.0829015</c:v>
                </c:pt>
                <c:pt idx="1419">
                  <c:v>14.092833499999999</c:v>
                </c:pt>
                <c:pt idx="1420">
                  <c:v>14.102764499999999</c:v>
                </c:pt>
                <c:pt idx="1421">
                  <c:v>14.1126965</c:v>
                </c:pt>
                <c:pt idx="1422">
                  <c:v>14.122628499999999</c:v>
                </c:pt>
                <c:pt idx="1423">
                  <c:v>14.132559499999999</c:v>
                </c:pt>
                <c:pt idx="1424">
                  <c:v>14.1424915</c:v>
                </c:pt>
                <c:pt idx="1425">
                  <c:v>14.1524225</c:v>
                </c:pt>
                <c:pt idx="1426">
                  <c:v>14.162354499999999</c:v>
                </c:pt>
                <c:pt idx="1427">
                  <c:v>14.1722865</c:v>
                </c:pt>
                <c:pt idx="1428">
                  <c:v>14.1822175</c:v>
                </c:pt>
                <c:pt idx="1429">
                  <c:v>14.192149499999999</c:v>
                </c:pt>
                <c:pt idx="1430">
                  <c:v>14.2020815</c:v>
                </c:pt>
                <c:pt idx="1431">
                  <c:v>14.2120125</c:v>
                </c:pt>
                <c:pt idx="1432">
                  <c:v>14.221944499999999</c:v>
                </c:pt>
                <c:pt idx="1433">
                  <c:v>14.231875499999999</c:v>
                </c:pt>
                <c:pt idx="1434">
                  <c:v>14.2418075</c:v>
                </c:pt>
                <c:pt idx="1435">
                  <c:v>14.251739499999999</c:v>
                </c:pt>
                <c:pt idx="1436">
                  <c:v>14.261670499999999</c:v>
                </c:pt>
                <c:pt idx="1437">
                  <c:v>14.2716025</c:v>
                </c:pt>
                <c:pt idx="1438">
                  <c:v>14.281534499999999</c:v>
                </c:pt>
                <c:pt idx="1439">
                  <c:v>14.291465499999999</c:v>
                </c:pt>
                <c:pt idx="1440">
                  <c:v>14.3013975</c:v>
                </c:pt>
                <c:pt idx="1441">
                  <c:v>14.3113285</c:v>
                </c:pt>
                <c:pt idx="1442">
                  <c:v>14.321260499999999</c:v>
                </c:pt>
                <c:pt idx="1443">
                  <c:v>14.3311925</c:v>
                </c:pt>
                <c:pt idx="1444">
                  <c:v>14.3411235</c:v>
                </c:pt>
                <c:pt idx="1445">
                  <c:v>14.351055499999999</c:v>
                </c:pt>
                <c:pt idx="1446">
                  <c:v>14.3609875</c:v>
                </c:pt>
                <c:pt idx="1447">
                  <c:v>14.3709185</c:v>
                </c:pt>
                <c:pt idx="1448">
                  <c:v>14.380850499999999</c:v>
                </c:pt>
                <c:pt idx="1449">
                  <c:v>14.390781499999999</c:v>
                </c:pt>
                <c:pt idx="1450">
                  <c:v>14.4007135</c:v>
                </c:pt>
                <c:pt idx="1451">
                  <c:v>14.410645499999999</c:v>
                </c:pt>
                <c:pt idx="1452">
                  <c:v>14.420576499999999</c:v>
                </c:pt>
                <c:pt idx="1453">
                  <c:v>14.4305085</c:v>
                </c:pt>
                <c:pt idx="1454">
                  <c:v>14.4404395</c:v>
                </c:pt>
                <c:pt idx="1455">
                  <c:v>14.450371499999999</c:v>
                </c:pt>
                <c:pt idx="1456">
                  <c:v>14.4603035</c:v>
                </c:pt>
                <c:pt idx="1457">
                  <c:v>14.4702345</c:v>
                </c:pt>
                <c:pt idx="1458">
                  <c:v>14.480166669999999</c:v>
                </c:pt>
                <c:pt idx="1459">
                  <c:v>14.49009867</c:v>
                </c:pt>
                <c:pt idx="1460">
                  <c:v>14.50002967</c:v>
                </c:pt>
                <c:pt idx="1461">
                  <c:v>14.509961669999999</c:v>
                </c:pt>
                <c:pt idx="1462">
                  <c:v>14.519892670000001</c:v>
                </c:pt>
                <c:pt idx="1463">
                  <c:v>14.52982467</c:v>
                </c:pt>
                <c:pt idx="1464">
                  <c:v>14.539756669999999</c:v>
                </c:pt>
                <c:pt idx="1465">
                  <c:v>14.549687670000001</c:v>
                </c:pt>
                <c:pt idx="1466">
                  <c:v>14.55961967</c:v>
                </c:pt>
                <c:pt idx="1467">
                  <c:v>14.569551669999999</c:v>
                </c:pt>
                <c:pt idx="1468">
                  <c:v>14.579482670000001</c:v>
                </c:pt>
                <c:pt idx="1469">
                  <c:v>14.58941467</c:v>
                </c:pt>
                <c:pt idx="1470">
                  <c:v>14.59934567</c:v>
                </c:pt>
                <c:pt idx="1471">
                  <c:v>14.609277670000001</c:v>
                </c:pt>
                <c:pt idx="1472">
                  <c:v>14.61920967</c:v>
                </c:pt>
                <c:pt idx="1473">
                  <c:v>14.62914067</c:v>
                </c:pt>
                <c:pt idx="1474">
                  <c:v>14.639072669999999</c:v>
                </c:pt>
                <c:pt idx="1475">
                  <c:v>14.64900467</c:v>
                </c:pt>
                <c:pt idx="1476">
                  <c:v>14.65893567</c:v>
                </c:pt>
                <c:pt idx="1477">
                  <c:v>14.668867669999999</c:v>
                </c:pt>
                <c:pt idx="1478">
                  <c:v>14.678798670000001</c:v>
                </c:pt>
                <c:pt idx="1479">
                  <c:v>14.68873067</c:v>
                </c:pt>
                <c:pt idx="1480">
                  <c:v>14.698662669999999</c:v>
                </c:pt>
                <c:pt idx="1481">
                  <c:v>14.708593670000001</c:v>
                </c:pt>
                <c:pt idx="1482">
                  <c:v>14.71852567</c:v>
                </c:pt>
                <c:pt idx="1483">
                  <c:v>14.728457669999999</c:v>
                </c:pt>
                <c:pt idx="1484">
                  <c:v>14.738388670000001</c:v>
                </c:pt>
                <c:pt idx="1485">
                  <c:v>14.74832067</c:v>
                </c:pt>
                <c:pt idx="1486">
                  <c:v>14.758252669999999</c:v>
                </c:pt>
                <c:pt idx="1487">
                  <c:v>14.768183670000001</c:v>
                </c:pt>
                <c:pt idx="1488">
                  <c:v>14.77811567</c:v>
                </c:pt>
                <c:pt idx="1489">
                  <c:v>14.78804667</c:v>
                </c:pt>
                <c:pt idx="1490">
                  <c:v>14.797978669999999</c:v>
                </c:pt>
                <c:pt idx="1491">
                  <c:v>14.80791067</c:v>
                </c:pt>
                <c:pt idx="1492">
                  <c:v>14.81784167</c:v>
                </c:pt>
                <c:pt idx="1493">
                  <c:v>14.827773669999999</c:v>
                </c:pt>
                <c:pt idx="1494">
                  <c:v>14.837704670000001</c:v>
                </c:pt>
                <c:pt idx="1495">
                  <c:v>14.84763667</c:v>
                </c:pt>
                <c:pt idx="1496">
                  <c:v>14.857568669999999</c:v>
                </c:pt>
                <c:pt idx="1497">
                  <c:v>14.867499670000001</c:v>
                </c:pt>
                <c:pt idx="1498">
                  <c:v>14.87743167</c:v>
                </c:pt>
                <c:pt idx="1499">
                  <c:v>14.887363669999999</c:v>
                </c:pt>
                <c:pt idx="1500">
                  <c:v>14.897294670000001</c:v>
                </c:pt>
                <c:pt idx="1501">
                  <c:v>14.90722667</c:v>
                </c:pt>
                <c:pt idx="1502">
                  <c:v>14.91715767</c:v>
                </c:pt>
                <c:pt idx="1503">
                  <c:v>14.927089670000001</c:v>
                </c:pt>
                <c:pt idx="1504">
                  <c:v>14.93702167</c:v>
                </c:pt>
                <c:pt idx="1505">
                  <c:v>14.94695267</c:v>
                </c:pt>
                <c:pt idx="1506">
                  <c:v>14.956884670000001</c:v>
                </c:pt>
                <c:pt idx="1507">
                  <c:v>14.96681667</c:v>
                </c:pt>
                <c:pt idx="1508">
                  <c:v>14.97674767</c:v>
                </c:pt>
                <c:pt idx="1509">
                  <c:v>14.986679669999999</c:v>
                </c:pt>
                <c:pt idx="1510">
                  <c:v>14.99661167</c:v>
                </c:pt>
                <c:pt idx="1511">
                  <c:v>15.00654267</c:v>
                </c:pt>
                <c:pt idx="1512">
                  <c:v>15.016474669999999</c:v>
                </c:pt>
                <c:pt idx="1513">
                  <c:v>15.026405670000001</c:v>
                </c:pt>
                <c:pt idx="1514">
                  <c:v>15.03633767</c:v>
                </c:pt>
                <c:pt idx="1515">
                  <c:v>15.046269669999999</c:v>
                </c:pt>
                <c:pt idx="1516">
                  <c:v>15.056200670000001</c:v>
                </c:pt>
                <c:pt idx="1517">
                  <c:v>15.06613267</c:v>
                </c:pt>
                <c:pt idx="1518">
                  <c:v>15.076064669999999</c:v>
                </c:pt>
                <c:pt idx="1519">
                  <c:v>15.085995670000001</c:v>
                </c:pt>
                <c:pt idx="1520">
                  <c:v>15.09592767</c:v>
                </c:pt>
                <c:pt idx="1521">
                  <c:v>15.10585867</c:v>
                </c:pt>
                <c:pt idx="1522">
                  <c:v>15.115790670000001</c:v>
                </c:pt>
                <c:pt idx="1523">
                  <c:v>15.12572267</c:v>
                </c:pt>
                <c:pt idx="1524">
                  <c:v>15.13565367</c:v>
                </c:pt>
                <c:pt idx="1525">
                  <c:v>15.145585669999999</c:v>
                </c:pt>
                <c:pt idx="1526">
                  <c:v>15.15551767</c:v>
                </c:pt>
                <c:pt idx="1527">
                  <c:v>15.16544867</c:v>
                </c:pt>
                <c:pt idx="1528">
                  <c:v>15.175380669999999</c:v>
                </c:pt>
                <c:pt idx="1529">
                  <c:v>15.185311670000001</c:v>
                </c:pt>
                <c:pt idx="1530">
                  <c:v>15.19524367</c:v>
                </c:pt>
                <c:pt idx="1531">
                  <c:v>15.205175669999999</c:v>
                </c:pt>
                <c:pt idx="1532">
                  <c:v>15.215106670000001</c:v>
                </c:pt>
                <c:pt idx="1533">
                  <c:v>15.22503867</c:v>
                </c:pt>
                <c:pt idx="1534">
                  <c:v>15.234970669999999</c:v>
                </c:pt>
                <c:pt idx="1535">
                  <c:v>15.244901670000001</c:v>
                </c:pt>
                <c:pt idx="1536">
                  <c:v>15.25483367</c:v>
                </c:pt>
                <c:pt idx="1537">
                  <c:v>15.264765669999999</c:v>
                </c:pt>
                <c:pt idx="1538">
                  <c:v>15.274696670000001</c:v>
                </c:pt>
                <c:pt idx="1539">
                  <c:v>15.28462867</c:v>
                </c:pt>
                <c:pt idx="1540">
                  <c:v>15.29455967</c:v>
                </c:pt>
                <c:pt idx="1541">
                  <c:v>15.304491670000001</c:v>
                </c:pt>
                <c:pt idx="1542">
                  <c:v>15.31442367</c:v>
                </c:pt>
                <c:pt idx="1543">
                  <c:v>15.32435467</c:v>
                </c:pt>
                <c:pt idx="1544">
                  <c:v>15.334286669999999</c:v>
                </c:pt>
                <c:pt idx="1545">
                  <c:v>15.34421867</c:v>
                </c:pt>
                <c:pt idx="1546">
                  <c:v>15.35414967</c:v>
                </c:pt>
                <c:pt idx="1547">
                  <c:v>15.364081669999999</c:v>
                </c:pt>
                <c:pt idx="1548">
                  <c:v>15.374012670000001</c:v>
                </c:pt>
                <c:pt idx="1549">
                  <c:v>15.38394467</c:v>
                </c:pt>
                <c:pt idx="1550">
                  <c:v>15.393876669999999</c:v>
                </c:pt>
                <c:pt idx="1551">
                  <c:v>15.403807670000001</c:v>
                </c:pt>
                <c:pt idx="1552">
                  <c:v>15.41373967</c:v>
                </c:pt>
                <c:pt idx="1553">
                  <c:v>15.423671669999999</c:v>
                </c:pt>
                <c:pt idx="1554">
                  <c:v>15.433602670000001</c:v>
                </c:pt>
                <c:pt idx="1555">
                  <c:v>15.44353467</c:v>
                </c:pt>
                <c:pt idx="1556">
                  <c:v>15.453466669999999</c:v>
                </c:pt>
                <c:pt idx="1557">
                  <c:v>15.463397670000001</c:v>
                </c:pt>
                <c:pt idx="1558">
                  <c:v>15.47332967</c:v>
                </c:pt>
                <c:pt idx="1559">
                  <c:v>15.48326138</c:v>
                </c:pt>
                <c:pt idx="1560">
                  <c:v>15.493193379999999</c:v>
                </c:pt>
                <c:pt idx="1561">
                  <c:v>15.50312538</c:v>
                </c:pt>
                <c:pt idx="1562">
                  <c:v>15.51305638</c:v>
                </c:pt>
                <c:pt idx="1563">
                  <c:v>15.52298837</c:v>
                </c:pt>
                <c:pt idx="1564">
                  <c:v>15.53292038</c:v>
                </c:pt>
                <c:pt idx="1565">
                  <c:v>15.54285138</c:v>
                </c:pt>
                <c:pt idx="1566">
                  <c:v>15.552783379999999</c:v>
                </c:pt>
                <c:pt idx="1567">
                  <c:v>15.56271538</c:v>
                </c:pt>
                <c:pt idx="1568">
                  <c:v>15.57264638</c:v>
                </c:pt>
                <c:pt idx="1569">
                  <c:v>15.582578379999999</c:v>
                </c:pt>
                <c:pt idx="1570">
                  <c:v>15.592509379999999</c:v>
                </c:pt>
                <c:pt idx="1571">
                  <c:v>15.60244138</c:v>
                </c:pt>
                <c:pt idx="1572">
                  <c:v>15.612373379999999</c:v>
                </c:pt>
                <c:pt idx="1573">
                  <c:v>15.622304379999999</c:v>
                </c:pt>
                <c:pt idx="1574">
                  <c:v>15.63223638</c:v>
                </c:pt>
                <c:pt idx="1575">
                  <c:v>15.642168379999999</c:v>
                </c:pt>
                <c:pt idx="1576">
                  <c:v>15.652099379999999</c:v>
                </c:pt>
                <c:pt idx="1577">
                  <c:v>15.66203138</c:v>
                </c:pt>
                <c:pt idx="1578">
                  <c:v>15.67196238</c:v>
                </c:pt>
                <c:pt idx="1579">
                  <c:v>15.681894379999999</c:v>
                </c:pt>
                <c:pt idx="1580">
                  <c:v>15.69182638</c:v>
                </c:pt>
                <c:pt idx="1581">
                  <c:v>15.70175738</c:v>
                </c:pt>
                <c:pt idx="1582">
                  <c:v>15.711689379999999</c:v>
                </c:pt>
                <c:pt idx="1583">
                  <c:v>15.72162138</c:v>
                </c:pt>
                <c:pt idx="1584">
                  <c:v>15.73155238</c:v>
                </c:pt>
                <c:pt idx="1585">
                  <c:v>15.741484379999999</c:v>
                </c:pt>
                <c:pt idx="1586">
                  <c:v>15.75141638</c:v>
                </c:pt>
                <c:pt idx="1587">
                  <c:v>15.76134738</c:v>
                </c:pt>
                <c:pt idx="1588">
                  <c:v>15.771279379999999</c:v>
                </c:pt>
                <c:pt idx="1589">
                  <c:v>15.781210379999999</c:v>
                </c:pt>
                <c:pt idx="1590">
                  <c:v>15.79114238</c:v>
                </c:pt>
                <c:pt idx="1591">
                  <c:v>15.801074379999999</c:v>
                </c:pt>
                <c:pt idx="1592">
                  <c:v>15.811005379999999</c:v>
                </c:pt>
                <c:pt idx="1593">
                  <c:v>15.820937369999999</c:v>
                </c:pt>
                <c:pt idx="1594">
                  <c:v>15.830869379999999</c:v>
                </c:pt>
                <c:pt idx="1595">
                  <c:v>15.840800379999999</c:v>
                </c:pt>
                <c:pt idx="1596">
                  <c:v>15.85073238</c:v>
                </c:pt>
                <c:pt idx="1597">
                  <c:v>15.860664379999999</c:v>
                </c:pt>
                <c:pt idx="1598">
                  <c:v>15.870595379999999</c:v>
                </c:pt>
                <c:pt idx="1599">
                  <c:v>15.88052738</c:v>
                </c:pt>
                <c:pt idx="1600">
                  <c:v>15.89045838</c:v>
                </c:pt>
                <c:pt idx="1601">
                  <c:v>15.900390379999999</c:v>
                </c:pt>
                <c:pt idx="1602">
                  <c:v>15.91032238</c:v>
                </c:pt>
                <c:pt idx="1603">
                  <c:v>15.92025338</c:v>
                </c:pt>
                <c:pt idx="1604">
                  <c:v>15.930185379999999</c:v>
                </c:pt>
                <c:pt idx="1605">
                  <c:v>15.94011738</c:v>
                </c:pt>
                <c:pt idx="1606">
                  <c:v>15.95004838</c:v>
                </c:pt>
                <c:pt idx="1607">
                  <c:v>15.959980379999999</c:v>
                </c:pt>
                <c:pt idx="1608">
                  <c:v>15.96991238</c:v>
                </c:pt>
                <c:pt idx="1609">
                  <c:v>15.97984338</c:v>
                </c:pt>
                <c:pt idx="1610">
                  <c:v>15.989775379999999</c:v>
                </c:pt>
                <c:pt idx="1611">
                  <c:v>15.999706379999999</c:v>
                </c:pt>
                <c:pt idx="1612">
                  <c:v>16.009638379999998</c:v>
                </c:pt>
                <c:pt idx="1613">
                  <c:v>16.019570380000001</c:v>
                </c:pt>
                <c:pt idx="1614">
                  <c:v>16.029501379999999</c:v>
                </c:pt>
                <c:pt idx="1615">
                  <c:v>16.039433379999998</c:v>
                </c:pt>
                <c:pt idx="1616">
                  <c:v>16.049365380000001</c:v>
                </c:pt>
                <c:pt idx="1617">
                  <c:v>16.059296379999999</c:v>
                </c:pt>
                <c:pt idx="1618">
                  <c:v>16.069228379999998</c:v>
                </c:pt>
                <c:pt idx="1619">
                  <c:v>16.079160380000001</c:v>
                </c:pt>
                <c:pt idx="1620">
                  <c:v>16.089091379999999</c:v>
                </c:pt>
                <c:pt idx="1621">
                  <c:v>16.099023379999998</c:v>
                </c:pt>
                <c:pt idx="1622">
                  <c:v>16.108955380000001</c:v>
                </c:pt>
                <c:pt idx="1623">
                  <c:v>16.118886369999998</c:v>
                </c:pt>
                <c:pt idx="1624">
                  <c:v>16.128818379999998</c:v>
                </c:pt>
                <c:pt idx="1625">
                  <c:v>16.13874938</c:v>
                </c:pt>
                <c:pt idx="1626">
                  <c:v>16.148681379999999</c:v>
                </c:pt>
                <c:pt idx="1627">
                  <c:v>16.158613379999998</c:v>
                </c:pt>
                <c:pt idx="1628">
                  <c:v>16.16854438</c:v>
                </c:pt>
                <c:pt idx="1629">
                  <c:v>16.178476379999999</c:v>
                </c:pt>
                <c:pt idx="1630">
                  <c:v>16.188408379999998</c:v>
                </c:pt>
                <c:pt idx="1631">
                  <c:v>16.19833938</c:v>
                </c:pt>
                <c:pt idx="1632">
                  <c:v>16.208271379999999</c:v>
                </c:pt>
                <c:pt idx="1633">
                  <c:v>16.218203370000001</c:v>
                </c:pt>
                <c:pt idx="1634">
                  <c:v>16.22813438</c:v>
                </c:pt>
                <c:pt idx="1635">
                  <c:v>16.238066379999999</c:v>
                </c:pt>
                <c:pt idx="1636">
                  <c:v>16.247998379999999</c:v>
                </c:pt>
                <c:pt idx="1637">
                  <c:v>16.25792938</c:v>
                </c:pt>
                <c:pt idx="1638">
                  <c:v>16.267861379999999</c:v>
                </c:pt>
                <c:pt idx="1639">
                  <c:v>16.277792380000001</c:v>
                </c:pt>
                <c:pt idx="1640">
                  <c:v>16.28772438</c:v>
                </c:pt>
                <c:pt idx="1641">
                  <c:v>16.297656379999999</c:v>
                </c:pt>
                <c:pt idx="1642">
                  <c:v>16.307587380000001</c:v>
                </c:pt>
                <c:pt idx="1643">
                  <c:v>16.31751938</c:v>
                </c:pt>
                <c:pt idx="1644">
                  <c:v>16.327451379999999</c:v>
                </c:pt>
                <c:pt idx="1645">
                  <c:v>16.337382380000001</c:v>
                </c:pt>
                <c:pt idx="1646">
                  <c:v>16.34731438</c:v>
                </c:pt>
                <c:pt idx="1647">
                  <c:v>16.357246379999999</c:v>
                </c:pt>
                <c:pt idx="1648">
                  <c:v>16.367177380000001</c:v>
                </c:pt>
                <c:pt idx="1649">
                  <c:v>16.37710938</c:v>
                </c:pt>
                <c:pt idx="1650">
                  <c:v>16.387040379999998</c:v>
                </c:pt>
                <c:pt idx="1651">
                  <c:v>16.396972380000001</c:v>
                </c:pt>
                <c:pt idx="1652">
                  <c:v>16.40690438</c:v>
                </c:pt>
                <c:pt idx="1653">
                  <c:v>16.416835379999998</c:v>
                </c:pt>
                <c:pt idx="1654">
                  <c:v>16.426767380000001</c:v>
                </c:pt>
                <c:pt idx="1655">
                  <c:v>16.43669938</c:v>
                </c:pt>
                <c:pt idx="1656">
                  <c:v>16.446630379999998</c:v>
                </c:pt>
                <c:pt idx="1657">
                  <c:v>16.456562380000001</c:v>
                </c:pt>
                <c:pt idx="1658">
                  <c:v>16.46649438</c:v>
                </c:pt>
                <c:pt idx="1659">
                  <c:v>16.476424999999999</c:v>
                </c:pt>
                <c:pt idx="1660">
                  <c:v>16.486357000000002</c:v>
                </c:pt>
                <c:pt idx="1661">
                  <c:v>16.496289000000001</c:v>
                </c:pt>
                <c:pt idx="1662">
                  <c:v>16.506219999999999</c:v>
                </c:pt>
                <c:pt idx="1663">
                  <c:v>16.516152000000002</c:v>
                </c:pt>
                <c:pt idx="1664">
                  <c:v>16.526083</c:v>
                </c:pt>
                <c:pt idx="1665">
                  <c:v>16.536014999999999</c:v>
                </c:pt>
                <c:pt idx="1666">
                  <c:v>16.545947000000002</c:v>
                </c:pt>
                <c:pt idx="1667">
                  <c:v>16.555878</c:v>
                </c:pt>
                <c:pt idx="1668">
                  <c:v>16.565809999999999</c:v>
                </c:pt>
                <c:pt idx="1669">
                  <c:v>16.575742000000002</c:v>
                </c:pt>
                <c:pt idx="1670">
                  <c:v>16.585673</c:v>
                </c:pt>
                <c:pt idx="1671">
                  <c:v>16.595604999999999</c:v>
                </c:pt>
                <c:pt idx="1672">
                  <c:v>16.605537000000002</c:v>
                </c:pt>
                <c:pt idx="1673">
                  <c:v>16.615468</c:v>
                </c:pt>
                <c:pt idx="1674">
                  <c:v>16.625399999999999</c:v>
                </c:pt>
                <c:pt idx="1675">
                  <c:v>16.635331999999998</c:v>
                </c:pt>
                <c:pt idx="1676">
                  <c:v>16.645263</c:v>
                </c:pt>
                <c:pt idx="1677">
                  <c:v>16.655194999999999</c:v>
                </c:pt>
                <c:pt idx="1678">
                  <c:v>16.665126999999998</c:v>
                </c:pt>
                <c:pt idx="1679">
                  <c:v>16.675058</c:v>
                </c:pt>
                <c:pt idx="1680">
                  <c:v>16.684989999999999</c:v>
                </c:pt>
                <c:pt idx="1681">
                  <c:v>16.694921000000001</c:v>
                </c:pt>
                <c:pt idx="1682">
                  <c:v>16.704853</c:v>
                </c:pt>
                <c:pt idx="1683">
                  <c:v>16.714784999999999</c:v>
                </c:pt>
                <c:pt idx="1684">
                  <c:v>16.724716000000001</c:v>
                </c:pt>
                <c:pt idx="1685">
                  <c:v>16.734648</c:v>
                </c:pt>
                <c:pt idx="1686">
                  <c:v>16.744579999999999</c:v>
                </c:pt>
                <c:pt idx="1687">
                  <c:v>16.754511000000001</c:v>
                </c:pt>
                <c:pt idx="1688">
                  <c:v>16.764443</c:v>
                </c:pt>
                <c:pt idx="1689">
                  <c:v>16.774374999999999</c:v>
                </c:pt>
                <c:pt idx="1690">
                  <c:v>16.784306000000001</c:v>
                </c:pt>
                <c:pt idx="1691">
                  <c:v>16.794238</c:v>
                </c:pt>
                <c:pt idx="1692">
                  <c:v>16.804169999999999</c:v>
                </c:pt>
                <c:pt idx="1693">
                  <c:v>16.814101000000001</c:v>
                </c:pt>
                <c:pt idx="1694">
                  <c:v>16.824033</c:v>
                </c:pt>
                <c:pt idx="1695">
                  <c:v>16.833964999999999</c:v>
                </c:pt>
                <c:pt idx="1696">
                  <c:v>16.843896000000001</c:v>
                </c:pt>
                <c:pt idx="1697">
                  <c:v>16.853828</c:v>
                </c:pt>
                <c:pt idx="1698">
                  <c:v>16.863759000000002</c:v>
                </c:pt>
                <c:pt idx="1699">
                  <c:v>16.873691000000001</c:v>
                </c:pt>
                <c:pt idx="1700">
                  <c:v>16.883623</c:v>
                </c:pt>
                <c:pt idx="1701">
                  <c:v>16.893554000000002</c:v>
                </c:pt>
                <c:pt idx="1702">
                  <c:v>16.903486000000001</c:v>
                </c:pt>
                <c:pt idx="1703">
                  <c:v>16.913418</c:v>
                </c:pt>
                <c:pt idx="1704">
                  <c:v>16.923349000000002</c:v>
                </c:pt>
                <c:pt idx="1705">
                  <c:v>16.933281000000001</c:v>
                </c:pt>
                <c:pt idx="1706">
                  <c:v>16.943213</c:v>
                </c:pt>
                <c:pt idx="1707">
                  <c:v>16.953144000000002</c:v>
                </c:pt>
                <c:pt idx="1708">
                  <c:v>16.963076000000001</c:v>
                </c:pt>
                <c:pt idx="1709">
                  <c:v>16.973008</c:v>
                </c:pt>
                <c:pt idx="1710">
                  <c:v>16.982938999999998</c:v>
                </c:pt>
                <c:pt idx="1711">
                  <c:v>16.992871000000001</c:v>
                </c:pt>
                <c:pt idx="1712">
                  <c:v>17.002803</c:v>
                </c:pt>
                <c:pt idx="1713">
                  <c:v>17.012733999999998</c:v>
                </c:pt>
                <c:pt idx="1714">
                  <c:v>17.022666000000001</c:v>
                </c:pt>
                <c:pt idx="1715">
                  <c:v>17.032598</c:v>
                </c:pt>
                <c:pt idx="1716">
                  <c:v>17.042528999999998</c:v>
                </c:pt>
                <c:pt idx="1717">
                  <c:v>17.052461000000001</c:v>
                </c:pt>
                <c:pt idx="1718">
                  <c:v>17.062391999999999</c:v>
                </c:pt>
                <c:pt idx="1719">
                  <c:v>17.072323999999998</c:v>
                </c:pt>
                <c:pt idx="1720">
                  <c:v>17.082256000000001</c:v>
                </c:pt>
                <c:pt idx="1721">
                  <c:v>17.092186999999999</c:v>
                </c:pt>
                <c:pt idx="1722">
                  <c:v>17.102118999999998</c:v>
                </c:pt>
                <c:pt idx="1723">
                  <c:v>17.112051000000001</c:v>
                </c:pt>
                <c:pt idx="1724">
                  <c:v>17.121981999999999</c:v>
                </c:pt>
                <c:pt idx="1725">
                  <c:v>17.131913999999998</c:v>
                </c:pt>
                <c:pt idx="1726">
                  <c:v>17.141846000000001</c:v>
                </c:pt>
                <c:pt idx="1727">
                  <c:v>17.151776999999999</c:v>
                </c:pt>
                <c:pt idx="1728">
                  <c:v>17.161708999999998</c:v>
                </c:pt>
                <c:pt idx="1729">
                  <c:v>17.171641000000001</c:v>
                </c:pt>
                <c:pt idx="1730">
                  <c:v>17.181571999999999</c:v>
                </c:pt>
                <c:pt idx="1731">
                  <c:v>17.191503999999998</c:v>
                </c:pt>
                <c:pt idx="1732">
                  <c:v>17.201436000000001</c:v>
                </c:pt>
                <c:pt idx="1733">
                  <c:v>17.211366999999999</c:v>
                </c:pt>
                <c:pt idx="1734">
                  <c:v>17.221298999999998</c:v>
                </c:pt>
                <c:pt idx="1735">
                  <c:v>17.231231000000001</c:v>
                </c:pt>
                <c:pt idx="1736">
                  <c:v>17.241161999999999</c:v>
                </c:pt>
                <c:pt idx="1737">
                  <c:v>17.251093999999998</c:v>
                </c:pt>
                <c:pt idx="1738">
                  <c:v>17.261026000000001</c:v>
                </c:pt>
                <c:pt idx="1739">
                  <c:v>17.270956999999999</c:v>
                </c:pt>
                <c:pt idx="1740">
                  <c:v>17.280888999999998</c:v>
                </c:pt>
                <c:pt idx="1741">
                  <c:v>17.290821000000001</c:v>
                </c:pt>
                <c:pt idx="1742">
                  <c:v>17.300751999999999</c:v>
                </c:pt>
                <c:pt idx="1743">
                  <c:v>17.310683999999998</c:v>
                </c:pt>
                <c:pt idx="1744">
                  <c:v>17.320615</c:v>
                </c:pt>
                <c:pt idx="1745">
                  <c:v>17.330546999999999</c:v>
                </c:pt>
                <c:pt idx="1746">
                  <c:v>17.340478999999998</c:v>
                </c:pt>
                <c:pt idx="1747">
                  <c:v>17.35041</c:v>
                </c:pt>
                <c:pt idx="1748">
                  <c:v>17.360341999999999</c:v>
                </c:pt>
                <c:pt idx="1749">
                  <c:v>17.370273999999998</c:v>
                </c:pt>
                <c:pt idx="1750">
                  <c:v>17.380205</c:v>
                </c:pt>
                <c:pt idx="1751">
                  <c:v>17.390136999999999</c:v>
                </c:pt>
                <c:pt idx="1752">
                  <c:v>17.400068999999998</c:v>
                </c:pt>
                <c:pt idx="1753">
                  <c:v>17.41</c:v>
                </c:pt>
                <c:pt idx="1754">
                  <c:v>17.419931999999999</c:v>
                </c:pt>
                <c:pt idx="1755">
                  <c:v>17.429863999999998</c:v>
                </c:pt>
                <c:pt idx="1756">
                  <c:v>17.439795</c:v>
                </c:pt>
                <c:pt idx="1757">
                  <c:v>17.449726999999999</c:v>
                </c:pt>
                <c:pt idx="1758">
                  <c:v>17.459658999999998</c:v>
                </c:pt>
                <c:pt idx="1759">
                  <c:v>17.46959</c:v>
                </c:pt>
                <c:pt idx="1760">
                  <c:v>17.479521999999999</c:v>
                </c:pt>
                <c:pt idx="1761">
                  <c:v>17.489453999999999</c:v>
                </c:pt>
                <c:pt idx="1762">
                  <c:v>17.499385</c:v>
                </c:pt>
                <c:pt idx="1763">
                  <c:v>17.509316999999999</c:v>
                </c:pt>
                <c:pt idx="1764">
                  <c:v>17.519248000000001</c:v>
                </c:pt>
                <c:pt idx="1765">
                  <c:v>17.52918</c:v>
                </c:pt>
                <c:pt idx="1766">
                  <c:v>17.539111999999999</c:v>
                </c:pt>
                <c:pt idx="1767">
                  <c:v>17.549043999999999</c:v>
                </c:pt>
                <c:pt idx="1768">
                  <c:v>17.558975</c:v>
                </c:pt>
                <c:pt idx="1769">
                  <c:v>17.568906999999999</c:v>
                </c:pt>
                <c:pt idx="1770">
                  <c:v>17.578838000000001</c:v>
                </c:pt>
                <c:pt idx="1771">
                  <c:v>17.58877</c:v>
                </c:pt>
                <c:pt idx="1772">
                  <c:v>17.598701999999999</c:v>
                </c:pt>
                <c:pt idx="1773">
                  <c:v>17.608633000000001</c:v>
                </c:pt>
                <c:pt idx="1774">
                  <c:v>17.618565</c:v>
                </c:pt>
                <c:pt idx="1775">
                  <c:v>17.628496999999999</c:v>
                </c:pt>
                <c:pt idx="1776">
                  <c:v>17.638428000000001</c:v>
                </c:pt>
                <c:pt idx="1777">
                  <c:v>17.64836</c:v>
                </c:pt>
                <c:pt idx="1778">
                  <c:v>17.658291999999999</c:v>
                </c:pt>
                <c:pt idx="1779">
                  <c:v>17.668223000000001</c:v>
                </c:pt>
                <c:pt idx="1780">
                  <c:v>17.678155</c:v>
                </c:pt>
                <c:pt idx="1781">
                  <c:v>17.688086999999999</c:v>
                </c:pt>
                <c:pt idx="1782">
                  <c:v>17.698018000000001</c:v>
                </c:pt>
                <c:pt idx="1783">
                  <c:v>17.70795</c:v>
                </c:pt>
                <c:pt idx="1784">
                  <c:v>17.717881999999999</c:v>
                </c:pt>
                <c:pt idx="1785">
                  <c:v>17.727813000000001</c:v>
                </c:pt>
                <c:pt idx="1786">
                  <c:v>17.737745</c:v>
                </c:pt>
                <c:pt idx="1787">
                  <c:v>17.747676999999999</c:v>
                </c:pt>
                <c:pt idx="1788">
                  <c:v>17.757608000000001</c:v>
                </c:pt>
                <c:pt idx="1789">
                  <c:v>17.76754</c:v>
                </c:pt>
                <c:pt idx="1790">
                  <c:v>17.777471999999999</c:v>
                </c:pt>
                <c:pt idx="1791">
                  <c:v>17.787403000000001</c:v>
                </c:pt>
                <c:pt idx="1792">
                  <c:v>17.797335</c:v>
                </c:pt>
                <c:pt idx="1793">
                  <c:v>17.807267</c:v>
                </c:pt>
                <c:pt idx="1794">
                  <c:v>17.817198000000001</c:v>
                </c:pt>
                <c:pt idx="1795">
                  <c:v>17.82713</c:v>
                </c:pt>
                <c:pt idx="1796">
                  <c:v>17.837062</c:v>
                </c:pt>
                <c:pt idx="1797">
                  <c:v>17.846993000000001</c:v>
                </c:pt>
                <c:pt idx="1798">
                  <c:v>17.856925</c:v>
                </c:pt>
                <c:pt idx="1799">
                  <c:v>17.866857</c:v>
                </c:pt>
                <c:pt idx="1800">
                  <c:v>17.876788000000001</c:v>
                </c:pt>
                <c:pt idx="1801">
                  <c:v>17.88672</c:v>
                </c:pt>
                <c:pt idx="1802">
                  <c:v>17.896652</c:v>
                </c:pt>
                <c:pt idx="1803">
                  <c:v>17.906583000000001</c:v>
                </c:pt>
                <c:pt idx="1804">
                  <c:v>17.916515</c:v>
                </c:pt>
                <c:pt idx="1805">
                  <c:v>17.926445999999999</c:v>
                </c:pt>
                <c:pt idx="1806">
                  <c:v>17.936378000000001</c:v>
                </c:pt>
                <c:pt idx="1807">
                  <c:v>17.94631</c:v>
                </c:pt>
                <c:pt idx="1808">
                  <c:v>17.956240999999999</c:v>
                </c:pt>
                <c:pt idx="1809">
                  <c:v>17.966173000000001</c:v>
                </c:pt>
                <c:pt idx="1810">
                  <c:v>17.976105</c:v>
                </c:pt>
                <c:pt idx="1811">
                  <c:v>17.986035999999999</c:v>
                </c:pt>
                <c:pt idx="1812">
                  <c:v>17.995968000000001</c:v>
                </c:pt>
                <c:pt idx="1813">
                  <c:v>18.0059</c:v>
                </c:pt>
                <c:pt idx="1814">
                  <c:v>18.015830999999999</c:v>
                </c:pt>
                <c:pt idx="1815">
                  <c:v>18.025763000000001</c:v>
                </c:pt>
                <c:pt idx="1816">
                  <c:v>18.035695</c:v>
                </c:pt>
                <c:pt idx="1817">
                  <c:v>18.045625999999999</c:v>
                </c:pt>
                <c:pt idx="1818">
                  <c:v>18.055558000000001</c:v>
                </c:pt>
                <c:pt idx="1819">
                  <c:v>18.06549</c:v>
                </c:pt>
                <c:pt idx="1820">
                  <c:v>18.075420999999999</c:v>
                </c:pt>
                <c:pt idx="1821">
                  <c:v>18.085353000000001</c:v>
                </c:pt>
                <c:pt idx="1822">
                  <c:v>18.095285000000001</c:v>
                </c:pt>
                <c:pt idx="1823">
                  <c:v>18.105215999999999</c:v>
                </c:pt>
                <c:pt idx="1824">
                  <c:v>18.115148000000001</c:v>
                </c:pt>
                <c:pt idx="1825">
                  <c:v>18.125080000000001</c:v>
                </c:pt>
                <c:pt idx="1826">
                  <c:v>18.135010999999999</c:v>
                </c:pt>
                <c:pt idx="1827">
                  <c:v>18.144943000000001</c:v>
                </c:pt>
                <c:pt idx="1828">
                  <c:v>18.154875000000001</c:v>
                </c:pt>
                <c:pt idx="1829">
                  <c:v>18.164805999999999</c:v>
                </c:pt>
                <c:pt idx="1830">
                  <c:v>18.174738000000001</c:v>
                </c:pt>
                <c:pt idx="1831">
                  <c:v>18.184670000000001</c:v>
                </c:pt>
                <c:pt idx="1832">
                  <c:v>18.194600999999999</c:v>
                </c:pt>
                <c:pt idx="1833">
                  <c:v>18.204533000000001</c:v>
                </c:pt>
                <c:pt idx="1834">
                  <c:v>18.214465000000001</c:v>
                </c:pt>
                <c:pt idx="1835">
                  <c:v>18.224395999999999</c:v>
                </c:pt>
                <c:pt idx="1836">
                  <c:v>18.234328000000001</c:v>
                </c:pt>
                <c:pt idx="1837">
                  <c:v>18.244260000000001</c:v>
                </c:pt>
                <c:pt idx="1838">
                  <c:v>18.254190999999999</c:v>
                </c:pt>
                <c:pt idx="1839">
                  <c:v>18.264123000000001</c:v>
                </c:pt>
                <c:pt idx="1840">
                  <c:v>18.274055000000001</c:v>
                </c:pt>
                <c:pt idx="1841">
                  <c:v>18.283985999999999</c:v>
                </c:pt>
                <c:pt idx="1842">
                  <c:v>18.293918000000001</c:v>
                </c:pt>
                <c:pt idx="1843">
                  <c:v>18.303850000000001</c:v>
                </c:pt>
                <c:pt idx="1844">
                  <c:v>18.313780999999999</c:v>
                </c:pt>
                <c:pt idx="1845">
                  <c:v>18.323713000000001</c:v>
                </c:pt>
                <c:pt idx="1846">
                  <c:v>18.333645000000001</c:v>
                </c:pt>
                <c:pt idx="1847">
                  <c:v>18.343575999999999</c:v>
                </c:pt>
                <c:pt idx="1848">
                  <c:v>18.353508000000001</c:v>
                </c:pt>
                <c:pt idx="1849">
                  <c:v>18.363440000000001</c:v>
                </c:pt>
                <c:pt idx="1850">
                  <c:v>18.373370999999999</c:v>
                </c:pt>
                <c:pt idx="1851">
                  <c:v>18.383303000000002</c:v>
                </c:pt>
                <c:pt idx="1852">
                  <c:v>18.393235000000001</c:v>
                </c:pt>
                <c:pt idx="1853">
                  <c:v>18.403165999999999</c:v>
                </c:pt>
                <c:pt idx="1854">
                  <c:v>18.413098000000002</c:v>
                </c:pt>
                <c:pt idx="1855">
                  <c:v>18.423030000000001</c:v>
                </c:pt>
                <c:pt idx="1856">
                  <c:v>18.432960999999999</c:v>
                </c:pt>
                <c:pt idx="1857">
                  <c:v>18.442893000000002</c:v>
                </c:pt>
                <c:pt idx="1858">
                  <c:v>18.452825000000001</c:v>
                </c:pt>
                <c:pt idx="1859">
                  <c:v>18.462755999999999</c:v>
                </c:pt>
                <c:pt idx="1860">
                  <c:v>18.472688000000002</c:v>
                </c:pt>
                <c:pt idx="1861">
                  <c:v>18.48262004</c:v>
                </c:pt>
                <c:pt idx="1862">
                  <c:v>18.492551039999999</c:v>
                </c:pt>
                <c:pt idx="1863">
                  <c:v>18.502483040000001</c:v>
                </c:pt>
                <c:pt idx="1864">
                  <c:v>18.51241504</c:v>
                </c:pt>
                <c:pt idx="1865">
                  <c:v>18.522346039999999</c:v>
                </c:pt>
                <c:pt idx="1866">
                  <c:v>18.532278040000001</c:v>
                </c:pt>
                <c:pt idx="1867">
                  <c:v>18.542210040000001</c:v>
                </c:pt>
                <c:pt idx="1868">
                  <c:v>18.552141039999999</c:v>
                </c:pt>
                <c:pt idx="1869">
                  <c:v>18.562073040000001</c:v>
                </c:pt>
                <c:pt idx="1870">
                  <c:v>18.572005040000001</c:v>
                </c:pt>
                <c:pt idx="1871">
                  <c:v>18.581936039999999</c:v>
                </c:pt>
                <c:pt idx="1872">
                  <c:v>18.591868040000001</c:v>
                </c:pt>
                <c:pt idx="1873">
                  <c:v>18.601800040000001</c:v>
                </c:pt>
                <c:pt idx="1874">
                  <c:v>18.611731039999999</c:v>
                </c:pt>
                <c:pt idx="1875">
                  <c:v>18.621663040000001</c:v>
                </c:pt>
                <c:pt idx="1876">
                  <c:v>18.631595040000001</c:v>
                </c:pt>
                <c:pt idx="1877">
                  <c:v>18.641526039999999</c:v>
                </c:pt>
                <c:pt idx="1878">
                  <c:v>18.651458040000001</c:v>
                </c:pt>
                <c:pt idx="1879">
                  <c:v>18.661390040000001</c:v>
                </c:pt>
                <c:pt idx="1880">
                  <c:v>18.671321039999999</c:v>
                </c:pt>
                <c:pt idx="1881">
                  <c:v>18.681253040000001</c:v>
                </c:pt>
                <c:pt idx="1882">
                  <c:v>18.691185040000001</c:v>
                </c:pt>
                <c:pt idx="1883">
                  <c:v>18.701116039999999</c:v>
                </c:pt>
                <c:pt idx="1884">
                  <c:v>18.711048040000001</c:v>
                </c:pt>
                <c:pt idx="1885">
                  <c:v>18.720980040000001</c:v>
                </c:pt>
                <c:pt idx="1886">
                  <c:v>18.730911039999999</c:v>
                </c:pt>
                <c:pt idx="1887">
                  <c:v>18.740843040000001</c:v>
                </c:pt>
                <c:pt idx="1888">
                  <c:v>18.750775040000001</c:v>
                </c:pt>
                <c:pt idx="1889">
                  <c:v>18.760706039999999</c:v>
                </c:pt>
                <c:pt idx="1890">
                  <c:v>18.770638040000001</c:v>
                </c:pt>
                <c:pt idx="1891">
                  <c:v>18.780570040000001</c:v>
                </c:pt>
                <c:pt idx="1892">
                  <c:v>18.790501039999999</c:v>
                </c:pt>
                <c:pt idx="1893">
                  <c:v>18.800433040000001</c:v>
                </c:pt>
                <c:pt idx="1894">
                  <c:v>18.810365040000001</c:v>
                </c:pt>
                <c:pt idx="1895">
                  <c:v>18.820296039999999</c:v>
                </c:pt>
                <c:pt idx="1896">
                  <c:v>18.830228040000001</c:v>
                </c:pt>
                <c:pt idx="1897">
                  <c:v>18.840160040000001</c:v>
                </c:pt>
                <c:pt idx="1898">
                  <c:v>18.850091039999999</c:v>
                </c:pt>
                <c:pt idx="1899">
                  <c:v>18.860023040000002</c:v>
                </c:pt>
                <c:pt idx="1900">
                  <c:v>18.869955040000001</c:v>
                </c:pt>
                <c:pt idx="1901">
                  <c:v>18.879886039999999</c:v>
                </c:pt>
                <c:pt idx="1902">
                  <c:v>18.889818040000002</c:v>
                </c:pt>
                <c:pt idx="1903">
                  <c:v>18.899750040000001</c:v>
                </c:pt>
                <c:pt idx="1904">
                  <c:v>18.909681039999999</c:v>
                </c:pt>
                <c:pt idx="1905">
                  <c:v>18.919613040000002</c:v>
                </c:pt>
                <c:pt idx="1906">
                  <c:v>18.929545040000001</c:v>
                </c:pt>
                <c:pt idx="1907">
                  <c:v>18.939476039999999</c:v>
                </c:pt>
                <c:pt idx="1908">
                  <c:v>18.949408040000002</c:v>
                </c:pt>
                <c:pt idx="1909">
                  <c:v>18.959340040000001</c:v>
                </c:pt>
                <c:pt idx="1910">
                  <c:v>18.969271039999999</c:v>
                </c:pt>
                <c:pt idx="1911">
                  <c:v>18.979203040000002</c:v>
                </c:pt>
                <c:pt idx="1912">
                  <c:v>18.989135040000001</c:v>
                </c:pt>
                <c:pt idx="1913">
                  <c:v>18.999066039999999</c:v>
                </c:pt>
                <c:pt idx="1914">
                  <c:v>19.008998040000002</c:v>
                </c:pt>
                <c:pt idx="1915">
                  <c:v>19.018930040000001</c:v>
                </c:pt>
                <c:pt idx="1916">
                  <c:v>19.028861039999999</c:v>
                </c:pt>
                <c:pt idx="1917">
                  <c:v>19.038793040000002</c:v>
                </c:pt>
                <c:pt idx="1918">
                  <c:v>19.048725040000001</c:v>
                </c:pt>
                <c:pt idx="1919">
                  <c:v>19.058656039999999</c:v>
                </c:pt>
                <c:pt idx="1920">
                  <c:v>19.068588040000002</c:v>
                </c:pt>
                <c:pt idx="1921">
                  <c:v>19.078520040000001</c:v>
                </c:pt>
                <c:pt idx="1922">
                  <c:v>19.088451039999999</c:v>
                </c:pt>
                <c:pt idx="1923">
                  <c:v>19.098383040000002</c:v>
                </c:pt>
                <c:pt idx="1924">
                  <c:v>19.108315040000001</c:v>
                </c:pt>
                <c:pt idx="1925">
                  <c:v>19.118246039999999</c:v>
                </c:pt>
                <c:pt idx="1926">
                  <c:v>19.128178040000002</c:v>
                </c:pt>
                <c:pt idx="1927">
                  <c:v>19.138110040000001</c:v>
                </c:pt>
                <c:pt idx="1928">
                  <c:v>19.148041039999999</c:v>
                </c:pt>
                <c:pt idx="1929">
                  <c:v>19.157973040000002</c:v>
                </c:pt>
                <c:pt idx="1930">
                  <c:v>19.167905040000001</c:v>
                </c:pt>
                <c:pt idx="1931">
                  <c:v>19.17783704</c:v>
                </c:pt>
                <c:pt idx="1932">
                  <c:v>19.187768040000002</c:v>
                </c:pt>
                <c:pt idx="1933">
                  <c:v>19.197700040000001</c:v>
                </c:pt>
                <c:pt idx="1934">
                  <c:v>19.20763204</c:v>
                </c:pt>
                <c:pt idx="1935">
                  <c:v>19.217563040000002</c:v>
                </c:pt>
                <c:pt idx="1936">
                  <c:v>19.227495040000001</c:v>
                </c:pt>
                <c:pt idx="1937">
                  <c:v>19.23742704</c:v>
                </c:pt>
                <c:pt idx="1938">
                  <c:v>19.247358040000002</c:v>
                </c:pt>
                <c:pt idx="1939">
                  <c:v>19.257290040000001</c:v>
                </c:pt>
                <c:pt idx="1940">
                  <c:v>19.26722204</c:v>
                </c:pt>
                <c:pt idx="1941">
                  <c:v>19.277153040000002</c:v>
                </c:pt>
                <c:pt idx="1942">
                  <c:v>19.287085040000001</c:v>
                </c:pt>
                <c:pt idx="1943">
                  <c:v>19.29701704</c:v>
                </c:pt>
                <c:pt idx="1944">
                  <c:v>19.306948040000002</c:v>
                </c:pt>
                <c:pt idx="1945">
                  <c:v>19.316880040000001</c:v>
                </c:pt>
                <c:pt idx="1946">
                  <c:v>19.32681204</c:v>
                </c:pt>
                <c:pt idx="1947">
                  <c:v>19.336743040000002</c:v>
                </c:pt>
                <c:pt idx="1948">
                  <c:v>19.346675040000001</c:v>
                </c:pt>
                <c:pt idx="1949">
                  <c:v>19.35660704</c:v>
                </c:pt>
                <c:pt idx="1950">
                  <c:v>19.366538039999998</c:v>
                </c:pt>
                <c:pt idx="1951">
                  <c:v>19.376470040000001</c:v>
                </c:pt>
                <c:pt idx="1952">
                  <c:v>19.38640204</c:v>
                </c:pt>
                <c:pt idx="1953">
                  <c:v>19.396333039999998</c:v>
                </c:pt>
                <c:pt idx="1954">
                  <c:v>19.406265040000001</c:v>
                </c:pt>
                <c:pt idx="1955">
                  <c:v>19.41619704</c:v>
                </c:pt>
                <c:pt idx="1956">
                  <c:v>19.426128039999998</c:v>
                </c:pt>
                <c:pt idx="1957">
                  <c:v>19.436060040000001</c:v>
                </c:pt>
                <c:pt idx="1958">
                  <c:v>19.44599204</c:v>
                </c:pt>
                <c:pt idx="1959">
                  <c:v>19.455923039999998</c:v>
                </c:pt>
                <c:pt idx="1960">
                  <c:v>19.465855040000001</c:v>
                </c:pt>
                <c:pt idx="1961">
                  <c:v>19.47578704</c:v>
                </c:pt>
                <c:pt idx="1962">
                  <c:v>19.485717040000001</c:v>
                </c:pt>
                <c:pt idx="1963">
                  <c:v>19.49564904</c:v>
                </c:pt>
                <c:pt idx="1964">
                  <c:v>19.505581039999999</c:v>
                </c:pt>
                <c:pt idx="1965">
                  <c:v>19.515512040000001</c:v>
                </c:pt>
                <c:pt idx="1966">
                  <c:v>19.52544404</c:v>
                </c:pt>
                <c:pt idx="1967">
                  <c:v>19.535376039999999</c:v>
                </c:pt>
                <c:pt idx="1968">
                  <c:v>19.545307040000001</c:v>
                </c:pt>
                <c:pt idx="1969">
                  <c:v>19.55523904</c:v>
                </c:pt>
                <c:pt idx="1970">
                  <c:v>19.565171039999999</c:v>
                </c:pt>
                <c:pt idx="1971">
                  <c:v>19.575102040000001</c:v>
                </c:pt>
                <c:pt idx="1972">
                  <c:v>19.58503404</c:v>
                </c:pt>
                <c:pt idx="1973">
                  <c:v>19.594966039999999</c:v>
                </c:pt>
                <c:pt idx="1974">
                  <c:v>19.604898039999998</c:v>
                </c:pt>
                <c:pt idx="1975">
                  <c:v>19.61482904</c:v>
                </c:pt>
                <c:pt idx="1976">
                  <c:v>19.624761039999999</c:v>
                </c:pt>
                <c:pt idx="1977">
                  <c:v>19.634692040000001</c:v>
                </c:pt>
                <c:pt idx="1978">
                  <c:v>19.64462404</c:v>
                </c:pt>
                <c:pt idx="1979">
                  <c:v>19.654556039999999</c:v>
                </c:pt>
                <c:pt idx="1980">
                  <c:v>19.664488039999998</c:v>
                </c:pt>
                <c:pt idx="1981">
                  <c:v>19.67441904</c:v>
                </c:pt>
                <c:pt idx="1982">
                  <c:v>19.684351039999999</c:v>
                </c:pt>
                <c:pt idx="1983">
                  <c:v>19.694283039999998</c:v>
                </c:pt>
                <c:pt idx="1984">
                  <c:v>19.70421404</c:v>
                </c:pt>
                <c:pt idx="1985">
                  <c:v>19.714146039999999</c:v>
                </c:pt>
                <c:pt idx="1986">
                  <c:v>19.724078039999998</c:v>
                </c:pt>
                <c:pt idx="1987">
                  <c:v>19.73400904</c:v>
                </c:pt>
                <c:pt idx="1988">
                  <c:v>19.743941039999999</c:v>
                </c:pt>
                <c:pt idx="1989">
                  <c:v>19.753873039999998</c:v>
                </c:pt>
                <c:pt idx="1990">
                  <c:v>19.76380404</c:v>
                </c:pt>
                <c:pt idx="1991">
                  <c:v>19.773736039999999</c:v>
                </c:pt>
                <c:pt idx="1992">
                  <c:v>19.783668039999998</c:v>
                </c:pt>
                <c:pt idx="1993">
                  <c:v>19.79359904</c:v>
                </c:pt>
                <c:pt idx="1994">
                  <c:v>19.803531039999999</c:v>
                </c:pt>
                <c:pt idx="1995">
                  <c:v>19.813463039999998</c:v>
                </c:pt>
                <c:pt idx="1996">
                  <c:v>19.82339404</c:v>
                </c:pt>
                <c:pt idx="1997">
                  <c:v>19.833326039999999</c:v>
                </c:pt>
                <c:pt idx="1998">
                  <c:v>19.843258039999998</c:v>
                </c:pt>
                <c:pt idx="1999">
                  <c:v>19.85318904</c:v>
                </c:pt>
                <c:pt idx="2000">
                  <c:v>19.863121039999999</c:v>
                </c:pt>
                <c:pt idx="2001">
                  <c:v>19.873053039999999</c:v>
                </c:pt>
                <c:pt idx="2002">
                  <c:v>19.88298404</c:v>
                </c:pt>
                <c:pt idx="2003">
                  <c:v>19.892916039999999</c:v>
                </c:pt>
                <c:pt idx="2004">
                  <c:v>19.902848039999999</c:v>
                </c:pt>
                <c:pt idx="2005">
                  <c:v>19.91277904</c:v>
                </c:pt>
                <c:pt idx="2006">
                  <c:v>19.922711039999999</c:v>
                </c:pt>
                <c:pt idx="2007">
                  <c:v>19.932643039999999</c:v>
                </c:pt>
                <c:pt idx="2008">
                  <c:v>19.942575040000001</c:v>
                </c:pt>
                <c:pt idx="2009">
                  <c:v>19.952506039999999</c:v>
                </c:pt>
                <c:pt idx="2010">
                  <c:v>19.962438039999999</c:v>
                </c:pt>
                <c:pt idx="2011">
                  <c:v>19.972370040000001</c:v>
                </c:pt>
                <c:pt idx="2012">
                  <c:v>19.982301039999999</c:v>
                </c:pt>
                <c:pt idx="2013">
                  <c:v>19.992233039999999</c:v>
                </c:pt>
                <c:pt idx="2014">
                  <c:v>20.002165040000001</c:v>
                </c:pt>
                <c:pt idx="2015">
                  <c:v>20.012096039999999</c:v>
                </c:pt>
                <c:pt idx="2016">
                  <c:v>20.022028039999999</c:v>
                </c:pt>
                <c:pt idx="2017">
                  <c:v>20.031960040000001</c:v>
                </c:pt>
                <c:pt idx="2018">
                  <c:v>20.041891039999999</c:v>
                </c:pt>
                <c:pt idx="2019">
                  <c:v>20.051823039999999</c:v>
                </c:pt>
                <c:pt idx="2020">
                  <c:v>20.061755040000001</c:v>
                </c:pt>
                <c:pt idx="2021">
                  <c:v>20.071686039999999</c:v>
                </c:pt>
                <c:pt idx="2022">
                  <c:v>20.081618039999999</c:v>
                </c:pt>
                <c:pt idx="2023">
                  <c:v>20.091550040000001</c:v>
                </c:pt>
                <c:pt idx="2024">
                  <c:v>20.101481039999999</c:v>
                </c:pt>
                <c:pt idx="2025">
                  <c:v>20.111413039999999</c:v>
                </c:pt>
                <c:pt idx="2026">
                  <c:v>20.121345040000001</c:v>
                </c:pt>
                <c:pt idx="2027">
                  <c:v>20.131276039999999</c:v>
                </c:pt>
                <c:pt idx="2028">
                  <c:v>20.141208039999999</c:v>
                </c:pt>
                <c:pt idx="2029">
                  <c:v>20.151140040000001</c:v>
                </c:pt>
                <c:pt idx="2030">
                  <c:v>20.161071039999999</c:v>
                </c:pt>
                <c:pt idx="2031">
                  <c:v>20.171003039999999</c:v>
                </c:pt>
                <c:pt idx="2032">
                  <c:v>20.180935040000001</c:v>
                </c:pt>
                <c:pt idx="2033">
                  <c:v>20.190867040000001</c:v>
                </c:pt>
                <c:pt idx="2034">
                  <c:v>20.200798039999999</c:v>
                </c:pt>
                <c:pt idx="2035">
                  <c:v>20.210730040000001</c:v>
                </c:pt>
                <c:pt idx="2036">
                  <c:v>20.220662040000001</c:v>
                </c:pt>
                <c:pt idx="2037">
                  <c:v>20.230593039999999</c:v>
                </c:pt>
                <c:pt idx="2038">
                  <c:v>20.240525040000001</c:v>
                </c:pt>
                <c:pt idx="2039">
                  <c:v>20.250457040000001</c:v>
                </c:pt>
                <c:pt idx="2040">
                  <c:v>20.260388039999999</c:v>
                </c:pt>
                <c:pt idx="2041">
                  <c:v>20.270320040000001</c:v>
                </c:pt>
                <c:pt idx="2042">
                  <c:v>20.280252040000001</c:v>
                </c:pt>
                <c:pt idx="2043">
                  <c:v>20.290183039999999</c:v>
                </c:pt>
                <c:pt idx="2044">
                  <c:v>20.300115040000001</c:v>
                </c:pt>
                <c:pt idx="2045">
                  <c:v>20.310047040000001</c:v>
                </c:pt>
                <c:pt idx="2046">
                  <c:v>20.319978039999999</c:v>
                </c:pt>
                <c:pt idx="2047">
                  <c:v>20.329910040000001</c:v>
                </c:pt>
                <c:pt idx="2048">
                  <c:v>20.339842040000001</c:v>
                </c:pt>
                <c:pt idx="2049">
                  <c:v>20.349773039999999</c:v>
                </c:pt>
                <c:pt idx="2050">
                  <c:v>20.359705040000001</c:v>
                </c:pt>
                <c:pt idx="2051">
                  <c:v>20.369637040000001</c:v>
                </c:pt>
                <c:pt idx="2052">
                  <c:v>20.379568039999999</c:v>
                </c:pt>
                <c:pt idx="2053">
                  <c:v>20.389500040000001</c:v>
                </c:pt>
                <c:pt idx="2054">
                  <c:v>20.399432040000001</c:v>
                </c:pt>
                <c:pt idx="2055">
                  <c:v>20.40936404</c:v>
                </c:pt>
                <c:pt idx="2056">
                  <c:v>20.419295040000002</c:v>
                </c:pt>
                <c:pt idx="2057">
                  <c:v>20.429227040000001</c:v>
                </c:pt>
                <c:pt idx="2058">
                  <c:v>20.43915904</c:v>
                </c:pt>
                <c:pt idx="2059">
                  <c:v>20.449090040000002</c:v>
                </c:pt>
                <c:pt idx="2060">
                  <c:v>20.459022040000001</c:v>
                </c:pt>
                <c:pt idx="2061">
                  <c:v>20.46895404</c:v>
                </c:pt>
                <c:pt idx="2062">
                  <c:v>20.478885040000002</c:v>
                </c:pt>
                <c:pt idx="2063">
                  <c:v>20.488817789999999</c:v>
                </c:pt>
                <c:pt idx="2064">
                  <c:v>20.498749790000002</c:v>
                </c:pt>
                <c:pt idx="2065">
                  <c:v>20.50868079</c:v>
                </c:pt>
                <c:pt idx="2066">
                  <c:v>20.518612789999999</c:v>
                </c:pt>
                <c:pt idx="2067">
                  <c:v>20.528544790000002</c:v>
                </c:pt>
                <c:pt idx="2068">
                  <c:v>20.53847579</c:v>
                </c:pt>
                <c:pt idx="2069">
                  <c:v>20.548407789999999</c:v>
                </c:pt>
                <c:pt idx="2070">
                  <c:v>20.558339790000002</c:v>
                </c:pt>
                <c:pt idx="2071">
                  <c:v>20.568271790000001</c:v>
                </c:pt>
                <c:pt idx="2072">
                  <c:v>20.578202789999999</c:v>
                </c:pt>
                <c:pt idx="2073">
                  <c:v>20.588134790000002</c:v>
                </c:pt>
                <c:pt idx="2074">
                  <c:v>20.598066790000001</c:v>
                </c:pt>
                <c:pt idx="2075">
                  <c:v>20.607997789999999</c:v>
                </c:pt>
                <c:pt idx="2076">
                  <c:v>20.617929790000002</c:v>
                </c:pt>
                <c:pt idx="2077">
                  <c:v>20.627861790000001</c:v>
                </c:pt>
                <c:pt idx="2078">
                  <c:v>20.637792789999999</c:v>
                </c:pt>
                <c:pt idx="2079">
                  <c:v>20.647724790000002</c:v>
                </c:pt>
                <c:pt idx="2080">
                  <c:v>20.657656790000001</c:v>
                </c:pt>
                <c:pt idx="2081">
                  <c:v>20.667587789999999</c:v>
                </c:pt>
                <c:pt idx="2082">
                  <c:v>20.677519790000002</c:v>
                </c:pt>
                <c:pt idx="2083">
                  <c:v>20.687451790000001</c:v>
                </c:pt>
                <c:pt idx="2084">
                  <c:v>20.697382789999999</c:v>
                </c:pt>
                <c:pt idx="2085">
                  <c:v>20.707314790000002</c:v>
                </c:pt>
                <c:pt idx="2086">
                  <c:v>20.717246790000001</c:v>
                </c:pt>
                <c:pt idx="2087">
                  <c:v>20.727177789999999</c:v>
                </c:pt>
                <c:pt idx="2088">
                  <c:v>20.737109790000002</c:v>
                </c:pt>
                <c:pt idx="2089">
                  <c:v>20.747041790000001</c:v>
                </c:pt>
                <c:pt idx="2090">
                  <c:v>20.75697379</c:v>
                </c:pt>
                <c:pt idx="2091">
                  <c:v>20.766904790000002</c:v>
                </c:pt>
                <c:pt idx="2092">
                  <c:v>20.776836790000001</c:v>
                </c:pt>
                <c:pt idx="2093">
                  <c:v>20.78676879</c:v>
                </c:pt>
                <c:pt idx="2094">
                  <c:v>20.796699790000002</c:v>
                </c:pt>
                <c:pt idx="2095">
                  <c:v>20.806631790000001</c:v>
                </c:pt>
                <c:pt idx="2096">
                  <c:v>20.81656379</c:v>
                </c:pt>
                <c:pt idx="2097">
                  <c:v>20.826494790000002</c:v>
                </c:pt>
                <c:pt idx="2098">
                  <c:v>20.836426790000001</c:v>
                </c:pt>
                <c:pt idx="2099">
                  <c:v>20.84635879</c:v>
                </c:pt>
                <c:pt idx="2100">
                  <c:v>20.856289790000002</c:v>
                </c:pt>
                <c:pt idx="2101">
                  <c:v>20.866221790000001</c:v>
                </c:pt>
                <c:pt idx="2102">
                  <c:v>20.87615379</c:v>
                </c:pt>
                <c:pt idx="2103">
                  <c:v>20.886085789999999</c:v>
                </c:pt>
                <c:pt idx="2104">
                  <c:v>20.896016790000001</c:v>
                </c:pt>
                <c:pt idx="2105">
                  <c:v>20.90594879</c:v>
                </c:pt>
                <c:pt idx="2106">
                  <c:v>20.915880789999999</c:v>
                </c:pt>
                <c:pt idx="2107">
                  <c:v>20.925811790000001</c:v>
                </c:pt>
                <c:pt idx="2108">
                  <c:v>20.93574379</c:v>
                </c:pt>
                <c:pt idx="2109">
                  <c:v>20.945675789999999</c:v>
                </c:pt>
                <c:pt idx="2110">
                  <c:v>20.955606790000001</c:v>
                </c:pt>
                <c:pt idx="2111">
                  <c:v>20.96553879</c:v>
                </c:pt>
                <c:pt idx="2112">
                  <c:v>20.975470789999999</c:v>
                </c:pt>
                <c:pt idx="2113">
                  <c:v>20.985401790000001</c:v>
                </c:pt>
                <c:pt idx="2114">
                  <c:v>20.99533379</c:v>
                </c:pt>
                <c:pt idx="2115">
                  <c:v>21.005265789999999</c:v>
                </c:pt>
                <c:pt idx="2116">
                  <c:v>21.015197789999998</c:v>
                </c:pt>
                <c:pt idx="2117">
                  <c:v>21.02512879</c:v>
                </c:pt>
                <c:pt idx="2118">
                  <c:v>21.035060789999999</c:v>
                </c:pt>
                <c:pt idx="2119">
                  <c:v>21.044992789999998</c:v>
                </c:pt>
                <c:pt idx="2120">
                  <c:v>21.05492379</c:v>
                </c:pt>
                <c:pt idx="2121">
                  <c:v>21.064855789999999</c:v>
                </c:pt>
                <c:pt idx="2122">
                  <c:v>21.074787789999998</c:v>
                </c:pt>
                <c:pt idx="2123">
                  <c:v>21.08471879</c:v>
                </c:pt>
                <c:pt idx="2124">
                  <c:v>21.094650789999999</c:v>
                </c:pt>
                <c:pt idx="2125">
                  <c:v>21.104582789999998</c:v>
                </c:pt>
                <c:pt idx="2126">
                  <c:v>21.11451379</c:v>
                </c:pt>
                <c:pt idx="2127">
                  <c:v>21.124445789999999</c:v>
                </c:pt>
                <c:pt idx="2128">
                  <c:v>21.134377789999998</c:v>
                </c:pt>
                <c:pt idx="2129">
                  <c:v>21.144309790000001</c:v>
                </c:pt>
                <c:pt idx="2130">
                  <c:v>21.154240789999999</c:v>
                </c:pt>
                <c:pt idx="2131">
                  <c:v>21.164172789999999</c:v>
                </c:pt>
                <c:pt idx="2132">
                  <c:v>21.174104790000001</c:v>
                </c:pt>
                <c:pt idx="2133">
                  <c:v>21.184035789999999</c:v>
                </c:pt>
                <c:pt idx="2134">
                  <c:v>21.193967789999999</c:v>
                </c:pt>
                <c:pt idx="2135">
                  <c:v>21.203899790000001</c:v>
                </c:pt>
                <c:pt idx="2136">
                  <c:v>21.213830789999999</c:v>
                </c:pt>
                <c:pt idx="2137">
                  <c:v>21.223762789999999</c:v>
                </c:pt>
                <c:pt idx="2138">
                  <c:v>21.233694790000001</c:v>
                </c:pt>
                <c:pt idx="2139">
                  <c:v>21.243625789999999</c:v>
                </c:pt>
                <c:pt idx="2140">
                  <c:v>21.253557789999999</c:v>
                </c:pt>
                <c:pt idx="2141">
                  <c:v>21.263489790000001</c:v>
                </c:pt>
                <c:pt idx="2142">
                  <c:v>21.27342179</c:v>
                </c:pt>
                <c:pt idx="2143">
                  <c:v>21.283352789999999</c:v>
                </c:pt>
                <c:pt idx="2144">
                  <c:v>21.293284790000001</c:v>
                </c:pt>
                <c:pt idx="2145">
                  <c:v>21.30321679</c:v>
                </c:pt>
                <c:pt idx="2146">
                  <c:v>21.313147789999999</c:v>
                </c:pt>
                <c:pt idx="2147">
                  <c:v>21.323079790000001</c:v>
                </c:pt>
                <c:pt idx="2148">
                  <c:v>21.33301179</c:v>
                </c:pt>
                <c:pt idx="2149">
                  <c:v>21.342942789999999</c:v>
                </c:pt>
                <c:pt idx="2150">
                  <c:v>21.352874790000001</c:v>
                </c:pt>
                <c:pt idx="2151">
                  <c:v>21.36280679</c:v>
                </c:pt>
                <c:pt idx="2152">
                  <c:v>21.37273879</c:v>
                </c:pt>
                <c:pt idx="2153">
                  <c:v>21.382669790000001</c:v>
                </c:pt>
                <c:pt idx="2154">
                  <c:v>21.392601790000001</c:v>
                </c:pt>
                <c:pt idx="2155">
                  <c:v>21.40253379</c:v>
                </c:pt>
                <c:pt idx="2156">
                  <c:v>21.412464790000001</c:v>
                </c:pt>
                <c:pt idx="2157">
                  <c:v>21.422396790000001</c:v>
                </c:pt>
                <c:pt idx="2158">
                  <c:v>21.43232879</c:v>
                </c:pt>
                <c:pt idx="2159">
                  <c:v>21.442259790000001</c:v>
                </c:pt>
                <c:pt idx="2160">
                  <c:v>21.452191790000001</c:v>
                </c:pt>
                <c:pt idx="2161">
                  <c:v>21.46212379</c:v>
                </c:pt>
                <c:pt idx="2162">
                  <c:v>21.472054790000001</c:v>
                </c:pt>
                <c:pt idx="2163">
                  <c:v>21.48198713</c:v>
                </c:pt>
                <c:pt idx="2164">
                  <c:v>21.491919129999999</c:v>
                </c:pt>
                <c:pt idx="2165">
                  <c:v>21.501851129999999</c:v>
                </c:pt>
                <c:pt idx="2166">
                  <c:v>21.51178213</c:v>
                </c:pt>
                <c:pt idx="2167">
                  <c:v>21.521714129999999</c:v>
                </c:pt>
                <c:pt idx="2168">
                  <c:v>21.531646129999999</c:v>
                </c:pt>
                <c:pt idx="2169">
                  <c:v>21.54157713</c:v>
                </c:pt>
                <c:pt idx="2170">
                  <c:v>21.551509129999999</c:v>
                </c:pt>
                <c:pt idx="2171">
                  <c:v>21.561441129999999</c:v>
                </c:pt>
                <c:pt idx="2172">
                  <c:v>21.57137213</c:v>
                </c:pt>
                <c:pt idx="2173">
                  <c:v>21.581304129999999</c:v>
                </c:pt>
                <c:pt idx="2174">
                  <c:v>21.591236129999999</c:v>
                </c:pt>
                <c:pt idx="2175">
                  <c:v>21.601168130000001</c:v>
                </c:pt>
                <c:pt idx="2176">
                  <c:v>21.611099129999999</c:v>
                </c:pt>
                <c:pt idx="2177">
                  <c:v>21.621031129999999</c:v>
                </c:pt>
                <c:pt idx="2178">
                  <c:v>21.630963130000001</c:v>
                </c:pt>
                <c:pt idx="2179">
                  <c:v>21.64089413</c:v>
                </c:pt>
                <c:pt idx="2180">
                  <c:v>21.650826129999999</c:v>
                </c:pt>
                <c:pt idx="2181">
                  <c:v>21.660758130000001</c:v>
                </c:pt>
                <c:pt idx="2182">
                  <c:v>21.67068913</c:v>
                </c:pt>
                <c:pt idx="2183">
                  <c:v>21.680621129999999</c:v>
                </c:pt>
                <c:pt idx="2184">
                  <c:v>21.690553130000001</c:v>
                </c:pt>
                <c:pt idx="2185">
                  <c:v>21.700485130000001</c:v>
                </c:pt>
                <c:pt idx="2186">
                  <c:v>21.710416129999999</c:v>
                </c:pt>
                <c:pt idx="2187">
                  <c:v>21.720348130000001</c:v>
                </c:pt>
                <c:pt idx="2188">
                  <c:v>21.730280130000001</c:v>
                </c:pt>
                <c:pt idx="2189">
                  <c:v>21.740211129999999</c:v>
                </c:pt>
                <c:pt idx="2190">
                  <c:v>21.750143130000001</c:v>
                </c:pt>
                <c:pt idx="2191">
                  <c:v>21.760075130000001</c:v>
                </c:pt>
                <c:pt idx="2192">
                  <c:v>21.77000713</c:v>
                </c:pt>
                <c:pt idx="2193">
                  <c:v>21.779938130000001</c:v>
                </c:pt>
                <c:pt idx="2194">
                  <c:v>21.789870130000001</c:v>
                </c:pt>
                <c:pt idx="2195">
                  <c:v>21.79980213</c:v>
                </c:pt>
                <c:pt idx="2196">
                  <c:v>21.809733130000001</c:v>
                </c:pt>
                <c:pt idx="2197">
                  <c:v>21.819665130000001</c:v>
                </c:pt>
                <c:pt idx="2198">
                  <c:v>21.82959713</c:v>
                </c:pt>
                <c:pt idx="2199">
                  <c:v>21.839528130000001</c:v>
                </c:pt>
                <c:pt idx="2200">
                  <c:v>21.849460130000001</c:v>
                </c:pt>
                <c:pt idx="2201">
                  <c:v>21.859392119999999</c:v>
                </c:pt>
                <c:pt idx="2202">
                  <c:v>21.869324129999999</c:v>
                </c:pt>
                <c:pt idx="2203">
                  <c:v>21.879255130000001</c:v>
                </c:pt>
                <c:pt idx="2204">
                  <c:v>21.88918713</c:v>
                </c:pt>
                <c:pt idx="2205">
                  <c:v>21.899119129999999</c:v>
                </c:pt>
                <c:pt idx="2206">
                  <c:v>21.909050130000001</c:v>
                </c:pt>
                <c:pt idx="2207">
                  <c:v>21.91898213</c:v>
                </c:pt>
                <c:pt idx="2208">
                  <c:v>21.928914129999999</c:v>
                </c:pt>
                <c:pt idx="2209">
                  <c:v>21.938845130000001</c:v>
                </c:pt>
                <c:pt idx="2210">
                  <c:v>21.94877713</c:v>
                </c:pt>
                <c:pt idx="2211">
                  <c:v>21.958709120000002</c:v>
                </c:pt>
                <c:pt idx="2212">
                  <c:v>21.968641130000002</c:v>
                </c:pt>
                <c:pt idx="2213">
                  <c:v>21.97857213</c:v>
                </c:pt>
                <c:pt idx="2214">
                  <c:v>21.988504129999999</c:v>
                </c:pt>
                <c:pt idx="2215">
                  <c:v>21.998436130000002</c:v>
                </c:pt>
                <c:pt idx="2216">
                  <c:v>22.00836713</c:v>
                </c:pt>
                <c:pt idx="2217">
                  <c:v>22.018299129999999</c:v>
                </c:pt>
                <c:pt idx="2218">
                  <c:v>22.028231130000002</c:v>
                </c:pt>
                <c:pt idx="2219">
                  <c:v>22.038163130000001</c:v>
                </c:pt>
                <c:pt idx="2220">
                  <c:v>22.048094129999999</c:v>
                </c:pt>
                <c:pt idx="2221">
                  <c:v>22.058026120000001</c:v>
                </c:pt>
                <c:pt idx="2222">
                  <c:v>22.067958130000001</c:v>
                </c:pt>
                <c:pt idx="2223">
                  <c:v>22.077889129999999</c:v>
                </c:pt>
                <c:pt idx="2224">
                  <c:v>22.087821129999998</c:v>
                </c:pt>
                <c:pt idx="2225">
                  <c:v>22.097753130000001</c:v>
                </c:pt>
                <c:pt idx="2226">
                  <c:v>22.107684129999999</c:v>
                </c:pt>
                <c:pt idx="2227">
                  <c:v>22.117616129999998</c:v>
                </c:pt>
                <c:pt idx="2228">
                  <c:v>22.127548130000001</c:v>
                </c:pt>
                <c:pt idx="2229">
                  <c:v>22.13748013</c:v>
                </c:pt>
                <c:pt idx="2230">
                  <c:v>22.147411129999998</c:v>
                </c:pt>
                <c:pt idx="2231">
                  <c:v>22.15734312</c:v>
                </c:pt>
                <c:pt idx="2232">
                  <c:v>22.16727513</c:v>
                </c:pt>
                <c:pt idx="2233">
                  <c:v>22.177206129999998</c:v>
                </c:pt>
                <c:pt idx="2234">
                  <c:v>22.187138130000001</c:v>
                </c:pt>
                <c:pt idx="2235">
                  <c:v>22.19707013</c:v>
                </c:pt>
                <c:pt idx="2236">
                  <c:v>22.207002129999999</c:v>
                </c:pt>
                <c:pt idx="2237">
                  <c:v>22.216933130000001</c:v>
                </c:pt>
                <c:pt idx="2238">
                  <c:v>22.22686513</c:v>
                </c:pt>
                <c:pt idx="2239">
                  <c:v>22.236797129999999</c:v>
                </c:pt>
                <c:pt idx="2240">
                  <c:v>22.246728130000001</c:v>
                </c:pt>
                <c:pt idx="2241">
                  <c:v>22.25666013</c:v>
                </c:pt>
                <c:pt idx="2242">
                  <c:v>22.266592129999999</c:v>
                </c:pt>
                <c:pt idx="2243">
                  <c:v>22.276523130000001</c:v>
                </c:pt>
                <c:pt idx="2244">
                  <c:v>22.28645513</c:v>
                </c:pt>
                <c:pt idx="2245">
                  <c:v>22.296387129999999</c:v>
                </c:pt>
                <c:pt idx="2246">
                  <c:v>22.306319129999999</c:v>
                </c:pt>
                <c:pt idx="2247">
                  <c:v>22.31625013</c:v>
                </c:pt>
                <c:pt idx="2248">
                  <c:v>22.326182129999999</c:v>
                </c:pt>
                <c:pt idx="2249">
                  <c:v>22.336114129999999</c:v>
                </c:pt>
                <c:pt idx="2250">
                  <c:v>22.346045119999999</c:v>
                </c:pt>
                <c:pt idx="2251">
                  <c:v>22.355977129999999</c:v>
                </c:pt>
                <c:pt idx="2252">
                  <c:v>22.365909129999999</c:v>
                </c:pt>
                <c:pt idx="2253">
                  <c:v>22.375841130000001</c:v>
                </c:pt>
                <c:pt idx="2254">
                  <c:v>22.385772129999999</c:v>
                </c:pt>
                <c:pt idx="2255">
                  <c:v>22.395704129999999</c:v>
                </c:pt>
                <c:pt idx="2256">
                  <c:v>22.405636130000001</c:v>
                </c:pt>
                <c:pt idx="2257">
                  <c:v>22.415567129999999</c:v>
                </c:pt>
                <c:pt idx="2258">
                  <c:v>22.425499129999999</c:v>
                </c:pt>
                <c:pt idx="2259">
                  <c:v>22.435431130000001</c:v>
                </c:pt>
                <c:pt idx="2260">
                  <c:v>22.44536313</c:v>
                </c:pt>
                <c:pt idx="2261">
                  <c:v>22.455294129999999</c:v>
                </c:pt>
                <c:pt idx="2262">
                  <c:v>22.465226130000001</c:v>
                </c:pt>
                <c:pt idx="2263">
                  <c:v>22.475158130000001</c:v>
                </c:pt>
                <c:pt idx="2264">
                  <c:v>22.485088879999999</c:v>
                </c:pt>
                <c:pt idx="2265">
                  <c:v>22.495020879999998</c:v>
                </c:pt>
                <c:pt idx="2266">
                  <c:v>22.504952880000001</c:v>
                </c:pt>
                <c:pt idx="2267">
                  <c:v>22.51488488</c:v>
                </c:pt>
                <c:pt idx="2268">
                  <c:v>22.524815879999998</c:v>
                </c:pt>
                <c:pt idx="2269">
                  <c:v>22.534747880000001</c:v>
                </c:pt>
                <c:pt idx="2270">
                  <c:v>22.54467988</c:v>
                </c:pt>
                <c:pt idx="2271">
                  <c:v>22.554610879999998</c:v>
                </c:pt>
                <c:pt idx="2272">
                  <c:v>22.56454287</c:v>
                </c:pt>
                <c:pt idx="2273">
                  <c:v>22.57447488</c:v>
                </c:pt>
                <c:pt idx="2274">
                  <c:v>22.58440688</c:v>
                </c:pt>
                <c:pt idx="2275">
                  <c:v>22.594337880000001</c:v>
                </c:pt>
                <c:pt idx="2276">
                  <c:v>22.60426988</c:v>
                </c:pt>
                <c:pt idx="2277">
                  <c:v>22.61420188</c:v>
                </c:pt>
                <c:pt idx="2278">
                  <c:v>22.624132880000001</c:v>
                </c:pt>
                <c:pt idx="2279">
                  <c:v>22.63406488</c:v>
                </c:pt>
                <c:pt idx="2280">
                  <c:v>22.64399688</c:v>
                </c:pt>
                <c:pt idx="2281">
                  <c:v>22.653928879999999</c:v>
                </c:pt>
                <c:pt idx="2282">
                  <c:v>22.66385987</c:v>
                </c:pt>
                <c:pt idx="2283">
                  <c:v>22.67379188</c:v>
                </c:pt>
                <c:pt idx="2284">
                  <c:v>22.683723879999999</c:v>
                </c:pt>
                <c:pt idx="2285">
                  <c:v>22.69365488</c:v>
                </c:pt>
                <c:pt idx="2286">
                  <c:v>22.70358688</c:v>
                </c:pt>
                <c:pt idx="2287">
                  <c:v>22.713518879999999</c:v>
                </c:pt>
                <c:pt idx="2288">
                  <c:v>22.723450880000001</c:v>
                </c:pt>
                <c:pt idx="2289">
                  <c:v>22.73338188</c:v>
                </c:pt>
                <c:pt idx="2290">
                  <c:v>22.743313879999999</c:v>
                </c:pt>
                <c:pt idx="2291">
                  <c:v>22.753245880000001</c:v>
                </c:pt>
                <c:pt idx="2292">
                  <c:v>22.763177880000001</c:v>
                </c:pt>
                <c:pt idx="2293">
                  <c:v>22.773108879999999</c:v>
                </c:pt>
                <c:pt idx="2294">
                  <c:v>22.783040880000001</c:v>
                </c:pt>
                <c:pt idx="2295">
                  <c:v>22.792972880000001</c:v>
                </c:pt>
                <c:pt idx="2296">
                  <c:v>22.802903879999999</c:v>
                </c:pt>
                <c:pt idx="2297">
                  <c:v>22.812835880000002</c:v>
                </c:pt>
                <c:pt idx="2298">
                  <c:v>22.822767880000001</c:v>
                </c:pt>
                <c:pt idx="2299">
                  <c:v>22.83269988</c:v>
                </c:pt>
                <c:pt idx="2300">
                  <c:v>22.842630880000002</c:v>
                </c:pt>
                <c:pt idx="2301">
                  <c:v>22.852562880000001</c:v>
                </c:pt>
                <c:pt idx="2302">
                  <c:v>22.86249488</c:v>
                </c:pt>
                <c:pt idx="2303">
                  <c:v>22.872425880000002</c:v>
                </c:pt>
                <c:pt idx="2304">
                  <c:v>22.882357880000001</c:v>
                </c:pt>
                <c:pt idx="2305">
                  <c:v>22.89228988</c:v>
                </c:pt>
                <c:pt idx="2306">
                  <c:v>22.902221879999999</c:v>
                </c:pt>
                <c:pt idx="2307">
                  <c:v>22.912152880000001</c:v>
                </c:pt>
                <c:pt idx="2308">
                  <c:v>22.92208488</c:v>
                </c:pt>
                <c:pt idx="2309">
                  <c:v>22.932016879999999</c:v>
                </c:pt>
                <c:pt idx="2310">
                  <c:v>22.941947880000001</c:v>
                </c:pt>
                <c:pt idx="2311">
                  <c:v>22.95187988</c:v>
                </c:pt>
                <c:pt idx="2312">
                  <c:v>22.961811879999999</c:v>
                </c:pt>
                <c:pt idx="2313">
                  <c:v>22.971743879999998</c:v>
                </c:pt>
                <c:pt idx="2314">
                  <c:v>22.98167488</c:v>
                </c:pt>
                <c:pt idx="2315">
                  <c:v>22.991606879999999</c:v>
                </c:pt>
                <c:pt idx="2316">
                  <c:v>23.001538879999998</c:v>
                </c:pt>
                <c:pt idx="2317">
                  <c:v>23.011470880000001</c:v>
                </c:pt>
                <c:pt idx="2318">
                  <c:v>23.021401879999999</c:v>
                </c:pt>
                <c:pt idx="2319">
                  <c:v>23.031333879999998</c:v>
                </c:pt>
                <c:pt idx="2320">
                  <c:v>23.041265880000001</c:v>
                </c:pt>
                <c:pt idx="2321">
                  <c:v>23.051196879999999</c:v>
                </c:pt>
                <c:pt idx="2322">
                  <c:v>23.061128879999998</c:v>
                </c:pt>
                <c:pt idx="2323">
                  <c:v>23.071060880000001</c:v>
                </c:pt>
                <c:pt idx="2324">
                  <c:v>23.08099288</c:v>
                </c:pt>
                <c:pt idx="2325">
                  <c:v>23.090923879999998</c:v>
                </c:pt>
                <c:pt idx="2326">
                  <c:v>23.100855880000001</c:v>
                </c:pt>
                <c:pt idx="2327">
                  <c:v>23.11078788</c:v>
                </c:pt>
                <c:pt idx="2328">
                  <c:v>23.120719879999999</c:v>
                </c:pt>
                <c:pt idx="2329">
                  <c:v>23.130650880000001</c:v>
                </c:pt>
                <c:pt idx="2330">
                  <c:v>23.140582869999999</c:v>
                </c:pt>
                <c:pt idx="2331">
                  <c:v>23.150514879999999</c:v>
                </c:pt>
                <c:pt idx="2332">
                  <c:v>23.160445880000001</c:v>
                </c:pt>
                <c:pt idx="2333">
                  <c:v>23.17037788</c:v>
                </c:pt>
                <c:pt idx="2334">
                  <c:v>23.180309879999999</c:v>
                </c:pt>
                <c:pt idx="2335">
                  <c:v>23.190241879999999</c:v>
                </c:pt>
                <c:pt idx="2336">
                  <c:v>23.20017288</c:v>
                </c:pt>
                <c:pt idx="2337">
                  <c:v>23.210104879999999</c:v>
                </c:pt>
                <c:pt idx="2338">
                  <c:v>23.220036879999999</c:v>
                </c:pt>
                <c:pt idx="2339">
                  <c:v>23.22996788</c:v>
                </c:pt>
                <c:pt idx="2340">
                  <c:v>23.239899869999999</c:v>
                </c:pt>
                <c:pt idx="2341">
                  <c:v>23.249831879999999</c:v>
                </c:pt>
                <c:pt idx="2342">
                  <c:v>23.259763880000001</c:v>
                </c:pt>
                <c:pt idx="2343">
                  <c:v>23.269694879999999</c:v>
                </c:pt>
                <c:pt idx="2344">
                  <c:v>23.279626879999999</c:v>
                </c:pt>
                <c:pt idx="2345">
                  <c:v>23.289558880000001</c:v>
                </c:pt>
                <c:pt idx="2346">
                  <c:v>23.29949088</c:v>
                </c:pt>
                <c:pt idx="2347">
                  <c:v>23.309421879999999</c:v>
                </c:pt>
                <c:pt idx="2348">
                  <c:v>23.319353880000001</c:v>
                </c:pt>
                <c:pt idx="2349">
                  <c:v>23.32928588</c:v>
                </c:pt>
                <c:pt idx="2350">
                  <c:v>23.339216870000001</c:v>
                </c:pt>
                <c:pt idx="2351">
                  <c:v>23.349148880000001</c:v>
                </c:pt>
                <c:pt idx="2352">
                  <c:v>23.35908088</c:v>
                </c:pt>
                <c:pt idx="2353">
                  <c:v>23.36901288</c:v>
                </c:pt>
                <c:pt idx="2354">
                  <c:v>23.378943880000001</c:v>
                </c:pt>
                <c:pt idx="2355">
                  <c:v>23.388875880000001</c:v>
                </c:pt>
                <c:pt idx="2356">
                  <c:v>23.39880788</c:v>
                </c:pt>
                <c:pt idx="2357">
                  <c:v>23.408739879999999</c:v>
                </c:pt>
                <c:pt idx="2358">
                  <c:v>23.418670880000001</c:v>
                </c:pt>
                <c:pt idx="2359">
                  <c:v>23.42860288</c:v>
                </c:pt>
                <c:pt idx="2360">
                  <c:v>23.438534879999999</c:v>
                </c:pt>
                <c:pt idx="2361">
                  <c:v>23.448465880000001</c:v>
                </c:pt>
                <c:pt idx="2362">
                  <c:v>23.45839788</c:v>
                </c:pt>
                <c:pt idx="2363">
                  <c:v>23.468329879999999</c:v>
                </c:pt>
                <c:pt idx="2364">
                  <c:v>23.478261880000002</c:v>
                </c:pt>
                <c:pt idx="2365">
                  <c:v>23.4881925</c:v>
                </c:pt>
                <c:pt idx="2366">
                  <c:v>23.498124499999999</c:v>
                </c:pt>
                <c:pt idx="2367">
                  <c:v>23.508056499999999</c:v>
                </c:pt>
                <c:pt idx="2368">
                  <c:v>23.517988500000001</c:v>
                </c:pt>
                <c:pt idx="2369">
                  <c:v>23.527919499999999</c:v>
                </c:pt>
                <c:pt idx="2370">
                  <c:v>23.537851499999999</c:v>
                </c:pt>
                <c:pt idx="2371">
                  <c:v>23.547783500000001</c:v>
                </c:pt>
                <c:pt idx="2372">
                  <c:v>23.5577155</c:v>
                </c:pt>
                <c:pt idx="2373">
                  <c:v>23.567646499999999</c:v>
                </c:pt>
                <c:pt idx="2374">
                  <c:v>23.577578500000001</c:v>
                </c:pt>
                <c:pt idx="2375">
                  <c:v>23.5875105</c:v>
                </c:pt>
                <c:pt idx="2376">
                  <c:v>23.597441499999999</c:v>
                </c:pt>
                <c:pt idx="2377">
                  <c:v>23.607373500000001</c:v>
                </c:pt>
                <c:pt idx="2378">
                  <c:v>23.617305500000001</c:v>
                </c:pt>
                <c:pt idx="2379">
                  <c:v>23.6272375</c:v>
                </c:pt>
                <c:pt idx="2380">
                  <c:v>23.637168500000001</c:v>
                </c:pt>
                <c:pt idx="2381">
                  <c:v>23.647100500000001</c:v>
                </c:pt>
                <c:pt idx="2382">
                  <c:v>23.6570325</c:v>
                </c:pt>
                <c:pt idx="2383">
                  <c:v>23.666964499999999</c:v>
                </c:pt>
                <c:pt idx="2384">
                  <c:v>23.676895500000001</c:v>
                </c:pt>
                <c:pt idx="2385">
                  <c:v>23.6868275</c:v>
                </c:pt>
                <c:pt idx="2386">
                  <c:v>23.696759499999999</c:v>
                </c:pt>
                <c:pt idx="2387">
                  <c:v>23.706691500000002</c:v>
                </c:pt>
                <c:pt idx="2388">
                  <c:v>23.7166225</c:v>
                </c:pt>
                <c:pt idx="2389">
                  <c:v>23.726554499999999</c:v>
                </c:pt>
                <c:pt idx="2390">
                  <c:v>23.736486500000002</c:v>
                </c:pt>
                <c:pt idx="2391">
                  <c:v>23.7464175</c:v>
                </c:pt>
                <c:pt idx="2392">
                  <c:v>23.756349499999999</c:v>
                </c:pt>
                <c:pt idx="2393">
                  <c:v>23.766281500000002</c:v>
                </c:pt>
                <c:pt idx="2394">
                  <c:v>23.776213500000001</c:v>
                </c:pt>
                <c:pt idx="2395">
                  <c:v>23.786144499999999</c:v>
                </c:pt>
                <c:pt idx="2396">
                  <c:v>23.796076500000002</c:v>
                </c:pt>
                <c:pt idx="2397">
                  <c:v>23.806008500000001</c:v>
                </c:pt>
                <c:pt idx="2398">
                  <c:v>23.8159405</c:v>
                </c:pt>
                <c:pt idx="2399">
                  <c:v>23.825871500000002</c:v>
                </c:pt>
                <c:pt idx="2400">
                  <c:v>23.835803500000001</c:v>
                </c:pt>
                <c:pt idx="2401">
                  <c:v>23.8457355</c:v>
                </c:pt>
                <c:pt idx="2402">
                  <c:v>23.855667499999999</c:v>
                </c:pt>
                <c:pt idx="2403">
                  <c:v>23.865598500000001</c:v>
                </c:pt>
                <c:pt idx="2404">
                  <c:v>23.8755305</c:v>
                </c:pt>
                <c:pt idx="2405">
                  <c:v>23.885462499999999</c:v>
                </c:pt>
                <c:pt idx="2406">
                  <c:v>23.895393500000001</c:v>
                </c:pt>
                <c:pt idx="2407">
                  <c:v>23.9053255</c:v>
                </c:pt>
                <c:pt idx="2408">
                  <c:v>23.915257499999999</c:v>
                </c:pt>
                <c:pt idx="2409">
                  <c:v>23.925189499999998</c:v>
                </c:pt>
                <c:pt idx="2410">
                  <c:v>23.9351205</c:v>
                </c:pt>
                <c:pt idx="2411">
                  <c:v>23.945052499999999</c:v>
                </c:pt>
                <c:pt idx="2412">
                  <c:v>23.954984499999998</c:v>
                </c:pt>
                <c:pt idx="2413">
                  <c:v>23.964916500000001</c:v>
                </c:pt>
                <c:pt idx="2414">
                  <c:v>23.974847499999999</c:v>
                </c:pt>
                <c:pt idx="2415">
                  <c:v>23.984779499999998</c:v>
                </c:pt>
                <c:pt idx="2416">
                  <c:v>23.994711500000001</c:v>
                </c:pt>
                <c:pt idx="2417">
                  <c:v>24.0046435</c:v>
                </c:pt>
                <c:pt idx="2418">
                  <c:v>24.014574499999998</c:v>
                </c:pt>
                <c:pt idx="2419">
                  <c:v>24.024506500000001</c:v>
                </c:pt>
                <c:pt idx="2420">
                  <c:v>24.0344385</c:v>
                </c:pt>
                <c:pt idx="2421">
                  <c:v>24.044370499999999</c:v>
                </c:pt>
                <c:pt idx="2422">
                  <c:v>24.054301500000001</c:v>
                </c:pt>
                <c:pt idx="2423">
                  <c:v>24.0642335</c:v>
                </c:pt>
                <c:pt idx="2424">
                  <c:v>24.074165499999999</c:v>
                </c:pt>
                <c:pt idx="2425">
                  <c:v>24.084097499999999</c:v>
                </c:pt>
                <c:pt idx="2426">
                  <c:v>24.0940285</c:v>
                </c:pt>
                <c:pt idx="2427">
                  <c:v>24.103960499999999</c:v>
                </c:pt>
                <c:pt idx="2428">
                  <c:v>24.113892499999999</c:v>
                </c:pt>
                <c:pt idx="2429">
                  <c:v>24.1238235</c:v>
                </c:pt>
                <c:pt idx="2430">
                  <c:v>24.133755499999999</c:v>
                </c:pt>
                <c:pt idx="2431">
                  <c:v>24.143687499999999</c:v>
                </c:pt>
                <c:pt idx="2432">
                  <c:v>24.153619500000001</c:v>
                </c:pt>
                <c:pt idx="2433">
                  <c:v>24.163550499999999</c:v>
                </c:pt>
                <c:pt idx="2434">
                  <c:v>24.173482499999999</c:v>
                </c:pt>
                <c:pt idx="2435">
                  <c:v>24.183414500000001</c:v>
                </c:pt>
                <c:pt idx="2436">
                  <c:v>24.193346500000001</c:v>
                </c:pt>
                <c:pt idx="2437">
                  <c:v>24.203277499999999</c:v>
                </c:pt>
                <c:pt idx="2438">
                  <c:v>24.213209500000001</c:v>
                </c:pt>
                <c:pt idx="2439">
                  <c:v>24.223141500000001</c:v>
                </c:pt>
                <c:pt idx="2440">
                  <c:v>24.2330735</c:v>
                </c:pt>
                <c:pt idx="2441">
                  <c:v>24.243004500000001</c:v>
                </c:pt>
                <c:pt idx="2442">
                  <c:v>24.252936500000001</c:v>
                </c:pt>
                <c:pt idx="2443">
                  <c:v>24.2628685</c:v>
                </c:pt>
                <c:pt idx="2444">
                  <c:v>24.272800499999999</c:v>
                </c:pt>
                <c:pt idx="2445">
                  <c:v>24.282731500000001</c:v>
                </c:pt>
                <c:pt idx="2446">
                  <c:v>24.2926635</c:v>
                </c:pt>
                <c:pt idx="2447">
                  <c:v>24.302595499999999</c:v>
                </c:pt>
                <c:pt idx="2448">
                  <c:v>24.312527500000002</c:v>
                </c:pt>
                <c:pt idx="2449">
                  <c:v>24.3224585</c:v>
                </c:pt>
                <c:pt idx="2450">
                  <c:v>24.332390499999999</c:v>
                </c:pt>
                <c:pt idx="2451">
                  <c:v>24.342322500000002</c:v>
                </c:pt>
                <c:pt idx="2452">
                  <c:v>24.352254500000001</c:v>
                </c:pt>
                <c:pt idx="2453">
                  <c:v>24.362185499999999</c:v>
                </c:pt>
                <c:pt idx="2454">
                  <c:v>24.372117500000002</c:v>
                </c:pt>
                <c:pt idx="2455">
                  <c:v>24.382049500000001</c:v>
                </c:pt>
                <c:pt idx="2456">
                  <c:v>24.3919815</c:v>
                </c:pt>
                <c:pt idx="2457">
                  <c:v>24.401913499999999</c:v>
                </c:pt>
                <c:pt idx="2458">
                  <c:v>24.411844500000001</c:v>
                </c:pt>
                <c:pt idx="2459">
                  <c:v>24.4217765</c:v>
                </c:pt>
                <c:pt idx="2460">
                  <c:v>24.431708499999999</c:v>
                </c:pt>
                <c:pt idx="2461">
                  <c:v>24.441640499999998</c:v>
                </c:pt>
                <c:pt idx="2462">
                  <c:v>24.4515715</c:v>
                </c:pt>
                <c:pt idx="2463">
                  <c:v>24.461503499999999</c:v>
                </c:pt>
                <c:pt idx="2464">
                  <c:v>24.471435499999998</c:v>
                </c:pt>
                <c:pt idx="2465">
                  <c:v>24.481367500000001</c:v>
                </c:pt>
                <c:pt idx="2466">
                  <c:v>24.491299250000001</c:v>
                </c:pt>
                <c:pt idx="2467">
                  <c:v>24.50123125</c:v>
                </c:pt>
                <c:pt idx="2468">
                  <c:v>24.511163249999999</c:v>
                </c:pt>
                <c:pt idx="2469">
                  <c:v>24.521095249999998</c:v>
                </c:pt>
                <c:pt idx="2470">
                  <c:v>24.53102625</c:v>
                </c:pt>
                <c:pt idx="2471">
                  <c:v>24.540958249999999</c:v>
                </c:pt>
                <c:pt idx="2472">
                  <c:v>24.550890249999998</c:v>
                </c:pt>
                <c:pt idx="2473">
                  <c:v>24.560822250000001</c:v>
                </c:pt>
                <c:pt idx="2474">
                  <c:v>24.57075425</c:v>
                </c:pt>
                <c:pt idx="2475">
                  <c:v>24.580685249999998</c:v>
                </c:pt>
                <c:pt idx="2476">
                  <c:v>24.590617250000001</c:v>
                </c:pt>
                <c:pt idx="2477">
                  <c:v>24.60054925</c:v>
                </c:pt>
                <c:pt idx="2478">
                  <c:v>24.610481249999999</c:v>
                </c:pt>
                <c:pt idx="2479">
                  <c:v>24.620412250000001</c:v>
                </c:pt>
                <c:pt idx="2480">
                  <c:v>24.63034425</c:v>
                </c:pt>
                <c:pt idx="2481">
                  <c:v>24.640276249999999</c:v>
                </c:pt>
                <c:pt idx="2482">
                  <c:v>24.650208249999999</c:v>
                </c:pt>
                <c:pt idx="2483">
                  <c:v>24.66013925</c:v>
                </c:pt>
                <c:pt idx="2484">
                  <c:v>24.670071249999999</c:v>
                </c:pt>
                <c:pt idx="2485">
                  <c:v>24.680003249999999</c:v>
                </c:pt>
                <c:pt idx="2486">
                  <c:v>24.689935250000001</c:v>
                </c:pt>
                <c:pt idx="2487">
                  <c:v>24.69986725</c:v>
                </c:pt>
                <c:pt idx="2488">
                  <c:v>24.709798249999999</c:v>
                </c:pt>
                <c:pt idx="2489">
                  <c:v>24.719730250000001</c:v>
                </c:pt>
                <c:pt idx="2490">
                  <c:v>24.729662250000001</c:v>
                </c:pt>
                <c:pt idx="2491">
                  <c:v>24.73959425</c:v>
                </c:pt>
                <c:pt idx="2492">
                  <c:v>24.749525250000001</c:v>
                </c:pt>
                <c:pt idx="2493">
                  <c:v>24.759457250000001</c:v>
                </c:pt>
                <c:pt idx="2494">
                  <c:v>24.76938925</c:v>
                </c:pt>
                <c:pt idx="2495">
                  <c:v>24.779321249999999</c:v>
                </c:pt>
                <c:pt idx="2496">
                  <c:v>24.789253250000002</c:v>
                </c:pt>
                <c:pt idx="2497">
                  <c:v>24.79918425</c:v>
                </c:pt>
                <c:pt idx="2498">
                  <c:v>24.809116249999999</c:v>
                </c:pt>
                <c:pt idx="2499">
                  <c:v>24.819048250000002</c:v>
                </c:pt>
                <c:pt idx="2500">
                  <c:v>24.828980250000001</c:v>
                </c:pt>
                <c:pt idx="2501">
                  <c:v>24.838911249999999</c:v>
                </c:pt>
                <c:pt idx="2502">
                  <c:v>24.848843250000002</c:v>
                </c:pt>
                <c:pt idx="2503">
                  <c:v>24.858775250000001</c:v>
                </c:pt>
                <c:pt idx="2504">
                  <c:v>24.86870725</c:v>
                </c:pt>
                <c:pt idx="2505">
                  <c:v>24.878639249999999</c:v>
                </c:pt>
                <c:pt idx="2506">
                  <c:v>24.888570250000001</c:v>
                </c:pt>
                <c:pt idx="2507">
                  <c:v>24.89850225</c:v>
                </c:pt>
                <c:pt idx="2508">
                  <c:v>24.908434249999999</c:v>
                </c:pt>
                <c:pt idx="2509">
                  <c:v>24.918366249999998</c:v>
                </c:pt>
                <c:pt idx="2510">
                  <c:v>24.92829725</c:v>
                </c:pt>
                <c:pt idx="2511">
                  <c:v>24.938229249999999</c:v>
                </c:pt>
                <c:pt idx="2512">
                  <c:v>24.948161249999998</c:v>
                </c:pt>
                <c:pt idx="2513">
                  <c:v>24.958093250000001</c:v>
                </c:pt>
                <c:pt idx="2514">
                  <c:v>24.96802525</c:v>
                </c:pt>
                <c:pt idx="2515">
                  <c:v>24.977956249999998</c:v>
                </c:pt>
                <c:pt idx="2516">
                  <c:v>24.987888250000001</c:v>
                </c:pt>
                <c:pt idx="2517">
                  <c:v>24.99782025</c:v>
                </c:pt>
                <c:pt idx="2518">
                  <c:v>25.007752249999999</c:v>
                </c:pt>
                <c:pt idx="2519">
                  <c:v>25.017683250000001</c:v>
                </c:pt>
                <c:pt idx="2520">
                  <c:v>25.02761525</c:v>
                </c:pt>
                <c:pt idx="2521">
                  <c:v>25.037547249999999</c:v>
                </c:pt>
                <c:pt idx="2522">
                  <c:v>25.047479249999999</c:v>
                </c:pt>
                <c:pt idx="2523">
                  <c:v>25.057411250000001</c:v>
                </c:pt>
                <c:pt idx="2524">
                  <c:v>25.067342249999999</c:v>
                </c:pt>
                <c:pt idx="2525">
                  <c:v>25.077274249999999</c:v>
                </c:pt>
                <c:pt idx="2526">
                  <c:v>25.087206250000001</c:v>
                </c:pt>
                <c:pt idx="2527">
                  <c:v>25.09713825</c:v>
                </c:pt>
                <c:pt idx="2528">
                  <c:v>25.10707025</c:v>
                </c:pt>
                <c:pt idx="2529">
                  <c:v>25.117001250000001</c:v>
                </c:pt>
                <c:pt idx="2530">
                  <c:v>25.12693325</c:v>
                </c:pt>
                <c:pt idx="2531">
                  <c:v>25.13686525</c:v>
                </c:pt>
                <c:pt idx="2532">
                  <c:v>25.146797249999999</c:v>
                </c:pt>
                <c:pt idx="2533">
                  <c:v>25.15672825</c:v>
                </c:pt>
                <c:pt idx="2534">
                  <c:v>25.16666025</c:v>
                </c:pt>
                <c:pt idx="2535">
                  <c:v>25.176592249999999</c:v>
                </c:pt>
                <c:pt idx="2536">
                  <c:v>25.186524250000002</c:v>
                </c:pt>
                <c:pt idx="2537">
                  <c:v>25.196456250000001</c:v>
                </c:pt>
                <c:pt idx="2538">
                  <c:v>25.206387249999999</c:v>
                </c:pt>
                <c:pt idx="2539">
                  <c:v>25.216319250000002</c:v>
                </c:pt>
                <c:pt idx="2540">
                  <c:v>25.226251250000001</c:v>
                </c:pt>
                <c:pt idx="2541">
                  <c:v>25.23618325</c:v>
                </c:pt>
                <c:pt idx="2542">
                  <c:v>25.246115249999999</c:v>
                </c:pt>
                <c:pt idx="2543">
                  <c:v>25.256046250000001</c:v>
                </c:pt>
                <c:pt idx="2544">
                  <c:v>25.26597825</c:v>
                </c:pt>
                <c:pt idx="2545">
                  <c:v>25.275910249999999</c:v>
                </c:pt>
                <c:pt idx="2546">
                  <c:v>25.285842250000002</c:v>
                </c:pt>
                <c:pt idx="2547">
                  <c:v>25.295774250000001</c:v>
                </c:pt>
                <c:pt idx="2548">
                  <c:v>25.305705249999999</c:v>
                </c:pt>
                <c:pt idx="2549">
                  <c:v>25.315637250000002</c:v>
                </c:pt>
                <c:pt idx="2550">
                  <c:v>25.325569250000001</c:v>
                </c:pt>
                <c:pt idx="2551">
                  <c:v>25.33550125</c:v>
                </c:pt>
                <c:pt idx="2552">
                  <c:v>25.345432250000002</c:v>
                </c:pt>
                <c:pt idx="2553">
                  <c:v>25.355364250000001</c:v>
                </c:pt>
                <c:pt idx="2554">
                  <c:v>25.36529625</c:v>
                </c:pt>
                <c:pt idx="2555">
                  <c:v>25.375228249999999</c:v>
                </c:pt>
                <c:pt idx="2556">
                  <c:v>25.385160249999998</c:v>
                </c:pt>
                <c:pt idx="2557">
                  <c:v>25.39509125</c:v>
                </c:pt>
                <c:pt idx="2558">
                  <c:v>25.405023249999999</c:v>
                </c:pt>
                <c:pt idx="2559">
                  <c:v>25.414955249999998</c:v>
                </c:pt>
                <c:pt idx="2560">
                  <c:v>25.424887250000001</c:v>
                </c:pt>
                <c:pt idx="2561">
                  <c:v>25.43481925</c:v>
                </c:pt>
                <c:pt idx="2562">
                  <c:v>25.444750249999998</c:v>
                </c:pt>
                <c:pt idx="2563">
                  <c:v>25.454682250000001</c:v>
                </c:pt>
                <c:pt idx="2564">
                  <c:v>25.46461425</c:v>
                </c:pt>
                <c:pt idx="2565">
                  <c:v>25.47454625</c:v>
                </c:pt>
                <c:pt idx="2566">
                  <c:v>25.484477129999998</c:v>
                </c:pt>
                <c:pt idx="2567">
                  <c:v>25.494408119999999</c:v>
                </c:pt>
                <c:pt idx="2568">
                  <c:v>25.504340129999999</c:v>
                </c:pt>
                <c:pt idx="2569">
                  <c:v>25.514272129999998</c:v>
                </c:pt>
                <c:pt idx="2570">
                  <c:v>25.524204130000001</c:v>
                </c:pt>
                <c:pt idx="2571">
                  <c:v>25.53413613</c:v>
                </c:pt>
                <c:pt idx="2572">
                  <c:v>25.544067129999998</c:v>
                </c:pt>
                <c:pt idx="2573">
                  <c:v>25.553999130000001</c:v>
                </c:pt>
                <c:pt idx="2574">
                  <c:v>25.56393113</c:v>
                </c:pt>
                <c:pt idx="2575">
                  <c:v>25.573863129999999</c:v>
                </c:pt>
                <c:pt idx="2576">
                  <c:v>25.583795120000001</c:v>
                </c:pt>
                <c:pt idx="2577">
                  <c:v>25.59372613</c:v>
                </c:pt>
                <c:pt idx="2578">
                  <c:v>25.603658129999999</c:v>
                </c:pt>
                <c:pt idx="2579">
                  <c:v>25.613590129999999</c:v>
                </c:pt>
                <c:pt idx="2580">
                  <c:v>25.623522130000001</c:v>
                </c:pt>
                <c:pt idx="2581">
                  <c:v>25.633454130000001</c:v>
                </c:pt>
                <c:pt idx="2582">
                  <c:v>25.643385129999999</c:v>
                </c:pt>
                <c:pt idx="2583">
                  <c:v>25.653317130000001</c:v>
                </c:pt>
                <c:pt idx="2584">
                  <c:v>25.663249130000001</c:v>
                </c:pt>
                <c:pt idx="2585">
                  <c:v>25.67318113</c:v>
                </c:pt>
                <c:pt idx="2586">
                  <c:v>25.683113129999999</c:v>
                </c:pt>
                <c:pt idx="2587">
                  <c:v>25.693044130000001</c:v>
                </c:pt>
                <c:pt idx="2588">
                  <c:v>25.70297613</c:v>
                </c:pt>
                <c:pt idx="2589">
                  <c:v>25.712908129999999</c:v>
                </c:pt>
                <c:pt idx="2590">
                  <c:v>25.722840130000002</c:v>
                </c:pt>
                <c:pt idx="2591">
                  <c:v>25.732772130000001</c:v>
                </c:pt>
                <c:pt idx="2592">
                  <c:v>25.742703129999999</c:v>
                </c:pt>
                <c:pt idx="2593">
                  <c:v>25.752635130000002</c:v>
                </c:pt>
                <c:pt idx="2594">
                  <c:v>25.762567130000001</c:v>
                </c:pt>
                <c:pt idx="2595">
                  <c:v>25.772499119999999</c:v>
                </c:pt>
                <c:pt idx="2596">
                  <c:v>25.782431129999999</c:v>
                </c:pt>
                <c:pt idx="2597">
                  <c:v>25.792362130000001</c:v>
                </c:pt>
                <c:pt idx="2598">
                  <c:v>25.80229413</c:v>
                </c:pt>
                <c:pt idx="2599">
                  <c:v>25.812226129999999</c:v>
                </c:pt>
                <c:pt idx="2600">
                  <c:v>25.822158129999998</c:v>
                </c:pt>
                <c:pt idx="2601">
                  <c:v>25.832090130000001</c:v>
                </c:pt>
                <c:pt idx="2602">
                  <c:v>25.84202213</c:v>
                </c:pt>
                <c:pt idx="2603">
                  <c:v>25.851953129999998</c:v>
                </c:pt>
                <c:pt idx="2604">
                  <c:v>25.861885130000001</c:v>
                </c:pt>
                <c:pt idx="2605">
                  <c:v>25.87181713</c:v>
                </c:pt>
                <c:pt idx="2606">
                  <c:v>25.881749129999999</c:v>
                </c:pt>
                <c:pt idx="2607">
                  <c:v>25.891681129999998</c:v>
                </c:pt>
                <c:pt idx="2608">
                  <c:v>25.90161213</c:v>
                </c:pt>
                <c:pt idx="2609">
                  <c:v>25.911544129999999</c:v>
                </c:pt>
                <c:pt idx="2610">
                  <c:v>25.921476129999999</c:v>
                </c:pt>
                <c:pt idx="2611">
                  <c:v>25.931408130000001</c:v>
                </c:pt>
                <c:pt idx="2612">
                  <c:v>25.94134013</c:v>
                </c:pt>
                <c:pt idx="2613">
                  <c:v>25.95127213</c:v>
                </c:pt>
                <c:pt idx="2614">
                  <c:v>25.96120312</c:v>
                </c:pt>
                <c:pt idx="2615">
                  <c:v>25.97113513</c:v>
                </c:pt>
                <c:pt idx="2616">
                  <c:v>25.98106713</c:v>
                </c:pt>
                <c:pt idx="2617">
                  <c:v>25.990999129999999</c:v>
                </c:pt>
                <c:pt idx="2618">
                  <c:v>26.000931130000001</c:v>
                </c:pt>
                <c:pt idx="2619">
                  <c:v>26.01086213</c:v>
                </c:pt>
                <c:pt idx="2620">
                  <c:v>26.020794129999999</c:v>
                </c:pt>
                <c:pt idx="2621">
                  <c:v>26.030726130000001</c:v>
                </c:pt>
                <c:pt idx="2622">
                  <c:v>26.040658130000001</c:v>
                </c:pt>
                <c:pt idx="2623">
                  <c:v>26.050590119999999</c:v>
                </c:pt>
                <c:pt idx="2624">
                  <c:v>26.060522129999999</c:v>
                </c:pt>
                <c:pt idx="2625">
                  <c:v>26.070453130000001</c:v>
                </c:pt>
                <c:pt idx="2626">
                  <c:v>26.08038513</c:v>
                </c:pt>
                <c:pt idx="2627">
                  <c:v>26.090317129999999</c:v>
                </c:pt>
                <c:pt idx="2628">
                  <c:v>26.100249130000002</c:v>
                </c:pt>
                <c:pt idx="2629">
                  <c:v>26.110181130000001</c:v>
                </c:pt>
                <c:pt idx="2630">
                  <c:v>26.12011313</c:v>
                </c:pt>
                <c:pt idx="2631">
                  <c:v>26.130044130000002</c:v>
                </c:pt>
                <c:pt idx="2632">
                  <c:v>26.139976130000001</c:v>
                </c:pt>
                <c:pt idx="2633">
                  <c:v>26.14990813</c:v>
                </c:pt>
                <c:pt idx="2634">
                  <c:v>26.159840129999999</c:v>
                </c:pt>
                <c:pt idx="2635">
                  <c:v>26.169772129999998</c:v>
                </c:pt>
                <c:pt idx="2636">
                  <c:v>26.179704130000001</c:v>
                </c:pt>
                <c:pt idx="2637">
                  <c:v>26.189635129999999</c:v>
                </c:pt>
                <c:pt idx="2638">
                  <c:v>26.199567129999998</c:v>
                </c:pt>
                <c:pt idx="2639">
                  <c:v>26.209499130000001</c:v>
                </c:pt>
                <c:pt idx="2640">
                  <c:v>26.21943113</c:v>
                </c:pt>
                <c:pt idx="2641">
                  <c:v>26.229363129999999</c:v>
                </c:pt>
                <c:pt idx="2642">
                  <c:v>26.239295129999999</c:v>
                </c:pt>
                <c:pt idx="2643">
                  <c:v>26.249227130000001</c:v>
                </c:pt>
                <c:pt idx="2644">
                  <c:v>26.259158129999999</c:v>
                </c:pt>
                <c:pt idx="2645">
                  <c:v>26.269090129999999</c:v>
                </c:pt>
                <c:pt idx="2646">
                  <c:v>26.279022130000001</c:v>
                </c:pt>
                <c:pt idx="2647">
                  <c:v>26.28895413</c:v>
                </c:pt>
                <c:pt idx="2648">
                  <c:v>26.29888613</c:v>
                </c:pt>
                <c:pt idx="2649">
                  <c:v>26.308818129999999</c:v>
                </c:pt>
                <c:pt idx="2650">
                  <c:v>26.318750130000002</c:v>
                </c:pt>
                <c:pt idx="2651">
                  <c:v>26.32868113</c:v>
                </c:pt>
                <c:pt idx="2652">
                  <c:v>26.338613129999999</c:v>
                </c:pt>
                <c:pt idx="2653">
                  <c:v>26.348545130000002</c:v>
                </c:pt>
                <c:pt idx="2654">
                  <c:v>26.358477130000001</c:v>
                </c:pt>
                <c:pt idx="2655">
                  <c:v>26.36840913</c:v>
                </c:pt>
                <c:pt idx="2656">
                  <c:v>26.378341129999999</c:v>
                </c:pt>
                <c:pt idx="2657">
                  <c:v>26.388272130000001</c:v>
                </c:pt>
                <c:pt idx="2658">
                  <c:v>26.39820413</c:v>
                </c:pt>
                <c:pt idx="2659">
                  <c:v>26.408136129999999</c:v>
                </c:pt>
                <c:pt idx="2660">
                  <c:v>26.418068130000002</c:v>
                </c:pt>
                <c:pt idx="2661">
                  <c:v>26.428000130000001</c:v>
                </c:pt>
                <c:pt idx="2662">
                  <c:v>26.43793213</c:v>
                </c:pt>
                <c:pt idx="2663">
                  <c:v>26.447864129999999</c:v>
                </c:pt>
                <c:pt idx="2664">
                  <c:v>26.457796129999998</c:v>
                </c:pt>
                <c:pt idx="2665">
                  <c:v>26.46772713</c:v>
                </c:pt>
                <c:pt idx="2666">
                  <c:v>26.477659129999999</c:v>
                </c:pt>
                <c:pt idx="2667">
                  <c:v>26.487592500000002</c:v>
                </c:pt>
                <c:pt idx="2668">
                  <c:v>26.497524500000001</c:v>
                </c:pt>
                <c:pt idx="2669">
                  <c:v>26.5074565</c:v>
                </c:pt>
                <c:pt idx="2670">
                  <c:v>26.517388499999999</c:v>
                </c:pt>
                <c:pt idx="2671">
                  <c:v>26.527320499999998</c:v>
                </c:pt>
                <c:pt idx="2672">
                  <c:v>26.5372515</c:v>
                </c:pt>
                <c:pt idx="2673">
                  <c:v>26.547183499999999</c:v>
                </c:pt>
                <c:pt idx="2674">
                  <c:v>26.557115499999998</c:v>
                </c:pt>
                <c:pt idx="2675">
                  <c:v>26.567047500000001</c:v>
                </c:pt>
                <c:pt idx="2676">
                  <c:v>26.5769795</c:v>
                </c:pt>
                <c:pt idx="2677">
                  <c:v>26.586911499999999</c:v>
                </c:pt>
                <c:pt idx="2678">
                  <c:v>26.596843499999999</c:v>
                </c:pt>
                <c:pt idx="2679">
                  <c:v>26.6067745</c:v>
                </c:pt>
                <c:pt idx="2680">
                  <c:v>26.616706499999999</c:v>
                </c:pt>
                <c:pt idx="2681">
                  <c:v>26.626638499999999</c:v>
                </c:pt>
                <c:pt idx="2682">
                  <c:v>26.636570500000001</c:v>
                </c:pt>
                <c:pt idx="2683">
                  <c:v>26.6465025</c:v>
                </c:pt>
                <c:pt idx="2684">
                  <c:v>26.6564345</c:v>
                </c:pt>
                <c:pt idx="2685">
                  <c:v>26.666366499999999</c:v>
                </c:pt>
                <c:pt idx="2686">
                  <c:v>26.676298500000001</c:v>
                </c:pt>
                <c:pt idx="2687">
                  <c:v>26.6862295</c:v>
                </c:pt>
                <c:pt idx="2688">
                  <c:v>26.696161499999999</c:v>
                </c:pt>
                <c:pt idx="2689">
                  <c:v>26.706093500000001</c:v>
                </c:pt>
                <c:pt idx="2690">
                  <c:v>26.716025500000001</c:v>
                </c:pt>
                <c:pt idx="2691">
                  <c:v>26.7259575</c:v>
                </c:pt>
                <c:pt idx="2692">
                  <c:v>26.735889499999999</c:v>
                </c:pt>
                <c:pt idx="2693">
                  <c:v>26.745821500000002</c:v>
                </c:pt>
                <c:pt idx="2694">
                  <c:v>26.755753500000001</c:v>
                </c:pt>
                <c:pt idx="2695">
                  <c:v>26.765684499999999</c:v>
                </c:pt>
                <c:pt idx="2696">
                  <c:v>26.775616500000002</c:v>
                </c:pt>
                <c:pt idx="2697">
                  <c:v>26.785548500000001</c:v>
                </c:pt>
                <c:pt idx="2698">
                  <c:v>26.7954805</c:v>
                </c:pt>
                <c:pt idx="2699">
                  <c:v>26.805412499999999</c:v>
                </c:pt>
                <c:pt idx="2700">
                  <c:v>26.815344499999998</c:v>
                </c:pt>
                <c:pt idx="2701">
                  <c:v>26.825276500000001</c:v>
                </c:pt>
                <c:pt idx="2702">
                  <c:v>26.8352085</c:v>
                </c:pt>
                <c:pt idx="2703">
                  <c:v>26.845139499999998</c:v>
                </c:pt>
                <c:pt idx="2704">
                  <c:v>26.855071500000001</c:v>
                </c:pt>
                <c:pt idx="2705">
                  <c:v>26.8650035</c:v>
                </c:pt>
                <c:pt idx="2706">
                  <c:v>26.874935499999999</c:v>
                </c:pt>
                <c:pt idx="2707">
                  <c:v>26.884867499999999</c:v>
                </c:pt>
                <c:pt idx="2708">
                  <c:v>26.894799500000001</c:v>
                </c:pt>
                <c:pt idx="2709">
                  <c:v>26.9047315</c:v>
                </c:pt>
                <c:pt idx="2710">
                  <c:v>26.9146635</c:v>
                </c:pt>
                <c:pt idx="2711">
                  <c:v>26.924594500000001</c:v>
                </c:pt>
                <c:pt idx="2712">
                  <c:v>26.9345265</c:v>
                </c:pt>
                <c:pt idx="2713">
                  <c:v>26.9444585</c:v>
                </c:pt>
                <c:pt idx="2714">
                  <c:v>26.954390499999999</c:v>
                </c:pt>
                <c:pt idx="2715">
                  <c:v>26.964322500000002</c:v>
                </c:pt>
                <c:pt idx="2716">
                  <c:v>26.974254500000001</c:v>
                </c:pt>
                <c:pt idx="2717">
                  <c:v>26.9841865</c:v>
                </c:pt>
                <c:pt idx="2718">
                  <c:v>26.994118499999999</c:v>
                </c:pt>
                <c:pt idx="2719">
                  <c:v>27.004049500000001</c:v>
                </c:pt>
                <c:pt idx="2720">
                  <c:v>27.0139815</c:v>
                </c:pt>
                <c:pt idx="2721">
                  <c:v>27.023913499999999</c:v>
                </c:pt>
                <c:pt idx="2722">
                  <c:v>27.033845500000002</c:v>
                </c:pt>
                <c:pt idx="2723">
                  <c:v>27.043777500000001</c:v>
                </c:pt>
                <c:pt idx="2724">
                  <c:v>27.0537095</c:v>
                </c:pt>
                <c:pt idx="2725">
                  <c:v>27.063641499999999</c:v>
                </c:pt>
                <c:pt idx="2726">
                  <c:v>27.073573499999998</c:v>
                </c:pt>
                <c:pt idx="2727">
                  <c:v>27.083505500000001</c:v>
                </c:pt>
                <c:pt idx="2728">
                  <c:v>27.093436499999999</c:v>
                </c:pt>
                <c:pt idx="2729">
                  <c:v>27.103368499999998</c:v>
                </c:pt>
                <c:pt idx="2730">
                  <c:v>27.113300500000001</c:v>
                </c:pt>
                <c:pt idx="2731">
                  <c:v>27.1232325</c:v>
                </c:pt>
                <c:pt idx="2732">
                  <c:v>27.133164499999999</c:v>
                </c:pt>
                <c:pt idx="2733">
                  <c:v>27.143096499999999</c:v>
                </c:pt>
                <c:pt idx="2734">
                  <c:v>27.153028500000001</c:v>
                </c:pt>
                <c:pt idx="2735">
                  <c:v>27.162960500000001</c:v>
                </c:pt>
                <c:pt idx="2736">
                  <c:v>27.172891499999999</c:v>
                </c:pt>
                <c:pt idx="2737">
                  <c:v>27.182823500000001</c:v>
                </c:pt>
                <c:pt idx="2738">
                  <c:v>27.192755500000001</c:v>
                </c:pt>
                <c:pt idx="2739">
                  <c:v>27.2026875</c:v>
                </c:pt>
                <c:pt idx="2740">
                  <c:v>27.212619499999999</c:v>
                </c:pt>
                <c:pt idx="2741">
                  <c:v>27.222551500000002</c:v>
                </c:pt>
                <c:pt idx="2742">
                  <c:v>27.232483500000001</c:v>
                </c:pt>
                <c:pt idx="2743">
                  <c:v>27.2424155</c:v>
                </c:pt>
                <c:pt idx="2744">
                  <c:v>27.252347499999999</c:v>
                </c:pt>
                <c:pt idx="2745">
                  <c:v>27.262278500000001</c:v>
                </c:pt>
                <c:pt idx="2746">
                  <c:v>27.2722105</c:v>
                </c:pt>
                <c:pt idx="2747">
                  <c:v>27.282142499999999</c:v>
                </c:pt>
                <c:pt idx="2748">
                  <c:v>27.292074499999998</c:v>
                </c:pt>
                <c:pt idx="2749">
                  <c:v>27.302006500000001</c:v>
                </c:pt>
                <c:pt idx="2750">
                  <c:v>27.3119385</c:v>
                </c:pt>
                <c:pt idx="2751">
                  <c:v>27.321870499999999</c:v>
                </c:pt>
                <c:pt idx="2752">
                  <c:v>27.331802499999998</c:v>
                </c:pt>
                <c:pt idx="2753">
                  <c:v>27.341734500000001</c:v>
                </c:pt>
                <c:pt idx="2754">
                  <c:v>27.3516665</c:v>
                </c:pt>
                <c:pt idx="2755">
                  <c:v>27.361597499999998</c:v>
                </c:pt>
                <c:pt idx="2756">
                  <c:v>27.371529500000001</c:v>
                </c:pt>
                <c:pt idx="2757">
                  <c:v>27.3814615</c:v>
                </c:pt>
                <c:pt idx="2758">
                  <c:v>27.3913935</c:v>
                </c:pt>
                <c:pt idx="2759">
                  <c:v>27.401325499999999</c:v>
                </c:pt>
                <c:pt idx="2760">
                  <c:v>27.411257500000001</c:v>
                </c:pt>
                <c:pt idx="2761">
                  <c:v>27.421189500000001</c:v>
                </c:pt>
                <c:pt idx="2762">
                  <c:v>27.4311215</c:v>
                </c:pt>
                <c:pt idx="2763">
                  <c:v>27.441053499999999</c:v>
                </c:pt>
                <c:pt idx="2764">
                  <c:v>27.450984500000001</c:v>
                </c:pt>
                <c:pt idx="2765">
                  <c:v>27.4609165</c:v>
                </c:pt>
                <c:pt idx="2766">
                  <c:v>27.470848499999999</c:v>
                </c:pt>
                <c:pt idx="2767">
                  <c:v>27.480780500000002</c:v>
                </c:pt>
                <c:pt idx="2768">
                  <c:v>27.490712380000002</c:v>
                </c:pt>
                <c:pt idx="2769">
                  <c:v>27.500644380000001</c:v>
                </c:pt>
                <c:pt idx="2770">
                  <c:v>27.51057638</c:v>
                </c:pt>
                <c:pt idx="2771">
                  <c:v>27.520508379999999</c:v>
                </c:pt>
                <c:pt idx="2772">
                  <c:v>27.530440380000002</c:v>
                </c:pt>
                <c:pt idx="2773">
                  <c:v>27.540372380000001</c:v>
                </c:pt>
                <c:pt idx="2774">
                  <c:v>27.55030438</c:v>
                </c:pt>
                <c:pt idx="2775">
                  <c:v>27.560235380000002</c:v>
                </c:pt>
                <c:pt idx="2776">
                  <c:v>27.570167380000001</c:v>
                </c:pt>
                <c:pt idx="2777">
                  <c:v>27.58009938</c:v>
                </c:pt>
                <c:pt idx="2778">
                  <c:v>27.590031379999999</c:v>
                </c:pt>
                <c:pt idx="2779">
                  <c:v>27.599963379999998</c:v>
                </c:pt>
                <c:pt idx="2780">
                  <c:v>27.609895380000001</c:v>
                </c:pt>
                <c:pt idx="2781">
                  <c:v>27.61982738</c:v>
                </c:pt>
                <c:pt idx="2782">
                  <c:v>27.629759379999999</c:v>
                </c:pt>
                <c:pt idx="2783">
                  <c:v>27.639691379999999</c:v>
                </c:pt>
                <c:pt idx="2784">
                  <c:v>27.649623380000001</c:v>
                </c:pt>
                <c:pt idx="2785">
                  <c:v>27.65955538</c:v>
                </c:pt>
                <c:pt idx="2786">
                  <c:v>27.669486379999999</c:v>
                </c:pt>
                <c:pt idx="2787">
                  <c:v>27.679418380000001</c:v>
                </c:pt>
                <c:pt idx="2788">
                  <c:v>27.68935038</c:v>
                </c:pt>
                <c:pt idx="2789">
                  <c:v>27.69928238</c:v>
                </c:pt>
                <c:pt idx="2790">
                  <c:v>27.709214379999999</c:v>
                </c:pt>
                <c:pt idx="2791">
                  <c:v>27.719146380000002</c:v>
                </c:pt>
                <c:pt idx="2792">
                  <c:v>27.729078380000001</c:v>
                </c:pt>
                <c:pt idx="2793">
                  <c:v>27.73901038</c:v>
                </c:pt>
                <c:pt idx="2794">
                  <c:v>27.748942379999999</c:v>
                </c:pt>
                <c:pt idx="2795">
                  <c:v>27.758874380000002</c:v>
                </c:pt>
                <c:pt idx="2796">
                  <c:v>27.768806380000001</c:v>
                </c:pt>
                <c:pt idx="2797">
                  <c:v>27.77873838</c:v>
                </c:pt>
                <c:pt idx="2798">
                  <c:v>27.788669380000002</c:v>
                </c:pt>
                <c:pt idx="2799">
                  <c:v>27.798601380000001</c:v>
                </c:pt>
                <c:pt idx="2800">
                  <c:v>27.80853338</c:v>
                </c:pt>
                <c:pt idx="2801">
                  <c:v>27.818465379999999</c:v>
                </c:pt>
                <c:pt idx="2802">
                  <c:v>27.828397379999998</c:v>
                </c:pt>
                <c:pt idx="2803">
                  <c:v>27.838329380000001</c:v>
                </c:pt>
                <c:pt idx="2804">
                  <c:v>27.84826138</c:v>
                </c:pt>
                <c:pt idx="2805">
                  <c:v>27.858193379999999</c:v>
                </c:pt>
                <c:pt idx="2806">
                  <c:v>27.868125379999999</c:v>
                </c:pt>
                <c:pt idx="2807">
                  <c:v>27.878057380000001</c:v>
                </c:pt>
                <c:pt idx="2808">
                  <c:v>27.88798938</c:v>
                </c:pt>
                <c:pt idx="2809">
                  <c:v>27.897920379999999</c:v>
                </c:pt>
                <c:pt idx="2810">
                  <c:v>27.907852380000001</c:v>
                </c:pt>
                <c:pt idx="2811">
                  <c:v>27.917784380000001</c:v>
                </c:pt>
                <c:pt idx="2812">
                  <c:v>27.92771638</c:v>
                </c:pt>
                <c:pt idx="2813">
                  <c:v>27.937648379999999</c:v>
                </c:pt>
                <c:pt idx="2814">
                  <c:v>27.947580380000002</c:v>
                </c:pt>
                <c:pt idx="2815">
                  <c:v>27.957512380000001</c:v>
                </c:pt>
                <c:pt idx="2816">
                  <c:v>27.96744438</c:v>
                </c:pt>
                <c:pt idx="2817">
                  <c:v>27.977376379999999</c:v>
                </c:pt>
                <c:pt idx="2818">
                  <c:v>27.987308380000002</c:v>
                </c:pt>
                <c:pt idx="2819">
                  <c:v>27.99724037</c:v>
                </c:pt>
                <c:pt idx="2820">
                  <c:v>28.00717238</c:v>
                </c:pt>
                <c:pt idx="2821">
                  <c:v>28.017104379999999</c:v>
                </c:pt>
                <c:pt idx="2822">
                  <c:v>28.027036379999998</c:v>
                </c:pt>
                <c:pt idx="2823">
                  <c:v>28.03696738</c:v>
                </c:pt>
                <c:pt idx="2824">
                  <c:v>28.046899379999999</c:v>
                </c:pt>
                <c:pt idx="2825">
                  <c:v>28.056831379999998</c:v>
                </c:pt>
                <c:pt idx="2826">
                  <c:v>28.066763380000001</c:v>
                </c:pt>
                <c:pt idx="2827">
                  <c:v>28.07669538</c:v>
                </c:pt>
                <c:pt idx="2828">
                  <c:v>28.086627369999999</c:v>
                </c:pt>
                <c:pt idx="2829">
                  <c:v>28.096559379999999</c:v>
                </c:pt>
                <c:pt idx="2830">
                  <c:v>28.106491380000001</c:v>
                </c:pt>
                <c:pt idx="2831">
                  <c:v>28.116423380000001</c:v>
                </c:pt>
                <c:pt idx="2832">
                  <c:v>28.12635538</c:v>
                </c:pt>
                <c:pt idx="2833">
                  <c:v>28.136287379999999</c:v>
                </c:pt>
                <c:pt idx="2834">
                  <c:v>28.146219380000002</c:v>
                </c:pt>
                <c:pt idx="2835">
                  <c:v>28.15615038</c:v>
                </c:pt>
                <c:pt idx="2836">
                  <c:v>28.166082379999999</c:v>
                </c:pt>
                <c:pt idx="2837">
                  <c:v>28.176014370000001</c:v>
                </c:pt>
                <c:pt idx="2838">
                  <c:v>28.185946380000001</c:v>
                </c:pt>
                <c:pt idx="2839">
                  <c:v>28.19587838</c:v>
                </c:pt>
                <c:pt idx="2840">
                  <c:v>28.205810379999999</c:v>
                </c:pt>
                <c:pt idx="2841">
                  <c:v>28.215742379999998</c:v>
                </c:pt>
                <c:pt idx="2842">
                  <c:v>28.225674380000001</c:v>
                </c:pt>
                <c:pt idx="2843">
                  <c:v>28.23560638</c:v>
                </c:pt>
                <c:pt idx="2844">
                  <c:v>28.245538379999999</c:v>
                </c:pt>
                <c:pt idx="2845">
                  <c:v>28.255470379999998</c:v>
                </c:pt>
                <c:pt idx="2846">
                  <c:v>28.265402380000001</c:v>
                </c:pt>
                <c:pt idx="2847">
                  <c:v>28.27533438</c:v>
                </c:pt>
                <c:pt idx="2848">
                  <c:v>28.285265379999998</c:v>
                </c:pt>
                <c:pt idx="2849">
                  <c:v>28.295197380000001</c:v>
                </c:pt>
                <c:pt idx="2850">
                  <c:v>28.30512938</c:v>
                </c:pt>
                <c:pt idx="2851">
                  <c:v>28.31506138</c:v>
                </c:pt>
                <c:pt idx="2852">
                  <c:v>28.324993379999999</c:v>
                </c:pt>
                <c:pt idx="2853">
                  <c:v>28.334925380000001</c:v>
                </c:pt>
                <c:pt idx="2854">
                  <c:v>28.344857380000001</c:v>
                </c:pt>
                <c:pt idx="2855">
                  <c:v>28.35478938</c:v>
                </c:pt>
                <c:pt idx="2856">
                  <c:v>28.364721379999999</c:v>
                </c:pt>
                <c:pt idx="2857">
                  <c:v>28.374653380000002</c:v>
                </c:pt>
                <c:pt idx="2858">
                  <c:v>28.384585380000001</c:v>
                </c:pt>
                <c:pt idx="2859">
                  <c:v>28.39451738</c:v>
                </c:pt>
                <c:pt idx="2860">
                  <c:v>28.404449379999999</c:v>
                </c:pt>
                <c:pt idx="2861">
                  <c:v>28.414380380000001</c:v>
                </c:pt>
                <c:pt idx="2862">
                  <c:v>28.42431238</c:v>
                </c:pt>
                <c:pt idx="2863">
                  <c:v>28.434244379999999</c:v>
                </c:pt>
                <c:pt idx="2864">
                  <c:v>28.444176379999998</c:v>
                </c:pt>
                <c:pt idx="2865">
                  <c:v>28.454108380000001</c:v>
                </c:pt>
                <c:pt idx="2866">
                  <c:v>28.46404038</c:v>
                </c:pt>
                <c:pt idx="2867">
                  <c:v>28.473972379999999</c:v>
                </c:pt>
                <c:pt idx="2868">
                  <c:v>28.483904379999998</c:v>
                </c:pt>
                <c:pt idx="2869">
                  <c:v>28.493836380000001</c:v>
                </c:pt>
                <c:pt idx="2870">
                  <c:v>28.50376838</c:v>
                </c:pt>
                <c:pt idx="2871">
                  <c:v>28.51370038</c:v>
                </c:pt>
                <c:pt idx="2872">
                  <c:v>28.523632370000001</c:v>
                </c:pt>
                <c:pt idx="2873">
                  <c:v>28.533564380000001</c:v>
                </c:pt>
                <c:pt idx="2874">
                  <c:v>28.543496380000001</c:v>
                </c:pt>
                <c:pt idx="2875">
                  <c:v>28.553427379999999</c:v>
                </c:pt>
                <c:pt idx="2876">
                  <c:v>28.563359380000001</c:v>
                </c:pt>
                <c:pt idx="2877">
                  <c:v>28.573291380000001</c:v>
                </c:pt>
                <c:pt idx="2878">
                  <c:v>28.58322338</c:v>
                </c:pt>
                <c:pt idx="2879">
                  <c:v>28.593155379999999</c:v>
                </c:pt>
                <c:pt idx="2880">
                  <c:v>28.603087380000002</c:v>
                </c:pt>
                <c:pt idx="2881">
                  <c:v>28.61301937</c:v>
                </c:pt>
                <c:pt idx="2882">
                  <c:v>28.62295138</c:v>
                </c:pt>
                <c:pt idx="2883">
                  <c:v>28.632883379999999</c:v>
                </c:pt>
                <c:pt idx="2884">
                  <c:v>28.642815379999998</c:v>
                </c:pt>
                <c:pt idx="2885">
                  <c:v>28.652747380000001</c:v>
                </c:pt>
                <c:pt idx="2886">
                  <c:v>28.66267938</c:v>
                </c:pt>
                <c:pt idx="2887">
                  <c:v>28.672611379999999</c:v>
                </c:pt>
                <c:pt idx="2888">
                  <c:v>28.682542380000001</c:v>
                </c:pt>
                <c:pt idx="2889">
                  <c:v>28.69247438</c:v>
                </c:pt>
                <c:pt idx="2890">
                  <c:v>28.702406369999999</c:v>
                </c:pt>
                <c:pt idx="2891">
                  <c:v>28.712338379999998</c:v>
                </c:pt>
                <c:pt idx="2892">
                  <c:v>28.722270380000001</c:v>
                </c:pt>
                <c:pt idx="2893">
                  <c:v>28.73220238</c:v>
                </c:pt>
                <c:pt idx="2894">
                  <c:v>28.74213438</c:v>
                </c:pt>
                <c:pt idx="2895">
                  <c:v>28.752066379999999</c:v>
                </c:pt>
                <c:pt idx="2896">
                  <c:v>28.761998380000001</c:v>
                </c:pt>
                <c:pt idx="2897">
                  <c:v>28.771930380000001</c:v>
                </c:pt>
                <c:pt idx="2898">
                  <c:v>28.78186238</c:v>
                </c:pt>
                <c:pt idx="2899">
                  <c:v>28.791794379999999</c:v>
                </c:pt>
                <c:pt idx="2900">
                  <c:v>28.801726380000002</c:v>
                </c:pt>
                <c:pt idx="2901">
                  <c:v>28.81165738</c:v>
                </c:pt>
                <c:pt idx="2902">
                  <c:v>28.821589379999999</c:v>
                </c:pt>
                <c:pt idx="2903">
                  <c:v>28.831521380000002</c:v>
                </c:pt>
                <c:pt idx="2904">
                  <c:v>28.841453380000001</c:v>
                </c:pt>
                <c:pt idx="2905">
                  <c:v>28.85138538</c:v>
                </c:pt>
                <c:pt idx="2906">
                  <c:v>28.861317379999999</c:v>
                </c:pt>
                <c:pt idx="2907">
                  <c:v>28.871249379999998</c:v>
                </c:pt>
                <c:pt idx="2908">
                  <c:v>28.881181380000001</c:v>
                </c:pt>
                <c:pt idx="2909">
                  <c:v>28.89111338</c:v>
                </c:pt>
                <c:pt idx="2910">
                  <c:v>28.901045379999999</c:v>
                </c:pt>
                <c:pt idx="2911">
                  <c:v>28.910977379999999</c:v>
                </c:pt>
                <c:pt idx="2912">
                  <c:v>28.920909380000001</c:v>
                </c:pt>
                <c:pt idx="2913">
                  <c:v>28.93084138</c:v>
                </c:pt>
                <c:pt idx="2914">
                  <c:v>28.94077338</c:v>
                </c:pt>
                <c:pt idx="2915">
                  <c:v>28.950704380000001</c:v>
                </c:pt>
                <c:pt idx="2916">
                  <c:v>28.96063638</c:v>
                </c:pt>
                <c:pt idx="2917">
                  <c:v>28.97056838</c:v>
                </c:pt>
                <c:pt idx="2918">
                  <c:v>28.980500379999999</c:v>
                </c:pt>
                <c:pt idx="2919">
                  <c:v>28.990432380000001</c:v>
                </c:pt>
                <c:pt idx="2920">
                  <c:v>29.000364380000001</c:v>
                </c:pt>
                <c:pt idx="2921">
                  <c:v>29.01029638</c:v>
                </c:pt>
                <c:pt idx="2922">
                  <c:v>29.020228379999999</c:v>
                </c:pt>
                <c:pt idx="2923">
                  <c:v>29.030160380000002</c:v>
                </c:pt>
                <c:pt idx="2924">
                  <c:v>29.040092380000001</c:v>
                </c:pt>
                <c:pt idx="2925">
                  <c:v>29.05002438</c:v>
                </c:pt>
                <c:pt idx="2926">
                  <c:v>29.059956379999999</c:v>
                </c:pt>
                <c:pt idx="2927">
                  <c:v>29.069888379999998</c:v>
                </c:pt>
                <c:pt idx="2928">
                  <c:v>29.079820380000001</c:v>
                </c:pt>
                <c:pt idx="2929">
                  <c:v>29.089751379999999</c:v>
                </c:pt>
                <c:pt idx="2930">
                  <c:v>29.099683379999998</c:v>
                </c:pt>
                <c:pt idx="2931">
                  <c:v>29.109615380000001</c:v>
                </c:pt>
                <c:pt idx="2932">
                  <c:v>29.11954738</c:v>
                </c:pt>
                <c:pt idx="2933">
                  <c:v>29.129479379999999</c:v>
                </c:pt>
                <c:pt idx="2934">
                  <c:v>29.139411379999999</c:v>
                </c:pt>
                <c:pt idx="2935">
                  <c:v>29.149343380000001</c:v>
                </c:pt>
                <c:pt idx="2936">
                  <c:v>29.15927538</c:v>
                </c:pt>
                <c:pt idx="2937">
                  <c:v>29.16920738</c:v>
                </c:pt>
                <c:pt idx="2938">
                  <c:v>29.179139379999999</c:v>
                </c:pt>
                <c:pt idx="2939">
                  <c:v>29.189071380000001</c:v>
                </c:pt>
                <c:pt idx="2940">
                  <c:v>29.199003380000001</c:v>
                </c:pt>
                <c:pt idx="2941">
                  <c:v>29.20893538</c:v>
                </c:pt>
                <c:pt idx="2942">
                  <c:v>29.218866380000001</c:v>
                </c:pt>
                <c:pt idx="2943">
                  <c:v>29.228798380000001</c:v>
                </c:pt>
                <c:pt idx="2944">
                  <c:v>29.23873038</c:v>
                </c:pt>
                <c:pt idx="2945">
                  <c:v>29.248662379999999</c:v>
                </c:pt>
                <c:pt idx="2946">
                  <c:v>29.258594380000002</c:v>
                </c:pt>
                <c:pt idx="2947">
                  <c:v>29.268526380000001</c:v>
                </c:pt>
                <c:pt idx="2948">
                  <c:v>29.27845838</c:v>
                </c:pt>
                <c:pt idx="2949">
                  <c:v>29.288390379999999</c:v>
                </c:pt>
                <c:pt idx="2950">
                  <c:v>29.298322379999998</c:v>
                </c:pt>
                <c:pt idx="2951">
                  <c:v>29.308254380000001</c:v>
                </c:pt>
                <c:pt idx="2952">
                  <c:v>29.31818638</c:v>
                </c:pt>
                <c:pt idx="2953">
                  <c:v>29.328118379999999</c:v>
                </c:pt>
                <c:pt idx="2954">
                  <c:v>29.338050379999999</c:v>
                </c:pt>
                <c:pt idx="2955">
                  <c:v>29.347982380000001</c:v>
                </c:pt>
                <c:pt idx="2956">
                  <c:v>29.357913379999999</c:v>
                </c:pt>
                <c:pt idx="2957">
                  <c:v>29.367845379999999</c:v>
                </c:pt>
                <c:pt idx="2958">
                  <c:v>29.377777380000001</c:v>
                </c:pt>
                <c:pt idx="2959">
                  <c:v>29.38770938</c:v>
                </c:pt>
                <c:pt idx="2960">
                  <c:v>29.39764138</c:v>
                </c:pt>
                <c:pt idx="2961">
                  <c:v>29.407573379999999</c:v>
                </c:pt>
                <c:pt idx="2962">
                  <c:v>29.417505380000001</c:v>
                </c:pt>
                <c:pt idx="2963">
                  <c:v>29.427437380000001</c:v>
                </c:pt>
                <c:pt idx="2964">
                  <c:v>29.43736938</c:v>
                </c:pt>
                <c:pt idx="2965">
                  <c:v>29.447301379999999</c:v>
                </c:pt>
                <c:pt idx="2966">
                  <c:v>29.457233380000002</c:v>
                </c:pt>
                <c:pt idx="2967">
                  <c:v>29.467165380000001</c:v>
                </c:pt>
                <c:pt idx="2968">
                  <c:v>29.47709738</c:v>
                </c:pt>
                <c:pt idx="2969">
                  <c:v>29.487027999999999</c:v>
                </c:pt>
                <c:pt idx="2970">
                  <c:v>29.496959</c:v>
                </c:pt>
                <c:pt idx="2971">
                  <c:v>29.506891</c:v>
                </c:pt>
                <c:pt idx="2972">
                  <c:v>29.516822999999999</c:v>
                </c:pt>
                <c:pt idx="2973">
                  <c:v>29.526755000000001</c:v>
                </c:pt>
                <c:pt idx="2974">
                  <c:v>29.536687000000001</c:v>
                </c:pt>
                <c:pt idx="2975">
                  <c:v>29.546619</c:v>
                </c:pt>
                <c:pt idx="2976">
                  <c:v>29.556550999999999</c:v>
                </c:pt>
                <c:pt idx="2977">
                  <c:v>29.566483000000002</c:v>
                </c:pt>
                <c:pt idx="2978">
                  <c:v>29.576415000000001</c:v>
                </c:pt>
                <c:pt idx="2979">
                  <c:v>29.586347</c:v>
                </c:pt>
                <c:pt idx="2980">
                  <c:v>29.596278999999999</c:v>
                </c:pt>
                <c:pt idx="2981">
                  <c:v>29.606210999999998</c:v>
                </c:pt>
                <c:pt idx="2982">
                  <c:v>29.616143000000001</c:v>
                </c:pt>
                <c:pt idx="2983">
                  <c:v>29.626075</c:v>
                </c:pt>
                <c:pt idx="2984">
                  <c:v>29.636006999999999</c:v>
                </c:pt>
                <c:pt idx="2985">
                  <c:v>29.645938000000001</c:v>
                </c:pt>
                <c:pt idx="2986">
                  <c:v>29.65587</c:v>
                </c:pt>
                <c:pt idx="2987">
                  <c:v>29.665801999999999</c:v>
                </c:pt>
                <c:pt idx="2988">
                  <c:v>29.675733999999999</c:v>
                </c:pt>
                <c:pt idx="2989">
                  <c:v>29.685666000000001</c:v>
                </c:pt>
                <c:pt idx="2990">
                  <c:v>29.695598</c:v>
                </c:pt>
                <c:pt idx="2991">
                  <c:v>29.70553</c:v>
                </c:pt>
                <c:pt idx="2992">
                  <c:v>29.715461999999999</c:v>
                </c:pt>
                <c:pt idx="2993">
                  <c:v>29.725394000000001</c:v>
                </c:pt>
                <c:pt idx="2994">
                  <c:v>29.735326000000001</c:v>
                </c:pt>
                <c:pt idx="2995">
                  <c:v>29.745258</c:v>
                </c:pt>
                <c:pt idx="2996">
                  <c:v>29.755189999999999</c:v>
                </c:pt>
                <c:pt idx="2997">
                  <c:v>29.765122000000002</c:v>
                </c:pt>
                <c:pt idx="2998">
                  <c:v>29.775054000000001</c:v>
                </c:pt>
                <c:pt idx="2999">
                  <c:v>29.784986</c:v>
                </c:pt>
                <c:pt idx="3000">
                  <c:v>29.794917999999999</c:v>
                </c:pt>
                <c:pt idx="3001">
                  <c:v>29.804849999999998</c:v>
                </c:pt>
                <c:pt idx="3002">
                  <c:v>29.814781</c:v>
                </c:pt>
                <c:pt idx="3003">
                  <c:v>29.824712999999999</c:v>
                </c:pt>
                <c:pt idx="3004">
                  <c:v>29.834644999999998</c:v>
                </c:pt>
                <c:pt idx="3005">
                  <c:v>29.844577000000001</c:v>
                </c:pt>
                <c:pt idx="3006">
                  <c:v>29.854509</c:v>
                </c:pt>
                <c:pt idx="3007">
                  <c:v>29.864440999999999</c:v>
                </c:pt>
                <c:pt idx="3008">
                  <c:v>29.874372999999999</c:v>
                </c:pt>
                <c:pt idx="3009">
                  <c:v>29.884305000000001</c:v>
                </c:pt>
                <c:pt idx="3010">
                  <c:v>29.894237</c:v>
                </c:pt>
                <c:pt idx="3011">
                  <c:v>29.904169</c:v>
                </c:pt>
                <c:pt idx="3012">
                  <c:v>29.914100999999999</c:v>
                </c:pt>
                <c:pt idx="3013">
                  <c:v>29.924033000000001</c:v>
                </c:pt>
                <c:pt idx="3014">
                  <c:v>29.933965000000001</c:v>
                </c:pt>
                <c:pt idx="3015">
                  <c:v>29.943897</c:v>
                </c:pt>
                <c:pt idx="3016">
                  <c:v>29.953828999999999</c:v>
                </c:pt>
                <c:pt idx="3017">
                  <c:v>29.963761000000002</c:v>
                </c:pt>
                <c:pt idx="3018">
                  <c:v>29.973693000000001</c:v>
                </c:pt>
                <c:pt idx="3019">
                  <c:v>29.983625</c:v>
                </c:pt>
                <c:pt idx="3020">
                  <c:v>29.993556000000002</c:v>
                </c:pt>
                <c:pt idx="3021">
                  <c:v>30.003488000000001</c:v>
                </c:pt>
                <c:pt idx="3022">
                  <c:v>30.01342</c:v>
                </c:pt>
                <c:pt idx="3023">
                  <c:v>30.023351999999999</c:v>
                </c:pt>
                <c:pt idx="3024">
                  <c:v>30.033283999999998</c:v>
                </c:pt>
                <c:pt idx="3025">
                  <c:v>30.043216000000001</c:v>
                </c:pt>
                <c:pt idx="3026">
                  <c:v>30.053148</c:v>
                </c:pt>
                <c:pt idx="3027">
                  <c:v>30.063079999999999</c:v>
                </c:pt>
                <c:pt idx="3028">
                  <c:v>30.073011999999999</c:v>
                </c:pt>
                <c:pt idx="3029">
                  <c:v>30.082944000000001</c:v>
                </c:pt>
                <c:pt idx="3030">
                  <c:v>30.092876</c:v>
                </c:pt>
                <c:pt idx="3031">
                  <c:v>30.102808</c:v>
                </c:pt>
                <c:pt idx="3032">
                  <c:v>30.112739999999999</c:v>
                </c:pt>
                <c:pt idx="3033">
                  <c:v>30.122672000000001</c:v>
                </c:pt>
                <c:pt idx="3034">
                  <c:v>30.132604000000001</c:v>
                </c:pt>
                <c:pt idx="3035">
                  <c:v>30.142536</c:v>
                </c:pt>
                <c:pt idx="3036">
                  <c:v>30.152467999999999</c:v>
                </c:pt>
                <c:pt idx="3037">
                  <c:v>30.162400000000002</c:v>
                </c:pt>
                <c:pt idx="3038">
                  <c:v>30.172331</c:v>
                </c:pt>
                <c:pt idx="3039">
                  <c:v>30.182262999999999</c:v>
                </c:pt>
                <c:pt idx="3040">
                  <c:v>30.192195000000002</c:v>
                </c:pt>
                <c:pt idx="3041">
                  <c:v>30.202127000000001</c:v>
                </c:pt>
                <c:pt idx="3042">
                  <c:v>30.212059</c:v>
                </c:pt>
                <c:pt idx="3043">
                  <c:v>30.221990999999999</c:v>
                </c:pt>
                <c:pt idx="3044">
                  <c:v>30.231922999999998</c:v>
                </c:pt>
                <c:pt idx="3045">
                  <c:v>30.241855000000001</c:v>
                </c:pt>
                <c:pt idx="3046">
                  <c:v>30.251787</c:v>
                </c:pt>
                <c:pt idx="3047">
                  <c:v>30.261718999999999</c:v>
                </c:pt>
                <c:pt idx="3048">
                  <c:v>30.271650999999999</c:v>
                </c:pt>
                <c:pt idx="3049">
                  <c:v>30.281583000000001</c:v>
                </c:pt>
                <c:pt idx="3050">
                  <c:v>30.291515</c:v>
                </c:pt>
                <c:pt idx="3051">
                  <c:v>30.301447</c:v>
                </c:pt>
                <c:pt idx="3052">
                  <c:v>30.311378999999999</c:v>
                </c:pt>
                <c:pt idx="3053">
                  <c:v>30.321311000000001</c:v>
                </c:pt>
                <c:pt idx="3054">
                  <c:v>30.331243000000001</c:v>
                </c:pt>
                <c:pt idx="3055">
                  <c:v>30.341175</c:v>
                </c:pt>
                <c:pt idx="3056">
                  <c:v>30.351106999999999</c:v>
                </c:pt>
                <c:pt idx="3057">
                  <c:v>30.361038000000001</c:v>
                </c:pt>
                <c:pt idx="3058">
                  <c:v>30.37097</c:v>
                </c:pt>
                <c:pt idx="3059">
                  <c:v>30.380901999999999</c:v>
                </c:pt>
                <c:pt idx="3060">
                  <c:v>30.390834000000002</c:v>
                </c:pt>
                <c:pt idx="3061">
                  <c:v>30.400766000000001</c:v>
                </c:pt>
                <c:pt idx="3062">
                  <c:v>30.410698</c:v>
                </c:pt>
                <c:pt idx="3063">
                  <c:v>30.420629999999999</c:v>
                </c:pt>
                <c:pt idx="3064">
                  <c:v>30.430561999999998</c:v>
                </c:pt>
                <c:pt idx="3065">
                  <c:v>30.440494000000001</c:v>
                </c:pt>
                <c:pt idx="3066">
                  <c:v>30.450426</c:v>
                </c:pt>
                <c:pt idx="3067">
                  <c:v>30.460357999999999</c:v>
                </c:pt>
                <c:pt idx="3068">
                  <c:v>30.470289999999999</c:v>
                </c:pt>
                <c:pt idx="3069">
                  <c:v>30.480222000000001</c:v>
                </c:pt>
                <c:pt idx="3070">
                  <c:v>30.490155250000001</c:v>
                </c:pt>
                <c:pt idx="3071">
                  <c:v>30.50008725</c:v>
                </c:pt>
                <c:pt idx="3072">
                  <c:v>30.510019249999999</c:v>
                </c:pt>
                <c:pt idx="3073">
                  <c:v>30.519951249999998</c:v>
                </c:pt>
                <c:pt idx="3074">
                  <c:v>30.529883250000001</c:v>
                </c:pt>
                <c:pt idx="3075">
                  <c:v>30.53981525</c:v>
                </c:pt>
                <c:pt idx="3076">
                  <c:v>30.549746249999998</c:v>
                </c:pt>
                <c:pt idx="3077">
                  <c:v>30.559678250000001</c:v>
                </c:pt>
                <c:pt idx="3078">
                  <c:v>30.56961025</c:v>
                </c:pt>
                <c:pt idx="3079">
                  <c:v>30.579542249999999</c:v>
                </c:pt>
                <c:pt idx="3080">
                  <c:v>30.589474249999999</c:v>
                </c:pt>
                <c:pt idx="3081">
                  <c:v>30.599406250000001</c:v>
                </c:pt>
                <c:pt idx="3082">
                  <c:v>30.60933825</c:v>
                </c:pt>
                <c:pt idx="3083">
                  <c:v>30.61927025</c:v>
                </c:pt>
                <c:pt idx="3084">
                  <c:v>30.629202249999999</c:v>
                </c:pt>
                <c:pt idx="3085">
                  <c:v>30.639134250000001</c:v>
                </c:pt>
                <c:pt idx="3086">
                  <c:v>30.649066250000001</c:v>
                </c:pt>
                <c:pt idx="3087">
                  <c:v>30.65899825</c:v>
                </c:pt>
                <c:pt idx="3088">
                  <c:v>30.668930249999999</c:v>
                </c:pt>
                <c:pt idx="3089">
                  <c:v>30.678862250000002</c:v>
                </c:pt>
                <c:pt idx="3090">
                  <c:v>30.688794250000001</c:v>
                </c:pt>
                <c:pt idx="3091">
                  <c:v>30.69872625</c:v>
                </c:pt>
                <c:pt idx="3092">
                  <c:v>30.708658249999999</c:v>
                </c:pt>
                <c:pt idx="3093">
                  <c:v>30.718590249999998</c:v>
                </c:pt>
                <c:pt idx="3094">
                  <c:v>30.728522250000001</c:v>
                </c:pt>
                <c:pt idx="3095">
                  <c:v>30.73845425</c:v>
                </c:pt>
                <c:pt idx="3096">
                  <c:v>30.748385249999998</c:v>
                </c:pt>
                <c:pt idx="3097">
                  <c:v>30.758317250000001</c:v>
                </c:pt>
                <c:pt idx="3098">
                  <c:v>30.76824925</c:v>
                </c:pt>
                <c:pt idx="3099">
                  <c:v>30.778181249999999</c:v>
                </c:pt>
                <c:pt idx="3100">
                  <c:v>30.788113249999999</c:v>
                </c:pt>
                <c:pt idx="3101">
                  <c:v>30.798045250000001</c:v>
                </c:pt>
                <c:pt idx="3102">
                  <c:v>30.80797725</c:v>
                </c:pt>
                <c:pt idx="3103">
                  <c:v>30.81790925</c:v>
                </c:pt>
                <c:pt idx="3104">
                  <c:v>30.827841249999999</c:v>
                </c:pt>
                <c:pt idx="3105">
                  <c:v>30.837773250000001</c:v>
                </c:pt>
                <c:pt idx="3106">
                  <c:v>30.847705250000001</c:v>
                </c:pt>
                <c:pt idx="3107">
                  <c:v>30.85763725</c:v>
                </c:pt>
                <c:pt idx="3108">
                  <c:v>30.867569249999999</c:v>
                </c:pt>
                <c:pt idx="3109">
                  <c:v>30.877501250000002</c:v>
                </c:pt>
                <c:pt idx="3110">
                  <c:v>30.887433250000001</c:v>
                </c:pt>
                <c:pt idx="3111">
                  <c:v>30.89736525</c:v>
                </c:pt>
                <c:pt idx="3112">
                  <c:v>30.907297249999999</c:v>
                </c:pt>
                <c:pt idx="3113">
                  <c:v>30.917229249999998</c:v>
                </c:pt>
                <c:pt idx="3114">
                  <c:v>30.927161250000001</c:v>
                </c:pt>
                <c:pt idx="3115">
                  <c:v>30.93709325</c:v>
                </c:pt>
                <c:pt idx="3116">
                  <c:v>30.947024249999998</c:v>
                </c:pt>
                <c:pt idx="3117">
                  <c:v>30.956956250000001</c:v>
                </c:pt>
                <c:pt idx="3118">
                  <c:v>30.96688825</c:v>
                </c:pt>
                <c:pt idx="3119">
                  <c:v>30.976820249999999</c:v>
                </c:pt>
                <c:pt idx="3120">
                  <c:v>30.986752249999999</c:v>
                </c:pt>
                <c:pt idx="3121">
                  <c:v>30.996684250000001</c:v>
                </c:pt>
                <c:pt idx="3122">
                  <c:v>31.00661625</c:v>
                </c:pt>
                <c:pt idx="3123">
                  <c:v>31.01654825</c:v>
                </c:pt>
                <c:pt idx="3124">
                  <c:v>31.026480249999999</c:v>
                </c:pt>
                <c:pt idx="3125">
                  <c:v>31.036412250000001</c:v>
                </c:pt>
                <c:pt idx="3126">
                  <c:v>31.046344250000001</c:v>
                </c:pt>
                <c:pt idx="3127">
                  <c:v>31.05627625</c:v>
                </c:pt>
                <c:pt idx="3128">
                  <c:v>31.066208249999999</c:v>
                </c:pt>
                <c:pt idx="3129">
                  <c:v>31.076140250000002</c:v>
                </c:pt>
                <c:pt idx="3130">
                  <c:v>31.086072250000001</c:v>
                </c:pt>
                <c:pt idx="3131">
                  <c:v>31.09600425</c:v>
                </c:pt>
                <c:pt idx="3132">
                  <c:v>31.105936249999999</c:v>
                </c:pt>
                <c:pt idx="3133">
                  <c:v>31.115868249999998</c:v>
                </c:pt>
                <c:pt idx="3134">
                  <c:v>31.125800250000001</c:v>
                </c:pt>
                <c:pt idx="3135">
                  <c:v>31.13573225</c:v>
                </c:pt>
                <c:pt idx="3136">
                  <c:v>31.145664249999999</c:v>
                </c:pt>
                <c:pt idx="3137">
                  <c:v>31.155595250000001</c:v>
                </c:pt>
                <c:pt idx="3138">
                  <c:v>31.16552725</c:v>
                </c:pt>
                <c:pt idx="3139">
                  <c:v>31.175459249999999</c:v>
                </c:pt>
                <c:pt idx="3140">
                  <c:v>31.185391249999999</c:v>
                </c:pt>
                <c:pt idx="3141">
                  <c:v>31.195323250000001</c:v>
                </c:pt>
                <c:pt idx="3142">
                  <c:v>31.20525525</c:v>
                </c:pt>
                <c:pt idx="3143">
                  <c:v>31.21518725</c:v>
                </c:pt>
                <c:pt idx="3144">
                  <c:v>31.225119249999999</c:v>
                </c:pt>
                <c:pt idx="3145">
                  <c:v>31.235051250000001</c:v>
                </c:pt>
                <c:pt idx="3146">
                  <c:v>31.244983250000001</c:v>
                </c:pt>
                <c:pt idx="3147">
                  <c:v>31.25491525</c:v>
                </c:pt>
                <c:pt idx="3148">
                  <c:v>31.264847249999999</c:v>
                </c:pt>
                <c:pt idx="3149">
                  <c:v>31.274779250000002</c:v>
                </c:pt>
                <c:pt idx="3150">
                  <c:v>31.284711250000001</c:v>
                </c:pt>
                <c:pt idx="3151">
                  <c:v>31.29464325</c:v>
                </c:pt>
                <c:pt idx="3152">
                  <c:v>31.304575249999999</c:v>
                </c:pt>
                <c:pt idx="3153">
                  <c:v>31.314507249999998</c:v>
                </c:pt>
                <c:pt idx="3154">
                  <c:v>31.324439250000001</c:v>
                </c:pt>
                <c:pt idx="3155">
                  <c:v>31.33437125</c:v>
                </c:pt>
                <c:pt idx="3156">
                  <c:v>31.344302249999998</c:v>
                </c:pt>
                <c:pt idx="3157">
                  <c:v>31.354234250000001</c:v>
                </c:pt>
                <c:pt idx="3158">
                  <c:v>31.36416625</c:v>
                </c:pt>
                <c:pt idx="3159">
                  <c:v>31.374098249999999</c:v>
                </c:pt>
                <c:pt idx="3160">
                  <c:v>31.384030249999999</c:v>
                </c:pt>
                <c:pt idx="3161">
                  <c:v>31.393962250000001</c:v>
                </c:pt>
                <c:pt idx="3162">
                  <c:v>31.40389425</c:v>
                </c:pt>
                <c:pt idx="3163">
                  <c:v>31.41382625</c:v>
                </c:pt>
                <c:pt idx="3164">
                  <c:v>31.423758249999999</c:v>
                </c:pt>
                <c:pt idx="3165">
                  <c:v>31.433690250000001</c:v>
                </c:pt>
                <c:pt idx="3166">
                  <c:v>31.443622250000001</c:v>
                </c:pt>
                <c:pt idx="3167">
                  <c:v>31.45355425</c:v>
                </c:pt>
                <c:pt idx="3168">
                  <c:v>31.463486249999999</c:v>
                </c:pt>
                <c:pt idx="3169">
                  <c:v>31.473418250000002</c:v>
                </c:pt>
                <c:pt idx="3170">
                  <c:v>31.483350250000001</c:v>
                </c:pt>
                <c:pt idx="3171">
                  <c:v>31.493282499999999</c:v>
                </c:pt>
                <c:pt idx="3172">
                  <c:v>31.503214499999999</c:v>
                </c:pt>
                <c:pt idx="3173">
                  <c:v>31.513146500000001</c:v>
                </c:pt>
                <c:pt idx="3174">
                  <c:v>31.5230785</c:v>
                </c:pt>
                <c:pt idx="3175">
                  <c:v>31.5330105</c:v>
                </c:pt>
                <c:pt idx="3176">
                  <c:v>31.542942499999999</c:v>
                </c:pt>
                <c:pt idx="3177">
                  <c:v>31.5528735</c:v>
                </c:pt>
                <c:pt idx="3178">
                  <c:v>31.5628055</c:v>
                </c:pt>
                <c:pt idx="3179">
                  <c:v>31.572737499999999</c:v>
                </c:pt>
                <c:pt idx="3180">
                  <c:v>31.582669500000002</c:v>
                </c:pt>
                <c:pt idx="3181">
                  <c:v>31.592601500000001</c:v>
                </c:pt>
                <c:pt idx="3182">
                  <c:v>31.6025335</c:v>
                </c:pt>
                <c:pt idx="3183">
                  <c:v>31.612465499999999</c:v>
                </c:pt>
                <c:pt idx="3184">
                  <c:v>31.622397500000002</c:v>
                </c:pt>
                <c:pt idx="3185">
                  <c:v>31.632329500000001</c:v>
                </c:pt>
                <c:pt idx="3186">
                  <c:v>31.6422615</c:v>
                </c:pt>
                <c:pt idx="3187">
                  <c:v>31.652193499999999</c:v>
                </c:pt>
                <c:pt idx="3188">
                  <c:v>31.662125499999998</c:v>
                </c:pt>
                <c:pt idx="3189">
                  <c:v>31.672057500000001</c:v>
                </c:pt>
                <c:pt idx="3190">
                  <c:v>31.6819895</c:v>
                </c:pt>
                <c:pt idx="3191">
                  <c:v>31.691921499999999</c:v>
                </c:pt>
                <c:pt idx="3192">
                  <c:v>31.701853499999999</c:v>
                </c:pt>
                <c:pt idx="3193">
                  <c:v>31.711785500000001</c:v>
                </c:pt>
                <c:pt idx="3194">
                  <c:v>31.7217175</c:v>
                </c:pt>
                <c:pt idx="3195">
                  <c:v>31.7316495</c:v>
                </c:pt>
                <c:pt idx="3196">
                  <c:v>31.741581499999999</c:v>
                </c:pt>
                <c:pt idx="3197">
                  <c:v>31.7515125</c:v>
                </c:pt>
                <c:pt idx="3198">
                  <c:v>31.7614445</c:v>
                </c:pt>
                <c:pt idx="3199">
                  <c:v>31.771376499999999</c:v>
                </c:pt>
                <c:pt idx="3200">
                  <c:v>31.781308500000002</c:v>
                </c:pt>
                <c:pt idx="3201">
                  <c:v>31.791240500000001</c:v>
                </c:pt>
                <c:pt idx="3202">
                  <c:v>31.8011725</c:v>
                </c:pt>
                <c:pt idx="3203">
                  <c:v>31.811104499999999</c:v>
                </c:pt>
                <c:pt idx="3204">
                  <c:v>31.821036500000002</c:v>
                </c:pt>
                <c:pt idx="3205">
                  <c:v>31.830968500000001</c:v>
                </c:pt>
                <c:pt idx="3206">
                  <c:v>31.8409005</c:v>
                </c:pt>
                <c:pt idx="3207">
                  <c:v>31.850832499999999</c:v>
                </c:pt>
                <c:pt idx="3208">
                  <c:v>31.860764499999998</c:v>
                </c:pt>
                <c:pt idx="3209">
                  <c:v>31.870696500000001</c:v>
                </c:pt>
                <c:pt idx="3210">
                  <c:v>31.8806285</c:v>
                </c:pt>
                <c:pt idx="3211">
                  <c:v>31.890560499999999</c:v>
                </c:pt>
                <c:pt idx="3212">
                  <c:v>31.900492499999999</c:v>
                </c:pt>
                <c:pt idx="3213">
                  <c:v>31.910424500000001</c:v>
                </c:pt>
                <c:pt idx="3214">
                  <c:v>31.9203565</c:v>
                </c:pt>
                <c:pt idx="3215">
                  <c:v>31.9302885</c:v>
                </c:pt>
                <c:pt idx="3216">
                  <c:v>31.940220499999999</c:v>
                </c:pt>
                <c:pt idx="3217">
                  <c:v>31.9501515</c:v>
                </c:pt>
                <c:pt idx="3218">
                  <c:v>31.9600835</c:v>
                </c:pt>
                <c:pt idx="3219">
                  <c:v>31.970015499999999</c:v>
                </c:pt>
                <c:pt idx="3220">
                  <c:v>31.979947500000002</c:v>
                </c:pt>
                <c:pt idx="3221">
                  <c:v>31.989879500000001</c:v>
                </c:pt>
                <c:pt idx="3222">
                  <c:v>31.9998115</c:v>
                </c:pt>
                <c:pt idx="3223">
                  <c:v>32.009743499999999</c:v>
                </c:pt>
                <c:pt idx="3224">
                  <c:v>32.019675499999998</c:v>
                </c:pt>
                <c:pt idx="3225">
                  <c:v>32.029607499999997</c:v>
                </c:pt>
                <c:pt idx="3226">
                  <c:v>32.039539499999997</c:v>
                </c:pt>
                <c:pt idx="3227">
                  <c:v>32.049471500000003</c:v>
                </c:pt>
                <c:pt idx="3228">
                  <c:v>32.059403500000002</c:v>
                </c:pt>
                <c:pt idx="3229">
                  <c:v>32.069335500000001</c:v>
                </c:pt>
                <c:pt idx="3230">
                  <c:v>32.0792675</c:v>
                </c:pt>
                <c:pt idx="3231">
                  <c:v>32.089199499999999</c:v>
                </c:pt>
                <c:pt idx="3232">
                  <c:v>32.099131499999999</c:v>
                </c:pt>
                <c:pt idx="3233">
                  <c:v>32.109063499999998</c:v>
                </c:pt>
                <c:pt idx="3234">
                  <c:v>32.118995499999997</c:v>
                </c:pt>
                <c:pt idx="3235">
                  <c:v>32.128927500000003</c:v>
                </c:pt>
                <c:pt idx="3236">
                  <c:v>32.138859500000002</c:v>
                </c:pt>
                <c:pt idx="3237">
                  <c:v>32.148790499999997</c:v>
                </c:pt>
                <c:pt idx="3238">
                  <c:v>32.158722500000003</c:v>
                </c:pt>
                <c:pt idx="3239">
                  <c:v>32.168654500000002</c:v>
                </c:pt>
                <c:pt idx="3240">
                  <c:v>32.178586500000002</c:v>
                </c:pt>
                <c:pt idx="3241">
                  <c:v>32.188518500000001</c:v>
                </c:pt>
                <c:pt idx="3242">
                  <c:v>32.1984505</c:v>
                </c:pt>
                <c:pt idx="3243">
                  <c:v>32.208382499999999</c:v>
                </c:pt>
                <c:pt idx="3244">
                  <c:v>32.218314499999998</c:v>
                </c:pt>
                <c:pt idx="3245">
                  <c:v>32.228246499999997</c:v>
                </c:pt>
                <c:pt idx="3246">
                  <c:v>32.238178499999997</c:v>
                </c:pt>
                <c:pt idx="3247">
                  <c:v>32.248110500000003</c:v>
                </c:pt>
                <c:pt idx="3248">
                  <c:v>32.258042500000002</c:v>
                </c:pt>
                <c:pt idx="3249">
                  <c:v>32.267974500000001</c:v>
                </c:pt>
                <c:pt idx="3250">
                  <c:v>32.2779065</c:v>
                </c:pt>
                <c:pt idx="3251">
                  <c:v>32.287838499999999</c:v>
                </c:pt>
                <c:pt idx="3252">
                  <c:v>32.297770499999999</c:v>
                </c:pt>
                <c:pt idx="3253">
                  <c:v>32.307702499999998</c:v>
                </c:pt>
                <c:pt idx="3254">
                  <c:v>32.317634499999997</c:v>
                </c:pt>
                <c:pt idx="3255">
                  <c:v>32.327566500000003</c:v>
                </c:pt>
                <c:pt idx="3256">
                  <c:v>32.337498500000002</c:v>
                </c:pt>
                <c:pt idx="3257">
                  <c:v>32.347429499999997</c:v>
                </c:pt>
                <c:pt idx="3258">
                  <c:v>32.357361500000003</c:v>
                </c:pt>
                <c:pt idx="3259">
                  <c:v>32.367293500000002</c:v>
                </c:pt>
                <c:pt idx="3260">
                  <c:v>32.377225500000002</c:v>
                </c:pt>
                <c:pt idx="3261">
                  <c:v>32.387157500000001</c:v>
                </c:pt>
                <c:pt idx="3262">
                  <c:v>32.3970895</c:v>
                </c:pt>
                <c:pt idx="3263">
                  <c:v>32.407021499999999</c:v>
                </c:pt>
                <c:pt idx="3264">
                  <c:v>32.416953499999998</c:v>
                </c:pt>
                <c:pt idx="3265">
                  <c:v>32.426885499999997</c:v>
                </c:pt>
                <c:pt idx="3266">
                  <c:v>32.436817499999997</c:v>
                </c:pt>
                <c:pt idx="3267">
                  <c:v>32.446749500000003</c:v>
                </c:pt>
                <c:pt idx="3268">
                  <c:v>32.456681500000002</c:v>
                </c:pt>
                <c:pt idx="3269">
                  <c:v>32.466613500000001</c:v>
                </c:pt>
                <c:pt idx="3270">
                  <c:v>32.4765455</c:v>
                </c:pt>
                <c:pt idx="3271">
                  <c:v>32.486477499999999</c:v>
                </c:pt>
                <c:pt idx="3272">
                  <c:v>32.496409040000003</c:v>
                </c:pt>
                <c:pt idx="3273">
                  <c:v>32.506341040000002</c:v>
                </c:pt>
                <c:pt idx="3274">
                  <c:v>32.516273040000002</c:v>
                </c:pt>
                <c:pt idx="3275">
                  <c:v>32.526205040000001</c:v>
                </c:pt>
                <c:pt idx="3276">
                  <c:v>32.53613704</c:v>
                </c:pt>
                <c:pt idx="3277">
                  <c:v>32.546069039999999</c:v>
                </c:pt>
                <c:pt idx="3278">
                  <c:v>32.556001039999998</c:v>
                </c:pt>
                <c:pt idx="3279">
                  <c:v>32.56593204</c:v>
                </c:pt>
                <c:pt idx="3280">
                  <c:v>32.575864039999999</c:v>
                </c:pt>
                <c:pt idx="3281">
                  <c:v>32.585796039999998</c:v>
                </c:pt>
                <c:pt idx="3282">
                  <c:v>32.595728039999997</c:v>
                </c:pt>
                <c:pt idx="3283">
                  <c:v>32.605660039999997</c:v>
                </c:pt>
                <c:pt idx="3284">
                  <c:v>32.615592040000003</c:v>
                </c:pt>
                <c:pt idx="3285">
                  <c:v>32.625524040000002</c:v>
                </c:pt>
                <c:pt idx="3286">
                  <c:v>32.635456040000001</c:v>
                </c:pt>
                <c:pt idx="3287">
                  <c:v>32.64538804</c:v>
                </c:pt>
                <c:pt idx="3288">
                  <c:v>32.655320039999999</c:v>
                </c:pt>
                <c:pt idx="3289">
                  <c:v>32.665252039999999</c:v>
                </c:pt>
                <c:pt idx="3290">
                  <c:v>32.675184039999998</c:v>
                </c:pt>
                <c:pt idx="3291">
                  <c:v>32.685116039999997</c:v>
                </c:pt>
                <c:pt idx="3292">
                  <c:v>32.695048040000003</c:v>
                </c:pt>
                <c:pt idx="3293">
                  <c:v>32.704980040000002</c:v>
                </c:pt>
                <c:pt idx="3294">
                  <c:v>32.714912040000002</c:v>
                </c:pt>
                <c:pt idx="3295">
                  <c:v>32.724844040000001</c:v>
                </c:pt>
                <c:pt idx="3296">
                  <c:v>32.73477604</c:v>
                </c:pt>
                <c:pt idx="3297">
                  <c:v>32.744708039999999</c:v>
                </c:pt>
                <c:pt idx="3298">
                  <c:v>32.754640039999998</c:v>
                </c:pt>
                <c:pt idx="3299">
                  <c:v>32.764572039999997</c:v>
                </c:pt>
                <c:pt idx="3300">
                  <c:v>32.774504039999997</c:v>
                </c:pt>
                <c:pt idx="3301">
                  <c:v>32.784436040000003</c:v>
                </c:pt>
                <c:pt idx="3302">
                  <c:v>32.794368040000002</c:v>
                </c:pt>
                <c:pt idx="3303">
                  <c:v>32.804300040000001</c:v>
                </c:pt>
                <c:pt idx="3304">
                  <c:v>32.814231040000003</c:v>
                </c:pt>
                <c:pt idx="3305">
                  <c:v>32.824163040000002</c:v>
                </c:pt>
                <c:pt idx="3306">
                  <c:v>32.834095040000001</c:v>
                </c:pt>
                <c:pt idx="3307">
                  <c:v>32.84402704</c:v>
                </c:pt>
                <c:pt idx="3308">
                  <c:v>32.853959039999999</c:v>
                </c:pt>
                <c:pt idx="3309">
                  <c:v>32.863891039999999</c:v>
                </c:pt>
                <c:pt idx="3310">
                  <c:v>32.873823039999998</c:v>
                </c:pt>
                <c:pt idx="3311">
                  <c:v>32.883755039999997</c:v>
                </c:pt>
                <c:pt idx="3312">
                  <c:v>32.893687040000003</c:v>
                </c:pt>
                <c:pt idx="3313">
                  <c:v>32.903619040000002</c:v>
                </c:pt>
                <c:pt idx="3314">
                  <c:v>32.913551040000002</c:v>
                </c:pt>
                <c:pt idx="3315">
                  <c:v>32.923483040000001</c:v>
                </c:pt>
                <c:pt idx="3316">
                  <c:v>32.93341504</c:v>
                </c:pt>
                <c:pt idx="3317">
                  <c:v>32.943347039999999</c:v>
                </c:pt>
                <c:pt idx="3318">
                  <c:v>32.953279039999998</c:v>
                </c:pt>
                <c:pt idx="3319">
                  <c:v>32.963211039999997</c:v>
                </c:pt>
                <c:pt idx="3320">
                  <c:v>32.973143039999997</c:v>
                </c:pt>
                <c:pt idx="3321">
                  <c:v>32.983075040000003</c:v>
                </c:pt>
                <c:pt idx="3322">
                  <c:v>32.993007040000002</c:v>
                </c:pt>
                <c:pt idx="3323">
                  <c:v>33.002939040000001</c:v>
                </c:pt>
                <c:pt idx="3324">
                  <c:v>33.01287104</c:v>
                </c:pt>
                <c:pt idx="3325">
                  <c:v>33.022803039999999</c:v>
                </c:pt>
                <c:pt idx="3326">
                  <c:v>33.032735039999999</c:v>
                </c:pt>
                <c:pt idx="3327">
                  <c:v>33.042667039999998</c:v>
                </c:pt>
                <c:pt idx="3328">
                  <c:v>33.052599039999997</c:v>
                </c:pt>
                <c:pt idx="3329">
                  <c:v>33.062531040000003</c:v>
                </c:pt>
                <c:pt idx="3330">
                  <c:v>33.072463040000002</c:v>
                </c:pt>
                <c:pt idx="3331">
                  <c:v>33.082395040000002</c:v>
                </c:pt>
                <c:pt idx="3332">
                  <c:v>33.092327040000001</c:v>
                </c:pt>
                <c:pt idx="3333">
                  <c:v>33.10225904</c:v>
                </c:pt>
                <c:pt idx="3334">
                  <c:v>33.112191039999999</c:v>
                </c:pt>
                <c:pt idx="3335">
                  <c:v>33.122123039999998</c:v>
                </c:pt>
                <c:pt idx="3336">
                  <c:v>33.132055039999997</c:v>
                </c:pt>
                <c:pt idx="3337">
                  <c:v>33.141986039999999</c:v>
                </c:pt>
                <c:pt idx="3338">
                  <c:v>33.151918039999998</c:v>
                </c:pt>
                <c:pt idx="3339">
                  <c:v>33.161850039999997</c:v>
                </c:pt>
                <c:pt idx="3340">
                  <c:v>33.171782039999997</c:v>
                </c:pt>
                <c:pt idx="3341">
                  <c:v>33.181714040000003</c:v>
                </c:pt>
                <c:pt idx="3342">
                  <c:v>33.191646040000002</c:v>
                </c:pt>
                <c:pt idx="3343">
                  <c:v>33.201578040000001</c:v>
                </c:pt>
                <c:pt idx="3344">
                  <c:v>33.21151004</c:v>
                </c:pt>
                <c:pt idx="3345">
                  <c:v>33.221442039999999</c:v>
                </c:pt>
                <c:pt idx="3346">
                  <c:v>33.231374039999999</c:v>
                </c:pt>
                <c:pt idx="3347">
                  <c:v>33.241306039999998</c:v>
                </c:pt>
                <c:pt idx="3348">
                  <c:v>33.251238039999997</c:v>
                </c:pt>
                <c:pt idx="3349">
                  <c:v>33.261170040000003</c:v>
                </c:pt>
                <c:pt idx="3350">
                  <c:v>33.271102040000002</c:v>
                </c:pt>
                <c:pt idx="3351">
                  <c:v>33.281034040000002</c:v>
                </c:pt>
                <c:pt idx="3352">
                  <c:v>33.290966040000001</c:v>
                </c:pt>
                <c:pt idx="3353">
                  <c:v>33.30089804</c:v>
                </c:pt>
                <c:pt idx="3354">
                  <c:v>33.310830039999999</c:v>
                </c:pt>
                <c:pt idx="3355">
                  <c:v>33.320762039999998</c:v>
                </c:pt>
                <c:pt idx="3356">
                  <c:v>33.330694039999997</c:v>
                </c:pt>
                <c:pt idx="3357">
                  <c:v>33.340626039999997</c:v>
                </c:pt>
                <c:pt idx="3358">
                  <c:v>33.350558040000003</c:v>
                </c:pt>
                <c:pt idx="3359">
                  <c:v>33.360490040000002</c:v>
                </c:pt>
                <c:pt idx="3360">
                  <c:v>33.370422040000001</c:v>
                </c:pt>
                <c:pt idx="3361">
                  <c:v>33.38035404</c:v>
                </c:pt>
                <c:pt idx="3362">
                  <c:v>33.390286039999999</c:v>
                </c:pt>
                <c:pt idx="3363">
                  <c:v>33.400218039999999</c:v>
                </c:pt>
                <c:pt idx="3364">
                  <c:v>33.410150039999998</c:v>
                </c:pt>
                <c:pt idx="3365">
                  <c:v>33.420082039999997</c:v>
                </c:pt>
                <c:pt idx="3366">
                  <c:v>33.430014040000003</c:v>
                </c:pt>
                <c:pt idx="3367">
                  <c:v>33.439946040000002</c:v>
                </c:pt>
                <c:pt idx="3368">
                  <c:v>33.449878040000002</c:v>
                </c:pt>
                <c:pt idx="3369">
                  <c:v>33.459810040000001</c:v>
                </c:pt>
                <c:pt idx="3370">
                  <c:v>33.46974204</c:v>
                </c:pt>
                <c:pt idx="3371">
                  <c:v>33.479674039999999</c:v>
                </c:pt>
                <c:pt idx="3372">
                  <c:v>33.489606039999998</c:v>
                </c:pt>
                <c:pt idx="3373">
                  <c:v>33.49953738</c:v>
                </c:pt>
                <c:pt idx="3374">
                  <c:v>33.509469369999998</c:v>
                </c:pt>
                <c:pt idx="3375">
                  <c:v>33.519401379999998</c:v>
                </c:pt>
                <c:pt idx="3376">
                  <c:v>33.529333379999997</c:v>
                </c:pt>
                <c:pt idx="3377">
                  <c:v>33.539265380000003</c:v>
                </c:pt>
                <c:pt idx="3378">
                  <c:v>33.549196379999998</c:v>
                </c:pt>
                <c:pt idx="3379">
                  <c:v>33.559128379999997</c:v>
                </c:pt>
                <c:pt idx="3380">
                  <c:v>33.569060380000003</c:v>
                </c:pt>
                <c:pt idx="3381">
                  <c:v>33.578992380000003</c:v>
                </c:pt>
                <c:pt idx="3382">
                  <c:v>33.588924380000002</c:v>
                </c:pt>
                <c:pt idx="3383">
                  <c:v>33.59885637</c:v>
                </c:pt>
                <c:pt idx="3384">
                  <c:v>33.60878838</c:v>
                </c:pt>
                <c:pt idx="3385">
                  <c:v>33.618720379999999</c:v>
                </c:pt>
                <c:pt idx="3386">
                  <c:v>33.628652379999998</c:v>
                </c:pt>
                <c:pt idx="3387">
                  <c:v>33.638584379999998</c:v>
                </c:pt>
                <c:pt idx="3388">
                  <c:v>33.648516379999997</c:v>
                </c:pt>
                <c:pt idx="3389">
                  <c:v>33.658448380000003</c:v>
                </c:pt>
                <c:pt idx="3390">
                  <c:v>33.668380380000002</c:v>
                </c:pt>
                <c:pt idx="3391">
                  <c:v>33.678312380000001</c:v>
                </c:pt>
                <c:pt idx="3392">
                  <c:v>33.68824438</c:v>
                </c:pt>
                <c:pt idx="3393">
                  <c:v>33.69817638</c:v>
                </c:pt>
                <c:pt idx="3394">
                  <c:v>33.708108379999999</c:v>
                </c:pt>
                <c:pt idx="3395">
                  <c:v>33.718040379999998</c:v>
                </c:pt>
                <c:pt idx="3396">
                  <c:v>33.727972379999997</c:v>
                </c:pt>
                <c:pt idx="3397">
                  <c:v>33.737904380000003</c:v>
                </c:pt>
                <c:pt idx="3398">
                  <c:v>33.747836380000003</c:v>
                </c:pt>
                <c:pt idx="3399">
                  <c:v>33.757768380000002</c:v>
                </c:pt>
                <c:pt idx="3400">
                  <c:v>33.76770037</c:v>
                </c:pt>
                <c:pt idx="3401">
                  <c:v>33.77763238</c:v>
                </c:pt>
                <c:pt idx="3402">
                  <c:v>33.787564379999999</c:v>
                </c:pt>
                <c:pt idx="3403">
                  <c:v>33.797496379999998</c:v>
                </c:pt>
                <c:pt idx="3404">
                  <c:v>33.807428379999998</c:v>
                </c:pt>
                <c:pt idx="3405">
                  <c:v>33.817360379999997</c:v>
                </c:pt>
                <c:pt idx="3406">
                  <c:v>33.827292380000003</c:v>
                </c:pt>
                <c:pt idx="3407">
                  <c:v>33.837224380000002</c:v>
                </c:pt>
                <c:pt idx="3408">
                  <c:v>33.847156380000001</c:v>
                </c:pt>
                <c:pt idx="3409">
                  <c:v>33.85708838</c:v>
                </c:pt>
                <c:pt idx="3410">
                  <c:v>33.86702038</c:v>
                </c:pt>
                <c:pt idx="3411">
                  <c:v>33.876952379999999</c:v>
                </c:pt>
                <c:pt idx="3412">
                  <c:v>33.886884379999998</c:v>
                </c:pt>
                <c:pt idx="3413">
                  <c:v>33.896816379999997</c:v>
                </c:pt>
                <c:pt idx="3414">
                  <c:v>33.906748380000003</c:v>
                </c:pt>
                <c:pt idx="3415">
                  <c:v>33.916680380000003</c:v>
                </c:pt>
                <c:pt idx="3416">
                  <c:v>33.926612380000002</c:v>
                </c:pt>
                <c:pt idx="3417">
                  <c:v>33.93654437</c:v>
                </c:pt>
                <c:pt idx="3418">
                  <c:v>33.94647638</c:v>
                </c:pt>
                <c:pt idx="3419">
                  <c:v>33.956408379999999</c:v>
                </c:pt>
                <c:pt idx="3420">
                  <c:v>33.966339380000001</c:v>
                </c:pt>
                <c:pt idx="3421">
                  <c:v>33.97627138</c:v>
                </c:pt>
                <c:pt idx="3422">
                  <c:v>33.986203379999999</c:v>
                </c:pt>
                <c:pt idx="3423">
                  <c:v>33.996135379999998</c:v>
                </c:pt>
                <c:pt idx="3424">
                  <c:v>34.006067379999998</c:v>
                </c:pt>
                <c:pt idx="3425">
                  <c:v>34.015999379999997</c:v>
                </c:pt>
                <c:pt idx="3426">
                  <c:v>34.025931380000003</c:v>
                </c:pt>
                <c:pt idx="3427">
                  <c:v>34.035863380000002</c:v>
                </c:pt>
                <c:pt idx="3428">
                  <c:v>34.045795380000001</c:v>
                </c:pt>
                <c:pt idx="3429">
                  <c:v>34.05572738</c:v>
                </c:pt>
                <c:pt idx="3430">
                  <c:v>34.06565938</c:v>
                </c:pt>
                <c:pt idx="3431">
                  <c:v>34.075591379999999</c:v>
                </c:pt>
                <c:pt idx="3432">
                  <c:v>34.085523379999998</c:v>
                </c:pt>
                <c:pt idx="3433">
                  <c:v>34.095455379999997</c:v>
                </c:pt>
                <c:pt idx="3434">
                  <c:v>34.105387380000003</c:v>
                </c:pt>
                <c:pt idx="3435">
                  <c:v>34.115319380000003</c:v>
                </c:pt>
                <c:pt idx="3436">
                  <c:v>34.125251380000002</c:v>
                </c:pt>
                <c:pt idx="3437">
                  <c:v>34.135183380000001</c:v>
                </c:pt>
                <c:pt idx="3438">
                  <c:v>34.14511538</c:v>
                </c:pt>
                <c:pt idx="3439">
                  <c:v>34.155047379999999</c:v>
                </c:pt>
                <c:pt idx="3440">
                  <c:v>34.164979379999998</c:v>
                </c:pt>
                <c:pt idx="3441">
                  <c:v>34.174911379999998</c:v>
                </c:pt>
                <c:pt idx="3442">
                  <c:v>34.184843379999997</c:v>
                </c:pt>
                <c:pt idx="3443">
                  <c:v>34.194775380000003</c:v>
                </c:pt>
                <c:pt idx="3444">
                  <c:v>34.204707380000002</c:v>
                </c:pt>
                <c:pt idx="3445">
                  <c:v>34.214639380000001</c:v>
                </c:pt>
                <c:pt idx="3446">
                  <c:v>34.22457138</c:v>
                </c:pt>
                <c:pt idx="3447">
                  <c:v>34.23450338</c:v>
                </c:pt>
                <c:pt idx="3448">
                  <c:v>34.244435379999999</c:v>
                </c:pt>
                <c:pt idx="3449">
                  <c:v>34.254367379999998</c:v>
                </c:pt>
                <c:pt idx="3450">
                  <c:v>34.264299379999997</c:v>
                </c:pt>
                <c:pt idx="3451">
                  <c:v>34.274231380000003</c:v>
                </c:pt>
                <c:pt idx="3452">
                  <c:v>34.284163380000003</c:v>
                </c:pt>
                <c:pt idx="3453">
                  <c:v>34.294095380000002</c:v>
                </c:pt>
                <c:pt idx="3454">
                  <c:v>34.304027380000001</c:v>
                </c:pt>
                <c:pt idx="3455">
                  <c:v>34.31395938</c:v>
                </c:pt>
                <c:pt idx="3456">
                  <c:v>34.323891379999999</c:v>
                </c:pt>
                <c:pt idx="3457">
                  <c:v>34.333822380000001</c:v>
                </c:pt>
                <c:pt idx="3458">
                  <c:v>34.34375438</c:v>
                </c:pt>
                <c:pt idx="3459">
                  <c:v>34.353686379999999</c:v>
                </c:pt>
                <c:pt idx="3460">
                  <c:v>34.363618379999998</c:v>
                </c:pt>
                <c:pt idx="3461">
                  <c:v>34.373550379999998</c:v>
                </c:pt>
                <c:pt idx="3462">
                  <c:v>34.383482379999997</c:v>
                </c:pt>
                <c:pt idx="3463">
                  <c:v>34.393414380000003</c:v>
                </c:pt>
                <c:pt idx="3464">
                  <c:v>34.403346380000002</c:v>
                </c:pt>
                <c:pt idx="3465">
                  <c:v>34.413278380000001</c:v>
                </c:pt>
                <c:pt idx="3466">
                  <c:v>34.42321038</c:v>
                </c:pt>
                <c:pt idx="3467">
                  <c:v>34.43314238</c:v>
                </c:pt>
                <c:pt idx="3468">
                  <c:v>34.443074379999999</c:v>
                </c:pt>
                <c:pt idx="3469">
                  <c:v>34.453006379999998</c:v>
                </c:pt>
                <c:pt idx="3470">
                  <c:v>34.462938370000003</c:v>
                </c:pt>
                <c:pt idx="3471">
                  <c:v>34.472870380000003</c:v>
                </c:pt>
                <c:pt idx="3472">
                  <c:v>34.482802380000003</c:v>
                </c:pt>
                <c:pt idx="3473">
                  <c:v>34.492734540000001</c:v>
                </c:pt>
                <c:pt idx="3474">
                  <c:v>34.50266654</c:v>
                </c:pt>
                <c:pt idx="3475">
                  <c:v>34.512598539999999</c:v>
                </c:pt>
                <c:pt idx="3476">
                  <c:v>34.522530539999998</c:v>
                </c:pt>
                <c:pt idx="3477">
                  <c:v>34.532462539999997</c:v>
                </c:pt>
                <c:pt idx="3478">
                  <c:v>34.542394539999997</c:v>
                </c:pt>
                <c:pt idx="3479">
                  <c:v>34.552326540000003</c:v>
                </c:pt>
                <c:pt idx="3480">
                  <c:v>34.562258540000002</c:v>
                </c:pt>
                <c:pt idx="3481">
                  <c:v>34.572190540000001</c:v>
                </c:pt>
                <c:pt idx="3482">
                  <c:v>34.58212254</c:v>
                </c:pt>
                <c:pt idx="3483">
                  <c:v>34.592054539999999</c:v>
                </c:pt>
                <c:pt idx="3484">
                  <c:v>34.601986539999999</c:v>
                </c:pt>
                <c:pt idx="3485">
                  <c:v>34.611918539999998</c:v>
                </c:pt>
                <c:pt idx="3486">
                  <c:v>34.621850539999997</c:v>
                </c:pt>
                <c:pt idx="3487">
                  <c:v>34.631782540000003</c:v>
                </c:pt>
                <c:pt idx="3488">
                  <c:v>34.641714540000002</c:v>
                </c:pt>
                <c:pt idx="3489">
                  <c:v>34.651646540000002</c:v>
                </c:pt>
                <c:pt idx="3490">
                  <c:v>34.661578540000001</c:v>
                </c:pt>
                <c:pt idx="3491">
                  <c:v>34.67151054</c:v>
                </c:pt>
                <c:pt idx="3492">
                  <c:v>34.681442539999999</c:v>
                </c:pt>
                <c:pt idx="3493">
                  <c:v>34.691373540000001</c:v>
                </c:pt>
                <c:pt idx="3494">
                  <c:v>34.70130554</c:v>
                </c:pt>
                <c:pt idx="3495">
                  <c:v>34.711237539999999</c:v>
                </c:pt>
                <c:pt idx="3496">
                  <c:v>34.721169539999998</c:v>
                </c:pt>
                <c:pt idx="3497">
                  <c:v>34.731101539999997</c:v>
                </c:pt>
                <c:pt idx="3498">
                  <c:v>34.741033539999997</c:v>
                </c:pt>
                <c:pt idx="3499">
                  <c:v>34.750965540000003</c:v>
                </c:pt>
                <c:pt idx="3500">
                  <c:v>34.760897540000002</c:v>
                </c:pt>
                <c:pt idx="3501">
                  <c:v>34.770829540000001</c:v>
                </c:pt>
                <c:pt idx="3502">
                  <c:v>34.78076154</c:v>
                </c:pt>
                <c:pt idx="3503">
                  <c:v>34.790693539999999</c:v>
                </c:pt>
                <c:pt idx="3504">
                  <c:v>34.800625539999999</c:v>
                </c:pt>
                <c:pt idx="3505">
                  <c:v>34.810557539999998</c:v>
                </c:pt>
                <c:pt idx="3506">
                  <c:v>34.820489539999997</c:v>
                </c:pt>
                <c:pt idx="3507">
                  <c:v>34.830421540000003</c:v>
                </c:pt>
                <c:pt idx="3508">
                  <c:v>34.840353540000002</c:v>
                </c:pt>
                <c:pt idx="3509">
                  <c:v>34.850285540000002</c:v>
                </c:pt>
                <c:pt idx="3510">
                  <c:v>34.860217540000001</c:v>
                </c:pt>
                <c:pt idx="3511">
                  <c:v>34.87014954</c:v>
                </c:pt>
                <c:pt idx="3512">
                  <c:v>34.880081539999999</c:v>
                </c:pt>
                <c:pt idx="3513">
                  <c:v>34.890013539999998</c:v>
                </c:pt>
                <c:pt idx="3514">
                  <c:v>34.899945539999997</c:v>
                </c:pt>
                <c:pt idx="3515">
                  <c:v>34.909877539999997</c:v>
                </c:pt>
                <c:pt idx="3516">
                  <c:v>34.919809540000003</c:v>
                </c:pt>
                <c:pt idx="3517">
                  <c:v>34.929741540000002</c:v>
                </c:pt>
                <c:pt idx="3518">
                  <c:v>34.939673540000001</c:v>
                </c:pt>
                <c:pt idx="3519">
                  <c:v>34.94960554</c:v>
                </c:pt>
                <c:pt idx="3520">
                  <c:v>34.959537539999999</c:v>
                </c:pt>
                <c:pt idx="3521">
                  <c:v>34.969469539999999</c:v>
                </c:pt>
                <c:pt idx="3522">
                  <c:v>34.979401539999998</c:v>
                </c:pt>
                <c:pt idx="3523">
                  <c:v>34.989333539999997</c:v>
                </c:pt>
                <c:pt idx="3524">
                  <c:v>34.999265540000003</c:v>
                </c:pt>
                <c:pt idx="3525">
                  <c:v>35.009197540000002</c:v>
                </c:pt>
                <c:pt idx="3526">
                  <c:v>35.019129540000002</c:v>
                </c:pt>
                <c:pt idx="3527">
                  <c:v>35.029060540000003</c:v>
                </c:pt>
                <c:pt idx="3528">
                  <c:v>35.038992540000002</c:v>
                </c:pt>
                <c:pt idx="3529">
                  <c:v>35.048924540000002</c:v>
                </c:pt>
                <c:pt idx="3530">
                  <c:v>35.058856540000001</c:v>
                </c:pt>
                <c:pt idx="3531">
                  <c:v>35.06878854</c:v>
                </c:pt>
                <c:pt idx="3532">
                  <c:v>35.078720539999999</c:v>
                </c:pt>
                <c:pt idx="3533">
                  <c:v>35.088652539999998</c:v>
                </c:pt>
                <c:pt idx="3534">
                  <c:v>35.098584539999997</c:v>
                </c:pt>
                <c:pt idx="3535">
                  <c:v>35.108516539999997</c:v>
                </c:pt>
                <c:pt idx="3536">
                  <c:v>35.118448540000003</c:v>
                </c:pt>
                <c:pt idx="3537">
                  <c:v>35.128380540000002</c:v>
                </c:pt>
                <c:pt idx="3538">
                  <c:v>35.138312540000001</c:v>
                </c:pt>
                <c:pt idx="3539">
                  <c:v>35.14824454</c:v>
                </c:pt>
                <c:pt idx="3540">
                  <c:v>35.158176539999999</c:v>
                </c:pt>
                <c:pt idx="3541">
                  <c:v>35.168108539999999</c:v>
                </c:pt>
                <c:pt idx="3542">
                  <c:v>35.178040539999998</c:v>
                </c:pt>
                <c:pt idx="3543">
                  <c:v>35.187972539999997</c:v>
                </c:pt>
                <c:pt idx="3544">
                  <c:v>35.197904540000003</c:v>
                </c:pt>
                <c:pt idx="3545">
                  <c:v>35.207836540000002</c:v>
                </c:pt>
                <c:pt idx="3546">
                  <c:v>35.217768540000002</c:v>
                </c:pt>
                <c:pt idx="3547">
                  <c:v>35.227700540000001</c:v>
                </c:pt>
                <c:pt idx="3548">
                  <c:v>35.23763254</c:v>
                </c:pt>
                <c:pt idx="3549">
                  <c:v>35.247564539999999</c:v>
                </c:pt>
                <c:pt idx="3550">
                  <c:v>35.257496539999998</c:v>
                </c:pt>
                <c:pt idx="3551">
                  <c:v>35.267428539999997</c:v>
                </c:pt>
                <c:pt idx="3552">
                  <c:v>35.277360539999997</c:v>
                </c:pt>
                <c:pt idx="3553">
                  <c:v>35.287292540000003</c:v>
                </c:pt>
                <c:pt idx="3554">
                  <c:v>35.297224540000002</c:v>
                </c:pt>
                <c:pt idx="3555">
                  <c:v>35.307156540000001</c:v>
                </c:pt>
                <c:pt idx="3556">
                  <c:v>35.31708854</c:v>
                </c:pt>
                <c:pt idx="3557">
                  <c:v>35.327020539999999</c:v>
                </c:pt>
                <c:pt idx="3558">
                  <c:v>35.336952539999999</c:v>
                </c:pt>
                <c:pt idx="3559">
                  <c:v>35.346884539999998</c:v>
                </c:pt>
                <c:pt idx="3560">
                  <c:v>35.356816539999997</c:v>
                </c:pt>
                <c:pt idx="3561">
                  <c:v>35.366748540000003</c:v>
                </c:pt>
                <c:pt idx="3562">
                  <c:v>35.376680540000002</c:v>
                </c:pt>
                <c:pt idx="3563">
                  <c:v>35.386612540000002</c:v>
                </c:pt>
                <c:pt idx="3564">
                  <c:v>35.396544540000001</c:v>
                </c:pt>
                <c:pt idx="3565">
                  <c:v>35.40647654</c:v>
                </c:pt>
                <c:pt idx="3566">
                  <c:v>35.416408539999999</c:v>
                </c:pt>
                <c:pt idx="3567">
                  <c:v>35.426339540000001</c:v>
                </c:pt>
                <c:pt idx="3568">
                  <c:v>35.43627154</c:v>
                </c:pt>
                <c:pt idx="3569">
                  <c:v>35.446203539999999</c:v>
                </c:pt>
                <c:pt idx="3570">
                  <c:v>35.456135539999998</c:v>
                </c:pt>
                <c:pt idx="3571">
                  <c:v>35.466067539999997</c:v>
                </c:pt>
                <c:pt idx="3572">
                  <c:v>35.475999539999997</c:v>
                </c:pt>
                <c:pt idx="3573">
                  <c:v>35.485931540000003</c:v>
                </c:pt>
                <c:pt idx="3574">
                  <c:v>35.49586437</c:v>
                </c:pt>
                <c:pt idx="3575">
                  <c:v>35.50579638</c:v>
                </c:pt>
                <c:pt idx="3576">
                  <c:v>35.515728379999999</c:v>
                </c:pt>
                <c:pt idx="3577">
                  <c:v>35.525660379999998</c:v>
                </c:pt>
                <c:pt idx="3578">
                  <c:v>35.535592379999997</c:v>
                </c:pt>
                <c:pt idx="3579">
                  <c:v>35.545524380000003</c:v>
                </c:pt>
                <c:pt idx="3580">
                  <c:v>35.555456380000003</c:v>
                </c:pt>
                <c:pt idx="3581">
                  <c:v>35.565388380000002</c:v>
                </c:pt>
                <c:pt idx="3582">
                  <c:v>35.575320380000001</c:v>
                </c:pt>
                <c:pt idx="3583">
                  <c:v>35.58525238</c:v>
                </c:pt>
                <c:pt idx="3584">
                  <c:v>35.595184379999999</c:v>
                </c:pt>
                <c:pt idx="3585">
                  <c:v>35.605116379999998</c:v>
                </c:pt>
                <c:pt idx="3586">
                  <c:v>35.615048379999998</c:v>
                </c:pt>
                <c:pt idx="3587">
                  <c:v>35.624980379999997</c:v>
                </c:pt>
                <c:pt idx="3588">
                  <c:v>35.634912380000003</c:v>
                </c:pt>
                <c:pt idx="3589">
                  <c:v>35.644844380000002</c:v>
                </c:pt>
                <c:pt idx="3590">
                  <c:v>35.654776380000001</c:v>
                </c:pt>
                <c:pt idx="3591">
                  <c:v>35.66470837</c:v>
                </c:pt>
                <c:pt idx="3592">
                  <c:v>35.67464038</c:v>
                </c:pt>
                <c:pt idx="3593">
                  <c:v>35.684572379999999</c:v>
                </c:pt>
                <c:pt idx="3594">
                  <c:v>35.694504379999998</c:v>
                </c:pt>
                <c:pt idx="3595">
                  <c:v>35.704436379999997</c:v>
                </c:pt>
                <c:pt idx="3596">
                  <c:v>35.714368380000003</c:v>
                </c:pt>
                <c:pt idx="3597">
                  <c:v>35.724300380000003</c:v>
                </c:pt>
                <c:pt idx="3598">
                  <c:v>35.734232380000002</c:v>
                </c:pt>
                <c:pt idx="3599">
                  <c:v>35.744164380000001</c:v>
                </c:pt>
                <c:pt idx="3600">
                  <c:v>35.75409638</c:v>
                </c:pt>
                <c:pt idx="3601">
                  <c:v>35.764028379999999</c:v>
                </c:pt>
                <c:pt idx="3602">
                  <c:v>35.773960379999998</c:v>
                </c:pt>
                <c:pt idx="3603">
                  <c:v>35.783892379999998</c:v>
                </c:pt>
                <c:pt idx="3604">
                  <c:v>35.793824379999997</c:v>
                </c:pt>
                <c:pt idx="3605">
                  <c:v>35.803756380000003</c:v>
                </c:pt>
                <c:pt idx="3606">
                  <c:v>35.813688380000002</c:v>
                </c:pt>
                <c:pt idx="3607">
                  <c:v>35.823619379999997</c:v>
                </c:pt>
                <c:pt idx="3608">
                  <c:v>35.833551380000003</c:v>
                </c:pt>
                <c:pt idx="3609">
                  <c:v>35.843483380000002</c:v>
                </c:pt>
                <c:pt idx="3610">
                  <c:v>35.853415380000001</c:v>
                </c:pt>
                <c:pt idx="3611">
                  <c:v>35.86334738</c:v>
                </c:pt>
                <c:pt idx="3612">
                  <c:v>35.87327938</c:v>
                </c:pt>
                <c:pt idx="3613">
                  <c:v>35.883211379999999</c:v>
                </c:pt>
                <c:pt idx="3614">
                  <c:v>35.893143379999998</c:v>
                </c:pt>
                <c:pt idx="3615">
                  <c:v>35.903075379999997</c:v>
                </c:pt>
                <c:pt idx="3616">
                  <c:v>35.913007380000003</c:v>
                </c:pt>
                <c:pt idx="3617">
                  <c:v>35.922939380000003</c:v>
                </c:pt>
                <c:pt idx="3618">
                  <c:v>35.932871380000002</c:v>
                </c:pt>
                <c:pt idx="3619">
                  <c:v>35.942803380000001</c:v>
                </c:pt>
                <c:pt idx="3620">
                  <c:v>35.95273538</c:v>
                </c:pt>
                <c:pt idx="3621">
                  <c:v>35.962667379999999</c:v>
                </c:pt>
                <c:pt idx="3622">
                  <c:v>35.972599379999998</c:v>
                </c:pt>
                <c:pt idx="3623">
                  <c:v>35.982531379999998</c:v>
                </c:pt>
                <c:pt idx="3624">
                  <c:v>35.992463379999997</c:v>
                </c:pt>
                <c:pt idx="3625">
                  <c:v>36.002395380000003</c:v>
                </c:pt>
                <c:pt idx="3626">
                  <c:v>36.012327380000002</c:v>
                </c:pt>
                <c:pt idx="3627">
                  <c:v>36.022259380000001</c:v>
                </c:pt>
                <c:pt idx="3628">
                  <c:v>36.03219138</c:v>
                </c:pt>
                <c:pt idx="3629">
                  <c:v>36.04212338</c:v>
                </c:pt>
                <c:pt idx="3630">
                  <c:v>36.052055379999999</c:v>
                </c:pt>
                <c:pt idx="3631">
                  <c:v>36.061987379999998</c:v>
                </c:pt>
                <c:pt idx="3632">
                  <c:v>36.071919379999997</c:v>
                </c:pt>
                <c:pt idx="3633">
                  <c:v>36.081851380000003</c:v>
                </c:pt>
                <c:pt idx="3634">
                  <c:v>36.091783380000003</c:v>
                </c:pt>
                <c:pt idx="3635">
                  <c:v>36.101715370000001</c:v>
                </c:pt>
                <c:pt idx="3636">
                  <c:v>36.111647380000001</c:v>
                </c:pt>
                <c:pt idx="3637">
                  <c:v>36.12157938</c:v>
                </c:pt>
                <c:pt idx="3638">
                  <c:v>36.131511379999999</c:v>
                </c:pt>
                <c:pt idx="3639">
                  <c:v>36.141443379999998</c:v>
                </c:pt>
                <c:pt idx="3640">
                  <c:v>36.151375379999998</c:v>
                </c:pt>
                <c:pt idx="3641">
                  <c:v>36.161307379999997</c:v>
                </c:pt>
                <c:pt idx="3642">
                  <c:v>36.171239380000003</c:v>
                </c:pt>
                <c:pt idx="3643">
                  <c:v>36.181171380000002</c:v>
                </c:pt>
                <c:pt idx="3644">
                  <c:v>36.191103380000001</c:v>
                </c:pt>
                <c:pt idx="3645">
                  <c:v>36.20103538</c:v>
                </c:pt>
                <c:pt idx="3646">
                  <c:v>36.21096738</c:v>
                </c:pt>
                <c:pt idx="3647">
                  <c:v>36.220899379999999</c:v>
                </c:pt>
                <c:pt idx="3648">
                  <c:v>36.230831379999998</c:v>
                </c:pt>
                <c:pt idx="3649">
                  <c:v>36.240763379999997</c:v>
                </c:pt>
                <c:pt idx="3650">
                  <c:v>36.250694379999999</c:v>
                </c:pt>
                <c:pt idx="3651">
                  <c:v>36.260626379999998</c:v>
                </c:pt>
                <c:pt idx="3652">
                  <c:v>36.270558379999997</c:v>
                </c:pt>
                <c:pt idx="3653">
                  <c:v>36.280490380000003</c:v>
                </c:pt>
                <c:pt idx="3654">
                  <c:v>36.290422380000003</c:v>
                </c:pt>
                <c:pt idx="3655">
                  <c:v>36.300354380000002</c:v>
                </c:pt>
                <c:pt idx="3656">
                  <c:v>36.310286380000001</c:v>
                </c:pt>
                <c:pt idx="3657">
                  <c:v>36.32021838</c:v>
                </c:pt>
                <c:pt idx="3658">
                  <c:v>36.330150379999999</c:v>
                </c:pt>
                <c:pt idx="3659">
                  <c:v>36.340082379999998</c:v>
                </c:pt>
                <c:pt idx="3660">
                  <c:v>36.350014379999998</c:v>
                </c:pt>
                <c:pt idx="3661">
                  <c:v>36.359946370000003</c:v>
                </c:pt>
                <c:pt idx="3662">
                  <c:v>36.369878380000003</c:v>
                </c:pt>
                <c:pt idx="3663">
                  <c:v>36.379810380000002</c:v>
                </c:pt>
                <c:pt idx="3664">
                  <c:v>36.389742380000001</c:v>
                </c:pt>
                <c:pt idx="3665">
                  <c:v>36.39967438</c:v>
                </c:pt>
                <c:pt idx="3666">
                  <c:v>36.40960638</c:v>
                </c:pt>
                <c:pt idx="3667">
                  <c:v>36.419538379999999</c:v>
                </c:pt>
                <c:pt idx="3668">
                  <c:v>36.429470379999998</c:v>
                </c:pt>
                <c:pt idx="3669">
                  <c:v>36.439402379999997</c:v>
                </c:pt>
                <c:pt idx="3670">
                  <c:v>36.449334380000003</c:v>
                </c:pt>
                <c:pt idx="3671">
                  <c:v>36.459266380000003</c:v>
                </c:pt>
                <c:pt idx="3672">
                  <c:v>36.469198380000002</c:v>
                </c:pt>
                <c:pt idx="3673">
                  <c:v>36.479130380000001</c:v>
                </c:pt>
                <c:pt idx="3674">
                  <c:v>36.48906238</c:v>
                </c:pt>
                <c:pt idx="3675">
                  <c:v>36.498992880000003</c:v>
                </c:pt>
                <c:pt idx="3676">
                  <c:v>36.508924880000002</c:v>
                </c:pt>
                <c:pt idx="3677">
                  <c:v>36.518856880000001</c:v>
                </c:pt>
                <c:pt idx="3678">
                  <c:v>36.52878888</c:v>
                </c:pt>
                <c:pt idx="3679">
                  <c:v>36.53872088</c:v>
                </c:pt>
                <c:pt idx="3680">
                  <c:v>36.548652879999999</c:v>
                </c:pt>
                <c:pt idx="3681">
                  <c:v>36.558584879999998</c:v>
                </c:pt>
                <c:pt idx="3682">
                  <c:v>36.568516879999997</c:v>
                </c:pt>
                <c:pt idx="3683">
                  <c:v>36.578448880000003</c:v>
                </c:pt>
                <c:pt idx="3684">
                  <c:v>36.588380880000003</c:v>
                </c:pt>
                <c:pt idx="3685">
                  <c:v>36.598312880000002</c:v>
                </c:pt>
                <c:pt idx="3686">
                  <c:v>36.608244880000001</c:v>
                </c:pt>
                <c:pt idx="3687">
                  <c:v>36.61817688</c:v>
                </c:pt>
                <c:pt idx="3688">
                  <c:v>36.628108879999999</c:v>
                </c:pt>
                <c:pt idx="3689">
                  <c:v>36.638040879999998</c:v>
                </c:pt>
                <c:pt idx="3690">
                  <c:v>36.64797188</c:v>
                </c:pt>
                <c:pt idx="3691">
                  <c:v>36.657903879999999</c:v>
                </c:pt>
                <c:pt idx="3692">
                  <c:v>36.667835879999998</c:v>
                </c:pt>
                <c:pt idx="3693">
                  <c:v>36.677767879999998</c:v>
                </c:pt>
                <c:pt idx="3694">
                  <c:v>36.687699879999997</c:v>
                </c:pt>
                <c:pt idx="3695">
                  <c:v>36.697631880000003</c:v>
                </c:pt>
                <c:pt idx="3696">
                  <c:v>36.707563880000002</c:v>
                </c:pt>
                <c:pt idx="3697">
                  <c:v>36.717495880000001</c:v>
                </c:pt>
                <c:pt idx="3698">
                  <c:v>36.72742788</c:v>
                </c:pt>
                <c:pt idx="3699">
                  <c:v>36.73735988</c:v>
                </c:pt>
                <c:pt idx="3700">
                  <c:v>36.747291879999999</c:v>
                </c:pt>
                <c:pt idx="3701">
                  <c:v>36.757223869999997</c:v>
                </c:pt>
                <c:pt idx="3702">
                  <c:v>36.767155879999997</c:v>
                </c:pt>
                <c:pt idx="3703">
                  <c:v>36.777087880000003</c:v>
                </c:pt>
                <c:pt idx="3704">
                  <c:v>36.787019880000003</c:v>
                </c:pt>
                <c:pt idx="3705">
                  <c:v>36.796951880000002</c:v>
                </c:pt>
                <c:pt idx="3706">
                  <c:v>36.806883880000001</c:v>
                </c:pt>
                <c:pt idx="3707">
                  <c:v>36.81681588</c:v>
                </c:pt>
                <c:pt idx="3708">
                  <c:v>36.826747879999999</c:v>
                </c:pt>
                <c:pt idx="3709">
                  <c:v>36.836679879999998</c:v>
                </c:pt>
                <c:pt idx="3710">
                  <c:v>36.846611879999998</c:v>
                </c:pt>
                <c:pt idx="3711">
                  <c:v>36.856543879999997</c:v>
                </c:pt>
                <c:pt idx="3712">
                  <c:v>36.866475880000003</c:v>
                </c:pt>
                <c:pt idx="3713">
                  <c:v>36.876407880000002</c:v>
                </c:pt>
                <c:pt idx="3714">
                  <c:v>36.886339880000001</c:v>
                </c:pt>
                <c:pt idx="3715">
                  <c:v>36.89627188</c:v>
                </c:pt>
                <c:pt idx="3716">
                  <c:v>36.90620388</c:v>
                </c:pt>
                <c:pt idx="3717">
                  <c:v>36.916135879999999</c:v>
                </c:pt>
                <c:pt idx="3718">
                  <c:v>36.926067869999997</c:v>
                </c:pt>
                <c:pt idx="3719">
                  <c:v>36.935999879999997</c:v>
                </c:pt>
                <c:pt idx="3720">
                  <c:v>36.945931880000003</c:v>
                </c:pt>
                <c:pt idx="3721">
                  <c:v>36.955863880000003</c:v>
                </c:pt>
                <c:pt idx="3722">
                  <c:v>36.965795880000002</c:v>
                </c:pt>
                <c:pt idx="3723">
                  <c:v>36.975727880000001</c:v>
                </c:pt>
                <c:pt idx="3724">
                  <c:v>36.98565988</c:v>
                </c:pt>
                <c:pt idx="3725">
                  <c:v>36.995591879999999</c:v>
                </c:pt>
                <c:pt idx="3726">
                  <c:v>37.005523879999998</c:v>
                </c:pt>
                <c:pt idx="3727">
                  <c:v>37.015455879999998</c:v>
                </c:pt>
                <c:pt idx="3728">
                  <c:v>37.025387879999997</c:v>
                </c:pt>
                <c:pt idx="3729">
                  <c:v>37.035319880000003</c:v>
                </c:pt>
                <c:pt idx="3730">
                  <c:v>37.045250879999998</c:v>
                </c:pt>
                <c:pt idx="3731">
                  <c:v>37.055182879999997</c:v>
                </c:pt>
                <c:pt idx="3732">
                  <c:v>37.065114880000003</c:v>
                </c:pt>
                <c:pt idx="3733">
                  <c:v>37.075046880000002</c:v>
                </c:pt>
                <c:pt idx="3734">
                  <c:v>37.084978880000001</c:v>
                </c:pt>
                <c:pt idx="3735">
                  <c:v>37.09491088</c:v>
                </c:pt>
                <c:pt idx="3736">
                  <c:v>37.10484288</c:v>
                </c:pt>
                <c:pt idx="3737">
                  <c:v>37.114774879999999</c:v>
                </c:pt>
                <c:pt idx="3738">
                  <c:v>37.124706879999998</c:v>
                </c:pt>
                <c:pt idx="3739">
                  <c:v>37.134638879999997</c:v>
                </c:pt>
                <c:pt idx="3740">
                  <c:v>37.144570880000003</c:v>
                </c:pt>
                <c:pt idx="3741">
                  <c:v>37.154502880000003</c:v>
                </c:pt>
                <c:pt idx="3742">
                  <c:v>37.164434880000002</c:v>
                </c:pt>
                <c:pt idx="3743">
                  <c:v>37.174366880000001</c:v>
                </c:pt>
                <c:pt idx="3744">
                  <c:v>37.184298869999999</c:v>
                </c:pt>
                <c:pt idx="3745">
                  <c:v>37.194230879999999</c:v>
                </c:pt>
                <c:pt idx="3746">
                  <c:v>37.204162879999998</c:v>
                </c:pt>
                <c:pt idx="3747">
                  <c:v>37.214094879999998</c:v>
                </c:pt>
                <c:pt idx="3748">
                  <c:v>37.224026879999997</c:v>
                </c:pt>
                <c:pt idx="3749">
                  <c:v>37.233958880000003</c:v>
                </c:pt>
                <c:pt idx="3750">
                  <c:v>37.243890880000002</c:v>
                </c:pt>
                <c:pt idx="3751">
                  <c:v>37.253822880000001</c:v>
                </c:pt>
                <c:pt idx="3752">
                  <c:v>37.26375488</c:v>
                </c:pt>
                <c:pt idx="3753">
                  <c:v>37.27368688</c:v>
                </c:pt>
                <c:pt idx="3754">
                  <c:v>37.283618879999999</c:v>
                </c:pt>
                <c:pt idx="3755">
                  <c:v>37.293550879999998</c:v>
                </c:pt>
                <c:pt idx="3756">
                  <c:v>37.303482879999997</c:v>
                </c:pt>
                <c:pt idx="3757">
                  <c:v>37.313414880000003</c:v>
                </c:pt>
                <c:pt idx="3758">
                  <c:v>37.323346880000003</c:v>
                </c:pt>
                <c:pt idx="3759">
                  <c:v>37.333278880000002</c:v>
                </c:pt>
                <c:pt idx="3760">
                  <c:v>37.343210880000001</c:v>
                </c:pt>
                <c:pt idx="3761">
                  <c:v>37.35314288</c:v>
                </c:pt>
                <c:pt idx="3762">
                  <c:v>37.363074879999999</c:v>
                </c:pt>
                <c:pt idx="3763">
                  <c:v>37.373006879999998</c:v>
                </c:pt>
                <c:pt idx="3764">
                  <c:v>37.382938879999998</c:v>
                </c:pt>
                <c:pt idx="3765">
                  <c:v>37.392870879999997</c:v>
                </c:pt>
                <c:pt idx="3766">
                  <c:v>37.402802880000003</c:v>
                </c:pt>
                <c:pt idx="3767">
                  <c:v>37.412733879999998</c:v>
                </c:pt>
                <c:pt idx="3768">
                  <c:v>37.422665879999997</c:v>
                </c:pt>
                <c:pt idx="3769">
                  <c:v>37.432597880000003</c:v>
                </c:pt>
                <c:pt idx="3770">
                  <c:v>37.442529880000002</c:v>
                </c:pt>
                <c:pt idx="3771">
                  <c:v>37.452461880000001</c:v>
                </c:pt>
                <c:pt idx="3772">
                  <c:v>37.46239388</c:v>
                </c:pt>
                <c:pt idx="3773">
                  <c:v>37.47232588</c:v>
                </c:pt>
                <c:pt idx="3774">
                  <c:v>37.482257879999999</c:v>
                </c:pt>
                <c:pt idx="3775">
                  <c:v>37.492189879999998</c:v>
                </c:pt>
                <c:pt idx="3776">
                  <c:v>37.502122999999997</c:v>
                </c:pt>
                <c:pt idx="3777">
                  <c:v>37.512054999999997</c:v>
                </c:pt>
                <c:pt idx="3778">
                  <c:v>37.521987000000003</c:v>
                </c:pt>
                <c:pt idx="3779">
                  <c:v>37.531919000000002</c:v>
                </c:pt>
                <c:pt idx="3780">
                  <c:v>37.541851000000001</c:v>
                </c:pt>
                <c:pt idx="3781">
                  <c:v>37.551783</c:v>
                </c:pt>
                <c:pt idx="3782">
                  <c:v>37.561715</c:v>
                </c:pt>
                <c:pt idx="3783">
                  <c:v>37.571646999999999</c:v>
                </c:pt>
                <c:pt idx="3784">
                  <c:v>37.581578999999998</c:v>
                </c:pt>
                <c:pt idx="3785">
                  <c:v>37.591510999999997</c:v>
                </c:pt>
                <c:pt idx="3786">
                  <c:v>37.601443000000003</c:v>
                </c:pt>
                <c:pt idx="3787">
                  <c:v>37.611375000000002</c:v>
                </c:pt>
                <c:pt idx="3788">
                  <c:v>37.621307000000002</c:v>
                </c:pt>
                <c:pt idx="3789">
                  <c:v>37.631239000000001</c:v>
                </c:pt>
                <c:pt idx="3790">
                  <c:v>37.641171</c:v>
                </c:pt>
                <c:pt idx="3791">
                  <c:v>37.651102999999999</c:v>
                </c:pt>
                <c:pt idx="3792">
                  <c:v>37.661034999999998</c:v>
                </c:pt>
                <c:pt idx="3793">
                  <c:v>37.670966999999997</c:v>
                </c:pt>
                <c:pt idx="3794">
                  <c:v>37.680898999999997</c:v>
                </c:pt>
                <c:pt idx="3795">
                  <c:v>37.690831000000003</c:v>
                </c:pt>
                <c:pt idx="3796">
                  <c:v>37.700763000000002</c:v>
                </c:pt>
                <c:pt idx="3797">
                  <c:v>37.710695000000001</c:v>
                </c:pt>
                <c:pt idx="3798">
                  <c:v>37.720627</c:v>
                </c:pt>
                <c:pt idx="3799">
                  <c:v>37.730559</c:v>
                </c:pt>
                <c:pt idx="3800">
                  <c:v>37.740490999999999</c:v>
                </c:pt>
                <c:pt idx="3801">
                  <c:v>37.750422999999998</c:v>
                </c:pt>
                <c:pt idx="3802">
                  <c:v>37.760354999999997</c:v>
                </c:pt>
                <c:pt idx="3803">
                  <c:v>37.770287000000003</c:v>
                </c:pt>
                <c:pt idx="3804">
                  <c:v>37.780217999999998</c:v>
                </c:pt>
                <c:pt idx="3805">
                  <c:v>37.790149999999997</c:v>
                </c:pt>
                <c:pt idx="3806">
                  <c:v>37.800082000000003</c:v>
                </c:pt>
                <c:pt idx="3807">
                  <c:v>37.810014000000002</c:v>
                </c:pt>
                <c:pt idx="3808">
                  <c:v>37.819946000000002</c:v>
                </c:pt>
                <c:pt idx="3809">
                  <c:v>37.829878000000001</c:v>
                </c:pt>
                <c:pt idx="3810">
                  <c:v>37.83981</c:v>
                </c:pt>
                <c:pt idx="3811">
                  <c:v>37.849741999999999</c:v>
                </c:pt>
                <c:pt idx="3812">
                  <c:v>37.859673999999998</c:v>
                </c:pt>
                <c:pt idx="3813">
                  <c:v>37.869605999999997</c:v>
                </c:pt>
                <c:pt idx="3814">
                  <c:v>37.879537999999997</c:v>
                </c:pt>
                <c:pt idx="3815">
                  <c:v>37.889470000000003</c:v>
                </c:pt>
                <c:pt idx="3816">
                  <c:v>37.899402000000002</c:v>
                </c:pt>
                <c:pt idx="3817">
                  <c:v>37.909334000000001</c:v>
                </c:pt>
                <c:pt idx="3818">
                  <c:v>37.919266</c:v>
                </c:pt>
                <c:pt idx="3819">
                  <c:v>37.929198</c:v>
                </c:pt>
                <c:pt idx="3820">
                  <c:v>37.939129999999999</c:v>
                </c:pt>
                <c:pt idx="3821">
                  <c:v>37.949061999999998</c:v>
                </c:pt>
                <c:pt idx="3822">
                  <c:v>37.958993999999997</c:v>
                </c:pt>
                <c:pt idx="3823">
                  <c:v>37.968926000000003</c:v>
                </c:pt>
                <c:pt idx="3824">
                  <c:v>37.978858000000002</c:v>
                </c:pt>
                <c:pt idx="3825">
                  <c:v>37.988790000000002</c:v>
                </c:pt>
                <c:pt idx="3826">
                  <c:v>37.998722000000001</c:v>
                </c:pt>
                <c:pt idx="3827">
                  <c:v>38.008654</c:v>
                </c:pt>
                <c:pt idx="3828">
                  <c:v>38.018585999999999</c:v>
                </c:pt>
                <c:pt idx="3829">
                  <c:v>38.028517999999998</c:v>
                </c:pt>
                <c:pt idx="3830">
                  <c:v>38.038449999999997</c:v>
                </c:pt>
                <c:pt idx="3831">
                  <c:v>38.048381999999997</c:v>
                </c:pt>
                <c:pt idx="3832">
                  <c:v>38.058314000000003</c:v>
                </c:pt>
                <c:pt idx="3833">
                  <c:v>38.068246000000002</c:v>
                </c:pt>
                <c:pt idx="3834">
                  <c:v>38.078178000000001</c:v>
                </c:pt>
                <c:pt idx="3835">
                  <c:v>38.08811</c:v>
                </c:pt>
                <c:pt idx="3836">
                  <c:v>38.098042</c:v>
                </c:pt>
                <c:pt idx="3837">
                  <c:v>38.107973999999999</c:v>
                </c:pt>
                <c:pt idx="3838">
                  <c:v>38.117905999999998</c:v>
                </c:pt>
                <c:pt idx="3839">
                  <c:v>38.127837</c:v>
                </c:pt>
                <c:pt idx="3840">
                  <c:v>38.137768999999999</c:v>
                </c:pt>
                <c:pt idx="3841">
                  <c:v>38.147700999999998</c:v>
                </c:pt>
                <c:pt idx="3842">
                  <c:v>38.157632999999997</c:v>
                </c:pt>
                <c:pt idx="3843">
                  <c:v>38.167565000000003</c:v>
                </c:pt>
                <c:pt idx="3844">
                  <c:v>38.177497000000002</c:v>
                </c:pt>
                <c:pt idx="3845">
                  <c:v>38.187429000000002</c:v>
                </c:pt>
                <c:pt idx="3846">
                  <c:v>38.197361000000001</c:v>
                </c:pt>
                <c:pt idx="3847">
                  <c:v>38.207293</c:v>
                </c:pt>
                <c:pt idx="3848">
                  <c:v>38.217224999999999</c:v>
                </c:pt>
                <c:pt idx="3849">
                  <c:v>38.227156999999998</c:v>
                </c:pt>
                <c:pt idx="3850">
                  <c:v>38.237088999999997</c:v>
                </c:pt>
                <c:pt idx="3851">
                  <c:v>38.247020999999997</c:v>
                </c:pt>
                <c:pt idx="3852">
                  <c:v>38.256953000000003</c:v>
                </c:pt>
                <c:pt idx="3853">
                  <c:v>38.266885000000002</c:v>
                </c:pt>
                <c:pt idx="3854">
                  <c:v>38.276817000000001</c:v>
                </c:pt>
                <c:pt idx="3855">
                  <c:v>38.286749</c:v>
                </c:pt>
                <c:pt idx="3856">
                  <c:v>38.296681</c:v>
                </c:pt>
                <c:pt idx="3857">
                  <c:v>38.306612999999999</c:v>
                </c:pt>
                <c:pt idx="3858">
                  <c:v>38.316544999999998</c:v>
                </c:pt>
                <c:pt idx="3859">
                  <c:v>38.326476999999997</c:v>
                </c:pt>
                <c:pt idx="3860">
                  <c:v>38.336409000000003</c:v>
                </c:pt>
                <c:pt idx="3861">
                  <c:v>38.346341000000002</c:v>
                </c:pt>
                <c:pt idx="3862">
                  <c:v>38.356273000000002</c:v>
                </c:pt>
                <c:pt idx="3863">
                  <c:v>38.366205000000001</c:v>
                </c:pt>
                <c:pt idx="3864">
                  <c:v>38.376137</c:v>
                </c:pt>
                <c:pt idx="3865">
                  <c:v>38.386068999999999</c:v>
                </c:pt>
                <c:pt idx="3866">
                  <c:v>38.396000999999998</c:v>
                </c:pt>
                <c:pt idx="3867">
                  <c:v>38.405932999999997</c:v>
                </c:pt>
                <c:pt idx="3868">
                  <c:v>38.415864999999997</c:v>
                </c:pt>
                <c:pt idx="3869">
                  <c:v>38.425797000000003</c:v>
                </c:pt>
                <c:pt idx="3870">
                  <c:v>38.435729000000002</c:v>
                </c:pt>
                <c:pt idx="3871">
                  <c:v>38.445661000000001</c:v>
                </c:pt>
                <c:pt idx="3872">
                  <c:v>38.455593</c:v>
                </c:pt>
                <c:pt idx="3873">
                  <c:v>38.465525</c:v>
                </c:pt>
                <c:pt idx="3874">
                  <c:v>38.475456999999999</c:v>
                </c:pt>
                <c:pt idx="3875">
                  <c:v>38.485388999999998</c:v>
                </c:pt>
                <c:pt idx="3876">
                  <c:v>38.495319000000002</c:v>
                </c:pt>
                <c:pt idx="3877">
                  <c:v>38.505251000000001</c:v>
                </c:pt>
                <c:pt idx="3878">
                  <c:v>38.515183</c:v>
                </c:pt>
                <c:pt idx="3879">
                  <c:v>38.525115</c:v>
                </c:pt>
                <c:pt idx="3880">
                  <c:v>38.535046999999999</c:v>
                </c:pt>
                <c:pt idx="3881">
                  <c:v>38.544978999999998</c:v>
                </c:pt>
                <c:pt idx="3882">
                  <c:v>38.554910999999997</c:v>
                </c:pt>
                <c:pt idx="3883">
                  <c:v>38.564843000000003</c:v>
                </c:pt>
                <c:pt idx="3884">
                  <c:v>38.574775000000002</c:v>
                </c:pt>
                <c:pt idx="3885">
                  <c:v>38.584707000000002</c:v>
                </c:pt>
                <c:pt idx="3886">
                  <c:v>38.594639000000001</c:v>
                </c:pt>
                <c:pt idx="3887">
                  <c:v>38.604571</c:v>
                </c:pt>
                <c:pt idx="3888">
                  <c:v>38.614502999999999</c:v>
                </c:pt>
                <c:pt idx="3889">
                  <c:v>38.624434999999998</c:v>
                </c:pt>
                <c:pt idx="3890">
                  <c:v>38.634366999999997</c:v>
                </c:pt>
                <c:pt idx="3891">
                  <c:v>38.644298999999997</c:v>
                </c:pt>
                <c:pt idx="3892">
                  <c:v>38.654231000000003</c:v>
                </c:pt>
                <c:pt idx="3893">
                  <c:v>38.664163000000002</c:v>
                </c:pt>
                <c:pt idx="3894">
                  <c:v>38.674095000000001</c:v>
                </c:pt>
                <c:pt idx="3895">
                  <c:v>38.684027</c:v>
                </c:pt>
                <c:pt idx="3896">
                  <c:v>38.693959</c:v>
                </c:pt>
                <c:pt idx="3897">
                  <c:v>38.703890999999999</c:v>
                </c:pt>
                <c:pt idx="3898">
                  <c:v>38.713822999999998</c:v>
                </c:pt>
                <c:pt idx="3899">
                  <c:v>38.723754999999997</c:v>
                </c:pt>
                <c:pt idx="3900">
                  <c:v>38.733687000000003</c:v>
                </c:pt>
                <c:pt idx="3901">
                  <c:v>38.743619000000002</c:v>
                </c:pt>
                <c:pt idx="3902">
                  <c:v>38.753551000000002</c:v>
                </c:pt>
                <c:pt idx="3903">
                  <c:v>38.763483000000001</c:v>
                </c:pt>
                <c:pt idx="3904">
                  <c:v>38.773415</c:v>
                </c:pt>
                <c:pt idx="3905">
                  <c:v>38.783346999999999</c:v>
                </c:pt>
                <c:pt idx="3906">
                  <c:v>38.793278999999998</c:v>
                </c:pt>
                <c:pt idx="3907">
                  <c:v>38.803210999999997</c:v>
                </c:pt>
                <c:pt idx="3908">
                  <c:v>38.813142999999997</c:v>
                </c:pt>
                <c:pt idx="3909">
                  <c:v>38.823075000000003</c:v>
                </c:pt>
                <c:pt idx="3910">
                  <c:v>38.833007000000002</c:v>
                </c:pt>
                <c:pt idx="3911">
                  <c:v>38.842939000000001</c:v>
                </c:pt>
                <c:pt idx="3912">
                  <c:v>38.852871</c:v>
                </c:pt>
                <c:pt idx="3913">
                  <c:v>38.862803</c:v>
                </c:pt>
                <c:pt idx="3914">
                  <c:v>38.872734000000001</c:v>
                </c:pt>
                <c:pt idx="3915">
                  <c:v>38.882666</c:v>
                </c:pt>
                <c:pt idx="3916">
                  <c:v>38.892598</c:v>
                </c:pt>
                <c:pt idx="3917">
                  <c:v>38.902529999999999</c:v>
                </c:pt>
                <c:pt idx="3918">
                  <c:v>38.912461999999998</c:v>
                </c:pt>
                <c:pt idx="3919">
                  <c:v>38.922393999999997</c:v>
                </c:pt>
                <c:pt idx="3920">
                  <c:v>38.932326000000003</c:v>
                </c:pt>
                <c:pt idx="3921">
                  <c:v>38.942258000000002</c:v>
                </c:pt>
                <c:pt idx="3922">
                  <c:v>38.952190000000002</c:v>
                </c:pt>
                <c:pt idx="3923">
                  <c:v>38.962122000000001</c:v>
                </c:pt>
                <c:pt idx="3924">
                  <c:v>38.972054</c:v>
                </c:pt>
                <c:pt idx="3925">
                  <c:v>38.981985999999999</c:v>
                </c:pt>
                <c:pt idx="3926">
                  <c:v>38.991917999999998</c:v>
                </c:pt>
                <c:pt idx="3927">
                  <c:v>39.001849999999997</c:v>
                </c:pt>
                <c:pt idx="3928">
                  <c:v>39.011781999999997</c:v>
                </c:pt>
                <c:pt idx="3929">
                  <c:v>39.021714000000003</c:v>
                </c:pt>
                <c:pt idx="3930">
                  <c:v>39.031646000000002</c:v>
                </c:pt>
                <c:pt idx="3931">
                  <c:v>39.041578000000001</c:v>
                </c:pt>
                <c:pt idx="3932">
                  <c:v>39.05151</c:v>
                </c:pt>
                <c:pt idx="3933">
                  <c:v>39.061442</c:v>
                </c:pt>
                <c:pt idx="3934">
                  <c:v>39.071373999999999</c:v>
                </c:pt>
                <c:pt idx="3935">
                  <c:v>39.081305999999998</c:v>
                </c:pt>
                <c:pt idx="3936">
                  <c:v>39.091237999999997</c:v>
                </c:pt>
                <c:pt idx="3937">
                  <c:v>39.101170000000003</c:v>
                </c:pt>
                <c:pt idx="3938">
                  <c:v>39.111102000000002</c:v>
                </c:pt>
                <c:pt idx="3939">
                  <c:v>39.121034000000002</c:v>
                </c:pt>
                <c:pt idx="3940">
                  <c:v>39.130966000000001</c:v>
                </c:pt>
                <c:pt idx="3941">
                  <c:v>39.140898</c:v>
                </c:pt>
                <c:pt idx="3942">
                  <c:v>39.150829999999999</c:v>
                </c:pt>
                <c:pt idx="3943">
                  <c:v>39.160761999999998</c:v>
                </c:pt>
                <c:pt idx="3944">
                  <c:v>39.170693999999997</c:v>
                </c:pt>
                <c:pt idx="3945">
                  <c:v>39.180625999999997</c:v>
                </c:pt>
                <c:pt idx="3946">
                  <c:v>39.190558000000003</c:v>
                </c:pt>
                <c:pt idx="3947">
                  <c:v>39.200490000000002</c:v>
                </c:pt>
                <c:pt idx="3948">
                  <c:v>39.210422000000001</c:v>
                </c:pt>
                <c:pt idx="3949">
                  <c:v>39.220354</c:v>
                </c:pt>
                <c:pt idx="3950">
                  <c:v>39.230286</c:v>
                </c:pt>
                <c:pt idx="3951">
                  <c:v>39.240217999999999</c:v>
                </c:pt>
                <c:pt idx="3952">
                  <c:v>39.250149999999998</c:v>
                </c:pt>
                <c:pt idx="3953">
                  <c:v>39.260081</c:v>
                </c:pt>
                <c:pt idx="3954">
                  <c:v>39.270012999999999</c:v>
                </c:pt>
                <c:pt idx="3955">
                  <c:v>39.279944999999998</c:v>
                </c:pt>
                <c:pt idx="3956">
                  <c:v>39.289876999999997</c:v>
                </c:pt>
                <c:pt idx="3957">
                  <c:v>39.299809000000003</c:v>
                </c:pt>
                <c:pt idx="3958">
                  <c:v>39.309741000000002</c:v>
                </c:pt>
                <c:pt idx="3959">
                  <c:v>39.319673000000002</c:v>
                </c:pt>
                <c:pt idx="3960">
                  <c:v>39.329605000000001</c:v>
                </c:pt>
                <c:pt idx="3961">
                  <c:v>39.339537</c:v>
                </c:pt>
                <c:pt idx="3962">
                  <c:v>39.349468999999999</c:v>
                </c:pt>
                <c:pt idx="3963">
                  <c:v>39.359400999999998</c:v>
                </c:pt>
                <c:pt idx="3964">
                  <c:v>39.369332999999997</c:v>
                </c:pt>
                <c:pt idx="3965">
                  <c:v>39.379264999999997</c:v>
                </c:pt>
                <c:pt idx="3966">
                  <c:v>39.389197000000003</c:v>
                </c:pt>
                <c:pt idx="3967">
                  <c:v>39.399129000000002</c:v>
                </c:pt>
                <c:pt idx="3968">
                  <c:v>39.409061000000001</c:v>
                </c:pt>
                <c:pt idx="3969">
                  <c:v>39.418993</c:v>
                </c:pt>
                <c:pt idx="3970">
                  <c:v>39.428925</c:v>
                </c:pt>
                <c:pt idx="3971">
                  <c:v>39.438856999999999</c:v>
                </c:pt>
                <c:pt idx="3972">
                  <c:v>39.448788999999998</c:v>
                </c:pt>
                <c:pt idx="3973">
                  <c:v>39.458720999999997</c:v>
                </c:pt>
                <c:pt idx="3974">
                  <c:v>39.468653000000003</c:v>
                </c:pt>
                <c:pt idx="3975">
                  <c:v>39.478585000000002</c:v>
                </c:pt>
                <c:pt idx="3976">
                  <c:v>39.488517000000002</c:v>
                </c:pt>
                <c:pt idx="3977">
                  <c:v>39.498449630000003</c:v>
                </c:pt>
                <c:pt idx="3978">
                  <c:v>39.508381630000002</c:v>
                </c:pt>
                <c:pt idx="3979">
                  <c:v>39.518313630000002</c:v>
                </c:pt>
                <c:pt idx="3980">
                  <c:v>39.528245630000001</c:v>
                </c:pt>
                <c:pt idx="3981">
                  <c:v>39.538177619999999</c:v>
                </c:pt>
                <c:pt idx="3982">
                  <c:v>39.548109629999999</c:v>
                </c:pt>
                <c:pt idx="3983">
                  <c:v>39.558041629999998</c:v>
                </c:pt>
                <c:pt idx="3984">
                  <c:v>39.567973629999997</c:v>
                </c:pt>
                <c:pt idx="3985">
                  <c:v>39.577905629999997</c:v>
                </c:pt>
                <c:pt idx="3986">
                  <c:v>39.587837630000003</c:v>
                </c:pt>
                <c:pt idx="3987">
                  <c:v>39.597769630000002</c:v>
                </c:pt>
                <c:pt idx="3988">
                  <c:v>39.607700629999997</c:v>
                </c:pt>
                <c:pt idx="3989">
                  <c:v>39.61763363</c:v>
                </c:pt>
                <c:pt idx="3990">
                  <c:v>39.627564620000001</c:v>
                </c:pt>
                <c:pt idx="3991">
                  <c:v>39.637496630000001</c:v>
                </c:pt>
                <c:pt idx="3992">
                  <c:v>39.64742863</c:v>
                </c:pt>
                <c:pt idx="3993">
                  <c:v>39.657360629999999</c:v>
                </c:pt>
                <c:pt idx="3994">
                  <c:v>39.667292629999999</c:v>
                </c:pt>
                <c:pt idx="3995">
                  <c:v>39.677224629999998</c:v>
                </c:pt>
                <c:pt idx="3996">
                  <c:v>39.687156629999997</c:v>
                </c:pt>
                <c:pt idx="3997">
                  <c:v>39.697088630000003</c:v>
                </c:pt>
                <c:pt idx="3998">
                  <c:v>39.707020630000002</c:v>
                </c:pt>
                <c:pt idx="3999">
                  <c:v>39.716952630000002</c:v>
                </c:pt>
                <c:pt idx="4000">
                  <c:v>39.726884630000001</c:v>
                </c:pt>
                <c:pt idx="4001">
                  <c:v>39.73681663</c:v>
                </c:pt>
                <c:pt idx="4002">
                  <c:v>39.746748629999999</c:v>
                </c:pt>
                <c:pt idx="4003">
                  <c:v>39.756680629999998</c:v>
                </c:pt>
                <c:pt idx="4004">
                  <c:v>39.766612629999997</c:v>
                </c:pt>
                <c:pt idx="4005">
                  <c:v>39.776544629999997</c:v>
                </c:pt>
                <c:pt idx="4006">
                  <c:v>39.786476630000003</c:v>
                </c:pt>
                <c:pt idx="4007">
                  <c:v>39.796408620000001</c:v>
                </c:pt>
                <c:pt idx="4008">
                  <c:v>39.806340630000001</c:v>
                </c:pt>
                <c:pt idx="4009">
                  <c:v>39.81627263</c:v>
                </c:pt>
                <c:pt idx="4010">
                  <c:v>39.826204629999999</c:v>
                </c:pt>
                <c:pt idx="4011">
                  <c:v>39.836136629999999</c:v>
                </c:pt>
                <c:pt idx="4012">
                  <c:v>39.846068629999998</c:v>
                </c:pt>
                <c:pt idx="4013">
                  <c:v>39.856000629999997</c:v>
                </c:pt>
                <c:pt idx="4014">
                  <c:v>39.865932630000003</c:v>
                </c:pt>
                <c:pt idx="4015">
                  <c:v>39.875864630000002</c:v>
                </c:pt>
                <c:pt idx="4016">
                  <c:v>39.885796630000002</c:v>
                </c:pt>
                <c:pt idx="4017">
                  <c:v>39.895728630000001</c:v>
                </c:pt>
                <c:pt idx="4018">
                  <c:v>39.90566063</c:v>
                </c:pt>
                <c:pt idx="4019">
                  <c:v>39.915592629999999</c:v>
                </c:pt>
                <c:pt idx="4020">
                  <c:v>39.925524629999998</c:v>
                </c:pt>
                <c:pt idx="4021">
                  <c:v>39.935456629999997</c:v>
                </c:pt>
                <c:pt idx="4022">
                  <c:v>39.945388629999997</c:v>
                </c:pt>
                <c:pt idx="4023">
                  <c:v>39.955320630000003</c:v>
                </c:pt>
                <c:pt idx="4024">
                  <c:v>39.965252630000002</c:v>
                </c:pt>
                <c:pt idx="4025">
                  <c:v>39.975184630000001</c:v>
                </c:pt>
                <c:pt idx="4026">
                  <c:v>39.98511663</c:v>
                </c:pt>
                <c:pt idx="4027">
                  <c:v>39.995048629999999</c:v>
                </c:pt>
                <c:pt idx="4028">
                  <c:v>40.004980629999999</c:v>
                </c:pt>
                <c:pt idx="4029">
                  <c:v>40.01491163</c:v>
                </c:pt>
                <c:pt idx="4030">
                  <c:v>40.024843629999999</c:v>
                </c:pt>
                <c:pt idx="4031">
                  <c:v>40.034775629999999</c:v>
                </c:pt>
                <c:pt idx="4032">
                  <c:v>40.044707629999998</c:v>
                </c:pt>
                <c:pt idx="4033">
                  <c:v>40.054639629999997</c:v>
                </c:pt>
                <c:pt idx="4034">
                  <c:v>40.064571630000003</c:v>
                </c:pt>
                <c:pt idx="4035">
                  <c:v>40.074503630000002</c:v>
                </c:pt>
                <c:pt idx="4036">
                  <c:v>40.084435630000002</c:v>
                </c:pt>
                <c:pt idx="4037">
                  <c:v>40.094367630000001</c:v>
                </c:pt>
                <c:pt idx="4038">
                  <c:v>40.10429963</c:v>
                </c:pt>
                <c:pt idx="4039">
                  <c:v>40.114231629999999</c:v>
                </c:pt>
                <c:pt idx="4040">
                  <c:v>40.124163629999998</c:v>
                </c:pt>
                <c:pt idx="4041">
                  <c:v>40.134095629999997</c:v>
                </c:pt>
                <c:pt idx="4042">
                  <c:v>40.144027629999997</c:v>
                </c:pt>
                <c:pt idx="4043">
                  <c:v>40.153959630000003</c:v>
                </c:pt>
                <c:pt idx="4044">
                  <c:v>40.163891630000002</c:v>
                </c:pt>
                <c:pt idx="4045">
                  <c:v>40.173823630000001</c:v>
                </c:pt>
                <c:pt idx="4046">
                  <c:v>40.18375563</c:v>
                </c:pt>
                <c:pt idx="4047">
                  <c:v>40.193687629999999</c:v>
                </c:pt>
                <c:pt idx="4048">
                  <c:v>40.203619629999999</c:v>
                </c:pt>
                <c:pt idx="4049">
                  <c:v>40.213551629999998</c:v>
                </c:pt>
                <c:pt idx="4050">
                  <c:v>40.223483629999997</c:v>
                </c:pt>
                <c:pt idx="4051">
                  <c:v>40.233415620000002</c:v>
                </c:pt>
                <c:pt idx="4052">
                  <c:v>40.243347630000002</c:v>
                </c:pt>
                <c:pt idx="4053">
                  <c:v>40.253279630000002</c:v>
                </c:pt>
                <c:pt idx="4054">
                  <c:v>40.263211630000001</c:v>
                </c:pt>
                <c:pt idx="4055">
                  <c:v>40.27314363</c:v>
                </c:pt>
                <c:pt idx="4056">
                  <c:v>40.283075629999999</c:v>
                </c:pt>
                <c:pt idx="4057">
                  <c:v>40.293007629999998</c:v>
                </c:pt>
                <c:pt idx="4058">
                  <c:v>40.302939629999997</c:v>
                </c:pt>
                <c:pt idx="4059">
                  <c:v>40.312871629999997</c:v>
                </c:pt>
                <c:pt idx="4060">
                  <c:v>40.322803630000003</c:v>
                </c:pt>
                <c:pt idx="4061">
                  <c:v>40.332735630000002</c:v>
                </c:pt>
                <c:pt idx="4062">
                  <c:v>40.342667630000001</c:v>
                </c:pt>
                <c:pt idx="4063">
                  <c:v>40.35259963</c:v>
                </c:pt>
                <c:pt idx="4064">
                  <c:v>40.362531629999999</c:v>
                </c:pt>
                <c:pt idx="4065">
                  <c:v>40.372463629999999</c:v>
                </c:pt>
                <c:pt idx="4066">
                  <c:v>40.382395629999998</c:v>
                </c:pt>
                <c:pt idx="4067">
                  <c:v>40.392327629999997</c:v>
                </c:pt>
                <c:pt idx="4068">
                  <c:v>40.402258629999999</c:v>
                </c:pt>
                <c:pt idx="4069">
                  <c:v>40.412190629999998</c:v>
                </c:pt>
                <c:pt idx="4070">
                  <c:v>40.422122629999997</c:v>
                </c:pt>
                <c:pt idx="4071">
                  <c:v>40.432054630000003</c:v>
                </c:pt>
                <c:pt idx="4072">
                  <c:v>40.441986630000002</c:v>
                </c:pt>
                <c:pt idx="4073">
                  <c:v>40.451918630000002</c:v>
                </c:pt>
                <c:pt idx="4074">
                  <c:v>40.461850630000001</c:v>
                </c:pt>
                <c:pt idx="4075">
                  <c:v>40.47178263</c:v>
                </c:pt>
                <c:pt idx="4076">
                  <c:v>40.481714629999999</c:v>
                </c:pt>
                <c:pt idx="4077">
                  <c:v>40.491646619999997</c:v>
                </c:pt>
                <c:pt idx="4078">
                  <c:v>40.501578000000002</c:v>
                </c:pt>
                <c:pt idx="4079">
                  <c:v>40.511510000000001</c:v>
                </c:pt>
                <c:pt idx="4080">
                  <c:v>40.521442</c:v>
                </c:pt>
                <c:pt idx="4081">
                  <c:v>40.531374</c:v>
                </c:pt>
                <c:pt idx="4082">
                  <c:v>40.541305999999999</c:v>
                </c:pt>
                <c:pt idx="4083">
                  <c:v>40.551237999999998</c:v>
                </c:pt>
                <c:pt idx="4084">
                  <c:v>40.561169999999997</c:v>
                </c:pt>
                <c:pt idx="4085">
                  <c:v>40.571102000000003</c:v>
                </c:pt>
                <c:pt idx="4086">
                  <c:v>40.581034000000002</c:v>
                </c:pt>
                <c:pt idx="4087">
                  <c:v>40.590966000000002</c:v>
                </c:pt>
                <c:pt idx="4088">
                  <c:v>40.600898000000001</c:v>
                </c:pt>
                <c:pt idx="4089">
                  <c:v>40.61083</c:v>
                </c:pt>
                <c:pt idx="4090">
                  <c:v>40.620761999999999</c:v>
                </c:pt>
                <c:pt idx="4091">
                  <c:v>40.630693999999998</c:v>
                </c:pt>
                <c:pt idx="4092">
                  <c:v>40.640625999999997</c:v>
                </c:pt>
                <c:pt idx="4093">
                  <c:v>40.650557999999997</c:v>
                </c:pt>
                <c:pt idx="4094">
                  <c:v>40.660490000000003</c:v>
                </c:pt>
                <c:pt idx="4095">
                  <c:v>40.670422000000002</c:v>
                </c:pt>
                <c:pt idx="4096">
                  <c:v>40.680354000000001</c:v>
                </c:pt>
                <c:pt idx="4097">
                  <c:v>40.690286</c:v>
                </c:pt>
                <c:pt idx="4098">
                  <c:v>40.700218</c:v>
                </c:pt>
                <c:pt idx="4099">
                  <c:v>40.710149999999999</c:v>
                </c:pt>
                <c:pt idx="4100">
                  <c:v>40.720081999999998</c:v>
                </c:pt>
                <c:pt idx="4101">
                  <c:v>40.730013999999997</c:v>
                </c:pt>
                <c:pt idx="4102">
                  <c:v>40.739946000000003</c:v>
                </c:pt>
                <c:pt idx="4103">
                  <c:v>40.749878000000002</c:v>
                </c:pt>
                <c:pt idx="4104">
                  <c:v>40.759810000000002</c:v>
                </c:pt>
                <c:pt idx="4105">
                  <c:v>40.769742000000001</c:v>
                </c:pt>
                <c:pt idx="4106">
                  <c:v>40.779674</c:v>
                </c:pt>
                <c:pt idx="4107">
                  <c:v>40.789605999999999</c:v>
                </c:pt>
                <c:pt idx="4108">
                  <c:v>40.799537000000001</c:v>
                </c:pt>
                <c:pt idx="4109">
                  <c:v>40.809469</c:v>
                </c:pt>
                <c:pt idx="4110">
                  <c:v>40.819400999999999</c:v>
                </c:pt>
                <c:pt idx="4111">
                  <c:v>40.829332999999998</c:v>
                </c:pt>
                <c:pt idx="4112">
                  <c:v>40.839264999999997</c:v>
                </c:pt>
                <c:pt idx="4113">
                  <c:v>40.849196999999997</c:v>
                </c:pt>
                <c:pt idx="4114">
                  <c:v>40.859129000000003</c:v>
                </c:pt>
                <c:pt idx="4115">
                  <c:v>40.869061000000002</c:v>
                </c:pt>
                <c:pt idx="4116">
                  <c:v>40.878993000000001</c:v>
                </c:pt>
                <c:pt idx="4117">
                  <c:v>40.888925</c:v>
                </c:pt>
                <c:pt idx="4118">
                  <c:v>40.898857</c:v>
                </c:pt>
                <c:pt idx="4119">
                  <c:v>40.908788999999999</c:v>
                </c:pt>
                <c:pt idx="4120">
                  <c:v>40.918720999999998</c:v>
                </c:pt>
                <c:pt idx="4121">
                  <c:v>40.928652999999997</c:v>
                </c:pt>
                <c:pt idx="4122">
                  <c:v>40.938585000000003</c:v>
                </c:pt>
                <c:pt idx="4123">
                  <c:v>40.948517000000002</c:v>
                </c:pt>
                <c:pt idx="4124">
                  <c:v>40.958449000000002</c:v>
                </c:pt>
                <c:pt idx="4125">
                  <c:v>40.968381000000001</c:v>
                </c:pt>
                <c:pt idx="4126">
                  <c:v>40.978313</c:v>
                </c:pt>
                <c:pt idx="4127">
                  <c:v>40.988244999999999</c:v>
                </c:pt>
                <c:pt idx="4128">
                  <c:v>40.998176999999998</c:v>
                </c:pt>
                <c:pt idx="4129">
                  <c:v>41.008108999999997</c:v>
                </c:pt>
                <c:pt idx="4130">
                  <c:v>41.018040999999997</c:v>
                </c:pt>
                <c:pt idx="4131">
                  <c:v>41.027973000000003</c:v>
                </c:pt>
                <c:pt idx="4132">
                  <c:v>41.037905000000002</c:v>
                </c:pt>
                <c:pt idx="4133">
                  <c:v>41.047837000000001</c:v>
                </c:pt>
                <c:pt idx="4134">
                  <c:v>41.057769</c:v>
                </c:pt>
                <c:pt idx="4135">
                  <c:v>41.067701</c:v>
                </c:pt>
                <c:pt idx="4136">
                  <c:v>41.077632999999999</c:v>
                </c:pt>
                <c:pt idx="4137">
                  <c:v>41.087564999999998</c:v>
                </c:pt>
                <c:pt idx="4138">
                  <c:v>41.097496999999997</c:v>
                </c:pt>
                <c:pt idx="4139">
                  <c:v>41.107429000000003</c:v>
                </c:pt>
                <c:pt idx="4140">
                  <c:v>41.117361000000002</c:v>
                </c:pt>
                <c:pt idx="4141">
                  <c:v>41.127293000000002</c:v>
                </c:pt>
                <c:pt idx="4142">
                  <c:v>41.137225000000001</c:v>
                </c:pt>
                <c:pt idx="4143">
                  <c:v>41.147157</c:v>
                </c:pt>
                <c:pt idx="4144">
                  <c:v>41.157088999999999</c:v>
                </c:pt>
                <c:pt idx="4145">
                  <c:v>41.167020999999998</c:v>
                </c:pt>
                <c:pt idx="4146">
                  <c:v>41.176952999999997</c:v>
                </c:pt>
                <c:pt idx="4147">
                  <c:v>41.186883999999999</c:v>
                </c:pt>
                <c:pt idx="4148">
                  <c:v>41.196815999999998</c:v>
                </c:pt>
                <c:pt idx="4149">
                  <c:v>41.206747999999997</c:v>
                </c:pt>
                <c:pt idx="4150">
                  <c:v>41.216679999999997</c:v>
                </c:pt>
                <c:pt idx="4151">
                  <c:v>41.226612000000003</c:v>
                </c:pt>
                <c:pt idx="4152">
                  <c:v>41.236544000000002</c:v>
                </c:pt>
                <c:pt idx="4153">
                  <c:v>41.246476000000001</c:v>
                </c:pt>
                <c:pt idx="4154">
                  <c:v>41.256408</c:v>
                </c:pt>
                <c:pt idx="4155">
                  <c:v>41.26634</c:v>
                </c:pt>
                <c:pt idx="4156">
                  <c:v>41.276271999999999</c:v>
                </c:pt>
                <c:pt idx="4157">
                  <c:v>41.286203999999998</c:v>
                </c:pt>
                <c:pt idx="4158">
                  <c:v>41.296135999999997</c:v>
                </c:pt>
                <c:pt idx="4159">
                  <c:v>41.306068000000003</c:v>
                </c:pt>
                <c:pt idx="4160">
                  <c:v>41.316000000000003</c:v>
                </c:pt>
                <c:pt idx="4161">
                  <c:v>41.325932000000002</c:v>
                </c:pt>
                <c:pt idx="4162">
                  <c:v>41.335864000000001</c:v>
                </c:pt>
                <c:pt idx="4163">
                  <c:v>41.345796</c:v>
                </c:pt>
                <c:pt idx="4164">
                  <c:v>41.355727999999999</c:v>
                </c:pt>
                <c:pt idx="4165">
                  <c:v>41.365659999999998</c:v>
                </c:pt>
                <c:pt idx="4166">
                  <c:v>41.375591999999997</c:v>
                </c:pt>
                <c:pt idx="4167">
                  <c:v>41.385523999999997</c:v>
                </c:pt>
                <c:pt idx="4168">
                  <c:v>41.395456000000003</c:v>
                </c:pt>
                <c:pt idx="4169">
                  <c:v>41.405388000000002</c:v>
                </c:pt>
                <c:pt idx="4170">
                  <c:v>41.415320000000001</c:v>
                </c:pt>
                <c:pt idx="4171">
                  <c:v>41.425252</c:v>
                </c:pt>
                <c:pt idx="4172">
                  <c:v>41.435184</c:v>
                </c:pt>
                <c:pt idx="4173">
                  <c:v>41.445115999999999</c:v>
                </c:pt>
                <c:pt idx="4174">
                  <c:v>41.455047999999998</c:v>
                </c:pt>
                <c:pt idx="4175">
                  <c:v>41.464979999999997</c:v>
                </c:pt>
                <c:pt idx="4176">
                  <c:v>41.474912000000003</c:v>
                </c:pt>
                <c:pt idx="4177">
                  <c:v>41.484844000000002</c:v>
                </c:pt>
                <c:pt idx="4178">
                  <c:v>41.494776000000002</c:v>
                </c:pt>
                <c:pt idx="4179">
                  <c:v>41.504708000000001</c:v>
                </c:pt>
                <c:pt idx="4180">
                  <c:v>41.51464</c:v>
                </c:pt>
                <c:pt idx="4181">
                  <c:v>41.524571999999999</c:v>
                </c:pt>
                <c:pt idx="4182">
                  <c:v>41.534503999999998</c:v>
                </c:pt>
                <c:pt idx="4183">
                  <c:v>41.544435999999997</c:v>
                </c:pt>
                <c:pt idx="4184">
                  <c:v>41.554367999999997</c:v>
                </c:pt>
                <c:pt idx="4185">
                  <c:v>41.564300000000003</c:v>
                </c:pt>
                <c:pt idx="4186">
                  <c:v>41.574230999999997</c:v>
                </c:pt>
                <c:pt idx="4187">
                  <c:v>41.584162999999997</c:v>
                </c:pt>
                <c:pt idx="4188">
                  <c:v>41.594095000000003</c:v>
                </c:pt>
                <c:pt idx="4189">
                  <c:v>41.604027000000002</c:v>
                </c:pt>
                <c:pt idx="4190">
                  <c:v>41.613959000000001</c:v>
                </c:pt>
                <c:pt idx="4191">
                  <c:v>41.623891</c:v>
                </c:pt>
                <c:pt idx="4192">
                  <c:v>41.633823</c:v>
                </c:pt>
                <c:pt idx="4193">
                  <c:v>41.643754999999999</c:v>
                </c:pt>
                <c:pt idx="4194">
                  <c:v>41.653686999999998</c:v>
                </c:pt>
                <c:pt idx="4195">
                  <c:v>41.663618999999997</c:v>
                </c:pt>
                <c:pt idx="4196">
                  <c:v>41.673551000000003</c:v>
                </c:pt>
                <c:pt idx="4197">
                  <c:v>41.683483000000003</c:v>
                </c:pt>
                <c:pt idx="4198">
                  <c:v>41.693415000000002</c:v>
                </c:pt>
                <c:pt idx="4199">
                  <c:v>41.703347000000001</c:v>
                </c:pt>
                <c:pt idx="4200">
                  <c:v>41.713279</c:v>
                </c:pt>
                <c:pt idx="4201">
                  <c:v>41.723210999999999</c:v>
                </c:pt>
                <c:pt idx="4202">
                  <c:v>41.733142999999998</c:v>
                </c:pt>
                <c:pt idx="4203">
                  <c:v>41.743074999999997</c:v>
                </c:pt>
                <c:pt idx="4204">
                  <c:v>41.753006999999997</c:v>
                </c:pt>
                <c:pt idx="4205">
                  <c:v>41.762939000000003</c:v>
                </c:pt>
                <c:pt idx="4206">
                  <c:v>41.772871000000002</c:v>
                </c:pt>
                <c:pt idx="4207">
                  <c:v>41.782803000000001</c:v>
                </c:pt>
                <c:pt idx="4208">
                  <c:v>41.792735</c:v>
                </c:pt>
                <c:pt idx="4209">
                  <c:v>41.802667</c:v>
                </c:pt>
                <c:pt idx="4210">
                  <c:v>41.812598999999999</c:v>
                </c:pt>
                <c:pt idx="4211">
                  <c:v>41.822530999999998</c:v>
                </c:pt>
                <c:pt idx="4212">
                  <c:v>41.832462999999997</c:v>
                </c:pt>
                <c:pt idx="4213">
                  <c:v>41.842395000000003</c:v>
                </c:pt>
                <c:pt idx="4214">
                  <c:v>41.852327000000002</c:v>
                </c:pt>
                <c:pt idx="4215">
                  <c:v>41.862259000000002</c:v>
                </c:pt>
                <c:pt idx="4216">
                  <c:v>41.872191000000001</c:v>
                </c:pt>
                <c:pt idx="4217">
                  <c:v>41.882123</c:v>
                </c:pt>
                <c:pt idx="4218">
                  <c:v>41.892054999999999</c:v>
                </c:pt>
                <c:pt idx="4219">
                  <c:v>41.901986999999998</c:v>
                </c:pt>
                <c:pt idx="4220">
                  <c:v>41.911918999999997</c:v>
                </c:pt>
                <c:pt idx="4221">
                  <c:v>41.921850999999997</c:v>
                </c:pt>
                <c:pt idx="4222">
                  <c:v>41.931781999999998</c:v>
                </c:pt>
                <c:pt idx="4223">
                  <c:v>41.941713999999997</c:v>
                </c:pt>
                <c:pt idx="4224">
                  <c:v>41.951645999999997</c:v>
                </c:pt>
                <c:pt idx="4225">
                  <c:v>41.961578000000003</c:v>
                </c:pt>
                <c:pt idx="4226">
                  <c:v>41.971510000000002</c:v>
                </c:pt>
                <c:pt idx="4227">
                  <c:v>41.981442000000001</c:v>
                </c:pt>
                <c:pt idx="4228">
                  <c:v>41.991374</c:v>
                </c:pt>
                <c:pt idx="4229">
                  <c:v>42.001306</c:v>
                </c:pt>
                <c:pt idx="4230">
                  <c:v>42.011237999999999</c:v>
                </c:pt>
                <c:pt idx="4231">
                  <c:v>42.021169999999998</c:v>
                </c:pt>
                <c:pt idx="4232">
                  <c:v>42.031101999999997</c:v>
                </c:pt>
                <c:pt idx="4233">
                  <c:v>42.041034000000003</c:v>
                </c:pt>
                <c:pt idx="4234">
                  <c:v>42.050966000000003</c:v>
                </c:pt>
                <c:pt idx="4235">
                  <c:v>42.060898000000002</c:v>
                </c:pt>
                <c:pt idx="4236">
                  <c:v>42.070830000000001</c:v>
                </c:pt>
                <c:pt idx="4237">
                  <c:v>42.080762</c:v>
                </c:pt>
                <c:pt idx="4238">
                  <c:v>42.090693999999999</c:v>
                </c:pt>
                <c:pt idx="4239">
                  <c:v>42.100625999999998</c:v>
                </c:pt>
                <c:pt idx="4240">
                  <c:v>42.110557999999997</c:v>
                </c:pt>
                <c:pt idx="4241">
                  <c:v>42.120489999999997</c:v>
                </c:pt>
                <c:pt idx="4242">
                  <c:v>42.130422000000003</c:v>
                </c:pt>
                <c:pt idx="4243">
                  <c:v>42.140354000000002</c:v>
                </c:pt>
                <c:pt idx="4244">
                  <c:v>42.150286000000001</c:v>
                </c:pt>
                <c:pt idx="4245">
                  <c:v>42.160218</c:v>
                </c:pt>
                <c:pt idx="4246">
                  <c:v>42.17015</c:v>
                </c:pt>
                <c:pt idx="4247">
                  <c:v>42.180081999999999</c:v>
                </c:pt>
                <c:pt idx="4248">
                  <c:v>42.190013999999998</c:v>
                </c:pt>
                <c:pt idx="4249">
                  <c:v>42.199945999999997</c:v>
                </c:pt>
                <c:pt idx="4250">
                  <c:v>42.209878000000003</c:v>
                </c:pt>
                <c:pt idx="4251">
                  <c:v>42.219810000000003</c:v>
                </c:pt>
                <c:pt idx="4252">
                  <c:v>42.229742000000002</c:v>
                </c:pt>
                <c:pt idx="4253">
                  <c:v>42.239674000000001</c:v>
                </c:pt>
                <c:pt idx="4254">
                  <c:v>42.249606</c:v>
                </c:pt>
                <c:pt idx="4255">
                  <c:v>42.259537999999999</c:v>
                </c:pt>
                <c:pt idx="4256">
                  <c:v>42.269469999999998</c:v>
                </c:pt>
                <c:pt idx="4257">
                  <c:v>42.279401999999997</c:v>
                </c:pt>
                <c:pt idx="4258">
                  <c:v>42.289333999999997</c:v>
                </c:pt>
                <c:pt idx="4259">
                  <c:v>42.299266000000003</c:v>
                </c:pt>
                <c:pt idx="4260">
                  <c:v>42.309198000000002</c:v>
                </c:pt>
                <c:pt idx="4261">
                  <c:v>42.319130000000001</c:v>
                </c:pt>
                <c:pt idx="4262">
                  <c:v>42.329062</c:v>
                </c:pt>
                <c:pt idx="4263">
                  <c:v>42.338994</c:v>
                </c:pt>
                <c:pt idx="4264">
                  <c:v>42.348925000000001</c:v>
                </c:pt>
                <c:pt idx="4265">
                  <c:v>42.358857</c:v>
                </c:pt>
                <c:pt idx="4266">
                  <c:v>42.368789</c:v>
                </c:pt>
                <c:pt idx="4267">
                  <c:v>42.378720999999999</c:v>
                </c:pt>
                <c:pt idx="4268">
                  <c:v>42.388652999999998</c:v>
                </c:pt>
                <c:pt idx="4269">
                  <c:v>42.398584999999997</c:v>
                </c:pt>
                <c:pt idx="4270">
                  <c:v>42.408517000000003</c:v>
                </c:pt>
                <c:pt idx="4271">
                  <c:v>42.418449000000003</c:v>
                </c:pt>
                <c:pt idx="4272">
                  <c:v>42.428381000000002</c:v>
                </c:pt>
                <c:pt idx="4273">
                  <c:v>42.438313000000001</c:v>
                </c:pt>
                <c:pt idx="4274">
                  <c:v>42.448245</c:v>
                </c:pt>
                <c:pt idx="4275">
                  <c:v>42.458176999999999</c:v>
                </c:pt>
                <c:pt idx="4276">
                  <c:v>42.468108999999998</c:v>
                </c:pt>
                <c:pt idx="4277">
                  <c:v>42.478040999999997</c:v>
                </c:pt>
                <c:pt idx="4278">
                  <c:v>42.487972999999997</c:v>
                </c:pt>
                <c:pt idx="4279">
                  <c:v>42.497905000000003</c:v>
                </c:pt>
                <c:pt idx="4280">
                  <c:v>42.507837670000001</c:v>
                </c:pt>
                <c:pt idx="4281">
                  <c:v>42.51776967</c:v>
                </c:pt>
                <c:pt idx="4282">
                  <c:v>42.527701669999999</c:v>
                </c:pt>
                <c:pt idx="4283">
                  <c:v>42.537633669999998</c:v>
                </c:pt>
                <c:pt idx="4284">
                  <c:v>42.547565669999997</c:v>
                </c:pt>
                <c:pt idx="4285">
                  <c:v>42.557497669999997</c:v>
                </c:pt>
                <c:pt idx="4286">
                  <c:v>42.567429670000003</c:v>
                </c:pt>
                <c:pt idx="4287">
                  <c:v>42.577361670000002</c:v>
                </c:pt>
                <c:pt idx="4288">
                  <c:v>42.587293670000001</c:v>
                </c:pt>
                <c:pt idx="4289">
                  <c:v>42.59722567</c:v>
                </c:pt>
                <c:pt idx="4290">
                  <c:v>42.607157669999999</c:v>
                </c:pt>
                <c:pt idx="4291">
                  <c:v>42.617089669999999</c:v>
                </c:pt>
                <c:pt idx="4292">
                  <c:v>42.627021669999998</c:v>
                </c:pt>
                <c:pt idx="4293">
                  <c:v>42.636953669999997</c:v>
                </c:pt>
                <c:pt idx="4294">
                  <c:v>42.646885670000003</c:v>
                </c:pt>
                <c:pt idx="4295">
                  <c:v>42.656817670000002</c:v>
                </c:pt>
                <c:pt idx="4296">
                  <c:v>42.666749670000002</c:v>
                </c:pt>
                <c:pt idx="4297">
                  <c:v>42.676681670000001</c:v>
                </c:pt>
                <c:pt idx="4298">
                  <c:v>42.68661367</c:v>
                </c:pt>
                <c:pt idx="4299">
                  <c:v>42.696545669999999</c:v>
                </c:pt>
                <c:pt idx="4300">
                  <c:v>42.706477669999998</c:v>
                </c:pt>
                <c:pt idx="4301">
                  <c:v>42.716409669999997</c:v>
                </c:pt>
                <c:pt idx="4302">
                  <c:v>42.726341669999996</c:v>
                </c:pt>
                <c:pt idx="4303">
                  <c:v>42.736273670000003</c:v>
                </c:pt>
                <c:pt idx="4304">
                  <c:v>42.746205670000002</c:v>
                </c:pt>
                <c:pt idx="4305">
                  <c:v>42.756137670000001</c:v>
                </c:pt>
                <c:pt idx="4306">
                  <c:v>42.76606967</c:v>
                </c:pt>
                <c:pt idx="4307">
                  <c:v>42.776001669999999</c:v>
                </c:pt>
                <c:pt idx="4308">
                  <c:v>42.785933669999999</c:v>
                </c:pt>
                <c:pt idx="4309">
                  <c:v>42.795865669999998</c:v>
                </c:pt>
                <c:pt idx="4310">
                  <c:v>42.805797669999997</c:v>
                </c:pt>
                <c:pt idx="4311">
                  <c:v>42.815729670000003</c:v>
                </c:pt>
                <c:pt idx="4312">
                  <c:v>42.825661670000002</c:v>
                </c:pt>
                <c:pt idx="4313">
                  <c:v>42.835593670000002</c:v>
                </c:pt>
                <c:pt idx="4314">
                  <c:v>42.845525670000001</c:v>
                </c:pt>
                <c:pt idx="4315">
                  <c:v>42.85545767</c:v>
                </c:pt>
                <c:pt idx="4316">
                  <c:v>42.865388670000002</c:v>
                </c:pt>
                <c:pt idx="4317">
                  <c:v>42.875320670000001</c:v>
                </c:pt>
                <c:pt idx="4318">
                  <c:v>42.88525267</c:v>
                </c:pt>
                <c:pt idx="4319">
                  <c:v>42.895184669999999</c:v>
                </c:pt>
                <c:pt idx="4320">
                  <c:v>42.905116669999998</c:v>
                </c:pt>
                <c:pt idx="4321">
                  <c:v>42.915048669999997</c:v>
                </c:pt>
                <c:pt idx="4322">
                  <c:v>42.924980669999997</c:v>
                </c:pt>
                <c:pt idx="4323">
                  <c:v>42.934912670000003</c:v>
                </c:pt>
                <c:pt idx="4324">
                  <c:v>42.944844670000002</c:v>
                </c:pt>
                <c:pt idx="4325">
                  <c:v>42.954776670000001</c:v>
                </c:pt>
                <c:pt idx="4326">
                  <c:v>42.96470867</c:v>
                </c:pt>
                <c:pt idx="4327">
                  <c:v>42.974640669999999</c:v>
                </c:pt>
                <c:pt idx="4328">
                  <c:v>42.984572669999999</c:v>
                </c:pt>
                <c:pt idx="4329">
                  <c:v>42.994504669999998</c:v>
                </c:pt>
                <c:pt idx="4330">
                  <c:v>43.004436669999997</c:v>
                </c:pt>
                <c:pt idx="4331">
                  <c:v>43.014368670000003</c:v>
                </c:pt>
                <c:pt idx="4332">
                  <c:v>43.024300670000002</c:v>
                </c:pt>
                <c:pt idx="4333">
                  <c:v>43.034232670000002</c:v>
                </c:pt>
                <c:pt idx="4334">
                  <c:v>43.044164670000001</c:v>
                </c:pt>
                <c:pt idx="4335">
                  <c:v>43.05409667</c:v>
                </c:pt>
                <c:pt idx="4336">
                  <c:v>43.064028669999999</c:v>
                </c:pt>
                <c:pt idx="4337">
                  <c:v>43.073960669999998</c:v>
                </c:pt>
                <c:pt idx="4338">
                  <c:v>43.083892669999997</c:v>
                </c:pt>
                <c:pt idx="4339">
                  <c:v>43.093824669999997</c:v>
                </c:pt>
                <c:pt idx="4340">
                  <c:v>43.103756670000003</c:v>
                </c:pt>
                <c:pt idx="4341">
                  <c:v>43.113688670000002</c:v>
                </c:pt>
                <c:pt idx="4342">
                  <c:v>43.123620670000001</c:v>
                </c:pt>
                <c:pt idx="4343">
                  <c:v>43.13355267</c:v>
                </c:pt>
                <c:pt idx="4344">
                  <c:v>43.143484669999999</c:v>
                </c:pt>
                <c:pt idx="4345">
                  <c:v>43.153416669999999</c:v>
                </c:pt>
                <c:pt idx="4346">
                  <c:v>43.163348669999998</c:v>
                </c:pt>
                <c:pt idx="4347">
                  <c:v>43.173280669999997</c:v>
                </c:pt>
                <c:pt idx="4348">
                  <c:v>43.183212670000003</c:v>
                </c:pt>
                <c:pt idx="4349">
                  <c:v>43.193144670000002</c:v>
                </c:pt>
                <c:pt idx="4350">
                  <c:v>43.203076670000002</c:v>
                </c:pt>
                <c:pt idx="4351">
                  <c:v>43.213008670000001</c:v>
                </c:pt>
                <c:pt idx="4352">
                  <c:v>43.22294067</c:v>
                </c:pt>
                <c:pt idx="4353">
                  <c:v>43.232872669999999</c:v>
                </c:pt>
                <c:pt idx="4354">
                  <c:v>43.242804669999998</c:v>
                </c:pt>
                <c:pt idx="4355">
                  <c:v>43.252736669999997</c:v>
                </c:pt>
                <c:pt idx="4356">
                  <c:v>43.262668669999996</c:v>
                </c:pt>
                <c:pt idx="4357">
                  <c:v>43.272600670000003</c:v>
                </c:pt>
                <c:pt idx="4358">
                  <c:v>43.282532670000002</c:v>
                </c:pt>
                <c:pt idx="4359">
                  <c:v>43.292464670000001</c:v>
                </c:pt>
                <c:pt idx="4360">
                  <c:v>43.30239667</c:v>
                </c:pt>
                <c:pt idx="4361">
                  <c:v>43.312328669999999</c:v>
                </c:pt>
                <c:pt idx="4362">
                  <c:v>43.322260669999999</c:v>
                </c:pt>
                <c:pt idx="4363">
                  <c:v>43.332192669999998</c:v>
                </c:pt>
                <c:pt idx="4364">
                  <c:v>43.342124669999997</c:v>
                </c:pt>
                <c:pt idx="4365">
                  <c:v>43.352056670000003</c:v>
                </c:pt>
                <c:pt idx="4366">
                  <c:v>43.361988670000002</c:v>
                </c:pt>
                <c:pt idx="4367">
                  <c:v>43.371920670000002</c:v>
                </c:pt>
                <c:pt idx="4368">
                  <c:v>43.381851670000003</c:v>
                </c:pt>
                <c:pt idx="4369">
                  <c:v>43.391783670000002</c:v>
                </c:pt>
                <c:pt idx="4370">
                  <c:v>43.401715670000002</c:v>
                </c:pt>
                <c:pt idx="4371">
                  <c:v>43.411647670000001</c:v>
                </c:pt>
                <c:pt idx="4372">
                  <c:v>43.42157967</c:v>
                </c:pt>
                <c:pt idx="4373">
                  <c:v>43.431511669999999</c:v>
                </c:pt>
                <c:pt idx="4374">
                  <c:v>43.441443669999998</c:v>
                </c:pt>
                <c:pt idx="4375">
                  <c:v>43.451375669999997</c:v>
                </c:pt>
                <c:pt idx="4376">
                  <c:v>43.461307669999997</c:v>
                </c:pt>
                <c:pt idx="4377">
                  <c:v>43.471239670000003</c:v>
                </c:pt>
                <c:pt idx="4378">
                  <c:v>43.481171670000002</c:v>
                </c:pt>
                <c:pt idx="4379">
                  <c:v>43.491103670000001</c:v>
                </c:pt>
                <c:pt idx="4380">
                  <c:v>43.50103575</c:v>
                </c:pt>
                <c:pt idx="4381">
                  <c:v>43.510967749999999</c:v>
                </c:pt>
                <c:pt idx="4382">
                  <c:v>43.520899749999998</c:v>
                </c:pt>
                <c:pt idx="4383">
                  <c:v>43.530831749999997</c:v>
                </c:pt>
                <c:pt idx="4384">
                  <c:v>43.540763750000004</c:v>
                </c:pt>
                <c:pt idx="4385">
                  <c:v>43.550695750000003</c:v>
                </c:pt>
                <c:pt idx="4386">
                  <c:v>43.560627750000002</c:v>
                </c:pt>
                <c:pt idx="4387">
                  <c:v>43.570559750000001</c:v>
                </c:pt>
                <c:pt idx="4388">
                  <c:v>43.58049175</c:v>
                </c:pt>
                <c:pt idx="4389">
                  <c:v>43.590423749999999</c:v>
                </c:pt>
                <c:pt idx="4390">
                  <c:v>43.600355749999999</c:v>
                </c:pt>
                <c:pt idx="4391">
                  <c:v>43.610287749999998</c:v>
                </c:pt>
                <c:pt idx="4392">
                  <c:v>43.620219749999997</c:v>
                </c:pt>
                <c:pt idx="4393">
                  <c:v>43.630151750000003</c:v>
                </c:pt>
                <c:pt idx="4394">
                  <c:v>43.640083750000002</c:v>
                </c:pt>
                <c:pt idx="4395">
                  <c:v>43.650015750000001</c:v>
                </c:pt>
                <c:pt idx="4396">
                  <c:v>43.659947750000001</c:v>
                </c:pt>
                <c:pt idx="4397">
                  <c:v>43.66987975</c:v>
                </c:pt>
                <c:pt idx="4398">
                  <c:v>43.679811749999999</c:v>
                </c:pt>
                <c:pt idx="4399">
                  <c:v>43.689743749999998</c:v>
                </c:pt>
                <c:pt idx="4400">
                  <c:v>43.699675749999997</c:v>
                </c:pt>
                <c:pt idx="4401">
                  <c:v>43.709607750000004</c:v>
                </c:pt>
                <c:pt idx="4402">
                  <c:v>43.719539750000003</c:v>
                </c:pt>
                <c:pt idx="4403">
                  <c:v>43.729471750000002</c:v>
                </c:pt>
                <c:pt idx="4404">
                  <c:v>43.739403750000001</c:v>
                </c:pt>
                <c:pt idx="4405">
                  <c:v>43.74933575</c:v>
                </c:pt>
                <c:pt idx="4406">
                  <c:v>43.759267749999999</c:v>
                </c:pt>
                <c:pt idx="4407">
                  <c:v>43.769199749999999</c:v>
                </c:pt>
                <c:pt idx="4408">
                  <c:v>43.779131749999998</c:v>
                </c:pt>
                <c:pt idx="4409">
                  <c:v>43.789063749999997</c:v>
                </c:pt>
                <c:pt idx="4410">
                  <c:v>43.798995750000003</c:v>
                </c:pt>
                <c:pt idx="4411">
                  <c:v>43.808927750000002</c:v>
                </c:pt>
                <c:pt idx="4412">
                  <c:v>43.818859750000001</c:v>
                </c:pt>
                <c:pt idx="4413">
                  <c:v>43.828791750000001</c:v>
                </c:pt>
                <c:pt idx="4414">
                  <c:v>43.83872375</c:v>
                </c:pt>
                <c:pt idx="4415">
                  <c:v>43.848655749999999</c:v>
                </c:pt>
                <c:pt idx="4416">
                  <c:v>43.858587749999998</c:v>
                </c:pt>
                <c:pt idx="4417">
                  <c:v>43.868519749999997</c:v>
                </c:pt>
                <c:pt idx="4418">
                  <c:v>43.878451750000004</c:v>
                </c:pt>
                <c:pt idx="4419">
                  <c:v>43.888382749999998</c:v>
                </c:pt>
                <c:pt idx="4420">
                  <c:v>43.898314749999997</c:v>
                </c:pt>
                <c:pt idx="4421">
                  <c:v>43.908246750000004</c:v>
                </c:pt>
                <c:pt idx="4422">
                  <c:v>43.918178750000003</c:v>
                </c:pt>
                <c:pt idx="4423">
                  <c:v>43.928110750000002</c:v>
                </c:pt>
                <c:pt idx="4424">
                  <c:v>43.938042750000001</c:v>
                </c:pt>
                <c:pt idx="4425">
                  <c:v>43.94797475</c:v>
                </c:pt>
                <c:pt idx="4426">
                  <c:v>43.957906749999999</c:v>
                </c:pt>
                <c:pt idx="4427">
                  <c:v>43.967838749999999</c:v>
                </c:pt>
                <c:pt idx="4428">
                  <c:v>43.977770749999998</c:v>
                </c:pt>
                <c:pt idx="4429">
                  <c:v>43.987702749999997</c:v>
                </c:pt>
                <c:pt idx="4430">
                  <c:v>43.997634750000003</c:v>
                </c:pt>
                <c:pt idx="4431">
                  <c:v>44.007566750000002</c:v>
                </c:pt>
                <c:pt idx="4432">
                  <c:v>44.017498750000001</c:v>
                </c:pt>
                <c:pt idx="4433">
                  <c:v>44.027430750000001</c:v>
                </c:pt>
                <c:pt idx="4434">
                  <c:v>44.03736275</c:v>
                </c:pt>
                <c:pt idx="4435">
                  <c:v>44.047294749999999</c:v>
                </c:pt>
                <c:pt idx="4436">
                  <c:v>44.057226749999998</c:v>
                </c:pt>
                <c:pt idx="4437">
                  <c:v>44.067158749999997</c:v>
                </c:pt>
                <c:pt idx="4438">
                  <c:v>44.077090750000004</c:v>
                </c:pt>
                <c:pt idx="4439">
                  <c:v>44.087022750000003</c:v>
                </c:pt>
                <c:pt idx="4440">
                  <c:v>44.096954750000002</c:v>
                </c:pt>
                <c:pt idx="4441">
                  <c:v>44.106886750000001</c:v>
                </c:pt>
                <c:pt idx="4442">
                  <c:v>44.11681875</c:v>
                </c:pt>
                <c:pt idx="4443">
                  <c:v>44.126750749999999</c:v>
                </c:pt>
                <c:pt idx="4444">
                  <c:v>44.136682749999999</c:v>
                </c:pt>
                <c:pt idx="4445">
                  <c:v>44.146614749999998</c:v>
                </c:pt>
                <c:pt idx="4446">
                  <c:v>44.156546749999997</c:v>
                </c:pt>
                <c:pt idx="4447">
                  <c:v>44.166478750000003</c:v>
                </c:pt>
                <c:pt idx="4448">
                  <c:v>44.176410750000002</c:v>
                </c:pt>
                <c:pt idx="4449">
                  <c:v>44.186342750000001</c:v>
                </c:pt>
                <c:pt idx="4450">
                  <c:v>44.196274750000001</c:v>
                </c:pt>
                <c:pt idx="4451">
                  <c:v>44.20620675</c:v>
                </c:pt>
                <c:pt idx="4452">
                  <c:v>44.216138749999999</c:v>
                </c:pt>
                <c:pt idx="4453">
                  <c:v>44.226070749999998</c:v>
                </c:pt>
                <c:pt idx="4454">
                  <c:v>44.236002749999997</c:v>
                </c:pt>
                <c:pt idx="4455">
                  <c:v>44.245934750000004</c:v>
                </c:pt>
                <c:pt idx="4456">
                  <c:v>44.255866750000003</c:v>
                </c:pt>
                <c:pt idx="4457">
                  <c:v>44.265798750000002</c:v>
                </c:pt>
                <c:pt idx="4458">
                  <c:v>44.275730750000001</c:v>
                </c:pt>
                <c:pt idx="4459">
                  <c:v>44.28566275</c:v>
                </c:pt>
                <c:pt idx="4460">
                  <c:v>44.295594749999999</c:v>
                </c:pt>
                <c:pt idx="4461">
                  <c:v>44.305526749999999</c:v>
                </c:pt>
                <c:pt idx="4462">
                  <c:v>44.315458749999998</c:v>
                </c:pt>
                <c:pt idx="4463">
                  <c:v>44.325390749999997</c:v>
                </c:pt>
                <c:pt idx="4464">
                  <c:v>44.335322750000003</c:v>
                </c:pt>
                <c:pt idx="4465">
                  <c:v>44.345254750000002</c:v>
                </c:pt>
                <c:pt idx="4466">
                  <c:v>44.355185749999997</c:v>
                </c:pt>
                <c:pt idx="4467">
                  <c:v>44.365117750000003</c:v>
                </c:pt>
                <c:pt idx="4468">
                  <c:v>44.375049750000002</c:v>
                </c:pt>
                <c:pt idx="4469">
                  <c:v>44.384981750000001</c:v>
                </c:pt>
                <c:pt idx="4470">
                  <c:v>44.394913750000001</c:v>
                </c:pt>
                <c:pt idx="4471">
                  <c:v>44.40484575</c:v>
                </c:pt>
                <c:pt idx="4472">
                  <c:v>44.414777749999999</c:v>
                </c:pt>
                <c:pt idx="4473">
                  <c:v>44.424709749999998</c:v>
                </c:pt>
                <c:pt idx="4474">
                  <c:v>44.434641749999997</c:v>
                </c:pt>
                <c:pt idx="4475">
                  <c:v>44.444573750000004</c:v>
                </c:pt>
                <c:pt idx="4476">
                  <c:v>44.454505750000003</c:v>
                </c:pt>
                <c:pt idx="4477">
                  <c:v>44.464437750000002</c:v>
                </c:pt>
                <c:pt idx="4478">
                  <c:v>44.474369750000001</c:v>
                </c:pt>
                <c:pt idx="4479">
                  <c:v>44.48430175</c:v>
                </c:pt>
                <c:pt idx="4480">
                  <c:v>44.494233749999999</c:v>
                </c:pt>
                <c:pt idx="4481">
                  <c:v>44.504165630000003</c:v>
                </c:pt>
                <c:pt idx="4482">
                  <c:v>44.514097630000002</c:v>
                </c:pt>
                <c:pt idx="4483">
                  <c:v>44.524029630000001</c:v>
                </c:pt>
                <c:pt idx="4484">
                  <c:v>44.53396163</c:v>
                </c:pt>
                <c:pt idx="4485">
                  <c:v>44.543893629999999</c:v>
                </c:pt>
                <c:pt idx="4486">
                  <c:v>44.553825629999999</c:v>
                </c:pt>
                <c:pt idx="4487">
                  <c:v>44.563757629999998</c:v>
                </c:pt>
                <c:pt idx="4488">
                  <c:v>44.573689629999997</c:v>
                </c:pt>
                <c:pt idx="4489">
                  <c:v>44.583621630000003</c:v>
                </c:pt>
                <c:pt idx="4490">
                  <c:v>44.593553630000002</c:v>
                </c:pt>
                <c:pt idx="4491">
                  <c:v>44.603485630000002</c:v>
                </c:pt>
                <c:pt idx="4492">
                  <c:v>44.613417630000001</c:v>
                </c:pt>
                <c:pt idx="4493">
                  <c:v>44.62334963</c:v>
                </c:pt>
                <c:pt idx="4494">
                  <c:v>44.633281629999999</c:v>
                </c:pt>
                <c:pt idx="4495">
                  <c:v>44.643213629999998</c:v>
                </c:pt>
                <c:pt idx="4496">
                  <c:v>44.653145629999997</c:v>
                </c:pt>
                <c:pt idx="4497">
                  <c:v>44.663077629999997</c:v>
                </c:pt>
                <c:pt idx="4498">
                  <c:v>44.673009630000003</c:v>
                </c:pt>
                <c:pt idx="4499">
                  <c:v>44.682941630000002</c:v>
                </c:pt>
                <c:pt idx="4500">
                  <c:v>44.692873630000001</c:v>
                </c:pt>
                <c:pt idx="4501">
                  <c:v>44.70280563</c:v>
                </c:pt>
                <c:pt idx="4502">
                  <c:v>44.712737629999999</c:v>
                </c:pt>
                <c:pt idx="4503">
                  <c:v>44.722669629999999</c:v>
                </c:pt>
                <c:pt idx="4504">
                  <c:v>44.732601629999998</c:v>
                </c:pt>
                <c:pt idx="4505">
                  <c:v>44.742533629999997</c:v>
                </c:pt>
                <c:pt idx="4506">
                  <c:v>44.752465630000003</c:v>
                </c:pt>
                <c:pt idx="4507">
                  <c:v>44.762397630000002</c:v>
                </c:pt>
                <c:pt idx="4508">
                  <c:v>44.772329630000002</c:v>
                </c:pt>
                <c:pt idx="4509">
                  <c:v>44.782261630000001</c:v>
                </c:pt>
                <c:pt idx="4510">
                  <c:v>44.792192630000002</c:v>
                </c:pt>
                <c:pt idx="4511">
                  <c:v>44.802124630000002</c:v>
                </c:pt>
                <c:pt idx="4512">
                  <c:v>44.812056630000001</c:v>
                </c:pt>
                <c:pt idx="4513">
                  <c:v>44.82198863</c:v>
                </c:pt>
                <c:pt idx="4514">
                  <c:v>44.831920629999999</c:v>
                </c:pt>
                <c:pt idx="4515">
                  <c:v>44.841852629999998</c:v>
                </c:pt>
                <c:pt idx="4516">
                  <c:v>44.851784629999997</c:v>
                </c:pt>
                <c:pt idx="4517">
                  <c:v>44.861716629999997</c:v>
                </c:pt>
                <c:pt idx="4518">
                  <c:v>44.871648630000003</c:v>
                </c:pt>
                <c:pt idx="4519">
                  <c:v>44.881580630000002</c:v>
                </c:pt>
                <c:pt idx="4520">
                  <c:v>44.891512630000001</c:v>
                </c:pt>
                <c:pt idx="4521">
                  <c:v>44.90144463</c:v>
                </c:pt>
                <c:pt idx="4522">
                  <c:v>44.911376629999999</c:v>
                </c:pt>
                <c:pt idx="4523">
                  <c:v>44.921308629999999</c:v>
                </c:pt>
                <c:pt idx="4524">
                  <c:v>44.931240629999998</c:v>
                </c:pt>
                <c:pt idx="4525">
                  <c:v>44.941172629999997</c:v>
                </c:pt>
                <c:pt idx="4526">
                  <c:v>44.951104630000003</c:v>
                </c:pt>
                <c:pt idx="4527">
                  <c:v>44.961036630000002</c:v>
                </c:pt>
                <c:pt idx="4528">
                  <c:v>44.970968630000002</c:v>
                </c:pt>
                <c:pt idx="4529">
                  <c:v>44.98090062</c:v>
                </c:pt>
                <c:pt idx="4530">
                  <c:v>44.99083263</c:v>
                </c:pt>
                <c:pt idx="4531">
                  <c:v>45.000764629999999</c:v>
                </c:pt>
                <c:pt idx="4532">
                  <c:v>45.010696629999998</c:v>
                </c:pt>
                <c:pt idx="4533">
                  <c:v>45.020628629999997</c:v>
                </c:pt>
                <c:pt idx="4534">
                  <c:v>45.030560629999997</c:v>
                </c:pt>
                <c:pt idx="4535">
                  <c:v>45.040492630000003</c:v>
                </c:pt>
                <c:pt idx="4536">
                  <c:v>45.050424630000002</c:v>
                </c:pt>
                <c:pt idx="4537">
                  <c:v>45.060356630000001</c:v>
                </c:pt>
                <c:pt idx="4538">
                  <c:v>45.07028863</c:v>
                </c:pt>
                <c:pt idx="4539">
                  <c:v>45.080220629999999</c:v>
                </c:pt>
                <c:pt idx="4540">
                  <c:v>45.090152629999999</c:v>
                </c:pt>
                <c:pt idx="4541">
                  <c:v>45.100084629999998</c:v>
                </c:pt>
                <c:pt idx="4542">
                  <c:v>45.110016629999997</c:v>
                </c:pt>
                <c:pt idx="4543">
                  <c:v>45.119948630000003</c:v>
                </c:pt>
                <c:pt idx="4544">
                  <c:v>45.129880630000002</c:v>
                </c:pt>
                <c:pt idx="4545">
                  <c:v>45.139812630000002</c:v>
                </c:pt>
                <c:pt idx="4546">
                  <c:v>45.14974462</c:v>
                </c:pt>
                <c:pt idx="4547">
                  <c:v>45.15967663</c:v>
                </c:pt>
                <c:pt idx="4548">
                  <c:v>45.169608629999999</c:v>
                </c:pt>
                <c:pt idx="4549">
                  <c:v>45.179540629999998</c:v>
                </c:pt>
                <c:pt idx="4550">
                  <c:v>45.18947163</c:v>
                </c:pt>
                <c:pt idx="4551">
                  <c:v>45.199403629999999</c:v>
                </c:pt>
                <c:pt idx="4552">
                  <c:v>45.209335629999998</c:v>
                </c:pt>
                <c:pt idx="4553">
                  <c:v>45.219267629999997</c:v>
                </c:pt>
                <c:pt idx="4554">
                  <c:v>45.229199629999997</c:v>
                </c:pt>
                <c:pt idx="4555">
                  <c:v>45.239131620000002</c:v>
                </c:pt>
                <c:pt idx="4556">
                  <c:v>45.249063630000002</c:v>
                </c:pt>
                <c:pt idx="4557">
                  <c:v>45.258995630000001</c:v>
                </c:pt>
                <c:pt idx="4558">
                  <c:v>45.26892763</c:v>
                </c:pt>
                <c:pt idx="4559">
                  <c:v>45.278859629999999</c:v>
                </c:pt>
                <c:pt idx="4560">
                  <c:v>45.288791629999999</c:v>
                </c:pt>
                <c:pt idx="4561">
                  <c:v>45.298723629999998</c:v>
                </c:pt>
                <c:pt idx="4562">
                  <c:v>45.308655629999997</c:v>
                </c:pt>
                <c:pt idx="4563">
                  <c:v>45.318587630000003</c:v>
                </c:pt>
                <c:pt idx="4564">
                  <c:v>45.328519630000002</c:v>
                </c:pt>
                <c:pt idx="4565">
                  <c:v>45.338451630000002</c:v>
                </c:pt>
                <c:pt idx="4566">
                  <c:v>45.348383630000001</c:v>
                </c:pt>
                <c:pt idx="4567">
                  <c:v>45.35831563</c:v>
                </c:pt>
                <c:pt idx="4568">
                  <c:v>45.368247629999999</c:v>
                </c:pt>
                <c:pt idx="4569">
                  <c:v>45.378179629999998</c:v>
                </c:pt>
                <c:pt idx="4570">
                  <c:v>45.388111629999997</c:v>
                </c:pt>
                <c:pt idx="4571">
                  <c:v>45.398043629999997</c:v>
                </c:pt>
                <c:pt idx="4572">
                  <c:v>45.407975620000002</c:v>
                </c:pt>
                <c:pt idx="4573">
                  <c:v>45.417907630000002</c:v>
                </c:pt>
                <c:pt idx="4574">
                  <c:v>45.427839630000001</c:v>
                </c:pt>
                <c:pt idx="4575">
                  <c:v>45.43777163</c:v>
                </c:pt>
                <c:pt idx="4576">
                  <c:v>45.447703629999999</c:v>
                </c:pt>
                <c:pt idx="4577">
                  <c:v>45.457635629999999</c:v>
                </c:pt>
                <c:pt idx="4578">
                  <c:v>45.467567629999998</c:v>
                </c:pt>
                <c:pt idx="4579">
                  <c:v>45.477499629999997</c:v>
                </c:pt>
                <c:pt idx="4580">
                  <c:v>45.487431630000003</c:v>
                </c:pt>
                <c:pt idx="4581">
                  <c:v>45.497363630000002</c:v>
                </c:pt>
                <c:pt idx="4582">
                  <c:v>45.507295499999998</c:v>
                </c:pt>
                <c:pt idx="4583">
                  <c:v>45.517227499999997</c:v>
                </c:pt>
                <c:pt idx="4584">
                  <c:v>45.527159500000003</c:v>
                </c:pt>
                <c:pt idx="4585">
                  <c:v>45.537091500000002</c:v>
                </c:pt>
                <c:pt idx="4586">
                  <c:v>45.547023500000002</c:v>
                </c:pt>
                <c:pt idx="4587">
                  <c:v>45.556955500000001</c:v>
                </c:pt>
                <c:pt idx="4588">
                  <c:v>45.5668875</c:v>
                </c:pt>
                <c:pt idx="4589">
                  <c:v>45.576818500000002</c:v>
                </c:pt>
                <c:pt idx="4590">
                  <c:v>45.586750500000001</c:v>
                </c:pt>
                <c:pt idx="4591">
                  <c:v>45.5966825</c:v>
                </c:pt>
                <c:pt idx="4592">
                  <c:v>45.606614499999999</c:v>
                </c:pt>
                <c:pt idx="4593">
                  <c:v>45.616546499999998</c:v>
                </c:pt>
                <c:pt idx="4594">
                  <c:v>45.626478499999997</c:v>
                </c:pt>
                <c:pt idx="4595">
                  <c:v>45.636410499999997</c:v>
                </c:pt>
                <c:pt idx="4596">
                  <c:v>45.646342500000003</c:v>
                </c:pt>
                <c:pt idx="4597">
                  <c:v>45.656274500000002</c:v>
                </c:pt>
                <c:pt idx="4598">
                  <c:v>45.666206500000001</c:v>
                </c:pt>
                <c:pt idx="4599">
                  <c:v>45.6761385</c:v>
                </c:pt>
                <c:pt idx="4600">
                  <c:v>45.6860705</c:v>
                </c:pt>
                <c:pt idx="4601">
                  <c:v>45.696002499999999</c:v>
                </c:pt>
                <c:pt idx="4602">
                  <c:v>45.705934499999998</c:v>
                </c:pt>
                <c:pt idx="4603">
                  <c:v>45.715866499999997</c:v>
                </c:pt>
                <c:pt idx="4604">
                  <c:v>45.725798500000003</c:v>
                </c:pt>
                <c:pt idx="4605">
                  <c:v>45.735730500000003</c:v>
                </c:pt>
                <c:pt idx="4606">
                  <c:v>45.745662500000002</c:v>
                </c:pt>
                <c:pt idx="4607">
                  <c:v>45.755594500000001</c:v>
                </c:pt>
                <c:pt idx="4608">
                  <c:v>45.7655265</c:v>
                </c:pt>
                <c:pt idx="4609">
                  <c:v>45.775458499999999</c:v>
                </c:pt>
                <c:pt idx="4610">
                  <c:v>45.785390499999998</c:v>
                </c:pt>
                <c:pt idx="4611">
                  <c:v>45.795322499999997</c:v>
                </c:pt>
                <c:pt idx="4612">
                  <c:v>45.805254499999997</c:v>
                </c:pt>
                <c:pt idx="4613">
                  <c:v>45.815186500000003</c:v>
                </c:pt>
                <c:pt idx="4614">
                  <c:v>45.825118500000002</c:v>
                </c:pt>
                <c:pt idx="4615">
                  <c:v>45.835050500000001</c:v>
                </c:pt>
                <c:pt idx="4616">
                  <c:v>45.8449825</c:v>
                </c:pt>
                <c:pt idx="4617">
                  <c:v>45.8549145</c:v>
                </c:pt>
                <c:pt idx="4618">
                  <c:v>45.864846499999999</c:v>
                </c:pt>
                <c:pt idx="4619">
                  <c:v>45.874778499999998</c:v>
                </c:pt>
                <c:pt idx="4620">
                  <c:v>45.884710499999997</c:v>
                </c:pt>
                <c:pt idx="4621">
                  <c:v>45.894642500000003</c:v>
                </c:pt>
                <c:pt idx="4622">
                  <c:v>45.904574500000003</c:v>
                </c:pt>
                <c:pt idx="4623">
                  <c:v>45.914506500000002</c:v>
                </c:pt>
                <c:pt idx="4624">
                  <c:v>45.924438500000001</c:v>
                </c:pt>
                <c:pt idx="4625">
                  <c:v>45.9343705</c:v>
                </c:pt>
                <c:pt idx="4626">
                  <c:v>45.944301500000002</c:v>
                </c:pt>
                <c:pt idx="4627">
                  <c:v>45.954233500000001</c:v>
                </c:pt>
                <c:pt idx="4628">
                  <c:v>45.9641655</c:v>
                </c:pt>
                <c:pt idx="4629">
                  <c:v>45.974097499999999</c:v>
                </c:pt>
                <c:pt idx="4630">
                  <c:v>45.984029499999998</c:v>
                </c:pt>
                <c:pt idx="4631">
                  <c:v>45.993961499999997</c:v>
                </c:pt>
                <c:pt idx="4632">
                  <c:v>46.003893499999997</c:v>
                </c:pt>
                <c:pt idx="4633">
                  <c:v>46.013825500000003</c:v>
                </c:pt>
                <c:pt idx="4634">
                  <c:v>46.023757500000002</c:v>
                </c:pt>
                <c:pt idx="4635">
                  <c:v>46.033689500000001</c:v>
                </c:pt>
                <c:pt idx="4636">
                  <c:v>46.0436215</c:v>
                </c:pt>
                <c:pt idx="4637">
                  <c:v>46.0535535</c:v>
                </c:pt>
                <c:pt idx="4638">
                  <c:v>46.063485499999999</c:v>
                </c:pt>
                <c:pt idx="4639">
                  <c:v>46.073417499999998</c:v>
                </c:pt>
                <c:pt idx="4640">
                  <c:v>46.083349499999997</c:v>
                </c:pt>
                <c:pt idx="4641">
                  <c:v>46.093281500000003</c:v>
                </c:pt>
                <c:pt idx="4642">
                  <c:v>46.103213500000003</c:v>
                </c:pt>
                <c:pt idx="4643">
                  <c:v>46.113145500000002</c:v>
                </c:pt>
                <c:pt idx="4644">
                  <c:v>46.123077500000001</c:v>
                </c:pt>
                <c:pt idx="4645">
                  <c:v>46.1330095</c:v>
                </c:pt>
                <c:pt idx="4646">
                  <c:v>46.142941499999999</c:v>
                </c:pt>
                <c:pt idx="4647">
                  <c:v>46.152873499999998</c:v>
                </c:pt>
                <c:pt idx="4648">
                  <c:v>46.162805499999997</c:v>
                </c:pt>
                <c:pt idx="4649">
                  <c:v>46.172737499999997</c:v>
                </c:pt>
                <c:pt idx="4650">
                  <c:v>46.182669500000003</c:v>
                </c:pt>
                <c:pt idx="4651">
                  <c:v>46.192601500000002</c:v>
                </c:pt>
                <c:pt idx="4652">
                  <c:v>46.202533500000001</c:v>
                </c:pt>
                <c:pt idx="4653">
                  <c:v>46.2124655</c:v>
                </c:pt>
                <c:pt idx="4654">
                  <c:v>46.2223975</c:v>
                </c:pt>
                <c:pt idx="4655">
                  <c:v>46.232329499999999</c:v>
                </c:pt>
                <c:pt idx="4656">
                  <c:v>46.242261499999998</c:v>
                </c:pt>
                <c:pt idx="4657">
                  <c:v>46.252193499999997</c:v>
                </c:pt>
                <c:pt idx="4658">
                  <c:v>46.262125500000003</c:v>
                </c:pt>
                <c:pt idx="4659">
                  <c:v>46.272057500000003</c:v>
                </c:pt>
                <c:pt idx="4660">
                  <c:v>46.281989500000002</c:v>
                </c:pt>
                <c:pt idx="4661">
                  <c:v>46.291921500000001</c:v>
                </c:pt>
                <c:pt idx="4662">
                  <c:v>46.301852500000003</c:v>
                </c:pt>
                <c:pt idx="4663">
                  <c:v>46.311784500000002</c:v>
                </c:pt>
                <c:pt idx="4664">
                  <c:v>46.321716500000001</c:v>
                </c:pt>
                <c:pt idx="4665">
                  <c:v>46.3316485</c:v>
                </c:pt>
                <c:pt idx="4666">
                  <c:v>46.341580499999999</c:v>
                </c:pt>
                <c:pt idx="4667">
                  <c:v>46.351512499999998</c:v>
                </c:pt>
                <c:pt idx="4668">
                  <c:v>46.361444499999998</c:v>
                </c:pt>
                <c:pt idx="4669">
                  <c:v>46.371376499999997</c:v>
                </c:pt>
                <c:pt idx="4670">
                  <c:v>46.381308500000003</c:v>
                </c:pt>
                <c:pt idx="4671">
                  <c:v>46.391240500000002</c:v>
                </c:pt>
                <c:pt idx="4672">
                  <c:v>46.401172500000001</c:v>
                </c:pt>
                <c:pt idx="4673">
                  <c:v>46.4111045</c:v>
                </c:pt>
                <c:pt idx="4674">
                  <c:v>46.4210365</c:v>
                </c:pt>
                <c:pt idx="4675">
                  <c:v>46.430968499999999</c:v>
                </c:pt>
                <c:pt idx="4676">
                  <c:v>46.440900499999998</c:v>
                </c:pt>
                <c:pt idx="4677">
                  <c:v>46.450832499999997</c:v>
                </c:pt>
                <c:pt idx="4678">
                  <c:v>46.460764500000003</c:v>
                </c:pt>
                <c:pt idx="4679">
                  <c:v>46.470696500000003</c:v>
                </c:pt>
                <c:pt idx="4680">
                  <c:v>46.480628500000002</c:v>
                </c:pt>
                <c:pt idx="4681">
                  <c:v>46.490560500000001</c:v>
                </c:pt>
                <c:pt idx="4682">
                  <c:v>46.5004925</c:v>
                </c:pt>
                <c:pt idx="4683">
                  <c:v>46.510424630000003</c:v>
                </c:pt>
                <c:pt idx="4684">
                  <c:v>46.520356630000002</c:v>
                </c:pt>
                <c:pt idx="4685">
                  <c:v>46.530288630000001</c:v>
                </c:pt>
                <c:pt idx="4686">
                  <c:v>46.54022063</c:v>
                </c:pt>
                <c:pt idx="4687">
                  <c:v>46.550152629999999</c:v>
                </c:pt>
                <c:pt idx="4688">
                  <c:v>46.560084629999999</c:v>
                </c:pt>
                <c:pt idx="4689">
                  <c:v>46.570016629999998</c:v>
                </c:pt>
                <c:pt idx="4690">
                  <c:v>46.579948629999997</c:v>
                </c:pt>
                <c:pt idx="4691">
                  <c:v>46.589880630000003</c:v>
                </c:pt>
                <c:pt idx="4692">
                  <c:v>46.599812630000002</c:v>
                </c:pt>
                <c:pt idx="4693">
                  <c:v>46.609744630000002</c:v>
                </c:pt>
                <c:pt idx="4694">
                  <c:v>46.619676630000001</c:v>
                </c:pt>
                <c:pt idx="4695">
                  <c:v>46.62960863</c:v>
                </c:pt>
                <c:pt idx="4696">
                  <c:v>46.639540629999999</c:v>
                </c:pt>
                <c:pt idx="4697">
                  <c:v>46.649472629999998</c:v>
                </c:pt>
                <c:pt idx="4698">
                  <c:v>46.65940363</c:v>
                </c:pt>
                <c:pt idx="4699">
                  <c:v>46.669335629999999</c:v>
                </c:pt>
                <c:pt idx="4700">
                  <c:v>46.679267629999998</c:v>
                </c:pt>
                <c:pt idx="4701">
                  <c:v>46.689199629999997</c:v>
                </c:pt>
                <c:pt idx="4702">
                  <c:v>46.699131629999997</c:v>
                </c:pt>
                <c:pt idx="4703">
                  <c:v>46.709063630000003</c:v>
                </c:pt>
                <c:pt idx="4704">
                  <c:v>46.718995630000002</c:v>
                </c:pt>
                <c:pt idx="4705">
                  <c:v>46.728927630000001</c:v>
                </c:pt>
                <c:pt idx="4706">
                  <c:v>46.73885963</c:v>
                </c:pt>
                <c:pt idx="4707">
                  <c:v>46.748791629999999</c:v>
                </c:pt>
                <c:pt idx="4708">
                  <c:v>46.758723629999999</c:v>
                </c:pt>
                <c:pt idx="4709">
                  <c:v>46.768655629999998</c:v>
                </c:pt>
                <c:pt idx="4710">
                  <c:v>46.778587629999997</c:v>
                </c:pt>
                <c:pt idx="4711">
                  <c:v>46.788519630000003</c:v>
                </c:pt>
                <c:pt idx="4712">
                  <c:v>46.798451620000002</c:v>
                </c:pt>
                <c:pt idx="4713">
                  <c:v>46.808383630000002</c:v>
                </c:pt>
                <c:pt idx="4714">
                  <c:v>46.818315630000001</c:v>
                </c:pt>
                <c:pt idx="4715">
                  <c:v>46.82824763</c:v>
                </c:pt>
                <c:pt idx="4716">
                  <c:v>46.838179629999999</c:v>
                </c:pt>
                <c:pt idx="4717">
                  <c:v>46.848111629999998</c:v>
                </c:pt>
                <c:pt idx="4718">
                  <c:v>46.858043629999997</c:v>
                </c:pt>
                <c:pt idx="4719">
                  <c:v>46.867975629999997</c:v>
                </c:pt>
                <c:pt idx="4720">
                  <c:v>46.877907630000003</c:v>
                </c:pt>
                <c:pt idx="4721">
                  <c:v>46.887839630000002</c:v>
                </c:pt>
                <c:pt idx="4722">
                  <c:v>46.897771630000001</c:v>
                </c:pt>
                <c:pt idx="4723">
                  <c:v>46.90770363</c:v>
                </c:pt>
                <c:pt idx="4724">
                  <c:v>46.917635629999999</c:v>
                </c:pt>
                <c:pt idx="4725">
                  <c:v>46.927567629999999</c:v>
                </c:pt>
                <c:pt idx="4726">
                  <c:v>46.937499629999998</c:v>
                </c:pt>
                <c:pt idx="4727">
                  <c:v>46.947431629999997</c:v>
                </c:pt>
                <c:pt idx="4728">
                  <c:v>46.957363630000003</c:v>
                </c:pt>
                <c:pt idx="4729">
                  <c:v>46.967295620000002</c:v>
                </c:pt>
                <c:pt idx="4730">
                  <c:v>46.977227630000002</c:v>
                </c:pt>
                <c:pt idx="4731">
                  <c:v>46.987159630000001</c:v>
                </c:pt>
                <c:pt idx="4732">
                  <c:v>46.997090630000002</c:v>
                </c:pt>
                <c:pt idx="4733">
                  <c:v>47.007022630000002</c:v>
                </c:pt>
                <c:pt idx="4734">
                  <c:v>47.016954630000001</c:v>
                </c:pt>
                <c:pt idx="4735">
                  <c:v>47.02688663</c:v>
                </c:pt>
                <c:pt idx="4736">
                  <c:v>47.036818629999999</c:v>
                </c:pt>
                <c:pt idx="4737">
                  <c:v>47.046750629999998</c:v>
                </c:pt>
                <c:pt idx="4738">
                  <c:v>47.056682619999997</c:v>
                </c:pt>
                <c:pt idx="4739">
                  <c:v>47.066614629999997</c:v>
                </c:pt>
                <c:pt idx="4740">
                  <c:v>47.076546630000003</c:v>
                </c:pt>
                <c:pt idx="4741">
                  <c:v>47.086478630000002</c:v>
                </c:pt>
                <c:pt idx="4742">
                  <c:v>47.096410630000001</c:v>
                </c:pt>
                <c:pt idx="4743">
                  <c:v>47.10634263</c:v>
                </c:pt>
                <c:pt idx="4744">
                  <c:v>47.116274629999999</c:v>
                </c:pt>
                <c:pt idx="4745">
                  <c:v>47.126206629999999</c:v>
                </c:pt>
                <c:pt idx="4746">
                  <c:v>47.136138629999998</c:v>
                </c:pt>
                <c:pt idx="4747">
                  <c:v>47.146070629999997</c:v>
                </c:pt>
                <c:pt idx="4748">
                  <c:v>47.156002630000003</c:v>
                </c:pt>
                <c:pt idx="4749">
                  <c:v>47.165934630000002</c:v>
                </c:pt>
                <c:pt idx="4750">
                  <c:v>47.175866630000002</c:v>
                </c:pt>
                <c:pt idx="4751">
                  <c:v>47.185798630000001</c:v>
                </c:pt>
                <c:pt idx="4752">
                  <c:v>47.19573063</c:v>
                </c:pt>
                <c:pt idx="4753">
                  <c:v>47.205662629999999</c:v>
                </c:pt>
                <c:pt idx="4754">
                  <c:v>47.215594629999998</c:v>
                </c:pt>
                <c:pt idx="4755">
                  <c:v>47.225526619999997</c:v>
                </c:pt>
                <c:pt idx="4756">
                  <c:v>47.235458629999997</c:v>
                </c:pt>
                <c:pt idx="4757">
                  <c:v>47.245390630000003</c:v>
                </c:pt>
                <c:pt idx="4758">
                  <c:v>47.255322630000002</c:v>
                </c:pt>
                <c:pt idx="4759">
                  <c:v>47.265254630000001</c:v>
                </c:pt>
                <c:pt idx="4760">
                  <c:v>47.27518663</c:v>
                </c:pt>
                <c:pt idx="4761">
                  <c:v>47.285118629999999</c:v>
                </c:pt>
                <c:pt idx="4762">
                  <c:v>47.295050629999999</c:v>
                </c:pt>
                <c:pt idx="4763">
                  <c:v>47.304982629999998</c:v>
                </c:pt>
                <c:pt idx="4764">
                  <c:v>47.314914629999997</c:v>
                </c:pt>
                <c:pt idx="4765">
                  <c:v>47.324845629999999</c:v>
                </c:pt>
                <c:pt idx="4766">
                  <c:v>47.334777629999998</c:v>
                </c:pt>
                <c:pt idx="4767">
                  <c:v>47.344709629999997</c:v>
                </c:pt>
                <c:pt idx="4768">
                  <c:v>47.354641630000003</c:v>
                </c:pt>
                <c:pt idx="4769">
                  <c:v>47.364573630000002</c:v>
                </c:pt>
                <c:pt idx="4770">
                  <c:v>47.374505630000002</c:v>
                </c:pt>
                <c:pt idx="4771">
                  <c:v>47.384437630000001</c:v>
                </c:pt>
                <c:pt idx="4772">
                  <c:v>47.39436963</c:v>
                </c:pt>
                <c:pt idx="4773">
                  <c:v>47.404301629999999</c:v>
                </c:pt>
                <c:pt idx="4774">
                  <c:v>47.414233629999998</c:v>
                </c:pt>
                <c:pt idx="4775">
                  <c:v>47.424165629999997</c:v>
                </c:pt>
                <c:pt idx="4776">
                  <c:v>47.434097629999997</c:v>
                </c:pt>
                <c:pt idx="4777">
                  <c:v>47.444029630000003</c:v>
                </c:pt>
                <c:pt idx="4778">
                  <c:v>47.453961630000002</c:v>
                </c:pt>
                <c:pt idx="4779">
                  <c:v>47.463893630000001</c:v>
                </c:pt>
                <c:pt idx="4780">
                  <c:v>47.47382563</c:v>
                </c:pt>
                <c:pt idx="4781">
                  <c:v>47.483757629999999</c:v>
                </c:pt>
                <c:pt idx="4782">
                  <c:v>47.493689629999999</c:v>
                </c:pt>
                <c:pt idx="4783">
                  <c:v>47.503621129999999</c:v>
                </c:pt>
                <c:pt idx="4784">
                  <c:v>47.513553129999998</c:v>
                </c:pt>
                <c:pt idx="4785">
                  <c:v>47.523485129999997</c:v>
                </c:pt>
                <c:pt idx="4786">
                  <c:v>47.533417120000003</c:v>
                </c:pt>
                <c:pt idx="4787">
                  <c:v>47.543349130000003</c:v>
                </c:pt>
                <c:pt idx="4788">
                  <c:v>47.553281130000002</c:v>
                </c:pt>
                <c:pt idx="4789">
                  <c:v>47.563213130000001</c:v>
                </c:pt>
                <c:pt idx="4790">
                  <c:v>47.57314513</c:v>
                </c:pt>
                <c:pt idx="4791">
                  <c:v>47.583077129999999</c:v>
                </c:pt>
                <c:pt idx="4792">
                  <c:v>47.593009129999999</c:v>
                </c:pt>
                <c:pt idx="4793">
                  <c:v>47.602941129999998</c:v>
                </c:pt>
                <c:pt idx="4794">
                  <c:v>47.612873129999997</c:v>
                </c:pt>
                <c:pt idx="4795">
                  <c:v>47.622805130000003</c:v>
                </c:pt>
                <c:pt idx="4796">
                  <c:v>47.632737130000002</c:v>
                </c:pt>
                <c:pt idx="4797">
                  <c:v>47.642669130000002</c:v>
                </c:pt>
                <c:pt idx="4798">
                  <c:v>47.652601130000001</c:v>
                </c:pt>
                <c:pt idx="4799">
                  <c:v>47.66253313</c:v>
                </c:pt>
                <c:pt idx="4800">
                  <c:v>47.672465129999999</c:v>
                </c:pt>
                <c:pt idx="4801">
                  <c:v>47.682396130000001</c:v>
                </c:pt>
                <c:pt idx="4802">
                  <c:v>47.69232813</c:v>
                </c:pt>
                <c:pt idx="4803">
                  <c:v>47.702260129999999</c:v>
                </c:pt>
                <c:pt idx="4804">
                  <c:v>47.712192129999998</c:v>
                </c:pt>
                <c:pt idx="4805">
                  <c:v>47.722124129999997</c:v>
                </c:pt>
                <c:pt idx="4806">
                  <c:v>47.732056129999997</c:v>
                </c:pt>
                <c:pt idx="4807">
                  <c:v>47.741988130000003</c:v>
                </c:pt>
                <c:pt idx="4808">
                  <c:v>47.751920130000002</c:v>
                </c:pt>
                <c:pt idx="4809">
                  <c:v>47.761852130000001</c:v>
                </c:pt>
                <c:pt idx="4810">
                  <c:v>47.77178413</c:v>
                </c:pt>
                <c:pt idx="4811">
                  <c:v>47.78171613</c:v>
                </c:pt>
                <c:pt idx="4812">
                  <c:v>47.791648119999998</c:v>
                </c:pt>
                <c:pt idx="4813">
                  <c:v>47.801580129999998</c:v>
                </c:pt>
                <c:pt idx="4814">
                  <c:v>47.811512129999997</c:v>
                </c:pt>
                <c:pt idx="4815">
                  <c:v>47.821444130000003</c:v>
                </c:pt>
                <c:pt idx="4816">
                  <c:v>47.831376130000002</c:v>
                </c:pt>
                <c:pt idx="4817">
                  <c:v>47.841308130000002</c:v>
                </c:pt>
                <c:pt idx="4818">
                  <c:v>47.851240130000001</c:v>
                </c:pt>
                <c:pt idx="4819">
                  <c:v>47.86117213</c:v>
                </c:pt>
                <c:pt idx="4820">
                  <c:v>47.871104129999999</c:v>
                </c:pt>
                <c:pt idx="4821">
                  <c:v>47.881036129999998</c:v>
                </c:pt>
                <c:pt idx="4822">
                  <c:v>47.890968129999997</c:v>
                </c:pt>
                <c:pt idx="4823">
                  <c:v>47.900900129999997</c:v>
                </c:pt>
                <c:pt idx="4824">
                  <c:v>47.910832130000003</c:v>
                </c:pt>
                <c:pt idx="4825">
                  <c:v>47.920764130000002</c:v>
                </c:pt>
                <c:pt idx="4826">
                  <c:v>47.930696130000001</c:v>
                </c:pt>
                <c:pt idx="4827">
                  <c:v>47.94062813</c:v>
                </c:pt>
                <c:pt idx="4828">
                  <c:v>47.95056013</c:v>
                </c:pt>
                <c:pt idx="4829">
                  <c:v>47.960492129999999</c:v>
                </c:pt>
                <c:pt idx="4830">
                  <c:v>47.970424129999998</c:v>
                </c:pt>
                <c:pt idx="4831">
                  <c:v>47.980356129999997</c:v>
                </c:pt>
                <c:pt idx="4832">
                  <c:v>47.990288130000003</c:v>
                </c:pt>
                <c:pt idx="4833">
                  <c:v>48.000220130000002</c:v>
                </c:pt>
                <c:pt idx="4834">
                  <c:v>48.010151129999997</c:v>
                </c:pt>
                <c:pt idx="4835">
                  <c:v>48.020083130000003</c:v>
                </c:pt>
                <c:pt idx="4836">
                  <c:v>48.030015130000002</c:v>
                </c:pt>
                <c:pt idx="4837">
                  <c:v>48.039947130000002</c:v>
                </c:pt>
                <c:pt idx="4838">
                  <c:v>48.049879130000001</c:v>
                </c:pt>
                <c:pt idx="4839">
                  <c:v>48.05981113</c:v>
                </c:pt>
                <c:pt idx="4840">
                  <c:v>48.069743129999999</c:v>
                </c:pt>
                <c:pt idx="4841">
                  <c:v>48.079675129999998</c:v>
                </c:pt>
                <c:pt idx="4842">
                  <c:v>48.089607129999997</c:v>
                </c:pt>
                <c:pt idx="4843">
                  <c:v>48.099539129999997</c:v>
                </c:pt>
                <c:pt idx="4844">
                  <c:v>48.109471130000003</c:v>
                </c:pt>
                <c:pt idx="4845">
                  <c:v>48.119403130000002</c:v>
                </c:pt>
                <c:pt idx="4846">
                  <c:v>48.129335130000001</c:v>
                </c:pt>
                <c:pt idx="4847">
                  <c:v>48.13926713</c:v>
                </c:pt>
                <c:pt idx="4848">
                  <c:v>48.14919913</c:v>
                </c:pt>
                <c:pt idx="4849">
                  <c:v>48.159131129999999</c:v>
                </c:pt>
                <c:pt idx="4850">
                  <c:v>48.169063129999998</c:v>
                </c:pt>
                <c:pt idx="4851">
                  <c:v>48.178995129999997</c:v>
                </c:pt>
                <c:pt idx="4852">
                  <c:v>48.188927130000003</c:v>
                </c:pt>
                <c:pt idx="4853">
                  <c:v>48.198859130000002</c:v>
                </c:pt>
                <c:pt idx="4854">
                  <c:v>48.208791130000002</c:v>
                </c:pt>
                <c:pt idx="4855">
                  <c:v>48.218723130000001</c:v>
                </c:pt>
                <c:pt idx="4856">
                  <c:v>48.228655119999999</c:v>
                </c:pt>
                <c:pt idx="4857">
                  <c:v>48.238587129999999</c:v>
                </c:pt>
                <c:pt idx="4858">
                  <c:v>48.248519129999998</c:v>
                </c:pt>
                <c:pt idx="4859">
                  <c:v>48.258451129999997</c:v>
                </c:pt>
                <c:pt idx="4860">
                  <c:v>48.268383129999997</c:v>
                </c:pt>
                <c:pt idx="4861">
                  <c:v>48.278315130000003</c:v>
                </c:pt>
                <c:pt idx="4862">
                  <c:v>48.288247130000002</c:v>
                </c:pt>
                <c:pt idx="4863">
                  <c:v>48.298179130000001</c:v>
                </c:pt>
                <c:pt idx="4864">
                  <c:v>48.30811113</c:v>
                </c:pt>
                <c:pt idx="4865">
                  <c:v>48.31804313</c:v>
                </c:pt>
                <c:pt idx="4866">
                  <c:v>48.327975129999999</c:v>
                </c:pt>
                <c:pt idx="4867">
                  <c:v>48.337907129999998</c:v>
                </c:pt>
                <c:pt idx="4868">
                  <c:v>48.34783813</c:v>
                </c:pt>
                <c:pt idx="4869">
                  <c:v>48.357770129999999</c:v>
                </c:pt>
                <c:pt idx="4870">
                  <c:v>48.367702129999998</c:v>
                </c:pt>
                <c:pt idx="4871">
                  <c:v>48.377634129999997</c:v>
                </c:pt>
                <c:pt idx="4872">
                  <c:v>48.387566130000003</c:v>
                </c:pt>
                <c:pt idx="4873">
                  <c:v>48.397498130000002</c:v>
                </c:pt>
                <c:pt idx="4874">
                  <c:v>48.407430130000002</c:v>
                </c:pt>
                <c:pt idx="4875">
                  <c:v>48.417362130000001</c:v>
                </c:pt>
                <c:pt idx="4876">
                  <c:v>48.42729413</c:v>
                </c:pt>
                <c:pt idx="4877">
                  <c:v>48.437226129999999</c:v>
                </c:pt>
                <c:pt idx="4878">
                  <c:v>48.447158129999998</c:v>
                </c:pt>
                <c:pt idx="4879">
                  <c:v>48.457090129999997</c:v>
                </c:pt>
                <c:pt idx="4880">
                  <c:v>48.467022129999997</c:v>
                </c:pt>
                <c:pt idx="4881">
                  <c:v>48.476954130000003</c:v>
                </c:pt>
                <c:pt idx="4882">
                  <c:v>48.486886120000001</c:v>
                </c:pt>
                <c:pt idx="4883">
                  <c:v>48.496818130000001</c:v>
                </c:pt>
                <c:pt idx="4884">
                  <c:v>48.506751000000001</c:v>
                </c:pt>
                <c:pt idx="4885">
                  <c:v>48.516683</c:v>
                </c:pt>
                <c:pt idx="4886">
                  <c:v>48.526615</c:v>
                </c:pt>
                <c:pt idx="4887">
                  <c:v>48.536546999999999</c:v>
                </c:pt>
                <c:pt idx="4888">
                  <c:v>48.546478999999998</c:v>
                </c:pt>
                <c:pt idx="4889">
                  <c:v>48.556410999999997</c:v>
                </c:pt>
                <c:pt idx="4890">
                  <c:v>48.566343000000003</c:v>
                </c:pt>
                <c:pt idx="4891">
                  <c:v>48.576275000000003</c:v>
                </c:pt>
                <c:pt idx="4892">
                  <c:v>48.586207000000002</c:v>
                </c:pt>
                <c:pt idx="4893">
                  <c:v>48.596139000000001</c:v>
                </c:pt>
                <c:pt idx="4894">
                  <c:v>48.606071</c:v>
                </c:pt>
                <c:pt idx="4895">
                  <c:v>48.616002999999999</c:v>
                </c:pt>
                <c:pt idx="4896">
                  <c:v>48.625934999999998</c:v>
                </c:pt>
                <c:pt idx="4897">
                  <c:v>48.635866999999998</c:v>
                </c:pt>
                <c:pt idx="4898">
                  <c:v>48.645798999999997</c:v>
                </c:pt>
                <c:pt idx="4899">
                  <c:v>48.655731000000003</c:v>
                </c:pt>
                <c:pt idx="4900">
                  <c:v>48.665663000000002</c:v>
                </c:pt>
                <c:pt idx="4901">
                  <c:v>48.675595000000001</c:v>
                </c:pt>
                <c:pt idx="4902">
                  <c:v>48.685527</c:v>
                </c:pt>
                <c:pt idx="4903">
                  <c:v>48.695458000000002</c:v>
                </c:pt>
                <c:pt idx="4904">
                  <c:v>48.705390000000001</c:v>
                </c:pt>
                <c:pt idx="4905">
                  <c:v>48.715322</c:v>
                </c:pt>
                <c:pt idx="4906">
                  <c:v>48.725254</c:v>
                </c:pt>
                <c:pt idx="4907">
                  <c:v>48.735185999999999</c:v>
                </c:pt>
                <c:pt idx="4908">
                  <c:v>48.745117999999998</c:v>
                </c:pt>
                <c:pt idx="4909">
                  <c:v>48.755049999999997</c:v>
                </c:pt>
                <c:pt idx="4910">
                  <c:v>48.764982000000003</c:v>
                </c:pt>
                <c:pt idx="4911">
                  <c:v>48.774914000000003</c:v>
                </c:pt>
                <c:pt idx="4912">
                  <c:v>48.784846000000002</c:v>
                </c:pt>
                <c:pt idx="4913">
                  <c:v>48.794778000000001</c:v>
                </c:pt>
                <c:pt idx="4914">
                  <c:v>48.80471</c:v>
                </c:pt>
                <c:pt idx="4915">
                  <c:v>48.814641999999999</c:v>
                </c:pt>
                <c:pt idx="4916">
                  <c:v>48.824573999999998</c:v>
                </c:pt>
                <c:pt idx="4917">
                  <c:v>48.834505999999998</c:v>
                </c:pt>
                <c:pt idx="4918">
                  <c:v>48.844437999999997</c:v>
                </c:pt>
                <c:pt idx="4919">
                  <c:v>48.854370000000003</c:v>
                </c:pt>
                <c:pt idx="4920">
                  <c:v>48.864302000000002</c:v>
                </c:pt>
                <c:pt idx="4921">
                  <c:v>48.874234000000001</c:v>
                </c:pt>
                <c:pt idx="4922">
                  <c:v>48.884166</c:v>
                </c:pt>
                <c:pt idx="4923">
                  <c:v>48.894098</c:v>
                </c:pt>
                <c:pt idx="4924">
                  <c:v>48.904029999999999</c:v>
                </c:pt>
                <c:pt idx="4925">
                  <c:v>48.913961999999998</c:v>
                </c:pt>
                <c:pt idx="4926">
                  <c:v>48.923893999999997</c:v>
                </c:pt>
                <c:pt idx="4927">
                  <c:v>48.933826000000003</c:v>
                </c:pt>
                <c:pt idx="4928">
                  <c:v>48.943758000000003</c:v>
                </c:pt>
                <c:pt idx="4929">
                  <c:v>48.953690000000002</c:v>
                </c:pt>
                <c:pt idx="4930">
                  <c:v>48.963622000000001</c:v>
                </c:pt>
                <c:pt idx="4931">
                  <c:v>48.973554</c:v>
                </c:pt>
                <c:pt idx="4932">
                  <c:v>48.983485999999999</c:v>
                </c:pt>
                <c:pt idx="4933">
                  <c:v>48.993417999999998</c:v>
                </c:pt>
                <c:pt idx="4934">
                  <c:v>49.003349999999998</c:v>
                </c:pt>
                <c:pt idx="4935">
                  <c:v>49.013281999999997</c:v>
                </c:pt>
                <c:pt idx="4936">
                  <c:v>49.023214000000003</c:v>
                </c:pt>
                <c:pt idx="4937">
                  <c:v>49.033146000000002</c:v>
                </c:pt>
                <c:pt idx="4938">
                  <c:v>49.043078000000001</c:v>
                </c:pt>
                <c:pt idx="4939">
                  <c:v>49.053009000000003</c:v>
                </c:pt>
                <c:pt idx="4940">
                  <c:v>49.062941000000002</c:v>
                </c:pt>
                <c:pt idx="4941">
                  <c:v>49.072873000000001</c:v>
                </c:pt>
                <c:pt idx="4942">
                  <c:v>49.082805</c:v>
                </c:pt>
                <c:pt idx="4943">
                  <c:v>49.092737</c:v>
                </c:pt>
                <c:pt idx="4944">
                  <c:v>49.102668999999999</c:v>
                </c:pt>
                <c:pt idx="4945">
                  <c:v>49.112600999999998</c:v>
                </c:pt>
                <c:pt idx="4946">
                  <c:v>49.122532999999997</c:v>
                </c:pt>
                <c:pt idx="4947">
                  <c:v>49.132465000000003</c:v>
                </c:pt>
                <c:pt idx="4948">
                  <c:v>49.142397000000003</c:v>
                </c:pt>
                <c:pt idx="4949">
                  <c:v>49.152329000000002</c:v>
                </c:pt>
                <c:pt idx="4950">
                  <c:v>49.162261000000001</c:v>
                </c:pt>
                <c:pt idx="4951">
                  <c:v>49.172193</c:v>
                </c:pt>
                <c:pt idx="4952">
                  <c:v>49.182124999999999</c:v>
                </c:pt>
                <c:pt idx="4953">
                  <c:v>49.192056999999998</c:v>
                </c:pt>
                <c:pt idx="4954">
                  <c:v>49.201988999999998</c:v>
                </c:pt>
                <c:pt idx="4955">
                  <c:v>49.211920999999997</c:v>
                </c:pt>
                <c:pt idx="4956">
                  <c:v>49.221853000000003</c:v>
                </c:pt>
                <c:pt idx="4957">
                  <c:v>49.231785000000002</c:v>
                </c:pt>
                <c:pt idx="4958">
                  <c:v>49.241717000000001</c:v>
                </c:pt>
                <c:pt idx="4959">
                  <c:v>49.251649</c:v>
                </c:pt>
                <c:pt idx="4960">
                  <c:v>49.261581</c:v>
                </c:pt>
                <c:pt idx="4961">
                  <c:v>49.271512999999999</c:v>
                </c:pt>
                <c:pt idx="4962">
                  <c:v>49.281444999999998</c:v>
                </c:pt>
                <c:pt idx="4963">
                  <c:v>49.291376999999997</c:v>
                </c:pt>
                <c:pt idx="4964">
                  <c:v>49.301309000000003</c:v>
                </c:pt>
                <c:pt idx="4965">
                  <c:v>49.311241000000003</c:v>
                </c:pt>
                <c:pt idx="4966">
                  <c:v>49.321173000000002</c:v>
                </c:pt>
                <c:pt idx="4967">
                  <c:v>49.331105000000001</c:v>
                </c:pt>
                <c:pt idx="4968">
                  <c:v>49.341037</c:v>
                </c:pt>
                <c:pt idx="4969">
                  <c:v>49.350968999999999</c:v>
                </c:pt>
                <c:pt idx="4970">
                  <c:v>49.360900999999998</c:v>
                </c:pt>
                <c:pt idx="4971">
                  <c:v>49.370832999999998</c:v>
                </c:pt>
                <c:pt idx="4972">
                  <c:v>49.380764999999997</c:v>
                </c:pt>
                <c:pt idx="4973">
                  <c:v>49.390697000000003</c:v>
                </c:pt>
                <c:pt idx="4974">
                  <c:v>49.400629000000002</c:v>
                </c:pt>
                <c:pt idx="4975">
                  <c:v>49.410561000000001</c:v>
                </c:pt>
                <c:pt idx="4976">
                  <c:v>49.420492000000003</c:v>
                </c:pt>
                <c:pt idx="4977">
                  <c:v>49.430424000000002</c:v>
                </c:pt>
                <c:pt idx="4978">
                  <c:v>49.440356000000001</c:v>
                </c:pt>
                <c:pt idx="4979">
                  <c:v>49.450288</c:v>
                </c:pt>
                <c:pt idx="4980">
                  <c:v>49.46022</c:v>
                </c:pt>
                <c:pt idx="4981">
                  <c:v>49.470151999999999</c:v>
                </c:pt>
                <c:pt idx="4982">
                  <c:v>49.480083999999998</c:v>
                </c:pt>
                <c:pt idx="4983">
                  <c:v>49.490015999999997</c:v>
                </c:pt>
                <c:pt idx="4984">
                  <c:v>49.499948000000003</c:v>
                </c:pt>
                <c:pt idx="4985">
                  <c:v>49.509880170000002</c:v>
                </c:pt>
                <c:pt idx="4986">
                  <c:v>49.519812170000002</c:v>
                </c:pt>
                <c:pt idx="4987">
                  <c:v>49.529744170000001</c:v>
                </c:pt>
                <c:pt idx="4988">
                  <c:v>49.53967617</c:v>
                </c:pt>
                <c:pt idx="4989">
                  <c:v>49.549608169999999</c:v>
                </c:pt>
                <c:pt idx="4990">
                  <c:v>49.559540169999998</c:v>
                </c:pt>
                <c:pt idx="4991">
                  <c:v>49.569472169999997</c:v>
                </c:pt>
                <c:pt idx="4992">
                  <c:v>49.579404169999997</c:v>
                </c:pt>
                <c:pt idx="4993">
                  <c:v>49.589336170000003</c:v>
                </c:pt>
                <c:pt idx="4994">
                  <c:v>49.599268170000002</c:v>
                </c:pt>
                <c:pt idx="4995">
                  <c:v>49.609200170000001</c:v>
                </c:pt>
                <c:pt idx="4996">
                  <c:v>49.61913217</c:v>
                </c:pt>
                <c:pt idx="4997">
                  <c:v>49.629064169999999</c:v>
                </c:pt>
                <c:pt idx="4998">
                  <c:v>49.638996169999999</c:v>
                </c:pt>
                <c:pt idx="4999">
                  <c:v>49.648928169999998</c:v>
                </c:pt>
                <c:pt idx="5000">
                  <c:v>49.658860169999997</c:v>
                </c:pt>
                <c:pt idx="5001">
                  <c:v>49.668792170000003</c:v>
                </c:pt>
                <c:pt idx="5002">
                  <c:v>49.678724170000002</c:v>
                </c:pt>
                <c:pt idx="5003">
                  <c:v>49.688656170000002</c:v>
                </c:pt>
                <c:pt idx="5004">
                  <c:v>49.698588170000001</c:v>
                </c:pt>
                <c:pt idx="5005">
                  <c:v>49.70852017</c:v>
                </c:pt>
                <c:pt idx="5006">
                  <c:v>49.718452169999999</c:v>
                </c:pt>
                <c:pt idx="5007">
                  <c:v>49.728384169999998</c:v>
                </c:pt>
                <c:pt idx="5008">
                  <c:v>49.738316169999997</c:v>
                </c:pt>
                <c:pt idx="5009">
                  <c:v>49.748248169999997</c:v>
                </c:pt>
                <c:pt idx="5010">
                  <c:v>49.758180170000003</c:v>
                </c:pt>
                <c:pt idx="5011">
                  <c:v>49.768112170000002</c:v>
                </c:pt>
                <c:pt idx="5012">
                  <c:v>49.778044170000001</c:v>
                </c:pt>
                <c:pt idx="5013">
                  <c:v>49.787975170000003</c:v>
                </c:pt>
                <c:pt idx="5014">
                  <c:v>49.797908169999999</c:v>
                </c:pt>
                <c:pt idx="5015">
                  <c:v>49.807839170000001</c:v>
                </c:pt>
                <c:pt idx="5016">
                  <c:v>49.81777117</c:v>
                </c:pt>
                <c:pt idx="5017">
                  <c:v>49.827703169999999</c:v>
                </c:pt>
                <c:pt idx="5018">
                  <c:v>49.837635169999999</c:v>
                </c:pt>
                <c:pt idx="5019">
                  <c:v>49.847567169999998</c:v>
                </c:pt>
                <c:pt idx="5020">
                  <c:v>49.857499169999997</c:v>
                </c:pt>
                <c:pt idx="5021">
                  <c:v>49.867431170000003</c:v>
                </c:pt>
                <c:pt idx="5022">
                  <c:v>49.877363170000002</c:v>
                </c:pt>
                <c:pt idx="5023">
                  <c:v>49.887295170000002</c:v>
                </c:pt>
                <c:pt idx="5024">
                  <c:v>49.897227170000001</c:v>
                </c:pt>
                <c:pt idx="5025">
                  <c:v>49.90715917</c:v>
                </c:pt>
                <c:pt idx="5026">
                  <c:v>49.917091169999999</c:v>
                </c:pt>
                <c:pt idx="5027">
                  <c:v>49.927023169999998</c:v>
                </c:pt>
                <c:pt idx="5028">
                  <c:v>49.936955169999997</c:v>
                </c:pt>
                <c:pt idx="5029">
                  <c:v>49.946887169999997</c:v>
                </c:pt>
                <c:pt idx="5030">
                  <c:v>49.956819170000003</c:v>
                </c:pt>
                <c:pt idx="5031">
                  <c:v>49.966751170000002</c:v>
                </c:pt>
                <c:pt idx="5032">
                  <c:v>49.976683170000001</c:v>
                </c:pt>
                <c:pt idx="5033">
                  <c:v>49.98661517</c:v>
                </c:pt>
                <c:pt idx="5034">
                  <c:v>49.996547169999999</c:v>
                </c:pt>
                <c:pt idx="5035">
                  <c:v>50.006479169999999</c:v>
                </c:pt>
                <c:pt idx="5036">
                  <c:v>50.016411169999998</c:v>
                </c:pt>
                <c:pt idx="5037">
                  <c:v>50.026343169999997</c:v>
                </c:pt>
                <c:pt idx="5038">
                  <c:v>50.036275170000003</c:v>
                </c:pt>
                <c:pt idx="5039">
                  <c:v>50.046207170000002</c:v>
                </c:pt>
                <c:pt idx="5040">
                  <c:v>50.056139170000002</c:v>
                </c:pt>
                <c:pt idx="5041">
                  <c:v>50.066071170000001</c:v>
                </c:pt>
                <c:pt idx="5042">
                  <c:v>50.07600317</c:v>
                </c:pt>
                <c:pt idx="5043">
                  <c:v>50.085935169999999</c:v>
                </c:pt>
                <c:pt idx="5044">
                  <c:v>50.095867169999998</c:v>
                </c:pt>
                <c:pt idx="5045">
                  <c:v>50.105799169999997</c:v>
                </c:pt>
                <c:pt idx="5046">
                  <c:v>50.115731169999997</c:v>
                </c:pt>
                <c:pt idx="5047">
                  <c:v>50.125663170000003</c:v>
                </c:pt>
                <c:pt idx="5048">
                  <c:v>50.135595170000002</c:v>
                </c:pt>
                <c:pt idx="5049">
                  <c:v>50.145527170000001</c:v>
                </c:pt>
                <c:pt idx="5050">
                  <c:v>50.15545917</c:v>
                </c:pt>
                <c:pt idx="5051">
                  <c:v>50.165391169999999</c:v>
                </c:pt>
                <c:pt idx="5052">
                  <c:v>50.175323169999999</c:v>
                </c:pt>
                <c:pt idx="5053">
                  <c:v>50.185255169999998</c:v>
                </c:pt>
                <c:pt idx="5054">
                  <c:v>50.195187169999997</c:v>
                </c:pt>
                <c:pt idx="5055">
                  <c:v>50.205118169999999</c:v>
                </c:pt>
                <c:pt idx="5056">
                  <c:v>50.215050169999998</c:v>
                </c:pt>
                <c:pt idx="5057">
                  <c:v>50.224982169999997</c:v>
                </c:pt>
                <c:pt idx="5058">
                  <c:v>50.234914170000003</c:v>
                </c:pt>
                <c:pt idx="5059">
                  <c:v>50.244846170000002</c:v>
                </c:pt>
                <c:pt idx="5060">
                  <c:v>50.254778170000002</c:v>
                </c:pt>
                <c:pt idx="5061">
                  <c:v>50.264710170000001</c:v>
                </c:pt>
                <c:pt idx="5062">
                  <c:v>50.27464217</c:v>
                </c:pt>
                <c:pt idx="5063">
                  <c:v>50.284574169999999</c:v>
                </c:pt>
                <c:pt idx="5064">
                  <c:v>50.294506169999998</c:v>
                </c:pt>
                <c:pt idx="5065">
                  <c:v>50.304438169999997</c:v>
                </c:pt>
                <c:pt idx="5066">
                  <c:v>50.314370169999997</c:v>
                </c:pt>
                <c:pt idx="5067">
                  <c:v>50.324302170000003</c:v>
                </c:pt>
                <c:pt idx="5068">
                  <c:v>50.334234170000002</c:v>
                </c:pt>
                <c:pt idx="5069">
                  <c:v>50.344166170000001</c:v>
                </c:pt>
                <c:pt idx="5070">
                  <c:v>50.35409817</c:v>
                </c:pt>
                <c:pt idx="5071">
                  <c:v>50.364030169999999</c:v>
                </c:pt>
                <c:pt idx="5072">
                  <c:v>50.373962169999999</c:v>
                </c:pt>
                <c:pt idx="5073">
                  <c:v>50.383894169999998</c:v>
                </c:pt>
                <c:pt idx="5074">
                  <c:v>50.393826169999997</c:v>
                </c:pt>
                <c:pt idx="5075">
                  <c:v>50.403758170000003</c:v>
                </c:pt>
                <c:pt idx="5076">
                  <c:v>50.413690170000002</c:v>
                </c:pt>
                <c:pt idx="5077">
                  <c:v>50.423622170000002</c:v>
                </c:pt>
                <c:pt idx="5078">
                  <c:v>50.433554170000001</c:v>
                </c:pt>
                <c:pt idx="5079">
                  <c:v>50.44348617</c:v>
                </c:pt>
                <c:pt idx="5080">
                  <c:v>50.453418169999999</c:v>
                </c:pt>
                <c:pt idx="5081">
                  <c:v>50.463350169999998</c:v>
                </c:pt>
                <c:pt idx="5082">
                  <c:v>50.473282169999997</c:v>
                </c:pt>
                <c:pt idx="5083">
                  <c:v>50.483214169999997</c:v>
                </c:pt>
                <c:pt idx="5084">
                  <c:v>50.493146170000003</c:v>
                </c:pt>
                <c:pt idx="5085">
                  <c:v>50.503078170000002</c:v>
                </c:pt>
                <c:pt idx="5086">
                  <c:v>50.513008919999997</c:v>
                </c:pt>
                <c:pt idx="5087">
                  <c:v>50.522940920000003</c:v>
                </c:pt>
                <c:pt idx="5088">
                  <c:v>50.532872920000003</c:v>
                </c:pt>
                <c:pt idx="5089">
                  <c:v>50.542804920000002</c:v>
                </c:pt>
                <c:pt idx="5090">
                  <c:v>50.552736920000001</c:v>
                </c:pt>
                <c:pt idx="5091">
                  <c:v>50.56266892</c:v>
                </c:pt>
                <c:pt idx="5092">
                  <c:v>50.572600919999999</c:v>
                </c:pt>
                <c:pt idx="5093">
                  <c:v>50.582532919999998</c:v>
                </c:pt>
                <c:pt idx="5094">
                  <c:v>50.592464919999998</c:v>
                </c:pt>
                <c:pt idx="5095">
                  <c:v>50.602396919999997</c:v>
                </c:pt>
                <c:pt idx="5096">
                  <c:v>50.612328920000003</c:v>
                </c:pt>
                <c:pt idx="5097">
                  <c:v>50.622260920000002</c:v>
                </c:pt>
                <c:pt idx="5098">
                  <c:v>50.632192920000001</c:v>
                </c:pt>
                <c:pt idx="5099">
                  <c:v>50.642123920000003</c:v>
                </c:pt>
                <c:pt idx="5100">
                  <c:v>50.652055920000002</c:v>
                </c:pt>
                <c:pt idx="5101">
                  <c:v>50.661987920000001</c:v>
                </c:pt>
                <c:pt idx="5102">
                  <c:v>50.671919920000001</c:v>
                </c:pt>
                <c:pt idx="5103">
                  <c:v>50.68185192</c:v>
                </c:pt>
                <c:pt idx="5104">
                  <c:v>50.691783919999999</c:v>
                </c:pt>
                <c:pt idx="5105">
                  <c:v>50.701715919999998</c:v>
                </c:pt>
                <c:pt idx="5106">
                  <c:v>50.711647919999997</c:v>
                </c:pt>
                <c:pt idx="5107">
                  <c:v>50.721579920000003</c:v>
                </c:pt>
                <c:pt idx="5108">
                  <c:v>50.731511920000003</c:v>
                </c:pt>
                <c:pt idx="5109">
                  <c:v>50.741443920000002</c:v>
                </c:pt>
                <c:pt idx="5110">
                  <c:v>50.751375920000001</c:v>
                </c:pt>
                <c:pt idx="5111">
                  <c:v>50.76130792</c:v>
                </c:pt>
                <c:pt idx="5112">
                  <c:v>50.771239919999999</c:v>
                </c:pt>
                <c:pt idx="5113">
                  <c:v>50.781171919999998</c:v>
                </c:pt>
                <c:pt idx="5114">
                  <c:v>50.791103919999998</c:v>
                </c:pt>
                <c:pt idx="5115">
                  <c:v>50.801035919999997</c:v>
                </c:pt>
                <c:pt idx="5116">
                  <c:v>50.810967920000003</c:v>
                </c:pt>
                <c:pt idx="5117">
                  <c:v>50.820899920000002</c:v>
                </c:pt>
                <c:pt idx="5118">
                  <c:v>50.830831920000001</c:v>
                </c:pt>
                <c:pt idx="5119">
                  <c:v>50.840763920000001</c:v>
                </c:pt>
                <c:pt idx="5120">
                  <c:v>50.85069592</c:v>
                </c:pt>
                <c:pt idx="5121">
                  <c:v>50.860627919999999</c:v>
                </c:pt>
                <c:pt idx="5122">
                  <c:v>50.870559919999998</c:v>
                </c:pt>
                <c:pt idx="5123">
                  <c:v>50.880491919999997</c:v>
                </c:pt>
                <c:pt idx="5124">
                  <c:v>50.890423920000003</c:v>
                </c:pt>
                <c:pt idx="5125">
                  <c:v>50.900355920000003</c:v>
                </c:pt>
                <c:pt idx="5126">
                  <c:v>50.910287920000002</c:v>
                </c:pt>
                <c:pt idx="5127">
                  <c:v>50.920219920000001</c:v>
                </c:pt>
                <c:pt idx="5128">
                  <c:v>50.93015192</c:v>
                </c:pt>
                <c:pt idx="5129">
                  <c:v>50.940083919999999</c:v>
                </c:pt>
                <c:pt idx="5130">
                  <c:v>50.950015919999998</c:v>
                </c:pt>
                <c:pt idx="5131">
                  <c:v>50.959947919999998</c:v>
                </c:pt>
                <c:pt idx="5132">
                  <c:v>50.969879919999997</c:v>
                </c:pt>
                <c:pt idx="5133">
                  <c:v>50.979811920000003</c:v>
                </c:pt>
                <c:pt idx="5134">
                  <c:v>50.989743920000002</c:v>
                </c:pt>
                <c:pt idx="5135">
                  <c:v>50.999675920000001</c:v>
                </c:pt>
                <c:pt idx="5136">
                  <c:v>51.009607920000001</c:v>
                </c:pt>
                <c:pt idx="5137">
                  <c:v>51.01953992</c:v>
                </c:pt>
                <c:pt idx="5138">
                  <c:v>51.029471919999999</c:v>
                </c:pt>
                <c:pt idx="5139">
                  <c:v>51.039403919999998</c:v>
                </c:pt>
                <c:pt idx="5140">
                  <c:v>51.049335919999997</c:v>
                </c:pt>
                <c:pt idx="5141">
                  <c:v>51.059267920000003</c:v>
                </c:pt>
                <c:pt idx="5142">
                  <c:v>51.069199920000003</c:v>
                </c:pt>
                <c:pt idx="5143">
                  <c:v>51.079131920000002</c:v>
                </c:pt>
                <c:pt idx="5144">
                  <c:v>51.089063920000001</c:v>
                </c:pt>
                <c:pt idx="5145">
                  <c:v>51.09899592</c:v>
                </c:pt>
                <c:pt idx="5146">
                  <c:v>51.108927919999999</c:v>
                </c:pt>
                <c:pt idx="5147">
                  <c:v>51.118859919999998</c:v>
                </c:pt>
                <c:pt idx="5148">
                  <c:v>51.128791919999998</c:v>
                </c:pt>
                <c:pt idx="5149">
                  <c:v>51.138723919999997</c:v>
                </c:pt>
                <c:pt idx="5150">
                  <c:v>51.148655920000003</c:v>
                </c:pt>
                <c:pt idx="5151">
                  <c:v>51.158587920000002</c:v>
                </c:pt>
                <c:pt idx="5152">
                  <c:v>51.168519920000001</c:v>
                </c:pt>
                <c:pt idx="5153">
                  <c:v>51.178451920000001</c:v>
                </c:pt>
                <c:pt idx="5154">
                  <c:v>51.18838392</c:v>
                </c:pt>
                <c:pt idx="5155">
                  <c:v>51.198314920000001</c:v>
                </c:pt>
                <c:pt idx="5156">
                  <c:v>51.208246920000001</c:v>
                </c:pt>
                <c:pt idx="5157">
                  <c:v>51.218179919999997</c:v>
                </c:pt>
                <c:pt idx="5158">
                  <c:v>51.228110919999999</c:v>
                </c:pt>
                <c:pt idx="5159">
                  <c:v>51.238042919999998</c:v>
                </c:pt>
                <c:pt idx="5160">
                  <c:v>51.247974919999997</c:v>
                </c:pt>
                <c:pt idx="5161">
                  <c:v>51.257906920000003</c:v>
                </c:pt>
                <c:pt idx="5162">
                  <c:v>51.267838920000003</c:v>
                </c:pt>
                <c:pt idx="5163">
                  <c:v>51.277770920000002</c:v>
                </c:pt>
                <c:pt idx="5164">
                  <c:v>51.287702920000001</c:v>
                </c:pt>
                <c:pt idx="5165">
                  <c:v>51.29763492</c:v>
                </c:pt>
                <c:pt idx="5166">
                  <c:v>51.307566919999999</c:v>
                </c:pt>
                <c:pt idx="5167">
                  <c:v>51.317498919999998</c:v>
                </c:pt>
                <c:pt idx="5168">
                  <c:v>51.327430919999998</c:v>
                </c:pt>
                <c:pt idx="5169">
                  <c:v>51.337362919999997</c:v>
                </c:pt>
                <c:pt idx="5170">
                  <c:v>51.347294920000003</c:v>
                </c:pt>
                <c:pt idx="5171">
                  <c:v>51.357226920000002</c:v>
                </c:pt>
                <c:pt idx="5172">
                  <c:v>51.367158920000001</c:v>
                </c:pt>
                <c:pt idx="5173">
                  <c:v>51.377090920000001</c:v>
                </c:pt>
                <c:pt idx="5174">
                  <c:v>51.38702292</c:v>
                </c:pt>
                <c:pt idx="5175">
                  <c:v>51.396954919999999</c:v>
                </c:pt>
                <c:pt idx="5176">
                  <c:v>51.406886919999998</c:v>
                </c:pt>
                <c:pt idx="5177">
                  <c:v>51.416818919999997</c:v>
                </c:pt>
                <c:pt idx="5178">
                  <c:v>51.426750920000003</c:v>
                </c:pt>
                <c:pt idx="5179">
                  <c:v>51.436682920000003</c:v>
                </c:pt>
                <c:pt idx="5180">
                  <c:v>51.446614920000002</c:v>
                </c:pt>
                <c:pt idx="5181">
                  <c:v>51.456546920000001</c:v>
                </c:pt>
                <c:pt idx="5182">
                  <c:v>51.46647892</c:v>
                </c:pt>
                <c:pt idx="5183">
                  <c:v>51.476410919999999</c:v>
                </c:pt>
                <c:pt idx="5184">
                  <c:v>51.486342919999998</c:v>
                </c:pt>
                <c:pt idx="5185">
                  <c:v>51.496274919999998</c:v>
                </c:pt>
                <c:pt idx="5186">
                  <c:v>51.506206919999997</c:v>
                </c:pt>
                <c:pt idx="5187">
                  <c:v>51.516139170000002</c:v>
                </c:pt>
                <c:pt idx="5188">
                  <c:v>51.526071170000002</c:v>
                </c:pt>
                <c:pt idx="5189">
                  <c:v>51.536003170000001</c:v>
                </c:pt>
                <c:pt idx="5190">
                  <c:v>51.54593517</c:v>
                </c:pt>
                <c:pt idx="5191">
                  <c:v>51.555867169999999</c:v>
                </c:pt>
                <c:pt idx="5192">
                  <c:v>51.565799169999998</c:v>
                </c:pt>
                <c:pt idx="5193">
                  <c:v>51.575731169999997</c:v>
                </c:pt>
                <c:pt idx="5194">
                  <c:v>51.585663169999997</c:v>
                </c:pt>
                <c:pt idx="5195">
                  <c:v>51.595595170000003</c:v>
                </c:pt>
                <c:pt idx="5196">
                  <c:v>51.605527170000002</c:v>
                </c:pt>
                <c:pt idx="5197">
                  <c:v>51.615459170000001</c:v>
                </c:pt>
                <c:pt idx="5198">
                  <c:v>51.62539117</c:v>
                </c:pt>
                <c:pt idx="5199">
                  <c:v>51.635323169999999</c:v>
                </c:pt>
                <c:pt idx="5200">
                  <c:v>51.645255169999999</c:v>
                </c:pt>
                <c:pt idx="5201">
                  <c:v>51.655187169999998</c:v>
                </c:pt>
                <c:pt idx="5202">
                  <c:v>51.665119169999997</c:v>
                </c:pt>
                <c:pt idx="5203">
                  <c:v>51.675051170000003</c:v>
                </c:pt>
                <c:pt idx="5204">
                  <c:v>51.684983170000002</c:v>
                </c:pt>
                <c:pt idx="5205">
                  <c:v>51.694915170000002</c:v>
                </c:pt>
                <c:pt idx="5206">
                  <c:v>51.704847170000001</c:v>
                </c:pt>
                <c:pt idx="5207">
                  <c:v>51.71477917</c:v>
                </c:pt>
                <c:pt idx="5208">
                  <c:v>51.724711169999999</c:v>
                </c:pt>
                <c:pt idx="5209">
                  <c:v>51.734643169999998</c:v>
                </c:pt>
                <c:pt idx="5210">
                  <c:v>51.744575169999997</c:v>
                </c:pt>
                <c:pt idx="5211">
                  <c:v>51.754507169999997</c:v>
                </c:pt>
                <c:pt idx="5212">
                  <c:v>51.764439170000003</c:v>
                </c:pt>
                <c:pt idx="5213">
                  <c:v>51.774371170000002</c:v>
                </c:pt>
                <c:pt idx="5214">
                  <c:v>51.784303170000001</c:v>
                </c:pt>
                <c:pt idx="5215">
                  <c:v>51.79423517</c:v>
                </c:pt>
                <c:pt idx="5216">
                  <c:v>51.804167169999999</c:v>
                </c:pt>
                <c:pt idx="5217">
                  <c:v>51.814099169999999</c:v>
                </c:pt>
                <c:pt idx="5218">
                  <c:v>51.824031169999998</c:v>
                </c:pt>
                <c:pt idx="5219">
                  <c:v>51.833963169999997</c:v>
                </c:pt>
                <c:pt idx="5220">
                  <c:v>51.843895170000003</c:v>
                </c:pt>
                <c:pt idx="5221">
                  <c:v>51.853827170000002</c:v>
                </c:pt>
                <c:pt idx="5222">
                  <c:v>51.863759170000002</c:v>
                </c:pt>
                <c:pt idx="5223">
                  <c:v>51.873691170000001</c:v>
                </c:pt>
                <c:pt idx="5224">
                  <c:v>51.88362317</c:v>
                </c:pt>
                <c:pt idx="5225">
                  <c:v>51.893555169999999</c:v>
                </c:pt>
                <c:pt idx="5226">
                  <c:v>51.903487169999998</c:v>
                </c:pt>
                <c:pt idx="5227">
                  <c:v>51.913419169999997</c:v>
                </c:pt>
                <c:pt idx="5228">
                  <c:v>51.923351169999997</c:v>
                </c:pt>
                <c:pt idx="5229">
                  <c:v>51.933283170000003</c:v>
                </c:pt>
                <c:pt idx="5230">
                  <c:v>51.943215170000002</c:v>
                </c:pt>
                <c:pt idx="5231">
                  <c:v>51.953147170000001</c:v>
                </c:pt>
                <c:pt idx="5232">
                  <c:v>51.96307917</c:v>
                </c:pt>
                <c:pt idx="5233">
                  <c:v>51.973011169999999</c:v>
                </c:pt>
                <c:pt idx="5234">
                  <c:v>51.982943169999999</c:v>
                </c:pt>
                <c:pt idx="5235">
                  <c:v>51.992875169999998</c:v>
                </c:pt>
                <c:pt idx="5236">
                  <c:v>52.002807169999997</c:v>
                </c:pt>
                <c:pt idx="5237">
                  <c:v>52.012739170000003</c:v>
                </c:pt>
                <c:pt idx="5238">
                  <c:v>52.022671170000002</c:v>
                </c:pt>
                <c:pt idx="5239">
                  <c:v>52.032603170000002</c:v>
                </c:pt>
                <c:pt idx="5240">
                  <c:v>52.042535170000001</c:v>
                </c:pt>
                <c:pt idx="5241">
                  <c:v>52.05246717</c:v>
                </c:pt>
                <c:pt idx="5242">
                  <c:v>52.062399169999999</c:v>
                </c:pt>
                <c:pt idx="5243">
                  <c:v>52.072331169999998</c:v>
                </c:pt>
                <c:pt idx="5244">
                  <c:v>52.082263169999997</c:v>
                </c:pt>
                <c:pt idx="5245">
                  <c:v>52.092195169999997</c:v>
                </c:pt>
                <c:pt idx="5246">
                  <c:v>52.102127170000003</c:v>
                </c:pt>
                <c:pt idx="5247">
                  <c:v>52.112059170000002</c:v>
                </c:pt>
                <c:pt idx="5248">
                  <c:v>52.121991170000001</c:v>
                </c:pt>
                <c:pt idx="5249">
                  <c:v>52.13192317</c:v>
                </c:pt>
                <c:pt idx="5250">
                  <c:v>52.141855169999999</c:v>
                </c:pt>
                <c:pt idx="5251">
                  <c:v>52.151787169999999</c:v>
                </c:pt>
                <c:pt idx="5252">
                  <c:v>52.161719169999998</c:v>
                </c:pt>
                <c:pt idx="5253">
                  <c:v>52.171651169999997</c:v>
                </c:pt>
                <c:pt idx="5254">
                  <c:v>52.181583170000003</c:v>
                </c:pt>
                <c:pt idx="5255">
                  <c:v>52.191515170000002</c:v>
                </c:pt>
                <c:pt idx="5256">
                  <c:v>52.201447170000002</c:v>
                </c:pt>
                <c:pt idx="5257">
                  <c:v>52.211379170000001</c:v>
                </c:pt>
                <c:pt idx="5258">
                  <c:v>52.22131117</c:v>
                </c:pt>
                <c:pt idx="5259">
                  <c:v>52.231243169999999</c:v>
                </c:pt>
                <c:pt idx="5260">
                  <c:v>52.241175169999998</c:v>
                </c:pt>
                <c:pt idx="5261">
                  <c:v>52.251107169999997</c:v>
                </c:pt>
                <c:pt idx="5262">
                  <c:v>52.261039169999997</c:v>
                </c:pt>
                <c:pt idx="5263">
                  <c:v>52.270971170000003</c:v>
                </c:pt>
                <c:pt idx="5264">
                  <c:v>52.280903170000002</c:v>
                </c:pt>
                <c:pt idx="5265">
                  <c:v>52.290835170000001</c:v>
                </c:pt>
                <c:pt idx="5266">
                  <c:v>52.30076717</c:v>
                </c:pt>
                <c:pt idx="5267">
                  <c:v>52.310699169999999</c:v>
                </c:pt>
                <c:pt idx="5268">
                  <c:v>52.320631169999999</c:v>
                </c:pt>
                <c:pt idx="5269">
                  <c:v>52.330563169999998</c:v>
                </c:pt>
                <c:pt idx="5270">
                  <c:v>52.340495169999997</c:v>
                </c:pt>
                <c:pt idx="5271">
                  <c:v>52.350427170000003</c:v>
                </c:pt>
                <c:pt idx="5272">
                  <c:v>52.360359170000002</c:v>
                </c:pt>
                <c:pt idx="5273">
                  <c:v>52.370291170000002</c:v>
                </c:pt>
                <c:pt idx="5274">
                  <c:v>52.380223170000001</c:v>
                </c:pt>
                <c:pt idx="5275">
                  <c:v>52.39015517</c:v>
                </c:pt>
                <c:pt idx="5276">
                  <c:v>52.400087169999999</c:v>
                </c:pt>
                <c:pt idx="5277">
                  <c:v>52.410019169999998</c:v>
                </c:pt>
                <c:pt idx="5278">
                  <c:v>52.419951169999997</c:v>
                </c:pt>
                <c:pt idx="5279">
                  <c:v>52.429883169999997</c:v>
                </c:pt>
                <c:pt idx="5280">
                  <c:v>52.439815170000003</c:v>
                </c:pt>
                <c:pt idx="5281">
                  <c:v>52.449747170000002</c:v>
                </c:pt>
                <c:pt idx="5282">
                  <c:v>52.459679170000001</c:v>
                </c:pt>
                <c:pt idx="5283">
                  <c:v>52.46961117</c:v>
                </c:pt>
                <c:pt idx="5284">
                  <c:v>52.479543169999999</c:v>
                </c:pt>
                <c:pt idx="5285">
                  <c:v>52.489475169999999</c:v>
                </c:pt>
                <c:pt idx="5286">
                  <c:v>52.499407169999998</c:v>
                </c:pt>
                <c:pt idx="5287">
                  <c:v>52.509340039999998</c:v>
                </c:pt>
                <c:pt idx="5288">
                  <c:v>52.519272039999997</c:v>
                </c:pt>
                <c:pt idx="5289">
                  <c:v>52.529204040000003</c:v>
                </c:pt>
                <c:pt idx="5290">
                  <c:v>52.539136040000002</c:v>
                </c:pt>
                <c:pt idx="5291">
                  <c:v>52.549068040000002</c:v>
                </c:pt>
                <c:pt idx="5292">
                  <c:v>52.559000040000001</c:v>
                </c:pt>
                <c:pt idx="5293">
                  <c:v>52.56893204</c:v>
                </c:pt>
                <c:pt idx="5294">
                  <c:v>52.578864039999999</c:v>
                </c:pt>
                <c:pt idx="5295">
                  <c:v>52.588796039999998</c:v>
                </c:pt>
                <c:pt idx="5296">
                  <c:v>52.598728039999997</c:v>
                </c:pt>
                <c:pt idx="5297">
                  <c:v>52.608660039999997</c:v>
                </c:pt>
                <c:pt idx="5298">
                  <c:v>52.618592040000003</c:v>
                </c:pt>
                <c:pt idx="5299">
                  <c:v>52.628524040000002</c:v>
                </c:pt>
                <c:pt idx="5300">
                  <c:v>52.638456040000001</c:v>
                </c:pt>
                <c:pt idx="5301">
                  <c:v>52.64838804</c:v>
                </c:pt>
                <c:pt idx="5302">
                  <c:v>52.65832004</c:v>
                </c:pt>
                <c:pt idx="5303">
                  <c:v>52.668252039999999</c:v>
                </c:pt>
                <c:pt idx="5304">
                  <c:v>52.678184039999998</c:v>
                </c:pt>
                <c:pt idx="5305">
                  <c:v>52.688116039999997</c:v>
                </c:pt>
                <c:pt idx="5306">
                  <c:v>52.698048040000003</c:v>
                </c:pt>
                <c:pt idx="5307">
                  <c:v>52.707980040000002</c:v>
                </c:pt>
                <c:pt idx="5308">
                  <c:v>52.717912040000002</c:v>
                </c:pt>
                <c:pt idx="5309">
                  <c:v>52.727844040000001</c:v>
                </c:pt>
                <c:pt idx="5310">
                  <c:v>52.73777604</c:v>
                </c:pt>
                <c:pt idx="5311">
                  <c:v>52.747708039999999</c:v>
                </c:pt>
                <c:pt idx="5312">
                  <c:v>52.757640039999998</c:v>
                </c:pt>
                <c:pt idx="5313">
                  <c:v>52.767572039999997</c:v>
                </c:pt>
                <c:pt idx="5314">
                  <c:v>52.777504039999997</c:v>
                </c:pt>
                <c:pt idx="5315">
                  <c:v>52.787436040000003</c:v>
                </c:pt>
                <c:pt idx="5316">
                  <c:v>52.797368040000002</c:v>
                </c:pt>
                <c:pt idx="5317">
                  <c:v>52.807300040000001</c:v>
                </c:pt>
                <c:pt idx="5318">
                  <c:v>52.81723204</c:v>
                </c:pt>
                <c:pt idx="5319">
                  <c:v>52.82716404</c:v>
                </c:pt>
                <c:pt idx="5320">
                  <c:v>52.837096039999999</c:v>
                </c:pt>
                <c:pt idx="5321">
                  <c:v>52.847028039999998</c:v>
                </c:pt>
                <c:pt idx="5322">
                  <c:v>52.856960039999997</c:v>
                </c:pt>
                <c:pt idx="5323">
                  <c:v>52.866892040000003</c:v>
                </c:pt>
                <c:pt idx="5324">
                  <c:v>52.876824040000002</c:v>
                </c:pt>
                <c:pt idx="5325">
                  <c:v>52.886756040000002</c:v>
                </c:pt>
                <c:pt idx="5326">
                  <c:v>52.896688040000001</c:v>
                </c:pt>
                <c:pt idx="5327">
                  <c:v>52.90662004</c:v>
                </c:pt>
                <c:pt idx="5328">
                  <c:v>52.916552039999999</c:v>
                </c:pt>
                <c:pt idx="5329">
                  <c:v>52.926484039999998</c:v>
                </c:pt>
                <c:pt idx="5330">
                  <c:v>52.936416039999997</c:v>
                </c:pt>
                <c:pt idx="5331">
                  <c:v>52.946348039999997</c:v>
                </c:pt>
                <c:pt idx="5332">
                  <c:v>52.956280040000003</c:v>
                </c:pt>
                <c:pt idx="5333">
                  <c:v>52.966212040000002</c:v>
                </c:pt>
                <c:pt idx="5334">
                  <c:v>52.976144040000001</c:v>
                </c:pt>
                <c:pt idx="5335">
                  <c:v>52.98607604</c:v>
                </c:pt>
                <c:pt idx="5336">
                  <c:v>52.99600804</c:v>
                </c:pt>
                <c:pt idx="5337">
                  <c:v>53.005940039999999</c:v>
                </c:pt>
                <c:pt idx="5338">
                  <c:v>53.015872039999998</c:v>
                </c:pt>
                <c:pt idx="5339">
                  <c:v>53.025804039999997</c:v>
                </c:pt>
                <c:pt idx="5340">
                  <c:v>53.035736040000003</c:v>
                </c:pt>
                <c:pt idx="5341">
                  <c:v>53.045668040000002</c:v>
                </c:pt>
                <c:pt idx="5342">
                  <c:v>53.055600040000002</c:v>
                </c:pt>
                <c:pt idx="5343">
                  <c:v>53.065532040000001</c:v>
                </c:pt>
                <c:pt idx="5344">
                  <c:v>53.07546404</c:v>
                </c:pt>
                <c:pt idx="5345">
                  <c:v>53.085396039999999</c:v>
                </c:pt>
                <c:pt idx="5346">
                  <c:v>53.095328039999998</c:v>
                </c:pt>
                <c:pt idx="5347">
                  <c:v>53.105260039999997</c:v>
                </c:pt>
                <c:pt idx="5348">
                  <c:v>53.115192039999997</c:v>
                </c:pt>
                <c:pt idx="5349">
                  <c:v>53.125124040000003</c:v>
                </c:pt>
                <c:pt idx="5350">
                  <c:v>53.135056040000002</c:v>
                </c:pt>
                <c:pt idx="5351">
                  <c:v>53.144988040000001</c:v>
                </c:pt>
                <c:pt idx="5352">
                  <c:v>53.15492004</c:v>
                </c:pt>
                <c:pt idx="5353">
                  <c:v>53.16485204</c:v>
                </c:pt>
                <c:pt idx="5354">
                  <c:v>53.174784039999999</c:v>
                </c:pt>
                <c:pt idx="5355">
                  <c:v>53.184716039999998</c:v>
                </c:pt>
                <c:pt idx="5356">
                  <c:v>53.194648039999997</c:v>
                </c:pt>
                <c:pt idx="5357">
                  <c:v>53.204580040000003</c:v>
                </c:pt>
                <c:pt idx="5358">
                  <c:v>53.214512040000002</c:v>
                </c:pt>
                <c:pt idx="5359">
                  <c:v>53.224444040000002</c:v>
                </c:pt>
                <c:pt idx="5360">
                  <c:v>53.234376040000001</c:v>
                </c:pt>
                <c:pt idx="5361">
                  <c:v>53.24430804</c:v>
                </c:pt>
                <c:pt idx="5362">
                  <c:v>53.254240039999999</c:v>
                </c:pt>
                <c:pt idx="5363">
                  <c:v>53.264172039999998</c:v>
                </c:pt>
                <c:pt idx="5364">
                  <c:v>53.274104039999997</c:v>
                </c:pt>
                <c:pt idx="5365">
                  <c:v>53.284036039999997</c:v>
                </c:pt>
                <c:pt idx="5366">
                  <c:v>53.293968040000003</c:v>
                </c:pt>
                <c:pt idx="5367">
                  <c:v>53.303900040000002</c:v>
                </c:pt>
                <c:pt idx="5368">
                  <c:v>53.313832040000001</c:v>
                </c:pt>
                <c:pt idx="5369">
                  <c:v>53.32376404</c:v>
                </c:pt>
                <c:pt idx="5370">
                  <c:v>53.33369604</c:v>
                </c:pt>
                <c:pt idx="5371">
                  <c:v>53.343628039999999</c:v>
                </c:pt>
                <c:pt idx="5372">
                  <c:v>53.353560039999998</c:v>
                </c:pt>
                <c:pt idx="5373">
                  <c:v>53.363492039999997</c:v>
                </c:pt>
                <c:pt idx="5374">
                  <c:v>53.373424040000003</c:v>
                </c:pt>
                <c:pt idx="5375">
                  <c:v>53.383356040000002</c:v>
                </c:pt>
                <c:pt idx="5376">
                  <c:v>53.393288040000002</c:v>
                </c:pt>
                <c:pt idx="5377">
                  <c:v>53.403220040000001</c:v>
                </c:pt>
                <c:pt idx="5378">
                  <c:v>53.41315204</c:v>
                </c:pt>
                <c:pt idx="5379">
                  <c:v>53.423084039999999</c:v>
                </c:pt>
                <c:pt idx="5380">
                  <c:v>53.433016039999998</c:v>
                </c:pt>
                <c:pt idx="5381">
                  <c:v>53.442948039999997</c:v>
                </c:pt>
                <c:pt idx="5382">
                  <c:v>53.452880039999997</c:v>
                </c:pt>
                <c:pt idx="5383">
                  <c:v>53.462812040000003</c:v>
                </c:pt>
                <c:pt idx="5384">
                  <c:v>53.472744040000002</c:v>
                </c:pt>
                <c:pt idx="5385">
                  <c:v>53.482676040000001</c:v>
                </c:pt>
                <c:pt idx="5386">
                  <c:v>53.49260804</c:v>
                </c:pt>
                <c:pt idx="5387">
                  <c:v>53.50254004</c:v>
                </c:pt>
                <c:pt idx="5388">
                  <c:v>53.51247154</c:v>
                </c:pt>
                <c:pt idx="5389">
                  <c:v>53.522403539999999</c:v>
                </c:pt>
                <c:pt idx="5390">
                  <c:v>53.532335539999998</c:v>
                </c:pt>
                <c:pt idx="5391">
                  <c:v>53.542267539999997</c:v>
                </c:pt>
                <c:pt idx="5392">
                  <c:v>53.552199539999997</c:v>
                </c:pt>
                <c:pt idx="5393">
                  <c:v>53.562131540000003</c:v>
                </c:pt>
                <c:pt idx="5394">
                  <c:v>53.572063540000002</c:v>
                </c:pt>
                <c:pt idx="5395">
                  <c:v>53.581995540000001</c:v>
                </c:pt>
                <c:pt idx="5396">
                  <c:v>53.59192754</c:v>
                </c:pt>
                <c:pt idx="5397">
                  <c:v>53.60185954</c:v>
                </c:pt>
                <c:pt idx="5398">
                  <c:v>53.611791539999999</c:v>
                </c:pt>
                <c:pt idx="5399">
                  <c:v>53.621723539999998</c:v>
                </c:pt>
                <c:pt idx="5400">
                  <c:v>53.631655539999997</c:v>
                </c:pt>
                <c:pt idx="5401">
                  <c:v>53.641587540000003</c:v>
                </c:pt>
                <c:pt idx="5402">
                  <c:v>53.651519540000002</c:v>
                </c:pt>
                <c:pt idx="5403">
                  <c:v>53.661451540000002</c:v>
                </c:pt>
                <c:pt idx="5404">
                  <c:v>53.671383540000001</c:v>
                </c:pt>
                <c:pt idx="5405">
                  <c:v>53.68131554</c:v>
                </c:pt>
                <c:pt idx="5406">
                  <c:v>53.691247539999999</c:v>
                </c:pt>
                <c:pt idx="5407">
                  <c:v>53.701179539999998</c:v>
                </c:pt>
                <c:pt idx="5408">
                  <c:v>53.711111539999997</c:v>
                </c:pt>
                <c:pt idx="5409">
                  <c:v>53.721043539999997</c:v>
                </c:pt>
                <c:pt idx="5410">
                  <c:v>53.730975540000003</c:v>
                </c:pt>
                <c:pt idx="5411">
                  <c:v>53.740907540000002</c:v>
                </c:pt>
                <c:pt idx="5412">
                  <c:v>53.750839540000001</c:v>
                </c:pt>
                <c:pt idx="5413">
                  <c:v>53.760772539999998</c:v>
                </c:pt>
                <c:pt idx="5414">
                  <c:v>53.770704539999997</c:v>
                </c:pt>
                <c:pt idx="5415">
                  <c:v>53.780636540000003</c:v>
                </c:pt>
                <c:pt idx="5416">
                  <c:v>53.790568540000002</c:v>
                </c:pt>
                <c:pt idx="5417">
                  <c:v>53.800500540000002</c:v>
                </c:pt>
                <c:pt idx="5418">
                  <c:v>53.810432540000001</c:v>
                </c:pt>
                <c:pt idx="5419">
                  <c:v>53.82036454</c:v>
                </c:pt>
                <c:pt idx="5420">
                  <c:v>53.830296539999999</c:v>
                </c:pt>
                <c:pt idx="5421">
                  <c:v>53.840228539999998</c:v>
                </c:pt>
                <c:pt idx="5422">
                  <c:v>53.850160539999997</c:v>
                </c:pt>
                <c:pt idx="5423">
                  <c:v>53.860092539999997</c:v>
                </c:pt>
                <c:pt idx="5424">
                  <c:v>53.870024540000003</c:v>
                </c:pt>
                <c:pt idx="5425">
                  <c:v>53.879956540000002</c:v>
                </c:pt>
                <c:pt idx="5426">
                  <c:v>53.889888540000001</c:v>
                </c:pt>
                <c:pt idx="5427">
                  <c:v>53.89982054</c:v>
                </c:pt>
                <c:pt idx="5428">
                  <c:v>53.909752539999999</c:v>
                </c:pt>
                <c:pt idx="5429">
                  <c:v>53.919684539999999</c:v>
                </c:pt>
                <c:pt idx="5430">
                  <c:v>53.929616539999998</c:v>
                </c:pt>
                <c:pt idx="5431">
                  <c:v>53.939548539999997</c:v>
                </c:pt>
                <c:pt idx="5432">
                  <c:v>53.949480540000003</c:v>
                </c:pt>
                <c:pt idx="5433">
                  <c:v>53.959412540000002</c:v>
                </c:pt>
                <c:pt idx="5434">
                  <c:v>53.969344540000002</c:v>
                </c:pt>
                <c:pt idx="5435">
                  <c:v>53.979276540000001</c:v>
                </c:pt>
                <c:pt idx="5436">
                  <c:v>53.98920854</c:v>
                </c:pt>
                <c:pt idx="5437">
                  <c:v>53.999140539999999</c:v>
                </c:pt>
                <c:pt idx="5438">
                  <c:v>54.009072539999998</c:v>
                </c:pt>
                <c:pt idx="5439">
                  <c:v>54.019004539999997</c:v>
                </c:pt>
                <c:pt idx="5440">
                  <c:v>54.028936539999997</c:v>
                </c:pt>
                <c:pt idx="5441">
                  <c:v>54.038868540000003</c:v>
                </c:pt>
                <c:pt idx="5442">
                  <c:v>54.048800540000002</c:v>
                </c:pt>
                <c:pt idx="5443">
                  <c:v>54.058732540000001</c:v>
                </c:pt>
                <c:pt idx="5444">
                  <c:v>54.06866454</c:v>
                </c:pt>
                <c:pt idx="5445">
                  <c:v>54.078596539999999</c:v>
                </c:pt>
                <c:pt idx="5446">
                  <c:v>54.088528539999999</c:v>
                </c:pt>
                <c:pt idx="5447">
                  <c:v>54.098460539999998</c:v>
                </c:pt>
                <c:pt idx="5448">
                  <c:v>54.108392539999997</c:v>
                </c:pt>
                <c:pt idx="5449">
                  <c:v>54.118324540000003</c:v>
                </c:pt>
                <c:pt idx="5450">
                  <c:v>54.128256540000002</c:v>
                </c:pt>
                <c:pt idx="5451">
                  <c:v>54.138188540000002</c:v>
                </c:pt>
                <c:pt idx="5452">
                  <c:v>54.148120540000001</c:v>
                </c:pt>
                <c:pt idx="5453">
                  <c:v>54.15805254</c:v>
                </c:pt>
                <c:pt idx="5454">
                  <c:v>54.167984539999999</c:v>
                </c:pt>
                <c:pt idx="5455">
                  <c:v>54.177916539999998</c:v>
                </c:pt>
                <c:pt idx="5456">
                  <c:v>54.187848539999997</c:v>
                </c:pt>
                <c:pt idx="5457">
                  <c:v>54.197780539999997</c:v>
                </c:pt>
                <c:pt idx="5458">
                  <c:v>54.207712540000003</c:v>
                </c:pt>
                <c:pt idx="5459">
                  <c:v>54.217644540000002</c:v>
                </c:pt>
                <c:pt idx="5460">
                  <c:v>54.227576540000001</c:v>
                </c:pt>
                <c:pt idx="5461">
                  <c:v>54.23750854</c:v>
                </c:pt>
                <c:pt idx="5462">
                  <c:v>54.247440539999999</c:v>
                </c:pt>
                <c:pt idx="5463">
                  <c:v>54.257372539999999</c:v>
                </c:pt>
                <c:pt idx="5464">
                  <c:v>54.267304539999998</c:v>
                </c:pt>
                <c:pt idx="5465">
                  <c:v>54.277236539999997</c:v>
                </c:pt>
                <c:pt idx="5466">
                  <c:v>54.287168540000003</c:v>
                </c:pt>
                <c:pt idx="5467">
                  <c:v>54.297100540000002</c:v>
                </c:pt>
                <c:pt idx="5468">
                  <c:v>54.307032540000002</c:v>
                </c:pt>
                <c:pt idx="5469">
                  <c:v>54.316964540000001</c:v>
                </c:pt>
                <c:pt idx="5470">
                  <c:v>54.326897539999997</c:v>
                </c:pt>
                <c:pt idx="5471">
                  <c:v>54.336829539999997</c:v>
                </c:pt>
                <c:pt idx="5472">
                  <c:v>54.346761540000003</c:v>
                </c:pt>
                <c:pt idx="5473">
                  <c:v>54.356693540000002</c:v>
                </c:pt>
                <c:pt idx="5474">
                  <c:v>54.366625540000001</c:v>
                </c:pt>
                <c:pt idx="5475">
                  <c:v>54.37655754</c:v>
                </c:pt>
                <c:pt idx="5476">
                  <c:v>54.386489539999999</c:v>
                </c:pt>
                <c:pt idx="5477">
                  <c:v>54.396421539999999</c:v>
                </c:pt>
                <c:pt idx="5478">
                  <c:v>54.406353539999998</c:v>
                </c:pt>
                <c:pt idx="5479">
                  <c:v>54.416285539999997</c:v>
                </c:pt>
                <c:pt idx="5480">
                  <c:v>54.426217540000003</c:v>
                </c:pt>
                <c:pt idx="5481">
                  <c:v>54.436149540000002</c:v>
                </c:pt>
                <c:pt idx="5482">
                  <c:v>54.446081540000002</c:v>
                </c:pt>
                <c:pt idx="5483">
                  <c:v>54.456013540000001</c:v>
                </c:pt>
                <c:pt idx="5484">
                  <c:v>54.46594554</c:v>
                </c:pt>
                <c:pt idx="5485">
                  <c:v>54.475877539999999</c:v>
                </c:pt>
                <c:pt idx="5486">
                  <c:v>54.485809539999998</c:v>
                </c:pt>
                <c:pt idx="5487">
                  <c:v>54.495741539999997</c:v>
                </c:pt>
                <c:pt idx="5488">
                  <c:v>54.505673539999997</c:v>
                </c:pt>
                <c:pt idx="5489">
                  <c:v>54.515605749999999</c:v>
                </c:pt>
                <c:pt idx="5490">
                  <c:v>54.525537749999998</c:v>
                </c:pt>
                <c:pt idx="5491">
                  <c:v>54.535469749999997</c:v>
                </c:pt>
                <c:pt idx="5492">
                  <c:v>54.545401750000003</c:v>
                </c:pt>
                <c:pt idx="5493">
                  <c:v>54.555333750000003</c:v>
                </c:pt>
                <c:pt idx="5494">
                  <c:v>54.565265750000002</c:v>
                </c:pt>
                <c:pt idx="5495">
                  <c:v>54.575197750000001</c:v>
                </c:pt>
                <c:pt idx="5496">
                  <c:v>54.58512975</c:v>
                </c:pt>
                <c:pt idx="5497">
                  <c:v>54.595061749999999</c:v>
                </c:pt>
                <c:pt idx="5498">
                  <c:v>54.604993749999998</c:v>
                </c:pt>
                <c:pt idx="5499">
                  <c:v>54.614925749999998</c:v>
                </c:pt>
                <c:pt idx="5500">
                  <c:v>54.624857749999997</c:v>
                </c:pt>
                <c:pt idx="5501">
                  <c:v>54.634789750000003</c:v>
                </c:pt>
                <c:pt idx="5502">
                  <c:v>54.644721750000002</c:v>
                </c:pt>
                <c:pt idx="5503">
                  <c:v>54.654653750000001</c:v>
                </c:pt>
                <c:pt idx="5504">
                  <c:v>54.664585750000001</c:v>
                </c:pt>
                <c:pt idx="5505">
                  <c:v>54.67451775</c:v>
                </c:pt>
                <c:pt idx="5506">
                  <c:v>54.684449749999999</c:v>
                </c:pt>
                <c:pt idx="5507">
                  <c:v>54.694381749999998</c:v>
                </c:pt>
                <c:pt idx="5508">
                  <c:v>54.704313749999997</c:v>
                </c:pt>
                <c:pt idx="5509">
                  <c:v>54.714245750000003</c:v>
                </c:pt>
                <c:pt idx="5510">
                  <c:v>54.724177750000003</c:v>
                </c:pt>
                <c:pt idx="5511">
                  <c:v>54.734109750000002</c:v>
                </c:pt>
                <c:pt idx="5512">
                  <c:v>54.744041750000001</c:v>
                </c:pt>
                <c:pt idx="5513">
                  <c:v>54.75397375</c:v>
                </c:pt>
                <c:pt idx="5514">
                  <c:v>54.763905749999999</c:v>
                </c:pt>
                <c:pt idx="5515">
                  <c:v>54.773837749999998</c:v>
                </c:pt>
                <c:pt idx="5516">
                  <c:v>54.783770750000002</c:v>
                </c:pt>
                <c:pt idx="5517">
                  <c:v>54.793702750000001</c:v>
                </c:pt>
                <c:pt idx="5518">
                  <c:v>54.803634750000001</c:v>
                </c:pt>
                <c:pt idx="5519">
                  <c:v>54.81356675</c:v>
                </c:pt>
                <c:pt idx="5520">
                  <c:v>54.823498749999999</c:v>
                </c:pt>
                <c:pt idx="5521">
                  <c:v>54.833430749999998</c:v>
                </c:pt>
                <c:pt idx="5522">
                  <c:v>54.843362749999997</c:v>
                </c:pt>
                <c:pt idx="5523">
                  <c:v>54.853294750000003</c:v>
                </c:pt>
                <c:pt idx="5524">
                  <c:v>54.863226750000003</c:v>
                </c:pt>
                <c:pt idx="5525">
                  <c:v>54.873158750000002</c:v>
                </c:pt>
                <c:pt idx="5526">
                  <c:v>54.883090750000001</c:v>
                </c:pt>
                <c:pt idx="5527">
                  <c:v>54.89302275</c:v>
                </c:pt>
                <c:pt idx="5528">
                  <c:v>54.902954749999999</c:v>
                </c:pt>
                <c:pt idx="5529">
                  <c:v>54.912886749999998</c:v>
                </c:pt>
                <c:pt idx="5530">
                  <c:v>54.922818749999998</c:v>
                </c:pt>
                <c:pt idx="5531">
                  <c:v>54.932750749999997</c:v>
                </c:pt>
                <c:pt idx="5532">
                  <c:v>54.942682750000003</c:v>
                </c:pt>
                <c:pt idx="5533">
                  <c:v>54.952614750000002</c:v>
                </c:pt>
                <c:pt idx="5534">
                  <c:v>54.962546750000001</c:v>
                </c:pt>
                <c:pt idx="5535">
                  <c:v>54.972478750000001</c:v>
                </c:pt>
                <c:pt idx="5536">
                  <c:v>54.98241075</c:v>
                </c:pt>
                <c:pt idx="5537">
                  <c:v>54.992342749999999</c:v>
                </c:pt>
                <c:pt idx="5538">
                  <c:v>55.002274749999998</c:v>
                </c:pt>
                <c:pt idx="5539">
                  <c:v>55.012206749999997</c:v>
                </c:pt>
                <c:pt idx="5540">
                  <c:v>55.022138750000003</c:v>
                </c:pt>
                <c:pt idx="5541">
                  <c:v>55.032070750000003</c:v>
                </c:pt>
                <c:pt idx="5542">
                  <c:v>55.042002750000002</c:v>
                </c:pt>
                <c:pt idx="5543">
                  <c:v>55.051934750000001</c:v>
                </c:pt>
                <c:pt idx="5544">
                  <c:v>55.06186675</c:v>
                </c:pt>
                <c:pt idx="5545">
                  <c:v>55.071798749999999</c:v>
                </c:pt>
                <c:pt idx="5546">
                  <c:v>55.081730749999998</c:v>
                </c:pt>
                <c:pt idx="5547">
                  <c:v>55.091662749999998</c:v>
                </c:pt>
                <c:pt idx="5548">
                  <c:v>55.101594749999997</c:v>
                </c:pt>
                <c:pt idx="5549">
                  <c:v>55.111526750000003</c:v>
                </c:pt>
                <c:pt idx="5550">
                  <c:v>55.121458750000002</c:v>
                </c:pt>
                <c:pt idx="5551">
                  <c:v>55.131390750000001</c:v>
                </c:pt>
                <c:pt idx="5552">
                  <c:v>55.14132275</c:v>
                </c:pt>
                <c:pt idx="5553">
                  <c:v>55.15125475</c:v>
                </c:pt>
                <c:pt idx="5554">
                  <c:v>55.161186749999999</c:v>
                </c:pt>
                <c:pt idx="5555">
                  <c:v>55.171118749999998</c:v>
                </c:pt>
                <c:pt idx="5556">
                  <c:v>55.181050749999997</c:v>
                </c:pt>
                <c:pt idx="5557">
                  <c:v>55.190983750000001</c:v>
                </c:pt>
                <c:pt idx="5558">
                  <c:v>55.20091575</c:v>
                </c:pt>
                <c:pt idx="5559">
                  <c:v>55.210847749999999</c:v>
                </c:pt>
                <c:pt idx="5560">
                  <c:v>55.220779749999998</c:v>
                </c:pt>
                <c:pt idx="5561">
                  <c:v>55.230711749999998</c:v>
                </c:pt>
                <c:pt idx="5562">
                  <c:v>55.240643749999997</c:v>
                </c:pt>
                <c:pt idx="5563">
                  <c:v>55.250575750000003</c:v>
                </c:pt>
                <c:pt idx="5564">
                  <c:v>55.260507750000002</c:v>
                </c:pt>
                <c:pt idx="5565">
                  <c:v>55.270439750000001</c:v>
                </c:pt>
                <c:pt idx="5566">
                  <c:v>55.28037175</c:v>
                </c:pt>
                <c:pt idx="5567">
                  <c:v>55.29030375</c:v>
                </c:pt>
                <c:pt idx="5568">
                  <c:v>55.300235749999999</c:v>
                </c:pt>
                <c:pt idx="5569">
                  <c:v>55.310167749999998</c:v>
                </c:pt>
                <c:pt idx="5570">
                  <c:v>55.320099749999997</c:v>
                </c:pt>
                <c:pt idx="5571">
                  <c:v>55.330031750000003</c:v>
                </c:pt>
                <c:pt idx="5572">
                  <c:v>55.339963750000003</c:v>
                </c:pt>
                <c:pt idx="5573">
                  <c:v>55.349895750000002</c:v>
                </c:pt>
                <c:pt idx="5574">
                  <c:v>55.359827750000001</c:v>
                </c:pt>
                <c:pt idx="5575">
                  <c:v>55.36975975</c:v>
                </c:pt>
                <c:pt idx="5576">
                  <c:v>55.379691749999999</c:v>
                </c:pt>
                <c:pt idx="5577">
                  <c:v>55.389623749999998</c:v>
                </c:pt>
                <c:pt idx="5578">
                  <c:v>55.399555749999998</c:v>
                </c:pt>
                <c:pt idx="5579">
                  <c:v>55.409487749999997</c:v>
                </c:pt>
                <c:pt idx="5580">
                  <c:v>55.419419750000003</c:v>
                </c:pt>
                <c:pt idx="5581">
                  <c:v>55.429351750000002</c:v>
                </c:pt>
                <c:pt idx="5582">
                  <c:v>55.439283750000001</c:v>
                </c:pt>
                <c:pt idx="5583">
                  <c:v>55.44921575</c:v>
                </c:pt>
                <c:pt idx="5584">
                  <c:v>55.45914775</c:v>
                </c:pt>
                <c:pt idx="5585">
                  <c:v>55.469079749999999</c:v>
                </c:pt>
                <c:pt idx="5586">
                  <c:v>55.479011749999998</c:v>
                </c:pt>
                <c:pt idx="5587">
                  <c:v>55.488943749999997</c:v>
                </c:pt>
                <c:pt idx="5588">
                  <c:v>55.498875750000003</c:v>
                </c:pt>
                <c:pt idx="5589">
                  <c:v>55.508807750000003</c:v>
                </c:pt>
                <c:pt idx="5590">
                  <c:v>55.518740039999997</c:v>
                </c:pt>
                <c:pt idx="5591">
                  <c:v>55.528672039999996</c:v>
                </c:pt>
                <c:pt idx="5592">
                  <c:v>55.538604040000003</c:v>
                </c:pt>
                <c:pt idx="5593">
                  <c:v>55.548536040000002</c:v>
                </c:pt>
                <c:pt idx="5594">
                  <c:v>55.558469039999999</c:v>
                </c:pt>
                <c:pt idx="5595">
                  <c:v>55.568401039999998</c:v>
                </c:pt>
                <c:pt idx="5596">
                  <c:v>55.578333039999997</c:v>
                </c:pt>
                <c:pt idx="5597">
                  <c:v>55.588265040000003</c:v>
                </c:pt>
                <c:pt idx="5598">
                  <c:v>55.598197040000002</c:v>
                </c:pt>
                <c:pt idx="5599">
                  <c:v>55.608129040000001</c:v>
                </c:pt>
                <c:pt idx="5600">
                  <c:v>55.618061040000001</c:v>
                </c:pt>
                <c:pt idx="5601">
                  <c:v>55.62799304</c:v>
                </c:pt>
                <c:pt idx="5602">
                  <c:v>55.637925039999999</c:v>
                </c:pt>
                <c:pt idx="5603">
                  <c:v>55.647857039999998</c:v>
                </c:pt>
                <c:pt idx="5604">
                  <c:v>55.657789039999997</c:v>
                </c:pt>
                <c:pt idx="5605">
                  <c:v>55.667721040000004</c:v>
                </c:pt>
                <c:pt idx="5606">
                  <c:v>55.677653040000003</c:v>
                </c:pt>
                <c:pt idx="5607">
                  <c:v>55.687585040000002</c:v>
                </c:pt>
                <c:pt idx="5608">
                  <c:v>55.697517040000001</c:v>
                </c:pt>
                <c:pt idx="5609">
                  <c:v>55.70744904</c:v>
                </c:pt>
                <c:pt idx="5610">
                  <c:v>55.717381039999999</c:v>
                </c:pt>
                <c:pt idx="5611">
                  <c:v>55.727313039999999</c:v>
                </c:pt>
                <c:pt idx="5612">
                  <c:v>55.737245039999998</c:v>
                </c:pt>
                <c:pt idx="5613">
                  <c:v>55.747177039999997</c:v>
                </c:pt>
                <c:pt idx="5614">
                  <c:v>55.757109040000003</c:v>
                </c:pt>
                <c:pt idx="5615">
                  <c:v>55.767041040000002</c:v>
                </c:pt>
                <c:pt idx="5616">
                  <c:v>55.776973040000001</c:v>
                </c:pt>
                <c:pt idx="5617">
                  <c:v>55.786905040000001</c:v>
                </c:pt>
                <c:pt idx="5618">
                  <c:v>55.79683704</c:v>
                </c:pt>
                <c:pt idx="5619">
                  <c:v>55.806769039999999</c:v>
                </c:pt>
                <c:pt idx="5620">
                  <c:v>55.816701039999998</c:v>
                </c:pt>
                <c:pt idx="5621">
                  <c:v>55.826633039999997</c:v>
                </c:pt>
                <c:pt idx="5622">
                  <c:v>55.836565040000004</c:v>
                </c:pt>
                <c:pt idx="5623">
                  <c:v>55.846497040000003</c:v>
                </c:pt>
                <c:pt idx="5624">
                  <c:v>55.856429040000002</c:v>
                </c:pt>
                <c:pt idx="5625">
                  <c:v>55.866361040000001</c:v>
                </c:pt>
                <c:pt idx="5626">
                  <c:v>55.87629304</c:v>
                </c:pt>
                <c:pt idx="5627">
                  <c:v>55.886225039999999</c:v>
                </c:pt>
                <c:pt idx="5628">
                  <c:v>55.896157039999999</c:v>
                </c:pt>
                <c:pt idx="5629">
                  <c:v>55.906089039999998</c:v>
                </c:pt>
                <c:pt idx="5630">
                  <c:v>55.916021039999997</c:v>
                </c:pt>
                <c:pt idx="5631">
                  <c:v>55.925954040000001</c:v>
                </c:pt>
                <c:pt idx="5632">
                  <c:v>55.93588604</c:v>
                </c:pt>
                <c:pt idx="5633">
                  <c:v>55.945818039999999</c:v>
                </c:pt>
                <c:pt idx="5634">
                  <c:v>55.955750039999998</c:v>
                </c:pt>
                <c:pt idx="5635">
                  <c:v>55.965682039999997</c:v>
                </c:pt>
                <c:pt idx="5636">
                  <c:v>55.975614040000004</c:v>
                </c:pt>
                <c:pt idx="5637">
                  <c:v>55.985546040000003</c:v>
                </c:pt>
                <c:pt idx="5638">
                  <c:v>55.995478040000002</c:v>
                </c:pt>
                <c:pt idx="5639">
                  <c:v>56.005410040000001</c:v>
                </c:pt>
                <c:pt idx="5640">
                  <c:v>56.01534204</c:v>
                </c:pt>
                <c:pt idx="5641">
                  <c:v>56.025274039999999</c:v>
                </c:pt>
                <c:pt idx="5642">
                  <c:v>56.035206039999998</c:v>
                </c:pt>
                <c:pt idx="5643">
                  <c:v>56.045138039999998</c:v>
                </c:pt>
                <c:pt idx="5644">
                  <c:v>56.055070039999997</c:v>
                </c:pt>
                <c:pt idx="5645">
                  <c:v>56.065002040000003</c:v>
                </c:pt>
                <c:pt idx="5646">
                  <c:v>56.074934040000002</c:v>
                </c:pt>
                <c:pt idx="5647">
                  <c:v>56.084866040000001</c:v>
                </c:pt>
                <c:pt idx="5648">
                  <c:v>56.094798040000001</c:v>
                </c:pt>
                <c:pt idx="5649">
                  <c:v>56.10473004</c:v>
                </c:pt>
                <c:pt idx="5650">
                  <c:v>56.114662039999999</c:v>
                </c:pt>
                <c:pt idx="5651">
                  <c:v>56.124594039999998</c:v>
                </c:pt>
                <c:pt idx="5652">
                  <c:v>56.134526039999997</c:v>
                </c:pt>
                <c:pt idx="5653">
                  <c:v>56.144458040000004</c:v>
                </c:pt>
                <c:pt idx="5654">
                  <c:v>56.154390040000003</c:v>
                </c:pt>
                <c:pt idx="5655">
                  <c:v>56.164322040000002</c:v>
                </c:pt>
                <c:pt idx="5656">
                  <c:v>56.174254040000001</c:v>
                </c:pt>
                <c:pt idx="5657">
                  <c:v>56.18418604</c:v>
                </c:pt>
                <c:pt idx="5658">
                  <c:v>56.194118039999999</c:v>
                </c:pt>
                <c:pt idx="5659">
                  <c:v>56.204050039999998</c:v>
                </c:pt>
                <c:pt idx="5660">
                  <c:v>56.213982039999998</c:v>
                </c:pt>
                <c:pt idx="5661">
                  <c:v>56.223914039999997</c:v>
                </c:pt>
                <c:pt idx="5662">
                  <c:v>56.233846040000003</c:v>
                </c:pt>
                <c:pt idx="5663">
                  <c:v>56.243778040000002</c:v>
                </c:pt>
                <c:pt idx="5664">
                  <c:v>56.253710040000001</c:v>
                </c:pt>
                <c:pt idx="5665">
                  <c:v>56.263642040000001</c:v>
                </c:pt>
                <c:pt idx="5666">
                  <c:v>56.27357404</c:v>
                </c:pt>
                <c:pt idx="5667">
                  <c:v>56.283507040000003</c:v>
                </c:pt>
                <c:pt idx="5668">
                  <c:v>56.293439040000003</c:v>
                </c:pt>
                <c:pt idx="5669">
                  <c:v>56.303371040000002</c:v>
                </c:pt>
                <c:pt idx="5670">
                  <c:v>56.313303040000001</c:v>
                </c:pt>
                <c:pt idx="5671">
                  <c:v>56.32323504</c:v>
                </c:pt>
                <c:pt idx="5672">
                  <c:v>56.333167039999999</c:v>
                </c:pt>
                <c:pt idx="5673">
                  <c:v>56.343099039999998</c:v>
                </c:pt>
                <c:pt idx="5674">
                  <c:v>56.353031039999998</c:v>
                </c:pt>
                <c:pt idx="5675">
                  <c:v>56.362963039999997</c:v>
                </c:pt>
                <c:pt idx="5676">
                  <c:v>56.372895040000003</c:v>
                </c:pt>
                <c:pt idx="5677">
                  <c:v>56.382827040000002</c:v>
                </c:pt>
                <c:pt idx="5678">
                  <c:v>56.392759040000001</c:v>
                </c:pt>
                <c:pt idx="5679">
                  <c:v>56.402691040000001</c:v>
                </c:pt>
                <c:pt idx="5680">
                  <c:v>56.41262304</c:v>
                </c:pt>
                <c:pt idx="5681">
                  <c:v>56.422555039999999</c:v>
                </c:pt>
                <c:pt idx="5682">
                  <c:v>56.432487039999998</c:v>
                </c:pt>
                <c:pt idx="5683">
                  <c:v>56.442419039999997</c:v>
                </c:pt>
                <c:pt idx="5684">
                  <c:v>56.452351040000003</c:v>
                </c:pt>
                <c:pt idx="5685">
                  <c:v>56.462283040000003</c:v>
                </c:pt>
                <c:pt idx="5686">
                  <c:v>56.472215040000002</c:v>
                </c:pt>
                <c:pt idx="5687">
                  <c:v>56.482147040000001</c:v>
                </c:pt>
                <c:pt idx="5688">
                  <c:v>56.49207904</c:v>
                </c:pt>
                <c:pt idx="5689">
                  <c:v>56.502011039999999</c:v>
                </c:pt>
                <c:pt idx="5690">
                  <c:v>56.511943039999998</c:v>
                </c:pt>
                <c:pt idx="5691">
                  <c:v>56.521875289999997</c:v>
                </c:pt>
                <c:pt idx="5692">
                  <c:v>56.531807290000003</c:v>
                </c:pt>
                <c:pt idx="5693">
                  <c:v>56.541739290000002</c:v>
                </c:pt>
                <c:pt idx="5694">
                  <c:v>56.551671290000002</c:v>
                </c:pt>
                <c:pt idx="5695">
                  <c:v>56.561603290000001</c:v>
                </c:pt>
                <c:pt idx="5696">
                  <c:v>56.57153529</c:v>
                </c:pt>
                <c:pt idx="5697">
                  <c:v>56.581467289999999</c:v>
                </c:pt>
                <c:pt idx="5698">
                  <c:v>56.591399289999998</c:v>
                </c:pt>
                <c:pt idx="5699">
                  <c:v>56.601331289999997</c:v>
                </c:pt>
                <c:pt idx="5700">
                  <c:v>56.611263289999997</c:v>
                </c:pt>
                <c:pt idx="5701">
                  <c:v>56.62119629</c:v>
                </c:pt>
                <c:pt idx="5702">
                  <c:v>56.631128289999999</c:v>
                </c:pt>
                <c:pt idx="5703">
                  <c:v>56.641060289999999</c:v>
                </c:pt>
                <c:pt idx="5704">
                  <c:v>56.650992289999998</c:v>
                </c:pt>
                <c:pt idx="5705">
                  <c:v>56.660924289999997</c:v>
                </c:pt>
                <c:pt idx="5706">
                  <c:v>56.670856290000003</c:v>
                </c:pt>
                <c:pt idx="5707">
                  <c:v>56.680788290000002</c:v>
                </c:pt>
                <c:pt idx="5708">
                  <c:v>56.690720290000002</c:v>
                </c:pt>
                <c:pt idx="5709">
                  <c:v>56.700652290000001</c:v>
                </c:pt>
                <c:pt idx="5710">
                  <c:v>56.71058429</c:v>
                </c:pt>
                <c:pt idx="5711">
                  <c:v>56.720516289999999</c:v>
                </c:pt>
                <c:pt idx="5712">
                  <c:v>56.730448289999998</c:v>
                </c:pt>
                <c:pt idx="5713">
                  <c:v>56.740380289999997</c:v>
                </c:pt>
                <c:pt idx="5714">
                  <c:v>56.750312289999997</c:v>
                </c:pt>
                <c:pt idx="5715">
                  <c:v>56.760244290000003</c:v>
                </c:pt>
                <c:pt idx="5716">
                  <c:v>56.770176290000002</c:v>
                </c:pt>
                <c:pt idx="5717">
                  <c:v>56.780108290000001</c:v>
                </c:pt>
                <c:pt idx="5718">
                  <c:v>56.79004029</c:v>
                </c:pt>
                <c:pt idx="5719">
                  <c:v>56.799972289999999</c:v>
                </c:pt>
                <c:pt idx="5720">
                  <c:v>56.809904289999999</c:v>
                </c:pt>
                <c:pt idx="5721">
                  <c:v>56.819836289999998</c:v>
                </c:pt>
                <c:pt idx="5722">
                  <c:v>56.829768289999997</c:v>
                </c:pt>
                <c:pt idx="5723">
                  <c:v>56.839700290000003</c:v>
                </c:pt>
                <c:pt idx="5724">
                  <c:v>56.849632290000002</c:v>
                </c:pt>
                <c:pt idx="5725">
                  <c:v>56.859564290000002</c:v>
                </c:pt>
                <c:pt idx="5726">
                  <c:v>56.869496290000001</c:v>
                </c:pt>
                <c:pt idx="5727">
                  <c:v>56.87942829</c:v>
                </c:pt>
                <c:pt idx="5728">
                  <c:v>56.889360289999999</c:v>
                </c:pt>
                <c:pt idx="5729">
                  <c:v>56.899292289999998</c:v>
                </c:pt>
                <c:pt idx="5730">
                  <c:v>56.909224289999997</c:v>
                </c:pt>
                <c:pt idx="5731">
                  <c:v>56.919156289999997</c:v>
                </c:pt>
                <c:pt idx="5732">
                  <c:v>56.92908929</c:v>
                </c:pt>
                <c:pt idx="5733">
                  <c:v>56.939021289999999</c:v>
                </c:pt>
                <c:pt idx="5734">
                  <c:v>56.948953289999999</c:v>
                </c:pt>
                <c:pt idx="5735">
                  <c:v>56.958885289999998</c:v>
                </c:pt>
                <c:pt idx="5736">
                  <c:v>56.968817289999997</c:v>
                </c:pt>
                <c:pt idx="5737">
                  <c:v>56.978749290000003</c:v>
                </c:pt>
                <c:pt idx="5738">
                  <c:v>56.988681290000002</c:v>
                </c:pt>
                <c:pt idx="5739">
                  <c:v>56.998613290000002</c:v>
                </c:pt>
                <c:pt idx="5740">
                  <c:v>57.008545290000001</c:v>
                </c:pt>
                <c:pt idx="5741">
                  <c:v>57.01847729</c:v>
                </c:pt>
                <c:pt idx="5742">
                  <c:v>57.028409289999999</c:v>
                </c:pt>
                <c:pt idx="5743">
                  <c:v>57.038341289999998</c:v>
                </c:pt>
                <c:pt idx="5744">
                  <c:v>57.048273289999997</c:v>
                </c:pt>
                <c:pt idx="5745">
                  <c:v>57.058205289999997</c:v>
                </c:pt>
                <c:pt idx="5746">
                  <c:v>57.068137290000003</c:v>
                </c:pt>
                <c:pt idx="5747">
                  <c:v>57.078069290000002</c:v>
                </c:pt>
                <c:pt idx="5748">
                  <c:v>57.088001290000001</c:v>
                </c:pt>
                <c:pt idx="5749">
                  <c:v>57.09793329</c:v>
                </c:pt>
                <c:pt idx="5750">
                  <c:v>57.107865289999999</c:v>
                </c:pt>
                <c:pt idx="5751">
                  <c:v>57.117797289999999</c:v>
                </c:pt>
                <c:pt idx="5752">
                  <c:v>57.127729289999998</c:v>
                </c:pt>
                <c:pt idx="5753">
                  <c:v>57.137661289999997</c:v>
                </c:pt>
                <c:pt idx="5754">
                  <c:v>57.147593290000003</c:v>
                </c:pt>
                <c:pt idx="5755">
                  <c:v>57.157525290000002</c:v>
                </c:pt>
                <c:pt idx="5756">
                  <c:v>57.167457290000002</c:v>
                </c:pt>
                <c:pt idx="5757">
                  <c:v>57.177389290000001</c:v>
                </c:pt>
                <c:pt idx="5758">
                  <c:v>57.18732129</c:v>
                </c:pt>
                <c:pt idx="5759">
                  <c:v>57.197253289999999</c:v>
                </c:pt>
                <c:pt idx="5760">
                  <c:v>57.207185289999998</c:v>
                </c:pt>
                <c:pt idx="5761">
                  <c:v>57.217117289999997</c:v>
                </c:pt>
                <c:pt idx="5762">
                  <c:v>57.227049289999997</c:v>
                </c:pt>
                <c:pt idx="5763">
                  <c:v>57.23698229</c:v>
                </c:pt>
                <c:pt idx="5764">
                  <c:v>57.246914289999999</c:v>
                </c:pt>
                <c:pt idx="5765">
                  <c:v>57.256846289999999</c:v>
                </c:pt>
                <c:pt idx="5766">
                  <c:v>57.266778289999998</c:v>
                </c:pt>
                <c:pt idx="5767">
                  <c:v>57.276710289999997</c:v>
                </c:pt>
                <c:pt idx="5768">
                  <c:v>57.286642290000003</c:v>
                </c:pt>
                <c:pt idx="5769">
                  <c:v>57.296574290000002</c:v>
                </c:pt>
                <c:pt idx="5770">
                  <c:v>57.306506290000002</c:v>
                </c:pt>
                <c:pt idx="5771">
                  <c:v>57.316438290000001</c:v>
                </c:pt>
                <c:pt idx="5772">
                  <c:v>57.32637029</c:v>
                </c:pt>
                <c:pt idx="5773">
                  <c:v>57.336302289999999</c:v>
                </c:pt>
                <c:pt idx="5774">
                  <c:v>57.346234289999998</c:v>
                </c:pt>
                <c:pt idx="5775">
                  <c:v>57.356166289999997</c:v>
                </c:pt>
                <c:pt idx="5776">
                  <c:v>57.366098289999996</c:v>
                </c:pt>
                <c:pt idx="5777">
                  <c:v>57.376030290000003</c:v>
                </c:pt>
                <c:pt idx="5778">
                  <c:v>57.385962290000002</c:v>
                </c:pt>
                <c:pt idx="5779">
                  <c:v>57.395894290000001</c:v>
                </c:pt>
                <c:pt idx="5780">
                  <c:v>57.40582629</c:v>
                </c:pt>
                <c:pt idx="5781">
                  <c:v>57.415758289999999</c:v>
                </c:pt>
                <c:pt idx="5782">
                  <c:v>57.425690289999999</c:v>
                </c:pt>
                <c:pt idx="5783">
                  <c:v>57.435622289999998</c:v>
                </c:pt>
                <c:pt idx="5784">
                  <c:v>57.445554289999997</c:v>
                </c:pt>
                <c:pt idx="5785">
                  <c:v>57.455486290000003</c:v>
                </c:pt>
                <c:pt idx="5786">
                  <c:v>57.465418290000002</c:v>
                </c:pt>
                <c:pt idx="5787">
                  <c:v>57.475350290000002</c:v>
                </c:pt>
                <c:pt idx="5788">
                  <c:v>57.485282290000001</c:v>
                </c:pt>
                <c:pt idx="5789">
                  <c:v>57.49521429</c:v>
                </c:pt>
                <c:pt idx="5790">
                  <c:v>57.505146289999999</c:v>
                </c:pt>
                <c:pt idx="5791">
                  <c:v>57.515077750000003</c:v>
                </c:pt>
                <c:pt idx="5792">
                  <c:v>57.525009750000002</c:v>
                </c:pt>
                <c:pt idx="5793">
                  <c:v>57.534942749999999</c:v>
                </c:pt>
                <c:pt idx="5794">
                  <c:v>57.544874749999998</c:v>
                </c:pt>
                <c:pt idx="5795">
                  <c:v>57.554806749999997</c:v>
                </c:pt>
                <c:pt idx="5796">
                  <c:v>57.564738749999997</c:v>
                </c:pt>
                <c:pt idx="5797">
                  <c:v>57.574670750000003</c:v>
                </c:pt>
                <c:pt idx="5798">
                  <c:v>57.584602750000002</c:v>
                </c:pt>
                <c:pt idx="5799">
                  <c:v>57.594534750000001</c:v>
                </c:pt>
                <c:pt idx="5800">
                  <c:v>57.60446675</c:v>
                </c:pt>
                <c:pt idx="5801">
                  <c:v>57.614398749999999</c:v>
                </c:pt>
                <c:pt idx="5802">
                  <c:v>57.624330749999999</c:v>
                </c:pt>
                <c:pt idx="5803">
                  <c:v>57.634262749999998</c:v>
                </c:pt>
                <c:pt idx="5804">
                  <c:v>57.644194749999997</c:v>
                </c:pt>
                <c:pt idx="5805">
                  <c:v>57.654126750000003</c:v>
                </c:pt>
                <c:pt idx="5806">
                  <c:v>57.664058750000002</c:v>
                </c:pt>
                <c:pt idx="5807">
                  <c:v>57.673990750000002</c:v>
                </c:pt>
                <c:pt idx="5808">
                  <c:v>57.683922750000001</c:v>
                </c:pt>
                <c:pt idx="5809">
                  <c:v>57.69385475</c:v>
                </c:pt>
                <c:pt idx="5810">
                  <c:v>57.703786749999999</c:v>
                </c:pt>
                <c:pt idx="5811">
                  <c:v>57.713718749999998</c:v>
                </c:pt>
                <c:pt idx="5812">
                  <c:v>57.723650749999997</c:v>
                </c:pt>
                <c:pt idx="5813">
                  <c:v>57.733582749999997</c:v>
                </c:pt>
                <c:pt idx="5814">
                  <c:v>57.743514750000003</c:v>
                </c:pt>
                <c:pt idx="5815">
                  <c:v>57.753446750000002</c:v>
                </c:pt>
                <c:pt idx="5816">
                  <c:v>57.763378750000001</c:v>
                </c:pt>
                <c:pt idx="5817">
                  <c:v>57.77331075</c:v>
                </c:pt>
                <c:pt idx="5818">
                  <c:v>57.783242749999999</c:v>
                </c:pt>
                <c:pt idx="5819">
                  <c:v>57.793174749999999</c:v>
                </c:pt>
                <c:pt idx="5820">
                  <c:v>57.803106749999998</c:v>
                </c:pt>
                <c:pt idx="5821">
                  <c:v>57.813038749999997</c:v>
                </c:pt>
                <c:pt idx="5822">
                  <c:v>57.822970750000003</c:v>
                </c:pt>
                <c:pt idx="5823">
                  <c:v>57.83290375</c:v>
                </c:pt>
                <c:pt idx="5824">
                  <c:v>57.842835749999999</c:v>
                </c:pt>
                <c:pt idx="5825">
                  <c:v>57.852767749999998</c:v>
                </c:pt>
                <c:pt idx="5826">
                  <c:v>57.862699749999997</c:v>
                </c:pt>
                <c:pt idx="5827">
                  <c:v>57.872631749999996</c:v>
                </c:pt>
                <c:pt idx="5828">
                  <c:v>57.882563750000003</c:v>
                </c:pt>
                <c:pt idx="5829">
                  <c:v>57.892495750000002</c:v>
                </c:pt>
                <c:pt idx="5830">
                  <c:v>57.902427750000001</c:v>
                </c:pt>
                <c:pt idx="5831">
                  <c:v>57.91235975</c:v>
                </c:pt>
                <c:pt idx="5832">
                  <c:v>57.922291749999999</c:v>
                </c:pt>
                <c:pt idx="5833">
                  <c:v>57.932223749999999</c:v>
                </c:pt>
                <c:pt idx="5834">
                  <c:v>57.942155749999998</c:v>
                </c:pt>
                <c:pt idx="5835">
                  <c:v>57.952087749999997</c:v>
                </c:pt>
                <c:pt idx="5836">
                  <c:v>57.962019750000003</c:v>
                </c:pt>
                <c:pt idx="5837">
                  <c:v>57.971951750000002</c:v>
                </c:pt>
                <c:pt idx="5838">
                  <c:v>57.981883750000001</c:v>
                </c:pt>
                <c:pt idx="5839">
                  <c:v>57.991815750000001</c:v>
                </c:pt>
                <c:pt idx="5840">
                  <c:v>58.00174775</c:v>
                </c:pt>
                <c:pt idx="5841">
                  <c:v>58.011679749999999</c:v>
                </c:pt>
                <c:pt idx="5842">
                  <c:v>58.021611749999998</c:v>
                </c:pt>
                <c:pt idx="5843">
                  <c:v>58.031543749999997</c:v>
                </c:pt>
                <c:pt idx="5844">
                  <c:v>58.041475749999996</c:v>
                </c:pt>
                <c:pt idx="5845">
                  <c:v>58.051407750000003</c:v>
                </c:pt>
                <c:pt idx="5846">
                  <c:v>58.061339750000002</c:v>
                </c:pt>
                <c:pt idx="5847">
                  <c:v>58.071271750000001</c:v>
                </c:pt>
                <c:pt idx="5848">
                  <c:v>58.08120375</c:v>
                </c:pt>
                <c:pt idx="5849">
                  <c:v>58.091135749999999</c:v>
                </c:pt>
                <c:pt idx="5850">
                  <c:v>58.101067749999999</c:v>
                </c:pt>
                <c:pt idx="5851">
                  <c:v>58.111000750000002</c:v>
                </c:pt>
                <c:pt idx="5852">
                  <c:v>58.120932750000001</c:v>
                </c:pt>
                <c:pt idx="5853">
                  <c:v>58.130864750000001</c:v>
                </c:pt>
                <c:pt idx="5854">
                  <c:v>58.14079675</c:v>
                </c:pt>
                <c:pt idx="5855">
                  <c:v>58.150728749999999</c:v>
                </c:pt>
                <c:pt idx="5856">
                  <c:v>58.160660749999998</c:v>
                </c:pt>
                <c:pt idx="5857">
                  <c:v>58.170592749999997</c:v>
                </c:pt>
                <c:pt idx="5858">
                  <c:v>58.180524749999996</c:v>
                </c:pt>
                <c:pt idx="5859">
                  <c:v>58.190456750000003</c:v>
                </c:pt>
                <c:pt idx="5860">
                  <c:v>58.200388750000002</c:v>
                </c:pt>
                <c:pt idx="5861">
                  <c:v>58.210320750000001</c:v>
                </c:pt>
                <c:pt idx="5862">
                  <c:v>58.22025275</c:v>
                </c:pt>
                <c:pt idx="5863">
                  <c:v>58.230184749999999</c:v>
                </c:pt>
                <c:pt idx="5864">
                  <c:v>58.240116749999999</c:v>
                </c:pt>
                <c:pt idx="5865">
                  <c:v>58.250048749999998</c:v>
                </c:pt>
                <c:pt idx="5866">
                  <c:v>58.259980749999997</c:v>
                </c:pt>
                <c:pt idx="5867">
                  <c:v>58.269912750000003</c:v>
                </c:pt>
                <c:pt idx="5868">
                  <c:v>58.279844750000002</c:v>
                </c:pt>
                <c:pt idx="5869">
                  <c:v>58.289776750000001</c:v>
                </c:pt>
                <c:pt idx="5870">
                  <c:v>58.299708750000001</c:v>
                </c:pt>
                <c:pt idx="5871">
                  <c:v>58.30964075</c:v>
                </c:pt>
                <c:pt idx="5872">
                  <c:v>58.319572749999999</c:v>
                </c:pt>
                <c:pt idx="5873">
                  <c:v>58.329504749999998</c:v>
                </c:pt>
                <c:pt idx="5874">
                  <c:v>58.339436749999997</c:v>
                </c:pt>
                <c:pt idx="5875">
                  <c:v>58.349368749999996</c:v>
                </c:pt>
                <c:pt idx="5876">
                  <c:v>58.359300750000003</c:v>
                </c:pt>
                <c:pt idx="5877">
                  <c:v>58.369232750000002</c:v>
                </c:pt>
                <c:pt idx="5878">
                  <c:v>58.379164750000001</c:v>
                </c:pt>
                <c:pt idx="5879">
                  <c:v>58.38909675</c:v>
                </c:pt>
                <c:pt idx="5880">
                  <c:v>58.399029749999997</c:v>
                </c:pt>
                <c:pt idx="5881">
                  <c:v>58.408961750000003</c:v>
                </c:pt>
                <c:pt idx="5882">
                  <c:v>58.418893750000002</c:v>
                </c:pt>
                <c:pt idx="5883">
                  <c:v>58.428825750000001</c:v>
                </c:pt>
                <c:pt idx="5884">
                  <c:v>58.438757750000001</c:v>
                </c:pt>
                <c:pt idx="5885">
                  <c:v>58.44868975</c:v>
                </c:pt>
                <c:pt idx="5886">
                  <c:v>58.458621749999999</c:v>
                </c:pt>
                <c:pt idx="5887">
                  <c:v>58.468553749999998</c:v>
                </c:pt>
                <c:pt idx="5888">
                  <c:v>58.478485749999997</c:v>
                </c:pt>
                <c:pt idx="5889">
                  <c:v>58.488417750000004</c:v>
                </c:pt>
                <c:pt idx="5890">
                  <c:v>58.498349750000003</c:v>
                </c:pt>
                <c:pt idx="5891">
                  <c:v>58.508281750000002</c:v>
                </c:pt>
                <c:pt idx="5892">
                  <c:v>58.518213500000002</c:v>
                </c:pt>
                <c:pt idx="5893">
                  <c:v>58.528145500000001</c:v>
                </c:pt>
                <c:pt idx="5894">
                  <c:v>58.5380775</c:v>
                </c:pt>
                <c:pt idx="5895">
                  <c:v>58.548009499999999</c:v>
                </c:pt>
                <c:pt idx="5896">
                  <c:v>58.557941499999998</c:v>
                </c:pt>
                <c:pt idx="5897">
                  <c:v>58.567873499999997</c:v>
                </c:pt>
                <c:pt idx="5898">
                  <c:v>58.577805499999997</c:v>
                </c:pt>
                <c:pt idx="5899">
                  <c:v>58.587737500000003</c:v>
                </c:pt>
                <c:pt idx="5900">
                  <c:v>58.597669500000002</c:v>
                </c:pt>
                <c:pt idx="5901">
                  <c:v>58.607601500000001</c:v>
                </c:pt>
                <c:pt idx="5902">
                  <c:v>58.6175335</c:v>
                </c:pt>
                <c:pt idx="5903">
                  <c:v>58.6274655</c:v>
                </c:pt>
                <c:pt idx="5904">
                  <c:v>58.637397499999999</c:v>
                </c:pt>
                <c:pt idx="5905">
                  <c:v>58.647329499999998</c:v>
                </c:pt>
                <c:pt idx="5906">
                  <c:v>58.657261499999997</c:v>
                </c:pt>
                <c:pt idx="5907">
                  <c:v>58.667193500000003</c:v>
                </c:pt>
                <c:pt idx="5908">
                  <c:v>58.677125500000002</c:v>
                </c:pt>
                <c:pt idx="5909">
                  <c:v>58.687057500000002</c:v>
                </c:pt>
                <c:pt idx="5910">
                  <c:v>58.696990499999998</c:v>
                </c:pt>
                <c:pt idx="5911">
                  <c:v>58.706922499999997</c:v>
                </c:pt>
                <c:pt idx="5912">
                  <c:v>58.716854499999997</c:v>
                </c:pt>
                <c:pt idx="5913">
                  <c:v>58.726786500000003</c:v>
                </c:pt>
                <c:pt idx="5914">
                  <c:v>58.736718500000002</c:v>
                </c:pt>
                <c:pt idx="5915">
                  <c:v>58.746650500000001</c:v>
                </c:pt>
                <c:pt idx="5916">
                  <c:v>58.7565825</c:v>
                </c:pt>
                <c:pt idx="5917">
                  <c:v>58.7665145</c:v>
                </c:pt>
                <c:pt idx="5918">
                  <c:v>58.776446499999999</c:v>
                </c:pt>
                <c:pt idx="5919">
                  <c:v>58.786378499999998</c:v>
                </c:pt>
                <c:pt idx="5920">
                  <c:v>58.796310499999997</c:v>
                </c:pt>
                <c:pt idx="5921">
                  <c:v>58.806242500000003</c:v>
                </c:pt>
                <c:pt idx="5922">
                  <c:v>58.816174500000002</c:v>
                </c:pt>
                <c:pt idx="5923">
                  <c:v>58.826106500000002</c:v>
                </c:pt>
                <c:pt idx="5924">
                  <c:v>58.836038500000001</c:v>
                </c:pt>
                <c:pt idx="5925">
                  <c:v>58.8459705</c:v>
                </c:pt>
                <c:pt idx="5926">
                  <c:v>58.855902499999999</c:v>
                </c:pt>
                <c:pt idx="5927">
                  <c:v>58.865834499999998</c:v>
                </c:pt>
                <c:pt idx="5928">
                  <c:v>58.875766499999997</c:v>
                </c:pt>
                <c:pt idx="5929">
                  <c:v>58.885698499999997</c:v>
                </c:pt>
                <c:pt idx="5930">
                  <c:v>58.895630500000003</c:v>
                </c:pt>
                <c:pt idx="5931">
                  <c:v>58.905562500000002</c:v>
                </c:pt>
                <c:pt idx="5932">
                  <c:v>58.915494500000001</c:v>
                </c:pt>
                <c:pt idx="5933">
                  <c:v>58.9254265</c:v>
                </c:pt>
                <c:pt idx="5934">
                  <c:v>58.9353585</c:v>
                </c:pt>
                <c:pt idx="5935">
                  <c:v>58.945290499999999</c:v>
                </c:pt>
                <c:pt idx="5936">
                  <c:v>58.955222499999998</c:v>
                </c:pt>
                <c:pt idx="5937">
                  <c:v>58.965155500000002</c:v>
                </c:pt>
                <c:pt idx="5938">
                  <c:v>58.975087500000001</c:v>
                </c:pt>
                <c:pt idx="5939">
                  <c:v>58.9850195</c:v>
                </c:pt>
                <c:pt idx="5940">
                  <c:v>58.994951499999999</c:v>
                </c:pt>
                <c:pt idx="5941">
                  <c:v>59.004883499999998</c:v>
                </c:pt>
                <c:pt idx="5942">
                  <c:v>59.014815499999997</c:v>
                </c:pt>
                <c:pt idx="5943">
                  <c:v>59.024747499999997</c:v>
                </c:pt>
                <c:pt idx="5944">
                  <c:v>59.034679500000003</c:v>
                </c:pt>
                <c:pt idx="5945">
                  <c:v>59.044611500000002</c:v>
                </c:pt>
                <c:pt idx="5946">
                  <c:v>59.054543500000001</c:v>
                </c:pt>
                <c:pt idx="5947">
                  <c:v>59.0644755</c:v>
                </c:pt>
                <c:pt idx="5948">
                  <c:v>59.0744075</c:v>
                </c:pt>
                <c:pt idx="5949">
                  <c:v>59.084339499999999</c:v>
                </c:pt>
                <c:pt idx="5950">
                  <c:v>59.094271499999998</c:v>
                </c:pt>
                <c:pt idx="5951">
                  <c:v>59.104203499999997</c:v>
                </c:pt>
                <c:pt idx="5952">
                  <c:v>59.114135500000003</c:v>
                </c:pt>
                <c:pt idx="5953">
                  <c:v>59.124067500000002</c:v>
                </c:pt>
                <c:pt idx="5954">
                  <c:v>59.133999500000002</c:v>
                </c:pt>
                <c:pt idx="5955">
                  <c:v>59.143931500000001</c:v>
                </c:pt>
                <c:pt idx="5956">
                  <c:v>59.1538635</c:v>
                </c:pt>
                <c:pt idx="5957">
                  <c:v>59.163795499999999</c:v>
                </c:pt>
                <c:pt idx="5958">
                  <c:v>59.173727499999998</c:v>
                </c:pt>
                <c:pt idx="5959">
                  <c:v>59.183659499999997</c:v>
                </c:pt>
                <c:pt idx="5960">
                  <c:v>59.193591499999997</c:v>
                </c:pt>
                <c:pt idx="5961">
                  <c:v>59.203523500000003</c:v>
                </c:pt>
                <c:pt idx="5962">
                  <c:v>59.213456499999999</c:v>
                </c:pt>
                <c:pt idx="5963">
                  <c:v>59.223388499999999</c:v>
                </c:pt>
                <c:pt idx="5964">
                  <c:v>59.233320499999998</c:v>
                </c:pt>
                <c:pt idx="5965">
                  <c:v>59.243252499999997</c:v>
                </c:pt>
                <c:pt idx="5966">
                  <c:v>59.253184500000003</c:v>
                </c:pt>
                <c:pt idx="5967">
                  <c:v>59.263116500000002</c:v>
                </c:pt>
                <c:pt idx="5968">
                  <c:v>59.273048500000002</c:v>
                </c:pt>
                <c:pt idx="5969">
                  <c:v>59.282980500000001</c:v>
                </c:pt>
                <c:pt idx="5970">
                  <c:v>59.2929125</c:v>
                </c:pt>
                <c:pt idx="5971">
                  <c:v>59.302844499999999</c:v>
                </c:pt>
                <c:pt idx="5972">
                  <c:v>59.312776499999998</c:v>
                </c:pt>
                <c:pt idx="5973">
                  <c:v>59.322708499999997</c:v>
                </c:pt>
                <c:pt idx="5974">
                  <c:v>59.332640499999997</c:v>
                </c:pt>
                <c:pt idx="5975">
                  <c:v>59.342572500000003</c:v>
                </c:pt>
                <c:pt idx="5976">
                  <c:v>59.352504500000002</c:v>
                </c:pt>
                <c:pt idx="5977">
                  <c:v>59.362436500000001</c:v>
                </c:pt>
                <c:pt idx="5978">
                  <c:v>59.3723685</c:v>
                </c:pt>
                <c:pt idx="5979">
                  <c:v>59.382300499999999</c:v>
                </c:pt>
                <c:pt idx="5980">
                  <c:v>59.392232499999999</c:v>
                </c:pt>
                <c:pt idx="5981">
                  <c:v>59.402164499999998</c:v>
                </c:pt>
                <c:pt idx="5982">
                  <c:v>59.412096499999997</c:v>
                </c:pt>
                <c:pt idx="5983">
                  <c:v>59.422028500000003</c:v>
                </c:pt>
                <c:pt idx="5984">
                  <c:v>59.431960500000002</c:v>
                </c:pt>
                <c:pt idx="5985">
                  <c:v>59.441892500000002</c:v>
                </c:pt>
                <c:pt idx="5986">
                  <c:v>59.451824500000001</c:v>
                </c:pt>
                <c:pt idx="5987">
                  <c:v>59.461757499999997</c:v>
                </c:pt>
                <c:pt idx="5988">
                  <c:v>59.471689499999997</c:v>
                </c:pt>
                <c:pt idx="5989">
                  <c:v>59.481621500000003</c:v>
                </c:pt>
                <c:pt idx="5990">
                  <c:v>59.491553500000002</c:v>
                </c:pt>
                <c:pt idx="5991">
                  <c:v>59.501485500000001</c:v>
                </c:pt>
                <c:pt idx="5992">
                  <c:v>59.5114175</c:v>
                </c:pt>
                <c:pt idx="5993">
                  <c:v>59.521350130000002</c:v>
                </c:pt>
                <c:pt idx="5994">
                  <c:v>59.531282130000001</c:v>
                </c:pt>
                <c:pt idx="5995">
                  <c:v>59.54121413</c:v>
                </c:pt>
                <c:pt idx="5996">
                  <c:v>59.551146129999999</c:v>
                </c:pt>
                <c:pt idx="5997">
                  <c:v>59.561078119999998</c:v>
                </c:pt>
                <c:pt idx="5998">
                  <c:v>59.571010129999998</c:v>
                </c:pt>
                <c:pt idx="5999">
                  <c:v>59.580942129999997</c:v>
                </c:pt>
                <c:pt idx="6000">
                  <c:v>59.590874130000003</c:v>
                </c:pt>
                <c:pt idx="6001">
                  <c:v>59.600806130000002</c:v>
                </c:pt>
                <c:pt idx="6002">
                  <c:v>59.610738130000001</c:v>
                </c:pt>
                <c:pt idx="6003">
                  <c:v>59.620670130000001</c:v>
                </c:pt>
                <c:pt idx="6004">
                  <c:v>59.63060213</c:v>
                </c:pt>
                <c:pt idx="6005">
                  <c:v>59.640534129999999</c:v>
                </c:pt>
                <c:pt idx="6006">
                  <c:v>59.650466129999998</c:v>
                </c:pt>
                <c:pt idx="6007">
                  <c:v>59.660398129999997</c:v>
                </c:pt>
                <c:pt idx="6008">
                  <c:v>59.670330130000004</c:v>
                </c:pt>
                <c:pt idx="6009">
                  <c:v>59.680262130000003</c:v>
                </c:pt>
                <c:pt idx="6010">
                  <c:v>59.690194130000002</c:v>
                </c:pt>
                <c:pt idx="6011">
                  <c:v>59.700127129999998</c:v>
                </c:pt>
                <c:pt idx="6012">
                  <c:v>59.710059129999998</c:v>
                </c:pt>
                <c:pt idx="6013">
                  <c:v>59.719991129999997</c:v>
                </c:pt>
                <c:pt idx="6014">
                  <c:v>59.729923130000003</c:v>
                </c:pt>
                <c:pt idx="6015">
                  <c:v>59.739855130000002</c:v>
                </c:pt>
                <c:pt idx="6016">
                  <c:v>59.749787130000001</c:v>
                </c:pt>
                <c:pt idx="6017">
                  <c:v>59.759719130000001</c:v>
                </c:pt>
                <c:pt idx="6018">
                  <c:v>59.76965113</c:v>
                </c:pt>
                <c:pt idx="6019">
                  <c:v>59.779583129999999</c:v>
                </c:pt>
                <c:pt idx="6020">
                  <c:v>59.789515129999998</c:v>
                </c:pt>
                <c:pt idx="6021">
                  <c:v>59.799447129999997</c:v>
                </c:pt>
                <c:pt idx="6022">
                  <c:v>59.809379120000003</c:v>
                </c:pt>
                <c:pt idx="6023">
                  <c:v>59.819311130000003</c:v>
                </c:pt>
                <c:pt idx="6024">
                  <c:v>59.829243130000002</c:v>
                </c:pt>
                <c:pt idx="6025">
                  <c:v>59.839175130000001</c:v>
                </c:pt>
                <c:pt idx="6026">
                  <c:v>59.84910713</c:v>
                </c:pt>
                <c:pt idx="6027">
                  <c:v>59.859039129999999</c:v>
                </c:pt>
                <c:pt idx="6028">
                  <c:v>59.868971129999998</c:v>
                </c:pt>
                <c:pt idx="6029">
                  <c:v>59.878903129999998</c:v>
                </c:pt>
                <c:pt idx="6030">
                  <c:v>59.888835129999997</c:v>
                </c:pt>
                <c:pt idx="6031">
                  <c:v>59.898767130000003</c:v>
                </c:pt>
                <c:pt idx="6032">
                  <c:v>59.908699130000002</c:v>
                </c:pt>
                <c:pt idx="6033">
                  <c:v>59.918631130000001</c:v>
                </c:pt>
                <c:pt idx="6034">
                  <c:v>59.928563130000001</c:v>
                </c:pt>
                <c:pt idx="6035">
                  <c:v>59.938496129999997</c:v>
                </c:pt>
                <c:pt idx="6036">
                  <c:v>59.948428130000003</c:v>
                </c:pt>
                <c:pt idx="6037">
                  <c:v>59.958360130000003</c:v>
                </c:pt>
                <c:pt idx="6038">
                  <c:v>59.968292130000002</c:v>
                </c:pt>
                <c:pt idx="6039">
                  <c:v>59.978224130000001</c:v>
                </c:pt>
                <c:pt idx="6040">
                  <c:v>59.98815613</c:v>
                </c:pt>
                <c:pt idx="6041">
                  <c:v>59.998088129999999</c:v>
                </c:pt>
                <c:pt idx="6042">
                  <c:v>60.008020129999998</c:v>
                </c:pt>
                <c:pt idx="6043">
                  <c:v>60.017952129999998</c:v>
                </c:pt>
                <c:pt idx="6044">
                  <c:v>60.027884129999997</c:v>
                </c:pt>
                <c:pt idx="6045">
                  <c:v>60.037816130000003</c:v>
                </c:pt>
                <c:pt idx="6046">
                  <c:v>60.047748130000002</c:v>
                </c:pt>
                <c:pt idx="6047">
                  <c:v>60.057680130000001</c:v>
                </c:pt>
                <c:pt idx="6048">
                  <c:v>60.06761212</c:v>
                </c:pt>
                <c:pt idx="6049">
                  <c:v>60.07754413</c:v>
                </c:pt>
                <c:pt idx="6050">
                  <c:v>60.087476129999999</c:v>
                </c:pt>
                <c:pt idx="6051">
                  <c:v>60.097408129999998</c:v>
                </c:pt>
                <c:pt idx="6052">
                  <c:v>60.107340129999997</c:v>
                </c:pt>
                <c:pt idx="6053">
                  <c:v>60.117272130000003</c:v>
                </c:pt>
                <c:pt idx="6054">
                  <c:v>60.127204130000003</c:v>
                </c:pt>
                <c:pt idx="6055">
                  <c:v>60.137136130000002</c:v>
                </c:pt>
                <c:pt idx="6056">
                  <c:v>60.147068130000001</c:v>
                </c:pt>
                <c:pt idx="6057">
                  <c:v>60.15700013</c:v>
                </c:pt>
                <c:pt idx="6058">
                  <c:v>60.166932129999999</c:v>
                </c:pt>
                <c:pt idx="6059">
                  <c:v>60.176864129999998</c:v>
                </c:pt>
                <c:pt idx="6060">
                  <c:v>60.186797130000002</c:v>
                </c:pt>
                <c:pt idx="6061">
                  <c:v>60.196729130000001</c:v>
                </c:pt>
                <c:pt idx="6062">
                  <c:v>60.206661130000001</c:v>
                </c:pt>
                <c:pt idx="6063">
                  <c:v>60.21659313</c:v>
                </c:pt>
                <c:pt idx="6064">
                  <c:v>60.226525129999999</c:v>
                </c:pt>
                <c:pt idx="6065">
                  <c:v>60.236457129999998</c:v>
                </c:pt>
                <c:pt idx="6066">
                  <c:v>60.246389129999997</c:v>
                </c:pt>
                <c:pt idx="6067">
                  <c:v>60.256321130000003</c:v>
                </c:pt>
                <c:pt idx="6068">
                  <c:v>60.266253130000003</c:v>
                </c:pt>
                <c:pt idx="6069">
                  <c:v>60.276185130000002</c:v>
                </c:pt>
                <c:pt idx="6070">
                  <c:v>60.286117130000001</c:v>
                </c:pt>
                <c:pt idx="6071">
                  <c:v>60.29604913</c:v>
                </c:pt>
                <c:pt idx="6072">
                  <c:v>60.305981129999999</c:v>
                </c:pt>
                <c:pt idx="6073">
                  <c:v>60.315913119999998</c:v>
                </c:pt>
                <c:pt idx="6074">
                  <c:v>60.325845129999998</c:v>
                </c:pt>
                <c:pt idx="6075">
                  <c:v>60.335777129999997</c:v>
                </c:pt>
                <c:pt idx="6076">
                  <c:v>60.345709130000003</c:v>
                </c:pt>
                <c:pt idx="6077">
                  <c:v>60.355641130000002</c:v>
                </c:pt>
                <c:pt idx="6078">
                  <c:v>60.365573130000001</c:v>
                </c:pt>
                <c:pt idx="6079">
                  <c:v>60.375505130000001</c:v>
                </c:pt>
                <c:pt idx="6080">
                  <c:v>60.38543713</c:v>
                </c:pt>
                <c:pt idx="6081">
                  <c:v>60.395369129999999</c:v>
                </c:pt>
                <c:pt idx="6082">
                  <c:v>60.405301129999998</c:v>
                </c:pt>
                <c:pt idx="6083">
                  <c:v>60.415233129999997</c:v>
                </c:pt>
                <c:pt idx="6084">
                  <c:v>60.425166130000001</c:v>
                </c:pt>
                <c:pt idx="6085">
                  <c:v>60.43509813</c:v>
                </c:pt>
                <c:pt idx="6086">
                  <c:v>60.445030129999999</c:v>
                </c:pt>
                <c:pt idx="6087">
                  <c:v>60.454962129999998</c:v>
                </c:pt>
                <c:pt idx="6088">
                  <c:v>60.464894129999998</c:v>
                </c:pt>
                <c:pt idx="6089">
                  <c:v>60.474826129999997</c:v>
                </c:pt>
                <c:pt idx="6090">
                  <c:v>60.484758130000003</c:v>
                </c:pt>
                <c:pt idx="6091">
                  <c:v>60.494690130000002</c:v>
                </c:pt>
                <c:pt idx="6092">
                  <c:v>60.504622130000001</c:v>
                </c:pt>
                <c:pt idx="6093">
                  <c:v>60.51455413</c:v>
                </c:pt>
                <c:pt idx="6094">
                  <c:v>60.524485630000001</c:v>
                </c:pt>
                <c:pt idx="6095">
                  <c:v>60.53441763</c:v>
                </c:pt>
                <c:pt idx="6096">
                  <c:v>60.544349629999999</c:v>
                </c:pt>
                <c:pt idx="6097">
                  <c:v>60.554281629999998</c:v>
                </c:pt>
                <c:pt idx="6098">
                  <c:v>60.564213629999998</c:v>
                </c:pt>
                <c:pt idx="6099">
                  <c:v>60.574145629999997</c:v>
                </c:pt>
                <c:pt idx="6100">
                  <c:v>60.584077630000003</c:v>
                </c:pt>
                <c:pt idx="6101">
                  <c:v>60.594009630000002</c:v>
                </c:pt>
                <c:pt idx="6102">
                  <c:v>60.603941630000001</c:v>
                </c:pt>
                <c:pt idx="6103">
                  <c:v>60.61387362</c:v>
                </c:pt>
                <c:pt idx="6104">
                  <c:v>60.62380563</c:v>
                </c:pt>
                <c:pt idx="6105">
                  <c:v>60.633737629999999</c:v>
                </c:pt>
                <c:pt idx="6106">
                  <c:v>60.643669629999998</c:v>
                </c:pt>
                <c:pt idx="6107">
                  <c:v>60.653601629999997</c:v>
                </c:pt>
                <c:pt idx="6108">
                  <c:v>60.663533630000003</c:v>
                </c:pt>
                <c:pt idx="6109">
                  <c:v>60.673465630000003</c:v>
                </c:pt>
                <c:pt idx="6110">
                  <c:v>60.683398629999999</c:v>
                </c:pt>
                <c:pt idx="6111">
                  <c:v>60.693330619999998</c:v>
                </c:pt>
                <c:pt idx="6112">
                  <c:v>60.703262629999998</c:v>
                </c:pt>
                <c:pt idx="6113">
                  <c:v>60.713194629999997</c:v>
                </c:pt>
                <c:pt idx="6114">
                  <c:v>60.723126630000003</c:v>
                </c:pt>
                <c:pt idx="6115">
                  <c:v>60.733058630000002</c:v>
                </c:pt>
                <c:pt idx="6116">
                  <c:v>60.742990630000001</c:v>
                </c:pt>
                <c:pt idx="6117">
                  <c:v>60.75292263</c:v>
                </c:pt>
                <c:pt idx="6118">
                  <c:v>60.76285463</c:v>
                </c:pt>
                <c:pt idx="6119">
                  <c:v>60.772786629999999</c:v>
                </c:pt>
                <c:pt idx="6120">
                  <c:v>60.782718629999998</c:v>
                </c:pt>
                <c:pt idx="6121">
                  <c:v>60.792650629999997</c:v>
                </c:pt>
                <c:pt idx="6122">
                  <c:v>60.802582630000003</c:v>
                </c:pt>
                <c:pt idx="6123">
                  <c:v>60.812514630000003</c:v>
                </c:pt>
                <c:pt idx="6124">
                  <c:v>60.822446630000002</c:v>
                </c:pt>
                <c:pt idx="6125">
                  <c:v>60.832378630000001</c:v>
                </c:pt>
                <c:pt idx="6126">
                  <c:v>60.84231063</c:v>
                </c:pt>
                <c:pt idx="6127">
                  <c:v>60.852242629999999</c:v>
                </c:pt>
                <c:pt idx="6128">
                  <c:v>60.862174629999998</c:v>
                </c:pt>
                <c:pt idx="6129">
                  <c:v>60.872106629999998</c:v>
                </c:pt>
                <c:pt idx="6130">
                  <c:v>60.882038629999997</c:v>
                </c:pt>
                <c:pt idx="6131">
                  <c:v>60.891970630000003</c:v>
                </c:pt>
                <c:pt idx="6132">
                  <c:v>60.901902630000002</c:v>
                </c:pt>
                <c:pt idx="6133">
                  <c:v>60.911834630000001</c:v>
                </c:pt>
                <c:pt idx="6134">
                  <c:v>60.92176663</c:v>
                </c:pt>
                <c:pt idx="6135">
                  <c:v>60.93169863</c:v>
                </c:pt>
                <c:pt idx="6136">
                  <c:v>60.941631630000003</c:v>
                </c:pt>
                <c:pt idx="6137">
                  <c:v>60.951563620000002</c:v>
                </c:pt>
                <c:pt idx="6138">
                  <c:v>60.961495630000002</c:v>
                </c:pt>
                <c:pt idx="6139">
                  <c:v>60.971427630000001</c:v>
                </c:pt>
                <c:pt idx="6140">
                  <c:v>60.98135963</c:v>
                </c:pt>
                <c:pt idx="6141">
                  <c:v>60.991291629999999</c:v>
                </c:pt>
                <c:pt idx="6142">
                  <c:v>61.001223629999998</c:v>
                </c:pt>
                <c:pt idx="6143">
                  <c:v>61.011155629999998</c:v>
                </c:pt>
                <c:pt idx="6144">
                  <c:v>61.021087629999997</c:v>
                </c:pt>
                <c:pt idx="6145">
                  <c:v>61.031019630000003</c:v>
                </c:pt>
                <c:pt idx="6146">
                  <c:v>61.040951630000002</c:v>
                </c:pt>
                <c:pt idx="6147">
                  <c:v>61.050883630000001</c:v>
                </c:pt>
                <c:pt idx="6148">
                  <c:v>61.06081563</c:v>
                </c:pt>
                <c:pt idx="6149">
                  <c:v>61.07074763</c:v>
                </c:pt>
                <c:pt idx="6150">
                  <c:v>61.080679629999999</c:v>
                </c:pt>
                <c:pt idx="6151">
                  <c:v>61.090611629999998</c:v>
                </c:pt>
                <c:pt idx="6152">
                  <c:v>61.100543629999997</c:v>
                </c:pt>
                <c:pt idx="6153">
                  <c:v>61.110475630000003</c:v>
                </c:pt>
                <c:pt idx="6154">
                  <c:v>61.120407620000002</c:v>
                </c:pt>
                <c:pt idx="6155">
                  <c:v>61.130339630000002</c:v>
                </c:pt>
                <c:pt idx="6156">
                  <c:v>61.140271630000001</c:v>
                </c:pt>
                <c:pt idx="6157">
                  <c:v>61.15020363</c:v>
                </c:pt>
                <c:pt idx="6158">
                  <c:v>61.160135629999999</c:v>
                </c:pt>
                <c:pt idx="6159">
                  <c:v>61.170067629999998</c:v>
                </c:pt>
                <c:pt idx="6160">
                  <c:v>61.179999629999998</c:v>
                </c:pt>
                <c:pt idx="6161">
                  <c:v>61.189931629999997</c:v>
                </c:pt>
                <c:pt idx="6162">
                  <c:v>61.199863630000003</c:v>
                </c:pt>
                <c:pt idx="6163">
                  <c:v>61.20979663</c:v>
                </c:pt>
                <c:pt idx="6164">
                  <c:v>61.219728629999999</c:v>
                </c:pt>
                <c:pt idx="6165">
                  <c:v>61.229660629999998</c:v>
                </c:pt>
                <c:pt idx="6166">
                  <c:v>61.239592629999997</c:v>
                </c:pt>
                <c:pt idx="6167">
                  <c:v>61.249524630000003</c:v>
                </c:pt>
                <c:pt idx="6168">
                  <c:v>61.259456630000003</c:v>
                </c:pt>
                <c:pt idx="6169">
                  <c:v>61.269388630000002</c:v>
                </c:pt>
                <c:pt idx="6170">
                  <c:v>61.279320630000001</c:v>
                </c:pt>
                <c:pt idx="6171">
                  <c:v>61.28925263</c:v>
                </c:pt>
                <c:pt idx="6172">
                  <c:v>61.299184629999999</c:v>
                </c:pt>
                <c:pt idx="6173">
                  <c:v>61.309116629999998</c:v>
                </c:pt>
                <c:pt idx="6174">
                  <c:v>61.319048629999998</c:v>
                </c:pt>
                <c:pt idx="6175">
                  <c:v>61.328980629999997</c:v>
                </c:pt>
                <c:pt idx="6176">
                  <c:v>61.338912630000003</c:v>
                </c:pt>
                <c:pt idx="6177">
                  <c:v>61.348844630000002</c:v>
                </c:pt>
                <c:pt idx="6178">
                  <c:v>61.358776630000001</c:v>
                </c:pt>
                <c:pt idx="6179">
                  <c:v>61.36870863</c:v>
                </c:pt>
                <c:pt idx="6180">
                  <c:v>61.37864063</c:v>
                </c:pt>
                <c:pt idx="6181">
                  <c:v>61.388572629999999</c:v>
                </c:pt>
                <c:pt idx="6182">
                  <c:v>61.398504629999998</c:v>
                </c:pt>
                <c:pt idx="6183">
                  <c:v>61.408436629999997</c:v>
                </c:pt>
                <c:pt idx="6184">
                  <c:v>61.418368630000003</c:v>
                </c:pt>
                <c:pt idx="6185">
                  <c:v>61.428300630000003</c:v>
                </c:pt>
                <c:pt idx="6186">
                  <c:v>61.438232630000002</c:v>
                </c:pt>
                <c:pt idx="6187">
                  <c:v>61.448164630000001</c:v>
                </c:pt>
                <c:pt idx="6188">
                  <c:v>61.45809663</c:v>
                </c:pt>
                <c:pt idx="6189">
                  <c:v>61.468028629999999</c:v>
                </c:pt>
                <c:pt idx="6190">
                  <c:v>61.477961630000003</c:v>
                </c:pt>
                <c:pt idx="6191">
                  <c:v>61.487893630000002</c:v>
                </c:pt>
                <c:pt idx="6192">
                  <c:v>61.497825630000001</c:v>
                </c:pt>
                <c:pt idx="6193">
                  <c:v>61.50775763</c:v>
                </c:pt>
                <c:pt idx="6194">
                  <c:v>61.51768963</c:v>
                </c:pt>
                <c:pt idx="6195">
                  <c:v>61.527622129999997</c:v>
                </c:pt>
                <c:pt idx="6196">
                  <c:v>61.537554129999997</c:v>
                </c:pt>
                <c:pt idx="6197">
                  <c:v>61.547486130000003</c:v>
                </c:pt>
                <c:pt idx="6198">
                  <c:v>61.557418130000002</c:v>
                </c:pt>
                <c:pt idx="6199">
                  <c:v>61.567350130000001</c:v>
                </c:pt>
                <c:pt idx="6200">
                  <c:v>61.57728213</c:v>
                </c:pt>
                <c:pt idx="6201">
                  <c:v>61.58721413</c:v>
                </c:pt>
                <c:pt idx="6202">
                  <c:v>61.597146129999999</c:v>
                </c:pt>
                <c:pt idx="6203">
                  <c:v>61.607078129999998</c:v>
                </c:pt>
                <c:pt idx="6204">
                  <c:v>61.617010129999997</c:v>
                </c:pt>
                <c:pt idx="6205">
                  <c:v>61.626942130000003</c:v>
                </c:pt>
                <c:pt idx="6206">
                  <c:v>61.636874130000002</c:v>
                </c:pt>
                <c:pt idx="6207">
                  <c:v>61.646806130000002</c:v>
                </c:pt>
                <c:pt idx="6208">
                  <c:v>61.656738130000001</c:v>
                </c:pt>
                <c:pt idx="6209">
                  <c:v>61.66667013</c:v>
                </c:pt>
                <c:pt idx="6210">
                  <c:v>61.676602129999999</c:v>
                </c:pt>
                <c:pt idx="6211">
                  <c:v>61.686534129999998</c:v>
                </c:pt>
                <c:pt idx="6212">
                  <c:v>61.696466129999997</c:v>
                </c:pt>
                <c:pt idx="6213">
                  <c:v>61.706398129999997</c:v>
                </c:pt>
                <c:pt idx="6214">
                  <c:v>61.716330130000003</c:v>
                </c:pt>
                <c:pt idx="6215">
                  <c:v>61.726262130000002</c:v>
                </c:pt>
                <c:pt idx="6216">
                  <c:v>61.736194130000001</c:v>
                </c:pt>
                <c:pt idx="6217">
                  <c:v>61.74612613</c:v>
                </c:pt>
                <c:pt idx="6218">
                  <c:v>61.756059129999997</c:v>
                </c:pt>
                <c:pt idx="6219">
                  <c:v>61.765991130000003</c:v>
                </c:pt>
                <c:pt idx="6220">
                  <c:v>61.775923130000002</c:v>
                </c:pt>
                <c:pt idx="6221">
                  <c:v>61.785855130000002</c:v>
                </c:pt>
                <c:pt idx="6222">
                  <c:v>61.795787130000001</c:v>
                </c:pt>
                <c:pt idx="6223">
                  <c:v>61.80571913</c:v>
                </c:pt>
                <c:pt idx="6224">
                  <c:v>61.815651129999999</c:v>
                </c:pt>
                <c:pt idx="6225">
                  <c:v>61.825583129999998</c:v>
                </c:pt>
                <c:pt idx="6226">
                  <c:v>61.835515119999997</c:v>
                </c:pt>
                <c:pt idx="6227">
                  <c:v>61.845447129999997</c:v>
                </c:pt>
                <c:pt idx="6228">
                  <c:v>61.855379130000003</c:v>
                </c:pt>
                <c:pt idx="6229">
                  <c:v>61.865311130000002</c:v>
                </c:pt>
                <c:pt idx="6230">
                  <c:v>61.875243130000001</c:v>
                </c:pt>
                <c:pt idx="6231">
                  <c:v>61.88517513</c:v>
                </c:pt>
                <c:pt idx="6232">
                  <c:v>61.89510713</c:v>
                </c:pt>
                <c:pt idx="6233">
                  <c:v>61.905039129999999</c:v>
                </c:pt>
                <c:pt idx="6234">
                  <c:v>61.914971129999998</c:v>
                </c:pt>
                <c:pt idx="6235">
                  <c:v>61.924903129999997</c:v>
                </c:pt>
                <c:pt idx="6236">
                  <c:v>61.934835130000003</c:v>
                </c:pt>
                <c:pt idx="6237">
                  <c:v>61.944767130000002</c:v>
                </c:pt>
                <c:pt idx="6238">
                  <c:v>61.954699130000002</c:v>
                </c:pt>
                <c:pt idx="6239">
                  <c:v>61.964631130000001</c:v>
                </c:pt>
                <c:pt idx="6240">
                  <c:v>61.97456313</c:v>
                </c:pt>
                <c:pt idx="6241">
                  <c:v>61.984495129999999</c:v>
                </c:pt>
                <c:pt idx="6242">
                  <c:v>61.994427129999998</c:v>
                </c:pt>
                <c:pt idx="6243">
                  <c:v>62.004359119999997</c:v>
                </c:pt>
                <c:pt idx="6244">
                  <c:v>62.014291129999997</c:v>
                </c:pt>
                <c:pt idx="6245">
                  <c:v>62.024223130000003</c:v>
                </c:pt>
                <c:pt idx="6246">
                  <c:v>62.03415613</c:v>
                </c:pt>
                <c:pt idx="6247">
                  <c:v>62.044088129999999</c:v>
                </c:pt>
                <c:pt idx="6248">
                  <c:v>62.054020129999998</c:v>
                </c:pt>
                <c:pt idx="6249">
                  <c:v>62.063952129999997</c:v>
                </c:pt>
                <c:pt idx="6250">
                  <c:v>62.073884130000003</c:v>
                </c:pt>
                <c:pt idx="6251">
                  <c:v>62.083816120000002</c:v>
                </c:pt>
                <c:pt idx="6252">
                  <c:v>62.093748130000002</c:v>
                </c:pt>
                <c:pt idx="6253">
                  <c:v>62.103680130000001</c:v>
                </c:pt>
                <c:pt idx="6254">
                  <c:v>62.11361213</c:v>
                </c:pt>
                <c:pt idx="6255">
                  <c:v>62.123544129999999</c:v>
                </c:pt>
                <c:pt idx="6256">
                  <c:v>62.133476129999998</c:v>
                </c:pt>
                <c:pt idx="6257">
                  <c:v>62.143408129999997</c:v>
                </c:pt>
                <c:pt idx="6258">
                  <c:v>62.153340129999997</c:v>
                </c:pt>
                <c:pt idx="6259">
                  <c:v>62.163272130000003</c:v>
                </c:pt>
                <c:pt idx="6260">
                  <c:v>62.173204130000002</c:v>
                </c:pt>
                <c:pt idx="6261">
                  <c:v>62.183136130000001</c:v>
                </c:pt>
                <c:pt idx="6262">
                  <c:v>62.19306813</c:v>
                </c:pt>
                <c:pt idx="6263">
                  <c:v>62.20300013</c:v>
                </c:pt>
                <c:pt idx="6264">
                  <c:v>62.212932129999999</c:v>
                </c:pt>
                <c:pt idx="6265">
                  <c:v>62.222864129999998</c:v>
                </c:pt>
                <c:pt idx="6266">
                  <c:v>62.232796129999997</c:v>
                </c:pt>
                <c:pt idx="6267">
                  <c:v>62.242728130000003</c:v>
                </c:pt>
                <c:pt idx="6268">
                  <c:v>62.252660130000002</c:v>
                </c:pt>
                <c:pt idx="6269">
                  <c:v>62.262592130000002</c:v>
                </c:pt>
                <c:pt idx="6270">
                  <c:v>62.272524130000001</c:v>
                </c:pt>
                <c:pt idx="6271">
                  <c:v>62.28245613</c:v>
                </c:pt>
                <c:pt idx="6272">
                  <c:v>62.292388129999999</c:v>
                </c:pt>
                <c:pt idx="6273">
                  <c:v>62.302320129999998</c:v>
                </c:pt>
                <c:pt idx="6274">
                  <c:v>62.312252129999997</c:v>
                </c:pt>
                <c:pt idx="6275">
                  <c:v>62.322184129999997</c:v>
                </c:pt>
                <c:pt idx="6276">
                  <c:v>62.332116130000003</c:v>
                </c:pt>
                <c:pt idx="6277">
                  <c:v>62.342049119999999</c:v>
                </c:pt>
                <c:pt idx="6278">
                  <c:v>62.351981129999999</c:v>
                </c:pt>
                <c:pt idx="6279">
                  <c:v>62.361913129999998</c:v>
                </c:pt>
                <c:pt idx="6280">
                  <c:v>62.371845129999997</c:v>
                </c:pt>
                <c:pt idx="6281">
                  <c:v>62.381777130000003</c:v>
                </c:pt>
                <c:pt idx="6282">
                  <c:v>62.391709130000002</c:v>
                </c:pt>
                <c:pt idx="6283">
                  <c:v>62.401641130000002</c:v>
                </c:pt>
                <c:pt idx="6284">
                  <c:v>62.411573130000001</c:v>
                </c:pt>
                <c:pt idx="6285">
                  <c:v>62.42150513</c:v>
                </c:pt>
                <c:pt idx="6286">
                  <c:v>62.431437129999999</c:v>
                </c:pt>
                <c:pt idx="6287">
                  <c:v>62.441369129999998</c:v>
                </c:pt>
                <c:pt idx="6288">
                  <c:v>62.451301129999997</c:v>
                </c:pt>
                <c:pt idx="6289">
                  <c:v>62.461233129999997</c:v>
                </c:pt>
                <c:pt idx="6290">
                  <c:v>62.471165130000003</c:v>
                </c:pt>
                <c:pt idx="6291">
                  <c:v>62.481097130000002</c:v>
                </c:pt>
                <c:pt idx="6292">
                  <c:v>62.491029130000001</c:v>
                </c:pt>
                <c:pt idx="6293">
                  <c:v>62.50096113</c:v>
                </c:pt>
                <c:pt idx="6294">
                  <c:v>62.510893119999999</c:v>
                </c:pt>
                <c:pt idx="6295">
                  <c:v>62.520824920000003</c:v>
                </c:pt>
                <c:pt idx="6296">
                  <c:v>62.530756920000002</c:v>
                </c:pt>
                <c:pt idx="6297">
                  <c:v>62.540688920000001</c:v>
                </c:pt>
                <c:pt idx="6298">
                  <c:v>62.55062092</c:v>
                </c:pt>
                <c:pt idx="6299">
                  <c:v>62.560552919999999</c:v>
                </c:pt>
                <c:pt idx="6300">
                  <c:v>62.570484919999998</c:v>
                </c:pt>
                <c:pt idx="6301">
                  <c:v>62.580416919999998</c:v>
                </c:pt>
                <c:pt idx="6302">
                  <c:v>62.590348919999997</c:v>
                </c:pt>
                <c:pt idx="6303">
                  <c:v>62.600280920000003</c:v>
                </c:pt>
                <c:pt idx="6304">
                  <c:v>62.610212920000002</c:v>
                </c:pt>
                <c:pt idx="6305">
                  <c:v>62.620145919999999</c:v>
                </c:pt>
                <c:pt idx="6306">
                  <c:v>62.630077919999998</c:v>
                </c:pt>
                <c:pt idx="6307">
                  <c:v>62.640009919999997</c:v>
                </c:pt>
                <c:pt idx="6308">
                  <c:v>62.649941920000003</c:v>
                </c:pt>
                <c:pt idx="6309">
                  <c:v>62.659873920000003</c:v>
                </c:pt>
                <c:pt idx="6310">
                  <c:v>62.669805920000002</c:v>
                </c:pt>
                <c:pt idx="6311">
                  <c:v>62.679737920000001</c:v>
                </c:pt>
                <c:pt idx="6312">
                  <c:v>62.68966992</c:v>
                </c:pt>
                <c:pt idx="6313">
                  <c:v>62.699601919999999</c:v>
                </c:pt>
                <c:pt idx="6314">
                  <c:v>62.709533919999998</c:v>
                </c:pt>
                <c:pt idx="6315">
                  <c:v>62.719465919999998</c:v>
                </c:pt>
                <c:pt idx="6316">
                  <c:v>62.729397919999997</c:v>
                </c:pt>
                <c:pt idx="6317">
                  <c:v>62.739329920000003</c:v>
                </c:pt>
                <c:pt idx="6318">
                  <c:v>62.749261920000002</c:v>
                </c:pt>
                <c:pt idx="6319">
                  <c:v>62.759193920000001</c:v>
                </c:pt>
                <c:pt idx="6320">
                  <c:v>62.76912592</c:v>
                </c:pt>
                <c:pt idx="6321">
                  <c:v>62.77905792</c:v>
                </c:pt>
                <c:pt idx="6322">
                  <c:v>62.788989919999999</c:v>
                </c:pt>
                <c:pt idx="6323">
                  <c:v>62.798921919999998</c:v>
                </c:pt>
                <c:pt idx="6324">
                  <c:v>62.808853919999997</c:v>
                </c:pt>
                <c:pt idx="6325">
                  <c:v>62.818785920000003</c:v>
                </c:pt>
                <c:pt idx="6326">
                  <c:v>62.828717920000003</c:v>
                </c:pt>
                <c:pt idx="6327">
                  <c:v>62.838649920000002</c:v>
                </c:pt>
                <c:pt idx="6328">
                  <c:v>62.848581920000001</c:v>
                </c:pt>
                <c:pt idx="6329">
                  <c:v>62.85851392</c:v>
                </c:pt>
                <c:pt idx="6330">
                  <c:v>62.868445919999999</c:v>
                </c:pt>
                <c:pt idx="6331">
                  <c:v>62.878377919999998</c:v>
                </c:pt>
                <c:pt idx="6332">
                  <c:v>62.888309919999998</c:v>
                </c:pt>
                <c:pt idx="6333">
                  <c:v>62.898241919999997</c:v>
                </c:pt>
                <c:pt idx="6334">
                  <c:v>62.908173920000003</c:v>
                </c:pt>
                <c:pt idx="6335">
                  <c:v>62.918105920000002</c:v>
                </c:pt>
                <c:pt idx="6336">
                  <c:v>62.928038919999999</c:v>
                </c:pt>
                <c:pt idx="6337">
                  <c:v>62.937970919999998</c:v>
                </c:pt>
                <c:pt idx="6338">
                  <c:v>62.947902919999997</c:v>
                </c:pt>
                <c:pt idx="6339">
                  <c:v>62.957834920000003</c:v>
                </c:pt>
                <c:pt idx="6340">
                  <c:v>62.967766920000003</c:v>
                </c:pt>
                <c:pt idx="6341">
                  <c:v>62.977698920000002</c:v>
                </c:pt>
                <c:pt idx="6342">
                  <c:v>62.987630920000001</c:v>
                </c:pt>
                <c:pt idx="6343">
                  <c:v>62.99756292</c:v>
                </c:pt>
                <c:pt idx="6344">
                  <c:v>63.007494919999999</c:v>
                </c:pt>
                <c:pt idx="6345">
                  <c:v>63.017426919999998</c:v>
                </c:pt>
                <c:pt idx="6346">
                  <c:v>63.027358919999998</c:v>
                </c:pt>
                <c:pt idx="6347">
                  <c:v>63.037290919999997</c:v>
                </c:pt>
                <c:pt idx="6348">
                  <c:v>63.047222920000003</c:v>
                </c:pt>
                <c:pt idx="6349">
                  <c:v>63.057154920000002</c:v>
                </c:pt>
                <c:pt idx="6350">
                  <c:v>63.067086920000001</c:v>
                </c:pt>
                <c:pt idx="6351">
                  <c:v>63.07701892</c:v>
                </c:pt>
                <c:pt idx="6352">
                  <c:v>63.08695092</c:v>
                </c:pt>
                <c:pt idx="6353">
                  <c:v>63.096882919999999</c:v>
                </c:pt>
                <c:pt idx="6354">
                  <c:v>63.106814919999998</c:v>
                </c:pt>
                <c:pt idx="6355">
                  <c:v>63.116746919999997</c:v>
                </c:pt>
                <c:pt idx="6356">
                  <c:v>63.126678920000003</c:v>
                </c:pt>
                <c:pt idx="6357">
                  <c:v>63.136610920000003</c:v>
                </c:pt>
                <c:pt idx="6358">
                  <c:v>63.146542920000002</c:v>
                </c:pt>
                <c:pt idx="6359">
                  <c:v>63.156474920000001</c:v>
                </c:pt>
                <c:pt idx="6360">
                  <c:v>63.16640692</c:v>
                </c:pt>
                <c:pt idx="6361">
                  <c:v>63.176338919999999</c:v>
                </c:pt>
                <c:pt idx="6362">
                  <c:v>63.186270919999998</c:v>
                </c:pt>
                <c:pt idx="6363">
                  <c:v>63.196202919999998</c:v>
                </c:pt>
                <c:pt idx="6364">
                  <c:v>63.206134919999997</c:v>
                </c:pt>
                <c:pt idx="6365">
                  <c:v>63.216066920000003</c:v>
                </c:pt>
                <c:pt idx="6366">
                  <c:v>63.22599992</c:v>
                </c:pt>
                <c:pt idx="6367">
                  <c:v>63.235931919999999</c:v>
                </c:pt>
                <c:pt idx="6368">
                  <c:v>63.245863919999998</c:v>
                </c:pt>
                <c:pt idx="6369">
                  <c:v>63.255795919999997</c:v>
                </c:pt>
                <c:pt idx="6370">
                  <c:v>63.265727920000003</c:v>
                </c:pt>
                <c:pt idx="6371">
                  <c:v>63.275659920000003</c:v>
                </c:pt>
                <c:pt idx="6372">
                  <c:v>63.285591920000002</c:v>
                </c:pt>
                <c:pt idx="6373">
                  <c:v>63.295523920000001</c:v>
                </c:pt>
                <c:pt idx="6374">
                  <c:v>63.30545592</c:v>
                </c:pt>
                <c:pt idx="6375">
                  <c:v>63.315387919999999</c:v>
                </c:pt>
                <c:pt idx="6376">
                  <c:v>63.325319919999998</c:v>
                </c:pt>
                <c:pt idx="6377">
                  <c:v>63.335251919999997</c:v>
                </c:pt>
                <c:pt idx="6378">
                  <c:v>63.345183919999997</c:v>
                </c:pt>
                <c:pt idx="6379">
                  <c:v>63.355115920000003</c:v>
                </c:pt>
                <c:pt idx="6380">
                  <c:v>63.365047920000002</c:v>
                </c:pt>
                <c:pt idx="6381">
                  <c:v>63.374979920000001</c:v>
                </c:pt>
                <c:pt idx="6382">
                  <c:v>63.38491192</c:v>
                </c:pt>
                <c:pt idx="6383">
                  <c:v>63.39484392</c:v>
                </c:pt>
                <c:pt idx="6384">
                  <c:v>63.404775919999999</c:v>
                </c:pt>
                <c:pt idx="6385">
                  <c:v>63.414707919999998</c:v>
                </c:pt>
                <c:pt idx="6386">
                  <c:v>63.424639919999997</c:v>
                </c:pt>
                <c:pt idx="6387">
                  <c:v>63.434571920000003</c:v>
                </c:pt>
                <c:pt idx="6388">
                  <c:v>63.444503920000002</c:v>
                </c:pt>
                <c:pt idx="6389">
                  <c:v>63.454435920000002</c:v>
                </c:pt>
                <c:pt idx="6390">
                  <c:v>63.464367920000001</c:v>
                </c:pt>
                <c:pt idx="6391">
                  <c:v>63.47429992</c:v>
                </c:pt>
                <c:pt idx="6392">
                  <c:v>63.484231919999999</c:v>
                </c:pt>
                <c:pt idx="6393">
                  <c:v>63.494163919999998</c:v>
                </c:pt>
                <c:pt idx="6394">
                  <c:v>63.504095919999997</c:v>
                </c:pt>
                <c:pt idx="6395">
                  <c:v>63.514027919999997</c:v>
                </c:pt>
                <c:pt idx="6396">
                  <c:v>63.52395963</c:v>
                </c:pt>
                <c:pt idx="6397">
                  <c:v>63.533891629999999</c:v>
                </c:pt>
                <c:pt idx="6398">
                  <c:v>63.543823629999999</c:v>
                </c:pt>
                <c:pt idx="6399">
                  <c:v>63.553756630000002</c:v>
                </c:pt>
                <c:pt idx="6400">
                  <c:v>63.563688620000001</c:v>
                </c:pt>
                <c:pt idx="6401">
                  <c:v>63.573620630000001</c:v>
                </c:pt>
                <c:pt idx="6402">
                  <c:v>63.58355263</c:v>
                </c:pt>
                <c:pt idx="6403">
                  <c:v>63.593484629999999</c:v>
                </c:pt>
                <c:pt idx="6404">
                  <c:v>63.603416629999998</c:v>
                </c:pt>
                <c:pt idx="6405">
                  <c:v>63.613348629999997</c:v>
                </c:pt>
                <c:pt idx="6406">
                  <c:v>63.623280629999996</c:v>
                </c:pt>
                <c:pt idx="6407">
                  <c:v>63.633212630000003</c:v>
                </c:pt>
                <c:pt idx="6408">
                  <c:v>63.643144630000002</c:v>
                </c:pt>
                <c:pt idx="6409">
                  <c:v>63.653076630000001</c:v>
                </c:pt>
                <c:pt idx="6410">
                  <c:v>63.66300863</c:v>
                </c:pt>
                <c:pt idx="6411">
                  <c:v>63.672940629999999</c:v>
                </c:pt>
                <c:pt idx="6412">
                  <c:v>63.682872629999999</c:v>
                </c:pt>
                <c:pt idx="6413">
                  <c:v>63.692804629999998</c:v>
                </c:pt>
                <c:pt idx="6414">
                  <c:v>63.702736629999997</c:v>
                </c:pt>
                <c:pt idx="6415">
                  <c:v>63.712668630000003</c:v>
                </c:pt>
                <c:pt idx="6416">
                  <c:v>63.722600630000002</c:v>
                </c:pt>
                <c:pt idx="6417">
                  <c:v>63.732532630000001</c:v>
                </c:pt>
                <c:pt idx="6418">
                  <c:v>63.742464630000001</c:v>
                </c:pt>
                <c:pt idx="6419">
                  <c:v>63.75239663</c:v>
                </c:pt>
                <c:pt idx="6420">
                  <c:v>63.762328629999999</c:v>
                </c:pt>
                <c:pt idx="6421">
                  <c:v>63.772260629999998</c:v>
                </c:pt>
                <c:pt idx="6422">
                  <c:v>63.782192629999997</c:v>
                </c:pt>
                <c:pt idx="6423">
                  <c:v>63.792124630000004</c:v>
                </c:pt>
                <c:pt idx="6424">
                  <c:v>63.80205763</c:v>
                </c:pt>
                <c:pt idx="6425">
                  <c:v>63.811989629999999</c:v>
                </c:pt>
                <c:pt idx="6426">
                  <c:v>63.821921629999999</c:v>
                </c:pt>
                <c:pt idx="6427">
                  <c:v>63.831853629999998</c:v>
                </c:pt>
                <c:pt idx="6428">
                  <c:v>63.841785629999997</c:v>
                </c:pt>
                <c:pt idx="6429">
                  <c:v>63.851717630000003</c:v>
                </c:pt>
                <c:pt idx="6430">
                  <c:v>63.861649630000002</c:v>
                </c:pt>
                <c:pt idx="6431">
                  <c:v>63.871581630000001</c:v>
                </c:pt>
                <c:pt idx="6432">
                  <c:v>63.881513630000001</c:v>
                </c:pt>
                <c:pt idx="6433">
                  <c:v>63.89144563</c:v>
                </c:pt>
                <c:pt idx="6434">
                  <c:v>63.901377629999999</c:v>
                </c:pt>
                <c:pt idx="6435">
                  <c:v>63.911309629999998</c:v>
                </c:pt>
                <c:pt idx="6436">
                  <c:v>63.921241629999997</c:v>
                </c:pt>
                <c:pt idx="6437">
                  <c:v>63.931173630000004</c:v>
                </c:pt>
                <c:pt idx="6438">
                  <c:v>63.941105630000003</c:v>
                </c:pt>
                <c:pt idx="6439">
                  <c:v>63.951037630000002</c:v>
                </c:pt>
                <c:pt idx="6440">
                  <c:v>63.960969630000001</c:v>
                </c:pt>
                <c:pt idx="6441">
                  <c:v>63.97090163</c:v>
                </c:pt>
                <c:pt idx="6442">
                  <c:v>63.980833629999999</c:v>
                </c:pt>
                <c:pt idx="6443">
                  <c:v>63.990766630000003</c:v>
                </c:pt>
                <c:pt idx="6444">
                  <c:v>64.000698630000002</c:v>
                </c:pt>
                <c:pt idx="6445">
                  <c:v>64.010630629999994</c:v>
                </c:pt>
                <c:pt idx="6446">
                  <c:v>64.020562630000001</c:v>
                </c:pt>
                <c:pt idx="6447">
                  <c:v>64.030494630000007</c:v>
                </c:pt>
                <c:pt idx="6448">
                  <c:v>64.040426629999999</c:v>
                </c:pt>
                <c:pt idx="6449">
                  <c:v>64.050358630000005</c:v>
                </c:pt>
                <c:pt idx="6450">
                  <c:v>64.060290629999997</c:v>
                </c:pt>
                <c:pt idx="6451">
                  <c:v>64.070222619999996</c:v>
                </c:pt>
                <c:pt idx="6452">
                  <c:v>64.080154629999996</c:v>
                </c:pt>
                <c:pt idx="6453">
                  <c:v>64.090086630000002</c:v>
                </c:pt>
                <c:pt idx="6454">
                  <c:v>64.100018629999994</c:v>
                </c:pt>
                <c:pt idx="6455">
                  <c:v>64.10995063</c:v>
                </c:pt>
                <c:pt idx="6456">
                  <c:v>64.119882630000006</c:v>
                </c:pt>
                <c:pt idx="6457">
                  <c:v>64.129814629999998</c:v>
                </c:pt>
                <c:pt idx="6458">
                  <c:v>64.139746630000005</c:v>
                </c:pt>
                <c:pt idx="6459">
                  <c:v>64.149679620000001</c:v>
                </c:pt>
                <c:pt idx="6460">
                  <c:v>64.159611630000001</c:v>
                </c:pt>
                <c:pt idx="6461">
                  <c:v>64.169543630000007</c:v>
                </c:pt>
                <c:pt idx="6462">
                  <c:v>64.179475629999999</c:v>
                </c:pt>
                <c:pt idx="6463">
                  <c:v>64.189407630000005</c:v>
                </c:pt>
                <c:pt idx="6464">
                  <c:v>64.199339629999997</c:v>
                </c:pt>
                <c:pt idx="6465">
                  <c:v>64.209271630000003</c:v>
                </c:pt>
                <c:pt idx="6466">
                  <c:v>64.219203629999996</c:v>
                </c:pt>
                <c:pt idx="6467">
                  <c:v>64.229135630000002</c:v>
                </c:pt>
                <c:pt idx="6468">
                  <c:v>64.239067629999994</c:v>
                </c:pt>
                <c:pt idx="6469">
                  <c:v>64.24899963</c:v>
                </c:pt>
                <c:pt idx="6470">
                  <c:v>64.258931630000006</c:v>
                </c:pt>
                <c:pt idx="6471">
                  <c:v>64.268864629999996</c:v>
                </c:pt>
                <c:pt idx="6472">
                  <c:v>64.278796630000002</c:v>
                </c:pt>
                <c:pt idx="6473">
                  <c:v>64.288728629999994</c:v>
                </c:pt>
                <c:pt idx="6474">
                  <c:v>64.298660630000001</c:v>
                </c:pt>
                <c:pt idx="6475">
                  <c:v>64.308592630000007</c:v>
                </c:pt>
                <c:pt idx="6476">
                  <c:v>64.318524629999999</c:v>
                </c:pt>
                <c:pt idx="6477">
                  <c:v>64.328456630000005</c:v>
                </c:pt>
                <c:pt idx="6478">
                  <c:v>64.338388629999997</c:v>
                </c:pt>
                <c:pt idx="6479">
                  <c:v>64.348320630000003</c:v>
                </c:pt>
                <c:pt idx="6480">
                  <c:v>64.358252629999996</c:v>
                </c:pt>
                <c:pt idx="6481">
                  <c:v>64.368184630000002</c:v>
                </c:pt>
                <c:pt idx="6482">
                  <c:v>64.378117630000006</c:v>
                </c:pt>
                <c:pt idx="6483">
                  <c:v>64.388049629999998</c:v>
                </c:pt>
                <c:pt idx="6484">
                  <c:v>64.397981630000004</c:v>
                </c:pt>
                <c:pt idx="6485">
                  <c:v>64.407913629999996</c:v>
                </c:pt>
                <c:pt idx="6486">
                  <c:v>64.417845630000002</c:v>
                </c:pt>
                <c:pt idx="6487">
                  <c:v>64.427777629999994</c:v>
                </c:pt>
                <c:pt idx="6488">
                  <c:v>64.437709630000001</c:v>
                </c:pt>
                <c:pt idx="6489">
                  <c:v>64.447641630000007</c:v>
                </c:pt>
                <c:pt idx="6490">
                  <c:v>64.457573629999999</c:v>
                </c:pt>
                <c:pt idx="6491">
                  <c:v>64.467505630000005</c:v>
                </c:pt>
                <c:pt idx="6492">
                  <c:v>64.477437629999997</c:v>
                </c:pt>
                <c:pt idx="6493">
                  <c:v>64.487370630000001</c:v>
                </c:pt>
                <c:pt idx="6494">
                  <c:v>64.497302629999993</c:v>
                </c:pt>
                <c:pt idx="6495">
                  <c:v>64.507234629999999</c:v>
                </c:pt>
                <c:pt idx="6496">
                  <c:v>64.517166630000006</c:v>
                </c:pt>
                <c:pt idx="6497">
                  <c:v>64.527099250000006</c:v>
                </c:pt>
                <c:pt idx="6498">
                  <c:v>64.537031249999998</c:v>
                </c:pt>
                <c:pt idx="6499">
                  <c:v>64.546963250000005</c:v>
                </c:pt>
                <c:pt idx="6500">
                  <c:v>64.556895249999997</c:v>
                </c:pt>
                <c:pt idx="6501">
                  <c:v>64.566827250000003</c:v>
                </c:pt>
                <c:pt idx="6502">
                  <c:v>64.576760250000007</c:v>
                </c:pt>
                <c:pt idx="6503">
                  <c:v>64.586692249999999</c:v>
                </c:pt>
                <c:pt idx="6504">
                  <c:v>64.596624250000005</c:v>
                </c:pt>
                <c:pt idx="6505">
                  <c:v>64.606556249999997</c:v>
                </c:pt>
                <c:pt idx="6506">
                  <c:v>64.616488250000003</c:v>
                </c:pt>
                <c:pt idx="6507">
                  <c:v>64.626420249999995</c:v>
                </c:pt>
                <c:pt idx="6508">
                  <c:v>64.636352250000002</c:v>
                </c:pt>
                <c:pt idx="6509">
                  <c:v>64.646284249999994</c:v>
                </c:pt>
                <c:pt idx="6510">
                  <c:v>64.65621625</c:v>
                </c:pt>
                <c:pt idx="6511">
                  <c:v>64.666149250000004</c:v>
                </c:pt>
                <c:pt idx="6512">
                  <c:v>64.676081249999996</c:v>
                </c:pt>
                <c:pt idx="6513">
                  <c:v>64.686013250000002</c:v>
                </c:pt>
                <c:pt idx="6514">
                  <c:v>64.695945249999994</c:v>
                </c:pt>
                <c:pt idx="6515">
                  <c:v>64.70587725</c:v>
                </c:pt>
                <c:pt idx="6516">
                  <c:v>64.715809250000007</c:v>
                </c:pt>
                <c:pt idx="6517">
                  <c:v>64.725741249999999</c:v>
                </c:pt>
                <c:pt idx="6518">
                  <c:v>64.735673250000005</c:v>
                </c:pt>
                <c:pt idx="6519">
                  <c:v>64.745605249999997</c:v>
                </c:pt>
                <c:pt idx="6520">
                  <c:v>64.755538250000001</c:v>
                </c:pt>
                <c:pt idx="6521">
                  <c:v>64.765470250000007</c:v>
                </c:pt>
                <c:pt idx="6522">
                  <c:v>64.775402249999999</c:v>
                </c:pt>
                <c:pt idx="6523">
                  <c:v>64.785334250000005</c:v>
                </c:pt>
                <c:pt idx="6524">
                  <c:v>64.795266249999997</c:v>
                </c:pt>
                <c:pt idx="6525">
                  <c:v>64.805198250000004</c:v>
                </c:pt>
                <c:pt idx="6526">
                  <c:v>64.815130249999996</c:v>
                </c:pt>
                <c:pt idx="6527">
                  <c:v>64.825062250000002</c:v>
                </c:pt>
                <c:pt idx="6528">
                  <c:v>64.834994249999994</c:v>
                </c:pt>
                <c:pt idx="6529">
                  <c:v>64.844927249999998</c:v>
                </c:pt>
                <c:pt idx="6530">
                  <c:v>64.854859250000004</c:v>
                </c:pt>
                <c:pt idx="6531">
                  <c:v>64.864791249999996</c:v>
                </c:pt>
                <c:pt idx="6532">
                  <c:v>64.874723250000002</c:v>
                </c:pt>
                <c:pt idx="6533">
                  <c:v>64.884655249999994</c:v>
                </c:pt>
                <c:pt idx="6534">
                  <c:v>64.894587250000001</c:v>
                </c:pt>
                <c:pt idx="6535">
                  <c:v>64.904519250000007</c:v>
                </c:pt>
                <c:pt idx="6536">
                  <c:v>64.914451249999999</c:v>
                </c:pt>
                <c:pt idx="6537">
                  <c:v>64.924384250000003</c:v>
                </c:pt>
                <c:pt idx="6538">
                  <c:v>64.934316249999995</c:v>
                </c:pt>
                <c:pt idx="6539">
                  <c:v>64.944248250000001</c:v>
                </c:pt>
                <c:pt idx="6540">
                  <c:v>64.954180249999993</c:v>
                </c:pt>
                <c:pt idx="6541">
                  <c:v>64.964112249999999</c:v>
                </c:pt>
                <c:pt idx="6542">
                  <c:v>64.974044250000006</c:v>
                </c:pt>
                <c:pt idx="6543">
                  <c:v>64.983976249999998</c:v>
                </c:pt>
                <c:pt idx="6544">
                  <c:v>64.993908250000004</c:v>
                </c:pt>
                <c:pt idx="6545">
                  <c:v>65.003841249999994</c:v>
                </c:pt>
                <c:pt idx="6546">
                  <c:v>65.01377325</c:v>
                </c:pt>
                <c:pt idx="6547">
                  <c:v>65.023705250000006</c:v>
                </c:pt>
                <c:pt idx="6548">
                  <c:v>65.033637249999998</c:v>
                </c:pt>
                <c:pt idx="6549">
                  <c:v>65.043569250000004</c:v>
                </c:pt>
                <c:pt idx="6550">
                  <c:v>65.053501249999997</c:v>
                </c:pt>
                <c:pt idx="6551">
                  <c:v>65.063433250000003</c:v>
                </c:pt>
                <c:pt idx="6552">
                  <c:v>65.073365249999995</c:v>
                </c:pt>
                <c:pt idx="6553">
                  <c:v>65.083298249999999</c:v>
                </c:pt>
                <c:pt idx="6554">
                  <c:v>65.093230250000005</c:v>
                </c:pt>
                <c:pt idx="6555">
                  <c:v>65.103162249999997</c:v>
                </c:pt>
                <c:pt idx="6556">
                  <c:v>65.113094250000003</c:v>
                </c:pt>
                <c:pt idx="6557">
                  <c:v>65.123026249999995</c:v>
                </c:pt>
                <c:pt idx="6558">
                  <c:v>65.132958250000001</c:v>
                </c:pt>
                <c:pt idx="6559">
                  <c:v>65.142890249999994</c:v>
                </c:pt>
                <c:pt idx="6560">
                  <c:v>65.152823249999997</c:v>
                </c:pt>
                <c:pt idx="6561">
                  <c:v>65.162755250000004</c:v>
                </c:pt>
                <c:pt idx="6562">
                  <c:v>65.172687249999996</c:v>
                </c:pt>
                <c:pt idx="6563">
                  <c:v>65.182619250000002</c:v>
                </c:pt>
                <c:pt idx="6564">
                  <c:v>65.192551249999994</c:v>
                </c:pt>
                <c:pt idx="6565">
                  <c:v>65.20248325</c:v>
                </c:pt>
                <c:pt idx="6566">
                  <c:v>65.212415250000006</c:v>
                </c:pt>
                <c:pt idx="6567">
                  <c:v>65.222348249999996</c:v>
                </c:pt>
                <c:pt idx="6568">
                  <c:v>65.232280250000002</c:v>
                </c:pt>
                <c:pt idx="6569">
                  <c:v>65.242212249999994</c:v>
                </c:pt>
                <c:pt idx="6570">
                  <c:v>65.252144250000001</c:v>
                </c:pt>
                <c:pt idx="6571">
                  <c:v>65.262076250000007</c:v>
                </c:pt>
                <c:pt idx="6572">
                  <c:v>65.272008249999999</c:v>
                </c:pt>
                <c:pt idx="6573">
                  <c:v>65.281941250000003</c:v>
                </c:pt>
                <c:pt idx="6574">
                  <c:v>65.291873249999995</c:v>
                </c:pt>
                <c:pt idx="6575">
                  <c:v>65.301805250000001</c:v>
                </c:pt>
                <c:pt idx="6576">
                  <c:v>65.311737249999993</c:v>
                </c:pt>
                <c:pt idx="6577">
                  <c:v>65.321669249999999</c:v>
                </c:pt>
                <c:pt idx="6578">
                  <c:v>65.331601250000006</c:v>
                </c:pt>
                <c:pt idx="6579">
                  <c:v>65.341533249999998</c:v>
                </c:pt>
                <c:pt idx="6580">
                  <c:v>65.351466250000001</c:v>
                </c:pt>
                <c:pt idx="6581">
                  <c:v>65.361398249999993</c:v>
                </c:pt>
                <c:pt idx="6582">
                  <c:v>65.37133025</c:v>
                </c:pt>
                <c:pt idx="6583">
                  <c:v>65.381262250000006</c:v>
                </c:pt>
                <c:pt idx="6584">
                  <c:v>65.391194249999998</c:v>
                </c:pt>
                <c:pt idx="6585">
                  <c:v>65.401126250000004</c:v>
                </c:pt>
                <c:pt idx="6586">
                  <c:v>65.411059249999994</c:v>
                </c:pt>
                <c:pt idx="6587">
                  <c:v>65.42099125</c:v>
                </c:pt>
                <c:pt idx="6588">
                  <c:v>65.430923250000006</c:v>
                </c:pt>
                <c:pt idx="6589">
                  <c:v>65.440855249999998</c:v>
                </c:pt>
                <c:pt idx="6590">
                  <c:v>65.450787250000005</c:v>
                </c:pt>
                <c:pt idx="6591">
                  <c:v>65.460719249999997</c:v>
                </c:pt>
                <c:pt idx="6592">
                  <c:v>65.470651250000003</c:v>
                </c:pt>
                <c:pt idx="6593">
                  <c:v>65.480584250000007</c:v>
                </c:pt>
                <c:pt idx="6594">
                  <c:v>65.490516249999999</c:v>
                </c:pt>
                <c:pt idx="6595">
                  <c:v>65.500448250000005</c:v>
                </c:pt>
                <c:pt idx="6596">
                  <c:v>65.510380249999997</c:v>
                </c:pt>
                <c:pt idx="6597">
                  <c:v>65.520312250000003</c:v>
                </c:pt>
                <c:pt idx="6598">
                  <c:v>65.530244170000003</c:v>
                </c:pt>
                <c:pt idx="6599">
                  <c:v>65.540177170000007</c:v>
                </c:pt>
                <c:pt idx="6600">
                  <c:v>65.550109169999999</c:v>
                </c:pt>
                <c:pt idx="6601">
                  <c:v>65.560041170000005</c:v>
                </c:pt>
                <c:pt idx="6602">
                  <c:v>65.569973169999997</c:v>
                </c:pt>
                <c:pt idx="6603">
                  <c:v>65.579905170000004</c:v>
                </c:pt>
                <c:pt idx="6604">
                  <c:v>65.589837169999996</c:v>
                </c:pt>
                <c:pt idx="6605">
                  <c:v>65.599770169999999</c:v>
                </c:pt>
                <c:pt idx="6606">
                  <c:v>65.609702170000006</c:v>
                </c:pt>
                <c:pt idx="6607">
                  <c:v>65.619634169999998</c:v>
                </c:pt>
                <c:pt idx="6608">
                  <c:v>65.629566170000004</c:v>
                </c:pt>
                <c:pt idx="6609">
                  <c:v>65.639498169999996</c:v>
                </c:pt>
                <c:pt idx="6610">
                  <c:v>65.649430170000002</c:v>
                </c:pt>
                <c:pt idx="6611">
                  <c:v>65.659363170000006</c:v>
                </c:pt>
                <c:pt idx="6612">
                  <c:v>65.669295169999998</c:v>
                </c:pt>
                <c:pt idx="6613">
                  <c:v>65.679227170000004</c:v>
                </c:pt>
                <c:pt idx="6614">
                  <c:v>65.689159169999996</c:v>
                </c:pt>
                <c:pt idx="6615">
                  <c:v>65.699091170000003</c:v>
                </c:pt>
                <c:pt idx="6616">
                  <c:v>65.709024170000006</c:v>
                </c:pt>
                <c:pt idx="6617">
                  <c:v>65.718956169999998</c:v>
                </c:pt>
                <c:pt idx="6618">
                  <c:v>65.728888170000005</c:v>
                </c:pt>
                <c:pt idx="6619">
                  <c:v>65.738820169999997</c:v>
                </c:pt>
                <c:pt idx="6620">
                  <c:v>65.748752170000003</c:v>
                </c:pt>
                <c:pt idx="6621">
                  <c:v>65.758684169999995</c:v>
                </c:pt>
                <c:pt idx="6622">
                  <c:v>65.768617169999999</c:v>
                </c:pt>
                <c:pt idx="6623">
                  <c:v>65.778549170000005</c:v>
                </c:pt>
                <c:pt idx="6624">
                  <c:v>65.788481169999997</c:v>
                </c:pt>
                <c:pt idx="6625">
                  <c:v>65.798413170000003</c:v>
                </c:pt>
                <c:pt idx="6626">
                  <c:v>65.808345169999996</c:v>
                </c:pt>
                <c:pt idx="6627">
                  <c:v>65.818278169999999</c:v>
                </c:pt>
                <c:pt idx="6628">
                  <c:v>65.828210170000006</c:v>
                </c:pt>
                <c:pt idx="6629">
                  <c:v>65.838142169999998</c:v>
                </c:pt>
                <c:pt idx="6630">
                  <c:v>65.848074170000004</c:v>
                </c:pt>
                <c:pt idx="6631">
                  <c:v>65.858006169999996</c:v>
                </c:pt>
                <c:pt idx="6632">
                  <c:v>65.867938170000002</c:v>
                </c:pt>
                <c:pt idx="6633">
                  <c:v>65.877871170000006</c:v>
                </c:pt>
                <c:pt idx="6634">
                  <c:v>65.887803169999998</c:v>
                </c:pt>
                <c:pt idx="6635">
                  <c:v>65.897735170000004</c:v>
                </c:pt>
                <c:pt idx="6636">
                  <c:v>65.907667169999996</c:v>
                </c:pt>
                <c:pt idx="6637">
                  <c:v>65.917599170000003</c:v>
                </c:pt>
                <c:pt idx="6638">
                  <c:v>65.927532170000006</c:v>
                </c:pt>
                <c:pt idx="6639">
                  <c:v>65.937464169999998</c:v>
                </c:pt>
                <c:pt idx="6640">
                  <c:v>65.947396170000005</c:v>
                </c:pt>
                <c:pt idx="6641">
                  <c:v>65.957328169999997</c:v>
                </c:pt>
                <c:pt idx="6642">
                  <c:v>65.967260170000003</c:v>
                </c:pt>
                <c:pt idx="6643">
                  <c:v>65.977192169999995</c:v>
                </c:pt>
                <c:pt idx="6644">
                  <c:v>65.987125169999999</c:v>
                </c:pt>
                <c:pt idx="6645">
                  <c:v>65.997057170000005</c:v>
                </c:pt>
                <c:pt idx="6646">
                  <c:v>66.006989169999997</c:v>
                </c:pt>
                <c:pt idx="6647">
                  <c:v>66.016921170000003</c:v>
                </c:pt>
                <c:pt idx="6648">
                  <c:v>66.026853169999995</c:v>
                </c:pt>
                <c:pt idx="6649">
                  <c:v>66.036786169999999</c:v>
                </c:pt>
                <c:pt idx="6650">
                  <c:v>66.046718170000005</c:v>
                </c:pt>
                <c:pt idx="6651">
                  <c:v>66.056650169999998</c:v>
                </c:pt>
                <c:pt idx="6652">
                  <c:v>66.066582170000004</c:v>
                </c:pt>
                <c:pt idx="6653">
                  <c:v>66.076514169999996</c:v>
                </c:pt>
                <c:pt idx="6654">
                  <c:v>66.08644717</c:v>
                </c:pt>
                <c:pt idx="6655">
                  <c:v>66.096379170000006</c:v>
                </c:pt>
                <c:pt idx="6656">
                  <c:v>66.106311169999998</c:v>
                </c:pt>
                <c:pt idx="6657">
                  <c:v>66.116243170000004</c:v>
                </c:pt>
                <c:pt idx="6658">
                  <c:v>66.126175169999996</c:v>
                </c:pt>
                <c:pt idx="6659">
                  <c:v>66.13610817</c:v>
                </c:pt>
                <c:pt idx="6660">
                  <c:v>66.146040170000006</c:v>
                </c:pt>
                <c:pt idx="6661">
                  <c:v>66.155972169999998</c:v>
                </c:pt>
                <c:pt idx="6662">
                  <c:v>66.165904170000005</c:v>
                </c:pt>
                <c:pt idx="6663">
                  <c:v>66.175836169999997</c:v>
                </c:pt>
                <c:pt idx="6664">
                  <c:v>66.18576917</c:v>
                </c:pt>
                <c:pt idx="6665">
                  <c:v>66.195701170000007</c:v>
                </c:pt>
                <c:pt idx="6666">
                  <c:v>66.205633169999999</c:v>
                </c:pt>
                <c:pt idx="6667">
                  <c:v>66.215565170000005</c:v>
                </c:pt>
                <c:pt idx="6668">
                  <c:v>66.225497169999997</c:v>
                </c:pt>
                <c:pt idx="6669">
                  <c:v>66.235430170000001</c:v>
                </c:pt>
                <c:pt idx="6670">
                  <c:v>66.245362170000007</c:v>
                </c:pt>
                <c:pt idx="6671">
                  <c:v>66.255294169999999</c:v>
                </c:pt>
                <c:pt idx="6672">
                  <c:v>66.265226170000005</c:v>
                </c:pt>
                <c:pt idx="6673">
                  <c:v>66.275158169999997</c:v>
                </c:pt>
                <c:pt idx="6674">
                  <c:v>66.285091170000001</c:v>
                </c:pt>
                <c:pt idx="6675">
                  <c:v>66.295023169999993</c:v>
                </c:pt>
                <c:pt idx="6676">
                  <c:v>66.304955169999999</c:v>
                </c:pt>
                <c:pt idx="6677">
                  <c:v>66.314887170000006</c:v>
                </c:pt>
                <c:pt idx="6678">
                  <c:v>66.324819169999998</c:v>
                </c:pt>
                <c:pt idx="6679">
                  <c:v>66.334752170000002</c:v>
                </c:pt>
                <c:pt idx="6680">
                  <c:v>66.344684169999994</c:v>
                </c:pt>
                <c:pt idx="6681">
                  <c:v>66.35461617</c:v>
                </c:pt>
                <c:pt idx="6682">
                  <c:v>66.364548170000006</c:v>
                </c:pt>
                <c:pt idx="6683">
                  <c:v>66.374480169999998</c:v>
                </c:pt>
                <c:pt idx="6684">
                  <c:v>66.384413170000002</c:v>
                </c:pt>
                <c:pt idx="6685">
                  <c:v>66.394345169999994</c:v>
                </c:pt>
                <c:pt idx="6686">
                  <c:v>66.40427717</c:v>
                </c:pt>
                <c:pt idx="6687">
                  <c:v>66.414209170000007</c:v>
                </c:pt>
                <c:pt idx="6688">
                  <c:v>66.424141169999999</c:v>
                </c:pt>
                <c:pt idx="6689">
                  <c:v>66.434074170000002</c:v>
                </c:pt>
                <c:pt idx="6690">
                  <c:v>66.444006169999994</c:v>
                </c:pt>
                <c:pt idx="6691">
                  <c:v>66.453938170000001</c:v>
                </c:pt>
                <c:pt idx="6692">
                  <c:v>66.463870170000007</c:v>
                </c:pt>
                <c:pt idx="6693">
                  <c:v>66.473803169999996</c:v>
                </c:pt>
                <c:pt idx="6694">
                  <c:v>66.483735170000003</c:v>
                </c:pt>
                <c:pt idx="6695">
                  <c:v>66.493667169999995</c:v>
                </c:pt>
                <c:pt idx="6696">
                  <c:v>66.503599170000001</c:v>
                </c:pt>
                <c:pt idx="6697">
                  <c:v>66.513531169999993</c:v>
                </c:pt>
                <c:pt idx="6698">
                  <c:v>66.523463750000005</c:v>
                </c:pt>
                <c:pt idx="6699">
                  <c:v>66.533395749999997</c:v>
                </c:pt>
                <c:pt idx="6700">
                  <c:v>66.543327750000003</c:v>
                </c:pt>
                <c:pt idx="6701">
                  <c:v>66.553259749999995</c:v>
                </c:pt>
                <c:pt idx="6702">
                  <c:v>66.563191750000001</c:v>
                </c:pt>
                <c:pt idx="6703">
                  <c:v>66.573124750000005</c:v>
                </c:pt>
                <c:pt idx="6704">
                  <c:v>66.583056749999997</c:v>
                </c:pt>
                <c:pt idx="6705">
                  <c:v>66.592988750000004</c:v>
                </c:pt>
                <c:pt idx="6706">
                  <c:v>66.602920749999996</c:v>
                </c:pt>
                <c:pt idx="6707">
                  <c:v>66.612852750000002</c:v>
                </c:pt>
                <c:pt idx="6708">
                  <c:v>66.622785750000006</c:v>
                </c:pt>
                <c:pt idx="6709">
                  <c:v>66.632717749999998</c:v>
                </c:pt>
                <c:pt idx="6710">
                  <c:v>66.642649750000004</c:v>
                </c:pt>
                <c:pt idx="6711">
                  <c:v>66.652581749999996</c:v>
                </c:pt>
                <c:pt idx="6712">
                  <c:v>66.662513750000002</c:v>
                </c:pt>
                <c:pt idx="6713">
                  <c:v>66.672446750000006</c:v>
                </c:pt>
                <c:pt idx="6714">
                  <c:v>66.682378749999998</c:v>
                </c:pt>
                <c:pt idx="6715">
                  <c:v>66.692310750000004</c:v>
                </c:pt>
                <c:pt idx="6716">
                  <c:v>66.702242749999996</c:v>
                </c:pt>
                <c:pt idx="6717">
                  <c:v>66.712174750000003</c:v>
                </c:pt>
                <c:pt idx="6718">
                  <c:v>66.722107750000006</c:v>
                </c:pt>
                <c:pt idx="6719">
                  <c:v>66.732039749999998</c:v>
                </c:pt>
                <c:pt idx="6720">
                  <c:v>66.741971750000005</c:v>
                </c:pt>
                <c:pt idx="6721">
                  <c:v>66.751903749999997</c:v>
                </c:pt>
                <c:pt idx="6722">
                  <c:v>66.761835750000003</c:v>
                </c:pt>
                <c:pt idx="6723">
                  <c:v>66.771768750000007</c:v>
                </c:pt>
                <c:pt idx="6724">
                  <c:v>66.781700749999999</c:v>
                </c:pt>
                <c:pt idx="6725">
                  <c:v>66.791632750000005</c:v>
                </c:pt>
                <c:pt idx="6726">
                  <c:v>66.801564749999997</c:v>
                </c:pt>
                <c:pt idx="6727">
                  <c:v>66.811497750000001</c:v>
                </c:pt>
                <c:pt idx="6728">
                  <c:v>66.821429749999993</c:v>
                </c:pt>
                <c:pt idx="6729">
                  <c:v>66.831361749999999</c:v>
                </c:pt>
                <c:pt idx="6730">
                  <c:v>66.841293750000006</c:v>
                </c:pt>
                <c:pt idx="6731">
                  <c:v>66.851225749999998</c:v>
                </c:pt>
                <c:pt idx="6732">
                  <c:v>66.861158750000001</c:v>
                </c:pt>
                <c:pt idx="6733">
                  <c:v>66.871090749999993</c:v>
                </c:pt>
                <c:pt idx="6734">
                  <c:v>66.88102275</c:v>
                </c:pt>
                <c:pt idx="6735">
                  <c:v>66.890954750000006</c:v>
                </c:pt>
                <c:pt idx="6736">
                  <c:v>66.900886749999998</c:v>
                </c:pt>
                <c:pt idx="6737">
                  <c:v>66.910819750000002</c:v>
                </c:pt>
                <c:pt idx="6738">
                  <c:v>66.920751749999994</c:v>
                </c:pt>
                <c:pt idx="6739">
                  <c:v>66.93068375</c:v>
                </c:pt>
                <c:pt idx="6740">
                  <c:v>66.940615750000006</c:v>
                </c:pt>
                <c:pt idx="6741">
                  <c:v>66.950547749999998</c:v>
                </c:pt>
                <c:pt idx="6742">
                  <c:v>66.960480750000002</c:v>
                </c:pt>
                <c:pt idx="6743">
                  <c:v>66.970412749999994</c:v>
                </c:pt>
                <c:pt idx="6744">
                  <c:v>66.98034475</c:v>
                </c:pt>
                <c:pt idx="6745">
                  <c:v>66.990276750000007</c:v>
                </c:pt>
                <c:pt idx="6746">
                  <c:v>67.000208749999999</c:v>
                </c:pt>
                <c:pt idx="6747">
                  <c:v>67.010141750000003</c:v>
                </c:pt>
                <c:pt idx="6748">
                  <c:v>67.020073749999995</c:v>
                </c:pt>
                <c:pt idx="6749">
                  <c:v>67.030005750000001</c:v>
                </c:pt>
                <c:pt idx="6750">
                  <c:v>67.039937750000007</c:v>
                </c:pt>
                <c:pt idx="6751">
                  <c:v>67.049869749999999</c:v>
                </c:pt>
                <c:pt idx="6752">
                  <c:v>67.059802750000003</c:v>
                </c:pt>
                <c:pt idx="6753">
                  <c:v>67.069734749999995</c:v>
                </c:pt>
                <c:pt idx="6754">
                  <c:v>67.079666750000001</c:v>
                </c:pt>
                <c:pt idx="6755">
                  <c:v>67.089598749999993</c:v>
                </c:pt>
                <c:pt idx="6756">
                  <c:v>67.09953075</c:v>
                </c:pt>
                <c:pt idx="6757">
                  <c:v>67.109463750000003</c:v>
                </c:pt>
                <c:pt idx="6758">
                  <c:v>67.119395749999995</c:v>
                </c:pt>
                <c:pt idx="6759">
                  <c:v>67.129327750000002</c:v>
                </c:pt>
                <c:pt idx="6760">
                  <c:v>67.139259749999994</c:v>
                </c:pt>
                <c:pt idx="6761">
                  <c:v>67.149192749999997</c:v>
                </c:pt>
                <c:pt idx="6762">
                  <c:v>67.159124750000004</c:v>
                </c:pt>
                <c:pt idx="6763">
                  <c:v>67.169056749999996</c:v>
                </c:pt>
                <c:pt idx="6764">
                  <c:v>67.178988750000002</c:v>
                </c:pt>
                <c:pt idx="6765">
                  <c:v>67.188920749999994</c:v>
                </c:pt>
                <c:pt idx="6766">
                  <c:v>67.198853749999998</c:v>
                </c:pt>
                <c:pt idx="6767">
                  <c:v>67.208785750000004</c:v>
                </c:pt>
                <c:pt idx="6768">
                  <c:v>67.218717749999996</c:v>
                </c:pt>
                <c:pt idx="6769">
                  <c:v>67.228649750000002</c:v>
                </c:pt>
                <c:pt idx="6770">
                  <c:v>67.238581749999994</c:v>
                </c:pt>
                <c:pt idx="6771">
                  <c:v>67.248514749999998</c:v>
                </c:pt>
                <c:pt idx="6772">
                  <c:v>67.258446750000004</c:v>
                </c:pt>
                <c:pt idx="6773">
                  <c:v>67.268378749999997</c:v>
                </c:pt>
                <c:pt idx="6774">
                  <c:v>67.278310750000003</c:v>
                </c:pt>
                <c:pt idx="6775">
                  <c:v>67.288243750000007</c:v>
                </c:pt>
                <c:pt idx="6776">
                  <c:v>67.298175749999999</c:v>
                </c:pt>
                <c:pt idx="6777">
                  <c:v>67.308107750000005</c:v>
                </c:pt>
                <c:pt idx="6778">
                  <c:v>67.318039749999997</c:v>
                </c:pt>
                <c:pt idx="6779">
                  <c:v>67.327971750000003</c:v>
                </c:pt>
                <c:pt idx="6780">
                  <c:v>67.337904750000007</c:v>
                </c:pt>
                <c:pt idx="6781">
                  <c:v>67.347836749999999</c:v>
                </c:pt>
                <c:pt idx="6782">
                  <c:v>67.357768750000005</c:v>
                </c:pt>
                <c:pt idx="6783">
                  <c:v>67.367700749999997</c:v>
                </c:pt>
                <c:pt idx="6784">
                  <c:v>67.377632750000004</c:v>
                </c:pt>
                <c:pt idx="6785">
                  <c:v>67.387565749999993</c:v>
                </c:pt>
                <c:pt idx="6786">
                  <c:v>67.397497749999999</c:v>
                </c:pt>
                <c:pt idx="6787">
                  <c:v>67.407429750000006</c:v>
                </c:pt>
                <c:pt idx="6788">
                  <c:v>67.417361749999998</c:v>
                </c:pt>
                <c:pt idx="6789">
                  <c:v>67.427294750000001</c:v>
                </c:pt>
                <c:pt idx="6790">
                  <c:v>67.437226749999994</c:v>
                </c:pt>
                <c:pt idx="6791">
                  <c:v>67.44715875</c:v>
                </c:pt>
                <c:pt idx="6792">
                  <c:v>67.457090750000006</c:v>
                </c:pt>
                <c:pt idx="6793">
                  <c:v>67.467023749999996</c:v>
                </c:pt>
                <c:pt idx="6794">
                  <c:v>67.476955750000002</c:v>
                </c:pt>
                <c:pt idx="6795">
                  <c:v>67.486887749999994</c:v>
                </c:pt>
                <c:pt idx="6796">
                  <c:v>67.49681975</c:v>
                </c:pt>
                <c:pt idx="6797">
                  <c:v>67.506751750000006</c:v>
                </c:pt>
                <c:pt idx="6798">
                  <c:v>67.516684749999996</c:v>
                </c:pt>
                <c:pt idx="6799">
                  <c:v>67.526616000000004</c:v>
                </c:pt>
                <c:pt idx="6800">
                  <c:v>67.536547999999996</c:v>
                </c:pt>
                <c:pt idx="6801">
                  <c:v>67.546480000000003</c:v>
                </c:pt>
                <c:pt idx="6802">
                  <c:v>67.556411999999995</c:v>
                </c:pt>
                <c:pt idx="6803">
                  <c:v>67.566344999999998</c:v>
                </c:pt>
                <c:pt idx="6804">
                  <c:v>67.576277000000005</c:v>
                </c:pt>
                <c:pt idx="6805">
                  <c:v>67.586208999999997</c:v>
                </c:pt>
                <c:pt idx="6806">
                  <c:v>67.596141000000003</c:v>
                </c:pt>
                <c:pt idx="6807">
                  <c:v>67.606074000000007</c:v>
                </c:pt>
                <c:pt idx="6808">
                  <c:v>67.616005999999999</c:v>
                </c:pt>
                <c:pt idx="6809">
                  <c:v>67.625938000000005</c:v>
                </c:pt>
                <c:pt idx="6810">
                  <c:v>67.635869999999997</c:v>
                </c:pt>
                <c:pt idx="6811">
                  <c:v>67.645803000000001</c:v>
                </c:pt>
                <c:pt idx="6812">
                  <c:v>67.655735000000007</c:v>
                </c:pt>
                <c:pt idx="6813">
                  <c:v>67.665666999999999</c:v>
                </c:pt>
                <c:pt idx="6814">
                  <c:v>67.675599000000005</c:v>
                </c:pt>
                <c:pt idx="6815">
                  <c:v>67.685531999999995</c:v>
                </c:pt>
                <c:pt idx="6816">
                  <c:v>67.695464000000001</c:v>
                </c:pt>
                <c:pt idx="6817">
                  <c:v>67.705395999999993</c:v>
                </c:pt>
                <c:pt idx="6818">
                  <c:v>67.715328</c:v>
                </c:pt>
                <c:pt idx="6819">
                  <c:v>67.725261000000003</c:v>
                </c:pt>
                <c:pt idx="6820">
                  <c:v>67.735192999999995</c:v>
                </c:pt>
                <c:pt idx="6821">
                  <c:v>67.745125000000002</c:v>
                </c:pt>
                <c:pt idx="6822">
                  <c:v>67.755056999999994</c:v>
                </c:pt>
                <c:pt idx="6823">
                  <c:v>67.764989999999997</c:v>
                </c:pt>
                <c:pt idx="6824">
                  <c:v>67.774922000000004</c:v>
                </c:pt>
                <c:pt idx="6825">
                  <c:v>67.784853999999996</c:v>
                </c:pt>
                <c:pt idx="6826">
                  <c:v>67.794786000000002</c:v>
                </c:pt>
                <c:pt idx="6827">
                  <c:v>67.804717999999994</c:v>
                </c:pt>
                <c:pt idx="6828">
                  <c:v>67.814650999999998</c:v>
                </c:pt>
                <c:pt idx="6829">
                  <c:v>67.824583000000004</c:v>
                </c:pt>
                <c:pt idx="6830">
                  <c:v>67.834514999999996</c:v>
                </c:pt>
                <c:pt idx="6831">
                  <c:v>67.844447000000002</c:v>
                </c:pt>
                <c:pt idx="6832">
                  <c:v>67.854380000000006</c:v>
                </c:pt>
                <c:pt idx="6833">
                  <c:v>67.864311999999998</c:v>
                </c:pt>
                <c:pt idx="6834">
                  <c:v>67.874244000000004</c:v>
                </c:pt>
                <c:pt idx="6835">
                  <c:v>67.884175999999997</c:v>
                </c:pt>
                <c:pt idx="6836">
                  <c:v>67.894109</c:v>
                </c:pt>
                <c:pt idx="6837">
                  <c:v>67.904041000000007</c:v>
                </c:pt>
                <c:pt idx="6838">
                  <c:v>67.913972999999999</c:v>
                </c:pt>
                <c:pt idx="6839">
                  <c:v>67.923905000000005</c:v>
                </c:pt>
                <c:pt idx="6840">
                  <c:v>67.933837999999994</c:v>
                </c:pt>
                <c:pt idx="6841">
                  <c:v>67.943770000000001</c:v>
                </c:pt>
                <c:pt idx="6842">
                  <c:v>67.953702000000007</c:v>
                </c:pt>
                <c:pt idx="6843">
                  <c:v>67.963633999999999</c:v>
                </c:pt>
                <c:pt idx="6844">
                  <c:v>67.973567000000003</c:v>
                </c:pt>
                <c:pt idx="6845">
                  <c:v>67.983498999999995</c:v>
                </c:pt>
                <c:pt idx="6846">
                  <c:v>67.993431000000001</c:v>
                </c:pt>
                <c:pt idx="6847">
                  <c:v>68.003362999999993</c:v>
                </c:pt>
                <c:pt idx="6848">
                  <c:v>68.013295999999997</c:v>
                </c:pt>
                <c:pt idx="6849">
                  <c:v>68.023228000000003</c:v>
                </c:pt>
                <c:pt idx="6850">
                  <c:v>68.033159999999995</c:v>
                </c:pt>
                <c:pt idx="6851">
                  <c:v>68.043092000000001</c:v>
                </c:pt>
                <c:pt idx="6852">
                  <c:v>68.053025000000005</c:v>
                </c:pt>
                <c:pt idx="6853">
                  <c:v>68.062956999999997</c:v>
                </c:pt>
                <c:pt idx="6854">
                  <c:v>68.072889000000004</c:v>
                </c:pt>
                <c:pt idx="6855">
                  <c:v>68.082820999999996</c:v>
                </c:pt>
                <c:pt idx="6856">
                  <c:v>68.092753999999999</c:v>
                </c:pt>
                <c:pt idx="6857">
                  <c:v>68.102686000000006</c:v>
                </c:pt>
                <c:pt idx="6858">
                  <c:v>68.112617999999998</c:v>
                </c:pt>
                <c:pt idx="6859">
                  <c:v>68.122550000000004</c:v>
                </c:pt>
                <c:pt idx="6860">
                  <c:v>68.132482999999993</c:v>
                </c:pt>
                <c:pt idx="6861">
                  <c:v>68.142415</c:v>
                </c:pt>
                <c:pt idx="6862">
                  <c:v>68.152347000000006</c:v>
                </c:pt>
                <c:pt idx="6863">
                  <c:v>68.162278999999998</c:v>
                </c:pt>
                <c:pt idx="6864">
                  <c:v>68.172212000000002</c:v>
                </c:pt>
                <c:pt idx="6865">
                  <c:v>68.182143999999994</c:v>
                </c:pt>
                <c:pt idx="6866">
                  <c:v>68.192076</c:v>
                </c:pt>
                <c:pt idx="6867">
                  <c:v>68.202008000000006</c:v>
                </c:pt>
                <c:pt idx="6868">
                  <c:v>68.211940999999996</c:v>
                </c:pt>
                <c:pt idx="6869">
                  <c:v>68.221873000000002</c:v>
                </c:pt>
                <c:pt idx="6870">
                  <c:v>68.231804999999994</c:v>
                </c:pt>
                <c:pt idx="6871">
                  <c:v>68.241737000000001</c:v>
                </c:pt>
                <c:pt idx="6872">
                  <c:v>68.251670000000004</c:v>
                </c:pt>
                <c:pt idx="6873">
                  <c:v>68.261601999999996</c:v>
                </c:pt>
                <c:pt idx="6874">
                  <c:v>68.271534000000003</c:v>
                </c:pt>
                <c:pt idx="6875">
                  <c:v>68.281465999999995</c:v>
                </c:pt>
                <c:pt idx="6876">
                  <c:v>68.291398999999998</c:v>
                </c:pt>
                <c:pt idx="6877">
                  <c:v>68.301331000000005</c:v>
                </c:pt>
                <c:pt idx="6878">
                  <c:v>68.311262999999997</c:v>
                </c:pt>
                <c:pt idx="6879">
                  <c:v>68.321195000000003</c:v>
                </c:pt>
                <c:pt idx="6880">
                  <c:v>68.331128000000007</c:v>
                </c:pt>
                <c:pt idx="6881">
                  <c:v>68.341059999999999</c:v>
                </c:pt>
                <c:pt idx="6882">
                  <c:v>68.350992000000005</c:v>
                </c:pt>
                <c:pt idx="6883">
                  <c:v>68.360923999999997</c:v>
                </c:pt>
                <c:pt idx="6884">
                  <c:v>68.370857000000001</c:v>
                </c:pt>
                <c:pt idx="6885">
                  <c:v>68.380788999999993</c:v>
                </c:pt>
                <c:pt idx="6886">
                  <c:v>68.390720999999999</c:v>
                </c:pt>
                <c:pt idx="6887">
                  <c:v>68.400653000000005</c:v>
                </c:pt>
                <c:pt idx="6888">
                  <c:v>68.410585999999995</c:v>
                </c:pt>
                <c:pt idx="6889">
                  <c:v>68.420518000000001</c:v>
                </c:pt>
                <c:pt idx="6890">
                  <c:v>68.430449999999993</c:v>
                </c:pt>
                <c:pt idx="6891">
                  <c:v>68.440382</c:v>
                </c:pt>
                <c:pt idx="6892">
                  <c:v>68.450315000000003</c:v>
                </c:pt>
                <c:pt idx="6893">
                  <c:v>68.460246999999995</c:v>
                </c:pt>
                <c:pt idx="6894">
                  <c:v>68.470179000000002</c:v>
                </c:pt>
                <c:pt idx="6895">
                  <c:v>68.480110999999994</c:v>
                </c:pt>
                <c:pt idx="6896">
                  <c:v>68.490043999999997</c:v>
                </c:pt>
                <c:pt idx="6897">
                  <c:v>68.499976000000004</c:v>
                </c:pt>
                <c:pt idx="6898">
                  <c:v>68.509907999999996</c:v>
                </c:pt>
                <c:pt idx="6899">
                  <c:v>68.519840000000002</c:v>
                </c:pt>
                <c:pt idx="6900">
                  <c:v>68.529774169999996</c:v>
                </c:pt>
                <c:pt idx="6901">
                  <c:v>68.539706170000002</c:v>
                </c:pt>
                <c:pt idx="6902">
                  <c:v>68.549638169999994</c:v>
                </c:pt>
                <c:pt idx="6903">
                  <c:v>68.559570170000001</c:v>
                </c:pt>
                <c:pt idx="6904">
                  <c:v>68.569503170000004</c:v>
                </c:pt>
                <c:pt idx="6905">
                  <c:v>68.579435169999996</c:v>
                </c:pt>
                <c:pt idx="6906">
                  <c:v>68.589367170000003</c:v>
                </c:pt>
                <c:pt idx="6907">
                  <c:v>68.599300170000006</c:v>
                </c:pt>
                <c:pt idx="6908">
                  <c:v>68.609232169999999</c:v>
                </c:pt>
                <c:pt idx="6909">
                  <c:v>68.619164170000005</c:v>
                </c:pt>
                <c:pt idx="6910">
                  <c:v>68.629096169999997</c:v>
                </c:pt>
                <c:pt idx="6911">
                  <c:v>68.639029170000001</c:v>
                </c:pt>
                <c:pt idx="6912">
                  <c:v>68.648961170000007</c:v>
                </c:pt>
                <c:pt idx="6913">
                  <c:v>68.658893169999999</c:v>
                </c:pt>
                <c:pt idx="6914">
                  <c:v>68.668825170000005</c:v>
                </c:pt>
                <c:pt idx="6915">
                  <c:v>68.678758169999995</c:v>
                </c:pt>
                <c:pt idx="6916">
                  <c:v>68.688690170000001</c:v>
                </c:pt>
                <c:pt idx="6917">
                  <c:v>68.698622169999993</c:v>
                </c:pt>
                <c:pt idx="6918">
                  <c:v>68.708554169999999</c:v>
                </c:pt>
                <c:pt idx="6919">
                  <c:v>68.718487170000003</c:v>
                </c:pt>
                <c:pt idx="6920">
                  <c:v>68.728419169999995</c:v>
                </c:pt>
                <c:pt idx="6921">
                  <c:v>68.738351170000001</c:v>
                </c:pt>
                <c:pt idx="6922">
                  <c:v>68.748283169999993</c:v>
                </c:pt>
                <c:pt idx="6923">
                  <c:v>68.758216169999997</c:v>
                </c:pt>
                <c:pt idx="6924">
                  <c:v>68.768148170000003</c:v>
                </c:pt>
                <c:pt idx="6925">
                  <c:v>68.778080169999996</c:v>
                </c:pt>
                <c:pt idx="6926">
                  <c:v>68.788012170000002</c:v>
                </c:pt>
                <c:pt idx="6927">
                  <c:v>68.797945170000006</c:v>
                </c:pt>
                <c:pt idx="6928">
                  <c:v>68.807877169999998</c:v>
                </c:pt>
                <c:pt idx="6929">
                  <c:v>68.817809170000004</c:v>
                </c:pt>
                <c:pt idx="6930">
                  <c:v>68.827741169999996</c:v>
                </c:pt>
                <c:pt idx="6931">
                  <c:v>68.83767417</c:v>
                </c:pt>
                <c:pt idx="6932">
                  <c:v>68.847606170000006</c:v>
                </c:pt>
                <c:pt idx="6933">
                  <c:v>68.857538169999998</c:v>
                </c:pt>
                <c:pt idx="6934">
                  <c:v>68.867470170000004</c:v>
                </c:pt>
                <c:pt idx="6935">
                  <c:v>68.877403169999994</c:v>
                </c:pt>
                <c:pt idx="6936">
                  <c:v>68.88733517</c:v>
                </c:pt>
                <c:pt idx="6937">
                  <c:v>68.897267170000006</c:v>
                </c:pt>
                <c:pt idx="6938">
                  <c:v>68.907199169999998</c:v>
                </c:pt>
                <c:pt idx="6939">
                  <c:v>68.917132170000002</c:v>
                </c:pt>
                <c:pt idx="6940">
                  <c:v>68.927064169999994</c:v>
                </c:pt>
                <c:pt idx="6941">
                  <c:v>68.93699617</c:v>
                </c:pt>
                <c:pt idx="6942">
                  <c:v>68.946929170000004</c:v>
                </c:pt>
                <c:pt idx="6943">
                  <c:v>68.956861169999996</c:v>
                </c:pt>
                <c:pt idx="6944">
                  <c:v>68.966793170000003</c:v>
                </c:pt>
                <c:pt idx="6945">
                  <c:v>68.976725169999995</c:v>
                </c:pt>
                <c:pt idx="6946">
                  <c:v>68.986658169999998</c:v>
                </c:pt>
                <c:pt idx="6947">
                  <c:v>68.996590170000005</c:v>
                </c:pt>
                <c:pt idx="6948">
                  <c:v>69.006522169999997</c:v>
                </c:pt>
                <c:pt idx="6949">
                  <c:v>69.016454170000003</c:v>
                </c:pt>
                <c:pt idx="6950">
                  <c:v>69.026387170000007</c:v>
                </c:pt>
                <c:pt idx="6951">
                  <c:v>69.036319169999999</c:v>
                </c:pt>
                <c:pt idx="6952">
                  <c:v>69.046251170000005</c:v>
                </c:pt>
                <c:pt idx="6953">
                  <c:v>69.056183169999997</c:v>
                </c:pt>
                <c:pt idx="6954">
                  <c:v>69.066116170000001</c:v>
                </c:pt>
                <c:pt idx="6955">
                  <c:v>69.076048170000007</c:v>
                </c:pt>
                <c:pt idx="6956">
                  <c:v>69.085980169999999</c:v>
                </c:pt>
                <c:pt idx="6957">
                  <c:v>69.095912170000005</c:v>
                </c:pt>
                <c:pt idx="6958">
                  <c:v>69.105845169999995</c:v>
                </c:pt>
                <c:pt idx="6959">
                  <c:v>69.115777170000001</c:v>
                </c:pt>
                <c:pt idx="6960">
                  <c:v>69.125709169999993</c:v>
                </c:pt>
                <c:pt idx="6961">
                  <c:v>69.135642169999997</c:v>
                </c:pt>
                <c:pt idx="6962">
                  <c:v>69.145574170000003</c:v>
                </c:pt>
                <c:pt idx="6963">
                  <c:v>69.155506169999995</c:v>
                </c:pt>
                <c:pt idx="6964">
                  <c:v>69.165438170000002</c:v>
                </c:pt>
                <c:pt idx="6965">
                  <c:v>69.175371170000005</c:v>
                </c:pt>
                <c:pt idx="6966">
                  <c:v>69.185303169999997</c:v>
                </c:pt>
                <c:pt idx="6967">
                  <c:v>69.195235170000004</c:v>
                </c:pt>
                <c:pt idx="6968">
                  <c:v>69.205167169999996</c:v>
                </c:pt>
                <c:pt idx="6969">
                  <c:v>69.215100169999999</c:v>
                </c:pt>
                <c:pt idx="6970">
                  <c:v>69.225032170000006</c:v>
                </c:pt>
                <c:pt idx="6971">
                  <c:v>69.234964169999998</c:v>
                </c:pt>
                <c:pt idx="6972">
                  <c:v>69.244896170000004</c:v>
                </c:pt>
                <c:pt idx="6973">
                  <c:v>69.254829169999994</c:v>
                </c:pt>
                <c:pt idx="6974">
                  <c:v>69.26476117</c:v>
                </c:pt>
                <c:pt idx="6975">
                  <c:v>69.274693170000006</c:v>
                </c:pt>
                <c:pt idx="6976">
                  <c:v>69.284626169999996</c:v>
                </c:pt>
                <c:pt idx="6977">
                  <c:v>69.294558170000002</c:v>
                </c:pt>
                <c:pt idx="6978">
                  <c:v>69.304490169999994</c:v>
                </c:pt>
                <c:pt idx="6979">
                  <c:v>69.31442217</c:v>
                </c:pt>
                <c:pt idx="6980">
                  <c:v>69.324355170000004</c:v>
                </c:pt>
                <c:pt idx="6981">
                  <c:v>69.334287169999996</c:v>
                </c:pt>
                <c:pt idx="6982">
                  <c:v>69.344219170000002</c:v>
                </c:pt>
                <c:pt idx="6983">
                  <c:v>69.354151169999994</c:v>
                </c:pt>
                <c:pt idx="6984">
                  <c:v>69.364084169999998</c:v>
                </c:pt>
                <c:pt idx="6985">
                  <c:v>69.374016170000004</c:v>
                </c:pt>
                <c:pt idx="6986">
                  <c:v>69.383948169999996</c:v>
                </c:pt>
                <c:pt idx="6987">
                  <c:v>69.393880170000003</c:v>
                </c:pt>
                <c:pt idx="6988">
                  <c:v>69.403813170000006</c:v>
                </c:pt>
                <c:pt idx="6989">
                  <c:v>69.413745169999999</c:v>
                </c:pt>
                <c:pt idx="6990">
                  <c:v>69.423677170000005</c:v>
                </c:pt>
                <c:pt idx="6991">
                  <c:v>69.433609169999997</c:v>
                </c:pt>
                <c:pt idx="6992">
                  <c:v>69.443542170000001</c:v>
                </c:pt>
                <c:pt idx="6993">
                  <c:v>69.453474170000007</c:v>
                </c:pt>
                <c:pt idx="6994">
                  <c:v>69.463406169999999</c:v>
                </c:pt>
                <c:pt idx="6995">
                  <c:v>69.473339170000003</c:v>
                </c:pt>
                <c:pt idx="6996">
                  <c:v>69.483271169999995</c:v>
                </c:pt>
                <c:pt idx="6997">
                  <c:v>69.493203170000001</c:v>
                </c:pt>
                <c:pt idx="6998">
                  <c:v>69.503135169999993</c:v>
                </c:pt>
                <c:pt idx="6999">
                  <c:v>69.513068169999997</c:v>
                </c:pt>
                <c:pt idx="7000">
                  <c:v>69.523000170000003</c:v>
                </c:pt>
                <c:pt idx="7001">
                  <c:v>69.532931629999993</c:v>
                </c:pt>
                <c:pt idx="7002">
                  <c:v>69.542863620000006</c:v>
                </c:pt>
                <c:pt idx="7003">
                  <c:v>69.552796630000003</c:v>
                </c:pt>
                <c:pt idx="7004">
                  <c:v>69.562728629999995</c:v>
                </c:pt>
                <c:pt idx="7005">
                  <c:v>69.572660630000001</c:v>
                </c:pt>
                <c:pt idx="7006">
                  <c:v>69.582592629999994</c:v>
                </c:pt>
                <c:pt idx="7007">
                  <c:v>69.592525629999997</c:v>
                </c:pt>
                <c:pt idx="7008">
                  <c:v>69.602457630000004</c:v>
                </c:pt>
                <c:pt idx="7009">
                  <c:v>69.612389629999996</c:v>
                </c:pt>
                <c:pt idx="7010">
                  <c:v>69.622321630000002</c:v>
                </c:pt>
                <c:pt idx="7011">
                  <c:v>69.632254630000006</c:v>
                </c:pt>
                <c:pt idx="7012">
                  <c:v>69.642186629999998</c:v>
                </c:pt>
                <c:pt idx="7013">
                  <c:v>69.652118630000004</c:v>
                </c:pt>
                <c:pt idx="7014">
                  <c:v>69.662051629999993</c:v>
                </c:pt>
                <c:pt idx="7015">
                  <c:v>69.67198363</c:v>
                </c:pt>
                <c:pt idx="7016">
                  <c:v>69.681915630000006</c:v>
                </c:pt>
                <c:pt idx="7017">
                  <c:v>69.691847620000004</c:v>
                </c:pt>
                <c:pt idx="7018">
                  <c:v>69.701780630000002</c:v>
                </c:pt>
                <c:pt idx="7019">
                  <c:v>69.711712629999994</c:v>
                </c:pt>
                <c:pt idx="7020">
                  <c:v>69.72164463</c:v>
                </c:pt>
                <c:pt idx="7021">
                  <c:v>69.731577630000004</c:v>
                </c:pt>
                <c:pt idx="7022">
                  <c:v>69.741509629999996</c:v>
                </c:pt>
                <c:pt idx="7023">
                  <c:v>69.751441630000002</c:v>
                </c:pt>
                <c:pt idx="7024">
                  <c:v>69.761373629999994</c:v>
                </c:pt>
                <c:pt idx="7025">
                  <c:v>69.771306620000004</c:v>
                </c:pt>
                <c:pt idx="7026">
                  <c:v>69.781238630000004</c:v>
                </c:pt>
                <c:pt idx="7027">
                  <c:v>69.791170629999996</c:v>
                </c:pt>
                <c:pt idx="7028">
                  <c:v>69.801102630000003</c:v>
                </c:pt>
                <c:pt idx="7029">
                  <c:v>69.811035630000006</c:v>
                </c:pt>
                <c:pt idx="7030">
                  <c:v>69.820967629999998</c:v>
                </c:pt>
                <c:pt idx="7031">
                  <c:v>69.830899630000005</c:v>
                </c:pt>
                <c:pt idx="7032">
                  <c:v>69.840831629999997</c:v>
                </c:pt>
                <c:pt idx="7033">
                  <c:v>69.85076463</c:v>
                </c:pt>
                <c:pt idx="7034">
                  <c:v>69.860696630000007</c:v>
                </c:pt>
                <c:pt idx="7035">
                  <c:v>69.870628629999999</c:v>
                </c:pt>
                <c:pt idx="7036">
                  <c:v>69.880561630000003</c:v>
                </c:pt>
                <c:pt idx="7037">
                  <c:v>69.890493629999995</c:v>
                </c:pt>
                <c:pt idx="7038">
                  <c:v>69.900425630000001</c:v>
                </c:pt>
                <c:pt idx="7039">
                  <c:v>69.910357629999993</c:v>
                </c:pt>
                <c:pt idx="7040">
                  <c:v>69.920290629999997</c:v>
                </c:pt>
                <c:pt idx="7041">
                  <c:v>69.930222630000003</c:v>
                </c:pt>
                <c:pt idx="7042">
                  <c:v>69.940154629999995</c:v>
                </c:pt>
                <c:pt idx="7043">
                  <c:v>69.950086630000001</c:v>
                </c:pt>
                <c:pt idx="7044">
                  <c:v>69.960019630000005</c:v>
                </c:pt>
                <c:pt idx="7045">
                  <c:v>69.969951629999997</c:v>
                </c:pt>
                <c:pt idx="7046">
                  <c:v>69.979883630000003</c:v>
                </c:pt>
                <c:pt idx="7047">
                  <c:v>69.989816630000007</c:v>
                </c:pt>
                <c:pt idx="7048">
                  <c:v>69.999748629999999</c:v>
                </c:pt>
                <c:pt idx="7049">
                  <c:v>70.009680630000005</c:v>
                </c:pt>
                <c:pt idx="7050">
                  <c:v>70.019612629999997</c:v>
                </c:pt>
                <c:pt idx="7051">
                  <c:v>70.029545630000001</c:v>
                </c:pt>
                <c:pt idx="7052">
                  <c:v>70.039477629999993</c:v>
                </c:pt>
                <c:pt idx="7053">
                  <c:v>70.04940963</c:v>
                </c:pt>
                <c:pt idx="7054">
                  <c:v>70.059342630000003</c:v>
                </c:pt>
                <c:pt idx="7055">
                  <c:v>70.069274629999995</c:v>
                </c:pt>
                <c:pt idx="7056">
                  <c:v>70.079206619999994</c:v>
                </c:pt>
                <c:pt idx="7057">
                  <c:v>70.089138629999994</c:v>
                </c:pt>
                <c:pt idx="7058">
                  <c:v>70.099071629999997</c:v>
                </c:pt>
                <c:pt idx="7059">
                  <c:v>70.109003630000004</c:v>
                </c:pt>
                <c:pt idx="7060">
                  <c:v>70.118935629999996</c:v>
                </c:pt>
                <c:pt idx="7061">
                  <c:v>70.128868629999999</c:v>
                </c:pt>
                <c:pt idx="7062">
                  <c:v>70.138800630000006</c:v>
                </c:pt>
                <c:pt idx="7063">
                  <c:v>70.148732629999998</c:v>
                </c:pt>
                <c:pt idx="7064">
                  <c:v>70.158664630000004</c:v>
                </c:pt>
                <c:pt idx="7065">
                  <c:v>70.168597629999994</c:v>
                </c:pt>
                <c:pt idx="7066">
                  <c:v>70.17852963</c:v>
                </c:pt>
                <c:pt idx="7067">
                  <c:v>70.188461630000006</c:v>
                </c:pt>
                <c:pt idx="7068">
                  <c:v>70.198394629999996</c:v>
                </c:pt>
                <c:pt idx="7069">
                  <c:v>70.208326630000002</c:v>
                </c:pt>
                <c:pt idx="7070">
                  <c:v>70.218258629999994</c:v>
                </c:pt>
                <c:pt idx="7071">
                  <c:v>70.22819063</c:v>
                </c:pt>
                <c:pt idx="7072">
                  <c:v>70.238123630000004</c:v>
                </c:pt>
                <c:pt idx="7073">
                  <c:v>70.248055629999996</c:v>
                </c:pt>
                <c:pt idx="7074">
                  <c:v>70.257987630000002</c:v>
                </c:pt>
                <c:pt idx="7075">
                  <c:v>70.267920630000006</c:v>
                </c:pt>
                <c:pt idx="7076">
                  <c:v>70.277852629999998</c:v>
                </c:pt>
                <c:pt idx="7077">
                  <c:v>70.287784630000004</c:v>
                </c:pt>
                <c:pt idx="7078">
                  <c:v>70.297716629999996</c:v>
                </c:pt>
                <c:pt idx="7079">
                  <c:v>70.307649620000007</c:v>
                </c:pt>
                <c:pt idx="7080">
                  <c:v>70.317581630000006</c:v>
                </c:pt>
                <c:pt idx="7081">
                  <c:v>70.327513629999999</c:v>
                </c:pt>
                <c:pt idx="7082">
                  <c:v>70.337446630000002</c:v>
                </c:pt>
                <c:pt idx="7083">
                  <c:v>70.347378629999994</c:v>
                </c:pt>
                <c:pt idx="7084">
                  <c:v>70.357310630000001</c:v>
                </c:pt>
                <c:pt idx="7085">
                  <c:v>70.367243630000004</c:v>
                </c:pt>
                <c:pt idx="7086">
                  <c:v>70.377175629999996</c:v>
                </c:pt>
                <c:pt idx="7087">
                  <c:v>70.387107630000003</c:v>
                </c:pt>
                <c:pt idx="7088">
                  <c:v>70.397039629999995</c:v>
                </c:pt>
                <c:pt idx="7089">
                  <c:v>70.406972629999999</c:v>
                </c:pt>
                <c:pt idx="7090">
                  <c:v>70.416904630000005</c:v>
                </c:pt>
                <c:pt idx="7091">
                  <c:v>70.426836629999997</c:v>
                </c:pt>
                <c:pt idx="7092">
                  <c:v>70.436769630000001</c:v>
                </c:pt>
                <c:pt idx="7093">
                  <c:v>70.446701630000007</c:v>
                </c:pt>
                <c:pt idx="7094">
                  <c:v>70.456633629999999</c:v>
                </c:pt>
                <c:pt idx="7095">
                  <c:v>70.466566630000003</c:v>
                </c:pt>
                <c:pt idx="7096">
                  <c:v>70.476498629999995</c:v>
                </c:pt>
                <c:pt idx="7097">
                  <c:v>70.486430630000001</c:v>
                </c:pt>
                <c:pt idx="7098">
                  <c:v>70.496363630000005</c:v>
                </c:pt>
                <c:pt idx="7099">
                  <c:v>70.506295629999997</c:v>
                </c:pt>
                <c:pt idx="7100">
                  <c:v>70.516227630000003</c:v>
                </c:pt>
                <c:pt idx="7101">
                  <c:v>70.526159539999995</c:v>
                </c:pt>
                <c:pt idx="7102">
                  <c:v>70.536092539999999</c:v>
                </c:pt>
                <c:pt idx="7103">
                  <c:v>70.546024540000005</c:v>
                </c:pt>
                <c:pt idx="7104">
                  <c:v>70.555956539999997</c:v>
                </c:pt>
                <c:pt idx="7105">
                  <c:v>70.565889540000001</c:v>
                </c:pt>
                <c:pt idx="7106">
                  <c:v>70.575821540000007</c:v>
                </c:pt>
                <c:pt idx="7107">
                  <c:v>70.585753539999999</c:v>
                </c:pt>
                <c:pt idx="7108">
                  <c:v>70.595686540000003</c:v>
                </c:pt>
                <c:pt idx="7109">
                  <c:v>70.605618539999995</c:v>
                </c:pt>
                <c:pt idx="7110">
                  <c:v>70.615550540000001</c:v>
                </c:pt>
                <c:pt idx="7111">
                  <c:v>70.625483540000005</c:v>
                </c:pt>
                <c:pt idx="7112">
                  <c:v>70.635415539999997</c:v>
                </c:pt>
                <c:pt idx="7113">
                  <c:v>70.645347540000003</c:v>
                </c:pt>
                <c:pt idx="7114">
                  <c:v>70.655279539999995</c:v>
                </c:pt>
                <c:pt idx="7115">
                  <c:v>70.665212539999999</c:v>
                </c:pt>
                <c:pt idx="7116">
                  <c:v>70.675144540000005</c:v>
                </c:pt>
                <c:pt idx="7117">
                  <c:v>70.685076539999997</c:v>
                </c:pt>
                <c:pt idx="7118">
                  <c:v>70.695009540000001</c:v>
                </c:pt>
                <c:pt idx="7119">
                  <c:v>70.704941539999993</c:v>
                </c:pt>
                <c:pt idx="7120">
                  <c:v>70.714873539999999</c:v>
                </c:pt>
                <c:pt idx="7121">
                  <c:v>70.724806540000003</c:v>
                </c:pt>
                <c:pt idx="7122">
                  <c:v>70.734738539999995</c:v>
                </c:pt>
                <c:pt idx="7123">
                  <c:v>70.744670540000001</c:v>
                </c:pt>
                <c:pt idx="7124">
                  <c:v>70.754603540000005</c:v>
                </c:pt>
                <c:pt idx="7125">
                  <c:v>70.764535539999997</c:v>
                </c:pt>
                <c:pt idx="7126">
                  <c:v>70.774467540000003</c:v>
                </c:pt>
                <c:pt idx="7127">
                  <c:v>70.784400539999993</c:v>
                </c:pt>
                <c:pt idx="7128">
                  <c:v>70.794332539999999</c:v>
                </c:pt>
                <c:pt idx="7129">
                  <c:v>70.804264540000005</c:v>
                </c:pt>
                <c:pt idx="7130">
                  <c:v>70.814197539999995</c:v>
                </c:pt>
                <c:pt idx="7131">
                  <c:v>70.824129540000001</c:v>
                </c:pt>
                <c:pt idx="7132">
                  <c:v>70.834061539999993</c:v>
                </c:pt>
                <c:pt idx="7133">
                  <c:v>70.843994539999997</c:v>
                </c:pt>
                <c:pt idx="7134">
                  <c:v>70.853926540000003</c:v>
                </c:pt>
                <c:pt idx="7135">
                  <c:v>70.863858539999995</c:v>
                </c:pt>
                <c:pt idx="7136">
                  <c:v>70.873791539999999</c:v>
                </c:pt>
                <c:pt idx="7137">
                  <c:v>70.883723540000005</c:v>
                </c:pt>
                <c:pt idx="7138">
                  <c:v>70.893655539999997</c:v>
                </c:pt>
                <c:pt idx="7139">
                  <c:v>70.903588540000001</c:v>
                </c:pt>
                <c:pt idx="7140">
                  <c:v>70.913520539999993</c:v>
                </c:pt>
                <c:pt idx="7141">
                  <c:v>70.92345254</c:v>
                </c:pt>
                <c:pt idx="7142">
                  <c:v>70.933385540000003</c:v>
                </c:pt>
                <c:pt idx="7143">
                  <c:v>70.943317539999995</c:v>
                </c:pt>
                <c:pt idx="7144">
                  <c:v>70.953249540000002</c:v>
                </c:pt>
                <c:pt idx="7145">
                  <c:v>70.963181539999994</c:v>
                </c:pt>
                <c:pt idx="7146">
                  <c:v>70.973114539999997</c:v>
                </c:pt>
                <c:pt idx="7147">
                  <c:v>70.983046540000004</c:v>
                </c:pt>
                <c:pt idx="7148">
                  <c:v>70.992978539999996</c:v>
                </c:pt>
                <c:pt idx="7149">
                  <c:v>71.002911539999999</c:v>
                </c:pt>
                <c:pt idx="7150">
                  <c:v>71.012843540000006</c:v>
                </c:pt>
                <c:pt idx="7151">
                  <c:v>71.022775539999998</c:v>
                </c:pt>
                <c:pt idx="7152">
                  <c:v>71.032708540000002</c:v>
                </c:pt>
                <c:pt idx="7153">
                  <c:v>71.042640539999994</c:v>
                </c:pt>
                <c:pt idx="7154">
                  <c:v>71.052573539999997</c:v>
                </c:pt>
                <c:pt idx="7155">
                  <c:v>71.062505540000004</c:v>
                </c:pt>
                <c:pt idx="7156">
                  <c:v>71.072437539999996</c:v>
                </c:pt>
                <c:pt idx="7157">
                  <c:v>71.082370539999999</c:v>
                </c:pt>
                <c:pt idx="7158">
                  <c:v>71.092302540000006</c:v>
                </c:pt>
                <c:pt idx="7159">
                  <c:v>71.102234539999998</c:v>
                </c:pt>
                <c:pt idx="7160">
                  <c:v>71.112167540000002</c:v>
                </c:pt>
                <c:pt idx="7161">
                  <c:v>71.122099539999994</c:v>
                </c:pt>
                <c:pt idx="7162">
                  <c:v>71.13203154</c:v>
                </c:pt>
                <c:pt idx="7163">
                  <c:v>71.141964540000004</c:v>
                </c:pt>
                <c:pt idx="7164">
                  <c:v>71.151896539999996</c:v>
                </c:pt>
                <c:pt idx="7165">
                  <c:v>71.161828540000002</c:v>
                </c:pt>
                <c:pt idx="7166">
                  <c:v>71.171761540000006</c:v>
                </c:pt>
                <c:pt idx="7167">
                  <c:v>71.181693539999998</c:v>
                </c:pt>
                <c:pt idx="7168">
                  <c:v>71.191625540000004</c:v>
                </c:pt>
                <c:pt idx="7169">
                  <c:v>71.201558539999994</c:v>
                </c:pt>
                <c:pt idx="7170">
                  <c:v>71.21149054</c:v>
                </c:pt>
                <c:pt idx="7171">
                  <c:v>71.221422540000006</c:v>
                </c:pt>
                <c:pt idx="7172">
                  <c:v>71.231355539999996</c:v>
                </c:pt>
                <c:pt idx="7173">
                  <c:v>71.241287540000002</c:v>
                </c:pt>
                <c:pt idx="7174">
                  <c:v>71.251219539999994</c:v>
                </c:pt>
                <c:pt idx="7175">
                  <c:v>71.261152539999998</c:v>
                </c:pt>
                <c:pt idx="7176">
                  <c:v>71.271084540000004</c:v>
                </c:pt>
                <c:pt idx="7177">
                  <c:v>71.281016539999996</c:v>
                </c:pt>
                <c:pt idx="7178">
                  <c:v>71.29094954</c:v>
                </c:pt>
                <c:pt idx="7179">
                  <c:v>71.300881540000006</c:v>
                </c:pt>
                <c:pt idx="7180">
                  <c:v>71.310813539999998</c:v>
                </c:pt>
                <c:pt idx="7181">
                  <c:v>71.320746540000002</c:v>
                </c:pt>
                <c:pt idx="7182">
                  <c:v>71.330678539999994</c:v>
                </c:pt>
                <c:pt idx="7183">
                  <c:v>71.340611539999998</c:v>
                </c:pt>
                <c:pt idx="7184">
                  <c:v>71.350543540000004</c:v>
                </c:pt>
                <c:pt idx="7185">
                  <c:v>71.360475539999996</c:v>
                </c:pt>
                <c:pt idx="7186">
                  <c:v>71.37040854</c:v>
                </c:pt>
                <c:pt idx="7187">
                  <c:v>71.380340540000006</c:v>
                </c:pt>
                <c:pt idx="7188">
                  <c:v>71.390272539999998</c:v>
                </c:pt>
                <c:pt idx="7189">
                  <c:v>71.400205540000002</c:v>
                </c:pt>
                <c:pt idx="7190">
                  <c:v>71.410137539999994</c:v>
                </c:pt>
                <c:pt idx="7191">
                  <c:v>71.42006954</c:v>
                </c:pt>
                <c:pt idx="7192">
                  <c:v>71.430002540000004</c:v>
                </c:pt>
                <c:pt idx="7193">
                  <c:v>71.439934539999996</c:v>
                </c:pt>
                <c:pt idx="7194">
                  <c:v>71.449866540000002</c:v>
                </c:pt>
                <c:pt idx="7195">
                  <c:v>71.459799540000006</c:v>
                </c:pt>
                <c:pt idx="7196">
                  <c:v>71.469731539999998</c:v>
                </c:pt>
                <c:pt idx="7197">
                  <c:v>71.479664540000002</c:v>
                </c:pt>
                <c:pt idx="7198">
                  <c:v>71.489596539999994</c:v>
                </c:pt>
                <c:pt idx="7199">
                  <c:v>71.49952854</c:v>
                </c:pt>
                <c:pt idx="7200">
                  <c:v>71.509461540000004</c:v>
                </c:pt>
                <c:pt idx="7201">
                  <c:v>71.519393539999996</c:v>
                </c:pt>
                <c:pt idx="7202">
                  <c:v>71.529325249999999</c:v>
                </c:pt>
                <c:pt idx="7203">
                  <c:v>71.539258250000003</c:v>
                </c:pt>
                <c:pt idx="7204">
                  <c:v>71.549190249999995</c:v>
                </c:pt>
                <c:pt idx="7205">
                  <c:v>71.559122250000001</c:v>
                </c:pt>
                <c:pt idx="7206">
                  <c:v>71.569055250000005</c:v>
                </c:pt>
                <c:pt idx="7207">
                  <c:v>71.578987249999997</c:v>
                </c:pt>
                <c:pt idx="7208">
                  <c:v>71.588919250000004</c:v>
                </c:pt>
                <c:pt idx="7209">
                  <c:v>71.598852249999993</c:v>
                </c:pt>
                <c:pt idx="7210">
                  <c:v>71.608784249999999</c:v>
                </c:pt>
                <c:pt idx="7211">
                  <c:v>71.618717250000003</c:v>
                </c:pt>
                <c:pt idx="7212">
                  <c:v>71.628649249999995</c:v>
                </c:pt>
                <c:pt idx="7213">
                  <c:v>71.638581250000001</c:v>
                </c:pt>
                <c:pt idx="7214">
                  <c:v>71.648514250000005</c:v>
                </c:pt>
                <c:pt idx="7215">
                  <c:v>71.658446249999997</c:v>
                </c:pt>
                <c:pt idx="7216">
                  <c:v>71.668378250000004</c:v>
                </c:pt>
                <c:pt idx="7217">
                  <c:v>71.678311249999993</c:v>
                </c:pt>
                <c:pt idx="7218">
                  <c:v>71.688243249999999</c:v>
                </c:pt>
                <c:pt idx="7219">
                  <c:v>71.698175250000006</c:v>
                </c:pt>
                <c:pt idx="7220">
                  <c:v>71.708108249999995</c:v>
                </c:pt>
                <c:pt idx="7221">
                  <c:v>71.718040250000001</c:v>
                </c:pt>
                <c:pt idx="7222">
                  <c:v>71.727973250000005</c:v>
                </c:pt>
                <c:pt idx="7223">
                  <c:v>71.737905249999997</c:v>
                </c:pt>
                <c:pt idx="7224">
                  <c:v>71.747837250000003</c:v>
                </c:pt>
                <c:pt idx="7225">
                  <c:v>71.757770249999993</c:v>
                </c:pt>
                <c:pt idx="7226">
                  <c:v>71.767702249999999</c:v>
                </c:pt>
                <c:pt idx="7227">
                  <c:v>71.777634250000006</c:v>
                </c:pt>
                <c:pt idx="7228">
                  <c:v>71.787567249999995</c:v>
                </c:pt>
                <c:pt idx="7229">
                  <c:v>71.797499250000001</c:v>
                </c:pt>
                <c:pt idx="7230">
                  <c:v>71.807431249999993</c:v>
                </c:pt>
                <c:pt idx="7231">
                  <c:v>71.817364249999997</c:v>
                </c:pt>
                <c:pt idx="7232">
                  <c:v>71.827296250000003</c:v>
                </c:pt>
                <c:pt idx="7233">
                  <c:v>71.837229249999993</c:v>
                </c:pt>
                <c:pt idx="7234">
                  <c:v>71.847161249999999</c:v>
                </c:pt>
                <c:pt idx="7235">
                  <c:v>71.857093250000005</c:v>
                </c:pt>
                <c:pt idx="7236">
                  <c:v>71.867026249999995</c:v>
                </c:pt>
                <c:pt idx="7237">
                  <c:v>71.876958250000001</c:v>
                </c:pt>
                <c:pt idx="7238">
                  <c:v>71.886890249999993</c:v>
                </c:pt>
                <c:pt idx="7239">
                  <c:v>71.896823249999997</c:v>
                </c:pt>
                <c:pt idx="7240">
                  <c:v>71.906755250000003</c:v>
                </c:pt>
                <c:pt idx="7241">
                  <c:v>71.916687249999995</c:v>
                </c:pt>
                <c:pt idx="7242">
                  <c:v>71.926620249999999</c:v>
                </c:pt>
                <c:pt idx="7243">
                  <c:v>71.936552250000005</c:v>
                </c:pt>
                <c:pt idx="7244">
                  <c:v>71.946485249999995</c:v>
                </c:pt>
                <c:pt idx="7245">
                  <c:v>71.956417250000001</c:v>
                </c:pt>
                <c:pt idx="7246">
                  <c:v>71.966349249999993</c:v>
                </c:pt>
                <c:pt idx="7247">
                  <c:v>71.976282249999997</c:v>
                </c:pt>
                <c:pt idx="7248">
                  <c:v>71.986214250000003</c:v>
                </c:pt>
                <c:pt idx="7249">
                  <c:v>71.996146249999995</c:v>
                </c:pt>
                <c:pt idx="7250">
                  <c:v>72.006079249999999</c:v>
                </c:pt>
                <c:pt idx="7251">
                  <c:v>72.016011250000005</c:v>
                </c:pt>
                <c:pt idx="7252">
                  <c:v>72.025943249999997</c:v>
                </c:pt>
                <c:pt idx="7253">
                  <c:v>72.035876250000001</c:v>
                </c:pt>
                <c:pt idx="7254">
                  <c:v>72.045808249999993</c:v>
                </c:pt>
                <c:pt idx="7255">
                  <c:v>72.055740249999999</c:v>
                </c:pt>
                <c:pt idx="7256">
                  <c:v>72.065673250000003</c:v>
                </c:pt>
                <c:pt idx="7257">
                  <c:v>72.075605249999995</c:v>
                </c:pt>
                <c:pt idx="7258">
                  <c:v>72.085537250000002</c:v>
                </c:pt>
                <c:pt idx="7259">
                  <c:v>72.095470250000005</c:v>
                </c:pt>
                <c:pt idx="7260">
                  <c:v>72.105402249999997</c:v>
                </c:pt>
                <c:pt idx="7261">
                  <c:v>72.115335250000001</c:v>
                </c:pt>
                <c:pt idx="7262">
                  <c:v>72.125267249999993</c:v>
                </c:pt>
                <c:pt idx="7263">
                  <c:v>72.135199249999999</c:v>
                </c:pt>
                <c:pt idx="7264">
                  <c:v>72.145132250000003</c:v>
                </c:pt>
                <c:pt idx="7265">
                  <c:v>72.155064249999995</c:v>
                </c:pt>
                <c:pt idx="7266">
                  <c:v>72.164996250000002</c:v>
                </c:pt>
                <c:pt idx="7267">
                  <c:v>72.174929250000005</c:v>
                </c:pt>
                <c:pt idx="7268">
                  <c:v>72.184861249999997</c:v>
                </c:pt>
                <c:pt idx="7269">
                  <c:v>72.194793250000004</c:v>
                </c:pt>
                <c:pt idx="7270">
                  <c:v>72.204726249999993</c:v>
                </c:pt>
                <c:pt idx="7271">
                  <c:v>72.214658249999999</c:v>
                </c:pt>
                <c:pt idx="7272">
                  <c:v>72.224590250000006</c:v>
                </c:pt>
                <c:pt idx="7273">
                  <c:v>72.234523249999995</c:v>
                </c:pt>
                <c:pt idx="7274">
                  <c:v>72.244455250000001</c:v>
                </c:pt>
                <c:pt idx="7275">
                  <c:v>72.254388250000005</c:v>
                </c:pt>
                <c:pt idx="7276">
                  <c:v>72.264320249999997</c:v>
                </c:pt>
                <c:pt idx="7277">
                  <c:v>72.274252250000004</c:v>
                </c:pt>
                <c:pt idx="7278">
                  <c:v>72.284185249999993</c:v>
                </c:pt>
                <c:pt idx="7279">
                  <c:v>72.294117249999999</c:v>
                </c:pt>
                <c:pt idx="7280">
                  <c:v>72.304049250000006</c:v>
                </c:pt>
                <c:pt idx="7281">
                  <c:v>72.313982249999995</c:v>
                </c:pt>
                <c:pt idx="7282">
                  <c:v>72.323914250000001</c:v>
                </c:pt>
                <c:pt idx="7283">
                  <c:v>72.333847250000005</c:v>
                </c:pt>
                <c:pt idx="7284">
                  <c:v>72.343779249999997</c:v>
                </c:pt>
                <c:pt idx="7285">
                  <c:v>72.353711250000003</c:v>
                </c:pt>
                <c:pt idx="7286">
                  <c:v>72.363644249999993</c:v>
                </c:pt>
                <c:pt idx="7287">
                  <c:v>72.373576249999999</c:v>
                </c:pt>
                <c:pt idx="7288">
                  <c:v>72.383508250000006</c:v>
                </c:pt>
                <c:pt idx="7289">
                  <c:v>72.393441249999995</c:v>
                </c:pt>
                <c:pt idx="7290">
                  <c:v>72.403373250000001</c:v>
                </c:pt>
                <c:pt idx="7291">
                  <c:v>72.413305249999993</c:v>
                </c:pt>
                <c:pt idx="7292">
                  <c:v>72.423238249999997</c:v>
                </c:pt>
                <c:pt idx="7293">
                  <c:v>72.433170250000003</c:v>
                </c:pt>
                <c:pt idx="7294">
                  <c:v>72.443102249999995</c:v>
                </c:pt>
                <c:pt idx="7295">
                  <c:v>72.453035249999999</c:v>
                </c:pt>
                <c:pt idx="7296">
                  <c:v>72.462967250000005</c:v>
                </c:pt>
                <c:pt idx="7297">
                  <c:v>72.472899249999998</c:v>
                </c:pt>
                <c:pt idx="7298">
                  <c:v>72.482832250000001</c:v>
                </c:pt>
                <c:pt idx="7299">
                  <c:v>72.492764249999993</c:v>
                </c:pt>
                <c:pt idx="7300">
                  <c:v>72.502697249999997</c:v>
                </c:pt>
                <c:pt idx="7301">
                  <c:v>72.512629250000003</c:v>
                </c:pt>
                <c:pt idx="7302">
                  <c:v>72.522561249999995</c:v>
                </c:pt>
                <c:pt idx="7303">
                  <c:v>72.532494749999998</c:v>
                </c:pt>
                <c:pt idx="7304">
                  <c:v>72.542426750000004</c:v>
                </c:pt>
                <c:pt idx="7305">
                  <c:v>72.552358749999996</c:v>
                </c:pt>
                <c:pt idx="7306">
                  <c:v>72.56229175</c:v>
                </c:pt>
                <c:pt idx="7307">
                  <c:v>72.572223750000006</c:v>
                </c:pt>
                <c:pt idx="7308">
                  <c:v>72.582155749999998</c:v>
                </c:pt>
                <c:pt idx="7309">
                  <c:v>72.592088750000002</c:v>
                </c:pt>
                <c:pt idx="7310">
                  <c:v>72.602020749999994</c:v>
                </c:pt>
                <c:pt idx="7311">
                  <c:v>72.611953749999998</c:v>
                </c:pt>
                <c:pt idx="7312">
                  <c:v>72.621885750000004</c:v>
                </c:pt>
                <c:pt idx="7313">
                  <c:v>72.631817749999996</c:v>
                </c:pt>
                <c:pt idx="7314">
                  <c:v>72.64175075</c:v>
                </c:pt>
                <c:pt idx="7315">
                  <c:v>72.651682750000006</c:v>
                </c:pt>
                <c:pt idx="7316">
                  <c:v>72.661614749999998</c:v>
                </c:pt>
                <c:pt idx="7317">
                  <c:v>72.671547750000002</c:v>
                </c:pt>
                <c:pt idx="7318">
                  <c:v>72.681479749999994</c:v>
                </c:pt>
                <c:pt idx="7319">
                  <c:v>72.69141175</c:v>
                </c:pt>
                <c:pt idx="7320">
                  <c:v>72.701344750000004</c:v>
                </c:pt>
                <c:pt idx="7321">
                  <c:v>72.711276749999996</c:v>
                </c:pt>
                <c:pt idx="7322">
                  <c:v>72.721208750000002</c:v>
                </c:pt>
                <c:pt idx="7323">
                  <c:v>72.731141750000006</c:v>
                </c:pt>
                <c:pt idx="7324">
                  <c:v>72.741073749999998</c:v>
                </c:pt>
                <c:pt idx="7325">
                  <c:v>72.751006750000002</c:v>
                </c:pt>
                <c:pt idx="7326">
                  <c:v>72.760938749999994</c:v>
                </c:pt>
                <c:pt idx="7327">
                  <c:v>72.77087075</c:v>
                </c:pt>
                <c:pt idx="7328">
                  <c:v>72.780803750000004</c:v>
                </c:pt>
                <c:pt idx="7329">
                  <c:v>72.790735749999996</c:v>
                </c:pt>
                <c:pt idx="7330">
                  <c:v>72.800667750000002</c:v>
                </c:pt>
                <c:pt idx="7331">
                  <c:v>72.810600750000006</c:v>
                </c:pt>
                <c:pt idx="7332">
                  <c:v>72.820532749999998</c:v>
                </c:pt>
                <c:pt idx="7333">
                  <c:v>72.830464750000004</c:v>
                </c:pt>
                <c:pt idx="7334">
                  <c:v>72.840397749999994</c:v>
                </c:pt>
                <c:pt idx="7335">
                  <c:v>72.85032975</c:v>
                </c:pt>
                <c:pt idx="7336">
                  <c:v>72.860261750000006</c:v>
                </c:pt>
                <c:pt idx="7337">
                  <c:v>72.870194749999996</c:v>
                </c:pt>
                <c:pt idx="7338">
                  <c:v>72.880126750000002</c:v>
                </c:pt>
                <c:pt idx="7339">
                  <c:v>72.890059750000006</c:v>
                </c:pt>
                <c:pt idx="7340">
                  <c:v>72.899991749999998</c:v>
                </c:pt>
                <c:pt idx="7341">
                  <c:v>72.909923750000004</c:v>
                </c:pt>
                <c:pt idx="7342">
                  <c:v>72.919856749999994</c:v>
                </c:pt>
                <c:pt idx="7343">
                  <c:v>72.92978875</c:v>
                </c:pt>
                <c:pt idx="7344">
                  <c:v>72.939720750000006</c:v>
                </c:pt>
                <c:pt idx="7345">
                  <c:v>72.949653749999996</c:v>
                </c:pt>
                <c:pt idx="7346">
                  <c:v>72.959585750000002</c:v>
                </c:pt>
                <c:pt idx="7347">
                  <c:v>72.969517749999994</c:v>
                </c:pt>
                <c:pt idx="7348">
                  <c:v>72.979450749999998</c:v>
                </c:pt>
                <c:pt idx="7349">
                  <c:v>72.989382750000004</c:v>
                </c:pt>
                <c:pt idx="7350">
                  <c:v>72.999314749999996</c:v>
                </c:pt>
                <c:pt idx="7351">
                  <c:v>73.00924775</c:v>
                </c:pt>
                <c:pt idx="7352">
                  <c:v>73.019179750000006</c:v>
                </c:pt>
                <c:pt idx="7353">
                  <c:v>73.029111749999998</c:v>
                </c:pt>
                <c:pt idx="7354">
                  <c:v>73.039044750000002</c:v>
                </c:pt>
                <c:pt idx="7355">
                  <c:v>73.048976749999994</c:v>
                </c:pt>
                <c:pt idx="7356">
                  <c:v>73.058908750000001</c:v>
                </c:pt>
                <c:pt idx="7357">
                  <c:v>73.068841750000004</c:v>
                </c:pt>
                <c:pt idx="7358">
                  <c:v>73.078773749999996</c:v>
                </c:pt>
                <c:pt idx="7359">
                  <c:v>73.088705750000003</c:v>
                </c:pt>
                <c:pt idx="7360">
                  <c:v>73.098638750000006</c:v>
                </c:pt>
                <c:pt idx="7361">
                  <c:v>73.108570749999998</c:v>
                </c:pt>
                <c:pt idx="7362">
                  <c:v>73.118503750000002</c:v>
                </c:pt>
                <c:pt idx="7363">
                  <c:v>73.128435749999994</c:v>
                </c:pt>
                <c:pt idx="7364">
                  <c:v>73.13836775</c:v>
                </c:pt>
                <c:pt idx="7365">
                  <c:v>73.148300750000004</c:v>
                </c:pt>
                <c:pt idx="7366">
                  <c:v>73.158232749999996</c:v>
                </c:pt>
                <c:pt idx="7367">
                  <c:v>73.168164750000003</c:v>
                </c:pt>
                <c:pt idx="7368">
                  <c:v>73.178097750000006</c:v>
                </c:pt>
                <c:pt idx="7369">
                  <c:v>73.188029749999998</c:v>
                </c:pt>
                <c:pt idx="7370">
                  <c:v>73.197961750000005</c:v>
                </c:pt>
                <c:pt idx="7371">
                  <c:v>73.207894749999994</c:v>
                </c:pt>
                <c:pt idx="7372">
                  <c:v>73.21782675</c:v>
                </c:pt>
                <c:pt idx="7373">
                  <c:v>73.227758750000007</c:v>
                </c:pt>
                <c:pt idx="7374">
                  <c:v>73.237691749999996</c:v>
                </c:pt>
                <c:pt idx="7375">
                  <c:v>73.247623750000002</c:v>
                </c:pt>
                <c:pt idx="7376">
                  <c:v>73.257555749999995</c:v>
                </c:pt>
                <c:pt idx="7377">
                  <c:v>73.267488749999998</c:v>
                </c:pt>
                <c:pt idx="7378">
                  <c:v>73.277420750000005</c:v>
                </c:pt>
                <c:pt idx="7379">
                  <c:v>73.287352749999997</c:v>
                </c:pt>
                <c:pt idx="7380">
                  <c:v>73.29728575</c:v>
                </c:pt>
                <c:pt idx="7381">
                  <c:v>73.307217750000007</c:v>
                </c:pt>
                <c:pt idx="7382">
                  <c:v>73.317149749999999</c:v>
                </c:pt>
                <c:pt idx="7383">
                  <c:v>73.327082750000002</c:v>
                </c:pt>
                <c:pt idx="7384">
                  <c:v>73.337014749999994</c:v>
                </c:pt>
                <c:pt idx="7385">
                  <c:v>73.346946750000001</c:v>
                </c:pt>
                <c:pt idx="7386">
                  <c:v>73.356879750000004</c:v>
                </c:pt>
                <c:pt idx="7387">
                  <c:v>73.366811749999997</c:v>
                </c:pt>
                <c:pt idx="7388">
                  <c:v>73.376743750000003</c:v>
                </c:pt>
                <c:pt idx="7389">
                  <c:v>73.386676750000007</c:v>
                </c:pt>
                <c:pt idx="7390">
                  <c:v>73.396608749999999</c:v>
                </c:pt>
                <c:pt idx="7391">
                  <c:v>73.406540750000005</c:v>
                </c:pt>
                <c:pt idx="7392">
                  <c:v>73.416473749999994</c:v>
                </c:pt>
                <c:pt idx="7393">
                  <c:v>73.426405750000001</c:v>
                </c:pt>
                <c:pt idx="7394">
                  <c:v>73.436337750000007</c:v>
                </c:pt>
                <c:pt idx="7395">
                  <c:v>73.446270749999996</c:v>
                </c:pt>
                <c:pt idx="7396">
                  <c:v>73.456202750000003</c:v>
                </c:pt>
                <c:pt idx="7397">
                  <c:v>73.466134749999995</c:v>
                </c:pt>
                <c:pt idx="7398">
                  <c:v>73.476067749999999</c:v>
                </c:pt>
                <c:pt idx="7399">
                  <c:v>73.485999750000005</c:v>
                </c:pt>
                <c:pt idx="7400">
                  <c:v>73.495931749999997</c:v>
                </c:pt>
                <c:pt idx="7401">
                  <c:v>73.505864750000001</c:v>
                </c:pt>
                <c:pt idx="7402">
                  <c:v>73.515796750000007</c:v>
                </c:pt>
                <c:pt idx="7403">
                  <c:v>73.525728749999999</c:v>
                </c:pt>
                <c:pt idx="7404">
                  <c:v>73.535661669999996</c:v>
                </c:pt>
                <c:pt idx="7405">
                  <c:v>73.545593670000002</c:v>
                </c:pt>
                <c:pt idx="7406">
                  <c:v>73.555525669999994</c:v>
                </c:pt>
                <c:pt idx="7407">
                  <c:v>73.565458669999998</c:v>
                </c:pt>
                <c:pt idx="7408">
                  <c:v>73.575390670000004</c:v>
                </c:pt>
                <c:pt idx="7409">
                  <c:v>73.585322669999996</c:v>
                </c:pt>
                <c:pt idx="7410">
                  <c:v>73.59525567</c:v>
                </c:pt>
                <c:pt idx="7411">
                  <c:v>73.605187670000007</c:v>
                </c:pt>
                <c:pt idx="7412">
                  <c:v>73.615119669999999</c:v>
                </c:pt>
                <c:pt idx="7413">
                  <c:v>73.625052670000002</c:v>
                </c:pt>
                <c:pt idx="7414">
                  <c:v>73.634984669999994</c:v>
                </c:pt>
                <c:pt idx="7415">
                  <c:v>73.644916670000001</c:v>
                </c:pt>
                <c:pt idx="7416">
                  <c:v>73.654849670000004</c:v>
                </c:pt>
                <c:pt idx="7417">
                  <c:v>73.664781669999996</c:v>
                </c:pt>
                <c:pt idx="7418">
                  <c:v>73.674713670000003</c:v>
                </c:pt>
                <c:pt idx="7419">
                  <c:v>73.684646670000006</c:v>
                </c:pt>
                <c:pt idx="7420">
                  <c:v>73.694578669999999</c:v>
                </c:pt>
                <c:pt idx="7421">
                  <c:v>73.704510670000005</c:v>
                </c:pt>
                <c:pt idx="7422">
                  <c:v>73.714443669999994</c:v>
                </c:pt>
                <c:pt idx="7423">
                  <c:v>73.724375670000001</c:v>
                </c:pt>
                <c:pt idx="7424">
                  <c:v>73.734307670000007</c:v>
                </c:pt>
                <c:pt idx="7425">
                  <c:v>73.744240669999996</c:v>
                </c:pt>
                <c:pt idx="7426">
                  <c:v>73.754172670000003</c:v>
                </c:pt>
                <c:pt idx="7427">
                  <c:v>73.764104669999995</c:v>
                </c:pt>
                <c:pt idx="7428">
                  <c:v>73.774037669999998</c:v>
                </c:pt>
                <c:pt idx="7429">
                  <c:v>73.783969670000005</c:v>
                </c:pt>
                <c:pt idx="7430">
                  <c:v>73.793901669999997</c:v>
                </c:pt>
                <c:pt idx="7431">
                  <c:v>73.803834670000001</c:v>
                </c:pt>
                <c:pt idx="7432">
                  <c:v>73.813766670000007</c:v>
                </c:pt>
                <c:pt idx="7433">
                  <c:v>73.823698669999999</c:v>
                </c:pt>
                <c:pt idx="7434">
                  <c:v>73.833631670000003</c:v>
                </c:pt>
                <c:pt idx="7435">
                  <c:v>73.843563669999995</c:v>
                </c:pt>
                <c:pt idx="7436">
                  <c:v>73.853495670000001</c:v>
                </c:pt>
                <c:pt idx="7437">
                  <c:v>73.863428670000005</c:v>
                </c:pt>
                <c:pt idx="7438">
                  <c:v>73.873360669999997</c:v>
                </c:pt>
                <c:pt idx="7439">
                  <c:v>73.883292670000003</c:v>
                </c:pt>
                <c:pt idx="7440">
                  <c:v>73.893224669999995</c:v>
                </c:pt>
                <c:pt idx="7441">
                  <c:v>73.903157669999999</c:v>
                </c:pt>
                <c:pt idx="7442">
                  <c:v>73.913089670000005</c:v>
                </c:pt>
                <c:pt idx="7443">
                  <c:v>73.923021669999997</c:v>
                </c:pt>
                <c:pt idx="7444">
                  <c:v>73.932954670000001</c:v>
                </c:pt>
                <c:pt idx="7445">
                  <c:v>73.942886669999993</c:v>
                </c:pt>
                <c:pt idx="7446">
                  <c:v>73.952818669999999</c:v>
                </c:pt>
                <c:pt idx="7447">
                  <c:v>73.962751670000003</c:v>
                </c:pt>
                <c:pt idx="7448">
                  <c:v>73.972683669999995</c:v>
                </c:pt>
                <c:pt idx="7449">
                  <c:v>73.982615670000001</c:v>
                </c:pt>
                <c:pt idx="7450">
                  <c:v>73.992548670000005</c:v>
                </c:pt>
                <c:pt idx="7451">
                  <c:v>74.002480669999997</c:v>
                </c:pt>
                <c:pt idx="7452">
                  <c:v>74.012412670000003</c:v>
                </c:pt>
                <c:pt idx="7453">
                  <c:v>74.022345670000007</c:v>
                </c:pt>
                <c:pt idx="7454">
                  <c:v>74.032277669999999</c:v>
                </c:pt>
                <c:pt idx="7455">
                  <c:v>74.042209670000005</c:v>
                </c:pt>
                <c:pt idx="7456">
                  <c:v>74.052142669999995</c:v>
                </c:pt>
                <c:pt idx="7457">
                  <c:v>74.062074670000001</c:v>
                </c:pt>
                <c:pt idx="7458">
                  <c:v>74.072006669999993</c:v>
                </c:pt>
                <c:pt idx="7459">
                  <c:v>74.081939669999997</c:v>
                </c:pt>
                <c:pt idx="7460">
                  <c:v>74.091871670000003</c:v>
                </c:pt>
                <c:pt idx="7461">
                  <c:v>74.101803669999995</c:v>
                </c:pt>
                <c:pt idx="7462">
                  <c:v>74.111735670000002</c:v>
                </c:pt>
                <c:pt idx="7463">
                  <c:v>74.121668670000005</c:v>
                </c:pt>
                <c:pt idx="7464">
                  <c:v>74.131600669999997</c:v>
                </c:pt>
                <c:pt idx="7465">
                  <c:v>74.141532670000004</c:v>
                </c:pt>
                <c:pt idx="7466">
                  <c:v>74.151465669999993</c:v>
                </c:pt>
                <c:pt idx="7467">
                  <c:v>74.161397669999999</c:v>
                </c:pt>
                <c:pt idx="7468">
                  <c:v>74.171329670000006</c:v>
                </c:pt>
                <c:pt idx="7469">
                  <c:v>74.181262669999995</c:v>
                </c:pt>
                <c:pt idx="7470">
                  <c:v>74.191194670000002</c:v>
                </c:pt>
                <c:pt idx="7471">
                  <c:v>74.201126669999994</c:v>
                </c:pt>
                <c:pt idx="7472">
                  <c:v>74.211059669999997</c:v>
                </c:pt>
                <c:pt idx="7473">
                  <c:v>74.220991670000004</c:v>
                </c:pt>
                <c:pt idx="7474">
                  <c:v>74.230923669999996</c:v>
                </c:pt>
                <c:pt idx="7475">
                  <c:v>74.240856669999999</c:v>
                </c:pt>
                <c:pt idx="7476">
                  <c:v>74.250788670000006</c:v>
                </c:pt>
                <c:pt idx="7477">
                  <c:v>74.260720669999998</c:v>
                </c:pt>
                <c:pt idx="7478">
                  <c:v>74.270652670000004</c:v>
                </c:pt>
                <c:pt idx="7479">
                  <c:v>74.280585669999994</c:v>
                </c:pt>
                <c:pt idx="7480">
                  <c:v>74.29051767</c:v>
                </c:pt>
                <c:pt idx="7481">
                  <c:v>74.300449670000006</c:v>
                </c:pt>
                <c:pt idx="7482">
                  <c:v>74.310382669999996</c:v>
                </c:pt>
                <c:pt idx="7483">
                  <c:v>74.320314670000002</c:v>
                </c:pt>
                <c:pt idx="7484">
                  <c:v>74.330246669999994</c:v>
                </c:pt>
                <c:pt idx="7485">
                  <c:v>74.340179669999998</c:v>
                </c:pt>
                <c:pt idx="7486">
                  <c:v>74.350111670000004</c:v>
                </c:pt>
                <c:pt idx="7487">
                  <c:v>74.360043669999996</c:v>
                </c:pt>
                <c:pt idx="7488">
                  <c:v>74.36997667</c:v>
                </c:pt>
                <c:pt idx="7489">
                  <c:v>74.379908670000006</c:v>
                </c:pt>
                <c:pt idx="7490">
                  <c:v>74.389840669999998</c:v>
                </c:pt>
                <c:pt idx="7491">
                  <c:v>74.399772670000004</c:v>
                </c:pt>
                <c:pt idx="7492">
                  <c:v>74.409705669999994</c:v>
                </c:pt>
                <c:pt idx="7493">
                  <c:v>74.41963767</c:v>
                </c:pt>
                <c:pt idx="7494">
                  <c:v>74.429569670000006</c:v>
                </c:pt>
                <c:pt idx="7495">
                  <c:v>74.439502669999996</c:v>
                </c:pt>
                <c:pt idx="7496">
                  <c:v>74.449434670000002</c:v>
                </c:pt>
                <c:pt idx="7497">
                  <c:v>74.459366669999994</c:v>
                </c:pt>
                <c:pt idx="7498">
                  <c:v>74.469299669999998</c:v>
                </c:pt>
                <c:pt idx="7499">
                  <c:v>74.479231670000004</c:v>
                </c:pt>
                <c:pt idx="7500">
                  <c:v>74.489163669999996</c:v>
                </c:pt>
                <c:pt idx="7501">
                  <c:v>74.49909667</c:v>
                </c:pt>
                <c:pt idx="7502">
                  <c:v>74.509028670000006</c:v>
                </c:pt>
                <c:pt idx="7503">
                  <c:v>74.518960669999998</c:v>
                </c:pt>
                <c:pt idx="7504">
                  <c:v>74.528892670000005</c:v>
                </c:pt>
                <c:pt idx="7505">
                  <c:v>74.538826380000003</c:v>
                </c:pt>
                <c:pt idx="7506">
                  <c:v>74.548758379999995</c:v>
                </c:pt>
                <c:pt idx="7507">
                  <c:v>74.558690380000002</c:v>
                </c:pt>
                <c:pt idx="7508">
                  <c:v>74.568623380000005</c:v>
                </c:pt>
                <c:pt idx="7509">
                  <c:v>74.578555379999997</c:v>
                </c:pt>
                <c:pt idx="7510">
                  <c:v>74.588487380000004</c:v>
                </c:pt>
                <c:pt idx="7511">
                  <c:v>74.598420379999993</c:v>
                </c:pt>
                <c:pt idx="7512">
                  <c:v>74.608352379999999</c:v>
                </c:pt>
                <c:pt idx="7513">
                  <c:v>74.618284380000006</c:v>
                </c:pt>
                <c:pt idx="7514">
                  <c:v>74.628217379999995</c:v>
                </c:pt>
                <c:pt idx="7515">
                  <c:v>74.638149380000002</c:v>
                </c:pt>
                <c:pt idx="7516">
                  <c:v>74.648081379999994</c:v>
                </c:pt>
                <c:pt idx="7517">
                  <c:v>74.65801338</c:v>
                </c:pt>
                <c:pt idx="7518">
                  <c:v>74.667946380000004</c:v>
                </c:pt>
                <c:pt idx="7519">
                  <c:v>74.677878379999996</c:v>
                </c:pt>
                <c:pt idx="7520">
                  <c:v>74.687810380000002</c:v>
                </c:pt>
                <c:pt idx="7521">
                  <c:v>74.697743369999998</c:v>
                </c:pt>
                <c:pt idx="7522">
                  <c:v>74.707675379999998</c:v>
                </c:pt>
                <c:pt idx="7523">
                  <c:v>74.717607380000004</c:v>
                </c:pt>
                <c:pt idx="7524">
                  <c:v>74.727540379999994</c:v>
                </c:pt>
                <c:pt idx="7525">
                  <c:v>74.73747238</c:v>
                </c:pt>
                <c:pt idx="7526">
                  <c:v>74.747404380000006</c:v>
                </c:pt>
                <c:pt idx="7527">
                  <c:v>74.757336379999998</c:v>
                </c:pt>
                <c:pt idx="7528">
                  <c:v>74.767269380000002</c:v>
                </c:pt>
                <c:pt idx="7529">
                  <c:v>74.777201379999994</c:v>
                </c:pt>
                <c:pt idx="7530">
                  <c:v>74.78713338</c:v>
                </c:pt>
                <c:pt idx="7531">
                  <c:v>74.797066380000004</c:v>
                </c:pt>
                <c:pt idx="7532">
                  <c:v>74.806998379999996</c:v>
                </c:pt>
                <c:pt idx="7533">
                  <c:v>74.816930380000002</c:v>
                </c:pt>
                <c:pt idx="7534">
                  <c:v>74.826863380000006</c:v>
                </c:pt>
                <c:pt idx="7535">
                  <c:v>74.836795379999998</c:v>
                </c:pt>
                <c:pt idx="7536">
                  <c:v>74.846727380000004</c:v>
                </c:pt>
                <c:pt idx="7537">
                  <c:v>74.856660379999994</c:v>
                </c:pt>
                <c:pt idx="7538">
                  <c:v>74.86659238</c:v>
                </c:pt>
                <c:pt idx="7539">
                  <c:v>74.876524380000006</c:v>
                </c:pt>
                <c:pt idx="7540">
                  <c:v>74.886456379999998</c:v>
                </c:pt>
                <c:pt idx="7541">
                  <c:v>74.896389380000002</c:v>
                </c:pt>
                <c:pt idx="7542">
                  <c:v>74.906321379999994</c:v>
                </c:pt>
                <c:pt idx="7543">
                  <c:v>74.916253380000001</c:v>
                </c:pt>
                <c:pt idx="7544">
                  <c:v>74.926186369999996</c:v>
                </c:pt>
                <c:pt idx="7545">
                  <c:v>74.936118379999996</c:v>
                </c:pt>
                <c:pt idx="7546">
                  <c:v>74.946050380000003</c:v>
                </c:pt>
                <c:pt idx="7547">
                  <c:v>74.955983380000006</c:v>
                </c:pt>
                <c:pt idx="7548">
                  <c:v>74.965915379999998</c:v>
                </c:pt>
                <c:pt idx="7549">
                  <c:v>74.975847380000005</c:v>
                </c:pt>
                <c:pt idx="7550">
                  <c:v>74.985780379999994</c:v>
                </c:pt>
                <c:pt idx="7551">
                  <c:v>74.995712380000001</c:v>
                </c:pt>
                <c:pt idx="7552">
                  <c:v>75.005644380000007</c:v>
                </c:pt>
                <c:pt idx="7553">
                  <c:v>75.015576379999999</c:v>
                </c:pt>
                <c:pt idx="7554">
                  <c:v>75.025509380000003</c:v>
                </c:pt>
                <c:pt idx="7555">
                  <c:v>75.035441379999995</c:v>
                </c:pt>
                <c:pt idx="7556">
                  <c:v>75.045373380000001</c:v>
                </c:pt>
                <c:pt idx="7557">
                  <c:v>75.055306380000005</c:v>
                </c:pt>
                <c:pt idx="7558">
                  <c:v>75.065238379999997</c:v>
                </c:pt>
                <c:pt idx="7559">
                  <c:v>75.075170380000003</c:v>
                </c:pt>
                <c:pt idx="7560">
                  <c:v>75.085103380000007</c:v>
                </c:pt>
                <c:pt idx="7561">
                  <c:v>75.095035379999999</c:v>
                </c:pt>
                <c:pt idx="7562">
                  <c:v>75.104967380000005</c:v>
                </c:pt>
                <c:pt idx="7563">
                  <c:v>75.114900379999995</c:v>
                </c:pt>
                <c:pt idx="7564">
                  <c:v>75.124832380000001</c:v>
                </c:pt>
                <c:pt idx="7565">
                  <c:v>75.134764379999993</c:v>
                </c:pt>
                <c:pt idx="7566">
                  <c:v>75.144696379999999</c:v>
                </c:pt>
                <c:pt idx="7567">
                  <c:v>75.154629369999995</c:v>
                </c:pt>
                <c:pt idx="7568">
                  <c:v>75.164561379999995</c:v>
                </c:pt>
                <c:pt idx="7569">
                  <c:v>75.174493380000001</c:v>
                </c:pt>
                <c:pt idx="7570">
                  <c:v>75.184426380000005</c:v>
                </c:pt>
                <c:pt idx="7571">
                  <c:v>75.194358379999997</c:v>
                </c:pt>
                <c:pt idx="7572">
                  <c:v>75.204290380000003</c:v>
                </c:pt>
                <c:pt idx="7573">
                  <c:v>75.214223380000007</c:v>
                </c:pt>
                <c:pt idx="7574">
                  <c:v>75.224155379999999</c:v>
                </c:pt>
                <c:pt idx="7575">
                  <c:v>75.234087380000005</c:v>
                </c:pt>
                <c:pt idx="7576">
                  <c:v>75.244020379999995</c:v>
                </c:pt>
                <c:pt idx="7577">
                  <c:v>75.253952380000001</c:v>
                </c:pt>
                <c:pt idx="7578">
                  <c:v>75.263884379999993</c:v>
                </c:pt>
                <c:pt idx="7579">
                  <c:v>75.273817379999997</c:v>
                </c:pt>
                <c:pt idx="7580">
                  <c:v>75.283749380000003</c:v>
                </c:pt>
                <c:pt idx="7581">
                  <c:v>75.293681379999995</c:v>
                </c:pt>
                <c:pt idx="7582">
                  <c:v>75.303613380000002</c:v>
                </c:pt>
                <c:pt idx="7583">
                  <c:v>75.313546380000005</c:v>
                </c:pt>
                <c:pt idx="7584">
                  <c:v>75.323478379999997</c:v>
                </c:pt>
                <c:pt idx="7585">
                  <c:v>75.333410380000004</c:v>
                </c:pt>
                <c:pt idx="7586">
                  <c:v>75.343343379999993</c:v>
                </c:pt>
                <c:pt idx="7587">
                  <c:v>75.353275379999999</c:v>
                </c:pt>
                <c:pt idx="7588">
                  <c:v>75.363207380000006</c:v>
                </c:pt>
                <c:pt idx="7589">
                  <c:v>75.373140379999995</c:v>
                </c:pt>
                <c:pt idx="7590">
                  <c:v>75.383072369999994</c:v>
                </c:pt>
                <c:pt idx="7591">
                  <c:v>75.393004379999994</c:v>
                </c:pt>
                <c:pt idx="7592">
                  <c:v>75.402937379999997</c:v>
                </c:pt>
                <c:pt idx="7593">
                  <c:v>75.412869380000004</c:v>
                </c:pt>
                <c:pt idx="7594">
                  <c:v>75.422801379999996</c:v>
                </c:pt>
                <c:pt idx="7595">
                  <c:v>75.432734379999999</c:v>
                </c:pt>
                <c:pt idx="7596">
                  <c:v>75.442666380000006</c:v>
                </c:pt>
                <c:pt idx="7597">
                  <c:v>75.452598379999998</c:v>
                </c:pt>
                <c:pt idx="7598">
                  <c:v>75.462531380000001</c:v>
                </c:pt>
                <c:pt idx="7599">
                  <c:v>75.472463379999994</c:v>
                </c:pt>
                <c:pt idx="7600">
                  <c:v>75.48239538</c:v>
                </c:pt>
                <c:pt idx="7601">
                  <c:v>75.492327380000006</c:v>
                </c:pt>
                <c:pt idx="7602">
                  <c:v>75.502260379999996</c:v>
                </c:pt>
                <c:pt idx="7603">
                  <c:v>75.512192380000002</c:v>
                </c:pt>
                <c:pt idx="7604">
                  <c:v>75.522124379999994</c:v>
                </c:pt>
                <c:pt idx="7605">
                  <c:v>75.532056879999999</c:v>
                </c:pt>
                <c:pt idx="7606">
                  <c:v>75.541988880000005</c:v>
                </c:pt>
                <c:pt idx="7607">
                  <c:v>75.551920879999997</c:v>
                </c:pt>
                <c:pt idx="7608">
                  <c:v>75.561853880000001</c:v>
                </c:pt>
                <c:pt idx="7609">
                  <c:v>75.571785869999999</c:v>
                </c:pt>
                <c:pt idx="7610">
                  <c:v>75.581717879999999</c:v>
                </c:pt>
                <c:pt idx="7611">
                  <c:v>75.591650880000003</c:v>
                </c:pt>
                <c:pt idx="7612">
                  <c:v>75.601582879999995</c:v>
                </c:pt>
                <c:pt idx="7613">
                  <c:v>75.611514880000001</c:v>
                </c:pt>
                <c:pt idx="7614">
                  <c:v>75.621447880000005</c:v>
                </c:pt>
                <c:pt idx="7615">
                  <c:v>75.631379879999997</c:v>
                </c:pt>
                <c:pt idx="7616">
                  <c:v>75.641311880000003</c:v>
                </c:pt>
                <c:pt idx="7617">
                  <c:v>75.651243879999996</c:v>
                </c:pt>
                <c:pt idx="7618">
                  <c:v>75.661176879999999</c:v>
                </c:pt>
                <c:pt idx="7619">
                  <c:v>75.671108880000006</c:v>
                </c:pt>
                <c:pt idx="7620">
                  <c:v>75.681040879999998</c:v>
                </c:pt>
                <c:pt idx="7621">
                  <c:v>75.690973880000001</c:v>
                </c:pt>
                <c:pt idx="7622">
                  <c:v>75.700905879999993</c:v>
                </c:pt>
                <c:pt idx="7623">
                  <c:v>75.71083788</c:v>
                </c:pt>
                <c:pt idx="7624">
                  <c:v>75.720770880000003</c:v>
                </c:pt>
                <c:pt idx="7625">
                  <c:v>75.730702879999996</c:v>
                </c:pt>
                <c:pt idx="7626">
                  <c:v>75.740634880000002</c:v>
                </c:pt>
                <c:pt idx="7627">
                  <c:v>75.750567880000006</c:v>
                </c:pt>
                <c:pt idx="7628">
                  <c:v>75.760499879999998</c:v>
                </c:pt>
                <c:pt idx="7629">
                  <c:v>75.770431880000004</c:v>
                </c:pt>
                <c:pt idx="7630">
                  <c:v>75.780364879999993</c:v>
                </c:pt>
                <c:pt idx="7631">
                  <c:v>75.79029688</c:v>
                </c:pt>
                <c:pt idx="7632">
                  <c:v>75.800228869999998</c:v>
                </c:pt>
                <c:pt idx="7633">
                  <c:v>75.810160879999998</c:v>
                </c:pt>
                <c:pt idx="7634">
                  <c:v>75.820093880000002</c:v>
                </c:pt>
                <c:pt idx="7635">
                  <c:v>75.830025879999994</c:v>
                </c:pt>
                <c:pt idx="7636">
                  <c:v>75.83995788</c:v>
                </c:pt>
                <c:pt idx="7637">
                  <c:v>75.849890880000004</c:v>
                </c:pt>
                <c:pt idx="7638">
                  <c:v>75.859822879999996</c:v>
                </c:pt>
                <c:pt idx="7639">
                  <c:v>75.869754880000002</c:v>
                </c:pt>
                <c:pt idx="7640">
                  <c:v>75.879687869999998</c:v>
                </c:pt>
                <c:pt idx="7641">
                  <c:v>75.889619879999998</c:v>
                </c:pt>
                <c:pt idx="7642">
                  <c:v>75.899551880000004</c:v>
                </c:pt>
                <c:pt idx="7643">
                  <c:v>75.909484879999994</c:v>
                </c:pt>
                <c:pt idx="7644">
                  <c:v>75.91941688</c:v>
                </c:pt>
                <c:pt idx="7645">
                  <c:v>75.929348880000006</c:v>
                </c:pt>
                <c:pt idx="7646">
                  <c:v>75.939280879999998</c:v>
                </c:pt>
                <c:pt idx="7647">
                  <c:v>75.949213880000002</c:v>
                </c:pt>
                <c:pt idx="7648">
                  <c:v>75.959145879999994</c:v>
                </c:pt>
                <c:pt idx="7649">
                  <c:v>75.96907788</c:v>
                </c:pt>
                <c:pt idx="7650">
                  <c:v>75.979010880000004</c:v>
                </c:pt>
                <c:pt idx="7651">
                  <c:v>75.988942879999996</c:v>
                </c:pt>
                <c:pt idx="7652">
                  <c:v>75.998874880000002</c:v>
                </c:pt>
                <c:pt idx="7653">
                  <c:v>76.008807880000006</c:v>
                </c:pt>
                <c:pt idx="7654">
                  <c:v>76.018739879999998</c:v>
                </c:pt>
                <c:pt idx="7655">
                  <c:v>76.028671869999997</c:v>
                </c:pt>
                <c:pt idx="7656">
                  <c:v>76.038604879999994</c:v>
                </c:pt>
                <c:pt idx="7657">
                  <c:v>76.04853688</c:v>
                </c:pt>
                <c:pt idx="7658">
                  <c:v>76.058468880000007</c:v>
                </c:pt>
                <c:pt idx="7659">
                  <c:v>76.068400879999999</c:v>
                </c:pt>
                <c:pt idx="7660">
                  <c:v>76.078333880000002</c:v>
                </c:pt>
                <c:pt idx="7661">
                  <c:v>76.088265879999994</c:v>
                </c:pt>
                <c:pt idx="7662">
                  <c:v>76.098197880000001</c:v>
                </c:pt>
                <c:pt idx="7663">
                  <c:v>76.108130869999997</c:v>
                </c:pt>
                <c:pt idx="7664">
                  <c:v>76.118062879999997</c:v>
                </c:pt>
                <c:pt idx="7665">
                  <c:v>76.127994880000003</c:v>
                </c:pt>
                <c:pt idx="7666">
                  <c:v>76.137927880000007</c:v>
                </c:pt>
                <c:pt idx="7667">
                  <c:v>76.147859879999999</c:v>
                </c:pt>
                <c:pt idx="7668">
                  <c:v>76.157791880000005</c:v>
                </c:pt>
                <c:pt idx="7669">
                  <c:v>76.167723879999997</c:v>
                </c:pt>
                <c:pt idx="7670">
                  <c:v>76.177656880000001</c:v>
                </c:pt>
                <c:pt idx="7671">
                  <c:v>76.187588880000007</c:v>
                </c:pt>
                <c:pt idx="7672">
                  <c:v>76.197520879999999</c:v>
                </c:pt>
                <c:pt idx="7673">
                  <c:v>76.207453880000003</c:v>
                </c:pt>
                <c:pt idx="7674">
                  <c:v>76.217385879999995</c:v>
                </c:pt>
                <c:pt idx="7675">
                  <c:v>76.227317880000001</c:v>
                </c:pt>
                <c:pt idx="7676">
                  <c:v>76.237250880000005</c:v>
                </c:pt>
                <c:pt idx="7677">
                  <c:v>76.247182879999997</c:v>
                </c:pt>
                <c:pt idx="7678">
                  <c:v>76.257114869999995</c:v>
                </c:pt>
                <c:pt idx="7679">
                  <c:v>76.267046879999995</c:v>
                </c:pt>
                <c:pt idx="7680">
                  <c:v>76.276979879999999</c:v>
                </c:pt>
                <c:pt idx="7681">
                  <c:v>76.286911880000005</c:v>
                </c:pt>
                <c:pt idx="7682">
                  <c:v>76.296843879999997</c:v>
                </c:pt>
                <c:pt idx="7683">
                  <c:v>76.306776880000001</c:v>
                </c:pt>
                <c:pt idx="7684">
                  <c:v>76.316708879999993</c:v>
                </c:pt>
                <c:pt idx="7685">
                  <c:v>76.326640879999999</c:v>
                </c:pt>
                <c:pt idx="7686">
                  <c:v>76.336573869999995</c:v>
                </c:pt>
                <c:pt idx="7687">
                  <c:v>76.346505879999995</c:v>
                </c:pt>
                <c:pt idx="7688">
                  <c:v>76.356437880000001</c:v>
                </c:pt>
                <c:pt idx="7689">
                  <c:v>76.366369879999993</c:v>
                </c:pt>
                <c:pt idx="7690">
                  <c:v>76.376302879999997</c:v>
                </c:pt>
                <c:pt idx="7691">
                  <c:v>76.386234880000003</c:v>
                </c:pt>
                <c:pt idx="7692">
                  <c:v>76.396166879999996</c:v>
                </c:pt>
                <c:pt idx="7693">
                  <c:v>76.406099879999999</c:v>
                </c:pt>
                <c:pt idx="7694">
                  <c:v>76.416031880000006</c:v>
                </c:pt>
                <c:pt idx="7695">
                  <c:v>76.425963879999998</c:v>
                </c:pt>
                <c:pt idx="7696">
                  <c:v>76.435896880000001</c:v>
                </c:pt>
                <c:pt idx="7697">
                  <c:v>76.445828879999993</c:v>
                </c:pt>
                <c:pt idx="7698">
                  <c:v>76.45576088</c:v>
                </c:pt>
                <c:pt idx="7699">
                  <c:v>76.465692880000006</c:v>
                </c:pt>
                <c:pt idx="7700">
                  <c:v>76.475625879999996</c:v>
                </c:pt>
                <c:pt idx="7701">
                  <c:v>76.485557869999994</c:v>
                </c:pt>
                <c:pt idx="7702">
                  <c:v>76.495489879999994</c:v>
                </c:pt>
                <c:pt idx="7703">
                  <c:v>76.505422879999998</c:v>
                </c:pt>
                <c:pt idx="7704">
                  <c:v>76.515354880000004</c:v>
                </c:pt>
                <c:pt idx="7705">
                  <c:v>76.525286879999996</c:v>
                </c:pt>
                <c:pt idx="7706">
                  <c:v>76.53521963</c:v>
                </c:pt>
                <c:pt idx="7707">
                  <c:v>76.545151630000007</c:v>
                </c:pt>
                <c:pt idx="7708">
                  <c:v>76.555083629999999</c:v>
                </c:pt>
                <c:pt idx="7709">
                  <c:v>76.565015630000005</c:v>
                </c:pt>
                <c:pt idx="7710">
                  <c:v>76.574948629999994</c:v>
                </c:pt>
                <c:pt idx="7711">
                  <c:v>76.584880620000007</c:v>
                </c:pt>
                <c:pt idx="7712">
                  <c:v>76.594812630000007</c:v>
                </c:pt>
                <c:pt idx="7713">
                  <c:v>76.604745629999996</c:v>
                </c:pt>
                <c:pt idx="7714">
                  <c:v>76.614677630000003</c:v>
                </c:pt>
                <c:pt idx="7715">
                  <c:v>76.624609629999995</c:v>
                </c:pt>
                <c:pt idx="7716">
                  <c:v>76.634541630000001</c:v>
                </c:pt>
                <c:pt idx="7717">
                  <c:v>76.644474630000005</c:v>
                </c:pt>
                <c:pt idx="7718">
                  <c:v>76.654406629999997</c:v>
                </c:pt>
                <c:pt idx="7719">
                  <c:v>76.664338630000003</c:v>
                </c:pt>
                <c:pt idx="7720">
                  <c:v>76.674271630000007</c:v>
                </c:pt>
                <c:pt idx="7721">
                  <c:v>76.684203629999999</c:v>
                </c:pt>
                <c:pt idx="7722">
                  <c:v>76.694135630000005</c:v>
                </c:pt>
                <c:pt idx="7723">
                  <c:v>76.704067629999997</c:v>
                </c:pt>
                <c:pt idx="7724">
                  <c:v>76.714000630000001</c:v>
                </c:pt>
                <c:pt idx="7725">
                  <c:v>76.723932629999993</c:v>
                </c:pt>
                <c:pt idx="7726">
                  <c:v>76.733864629999999</c:v>
                </c:pt>
                <c:pt idx="7727">
                  <c:v>76.743797630000003</c:v>
                </c:pt>
                <c:pt idx="7728">
                  <c:v>76.753729629999995</c:v>
                </c:pt>
                <c:pt idx="7729">
                  <c:v>76.763661630000001</c:v>
                </c:pt>
                <c:pt idx="7730">
                  <c:v>76.773594630000005</c:v>
                </c:pt>
                <c:pt idx="7731">
                  <c:v>76.783526629999997</c:v>
                </c:pt>
                <c:pt idx="7732">
                  <c:v>76.793458630000003</c:v>
                </c:pt>
                <c:pt idx="7733">
                  <c:v>76.803390629999996</c:v>
                </c:pt>
                <c:pt idx="7734">
                  <c:v>76.813323620000006</c:v>
                </c:pt>
                <c:pt idx="7735">
                  <c:v>76.823255630000006</c:v>
                </c:pt>
                <c:pt idx="7736">
                  <c:v>76.833187629999998</c:v>
                </c:pt>
                <c:pt idx="7737">
                  <c:v>76.843120630000001</c:v>
                </c:pt>
                <c:pt idx="7738">
                  <c:v>76.853052629999993</c:v>
                </c:pt>
                <c:pt idx="7739">
                  <c:v>76.86298463</c:v>
                </c:pt>
                <c:pt idx="7740">
                  <c:v>76.872916630000006</c:v>
                </c:pt>
                <c:pt idx="7741">
                  <c:v>76.882849629999995</c:v>
                </c:pt>
                <c:pt idx="7742">
                  <c:v>76.892781630000002</c:v>
                </c:pt>
                <c:pt idx="7743">
                  <c:v>76.902713629999994</c:v>
                </c:pt>
                <c:pt idx="7744">
                  <c:v>76.912646629999998</c:v>
                </c:pt>
                <c:pt idx="7745">
                  <c:v>76.922578630000004</c:v>
                </c:pt>
                <c:pt idx="7746">
                  <c:v>76.932510629999996</c:v>
                </c:pt>
                <c:pt idx="7747">
                  <c:v>76.942442630000002</c:v>
                </c:pt>
                <c:pt idx="7748">
                  <c:v>76.952375630000006</c:v>
                </c:pt>
                <c:pt idx="7749">
                  <c:v>76.962307629999998</c:v>
                </c:pt>
                <c:pt idx="7750">
                  <c:v>76.972239619999996</c:v>
                </c:pt>
                <c:pt idx="7751">
                  <c:v>76.982172629999994</c:v>
                </c:pt>
                <c:pt idx="7752">
                  <c:v>76.99210463</c:v>
                </c:pt>
                <c:pt idx="7753">
                  <c:v>77.002036630000006</c:v>
                </c:pt>
                <c:pt idx="7754">
                  <c:v>77.011968629999998</c:v>
                </c:pt>
                <c:pt idx="7755">
                  <c:v>77.021901630000002</c:v>
                </c:pt>
                <c:pt idx="7756">
                  <c:v>77.031833629999994</c:v>
                </c:pt>
                <c:pt idx="7757">
                  <c:v>77.04176563</c:v>
                </c:pt>
                <c:pt idx="7758">
                  <c:v>77.051698630000004</c:v>
                </c:pt>
                <c:pt idx="7759">
                  <c:v>77.061630629999996</c:v>
                </c:pt>
                <c:pt idx="7760">
                  <c:v>77.071562630000003</c:v>
                </c:pt>
                <c:pt idx="7761">
                  <c:v>77.081494629999995</c:v>
                </c:pt>
                <c:pt idx="7762">
                  <c:v>77.091427629999998</c:v>
                </c:pt>
                <c:pt idx="7763">
                  <c:v>77.101359630000005</c:v>
                </c:pt>
                <c:pt idx="7764">
                  <c:v>77.111291629999997</c:v>
                </c:pt>
                <c:pt idx="7765">
                  <c:v>77.12122463</c:v>
                </c:pt>
                <c:pt idx="7766">
                  <c:v>77.131156630000007</c:v>
                </c:pt>
                <c:pt idx="7767">
                  <c:v>77.141088629999999</c:v>
                </c:pt>
                <c:pt idx="7768">
                  <c:v>77.151020630000005</c:v>
                </c:pt>
                <c:pt idx="7769">
                  <c:v>77.160953629999995</c:v>
                </c:pt>
                <c:pt idx="7770">
                  <c:v>77.170885630000001</c:v>
                </c:pt>
                <c:pt idx="7771">
                  <c:v>77.180817630000007</c:v>
                </c:pt>
                <c:pt idx="7772">
                  <c:v>77.190750629999997</c:v>
                </c:pt>
                <c:pt idx="7773">
                  <c:v>77.200682619999995</c:v>
                </c:pt>
                <c:pt idx="7774">
                  <c:v>77.210614629999995</c:v>
                </c:pt>
                <c:pt idx="7775">
                  <c:v>77.220546630000001</c:v>
                </c:pt>
                <c:pt idx="7776">
                  <c:v>77.230479630000005</c:v>
                </c:pt>
                <c:pt idx="7777">
                  <c:v>77.240411629999997</c:v>
                </c:pt>
                <c:pt idx="7778">
                  <c:v>77.250343630000003</c:v>
                </c:pt>
                <c:pt idx="7779">
                  <c:v>77.260276630000007</c:v>
                </c:pt>
                <c:pt idx="7780">
                  <c:v>77.270208629999999</c:v>
                </c:pt>
                <c:pt idx="7781">
                  <c:v>77.280140630000005</c:v>
                </c:pt>
                <c:pt idx="7782">
                  <c:v>77.290072629999997</c:v>
                </c:pt>
                <c:pt idx="7783">
                  <c:v>77.300005630000001</c:v>
                </c:pt>
                <c:pt idx="7784">
                  <c:v>77.309937629999993</c:v>
                </c:pt>
                <c:pt idx="7785">
                  <c:v>77.319869629999999</c:v>
                </c:pt>
                <c:pt idx="7786">
                  <c:v>77.329802630000003</c:v>
                </c:pt>
                <c:pt idx="7787">
                  <c:v>77.339734629999995</c:v>
                </c:pt>
                <c:pt idx="7788">
                  <c:v>77.349666619999994</c:v>
                </c:pt>
                <c:pt idx="7789">
                  <c:v>77.359598629999994</c:v>
                </c:pt>
                <c:pt idx="7790">
                  <c:v>77.369531629999997</c:v>
                </c:pt>
                <c:pt idx="7791">
                  <c:v>77.379463630000004</c:v>
                </c:pt>
                <c:pt idx="7792">
                  <c:v>77.389395629999996</c:v>
                </c:pt>
                <c:pt idx="7793">
                  <c:v>77.399327630000002</c:v>
                </c:pt>
                <c:pt idx="7794">
                  <c:v>77.409260630000006</c:v>
                </c:pt>
                <c:pt idx="7795">
                  <c:v>77.419192629999998</c:v>
                </c:pt>
                <c:pt idx="7796">
                  <c:v>77.429124630000004</c:v>
                </c:pt>
                <c:pt idx="7797">
                  <c:v>77.439057629999994</c:v>
                </c:pt>
                <c:pt idx="7798">
                  <c:v>77.44898963</c:v>
                </c:pt>
                <c:pt idx="7799">
                  <c:v>77.458921630000006</c:v>
                </c:pt>
                <c:pt idx="7800">
                  <c:v>77.468853629999998</c:v>
                </c:pt>
                <c:pt idx="7801">
                  <c:v>77.478786630000002</c:v>
                </c:pt>
                <c:pt idx="7802">
                  <c:v>77.488718629999994</c:v>
                </c:pt>
                <c:pt idx="7803">
                  <c:v>77.49865063</c:v>
                </c:pt>
                <c:pt idx="7804">
                  <c:v>77.508583630000004</c:v>
                </c:pt>
                <c:pt idx="7805">
                  <c:v>77.518515629999996</c:v>
                </c:pt>
                <c:pt idx="7806">
                  <c:v>77.528447630000002</c:v>
                </c:pt>
                <c:pt idx="7807">
                  <c:v>77.538379879999994</c:v>
                </c:pt>
                <c:pt idx="7808">
                  <c:v>77.548312879999997</c:v>
                </c:pt>
                <c:pt idx="7809">
                  <c:v>77.558244880000004</c:v>
                </c:pt>
                <c:pt idx="7810">
                  <c:v>77.568176879999996</c:v>
                </c:pt>
                <c:pt idx="7811">
                  <c:v>77.578108880000002</c:v>
                </c:pt>
                <c:pt idx="7812">
                  <c:v>77.588041880000006</c:v>
                </c:pt>
                <c:pt idx="7813">
                  <c:v>77.597973879999998</c:v>
                </c:pt>
                <c:pt idx="7814">
                  <c:v>77.607905880000004</c:v>
                </c:pt>
                <c:pt idx="7815">
                  <c:v>77.617838879999994</c:v>
                </c:pt>
                <c:pt idx="7816">
                  <c:v>77.62777088</c:v>
                </c:pt>
                <c:pt idx="7817">
                  <c:v>77.637702869999998</c:v>
                </c:pt>
                <c:pt idx="7818">
                  <c:v>77.647634879999998</c:v>
                </c:pt>
                <c:pt idx="7819">
                  <c:v>77.657567880000002</c:v>
                </c:pt>
                <c:pt idx="7820">
                  <c:v>77.667499879999994</c:v>
                </c:pt>
                <c:pt idx="7821">
                  <c:v>77.67743188</c:v>
                </c:pt>
                <c:pt idx="7822">
                  <c:v>77.687364880000004</c:v>
                </c:pt>
                <c:pt idx="7823">
                  <c:v>77.697296879999996</c:v>
                </c:pt>
                <c:pt idx="7824">
                  <c:v>77.707228880000002</c:v>
                </c:pt>
                <c:pt idx="7825">
                  <c:v>77.717160879999994</c:v>
                </c:pt>
                <c:pt idx="7826">
                  <c:v>77.727093879999998</c:v>
                </c:pt>
                <c:pt idx="7827">
                  <c:v>77.737025880000004</c:v>
                </c:pt>
                <c:pt idx="7828">
                  <c:v>77.746957879999997</c:v>
                </c:pt>
                <c:pt idx="7829">
                  <c:v>77.756889880000003</c:v>
                </c:pt>
                <c:pt idx="7830">
                  <c:v>77.766822880000007</c:v>
                </c:pt>
                <c:pt idx="7831">
                  <c:v>77.776754879999999</c:v>
                </c:pt>
                <c:pt idx="7832">
                  <c:v>77.786686880000005</c:v>
                </c:pt>
                <c:pt idx="7833">
                  <c:v>77.796619879999994</c:v>
                </c:pt>
                <c:pt idx="7834">
                  <c:v>77.806551880000001</c:v>
                </c:pt>
                <c:pt idx="7835">
                  <c:v>77.816483880000007</c:v>
                </c:pt>
                <c:pt idx="7836">
                  <c:v>77.826415879999999</c:v>
                </c:pt>
                <c:pt idx="7837">
                  <c:v>77.836348880000003</c:v>
                </c:pt>
                <c:pt idx="7838">
                  <c:v>77.846280879999995</c:v>
                </c:pt>
                <c:pt idx="7839">
                  <c:v>77.856212880000001</c:v>
                </c:pt>
                <c:pt idx="7840">
                  <c:v>77.866144879999993</c:v>
                </c:pt>
                <c:pt idx="7841">
                  <c:v>77.876077879999997</c:v>
                </c:pt>
                <c:pt idx="7842">
                  <c:v>77.886009880000003</c:v>
                </c:pt>
                <c:pt idx="7843">
                  <c:v>77.895941879999995</c:v>
                </c:pt>
                <c:pt idx="7844">
                  <c:v>77.905874879999999</c:v>
                </c:pt>
                <c:pt idx="7845">
                  <c:v>77.915806880000005</c:v>
                </c:pt>
                <c:pt idx="7846">
                  <c:v>77.925738879999997</c:v>
                </c:pt>
                <c:pt idx="7847">
                  <c:v>77.935670880000004</c:v>
                </c:pt>
                <c:pt idx="7848">
                  <c:v>77.945603879999993</c:v>
                </c:pt>
                <c:pt idx="7849">
                  <c:v>77.955535879999999</c:v>
                </c:pt>
                <c:pt idx="7850">
                  <c:v>77.965467880000006</c:v>
                </c:pt>
                <c:pt idx="7851">
                  <c:v>77.975399879999998</c:v>
                </c:pt>
                <c:pt idx="7852">
                  <c:v>77.985332880000001</c:v>
                </c:pt>
                <c:pt idx="7853">
                  <c:v>77.995264879999993</c:v>
                </c:pt>
                <c:pt idx="7854">
                  <c:v>78.00519688</c:v>
                </c:pt>
                <c:pt idx="7855">
                  <c:v>78.015129880000003</c:v>
                </c:pt>
                <c:pt idx="7856">
                  <c:v>78.025061870000002</c:v>
                </c:pt>
                <c:pt idx="7857">
                  <c:v>78.034993880000002</c:v>
                </c:pt>
                <c:pt idx="7858">
                  <c:v>78.044925879999994</c:v>
                </c:pt>
                <c:pt idx="7859">
                  <c:v>78.054858879999998</c:v>
                </c:pt>
                <c:pt idx="7860">
                  <c:v>78.064790880000004</c:v>
                </c:pt>
                <c:pt idx="7861">
                  <c:v>78.074722879999996</c:v>
                </c:pt>
                <c:pt idx="7862">
                  <c:v>78.084654880000002</c:v>
                </c:pt>
                <c:pt idx="7863">
                  <c:v>78.094587880000006</c:v>
                </c:pt>
                <c:pt idx="7864">
                  <c:v>78.104519879999998</c:v>
                </c:pt>
                <c:pt idx="7865">
                  <c:v>78.114451880000004</c:v>
                </c:pt>
                <c:pt idx="7866">
                  <c:v>78.124384879999994</c:v>
                </c:pt>
                <c:pt idx="7867">
                  <c:v>78.13431688</c:v>
                </c:pt>
                <c:pt idx="7868">
                  <c:v>78.144248880000006</c:v>
                </c:pt>
                <c:pt idx="7869">
                  <c:v>78.154180879999998</c:v>
                </c:pt>
                <c:pt idx="7870">
                  <c:v>78.164113880000002</c:v>
                </c:pt>
                <c:pt idx="7871">
                  <c:v>78.174045879999994</c:v>
                </c:pt>
                <c:pt idx="7872">
                  <c:v>78.18397788</c:v>
                </c:pt>
                <c:pt idx="7873">
                  <c:v>78.193909880000007</c:v>
                </c:pt>
                <c:pt idx="7874">
                  <c:v>78.203842879999996</c:v>
                </c:pt>
                <c:pt idx="7875">
                  <c:v>78.213774880000003</c:v>
                </c:pt>
                <c:pt idx="7876">
                  <c:v>78.223706879999995</c:v>
                </c:pt>
                <c:pt idx="7877">
                  <c:v>78.233638880000001</c:v>
                </c:pt>
                <c:pt idx="7878">
                  <c:v>78.243571880000005</c:v>
                </c:pt>
                <c:pt idx="7879">
                  <c:v>78.253503879999997</c:v>
                </c:pt>
                <c:pt idx="7880">
                  <c:v>78.263435880000003</c:v>
                </c:pt>
                <c:pt idx="7881">
                  <c:v>78.273368880000007</c:v>
                </c:pt>
                <c:pt idx="7882">
                  <c:v>78.283300879999999</c:v>
                </c:pt>
                <c:pt idx="7883">
                  <c:v>78.293232880000005</c:v>
                </c:pt>
                <c:pt idx="7884">
                  <c:v>78.303164879999997</c:v>
                </c:pt>
                <c:pt idx="7885">
                  <c:v>78.313097880000001</c:v>
                </c:pt>
                <c:pt idx="7886">
                  <c:v>78.323029880000007</c:v>
                </c:pt>
                <c:pt idx="7887">
                  <c:v>78.332961870000005</c:v>
                </c:pt>
                <c:pt idx="7888">
                  <c:v>78.342893880000005</c:v>
                </c:pt>
                <c:pt idx="7889">
                  <c:v>78.352826879999995</c:v>
                </c:pt>
                <c:pt idx="7890">
                  <c:v>78.362758880000001</c:v>
                </c:pt>
                <c:pt idx="7891">
                  <c:v>78.372690879999993</c:v>
                </c:pt>
                <c:pt idx="7892">
                  <c:v>78.38262288</c:v>
                </c:pt>
                <c:pt idx="7893">
                  <c:v>78.392555880000003</c:v>
                </c:pt>
                <c:pt idx="7894">
                  <c:v>78.402487879999995</c:v>
                </c:pt>
                <c:pt idx="7895">
                  <c:v>78.412419880000002</c:v>
                </c:pt>
                <c:pt idx="7896">
                  <c:v>78.422352880000005</c:v>
                </c:pt>
                <c:pt idx="7897">
                  <c:v>78.432284879999997</c:v>
                </c:pt>
                <c:pt idx="7898">
                  <c:v>78.442216880000004</c:v>
                </c:pt>
                <c:pt idx="7899">
                  <c:v>78.452148879999996</c:v>
                </c:pt>
                <c:pt idx="7900">
                  <c:v>78.46208188</c:v>
                </c:pt>
                <c:pt idx="7901">
                  <c:v>78.472013880000006</c:v>
                </c:pt>
                <c:pt idx="7902">
                  <c:v>78.481945879999998</c:v>
                </c:pt>
                <c:pt idx="7903">
                  <c:v>78.491877869999996</c:v>
                </c:pt>
                <c:pt idx="7904">
                  <c:v>78.501810879999994</c:v>
                </c:pt>
                <c:pt idx="7905">
                  <c:v>78.51174288</c:v>
                </c:pt>
                <c:pt idx="7906">
                  <c:v>78.521674880000006</c:v>
                </c:pt>
                <c:pt idx="7907">
                  <c:v>78.531606879999998</c:v>
                </c:pt>
                <c:pt idx="7908">
                  <c:v>78.541539880000002</c:v>
                </c:pt>
                <c:pt idx="7909">
                  <c:v>78.551471879999994</c:v>
                </c:pt>
                <c:pt idx="7910">
                  <c:v>78.56140388</c:v>
                </c:pt>
                <c:pt idx="7911">
                  <c:v>78.571336880000004</c:v>
                </c:pt>
                <c:pt idx="7912">
                  <c:v>78.581268879999996</c:v>
                </c:pt>
                <c:pt idx="7913">
                  <c:v>78.591200880000002</c:v>
                </c:pt>
                <c:pt idx="7914">
                  <c:v>78.601132879999994</c:v>
                </c:pt>
                <c:pt idx="7915">
                  <c:v>78.611065879999998</c:v>
                </c:pt>
                <c:pt idx="7916">
                  <c:v>78.620997880000004</c:v>
                </c:pt>
                <c:pt idx="7917">
                  <c:v>78.630929879999997</c:v>
                </c:pt>
                <c:pt idx="7918">
                  <c:v>78.640861880000003</c:v>
                </c:pt>
                <c:pt idx="7919">
                  <c:v>78.650794880000007</c:v>
                </c:pt>
                <c:pt idx="7920">
                  <c:v>78.660726879999999</c:v>
                </c:pt>
                <c:pt idx="7921">
                  <c:v>78.670658880000005</c:v>
                </c:pt>
                <c:pt idx="7922">
                  <c:v>78.680591879999994</c:v>
                </c:pt>
                <c:pt idx="7923">
                  <c:v>78.690523880000001</c:v>
                </c:pt>
                <c:pt idx="7924">
                  <c:v>78.700455880000007</c:v>
                </c:pt>
                <c:pt idx="7925">
                  <c:v>78.710387879999999</c:v>
                </c:pt>
                <c:pt idx="7926">
                  <c:v>78.720320869999995</c:v>
                </c:pt>
                <c:pt idx="7927">
                  <c:v>78.730252879999995</c:v>
                </c:pt>
                <c:pt idx="7928">
                  <c:v>78.740184880000001</c:v>
                </c:pt>
                <c:pt idx="7929">
                  <c:v>78.750116879999993</c:v>
                </c:pt>
                <c:pt idx="7930">
                  <c:v>78.760049879999997</c:v>
                </c:pt>
                <c:pt idx="7931">
                  <c:v>78.769981880000003</c:v>
                </c:pt>
                <c:pt idx="7932">
                  <c:v>78.779913879999995</c:v>
                </c:pt>
                <c:pt idx="7933">
                  <c:v>78.789846879999999</c:v>
                </c:pt>
                <c:pt idx="7934">
                  <c:v>78.799778880000005</c:v>
                </c:pt>
                <c:pt idx="7935">
                  <c:v>78.809710879999997</c:v>
                </c:pt>
                <c:pt idx="7936">
                  <c:v>78.819642880000004</c:v>
                </c:pt>
                <c:pt idx="7937">
                  <c:v>78.829575879999993</c:v>
                </c:pt>
                <c:pt idx="7938">
                  <c:v>78.839507879999999</c:v>
                </c:pt>
                <c:pt idx="7939">
                  <c:v>78.849439880000006</c:v>
                </c:pt>
                <c:pt idx="7940">
                  <c:v>78.859371879999998</c:v>
                </c:pt>
                <c:pt idx="7941">
                  <c:v>78.869304880000001</c:v>
                </c:pt>
                <c:pt idx="7942">
                  <c:v>78.879236879999993</c:v>
                </c:pt>
                <c:pt idx="7943">
                  <c:v>78.88916888</c:v>
                </c:pt>
                <c:pt idx="7944">
                  <c:v>78.899101880000003</c:v>
                </c:pt>
                <c:pt idx="7945">
                  <c:v>78.909033879999996</c:v>
                </c:pt>
                <c:pt idx="7946">
                  <c:v>78.918965880000002</c:v>
                </c:pt>
                <c:pt idx="7947">
                  <c:v>78.928897879999994</c:v>
                </c:pt>
                <c:pt idx="7948">
                  <c:v>78.938830879999998</c:v>
                </c:pt>
                <c:pt idx="7949">
                  <c:v>78.948762880000004</c:v>
                </c:pt>
                <c:pt idx="7950">
                  <c:v>78.958694879999996</c:v>
                </c:pt>
                <c:pt idx="7951">
                  <c:v>78.968626880000002</c:v>
                </c:pt>
                <c:pt idx="7952">
                  <c:v>78.978559880000006</c:v>
                </c:pt>
                <c:pt idx="7953">
                  <c:v>78.988491879999998</c:v>
                </c:pt>
                <c:pt idx="7954">
                  <c:v>78.998423880000004</c:v>
                </c:pt>
                <c:pt idx="7955">
                  <c:v>79.008356879999994</c:v>
                </c:pt>
                <c:pt idx="7956">
                  <c:v>79.01828888</c:v>
                </c:pt>
                <c:pt idx="7957">
                  <c:v>79.028220869999998</c:v>
                </c:pt>
                <c:pt idx="7958">
                  <c:v>79.038152879999998</c:v>
                </c:pt>
                <c:pt idx="7959">
                  <c:v>79.048085880000002</c:v>
                </c:pt>
                <c:pt idx="7960">
                  <c:v>79.058017879999994</c:v>
                </c:pt>
                <c:pt idx="7961">
                  <c:v>79.06794988</c:v>
                </c:pt>
                <c:pt idx="7962">
                  <c:v>79.077881880000007</c:v>
                </c:pt>
                <c:pt idx="7963">
                  <c:v>79.087814879999996</c:v>
                </c:pt>
                <c:pt idx="7964">
                  <c:v>79.097746880000003</c:v>
                </c:pt>
                <c:pt idx="7965">
                  <c:v>79.107678879999995</c:v>
                </c:pt>
                <c:pt idx="7966">
                  <c:v>79.117611879999998</c:v>
                </c:pt>
                <c:pt idx="7967">
                  <c:v>79.127543880000005</c:v>
                </c:pt>
                <c:pt idx="7968">
                  <c:v>79.137475879999997</c:v>
                </c:pt>
                <c:pt idx="7969">
                  <c:v>79.147407880000003</c:v>
                </c:pt>
                <c:pt idx="7970">
                  <c:v>79.157340880000007</c:v>
                </c:pt>
                <c:pt idx="7971">
                  <c:v>79.167272879999999</c:v>
                </c:pt>
                <c:pt idx="7972">
                  <c:v>79.177204880000005</c:v>
                </c:pt>
                <c:pt idx="7973">
                  <c:v>79.187137879999995</c:v>
                </c:pt>
                <c:pt idx="7974">
                  <c:v>79.197069880000001</c:v>
                </c:pt>
                <c:pt idx="7975">
                  <c:v>79.207001880000007</c:v>
                </c:pt>
                <c:pt idx="7976">
                  <c:v>79.216933879999999</c:v>
                </c:pt>
                <c:pt idx="7977">
                  <c:v>79.226866880000003</c:v>
                </c:pt>
                <c:pt idx="7978">
                  <c:v>79.236798879999995</c:v>
                </c:pt>
                <c:pt idx="7979">
                  <c:v>79.246730880000001</c:v>
                </c:pt>
                <c:pt idx="7980">
                  <c:v>79.256662879999993</c:v>
                </c:pt>
                <c:pt idx="7981">
                  <c:v>79.266595879999997</c:v>
                </c:pt>
                <c:pt idx="7982">
                  <c:v>79.276527880000003</c:v>
                </c:pt>
                <c:pt idx="7983">
                  <c:v>79.286459879999995</c:v>
                </c:pt>
                <c:pt idx="7984">
                  <c:v>79.296392879999999</c:v>
                </c:pt>
                <c:pt idx="7985">
                  <c:v>79.306324880000005</c:v>
                </c:pt>
                <c:pt idx="7986">
                  <c:v>79.316256879999997</c:v>
                </c:pt>
                <c:pt idx="7987">
                  <c:v>79.326188880000004</c:v>
                </c:pt>
                <c:pt idx="7988">
                  <c:v>79.336121879999993</c:v>
                </c:pt>
                <c:pt idx="7989">
                  <c:v>79.346053879999999</c:v>
                </c:pt>
                <c:pt idx="7990">
                  <c:v>79.355985880000006</c:v>
                </c:pt>
                <c:pt idx="7991">
                  <c:v>79.365917879999998</c:v>
                </c:pt>
                <c:pt idx="7992">
                  <c:v>79.375850880000002</c:v>
                </c:pt>
                <c:pt idx="7993">
                  <c:v>79.385782879999994</c:v>
                </c:pt>
                <c:pt idx="7994">
                  <c:v>79.39571488</c:v>
                </c:pt>
                <c:pt idx="7995">
                  <c:v>79.405646880000006</c:v>
                </c:pt>
                <c:pt idx="7996">
                  <c:v>79.415579870000002</c:v>
                </c:pt>
                <c:pt idx="7997">
                  <c:v>79.425511880000002</c:v>
                </c:pt>
                <c:pt idx="7998">
                  <c:v>79.435443879999994</c:v>
                </c:pt>
                <c:pt idx="7999">
                  <c:v>79.445376879999998</c:v>
                </c:pt>
                <c:pt idx="8000">
                  <c:v>79.455308880000004</c:v>
                </c:pt>
                <c:pt idx="8001">
                  <c:v>79.465240879999996</c:v>
                </c:pt>
                <c:pt idx="8002">
                  <c:v>79.475172880000002</c:v>
                </c:pt>
                <c:pt idx="8003">
                  <c:v>79.485105880000006</c:v>
                </c:pt>
                <c:pt idx="8004">
                  <c:v>79.495037879999998</c:v>
                </c:pt>
                <c:pt idx="8005">
                  <c:v>79.504969880000004</c:v>
                </c:pt>
                <c:pt idx="8006">
                  <c:v>79.514901879999996</c:v>
                </c:pt>
                <c:pt idx="8007">
                  <c:v>79.52483488</c:v>
                </c:pt>
                <c:pt idx="8008">
                  <c:v>79.534766880000006</c:v>
                </c:pt>
                <c:pt idx="8009">
                  <c:v>79.544697920000004</c:v>
                </c:pt>
                <c:pt idx="8010">
                  <c:v>79.554630919999994</c:v>
                </c:pt>
                <c:pt idx="8011">
                  <c:v>79.56456292</c:v>
                </c:pt>
                <c:pt idx="8012">
                  <c:v>79.574494920000006</c:v>
                </c:pt>
                <c:pt idx="8013">
                  <c:v>79.584426919999999</c:v>
                </c:pt>
                <c:pt idx="8014">
                  <c:v>79.594359920000002</c:v>
                </c:pt>
                <c:pt idx="8015">
                  <c:v>79.604291919999994</c:v>
                </c:pt>
                <c:pt idx="8016">
                  <c:v>79.614223920000001</c:v>
                </c:pt>
                <c:pt idx="8017">
                  <c:v>79.624155920000007</c:v>
                </c:pt>
                <c:pt idx="8018">
                  <c:v>79.634088919999996</c:v>
                </c:pt>
                <c:pt idx="8019">
                  <c:v>79.644020920000003</c:v>
                </c:pt>
                <c:pt idx="8020">
                  <c:v>79.653952919999995</c:v>
                </c:pt>
                <c:pt idx="8021">
                  <c:v>79.663885919999998</c:v>
                </c:pt>
                <c:pt idx="8022">
                  <c:v>79.673817920000005</c:v>
                </c:pt>
                <c:pt idx="8023">
                  <c:v>79.683749919999997</c:v>
                </c:pt>
                <c:pt idx="8024">
                  <c:v>79.693681920000003</c:v>
                </c:pt>
                <c:pt idx="8025">
                  <c:v>79.703614920000007</c:v>
                </c:pt>
                <c:pt idx="8026">
                  <c:v>79.713546919999999</c:v>
                </c:pt>
                <c:pt idx="8027">
                  <c:v>79.723478920000005</c:v>
                </c:pt>
                <c:pt idx="8028">
                  <c:v>79.733410919999997</c:v>
                </c:pt>
                <c:pt idx="8029">
                  <c:v>79.743343920000001</c:v>
                </c:pt>
                <c:pt idx="8030">
                  <c:v>79.753275919999993</c:v>
                </c:pt>
                <c:pt idx="8031">
                  <c:v>79.763207919999999</c:v>
                </c:pt>
                <c:pt idx="8032">
                  <c:v>79.773139920000006</c:v>
                </c:pt>
                <c:pt idx="8033">
                  <c:v>79.783072919999995</c:v>
                </c:pt>
                <c:pt idx="8034">
                  <c:v>79.793004920000001</c:v>
                </c:pt>
                <c:pt idx="8035">
                  <c:v>79.802936919999993</c:v>
                </c:pt>
                <c:pt idx="8036">
                  <c:v>79.812869919999997</c:v>
                </c:pt>
                <c:pt idx="8037">
                  <c:v>79.822801920000003</c:v>
                </c:pt>
                <c:pt idx="8038">
                  <c:v>79.832733919999995</c:v>
                </c:pt>
                <c:pt idx="8039">
                  <c:v>79.842665920000002</c:v>
                </c:pt>
                <c:pt idx="8040">
                  <c:v>79.852598920000005</c:v>
                </c:pt>
                <c:pt idx="8041">
                  <c:v>79.862530919999998</c:v>
                </c:pt>
                <c:pt idx="8042">
                  <c:v>79.872462920000004</c:v>
                </c:pt>
                <c:pt idx="8043">
                  <c:v>79.882394919999996</c:v>
                </c:pt>
                <c:pt idx="8044">
                  <c:v>79.89232792</c:v>
                </c:pt>
                <c:pt idx="8045">
                  <c:v>79.902259920000006</c:v>
                </c:pt>
                <c:pt idx="8046">
                  <c:v>79.912191919999998</c:v>
                </c:pt>
                <c:pt idx="8047">
                  <c:v>79.922124920000002</c:v>
                </c:pt>
                <c:pt idx="8048">
                  <c:v>79.932056919999994</c:v>
                </c:pt>
                <c:pt idx="8049">
                  <c:v>79.94198892</c:v>
                </c:pt>
                <c:pt idx="8050">
                  <c:v>79.951920920000006</c:v>
                </c:pt>
                <c:pt idx="8051">
                  <c:v>79.961853919999996</c:v>
                </c:pt>
                <c:pt idx="8052">
                  <c:v>79.971785920000002</c:v>
                </c:pt>
                <c:pt idx="8053">
                  <c:v>79.981717919999994</c:v>
                </c:pt>
                <c:pt idx="8054">
                  <c:v>79.99164992</c:v>
                </c:pt>
                <c:pt idx="8055">
                  <c:v>80.001582920000004</c:v>
                </c:pt>
                <c:pt idx="8056">
                  <c:v>80.011514919999996</c:v>
                </c:pt>
                <c:pt idx="8057">
                  <c:v>80.021446920000002</c:v>
                </c:pt>
                <c:pt idx="8058">
                  <c:v>80.031379920000006</c:v>
                </c:pt>
                <c:pt idx="8059">
                  <c:v>80.041311919999998</c:v>
                </c:pt>
                <c:pt idx="8060">
                  <c:v>80.051243920000005</c:v>
                </c:pt>
                <c:pt idx="8061">
                  <c:v>80.061175919999997</c:v>
                </c:pt>
                <c:pt idx="8062">
                  <c:v>80.07110892</c:v>
                </c:pt>
                <c:pt idx="8063">
                  <c:v>80.081040920000007</c:v>
                </c:pt>
                <c:pt idx="8064">
                  <c:v>80.090972919999999</c:v>
                </c:pt>
                <c:pt idx="8065">
                  <c:v>80.100905920000002</c:v>
                </c:pt>
                <c:pt idx="8066">
                  <c:v>80.110837919999994</c:v>
                </c:pt>
                <c:pt idx="8067">
                  <c:v>80.120769920000001</c:v>
                </c:pt>
                <c:pt idx="8068">
                  <c:v>80.130701920000007</c:v>
                </c:pt>
                <c:pt idx="8069">
                  <c:v>80.140634919999997</c:v>
                </c:pt>
                <c:pt idx="8070">
                  <c:v>80.150566920000003</c:v>
                </c:pt>
                <c:pt idx="8071">
                  <c:v>80.160498919999995</c:v>
                </c:pt>
                <c:pt idx="8072">
                  <c:v>80.170431919999999</c:v>
                </c:pt>
                <c:pt idx="8073">
                  <c:v>80.180363920000005</c:v>
                </c:pt>
                <c:pt idx="8074">
                  <c:v>80.190295919999997</c:v>
                </c:pt>
                <c:pt idx="8075">
                  <c:v>80.200227920000003</c:v>
                </c:pt>
                <c:pt idx="8076">
                  <c:v>80.210160920000007</c:v>
                </c:pt>
                <c:pt idx="8077">
                  <c:v>80.220092919999999</c:v>
                </c:pt>
                <c:pt idx="8078">
                  <c:v>80.230024920000005</c:v>
                </c:pt>
                <c:pt idx="8079">
                  <c:v>80.239957919999995</c:v>
                </c:pt>
                <c:pt idx="8080">
                  <c:v>80.249889920000001</c:v>
                </c:pt>
                <c:pt idx="8081">
                  <c:v>80.259821919999993</c:v>
                </c:pt>
                <c:pt idx="8082">
                  <c:v>80.269753919999999</c:v>
                </c:pt>
                <c:pt idx="8083">
                  <c:v>80.279686920000003</c:v>
                </c:pt>
                <c:pt idx="8084">
                  <c:v>80.289618919999995</c:v>
                </c:pt>
                <c:pt idx="8085">
                  <c:v>80.299550920000001</c:v>
                </c:pt>
                <c:pt idx="8086">
                  <c:v>80.309483920000005</c:v>
                </c:pt>
                <c:pt idx="8087">
                  <c:v>80.319415919999997</c:v>
                </c:pt>
                <c:pt idx="8088">
                  <c:v>80.329347920000004</c:v>
                </c:pt>
                <c:pt idx="8089">
                  <c:v>80.339279919999996</c:v>
                </c:pt>
                <c:pt idx="8090">
                  <c:v>80.349212919999999</c:v>
                </c:pt>
                <c:pt idx="8091">
                  <c:v>80.359144920000006</c:v>
                </c:pt>
                <c:pt idx="8092">
                  <c:v>80.369076919999998</c:v>
                </c:pt>
                <c:pt idx="8093">
                  <c:v>80.379009920000001</c:v>
                </c:pt>
                <c:pt idx="8094">
                  <c:v>80.388941919999994</c:v>
                </c:pt>
                <c:pt idx="8095">
                  <c:v>80.39887392</c:v>
                </c:pt>
                <c:pt idx="8096">
                  <c:v>80.408805920000006</c:v>
                </c:pt>
                <c:pt idx="8097">
                  <c:v>80.418738919999996</c:v>
                </c:pt>
                <c:pt idx="8098">
                  <c:v>80.428670920000002</c:v>
                </c:pt>
                <c:pt idx="8099">
                  <c:v>80.438602919999994</c:v>
                </c:pt>
                <c:pt idx="8100">
                  <c:v>80.448535919999998</c:v>
                </c:pt>
                <c:pt idx="8101">
                  <c:v>80.458467920000004</c:v>
                </c:pt>
                <c:pt idx="8102">
                  <c:v>80.468399919999996</c:v>
                </c:pt>
                <c:pt idx="8103">
                  <c:v>80.478331920000002</c:v>
                </c:pt>
                <c:pt idx="8104">
                  <c:v>80.488264920000006</c:v>
                </c:pt>
                <c:pt idx="8105">
                  <c:v>80.498196919999998</c:v>
                </c:pt>
                <c:pt idx="8106">
                  <c:v>80.508128920000004</c:v>
                </c:pt>
                <c:pt idx="8107">
                  <c:v>80.518061919999994</c:v>
                </c:pt>
                <c:pt idx="8108">
                  <c:v>80.52799392</c:v>
                </c:pt>
                <c:pt idx="8109">
                  <c:v>80.537926499999998</c:v>
                </c:pt>
                <c:pt idx="8110">
                  <c:v>80.547858500000004</c:v>
                </c:pt>
                <c:pt idx="8111">
                  <c:v>80.557791499999993</c:v>
                </c:pt>
                <c:pt idx="8112">
                  <c:v>80.5677235</c:v>
                </c:pt>
                <c:pt idx="8113">
                  <c:v>80.577655500000006</c:v>
                </c:pt>
                <c:pt idx="8114">
                  <c:v>80.587588499999995</c:v>
                </c:pt>
                <c:pt idx="8115">
                  <c:v>80.597520500000002</c:v>
                </c:pt>
                <c:pt idx="8116">
                  <c:v>80.607452499999994</c:v>
                </c:pt>
                <c:pt idx="8117">
                  <c:v>80.6173845</c:v>
                </c:pt>
                <c:pt idx="8118">
                  <c:v>80.627317500000004</c:v>
                </c:pt>
                <c:pt idx="8119">
                  <c:v>80.637249499999996</c:v>
                </c:pt>
                <c:pt idx="8120">
                  <c:v>80.647181500000002</c:v>
                </c:pt>
                <c:pt idx="8121">
                  <c:v>80.657114500000006</c:v>
                </c:pt>
                <c:pt idx="8122">
                  <c:v>80.667046499999998</c:v>
                </c:pt>
                <c:pt idx="8123">
                  <c:v>80.676978500000004</c:v>
                </c:pt>
                <c:pt idx="8124">
                  <c:v>80.686910499999996</c:v>
                </c:pt>
                <c:pt idx="8125">
                  <c:v>80.6968435</c:v>
                </c:pt>
                <c:pt idx="8126">
                  <c:v>80.706775500000006</c:v>
                </c:pt>
                <c:pt idx="8127">
                  <c:v>80.716707499999998</c:v>
                </c:pt>
                <c:pt idx="8128">
                  <c:v>80.726640500000002</c:v>
                </c:pt>
                <c:pt idx="8129">
                  <c:v>80.736572499999994</c:v>
                </c:pt>
                <c:pt idx="8130">
                  <c:v>80.7465045</c:v>
                </c:pt>
                <c:pt idx="8131">
                  <c:v>80.756436500000007</c:v>
                </c:pt>
                <c:pt idx="8132">
                  <c:v>80.766369499999996</c:v>
                </c:pt>
                <c:pt idx="8133">
                  <c:v>80.776301500000002</c:v>
                </c:pt>
                <c:pt idx="8134">
                  <c:v>80.786233499999994</c:v>
                </c:pt>
                <c:pt idx="8135">
                  <c:v>80.796166499999998</c:v>
                </c:pt>
                <c:pt idx="8136">
                  <c:v>80.806098500000004</c:v>
                </c:pt>
                <c:pt idx="8137">
                  <c:v>80.816030499999997</c:v>
                </c:pt>
                <c:pt idx="8138">
                  <c:v>80.825962500000003</c:v>
                </c:pt>
                <c:pt idx="8139">
                  <c:v>80.835895500000007</c:v>
                </c:pt>
                <c:pt idx="8140">
                  <c:v>80.845827499999999</c:v>
                </c:pt>
                <c:pt idx="8141">
                  <c:v>80.855759500000005</c:v>
                </c:pt>
                <c:pt idx="8142">
                  <c:v>80.865692499999994</c:v>
                </c:pt>
                <c:pt idx="8143">
                  <c:v>80.875624500000001</c:v>
                </c:pt>
                <c:pt idx="8144">
                  <c:v>80.885556500000007</c:v>
                </c:pt>
                <c:pt idx="8145">
                  <c:v>80.895489499999996</c:v>
                </c:pt>
                <c:pt idx="8146">
                  <c:v>80.905421500000003</c:v>
                </c:pt>
                <c:pt idx="8147">
                  <c:v>80.915353499999995</c:v>
                </c:pt>
                <c:pt idx="8148">
                  <c:v>80.925285500000001</c:v>
                </c:pt>
                <c:pt idx="8149">
                  <c:v>80.935218500000005</c:v>
                </c:pt>
                <c:pt idx="8150">
                  <c:v>80.945150499999997</c:v>
                </c:pt>
                <c:pt idx="8151">
                  <c:v>80.955082500000003</c:v>
                </c:pt>
                <c:pt idx="8152">
                  <c:v>80.965014499999995</c:v>
                </c:pt>
                <c:pt idx="8153">
                  <c:v>80.974947499999999</c:v>
                </c:pt>
                <c:pt idx="8154">
                  <c:v>80.984879500000005</c:v>
                </c:pt>
                <c:pt idx="8155">
                  <c:v>80.994811499999997</c:v>
                </c:pt>
                <c:pt idx="8156">
                  <c:v>81.004744500000001</c:v>
                </c:pt>
                <c:pt idx="8157">
                  <c:v>81.014676499999993</c:v>
                </c:pt>
                <c:pt idx="8158">
                  <c:v>81.024608499999999</c:v>
                </c:pt>
                <c:pt idx="8159">
                  <c:v>81.034540500000006</c:v>
                </c:pt>
                <c:pt idx="8160">
                  <c:v>81.044473499999995</c:v>
                </c:pt>
                <c:pt idx="8161">
                  <c:v>81.054405500000001</c:v>
                </c:pt>
                <c:pt idx="8162">
                  <c:v>81.064337499999993</c:v>
                </c:pt>
                <c:pt idx="8163">
                  <c:v>81.074270499999997</c:v>
                </c:pt>
                <c:pt idx="8164">
                  <c:v>81.084202500000004</c:v>
                </c:pt>
                <c:pt idx="8165">
                  <c:v>81.094134499999996</c:v>
                </c:pt>
                <c:pt idx="8166">
                  <c:v>81.104066500000002</c:v>
                </c:pt>
                <c:pt idx="8167">
                  <c:v>81.113999500000006</c:v>
                </c:pt>
                <c:pt idx="8168">
                  <c:v>81.123931499999998</c:v>
                </c:pt>
                <c:pt idx="8169">
                  <c:v>81.133863500000004</c:v>
                </c:pt>
                <c:pt idx="8170">
                  <c:v>81.143796499999993</c:v>
                </c:pt>
                <c:pt idx="8171">
                  <c:v>81.1537285</c:v>
                </c:pt>
                <c:pt idx="8172">
                  <c:v>81.163660500000006</c:v>
                </c:pt>
                <c:pt idx="8173">
                  <c:v>81.173592499999998</c:v>
                </c:pt>
                <c:pt idx="8174">
                  <c:v>81.183525500000002</c:v>
                </c:pt>
                <c:pt idx="8175">
                  <c:v>81.193457499999994</c:v>
                </c:pt>
                <c:pt idx="8176">
                  <c:v>81.2033895</c:v>
                </c:pt>
                <c:pt idx="8177">
                  <c:v>81.213322500000004</c:v>
                </c:pt>
                <c:pt idx="8178">
                  <c:v>81.223254499999996</c:v>
                </c:pt>
                <c:pt idx="8179">
                  <c:v>81.233186500000002</c:v>
                </c:pt>
                <c:pt idx="8180">
                  <c:v>81.243118499999994</c:v>
                </c:pt>
                <c:pt idx="8181">
                  <c:v>81.253051499999998</c:v>
                </c:pt>
                <c:pt idx="8182">
                  <c:v>81.262983500000004</c:v>
                </c:pt>
                <c:pt idx="8183">
                  <c:v>81.272915499999996</c:v>
                </c:pt>
                <c:pt idx="8184">
                  <c:v>81.2828485</c:v>
                </c:pt>
                <c:pt idx="8185">
                  <c:v>81.292780500000006</c:v>
                </c:pt>
                <c:pt idx="8186">
                  <c:v>81.302712499999998</c:v>
                </c:pt>
                <c:pt idx="8187">
                  <c:v>81.312644500000005</c:v>
                </c:pt>
                <c:pt idx="8188">
                  <c:v>81.322577499999994</c:v>
                </c:pt>
                <c:pt idx="8189">
                  <c:v>81.3325095</c:v>
                </c:pt>
                <c:pt idx="8190">
                  <c:v>81.342441500000007</c:v>
                </c:pt>
                <c:pt idx="8191">
                  <c:v>81.352374499999996</c:v>
                </c:pt>
                <c:pt idx="8192">
                  <c:v>81.362306500000003</c:v>
                </c:pt>
                <c:pt idx="8193">
                  <c:v>81.372238499999995</c:v>
                </c:pt>
                <c:pt idx="8194">
                  <c:v>81.382170500000001</c:v>
                </c:pt>
                <c:pt idx="8195">
                  <c:v>81.392103500000005</c:v>
                </c:pt>
                <c:pt idx="8196">
                  <c:v>81.402035499999997</c:v>
                </c:pt>
                <c:pt idx="8197">
                  <c:v>81.411967500000003</c:v>
                </c:pt>
                <c:pt idx="8198">
                  <c:v>81.421899499999995</c:v>
                </c:pt>
                <c:pt idx="8199">
                  <c:v>81.431832499999999</c:v>
                </c:pt>
                <c:pt idx="8200">
                  <c:v>81.441764500000005</c:v>
                </c:pt>
                <c:pt idx="8201">
                  <c:v>81.451696499999997</c:v>
                </c:pt>
                <c:pt idx="8202">
                  <c:v>81.461629500000001</c:v>
                </c:pt>
                <c:pt idx="8203">
                  <c:v>81.471561500000007</c:v>
                </c:pt>
                <c:pt idx="8204">
                  <c:v>81.481493499999999</c:v>
                </c:pt>
                <c:pt idx="8205">
                  <c:v>81.491425500000005</c:v>
                </c:pt>
                <c:pt idx="8206">
                  <c:v>81.501358499999995</c:v>
                </c:pt>
                <c:pt idx="8207">
                  <c:v>81.511290500000001</c:v>
                </c:pt>
                <c:pt idx="8208">
                  <c:v>81.521222499999993</c:v>
                </c:pt>
                <c:pt idx="8209">
                  <c:v>81.531155499999997</c:v>
                </c:pt>
                <c:pt idx="8210">
                  <c:v>81.541087750000003</c:v>
                </c:pt>
                <c:pt idx="8211">
                  <c:v>81.551019749999995</c:v>
                </c:pt>
                <c:pt idx="8212">
                  <c:v>81.560951750000001</c:v>
                </c:pt>
                <c:pt idx="8213">
                  <c:v>81.570884750000005</c:v>
                </c:pt>
                <c:pt idx="8214">
                  <c:v>81.580816749999997</c:v>
                </c:pt>
                <c:pt idx="8215">
                  <c:v>81.590748750000003</c:v>
                </c:pt>
                <c:pt idx="8216">
                  <c:v>81.600681750000007</c:v>
                </c:pt>
                <c:pt idx="8217">
                  <c:v>81.610613749999999</c:v>
                </c:pt>
                <c:pt idx="8218">
                  <c:v>81.620545750000005</c:v>
                </c:pt>
                <c:pt idx="8219">
                  <c:v>81.630477749999997</c:v>
                </c:pt>
                <c:pt idx="8220">
                  <c:v>81.640410750000001</c:v>
                </c:pt>
                <c:pt idx="8221">
                  <c:v>81.650342749999993</c:v>
                </c:pt>
                <c:pt idx="8222">
                  <c:v>81.660274749999999</c:v>
                </c:pt>
                <c:pt idx="8223">
                  <c:v>81.670207750000003</c:v>
                </c:pt>
                <c:pt idx="8224">
                  <c:v>81.680139749999995</c:v>
                </c:pt>
                <c:pt idx="8225">
                  <c:v>81.690071750000001</c:v>
                </c:pt>
                <c:pt idx="8226">
                  <c:v>81.700003749999993</c:v>
                </c:pt>
                <c:pt idx="8227">
                  <c:v>81.709936749999997</c:v>
                </c:pt>
                <c:pt idx="8228">
                  <c:v>81.719868750000003</c:v>
                </c:pt>
                <c:pt idx="8229">
                  <c:v>81.729800749999995</c:v>
                </c:pt>
                <c:pt idx="8230">
                  <c:v>81.739732750000002</c:v>
                </c:pt>
                <c:pt idx="8231">
                  <c:v>81.749665750000005</c:v>
                </c:pt>
                <c:pt idx="8232">
                  <c:v>81.759597749999998</c:v>
                </c:pt>
                <c:pt idx="8233">
                  <c:v>81.769529750000004</c:v>
                </c:pt>
                <c:pt idx="8234">
                  <c:v>81.779462749999993</c:v>
                </c:pt>
                <c:pt idx="8235">
                  <c:v>81.78939475</c:v>
                </c:pt>
                <c:pt idx="8236">
                  <c:v>81.799326750000006</c:v>
                </c:pt>
                <c:pt idx="8237">
                  <c:v>81.809258749999998</c:v>
                </c:pt>
                <c:pt idx="8238">
                  <c:v>81.819191750000002</c:v>
                </c:pt>
                <c:pt idx="8239">
                  <c:v>81.829123749999994</c:v>
                </c:pt>
                <c:pt idx="8240">
                  <c:v>81.83905575</c:v>
                </c:pt>
                <c:pt idx="8241">
                  <c:v>81.848988750000004</c:v>
                </c:pt>
                <c:pt idx="8242">
                  <c:v>81.858920749999996</c:v>
                </c:pt>
                <c:pt idx="8243">
                  <c:v>81.868852750000002</c:v>
                </c:pt>
                <c:pt idx="8244">
                  <c:v>81.878784749999994</c:v>
                </c:pt>
                <c:pt idx="8245">
                  <c:v>81.888717749999998</c:v>
                </c:pt>
                <c:pt idx="8246">
                  <c:v>81.898649750000004</c:v>
                </c:pt>
                <c:pt idx="8247">
                  <c:v>81.908581749999996</c:v>
                </c:pt>
                <c:pt idx="8248">
                  <c:v>81.918513750000002</c:v>
                </c:pt>
                <c:pt idx="8249">
                  <c:v>81.928446750000006</c:v>
                </c:pt>
                <c:pt idx="8250">
                  <c:v>81.938378749999998</c:v>
                </c:pt>
                <c:pt idx="8251">
                  <c:v>81.948310750000005</c:v>
                </c:pt>
                <c:pt idx="8252">
                  <c:v>81.958243749999994</c:v>
                </c:pt>
                <c:pt idx="8253">
                  <c:v>81.96817575</c:v>
                </c:pt>
                <c:pt idx="8254">
                  <c:v>81.978107750000007</c:v>
                </c:pt>
                <c:pt idx="8255">
                  <c:v>81.988039749999999</c:v>
                </c:pt>
                <c:pt idx="8256">
                  <c:v>81.997972750000002</c:v>
                </c:pt>
                <c:pt idx="8257">
                  <c:v>82.007904749999994</c:v>
                </c:pt>
                <c:pt idx="8258">
                  <c:v>82.017836750000001</c:v>
                </c:pt>
                <c:pt idx="8259">
                  <c:v>82.027769750000004</c:v>
                </c:pt>
                <c:pt idx="8260">
                  <c:v>82.037701749999997</c:v>
                </c:pt>
                <c:pt idx="8261">
                  <c:v>82.047633750000003</c:v>
                </c:pt>
                <c:pt idx="8262">
                  <c:v>82.057565749999995</c:v>
                </c:pt>
                <c:pt idx="8263">
                  <c:v>82.067498749999999</c:v>
                </c:pt>
                <c:pt idx="8264">
                  <c:v>82.077430750000005</c:v>
                </c:pt>
                <c:pt idx="8265">
                  <c:v>82.087362749999997</c:v>
                </c:pt>
                <c:pt idx="8266">
                  <c:v>82.097294750000003</c:v>
                </c:pt>
                <c:pt idx="8267">
                  <c:v>82.107227750000007</c:v>
                </c:pt>
                <c:pt idx="8268">
                  <c:v>82.117159749999999</c:v>
                </c:pt>
                <c:pt idx="8269">
                  <c:v>82.127091750000005</c:v>
                </c:pt>
                <c:pt idx="8270">
                  <c:v>82.137024749999995</c:v>
                </c:pt>
                <c:pt idx="8271">
                  <c:v>82.146956750000001</c:v>
                </c:pt>
                <c:pt idx="8272">
                  <c:v>82.156888749999993</c:v>
                </c:pt>
                <c:pt idx="8273">
                  <c:v>82.166820749999999</c:v>
                </c:pt>
                <c:pt idx="8274">
                  <c:v>82.176753750000003</c:v>
                </c:pt>
                <c:pt idx="8275">
                  <c:v>82.186685749999995</c:v>
                </c:pt>
                <c:pt idx="8276">
                  <c:v>82.196617750000001</c:v>
                </c:pt>
                <c:pt idx="8277">
                  <c:v>82.206550750000005</c:v>
                </c:pt>
                <c:pt idx="8278">
                  <c:v>82.216482749999997</c:v>
                </c:pt>
                <c:pt idx="8279">
                  <c:v>82.226414750000004</c:v>
                </c:pt>
                <c:pt idx="8280">
                  <c:v>82.236346749999996</c:v>
                </c:pt>
                <c:pt idx="8281">
                  <c:v>82.246279749999999</c:v>
                </c:pt>
                <c:pt idx="8282">
                  <c:v>82.256211750000006</c:v>
                </c:pt>
                <c:pt idx="8283">
                  <c:v>82.266143749999998</c:v>
                </c:pt>
                <c:pt idx="8284">
                  <c:v>82.276075750000004</c:v>
                </c:pt>
                <c:pt idx="8285">
                  <c:v>82.286008749999993</c:v>
                </c:pt>
                <c:pt idx="8286">
                  <c:v>82.29594075</c:v>
                </c:pt>
                <c:pt idx="8287">
                  <c:v>82.305872750000006</c:v>
                </c:pt>
                <c:pt idx="8288">
                  <c:v>82.315805749999996</c:v>
                </c:pt>
                <c:pt idx="8289">
                  <c:v>82.325737750000002</c:v>
                </c:pt>
                <c:pt idx="8290">
                  <c:v>82.335669749999994</c:v>
                </c:pt>
                <c:pt idx="8291">
                  <c:v>82.34560175</c:v>
                </c:pt>
                <c:pt idx="8292">
                  <c:v>82.355534750000004</c:v>
                </c:pt>
                <c:pt idx="8293">
                  <c:v>82.365466749999996</c:v>
                </c:pt>
                <c:pt idx="8294">
                  <c:v>82.375398750000002</c:v>
                </c:pt>
                <c:pt idx="8295">
                  <c:v>82.385330749999994</c:v>
                </c:pt>
                <c:pt idx="8296">
                  <c:v>82.395263749999998</c:v>
                </c:pt>
                <c:pt idx="8297">
                  <c:v>82.405195750000004</c:v>
                </c:pt>
                <c:pt idx="8298">
                  <c:v>82.415127749999996</c:v>
                </c:pt>
                <c:pt idx="8299">
                  <c:v>82.425059750000003</c:v>
                </c:pt>
                <c:pt idx="8300">
                  <c:v>82.434992750000006</c:v>
                </c:pt>
                <c:pt idx="8301">
                  <c:v>82.444924749999998</c:v>
                </c:pt>
                <c:pt idx="8302">
                  <c:v>82.454856750000005</c:v>
                </c:pt>
                <c:pt idx="8303">
                  <c:v>82.464789749999994</c:v>
                </c:pt>
                <c:pt idx="8304">
                  <c:v>82.47472175</c:v>
                </c:pt>
                <c:pt idx="8305">
                  <c:v>82.484653750000007</c:v>
                </c:pt>
                <c:pt idx="8306">
                  <c:v>82.494585749999999</c:v>
                </c:pt>
                <c:pt idx="8307">
                  <c:v>82.504518750000003</c:v>
                </c:pt>
                <c:pt idx="8308">
                  <c:v>82.514450749999995</c:v>
                </c:pt>
                <c:pt idx="8309">
                  <c:v>82.524382750000001</c:v>
                </c:pt>
                <c:pt idx="8310">
                  <c:v>82.534314749999993</c:v>
                </c:pt>
                <c:pt idx="8311">
                  <c:v>82.544247749999997</c:v>
                </c:pt>
                <c:pt idx="8312">
                  <c:v>82.554179750000003</c:v>
                </c:pt>
                <c:pt idx="8313">
                  <c:v>82.564111749999995</c:v>
                </c:pt>
                <c:pt idx="8314">
                  <c:v>82.574044749999999</c:v>
                </c:pt>
                <c:pt idx="8315">
                  <c:v>82.583976750000005</c:v>
                </c:pt>
                <c:pt idx="8316">
                  <c:v>82.593908749999997</c:v>
                </c:pt>
                <c:pt idx="8317">
                  <c:v>82.603840750000003</c:v>
                </c:pt>
                <c:pt idx="8318">
                  <c:v>82.613773749999993</c:v>
                </c:pt>
                <c:pt idx="8319">
                  <c:v>82.623705749999999</c:v>
                </c:pt>
                <c:pt idx="8320">
                  <c:v>82.633637750000005</c:v>
                </c:pt>
                <c:pt idx="8321">
                  <c:v>82.643569749999997</c:v>
                </c:pt>
                <c:pt idx="8322">
                  <c:v>82.653502750000001</c:v>
                </c:pt>
                <c:pt idx="8323">
                  <c:v>82.663434749999993</c:v>
                </c:pt>
                <c:pt idx="8324">
                  <c:v>82.67336675</c:v>
                </c:pt>
                <c:pt idx="8325">
                  <c:v>82.683298750000006</c:v>
                </c:pt>
                <c:pt idx="8326">
                  <c:v>82.693231749999995</c:v>
                </c:pt>
                <c:pt idx="8327">
                  <c:v>82.703163750000002</c:v>
                </c:pt>
                <c:pt idx="8328">
                  <c:v>82.713095749999994</c:v>
                </c:pt>
                <c:pt idx="8329">
                  <c:v>82.723028749999997</c:v>
                </c:pt>
                <c:pt idx="8330">
                  <c:v>82.732960750000004</c:v>
                </c:pt>
                <c:pt idx="8331">
                  <c:v>82.742892749999996</c:v>
                </c:pt>
                <c:pt idx="8332">
                  <c:v>82.752824750000002</c:v>
                </c:pt>
                <c:pt idx="8333">
                  <c:v>82.762757750000006</c:v>
                </c:pt>
                <c:pt idx="8334">
                  <c:v>82.772689749999998</c:v>
                </c:pt>
                <c:pt idx="8335">
                  <c:v>82.782621750000004</c:v>
                </c:pt>
                <c:pt idx="8336">
                  <c:v>82.792553749999996</c:v>
                </c:pt>
                <c:pt idx="8337">
                  <c:v>82.80248675</c:v>
                </c:pt>
                <c:pt idx="8338">
                  <c:v>82.812418750000006</c:v>
                </c:pt>
                <c:pt idx="8339">
                  <c:v>82.822350749999998</c:v>
                </c:pt>
                <c:pt idx="8340">
                  <c:v>82.832282750000005</c:v>
                </c:pt>
                <c:pt idx="8341">
                  <c:v>82.842215749999994</c:v>
                </c:pt>
                <c:pt idx="8342">
                  <c:v>82.85214775</c:v>
                </c:pt>
                <c:pt idx="8343">
                  <c:v>82.862079750000007</c:v>
                </c:pt>
                <c:pt idx="8344">
                  <c:v>82.872012749999996</c:v>
                </c:pt>
                <c:pt idx="8345">
                  <c:v>82.881944750000002</c:v>
                </c:pt>
                <c:pt idx="8346">
                  <c:v>82.891876749999994</c:v>
                </c:pt>
                <c:pt idx="8347">
                  <c:v>82.901808750000001</c:v>
                </c:pt>
                <c:pt idx="8348">
                  <c:v>82.911741750000004</c:v>
                </c:pt>
                <c:pt idx="8349">
                  <c:v>82.921673749999997</c:v>
                </c:pt>
                <c:pt idx="8350">
                  <c:v>82.931605750000003</c:v>
                </c:pt>
                <c:pt idx="8351">
                  <c:v>82.941537749999995</c:v>
                </c:pt>
                <c:pt idx="8352">
                  <c:v>82.951470749999999</c:v>
                </c:pt>
                <c:pt idx="8353">
                  <c:v>82.961402750000005</c:v>
                </c:pt>
                <c:pt idx="8354">
                  <c:v>82.971334749999997</c:v>
                </c:pt>
                <c:pt idx="8355">
                  <c:v>82.981266750000003</c:v>
                </c:pt>
                <c:pt idx="8356">
                  <c:v>82.991199750000007</c:v>
                </c:pt>
                <c:pt idx="8357">
                  <c:v>83.001131749999999</c:v>
                </c:pt>
                <c:pt idx="8358">
                  <c:v>83.011063750000005</c:v>
                </c:pt>
                <c:pt idx="8359">
                  <c:v>83.020996749999995</c:v>
                </c:pt>
                <c:pt idx="8360">
                  <c:v>83.030928750000001</c:v>
                </c:pt>
                <c:pt idx="8361">
                  <c:v>83.040860749999993</c:v>
                </c:pt>
                <c:pt idx="8362">
                  <c:v>83.050792749999999</c:v>
                </c:pt>
                <c:pt idx="8363">
                  <c:v>83.060725750000003</c:v>
                </c:pt>
                <c:pt idx="8364">
                  <c:v>83.070657749999995</c:v>
                </c:pt>
                <c:pt idx="8365">
                  <c:v>83.080589750000001</c:v>
                </c:pt>
                <c:pt idx="8366">
                  <c:v>83.090521749999994</c:v>
                </c:pt>
                <c:pt idx="8367">
                  <c:v>83.100454749999997</c:v>
                </c:pt>
                <c:pt idx="8368">
                  <c:v>83.110386750000004</c:v>
                </c:pt>
                <c:pt idx="8369">
                  <c:v>83.120318749999996</c:v>
                </c:pt>
                <c:pt idx="8370">
                  <c:v>83.130250750000002</c:v>
                </c:pt>
                <c:pt idx="8371">
                  <c:v>83.140183750000006</c:v>
                </c:pt>
                <c:pt idx="8372">
                  <c:v>83.150115749999998</c:v>
                </c:pt>
                <c:pt idx="8373">
                  <c:v>83.160047750000004</c:v>
                </c:pt>
                <c:pt idx="8374">
                  <c:v>83.169979749999996</c:v>
                </c:pt>
                <c:pt idx="8375">
                  <c:v>83.17991275</c:v>
                </c:pt>
                <c:pt idx="8376">
                  <c:v>83.189844750000006</c:v>
                </c:pt>
                <c:pt idx="8377">
                  <c:v>83.199776749999998</c:v>
                </c:pt>
                <c:pt idx="8378">
                  <c:v>83.209709750000002</c:v>
                </c:pt>
                <c:pt idx="8379">
                  <c:v>83.219641749999994</c:v>
                </c:pt>
                <c:pt idx="8380">
                  <c:v>83.22957375</c:v>
                </c:pt>
                <c:pt idx="8381">
                  <c:v>83.239505750000006</c:v>
                </c:pt>
                <c:pt idx="8382">
                  <c:v>83.249438749999996</c:v>
                </c:pt>
                <c:pt idx="8383">
                  <c:v>83.259370750000002</c:v>
                </c:pt>
                <c:pt idx="8384">
                  <c:v>83.269302749999994</c:v>
                </c:pt>
                <c:pt idx="8385">
                  <c:v>83.279234750000001</c:v>
                </c:pt>
                <c:pt idx="8386">
                  <c:v>83.289167750000004</c:v>
                </c:pt>
                <c:pt idx="8387">
                  <c:v>83.299099749999996</c:v>
                </c:pt>
                <c:pt idx="8388">
                  <c:v>83.309031750000003</c:v>
                </c:pt>
                <c:pt idx="8389">
                  <c:v>83.318963749999995</c:v>
                </c:pt>
                <c:pt idx="8390">
                  <c:v>83.328896749999998</c:v>
                </c:pt>
                <c:pt idx="8391">
                  <c:v>83.338828750000005</c:v>
                </c:pt>
                <c:pt idx="8392">
                  <c:v>83.348760749999997</c:v>
                </c:pt>
                <c:pt idx="8393">
                  <c:v>83.358692750000003</c:v>
                </c:pt>
                <c:pt idx="8394">
                  <c:v>83.368625750000007</c:v>
                </c:pt>
                <c:pt idx="8395">
                  <c:v>83.378557749999999</c:v>
                </c:pt>
                <c:pt idx="8396">
                  <c:v>83.388489750000005</c:v>
                </c:pt>
                <c:pt idx="8397">
                  <c:v>83.398421749999997</c:v>
                </c:pt>
                <c:pt idx="8398">
                  <c:v>83.408354750000001</c:v>
                </c:pt>
                <c:pt idx="8399">
                  <c:v>83.418286749999993</c:v>
                </c:pt>
                <c:pt idx="8400">
                  <c:v>83.428218749999999</c:v>
                </c:pt>
                <c:pt idx="8401">
                  <c:v>83.438150750000005</c:v>
                </c:pt>
                <c:pt idx="8402">
                  <c:v>83.448083749999995</c:v>
                </c:pt>
                <c:pt idx="8403">
                  <c:v>83.458015750000001</c:v>
                </c:pt>
                <c:pt idx="8404">
                  <c:v>83.467947749999993</c:v>
                </c:pt>
                <c:pt idx="8405">
                  <c:v>83.477880749999997</c:v>
                </c:pt>
                <c:pt idx="8406">
                  <c:v>83.487812750000003</c:v>
                </c:pt>
                <c:pt idx="8407">
                  <c:v>83.497744749999995</c:v>
                </c:pt>
                <c:pt idx="8408">
                  <c:v>83.507676750000002</c:v>
                </c:pt>
                <c:pt idx="8409">
                  <c:v>83.517609750000005</c:v>
                </c:pt>
                <c:pt idx="8410">
                  <c:v>83.527541749999997</c:v>
                </c:pt>
                <c:pt idx="8411">
                  <c:v>83.537473750000004</c:v>
                </c:pt>
                <c:pt idx="8412">
                  <c:v>83.547405879999999</c:v>
                </c:pt>
                <c:pt idx="8413">
                  <c:v>83.557338880000003</c:v>
                </c:pt>
                <c:pt idx="8414">
                  <c:v>83.567270879999995</c:v>
                </c:pt>
                <c:pt idx="8415">
                  <c:v>83.577202880000002</c:v>
                </c:pt>
                <c:pt idx="8416">
                  <c:v>83.587134879999994</c:v>
                </c:pt>
                <c:pt idx="8417">
                  <c:v>83.597067879999997</c:v>
                </c:pt>
                <c:pt idx="8418">
                  <c:v>83.606999880000004</c:v>
                </c:pt>
                <c:pt idx="8419">
                  <c:v>83.616931879999996</c:v>
                </c:pt>
                <c:pt idx="8420">
                  <c:v>83.626863880000002</c:v>
                </c:pt>
                <c:pt idx="8421">
                  <c:v>83.636796880000006</c:v>
                </c:pt>
                <c:pt idx="8422">
                  <c:v>83.646728879999998</c:v>
                </c:pt>
                <c:pt idx="8423">
                  <c:v>83.656660869999996</c:v>
                </c:pt>
                <c:pt idx="8424">
                  <c:v>83.666592879999996</c:v>
                </c:pt>
                <c:pt idx="8425">
                  <c:v>83.67652588</c:v>
                </c:pt>
                <c:pt idx="8426">
                  <c:v>83.686457880000006</c:v>
                </c:pt>
                <c:pt idx="8427">
                  <c:v>83.696389879999998</c:v>
                </c:pt>
                <c:pt idx="8428">
                  <c:v>83.706321880000004</c:v>
                </c:pt>
                <c:pt idx="8429">
                  <c:v>83.716254879999994</c:v>
                </c:pt>
                <c:pt idx="8430">
                  <c:v>83.72618688</c:v>
                </c:pt>
                <c:pt idx="8431">
                  <c:v>83.736118880000006</c:v>
                </c:pt>
                <c:pt idx="8432">
                  <c:v>83.746051879999996</c:v>
                </c:pt>
                <c:pt idx="8433">
                  <c:v>83.755983880000002</c:v>
                </c:pt>
                <c:pt idx="8434">
                  <c:v>83.765915879999994</c:v>
                </c:pt>
                <c:pt idx="8435">
                  <c:v>83.775847880000001</c:v>
                </c:pt>
                <c:pt idx="8436">
                  <c:v>83.785779880000007</c:v>
                </c:pt>
                <c:pt idx="8437">
                  <c:v>83.795712879999996</c:v>
                </c:pt>
                <c:pt idx="8438">
                  <c:v>83.805644869999995</c:v>
                </c:pt>
                <c:pt idx="8439">
                  <c:v>83.815576879999995</c:v>
                </c:pt>
                <c:pt idx="8440">
                  <c:v>83.825508880000001</c:v>
                </c:pt>
                <c:pt idx="8441">
                  <c:v>83.835441880000005</c:v>
                </c:pt>
                <c:pt idx="8442">
                  <c:v>83.845373879999997</c:v>
                </c:pt>
                <c:pt idx="8443">
                  <c:v>83.855305880000003</c:v>
                </c:pt>
                <c:pt idx="8444">
                  <c:v>83.865238880000007</c:v>
                </c:pt>
                <c:pt idx="8445">
                  <c:v>83.875170879999999</c:v>
                </c:pt>
                <c:pt idx="8446">
                  <c:v>83.885102880000005</c:v>
                </c:pt>
                <c:pt idx="8447">
                  <c:v>83.895034879999997</c:v>
                </c:pt>
                <c:pt idx="8448">
                  <c:v>83.904967880000001</c:v>
                </c:pt>
                <c:pt idx="8449">
                  <c:v>83.914899879999993</c:v>
                </c:pt>
                <c:pt idx="8450">
                  <c:v>83.924831879999999</c:v>
                </c:pt>
                <c:pt idx="8451">
                  <c:v>83.934763880000006</c:v>
                </c:pt>
                <c:pt idx="8452">
                  <c:v>83.944696879999995</c:v>
                </c:pt>
                <c:pt idx="8453">
                  <c:v>83.954628880000001</c:v>
                </c:pt>
                <c:pt idx="8454">
                  <c:v>83.96456087</c:v>
                </c:pt>
                <c:pt idx="8455">
                  <c:v>83.97449288</c:v>
                </c:pt>
                <c:pt idx="8456">
                  <c:v>83.984425880000003</c:v>
                </c:pt>
                <c:pt idx="8457">
                  <c:v>83.994357879999995</c:v>
                </c:pt>
                <c:pt idx="8458">
                  <c:v>84.004289880000002</c:v>
                </c:pt>
                <c:pt idx="8459">
                  <c:v>84.014221879999994</c:v>
                </c:pt>
                <c:pt idx="8460">
                  <c:v>84.024154879999998</c:v>
                </c:pt>
                <c:pt idx="8461">
                  <c:v>84.034086880000004</c:v>
                </c:pt>
                <c:pt idx="8462">
                  <c:v>84.044018879999996</c:v>
                </c:pt>
                <c:pt idx="8463">
                  <c:v>84.053950880000002</c:v>
                </c:pt>
                <c:pt idx="8464">
                  <c:v>84.063883880000006</c:v>
                </c:pt>
                <c:pt idx="8465">
                  <c:v>84.073815879999998</c:v>
                </c:pt>
                <c:pt idx="8466">
                  <c:v>84.083747880000004</c:v>
                </c:pt>
                <c:pt idx="8467">
                  <c:v>84.093679879999996</c:v>
                </c:pt>
                <c:pt idx="8468">
                  <c:v>84.10361288</c:v>
                </c:pt>
                <c:pt idx="8469">
                  <c:v>84.113544880000006</c:v>
                </c:pt>
                <c:pt idx="8470">
                  <c:v>84.123476879999998</c:v>
                </c:pt>
                <c:pt idx="8471">
                  <c:v>84.133408880000005</c:v>
                </c:pt>
                <c:pt idx="8472">
                  <c:v>84.143341879999994</c:v>
                </c:pt>
                <c:pt idx="8473">
                  <c:v>84.15327388</c:v>
                </c:pt>
                <c:pt idx="8474">
                  <c:v>84.163205880000007</c:v>
                </c:pt>
                <c:pt idx="8475">
                  <c:v>84.173137879999999</c:v>
                </c:pt>
                <c:pt idx="8476">
                  <c:v>84.183070880000002</c:v>
                </c:pt>
                <c:pt idx="8477">
                  <c:v>84.193002879999995</c:v>
                </c:pt>
                <c:pt idx="8478">
                  <c:v>84.202934880000001</c:v>
                </c:pt>
                <c:pt idx="8479">
                  <c:v>84.212866880000007</c:v>
                </c:pt>
                <c:pt idx="8480">
                  <c:v>84.222799879999997</c:v>
                </c:pt>
                <c:pt idx="8481">
                  <c:v>84.232731880000003</c:v>
                </c:pt>
                <c:pt idx="8482">
                  <c:v>84.242663879999995</c:v>
                </c:pt>
                <c:pt idx="8483">
                  <c:v>84.252595880000001</c:v>
                </c:pt>
                <c:pt idx="8484">
                  <c:v>84.262528880000005</c:v>
                </c:pt>
                <c:pt idx="8485">
                  <c:v>84.272460870000003</c:v>
                </c:pt>
                <c:pt idx="8486">
                  <c:v>84.282392880000003</c:v>
                </c:pt>
                <c:pt idx="8487">
                  <c:v>84.292324879999995</c:v>
                </c:pt>
                <c:pt idx="8488">
                  <c:v>84.302257879999999</c:v>
                </c:pt>
                <c:pt idx="8489">
                  <c:v>84.312189880000005</c:v>
                </c:pt>
                <c:pt idx="8490">
                  <c:v>84.322121879999997</c:v>
                </c:pt>
                <c:pt idx="8491">
                  <c:v>84.332053880000004</c:v>
                </c:pt>
                <c:pt idx="8492">
                  <c:v>84.341986879999993</c:v>
                </c:pt>
                <c:pt idx="8493">
                  <c:v>84.351918879999999</c:v>
                </c:pt>
                <c:pt idx="8494">
                  <c:v>84.361850880000006</c:v>
                </c:pt>
                <c:pt idx="8495">
                  <c:v>84.371782879999998</c:v>
                </c:pt>
                <c:pt idx="8496">
                  <c:v>84.381715880000002</c:v>
                </c:pt>
                <c:pt idx="8497">
                  <c:v>84.391647879999994</c:v>
                </c:pt>
                <c:pt idx="8498">
                  <c:v>84.40157988</c:v>
                </c:pt>
                <c:pt idx="8499">
                  <c:v>84.411511880000006</c:v>
                </c:pt>
                <c:pt idx="8500">
                  <c:v>84.421444879999996</c:v>
                </c:pt>
                <c:pt idx="8501">
                  <c:v>84.431376869999994</c:v>
                </c:pt>
                <c:pt idx="8502">
                  <c:v>84.441308879999994</c:v>
                </c:pt>
                <c:pt idx="8503">
                  <c:v>84.45124088</c:v>
                </c:pt>
                <c:pt idx="8504">
                  <c:v>84.461173880000004</c:v>
                </c:pt>
                <c:pt idx="8505">
                  <c:v>84.471105879999996</c:v>
                </c:pt>
                <c:pt idx="8506">
                  <c:v>84.481037880000002</c:v>
                </c:pt>
                <c:pt idx="8507">
                  <c:v>84.490970880000006</c:v>
                </c:pt>
                <c:pt idx="8508">
                  <c:v>84.500902879999998</c:v>
                </c:pt>
                <c:pt idx="8509">
                  <c:v>84.510834880000004</c:v>
                </c:pt>
                <c:pt idx="8510">
                  <c:v>84.520766879999996</c:v>
                </c:pt>
                <c:pt idx="8511">
                  <c:v>84.530698880000003</c:v>
                </c:pt>
                <c:pt idx="8512">
                  <c:v>84.540632169999995</c:v>
                </c:pt>
                <c:pt idx="8513">
                  <c:v>84.550564170000001</c:v>
                </c:pt>
                <c:pt idx="8514">
                  <c:v>84.560496169999993</c:v>
                </c:pt>
                <c:pt idx="8515">
                  <c:v>84.570429169999997</c:v>
                </c:pt>
                <c:pt idx="8516">
                  <c:v>84.580361170000003</c:v>
                </c:pt>
                <c:pt idx="8517">
                  <c:v>84.590293169999995</c:v>
                </c:pt>
                <c:pt idx="8518">
                  <c:v>84.600225170000002</c:v>
                </c:pt>
                <c:pt idx="8519">
                  <c:v>84.610158170000005</c:v>
                </c:pt>
                <c:pt idx="8520">
                  <c:v>84.620090169999997</c:v>
                </c:pt>
                <c:pt idx="8521">
                  <c:v>84.630022170000004</c:v>
                </c:pt>
                <c:pt idx="8522">
                  <c:v>84.639954169999996</c:v>
                </c:pt>
                <c:pt idx="8523">
                  <c:v>84.64988717</c:v>
                </c:pt>
                <c:pt idx="8524">
                  <c:v>84.659819170000006</c:v>
                </c:pt>
                <c:pt idx="8525">
                  <c:v>84.669751169999998</c:v>
                </c:pt>
                <c:pt idx="8526">
                  <c:v>84.679683170000004</c:v>
                </c:pt>
                <c:pt idx="8527">
                  <c:v>84.689616169999994</c:v>
                </c:pt>
                <c:pt idx="8528">
                  <c:v>84.69954817</c:v>
                </c:pt>
                <c:pt idx="8529">
                  <c:v>84.709480170000006</c:v>
                </c:pt>
                <c:pt idx="8530">
                  <c:v>84.719412169999998</c:v>
                </c:pt>
                <c:pt idx="8531">
                  <c:v>84.729345170000002</c:v>
                </c:pt>
                <c:pt idx="8532">
                  <c:v>84.739277169999994</c:v>
                </c:pt>
                <c:pt idx="8533">
                  <c:v>84.74920917</c:v>
                </c:pt>
                <c:pt idx="8534">
                  <c:v>84.759141170000007</c:v>
                </c:pt>
                <c:pt idx="8535">
                  <c:v>84.769073169999999</c:v>
                </c:pt>
                <c:pt idx="8536">
                  <c:v>84.779006170000002</c:v>
                </c:pt>
                <c:pt idx="8537">
                  <c:v>84.788938169999994</c:v>
                </c:pt>
                <c:pt idx="8538">
                  <c:v>84.798870170000001</c:v>
                </c:pt>
                <c:pt idx="8539">
                  <c:v>84.808803170000004</c:v>
                </c:pt>
                <c:pt idx="8540">
                  <c:v>84.818735169999997</c:v>
                </c:pt>
                <c:pt idx="8541">
                  <c:v>84.828667170000003</c:v>
                </c:pt>
                <c:pt idx="8542">
                  <c:v>84.838599169999995</c:v>
                </c:pt>
                <c:pt idx="8543">
                  <c:v>84.848531170000001</c:v>
                </c:pt>
                <c:pt idx="8544">
                  <c:v>84.858464170000005</c:v>
                </c:pt>
                <c:pt idx="8545">
                  <c:v>84.868396169999997</c:v>
                </c:pt>
                <c:pt idx="8546">
                  <c:v>84.878328170000003</c:v>
                </c:pt>
                <c:pt idx="8547">
                  <c:v>84.888261170000007</c:v>
                </c:pt>
                <c:pt idx="8548">
                  <c:v>84.898193169999999</c:v>
                </c:pt>
                <c:pt idx="8549">
                  <c:v>84.908125170000005</c:v>
                </c:pt>
                <c:pt idx="8550">
                  <c:v>84.918057169999997</c:v>
                </c:pt>
                <c:pt idx="8551">
                  <c:v>84.927990170000001</c:v>
                </c:pt>
                <c:pt idx="8552">
                  <c:v>84.937922169999993</c:v>
                </c:pt>
                <c:pt idx="8553">
                  <c:v>84.947854169999999</c:v>
                </c:pt>
                <c:pt idx="8554">
                  <c:v>84.957786170000006</c:v>
                </c:pt>
                <c:pt idx="8555">
                  <c:v>84.967718169999998</c:v>
                </c:pt>
                <c:pt idx="8556">
                  <c:v>84.977651170000001</c:v>
                </c:pt>
                <c:pt idx="8557">
                  <c:v>84.987583169999994</c:v>
                </c:pt>
                <c:pt idx="8558">
                  <c:v>84.99751517</c:v>
                </c:pt>
                <c:pt idx="8559">
                  <c:v>85.007448170000004</c:v>
                </c:pt>
                <c:pt idx="8560">
                  <c:v>85.017380169999996</c:v>
                </c:pt>
                <c:pt idx="8561">
                  <c:v>85.027312170000002</c:v>
                </c:pt>
                <c:pt idx="8562">
                  <c:v>85.037244169999994</c:v>
                </c:pt>
                <c:pt idx="8563">
                  <c:v>85.04717617</c:v>
                </c:pt>
                <c:pt idx="8564">
                  <c:v>85.057109170000004</c:v>
                </c:pt>
                <c:pt idx="8565">
                  <c:v>85.067041169999996</c:v>
                </c:pt>
                <c:pt idx="8566">
                  <c:v>85.076973170000002</c:v>
                </c:pt>
                <c:pt idx="8567">
                  <c:v>85.086906170000006</c:v>
                </c:pt>
                <c:pt idx="8568">
                  <c:v>85.096838169999998</c:v>
                </c:pt>
                <c:pt idx="8569">
                  <c:v>85.106770170000004</c:v>
                </c:pt>
                <c:pt idx="8570">
                  <c:v>85.116702169999996</c:v>
                </c:pt>
                <c:pt idx="8571">
                  <c:v>85.126634170000003</c:v>
                </c:pt>
                <c:pt idx="8572">
                  <c:v>85.136567170000006</c:v>
                </c:pt>
                <c:pt idx="8573">
                  <c:v>85.146499169999998</c:v>
                </c:pt>
                <c:pt idx="8574">
                  <c:v>85.156431170000005</c:v>
                </c:pt>
                <c:pt idx="8575">
                  <c:v>85.166363169999997</c:v>
                </c:pt>
                <c:pt idx="8576">
                  <c:v>85.176296170000001</c:v>
                </c:pt>
                <c:pt idx="8577">
                  <c:v>85.186228170000007</c:v>
                </c:pt>
                <c:pt idx="8578">
                  <c:v>85.196160169999999</c:v>
                </c:pt>
                <c:pt idx="8579">
                  <c:v>85.206092170000005</c:v>
                </c:pt>
                <c:pt idx="8580">
                  <c:v>85.216025169999995</c:v>
                </c:pt>
                <c:pt idx="8581">
                  <c:v>85.225957170000001</c:v>
                </c:pt>
                <c:pt idx="8582">
                  <c:v>85.235889169999993</c:v>
                </c:pt>
                <c:pt idx="8583">
                  <c:v>85.245821169999999</c:v>
                </c:pt>
                <c:pt idx="8584">
                  <c:v>85.255754170000003</c:v>
                </c:pt>
                <c:pt idx="8585">
                  <c:v>85.265686169999995</c:v>
                </c:pt>
                <c:pt idx="8586">
                  <c:v>85.275618170000001</c:v>
                </c:pt>
                <c:pt idx="8587">
                  <c:v>85.285550169999993</c:v>
                </c:pt>
                <c:pt idx="8588">
                  <c:v>85.295483169999997</c:v>
                </c:pt>
                <c:pt idx="8589">
                  <c:v>85.305415170000003</c:v>
                </c:pt>
                <c:pt idx="8590">
                  <c:v>85.315347169999995</c:v>
                </c:pt>
                <c:pt idx="8591">
                  <c:v>85.325279170000002</c:v>
                </c:pt>
                <c:pt idx="8592">
                  <c:v>85.335212170000005</c:v>
                </c:pt>
                <c:pt idx="8593">
                  <c:v>85.345144169999998</c:v>
                </c:pt>
                <c:pt idx="8594">
                  <c:v>85.355076170000004</c:v>
                </c:pt>
                <c:pt idx="8595">
                  <c:v>85.365008169999996</c:v>
                </c:pt>
                <c:pt idx="8596">
                  <c:v>85.37494117</c:v>
                </c:pt>
                <c:pt idx="8597">
                  <c:v>85.384873170000006</c:v>
                </c:pt>
                <c:pt idx="8598">
                  <c:v>85.394805169999998</c:v>
                </c:pt>
                <c:pt idx="8599">
                  <c:v>85.404737170000004</c:v>
                </c:pt>
                <c:pt idx="8600">
                  <c:v>85.414670169999994</c:v>
                </c:pt>
                <c:pt idx="8601">
                  <c:v>85.42460217</c:v>
                </c:pt>
                <c:pt idx="8602">
                  <c:v>85.434534170000006</c:v>
                </c:pt>
                <c:pt idx="8603">
                  <c:v>85.444466169999998</c:v>
                </c:pt>
                <c:pt idx="8604">
                  <c:v>85.454399170000002</c:v>
                </c:pt>
                <c:pt idx="8605">
                  <c:v>85.464331169999994</c:v>
                </c:pt>
                <c:pt idx="8606">
                  <c:v>85.47426317</c:v>
                </c:pt>
                <c:pt idx="8607">
                  <c:v>85.484195170000007</c:v>
                </c:pt>
                <c:pt idx="8608">
                  <c:v>85.494128169999996</c:v>
                </c:pt>
                <c:pt idx="8609">
                  <c:v>85.504060170000002</c:v>
                </c:pt>
                <c:pt idx="8610">
                  <c:v>85.513992169999995</c:v>
                </c:pt>
                <c:pt idx="8611">
                  <c:v>85.523924170000001</c:v>
                </c:pt>
                <c:pt idx="8612">
                  <c:v>85.533857170000005</c:v>
                </c:pt>
                <c:pt idx="8613">
                  <c:v>85.543788629999995</c:v>
                </c:pt>
                <c:pt idx="8614">
                  <c:v>85.553720630000001</c:v>
                </c:pt>
                <c:pt idx="8615">
                  <c:v>85.563652630000007</c:v>
                </c:pt>
                <c:pt idx="8616">
                  <c:v>85.573585629999997</c:v>
                </c:pt>
                <c:pt idx="8617">
                  <c:v>85.583517630000003</c:v>
                </c:pt>
                <c:pt idx="8618">
                  <c:v>85.593449629999995</c:v>
                </c:pt>
                <c:pt idx="8619">
                  <c:v>85.603381630000001</c:v>
                </c:pt>
                <c:pt idx="8620">
                  <c:v>85.613314630000005</c:v>
                </c:pt>
                <c:pt idx="8621">
                  <c:v>85.623246629999997</c:v>
                </c:pt>
                <c:pt idx="8622">
                  <c:v>85.633178630000003</c:v>
                </c:pt>
                <c:pt idx="8623">
                  <c:v>85.643110629999995</c:v>
                </c:pt>
                <c:pt idx="8624">
                  <c:v>85.653043629999999</c:v>
                </c:pt>
                <c:pt idx="8625">
                  <c:v>85.662975630000005</c:v>
                </c:pt>
                <c:pt idx="8626">
                  <c:v>85.672907629999997</c:v>
                </c:pt>
                <c:pt idx="8627">
                  <c:v>85.682839630000004</c:v>
                </c:pt>
                <c:pt idx="8628">
                  <c:v>85.69277262</c:v>
                </c:pt>
                <c:pt idx="8629">
                  <c:v>85.702704629999999</c:v>
                </c:pt>
                <c:pt idx="8630">
                  <c:v>85.712636630000006</c:v>
                </c:pt>
                <c:pt idx="8631">
                  <c:v>85.722568629999998</c:v>
                </c:pt>
                <c:pt idx="8632">
                  <c:v>85.732500630000004</c:v>
                </c:pt>
                <c:pt idx="8633">
                  <c:v>85.742433629999994</c:v>
                </c:pt>
                <c:pt idx="8634">
                  <c:v>85.75236563</c:v>
                </c:pt>
                <c:pt idx="8635">
                  <c:v>85.762297630000006</c:v>
                </c:pt>
                <c:pt idx="8636">
                  <c:v>85.772229620000005</c:v>
                </c:pt>
                <c:pt idx="8637">
                  <c:v>85.782162630000002</c:v>
                </c:pt>
                <c:pt idx="8638">
                  <c:v>85.792094629999994</c:v>
                </c:pt>
                <c:pt idx="8639">
                  <c:v>85.80202663</c:v>
                </c:pt>
                <c:pt idx="8640">
                  <c:v>85.811958630000007</c:v>
                </c:pt>
                <c:pt idx="8641">
                  <c:v>85.821891629999996</c:v>
                </c:pt>
                <c:pt idx="8642">
                  <c:v>85.831823630000002</c:v>
                </c:pt>
                <c:pt idx="8643">
                  <c:v>85.841755629999994</c:v>
                </c:pt>
                <c:pt idx="8644">
                  <c:v>85.851687630000001</c:v>
                </c:pt>
                <c:pt idx="8645">
                  <c:v>85.861620630000004</c:v>
                </c:pt>
                <c:pt idx="8646">
                  <c:v>85.871552629999996</c:v>
                </c:pt>
                <c:pt idx="8647">
                  <c:v>85.881484630000003</c:v>
                </c:pt>
                <c:pt idx="8648">
                  <c:v>85.891416629999995</c:v>
                </c:pt>
                <c:pt idx="8649">
                  <c:v>85.901349629999999</c:v>
                </c:pt>
                <c:pt idx="8650">
                  <c:v>85.911281630000005</c:v>
                </c:pt>
                <c:pt idx="8651">
                  <c:v>85.921213629999997</c:v>
                </c:pt>
                <c:pt idx="8652">
                  <c:v>85.931145619999995</c:v>
                </c:pt>
                <c:pt idx="8653">
                  <c:v>85.941078630000007</c:v>
                </c:pt>
                <c:pt idx="8654">
                  <c:v>85.951010629999999</c:v>
                </c:pt>
                <c:pt idx="8655">
                  <c:v>85.960942630000005</c:v>
                </c:pt>
                <c:pt idx="8656">
                  <c:v>85.970874629999997</c:v>
                </c:pt>
                <c:pt idx="8657">
                  <c:v>85.980807630000001</c:v>
                </c:pt>
                <c:pt idx="8658">
                  <c:v>85.990739629999993</c:v>
                </c:pt>
                <c:pt idx="8659">
                  <c:v>86.000671629999999</c:v>
                </c:pt>
                <c:pt idx="8660">
                  <c:v>86.010603630000006</c:v>
                </c:pt>
                <c:pt idx="8661">
                  <c:v>86.020536629999995</c:v>
                </c:pt>
                <c:pt idx="8662">
                  <c:v>86.030468630000001</c:v>
                </c:pt>
                <c:pt idx="8663">
                  <c:v>86.040400629999993</c:v>
                </c:pt>
                <c:pt idx="8664">
                  <c:v>86.05033263</c:v>
                </c:pt>
                <c:pt idx="8665">
                  <c:v>86.060265630000004</c:v>
                </c:pt>
                <c:pt idx="8666">
                  <c:v>86.070197629999996</c:v>
                </c:pt>
                <c:pt idx="8667">
                  <c:v>86.080129630000002</c:v>
                </c:pt>
                <c:pt idx="8668">
                  <c:v>86.090061629999994</c:v>
                </c:pt>
                <c:pt idx="8669">
                  <c:v>86.099994629999998</c:v>
                </c:pt>
                <c:pt idx="8670">
                  <c:v>86.109926630000004</c:v>
                </c:pt>
                <c:pt idx="8671">
                  <c:v>86.119858629999996</c:v>
                </c:pt>
                <c:pt idx="8672">
                  <c:v>86.129790630000002</c:v>
                </c:pt>
                <c:pt idx="8673">
                  <c:v>86.139723630000006</c:v>
                </c:pt>
                <c:pt idx="8674">
                  <c:v>86.149655629999998</c:v>
                </c:pt>
                <c:pt idx="8675">
                  <c:v>86.159587630000004</c:v>
                </c:pt>
                <c:pt idx="8676">
                  <c:v>86.169519629999996</c:v>
                </c:pt>
                <c:pt idx="8677">
                  <c:v>86.179451630000003</c:v>
                </c:pt>
                <c:pt idx="8678">
                  <c:v>86.189384630000006</c:v>
                </c:pt>
                <c:pt idx="8679">
                  <c:v>86.199316629999998</c:v>
                </c:pt>
                <c:pt idx="8680">
                  <c:v>86.209248630000005</c:v>
                </c:pt>
                <c:pt idx="8681">
                  <c:v>86.219180629999997</c:v>
                </c:pt>
                <c:pt idx="8682">
                  <c:v>86.229113630000001</c:v>
                </c:pt>
                <c:pt idx="8683">
                  <c:v>86.239045619999999</c:v>
                </c:pt>
                <c:pt idx="8684">
                  <c:v>86.248977629999999</c:v>
                </c:pt>
                <c:pt idx="8685">
                  <c:v>86.258909630000005</c:v>
                </c:pt>
                <c:pt idx="8686">
                  <c:v>86.268842629999995</c:v>
                </c:pt>
                <c:pt idx="8687">
                  <c:v>86.278774630000001</c:v>
                </c:pt>
                <c:pt idx="8688">
                  <c:v>86.288706629999993</c:v>
                </c:pt>
                <c:pt idx="8689">
                  <c:v>86.298638629999999</c:v>
                </c:pt>
                <c:pt idx="8690">
                  <c:v>86.308571630000003</c:v>
                </c:pt>
                <c:pt idx="8691">
                  <c:v>86.318503629999995</c:v>
                </c:pt>
                <c:pt idx="8692">
                  <c:v>86.328435630000001</c:v>
                </c:pt>
                <c:pt idx="8693">
                  <c:v>86.338367629999993</c:v>
                </c:pt>
                <c:pt idx="8694">
                  <c:v>86.348300629999997</c:v>
                </c:pt>
                <c:pt idx="8695">
                  <c:v>86.358232630000003</c:v>
                </c:pt>
                <c:pt idx="8696">
                  <c:v>86.368164629999995</c:v>
                </c:pt>
                <c:pt idx="8697">
                  <c:v>86.378096630000002</c:v>
                </c:pt>
                <c:pt idx="8698">
                  <c:v>86.388029630000005</c:v>
                </c:pt>
                <c:pt idx="8699">
                  <c:v>86.397961620000004</c:v>
                </c:pt>
                <c:pt idx="8700">
                  <c:v>86.407893630000004</c:v>
                </c:pt>
                <c:pt idx="8701">
                  <c:v>86.417825629999996</c:v>
                </c:pt>
                <c:pt idx="8702">
                  <c:v>86.42775863</c:v>
                </c:pt>
                <c:pt idx="8703">
                  <c:v>86.437690630000006</c:v>
                </c:pt>
                <c:pt idx="8704">
                  <c:v>86.447622629999998</c:v>
                </c:pt>
                <c:pt idx="8705">
                  <c:v>86.457554630000004</c:v>
                </c:pt>
                <c:pt idx="8706">
                  <c:v>86.467487629999994</c:v>
                </c:pt>
                <c:pt idx="8707">
                  <c:v>86.47741963</c:v>
                </c:pt>
                <c:pt idx="8708">
                  <c:v>86.487351630000006</c:v>
                </c:pt>
                <c:pt idx="8709">
                  <c:v>86.497283629999998</c:v>
                </c:pt>
                <c:pt idx="8710">
                  <c:v>86.507216630000002</c:v>
                </c:pt>
                <c:pt idx="8711">
                  <c:v>86.517148629999994</c:v>
                </c:pt>
                <c:pt idx="8712">
                  <c:v>86.52708063</c:v>
                </c:pt>
                <c:pt idx="8713">
                  <c:v>86.537012630000007</c:v>
                </c:pt>
                <c:pt idx="8714">
                  <c:v>86.546944999999994</c:v>
                </c:pt>
                <c:pt idx="8715">
                  <c:v>86.556877999999998</c:v>
                </c:pt>
                <c:pt idx="8716">
                  <c:v>86.566810000000004</c:v>
                </c:pt>
                <c:pt idx="8717">
                  <c:v>86.576741999999996</c:v>
                </c:pt>
                <c:pt idx="8718">
                  <c:v>86.586674000000002</c:v>
                </c:pt>
                <c:pt idx="8719">
                  <c:v>86.596607000000006</c:v>
                </c:pt>
                <c:pt idx="8720">
                  <c:v>86.606538999999998</c:v>
                </c:pt>
                <c:pt idx="8721">
                  <c:v>86.616471000000004</c:v>
                </c:pt>
                <c:pt idx="8722">
                  <c:v>86.626402999999996</c:v>
                </c:pt>
                <c:pt idx="8723">
                  <c:v>86.636336</c:v>
                </c:pt>
                <c:pt idx="8724">
                  <c:v>86.646268000000006</c:v>
                </c:pt>
                <c:pt idx="8725">
                  <c:v>86.656199999999998</c:v>
                </c:pt>
                <c:pt idx="8726">
                  <c:v>86.666132000000005</c:v>
                </c:pt>
                <c:pt idx="8727">
                  <c:v>86.676064999999994</c:v>
                </c:pt>
                <c:pt idx="8728">
                  <c:v>86.685997</c:v>
                </c:pt>
                <c:pt idx="8729">
                  <c:v>86.695929000000007</c:v>
                </c:pt>
                <c:pt idx="8730">
                  <c:v>86.705860999999999</c:v>
                </c:pt>
                <c:pt idx="8731">
                  <c:v>86.715794000000002</c:v>
                </c:pt>
                <c:pt idx="8732">
                  <c:v>86.725725999999995</c:v>
                </c:pt>
                <c:pt idx="8733">
                  <c:v>86.735658000000001</c:v>
                </c:pt>
                <c:pt idx="8734">
                  <c:v>86.745590000000007</c:v>
                </c:pt>
                <c:pt idx="8735">
                  <c:v>86.755522999999997</c:v>
                </c:pt>
                <c:pt idx="8736">
                  <c:v>86.765455000000003</c:v>
                </c:pt>
                <c:pt idx="8737">
                  <c:v>86.775386999999995</c:v>
                </c:pt>
                <c:pt idx="8738">
                  <c:v>86.785319000000001</c:v>
                </c:pt>
                <c:pt idx="8739">
                  <c:v>86.795252000000005</c:v>
                </c:pt>
                <c:pt idx="8740">
                  <c:v>86.805183999999997</c:v>
                </c:pt>
                <c:pt idx="8741">
                  <c:v>86.815116000000003</c:v>
                </c:pt>
                <c:pt idx="8742">
                  <c:v>86.825047999999995</c:v>
                </c:pt>
                <c:pt idx="8743">
                  <c:v>86.834980999999999</c:v>
                </c:pt>
                <c:pt idx="8744">
                  <c:v>86.844913000000005</c:v>
                </c:pt>
                <c:pt idx="8745">
                  <c:v>86.854844999999997</c:v>
                </c:pt>
                <c:pt idx="8746">
                  <c:v>86.864777000000004</c:v>
                </c:pt>
                <c:pt idx="8747">
                  <c:v>86.874708999999996</c:v>
                </c:pt>
                <c:pt idx="8748">
                  <c:v>86.884641999999999</c:v>
                </c:pt>
                <c:pt idx="8749">
                  <c:v>86.894574000000006</c:v>
                </c:pt>
                <c:pt idx="8750">
                  <c:v>86.904505999999998</c:v>
                </c:pt>
                <c:pt idx="8751">
                  <c:v>86.914439000000002</c:v>
                </c:pt>
                <c:pt idx="8752">
                  <c:v>86.924370999999994</c:v>
                </c:pt>
                <c:pt idx="8753">
                  <c:v>86.934303</c:v>
                </c:pt>
                <c:pt idx="8754">
                  <c:v>86.944235000000006</c:v>
                </c:pt>
                <c:pt idx="8755">
                  <c:v>86.954166999999998</c:v>
                </c:pt>
                <c:pt idx="8756">
                  <c:v>86.964100000000002</c:v>
                </c:pt>
                <c:pt idx="8757">
                  <c:v>86.974031999999994</c:v>
                </c:pt>
                <c:pt idx="8758">
                  <c:v>86.983964</c:v>
                </c:pt>
                <c:pt idx="8759">
                  <c:v>86.993896000000007</c:v>
                </c:pt>
                <c:pt idx="8760">
                  <c:v>87.003828999999996</c:v>
                </c:pt>
                <c:pt idx="8761">
                  <c:v>87.013761000000002</c:v>
                </c:pt>
                <c:pt idx="8762">
                  <c:v>87.023692999999994</c:v>
                </c:pt>
                <c:pt idx="8763">
                  <c:v>87.033625000000001</c:v>
                </c:pt>
                <c:pt idx="8764">
                  <c:v>87.043558000000004</c:v>
                </c:pt>
                <c:pt idx="8765">
                  <c:v>87.053489999999996</c:v>
                </c:pt>
                <c:pt idx="8766">
                  <c:v>87.063422000000003</c:v>
                </c:pt>
                <c:pt idx="8767">
                  <c:v>87.073353999999995</c:v>
                </c:pt>
                <c:pt idx="8768">
                  <c:v>87.083286999999999</c:v>
                </c:pt>
                <c:pt idx="8769">
                  <c:v>87.093219000000005</c:v>
                </c:pt>
                <c:pt idx="8770">
                  <c:v>87.103150999999997</c:v>
                </c:pt>
                <c:pt idx="8771">
                  <c:v>87.113083000000003</c:v>
                </c:pt>
                <c:pt idx="8772">
                  <c:v>87.123016000000007</c:v>
                </c:pt>
                <c:pt idx="8773">
                  <c:v>87.132947999999999</c:v>
                </c:pt>
                <c:pt idx="8774">
                  <c:v>87.142880000000005</c:v>
                </c:pt>
                <c:pt idx="8775">
                  <c:v>87.152811999999997</c:v>
                </c:pt>
                <c:pt idx="8776">
                  <c:v>87.162745000000001</c:v>
                </c:pt>
                <c:pt idx="8777">
                  <c:v>87.172676999999993</c:v>
                </c:pt>
                <c:pt idx="8778">
                  <c:v>87.182608999999999</c:v>
                </c:pt>
                <c:pt idx="8779">
                  <c:v>87.192541000000006</c:v>
                </c:pt>
                <c:pt idx="8780">
                  <c:v>87.202472999999998</c:v>
                </c:pt>
                <c:pt idx="8781">
                  <c:v>87.212406000000001</c:v>
                </c:pt>
                <c:pt idx="8782">
                  <c:v>87.222337999999993</c:v>
                </c:pt>
                <c:pt idx="8783">
                  <c:v>87.23227</c:v>
                </c:pt>
                <c:pt idx="8784">
                  <c:v>87.242203000000003</c:v>
                </c:pt>
                <c:pt idx="8785">
                  <c:v>87.252134999999996</c:v>
                </c:pt>
                <c:pt idx="8786">
                  <c:v>87.262067000000002</c:v>
                </c:pt>
                <c:pt idx="8787">
                  <c:v>87.271998999999994</c:v>
                </c:pt>
                <c:pt idx="8788">
                  <c:v>87.281931</c:v>
                </c:pt>
                <c:pt idx="8789">
                  <c:v>87.291864000000004</c:v>
                </c:pt>
                <c:pt idx="8790">
                  <c:v>87.301795999999996</c:v>
                </c:pt>
                <c:pt idx="8791">
                  <c:v>87.311728000000002</c:v>
                </c:pt>
                <c:pt idx="8792">
                  <c:v>87.321659999999994</c:v>
                </c:pt>
                <c:pt idx="8793">
                  <c:v>87.331592999999998</c:v>
                </c:pt>
                <c:pt idx="8794">
                  <c:v>87.341525000000004</c:v>
                </c:pt>
                <c:pt idx="8795">
                  <c:v>87.351456999999996</c:v>
                </c:pt>
                <c:pt idx="8796">
                  <c:v>87.361389000000003</c:v>
                </c:pt>
                <c:pt idx="8797">
                  <c:v>87.371322000000006</c:v>
                </c:pt>
                <c:pt idx="8798">
                  <c:v>87.381253999999998</c:v>
                </c:pt>
                <c:pt idx="8799">
                  <c:v>87.391186000000005</c:v>
                </c:pt>
                <c:pt idx="8800">
                  <c:v>87.401117999999997</c:v>
                </c:pt>
                <c:pt idx="8801">
                  <c:v>87.411051</c:v>
                </c:pt>
                <c:pt idx="8802">
                  <c:v>87.420983000000007</c:v>
                </c:pt>
                <c:pt idx="8803">
                  <c:v>87.430914999999999</c:v>
                </c:pt>
                <c:pt idx="8804">
                  <c:v>87.440847000000005</c:v>
                </c:pt>
                <c:pt idx="8805">
                  <c:v>87.450779999999995</c:v>
                </c:pt>
                <c:pt idx="8806">
                  <c:v>87.460712000000001</c:v>
                </c:pt>
                <c:pt idx="8807">
                  <c:v>87.470643999999993</c:v>
                </c:pt>
                <c:pt idx="8808">
                  <c:v>87.480575999999999</c:v>
                </c:pt>
                <c:pt idx="8809">
                  <c:v>87.490509000000003</c:v>
                </c:pt>
                <c:pt idx="8810">
                  <c:v>87.500440999999995</c:v>
                </c:pt>
                <c:pt idx="8811">
                  <c:v>87.510373000000001</c:v>
                </c:pt>
                <c:pt idx="8812">
                  <c:v>87.520304999999993</c:v>
                </c:pt>
                <c:pt idx="8813">
                  <c:v>87.530237</c:v>
                </c:pt>
                <c:pt idx="8814">
                  <c:v>87.540170000000003</c:v>
                </c:pt>
                <c:pt idx="8815">
                  <c:v>87.550102129999999</c:v>
                </c:pt>
                <c:pt idx="8816">
                  <c:v>87.560034130000005</c:v>
                </c:pt>
                <c:pt idx="8817">
                  <c:v>87.569966129999997</c:v>
                </c:pt>
                <c:pt idx="8818">
                  <c:v>87.579899130000001</c:v>
                </c:pt>
                <c:pt idx="8819">
                  <c:v>87.589831129999993</c:v>
                </c:pt>
                <c:pt idx="8820">
                  <c:v>87.599763129999999</c:v>
                </c:pt>
                <c:pt idx="8821">
                  <c:v>87.609695130000006</c:v>
                </c:pt>
                <c:pt idx="8822">
                  <c:v>87.619628129999995</c:v>
                </c:pt>
                <c:pt idx="8823">
                  <c:v>87.629560130000002</c:v>
                </c:pt>
                <c:pt idx="8824">
                  <c:v>87.639492129999994</c:v>
                </c:pt>
                <c:pt idx="8825">
                  <c:v>87.64942413</c:v>
                </c:pt>
                <c:pt idx="8826">
                  <c:v>87.659357130000004</c:v>
                </c:pt>
                <c:pt idx="8827">
                  <c:v>87.669289129999996</c:v>
                </c:pt>
                <c:pt idx="8828">
                  <c:v>87.679221119999994</c:v>
                </c:pt>
                <c:pt idx="8829">
                  <c:v>87.689153129999994</c:v>
                </c:pt>
                <c:pt idx="8830">
                  <c:v>87.699086129999998</c:v>
                </c:pt>
                <c:pt idx="8831">
                  <c:v>87.709018130000004</c:v>
                </c:pt>
                <c:pt idx="8832">
                  <c:v>87.718950129999996</c:v>
                </c:pt>
                <c:pt idx="8833">
                  <c:v>87.728882130000002</c:v>
                </c:pt>
                <c:pt idx="8834">
                  <c:v>87.738815130000006</c:v>
                </c:pt>
                <c:pt idx="8835">
                  <c:v>87.748747129999998</c:v>
                </c:pt>
                <c:pt idx="8836">
                  <c:v>87.758679130000004</c:v>
                </c:pt>
                <c:pt idx="8837">
                  <c:v>87.768611129999996</c:v>
                </c:pt>
                <c:pt idx="8838">
                  <c:v>87.77854413</c:v>
                </c:pt>
                <c:pt idx="8839">
                  <c:v>87.788476130000006</c:v>
                </c:pt>
                <c:pt idx="8840">
                  <c:v>87.798408129999999</c:v>
                </c:pt>
                <c:pt idx="8841">
                  <c:v>87.808340130000005</c:v>
                </c:pt>
                <c:pt idx="8842">
                  <c:v>87.818273129999994</c:v>
                </c:pt>
                <c:pt idx="8843">
                  <c:v>87.828205130000001</c:v>
                </c:pt>
                <c:pt idx="8844">
                  <c:v>87.838137119999999</c:v>
                </c:pt>
                <c:pt idx="8845">
                  <c:v>87.848069129999999</c:v>
                </c:pt>
                <c:pt idx="8846">
                  <c:v>87.858001130000005</c:v>
                </c:pt>
                <c:pt idx="8847">
                  <c:v>87.867934129999995</c:v>
                </c:pt>
                <c:pt idx="8848">
                  <c:v>87.877866130000001</c:v>
                </c:pt>
                <c:pt idx="8849">
                  <c:v>87.887798129999993</c:v>
                </c:pt>
                <c:pt idx="8850">
                  <c:v>87.897730129999999</c:v>
                </c:pt>
                <c:pt idx="8851">
                  <c:v>87.907663130000003</c:v>
                </c:pt>
                <c:pt idx="8852">
                  <c:v>87.917595129999995</c:v>
                </c:pt>
                <c:pt idx="8853">
                  <c:v>87.927527130000001</c:v>
                </c:pt>
                <c:pt idx="8854">
                  <c:v>87.937459129999993</c:v>
                </c:pt>
                <c:pt idx="8855">
                  <c:v>87.947392129999997</c:v>
                </c:pt>
                <c:pt idx="8856">
                  <c:v>87.957324130000003</c:v>
                </c:pt>
                <c:pt idx="8857">
                  <c:v>87.967256129999996</c:v>
                </c:pt>
                <c:pt idx="8858">
                  <c:v>87.977188130000002</c:v>
                </c:pt>
                <c:pt idx="8859">
                  <c:v>87.987121130000006</c:v>
                </c:pt>
                <c:pt idx="8860">
                  <c:v>87.997053129999998</c:v>
                </c:pt>
                <c:pt idx="8861">
                  <c:v>88.006985130000004</c:v>
                </c:pt>
                <c:pt idx="8862">
                  <c:v>88.016917129999996</c:v>
                </c:pt>
                <c:pt idx="8863">
                  <c:v>88.02685013</c:v>
                </c:pt>
                <c:pt idx="8864">
                  <c:v>88.036782130000006</c:v>
                </c:pt>
                <c:pt idx="8865">
                  <c:v>88.046714129999998</c:v>
                </c:pt>
                <c:pt idx="8866">
                  <c:v>88.056646130000004</c:v>
                </c:pt>
                <c:pt idx="8867">
                  <c:v>88.066579129999994</c:v>
                </c:pt>
                <c:pt idx="8868">
                  <c:v>88.07651113</c:v>
                </c:pt>
                <c:pt idx="8869">
                  <c:v>88.086443130000006</c:v>
                </c:pt>
                <c:pt idx="8870">
                  <c:v>88.096375129999998</c:v>
                </c:pt>
                <c:pt idx="8871">
                  <c:v>88.106307130000005</c:v>
                </c:pt>
                <c:pt idx="8872">
                  <c:v>88.116240129999994</c:v>
                </c:pt>
                <c:pt idx="8873">
                  <c:v>88.12617213</c:v>
                </c:pt>
                <c:pt idx="8874">
                  <c:v>88.136104130000007</c:v>
                </c:pt>
                <c:pt idx="8875">
                  <c:v>88.146036129999999</c:v>
                </c:pt>
                <c:pt idx="8876">
                  <c:v>88.155969130000003</c:v>
                </c:pt>
                <c:pt idx="8877">
                  <c:v>88.165901129999995</c:v>
                </c:pt>
                <c:pt idx="8878">
                  <c:v>88.175833130000001</c:v>
                </c:pt>
                <c:pt idx="8879">
                  <c:v>88.185765129999993</c:v>
                </c:pt>
                <c:pt idx="8880">
                  <c:v>88.195698129999997</c:v>
                </c:pt>
                <c:pt idx="8881">
                  <c:v>88.205630130000003</c:v>
                </c:pt>
                <c:pt idx="8882">
                  <c:v>88.215562129999995</c:v>
                </c:pt>
                <c:pt idx="8883">
                  <c:v>88.225494119999993</c:v>
                </c:pt>
                <c:pt idx="8884">
                  <c:v>88.235427130000005</c:v>
                </c:pt>
                <c:pt idx="8885">
                  <c:v>88.245359129999997</c:v>
                </c:pt>
                <c:pt idx="8886">
                  <c:v>88.255291130000003</c:v>
                </c:pt>
                <c:pt idx="8887">
                  <c:v>88.265223129999995</c:v>
                </c:pt>
                <c:pt idx="8888">
                  <c:v>88.275156129999999</c:v>
                </c:pt>
                <c:pt idx="8889">
                  <c:v>88.285088130000005</c:v>
                </c:pt>
                <c:pt idx="8890">
                  <c:v>88.295020129999997</c:v>
                </c:pt>
                <c:pt idx="8891">
                  <c:v>88.304952130000004</c:v>
                </c:pt>
                <c:pt idx="8892">
                  <c:v>88.314885129999993</c:v>
                </c:pt>
                <c:pt idx="8893">
                  <c:v>88.32481713</c:v>
                </c:pt>
                <c:pt idx="8894">
                  <c:v>88.334749130000006</c:v>
                </c:pt>
                <c:pt idx="8895">
                  <c:v>88.344681129999998</c:v>
                </c:pt>
                <c:pt idx="8896">
                  <c:v>88.354614130000002</c:v>
                </c:pt>
                <c:pt idx="8897">
                  <c:v>88.364546129999994</c:v>
                </c:pt>
                <c:pt idx="8898">
                  <c:v>88.37447813</c:v>
                </c:pt>
                <c:pt idx="8899">
                  <c:v>88.384410119999998</c:v>
                </c:pt>
                <c:pt idx="8900">
                  <c:v>88.394342129999998</c:v>
                </c:pt>
                <c:pt idx="8901">
                  <c:v>88.404275130000002</c:v>
                </c:pt>
                <c:pt idx="8902">
                  <c:v>88.414207129999994</c:v>
                </c:pt>
                <c:pt idx="8903">
                  <c:v>88.42413913</c:v>
                </c:pt>
                <c:pt idx="8904">
                  <c:v>88.434071130000007</c:v>
                </c:pt>
                <c:pt idx="8905">
                  <c:v>88.444004129999996</c:v>
                </c:pt>
                <c:pt idx="8906">
                  <c:v>88.453936130000002</c:v>
                </c:pt>
                <c:pt idx="8907">
                  <c:v>88.463868129999994</c:v>
                </c:pt>
                <c:pt idx="8908">
                  <c:v>88.473800130000001</c:v>
                </c:pt>
                <c:pt idx="8909">
                  <c:v>88.483733130000005</c:v>
                </c:pt>
                <c:pt idx="8910">
                  <c:v>88.493665129999997</c:v>
                </c:pt>
                <c:pt idx="8911">
                  <c:v>88.503597130000003</c:v>
                </c:pt>
                <c:pt idx="8912">
                  <c:v>88.513529129999995</c:v>
                </c:pt>
                <c:pt idx="8913">
                  <c:v>88.523462129999999</c:v>
                </c:pt>
                <c:pt idx="8914">
                  <c:v>88.533394130000005</c:v>
                </c:pt>
                <c:pt idx="8915">
                  <c:v>88.543325629999998</c:v>
                </c:pt>
                <c:pt idx="8916">
                  <c:v>88.553257630000004</c:v>
                </c:pt>
                <c:pt idx="8917">
                  <c:v>88.563190629999994</c:v>
                </c:pt>
                <c:pt idx="8918">
                  <c:v>88.57312263</c:v>
                </c:pt>
                <c:pt idx="8919">
                  <c:v>88.583054630000007</c:v>
                </c:pt>
                <c:pt idx="8920">
                  <c:v>88.592986629999999</c:v>
                </c:pt>
                <c:pt idx="8921">
                  <c:v>88.602918630000005</c:v>
                </c:pt>
                <c:pt idx="8922">
                  <c:v>88.612851629999994</c:v>
                </c:pt>
                <c:pt idx="8923">
                  <c:v>88.622783630000001</c:v>
                </c:pt>
                <c:pt idx="8924">
                  <c:v>88.632715630000007</c:v>
                </c:pt>
                <c:pt idx="8925">
                  <c:v>88.642647629999999</c:v>
                </c:pt>
                <c:pt idx="8926">
                  <c:v>88.652580630000003</c:v>
                </c:pt>
                <c:pt idx="8927">
                  <c:v>88.662512629999995</c:v>
                </c:pt>
                <c:pt idx="8928">
                  <c:v>88.672444630000001</c:v>
                </c:pt>
                <c:pt idx="8929">
                  <c:v>88.682376629999993</c:v>
                </c:pt>
                <c:pt idx="8930">
                  <c:v>88.692309629999997</c:v>
                </c:pt>
                <c:pt idx="8931">
                  <c:v>88.702241630000003</c:v>
                </c:pt>
                <c:pt idx="8932">
                  <c:v>88.712173629999995</c:v>
                </c:pt>
                <c:pt idx="8933">
                  <c:v>88.722105630000001</c:v>
                </c:pt>
                <c:pt idx="8934">
                  <c:v>88.732038630000005</c:v>
                </c:pt>
                <c:pt idx="8935">
                  <c:v>88.741970629999997</c:v>
                </c:pt>
                <c:pt idx="8936">
                  <c:v>88.751902630000004</c:v>
                </c:pt>
                <c:pt idx="8937">
                  <c:v>88.761834629999996</c:v>
                </c:pt>
                <c:pt idx="8938">
                  <c:v>88.771767629999999</c:v>
                </c:pt>
                <c:pt idx="8939">
                  <c:v>88.781699630000006</c:v>
                </c:pt>
                <c:pt idx="8940">
                  <c:v>88.791631629999998</c:v>
                </c:pt>
                <c:pt idx="8941">
                  <c:v>88.801563630000004</c:v>
                </c:pt>
                <c:pt idx="8942">
                  <c:v>88.81149662</c:v>
                </c:pt>
                <c:pt idx="8943">
                  <c:v>88.82142863</c:v>
                </c:pt>
                <c:pt idx="8944">
                  <c:v>88.831360630000006</c:v>
                </c:pt>
                <c:pt idx="8945">
                  <c:v>88.841292629999998</c:v>
                </c:pt>
                <c:pt idx="8946">
                  <c:v>88.851225630000002</c:v>
                </c:pt>
                <c:pt idx="8947">
                  <c:v>88.861157629999994</c:v>
                </c:pt>
                <c:pt idx="8948">
                  <c:v>88.87108963</c:v>
                </c:pt>
                <c:pt idx="8949">
                  <c:v>88.881021630000006</c:v>
                </c:pt>
                <c:pt idx="8950">
                  <c:v>88.890953620000005</c:v>
                </c:pt>
                <c:pt idx="8951">
                  <c:v>88.900886630000002</c:v>
                </c:pt>
                <c:pt idx="8952">
                  <c:v>88.910818629999994</c:v>
                </c:pt>
                <c:pt idx="8953">
                  <c:v>88.920750630000001</c:v>
                </c:pt>
                <c:pt idx="8954">
                  <c:v>88.930682630000007</c:v>
                </c:pt>
                <c:pt idx="8955">
                  <c:v>88.940615629999996</c:v>
                </c:pt>
                <c:pt idx="8956">
                  <c:v>88.950547630000003</c:v>
                </c:pt>
                <c:pt idx="8957">
                  <c:v>88.960479629999995</c:v>
                </c:pt>
                <c:pt idx="8958">
                  <c:v>88.970411630000001</c:v>
                </c:pt>
                <c:pt idx="8959">
                  <c:v>88.980344630000005</c:v>
                </c:pt>
                <c:pt idx="8960">
                  <c:v>88.990276629999997</c:v>
                </c:pt>
                <c:pt idx="8961">
                  <c:v>89.000208630000003</c:v>
                </c:pt>
                <c:pt idx="8962">
                  <c:v>89.010140629999995</c:v>
                </c:pt>
                <c:pt idx="8963">
                  <c:v>89.020073629999999</c:v>
                </c:pt>
                <c:pt idx="8964">
                  <c:v>89.030005630000005</c:v>
                </c:pt>
                <c:pt idx="8965">
                  <c:v>89.039937629999997</c:v>
                </c:pt>
                <c:pt idx="8966">
                  <c:v>89.049869619999996</c:v>
                </c:pt>
                <c:pt idx="8967">
                  <c:v>89.059802629999993</c:v>
                </c:pt>
                <c:pt idx="8968">
                  <c:v>89.069734629999999</c:v>
                </c:pt>
                <c:pt idx="8969">
                  <c:v>89.079666630000006</c:v>
                </c:pt>
                <c:pt idx="8970">
                  <c:v>89.089598629999998</c:v>
                </c:pt>
                <c:pt idx="8971">
                  <c:v>89.099531630000001</c:v>
                </c:pt>
                <c:pt idx="8972">
                  <c:v>89.109463629999993</c:v>
                </c:pt>
                <c:pt idx="8973">
                  <c:v>89.11939563</c:v>
                </c:pt>
                <c:pt idx="8974">
                  <c:v>89.129327630000006</c:v>
                </c:pt>
                <c:pt idx="8975">
                  <c:v>89.139260629999995</c:v>
                </c:pt>
                <c:pt idx="8976">
                  <c:v>89.149192630000002</c:v>
                </c:pt>
                <c:pt idx="8977">
                  <c:v>89.159124629999994</c:v>
                </c:pt>
                <c:pt idx="8978">
                  <c:v>89.16905663</c:v>
                </c:pt>
                <c:pt idx="8979">
                  <c:v>89.178988630000006</c:v>
                </c:pt>
                <c:pt idx="8980">
                  <c:v>89.188921629999996</c:v>
                </c:pt>
                <c:pt idx="8981">
                  <c:v>89.198853630000002</c:v>
                </c:pt>
                <c:pt idx="8982">
                  <c:v>89.208785629999994</c:v>
                </c:pt>
                <c:pt idx="8983">
                  <c:v>89.21871763</c:v>
                </c:pt>
                <c:pt idx="8984">
                  <c:v>89.228650630000004</c:v>
                </c:pt>
                <c:pt idx="8985">
                  <c:v>89.238582629999996</c:v>
                </c:pt>
                <c:pt idx="8986">
                  <c:v>89.248514630000003</c:v>
                </c:pt>
                <c:pt idx="8987">
                  <c:v>89.258446629999995</c:v>
                </c:pt>
                <c:pt idx="8988">
                  <c:v>89.268379629999998</c:v>
                </c:pt>
                <c:pt idx="8989">
                  <c:v>89.278311630000005</c:v>
                </c:pt>
                <c:pt idx="8990">
                  <c:v>89.288243629999997</c:v>
                </c:pt>
                <c:pt idx="8991">
                  <c:v>89.298175630000003</c:v>
                </c:pt>
                <c:pt idx="8992">
                  <c:v>89.308108630000007</c:v>
                </c:pt>
                <c:pt idx="8993">
                  <c:v>89.318040629999999</c:v>
                </c:pt>
                <c:pt idx="8994">
                  <c:v>89.327972630000005</c:v>
                </c:pt>
                <c:pt idx="8995">
                  <c:v>89.337904629999997</c:v>
                </c:pt>
                <c:pt idx="8996">
                  <c:v>89.347836630000003</c:v>
                </c:pt>
                <c:pt idx="8997">
                  <c:v>89.357769619999999</c:v>
                </c:pt>
                <c:pt idx="8998">
                  <c:v>89.367701629999999</c:v>
                </c:pt>
                <c:pt idx="8999">
                  <c:v>89.377633630000005</c:v>
                </c:pt>
                <c:pt idx="9000">
                  <c:v>89.387565629999997</c:v>
                </c:pt>
                <c:pt idx="9001">
                  <c:v>89.397498630000001</c:v>
                </c:pt>
                <c:pt idx="9002">
                  <c:v>89.407430629999993</c:v>
                </c:pt>
                <c:pt idx="9003">
                  <c:v>89.41736263</c:v>
                </c:pt>
                <c:pt idx="9004">
                  <c:v>89.427294630000006</c:v>
                </c:pt>
                <c:pt idx="9005">
                  <c:v>89.437227629999995</c:v>
                </c:pt>
                <c:pt idx="9006">
                  <c:v>89.447159630000002</c:v>
                </c:pt>
                <c:pt idx="9007">
                  <c:v>89.457091629999994</c:v>
                </c:pt>
                <c:pt idx="9008">
                  <c:v>89.46702363</c:v>
                </c:pt>
                <c:pt idx="9009">
                  <c:v>89.476956630000004</c:v>
                </c:pt>
                <c:pt idx="9010">
                  <c:v>89.486888629999996</c:v>
                </c:pt>
                <c:pt idx="9011">
                  <c:v>89.496820630000002</c:v>
                </c:pt>
                <c:pt idx="9012">
                  <c:v>89.506752629999994</c:v>
                </c:pt>
                <c:pt idx="9013">
                  <c:v>89.516685620000004</c:v>
                </c:pt>
                <c:pt idx="9014">
                  <c:v>89.526617630000004</c:v>
                </c:pt>
                <c:pt idx="9015">
                  <c:v>89.536549629999996</c:v>
                </c:pt>
                <c:pt idx="9016">
                  <c:v>89.546481749999998</c:v>
                </c:pt>
                <c:pt idx="9017">
                  <c:v>89.556414750000002</c:v>
                </c:pt>
                <c:pt idx="9018">
                  <c:v>89.566346749999994</c:v>
                </c:pt>
                <c:pt idx="9019">
                  <c:v>89.57627875</c:v>
                </c:pt>
                <c:pt idx="9020">
                  <c:v>89.586210750000006</c:v>
                </c:pt>
                <c:pt idx="9021">
                  <c:v>89.596143749999996</c:v>
                </c:pt>
                <c:pt idx="9022">
                  <c:v>89.606075750000002</c:v>
                </c:pt>
                <c:pt idx="9023">
                  <c:v>89.616007749999994</c:v>
                </c:pt>
                <c:pt idx="9024">
                  <c:v>89.625939750000001</c:v>
                </c:pt>
                <c:pt idx="9025">
                  <c:v>89.635871750000007</c:v>
                </c:pt>
                <c:pt idx="9026">
                  <c:v>89.645804749999996</c:v>
                </c:pt>
                <c:pt idx="9027">
                  <c:v>89.655736750000003</c:v>
                </c:pt>
                <c:pt idx="9028">
                  <c:v>89.665668749999995</c:v>
                </c:pt>
                <c:pt idx="9029">
                  <c:v>89.675600750000001</c:v>
                </c:pt>
                <c:pt idx="9030">
                  <c:v>89.685533750000005</c:v>
                </c:pt>
                <c:pt idx="9031">
                  <c:v>89.695465749999997</c:v>
                </c:pt>
                <c:pt idx="9032">
                  <c:v>89.705397750000003</c:v>
                </c:pt>
                <c:pt idx="9033">
                  <c:v>89.715329749999995</c:v>
                </c:pt>
                <c:pt idx="9034">
                  <c:v>89.725262749999999</c:v>
                </c:pt>
                <c:pt idx="9035">
                  <c:v>89.735194750000005</c:v>
                </c:pt>
                <c:pt idx="9036">
                  <c:v>89.745126749999997</c:v>
                </c:pt>
                <c:pt idx="9037">
                  <c:v>89.755058750000003</c:v>
                </c:pt>
                <c:pt idx="9038">
                  <c:v>89.764991749999993</c:v>
                </c:pt>
                <c:pt idx="9039">
                  <c:v>89.774923749999999</c:v>
                </c:pt>
                <c:pt idx="9040">
                  <c:v>89.784855750000006</c:v>
                </c:pt>
                <c:pt idx="9041">
                  <c:v>89.794787749999998</c:v>
                </c:pt>
                <c:pt idx="9042">
                  <c:v>89.804720750000001</c:v>
                </c:pt>
                <c:pt idx="9043">
                  <c:v>89.814652749999993</c:v>
                </c:pt>
                <c:pt idx="9044">
                  <c:v>89.82458475</c:v>
                </c:pt>
                <c:pt idx="9045">
                  <c:v>89.834516750000006</c:v>
                </c:pt>
                <c:pt idx="9046">
                  <c:v>89.844448749999998</c:v>
                </c:pt>
                <c:pt idx="9047">
                  <c:v>89.854381750000002</c:v>
                </c:pt>
                <c:pt idx="9048">
                  <c:v>89.864313749999994</c:v>
                </c:pt>
                <c:pt idx="9049">
                  <c:v>89.87424575</c:v>
                </c:pt>
                <c:pt idx="9050">
                  <c:v>89.884177750000006</c:v>
                </c:pt>
                <c:pt idx="9051">
                  <c:v>89.894110749999996</c:v>
                </c:pt>
                <c:pt idx="9052">
                  <c:v>89.904042750000002</c:v>
                </c:pt>
                <c:pt idx="9053">
                  <c:v>89.913974749999994</c:v>
                </c:pt>
                <c:pt idx="9054">
                  <c:v>89.92390675</c:v>
                </c:pt>
                <c:pt idx="9055">
                  <c:v>89.933839750000004</c:v>
                </c:pt>
                <c:pt idx="9056">
                  <c:v>89.943771749999996</c:v>
                </c:pt>
                <c:pt idx="9057">
                  <c:v>89.953703750000003</c:v>
                </c:pt>
                <c:pt idx="9058">
                  <c:v>89.963635749999995</c:v>
                </c:pt>
                <c:pt idx="9059">
                  <c:v>89.973568749999998</c:v>
                </c:pt>
                <c:pt idx="9060">
                  <c:v>89.983500750000005</c:v>
                </c:pt>
                <c:pt idx="9061">
                  <c:v>89.993432749999997</c:v>
                </c:pt>
                <c:pt idx="9062">
                  <c:v>90.003364750000003</c:v>
                </c:pt>
                <c:pt idx="9063">
                  <c:v>90.013297750000007</c:v>
                </c:pt>
                <c:pt idx="9064">
                  <c:v>90.023229749999999</c:v>
                </c:pt>
                <c:pt idx="9065">
                  <c:v>90.033161750000005</c:v>
                </c:pt>
                <c:pt idx="9066">
                  <c:v>90.043093749999997</c:v>
                </c:pt>
                <c:pt idx="9067">
                  <c:v>90.053025750000003</c:v>
                </c:pt>
                <c:pt idx="9068">
                  <c:v>90.062958750000007</c:v>
                </c:pt>
                <c:pt idx="9069">
                  <c:v>90.072890749999999</c:v>
                </c:pt>
                <c:pt idx="9070">
                  <c:v>90.082822750000005</c:v>
                </c:pt>
                <c:pt idx="9071">
                  <c:v>90.092754749999997</c:v>
                </c:pt>
                <c:pt idx="9072">
                  <c:v>90.102687750000001</c:v>
                </c:pt>
                <c:pt idx="9073">
                  <c:v>90.112619749999993</c:v>
                </c:pt>
                <c:pt idx="9074">
                  <c:v>90.12255175</c:v>
                </c:pt>
                <c:pt idx="9075">
                  <c:v>90.132483750000006</c:v>
                </c:pt>
                <c:pt idx="9076">
                  <c:v>90.142416749999995</c:v>
                </c:pt>
                <c:pt idx="9077">
                  <c:v>90.152348750000002</c:v>
                </c:pt>
                <c:pt idx="9078">
                  <c:v>90.162280749999994</c:v>
                </c:pt>
                <c:pt idx="9079">
                  <c:v>90.17221275</c:v>
                </c:pt>
                <c:pt idx="9080">
                  <c:v>90.182145750000004</c:v>
                </c:pt>
                <c:pt idx="9081">
                  <c:v>90.192077749999996</c:v>
                </c:pt>
                <c:pt idx="9082">
                  <c:v>90.202009750000002</c:v>
                </c:pt>
                <c:pt idx="9083">
                  <c:v>90.211941749999994</c:v>
                </c:pt>
                <c:pt idx="9084">
                  <c:v>90.221874749999998</c:v>
                </c:pt>
                <c:pt idx="9085">
                  <c:v>90.231806750000004</c:v>
                </c:pt>
                <c:pt idx="9086">
                  <c:v>90.241738749999996</c:v>
                </c:pt>
                <c:pt idx="9087">
                  <c:v>90.251670750000002</c:v>
                </c:pt>
                <c:pt idx="9088">
                  <c:v>90.261603750000006</c:v>
                </c:pt>
                <c:pt idx="9089">
                  <c:v>90.271535749999998</c:v>
                </c:pt>
                <c:pt idx="9090">
                  <c:v>90.281467750000004</c:v>
                </c:pt>
                <c:pt idx="9091">
                  <c:v>90.291399749999997</c:v>
                </c:pt>
                <c:pt idx="9092">
                  <c:v>90.30133275</c:v>
                </c:pt>
                <c:pt idx="9093">
                  <c:v>90.311264750000007</c:v>
                </c:pt>
                <c:pt idx="9094">
                  <c:v>90.321196749999999</c:v>
                </c:pt>
                <c:pt idx="9095">
                  <c:v>90.331128750000005</c:v>
                </c:pt>
                <c:pt idx="9096">
                  <c:v>90.341060749999997</c:v>
                </c:pt>
                <c:pt idx="9097">
                  <c:v>90.350993750000001</c:v>
                </c:pt>
                <c:pt idx="9098">
                  <c:v>90.360925750000007</c:v>
                </c:pt>
                <c:pt idx="9099">
                  <c:v>90.370857749999999</c:v>
                </c:pt>
                <c:pt idx="9100">
                  <c:v>90.380789750000005</c:v>
                </c:pt>
                <c:pt idx="9101">
                  <c:v>90.390722749999995</c:v>
                </c:pt>
                <c:pt idx="9102">
                  <c:v>90.400654750000001</c:v>
                </c:pt>
                <c:pt idx="9103">
                  <c:v>90.410586749999993</c:v>
                </c:pt>
                <c:pt idx="9104">
                  <c:v>90.420518749999999</c:v>
                </c:pt>
                <c:pt idx="9105">
                  <c:v>90.430451750000003</c:v>
                </c:pt>
                <c:pt idx="9106">
                  <c:v>90.440383749999995</c:v>
                </c:pt>
                <c:pt idx="9107">
                  <c:v>90.450315750000001</c:v>
                </c:pt>
                <c:pt idx="9108">
                  <c:v>90.460247749999994</c:v>
                </c:pt>
                <c:pt idx="9109">
                  <c:v>90.470180749999997</c:v>
                </c:pt>
                <c:pt idx="9110">
                  <c:v>90.480112750000004</c:v>
                </c:pt>
                <c:pt idx="9111">
                  <c:v>90.490044749999996</c:v>
                </c:pt>
                <c:pt idx="9112">
                  <c:v>90.499976750000002</c:v>
                </c:pt>
                <c:pt idx="9113">
                  <c:v>90.509909750000006</c:v>
                </c:pt>
                <c:pt idx="9114">
                  <c:v>90.519841749999998</c:v>
                </c:pt>
                <c:pt idx="9115">
                  <c:v>90.529773750000004</c:v>
                </c:pt>
                <c:pt idx="9116">
                  <c:v>90.539705749999996</c:v>
                </c:pt>
                <c:pt idx="9117">
                  <c:v>90.549637000000004</c:v>
                </c:pt>
                <c:pt idx="9118">
                  <c:v>90.559569999999994</c:v>
                </c:pt>
                <c:pt idx="9119">
                  <c:v>90.569502</c:v>
                </c:pt>
                <c:pt idx="9120">
                  <c:v>90.579434000000006</c:v>
                </c:pt>
                <c:pt idx="9121">
                  <c:v>90.589365999999998</c:v>
                </c:pt>
                <c:pt idx="9122">
                  <c:v>90.599299000000002</c:v>
                </c:pt>
                <c:pt idx="9123">
                  <c:v>90.609230999999994</c:v>
                </c:pt>
                <c:pt idx="9124">
                  <c:v>90.619163</c:v>
                </c:pt>
                <c:pt idx="9125">
                  <c:v>90.629095000000007</c:v>
                </c:pt>
                <c:pt idx="9126">
                  <c:v>90.639027999999996</c:v>
                </c:pt>
                <c:pt idx="9127">
                  <c:v>90.648960000000002</c:v>
                </c:pt>
                <c:pt idx="9128">
                  <c:v>90.658891999999994</c:v>
                </c:pt>
                <c:pt idx="9129">
                  <c:v>90.668824000000001</c:v>
                </c:pt>
                <c:pt idx="9130">
                  <c:v>90.678757000000004</c:v>
                </c:pt>
                <c:pt idx="9131">
                  <c:v>90.688688999999997</c:v>
                </c:pt>
                <c:pt idx="9132">
                  <c:v>90.698621000000003</c:v>
                </c:pt>
                <c:pt idx="9133">
                  <c:v>90.708552999999995</c:v>
                </c:pt>
                <c:pt idx="9134">
                  <c:v>90.718485999999999</c:v>
                </c:pt>
                <c:pt idx="9135">
                  <c:v>90.728418000000005</c:v>
                </c:pt>
                <c:pt idx="9136">
                  <c:v>90.738349999999997</c:v>
                </c:pt>
                <c:pt idx="9137">
                  <c:v>90.748282000000003</c:v>
                </c:pt>
                <c:pt idx="9138">
                  <c:v>90.758215000000007</c:v>
                </c:pt>
                <c:pt idx="9139">
                  <c:v>90.768146999999999</c:v>
                </c:pt>
                <c:pt idx="9140">
                  <c:v>90.778079000000005</c:v>
                </c:pt>
                <c:pt idx="9141">
                  <c:v>90.788010999999997</c:v>
                </c:pt>
                <c:pt idx="9142">
                  <c:v>90.797943000000004</c:v>
                </c:pt>
                <c:pt idx="9143">
                  <c:v>90.807875999999993</c:v>
                </c:pt>
                <c:pt idx="9144">
                  <c:v>90.817807999999999</c:v>
                </c:pt>
                <c:pt idx="9145">
                  <c:v>90.827740000000006</c:v>
                </c:pt>
                <c:pt idx="9146">
                  <c:v>90.837671999999998</c:v>
                </c:pt>
                <c:pt idx="9147">
                  <c:v>90.847605000000001</c:v>
                </c:pt>
                <c:pt idx="9148">
                  <c:v>90.857536999999994</c:v>
                </c:pt>
                <c:pt idx="9149">
                  <c:v>90.867469</c:v>
                </c:pt>
                <c:pt idx="9150">
                  <c:v>90.877401000000006</c:v>
                </c:pt>
                <c:pt idx="9151">
                  <c:v>90.887333999999996</c:v>
                </c:pt>
                <c:pt idx="9152">
                  <c:v>90.897266000000002</c:v>
                </c:pt>
                <c:pt idx="9153">
                  <c:v>90.907197999999994</c:v>
                </c:pt>
                <c:pt idx="9154">
                  <c:v>90.91713</c:v>
                </c:pt>
                <c:pt idx="9155">
                  <c:v>90.927063000000004</c:v>
                </c:pt>
                <c:pt idx="9156">
                  <c:v>90.936994999999996</c:v>
                </c:pt>
                <c:pt idx="9157">
                  <c:v>90.946927000000002</c:v>
                </c:pt>
                <c:pt idx="9158">
                  <c:v>90.956858999999994</c:v>
                </c:pt>
                <c:pt idx="9159">
                  <c:v>90.966791999999998</c:v>
                </c:pt>
                <c:pt idx="9160">
                  <c:v>90.976724000000004</c:v>
                </c:pt>
                <c:pt idx="9161">
                  <c:v>90.986655999999996</c:v>
                </c:pt>
                <c:pt idx="9162">
                  <c:v>90.996588000000003</c:v>
                </c:pt>
                <c:pt idx="9163">
                  <c:v>91.006519999999995</c:v>
                </c:pt>
                <c:pt idx="9164">
                  <c:v>91.016452999999998</c:v>
                </c:pt>
                <c:pt idx="9165">
                  <c:v>91.026385000000005</c:v>
                </c:pt>
                <c:pt idx="9166">
                  <c:v>91.036316999999997</c:v>
                </c:pt>
                <c:pt idx="9167">
                  <c:v>91.046249000000003</c:v>
                </c:pt>
                <c:pt idx="9168">
                  <c:v>91.056182000000007</c:v>
                </c:pt>
                <c:pt idx="9169">
                  <c:v>91.066113999999999</c:v>
                </c:pt>
                <c:pt idx="9170">
                  <c:v>91.076046000000005</c:v>
                </c:pt>
                <c:pt idx="9171">
                  <c:v>91.085977999999997</c:v>
                </c:pt>
                <c:pt idx="9172">
                  <c:v>91.095911000000001</c:v>
                </c:pt>
                <c:pt idx="9173">
                  <c:v>91.105842999999993</c:v>
                </c:pt>
                <c:pt idx="9174">
                  <c:v>91.115774999999999</c:v>
                </c:pt>
                <c:pt idx="9175">
                  <c:v>91.125707000000006</c:v>
                </c:pt>
                <c:pt idx="9176">
                  <c:v>91.135639999999995</c:v>
                </c:pt>
                <c:pt idx="9177">
                  <c:v>91.145572000000001</c:v>
                </c:pt>
                <c:pt idx="9178">
                  <c:v>91.155503999999993</c:v>
                </c:pt>
                <c:pt idx="9179">
                  <c:v>91.165436</c:v>
                </c:pt>
                <c:pt idx="9180">
                  <c:v>91.175369000000003</c:v>
                </c:pt>
                <c:pt idx="9181">
                  <c:v>91.185300999999995</c:v>
                </c:pt>
                <c:pt idx="9182">
                  <c:v>91.195233000000002</c:v>
                </c:pt>
                <c:pt idx="9183">
                  <c:v>91.205164999999994</c:v>
                </c:pt>
                <c:pt idx="9184">
                  <c:v>91.215097999999998</c:v>
                </c:pt>
                <c:pt idx="9185">
                  <c:v>91.225030000000004</c:v>
                </c:pt>
                <c:pt idx="9186">
                  <c:v>91.234961999999996</c:v>
                </c:pt>
                <c:pt idx="9187">
                  <c:v>91.244894000000002</c:v>
                </c:pt>
                <c:pt idx="9188">
                  <c:v>91.254825999999994</c:v>
                </c:pt>
                <c:pt idx="9189">
                  <c:v>91.264758999999998</c:v>
                </c:pt>
                <c:pt idx="9190">
                  <c:v>91.274691000000004</c:v>
                </c:pt>
                <c:pt idx="9191">
                  <c:v>91.284622999999996</c:v>
                </c:pt>
                <c:pt idx="9192">
                  <c:v>91.294555000000003</c:v>
                </c:pt>
                <c:pt idx="9193">
                  <c:v>91.304488000000006</c:v>
                </c:pt>
                <c:pt idx="9194">
                  <c:v>91.314419999999998</c:v>
                </c:pt>
                <c:pt idx="9195">
                  <c:v>91.324352000000005</c:v>
                </c:pt>
                <c:pt idx="9196">
                  <c:v>91.334283999999997</c:v>
                </c:pt>
                <c:pt idx="9197">
                  <c:v>91.344217</c:v>
                </c:pt>
                <c:pt idx="9198">
                  <c:v>91.354149000000007</c:v>
                </c:pt>
                <c:pt idx="9199">
                  <c:v>91.364080999999999</c:v>
                </c:pt>
                <c:pt idx="9200">
                  <c:v>91.374013000000005</c:v>
                </c:pt>
                <c:pt idx="9201">
                  <c:v>91.383945999999995</c:v>
                </c:pt>
                <c:pt idx="9202">
                  <c:v>91.393878000000001</c:v>
                </c:pt>
                <c:pt idx="9203">
                  <c:v>91.403809999999993</c:v>
                </c:pt>
                <c:pt idx="9204">
                  <c:v>91.413741999999999</c:v>
                </c:pt>
                <c:pt idx="9205">
                  <c:v>91.423675000000003</c:v>
                </c:pt>
                <c:pt idx="9206">
                  <c:v>91.433606999999995</c:v>
                </c:pt>
                <c:pt idx="9207">
                  <c:v>91.443539000000001</c:v>
                </c:pt>
                <c:pt idx="9208">
                  <c:v>91.453470999999993</c:v>
                </c:pt>
                <c:pt idx="9209">
                  <c:v>91.463403</c:v>
                </c:pt>
                <c:pt idx="9210">
                  <c:v>91.473336000000003</c:v>
                </c:pt>
                <c:pt idx="9211">
                  <c:v>91.483267999999995</c:v>
                </c:pt>
                <c:pt idx="9212">
                  <c:v>91.493200000000002</c:v>
                </c:pt>
                <c:pt idx="9213">
                  <c:v>91.503131999999994</c:v>
                </c:pt>
                <c:pt idx="9214">
                  <c:v>91.513064999999997</c:v>
                </c:pt>
                <c:pt idx="9215">
                  <c:v>91.522997000000004</c:v>
                </c:pt>
                <c:pt idx="9216">
                  <c:v>91.532928999999996</c:v>
                </c:pt>
                <c:pt idx="9217">
                  <c:v>91.542861000000002</c:v>
                </c:pt>
                <c:pt idx="9218">
                  <c:v>91.552795250000003</c:v>
                </c:pt>
                <c:pt idx="9219">
                  <c:v>91.562727249999995</c:v>
                </c:pt>
                <c:pt idx="9220">
                  <c:v>91.572659250000001</c:v>
                </c:pt>
                <c:pt idx="9221">
                  <c:v>91.582591249999993</c:v>
                </c:pt>
                <c:pt idx="9222">
                  <c:v>91.592524249999997</c:v>
                </c:pt>
                <c:pt idx="9223">
                  <c:v>91.602456250000003</c:v>
                </c:pt>
                <c:pt idx="9224">
                  <c:v>91.612388249999995</c:v>
                </c:pt>
                <c:pt idx="9225">
                  <c:v>91.622320250000001</c:v>
                </c:pt>
                <c:pt idx="9226">
                  <c:v>91.632253250000005</c:v>
                </c:pt>
                <c:pt idx="9227">
                  <c:v>91.642185249999997</c:v>
                </c:pt>
                <c:pt idx="9228">
                  <c:v>91.652117250000003</c:v>
                </c:pt>
                <c:pt idx="9229">
                  <c:v>91.662049249999995</c:v>
                </c:pt>
                <c:pt idx="9230">
                  <c:v>91.671981250000002</c:v>
                </c:pt>
                <c:pt idx="9231">
                  <c:v>91.681914250000005</c:v>
                </c:pt>
                <c:pt idx="9232">
                  <c:v>91.691846249999998</c:v>
                </c:pt>
                <c:pt idx="9233">
                  <c:v>91.701778250000004</c:v>
                </c:pt>
                <c:pt idx="9234">
                  <c:v>91.711710249999996</c:v>
                </c:pt>
                <c:pt idx="9235">
                  <c:v>91.72164325</c:v>
                </c:pt>
                <c:pt idx="9236">
                  <c:v>91.731575250000006</c:v>
                </c:pt>
                <c:pt idx="9237">
                  <c:v>91.741507249999998</c:v>
                </c:pt>
                <c:pt idx="9238">
                  <c:v>91.751439250000004</c:v>
                </c:pt>
                <c:pt idx="9239">
                  <c:v>91.761372249999994</c:v>
                </c:pt>
                <c:pt idx="9240">
                  <c:v>91.77130425</c:v>
                </c:pt>
                <c:pt idx="9241">
                  <c:v>91.781236250000006</c:v>
                </c:pt>
                <c:pt idx="9242">
                  <c:v>91.791168249999998</c:v>
                </c:pt>
                <c:pt idx="9243">
                  <c:v>91.801101250000002</c:v>
                </c:pt>
                <c:pt idx="9244">
                  <c:v>91.811033249999994</c:v>
                </c:pt>
                <c:pt idx="9245">
                  <c:v>91.82096525</c:v>
                </c:pt>
                <c:pt idx="9246">
                  <c:v>91.830897250000007</c:v>
                </c:pt>
                <c:pt idx="9247">
                  <c:v>91.840829249999999</c:v>
                </c:pt>
                <c:pt idx="9248">
                  <c:v>91.850762250000002</c:v>
                </c:pt>
                <c:pt idx="9249">
                  <c:v>91.860694249999995</c:v>
                </c:pt>
                <c:pt idx="9250">
                  <c:v>91.870626250000001</c:v>
                </c:pt>
                <c:pt idx="9251">
                  <c:v>91.880558250000007</c:v>
                </c:pt>
                <c:pt idx="9252">
                  <c:v>91.890491249999997</c:v>
                </c:pt>
                <c:pt idx="9253">
                  <c:v>91.900423250000003</c:v>
                </c:pt>
                <c:pt idx="9254">
                  <c:v>91.910355249999995</c:v>
                </c:pt>
                <c:pt idx="9255">
                  <c:v>91.920287250000001</c:v>
                </c:pt>
                <c:pt idx="9256">
                  <c:v>91.930220250000005</c:v>
                </c:pt>
                <c:pt idx="9257">
                  <c:v>91.940152249999997</c:v>
                </c:pt>
                <c:pt idx="9258">
                  <c:v>91.950084250000003</c:v>
                </c:pt>
                <c:pt idx="9259">
                  <c:v>91.960016249999995</c:v>
                </c:pt>
                <c:pt idx="9260">
                  <c:v>91.969949249999999</c:v>
                </c:pt>
                <c:pt idx="9261">
                  <c:v>91.979881250000005</c:v>
                </c:pt>
                <c:pt idx="9262">
                  <c:v>91.989813249999997</c:v>
                </c:pt>
                <c:pt idx="9263">
                  <c:v>91.999745250000004</c:v>
                </c:pt>
                <c:pt idx="9264">
                  <c:v>92.009678249999993</c:v>
                </c:pt>
                <c:pt idx="9265">
                  <c:v>92.019610249999999</c:v>
                </c:pt>
                <c:pt idx="9266">
                  <c:v>92.029542250000006</c:v>
                </c:pt>
                <c:pt idx="9267">
                  <c:v>92.039474249999998</c:v>
                </c:pt>
                <c:pt idx="9268">
                  <c:v>92.049407250000002</c:v>
                </c:pt>
                <c:pt idx="9269">
                  <c:v>92.059339249999994</c:v>
                </c:pt>
                <c:pt idx="9270">
                  <c:v>92.06927125</c:v>
                </c:pt>
                <c:pt idx="9271">
                  <c:v>92.079203250000006</c:v>
                </c:pt>
                <c:pt idx="9272">
                  <c:v>92.089135249999998</c:v>
                </c:pt>
                <c:pt idx="9273">
                  <c:v>92.099068250000002</c:v>
                </c:pt>
                <c:pt idx="9274">
                  <c:v>92.109000249999994</c:v>
                </c:pt>
                <c:pt idx="9275">
                  <c:v>92.11893225</c:v>
                </c:pt>
                <c:pt idx="9276">
                  <c:v>92.128864250000007</c:v>
                </c:pt>
                <c:pt idx="9277">
                  <c:v>92.138797249999996</c:v>
                </c:pt>
                <c:pt idx="9278">
                  <c:v>92.148729250000002</c:v>
                </c:pt>
                <c:pt idx="9279">
                  <c:v>92.158661249999994</c:v>
                </c:pt>
                <c:pt idx="9280">
                  <c:v>92.168593250000001</c:v>
                </c:pt>
                <c:pt idx="9281">
                  <c:v>92.178526250000004</c:v>
                </c:pt>
                <c:pt idx="9282">
                  <c:v>92.188458249999996</c:v>
                </c:pt>
                <c:pt idx="9283">
                  <c:v>92.198390250000003</c:v>
                </c:pt>
                <c:pt idx="9284">
                  <c:v>92.208322249999995</c:v>
                </c:pt>
                <c:pt idx="9285">
                  <c:v>92.218255249999999</c:v>
                </c:pt>
                <c:pt idx="9286">
                  <c:v>92.228187250000005</c:v>
                </c:pt>
                <c:pt idx="9287">
                  <c:v>92.238119249999997</c:v>
                </c:pt>
                <c:pt idx="9288">
                  <c:v>92.248051250000003</c:v>
                </c:pt>
                <c:pt idx="9289">
                  <c:v>92.257984250000007</c:v>
                </c:pt>
                <c:pt idx="9290">
                  <c:v>92.267916249999999</c:v>
                </c:pt>
                <c:pt idx="9291">
                  <c:v>92.277848250000005</c:v>
                </c:pt>
                <c:pt idx="9292">
                  <c:v>92.287780249999997</c:v>
                </c:pt>
                <c:pt idx="9293">
                  <c:v>92.297712250000004</c:v>
                </c:pt>
                <c:pt idx="9294">
                  <c:v>92.307645249999993</c:v>
                </c:pt>
                <c:pt idx="9295">
                  <c:v>92.317577249999999</c:v>
                </c:pt>
                <c:pt idx="9296">
                  <c:v>92.327509250000006</c:v>
                </c:pt>
                <c:pt idx="9297">
                  <c:v>92.337441249999998</c:v>
                </c:pt>
                <c:pt idx="9298">
                  <c:v>92.347374250000001</c:v>
                </c:pt>
                <c:pt idx="9299">
                  <c:v>92.357306249999993</c:v>
                </c:pt>
                <c:pt idx="9300">
                  <c:v>92.36723825</c:v>
                </c:pt>
                <c:pt idx="9301">
                  <c:v>92.377170250000006</c:v>
                </c:pt>
                <c:pt idx="9302">
                  <c:v>92.387103249999996</c:v>
                </c:pt>
                <c:pt idx="9303">
                  <c:v>92.397035250000002</c:v>
                </c:pt>
                <c:pt idx="9304">
                  <c:v>92.406967249999994</c:v>
                </c:pt>
                <c:pt idx="9305">
                  <c:v>92.41689925</c:v>
                </c:pt>
                <c:pt idx="9306">
                  <c:v>92.426832250000004</c:v>
                </c:pt>
                <c:pt idx="9307">
                  <c:v>92.436764249999996</c:v>
                </c:pt>
                <c:pt idx="9308">
                  <c:v>92.446696250000002</c:v>
                </c:pt>
                <c:pt idx="9309">
                  <c:v>92.456628249999994</c:v>
                </c:pt>
                <c:pt idx="9310">
                  <c:v>92.466560250000001</c:v>
                </c:pt>
                <c:pt idx="9311">
                  <c:v>92.476493250000004</c:v>
                </c:pt>
                <c:pt idx="9312">
                  <c:v>92.486425249999996</c:v>
                </c:pt>
                <c:pt idx="9313">
                  <c:v>92.496357250000003</c:v>
                </c:pt>
                <c:pt idx="9314">
                  <c:v>92.506289249999995</c:v>
                </c:pt>
                <c:pt idx="9315">
                  <c:v>92.516222249999998</c:v>
                </c:pt>
                <c:pt idx="9316">
                  <c:v>92.526154250000005</c:v>
                </c:pt>
                <c:pt idx="9317">
                  <c:v>92.536086249999997</c:v>
                </c:pt>
                <c:pt idx="9318">
                  <c:v>92.546018500000002</c:v>
                </c:pt>
                <c:pt idx="9319">
                  <c:v>92.555951500000006</c:v>
                </c:pt>
                <c:pt idx="9320">
                  <c:v>92.565883499999998</c:v>
                </c:pt>
                <c:pt idx="9321">
                  <c:v>92.575815500000004</c:v>
                </c:pt>
                <c:pt idx="9322">
                  <c:v>92.585747499999997</c:v>
                </c:pt>
                <c:pt idx="9323">
                  <c:v>92.5956805</c:v>
                </c:pt>
                <c:pt idx="9324">
                  <c:v>92.605612500000007</c:v>
                </c:pt>
                <c:pt idx="9325">
                  <c:v>92.615544499999999</c:v>
                </c:pt>
                <c:pt idx="9326">
                  <c:v>92.625476500000005</c:v>
                </c:pt>
                <c:pt idx="9327">
                  <c:v>92.635409499999994</c:v>
                </c:pt>
                <c:pt idx="9328">
                  <c:v>92.645341500000001</c:v>
                </c:pt>
                <c:pt idx="9329">
                  <c:v>92.655273500000007</c:v>
                </c:pt>
                <c:pt idx="9330">
                  <c:v>92.665205499999999</c:v>
                </c:pt>
                <c:pt idx="9331">
                  <c:v>92.675137500000005</c:v>
                </c:pt>
                <c:pt idx="9332">
                  <c:v>92.685070499999995</c:v>
                </c:pt>
                <c:pt idx="9333">
                  <c:v>92.695002500000001</c:v>
                </c:pt>
                <c:pt idx="9334">
                  <c:v>92.704934499999993</c:v>
                </c:pt>
                <c:pt idx="9335">
                  <c:v>92.714866499999999</c:v>
                </c:pt>
                <c:pt idx="9336">
                  <c:v>92.724799500000003</c:v>
                </c:pt>
                <c:pt idx="9337">
                  <c:v>92.734731499999995</c:v>
                </c:pt>
                <c:pt idx="9338">
                  <c:v>92.744663500000001</c:v>
                </c:pt>
                <c:pt idx="9339">
                  <c:v>92.754595499999994</c:v>
                </c:pt>
                <c:pt idx="9340">
                  <c:v>92.764528499999997</c:v>
                </c:pt>
                <c:pt idx="9341">
                  <c:v>92.774460500000004</c:v>
                </c:pt>
                <c:pt idx="9342">
                  <c:v>92.784392499999996</c:v>
                </c:pt>
                <c:pt idx="9343">
                  <c:v>92.794324500000002</c:v>
                </c:pt>
                <c:pt idx="9344">
                  <c:v>92.804257500000006</c:v>
                </c:pt>
                <c:pt idx="9345">
                  <c:v>92.814189499999998</c:v>
                </c:pt>
                <c:pt idx="9346">
                  <c:v>92.824121500000004</c:v>
                </c:pt>
                <c:pt idx="9347">
                  <c:v>92.834053499999996</c:v>
                </c:pt>
                <c:pt idx="9348">
                  <c:v>92.8439865</c:v>
                </c:pt>
                <c:pt idx="9349">
                  <c:v>92.853918500000006</c:v>
                </c:pt>
                <c:pt idx="9350">
                  <c:v>92.863850499999998</c:v>
                </c:pt>
                <c:pt idx="9351">
                  <c:v>92.873782500000004</c:v>
                </c:pt>
                <c:pt idx="9352">
                  <c:v>92.883714499999996</c:v>
                </c:pt>
                <c:pt idx="9353">
                  <c:v>92.8936475</c:v>
                </c:pt>
                <c:pt idx="9354">
                  <c:v>92.903579500000006</c:v>
                </c:pt>
                <c:pt idx="9355">
                  <c:v>92.913511499999998</c:v>
                </c:pt>
                <c:pt idx="9356">
                  <c:v>92.923443500000005</c:v>
                </c:pt>
                <c:pt idx="9357">
                  <c:v>92.933376499999994</c:v>
                </c:pt>
                <c:pt idx="9358">
                  <c:v>92.943308500000001</c:v>
                </c:pt>
                <c:pt idx="9359">
                  <c:v>92.953240500000007</c:v>
                </c:pt>
                <c:pt idx="9360">
                  <c:v>92.963172499999999</c:v>
                </c:pt>
                <c:pt idx="9361">
                  <c:v>92.973105500000003</c:v>
                </c:pt>
                <c:pt idx="9362">
                  <c:v>92.983037499999995</c:v>
                </c:pt>
                <c:pt idx="9363">
                  <c:v>92.992969500000001</c:v>
                </c:pt>
                <c:pt idx="9364">
                  <c:v>93.002901499999993</c:v>
                </c:pt>
                <c:pt idx="9365">
                  <c:v>93.012834499999997</c:v>
                </c:pt>
                <c:pt idx="9366">
                  <c:v>93.022766500000003</c:v>
                </c:pt>
                <c:pt idx="9367">
                  <c:v>93.032698499999995</c:v>
                </c:pt>
                <c:pt idx="9368">
                  <c:v>93.042630500000001</c:v>
                </c:pt>
                <c:pt idx="9369">
                  <c:v>93.052562499999993</c:v>
                </c:pt>
                <c:pt idx="9370">
                  <c:v>93.062495499999997</c:v>
                </c:pt>
                <c:pt idx="9371">
                  <c:v>93.072427500000003</c:v>
                </c:pt>
                <c:pt idx="9372">
                  <c:v>93.082359499999995</c:v>
                </c:pt>
                <c:pt idx="9373">
                  <c:v>93.092291500000002</c:v>
                </c:pt>
                <c:pt idx="9374">
                  <c:v>93.102224500000005</c:v>
                </c:pt>
                <c:pt idx="9375">
                  <c:v>93.112156499999998</c:v>
                </c:pt>
                <c:pt idx="9376">
                  <c:v>93.122088500000004</c:v>
                </c:pt>
                <c:pt idx="9377">
                  <c:v>93.132020499999996</c:v>
                </c:pt>
                <c:pt idx="9378">
                  <c:v>93.1419535</c:v>
                </c:pt>
                <c:pt idx="9379">
                  <c:v>93.151885500000006</c:v>
                </c:pt>
                <c:pt idx="9380">
                  <c:v>93.161817499999998</c:v>
                </c:pt>
                <c:pt idx="9381">
                  <c:v>93.171749500000004</c:v>
                </c:pt>
                <c:pt idx="9382">
                  <c:v>93.181682499999994</c:v>
                </c:pt>
                <c:pt idx="9383">
                  <c:v>93.1916145</c:v>
                </c:pt>
                <c:pt idx="9384">
                  <c:v>93.201546500000006</c:v>
                </c:pt>
                <c:pt idx="9385">
                  <c:v>93.211478499999998</c:v>
                </c:pt>
                <c:pt idx="9386">
                  <c:v>93.221411500000002</c:v>
                </c:pt>
                <c:pt idx="9387">
                  <c:v>93.231343499999994</c:v>
                </c:pt>
                <c:pt idx="9388">
                  <c:v>93.2412755</c:v>
                </c:pt>
                <c:pt idx="9389">
                  <c:v>93.251207500000007</c:v>
                </c:pt>
                <c:pt idx="9390">
                  <c:v>93.261139499999999</c:v>
                </c:pt>
                <c:pt idx="9391">
                  <c:v>93.271072500000002</c:v>
                </c:pt>
                <c:pt idx="9392">
                  <c:v>93.281004499999995</c:v>
                </c:pt>
                <c:pt idx="9393">
                  <c:v>93.290936500000001</c:v>
                </c:pt>
                <c:pt idx="9394">
                  <c:v>93.300868500000007</c:v>
                </c:pt>
                <c:pt idx="9395">
                  <c:v>93.310801499999997</c:v>
                </c:pt>
                <c:pt idx="9396">
                  <c:v>93.320733500000003</c:v>
                </c:pt>
                <c:pt idx="9397">
                  <c:v>93.330665499999995</c:v>
                </c:pt>
                <c:pt idx="9398">
                  <c:v>93.340597500000001</c:v>
                </c:pt>
                <c:pt idx="9399">
                  <c:v>93.350530500000005</c:v>
                </c:pt>
                <c:pt idx="9400">
                  <c:v>93.360462499999997</c:v>
                </c:pt>
                <c:pt idx="9401">
                  <c:v>93.370394500000003</c:v>
                </c:pt>
                <c:pt idx="9402">
                  <c:v>93.380326499999995</c:v>
                </c:pt>
                <c:pt idx="9403">
                  <c:v>93.390259499999999</c:v>
                </c:pt>
                <c:pt idx="9404">
                  <c:v>93.400191500000005</c:v>
                </c:pt>
                <c:pt idx="9405">
                  <c:v>93.410123499999997</c:v>
                </c:pt>
                <c:pt idx="9406">
                  <c:v>93.420055500000004</c:v>
                </c:pt>
                <c:pt idx="9407">
                  <c:v>93.429987499999996</c:v>
                </c:pt>
                <c:pt idx="9408">
                  <c:v>93.439920499999999</c:v>
                </c:pt>
                <c:pt idx="9409">
                  <c:v>93.449852500000006</c:v>
                </c:pt>
                <c:pt idx="9410">
                  <c:v>93.459784499999998</c:v>
                </c:pt>
                <c:pt idx="9411">
                  <c:v>93.469716500000004</c:v>
                </c:pt>
                <c:pt idx="9412">
                  <c:v>93.479649499999994</c:v>
                </c:pt>
                <c:pt idx="9413">
                  <c:v>93.4895815</c:v>
                </c:pt>
                <c:pt idx="9414">
                  <c:v>93.499513500000006</c:v>
                </c:pt>
                <c:pt idx="9415">
                  <c:v>93.509445499999998</c:v>
                </c:pt>
                <c:pt idx="9416">
                  <c:v>93.519378500000002</c:v>
                </c:pt>
                <c:pt idx="9417">
                  <c:v>93.529310499999994</c:v>
                </c:pt>
                <c:pt idx="9418">
                  <c:v>93.5392425</c:v>
                </c:pt>
                <c:pt idx="9419">
                  <c:v>93.549173249999996</c:v>
                </c:pt>
                <c:pt idx="9420">
                  <c:v>93.559106249999999</c:v>
                </c:pt>
                <c:pt idx="9421">
                  <c:v>93.569038250000006</c:v>
                </c:pt>
                <c:pt idx="9422">
                  <c:v>93.578970249999998</c:v>
                </c:pt>
                <c:pt idx="9423">
                  <c:v>93.588902250000004</c:v>
                </c:pt>
                <c:pt idx="9424">
                  <c:v>93.598835249999993</c:v>
                </c:pt>
                <c:pt idx="9425">
                  <c:v>93.60876725</c:v>
                </c:pt>
                <c:pt idx="9426">
                  <c:v>93.618699250000006</c:v>
                </c:pt>
                <c:pt idx="9427">
                  <c:v>93.628631249999998</c:v>
                </c:pt>
                <c:pt idx="9428">
                  <c:v>93.638563250000004</c:v>
                </c:pt>
                <c:pt idx="9429">
                  <c:v>93.648496249999994</c:v>
                </c:pt>
                <c:pt idx="9430">
                  <c:v>93.65842825</c:v>
                </c:pt>
                <c:pt idx="9431">
                  <c:v>93.668360250000006</c:v>
                </c:pt>
                <c:pt idx="9432">
                  <c:v>93.678292249999998</c:v>
                </c:pt>
                <c:pt idx="9433">
                  <c:v>93.688225250000002</c:v>
                </c:pt>
                <c:pt idx="9434">
                  <c:v>93.698157249999994</c:v>
                </c:pt>
                <c:pt idx="9435">
                  <c:v>93.70808925</c:v>
                </c:pt>
                <c:pt idx="9436">
                  <c:v>93.718021250000007</c:v>
                </c:pt>
                <c:pt idx="9437">
                  <c:v>93.727954249999996</c:v>
                </c:pt>
                <c:pt idx="9438">
                  <c:v>93.737886250000003</c:v>
                </c:pt>
                <c:pt idx="9439">
                  <c:v>93.747818249999995</c:v>
                </c:pt>
                <c:pt idx="9440">
                  <c:v>93.757750250000001</c:v>
                </c:pt>
                <c:pt idx="9441">
                  <c:v>93.767683250000005</c:v>
                </c:pt>
                <c:pt idx="9442">
                  <c:v>93.777615249999997</c:v>
                </c:pt>
                <c:pt idx="9443">
                  <c:v>93.787547250000003</c:v>
                </c:pt>
                <c:pt idx="9444">
                  <c:v>93.797479249999995</c:v>
                </c:pt>
                <c:pt idx="9445">
                  <c:v>93.807411250000001</c:v>
                </c:pt>
                <c:pt idx="9446">
                  <c:v>93.817344250000005</c:v>
                </c:pt>
                <c:pt idx="9447">
                  <c:v>93.827276249999997</c:v>
                </c:pt>
                <c:pt idx="9448">
                  <c:v>93.837208250000003</c:v>
                </c:pt>
                <c:pt idx="9449">
                  <c:v>93.847140249999995</c:v>
                </c:pt>
                <c:pt idx="9450">
                  <c:v>93.857073249999999</c:v>
                </c:pt>
                <c:pt idx="9451">
                  <c:v>93.867005250000005</c:v>
                </c:pt>
                <c:pt idx="9452">
                  <c:v>93.876937249999997</c:v>
                </c:pt>
                <c:pt idx="9453">
                  <c:v>93.886869250000004</c:v>
                </c:pt>
                <c:pt idx="9454">
                  <c:v>93.896802249999993</c:v>
                </c:pt>
                <c:pt idx="9455">
                  <c:v>93.90673425</c:v>
                </c:pt>
                <c:pt idx="9456">
                  <c:v>93.916666250000006</c:v>
                </c:pt>
                <c:pt idx="9457">
                  <c:v>93.926598249999998</c:v>
                </c:pt>
                <c:pt idx="9458">
                  <c:v>93.936531250000002</c:v>
                </c:pt>
                <c:pt idx="9459">
                  <c:v>93.946463249999994</c:v>
                </c:pt>
                <c:pt idx="9460">
                  <c:v>93.95639525</c:v>
                </c:pt>
                <c:pt idx="9461">
                  <c:v>93.966327250000006</c:v>
                </c:pt>
                <c:pt idx="9462">
                  <c:v>93.976259249999998</c:v>
                </c:pt>
                <c:pt idx="9463">
                  <c:v>93.986192250000002</c:v>
                </c:pt>
                <c:pt idx="9464">
                  <c:v>93.996124249999994</c:v>
                </c:pt>
                <c:pt idx="9465">
                  <c:v>94.00605625</c:v>
                </c:pt>
                <c:pt idx="9466">
                  <c:v>94.015988250000007</c:v>
                </c:pt>
                <c:pt idx="9467">
                  <c:v>94.025921249999996</c:v>
                </c:pt>
                <c:pt idx="9468">
                  <c:v>94.035853250000002</c:v>
                </c:pt>
                <c:pt idx="9469">
                  <c:v>94.045785249999994</c:v>
                </c:pt>
                <c:pt idx="9470">
                  <c:v>94.055717250000001</c:v>
                </c:pt>
                <c:pt idx="9471">
                  <c:v>94.065650250000004</c:v>
                </c:pt>
                <c:pt idx="9472">
                  <c:v>94.075582249999997</c:v>
                </c:pt>
                <c:pt idx="9473">
                  <c:v>94.085514250000003</c:v>
                </c:pt>
                <c:pt idx="9474">
                  <c:v>94.095446249999995</c:v>
                </c:pt>
                <c:pt idx="9475">
                  <c:v>94.105379249999999</c:v>
                </c:pt>
                <c:pt idx="9476">
                  <c:v>94.115311250000005</c:v>
                </c:pt>
                <c:pt idx="9477">
                  <c:v>94.125243249999997</c:v>
                </c:pt>
                <c:pt idx="9478">
                  <c:v>94.135175250000003</c:v>
                </c:pt>
                <c:pt idx="9479">
                  <c:v>94.145108250000007</c:v>
                </c:pt>
                <c:pt idx="9480">
                  <c:v>94.155040249999999</c:v>
                </c:pt>
                <c:pt idx="9481">
                  <c:v>94.164972250000005</c:v>
                </c:pt>
                <c:pt idx="9482">
                  <c:v>94.174904249999997</c:v>
                </c:pt>
                <c:pt idx="9483">
                  <c:v>94.184836250000004</c:v>
                </c:pt>
                <c:pt idx="9484">
                  <c:v>94.194769249999993</c:v>
                </c:pt>
                <c:pt idx="9485">
                  <c:v>94.204701249999999</c:v>
                </c:pt>
                <c:pt idx="9486">
                  <c:v>94.214633250000006</c:v>
                </c:pt>
                <c:pt idx="9487">
                  <c:v>94.224565249999998</c:v>
                </c:pt>
                <c:pt idx="9488">
                  <c:v>94.234498250000001</c:v>
                </c:pt>
                <c:pt idx="9489">
                  <c:v>94.244430249999994</c:v>
                </c:pt>
                <c:pt idx="9490">
                  <c:v>94.25436225</c:v>
                </c:pt>
                <c:pt idx="9491">
                  <c:v>94.264294250000006</c:v>
                </c:pt>
                <c:pt idx="9492">
                  <c:v>94.274227249999996</c:v>
                </c:pt>
                <c:pt idx="9493">
                  <c:v>94.284159250000002</c:v>
                </c:pt>
                <c:pt idx="9494">
                  <c:v>94.294091249999994</c:v>
                </c:pt>
                <c:pt idx="9495">
                  <c:v>94.30402325</c:v>
                </c:pt>
                <c:pt idx="9496">
                  <c:v>94.313956250000004</c:v>
                </c:pt>
                <c:pt idx="9497">
                  <c:v>94.323888249999996</c:v>
                </c:pt>
                <c:pt idx="9498">
                  <c:v>94.333820250000002</c:v>
                </c:pt>
                <c:pt idx="9499">
                  <c:v>94.343752249999994</c:v>
                </c:pt>
                <c:pt idx="9500">
                  <c:v>94.353685249999998</c:v>
                </c:pt>
                <c:pt idx="9501">
                  <c:v>94.363617250000004</c:v>
                </c:pt>
                <c:pt idx="9502">
                  <c:v>94.373549249999996</c:v>
                </c:pt>
                <c:pt idx="9503">
                  <c:v>94.383481250000003</c:v>
                </c:pt>
                <c:pt idx="9504">
                  <c:v>94.393413249999995</c:v>
                </c:pt>
                <c:pt idx="9505">
                  <c:v>94.403346249999998</c:v>
                </c:pt>
                <c:pt idx="9506">
                  <c:v>94.413278250000005</c:v>
                </c:pt>
                <c:pt idx="9507">
                  <c:v>94.423210249999997</c:v>
                </c:pt>
                <c:pt idx="9508">
                  <c:v>94.433142250000003</c:v>
                </c:pt>
                <c:pt idx="9509">
                  <c:v>94.443075250000007</c:v>
                </c:pt>
                <c:pt idx="9510">
                  <c:v>94.453007249999999</c:v>
                </c:pt>
                <c:pt idx="9511">
                  <c:v>94.462939250000005</c:v>
                </c:pt>
                <c:pt idx="9512">
                  <c:v>94.472871249999997</c:v>
                </c:pt>
                <c:pt idx="9513">
                  <c:v>94.482804250000001</c:v>
                </c:pt>
                <c:pt idx="9514">
                  <c:v>94.492736249999993</c:v>
                </c:pt>
                <c:pt idx="9515">
                  <c:v>94.502668249999999</c:v>
                </c:pt>
                <c:pt idx="9516">
                  <c:v>94.512600250000006</c:v>
                </c:pt>
                <c:pt idx="9517">
                  <c:v>94.522533249999995</c:v>
                </c:pt>
                <c:pt idx="9518">
                  <c:v>94.532465250000001</c:v>
                </c:pt>
                <c:pt idx="9519">
                  <c:v>94.542397249999993</c:v>
                </c:pt>
                <c:pt idx="9520">
                  <c:v>94.552330420000004</c:v>
                </c:pt>
                <c:pt idx="9521">
                  <c:v>94.562262419999996</c:v>
                </c:pt>
                <c:pt idx="9522">
                  <c:v>94.57219542</c:v>
                </c:pt>
                <c:pt idx="9523">
                  <c:v>94.582127420000006</c:v>
                </c:pt>
                <c:pt idx="9524">
                  <c:v>94.592059419999998</c:v>
                </c:pt>
                <c:pt idx="9525">
                  <c:v>94.601991420000004</c:v>
                </c:pt>
                <c:pt idx="9526">
                  <c:v>94.611924419999994</c:v>
                </c:pt>
                <c:pt idx="9527">
                  <c:v>94.62185642</c:v>
                </c:pt>
                <c:pt idx="9528">
                  <c:v>94.631788420000007</c:v>
                </c:pt>
                <c:pt idx="9529">
                  <c:v>94.641720419999999</c:v>
                </c:pt>
                <c:pt idx="9530">
                  <c:v>94.651653420000002</c:v>
                </c:pt>
                <c:pt idx="9531">
                  <c:v>94.661585419999994</c:v>
                </c:pt>
                <c:pt idx="9532">
                  <c:v>94.671517420000001</c:v>
                </c:pt>
                <c:pt idx="9533">
                  <c:v>94.681449420000007</c:v>
                </c:pt>
                <c:pt idx="9534">
                  <c:v>94.691382419999997</c:v>
                </c:pt>
                <c:pt idx="9535">
                  <c:v>94.701314420000003</c:v>
                </c:pt>
                <c:pt idx="9536">
                  <c:v>94.711246419999995</c:v>
                </c:pt>
                <c:pt idx="9537">
                  <c:v>94.721178420000001</c:v>
                </c:pt>
                <c:pt idx="9538">
                  <c:v>94.731110419999993</c:v>
                </c:pt>
                <c:pt idx="9539">
                  <c:v>94.741043419999997</c:v>
                </c:pt>
                <c:pt idx="9540">
                  <c:v>94.750975420000003</c:v>
                </c:pt>
                <c:pt idx="9541">
                  <c:v>94.760907419999995</c:v>
                </c:pt>
                <c:pt idx="9542">
                  <c:v>94.770839420000001</c:v>
                </c:pt>
                <c:pt idx="9543">
                  <c:v>94.780772420000005</c:v>
                </c:pt>
                <c:pt idx="9544">
                  <c:v>94.790704419999997</c:v>
                </c:pt>
                <c:pt idx="9545">
                  <c:v>94.800636420000004</c:v>
                </c:pt>
                <c:pt idx="9546">
                  <c:v>94.810568419999996</c:v>
                </c:pt>
                <c:pt idx="9547">
                  <c:v>94.820501419999999</c:v>
                </c:pt>
                <c:pt idx="9548">
                  <c:v>94.830433420000006</c:v>
                </c:pt>
                <c:pt idx="9549">
                  <c:v>94.840365419999998</c:v>
                </c:pt>
                <c:pt idx="9550">
                  <c:v>94.850297420000004</c:v>
                </c:pt>
                <c:pt idx="9551">
                  <c:v>94.860230419999994</c:v>
                </c:pt>
                <c:pt idx="9552">
                  <c:v>94.87016242</c:v>
                </c:pt>
                <c:pt idx="9553">
                  <c:v>94.880094420000006</c:v>
                </c:pt>
                <c:pt idx="9554">
                  <c:v>94.890026419999998</c:v>
                </c:pt>
                <c:pt idx="9555">
                  <c:v>94.899958420000004</c:v>
                </c:pt>
                <c:pt idx="9556">
                  <c:v>94.909891419999994</c:v>
                </c:pt>
                <c:pt idx="9557">
                  <c:v>94.91982342</c:v>
                </c:pt>
                <c:pt idx="9558">
                  <c:v>94.929755420000006</c:v>
                </c:pt>
                <c:pt idx="9559">
                  <c:v>94.939687419999998</c:v>
                </c:pt>
                <c:pt idx="9560">
                  <c:v>94.949620420000002</c:v>
                </c:pt>
                <c:pt idx="9561">
                  <c:v>94.959552419999994</c:v>
                </c:pt>
                <c:pt idx="9562">
                  <c:v>94.969484420000001</c:v>
                </c:pt>
                <c:pt idx="9563">
                  <c:v>94.979416420000007</c:v>
                </c:pt>
                <c:pt idx="9564">
                  <c:v>94.989349419999996</c:v>
                </c:pt>
                <c:pt idx="9565">
                  <c:v>94.999281420000003</c:v>
                </c:pt>
                <c:pt idx="9566">
                  <c:v>95.009213419999995</c:v>
                </c:pt>
                <c:pt idx="9567">
                  <c:v>95.019145420000001</c:v>
                </c:pt>
                <c:pt idx="9568">
                  <c:v>95.029078420000005</c:v>
                </c:pt>
                <c:pt idx="9569">
                  <c:v>95.039010419999997</c:v>
                </c:pt>
                <c:pt idx="9570">
                  <c:v>95.048942420000003</c:v>
                </c:pt>
                <c:pt idx="9571">
                  <c:v>95.058874419999995</c:v>
                </c:pt>
                <c:pt idx="9572">
                  <c:v>95.068807419999999</c:v>
                </c:pt>
                <c:pt idx="9573">
                  <c:v>95.078739420000005</c:v>
                </c:pt>
                <c:pt idx="9574">
                  <c:v>95.088671419999997</c:v>
                </c:pt>
                <c:pt idx="9575">
                  <c:v>95.098603420000003</c:v>
                </c:pt>
                <c:pt idx="9576">
                  <c:v>95.108535419999995</c:v>
                </c:pt>
                <c:pt idx="9577">
                  <c:v>95.118468419999999</c:v>
                </c:pt>
                <c:pt idx="9578">
                  <c:v>95.128400420000006</c:v>
                </c:pt>
                <c:pt idx="9579">
                  <c:v>95.138332419999998</c:v>
                </c:pt>
                <c:pt idx="9580">
                  <c:v>95.148264420000004</c:v>
                </c:pt>
                <c:pt idx="9581">
                  <c:v>95.158197419999993</c:v>
                </c:pt>
                <c:pt idx="9582">
                  <c:v>95.16812942</c:v>
                </c:pt>
                <c:pt idx="9583">
                  <c:v>95.178061420000006</c:v>
                </c:pt>
                <c:pt idx="9584">
                  <c:v>95.187993419999998</c:v>
                </c:pt>
                <c:pt idx="9585">
                  <c:v>95.197926420000002</c:v>
                </c:pt>
                <c:pt idx="9586">
                  <c:v>95.207858419999994</c:v>
                </c:pt>
                <c:pt idx="9587">
                  <c:v>95.21779042</c:v>
                </c:pt>
                <c:pt idx="9588">
                  <c:v>95.227722420000006</c:v>
                </c:pt>
                <c:pt idx="9589">
                  <c:v>95.237655419999996</c:v>
                </c:pt>
                <c:pt idx="9590">
                  <c:v>95.247587420000002</c:v>
                </c:pt>
                <c:pt idx="9591">
                  <c:v>95.257519419999994</c:v>
                </c:pt>
                <c:pt idx="9592">
                  <c:v>95.26745142</c:v>
                </c:pt>
                <c:pt idx="9593">
                  <c:v>95.277383420000007</c:v>
                </c:pt>
                <c:pt idx="9594">
                  <c:v>95.287316419999996</c:v>
                </c:pt>
                <c:pt idx="9595">
                  <c:v>95.297248420000003</c:v>
                </c:pt>
                <c:pt idx="9596">
                  <c:v>95.307180419999995</c:v>
                </c:pt>
                <c:pt idx="9597">
                  <c:v>95.317112420000001</c:v>
                </c:pt>
                <c:pt idx="9598">
                  <c:v>95.327045420000005</c:v>
                </c:pt>
                <c:pt idx="9599">
                  <c:v>95.336977419999997</c:v>
                </c:pt>
                <c:pt idx="9600">
                  <c:v>95.346909420000003</c:v>
                </c:pt>
                <c:pt idx="9601">
                  <c:v>95.356841419999995</c:v>
                </c:pt>
                <c:pt idx="9602">
                  <c:v>95.366774419999999</c:v>
                </c:pt>
                <c:pt idx="9603">
                  <c:v>95.376706420000005</c:v>
                </c:pt>
                <c:pt idx="9604">
                  <c:v>95.386638419999997</c:v>
                </c:pt>
                <c:pt idx="9605">
                  <c:v>95.396570420000003</c:v>
                </c:pt>
                <c:pt idx="9606">
                  <c:v>95.406503420000007</c:v>
                </c:pt>
                <c:pt idx="9607">
                  <c:v>95.416435419999999</c:v>
                </c:pt>
                <c:pt idx="9608">
                  <c:v>95.426367420000005</c:v>
                </c:pt>
                <c:pt idx="9609">
                  <c:v>95.436299419999997</c:v>
                </c:pt>
                <c:pt idx="9610">
                  <c:v>95.446231420000004</c:v>
                </c:pt>
                <c:pt idx="9611">
                  <c:v>95.456164419999993</c:v>
                </c:pt>
                <c:pt idx="9612">
                  <c:v>95.46609642</c:v>
                </c:pt>
                <c:pt idx="9613">
                  <c:v>95.476028420000006</c:v>
                </c:pt>
                <c:pt idx="9614">
                  <c:v>95.485960419999998</c:v>
                </c:pt>
                <c:pt idx="9615">
                  <c:v>95.495893420000002</c:v>
                </c:pt>
                <c:pt idx="9616">
                  <c:v>95.505825419999994</c:v>
                </c:pt>
                <c:pt idx="9617">
                  <c:v>95.51575742</c:v>
                </c:pt>
                <c:pt idx="9618">
                  <c:v>95.525689420000006</c:v>
                </c:pt>
                <c:pt idx="9619">
                  <c:v>95.535622419999996</c:v>
                </c:pt>
                <c:pt idx="9620">
                  <c:v>95.545554420000002</c:v>
                </c:pt>
                <c:pt idx="9621">
                  <c:v>95.555485750000003</c:v>
                </c:pt>
                <c:pt idx="9622">
                  <c:v>95.565417749999995</c:v>
                </c:pt>
                <c:pt idx="9623">
                  <c:v>95.575350749999998</c:v>
                </c:pt>
                <c:pt idx="9624">
                  <c:v>95.585282750000005</c:v>
                </c:pt>
                <c:pt idx="9625">
                  <c:v>95.595214749999997</c:v>
                </c:pt>
                <c:pt idx="9626">
                  <c:v>95.605146750000003</c:v>
                </c:pt>
                <c:pt idx="9627">
                  <c:v>95.615079750000007</c:v>
                </c:pt>
                <c:pt idx="9628">
                  <c:v>95.625011749999999</c:v>
                </c:pt>
                <c:pt idx="9629">
                  <c:v>95.634943750000005</c:v>
                </c:pt>
                <c:pt idx="9630">
                  <c:v>95.644875749999997</c:v>
                </c:pt>
                <c:pt idx="9631">
                  <c:v>95.654807750000003</c:v>
                </c:pt>
                <c:pt idx="9632">
                  <c:v>95.664740750000007</c:v>
                </c:pt>
                <c:pt idx="9633">
                  <c:v>95.674672749999999</c:v>
                </c:pt>
                <c:pt idx="9634">
                  <c:v>95.684604750000005</c:v>
                </c:pt>
                <c:pt idx="9635">
                  <c:v>95.694536749999997</c:v>
                </c:pt>
                <c:pt idx="9636">
                  <c:v>95.704469750000001</c:v>
                </c:pt>
                <c:pt idx="9637">
                  <c:v>95.714401749999993</c:v>
                </c:pt>
                <c:pt idx="9638">
                  <c:v>95.72433375</c:v>
                </c:pt>
                <c:pt idx="9639">
                  <c:v>95.734265750000006</c:v>
                </c:pt>
                <c:pt idx="9640">
                  <c:v>95.744198749999995</c:v>
                </c:pt>
                <c:pt idx="9641">
                  <c:v>95.754130750000002</c:v>
                </c:pt>
                <c:pt idx="9642">
                  <c:v>95.764062749999994</c:v>
                </c:pt>
                <c:pt idx="9643">
                  <c:v>95.77399475</c:v>
                </c:pt>
                <c:pt idx="9644">
                  <c:v>95.783926750000006</c:v>
                </c:pt>
                <c:pt idx="9645">
                  <c:v>95.793859749999996</c:v>
                </c:pt>
                <c:pt idx="9646">
                  <c:v>95.803791750000002</c:v>
                </c:pt>
                <c:pt idx="9647">
                  <c:v>95.813723749999994</c:v>
                </c:pt>
                <c:pt idx="9648">
                  <c:v>95.82365575</c:v>
                </c:pt>
                <c:pt idx="9649">
                  <c:v>95.833588750000004</c:v>
                </c:pt>
                <c:pt idx="9650">
                  <c:v>95.843520749999996</c:v>
                </c:pt>
                <c:pt idx="9651">
                  <c:v>95.853452750000002</c:v>
                </c:pt>
                <c:pt idx="9652">
                  <c:v>95.863384749999994</c:v>
                </c:pt>
                <c:pt idx="9653">
                  <c:v>95.873317749999998</c:v>
                </c:pt>
                <c:pt idx="9654">
                  <c:v>95.883249750000004</c:v>
                </c:pt>
                <c:pt idx="9655">
                  <c:v>95.893181749999997</c:v>
                </c:pt>
                <c:pt idx="9656">
                  <c:v>95.903113750000003</c:v>
                </c:pt>
                <c:pt idx="9657">
                  <c:v>95.913046750000007</c:v>
                </c:pt>
                <c:pt idx="9658">
                  <c:v>95.922978749999999</c:v>
                </c:pt>
                <c:pt idx="9659">
                  <c:v>95.932910750000005</c:v>
                </c:pt>
                <c:pt idx="9660">
                  <c:v>95.942842749999997</c:v>
                </c:pt>
                <c:pt idx="9661">
                  <c:v>95.952775750000001</c:v>
                </c:pt>
                <c:pt idx="9662">
                  <c:v>95.962707750000007</c:v>
                </c:pt>
                <c:pt idx="9663">
                  <c:v>95.972639749999999</c:v>
                </c:pt>
                <c:pt idx="9664">
                  <c:v>95.982571750000005</c:v>
                </c:pt>
                <c:pt idx="9665">
                  <c:v>95.992503749999997</c:v>
                </c:pt>
                <c:pt idx="9666">
                  <c:v>96.002436750000001</c:v>
                </c:pt>
                <c:pt idx="9667">
                  <c:v>96.012368749999993</c:v>
                </c:pt>
                <c:pt idx="9668">
                  <c:v>96.022300749999999</c:v>
                </c:pt>
                <c:pt idx="9669">
                  <c:v>96.032232750000006</c:v>
                </c:pt>
                <c:pt idx="9670">
                  <c:v>96.042165749999995</c:v>
                </c:pt>
                <c:pt idx="9671">
                  <c:v>96.052097750000001</c:v>
                </c:pt>
                <c:pt idx="9672">
                  <c:v>96.062029749999994</c:v>
                </c:pt>
                <c:pt idx="9673">
                  <c:v>96.07196175</c:v>
                </c:pt>
                <c:pt idx="9674">
                  <c:v>96.081894750000004</c:v>
                </c:pt>
                <c:pt idx="9675">
                  <c:v>96.091826749999996</c:v>
                </c:pt>
                <c:pt idx="9676">
                  <c:v>96.101758750000002</c:v>
                </c:pt>
                <c:pt idx="9677">
                  <c:v>96.111690749999994</c:v>
                </c:pt>
                <c:pt idx="9678">
                  <c:v>96.121623749999998</c:v>
                </c:pt>
                <c:pt idx="9679">
                  <c:v>96.131555750000004</c:v>
                </c:pt>
                <c:pt idx="9680">
                  <c:v>96.141487749999996</c:v>
                </c:pt>
                <c:pt idx="9681">
                  <c:v>96.151419750000002</c:v>
                </c:pt>
                <c:pt idx="9682">
                  <c:v>96.161351749999994</c:v>
                </c:pt>
                <c:pt idx="9683">
                  <c:v>96.171284749999998</c:v>
                </c:pt>
                <c:pt idx="9684">
                  <c:v>96.181216750000004</c:v>
                </c:pt>
                <c:pt idx="9685">
                  <c:v>96.191148749999996</c:v>
                </c:pt>
                <c:pt idx="9686">
                  <c:v>96.201080750000003</c:v>
                </c:pt>
                <c:pt idx="9687">
                  <c:v>96.211013750000006</c:v>
                </c:pt>
                <c:pt idx="9688">
                  <c:v>96.220945749999998</c:v>
                </c:pt>
                <c:pt idx="9689">
                  <c:v>96.230877750000005</c:v>
                </c:pt>
                <c:pt idx="9690">
                  <c:v>96.240809749999997</c:v>
                </c:pt>
                <c:pt idx="9691">
                  <c:v>96.250742750000001</c:v>
                </c:pt>
                <c:pt idx="9692">
                  <c:v>96.260674750000007</c:v>
                </c:pt>
                <c:pt idx="9693">
                  <c:v>96.270606749999999</c:v>
                </c:pt>
                <c:pt idx="9694">
                  <c:v>96.280538750000005</c:v>
                </c:pt>
                <c:pt idx="9695">
                  <c:v>96.290471749999995</c:v>
                </c:pt>
                <c:pt idx="9696">
                  <c:v>96.300403750000001</c:v>
                </c:pt>
                <c:pt idx="9697">
                  <c:v>96.310335749999993</c:v>
                </c:pt>
                <c:pt idx="9698">
                  <c:v>96.320267749999999</c:v>
                </c:pt>
                <c:pt idx="9699">
                  <c:v>96.330200750000003</c:v>
                </c:pt>
                <c:pt idx="9700">
                  <c:v>96.340132749999995</c:v>
                </c:pt>
                <c:pt idx="9701">
                  <c:v>96.350064750000001</c:v>
                </c:pt>
                <c:pt idx="9702">
                  <c:v>96.359996749999993</c:v>
                </c:pt>
                <c:pt idx="9703">
                  <c:v>96.36992875</c:v>
                </c:pt>
                <c:pt idx="9704">
                  <c:v>96.379861750000003</c:v>
                </c:pt>
                <c:pt idx="9705">
                  <c:v>96.389793749999995</c:v>
                </c:pt>
                <c:pt idx="9706">
                  <c:v>96.399725750000002</c:v>
                </c:pt>
                <c:pt idx="9707">
                  <c:v>96.409657749999994</c:v>
                </c:pt>
                <c:pt idx="9708">
                  <c:v>96.419590749999998</c:v>
                </c:pt>
                <c:pt idx="9709">
                  <c:v>96.429522750000004</c:v>
                </c:pt>
                <c:pt idx="9710">
                  <c:v>96.439454749999996</c:v>
                </c:pt>
                <c:pt idx="9711">
                  <c:v>96.449386750000002</c:v>
                </c:pt>
                <c:pt idx="9712">
                  <c:v>96.459319750000006</c:v>
                </c:pt>
                <c:pt idx="9713">
                  <c:v>96.469251749999998</c:v>
                </c:pt>
                <c:pt idx="9714">
                  <c:v>96.479183750000004</c:v>
                </c:pt>
                <c:pt idx="9715">
                  <c:v>96.489115749999996</c:v>
                </c:pt>
                <c:pt idx="9716">
                  <c:v>96.49904875</c:v>
                </c:pt>
                <c:pt idx="9717">
                  <c:v>96.508980750000006</c:v>
                </c:pt>
                <c:pt idx="9718">
                  <c:v>96.518912749999998</c:v>
                </c:pt>
                <c:pt idx="9719">
                  <c:v>96.528844750000005</c:v>
                </c:pt>
                <c:pt idx="9720">
                  <c:v>96.538776749999997</c:v>
                </c:pt>
                <c:pt idx="9721">
                  <c:v>96.54870975</c:v>
                </c:pt>
                <c:pt idx="9722">
                  <c:v>96.558642289999995</c:v>
                </c:pt>
                <c:pt idx="9723">
                  <c:v>96.568574290000001</c:v>
                </c:pt>
                <c:pt idx="9724">
                  <c:v>96.578506290000007</c:v>
                </c:pt>
                <c:pt idx="9725">
                  <c:v>96.588439289999997</c:v>
                </c:pt>
                <c:pt idx="9726">
                  <c:v>96.598371290000003</c:v>
                </c:pt>
                <c:pt idx="9727">
                  <c:v>96.608303289999995</c:v>
                </c:pt>
                <c:pt idx="9728">
                  <c:v>96.618235290000001</c:v>
                </c:pt>
                <c:pt idx="9729">
                  <c:v>96.628168290000005</c:v>
                </c:pt>
                <c:pt idx="9730">
                  <c:v>96.638100289999997</c:v>
                </c:pt>
                <c:pt idx="9731">
                  <c:v>96.648032290000003</c:v>
                </c:pt>
                <c:pt idx="9732">
                  <c:v>96.657964289999995</c:v>
                </c:pt>
                <c:pt idx="9733">
                  <c:v>96.667897289999999</c:v>
                </c:pt>
                <c:pt idx="9734">
                  <c:v>96.677829290000005</c:v>
                </c:pt>
                <c:pt idx="9735">
                  <c:v>96.687761289999997</c:v>
                </c:pt>
                <c:pt idx="9736">
                  <c:v>96.697693290000004</c:v>
                </c:pt>
                <c:pt idx="9737">
                  <c:v>96.707625289999996</c:v>
                </c:pt>
                <c:pt idx="9738">
                  <c:v>96.717558289999999</c:v>
                </c:pt>
                <c:pt idx="9739">
                  <c:v>96.727490290000006</c:v>
                </c:pt>
                <c:pt idx="9740">
                  <c:v>96.737422289999998</c:v>
                </c:pt>
                <c:pt idx="9741">
                  <c:v>96.747354290000004</c:v>
                </c:pt>
                <c:pt idx="9742">
                  <c:v>96.757287289999994</c:v>
                </c:pt>
                <c:pt idx="9743">
                  <c:v>96.76721929</c:v>
                </c:pt>
                <c:pt idx="9744">
                  <c:v>96.777151290000006</c:v>
                </c:pt>
                <c:pt idx="9745">
                  <c:v>96.787083289999998</c:v>
                </c:pt>
                <c:pt idx="9746">
                  <c:v>96.797016290000002</c:v>
                </c:pt>
                <c:pt idx="9747">
                  <c:v>96.806948289999994</c:v>
                </c:pt>
                <c:pt idx="9748">
                  <c:v>96.81688029</c:v>
                </c:pt>
                <c:pt idx="9749">
                  <c:v>96.826812290000007</c:v>
                </c:pt>
                <c:pt idx="9750">
                  <c:v>96.836745289999996</c:v>
                </c:pt>
                <c:pt idx="9751">
                  <c:v>96.846677290000002</c:v>
                </c:pt>
                <c:pt idx="9752">
                  <c:v>96.856609289999994</c:v>
                </c:pt>
                <c:pt idx="9753">
                  <c:v>96.866541290000001</c:v>
                </c:pt>
                <c:pt idx="9754">
                  <c:v>96.876474290000004</c:v>
                </c:pt>
                <c:pt idx="9755">
                  <c:v>96.886406289999996</c:v>
                </c:pt>
                <c:pt idx="9756">
                  <c:v>96.896338290000003</c:v>
                </c:pt>
                <c:pt idx="9757">
                  <c:v>96.906270289999995</c:v>
                </c:pt>
                <c:pt idx="9758">
                  <c:v>96.916202290000001</c:v>
                </c:pt>
                <c:pt idx="9759">
                  <c:v>96.926135290000005</c:v>
                </c:pt>
                <c:pt idx="9760">
                  <c:v>96.936067289999997</c:v>
                </c:pt>
                <c:pt idx="9761">
                  <c:v>96.945999290000003</c:v>
                </c:pt>
                <c:pt idx="9762">
                  <c:v>96.955931289999995</c:v>
                </c:pt>
                <c:pt idx="9763">
                  <c:v>96.965864289999999</c:v>
                </c:pt>
                <c:pt idx="9764">
                  <c:v>96.975796290000005</c:v>
                </c:pt>
                <c:pt idx="9765">
                  <c:v>96.985728289999997</c:v>
                </c:pt>
                <c:pt idx="9766">
                  <c:v>96.995660290000004</c:v>
                </c:pt>
                <c:pt idx="9767">
                  <c:v>97.005593289999993</c:v>
                </c:pt>
                <c:pt idx="9768">
                  <c:v>97.015525289999999</c:v>
                </c:pt>
                <c:pt idx="9769">
                  <c:v>97.025457290000006</c:v>
                </c:pt>
                <c:pt idx="9770">
                  <c:v>97.035389289999998</c:v>
                </c:pt>
                <c:pt idx="9771">
                  <c:v>97.045322290000001</c:v>
                </c:pt>
                <c:pt idx="9772">
                  <c:v>97.055254289999993</c:v>
                </c:pt>
                <c:pt idx="9773">
                  <c:v>97.06518629</c:v>
                </c:pt>
                <c:pt idx="9774">
                  <c:v>97.075118290000006</c:v>
                </c:pt>
                <c:pt idx="9775">
                  <c:v>97.085050289999998</c:v>
                </c:pt>
                <c:pt idx="9776">
                  <c:v>97.094983290000002</c:v>
                </c:pt>
                <c:pt idx="9777">
                  <c:v>97.104915289999994</c:v>
                </c:pt>
                <c:pt idx="9778">
                  <c:v>97.11484729</c:v>
                </c:pt>
                <c:pt idx="9779">
                  <c:v>97.124779290000006</c:v>
                </c:pt>
                <c:pt idx="9780">
                  <c:v>97.134712289999996</c:v>
                </c:pt>
                <c:pt idx="9781">
                  <c:v>97.144644290000002</c:v>
                </c:pt>
                <c:pt idx="9782">
                  <c:v>97.154576289999994</c:v>
                </c:pt>
                <c:pt idx="9783">
                  <c:v>97.164508290000001</c:v>
                </c:pt>
                <c:pt idx="9784">
                  <c:v>97.174441290000004</c:v>
                </c:pt>
                <c:pt idx="9785">
                  <c:v>97.184373289999996</c:v>
                </c:pt>
                <c:pt idx="9786">
                  <c:v>97.194305290000003</c:v>
                </c:pt>
                <c:pt idx="9787">
                  <c:v>97.204237289999995</c:v>
                </c:pt>
                <c:pt idx="9788">
                  <c:v>97.214170289999998</c:v>
                </c:pt>
                <c:pt idx="9789">
                  <c:v>97.224102290000005</c:v>
                </c:pt>
                <c:pt idx="9790">
                  <c:v>97.234034289999997</c:v>
                </c:pt>
                <c:pt idx="9791">
                  <c:v>97.243966290000003</c:v>
                </c:pt>
                <c:pt idx="9792">
                  <c:v>97.253899290000007</c:v>
                </c:pt>
                <c:pt idx="9793">
                  <c:v>97.263831289999999</c:v>
                </c:pt>
                <c:pt idx="9794">
                  <c:v>97.273763290000005</c:v>
                </c:pt>
                <c:pt idx="9795">
                  <c:v>97.283695289999997</c:v>
                </c:pt>
                <c:pt idx="9796">
                  <c:v>97.293627290000003</c:v>
                </c:pt>
                <c:pt idx="9797">
                  <c:v>97.303560289999993</c:v>
                </c:pt>
                <c:pt idx="9798">
                  <c:v>97.313492289999999</c:v>
                </c:pt>
                <c:pt idx="9799">
                  <c:v>97.323424290000005</c:v>
                </c:pt>
                <c:pt idx="9800">
                  <c:v>97.333356289999998</c:v>
                </c:pt>
                <c:pt idx="9801">
                  <c:v>97.343289290000001</c:v>
                </c:pt>
                <c:pt idx="9802">
                  <c:v>97.353221289999993</c:v>
                </c:pt>
                <c:pt idx="9803">
                  <c:v>97.36315329</c:v>
                </c:pt>
                <c:pt idx="9804">
                  <c:v>97.373085290000006</c:v>
                </c:pt>
                <c:pt idx="9805">
                  <c:v>97.383018289999995</c:v>
                </c:pt>
                <c:pt idx="9806">
                  <c:v>97.392950290000002</c:v>
                </c:pt>
                <c:pt idx="9807">
                  <c:v>97.402882289999994</c:v>
                </c:pt>
                <c:pt idx="9808">
                  <c:v>97.41281429</c:v>
                </c:pt>
                <c:pt idx="9809">
                  <c:v>97.422747290000004</c:v>
                </c:pt>
                <c:pt idx="9810">
                  <c:v>97.432679289999996</c:v>
                </c:pt>
                <c:pt idx="9811">
                  <c:v>97.442611290000002</c:v>
                </c:pt>
                <c:pt idx="9812">
                  <c:v>97.452543289999994</c:v>
                </c:pt>
                <c:pt idx="9813">
                  <c:v>97.462476289999998</c:v>
                </c:pt>
                <c:pt idx="9814">
                  <c:v>97.472408290000004</c:v>
                </c:pt>
                <c:pt idx="9815">
                  <c:v>97.482340289999996</c:v>
                </c:pt>
                <c:pt idx="9816">
                  <c:v>97.492272290000002</c:v>
                </c:pt>
                <c:pt idx="9817">
                  <c:v>97.502204289999995</c:v>
                </c:pt>
                <c:pt idx="9818">
                  <c:v>97.512137289999998</c:v>
                </c:pt>
                <c:pt idx="9819">
                  <c:v>97.522069290000005</c:v>
                </c:pt>
                <c:pt idx="9820">
                  <c:v>97.532001289999997</c:v>
                </c:pt>
                <c:pt idx="9821">
                  <c:v>97.541933290000003</c:v>
                </c:pt>
                <c:pt idx="9822">
                  <c:v>97.551866500000003</c:v>
                </c:pt>
                <c:pt idx="9823">
                  <c:v>97.561798499999995</c:v>
                </c:pt>
                <c:pt idx="9824">
                  <c:v>97.571730500000001</c:v>
                </c:pt>
                <c:pt idx="9825">
                  <c:v>97.581662499999993</c:v>
                </c:pt>
                <c:pt idx="9826">
                  <c:v>97.591595499999997</c:v>
                </c:pt>
                <c:pt idx="9827">
                  <c:v>97.601527500000003</c:v>
                </c:pt>
                <c:pt idx="9828">
                  <c:v>97.611459499999995</c:v>
                </c:pt>
                <c:pt idx="9829">
                  <c:v>97.621391500000001</c:v>
                </c:pt>
                <c:pt idx="9830">
                  <c:v>97.631324500000005</c:v>
                </c:pt>
                <c:pt idx="9831">
                  <c:v>97.641256499999997</c:v>
                </c:pt>
                <c:pt idx="9832">
                  <c:v>97.651188500000004</c:v>
                </c:pt>
                <c:pt idx="9833">
                  <c:v>97.661120499999996</c:v>
                </c:pt>
                <c:pt idx="9834">
                  <c:v>97.671053499999999</c:v>
                </c:pt>
                <c:pt idx="9835">
                  <c:v>97.680985500000006</c:v>
                </c:pt>
                <c:pt idx="9836">
                  <c:v>97.690917499999998</c:v>
                </c:pt>
                <c:pt idx="9837">
                  <c:v>97.700849500000004</c:v>
                </c:pt>
                <c:pt idx="9838">
                  <c:v>97.710781499999996</c:v>
                </c:pt>
                <c:pt idx="9839">
                  <c:v>97.7207145</c:v>
                </c:pt>
                <c:pt idx="9840">
                  <c:v>97.730646500000006</c:v>
                </c:pt>
                <c:pt idx="9841">
                  <c:v>97.740578499999998</c:v>
                </c:pt>
                <c:pt idx="9842">
                  <c:v>97.750510500000004</c:v>
                </c:pt>
                <c:pt idx="9843">
                  <c:v>97.760443499999994</c:v>
                </c:pt>
                <c:pt idx="9844">
                  <c:v>97.7703755</c:v>
                </c:pt>
                <c:pt idx="9845">
                  <c:v>97.780307500000006</c:v>
                </c:pt>
                <c:pt idx="9846">
                  <c:v>97.790239499999998</c:v>
                </c:pt>
                <c:pt idx="9847">
                  <c:v>97.800172500000002</c:v>
                </c:pt>
                <c:pt idx="9848">
                  <c:v>97.810104499999994</c:v>
                </c:pt>
                <c:pt idx="9849">
                  <c:v>97.820036500000001</c:v>
                </c:pt>
                <c:pt idx="9850">
                  <c:v>97.829968500000007</c:v>
                </c:pt>
                <c:pt idx="9851">
                  <c:v>97.839901499999996</c:v>
                </c:pt>
                <c:pt idx="9852">
                  <c:v>97.849833500000003</c:v>
                </c:pt>
                <c:pt idx="9853">
                  <c:v>97.859765499999995</c:v>
                </c:pt>
                <c:pt idx="9854">
                  <c:v>97.869697500000001</c:v>
                </c:pt>
                <c:pt idx="9855">
                  <c:v>97.879630500000005</c:v>
                </c:pt>
                <c:pt idx="9856">
                  <c:v>97.889562499999997</c:v>
                </c:pt>
                <c:pt idx="9857">
                  <c:v>97.899494500000003</c:v>
                </c:pt>
                <c:pt idx="9858">
                  <c:v>97.909426499999995</c:v>
                </c:pt>
                <c:pt idx="9859">
                  <c:v>97.919359499999999</c:v>
                </c:pt>
                <c:pt idx="9860">
                  <c:v>97.929291500000005</c:v>
                </c:pt>
                <c:pt idx="9861">
                  <c:v>97.939223499999997</c:v>
                </c:pt>
                <c:pt idx="9862">
                  <c:v>97.949155500000003</c:v>
                </c:pt>
                <c:pt idx="9863">
                  <c:v>97.959088499999993</c:v>
                </c:pt>
                <c:pt idx="9864">
                  <c:v>97.969020499999999</c:v>
                </c:pt>
                <c:pt idx="9865">
                  <c:v>97.978952500000005</c:v>
                </c:pt>
                <c:pt idx="9866">
                  <c:v>97.988884499999998</c:v>
                </c:pt>
                <c:pt idx="9867">
                  <c:v>97.998816500000004</c:v>
                </c:pt>
                <c:pt idx="9868">
                  <c:v>98.008749499999993</c:v>
                </c:pt>
                <c:pt idx="9869">
                  <c:v>98.0186815</c:v>
                </c:pt>
                <c:pt idx="9870">
                  <c:v>98.028613500000006</c:v>
                </c:pt>
                <c:pt idx="9871">
                  <c:v>98.038545499999998</c:v>
                </c:pt>
                <c:pt idx="9872">
                  <c:v>98.048478500000002</c:v>
                </c:pt>
                <c:pt idx="9873">
                  <c:v>98.058410499999994</c:v>
                </c:pt>
                <c:pt idx="9874">
                  <c:v>98.0683425</c:v>
                </c:pt>
                <c:pt idx="9875">
                  <c:v>98.078274500000006</c:v>
                </c:pt>
                <c:pt idx="9876">
                  <c:v>98.088207499999996</c:v>
                </c:pt>
                <c:pt idx="9877">
                  <c:v>98.098139500000002</c:v>
                </c:pt>
                <c:pt idx="9878">
                  <c:v>98.108071499999994</c:v>
                </c:pt>
                <c:pt idx="9879">
                  <c:v>98.1180035</c:v>
                </c:pt>
                <c:pt idx="9880">
                  <c:v>98.127936500000004</c:v>
                </c:pt>
                <c:pt idx="9881">
                  <c:v>98.137868499999996</c:v>
                </c:pt>
                <c:pt idx="9882">
                  <c:v>98.147800500000002</c:v>
                </c:pt>
                <c:pt idx="9883">
                  <c:v>98.157732499999995</c:v>
                </c:pt>
                <c:pt idx="9884">
                  <c:v>98.167665499999998</c:v>
                </c:pt>
                <c:pt idx="9885">
                  <c:v>98.177597500000005</c:v>
                </c:pt>
                <c:pt idx="9886">
                  <c:v>98.187529499999997</c:v>
                </c:pt>
                <c:pt idx="9887">
                  <c:v>98.197461500000003</c:v>
                </c:pt>
                <c:pt idx="9888">
                  <c:v>98.207393499999995</c:v>
                </c:pt>
                <c:pt idx="9889">
                  <c:v>98.217326499999999</c:v>
                </c:pt>
                <c:pt idx="9890">
                  <c:v>98.227258500000005</c:v>
                </c:pt>
                <c:pt idx="9891">
                  <c:v>98.237190499999997</c:v>
                </c:pt>
                <c:pt idx="9892">
                  <c:v>98.247122500000003</c:v>
                </c:pt>
                <c:pt idx="9893">
                  <c:v>98.257055500000007</c:v>
                </c:pt>
                <c:pt idx="9894">
                  <c:v>98.266987499999999</c:v>
                </c:pt>
                <c:pt idx="9895">
                  <c:v>98.276919500000005</c:v>
                </c:pt>
                <c:pt idx="9896">
                  <c:v>98.286851499999997</c:v>
                </c:pt>
                <c:pt idx="9897">
                  <c:v>98.296784500000001</c:v>
                </c:pt>
                <c:pt idx="9898">
                  <c:v>98.306716499999993</c:v>
                </c:pt>
                <c:pt idx="9899">
                  <c:v>98.316648499999999</c:v>
                </c:pt>
                <c:pt idx="9900">
                  <c:v>98.326580500000006</c:v>
                </c:pt>
                <c:pt idx="9901">
                  <c:v>98.336513499999995</c:v>
                </c:pt>
                <c:pt idx="9902">
                  <c:v>98.346445500000002</c:v>
                </c:pt>
                <c:pt idx="9903">
                  <c:v>98.356377499999994</c:v>
                </c:pt>
                <c:pt idx="9904">
                  <c:v>98.3663095</c:v>
                </c:pt>
                <c:pt idx="9905">
                  <c:v>98.376242500000004</c:v>
                </c:pt>
                <c:pt idx="9906">
                  <c:v>98.386174499999996</c:v>
                </c:pt>
                <c:pt idx="9907">
                  <c:v>98.396106500000002</c:v>
                </c:pt>
                <c:pt idx="9908">
                  <c:v>98.406038499999994</c:v>
                </c:pt>
                <c:pt idx="9909">
                  <c:v>98.415971499999998</c:v>
                </c:pt>
                <c:pt idx="9910">
                  <c:v>98.425903500000004</c:v>
                </c:pt>
                <c:pt idx="9911">
                  <c:v>98.435835499999996</c:v>
                </c:pt>
                <c:pt idx="9912">
                  <c:v>98.445767500000002</c:v>
                </c:pt>
                <c:pt idx="9913">
                  <c:v>98.455699499999994</c:v>
                </c:pt>
                <c:pt idx="9914">
                  <c:v>98.465632499999998</c:v>
                </c:pt>
                <c:pt idx="9915">
                  <c:v>98.475564500000004</c:v>
                </c:pt>
                <c:pt idx="9916">
                  <c:v>98.485496499999996</c:v>
                </c:pt>
                <c:pt idx="9917">
                  <c:v>98.495428500000003</c:v>
                </c:pt>
                <c:pt idx="9918">
                  <c:v>98.505361500000006</c:v>
                </c:pt>
                <c:pt idx="9919">
                  <c:v>98.515293499999999</c:v>
                </c:pt>
                <c:pt idx="9920">
                  <c:v>98.525225500000005</c:v>
                </c:pt>
                <c:pt idx="9921">
                  <c:v>98.535157499999997</c:v>
                </c:pt>
                <c:pt idx="9922">
                  <c:v>98.545090500000001</c:v>
                </c:pt>
                <c:pt idx="9923">
                  <c:v>98.555021999999994</c:v>
                </c:pt>
                <c:pt idx="9924">
                  <c:v>98.564954</c:v>
                </c:pt>
                <c:pt idx="9925">
                  <c:v>98.574886000000006</c:v>
                </c:pt>
                <c:pt idx="9926">
                  <c:v>98.584818999999996</c:v>
                </c:pt>
                <c:pt idx="9927">
                  <c:v>98.594751000000002</c:v>
                </c:pt>
                <c:pt idx="9928">
                  <c:v>98.604682999999994</c:v>
                </c:pt>
                <c:pt idx="9929">
                  <c:v>98.614615000000001</c:v>
                </c:pt>
                <c:pt idx="9930">
                  <c:v>98.624548000000004</c:v>
                </c:pt>
                <c:pt idx="9931">
                  <c:v>98.634479999999996</c:v>
                </c:pt>
                <c:pt idx="9932">
                  <c:v>98.644412000000003</c:v>
                </c:pt>
                <c:pt idx="9933">
                  <c:v>98.654343999999995</c:v>
                </c:pt>
                <c:pt idx="9934">
                  <c:v>98.664276999999998</c:v>
                </c:pt>
                <c:pt idx="9935">
                  <c:v>98.674209000000005</c:v>
                </c:pt>
                <c:pt idx="9936">
                  <c:v>98.684140999999997</c:v>
                </c:pt>
                <c:pt idx="9937">
                  <c:v>98.694073000000003</c:v>
                </c:pt>
                <c:pt idx="9938">
                  <c:v>98.704006000000007</c:v>
                </c:pt>
                <c:pt idx="9939">
                  <c:v>98.713937999999999</c:v>
                </c:pt>
                <c:pt idx="9940">
                  <c:v>98.723870000000005</c:v>
                </c:pt>
                <c:pt idx="9941">
                  <c:v>98.733801999999997</c:v>
                </c:pt>
                <c:pt idx="9942">
                  <c:v>98.743735000000001</c:v>
                </c:pt>
                <c:pt idx="9943">
                  <c:v>98.753666999999993</c:v>
                </c:pt>
                <c:pt idx="9944">
                  <c:v>98.763598999999999</c:v>
                </c:pt>
                <c:pt idx="9945">
                  <c:v>98.773531000000006</c:v>
                </c:pt>
                <c:pt idx="9946">
                  <c:v>98.783462999999998</c:v>
                </c:pt>
                <c:pt idx="9947">
                  <c:v>98.793396000000001</c:v>
                </c:pt>
                <c:pt idx="9948">
                  <c:v>98.803327999999993</c:v>
                </c:pt>
                <c:pt idx="9949">
                  <c:v>98.81326</c:v>
                </c:pt>
                <c:pt idx="9950">
                  <c:v>98.823192000000006</c:v>
                </c:pt>
                <c:pt idx="9951">
                  <c:v>98.833124999999995</c:v>
                </c:pt>
                <c:pt idx="9952">
                  <c:v>98.843057000000002</c:v>
                </c:pt>
                <c:pt idx="9953">
                  <c:v>98.852988999999994</c:v>
                </c:pt>
                <c:pt idx="9954">
                  <c:v>98.862921</c:v>
                </c:pt>
                <c:pt idx="9955">
                  <c:v>98.872854000000004</c:v>
                </c:pt>
                <c:pt idx="9956">
                  <c:v>98.882785999999996</c:v>
                </c:pt>
                <c:pt idx="9957">
                  <c:v>98.892718000000002</c:v>
                </c:pt>
                <c:pt idx="9958">
                  <c:v>98.902649999999994</c:v>
                </c:pt>
                <c:pt idx="9959">
                  <c:v>98.912582999999998</c:v>
                </c:pt>
                <c:pt idx="9960">
                  <c:v>98.922515000000004</c:v>
                </c:pt>
                <c:pt idx="9961">
                  <c:v>98.932446999999996</c:v>
                </c:pt>
                <c:pt idx="9962">
                  <c:v>98.942379000000003</c:v>
                </c:pt>
                <c:pt idx="9963">
                  <c:v>98.952312000000006</c:v>
                </c:pt>
                <c:pt idx="9964">
                  <c:v>98.962243999999998</c:v>
                </c:pt>
                <c:pt idx="9965">
                  <c:v>98.972176000000005</c:v>
                </c:pt>
                <c:pt idx="9966">
                  <c:v>98.982107999999997</c:v>
                </c:pt>
                <c:pt idx="9967">
                  <c:v>98.992041</c:v>
                </c:pt>
                <c:pt idx="9968">
                  <c:v>99.001973000000007</c:v>
                </c:pt>
                <c:pt idx="9969">
                  <c:v>99.011904999999999</c:v>
                </c:pt>
                <c:pt idx="9970">
                  <c:v>99.021837000000005</c:v>
                </c:pt>
                <c:pt idx="9971">
                  <c:v>99.031769999999995</c:v>
                </c:pt>
                <c:pt idx="9972">
                  <c:v>99.041702000000001</c:v>
                </c:pt>
                <c:pt idx="9973">
                  <c:v>99.051634000000007</c:v>
                </c:pt>
                <c:pt idx="9974">
                  <c:v>99.061565999999999</c:v>
                </c:pt>
                <c:pt idx="9975">
                  <c:v>99.071499000000003</c:v>
                </c:pt>
                <c:pt idx="9976">
                  <c:v>99.081430999999995</c:v>
                </c:pt>
                <c:pt idx="9977">
                  <c:v>99.091363000000001</c:v>
                </c:pt>
                <c:pt idx="9978">
                  <c:v>99.101294999999993</c:v>
                </c:pt>
                <c:pt idx="9979">
                  <c:v>99.111227</c:v>
                </c:pt>
                <c:pt idx="9980">
                  <c:v>99.121160000000003</c:v>
                </c:pt>
                <c:pt idx="9981">
                  <c:v>99.131091999999995</c:v>
                </c:pt>
                <c:pt idx="9982">
                  <c:v>99.141024000000002</c:v>
                </c:pt>
                <c:pt idx="9983">
                  <c:v>99.150955999999994</c:v>
                </c:pt>
                <c:pt idx="9984">
                  <c:v>99.160888999999997</c:v>
                </c:pt>
                <c:pt idx="9985">
                  <c:v>99.170821000000004</c:v>
                </c:pt>
                <c:pt idx="9986">
                  <c:v>99.180752999999996</c:v>
                </c:pt>
                <c:pt idx="9987">
                  <c:v>99.190685000000002</c:v>
                </c:pt>
                <c:pt idx="9988">
                  <c:v>99.200618000000006</c:v>
                </c:pt>
                <c:pt idx="9989">
                  <c:v>99.210549999999998</c:v>
                </c:pt>
                <c:pt idx="9990">
                  <c:v>99.220482000000004</c:v>
                </c:pt>
                <c:pt idx="9991">
                  <c:v>99.230413999999996</c:v>
                </c:pt>
                <c:pt idx="9992">
                  <c:v>99.240347</c:v>
                </c:pt>
                <c:pt idx="9993">
                  <c:v>99.250279000000006</c:v>
                </c:pt>
                <c:pt idx="9994">
                  <c:v>99.260210999999998</c:v>
                </c:pt>
                <c:pt idx="9995">
                  <c:v>99.270143000000004</c:v>
                </c:pt>
                <c:pt idx="9996">
                  <c:v>99.280075999999994</c:v>
                </c:pt>
                <c:pt idx="9997">
                  <c:v>99.290008</c:v>
                </c:pt>
                <c:pt idx="9998">
                  <c:v>99.299940000000007</c:v>
                </c:pt>
                <c:pt idx="9999">
                  <c:v>99.309871999999999</c:v>
                </c:pt>
                <c:pt idx="10000">
                  <c:v>99.319805000000002</c:v>
                </c:pt>
                <c:pt idx="10001">
                  <c:v>99.329736999999994</c:v>
                </c:pt>
                <c:pt idx="10002">
                  <c:v>99.339669000000001</c:v>
                </c:pt>
                <c:pt idx="10003">
                  <c:v>99.349601000000007</c:v>
                </c:pt>
                <c:pt idx="10004">
                  <c:v>99.359533999999996</c:v>
                </c:pt>
                <c:pt idx="10005">
                  <c:v>99.369466000000003</c:v>
                </c:pt>
                <c:pt idx="10006">
                  <c:v>99.379397999999995</c:v>
                </c:pt>
                <c:pt idx="10007">
                  <c:v>99.389330000000001</c:v>
                </c:pt>
                <c:pt idx="10008">
                  <c:v>99.399263000000005</c:v>
                </c:pt>
                <c:pt idx="10009">
                  <c:v>99.409194999999997</c:v>
                </c:pt>
                <c:pt idx="10010">
                  <c:v>99.419127000000003</c:v>
                </c:pt>
                <c:pt idx="10011">
                  <c:v>99.429058999999995</c:v>
                </c:pt>
                <c:pt idx="10012">
                  <c:v>99.438991999999999</c:v>
                </c:pt>
                <c:pt idx="10013">
                  <c:v>99.448924000000005</c:v>
                </c:pt>
                <c:pt idx="10014">
                  <c:v>99.458855999999997</c:v>
                </c:pt>
                <c:pt idx="10015">
                  <c:v>99.468788000000004</c:v>
                </c:pt>
                <c:pt idx="10016">
                  <c:v>99.478719999999996</c:v>
                </c:pt>
                <c:pt idx="10017">
                  <c:v>99.488652999999999</c:v>
                </c:pt>
                <c:pt idx="10018">
                  <c:v>99.498585000000006</c:v>
                </c:pt>
                <c:pt idx="10019">
                  <c:v>99.508516999999998</c:v>
                </c:pt>
                <c:pt idx="10020">
                  <c:v>99.518449000000004</c:v>
                </c:pt>
                <c:pt idx="10021">
                  <c:v>99.528381999999993</c:v>
                </c:pt>
                <c:pt idx="10022">
                  <c:v>99.538314</c:v>
                </c:pt>
                <c:pt idx="10023">
                  <c:v>99.548246000000006</c:v>
                </c:pt>
                <c:pt idx="10024">
                  <c:v>99.558177880000002</c:v>
                </c:pt>
                <c:pt idx="10025">
                  <c:v>99.568110869999998</c:v>
                </c:pt>
                <c:pt idx="10026">
                  <c:v>99.578042879999998</c:v>
                </c:pt>
                <c:pt idx="10027">
                  <c:v>99.587974880000004</c:v>
                </c:pt>
                <c:pt idx="10028">
                  <c:v>99.597906879999996</c:v>
                </c:pt>
                <c:pt idx="10029">
                  <c:v>99.60783988</c:v>
                </c:pt>
                <c:pt idx="10030">
                  <c:v>99.617771880000006</c:v>
                </c:pt>
                <c:pt idx="10031">
                  <c:v>99.627703879999999</c:v>
                </c:pt>
                <c:pt idx="10032">
                  <c:v>99.637635880000005</c:v>
                </c:pt>
                <c:pt idx="10033">
                  <c:v>99.647568879999994</c:v>
                </c:pt>
                <c:pt idx="10034">
                  <c:v>99.657500880000001</c:v>
                </c:pt>
                <c:pt idx="10035">
                  <c:v>99.667432880000007</c:v>
                </c:pt>
                <c:pt idx="10036">
                  <c:v>99.677364879999999</c:v>
                </c:pt>
                <c:pt idx="10037">
                  <c:v>99.687297880000003</c:v>
                </c:pt>
                <c:pt idx="10038">
                  <c:v>99.697229879999995</c:v>
                </c:pt>
                <c:pt idx="10039">
                  <c:v>99.707161880000001</c:v>
                </c:pt>
                <c:pt idx="10040">
                  <c:v>99.717093879999993</c:v>
                </c:pt>
                <c:pt idx="10041">
                  <c:v>99.727026870000003</c:v>
                </c:pt>
                <c:pt idx="10042">
                  <c:v>99.736958880000003</c:v>
                </c:pt>
                <c:pt idx="10043">
                  <c:v>99.746890879999995</c:v>
                </c:pt>
                <c:pt idx="10044">
                  <c:v>99.756822880000001</c:v>
                </c:pt>
                <c:pt idx="10045">
                  <c:v>99.766755880000005</c:v>
                </c:pt>
                <c:pt idx="10046">
                  <c:v>99.776687879999997</c:v>
                </c:pt>
                <c:pt idx="10047">
                  <c:v>99.786619880000003</c:v>
                </c:pt>
                <c:pt idx="10048">
                  <c:v>99.796551879999996</c:v>
                </c:pt>
                <c:pt idx="10049">
                  <c:v>99.806484879999999</c:v>
                </c:pt>
                <c:pt idx="10050">
                  <c:v>99.816416880000006</c:v>
                </c:pt>
                <c:pt idx="10051">
                  <c:v>99.826348879999998</c:v>
                </c:pt>
                <c:pt idx="10052">
                  <c:v>99.836280880000004</c:v>
                </c:pt>
                <c:pt idx="10053">
                  <c:v>99.846212879999996</c:v>
                </c:pt>
                <c:pt idx="10054">
                  <c:v>99.85614588</c:v>
                </c:pt>
                <c:pt idx="10055">
                  <c:v>99.866077880000006</c:v>
                </c:pt>
                <c:pt idx="10056">
                  <c:v>99.876009879999998</c:v>
                </c:pt>
                <c:pt idx="10057">
                  <c:v>99.885941880000004</c:v>
                </c:pt>
                <c:pt idx="10058">
                  <c:v>99.895874879999994</c:v>
                </c:pt>
                <c:pt idx="10059">
                  <c:v>99.90580688</c:v>
                </c:pt>
                <c:pt idx="10060">
                  <c:v>99.915738880000006</c:v>
                </c:pt>
                <c:pt idx="10061">
                  <c:v>99.925670879999998</c:v>
                </c:pt>
                <c:pt idx="10062">
                  <c:v>99.935603880000002</c:v>
                </c:pt>
                <c:pt idx="10063">
                  <c:v>99.945535879999994</c:v>
                </c:pt>
                <c:pt idx="10064">
                  <c:v>99.95546788</c:v>
                </c:pt>
                <c:pt idx="10065">
                  <c:v>99.965399880000007</c:v>
                </c:pt>
                <c:pt idx="10066">
                  <c:v>99.975332879999996</c:v>
                </c:pt>
                <c:pt idx="10067">
                  <c:v>99.985264880000003</c:v>
                </c:pt>
                <c:pt idx="10068">
                  <c:v>99.995196879999995</c:v>
                </c:pt>
                <c:pt idx="10069">
                  <c:v>100.0051289</c:v>
                </c:pt>
                <c:pt idx="10070">
                  <c:v>100.01506190000001</c:v>
                </c:pt>
                <c:pt idx="10071">
                  <c:v>100.0249939</c:v>
                </c:pt>
                <c:pt idx="10072">
                  <c:v>100.0349259</c:v>
                </c:pt>
                <c:pt idx="10073">
                  <c:v>100.0448579</c:v>
                </c:pt>
                <c:pt idx="10074">
                  <c:v>100.0547909</c:v>
                </c:pt>
                <c:pt idx="10075">
                  <c:v>100.06472290000001</c:v>
                </c:pt>
                <c:pt idx="10076">
                  <c:v>100.0746549</c:v>
                </c:pt>
                <c:pt idx="10077">
                  <c:v>100.08458690000001</c:v>
                </c:pt>
                <c:pt idx="10078">
                  <c:v>100.09451989999999</c:v>
                </c:pt>
                <c:pt idx="10079">
                  <c:v>100.1044519</c:v>
                </c:pt>
                <c:pt idx="10080">
                  <c:v>100.11438390000001</c:v>
                </c:pt>
                <c:pt idx="10081">
                  <c:v>100.1243159</c:v>
                </c:pt>
                <c:pt idx="10082">
                  <c:v>100.1342489</c:v>
                </c:pt>
                <c:pt idx="10083">
                  <c:v>100.14418089999999</c:v>
                </c:pt>
                <c:pt idx="10084">
                  <c:v>100.1541129</c:v>
                </c:pt>
                <c:pt idx="10085">
                  <c:v>100.16404489999999</c:v>
                </c:pt>
                <c:pt idx="10086">
                  <c:v>100.1739779</c:v>
                </c:pt>
                <c:pt idx="10087">
                  <c:v>100.1839099</c:v>
                </c:pt>
                <c:pt idx="10088">
                  <c:v>100.1938419</c:v>
                </c:pt>
                <c:pt idx="10089">
                  <c:v>100.2037739</c:v>
                </c:pt>
                <c:pt idx="10090">
                  <c:v>100.21370690000001</c:v>
                </c:pt>
                <c:pt idx="10091">
                  <c:v>100.2236389</c:v>
                </c:pt>
                <c:pt idx="10092">
                  <c:v>100.2335709</c:v>
                </c:pt>
                <c:pt idx="10093">
                  <c:v>100.2435029</c:v>
                </c:pt>
                <c:pt idx="10094">
                  <c:v>100.2534359</c:v>
                </c:pt>
                <c:pt idx="10095">
                  <c:v>100.26336790000001</c:v>
                </c:pt>
                <c:pt idx="10096">
                  <c:v>100.2732999</c:v>
                </c:pt>
                <c:pt idx="10097">
                  <c:v>100.2832319</c:v>
                </c:pt>
                <c:pt idx="10098">
                  <c:v>100.29316489999999</c:v>
                </c:pt>
                <c:pt idx="10099">
                  <c:v>100.3030969</c:v>
                </c:pt>
                <c:pt idx="10100">
                  <c:v>100.31302890000001</c:v>
                </c:pt>
                <c:pt idx="10101">
                  <c:v>100.3229609</c:v>
                </c:pt>
                <c:pt idx="10102">
                  <c:v>100.3328939</c:v>
                </c:pt>
                <c:pt idx="10103">
                  <c:v>100.34282589999999</c:v>
                </c:pt>
                <c:pt idx="10104">
                  <c:v>100.3527579</c:v>
                </c:pt>
                <c:pt idx="10105">
                  <c:v>100.36268990000001</c:v>
                </c:pt>
                <c:pt idx="10106">
                  <c:v>100.3726229</c:v>
                </c:pt>
                <c:pt idx="10107">
                  <c:v>100.3825549</c:v>
                </c:pt>
                <c:pt idx="10108">
                  <c:v>100.39248689999999</c:v>
                </c:pt>
                <c:pt idx="10109">
                  <c:v>100.4024189</c:v>
                </c:pt>
                <c:pt idx="10110">
                  <c:v>100.4123519</c:v>
                </c:pt>
                <c:pt idx="10111">
                  <c:v>100.4222839</c:v>
                </c:pt>
                <c:pt idx="10112">
                  <c:v>100.4322159</c:v>
                </c:pt>
                <c:pt idx="10113">
                  <c:v>100.44214789999999</c:v>
                </c:pt>
                <c:pt idx="10114">
                  <c:v>100.4520809</c:v>
                </c:pt>
                <c:pt idx="10115">
                  <c:v>100.4620129</c:v>
                </c:pt>
                <c:pt idx="10116">
                  <c:v>100.4719449</c:v>
                </c:pt>
                <c:pt idx="10117">
                  <c:v>100.4818769</c:v>
                </c:pt>
                <c:pt idx="10118">
                  <c:v>100.49180990000001</c:v>
                </c:pt>
                <c:pt idx="10119">
                  <c:v>100.5017419</c:v>
                </c:pt>
                <c:pt idx="10120">
                  <c:v>100.51167390000001</c:v>
                </c:pt>
                <c:pt idx="10121">
                  <c:v>100.5216059</c:v>
                </c:pt>
                <c:pt idx="10122">
                  <c:v>100.5315389</c:v>
                </c:pt>
                <c:pt idx="10123">
                  <c:v>100.54147089999999</c:v>
                </c:pt>
                <c:pt idx="10124">
                  <c:v>100.5514029</c:v>
                </c:pt>
                <c:pt idx="10125">
                  <c:v>100.56133509999999</c:v>
                </c:pt>
                <c:pt idx="10126">
                  <c:v>100.5712681</c:v>
                </c:pt>
                <c:pt idx="10127">
                  <c:v>100.5812001</c:v>
                </c:pt>
                <c:pt idx="10128">
                  <c:v>100.5911321</c:v>
                </c:pt>
                <c:pt idx="10129">
                  <c:v>100.6010641</c:v>
                </c:pt>
                <c:pt idx="10130">
                  <c:v>100.61099710000001</c:v>
                </c:pt>
                <c:pt idx="10131">
                  <c:v>100.6209291</c:v>
                </c:pt>
                <c:pt idx="10132">
                  <c:v>100.6308611</c:v>
                </c:pt>
                <c:pt idx="10133">
                  <c:v>100.6407931</c:v>
                </c:pt>
                <c:pt idx="10134">
                  <c:v>100.6507261</c:v>
                </c:pt>
                <c:pt idx="10135">
                  <c:v>100.66065810000001</c:v>
                </c:pt>
                <c:pt idx="10136">
                  <c:v>100.6705901</c:v>
                </c:pt>
                <c:pt idx="10137">
                  <c:v>100.6805221</c:v>
                </c:pt>
                <c:pt idx="10138">
                  <c:v>100.69045509999999</c:v>
                </c:pt>
                <c:pt idx="10139">
                  <c:v>100.7003871</c:v>
                </c:pt>
                <c:pt idx="10140">
                  <c:v>100.71031910000001</c:v>
                </c:pt>
                <c:pt idx="10141">
                  <c:v>100.7202511</c:v>
                </c:pt>
                <c:pt idx="10142">
                  <c:v>100.7301841</c:v>
                </c:pt>
                <c:pt idx="10143">
                  <c:v>100.74011609999999</c:v>
                </c:pt>
                <c:pt idx="10144">
                  <c:v>100.7500481</c:v>
                </c:pt>
                <c:pt idx="10145">
                  <c:v>100.75998010000001</c:v>
                </c:pt>
                <c:pt idx="10146">
                  <c:v>100.7699131</c:v>
                </c:pt>
                <c:pt idx="10147">
                  <c:v>100.7798451</c:v>
                </c:pt>
                <c:pt idx="10148">
                  <c:v>100.78977709999999</c:v>
                </c:pt>
                <c:pt idx="10149">
                  <c:v>100.7997091</c:v>
                </c:pt>
                <c:pt idx="10150">
                  <c:v>100.8096421</c:v>
                </c:pt>
                <c:pt idx="10151">
                  <c:v>100.8195741</c:v>
                </c:pt>
                <c:pt idx="10152">
                  <c:v>100.8295061</c:v>
                </c:pt>
                <c:pt idx="10153">
                  <c:v>100.8394381</c:v>
                </c:pt>
                <c:pt idx="10154">
                  <c:v>100.8493711</c:v>
                </c:pt>
                <c:pt idx="10155">
                  <c:v>100.85930310000001</c:v>
                </c:pt>
                <c:pt idx="10156">
                  <c:v>100.8692351</c:v>
                </c:pt>
                <c:pt idx="10157">
                  <c:v>100.8791671</c:v>
                </c:pt>
                <c:pt idx="10158">
                  <c:v>100.88910009999999</c:v>
                </c:pt>
                <c:pt idx="10159">
                  <c:v>100.8990321</c:v>
                </c:pt>
                <c:pt idx="10160">
                  <c:v>100.90896410000001</c:v>
                </c:pt>
                <c:pt idx="10161">
                  <c:v>100.9188961</c:v>
                </c:pt>
                <c:pt idx="10162">
                  <c:v>100.9288291</c:v>
                </c:pt>
                <c:pt idx="10163">
                  <c:v>100.93876109999999</c:v>
                </c:pt>
                <c:pt idx="10164">
                  <c:v>100.9486931</c:v>
                </c:pt>
                <c:pt idx="10165">
                  <c:v>100.95862510000001</c:v>
                </c:pt>
                <c:pt idx="10166">
                  <c:v>100.9685581</c:v>
                </c:pt>
                <c:pt idx="10167">
                  <c:v>100.9784901</c:v>
                </c:pt>
                <c:pt idx="10168">
                  <c:v>100.98842209999999</c:v>
                </c:pt>
                <c:pt idx="10169">
                  <c:v>100.9983541</c:v>
                </c:pt>
                <c:pt idx="10170">
                  <c:v>101.0082871</c:v>
                </c:pt>
                <c:pt idx="10171">
                  <c:v>101.0182191</c:v>
                </c:pt>
                <c:pt idx="10172">
                  <c:v>101.0281511</c:v>
                </c:pt>
                <c:pt idx="10173">
                  <c:v>101.03808309999999</c:v>
                </c:pt>
                <c:pt idx="10174">
                  <c:v>101.0480161</c:v>
                </c:pt>
                <c:pt idx="10175">
                  <c:v>101.0579481</c:v>
                </c:pt>
                <c:pt idx="10176">
                  <c:v>101.0678801</c:v>
                </c:pt>
                <c:pt idx="10177">
                  <c:v>101.0778121</c:v>
                </c:pt>
                <c:pt idx="10178">
                  <c:v>101.08774510000001</c:v>
                </c:pt>
                <c:pt idx="10179">
                  <c:v>101.0976771</c:v>
                </c:pt>
                <c:pt idx="10180">
                  <c:v>101.1076091</c:v>
                </c:pt>
                <c:pt idx="10181">
                  <c:v>101.1175411</c:v>
                </c:pt>
                <c:pt idx="10182">
                  <c:v>101.1274741</c:v>
                </c:pt>
                <c:pt idx="10183">
                  <c:v>101.13740610000001</c:v>
                </c:pt>
                <c:pt idx="10184">
                  <c:v>101.1473381</c:v>
                </c:pt>
                <c:pt idx="10185">
                  <c:v>101.1572711</c:v>
                </c:pt>
                <c:pt idx="10186">
                  <c:v>101.16720309999999</c:v>
                </c:pt>
                <c:pt idx="10187">
                  <c:v>101.1771351</c:v>
                </c:pt>
                <c:pt idx="10188">
                  <c:v>101.18706709999999</c:v>
                </c:pt>
                <c:pt idx="10189">
                  <c:v>101.1970001</c:v>
                </c:pt>
                <c:pt idx="10190">
                  <c:v>101.2069321</c:v>
                </c:pt>
                <c:pt idx="10191">
                  <c:v>101.2168641</c:v>
                </c:pt>
                <c:pt idx="10192">
                  <c:v>101.2267961</c:v>
                </c:pt>
                <c:pt idx="10193">
                  <c:v>101.23672910000001</c:v>
                </c:pt>
                <c:pt idx="10194">
                  <c:v>101.2466611</c:v>
                </c:pt>
                <c:pt idx="10195">
                  <c:v>101.2565931</c:v>
                </c:pt>
                <c:pt idx="10196">
                  <c:v>101.2665251</c:v>
                </c:pt>
                <c:pt idx="10197">
                  <c:v>101.2764581</c:v>
                </c:pt>
                <c:pt idx="10198">
                  <c:v>101.28639010000001</c:v>
                </c:pt>
                <c:pt idx="10199">
                  <c:v>101.2963221</c:v>
                </c:pt>
                <c:pt idx="10200">
                  <c:v>101.3062541</c:v>
                </c:pt>
                <c:pt idx="10201">
                  <c:v>101.31618709999999</c:v>
                </c:pt>
                <c:pt idx="10202">
                  <c:v>101.3261191</c:v>
                </c:pt>
                <c:pt idx="10203">
                  <c:v>101.33605110000001</c:v>
                </c:pt>
                <c:pt idx="10204">
                  <c:v>101.3459831</c:v>
                </c:pt>
                <c:pt idx="10205">
                  <c:v>101.3559161</c:v>
                </c:pt>
                <c:pt idx="10206">
                  <c:v>101.36584809999999</c:v>
                </c:pt>
                <c:pt idx="10207">
                  <c:v>101.3757801</c:v>
                </c:pt>
                <c:pt idx="10208">
                  <c:v>101.3857131</c:v>
                </c:pt>
                <c:pt idx="10209">
                  <c:v>101.3956451</c:v>
                </c:pt>
                <c:pt idx="10210">
                  <c:v>101.4055771</c:v>
                </c:pt>
                <c:pt idx="10211">
                  <c:v>101.41550909999999</c:v>
                </c:pt>
                <c:pt idx="10212">
                  <c:v>101.4254421</c:v>
                </c:pt>
                <c:pt idx="10213">
                  <c:v>101.4353741</c:v>
                </c:pt>
                <c:pt idx="10214">
                  <c:v>101.4453061</c:v>
                </c:pt>
                <c:pt idx="10215">
                  <c:v>101.4552381</c:v>
                </c:pt>
                <c:pt idx="10216">
                  <c:v>101.46517110000001</c:v>
                </c:pt>
                <c:pt idx="10217">
                  <c:v>101.4751031</c:v>
                </c:pt>
                <c:pt idx="10218">
                  <c:v>101.4850351</c:v>
                </c:pt>
                <c:pt idx="10219">
                  <c:v>101.4949671</c:v>
                </c:pt>
                <c:pt idx="10220">
                  <c:v>101.5049001</c:v>
                </c:pt>
                <c:pt idx="10221">
                  <c:v>101.51483210000001</c:v>
                </c:pt>
                <c:pt idx="10222">
                  <c:v>101.5247641</c:v>
                </c:pt>
                <c:pt idx="10223">
                  <c:v>101.53469610000001</c:v>
                </c:pt>
                <c:pt idx="10224">
                  <c:v>101.54462909999999</c:v>
                </c:pt>
                <c:pt idx="10225">
                  <c:v>101.5545611</c:v>
                </c:pt>
                <c:pt idx="10226">
                  <c:v>101.564492</c:v>
                </c:pt>
                <c:pt idx="10227">
                  <c:v>101.57442399999999</c:v>
                </c:pt>
                <c:pt idx="10228">
                  <c:v>101.584357</c:v>
                </c:pt>
                <c:pt idx="10229">
                  <c:v>101.594289</c:v>
                </c:pt>
                <c:pt idx="10230">
                  <c:v>101.604221</c:v>
                </c:pt>
                <c:pt idx="10231">
                  <c:v>101.614154</c:v>
                </c:pt>
                <c:pt idx="10232">
                  <c:v>101.62408600000001</c:v>
                </c:pt>
                <c:pt idx="10233">
                  <c:v>101.634018</c:v>
                </c:pt>
                <c:pt idx="10234">
                  <c:v>101.64395</c:v>
                </c:pt>
                <c:pt idx="10235">
                  <c:v>101.65388299999999</c:v>
                </c:pt>
                <c:pt idx="10236">
                  <c:v>101.663815</c:v>
                </c:pt>
                <c:pt idx="10237">
                  <c:v>101.67374700000001</c:v>
                </c:pt>
                <c:pt idx="10238">
                  <c:v>101.683679</c:v>
                </c:pt>
                <c:pt idx="10239">
                  <c:v>101.693612</c:v>
                </c:pt>
                <c:pt idx="10240">
                  <c:v>101.70354399999999</c:v>
                </c:pt>
                <c:pt idx="10241">
                  <c:v>101.713476</c:v>
                </c:pt>
                <c:pt idx="10242">
                  <c:v>101.72340800000001</c:v>
                </c:pt>
                <c:pt idx="10243">
                  <c:v>101.733341</c:v>
                </c:pt>
                <c:pt idx="10244">
                  <c:v>101.743273</c:v>
                </c:pt>
                <c:pt idx="10245">
                  <c:v>101.75320499999999</c:v>
                </c:pt>
                <c:pt idx="10246">
                  <c:v>101.763137</c:v>
                </c:pt>
                <c:pt idx="10247">
                  <c:v>101.77307</c:v>
                </c:pt>
                <c:pt idx="10248">
                  <c:v>101.783002</c:v>
                </c:pt>
                <c:pt idx="10249">
                  <c:v>101.792934</c:v>
                </c:pt>
                <c:pt idx="10250">
                  <c:v>101.80286700000001</c:v>
                </c:pt>
                <c:pt idx="10251">
                  <c:v>101.812799</c:v>
                </c:pt>
                <c:pt idx="10252">
                  <c:v>101.822731</c:v>
                </c:pt>
                <c:pt idx="10253">
                  <c:v>101.832663</c:v>
                </c:pt>
                <c:pt idx="10254">
                  <c:v>101.842596</c:v>
                </c:pt>
                <c:pt idx="10255">
                  <c:v>101.85252800000001</c:v>
                </c:pt>
                <c:pt idx="10256">
                  <c:v>101.86246</c:v>
                </c:pt>
                <c:pt idx="10257">
                  <c:v>101.872392</c:v>
                </c:pt>
                <c:pt idx="10258">
                  <c:v>101.88232499999999</c:v>
                </c:pt>
                <c:pt idx="10259">
                  <c:v>101.892257</c:v>
                </c:pt>
                <c:pt idx="10260">
                  <c:v>101.90218900000001</c:v>
                </c:pt>
                <c:pt idx="10261">
                  <c:v>101.912122</c:v>
                </c:pt>
                <c:pt idx="10262">
                  <c:v>101.922054</c:v>
                </c:pt>
                <c:pt idx="10263">
                  <c:v>101.93198599999999</c:v>
                </c:pt>
                <c:pt idx="10264">
                  <c:v>101.941918</c:v>
                </c:pt>
                <c:pt idx="10265">
                  <c:v>101.951851</c:v>
                </c:pt>
                <c:pt idx="10266">
                  <c:v>101.961783</c:v>
                </c:pt>
                <c:pt idx="10267">
                  <c:v>101.971715</c:v>
                </c:pt>
                <c:pt idx="10268">
                  <c:v>101.981647</c:v>
                </c:pt>
                <c:pt idx="10269">
                  <c:v>101.99158</c:v>
                </c:pt>
                <c:pt idx="10270">
                  <c:v>102.00151200000001</c:v>
                </c:pt>
                <c:pt idx="10271">
                  <c:v>102.011444</c:v>
                </c:pt>
                <c:pt idx="10272">
                  <c:v>102.021376</c:v>
                </c:pt>
                <c:pt idx="10273">
                  <c:v>102.03130899999999</c:v>
                </c:pt>
                <c:pt idx="10274">
                  <c:v>102.041241</c:v>
                </c:pt>
                <c:pt idx="10275">
                  <c:v>102.05117300000001</c:v>
                </c:pt>
                <c:pt idx="10276">
                  <c:v>102.061106</c:v>
                </c:pt>
                <c:pt idx="10277">
                  <c:v>102.071038</c:v>
                </c:pt>
                <c:pt idx="10278">
                  <c:v>102.08096999999999</c:v>
                </c:pt>
                <c:pt idx="10279">
                  <c:v>102.090902</c:v>
                </c:pt>
                <c:pt idx="10280">
                  <c:v>102.100835</c:v>
                </c:pt>
                <c:pt idx="10281">
                  <c:v>102.110767</c:v>
                </c:pt>
                <c:pt idx="10282">
                  <c:v>102.120699</c:v>
                </c:pt>
                <c:pt idx="10283">
                  <c:v>102.13063099999999</c:v>
                </c:pt>
                <c:pt idx="10284">
                  <c:v>102.140564</c:v>
                </c:pt>
                <c:pt idx="10285">
                  <c:v>102.150496</c:v>
                </c:pt>
                <c:pt idx="10286">
                  <c:v>102.160428</c:v>
                </c:pt>
                <c:pt idx="10287">
                  <c:v>102.170361</c:v>
                </c:pt>
                <c:pt idx="10288">
                  <c:v>102.18029300000001</c:v>
                </c:pt>
                <c:pt idx="10289">
                  <c:v>102.190225</c:v>
                </c:pt>
                <c:pt idx="10290">
                  <c:v>102.200157</c:v>
                </c:pt>
                <c:pt idx="10291">
                  <c:v>102.21008999999999</c:v>
                </c:pt>
                <c:pt idx="10292">
                  <c:v>102.220022</c:v>
                </c:pt>
                <c:pt idx="10293">
                  <c:v>102.22995400000001</c:v>
                </c:pt>
                <c:pt idx="10294">
                  <c:v>102.239886</c:v>
                </c:pt>
                <c:pt idx="10295">
                  <c:v>102.249819</c:v>
                </c:pt>
                <c:pt idx="10296">
                  <c:v>102.25975099999999</c:v>
                </c:pt>
                <c:pt idx="10297">
                  <c:v>102.269683</c:v>
                </c:pt>
                <c:pt idx="10298">
                  <c:v>102.279616</c:v>
                </c:pt>
                <c:pt idx="10299">
                  <c:v>102.289548</c:v>
                </c:pt>
                <c:pt idx="10300">
                  <c:v>102.29948</c:v>
                </c:pt>
                <c:pt idx="10301">
                  <c:v>102.30941199999999</c:v>
                </c:pt>
                <c:pt idx="10302">
                  <c:v>102.319345</c:v>
                </c:pt>
                <c:pt idx="10303">
                  <c:v>102.329277</c:v>
                </c:pt>
                <c:pt idx="10304">
                  <c:v>102.339209</c:v>
                </c:pt>
                <c:pt idx="10305">
                  <c:v>102.349141</c:v>
                </c:pt>
                <c:pt idx="10306">
                  <c:v>102.35907400000001</c:v>
                </c:pt>
                <c:pt idx="10307">
                  <c:v>102.369006</c:v>
                </c:pt>
                <c:pt idx="10308">
                  <c:v>102.37893800000001</c:v>
                </c:pt>
                <c:pt idx="10309">
                  <c:v>102.38887099999999</c:v>
                </c:pt>
                <c:pt idx="10310">
                  <c:v>102.398803</c:v>
                </c:pt>
                <c:pt idx="10311">
                  <c:v>102.40873499999999</c:v>
                </c:pt>
                <c:pt idx="10312">
                  <c:v>102.418667</c:v>
                </c:pt>
                <c:pt idx="10313">
                  <c:v>102.4286</c:v>
                </c:pt>
                <c:pt idx="10314">
                  <c:v>102.438532</c:v>
                </c:pt>
                <c:pt idx="10315">
                  <c:v>102.448464</c:v>
                </c:pt>
                <c:pt idx="10316">
                  <c:v>102.45839599999999</c:v>
                </c:pt>
                <c:pt idx="10317">
                  <c:v>102.468329</c:v>
                </c:pt>
                <c:pt idx="10318">
                  <c:v>102.478261</c:v>
                </c:pt>
                <c:pt idx="10319">
                  <c:v>102.488193</c:v>
                </c:pt>
                <c:pt idx="10320">
                  <c:v>102.498126</c:v>
                </c:pt>
                <c:pt idx="10321">
                  <c:v>102.50805800000001</c:v>
                </c:pt>
                <c:pt idx="10322">
                  <c:v>102.51799</c:v>
                </c:pt>
                <c:pt idx="10323">
                  <c:v>102.527922</c:v>
                </c:pt>
                <c:pt idx="10324">
                  <c:v>102.53785499999999</c:v>
                </c:pt>
                <c:pt idx="10325">
                  <c:v>102.547787</c:v>
                </c:pt>
                <c:pt idx="10326">
                  <c:v>102.55772039999999</c:v>
                </c:pt>
                <c:pt idx="10327">
                  <c:v>102.5676534</c:v>
                </c:pt>
                <c:pt idx="10328">
                  <c:v>102.5775854</c:v>
                </c:pt>
                <c:pt idx="10329">
                  <c:v>102.5875174</c:v>
                </c:pt>
                <c:pt idx="10330">
                  <c:v>102.5974494</c:v>
                </c:pt>
                <c:pt idx="10331">
                  <c:v>102.60738240000001</c:v>
                </c:pt>
                <c:pt idx="10332">
                  <c:v>102.6173144</c:v>
                </c:pt>
                <c:pt idx="10333">
                  <c:v>102.6272464</c:v>
                </c:pt>
                <c:pt idx="10334">
                  <c:v>102.6371784</c:v>
                </c:pt>
                <c:pt idx="10335">
                  <c:v>102.6471114</c:v>
                </c:pt>
                <c:pt idx="10336">
                  <c:v>102.65704340000001</c:v>
                </c:pt>
                <c:pt idx="10337">
                  <c:v>102.6669754</c:v>
                </c:pt>
                <c:pt idx="10338">
                  <c:v>102.6769084</c:v>
                </c:pt>
                <c:pt idx="10339">
                  <c:v>102.68684039999999</c:v>
                </c:pt>
                <c:pt idx="10340">
                  <c:v>102.6967724</c:v>
                </c:pt>
                <c:pt idx="10341">
                  <c:v>102.70670440000001</c:v>
                </c:pt>
                <c:pt idx="10342">
                  <c:v>102.7166374</c:v>
                </c:pt>
                <c:pt idx="10343">
                  <c:v>102.7265694</c:v>
                </c:pt>
                <c:pt idx="10344">
                  <c:v>102.73650139999999</c:v>
                </c:pt>
                <c:pt idx="10345">
                  <c:v>102.7464344</c:v>
                </c:pt>
                <c:pt idx="10346">
                  <c:v>102.7563664</c:v>
                </c:pt>
                <c:pt idx="10347">
                  <c:v>102.7662984</c:v>
                </c:pt>
                <c:pt idx="10348">
                  <c:v>102.7762304</c:v>
                </c:pt>
                <c:pt idx="10349">
                  <c:v>102.78616340000001</c:v>
                </c:pt>
                <c:pt idx="10350">
                  <c:v>102.7960954</c:v>
                </c:pt>
                <c:pt idx="10351">
                  <c:v>102.8060274</c:v>
                </c:pt>
                <c:pt idx="10352">
                  <c:v>102.8159594</c:v>
                </c:pt>
                <c:pt idx="10353">
                  <c:v>102.8258924</c:v>
                </c:pt>
                <c:pt idx="10354">
                  <c:v>102.83582440000001</c:v>
                </c:pt>
                <c:pt idx="10355">
                  <c:v>102.8457564</c:v>
                </c:pt>
                <c:pt idx="10356">
                  <c:v>102.8556894</c:v>
                </c:pt>
                <c:pt idx="10357">
                  <c:v>102.86562139999999</c:v>
                </c:pt>
                <c:pt idx="10358">
                  <c:v>102.8755534</c:v>
                </c:pt>
                <c:pt idx="10359">
                  <c:v>102.88548539999999</c:v>
                </c:pt>
                <c:pt idx="10360">
                  <c:v>102.8954184</c:v>
                </c:pt>
                <c:pt idx="10361">
                  <c:v>102.9053504</c:v>
                </c:pt>
                <c:pt idx="10362">
                  <c:v>102.9152824</c:v>
                </c:pt>
                <c:pt idx="10363">
                  <c:v>102.9252154</c:v>
                </c:pt>
                <c:pt idx="10364">
                  <c:v>102.93514740000001</c:v>
                </c:pt>
                <c:pt idx="10365">
                  <c:v>102.9450794</c:v>
                </c:pt>
                <c:pt idx="10366">
                  <c:v>102.9550114</c:v>
                </c:pt>
                <c:pt idx="10367">
                  <c:v>102.96494439999999</c:v>
                </c:pt>
                <c:pt idx="10368">
                  <c:v>102.9748764</c:v>
                </c:pt>
                <c:pt idx="10369">
                  <c:v>102.98480840000001</c:v>
                </c:pt>
                <c:pt idx="10370">
                  <c:v>102.9947414</c:v>
                </c:pt>
                <c:pt idx="10371">
                  <c:v>103.0046734</c:v>
                </c:pt>
                <c:pt idx="10372">
                  <c:v>103.01460539999999</c:v>
                </c:pt>
                <c:pt idx="10373">
                  <c:v>103.0245374</c:v>
                </c:pt>
                <c:pt idx="10374">
                  <c:v>103.0344704</c:v>
                </c:pt>
                <c:pt idx="10375">
                  <c:v>103.0444024</c:v>
                </c:pt>
                <c:pt idx="10376">
                  <c:v>103.0543344</c:v>
                </c:pt>
                <c:pt idx="10377">
                  <c:v>103.06426740000001</c:v>
                </c:pt>
                <c:pt idx="10378">
                  <c:v>103.0741994</c:v>
                </c:pt>
                <c:pt idx="10379">
                  <c:v>103.0841314</c:v>
                </c:pt>
                <c:pt idx="10380">
                  <c:v>103.0940634</c:v>
                </c:pt>
                <c:pt idx="10381">
                  <c:v>103.1039964</c:v>
                </c:pt>
                <c:pt idx="10382">
                  <c:v>103.11392840000001</c:v>
                </c:pt>
                <c:pt idx="10383">
                  <c:v>103.1238604</c:v>
                </c:pt>
                <c:pt idx="10384">
                  <c:v>103.1337934</c:v>
                </c:pt>
                <c:pt idx="10385">
                  <c:v>103.14372539999999</c:v>
                </c:pt>
                <c:pt idx="10386">
                  <c:v>103.1536574</c:v>
                </c:pt>
                <c:pt idx="10387">
                  <c:v>103.16358940000001</c:v>
                </c:pt>
                <c:pt idx="10388">
                  <c:v>103.1735224</c:v>
                </c:pt>
                <c:pt idx="10389">
                  <c:v>103.1834544</c:v>
                </c:pt>
                <c:pt idx="10390">
                  <c:v>103.19338639999999</c:v>
                </c:pt>
                <c:pt idx="10391">
                  <c:v>103.2033194</c:v>
                </c:pt>
                <c:pt idx="10392">
                  <c:v>103.2132514</c:v>
                </c:pt>
                <c:pt idx="10393">
                  <c:v>103.2231834</c:v>
                </c:pt>
                <c:pt idx="10394">
                  <c:v>103.2331154</c:v>
                </c:pt>
                <c:pt idx="10395">
                  <c:v>103.24304840000001</c:v>
                </c:pt>
                <c:pt idx="10396">
                  <c:v>103.2529804</c:v>
                </c:pt>
                <c:pt idx="10397">
                  <c:v>103.2629124</c:v>
                </c:pt>
                <c:pt idx="10398">
                  <c:v>103.27284539999999</c:v>
                </c:pt>
                <c:pt idx="10399">
                  <c:v>103.2827774</c:v>
                </c:pt>
                <c:pt idx="10400">
                  <c:v>103.29270940000001</c:v>
                </c:pt>
                <c:pt idx="10401">
                  <c:v>103.3026414</c:v>
                </c:pt>
                <c:pt idx="10402">
                  <c:v>103.3125744</c:v>
                </c:pt>
                <c:pt idx="10403">
                  <c:v>103.32250639999999</c:v>
                </c:pt>
                <c:pt idx="10404">
                  <c:v>103.3324384</c:v>
                </c:pt>
                <c:pt idx="10405">
                  <c:v>103.3423714</c:v>
                </c:pt>
                <c:pt idx="10406">
                  <c:v>103.3523034</c:v>
                </c:pt>
                <c:pt idx="10407">
                  <c:v>103.3622354</c:v>
                </c:pt>
                <c:pt idx="10408">
                  <c:v>103.3721674</c:v>
                </c:pt>
                <c:pt idx="10409">
                  <c:v>103.3821004</c:v>
                </c:pt>
                <c:pt idx="10410">
                  <c:v>103.39203240000001</c:v>
                </c:pt>
                <c:pt idx="10411">
                  <c:v>103.4019644</c:v>
                </c:pt>
                <c:pt idx="10412">
                  <c:v>103.4118974</c:v>
                </c:pt>
                <c:pt idx="10413">
                  <c:v>103.42182939999999</c:v>
                </c:pt>
                <c:pt idx="10414">
                  <c:v>103.4317614</c:v>
                </c:pt>
                <c:pt idx="10415">
                  <c:v>103.44169340000001</c:v>
                </c:pt>
                <c:pt idx="10416">
                  <c:v>103.45162639999999</c:v>
                </c:pt>
                <c:pt idx="10417">
                  <c:v>103.4615584</c:v>
                </c:pt>
                <c:pt idx="10418">
                  <c:v>103.47149039999999</c:v>
                </c:pt>
                <c:pt idx="10419">
                  <c:v>103.4814234</c:v>
                </c:pt>
                <c:pt idx="10420">
                  <c:v>103.4913554</c:v>
                </c:pt>
                <c:pt idx="10421">
                  <c:v>103.5012874</c:v>
                </c:pt>
                <c:pt idx="10422">
                  <c:v>103.5112194</c:v>
                </c:pt>
                <c:pt idx="10423">
                  <c:v>103.52115240000001</c:v>
                </c:pt>
                <c:pt idx="10424">
                  <c:v>103.5310844</c:v>
                </c:pt>
                <c:pt idx="10425">
                  <c:v>103.5410164</c:v>
                </c:pt>
                <c:pt idx="10426">
                  <c:v>103.55094939999999</c:v>
                </c:pt>
                <c:pt idx="10427">
                  <c:v>103.56088080000001</c:v>
                </c:pt>
                <c:pt idx="10428">
                  <c:v>103.5708128</c:v>
                </c:pt>
                <c:pt idx="10429">
                  <c:v>103.58074480000001</c:v>
                </c:pt>
                <c:pt idx="10430">
                  <c:v>103.59067779999999</c:v>
                </c:pt>
                <c:pt idx="10431">
                  <c:v>103.6006098</c:v>
                </c:pt>
                <c:pt idx="10432">
                  <c:v>103.61054179999999</c:v>
                </c:pt>
                <c:pt idx="10433">
                  <c:v>103.6204748</c:v>
                </c:pt>
                <c:pt idx="10434">
                  <c:v>103.6304068</c:v>
                </c:pt>
                <c:pt idx="10435">
                  <c:v>103.64033879999999</c:v>
                </c:pt>
                <c:pt idx="10436">
                  <c:v>103.6502708</c:v>
                </c:pt>
                <c:pt idx="10437">
                  <c:v>103.66020380000001</c:v>
                </c:pt>
                <c:pt idx="10438">
                  <c:v>103.6701358</c:v>
                </c:pt>
                <c:pt idx="10439">
                  <c:v>103.6800678</c:v>
                </c:pt>
                <c:pt idx="10440">
                  <c:v>103.69000080000001</c:v>
                </c:pt>
                <c:pt idx="10441">
                  <c:v>103.6999328</c:v>
                </c:pt>
                <c:pt idx="10442">
                  <c:v>103.70986480000001</c:v>
                </c:pt>
                <c:pt idx="10443">
                  <c:v>103.7197968</c:v>
                </c:pt>
                <c:pt idx="10444">
                  <c:v>103.7297298</c:v>
                </c:pt>
                <c:pt idx="10445">
                  <c:v>103.73966179999999</c:v>
                </c:pt>
                <c:pt idx="10446">
                  <c:v>103.7495938</c:v>
                </c:pt>
                <c:pt idx="10447">
                  <c:v>103.7595268</c:v>
                </c:pt>
                <c:pt idx="10448">
                  <c:v>103.7694588</c:v>
                </c:pt>
                <c:pt idx="10449">
                  <c:v>103.7793908</c:v>
                </c:pt>
                <c:pt idx="10450">
                  <c:v>103.78932380000001</c:v>
                </c:pt>
                <c:pt idx="10451">
                  <c:v>103.7992558</c:v>
                </c:pt>
                <c:pt idx="10452">
                  <c:v>103.8091878</c:v>
                </c:pt>
                <c:pt idx="10453">
                  <c:v>103.8191198</c:v>
                </c:pt>
                <c:pt idx="10454">
                  <c:v>103.8290528</c:v>
                </c:pt>
                <c:pt idx="10455">
                  <c:v>103.83898480000001</c:v>
                </c:pt>
                <c:pt idx="10456">
                  <c:v>103.8489168</c:v>
                </c:pt>
                <c:pt idx="10457">
                  <c:v>103.8588498</c:v>
                </c:pt>
                <c:pt idx="10458">
                  <c:v>103.86878179999999</c:v>
                </c:pt>
                <c:pt idx="10459">
                  <c:v>103.8787138</c:v>
                </c:pt>
                <c:pt idx="10460">
                  <c:v>103.88864580000001</c:v>
                </c:pt>
                <c:pt idx="10461">
                  <c:v>103.8985788</c:v>
                </c:pt>
                <c:pt idx="10462">
                  <c:v>103.9085108</c:v>
                </c:pt>
                <c:pt idx="10463">
                  <c:v>103.91844279999999</c:v>
                </c:pt>
                <c:pt idx="10464">
                  <c:v>103.9283758</c:v>
                </c:pt>
                <c:pt idx="10465">
                  <c:v>103.9383078</c:v>
                </c:pt>
                <c:pt idx="10466">
                  <c:v>103.9482398</c:v>
                </c:pt>
                <c:pt idx="10467">
                  <c:v>103.9581718</c:v>
                </c:pt>
                <c:pt idx="10468">
                  <c:v>103.96810480000001</c:v>
                </c:pt>
                <c:pt idx="10469">
                  <c:v>103.9780368</c:v>
                </c:pt>
                <c:pt idx="10470">
                  <c:v>103.9879688</c:v>
                </c:pt>
                <c:pt idx="10471">
                  <c:v>103.99790179999999</c:v>
                </c:pt>
                <c:pt idx="10472">
                  <c:v>104.0078338</c:v>
                </c:pt>
                <c:pt idx="10473">
                  <c:v>104.01776580000001</c:v>
                </c:pt>
                <c:pt idx="10474">
                  <c:v>104.0276978</c:v>
                </c:pt>
                <c:pt idx="10475">
                  <c:v>104.0376308</c:v>
                </c:pt>
                <c:pt idx="10476">
                  <c:v>104.04756279999999</c:v>
                </c:pt>
                <c:pt idx="10477">
                  <c:v>104.0574948</c:v>
                </c:pt>
                <c:pt idx="10478">
                  <c:v>104.0674278</c:v>
                </c:pt>
                <c:pt idx="10479">
                  <c:v>104.0773598</c:v>
                </c:pt>
                <c:pt idx="10480">
                  <c:v>104.0872918</c:v>
                </c:pt>
                <c:pt idx="10481">
                  <c:v>104.09722480000001</c:v>
                </c:pt>
                <c:pt idx="10482">
                  <c:v>104.1071568</c:v>
                </c:pt>
                <c:pt idx="10483">
                  <c:v>104.1170888</c:v>
                </c:pt>
                <c:pt idx="10484">
                  <c:v>104.1270208</c:v>
                </c:pt>
                <c:pt idx="10485">
                  <c:v>104.1369538</c:v>
                </c:pt>
                <c:pt idx="10486">
                  <c:v>104.14688580000001</c:v>
                </c:pt>
                <c:pt idx="10487">
                  <c:v>104.1568178</c:v>
                </c:pt>
                <c:pt idx="10488">
                  <c:v>104.1667508</c:v>
                </c:pt>
                <c:pt idx="10489">
                  <c:v>104.17668279999999</c:v>
                </c:pt>
                <c:pt idx="10490">
                  <c:v>104.1866148</c:v>
                </c:pt>
                <c:pt idx="10491">
                  <c:v>104.19654679999999</c:v>
                </c:pt>
                <c:pt idx="10492">
                  <c:v>104.2064798</c:v>
                </c:pt>
                <c:pt idx="10493">
                  <c:v>104.2164118</c:v>
                </c:pt>
                <c:pt idx="10494">
                  <c:v>104.2263438</c:v>
                </c:pt>
                <c:pt idx="10495">
                  <c:v>104.2362768</c:v>
                </c:pt>
                <c:pt idx="10496">
                  <c:v>104.24620880000001</c:v>
                </c:pt>
                <c:pt idx="10497">
                  <c:v>104.2561408</c:v>
                </c:pt>
                <c:pt idx="10498">
                  <c:v>104.2660728</c:v>
                </c:pt>
                <c:pt idx="10499">
                  <c:v>104.27600579999999</c:v>
                </c:pt>
                <c:pt idx="10500">
                  <c:v>104.2859378</c:v>
                </c:pt>
                <c:pt idx="10501">
                  <c:v>104.29586980000001</c:v>
                </c:pt>
                <c:pt idx="10502">
                  <c:v>104.3058028</c:v>
                </c:pt>
                <c:pt idx="10503">
                  <c:v>104.3157348</c:v>
                </c:pt>
                <c:pt idx="10504">
                  <c:v>104.32566679999999</c:v>
                </c:pt>
                <c:pt idx="10505">
                  <c:v>104.3355998</c:v>
                </c:pt>
                <c:pt idx="10506">
                  <c:v>104.3455318</c:v>
                </c:pt>
                <c:pt idx="10507">
                  <c:v>104.3554638</c:v>
                </c:pt>
                <c:pt idx="10508">
                  <c:v>104.3653958</c:v>
                </c:pt>
                <c:pt idx="10509">
                  <c:v>104.37532880000001</c:v>
                </c:pt>
                <c:pt idx="10510">
                  <c:v>104.3852608</c:v>
                </c:pt>
                <c:pt idx="10511">
                  <c:v>104.3951928</c:v>
                </c:pt>
                <c:pt idx="10512">
                  <c:v>104.40512579999999</c:v>
                </c:pt>
                <c:pt idx="10513">
                  <c:v>104.4150578</c:v>
                </c:pt>
                <c:pt idx="10514">
                  <c:v>104.42498980000001</c:v>
                </c:pt>
                <c:pt idx="10515">
                  <c:v>104.4349218</c:v>
                </c:pt>
                <c:pt idx="10516">
                  <c:v>104.4448548</c:v>
                </c:pt>
                <c:pt idx="10517">
                  <c:v>104.45478679999999</c:v>
                </c:pt>
                <c:pt idx="10518">
                  <c:v>104.4647188</c:v>
                </c:pt>
                <c:pt idx="10519">
                  <c:v>104.4746518</c:v>
                </c:pt>
                <c:pt idx="10520">
                  <c:v>104.4845838</c:v>
                </c:pt>
                <c:pt idx="10521">
                  <c:v>104.4945158</c:v>
                </c:pt>
                <c:pt idx="10522">
                  <c:v>104.50444880000001</c:v>
                </c:pt>
                <c:pt idx="10523">
                  <c:v>104.5143808</c:v>
                </c:pt>
                <c:pt idx="10524">
                  <c:v>104.5243128</c:v>
                </c:pt>
                <c:pt idx="10525">
                  <c:v>104.5342448</c:v>
                </c:pt>
                <c:pt idx="10526">
                  <c:v>104.5441778</c:v>
                </c:pt>
                <c:pt idx="10527">
                  <c:v>104.55410980000001</c:v>
                </c:pt>
                <c:pt idx="10528">
                  <c:v>104.5640415</c:v>
                </c:pt>
                <c:pt idx="10529">
                  <c:v>104.57397450000001</c:v>
                </c:pt>
                <c:pt idx="10530">
                  <c:v>104.5839065</c:v>
                </c:pt>
                <c:pt idx="10531">
                  <c:v>104.5938385</c:v>
                </c:pt>
                <c:pt idx="10532">
                  <c:v>104.6037705</c:v>
                </c:pt>
                <c:pt idx="10533">
                  <c:v>104.6137035</c:v>
                </c:pt>
                <c:pt idx="10534">
                  <c:v>104.62363550000001</c:v>
                </c:pt>
                <c:pt idx="10535">
                  <c:v>104.6335675</c:v>
                </c:pt>
                <c:pt idx="10536">
                  <c:v>104.6435005</c:v>
                </c:pt>
                <c:pt idx="10537">
                  <c:v>104.65343249999999</c:v>
                </c:pt>
                <c:pt idx="10538">
                  <c:v>104.6633645</c:v>
                </c:pt>
                <c:pt idx="10539">
                  <c:v>104.6732975</c:v>
                </c:pt>
                <c:pt idx="10540">
                  <c:v>104.6832295</c:v>
                </c:pt>
                <c:pt idx="10541">
                  <c:v>104.6931615</c:v>
                </c:pt>
                <c:pt idx="10542">
                  <c:v>104.70309349999999</c:v>
                </c:pt>
                <c:pt idx="10543">
                  <c:v>104.7130265</c:v>
                </c:pt>
                <c:pt idx="10544">
                  <c:v>104.7229585</c:v>
                </c:pt>
                <c:pt idx="10545">
                  <c:v>104.7328905</c:v>
                </c:pt>
                <c:pt idx="10546">
                  <c:v>104.7428235</c:v>
                </c:pt>
                <c:pt idx="10547">
                  <c:v>104.75275550000001</c:v>
                </c:pt>
                <c:pt idx="10548">
                  <c:v>104.7626875</c:v>
                </c:pt>
                <c:pt idx="10549">
                  <c:v>104.7726205</c:v>
                </c:pt>
                <c:pt idx="10550">
                  <c:v>104.78255249999999</c:v>
                </c:pt>
                <c:pt idx="10551">
                  <c:v>104.7924845</c:v>
                </c:pt>
                <c:pt idx="10552">
                  <c:v>104.80241650000001</c:v>
                </c:pt>
                <c:pt idx="10553">
                  <c:v>104.8123495</c:v>
                </c:pt>
                <c:pt idx="10554">
                  <c:v>104.8222815</c:v>
                </c:pt>
                <c:pt idx="10555">
                  <c:v>104.83221349999999</c:v>
                </c:pt>
                <c:pt idx="10556">
                  <c:v>104.8421465</c:v>
                </c:pt>
                <c:pt idx="10557">
                  <c:v>104.8520785</c:v>
                </c:pt>
                <c:pt idx="10558">
                  <c:v>104.8620105</c:v>
                </c:pt>
                <c:pt idx="10559">
                  <c:v>104.8719425</c:v>
                </c:pt>
                <c:pt idx="10560">
                  <c:v>104.88187550000001</c:v>
                </c:pt>
                <c:pt idx="10561">
                  <c:v>104.8918075</c:v>
                </c:pt>
                <c:pt idx="10562">
                  <c:v>104.90173950000001</c:v>
                </c:pt>
                <c:pt idx="10563">
                  <c:v>104.91167249999999</c:v>
                </c:pt>
                <c:pt idx="10564">
                  <c:v>104.9216045</c:v>
                </c:pt>
                <c:pt idx="10565">
                  <c:v>104.93153650000001</c:v>
                </c:pt>
                <c:pt idx="10566">
                  <c:v>104.9414695</c:v>
                </c:pt>
                <c:pt idx="10567">
                  <c:v>104.9514015</c:v>
                </c:pt>
                <c:pt idx="10568">
                  <c:v>104.96133349999999</c:v>
                </c:pt>
                <c:pt idx="10569">
                  <c:v>104.9712655</c:v>
                </c:pt>
                <c:pt idx="10570">
                  <c:v>104.9811985</c:v>
                </c:pt>
                <c:pt idx="10571">
                  <c:v>104.9911305</c:v>
                </c:pt>
                <c:pt idx="10572">
                  <c:v>105.0010625</c:v>
                </c:pt>
                <c:pt idx="10573">
                  <c:v>105.01099550000001</c:v>
                </c:pt>
                <c:pt idx="10574">
                  <c:v>105.0209275</c:v>
                </c:pt>
                <c:pt idx="10575">
                  <c:v>105.03085950000001</c:v>
                </c:pt>
                <c:pt idx="10576">
                  <c:v>105.04079249999999</c:v>
                </c:pt>
                <c:pt idx="10577">
                  <c:v>105.0507245</c:v>
                </c:pt>
                <c:pt idx="10578">
                  <c:v>105.06065649999999</c:v>
                </c:pt>
                <c:pt idx="10579">
                  <c:v>105.0705885</c:v>
                </c:pt>
                <c:pt idx="10580">
                  <c:v>105.0805215</c:v>
                </c:pt>
                <c:pt idx="10581">
                  <c:v>105.0904535</c:v>
                </c:pt>
                <c:pt idx="10582">
                  <c:v>105.1003855</c:v>
                </c:pt>
                <c:pt idx="10583">
                  <c:v>105.11031850000001</c:v>
                </c:pt>
                <c:pt idx="10584">
                  <c:v>105.1202505</c:v>
                </c:pt>
                <c:pt idx="10585">
                  <c:v>105.1301825</c:v>
                </c:pt>
                <c:pt idx="10586">
                  <c:v>105.1401145</c:v>
                </c:pt>
                <c:pt idx="10587">
                  <c:v>105.1500475</c:v>
                </c:pt>
                <c:pt idx="10588">
                  <c:v>105.15997950000001</c:v>
                </c:pt>
                <c:pt idx="10589">
                  <c:v>105.1699115</c:v>
                </c:pt>
                <c:pt idx="10590">
                  <c:v>105.1798445</c:v>
                </c:pt>
                <c:pt idx="10591">
                  <c:v>105.18977649999999</c:v>
                </c:pt>
                <c:pt idx="10592">
                  <c:v>105.1997085</c:v>
                </c:pt>
                <c:pt idx="10593">
                  <c:v>105.2096415</c:v>
                </c:pt>
                <c:pt idx="10594">
                  <c:v>105.2195735</c:v>
                </c:pt>
                <c:pt idx="10595">
                  <c:v>105.2295055</c:v>
                </c:pt>
                <c:pt idx="10596">
                  <c:v>105.23943749999999</c:v>
                </c:pt>
                <c:pt idx="10597">
                  <c:v>105.2493705</c:v>
                </c:pt>
                <c:pt idx="10598">
                  <c:v>105.2593025</c:v>
                </c:pt>
                <c:pt idx="10599">
                  <c:v>105.2692345</c:v>
                </c:pt>
                <c:pt idx="10600">
                  <c:v>105.2791675</c:v>
                </c:pt>
                <c:pt idx="10601">
                  <c:v>105.28909950000001</c:v>
                </c:pt>
                <c:pt idx="10602">
                  <c:v>105.2990315</c:v>
                </c:pt>
                <c:pt idx="10603">
                  <c:v>105.3089645</c:v>
                </c:pt>
                <c:pt idx="10604">
                  <c:v>105.31889649999999</c:v>
                </c:pt>
                <c:pt idx="10605">
                  <c:v>105.3288285</c:v>
                </c:pt>
                <c:pt idx="10606">
                  <c:v>105.33876050000001</c:v>
                </c:pt>
                <c:pt idx="10607">
                  <c:v>105.3486935</c:v>
                </c:pt>
                <c:pt idx="10608">
                  <c:v>105.3586255</c:v>
                </c:pt>
                <c:pt idx="10609">
                  <c:v>105.36855749999999</c:v>
                </c:pt>
                <c:pt idx="10610">
                  <c:v>105.3784905</c:v>
                </c:pt>
                <c:pt idx="10611">
                  <c:v>105.3884225</c:v>
                </c:pt>
                <c:pt idx="10612">
                  <c:v>105.3983545</c:v>
                </c:pt>
                <c:pt idx="10613">
                  <c:v>105.4082875</c:v>
                </c:pt>
                <c:pt idx="10614">
                  <c:v>105.41821950000001</c:v>
                </c:pt>
                <c:pt idx="10615">
                  <c:v>105.4281515</c:v>
                </c:pt>
                <c:pt idx="10616">
                  <c:v>105.4380845</c:v>
                </c:pt>
                <c:pt idx="10617">
                  <c:v>105.44801649999999</c:v>
                </c:pt>
                <c:pt idx="10618">
                  <c:v>105.4579485</c:v>
                </c:pt>
                <c:pt idx="10619">
                  <c:v>105.46788050000001</c:v>
                </c:pt>
                <c:pt idx="10620">
                  <c:v>105.4778135</c:v>
                </c:pt>
                <c:pt idx="10621">
                  <c:v>105.4877455</c:v>
                </c:pt>
                <c:pt idx="10622">
                  <c:v>105.49767749999999</c:v>
                </c:pt>
                <c:pt idx="10623">
                  <c:v>105.5076105</c:v>
                </c:pt>
                <c:pt idx="10624">
                  <c:v>105.5175425</c:v>
                </c:pt>
                <c:pt idx="10625">
                  <c:v>105.5274745</c:v>
                </c:pt>
                <c:pt idx="10626">
                  <c:v>105.5374065</c:v>
                </c:pt>
                <c:pt idx="10627">
                  <c:v>105.54733950000001</c:v>
                </c:pt>
                <c:pt idx="10628">
                  <c:v>105.5572715</c:v>
                </c:pt>
                <c:pt idx="10629">
                  <c:v>105.56720439999999</c:v>
                </c:pt>
                <c:pt idx="10630">
                  <c:v>105.5771374</c:v>
                </c:pt>
                <c:pt idx="10631">
                  <c:v>105.5870694</c:v>
                </c:pt>
                <c:pt idx="10632">
                  <c:v>105.5970014</c:v>
                </c:pt>
                <c:pt idx="10633">
                  <c:v>105.6069344</c:v>
                </c:pt>
                <c:pt idx="10634">
                  <c:v>105.61686640000001</c:v>
                </c:pt>
                <c:pt idx="10635">
                  <c:v>105.6267984</c:v>
                </c:pt>
                <c:pt idx="10636">
                  <c:v>105.6367304</c:v>
                </c:pt>
                <c:pt idx="10637">
                  <c:v>105.64666339999999</c:v>
                </c:pt>
                <c:pt idx="10638">
                  <c:v>105.6565954</c:v>
                </c:pt>
                <c:pt idx="10639">
                  <c:v>105.66652740000001</c:v>
                </c:pt>
                <c:pt idx="10640">
                  <c:v>105.6764604</c:v>
                </c:pt>
                <c:pt idx="10641">
                  <c:v>105.6863924</c:v>
                </c:pt>
                <c:pt idx="10642">
                  <c:v>105.69632439999999</c:v>
                </c:pt>
                <c:pt idx="10643">
                  <c:v>105.7062574</c:v>
                </c:pt>
                <c:pt idx="10644">
                  <c:v>105.7161894</c:v>
                </c:pt>
                <c:pt idx="10645">
                  <c:v>105.7261214</c:v>
                </c:pt>
                <c:pt idx="10646">
                  <c:v>105.7360534</c:v>
                </c:pt>
                <c:pt idx="10647">
                  <c:v>105.74598640000001</c:v>
                </c:pt>
                <c:pt idx="10648">
                  <c:v>105.7559184</c:v>
                </c:pt>
                <c:pt idx="10649">
                  <c:v>105.76585040000001</c:v>
                </c:pt>
                <c:pt idx="10650">
                  <c:v>105.77578339999999</c:v>
                </c:pt>
                <c:pt idx="10651">
                  <c:v>105.7857154</c:v>
                </c:pt>
                <c:pt idx="10652">
                  <c:v>105.79564739999999</c:v>
                </c:pt>
                <c:pt idx="10653">
                  <c:v>105.8055804</c:v>
                </c:pt>
                <c:pt idx="10654">
                  <c:v>105.8155124</c:v>
                </c:pt>
                <c:pt idx="10655">
                  <c:v>105.82544439999999</c:v>
                </c:pt>
                <c:pt idx="10656">
                  <c:v>105.8353774</c:v>
                </c:pt>
                <c:pt idx="10657">
                  <c:v>105.8453094</c:v>
                </c:pt>
                <c:pt idx="10658">
                  <c:v>105.8552414</c:v>
                </c:pt>
                <c:pt idx="10659">
                  <c:v>105.8651734</c:v>
                </c:pt>
                <c:pt idx="10660">
                  <c:v>105.87510640000001</c:v>
                </c:pt>
                <c:pt idx="10661">
                  <c:v>105.8850384</c:v>
                </c:pt>
                <c:pt idx="10662">
                  <c:v>105.89497040000001</c:v>
                </c:pt>
                <c:pt idx="10663">
                  <c:v>105.90490339999999</c:v>
                </c:pt>
                <c:pt idx="10664">
                  <c:v>105.9148354</c:v>
                </c:pt>
                <c:pt idx="10665">
                  <c:v>105.92476739999999</c:v>
                </c:pt>
                <c:pt idx="10666">
                  <c:v>105.9346994</c:v>
                </c:pt>
                <c:pt idx="10667">
                  <c:v>105.9446324</c:v>
                </c:pt>
                <c:pt idx="10668">
                  <c:v>105.9545644</c:v>
                </c:pt>
                <c:pt idx="10669">
                  <c:v>105.9644964</c:v>
                </c:pt>
                <c:pt idx="10670">
                  <c:v>105.97442940000001</c:v>
                </c:pt>
                <c:pt idx="10671">
                  <c:v>105.9843614</c:v>
                </c:pt>
                <c:pt idx="10672">
                  <c:v>105.9942934</c:v>
                </c:pt>
                <c:pt idx="10673">
                  <c:v>106.00422639999999</c:v>
                </c:pt>
                <c:pt idx="10674">
                  <c:v>106.0141584</c:v>
                </c:pt>
                <c:pt idx="10675">
                  <c:v>106.02409040000001</c:v>
                </c:pt>
                <c:pt idx="10676">
                  <c:v>106.0340234</c:v>
                </c:pt>
                <c:pt idx="10677">
                  <c:v>106.0439554</c:v>
                </c:pt>
                <c:pt idx="10678">
                  <c:v>106.05388739999999</c:v>
                </c:pt>
                <c:pt idx="10679">
                  <c:v>106.0638194</c:v>
                </c:pt>
                <c:pt idx="10680">
                  <c:v>106.0737524</c:v>
                </c:pt>
                <c:pt idx="10681">
                  <c:v>106.0836844</c:v>
                </c:pt>
                <c:pt idx="10682">
                  <c:v>106.0936164</c:v>
                </c:pt>
                <c:pt idx="10683">
                  <c:v>106.10354940000001</c:v>
                </c:pt>
                <c:pt idx="10684">
                  <c:v>106.1134814</c:v>
                </c:pt>
                <c:pt idx="10685">
                  <c:v>106.1234134</c:v>
                </c:pt>
                <c:pt idx="10686">
                  <c:v>106.13334639999999</c:v>
                </c:pt>
                <c:pt idx="10687">
                  <c:v>106.1432784</c:v>
                </c:pt>
                <c:pt idx="10688">
                  <c:v>106.15321040000001</c:v>
                </c:pt>
                <c:pt idx="10689">
                  <c:v>106.1631424</c:v>
                </c:pt>
                <c:pt idx="10690">
                  <c:v>106.1730754</c:v>
                </c:pt>
                <c:pt idx="10691">
                  <c:v>106.18300739999999</c:v>
                </c:pt>
                <c:pt idx="10692">
                  <c:v>106.1929394</c:v>
                </c:pt>
                <c:pt idx="10693">
                  <c:v>106.2028724</c:v>
                </c:pt>
                <c:pt idx="10694">
                  <c:v>106.2128044</c:v>
                </c:pt>
                <c:pt idx="10695">
                  <c:v>106.2227364</c:v>
                </c:pt>
                <c:pt idx="10696">
                  <c:v>106.23266940000001</c:v>
                </c:pt>
                <c:pt idx="10697">
                  <c:v>106.2426014</c:v>
                </c:pt>
                <c:pt idx="10698">
                  <c:v>106.2525334</c:v>
                </c:pt>
                <c:pt idx="10699">
                  <c:v>106.2624654</c:v>
                </c:pt>
                <c:pt idx="10700">
                  <c:v>106.2723984</c:v>
                </c:pt>
                <c:pt idx="10701">
                  <c:v>106.28233040000001</c:v>
                </c:pt>
                <c:pt idx="10702">
                  <c:v>106.2922624</c:v>
                </c:pt>
                <c:pt idx="10703">
                  <c:v>106.3021954</c:v>
                </c:pt>
                <c:pt idx="10704">
                  <c:v>106.31212739999999</c:v>
                </c:pt>
                <c:pt idx="10705">
                  <c:v>106.3220594</c:v>
                </c:pt>
                <c:pt idx="10706">
                  <c:v>106.3319924</c:v>
                </c:pt>
                <c:pt idx="10707">
                  <c:v>106.3419244</c:v>
                </c:pt>
                <c:pt idx="10708">
                  <c:v>106.3518564</c:v>
                </c:pt>
                <c:pt idx="10709">
                  <c:v>106.36178940000001</c:v>
                </c:pt>
                <c:pt idx="10710">
                  <c:v>106.3717214</c:v>
                </c:pt>
                <c:pt idx="10711">
                  <c:v>106.3816534</c:v>
                </c:pt>
                <c:pt idx="10712">
                  <c:v>106.3915854</c:v>
                </c:pt>
                <c:pt idx="10713">
                  <c:v>106.4015184</c:v>
                </c:pt>
                <c:pt idx="10714">
                  <c:v>106.41145040000001</c:v>
                </c:pt>
                <c:pt idx="10715">
                  <c:v>106.4213824</c:v>
                </c:pt>
                <c:pt idx="10716">
                  <c:v>106.4313154</c:v>
                </c:pt>
                <c:pt idx="10717">
                  <c:v>106.44124739999999</c:v>
                </c:pt>
                <c:pt idx="10718">
                  <c:v>106.4511794</c:v>
                </c:pt>
                <c:pt idx="10719">
                  <c:v>106.4611124</c:v>
                </c:pt>
                <c:pt idx="10720">
                  <c:v>106.4710444</c:v>
                </c:pt>
                <c:pt idx="10721">
                  <c:v>106.4809764</c:v>
                </c:pt>
                <c:pt idx="10722">
                  <c:v>106.4909084</c:v>
                </c:pt>
                <c:pt idx="10723">
                  <c:v>106.5008414</c:v>
                </c:pt>
                <c:pt idx="10724">
                  <c:v>106.51077340000001</c:v>
                </c:pt>
                <c:pt idx="10725">
                  <c:v>106.5207054</c:v>
                </c:pt>
                <c:pt idx="10726">
                  <c:v>106.5306384</c:v>
                </c:pt>
                <c:pt idx="10727">
                  <c:v>106.54057039999999</c:v>
                </c:pt>
                <c:pt idx="10728">
                  <c:v>106.5505024</c:v>
                </c:pt>
                <c:pt idx="10729">
                  <c:v>106.5604345</c:v>
                </c:pt>
                <c:pt idx="10730">
                  <c:v>106.57036650000001</c:v>
                </c:pt>
                <c:pt idx="10731">
                  <c:v>106.5802985</c:v>
                </c:pt>
                <c:pt idx="10732">
                  <c:v>106.5902305</c:v>
                </c:pt>
                <c:pt idx="10733">
                  <c:v>106.60016349999999</c:v>
                </c:pt>
                <c:pt idx="10734">
                  <c:v>106.6100955</c:v>
                </c:pt>
                <c:pt idx="10735">
                  <c:v>106.62002750000001</c:v>
                </c:pt>
                <c:pt idx="10736">
                  <c:v>106.6299605</c:v>
                </c:pt>
                <c:pt idx="10737">
                  <c:v>106.6398925</c:v>
                </c:pt>
                <c:pt idx="10738">
                  <c:v>106.64982449999999</c:v>
                </c:pt>
                <c:pt idx="10739">
                  <c:v>106.6597575</c:v>
                </c:pt>
                <c:pt idx="10740">
                  <c:v>106.6696895</c:v>
                </c:pt>
                <c:pt idx="10741">
                  <c:v>106.6796215</c:v>
                </c:pt>
                <c:pt idx="10742">
                  <c:v>106.6895545</c:v>
                </c:pt>
                <c:pt idx="10743">
                  <c:v>106.69948650000001</c:v>
                </c:pt>
                <c:pt idx="10744">
                  <c:v>106.7094185</c:v>
                </c:pt>
                <c:pt idx="10745">
                  <c:v>106.7193505</c:v>
                </c:pt>
                <c:pt idx="10746">
                  <c:v>106.72928349999999</c:v>
                </c:pt>
                <c:pt idx="10747">
                  <c:v>106.7392155</c:v>
                </c:pt>
                <c:pt idx="10748">
                  <c:v>106.74914750000001</c:v>
                </c:pt>
                <c:pt idx="10749">
                  <c:v>106.7590805</c:v>
                </c:pt>
                <c:pt idx="10750">
                  <c:v>106.7690125</c:v>
                </c:pt>
                <c:pt idx="10751">
                  <c:v>106.77894449999999</c:v>
                </c:pt>
                <c:pt idx="10752">
                  <c:v>106.7888775</c:v>
                </c:pt>
                <c:pt idx="10753">
                  <c:v>106.7988095</c:v>
                </c:pt>
                <c:pt idx="10754">
                  <c:v>106.8087415</c:v>
                </c:pt>
                <c:pt idx="10755">
                  <c:v>106.8186735</c:v>
                </c:pt>
                <c:pt idx="10756">
                  <c:v>106.82860650000001</c:v>
                </c:pt>
                <c:pt idx="10757">
                  <c:v>106.8385385</c:v>
                </c:pt>
                <c:pt idx="10758">
                  <c:v>106.8484705</c:v>
                </c:pt>
                <c:pt idx="10759">
                  <c:v>106.85840349999999</c:v>
                </c:pt>
                <c:pt idx="10760">
                  <c:v>106.8683355</c:v>
                </c:pt>
                <c:pt idx="10761">
                  <c:v>106.87826750000001</c:v>
                </c:pt>
                <c:pt idx="10762">
                  <c:v>106.8882005</c:v>
                </c:pt>
                <c:pt idx="10763">
                  <c:v>106.8981325</c:v>
                </c:pt>
                <c:pt idx="10764">
                  <c:v>106.90806449999999</c:v>
                </c:pt>
                <c:pt idx="10765">
                  <c:v>106.9179965</c:v>
                </c:pt>
                <c:pt idx="10766">
                  <c:v>106.9279295</c:v>
                </c:pt>
                <c:pt idx="10767">
                  <c:v>106.9378615</c:v>
                </c:pt>
                <c:pt idx="10768">
                  <c:v>106.9477935</c:v>
                </c:pt>
                <c:pt idx="10769">
                  <c:v>106.95772650000001</c:v>
                </c:pt>
                <c:pt idx="10770">
                  <c:v>106.9676585</c:v>
                </c:pt>
                <c:pt idx="10771">
                  <c:v>106.97759050000001</c:v>
                </c:pt>
                <c:pt idx="10772">
                  <c:v>106.98752349999999</c:v>
                </c:pt>
                <c:pt idx="10773">
                  <c:v>106.9974555</c:v>
                </c:pt>
                <c:pt idx="10774">
                  <c:v>107.00738749999999</c:v>
                </c:pt>
                <c:pt idx="10775">
                  <c:v>107.0173205</c:v>
                </c:pt>
                <c:pt idx="10776">
                  <c:v>107.0272525</c:v>
                </c:pt>
                <c:pt idx="10777">
                  <c:v>107.0371845</c:v>
                </c:pt>
                <c:pt idx="10778">
                  <c:v>107.0471165</c:v>
                </c:pt>
                <c:pt idx="10779">
                  <c:v>107.05704950000001</c:v>
                </c:pt>
                <c:pt idx="10780">
                  <c:v>107.0669815</c:v>
                </c:pt>
                <c:pt idx="10781">
                  <c:v>107.0769135</c:v>
                </c:pt>
                <c:pt idx="10782">
                  <c:v>107.08684649999999</c:v>
                </c:pt>
                <c:pt idx="10783">
                  <c:v>107.0967785</c:v>
                </c:pt>
                <c:pt idx="10784">
                  <c:v>107.10671050000001</c:v>
                </c:pt>
                <c:pt idx="10785">
                  <c:v>107.1166435</c:v>
                </c:pt>
                <c:pt idx="10786">
                  <c:v>107.1265755</c:v>
                </c:pt>
                <c:pt idx="10787">
                  <c:v>107.13650749999999</c:v>
                </c:pt>
                <c:pt idx="10788">
                  <c:v>107.1464395</c:v>
                </c:pt>
                <c:pt idx="10789">
                  <c:v>107.1563725</c:v>
                </c:pt>
                <c:pt idx="10790">
                  <c:v>107.1663045</c:v>
                </c:pt>
                <c:pt idx="10791">
                  <c:v>107.1762365</c:v>
                </c:pt>
                <c:pt idx="10792">
                  <c:v>107.18616950000001</c:v>
                </c:pt>
                <c:pt idx="10793">
                  <c:v>107.1961015</c:v>
                </c:pt>
                <c:pt idx="10794">
                  <c:v>107.2060335</c:v>
                </c:pt>
                <c:pt idx="10795">
                  <c:v>107.21596649999999</c:v>
                </c:pt>
                <c:pt idx="10796">
                  <c:v>107.2258985</c:v>
                </c:pt>
                <c:pt idx="10797">
                  <c:v>107.23583050000001</c:v>
                </c:pt>
                <c:pt idx="10798">
                  <c:v>107.2457635</c:v>
                </c:pt>
                <c:pt idx="10799">
                  <c:v>107.2556955</c:v>
                </c:pt>
                <c:pt idx="10800">
                  <c:v>107.26562749999999</c:v>
                </c:pt>
                <c:pt idx="10801">
                  <c:v>107.2755595</c:v>
                </c:pt>
                <c:pt idx="10802">
                  <c:v>107.2854925</c:v>
                </c:pt>
                <c:pt idx="10803">
                  <c:v>107.2954245</c:v>
                </c:pt>
                <c:pt idx="10804">
                  <c:v>107.3053565</c:v>
                </c:pt>
                <c:pt idx="10805">
                  <c:v>107.31528950000001</c:v>
                </c:pt>
                <c:pt idx="10806">
                  <c:v>107.3252215</c:v>
                </c:pt>
                <c:pt idx="10807">
                  <c:v>107.3351535</c:v>
                </c:pt>
                <c:pt idx="10808">
                  <c:v>107.34508649999999</c:v>
                </c:pt>
                <c:pt idx="10809">
                  <c:v>107.3550185</c:v>
                </c:pt>
                <c:pt idx="10810">
                  <c:v>107.36495050000001</c:v>
                </c:pt>
                <c:pt idx="10811">
                  <c:v>107.3748835</c:v>
                </c:pt>
                <c:pt idx="10812">
                  <c:v>107.3848155</c:v>
                </c:pt>
                <c:pt idx="10813">
                  <c:v>107.39474749999999</c:v>
                </c:pt>
                <c:pt idx="10814">
                  <c:v>107.4046795</c:v>
                </c:pt>
                <c:pt idx="10815">
                  <c:v>107.4146125</c:v>
                </c:pt>
                <c:pt idx="10816">
                  <c:v>107.4245445</c:v>
                </c:pt>
                <c:pt idx="10817">
                  <c:v>107.4344765</c:v>
                </c:pt>
                <c:pt idx="10818">
                  <c:v>107.44440950000001</c:v>
                </c:pt>
                <c:pt idx="10819">
                  <c:v>107.4543415</c:v>
                </c:pt>
                <c:pt idx="10820">
                  <c:v>107.4642735</c:v>
                </c:pt>
                <c:pt idx="10821">
                  <c:v>107.47420649999999</c:v>
                </c:pt>
                <c:pt idx="10822">
                  <c:v>107.4841385</c:v>
                </c:pt>
                <c:pt idx="10823">
                  <c:v>107.49407050000001</c:v>
                </c:pt>
                <c:pt idx="10824">
                  <c:v>107.5040035</c:v>
                </c:pt>
                <c:pt idx="10825">
                  <c:v>107.5139355</c:v>
                </c:pt>
                <c:pt idx="10826">
                  <c:v>107.52386749999999</c:v>
                </c:pt>
                <c:pt idx="10827">
                  <c:v>107.5337995</c:v>
                </c:pt>
                <c:pt idx="10828">
                  <c:v>107.5437325</c:v>
                </c:pt>
                <c:pt idx="10829">
                  <c:v>107.5536645</c:v>
                </c:pt>
                <c:pt idx="10830">
                  <c:v>107.5635965</c:v>
                </c:pt>
                <c:pt idx="10831">
                  <c:v>107.57352950000001</c:v>
                </c:pt>
                <c:pt idx="10832">
                  <c:v>107.5834615</c:v>
                </c:pt>
                <c:pt idx="10833">
                  <c:v>107.5933935</c:v>
                </c:pt>
                <c:pt idx="10834">
                  <c:v>107.60332649999999</c:v>
                </c:pt>
                <c:pt idx="10835">
                  <c:v>107.6132585</c:v>
                </c:pt>
                <c:pt idx="10836">
                  <c:v>107.62319050000001</c:v>
                </c:pt>
                <c:pt idx="10837">
                  <c:v>107.6331225</c:v>
                </c:pt>
                <c:pt idx="10838">
                  <c:v>107.6430555</c:v>
                </c:pt>
                <c:pt idx="10839">
                  <c:v>107.65298749999999</c:v>
                </c:pt>
                <c:pt idx="10840">
                  <c:v>107.6629195</c:v>
                </c:pt>
                <c:pt idx="10841">
                  <c:v>107.6728525</c:v>
                </c:pt>
                <c:pt idx="10842">
                  <c:v>107.6827845</c:v>
                </c:pt>
                <c:pt idx="10843">
                  <c:v>107.6927165</c:v>
                </c:pt>
                <c:pt idx="10844">
                  <c:v>107.70264950000001</c:v>
                </c:pt>
                <c:pt idx="10845">
                  <c:v>107.7125815</c:v>
                </c:pt>
                <c:pt idx="10846">
                  <c:v>107.72251350000001</c:v>
                </c:pt>
                <c:pt idx="10847">
                  <c:v>107.73244649999999</c:v>
                </c:pt>
                <c:pt idx="10848">
                  <c:v>107.7423785</c:v>
                </c:pt>
                <c:pt idx="10849">
                  <c:v>107.75231049999999</c:v>
                </c:pt>
                <c:pt idx="10850">
                  <c:v>107.7622435</c:v>
                </c:pt>
                <c:pt idx="10851">
                  <c:v>107.7721755</c:v>
                </c:pt>
                <c:pt idx="10852">
                  <c:v>107.7821075</c:v>
                </c:pt>
                <c:pt idx="10853">
                  <c:v>107.7920395</c:v>
                </c:pt>
                <c:pt idx="10854">
                  <c:v>107.80197250000001</c:v>
                </c:pt>
                <c:pt idx="10855">
                  <c:v>107.8119045</c:v>
                </c:pt>
                <c:pt idx="10856">
                  <c:v>107.8218365</c:v>
                </c:pt>
                <c:pt idx="10857">
                  <c:v>107.83176949999999</c:v>
                </c:pt>
                <c:pt idx="10858">
                  <c:v>107.8417015</c:v>
                </c:pt>
                <c:pt idx="10859">
                  <c:v>107.85163350000001</c:v>
                </c:pt>
                <c:pt idx="10860">
                  <c:v>107.8615665</c:v>
                </c:pt>
                <c:pt idx="10861">
                  <c:v>107.8714985</c:v>
                </c:pt>
                <c:pt idx="10862">
                  <c:v>107.88143049999999</c:v>
                </c:pt>
                <c:pt idx="10863">
                  <c:v>107.8913625</c:v>
                </c:pt>
                <c:pt idx="10864">
                  <c:v>107.9012955</c:v>
                </c:pt>
                <c:pt idx="10865">
                  <c:v>107.9112275</c:v>
                </c:pt>
                <c:pt idx="10866">
                  <c:v>107.9211595</c:v>
                </c:pt>
                <c:pt idx="10867">
                  <c:v>107.93109250000001</c:v>
                </c:pt>
                <c:pt idx="10868">
                  <c:v>107.9410245</c:v>
                </c:pt>
                <c:pt idx="10869">
                  <c:v>107.9509565</c:v>
                </c:pt>
                <c:pt idx="10870">
                  <c:v>107.96088949999999</c:v>
                </c:pt>
                <c:pt idx="10871">
                  <c:v>107.9708215</c:v>
                </c:pt>
                <c:pt idx="10872">
                  <c:v>107.98075350000001</c:v>
                </c:pt>
                <c:pt idx="10873">
                  <c:v>107.9906865</c:v>
                </c:pt>
                <c:pt idx="10874">
                  <c:v>108.0006185</c:v>
                </c:pt>
                <c:pt idx="10875">
                  <c:v>108.01055049999999</c:v>
                </c:pt>
                <c:pt idx="10876">
                  <c:v>108.0204825</c:v>
                </c:pt>
                <c:pt idx="10877">
                  <c:v>108.0304155</c:v>
                </c:pt>
                <c:pt idx="10878">
                  <c:v>108.0403475</c:v>
                </c:pt>
                <c:pt idx="10879">
                  <c:v>108.0502795</c:v>
                </c:pt>
                <c:pt idx="10880">
                  <c:v>108.06021250000001</c:v>
                </c:pt>
                <c:pt idx="10881">
                  <c:v>108.0701445</c:v>
                </c:pt>
                <c:pt idx="10882">
                  <c:v>108.0800765</c:v>
                </c:pt>
                <c:pt idx="10883">
                  <c:v>108.09000949999999</c:v>
                </c:pt>
                <c:pt idx="10884">
                  <c:v>108.0999415</c:v>
                </c:pt>
                <c:pt idx="10885">
                  <c:v>108.10987350000001</c:v>
                </c:pt>
                <c:pt idx="10886">
                  <c:v>108.1198065</c:v>
                </c:pt>
                <c:pt idx="10887">
                  <c:v>108.1297385</c:v>
                </c:pt>
                <c:pt idx="10888">
                  <c:v>108.13967049999999</c:v>
                </c:pt>
                <c:pt idx="10889">
                  <c:v>108.1496025</c:v>
                </c:pt>
                <c:pt idx="10890">
                  <c:v>108.1595355</c:v>
                </c:pt>
                <c:pt idx="10891">
                  <c:v>108.1694675</c:v>
                </c:pt>
                <c:pt idx="10892">
                  <c:v>108.1793995</c:v>
                </c:pt>
                <c:pt idx="10893">
                  <c:v>108.18933250000001</c:v>
                </c:pt>
                <c:pt idx="10894">
                  <c:v>108.1992645</c:v>
                </c:pt>
                <c:pt idx="10895">
                  <c:v>108.2091965</c:v>
                </c:pt>
                <c:pt idx="10896">
                  <c:v>108.21912949999999</c:v>
                </c:pt>
                <c:pt idx="10897">
                  <c:v>108.2290615</c:v>
                </c:pt>
                <c:pt idx="10898">
                  <c:v>108.23899350000001</c:v>
                </c:pt>
                <c:pt idx="10899">
                  <c:v>108.2489265</c:v>
                </c:pt>
                <c:pt idx="10900">
                  <c:v>108.2588585</c:v>
                </c:pt>
                <c:pt idx="10901">
                  <c:v>108.26879049999999</c:v>
                </c:pt>
                <c:pt idx="10902">
                  <c:v>108.2787235</c:v>
                </c:pt>
                <c:pt idx="10903">
                  <c:v>108.2886555</c:v>
                </c:pt>
                <c:pt idx="10904">
                  <c:v>108.2985875</c:v>
                </c:pt>
                <c:pt idx="10905">
                  <c:v>108.3085195</c:v>
                </c:pt>
                <c:pt idx="10906">
                  <c:v>108.31845250000001</c:v>
                </c:pt>
                <c:pt idx="10907">
                  <c:v>108.3283845</c:v>
                </c:pt>
                <c:pt idx="10908">
                  <c:v>108.3383165</c:v>
                </c:pt>
                <c:pt idx="10909">
                  <c:v>108.34824949999999</c:v>
                </c:pt>
                <c:pt idx="10910">
                  <c:v>108.3581815</c:v>
                </c:pt>
                <c:pt idx="10911">
                  <c:v>108.36811350000001</c:v>
                </c:pt>
                <c:pt idx="10912">
                  <c:v>108.3780465</c:v>
                </c:pt>
                <c:pt idx="10913">
                  <c:v>108.3879785</c:v>
                </c:pt>
                <c:pt idx="10914">
                  <c:v>108.39791049999999</c:v>
                </c:pt>
                <c:pt idx="10915">
                  <c:v>108.4078435</c:v>
                </c:pt>
                <c:pt idx="10916">
                  <c:v>108.4177755</c:v>
                </c:pt>
                <c:pt idx="10917">
                  <c:v>108.4277075</c:v>
                </c:pt>
                <c:pt idx="10918">
                  <c:v>108.4376395</c:v>
                </c:pt>
                <c:pt idx="10919">
                  <c:v>108.44757250000001</c:v>
                </c:pt>
                <c:pt idx="10920">
                  <c:v>108.4575045</c:v>
                </c:pt>
                <c:pt idx="10921">
                  <c:v>108.46743650000001</c:v>
                </c:pt>
                <c:pt idx="10922">
                  <c:v>108.47736949999999</c:v>
                </c:pt>
                <c:pt idx="10923">
                  <c:v>108.4873015</c:v>
                </c:pt>
                <c:pt idx="10924">
                  <c:v>108.49723349999999</c:v>
                </c:pt>
                <c:pt idx="10925">
                  <c:v>108.5071665</c:v>
                </c:pt>
                <c:pt idx="10926">
                  <c:v>108.5170985</c:v>
                </c:pt>
                <c:pt idx="10927">
                  <c:v>108.5270305</c:v>
                </c:pt>
                <c:pt idx="10928">
                  <c:v>108.5369635</c:v>
                </c:pt>
                <c:pt idx="10929">
                  <c:v>108.54689550000001</c:v>
                </c:pt>
                <c:pt idx="10930">
                  <c:v>108.5568275</c:v>
                </c:pt>
                <c:pt idx="10931">
                  <c:v>108.5667601</c:v>
                </c:pt>
                <c:pt idx="10932">
                  <c:v>108.5766931</c:v>
                </c:pt>
                <c:pt idx="10933">
                  <c:v>108.58662510000001</c:v>
                </c:pt>
                <c:pt idx="10934">
                  <c:v>108.5965571</c:v>
                </c:pt>
                <c:pt idx="10935">
                  <c:v>108.6064901</c:v>
                </c:pt>
                <c:pt idx="10936">
                  <c:v>108.61642209999999</c:v>
                </c:pt>
                <c:pt idx="10937">
                  <c:v>108.6263541</c:v>
                </c:pt>
                <c:pt idx="10938">
                  <c:v>108.6362871</c:v>
                </c:pt>
                <c:pt idx="10939">
                  <c:v>108.6462191</c:v>
                </c:pt>
                <c:pt idx="10940">
                  <c:v>108.6561511</c:v>
                </c:pt>
                <c:pt idx="10941">
                  <c:v>108.66608410000001</c:v>
                </c:pt>
                <c:pt idx="10942">
                  <c:v>108.6760161</c:v>
                </c:pt>
                <c:pt idx="10943">
                  <c:v>108.6859481</c:v>
                </c:pt>
                <c:pt idx="10944">
                  <c:v>108.6958801</c:v>
                </c:pt>
                <c:pt idx="10945">
                  <c:v>108.7058131</c:v>
                </c:pt>
                <c:pt idx="10946">
                  <c:v>108.71574510000001</c:v>
                </c:pt>
                <c:pt idx="10947">
                  <c:v>108.7256771</c:v>
                </c:pt>
                <c:pt idx="10948">
                  <c:v>108.7356101</c:v>
                </c:pt>
                <c:pt idx="10949">
                  <c:v>108.74554209999999</c:v>
                </c:pt>
                <c:pt idx="10950">
                  <c:v>108.7554741</c:v>
                </c:pt>
                <c:pt idx="10951">
                  <c:v>108.7654071</c:v>
                </c:pt>
                <c:pt idx="10952">
                  <c:v>108.7753391</c:v>
                </c:pt>
                <c:pt idx="10953">
                  <c:v>108.7852711</c:v>
                </c:pt>
                <c:pt idx="10954">
                  <c:v>108.79520410000001</c:v>
                </c:pt>
                <c:pt idx="10955">
                  <c:v>108.8051361</c:v>
                </c:pt>
                <c:pt idx="10956">
                  <c:v>108.8150681</c:v>
                </c:pt>
                <c:pt idx="10957">
                  <c:v>108.82500109999999</c:v>
                </c:pt>
                <c:pt idx="10958">
                  <c:v>108.8349331</c:v>
                </c:pt>
                <c:pt idx="10959">
                  <c:v>108.84486510000001</c:v>
                </c:pt>
                <c:pt idx="10960">
                  <c:v>108.8547971</c:v>
                </c:pt>
                <c:pt idx="10961">
                  <c:v>108.8647301</c:v>
                </c:pt>
                <c:pt idx="10962">
                  <c:v>108.87466209999999</c:v>
                </c:pt>
                <c:pt idx="10963">
                  <c:v>108.8845941</c:v>
                </c:pt>
                <c:pt idx="10964">
                  <c:v>108.8945271</c:v>
                </c:pt>
                <c:pt idx="10965">
                  <c:v>108.9044591</c:v>
                </c:pt>
                <c:pt idx="10966">
                  <c:v>108.9143911</c:v>
                </c:pt>
                <c:pt idx="10967">
                  <c:v>108.92432410000001</c:v>
                </c:pt>
                <c:pt idx="10968">
                  <c:v>108.9342561</c:v>
                </c:pt>
                <c:pt idx="10969">
                  <c:v>108.94418810000001</c:v>
                </c:pt>
                <c:pt idx="10970">
                  <c:v>108.95412109999999</c:v>
                </c:pt>
                <c:pt idx="10971">
                  <c:v>108.9640531</c:v>
                </c:pt>
                <c:pt idx="10972">
                  <c:v>108.97398509999999</c:v>
                </c:pt>
                <c:pt idx="10973">
                  <c:v>108.9839181</c:v>
                </c:pt>
                <c:pt idx="10974">
                  <c:v>108.9938501</c:v>
                </c:pt>
                <c:pt idx="10975">
                  <c:v>109.0037821</c:v>
                </c:pt>
                <c:pt idx="10976">
                  <c:v>109.0137141</c:v>
                </c:pt>
                <c:pt idx="10977">
                  <c:v>109.02364710000001</c:v>
                </c:pt>
                <c:pt idx="10978">
                  <c:v>109.0335791</c:v>
                </c:pt>
                <c:pt idx="10979">
                  <c:v>109.0435111</c:v>
                </c:pt>
                <c:pt idx="10980">
                  <c:v>109.05344409999999</c:v>
                </c:pt>
                <c:pt idx="10981">
                  <c:v>109.0633761</c:v>
                </c:pt>
                <c:pt idx="10982">
                  <c:v>109.07330810000001</c:v>
                </c:pt>
                <c:pt idx="10983">
                  <c:v>109.0832411</c:v>
                </c:pt>
                <c:pt idx="10984">
                  <c:v>109.0931731</c:v>
                </c:pt>
                <c:pt idx="10985">
                  <c:v>109.10310509999999</c:v>
                </c:pt>
                <c:pt idx="10986">
                  <c:v>109.1130381</c:v>
                </c:pt>
                <c:pt idx="10987">
                  <c:v>109.1229701</c:v>
                </c:pt>
                <c:pt idx="10988">
                  <c:v>109.1329021</c:v>
                </c:pt>
                <c:pt idx="10989">
                  <c:v>109.1428351</c:v>
                </c:pt>
                <c:pt idx="10990">
                  <c:v>109.15276710000001</c:v>
                </c:pt>
                <c:pt idx="10991">
                  <c:v>109.1626991</c:v>
                </c:pt>
                <c:pt idx="10992">
                  <c:v>109.1726311</c:v>
                </c:pt>
                <c:pt idx="10993">
                  <c:v>109.18256409999999</c:v>
                </c:pt>
                <c:pt idx="10994">
                  <c:v>109.1924961</c:v>
                </c:pt>
                <c:pt idx="10995">
                  <c:v>109.20242810000001</c:v>
                </c:pt>
                <c:pt idx="10996">
                  <c:v>109.2123611</c:v>
                </c:pt>
                <c:pt idx="10997">
                  <c:v>109.2222931</c:v>
                </c:pt>
                <c:pt idx="10998">
                  <c:v>109.23222509999999</c:v>
                </c:pt>
                <c:pt idx="10999">
                  <c:v>109.2421581</c:v>
                </c:pt>
                <c:pt idx="11000">
                  <c:v>109.2520901</c:v>
                </c:pt>
                <c:pt idx="11001">
                  <c:v>109.2620221</c:v>
                </c:pt>
                <c:pt idx="11002">
                  <c:v>109.2719551</c:v>
                </c:pt>
                <c:pt idx="11003">
                  <c:v>109.28188710000001</c:v>
                </c:pt>
                <c:pt idx="11004">
                  <c:v>109.2918191</c:v>
                </c:pt>
                <c:pt idx="11005">
                  <c:v>109.3017521</c:v>
                </c:pt>
                <c:pt idx="11006">
                  <c:v>109.31168409999999</c:v>
                </c:pt>
                <c:pt idx="11007">
                  <c:v>109.3216161</c:v>
                </c:pt>
                <c:pt idx="11008">
                  <c:v>109.3315491</c:v>
                </c:pt>
                <c:pt idx="11009">
                  <c:v>109.3414811</c:v>
                </c:pt>
                <c:pt idx="11010">
                  <c:v>109.3514131</c:v>
                </c:pt>
                <c:pt idx="11011">
                  <c:v>109.36134509999999</c:v>
                </c:pt>
                <c:pt idx="11012">
                  <c:v>109.3712781</c:v>
                </c:pt>
                <c:pt idx="11013">
                  <c:v>109.3812101</c:v>
                </c:pt>
                <c:pt idx="11014">
                  <c:v>109.3911421</c:v>
                </c:pt>
                <c:pt idx="11015">
                  <c:v>109.4010751</c:v>
                </c:pt>
                <c:pt idx="11016">
                  <c:v>109.41100710000001</c:v>
                </c:pt>
                <c:pt idx="11017">
                  <c:v>109.4209391</c:v>
                </c:pt>
                <c:pt idx="11018">
                  <c:v>109.4308721</c:v>
                </c:pt>
                <c:pt idx="11019">
                  <c:v>109.44080409999999</c:v>
                </c:pt>
                <c:pt idx="11020">
                  <c:v>109.4507361</c:v>
                </c:pt>
                <c:pt idx="11021">
                  <c:v>109.4606691</c:v>
                </c:pt>
                <c:pt idx="11022">
                  <c:v>109.4706011</c:v>
                </c:pt>
                <c:pt idx="11023">
                  <c:v>109.4805331</c:v>
                </c:pt>
                <c:pt idx="11024">
                  <c:v>109.49046610000001</c:v>
                </c:pt>
                <c:pt idx="11025">
                  <c:v>109.5003981</c:v>
                </c:pt>
                <c:pt idx="11026">
                  <c:v>109.5103301</c:v>
                </c:pt>
                <c:pt idx="11027">
                  <c:v>109.52026309999999</c:v>
                </c:pt>
                <c:pt idx="11028">
                  <c:v>109.5301951</c:v>
                </c:pt>
                <c:pt idx="11029">
                  <c:v>109.54012710000001</c:v>
                </c:pt>
                <c:pt idx="11030">
                  <c:v>109.5500591</c:v>
                </c:pt>
                <c:pt idx="11031">
                  <c:v>109.5599921</c:v>
                </c:pt>
                <c:pt idx="11032">
                  <c:v>109.5699243</c:v>
                </c:pt>
                <c:pt idx="11033">
                  <c:v>109.5798563</c:v>
                </c:pt>
                <c:pt idx="11034">
                  <c:v>109.58978930000001</c:v>
                </c:pt>
                <c:pt idx="11035">
                  <c:v>109.5997213</c:v>
                </c:pt>
                <c:pt idx="11036">
                  <c:v>109.60965330000001</c:v>
                </c:pt>
                <c:pt idx="11037">
                  <c:v>109.61958629999999</c:v>
                </c:pt>
                <c:pt idx="11038">
                  <c:v>109.6295183</c:v>
                </c:pt>
                <c:pt idx="11039">
                  <c:v>109.63945029999999</c:v>
                </c:pt>
                <c:pt idx="11040">
                  <c:v>109.6493833</c:v>
                </c:pt>
                <c:pt idx="11041">
                  <c:v>109.6593153</c:v>
                </c:pt>
                <c:pt idx="11042">
                  <c:v>109.66924729999999</c:v>
                </c:pt>
                <c:pt idx="11043">
                  <c:v>109.6791803</c:v>
                </c:pt>
                <c:pt idx="11044">
                  <c:v>109.68911230000001</c:v>
                </c:pt>
                <c:pt idx="11045">
                  <c:v>109.6990443</c:v>
                </c:pt>
                <c:pt idx="11046">
                  <c:v>109.7089773</c:v>
                </c:pt>
                <c:pt idx="11047">
                  <c:v>109.71890930000001</c:v>
                </c:pt>
                <c:pt idx="11048">
                  <c:v>109.7288413</c:v>
                </c:pt>
                <c:pt idx="11049">
                  <c:v>109.73877330000001</c:v>
                </c:pt>
                <c:pt idx="11050">
                  <c:v>109.74870629999999</c:v>
                </c:pt>
                <c:pt idx="11051">
                  <c:v>109.7586383</c:v>
                </c:pt>
                <c:pt idx="11052">
                  <c:v>109.76857029999999</c:v>
                </c:pt>
                <c:pt idx="11053">
                  <c:v>109.7785033</c:v>
                </c:pt>
                <c:pt idx="11054">
                  <c:v>109.7884353</c:v>
                </c:pt>
                <c:pt idx="11055">
                  <c:v>109.7983673</c:v>
                </c:pt>
                <c:pt idx="11056">
                  <c:v>109.8083003</c:v>
                </c:pt>
                <c:pt idx="11057">
                  <c:v>109.81823230000001</c:v>
                </c:pt>
                <c:pt idx="11058">
                  <c:v>109.8281643</c:v>
                </c:pt>
                <c:pt idx="11059">
                  <c:v>109.8380973</c:v>
                </c:pt>
                <c:pt idx="11060">
                  <c:v>109.84802929999999</c:v>
                </c:pt>
                <c:pt idx="11061">
                  <c:v>109.8579613</c:v>
                </c:pt>
                <c:pt idx="11062">
                  <c:v>109.8678943</c:v>
                </c:pt>
                <c:pt idx="11063">
                  <c:v>109.8778263</c:v>
                </c:pt>
                <c:pt idx="11064">
                  <c:v>109.8877583</c:v>
                </c:pt>
                <c:pt idx="11065">
                  <c:v>109.89769130000001</c:v>
                </c:pt>
                <c:pt idx="11066">
                  <c:v>109.9076233</c:v>
                </c:pt>
                <c:pt idx="11067">
                  <c:v>109.9175553</c:v>
                </c:pt>
                <c:pt idx="11068">
                  <c:v>109.92748829999999</c:v>
                </c:pt>
                <c:pt idx="11069">
                  <c:v>109.9374203</c:v>
                </c:pt>
                <c:pt idx="11070">
                  <c:v>109.94735230000001</c:v>
                </c:pt>
                <c:pt idx="11071">
                  <c:v>109.9572843</c:v>
                </c:pt>
                <c:pt idx="11072">
                  <c:v>109.9672173</c:v>
                </c:pt>
                <c:pt idx="11073">
                  <c:v>109.97714929999999</c:v>
                </c:pt>
                <c:pt idx="11074">
                  <c:v>109.9870813</c:v>
                </c:pt>
                <c:pt idx="11075">
                  <c:v>109.9970143</c:v>
                </c:pt>
                <c:pt idx="11076">
                  <c:v>110.0069463</c:v>
                </c:pt>
                <c:pt idx="11077">
                  <c:v>110.0168783</c:v>
                </c:pt>
                <c:pt idx="11078">
                  <c:v>110.02681130000001</c:v>
                </c:pt>
                <c:pt idx="11079">
                  <c:v>110.0367433</c:v>
                </c:pt>
                <c:pt idx="11080">
                  <c:v>110.0466753</c:v>
                </c:pt>
                <c:pt idx="11081">
                  <c:v>110.05660829999999</c:v>
                </c:pt>
                <c:pt idx="11082">
                  <c:v>110.0665403</c:v>
                </c:pt>
                <c:pt idx="11083">
                  <c:v>110.07647230000001</c:v>
                </c:pt>
                <c:pt idx="11084">
                  <c:v>110.0864053</c:v>
                </c:pt>
                <c:pt idx="11085">
                  <c:v>110.0963373</c:v>
                </c:pt>
                <c:pt idx="11086">
                  <c:v>110.10626929999999</c:v>
                </c:pt>
                <c:pt idx="11087">
                  <c:v>110.1162023</c:v>
                </c:pt>
                <c:pt idx="11088">
                  <c:v>110.1261343</c:v>
                </c:pt>
                <c:pt idx="11089">
                  <c:v>110.1360663</c:v>
                </c:pt>
                <c:pt idx="11090">
                  <c:v>110.1459983</c:v>
                </c:pt>
                <c:pt idx="11091">
                  <c:v>110.15593130000001</c:v>
                </c:pt>
                <c:pt idx="11092">
                  <c:v>110.1658633</c:v>
                </c:pt>
                <c:pt idx="11093">
                  <c:v>110.1757953</c:v>
                </c:pt>
                <c:pt idx="11094">
                  <c:v>110.18572829999999</c:v>
                </c:pt>
                <c:pt idx="11095">
                  <c:v>110.19566020000001</c:v>
                </c:pt>
                <c:pt idx="11096">
                  <c:v>110.20559230000001</c:v>
                </c:pt>
                <c:pt idx="11097">
                  <c:v>110.2155253</c:v>
                </c:pt>
                <c:pt idx="11098">
                  <c:v>110.2254573</c:v>
                </c:pt>
                <c:pt idx="11099">
                  <c:v>110.23538929999999</c:v>
                </c:pt>
                <c:pt idx="11100">
                  <c:v>110.2453223</c:v>
                </c:pt>
                <c:pt idx="11101">
                  <c:v>110.2552543</c:v>
                </c:pt>
                <c:pt idx="11102">
                  <c:v>110.2651863</c:v>
                </c:pt>
                <c:pt idx="11103">
                  <c:v>110.2751193</c:v>
                </c:pt>
                <c:pt idx="11104">
                  <c:v>110.28505130000001</c:v>
                </c:pt>
                <c:pt idx="11105">
                  <c:v>110.2949833</c:v>
                </c:pt>
                <c:pt idx="11106">
                  <c:v>110.3049163</c:v>
                </c:pt>
                <c:pt idx="11107">
                  <c:v>110.31484829999999</c:v>
                </c:pt>
                <c:pt idx="11108">
                  <c:v>110.3247803</c:v>
                </c:pt>
                <c:pt idx="11109">
                  <c:v>110.3347133</c:v>
                </c:pt>
                <c:pt idx="11110">
                  <c:v>110.3446453</c:v>
                </c:pt>
                <c:pt idx="11111">
                  <c:v>110.3545773</c:v>
                </c:pt>
                <c:pt idx="11112">
                  <c:v>110.36451030000001</c:v>
                </c:pt>
                <c:pt idx="11113">
                  <c:v>110.3744423</c:v>
                </c:pt>
                <c:pt idx="11114">
                  <c:v>110.3843743</c:v>
                </c:pt>
                <c:pt idx="11115">
                  <c:v>110.3943063</c:v>
                </c:pt>
                <c:pt idx="11116">
                  <c:v>110.4042393</c:v>
                </c:pt>
                <c:pt idx="11117">
                  <c:v>110.41417130000001</c:v>
                </c:pt>
                <c:pt idx="11118">
                  <c:v>110.4241032</c:v>
                </c:pt>
                <c:pt idx="11119">
                  <c:v>110.4340363</c:v>
                </c:pt>
                <c:pt idx="11120">
                  <c:v>110.44396829999999</c:v>
                </c:pt>
                <c:pt idx="11121">
                  <c:v>110.4539003</c:v>
                </c:pt>
                <c:pt idx="11122">
                  <c:v>110.4638333</c:v>
                </c:pt>
                <c:pt idx="11123">
                  <c:v>110.4737653</c:v>
                </c:pt>
                <c:pt idx="11124">
                  <c:v>110.4836973</c:v>
                </c:pt>
                <c:pt idx="11125">
                  <c:v>110.49363030000001</c:v>
                </c:pt>
                <c:pt idx="11126">
                  <c:v>110.5035623</c:v>
                </c:pt>
                <c:pt idx="11127">
                  <c:v>110.5134943</c:v>
                </c:pt>
                <c:pt idx="11128">
                  <c:v>110.52342729999999</c:v>
                </c:pt>
                <c:pt idx="11129">
                  <c:v>110.5333593</c:v>
                </c:pt>
                <c:pt idx="11130">
                  <c:v>110.54329130000001</c:v>
                </c:pt>
                <c:pt idx="11131">
                  <c:v>110.5532243</c:v>
                </c:pt>
                <c:pt idx="11132">
                  <c:v>110.5631563</c:v>
                </c:pt>
                <c:pt idx="11133">
                  <c:v>110.573087</c:v>
                </c:pt>
                <c:pt idx="11134">
                  <c:v>110.58302</c:v>
                </c:pt>
                <c:pt idx="11135">
                  <c:v>110.592952</c:v>
                </c:pt>
                <c:pt idx="11136">
                  <c:v>110.602884</c:v>
                </c:pt>
                <c:pt idx="11137">
                  <c:v>110.61281700000001</c:v>
                </c:pt>
                <c:pt idx="11138">
                  <c:v>110.622749</c:v>
                </c:pt>
                <c:pt idx="11139">
                  <c:v>110.63268100000001</c:v>
                </c:pt>
                <c:pt idx="11140">
                  <c:v>110.64261399999999</c:v>
                </c:pt>
                <c:pt idx="11141">
                  <c:v>110.652546</c:v>
                </c:pt>
                <c:pt idx="11142">
                  <c:v>110.66247799999999</c:v>
                </c:pt>
                <c:pt idx="11143">
                  <c:v>110.672411</c:v>
                </c:pt>
                <c:pt idx="11144">
                  <c:v>110.682343</c:v>
                </c:pt>
                <c:pt idx="11145">
                  <c:v>110.692275</c:v>
                </c:pt>
                <c:pt idx="11146">
                  <c:v>110.702207</c:v>
                </c:pt>
                <c:pt idx="11147">
                  <c:v>110.71214000000001</c:v>
                </c:pt>
                <c:pt idx="11148">
                  <c:v>110.722072</c:v>
                </c:pt>
                <c:pt idx="11149">
                  <c:v>110.732004</c:v>
                </c:pt>
                <c:pt idx="11150">
                  <c:v>110.74193699999999</c:v>
                </c:pt>
                <c:pt idx="11151">
                  <c:v>110.751869</c:v>
                </c:pt>
                <c:pt idx="11152">
                  <c:v>110.76180100000001</c:v>
                </c:pt>
                <c:pt idx="11153">
                  <c:v>110.771734</c:v>
                </c:pt>
                <c:pt idx="11154">
                  <c:v>110.781666</c:v>
                </c:pt>
                <c:pt idx="11155">
                  <c:v>110.79159799999999</c:v>
                </c:pt>
                <c:pt idx="11156">
                  <c:v>110.801531</c:v>
                </c:pt>
                <c:pt idx="11157">
                  <c:v>110.811463</c:v>
                </c:pt>
                <c:pt idx="11158">
                  <c:v>110.821395</c:v>
                </c:pt>
                <c:pt idx="11159">
                  <c:v>110.831328</c:v>
                </c:pt>
                <c:pt idx="11160">
                  <c:v>110.84126000000001</c:v>
                </c:pt>
                <c:pt idx="11161">
                  <c:v>110.851192</c:v>
                </c:pt>
                <c:pt idx="11162">
                  <c:v>110.861125</c:v>
                </c:pt>
                <c:pt idx="11163">
                  <c:v>110.87105699999999</c:v>
                </c:pt>
                <c:pt idx="11164">
                  <c:v>110.880989</c:v>
                </c:pt>
                <c:pt idx="11165">
                  <c:v>110.890922</c:v>
                </c:pt>
                <c:pt idx="11166">
                  <c:v>110.900854</c:v>
                </c:pt>
                <c:pt idx="11167">
                  <c:v>110.910786</c:v>
                </c:pt>
                <c:pt idx="11168">
                  <c:v>110.92071900000001</c:v>
                </c:pt>
                <c:pt idx="11169">
                  <c:v>110.930651</c:v>
                </c:pt>
                <c:pt idx="11170">
                  <c:v>110.940583</c:v>
                </c:pt>
                <c:pt idx="11171">
                  <c:v>110.950515</c:v>
                </c:pt>
                <c:pt idx="11172">
                  <c:v>110.960448</c:v>
                </c:pt>
                <c:pt idx="11173">
                  <c:v>110.97038000000001</c:v>
                </c:pt>
                <c:pt idx="11174">
                  <c:v>110.980312</c:v>
                </c:pt>
                <c:pt idx="11175">
                  <c:v>110.990245</c:v>
                </c:pt>
                <c:pt idx="11176">
                  <c:v>111.00017699999999</c:v>
                </c:pt>
                <c:pt idx="11177">
                  <c:v>111.010109</c:v>
                </c:pt>
                <c:pt idx="11178">
                  <c:v>111.020042</c:v>
                </c:pt>
                <c:pt idx="11179">
                  <c:v>111.029974</c:v>
                </c:pt>
                <c:pt idx="11180">
                  <c:v>111.039906</c:v>
                </c:pt>
                <c:pt idx="11181">
                  <c:v>111.04983900000001</c:v>
                </c:pt>
                <c:pt idx="11182">
                  <c:v>111.059771</c:v>
                </c:pt>
                <c:pt idx="11183">
                  <c:v>111.069703</c:v>
                </c:pt>
                <c:pt idx="11184">
                  <c:v>111.07963599999999</c:v>
                </c:pt>
                <c:pt idx="11185">
                  <c:v>111.089568</c:v>
                </c:pt>
                <c:pt idx="11186">
                  <c:v>111.09950000000001</c:v>
                </c:pt>
                <c:pt idx="11187">
                  <c:v>111.109433</c:v>
                </c:pt>
                <c:pt idx="11188">
                  <c:v>111.119365</c:v>
                </c:pt>
                <c:pt idx="11189">
                  <c:v>111.12929699999999</c:v>
                </c:pt>
                <c:pt idx="11190">
                  <c:v>111.13923</c:v>
                </c:pt>
                <c:pt idx="11191">
                  <c:v>111.149162</c:v>
                </c:pt>
                <c:pt idx="11192">
                  <c:v>111.159094</c:v>
                </c:pt>
                <c:pt idx="11193">
                  <c:v>111.169027</c:v>
                </c:pt>
                <c:pt idx="11194">
                  <c:v>111.17895900000001</c:v>
                </c:pt>
                <c:pt idx="11195">
                  <c:v>111.188891</c:v>
                </c:pt>
                <c:pt idx="11196">
                  <c:v>111.198824</c:v>
                </c:pt>
                <c:pt idx="11197">
                  <c:v>111.20875599999999</c:v>
                </c:pt>
                <c:pt idx="11198">
                  <c:v>111.218688</c:v>
                </c:pt>
                <c:pt idx="11199">
                  <c:v>111.228621</c:v>
                </c:pt>
                <c:pt idx="11200">
                  <c:v>111.238553</c:v>
                </c:pt>
                <c:pt idx="11201">
                  <c:v>111.248485</c:v>
                </c:pt>
                <c:pt idx="11202">
                  <c:v>111.25841800000001</c:v>
                </c:pt>
                <c:pt idx="11203">
                  <c:v>111.26835</c:v>
                </c:pt>
                <c:pt idx="11204">
                  <c:v>111.278282</c:v>
                </c:pt>
                <c:pt idx="11205">
                  <c:v>111.28821499999999</c:v>
                </c:pt>
                <c:pt idx="11206">
                  <c:v>111.298147</c:v>
                </c:pt>
                <c:pt idx="11207">
                  <c:v>111.30807900000001</c:v>
                </c:pt>
                <c:pt idx="11208">
                  <c:v>111.318012</c:v>
                </c:pt>
                <c:pt idx="11209">
                  <c:v>111.327944</c:v>
                </c:pt>
                <c:pt idx="11210">
                  <c:v>111.33787599999999</c:v>
                </c:pt>
                <c:pt idx="11211">
                  <c:v>111.347809</c:v>
                </c:pt>
                <c:pt idx="11212">
                  <c:v>111.357741</c:v>
                </c:pt>
                <c:pt idx="11213">
                  <c:v>111.367673</c:v>
                </c:pt>
                <c:pt idx="11214">
                  <c:v>111.377605</c:v>
                </c:pt>
                <c:pt idx="11215">
                  <c:v>111.38753800000001</c:v>
                </c:pt>
                <c:pt idx="11216">
                  <c:v>111.39747</c:v>
                </c:pt>
                <c:pt idx="11217">
                  <c:v>111.407402</c:v>
                </c:pt>
                <c:pt idx="11218">
                  <c:v>111.41733499999999</c:v>
                </c:pt>
                <c:pt idx="11219">
                  <c:v>111.427267</c:v>
                </c:pt>
                <c:pt idx="11220">
                  <c:v>111.43719900000001</c:v>
                </c:pt>
                <c:pt idx="11221">
                  <c:v>111.447132</c:v>
                </c:pt>
                <c:pt idx="11222">
                  <c:v>111.457064</c:v>
                </c:pt>
                <c:pt idx="11223">
                  <c:v>111.46699599999999</c:v>
                </c:pt>
                <c:pt idx="11224">
                  <c:v>111.476929</c:v>
                </c:pt>
                <c:pt idx="11225">
                  <c:v>111.486861</c:v>
                </c:pt>
                <c:pt idx="11226">
                  <c:v>111.496793</c:v>
                </c:pt>
                <c:pt idx="11227">
                  <c:v>111.506726</c:v>
                </c:pt>
                <c:pt idx="11228">
                  <c:v>111.51665800000001</c:v>
                </c:pt>
                <c:pt idx="11229">
                  <c:v>111.52659</c:v>
                </c:pt>
                <c:pt idx="11230">
                  <c:v>111.536523</c:v>
                </c:pt>
                <c:pt idx="11231">
                  <c:v>111.54645499999999</c:v>
                </c:pt>
                <c:pt idx="11232">
                  <c:v>111.556387</c:v>
                </c:pt>
                <c:pt idx="11233">
                  <c:v>111.5663205</c:v>
                </c:pt>
                <c:pt idx="11234">
                  <c:v>111.5762525</c:v>
                </c:pt>
                <c:pt idx="11235">
                  <c:v>111.5861845</c:v>
                </c:pt>
                <c:pt idx="11236">
                  <c:v>111.59611750000001</c:v>
                </c:pt>
                <c:pt idx="11237">
                  <c:v>111.6060495</c:v>
                </c:pt>
                <c:pt idx="11238">
                  <c:v>111.6159815</c:v>
                </c:pt>
                <c:pt idx="11239">
                  <c:v>111.62591449999999</c:v>
                </c:pt>
                <c:pt idx="11240">
                  <c:v>111.6358465</c:v>
                </c:pt>
                <c:pt idx="11241">
                  <c:v>111.64577850000001</c:v>
                </c:pt>
                <c:pt idx="11242">
                  <c:v>111.6557115</c:v>
                </c:pt>
                <c:pt idx="11243">
                  <c:v>111.6656435</c:v>
                </c:pt>
                <c:pt idx="11244">
                  <c:v>111.67557549999999</c:v>
                </c:pt>
                <c:pt idx="11245">
                  <c:v>111.6855085</c:v>
                </c:pt>
                <c:pt idx="11246">
                  <c:v>111.6954405</c:v>
                </c:pt>
                <c:pt idx="11247">
                  <c:v>111.7053725</c:v>
                </c:pt>
                <c:pt idx="11248">
                  <c:v>111.7153055</c:v>
                </c:pt>
                <c:pt idx="11249">
                  <c:v>111.72523750000001</c:v>
                </c:pt>
                <c:pt idx="11250">
                  <c:v>111.7351695</c:v>
                </c:pt>
                <c:pt idx="11251">
                  <c:v>111.7451025</c:v>
                </c:pt>
                <c:pt idx="11252">
                  <c:v>111.75503449999999</c:v>
                </c:pt>
                <c:pt idx="11253">
                  <c:v>111.7649665</c:v>
                </c:pt>
                <c:pt idx="11254">
                  <c:v>111.7748995</c:v>
                </c:pt>
                <c:pt idx="11255">
                  <c:v>111.7848315</c:v>
                </c:pt>
                <c:pt idx="11256">
                  <c:v>111.7947635</c:v>
                </c:pt>
                <c:pt idx="11257">
                  <c:v>111.80469650000001</c:v>
                </c:pt>
                <c:pt idx="11258">
                  <c:v>111.8146285</c:v>
                </c:pt>
                <c:pt idx="11259">
                  <c:v>111.8245605</c:v>
                </c:pt>
                <c:pt idx="11260">
                  <c:v>111.8344925</c:v>
                </c:pt>
                <c:pt idx="11261">
                  <c:v>111.8444255</c:v>
                </c:pt>
                <c:pt idx="11262">
                  <c:v>111.85435750000001</c:v>
                </c:pt>
                <c:pt idx="11263">
                  <c:v>111.8642905</c:v>
                </c:pt>
                <c:pt idx="11264">
                  <c:v>111.8742225</c:v>
                </c:pt>
                <c:pt idx="11265">
                  <c:v>111.88415449999999</c:v>
                </c:pt>
                <c:pt idx="11266">
                  <c:v>111.8940865</c:v>
                </c:pt>
                <c:pt idx="11267">
                  <c:v>111.9040195</c:v>
                </c:pt>
                <c:pt idx="11268">
                  <c:v>111.9139515</c:v>
                </c:pt>
                <c:pt idx="11269">
                  <c:v>111.9238835</c:v>
                </c:pt>
                <c:pt idx="11270">
                  <c:v>111.93381650000001</c:v>
                </c:pt>
                <c:pt idx="11271">
                  <c:v>111.9437485</c:v>
                </c:pt>
                <c:pt idx="11272">
                  <c:v>111.9536805</c:v>
                </c:pt>
                <c:pt idx="11273">
                  <c:v>111.96361349999999</c:v>
                </c:pt>
                <c:pt idx="11274">
                  <c:v>111.9735455</c:v>
                </c:pt>
                <c:pt idx="11275">
                  <c:v>111.98347750000001</c:v>
                </c:pt>
                <c:pt idx="11276">
                  <c:v>111.9934105</c:v>
                </c:pt>
                <c:pt idx="11277">
                  <c:v>112.0033425</c:v>
                </c:pt>
                <c:pt idx="11278">
                  <c:v>112.01327449999999</c:v>
                </c:pt>
                <c:pt idx="11279">
                  <c:v>112.0232075</c:v>
                </c:pt>
                <c:pt idx="11280">
                  <c:v>112.0331395</c:v>
                </c:pt>
                <c:pt idx="11281">
                  <c:v>112.0430715</c:v>
                </c:pt>
                <c:pt idx="11282">
                  <c:v>112.0530045</c:v>
                </c:pt>
                <c:pt idx="11283">
                  <c:v>112.06293650000001</c:v>
                </c:pt>
                <c:pt idx="11284">
                  <c:v>112.0728685</c:v>
                </c:pt>
                <c:pt idx="11285">
                  <c:v>112.0828015</c:v>
                </c:pt>
                <c:pt idx="11286">
                  <c:v>112.09273349999999</c:v>
                </c:pt>
                <c:pt idx="11287">
                  <c:v>112.1026655</c:v>
                </c:pt>
                <c:pt idx="11288">
                  <c:v>112.1125985</c:v>
                </c:pt>
                <c:pt idx="11289">
                  <c:v>112.1225305</c:v>
                </c:pt>
                <c:pt idx="11290">
                  <c:v>112.1324625</c:v>
                </c:pt>
                <c:pt idx="11291">
                  <c:v>112.14239550000001</c:v>
                </c:pt>
                <c:pt idx="11292">
                  <c:v>112.1523275</c:v>
                </c:pt>
                <c:pt idx="11293">
                  <c:v>112.1622595</c:v>
                </c:pt>
                <c:pt idx="11294">
                  <c:v>112.17219249999999</c:v>
                </c:pt>
                <c:pt idx="11295">
                  <c:v>112.1821245</c:v>
                </c:pt>
                <c:pt idx="11296">
                  <c:v>112.19205650000001</c:v>
                </c:pt>
                <c:pt idx="11297">
                  <c:v>112.2019895</c:v>
                </c:pt>
                <c:pt idx="11298">
                  <c:v>112.2119215</c:v>
                </c:pt>
                <c:pt idx="11299">
                  <c:v>112.22185349999999</c:v>
                </c:pt>
                <c:pt idx="11300">
                  <c:v>112.2317865</c:v>
                </c:pt>
                <c:pt idx="11301">
                  <c:v>112.2417185</c:v>
                </c:pt>
                <c:pt idx="11302">
                  <c:v>112.2516505</c:v>
                </c:pt>
                <c:pt idx="11303">
                  <c:v>112.2615835</c:v>
                </c:pt>
                <c:pt idx="11304">
                  <c:v>112.27151550000001</c:v>
                </c:pt>
                <c:pt idx="11305">
                  <c:v>112.2814475</c:v>
                </c:pt>
                <c:pt idx="11306">
                  <c:v>112.2913805</c:v>
                </c:pt>
                <c:pt idx="11307">
                  <c:v>112.30131249999999</c:v>
                </c:pt>
                <c:pt idx="11308">
                  <c:v>112.3112445</c:v>
                </c:pt>
                <c:pt idx="11309">
                  <c:v>112.3211775</c:v>
                </c:pt>
                <c:pt idx="11310">
                  <c:v>112.3311095</c:v>
                </c:pt>
                <c:pt idx="11311">
                  <c:v>112.3410415</c:v>
                </c:pt>
                <c:pt idx="11312">
                  <c:v>112.35097450000001</c:v>
                </c:pt>
                <c:pt idx="11313">
                  <c:v>112.3609065</c:v>
                </c:pt>
                <c:pt idx="11314">
                  <c:v>112.3708385</c:v>
                </c:pt>
                <c:pt idx="11315">
                  <c:v>112.38077149999999</c:v>
                </c:pt>
                <c:pt idx="11316">
                  <c:v>112.3907035</c:v>
                </c:pt>
                <c:pt idx="11317">
                  <c:v>112.40063550000001</c:v>
                </c:pt>
                <c:pt idx="11318">
                  <c:v>112.4105685</c:v>
                </c:pt>
                <c:pt idx="11319">
                  <c:v>112.4205005</c:v>
                </c:pt>
                <c:pt idx="11320">
                  <c:v>112.43043249999999</c:v>
                </c:pt>
                <c:pt idx="11321">
                  <c:v>112.4403655</c:v>
                </c:pt>
                <c:pt idx="11322">
                  <c:v>112.4502975</c:v>
                </c:pt>
                <c:pt idx="11323">
                  <c:v>112.4602295</c:v>
                </c:pt>
                <c:pt idx="11324">
                  <c:v>112.4701625</c:v>
                </c:pt>
                <c:pt idx="11325">
                  <c:v>112.48009450000001</c:v>
                </c:pt>
                <c:pt idx="11326">
                  <c:v>112.4900265</c:v>
                </c:pt>
                <c:pt idx="11327">
                  <c:v>112.4999595</c:v>
                </c:pt>
                <c:pt idx="11328">
                  <c:v>112.50989149999999</c:v>
                </c:pt>
                <c:pt idx="11329">
                  <c:v>112.5198235</c:v>
                </c:pt>
                <c:pt idx="11330">
                  <c:v>112.5297565</c:v>
                </c:pt>
                <c:pt idx="11331">
                  <c:v>112.5396885</c:v>
                </c:pt>
                <c:pt idx="11332">
                  <c:v>112.5496205</c:v>
                </c:pt>
                <c:pt idx="11333">
                  <c:v>112.55955350000001</c:v>
                </c:pt>
                <c:pt idx="11334">
                  <c:v>112.56948629999999</c:v>
                </c:pt>
                <c:pt idx="11335">
                  <c:v>112.5794183</c:v>
                </c:pt>
                <c:pt idx="11336">
                  <c:v>112.5893513</c:v>
                </c:pt>
                <c:pt idx="11337">
                  <c:v>112.5992833</c:v>
                </c:pt>
                <c:pt idx="11338">
                  <c:v>112.6092153</c:v>
                </c:pt>
                <c:pt idx="11339">
                  <c:v>112.61914830000001</c:v>
                </c:pt>
                <c:pt idx="11340">
                  <c:v>112.6290803</c:v>
                </c:pt>
                <c:pt idx="11341">
                  <c:v>112.6390123</c:v>
                </c:pt>
                <c:pt idx="11342">
                  <c:v>112.64894529999999</c:v>
                </c:pt>
                <c:pt idx="11343">
                  <c:v>112.6588773</c:v>
                </c:pt>
                <c:pt idx="11344">
                  <c:v>112.66880930000001</c:v>
                </c:pt>
                <c:pt idx="11345">
                  <c:v>112.6787423</c:v>
                </c:pt>
                <c:pt idx="11346">
                  <c:v>112.6886743</c:v>
                </c:pt>
                <c:pt idx="11347">
                  <c:v>112.69860629999999</c:v>
                </c:pt>
                <c:pt idx="11348">
                  <c:v>112.7085393</c:v>
                </c:pt>
                <c:pt idx="11349">
                  <c:v>112.7184713</c:v>
                </c:pt>
                <c:pt idx="11350">
                  <c:v>112.7284033</c:v>
                </c:pt>
                <c:pt idx="11351">
                  <c:v>112.7383363</c:v>
                </c:pt>
                <c:pt idx="11352">
                  <c:v>112.74826830000001</c:v>
                </c:pt>
                <c:pt idx="11353">
                  <c:v>112.7582003</c:v>
                </c:pt>
                <c:pt idx="11354">
                  <c:v>112.7681333</c:v>
                </c:pt>
                <c:pt idx="11355">
                  <c:v>112.77806529999999</c:v>
                </c:pt>
                <c:pt idx="11356">
                  <c:v>112.7879973</c:v>
                </c:pt>
                <c:pt idx="11357">
                  <c:v>112.7979303</c:v>
                </c:pt>
                <c:pt idx="11358">
                  <c:v>112.8078623</c:v>
                </c:pt>
                <c:pt idx="11359">
                  <c:v>112.8177943</c:v>
                </c:pt>
                <c:pt idx="11360">
                  <c:v>112.82772730000001</c:v>
                </c:pt>
                <c:pt idx="11361">
                  <c:v>112.8376593</c:v>
                </c:pt>
                <c:pt idx="11362">
                  <c:v>112.8475913</c:v>
                </c:pt>
                <c:pt idx="11363">
                  <c:v>112.85752429999999</c:v>
                </c:pt>
                <c:pt idx="11364">
                  <c:v>112.8674563</c:v>
                </c:pt>
                <c:pt idx="11365">
                  <c:v>112.87738830000001</c:v>
                </c:pt>
                <c:pt idx="11366">
                  <c:v>112.8873213</c:v>
                </c:pt>
                <c:pt idx="11367">
                  <c:v>112.8972533</c:v>
                </c:pt>
                <c:pt idx="11368">
                  <c:v>112.90718529999999</c:v>
                </c:pt>
                <c:pt idx="11369">
                  <c:v>112.9171183</c:v>
                </c:pt>
                <c:pt idx="11370">
                  <c:v>112.9270503</c:v>
                </c:pt>
                <c:pt idx="11371">
                  <c:v>112.9369823</c:v>
                </c:pt>
                <c:pt idx="11372">
                  <c:v>112.9469153</c:v>
                </c:pt>
                <c:pt idx="11373">
                  <c:v>112.95684730000001</c:v>
                </c:pt>
                <c:pt idx="11374">
                  <c:v>112.9667793</c:v>
                </c:pt>
                <c:pt idx="11375">
                  <c:v>112.9767123</c:v>
                </c:pt>
                <c:pt idx="11376">
                  <c:v>112.98664429999999</c:v>
                </c:pt>
                <c:pt idx="11377">
                  <c:v>112.9965763</c:v>
                </c:pt>
                <c:pt idx="11378">
                  <c:v>113.0065093</c:v>
                </c:pt>
                <c:pt idx="11379">
                  <c:v>113.0164413</c:v>
                </c:pt>
                <c:pt idx="11380">
                  <c:v>113.0263733</c:v>
                </c:pt>
                <c:pt idx="11381">
                  <c:v>113.03630630000001</c:v>
                </c:pt>
                <c:pt idx="11382">
                  <c:v>113.0462383</c:v>
                </c:pt>
                <c:pt idx="11383">
                  <c:v>113.05617030000001</c:v>
                </c:pt>
                <c:pt idx="11384">
                  <c:v>113.06610329999999</c:v>
                </c:pt>
                <c:pt idx="11385">
                  <c:v>113.0760353</c:v>
                </c:pt>
                <c:pt idx="11386">
                  <c:v>113.08596729999999</c:v>
                </c:pt>
                <c:pt idx="11387">
                  <c:v>113.0959003</c:v>
                </c:pt>
                <c:pt idx="11388">
                  <c:v>113.1058323</c:v>
                </c:pt>
                <c:pt idx="11389">
                  <c:v>113.1157643</c:v>
                </c:pt>
                <c:pt idx="11390">
                  <c:v>113.1256973</c:v>
                </c:pt>
                <c:pt idx="11391">
                  <c:v>113.13562930000001</c:v>
                </c:pt>
                <c:pt idx="11392">
                  <c:v>113.1455613</c:v>
                </c:pt>
                <c:pt idx="11393">
                  <c:v>113.1554943</c:v>
                </c:pt>
                <c:pt idx="11394">
                  <c:v>113.16542629999999</c:v>
                </c:pt>
                <c:pt idx="11395">
                  <c:v>113.1753583</c:v>
                </c:pt>
                <c:pt idx="11396">
                  <c:v>113.1852913</c:v>
                </c:pt>
                <c:pt idx="11397">
                  <c:v>113.19522329999999</c:v>
                </c:pt>
                <c:pt idx="11398">
                  <c:v>113.2051553</c:v>
                </c:pt>
                <c:pt idx="11399">
                  <c:v>113.21508830000001</c:v>
                </c:pt>
                <c:pt idx="11400">
                  <c:v>113.2250203</c:v>
                </c:pt>
                <c:pt idx="11401">
                  <c:v>113.2349523</c:v>
                </c:pt>
                <c:pt idx="11402">
                  <c:v>113.24488530000001</c:v>
                </c:pt>
                <c:pt idx="11403">
                  <c:v>113.2548173</c:v>
                </c:pt>
                <c:pt idx="11404">
                  <c:v>113.26474930000001</c:v>
                </c:pt>
                <c:pt idx="11405">
                  <c:v>113.27468229999999</c:v>
                </c:pt>
                <c:pt idx="11406">
                  <c:v>113.2846143</c:v>
                </c:pt>
                <c:pt idx="11407">
                  <c:v>113.29454629999999</c:v>
                </c:pt>
                <c:pt idx="11408">
                  <c:v>113.3044793</c:v>
                </c:pt>
                <c:pt idx="11409">
                  <c:v>113.3144113</c:v>
                </c:pt>
                <c:pt idx="11410">
                  <c:v>113.3243433</c:v>
                </c:pt>
                <c:pt idx="11411">
                  <c:v>113.3342763</c:v>
                </c:pt>
                <c:pt idx="11412">
                  <c:v>113.34420830000001</c:v>
                </c:pt>
                <c:pt idx="11413">
                  <c:v>113.3541403</c:v>
                </c:pt>
                <c:pt idx="11414">
                  <c:v>113.3640733</c:v>
                </c:pt>
                <c:pt idx="11415">
                  <c:v>113.37400529999999</c:v>
                </c:pt>
                <c:pt idx="11416">
                  <c:v>113.3839373</c:v>
                </c:pt>
                <c:pt idx="11417">
                  <c:v>113.3938703</c:v>
                </c:pt>
                <c:pt idx="11418">
                  <c:v>113.4038023</c:v>
                </c:pt>
                <c:pt idx="11419">
                  <c:v>113.4137343</c:v>
                </c:pt>
                <c:pt idx="11420">
                  <c:v>113.42366730000001</c:v>
                </c:pt>
                <c:pt idx="11421">
                  <c:v>113.4335993</c:v>
                </c:pt>
                <c:pt idx="11422">
                  <c:v>113.4435313</c:v>
                </c:pt>
                <c:pt idx="11423">
                  <c:v>113.45346429999999</c:v>
                </c:pt>
                <c:pt idx="11424">
                  <c:v>113.4633963</c:v>
                </c:pt>
                <c:pt idx="11425">
                  <c:v>113.47332830000001</c:v>
                </c:pt>
                <c:pt idx="11426">
                  <c:v>113.4832613</c:v>
                </c:pt>
                <c:pt idx="11427">
                  <c:v>113.4931933</c:v>
                </c:pt>
                <c:pt idx="11428">
                  <c:v>113.50312630000001</c:v>
                </c:pt>
                <c:pt idx="11429">
                  <c:v>113.5130583</c:v>
                </c:pt>
                <c:pt idx="11430">
                  <c:v>113.5229903</c:v>
                </c:pt>
                <c:pt idx="11431">
                  <c:v>113.5329223</c:v>
                </c:pt>
                <c:pt idx="11432">
                  <c:v>113.5428553</c:v>
                </c:pt>
                <c:pt idx="11433">
                  <c:v>113.55278730000001</c:v>
                </c:pt>
                <c:pt idx="11434">
                  <c:v>113.5627203</c:v>
                </c:pt>
                <c:pt idx="11435">
                  <c:v>113.57265150000001</c:v>
                </c:pt>
                <c:pt idx="11436">
                  <c:v>113.5825835</c:v>
                </c:pt>
                <c:pt idx="11437">
                  <c:v>113.5925165</c:v>
                </c:pt>
                <c:pt idx="11438">
                  <c:v>113.60244849999999</c:v>
                </c:pt>
                <c:pt idx="11439">
                  <c:v>113.6123805</c:v>
                </c:pt>
                <c:pt idx="11440">
                  <c:v>113.6223135</c:v>
                </c:pt>
                <c:pt idx="11441">
                  <c:v>113.6322455</c:v>
                </c:pt>
                <c:pt idx="11442">
                  <c:v>113.6421775</c:v>
                </c:pt>
                <c:pt idx="11443">
                  <c:v>113.65211050000001</c:v>
                </c:pt>
                <c:pt idx="11444">
                  <c:v>113.6620425</c:v>
                </c:pt>
                <c:pt idx="11445">
                  <c:v>113.6719745</c:v>
                </c:pt>
                <c:pt idx="11446">
                  <c:v>113.68190749999999</c:v>
                </c:pt>
                <c:pt idx="11447">
                  <c:v>113.6918395</c:v>
                </c:pt>
                <c:pt idx="11448">
                  <c:v>113.70177150000001</c:v>
                </c:pt>
                <c:pt idx="11449">
                  <c:v>113.7117045</c:v>
                </c:pt>
                <c:pt idx="11450">
                  <c:v>113.7216365</c:v>
                </c:pt>
                <c:pt idx="11451">
                  <c:v>113.73156849999999</c:v>
                </c:pt>
                <c:pt idx="11452">
                  <c:v>113.7415015</c:v>
                </c:pt>
                <c:pt idx="11453">
                  <c:v>113.7514335</c:v>
                </c:pt>
                <c:pt idx="11454">
                  <c:v>113.7613655</c:v>
                </c:pt>
                <c:pt idx="11455">
                  <c:v>113.7712985</c:v>
                </c:pt>
                <c:pt idx="11456">
                  <c:v>113.78123050000001</c:v>
                </c:pt>
                <c:pt idx="11457">
                  <c:v>113.7911625</c:v>
                </c:pt>
                <c:pt idx="11458">
                  <c:v>113.8010955</c:v>
                </c:pt>
                <c:pt idx="11459">
                  <c:v>113.81102749999999</c:v>
                </c:pt>
                <c:pt idx="11460">
                  <c:v>113.8209595</c:v>
                </c:pt>
                <c:pt idx="11461">
                  <c:v>113.8308925</c:v>
                </c:pt>
                <c:pt idx="11462">
                  <c:v>113.8408245</c:v>
                </c:pt>
                <c:pt idx="11463">
                  <c:v>113.8507565</c:v>
                </c:pt>
                <c:pt idx="11464">
                  <c:v>113.86068950000001</c:v>
                </c:pt>
                <c:pt idx="11465">
                  <c:v>113.8706215</c:v>
                </c:pt>
                <c:pt idx="11466">
                  <c:v>113.8805535</c:v>
                </c:pt>
                <c:pt idx="11467">
                  <c:v>113.89048649999999</c:v>
                </c:pt>
                <c:pt idx="11468">
                  <c:v>113.9004185</c:v>
                </c:pt>
                <c:pt idx="11469">
                  <c:v>113.91035050000001</c:v>
                </c:pt>
                <c:pt idx="11470">
                  <c:v>113.9202835</c:v>
                </c:pt>
                <c:pt idx="11471">
                  <c:v>113.9302155</c:v>
                </c:pt>
                <c:pt idx="11472">
                  <c:v>113.94014749999999</c:v>
                </c:pt>
                <c:pt idx="11473">
                  <c:v>113.9500805</c:v>
                </c:pt>
                <c:pt idx="11474">
                  <c:v>113.9600125</c:v>
                </c:pt>
                <c:pt idx="11475">
                  <c:v>113.9699445</c:v>
                </c:pt>
                <c:pt idx="11476">
                  <c:v>113.9798775</c:v>
                </c:pt>
                <c:pt idx="11477">
                  <c:v>113.98980950000001</c:v>
                </c:pt>
                <c:pt idx="11478">
                  <c:v>113.9997415</c:v>
                </c:pt>
                <c:pt idx="11479">
                  <c:v>114.0096745</c:v>
                </c:pt>
                <c:pt idx="11480">
                  <c:v>114.01960649999999</c:v>
                </c:pt>
                <c:pt idx="11481">
                  <c:v>114.0295385</c:v>
                </c:pt>
                <c:pt idx="11482">
                  <c:v>114.0394715</c:v>
                </c:pt>
                <c:pt idx="11483">
                  <c:v>114.0494035</c:v>
                </c:pt>
                <c:pt idx="11484">
                  <c:v>114.0593355</c:v>
                </c:pt>
                <c:pt idx="11485">
                  <c:v>114.06926850000001</c:v>
                </c:pt>
                <c:pt idx="11486">
                  <c:v>114.0792005</c:v>
                </c:pt>
                <c:pt idx="11487">
                  <c:v>114.08913250000001</c:v>
                </c:pt>
                <c:pt idx="11488">
                  <c:v>114.09906549999999</c:v>
                </c:pt>
                <c:pt idx="11489">
                  <c:v>114.1089975</c:v>
                </c:pt>
                <c:pt idx="11490">
                  <c:v>114.1189305</c:v>
                </c:pt>
                <c:pt idx="11491">
                  <c:v>114.1288625</c:v>
                </c:pt>
                <c:pt idx="11492">
                  <c:v>114.1387945</c:v>
                </c:pt>
                <c:pt idx="11493">
                  <c:v>114.14872750000001</c:v>
                </c:pt>
                <c:pt idx="11494">
                  <c:v>114.1586595</c:v>
                </c:pt>
                <c:pt idx="11495">
                  <c:v>114.16859150000001</c:v>
                </c:pt>
                <c:pt idx="11496">
                  <c:v>114.17852449999999</c:v>
                </c:pt>
                <c:pt idx="11497">
                  <c:v>114.1884565</c:v>
                </c:pt>
                <c:pt idx="11498">
                  <c:v>114.19838849999999</c:v>
                </c:pt>
                <c:pt idx="11499">
                  <c:v>114.2083215</c:v>
                </c:pt>
                <c:pt idx="11500">
                  <c:v>114.2182535</c:v>
                </c:pt>
                <c:pt idx="11501">
                  <c:v>114.2281855</c:v>
                </c:pt>
                <c:pt idx="11502">
                  <c:v>114.2381185</c:v>
                </c:pt>
                <c:pt idx="11503">
                  <c:v>114.24805050000001</c:v>
                </c:pt>
                <c:pt idx="11504">
                  <c:v>114.2579825</c:v>
                </c:pt>
                <c:pt idx="11505">
                  <c:v>114.2679155</c:v>
                </c:pt>
                <c:pt idx="11506">
                  <c:v>114.27784749999999</c:v>
                </c:pt>
                <c:pt idx="11507">
                  <c:v>114.2877795</c:v>
                </c:pt>
                <c:pt idx="11508">
                  <c:v>114.2977125</c:v>
                </c:pt>
                <c:pt idx="11509">
                  <c:v>114.30764449999999</c:v>
                </c:pt>
                <c:pt idx="11510">
                  <c:v>114.3175765</c:v>
                </c:pt>
                <c:pt idx="11511">
                  <c:v>114.32750950000001</c:v>
                </c:pt>
                <c:pt idx="11512">
                  <c:v>114.3374415</c:v>
                </c:pt>
                <c:pt idx="11513">
                  <c:v>114.3473735</c:v>
                </c:pt>
                <c:pt idx="11514">
                  <c:v>114.35730650000001</c:v>
                </c:pt>
                <c:pt idx="11515">
                  <c:v>114.3672385</c:v>
                </c:pt>
                <c:pt idx="11516">
                  <c:v>114.37717050000001</c:v>
                </c:pt>
                <c:pt idx="11517">
                  <c:v>114.38710349999999</c:v>
                </c:pt>
                <c:pt idx="11518">
                  <c:v>114.3970355</c:v>
                </c:pt>
                <c:pt idx="11519">
                  <c:v>114.40696749999999</c:v>
                </c:pt>
                <c:pt idx="11520">
                  <c:v>114.4169005</c:v>
                </c:pt>
                <c:pt idx="11521">
                  <c:v>114.4268325</c:v>
                </c:pt>
                <c:pt idx="11522">
                  <c:v>114.4367645</c:v>
                </c:pt>
                <c:pt idx="11523">
                  <c:v>114.4466975</c:v>
                </c:pt>
                <c:pt idx="11524">
                  <c:v>114.45662950000001</c:v>
                </c:pt>
                <c:pt idx="11525">
                  <c:v>114.4665615</c:v>
                </c:pt>
                <c:pt idx="11526">
                  <c:v>114.4764945</c:v>
                </c:pt>
                <c:pt idx="11527">
                  <c:v>114.48642649999999</c:v>
                </c:pt>
                <c:pt idx="11528">
                  <c:v>114.4963595</c:v>
                </c:pt>
                <c:pt idx="11529">
                  <c:v>114.5062915</c:v>
                </c:pt>
                <c:pt idx="11530">
                  <c:v>114.5162235</c:v>
                </c:pt>
                <c:pt idx="11531">
                  <c:v>114.5261565</c:v>
                </c:pt>
                <c:pt idx="11532">
                  <c:v>114.53608850000001</c:v>
                </c:pt>
                <c:pt idx="11533">
                  <c:v>114.5460205</c:v>
                </c:pt>
                <c:pt idx="11534">
                  <c:v>114.5559535</c:v>
                </c:pt>
                <c:pt idx="11535">
                  <c:v>114.56588549999999</c:v>
                </c:pt>
                <c:pt idx="11536">
                  <c:v>114.57581759999999</c:v>
                </c:pt>
                <c:pt idx="11537">
                  <c:v>114.5857506</c:v>
                </c:pt>
                <c:pt idx="11538">
                  <c:v>114.5956826</c:v>
                </c:pt>
                <c:pt idx="11539">
                  <c:v>114.6056146</c:v>
                </c:pt>
                <c:pt idx="11540">
                  <c:v>114.6155476</c:v>
                </c:pt>
                <c:pt idx="11541">
                  <c:v>114.62547960000001</c:v>
                </c:pt>
                <c:pt idx="11542">
                  <c:v>114.6354116</c:v>
                </c:pt>
                <c:pt idx="11543">
                  <c:v>114.6453446</c:v>
                </c:pt>
                <c:pt idx="11544">
                  <c:v>114.65527659999999</c:v>
                </c:pt>
                <c:pt idx="11545">
                  <c:v>114.6652086</c:v>
                </c:pt>
                <c:pt idx="11546">
                  <c:v>114.6751416</c:v>
                </c:pt>
                <c:pt idx="11547">
                  <c:v>114.6850736</c:v>
                </c:pt>
                <c:pt idx="11548">
                  <c:v>114.6950056</c:v>
                </c:pt>
                <c:pt idx="11549">
                  <c:v>114.70493860000001</c:v>
                </c:pt>
                <c:pt idx="11550">
                  <c:v>114.7148706</c:v>
                </c:pt>
                <c:pt idx="11551">
                  <c:v>114.7248026</c:v>
                </c:pt>
                <c:pt idx="11552">
                  <c:v>114.73473559999999</c:v>
                </c:pt>
                <c:pt idx="11553">
                  <c:v>114.7446676</c:v>
                </c:pt>
                <c:pt idx="11554">
                  <c:v>114.75459960000001</c:v>
                </c:pt>
                <c:pt idx="11555">
                  <c:v>114.7645326</c:v>
                </c:pt>
                <c:pt idx="11556">
                  <c:v>114.7744646</c:v>
                </c:pt>
                <c:pt idx="11557">
                  <c:v>114.78439760000001</c:v>
                </c:pt>
                <c:pt idx="11558">
                  <c:v>114.7943296</c:v>
                </c:pt>
                <c:pt idx="11559">
                  <c:v>114.8042616</c:v>
                </c:pt>
                <c:pt idx="11560">
                  <c:v>114.81419459999999</c:v>
                </c:pt>
                <c:pt idx="11561">
                  <c:v>114.8241266</c:v>
                </c:pt>
                <c:pt idx="11562">
                  <c:v>114.83405860000001</c:v>
                </c:pt>
                <c:pt idx="11563">
                  <c:v>114.8439916</c:v>
                </c:pt>
                <c:pt idx="11564">
                  <c:v>114.8539236</c:v>
                </c:pt>
                <c:pt idx="11565">
                  <c:v>114.86385559999999</c:v>
                </c:pt>
                <c:pt idx="11566">
                  <c:v>114.8737886</c:v>
                </c:pt>
                <c:pt idx="11567">
                  <c:v>114.8837206</c:v>
                </c:pt>
                <c:pt idx="11568">
                  <c:v>114.8936526</c:v>
                </c:pt>
                <c:pt idx="11569">
                  <c:v>114.9035856</c:v>
                </c:pt>
                <c:pt idx="11570">
                  <c:v>114.91351760000001</c:v>
                </c:pt>
                <c:pt idx="11571">
                  <c:v>114.9234496</c:v>
                </c:pt>
                <c:pt idx="11572">
                  <c:v>114.9333826</c:v>
                </c:pt>
                <c:pt idx="11573">
                  <c:v>114.94331459999999</c:v>
                </c:pt>
                <c:pt idx="11574">
                  <c:v>114.9532466</c:v>
                </c:pt>
                <c:pt idx="11575">
                  <c:v>114.9631796</c:v>
                </c:pt>
                <c:pt idx="11576">
                  <c:v>114.9731116</c:v>
                </c:pt>
                <c:pt idx="11577">
                  <c:v>114.9830436</c:v>
                </c:pt>
                <c:pt idx="11578">
                  <c:v>114.99297660000001</c:v>
                </c:pt>
                <c:pt idx="11579">
                  <c:v>115.0029086</c:v>
                </c:pt>
                <c:pt idx="11580">
                  <c:v>115.0128406</c:v>
                </c:pt>
                <c:pt idx="11581">
                  <c:v>115.02277359999999</c:v>
                </c:pt>
                <c:pt idx="11582">
                  <c:v>115.0327056</c:v>
                </c:pt>
                <c:pt idx="11583">
                  <c:v>115.04263760000001</c:v>
                </c:pt>
                <c:pt idx="11584">
                  <c:v>115.0525706</c:v>
                </c:pt>
                <c:pt idx="11585">
                  <c:v>115.0625026</c:v>
                </c:pt>
                <c:pt idx="11586">
                  <c:v>115.07243560000001</c:v>
                </c:pt>
                <c:pt idx="11587">
                  <c:v>115.0823676</c:v>
                </c:pt>
                <c:pt idx="11588">
                  <c:v>115.0922996</c:v>
                </c:pt>
                <c:pt idx="11589">
                  <c:v>115.10223259999999</c:v>
                </c:pt>
                <c:pt idx="11590">
                  <c:v>115.1121646</c:v>
                </c:pt>
                <c:pt idx="11591">
                  <c:v>115.12209660000001</c:v>
                </c:pt>
                <c:pt idx="11592">
                  <c:v>115.1320296</c:v>
                </c:pt>
                <c:pt idx="11593">
                  <c:v>115.1419616</c:v>
                </c:pt>
                <c:pt idx="11594">
                  <c:v>115.15189359999999</c:v>
                </c:pt>
                <c:pt idx="11595">
                  <c:v>115.1618266</c:v>
                </c:pt>
                <c:pt idx="11596">
                  <c:v>115.1717586</c:v>
                </c:pt>
                <c:pt idx="11597">
                  <c:v>115.1816906</c:v>
                </c:pt>
                <c:pt idx="11598">
                  <c:v>115.1916236</c:v>
                </c:pt>
                <c:pt idx="11599">
                  <c:v>115.20155560000001</c:v>
                </c:pt>
                <c:pt idx="11600">
                  <c:v>115.2114876</c:v>
                </c:pt>
                <c:pt idx="11601">
                  <c:v>115.2214206</c:v>
                </c:pt>
                <c:pt idx="11602">
                  <c:v>115.23135259999999</c:v>
                </c:pt>
                <c:pt idx="11603">
                  <c:v>115.2412846</c:v>
                </c:pt>
                <c:pt idx="11604">
                  <c:v>115.2512176</c:v>
                </c:pt>
                <c:pt idx="11605">
                  <c:v>115.2611496</c:v>
                </c:pt>
                <c:pt idx="11606">
                  <c:v>115.2710816</c:v>
                </c:pt>
                <c:pt idx="11607">
                  <c:v>115.28101460000001</c:v>
                </c:pt>
                <c:pt idx="11608">
                  <c:v>115.2909466</c:v>
                </c:pt>
                <c:pt idx="11609">
                  <c:v>115.3008796</c:v>
                </c:pt>
                <c:pt idx="11610">
                  <c:v>115.31081159999999</c:v>
                </c:pt>
                <c:pt idx="11611">
                  <c:v>115.3207436</c:v>
                </c:pt>
                <c:pt idx="11612">
                  <c:v>115.3306766</c:v>
                </c:pt>
                <c:pt idx="11613">
                  <c:v>115.3406086</c:v>
                </c:pt>
                <c:pt idx="11614">
                  <c:v>115.3505406</c:v>
                </c:pt>
                <c:pt idx="11615">
                  <c:v>115.36047360000001</c:v>
                </c:pt>
                <c:pt idx="11616">
                  <c:v>115.3704056</c:v>
                </c:pt>
                <c:pt idx="11617">
                  <c:v>115.3803376</c:v>
                </c:pt>
                <c:pt idx="11618">
                  <c:v>115.39027059999999</c:v>
                </c:pt>
                <c:pt idx="11619">
                  <c:v>115.4002026</c:v>
                </c:pt>
                <c:pt idx="11620">
                  <c:v>115.41013460000001</c:v>
                </c:pt>
                <c:pt idx="11621">
                  <c:v>115.4200676</c:v>
                </c:pt>
                <c:pt idx="11622">
                  <c:v>115.4299996</c:v>
                </c:pt>
                <c:pt idx="11623">
                  <c:v>115.43993159999999</c:v>
                </c:pt>
                <c:pt idx="11624">
                  <c:v>115.4498646</c:v>
                </c:pt>
                <c:pt idx="11625">
                  <c:v>115.4597966</c:v>
                </c:pt>
                <c:pt idx="11626">
                  <c:v>115.4697286</c:v>
                </c:pt>
                <c:pt idx="11627">
                  <c:v>115.4796616</c:v>
                </c:pt>
                <c:pt idx="11628">
                  <c:v>115.48959360000001</c:v>
                </c:pt>
                <c:pt idx="11629">
                  <c:v>115.4995256</c:v>
                </c:pt>
                <c:pt idx="11630">
                  <c:v>115.5094586</c:v>
                </c:pt>
                <c:pt idx="11631">
                  <c:v>115.51939059999999</c:v>
                </c:pt>
                <c:pt idx="11632">
                  <c:v>115.5293236</c:v>
                </c:pt>
                <c:pt idx="11633">
                  <c:v>115.5392556</c:v>
                </c:pt>
                <c:pt idx="11634">
                  <c:v>115.5491876</c:v>
                </c:pt>
                <c:pt idx="11635">
                  <c:v>115.5591206</c:v>
                </c:pt>
                <c:pt idx="11636">
                  <c:v>115.5690518</c:v>
                </c:pt>
                <c:pt idx="11637">
                  <c:v>115.5789838</c:v>
                </c:pt>
                <c:pt idx="11638">
                  <c:v>115.58891680000001</c:v>
                </c:pt>
                <c:pt idx="11639">
                  <c:v>115.5988488</c:v>
                </c:pt>
                <c:pt idx="11640">
                  <c:v>115.60878080000001</c:v>
                </c:pt>
                <c:pt idx="11641">
                  <c:v>115.61871379999999</c:v>
                </c:pt>
                <c:pt idx="11642">
                  <c:v>115.6286458</c:v>
                </c:pt>
                <c:pt idx="11643">
                  <c:v>115.63857779999999</c:v>
                </c:pt>
                <c:pt idx="11644">
                  <c:v>115.6485108</c:v>
                </c:pt>
                <c:pt idx="11645">
                  <c:v>115.6584428</c:v>
                </c:pt>
                <c:pt idx="11646">
                  <c:v>115.6683748</c:v>
                </c:pt>
                <c:pt idx="11647">
                  <c:v>115.6783078</c:v>
                </c:pt>
                <c:pt idx="11648">
                  <c:v>115.68823980000001</c:v>
                </c:pt>
                <c:pt idx="11649">
                  <c:v>115.6981718</c:v>
                </c:pt>
                <c:pt idx="11650">
                  <c:v>115.7081048</c:v>
                </c:pt>
                <c:pt idx="11651">
                  <c:v>115.71803679999999</c:v>
                </c:pt>
                <c:pt idx="11652">
                  <c:v>115.7279698</c:v>
                </c:pt>
                <c:pt idx="11653">
                  <c:v>115.7379018</c:v>
                </c:pt>
                <c:pt idx="11654">
                  <c:v>115.7478338</c:v>
                </c:pt>
                <c:pt idx="11655">
                  <c:v>115.7577668</c:v>
                </c:pt>
                <c:pt idx="11656">
                  <c:v>115.76769880000001</c:v>
                </c:pt>
                <c:pt idx="11657">
                  <c:v>115.7776308</c:v>
                </c:pt>
                <c:pt idx="11658">
                  <c:v>115.7875638</c:v>
                </c:pt>
                <c:pt idx="11659">
                  <c:v>115.79749579999999</c:v>
                </c:pt>
                <c:pt idx="11660">
                  <c:v>115.8074278</c:v>
                </c:pt>
                <c:pt idx="11661">
                  <c:v>115.8173608</c:v>
                </c:pt>
                <c:pt idx="11662">
                  <c:v>115.8272928</c:v>
                </c:pt>
                <c:pt idx="11663">
                  <c:v>115.8372248</c:v>
                </c:pt>
                <c:pt idx="11664">
                  <c:v>115.84715780000001</c:v>
                </c:pt>
                <c:pt idx="11665">
                  <c:v>115.8570898</c:v>
                </c:pt>
                <c:pt idx="11666">
                  <c:v>115.8670218</c:v>
                </c:pt>
                <c:pt idx="11667">
                  <c:v>115.87695479999999</c:v>
                </c:pt>
                <c:pt idx="11668">
                  <c:v>115.8868868</c:v>
                </c:pt>
                <c:pt idx="11669">
                  <c:v>115.89681880000001</c:v>
                </c:pt>
                <c:pt idx="11670">
                  <c:v>115.9067518</c:v>
                </c:pt>
                <c:pt idx="11671">
                  <c:v>115.9166838</c:v>
                </c:pt>
                <c:pt idx="11672">
                  <c:v>115.92661680000001</c:v>
                </c:pt>
                <c:pt idx="11673">
                  <c:v>115.9365488</c:v>
                </c:pt>
                <c:pt idx="11674">
                  <c:v>115.9464808</c:v>
                </c:pt>
                <c:pt idx="11675">
                  <c:v>115.95641380000001</c:v>
                </c:pt>
                <c:pt idx="11676">
                  <c:v>115.9663458</c:v>
                </c:pt>
                <c:pt idx="11677">
                  <c:v>115.97627780000001</c:v>
                </c:pt>
                <c:pt idx="11678">
                  <c:v>115.98621079999999</c:v>
                </c:pt>
                <c:pt idx="11679">
                  <c:v>115.9961428</c:v>
                </c:pt>
                <c:pt idx="11680">
                  <c:v>116.00607479999999</c:v>
                </c:pt>
                <c:pt idx="11681">
                  <c:v>116.0160078</c:v>
                </c:pt>
                <c:pt idx="11682">
                  <c:v>116.0259398</c:v>
                </c:pt>
                <c:pt idx="11683">
                  <c:v>116.0358718</c:v>
                </c:pt>
                <c:pt idx="11684">
                  <c:v>116.0458048</c:v>
                </c:pt>
                <c:pt idx="11685">
                  <c:v>116.05573680000001</c:v>
                </c:pt>
                <c:pt idx="11686">
                  <c:v>116.0656688</c:v>
                </c:pt>
                <c:pt idx="11687">
                  <c:v>116.0756018</c:v>
                </c:pt>
                <c:pt idx="11688">
                  <c:v>116.08553379999999</c:v>
                </c:pt>
                <c:pt idx="11689">
                  <c:v>116.0954668</c:v>
                </c:pt>
                <c:pt idx="11690">
                  <c:v>116.1053988</c:v>
                </c:pt>
                <c:pt idx="11691">
                  <c:v>116.1153308</c:v>
                </c:pt>
                <c:pt idx="11692">
                  <c:v>116.1252638</c:v>
                </c:pt>
                <c:pt idx="11693">
                  <c:v>116.13519580000001</c:v>
                </c:pt>
                <c:pt idx="11694">
                  <c:v>116.1451278</c:v>
                </c:pt>
                <c:pt idx="11695">
                  <c:v>116.1550608</c:v>
                </c:pt>
                <c:pt idx="11696">
                  <c:v>116.16499279999999</c:v>
                </c:pt>
                <c:pt idx="11697">
                  <c:v>116.1749248</c:v>
                </c:pt>
                <c:pt idx="11698">
                  <c:v>116.1848578</c:v>
                </c:pt>
                <c:pt idx="11699">
                  <c:v>116.1947898</c:v>
                </c:pt>
                <c:pt idx="11700">
                  <c:v>116.2047218</c:v>
                </c:pt>
                <c:pt idx="11701">
                  <c:v>116.21465480000001</c:v>
                </c:pt>
                <c:pt idx="11702">
                  <c:v>116.2245868</c:v>
                </c:pt>
                <c:pt idx="11703">
                  <c:v>116.2345188</c:v>
                </c:pt>
                <c:pt idx="11704">
                  <c:v>116.24445179999999</c:v>
                </c:pt>
                <c:pt idx="11705">
                  <c:v>116.2543838</c:v>
                </c:pt>
                <c:pt idx="11706">
                  <c:v>116.2643168</c:v>
                </c:pt>
                <c:pt idx="11707">
                  <c:v>116.2742488</c:v>
                </c:pt>
                <c:pt idx="11708">
                  <c:v>116.2841808</c:v>
                </c:pt>
                <c:pt idx="11709">
                  <c:v>116.29411380000001</c:v>
                </c:pt>
                <c:pt idx="11710">
                  <c:v>116.3040458</c:v>
                </c:pt>
                <c:pt idx="11711">
                  <c:v>116.3139778</c:v>
                </c:pt>
                <c:pt idx="11712">
                  <c:v>116.32391079999999</c:v>
                </c:pt>
                <c:pt idx="11713">
                  <c:v>116.3338428</c:v>
                </c:pt>
                <c:pt idx="11714">
                  <c:v>116.34377480000001</c:v>
                </c:pt>
                <c:pt idx="11715">
                  <c:v>116.3537078</c:v>
                </c:pt>
                <c:pt idx="11716">
                  <c:v>116.3636398</c:v>
                </c:pt>
                <c:pt idx="11717">
                  <c:v>116.37357179999999</c:v>
                </c:pt>
                <c:pt idx="11718">
                  <c:v>116.3835048</c:v>
                </c:pt>
                <c:pt idx="11719">
                  <c:v>116.3934368</c:v>
                </c:pt>
                <c:pt idx="11720">
                  <c:v>116.40336979999999</c:v>
                </c:pt>
                <c:pt idx="11721">
                  <c:v>116.4133018</c:v>
                </c:pt>
                <c:pt idx="11722">
                  <c:v>116.42323380000001</c:v>
                </c:pt>
                <c:pt idx="11723">
                  <c:v>116.4331668</c:v>
                </c:pt>
                <c:pt idx="11724">
                  <c:v>116.4430988</c:v>
                </c:pt>
                <c:pt idx="11725">
                  <c:v>116.45303079999999</c:v>
                </c:pt>
                <c:pt idx="11726">
                  <c:v>116.4629638</c:v>
                </c:pt>
                <c:pt idx="11727">
                  <c:v>116.4728958</c:v>
                </c:pt>
                <c:pt idx="11728">
                  <c:v>116.4828278</c:v>
                </c:pt>
                <c:pt idx="11729">
                  <c:v>116.49276070000001</c:v>
                </c:pt>
                <c:pt idx="11730">
                  <c:v>116.50269280000001</c:v>
                </c:pt>
                <c:pt idx="11731">
                  <c:v>116.5126248</c:v>
                </c:pt>
                <c:pt idx="11732">
                  <c:v>116.5225578</c:v>
                </c:pt>
                <c:pt idx="11733">
                  <c:v>116.53248979999999</c:v>
                </c:pt>
                <c:pt idx="11734">
                  <c:v>116.5424228</c:v>
                </c:pt>
                <c:pt idx="11735">
                  <c:v>116.5523548</c:v>
                </c:pt>
                <c:pt idx="11736">
                  <c:v>116.5622868</c:v>
                </c:pt>
                <c:pt idx="11737">
                  <c:v>116.5722208</c:v>
                </c:pt>
                <c:pt idx="11738">
                  <c:v>116.5821528</c:v>
                </c:pt>
                <c:pt idx="11739">
                  <c:v>116.59208479999999</c:v>
                </c:pt>
                <c:pt idx="11740">
                  <c:v>116.6020178</c:v>
                </c:pt>
                <c:pt idx="11741">
                  <c:v>116.6119498</c:v>
                </c:pt>
                <c:pt idx="11742">
                  <c:v>116.6218818</c:v>
                </c:pt>
                <c:pt idx="11743">
                  <c:v>116.6318148</c:v>
                </c:pt>
                <c:pt idx="11744">
                  <c:v>116.64174680000001</c:v>
                </c:pt>
                <c:pt idx="11745">
                  <c:v>116.6516788</c:v>
                </c:pt>
                <c:pt idx="11746">
                  <c:v>116.6616118</c:v>
                </c:pt>
                <c:pt idx="11747">
                  <c:v>116.67154379999999</c:v>
                </c:pt>
                <c:pt idx="11748">
                  <c:v>116.6814768</c:v>
                </c:pt>
                <c:pt idx="11749">
                  <c:v>116.6914088</c:v>
                </c:pt>
                <c:pt idx="11750">
                  <c:v>116.7013408</c:v>
                </c:pt>
                <c:pt idx="11751">
                  <c:v>116.7112738</c:v>
                </c:pt>
                <c:pt idx="11752">
                  <c:v>116.72120580000001</c:v>
                </c:pt>
                <c:pt idx="11753">
                  <c:v>116.7311378</c:v>
                </c:pt>
                <c:pt idx="11754">
                  <c:v>116.7410708</c:v>
                </c:pt>
                <c:pt idx="11755">
                  <c:v>116.75100279999999</c:v>
                </c:pt>
                <c:pt idx="11756">
                  <c:v>116.7609348</c:v>
                </c:pt>
                <c:pt idx="11757">
                  <c:v>116.7708678</c:v>
                </c:pt>
                <c:pt idx="11758">
                  <c:v>116.7807998</c:v>
                </c:pt>
                <c:pt idx="11759">
                  <c:v>116.7907318</c:v>
                </c:pt>
                <c:pt idx="11760">
                  <c:v>116.80066480000001</c:v>
                </c:pt>
                <c:pt idx="11761">
                  <c:v>116.8105968</c:v>
                </c:pt>
                <c:pt idx="11762">
                  <c:v>116.8205298</c:v>
                </c:pt>
                <c:pt idx="11763">
                  <c:v>116.83046179999999</c:v>
                </c:pt>
                <c:pt idx="11764">
                  <c:v>116.8403938</c:v>
                </c:pt>
                <c:pt idx="11765">
                  <c:v>116.8503268</c:v>
                </c:pt>
                <c:pt idx="11766">
                  <c:v>116.8602588</c:v>
                </c:pt>
                <c:pt idx="11767">
                  <c:v>116.8701908</c:v>
                </c:pt>
                <c:pt idx="11768">
                  <c:v>116.88012380000001</c:v>
                </c:pt>
                <c:pt idx="11769">
                  <c:v>116.8900558</c:v>
                </c:pt>
                <c:pt idx="11770">
                  <c:v>116.89998780000001</c:v>
                </c:pt>
                <c:pt idx="11771">
                  <c:v>116.90992079999999</c:v>
                </c:pt>
                <c:pt idx="11772">
                  <c:v>116.9198528</c:v>
                </c:pt>
                <c:pt idx="11773">
                  <c:v>116.9297858</c:v>
                </c:pt>
                <c:pt idx="11774">
                  <c:v>116.9397178</c:v>
                </c:pt>
                <c:pt idx="11775">
                  <c:v>116.9496498</c:v>
                </c:pt>
                <c:pt idx="11776">
                  <c:v>116.95958280000001</c:v>
                </c:pt>
                <c:pt idx="11777">
                  <c:v>116.9695148</c:v>
                </c:pt>
                <c:pt idx="11778">
                  <c:v>116.97944680000001</c:v>
                </c:pt>
                <c:pt idx="11779">
                  <c:v>116.98937979999999</c:v>
                </c:pt>
                <c:pt idx="11780">
                  <c:v>116.9993118</c:v>
                </c:pt>
                <c:pt idx="11781">
                  <c:v>117.00924379999999</c:v>
                </c:pt>
                <c:pt idx="11782">
                  <c:v>117.0191768</c:v>
                </c:pt>
                <c:pt idx="11783">
                  <c:v>117.0291088</c:v>
                </c:pt>
                <c:pt idx="11784">
                  <c:v>117.0390408</c:v>
                </c:pt>
                <c:pt idx="11785">
                  <c:v>117.0489738</c:v>
                </c:pt>
                <c:pt idx="11786">
                  <c:v>117.05890580000001</c:v>
                </c:pt>
                <c:pt idx="11787">
                  <c:v>117.06883879999999</c:v>
                </c:pt>
                <c:pt idx="11788">
                  <c:v>117.0787708</c:v>
                </c:pt>
                <c:pt idx="11789">
                  <c:v>117.08870279999999</c:v>
                </c:pt>
                <c:pt idx="11790">
                  <c:v>117.0986358</c:v>
                </c:pt>
                <c:pt idx="11791">
                  <c:v>117.1085678</c:v>
                </c:pt>
                <c:pt idx="11792">
                  <c:v>117.1184998</c:v>
                </c:pt>
                <c:pt idx="11793">
                  <c:v>117.1284328</c:v>
                </c:pt>
                <c:pt idx="11794">
                  <c:v>117.13836480000001</c:v>
                </c:pt>
                <c:pt idx="11795">
                  <c:v>117.1482968</c:v>
                </c:pt>
                <c:pt idx="11796">
                  <c:v>117.1582298</c:v>
                </c:pt>
                <c:pt idx="11797">
                  <c:v>117.16816179999999</c:v>
                </c:pt>
                <c:pt idx="11798">
                  <c:v>117.1780948</c:v>
                </c:pt>
                <c:pt idx="11799">
                  <c:v>117.1880268</c:v>
                </c:pt>
                <c:pt idx="11800">
                  <c:v>117.19795879999999</c:v>
                </c:pt>
                <c:pt idx="11801">
                  <c:v>117.2078918</c:v>
                </c:pt>
                <c:pt idx="11802">
                  <c:v>117.21782380000001</c:v>
                </c:pt>
                <c:pt idx="11803">
                  <c:v>117.2277558</c:v>
                </c:pt>
                <c:pt idx="11804">
                  <c:v>117.2376888</c:v>
                </c:pt>
                <c:pt idx="11805">
                  <c:v>117.24762080000001</c:v>
                </c:pt>
                <c:pt idx="11806">
                  <c:v>117.2575528</c:v>
                </c:pt>
                <c:pt idx="11807">
                  <c:v>117.2674858</c:v>
                </c:pt>
                <c:pt idx="11808">
                  <c:v>117.27741779999999</c:v>
                </c:pt>
                <c:pt idx="11809">
                  <c:v>117.2873508</c:v>
                </c:pt>
                <c:pt idx="11810">
                  <c:v>117.2972828</c:v>
                </c:pt>
                <c:pt idx="11811">
                  <c:v>117.3072148</c:v>
                </c:pt>
                <c:pt idx="11812">
                  <c:v>117.3171478</c:v>
                </c:pt>
                <c:pt idx="11813">
                  <c:v>117.32707980000001</c:v>
                </c:pt>
                <c:pt idx="11814">
                  <c:v>117.3370118</c:v>
                </c:pt>
                <c:pt idx="11815">
                  <c:v>117.3469448</c:v>
                </c:pt>
                <c:pt idx="11816">
                  <c:v>117.35687679999999</c:v>
                </c:pt>
                <c:pt idx="11817">
                  <c:v>117.3668088</c:v>
                </c:pt>
                <c:pt idx="11818">
                  <c:v>117.3767418</c:v>
                </c:pt>
                <c:pt idx="11819">
                  <c:v>117.3866738</c:v>
                </c:pt>
                <c:pt idx="11820">
                  <c:v>117.3966058</c:v>
                </c:pt>
                <c:pt idx="11821">
                  <c:v>117.40653880000001</c:v>
                </c:pt>
                <c:pt idx="11822">
                  <c:v>117.4164708</c:v>
                </c:pt>
                <c:pt idx="11823">
                  <c:v>117.4264038</c:v>
                </c:pt>
                <c:pt idx="11824">
                  <c:v>117.43633579999999</c:v>
                </c:pt>
                <c:pt idx="11825">
                  <c:v>117.4462678</c:v>
                </c:pt>
                <c:pt idx="11826">
                  <c:v>117.4562008</c:v>
                </c:pt>
                <c:pt idx="11827">
                  <c:v>117.4661328</c:v>
                </c:pt>
                <c:pt idx="11828">
                  <c:v>117.4760648</c:v>
                </c:pt>
                <c:pt idx="11829">
                  <c:v>117.48599780000001</c:v>
                </c:pt>
                <c:pt idx="11830">
                  <c:v>117.4959298</c:v>
                </c:pt>
                <c:pt idx="11831">
                  <c:v>117.5058628</c:v>
                </c:pt>
                <c:pt idx="11832">
                  <c:v>117.51579479999999</c:v>
                </c:pt>
                <c:pt idx="11833">
                  <c:v>117.5257268</c:v>
                </c:pt>
                <c:pt idx="11834">
                  <c:v>117.5356598</c:v>
                </c:pt>
                <c:pt idx="11835">
                  <c:v>117.5455918</c:v>
                </c:pt>
                <c:pt idx="11836">
                  <c:v>117.5555238</c:v>
                </c:pt>
                <c:pt idx="11837">
                  <c:v>117.56545680000001</c:v>
                </c:pt>
                <c:pt idx="11838">
                  <c:v>117.5753887</c:v>
                </c:pt>
                <c:pt idx="11839">
                  <c:v>117.5853207</c:v>
                </c:pt>
                <c:pt idx="11840">
                  <c:v>117.5952537</c:v>
                </c:pt>
                <c:pt idx="11841">
                  <c:v>117.60518570000001</c:v>
                </c:pt>
                <c:pt idx="11842">
                  <c:v>117.6151187</c:v>
                </c:pt>
                <c:pt idx="11843">
                  <c:v>117.6250507</c:v>
                </c:pt>
                <c:pt idx="11844">
                  <c:v>117.63498269999999</c:v>
                </c:pt>
                <c:pt idx="11845">
                  <c:v>117.6449157</c:v>
                </c:pt>
                <c:pt idx="11846">
                  <c:v>117.6548477</c:v>
                </c:pt>
                <c:pt idx="11847">
                  <c:v>117.6647797</c:v>
                </c:pt>
                <c:pt idx="11848">
                  <c:v>117.6747127</c:v>
                </c:pt>
                <c:pt idx="11849">
                  <c:v>117.68464470000001</c:v>
                </c:pt>
                <c:pt idx="11850">
                  <c:v>117.6945767</c:v>
                </c:pt>
                <c:pt idx="11851">
                  <c:v>117.7045097</c:v>
                </c:pt>
                <c:pt idx="11852">
                  <c:v>117.71444169999999</c:v>
                </c:pt>
                <c:pt idx="11853">
                  <c:v>117.7243747</c:v>
                </c:pt>
                <c:pt idx="11854">
                  <c:v>117.7343067</c:v>
                </c:pt>
                <c:pt idx="11855">
                  <c:v>117.7442387</c:v>
                </c:pt>
                <c:pt idx="11856">
                  <c:v>117.7541717</c:v>
                </c:pt>
                <c:pt idx="11857">
                  <c:v>117.76410370000001</c:v>
                </c:pt>
                <c:pt idx="11858">
                  <c:v>117.7740357</c:v>
                </c:pt>
                <c:pt idx="11859">
                  <c:v>117.7839687</c:v>
                </c:pt>
                <c:pt idx="11860">
                  <c:v>117.79390069999999</c:v>
                </c:pt>
                <c:pt idx="11861">
                  <c:v>117.8038327</c:v>
                </c:pt>
                <c:pt idx="11862">
                  <c:v>117.8137657</c:v>
                </c:pt>
                <c:pt idx="11863">
                  <c:v>117.8236977</c:v>
                </c:pt>
                <c:pt idx="11864">
                  <c:v>117.8336307</c:v>
                </c:pt>
                <c:pt idx="11865">
                  <c:v>117.84356270000001</c:v>
                </c:pt>
                <c:pt idx="11866">
                  <c:v>117.8534947</c:v>
                </c:pt>
                <c:pt idx="11867">
                  <c:v>117.8634277</c:v>
                </c:pt>
                <c:pt idx="11868">
                  <c:v>117.87335969999999</c:v>
                </c:pt>
                <c:pt idx="11869">
                  <c:v>117.8832917</c:v>
                </c:pt>
                <c:pt idx="11870">
                  <c:v>117.8932247</c:v>
                </c:pt>
                <c:pt idx="11871">
                  <c:v>117.9031567</c:v>
                </c:pt>
                <c:pt idx="11872">
                  <c:v>117.9130897</c:v>
                </c:pt>
                <c:pt idx="11873">
                  <c:v>117.92302170000001</c:v>
                </c:pt>
                <c:pt idx="11874">
                  <c:v>117.9329537</c:v>
                </c:pt>
                <c:pt idx="11875">
                  <c:v>117.9428867</c:v>
                </c:pt>
                <c:pt idx="11876">
                  <c:v>117.95281869999999</c:v>
                </c:pt>
                <c:pt idx="11877">
                  <c:v>117.9627507</c:v>
                </c:pt>
                <c:pt idx="11878">
                  <c:v>117.9726837</c:v>
                </c:pt>
                <c:pt idx="11879">
                  <c:v>117.9826157</c:v>
                </c:pt>
                <c:pt idx="11880">
                  <c:v>117.9925477</c:v>
                </c:pt>
                <c:pt idx="11881">
                  <c:v>118.00248070000001</c:v>
                </c:pt>
                <c:pt idx="11882">
                  <c:v>118.0124127</c:v>
                </c:pt>
                <c:pt idx="11883">
                  <c:v>118.0223457</c:v>
                </c:pt>
                <c:pt idx="11884">
                  <c:v>118.03227769999999</c:v>
                </c:pt>
                <c:pt idx="11885">
                  <c:v>118.0422097</c:v>
                </c:pt>
                <c:pt idx="11886">
                  <c:v>118.0521427</c:v>
                </c:pt>
                <c:pt idx="11887">
                  <c:v>118.0620747</c:v>
                </c:pt>
                <c:pt idx="11888">
                  <c:v>118.0720067</c:v>
                </c:pt>
                <c:pt idx="11889">
                  <c:v>118.08193970000001</c:v>
                </c:pt>
                <c:pt idx="11890">
                  <c:v>118.0918717</c:v>
                </c:pt>
                <c:pt idx="11891">
                  <c:v>118.1018047</c:v>
                </c:pt>
                <c:pt idx="11892">
                  <c:v>118.11173669999999</c:v>
                </c:pt>
                <c:pt idx="11893">
                  <c:v>118.1216687</c:v>
                </c:pt>
                <c:pt idx="11894">
                  <c:v>118.1316017</c:v>
                </c:pt>
                <c:pt idx="11895">
                  <c:v>118.1415337</c:v>
                </c:pt>
                <c:pt idx="11896">
                  <c:v>118.1514657</c:v>
                </c:pt>
                <c:pt idx="11897">
                  <c:v>118.16139870000001</c:v>
                </c:pt>
                <c:pt idx="11898">
                  <c:v>118.1713307</c:v>
                </c:pt>
                <c:pt idx="11899">
                  <c:v>118.1812627</c:v>
                </c:pt>
                <c:pt idx="11900">
                  <c:v>118.19119569999999</c:v>
                </c:pt>
                <c:pt idx="11901">
                  <c:v>118.2011277</c:v>
                </c:pt>
                <c:pt idx="11902">
                  <c:v>118.2110607</c:v>
                </c:pt>
                <c:pt idx="11903">
                  <c:v>118.2209927</c:v>
                </c:pt>
                <c:pt idx="11904">
                  <c:v>118.2309247</c:v>
                </c:pt>
                <c:pt idx="11905">
                  <c:v>118.24085770000001</c:v>
                </c:pt>
                <c:pt idx="11906">
                  <c:v>118.2507897</c:v>
                </c:pt>
                <c:pt idx="11907">
                  <c:v>118.2607217</c:v>
                </c:pt>
                <c:pt idx="11908">
                  <c:v>118.27065469999999</c:v>
                </c:pt>
                <c:pt idx="11909">
                  <c:v>118.2805867</c:v>
                </c:pt>
                <c:pt idx="11910">
                  <c:v>118.2905197</c:v>
                </c:pt>
                <c:pt idx="11911">
                  <c:v>118.3004517</c:v>
                </c:pt>
                <c:pt idx="11912">
                  <c:v>118.3103837</c:v>
                </c:pt>
                <c:pt idx="11913">
                  <c:v>118.32031670000001</c:v>
                </c:pt>
                <c:pt idx="11914">
                  <c:v>118.3302487</c:v>
                </c:pt>
                <c:pt idx="11915">
                  <c:v>118.3401807</c:v>
                </c:pt>
                <c:pt idx="11916">
                  <c:v>118.35011369999999</c:v>
                </c:pt>
                <c:pt idx="11917">
                  <c:v>118.3600457</c:v>
                </c:pt>
                <c:pt idx="11918">
                  <c:v>118.36997770000001</c:v>
                </c:pt>
                <c:pt idx="11919">
                  <c:v>118.3799107</c:v>
                </c:pt>
                <c:pt idx="11920">
                  <c:v>118.3898427</c:v>
                </c:pt>
                <c:pt idx="11921">
                  <c:v>118.39977570000001</c:v>
                </c:pt>
                <c:pt idx="11922">
                  <c:v>118.4097077</c:v>
                </c:pt>
                <c:pt idx="11923">
                  <c:v>118.4196397</c:v>
                </c:pt>
                <c:pt idx="11924">
                  <c:v>118.42957269999999</c:v>
                </c:pt>
                <c:pt idx="11925">
                  <c:v>118.4395047</c:v>
                </c:pt>
                <c:pt idx="11926">
                  <c:v>118.4494377</c:v>
                </c:pt>
                <c:pt idx="11927">
                  <c:v>118.4593697</c:v>
                </c:pt>
                <c:pt idx="11928">
                  <c:v>118.4693017</c:v>
                </c:pt>
                <c:pt idx="11929">
                  <c:v>118.47923470000001</c:v>
                </c:pt>
                <c:pt idx="11930">
                  <c:v>118.4891667</c:v>
                </c:pt>
                <c:pt idx="11931">
                  <c:v>118.4990987</c:v>
                </c:pt>
                <c:pt idx="11932">
                  <c:v>118.50903169999999</c:v>
                </c:pt>
                <c:pt idx="11933">
                  <c:v>118.5189637</c:v>
                </c:pt>
                <c:pt idx="11934">
                  <c:v>118.52889570000001</c:v>
                </c:pt>
                <c:pt idx="11935">
                  <c:v>118.5388287</c:v>
                </c:pt>
                <c:pt idx="11936">
                  <c:v>118.5487607</c:v>
                </c:pt>
                <c:pt idx="11937">
                  <c:v>118.55869370000001</c:v>
                </c:pt>
                <c:pt idx="11938">
                  <c:v>118.5686257</c:v>
                </c:pt>
                <c:pt idx="11939">
                  <c:v>118.5785576</c:v>
                </c:pt>
                <c:pt idx="11940">
                  <c:v>118.5884906</c:v>
                </c:pt>
                <c:pt idx="11941">
                  <c:v>118.59842260000001</c:v>
                </c:pt>
                <c:pt idx="11942">
                  <c:v>118.6083546</c:v>
                </c:pt>
                <c:pt idx="11943">
                  <c:v>118.6182876</c:v>
                </c:pt>
                <c:pt idx="11944">
                  <c:v>118.62821959999999</c:v>
                </c:pt>
                <c:pt idx="11945">
                  <c:v>118.6381526</c:v>
                </c:pt>
                <c:pt idx="11946">
                  <c:v>118.6480846</c:v>
                </c:pt>
                <c:pt idx="11947">
                  <c:v>118.6580166</c:v>
                </c:pt>
                <c:pt idx="11948">
                  <c:v>118.6679496</c:v>
                </c:pt>
                <c:pt idx="11949">
                  <c:v>118.67788160000001</c:v>
                </c:pt>
                <c:pt idx="11950">
                  <c:v>118.6878136</c:v>
                </c:pt>
                <c:pt idx="11951">
                  <c:v>118.6977466</c:v>
                </c:pt>
                <c:pt idx="11952">
                  <c:v>118.70767859999999</c:v>
                </c:pt>
                <c:pt idx="11953">
                  <c:v>118.7176116</c:v>
                </c:pt>
                <c:pt idx="11954">
                  <c:v>118.7275436</c:v>
                </c:pt>
                <c:pt idx="11955">
                  <c:v>118.7374756</c:v>
                </c:pt>
                <c:pt idx="11956">
                  <c:v>118.7474086</c:v>
                </c:pt>
                <c:pt idx="11957">
                  <c:v>118.75734060000001</c:v>
                </c:pt>
                <c:pt idx="11958">
                  <c:v>118.7672726</c:v>
                </c:pt>
                <c:pt idx="11959">
                  <c:v>118.7772056</c:v>
                </c:pt>
                <c:pt idx="11960">
                  <c:v>118.78713759999999</c:v>
                </c:pt>
                <c:pt idx="11961">
                  <c:v>118.7970706</c:v>
                </c:pt>
                <c:pt idx="11962">
                  <c:v>118.8070026</c:v>
                </c:pt>
                <c:pt idx="11963">
                  <c:v>118.8169346</c:v>
                </c:pt>
                <c:pt idx="11964">
                  <c:v>118.8268676</c:v>
                </c:pt>
                <c:pt idx="11965">
                  <c:v>118.83679960000001</c:v>
                </c:pt>
                <c:pt idx="11966">
                  <c:v>118.8467316</c:v>
                </c:pt>
                <c:pt idx="11967">
                  <c:v>118.8566646</c:v>
                </c:pt>
                <c:pt idx="11968">
                  <c:v>118.86659659999999</c:v>
                </c:pt>
                <c:pt idx="11969">
                  <c:v>118.8765296</c:v>
                </c:pt>
                <c:pt idx="11970">
                  <c:v>118.8864616</c:v>
                </c:pt>
                <c:pt idx="11971">
                  <c:v>118.8963936</c:v>
                </c:pt>
                <c:pt idx="11972">
                  <c:v>118.9063266</c:v>
                </c:pt>
                <c:pt idx="11973">
                  <c:v>118.91625860000001</c:v>
                </c:pt>
                <c:pt idx="11974">
                  <c:v>118.9261906</c:v>
                </c:pt>
                <c:pt idx="11975">
                  <c:v>118.9361236</c:v>
                </c:pt>
                <c:pt idx="11976">
                  <c:v>118.94605559999999</c:v>
                </c:pt>
                <c:pt idx="11977">
                  <c:v>118.9559886</c:v>
                </c:pt>
                <c:pt idx="11978">
                  <c:v>118.9659206</c:v>
                </c:pt>
                <c:pt idx="11979">
                  <c:v>118.9758526</c:v>
                </c:pt>
                <c:pt idx="11980">
                  <c:v>118.9857856</c:v>
                </c:pt>
                <c:pt idx="11981">
                  <c:v>118.99571760000001</c:v>
                </c:pt>
                <c:pt idx="11982">
                  <c:v>119.0056496</c:v>
                </c:pt>
                <c:pt idx="11983">
                  <c:v>119.0155826</c:v>
                </c:pt>
                <c:pt idx="11984">
                  <c:v>119.02551459999999</c:v>
                </c:pt>
                <c:pt idx="11985">
                  <c:v>119.0354476</c:v>
                </c:pt>
                <c:pt idx="11986">
                  <c:v>119.0453796</c:v>
                </c:pt>
                <c:pt idx="11987">
                  <c:v>119.0553116</c:v>
                </c:pt>
                <c:pt idx="11988">
                  <c:v>119.0652446</c:v>
                </c:pt>
                <c:pt idx="11989">
                  <c:v>119.07517660000001</c:v>
                </c:pt>
                <c:pt idx="11990">
                  <c:v>119.0851086</c:v>
                </c:pt>
                <c:pt idx="11991">
                  <c:v>119.0950416</c:v>
                </c:pt>
                <c:pt idx="11992">
                  <c:v>119.10497359999999</c:v>
                </c:pt>
                <c:pt idx="11993">
                  <c:v>119.1149066</c:v>
                </c:pt>
                <c:pt idx="11994">
                  <c:v>119.1248386</c:v>
                </c:pt>
                <c:pt idx="11995">
                  <c:v>119.1347706</c:v>
                </c:pt>
                <c:pt idx="11996">
                  <c:v>119.1447036</c:v>
                </c:pt>
                <c:pt idx="11997">
                  <c:v>119.15463560000001</c:v>
                </c:pt>
                <c:pt idx="11998">
                  <c:v>119.1645676</c:v>
                </c:pt>
                <c:pt idx="11999">
                  <c:v>119.1745006</c:v>
                </c:pt>
                <c:pt idx="12000">
                  <c:v>119.18443259999999</c:v>
                </c:pt>
                <c:pt idx="12001">
                  <c:v>119.1943656</c:v>
                </c:pt>
                <c:pt idx="12002">
                  <c:v>119.2042976</c:v>
                </c:pt>
                <c:pt idx="12003">
                  <c:v>119.2142296</c:v>
                </c:pt>
                <c:pt idx="12004">
                  <c:v>119.2241626</c:v>
                </c:pt>
                <c:pt idx="12005">
                  <c:v>119.23409460000001</c:v>
                </c:pt>
                <c:pt idx="12006">
                  <c:v>119.2440266</c:v>
                </c:pt>
                <c:pt idx="12007">
                  <c:v>119.2539596</c:v>
                </c:pt>
                <c:pt idx="12008">
                  <c:v>119.26389159999999</c:v>
                </c:pt>
                <c:pt idx="12009">
                  <c:v>119.2738246</c:v>
                </c:pt>
                <c:pt idx="12010">
                  <c:v>119.2837566</c:v>
                </c:pt>
                <c:pt idx="12011">
                  <c:v>119.2936886</c:v>
                </c:pt>
                <c:pt idx="12012">
                  <c:v>119.3036216</c:v>
                </c:pt>
                <c:pt idx="12013">
                  <c:v>119.31355360000001</c:v>
                </c:pt>
                <c:pt idx="12014">
                  <c:v>119.3234856</c:v>
                </c:pt>
                <c:pt idx="12015">
                  <c:v>119.3334186</c:v>
                </c:pt>
                <c:pt idx="12016">
                  <c:v>119.34335059999999</c:v>
                </c:pt>
                <c:pt idx="12017">
                  <c:v>119.3532836</c:v>
                </c:pt>
                <c:pt idx="12018">
                  <c:v>119.3632156</c:v>
                </c:pt>
                <c:pt idx="12019">
                  <c:v>119.3731476</c:v>
                </c:pt>
                <c:pt idx="12020">
                  <c:v>119.3830806</c:v>
                </c:pt>
                <c:pt idx="12021">
                  <c:v>119.39301260000001</c:v>
                </c:pt>
                <c:pt idx="12022">
                  <c:v>119.4029456</c:v>
                </c:pt>
                <c:pt idx="12023">
                  <c:v>119.4128776</c:v>
                </c:pt>
                <c:pt idx="12024">
                  <c:v>119.42280959999999</c:v>
                </c:pt>
                <c:pt idx="12025">
                  <c:v>119.4327426</c:v>
                </c:pt>
                <c:pt idx="12026">
                  <c:v>119.4426746</c:v>
                </c:pt>
                <c:pt idx="12027">
                  <c:v>119.4526066</c:v>
                </c:pt>
                <c:pt idx="12028">
                  <c:v>119.4625396</c:v>
                </c:pt>
                <c:pt idx="12029">
                  <c:v>119.47247160000001</c:v>
                </c:pt>
                <c:pt idx="12030">
                  <c:v>119.4824046</c:v>
                </c:pt>
                <c:pt idx="12031">
                  <c:v>119.4923366</c:v>
                </c:pt>
                <c:pt idx="12032">
                  <c:v>119.50226859999999</c:v>
                </c:pt>
                <c:pt idx="12033">
                  <c:v>119.5122016</c:v>
                </c:pt>
                <c:pt idx="12034">
                  <c:v>119.5221336</c:v>
                </c:pt>
                <c:pt idx="12035">
                  <c:v>119.5320656</c:v>
                </c:pt>
                <c:pt idx="12036">
                  <c:v>119.5419986</c:v>
                </c:pt>
                <c:pt idx="12037">
                  <c:v>119.55193060000001</c:v>
                </c:pt>
                <c:pt idx="12038">
                  <c:v>119.5618636</c:v>
                </c:pt>
                <c:pt idx="12039">
                  <c:v>119.5717956</c:v>
                </c:pt>
                <c:pt idx="12040">
                  <c:v>119.5817275</c:v>
                </c:pt>
                <c:pt idx="12041">
                  <c:v>119.5916605</c:v>
                </c:pt>
                <c:pt idx="12042">
                  <c:v>119.6015925</c:v>
                </c:pt>
                <c:pt idx="12043">
                  <c:v>119.6115245</c:v>
                </c:pt>
                <c:pt idx="12044">
                  <c:v>119.62145750000001</c:v>
                </c:pt>
                <c:pt idx="12045">
                  <c:v>119.6313895</c:v>
                </c:pt>
                <c:pt idx="12046">
                  <c:v>119.6413225</c:v>
                </c:pt>
                <c:pt idx="12047">
                  <c:v>119.65125449999999</c:v>
                </c:pt>
                <c:pt idx="12048">
                  <c:v>119.6611865</c:v>
                </c:pt>
                <c:pt idx="12049">
                  <c:v>119.6711195</c:v>
                </c:pt>
                <c:pt idx="12050">
                  <c:v>119.6810515</c:v>
                </c:pt>
                <c:pt idx="12051">
                  <c:v>119.6909845</c:v>
                </c:pt>
                <c:pt idx="12052">
                  <c:v>119.70091650000001</c:v>
                </c:pt>
                <c:pt idx="12053">
                  <c:v>119.7108485</c:v>
                </c:pt>
                <c:pt idx="12054">
                  <c:v>119.7207815</c:v>
                </c:pt>
                <c:pt idx="12055">
                  <c:v>119.73071349999999</c:v>
                </c:pt>
                <c:pt idx="12056">
                  <c:v>119.7406455</c:v>
                </c:pt>
                <c:pt idx="12057">
                  <c:v>119.7505785</c:v>
                </c:pt>
                <c:pt idx="12058">
                  <c:v>119.7605105</c:v>
                </c:pt>
                <c:pt idx="12059">
                  <c:v>119.7704435</c:v>
                </c:pt>
                <c:pt idx="12060">
                  <c:v>119.78037550000001</c:v>
                </c:pt>
                <c:pt idx="12061">
                  <c:v>119.7903075</c:v>
                </c:pt>
                <c:pt idx="12062">
                  <c:v>119.8002405</c:v>
                </c:pt>
                <c:pt idx="12063">
                  <c:v>119.81017249999999</c:v>
                </c:pt>
                <c:pt idx="12064">
                  <c:v>119.8201055</c:v>
                </c:pt>
                <c:pt idx="12065">
                  <c:v>119.8300375</c:v>
                </c:pt>
                <c:pt idx="12066">
                  <c:v>119.8399695</c:v>
                </c:pt>
                <c:pt idx="12067">
                  <c:v>119.8499025</c:v>
                </c:pt>
                <c:pt idx="12068">
                  <c:v>119.85983450000001</c:v>
                </c:pt>
                <c:pt idx="12069">
                  <c:v>119.8697665</c:v>
                </c:pt>
                <c:pt idx="12070">
                  <c:v>119.8796995</c:v>
                </c:pt>
                <c:pt idx="12071">
                  <c:v>119.88963149999999</c:v>
                </c:pt>
                <c:pt idx="12072">
                  <c:v>119.8995645</c:v>
                </c:pt>
                <c:pt idx="12073">
                  <c:v>119.9094965</c:v>
                </c:pt>
                <c:pt idx="12074">
                  <c:v>119.9194285</c:v>
                </c:pt>
                <c:pt idx="12075">
                  <c:v>119.9293615</c:v>
                </c:pt>
                <c:pt idx="12076">
                  <c:v>119.93929350000001</c:v>
                </c:pt>
                <c:pt idx="12077">
                  <c:v>119.9492255</c:v>
                </c:pt>
                <c:pt idx="12078">
                  <c:v>119.9591585</c:v>
                </c:pt>
                <c:pt idx="12079">
                  <c:v>119.96909049999999</c:v>
                </c:pt>
                <c:pt idx="12080">
                  <c:v>119.9790235</c:v>
                </c:pt>
                <c:pt idx="12081">
                  <c:v>119.9889555</c:v>
                </c:pt>
                <c:pt idx="12082">
                  <c:v>119.9988875</c:v>
                </c:pt>
                <c:pt idx="12083">
                  <c:v>120.0088205</c:v>
                </c:pt>
                <c:pt idx="12084">
                  <c:v>120.01875250000001</c:v>
                </c:pt>
                <c:pt idx="12085">
                  <c:v>120.0286845</c:v>
                </c:pt>
                <c:pt idx="12086">
                  <c:v>120.0386175</c:v>
                </c:pt>
                <c:pt idx="12087">
                  <c:v>120.04854949999999</c:v>
                </c:pt>
                <c:pt idx="12088">
                  <c:v>120.0584825</c:v>
                </c:pt>
                <c:pt idx="12089">
                  <c:v>120.0684145</c:v>
                </c:pt>
                <c:pt idx="12090">
                  <c:v>120.07834649999999</c:v>
                </c:pt>
                <c:pt idx="12091">
                  <c:v>120.0882795</c:v>
                </c:pt>
                <c:pt idx="12092">
                  <c:v>120.09821150000001</c:v>
                </c:pt>
                <c:pt idx="12093">
                  <c:v>120.10814449999999</c:v>
                </c:pt>
                <c:pt idx="12094">
                  <c:v>120.1180765</c:v>
                </c:pt>
                <c:pt idx="12095">
                  <c:v>120.12800850000001</c:v>
                </c:pt>
                <c:pt idx="12096">
                  <c:v>120.1379415</c:v>
                </c:pt>
                <c:pt idx="12097">
                  <c:v>120.1478735</c:v>
                </c:pt>
                <c:pt idx="12098">
                  <c:v>120.15780650000001</c:v>
                </c:pt>
                <c:pt idx="12099">
                  <c:v>120.1677385</c:v>
                </c:pt>
                <c:pt idx="12100">
                  <c:v>120.1776705</c:v>
                </c:pt>
                <c:pt idx="12101">
                  <c:v>120.18760349999999</c:v>
                </c:pt>
                <c:pt idx="12102">
                  <c:v>120.1975355</c:v>
                </c:pt>
                <c:pt idx="12103">
                  <c:v>120.20746750000001</c:v>
                </c:pt>
                <c:pt idx="12104">
                  <c:v>120.2174005</c:v>
                </c:pt>
                <c:pt idx="12105">
                  <c:v>120.2273325</c:v>
                </c:pt>
                <c:pt idx="12106">
                  <c:v>120.23726550000001</c:v>
                </c:pt>
                <c:pt idx="12107">
                  <c:v>120.2471975</c:v>
                </c:pt>
                <c:pt idx="12108">
                  <c:v>120.2571295</c:v>
                </c:pt>
                <c:pt idx="12109">
                  <c:v>120.26706249999999</c:v>
                </c:pt>
                <c:pt idx="12110">
                  <c:v>120.2769945</c:v>
                </c:pt>
                <c:pt idx="12111">
                  <c:v>120.28692650000001</c:v>
                </c:pt>
                <c:pt idx="12112">
                  <c:v>120.2968595</c:v>
                </c:pt>
                <c:pt idx="12113">
                  <c:v>120.3067915</c:v>
                </c:pt>
                <c:pt idx="12114">
                  <c:v>120.31672450000001</c:v>
                </c:pt>
                <c:pt idx="12115">
                  <c:v>120.3266565</c:v>
                </c:pt>
                <c:pt idx="12116">
                  <c:v>120.3365885</c:v>
                </c:pt>
                <c:pt idx="12117">
                  <c:v>120.34652149999999</c:v>
                </c:pt>
                <c:pt idx="12118">
                  <c:v>120.3564535</c:v>
                </c:pt>
                <c:pt idx="12119">
                  <c:v>120.3663865</c:v>
                </c:pt>
                <c:pt idx="12120">
                  <c:v>120.3763185</c:v>
                </c:pt>
                <c:pt idx="12121">
                  <c:v>120.3862505</c:v>
                </c:pt>
                <c:pt idx="12122">
                  <c:v>120.39618350000001</c:v>
                </c:pt>
                <c:pt idx="12123">
                  <c:v>120.4061155</c:v>
                </c:pt>
                <c:pt idx="12124">
                  <c:v>120.4160485</c:v>
                </c:pt>
                <c:pt idx="12125">
                  <c:v>120.42598049999999</c:v>
                </c:pt>
                <c:pt idx="12126">
                  <c:v>120.4359125</c:v>
                </c:pt>
                <c:pt idx="12127">
                  <c:v>120.4458455</c:v>
                </c:pt>
                <c:pt idx="12128">
                  <c:v>120.4557775</c:v>
                </c:pt>
                <c:pt idx="12129">
                  <c:v>120.4657095</c:v>
                </c:pt>
                <c:pt idx="12130">
                  <c:v>120.47564250000001</c:v>
                </c:pt>
                <c:pt idx="12131">
                  <c:v>120.4855745</c:v>
                </c:pt>
                <c:pt idx="12132">
                  <c:v>120.4955075</c:v>
                </c:pt>
                <c:pt idx="12133">
                  <c:v>120.50543949999999</c:v>
                </c:pt>
                <c:pt idx="12134">
                  <c:v>120.5153715</c:v>
                </c:pt>
                <c:pt idx="12135">
                  <c:v>120.5253045</c:v>
                </c:pt>
                <c:pt idx="12136">
                  <c:v>120.5352365</c:v>
                </c:pt>
                <c:pt idx="12137">
                  <c:v>120.5451695</c:v>
                </c:pt>
                <c:pt idx="12138">
                  <c:v>120.55510150000001</c:v>
                </c:pt>
                <c:pt idx="12139">
                  <c:v>120.5650335</c:v>
                </c:pt>
                <c:pt idx="12140">
                  <c:v>120.5749672</c:v>
                </c:pt>
                <c:pt idx="12141">
                  <c:v>120.5848992</c:v>
                </c:pt>
                <c:pt idx="12142">
                  <c:v>120.5948312</c:v>
                </c:pt>
                <c:pt idx="12143">
                  <c:v>120.60476420000001</c:v>
                </c:pt>
                <c:pt idx="12144">
                  <c:v>120.6146962</c:v>
                </c:pt>
                <c:pt idx="12145">
                  <c:v>120.6246292</c:v>
                </c:pt>
                <c:pt idx="12146">
                  <c:v>120.63456119999999</c:v>
                </c:pt>
                <c:pt idx="12147">
                  <c:v>120.6444932</c:v>
                </c:pt>
                <c:pt idx="12148">
                  <c:v>120.6544262</c:v>
                </c:pt>
                <c:pt idx="12149">
                  <c:v>120.6643582</c:v>
                </c:pt>
                <c:pt idx="12150">
                  <c:v>120.6742912</c:v>
                </c:pt>
                <c:pt idx="12151">
                  <c:v>120.68422320000001</c:v>
                </c:pt>
                <c:pt idx="12152">
                  <c:v>120.6941552</c:v>
                </c:pt>
                <c:pt idx="12153">
                  <c:v>120.7040882</c:v>
                </c:pt>
                <c:pt idx="12154">
                  <c:v>120.71402019999999</c:v>
                </c:pt>
                <c:pt idx="12155">
                  <c:v>120.7239522</c:v>
                </c:pt>
                <c:pt idx="12156">
                  <c:v>120.7338852</c:v>
                </c:pt>
                <c:pt idx="12157">
                  <c:v>120.7438172</c:v>
                </c:pt>
                <c:pt idx="12158">
                  <c:v>120.7537502</c:v>
                </c:pt>
                <c:pt idx="12159">
                  <c:v>120.76368220000001</c:v>
                </c:pt>
                <c:pt idx="12160">
                  <c:v>120.7736142</c:v>
                </c:pt>
                <c:pt idx="12161">
                  <c:v>120.7835472</c:v>
                </c:pt>
                <c:pt idx="12162">
                  <c:v>120.79347919999999</c:v>
                </c:pt>
                <c:pt idx="12163">
                  <c:v>120.8034122</c:v>
                </c:pt>
                <c:pt idx="12164">
                  <c:v>120.8133442</c:v>
                </c:pt>
                <c:pt idx="12165">
                  <c:v>120.8232762</c:v>
                </c:pt>
                <c:pt idx="12166">
                  <c:v>120.8332092</c:v>
                </c:pt>
                <c:pt idx="12167">
                  <c:v>120.84314120000001</c:v>
                </c:pt>
                <c:pt idx="12168">
                  <c:v>120.8530732</c:v>
                </c:pt>
                <c:pt idx="12169">
                  <c:v>120.8630062</c:v>
                </c:pt>
                <c:pt idx="12170">
                  <c:v>120.87293819999999</c:v>
                </c:pt>
                <c:pt idx="12171">
                  <c:v>120.8828712</c:v>
                </c:pt>
                <c:pt idx="12172">
                  <c:v>120.8928032</c:v>
                </c:pt>
                <c:pt idx="12173">
                  <c:v>120.9027352</c:v>
                </c:pt>
                <c:pt idx="12174">
                  <c:v>120.9126682</c:v>
                </c:pt>
                <c:pt idx="12175">
                  <c:v>120.92260020000001</c:v>
                </c:pt>
                <c:pt idx="12176">
                  <c:v>120.93253319999999</c:v>
                </c:pt>
                <c:pt idx="12177">
                  <c:v>120.9424652</c:v>
                </c:pt>
                <c:pt idx="12178">
                  <c:v>120.95239719999999</c:v>
                </c:pt>
                <c:pt idx="12179">
                  <c:v>120.9623302</c:v>
                </c:pt>
                <c:pt idx="12180">
                  <c:v>120.9722622</c:v>
                </c:pt>
                <c:pt idx="12181">
                  <c:v>120.98219520000001</c:v>
                </c:pt>
                <c:pt idx="12182">
                  <c:v>120.9921272</c:v>
                </c:pt>
                <c:pt idx="12183">
                  <c:v>121.00205920000001</c:v>
                </c:pt>
                <c:pt idx="12184">
                  <c:v>121.01199219999999</c:v>
                </c:pt>
                <c:pt idx="12185">
                  <c:v>121.0219242</c:v>
                </c:pt>
                <c:pt idx="12186">
                  <c:v>121.03185619999999</c:v>
                </c:pt>
                <c:pt idx="12187">
                  <c:v>121.0417892</c:v>
                </c:pt>
                <c:pt idx="12188">
                  <c:v>121.0517212</c:v>
                </c:pt>
                <c:pt idx="12189">
                  <c:v>121.06165420000001</c:v>
                </c:pt>
                <c:pt idx="12190">
                  <c:v>121.0715862</c:v>
                </c:pt>
                <c:pt idx="12191">
                  <c:v>121.0815182</c:v>
                </c:pt>
                <c:pt idx="12192">
                  <c:v>121.09145119999999</c:v>
                </c:pt>
                <c:pt idx="12193">
                  <c:v>121.1013832</c:v>
                </c:pt>
                <c:pt idx="12194">
                  <c:v>121.1113162</c:v>
                </c:pt>
                <c:pt idx="12195">
                  <c:v>121.1212482</c:v>
                </c:pt>
                <c:pt idx="12196">
                  <c:v>121.1311802</c:v>
                </c:pt>
                <c:pt idx="12197">
                  <c:v>121.14111320000001</c:v>
                </c:pt>
                <c:pt idx="12198">
                  <c:v>121.1510452</c:v>
                </c:pt>
                <c:pt idx="12199">
                  <c:v>121.1609782</c:v>
                </c:pt>
                <c:pt idx="12200">
                  <c:v>121.17091019999999</c:v>
                </c:pt>
                <c:pt idx="12201">
                  <c:v>121.1808422</c:v>
                </c:pt>
                <c:pt idx="12202">
                  <c:v>121.1907752</c:v>
                </c:pt>
                <c:pt idx="12203">
                  <c:v>121.2007072</c:v>
                </c:pt>
                <c:pt idx="12204">
                  <c:v>121.2106392</c:v>
                </c:pt>
                <c:pt idx="12205">
                  <c:v>121.22057220000001</c:v>
                </c:pt>
                <c:pt idx="12206">
                  <c:v>121.2305042</c:v>
                </c:pt>
                <c:pt idx="12207">
                  <c:v>121.2404372</c:v>
                </c:pt>
                <c:pt idx="12208">
                  <c:v>121.25036919999999</c:v>
                </c:pt>
                <c:pt idx="12209">
                  <c:v>121.2603012</c:v>
                </c:pt>
                <c:pt idx="12210">
                  <c:v>121.2702342</c:v>
                </c:pt>
                <c:pt idx="12211">
                  <c:v>121.2801662</c:v>
                </c:pt>
                <c:pt idx="12212">
                  <c:v>121.2900992</c:v>
                </c:pt>
                <c:pt idx="12213">
                  <c:v>121.30003120000001</c:v>
                </c:pt>
                <c:pt idx="12214">
                  <c:v>121.3099632</c:v>
                </c:pt>
                <c:pt idx="12215">
                  <c:v>121.3198962</c:v>
                </c:pt>
                <c:pt idx="12216">
                  <c:v>121.32982819999999</c:v>
                </c:pt>
                <c:pt idx="12217">
                  <c:v>121.3397612</c:v>
                </c:pt>
                <c:pt idx="12218">
                  <c:v>121.3496932</c:v>
                </c:pt>
                <c:pt idx="12219">
                  <c:v>121.3596252</c:v>
                </c:pt>
                <c:pt idx="12220">
                  <c:v>121.3695582</c:v>
                </c:pt>
                <c:pt idx="12221">
                  <c:v>121.37949020000001</c:v>
                </c:pt>
                <c:pt idx="12222">
                  <c:v>121.3894222</c:v>
                </c:pt>
                <c:pt idx="12223">
                  <c:v>121.3993552</c:v>
                </c:pt>
                <c:pt idx="12224">
                  <c:v>121.40928719999999</c:v>
                </c:pt>
                <c:pt idx="12225">
                  <c:v>121.4192202</c:v>
                </c:pt>
                <c:pt idx="12226">
                  <c:v>121.4291522</c:v>
                </c:pt>
                <c:pt idx="12227">
                  <c:v>121.4390842</c:v>
                </c:pt>
                <c:pt idx="12228">
                  <c:v>121.4490172</c:v>
                </c:pt>
                <c:pt idx="12229">
                  <c:v>121.45894920000001</c:v>
                </c:pt>
                <c:pt idx="12230">
                  <c:v>121.4688822</c:v>
                </c:pt>
                <c:pt idx="12231">
                  <c:v>121.4788142</c:v>
                </c:pt>
                <c:pt idx="12232">
                  <c:v>121.48874619999999</c:v>
                </c:pt>
                <c:pt idx="12233">
                  <c:v>121.4986792</c:v>
                </c:pt>
                <c:pt idx="12234">
                  <c:v>121.5086112</c:v>
                </c:pt>
                <c:pt idx="12235">
                  <c:v>121.51854419999999</c:v>
                </c:pt>
                <c:pt idx="12236">
                  <c:v>121.5284762</c:v>
                </c:pt>
                <c:pt idx="12237">
                  <c:v>121.53840820000001</c:v>
                </c:pt>
                <c:pt idx="12238">
                  <c:v>121.5483412</c:v>
                </c:pt>
                <c:pt idx="12239">
                  <c:v>121.5582732</c:v>
                </c:pt>
                <c:pt idx="12240">
                  <c:v>121.56820620000001</c:v>
                </c:pt>
                <c:pt idx="12241">
                  <c:v>121.5781381</c:v>
                </c:pt>
                <c:pt idx="12242">
                  <c:v>121.5880701</c:v>
                </c:pt>
                <c:pt idx="12243">
                  <c:v>121.5980031</c:v>
                </c:pt>
                <c:pt idx="12244">
                  <c:v>121.60793510000001</c:v>
                </c:pt>
                <c:pt idx="12245">
                  <c:v>121.6178671</c:v>
                </c:pt>
                <c:pt idx="12246">
                  <c:v>121.6278001</c:v>
                </c:pt>
                <c:pt idx="12247">
                  <c:v>121.63773209999999</c:v>
                </c:pt>
                <c:pt idx="12248">
                  <c:v>121.6476651</c:v>
                </c:pt>
                <c:pt idx="12249">
                  <c:v>121.6575971</c:v>
                </c:pt>
                <c:pt idx="12250">
                  <c:v>121.6675291</c:v>
                </c:pt>
                <c:pt idx="12251">
                  <c:v>121.6774621</c:v>
                </c:pt>
                <c:pt idx="12252">
                  <c:v>121.68739410000001</c:v>
                </c:pt>
                <c:pt idx="12253">
                  <c:v>121.6973271</c:v>
                </c:pt>
                <c:pt idx="12254">
                  <c:v>121.7072591</c:v>
                </c:pt>
                <c:pt idx="12255">
                  <c:v>121.71719109999999</c:v>
                </c:pt>
                <c:pt idx="12256">
                  <c:v>121.7271241</c:v>
                </c:pt>
                <c:pt idx="12257">
                  <c:v>121.7370561</c:v>
                </c:pt>
                <c:pt idx="12258">
                  <c:v>121.74698909999999</c:v>
                </c:pt>
                <c:pt idx="12259">
                  <c:v>121.7569211</c:v>
                </c:pt>
                <c:pt idx="12260">
                  <c:v>121.76685310000001</c:v>
                </c:pt>
                <c:pt idx="12261">
                  <c:v>121.7767861</c:v>
                </c:pt>
                <c:pt idx="12262">
                  <c:v>121.7867181</c:v>
                </c:pt>
                <c:pt idx="12263">
                  <c:v>121.79665009999999</c:v>
                </c:pt>
                <c:pt idx="12264">
                  <c:v>121.8065831</c:v>
                </c:pt>
                <c:pt idx="12265">
                  <c:v>121.8165151</c:v>
                </c:pt>
                <c:pt idx="12266">
                  <c:v>121.82644809999999</c:v>
                </c:pt>
                <c:pt idx="12267">
                  <c:v>121.8363801</c:v>
                </c:pt>
                <c:pt idx="12268">
                  <c:v>121.84631210000001</c:v>
                </c:pt>
                <c:pt idx="12269">
                  <c:v>121.8562451</c:v>
                </c:pt>
                <c:pt idx="12270">
                  <c:v>121.8661771</c:v>
                </c:pt>
                <c:pt idx="12271">
                  <c:v>121.87611010000001</c:v>
                </c:pt>
                <c:pt idx="12272">
                  <c:v>121.8860421</c:v>
                </c:pt>
                <c:pt idx="12273">
                  <c:v>121.8959741</c:v>
                </c:pt>
                <c:pt idx="12274">
                  <c:v>121.90590709999999</c:v>
                </c:pt>
                <c:pt idx="12275">
                  <c:v>121.9158391</c:v>
                </c:pt>
                <c:pt idx="12276">
                  <c:v>121.9257721</c:v>
                </c:pt>
                <c:pt idx="12277">
                  <c:v>121.9357041</c:v>
                </c:pt>
                <c:pt idx="12278">
                  <c:v>121.9456361</c:v>
                </c:pt>
                <c:pt idx="12279">
                  <c:v>121.95556910000001</c:v>
                </c:pt>
                <c:pt idx="12280">
                  <c:v>121.9655011</c:v>
                </c:pt>
                <c:pt idx="12281">
                  <c:v>121.9754341</c:v>
                </c:pt>
                <c:pt idx="12282">
                  <c:v>121.98536609999999</c:v>
                </c:pt>
                <c:pt idx="12283">
                  <c:v>121.9952981</c:v>
                </c:pt>
                <c:pt idx="12284">
                  <c:v>122.0052311</c:v>
                </c:pt>
                <c:pt idx="12285">
                  <c:v>122.0151631</c:v>
                </c:pt>
                <c:pt idx="12286">
                  <c:v>122.0250951</c:v>
                </c:pt>
                <c:pt idx="12287">
                  <c:v>122.03502810000001</c:v>
                </c:pt>
                <c:pt idx="12288">
                  <c:v>122.0449601</c:v>
                </c:pt>
                <c:pt idx="12289">
                  <c:v>122.0548931</c:v>
                </c:pt>
                <c:pt idx="12290">
                  <c:v>122.06482509999999</c:v>
                </c:pt>
                <c:pt idx="12291">
                  <c:v>122.0747571</c:v>
                </c:pt>
                <c:pt idx="12292">
                  <c:v>122.0846901</c:v>
                </c:pt>
                <c:pt idx="12293">
                  <c:v>122.0946221</c:v>
                </c:pt>
                <c:pt idx="12294">
                  <c:v>122.1045551</c:v>
                </c:pt>
                <c:pt idx="12295">
                  <c:v>122.11448710000001</c:v>
                </c:pt>
                <c:pt idx="12296">
                  <c:v>122.1244191</c:v>
                </c:pt>
                <c:pt idx="12297">
                  <c:v>122.1343521</c:v>
                </c:pt>
                <c:pt idx="12298">
                  <c:v>122.14428409999999</c:v>
                </c:pt>
                <c:pt idx="12299">
                  <c:v>122.1542171</c:v>
                </c:pt>
                <c:pt idx="12300">
                  <c:v>122.1641491</c:v>
                </c:pt>
                <c:pt idx="12301">
                  <c:v>122.1740811</c:v>
                </c:pt>
                <c:pt idx="12302">
                  <c:v>122.1840141</c:v>
                </c:pt>
                <c:pt idx="12303">
                  <c:v>122.19394610000001</c:v>
                </c:pt>
                <c:pt idx="12304">
                  <c:v>122.20387909999999</c:v>
                </c:pt>
                <c:pt idx="12305">
                  <c:v>122.2138111</c:v>
                </c:pt>
                <c:pt idx="12306">
                  <c:v>122.22374309999999</c:v>
                </c:pt>
                <c:pt idx="12307">
                  <c:v>122.2336761</c:v>
                </c:pt>
                <c:pt idx="12308">
                  <c:v>122.2436081</c:v>
                </c:pt>
                <c:pt idx="12309">
                  <c:v>122.2535401</c:v>
                </c:pt>
                <c:pt idx="12310">
                  <c:v>122.2634731</c:v>
                </c:pt>
                <c:pt idx="12311">
                  <c:v>122.27340510000001</c:v>
                </c:pt>
                <c:pt idx="12312">
                  <c:v>122.28333809999999</c:v>
                </c:pt>
                <c:pt idx="12313">
                  <c:v>122.2932701</c:v>
                </c:pt>
                <c:pt idx="12314">
                  <c:v>122.30320209999999</c:v>
                </c:pt>
                <c:pt idx="12315">
                  <c:v>122.3131351</c:v>
                </c:pt>
                <c:pt idx="12316">
                  <c:v>122.3230671</c:v>
                </c:pt>
                <c:pt idx="12317">
                  <c:v>122.33300010000001</c:v>
                </c:pt>
                <c:pt idx="12318">
                  <c:v>122.3429321</c:v>
                </c:pt>
                <c:pt idx="12319">
                  <c:v>122.35286410000001</c:v>
                </c:pt>
                <c:pt idx="12320">
                  <c:v>122.36279709999999</c:v>
                </c:pt>
                <c:pt idx="12321">
                  <c:v>122.3727291</c:v>
                </c:pt>
                <c:pt idx="12322">
                  <c:v>122.3826621</c:v>
                </c:pt>
                <c:pt idx="12323">
                  <c:v>122.3925941</c:v>
                </c:pt>
                <c:pt idx="12324">
                  <c:v>122.4025261</c:v>
                </c:pt>
                <c:pt idx="12325">
                  <c:v>122.41245910000001</c:v>
                </c:pt>
                <c:pt idx="12326">
                  <c:v>122.4223911</c:v>
                </c:pt>
                <c:pt idx="12327">
                  <c:v>122.4323241</c:v>
                </c:pt>
                <c:pt idx="12328">
                  <c:v>122.44225609999999</c:v>
                </c:pt>
                <c:pt idx="12329">
                  <c:v>122.4521881</c:v>
                </c:pt>
                <c:pt idx="12330">
                  <c:v>122.4621211</c:v>
                </c:pt>
                <c:pt idx="12331">
                  <c:v>122.4720531</c:v>
                </c:pt>
                <c:pt idx="12332">
                  <c:v>122.4819851</c:v>
                </c:pt>
                <c:pt idx="12333">
                  <c:v>122.49191810000001</c:v>
                </c:pt>
                <c:pt idx="12334">
                  <c:v>122.5018501</c:v>
                </c:pt>
                <c:pt idx="12335">
                  <c:v>122.5117831</c:v>
                </c:pt>
                <c:pt idx="12336">
                  <c:v>122.52171509999999</c:v>
                </c:pt>
                <c:pt idx="12337">
                  <c:v>122.5316471</c:v>
                </c:pt>
                <c:pt idx="12338">
                  <c:v>122.5415801</c:v>
                </c:pt>
                <c:pt idx="12339">
                  <c:v>122.5515121</c:v>
                </c:pt>
                <c:pt idx="12340">
                  <c:v>122.5614451</c:v>
                </c:pt>
                <c:pt idx="12341">
                  <c:v>122.57137710000001</c:v>
                </c:pt>
                <c:pt idx="12342">
                  <c:v>122.5813088</c:v>
                </c:pt>
                <c:pt idx="12343">
                  <c:v>122.59124180000001</c:v>
                </c:pt>
                <c:pt idx="12344">
                  <c:v>122.6011738</c:v>
                </c:pt>
                <c:pt idx="12345">
                  <c:v>122.6111068</c:v>
                </c:pt>
                <c:pt idx="12346">
                  <c:v>122.62103879999999</c:v>
                </c:pt>
                <c:pt idx="12347">
                  <c:v>122.6309708</c:v>
                </c:pt>
                <c:pt idx="12348">
                  <c:v>122.6409038</c:v>
                </c:pt>
                <c:pt idx="12349">
                  <c:v>122.6508358</c:v>
                </c:pt>
                <c:pt idx="12350">
                  <c:v>122.6607688</c:v>
                </c:pt>
                <c:pt idx="12351">
                  <c:v>122.67070080000001</c:v>
                </c:pt>
                <c:pt idx="12352">
                  <c:v>122.6806328</c:v>
                </c:pt>
                <c:pt idx="12353">
                  <c:v>122.6905658</c:v>
                </c:pt>
                <c:pt idx="12354">
                  <c:v>122.70049779999999</c:v>
                </c:pt>
                <c:pt idx="12355">
                  <c:v>122.7104308</c:v>
                </c:pt>
                <c:pt idx="12356">
                  <c:v>122.7203628</c:v>
                </c:pt>
                <c:pt idx="12357">
                  <c:v>122.7302948</c:v>
                </c:pt>
                <c:pt idx="12358">
                  <c:v>122.7402278</c:v>
                </c:pt>
                <c:pt idx="12359">
                  <c:v>122.75015980000001</c:v>
                </c:pt>
                <c:pt idx="12360">
                  <c:v>122.7600918</c:v>
                </c:pt>
                <c:pt idx="12361">
                  <c:v>122.7700248</c:v>
                </c:pt>
                <c:pt idx="12362">
                  <c:v>122.77995679999999</c:v>
                </c:pt>
                <c:pt idx="12363">
                  <c:v>122.7898898</c:v>
                </c:pt>
                <c:pt idx="12364">
                  <c:v>122.7998218</c:v>
                </c:pt>
                <c:pt idx="12365">
                  <c:v>122.8097538</c:v>
                </c:pt>
                <c:pt idx="12366">
                  <c:v>122.8196868</c:v>
                </c:pt>
                <c:pt idx="12367">
                  <c:v>122.82961880000001</c:v>
                </c:pt>
                <c:pt idx="12368">
                  <c:v>122.8395518</c:v>
                </c:pt>
                <c:pt idx="12369">
                  <c:v>122.8494838</c:v>
                </c:pt>
                <c:pt idx="12370">
                  <c:v>122.85941579999999</c:v>
                </c:pt>
                <c:pt idx="12371">
                  <c:v>122.8693488</c:v>
                </c:pt>
                <c:pt idx="12372">
                  <c:v>122.8792807</c:v>
                </c:pt>
                <c:pt idx="12373">
                  <c:v>122.88921379999999</c:v>
                </c:pt>
                <c:pt idx="12374">
                  <c:v>122.8991458</c:v>
                </c:pt>
                <c:pt idx="12375">
                  <c:v>122.90907780000001</c:v>
                </c:pt>
                <c:pt idx="12376">
                  <c:v>122.9190108</c:v>
                </c:pt>
                <c:pt idx="12377">
                  <c:v>122.9289428</c:v>
                </c:pt>
                <c:pt idx="12378">
                  <c:v>122.93887580000001</c:v>
                </c:pt>
                <c:pt idx="12379">
                  <c:v>122.9488078</c:v>
                </c:pt>
                <c:pt idx="12380">
                  <c:v>122.9587398</c:v>
                </c:pt>
                <c:pt idx="12381">
                  <c:v>122.96867279999999</c:v>
                </c:pt>
                <c:pt idx="12382">
                  <c:v>122.9786048</c:v>
                </c:pt>
                <c:pt idx="12383">
                  <c:v>122.9885378</c:v>
                </c:pt>
                <c:pt idx="12384">
                  <c:v>122.9984698</c:v>
                </c:pt>
                <c:pt idx="12385">
                  <c:v>123.0084018</c:v>
                </c:pt>
                <c:pt idx="12386">
                  <c:v>123.01833480000001</c:v>
                </c:pt>
                <c:pt idx="12387">
                  <c:v>123.0282668</c:v>
                </c:pt>
                <c:pt idx="12388">
                  <c:v>123.0381998</c:v>
                </c:pt>
                <c:pt idx="12389">
                  <c:v>123.04813179999999</c:v>
                </c:pt>
                <c:pt idx="12390">
                  <c:v>123.0580638</c:v>
                </c:pt>
                <c:pt idx="12391">
                  <c:v>123.0679968</c:v>
                </c:pt>
                <c:pt idx="12392">
                  <c:v>123.0779288</c:v>
                </c:pt>
                <c:pt idx="12393">
                  <c:v>123.0878618</c:v>
                </c:pt>
                <c:pt idx="12394">
                  <c:v>123.09779380000001</c:v>
                </c:pt>
                <c:pt idx="12395">
                  <c:v>123.1077258</c:v>
                </c:pt>
                <c:pt idx="12396">
                  <c:v>123.1176588</c:v>
                </c:pt>
                <c:pt idx="12397">
                  <c:v>123.12759079999999</c:v>
                </c:pt>
                <c:pt idx="12398">
                  <c:v>123.1375228</c:v>
                </c:pt>
                <c:pt idx="12399">
                  <c:v>123.1474558</c:v>
                </c:pt>
                <c:pt idx="12400">
                  <c:v>123.1573878</c:v>
                </c:pt>
                <c:pt idx="12401">
                  <c:v>123.1673208</c:v>
                </c:pt>
                <c:pt idx="12402">
                  <c:v>123.17725280000001</c:v>
                </c:pt>
                <c:pt idx="12403">
                  <c:v>123.1871848</c:v>
                </c:pt>
                <c:pt idx="12404">
                  <c:v>123.1971178</c:v>
                </c:pt>
                <c:pt idx="12405">
                  <c:v>123.20704979999999</c:v>
                </c:pt>
                <c:pt idx="12406">
                  <c:v>123.2169828</c:v>
                </c:pt>
                <c:pt idx="12407">
                  <c:v>123.2269148</c:v>
                </c:pt>
                <c:pt idx="12408">
                  <c:v>123.2368468</c:v>
                </c:pt>
                <c:pt idx="12409">
                  <c:v>123.2467797</c:v>
                </c:pt>
                <c:pt idx="12410">
                  <c:v>123.25671180000001</c:v>
                </c:pt>
                <c:pt idx="12411">
                  <c:v>123.26664479999999</c:v>
                </c:pt>
                <c:pt idx="12412">
                  <c:v>123.2765768</c:v>
                </c:pt>
                <c:pt idx="12413">
                  <c:v>123.28650879999999</c:v>
                </c:pt>
                <c:pt idx="12414">
                  <c:v>123.2964418</c:v>
                </c:pt>
                <c:pt idx="12415">
                  <c:v>123.3063738</c:v>
                </c:pt>
                <c:pt idx="12416">
                  <c:v>123.31630680000001</c:v>
                </c:pt>
                <c:pt idx="12417">
                  <c:v>123.3262388</c:v>
                </c:pt>
                <c:pt idx="12418">
                  <c:v>123.3361708</c:v>
                </c:pt>
                <c:pt idx="12419">
                  <c:v>123.34610379999999</c:v>
                </c:pt>
                <c:pt idx="12420">
                  <c:v>123.3560358</c:v>
                </c:pt>
                <c:pt idx="12421">
                  <c:v>123.3659688</c:v>
                </c:pt>
                <c:pt idx="12422">
                  <c:v>123.3759008</c:v>
                </c:pt>
                <c:pt idx="12423">
                  <c:v>123.3858328</c:v>
                </c:pt>
                <c:pt idx="12424">
                  <c:v>123.39576580000001</c:v>
                </c:pt>
                <c:pt idx="12425">
                  <c:v>123.4056978</c:v>
                </c:pt>
                <c:pt idx="12426">
                  <c:v>123.4156308</c:v>
                </c:pt>
                <c:pt idx="12427">
                  <c:v>123.42556279999999</c:v>
                </c:pt>
                <c:pt idx="12428">
                  <c:v>123.4354948</c:v>
                </c:pt>
                <c:pt idx="12429">
                  <c:v>123.4454278</c:v>
                </c:pt>
                <c:pt idx="12430">
                  <c:v>123.4553598</c:v>
                </c:pt>
                <c:pt idx="12431">
                  <c:v>123.4652928</c:v>
                </c:pt>
                <c:pt idx="12432">
                  <c:v>123.47522480000001</c:v>
                </c:pt>
                <c:pt idx="12433">
                  <c:v>123.4851568</c:v>
                </c:pt>
                <c:pt idx="12434">
                  <c:v>123.4950898</c:v>
                </c:pt>
                <c:pt idx="12435">
                  <c:v>123.50502179999999</c:v>
                </c:pt>
                <c:pt idx="12436">
                  <c:v>123.5149538</c:v>
                </c:pt>
                <c:pt idx="12437">
                  <c:v>123.5248868</c:v>
                </c:pt>
                <c:pt idx="12438">
                  <c:v>123.5348188</c:v>
                </c:pt>
                <c:pt idx="12439">
                  <c:v>123.5447518</c:v>
                </c:pt>
                <c:pt idx="12440">
                  <c:v>123.55468380000001</c:v>
                </c:pt>
                <c:pt idx="12441">
                  <c:v>123.5646158</c:v>
                </c:pt>
                <c:pt idx="12442">
                  <c:v>123.5745488</c:v>
                </c:pt>
                <c:pt idx="12443">
                  <c:v>123.58448129999999</c:v>
                </c:pt>
                <c:pt idx="12444">
                  <c:v>123.5944143</c:v>
                </c:pt>
                <c:pt idx="12445">
                  <c:v>123.6043463</c:v>
                </c:pt>
                <c:pt idx="12446">
                  <c:v>123.6142783</c:v>
                </c:pt>
                <c:pt idx="12447">
                  <c:v>123.6242113</c:v>
                </c:pt>
                <c:pt idx="12448">
                  <c:v>123.63414330000001</c:v>
                </c:pt>
                <c:pt idx="12449">
                  <c:v>123.64407629999999</c:v>
                </c:pt>
                <c:pt idx="12450">
                  <c:v>123.6540083</c:v>
                </c:pt>
                <c:pt idx="12451">
                  <c:v>123.66394029999999</c:v>
                </c:pt>
                <c:pt idx="12452">
                  <c:v>123.6738733</c:v>
                </c:pt>
                <c:pt idx="12453">
                  <c:v>123.6838053</c:v>
                </c:pt>
                <c:pt idx="12454">
                  <c:v>123.69373830000001</c:v>
                </c:pt>
                <c:pt idx="12455">
                  <c:v>123.7036703</c:v>
                </c:pt>
                <c:pt idx="12456">
                  <c:v>123.71360230000001</c:v>
                </c:pt>
                <c:pt idx="12457">
                  <c:v>123.72353529999999</c:v>
                </c:pt>
                <c:pt idx="12458">
                  <c:v>123.7334673</c:v>
                </c:pt>
                <c:pt idx="12459">
                  <c:v>123.7434003</c:v>
                </c:pt>
                <c:pt idx="12460">
                  <c:v>123.7533323</c:v>
                </c:pt>
                <c:pt idx="12461">
                  <c:v>123.7632643</c:v>
                </c:pt>
                <c:pt idx="12462">
                  <c:v>123.77319730000001</c:v>
                </c:pt>
                <c:pt idx="12463">
                  <c:v>123.7831293</c:v>
                </c:pt>
                <c:pt idx="12464">
                  <c:v>123.7930623</c:v>
                </c:pt>
                <c:pt idx="12465">
                  <c:v>123.80299429999999</c:v>
                </c:pt>
                <c:pt idx="12466">
                  <c:v>123.8129263</c:v>
                </c:pt>
                <c:pt idx="12467">
                  <c:v>123.8228593</c:v>
                </c:pt>
                <c:pt idx="12468">
                  <c:v>123.8327913</c:v>
                </c:pt>
                <c:pt idx="12469">
                  <c:v>123.8427243</c:v>
                </c:pt>
                <c:pt idx="12470">
                  <c:v>123.85265630000001</c:v>
                </c:pt>
                <c:pt idx="12471">
                  <c:v>123.8625883</c:v>
                </c:pt>
                <c:pt idx="12472">
                  <c:v>123.87252119999999</c:v>
                </c:pt>
                <c:pt idx="12473">
                  <c:v>123.88245329999999</c:v>
                </c:pt>
                <c:pt idx="12474">
                  <c:v>123.8923863</c:v>
                </c:pt>
                <c:pt idx="12475">
                  <c:v>123.9023183</c:v>
                </c:pt>
                <c:pt idx="12476">
                  <c:v>123.9122503</c:v>
                </c:pt>
                <c:pt idx="12477">
                  <c:v>123.9221833</c:v>
                </c:pt>
                <c:pt idx="12478">
                  <c:v>123.93211530000001</c:v>
                </c:pt>
                <c:pt idx="12479">
                  <c:v>123.9420483</c:v>
                </c:pt>
                <c:pt idx="12480">
                  <c:v>123.9519803</c:v>
                </c:pt>
                <c:pt idx="12481">
                  <c:v>123.96191229999999</c:v>
                </c:pt>
                <c:pt idx="12482">
                  <c:v>123.9718453</c:v>
                </c:pt>
                <c:pt idx="12483">
                  <c:v>123.9817773</c:v>
                </c:pt>
                <c:pt idx="12484">
                  <c:v>123.99171029999999</c:v>
                </c:pt>
                <c:pt idx="12485">
                  <c:v>124.0016423</c:v>
                </c:pt>
                <c:pt idx="12486">
                  <c:v>124.01157430000001</c:v>
                </c:pt>
                <c:pt idx="12487">
                  <c:v>124.0215073</c:v>
                </c:pt>
                <c:pt idx="12488">
                  <c:v>124.0314393</c:v>
                </c:pt>
                <c:pt idx="12489">
                  <c:v>124.04137129999999</c:v>
                </c:pt>
                <c:pt idx="12490">
                  <c:v>124.0513043</c:v>
                </c:pt>
                <c:pt idx="12491">
                  <c:v>124.0612363</c:v>
                </c:pt>
                <c:pt idx="12492">
                  <c:v>124.07116929999999</c:v>
                </c:pt>
                <c:pt idx="12493">
                  <c:v>124.0811013</c:v>
                </c:pt>
                <c:pt idx="12494">
                  <c:v>124.0910343</c:v>
                </c:pt>
                <c:pt idx="12495">
                  <c:v>124.1009663</c:v>
                </c:pt>
                <c:pt idx="12496">
                  <c:v>124.1108983</c:v>
                </c:pt>
                <c:pt idx="12497">
                  <c:v>124.12083130000001</c:v>
                </c:pt>
                <c:pt idx="12498">
                  <c:v>124.1307633</c:v>
                </c:pt>
                <c:pt idx="12499">
                  <c:v>124.1406953</c:v>
                </c:pt>
                <c:pt idx="12500">
                  <c:v>124.15062829999999</c:v>
                </c:pt>
                <c:pt idx="12501">
                  <c:v>124.1605603</c:v>
                </c:pt>
                <c:pt idx="12502">
                  <c:v>124.1704933</c:v>
                </c:pt>
                <c:pt idx="12503">
                  <c:v>124.1804253</c:v>
                </c:pt>
                <c:pt idx="12504">
                  <c:v>124.1903583</c:v>
                </c:pt>
                <c:pt idx="12505">
                  <c:v>124.20029030000001</c:v>
                </c:pt>
                <c:pt idx="12506">
                  <c:v>124.2102223</c:v>
                </c:pt>
                <c:pt idx="12507">
                  <c:v>124.2201553</c:v>
                </c:pt>
                <c:pt idx="12508">
                  <c:v>124.23008729999999</c:v>
                </c:pt>
                <c:pt idx="12509">
                  <c:v>124.2400193</c:v>
                </c:pt>
                <c:pt idx="12510">
                  <c:v>124.2499523</c:v>
                </c:pt>
                <c:pt idx="12511">
                  <c:v>124.2598843</c:v>
                </c:pt>
                <c:pt idx="12512">
                  <c:v>124.2698173</c:v>
                </c:pt>
                <c:pt idx="12513">
                  <c:v>124.27974930000001</c:v>
                </c:pt>
                <c:pt idx="12514">
                  <c:v>124.2896813</c:v>
                </c:pt>
                <c:pt idx="12515">
                  <c:v>124.2996143</c:v>
                </c:pt>
                <c:pt idx="12516">
                  <c:v>124.30954629999999</c:v>
                </c:pt>
                <c:pt idx="12517">
                  <c:v>124.3194793</c:v>
                </c:pt>
                <c:pt idx="12518">
                  <c:v>124.3294113</c:v>
                </c:pt>
                <c:pt idx="12519">
                  <c:v>124.3393433</c:v>
                </c:pt>
                <c:pt idx="12520">
                  <c:v>124.3492763</c:v>
                </c:pt>
                <c:pt idx="12521">
                  <c:v>124.35920830000001</c:v>
                </c:pt>
                <c:pt idx="12522">
                  <c:v>124.3691413</c:v>
                </c:pt>
                <c:pt idx="12523">
                  <c:v>124.3790733</c:v>
                </c:pt>
                <c:pt idx="12524">
                  <c:v>124.38900529999999</c:v>
                </c:pt>
                <c:pt idx="12525">
                  <c:v>124.3989383</c:v>
                </c:pt>
                <c:pt idx="12526">
                  <c:v>124.4088703</c:v>
                </c:pt>
                <c:pt idx="12527">
                  <c:v>124.41880329999999</c:v>
                </c:pt>
                <c:pt idx="12528">
                  <c:v>124.4287353</c:v>
                </c:pt>
                <c:pt idx="12529">
                  <c:v>124.43866730000001</c:v>
                </c:pt>
                <c:pt idx="12530">
                  <c:v>124.4486003</c:v>
                </c:pt>
                <c:pt idx="12531">
                  <c:v>124.4585323</c:v>
                </c:pt>
                <c:pt idx="12532">
                  <c:v>124.46846530000001</c:v>
                </c:pt>
                <c:pt idx="12533">
                  <c:v>124.4783973</c:v>
                </c:pt>
                <c:pt idx="12534">
                  <c:v>124.4883293</c:v>
                </c:pt>
                <c:pt idx="12535">
                  <c:v>124.49826229999999</c:v>
                </c:pt>
                <c:pt idx="12536">
                  <c:v>124.5081943</c:v>
                </c:pt>
                <c:pt idx="12537">
                  <c:v>124.5181273</c:v>
                </c:pt>
                <c:pt idx="12538">
                  <c:v>124.5280593</c:v>
                </c:pt>
                <c:pt idx="12539">
                  <c:v>124.5379913</c:v>
                </c:pt>
                <c:pt idx="12540">
                  <c:v>124.54792430000001</c:v>
                </c:pt>
                <c:pt idx="12541">
                  <c:v>124.5578563</c:v>
                </c:pt>
                <c:pt idx="12542">
                  <c:v>124.5677893</c:v>
                </c:pt>
                <c:pt idx="12543">
                  <c:v>124.5777214</c:v>
                </c:pt>
                <c:pt idx="12544">
                  <c:v>124.58765339999999</c:v>
                </c:pt>
                <c:pt idx="12545">
                  <c:v>124.5975864</c:v>
                </c:pt>
                <c:pt idx="12546">
                  <c:v>124.6075184</c:v>
                </c:pt>
                <c:pt idx="12547">
                  <c:v>124.61745139999999</c:v>
                </c:pt>
                <c:pt idx="12548">
                  <c:v>124.6273834</c:v>
                </c:pt>
                <c:pt idx="12549">
                  <c:v>124.63731540000001</c:v>
                </c:pt>
                <c:pt idx="12550">
                  <c:v>124.6472484</c:v>
                </c:pt>
                <c:pt idx="12551">
                  <c:v>124.6571804</c:v>
                </c:pt>
                <c:pt idx="12552">
                  <c:v>124.66711340000001</c:v>
                </c:pt>
                <c:pt idx="12553">
                  <c:v>124.6770454</c:v>
                </c:pt>
                <c:pt idx="12554">
                  <c:v>124.6869774</c:v>
                </c:pt>
                <c:pt idx="12555">
                  <c:v>124.69691039999999</c:v>
                </c:pt>
                <c:pt idx="12556">
                  <c:v>124.7068424</c:v>
                </c:pt>
                <c:pt idx="12557">
                  <c:v>124.7167754</c:v>
                </c:pt>
                <c:pt idx="12558">
                  <c:v>124.7267074</c:v>
                </c:pt>
                <c:pt idx="12559">
                  <c:v>124.7366394</c:v>
                </c:pt>
                <c:pt idx="12560">
                  <c:v>124.74657240000001</c:v>
                </c:pt>
                <c:pt idx="12561">
                  <c:v>124.7565044</c:v>
                </c:pt>
                <c:pt idx="12562">
                  <c:v>124.7664374</c:v>
                </c:pt>
                <c:pt idx="12563">
                  <c:v>124.77636939999999</c:v>
                </c:pt>
                <c:pt idx="12564">
                  <c:v>124.7863014</c:v>
                </c:pt>
                <c:pt idx="12565">
                  <c:v>124.7962344</c:v>
                </c:pt>
                <c:pt idx="12566">
                  <c:v>124.8061664</c:v>
                </c:pt>
                <c:pt idx="12567">
                  <c:v>124.8160994</c:v>
                </c:pt>
                <c:pt idx="12568">
                  <c:v>124.82603140000001</c:v>
                </c:pt>
                <c:pt idx="12569">
                  <c:v>124.8359634</c:v>
                </c:pt>
                <c:pt idx="12570">
                  <c:v>124.8458964</c:v>
                </c:pt>
                <c:pt idx="12571">
                  <c:v>124.85582839999999</c:v>
                </c:pt>
                <c:pt idx="12572">
                  <c:v>124.8657614</c:v>
                </c:pt>
                <c:pt idx="12573">
                  <c:v>124.8756934</c:v>
                </c:pt>
                <c:pt idx="12574">
                  <c:v>124.8856254</c:v>
                </c:pt>
                <c:pt idx="12575">
                  <c:v>124.8955584</c:v>
                </c:pt>
                <c:pt idx="12576">
                  <c:v>124.90549040000001</c:v>
                </c:pt>
                <c:pt idx="12577">
                  <c:v>124.91542339999999</c:v>
                </c:pt>
                <c:pt idx="12578">
                  <c:v>124.9253554</c:v>
                </c:pt>
                <c:pt idx="12579">
                  <c:v>124.93528740000001</c:v>
                </c:pt>
                <c:pt idx="12580">
                  <c:v>124.9452204</c:v>
                </c:pt>
                <c:pt idx="12581">
                  <c:v>124.9551524</c:v>
                </c:pt>
                <c:pt idx="12582">
                  <c:v>124.96508540000001</c:v>
                </c:pt>
                <c:pt idx="12583">
                  <c:v>124.9750174</c:v>
                </c:pt>
                <c:pt idx="12584">
                  <c:v>124.9849494</c:v>
                </c:pt>
                <c:pt idx="12585">
                  <c:v>124.99488239999999</c:v>
                </c:pt>
                <c:pt idx="12586">
                  <c:v>125.0048144</c:v>
                </c:pt>
                <c:pt idx="12587">
                  <c:v>125.0147474</c:v>
                </c:pt>
                <c:pt idx="12588">
                  <c:v>125.0246794</c:v>
                </c:pt>
                <c:pt idx="12589">
                  <c:v>125.0346114</c:v>
                </c:pt>
                <c:pt idx="12590">
                  <c:v>125.04454440000001</c:v>
                </c:pt>
                <c:pt idx="12591">
                  <c:v>125.0544764</c:v>
                </c:pt>
                <c:pt idx="12592">
                  <c:v>125.0644094</c:v>
                </c:pt>
                <c:pt idx="12593">
                  <c:v>125.07434139999999</c:v>
                </c:pt>
                <c:pt idx="12594">
                  <c:v>125.0842734</c:v>
                </c:pt>
                <c:pt idx="12595">
                  <c:v>125.0942064</c:v>
                </c:pt>
                <c:pt idx="12596">
                  <c:v>125.1041384</c:v>
                </c:pt>
                <c:pt idx="12597">
                  <c:v>125.1140714</c:v>
                </c:pt>
                <c:pt idx="12598">
                  <c:v>125.12400340000001</c:v>
                </c:pt>
                <c:pt idx="12599">
                  <c:v>125.1339354</c:v>
                </c:pt>
                <c:pt idx="12600">
                  <c:v>125.1438684</c:v>
                </c:pt>
                <c:pt idx="12601">
                  <c:v>125.15380039999999</c:v>
                </c:pt>
                <c:pt idx="12602">
                  <c:v>125.1637334</c:v>
                </c:pt>
                <c:pt idx="12603">
                  <c:v>125.1736654</c:v>
                </c:pt>
                <c:pt idx="12604">
                  <c:v>125.1835974</c:v>
                </c:pt>
                <c:pt idx="12605">
                  <c:v>125.1935304</c:v>
                </c:pt>
                <c:pt idx="12606">
                  <c:v>125.20346240000001</c:v>
                </c:pt>
                <c:pt idx="12607">
                  <c:v>125.2133954</c:v>
                </c:pt>
                <c:pt idx="12608">
                  <c:v>125.2233274</c:v>
                </c:pt>
                <c:pt idx="12609">
                  <c:v>125.23325939999999</c:v>
                </c:pt>
                <c:pt idx="12610">
                  <c:v>125.2431924</c:v>
                </c:pt>
                <c:pt idx="12611">
                  <c:v>125.2531244</c:v>
                </c:pt>
                <c:pt idx="12612">
                  <c:v>125.26305739999999</c:v>
                </c:pt>
                <c:pt idx="12613">
                  <c:v>125.2729894</c:v>
                </c:pt>
                <c:pt idx="12614">
                  <c:v>125.28292140000001</c:v>
                </c:pt>
                <c:pt idx="12615">
                  <c:v>125.2928544</c:v>
                </c:pt>
                <c:pt idx="12616">
                  <c:v>125.3027864</c:v>
                </c:pt>
                <c:pt idx="12617">
                  <c:v>125.31271940000001</c:v>
                </c:pt>
                <c:pt idx="12618">
                  <c:v>125.3226514</c:v>
                </c:pt>
                <c:pt idx="12619">
                  <c:v>125.3325834</c:v>
                </c:pt>
                <c:pt idx="12620">
                  <c:v>125.34251639999999</c:v>
                </c:pt>
                <c:pt idx="12621">
                  <c:v>125.3524484</c:v>
                </c:pt>
                <c:pt idx="12622">
                  <c:v>125.3623814</c:v>
                </c:pt>
                <c:pt idx="12623">
                  <c:v>125.3723134</c:v>
                </c:pt>
                <c:pt idx="12624">
                  <c:v>125.3822454</c:v>
                </c:pt>
                <c:pt idx="12625">
                  <c:v>125.39217840000001</c:v>
                </c:pt>
                <c:pt idx="12626">
                  <c:v>125.4021104</c:v>
                </c:pt>
                <c:pt idx="12627">
                  <c:v>125.4120434</c:v>
                </c:pt>
                <c:pt idx="12628">
                  <c:v>125.42197539999999</c:v>
                </c:pt>
                <c:pt idx="12629">
                  <c:v>125.4319074</c:v>
                </c:pt>
                <c:pt idx="12630">
                  <c:v>125.4418404</c:v>
                </c:pt>
                <c:pt idx="12631">
                  <c:v>125.4517724</c:v>
                </c:pt>
                <c:pt idx="12632">
                  <c:v>125.4617054</c:v>
                </c:pt>
                <c:pt idx="12633">
                  <c:v>125.47163740000001</c:v>
                </c:pt>
                <c:pt idx="12634">
                  <c:v>125.4815694</c:v>
                </c:pt>
                <c:pt idx="12635">
                  <c:v>125.4915024</c:v>
                </c:pt>
                <c:pt idx="12636">
                  <c:v>125.50143439999999</c:v>
                </c:pt>
                <c:pt idx="12637">
                  <c:v>125.5113674</c:v>
                </c:pt>
                <c:pt idx="12638">
                  <c:v>125.5212994</c:v>
                </c:pt>
                <c:pt idx="12639">
                  <c:v>125.5312314</c:v>
                </c:pt>
                <c:pt idx="12640">
                  <c:v>125.5411644</c:v>
                </c:pt>
                <c:pt idx="12641">
                  <c:v>125.55109640000001</c:v>
                </c:pt>
                <c:pt idx="12642">
                  <c:v>125.5610294</c:v>
                </c:pt>
                <c:pt idx="12643">
                  <c:v>125.5709614</c:v>
                </c:pt>
                <c:pt idx="12644">
                  <c:v>125.58089289999999</c:v>
                </c:pt>
                <c:pt idx="12645">
                  <c:v>125.5908259</c:v>
                </c:pt>
                <c:pt idx="12646">
                  <c:v>125.6007579</c:v>
                </c:pt>
                <c:pt idx="12647">
                  <c:v>125.61069089999999</c:v>
                </c:pt>
                <c:pt idx="12648">
                  <c:v>125.6206229</c:v>
                </c:pt>
                <c:pt idx="12649">
                  <c:v>125.63055490000001</c:v>
                </c:pt>
                <c:pt idx="12650">
                  <c:v>125.6404879</c:v>
                </c:pt>
                <c:pt idx="12651">
                  <c:v>125.6504199</c:v>
                </c:pt>
                <c:pt idx="12652">
                  <c:v>125.66035290000001</c:v>
                </c:pt>
                <c:pt idx="12653">
                  <c:v>125.6702849</c:v>
                </c:pt>
                <c:pt idx="12654">
                  <c:v>125.6802169</c:v>
                </c:pt>
                <c:pt idx="12655">
                  <c:v>125.69014989999999</c:v>
                </c:pt>
                <c:pt idx="12656">
                  <c:v>125.7000819</c:v>
                </c:pt>
                <c:pt idx="12657">
                  <c:v>125.7100149</c:v>
                </c:pt>
                <c:pt idx="12658">
                  <c:v>125.7199469</c:v>
                </c:pt>
                <c:pt idx="12659">
                  <c:v>125.7298789</c:v>
                </c:pt>
                <c:pt idx="12660">
                  <c:v>125.73981190000001</c:v>
                </c:pt>
                <c:pt idx="12661">
                  <c:v>125.7497439</c:v>
                </c:pt>
                <c:pt idx="12662">
                  <c:v>125.7596769</c:v>
                </c:pt>
                <c:pt idx="12663">
                  <c:v>125.76960889999999</c:v>
                </c:pt>
                <c:pt idx="12664">
                  <c:v>125.7795409</c:v>
                </c:pt>
                <c:pt idx="12665">
                  <c:v>125.7894739</c:v>
                </c:pt>
                <c:pt idx="12666">
                  <c:v>125.7994059</c:v>
                </c:pt>
                <c:pt idx="12667">
                  <c:v>125.8093389</c:v>
                </c:pt>
                <c:pt idx="12668">
                  <c:v>125.81927090000001</c:v>
                </c:pt>
                <c:pt idx="12669">
                  <c:v>125.8292039</c:v>
                </c:pt>
                <c:pt idx="12670">
                  <c:v>125.8465849</c:v>
                </c:pt>
                <c:pt idx="12671">
                  <c:v>125.8565179</c:v>
                </c:pt>
                <c:pt idx="12672">
                  <c:v>125.86644990000001</c:v>
                </c:pt>
                <c:pt idx="12673">
                  <c:v>125.8763819</c:v>
                </c:pt>
                <c:pt idx="12674">
                  <c:v>125.8863149</c:v>
                </c:pt>
                <c:pt idx="12675">
                  <c:v>125.89624689999999</c:v>
                </c:pt>
                <c:pt idx="12676">
                  <c:v>125.9061799</c:v>
                </c:pt>
                <c:pt idx="12677">
                  <c:v>125.9161119</c:v>
                </c:pt>
                <c:pt idx="12678">
                  <c:v>125.9260439</c:v>
                </c:pt>
                <c:pt idx="12679">
                  <c:v>125.9359769</c:v>
                </c:pt>
                <c:pt idx="12680">
                  <c:v>125.94590890000001</c:v>
                </c:pt>
                <c:pt idx="12681">
                  <c:v>125.9558419</c:v>
                </c:pt>
                <c:pt idx="12682">
                  <c:v>125.9657739</c:v>
                </c:pt>
                <c:pt idx="12683">
                  <c:v>125.97570589999999</c:v>
                </c:pt>
                <c:pt idx="12684">
                  <c:v>125.9856389</c:v>
                </c:pt>
                <c:pt idx="12685">
                  <c:v>125.9955709</c:v>
                </c:pt>
                <c:pt idx="12686">
                  <c:v>126.00550389999999</c:v>
                </c:pt>
                <c:pt idx="12687">
                  <c:v>126.0154359</c:v>
                </c:pt>
                <c:pt idx="12688">
                  <c:v>126.0253689</c:v>
                </c:pt>
                <c:pt idx="12689">
                  <c:v>126.0353009</c:v>
                </c:pt>
                <c:pt idx="12690">
                  <c:v>126.0452329</c:v>
                </c:pt>
                <c:pt idx="12691">
                  <c:v>126.05516590000001</c:v>
                </c:pt>
                <c:pt idx="12692">
                  <c:v>126.0650979</c:v>
                </c:pt>
                <c:pt idx="12693">
                  <c:v>126.0750309</c:v>
                </c:pt>
                <c:pt idx="12694">
                  <c:v>126.08496289999999</c:v>
                </c:pt>
                <c:pt idx="12695">
                  <c:v>126.0948949</c:v>
                </c:pt>
                <c:pt idx="12696">
                  <c:v>126.1048279</c:v>
                </c:pt>
                <c:pt idx="12697">
                  <c:v>126.1147599</c:v>
                </c:pt>
                <c:pt idx="12698">
                  <c:v>126.1246929</c:v>
                </c:pt>
                <c:pt idx="12699">
                  <c:v>126.13462490000001</c:v>
                </c:pt>
                <c:pt idx="12700">
                  <c:v>126.1445569</c:v>
                </c:pt>
                <c:pt idx="12701">
                  <c:v>126.1544899</c:v>
                </c:pt>
                <c:pt idx="12702">
                  <c:v>126.16442189999999</c:v>
                </c:pt>
                <c:pt idx="12703">
                  <c:v>126.1743549</c:v>
                </c:pt>
                <c:pt idx="12704">
                  <c:v>126.1842869</c:v>
                </c:pt>
                <c:pt idx="12705">
                  <c:v>126.1942189</c:v>
                </c:pt>
                <c:pt idx="12706">
                  <c:v>126.2041519</c:v>
                </c:pt>
                <c:pt idx="12707">
                  <c:v>126.21408390000001</c:v>
                </c:pt>
                <c:pt idx="12708">
                  <c:v>126.2240169</c:v>
                </c:pt>
                <c:pt idx="12709">
                  <c:v>126.2339489</c:v>
                </c:pt>
                <c:pt idx="12710">
                  <c:v>126.24388089999999</c:v>
                </c:pt>
                <c:pt idx="12711">
                  <c:v>126.2538139</c:v>
                </c:pt>
                <c:pt idx="12712">
                  <c:v>126.2637459</c:v>
                </c:pt>
                <c:pt idx="12713">
                  <c:v>126.27367889999999</c:v>
                </c:pt>
                <c:pt idx="12714">
                  <c:v>126.2836109</c:v>
                </c:pt>
                <c:pt idx="12715">
                  <c:v>126.29354290000001</c:v>
                </c:pt>
                <c:pt idx="12716">
                  <c:v>126.3034759</c:v>
                </c:pt>
                <c:pt idx="12717">
                  <c:v>126.3134079</c:v>
                </c:pt>
                <c:pt idx="12718">
                  <c:v>126.32334090000001</c:v>
                </c:pt>
                <c:pt idx="12719">
                  <c:v>126.3332729</c:v>
                </c:pt>
                <c:pt idx="12720">
                  <c:v>126.3432049</c:v>
                </c:pt>
                <c:pt idx="12721">
                  <c:v>126.35313789999999</c:v>
                </c:pt>
                <c:pt idx="12722">
                  <c:v>126.3630699</c:v>
                </c:pt>
                <c:pt idx="12723">
                  <c:v>126.3730029</c:v>
                </c:pt>
                <c:pt idx="12724">
                  <c:v>126.3829349</c:v>
                </c:pt>
                <c:pt idx="12725">
                  <c:v>126.3928669</c:v>
                </c:pt>
                <c:pt idx="12726">
                  <c:v>126.40279990000001</c:v>
                </c:pt>
                <c:pt idx="12727">
                  <c:v>126.4127319</c:v>
                </c:pt>
                <c:pt idx="12728">
                  <c:v>126.4226649</c:v>
                </c:pt>
                <c:pt idx="12729">
                  <c:v>126.43259689999999</c:v>
                </c:pt>
                <c:pt idx="12730">
                  <c:v>126.4425299</c:v>
                </c:pt>
                <c:pt idx="12731">
                  <c:v>126.4524619</c:v>
                </c:pt>
                <c:pt idx="12732">
                  <c:v>126.4623939</c:v>
                </c:pt>
                <c:pt idx="12733">
                  <c:v>126.4723269</c:v>
                </c:pt>
                <c:pt idx="12734">
                  <c:v>126.48225890000001</c:v>
                </c:pt>
                <c:pt idx="12735">
                  <c:v>126.49219189999999</c:v>
                </c:pt>
                <c:pt idx="12736">
                  <c:v>126.5021239</c:v>
                </c:pt>
                <c:pt idx="12737">
                  <c:v>126.51205589999999</c:v>
                </c:pt>
                <c:pt idx="12738">
                  <c:v>126.5219889</c:v>
                </c:pt>
                <c:pt idx="12739">
                  <c:v>126.5319209</c:v>
                </c:pt>
                <c:pt idx="12740">
                  <c:v>126.54185390000001</c:v>
                </c:pt>
                <c:pt idx="12741">
                  <c:v>126.5517859</c:v>
                </c:pt>
                <c:pt idx="12742">
                  <c:v>126.5617179</c:v>
                </c:pt>
                <c:pt idx="12743">
                  <c:v>126.57165089999999</c:v>
                </c:pt>
                <c:pt idx="12744">
                  <c:v>126.5815834</c:v>
                </c:pt>
                <c:pt idx="12745">
                  <c:v>126.5915164</c:v>
                </c:pt>
                <c:pt idx="12746">
                  <c:v>126.6014484</c:v>
                </c:pt>
                <c:pt idx="12747">
                  <c:v>126.6113804</c:v>
                </c:pt>
                <c:pt idx="12748">
                  <c:v>126.62131340000001</c:v>
                </c:pt>
                <c:pt idx="12749">
                  <c:v>126.6312454</c:v>
                </c:pt>
                <c:pt idx="12750">
                  <c:v>126.6411784</c:v>
                </c:pt>
                <c:pt idx="12751">
                  <c:v>126.65111039999999</c:v>
                </c:pt>
                <c:pt idx="12752">
                  <c:v>126.6610424</c:v>
                </c:pt>
                <c:pt idx="12753">
                  <c:v>126.6709754</c:v>
                </c:pt>
                <c:pt idx="12754">
                  <c:v>126.6809074</c:v>
                </c:pt>
                <c:pt idx="12755">
                  <c:v>126.6908404</c:v>
                </c:pt>
                <c:pt idx="12756">
                  <c:v>126.70077240000001</c:v>
                </c:pt>
                <c:pt idx="12757">
                  <c:v>126.7107044</c:v>
                </c:pt>
                <c:pt idx="12758">
                  <c:v>126.7206374</c:v>
                </c:pt>
                <c:pt idx="12759">
                  <c:v>126.73056939999999</c:v>
                </c:pt>
                <c:pt idx="12760">
                  <c:v>126.7405024</c:v>
                </c:pt>
                <c:pt idx="12761">
                  <c:v>126.7504344</c:v>
                </c:pt>
                <c:pt idx="12762">
                  <c:v>126.76036740000001</c:v>
                </c:pt>
                <c:pt idx="12763">
                  <c:v>126.7702994</c:v>
                </c:pt>
                <c:pt idx="12764">
                  <c:v>126.78023140000001</c:v>
                </c:pt>
                <c:pt idx="12765">
                  <c:v>126.79016439999999</c:v>
                </c:pt>
                <c:pt idx="12766">
                  <c:v>126.8000964</c:v>
                </c:pt>
                <c:pt idx="12767">
                  <c:v>126.8100294</c:v>
                </c:pt>
                <c:pt idx="12768">
                  <c:v>126.8199614</c:v>
                </c:pt>
                <c:pt idx="12769">
                  <c:v>126.8298934</c:v>
                </c:pt>
                <c:pt idx="12770">
                  <c:v>126.83982640000001</c:v>
                </c:pt>
                <c:pt idx="12771">
                  <c:v>126.8497584</c:v>
                </c:pt>
                <c:pt idx="12772">
                  <c:v>126.8596914</c:v>
                </c:pt>
                <c:pt idx="12773">
                  <c:v>126.86962339999999</c:v>
                </c:pt>
                <c:pt idx="12774">
                  <c:v>126.8795554</c:v>
                </c:pt>
                <c:pt idx="12775">
                  <c:v>126.8894884</c:v>
                </c:pt>
                <c:pt idx="12776">
                  <c:v>126.8994204</c:v>
                </c:pt>
                <c:pt idx="12777">
                  <c:v>126.9093534</c:v>
                </c:pt>
                <c:pt idx="12778">
                  <c:v>126.91928540000001</c:v>
                </c:pt>
                <c:pt idx="12779">
                  <c:v>126.9292174</c:v>
                </c:pt>
                <c:pt idx="12780">
                  <c:v>126.9391504</c:v>
                </c:pt>
                <c:pt idx="12781">
                  <c:v>126.94908239999999</c:v>
                </c:pt>
                <c:pt idx="12782">
                  <c:v>126.9590154</c:v>
                </c:pt>
                <c:pt idx="12783">
                  <c:v>126.9689474</c:v>
                </c:pt>
                <c:pt idx="12784">
                  <c:v>126.97888039999999</c:v>
                </c:pt>
                <c:pt idx="12785">
                  <c:v>126.9888124</c:v>
                </c:pt>
                <c:pt idx="12786">
                  <c:v>126.99874440000001</c:v>
                </c:pt>
                <c:pt idx="12787">
                  <c:v>127.0086774</c:v>
                </c:pt>
                <c:pt idx="12788">
                  <c:v>127.0186094</c:v>
                </c:pt>
                <c:pt idx="12789">
                  <c:v>127.02854240000001</c:v>
                </c:pt>
                <c:pt idx="12790">
                  <c:v>127.0384744</c:v>
                </c:pt>
                <c:pt idx="12791">
                  <c:v>127.0484064</c:v>
                </c:pt>
                <c:pt idx="12792">
                  <c:v>127.05833939999999</c:v>
                </c:pt>
                <c:pt idx="12793">
                  <c:v>127.0682714</c:v>
                </c:pt>
                <c:pt idx="12794">
                  <c:v>127.0782044</c:v>
                </c:pt>
                <c:pt idx="12795">
                  <c:v>127.0881364</c:v>
                </c:pt>
                <c:pt idx="12796">
                  <c:v>127.0980684</c:v>
                </c:pt>
                <c:pt idx="12797">
                  <c:v>127.10800140000001</c:v>
                </c:pt>
                <c:pt idx="12798">
                  <c:v>127.1179334</c:v>
                </c:pt>
                <c:pt idx="12799">
                  <c:v>127.1278664</c:v>
                </c:pt>
                <c:pt idx="12800">
                  <c:v>127.13779839999999</c:v>
                </c:pt>
                <c:pt idx="12801">
                  <c:v>127.1477304</c:v>
                </c:pt>
                <c:pt idx="12802">
                  <c:v>127.1576634</c:v>
                </c:pt>
                <c:pt idx="12803">
                  <c:v>127.1675954</c:v>
                </c:pt>
                <c:pt idx="12804">
                  <c:v>127.1775284</c:v>
                </c:pt>
                <c:pt idx="12805">
                  <c:v>127.18746040000001</c:v>
                </c:pt>
                <c:pt idx="12806">
                  <c:v>127.1973934</c:v>
                </c:pt>
                <c:pt idx="12807">
                  <c:v>127.2073254</c:v>
                </c:pt>
                <c:pt idx="12808">
                  <c:v>127.21725739999999</c:v>
                </c:pt>
                <c:pt idx="12809">
                  <c:v>127.2271904</c:v>
                </c:pt>
                <c:pt idx="12810">
                  <c:v>127.2371224</c:v>
                </c:pt>
                <c:pt idx="12811">
                  <c:v>127.24705539999999</c:v>
                </c:pt>
                <c:pt idx="12812">
                  <c:v>127.2569874</c:v>
                </c:pt>
                <c:pt idx="12813">
                  <c:v>127.26691940000001</c:v>
                </c:pt>
                <c:pt idx="12814">
                  <c:v>127.2768524</c:v>
                </c:pt>
                <c:pt idx="12815">
                  <c:v>127.2867844</c:v>
                </c:pt>
                <c:pt idx="12816">
                  <c:v>127.29671740000001</c:v>
                </c:pt>
                <c:pt idx="12817">
                  <c:v>127.3066494</c:v>
                </c:pt>
                <c:pt idx="12818">
                  <c:v>127.3165814</c:v>
                </c:pt>
                <c:pt idx="12819">
                  <c:v>127.32651439999999</c:v>
                </c:pt>
                <c:pt idx="12820">
                  <c:v>127.3364464</c:v>
                </c:pt>
                <c:pt idx="12821">
                  <c:v>127.3463794</c:v>
                </c:pt>
                <c:pt idx="12822">
                  <c:v>127.3563114</c:v>
                </c:pt>
                <c:pt idx="12823">
                  <c:v>127.3662444</c:v>
                </c:pt>
                <c:pt idx="12824">
                  <c:v>127.37617640000001</c:v>
                </c:pt>
                <c:pt idx="12825">
                  <c:v>127.3861084</c:v>
                </c:pt>
                <c:pt idx="12826">
                  <c:v>127.3960414</c:v>
                </c:pt>
                <c:pt idx="12827">
                  <c:v>127.40597339999999</c:v>
                </c:pt>
                <c:pt idx="12828">
                  <c:v>127.4159064</c:v>
                </c:pt>
                <c:pt idx="12829">
                  <c:v>127.4258384</c:v>
                </c:pt>
                <c:pt idx="12830">
                  <c:v>127.4357704</c:v>
                </c:pt>
                <c:pt idx="12831">
                  <c:v>127.4457034</c:v>
                </c:pt>
                <c:pt idx="12832">
                  <c:v>127.45563540000001</c:v>
                </c:pt>
                <c:pt idx="12833">
                  <c:v>127.4655684</c:v>
                </c:pt>
                <c:pt idx="12834">
                  <c:v>127.4755004</c:v>
                </c:pt>
                <c:pt idx="12835">
                  <c:v>127.48543239999999</c:v>
                </c:pt>
                <c:pt idx="12836">
                  <c:v>127.4953654</c:v>
                </c:pt>
                <c:pt idx="12837">
                  <c:v>127.5052974</c:v>
                </c:pt>
                <c:pt idx="12838">
                  <c:v>127.51523039999999</c:v>
                </c:pt>
                <c:pt idx="12839">
                  <c:v>127.5251624</c:v>
                </c:pt>
                <c:pt idx="12840">
                  <c:v>127.5350954</c:v>
                </c:pt>
                <c:pt idx="12841">
                  <c:v>127.5450274</c:v>
                </c:pt>
                <c:pt idx="12842">
                  <c:v>127.5549594</c:v>
                </c:pt>
                <c:pt idx="12843">
                  <c:v>127.56489240000001</c:v>
                </c:pt>
                <c:pt idx="12844">
                  <c:v>127.5748244</c:v>
                </c:pt>
                <c:pt idx="12845">
                  <c:v>127.5847565</c:v>
                </c:pt>
                <c:pt idx="12846">
                  <c:v>127.5946885</c:v>
                </c:pt>
                <c:pt idx="12847">
                  <c:v>127.6046205</c:v>
                </c:pt>
                <c:pt idx="12848">
                  <c:v>127.6145535</c:v>
                </c:pt>
                <c:pt idx="12849">
                  <c:v>127.62448550000001</c:v>
                </c:pt>
                <c:pt idx="12850">
                  <c:v>127.6344185</c:v>
                </c:pt>
                <c:pt idx="12851">
                  <c:v>127.6443505</c:v>
                </c:pt>
                <c:pt idx="12852">
                  <c:v>127.65428249999999</c:v>
                </c:pt>
                <c:pt idx="12853">
                  <c:v>127.6642155</c:v>
                </c:pt>
                <c:pt idx="12854">
                  <c:v>127.6741475</c:v>
                </c:pt>
                <c:pt idx="12855">
                  <c:v>127.68408049999999</c:v>
                </c:pt>
                <c:pt idx="12856">
                  <c:v>127.6940125</c:v>
                </c:pt>
                <c:pt idx="12857">
                  <c:v>127.7039455</c:v>
                </c:pt>
                <c:pt idx="12858">
                  <c:v>127.7138775</c:v>
                </c:pt>
                <c:pt idx="12859">
                  <c:v>127.7238095</c:v>
                </c:pt>
                <c:pt idx="12860">
                  <c:v>127.73374250000001</c:v>
                </c:pt>
                <c:pt idx="12861">
                  <c:v>127.7436745</c:v>
                </c:pt>
                <c:pt idx="12862">
                  <c:v>127.7536075</c:v>
                </c:pt>
                <c:pt idx="12863">
                  <c:v>127.76353949999999</c:v>
                </c:pt>
                <c:pt idx="12864">
                  <c:v>127.7734715</c:v>
                </c:pt>
                <c:pt idx="12865">
                  <c:v>127.7834045</c:v>
                </c:pt>
                <c:pt idx="12866">
                  <c:v>127.7933365</c:v>
                </c:pt>
                <c:pt idx="12867">
                  <c:v>127.8032695</c:v>
                </c:pt>
                <c:pt idx="12868">
                  <c:v>127.81320150000001</c:v>
                </c:pt>
                <c:pt idx="12869">
                  <c:v>127.8231335</c:v>
                </c:pt>
                <c:pt idx="12870">
                  <c:v>127.8330665</c:v>
                </c:pt>
                <c:pt idx="12871">
                  <c:v>127.84299849999999</c:v>
                </c:pt>
                <c:pt idx="12872">
                  <c:v>127.8529315</c:v>
                </c:pt>
                <c:pt idx="12873">
                  <c:v>127.8628635</c:v>
                </c:pt>
                <c:pt idx="12874">
                  <c:v>127.87279650000001</c:v>
                </c:pt>
                <c:pt idx="12875">
                  <c:v>127.8827285</c:v>
                </c:pt>
                <c:pt idx="12876">
                  <c:v>127.89266050000001</c:v>
                </c:pt>
                <c:pt idx="12877">
                  <c:v>127.90259349999999</c:v>
                </c:pt>
                <c:pt idx="12878">
                  <c:v>127.9125255</c:v>
                </c:pt>
                <c:pt idx="12879">
                  <c:v>127.9224585</c:v>
                </c:pt>
                <c:pt idx="12880">
                  <c:v>127.9323905</c:v>
                </c:pt>
                <c:pt idx="12881">
                  <c:v>127.9423225</c:v>
                </c:pt>
                <c:pt idx="12882">
                  <c:v>127.95225550000001</c:v>
                </c:pt>
                <c:pt idx="12883">
                  <c:v>127.9621875</c:v>
                </c:pt>
                <c:pt idx="12884">
                  <c:v>127.9721205</c:v>
                </c:pt>
                <c:pt idx="12885">
                  <c:v>127.98205249999999</c:v>
                </c:pt>
                <c:pt idx="12886">
                  <c:v>127.9919855</c:v>
                </c:pt>
                <c:pt idx="12887">
                  <c:v>128.00191749999999</c:v>
                </c:pt>
                <c:pt idx="12888">
                  <c:v>128.01184950000001</c:v>
                </c:pt>
                <c:pt idx="12889">
                  <c:v>128.0217825</c:v>
                </c:pt>
                <c:pt idx="12890">
                  <c:v>128.03171449999999</c:v>
                </c:pt>
                <c:pt idx="12891">
                  <c:v>128.04164750000001</c:v>
                </c:pt>
                <c:pt idx="12892">
                  <c:v>128.0515795</c:v>
                </c:pt>
                <c:pt idx="12893">
                  <c:v>128.06151149999999</c:v>
                </c:pt>
                <c:pt idx="12894">
                  <c:v>128.07144450000001</c:v>
                </c:pt>
                <c:pt idx="12895">
                  <c:v>128.0813765</c:v>
                </c:pt>
                <c:pt idx="12896">
                  <c:v>128.09130949999999</c:v>
                </c:pt>
                <c:pt idx="12897">
                  <c:v>128.10124149999999</c:v>
                </c:pt>
                <c:pt idx="12898">
                  <c:v>128.11117350000001</c:v>
                </c:pt>
                <c:pt idx="12899">
                  <c:v>128.1211065</c:v>
                </c:pt>
                <c:pt idx="12900">
                  <c:v>128.13103849999999</c:v>
                </c:pt>
                <c:pt idx="12901">
                  <c:v>128.14097150000001</c:v>
                </c:pt>
                <c:pt idx="12902">
                  <c:v>128.1509035</c:v>
                </c:pt>
                <c:pt idx="12903">
                  <c:v>128.16083649999999</c:v>
                </c:pt>
                <c:pt idx="12904">
                  <c:v>128.17076850000001</c:v>
                </c:pt>
                <c:pt idx="12905">
                  <c:v>128.1807005</c:v>
                </c:pt>
                <c:pt idx="12906">
                  <c:v>128.19063349999999</c:v>
                </c:pt>
                <c:pt idx="12907">
                  <c:v>128.20056550000001</c:v>
                </c:pt>
                <c:pt idx="12908">
                  <c:v>128.2104985</c:v>
                </c:pt>
                <c:pt idx="12909">
                  <c:v>128.22043049999999</c:v>
                </c:pt>
                <c:pt idx="12910">
                  <c:v>128.23036250000001</c:v>
                </c:pt>
                <c:pt idx="12911">
                  <c:v>128.2402955</c:v>
                </c:pt>
                <c:pt idx="12912">
                  <c:v>128.25022749999999</c:v>
                </c:pt>
                <c:pt idx="12913">
                  <c:v>128.26016050000001</c:v>
                </c:pt>
                <c:pt idx="12914">
                  <c:v>128.2700925</c:v>
                </c:pt>
                <c:pt idx="12915">
                  <c:v>128.2800245</c:v>
                </c:pt>
                <c:pt idx="12916">
                  <c:v>128.28995750000001</c:v>
                </c:pt>
                <c:pt idx="12917">
                  <c:v>128.29988950000001</c:v>
                </c:pt>
                <c:pt idx="12918">
                  <c:v>128.3098225</c:v>
                </c:pt>
                <c:pt idx="12919">
                  <c:v>128.31975449999999</c:v>
                </c:pt>
                <c:pt idx="12920">
                  <c:v>128.32968750000001</c:v>
                </c:pt>
                <c:pt idx="12921">
                  <c:v>128.3396195</c:v>
                </c:pt>
                <c:pt idx="12922">
                  <c:v>128.34955149999999</c:v>
                </c:pt>
                <c:pt idx="12923">
                  <c:v>128.35948450000001</c:v>
                </c:pt>
                <c:pt idx="12924">
                  <c:v>128.3694165</c:v>
                </c:pt>
                <c:pt idx="12925">
                  <c:v>128.37934949999999</c:v>
                </c:pt>
                <c:pt idx="12926">
                  <c:v>128.38928150000001</c:v>
                </c:pt>
                <c:pt idx="12927">
                  <c:v>128.3992135</c:v>
                </c:pt>
                <c:pt idx="12928">
                  <c:v>128.40914649999999</c:v>
                </c:pt>
                <c:pt idx="12929">
                  <c:v>128.41907850000001</c:v>
                </c:pt>
                <c:pt idx="12930">
                  <c:v>128.4290115</c:v>
                </c:pt>
                <c:pt idx="12931">
                  <c:v>128.43894349999999</c:v>
                </c:pt>
                <c:pt idx="12932">
                  <c:v>128.44887650000001</c:v>
                </c:pt>
                <c:pt idx="12933">
                  <c:v>128.4588085</c:v>
                </c:pt>
                <c:pt idx="12934">
                  <c:v>128.4687405</c:v>
                </c:pt>
                <c:pt idx="12935">
                  <c:v>128.47867350000001</c:v>
                </c:pt>
                <c:pt idx="12936">
                  <c:v>128.48860550000001</c:v>
                </c:pt>
                <c:pt idx="12937">
                  <c:v>128.4985385</c:v>
                </c:pt>
                <c:pt idx="12938">
                  <c:v>128.50847049999999</c:v>
                </c:pt>
                <c:pt idx="12939">
                  <c:v>128.51840250000001</c:v>
                </c:pt>
                <c:pt idx="12940">
                  <c:v>128.5283355</c:v>
                </c:pt>
                <c:pt idx="12941">
                  <c:v>128.53826749999999</c:v>
                </c:pt>
                <c:pt idx="12942">
                  <c:v>128.54820050000001</c:v>
                </c:pt>
                <c:pt idx="12943">
                  <c:v>128.5581325</c:v>
                </c:pt>
                <c:pt idx="12944">
                  <c:v>128.56806449999999</c:v>
                </c:pt>
                <c:pt idx="12945">
                  <c:v>128.57799750000001</c:v>
                </c:pt>
                <c:pt idx="12946">
                  <c:v>128.58793009999999</c:v>
                </c:pt>
                <c:pt idx="12947">
                  <c:v>128.59786310000001</c:v>
                </c:pt>
                <c:pt idx="12948">
                  <c:v>128.6077951</c:v>
                </c:pt>
                <c:pt idx="12949">
                  <c:v>128.61772809999999</c:v>
                </c:pt>
                <c:pt idx="12950">
                  <c:v>128.62766010000001</c:v>
                </c:pt>
                <c:pt idx="12951">
                  <c:v>128.63759210000001</c:v>
                </c:pt>
                <c:pt idx="12952">
                  <c:v>128.6475251</c:v>
                </c:pt>
                <c:pt idx="12953">
                  <c:v>128.65745709999999</c:v>
                </c:pt>
                <c:pt idx="12954">
                  <c:v>128.66739010000001</c:v>
                </c:pt>
                <c:pt idx="12955">
                  <c:v>128.6773221</c:v>
                </c:pt>
                <c:pt idx="12956">
                  <c:v>128.68725509999999</c:v>
                </c:pt>
                <c:pt idx="12957">
                  <c:v>128.69718710000001</c:v>
                </c:pt>
                <c:pt idx="12958">
                  <c:v>128.7071191</c:v>
                </c:pt>
                <c:pt idx="12959">
                  <c:v>128.71705209999999</c:v>
                </c:pt>
                <c:pt idx="12960">
                  <c:v>128.72698410000001</c:v>
                </c:pt>
                <c:pt idx="12961">
                  <c:v>128.7369171</c:v>
                </c:pt>
                <c:pt idx="12962">
                  <c:v>128.74684909999999</c:v>
                </c:pt>
                <c:pt idx="12963">
                  <c:v>128.75678110000001</c:v>
                </c:pt>
                <c:pt idx="12964">
                  <c:v>128.7667141</c:v>
                </c:pt>
                <c:pt idx="12965">
                  <c:v>128.77664609999999</c:v>
                </c:pt>
                <c:pt idx="12966">
                  <c:v>128.78657910000001</c:v>
                </c:pt>
                <c:pt idx="12967">
                  <c:v>128.7965111</c:v>
                </c:pt>
                <c:pt idx="12968">
                  <c:v>128.80644409999999</c:v>
                </c:pt>
                <c:pt idx="12969">
                  <c:v>128.81637610000001</c:v>
                </c:pt>
                <c:pt idx="12970">
                  <c:v>128.82630810000001</c:v>
                </c:pt>
                <c:pt idx="12971">
                  <c:v>128.8362411</c:v>
                </c:pt>
                <c:pt idx="12972">
                  <c:v>128.84617309999999</c:v>
                </c:pt>
                <c:pt idx="12973">
                  <c:v>128.85610610000001</c:v>
                </c:pt>
                <c:pt idx="12974">
                  <c:v>128.8660381</c:v>
                </c:pt>
                <c:pt idx="12975">
                  <c:v>128.87597009999999</c:v>
                </c:pt>
                <c:pt idx="12976">
                  <c:v>128.88590310000001</c:v>
                </c:pt>
                <c:pt idx="12977">
                  <c:v>128.8958351</c:v>
                </c:pt>
                <c:pt idx="12978">
                  <c:v>128.90576809999999</c:v>
                </c:pt>
                <c:pt idx="12979">
                  <c:v>128.91570010000001</c:v>
                </c:pt>
                <c:pt idx="12980">
                  <c:v>128.9256331</c:v>
                </c:pt>
                <c:pt idx="12981">
                  <c:v>128.93556509999999</c:v>
                </c:pt>
                <c:pt idx="12982">
                  <c:v>128.94549710000001</c:v>
                </c:pt>
                <c:pt idx="12983">
                  <c:v>128.9554301</c:v>
                </c:pt>
                <c:pt idx="12984">
                  <c:v>128.96536209999999</c:v>
                </c:pt>
                <c:pt idx="12985">
                  <c:v>128.97529510000001</c:v>
                </c:pt>
                <c:pt idx="12986">
                  <c:v>128.9852271</c:v>
                </c:pt>
                <c:pt idx="12987">
                  <c:v>128.9951591</c:v>
                </c:pt>
                <c:pt idx="12988">
                  <c:v>129.00509210000001</c:v>
                </c:pt>
                <c:pt idx="12989">
                  <c:v>129.01502410000001</c:v>
                </c:pt>
                <c:pt idx="12990">
                  <c:v>129.02495709999999</c:v>
                </c:pt>
                <c:pt idx="12991">
                  <c:v>129.03488909999999</c:v>
                </c:pt>
                <c:pt idx="12992">
                  <c:v>129.0448221</c:v>
                </c:pt>
                <c:pt idx="12993">
                  <c:v>129.0547541</c:v>
                </c:pt>
                <c:pt idx="12994">
                  <c:v>129.06468609999999</c:v>
                </c:pt>
                <c:pt idx="12995">
                  <c:v>129.07461910000001</c:v>
                </c:pt>
                <c:pt idx="12996">
                  <c:v>129.0845511</c:v>
                </c:pt>
                <c:pt idx="12997">
                  <c:v>129.09448409999999</c:v>
                </c:pt>
                <c:pt idx="12998">
                  <c:v>129.10441610000001</c:v>
                </c:pt>
                <c:pt idx="12999">
                  <c:v>129.1143481</c:v>
                </c:pt>
                <c:pt idx="13000">
                  <c:v>129.12428109999999</c:v>
                </c:pt>
                <c:pt idx="13001">
                  <c:v>129.13421310000001</c:v>
                </c:pt>
                <c:pt idx="13002">
                  <c:v>129.1441461</c:v>
                </c:pt>
                <c:pt idx="13003">
                  <c:v>129.15407809999999</c:v>
                </c:pt>
                <c:pt idx="13004">
                  <c:v>129.16401110000001</c:v>
                </c:pt>
                <c:pt idx="13005">
                  <c:v>129.1739431</c:v>
                </c:pt>
                <c:pt idx="13006">
                  <c:v>129.18387509999999</c:v>
                </c:pt>
                <c:pt idx="13007">
                  <c:v>129.19380810000001</c:v>
                </c:pt>
                <c:pt idx="13008">
                  <c:v>129.2037401</c:v>
                </c:pt>
                <c:pt idx="13009">
                  <c:v>129.21367309999999</c:v>
                </c:pt>
                <c:pt idx="13010">
                  <c:v>129.22360509999999</c:v>
                </c:pt>
                <c:pt idx="13011">
                  <c:v>129.23353710000001</c:v>
                </c:pt>
                <c:pt idx="13012">
                  <c:v>129.2434701</c:v>
                </c:pt>
                <c:pt idx="13013">
                  <c:v>129.25340209999999</c:v>
                </c:pt>
                <c:pt idx="13014">
                  <c:v>129.26333510000001</c:v>
                </c:pt>
                <c:pt idx="13015">
                  <c:v>129.2732671</c:v>
                </c:pt>
                <c:pt idx="13016">
                  <c:v>129.28320009999999</c:v>
                </c:pt>
                <c:pt idx="13017">
                  <c:v>129.29313210000001</c:v>
                </c:pt>
                <c:pt idx="13018">
                  <c:v>129.3030641</c:v>
                </c:pt>
                <c:pt idx="13019">
                  <c:v>129.31299709999999</c:v>
                </c:pt>
                <c:pt idx="13020">
                  <c:v>129.32292910000001</c:v>
                </c:pt>
                <c:pt idx="13021">
                  <c:v>129.3328621</c:v>
                </c:pt>
                <c:pt idx="13022">
                  <c:v>129.34279409999999</c:v>
                </c:pt>
                <c:pt idx="13023">
                  <c:v>129.35272710000001</c:v>
                </c:pt>
                <c:pt idx="13024">
                  <c:v>129.3626591</c:v>
                </c:pt>
                <c:pt idx="13025">
                  <c:v>129.37259109999999</c:v>
                </c:pt>
                <c:pt idx="13026">
                  <c:v>129.38252410000001</c:v>
                </c:pt>
                <c:pt idx="13027">
                  <c:v>129.3924561</c:v>
                </c:pt>
                <c:pt idx="13028">
                  <c:v>129.40238909999999</c:v>
                </c:pt>
                <c:pt idx="13029">
                  <c:v>129.41232110000001</c:v>
                </c:pt>
                <c:pt idx="13030">
                  <c:v>129.42225310000001</c:v>
                </c:pt>
                <c:pt idx="13031">
                  <c:v>129.4321861</c:v>
                </c:pt>
                <c:pt idx="13032">
                  <c:v>129.44211809999999</c:v>
                </c:pt>
                <c:pt idx="13033">
                  <c:v>129.45205110000001</c:v>
                </c:pt>
                <c:pt idx="13034">
                  <c:v>129.4619831</c:v>
                </c:pt>
                <c:pt idx="13035">
                  <c:v>129.47191609999999</c:v>
                </c:pt>
                <c:pt idx="13036">
                  <c:v>129.48184810000001</c:v>
                </c:pt>
                <c:pt idx="13037">
                  <c:v>129.4917801</c:v>
                </c:pt>
                <c:pt idx="13038">
                  <c:v>129.50171309999999</c:v>
                </c:pt>
                <c:pt idx="13039">
                  <c:v>129.51164510000001</c:v>
                </c:pt>
                <c:pt idx="13040">
                  <c:v>129.5215781</c:v>
                </c:pt>
                <c:pt idx="13041">
                  <c:v>129.53151009999999</c:v>
                </c:pt>
                <c:pt idx="13042">
                  <c:v>129.54144210000001</c:v>
                </c:pt>
                <c:pt idx="13043">
                  <c:v>129.5513751</c:v>
                </c:pt>
                <c:pt idx="13044">
                  <c:v>129.56130709999999</c:v>
                </c:pt>
                <c:pt idx="13045">
                  <c:v>129.57124010000001</c:v>
                </c:pt>
                <c:pt idx="13046">
                  <c:v>129.5811721</c:v>
                </c:pt>
                <c:pt idx="13047">
                  <c:v>129.5911045</c:v>
                </c:pt>
                <c:pt idx="13048">
                  <c:v>129.60103649999999</c:v>
                </c:pt>
                <c:pt idx="13049">
                  <c:v>129.61096850000001</c:v>
                </c:pt>
                <c:pt idx="13050">
                  <c:v>129.6209015</c:v>
                </c:pt>
                <c:pt idx="13051">
                  <c:v>129.63083349999999</c:v>
                </c:pt>
                <c:pt idx="13052">
                  <c:v>129.64076650000001</c:v>
                </c:pt>
                <c:pt idx="13053">
                  <c:v>129.6506985</c:v>
                </c:pt>
                <c:pt idx="13054">
                  <c:v>129.66063149999999</c:v>
                </c:pt>
                <c:pt idx="13055">
                  <c:v>129.67056349999999</c:v>
                </c:pt>
                <c:pt idx="13056">
                  <c:v>129.68049550000001</c:v>
                </c:pt>
                <c:pt idx="13057">
                  <c:v>129.6904285</c:v>
                </c:pt>
                <c:pt idx="13058">
                  <c:v>129.70036049999999</c:v>
                </c:pt>
                <c:pt idx="13059">
                  <c:v>129.71029350000001</c:v>
                </c:pt>
                <c:pt idx="13060">
                  <c:v>129.7202255</c:v>
                </c:pt>
                <c:pt idx="13061">
                  <c:v>129.73015749999999</c:v>
                </c:pt>
                <c:pt idx="13062">
                  <c:v>129.74009050000001</c:v>
                </c:pt>
                <c:pt idx="13063">
                  <c:v>129.7500225</c:v>
                </c:pt>
                <c:pt idx="13064">
                  <c:v>129.75995549999999</c:v>
                </c:pt>
                <c:pt idx="13065">
                  <c:v>129.76988750000001</c:v>
                </c:pt>
                <c:pt idx="13066">
                  <c:v>129.7798205</c:v>
                </c:pt>
                <c:pt idx="13067">
                  <c:v>129.78975249999999</c:v>
                </c:pt>
                <c:pt idx="13068">
                  <c:v>129.79968450000001</c:v>
                </c:pt>
                <c:pt idx="13069">
                  <c:v>129.8096175</c:v>
                </c:pt>
                <c:pt idx="13070">
                  <c:v>129.81954949999999</c:v>
                </c:pt>
                <c:pt idx="13071">
                  <c:v>129.82948250000001</c:v>
                </c:pt>
                <c:pt idx="13072">
                  <c:v>129.8394145</c:v>
                </c:pt>
                <c:pt idx="13073">
                  <c:v>129.84934749999999</c:v>
                </c:pt>
                <c:pt idx="13074">
                  <c:v>129.85927950000001</c:v>
                </c:pt>
                <c:pt idx="13075">
                  <c:v>129.86921150000001</c:v>
                </c:pt>
                <c:pt idx="13076">
                  <c:v>129.8791445</c:v>
                </c:pt>
                <c:pt idx="13077">
                  <c:v>129.88907649999999</c:v>
                </c:pt>
                <c:pt idx="13078">
                  <c:v>129.89900950000001</c:v>
                </c:pt>
                <c:pt idx="13079">
                  <c:v>129.9089415</c:v>
                </c:pt>
                <c:pt idx="13080">
                  <c:v>129.91887349999999</c:v>
                </c:pt>
                <c:pt idx="13081">
                  <c:v>129.92880650000001</c:v>
                </c:pt>
                <c:pt idx="13082">
                  <c:v>129.9387385</c:v>
                </c:pt>
                <c:pt idx="13083">
                  <c:v>129.94867149999999</c:v>
                </c:pt>
                <c:pt idx="13084">
                  <c:v>129.95860350000001</c:v>
                </c:pt>
                <c:pt idx="13085">
                  <c:v>129.9685365</c:v>
                </c:pt>
                <c:pt idx="13086">
                  <c:v>129.97846849999999</c:v>
                </c:pt>
                <c:pt idx="13087">
                  <c:v>129.98840050000001</c:v>
                </c:pt>
                <c:pt idx="13088">
                  <c:v>129.9983335</c:v>
                </c:pt>
                <c:pt idx="13089">
                  <c:v>130.00826549999999</c:v>
                </c:pt>
                <c:pt idx="13090">
                  <c:v>130.01819850000001</c:v>
                </c:pt>
                <c:pt idx="13091">
                  <c:v>130.0281305</c:v>
                </c:pt>
                <c:pt idx="13092">
                  <c:v>130.03806349999999</c:v>
                </c:pt>
                <c:pt idx="13093">
                  <c:v>130.04799550000001</c:v>
                </c:pt>
                <c:pt idx="13094">
                  <c:v>130.05792750000001</c:v>
                </c:pt>
                <c:pt idx="13095">
                  <c:v>130.06786049999999</c:v>
                </c:pt>
                <c:pt idx="13096">
                  <c:v>130.07779249999999</c:v>
                </c:pt>
                <c:pt idx="13097">
                  <c:v>130.0877255</c:v>
                </c:pt>
                <c:pt idx="13098">
                  <c:v>130.0976575</c:v>
                </c:pt>
                <c:pt idx="13099">
                  <c:v>130.10759049999999</c:v>
                </c:pt>
                <c:pt idx="13100">
                  <c:v>130.11752250000001</c:v>
                </c:pt>
                <c:pt idx="13101">
                  <c:v>130.1274545</c:v>
                </c:pt>
                <c:pt idx="13102">
                  <c:v>130.13738749999999</c:v>
                </c:pt>
                <c:pt idx="13103">
                  <c:v>130.14731950000001</c:v>
                </c:pt>
                <c:pt idx="13104">
                  <c:v>130.1572525</c:v>
                </c:pt>
                <c:pt idx="13105">
                  <c:v>130.16718449999999</c:v>
                </c:pt>
                <c:pt idx="13106">
                  <c:v>130.17711750000001</c:v>
                </c:pt>
                <c:pt idx="13107">
                  <c:v>130.1870495</c:v>
                </c:pt>
                <c:pt idx="13108">
                  <c:v>130.19698149999999</c:v>
                </c:pt>
                <c:pt idx="13109">
                  <c:v>130.20691450000001</c:v>
                </c:pt>
                <c:pt idx="13110">
                  <c:v>130.2168465</c:v>
                </c:pt>
                <c:pt idx="13111">
                  <c:v>130.22677949999999</c:v>
                </c:pt>
                <c:pt idx="13112">
                  <c:v>130.23671150000001</c:v>
                </c:pt>
                <c:pt idx="13113">
                  <c:v>130.2466435</c:v>
                </c:pt>
                <c:pt idx="13114">
                  <c:v>130.25657649999999</c:v>
                </c:pt>
                <c:pt idx="13115">
                  <c:v>130.26650849999999</c:v>
                </c:pt>
                <c:pt idx="13116">
                  <c:v>130.2764415</c:v>
                </c:pt>
                <c:pt idx="13117">
                  <c:v>130.2863735</c:v>
                </c:pt>
                <c:pt idx="13118">
                  <c:v>130.29630649999999</c:v>
                </c:pt>
                <c:pt idx="13119">
                  <c:v>130.30623850000001</c:v>
                </c:pt>
                <c:pt idx="13120">
                  <c:v>130.3161715</c:v>
                </c:pt>
                <c:pt idx="13121">
                  <c:v>130.32610349999999</c:v>
                </c:pt>
                <c:pt idx="13122">
                  <c:v>130.33603550000001</c:v>
                </c:pt>
                <c:pt idx="13123">
                  <c:v>130.3459685</c:v>
                </c:pt>
                <c:pt idx="13124">
                  <c:v>130.35590049999999</c:v>
                </c:pt>
                <c:pt idx="13125">
                  <c:v>130.36583350000001</c:v>
                </c:pt>
                <c:pt idx="13126">
                  <c:v>130.3757655</c:v>
                </c:pt>
                <c:pt idx="13127">
                  <c:v>130.38569849999999</c:v>
                </c:pt>
                <c:pt idx="13128">
                  <c:v>130.39563050000001</c:v>
                </c:pt>
                <c:pt idx="13129">
                  <c:v>130.4055635</c:v>
                </c:pt>
                <c:pt idx="13130">
                  <c:v>130.41549549999999</c:v>
                </c:pt>
                <c:pt idx="13131">
                  <c:v>130.42542750000001</c:v>
                </c:pt>
                <c:pt idx="13132">
                  <c:v>130.4353605</c:v>
                </c:pt>
                <c:pt idx="13133">
                  <c:v>130.44529249999999</c:v>
                </c:pt>
                <c:pt idx="13134">
                  <c:v>130.45522550000001</c:v>
                </c:pt>
                <c:pt idx="13135">
                  <c:v>130.4651575</c:v>
                </c:pt>
                <c:pt idx="13136">
                  <c:v>130.47509049999999</c:v>
                </c:pt>
                <c:pt idx="13137">
                  <c:v>130.48502250000001</c:v>
                </c:pt>
                <c:pt idx="13138">
                  <c:v>130.4949555</c:v>
                </c:pt>
                <c:pt idx="13139">
                  <c:v>130.5048875</c:v>
                </c:pt>
                <c:pt idx="13140">
                  <c:v>130.51481949999999</c:v>
                </c:pt>
                <c:pt idx="13141">
                  <c:v>130.52475250000001</c:v>
                </c:pt>
                <c:pt idx="13142">
                  <c:v>130.5346845</c:v>
                </c:pt>
                <c:pt idx="13143">
                  <c:v>130.54461749999999</c:v>
                </c:pt>
                <c:pt idx="13144">
                  <c:v>130.55454950000001</c:v>
                </c:pt>
                <c:pt idx="13145">
                  <c:v>130.5644825</c:v>
                </c:pt>
                <c:pt idx="13146">
                  <c:v>130.57441449999999</c:v>
                </c:pt>
                <c:pt idx="13147">
                  <c:v>130.58434700000001</c:v>
                </c:pt>
                <c:pt idx="13148">
                  <c:v>130.594279</c:v>
                </c:pt>
                <c:pt idx="13149">
                  <c:v>130.60421199999999</c:v>
                </c:pt>
                <c:pt idx="13150">
                  <c:v>130.61414400000001</c:v>
                </c:pt>
                <c:pt idx="13151">
                  <c:v>130.624076</c:v>
                </c:pt>
                <c:pt idx="13152">
                  <c:v>130.63400899999999</c:v>
                </c:pt>
                <c:pt idx="13153">
                  <c:v>130.64394100000001</c:v>
                </c:pt>
                <c:pt idx="13154">
                  <c:v>130.653874</c:v>
                </c:pt>
                <c:pt idx="13155">
                  <c:v>130.66380599999999</c:v>
                </c:pt>
                <c:pt idx="13156">
                  <c:v>130.67373900000001</c:v>
                </c:pt>
                <c:pt idx="13157">
                  <c:v>130.683671</c:v>
                </c:pt>
                <c:pt idx="13158">
                  <c:v>130.69360399999999</c:v>
                </c:pt>
                <c:pt idx="13159">
                  <c:v>130.70353600000001</c:v>
                </c:pt>
                <c:pt idx="13160">
                  <c:v>130.713469</c:v>
                </c:pt>
                <c:pt idx="13161">
                  <c:v>130.723401</c:v>
                </c:pt>
                <c:pt idx="13162">
                  <c:v>130.73333400000001</c:v>
                </c:pt>
                <c:pt idx="13163">
                  <c:v>130.74326600000001</c:v>
                </c:pt>
                <c:pt idx="13164">
                  <c:v>130.753198</c:v>
                </c:pt>
                <c:pt idx="13165">
                  <c:v>130.76313099999999</c:v>
                </c:pt>
                <c:pt idx="13166">
                  <c:v>130.77306300000001</c:v>
                </c:pt>
                <c:pt idx="13167">
                  <c:v>130.782996</c:v>
                </c:pt>
                <c:pt idx="13168">
                  <c:v>130.79292799999999</c:v>
                </c:pt>
                <c:pt idx="13169">
                  <c:v>130.80286100000001</c:v>
                </c:pt>
                <c:pt idx="13170">
                  <c:v>130.812793</c:v>
                </c:pt>
                <c:pt idx="13171">
                  <c:v>130.82272599999999</c:v>
                </c:pt>
                <c:pt idx="13172">
                  <c:v>130.83265800000001</c:v>
                </c:pt>
                <c:pt idx="13173">
                  <c:v>130.842591</c:v>
                </c:pt>
                <c:pt idx="13174">
                  <c:v>130.85252299999999</c:v>
                </c:pt>
                <c:pt idx="13175">
                  <c:v>130.86245600000001</c:v>
                </c:pt>
                <c:pt idx="13176">
                  <c:v>130.872388</c:v>
                </c:pt>
                <c:pt idx="13177">
                  <c:v>130.88232099999999</c:v>
                </c:pt>
                <c:pt idx="13178">
                  <c:v>130.89225300000001</c:v>
                </c:pt>
                <c:pt idx="13179">
                  <c:v>130.902186</c:v>
                </c:pt>
                <c:pt idx="13180">
                  <c:v>130.91211799999999</c:v>
                </c:pt>
                <c:pt idx="13181">
                  <c:v>130.92205000000001</c:v>
                </c:pt>
                <c:pt idx="13182">
                  <c:v>130.931983</c:v>
                </c:pt>
                <c:pt idx="13183">
                  <c:v>130.94191499999999</c:v>
                </c:pt>
                <c:pt idx="13184">
                  <c:v>130.95184800000001</c:v>
                </c:pt>
                <c:pt idx="13185">
                  <c:v>130.96178</c:v>
                </c:pt>
                <c:pt idx="13186">
                  <c:v>130.97171299999999</c:v>
                </c:pt>
                <c:pt idx="13187">
                  <c:v>130.98164499999999</c:v>
                </c:pt>
                <c:pt idx="13188">
                  <c:v>130.991578</c:v>
                </c:pt>
                <c:pt idx="13189">
                  <c:v>131.00151</c:v>
                </c:pt>
                <c:pt idx="13190">
                  <c:v>131.01144300000001</c:v>
                </c:pt>
                <c:pt idx="13191">
                  <c:v>131.02137500000001</c:v>
                </c:pt>
                <c:pt idx="13192">
                  <c:v>131.031308</c:v>
                </c:pt>
                <c:pt idx="13193">
                  <c:v>131.04123999999999</c:v>
                </c:pt>
                <c:pt idx="13194">
                  <c:v>131.05117300000001</c:v>
                </c:pt>
                <c:pt idx="13195">
                  <c:v>131.061105</c:v>
                </c:pt>
                <c:pt idx="13196">
                  <c:v>131.07103799999999</c:v>
                </c:pt>
                <c:pt idx="13197">
                  <c:v>131.08097000000001</c:v>
                </c:pt>
                <c:pt idx="13198">
                  <c:v>131.090903</c:v>
                </c:pt>
                <c:pt idx="13199">
                  <c:v>131.10083499999999</c:v>
                </c:pt>
                <c:pt idx="13200">
                  <c:v>131.11076800000001</c:v>
                </c:pt>
                <c:pt idx="13201">
                  <c:v>131.1207</c:v>
                </c:pt>
                <c:pt idx="13202">
                  <c:v>131.13063299999999</c:v>
                </c:pt>
                <c:pt idx="13203">
                  <c:v>131.14056500000001</c:v>
                </c:pt>
                <c:pt idx="13204">
                  <c:v>131.150498</c:v>
                </c:pt>
                <c:pt idx="13205">
                  <c:v>131.16042999999999</c:v>
                </c:pt>
                <c:pt idx="13206">
                  <c:v>131.17036300000001</c:v>
                </c:pt>
                <c:pt idx="13207">
                  <c:v>131.180295</c:v>
                </c:pt>
                <c:pt idx="13208">
                  <c:v>131.19022799999999</c:v>
                </c:pt>
                <c:pt idx="13209">
                  <c:v>131.20016000000001</c:v>
                </c:pt>
                <c:pt idx="13210">
                  <c:v>131.210093</c:v>
                </c:pt>
                <c:pt idx="13211">
                  <c:v>131.22002499999999</c:v>
                </c:pt>
                <c:pt idx="13212">
                  <c:v>131.22995800000001</c:v>
                </c:pt>
                <c:pt idx="13213">
                  <c:v>131.23989</c:v>
                </c:pt>
                <c:pt idx="13214">
                  <c:v>131.24982299999999</c:v>
                </c:pt>
                <c:pt idx="13215">
                  <c:v>131.25975500000001</c:v>
                </c:pt>
                <c:pt idx="13216">
                  <c:v>131.269688</c:v>
                </c:pt>
                <c:pt idx="13217">
                  <c:v>131.27961999999999</c:v>
                </c:pt>
                <c:pt idx="13218">
                  <c:v>131.28955300000001</c:v>
                </c:pt>
                <c:pt idx="13219">
                  <c:v>131.299485</c:v>
                </c:pt>
                <c:pt idx="13220">
                  <c:v>131.30941799999999</c:v>
                </c:pt>
                <c:pt idx="13221">
                  <c:v>131.31934999999999</c:v>
                </c:pt>
                <c:pt idx="13222">
                  <c:v>131.329283</c:v>
                </c:pt>
                <c:pt idx="13223">
                  <c:v>131.339215</c:v>
                </c:pt>
                <c:pt idx="13224">
                  <c:v>131.34914800000001</c:v>
                </c:pt>
                <c:pt idx="13225">
                  <c:v>131.35908000000001</c:v>
                </c:pt>
                <c:pt idx="13226">
                  <c:v>131.369013</c:v>
                </c:pt>
                <c:pt idx="13227">
                  <c:v>131.37894499999999</c:v>
                </c:pt>
                <c:pt idx="13228">
                  <c:v>131.38887800000001</c:v>
                </c:pt>
                <c:pt idx="13229">
                  <c:v>131.39881</c:v>
                </c:pt>
                <c:pt idx="13230">
                  <c:v>131.40874299999999</c:v>
                </c:pt>
                <c:pt idx="13231">
                  <c:v>131.41867500000001</c:v>
                </c:pt>
                <c:pt idx="13232">
                  <c:v>131.428608</c:v>
                </c:pt>
                <c:pt idx="13233">
                  <c:v>131.43853999999999</c:v>
                </c:pt>
                <c:pt idx="13234">
                  <c:v>131.44847300000001</c:v>
                </c:pt>
                <c:pt idx="13235">
                  <c:v>131.458405</c:v>
                </c:pt>
                <c:pt idx="13236">
                  <c:v>131.46833799999999</c:v>
                </c:pt>
                <c:pt idx="13237">
                  <c:v>131.47827000000001</c:v>
                </c:pt>
                <c:pt idx="13238">
                  <c:v>131.488203</c:v>
                </c:pt>
                <c:pt idx="13239">
                  <c:v>131.49813599999999</c:v>
                </c:pt>
                <c:pt idx="13240">
                  <c:v>131.50806800000001</c:v>
                </c:pt>
                <c:pt idx="13241">
                  <c:v>131.518001</c:v>
                </c:pt>
                <c:pt idx="13242">
                  <c:v>131.52793299999999</c:v>
                </c:pt>
                <c:pt idx="13243">
                  <c:v>131.53786600000001</c:v>
                </c:pt>
                <c:pt idx="13244">
                  <c:v>131.547798</c:v>
                </c:pt>
                <c:pt idx="13245">
                  <c:v>131.55773099999999</c:v>
                </c:pt>
                <c:pt idx="13246">
                  <c:v>131.56766300000001</c:v>
                </c:pt>
                <c:pt idx="13247">
                  <c:v>131.577596</c:v>
                </c:pt>
                <c:pt idx="13248">
                  <c:v>131.58752939999999</c:v>
                </c:pt>
                <c:pt idx="13249">
                  <c:v>131.59746240000001</c:v>
                </c:pt>
                <c:pt idx="13250">
                  <c:v>131.6073944</c:v>
                </c:pt>
                <c:pt idx="13251">
                  <c:v>131.61732739999999</c:v>
                </c:pt>
                <c:pt idx="13252">
                  <c:v>131.62725940000001</c:v>
                </c:pt>
                <c:pt idx="13253">
                  <c:v>131.6371924</c:v>
                </c:pt>
                <c:pt idx="13254">
                  <c:v>131.64712539999999</c:v>
                </c:pt>
                <c:pt idx="13255">
                  <c:v>131.65705740000001</c:v>
                </c:pt>
                <c:pt idx="13256">
                  <c:v>131.6669904</c:v>
                </c:pt>
                <c:pt idx="13257">
                  <c:v>131.6769224</c:v>
                </c:pt>
                <c:pt idx="13258">
                  <c:v>131.68685540000001</c:v>
                </c:pt>
                <c:pt idx="13259">
                  <c:v>131.69678740000001</c:v>
                </c:pt>
                <c:pt idx="13260">
                  <c:v>131.70672039999999</c:v>
                </c:pt>
                <c:pt idx="13261">
                  <c:v>131.71665239999999</c:v>
                </c:pt>
                <c:pt idx="13262">
                  <c:v>131.7265854</c:v>
                </c:pt>
                <c:pt idx="13263">
                  <c:v>131.7365174</c:v>
                </c:pt>
                <c:pt idx="13264">
                  <c:v>131.74645039999999</c:v>
                </c:pt>
                <c:pt idx="13265">
                  <c:v>131.7563834</c:v>
                </c:pt>
                <c:pt idx="13266">
                  <c:v>131.7663154</c:v>
                </c:pt>
                <c:pt idx="13267">
                  <c:v>131.77624839999999</c:v>
                </c:pt>
                <c:pt idx="13268">
                  <c:v>131.78618040000001</c:v>
                </c:pt>
                <c:pt idx="13269">
                  <c:v>131.7961134</c:v>
                </c:pt>
                <c:pt idx="13270">
                  <c:v>131.80604539999999</c:v>
                </c:pt>
                <c:pt idx="13271">
                  <c:v>131.81597840000001</c:v>
                </c:pt>
                <c:pt idx="13272">
                  <c:v>131.8259104</c:v>
                </c:pt>
                <c:pt idx="13273">
                  <c:v>131.83584339999999</c:v>
                </c:pt>
                <c:pt idx="13274">
                  <c:v>131.84577640000001</c:v>
                </c:pt>
                <c:pt idx="13275">
                  <c:v>131.8557084</c:v>
                </c:pt>
                <c:pt idx="13276">
                  <c:v>131.86564139999999</c:v>
                </c:pt>
                <c:pt idx="13277">
                  <c:v>131.87557340000001</c:v>
                </c:pt>
                <c:pt idx="13278">
                  <c:v>131.8855064</c:v>
                </c:pt>
                <c:pt idx="13279">
                  <c:v>131.89543839999999</c:v>
                </c:pt>
                <c:pt idx="13280">
                  <c:v>131.90537140000001</c:v>
                </c:pt>
                <c:pt idx="13281">
                  <c:v>131.9153034</c:v>
                </c:pt>
                <c:pt idx="13282">
                  <c:v>131.92523639999999</c:v>
                </c:pt>
                <c:pt idx="13283">
                  <c:v>131.93516940000001</c:v>
                </c:pt>
                <c:pt idx="13284">
                  <c:v>131.9451014</c:v>
                </c:pt>
                <c:pt idx="13285">
                  <c:v>131.95503439999999</c:v>
                </c:pt>
                <c:pt idx="13286">
                  <c:v>131.96496640000001</c:v>
                </c:pt>
                <c:pt idx="13287">
                  <c:v>131.9748994</c:v>
                </c:pt>
                <c:pt idx="13288">
                  <c:v>131.98483139999999</c:v>
                </c:pt>
                <c:pt idx="13289">
                  <c:v>131.99476440000001</c:v>
                </c:pt>
                <c:pt idx="13290">
                  <c:v>132.0046974</c:v>
                </c:pt>
                <c:pt idx="13291">
                  <c:v>132.01462939999999</c:v>
                </c:pt>
                <c:pt idx="13292">
                  <c:v>132.02456240000001</c:v>
                </c:pt>
                <c:pt idx="13293">
                  <c:v>132.0344944</c:v>
                </c:pt>
                <c:pt idx="13294">
                  <c:v>132.04442739999999</c:v>
                </c:pt>
                <c:pt idx="13295">
                  <c:v>132.05436040000001</c:v>
                </c:pt>
                <c:pt idx="13296">
                  <c:v>132.0642924</c:v>
                </c:pt>
                <c:pt idx="13297">
                  <c:v>132.07422539999999</c:v>
                </c:pt>
                <c:pt idx="13298">
                  <c:v>132.08415740000001</c:v>
                </c:pt>
                <c:pt idx="13299">
                  <c:v>132.0940904</c:v>
                </c:pt>
                <c:pt idx="13300">
                  <c:v>132.10402239999999</c:v>
                </c:pt>
                <c:pt idx="13301">
                  <c:v>132.11395540000001</c:v>
                </c:pt>
                <c:pt idx="13302">
                  <c:v>132.1238884</c:v>
                </c:pt>
                <c:pt idx="13303">
                  <c:v>132.13382039999999</c:v>
                </c:pt>
                <c:pt idx="13304">
                  <c:v>132.14375340000001</c:v>
                </c:pt>
                <c:pt idx="13305">
                  <c:v>132.1536854</c:v>
                </c:pt>
                <c:pt idx="13306">
                  <c:v>132.16361839999999</c:v>
                </c:pt>
                <c:pt idx="13307">
                  <c:v>132.17355040000001</c:v>
                </c:pt>
                <c:pt idx="13308">
                  <c:v>132.1834834</c:v>
                </c:pt>
                <c:pt idx="13309">
                  <c:v>132.19341639999999</c:v>
                </c:pt>
                <c:pt idx="13310">
                  <c:v>132.20334840000001</c:v>
                </c:pt>
                <c:pt idx="13311">
                  <c:v>132.2132814</c:v>
                </c:pt>
                <c:pt idx="13312">
                  <c:v>132.22321339999999</c:v>
                </c:pt>
                <c:pt idx="13313">
                  <c:v>132.23314640000001</c:v>
                </c:pt>
                <c:pt idx="13314">
                  <c:v>132.2430794</c:v>
                </c:pt>
                <c:pt idx="13315">
                  <c:v>132.25301139999999</c:v>
                </c:pt>
                <c:pt idx="13316">
                  <c:v>132.26294440000001</c:v>
                </c:pt>
                <c:pt idx="13317">
                  <c:v>132.2728764</c:v>
                </c:pt>
                <c:pt idx="13318">
                  <c:v>132.28280939999999</c:v>
                </c:pt>
                <c:pt idx="13319">
                  <c:v>132.29274240000001</c:v>
                </c:pt>
                <c:pt idx="13320">
                  <c:v>132.3026744</c:v>
                </c:pt>
                <c:pt idx="13321">
                  <c:v>132.31260739999999</c:v>
                </c:pt>
                <c:pt idx="13322">
                  <c:v>132.32253940000001</c:v>
                </c:pt>
                <c:pt idx="13323">
                  <c:v>132.3324724</c:v>
                </c:pt>
                <c:pt idx="13324">
                  <c:v>132.34240539999999</c:v>
                </c:pt>
                <c:pt idx="13325">
                  <c:v>132.35233740000001</c:v>
                </c:pt>
                <c:pt idx="13326">
                  <c:v>132.3622704</c:v>
                </c:pt>
                <c:pt idx="13327">
                  <c:v>132.37220239999999</c:v>
                </c:pt>
                <c:pt idx="13328">
                  <c:v>132.38213540000001</c:v>
                </c:pt>
                <c:pt idx="13329">
                  <c:v>132.3920674</c:v>
                </c:pt>
                <c:pt idx="13330">
                  <c:v>132.40200039999999</c:v>
                </c:pt>
                <c:pt idx="13331">
                  <c:v>132.41193340000001</c:v>
                </c:pt>
                <c:pt idx="13332">
                  <c:v>132.4218654</c:v>
                </c:pt>
                <c:pt idx="13333">
                  <c:v>132.43179839999999</c:v>
                </c:pt>
                <c:pt idx="13334">
                  <c:v>132.44173040000001</c:v>
                </c:pt>
                <c:pt idx="13335">
                  <c:v>132.4516634</c:v>
                </c:pt>
                <c:pt idx="13336">
                  <c:v>132.46159639999999</c:v>
                </c:pt>
                <c:pt idx="13337">
                  <c:v>132.47152840000001</c:v>
                </c:pt>
                <c:pt idx="13338">
                  <c:v>132.4814614</c:v>
                </c:pt>
                <c:pt idx="13339">
                  <c:v>132.49139339999999</c:v>
                </c:pt>
                <c:pt idx="13340">
                  <c:v>132.50132640000001</c:v>
                </c:pt>
                <c:pt idx="13341">
                  <c:v>132.5112594</c:v>
                </c:pt>
                <c:pt idx="13342">
                  <c:v>132.52119139999999</c:v>
                </c:pt>
                <c:pt idx="13343">
                  <c:v>132.53112440000001</c:v>
                </c:pt>
                <c:pt idx="13344">
                  <c:v>132.5410564</c:v>
                </c:pt>
                <c:pt idx="13345">
                  <c:v>132.55098939999999</c:v>
                </c:pt>
                <c:pt idx="13346">
                  <c:v>132.56092240000001</c:v>
                </c:pt>
                <c:pt idx="13347">
                  <c:v>132.5708544</c:v>
                </c:pt>
                <c:pt idx="13348">
                  <c:v>132.58078739999999</c:v>
                </c:pt>
                <c:pt idx="13349">
                  <c:v>132.59071850000001</c:v>
                </c:pt>
                <c:pt idx="13350">
                  <c:v>132.6006515</c:v>
                </c:pt>
                <c:pt idx="13351">
                  <c:v>132.61058449999999</c:v>
                </c:pt>
                <c:pt idx="13352">
                  <c:v>132.62051650000001</c:v>
                </c:pt>
                <c:pt idx="13353">
                  <c:v>132.6304495</c:v>
                </c:pt>
                <c:pt idx="13354">
                  <c:v>132.64038149999999</c:v>
                </c:pt>
                <c:pt idx="13355">
                  <c:v>132.65031450000001</c:v>
                </c:pt>
                <c:pt idx="13356">
                  <c:v>132.6602475</c:v>
                </c:pt>
                <c:pt idx="13357">
                  <c:v>132.67017949999999</c:v>
                </c:pt>
                <c:pt idx="13358">
                  <c:v>132.68011250000001</c:v>
                </c:pt>
                <c:pt idx="13359">
                  <c:v>132.6900445</c:v>
                </c:pt>
                <c:pt idx="13360">
                  <c:v>132.69997749999999</c:v>
                </c:pt>
                <c:pt idx="13361">
                  <c:v>132.70990950000001</c:v>
                </c:pt>
                <c:pt idx="13362">
                  <c:v>132.7198425</c:v>
                </c:pt>
                <c:pt idx="13363">
                  <c:v>132.72977549999999</c:v>
                </c:pt>
                <c:pt idx="13364">
                  <c:v>132.73970750000001</c:v>
                </c:pt>
                <c:pt idx="13365">
                  <c:v>132.7496405</c:v>
                </c:pt>
                <c:pt idx="13366">
                  <c:v>132.75957349999999</c:v>
                </c:pt>
                <c:pt idx="13367">
                  <c:v>132.76950550000001</c:v>
                </c:pt>
                <c:pt idx="13368">
                  <c:v>132.7794385</c:v>
                </c:pt>
                <c:pt idx="13369">
                  <c:v>132.78937049999999</c:v>
                </c:pt>
                <c:pt idx="13370">
                  <c:v>132.79930350000001</c:v>
                </c:pt>
                <c:pt idx="13371">
                  <c:v>132.8092355</c:v>
                </c:pt>
                <c:pt idx="13372">
                  <c:v>132.81916849999999</c:v>
                </c:pt>
                <c:pt idx="13373">
                  <c:v>132.82910150000001</c:v>
                </c:pt>
                <c:pt idx="13374">
                  <c:v>132.8390335</c:v>
                </c:pt>
                <c:pt idx="13375">
                  <c:v>132.84896649999999</c:v>
                </c:pt>
                <c:pt idx="13376">
                  <c:v>132.85889850000001</c:v>
                </c:pt>
                <c:pt idx="13377">
                  <c:v>132.8688315</c:v>
                </c:pt>
                <c:pt idx="13378">
                  <c:v>132.87876449999999</c:v>
                </c:pt>
                <c:pt idx="13379">
                  <c:v>132.88869650000001</c:v>
                </c:pt>
                <c:pt idx="13380">
                  <c:v>132.8986295</c:v>
                </c:pt>
                <c:pt idx="13381">
                  <c:v>132.90856149999999</c:v>
                </c:pt>
                <c:pt idx="13382">
                  <c:v>132.91849450000001</c:v>
                </c:pt>
                <c:pt idx="13383">
                  <c:v>132.9284275</c:v>
                </c:pt>
                <c:pt idx="13384">
                  <c:v>132.93835949999999</c:v>
                </c:pt>
                <c:pt idx="13385">
                  <c:v>132.94829250000001</c:v>
                </c:pt>
                <c:pt idx="13386">
                  <c:v>132.9582245</c:v>
                </c:pt>
                <c:pt idx="13387">
                  <c:v>132.96815749999999</c:v>
                </c:pt>
                <c:pt idx="13388">
                  <c:v>132.97809050000001</c:v>
                </c:pt>
                <c:pt idx="13389">
                  <c:v>132.9880225</c:v>
                </c:pt>
                <c:pt idx="13390">
                  <c:v>132.99795549999999</c:v>
                </c:pt>
                <c:pt idx="13391">
                  <c:v>133.00788750000001</c:v>
                </c:pt>
                <c:pt idx="13392">
                  <c:v>133.0178205</c:v>
                </c:pt>
                <c:pt idx="13393">
                  <c:v>133.02775349999999</c:v>
                </c:pt>
                <c:pt idx="13394">
                  <c:v>133.03768550000001</c:v>
                </c:pt>
                <c:pt idx="13395">
                  <c:v>133.0476185</c:v>
                </c:pt>
                <c:pt idx="13396">
                  <c:v>133.05755049999999</c:v>
                </c:pt>
                <c:pt idx="13397">
                  <c:v>133.06748350000001</c:v>
                </c:pt>
                <c:pt idx="13398">
                  <c:v>133.0774165</c:v>
                </c:pt>
                <c:pt idx="13399">
                  <c:v>133.08734849999999</c:v>
                </c:pt>
                <c:pt idx="13400">
                  <c:v>133.09728150000001</c:v>
                </c:pt>
                <c:pt idx="13401">
                  <c:v>133.1072135</c:v>
                </c:pt>
                <c:pt idx="13402">
                  <c:v>133.11714649999999</c:v>
                </c:pt>
                <c:pt idx="13403">
                  <c:v>133.12707950000001</c:v>
                </c:pt>
                <c:pt idx="13404">
                  <c:v>133.1370115</c:v>
                </c:pt>
                <c:pt idx="13405">
                  <c:v>133.14694449999999</c:v>
                </c:pt>
                <c:pt idx="13406">
                  <c:v>133.15687650000001</c:v>
                </c:pt>
                <c:pt idx="13407">
                  <c:v>133.1668095</c:v>
                </c:pt>
                <c:pt idx="13408">
                  <c:v>133.17674249999999</c:v>
                </c:pt>
                <c:pt idx="13409">
                  <c:v>133.18667450000001</c:v>
                </c:pt>
                <c:pt idx="13410">
                  <c:v>133.1966075</c:v>
                </c:pt>
                <c:pt idx="13411">
                  <c:v>133.20653949999999</c:v>
                </c:pt>
                <c:pt idx="13412">
                  <c:v>133.21647250000001</c:v>
                </c:pt>
                <c:pt idx="13413">
                  <c:v>133.2264045</c:v>
                </c:pt>
                <c:pt idx="13414">
                  <c:v>133.23633749999999</c:v>
                </c:pt>
                <c:pt idx="13415">
                  <c:v>133.24627050000001</c:v>
                </c:pt>
                <c:pt idx="13416">
                  <c:v>133.2562025</c:v>
                </c:pt>
                <c:pt idx="13417">
                  <c:v>133.26613549999999</c:v>
                </c:pt>
                <c:pt idx="13418">
                  <c:v>133.27606750000001</c:v>
                </c:pt>
                <c:pt idx="13419">
                  <c:v>133.2860005</c:v>
                </c:pt>
                <c:pt idx="13420">
                  <c:v>133.29593349999999</c:v>
                </c:pt>
                <c:pt idx="13421">
                  <c:v>133.30586550000001</c:v>
                </c:pt>
                <c:pt idx="13422">
                  <c:v>133.3157985</c:v>
                </c:pt>
                <c:pt idx="13423">
                  <c:v>133.32573049999999</c:v>
                </c:pt>
                <c:pt idx="13424">
                  <c:v>133.33566350000001</c:v>
                </c:pt>
                <c:pt idx="13425">
                  <c:v>133.3455965</c:v>
                </c:pt>
                <c:pt idx="13426">
                  <c:v>133.35552849999999</c:v>
                </c:pt>
                <c:pt idx="13427">
                  <c:v>133.36546150000001</c:v>
                </c:pt>
                <c:pt idx="13428">
                  <c:v>133.3753935</c:v>
                </c:pt>
                <c:pt idx="13429">
                  <c:v>133.38532649999999</c:v>
                </c:pt>
                <c:pt idx="13430">
                  <c:v>133.39525950000001</c:v>
                </c:pt>
                <c:pt idx="13431">
                  <c:v>133.4051915</c:v>
                </c:pt>
                <c:pt idx="13432">
                  <c:v>133.41512449999999</c:v>
                </c:pt>
                <c:pt idx="13433">
                  <c:v>133.42505650000001</c:v>
                </c:pt>
                <c:pt idx="13434">
                  <c:v>133.4349895</c:v>
                </c:pt>
                <c:pt idx="13435">
                  <c:v>133.44492249999999</c:v>
                </c:pt>
                <c:pt idx="13436">
                  <c:v>133.45485450000001</c:v>
                </c:pt>
                <c:pt idx="13437">
                  <c:v>133.4647875</c:v>
                </c:pt>
                <c:pt idx="13438">
                  <c:v>133.47471949999999</c:v>
                </c:pt>
                <c:pt idx="13439">
                  <c:v>133.48465250000001</c:v>
                </c:pt>
                <c:pt idx="13440">
                  <c:v>133.4945855</c:v>
                </c:pt>
                <c:pt idx="13441">
                  <c:v>133.50451749999999</c:v>
                </c:pt>
                <c:pt idx="13442">
                  <c:v>133.51445050000001</c:v>
                </c:pt>
                <c:pt idx="13443">
                  <c:v>133.5243825</c:v>
                </c:pt>
                <c:pt idx="13444">
                  <c:v>133.53431549999999</c:v>
                </c:pt>
                <c:pt idx="13445">
                  <c:v>133.54424750000001</c:v>
                </c:pt>
                <c:pt idx="13446">
                  <c:v>133.5541805</c:v>
                </c:pt>
                <c:pt idx="13447">
                  <c:v>133.56411349999999</c:v>
                </c:pt>
                <c:pt idx="13448">
                  <c:v>133.57404550000001</c:v>
                </c:pt>
                <c:pt idx="13449">
                  <c:v>133.5839785</c:v>
                </c:pt>
                <c:pt idx="13450">
                  <c:v>133.5939114</c:v>
                </c:pt>
                <c:pt idx="13451">
                  <c:v>133.60384440000001</c:v>
                </c:pt>
                <c:pt idx="13452">
                  <c:v>133.6137774</c:v>
                </c:pt>
                <c:pt idx="13453">
                  <c:v>133.6237094</c:v>
                </c:pt>
                <c:pt idx="13454">
                  <c:v>133.63364240000001</c:v>
                </c:pt>
                <c:pt idx="13455">
                  <c:v>133.64357440000001</c:v>
                </c:pt>
                <c:pt idx="13456">
                  <c:v>133.6535074</c:v>
                </c:pt>
                <c:pt idx="13457">
                  <c:v>133.66344040000001</c:v>
                </c:pt>
                <c:pt idx="13458">
                  <c:v>133.67337240000001</c:v>
                </c:pt>
                <c:pt idx="13459">
                  <c:v>133.68330539999999</c:v>
                </c:pt>
                <c:pt idx="13460">
                  <c:v>133.69323739999999</c:v>
                </c:pt>
                <c:pt idx="13461">
                  <c:v>133.7031704</c:v>
                </c:pt>
                <c:pt idx="13462">
                  <c:v>133.71310339999999</c:v>
                </c:pt>
                <c:pt idx="13463">
                  <c:v>133.72303539999999</c:v>
                </c:pt>
                <c:pt idx="13464">
                  <c:v>133.7329684</c:v>
                </c:pt>
                <c:pt idx="13465">
                  <c:v>133.7429004</c:v>
                </c:pt>
                <c:pt idx="13466">
                  <c:v>133.75283339999999</c:v>
                </c:pt>
                <c:pt idx="13467">
                  <c:v>133.76276540000001</c:v>
                </c:pt>
                <c:pt idx="13468">
                  <c:v>133.7726984</c:v>
                </c:pt>
                <c:pt idx="13469">
                  <c:v>133.78263140000001</c:v>
                </c:pt>
                <c:pt idx="13470">
                  <c:v>133.79256340000001</c:v>
                </c:pt>
                <c:pt idx="13471">
                  <c:v>133.8024964</c:v>
                </c:pt>
                <c:pt idx="13472">
                  <c:v>133.81242839999999</c:v>
                </c:pt>
                <c:pt idx="13473">
                  <c:v>133.82236140000001</c:v>
                </c:pt>
                <c:pt idx="13474">
                  <c:v>133.83229439999999</c:v>
                </c:pt>
                <c:pt idx="13475">
                  <c:v>133.84222639999999</c:v>
                </c:pt>
                <c:pt idx="13476">
                  <c:v>133.85215940000001</c:v>
                </c:pt>
                <c:pt idx="13477">
                  <c:v>133.8620914</c:v>
                </c:pt>
                <c:pt idx="13478">
                  <c:v>133.87202439999999</c:v>
                </c:pt>
                <c:pt idx="13479">
                  <c:v>133.8819574</c:v>
                </c:pt>
                <c:pt idx="13480">
                  <c:v>133.8918894</c:v>
                </c:pt>
                <c:pt idx="13481">
                  <c:v>133.90182239999999</c:v>
                </c:pt>
                <c:pt idx="13482">
                  <c:v>133.91175440000001</c:v>
                </c:pt>
                <c:pt idx="13483">
                  <c:v>133.9216874</c:v>
                </c:pt>
                <c:pt idx="13484">
                  <c:v>133.93162040000001</c:v>
                </c:pt>
                <c:pt idx="13485">
                  <c:v>133.94155240000001</c:v>
                </c:pt>
                <c:pt idx="13486">
                  <c:v>133.9514854</c:v>
                </c:pt>
                <c:pt idx="13487">
                  <c:v>133.96141739999999</c:v>
                </c:pt>
                <c:pt idx="13488">
                  <c:v>133.97135040000001</c:v>
                </c:pt>
                <c:pt idx="13489">
                  <c:v>133.9812834</c:v>
                </c:pt>
                <c:pt idx="13490">
                  <c:v>133.99121539999999</c:v>
                </c:pt>
                <c:pt idx="13491">
                  <c:v>134.00114840000001</c:v>
                </c:pt>
                <c:pt idx="13492">
                  <c:v>134.0110804</c:v>
                </c:pt>
                <c:pt idx="13493">
                  <c:v>134.02101339999999</c:v>
                </c:pt>
                <c:pt idx="13494">
                  <c:v>134.0309464</c:v>
                </c:pt>
                <c:pt idx="13495">
                  <c:v>134.0408784</c:v>
                </c:pt>
                <c:pt idx="13496">
                  <c:v>134.05081139999999</c:v>
                </c:pt>
                <c:pt idx="13497">
                  <c:v>134.06074340000001</c:v>
                </c:pt>
                <c:pt idx="13498">
                  <c:v>134.0706764</c:v>
                </c:pt>
                <c:pt idx="13499">
                  <c:v>134.08060939999999</c:v>
                </c:pt>
                <c:pt idx="13500">
                  <c:v>134.09054140000001</c:v>
                </c:pt>
                <c:pt idx="13501">
                  <c:v>134.1004744</c:v>
                </c:pt>
                <c:pt idx="13502">
                  <c:v>134.11040639999999</c:v>
                </c:pt>
                <c:pt idx="13503">
                  <c:v>134.12033940000001</c:v>
                </c:pt>
                <c:pt idx="13504">
                  <c:v>134.1302724</c:v>
                </c:pt>
                <c:pt idx="13505">
                  <c:v>134.14020439999999</c:v>
                </c:pt>
                <c:pt idx="13506">
                  <c:v>134.15013740000001</c:v>
                </c:pt>
                <c:pt idx="13507">
                  <c:v>134.1600694</c:v>
                </c:pt>
                <c:pt idx="13508">
                  <c:v>134.17000239999999</c:v>
                </c:pt>
                <c:pt idx="13509">
                  <c:v>134.17993540000001</c:v>
                </c:pt>
                <c:pt idx="13510">
                  <c:v>134.1898674</c:v>
                </c:pt>
                <c:pt idx="13511">
                  <c:v>134.19980039999999</c:v>
                </c:pt>
                <c:pt idx="13512">
                  <c:v>134.20973240000001</c:v>
                </c:pt>
                <c:pt idx="13513">
                  <c:v>134.2196654</c:v>
                </c:pt>
                <c:pt idx="13514">
                  <c:v>134.22959839999999</c:v>
                </c:pt>
                <c:pt idx="13515">
                  <c:v>134.23953040000001</c:v>
                </c:pt>
                <c:pt idx="13516">
                  <c:v>134.2494634</c:v>
                </c:pt>
                <c:pt idx="13517">
                  <c:v>134.25939539999999</c:v>
                </c:pt>
                <c:pt idx="13518">
                  <c:v>134.26932840000001</c:v>
                </c:pt>
                <c:pt idx="13519">
                  <c:v>134.2792614</c:v>
                </c:pt>
                <c:pt idx="13520">
                  <c:v>134.28919339999999</c:v>
                </c:pt>
                <c:pt idx="13521">
                  <c:v>134.29912640000001</c:v>
                </c:pt>
                <c:pt idx="13522">
                  <c:v>134.3090584</c:v>
                </c:pt>
                <c:pt idx="13523">
                  <c:v>134.31899139999999</c:v>
                </c:pt>
                <c:pt idx="13524">
                  <c:v>134.32892440000001</c:v>
                </c:pt>
                <c:pt idx="13525">
                  <c:v>134.3388564</c:v>
                </c:pt>
                <c:pt idx="13526">
                  <c:v>134.34878939999999</c:v>
                </c:pt>
                <c:pt idx="13527">
                  <c:v>134.35872140000001</c:v>
                </c:pt>
                <c:pt idx="13528">
                  <c:v>134.3686544</c:v>
                </c:pt>
                <c:pt idx="13529">
                  <c:v>134.37858739999999</c:v>
                </c:pt>
                <c:pt idx="13530">
                  <c:v>134.38851940000001</c:v>
                </c:pt>
                <c:pt idx="13531">
                  <c:v>134.3984524</c:v>
                </c:pt>
                <c:pt idx="13532">
                  <c:v>134.40838439999999</c:v>
                </c:pt>
                <c:pt idx="13533">
                  <c:v>134.41831740000001</c:v>
                </c:pt>
                <c:pt idx="13534">
                  <c:v>134.4282494</c:v>
                </c:pt>
                <c:pt idx="13535">
                  <c:v>134.43818239999999</c:v>
                </c:pt>
                <c:pt idx="13536">
                  <c:v>134.44811540000001</c:v>
                </c:pt>
                <c:pt idx="13537">
                  <c:v>134.4580474</c:v>
                </c:pt>
                <c:pt idx="13538">
                  <c:v>134.46798039999999</c:v>
                </c:pt>
                <c:pt idx="13539">
                  <c:v>134.47791340000001</c:v>
                </c:pt>
                <c:pt idx="13540">
                  <c:v>134.4878454</c:v>
                </c:pt>
                <c:pt idx="13541">
                  <c:v>134.49777839999999</c:v>
                </c:pt>
                <c:pt idx="13542">
                  <c:v>134.50771040000001</c:v>
                </c:pt>
                <c:pt idx="13543">
                  <c:v>134.5176434</c:v>
                </c:pt>
                <c:pt idx="13544">
                  <c:v>134.52757639999999</c:v>
                </c:pt>
                <c:pt idx="13545">
                  <c:v>134.53750840000001</c:v>
                </c:pt>
                <c:pt idx="13546">
                  <c:v>134.5474414</c:v>
                </c:pt>
                <c:pt idx="13547">
                  <c:v>134.55737339999999</c:v>
                </c:pt>
                <c:pt idx="13548">
                  <c:v>134.56730640000001</c:v>
                </c:pt>
                <c:pt idx="13549">
                  <c:v>134.5772394</c:v>
                </c:pt>
                <c:pt idx="13550">
                  <c:v>134.58717139999999</c:v>
                </c:pt>
                <c:pt idx="13551">
                  <c:v>134.59710380000001</c:v>
                </c:pt>
                <c:pt idx="13552">
                  <c:v>134.60703580000001</c:v>
                </c:pt>
                <c:pt idx="13553">
                  <c:v>134.6169688</c:v>
                </c:pt>
                <c:pt idx="13554">
                  <c:v>134.62690180000001</c:v>
                </c:pt>
                <c:pt idx="13555">
                  <c:v>134.63683380000001</c:v>
                </c:pt>
                <c:pt idx="13556">
                  <c:v>134.64676679999999</c:v>
                </c:pt>
                <c:pt idx="13557">
                  <c:v>134.65669879999999</c:v>
                </c:pt>
                <c:pt idx="13558">
                  <c:v>134.6666318</c:v>
                </c:pt>
                <c:pt idx="13559">
                  <c:v>134.67656479999999</c:v>
                </c:pt>
                <c:pt idx="13560">
                  <c:v>134.68649679999999</c:v>
                </c:pt>
                <c:pt idx="13561">
                  <c:v>134.6964298</c:v>
                </c:pt>
                <c:pt idx="13562">
                  <c:v>134.7063618</c:v>
                </c:pt>
                <c:pt idx="13563">
                  <c:v>134.71629479999999</c:v>
                </c:pt>
                <c:pt idx="13564">
                  <c:v>134.72622680000001</c:v>
                </c:pt>
                <c:pt idx="13565">
                  <c:v>134.7361598</c:v>
                </c:pt>
                <c:pt idx="13566">
                  <c:v>134.74609280000001</c:v>
                </c:pt>
                <c:pt idx="13567">
                  <c:v>134.75602480000001</c:v>
                </c:pt>
                <c:pt idx="13568">
                  <c:v>134.7659578</c:v>
                </c:pt>
                <c:pt idx="13569">
                  <c:v>134.77588979999999</c:v>
                </c:pt>
                <c:pt idx="13570">
                  <c:v>134.78582280000001</c:v>
                </c:pt>
                <c:pt idx="13571">
                  <c:v>134.79575579999999</c:v>
                </c:pt>
                <c:pt idx="13572">
                  <c:v>134.80568779999999</c:v>
                </c:pt>
                <c:pt idx="13573">
                  <c:v>134.8156208</c:v>
                </c:pt>
                <c:pt idx="13574">
                  <c:v>134.82555379999999</c:v>
                </c:pt>
                <c:pt idx="13575">
                  <c:v>134.83548579999999</c:v>
                </c:pt>
                <c:pt idx="13576">
                  <c:v>134.8454188</c:v>
                </c:pt>
                <c:pt idx="13577">
                  <c:v>134.8553508</c:v>
                </c:pt>
                <c:pt idx="13578">
                  <c:v>134.86528379999999</c:v>
                </c:pt>
                <c:pt idx="13579">
                  <c:v>134.8752168</c:v>
                </c:pt>
                <c:pt idx="13580">
                  <c:v>134.8851488</c:v>
                </c:pt>
                <c:pt idx="13581">
                  <c:v>134.89508180000001</c:v>
                </c:pt>
                <c:pt idx="13582">
                  <c:v>134.90501380000001</c:v>
                </c:pt>
                <c:pt idx="13583">
                  <c:v>134.9149468</c:v>
                </c:pt>
                <c:pt idx="13584">
                  <c:v>134.92487879999999</c:v>
                </c:pt>
                <c:pt idx="13585">
                  <c:v>134.93481180000001</c:v>
                </c:pt>
                <c:pt idx="13586">
                  <c:v>134.9447448</c:v>
                </c:pt>
                <c:pt idx="13587">
                  <c:v>134.95467679999999</c:v>
                </c:pt>
                <c:pt idx="13588">
                  <c:v>134.96460980000001</c:v>
                </c:pt>
                <c:pt idx="13589">
                  <c:v>134.9745418</c:v>
                </c:pt>
                <c:pt idx="13590">
                  <c:v>134.98447479999999</c:v>
                </c:pt>
                <c:pt idx="13591">
                  <c:v>134.9944078</c:v>
                </c:pt>
                <c:pt idx="13592">
                  <c:v>135.0043398</c:v>
                </c:pt>
                <c:pt idx="13593">
                  <c:v>135.01427279999999</c:v>
                </c:pt>
                <c:pt idx="13594">
                  <c:v>135.02420480000001</c:v>
                </c:pt>
                <c:pt idx="13595">
                  <c:v>135.0341378</c:v>
                </c:pt>
                <c:pt idx="13596">
                  <c:v>135.04407079999999</c:v>
                </c:pt>
                <c:pt idx="13597">
                  <c:v>135.05400280000001</c:v>
                </c:pt>
                <c:pt idx="13598">
                  <c:v>135.0639358</c:v>
                </c:pt>
                <c:pt idx="13599">
                  <c:v>135.07386779999999</c:v>
                </c:pt>
                <c:pt idx="13600">
                  <c:v>135.08380080000001</c:v>
                </c:pt>
                <c:pt idx="13601">
                  <c:v>135.0937338</c:v>
                </c:pt>
                <c:pt idx="13602">
                  <c:v>135.10366579999999</c:v>
                </c:pt>
                <c:pt idx="13603">
                  <c:v>135.11359880000001</c:v>
                </c:pt>
                <c:pt idx="13604">
                  <c:v>135.1235308</c:v>
                </c:pt>
                <c:pt idx="13605">
                  <c:v>135.13346379999999</c:v>
                </c:pt>
                <c:pt idx="13606">
                  <c:v>135.1433968</c:v>
                </c:pt>
                <c:pt idx="13607">
                  <c:v>135.1533288</c:v>
                </c:pt>
                <c:pt idx="13608">
                  <c:v>135.16326179999999</c:v>
                </c:pt>
                <c:pt idx="13609">
                  <c:v>135.17319380000001</c:v>
                </c:pt>
                <c:pt idx="13610">
                  <c:v>135.1831268</c:v>
                </c:pt>
                <c:pt idx="13611">
                  <c:v>135.19305979999999</c:v>
                </c:pt>
                <c:pt idx="13612">
                  <c:v>135.20299180000001</c:v>
                </c:pt>
                <c:pt idx="13613">
                  <c:v>135.2129248</c:v>
                </c:pt>
                <c:pt idx="13614">
                  <c:v>135.22285679999999</c:v>
                </c:pt>
                <c:pt idx="13615">
                  <c:v>135.23278980000001</c:v>
                </c:pt>
                <c:pt idx="13616">
                  <c:v>135.2427228</c:v>
                </c:pt>
                <c:pt idx="13617">
                  <c:v>135.25265479999999</c:v>
                </c:pt>
                <c:pt idx="13618">
                  <c:v>135.26258780000001</c:v>
                </c:pt>
                <c:pt idx="13619">
                  <c:v>135.2725198</c:v>
                </c:pt>
                <c:pt idx="13620">
                  <c:v>135.28245279999999</c:v>
                </c:pt>
                <c:pt idx="13621">
                  <c:v>135.29238480000001</c:v>
                </c:pt>
                <c:pt idx="13622">
                  <c:v>135.3023178</c:v>
                </c:pt>
                <c:pt idx="13623">
                  <c:v>135.31225079999999</c:v>
                </c:pt>
                <c:pt idx="13624">
                  <c:v>135.32218280000001</c:v>
                </c:pt>
                <c:pt idx="13625">
                  <c:v>135.3321158</c:v>
                </c:pt>
                <c:pt idx="13626">
                  <c:v>135.34204779999999</c:v>
                </c:pt>
                <c:pt idx="13627">
                  <c:v>135.35198080000001</c:v>
                </c:pt>
                <c:pt idx="13628">
                  <c:v>135.3619138</c:v>
                </c:pt>
                <c:pt idx="13629">
                  <c:v>135.37184579999999</c:v>
                </c:pt>
                <c:pt idx="13630">
                  <c:v>135.38177880000001</c:v>
                </c:pt>
                <c:pt idx="13631">
                  <c:v>135.3917108</c:v>
                </c:pt>
                <c:pt idx="13632">
                  <c:v>135.40164379999999</c:v>
                </c:pt>
                <c:pt idx="13633">
                  <c:v>135.41157680000001</c:v>
                </c:pt>
                <c:pt idx="13634">
                  <c:v>135.4215088</c:v>
                </c:pt>
                <c:pt idx="13635">
                  <c:v>135.43144179999999</c:v>
                </c:pt>
                <c:pt idx="13636">
                  <c:v>135.44137380000001</c:v>
                </c:pt>
                <c:pt idx="13637">
                  <c:v>135.4513068</c:v>
                </c:pt>
                <c:pt idx="13638">
                  <c:v>135.46123979999999</c:v>
                </c:pt>
                <c:pt idx="13639">
                  <c:v>135.47117180000001</c:v>
                </c:pt>
                <c:pt idx="13640">
                  <c:v>135.4811048</c:v>
                </c:pt>
                <c:pt idx="13641">
                  <c:v>135.49103679999999</c:v>
                </c:pt>
                <c:pt idx="13642">
                  <c:v>135.50096980000001</c:v>
                </c:pt>
                <c:pt idx="13643">
                  <c:v>135.5109028</c:v>
                </c:pt>
                <c:pt idx="13644">
                  <c:v>135.52083479999999</c:v>
                </c:pt>
                <c:pt idx="13645">
                  <c:v>135.53076780000001</c:v>
                </c:pt>
                <c:pt idx="13646">
                  <c:v>135.5406998</c:v>
                </c:pt>
                <c:pt idx="13647">
                  <c:v>135.55063279999999</c:v>
                </c:pt>
                <c:pt idx="13648">
                  <c:v>135.56056580000001</c:v>
                </c:pt>
                <c:pt idx="13649">
                  <c:v>135.5704978</c:v>
                </c:pt>
                <c:pt idx="13650">
                  <c:v>135.58043079999999</c:v>
                </c:pt>
                <c:pt idx="13651">
                  <c:v>135.5903629</c:v>
                </c:pt>
                <c:pt idx="13652">
                  <c:v>135.60029589999999</c:v>
                </c:pt>
                <c:pt idx="13653">
                  <c:v>135.61022890000001</c:v>
                </c:pt>
                <c:pt idx="13654">
                  <c:v>135.6201609</c:v>
                </c:pt>
                <c:pt idx="13655">
                  <c:v>135.63009389999999</c:v>
                </c:pt>
                <c:pt idx="13656">
                  <c:v>135.64002590000001</c:v>
                </c:pt>
                <c:pt idx="13657">
                  <c:v>135.6499589</c:v>
                </c:pt>
                <c:pt idx="13658">
                  <c:v>135.65989189999999</c:v>
                </c:pt>
                <c:pt idx="13659">
                  <c:v>135.66982390000001</c:v>
                </c:pt>
                <c:pt idx="13660">
                  <c:v>135.6797569</c:v>
                </c:pt>
                <c:pt idx="13661">
                  <c:v>135.68968889999999</c:v>
                </c:pt>
                <c:pt idx="13662">
                  <c:v>135.69962190000001</c:v>
                </c:pt>
                <c:pt idx="13663">
                  <c:v>135.7095549</c:v>
                </c:pt>
                <c:pt idx="13664">
                  <c:v>135.71948689999999</c:v>
                </c:pt>
                <c:pt idx="13665">
                  <c:v>135.72941990000001</c:v>
                </c:pt>
                <c:pt idx="13666">
                  <c:v>135.7393519</c:v>
                </c:pt>
                <c:pt idx="13667">
                  <c:v>135.74928489999999</c:v>
                </c:pt>
                <c:pt idx="13668">
                  <c:v>135.75921790000001</c:v>
                </c:pt>
                <c:pt idx="13669">
                  <c:v>135.7691499</c:v>
                </c:pt>
                <c:pt idx="13670">
                  <c:v>135.77908289999999</c:v>
                </c:pt>
                <c:pt idx="13671">
                  <c:v>135.78901490000001</c:v>
                </c:pt>
                <c:pt idx="13672">
                  <c:v>135.7989479</c:v>
                </c:pt>
                <c:pt idx="13673">
                  <c:v>135.80888089999999</c:v>
                </c:pt>
                <c:pt idx="13674">
                  <c:v>135.81881290000001</c:v>
                </c:pt>
                <c:pt idx="13675">
                  <c:v>135.8287459</c:v>
                </c:pt>
                <c:pt idx="13676">
                  <c:v>135.83867889999999</c:v>
                </c:pt>
                <c:pt idx="13677">
                  <c:v>135.84861090000001</c:v>
                </c:pt>
                <c:pt idx="13678">
                  <c:v>135.8585439</c:v>
                </c:pt>
                <c:pt idx="13679">
                  <c:v>135.86847589999999</c:v>
                </c:pt>
                <c:pt idx="13680">
                  <c:v>135.87840890000001</c:v>
                </c:pt>
                <c:pt idx="13681">
                  <c:v>135.8883419</c:v>
                </c:pt>
                <c:pt idx="13682">
                  <c:v>135.89827389999999</c:v>
                </c:pt>
                <c:pt idx="13683">
                  <c:v>135.90820690000001</c:v>
                </c:pt>
                <c:pt idx="13684">
                  <c:v>135.9181389</c:v>
                </c:pt>
                <c:pt idx="13685">
                  <c:v>135.92807189999999</c:v>
                </c:pt>
                <c:pt idx="13686">
                  <c:v>135.93800490000001</c:v>
                </c:pt>
                <c:pt idx="13687">
                  <c:v>135.9479369</c:v>
                </c:pt>
                <c:pt idx="13688">
                  <c:v>135.95786989999999</c:v>
                </c:pt>
                <c:pt idx="13689">
                  <c:v>135.96780190000001</c:v>
                </c:pt>
                <c:pt idx="13690">
                  <c:v>135.9777349</c:v>
                </c:pt>
                <c:pt idx="13691">
                  <c:v>135.98766789999999</c:v>
                </c:pt>
                <c:pt idx="13692">
                  <c:v>135.99759990000001</c:v>
                </c:pt>
                <c:pt idx="13693">
                  <c:v>136.0075329</c:v>
                </c:pt>
                <c:pt idx="13694">
                  <c:v>136.01746489999999</c:v>
                </c:pt>
                <c:pt idx="13695">
                  <c:v>136.02739790000001</c:v>
                </c:pt>
                <c:pt idx="13696">
                  <c:v>136.0373309</c:v>
                </c:pt>
                <c:pt idx="13697">
                  <c:v>136.04726289999999</c:v>
                </c:pt>
                <c:pt idx="13698">
                  <c:v>136.05719590000001</c:v>
                </c:pt>
                <c:pt idx="13699">
                  <c:v>136.0671279</c:v>
                </c:pt>
                <c:pt idx="13700">
                  <c:v>136.07706089999999</c:v>
                </c:pt>
                <c:pt idx="13701">
                  <c:v>136.08699390000001</c:v>
                </c:pt>
                <c:pt idx="13702">
                  <c:v>136.0969259</c:v>
                </c:pt>
                <c:pt idx="13703">
                  <c:v>136.10685889999999</c:v>
                </c:pt>
                <c:pt idx="13704">
                  <c:v>136.11679090000001</c:v>
                </c:pt>
                <c:pt idx="13705">
                  <c:v>136.1267239</c:v>
                </c:pt>
                <c:pt idx="13706">
                  <c:v>136.13665689999999</c:v>
                </c:pt>
                <c:pt idx="13707">
                  <c:v>136.14658890000001</c:v>
                </c:pt>
                <c:pt idx="13708">
                  <c:v>136.1565219</c:v>
                </c:pt>
                <c:pt idx="13709">
                  <c:v>136.16645389999999</c:v>
                </c:pt>
                <c:pt idx="13710">
                  <c:v>136.17638690000001</c:v>
                </c:pt>
                <c:pt idx="13711">
                  <c:v>136.1863199</c:v>
                </c:pt>
                <c:pt idx="13712">
                  <c:v>136.19625189999999</c:v>
                </c:pt>
                <c:pt idx="13713">
                  <c:v>136.20618490000001</c:v>
                </c:pt>
                <c:pt idx="13714">
                  <c:v>136.2161179</c:v>
                </c:pt>
                <c:pt idx="13715">
                  <c:v>136.22604989999999</c:v>
                </c:pt>
                <c:pt idx="13716">
                  <c:v>136.23598290000001</c:v>
                </c:pt>
                <c:pt idx="13717">
                  <c:v>136.2459149</c:v>
                </c:pt>
                <c:pt idx="13718">
                  <c:v>136.25584789999999</c:v>
                </c:pt>
                <c:pt idx="13719">
                  <c:v>136.26578090000001</c:v>
                </c:pt>
                <c:pt idx="13720">
                  <c:v>136.2757129</c:v>
                </c:pt>
                <c:pt idx="13721">
                  <c:v>136.28564589999999</c:v>
                </c:pt>
                <c:pt idx="13722">
                  <c:v>136.29557790000001</c:v>
                </c:pt>
                <c:pt idx="13723">
                  <c:v>136.3055109</c:v>
                </c:pt>
                <c:pt idx="13724">
                  <c:v>136.31544389999999</c:v>
                </c:pt>
                <c:pt idx="13725">
                  <c:v>136.32537590000001</c:v>
                </c:pt>
                <c:pt idx="13726">
                  <c:v>136.3353089</c:v>
                </c:pt>
                <c:pt idx="13727">
                  <c:v>136.34524089999999</c:v>
                </c:pt>
                <c:pt idx="13728">
                  <c:v>136.35517390000001</c:v>
                </c:pt>
                <c:pt idx="13729">
                  <c:v>136.3651069</c:v>
                </c:pt>
                <c:pt idx="13730">
                  <c:v>136.37503889999999</c:v>
                </c:pt>
                <c:pt idx="13731">
                  <c:v>136.38497190000001</c:v>
                </c:pt>
                <c:pt idx="13732">
                  <c:v>136.3949039</c:v>
                </c:pt>
                <c:pt idx="13733">
                  <c:v>136.40483689999999</c:v>
                </c:pt>
                <c:pt idx="13734">
                  <c:v>136.41476990000001</c:v>
                </c:pt>
                <c:pt idx="13735">
                  <c:v>136.4247019</c:v>
                </c:pt>
                <c:pt idx="13736">
                  <c:v>136.43463489999999</c:v>
                </c:pt>
                <c:pt idx="13737">
                  <c:v>136.44456690000001</c:v>
                </c:pt>
                <c:pt idx="13738">
                  <c:v>136.4544999</c:v>
                </c:pt>
                <c:pt idx="13739">
                  <c:v>136.46443289999999</c:v>
                </c:pt>
                <c:pt idx="13740">
                  <c:v>136.47436490000001</c:v>
                </c:pt>
                <c:pt idx="13741">
                  <c:v>136.4842979</c:v>
                </c:pt>
                <c:pt idx="13742">
                  <c:v>136.49422989999999</c:v>
                </c:pt>
                <c:pt idx="13743">
                  <c:v>136.50416290000001</c:v>
                </c:pt>
                <c:pt idx="13744">
                  <c:v>136.5140959</c:v>
                </c:pt>
                <c:pt idx="13745">
                  <c:v>136.52402789999999</c:v>
                </c:pt>
                <c:pt idx="13746">
                  <c:v>136.53396090000001</c:v>
                </c:pt>
                <c:pt idx="13747">
                  <c:v>136.5438929</c:v>
                </c:pt>
                <c:pt idx="13748">
                  <c:v>136.55382589999999</c:v>
                </c:pt>
                <c:pt idx="13749">
                  <c:v>136.56375890000001</c:v>
                </c:pt>
                <c:pt idx="13750">
                  <c:v>136.5736909</c:v>
                </c:pt>
                <c:pt idx="13751">
                  <c:v>136.58362389999999</c:v>
                </c:pt>
                <c:pt idx="13752">
                  <c:v>136.593557</c:v>
                </c:pt>
                <c:pt idx="13753">
                  <c:v>136.603489</c:v>
                </c:pt>
                <c:pt idx="13754">
                  <c:v>136.61342200000001</c:v>
                </c:pt>
                <c:pt idx="13755">
                  <c:v>136.62335400000001</c:v>
                </c:pt>
                <c:pt idx="13756">
                  <c:v>136.633287</c:v>
                </c:pt>
                <c:pt idx="13757">
                  <c:v>136.64322000000001</c:v>
                </c:pt>
                <c:pt idx="13758">
                  <c:v>136.65315200000001</c:v>
                </c:pt>
                <c:pt idx="13759">
                  <c:v>136.663085</c:v>
                </c:pt>
                <c:pt idx="13760">
                  <c:v>136.67301699999999</c:v>
                </c:pt>
                <c:pt idx="13761">
                  <c:v>136.68295000000001</c:v>
                </c:pt>
                <c:pt idx="13762">
                  <c:v>136.69288299999999</c:v>
                </c:pt>
                <c:pt idx="13763">
                  <c:v>136.70281499999999</c:v>
                </c:pt>
                <c:pt idx="13764">
                  <c:v>136.712748</c:v>
                </c:pt>
                <c:pt idx="13765">
                  <c:v>136.72268099999999</c:v>
                </c:pt>
                <c:pt idx="13766">
                  <c:v>136.73261299999999</c:v>
                </c:pt>
                <c:pt idx="13767">
                  <c:v>136.742546</c:v>
                </c:pt>
                <c:pt idx="13768">
                  <c:v>136.752478</c:v>
                </c:pt>
                <c:pt idx="13769">
                  <c:v>136.76241099999999</c:v>
                </c:pt>
                <c:pt idx="13770">
                  <c:v>136.772344</c:v>
                </c:pt>
                <c:pt idx="13771">
                  <c:v>136.782276</c:v>
                </c:pt>
                <c:pt idx="13772">
                  <c:v>136.79220900000001</c:v>
                </c:pt>
                <c:pt idx="13773">
                  <c:v>136.802142</c:v>
                </c:pt>
                <c:pt idx="13774">
                  <c:v>136.812074</c:v>
                </c:pt>
                <c:pt idx="13775">
                  <c:v>136.82200700000001</c:v>
                </c:pt>
                <c:pt idx="13776">
                  <c:v>136.83193900000001</c:v>
                </c:pt>
                <c:pt idx="13777">
                  <c:v>136.841872</c:v>
                </c:pt>
                <c:pt idx="13778">
                  <c:v>136.85180500000001</c:v>
                </c:pt>
                <c:pt idx="13779">
                  <c:v>136.86173700000001</c:v>
                </c:pt>
                <c:pt idx="13780">
                  <c:v>136.87166999999999</c:v>
                </c:pt>
                <c:pt idx="13781">
                  <c:v>136.88160300000001</c:v>
                </c:pt>
                <c:pt idx="13782">
                  <c:v>136.891535</c:v>
                </c:pt>
                <c:pt idx="13783">
                  <c:v>136.90146799999999</c:v>
                </c:pt>
                <c:pt idx="13784">
                  <c:v>136.91139999999999</c:v>
                </c:pt>
                <c:pt idx="13785">
                  <c:v>136.921333</c:v>
                </c:pt>
                <c:pt idx="13786">
                  <c:v>136.93126599999999</c:v>
                </c:pt>
                <c:pt idx="13787">
                  <c:v>136.94119800000001</c:v>
                </c:pt>
                <c:pt idx="13788">
                  <c:v>136.951131</c:v>
                </c:pt>
                <c:pt idx="13789">
                  <c:v>136.96106399999999</c:v>
                </c:pt>
                <c:pt idx="13790">
                  <c:v>136.97099600000001</c:v>
                </c:pt>
                <c:pt idx="13791">
                  <c:v>136.980929</c:v>
                </c:pt>
                <c:pt idx="13792">
                  <c:v>136.990861</c:v>
                </c:pt>
                <c:pt idx="13793">
                  <c:v>137.00079400000001</c:v>
                </c:pt>
                <c:pt idx="13794">
                  <c:v>137.010727</c:v>
                </c:pt>
                <c:pt idx="13795">
                  <c:v>137.02065899999999</c:v>
                </c:pt>
                <c:pt idx="13796">
                  <c:v>137.03059200000001</c:v>
                </c:pt>
                <c:pt idx="13797">
                  <c:v>137.040525</c:v>
                </c:pt>
                <c:pt idx="13798">
                  <c:v>137.05045699999999</c:v>
                </c:pt>
                <c:pt idx="13799">
                  <c:v>137.06039000000001</c:v>
                </c:pt>
                <c:pt idx="13800">
                  <c:v>137.070323</c:v>
                </c:pt>
                <c:pt idx="13801">
                  <c:v>137.08025499999999</c:v>
                </c:pt>
                <c:pt idx="13802">
                  <c:v>137.09018800000001</c:v>
                </c:pt>
                <c:pt idx="13803">
                  <c:v>137.10012</c:v>
                </c:pt>
                <c:pt idx="13804">
                  <c:v>137.11005299999999</c:v>
                </c:pt>
                <c:pt idx="13805">
                  <c:v>137.11998600000001</c:v>
                </c:pt>
                <c:pt idx="13806">
                  <c:v>137.129918</c:v>
                </c:pt>
                <c:pt idx="13807">
                  <c:v>137.13985099999999</c:v>
                </c:pt>
                <c:pt idx="13808">
                  <c:v>137.14978400000001</c:v>
                </c:pt>
                <c:pt idx="13809">
                  <c:v>137.159716</c:v>
                </c:pt>
                <c:pt idx="13810">
                  <c:v>137.16964899999999</c:v>
                </c:pt>
                <c:pt idx="13811">
                  <c:v>137.17958100000001</c:v>
                </c:pt>
                <c:pt idx="13812">
                  <c:v>137.189514</c:v>
                </c:pt>
                <c:pt idx="13813">
                  <c:v>137.19944699999999</c:v>
                </c:pt>
                <c:pt idx="13814">
                  <c:v>137.20937900000001</c:v>
                </c:pt>
                <c:pt idx="13815">
                  <c:v>137.219312</c:v>
                </c:pt>
                <c:pt idx="13816">
                  <c:v>137.22924499999999</c:v>
                </c:pt>
                <c:pt idx="13817">
                  <c:v>137.23917700000001</c:v>
                </c:pt>
                <c:pt idx="13818">
                  <c:v>137.24911</c:v>
                </c:pt>
                <c:pt idx="13819">
                  <c:v>137.25904199999999</c:v>
                </c:pt>
                <c:pt idx="13820">
                  <c:v>137.26897500000001</c:v>
                </c:pt>
                <c:pt idx="13821">
                  <c:v>137.278908</c:v>
                </c:pt>
                <c:pt idx="13822">
                  <c:v>137.28883999999999</c:v>
                </c:pt>
                <c:pt idx="13823">
                  <c:v>137.29877300000001</c:v>
                </c:pt>
                <c:pt idx="13824">
                  <c:v>137.308706</c:v>
                </c:pt>
                <c:pt idx="13825">
                  <c:v>137.31863799999999</c:v>
                </c:pt>
                <c:pt idx="13826">
                  <c:v>137.32857100000001</c:v>
                </c:pt>
                <c:pt idx="13827">
                  <c:v>137.338504</c:v>
                </c:pt>
                <c:pt idx="13828">
                  <c:v>137.34843599999999</c:v>
                </c:pt>
                <c:pt idx="13829">
                  <c:v>137.35836900000001</c:v>
                </c:pt>
                <c:pt idx="13830">
                  <c:v>137.368301</c:v>
                </c:pt>
                <c:pt idx="13831">
                  <c:v>137.37823399999999</c:v>
                </c:pt>
                <c:pt idx="13832">
                  <c:v>137.38816700000001</c:v>
                </c:pt>
                <c:pt idx="13833">
                  <c:v>137.398099</c:v>
                </c:pt>
                <c:pt idx="13834">
                  <c:v>137.40803199999999</c:v>
                </c:pt>
                <c:pt idx="13835">
                  <c:v>137.41796500000001</c:v>
                </c:pt>
                <c:pt idx="13836">
                  <c:v>137.427897</c:v>
                </c:pt>
                <c:pt idx="13837">
                  <c:v>137.43782999999999</c:v>
                </c:pt>
                <c:pt idx="13838">
                  <c:v>137.44776200000001</c:v>
                </c:pt>
                <c:pt idx="13839">
                  <c:v>137.457695</c:v>
                </c:pt>
                <c:pt idx="13840">
                  <c:v>137.46762799999999</c:v>
                </c:pt>
                <c:pt idx="13841">
                  <c:v>137.47756000000001</c:v>
                </c:pt>
                <c:pt idx="13842">
                  <c:v>137.487493</c:v>
                </c:pt>
                <c:pt idx="13843">
                  <c:v>137.49742599999999</c:v>
                </c:pt>
                <c:pt idx="13844">
                  <c:v>137.50735800000001</c:v>
                </c:pt>
                <c:pt idx="13845">
                  <c:v>137.517291</c:v>
                </c:pt>
                <c:pt idx="13846">
                  <c:v>137.52722399999999</c:v>
                </c:pt>
                <c:pt idx="13847">
                  <c:v>137.53715600000001</c:v>
                </c:pt>
                <c:pt idx="13848">
                  <c:v>137.547089</c:v>
                </c:pt>
                <c:pt idx="13849">
                  <c:v>137.55702099999999</c:v>
                </c:pt>
                <c:pt idx="13850">
                  <c:v>137.56695400000001</c:v>
                </c:pt>
                <c:pt idx="13851">
                  <c:v>137.576887</c:v>
                </c:pt>
                <c:pt idx="13852">
                  <c:v>137.58681899999999</c:v>
                </c:pt>
                <c:pt idx="13853">
                  <c:v>137.59675129999999</c:v>
                </c:pt>
                <c:pt idx="13854">
                  <c:v>137.60668430000001</c:v>
                </c:pt>
                <c:pt idx="13855">
                  <c:v>137.6166163</c:v>
                </c:pt>
                <c:pt idx="13856">
                  <c:v>137.62654929999999</c:v>
                </c:pt>
                <c:pt idx="13857">
                  <c:v>137.63648130000001</c:v>
                </c:pt>
                <c:pt idx="13858">
                  <c:v>137.6464143</c:v>
                </c:pt>
                <c:pt idx="13859">
                  <c:v>137.65634729999999</c:v>
                </c:pt>
                <c:pt idx="13860">
                  <c:v>137.66627930000001</c:v>
                </c:pt>
                <c:pt idx="13861">
                  <c:v>137.6762123</c:v>
                </c:pt>
                <c:pt idx="13862">
                  <c:v>137.68614529999999</c:v>
                </c:pt>
                <c:pt idx="13863">
                  <c:v>137.69607730000001</c:v>
                </c:pt>
                <c:pt idx="13864">
                  <c:v>137.7060103</c:v>
                </c:pt>
                <c:pt idx="13865">
                  <c:v>137.71594329999999</c:v>
                </c:pt>
                <c:pt idx="13866">
                  <c:v>137.72587530000001</c:v>
                </c:pt>
                <c:pt idx="13867">
                  <c:v>137.7358083</c:v>
                </c:pt>
                <c:pt idx="13868">
                  <c:v>137.74574029999999</c:v>
                </c:pt>
                <c:pt idx="13869">
                  <c:v>137.75567330000001</c:v>
                </c:pt>
                <c:pt idx="13870">
                  <c:v>137.7656063</c:v>
                </c:pt>
                <c:pt idx="13871">
                  <c:v>137.77553829999999</c:v>
                </c:pt>
                <c:pt idx="13872">
                  <c:v>137.78547130000001</c:v>
                </c:pt>
                <c:pt idx="13873">
                  <c:v>137.7954043</c:v>
                </c:pt>
                <c:pt idx="13874">
                  <c:v>137.80533629999999</c:v>
                </c:pt>
                <c:pt idx="13875">
                  <c:v>137.81526930000001</c:v>
                </c:pt>
                <c:pt idx="13876">
                  <c:v>137.8252013</c:v>
                </c:pt>
                <c:pt idx="13877">
                  <c:v>137.83513429999999</c:v>
                </c:pt>
                <c:pt idx="13878">
                  <c:v>137.84506730000001</c:v>
                </c:pt>
                <c:pt idx="13879">
                  <c:v>137.8549993</c:v>
                </c:pt>
                <c:pt idx="13880">
                  <c:v>137.86493229999999</c:v>
                </c:pt>
                <c:pt idx="13881">
                  <c:v>137.87486530000001</c:v>
                </c:pt>
                <c:pt idx="13882">
                  <c:v>137.8847973</c:v>
                </c:pt>
                <c:pt idx="13883">
                  <c:v>137.89473029999999</c:v>
                </c:pt>
                <c:pt idx="13884">
                  <c:v>137.90466330000001</c:v>
                </c:pt>
                <c:pt idx="13885">
                  <c:v>137.9145953</c:v>
                </c:pt>
                <c:pt idx="13886">
                  <c:v>137.92452829999999</c:v>
                </c:pt>
                <c:pt idx="13887">
                  <c:v>137.93446030000001</c:v>
                </c:pt>
                <c:pt idx="13888">
                  <c:v>137.9443933</c:v>
                </c:pt>
                <c:pt idx="13889">
                  <c:v>137.95432629999999</c:v>
                </c:pt>
                <c:pt idx="13890">
                  <c:v>137.96425830000001</c:v>
                </c:pt>
                <c:pt idx="13891">
                  <c:v>137.9741913</c:v>
                </c:pt>
                <c:pt idx="13892">
                  <c:v>137.98412429999999</c:v>
                </c:pt>
                <c:pt idx="13893">
                  <c:v>137.99405630000001</c:v>
                </c:pt>
                <c:pt idx="13894">
                  <c:v>138.0039893</c:v>
                </c:pt>
                <c:pt idx="13895">
                  <c:v>138.01392229999999</c:v>
                </c:pt>
                <c:pt idx="13896">
                  <c:v>138.02385430000001</c:v>
                </c:pt>
                <c:pt idx="13897">
                  <c:v>138.0337873</c:v>
                </c:pt>
                <c:pt idx="13898">
                  <c:v>138.04371929999999</c:v>
                </c:pt>
                <c:pt idx="13899">
                  <c:v>138.05365230000001</c:v>
                </c:pt>
                <c:pt idx="13900">
                  <c:v>138.0635853</c:v>
                </c:pt>
                <c:pt idx="13901">
                  <c:v>138.07351729999999</c:v>
                </c:pt>
                <c:pt idx="13902">
                  <c:v>138.08345030000001</c:v>
                </c:pt>
                <c:pt idx="13903">
                  <c:v>138.0933833</c:v>
                </c:pt>
                <c:pt idx="13904">
                  <c:v>138.10331529999999</c:v>
                </c:pt>
                <c:pt idx="13905">
                  <c:v>138.11324830000001</c:v>
                </c:pt>
                <c:pt idx="13906">
                  <c:v>138.1231813</c:v>
                </c:pt>
                <c:pt idx="13907">
                  <c:v>138.13311329999999</c:v>
                </c:pt>
                <c:pt idx="13908">
                  <c:v>138.14304630000001</c:v>
                </c:pt>
                <c:pt idx="13909">
                  <c:v>138.1529783</c:v>
                </c:pt>
                <c:pt idx="13910">
                  <c:v>138.16291129999999</c:v>
                </c:pt>
                <c:pt idx="13911">
                  <c:v>138.17284430000001</c:v>
                </c:pt>
                <c:pt idx="13912">
                  <c:v>138.1827763</c:v>
                </c:pt>
                <c:pt idx="13913">
                  <c:v>138.19270929999999</c:v>
                </c:pt>
                <c:pt idx="13914">
                  <c:v>138.20264230000001</c:v>
                </c:pt>
                <c:pt idx="13915">
                  <c:v>138.2125743</c:v>
                </c:pt>
                <c:pt idx="13916">
                  <c:v>138.22250729999999</c:v>
                </c:pt>
                <c:pt idx="13917">
                  <c:v>138.23244030000001</c:v>
                </c:pt>
                <c:pt idx="13918">
                  <c:v>138.2423723</c:v>
                </c:pt>
                <c:pt idx="13919">
                  <c:v>138.25230529999999</c:v>
                </c:pt>
                <c:pt idx="13920">
                  <c:v>138.26223730000001</c:v>
                </c:pt>
                <c:pt idx="13921">
                  <c:v>138.2721703</c:v>
                </c:pt>
                <c:pt idx="13922">
                  <c:v>138.28210329999999</c:v>
                </c:pt>
                <c:pt idx="13923">
                  <c:v>138.29203530000001</c:v>
                </c:pt>
                <c:pt idx="13924">
                  <c:v>138.3019683</c:v>
                </c:pt>
                <c:pt idx="13925">
                  <c:v>138.31190129999999</c:v>
                </c:pt>
                <c:pt idx="13926">
                  <c:v>138.32183330000001</c:v>
                </c:pt>
                <c:pt idx="13927">
                  <c:v>138.3317663</c:v>
                </c:pt>
                <c:pt idx="13928">
                  <c:v>138.34169929999999</c:v>
                </c:pt>
                <c:pt idx="13929">
                  <c:v>138.35163130000001</c:v>
                </c:pt>
                <c:pt idx="13930">
                  <c:v>138.3615643</c:v>
                </c:pt>
                <c:pt idx="13931">
                  <c:v>138.37149629999999</c:v>
                </c:pt>
                <c:pt idx="13932">
                  <c:v>138.38142930000001</c:v>
                </c:pt>
                <c:pt idx="13933">
                  <c:v>138.3913623</c:v>
                </c:pt>
                <c:pt idx="13934">
                  <c:v>138.40129429999999</c:v>
                </c:pt>
                <c:pt idx="13935">
                  <c:v>138.41122730000001</c:v>
                </c:pt>
                <c:pt idx="13936">
                  <c:v>138.4211603</c:v>
                </c:pt>
                <c:pt idx="13937">
                  <c:v>138.43109229999999</c:v>
                </c:pt>
                <c:pt idx="13938">
                  <c:v>138.44102530000001</c:v>
                </c:pt>
                <c:pt idx="13939">
                  <c:v>138.4509583</c:v>
                </c:pt>
                <c:pt idx="13940">
                  <c:v>138.46089029999999</c:v>
                </c:pt>
                <c:pt idx="13941">
                  <c:v>138.47082330000001</c:v>
                </c:pt>
                <c:pt idx="13942">
                  <c:v>138.4807553</c:v>
                </c:pt>
                <c:pt idx="13943">
                  <c:v>138.49068829999999</c:v>
                </c:pt>
                <c:pt idx="13944">
                  <c:v>138.50062130000001</c:v>
                </c:pt>
                <c:pt idx="13945">
                  <c:v>138.5105533</c:v>
                </c:pt>
                <c:pt idx="13946">
                  <c:v>138.52048629999999</c:v>
                </c:pt>
                <c:pt idx="13947">
                  <c:v>138.53041930000001</c:v>
                </c:pt>
                <c:pt idx="13948">
                  <c:v>138.5403513</c:v>
                </c:pt>
                <c:pt idx="13949">
                  <c:v>138.55028429999999</c:v>
                </c:pt>
                <c:pt idx="13950">
                  <c:v>138.56021630000001</c:v>
                </c:pt>
                <c:pt idx="13951">
                  <c:v>138.5701493</c:v>
                </c:pt>
                <c:pt idx="13952">
                  <c:v>138.58008229999999</c:v>
                </c:pt>
                <c:pt idx="13953">
                  <c:v>138.59001430000001</c:v>
                </c:pt>
                <c:pt idx="13954">
                  <c:v>138.59994760000001</c:v>
                </c:pt>
                <c:pt idx="13955">
                  <c:v>138.6098806</c:v>
                </c:pt>
                <c:pt idx="13956">
                  <c:v>138.61981259999999</c:v>
                </c:pt>
                <c:pt idx="13957">
                  <c:v>138.62974560000001</c:v>
                </c:pt>
                <c:pt idx="13958">
                  <c:v>138.6396786</c:v>
                </c:pt>
                <c:pt idx="13959">
                  <c:v>138.64961059999999</c:v>
                </c:pt>
                <c:pt idx="13960">
                  <c:v>138.65954360000001</c:v>
                </c:pt>
                <c:pt idx="13961">
                  <c:v>138.6694756</c:v>
                </c:pt>
                <c:pt idx="13962">
                  <c:v>138.67940859999999</c:v>
                </c:pt>
                <c:pt idx="13963">
                  <c:v>138.68934160000001</c:v>
                </c:pt>
                <c:pt idx="13964">
                  <c:v>138.6992736</c:v>
                </c:pt>
                <c:pt idx="13965">
                  <c:v>138.70920659999999</c:v>
                </c:pt>
                <c:pt idx="13966">
                  <c:v>138.71913960000001</c:v>
                </c:pt>
                <c:pt idx="13967">
                  <c:v>138.7290716</c:v>
                </c:pt>
                <c:pt idx="13968">
                  <c:v>138.73900459999999</c:v>
                </c:pt>
                <c:pt idx="13969">
                  <c:v>138.7489376</c:v>
                </c:pt>
                <c:pt idx="13970">
                  <c:v>138.7588696</c:v>
                </c:pt>
                <c:pt idx="13971">
                  <c:v>138.76880259999999</c:v>
                </c:pt>
                <c:pt idx="13972">
                  <c:v>138.77873460000001</c:v>
                </c:pt>
                <c:pt idx="13973">
                  <c:v>138.7886676</c:v>
                </c:pt>
                <c:pt idx="13974">
                  <c:v>138.79860059999999</c:v>
                </c:pt>
                <c:pt idx="13975">
                  <c:v>138.80853260000001</c:v>
                </c:pt>
                <c:pt idx="13976">
                  <c:v>138.8184656</c:v>
                </c:pt>
                <c:pt idx="13977">
                  <c:v>138.82839860000001</c:v>
                </c:pt>
                <c:pt idx="13978">
                  <c:v>138.83833060000001</c:v>
                </c:pt>
                <c:pt idx="13979">
                  <c:v>138.8482636</c:v>
                </c:pt>
                <c:pt idx="13980">
                  <c:v>138.85819559999999</c:v>
                </c:pt>
                <c:pt idx="13981">
                  <c:v>138.86812860000001</c:v>
                </c:pt>
                <c:pt idx="13982">
                  <c:v>138.8780616</c:v>
                </c:pt>
                <c:pt idx="13983">
                  <c:v>138.88799359999999</c:v>
                </c:pt>
                <c:pt idx="13984">
                  <c:v>138.89792660000001</c:v>
                </c:pt>
                <c:pt idx="13985">
                  <c:v>138.90785959999999</c:v>
                </c:pt>
                <c:pt idx="13986">
                  <c:v>138.91779159999999</c:v>
                </c:pt>
                <c:pt idx="13987">
                  <c:v>138.9277246</c:v>
                </c:pt>
                <c:pt idx="13988">
                  <c:v>138.9376566</c:v>
                </c:pt>
                <c:pt idx="13989">
                  <c:v>138.94758959999999</c:v>
                </c:pt>
                <c:pt idx="13990">
                  <c:v>138.9575226</c:v>
                </c:pt>
                <c:pt idx="13991">
                  <c:v>138.9674546</c:v>
                </c:pt>
                <c:pt idx="13992">
                  <c:v>138.97738759999999</c:v>
                </c:pt>
                <c:pt idx="13993">
                  <c:v>138.9873206</c:v>
                </c:pt>
                <c:pt idx="13994">
                  <c:v>138.9972526</c:v>
                </c:pt>
                <c:pt idx="13995">
                  <c:v>139.00718560000001</c:v>
                </c:pt>
                <c:pt idx="13996">
                  <c:v>139.01711760000001</c:v>
                </c:pt>
                <c:pt idx="13997">
                  <c:v>139.0270506</c:v>
                </c:pt>
                <c:pt idx="13998">
                  <c:v>139.03698360000001</c:v>
                </c:pt>
                <c:pt idx="13999">
                  <c:v>139.04691560000001</c:v>
                </c:pt>
                <c:pt idx="14000">
                  <c:v>139.0568486</c:v>
                </c:pt>
                <c:pt idx="14001">
                  <c:v>139.06678160000001</c:v>
                </c:pt>
                <c:pt idx="14002">
                  <c:v>139.07671360000001</c:v>
                </c:pt>
                <c:pt idx="14003">
                  <c:v>139.08664659999999</c:v>
                </c:pt>
                <c:pt idx="14004">
                  <c:v>139.09657859999999</c:v>
                </c:pt>
                <c:pt idx="14005">
                  <c:v>139.1065116</c:v>
                </c:pt>
                <c:pt idx="14006">
                  <c:v>139.11644459999999</c:v>
                </c:pt>
                <c:pt idx="14007">
                  <c:v>139.12637659999999</c:v>
                </c:pt>
                <c:pt idx="14008">
                  <c:v>139.1363096</c:v>
                </c:pt>
                <c:pt idx="14009">
                  <c:v>139.14624259999999</c:v>
                </c:pt>
                <c:pt idx="14010">
                  <c:v>139.15617460000001</c:v>
                </c:pt>
                <c:pt idx="14011">
                  <c:v>139.1661076</c:v>
                </c:pt>
                <c:pt idx="14012">
                  <c:v>139.1760396</c:v>
                </c:pt>
                <c:pt idx="14013">
                  <c:v>139.18597260000001</c:v>
                </c:pt>
                <c:pt idx="14014">
                  <c:v>139.1959056</c:v>
                </c:pt>
                <c:pt idx="14015">
                  <c:v>139.2058376</c:v>
                </c:pt>
                <c:pt idx="14016">
                  <c:v>139.21577060000001</c:v>
                </c:pt>
                <c:pt idx="14017">
                  <c:v>139.2257036</c:v>
                </c:pt>
                <c:pt idx="14018">
                  <c:v>139.23563559999999</c:v>
                </c:pt>
                <c:pt idx="14019">
                  <c:v>139.24556860000001</c:v>
                </c:pt>
                <c:pt idx="14020">
                  <c:v>139.2555006</c:v>
                </c:pt>
                <c:pt idx="14021">
                  <c:v>139.26543359999999</c:v>
                </c:pt>
                <c:pt idx="14022">
                  <c:v>139.27536660000001</c:v>
                </c:pt>
                <c:pt idx="14023">
                  <c:v>139.2852986</c:v>
                </c:pt>
                <c:pt idx="14024">
                  <c:v>139.29523159999999</c:v>
                </c:pt>
                <c:pt idx="14025">
                  <c:v>139.30516460000001</c:v>
                </c:pt>
                <c:pt idx="14026">
                  <c:v>139.3150966</c:v>
                </c:pt>
                <c:pt idx="14027">
                  <c:v>139.32502959999999</c:v>
                </c:pt>
                <c:pt idx="14028">
                  <c:v>139.33496160000001</c:v>
                </c:pt>
                <c:pt idx="14029">
                  <c:v>139.3448946</c:v>
                </c:pt>
                <c:pt idx="14030">
                  <c:v>139.35482759999999</c:v>
                </c:pt>
                <c:pt idx="14031">
                  <c:v>139.36475960000001</c:v>
                </c:pt>
                <c:pt idx="14032">
                  <c:v>139.3746926</c:v>
                </c:pt>
                <c:pt idx="14033">
                  <c:v>139.38462559999999</c:v>
                </c:pt>
                <c:pt idx="14034">
                  <c:v>139.39455760000001</c:v>
                </c:pt>
                <c:pt idx="14035">
                  <c:v>139.4044906</c:v>
                </c:pt>
                <c:pt idx="14036">
                  <c:v>139.41442259999999</c:v>
                </c:pt>
                <c:pt idx="14037">
                  <c:v>139.42435560000001</c:v>
                </c:pt>
                <c:pt idx="14038">
                  <c:v>139.4342886</c:v>
                </c:pt>
                <c:pt idx="14039">
                  <c:v>139.44422059999999</c:v>
                </c:pt>
                <c:pt idx="14040">
                  <c:v>139.45415360000001</c:v>
                </c:pt>
                <c:pt idx="14041">
                  <c:v>139.4640866</c:v>
                </c:pt>
                <c:pt idx="14042">
                  <c:v>139.47401859999999</c:v>
                </c:pt>
                <c:pt idx="14043">
                  <c:v>139.48395160000001</c:v>
                </c:pt>
                <c:pt idx="14044">
                  <c:v>139.4938836</c:v>
                </c:pt>
                <c:pt idx="14045">
                  <c:v>139.50381659999999</c:v>
                </c:pt>
                <c:pt idx="14046">
                  <c:v>139.51374960000001</c:v>
                </c:pt>
                <c:pt idx="14047">
                  <c:v>139.5236816</c:v>
                </c:pt>
                <c:pt idx="14048">
                  <c:v>139.53361459999999</c:v>
                </c:pt>
                <c:pt idx="14049">
                  <c:v>139.54354760000001</c:v>
                </c:pt>
                <c:pt idx="14050">
                  <c:v>139.5534796</c:v>
                </c:pt>
                <c:pt idx="14051">
                  <c:v>139.56341259999999</c:v>
                </c:pt>
                <c:pt idx="14052">
                  <c:v>139.57334460000001</c:v>
                </c:pt>
                <c:pt idx="14053">
                  <c:v>139.5832776</c:v>
                </c:pt>
                <c:pt idx="14054">
                  <c:v>139.59321059999999</c:v>
                </c:pt>
                <c:pt idx="14055">
                  <c:v>139.60314260000001</c:v>
                </c:pt>
                <c:pt idx="14056">
                  <c:v>139.6130756</c:v>
                </c:pt>
                <c:pt idx="14057">
                  <c:v>139.62300759999999</c:v>
                </c:pt>
                <c:pt idx="14058">
                  <c:v>139.63294060000001</c:v>
                </c:pt>
                <c:pt idx="14059">
                  <c:v>139.6428736</c:v>
                </c:pt>
                <c:pt idx="14060">
                  <c:v>139.65280559999999</c:v>
                </c:pt>
                <c:pt idx="14061">
                  <c:v>139.66273860000001</c:v>
                </c:pt>
                <c:pt idx="14062">
                  <c:v>139.6726716</c:v>
                </c:pt>
                <c:pt idx="14063">
                  <c:v>139.68260359999999</c:v>
                </c:pt>
                <c:pt idx="14064">
                  <c:v>139.69253660000001</c:v>
                </c:pt>
                <c:pt idx="14065">
                  <c:v>139.7024686</c:v>
                </c:pt>
                <c:pt idx="14066">
                  <c:v>139.71240159999999</c:v>
                </c:pt>
                <c:pt idx="14067">
                  <c:v>139.72233460000001</c:v>
                </c:pt>
                <c:pt idx="14068">
                  <c:v>139.7322666</c:v>
                </c:pt>
                <c:pt idx="14069">
                  <c:v>139.74219959999999</c:v>
                </c:pt>
                <c:pt idx="14070">
                  <c:v>139.75213260000001</c:v>
                </c:pt>
                <c:pt idx="14071">
                  <c:v>139.7620646</c:v>
                </c:pt>
                <c:pt idx="14072">
                  <c:v>139.77199759999999</c:v>
                </c:pt>
                <c:pt idx="14073">
                  <c:v>139.78192960000001</c:v>
                </c:pt>
                <c:pt idx="14074">
                  <c:v>139.7918626</c:v>
                </c:pt>
                <c:pt idx="14075">
                  <c:v>139.80179559999999</c:v>
                </c:pt>
                <c:pt idx="14076">
                  <c:v>139.81172760000001</c:v>
                </c:pt>
                <c:pt idx="14077">
                  <c:v>139.8216606</c:v>
                </c:pt>
                <c:pt idx="14078">
                  <c:v>139.83159259999999</c:v>
                </c:pt>
                <c:pt idx="14079">
                  <c:v>139.84152560000001</c:v>
                </c:pt>
                <c:pt idx="14080">
                  <c:v>139.8514586</c:v>
                </c:pt>
                <c:pt idx="14081">
                  <c:v>139.86139059999999</c:v>
                </c:pt>
                <c:pt idx="14082">
                  <c:v>139.87132360000001</c:v>
                </c:pt>
                <c:pt idx="14083">
                  <c:v>139.8812566</c:v>
                </c:pt>
                <c:pt idx="14084">
                  <c:v>139.89118859999999</c:v>
                </c:pt>
                <c:pt idx="14085">
                  <c:v>139.90112160000001</c:v>
                </c:pt>
                <c:pt idx="14086">
                  <c:v>139.9110536</c:v>
                </c:pt>
                <c:pt idx="14087">
                  <c:v>139.92098659999999</c:v>
                </c:pt>
                <c:pt idx="14088">
                  <c:v>139.93091960000001</c:v>
                </c:pt>
                <c:pt idx="14089">
                  <c:v>139.9408516</c:v>
                </c:pt>
                <c:pt idx="14090">
                  <c:v>139.95078459999999</c:v>
                </c:pt>
                <c:pt idx="14091">
                  <c:v>139.96071660000001</c:v>
                </c:pt>
                <c:pt idx="14092">
                  <c:v>139.9706496</c:v>
                </c:pt>
                <c:pt idx="14093">
                  <c:v>139.98058259999999</c:v>
                </c:pt>
                <c:pt idx="14094">
                  <c:v>139.99051460000001</c:v>
                </c:pt>
                <c:pt idx="14095">
                  <c:v>140.0004476</c:v>
                </c:pt>
                <c:pt idx="14096">
                  <c:v>140.01038059999999</c:v>
                </c:pt>
                <c:pt idx="14097">
                  <c:v>140.02031260000001</c:v>
                </c:pt>
                <c:pt idx="14098">
                  <c:v>140.0302456</c:v>
                </c:pt>
                <c:pt idx="14099">
                  <c:v>140.04017759999999</c:v>
                </c:pt>
                <c:pt idx="14100">
                  <c:v>140.05011060000001</c:v>
                </c:pt>
                <c:pt idx="14101">
                  <c:v>140.0600436</c:v>
                </c:pt>
                <c:pt idx="14102">
                  <c:v>140.06997559999999</c:v>
                </c:pt>
                <c:pt idx="14103">
                  <c:v>140.07990860000001</c:v>
                </c:pt>
                <c:pt idx="14104">
                  <c:v>140.0898406</c:v>
                </c:pt>
                <c:pt idx="14105">
                  <c:v>140.09977359999999</c:v>
                </c:pt>
                <c:pt idx="14106">
                  <c:v>140.10970660000001</c:v>
                </c:pt>
                <c:pt idx="14107">
                  <c:v>140.1196386</c:v>
                </c:pt>
                <c:pt idx="14108">
                  <c:v>140.12957159999999</c:v>
                </c:pt>
                <c:pt idx="14109">
                  <c:v>140.13950460000001</c:v>
                </c:pt>
                <c:pt idx="14110">
                  <c:v>140.1494366</c:v>
                </c:pt>
                <c:pt idx="14111">
                  <c:v>140.15936959999999</c:v>
                </c:pt>
                <c:pt idx="14112">
                  <c:v>140.16930160000001</c:v>
                </c:pt>
                <c:pt idx="14113">
                  <c:v>140.1792346</c:v>
                </c:pt>
                <c:pt idx="14114">
                  <c:v>140.18916759999999</c:v>
                </c:pt>
                <c:pt idx="14115">
                  <c:v>140.19909960000001</c:v>
                </c:pt>
                <c:pt idx="14116">
                  <c:v>140.2090326</c:v>
                </c:pt>
                <c:pt idx="14117">
                  <c:v>140.21896459999999</c:v>
                </c:pt>
                <c:pt idx="14118">
                  <c:v>140.22889760000001</c:v>
                </c:pt>
                <c:pt idx="14119">
                  <c:v>140.2388306</c:v>
                </c:pt>
                <c:pt idx="14120">
                  <c:v>140.24876259999999</c:v>
                </c:pt>
                <c:pt idx="14121">
                  <c:v>140.25869560000001</c:v>
                </c:pt>
                <c:pt idx="14122">
                  <c:v>140.2686286</c:v>
                </c:pt>
                <c:pt idx="14123">
                  <c:v>140.27856059999999</c:v>
                </c:pt>
                <c:pt idx="14124">
                  <c:v>140.28849360000001</c:v>
                </c:pt>
                <c:pt idx="14125">
                  <c:v>140.2984256</c:v>
                </c:pt>
                <c:pt idx="14126">
                  <c:v>140.30835859999999</c:v>
                </c:pt>
                <c:pt idx="14127">
                  <c:v>140.31829160000001</c:v>
                </c:pt>
                <c:pt idx="14128">
                  <c:v>140.3282236</c:v>
                </c:pt>
                <c:pt idx="14129">
                  <c:v>140.33815659999999</c:v>
                </c:pt>
                <c:pt idx="14130">
                  <c:v>140.34808960000001</c:v>
                </c:pt>
                <c:pt idx="14131">
                  <c:v>140.3580216</c:v>
                </c:pt>
                <c:pt idx="14132">
                  <c:v>140.36795459999999</c:v>
                </c:pt>
                <c:pt idx="14133">
                  <c:v>140.37788660000001</c:v>
                </c:pt>
                <c:pt idx="14134">
                  <c:v>140.3878196</c:v>
                </c:pt>
                <c:pt idx="14135">
                  <c:v>140.39775259999999</c:v>
                </c:pt>
                <c:pt idx="14136">
                  <c:v>140.40768460000001</c:v>
                </c:pt>
                <c:pt idx="14137">
                  <c:v>140.4176176</c:v>
                </c:pt>
                <c:pt idx="14138">
                  <c:v>140.42754959999999</c:v>
                </c:pt>
                <c:pt idx="14139">
                  <c:v>140.43748260000001</c:v>
                </c:pt>
                <c:pt idx="14140">
                  <c:v>140.4474156</c:v>
                </c:pt>
                <c:pt idx="14141">
                  <c:v>140.45734759999999</c:v>
                </c:pt>
                <c:pt idx="14142">
                  <c:v>140.46728060000001</c:v>
                </c:pt>
                <c:pt idx="14143">
                  <c:v>140.4772136</c:v>
                </c:pt>
                <c:pt idx="14144">
                  <c:v>140.48714559999999</c:v>
                </c:pt>
                <c:pt idx="14145">
                  <c:v>140.49707860000001</c:v>
                </c:pt>
                <c:pt idx="14146">
                  <c:v>140.5070106</c:v>
                </c:pt>
                <c:pt idx="14147">
                  <c:v>140.51694359999999</c:v>
                </c:pt>
                <c:pt idx="14148">
                  <c:v>140.52687660000001</c:v>
                </c:pt>
                <c:pt idx="14149">
                  <c:v>140.5368086</c:v>
                </c:pt>
                <c:pt idx="14150">
                  <c:v>140.54674159999999</c:v>
                </c:pt>
                <c:pt idx="14151">
                  <c:v>140.55667460000001</c:v>
                </c:pt>
                <c:pt idx="14152">
                  <c:v>140.5666066</c:v>
                </c:pt>
                <c:pt idx="14153">
                  <c:v>140.57653959999999</c:v>
                </c:pt>
                <c:pt idx="14154">
                  <c:v>140.58647160000001</c:v>
                </c:pt>
                <c:pt idx="14155">
                  <c:v>140.59640519999999</c:v>
                </c:pt>
                <c:pt idx="14156">
                  <c:v>140.60633820000001</c:v>
                </c:pt>
                <c:pt idx="14157">
                  <c:v>140.6162702</c:v>
                </c:pt>
                <c:pt idx="14158">
                  <c:v>140.62620319999999</c:v>
                </c:pt>
                <c:pt idx="14159">
                  <c:v>140.63613620000001</c:v>
                </c:pt>
                <c:pt idx="14160">
                  <c:v>140.6460682</c:v>
                </c:pt>
                <c:pt idx="14161">
                  <c:v>140.65600119999999</c:v>
                </c:pt>
                <c:pt idx="14162">
                  <c:v>140.66593320000001</c:v>
                </c:pt>
                <c:pt idx="14163">
                  <c:v>140.6758662</c:v>
                </c:pt>
                <c:pt idx="14164">
                  <c:v>140.68579919999999</c:v>
                </c:pt>
                <c:pt idx="14165">
                  <c:v>140.69573120000001</c:v>
                </c:pt>
                <c:pt idx="14166">
                  <c:v>140.7056642</c:v>
                </c:pt>
                <c:pt idx="14167">
                  <c:v>140.71559719999999</c:v>
                </c:pt>
                <c:pt idx="14168">
                  <c:v>140.72552920000001</c:v>
                </c:pt>
                <c:pt idx="14169">
                  <c:v>140.7354622</c:v>
                </c:pt>
                <c:pt idx="14170">
                  <c:v>140.74539419999999</c:v>
                </c:pt>
                <c:pt idx="14171">
                  <c:v>140.75532720000001</c:v>
                </c:pt>
                <c:pt idx="14172">
                  <c:v>140.7652602</c:v>
                </c:pt>
                <c:pt idx="14173">
                  <c:v>140.77519219999999</c:v>
                </c:pt>
                <c:pt idx="14174">
                  <c:v>140.78512520000001</c:v>
                </c:pt>
                <c:pt idx="14175">
                  <c:v>140.7950572</c:v>
                </c:pt>
                <c:pt idx="14176">
                  <c:v>140.80499019999999</c:v>
                </c:pt>
                <c:pt idx="14177">
                  <c:v>140.81492320000001</c:v>
                </c:pt>
                <c:pt idx="14178">
                  <c:v>140.8248552</c:v>
                </c:pt>
                <c:pt idx="14179">
                  <c:v>140.83478819999999</c:v>
                </c:pt>
                <c:pt idx="14180">
                  <c:v>140.84472120000001</c:v>
                </c:pt>
                <c:pt idx="14181">
                  <c:v>140.8546532</c:v>
                </c:pt>
                <c:pt idx="14182">
                  <c:v>140.86458619999999</c:v>
                </c:pt>
                <c:pt idx="14183">
                  <c:v>140.87451820000001</c:v>
                </c:pt>
                <c:pt idx="14184">
                  <c:v>140.8844512</c:v>
                </c:pt>
                <c:pt idx="14185">
                  <c:v>140.89438419999999</c:v>
                </c:pt>
                <c:pt idx="14186">
                  <c:v>140.90431620000001</c:v>
                </c:pt>
                <c:pt idx="14187">
                  <c:v>140.9142492</c:v>
                </c:pt>
                <c:pt idx="14188">
                  <c:v>140.92418219999999</c:v>
                </c:pt>
                <c:pt idx="14189">
                  <c:v>140.93411420000001</c:v>
                </c:pt>
                <c:pt idx="14190">
                  <c:v>140.9440472</c:v>
                </c:pt>
                <c:pt idx="14191">
                  <c:v>140.95397919999999</c:v>
                </c:pt>
                <c:pt idx="14192">
                  <c:v>140.96391220000001</c:v>
                </c:pt>
                <c:pt idx="14193">
                  <c:v>140.9738452</c:v>
                </c:pt>
                <c:pt idx="14194">
                  <c:v>140.98377719999999</c:v>
                </c:pt>
                <c:pt idx="14195">
                  <c:v>140.99371020000001</c:v>
                </c:pt>
                <c:pt idx="14196">
                  <c:v>141.0036432</c:v>
                </c:pt>
                <c:pt idx="14197">
                  <c:v>141.01357519999999</c:v>
                </c:pt>
                <c:pt idx="14198">
                  <c:v>141.02350820000001</c:v>
                </c:pt>
                <c:pt idx="14199">
                  <c:v>141.0334402</c:v>
                </c:pt>
                <c:pt idx="14200">
                  <c:v>141.04337319999999</c:v>
                </c:pt>
                <c:pt idx="14201">
                  <c:v>141.05330620000001</c:v>
                </c:pt>
                <c:pt idx="14202">
                  <c:v>141.0632382</c:v>
                </c:pt>
                <c:pt idx="14203">
                  <c:v>141.07317119999999</c:v>
                </c:pt>
                <c:pt idx="14204">
                  <c:v>141.08310420000001</c:v>
                </c:pt>
                <c:pt idx="14205">
                  <c:v>141.0930362</c:v>
                </c:pt>
                <c:pt idx="14206">
                  <c:v>141.10296919999999</c:v>
                </c:pt>
                <c:pt idx="14207">
                  <c:v>141.11290120000001</c:v>
                </c:pt>
                <c:pt idx="14208">
                  <c:v>141.1228342</c:v>
                </c:pt>
                <c:pt idx="14209">
                  <c:v>141.13276719999999</c:v>
                </c:pt>
                <c:pt idx="14210">
                  <c:v>141.14269920000001</c:v>
                </c:pt>
                <c:pt idx="14211">
                  <c:v>141.1526322</c:v>
                </c:pt>
                <c:pt idx="14212">
                  <c:v>141.16256519999999</c:v>
                </c:pt>
                <c:pt idx="14213">
                  <c:v>141.17249720000001</c:v>
                </c:pt>
                <c:pt idx="14214">
                  <c:v>141.1824302</c:v>
                </c:pt>
                <c:pt idx="14215">
                  <c:v>141.19236219999999</c:v>
                </c:pt>
                <c:pt idx="14216">
                  <c:v>141.20229520000001</c:v>
                </c:pt>
                <c:pt idx="14217">
                  <c:v>141.2122282</c:v>
                </c:pt>
                <c:pt idx="14218">
                  <c:v>141.22216019999999</c:v>
                </c:pt>
                <c:pt idx="14219">
                  <c:v>141.23209320000001</c:v>
                </c:pt>
                <c:pt idx="14220">
                  <c:v>141.2420262</c:v>
                </c:pt>
                <c:pt idx="14221">
                  <c:v>141.25195819999999</c:v>
                </c:pt>
                <c:pt idx="14222">
                  <c:v>141.26189120000001</c:v>
                </c:pt>
                <c:pt idx="14223">
                  <c:v>141.2718232</c:v>
                </c:pt>
                <c:pt idx="14224">
                  <c:v>141.28175619999999</c:v>
                </c:pt>
                <c:pt idx="14225">
                  <c:v>141.29168920000001</c:v>
                </c:pt>
                <c:pt idx="14226">
                  <c:v>141.3016212</c:v>
                </c:pt>
                <c:pt idx="14227">
                  <c:v>141.31155419999999</c:v>
                </c:pt>
                <c:pt idx="14228">
                  <c:v>141.32148720000001</c:v>
                </c:pt>
                <c:pt idx="14229">
                  <c:v>141.3314192</c:v>
                </c:pt>
                <c:pt idx="14230">
                  <c:v>141.34135219999999</c:v>
                </c:pt>
                <c:pt idx="14231">
                  <c:v>141.35128420000001</c:v>
                </c:pt>
                <c:pt idx="14232">
                  <c:v>141.3612172</c:v>
                </c:pt>
                <c:pt idx="14233">
                  <c:v>141.37115019999999</c:v>
                </c:pt>
                <c:pt idx="14234">
                  <c:v>141.38108220000001</c:v>
                </c:pt>
                <c:pt idx="14235">
                  <c:v>141.3910152</c:v>
                </c:pt>
                <c:pt idx="14236">
                  <c:v>141.40094719999999</c:v>
                </c:pt>
                <c:pt idx="14237">
                  <c:v>141.41088020000001</c:v>
                </c:pt>
                <c:pt idx="14238">
                  <c:v>141.4208132</c:v>
                </c:pt>
                <c:pt idx="14239">
                  <c:v>141.43074519999999</c:v>
                </c:pt>
                <c:pt idx="14240">
                  <c:v>141.44067820000001</c:v>
                </c:pt>
                <c:pt idx="14241">
                  <c:v>141.4506112</c:v>
                </c:pt>
                <c:pt idx="14242">
                  <c:v>141.46054319999999</c:v>
                </c:pt>
                <c:pt idx="14243">
                  <c:v>141.47047620000001</c:v>
                </c:pt>
                <c:pt idx="14244">
                  <c:v>141.4804082</c:v>
                </c:pt>
                <c:pt idx="14245">
                  <c:v>141.49034119999999</c:v>
                </c:pt>
                <c:pt idx="14246">
                  <c:v>141.50027420000001</c:v>
                </c:pt>
                <c:pt idx="14247">
                  <c:v>141.5102062</c:v>
                </c:pt>
                <c:pt idx="14248">
                  <c:v>141.52013919999999</c:v>
                </c:pt>
                <c:pt idx="14249">
                  <c:v>141.53007220000001</c:v>
                </c:pt>
                <c:pt idx="14250">
                  <c:v>141.5400042</c:v>
                </c:pt>
                <c:pt idx="14251">
                  <c:v>141.54993719999999</c:v>
                </c:pt>
                <c:pt idx="14252">
                  <c:v>141.55986920000001</c:v>
                </c:pt>
                <c:pt idx="14253">
                  <c:v>141.5698022</c:v>
                </c:pt>
                <c:pt idx="14254">
                  <c:v>141.57973519999999</c:v>
                </c:pt>
                <c:pt idx="14255">
                  <c:v>141.58966720000001</c:v>
                </c:pt>
                <c:pt idx="14256">
                  <c:v>141.59959950000001</c:v>
                </c:pt>
                <c:pt idx="14257">
                  <c:v>141.6095325</c:v>
                </c:pt>
                <c:pt idx="14258">
                  <c:v>141.61946449999999</c:v>
                </c:pt>
                <c:pt idx="14259">
                  <c:v>141.62939750000001</c:v>
                </c:pt>
                <c:pt idx="14260">
                  <c:v>141.6393295</c:v>
                </c:pt>
                <c:pt idx="14261">
                  <c:v>141.64926249999999</c:v>
                </c:pt>
                <c:pt idx="14262">
                  <c:v>141.65919550000001</c:v>
                </c:pt>
                <c:pt idx="14263">
                  <c:v>141.6691275</c:v>
                </c:pt>
                <c:pt idx="14264">
                  <c:v>141.67906049999999</c:v>
                </c:pt>
                <c:pt idx="14265">
                  <c:v>141.68899350000001</c:v>
                </c:pt>
                <c:pt idx="14266">
                  <c:v>141.6989255</c:v>
                </c:pt>
                <c:pt idx="14267">
                  <c:v>141.70885849999999</c:v>
                </c:pt>
                <c:pt idx="14268">
                  <c:v>141.71879050000001</c:v>
                </c:pt>
                <c:pt idx="14269">
                  <c:v>141.7287235</c:v>
                </c:pt>
                <c:pt idx="14270">
                  <c:v>141.73865649999999</c:v>
                </c:pt>
                <c:pt idx="14271">
                  <c:v>141.74858850000001</c:v>
                </c:pt>
                <c:pt idx="14272">
                  <c:v>141.7585215</c:v>
                </c:pt>
                <c:pt idx="14273">
                  <c:v>141.76845449999999</c:v>
                </c:pt>
                <c:pt idx="14274">
                  <c:v>141.77838650000001</c:v>
                </c:pt>
                <c:pt idx="14275">
                  <c:v>141.7883195</c:v>
                </c:pt>
                <c:pt idx="14276">
                  <c:v>141.79825249999999</c:v>
                </c:pt>
                <c:pt idx="14277">
                  <c:v>141.80818450000001</c:v>
                </c:pt>
                <c:pt idx="14278">
                  <c:v>141.8181175</c:v>
                </c:pt>
                <c:pt idx="14279">
                  <c:v>141.82804949999999</c:v>
                </c:pt>
                <c:pt idx="14280">
                  <c:v>141.83798250000001</c:v>
                </c:pt>
                <c:pt idx="14281">
                  <c:v>141.8479155</c:v>
                </c:pt>
                <c:pt idx="14282">
                  <c:v>141.85784749999999</c:v>
                </c:pt>
                <c:pt idx="14283">
                  <c:v>141.86778050000001</c:v>
                </c:pt>
                <c:pt idx="14284">
                  <c:v>141.8777135</c:v>
                </c:pt>
                <c:pt idx="14285">
                  <c:v>141.88764549999999</c:v>
                </c:pt>
                <c:pt idx="14286">
                  <c:v>141.89757850000001</c:v>
                </c:pt>
                <c:pt idx="14287">
                  <c:v>141.9075105</c:v>
                </c:pt>
                <c:pt idx="14288">
                  <c:v>141.91744349999999</c:v>
                </c:pt>
                <c:pt idx="14289">
                  <c:v>141.92737650000001</c:v>
                </c:pt>
                <c:pt idx="14290">
                  <c:v>141.9373085</c:v>
                </c:pt>
                <c:pt idx="14291">
                  <c:v>141.94724149999999</c:v>
                </c:pt>
                <c:pt idx="14292">
                  <c:v>141.95717450000001</c:v>
                </c:pt>
                <c:pt idx="14293">
                  <c:v>141.9671065</c:v>
                </c:pt>
                <c:pt idx="14294">
                  <c:v>141.97703949999999</c:v>
                </c:pt>
                <c:pt idx="14295">
                  <c:v>141.98697250000001</c:v>
                </c:pt>
                <c:pt idx="14296">
                  <c:v>141.9969045</c:v>
                </c:pt>
                <c:pt idx="14297">
                  <c:v>142.00683749999999</c:v>
                </c:pt>
                <c:pt idx="14298">
                  <c:v>142.01676950000001</c:v>
                </c:pt>
                <c:pt idx="14299">
                  <c:v>142.0267025</c:v>
                </c:pt>
                <c:pt idx="14300">
                  <c:v>142.03663549999999</c:v>
                </c:pt>
                <c:pt idx="14301">
                  <c:v>142.04656750000001</c:v>
                </c:pt>
                <c:pt idx="14302">
                  <c:v>142.0565005</c:v>
                </c:pt>
                <c:pt idx="14303">
                  <c:v>142.06643349999999</c:v>
                </c:pt>
                <c:pt idx="14304">
                  <c:v>142.07636550000001</c:v>
                </c:pt>
                <c:pt idx="14305">
                  <c:v>142.0862985</c:v>
                </c:pt>
                <c:pt idx="14306">
                  <c:v>142.09623149999999</c:v>
                </c:pt>
                <c:pt idx="14307">
                  <c:v>142.10616350000001</c:v>
                </c:pt>
                <c:pt idx="14308">
                  <c:v>142.1160965</c:v>
                </c:pt>
                <c:pt idx="14309">
                  <c:v>142.12602949999999</c:v>
                </c:pt>
                <c:pt idx="14310">
                  <c:v>142.13596150000001</c:v>
                </c:pt>
                <c:pt idx="14311">
                  <c:v>142.1458945</c:v>
                </c:pt>
                <c:pt idx="14312">
                  <c:v>142.15582749999999</c:v>
                </c:pt>
                <c:pt idx="14313">
                  <c:v>142.16575950000001</c:v>
                </c:pt>
                <c:pt idx="14314">
                  <c:v>142.1756925</c:v>
                </c:pt>
                <c:pt idx="14315">
                  <c:v>142.18562449999999</c:v>
                </c:pt>
                <c:pt idx="14316">
                  <c:v>142.19555750000001</c:v>
                </c:pt>
                <c:pt idx="14317">
                  <c:v>142.2054905</c:v>
                </c:pt>
                <c:pt idx="14318">
                  <c:v>142.21542249999999</c:v>
                </c:pt>
                <c:pt idx="14319">
                  <c:v>142.22535550000001</c:v>
                </c:pt>
                <c:pt idx="14320">
                  <c:v>142.2352885</c:v>
                </c:pt>
                <c:pt idx="14321">
                  <c:v>142.24522049999999</c:v>
                </c:pt>
                <c:pt idx="14322">
                  <c:v>142.25515350000001</c:v>
                </c:pt>
                <c:pt idx="14323">
                  <c:v>142.2650865</c:v>
                </c:pt>
                <c:pt idx="14324">
                  <c:v>142.27501849999999</c:v>
                </c:pt>
                <c:pt idx="14325">
                  <c:v>142.28495150000001</c:v>
                </c:pt>
                <c:pt idx="14326">
                  <c:v>142.29488449999999</c:v>
                </c:pt>
                <c:pt idx="14327">
                  <c:v>142.30481649999999</c:v>
                </c:pt>
                <c:pt idx="14328">
                  <c:v>142.3147495</c:v>
                </c:pt>
                <c:pt idx="14329">
                  <c:v>142.3246815</c:v>
                </c:pt>
                <c:pt idx="14330">
                  <c:v>142.33461449999999</c:v>
                </c:pt>
                <c:pt idx="14331">
                  <c:v>142.3445475</c:v>
                </c:pt>
                <c:pt idx="14332">
                  <c:v>142.3544795</c:v>
                </c:pt>
                <c:pt idx="14333">
                  <c:v>142.36441249999999</c:v>
                </c:pt>
                <c:pt idx="14334">
                  <c:v>142.3743455</c:v>
                </c:pt>
                <c:pt idx="14335">
                  <c:v>142.3842775</c:v>
                </c:pt>
                <c:pt idx="14336">
                  <c:v>142.39421050000001</c:v>
                </c:pt>
                <c:pt idx="14337">
                  <c:v>142.4041435</c:v>
                </c:pt>
                <c:pt idx="14338">
                  <c:v>142.4140755</c:v>
                </c:pt>
                <c:pt idx="14339">
                  <c:v>142.42400850000001</c:v>
                </c:pt>
                <c:pt idx="14340">
                  <c:v>142.4339415</c:v>
                </c:pt>
                <c:pt idx="14341">
                  <c:v>142.4438735</c:v>
                </c:pt>
                <c:pt idx="14342">
                  <c:v>142.45380650000001</c:v>
                </c:pt>
                <c:pt idx="14343">
                  <c:v>142.4637395</c:v>
                </c:pt>
                <c:pt idx="14344">
                  <c:v>142.47367149999999</c:v>
                </c:pt>
                <c:pt idx="14345">
                  <c:v>142.48360450000001</c:v>
                </c:pt>
                <c:pt idx="14346">
                  <c:v>142.4935365</c:v>
                </c:pt>
                <c:pt idx="14347">
                  <c:v>142.50346949999999</c:v>
                </c:pt>
                <c:pt idx="14348">
                  <c:v>142.51340250000001</c:v>
                </c:pt>
                <c:pt idx="14349">
                  <c:v>142.5233345</c:v>
                </c:pt>
                <c:pt idx="14350">
                  <c:v>142.53326749999999</c:v>
                </c:pt>
                <c:pt idx="14351">
                  <c:v>142.54320050000001</c:v>
                </c:pt>
                <c:pt idx="14352">
                  <c:v>142.5531325</c:v>
                </c:pt>
                <c:pt idx="14353">
                  <c:v>142.56306549999999</c:v>
                </c:pt>
                <c:pt idx="14354">
                  <c:v>142.57299850000001</c:v>
                </c:pt>
                <c:pt idx="14355">
                  <c:v>142.5829305</c:v>
                </c:pt>
                <c:pt idx="14356">
                  <c:v>142.59286349999999</c:v>
                </c:pt>
                <c:pt idx="14357">
                  <c:v>142.60279739999999</c:v>
                </c:pt>
                <c:pt idx="14358">
                  <c:v>142.61272940000001</c:v>
                </c:pt>
                <c:pt idx="14359">
                  <c:v>142.6226624</c:v>
                </c:pt>
                <c:pt idx="14360">
                  <c:v>142.63259540000001</c:v>
                </c:pt>
                <c:pt idx="14361">
                  <c:v>142.64252740000001</c:v>
                </c:pt>
                <c:pt idx="14362">
                  <c:v>142.6524604</c:v>
                </c:pt>
                <c:pt idx="14363">
                  <c:v>142.66239239999999</c:v>
                </c:pt>
                <c:pt idx="14364">
                  <c:v>142.67232540000001</c:v>
                </c:pt>
                <c:pt idx="14365">
                  <c:v>142.68225839999999</c:v>
                </c:pt>
                <c:pt idx="14366">
                  <c:v>142.69219039999999</c:v>
                </c:pt>
                <c:pt idx="14367">
                  <c:v>142.7021234</c:v>
                </c:pt>
                <c:pt idx="14368">
                  <c:v>142.71205639999999</c:v>
                </c:pt>
                <c:pt idx="14369">
                  <c:v>142.72198839999999</c:v>
                </c:pt>
                <c:pt idx="14370">
                  <c:v>142.7319214</c:v>
                </c:pt>
                <c:pt idx="14371">
                  <c:v>142.74185439999999</c:v>
                </c:pt>
                <c:pt idx="14372">
                  <c:v>142.75178639999999</c:v>
                </c:pt>
                <c:pt idx="14373">
                  <c:v>142.7617194</c:v>
                </c:pt>
                <c:pt idx="14374">
                  <c:v>142.77165239999999</c:v>
                </c:pt>
                <c:pt idx="14375">
                  <c:v>142.78158440000001</c:v>
                </c:pt>
                <c:pt idx="14376">
                  <c:v>142.7915174</c:v>
                </c:pt>
                <c:pt idx="14377">
                  <c:v>142.8014494</c:v>
                </c:pt>
                <c:pt idx="14378">
                  <c:v>142.81138240000001</c:v>
                </c:pt>
                <c:pt idx="14379">
                  <c:v>142.8213154</c:v>
                </c:pt>
                <c:pt idx="14380">
                  <c:v>142.8312474</c:v>
                </c:pt>
                <c:pt idx="14381">
                  <c:v>142.84118040000001</c:v>
                </c:pt>
                <c:pt idx="14382">
                  <c:v>142.8511134</c:v>
                </c:pt>
                <c:pt idx="14383">
                  <c:v>142.86104539999999</c:v>
                </c:pt>
                <c:pt idx="14384">
                  <c:v>142.87097840000001</c:v>
                </c:pt>
                <c:pt idx="14385">
                  <c:v>142.8809114</c:v>
                </c:pt>
                <c:pt idx="14386">
                  <c:v>142.89084339999999</c:v>
                </c:pt>
                <c:pt idx="14387">
                  <c:v>142.90077640000001</c:v>
                </c:pt>
                <c:pt idx="14388">
                  <c:v>142.9107094</c:v>
                </c:pt>
                <c:pt idx="14389">
                  <c:v>142.92064139999999</c:v>
                </c:pt>
                <c:pt idx="14390">
                  <c:v>142.93057440000001</c:v>
                </c:pt>
                <c:pt idx="14391">
                  <c:v>142.9405074</c:v>
                </c:pt>
                <c:pt idx="14392">
                  <c:v>142.95043939999999</c:v>
                </c:pt>
                <c:pt idx="14393">
                  <c:v>142.96037240000001</c:v>
                </c:pt>
                <c:pt idx="14394">
                  <c:v>142.9703044</c:v>
                </c:pt>
                <c:pt idx="14395">
                  <c:v>142.98023739999999</c:v>
                </c:pt>
                <c:pt idx="14396">
                  <c:v>142.99017040000001</c:v>
                </c:pt>
                <c:pt idx="14397">
                  <c:v>143.0001024</c:v>
                </c:pt>
                <c:pt idx="14398">
                  <c:v>143.01003539999999</c:v>
                </c:pt>
                <c:pt idx="14399">
                  <c:v>143.01996840000001</c:v>
                </c:pt>
                <c:pt idx="14400">
                  <c:v>143.0299004</c:v>
                </c:pt>
                <c:pt idx="14401">
                  <c:v>143.03983339999999</c:v>
                </c:pt>
                <c:pt idx="14402">
                  <c:v>143.04976640000001</c:v>
                </c:pt>
                <c:pt idx="14403">
                  <c:v>143.0596984</c:v>
                </c:pt>
                <c:pt idx="14404">
                  <c:v>143.06963139999999</c:v>
                </c:pt>
                <c:pt idx="14405">
                  <c:v>143.07956340000001</c:v>
                </c:pt>
                <c:pt idx="14406">
                  <c:v>143.0894964</c:v>
                </c:pt>
                <c:pt idx="14407">
                  <c:v>143.09942939999999</c:v>
                </c:pt>
                <c:pt idx="14408">
                  <c:v>143.10936140000001</c:v>
                </c:pt>
                <c:pt idx="14409">
                  <c:v>143.1192944</c:v>
                </c:pt>
                <c:pt idx="14410">
                  <c:v>143.12922739999999</c:v>
                </c:pt>
                <c:pt idx="14411">
                  <c:v>143.13915940000001</c:v>
                </c:pt>
                <c:pt idx="14412">
                  <c:v>143.1490924</c:v>
                </c:pt>
                <c:pt idx="14413">
                  <c:v>143.15902539999999</c:v>
                </c:pt>
                <c:pt idx="14414">
                  <c:v>143.16895740000001</c:v>
                </c:pt>
                <c:pt idx="14415">
                  <c:v>143.1788904</c:v>
                </c:pt>
                <c:pt idx="14416">
                  <c:v>143.18882339999999</c:v>
                </c:pt>
                <c:pt idx="14417">
                  <c:v>143.19875540000001</c:v>
                </c:pt>
                <c:pt idx="14418">
                  <c:v>143.2086884</c:v>
                </c:pt>
                <c:pt idx="14419">
                  <c:v>143.21862139999999</c:v>
                </c:pt>
                <c:pt idx="14420">
                  <c:v>143.22855340000001</c:v>
                </c:pt>
                <c:pt idx="14421">
                  <c:v>143.2384864</c:v>
                </c:pt>
                <c:pt idx="14422">
                  <c:v>143.24841839999999</c:v>
                </c:pt>
                <c:pt idx="14423">
                  <c:v>143.25835140000001</c:v>
                </c:pt>
                <c:pt idx="14424">
                  <c:v>143.2682844</c:v>
                </c:pt>
                <c:pt idx="14425">
                  <c:v>143.27821639999999</c:v>
                </c:pt>
                <c:pt idx="14426">
                  <c:v>143.28814940000001</c:v>
                </c:pt>
                <c:pt idx="14427">
                  <c:v>143.2980824</c:v>
                </c:pt>
                <c:pt idx="14428">
                  <c:v>143.30801439999999</c:v>
                </c:pt>
                <c:pt idx="14429">
                  <c:v>143.31794740000001</c:v>
                </c:pt>
                <c:pt idx="14430">
                  <c:v>143.3278804</c:v>
                </c:pt>
                <c:pt idx="14431">
                  <c:v>143.33781239999999</c:v>
                </c:pt>
                <c:pt idx="14432">
                  <c:v>143.34774540000001</c:v>
                </c:pt>
                <c:pt idx="14433">
                  <c:v>143.3576774</c:v>
                </c:pt>
                <c:pt idx="14434">
                  <c:v>143.36761039999999</c:v>
                </c:pt>
                <c:pt idx="14435">
                  <c:v>143.37754340000001</c:v>
                </c:pt>
                <c:pt idx="14436">
                  <c:v>143.3874754</c:v>
                </c:pt>
                <c:pt idx="14437">
                  <c:v>143.39740839999999</c:v>
                </c:pt>
                <c:pt idx="14438">
                  <c:v>143.40734140000001</c:v>
                </c:pt>
                <c:pt idx="14439">
                  <c:v>143.4172734</c:v>
                </c:pt>
                <c:pt idx="14440">
                  <c:v>143.42720639999999</c:v>
                </c:pt>
                <c:pt idx="14441">
                  <c:v>143.43713940000001</c:v>
                </c:pt>
                <c:pt idx="14442">
                  <c:v>143.4470714</c:v>
                </c:pt>
                <c:pt idx="14443">
                  <c:v>143.45700439999999</c:v>
                </c:pt>
                <c:pt idx="14444">
                  <c:v>143.46693640000001</c:v>
                </c:pt>
                <c:pt idx="14445">
                  <c:v>143.4768694</c:v>
                </c:pt>
                <c:pt idx="14446">
                  <c:v>143.48680239999999</c:v>
                </c:pt>
                <c:pt idx="14447">
                  <c:v>143.49673440000001</c:v>
                </c:pt>
                <c:pt idx="14448">
                  <c:v>143.5066674</c:v>
                </c:pt>
                <c:pt idx="14449">
                  <c:v>143.51660039999999</c:v>
                </c:pt>
                <c:pt idx="14450">
                  <c:v>143.52653240000001</c:v>
                </c:pt>
                <c:pt idx="14451">
                  <c:v>143.5364654</c:v>
                </c:pt>
                <c:pt idx="14452">
                  <c:v>143.54639839999999</c:v>
                </c:pt>
                <c:pt idx="14453">
                  <c:v>143.55633040000001</c:v>
                </c:pt>
                <c:pt idx="14454">
                  <c:v>143.5662634</c:v>
                </c:pt>
                <c:pt idx="14455">
                  <c:v>143.57619539999999</c:v>
                </c:pt>
                <c:pt idx="14456">
                  <c:v>143.58612840000001</c:v>
                </c:pt>
                <c:pt idx="14457">
                  <c:v>143.5960614</c:v>
                </c:pt>
                <c:pt idx="14458">
                  <c:v>143.6059928</c:v>
                </c:pt>
                <c:pt idx="14459">
                  <c:v>143.61592580000001</c:v>
                </c:pt>
                <c:pt idx="14460">
                  <c:v>143.6258588</c:v>
                </c:pt>
                <c:pt idx="14461">
                  <c:v>143.6357908</c:v>
                </c:pt>
                <c:pt idx="14462">
                  <c:v>143.64572380000001</c:v>
                </c:pt>
                <c:pt idx="14463">
                  <c:v>143.6556568</c:v>
                </c:pt>
                <c:pt idx="14464">
                  <c:v>143.66558879999999</c:v>
                </c:pt>
                <c:pt idx="14465">
                  <c:v>143.67552180000001</c:v>
                </c:pt>
                <c:pt idx="14466">
                  <c:v>143.6854538</c:v>
                </c:pt>
                <c:pt idx="14467">
                  <c:v>143.69538679999999</c:v>
                </c:pt>
                <c:pt idx="14468">
                  <c:v>143.70531980000001</c:v>
                </c:pt>
                <c:pt idx="14469">
                  <c:v>143.7152518</c:v>
                </c:pt>
                <c:pt idx="14470">
                  <c:v>143.72518479999999</c:v>
                </c:pt>
                <c:pt idx="14471">
                  <c:v>143.73511780000001</c:v>
                </c:pt>
                <c:pt idx="14472">
                  <c:v>143.7450498</c:v>
                </c:pt>
                <c:pt idx="14473">
                  <c:v>143.75498279999999</c:v>
                </c:pt>
                <c:pt idx="14474">
                  <c:v>143.76491580000001</c:v>
                </c:pt>
                <c:pt idx="14475">
                  <c:v>143.7748478</c:v>
                </c:pt>
                <c:pt idx="14476">
                  <c:v>143.78478079999999</c:v>
                </c:pt>
                <c:pt idx="14477">
                  <c:v>143.79471280000001</c:v>
                </c:pt>
                <c:pt idx="14478">
                  <c:v>143.8046458</c:v>
                </c:pt>
                <c:pt idx="14479">
                  <c:v>143.81457879999999</c:v>
                </c:pt>
                <c:pt idx="14480">
                  <c:v>143.82451080000001</c:v>
                </c:pt>
                <c:pt idx="14481">
                  <c:v>143.8344438</c:v>
                </c:pt>
                <c:pt idx="14482">
                  <c:v>143.8443767</c:v>
                </c:pt>
                <c:pt idx="14483">
                  <c:v>143.85430880000001</c:v>
                </c:pt>
                <c:pt idx="14484">
                  <c:v>143.8642418</c:v>
                </c:pt>
                <c:pt idx="14485">
                  <c:v>143.87417479999999</c:v>
                </c:pt>
                <c:pt idx="14486">
                  <c:v>143.88410680000001</c:v>
                </c:pt>
                <c:pt idx="14487">
                  <c:v>143.8940398</c:v>
                </c:pt>
                <c:pt idx="14488">
                  <c:v>143.90397179999999</c:v>
                </c:pt>
                <c:pt idx="14489">
                  <c:v>143.91390480000001</c:v>
                </c:pt>
                <c:pt idx="14490">
                  <c:v>143.9238378</c:v>
                </c:pt>
                <c:pt idx="14491">
                  <c:v>143.93376979999999</c:v>
                </c:pt>
                <c:pt idx="14492">
                  <c:v>143.94370280000001</c:v>
                </c:pt>
                <c:pt idx="14493">
                  <c:v>143.9536358</c:v>
                </c:pt>
                <c:pt idx="14494">
                  <c:v>143.96356779999999</c:v>
                </c:pt>
                <c:pt idx="14495">
                  <c:v>143.97350080000001</c:v>
                </c:pt>
                <c:pt idx="14496">
                  <c:v>143.9834338</c:v>
                </c:pt>
                <c:pt idx="14497">
                  <c:v>143.99336579999999</c:v>
                </c:pt>
                <c:pt idx="14498">
                  <c:v>144.00329880000001</c:v>
                </c:pt>
                <c:pt idx="14499">
                  <c:v>144.0132308</c:v>
                </c:pt>
                <c:pt idx="14500">
                  <c:v>144.02316379999999</c:v>
                </c:pt>
                <c:pt idx="14501">
                  <c:v>144.03309680000001</c:v>
                </c:pt>
                <c:pt idx="14502">
                  <c:v>144.0430288</c:v>
                </c:pt>
                <c:pt idx="14503">
                  <c:v>144.05296179999999</c:v>
                </c:pt>
                <c:pt idx="14504">
                  <c:v>144.06289480000001</c:v>
                </c:pt>
                <c:pt idx="14505">
                  <c:v>144.0728268</c:v>
                </c:pt>
                <c:pt idx="14506">
                  <c:v>144.08275979999999</c:v>
                </c:pt>
                <c:pt idx="14507">
                  <c:v>144.09269180000001</c:v>
                </c:pt>
                <c:pt idx="14508">
                  <c:v>144.1026248</c:v>
                </c:pt>
                <c:pt idx="14509">
                  <c:v>144.11255779999999</c:v>
                </c:pt>
                <c:pt idx="14510">
                  <c:v>144.12248980000001</c:v>
                </c:pt>
                <c:pt idx="14511">
                  <c:v>144.1324228</c:v>
                </c:pt>
                <c:pt idx="14512">
                  <c:v>144.14235579999999</c:v>
                </c:pt>
                <c:pt idx="14513">
                  <c:v>144.15228780000001</c:v>
                </c:pt>
                <c:pt idx="14514">
                  <c:v>144.1622208</c:v>
                </c:pt>
                <c:pt idx="14515">
                  <c:v>144.17215379999999</c:v>
                </c:pt>
                <c:pt idx="14516">
                  <c:v>144.18208580000001</c:v>
                </c:pt>
                <c:pt idx="14517">
                  <c:v>144.1920188</c:v>
                </c:pt>
                <c:pt idx="14518">
                  <c:v>144.20195079999999</c:v>
                </c:pt>
                <c:pt idx="14519">
                  <c:v>144.21188380000001</c:v>
                </c:pt>
                <c:pt idx="14520">
                  <c:v>144.2218168</c:v>
                </c:pt>
                <c:pt idx="14521">
                  <c:v>144.23174879999999</c:v>
                </c:pt>
                <c:pt idx="14522">
                  <c:v>144.24168180000001</c:v>
                </c:pt>
                <c:pt idx="14523">
                  <c:v>144.2516148</c:v>
                </c:pt>
                <c:pt idx="14524">
                  <c:v>144.26154679999999</c:v>
                </c:pt>
                <c:pt idx="14525">
                  <c:v>144.27147980000001</c:v>
                </c:pt>
                <c:pt idx="14526">
                  <c:v>144.2814128</c:v>
                </c:pt>
                <c:pt idx="14527">
                  <c:v>144.29134479999999</c:v>
                </c:pt>
                <c:pt idx="14528">
                  <c:v>144.30127780000001</c:v>
                </c:pt>
                <c:pt idx="14529">
                  <c:v>144.3112108</c:v>
                </c:pt>
                <c:pt idx="14530">
                  <c:v>144.32114279999999</c:v>
                </c:pt>
                <c:pt idx="14531">
                  <c:v>144.33107580000001</c:v>
                </c:pt>
                <c:pt idx="14532">
                  <c:v>144.3410078</c:v>
                </c:pt>
                <c:pt idx="14533">
                  <c:v>144.35094079999999</c:v>
                </c:pt>
                <c:pt idx="14534">
                  <c:v>144.36087380000001</c:v>
                </c:pt>
                <c:pt idx="14535">
                  <c:v>144.3708058</c:v>
                </c:pt>
                <c:pt idx="14536">
                  <c:v>144.38073879999999</c:v>
                </c:pt>
                <c:pt idx="14537">
                  <c:v>144.39067180000001</c:v>
                </c:pt>
                <c:pt idx="14538">
                  <c:v>144.4006038</c:v>
                </c:pt>
                <c:pt idx="14539">
                  <c:v>144.41053679999999</c:v>
                </c:pt>
                <c:pt idx="14540">
                  <c:v>144.42046980000001</c:v>
                </c:pt>
                <c:pt idx="14541">
                  <c:v>144.4304018</c:v>
                </c:pt>
                <c:pt idx="14542">
                  <c:v>144.44033479999999</c:v>
                </c:pt>
                <c:pt idx="14543">
                  <c:v>144.45026680000001</c:v>
                </c:pt>
                <c:pt idx="14544">
                  <c:v>144.4601997</c:v>
                </c:pt>
                <c:pt idx="14545">
                  <c:v>144.47013279999999</c:v>
                </c:pt>
                <c:pt idx="14546">
                  <c:v>144.48006480000001</c:v>
                </c:pt>
                <c:pt idx="14547">
                  <c:v>144.4899978</c:v>
                </c:pt>
                <c:pt idx="14548">
                  <c:v>144.49993079999999</c:v>
                </c:pt>
                <c:pt idx="14549">
                  <c:v>144.50986280000001</c:v>
                </c:pt>
                <c:pt idx="14550">
                  <c:v>144.5197958</c:v>
                </c:pt>
                <c:pt idx="14551">
                  <c:v>144.52972869999999</c:v>
                </c:pt>
                <c:pt idx="14552">
                  <c:v>144.53966080000001</c:v>
                </c:pt>
                <c:pt idx="14553">
                  <c:v>144.5495938</c:v>
                </c:pt>
                <c:pt idx="14554">
                  <c:v>144.55952679999999</c:v>
                </c:pt>
                <c:pt idx="14555">
                  <c:v>144.56945880000001</c:v>
                </c:pt>
                <c:pt idx="14556">
                  <c:v>144.5793918</c:v>
                </c:pt>
                <c:pt idx="14557">
                  <c:v>144.58932379999999</c:v>
                </c:pt>
                <c:pt idx="14558">
                  <c:v>144.5992565</c:v>
                </c:pt>
                <c:pt idx="14559">
                  <c:v>144.60918950000001</c:v>
                </c:pt>
                <c:pt idx="14560">
                  <c:v>144.61912150000001</c:v>
                </c:pt>
                <c:pt idx="14561">
                  <c:v>144.6290545</c:v>
                </c:pt>
                <c:pt idx="14562">
                  <c:v>144.63898750000001</c:v>
                </c:pt>
                <c:pt idx="14563">
                  <c:v>144.64891950000001</c:v>
                </c:pt>
                <c:pt idx="14564">
                  <c:v>144.65885249999999</c:v>
                </c:pt>
                <c:pt idx="14565">
                  <c:v>144.66878550000001</c:v>
                </c:pt>
                <c:pt idx="14566">
                  <c:v>144.6787175</c:v>
                </c:pt>
                <c:pt idx="14567">
                  <c:v>144.68865049999999</c:v>
                </c:pt>
                <c:pt idx="14568">
                  <c:v>144.69858350000001</c:v>
                </c:pt>
                <c:pt idx="14569">
                  <c:v>144.7085155</c:v>
                </c:pt>
                <c:pt idx="14570">
                  <c:v>144.71844849999999</c:v>
                </c:pt>
                <c:pt idx="14571">
                  <c:v>144.72838049999999</c:v>
                </c:pt>
                <c:pt idx="14572">
                  <c:v>144.7383135</c:v>
                </c:pt>
                <c:pt idx="14573">
                  <c:v>144.74824649999999</c:v>
                </c:pt>
                <c:pt idx="14574">
                  <c:v>144.75817850000001</c:v>
                </c:pt>
                <c:pt idx="14575">
                  <c:v>144.7681115</c:v>
                </c:pt>
                <c:pt idx="14576">
                  <c:v>144.77804449999999</c:v>
                </c:pt>
                <c:pt idx="14577">
                  <c:v>144.78797650000001</c:v>
                </c:pt>
                <c:pt idx="14578">
                  <c:v>144.7979095</c:v>
                </c:pt>
                <c:pt idx="14579">
                  <c:v>144.80784249999999</c:v>
                </c:pt>
                <c:pt idx="14580">
                  <c:v>144.81777450000001</c:v>
                </c:pt>
                <c:pt idx="14581">
                  <c:v>144.8277075</c:v>
                </c:pt>
                <c:pt idx="14582">
                  <c:v>144.83764049999999</c:v>
                </c:pt>
                <c:pt idx="14583">
                  <c:v>144.84757250000001</c:v>
                </c:pt>
                <c:pt idx="14584">
                  <c:v>144.8575055</c:v>
                </c:pt>
                <c:pt idx="14585">
                  <c:v>144.86743749999999</c:v>
                </c:pt>
                <c:pt idx="14586">
                  <c:v>144.87737050000001</c:v>
                </c:pt>
                <c:pt idx="14587">
                  <c:v>144.8873035</c:v>
                </c:pt>
                <c:pt idx="14588">
                  <c:v>144.89723549999999</c:v>
                </c:pt>
                <c:pt idx="14589">
                  <c:v>144.90716850000001</c:v>
                </c:pt>
                <c:pt idx="14590">
                  <c:v>144.9171015</c:v>
                </c:pt>
                <c:pt idx="14591">
                  <c:v>144.92703349999999</c:v>
                </c:pt>
                <c:pt idx="14592">
                  <c:v>144.93696650000001</c:v>
                </c:pt>
                <c:pt idx="14593">
                  <c:v>144.9468995</c:v>
                </c:pt>
                <c:pt idx="14594">
                  <c:v>144.95683149999999</c:v>
                </c:pt>
                <c:pt idx="14595">
                  <c:v>144.96676450000001</c:v>
                </c:pt>
                <c:pt idx="14596">
                  <c:v>144.9766965</c:v>
                </c:pt>
                <c:pt idx="14597">
                  <c:v>144.98662949999999</c:v>
                </c:pt>
                <c:pt idx="14598">
                  <c:v>144.99656250000001</c:v>
                </c:pt>
                <c:pt idx="14599">
                  <c:v>145.0064945</c:v>
                </c:pt>
                <c:pt idx="14600">
                  <c:v>145.01642749999999</c:v>
                </c:pt>
                <c:pt idx="14601">
                  <c:v>145.02636050000001</c:v>
                </c:pt>
                <c:pt idx="14602">
                  <c:v>145.0362925</c:v>
                </c:pt>
                <c:pt idx="14603">
                  <c:v>145.04622549999999</c:v>
                </c:pt>
                <c:pt idx="14604">
                  <c:v>145.05615850000001</c:v>
                </c:pt>
                <c:pt idx="14605">
                  <c:v>145.0660905</c:v>
                </c:pt>
                <c:pt idx="14606">
                  <c:v>145.07602349999999</c:v>
                </c:pt>
                <c:pt idx="14607">
                  <c:v>145.08595650000001</c:v>
                </c:pt>
                <c:pt idx="14608">
                  <c:v>145.0958885</c:v>
                </c:pt>
                <c:pt idx="14609">
                  <c:v>145.10582149999999</c:v>
                </c:pt>
                <c:pt idx="14610">
                  <c:v>145.11575450000001</c:v>
                </c:pt>
                <c:pt idx="14611">
                  <c:v>145.1256865</c:v>
                </c:pt>
                <c:pt idx="14612">
                  <c:v>145.13561949999999</c:v>
                </c:pt>
                <c:pt idx="14613">
                  <c:v>145.14555150000001</c:v>
                </c:pt>
                <c:pt idx="14614">
                  <c:v>145.1554845</c:v>
                </c:pt>
                <c:pt idx="14615">
                  <c:v>145.16541749999999</c:v>
                </c:pt>
                <c:pt idx="14616">
                  <c:v>145.17534950000001</c:v>
                </c:pt>
                <c:pt idx="14617">
                  <c:v>145.1852825</c:v>
                </c:pt>
                <c:pt idx="14618">
                  <c:v>145.19521549999999</c:v>
                </c:pt>
                <c:pt idx="14619">
                  <c:v>145.20514750000001</c:v>
                </c:pt>
                <c:pt idx="14620">
                  <c:v>145.2150805</c:v>
                </c:pt>
                <c:pt idx="14621">
                  <c:v>145.22501349999999</c:v>
                </c:pt>
                <c:pt idx="14622">
                  <c:v>145.23494550000001</c:v>
                </c:pt>
                <c:pt idx="14623">
                  <c:v>145.2448785</c:v>
                </c:pt>
                <c:pt idx="14624">
                  <c:v>145.25481049999999</c:v>
                </c:pt>
                <c:pt idx="14625">
                  <c:v>145.26474350000001</c:v>
                </c:pt>
                <c:pt idx="14626">
                  <c:v>145.2746765</c:v>
                </c:pt>
                <c:pt idx="14627">
                  <c:v>145.28460849999999</c:v>
                </c:pt>
                <c:pt idx="14628">
                  <c:v>145.29454150000001</c:v>
                </c:pt>
                <c:pt idx="14629">
                  <c:v>145.3044745</c:v>
                </c:pt>
                <c:pt idx="14630">
                  <c:v>145.31440649999999</c:v>
                </c:pt>
                <c:pt idx="14631">
                  <c:v>145.32433950000001</c:v>
                </c:pt>
                <c:pt idx="14632">
                  <c:v>145.3342725</c:v>
                </c:pt>
                <c:pt idx="14633">
                  <c:v>145.34420449999999</c:v>
                </c:pt>
                <c:pt idx="14634">
                  <c:v>145.35413750000001</c:v>
                </c:pt>
                <c:pt idx="14635">
                  <c:v>145.3640705</c:v>
                </c:pt>
                <c:pt idx="14636">
                  <c:v>145.37400249999999</c:v>
                </c:pt>
                <c:pt idx="14637">
                  <c:v>145.38393550000001</c:v>
                </c:pt>
                <c:pt idx="14638">
                  <c:v>145.3938675</c:v>
                </c:pt>
                <c:pt idx="14639">
                  <c:v>145.40380049999999</c:v>
                </c:pt>
                <c:pt idx="14640">
                  <c:v>145.41373350000001</c:v>
                </c:pt>
                <c:pt idx="14641">
                  <c:v>145.4236655</c:v>
                </c:pt>
                <c:pt idx="14642">
                  <c:v>145.43359849999999</c:v>
                </c:pt>
                <c:pt idx="14643">
                  <c:v>145.44353150000001</c:v>
                </c:pt>
                <c:pt idx="14644">
                  <c:v>145.4534635</c:v>
                </c:pt>
                <c:pt idx="14645">
                  <c:v>145.46339649999999</c:v>
                </c:pt>
                <c:pt idx="14646">
                  <c:v>145.47332950000001</c:v>
                </c:pt>
                <c:pt idx="14647">
                  <c:v>145.4832615</c:v>
                </c:pt>
                <c:pt idx="14648">
                  <c:v>145.49319449999999</c:v>
                </c:pt>
                <c:pt idx="14649">
                  <c:v>145.50312650000001</c:v>
                </c:pt>
                <c:pt idx="14650">
                  <c:v>145.5130595</c:v>
                </c:pt>
                <c:pt idx="14651">
                  <c:v>145.52299249999999</c:v>
                </c:pt>
                <c:pt idx="14652">
                  <c:v>145.53292450000001</c:v>
                </c:pt>
                <c:pt idx="14653">
                  <c:v>145.5428575</c:v>
                </c:pt>
                <c:pt idx="14654">
                  <c:v>145.55279049999999</c:v>
                </c:pt>
                <c:pt idx="14655">
                  <c:v>145.56272250000001</c:v>
                </c:pt>
                <c:pt idx="14656">
                  <c:v>145.5726555</c:v>
                </c:pt>
                <c:pt idx="14657">
                  <c:v>145.58258850000001</c:v>
                </c:pt>
                <c:pt idx="14658">
                  <c:v>145.59252050000001</c:v>
                </c:pt>
                <c:pt idx="14659">
                  <c:v>145.60245409999999</c:v>
                </c:pt>
                <c:pt idx="14660">
                  <c:v>145.61238610000001</c:v>
                </c:pt>
                <c:pt idx="14661">
                  <c:v>145.6223191</c:v>
                </c:pt>
                <c:pt idx="14662">
                  <c:v>145.63225209999999</c:v>
                </c:pt>
                <c:pt idx="14663">
                  <c:v>145.64218410000001</c:v>
                </c:pt>
                <c:pt idx="14664">
                  <c:v>145.6521171</c:v>
                </c:pt>
                <c:pt idx="14665">
                  <c:v>145.66205009999999</c:v>
                </c:pt>
                <c:pt idx="14666">
                  <c:v>145.67198210000001</c:v>
                </c:pt>
                <c:pt idx="14667">
                  <c:v>145.6819151</c:v>
                </c:pt>
                <c:pt idx="14668">
                  <c:v>145.69184809999999</c:v>
                </c:pt>
                <c:pt idx="14669">
                  <c:v>145.70178010000001</c:v>
                </c:pt>
                <c:pt idx="14670">
                  <c:v>145.7117131</c:v>
                </c:pt>
                <c:pt idx="14671">
                  <c:v>145.72164509999999</c:v>
                </c:pt>
                <c:pt idx="14672">
                  <c:v>145.73157810000001</c:v>
                </c:pt>
                <c:pt idx="14673">
                  <c:v>145.7415111</c:v>
                </c:pt>
                <c:pt idx="14674">
                  <c:v>145.75144309999999</c:v>
                </c:pt>
                <c:pt idx="14675">
                  <c:v>145.76137610000001</c:v>
                </c:pt>
                <c:pt idx="14676">
                  <c:v>145.7713091</c:v>
                </c:pt>
                <c:pt idx="14677">
                  <c:v>145.78124109999999</c:v>
                </c:pt>
                <c:pt idx="14678">
                  <c:v>145.79117410000001</c:v>
                </c:pt>
                <c:pt idx="14679">
                  <c:v>145.8011071</c:v>
                </c:pt>
                <c:pt idx="14680">
                  <c:v>145.81103909999999</c:v>
                </c:pt>
                <c:pt idx="14681">
                  <c:v>145.82097210000001</c:v>
                </c:pt>
                <c:pt idx="14682">
                  <c:v>145.8309041</c:v>
                </c:pt>
                <c:pt idx="14683">
                  <c:v>145.84083709999999</c:v>
                </c:pt>
                <c:pt idx="14684">
                  <c:v>145.85077010000001</c:v>
                </c:pt>
                <c:pt idx="14685">
                  <c:v>145.8607021</c:v>
                </c:pt>
                <c:pt idx="14686">
                  <c:v>145.87063509999999</c:v>
                </c:pt>
                <c:pt idx="14687">
                  <c:v>145.8805681</c:v>
                </c:pt>
                <c:pt idx="14688">
                  <c:v>145.8905001</c:v>
                </c:pt>
                <c:pt idx="14689">
                  <c:v>145.90043309999999</c:v>
                </c:pt>
                <c:pt idx="14690">
                  <c:v>145.9103661</c:v>
                </c:pt>
                <c:pt idx="14691">
                  <c:v>145.9202981</c:v>
                </c:pt>
                <c:pt idx="14692">
                  <c:v>145.93023109999999</c:v>
                </c:pt>
                <c:pt idx="14693">
                  <c:v>145.94016310000001</c:v>
                </c:pt>
                <c:pt idx="14694">
                  <c:v>145.9500961</c:v>
                </c:pt>
                <c:pt idx="14695">
                  <c:v>145.96002910000001</c:v>
                </c:pt>
                <c:pt idx="14696">
                  <c:v>145.96996110000001</c:v>
                </c:pt>
                <c:pt idx="14697">
                  <c:v>145.9798941</c:v>
                </c:pt>
                <c:pt idx="14698">
                  <c:v>145.98982710000001</c:v>
                </c:pt>
                <c:pt idx="14699">
                  <c:v>145.99975910000001</c:v>
                </c:pt>
                <c:pt idx="14700">
                  <c:v>146.0096921</c:v>
                </c:pt>
                <c:pt idx="14701">
                  <c:v>146.01962510000001</c:v>
                </c:pt>
                <c:pt idx="14702">
                  <c:v>146.02955710000001</c:v>
                </c:pt>
                <c:pt idx="14703">
                  <c:v>146.03949009999999</c:v>
                </c:pt>
                <c:pt idx="14704">
                  <c:v>146.04942209999999</c:v>
                </c:pt>
                <c:pt idx="14705">
                  <c:v>146.0593551</c:v>
                </c:pt>
                <c:pt idx="14706">
                  <c:v>146.06928809999999</c:v>
                </c:pt>
                <c:pt idx="14707">
                  <c:v>146.07922009999999</c:v>
                </c:pt>
                <c:pt idx="14708">
                  <c:v>146.0891531</c:v>
                </c:pt>
                <c:pt idx="14709">
                  <c:v>146.09908609999999</c:v>
                </c:pt>
                <c:pt idx="14710">
                  <c:v>146.10901809999999</c:v>
                </c:pt>
                <c:pt idx="14711">
                  <c:v>146.1189511</c:v>
                </c:pt>
                <c:pt idx="14712">
                  <c:v>146.1288831</c:v>
                </c:pt>
                <c:pt idx="14713">
                  <c:v>146.13881610000001</c:v>
                </c:pt>
                <c:pt idx="14714">
                  <c:v>146.1487491</c:v>
                </c:pt>
                <c:pt idx="14715">
                  <c:v>146.1586811</c:v>
                </c:pt>
                <c:pt idx="14716">
                  <c:v>146.16861410000001</c:v>
                </c:pt>
                <c:pt idx="14717">
                  <c:v>146.1785471</c:v>
                </c:pt>
                <c:pt idx="14718">
                  <c:v>146.1884791</c:v>
                </c:pt>
                <c:pt idx="14719">
                  <c:v>146.19841210000001</c:v>
                </c:pt>
                <c:pt idx="14720">
                  <c:v>146.2083451</c:v>
                </c:pt>
                <c:pt idx="14721">
                  <c:v>146.21827709999999</c:v>
                </c:pt>
                <c:pt idx="14722">
                  <c:v>146.22821010000001</c:v>
                </c:pt>
                <c:pt idx="14723">
                  <c:v>146.2381421</c:v>
                </c:pt>
                <c:pt idx="14724">
                  <c:v>146.24807509999999</c:v>
                </c:pt>
                <c:pt idx="14725">
                  <c:v>146.25800810000001</c:v>
                </c:pt>
                <c:pt idx="14726">
                  <c:v>146.2679401</c:v>
                </c:pt>
                <c:pt idx="14727">
                  <c:v>146.27787309999999</c:v>
                </c:pt>
                <c:pt idx="14728">
                  <c:v>146.28780610000001</c:v>
                </c:pt>
                <c:pt idx="14729">
                  <c:v>146.2977381</c:v>
                </c:pt>
                <c:pt idx="14730">
                  <c:v>146.30767109999999</c:v>
                </c:pt>
                <c:pt idx="14731">
                  <c:v>146.31760410000001</c:v>
                </c:pt>
                <c:pt idx="14732">
                  <c:v>146.3275361</c:v>
                </c:pt>
                <c:pt idx="14733">
                  <c:v>146.33746909999999</c:v>
                </c:pt>
                <c:pt idx="14734">
                  <c:v>146.34740110000001</c:v>
                </c:pt>
                <c:pt idx="14735">
                  <c:v>146.3573341</c:v>
                </c:pt>
                <c:pt idx="14736">
                  <c:v>146.36726709999999</c:v>
                </c:pt>
                <c:pt idx="14737">
                  <c:v>146.37719910000001</c:v>
                </c:pt>
                <c:pt idx="14738">
                  <c:v>146.3871321</c:v>
                </c:pt>
                <c:pt idx="14739">
                  <c:v>146.39706509999999</c:v>
                </c:pt>
                <c:pt idx="14740">
                  <c:v>146.40699710000001</c:v>
                </c:pt>
                <c:pt idx="14741">
                  <c:v>146.4169301</c:v>
                </c:pt>
                <c:pt idx="14742">
                  <c:v>146.42686209999999</c:v>
                </c:pt>
                <c:pt idx="14743">
                  <c:v>146.43679510000001</c:v>
                </c:pt>
                <c:pt idx="14744">
                  <c:v>146.4467281</c:v>
                </c:pt>
                <c:pt idx="14745">
                  <c:v>146.45666009999999</c:v>
                </c:pt>
                <c:pt idx="14746">
                  <c:v>146.46659310000001</c:v>
                </c:pt>
                <c:pt idx="14747">
                  <c:v>146.4765261</c:v>
                </c:pt>
                <c:pt idx="14748">
                  <c:v>146.48645809999999</c:v>
                </c:pt>
                <c:pt idx="14749">
                  <c:v>146.49639110000001</c:v>
                </c:pt>
                <c:pt idx="14750">
                  <c:v>146.5063241</c:v>
                </c:pt>
                <c:pt idx="14751">
                  <c:v>146.51625609999999</c:v>
                </c:pt>
                <c:pt idx="14752">
                  <c:v>146.52618910000001</c:v>
                </c:pt>
                <c:pt idx="14753">
                  <c:v>146.5361211</c:v>
                </c:pt>
                <c:pt idx="14754">
                  <c:v>146.54605409999999</c:v>
                </c:pt>
                <c:pt idx="14755">
                  <c:v>146.55598710000001</c:v>
                </c:pt>
                <c:pt idx="14756">
                  <c:v>146.5659191</c:v>
                </c:pt>
                <c:pt idx="14757">
                  <c:v>146.57585209999999</c:v>
                </c:pt>
                <c:pt idx="14758">
                  <c:v>146.58578510000001</c:v>
                </c:pt>
                <c:pt idx="14759">
                  <c:v>146.5957171</c:v>
                </c:pt>
                <c:pt idx="14760">
                  <c:v>146.6056504</c:v>
                </c:pt>
                <c:pt idx="14761">
                  <c:v>146.61558239999999</c:v>
                </c:pt>
                <c:pt idx="14762">
                  <c:v>146.62551540000001</c:v>
                </c:pt>
                <c:pt idx="14763">
                  <c:v>146.6354484</c:v>
                </c:pt>
                <c:pt idx="14764">
                  <c:v>146.64538039999999</c:v>
                </c:pt>
                <c:pt idx="14765">
                  <c:v>146.65531340000001</c:v>
                </c:pt>
                <c:pt idx="14766">
                  <c:v>146.6652464</c:v>
                </c:pt>
                <c:pt idx="14767">
                  <c:v>146.67517839999999</c:v>
                </c:pt>
                <c:pt idx="14768">
                  <c:v>146.68511140000001</c:v>
                </c:pt>
                <c:pt idx="14769">
                  <c:v>146.6950444</c:v>
                </c:pt>
                <c:pt idx="14770">
                  <c:v>146.70497639999999</c:v>
                </c:pt>
                <c:pt idx="14771">
                  <c:v>146.71490940000001</c:v>
                </c:pt>
                <c:pt idx="14772">
                  <c:v>146.7248414</c:v>
                </c:pt>
                <c:pt idx="14773">
                  <c:v>146.73477439999999</c:v>
                </c:pt>
                <c:pt idx="14774">
                  <c:v>146.74470740000001</c:v>
                </c:pt>
                <c:pt idx="14775">
                  <c:v>146.7546394</c:v>
                </c:pt>
                <c:pt idx="14776">
                  <c:v>146.76457239999999</c:v>
                </c:pt>
                <c:pt idx="14777">
                  <c:v>146.77450540000001</c:v>
                </c:pt>
                <c:pt idx="14778">
                  <c:v>146.7844374</c:v>
                </c:pt>
                <c:pt idx="14779">
                  <c:v>146.79437039999999</c:v>
                </c:pt>
                <c:pt idx="14780">
                  <c:v>146.80430340000001</c:v>
                </c:pt>
                <c:pt idx="14781">
                  <c:v>146.8142354</c:v>
                </c:pt>
                <c:pt idx="14782">
                  <c:v>146.82416839999999</c:v>
                </c:pt>
                <c:pt idx="14783">
                  <c:v>146.83410040000001</c:v>
                </c:pt>
                <c:pt idx="14784">
                  <c:v>146.8440334</c:v>
                </c:pt>
                <c:pt idx="14785">
                  <c:v>146.85396639999999</c:v>
                </c:pt>
                <c:pt idx="14786">
                  <c:v>146.86389840000001</c:v>
                </c:pt>
                <c:pt idx="14787">
                  <c:v>146.8738314</c:v>
                </c:pt>
                <c:pt idx="14788">
                  <c:v>146.88376439999999</c:v>
                </c:pt>
                <c:pt idx="14789">
                  <c:v>146.89369640000001</c:v>
                </c:pt>
                <c:pt idx="14790">
                  <c:v>146.9036294</c:v>
                </c:pt>
                <c:pt idx="14791">
                  <c:v>146.91356239999999</c:v>
                </c:pt>
                <c:pt idx="14792">
                  <c:v>146.92349440000001</c:v>
                </c:pt>
                <c:pt idx="14793">
                  <c:v>146.9334274</c:v>
                </c:pt>
                <c:pt idx="14794">
                  <c:v>146.94335939999999</c:v>
                </c:pt>
                <c:pt idx="14795">
                  <c:v>146.95329240000001</c:v>
                </c:pt>
                <c:pt idx="14796">
                  <c:v>146.9632254</c:v>
                </c:pt>
                <c:pt idx="14797">
                  <c:v>146.97315739999999</c:v>
                </c:pt>
                <c:pt idx="14798">
                  <c:v>146.98309040000001</c:v>
                </c:pt>
                <c:pt idx="14799">
                  <c:v>146.9930234</c:v>
                </c:pt>
                <c:pt idx="14800">
                  <c:v>147.00295539999999</c:v>
                </c:pt>
                <c:pt idx="14801">
                  <c:v>147.01288840000001</c:v>
                </c:pt>
                <c:pt idx="14802">
                  <c:v>147.0228214</c:v>
                </c:pt>
                <c:pt idx="14803">
                  <c:v>147.03275339999999</c:v>
                </c:pt>
                <c:pt idx="14804">
                  <c:v>147.04268640000001</c:v>
                </c:pt>
                <c:pt idx="14805">
                  <c:v>147.0526184</c:v>
                </c:pt>
                <c:pt idx="14806">
                  <c:v>147.06255139999999</c:v>
                </c:pt>
                <c:pt idx="14807">
                  <c:v>147.07248440000001</c:v>
                </c:pt>
                <c:pt idx="14808">
                  <c:v>147.0824164</c:v>
                </c:pt>
                <c:pt idx="14809">
                  <c:v>147.09234939999999</c:v>
                </c:pt>
                <c:pt idx="14810">
                  <c:v>147.10228240000001</c:v>
                </c:pt>
                <c:pt idx="14811">
                  <c:v>147.1122144</c:v>
                </c:pt>
                <c:pt idx="14812">
                  <c:v>147.12214739999999</c:v>
                </c:pt>
                <c:pt idx="14813">
                  <c:v>147.13208040000001</c:v>
                </c:pt>
                <c:pt idx="14814">
                  <c:v>147.1420124</c:v>
                </c:pt>
                <c:pt idx="14815">
                  <c:v>147.15194539999999</c:v>
                </c:pt>
                <c:pt idx="14816">
                  <c:v>147.16187740000001</c:v>
                </c:pt>
                <c:pt idx="14817">
                  <c:v>147.1718104</c:v>
                </c:pt>
                <c:pt idx="14818">
                  <c:v>147.18174339999999</c:v>
                </c:pt>
                <c:pt idx="14819">
                  <c:v>147.19167540000001</c:v>
                </c:pt>
                <c:pt idx="14820">
                  <c:v>147.2016084</c:v>
                </c:pt>
                <c:pt idx="14821">
                  <c:v>147.21154139999999</c:v>
                </c:pt>
                <c:pt idx="14822">
                  <c:v>147.22147340000001</c:v>
                </c:pt>
                <c:pt idx="14823">
                  <c:v>147.2314064</c:v>
                </c:pt>
                <c:pt idx="14824">
                  <c:v>147.24133939999999</c:v>
                </c:pt>
                <c:pt idx="14825">
                  <c:v>147.25127140000001</c:v>
                </c:pt>
                <c:pt idx="14826">
                  <c:v>147.2612044</c:v>
                </c:pt>
                <c:pt idx="14827">
                  <c:v>147.27113639999999</c:v>
                </c:pt>
                <c:pt idx="14828">
                  <c:v>147.28106940000001</c:v>
                </c:pt>
                <c:pt idx="14829">
                  <c:v>147.2910024</c:v>
                </c:pt>
                <c:pt idx="14830">
                  <c:v>147.30093439999999</c:v>
                </c:pt>
                <c:pt idx="14831">
                  <c:v>147.31086740000001</c:v>
                </c:pt>
                <c:pt idx="14832">
                  <c:v>147.3208004</c:v>
                </c:pt>
                <c:pt idx="14833">
                  <c:v>147.33073239999999</c:v>
                </c:pt>
                <c:pt idx="14834">
                  <c:v>147.34066540000001</c:v>
                </c:pt>
                <c:pt idx="14835">
                  <c:v>147.3505984</c:v>
                </c:pt>
                <c:pt idx="14836">
                  <c:v>147.36053039999999</c:v>
                </c:pt>
                <c:pt idx="14837">
                  <c:v>147.37046340000001</c:v>
                </c:pt>
                <c:pt idx="14838">
                  <c:v>147.3803964</c:v>
                </c:pt>
                <c:pt idx="14839">
                  <c:v>147.39032839999999</c:v>
                </c:pt>
                <c:pt idx="14840">
                  <c:v>147.40026140000001</c:v>
                </c:pt>
                <c:pt idx="14841">
                  <c:v>147.4101934</c:v>
                </c:pt>
                <c:pt idx="14842">
                  <c:v>147.42012639999999</c:v>
                </c:pt>
                <c:pt idx="14843">
                  <c:v>147.4300594</c:v>
                </c:pt>
                <c:pt idx="14844">
                  <c:v>147.4399914</c:v>
                </c:pt>
                <c:pt idx="14845">
                  <c:v>147.44992439999999</c:v>
                </c:pt>
                <c:pt idx="14846">
                  <c:v>147.4598574</c:v>
                </c:pt>
                <c:pt idx="14847">
                  <c:v>147.4697894</c:v>
                </c:pt>
                <c:pt idx="14848">
                  <c:v>147.47972240000001</c:v>
                </c:pt>
                <c:pt idx="14849">
                  <c:v>147.4896554</c:v>
                </c:pt>
                <c:pt idx="14850">
                  <c:v>147.4995874</c:v>
                </c:pt>
                <c:pt idx="14851">
                  <c:v>147.50952040000001</c:v>
                </c:pt>
                <c:pt idx="14852">
                  <c:v>147.51945240000001</c:v>
                </c:pt>
                <c:pt idx="14853">
                  <c:v>147.5293854</c:v>
                </c:pt>
                <c:pt idx="14854">
                  <c:v>147.53931840000001</c:v>
                </c:pt>
                <c:pt idx="14855">
                  <c:v>147.54925040000001</c:v>
                </c:pt>
                <c:pt idx="14856">
                  <c:v>147.55918339999999</c:v>
                </c:pt>
                <c:pt idx="14857">
                  <c:v>147.56911640000001</c:v>
                </c:pt>
                <c:pt idx="14858">
                  <c:v>147.5790484</c:v>
                </c:pt>
                <c:pt idx="14859">
                  <c:v>147.58898139999999</c:v>
                </c:pt>
                <c:pt idx="14860">
                  <c:v>147.59891440000001</c:v>
                </c:pt>
                <c:pt idx="14861">
                  <c:v>147.60884540000001</c:v>
                </c:pt>
                <c:pt idx="14862">
                  <c:v>147.6187784</c:v>
                </c:pt>
                <c:pt idx="14863">
                  <c:v>147.62871039999999</c:v>
                </c:pt>
                <c:pt idx="14864">
                  <c:v>147.63864340000001</c:v>
                </c:pt>
                <c:pt idx="14865">
                  <c:v>147.6485764</c:v>
                </c:pt>
                <c:pt idx="14866">
                  <c:v>147.65850839999999</c:v>
                </c:pt>
                <c:pt idx="14867">
                  <c:v>147.66844140000001</c:v>
                </c:pt>
                <c:pt idx="14868">
                  <c:v>147.6783744</c:v>
                </c:pt>
                <c:pt idx="14869">
                  <c:v>147.68830639999999</c:v>
                </c:pt>
                <c:pt idx="14870">
                  <c:v>147.69823940000001</c:v>
                </c:pt>
                <c:pt idx="14871">
                  <c:v>147.7081724</c:v>
                </c:pt>
                <c:pt idx="14872">
                  <c:v>147.71810439999999</c:v>
                </c:pt>
                <c:pt idx="14873">
                  <c:v>147.72803740000001</c:v>
                </c:pt>
                <c:pt idx="14874">
                  <c:v>147.7379694</c:v>
                </c:pt>
                <c:pt idx="14875">
                  <c:v>147.74790239999999</c:v>
                </c:pt>
                <c:pt idx="14876">
                  <c:v>147.7578354</c:v>
                </c:pt>
                <c:pt idx="14877">
                  <c:v>147.7677674</c:v>
                </c:pt>
                <c:pt idx="14878">
                  <c:v>147.77770039999999</c:v>
                </c:pt>
                <c:pt idx="14879">
                  <c:v>147.7876334</c:v>
                </c:pt>
                <c:pt idx="14880">
                  <c:v>147.7975654</c:v>
                </c:pt>
                <c:pt idx="14881">
                  <c:v>147.80749839999999</c:v>
                </c:pt>
                <c:pt idx="14882">
                  <c:v>147.8174314</c:v>
                </c:pt>
                <c:pt idx="14883">
                  <c:v>147.8273634</c:v>
                </c:pt>
                <c:pt idx="14884">
                  <c:v>147.83729640000001</c:v>
                </c:pt>
                <c:pt idx="14885">
                  <c:v>147.84722840000001</c:v>
                </c:pt>
                <c:pt idx="14886">
                  <c:v>147.8571614</c:v>
                </c:pt>
                <c:pt idx="14887">
                  <c:v>147.86709440000001</c:v>
                </c:pt>
                <c:pt idx="14888">
                  <c:v>147.87702640000001</c:v>
                </c:pt>
                <c:pt idx="14889">
                  <c:v>147.88695939999999</c:v>
                </c:pt>
                <c:pt idx="14890">
                  <c:v>147.89689240000001</c:v>
                </c:pt>
                <c:pt idx="14891">
                  <c:v>147.9068244</c:v>
                </c:pt>
                <c:pt idx="14892">
                  <c:v>147.91675739999999</c:v>
                </c:pt>
                <c:pt idx="14893">
                  <c:v>147.92669040000001</c:v>
                </c:pt>
                <c:pt idx="14894">
                  <c:v>147.9366224</c:v>
                </c:pt>
                <c:pt idx="14895">
                  <c:v>147.94655539999999</c:v>
                </c:pt>
                <c:pt idx="14896">
                  <c:v>147.95648739999999</c:v>
                </c:pt>
                <c:pt idx="14897">
                  <c:v>147.9664204</c:v>
                </c:pt>
                <c:pt idx="14898">
                  <c:v>147.97635339999999</c:v>
                </c:pt>
                <c:pt idx="14899">
                  <c:v>147.98628540000001</c:v>
                </c:pt>
                <c:pt idx="14900">
                  <c:v>147.9962184</c:v>
                </c:pt>
                <c:pt idx="14901">
                  <c:v>148.00615139999999</c:v>
                </c:pt>
                <c:pt idx="14902">
                  <c:v>148.01608340000001</c:v>
                </c:pt>
                <c:pt idx="14903">
                  <c:v>148.0260164</c:v>
                </c:pt>
                <c:pt idx="14904">
                  <c:v>148.03594939999999</c:v>
                </c:pt>
                <c:pt idx="14905">
                  <c:v>148.04588140000001</c:v>
                </c:pt>
                <c:pt idx="14906">
                  <c:v>148.0558144</c:v>
                </c:pt>
                <c:pt idx="14907">
                  <c:v>148.06574639999999</c:v>
                </c:pt>
                <c:pt idx="14908">
                  <c:v>148.07567940000001</c:v>
                </c:pt>
                <c:pt idx="14909">
                  <c:v>148.0856124</c:v>
                </c:pt>
                <c:pt idx="14910">
                  <c:v>148.09554439999999</c:v>
                </c:pt>
                <c:pt idx="14911">
                  <c:v>148.10547740000001</c:v>
                </c:pt>
                <c:pt idx="14912">
                  <c:v>148.1154104</c:v>
                </c:pt>
                <c:pt idx="14913">
                  <c:v>148.12534239999999</c:v>
                </c:pt>
                <c:pt idx="14914">
                  <c:v>148.13527540000001</c:v>
                </c:pt>
                <c:pt idx="14915">
                  <c:v>148.1452084</c:v>
                </c:pt>
                <c:pt idx="14916">
                  <c:v>148.15514039999999</c:v>
                </c:pt>
                <c:pt idx="14917">
                  <c:v>148.16507340000001</c:v>
                </c:pt>
                <c:pt idx="14918">
                  <c:v>148.1750054</c:v>
                </c:pt>
                <c:pt idx="14919">
                  <c:v>148.18493839999999</c:v>
                </c:pt>
                <c:pt idx="14920">
                  <c:v>148.19487140000001</c:v>
                </c:pt>
                <c:pt idx="14921">
                  <c:v>148.2048034</c:v>
                </c:pt>
                <c:pt idx="14922">
                  <c:v>148.21473639999999</c:v>
                </c:pt>
                <c:pt idx="14923">
                  <c:v>148.22466940000001</c:v>
                </c:pt>
                <c:pt idx="14924">
                  <c:v>148.2346014</c:v>
                </c:pt>
                <c:pt idx="14925">
                  <c:v>148.24453439999999</c:v>
                </c:pt>
                <c:pt idx="14926">
                  <c:v>148.25446640000001</c:v>
                </c:pt>
                <c:pt idx="14927">
                  <c:v>148.2643994</c:v>
                </c:pt>
                <c:pt idx="14928">
                  <c:v>148.27433239999999</c:v>
                </c:pt>
                <c:pt idx="14929">
                  <c:v>148.28426440000001</c:v>
                </c:pt>
                <c:pt idx="14930">
                  <c:v>148.2941974</c:v>
                </c:pt>
                <c:pt idx="14931">
                  <c:v>148.30413039999999</c:v>
                </c:pt>
                <c:pt idx="14932">
                  <c:v>148.31406240000001</c:v>
                </c:pt>
                <c:pt idx="14933">
                  <c:v>148.3239954</c:v>
                </c:pt>
                <c:pt idx="14934">
                  <c:v>148.33392839999999</c:v>
                </c:pt>
                <c:pt idx="14935">
                  <c:v>148.34386040000001</c:v>
                </c:pt>
                <c:pt idx="14936">
                  <c:v>148.3537934</c:v>
                </c:pt>
                <c:pt idx="14937">
                  <c:v>148.36372539999999</c:v>
                </c:pt>
                <c:pt idx="14938">
                  <c:v>148.37365840000001</c:v>
                </c:pt>
                <c:pt idx="14939">
                  <c:v>148.3835914</c:v>
                </c:pt>
                <c:pt idx="14940">
                  <c:v>148.39352339999999</c:v>
                </c:pt>
                <c:pt idx="14941">
                  <c:v>148.40345640000001</c:v>
                </c:pt>
                <c:pt idx="14942">
                  <c:v>148.4133894</c:v>
                </c:pt>
                <c:pt idx="14943">
                  <c:v>148.42332139999999</c:v>
                </c:pt>
                <c:pt idx="14944">
                  <c:v>148.43325440000001</c:v>
                </c:pt>
                <c:pt idx="14945">
                  <c:v>148.4431874</c:v>
                </c:pt>
                <c:pt idx="14946">
                  <c:v>148.45311939999999</c:v>
                </c:pt>
                <c:pt idx="14947">
                  <c:v>148.46305240000001</c:v>
                </c:pt>
                <c:pt idx="14948">
                  <c:v>148.4729844</c:v>
                </c:pt>
                <c:pt idx="14949">
                  <c:v>148.48291739999999</c:v>
                </c:pt>
                <c:pt idx="14950">
                  <c:v>148.49285040000001</c:v>
                </c:pt>
                <c:pt idx="14951">
                  <c:v>148.5027824</c:v>
                </c:pt>
                <c:pt idx="14952">
                  <c:v>148.51271539999999</c:v>
                </c:pt>
                <c:pt idx="14953">
                  <c:v>148.52264840000001</c:v>
                </c:pt>
                <c:pt idx="14954">
                  <c:v>148.5325804</c:v>
                </c:pt>
                <c:pt idx="14955">
                  <c:v>148.54251339999999</c:v>
                </c:pt>
                <c:pt idx="14956">
                  <c:v>148.55244540000001</c:v>
                </c:pt>
                <c:pt idx="14957">
                  <c:v>148.5623784</c:v>
                </c:pt>
                <c:pt idx="14958">
                  <c:v>148.57231139999999</c:v>
                </c:pt>
                <c:pt idx="14959">
                  <c:v>148.58224340000001</c:v>
                </c:pt>
                <c:pt idx="14960">
                  <c:v>148.5921764</c:v>
                </c:pt>
                <c:pt idx="14961">
                  <c:v>148.60210939999999</c:v>
                </c:pt>
                <c:pt idx="14962">
                  <c:v>148.61204240000001</c:v>
                </c:pt>
                <c:pt idx="14963">
                  <c:v>148.6219754</c:v>
                </c:pt>
                <c:pt idx="14964">
                  <c:v>148.63190839999999</c:v>
                </c:pt>
                <c:pt idx="14965">
                  <c:v>148.64184040000001</c:v>
                </c:pt>
                <c:pt idx="14966">
                  <c:v>148.6517734</c:v>
                </c:pt>
                <c:pt idx="14967">
                  <c:v>148.66170539999999</c:v>
                </c:pt>
                <c:pt idx="14968">
                  <c:v>148.67163840000001</c:v>
                </c:pt>
                <c:pt idx="14969">
                  <c:v>148.6815714</c:v>
                </c:pt>
                <c:pt idx="14970">
                  <c:v>148.69150339999999</c:v>
                </c:pt>
                <c:pt idx="14971">
                  <c:v>148.70143640000001</c:v>
                </c:pt>
                <c:pt idx="14972">
                  <c:v>148.7113694</c:v>
                </c:pt>
                <c:pt idx="14973">
                  <c:v>148.72130139999999</c:v>
                </c:pt>
                <c:pt idx="14974">
                  <c:v>148.73123440000001</c:v>
                </c:pt>
                <c:pt idx="14975">
                  <c:v>148.74116739999999</c:v>
                </c:pt>
                <c:pt idx="14976">
                  <c:v>148.75109939999999</c:v>
                </c:pt>
                <c:pt idx="14977">
                  <c:v>148.7610324</c:v>
                </c:pt>
                <c:pt idx="14978">
                  <c:v>148.7709644</c:v>
                </c:pt>
                <c:pt idx="14979">
                  <c:v>148.78089739999999</c:v>
                </c:pt>
                <c:pt idx="14980">
                  <c:v>148.7908304</c:v>
                </c:pt>
                <c:pt idx="14981">
                  <c:v>148.8007624</c:v>
                </c:pt>
                <c:pt idx="14982">
                  <c:v>148.81069539999999</c:v>
                </c:pt>
                <c:pt idx="14983">
                  <c:v>148.8206284</c:v>
                </c:pt>
                <c:pt idx="14984">
                  <c:v>148.8305604</c:v>
                </c:pt>
                <c:pt idx="14985">
                  <c:v>148.84049340000001</c:v>
                </c:pt>
                <c:pt idx="14986">
                  <c:v>148.8504264</c:v>
                </c:pt>
                <c:pt idx="14987">
                  <c:v>148.8603584</c:v>
                </c:pt>
                <c:pt idx="14988">
                  <c:v>148.87029140000001</c:v>
                </c:pt>
                <c:pt idx="14989">
                  <c:v>148.88022340000001</c:v>
                </c:pt>
                <c:pt idx="14990">
                  <c:v>148.8901564</c:v>
                </c:pt>
                <c:pt idx="14991">
                  <c:v>148.90008940000001</c:v>
                </c:pt>
                <c:pt idx="14992">
                  <c:v>148.91002140000001</c:v>
                </c:pt>
                <c:pt idx="14993">
                  <c:v>148.91995439999999</c:v>
                </c:pt>
                <c:pt idx="14994">
                  <c:v>148.92988740000001</c:v>
                </c:pt>
                <c:pt idx="14995">
                  <c:v>148.9398194</c:v>
                </c:pt>
                <c:pt idx="14996">
                  <c:v>148.94975239999999</c:v>
                </c:pt>
                <c:pt idx="14997">
                  <c:v>148.95968439999999</c:v>
                </c:pt>
                <c:pt idx="14998">
                  <c:v>148.9696174</c:v>
                </c:pt>
                <c:pt idx="14999">
                  <c:v>148.97955039999999</c:v>
                </c:pt>
                <c:pt idx="15000">
                  <c:v>148.98948240000001</c:v>
                </c:pt>
                <c:pt idx="15001">
                  <c:v>148.9994154</c:v>
                </c:pt>
                <c:pt idx="15002">
                  <c:v>149.00934839999999</c:v>
                </c:pt>
                <c:pt idx="15003">
                  <c:v>149.01928040000001</c:v>
                </c:pt>
                <c:pt idx="15004">
                  <c:v>149.0292134</c:v>
                </c:pt>
                <c:pt idx="15005">
                  <c:v>149.0391454</c:v>
                </c:pt>
                <c:pt idx="15006">
                  <c:v>149.04907840000001</c:v>
                </c:pt>
                <c:pt idx="15007">
                  <c:v>149.0590114</c:v>
                </c:pt>
                <c:pt idx="15008">
                  <c:v>149.06894339999999</c:v>
                </c:pt>
                <c:pt idx="15009">
                  <c:v>149.07887640000001</c:v>
                </c:pt>
                <c:pt idx="15010">
                  <c:v>149.0888094</c:v>
                </c:pt>
                <c:pt idx="15011">
                  <c:v>149.09874139999999</c:v>
                </c:pt>
                <c:pt idx="15012">
                  <c:v>149.10867440000001</c:v>
                </c:pt>
                <c:pt idx="15013">
                  <c:v>149.1186074</c:v>
                </c:pt>
                <c:pt idx="15014">
                  <c:v>149.12853939999999</c:v>
                </c:pt>
                <c:pt idx="15015">
                  <c:v>149.13847240000001</c:v>
                </c:pt>
                <c:pt idx="15016">
                  <c:v>149.1484044</c:v>
                </c:pt>
                <c:pt idx="15017">
                  <c:v>149.15833739999999</c:v>
                </c:pt>
                <c:pt idx="15018">
                  <c:v>149.16827040000001</c:v>
                </c:pt>
                <c:pt idx="15019">
                  <c:v>149.1782024</c:v>
                </c:pt>
                <c:pt idx="15020">
                  <c:v>149.18813539999999</c:v>
                </c:pt>
                <c:pt idx="15021">
                  <c:v>149.19806840000001</c:v>
                </c:pt>
                <c:pt idx="15022">
                  <c:v>149.2080004</c:v>
                </c:pt>
                <c:pt idx="15023">
                  <c:v>149.21793339999999</c:v>
                </c:pt>
                <c:pt idx="15024">
                  <c:v>149.22786640000001</c:v>
                </c:pt>
                <c:pt idx="15025">
                  <c:v>149.2377984</c:v>
                </c:pt>
                <c:pt idx="15026">
                  <c:v>149.24773139999999</c:v>
                </c:pt>
                <c:pt idx="15027">
                  <c:v>149.25766340000001</c:v>
                </c:pt>
                <c:pt idx="15028">
                  <c:v>149.2675964</c:v>
                </c:pt>
                <c:pt idx="15029">
                  <c:v>149.27752939999999</c:v>
                </c:pt>
                <c:pt idx="15030">
                  <c:v>149.28746140000001</c:v>
                </c:pt>
                <c:pt idx="15031">
                  <c:v>149.2973944</c:v>
                </c:pt>
                <c:pt idx="15032">
                  <c:v>149.30732739999999</c:v>
                </c:pt>
                <c:pt idx="15033">
                  <c:v>149.31725940000001</c:v>
                </c:pt>
                <c:pt idx="15034">
                  <c:v>149.3271924</c:v>
                </c:pt>
                <c:pt idx="15035">
                  <c:v>149.33712439999999</c:v>
                </c:pt>
                <c:pt idx="15036">
                  <c:v>149.34705740000001</c:v>
                </c:pt>
                <c:pt idx="15037">
                  <c:v>149.3569904</c:v>
                </c:pt>
                <c:pt idx="15038">
                  <c:v>149.36692239999999</c:v>
                </c:pt>
                <c:pt idx="15039">
                  <c:v>149.37685540000001</c:v>
                </c:pt>
                <c:pt idx="15040">
                  <c:v>149.3867884</c:v>
                </c:pt>
                <c:pt idx="15041">
                  <c:v>149.39672039999999</c:v>
                </c:pt>
                <c:pt idx="15042">
                  <c:v>149.40665340000001</c:v>
                </c:pt>
                <c:pt idx="15043">
                  <c:v>149.4165864</c:v>
                </c:pt>
                <c:pt idx="15044">
                  <c:v>149.42651839999999</c:v>
                </c:pt>
                <c:pt idx="15045">
                  <c:v>149.43645140000001</c:v>
                </c:pt>
                <c:pt idx="15046">
                  <c:v>149.4463834</c:v>
                </c:pt>
                <c:pt idx="15047">
                  <c:v>149.45631639999999</c:v>
                </c:pt>
                <c:pt idx="15048">
                  <c:v>149.46624940000001</c:v>
                </c:pt>
                <c:pt idx="15049">
                  <c:v>149.4761814</c:v>
                </c:pt>
                <c:pt idx="15050">
                  <c:v>149.48611439999999</c:v>
                </c:pt>
                <c:pt idx="15051">
                  <c:v>149.49604740000001</c:v>
                </c:pt>
                <c:pt idx="15052">
                  <c:v>149.5059794</c:v>
                </c:pt>
                <c:pt idx="15053">
                  <c:v>149.51591239999999</c:v>
                </c:pt>
                <c:pt idx="15054">
                  <c:v>149.52584440000001</c:v>
                </c:pt>
                <c:pt idx="15055">
                  <c:v>149.5357774</c:v>
                </c:pt>
                <c:pt idx="15056">
                  <c:v>149.54571039999999</c:v>
                </c:pt>
                <c:pt idx="15057">
                  <c:v>149.55564240000001</c:v>
                </c:pt>
                <c:pt idx="15058">
                  <c:v>149.5655754</c:v>
                </c:pt>
                <c:pt idx="15059">
                  <c:v>149.57550839999999</c:v>
                </c:pt>
                <c:pt idx="15060">
                  <c:v>149.58544040000001</c:v>
                </c:pt>
                <c:pt idx="15061">
                  <c:v>149.5953734</c:v>
                </c:pt>
                <c:pt idx="15062">
                  <c:v>149.6053057</c:v>
                </c:pt>
                <c:pt idx="15063">
                  <c:v>149.61523769999999</c:v>
                </c:pt>
                <c:pt idx="15064">
                  <c:v>149.62517070000001</c:v>
                </c:pt>
                <c:pt idx="15065">
                  <c:v>149.6351027</c:v>
                </c:pt>
                <c:pt idx="15066">
                  <c:v>149.64503569999999</c:v>
                </c:pt>
                <c:pt idx="15067">
                  <c:v>149.65496870000001</c:v>
                </c:pt>
                <c:pt idx="15068">
                  <c:v>149.6649007</c:v>
                </c:pt>
                <c:pt idx="15069">
                  <c:v>149.67483369999999</c:v>
                </c:pt>
                <c:pt idx="15070">
                  <c:v>149.68476670000001</c:v>
                </c:pt>
                <c:pt idx="15071">
                  <c:v>149.6946987</c:v>
                </c:pt>
                <c:pt idx="15072">
                  <c:v>149.70463169999999</c:v>
                </c:pt>
                <c:pt idx="15073">
                  <c:v>149.71456370000001</c:v>
                </c:pt>
                <c:pt idx="15074">
                  <c:v>149.7244967</c:v>
                </c:pt>
                <c:pt idx="15075">
                  <c:v>149.73442969999999</c:v>
                </c:pt>
                <c:pt idx="15076">
                  <c:v>149.74436170000001</c:v>
                </c:pt>
                <c:pt idx="15077">
                  <c:v>149.7542947</c:v>
                </c:pt>
                <c:pt idx="15078">
                  <c:v>149.76422769999999</c:v>
                </c:pt>
                <c:pt idx="15079">
                  <c:v>149.77415970000001</c:v>
                </c:pt>
                <c:pt idx="15080">
                  <c:v>149.7840927</c:v>
                </c:pt>
                <c:pt idx="15081">
                  <c:v>149.79402569999999</c:v>
                </c:pt>
                <c:pt idx="15082">
                  <c:v>149.80395770000001</c:v>
                </c:pt>
                <c:pt idx="15083">
                  <c:v>149.8138907</c:v>
                </c:pt>
                <c:pt idx="15084">
                  <c:v>149.82382269999999</c:v>
                </c:pt>
                <c:pt idx="15085">
                  <c:v>149.83375570000001</c:v>
                </c:pt>
                <c:pt idx="15086">
                  <c:v>149.8436887</c:v>
                </c:pt>
                <c:pt idx="15087">
                  <c:v>149.85362069999999</c:v>
                </c:pt>
                <c:pt idx="15088">
                  <c:v>149.86355370000001</c:v>
                </c:pt>
                <c:pt idx="15089">
                  <c:v>149.8734867</c:v>
                </c:pt>
                <c:pt idx="15090">
                  <c:v>149.88341869999999</c:v>
                </c:pt>
                <c:pt idx="15091">
                  <c:v>149.89335170000001</c:v>
                </c:pt>
                <c:pt idx="15092">
                  <c:v>149.9032837</c:v>
                </c:pt>
                <c:pt idx="15093">
                  <c:v>149.91321669999999</c:v>
                </c:pt>
                <c:pt idx="15094">
                  <c:v>149.92314970000001</c:v>
                </c:pt>
                <c:pt idx="15095">
                  <c:v>149.9330817</c:v>
                </c:pt>
                <c:pt idx="15096">
                  <c:v>149.94301469999999</c:v>
                </c:pt>
                <c:pt idx="15097">
                  <c:v>149.95294770000001</c:v>
                </c:pt>
                <c:pt idx="15098">
                  <c:v>149.9628797</c:v>
                </c:pt>
                <c:pt idx="15099">
                  <c:v>149.97281269999999</c:v>
                </c:pt>
                <c:pt idx="15100">
                  <c:v>149.98274570000001</c:v>
                </c:pt>
                <c:pt idx="15101">
                  <c:v>149.9926777</c:v>
                </c:pt>
                <c:pt idx="15102">
                  <c:v>150.00261069999999</c:v>
                </c:pt>
                <c:pt idx="15103">
                  <c:v>150.01254270000001</c:v>
                </c:pt>
                <c:pt idx="15104">
                  <c:v>150.0224757</c:v>
                </c:pt>
                <c:pt idx="15105">
                  <c:v>150.03240869999999</c:v>
                </c:pt>
                <c:pt idx="15106">
                  <c:v>150.04234070000001</c:v>
                </c:pt>
                <c:pt idx="15107">
                  <c:v>150.0522737</c:v>
                </c:pt>
                <c:pt idx="15108">
                  <c:v>150.06220669999999</c:v>
                </c:pt>
                <c:pt idx="15109">
                  <c:v>150.07213870000001</c:v>
                </c:pt>
                <c:pt idx="15110">
                  <c:v>150.0820717</c:v>
                </c:pt>
                <c:pt idx="15111">
                  <c:v>150.09200369999999</c:v>
                </c:pt>
                <c:pt idx="15112">
                  <c:v>150.10193670000001</c:v>
                </c:pt>
                <c:pt idx="15113">
                  <c:v>150.1118697</c:v>
                </c:pt>
                <c:pt idx="15114">
                  <c:v>150.12180169999999</c:v>
                </c:pt>
                <c:pt idx="15115">
                  <c:v>150.13173470000001</c:v>
                </c:pt>
                <c:pt idx="15116">
                  <c:v>150.1416677</c:v>
                </c:pt>
                <c:pt idx="15117">
                  <c:v>150.15159969999999</c:v>
                </c:pt>
                <c:pt idx="15118">
                  <c:v>150.16153270000001</c:v>
                </c:pt>
                <c:pt idx="15119">
                  <c:v>150.1714657</c:v>
                </c:pt>
                <c:pt idx="15120">
                  <c:v>150.18139769999999</c:v>
                </c:pt>
                <c:pt idx="15121">
                  <c:v>150.19133070000001</c:v>
                </c:pt>
                <c:pt idx="15122">
                  <c:v>150.2012627</c:v>
                </c:pt>
                <c:pt idx="15123">
                  <c:v>150.21119569999999</c:v>
                </c:pt>
                <c:pt idx="15124">
                  <c:v>150.22112870000001</c:v>
                </c:pt>
                <c:pt idx="15125">
                  <c:v>150.2310607</c:v>
                </c:pt>
                <c:pt idx="15126">
                  <c:v>150.24099369999999</c:v>
                </c:pt>
                <c:pt idx="15127">
                  <c:v>150.25092670000001</c:v>
                </c:pt>
                <c:pt idx="15128">
                  <c:v>150.2608587</c:v>
                </c:pt>
                <c:pt idx="15129">
                  <c:v>150.27079169999999</c:v>
                </c:pt>
                <c:pt idx="15130">
                  <c:v>150.28072470000001</c:v>
                </c:pt>
                <c:pt idx="15131">
                  <c:v>150.2906567</c:v>
                </c:pt>
                <c:pt idx="15132">
                  <c:v>150.30058969999999</c:v>
                </c:pt>
                <c:pt idx="15133">
                  <c:v>150.31052170000001</c:v>
                </c:pt>
                <c:pt idx="15134">
                  <c:v>150.3204547</c:v>
                </c:pt>
                <c:pt idx="15135">
                  <c:v>150.33038769999999</c:v>
                </c:pt>
                <c:pt idx="15136">
                  <c:v>150.34031970000001</c:v>
                </c:pt>
                <c:pt idx="15137">
                  <c:v>150.3502527</c:v>
                </c:pt>
                <c:pt idx="15138">
                  <c:v>150.36018569999999</c:v>
                </c:pt>
                <c:pt idx="15139">
                  <c:v>150.37011770000001</c:v>
                </c:pt>
                <c:pt idx="15140">
                  <c:v>150.3800507</c:v>
                </c:pt>
                <c:pt idx="15141">
                  <c:v>150.38998269999999</c:v>
                </c:pt>
                <c:pt idx="15142">
                  <c:v>150.39991570000001</c:v>
                </c:pt>
                <c:pt idx="15143">
                  <c:v>150.4098487</c:v>
                </c:pt>
                <c:pt idx="15144">
                  <c:v>150.41978069999999</c:v>
                </c:pt>
                <c:pt idx="15145">
                  <c:v>150.42971370000001</c:v>
                </c:pt>
                <c:pt idx="15146">
                  <c:v>150.4396467</c:v>
                </c:pt>
                <c:pt idx="15147">
                  <c:v>150.44957869999999</c:v>
                </c:pt>
                <c:pt idx="15148">
                  <c:v>150.45951170000001</c:v>
                </c:pt>
                <c:pt idx="15149">
                  <c:v>150.4694447</c:v>
                </c:pt>
                <c:pt idx="15150">
                  <c:v>150.47937669999999</c:v>
                </c:pt>
                <c:pt idx="15151">
                  <c:v>150.48930970000001</c:v>
                </c:pt>
                <c:pt idx="15152">
                  <c:v>150.4992417</c:v>
                </c:pt>
                <c:pt idx="15153">
                  <c:v>150.50917469999999</c:v>
                </c:pt>
                <c:pt idx="15154">
                  <c:v>150.51910770000001</c:v>
                </c:pt>
                <c:pt idx="15155">
                  <c:v>150.5290397</c:v>
                </c:pt>
                <c:pt idx="15156">
                  <c:v>150.53897269999999</c:v>
                </c:pt>
                <c:pt idx="15157">
                  <c:v>150.54890570000001</c:v>
                </c:pt>
                <c:pt idx="15158">
                  <c:v>150.5588377</c:v>
                </c:pt>
                <c:pt idx="15159">
                  <c:v>150.56877069999999</c:v>
                </c:pt>
                <c:pt idx="15160">
                  <c:v>150.57870270000001</c:v>
                </c:pt>
                <c:pt idx="15161">
                  <c:v>150.5886357</c:v>
                </c:pt>
                <c:pt idx="15162">
                  <c:v>150.59856869999999</c:v>
                </c:pt>
                <c:pt idx="15163">
                  <c:v>150.60850110000001</c:v>
                </c:pt>
                <c:pt idx="15164">
                  <c:v>150.6184341</c:v>
                </c:pt>
                <c:pt idx="15165">
                  <c:v>150.62836709999999</c:v>
                </c:pt>
                <c:pt idx="15166">
                  <c:v>150.63829910000001</c:v>
                </c:pt>
                <c:pt idx="15167">
                  <c:v>150.6482321</c:v>
                </c:pt>
                <c:pt idx="15168">
                  <c:v>150.65816409999999</c:v>
                </c:pt>
                <c:pt idx="15169">
                  <c:v>150.66809710000001</c:v>
                </c:pt>
                <c:pt idx="15170">
                  <c:v>150.6780301</c:v>
                </c:pt>
                <c:pt idx="15171">
                  <c:v>150.68796209999999</c:v>
                </c:pt>
                <c:pt idx="15172">
                  <c:v>150.69789510000001</c:v>
                </c:pt>
                <c:pt idx="15173">
                  <c:v>150.7078281</c:v>
                </c:pt>
                <c:pt idx="15174">
                  <c:v>150.71776009999999</c:v>
                </c:pt>
                <c:pt idx="15175">
                  <c:v>150.72769310000001</c:v>
                </c:pt>
                <c:pt idx="15176">
                  <c:v>150.7376261</c:v>
                </c:pt>
                <c:pt idx="15177">
                  <c:v>150.74755809999999</c:v>
                </c:pt>
                <c:pt idx="15178">
                  <c:v>150.75749110000001</c:v>
                </c:pt>
                <c:pt idx="15179">
                  <c:v>150.7674231</c:v>
                </c:pt>
                <c:pt idx="15180">
                  <c:v>150.77735609999999</c:v>
                </c:pt>
                <c:pt idx="15181">
                  <c:v>150.78728910000001</c:v>
                </c:pt>
                <c:pt idx="15182">
                  <c:v>150.7972211</c:v>
                </c:pt>
                <c:pt idx="15183">
                  <c:v>150.80715409999999</c:v>
                </c:pt>
                <c:pt idx="15184">
                  <c:v>150.81708710000001</c:v>
                </c:pt>
                <c:pt idx="15185">
                  <c:v>150.8270191</c:v>
                </c:pt>
                <c:pt idx="15186">
                  <c:v>150.83695209999999</c:v>
                </c:pt>
                <c:pt idx="15187">
                  <c:v>150.84688510000001</c:v>
                </c:pt>
                <c:pt idx="15188">
                  <c:v>150.8568171</c:v>
                </c:pt>
                <c:pt idx="15189">
                  <c:v>150.86675009999999</c:v>
                </c:pt>
                <c:pt idx="15190">
                  <c:v>150.87668210000001</c:v>
                </c:pt>
                <c:pt idx="15191">
                  <c:v>150.8866151</c:v>
                </c:pt>
                <c:pt idx="15192">
                  <c:v>150.89654809999999</c:v>
                </c:pt>
                <c:pt idx="15193">
                  <c:v>150.90648010000001</c:v>
                </c:pt>
                <c:pt idx="15194">
                  <c:v>150.9164131</c:v>
                </c:pt>
                <c:pt idx="15195">
                  <c:v>150.92634609999999</c:v>
                </c:pt>
                <c:pt idx="15196">
                  <c:v>150.93627810000001</c:v>
                </c:pt>
                <c:pt idx="15197">
                  <c:v>150.9462111</c:v>
                </c:pt>
                <c:pt idx="15198">
                  <c:v>150.95614309999999</c:v>
                </c:pt>
                <c:pt idx="15199">
                  <c:v>150.96607610000001</c:v>
                </c:pt>
                <c:pt idx="15200">
                  <c:v>150.9760091</c:v>
                </c:pt>
                <c:pt idx="15201">
                  <c:v>150.98594109999999</c:v>
                </c:pt>
                <c:pt idx="15202">
                  <c:v>150.99587410000001</c:v>
                </c:pt>
                <c:pt idx="15203">
                  <c:v>151.0058071</c:v>
                </c:pt>
                <c:pt idx="15204">
                  <c:v>151.01573909999999</c:v>
                </c:pt>
                <c:pt idx="15205">
                  <c:v>151.02567210000001</c:v>
                </c:pt>
                <c:pt idx="15206">
                  <c:v>151.0356051</c:v>
                </c:pt>
                <c:pt idx="15207">
                  <c:v>151.04553709999999</c:v>
                </c:pt>
                <c:pt idx="15208">
                  <c:v>151.05547010000001</c:v>
                </c:pt>
                <c:pt idx="15209">
                  <c:v>151.0654021</c:v>
                </c:pt>
                <c:pt idx="15210">
                  <c:v>151.07533509999999</c:v>
                </c:pt>
                <c:pt idx="15211">
                  <c:v>151.08526810000001</c:v>
                </c:pt>
                <c:pt idx="15212">
                  <c:v>151.0952001</c:v>
                </c:pt>
                <c:pt idx="15213">
                  <c:v>151.10513309999999</c:v>
                </c:pt>
                <c:pt idx="15214">
                  <c:v>151.11506610000001</c:v>
                </c:pt>
                <c:pt idx="15215">
                  <c:v>151.1249981</c:v>
                </c:pt>
                <c:pt idx="15216">
                  <c:v>151.13493109999999</c:v>
                </c:pt>
                <c:pt idx="15217">
                  <c:v>151.14486310000001</c:v>
                </c:pt>
                <c:pt idx="15218">
                  <c:v>151.1547961</c:v>
                </c:pt>
                <c:pt idx="15219">
                  <c:v>151.16472909999999</c:v>
                </c:pt>
                <c:pt idx="15220">
                  <c:v>151.17466110000001</c:v>
                </c:pt>
                <c:pt idx="15221">
                  <c:v>151.1845941</c:v>
                </c:pt>
                <c:pt idx="15222">
                  <c:v>151.19452709999999</c:v>
                </c:pt>
                <c:pt idx="15223">
                  <c:v>151.20445910000001</c:v>
                </c:pt>
                <c:pt idx="15224">
                  <c:v>151.2143921</c:v>
                </c:pt>
                <c:pt idx="15225">
                  <c:v>151.22432409999999</c:v>
                </c:pt>
                <c:pt idx="15226">
                  <c:v>151.23425710000001</c:v>
                </c:pt>
                <c:pt idx="15227">
                  <c:v>151.2441901</c:v>
                </c:pt>
                <c:pt idx="15228">
                  <c:v>151.25412209999999</c:v>
                </c:pt>
                <c:pt idx="15229">
                  <c:v>151.26405510000001</c:v>
                </c:pt>
                <c:pt idx="15230">
                  <c:v>151.2739881</c:v>
                </c:pt>
                <c:pt idx="15231">
                  <c:v>151.28392009999999</c:v>
                </c:pt>
                <c:pt idx="15232">
                  <c:v>151.29385310000001</c:v>
                </c:pt>
                <c:pt idx="15233">
                  <c:v>151.3037861</c:v>
                </c:pt>
                <c:pt idx="15234">
                  <c:v>151.31371809999999</c:v>
                </c:pt>
                <c:pt idx="15235">
                  <c:v>151.32365110000001</c:v>
                </c:pt>
                <c:pt idx="15236">
                  <c:v>151.3335841</c:v>
                </c:pt>
                <c:pt idx="15237">
                  <c:v>151.34351609999999</c:v>
                </c:pt>
                <c:pt idx="15238">
                  <c:v>151.35344910000001</c:v>
                </c:pt>
                <c:pt idx="15239">
                  <c:v>151.3633811</c:v>
                </c:pt>
                <c:pt idx="15240">
                  <c:v>151.37331409999999</c:v>
                </c:pt>
                <c:pt idx="15241">
                  <c:v>151.38324710000001</c:v>
                </c:pt>
                <c:pt idx="15242">
                  <c:v>151.3931791</c:v>
                </c:pt>
                <c:pt idx="15243">
                  <c:v>151.40311209999999</c:v>
                </c:pt>
                <c:pt idx="15244">
                  <c:v>151.41304510000001</c:v>
                </c:pt>
                <c:pt idx="15245">
                  <c:v>151.4229771</c:v>
                </c:pt>
                <c:pt idx="15246">
                  <c:v>151.43291009999999</c:v>
                </c:pt>
                <c:pt idx="15247">
                  <c:v>151.44284210000001</c:v>
                </c:pt>
                <c:pt idx="15248">
                  <c:v>151.4527751</c:v>
                </c:pt>
                <c:pt idx="15249">
                  <c:v>151.46270809999999</c:v>
                </c:pt>
                <c:pt idx="15250">
                  <c:v>151.47264010000001</c:v>
                </c:pt>
                <c:pt idx="15251">
                  <c:v>151.4825731</c:v>
                </c:pt>
                <c:pt idx="15252">
                  <c:v>151.49250610000001</c:v>
                </c:pt>
                <c:pt idx="15253">
                  <c:v>151.50243810000001</c:v>
                </c:pt>
                <c:pt idx="15254">
                  <c:v>151.5123711</c:v>
                </c:pt>
                <c:pt idx="15255">
                  <c:v>151.52230410000001</c:v>
                </c:pt>
                <c:pt idx="15256">
                  <c:v>151.53223610000001</c:v>
                </c:pt>
                <c:pt idx="15257">
                  <c:v>151.5421691</c:v>
                </c:pt>
                <c:pt idx="15258">
                  <c:v>151.55210109999999</c:v>
                </c:pt>
                <c:pt idx="15259">
                  <c:v>151.56203410000001</c:v>
                </c:pt>
                <c:pt idx="15260">
                  <c:v>151.57196709999999</c:v>
                </c:pt>
                <c:pt idx="15261">
                  <c:v>151.58189909999999</c:v>
                </c:pt>
                <c:pt idx="15262">
                  <c:v>151.5918321</c:v>
                </c:pt>
                <c:pt idx="15263">
                  <c:v>151.60176509999999</c:v>
                </c:pt>
                <c:pt idx="15264">
                  <c:v>151.61169599999999</c:v>
                </c:pt>
                <c:pt idx="15265">
                  <c:v>151.62162900000001</c:v>
                </c:pt>
                <c:pt idx="15266">
                  <c:v>151.631561</c:v>
                </c:pt>
                <c:pt idx="15267">
                  <c:v>151.64149399999999</c:v>
                </c:pt>
                <c:pt idx="15268">
                  <c:v>151.65142700000001</c:v>
                </c:pt>
                <c:pt idx="15269">
                  <c:v>151.661359</c:v>
                </c:pt>
                <c:pt idx="15270">
                  <c:v>151.67129199999999</c:v>
                </c:pt>
                <c:pt idx="15271">
                  <c:v>151.68122500000001</c:v>
                </c:pt>
                <c:pt idx="15272">
                  <c:v>151.691157</c:v>
                </c:pt>
                <c:pt idx="15273">
                  <c:v>151.70108999999999</c:v>
                </c:pt>
                <c:pt idx="15274">
                  <c:v>151.71102200000001</c:v>
                </c:pt>
                <c:pt idx="15275">
                  <c:v>151.720955</c:v>
                </c:pt>
                <c:pt idx="15276">
                  <c:v>151.73088799999999</c:v>
                </c:pt>
                <c:pt idx="15277">
                  <c:v>151.74082000000001</c:v>
                </c:pt>
                <c:pt idx="15278">
                  <c:v>151.750753</c:v>
                </c:pt>
                <c:pt idx="15279">
                  <c:v>151.76068599999999</c:v>
                </c:pt>
                <c:pt idx="15280">
                  <c:v>151.77061800000001</c:v>
                </c:pt>
                <c:pt idx="15281">
                  <c:v>151.780551</c:v>
                </c:pt>
                <c:pt idx="15282">
                  <c:v>151.79048399999999</c:v>
                </c:pt>
                <c:pt idx="15283">
                  <c:v>151.80041600000001</c:v>
                </c:pt>
                <c:pt idx="15284">
                  <c:v>151.810349</c:v>
                </c:pt>
                <c:pt idx="15285">
                  <c:v>151.82028099999999</c:v>
                </c:pt>
                <c:pt idx="15286">
                  <c:v>151.83021400000001</c:v>
                </c:pt>
                <c:pt idx="15287">
                  <c:v>151.840147</c:v>
                </c:pt>
                <c:pt idx="15288">
                  <c:v>151.85007899999999</c:v>
                </c:pt>
                <c:pt idx="15289">
                  <c:v>151.86001200000001</c:v>
                </c:pt>
                <c:pt idx="15290">
                  <c:v>151.869945</c:v>
                </c:pt>
                <c:pt idx="15291">
                  <c:v>151.87987699999999</c:v>
                </c:pt>
                <c:pt idx="15292">
                  <c:v>151.88981000000001</c:v>
                </c:pt>
                <c:pt idx="15293">
                  <c:v>151.899742</c:v>
                </c:pt>
                <c:pt idx="15294">
                  <c:v>151.90967499999999</c:v>
                </c:pt>
                <c:pt idx="15295">
                  <c:v>151.91960800000001</c:v>
                </c:pt>
                <c:pt idx="15296">
                  <c:v>151.92954</c:v>
                </c:pt>
                <c:pt idx="15297">
                  <c:v>151.93947299999999</c:v>
                </c:pt>
                <c:pt idx="15298">
                  <c:v>151.94940600000001</c:v>
                </c:pt>
                <c:pt idx="15299">
                  <c:v>151.959338</c:v>
                </c:pt>
                <c:pt idx="15300">
                  <c:v>151.96927099999999</c:v>
                </c:pt>
                <c:pt idx="15301">
                  <c:v>151.97920400000001</c:v>
                </c:pt>
                <c:pt idx="15302">
                  <c:v>151.989136</c:v>
                </c:pt>
                <c:pt idx="15303">
                  <c:v>151.99906899999999</c:v>
                </c:pt>
                <c:pt idx="15304">
                  <c:v>152.00900100000001</c:v>
                </c:pt>
                <c:pt idx="15305">
                  <c:v>152.018934</c:v>
                </c:pt>
                <c:pt idx="15306">
                  <c:v>152.02886699999999</c:v>
                </c:pt>
                <c:pt idx="15307">
                  <c:v>152.03879900000001</c:v>
                </c:pt>
                <c:pt idx="15308">
                  <c:v>152.048732</c:v>
                </c:pt>
                <c:pt idx="15309">
                  <c:v>152.05866499999999</c:v>
                </c:pt>
                <c:pt idx="15310">
                  <c:v>152.06859700000001</c:v>
                </c:pt>
                <c:pt idx="15311">
                  <c:v>152.07853</c:v>
                </c:pt>
                <c:pt idx="15312">
                  <c:v>152.08846299999999</c:v>
                </c:pt>
                <c:pt idx="15313">
                  <c:v>152.09839500000001</c:v>
                </c:pt>
                <c:pt idx="15314">
                  <c:v>152.108328</c:v>
                </c:pt>
                <c:pt idx="15315">
                  <c:v>152.11825999999999</c:v>
                </c:pt>
                <c:pt idx="15316">
                  <c:v>152.12819300000001</c:v>
                </c:pt>
                <c:pt idx="15317">
                  <c:v>152.138126</c:v>
                </c:pt>
                <c:pt idx="15318">
                  <c:v>152.14805799999999</c:v>
                </c:pt>
                <c:pt idx="15319">
                  <c:v>152.15799100000001</c:v>
                </c:pt>
                <c:pt idx="15320">
                  <c:v>152.167924</c:v>
                </c:pt>
                <c:pt idx="15321">
                  <c:v>152.17785599999999</c:v>
                </c:pt>
                <c:pt idx="15322">
                  <c:v>152.18778900000001</c:v>
                </c:pt>
                <c:pt idx="15323">
                  <c:v>152.197722</c:v>
                </c:pt>
                <c:pt idx="15324">
                  <c:v>152.20765399999999</c:v>
                </c:pt>
                <c:pt idx="15325">
                  <c:v>152.21758700000001</c:v>
                </c:pt>
                <c:pt idx="15326">
                  <c:v>152.227519</c:v>
                </c:pt>
                <c:pt idx="15327">
                  <c:v>152.23745199999999</c:v>
                </c:pt>
                <c:pt idx="15328">
                  <c:v>152.24738500000001</c:v>
                </c:pt>
                <c:pt idx="15329">
                  <c:v>152.257317</c:v>
                </c:pt>
                <c:pt idx="15330">
                  <c:v>152.26724999999999</c:v>
                </c:pt>
                <c:pt idx="15331">
                  <c:v>152.27718300000001</c:v>
                </c:pt>
                <c:pt idx="15332">
                  <c:v>152.287115</c:v>
                </c:pt>
                <c:pt idx="15333">
                  <c:v>152.29704799999999</c:v>
                </c:pt>
                <c:pt idx="15334">
                  <c:v>152.30698000000001</c:v>
                </c:pt>
                <c:pt idx="15335">
                  <c:v>152.316913</c:v>
                </c:pt>
                <c:pt idx="15336">
                  <c:v>152.32684599999999</c:v>
                </c:pt>
                <c:pt idx="15337">
                  <c:v>152.33677800000001</c:v>
                </c:pt>
                <c:pt idx="15338">
                  <c:v>152.346711</c:v>
                </c:pt>
                <c:pt idx="15339">
                  <c:v>152.35664399999999</c:v>
                </c:pt>
                <c:pt idx="15340">
                  <c:v>152.36657600000001</c:v>
                </c:pt>
                <c:pt idx="15341">
                  <c:v>152.376509</c:v>
                </c:pt>
                <c:pt idx="15342">
                  <c:v>152.38644199999999</c:v>
                </c:pt>
                <c:pt idx="15343">
                  <c:v>152.39637400000001</c:v>
                </c:pt>
                <c:pt idx="15344">
                  <c:v>152.406307</c:v>
                </c:pt>
                <c:pt idx="15345">
                  <c:v>152.41623899999999</c:v>
                </c:pt>
                <c:pt idx="15346">
                  <c:v>152.42617200000001</c:v>
                </c:pt>
                <c:pt idx="15347">
                  <c:v>152.436105</c:v>
                </c:pt>
                <c:pt idx="15348">
                  <c:v>152.44603699999999</c:v>
                </c:pt>
                <c:pt idx="15349">
                  <c:v>152.45597000000001</c:v>
                </c:pt>
                <c:pt idx="15350">
                  <c:v>152.465903</c:v>
                </c:pt>
                <c:pt idx="15351">
                  <c:v>152.47583499999999</c:v>
                </c:pt>
                <c:pt idx="15352">
                  <c:v>152.48576800000001</c:v>
                </c:pt>
                <c:pt idx="15353">
                  <c:v>152.495701</c:v>
                </c:pt>
                <c:pt idx="15354">
                  <c:v>152.50563299999999</c:v>
                </c:pt>
                <c:pt idx="15355">
                  <c:v>152.51556600000001</c:v>
                </c:pt>
                <c:pt idx="15356">
                  <c:v>152.525498</c:v>
                </c:pt>
                <c:pt idx="15357">
                  <c:v>152.53543099999999</c:v>
                </c:pt>
                <c:pt idx="15358">
                  <c:v>152.54536400000001</c:v>
                </c:pt>
                <c:pt idx="15359">
                  <c:v>152.555296</c:v>
                </c:pt>
                <c:pt idx="15360">
                  <c:v>152.56522899999999</c:v>
                </c:pt>
                <c:pt idx="15361">
                  <c:v>152.57516200000001</c:v>
                </c:pt>
                <c:pt idx="15362">
                  <c:v>152.585094</c:v>
                </c:pt>
                <c:pt idx="15363">
                  <c:v>152.59502699999999</c:v>
                </c:pt>
                <c:pt idx="15364">
                  <c:v>152.60495900000001</c:v>
                </c:pt>
                <c:pt idx="15365">
                  <c:v>152.6148924</c:v>
                </c:pt>
                <c:pt idx="15366">
                  <c:v>152.62482539999999</c:v>
                </c:pt>
                <c:pt idx="15367">
                  <c:v>152.63475740000001</c:v>
                </c:pt>
                <c:pt idx="15368">
                  <c:v>152.6446904</c:v>
                </c:pt>
                <c:pt idx="15369">
                  <c:v>152.65462339999999</c:v>
                </c:pt>
                <c:pt idx="15370">
                  <c:v>152.66455540000001</c:v>
                </c:pt>
                <c:pt idx="15371">
                  <c:v>152.6744884</c:v>
                </c:pt>
                <c:pt idx="15372">
                  <c:v>152.68442139999999</c:v>
                </c:pt>
                <c:pt idx="15373">
                  <c:v>152.69435340000001</c:v>
                </c:pt>
                <c:pt idx="15374">
                  <c:v>152.7042864</c:v>
                </c:pt>
                <c:pt idx="15375">
                  <c:v>152.71421839999999</c:v>
                </c:pt>
                <c:pt idx="15376">
                  <c:v>152.72415140000001</c:v>
                </c:pt>
                <c:pt idx="15377">
                  <c:v>152.7340844</c:v>
                </c:pt>
                <c:pt idx="15378">
                  <c:v>152.74401639999999</c:v>
                </c:pt>
                <c:pt idx="15379">
                  <c:v>152.75394940000001</c:v>
                </c:pt>
                <c:pt idx="15380">
                  <c:v>152.7638824</c:v>
                </c:pt>
                <c:pt idx="15381">
                  <c:v>152.77381439999999</c:v>
                </c:pt>
                <c:pt idx="15382">
                  <c:v>152.78374740000001</c:v>
                </c:pt>
                <c:pt idx="15383">
                  <c:v>152.7936804</c:v>
                </c:pt>
                <c:pt idx="15384">
                  <c:v>152.80361239999999</c:v>
                </c:pt>
                <c:pt idx="15385">
                  <c:v>152.81354540000001</c:v>
                </c:pt>
                <c:pt idx="15386">
                  <c:v>152.8234774</c:v>
                </c:pt>
                <c:pt idx="15387">
                  <c:v>152.83341039999999</c:v>
                </c:pt>
                <c:pt idx="15388">
                  <c:v>152.84334340000001</c:v>
                </c:pt>
                <c:pt idx="15389">
                  <c:v>152.8532754</c:v>
                </c:pt>
                <c:pt idx="15390">
                  <c:v>152.86320839999999</c:v>
                </c:pt>
                <c:pt idx="15391">
                  <c:v>152.87314140000001</c:v>
                </c:pt>
                <c:pt idx="15392">
                  <c:v>152.8830734</c:v>
                </c:pt>
                <c:pt idx="15393">
                  <c:v>152.89300639999999</c:v>
                </c:pt>
                <c:pt idx="15394">
                  <c:v>152.90293940000001</c:v>
                </c:pt>
                <c:pt idx="15395">
                  <c:v>152.9128714</c:v>
                </c:pt>
                <c:pt idx="15396">
                  <c:v>152.92280439999999</c:v>
                </c:pt>
                <c:pt idx="15397">
                  <c:v>152.93273640000001</c:v>
                </c:pt>
                <c:pt idx="15398">
                  <c:v>152.9426694</c:v>
                </c:pt>
                <c:pt idx="15399">
                  <c:v>152.95260239999999</c:v>
                </c:pt>
                <c:pt idx="15400">
                  <c:v>152.96253440000001</c:v>
                </c:pt>
                <c:pt idx="15401">
                  <c:v>152.9724674</c:v>
                </c:pt>
                <c:pt idx="15402">
                  <c:v>152.98240039999999</c:v>
                </c:pt>
                <c:pt idx="15403">
                  <c:v>152.99233240000001</c:v>
                </c:pt>
                <c:pt idx="15404">
                  <c:v>153.0022654</c:v>
                </c:pt>
                <c:pt idx="15405">
                  <c:v>153.01219839999999</c:v>
                </c:pt>
                <c:pt idx="15406">
                  <c:v>153.02213040000001</c:v>
                </c:pt>
                <c:pt idx="15407">
                  <c:v>153.0320634</c:v>
                </c:pt>
                <c:pt idx="15408">
                  <c:v>153.04199539999999</c:v>
                </c:pt>
                <c:pt idx="15409">
                  <c:v>153.05192840000001</c:v>
                </c:pt>
                <c:pt idx="15410">
                  <c:v>153.0618614</c:v>
                </c:pt>
                <c:pt idx="15411">
                  <c:v>153.07179339999999</c:v>
                </c:pt>
                <c:pt idx="15412">
                  <c:v>153.08172640000001</c:v>
                </c:pt>
                <c:pt idx="15413">
                  <c:v>153.0916594</c:v>
                </c:pt>
                <c:pt idx="15414">
                  <c:v>153.10159139999999</c:v>
                </c:pt>
                <c:pt idx="15415">
                  <c:v>153.11152440000001</c:v>
                </c:pt>
                <c:pt idx="15416">
                  <c:v>153.1214564</c:v>
                </c:pt>
                <c:pt idx="15417">
                  <c:v>153.13138939999999</c:v>
                </c:pt>
                <c:pt idx="15418">
                  <c:v>153.14132240000001</c:v>
                </c:pt>
                <c:pt idx="15419">
                  <c:v>153.1512544</c:v>
                </c:pt>
                <c:pt idx="15420">
                  <c:v>153.16118739999999</c:v>
                </c:pt>
                <c:pt idx="15421">
                  <c:v>153.17112040000001</c:v>
                </c:pt>
                <c:pt idx="15422">
                  <c:v>153.1810524</c:v>
                </c:pt>
                <c:pt idx="15423">
                  <c:v>153.19098539999999</c:v>
                </c:pt>
                <c:pt idx="15424">
                  <c:v>153.20091840000001</c:v>
                </c:pt>
                <c:pt idx="15425">
                  <c:v>153.2108504</c:v>
                </c:pt>
                <c:pt idx="15426">
                  <c:v>153.22078339999999</c:v>
                </c:pt>
                <c:pt idx="15427">
                  <c:v>153.23071540000001</c:v>
                </c:pt>
                <c:pt idx="15428">
                  <c:v>153.2406484</c:v>
                </c:pt>
                <c:pt idx="15429">
                  <c:v>153.25058139999999</c:v>
                </c:pt>
                <c:pt idx="15430">
                  <c:v>153.26051340000001</c:v>
                </c:pt>
                <c:pt idx="15431">
                  <c:v>153.2704464</c:v>
                </c:pt>
                <c:pt idx="15432">
                  <c:v>153.28037939999999</c:v>
                </c:pt>
                <c:pt idx="15433">
                  <c:v>153.29031140000001</c:v>
                </c:pt>
                <c:pt idx="15434">
                  <c:v>153.3002444</c:v>
                </c:pt>
                <c:pt idx="15435">
                  <c:v>153.31017739999999</c:v>
                </c:pt>
                <c:pt idx="15436">
                  <c:v>153.32010940000001</c:v>
                </c:pt>
                <c:pt idx="15437">
                  <c:v>153.3300424</c:v>
                </c:pt>
                <c:pt idx="15438">
                  <c:v>153.33997439999999</c:v>
                </c:pt>
                <c:pt idx="15439">
                  <c:v>153.34990740000001</c:v>
                </c:pt>
                <c:pt idx="15440">
                  <c:v>153.3598404</c:v>
                </c:pt>
                <c:pt idx="15441">
                  <c:v>153.36977239999999</c:v>
                </c:pt>
                <c:pt idx="15442">
                  <c:v>153.37970540000001</c:v>
                </c:pt>
                <c:pt idx="15443">
                  <c:v>153.3896384</c:v>
                </c:pt>
                <c:pt idx="15444">
                  <c:v>153.39957039999999</c:v>
                </c:pt>
                <c:pt idx="15445">
                  <c:v>153.40950340000001</c:v>
                </c:pt>
                <c:pt idx="15446">
                  <c:v>153.4194364</c:v>
                </c:pt>
                <c:pt idx="15447">
                  <c:v>153.42936839999999</c:v>
                </c:pt>
                <c:pt idx="15448">
                  <c:v>153.43930140000001</c:v>
                </c:pt>
                <c:pt idx="15449">
                  <c:v>153.4492334</c:v>
                </c:pt>
                <c:pt idx="15450">
                  <c:v>153.45916639999999</c:v>
                </c:pt>
                <c:pt idx="15451">
                  <c:v>153.4690994</c:v>
                </c:pt>
                <c:pt idx="15452">
                  <c:v>153.4790314</c:v>
                </c:pt>
                <c:pt idx="15453">
                  <c:v>153.48896439999999</c:v>
                </c:pt>
                <c:pt idx="15454">
                  <c:v>153.4988974</c:v>
                </c:pt>
                <c:pt idx="15455">
                  <c:v>153.5088294</c:v>
                </c:pt>
                <c:pt idx="15456">
                  <c:v>153.51876240000001</c:v>
                </c:pt>
                <c:pt idx="15457">
                  <c:v>153.5286954</c:v>
                </c:pt>
                <c:pt idx="15458">
                  <c:v>153.5386274</c:v>
                </c:pt>
                <c:pt idx="15459">
                  <c:v>153.54856040000001</c:v>
                </c:pt>
                <c:pt idx="15460">
                  <c:v>153.55849240000001</c:v>
                </c:pt>
                <c:pt idx="15461">
                  <c:v>153.5684254</c:v>
                </c:pt>
                <c:pt idx="15462">
                  <c:v>153.57835840000001</c:v>
                </c:pt>
                <c:pt idx="15463">
                  <c:v>153.58829040000001</c:v>
                </c:pt>
                <c:pt idx="15464">
                  <c:v>153.59822339999999</c:v>
                </c:pt>
                <c:pt idx="15465">
                  <c:v>153.60815629999999</c:v>
                </c:pt>
                <c:pt idx="15466">
                  <c:v>153.61808830000001</c:v>
                </c:pt>
                <c:pt idx="15467">
                  <c:v>153.6280213</c:v>
                </c:pt>
                <c:pt idx="15468">
                  <c:v>153.63795429999999</c:v>
                </c:pt>
                <c:pt idx="15469">
                  <c:v>153.64788630000001</c:v>
                </c:pt>
                <c:pt idx="15470">
                  <c:v>153.6578193</c:v>
                </c:pt>
                <c:pt idx="15471">
                  <c:v>153.66775129999999</c:v>
                </c:pt>
                <c:pt idx="15472">
                  <c:v>153.67768430000001</c:v>
                </c:pt>
                <c:pt idx="15473">
                  <c:v>153.6876173</c:v>
                </c:pt>
                <c:pt idx="15474">
                  <c:v>153.69754929999999</c:v>
                </c:pt>
                <c:pt idx="15475">
                  <c:v>153.70748230000001</c:v>
                </c:pt>
                <c:pt idx="15476">
                  <c:v>153.7174153</c:v>
                </c:pt>
                <c:pt idx="15477">
                  <c:v>153.72734729999999</c:v>
                </c:pt>
                <c:pt idx="15478">
                  <c:v>153.73728030000001</c:v>
                </c:pt>
                <c:pt idx="15479">
                  <c:v>153.7472133</c:v>
                </c:pt>
                <c:pt idx="15480">
                  <c:v>153.75714529999999</c:v>
                </c:pt>
                <c:pt idx="15481">
                  <c:v>153.76707830000001</c:v>
                </c:pt>
                <c:pt idx="15482">
                  <c:v>153.7770103</c:v>
                </c:pt>
                <c:pt idx="15483">
                  <c:v>153.78694329999999</c:v>
                </c:pt>
                <c:pt idx="15484">
                  <c:v>153.79687630000001</c:v>
                </c:pt>
                <c:pt idx="15485">
                  <c:v>153.8068083</c:v>
                </c:pt>
                <c:pt idx="15486">
                  <c:v>153.81674129999999</c:v>
                </c:pt>
                <c:pt idx="15487">
                  <c:v>153.82667430000001</c:v>
                </c:pt>
                <c:pt idx="15488">
                  <c:v>153.8366063</c:v>
                </c:pt>
                <c:pt idx="15489">
                  <c:v>153.84653929999999</c:v>
                </c:pt>
                <c:pt idx="15490">
                  <c:v>153.85647230000001</c:v>
                </c:pt>
                <c:pt idx="15491">
                  <c:v>153.8664043</c:v>
                </c:pt>
                <c:pt idx="15492">
                  <c:v>153.87633729999999</c:v>
                </c:pt>
                <c:pt idx="15493">
                  <c:v>153.88626930000001</c:v>
                </c:pt>
                <c:pt idx="15494">
                  <c:v>153.8962023</c:v>
                </c:pt>
                <c:pt idx="15495">
                  <c:v>153.90613529999999</c:v>
                </c:pt>
                <c:pt idx="15496">
                  <c:v>153.91606730000001</c:v>
                </c:pt>
                <c:pt idx="15497">
                  <c:v>153.9260003</c:v>
                </c:pt>
                <c:pt idx="15498">
                  <c:v>153.93593329999999</c:v>
                </c:pt>
                <c:pt idx="15499">
                  <c:v>153.94586530000001</c:v>
                </c:pt>
                <c:pt idx="15500">
                  <c:v>153.9557983</c:v>
                </c:pt>
                <c:pt idx="15501">
                  <c:v>153.96573129999999</c:v>
                </c:pt>
                <c:pt idx="15502">
                  <c:v>153.97566330000001</c:v>
                </c:pt>
                <c:pt idx="15503">
                  <c:v>153.9855963</c:v>
                </c:pt>
                <c:pt idx="15504">
                  <c:v>153.99552829999999</c:v>
                </c:pt>
                <c:pt idx="15505">
                  <c:v>154.00546130000001</c:v>
                </c:pt>
                <c:pt idx="15506">
                  <c:v>154.0153943</c:v>
                </c:pt>
                <c:pt idx="15507">
                  <c:v>154.02532629999999</c:v>
                </c:pt>
                <c:pt idx="15508">
                  <c:v>154.03525930000001</c:v>
                </c:pt>
                <c:pt idx="15509">
                  <c:v>154.0451923</c:v>
                </c:pt>
                <c:pt idx="15510">
                  <c:v>154.05512429999999</c:v>
                </c:pt>
                <c:pt idx="15511">
                  <c:v>154.06505730000001</c:v>
                </c:pt>
                <c:pt idx="15512">
                  <c:v>154.0749903</c:v>
                </c:pt>
                <c:pt idx="15513">
                  <c:v>154.08492229999999</c:v>
                </c:pt>
                <c:pt idx="15514">
                  <c:v>154.09485530000001</c:v>
                </c:pt>
                <c:pt idx="15515">
                  <c:v>154.1047873</c:v>
                </c:pt>
                <c:pt idx="15516">
                  <c:v>154.11472029999999</c:v>
                </c:pt>
                <c:pt idx="15517">
                  <c:v>154.12465330000001</c:v>
                </c:pt>
                <c:pt idx="15518">
                  <c:v>154.1345853</c:v>
                </c:pt>
                <c:pt idx="15519">
                  <c:v>154.14451829999999</c:v>
                </c:pt>
                <c:pt idx="15520">
                  <c:v>154.15445130000001</c:v>
                </c:pt>
                <c:pt idx="15521">
                  <c:v>154.1643833</c:v>
                </c:pt>
                <c:pt idx="15522">
                  <c:v>154.17431629999999</c:v>
                </c:pt>
                <c:pt idx="15523">
                  <c:v>154.1842493</c:v>
                </c:pt>
                <c:pt idx="15524">
                  <c:v>154.1941813</c:v>
                </c:pt>
                <c:pt idx="15525">
                  <c:v>154.20411429999999</c:v>
                </c:pt>
                <c:pt idx="15526">
                  <c:v>154.21404630000001</c:v>
                </c:pt>
                <c:pt idx="15527">
                  <c:v>154.2239793</c:v>
                </c:pt>
                <c:pt idx="15528">
                  <c:v>154.23391229999999</c:v>
                </c:pt>
                <c:pt idx="15529">
                  <c:v>154.24384430000001</c:v>
                </c:pt>
                <c:pt idx="15530">
                  <c:v>154.2537773</c:v>
                </c:pt>
                <c:pt idx="15531">
                  <c:v>154.26371030000001</c:v>
                </c:pt>
                <c:pt idx="15532">
                  <c:v>154.27364230000001</c:v>
                </c:pt>
                <c:pt idx="15533">
                  <c:v>154.2835753</c:v>
                </c:pt>
                <c:pt idx="15534">
                  <c:v>154.29350830000001</c:v>
                </c:pt>
                <c:pt idx="15535">
                  <c:v>154.30344030000001</c:v>
                </c:pt>
                <c:pt idx="15536">
                  <c:v>154.31337329999999</c:v>
                </c:pt>
                <c:pt idx="15537">
                  <c:v>154.32330529999999</c:v>
                </c:pt>
                <c:pt idx="15538">
                  <c:v>154.3332383</c:v>
                </c:pt>
                <c:pt idx="15539">
                  <c:v>154.34317129999999</c:v>
                </c:pt>
                <c:pt idx="15540">
                  <c:v>154.35310329999999</c:v>
                </c:pt>
                <c:pt idx="15541">
                  <c:v>154.3630363</c:v>
                </c:pt>
                <c:pt idx="15542">
                  <c:v>154.37296929999999</c:v>
                </c:pt>
                <c:pt idx="15543">
                  <c:v>154.38290129999999</c:v>
                </c:pt>
                <c:pt idx="15544">
                  <c:v>154.3928343</c:v>
                </c:pt>
                <c:pt idx="15545">
                  <c:v>154.40276729999999</c:v>
                </c:pt>
                <c:pt idx="15546">
                  <c:v>154.41269930000001</c:v>
                </c:pt>
                <c:pt idx="15547">
                  <c:v>154.4226323</c:v>
                </c:pt>
                <c:pt idx="15548">
                  <c:v>154.43256529999999</c:v>
                </c:pt>
                <c:pt idx="15549">
                  <c:v>154.44249730000001</c:v>
                </c:pt>
                <c:pt idx="15550">
                  <c:v>154.4524303</c:v>
                </c:pt>
                <c:pt idx="15551">
                  <c:v>154.4623623</c:v>
                </c:pt>
                <c:pt idx="15552">
                  <c:v>154.47229530000001</c:v>
                </c:pt>
                <c:pt idx="15553">
                  <c:v>154.4822283</c:v>
                </c:pt>
                <c:pt idx="15554">
                  <c:v>154.49216029999999</c:v>
                </c:pt>
                <c:pt idx="15555">
                  <c:v>154.50209330000001</c:v>
                </c:pt>
                <c:pt idx="15556">
                  <c:v>154.5120263</c:v>
                </c:pt>
                <c:pt idx="15557">
                  <c:v>154.5219582</c:v>
                </c:pt>
                <c:pt idx="15558">
                  <c:v>154.53189130000001</c:v>
                </c:pt>
                <c:pt idx="15559">
                  <c:v>154.5418243</c:v>
                </c:pt>
                <c:pt idx="15560">
                  <c:v>154.55175629999999</c:v>
                </c:pt>
                <c:pt idx="15561">
                  <c:v>154.56168930000001</c:v>
                </c:pt>
                <c:pt idx="15562">
                  <c:v>154.5716213</c:v>
                </c:pt>
                <c:pt idx="15563">
                  <c:v>154.58155429999999</c:v>
                </c:pt>
                <c:pt idx="15564">
                  <c:v>154.59148730000001</c:v>
                </c:pt>
                <c:pt idx="15565">
                  <c:v>154.6014193</c:v>
                </c:pt>
                <c:pt idx="15566">
                  <c:v>154.61135229999999</c:v>
                </c:pt>
                <c:pt idx="15567">
                  <c:v>154.62128530000001</c:v>
                </c:pt>
                <c:pt idx="15568">
                  <c:v>154.6312173</c:v>
                </c:pt>
                <c:pt idx="15569">
                  <c:v>154.64115029999999</c:v>
                </c:pt>
                <c:pt idx="15570">
                  <c:v>154.65108330000001</c:v>
                </c:pt>
                <c:pt idx="15571">
                  <c:v>154.6610153</c:v>
                </c:pt>
                <c:pt idx="15572">
                  <c:v>154.67094829999999</c:v>
                </c:pt>
                <c:pt idx="15573">
                  <c:v>154.68088130000001</c:v>
                </c:pt>
                <c:pt idx="15574">
                  <c:v>154.6908133</c:v>
                </c:pt>
                <c:pt idx="15575">
                  <c:v>154.70074629999999</c:v>
                </c:pt>
                <c:pt idx="15576">
                  <c:v>154.71067830000001</c:v>
                </c:pt>
                <c:pt idx="15577">
                  <c:v>154.7206113</c:v>
                </c:pt>
                <c:pt idx="15578">
                  <c:v>154.73054429999999</c:v>
                </c:pt>
                <c:pt idx="15579">
                  <c:v>154.74047630000001</c:v>
                </c:pt>
                <c:pt idx="15580">
                  <c:v>154.7504093</c:v>
                </c:pt>
                <c:pt idx="15581">
                  <c:v>154.76034229999999</c:v>
                </c:pt>
                <c:pt idx="15582">
                  <c:v>154.77027430000001</c:v>
                </c:pt>
                <c:pt idx="15583">
                  <c:v>154.7802073</c:v>
                </c:pt>
                <c:pt idx="15584">
                  <c:v>154.79014029999999</c:v>
                </c:pt>
                <c:pt idx="15585">
                  <c:v>154.80007230000001</c:v>
                </c:pt>
                <c:pt idx="15586">
                  <c:v>154.8100053</c:v>
                </c:pt>
                <c:pt idx="15587">
                  <c:v>154.81993729999999</c:v>
                </c:pt>
                <c:pt idx="15588">
                  <c:v>154.82987030000001</c:v>
                </c:pt>
                <c:pt idx="15589">
                  <c:v>154.8398033</c:v>
                </c:pt>
                <c:pt idx="15590">
                  <c:v>154.84973529999999</c:v>
                </c:pt>
                <c:pt idx="15591">
                  <c:v>154.85966830000001</c:v>
                </c:pt>
                <c:pt idx="15592">
                  <c:v>154.8696013</c:v>
                </c:pt>
                <c:pt idx="15593">
                  <c:v>154.87953329999999</c:v>
                </c:pt>
                <c:pt idx="15594">
                  <c:v>154.88946630000001</c:v>
                </c:pt>
                <c:pt idx="15595">
                  <c:v>154.8993993</c:v>
                </c:pt>
                <c:pt idx="15596">
                  <c:v>154.90933129999999</c:v>
                </c:pt>
                <c:pt idx="15597">
                  <c:v>154.91926430000001</c:v>
                </c:pt>
                <c:pt idx="15598">
                  <c:v>154.9291963</c:v>
                </c:pt>
                <c:pt idx="15599">
                  <c:v>154.93912929999999</c:v>
                </c:pt>
                <c:pt idx="15600">
                  <c:v>154.94906230000001</c:v>
                </c:pt>
                <c:pt idx="15601">
                  <c:v>154.9589943</c:v>
                </c:pt>
                <c:pt idx="15602">
                  <c:v>154.96892729999999</c:v>
                </c:pt>
                <c:pt idx="15603">
                  <c:v>154.97886030000001</c:v>
                </c:pt>
                <c:pt idx="15604">
                  <c:v>154.9887923</c:v>
                </c:pt>
                <c:pt idx="15605">
                  <c:v>154.99872529999999</c:v>
                </c:pt>
                <c:pt idx="15606">
                  <c:v>155.00865830000001</c:v>
                </c:pt>
                <c:pt idx="15607">
                  <c:v>155.0185903</c:v>
                </c:pt>
                <c:pt idx="15608">
                  <c:v>155.02852329999999</c:v>
                </c:pt>
                <c:pt idx="15609">
                  <c:v>155.03845630000001</c:v>
                </c:pt>
                <c:pt idx="15610">
                  <c:v>155.0483883</c:v>
                </c:pt>
                <c:pt idx="15611">
                  <c:v>155.05832129999999</c:v>
                </c:pt>
                <c:pt idx="15612">
                  <c:v>155.06825330000001</c:v>
                </c:pt>
                <c:pt idx="15613">
                  <c:v>155.0781863</c:v>
                </c:pt>
                <c:pt idx="15614">
                  <c:v>155.08811929999999</c:v>
                </c:pt>
                <c:pt idx="15615">
                  <c:v>155.09805130000001</c:v>
                </c:pt>
                <c:pt idx="15616">
                  <c:v>155.1079843</c:v>
                </c:pt>
                <c:pt idx="15617">
                  <c:v>155.11791729999999</c:v>
                </c:pt>
                <c:pt idx="15618">
                  <c:v>155.12784930000001</c:v>
                </c:pt>
                <c:pt idx="15619">
                  <c:v>155.1377823</c:v>
                </c:pt>
                <c:pt idx="15620">
                  <c:v>155.14771529999999</c:v>
                </c:pt>
                <c:pt idx="15621">
                  <c:v>155.15764730000001</c:v>
                </c:pt>
                <c:pt idx="15622">
                  <c:v>155.1675803</c:v>
                </c:pt>
                <c:pt idx="15623">
                  <c:v>155.17751229999999</c:v>
                </c:pt>
                <c:pt idx="15624">
                  <c:v>155.18744530000001</c:v>
                </c:pt>
                <c:pt idx="15625">
                  <c:v>155.1973783</c:v>
                </c:pt>
                <c:pt idx="15626">
                  <c:v>155.20731029999999</c:v>
                </c:pt>
                <c:pt idx="15627">
                  <c:v>155.21724330000001</c:v>
                </c:pt>
                <c:pt idx="15628">
                  <c:v>155.2271763</c:v>
                </c:pt>
                <c:pt idx="15629">
                  <c:v>155.23710829999999</c:v>
                </c:pt>
                <c:pt idx="15630">
                  <c:v>155.24704130000001</c:v>
                </c:pt>
                <c:pt idx="15631">
                  <c:v>155.2569743</c:v>
                </c:pt>
                <c:pt idx="15632">
                  <c:v>155.26690629999999</c:v>
                </c:pt>
                <c:pt idx="15633">
                  <c:v>155.27683930000001</c:v>
                </c:pt>
                <c:pt idx="15634">
                  <c:v>155.2867723</c:v>
                </c:pt>
                <c:pt idx="15635">
                  <c:v>155.29670429999999</c:v>
                </c:pt>
                <c:pt idx="15636">
                  <c:v>155.30663730000001</c:v>
                </c:pt>
                <c:pt idx="15637">
                  <c:v>155.3165693</c:v>
                </c:pt>
                <c:pt idx="15638">
                  <c:v>155.32650229999999</c:v>
                </c:pt>
                <c:pt idx="15639">
                  <c:v>155.33643530000001</c:v>
                </c:pt>
                <c:pt idx="15640">
                  <c:v>155.3463673</c:v>
                </c:pt>
                <c:pt idx="15641">
                  <c:v>155.35630029999999</c:v>
                </c:pt>
                <c:pt idx="15642">
                  <c:v>155.3662333</c:v>
                </c:pt>
                <c:pt idx="15643">
                  <c:v>155.3761653</c:v>
                </c:pt>
                <c:pt idx="15644">
                  <c:v>155.38609829999999</c:v>
                </c:pt>
                <c:pt idx="15645">
                  <c:v>155.3960313</c:v>
                </c:pt>
                <c:pt idx="15646">
                  <c:v>155.4059633</c:v>
                </c:pt>
                <c:pt idx="15647">
                  <c:v>155.41589629999999</c:v>
                </c:pt>
                <c:pt idx="15648">
                  <c:v>155.4258293</c:v>
                </c:pt>
                <c:pt idx="15649">
                  <c:v>155.4357613</c:v>
                </c:pt>
                <c:pt idx="15650">
                  <c:v>155.44569430000001</c:v>
                </c:pt>
                <c:pt idx="15651">
                  <c:v>155.45562630000001</c:v>
                </c:pt>
                <c:pt idx="15652">
                  <c:v>155.4655593</c:v>
                </c:pt>
                <c:pt idx="15653">
                  <c:v>155.47549230000001</c:v>
                </c:pt>
                <c:pt idx="15654">
                  <c:v>155.48542430000001</c:v>
                </c:pt>
                <c:pt idx="15655">
                  <c:v>155.49535729999999</c:v>
                </c:pt>
                <c:pt idx="15656">
                  <c:v>155.50529030000001</c:v>
                </c:pt>
                <c:pt idx="15657">
                  <c:v>155.5152223</c:v>
                </c:pt>
                <c:pt idx="15658">
                  <c:v>155.52515529999999</c:v>
                </c:pt>
                <c:pt idx="15659">
                  <c:v>155.53508830000001</c:v>
                </c:pt>
                <c:pt idx="15660">
                  <c:v>155.5450203</c:v>
                </c:pt>
                <c:pt idx="15661">
                  <c:v>155.55495329999999</c:v>
                </c:pt>
                <c:pt idx="15662">
                  <c:v>155.56488529999999</c:v>
                </c:pt>
                <c:pt idx="15663">
                  <c:v>155.5748183</c:v>
                </c:pt>
                <c:pt idx="15664">
                  <c:v>155.58475129999999</c:v>
                </c:pt>
                <c:pt idx="15665">
                  <c:v>155.59468330000001</c:v>
                </c:pt>
                <c:pt idx="15666">
                  <c:v>155.6046163</c:v>
                </c:pt>
                <c:pt idx="15667">
                  <c:v>155.6145491</c:v>
                </c:pt>
                <c:pt idx="15668">
                  <c:v>155.6244811</c:v>
                </c:pt>
                <c:pt idx="15669">
                  <c:v>155.63441409999999</c:v>
                </c:pt>
                <c:pt idx="15670">
                  <c:v>155.6443471</c:v>
                </c:pt>
                <c:pt idx="15671">
                  <c:v>155.6542791</c:v>
                </c:pt>
                <c:pt idx="15672">
                  <c:v>155.66421209999999</c:v>
                </c:pt>
                <c:pt idx="15673">
                  <c:v>155.6741451</c:v>
                </c:pt>
                <c:pt idx="15674">
                  <c:v>155.6840771</c:v>
                </c:pt>
                <c:pt idx="15675">
                  <c:v>155.69401010000001</c:v>
                </c:pt>
                <c:pt idx="15676">
                  <c:v>155.70394210000001</c:v>
                </c:pt>
                <c:pt idx="15677">
                  <c:v>155.7138751</c:v>
                </c:pt>
                <c:pt idx="15678">
                  <c:v>155.72380810000001</c:v>
                </c:pt>
                <c:pt idx="15679">
                  <c:v>155.73374010000001</c:v>
                </c:pt>
                <c:pt idx="15680">
                  <c:v>155.7436731</c:v>
                </c:pt>
                <c:pt idx="15681">
                  <c:v>155.75360610000001</c:v>
                </c:pt>
                <c:pt idx="15682">
                  <c:v>155.76353810000001</c:v>
                </c:pt>
                <c:pt idx="15683">
                  <c:v>155.77347109999999</c:v>
                </c:pt>
                <c:pt idx="15684">
                  <c:v>155.78340410000001</c:v>
                </c:pt>
                <c:pt idx="15685">
                  <c:v>155.7933361</c:v>
                </c:pt>
                <c:pt idx="15686">
                  <c:v>155.80326909999999</c:v>
                </c:pt>
                <c:pt idx="15687">
                  <c:v>155.81320210000001</c:v>
                </c:pt>
                <c:pt idx="15688">
                  <c:v>155.8231341</c:v>
                </c:pt>
                <c:pt idx="15689">
                  <c:v>155.83306709999999</c:v>
                </c:pt>
                <c:pt idx="15690">
                  <c:v>155.84299909999999</c:v>
                </c:pt>
                <c:pt idx="15691">
                  <c:v>155.8529321</c:v>
                </c:pt>
                <c:pt idx="15692">
                  <c:v>155.86286509999999</c:v>
                </c:pt>
                <c:pt idx="15693">
                  <c:v>155.87279710000001</c:v>
                </c:pt>
                <c:pt idx="15694">
                  <c:v>155.8827301</c:v>
                </c:pt>
                <c:pt idx="15695">
                  <c:v>155.89266309999999</c:v>
                </c:pt>
                <c:pt idx="15696">
                  <c:v>155.90259510000001</c:v>
                </c:pt>
                <c:pt idx="15697">
                  <c:v>155.9125281</c:v>
                </c:pt>
                <c:pt idx="15698">
                  <c:v>155.92246109999999</c:v>
                </c:pt>
                <c:pt idx="15699">
                  <c:v>155.93239310000001</c:v>
                </c:pt>
                <c:pt idx="15700">
                  <c:v>155.9423261</c:v>
                </c:pt>
                <c:pt idx="15701">
                  <c:v>155.95225909999999</c:v>
                </c:pt>
                <c:pt idx="15702">
                  <c:v>155.96219110000001</c:v>
                </c:pt>
                <c:pt idx="15703">
                  <c:v>155.9721241</c:v>
                </c:pt>
                <c:pt idx="15704">
                  <c:v>155.98205609999999</c:v>
                </c:pt>
                <c:pt idx="15705">
                  <c:v>155.99198910000001</c:v>
                </c:pt>
                <c:pt idx="15706">
                  <c:v>156.0019221</c:v>
                </c:pt>
                <c:pt idx="15707">
                  <c:v>156.01185409999999</c:v>
                </c:pt>
                <c:pt idx="15708">
                  <c:v>156.02178710000001</c:v>
                </c:pt>
                <c:pt idx="15709">
                  <c:v>156.0317201</c:v>
                </c:pt>
                <c:pt idx="15710">
                  <c:v>156.04165209999999</c:v>
                </c:pt>
                <c:pt idx="15711">
                  <c:v>156.05158510000001</c:v>
                </c:pt>
                <c:pt idx="15712">
                  <c:v>156.0615181</c:v>
                </c:pt>
                <c:pt idx="15713">
                  <c:v>156.07145009999999</c:v>
                </c:pt>
                <c:pt idx="15714">
                  <c:v>156.08138310000001</c:v>
                </c:pt>
                <c:pt idx="15715">
                  <c:v>156.0913161</c:v>
                </c:pt>
                <c:pt idx="15716">
                  <c:v>156.10124809999999</c:v>
                </c:pt>
                <c:pt idx="15717">
                  <c:v>156.11118110000001</c:v>
                </c:pt>
                <c:pt idx="15718">
                  <c:v>156.1211131</c:v>
                </c:pt>
                <c:pt idx="15719">
                  <c:v>156.13104609999999</c:v>
                </c:pt>
                <c:pt idx="15720">
                  <c:v>156.14097910000001</c:v>
                </c:pt>
                <c:pt idx="15721">
                  <c:v>156.1509111</c:v>
                </c:pt>
                <c:pt idx="15722">
                  <c:v>156.16084409999999</c:v>
                </c:pt>
                <c:pt idx="15723">
                  <c:v>156.17077710000001</c:v>
                </c:pt>
                <c:pt idx="15724">
                  <c:v>156.1807091</c:v>
                </c:pt>
                <c:pt idx="15725">
                  <c:v>156.19064209999999</c:v>
                </c:pt>
                <c:pt idx="15726">
                  <c:v>156.20057510000001</c:v>
                </c:pt>
                <c:pt idx="15727">
                  <c:v>156.2105071</c:v>
                </c:pt>
                <c:pt idx="15728">
                  <c:v>156.22044009999999</c:v>
                </c:pt>
                <c:pt idx="15729">
                  <c:v>156.23037310000001</c:v>
                </c:pt>
                <c:pt idx="15730">
                  <c:v>156.2403051</c:v>
                </c:pt>
                <c:pt idx="15731">
                  <c:v>156.25023809999999</c:v>
                </c:pt>
                <c:pt idx="15732">
                  <c:v>156.26017010000001</c:v>
                </c:pt>
                <c:pt idx="15733">
                  <c:v>156.2701031</c:v>
                </c:pt>
                <c:pt idx="15734">
                  <c:v>156.28003609999999</c:v>
                </c:pt>
                <c:pt idx="15735">
                  <c:v>156.28996810000001</c:v>
                </c:pt>
                <c:pt idx="15736">
                  <c:v>156.2999011</c:v>
                </c:pt>
                <c:pt idx="15737">
                  <c:v>156.30983409999999</c:v>
                </c:pt>
                <c:pt idx="15738">
                  <c:v>156.31976610000001</c:v>
                </c:pt>
                <c:pt idx="15739">
                  <c:v>156.3296991</c:v>
                </c:pt>
                <c:pt idx="15740">
                  <c:v>156.33963209999999</c:v>
                </c:pt>
                <c:pt idx="15741">
                  <c:v>156.34956410000001</c:v>
                </c:pt>
                <c:pt idx="15742">
                  <c:v>156.3594971</c:v>
                </c:pt>
                <c:pt idx="15743">
                  <c:v>156.36943009999999</c:v>
                </c:pt>
                <c:pt idx="15744">
                  <c:v>156.37936210000001</c:v>
                </c:pt>
                <c:pt idx="15745">
                  <c:v>156.3892951</c:v>
                </c:pt>
                <c:pt idx="15746">
                  <c:v>156.39922709999999</c:v>
                </c:pt>
                <c:pt idx="15747">
                  <c:v>156.40916010000001</c:v>
                </c:pt>
                <c:pt idx="15748">
                  <c:v>156.4190931</c:v>
                </c:pt>
                <c:pt idx="15749">
                  <c:v>156.42902509999999</c:v>
                </c:pt>
                <c:pt idx="15750">
                  <c:v>156.43895810000001</c:v>
                </c:pt>
                <c:pt idx="15751">
                  <c:v>156.4488911</c:v>
                </c:pt>
                <c:pt idx="15752">
                  <c:v>156.45882309999999</c:v>
                </c:pt>
                <c:pt idx="15753">
                  <c:v>156.46875610000001</c:v>
                </c:pt>
                <c:pt idx="15754">
                  <c:v>156.4786891</c:v>
                </c:pt>
                <c:pt idx="15755">
                  <c:v>156.48862109999999</c:v>
                </c:pt>
                <c:pt idx="15756">
                  <c:v>156.49855410000001</c:v>
                </c:pt>
                <c:pt idx="15757">
                  <c:v>156.5084871</c:v>
                </c:pt>
                <c:pt idx="15758">
                  <c:v>156.51841909999999</c:v>
                </c:pt>
                <c:pt idx="15759">
                  <c:v>156.52835210000001</c:v>
                </c:pt>
                <c:pt idx="15760">
                  <c:v>156.5382841</c:v>
                </c:pt>
                <c:pt idx="15761">
                  <c:v>156.54821709999999</c:v>
                </c:pt>
                <c:pt idx="15762">
                  <c:v>156.55815010000001</c:v>
                </c:pt>
                <c:pt idx="15763">
                  <c:v>156.5680821</c:v>
                </c:pt>
                <c:pt idx="15764">
                  <c:v>156.57801509999999</c:v>
                </c:pt>
                <c:pt idx="15765">
                  <c:v>156.58794810000001</c:v>
                </c:pt>
                <c:pt idx="15766">
                  <c:v>156.5978801</c:v>
                </c:pt>
                <c:pt idx="15767">
                  <c:v>156.60781309999999</c:v>
                </c:pt>
                <c:pt idx="15768">
                  <c:v>156.61774689999999</c:v>
                </c:pt>
                <c:pt idx="15769">
                  <c:v>156.62767890000001</c:v>
                </c:pt>
                <c:pt idx="15770">
                  <c:v>156.6376119</c:v>
                </c:pt>
                <c:pt idx="15771">
                  <c:v>156.64754490000001</c:v>
                </c:pt>
                <c:pt idx="15772">
                  <c:v>156.65747690000001</c:v>
                </c:pt>
                <c:pt idx="15773">
                  <c:v>156.6674099</c:v>
                </c:pt>
                <c:pt idx="15774">
                  <c:v>156.67734189999999</c:v>
                </c:pt>
                <c:pt idx="15775">
                  <c:v>156.68727490000001</c:v>
                </c:pt>
                <c:pt idx="15776">
                  <c:v>156.6972079</c:v>
                </c:pt>
                <c:pt idx="15777">
                  <c:v>156.70713989999999</c:v>
                </c:pt>
                <c:pt idx="15778">
                  <c:v>156.71707290000001</c:v>
                </c:pt>
                <c:pt idx="15779">
                  <c:v>156.72700589999999</c:v>
                </c:pt>
                <c:pt idx="15780">
                  <c:v>156.73693789999999</c:v>
                </c:pt>
                <c:pt idx="15781">
                  <c:v>156.7468709</c:v>
                </c:pt>
                <c:pt idx="15782">
                  <c:v>156.75680389999999</c:v>
                </c:pt>
                <c:pt idx="15783">
                  <c:v>156.76673589999999</c:v>
                </c:pt>
                <c:pt idx="15784">
                  <c:v>156.7766689</c:v>
                </c:pt>
                <c:pt idx="15785">
                  <c:v>156.78660189999999</c:v>
                </c:pt>
                <c:pt idx="15786">
                  <c:v>156.79653389999999</c:v>
                </c:pt>
                <c:pt idx="15787">
                  <c:v>156.8064669</c:v>
                </c:pt>
                <c:pt idx="15788">
                  <c:v>156.8163989</c:v>
                </c:pt>
                <c:pt idx="15789">
                  <c:v>156.82633190000001</c:v>
                </c:pt>
                <c:pt idx="15790">
                  <c:v>156.8362649</c:v>
                </c:pt>
                <c:pt idx="15791">
                  <c:v>156.8461969</c:v>
                </c:pt>
                <c:pt idx="15792">
                  <c:v>156.85612990000001</c:v>
                </c:pt>
                <c:pt idx="15793">
                  <c:v>156.8660629</c:v>
                </c:pt>
                <c:pt idx="15794">
                  <c:v>156.87599489999999</c:v>
                </c:pt>
                <c:pt idx="15795">
                  <c:v>156.88592790000001</c:v>
                </c:pt>
                <c:pt idx="15796">
                  <c:v>156.8958609</c:v>
                </c:pt>
                <c:pt idx="15797">
                  <c:v>156.90579289999999</c:v>
                </c:pt>
                <c:pt idx="15798">
                  <c:v>156.91572590000001</c:v>
                </c:pt>
                <c:pt idx="15799">
                  <c:v>156.9256589</c:v>
                </c:pt>
                <c:pt idx="15800">
                  <c:v>156.93559089999999</c:v>
                </c:pt>
                <c:pt idx="15801">
                  <c:v>156.94552390000001</c:v>
                </c:pt>
                <c:pt idx="15802">
                  <c:v>156.9554569</c:v>
                </c:pt>
                <c:pt idx="15803">
                  <c:v>156.96538889999999</c:v>
                </c:pt>
                <c:pt idx="15804">
                  <c:v>156.97532190000001</c:v>
                </c:pt>
                <c:pt idx="15805">
                  <c:v>156.9852539</c:v>
                </c:pt>
                <c:pt idx="15806">
                  <c:v>156.99518689999999</c:v>
                </c:pt>
                <c:pt idx="15807">
                  <c:v>157.00511990000001</c:v>
                </c:pt>
                <c:pt idx="15808">
                  <c:v>157.0150519</c:v>
                </c:pt>
                <c:pt idx="15809">
                  <c:v>157.02498489999999</c:v>
                </c:pt>
                <c:pt idx="15810">
                  <c:v>157.03491790000001</c:v>
                </c:pt>
                <c:pt idx="15811">
                  <c:v>157.0448499</c:v>
                </c:pt>
                <c:pt idx="15812">
                  <c:v>157.05478289999999</c:v>
                </c:pt>
                <c:pt idx="15813">
                  <c:v>157.06471590000001</c:v>
                </c:pt>
                <c:pt idx="15814">
                  <c:v>157.0746479</c:v>
                </c:pt>
                <c:pt idx="15815">
                  <c:v>157.08458089999999</c:v>
                </c:pt>
                <c:pt idx="15816">
                  <c:v>157.09451390000001</c:v>
                </c:pt>
                <c:pt idx="15817">
                  <c:v>157.1044459</c:v>
                </c:pt>
                <c:pt idx="15818">
                  <c:v>157.11437889999999</c:v>
                </c:pt>
                <c:pt idx="15819">
                  <c:v>157.12431190000001</c:v>
                </c:pt>
                <c:pt idx="15820">
                  <c:v>157.1342439</c:v>
                </c:pt>
                <c:pt idx="15821">
                  <c:v>157.14417689999999</c:v>
                </c:pt>
                <c:pt idx="15822">
                  <c:v>157.15410890000001</c:v>
                </c:pt>
                <c:pt idx="15823">
                  <c:v>157.1640419</c:v>
                </c:pt>
                <c:pt idx="15824">
                  <c:v>157.17397489999999</c:v>
                </c:pt>
                <c:pt idx="15825">
                  <c:v>157.18390690000001</c:v>
                </c:pt>
                <c:pt idx="15826">
                  <c:v>157.1938399</c:v>
                </c:pt>
                <c:pt idx="15827">
                  <c:v>157.20377289999999</c:v>
                </c:pt>
                <c:pt idx="15828">
                  <c:v>157.21370490000001</c:v>
                </c:pt>
                <c:pt idx="15829">
                  <c:v>157.2236379</c:v>
                </c:pt>
                <c:pt idx="15830">
                  <c:v>157.23357089999999</c:v>
                </c:pt>
                <c:pt idx="15831">
                  <c:v>157.24350290000001</c:v>
                </c:pt>
                <c:pt idx="15832">
                  <c:v>157.2534359</c:v>
                </c:pt>
                <c:pt idx="15833">
                  <c:v>157.26336889999999</c:v>
                </c:pt>
                <c:pt idx="15834">
                  <c:v>157.27330090000001</c:v>
                </c:pt>
                <c:pt idx="15835">
                  <c:v>157.2832339</c:v>
                </c:pt>
                <c:pt idx="15836">
                  <c:v>157.29316589999999</c:v>
                </c:pt>
                <c:pt idx="15837">
                  <c:v>157.30309890000001</c:v>
                </c:pt>
                <c:pt idx="15838">
                  <c:v>157.3130319</c:v>
                </c:pt>
                <c:pt idx="15839">
                  <c:v>157.32296389999999</c:v>
                </c:pt>
                <c:pt idx="15840">
                  <c:v>157.33289690000001</c:v>
                </c:pt>
                <c:pt idx="15841">
                  <c:v>157.3428299</c:v>
                </c:pt>
                <c:pt idx="15842">
                  <c:v>157.35276189999999</c:v>
                </c:pt>
                <c:pt idx="15843">
                  <c:v>157.36269490000001</c:v>
                </c:pt>
                <c:pt idx="15844">
                  <c:v>157.3726279</c:v>
                </c:pt>
                <c:pt idx="15845">
                  <c:v>157.38255989999999</c:v>
                </c:pt>
                <c:pt idx="15846">
                  <c:v>157.39249290000001</c:v>
                </c:pt>
                <c:pt idx="15847">
                  <c:v>157.4024259</c:v>
                </c:pt>
                <c:pt idx="15848">
                  <c:v>157.41235789999999</c:v>
                </c:pt>
                <c:pt idx="15849">
                  <c:v>157.42229090000001</c:v>
                </c:pt>
                <c:pt idx="15850">
                  <c:v>157.4322239</c:v>
                </c:pt>
                <c:pt idx="15851">
                  <c:v>157.44215589999999</c:v>
                </c:pt>
                <c:pt idx="15852">
                  <c:v>157.45208890000001</c:v>
                </c:pt>
                <c:pt idx="15853">
                  <c:v>157.4620209</c:v>
                </c:pt>
                <c:pt idx="15854">
                  <c:v>157.47195389999999</c:v>
                </c:pt>
                <c:pt idx="15855">
                  <c:v>157.48188690000001</c:v>
                </c:pt>
                <c:pt idx="15856">
                  <c:v>157.4918189</c:v>
                </c:pt>
                <c:pt idx="15857">
                  <c:v>157.50175189999999</c:v>
                </c:pt>
                <c:pt idx="15858">
                  <c:v>157.51168490000001</c:v>
                </c:pt>
                <c:pt idx="15859">
                  <c:v>157.5216169</c:v>
                </c:pt>
                <c:pt idx="15860">
                  <c:v>157.53154989999999</c:v>
                </c:pt>
                <c:pt idx="15861">
                  <c:v>157.54148290000001</c:v>
                </c:pt>
                <c:pt idx="15862">
                  <c:v>157.5514149</c:v>
                </c:pt>
                <c:pt idx="15863">
                  <c:v>157.56134789999999</c:v>
                </c:pt>
                <c:pt idx="15864">
                  <c:v>157.5712809</c:v>
                </c:pt>
                <c:pt idx="15865">
                  <c:v>157.5812129</c:v>
                </c:pt>
                <c:pt idx="15866">
                  <c:v>157.59114589999999</c:v>
                </c:pt>
                <c:pt idx="15867">
                  <c:v>157.6010789</c:v>
                </c:pt>
                <c:pt idx="15868">
                  <c:v>157.61101099999999</c:v>
                </c:pt>
                <c:pt idx="15869">
                  <c:v>157.62094400000001</c:v>
                </c:pt>
                <c:pt idx="15870">
                  <c:v>157.630876</c:v>
                </c:pt>
                <c:pt idx="15871">
                  <c:v>157.64080899999999</c:v>
                </c:pt>
                <c:pt idx="15872">
                  <c:v>157.65074200000001</c:v>
                </c:pt>
                <c:pt idx="15873">
                  <c:v>157.660674</c:v>
                </c:pt>
                <c:pt idx="15874">
                  <c:v>157.67060699999999</c:v>
                </c:pt>
                <c:pt idx="15875">
                  <c:v>157.68054000000001</c:v>
                </c:pt>
                <c:pt idx="15876">
                  <c:v>157.690472</c:v>
                </c:pt>
                <c:pt idx="15877">
                  <c:v>157.70040499999999</c:v>
                </c:pt>
                <c:pt idx="15878">
                  <c:v>157.71033800000001</c:v>
                </c:pt>
                <c:pt idx="15879">
                  <c:v>157.72027</c:v>
                </c:pt>
                <c:pt idx="15880">
                  <c:v>157.73020299999999</c:v>
                </c:pt>
                <c:pt idx="15881">
                  <c:v>157.74013600000001</c:v>
                </c:pt>
                <c:pt idx="15882">
                  <c:v>157.750068</c:v>
                </c:pt>
                <c:pt idx="15883">
                  <c:v>157.76000099999999</c:v>
                </c:pt>
                <c:pt idx="15884">
                  <c:v>157.76993400000001</c:v>
                </c:pt>
                <c:pt idx="15885">
                  <c:v>157.779866</c:v>
                </c:pt>
                <c:pt idx="15886">
                  <c:v>157.78979899999999</c:v>
                </c:pt>
                <c:pt idx="15887">
                  <c:v>157.79973200000001</c:v>
                </c:pt>
                <c:pt idx="15888">
                  <c:v>157.809664</c:v>
                </c:pt>
                <c:pt idx="15889">
                  <c:v>157.81959699999999</c:v>
                </c:pt>
                <c:pt idx="15890">
                  <c:v>157.82952900000001</c:v>
                </c:pt>
                <c:pt idx="15891">
                  <c:v>157.839462</c:v>
                </c:pt>
                <c:pt idx="15892">
                  <c:v>157.84939499999999</c:v>
                </c:pt>
                <c:pt idx="15893">
                  <c:v>157.85932700000001</c:v>
                </c:pt>
                <c:pt idx="15894">
                  <c:v>157.86926</c:v>
                </c:pt>
                <c:pt idx="15895">
                  <c:v>157.87919299999999</c:v>
                </c:pt>
                <c:pt idx="15896">
                  <c:v>157.88912500000001</c:v>
                </c:pt>
                <c:pt idx="15897">
                  <c:v>157.899058</c:v>
                </c:pt>
                <c:pt idx="15898">
                  <c:v>157.90899099999999</c:v>
                </c:pt>
                <c:pt idx="15899">
                  <c:v>157.91892300000001</c:v>
                </c:pt>
                <c:pt idx="15900">
                  <c:v>157.928856</c:v>
                </c:pt>
                <c:pt idx="15901">
                  <c:v>157.93878900000001</c:v>
                </c:pt>
                <c:pt idx="15902">
                  <c:v>157.94872100000001</c:v>
                </c:pt>
                <c:pt idx="15903">
                  <c:v>157.958654</c:v>
                </c:pt>
                <c:pt idx="15904">
                  <c:v>157.96858700000001</c:v>
                </c:pt>
                <c:pt idx="15905">
                  <c:v>157.97851900000001</c:v>
                </c:pt>
                <c:pt idx="15906">
                  <c:v>157.988452</c:v>
                </c:pt>
                <c:pt idx="15907">
                  <c:v>157.99838399999999</c:v>
                </c:pt>
                <c:pt idx="15908">
                  <c:v>158.00831700000001</c:v>
                </c:pt>
                <c:pt idx="15909">
                  <c:v>158.01824999999999</c:v>
                </c:pt>
                <c:pt idx="15910">
                  <c:v>158.02818199999999</c:v>
                </c:pt>
                <c:pt idx="15911">
                  <c:v>158.038115</c:v>
                </c:pt>
                <c:pt idx="15912">
                  <c:v>158.04804799999999</c:v>
                </c:pt>
                <c:pt idx="15913">
                  <c:v>158.05797999999999</c:v>
                </c:pt>
                <c:pt idx="15914">
                  <c:v>158.067913</c:v>
                </c:pt>
                <c:pt idx="15915">
                  <c:v>158.07784599999999</c:v>
                </c:pt>
                <c:pt idx="15916">
                  <c:v>158.08777799999999</c:v>
                </c:pt>
                <c:pt idx="15917">
                  <c:v>158.097711</c:v>
                </c:pt>
                <c:pt idx="15918">
                  <c:v>158.10764399999999</c:v>
                </c:pt>
                <c:pt idx="15919">
                  <c:v>158.11757600000001</c:v>
                </c:pt>
                <c:pt idx="15920">
                  <c:v>158.127509</c:v>
                </c:pt>
                <c:pt idx="15921">
                  <c:v>158.13744199999999</c:v>
                </c:pt>
                <c:pt idx="15922">
                  <c:v>158.14737400000001</c:v>
                </c:pt>
                <c:pt idx="15923">
                  <c:v>158.157307</c:v>
                </c:pt>
                <c:pt idx="15924">
                  <c:v>158.167239</c:v>
                </c:pt>
                <c:pt idx="15925">
                  <c:v>158.17717200000001</c:v>
                </c:pt>
                <c:pt idx="15926">
                  <c:v>158.187105</c:v>
                </c:pt>
                <c:pt idx="15927">
                  <c:v>158.19703699999999</c:v>
                </c:pt>
                <c:pt idx="15928">
                  <c:v>158.20697000000001</c:v>
                </c:pt>
                <c:pt idx="15929">
                  <c:v>158.216903</c:v>
                </c:pt>
                <c:pt idx="15930">
                  <c:v>158.22683499999999</c:v>
                </c:pt>
                <c:pt idx="15931">
                  <c:v>158.23676800000001</c:v>
                </c:pt>
                <c:pt idx="15932">
                  <c:v>158.246701</c:v>
                </c:pt>
                <c:pt idx="15933">
                  <c:v>158.25663299999999</c:v>
                </c:pt>
                <c:pt idx="15934">
                  <c:v>158.26656600000001</c:v>
                </c:pt>
                <c:pt idx="15935">
                  <c:v>158.276499</c:v>
                </c:pt>
                <c:pt idx="15936">
                  <c:v>158.28643099999999</c:v>
                </c:pt>
                <c:pt idx="15937">
                  <c:v>158.29636400000001</c:v>
                </c:pt>
                <c:pt idx="15938">
                  <c:v>158.306297</c:v>
                </c:pt>
                <c:pt idx="15939">
                  <c:v>158.31622899999999</c:v>
                </c:pt>
                <c:pt idx="15940">
                  <c:v>158.32616200000001</c:v>
                </c:pt>
                <c:pt idx="15941">
                  <c:v>158.336095</c:v>
                </c:pt>
                <c:pt idx="15942">
                  <c:v>158.34602699999999</c:v>
                </c:pt>
                <c:pt idx="15943">
                  <c:v>158.35596000000001</c:v>
                </c:pt>
                <c:pt idx="15944">
                  <c:v>158.365893</c:v>
                </c:pt>
                <c:pt idx="15945">
                  <c:v>158.37582499999999</c:v>
                </c:pt>
                <c:pt idx="15946">
                  <c:v>158.38575800000001</c:v>
                </c:pt>
                <c:pt idx="15947">
                  <c:v>158.39569</c:v>
                </c:pt>
                <c:pt idx="15948">
                  <c:v>158.40562299999999</c:v>
                </c:pt>
                <c:pt idx="15949">
                  <c:v>158.41555600000001</c:v>
                </c:pt>
                <c:pt idx="15950">
                  <c:v>158.425488</c:v>
                </c:pt>
                <c:pt idx="15951">
                  <c:v>158.43542099999999</c:v>
                </c:pt>
                <c:pt idx="15952">
                  <c:v>158.44535400000001</c:v>
                </c:pt>
                <c:pt idx="15953">
                  <c:v>158.455286</c:v>
                </c:pt>
                <c:pt idx="15954">
                  <c:v>158.46521899999999</c:v>
                </c:pt>
                <c:pt idx="15955">
                  <c:v>158.47515200000001</c:v>
                </c:pt>
                <c:pt idx="15956">
                  <c:v>158.485084</c:v>
                </c:pt>
                <c:pt idx="15957">
                  <c:v>158.49501699999999</c:v>
                </c:pt>
                <c:pt idx="15958">
                  <c:v>158.50495000000001</c:v>
                </c:pt>
                <c:pt idx="15959">
                  <c:v>158.514882</c:v>
                </c:pt>
                <c:pt idx="15960">
                  <c:v>158.52481499999999</c:v>
                </c:pt>
                <c:pt idx="15961">
                  <c:v>158.53474800000001</c:v>
                </c:pt>
                <c:pt idx="15962">
                  <c:v>158.54468</c:v>
                </c:pt>
                <c:pt idx="15963">
                  <c:v>158.55461299999999</c:v>
                </c:pt>
                <c:pt idx="15964">
                  <c:v>158.56454600000001</c:v>
                </c:pt>
                <c:pt idx="15965">
                  <c:v>158.574478</c:v>
                </c:pt>
                <c:pt idx="15966">
                  <c:v>158.58441099999999</c:v>
                </c:pt>
                <c:pt idx="15967">
                  <c:v>158.59434400000001</c:v>
                </c:pt>
                <c:pt idx="15968">
                  <c:v>158.604276</c:v>
                </c:pt>
                <c:pt idx="15969">
                  <c:v>158.61420820000001</c:v>
                </c:pt>
                <c:pt idx="15970">
                  <c:v>158.6241402</c:v>
                </c:pt>
                <c:pt idx="15971">
                  <c:v>158.63407319999999</c:v>
                </c:pt>
                <c:pt idx="15972">
                  <c:v>158.64400620000001</c:v>
                </c:pt>
                <c:pt idx="15973">
                  <c:v>158.6539382</c:v>
                </c:pt>
                <c:pt idx="15974">
                  <c:v>158.66387119999999</c:v>
                </c:pt>
                <c:pt idx="15975">
                  <c:v>158.67380420000001</c:v>
                </c:pt>
                <c:pt idx="15976">
                  <c:v>158.6837362</c:v>
                </c:pt>
                <c:pt idx="15977">
                  <c:v>158.69366919999999</c:v>
                </c:pt>
                <c:pt idx="15978">
                  <c:v>158.70360220000001</c:v>
                </c:pt>
                <c:pt idx="15979">
                  <c:v>158.7135342</c:v>
                </c:pt>
                <c:pt idx="15980">
                  <c:v>158.72346719999999</c:v>
                </c:pt>
                <c:pt idx="15981">
                  <c:v>158.73340020000001</c:v>
                </c:pt>
                <c:pt idx="15982">
                  <c:v>158.7433322</c:v>
                </c:pt>
                <c:pt idx="15983">
                  <c:v>158.75326519999999</c:v>
                </c:pt>
                <c:pt idx="15984">
                  <c:v>158.76319820000001</c:v>
                </c:pt>
                <c:pt idx="15985">
                  <c:v>158.7731302</c:v>
                </c:pt>
                <c:pt idx="15986">
                  <c:v>158.78306319999999</c:v>
                </c:pt>
                <c:pt idx="15987">
                  <c:v>158.7929962</c:v>
                </c:pt>
                <c:pt idx="15988">
                  <c:v>158.8029282</c:v>
                </c:pt>
                <c:pt idx="15989">
                  <c:v>158.81286119999999</c:v>
                </c:pt>
                <c:pt idx="15990">
                  <c:v>158.8227942</c:v>
                </c:pt>
                <c:pt idx="15991">
                  <c:v>158.8327262</c:v>
                </c:pt>
                <c:pt idx="15992">
                  <c:v>158.84265920000001</c:v>
                </c:pt>
                <c:pt idx="15993">
                  <c:v>158.8525922</c:v>
                </c:pt>
                <c:pt idx="15994">
                  <c:v>158.8625242</c:v>
                </c:pt>
                <c:pt idx="15995">
                  <c:v>158.87245720000001</c:v>
                </c:pt>
                <c:pt idx="15996">
                  <c:v>158.88238920000001</c:v>
                </c:pt>
                <c:pt idx="15997">
                  <c:v>158.8923222</c:v>
                </c:pt>
                <c:pt idx="15998">
                  <c:v>158.90225520000001</c:v>
                </c:pt>
                <c:pt idx="15999">
                  <c:v>158.91218720000001</c:v>
                </c:pt>
                <c:pt idx="16000">
                  <c:v>158.92212019999999</c:v>
                </c:pt>
                <c:pt idx="16001">
                  <c:v>158.93205320000001</c:v>
                </c:pt>
                <c:pt idx="16002">
                  <c:v>158.9419852</c:v>
                </c:pt>
                <c:pt idx="16003">
                  <c:v>158.95191819999999</c:v>
                </c:pt>
                <c:pt idx="16004">
                  <c:v>158.96185120000001</c:v>
                </c:pt>
                <c:pt idx="16005">
                  <c:v>158.9717832</c:v>
                </c:pt>
                <c:pt idx="16006">
                  <c:v>158.98171619999999</c:v>
                </c:pt>
                <c:pt idx="16007">
                  <c:v>158.99164920000001</c:v>
                </c:pt>
                <c:pt idx="16008">
                  <c:v>159.0015812</c:v>
                </c:pt>
                <c:pt idx="16009">
                  <c:v>159.01151419999999</c:v>
                </c:pt>
                <c:pt idx="16010">
                  <c:v>159.02144720000001</c:v>
                </c:pt>
                <c:pt idx="16011">
                  <c:v>159.0313792</c:v>
                </c:pt>
                <c:pt idx="16012">
                  <c:v>159.04131219999999</c:v>
                </c:pt>
                <c:pt idx="16013">
                  <c:v>159.05124520000001</c:v>
                </c:pt>
                <c:pt idx="16014">
                  <c:v>159.0611772</c:v>
                </c:pt>
                <c:pt idx="16015">
                  <c:v>159.07111019999999</c:v>
                </c:pt>
                <c:pt idx="16016">
                  <c:v>159.08104320000001</c:v>
                </c:pt>
                <c:pt idx="16017">
                  <c:v>159.0909752</c:v>
                </c:pt>
                <c:pt idx="16018">
                  <c:v>159.10090819999999</c:v>
                </c:pt>
                <c:pt idx="16019">
                  <c:v>159.11084020000001</c:v>
                </c:pt>
                <c:pt idx="16020">
                  <c:v>159.1207732</c:v>
                </c:pt>
                <c:pt idx="16021">
                  <c:v>159.13070619999999</c:v>
                </c:pt>
                <c:pt idx="16022">
                  <c:v>159.14063820000001</c:v>
                </c:pt>
                <c:pt idx="16023">
                  <c:v>159.1505712</c:v>
                </c:pt>
                <c:pt idx="16024">
                  <c:v>159.16050419999999</c:v>
                </c:pt>
                <c:pt idx="16025">
                  <c:v>159.17043620000001</c:v>
                </c:pt>
                <c:pt idx="16026">
                  <c:v>159.1803692</c:v>
                </c:pt>
                <c:pt idx="16027">
                  <c:v>159.19030219999999</c:v>
                </c:pt>
                <c:pt idx="16028">
                  <c:v>159.20023420000001</c:v>
                </c:pt>
                <c:pt idx="16029">
                  <c:v>159.2101672</c:v>
                </c:pt>
                <c:pt idx="16030">
                  <c:v>159.22010019999999</c:v>
                </c:pt>
                <c:pt idx="16031">
                  <c:v>159.23003220000001</c:v>
                </c:pt>
                <c:pt idx="16032">
                  <c:v>159.2399652</c:v>
                </c:pt>
                <c:pt idx="16033">
                  <c:v>159.24989819999999</c:v>
                </c:pt>
                <c:pt idx="16034">
                  <c:v>159.25983020000001</c:v>
                </c:pt>
                <c:pt idx="16035">
                  <c:v>159.2697632</c:v>
                </c:pt>
                <c:pt idx="16036">
                  <c:v>159.27969619999999</c:v>
                </c:pt>
                <c:pt idx="16037">
                  <c:v>159.28962820000001</c:v>
                </c:pt>
                <c:pt idx="16038">
                  <c:v>159.2995612</c:v>
                </c:pt>
                <c:pt idx="16039">
                  <c:v>159.30949419999999</c:v>
                </c:pt>
                <c:pt idx="16040">
                  <c:v>159.31942620000001</c:v>
                </c:pt>
                <c:pt idx="16041">
                  <c:v>159.3293592</c:v>
                </c:pt>
                <c:pt idx="16042">
                  <c:v>159.33929119999999</c:v>
                </c:pt>
                <c:pt idx="16043">
                  <c:v>159.34922420000001</c:v>
                </c:pt>
                <c:pt idx="16044">
                  <c:v>159.3591572</c:v>
                </c:pt>
                <c:pt idx="16045">
                  <c:v>159.36908919999999</c:v>
                </c:pt>
                <c:pt idx="16046">
                  <c:v>159.37902220000001</c:v>
                </c:pt>
                <c:pt idx="16047">
                  <c:v>159.3889552</c:v>
                </c:pt>
                <c:pt idx="16048">
                  <c:v>159.39888719999999</c:v>
                </c:pt>
                <c:pt idx="16049">
                  <c:v>159.40882020000001</c:v>
                </c:pt>
                <c:pt idx="16050">
                  <c:v>159.4187532</c:v>
                </c:pt>
                <c:pt idx="16051">
                  <c:v>159.42868519999999</c:v>
                </c:pt>
                <c:pt idx="16052">
                  <c:v>159.43861820000001</c:v>
                </c:pt>
                <c:pt idx="16053">
                  <c:v>159.4485512</c:v>
                </c:pt>
                <c:pt idx="16054">
                  <c:v>159.45848319999999</c:v>
                </c:pt>
                <c:pt idx="16055">
                  <c:v>159.46841620000001</c:v>
                </c:pt>
                <c:pt idx="16056">
                  <c:v>159.4783492</c:v>
                </c:pt>
                <c:pt idx="16057">
                  <c:v>159.48828119999999</c:v>
                </c:pt>
                <c:pt idx="16058">
                  <c:v>159.49821420000001</c:v>
                </c:pt>
                <c:pt idx="16059">
                  <c:v>159.5081472</c:v>
                </c:pt>
                <c:pt idx="16060">
                  <c:v>159.51807919999999</c:v>
                </c:pt>
                <c:pt idx="16061">
                  <c:v>159.52801220000001</c:v>
                </c:pt>
                <c:pt idx="16062">
                  <c:v>159.5379452</c:v>
                </c:pt>
                <c:pt idx="16063">
                  <c:v>159.54787719999999</c:v>
                </c:pt>
                <c:pt idx="16064">
                  <c:v>159.55781020000001</c:v>
                </c:pt>
                <c:pt idx="16065">
                  <c:v>159.5677432</c:v>
                </c:pt>
                <c:pt idx="16066">
                  <c:v>159.57767519999999</c:v>
                </c:pt>
                <c:pt idx="16067">
                  <c:v>159.58760820000001</c:v>
                </c:pt>
                <c:pt idx="16068">
                  <c:v>159.59754119999999</c:v>
                </c:pt>
                <c:pt idx="16069">
                  <c:v>159.60747319999999</c:v>
                </c:pt>
                <c:pt idx="16070">
                  <c:v>159.61740710000001</c:v>
                </c:pt>
                <c:pt idx="16071">
                  <c:v>159.6273391</c:v>
                </c:pt>
                <c:pt idx="16072">
                  <c:v>159.63727209999999</c:v>
                </c:pt>
                <c:pt idx="16073">
                  <c:v>159.64720510000001</c:v>
                </c:pt>
                <c:pt idx="16074">
                  <c:v>159.6571371</c:v>
                </c:pt>
                <c:pt idx="16075">
                  <c:v>159.66707009999999</c:v>
                </c:pt>
                <c:pt idx="16076">
                  <c:v>159.67700310000001</c:v>
                </c:pt>
                <c:pt idx="16077">
                  <c:v>159.6869351</c:v>
                </c:pt>
                <c:pt idx="16078">
                  <c:v>159.69686809999999</c:v>
                </c:pt>
                <c:pt idx="16079">
                  <c:v>159.70680110000001</c:v>
                </c:pt>
                <c:pt idx="16080">
                  <c:v>159.7167331</c:v>
                </c:pt>
                <c:pt idx="16081">
                  <c:v>159.72666609999999</c:v>
                </c:pt>
                <c:pt idx="16082">
                  <c:v>159.73659910000001</c:v>
                </c:pt>
                <c:pt idx="16083">
                  <c:v>159.7465311</c:v>
                </c:pt>
                <c:pt idx="16084">
                  <c:v>159.75646409999999</c:v>
                </c:pt>
                <c:pt idx="16085">
                  <c:v>159.76639710000001</c:v>
                </c:pt>
                <c:pt idx="16086">
                  <c:v>159.7763291</c:v>
                </c:pt>
                <c:pt idx="16087">
                  <c:v>159.78626209999999</c:v>
                </c:pt>
                <c:pt idx="16088">
                  <c:v>159.79619510000001</c:v>
                </c:pt>
                <c:pt idx="16089">
                  <c:v>159.8061271</c:v>
                </c:pt>
                <c:pt idx="16090">
                  <c:v>159.81606009999999</c:v>
                </c:pt>
                <c:pt idx="16091">
                  <c:v>159.82599310000001</c:v>
                </c:pt>
                <c:pt idx="16092">
                  <c:v>159.8359251</c:v>
                </c:pt>
                <c:pt idx="16093">
                  <c:v>159.84585809999999</c:v>
                </c:pt>
                <c:pt idx="16094">
                  <c:v>159.8557911</c:v>
                </c:pt>
                <c:pt idx="16095">
                  <c:v>159.8657231</c:v>
                </c:pt>
                <c:pt idx="16096">
                  <c:v>159.87565609999999</c:v>
                </c:pt>
                <c:pt idx="16097">
                  <c:v>159.8855891</c:v>
                </c:pt>
                <c:pt idx="16098">
                  <c:v>159.8955211</c:v>
                </c:pt>
                <c:pt idx="16099">
                  <c:v>159.90545409999999</c:v>
                </c:pt>
                <c:pt idx="16100">
                  <c:v>159.91538610000001</c:v>
                </c:pt>
                <c:pt idx="16101">
                  <c:v>159.9253191</c:v>
                </c:pt>
                <c:pt idx="16102">
                  <c:v>159.93525210000001</c:v>
                </c:pt>
                <c:pt idx="16103">
                  <c:v>159.94518410000001</c:v>
                </c:pt>
                <c:pt idx="16104">
                  <c:v>159.9551171</c:v>
                </c:pt>
                <c:pt idx="16105">
                  <c:v>159.96505010000001</c:v>
                </c:pt>
                <c:pt idx="16106">
                  <c:v>159.97498210000001</c:v>
                </c:pt>
                <c:pt idx="16107">
                  <c:v>159.98491509999999</c:v>
                </c:pt>
                <c:pt idx="16108">
                  <c:v>159.99484810000001</c:v>
                </c:pt>
                <c:pt idx="16109">
                  <c:v>160.0047801</c:v>
                </c:pt>
                <c:pt idx="16110">
                  <c:v>160.01471309999999</c:v>
                </c:pt>
                <c:pt idx="16111">
                  <c:v>160.02464610000001</c:v>
                </c:pt>
                <c:pt idx="16112">
                  <c:v>160.0345781</c:v>
                </c:pt>
                <c:pt idx="16113">
                  <c:v>160.04451109999999</c:v>
                </c:pt>
                <c:pt idx="16114">
                  <c:v>160.05444410000001</c:v>
                </c:pt>
                <c:pt idx="16115">
                  <c:v>160.0643761</c:v>
                </c:pt>
                <c:pt idx="16116">
                  <c:v>160.07430909999999</c:v>
                </c:pt>
                <c:pt idx="16117">
                  <c:v>160.08424210000001</c:v>
                </c:pt>
                <c:pt idx="16118">
                  <c:v>160.0941741</c:v>
                </c:pt>
                <c:pt idx="16119">
                  <c:v>160.10410709999999</c:v>
                </c:pt>
                <c:pt idx="16120">
                  <c:v>160.11404010000001</c:v>
                </c:pt>
                <c:pt idx="16121">
                  <c:v>160.1239721</c:v>
                </c:pt>
                <c:pt idx="16122">
                  <c:v>160.13390509999999</c:v>
                </c:pt>
                <c:pt idx="16123">
                  <c:v>160.14383810000001</c:v>
                </c:pt>
                <c:pt idx="16124">
                  <c:v>160.1537701</c:v>
                </c:pt>
                <c:pt idx="16125">
                  <c:v>160.16370309999999</c:v>
                </c:pt>
                <c:pt idx="16126">
                  <c:v>160.17363610000001</c:v>
                </c:pt>
                <c:pt idx="16127">
                  <c:v>160.1835681</c:v>
                </c:pt>
                <c:pt idx="16128">
                  <c:v>160.19350109999999</c:v>
                </c:pt>
                <c:pt idx="16129">
                  <c:v>160.20343310000001</c:v>
                </c:pt>
                <c:pt idx="16130">
                  <c:v>160.2133661</c:v>
                </c:pt>
                <c:pt idx="16131">
                  <c:v>160.22329909999999</c:v>
                </c:pt>
                <c:pt idx="16132">
                  <c:v>160.23323110000001</c:v>
                </c:pt>
                <c:pt idx="16133">
                  <c:v>160.2431641</c:v>
                </c:pt>
                <c:pt idx="16134">
                  <c:v>160.25309709999999</c:v>
                </c:pt>
                <c:pt idx="16135">
                  <c:v>160.26302910000001</c:v>
                </c:pt>
                <c:pt idx="16136">
                  <c:v>160.2729621</c:v>
                </c:pt>
                <c:pt idx="16137">
                  <c:v>160.28289509999999</c:v>
                </c:pt>
                <c:pt idx="16138">
                  <c:v>160.29282710000001</c:v>
                </c:pt>
                <c:pt idx="16139">
                  <c:v>160.3027601</c:v>
                </c:pt>
                <c:pt idx="16140">
                  <c:v>160.31269309999999</c:v>
                </c:pt>
                <c:pt idx="16141">
                  <c:v>160.32262510000001</c:v>
                </c:pt>
                <c:pt idx="16142">
                  <c:v>160.3325581</c:v>
                </c:pt>
                <c:pt idx="16143">
                  <c:v>160.34249109999999</c:v>
                </c:pt>
                <c:pt idx="16144">
                  <c:v>160.35242310000001</c:v>
                </c:pt>
                <c:pt idx="16145">
                  <c:v>160.3623561</c:v>
                </c:pt>
                <c:pt idx="16146">
                  <c:v>160.37228909999999</c:v>
                </c:pt>
                <c:pt idx="16147">
                  <c:v>160.38222110000001</c:v>
                </c:pt>
                <c:pt idx="16148">
                  <c:v>160.3921541</c:v>
                </c:pt>
                <c:pt idx="16149">
                  <c:v>160.40208709999999</c:v>
                </c:pt>
                <c:pt idx="16150">
                  <c:v>160.41201910000001</c:v>
                </c:pt>
                <c:pt idx="16151">
                  <c:v>160.4219521</c:v>
                </c:pt>
                <c:pt idx="16152">
                  <c:v>160.43188509999999</c:v>
                </c:pt>
                <c:pt idx="16153">
                  <c:v>160.44181710000001</c:v>
                </c:pt>
                <c:pt idx="16154">
                  <c:v>160.4517501</c:v>
                </c:pt>
                <c:pt idx="16155">
                  <c:v>160.46168309999999</c:v>
                </c:pt>
                <c:pt idx="16156">
                  <c:v>160.47161510000001</c:v>
                </c:pt>
                <c:pt idx="16157">
                  <c:v>160.4815481</c:v>
                </c:pt>
                <c:pt idx="16158">
                  <c:v>160.49148109999999</c:v>
                </c:pt>
                <c:pt idx="16159">
                  <c:v>160.50141310000001</c:v>
                </c:pt>
                <c:pt idx="16160">
                  <c:v>160.5113461</c:v>
                </c:pt>
                <c:pt idx="16161">
                  <c:v>160.52127909999999</c:v>
                </c:pt>
                <c:pt idx="16162">
                  <c:v>160.53121110000001</c:v>
                </c:pt>
                <c:pt idx="16163">
                  <c:v>160.5411441</c:v>
                </c:pt>
                <c:pt idx="16164">
                  <c:v>160.55107609999999</c:v>
                </c:pt>
                <c:pt idx="16165">
                  <c:v>160.56100910000001</c:v>
                </c:pt>
                <c:pt idx="16166">
                  <c:v>160.5709421</c:v>
                </c:pt>
                <c:pt idx="16167">
                  <c:v>160.58087409999999</c:v>
                </c:pt>
                <c:pt idx="16168">
                  <c:v>160.59080710000001</c:v>
                </c:pt>
                <c:pt idx="16169">
                  <c:v>160.6007401</c:v>
                </c:pt>
                <c:pt idx="16170">
                  <c:v>160.61067209999999</c:v>
                </c:pt>
                <c:pt idx="16171">
                  <c:v>160.6206043</c:v>
                </c:pt>
                <c:pt idx="16172">
                  <c:v>160.63053729999999</c:v>
                </c:pt>
                <c:pt idx="16173">
                  <c:v>160.64046930000001</c:v>
                </c:pt>
                <c:pt idx="16174">
                  <c:v>160.6504023</c:v>
                </c:pt>
                <c:pt idx="16175">
                  <c:v>160.66033530000001</c:v>
                </c:pt>
                <c:pt idx="16176">
                  <c:v>160.67026730000001</c:v>
                </c:pt>
                <c:pt idx="16177">
                  <c:v>160.6802003</c:v>
                </c:pt>
                <c:pt idx="16178">
                  <c:v>160.69013330000001</c:v>
                </c:pt>
                <c:pt idx="16179">
                  <c:v>160.70006530000001</c:v>
                </c:pt>
                <c:pt idx="16180">
                  <c:v>160.7099983</c:v>
                </c:pt>
                <c:pt idx="16181">
                  <c:v>160.71993130000001</c:v>
                </c:pt>
                <c:pt idx="16182">
                  <c:v>160.72986330000001</c:v>
                </c:pt>
                <c:pt idx="16183">
                  <c:v>160.73979629999999</c:v>
                </c:pt>
                <c:pt idx="16184">
                  <c:v>160.74972930000001</c:v>
                </c:pt>
                <c:pt idx="16185">
                  <c:v>160.7596613</c:v>
                </c:pt>
                <c:pt idx="16186">
                  <c:v>160.76959429999999</c:v>
                </c:pt>
                <c:pt idx="16187">
                  <c:v>160.77952730000001</c:v>
                </c:pt>
                <c:pt idx="16188">
                  <c:v>160.7894593</c:v>
                </c:pt>
                <c:pt idx="16189">
                  <c:v>160.79939229999999</c:v>
                </c:pt>
                <c:pt idx="16190">
                  <c:v>160.80932530000001</c:v>
                </c:pt>
                <c:pt idx="16191">
                  <c:v>160.8192573</c:v>
                </c:pt>
                <c:pt idx="16192">
                  <c:v>160.82919029999999</c:v>
                </c:pt>
                <c:pt idx="16193">
                  <c:v>160.83912330000001</c:v>
                </c:pt>
                <c:pt idx="16194">
                  <c:v>160.8490553</c:v>
                </c:pt>
                <c:pt idx="16195">
                  <c:v>160.85898829999999</c:v>
                </c:pt>
                <c:pt idx="16196">
                  <c:v>160.86892130000001</c:v>
                </c:pt>
                <c:pt idx="16197">
                  <c:v>160.8788533</c:v>
                </c:pt>
                <c:pt idx="16198">
                  <c:v>160.88878629999999</c:v>
                </c:pt>
                <c:pt idx="16199">
                  <c:v>160.89871930000001</c:v>
                </c:pt>
                <c:pt idx="16200">
                  <c:v>160.9086513</c:v>
                </c:pt>
                <c:pt idx="16201">
                  <c:v>160.91858429999999</c:v>
                </c:pt>
                <c:pt idx="16202">
                  <c:v>160.92851630000001</c:v>
                </c:pt>
                <c:pt idx="16203">
                  <c:v>160.9384493</c:v>
                </c:pt>
                <c:pt idx="16204">
                  <c:v>160.94838229999999</c:v>
                </c:pt>
                <c:pt idx="16205">
                  <c:v>160.95831430000001</c:v>
                </c:pt>
                <c:pt idx="16206">
                  <c:v>160.9682473</c:v>
                </c:pt>
                <c:pt idx="16207">
                  <c:v>160.97818029999999</c:v>
                </c:pt>
                <c:pt idx="16208">
                  <c:v>160.98811230000001</c:v>
                </c:pt>
                <c:pt idx="16209">
                  <c:v>160.9980453</c:v>
                </c:pt>
                <c:pt idx="16210">
                  <c:v>161.00797829999999</c:v>
                </c:pt>
                <c:pt idx="16211">
                  <c:v>161.01791030000001</c:v>
                </c:pt>
                <c:pt idx="16212">
                  <c:v>161.0278433</c:v>
                </c:pt>
                <c:pt idx="16213">
                  <c:v>161.03777629999999</c:v>
                </c:pt>
                <c:pt idx="16214">
                  <c:v>161.04770830000001</c:v>
                </c:pt>
                <c:pt idx="16215">
                  <c:v>161.0576413</c:v>
                </c:pt>
                <c:pt idx="16216">
                  <c:v>161.06757429999999</c:v>
                </c:pt>
                <c:pt idx="16217">
                  <c:v>161.07750630000001</c:v>
                </c:pt>
                <c:pt idx="16218">
                  <c:v>161.0874393</c:v>
                </c:pt>
                <c:pt idx="16219">
                  <c:v>161.09737229999999</c:v>
                </c:pt>
                <c:pt idx="16220">
                  <c:v>161.10730430000001</c:v>
                </c:pt>
                <c:pt idx="16221">
                  <c:v>161.1172373</c:v>
                </c:pt>
                <c:pt idx="16222">
                  <c:v>161.12717029999999</c:v>
                </c:pt>
                <c:pt idx="16223">
                  <c:v>161.13710230000001</c:v>
                </c:pt>
                <c:pt idx="16224">
                  <c:v>161.1470353</c:v>
                </c:pt>
                <c:pt idx="16225">
                  <c:v>161.15696829999999</c:v>
                </c:pt>
                <c:pt idx="16226">
                  <c:v>161.16690030000001</c:v>
                </c:pt>
                <c:pt idx="16227">
                  <c:v>161.1768333</c:v>
                </c:pt>
                <c:pt idx="16228">
                  <c:v>161.18676629999999</c:v>
                </c:pt>
                <c:pt idx="16229">
                  <c:v>161.19669830000001</c:v>
                </c:pt>
                <c:pt idx="16230">
                  <c:v>161.2066313</c:v>
                </c:pt>
                <c:pt idx="16231">
                  <c:v>161.21656429999999</c:v>
                </c:pt>
                <c:pt idx="16232">
                  <c:v>161.22649630000001</c:v>
                </c:pt>
                <c:pt idx="16233">
                  <c:v>161.2364293</c:v>
                </c:pt>
                <c:pt idx="16234">
                  <c:v>161.24636229999999</c:v>
                </c:pt>
                <c:pt idx="16235">
                  <c:v>161.25629430000001</c:v>
                </c:pt>
                <c:pt idx="16236">
                  <c:v>161.2662273</c:v>
                </c:pt>
                <c:pt idx="16237">
                  <c:v>161.27616029999999</c:v>
                </c:pt>
                <c:pt idx="16238">
                  <c:v>161.28609230000001</c:v>
                </c:pt>
                <c:pt idx="16239">
                  <c:v>161.2960253</c:v>
                </c:pt>
                <c:pt idx="16240">
                  <c:v>161.30595829999999</c:v>
                </c:pt>
                <c:pt idx="16241">
                  <c:v>161.31589030000001</c:v>
                </c:pt>
                <c:pt idx="16242">
                  <c:v>161.3258233</c:v>
                </c:pt>
                <c:pt idx="16243">
                  <c:v>161.33575529999999</c:v>
                </c:pt>
                <c:pt idx="16244">
                  <c:v>161.34568830000001</c:v>
                </c:pt>
                <c:pt idx="16245">
                  <c:v>161.3556213</c:v>
                </c:pt>
                <c:pt idx="16246">
                  <c:v>161.36555329999999</c:v>
                </c:pt>
                <c:pt idx="16247">
                  <c:v>161.37548630000001</c:v>
                </c:pt>
                <c:pt idx="16248">
                  <c:v>161.3854193</c:v>
                </c:pt>
                <c:pt idx="16249">
                  <c:v>161.39535129999999</c:v>
                </c:pt>
                <c:pt idx="16250">
                  <c:v>161.40528430000001</c:v>
                </c:pt>
                <c:pt idx="16251">
                  <c:v>161.41521729999999</c:v>
                </c:pt>
                <c:pt idx="16252">
                  <c:v>161.42514929999999</c:v>
                </c:pt>
                <c:pt idx="16253">
                  <c:v>161.4350823</c:v>
                </c:pt>
                <c:pt idx="16254">
                  <c:v>161.44501529999999</c:v>
                </c:pt>
                <c:pt idx="16255">
                  <c:v>161.45494729999999</c:v>
                </c:pt>
                <c:pt idx="16256">
                  <c:v>161.4648803</c:v>
                </c:pt>
                <c:pt idx="16257">
                  <c:v>161.47481329999999</c:v>
                </c:pt>
                <c:pt idx="16258">
                  <c:v>161.48474529999999</c:v>
                </c:pt>
                <c:pt idx="16259">
                  <c:v>161.4946783</c:v>
                </c:pt>
                <c:pt idx="16260">
                  <c:v>161.50461129999999</c:v>
                </c:pt>
                <c:pt idx="16261">
                  <c:v>161.51454330000001</c:v>
                </c:pt>
                <c:pt idx="16262">
                  <c:v>161.5244763</c:v>
                </c:pt>
                <c:pt idx="16263">
                  <c:v>161.53440929999999</c:v>
                </c:pt>
                <c:pt idx="16264">
                  <c:v>161.54434130000001</c:v>
                </c:pt>
                <c:pt idx="16265">
                  <c:v>161.5542743</c:v>
                </c:pt>
                <c:pt idx="16266">
                  <c:v>161.56420729999999</c:v>
                </c:pt>
                <c:pt idx="16267">
                  <c:v>161.57413930000001</c:v>
                </c:pt>
                <c:pt idx="16268">
                  <c:v>161.5840723</c:v>
                </c:pt>
                <c:pt idx="16269">
                  <c:v>161.59400529999999</c:v>
                </c:pt>
                <c:pt idx="16270">
                  <c:v>161.60393730000001</c:v>
                </c:pt>
                <c:pt idx="16271">
                  <c:v>161.6138703</c:v>
                </c:pt>
                <c:pt idx="16272">
                  <c:v>161.62380390000001</c:v>
                </c:pt>
                <c:pt idx="16273">
                  <c:v>161.6337359</c:v>
                </c:pt>
                <c:pt idx="16274">
                  <c:v>161.64366889999999</c:v>
                </c:pt>
                <c:pt idx="16275">
                  <c:v>161.65360190000001</c:v>
                </c:pt>
                <c:pt idx="16276">
                  <c:v>161.6635339</c:v>
                </c:pt>
                <c:pt idx="16277">
                  <c:v>161.67346689999999</c:v>
                </c:pt>
                <c:pt idx="16278">
                  <c:v>161.68339990000001</c:v>
                </c:pt>
                <c:pt idx="16279">
                  <c:v>161.6933319</c:v>
                </c:pt>
                <c:pt idx="16280">
                  <c:v>161.70326489999999</c:v>
                </c:pt>
                <c:pt idx="16281">
                  <c:v>161.71319790000001</c:v>
                </c:pt>
                <c:pt idx="16282">
                  <c:v>161.7231299</c:v>
                </c:pt>
                <c:pt idx="16283">
                  <c:v>161.73306289999999</c:v>
                </c:pt>
                <c:pt idx="16284">
                  <c:v>161.74299590000001</c:v>
                </c:pt>
                <c:pt idx="16285">
                  <c:v>161.7529279</c:v>
                </c:pt>
                <c:pt idx="16286">
                  <c:v>161.76286089999999</c:v>
                </c:pt>
                <c:pt idx="16287">
                  <c:v>161.77279390000001</c:v>
                </c:pt>
                <c:pt idx="16288">
                  <c:v>161.7827259</c:v>
                </c:pt>
                <c:pt idx="16289">
                  <c:v>161.79265889999999</c:v>
                </c:pt>
                <c:pt idx="16290">
                  <c:v>161.80259190000001</c:v>
                </c:pt>
                <c:pt idx="16291">
                  <c:v>161.8125239</c:v>
                </c:pt>
                <c:pt idx="16292">
                  <c:v>161.82245689999999</c:v>
                </c:pt>
                <c:pt idx="16293">
                  <c:v>161.83238990000001</c:v>
                </c:pt>
                <c:pt idx="16294">
                  <c:v>161.8423219</c:v>
                </c:pt>
                <c:pt idx="16295">
                  <c:v>161.85225489999999</c:v>
                </c:pt>
                <c:pt idx="16296">
                  <c:v>161.86218690000001</c:v>
                </c:pt>
                <c:pt idx="16297">
                  <c:v>161.8721199</c:v>
                </c:pt>
                <c:pt idx="16298">
                  <c:v>161.88205289999999</c:v>
                </c:pt>
                <c:pt idx="16299">
                  <c:v>161.89198490000001</c:v>
                </c:pt>
                <c:pt idx="16300">
                  <c:v>161.9019179</c:v>
                </c:pt>
                <c:pt idx="16301">
                  <c:v>161.91185089999999</c:v>
                </c:pt>
                <c:pt idx="16302">
                  <c:v>161.92178290000001</c:v>
                </c:pt>
                <c:pt idx="16303">
                  <c:v>161.9317159</c:v>
                </c:pt>
                <c:pt idx="16304">
                  <c:v>161.94164889999999</c:v>
                </c:pt>
                <c:pt idx="16305">
                  <c:v>161.95158090000001</c:v>
                </c:pt>
                <c:pt idx="16306">
                  <c:v>161.9615139</c:v>
                </c:pt>
                <c:pt idx="16307">
                  <c:v>161.97144689999999</c:v>
                </c:pt>
                <c:pt idx="16308">
                  <c:v>161.98137890000001</c:v>
                </c:pt>
                <c:pt idx="16309">
                  <c:v>161.9913119</c:v>
                </c:pt>
                <c:pt idx="16310">
                  <c:v>162.00124489999999</c:v>
                </c:pt>
                <c:pt idx="16311">
                  <c:v>162.01117690000001</c:v>
                </c:pt>
                <c:pt idx="16312">
                  <c:v>162.0211099</c:v>
                </c:pt>
                <c:pt idx="16313">
                  <c:v>162.03104289999999</c:v>
                </c:pt>
                <c:pt idx="16314">
                  <c:v>162.04097490000001</c:v>
                </c:pt>
                <c:pt idx="16315">
                  <c:v>162.0509079</c:v>
                </c:pt>
                <c:pt idx="16316">
                  <c:v>162.06084089999999</c:v>
                </c:pt>
                <c:pt idx="16317">
                  <c:v>162.07077290000001</c:v>
                </c:pt>
                <c:pt idx="16318">
                  <c:v>162.0807059</c:v>
                </c:pt>
                <c:pt idx="16319">
                  <c:v>162.09063889999999</c:v>
                </c:pt>
                <c:pt idx="16320">
                  <c:v>162.10057090000001</c:v>
                </c:pt>
                <c:pt idx="16321">
                  <c:v>162.1105039</c:v>
                </c:pt>
                <c:pt idx="16322">
                  <c:v>162.12043689999999</c:v>
                </c:pt>
                <c:pt idx="16323">
                  <c:v>162.13036890000001</c:v>
                </c:pt>
                <c:pt idx="16324">
                  <c:v>162.1403019</c:v>
                </c:pt>
                <c:pt idx="16325">
                  <c:v>162.15023489999999</c:v>
                </c:pt>
                <c:pt idx="16326">
                  <c:v>162.16016690000001</c:v>
                </c:pt>
                <c:pt idx="16327">
                  <c:v>162.1700999</c:v>
                </c:pt>
                <c:pt idx="16328">
                  <c:v>162.18003289999999</c:v>
                </c:pt>
                <c:pt idx="16329">
                  <c:v>162.18996490000001</c:v>
                </c:pt>
                <c:pt idx="16330">
                  <c:v>162.1998979</c:v>
                </c:pt>
                <c:pt idx="16331">
                  <c:v>162.20983089999999</c:v>
                </c:pt>
                <c:pt idx="16332">
                  <c:v>162.21976290000001</c:v>
                </c:pt>
                <c:pt idx="16333">
                  <c:v>162.2296959</c:v>
                </c:pt>
                <c:pt idx="16334">
                  <c:v>162.23962890000001</c:v>
                </c:pt>
                <c:pt idx="16335">
                  <c:v>162.24956090000001</c:v>
                </c:pt>
                <c:pt idx="16336">
                  <c:v>162.2594939</c:v>
                </c:pt>
                <c:pt idx="16337">
                  <c:v>162.26942690000001</c:v>
                </c:pt>
                <c:pt idx="16338">
                  <c:v>162.27935890000001</c:v>
                </c:pt>
                <c:pt idx="16339">
                  <c:v>162.28929189999999</c:v>
                </c:pt>
                <c:pt idx="16340">
                  <c:v>162.29922490000001</c:v>
                </c:pt>
                <c:pt idx="16341">
                  <c:v>162.3091569</c:v>
                </c:pt>
                <c:pt idx="16342">
                  <c:v>162.31908989999999</c:v>
                </c:pt>
                <c:pt idx="16343">
                  <c:v>162.32902290000001</c:v>
                </c:pt>
                <c:pt idx="16344">
                  <c:v>162.3389549</c:v>
                </c:pt>
                <c:pt idx="16345">
                  <c:v>162.34888789999999</c:v>
                </c:pt>
                <c:pt idx="16346">
                  <c:v>162.35882090000001</c:v>
                </c:pt>
                <c:pt idx="16347">
                  <c:v>162.3687529</c:v>
                </c:pt>
                <c:pt idx="16348">
                  <c:v>162.37868589999999</c:v>
                </c:pt>
                <c:pt idx="16349">
                  <c:v>162.38861890000001</c:v>
                </c:pt>
                <c:pt idx="16350">
                  <c:v>162.3985509</c:v>
                </c:pt>
                <c:pt idx="16351">
                  <c:v>162.40848389999999</c:v>
                </c:pt>
                <c:pt idx="16352">
                  <c:v>162.41841690000001</c:v>
                </c:pt>
                <c:pt idx="16353">
                  <c:v>162.4283489</c:v>
                </c:pt>
                <c:pt idx="16354">
                  <c:v>162.43828189999999</c:v>
                </c:pt>
                <c:pt idx="16355">
                  <c:v>162.44821490000001</c:v>
                </c:pt>
                <c:pt idx="16356">
                  <c:v>162.4581469</c:v>
                </c:pt>
                <c:pt idx="16357">
                  <c:v>162.46807989999999</c:v>
                </c:pt>
                <c:pt idx="16358">
                  <c:v>162.47801290000001</c:v>
                </c:pt>
                <c:pt idx="16359">
                  <c:v>162.4879449</c:v>
                </c:pt>
                <c:pt idx="16360">
                  <c:v>162.49787789999999</c:v>
                </c:pt>
                <c:pt idx="16361">
                  <c:v>162.50781090000001</c:v>
                </c:pt>
                <c:pt idx="16362">
                  <c:v>162.5177429</c:v>
                </c:pt>
                <c:pt idx="16363">
                  <c:v>162.52767589999999</c:v>
                </c:pt>
                <c:pt idx="16364">
                  <c:v>162.53760790000001</c:v>
                </c:pt>
                <c:pt idx="16365">
                  <c:v>162.5475409</c:v>
                </c:pt>
                <c:pt idx="16366">
                  <c:v>162.55747389999999</c:v>
                </c:pt>
                <c:pt idx="16367">
                  <c:v>162.56740590000001</c:v>
                </c:pt>
                <c:pt idx="16368">
                  <c:v>162.5773389</c:v>
                </c:pt>
                <c:pt idx="16369">
                  <c:v>162.58727189999999</c:v>
                </c:pt>
                <c:pt idx="16370">
                  <c:v>162.59720390000001</c:v>
                </c:pt>
                <c:pt idx="16371">
                  <c:v>162.6071369</c:v>
                </c:pt>
                <c:pt idx="16372">
                  <c:v>162.61706960000001</c:v>
                </c:pt>
                <c:pt idx="16373">
                  <c:v>162.6270016</c:v>
                </c:pt>
                <c:pt idx="16374">
                  <c:v>162.63693459999999</c:v>
                </c:pt>
                <c:pt idx="16375">
                  <c:v>162.64686760000001</c:v>
                </c:pt>
                <c:pt idx="16376">
                  <c:v>162.6567996</c:v>
                </c:pt>
                <c:pt idx="16377">
                  <c:v>162.66673259999999</c:v>
                </c:pt>
                <c:pt idx="16378">
                  <c:v>162.67666560000001</c:v>
                </c:pt>
                <c:pt idx="16379">
                  <c:v>162.6865976</c:v>
                </c:pt>
                <c:pt idx="16380">
                  <c:v>162.69653059999999</c:v>
                </c:pt>
                <c:pt idx="16381">
                  <c:v>162.70646360000001</c:v>
                </c:pt>
                <c:pt idx="16382">
                  <c:v>162.7163956</c:v>
                </c:pt>
                <c:pt idx="16383">
                  <c:v>162.72632859999999</c:v>
                </c:pt>
                <c:pt idx="16384">
                  <c:v>162.73626160000001</c:v>
                </c:pt>
                <c:pt idx="16385">
                  <c:v>162.7461936</c:v>
                </c:pt>
                <c:pt idx="16386">
                  <c:v>162.75612659999999</c:v>
                </c:pt>
                <c:pt idx="16387">
                  <c:v>162.76605960000001</c:v>
                </c:pt>
                <c:pt idx="16388">
                  <c:v>162.7759916</c:v>
                </c:pt>
                <c:pt idx="16389">
                  <c:v>162.78592459999999</c:v>
                </c:pt>
                <c:pt idx="16390">
                  <c:v>162.79585760000001</c:v>
                </c:pt>
                <c:pt idx="16391">
                  <c:v>162.8057896</c:v>
                </c:pt>
                <c:pt idx="16392">
                  <c:v>162.81572259999999</c:v>
                </c:pt>
                <c:pt idx="16393">
                  <c:v>162.8256556</c:v>
                </c:pt>
                <c:pt idx="16394">
                  <c:v>162.8355876</c:v>
                </c:pt>
                <c:pt idx="16395">
                  <c:v>162.84552059999999</c:v>
                </c:pt>
                <c:pt idx="16396">
                  <c:v>162.8554536</c:v>
                </c:pt>
                <c:pt idx="16397">
                  <c:v>162.8653856</c:v>
                </c:pt>
                <c:pt idx="16398">
                  <c:v>162.87531860000001</c:v>
                </c:pt>
                <c:pt idx="16399">
                  <c:v>162.8852516</c:v>
                </c:pt>
                <c:pt idx="16400">
                  <c:v>162.8951836</c:v>
                </c:pt>
                <c:pt idx="16401">
                  <c:v>162.90511660000001</c:v>
                </c:pt>
                <c:pt idx="16402">
                  <c:v>162.9150496</c:v>
                </c:pt>
                <c:pt idx="16403">
                  <c:v>162.9249816</c:v>
                </c:pt>
                <c:pt idx="16404">
                  <c:v>162.93491460000001</c:v>
                </c:pt>
                <c:pt idx="16405">
                  <c:v>162.9448476</c:v>
                </c:pt>
                <c:pt idx="16406">
                  <c:v>162.95477959999999</c:v>
                </c:pt>
                <c:pt idx="16407">
                  <c:v>162.96471260000001</c:v>
                </c:pt>
                <c:pt idx="16408">
                  <c:v>162.9746456</c:v>
                </c:pt>
                <c:pt idx="16409">
                  <c:v>162.98457759999999</c:v>
                </c:pt>
                <c:pt idx="16410">
                  <c:v>162.99451060000001</c:v>
                </c:pt>
                <c:pt idx="16411">
                  <c:v>163.0044436</c:v>
                </c:pt>
                <c:pt idx="16412">
                  <c:v>163.01437559999999</c:v>
                </c:pt>
                <c:pt idx="16413">
                  <c:v>163.02430860000001</c:v>
                </c:pt>
                <c:pt idx="16414">
                  <c:v>163.0342416</c:v>
                </c:pt>
                <c:pt idx="16415">
                  <c:v>163.04417359999999</c:v>
                </c:pt>
                <c:pt idx="16416">
                  <c:v>163.05410660000001</c:v>
                </c:pt>
                <c:pt idx="16417">
                  <c:v>163.0640396</c:v>
                </c:pt>
                <c:pt idx="16418">
                  <c:v>163.07397159999999</c:v>
                </c:pt>
                <c:pt idx="16419">
                  <c:v>163.08390460000001</c:v>
                </c:pt>
                <c:pt idx="16420">
                  <c:v>163.0938376</c:v>
                </c:pt>
                <c:pt idx="16421">
                  <c:v>163.10376959999999</c:v>
                </c:pt>
                <c:pt idx="16422">
                  <c:v>163.11370260000001</c:v>
                </c:pt>
                <c:pt idx="16423">
                  <c:v>163.1236356</c:v>
                </c:pt>
                <c:pt idx="16424">
                  <c:v>163.13356759999999</c:v>
                </c:pt>
                <c:pt idx="16425">
                  <c:v>163.14350060000001</c:v>
                </c:pt>
                <c:pt idx="16426">
                  <c:v>163.1534336</c:v>
                </c:pt>
                <c:pt idx="16427">
                  <c:v>163.16336559999999</c:v>
                </c:pt>
                <c:pt idx="16428">
                  <c:v>163.17329860000001</c:v>
                </c:pt>
                <c:pt idx="16429">
                  <c:v>163.1832316</c:v>
                </c:pt>
                <c:pt idx="16430">
                  <c:v>163.19316359999999</c:v>
                </c:pt>
                <c:pt idx="16431">
                  <c:v>163.20309660000001</c:v>
                </c:pt>
                <c:pt idx="16432">
                  <c:v>163.2130296</c:v>
                </c:pt>
                <c:pt idx="16433">
                  <c:v>163.22296159999999</c:v>
                </c:pt>
                <c:pt idx="16434">
                  <c:v>163.23289460000001</c:v>
                </c:pt>
                <c:pt idx="16435">
                  <c:v>163.2428276</c:v>
                </c:pt>
                <c:pt idx="16436">
                  <c:v>163.25275959999999</c:v>
                </c:pt>
                <c:pt idx="16437">
                  <c:v>163.26269260000001</c:v>
                </c:pt>
                <c:pt idx="16438">
                  <c:v>163.2726256</c:v>
                </c:pt>
                <c:pt idx="16439">
                  <c:v>163.28255759999999</c:v>
                </c:pt>
                <c:pt idx="16440">
                  <c:v>163.29249060000001</c:v>
                </c:pt>
                <c:pt idx="16441">
                  <c:v>163.3024236</c:v>
                </c:pt>
                <c:pt idx="16442">
                  <c:v>163.31235559999999</c:v>
                </c:pt>
                <c:pt idx="16443">
                  <c:v>163.32228860000001</c:v>
                </c:pt>
                <c:pt idx="16444">
                  <c:v>163.3322216</c:v>
                </c:pt>
                <c:pt idx="16445">
                  <c:v>163.34215359999999</c:v>
                </c:pt>
                <c:pt idx="16446">
                  <c:v>163.35208660000001</c:v>
                </c:pt>
                <c:pt idx="16447">
                  <c:v>163.3620196</c:v>
                </c:pt>
                <c:pt idx="16448">
                  <c:v>163.37195159999999</c:v>
                </c:pt>
                <c:pt idx="16449">
                  <c:v>163.38188460000001</c:v>
                </c:pt>
                <c:pt idx="16450">
                  <c:v>163.3918176</c:v>
                </c:pt>
                <c:pt idx="16451">
                  <c:v>163.40174959999999</c:v>
                </c:pt>
                <c:pt idx="16452">
                  <c:v>163.41168260000001</c:v>
                </c:pt>
                <c:pt idx="16453">
                  <c:v>163.4216156</c:v>
                </c:pt>
                <c:pt idx="16454">
                  <c:v>163.43154759999999</c:v>
                </c:pt>
                <c:pt idx="16455">
                  <c:v>163.44148060000001</c:v>
                </c:pt>
                <c:pt idx="16456">
                  <c:v>163.4514136</c:v>
                </c:pt>
                <c:pt idx="16457">
                  <c:v>163.46134559999999</c:v>
                </c:pt>
                <c:pt idx="16458">
                  <c:v>163.47127860000001</c:v>
                </c:pt>
                <c:pt idx="16459">
                  <c:v>163.48121159999999</c:v>
                </c:pt>
                <c:pt idx="16460">
                  <c:v>163.49114359999999</c:v>
                </c:pt>
                <c:pt idx="16461">
                  <c:v>163.5010766</c:v>
                </c:pt>
                <c:pt idx="16462">
                  <c:v>163.51100959999999</c:v>
                </c:pt>
                <c:pt idx="16463">
                  <c:v>163.52094159999999</c:v>
                </c:pt>
                <c:pt idx="16464">
                  <c:v>163.5308746</c:v>
                </c:pt>
                <c:pt idx="16465">
                  <c:v>163.54080759999999</c:v>
                </c:pt>
                <c:pt idx="16466">
                  <c:v>163.55073959999999</c:v>
                </c:pt>
                <c:pt idx="16467">
                  <c:v>163.5606726</c:v>
                </c:pt>
                <c:pt idx="16468">
                  <c:v>163.57060559999999</c:v>
                </c:pt>
                <c:pt idx="16469">
                  <c:v>163.58053760000001</c:v>
                </c:pt>
                <c:pt idx="16470">
                  <c:v>163.5904706</c:v>
                </c:pt>
                <c:pt idx="16471">
                  <c:v>163.60040359999999</c:v>
                </c:pt>
                <c:pt idx="16472">
                  <c:v>163.61033560000001</c:v>
                </c:pt>
                <c:pt idx="16473">
                  <c:v>163.6202691</c:v>
                </c:pt>
                <c:pt idx="16474">
                  <c:v>163.63020209999999</c:v>
                </c:pt>
                <c:pt idx="16475">
                  <c:v>163.64013410000001</c:v>
                </c:pt>
                <c:pt idx="16476">
                  <c:v>163.6500671</c:v>
                </c:pt>
                <c:pt idx="16477">
                  <c:v>163.66000009999999</c:v>
                </c:pt>
                <c:pt idx="16478">
                  <c:v>163.66993210000001</c:v>
                </c:pt>
                <c:pt idx="16479">
                  <c:v>163.6798651</c:v>
                </c:pt>
                <c:pt idx="16480">
                  <c:v>163.68979809999999</c:v>
                </c:pt>
                <c:pt idx="16481">
                  <c:v>163.69973010000001</c:v>
                </c:pt>
                <c:pt idx="16482">
                  <c:v>163.7096631</c:v>
                </c:pt>
                <c:pt idx="16483">
                  <c:v>163.71959609999999</c:v>
                </c:pt>
                <c:pt idx="16484">
                  <c:v>163.72952810000001</c:v>
                </c:pt>
                <c:pt idx="16485">
                  <c:v>163.7394611</c:v>
                </c:pt>
                <c:pt idx="16486">
                  <c:v>163.74939409999999</c:v>
                </c:pt>
                <c:pt idx="16487">
                  <c:v>163.75932610000001</c:v>
                </c:pt>
                <c:pt idx="16488">
                  <c:v>163.7692591</c:v>
                </c:pt>
                <c:pt idx="16489">
                  <c:v>163.77919209999999</c:v>
                </c:pt>
                <c:pt idx="16490">
                  <c:v>163.78912410000001</c:v>
                </c:pt>
                <c:pt idx="16491">
                  <c:v>163.7990571</c:v>
                </c:pt>
                <c:pt idx="16492">
                  <c:v>163.80899009999999</c:v>
                </c:pt>
                <c:pt idx="16493">
                  <c:v>163.81892210000001</c:v>
                </c:pt>
                <c:pt idx="16494">
                  <c:v>163.8288551</c:v>
                </c:pt>
                <c:pt idx="16495">
                  <c:v>163.83878809999999</c:v>
                </c:pt>
                <c:pt idx="16496">
                  <c:v>163.84872010000001</c:v>
                </c:pt>
                <c:pt idx="16497">
                  <c:v>163.8586531</c:v>
                </c:pt>
                <c:pt idx="16498">
                  <c:v>163.86858609999999</c:v>
                </c:pt>
                <c:pt idx="16499">
                  <c:v>163.87851810000001</c:v>
                </c:pt>
                <c:pt idx="16500">
                  <c:v>163.8884511</c:v>
                </c:pt>
                <c:pt idx="16501">
                  <c:v>163.89838409999999</c:v>
                </c:pt>
                <c:pt idx="16502">
                  <c:v>163.90831610000001</c:v>
                </c:pt>
                <c:pt idx="16503">
                  <c:v>163.9182491</c:v>
                </c:pt>
                <c:pt idx="16504">
                  <c:v>163.92818209999999</c:v>
                </c:pt>
                <c:pt idx="16505">
                  <c:v>163.93811410000001</c:v>
                </c:pt>
                <c:pt idx="16506">
                  <c:v>163.9480471</c:v>
                </c:pt>
                <c:pt idx="16507">
                  <c:v>163.95798009999999</c:v>
                </c:pt>
                <c:pt idx="16508">
                  <c:v>163.96791210000001</c:v>
                </c:pt>
                <c:pt idx="16509">
                  <c:v>163.9778451</c:v>
                </c:pt>
                <c:pt idx="16510">
                  <c:v>163.98777810000001</c:v>
                </c:pt>
                <c:pt idx="16511">
                  <c:v>163.99771010000001</c:v>
                </c:pt>
                <c:pt idx="16512">
                  <c:v>164.0076431</c:v>
                </c:pt>
                <c:pt idx="16513">
                  <c:v>164.01757610000001</c:v>
                </c:pt>
                <c:pt idx="16514">
                  <c:v>164.02750810000001</c:v>
                </c:pt>
                <c:pt idx="16515">
                  <c:v>164.0374411</c:v>
                </c:pt>
                <c:pt idx="16516">
                  <c:v>164.04737309999999</c:v>
                </c:pt>
                <c:pt idx="16517">
                  <c:v>164.05730610000001</c:v>
                </c:pt>
                <c:pt idx="16518">
                  <c:v>164.06723909999999</c:v>
                </c:pt>
                <c:pt idx="16519">
                  <c:v>164.07717109999999</c:v>
                </c:pt>
                <c:pt idx="16520">
                  <c:v>164.0871041</c:v>
                </c:pt>
                <c:pt idx="16521">
                  <c:v>164.09703709999999</c:v>
                </c:pt>
                <c:pt idx="16522">
                  <c:v>164.10697010000001</c:v>
                </c:pt>
                <c:pt idx="16523">
                  <c:v>164.1169021</c:v>
                </c:pt>
                <c:pt idx="16524">
                  <c:v>164.12683509999999</c:v>
                </c:pt>
                <c:pt idx="16525">
                  <c:v>164.13676810000001</c:v>
                </c:pt>
                <c:pt idx="16526">
                  <c:v>164.1467001</c:v>
                </c:pt>
                <c:pt idx="16527">
                  <c:v>164.15663309999999</c:v>
                </c:pt>
                <c:pt idx="16528">
                  <c:v>164.16656510000001</c:v>
                </c:pt>
                <c:pt idx="16529">
                  <c:v>164.1764981</c:v>
                </c:pt>
                <c:pt idx="16530">
                  <c:v>164.18643109999999</c:v>
                </c:pt>
                <c:pt idx="16531">
                  <c:v>164.19636410000001</c:v>
                </c:pt>
                <c:pt idx="16532">
                  <c:v>164.2062961</c:v>
                </c:pt>
                <c:pt idx="16533">
                  <c:v>164.21622909999999</c:v>
                </c:pt>
                <c:pt idx="16534">
                  <c:v>164.22616210000001</c:v>
                </c:pt>
                <c:pt idx="16535">
                  <c:v>164.2360941</c:v>
                </c:pt>
                <c:pt idx="16536">
                  <c:v>164.24602709999999</c:v>
                </c:pt>
                <c:pt idx="16537">
                  <c:v>164.25596010000001</c:v>
                </c:pt>
                <c:pt idx="16538">
                  <c:v>164.2658921</c:v>
                </c:pt>
                <c:pt idx="16539">
                  <c:v>164.27582509999999</c:v>
                </c:pt>
                <c:pt idx="16540">
                  <c:v>164.28575810000001</c:v>
                </c:pt>
                <c:pt idx="16541">
                  <c:v>164.2956901</c:v>
                </c:pt>
                <c:pt idx="16542">
                  <c:v>164.30562309999999</c:v>
                </c:pt>
                <c:pt idx="16543">
                  <c:v>164.31555610000001</c:v>
                </c:pt>
                <c:pt idx="16544">
                  <c:v>164.3254881</c:v>
                </c:pt>
                <c:pt idx="16545">
                  <c:v>164.33542109999999</c:v>
                </c:pt>
                <c:pt idx="16546">
                  <c:v>164.34535410000001</c:v>
                </c:pt>
                <c:pt idx="16547">
                  <c:v>164.3552861</c:v>
                </c:pt>
                <c:pt idx="16548">
                  <c:v>164.36521909999999</c:v>
                </c:pt>
                <c:pt idx="16549">
                  <c:v>164.37515210000001</c:v>
                </c:pt>
                <c:pt idx="16550">
                  <c:v>164.3850841</c:v>
                </c:pt>
                <c:pt idx="16551">
                  <c:v>164.39501709999999</c:v>
                </c:pt>
                <c:pt idx="16552">
                  <c:v>164.40494910000001</c:v>
                </c:pt>
                <c:pt idx="16553">
                  <c:v>164.4148821</c:v>
                </c:pt>
                <c:pt idx="16554">
                  <c:v>164.42481509999999</c:v>
                </c:pt>
                <c:pt idx="16555">
                  <c:v>164.43474810000001</c:v>
                </c:pt>
                <c:pt idx="16556">
                  <c:v>164.4446801</c:v>
                </c:pt>
                <c:pt idx="16557">
                  <c:v>164.45461309999999</c:v>
                </c:pt>
                <c:pt idx="16558">
                  <c:v>164.46454510000001</c:v>
                </c:pt>
                <c:pt idx="16559">
                  <c:v>164.4744781</c:v>
                </c:pt>
                <c:pt idx="16560">
                  <c:v>164.48441109999999</c:v>
                </c:pt>
                <c:pt idx="16561">
                  <c:v>164.49434410000001</c:v>
                </c:pt>
                <c:pt idx="16562">
                  <c:v>164.5042761</c:v>
                </c:pt>
                <c:pt idx="16563">
                  <c:v>164.51420909999999</c:v>
                </c:pt>
                <c:pt idx="16564">
                  <c:v>164.52414210000001</c:v>
                </c:pt>
                <c:pt idx="16565">
                  <c:v>164.5340741</c:v>
                </c:pt>
                <c:pt idx="16566">
                  <c:v>164.54400709999999</c:v>
                </c:pt>
                <c:pt idx="16567">
                  <c:v>164.55393910000001</c:v>
                </c:pt>
                <c:pt idx="16568">
                  <c:v>164.5638721</c:v>
                </c:pt>
                <c:pt idx="16569">
                  <c:v>164.57380509999999</c:v>
                </c:pt>
                <c:pt idx="16570">
                  <c:v>164.58373810000001</c:v>
                </c:pt>
                <c:pt idx="16571">
                  <c:v>164.5936701</c:v>
                </c:pt>
                <c:pt idx="16572">
                  <c:v>164.60360309999999</c:v>
                </c:pt>
                <c:pt idx="16573">
                  <c:v>164.6135361</c:v>
                </c:pt>
                <c:pt idx="16574">
                  <c:v>164.62346779999999</c:v>
                </c:pt>
                <c:pt idx="16575">
                  <c:v>164.6334008</c:v>
                </c:pt>
                <c:pt idx="16576">
                  <c:v>164.64333379999999</c:v>
                </c:pt>
                <c:pt idx="16577">
                  <c:v>164.65326580000001</c:v>
                </c:pt>
                <c:pt idx="16578">
                  <c:v>164.6631988</c:v>
                </c:pt>
                <c:pt idx="16579">
                  <c:v>164.67313179999999</c:v>
                </c:pt>
                <c:pt idx="16580">
                  <c:v>164.68306380000001</c:v>
                </c:pt>
                <c:pt idx="16581">
                  <c:v>164.6929968</c:v>
                </c:pt>
                <c:pt idx="16582">
                  <c:v>164.70292979999999</c:v>
                </c:pt>
                <c:pt idx="16583">
                  <c:v>164.71286180000001</c:v>
                </c:pt>
                <c:pt idx="16584">
                  <c:v>164.7227948</c:v>
                </c:pt>
                <c:pt idx="16585">
                  <c:v>164.73272779999999</c:v>
                </c:pt>
                <c:pt idx="16586">
                  <c:v>164.74265980000001</c:v>
                </c:pt>
                <c:pt idx="16587">
                  <c:v>164.7525928</c:v>
                </c:pt>
                <c:pt idx="16588">
                  <c:v>164.76252579999999</c:v>
                </c:pt>
                <c:pt idx="16589">
                  <c:v>164.77245780000001</c:v>
                </c:pt>
                <c:pt idx="16590">
                  <c:v>164.7823908</c:v>
                </c:pt>
                <c:pt idx="16591">
                  <c:v>164.79232379999999</c:v>
                </c:pt>
                <c:pt idx="16592">
                  <c:v>164.80225580000001</c:v>
                </c:pt>
                <c:pt idx="16593">
                  <c:v>164.8121888</c:v>
                </c:pt>
                <c:pt idx="16594">
                  <c:v>164.82212179999999</c:v>
                </c:pt>
                <c:pt idx="16595">
                  <c:v>164.83205380000001</c:v>
                </c:pt>
                <c:pt idx="16596">
                  <c:v>164.8419868</c:v>
                </c:pt>
                <c:pt idx="16597">
                  <c:v>164.85191979999999</c:v>
                </c:pt>
                <c:pt idx="16598">
                  <c:v>164.86185180000001</c:v>
                </c:pt>
                <c:pt idx="16599">
                  <c:v>164.8717848</c:v>
                </c:pt>
                <c:pt idx="16600">
                  <c:v>164.88171779999999</c:v>
                </c:pt>
                <c:pt idx="16601">
                  <c:v>164.89164980000001</c:v>
                </c:pt>
                <c:pt idx="16602">
                  <c:v>164.9015828</c:v>
                </c:pt>
                <c:pt idx="16603">
                  <c:v>164.91151579999999</c:v>
                </c:pt>
                <c:pt idx="16604">
                  <c:v>164.92144780000001</c:v>
                </c:pt>
                <c:pt idx="16605">
                  <c:v>164.9313808</c:v>
                </c:pt>
                <c:pt idx="16606">
                  <c:v>164.94131379999999</c:v>
                </c:pt>
                <c:pt idx="16607">
                  <c:v>164.95124580000001</c:v>
                </c:pt>
                <c:pt idx="16608">
                  <c:v>164.9611788</c:v>
                </c:pt>
                <c:pt idx="16609">
                  <c:v>164.97111179999999</c:v>
                </c:pt>
                <c:pt idx="16610">
                  <c:v>164.98104380000001</c:v>
                </c:pt>
                <c:pt idx="16611">
                  <c:v>164.9909768</c:v>
                </c:pt>
                <c:pt idx="16612">
                  <c:v>165.00090979999999</c:v>
                </c:pt>
                <c:pt idx="16613">
                  <c:v>165.01084180000001</c:v>
                </c:pt>
                <c:pt idx="16614">
                  <c:v>165.0207748</c:v>
                </c:pt>
                <c:pt idx="16615">
                  <c:v>165.03070779999999</c:v>
                </c:pt>
                <c:pt idx="16616">
                  <c:v>165.04063980000001</c:v>
                </c:pt>
                <c:pt idx="16617">
                  <c:v>165.0505728</c:v>
                </c:pt>
                <c:pt idx="16618">
                  <c:v>165.06050579999999</c:v>
                </c:pt>
                <c:pt idx="16619">
                  <c:v>165.07043780000001</c:v>
                </c:pt>
                <c:pt idx="16620">
                  <c:v>165.0803708</c:v>
                </c:pt>
                <c:pt idx="16621">
                  <c:v>165.09030379999999</c:v>
                </c:pt>
                <c:pt idx="16622">
                  <c:v>165.10023580000001</c:v>
                </c:pt>
                <c:pt idx="16623">
                  <c:v>165.1101688</c:v>
                </c:pt>
                <c:pt idx="16624">
                  <c:v>165.12010179999999</c:v>
                </c:pt>
                <c:pt idx="16625">
                  <c:v>165.13003380000001</c:v>
                </c:pt>
                <c:pt idx="16626">
                  <c:v>165.1399668</c:v>
                </c:pt>
                <c:pt idx="16627">
                  <c:v>165.14989979999999</c:v>
                </c:pt>
                <c:pt idx="16628">
                  <c:v>165.15983180000001</c:v>
                </c:pt>
                <c:pt idx="16629">
                  <c:v>165.1697648</c:v>
                </c:pt>
                <c:pt idx="16630">
                  <c:v>165.17969780000001</c:v>
                </c:pt>
                <c:pt idx="16631">
                  <c:v>165.18962980000001</c:v>
                </c:pt>
                <c:pt idx="16632">
                  <c:v>165.1995628</c:v>
                </c:pt>
                <c:pt idx="16633">
                  <c:v>165.20949580000001</c:v>
                </c:pt>
                <c:pt idx="16634">
                  <c:v>165.21942780000001</c:v>
                </c:pt>
                <c:pt idx="16635">
                  <c:v>165.22936079999999</c:v>
                </c:pt>
                <c:pt idx="16636">
                  <c:v>165.23929380000001</c:v>
                </c:pt>
                <c:pt idx="16637">
                  <c:v>165.2492258</c:v>
                </c:pt>
                <c:pt idx="16638">
                  <c:v>165.25915879999999</c:v>
                </c:pt>
                <c:pt idx="16639">
                  <c:v>165.26909180000001</c:v>
                </c:pt>
                <c:pt idx="16640">
                  <c:v>165.2790238</c:v>
                </c:pt>
                <c:pt idx="16641">
                  <c:v>165.28895679999999</c:v>
                </c:pt>
                <c:pt idx="16642">
                  <c:v>165.29888980000001</c:v>
                </c:pt>
                <c:pt idx="16643">
                  <c:v>165.3088218</c:v>
                </c:pt>
                <c:pt idx="16644">
                  <c:v>165.31875479999999</c:v>
                </c:pt>
                <c:pt idx="16645">
                  <c:v>165.32868780000001</c:v>
                </c:pt>
                <c:pt idx="16646">
                  <c:v>165.3386198</c:v>
                </c:pt>
                <c:pt idx="16647">
                  <c:v>165.34855279999999</c:v>
                </c:pt>
                <c:pt idx="16648">
                  <c:v>165.35848580000001</c:v>
                </c:pt>
                <c:pt idx="16649">
                  <c:v>165.3684178</c:v>
                </c:pt>
                <c:pt idx="16650">
                  <c:v>165.37835079999999</c:v>
                </c:pt>
                <c:pt idx="16651">
                  <c:v>165.38828380000001</c:v>
                </c:pt>
                <c:pt idx="16652">
                  <c:v>165.3982158</c:v>
                </c:pt>
                <c:pt idx="16653">
                  <c:v>165.40814879999999</c:v>
                </c:pt>
                <c:pt idx="16654">
                  <c:v>165.41808180000001</c:v>
                </c:pt>
                <c:pt idx="16655">
                  <c:v>165.4280138</c:v>
                </c:pt>
                <c:pt idx="16656">
                  <c:v>165.43794679999999</c:v>
                </c:pt>
                <c:pt idx="16657">
                  <c:v>165.44787980000001</c:v>
                </c:pt>
                <c:pt idx="16658">
                  <c:v>165.4578118</c:v>
                </c:pt>
                <c:pt idx="16659">
                  <c:v>165.46774479999999</c:v>
                </c:pt>
                <c:pt idx="16660">
                  <c:v>165.47767780000001</c:v>
                </c:pt>
                <c:pt idx="16661">
                  <c:v>165.4876098</c:v>
                </c:pt>
                <c:pt idx="16662">
                  <c:v>165.49754279999999</c:v>
                </c:pt>
                <c:pt idx="16663">
                  <c:v>165.50747580000001</c:v>
                </c:pt>
                <c:pt idx="16664">
                  <c:v>165.5174078</c:v>
                </c:pt>
                <c:pt idx="16665">
                  <c:v>165.52734079999999</c:v>
                </c:pt>
                <c:pt idx="16666">
                  <c:v>165.53727380000001</c:v>
                </c:pt>
                <c:pt idx="16667">
                  <c:v>165.5472058</c:v>
                </c:pt>
                <c:pt idx="16668">
                  <c:v>165.55713879999999</c:v>
                </c:pt>
                <c:pt idx="16669">
                  <c:v>165.56707180000001</c:v>
                </c:pt>
                <c:pt idx="16670">
                  <c:v>165.5770038</c:v>
                </c:pt>
                <c:pt idx="16671">
                  <c:v>165.58693679999999</c:v>
                </c:pt>
                <c:pt idx="16672">
                  <c:v>165.59686980000001</c:v>
                </c:pt>
                <c:pt idx="16673">
                  <c:v>165.6068018</c:v>
                </c:pt>
                <c:pt idx="16674">
                  <c:v>165.61673479999999</c:v>
                </c:pt>
                <c:pt idx="16675">
                  <c:v>165.6266684</c:v>
                </c:pt>
                <c:pt idx="16676">
                  <c:v>165.63660039999999</c:v>
                </c:pt>
                <c:pt idx="16677">
                  <c:v>165.64653340000001</c:v>
                </c:pt>
                <c:pt idx="16678">
                  <c:v>165.6564664</c:v>
                </c:pt>
                <c:pt idx="16679">
                  <c:v>165.66639839999999</c:v>
                </c:pt>
                <c:pt idx="16680">
                  <c:v>165.67633140000001</c:v>
                </c:pt>
                <c:pt idx="16681">
                  <c:v>165.6862644</c:v>
                </c:pt>
                <c:pt idx="16682">
                  <c:v>165.69619639999999</c:v>
                </c:pt>
                <c:pt idx="16683">
                  <c:v>165.70612940000001</c:v>
                </c:pt>
                <c:pt idx="16684">
                  <c:v>165.7160624</c:v>
                </c:pt>
                <c:pt idx="16685">
                  <c:v>165.72599539999999</c:v>
                </c:pt>
                <c:pt idx="16686">
                  <c:v>165.73592740000001</c:v>
                </c:pt>
                <c:pt idx="16687">
                  <c:v>165.7458604</c:v>
                </c:pt>
                <c:pt idx="16688">
                  <c:v>165.75579239999999</c:v>
                </c:pt>
                <c:pt idx="16689">
                  <c:v>165.76572540000001</c:v>
                </c:pt>
                <c:pt idx="16690">
                  <c:v>165.7756584</c:v>
                </c:pt>
                <c:pt idx="16691">
                  <c:v>165.78559139999999</c:v>
                </c:pt>
                <c:pt idx="16692">
                  <c:v>165.79552340000001</c:v>
                </c:pt>
                <c:pt idx="16693">
                  <c:v>165.8054564</c:v>
                </c:pt>
                <c:pt idx="16694">
                  <c:v>165.81538839999999</c:v>
                </c:pt>
                <c:pt idx="16695">
                  <c:v>165.82532140000001</c:v>
                </c:pt>
                <c:pt idx="16696">
                  <c:v>165.8352544</c:v>
                </c:pt>
                <c:pt idx="16697">
                  <c:v>165.84518739999999</c:v>
                </c:pt>
                <c:pt idx="16698">
                  <c:v>165.85511940000001</c:v>
                </c:pt>
                <c:pt idx="16699">
                  <c:v>165.8650524</c:v>
                </c:pt>
                <c:pt idx="16700">
                  <c:v>165.87498540000001</c:v>
                </c:pt>
                <c:pt idx="16701">
                  <c:v>165.88491740000001</c:v>
                </c:pt>
                <c:pt idx="16702">
                  <c:v>165.8948504</c:v>
                </c:pt>
                <c:pt idx="16703">
                  <c:v>165.90478340000001</c:v>
                </c:pt>
                <c:pt idx="16704">
                  <c:v>165.91471540000001</c:v>
                </c:pt>
                <c:pt idx="16705">
                  <c:v>165.9246484</c:v>
                </c:pt>
                <c:pt idx="16706">
                  <c:v>165.93458140000001</c:v>
                </c:pt>
                <c:pt idx="16707">
                  <c:v>165.94451340000001</c:v>
                </c:pt>
                <c:pt idx="16708">
                  <c:v>165.95444639999999</c:v>
                </c:pt>
                <c:pt idx="16709">
                  <c:v>165.96437940000001</c:v>
                </c:pt>
                <c:pt idx="16710">
                  <c:v>165.9743114</c:v>
                </c:pt>
                <c:pt idx="16711">
                  <c:v>165.98424439999999</c:v>
                </c:pt>
                <c:pt idx="16712">
                  <c:v>165.99417740000001</c:v>
                </c:pt>
                <c:pt idx="16713">
                  <c:v>166.0041094</c:v>
                </c:pt>
                <c:pt idx="16714">
                  <c:v>166.01404239999999</c:v>
                </c:pt>
                <c:pt idx="16715">
                  <c:v>166.02397540000001</c:v>
                </c:pt>
                <c:pt idx="16716">
                  <c:v>166.0339074</c:v>
                </c:pt>
                <c:pt idx="16717">
                  <c:v>166.04384039999999</c:v>
                </c:pt>
                <c:pt idx="16718">
                  <c:v>166.05377340000001</c:v>
                </c:pt>
                <c:pt idx="16719">
                  <c:v>166.0637054</c:v>
                </c:pt>
                <c:pt idx="16720">
                  <c:v>166.07363839999999</c:v>
                </c:pt>
                <c:pt idx="16721">
                  <c:v>166.08357140000001</c:v>
                </c:pt>
                <c:pt idx="16722">
                  <c:v>166.0935034</c:v>
                </c:pt>
                <c:pt idx="16723">
                  <c:v>166.10343639999999</c:v>
                </c:pt>
                <c:pt idx="16724">
                  <c:v>166.11336940000001</c:v>
                </c:pt>
                <c:pt idx="16725">
                  <c:v>166.1233014</c:v>
                </c:pt>
                <c:pt idx="16726">
                  <c:v>166.13323439999999</c:v>
                </c:pt>
                <c:pt idx="16727">
                  <c:v>166.14316740000001</c:v>
                </c:pt>
                <c:pt idx="16728">
                  <c:v>166.1530994</c:v>
                </c:pt>
                <c:pt idx="16729">
                  <c:v>166.16303239999999</c:v>
                </c:pt>
                <c:pt idx="16730">
                  <c:v>166.17296540000001</c:v>
                </c:pt>
                <c:pt idx="16731">
                  <c:v>166.1828974</c:v>
                </c:pt>
                <c:pt idx="16732">
                  <c:v>166.19283039999999</c:v>
                </c:pt>
                <c:pt idx="16733">
                  <c:v>166.20276340000001</c:v>
                </c:pt>
                <c:pt idx="16734">
                  <c:v>166.2126954</c:v>
                </c:pt>
                <c:pt idx="16735">
                  <c:v>166.22262839999999</c:v>
                </c:pt>
                <c:pt idx="16736">
                  <c:v>166.23256140000001</c:v>
                </c:pt>
                <c:pt idx="16737">
                  <c:v>166.2424934</c:v>
                </c:pt>
                <c:pt idx="16738">
                  <c:v>166.25242639999999</c:v>
                </c:pt>
                <c:pt idx="16739">
                  <c:v>166.26235940000001</c:v>
                </c:pt>
                <c:pt idx="16740">
                  <c:v>166.2722914</c:v>
                </c:pt>
                <c:pt idx="16741">
                  <c:v>166.28222439999999</c:v>
                </c:pt>
                <c:pt idx="16742">
                  <c:v>166.29215740000001</c:v>
                </c:pt>
                <c:pt idx="16743">
                  <c:v>166.3020894</c:v>
                </c:pt>
                <c:pt idx="16744">
                  <c:v>166.31202239999999</c:v>
                </c:pt>
                <c:pt idx="16745">
                  <c:v>166.32195540000001</c:v>
                </c:pt>
                <c:pt idx="16746">
                  <c:v>166.3318884</c:v>
                </c:pt>
                <c:pt idx="16747">
                  <c:v>166.34182039999999</c:v>
                </c:pt>
                <c:pt idx="16748">
                  <c:v>166.35175340000001</c:v>
                </c:pt>
                <c:pt idx="16749">
                  <c:v>166.3616854</c:v>
                </c:pt>
                <c:pt idx="16750">
                  <c:v>166.37161839999999</c:v>
                </c:pt>
                <c:pt idx="16751">
                  <c:v>166.38155140000001</c:v>
                </c:pt>
                <c:pt idx="16752">
                  <c:v>166.3914844</c:v>
                </c:pt>
                <c:pt idx="16753">
                  <c:v>166.40141639999999</c:v>
                </c:pt>
                <c:pt idx="16754">
                  <c:v>166.41134940000001</c:v>
                </c:pt>
                <c:pt idx="16755">
                  <c:v>166.4212824</c:v>
                </c:pt>
                <c:pt idx="16756">
                  <c:v>166.43121439999999</c:v>
                </c:pt>
                <c:pt idx="16757">
                  <c:v>166.44114740000001</c:v>
                </c:pt>
                <c:pt idx="16758">
                  <c:v>166.4510804</c:v>
                </c:pt>
                <c:pt idx="16759">
                  <c:v>166.46101239999999</c:v>
                </c:pt>
                <c:pt idx="16760">
                  <c:v>166.47094540000001</c:v>
                </c:pt>
                <c:pt idx="16761">
                  <c:v>166.48087839999999</c:v>
                </c:pt>
                <c:pt idx="16762">
                  <c:v>166.49081039999999</c:v>
                </c:pt>
                <c:pt idx="16763">
                  <c:v>166.5007434</c:v>
                </c:pt>
                <c:pt idx="16764">
                  <c:v>166.51067639999999</c:v>
                </c:pt>
                <c:pt idx="16765">
                  <c:v>166.52060839999999</c:v>
                </c:pt>
                <c:pt idx="16766">
                  <c:v>166.5305414</c:v>
                </c:pt>
                <c:pt idx="16767">
                  <c:v>166.54047439999999</c:v>
                </c:pt>
                <c:pt idx="16768">
                  <c:v>166.55040640000001</c:v>
                </c:pt>
                <c:pt idx="16769">
                  <c:v>166.5603394</c:v>
                </c:pt>
                <c:pt idx="16770">
                  <c:v>166.57027239999999</c:v>
                </c:pt>
                <c:pt idx="16771">
                  <c:v>166.58020440000001</c:v>
                </c:pt>
                <c:pt idx="16772">
                  <c:v>166.5901374</c:v>
                </c:pt>
                <c:pt idx="16773">
                  <c:v>166.60007039999999</c:v>
                </c:pt>
                <c:pt idx="16774">
                  <c:v>166.61000240000001</c:v>
                </c:pt>
                <c:pt idx="16775">
                  <c:v>166.619935</c:v>
                </c:pt>
                <c:pt idx="16776">
                  <c:v>166.62986799999999</c:v>
                </c:pt>
                <c:pt idx="16777">
                  <c:v>166.63980000000001</c:v>
                </c:pt>
                <c:pt idx="16778">
                  <c:v>166.649733</c:v>
                </c:pt>
                <c:pt idx="16779">
                  <c:v>166.65966599999999</c:v>
                </c:pt>
                <c:pt idx="16780">
                  <c:v>166.66959800000001</c:v>
                </c:pt>
                <c:pt idx="16781">
                  <c:v>166.679531</c:v>
                </c:pt>
                <c:pt idx="16782">
                  <c:v>166.68946399999999</c:v>
                </c:pt>
                <c:pt idx="16783">
                  <c:v>166.69939600000001</c:v>
                </c:pt>
                <c:pt idx="16784">
                  <c:v>166.709329</c:v>
                </c:pt>
                <c:pt idx="16785">
                  <c:v>166.71926199999999</c:v>
                </c:pt>
                <c:pt idx="16786">
                  <c:v>166.72919400000001</c:v>
                </c:pt>
                <c:pt idx="16787">
                  <c:v>166.739127</c:v>
                </c:pt>
                <c:pt idx="16788">
                  <c:v>166.74905999999999</c:v>
                </c:pt>
                <c:pt idx="16789">
                  <c:v>166.75899200000001</c:v>
                </c:pt>
                <c:pt idx="16790">
                  <c:v>166.768925</c:v>
                </c:pt>
                <c:pt idx="16791">
                  <c:v>166.77885800000001</c:v>
                </c:pt>
                <c:pt idx="16792">
                  <c:v>166.78879000000001</c:v>
                </c:pt>
                <c:pt idx="16793">
                  <c:v>166.798723</c:v>
                </c:pt>
                <c:pt idx="16794">
                  <c:v>166.80865600000001</c:v>
                </c:pt>
                <c:pt idx="16795">
                  <c:v>166.818589</c:v>
                </c:pt>
                <c:pt idx="16796">
                  <c:v>166.82852099999999</c:v>
                </c:pt>
                <c:pt idx="16797">
                  <c:v>166.83845400000001</c:v>
                </c:pt>
                <c:pt idx="16798">
                  <c:v>166.848387</c:v>
                </c:pt>
                <c:pt idx="16799">
                  <c:v>166.85831899999999</c:v>
                </c:pt>
                <c:pt idx="16800">
                  <c:v>166.86825200000001</c:v>
                </c:pt>
                <c:pt idx="16801">
                  <c:v>166.878185</c:v>
                </c:pt>
                <c:pt idx="16802">
                  <c:v>166.88811699999999</c:v>
                </c:pt>
                <c:pt idx="16803">
                  <c:v>166.89805000000001</c:v>
                </c:pt>
                <c:pt idx="16804">
                  <c:v>166.907983</c:v>
                </c:pt>
                <c:pt idx="16805">
                  <c:v>166.91791499999999</c:v>
                </c:pt>
                <c:pt idx="16806">
                  <c:v>166.92784800000001</c:v>
                </c:pt>
                <c:pt idx="16807">
                  <c:v>166.937781</c:v>
                </c:pt>
                <c:pt idx="16808">
                  <c:v>166.94771299999999</c:v>
                </c:pt>
                <c:pt idx="16809">
                  <c:v>166.95764600000001</c:v>
                </c:pt>
                <c:pt idx="16810">
                  <c:v>166.967579</c:v>
                </c:pt>
                <c:pt idx="16811">
                  <c:v>166.97751099999999</c:v>
                </c:pt>
                <c:pt idx="16812">
                  <c:v>166.98744400000001</c:v>
                </c:pt>
                <c:pt idx="16813">
                  <c:v>166.997377</c:v>
                </c:pt>
                <c:pt idx="16814">
                  <c:v>167.00730899999999</c:v>
                </c:pt>
                <c:pt idx="16815">
                  <c:v>167.01724200000001</c:v>
                </c:pt>
                <c:pt idx="16816">
                  <c:v>167.027175</c:v>
                </c:pt>
                <c:pt idx="16817">
                  <c:v>167.03710699999999</c:v>
                </c:pt>
                <c:pt idx="16818">
                  <c:v>167.04704000000001</c:v>
                </c:pt>
                <c:pt idx="16819">
                  <c:v>167.056973</c:v>
                </c:pt>
                <c:pt idx="16820">
                  <c:v>167.06690499999999</c:v>
                </c:pt>
                <c:pt idx="16821">
                  <c:v>167.07683800000001</c:v>
                </c:pt>
                <c:pt idx="16822">
                  <c:v>167.086771</c:v>
                </c:pt>
                <c:pt idx="16823">
                  <c:v>167.09670299999999</c:v>
                </c:pt>
                <c:pt idx="16824">
                  <c:v>167.10663600000001</c:v>
                </c:pt>
                <c:pt idx="16825">
                  <c:v>167.116569</c:v>
                </c:pt>
                <c:pt idx="16826">
                  <c:v>167.12650099999999</c:v>
                </c:pt>
                <c:pt idx="16827">
                  <c:v>167.13643400000001</c:v>
                </c:pt>
                <c:pt idx="16828">
                  <c:v>167.146367</c:v>
                </c:pt>
                <c:pt idx="16829">
                  <c:v>167.15629999999999</c:v>
                </c:pt>
                <c:pt idx="16830">
                  <c:v>167.16623200000001</c:v>
                </c:pt>
                <c:pt idx="16831">
                  <c:v>167.176165</c:v>
                </c:pt>
                <c:pt idx="16832">
                  <c:v>167.18609799999999</c:v>
                </c:pt>
                <c:pt idx="16833">
                  <c:v>167.19603000000001</c:v>
                </c:pt>
                <c:pt idx="16834">
                  <c:v>167.205963</c:v>
                </c:pt>
                <c:pt idx="16835">
                  <c:v>167.21589599999999</c:v>
                </c:pt>
                <c:pt idx="16836">
                  <c:v>167.22582800000001</c:v>
                </c:pt>
                <c:pt idx="16837">
                  <c:v>167.235761</c:v>
                </c:pt>
                <c:pt idx="16838">
                  <c:v>167.24569399999999</c:v>
                </c:pt>
                <c:pt idx="16839">
                  <c:v>167.25562600000001</c:v>
                </c:pt>
                <c:pt idx="16840">
                  <c:v>167.265559</c:v>
                </c:pt>
                <c:pt idx="16841">
                  <c:v>167.27549200000001</c:v>
                </c:pt>
                <c:pt idx="16842">
                  <c:v>167.28542400000001</c:v>
                </c:pt>
                <c:pt idx="16843">
                  <c:v>167.295357</c:v>
                </c:pt>
                <c:pt idx="16844">
                  <c:v>167.30529000000001</c:v>
                </c:pt>
                <c:pt idx="16845">
                  <c:v>167.31522200000001</c:v>
                </c:pt>
                <c:pt idx="16846">
                  <c:v>167.325155</c:v>
                </c:pt>
                <c:pt idx="16847">
                  <c:v>167.33508800000001</c:v>
                </c:pt>
                <c:pt idx="16848">
                  <c:v>167.34502000000001</c:v>
                </c:pt>
                <c:pt idx="16849">
                  <c:v>167.35495299999999</c:v>
                </c:pt>
                <c:pt idx="16850">
                  <c:v>167.36488600000001</c:v>
                </c:pt>
                <c:pt idx="16851">
                  <c:v>167.374818</c:v>
                </c:pt>
                <c:pt idx="16852">
                  <c:v>167.38475099999999</c:v>
                </c:pt>
                <c:pt idx="16853">
                  <c:v>167.39468400000001</c:v>
                </c:pt>
                <c:pt idx="16854">
                  <c:v>167.404616</c:v>
                </c:pt>
                <c:pt idx="16855">
                  <c:v>167.41454899999999</c:v>
                </c:pt>
                <c:pt idx="16856">
                  <c:v>167.42448200000001</c:v>
                </c:pt>
                <c:pt idx="16857">
                  <c:v>167.434414</c:v>
                </c:pt>
                <c:pt idx="16858">
                  <c:v>167.44434699999999</c:v>
                </c:pt>
                <c:pt idx="16859">
                  <c:v>167.45428000000001</c:v>
                </c:pt>
                <c:pt idx="16860">
                  <c:v>167.464213</c:v>
                </c:pt>
                <c:pt idx="16861">
                  <c:v>167.47414499999999</c:v>
                </c:pt>
                <c:pt idx="16862">
                  <c:v>167.48407800000001</c:v>
                </c:pt>
                <c:pt idx="16863">
                  <c:v>167.494011</c:v>
                </c:pt>
                <c:pt idx="16864">
                  <c:v>167.50394299999999</c:v>
                </c:pt>
                <c:pt idx="16865">
                  <c:v>167.51387600000001</c:v>
                </c:pt>
                <c:pt idx="16866">
                  <c:v>167.523809</c:v>
                </c:pt>
                <c:pt idx="16867">
                  <c:v>167.53374099999999</c:v>
                </c:pt>
                <c:pt idx="16868">
                  <c:v>167.54367400000001</c:v>
                </c:pt>
                <c:pt idx="16869">
                  <c:v>167.553607</c:v>
                </c:pt>
                <c:pt idx="16870">
                  <c:v>167.56353899999999</c:v>
                </c:pt>
                <c:pt idx="16871">
                  <c:v>167.57347200000001</c:v>
                </c:pt>
                <c:pt idx="16872">
                  <c:v>167.583405</c:v>
                </c:pt>
                <c:pt idx="16873">
                  <c:v>167.59333699999999</c:v>
                </c:pt>
                <c:pt idx="16874">
                  <c:v>167.60327000000001</c:v>
                </c:pt>
                <c:pt idx="16875">
                  <c:v>167.613203</c:v>
                </c:pt>
                <c:pt idx="16876">
                  <c:v>167.62313520000001</c:v>
                </c:pt>
                <c:pt idx="16877">
                  <c:v>167.6330682</c:v>
                </c:pt>
                <c:pt idx="16878">
                  <c:v>167.64300119999999</c:v>
                </c:pt>
                <c:pt idx="16879">
                  <c:v>167.65293320000001</c:v>
                </c:pt>
                <c:pt idx="16880">
                  <c:v>167.6628662</c:v>
                </c:pt>
                <c:pt idx="16881">
                  <c:v>167.67279919999999</c:v>
                </c:pt>
                <c:pt idx="16882">
                  <c:v>167.68273120000001</c:v>
                </c:pt>
                <c:pt idx="16883">
                  <c:v>167.6926642</c:v>
                </c:pt>
                <c:pt idx="16884">
                  <c:v>167.70259720000001</c:v>
                </c:pt>
                <c:pt idx="16885">
                  <c:v>167.71252920000001</c:v>
                </c:pt>
                <c:pt idx="16886">
                  <c:v>167.7224622</c:v>
                </c:pt>
                <c:pt idx="16887">
                  <c:v>167.73239520000001</c:v>
                </c:pt>
                <c:pt idx="16888">
                  <c:v>167.74232720000001</c:v>
                </c:pt>
                <c:pt idx="16889">
                  <c:v>167.75226019999999</c:v>
                </c:pt>
                <c:pt idx="16890">
                  <c:v>167.76219320000001</c:v>
                </c:pt>
                <c:pt idx="16891">
                  <c:v>167.7721262</c:v>
                </c:pt>
                <c:pt idx="16892">
                  <c:v>167.78205819999999</c:v>
                </c:pt>
                <c:pt idx="16893">
                  <c:v>167.79199120000001</c:v>
                </c:pt>
                <c:pt idx="16894">
                  <c:v>167.8019242</c:v>
                </c:pt>
                <c:pt idx="16895">
                  <c:v>167.81185619999999</c:v>
                </c:pt>
                <c:pt idx="16896">
                  <c:v>167.82178920000001</c:v>
                </c:pt>
                <c:pt idx="16897">
                  <c:v>167.8317222</c:v>
                </c:pt>
                <c:pt idx="16898">
                  <c:v>167.84165419999999</c:v>
                </c:pt>
                <c:pt idx="16899">
                  <c:v>167.85158720000001</c:v>
                </c:pt>
                <c:pt idx="16900">
                  <c:v>167.8615202</c:v>
                </c:pt>
                <c:pt idx="16901">
                  <c:v>167.87145219999999</c:v>
                </c:pt>
                <c:pt idx="16902">
                  <c:v>167.88138520000001</c:v>
                </c:pt>
                <c:pt idx="16903">
                  <c:v>167.8913182</c:v>
                </c:pt>
                <c:pt idx="16904">
                  <c:v>167.90125019999999</c:v>
                </c:pt>
                <c:pt idx="16905">
                  <c:v>167.91118320000001</c:v>
                </c:pt>
                <c:pt idx="16906">
                  <c:v>167.9211162</c:v>
                </c:pt>
                <c:pt idx="16907">
                  <c:v>167.93104819999999</c:v>
                </c:pt>
                <c:pt idx="16908">
                  <c:v>167.94098120000001</c:v>
                </c:pt>
                <c:pt idx="16909">
                  <c:v>167.9509142</c:v>
                </c:pt>
                <c:pt idx="16910">
                  <c:v>167.96084619999999</c:v>
                </c:pt>
                <c:pt idx="16911">
                  <c:v>167.97077920000001</c:v>
                </c:pt>
                <c:pt idx="16912">
                  <c:v>167.9807122</c:v>
                </c:pt>
                <c:pt idx="16913">
                  <c:v>167.99064419999999</c:v>
                </c:pt>
                <c:pt idx="16914">
                  <c:v>168.00057720000001</c:v>
                </c:pt>
                <c:pt idx="16915">
                  <c:v>168.0105102</c:v>
                </c:pt>
                <c:pt idx="16916">
                  <c:v>168.02044319999999</c:v>
                </c:pt>
                <c:pt idx="16917">
                  <c:v>168.03037520000001</c:v>
                </c:pt>
                <c:pt idx="16918">
                  <c:v>168.0403082</c:v>
                </c:pt>
                <c:pt idx="16919">
                  <c:v>168.05024119999999</c:v>
                </c:pt>
                <c:pt idx="16920">
                  <c:v>168.06017320000001</c:v>
                </c:pt>
                <c:pt idx="16921">
                  <c:v>168.0701062</c:v>
                </c:pt>
                <c:pt idx="16922">
                  <c:v>168.08003919999999</c:v>
                </c:pt>
                <c:pt idx="16923">
                  <c:v>168.08997120000001</c:v>
                </c:pt>
                <c:pt idx="16924">
                  <c:v>168.0999042</c:v>
                </c:pt>
                <c:pt idx="16925">
                  <c:v>168.10983719999999</c:v>
                </c:pt>
                <c:pt idx="16926">
                  <c:v>168.11976920000001</c:v>
                </c:pt>
                <c:pt idx="16927">
                  <c:v>168.1297022</c:v>
                </c:pt>
                <c:pt idx="16928">
                  <c:v>168.13963519999999</c:v>
                </c:pt>
                <c:pt idx="16929">
                  <c:v>168.14956720000001</c:v>
                </c:pt>
                <c:pt idx="16930">
                  <c:v>168.1595002</c:v>
                </c:pt>
                <c:pt idx="16931">
                  <c:v>168.16943319999999</c:v>
                </c:pt>
                <c:pt idx="16932">
                  <c:v>168.17936520000001</c:v>
                </c:pt>
                <c:pt idx="16933">
                  <c:v>168.1892982</c:v>
                </c:pt>
                <c:pt idx="16934">
                  <c:v>168.19923120000001</c:v>
                </c:pt>
                <c:pt idx="16935">
                  <c:v>168.2091642</c:v>
                </c:pt>
                <c:pt idx="16936">
                  <c:v>168.2190962</c:v>
                </c:pt>
                <c:pt idx="16937">
                  <c:v>168.22902920000001</c:v>
                </c:pt>
                <c:pt idx="16938">
                  <c:v>168.2389622</c:v>
                </c:pt>
                <c:pt idx="16939">
                  <c:v>168.2488942</c:v>
                </c:pt>
                <c:pt idx="16940">
                  <c:v>168.25882720000001</c:v>
                </c:pt>
                <c:pt idx="16941">
                  <c:v>168.2687602</c:v>
                </c:pt>
                <c:pt idx="16942">
                  <c:v>168.27869219999999</c:v>
                </c:pt>
                <c:pt idx="16943">
                  <c:v>168.28862520000001</c:v>
                </c:pt>
                <c:pt idx="16944">
                  <c:v>168.2985582</c:v>
                </c:pt>
                <c:pt idx="16945">
                  <c:v>168.30849019999999</c:v>
                </c:pt>
                <c:pt idx="16946">
                  <c:v>168.31842320000001</c:v>
                </c:pt>
                <c:pt idx="16947">
                  <c:v>168.3283562</c:v>
                </c:pt>
                <c:pt idx="16948">
                  <c:v>168.33828819999999</c:v>
                </c:pt>
                <c:pt idx="16949">
                  <c:v>168.34822120000001</c:v>
                </c:pt>
                <c:pt idx="16950">
                  <c:v>168.3581542</c:v>
                </c:pt>
                <c:pt idx="16951">
                  <c:v>168.36808619999999</c:v>
                </c:pt>
                <c:pt idx="16952">
                  <c:v>168.37801920000001</c:v>
                </c:pt>
                <c:pt idx="16953">
                  <c:v>168.3879522</c:v>
                </c:pt>
                <c:pt idx="16954">
                  <c:v>168.39788419999999</c:v>
                </c:pt>
                <c:pt idx="16955">
                  <c:v>168.40781720000001</c:v>
                </c:pt>
                <c:pt idx="16956">
                  <c:v>168.4177502</c:v>
                </c:pt>
                <c:pt idx="16957">
                  <c:v>168.42768219999999</c:v>
                </c:pt>
                <c:pt idx="16958">
                  <c:v>168.43761520000001</c:v>
                </c:pt>
                <c:pt idx="16959">
                  <c:v>168.4475482</c:v>
                </c:pt>
                <c:pt idx="16960">
                  <c:v>168.45748119999999</c:v>
                </c:pt>
                <c:pt idx="16961">
                  <c:v>168.46741320000001</c:v>
                </c:pt>
                <c:pt idx="16962">
                  <c:v>168.4773462</c:v>
                </c:pt>
                <c:pt idx="16963">
                  <c:v>168.48727919999999</c:v>
                </c:pt>
                <c:pt idx="16964">
                  <c:v>168.49721120000001</c:v>
                </c:pt>
                <c:pt idx="16965">
                  <c:v>168.5071442</c:v>
                </c:pt>
                <c:pt idx="16966">
                  <c:v>168.51707719999999</c:v>
                </c:pt>
                <c:pt idx="16967">
                  <c:v>168.52700920000001</c:v>
                </c:pt>
                <c:pt idx="16968">
                  <c:v>168.5369422</c:v>
                </c:pt>
                <c:pt idx="16969">
                  <c:v>168.54687519999999</c:v>
                </c:pt>
                <c:pt idx="16970">
                  <c:v>168.55680720000001</c:v>
                </c:pt>
                <c:pt idx="16971">
                  <c:v>168.5667402</c:v>
                </c:pt>
                <c:pt idx="16972">
                  <c:v>168.57667319999999</c:v>
                </c:pt>
                <c:pt idx="16973">
                  <c:v>168.58660520000001</c:v>
                </c:pt>
                <c:pt idx="16974">
                  <c:v>168.5965382</c:v>
                </c:pt>
                <c:pt idx="16975">
                  <c:v>168.60647119999999</c:v>
                </c:pt>
                <c:pt idx="16976">
                  <c:v>168.61640320000001</c:v>
                </c:pt>
                <c:pt idx="16977">
                  <c:v>168.62633489999999</c:v>
                </c:pt>
                <c:pt idx="16978">
                  <c:v>168.63626790000001</c:v>
                </c:pt>
                <c:pt idx="16979">
                  <c:v>168.6461999</c:v>
                </c:pt>
                <c:pt idx="16980">
                  <c:v>168.65613289999999</c:v>
                </c:pt>
                <c:pt idx="16981">
                  <c:v>168.66606590000001</c:v>
                </c:pt>
                <c:pt idx="16982">
                  <c:v>168.6759989</c:v>
                </c:pt>
                <c:pt idx="16983">
                  <c:v>168.68593089999999</c:v>
                </c:pt>
                <c:pt idx="16984">
                  <c:v>168.69586390000001</c:v>
                </c:pt>
                <c:pt idx="16985">
                  <c:v>168.7057969</c:v>
                </c:pt>
                <c:pt idx="16986">
                  <c:v>168.71572889999999</c:v>
                </c:pt>
                <c:pt idx="16987">
                  <c:v>168.72566190000001</c:v>
                </c:pt>
                <c:pt idx="16988">
                  <c:v>168.7355949</c:v>
                </c:pt>
                <c:pt idx="16989">
                  <c:v>168.74552689999999</c:v>
                </c:pt>
                <c:pt idx="16990">
                  <c:v>168.75545990000001</c:v>
                </c:pt>
                <c:pt idx="16991">
                  <c:v>168.76539289999999</c:v>
                </c:pt>
                <c:pt idx="16992">
                  <c:v>168.77532489999999</c:v>
                </c:pt>
                <c:pt idx="16993">
                  <c:v>168.7852579</c:v>
                </c:pt>
                <c:pt idx="16994">
                  <c:v>168.79519089999999</c:v>
                </c:pt>
                <c:pt idx="16995">
                  <c:v>168.80512289999999</c:v>
                </c:pt>
                <c:pt idx="16996">
                  <c:v>168.8150559</c:v>
                </c:pt>
                <c:pt idx="16997">
                  <c:v>168.82498889999999</c:v>
                </c:pt>
                <c:pt idx="16998">
                  <c:v>168.83492089999999</c:v>
                </c:pt>
                <c:pt idx="16999">
                  <c:v>168.8448539</c:v>
                </c:pt>
                <c:pt idx="17000">
                  <c:v>168.85478689999999</c:v>
                </c:pt>
                <c:pt idx="17001">
                  <c:v>168.86471890000001</c:v>
                </c:pt>
                <c:pt idx="17002">
                  <c:v>168.8746519</c:v>
                </c:pt>
                <c:pt idx="17003">
                  <c:v>168.88458489999999</c:v>
                </c:pt>
                <c:pt idx="17004">
                  <c:v>168.89451790000001</c:v>
                </c:pt>
                <c:pt idx="17005">
                  <c:v>168.9044499</c:v>
                </c:pt>
                <c:pt idx="17006">
                  <c:v>168.91438289999999</c:v>
                </c:pt>
                <c:pt idx="17007">
                  <c:v>168.92431590000001</c:v>
                </c:pt>
                <c:pt idx="17008">
                  <c:v>168.9342479</c:v>
                </c:pt>
                <c:pt idx="17009">
                  <c:v>168.94418089999999</c:v>
                </c:pt>
                <c:pt idx="17010">
                  <c:v>168.95411390000001</c:v>
                </c:pt>
                <c:pt idx="17011">
                  <c:v>168.9640459</c:v>
                </c:pt>
                <c:pt idx="17012">
                  <c:v>168.97397889999999</c:v>
                </c:pt>
                <c:pt idx="17013">
                  <c:v>168.98391190000001</c:v>
                </c:pt>
                <c:pt idx="17014">
                  <c:v>168.9938439</c:v>
                </c:pt>
                <c:pt idx="17015">
                  <c:v>169.00377689999999</c:v>
                </c:pt>
                <c:pt idx="17016">
                  <c:v>169.01370990000001</c:v>
                </c:pt>
                <c:pt idx="17017">
                  <c:v>169.0236419</c:v>
                </c:pt>
                <c:pt idx="17018">
                  <c:v>169.03357489999999</c:v>
                </c:pt>
                <c:pt idx="17019">
                  <c:v>169.04350790000001</c:v>
                </c:pt>
                <c:pt idx="17020">
                  <c:v>169.0534409</c:v>
                </c:pt>
                <c:pt idx="17021">
                  <c:v>169.06337289999999</c:v>
                </c:pt>
                <c:pt idx="17022">
                  <c:v>169.07330590000001</c:v>
                </c:pt>
                <c:pt idx="17023">
                  <c:v>169.0832389</c:v>
                </c:pt>
                <c:pt idx="17024">
                  <c:v>169.09317089999999</c:v>
                </c:pt>
                <c:pt idx="17025">
                  <c:v>169.10310390000001</c:v>
                </c:pt>
                <c:pt idx="17026">
                  <c:v>169.1130369</c:v>
                </c:pt>
                <c:pt idx="17027">
                  <c:v>169.12296889999999</c:v>
                </c:pt>
                <c:pt idx="17028">
                  <c:v>169.13290190000001</c:v>
                </c:pt>
                <c:pt idx="17029">
                  <c:v>169.1428349</c:v>
                </c:pt>
                <c:pt idx="17030">
                  <c:v>169.15276689999999</c:v>
                </c:pt>
                <c:pt idx="17031">
                  <c:v>169.16269990000001</c:v>
                </c:pt>
                <c:pt idx="17032">
                  <c:v>169.1726329</c:v>
                </c:pt>
                <c:pt idx="17033">
                  <c:v>169.18256489999999</c:v>
                </c:pt>
                <c:pt idx="17034">
                  <c:v>169.19249790000001</c:v>
                </c:pt>
                <c:pt idx="17035">
                  <c:v>169.2024309</c:v>
                </c:pt>
                <c:pt idx="17036">
                  <c:v>169.21236289999999</c:v>
                </c:pt>
                <c:pt idx="17037">
                  <c:v>169.22229590000001</c:v>
                </c:pt>
                <c:pt idx="17038">
                  <c:v>169.2322289</c:v>
                </c:pt>
                <c:pt idx="17039">
                  <c:v>169.24216190000001</c:v>
                </c:pt>
                <c:pt idx="17040">
                  <c:v>169.25209390000001</c:v>
                </c:pt>
                <c:pt idx="17041">
                  <c:v>169.2620269</c:v>
                </c:pt>
                <c:pt idx="17042">
                  <c:v>169.27195990000001</c:v>
                </c:pt>
                <c:pt idx="17043">
                  <c:v>169.28189190000001</c:v>
                </c:pt>
                <c:pt idx="17044">
                  <c:v>169.29182489999999</c:v>
                </c:pt>
                <c:pt idx="17045">
                  <c:v>169.30175790000001</c:v>
                </c:pt>
                <c:pt idx="17046">
                  <c:v>169.3116899</c:v>
                </c:pt>
                <c:pt idx="17047">
                  <c:v>169.32162289999999</c:v>
                </c:pt>
                <c:pt idx="17048">
                  <c:v>169.33155590000001</c:v>
                </c:pt>
                <c:pt idx="17049">
                  <c:v>169.3414879</c:v>
                </c:pt>
                <c:pt idx="17050">
                  <c:v>169.35142089999999</c:v>
                </c:pt>
                <c:pt idx="17051">
                  <c:v>169.36135390000001</c:v>
                </c:pt>
                <c:pt idx="17052">
                  <c:v>169.3712859</c:v>
                </c:pt>
                <c:pt idx="17053">
                  <c:v>169.38121889999999</c:v>
                </c:pt>
                <c:pt idx="17054">
                  <c:v>169.39115190000001</c:v>
                </c:pt>
                <c:pt idx="17055">
                  <c:v>169.4010849</c:v>
                </c:pt>
                <c:pt idx="17056">
                  <c:v>169.41101689999999</c:v>
                </c:pt>
                <c:pt idx="17057">
                  <c:v>169.42094990000001</c:v>
                </c:pt>
                <c:pt idx="17058">
                  <c:v>169.4308829</c:v>
                </c:pt>
                <c:pt idx="17059">
                  <c:v>169.44081489999999</c:v>
                </c:pt>
                <c:pt idx="17060">
                  <c:v>169.45074790000001</c:v>
                </c:pt>
                <c:pt idx="17061">
                  <c:v>169.4606809</c:v>
                </c:pt>
                <c:pt idx="17062">
                  <c:v>169.47061289999999</c:v>
                </c:pt>
                <c:pt idx="17063">
                  <c:v>169.48054590000001</c:v>
                </c:pt>
                <c:pt idx="17064">
                  <c:v>169.4904789</c:v>
                </c:pt>
                <c:pt idx="17065">
                  <c:v>169.50041089999999</c:v>
                </c:pt>
                <c:pt idx="17066">
                  <c:v>169.51034390000001</c:v>
                </c:pt>
                <c:pt idx="17067">
                  <c:v>169.5202769</c:v>
                </c:pt>
                <c:pt idx="17068">
                  <c:v>169.53020889999999</c:v>
                </c:pt>
                <c:pt idx="17069">
                  <c:v>169.54014190000001</c:v>
                </c:pt>
                <c:pt idx="17070">
                  <c:v>169.5500749</c:v>
                </c:pt>
                <c:pt idx="17071">
                  <c:v>169.56000789999999</c:v>
                </c:pt>
                <c:pt idx="17072">
                  <c:v>169.56993990000001</c:v>
                </c:pt>
                <c:pt idx="17073">
                  <c:v>169.5798729</c:v>
                </c:pt>
                <c:pt idx="17074">
                  <c:v>169.58980589999999</c:v>
                </c:pt>
                <c:pt idx="17075">
                  <c:v>169.59973790000001</c:v>
                </c:pt>
                <c:pt idx="17076">
                  <c:v>169.6096709</c:v>
                </c:pt>
                <c:pt idx="17077">
                  <c:v>169.61960389999999</c:v>
                </c:pt>
                <c:pt idx="17078">
                  <c:v>169.629537</c:v>
                </c:pt>
                <c:pt idx="17079">
                  <c:v>169.63946999999999</c:v>
                </c:pt>
                <c:pt idx="17080">
                  <c:v>169.64940300000001</c:v>
                </c:pt>
                <c:pt idx="17081">
                  <c:v>169.659335</c:v>
                </c:pt>
                <c:pt idx="17082">
                  <c:v>169.66926799999999</c:v>
                </c:pt>
                <c:pt idx="17083">
                  <c:v>169.67920100000001</c:v>
                </c:pt>
                <c:pt idx="17084">
                  <c:v>169.689133</c:v>
                </c:pt>
                <c:pt idx="17085">
                  <c:v>169.69906599999999</c:v>
                </c:pt>
                <c:pt idx="17086">
                  <c:v>169.70899900000001</c:v>
                </c:pt>
                <c:pt idx="17087">
                  <c:v>169.718932</c:v>
                </c:pt>
                <c:pt idx="17088">
                  <c:v>169.72886399999999</c:v>
                </c:pt>
                <c:pt idx="17089">
                  <c:v>169.73879700000001</c:v>
                </c:pt>
                <c:pt idx="17090">
                  <c:v>169.74872999999999</c:v>
                </c:pt>
                <c:pt idx="17091">
                  <c:v>169.75866199999999</c:v>
                </c:pt>
                <c:pt idx="17092">
                  <c:v>169.768595</c:v>
                </c:pt>
                <c:pt idx="17093">
                  <c:v>169.77852799999999</c:v>
                </c:pt>
                <c:pt idx="17094">
                  <c:v>169.78845999999999</c:v>
                </c:pt>
                <c:pt idx="17095">
                  <c:v>169.798393</c:v>
                </c:pt>
                <c:pt idx="17096">
                  <c:v>169.80832599999999</c:v>
                </c:pt>
                <c:pt idx="17097">
                  <c:v>169.81825799999999</c:v>
                </c:pt>
                <c:pt idx="17098">
                  <c:v>169.828191</c:v>
                </c:pt>
                <c:pt idx="17099">
                  <c:v>169.83812399999999</c:v>
                </c:pt>
                <c:pt idx="17100">
                  <c:v>169.84805700000001</c:v>
                </c:pt>
                <c:pt idx="17101">
                  <c:v>169.857989</c:v>
                </c:pt>
                <c:pt idx="17102">
                  <c:v>169.86792199999999</c:v>
                </c:pt>
                <c:pt idx="17103">
                  <c:v>169.87785500000001</c:v>
                </c:pt>
                <c:pt idx="17104">
                  <c:v>169.887787</c:v>
                </c:pt>
                <c:pt idx="17105">
                  <c:v>169.89771999999999</c:v>
                </c:pt>
                <c:pt idx="17106">
                  <c:v>169.90765300000001</c:v>
                </c:pt>
                <c:pt idx="17107">
                  <c:v>169.917585</c:v>
                </c:pt>
                <c:pt idx="17108">
                  <c:v>169.92751799999999</c:v>
                </c:pt>
                <c:pt idx="17109">
                  <c:v>169.93745100000001</c:v>
                </c:pt>
                <c:pt idx="17110">
                  <c:v>169.947383</c:v>
                </c:pt>
                <c:pt idx="17111">
                  <c:v>169.95731599999999</c:v>
                </c:pt>
                <c:pt idx="17112">
                  <c:v>169.96724900000001</c:v>
                </c:pt>
                <c:pt idx="17113">
                  <c:v>169.977181</c:v>
                </c:pt>
                <c:pt idx="17114">
                  <c:v>169.98711399999999</c:v>
                </c:pt>
                <c:pt idx="17115">
                  <c:v>169.99704700000001</c:v>
                </c:pt>
                <c:pt idx="17116">
                  <c:v>170.00698</c:v>
                </c:pt>
                <c:pt idx="17117">
                  <c:v>170.01691199999999</c:v>
                </c:pt>
                <c:pt idx="17118">
                  <c:v>170.02684500000001</c:v>
                </c:pt>
                <c:pt idx="17119">
                  <c:v>170.036778</c:v>
                </c:pt>
                <c:pt idx="17120">
                  <c:v>170.04670999999999</c:v>
                </c:pt>
                <c:pt idx="17121">
                  <c:v>170.05664300000001</c:v>
                </c:pt>
                <c:pt idx="17122">
                  <c:v>170.066576</c:v>
                </c:pt>
                <c:pt idx="17123">
                  <c:v>170.07650799999999</c:v>
                </c:pt>
                <c:pt idx="17124">
                  <c:v>170.08644100000001</c:v>
                </c:pt>
                <c:pt idx="17125">
                  <c:v>170.096374</c:v>
                </c:pt>
                <c:pt idx="17126">
                  <c:v>170.10630599999999</c:v>
                </c:pt>
                <c:pt idx="17127">
                  <c:v>170.11623900000001</c:v>
                </c:pt>
                <c:pt idx="17128">
                  <c:v>170.126172</c:v>
                </c:pt>
                <c:pt idx="17129">
                  <c:v>170.13610499999999</c:v>
                </c:pt>
                <c:pt idx="17130">
                  <c:v>170.14603700000001</c:v>
                </c:pt>
                <c:pt idx="17131">
                  <c:v>170.15597</c:v>
                </c:pt>
                <c:pt idx="17132">
                  <c:v>170.16590299999999</c:v>
                </c:pt>
                <c:pt idx="17133">
                  <c:v>170.17583500000001</c:v>
                </c:pt>
                <c:pt idx="17134">
                  <c:v>170.185768</c:v>
                </c:pt>
                <c:pt idx="17135">
                  <c:v>170.19570100000001</c:v>
                </c:pt>
                <c:pt idx="17136">
                  <c:v>170.20563300000001</c:v>
                </c:pt>
                <c:pt idx="17137">
                  <c:v>170.215566</c:v>
                </c:pt>
                <c:pt idx="17138">
                  <c:v>170.22549900000001</c:v>
                </c:pt>
                <c:pt idx="17139">
                  <c:v>170.23543100000001</c:v>
                </c:pt>
                <c:pt idx="17140">
                  <c:v>170.245364</c:v>
                </c:pt>
                <c:pt idx="17141">
                  <c:v>170.25529700000001</c:v>
                </c:pt>
                <c:pt idx="17142">
                  <c:v>170.26523</c:v>
                </c:pt>
                <c:pt idx="17143">
                  <c:v>170.27516199999999</c:v>
                </c:pt>
                <c:pt idx="17144">
                  <c:v>170.28509500000001</c:v>
                </c:pt>
                <c:pt idx="17145">
                  <c:v>170.295028</c:v>
                </c:pt>
                <c:pt idx="17146">
                  <c:v>170.30495999999999</c:v>
                </c:pt>
                <c:pt idx="17147">
                  <c:v>170.31489300000001</c:v>
                </c:pt>
                <c:pt idx="17148">
                  <c:v>170.324826</c:v>
                </c:pt>
                <c:pt idx="17149">
                  <c:v>170.33475799999999</c:v>
                </c:pt>
                <c:pt idx="17150">
                  <c:v>170.34469100000001</c:v>
                </c:pt>
                <c:pt idx="17151">
                  <c:v>170.354624</c:v>
                </c:pt>
                <c:pt idx="17152">
                  <c:v>170.36455599999999</c:v>
                </c:pt>
                <c:pt idx="17153">
                  <c:v>170.37448900000001</c:v>
                </c:pt>
                <c:pt idx="17154">
                  <c:v>170.384422</c:v>
                </c:pt>
                <c:pt idx="17155">
                  <c:v>170.39435499999999</c:v>
                </c:pt>
                <c:pt idx="17156">
                  <c:v>170.40428700000001</c:v>
                </c:pt>
                <c:pt idx="17157">
                  <c:v>170.41422</c:v>
                </c:pt>
                <c:pt idx="17158">
                  <c:v>170.42415299999999</c:v>
                </c:pt>
                <c:pt idx="17159">
                  <c:v>170.43408500000001</c:v>
                </c:pt>
                <c:pt idx="17160">
                  <c:v>170.444018</c:v>
                </c:pt>
                <c:pt idx="17161">
                  <c:v>170.45395099999999</c:v>
                </c:pt>
                <c:pt idx="17162">
                  <c:v>170.46388300000001</c:v>
                </c:pt>
                <c:pt idx="17163">
                  <c:v>170.473816</c:v>
                </c:pt>
                <c:pt idx="17164">
                  <c:v>170.48374899999999</c:v>
                </c:pt>
                <c:pt idx="17165">
                  <c:v>170.49368100000001</c:v>
                </c:pt>
                <c:pt idx="17166">
                  <c:v>170.503614</c:v>
                </c:pt>
                <c:pt idx="17167">
                  <c:v>170.51354699999999</c:v>
                </c:pt>
                <c:pt idx="17168">
                  <c:v>170.52348000000001</c:v>
                </c:pt>
                <c:pt idx="17169">
                  <c:v>170.533412</c:v>
                </c:pt>
                <c:pt idx="17170">
                  <c:v>170.54334499999999</c:v>
                </c:pt>
                <c:pt idx="17171">
                  <c:v>170.55327800000001</c:v>
                </c:pt>
                <c:pt idx="17172">
                  <c:v>170.56321</c:v>
                </c:pt>
                <c:pt idx="17173">
                  <c:v>170.57314299999999</c:v>
                </c:pt>
                <c:pt idx="17174">
                  <c:v>170.58307600000001</c:v>
                </c:pt>
                <c:pt idx="17175">
                  <c:v>170.593008</c:v>
                </c:pt>
                <c:pt idx="17176">
                  <c:v>170.60294099999999</c:v>
                </c:pt>
                <c:pt idx="17177">
                  <c:v>170.61287400000001</c:v>
                </c:pt>
                <c:pt idx="17178">
                  <c:v>170.622806</c:v>
                </c:pt>
                <c:pt idx="17179">
                  <c:v>170.63273899999999</c:v>
                </c:pt>
                <c:pt idx="17180">
                  <c:v>170.642672</c:v>
                </c:pt>
                <c:pt idx="17181">
                  <c:v>170.65260499999999</c:v>
                </c:pt>
                <c:pt idx="17182">
                  <c:v>170.66253699999999</c:v>
                </c:pt>
                <c:pt idx="17183">
                  <c:v>170.67247</c:v>
                </c:pt>
                <c:pt idx="17184">
                  <c:v>170.68240299999999</c:v>
                </c:pt>
                <c:pt idx="17185">
                  <c:v>170.69233500000001</c:v>
                </c:pt>
                <c:pt idx="17186">
                  <c:v>170.702268</c:v>
                </c:pt>
                <c:pt idx="17187">
                  <c:v>170.71220099999999</c:v>
                </c:pt>
                <c:pt idx="17188">
                  <c:v>170.72213300000001</c:v>
                </c:pt>
                <c:pt idx="17189">
                  <c:v>170.732066</c:v>
                </c:pt>
                <c:pt idx="17190">
                  <c:v>170.74199899999999</c:v>
                </c:pt>
                <c:pt idx="17191">
                  <c:v>170.75193100000001</c:v>
                </c:pt>
                <c:pt idx="17192">
                  <c:v>170.761864</c:v>
                </c:pt>
                <c:pt idx="17193">
                  <c:v>170.77179699999999</c:v>
                </c:pt>
                <c:pt idx="17194">
                  <c:v>170.78173000000001</c:v>
                </c:pt>
                <c:pt idx="17195">
                  <c:v>170.791662</c:v>
                </c:pt>
                <c:pt idx="17196">
                  <c:v>170.80159499999999</c:v>
                </c:pt>
                <c:pt idx="17197">
                  <c:v>170.81152800000001</c:v>
                </c:pt>
                <c:pt idx="17198">
                  <c:v>170.82146</c:v>
                </c:pt>
                <c:pt idx="17199">
                  <c:v>170.83139299999999</c:v>
                </c:pt>
                <c:pt idx="17200">
                  <c:v>170.84132600000001</c:v>
                </c:pt>
                <c:pt idx="17201">
                  <c:v>170.851258</c:v>
                </c:pt>
                <c:pt idx="17202">
                  <c:v>170.86119099999999</c:v>
                </c:pt>
                <c:pt idx="17203">
                  <c:v>170.87112400000001</c:v>
                </c:pt>
                <c:pt idx="17204">
                  <c:v>170.881057</c:v>
                </c:pt>
                <c:pt idx="17205">
                  <c:v>170.89098899999999</c:v>
                </c:pt>
                <c:pt idx="17206">
                  <c:v>170.90092200000001</c:v>
                </c:pt>
                <c:pt idx="17207">
                  <c:v>170.910855</c:v>
                </c:pt>
                <c:pt idx="17208">
                  <c:v>170.92078699999999</c:v>
                </c:pt>
                <c:pt idx="17209">
                  <c:v>170.93072000000001</c:v>
                </c:pt>
                <c:pt idx="17210">
                  <c:v>170.940653</c:v>
                </c:pt>
                <c:pt idx="17211">
                  <c:v>170.95058499999999</c:v>
                </c:pt>
                <c:pt idx="17212">
                  <c:v>170.96051800000001</c:v>
                </c:pt>
                <c:pt idx="17213">
                  <c:v>170.970451</c:v>
                </c:pt>
                <c:pt idx="17214">
                  <c:v>170.98038299999999</c:v>
                </c:pt>
                <c:pt idx="17215">
                  <c:v>170.99031600000001</c:v>
                </c:pt>
                <c:pt idx="17216">
                  <c:v>171.000249</c:v>
                </c:pt>
                <c:pt idx="17217">
                  <c:v>171.01018199999999</c:v>
                </c:pt>
                <c:pt idx="17218">
                  <c:v>171.02011400000001</c:v>
                </c:pt>
                <c:pt idx="17219">
                  <c:v>171.030047</c:v>
                </c:pt>
                <c:pt idx="17220">
                  <c:v>171.03998000000001</c:v>
                </c:pt>
                <c:pt idx="17221">
                  <c:v>171.04991200000001</c:v>
                </c:pt>
                <c:pt idx="17222">
                  <c:v>171.059845</c:v>
                </c:pt>
                <c:pt idx="17223">
                  <c:v>171.06977800000001</c:v>
                </c:pt>
                <c:pt idx="17224">
                  <c:v>171.07971000000001</c:v>
                </c:pt>
                <c:pt idx="17225">
                  <c:v>171.089643</c:v>
                </c:pt>
                <c:pt idx="17226">
                  <c:v>171.09957600000001</c:v>
                </c:pt>
                <c:pt idx="17227">
                  <c:v>171.109509</c:v>
                </c:pt>
                <c:pt idx="17228">
                  <c:v>171.11944099999999</c:v>
                </c:pt>
                <c:pt idx="17229">
                  <c:v>171.12937400000001</c:v>
                </c:pt>
                <c:pt idx="17230">
                  <c:v>171.139307</c:v>
                </c:pt>
                <c:pt idx="17231">
                  <c:v>171.14923899999999</c:v>
                </c:pt>
                <c:pt idx="17232">
                  <c:v>171.15917200000001</c:v>
                </c:pt>
                <c:pt idx="17233">
                  <c:v>171.169105</c:v>
                </c:pt>
                <c:pt idx="17234">
                  <c:v>171.17903699999999</c:v>
                </c:pt>
                <c:pt idx="17235">
                  <c:v>171.18897000000001</c:v>
                </c:pt>
                <c:pt idx="17236">
                  <c:v>171.198903</c:v>
                </c:pt>
                <c:pt idx="17237">
                  <c:v>171.20883499999999</c:v>
                </c:pt>
                <c:pt idx="17238">
                  <c:v>171.21876800000001</c:v>
                </c:pt>
                <c:pt idx="17239">
                  <c:v>171.228701</c:v>
                </c:pt>
                <c:pt idx="17240">
                  <c:v>171.23863399999999</c:v>
                </c:pt>
                <c:pt idx="17241">
                  <c:v>171.24856600000001</c:v>
                </c:pt>
                <c:pt idx="17242">
                  <c:v>171.258499</c:v>
                </c:pt>
                <c:pt idx="17243">
                  <c:v>171.26843199999999</c:v>
                </c:pt>
                <c:pt idx="17244">
                  <c:v>171.27836400000001</c:v>
                </c:pt>
                <c:pt idx="17245">
                  <c:v>171.288297</c:v>
                </c:pt>
                <c:pt idx="17246">
                  <c:v>171.29822999999999</c:v>
                </c:pt>
                <c:pt idx="17247">
                  <c:v>171.30816200000001</c:v>
                </c:pt>
                <c:pt idx="17248">
                  <c:v>171.318095</c:v>
                </c:pt>
                <c:pt idx="17249">
                  <c:v>171.32802799999999</c:v>
                </c:pt>
                <c:pt idx="17250">
                  <c:v>171.33796100000001</c:v>
                </c:pt>
                <c:pt idx="17251">
                  <c:v>171.347893</c:v>
                </c:pt>
                <c:pt idx="17252">
                  <c:v>171.35782599999999</c:v>
                </c:pt>
                <c:pt idx="17253">
                  <c:v>171.36775900000001</c:v>
                </c:pt>
                <c:pt idx="17254">
                  <c:v>171.377691</c:v>
                </c:pt>
                <c:pt idx="17255">
                  <c:v>171.38762399999999</c:v>
                </c:pt>
                <c:pt idx="17256">
                  <c:v>171.39755700000001</c:v>
                </c:pt>
                <c:pt idx="17257">
                  <c:v>171.407489</c:v>
                </c:pt>
                <c:pt idx="17258">
                  <c:v>171.41742199999999</c:v>
                </c:pt>
                <c:pt idx="17259">
                  <c:v>171.42735500000001</c:v>
                </c:pt>
                <c:pt idx="17260">
                  <c:v>171.437288</c:v>
                </c:pt>
                <c:pt idx="17261">
                  <c:v>171.44721999999999</c:v>
                </c:pt>
                <c:pt idx="17262">
                  <c:v>171.45715300000001</c:v>
                </c:pt>
                <c:pt idx="17263">
                  <c:v>171.46708599999999</c:v>
                </c:pt>
                <c:pt idx="17264">
                  <c:v>171.47701799999999</c:v>
                </c:pt>
                <c:pt idx="17265">
                  <c:v>171.486951</c:v>
                </c:pt>
                <c:pt idx="17266">
                  <c:v>171.49688399999999</c:v>
                </c:pt>
                <c:pt idx="17267">
                  <c:v>171.50681599999999</c:v>
                </c:pt>
                <c:pt idx="17268">
                  <c:v>171.516749</c:v>
                </c:pt>
                <c:pt idx="17269">
                  <c:v>171.52668199999999</c:v>
                </c:pt>
                <c:pt idx="17270">
                  <c:v>171.53661500000001</c:v>
                </c:pt>
                <c:pt idx="17271">
                  <c:v>171.546547</c:v>
                </c:pt>
                <c:pt idx="17272">
                  <c:v>171.55647999999999</c:v>
                </c:pt>
                <c:pt idx="17273">
                  <c:v>171.56641300000001</c:v>
                </c:pt>
                <c:pt idx="17274">
                  <c:v>171.576345</c:v>
                </c:pt>
                <c:pt idx="17275">
                  <c:v>171.58627799999999</c:v>
                </c:pt>
                <c:pt idx="17276">
                  <c:v>171.59621100000001</c:v>
                </c:pt>
                <c:pt idx="17277">
                  <c:v>171.606143</c:v>
                </c:pt>
                <c:pt idx="17278">
                  <c:v>171.61607599999999</c:v>
                </c:pt>
                <c:pt idx="17279">
                  <c:v>171.62600889999999</c:v>
                </c:pt>
                <c:pt idx="17280">
                  <c:v>171.63594190000001</c:v>
                </c:pt>
                <c:pt idx="17281">
                  <c:v>171.6458739</c:v>
                </c:pt>
                <c:pt idx="17282">
                  <c:v>171.65580689999999</c:v>
                </c:pt>
                <c:pt idx="17283">
                  <c:v>171.66573990000001</c:v>
                </c:pt>
                <c:pt idx="17284">
                  <c:v>171.6756719</c:v>
                </c:pt>
                <c:pt idx="17285">
                  <c:v>171.68560489999999</c:v>
                </c:pt>
                <c:pt idx="17286">
                  <c:v>171.69553790000001</c:v>
                </c:pt>
                <c:pt idx="17287">
                  <c:v>171.70547089999999</c:v>
                </c:pt>
                <c:pt idx="17288">
                  <c:v>171.71540289999999</c:v>
                </c:pt>
                <c:pt idx="17289">
                  <c:v>171.7253359</c:v>
                </c:pt>
                <c:pt idx="17290">
                  <c:v>171.73526889999999</c:v>
                </c:pt>
                <c:pt idx="17291">
                  <c:v>171.74520089999999</c:v>
                </c:pt>
                <c:pt idx="17292">
                  <c:v>171.7551339</c:v>
                </c:pt>
                <c:pt idx="17293">
                  <c:v>171.76506689999999</c:v>
                </c:pt>
                <c:pt idx="17294">
                  <c:v>171.77499990000001</c:v>
                </c:pt>
                <c:pt idx="17295">
                  <c:v>171.7849319</c:v>
                </c:pt>
                <c:pt idx="17296">
                  <c:v>171.79486489999999</c:v>
                </c:pt>
                <c:pt idx="17297">
                  <c:v>171.80479790000001</c:v>
                </c:pt>
                <c:pt idx="17298">
                  <c:v>171.8147299</c:v>
                </c:pt>
                <c:pt idx="17299">
                  <c:v>171.82466289999999</c:v>
                </c:pt>
                <c:pt idx="17300">
                  <c:v>171.83459590000001</c:v>
                </c:pt>
                <c:pt idx="17301">
                  <c:v>171.8445289</c:v>
                </c:pt>
                <c:pt idx="17302">
                  <c:v>171.85446089999999</c:v>
                </c:pt>
                <c:pt idx="17303">
                  <c:v>171.86439390000001</c:v>
                </c:pt>
                <c:pt idx="17304">
                  <c:v>171.8743269</c:v>
                </c:pt>
                <c:pt idx="17305">
                  <c:v>171.88425989999999</c:v>
                </c:pt>
                <c:pt idx="17306">
                  <c:v>171.89419190000001</c:v>
                </c:pt>
                <c:pt idx="17307">
                  <c:v>171.9041249</c:v>
                </c:pt>
                <c:pt idx="17308">
                  <c:v>171.91405789999999</c:v>
                </c:pt>
                <c:pt idx="17309">
                  <c:v>171.92398990000001</c:v>
                </c:pt>
                <c:pt idx="17310">
                  <c:v>171.9339229</c:v>
                </c:pt>
                <c:pt idx="17311">
                  <c:v>171.94385589999999</c:v>
                </c:pt>
                <c:pt idx="17312">
                  <c:v>171.95378890000001</c:v>
                </c:pt>
                <c:pt idx="17313">
                  <c:v>171.9637209</c:v>
                </c:pt>
                <c:pt idx="17314">
                  <c:v>171.97365389999999</c:v>
                </c:pt>
                <c:pt idx="17315">
                  <c:v>171.98358690000001</c:v>
                </c:pt>
                <c:pt idx="17316">
                  <c:v>171.9935199</c:v>
                </c:pt>
                <c:pt idx="17317">
                  <c:v>172.00345189999999</c:v>
                </c:pt>
                <c:pt idx="17318">
                  <c:v>172.01338490000001</c:v>
                </c:pt>
                <c:pt idx="17319">
                  <c:v>172.0233179</c:v>
                </c:pt>
                <c:pt idx="17320">
                  <c:v>172.03325090000001</c:v>
                </c:pt>
                <c:pt idx="17321">
                  <c:v>172.04318290000001</c:v>
                </c:pt>
                <c:pt idx="17322">
                  <c:v>172.05311589999999</c:v>
                </c:pt>
                <c:pt idx="17323">
                  <c:v>172.06304890000001</c:v>
                </c:pt>
                <c:pt idx="17324">
                  <c:v>172.0729809</c:v>
                </c:pt>
                <c:pt idx="17325">
                  <c:v>172.08291389999999</c:v>
                </c:pt>
                <c:pt idx="17326">
                  <c:v>172.09284690000001</c:v>
                </c:pt>
                <c:pt idx="17327">
                  <c:v>172.1027799</c:v>
                </c:pt>
                <c:pt idx="17328">
                  <c:v>172.11271189999999</c:v>
                </c:pt>
                <c:pt idx="17329">
                  <c:v>172.12264490000001</c:v>
                </c:pt>
                <c:pt idx="17330">
                  <c:v>172.1325779</c:v>
                </c:pt>
                <c:pt idx="17331">
                  <c:v>172.14251089999999</c:v>
                </c:pt>
                <c:pt idx="17332">
                  <c:v>172.15244290000001</c:v>
                </c:pt>
                <c:pt idx="17333">
                  <c:v>172.1623759</c:v>
                </c:pt>
                <c:pt idx="17334">
                  <c:v>172.17230889999999</c:v>
                </c:pt>
                <c:pt idx="17335">
                  <c:v>172.18224190000001</c:v>
                </c:pt>
                <c:pt idx="17336">
                  <c:v>172.1921739</c:v>
                </c:pt>
                <c:pt idx="17337">
                  <c:v>172.20210689999999</c:v>
                </c:pt>
                <c:pt idx="17338">
                  <c:v>172.21203990000001</c:v>
                </c:pt>
                <c:pt idx="17339">
                  <c:v>172.2219729</c:v>
                </c:pt>
                <c:pt idx="17340">
                  <c:v>172.23190489999999</c:v>
                </c:pt>
                <c:pt idx="17341">
                  <c:v>172.24183790000001</c:v>
                </c:pt>
                <c:pt idx="17342">
                  <c:v>172.2517709</c:v>
                </c:pt>
                <c:pt idx="17343">
                  <c:v>172.26170389999999</c:v>
                </c:pt>
                <c:pt idx="17344">
                  <c:v>172.27163590000001</c:v>
                </c:pt>
                <c:pt idx="17345">
                  <c:v>172.2815689</c:v>
                </c:pt>
                <c:pt idx="17346">
                  <c:v>172.29150189999999</c:v>
                </c:pt>
                <c:pt idx="17347">
                  <c:v>172.3014349</c:v>
                </c:pt>
                <c:pt idx="17348">
                  <c:v>172.3113669</c:v>
                </c:pt>
                <c:pt idx="17349">
                  <c:v>172.32129990000001</c:v>
                </c:pt>
                <c:pt idx="17350">
                  <c:v>172.3312329</c:v>
                </c:pt>
                <c:pt idx="17351">
                  <c:v>172.34116589999999</c:v>
                </c:pt>
                <c:pt idx="17352">
                  <c:v>172.35109890000001</c:v>
                </c:pt>
                <c:pt idx="17353">
                  <c:v>172.3610309</c:v>
                </c:pt>
                <c:pt idx="17354">
                  <c:v>172.37096389999999</c:v>
                </c:pt>
                <c:pt idx="17355">
                  <c:v>172.38089690000001</c:v>
                </c:pt>
                <c:pt idx="17356">
                  <c:v>172.3908299</c:v>
                </c:pt>
                <c:pt idx="17357">
                  <c:v>172.40076189999999</c:v>
                </c:pt>
                <c:pt idx="17358">
                  <c:v>172.41069490000001</c:v>
                </c:pt>
                <c:pt idx="17359">
                  <c:v>172.4206279</c:v>
                </c:pt>
                <c:pt idx="17360">
                  <c:v>172.43056089999999</c:v>
                </c:pt>
                <c:pt idx="17361">
                  <c:v>172.44049290000001</c:v>
                </c:pt>
                <c:pt idx="17362">
                  <c:v>172.4504259</c:v>
                </c:pt>
                <c:pt idx="17363">
                  <c:v>172.46035889999999</c:v>
                </c:pt>
                <c:pt idx="17364">
                  <c:v>172.47029190000001</c:v>
                </c:pt>
                <c:pt idx="17365">
                  <c:v>172.4802249</c:v>
                </c:pt>
                <c:pt idx="17366">
                  <c:v>172.49015689999999</c:v>
                </c:pt>
                <c:pt idx="17367">
                  <c:v>172.50008990000001</c:v>
                </c:pt>
                <c:pt idx="17368">
                  <c:v>172.5100229</c:v>
                </c:pt>
                <c:pt idx="17369">
                  <c:v>172.51995590000001</c:v>
                </c:pt>
                <c:pt idx="17370">
                  <c:v>172.52988790000001</c:v>
                </c:pt>
                <c:pt idx="17371">
                  <c:v>172.5398209</c:v>
                </c:pt>
                <c:pt idx="17372">
                  <c:v>172.54975390000001</c:v>
                </c:pt>
                <c:pt idx="17373">
                  <c:v>172.5596869</c:v>
                </c:pt>
                <c:pt idx="17374">
                  <c:v>172.56961989999999</c:v>
                </c:pt>
                <c:pt idx="17375">
                  <c:v>172.57955190000001</c:v>
                </c:pt>
                <c:pt idx="17376">
                  <c:v>172.5894849</c:v>
                </c:pt>
                <c:pt idx="17377">
                  <c:v>172.59941789999999</c:v>
                </c:pt>
                <c:pt idx="17378">
                  <c:v>172.60935090000001</c:v>
                </c:pt>
                <c:pt idx="17379">
                  <c:v>172.6192829</c:v>
                </c:pt>
                <c:pt idx="17380">
                  <c:v>172.62921589999999</c:v>
                </c:pt>
                <c:pt idx="17381">
                  <c:v>172.63914890000001</c:v>
                </c:pt>
                <c:pt idx="17382">
                  <c:v>172.6490819</c:v>
                </c:pt>
                <c:pt idx="17383">
                  <c:v>172.65901489999999</c:v>
                </c:pt>
                <c:pt idx="17384">
                  <c:v>172.66894690000001</c:v>
                </c:pt>
                <c:pt idx="17385">
                  <c:v>172.6788799</c:v>
                </c:pt>
                <c:pt idx="17386">
                  <c:v>172.68881289999999</c:v>
                </c:pt>
                <c:pt idx="17387">
                  <c:v>172.69874590000001</c:v>
                </c:pt>
                <c:pt idx="17388">
                  <c:v>172.7086789</c:v>
                </c:pt>
                <c:pt idx="17389">
                  <c:v>172.71861089999999</c:v>
                </c:pt>
                <c:pt idx="17390">
                  <c:v>172.72854390000001</c:v>
                </c:pt>
                <c:pt idx="17391">
                  <c:v>172.73847689999999</c:v>
                </c:pt>
                <c:pt idx="17392">
                  <c:v>172.74840990000001</c:v>
                </c:pt>
                <c:pt idx="17393">
                  <c:v>172.7583429</c:v>
                </c:pt>
                <c:pt idx="17394">
                  <c:v>172.76827489999999</c:v>
                </c:pt>
                <c:pt idx="17395">
                  <c:v>172.77820790000001</c:v>
                </c:pt>
                <c:pt idx="17396">
                  <c:v>172.7881409</c:v>
                </c:pt>
                <c:pt idx="17397">
                  <c:v>172.79807389999999</c:v>
                </c:pt>
                <c:pt idx="17398">
                  <c:v>172.80800690000001</c:v>
                </c:pt>
                <c:pt idx="17399">
                  <c:v>172.8179389</c:v>
                </c:pt>
                <c:pt idx="17400">
                  <c:v>172.82787189999999</c:v>
                </c:pt>
                <c:pt idx="17401">
                  <c:v>172.83780490000001</c:v>
                </c:pt>
                <c:pt idx="17402">
                  <c:v>172.8477379</c:v>
                </c:pt>
                <c:pt idx="17403">
                  <c:v>172.85767089999999</c:v>
                </c:pt>
                <c:pt idx="17404">
                  <c:v>172.86760290000001</c:v>
                </c:pt>
                <c:pt idx="17405">
                  <c:v>172.8775359</c:v>
                </c:pt>
                <c:pt idx="17406">
                  <c:v>172.88746889999999</c:v>
                </c:pt>
                <c:pt idx="17407">
                  <c:v>172.89740190000001</c:v>
                </c:pt>
                <c:pt idx="17408">
                  <c:v>172.9073349</c:v>
                </c:pt>
                <c:pt idx="17409">
                  <c:v>172.91726790000001</c:v>
                </c:pt>
                <c:pt idx="17410">
                  <c:v>172.92719990000001</c:v>
                </c:pt>
                <c:pt idx="17411">
                  <c:v>172.93713289999999</c:v>
                </c:pt>
                <c:pt idx="17412">
                  <c:v>172.94706590000001</c:v>
                </c:pt>
                <c:pt idx="17413">
                  <c:v>172.9569989</c:v>
                </c:pt>
                <c:pt idx="17414">
                  <c:v>172.96693189999999</c:v>
                </c:pt>
                <c:pt idx="17415">
                  <c:v>172.97686390000001</c:v>
                </c:pt>
                <c:pt idx="17416">
                  <c:v>172.9867969</c:v>
                </c:pt>
                <c:pt idx="17417">
                  <c:v>172.99672989999999</c:v>
                </c:pt>
                <c:pt idx="17418">
                  <c:v>173.00666290000001</c:v>
                </c:pt>
                <c:pt idx="17419">
                  <c:v>173.0165959</c:v>
                </c:pt>
                <c:pt idx="17420">
                  <c:v>173.02652889999999</c:v>
                </c:pt>
                <c:pt idx="17421">
                  <c:v>173.03646090000001</c:v>
                </c:pt>
                <c:pt idx="17422">
                  <c:v>173.0463939</c:v>
                </c:pt>
                <c:pt idx="17423">
                  <c:v>173.05632689999999</c:v>
                </c:pt>
                <c:pt idx="17424">
                  <c:v>173.06625990000001</c:v>
                </c:pt>
                <c:pt idx="17425">
                  <c:v>173.0761929</c:v>
                </c:pt>
                <c:pt idx="17426">
                  <c:v>173.08612489999999</c:v>
                </c:pt>
                <c:pt idx="17427">
                  <c:v>173.09605790000001</c:v>
                </c:pt>
                <c:pt idx="17428">
                  <c:v>173.10599089999999</c:v>
                </c:pt>
                <c:pt idx="17429">
                  <c:v>173.11592390000001</c:v>
                </c:pt>
                <c:pt idx="17430">
                  <c:v>173.1258569</c:v>
                </c:pt>
                <c:pt idx="17431">
                  <c:v>173.13578989999999</c:v>
                </c:pt>
                <c:pt idx="17432">
                  <c:v>173.14572190000001</c:v>
                </c:pt>
                <c:pt idx="17433">
                  <c:v>173.1556549</c:v>
                </c:pt>
                <c:pt idx="17434">
                  <c:v>173.16558789999999</c:v>
                </c:pt>
                <c:pt idx="17435">
                  <c:v>173.17552090000001</c:v>
                </c:pt>
                <c:pt idx="17436">
                  <c:v>173.1854539</c:v>
                </c:pt>
                <c:pt idx="17437">
                  <c:v>173.19538689999999</c:v>
                </c:pt>
                <c:pt idx="17438">
                  <c:v>173.20531890000001</c:v>
                </c:pt>
                <c:pt idx="17439">
                  <c:v>173.2152519</c:v>
                </c:pt>
                <c:pt idx="17440">
                  <c:v>173.22518489999999</c:v>
                </c:pt>
                <c:pt idx="17441">
                  <c:v>173.23511790000001</c:v>
                </c:pt>
                <c:pt idx="17442">
                  <c:v>173.2450509</c:v>
                </c:pt>
                <c:pt idx="17443">
                  <c:v>173.25498390000001</c:v>
                </c:pt>
                <c:pt idx="17444">
                  <c:v>173.26491590000001</c:v>
                </c:pt>
                <c:pt idx="17445">
                  <c:v>173.27484889999999</c:v>
                </c:pt>
                <c:pt idx="17446">
                  <c:v>173.28478190000001</c:v>
                </c:pt>
                <c:pt idx="17447">
                  <c:v>173.2947149</c:v>
                </c:pt>
                <c:pt idx="17448">
                  <c:v>173.30464789999999</c:v>
                </c:pt>
                <c:pt idx="17449">
                  <c:v>173.31458090000001</c:v>
                </c:pt>
                <c:pt idx="17450">
                  <c:v>173.3245129</c:v>
                </c:pt>
                <c:pt idx="17451">
                  <c:v>173.33444589999999</c:v>
                </c:pt>
                <c:pt idx="17452">
                  <c:v>173.34437890000001</c:v>
                </c:pt>
                <c:pt idx="17453">
                  <c:v>173.3543119</c:v>
                </c:pt>
                <c:pt idx="17454">
                  <c:v>173.36424489999999</c:v>
                </c:pt>
                <c:pt idx="17455">
                  <c:v>173.37417790000001</c:v>
                </c:pt>
                <c:pt idx="17456">
                  <c:v>173.3841099</c:v>
                </c:pt>
                <c:pt idx="17457">
                  <c:v>173.39404289999999</c:v>
                </c:pt>
                <c:pt idx="17458">
                  <c:v>173.40397590000001</c:v>
                </c:pt>
                <c:pt idx="17459">
                  <c:v>173.4139089</c:v>
                </c:pt>
                <c:pt idx="17460">
                  <c:v>173.42384190000001</c:v>
                </c:pt>
                <c:pt idx="17461">
                  <c:v>173.4337749</c:v>
                </c:pt>
                <c:pt idx="17462">
                  <c:v>173.44370789999999</c:v>
                </c:pt>
                <c:pt idx="17463">
                  <c:v>173.45363990000001</c:v>
                </c:pt>
                <c:pt idx="17464">
                  <c:v>173.4635729</c:v>
                </c:pt>
                <c:pt idx="17465">
                  <c:v>173.47350589999999</c:v>
                </c:pt>
                <c:pt idx="17466">
                  <c:v>173.48343890000001</c:v>
                </c:pt>
                <c:pt idx="17467">
                  <c:v>173.4933719</c:v>
                </c:pt>
                <c:pt idx="17468">
                  <c:v>173.50330489999999</c:v>
                </c:pt>
                <c:pt idx="17469">
                  <c:v>173.51323790000001</c:v>
                </c:pt>
                <c:pt idx="17470">
                  <c:v>173.5231699</c:v>
                </c:pt>
                <c:pt idx="17471">
                  <c:v>173.53310289999999</c:v>
                </c:pt>
                <c:pt idx="17472">
                  <c:v>173.54303590000001</c:v>
                </c:pt>
                <c:pt idx="17473">
                  <c:v>173.5529689</c:v>
                </c:pt>
                <c:pt idx="17474">
                  <c:v>173.56290190000001</c:v>
                </c:pt>
                <c:pt idx="17475">
                  <c:v>173.5728349</c:v>
                </c:pt>
                <c:pt idx="17476">
                  <c:v>173.58276789999999</c:v>
                </c:pt>
                <c:pt idx="17477">
                  <c:v>173.59269990000001</c:v>
                </c:pt>
                <c:pt idx="17478">
                  <c:v>173.6026329</c:v>
                </c:pt>
                <c:pt idx="17479">
                  <c:v>173.61256589999999</c:v>
                </c:pt>
                <c:pt idx="17480">
                  <c:v>173.62249890000001</c:v>
                </c:pt>
                <c:pt idx="17481">
                  <c:v>173.6324324</c:v>
                </c:pt>
                <c:pt idx="17482">
                  <c:v>173.64236539999999</c:v>
                </c:pt>
                <c:pt idx="17483">
                  <c:v>173.65229840000001</c:v>
                </c:pt>
                <c:pt idx="17484">
                  <c:v>173.6622304</c:v>
                </c:pt>
                <c:pt idx="17485">
                  <c:v>173.67216339999999</c:v>
                </c:pt>
                <c:pt idx="17486">
                  <c:v>173.68209640000001</c:v>
                </c:pt>
                <c:pt idx="17487">
                  <c:v>173.6920294</c:v>
                </c:pt>
                <c:pt idx="17488">
                  <c:v>173.70196240000001</c:v>
                </c:pt>
                <c:pt idx="17489">
                  <c:v>173.7118954</c:v>
                </c:pt>
                <c:pt idx="17490">
                  <c:v>173.72182839999999</c:v>
                </c:pt>
                <c:pt idx="17491">
                  <c:v>173.73176040000001</c:v>
                </c:pt>
                <c:pt idx="17492">
                  <c:v>173.7416934</c:v>
                </c:pt>
                <c:pt idx="17493">
                  <c:v>173.75162639999999</c:v>
                </c:pt>
                <c:pt idx="17494">
                  <c:v>173.76155940000001</c:v>
                </c:pt>
                <c:pt idx="17495">
                  <c:v>173.7714924</c:v>
                </c:pt>
                <c:pt idx="17496">
                  <c:v>173.78142539999999</c:v>
                </c:pt>
                <c:pt idx="17497">
                  <c:v>173.79135840000001</c:v>
                </c:pt>
                <c:pt idx="17498">
                  <c:v>173.8012914</c:v>
                </c:pt>
                <c:pt idx="17499">
                  <c:v>173.81122339999999</c:v>
                </c:pt>
                <c:pt idx="17500">
                  <c:v>173.82115640000001</c:v>
                </c:pt>
                <c:pt idx="17501">
                  <c:v>173.8310894</c:v>
                </c:pt>
                <c:pt idx="17502">
                  <c:v>173.84102240000001</c:v>
                </c:pt>
                <c:pt idx="17503">
                  <c:v>173.8509554</c:v>
                </c:pt>
                <c:pt idx="17504">
                  <c:v>173.86088839999999</c:v>
                </c:pt>
                <c:pt idx="17505">
                  <c:v>173.87082140000001</c:v>
                </c:pt>
                <c:pt idx="17506">
                  <c:v>173.8807544</c:v>
                </c:pt>
                <c:pt idx="17507">
                  <c:v>173.89068639999999</c:v>
                </c:pt>
                <c:pt idx="17508">
                  <c:v>173.90061940000001</c:v>
                </c:pt>
                <c:pt idx="17509">
                  <c:v>173.9105524</c:v>
                </c:pt>
                <c:pt idx="17510">
                  <c:v>173.92048539999999</c:v>
                </c:pt>
                <c:pt idx="17511">
                  <c:v>173.93041840000001</c:v>
                </c:pt>
                <c:pt idx="17512">
                  <c:v>173.9403514</c:v>
                </c:pt>
                <c:pt idx="17513">
                  <c:v>173.95028439999999</c:v>
                </c:pt>
                <c:pt idx="17514">
                  <c:v>173.9602174</c:v>
                </c:pt>
                <c:pt idx="17515">
                  <c:v>173.9701494</c:v>
                </c:pt>
                <c:pt idx="17516">
                  <c:v>173.98008239999999</c:v>
                </c:pt>
                <c:pt idx="17517">
                  <c:v>173.9900154</c:v>
                </c:pt>
                <c:pt idx="17518">
                  <c:v>173.99994839999999</c:v>
                </c:pt>
                <c:pt idx="17519">
                  <c:v>174.00988140000001</c:v>
                </c:pt>
                <c:pt idx="17520">
                  <c:v>174.0198144</c:v>
                </c:pt>
                <c:pt idx="17521">
                  <c:v>174.02974739999999</c:v>
                </c:pt>
                <c:pt idx="17522">
                  <c:v>174.03968040000001</c:v>
                </c:pt>
                <c:pt idx="17523">
                  <c:v>174.0496124</c:v>
                </c:pt>
                <c:pt idx="17524">
                  <c:v>174.05954539999999</c:v>
                </c:pt>
                <c:pt idx="17525">
                  <c:v>174.06947840000001</c:v>
                </c:pt>
                <c:pt idx="17526">
                  <c:v>174.0794114</c:v>
                </c:pt>
                <c:pt idx="17527">
                  <c:v>174.08934439999999</c:v>
                </c:pt>
                <c:pt idx="17528">
                  <c:v>174.09927740000001</c:v>
                </c:pt>
                <c:pt idx="17529">
                  <c:v>174.10921039999999</c:v>
                </c:pt>
                <c:pt idx="17530">
                  <c:v>174.11914340000001</c:v>
                </c:pt>
                <c:pt idx="17531">
                  <c:v>174.1290764</c:v>
                </c:pt>
                <c:pt idx="17532">
                  <c:v>174.13900839999999</c:v>
                </c:pt>
                <c:pt idx="17533">
                  <c:v>174.14894140000001</c:v>
                </c:pt>
                <c:pt idx="17534">
                  <c:v>174.1588744</c:v>
                </c:pt>
                <c:pt idx="17535">
                  <c:v>174.16880739999999</c:v>
                </c:pt>
                <c:pt idx="17536">
                  <c:v>174.17874040000001</c:v>
                </c:pt>
                <c:pt idx="17537">
                  <c:v>174.1886734</c:v>
                </c:pt>
                <c:pt idx="17538">
                  <c:v>174.19860639999999</c:v>
                </c:pt>
                <c:pt idx="17539">
                  <c:v>174.20853940000001</c:v>
                </c:pt>
                <c:pt idx="17540">
                  <c:v>174.2184724</c:v>
                </c:pt>
                <c:pt idx="17541">
                  <c:v>174.22840540000001</c:v>
                </c:pt>
                <c:pt idx="17542">
                  <c:v>174.23833740000001</c:v>
                </c:pt>
                <c:pt idx="17543">
                  <c:v>174.2482704</c:v>
                </c:pt>
                <c:pt idx="17544">
                  <c:v>174.25820340000001</c:v>
                </c:pt>
                <c:pt idx="17545">
                  <c:v>174.2681364</c:v>
                </c:pt>
                <c:pt idx="17546">
                  <c:v>174.27806939999999</c:v>
                </c:pt>
                <c:pt idx="17547">
                  <c:v>174.28800240000001</c:v>
                </c:pt>
                <c:pt idx="17548">
                  <c:v>174.2979354</c:v>
                </c:pt>
                <c:pt idx="17549">
                  <c:v>174.30786839999999</c:v>
                </c:pt>
                <c:pt idx="17550">
                  <c:v>174.31780140000001</c:v>
                </c:pt>
                <c:pt idx="17551">
                  <c:v>174.3277334</c:v>
                </c:pt>
                <c:pt idx="17552">
                  <c:v>174.33766639999999</c:v>
                </c:pt>
                <c:pt idx="17553">
                  <c:v>174.34759940000001</c:v>
                </c:pt>
                <c:pt idx="17554">
                  <c:v>174.3575324</c:v>
                </c:pt>
                <c:pt idx="17555">
                  <c:v>174.36746539999999</c:v>
                </c:pt>
                <c:pt idx="17556">
                  <c:v>174.3773984</c:v>
                </c:pt>
                <c:pt idx="17557">
                  <c:v>174.38733139999999</c:v>
                </c:pt>
                <c:pt idx="17558">
                  <c:v>174.39726440000001</c:v>
                </c:pt>
                <c:pt idx="17559">
                  <c:v>174.4071974</c:v>
                </c:pt>
                <c:pt idx="17560">
                  <c:v>174.41713039999999</c:v>
                </c:pt>
                <c:pt idx="17561">
                  <c:v>174.42706240000001</c:v>
                </c:pt>
                <c:pt idx="17562">
                  <c:v>174.4369954</c:v>
                </c:pt>
                <c:pt idx="17563">
                  <c:v>174.44692839999999</c:v>
                </c:pt>
                <c:pt idx="17564">
                  <c:v>174.45686140000001</c:v>
                </c:pt>
                <c:pt idx="17565">
                  <c:v>174.4667944</c:v>
                </c:pt>
                <c:pt idx="17566">
                  <c:v>174.47672739999999</c:v>
                </c:pt>
                <c:pt idx="17567">
                  <c:v>174.48666040000001</c:v>
                </c:pt>
                <c:pt idx="17568">
                  <c:v>174.49659339999999</c:v>
                </c:pt>
                <c:pt idx="17569">
                  <c:v>174.50652640000001</c:v>
                </c:pt>
                <c:pt idx="17570">
                  <c:v>174.5164594</c:v>
                </c:pt>
                <c:pt idx="17571">
                  <c:v>174.52639239999999</c:v>
                </c:pt>
                <c:pt idx="17572">
                  <c:v>174.53632440000001</c:v>
                </c:pt>
                <c:pt idx="17573">
                  <c:v>174.5462574</c:v>
                </c:pt>
                <c:pt idx="17574">
                  <c:v>174.55619039999999</c:v>
                </c:pt>
                <c:pt idx="17575">
                  <c:v>174.56612340000001</c:v>
                </c:pt>
                <c:pt idx="17576">
                  <c:v>174.5760564</c:v>
                </c:pt>
                <c:pt idx="17577">
                  <c:v>174.58598939999999</c:v>
                </c:pt>
                <c:pt idx="17578">
                  <c:v>174.59592240000001</c:v>
                </c:pt>
                <c:pt idx="17579">
                  <c:v>174.6058554</c:v>
                </c:pt>
                <c:pt idx="17580">
                  <c:v>174.61578840000001</c:v>
                </c:pt>
                <c:pt idx="17581">
                  <c:v>174.6257214</c:v>
                </c:pt>
                <c:pt idx="17582">
                  <c:v>174.63565439999999</c:v>
                </c:pt>
                <c:pt idx="17583">
                  <c:v>174.64558640000001</c:v>
                </c:pt>
                <c:pt idx="17584">
                  <c:v>174.6555194</c:v>
                </c:pt>
                <c:pt idx="17585">
                  <c:v>174.66545239999999</c:v>
                </c:pt>
                <c:pt idx="17586">
                  <c:v>174.67538540000001</c:v>
                </c:pt>
                <c:pt idx="17587">
                  <c:v>174.6853184</c:v>
                </c:pt>
                <c:pt idx="17588">
                  <c:v>174.69525139999999</c:v>
                </c:pt>
                <c:pt idx="17589">
                  <c:v>174.70518440000001</c:v>
                </c:pt>
                <c:pt idx="17590">
                  <c:v>174.7151174</c:v>
                </c:pt>
                <c:pt idx="17591">
                  <c:v>174.72505039999999</c:v>
                </c:pt>
                <c:pt idx="17592">
                  <c:v>174.7349834</c:v>
                </c:pt>
                <c:pt idx="17593">
                  <c:v>174.74491639999999</c:v>
                </c:pt>
                <c:pt idx="17594">
                  <c:v>174.75484940000001</c:v>
                </c:pt>
                <c:pt idx="17595">
                  <c:v>174.7647814</c:v>
                </c:pt>
                <c:pt idx="17596">
                  <c:v>174.77471439999999</c:v>
                </c:pt>
                <c:pt idx="17597">
                  <c:v>174.78464740000001</c:v>
                </c:pt>
                <c:pt idx="17598">
                  <c:v>174.7945804</c:v>
                </c:pt>
                <c:pt idx="17599">
                  <c:v>174.80451339999999</c:v>
                </c:pt>
                <c:pt idx="17600">
                  <c:v>174.81444640000001</c:v>
                </c:pt>
                <c:pt idx="17601">
                  <c:v>174.8243794</c:v>
                </c:pt>
                <c:pt idx="17602">
                  <c:v>174.83431239999999</c:v>
                </c:pt>
                <c:pt idx="17603">
                  <c:v>174.84424540000001</c:v>
                </c:pt>
                <c:pt idx="17604">
                  <c:v>174.8541784</c:v>
                </c:pt>
                <c:pt idx="17605">
                  <c:v>174.86411140000001</c:v>
                </c:pt>
                <c:pt idx="17606">
                  <c:v>174.8740444</c:v>
                </c:pt>
                <c:pt idx="17607">
                  <c:v>174.88397739999999</c:v>
                </c:pt>
                <c:pt idx="17608">
                  <c:v>174.89391040000001</c:v>
                </c:pt>
                <c:pt idx="17609">
                  <c:v>174.9038424</c:v>
                </c:pt>
                <c:pt idx="17610">
                  <c:v>174.91377539999999</c:v>
                </c:pt>
                <c:pt idx="17611">
                  <c:v>174.92370840000001</c:v>
                </c:pt>
                <c:pt idx="17612">
                  <c:v>174.9336414</c:v>
                </c:pt>
                <c:pt idx="17613">
                  <c:v>174.94357439999999</c:v>
                </c:pt>
                <c:pt idx="17614">
                  <c:v>174.95350740000001</c:v>
                </c:pt>
                <c:pt idx="17615">
                  <c:v>174.9634404</c:v>
                </c:pt>
                <c:pt idx="17616">
                  <c:v>174.97337340000001</c:v>
                </c:pt>
                <c:pt idx="17617">
                  <c:v>174.9833064</c:v>
                </c:pt>
                <c:pt idx="17618">
                  <c:v>174.99323939999999</c:v>
                </c:pt>
                <c:pt idx="17619">
                  <c:v>175.00317240000001</c:v>
                </c:pt>
                <c:pt idx="17620">
                  <c:v>175.0131054</c:v>
                </c:pt>
                <c:pt idx="17621">
                  <c:v>175.02303839999999</c:v>
                </c:pt>
                <c:pt idx="17622">
                  <c:v>175.03297140000001</c:v>
                </c:pt>
                <c:pt idx="17623">
                  <c:v>175.0429034</c:v>
                </c:pt>
                <c:pt idx="17624">
                  <c:v>175.05283639999999</c:v>
                </c:pt>
                <c:pt idx="17625">
                  <c:v>175.06276940000001</c:v>
                </c:pt>
                <c:pt idx="17626">
                  <c:v>175.0727024</c:v>
                </c:pt>
                <c:pt idx="17627">
                  <c:v>175.08263539999999</c:v>
                </c:pt>
                <c:pt idx="17628">
                  <c:v>175.0925684</c:v>
                </c:pt>
                <c:pt idx="17629">
                  <c:v>175.10250139999999</c:v>
                </c:pt>
                <c:pt idx="17630">
                  <c:v>175.11243440000001</c:v>
                </c:pt>
                <c:pt idx="17631">
                  <c:v>175.1223674</c:v>
                </c:pt>
                <c:pt idx="17632">
                  <c:v>175.13230039999999</c:v>
                </c:pt>
                <c:pt idx="17633">
                  <c:v>175.14223340000001</c:v>
                </c:pt>
                <c:pt idx="17634">
                  <c:v>175.1521664</c:v>
                </c:pt>
                <c:pt idx="17635">
                  <c:v>175.16209939999999</c:v>
                </c:pt>
                <c:pt idx="17636">
                  <c:v>175.17203240000001</c:v>
                </c:pt>
                <c:pt idx="17637">
                  <c:v>175.1819654</c:v>
                </c:pt>
                <c:pt idx="17638">
                  <c:v>175.19189840000001</c:v>
                </c:pt>
                <c:pt idx="17639">
                  <c:v>175.20183040000001</c:v>
                </c:pt>
                <c:pt idx="17640">
                  <c:v>175.2117634</c:v>
                </c:pt>
                <c:pt idx="17641">
                  <c:v>175.22169640000001</c:v>
                </c:pt>
                <c:pt idx="17642">
                  <c:v>175.2316294</c:v>
                </c:pt>
                <c:pt idx="17643">
                  <c:v>175.24156239999999</c:v>
                </c:pt>
                <c:pt idx="17644">
                  <c:v>175.25149540000001</c:v>
                </c:pt>
                <c:pt idx="17645">
                  <c:v>175.2614284</c:v>
                </c:pt>
                <c:pt idx="17646">
                  <c:v>175.27136139999999</c:v>
                </c:pt>
                <c:pt idx="17647">
                  <c:v>175.28129440000001</c:v>
                </c:pt>
                <c:pt idx="17648">
                  <c:v>175.2912274</c:v>
                </c:pt>
                <c:pt idx="17649">
                  <c:v>175.30116039999999</c:v>
                </c:pt>
                <c:pt idx="17650">
                  <c:v>175.3110934</c:v>
                </c:pt>
                <c:pt idx="17651">
                  <c:v>175.32102639999999</c:v>
                </c:pt>
                <c:pt idx="17652">
                  <c:v>175.33095940000001</c:v>
                </c:pt>
                <c:pt idx="17653">
                  <c:v>175.3408924</c:v>
                </c:pt>
                <c:pt idx="17654">
                  <c:v>175.35082539999999</c:v>
                </c:pt>
                <c:pt idx="17655">
                  <c:v>175.36075840000001</c:v>
                </c:pt>
                <c:pt idx="17656">
                  <c:v>175.3706914</c:v>
                </c:pt>
                <c:pt idx="17657">
                  <c:v>175.38062439999999</c:v>
                </c:pt>
                <c:pt idx="17658">
                  <c:v>175.39055640000001</c:v>
                </c:pt>
                <c:pt idx="17659">
                  <c:v>175.4004894</c:v>
                </c:pt>
                <c:pt idx="17660">
                  <c:v>175.41042239999999</c:v>
                </c:pt>
                <c:pt idx="17661">
                  <c:v>175.42035540000001</c:v>
                </c:pt>
                <c:pt idx="17662">
                  <c:v>175.43028839999999</c:v>
                </c:pt>
                <c:pt idx="17663">
                  <c:v>175.44022140000001</c:v>
                </c:pt>
                <c:pt idx="17664">
                  <c:v>175.4501544</c:v>
                </c:pt>
                <c:pt idx="17665">
                  <c:v>175.46008739999999</c:v>
                </c:pt>
                <c:pt idx="17666">
                  <c:v>175.47002040000001</c:v>
                </c:pt>
                <c:pt idx="17667">
                  <c:v>175.4799534</c:v>
                </c:pt>
                <c:pt idx="17668">
                  <c:v>175.48988639999999</c:v>
                </c:pt>
                <c:pt idx="17669">
                  <c:v>175.49981940000001</c:v>
                </c:pt>
                <c:pt idx="17670">
                  <c:v>175.5097524</c:v>
                </c:pt>
                <c:pt idx="17671">
                  <c:v>175.51968539999999</c:v>
                </c:pt>
                <c:pt idx="17672">
                  <c:v>175.5296184</c:v>
                </c:pt>
                <c:pt idx="17673">
                  <c:v>175.53955139999999</c:v>
                </c:pt>
                <c:pt idx="17674">
                  <c:v>175.54948440000001</c:v>
                </c:pt>
                <c:pt idx="17675">
                  <c:v>175.5594174</c:v>
                </c:pt>
                <c:pt idx="17676">
                  <c:v>175.56935039999999</c:v>
                </c:pt>
                <c:pt idx="17677">
                  <c:v>175.57928340000001</c:v>
                </c:pt>
                <c:pt idx="17678">
                  <c:v>175.5892164</c:v>
                </c:pt>
                <c:pt idx="17679">
                  <c:v>175.59914839999999</c:v>
                </c:pt>
                <c:pt idx="17680">
                  <c:v>175.60908140000001</c:v>
                </c:pt>
                <c:pt idx="17681">
                  <c:v>175.6190144</c:v>
                </c:pt>
                <c:pt idx="17682">
                  <c:v>175.62894739999999</c:v>
                </c:pt>
                <c:pt idx="17683">
                  <c:v>175.63888040000001</c:v>
                </c:pt>
                <c:pt idx="17684">
                  <c:v>175.64881339999999</c:v>
                </c:pt>
                <c:pt idx="17685">
                  <c:v>175.65874640000001</c:v>
                </c:pt>
                <c:pt idx="17686">
                  <c:v>175.6686794</c:v>
                </c:pt>
                <c:pt idx="17687">
                  <c:v>175.67861239999999</c:v>
                </c:pt>
                <c:pt idx="17688">
                  <c:v>175.68854540000001</c:v>
                </c:pt>
                <c:pt idx="17689">
                  <c:v>175.6984784</c:v>
                </c:pt>
                <c:pt idx="17690">
                  <c:v>175.70841139999999</c:v>
                </c:pt>
                <c:pt idx="17691">
                  <c:v>175.71834440000001</c:v>
                </c:pt>
                <c:pt idx="17692">
                  <c:v>175.7282774</c:v>
                </c:pt>
                <c:pt idx="17693">
                  <c:v>175.73821040000001</c:v>
                </c:pt>
                <c:pt idx="17694">
                  <c:v>175.7481434</c:v>
                </c:pt>
                <c:pt idx="17695">
                  <c:v>175.75807639999999</c:v>
                </c:pt>
                <c:pt idx="17696">
                  <c:v>175.76800940000001</c:v>
                </c:pt>
                <c:pt idx="17697">
                  <c:v>175.7779424</c:v>
                </c:pt>
                <c:pt idx="17698">
                  <c:v>175.78787539999999</c:v>
                </c:pt>
                <c:pt idx="17699">
                  <c:v>175.79780840000001</c:v>
                </c:pt>
                <c:pt idx="17700">
                  <c:v>175.8077414</c:v>
                </c:pt>
                <c:pt idx="17701">
                  <c:v>175.81767439999999</c:v>
                </c:pt>
                <c:pt idx="17702">
                  <c:v>175.82760740000001</c:v>
                </c:pt>
                <c:pt idx="17703">
                  <c:v>175.83754039999999</c:v>
                </c:pt>
                <c:pt idx="17704">
                  <c:v>175.84747239999999</c:v>
                </c:pt>
                <c:pt idx="17705">
                  <c:v>175.8574054</c:v>
                </c:pt>
                <c:pt idx="17706">
                  <c:v>175.86733839999999</c:v>
                </c:pt>
                <c:pt idx="17707">
                  <c:v>175.87727140000001</c:v>
                </c:pt>
                <c:pt idx="17708">
                  <c:v>175.8872044</c:v>
                </c:pt>
                <c:pt idx="17709">
                  <c:v>175.89713739999999</c:v>
                </c:pt>
                <c:pt idx="17710">
                  <c:v>175.90707040000001</c:v>
                </c:pt>
                <c:pt idx="17711">
                  <c:v>175.9170034</c:v>
                </c:pt>
                <c:pt idx="17712">
                  <c:v>175.92693639999999</c:v>
                </c:pt>
                <c:pt idx="17713">
                  <c:v>175.93686940000001</c:v>
                </c:pt>
                <c:pt idx="17714">
                  <c:v>175.9468024</c:v>
                </c:pt>
                <c:pt idx="17715">
                  <c:v>175.95673540000001</c:v>
                </c:pt>
                <c:pt idx="17716">
                  <c:v>175.9666684</c:v>
                </c:pt>
                <c:pt idx="17717">
                  <c:v>175.97660139999999</c:v>
                </c:pt>
                <c:pt idx="17718">
                  <c:v>175.98653440000001</c:v>
                </c:pt>
                <c:pt idx="17719">
                  <c:v>175.9964674</c:v>
                </c:pt>
                <c:pt idx="17720">
                  <c:v>176.00640039999999</c:v>
                </c:pt>
                <c:pt idx="17721">
                  <c:v>176.01633340000001</c:v>
                </c:pt>
                <c:pt idx="17722">
                  <c:v>176.0262664</c:v>
                </c:pt>
                <c:pt idx="17723">
                  <c:v>176.03619939999999</c:v>
                </c:pt>
                <c:pt idx="17724">
                  <c:v>176.0461324</c:v>
                </c:pt>
                <c:pt idx="17725">
                  <c:v>176.05606539999999</c:v>
                </c:pt>
                <c:pt idx="17726">
                  <c:v>176.06599840000001</c:v>
                </c:pt>
                <c:pt idx="17727">
                  <c:v>176.0759314</c:v>
                </c:pt>
                <c:pt idx="17728">
                  <c:v>176.08586439999999</c:v>
                </c:pt>
                <c:pt idx="17729">
                  <c:v>176.09579740000001</c:v>
                </c:pt>
                <c:pt idx="17730">
                  <c:v>176.1057294</c:v>
                </c:pt>
                <c:pt idx="17731">
                  <c:v>176.11566239999999</c:v>
                </c:pt>
                <c:pt idx="17732">
                  <c:v>176.12559540000001</c:v>
                </c:pt>
                <c:pt idx="17733">
                  <c:v>176.1355284</c:v>
                </c:pt>
                <c:pt idx="17734">
                  <c:v>176.14546139999999</c:v>
                </c:pt>
                <c:pt idx="17735">
                  <c:v>176.15539440000001</c:v>
                </c:pt>
                <c:pt idx="17736">
                  <c:v>176.1653274</c:v>
                </c:pt>
                <c:pt idx="17737">
                  <c:v>176.17526040000001</c:v>
                </c:pt>
                <c:pt idx="17738">
                  <c:v>176.1851934</c:v>
                </c:pt>
                <c:pt idx="17739">
                  <c:v>176.19512639999999</c:v>
                </c:pt>
                <c:pt idx="17740">
                  <c:v>176.20505940000001</c:v>
                </c:pt>
                <c:pt idx="17741">
                  <c:v>176.2149924</c:v>
                </c:pt>
                <c:pt idx="17742">
                  <c:v>176.22492539999999</c:v>
                </c:pt>
                <c:pt idx="17743">
                  <c:v>176.23485840000001</c:v>
                </c:pt>
                <c:pt idx="17744">
                  <c:v>176.2447914</c:v>
                </c:pt>
                <c:pt idx="17745">
                  <c:v>176.25472439999999</c:v>
                </c:pt>
                <c:pt idx="17746">
                  <c:v>176.2646574</c:v>
                </c:pt>
                <c:pt idx="17747">
                  <c:v>176.27459039999999</c:v>
                </c:pt>
                <c:pt idx="17748">
                  <c:v>176.28452340000001</c:v>
                </c:pt>
                <c:pt idx="17749">
                  <c:v>176.2944564</c:v>
                </c:pt>
                <c:pt idx="17750">
                  <c:v>176.30438939999999</c:v>
                </c:pt>
                <c:pt idx="17751">
                  <c:v>176.31432240000001</c:v>
                </c:pt>
                <c:pt idx="17752">
                  <c:v>176.3242554</c:v>
                </c:pt>
                <c:pt idx="17753">
                  <c:v>176.33418839999999</c:v>
                </c:pt>
                <c:pt idx="17754">
                  <c:v>176.34412140000001</c:v>
                </c:pt>
                <c:pt idx="17755">
                  <c:v>176.3540534</c:v>
                </c:pt>
                <c:pt idx="17756">
                  <c:v>176.36398639999999</c:v>
                </c:pt>
                <c:pt idx="17757">
                  <c:v>176.37391940000001</c:v>
                </c:pt>
                <c:pt idx="17758">
                  <c:v>176.38385239999999</c:v>
                </c:pt>
                <c:pt idx="17759">
                  <c:v>176.39378540000001</c:v>
                </c:pt>
                <c:pt idx="17760">
                  <c:v>176.4037184</c:v>
                </c:pt>
                <c:pt idx="17761">
                  <c:v>176.41365139999999</c:v>
                </c:pt>
                <c:pt idx="17762">
                  <c:v>176.42358440000001</c:v>
                </c:pt>
                <c:pt idx="17763">
                  <c:v>176.4335174</c:v>
                </c:pt>
                <c:pt idx="17764">
                  <c:v>176.44345039999999</c:v>
                </c:pt>
                <c:pt idx="17765">
                  <c:v>176.45338340000001</c:v>
                </c:pt>
                <c:pt idx="17766">
                  <c:v>176.4633164</c:v>
                </c:pt>
                <c:pt idx="17767">
                  <c:v>176.47324939999999</c:v>
                </c:pt>
                <c:pt idx="17768">
                  <c:v>176.4831824</c:v>
                </c:pt>
                <c:pt idx="17769">
                  <c:v>176.49311539999999</c:v>
                </c:pt>
                <c:pt idx="17770">
                  <c:v>176.50304840000001</c:v>
                </c:pt>
                <c:pt idx="17771">
                  <c:v>176.5129814</c:v>
                </c:pt>
                <c:pt idx="17772">
                  <c:v>176.52291439999999</c:v>
                </c:pt>
                <c:pt idx="17773">
                  <c:v>176.53284740000001</c:v>
                </c:pt>
                <c:pt idx="17774">
                  <c:v>176.5427804</c:v>
                </c:pt>
                <c:pt idx="17775">
                  <c:v>176.55271339999999</c:v>
                </c:pt>
                <c:pt idx="17776">
                  <c:v>176.56264540000001</c:v>
                </c:pt>
                <c:pt idx="17777">
                  <c:v>176.5725784</c:v>
                </c:pt>
                <c:pt idx="17778">
                  <c:v>176.58251139999999</c:v>
                </c:pt>
                <c:pt idx="17779">
                  <c:v>176.59244440000001</c:v>
                </c:pt>
                <c:pt idx="17780">
                  <c:v>176.60237739999999</c:v>
                </c:pt>
                <c:pt idx="17781">
                  <c:v>176.61231040000001</c:v>
                </c:pt>
                <c:pt idx="17782">
                  <c:v>176.6222434</c:v>
                </c:pt>
                <c:pt idx="17783">
                  <c:v>176.63217599999999</c:v>
                </c:pt>
                <c:pt idx="17784">
                  <c:v>176.642109</c:v>
                </c:pt>
                <c:pt idx="17785">
                  <c:v>176.65204199999999</c:v>
                </c:pt>
                <c:pt idx="17786">
                  <c:v>176.66197500000001</c:v>
                </c:pt>
                <c:pt idx="17787">
                  <c:v>176.671908</c:v>
                </c:pt>
                <c:pt idx="17788">
                  <c:v>176.68184099999999</c:v>
                </c:pt>
                <c:pt idx="17789">
                  <c:v>176.69177400000001</c:v>
                </c:pt>
                <c:pt idx="17790">
                  <c:v>176.701707</c:v>
                </c:pt>
                <c:pt idx="17791">
                  <c:v>176.71163999999999</c:v>
                </c:pt>
                <c:pt idx="17792">
                  <c:v>176.72157300000001</c:v>
                </c:pt>
                <c:pt idx="17793">
                  <c:v>176.731506</c:v>
                </c:pt>
                <c:pt idx="17794">
                  <c:v>176.74143900000001</c:v>
                </c:pt>
                <c:pt idx="17795">
                  <c:v>176.751372</c:v>
                </c:pt>
                <c:pt idx="17796">
                  <c:v>176.76130499999999</c:v>
                </c:pt>
                <c:pt idx="17797">
                  <c:v>176.77123800000001</c:v>
                </c:pt>
                <c:pt idx="17798">
                  <c:v>176.78117</c:v>
                </c:pt>
                <c:pt idx="17799">
                  <c:v>176.79110299999999</c:v>
                </c:pt>
                <c:pt idx="17800">
                  <c:v>176.80103600000001</c:v>
                </c:pt>
                <c:pt idx="17801">
                  <c:v>176.810969</c:v>
                </c:pt>
                <c:pt idx="17802">
                  <c:v>176.82090199999999</c:v>
                </c:pt>
                <c:pt idx="17803">
                  <c:v>176.83083500000001</c:v>
                </c:pt>
                <c:pt idx="17804">
                  <c:v>176.840768</c:v>
                </c:pt>
                <c:pt idx="17805">
                  <c:v>176.85070099999999</c:v>
                </c:pt>
                <c:pt idx="17806">
                  <c:v>176.860634</c:v>
                </c:pt>
                <c:pt idx="17807">
                  <c:v>176.87056699999999</c:v>
                </c:pt>
                <c:pt idx="17808">
                  <c:v>176.88050000000001</c:v>
                </c:pt>
                <c:pt idx="17809">
                  <c:v>176.890433</c:v>
                </c:pt>
                <c:pt idx="17810">
                  <c:v>176.90036599999999</c:v>
                </c:pt>
                <c:pt idx="17811">
                  <c:v>176.91029900000001</c:v>
                </c:pt>
                <c:pt idx="17812">
                  <c:v>176.920232</c:v>
                </c:pt>
                <c:pt idx="17813">
                  <c:v>176.93016499999999</c:v>
                </c:pt>
                <c:pt idx="17814">
                  <c:v>176.94009800000001</c:v>
                </c:pt>
                <c:pt idx="17815">
                  <c:v>176.950031</c:v>
                </c:pt>
                <c:pt idx="17816">
                  <c:v>176.95996400000001</c:v>
                </c:pt>
                <c:pt idx="17817">
                  <c:v>176.969897</c:v>
                </c:pt>
                <c:pt idx="17818">
                  <c:v>176.97982999999999</c:v>
                </c:pt>
                <c:pt idx="17819">
                  <c:v>176.98976300000001</c:v>
                </c:pt>
                <c:pt idx="17820">
                  <c:v>176.999696</c:v>
                </c:pt>
                <c:pt idx="17821">
                  <c:v>177.00962899999999</c:v>
                </c:pt>
                <c:pt idx="17822">
                  <c:v>177.01956200000001</c:v>
                </c:pt>
                <c:pt idx="17823">
                  <c:v>177.029495</c:v>
                </c:pt>
                <c:pt idx="17824">
                  <c:v>177.03942799999999</c:v>
                </c:pt>
                <c:pt idx="17825">
                  <c:v>177.049361</c:v>
                </c:pt>
                <c:pt idx="17826">
                  <c:v>177.05929399999999</c:v>
                </c:pt>
                <c:pt idx="17827">
                  <c:v>177.06922599999999</c:v>
                </c:pt>
                <c:pt idx="17828">
                  <c:v>177.079159</c:v>
                </c:pt>
                <c:pt idx="17829">
                  <c:v>177.08909199999999</c:v>
                </c:pt>
                <c:pt idx="17830">
                  <c:v>177.09902500000001</c:v>
                </c:pt>
                <c:pt idx="17831">
                  <c:v>177.108958</c:v>
                </c:pt>
                <c:pt idx="17832">
                  <c:v>177.11889099999999</c:v>
                </c:pt>
                <c:pt idx="17833">
                  <c:v>177.12882400000001</c:v>
                </c:pt>
                <c:pt idx="17834">
                  <c:v>177.138757</c:v>
                </c:pt>
                <c:pt idx="17835">
                  <c:v>177.14868999999999</c:v>
                </c:pt>
                <c:pt idx="17836">
                  <c:v>177.15862300000001</c:v>
                </c:pt>
                <c:pt idx="17837">
                  <c:v>177.168556</c:v>
                </c:pt>
                <c:pt idx="17838">
                  <c:v>177.17848900000001</c:v>
                </c:pt>
                <c:pt idx="17839">
                  <c:v>177.188422</c:v>
                </c:pt>
                <c:pt idx="17840">
                  <c:v>177.19835499999999</c:v>
                </c:pt>
                <c:pt idx="17841">
                  <c:v>177.20828800000001</c:v>
                </c:pt>
                <c:pt idx="17842">
                  <c:v>177.218221</c:v>
                </c:pt>
                <c:pt idx="17843">
                  <c:v>177.22815399999999</c:v>
                </c:pt>
                <c:pt idx="17844">
                  <c:v>177.23808700000001</c:v>
                </c:pt>
                <c:pt idx="17845">
                  <c:v>177.24802</c:v>
                </c:pt>
                <c:pt idx="17846">
                  <c:v>177.25795299999999</c:v>
                </c:pt>
                <c:pt idx="17847">
                  <c:v>177.267886</c:v>
                </c:pt>
                <c:pt idx="17848">
                  <c:v>177.27781899999999</c:v>
                </c:pt>
                <c:pt idx="17849">
                  <c:v>177.28775200000001</c:v>
                </c:pt>
                <c:pt idx="17850">
                  <c:v>177.297685</c:v>
                </c:pt>
                <c:pt idx="17851">
                  <c:v>177.30761799999999</c:v>
                </c:pt>
                <c:pt idx="17852">
                  <c:v>177.31755100000001</c:v>
                </c:pt>
                <c:pt idx="17853">
                  <c:v>177.327484</c:v>
                </c:pt>
                <c:pt idx="17854">
                  <c:v>177.33741699999999</c:v>
                </c:pt>
                <c:pt idx="17855">
                  <c:v>177.34735000000001</c:v>
                </c:pt>
                <c:pt idx="17856">
                  <c:v>177.357283</c:v>
                </c:pt>
                <c:pt idx="17857">
                  <c:v>177.36721600000001</c:v>
                </c:pt>
                <c:pt idx="17858">
                  <c:v>177.377149</c:v>
                </c:pt>
                <c:pt idx="17859">
                  <c:v>177.38708199999999</c:v>
                </c:pt>
                <c:pt idx="17860">
                  <c:v>177.39701500000001</c:v>
                </c:pt>
                <c:pt idx="17861">
                  <c:v>177.406948</c:v>
                </c:pt>
                <c:pt idx="17862">
                  <c:v>177.41688099999999</c:v>
                </c:pt>
                <c:pt idx="17863">
                  <c:v>177.42681400000001</c:v>
                </c:pt>
                <c:pt idx="17864">
                  <c:v>177.436747</c:v>
                </c:pt>
                <c:pt idx="17865">
                  <c:v>177.44667999999999</c:v>
                </c:pt>
                <c:pt idx="17866">
                  <c:v>177.456613</c:v>
                </c:pt>
                <c:pt idx="17867">
                  <c:v>177.46654599999999</c:v>
                </c:pt>
                <c:pt idx="17868">
                  <c:v>177.47647900000001</c:v>
                </c:pt>
                <c:pt idx="17869">
                  <c:v>177.486412</c:v>
                </c:pt>
                <c:pt idx="17870">
                  <c:v>177.49634499999999</c:v>
                </c:pt>
                <c:pt idx="17871">
                  <c:v>177.50627800000001</c:v>
                </c:pt>
                <c:pt idx="17872">
                  <c:v>177.516211</c:v>
                </c:pt>
                <c:pt idx="17873">
                  <c:v>177.52614399999999</c:v>
                </c:pt>
                <c:pt idx="17874">
                  <c:v>177.53607600000001</c:v>
                </c:pt>
                <c:pt idx="17875">
                  <c:v>177.546009</c:v>
                </c:pt>
                <c:pt idx="17876">
                  <c:v>177.55594199999999</c:v>
                </c:pt>
                <c:pt idx="17877">
                  <c:v>177.56587500000001</c:v>
                </c:pt>
                <c:pt idx="17878">
                  <c:v>177.57580799999999</c:v>
                </c:pt>
                <c:pt idx="17879">
                  <c:v>177.58574100000001</c:v>
                </c:pt>
                <c:pt idx="17880">
                  <c:v>177.595674</c:v>
                </c:pt>
                <c:pt idx="17881">
                  <c:v>177.60560699999999</c:v>
                </c:pt>
                <c:pt idx="17882">
                  <c:v>177.61554000000001</c:v>
                </c:pt>
                <c:pt idx="17883">
                  <c:v>177.625473</c:v>
                </c:pt>
                <c:pt idx="17884">
                  <c:v>177.63540589999999</c:v>
                </c:pt>
                <c:pt idx="17885">
                  <c:v>177.64533890000001</c:v>
                </c:pt>
                <c:pt idx="17886">
                  <c:v>177.6552719</c:v>
                </c:pt>
                <c:pt idx="17887">
                  <c:v>177.66520489999999</c:v>
                </c:pt>
                <c:pt idx="17888">
                  <c:v>177.67513790000001</c:v>
                </c:pt>
                <c:pt idx="17889">
                  <c:v>177.6850709</c:v>
                </c:pt>
                <c:pt idx="17890">
                  <c:v>177.69500389999999</c:v>
                </c:pt>
                <c:pt idx="17891">
                  <c:v>177.70493690000001</c:v>
                </c:pt>
                <c:pt idx="17892">
                  <c:v>177.7148699</c:v>
                </c:pt>
                <c:pt idx="17893">
                  <c:v>177.72480289999999</c:v>
                </c:pt>
                <c:pt idx="17894">
                  <c:v>177.7347359</c:v>
                </c:pt>
                <c:pt idx="17895">
                  <c:v>177.74466889999999</c:v>
                </c:pt>
                <c:pt idx="17896">
                  <c:v>177.75460190000001</c:v>
                </c:pt>
                <c:pt idx="17897">
                  <c:v>177.7645349</c:v>
                </c:pt>
                <c:pt idx="17898">
                  <c:v>177.77446789999999</c:v>
                </c:pt>
                <c:pt idx="17899">
                  <c:v>177.78440090000001</c:v>
                </c:pt>
                <c:pt idx="17900">
                  <c:v>177.7943339</c:v>
                </c:pt>
                <c:pt idx="17901">
                  <c:v>177.80426689999999</c:v>
                </c:pt>
                <c:pt idx="17902">
                  <c:v>177.81419990000001</c:v>
                </c:pt>
                <c:pt idx="17903">
                  <c:v>177.8241329</c:v>
                </c:pt>
                <c:pt idx="17904">
                  <c:v>177.83406590000001</c:v>
                </c:pt>
                <c:pt idx="17905">
                  <c:v>177.8439989</c:v>
                </c:pt>
                <c:pt idx="17906">
                  <c:v>177.85393189999999</c:v>
                </c:pt>
                <c:pt idx="17907">
                  <c:v>177.86386490000001</c:v>
                </c:pt>
                <c:pt idx="17908">
                  <c:v>177.8737979</c:v>
                </c:pt>
                <c:pt idx="17909">
                  <c:v>177.88373089999999</c:v>
                </c:pt>
                <c:pt idx="17910">
                  <c:v>177.89366390000001</c:v>
                </c:pt>
                <c:pt idx="17911">
                  <c:v>177.9035969</c:v>
                </c:pt>
                <c:pt idx="17912">
                  <c:v>177.91352989999999</c:v>
                </c:pt>
                <c:pt idx="17913">
                  <c:v>177.9234629</c:v>
                </c:pt>
                <c:pt idx="17914">
                  <c:v>177.93339589999999</c:v>
                </c:pt>
                <c:pt idx="17915">
                  <c:v>177.94332890000001</c:v>
                </c:pt>
                <c:pt idx="17916">
                  <c:v>177.9532619</c:v>
                </c:pt>
                <c:pt idx="17917">
                  <c:v>177.96319489999999</c:v>
                </c:pt>
                <c:pt idx="17918">
                  <c:v>177.97312790000001</c:v>
                </c:pt>
                <c:pt idx="17919">
                  <c:v>177.9830609</c:v>
                </c:pt>
                <c:pt idx="17920">
                  <c:v>177.99299389999999</c:v>
                </c:pt>
                <c:pt idx="17921">
                  <c:v>178.00292690000001</c:v>
                </c:pt>
                <c:pt idx="17922">
                  <c:v>178.0128599</c:v>
                </c:pt>
                <c:pt idx="17923">
                  <c:v>178.02279290000001</c:v>
                </c:pt>
                <c:pt idx="17924">
                  <c:v>178.0327259</c:v>
                </c:pt>
                <c:pt idx="17925">
                  <c:v>178.04265889999999</c:v>
                </c:pt>
                <c:pt idx="17926">
                  <c:v>178.05259190000001</c:v>
                </c:pt>
                <c:pt idx="17927">
                  <c:v>178.0625249</c:v>
                </c:pt>
                <c:pt idx="17928">
                  <c:v>178.07245789999999</c:v>
                </c:pt>
                <c:pt idx="17929">
                  <c:v>178.08239090000001</c:v>
                </c:pt>
                <c:pt idx="17930">
                  <c:v>178.0923239</c:v>
                </c:pt>
                <c:pt idx="17931">
                  <c:v>178.10225689999999</c:v>
                </c:pt>
                <c:pt idx="17932">
                  <c:v>178.1121899</c:v>
                </c:pt>
                <c:pt idx="17933">
                  <c:v>178.12212289999999</c:v>
                </c:pt>
                <c:pt idx="17934">
                  <c:v>178.13205590000001</c:v>
                </c:pt>
                <c:pt idx="17935">
                  <c:v>178.1419889</c:v>
                </c:pt>
                <c:pt idx="17936">
                  <c:v>178.15192189999999</c:v>
                </c:pt>
                <c:pt idx="17937">
                  <c:v>178.16185490000001</c:v>
                </c:pt>
                <c:pt idx="17938">
                  <c:v>178.1717879</c:v>
                </c:pt>
                <c:pt idx="17939">
                  <c:v>178.18172089999999</c:v>
                </c:pt>
                <c:pt idx="17940">
                  <c:v>178.19165390000001</c:v>
                </c:pt>
                <c:pt idx="17941">
                  <c:v>178.2015869</c:v>
                </c:pt>
                <c:pt idx="17942">
                  <c:v>178.21151990000001</c:v>
                </c:pt>
                <c:pt idx="17943">
                  <c:v>178.2214529</c:v>
                </c:pt>
                <c:pt idx="17944">
                  <c:v>178.23138589999999</c:v>
                </c:pt>
                <c:pt idx="17945">
                  <c:v>178.24131890000001</c:v>
                </c:pt>
                <c:pt idx="17946">
                  <c:v>178.2512519</c:v>
                </c:pt>
                <c:pt idx="17947">
                  <c:v>178.26118489999999</c:v>
                </c:pt>
                <c:pt idx="17948">
                  <c:v>178.27111790000001</c:v>
                </c:pt>
                <c:pt idx="17949">
                  <c:v>178.2810509</c:v>
                </c:pt>
                <c:pt idx="17950">
                  <c:v>178.29098389999999</c:v>
                </c:pt>
                <c:pt idx="17951">
                  <c:v>178.3009169</c:v>
                </c:pt>
                <c:pt idx="17952">
                  <c:v>178.31084989999999</c:v>
                </c:pt>
                <c:pt idx="17953">
                  <c:v>178.32078290000001</c:v>
                </c:pt>
                <c:pt idx="17954">
                  <c:v>178.3307159</c:v>
                </c:pt>
                <c:pt idx="17955">
                  <c:v>178.34064889999999</c:v>
                </c:pt>
                <c:pt idx="17956">
                  <c:v>178.35058190000001</c:v>
                </c:pt>
                <c:pt idx="17957">
                  <c:v>178.3605149</c:v>
                </c:pt>
                <c:pt idx="17958">
                  <c:v>178.37044789999999</c:v>
                </c:pt>
                <c:pt idx="17959">
                  <c:v>178.38038090000001</c:v>
                </c:pt>
                <c:pt idx="17960">
                  <c:v>178.3903139</c:v>
                </c:pt>
                <c:pt idx="17961">
                  <c:v>178.40024690000001</c:v>
                </c:pt>
                <c:pt idx="17962">
                  <c:v>178.4101799</c:v>
                </c:pt>
                <c:pt idx="17963">
                  <c:v>178.42011289999999</c:v>
                </c:pt>
                <c:pt idx="17964">
                  <c:v>178.43004590000001</c:v>
                </c:pt>
                <c:pt idx="17965">
                  <c:v>178.4399789</c:v>
                </c:pt>
                <c:pt idx="17966">
                  <c:v>178.44991189999999</c:v>
                </c:pt>
                <c:pt idx="17967">
                  <c:v>178.45984490000001</c:v>
                </c:pt>
                <c:pt idx="17968">
                  <c:v>178.4697779</c:v>
                </c:pt>
                <c:pt idx="17969">
                  <c:v>178.47971089999999</c:v>
                </c:pt>
                <c:pt idx="17970">
                  <c:v>178.4896439</c:v>
                </c:pt>
                <c:pt idx="17971">
                  <c:v>178.49957689999999</c:v>
                </c:pt>
                <c:pt idx="17972">
                  <c:v>178.50950990000001</c:v>
                </c:pt>
                <c:pt idx="17973">
                  <c:v>178.5194429</c:v>
                </c:pt>
                <c:pt idx="17974">
                  <c:v>178.52937589999999</c:v>
                </c:pt>
                <c:pt idx="17975">
                  <c:v>178.53930890000001</c:v>
                </c:pt>
                <c:pt idx="17976">
                  <c:v>178.5492419</c:v>
                </c:pt>
                <c:pt idx="17977">
                  <c:v>178.55917489999999</c:v>
                </c:pt>
                <c:pt idx="17978">
                  <c:v>178.56910790000001</c:v>
                </c:pt>
                <c:pt idx="17979">
                  <c:v>178.5790409</c:v>
                </c:pt>
                <c:pt idx="17980">
                  <c:v>178.58897390000001</c:v>
                </c:pt>
                <c:pt idx="17981">
                  <c:v>178.5989069</c:v>
                </c:pt>
                <c:pt idx="17982">
                  <c:v>178.60883989999999</c:v>
                </c:pt>
                <c:pt idx="17983">
                  <c:v>178.61877290000001</c:v>
                </c:pt>
                <c:pt idx="17984">
                  <c:v>178.6287059</c:v>
                </c:pt>
                <c:pt idx="17985">
                  <c:v>178.63863860000001</c:v>
                </c:pt>
                <c:pt idx="17986">
                  <c:v>178.6485716</c:v>
                </c:pt>
                <c:pt idx="17987">
                  <c:v>178.65850459999999</c:v>
                </c:pt>
                <c:pt idx="17988">
                  <c:v>178.6684376</c:v>
                </c:pt>
                <c:pt idx="17989">
                  <c:v>178.67837059999999</c:v>
                </c:pt>
                <c:pt idx="17990">
                  <c:v>178.68830360000001</c:v>
                </c:pt>
                <c:pt idx="17991">
                  <c:v>178.6982366</c:v>
                </c:pt>
                <c:pt idx="17992">
                  <c:v>178.70816859999999</c:v>
                </c:pt>
                <c:pt idx="17993">
                  <c:v>178.71810160000001</c:v>
                </c:pt>
                <c:pt idx="17994">
                  <c:v>178.7280346</c:v>
                </c:pt>
                <c:pt idx="17995">
                  <c:v>178.73796759999999</c:v>
                </c:pt>
                <c:pt idx="17996">
                  <c:v>178.74790060000001</c:v>
                </c:pt>
                <c:pt idx="17997">
                  <c:v>178.7578336</c:v>
                </c:pt>
                <c:pt idx="17998">
                  <c:v>178.76776659999999</c:v>
                </c:pt>
                <c:pt idx="17999">
                  <c:v>178.77769960000001</c:v>
                </c:pt>
                <c:pt idx="18000">
                  <c:v>178.78763259999999</c:v>
                </c:pt>
                <c:pt idx="18001">
                  <c:v>178.79756560000001</c:v>
                </c:pt>
                <c:pt idx="18002">
                  <c:v>178.8074986</c:v>
                </c:pt>
                <c:pt idx="18003">
                  <c:v>178.81743159999999</c:v>
                </c:pt>
                <c:pt idx="18004">
                  <c:v>178.82736460000001</c:v>
                </c:pt>
                <c:pt idx="18005">
                  <c:v>178.8372976</c:v>
                </c:pt>
                <c:pt idx="18006">
                  <c:v>178.84723059999999</c:v>
                </c:pt>
                <c:pt idx="18007">
                  <c:v>178.85716360000001</c:v>
                </c:pt>
                <c:pt idx="18008">
                  <c:v>178.8670966</c:v>
                </c:pt>
                <c:pt idx="18009">
                  <c:v>178.87702959999999</c:v>
                </c:pt>
                <c:pt idx="18010">
                  <c:v>178.8869626</c:v>
                </c:pt>
                <c:pt idx="18011">
                  <c:v>178.89689559999999</c:v>
                </c:pt>
                <c:pt idx="18012">
                  <c:v>178.90682860000001</c:v>
                </c:pt>
                <c:pt idx="18013">
                  <c:v>178.9167616</c:v>
                </c:pt>
                <c:pt idx="18014">
                  <c:v>178.92669459999999</c:v>
                </c:pt>
                <c:pt idx="18015">
                  <c:v>178.93662760000001</c:v>
                </c:pt>
                <c:pt idx="18016">
                  <c:v>178.9465606</c:v>
                </c:pt>
                <c:pt idx="18017">
                  <c:v>178.95649359999999</c:v>
                </c:pt>
                <c:pt idx="18018">
                  <c:v>178.96642660000001</c:v>
                </c:pt>
                <c:pt idx="18019">
                  <c:v>178.97635959999999</c:v>
                </c:pt>
                <c:pt idx="18020">
                  <c:v>178.98629260000001</c:v>
                </c:pt>
                <c:pt idx="18021">
                  <c:v>178.9962256</c:v>
                </c:pt>
                <c:pt idx="18022">
                  <c:v>179.00615859999999</c:v>
                </c:pt>
                <c:pt idx="18023">
                  <c:v>179.01609160000001</c:v>
                </c:pt>
                <c:pt idx="18024">
                  <c:v>179.0260246</c:v>
                </c:pt>
                <c:pt idx="18025">
                  <c:v>179.03595759999999</c:v>
                </c:pt>
                <c:pt idx="18026">
                  <c:v>179.04589060000001</c:v>
                </c:pt>
                <c:pt idx="18027">
                  <c:v>179.0558236</c:v>
                </c:pt>
                <c:pt idx="18028">
                  <c:v>179.06575659999999</c:v>
                </c:pt>
                <c:pt idx="18029">
                  <c:v>179.0756896</c:v>
                </c:pt>
                <c:pt idx="18030">
                  <c:v>179.08562259999999</c:v>
                </c:pt>
                <c:pt idx="18031">
                  <c:v>179.09555560000001</c:v>
                </c:pt>
                <c:pt idx="18032">
                  <c:v>179.1054886</c:v>
                </c:pt>
                <c:pt idx="18033">
                  <c:v>179.11542059999999</c:v>
                </c:pt>
                <c:pt idx="18034">
                  <c:v>179.12535360000001</c:v>
                </c:pt>
                <c:pt idx="18035">
                  <c:v>179.1352866</c:v>
                </c:pt>
                <c:pt idx="18036">
                  <c:v>179.14521959999999</c:v>
                </c:pt>
                <c:pt idx="18037">
                  <c:v>179.15515260000001</c:v>
                </c:pt>
                <c:pt idx="18038">
                  <c:v>179.1650856</c:v>
                </c:pt>
                <c:pt idx="18039">
                  <c:v>179.17501859999999</c:v>
                </c:pt>
                <c:pt idx="18040">
                  <c:v>179.18495160000001</c:v>
                </c:pt>
                <c:pt idx="18041">
                  <c:v>179.19488459999999</c:v>
                </c:pt>
                <c:pt idx="18042">
                  <c:v>179.20481760000001</c:v>
                </c:pt>
                <c:pt idx="18043">
                  <c:v>179.2147506</c:v>
                </c:pt>
                <c:pt idx="18044">
                  <c:v>179.22468359999999</c:v>
                </c:pt>
                <c:pt idx="18045">
                  <c:v>179.23461660000001</c:v>
                </c:pt>
                <c:pt idx="18046">
                  <c:v>179.2445496</c:v>
                </c:pt>
                <c:pt idx="18047">
                  <c:v>179.25448259999999</c:v>
                </c:pt>
                <c:pt idx="18048">
                  <c:v>179.26441560000001</c:v>
                </c:pt>
                <c:pt idx="18049">
                  <c:v>179.2743486</c:v>
                </c:pt>
                <c:pt idx="18050">
                  <c:v>179.28428160000001</c:v>
                </c:pt>
                <c:pt idx="18051">
                  <c:v>179.2942146</c:v>
                </c:pt>
                <c:pt idx="18052">
                  <c:v>179.30414759999999</c:v>
                </c:pt>
                <c:pt idx="18053">
                  <c:v>179.31408060000001</c:v>
                </c:pt>
                <c:pt idx="18054">
                  <c:v>179.3240136</c:v>
                </c:pt>
                <c:pt idx="18055">
                  <c:v>179.33394659999999</c:v>
                </c:pt>
                <c:pt idx="18056">
                  <c:v>179.34387960000001</c:v>
                </c:pt>
                <c:pt idx="18057">
                  <c:v>179.3538126</c:v>
                </c:pt>
                <c:pt idx="18058">
                  <c:v>179.36374559999999</c:v>
                </c:pt>
                <c:pt idx="18059">
                  <c:v>179.37367860000001</c:v>
                </c:pt>
                <c:pt idx="18060">
                  <c:v>179.38361159999999</c:v>
                </c:pt>
                <c:pt idx="18061">
                  <c:v>179.39354460000001</c:v>
                </c:pt>
                <c:pt idx="18062">
                  <c:v>179.4034776</c:v>
                </c:pt>
                <c:pt idx="18063">
                  <c:v>179.41341059999999</c:v>
                </c:pt>
                <c:pt idx="18064">
                  <c:v>179.42334360000001</c:v>
                </c:pt>
                <c:pt idx="18065">
                  <c:v>179.4332756</c:v>
                </c:pt>
                <c:pt idx="18066">
                  <c:v>179.44320859999999</c:v>
                </c:pt>
                <c:pt idx="18067">
                  <c:v>179.45314160000001</c:v>
                </c:pt>
                <c:pt idx="18068">
                  <c:v>179.4630746</c:v>
                </c:pt>
                <c:pt idx="18069">
                  <c:v>179.47300759999999</c:v>
                </c:pt>
                <c:pt idx="18070">
                  <c:v>179.48294060000001</c:v>
                </c:pt>
                <c:pt idx="18071">
                  <c:v>179.4928736</c:v>
                </c:pt>
                <c:pt idx="18072">
                  <c:v>179.50280660000001</c:v>
                </c:pt>
                <c:pt idx="18073">
                  <c:v>179.5127396</c:v>
                </c:pt>
                <c:pt idx="18074">
                  <c:v>179.52267259999999</c:v>
                </c:pt>
                <c:pt idx="18075">
                  <c:v>179.53260560000001</c:v>
                </c:pt>
                <c:pt idx="18076">
                  <c:v>179.5425386</c:v>
                </c:pt>
                <c:pt idx="18077">
                  <c:v>179.55247159999999</c:v>
                </c:pt>
                <c:pt idx="18078">
                  <c:v>179.56240460000001</c:v>
                </c:pt>
                <c:pt idx="18079">
                  <c:v>179.5723376</c:v>
                </c:pt>
                <c:pt idx="18080">
                  <c:v>179.58227059999999</c:v>
                </c:pt>
                <c:pt idx="18081">
                  <c:v>179.5922036</c:v>
                </c:pt>
                <c:pt idx="18082">
                  <c:v>179.60213659999999</c:v>
                </c:pt>
                <c:pt idx="18083">
                  <c:v>179.61206960000001</c:v>
                </c:pt>
                <c:pt idx="18084">
                  <c:v>179.6220026</c:v>
                </c:pt>
                <c:pt idx="18085">
                  <c:v>179.6319364</c:v>
                </c:pt>
                <c:pt idx="18086">
                  <c:v>179.64186939999999</c:v>
                </c:pt>
                <c:pt idx="18087">
                  <c:v>179.65180240000001</c:v>
                </c:pt>
                <c:pt idx="18088">
                  <c:v>179.6617354</c:v>
                </c:pt>
                <c:pt idx="18089">
                  <c:v>179.67166839999999</c:v>
                </c:pt>
                <c:pt idx="18090">
                  <c:v>179.68160140000001</c:v>
                </c:pt>
                <c:pt idx="18091">
                  <c:v>179.6915334</c:v>
                </c:pt>
                <c:pt idx="18092">
                  <c:v>179.70146639999999</c:v>
                </c:pt>
                <c:pt idx="18093">
                  <c:v>179.7113994</c:v>
                </c:pt>
                <c:pt idx="18094">
                  <c:v>179.72133239999999</c:v>
                </c:pt>
                <c:pt idx="18095">
                  <c:v>179.73126540000001</c:v>
                </c:pt>
                <c:pt idx="18096">
                  <c:v>179.7411984</c:v>
                </c:pt>
                <c:pt idx="18097">
                  <c:v>179.75113139999999</c:v>
                </c:pt>
                <c:pt idx="18098">
                  <c:v>179.76106440000001</c:v>
                </c:pt>
                <c:pt idx="18099">
                  <c:v>179.7709974</c:v>
                </c:pt>
                <c:pt idx="18100">
                  <c:v>179.78093039999999</c:v>
                </c:pt>
                <c:pt idx="18101">
                  <c:v>179.79086340000001</c:v>
                </c:pt>
                <c:pt idx="18102">
                  <c:v>179.8007964</c:v>
                </c:pt>
                <c:pt idx="18103">
                  <c:v>179.81072940000001</c:v>
                </c:pt>
                <c:pt idx="18104">
                  <c:v>179.8206624</c:v>
                </c:pt>
                <c:pt idx="18105">
                  <c:v>179.83059539999999</c:v>
                </c:pt>
                <c:pt idx="18106">
                  <c:v>179.84052840000001</c:v>
                </c:pt>
                <c:pt idx="18107">
                  <c:v>179.8504614</c:v>
                </c:pt>
                <c:pt idx="18108">
                  <c:v>179.86039439999999</c:v>
                </c:pt>
                <c:pt idx="18109">
                  <c:v>179.87032740000001</c:v>
                </c:pt>
                <c:pt idx="18110">
                  <c:v>179.8802604</c:v>
                </c:pt>
                <c:pt idx="18111">
                  <c:v>179.89019339999999</c:v>
                </c:pt>
                <c:pt idx="18112">
                  <c:v>179.9001264</c:v>
                </c:pt>
                <c:pt idx="18113">
                  <c:v>179.91005939999999</c:v>
                </c:pt>
                <c:pt idx="18114">
                  <c:v>179.91999139999999</c:v>
                </c:pt>
                <c:pt idx="18115">
                  <c:v>179.9299244</c:v>
                </c:pt>
                <c:pt idx="18116">
                  <c:v>179.93985739999999</c:v>
                </c:pt>
                <c:pt idx="18117">
                  <c:v>179.94979040000001</c:v>
                </c:pt>
                <c:pt idx="18118">
                  <c:v>179.9597234</c:v>
                </c:pt>
                <c:pt idx="18119">
                  <c:v>179.96965639999999</c:v>
                </c:pt>
                <c:pt idx="18120">
                  <c:v>179.97958940000001</c:v>
                </c:pt>
                <c:pt idx="18121">
                  <c:v>179.9895224</c:v>
                </c:pt>
                <c:pt idx="18122">
                  <c:v>179.99945539999999</c:v>
                </c:pt>
                <c:pt idx="18123">
                  <c:v>180.00938840000001</c:v>
                </c:pt>
                <c:pt idx="18124">
                  <c:v>180.0193214</c:v>
                </c:pt>
                <c:pt idx="18125">
                  <c:v>180.02925440000001</c:v>
                </c:pt>
                <c:pt idx="18126">
                  <c:v>180.0391874</c:v>
                </c:pt>
                <c:pt idx="18127">
                  <c:v>180.04912039999999</c:v>
                </c:pt>
                <c:pt idx="18128">
                  <c:v>180.05905340000001</c:v>
                </c:pt>
                <c:pt idx="18129">
                  <c:v>180.0689864</c:v>
                </c:pt>
                <c:pt idx="18130">
                  <c:v>180.07891939999999</c:v>
                </c:pt>
                <c:pt idx="18131">
                  <c:v>180.08885240000001</c:v>
                </c:pt>
                <c:pt idx="18132">
                  <c:v>180.0987854</c:v>
                </c:pt>
                <c:pt idx="18133">
                  <c:v>180.10871839999999</c:v>
                </c:pt>
                <c:pt idx="18134">
                  <c:v>180.1186514</c:v>
                </c:pt>
                <c:pt idx="18135">
                  <c:v>180.12858439999999</c:v>
                </c:pt>
                <c:pt idx="18136">
                  <c:v>180.13851639999999</c:v>
                </c:pt>
                <c:pt idx="18137">
                  <c:v>180.1484494</c:v>
                </c:pt>
                <c:pt idx="18138">
                  <c:v>180.15838239999999</c:v>
                </c:pt>
                <c:pt idx="18139">
                  <c:v>180.16831540000001</c:v>
                </c:pt>
                <c:pt idx="18140">
                  <c:v>180.1782484</c:v>
                </c:pt>
                <c:pt idx="18141">
                  <c:v>180.18818139999999</c:v>
                </c:pt>
                <c:pt idx="18142">
                  <c:v>180.19811440000001</c:v>
                </c:pt>
                <c:pt idx="18143">
                  <c:v>180.2080474</c:v>
                </c:pt>
                <c:pt idx="18144">
                  <c:v>180.21798039999999</c:v>
                </c:pt>
                <c:pt idx="18145">
                  <c:v>180.22791340000001</c:v>
                </c:pt>
                <c:pt idx="18146">
                  <c:v>180.2378464</c:v>
                </c:pt>
                <c:pt idx="18147">
                  <c:v>180.24777940000001</c:v>
                </c:pt>
                <c:pt idx="18148">
                  <c:v>180.2577124</c:v>
                </c:pt>
                <c:pt idx="18149">
                  <c:v>180.26764539999999</c:v>
                </c:pt>
                <c:pt idx="18150">
                  <c:v>180.27757840000001</c:v>
                </c:pt>
                <c:pt idx="18151">
                  <c:v>180.2875114</c:v>
                </c:pt>
                <c:pt idx="18152">
                  <c:v>180.29744439999999</c:v>
                </c:pt>
                <c:pt idx="18153">
                  <c:v>180.30737740000001</c:v>
                </c:pt>
                <c:pt idx="18154">
                  <c:v>180.3173104</c:v>
                </c:pt>
                <c:pt idx="18155">
                  <c:v>180.32724339999999</c:v>
                </c:pt>
                <c:pt idx="18156">
                  <c:v>180.3371764</c:v>
                </c:pt>
                <c:pt idx="18157">
                  <c:v>180.34710939999999</c:v>
                </c:pt>
                <c:pt idx="18158">
                  <c:v>180.35704240000001</c:v>
                </c:pt>
                <c:pt idx="18159">
                  <c:v>180.3669754</c:v>
                </c:pt>
                <c:pt idx="18160">
                  <c:v>180.37690739999999</c:v>
                </c:pt>
                <c:pt idx="18161">
                  <c:v>180.38684040000001</c:v>
                </c:pt>
                <c:pt idx="18162">
                  <c:v>180.3967734</c:v>
                </c:pt>
                <c:pt idx="18163">
                  <c:v>180.40670639999999</c:v>
                </c:pt>
                <c:pt idx="18164">
                  <c:v>180.41663940000001</c:v>
                </c:pt>
                <c:pt idx="18165">
                  <c:v>180.4265724</c:v>
                </c:pt>
                <c:pt idx="18166">
                  <c:v>180.43650539999999</c:v>
                </c:pt>
                <c:pt idx="18167">
                  <c:v>180.44643840000001</c:v>
                </c:pt>
                <c:pt idx="18168">
                  <c:v>180.45637139999999</c:v>
                </c:pt>
                <c:pt idx="18169">
                  <c:v>180.46630440000001</c:v>
                </c:pt>
                <c:pt idx="18170">
                  <c:v>180.4762374</c:v>
                </c:pt>
                <c:pt idx="18171">
                  <c:v>180.48617039999999</c:v>
                </c:pt>
                <c:pt idx="18172">
                  <c:v>180.49610340000001</c:v>
                </c:pt>
                <c:pt idx="18173">
                  <c:v>180.5060364</c:v>
                </c:pt>
                <c:pt idx="18174">
                  <c:v>180.51596939999999</c:v>
                </c:pt>
                <c:pt idx="18175">
                  <c:v>180.52590240000001</c:v>
                </c:pt>
                <c:pt idx="18176">
                  <c:v>180.5358354</c:v>
                </c:pt>
                <c:pt idx="18177">
                  <c:v>180.54576839999999</c:v>
                </c:pt>
                <c:pt idx="18178">
                  <c:v>180.5557014</c:v>
                </c:pt>
                <c:pt idx="18179">
                  <c:v>180.56563439999999</c:v>
                </c:pt>
                <c:pt idx="18180">
                  <c:v>180.57556740000001</c:v>
                </c:pt>
                <c:pt idx="18181">
                  <c:v>180.5855004</c:v>
                </c:pt>
                <c:pt idx="18182">
                  <c:v>180.59543339999999</c:v>
                </c:pt>
                <c:pt idx="18183">
                  <c:v>180.60536640000001</c:v>
                </c:pt>
                <c:pt idx="18184">
                  <c:v>180.6152994</c:v>
                </c:pt>
                <c:pt idx="18185">
                  <c:v>180.62523239999999</c:v>
                </c:pt>
                <c:pt idx="18186">
                  <c:v>180.63516419999999</c:v>
                </c:pt>
                <c:pt idx="18187">
                  <c:v>180.64509720000001</c:v>
                </c:pt>
                <c:pt idx="18188">
                  <c:v>180.6550302</c:v>
                </c:pt>
                <c:pt idx="18189">
                  <c:v>180.66496319999999</c:v>
                </c:pt>
                <c:pt idx="18190">
                  <c:v>180.67489620000001</c:v>
                </c:pt>
                <c:pt idx="18191">
                  <c:v>180.6848282</c:v>
                </c:pt>
                <c:pt idx="18192">
                  <c:v>180.69476119999999</c:v>
                </c:pt>
                <c:pt idx="18193">
                  <c:v>180.70469420000001</c:v>
                </c:pt>
                <c:pt idx="18194">
                  <c:v>180.7146272</c:v>
                </c:pt>
                <c:pt idx="18195">
                  <c:v>180.72456020000001</c:v>
                </c:pt>
                <c:pt idx="18196">
                  <c:v>180.7344932</c:v>
                </c:pt>
                <c:pt idx="18197">
                  <c:v>180.74442619999999</c:v>
                </c:pt>
                <c:pt idx="18198">
                  <c:v>180.75435920000001</c:v>
                </c:pt>
                <c:pt idx="18199">
                  <c:v>180.7642922</c:v>
                </c:pt>
                <c:pt idx="18200">
                  <c:v>180.77422519999999</c:v>
                </c:pt>
                <c:pt idx="18201">
                  <c:v>180.78415820000001</c:v>
                </c:pt>
                <c:pt idx="18202">
                  <c:v>180.7940912</c:v>
                </c:pt>
                <c:pt idx="18203">
                  <c:v>180.80402419999999</c:v>
                </c:pt>
                <c:pt idx="18204">
                  <c:v>180.8139572</c:v>
                </c:pt>
                <c:pt idx="18205">
                  <c:v>180.82389019999999</c:v>
                </c:pt>
                <c:pt idx="18206">
                  <c:v>180.83382320000001</c:v>
                </c:pt>
                <c:pt idx="18207">
                  <c:v>180.8437562</c:v>
                </c:pt>
                <c:pt idx="18208">
                  <c:v>180.85368919999999</c:v>
                </c:pt>
                <c:pt idx="18209">
                  <c:v>180.86362220000001</c:v>
                </c:pt>
                <c:pt idx="18210">
                  <c:v>180.8735552</c:v>
                </c:pt>
                <c:pt idx="18211">
                  <c:v>180.88348819999999</c:v>
                </c:pt>
                <c:pt idx="18212">
                  <c:v>180.89342120000001</c:v>
                </c:pt>
                <c:pt idx="18213">
                  <c:v>180.9033542</c:v>
                </c:pt>
                <c:pt idx="18214">
                  <c:v>180.91328720000001</c:v>
                </c:pt>
                <c:pt idx="18215">
                  <c:v>180.9232202</c:v>
                </c:pt>
                <c:pt idx="18216">
                  <c:v>180.93315319999999</c:v>
                </c:pt>
                <c:pt idx="18217">
                  <c:v>180.94308620000001</c:v>
                </c:pt>
                <c:pt idx="18218">
                  <c:v>180.9530192</c:v>
                </c:pt>
                <c:pt idx="18219">
                  <c:v>180.96295219999999</c:v>
                </c:pt>
                <c:pt idx="18220">
                  <c:v>180.97288520000001</c:v>
                </c:pt>
                <c:pt idx="18221">
                  <c:v>180.9828182</c:v>
                </c:pt>
                <c:pt idx="18222">
                  <c:v>180.99275119999999</c:v>
                </c:pt>
                <c:pt idx="18223">
                  <c:v>181.0026842</c:v>
                </c:pt>
                <c:pt idx="18224">
                  <c:v>181.01261719999999</c:v>
                </c:pt>
                <c:pt idx="18225">
                  <c:v>181.02255020000001</c:v>
                </c:pt>
                <c:pt idx="18226">
                  <c:v>181.0324832</c:v>
                </c:pt>
                <c:pt idx="18227">
                  <c:v>181.04241619999999</c:v>
                </c:pt>
                <c:pt idx="18228">
                  <c:v>181.05234920000001</c:v>
                </c:pt>
                <c:pt idx="18229">
                  <c:v>181.0622822</c:v>
                </c:pt>
                <c:pt idx="18230">
                  <c:v>181.07221519999999</c:v>
                </c:pt>
                <c:pt idx="18231">
                  <c:v>181.08214820000001</c:v>
                </c:pt>
                <c:pt idx="18232">
                  <c:v>181.0920812</c:v>
                </c:pt>
                <c:pt idx="18233">
                  <c:v>181.10201420000001</c:v>
                </c:pt>
                <c:pt idx="18234">
                  <c:v>181.1119472</c:v>
                </c:pt>
                <c:pt idx="18235">
                  <c:v>181.12188019999999</c:v>
                </c:pt>
                <c:pt idx="18236">
                  <c:v>181.13181320000001</c:v>
                </c:pt>
                <c:pt idx="18237">
                  <c:v>181.1417462</c:v>
                </c:pt>
                <c:pt idx="18238">
                  <c:v>181.15167919999999</c:v>
                </c:pt>
                <c:pt idx="18239">
                  <c:v>181.16161220000001</c:v>
                </c:pt>
                <c:pt idx="18240">
                  <c:v>181.1715452</c:v>
                </c:pt>
                <c:pt idx="18241">
                  <c:v>181.18147819999999</c:v>
                </c:pt>
                <c:pt idx="18242">
                  <c:v>181.1914112</c:v>
                </c:pt>
                <c:pt idx="18243">
                  <c:v>181.20134419999999</c:v>
                </c:pt>
                <c:pt idx="18244">
                  <c:v>181.21127720000001</c:v>
                </c:pt>
                <c:pt idx="18245">
                  <c:v>181.2212102</c:v>
                </c:pt>
                <c:pt idx="18246">
                  <c:v>181.23114319999999</c:v>
                </c:pt>
                <c:pt idx="18247">
                  <c:v>181.24107620000001</c:v>
                </c:pt>
                <c:pt idx="18248">
                  <c:v>181.2510092</c:v>
                </c:pt>
                <c:pt idx="18249">
                  <c:v>181.26094219999999</c:v>
                </c:pt>
                <c:pt idx="18250">
                  <c:v>181.27087520000001</c:v>
                </c:pt>
                <c:pt idx="18251">
                  <c:v>181.2808082</c:v>
                </c:pt>
                <c:pt idx="18252">
                  <c:v>181.29074120000001</c:v>
                </c:pt>
                <c:pt idx="18253">
                  <c:v>181.3006742</c:v>
                </c:pt>
                <c:pt idx="18254">
                  <c:v>181.31060719999999</c:v>
                </c:pt>
                <c:pt idx="18255">
                  <c:v>181.32054020000001</c:v>
                </c:pt>
                <c:pt idx="18256">
                  <c:v>181.3304732</c:v>
                </c:pt>
                <c:pt idx="18257">
                  <c:v>181.34040619999999</c:v>
                </c:pt>
                <c:pt idx="18258">
                  <c:v>181.35033920000001</c:v>
                </c:pt>
                <c:pt idx="18259">
                  <c:v>181.3602722</c:v>
                </c:pt>
                <c:pt idx="18260">
                  <c:v>181.37020519999999</c:v>
                </c:pt>
                <c:pt idx="18261">
                  <c:v>181.3801382</c:v>
                </c:pt>
                <c:pt idx="18262">
                  <c:v>181.39007119999999</c:v>
                </c:pt>
                <c:pt idx="18263">
                  <c:v>181.40000420000001</c:v>
                </c:pt>
                <c:pt idx="18264">
                  <c:v>181.4099372</c:v>
                </c:pt>
                <c:pt idx="18265">
                  <c:v>181.41987019999999</c:v>
                </c:pt>
                <c:pt idx="18266">
                  <c:v>181.42980320000001</c:v>
                </c:pt>
                <c:pt idx="18267">
                  <c:v>181.4397362</c:v>
                </c:pt>
                <c:pt idx="18268">
                  <c:v>181.44966919999999</c:v>
                </c:pt>
                <c:pt idx="18269">
                  <c:v>181.45960220000001</c:v>
                </c:pt>
                <c:pt idx="18270">
                  <c:v>181.4695352</c:v>
                </c:pt>
                <c:pt idx="18271">
                  <c:v>181.47946820000001</c:v>
                </c:pt>
                <c:pt idx="18272">
                  <c:v>181.4894012</c:v>
                </c:pt>
                <c:pt idx="18273">
                  <c:v>181.49933419999999</c:v>
                </c:pt>
                <c:pt idx="18274">
                  <c:v>181.50926720000001</c:v>
                </c:pt>
                <c:pt idx="18275">
                  <c:v>181.5192002</c:v>
                </c:pt>
                <c:pt idx="18276">
                  <c:v>181.52913319999999</c:v>
                </c:pt>
                <c:pt idx="18277">
                  <c:v>181.53906620000001</c:v>
                </c:pt>
                <c:pt idx="18278">
                  <c:v>181.5489992</c:v>
                </c:pt>
                <c:pt idx="18279">
                  <c:v>181.55893219999999</c:v>
                </c:pt>
                <c:pt idx="18280">
                  <c:v>181.5688652</c:v>
                </c:pt>
                <c:pt idx="18281">
                  <c:v>181.57879819999999</c:v>
                </c:pt>
                <c:pt idx="18282">
                  <c:v>181.58873120000001</c:v>
                </c:pt>
                <c:pt idx="18283">
                  <c:v>181.5986642</c:v>
                </c:pt>
                <c:pt idx="18284">
                  <c:v>181.60859719999999</c:v>
                </c:pt>
                <c:pt idx="18285">
                  <c:v>181.61853020000001</c:v>
                </c:pt>
                <c:pt idx="18286">
                  <c:v>181.6284632</c:v>
                </c:pt>
                <c:pt idx="18287">
                  <c:v>181.63839590000001</c:v>
                </c:pt>
                <c:pt idx="18288">
                  <c:v>181.6483289</c:v>
                </c:pt>
                <c:pt idx="18289">
                  <c:v>181.65826190000001</c:v>
                </c:pt>
                <c:pt idx="18290">
                  <c:v>181.6681949</c:v>
                </c:pt>
                <c:pt idx="18291">
                  <c:v>181.67812789999999</c:v>
                </c:pt>
                <c:pt idx="18292">
                  <c:v>181.68806090000001</c:v>
                </c:pt>
                <c:pt idx="18293">
                  <c:v>181.6979939</c:v>
                </c:pt>
                <c:pt idx="18294">
                  <c:v>181.70792689999999</c:v>
                </c:pt>
                <c:pt idx="18295">
                  <c:v>181.71785990000001</c:v>
                </c:pt>
                <c:pt idx="18296">
                  <c:v>181.7277929</c:v>
                </c:pt>
                <c:pt idx="18297">
                  <c:v>181.73772589999999</c:v>
                </c:pt>
                <c:pt idx="18298">
                  <c:v>181.7476589</c:v>
                </c:pt>
                <c:pt idx="18299">
                  <c:v>181.75759189999999</c:v>
                </c:pt>
                <c:pt idx="18300">
                  <c:v>181.76752490000001</c:v>
                </c:pt>
                <c:pt idx="18301">
                  <c:v>181.7774579</c:v>
                </c:pt>
                <c:pt idx="18302">
                  <c:v>181.78739089999999</c:v>
                </c:pt>
                <c:pt idx="18303">
                  <c:v>181.79732390000001</c:v>
                </c:pt>
                <c:pt idx="18304">
                  <c:v>181.8072569</c:v>
                </c:pt>
                <c:pt idx="18305">
                  <c:v>181.81718989999999</c:v>
                </c:pt>
                <c:pt idx="18306">
                  <c:v>181.82712290000001</c:v>
                </c:pt>
                <c:pt idx="18307">
                  <c:v>181.8370559</c:v>
                </c:pt>
                <c:pt idx="18308">
                  <c:v>181.84698890000001</c:v>
                </c:pt>
                <c:pt idx="18309">
                  <c:v>181.8569219</c:v>
                </c:pt>
                <c:pt idx="18310">
                  <c:v>181.86685489999999</c:v>
                </c:pt>
                <c:pt idx="18311">
                  <c:v>181.87678790000001</c:v>
                </c:pt>
                <c:pt idx="18312">
                  <c:v>181.8867209</c:v>
                </c:pt>
                <c:pt idx="18313">
                  <c:v>181.89665389999999</c:v>
                </c:pt>
                <c:pt idx="18314">
                  <c:v>181.90658690000001</c:v>
                </c:pt>
                <c:pt idx="18315">
                  <c:v>181.9165199</c:v>
                </c:pt>
                <c:pt idx="18316">
                  <c:v>181.92645289999999</c:v>
                </c:pt>
                <c:pt idx="18317">
                  <c:v>181.9363859</c:v>
                </c:pt>
                <c:pt idx="18318">
                  <c:v>181.94631889999999</c:v>
                </c:pt>
                <c:pt idx="18319">
                  <c:v>181.95625190000001</c:v>
                </c:pt>
                <c:pt idx="18320">
                  <c:v>181.9661849</c:v>
                </c:pt>
                <c:pt idx="18321">
                  <c:v>181.97611789999999</c:v>
                </c:pt>
                <c:pt idx="18322">
                  <c:v>181.98605090000001</c:v>
                </c:pt>
                <c:pt idx="18323">
                  <c:v>181.9959839</c:v>
                </c:pt>
                <c:pt idx="18324">
                  <c:v>182.00591689999999</c:v>
                </c:pt>
                <c:pt idx="18325">
                  <c:v>182.01584990000001</c:v>
                </c:pt>
                <c:pt idx="18326">
                  <c:v>182.0257829</c:v>
                </c:pt>
                <c:pt idx="18327">
                  <c:v>182.03571590000001</c:v>
                </c:pt>
                <c:pt idx="18328">
                  <c:v>182.0456489</c:v>
                </c:pt>
                <c:pt idx="18329">
                  <c:v>182.05558189999999</c:v>
                </c:pt>
                <c:pt idx="18330">
                  <c:v>182.06551490000001</c:v>
                </c:pt>
                <c:pt idx="18331">
                  <c:v>182.0754479</c:v>
                </c:pt>
                <c:pt idx="18332">
                  <c:v>182.08538089999999</c:v>
                </c:pt>
                <c:pt idx="18333">
                  <c:v>182.09531390000001</c:v>
                </c:pt>
                <c:pt idx="18334">
                  <c:v>182.1052469</c:v>
                </c:pt>
                <c:pt idx="18335">
                  <c:v>182.11517989999999</c:v>
                </c:pt>
                <c:pt idx="18336">
                  <c:v>182.1251129</c:v>
                </c:pt>
                <c:pt idx="18337">
                  <c:v>182.13504589999999</c:v>
                </c:pt>
                <c:pt idx="18338">
                  <c:v>182.14497890000001</c:v>
                </c:pt>
                <c:pt idx="18339">
                  <c:v>182.1549119</c:v>
                </c:pt>
                <c:pt idx="18340">
                  <c:v>182.16484489999999</c:v>
                </c:pt>
                <c:pt idx="18341">
                  <c:v>182.17477790000001</c:v>
                </c:pt>
                <c:pt idx="18342">
                  <c:v>182.1847109</c:v>
                </c:pt>
                <c:pt idx="18343">
                  <c:v>182.19464389999999</c:v>
                </c:pt>
                <c:pt idx="18344">
                  <c:v>182.20457690000001</c:v>
                </c:pt>
                <c:pt idx="18345">
                  <c:v>182.2145099</c:v>
                </c:pt>
                <c:pt idx="18346">
                  <c:v>182.22444290000001</c:v>
                </c:pt>
                <c:pt idx="18347">
                  <c:v>182.2343759</c:v>
                </c:pt>
                <c:pt idx="18348">
                  <c:v>182.24430889999999</c:v>
                </c:pt>
                <c:pt idx="18349">
                  <c:v>182.25424190000001</c:v>
                </c:pt>
                <c:pt idx="18350">
                  <c:v>182.2641749</c:v>
                </c:pt>
                <c:pt idx="18351">
                  <c:v>182.27410789999999</c:v>
                </c:pt>
                <c:pt idx="18352">
                  <c:v>182.28404090000001</c:v>
                </c:pt>
                <c:pt idx="18353">
                  <c:v>182.2939739</c:v>
                </c:pt>
                <c:pt idx="18354">
                  <c:v>182.30390689999999</c:v>
                </c:pt>
                <c:pt idx="18355">
                  <c:v>182.3138399</c:v>
                </c:pt>
                <c:pt idx="18356">
                  <c:v>182.32377289999999</c:v>
                </c:pt>
                <c:pt idx="18357">
                  <c:v>182.33370590000001</c:v>
                </c:pt>
                <c:pt idx="18358">
                  <c:v>182.3436389</c:v>
                </c:pt>
                <c:pt idx="18359">
                  <c:v>182.35357189999999</c:v>
                </c:pt>
                <c:pt idx="18360">
                  <c:v>182.36350490000001</c:v>
                </c:pt>
                <c:pt idx="18361">
                  <c:v>182.3734379</c:v>
                </c:pt>
                <c:pt idx="18362">
                  <c:v>182.38337089999999</c:v>
                </c:pt>
                <c:pt idx="18363">
                  <c:v>182.39330390000001</c:v>
                </c:pt>
                <c:pt idx="18364">
                  <c:v>182.4032369</c:v>
                </c:pt>
                <c:pt idx="18365">
                  <c:v>182.41316990000001</c:v>
                </c:pt>
                <c:pt idx="18366">
                  <c:v>182.4231029</c:v>
                </c:pt>
                <c:pt idx="18367">
                  <c:v>182.43303589999999</c:v>
                </c:pt>
                <c:pt idx="18368">
                  <c:v>182.44296890000001</c:v>
                </c:pt>
                <c:pt idx="18369">
                  <c:v>182.4529019</c:v>
                </c:pt>
                <c:pt idx="18370">
                  <c:v>182.46283489999999</c:v>
                </c:pt>
                <c:pt idx="18371">
                  <c:v>182.47276790000001</c:v>
                </c:pt>
                <c:pt idx="18372">
                  <c:v>182.4827009</c:v>
                </c:pt>
                <c:pt idx="18373">
                  <c:v>182.49263389999999</c:v>
                </c:pt>
                <c:pt idx="18374">
                  <c:v>182.50256690000001</c:v>
                </c:pt>
                <c:pt idx="18375">
                  <c:v>182.51249989999999</c:v>
                </c:pt>
                <c:pt idx="18376">
                  <c:v>182.52243290000001</c:v>
                </c:pt>
                <c:pt idx="18377">
                  <c:v>182.5323659</c:v>
                </c:pt>
                <c:pt idx="18378">
                  <c:v>182.54229889999999</c:v>
                </c:pt>
                <c:pt idx="18379">
                  <c:v>182.55223190000001</c:v>
                </c:pt>
                <c:pt idx="18380">
                  <c:v>182.5621649</c:v>
                </c:pt>
                <c:pt idx="18381">
                  <c:v>182.57209789999999</c:v>
                </c:pt>
                <c:pt idx="18382">
                  <c:v>182.58203090000001</c:v>
                </c:pt>
                <c:pt idx="18383">
                  <c:v>182.5919639</c:v>
                </c:pt>
                <c:pt idx="18384">
                  <c:v>182.60189690000001</c:v>
                </c:pt>
                <c:pt idx="18385">
                  <c:v>182.6118299</c:v>
                </c:pt>
                <c:pt idx="18386">
                  <c:v>182.62176289999999</c:v>
                </c:pt>
                <c:pt idx="18387">
                  <c:v>182.63169590000001</c:v>
                </c:pt>
                <c:pt idx="18388">
                  <c:v>182.6416303</c:v>
                </c:pt>
                <c:pt idx="18389">
                  <c:v>182.65156329999999</c:v>
                </c:pt>
                <c:pt idx="18390">
                  <c:v>182.66149630000001</c:v>
                </c:pt>
                <c:pt idx="18391">
                  <c:v>182.6714293</c:v>
                </c:pt>
                <c:pt idx="18392">
                  <c:v>182.68136229999999</c:v>
                </c:pt>
                <c:pt idx="18393">
                  <c:v>182.69129530000001</c:v>
                </c:pt>
                <c:pt idx="18394">
                  <c:v>182.7012283</c:v>
                </c:pt>
                <c:pt idx="18395">
                  <c:v>182.71116129999999</c:v>
                </c:pt>
                <c:pt idx="18396">
                  <c:v>182.7210943</c:v>
                </c:pt>
                <c:pt idx="18397">
                  <c:v>182.73102729999999</c:v>
                </c:pt>
                <c:pt idx="18398">
                  <c:v>182.74096030000001</c:v>
                </c:pt>
                <c:pt idx="18399">
                  <c:v>182.7508933</c:v>
                </c:pt>
                <c:pt idx="18400">
                  <c:v>182.76082629999999</c:v>
                </c:pt>
                <c:pt idx="18401">
                  <c:v>182.77075930000001</c:v>
                </c:pt>
                <c:pt idx="18402">
                  <c:v>182.7806923</c:v>
                </c:pt>
                <c:pt idx="18403">
                  <c:v>182.79062529999999</c:v>
                </c:pt>
                <c:pt idx="18404">
                  <c:v>182.80055830000001</c:v>
                </c:pt>
                <c:pt idx="18405">
                  <c:v>182.8104913</c:v>
                </c:pt>
                <c:pt idx="18406">
                  <c:v>182.82042430000001</c:v>
                </c:pt>
                <c:pt idx="18407">
                  <c:v>182.8303573</c:v>
                </c:pt>
                <c:pt idx="18408">
                  <c:v>182.84029029999999</c:v>
                </c:pt>
                <c:pt idx="18409">
                  <c:v>182.85022330000001</c:v>
                </c:pt>
                <c:pt idx="18410">
                  <c:v>182.8601563</c:v>
                </c:pt>
                <c:pt idx="18411">
                  <c:v>182.87008929999999</c:v>
                </c:pt>
                <c:pt idx="18412">
                  <c:v>182.88002230000001</c:v>
                </c:pt>
                <c:pt idx="18413">
                  <c:v>182.8899553</c:v>
                </c:pt>
                <c:pt idx="18414">
                  <c:v>182.89988829999999</c:v>
                </c:pt>
                <c:pt idx="18415">
                  <c:v>182.9098213</c:v>
                </c:pt>
                <c:pt idx="18416">
                  <c:v>182.91975429999999</c:v>
                </c:pt>
                <c:pt idx="18417">
                  <c:v>182.92968730000001</c:v>
                </c:pt>
                <c:pt idx="18418">
                  <c:v>182.9396203</c:v>
                </c:pt>
                <c:pt idx="18419">
                  <c:v>182.94955329999999</c:v>
                </c:pt>
                <c:pt idx="18420">
                  <c:v>182.95948630000001</c:v>
                </c:pt>
                <c:pt idx="18421">
                  <c:v>182.9694193</c:v>
                </c:pt>
                <c:pt idx="18422">
                  <c:v>182.97935229999999</c:v>
                </c:pt>
                <c:pt idx="18423">
                  <c:v>182.98928530000001</c:v>
                </c:pt>
                <c:pt idx="18424">
                  <c:v>182.9992183</c:v>
                </c:pt>
                <c:pt idx="18425">
                  <c:v>183.00915130000001</c:v>
                </c:pt>
                <c:pt idx="18426">
                  <c:v>183.0190843</c:v>
                </c:pt>
                <c:pt idx="18427">
                  <c:v>183.02901729999999</c:v>
                </c:pt>
                <c:pt idx="18428">
                  <c:v>183.03895030000001</c:v>
                </c:pt>
                <c:pt idx="18429">
                  <c:v>183.0488833</c:v>
                </c:pt>
                <c:pt idx="18430">
                  <c:v>183.05881629999999</c:v>
                </c:pt>
                <c:pt idx="18431">
                  <c:v>183.06874930000001</c:v>
                </c:pt>
                <c:pt idx="18432">
                  <c:v>183.0786823</c:v>
                </c:pt>
                <c:pt idx="18433">
                  <c:v>183.08861529999999</c:v>
                </c:pt>
                <c:pt idx="18434">
                  <c:v>183.0985483</c:v>
                </c:pt>
                <c:pt idx="18435">
                  <c:v>183.10848129999999</c:v>
                </c:pt>
                <c:pt idx="18436">
                  <c:v>183.11841430000001</c:v>
                </c:pt>
                <c:pt idx="18437">
                  <c:v>183.1283473</c:v>
                </c:pt>
                <c:pt idx="18438">
                  <c:v>183.13828029999999</c:v>
                </c:pt>
                <c:pt idx="18439">
                  <c:v>183.14821330000001</c:v>
                </c:pt>
                <c:pt idx="18440">
                  <c:v>183.1581463</c:v>
                </c:pt>
                <c:pt idx="18441">
                  <c:v>183.16807929999999</c:v>
                </c:pt>
                <c:pt idx="18442">
                  <c:v>183.17801230000001</c:v>
                </c:pt>
                <c:pt idx="18443">
                  <c:v>183.1879453</c:v>
                </c:pt>
                <c:pt idx="18444">
                  <c:v>183.19787830000001</c:v>
                </c:pt>
                <c:pt idx="18445">
                  <c:v>183.2078113</c:v>
                </c:pt>
                <c:pt idx="18446">
                  <c:v>183.21774429999999</c:v>
                </c:pt>
                <c:pt idx="18447">
                  <c:v>183.22767730000001</c:v>
                </c:pt>
                <c:pt idx="18448">
                  <c:v>183.2376103</c:v>
                </c:pt>
                <c:pt idx="18449">
                  <c:v>183.24754329999999</c:v>
                </c:pt>
                <c:pt idx="18450">
                  <c:v>183.25747630000001</c:v>
                </c:pt>
                <c:pt idx="18451">
                  <c:v>183.2674093</c:v>
                </c:pt>
                <c:pt idx="18452">
                  <c:v>183.27734229999999</c:v>
                </c:pt>
                <c:pt idx="18453">
                  <c:v>183.2872753</c:v>
                </c:pt>
                <c:pt idx="18454">
                  <c:v>183.29720829999999</c:v>
                </c:pt>
                <c:pt idx="18455">
                  <c:v>183.30714130000001</c:v>
                </c:pt>
                <c:pt idx="18456">
                  <c:v>183.3170743</c:v>
                </c:pt>
                <c:pt idx="18457">
                  <c:v>183.32700729999999</c:v>
                </c:pt>
                <c:pt idx="18458">
                  <c:v>183.33694030000001</c:v>
                </c:pt>
                <c:pt idx="18459">
                  <c:v>183.3468733</c:v>
                </c:pt>
                <c:pt idx="18460">
                  <c:v>183.35680629999999</c:v>
                </c:pt>
                <c:pt idx="18461">
                  <c:v>183.36673930000001</c:v>
                </c:pt>
                <c:pt idx="18462">
                  <c:v>183.3766723</c:v>
                </c:pt>
                <c:pt idx="18463">
                  <c:v>183.38660530000001</c:v>
                </c:pt>
                <c:pt idx="18464">
                  <c:v>183.3965383</c:v>
                </c:pt>
                <c:pt idx="18465">
                  <c:v>183.40647129999999</c:v>
                </c:pt>
                <c:pt idx="18466">
                  <c:v>183.41640430000001</c:v>
                </c:pt>
                <c:pt idx="18467">
                  <c:v>183.4263373</c:v>
                </c:pt>
                <c:pt idx="18468">
                  <c:v>183.43627029999999</c:v>
                </c:pt>
                <c:pt idx="18469">
                  <c:v>183.44620330000001</c:v>
                </c:pt>
                <c:pt idx="18470">
                  <c:v>183.4561363</c:v>
                </c:pt>
                <c:pt idx="18471">
                  <c:v>183.46606929999999</c:v>
                </c:pt>
                <c:pt idx="18472">
                  <c:v>183.4760023</c:v>
                </c:pt>
                <c:pt idx="18473">
                  <c:v>183.48593529999999</c:v>
                </c:pt>
                <c:pt idx="18474">
                  <c:v>183.49586830000001</c:v>
                </c:pt>
                <c:pt idx="18475">
                  <c:v>183.5058013</c:v>
                </c:pt>
                <c:pt idx="18476">
                  <c:v>183.51573429999999</c:v>
                </c:pt>
                <c:pt idx="18477">
                  <c:v>183.52566730000001</c:v>
                </c:pt>
                <c:pt idx="18478">
                  <c:v>183.5356003</c:v>
                </c:pt>
                <c:pt idx="18479">
                  <c:v>183.54553329999999</c:v>
                </c:pt>
                <c:pt idx="18480">
                  <c:v>183.55546630000001</c:v>
                </c:pt>
                <c:pt idx="18481">
                  <c:v>183.5653993</c:v>
                </c:pt>
                <c:pt idx="18482">
                  <c:v>183.57533230000001</c:v>
                </c:pt>
                <c:pt idx="18483">
                  <c:v>183.5852653</c:v>
                </c:pt>
                <c:pt idx="18484">
                  <c:v>183.59519829999999</c:v>
                </c:pt>
                <c:pt idx="18485">
                  <c:v>183.60513130000001</c:v>
                </c:pt>
                <c:pt idx="18486">
                  <c:v>183.6150643</c:v>
                </c:pt>
                <c:pt idx="18487">
                  <c:v>183.62499729999999</c:v>
                </c:pt>
                <c:pt idx="18488">
                  <c:v>183.63493030000001</c:v>
                </c:pt>
                <c:pt idx="18489">
                  <c:v>183.6448632</c:v>
                </c:pt>
                <c:pt idx="18490">
                  <c:v>183.65479619999999</c:v>
                </c:pt>
                <c:pt idx="18491">
                  <c:v>183.66472920000001</c:v>
                </c:pt>
                <c:pt idx="18492">
                  <c:v>183.6746622</c:v>
                </c:pt>
                <c:pt idx="18493">
                  <c:v>183.68459519999999</c:v>
                </c:pt>
                <c:pt idx="18494">
                  <c:v>183.69452820000001</c:v>
                </c:pt>
                <c:pt idx="18495">
                  <c:v>183.7044612</c:v>
                </c:pt>
                <c:pt idx="18496">
                  <c:v>183.71439419999999</c:v>
                </c:pt>
                <c:pt idx="18497">
                  <c:v>183.7243272</c:v>
                </c:pt>
                <c:pt idx="18498">
                  <c:v>183.73426019999999</c:v>
                </c:pt>
                <c:pt idx="18499">
                  <c:v>183.74419320000001</c:v>
                </c:pt>
                <c:pt idx="18500">
                  <c:v>183.7541262</c:v>
                </c:pt>
                <c:pt idx="18501">
                  <c:v>183.76405919999999</c:v>
                </c:pt>
                <c:pt idx="18502">
                  <c:v>183.77399220000001</c:v>
                </c:pt>
                <c:pt idx="18503">
                  <c:v>183.7839252</c:v>
                </c:pt>
                <c:pt idx="18504">
                  <c:v>183.79385819999999</c:v>
                </c:pt>
                <c:pt idx="18505">
                  <c:v>183.80379120000001</c:v>
                </c:pt>
                <c:pt idx="18506">
                  <c:v>183.8137242</c:v>
                </c:pt>
                <c:pt idx="18507">
                  <c:v>183.82365720000001</c:v>
                </c:pt>
                <c:pt idx="18508">
                  <c:v>183.8335902</c:v>
                </c:pt>
                <c:pt idx="18509">
                  <c:v>183.84352319999999</c:v>
                </c:pt>
                <c:pt idx="18510">
                  <c:v>183.85345620000001</c:v>
                </c:pt>
                <c:pt idx="18511">
                  <c:v>183.8633892</c:v>
                </c:pt>
                <c:pt idx="18512">
                  <c:v>183.87332219999999</c:v>
                </c:pt>
                <c:pt idx="18513">
                  <c:v>183.88325520000001</c:v>
                </c:pt>
                <c:pt idx="18514">
                  <c:v>183.8931882</c:v>
                </c:pt>
                <c:pt idx="18515">
                  <c:v>183.90312119999999</c:v>
                </c:pt>
                <c:pt idx="18516">
                  <c:v>183.9130542</c:v>
                </c:pt>
                <c:pt idx="18517">
                  <c:v>183.92298719999999</c:v>
                </c:pt>
                <c:pt idx="18518">
                  <c:v>183.93292020000001</c:v>
                </c:pt>
                <c:pt idx="18519">
                  <c:v>183.9428532</c:v>
                </c:pt>
                <c:pt idx="18520">
                  <c:v>183.95278619999999</c:v>
                </c:pt>
                <c:pt idx="18521">
                  <c:v>183.96271920000001</c:v>
                </c:pt>
                <c:pt idx="18522">
                  <c:v>183.9726522</c:v>
                </c:pt>
                <c:pt idx="18523">
                  <c:v>183.98258519999999</c:v>
                </c:pt>
                <c:pt idx="18524">
                  <c:v>183.99251820000001</c:v>
                </c:pt>
                <c:pt idx="18525">
                  <c:v>184.0024512</c:v>
                </c:pt>
                <c:pt idx="18526">
                  <c:v>184.01238420000001</c:v>
                </c:pt>
                <c:pt idx="18527">
                  <c:v>184.0223172</c:v>
                </c:pt>
                <c:pt idx="18528">
                  <c:v>184.03225019999999</c:v>
                </c:pt>
                <c:pt idx="18529">
                  <c:v>184.04218320000001</c:v>
                </c:pt>
                <c:pt idx="18530">
                  <c:v>184.0521162</c:v>
                </c:pt>
                <c:pt idx="18531">
                  <c:v>184.06204919999999</c:v>
                </c:pt>
                <c:pt idx="18532">
                  <c:v>184.07198220000001</c:v>
                </c:pt>
                <c:pt idx="18533">
                  <c:v>184.0819152</c:v>
                </c:pt>
                <c:pt idx="18534">
                  <c:v>184.09184819999999</c:v>
                </c:pt>
                <c:pt idx="18535">
                  <c:v>184.1017812</c:v>
                </c:pt>
                <c:pt idx="18536">
                  <c:v>184.11171419999999</c:v>
                </c:pt>
                <c:pt idx="18537">
                  <c:v>184.12164720000001</c:v>
                </c:pt>
                <c:pt idx="18538">
                  <c:v>184.1315802</c:v>
                </c:pt>
                <c:pt idx="18539">
                  <c:v>184.14151319999999</c:v>
                </c:pt>
                <c:pt idx="18540">
                  <c:v>184.15144620000001</c:v>
                </c:pt>
                <c:pt idx="18541">
                  <c:v>184.1613792</c:v>
                </c:pt>
                <c:pt idx="18542">
                  <c:v>184.17131219999999</c:v>
                </c:pt>
                <c:pt idx="18543">
                  <c:v>184.18124520000001</c:v>
                </c:pt>
                <c:pt idx="18544">
                  <c:v>184.1911782</c:v>
                </c:pt>
                <c:pt idx="18545">
                  <c:v>184.20111120000001</c:v>
                </c:pt>
                <c:pt idx="18546">
                  <c:v>184.2110442</c:v>
                </c:pt>
                <c:pt idx="18547">
                  <c:v>184.22097719999999</c:v>
                </c:pt>
                <c:pt idx="18548">
                  <c:v>184.23091020000001</c:v>
                </c:pt>
                <c:pt idx="18549">
                  <c:v>184.2408432</c:v>
                </c:pt>
                <c:pt idx="18550">
                  <c:v>184.25077619999999</c:v>
                </c:pt>
                <c:pt idx="18551">
                  <c:v>184.26070920000001</c:v>
                </c:pt>
                <c:pt idx="18552">
                  <c:v>184.2706422</c:v>
                </c:pt>
                <c:pt idx="18553">
                  <c:v>184.28057519999999</c:v>
                </c:pt>
                <c:pt idx="18554">
                  <c:v>184.2905082</c:v>
                </c:pt>
                <c:pt idx="18555">
                  <c:v>184.30044119999999</c:v>
                </c:pt>
                <c:pt idx="18556">
                  <c:v>184.31037420000001</c:v>
                </c:pt>
                <c:pt idx="18557">
                  <c:v>184.3203072</c:v>
                </c:pt>
                <c:pt idx="18558">
                  <c:v>184.33024019999999</c:v>
                </c:pt>
                <c:pt idx="18559">
                  <c:v>184.34017320000001</c:v>
                </c:pt>
                <c:pt idx="18560">
                  <c:v>184.3501062</c:v>
                </c:pt>
                <c:pt idx="18561">
                  <c:v>184.36003919999999</c:v>
                </c:pt>
                <c:pt idx="18562">
                  <c:v>184.36997220000001</c:v>
                </c:pt>
                <c:pt idx="18563">
                  <c:v>184.3799052</c:v>
                </c:pt>
                <c:pt idx="18564">
                  <c:v>184.38983820000001</c:v>
                </c:pt>
                <c:pt idx="18565">
                  <c:v>184.3997712</c:v>
                </c:pt>
                <c:pt idx="18566">
                  <c:v>184.40970419999999</c:v>
                </c:pt>
                <c:pt idx="18567">
                  <c:v>184.41963720000001</c:v>
                </c:pt>
                <c:pt idx="18568">
                  <c:v>184.4295702</c:v>
                </c:pt>
                <c:pt idx="18569">
                  <c:v>184.43950319999999</c:v>
                </c:pt>
                <c:pt idx="18570">
                  <c:v>184.44943620000001</c:v>
                </c:pt>
                <c:pt idx="18571">
                  <c:v>184.4593692</c:v>
                </c:pt>
                <c:pt idx="18572">
                  <c:v>184.46930219999999</c:v>
                </c:pt>
                <c:pt idx="18573">
                  <c:v>184.47923520000001</c:v>
                </c:pt>
                <c:pt idx="18574">
                  <c:v>184.48916819999999</c:v>
                </c:pt>
                <c:pt idx="18575">
                  <c:v>184.49910120000001</c:v>
                </c:pt>
                <c:pt idx="18576">
                  <c:v>184.5090342</c:v>
                </c:pt>
                <c:pt idx="18577">
                  <c:v>184.51896719999999</c:v>
                </c:pt>
                <c:pt idx="18578">
                  <c:v>184.52890020000001</c:v>
                </c:pt>
                <c:pt idx="18579">
                  <c:v>184.5388332</c:v>
                </c:pt>
                <c:pt idx="18580">
                  <c:v>184.54876619999999</c:v>
                </c:pt>
                <c:pt idx="18581">
                  <c:v>184.55869920000001</c:v>
                </c:pt>
                <c:pt idx="18582">
                  <c:v>184.5686322</c:v>
                </c:pt>
                <c:pt idx="18583">
                  <c:v>184.57856520000001</c:v>
                </c:pt>
                <c:pt idx="18584">
                  <c:v>184.5884982</c:v>
                </c:pt>
                <c:pt idx="18585">
                  <c:v>184.59843119999999</c:v>
                </c:pt>
                <c:pt idx="18586">
                  <c:v>184.60836420000001</c:v>
                </c:pt>
                <c:pt idx="18587">
                  <c:v>184.6182962</c:v>
                </c:pt>
                <c:pt idx="18588">
                  <c:v>184.62823019999999</c:v>
                </c:pt>
                <c:pt idx="18589">
                  <c:v>184.63816199999999</c:v>
                </c:pt>
                <c:pt idx="18590">
                  <c:v>184.64809500000001</c:v>
                </c:pt>
                <c:pt idx="18591">
                  <c:v>184.658028</c:v>
                </c:pt>
                <c:pt idx="18592">
                  <c:v>184.66796099999999</c:v>
                </c:pt>
                <c:pt idx="18593">
                  <c:v>184.67789400000001</c:v>
                </c:pt>
                <c:pt idx="18594">
                  <c:v>184.687827</c:v>
                </c:pt>
                <c:pt idx="18595">
                  <c:v>184.69775999999999</c:v>
                </c:pt>
                <c:pt idx="18596">
                  <c:v>184.70769300000001</c:v>
                </c:pt>
                <c:pt idx="18597">
                  <c:v>184.717626</c:v>
                </c:pt>
                <c:pt idx="18598">
                  <c:v>184.72755900000001</c:v>
                </c:pt>
                <c:pt idx="18599">
                  <c:v>184.737492</c:v>
                </c:pt>
                <c:pt idx="18600">
                  <c:v>184.74742499999999</c:v>
                </c:pt>
                <c:pt idx="18601">
                  <c:v>184.75735800000001</c:v>
                </c:pt>
                <c:pt idx="18602">
                  <c:v>184.767291</c:v>
                </c:pt>
                <c:pt idx="18603">
                  <c:v>184.77722399999999</c:v>
                </c:pt>
                <c:pt idx="18604">
                  <c:v>184.78715700000001</c:v>
                </c:pt>
                <c:pt idx="18605">
                  <c:v>184.79709</c:v>
                </c:pt>
                <c:pt idx="18606">
                  <c:v>184.80702299999999</c:v>
                </c:pt>
                <c:pt idx="18607">
                  <c:v>184.816956</c:v>
                </c:pt>
                <c:pt idx="18608">
                  <c:v>184.82688899999999</c:v>
                </c:pt>
                <c:pt idx="18609">
                  <c:v>184.83682200000001</c:v>
                </c:pt>
                <c:pt idx="18610">
                  <c:v>184.846755</c:v>
                </c:pt>
                <c:pt idx="18611">
                  <c:v>184.85668799999999</c:v>
                </c:pt>
                <c:pt idx="18612">
                  <c:v>184.86662100000001</c:v>
                </c:pt>
                <c:pt idx="18613">
                  <c:v>184.876554</c:v>
                </c:pt>
                <c:pt idx="18614">
                  <c:v>184.88648699999999</c:v>
                </c:pt>
                <c:pt idx="18615">
                  <c:v>184.89642000000001</c:v>
                </c:pt>
                <c:pt idx="18616">
                  <c:v>184.906353</c:v>
                </c:pt>
                <c:pt idx="18617">
                  <c:v>184.91628600000001</c:v>
                </c:pt>
                <c:pt idx="18618">
                  <c:v>184.926219</c:v>
                </c:pt>
                <c:pt idx="18619">
                  <c:v>184.93615199999999</c:v>
                </c:pt>
                <c:pt idx="18620">
                  <c:v>184.94608500000001</c:v>
                </c:pt>
                <c:pt idx="18621">
                  <c:v>184.956018</c:v>
                </c:pt>
                <c:pt idx="18622">
                  <c:v>184.96595099999999</c:v>
                </c:pt>
                <c:pt idx="18623">
                  <c:v>184.97588400000001</c:v>
                </c:pt>
                <c:pt idx="18624">
                  <c:v>184.985817</c:v>
                </c:pt>
                <c:pt idx="18625">
                  <c:v>184.99574999999999</c:v>
                </c:pt>
                <c:pt idx="18626">
                  <c:v>185.005683</c:v>
                </c:pt>
                <c:pt idx="18627">
                  <c:v>185.01561599999999</c:v>
                </c:pt>
                <c:pt idx="18628">
                  <c:v>185.02554900000001</c:v>
                </c:pt>
                <c:pt idx="18629">
                  <c:v>185.035482</c:v>
                </c:pt>
                <c:pt idx="18630">
                  <c:v>185.04541499999999</c:v>
                </c:pt>
                <c:pt idx="18631">
                  <c:v>185.05534800000001</c:v>
                </c:pt>
                <c:pt idx="18632">
                  <c:v>185.065281</c:v>
                </c:pt>
                <c:pt idx="18633">
                  <c:v>185.07521399999999</c:v>
                </c:pt>
                <c:pt idx="18634">
                  <c:v>185.08514700000001</c:v>
                </c:pt>
                <c:pt idx="18635">
                  <c:v>185.09508</c:v>
                </c:pt>
                <c:pt idx="18636">
                  <c:v>185.10501300000001</c:v>
                </c:pt>
                <c:pt idx="18637">
                  <c:v>185.114946</c:v>
                </c:pt>
                <c:pt idx="18638">
                  <c:v>185.12487899999999</c:v>
                </c:pt>
                <c:pt idx="18639">
                  <c:v>185.13481200000001</c:v>
                </c:pt>
                <c:pt idx="18640">
                  <c:v>185.144745</c:v>
                </c:pt>
                <c:pt idx="18641">
                  <c:v>185.15467799999999</c:v>
                </c:pt>
                <c:pt idx="18642">
                  <c:v>185.16461100000001</c:v>
                </c:pt>
                <c:pt idx="18643">
                  <c:v>185.174544</c:v>
                </c:pt>
                <c:pt idx="18644">
                  <c:v>185.18447699999999</c:v>
                </c:pt>
                <c:pt idx="18645">
                  <c:v>185.19441</c:v>
                </c:pt>
                <c:pt idx="18646">
                  <c:v>185.20434299999999</c:v>
                </c:pt>
                <c:pt idx="18647">
                  <c:v>185.21427600000001</c:v>
                </c:pt>
                <c:pt idx="18648">
                  <c:v>185.224209</c:v>
                </c:pt>
                <c:pt idx="18649">
                  <c:v>185.23414199999999</c:v>
                </c:pt>
                <c:pt idx="18650">
                  <c:v>185.24407500000001</c:v>
                </c:pt>
                <c:pt idx="18651">
                  <c:v>185.254008</c:v>
                </c:pt>
                <c:pt idx="18652">
                  <c:v>185.26394099999999</c:v>
                </c:pt>
                <c:pt idx="18653">
                  <c:v>185.27387400000001</c:v>
                </c:pt>
                <c:pt idx="18654">
                  <c:v>185.283807</c:v>
                </c:pt>
                <c:pt idx="18655">
                  <c:v>185.29374000000001</c:v>
                </c:pt>
                <c:pt idx="18656">
                  <c:v>185.303673</c:v>
                </c:pt>
                <c:pt idx="18657">
                  <c:v>185.31360599999999</c:v>
                </c:pt>
                <c:pt idx="18658">
                  <c:v>185.32353900000001</c:v>
                </c:pt>
                <c:pt idx="18659">
                  <c:v>185.333472</c:v>
                </c:pt>
                <c:pt idx="18660">
                  <c:v>185.34340499999999</c:v>
                </c:pt>
                <c:pt idx="18661">
                  <c:v>185.35333800000001</c:v>
                </c:pt>
                <c:pt idx="18662">
                  <c:v>185.363271</c:v>
                </c:pt>
                <c:pt idx="18663">
                  <c:v>185.37320399999999</c:v>
                </c:pt>
                <c:pt idx="18664">
                  <c:v>185.383137</c:v>
                </c:pt>
                <c:pt idx="18665">
                  <c:v>185.39306999999999</c:v>
                </c:pt>
                <c:pt idx="18666">
                  <c:v>185.40300300000001</c:v>
                </c:pt>
                <c:pt idx="18667">
                  <c:v>185.412936</c:v>
                </c:pt>
                <c:pt idx="18668">
                  <c:v>185.42286899999999</c:v>
                </c:pt>
                <c:pt idx="18669">
                  <c:v>185.43280200000001</c:v>
                </c:pt>
                <c:pt idx="18670">
                  <c:v>185.442735</c:v>
                </c:pt>
                <c:pt idx="18671">
                  <c:v>185.45266699999999</c:v>
                </c:pt>
                <c:pt idx="18672">
                  <c:v>185.46260000000001</c:v>
                </c:pt>
                <c:pt idx="18673">
                  <c:v>185.472533</c:v>
                </c:pt>
                <c:pt idx="18674">
                  <c:v>185.48246599999999</c:v>
                </c:pt>
                <c:pt idx="18675">
                  <c:v>185.49239900000001</c:v>
                </c:pt>
                <c:pt idx="18676">
                  <c:v>185.502332</c:v>
                </c:pt>
                <c:pt idx="18677">
                  <c:v>185.51226500000001</c:v>
                </c:pt>
                <c:pt idx="18678">
                  <c:v>185.522198</c:v>
                </c:pt>
                <c:pt idx="18679">
                  <c:v>185.53213099999999</c:v>
                </c:pt>
                <c:pt idx="18680">
                  <c:v>185.54206400000001</c:v>
                </c:pt>
                <c:pt idx="18681">
                  <c:v>185.551997</c:v>
                </c:pt>
                <c:pt idx="18682">
                  <c:v>185.56192999999999</c:v>
                </c:pt>
                <c:pt idx="18683">
                  <c:v>185.57186300000001</c:v>
                </c:pt>
                <c:pt idx="18684">
                  <c:v>185.581796</c:v>
                </c:pt>
                <c:pt idx="18685">
                  <c:v>185.59172899999999</c:v>
                </c:pt>
                <c:pt idx="18686">
                  <c:v>185.601662</c:v>
                </c:pt>
                <c:pt idx="18687">
                  <c:v>185.61159499999999</c:v>
                </c:pt>
                <c:pt idx="18688">
                  <c:v>185.62152800000001</c:v>
                </c:pt>
                <c:pt idx="18689">
                  <c:v>185.631461</c:v>
                </c:pt>
                <c:pt idx="18690">
                  <c:v>185.64139349999999</c:v>
                </c:pt>
                <c:pt idx="18691">
                  <c:v>185.65132650000001</c:v>
                </c:pt>
                <c:pt idx="18692">
                  <c:v>185.6612595</c:v>
                </c:pt>
                <c:pt idx="18693">
                  <c:v>185.67119249999999</c:v>
                </c:pt>
                <c:pt idx="18694">
                  <c:v>185.68112550000001</c:v>
                </c:pt>
                <c:pt idx="18695">
                  <c:v>185.6910585</c:v>
                </c:pt>
                <c:pt idx="18696">
                  <c:v>185.70099149999999</c:v>
                </c:pt>
                <c:pt idx="18697">
                  <c:v>185.7109245</c:v>
                </c:pt>
                <c:pt idx="18698">
                  <c:v>185.72085749999999</c:v>
                </c:pt>
                <c:pt idx="18699">
                  <c:v>185.73079050000001</c:v>
                </c:pt>
                <c:pt idx="18700">
                  <c:v>185.7407235</c:v>
                </c:pt>
                <c:pt idx="18701">
                  <c:v>185.75065649999999</c:v>
                </c:pt>
                <c:pt idx="18702">
                  <c:v>185.76058950000001</c:v>
                </c:pt>
                <c:pt idx="18703">
                  <c:v>185.7705225</c:v>
                </c:pt>
                <c:pt idx="18704">
                  <c:v>185.78045549999999</c:v>
                </c:pt>
                <c:pt idx="18705">
                  <c:v>185.79038850000001</c:v>
                </c:pt>
                <c:pt idx="18706">
                  <c:v>185.8003215</c:v>
                </c:pt>
                <c:pt idx="18707">
                  <c:v>185.81025450000001</c:v>
                </c:pt>
                <c:pt idx="18708">
                  <c:v>185.8201875</c:v>
                </c:pt>
                <c:pt idx="18709">
                  <c:v>185.83012049999999</c:v>
                </c:pt>
                <c:pt idx="18710">
                  <c:v>185.84005350000001</c:v>
                </c:pt>
                <c:pt idx="18711">
                  <c:v>185.8499865</c:v>
                </c:pt>
                <c:pt idx="18712">
                  <c:v>185.85991949999999</c:v>
                </c:pt>
                <c:pt idx="18713">
                  <c:v>185.86985250000001</c:v>
                </c:pt>
                <c:pt idx="18714">
                  <c:v>185.8797855</c:v>
                </c:pt>
                <c:pt idx="18715">
                  <c:v>185.88971849999999</c:v>
                </c:pt>
                <c:pt idx="18716">
                  <c:v>185.8996515</c:v>
                </c:pt>
                <c:pt idx="18717">
                  <c:v>185.90958449999999</c:v>
                </c:pt>
                <c:pt idx="18718">
                  <c:v>185.91951750000001</c:v>
                </c:pt>
                <c:pt idx="18719">
                  <c:v>185.9294505</c:v>
                </c:pt>
                <c:pt idx="18720">
                  <c:v>185.93938349999999</c:v>
                </c:pt>
                <c:pt idx="18721">
                  <c:v>185.94931650000001</c:v>
                </c:pt>
                <c:pt idx="18722">
                  <c:v>185.9592495</c:v>
                </c:pt>
                <c:pt idx="18723">
                  <c:v>185.96918149999999</c:v>
                </c:pt>
                <c:pt idx="18724">
                  <c:v>185.97911450000001</c:v>
                </c:pt>
                <c:pt idx="18725">
                  <c:v>185.9890475</c:v>
                </c:pt>
                <c:pt idx="18726">
                  <c:v>185.99898049999999</c:v>
                </c:pt>
                <c:pt idx="18727">
                  <c:v>186.00891350000001</c:v>
                </c:pt>
                <c:pt idx="18728">
                  <c:v>186.0188465</c:v>
                </c:pt>
                <c:pt idx="18729">
                  <c:v>186.02877950000001</c:v>
                </c:pt>
                <c:pt idx="18730">
                  <c:v>186.0387125</c:v>
                </c:pt>
                <c:pt idx="18731">
                  <c:v>186.04864549999999</c:v>
                </c:pt>
                <c:pt idx="18732">
                  <c:v>186.05857850000001</c:v>
                </c:pt>
                <c:pt idx="18733">
                  <c:v>186.0685115</c:v>
                </c:pt>
                <c:pt idx="18734">
                  <c:v>186.07844449999999</c:v>
                </c:pt>
                <c:pt idx="18735">
                  <c:v>186.08837750000001</c:v>
                </c:pt>
                <c:pt idx="18736">
                  <c:v>186.0983105</c:v>
                </c:pt>
                <c:pt idx="18737">
                  <c:v>186.10824349999999</c:v>
                </c:pt>
                <c:pt idx="18738">
                  <c:v>186.1181765</c:v>
                </c:pt>
                <c:pt idx="18739">
                  <c:v>186.12810949999999</c:v>
                </c:pt>
                <c:pt idx="18740">
                  <c:v>186.13804250000001</c:v>
                </c:pt>
                <c:pt idx="18741">
                  <c:v>186.1479755</c:v>
                </c:pt>
                <c:pt idx="18742">
                  <c:v>186.15790849999999</c:v>
                </c:pt>
                <c:pt idx="18743">
                  <c:v>186.16784150000001</c:v>
                </c:pt>
                <c:pt idx="18744">
                  <c:v>186.1777745</c:v>
                </c:pt>
                <c:pt idx="18745">
                  <c:v>186.18770749999999</c:v>
                </c:pt>
                <c:pt idx="18746">
                  <c:v>186.19764050000001</c:v>
                </c:pt>
                <c:pt idx="18747">
                  <c:v>186.2075735</c:v>
                </c:pt>
                <c:pt idx="18748">
                  <c:v>186.21750650000001</c:v>
                </c:pt>
                <c:pt idx="18749">
                  <c:v>186.2274395</c:v>
                </c:pt>
                <c:pt idx="18750">
                  <c:v>186.23737249999999</c:v>
                </c:pt>
                <c:pt idx="18751">
                  <c:v>186.24730550000001</c:v>
                </c:pt>
                <c:pt idx="18752">
                  <c:v>186.2572385</c:v>
                </c:pt>
                <c:pt idx="18753">
                  <c:v>186.26717149999999</c:v>
                </c:pt>
                <c:pt idx="18754">
                  <c:v>186.27710450000001</c:v>
                </c:pt>
                <c:pt idx="18755">
                  <c:v>186.2870375</c:v>
                </c:pt>
                <c:pt idx="18756">
                  <c:v>186.29697049999999</c:v>
                </c:pt>
                <c:pt idx="18757">
                  <c:v>186.3069035</c:v>
                </c:pt>
                <c:pt idx="18758">
                  <c:v>186.31683649999999</c:v>
                </c:pt>
                <c:pt idx="18759">
                  <c:v>186.32676950000001</c:v>
                </c:pt>
                <c:pt idx="18760">
                  <c:v>186.3367025</c:v>
                </c:pt>
                <c:pt idx="18761">
                  <c:v>186.34663549999999</c:v>
                </c:pt>
                <c:pt idx="18762">
                  <c:v>186.35656850000001</c:v>
                </c:pt>
                <c:pt idx="18763">
                  <c:v>186.3665015</c:v>
                </c:pt>
                <c:pt idx="18764">
                  <c:v>186.37643349999999</c:v>
                </c:pt>
                <c:pt idx="18765">
                  <c:v>186.38636650000001</c:v>
                </c:pt>
                <c:pt idx="18766">
                  <c:v>186.3962995</c:v>
                </c:pt>
                <c:pt idx="18767">
                  <c:v>186.40623249999999</c:v>
                </c:pt>
                <c:pt idx="18768">
                  <c:v>186.41616550000001</c:v>
                </c:pt>
                <c:pt idx="18769">
                  <c:v>186.42609849999999</c:v>
                </c:pt>
                <c:pt idx="18770">
                  <c:v>186.43603150000001</c:v>
                </c:pt>
                <c:pt idx="18771">
                  <c:v>186.4459645</c:v>
                </c:pt>
                <c:pt idx="18772">
                  <c:v>186.45589749999999</c:v>
                </c:pt>
                <c:pt idx="18773">
                  <c:v>186.46583050000001</c:v>
                </c:pt>
                <c:pt idx="18774">
                  <c:v>186.4757635</c:v>
                </c:pt>
                <c:pt idx="18775">
                  <c:v>186.48569649999999</c:v>
                </c:pt>
                <c:pt idx="18776">
                  <c:v>186.49562950000001</c:v>
                </c:pt>
                <c:pt idx="18777">
                  <c:v>186.5055625</c:v>
                </c:pt>
                <c:pt idx="18778">
                  <c:v>186.51549549999999</c:v>
                </c:pt>
                <c:pt idx="18779">
                  <c:v>186.5254285</c:v>
                </c:pt>
                <c:pt idx="18780">
                  <c:v>186.53536149999999</c:v>
                </c:pt>
                <c:pt idx="18781">
                  <c:v>186.54529450000001</c:v>
                </c:pt>
                <c:pt idx="18782">
                  <c:v>186.5552275</c:v>
                </c:pt>
                <c:pt idx="18783">
                  <c:v>186.56516049999999</c:v>
                </c:pt>
                <c:pt idx="18784">
                  <c:v>186.57509350000001</c:v>
                </c:pt>
                <c:pt idx="18785">
                  <c:v>186.5850265</c:v>
                </c:pt>
                <c:pt idx="18786">
                  <c:v>186.59495949999999</c:v>
                </c:pt>
                <c:pt idx="18787">
                  <c:v>186.60489250000001</c:v>
                </c:pt>
                <c:pt idx="18788">
                  <c:v>186.61482549999999</c:v>
                </c:pt>
                <c:pt idx="18789">
                  <c:v>186.62475850000001</c:v>
                </c:pt>
                <c:pt idx="18790">
                  <c:v>186.6346915</c:v>
                </c:pt>
                <c:pt idx="18791">
                  <c:v>186.6446254</c:v>
                </c:pt>
                <c:pt idx="18792">
                  <c:v>186.65455840000001</c:v>
                </c:pt>
                <c:pt idx="18793">
                  <c:v>186.6644914</c:v>
                </c:pt>
                <c:pt idx="18794">
                  <c:v>186.67442439999999</c:v>
                </c:pt>
                <c:pt idx="18795">
                  <c:v>186.68435740000001</c:v>
                </c:pt>
                <c:pt idx="18796">
                  <c:v>186.6942904</c:v>
                </c:pt>
                <c:pt idx="18797">
                  <c:v>186.70422339999999</c:v>
                </c:pt>
                <c:pt idx="18798">
                  <c:v>186.71415640000001</c:v>
                </c:pt>
                <c:pt idx="18799">
                  <c:v>186.7240884</c:v>
                </c:pt>
                <c:pt idx="18800">
                  <c:v>186.73402239999999</c:v>
                </c:pt>
                <c:pt idx="18801">
                  <c:v>186.7439554</c:v>
                </c:pt>
                <c:pt idx="18802">
                  <c:v>186.7538874</c:v>
                </c:pt>
                <c:pt idx="18803">
                  <c:v>186.76382039999999</c:v>
                </c:pt>
                <c:pt idx="18804">
                  <c:v>186.7737534</c:v>
                </c:pt>
                <c:pt idx="18805">
                  <c:v>186.78368639999999</c:v>
                </c:pt>
                <c:pt idx="18806">
                  <c:v>186.79361940000001</c:v>
                </c:pt>
                <c:pt idx="18807">
                  <c:v>186.8035524</c:v>
                </c:pt>
                <c:pt idx="18808">
                  <c:v>186.81348539999999</c:v>
                </c:pt>
                <c:pt idx="18809">
                  <c:v>186.82341840000001</c:v>
                </c:pt>
                <c:pt idx="18810">
                  <c:v>186.8333514</c:v>
                </c:pt>
                <c:pt idx="18811">
                  <c:v>186.84328439999999</c:v>
                </c:pt>
                <c:pt idx="18812">
                  <c:v>186.85321740000001</c:v>
                </c:pt>
                <c:pt idx="18813">
                  <c:v>186.86315039999999</c:v>
                </c:pt>
                <c:pt idx="18814">
                  <c:v>186.87308340000001</c:v>
                </c:pt>
                <c:pt idx="18815">
                  <c:v>186.8830164</c:v>
                </c:pt>
                <c:pt idx="18816">
                  <c:v>186.89294939999999</c:v>
                </c:pt>
                <c:pt idx="18817">
                  <c:v>186.90288240000001</c:v>
                </c:pt>
                <c:pt idx="18818">
                  <c:v>186.9128154</c:v>
                </c:pt>
                <c:pt idx="18819">
                  <c:v>186.92274839999999</c:v>
                </c:pt>
                <c:pt idx="18820">
                  <c:v>186.93268140000001</c:v>
                </c:pt>
                <c:pt idx="18821">
                  <c:v>186.9426144</c:v>
                </c:pt>
                <c:pt idx="18822">
                  <c:v>186.95254739999999</c:v>
                </c:pt>
                <c:pt idx="18823">
                  <c:v>186.9624804</c:v>
                </c:pt>
                <c:pt idx="18824">
                  <c:v>186.97241339999999</c:v>
                </c:pt>
                <c:pt idx="18825">
                  <c:v>186.98234640000001</c:v>
                </c:pt>
                <c:pt idx="18826">
                  <c:v>186.9922794</c:v>
                </c:pt>
                <c:pt idx="18827">
                  <c:v>187.00221239999999</c:v>
                </c:pt>
                <c:pt idx="18828">
                  <c:v>187.01214540000001</c:v>
                </c:pt>
                <c:pt idx="18829">
                  <c:v>187.0220784</c:v>
                </c:pt>
                <c:pt idx="18830">
                  <c:v>187.03201139999999</c:v>
                </c:pt>
                <c:pt idx="18831">
                  <c:v>187.04194440000001</c:v>
                </c:pt>
                <c:pt idx="18832">
                  <c:v>187.0518774</c:v>
                </c:pt>
                <c:pt idx="18833">
                  <c:v>187.06181040000001</c:v>
                </c:pt>
                <c:pt idx="18834">
                  <c:v>187.0717434</c:v>
                </c:pt>
                <c:pt idx="18835">
                  <c:v>187.08167639999999</c:v>
                </c:pt>
                <c:pt idx="18836">
                  <c:v>187.09160940000001</c:v>
                </c:pt>
                <c:pt idx="18837">
                  <c:v>187.1015424</c:v>
                </c:pt>
                <c:pt idx="18838">
                  <c:v>187.11147539999999</c:v>
                </c:pt>
                <c:pt idx="18839">
                  <c:v>187.12140840000001</c:v>
                </c:pt>
                <c:pt idx="18840">
                  <c:v>187.1313414</c:v>
                </c:pt>
                <c:pt idx="18841">
                  <c:v>187.14127439999999</c:v>
                </c:pt>
                <c:pt idx="18842">
                  <c:v>187.1512074</c:v>
                </c:pt>
                <c:pt idx="18843">
                  <c:v>187.16114039999999</c:v>
                </c:pt>
                <c:pt idx="18844">
                  <c:v>187.17107240000001</c:v>
                </c:pt>
                <c:pt idx="18845">
                  <c:v>187.1810064</c:v>
                </c:pt>
                <c:pt idx="18846">
                  <c:v>187.19093839999999</c:v>
                </c:pt>
                <c:pt idx="18847">
                  <c:v>187.20087140000001</c:v>
                </c:pt>
                <c:pt idx="18848">
                  <c:v>187.2108044</c:v>
                </c:pt>
                <c:pt idx="18849">
                  <c:v>187.22073739999999</c:v>
                </c:pt>
                <c:pt idx="18850">
                  <c:v>187.23067040000001</c:v>
                </c:pt>
                <c:pt idx="18851">
                  <c:v>187.2406034</c:v>
                </c:pt>
                <c:pt idx="18852">
                  <c:v>187.25053639999999</c:v>
                </c:pt>
                <c:pt idx="18853">
                  <c:v>187.26046940000001</c:v>
                </c:pt>
                <c:pt idx="18854">
                  <c:v>187.27040239999999</c:v>
                </c:pt>
                <c:pt idx="18855">
                  <c:v>187.28033540000001</c:v>
                </c:pt>
                <c:pt idx="18856">
                  <c:v>187.2902684</c:v>
                </c:pt>
                <c:pt idx="18857">
                  <c:v>187.30020139999999</c:v>
                </c:pt>
                <c:pt idx="18858">
                  <c:v>187.31013440000001</c:v>
                </c:pt>
                <c:pt idx="18859">
                  <c:v>187.3200674</c:v>
                </c:pt>
                <c:pt idx="18860">
                  <c:v>187.33000039999999</c:v>
                </c:pt>
                <c:pt idx="18861">
                  <c:v>187.33993340000001</c:v>
                </c:pt>
                <c:pt idx="18862">
                  <c:v>187.3498664</c:v>
                </c:pt>
                <c:pt idx="18863">
                  <c:v>187.35979939999999</c:v>
                </c:pt>
                <c:pt idx="18864">
                  <c:v>187.3697324</c:v>
                </c:pt>
                <c:pt idx="18865">
                  <c:v>187.37966539999999</c:v>
                </c:pt>
                <c:pt idx="18866">
                  <c:v>187.38959840000001</c:v>
                </c:pt>
                <c:pt idx="18867">
                  <c:v>187.3995314</c:v>
                </c:pt>
                <c:pt idx="18868">
                  <c:v>187.40946439999999</c:v>
                </c:pt>
                <c:pt idx="18869">
                  <c:v>187.41939740000001</c:v>
                </c:pt>
                <c:pt idx="18870">
                  <c:v>187.4293304</c:v>
                </c:pt>
                <c:pt idx="18871">
                  <c:v>187.43926339999999</c:v>
                </c:pt>
                <c:pt idx="18872">
                  <c:v>187.44919640000001</c:v>
                </c:pt>
                <c:pt idx="18873">
                  <c:v>187.45912939999999</c:v>
                </c:pt>
                <c:pt idx="18874">
                  <c:v>187.46906240000001</c:v>
                </c:pt>
                <c:pt idx="18875">
                  <c:v>187.4789954</c:v>
                </c:pt>
                <c:pt idx="18876">
                  <c:v>187.48892839999999</c:v>
                </c:pt>
                <c:pt idx="18877">
                  <c:v>187.49886140000001</c:v>
                </c:pt>
                <c:pt idx="18878">
                  <c:v>187.5087944</c:v>
                </c:pt>
                <c:pt idx="18879">
                  <c:v>187.51872739999999</c:v>
                </c:pt>
                <c:pt idx="18880">
                  <c:v>187.5286614</c:v>
                </c:pt>
                <c:pt idx="18881">
                  <c:v>187.5385934</c:v>
                </c:pt>
                <c:pt idx="18882">
                  <c:v>187.54852639999999</c:v>
                </c:pt>
                <c:pt idx="18883">
                  <c:v>187.5584604</c:v>
                </c:pt>
                <c:pt idx="18884">
                  <c:v>187.56839339999999</c:v>
                </c:pt>
                <c:pt idx="18885">
                  <c:v>187.57832640000001</c:v>
                </c:pt>
                <c:pt idx="18886">
                  <c:v>187.5882594</c:v>
                </c:pt>
                <c:pt idx="18887">
                  <c:v>187.59819239999999</c:v>
                </c:pt>
                <c:pt idx="18888">
                  <c:v>187.60812540000001</c:v>
                </c:pt>
                <c:pt idx="18889">
                  <c:v>187.6180584</c:v>
                </c:pt>
                <c:pt idx="18890">
                  <c:v>187.62799140000001</c:v>
                </c:pt>
                <c:pt idx="18891">
                  <c:v>187.6379244</c:v>
                </c:pt>
                <c:pt idx="18892">
                  <c:v>187.64785710000001</c:v>
                </c:pt>
                <c:pt idx="18893">
                  <c:v>187.6577901</c:v>
                </c:pt>
                <c:pt idx="18894">
                  <c:v>187.66772309999999</c:v>
                </c:pt>
                <c:pt idx="18895">
                  <c:v>187.67765610000001</c:v>
                </c:pt>
                <c:pt idx="18896">
                  <c:v>187.6875891</c:v>
                </c:pt>
                <c:pt idx="18897">
                  <c:v>187.69752209999999</c:v>
                </c:pt>
                <c:pt idx="18898">
                  <c:v>187.7074551</c:v>
                </c:pt>
                <c:pt idx="18899">
                  <c:v>187.71738809999999</c:v>
                </c:pt>
                <c:pt idx="18900">
                  <c:v>187.72732110000001</c:v>
                </c:pt>
                <c:pt idx="18901">
                  <c:v>187.7372541</c:v>
                </c:pt>
                <c:pt idx="18902">
                  <c:v>187.74718709999999</c:v>
                </c:pt>
                <c:pt idx="18903">
                  <c:v>187.75712010000001</c:v>
                </c:pt>
                <c:pt idx="18904">
                  <c:v>187.7670531</c:v>
                </c:pt>
                <c:pt idx="18905">
                  <c:v>187.77698609999999</c:v>
                </c:pt>
                <c:pt idx="18906">
                  <c:v>187.78691910000001</c:v>
                </c:pt>
                <c:pt idx="18907">
                  <c:v>187.7968521</c:v>
                </c:pt>
                <c:pt idx="18908">
                  <c:v>187.80678510000001</c:v>
                </c:pt>
                <c:pt idx="18909">
                  <c:v>187.8167181</c:v>
                </c:pt>
                <c:pt idx="18910">
                  <c:v>187.82665109999999</c:v>
                </c:pt>
                <c:pt idx="18911">
                  <c:v>187.83658410000001</c:v>
                </c:pt>
                <c:pt idx="18912">
                  <c:v>187.8465171</c:v>
                </c:pt>
                <c:pt idx="18913">
                  <c:v>187.85645009999999</c:v>
                </c:pt>
                <c:pt idx="18914">
                  <c:v>187.86638310000001</c:v>
                </c:pt>
                <c:pt idx="18915">
                  <c:v>187.8763161</c:v>
                </c:pt>
                <c:pt idx="18916">
                  <c:v>187.88624909999999</c:v>
                </c:pt>
                <c:pt idx="18917">
                  <c:v>187.8961821</c:v>
                </c:pt>
                <c:pt idx="18918">
                  <c:v>187.90611509999999</c:v>
                </c:pt>
                <c:pt idx="18919">
                  <c:v>187.91604810000001</c:v>
                </c:pt>
                <c:pt idx="18920">
                  <c:v>187.9259811</c:v>
                </c:pt>
                <c:pt idx="18921">
                  <c:v>187.93591409999999</c:v>
                </c:pt>
                <c:pt idx="18922">
                  <c:v>187.94584710000001</c:v>
                </c:pt>
                <c:pt idx="18923">
                  <c:v>187.9557811</c:v>
                </c:pt>
                <c:pt idx="18924">
                  <c:v>187.96571410000001</c:v>
                </c:pt>
                <c:pt idx="18925">
                  <c:v>187.9756471</c:v>
                </c:pt>
                <c:pt idx="18926">
                  <c:v>187.98558009999999</c:v>
                </c:pt>
                <c:pt idx="18927">
                  <c:v>187.99551310000001</c:v>
                </c:pt>
                <c:pt idx="18928">
                  <c:v>188.0054461</c:v>
                </c:pt>
                <c:pt idx="18929">
                  <c:v>188.01537909999999</c:v>
                </c:pt>
                <c:pt idx="18930">
                  <c:v>188.02531210000001</c:v>
                </c:pt>
                <c:pt idx="18931">
                  <c:v>188.0352451</c:v>
                </c:pt>
                <c:pt idx="18932">
                  <c:v>188.04517809999999</c:v>
                </c:pt>
                <c:pt idx="18933">
                  <c:v>188.0551111</c:v>
                </c:pt>
                <c:pt idx="18934">
                  <c:v>188.06504409999999</c:v>
                </c:pt>
                <c:pt idx="18935">
                  <c:v>188.07497710000001</c:v>
                </c:pt>
                <c:pt idx="18936">
                  <c:v>188.0849101</c:v>
                </c:pt>
                <c:pt idx="18937">
                  <c:v>188.09484309999999</c:v>
                </c:pt>
                <c:pt idx="18938">
                  <c:v>188.10477610000001</c:v>
                </c:pt>
                <c:pt idx="18939">
                  <c:v>188.1147091</c:v>
                </c:pt>
                <c:pt idx="18940">
                  <c:v>188.12464209999999</c:v>
                </c:pt>
                <c:pt idx="18941">
                  <c:v>188.13457510000001</c:v>
                </c:pt>
                <c:pt idx="18942">
                  <c:v>188.1445081</c:v>
                </c:pt>
                <c:pt idx="18943">
                  <c:v>188.15444110000001</c:v>
                </c:pt>
                <c:pt idx="18944">
                  <c:v>188.1643741</c:v>
                </c:pt>
                <c:pt idx="18945">
                  <c:v>188.17430709999999</c:v>
                </c:pt>
                <c:pt idx="18946">
                  <c:v>188.18424110000001</c:v>
                </c:pt>
                <c:pt idx="18947">
                  <c:v>188.1941741</c:v>
                </c:pt>
                <c:pt idx="18948">
                  <c:v>188.20410709999999</c:v>
                </c:pt>
                <c:pt idx="18949">
                  <c:v>188.21404010000001</c:v>
                </c:pt>
                <c:pt idx="18950">
                  <c:v>188.22397309999999</c:v>
                </c:pt>
                <c:pt idx="18951">
                  <c:v>188.23390610000001</c:v>
                </c:pt>
                <c:pt idx="18952">
                  <c:v>188.2438391</c:v>
                </c:pt>
                <c:pt idx="18953">
                  <c:v>188.25377209999999</c:v>
                </c:pt>
                <c:pt idx="18954">
                  <c:v>188.26370510000001</c:v>
                </c:pt>
                <c:pt idx="18955">
                  <c:v>188.2736381</c:v>
                </c:pt>
                <c:pt idx="18956">
                  <c:v>188.28357109999999</c:v>
                </c:pt>
                <c:pt idx="18957">
                  <c:v>188.29350410000001</c:v>
                </c:pt>
                <c:pt idx="18958">
                  <c:v>188.3034371</c:v>
                </c:pt>
                <c:pt idx="18959">
                  <c:v>188.31337009999999</c:v>
                </c:pt>
                <c:pt idx="18960">
                  <c:v>188.3233031</c:v>
                </c:pt>
                <c:pt idx="18961">
                  <c:v>188.33323609999999</c:v>
                </c:pt>
                <c:pt idx="18962">
                  <c:v>188.34316910000001</c:v>
                </c:pt>
                <c:pt idx="18963">
                  <c:v>188.3531021</c:v>
                </c:pt>
                <c:pt idx="18964">
                  <c:v>188.36303509999999</c:v>
                </c:pt>
                <c:pt idx="18965">
                  <c:v>188.37296910000001</c:v>
                </c:pt>
                <c:pt idx="18966">
                  <c:v>188.3829021</c:v>
                </c:pt>
                <c:pt idx="18967">
                  <c:v>188.39283510000001</c:v>
                </c:pt>
                <c:pt idx="18968">
                  <c:v>188.4027681</c:v>
                </c:pt>
                <c:pt idx="18969">
                  <c:v>188.41270109999999</c:v>
                </c:pt>
                <c:pt idx="18970">
                  <c:v>188.42263410000001</c:v>
                </c:pt>
                <c:pt idx="18971">
                  <c:v>188.4325671</c:v>
                </c:pt>
                <c:pt idx="18972">
                  <c:v>188.44250009999999</c:v>
                </c:pt>
                <c:pt idx="18973">
                  <c:v>188.45243310000001</c:v>
                </c:pt>
                <c:pt idx="18974">
                  <c:v>188.4623661</c:v>
                </c:pt>
                <c:pt idx="18975">
                  <c:v>188.47229909999999</c:v>
                </c:pt>
                <c:pt idx="18976">
                  <c:v>188.4822321</c:v>
                </c:pt>
                <c:pt idx="18977">
                  <c:v>188.49216509999999</c:v>
                </c:pt>
                <c:pt idx="18978">
                  <c:v>188.50209810000001</c:v>
                </c:pt>
                <c:pt idx="18979">
                  <c:v>188.5120311</c:v>
                </c:pt>
                <c:pt idx="18980">
                  <c:v>188.52196409999999</c:v>
                </c:pt>
                <c:pt idx="18981">
                  <c:v>188.53189810000001</c:v>
                </c:pt>
                <c:pt idx="18982">
                  <c:v>188.5418311</c:v>
                </c:pt>
                <c:pt idx="18983">
                  <c:v>188.55176410000001</c:v>
                </c:pt>
                <c:pt idx="18984">
                  <c:v>188.5616971</c:v>
                </c:pt>
                <c:pt idx="18985">
                  <c:v>188.57163009999999</c:v>
                </c:pt>
                <c:pt idx="18986">
                  <c:v>188.58156310000001</c:v>
                </c:pt>
                <c:pt idx="18987">
                  <c:v>188.5914961</c:v>
                </c:pt>
                <c:pt idx="18988">
                  <c:v>188.60142909999999</c:v>
                </c:pt>
                <c:pt idx="18989">
                  <c:v>188.61136210000001</c:v>
                </c:pt>
                <c:pt idx="18990">
                  <c:v>188.6212951</c:v>
                </c:pt>
                <c:pt idx="18991">
                  <c:v>188.63122809999999</c:v>
                </c:pt>
                <c:pt idx="18992">
                  <c:v>188.64116039999999</c:v>
                </c:pt>
                <c:pt idx="18993">
                  <c:v>188.65109340000001</c:v>
                </c:pt>
                <c:pt idx="18994">
                  <c:v>188.6610264</c:v>
                </c:pt>
                <c:pt idx="18995">
                  <c:v>188.67095939999999</c:v>
                </c:pt>
                <c:pt idx="18996">
                  <c:v>188.6808934</c:v>
                </c:pt>
                <c:pt idx="18997">
                  <c:v>188.69082639999999</c:v>
                </c:pt>
                <c:pt idx="18998">
                  <c:v>188.70075940000001</c:v>
                </c:pt>
                <c:pt idx="18999">
                  <c:v>188.7106924</c:v>
                </c:pt>
                <c:pt idx="19000">
                  <c:v>188.72062539999999</c:v>
                </c:pt>
                <c:pt idx="19001">
                  <c:v>188.73055840000001</c:v>
                </c:pt>
                <c:pt idx="19002">
                  <c:v>188.7404914</c:v>
                </c:pt>
                <c:pt idx="19003">
                  <c:v>188.75042439999999</c:v>
                </c:pt>
                <c:pt idx="19004">
                  <c:v>188.7603574</c:v>
                </c:pt>
                <c:pt idx="19005">
                  <c:v>188.77029039999999</c:v>
                </c:pt>
                <c:pt idx="19006">
                  <c:v>188.78022340000001</c:v>
                </c:pt>
                <c:pt idx="19007">
                  <c:v>188.7901564</c:v>
                </c:pt>
                <c:pt idx="19008">
                  <c:v>188.80008939999999</c:v>
                </c:pt>
                <c:pt idx="19009">
                  <c:v>188.81002240000001</c:v>
                </c:pt>
                <c:pt idx="19010">
                  <c:v>188.8199564</c:v>
                </c:pt>
                <c:pt idx="19011">
                  <c:v>188.82988940000001</c:v>
                </c:pt>
                <c:pt idx="19012">
                  <c:v>188.8398224</c:v>
                </c:pt>
                <c:pt idx="19013">
                  <c:v>188.84975539999999</c:v>
                </c:pt>
                <c:pt idx="19014">
                  <c:v>188.85968840000001</c:v>
                </c:pt>
                <c:pt idx="19015">
                  <c:v>188.8696214</c:v>
                </c:pt>
                <c:pt idx="19016">
                  <c:v>188.87955439999999</c:v>
                </c:pt>
                <c:pt idx="19017">
                  <c:v>188.88948740000001</c:v>
                </c:pt>
                <c:pt idx="19018">
                  <c:v>188.8994204</c:v>
                </c:pt>
                <c:pt idx="19019">
                  <c:v>188.90935339999999</c:v>
                </c:pt>
                <c:pt idx="19020">
                  <c:v>188.9192864</c:v>
                </c:pt>
                <c:pt idx="19021">
                  <c:v>188.92921939999999</c:v>
                </c:pt>
                <c:pt idx="19022">
                  <c:v>188.93915240000001</c:v>
                </c:pt>
                <c:pt idx="19023">
                  <c:v>188.9490854</c:v>
                </c:pt>
                <c:pt idx="19024">
                  <c:v>188.95901839999999</c:v>
                </c:pt>
                <c:pt idx="19025">
                  <c:v>188.96895240000001</c:v>
                </c:pt>
                <c:pt idx="19026">
                  <c:v>188.9788854</c:v>
                </c:pt>
                <c:pt idx="19027">
                  <c:v>188.98881840000001</c:v>
                </c:pt>
                <c:pt idx="19028">
                  <c:v>188.9987514</c:v>
                </c:pt>
                <c:pt idx="19029">
                  <c:v>189.00868439999999</c:v>
                </c:pt>
                <c:pt idx="19030">
                  <c:v>189.01861740000001</c:v>
                </c:pt>
                <c:pt idx="19031">
                  <c:v>189.0285504</c:v>
                </c:pt>
                <c:pt idx="19032">
                  <c:v>189.03848339999999</c:v>
                </c:pt>
                <c:pt idx="19033">
                  <c:v>189.04841640000001</c:v>
                </c:pt>
                <c:pt idx="19034">
                  <c:v>189.0583494</c:v>
                </c:pt>
                <c:pt idx="19035">
                  <c:v>189.06828239999999</c:v>
                </c:pt>
                <c:pt idx="19036">
                  <c:v>189.0782154</c:v>
                </c:pt>
                <c:pt idx="19037">
                  <c:v>189.08814839999999</c:v>
                </c:pt>
                <c:pt idx="19038">
                  <c:v>189.09808140000001</c:v>
                </c:pt>
                <c:pt idx="19039">
                  <c:v>189.1080144</c:v>
                </c:pt>
                <c:pt idx="19040">
                  <c:v>189.11794839999999</c:v>
                </c:pt>
                <c:pt idx="19041">
                  <c:v>189.12788140000001</c:v>
                </c:pt>
                <c:pt idx="19042">
                  <c:v>189.1378144</c:v>
                </c:pt>
                <c:pt idx="19043">
                  <c:v>189.14774739999999</c:v>
                </c:pt>
                <c:pt idx="19044">
                  <c:v>189.1576804</c:v>
                </c:pt>
                <c:pt idx="19045">
                  <c:v>189.16761339999999</c:v>
                </c:pt>
                <c:pt idx="19046">
                  <c:v>189.17754640000001</c:v>
                </c:pt>
                <c:pt idx="19047">
                  <c:v>189.1874794</c:v>
                </c:pt>
                <c:pt idx="19048">
                  <c:v>189.19741239999999</c:v>
                </c:pt>
                <c:pt idx="19049">
                  <c:v>189.20734540000001</c:v>
                </c:pt>
                <c:pt idx="19050">
                  <c:v>189.2172784</c:v>
                </c:pt>
                <c:pt idx="19051">
                  <c:v>189.22721139999999</c:v>
                </c:pt>
                <c:pt idx="19052">
                  <c:v>189.23714440000001</c:v>
                </c:pt>
                <c:pt idx="19053">
                  <c:v>189.24707739999999</c:v>
                </c:pt>
                <c:pt idx="19054">
                  <c:v>189.25701040000001</c:v>
                </c:pt>
                <c:pt idx="19055">
                  <c:v>189.2669444</c:v>
                </c:pt>
                <c:pt idx="19056">
                  <c:v>189.27687739999999</c:v>
                </c:pt>
                <c:pt idx="19057">
                  <c:v>189.28681040000001</c:v>
                </c:pt>
                <c:pt idx="19058">
                  <c:v>189.2967434</c:v>
                </c:pt>
                <c:pt idx="19059">
                  <c:v>189.30667639999999</c:v>
                </c:pt>
                <c:pt idx="19060">
                  <c:v>189.3166094</c:v>
                </c:pt>
                <c:pt idx="19061">
                  <c:v>189.32654239999999</c:v>
                </c:pt>
                <c:pt idx="19062">
                  <c:v>189.33647540000001</c:v>
                </c:pt>
                <c:pt idx="19063">
                  <c:v>189.3464084</c:v>
                </c:pt>
                <c:pt idx="19064">
                  <c:v>189.35634139999999</c:v>
                </c:pt>
                <c:pt idx="19065">
                  <c:v>189.36627440000001</c:v>
                </c:pt>
                <c:pt idx="19066">
                  <c:v>189.3762074</c:v>
                </c:pt>
                <c:pt idx="19067">
                  <c:v>189.38614039999999</c:v>
                </c:pt>
                <c:pt idx="19068">
                  <c:v>189.39607340000001</c:v>
                </c:pt>
                <c:pt idx="19069">
                  <c:v>189.4060064</c:v>
                </c:pt>
                <c:pt idx="19070">
                  <c:v>189.41593940000001</c:v>
                </c:pt>
                <c:pt idx="19071">
                  <c:v>189.4258724</c:v>
                </c:pt>
                <c:pt idx="19072">
                  <c:v>189.43580539999999</c:v>
                </c:pt>
                <c:pt idx="19073">
                  <c:v>189.44573940000001</c:v>
                </c:pt>
                <c:pt idx="19074">
                  <c:v>189.4556724</c:v>
                </c:pt>
                <c:pt idx="19075">
                  <c:v>189.46560539999999</c:v>
                </c:pt>
                <c:pt idx="19076">
                  <c:v>189.4755384</c:v>
                </c:pt>
                <c:pt idx="19077">
                  <c:v>189.48547139999999</c:v>
                </c:pt>
                <c:pt idx="19078">
                  <c:v>189.49540440000001</c:v>
                </c:pt>
                <c:pt idx="19079">
                  <c:v>189.5053374</c:v>
                </c:pt>
                <c:pt idx="19080">
                  <c:v>189.51527039999999</c:v>
                </c:pt>
                <c:pt idx="19081">
                  <c:v>189.52520340000001</c:v>
                </c:pt>
                <c:pt idx="19082">
                  <c:v>189.5351364</c:v>
                </c:pt>
                <c:pt idx="19083">
                  <c:v>189.54506939999999</c:v>
                </c:pt>
                <c:pt idx="19084">
                  <c:v>189.55500240000001</c:v>
                </c:pt>
                <c:pt idx="19085">
                  <c:v>189.5649354</c:v>
                </c:pt>
                <c:pt idx="19086">
                  <c:v>189.57486840000001</c:v>
                </c:pt>
                <c:pt idx="19087">
                  <c:v>189.5848014</c:v>
                </c:pt>
                <c:pt idx="19088">
                  <c:v>189.59473439999999</c:v>
                </c:pt>
                <c:pt idx="19089">
                  <c:v>189.60466740000001</c:v>
                </c:pt>
                <c:pt idx="19090">
                  <c:v>189.6146004</c:v>
                </c:pt>
                <c:pt idx="19091">
                  <c:v>189.62453439999999</c:v>
                </c:pt>
                <c:pt idx="19092">
                  <c:v>189.63446740000001</c:v>
                </c:pt>
                <c:pt idx="19093">
                  <c:v>189.6444003</c:v>
                </c:pt>
                <c:pt idx="19094">
                  <c:v>189.65433329999999</c:v>
                </c:pt>
                <c:pt idx="19095">
                  <c:v>189.66426630000001</c:v>
                </c:pt>
                <c:pt idx="19096">
                  <c:v>189.6741993</c:v>
                </c:pt>
                <c:pt idx="19097">
                  <c:v>189.68413229999999</c:v>
                </c:pt>
                <c:pt idx="19098">
                  <c:v>189.69406530000001</c:v>
                </c:pt>
                <c:pt idx="19099">
                  <c:v>189.70399829999999</c:v>
                </c:pt>
                <c:pt idx="19100">
                  <c:v>189.71393130000001</c:v>
                </c:pt>
                <c:pt idx="19101">
                  <c:v>189.7238643</c:v>
                </c:pt>
                <c:pt idx="19102">
                  <c:v>189.73379729999999</c:v>
                </c:pt>
                <c:pt idx="19103">
                  <c:v>189.74373030000001</c:v>
                </c:pt>
                <c:pt idx="19104">
                  <c:v>189.7536633</c:v>
                </c:pt>
                <c:pt idx="19105">
                  <c:v>189.76359629999999</c:v>
                </c:pt>
                <c:pt idx="19106">
                  <c:v>189.77352930000001</c:v>
                </c:pt>
                <c:pt idx="19107">
                  <c:v>189.7834623</c:v>
                </c:pt>
                <c:pt idx="19108">
                  <c:v>189.79339529999999</c:v>
                </c:pt>
                <c:pt idx="19109">
                  <c:v>189.8033283</c:v>
                </c:pt>
                <c:pt idx="19110">
                  <c:v>189.81326129999999</c:v>
                </c:pt>
                <c:pt idx="19111">
                  <c:v>189.82319530000001</c:v>
                </c:pt>
                <c:pt idx="19112">
                  <c:v>189.8331283</c:v>
                </c:pt>
                <c:pt idx="19113">
                  <c:v>189.84306129999999</c:v>
                </c:pt>
                <c:pt idx="19114">
                  <c:v>189.85299430000001</c:v>
                </c:pt>
                <c:pt idx="19115">
                  <c:v>189.8629273</c:v>
                </c:pt>
                <c:pt idx="19116">
                  <c:v>189.87286030000001</c:v>
                </c:pt>
                <c:pt idx="19117">
                  <c:v>189.8827933</c:v>
                </c:pt>
                <c:pt idx="19118">
                  <c:v>189.89272629999999</c:v>
                </c:pt>
                <c:pt idx="19119">
                  <c:v>189.90265930000001</c:v>
                </c:pt>
                <c:pt idx="19120">
                  <c:v>189.9125923</c:v>
                </c:pt>
                <c:pt idx="19121">
                  <c:v>189.92252529999999</c:v>
                </c:pt>
                <c:pt idx="19122">
                  <c:v>189.93245830000001</c:v>
                </c:pt>
                <c:pt idx="19123">
                  <c:v>189.9423913</c:v>
                </c:pt>
                <c:pt idx="19124">
                  <c:v>189.95232429999999</c:v>
                </c:pt>
                <c:pt idx="19125">
                  <c:v>189.9622573</c:v>
                </c:pt>
                <c:pt idx="19126">
                  <c:v>189.97219029999999</c:v>
                </c:pt>
                <c:pt idx="19127">
                  <c:v>189.98212330000001</c:v>
                </c:pt>
                <c:pt idx="19128">
                  <c:v>189.9920563</c:v>
                </c:pt>
                <c:pt idx="19129">
                  <c:v>190.00198929999999</c:v>
                </c:pt>
                <c:pt idx="19130">
                  <c:v>190.01192230000001</c:v>
                </c:pt>
                <c:pt idx="19131">
                  <c:v>190.0218553</c:v>
                </c:pt>
                <c:pt idx="19132">
                  <c:v>190.03178930000001</c:v>
                </c:pt>
                <c:pt idx="19133">
                  <c:v>190.0417223</c:v>
                </c:pt>
                <c:pt idx="19134">
                  <c:v>190.05165529999999</c:v>
                </c:pt>
                <c:pt idx="19135">
                  <c:v>190.06158830000001</c:v>
                </c:pt>
                <c:pt idx="19136">
                  <c:v>190.0715213</c:v>
                </c:pt>
                <c:pt idx="19137">
                  <c:v>190.08145429999999</c:v>
                </c:pt>
                <c:pt idx="19138">
                  <c:v>190.09138730000001</c:v>
                </c:pt>
                <c:pt idx="19139">
                  <c:v>190.1013203</c:v>
                </c:pt>
                <c:pt idx="19140">
                  <c:v>190.11125329999999</c:v>
                </c:pt>
                <c:pt idx="19141">
                  <c:v>190.12118630000001</c:v>
                </c:pt>
                <c:pt idx="19142">
                  <c:v>190.13111929999999</c:v>
                </c:pt>
                <c:pt idx="19143">
                  <c:v>190.14105230000001</c:v>
                </c:pt>
                <c:pt idx="19144">
                  <c:v>190.1509853</c:v>
                </c:pt>
                <c:pt idx="19145">
                  <c:v>190.16091829999999</c:v>
                </c:pt>
                <c:pt idx="19146">
                  <c:v>190.17085130000001</c:v>
                </c:pt>
                <c:pt idx="19147">
                  <c:v>190.1807843</c:v>
                </c:pt>
                <c:pt idx="19148">
                  <c:v>190.19071729999999</c:v>
                </c:pt>
                <c:pt idx="19149">
                  <c:v>190.20065030000001</c:v>
                </c:pt>
                <c:pt idx="19150">
                  <c:v>190.2105833</c:v>
                </c:pt>
                <c:pt idx="19151">
                  <c:v>190.22051630000001</c:v>
                </c:pt>
                <c:pt idx="19152">
                  <c:v>190.2304493</c:v>
                </c:pt>
                <c:pt idx="19153">
                  <c:v>190.24038229999999</c:v>
                </c:pt>
                <c:pt idx="19154">
                  <c:v>190.25031519999999</c:v>
                </c:pt>
                <c:pt idx="19155">
                  <c:v>190.2602483</c:v>
                </c:pt>
                <c:pt idx="19156">
                  <c:v>190.27018129999999</c:v>
                </c:pt>
                <c:pt idx="19157">
                  <c:v>190.28011530000001</c:v>
                </c:pt>
                <c:pt idx="19158">
                  <c:v>190.2900483</c:v>
                </c:pt>
                <c:pt idx="19159">
                  <c:v>190.29998130000001</c:v>
                </c:pt>
                <c:pt idx="19160">
                  <c:v>190.3099143</c:v>
                </c:pt>
                <c:pt idx="19161">
                  <c:v>190.31984729999999</c:v>
                </c:pt>
                <c:pt idx="19162">
                  <c:v>190.32978030000001</c:v>
                </c:pt>
                <c:pt idx="19163">
                  <c:v>190.3397133</c:v>
                </c:pt>
                <c:pt idx="19164">
                  <c:v>190.34964629999999</c:v>
                </c:pt>
                <c:pt idx="19165">
                  <c:v>190.35957930000001</c:v>
                </c:pt>
                <c:pt idx="19166">
                  <c:v>190.3695123</c:v>
                </c:pt>
                <c:pt idx="19167">
                  <c:v>190.37944529999999</c:v>
                </c:pt>
                <c:pt idx="19168">
                  <c:v>190.3893783</c:v>
                </c:pt>
                <c:pt idx="19169">
                  <c:v>190.39931129999999</c:v>
                </c:pt>
                <c:pt idx="19170">
                  <c:v>190.40924430000001</c:v>
                </c:pt>
                <c:pt idx="19171">
                  <c:v>190.4191773</c:v>
                </c:pt>
                <c:pt idx="19172">
                  <c:v>190.42911029999999</c:v>
                </c:pt>
                <c:pt idx="19173">
                  <c:v>190.43904330000001</c:v>
                </c:pt>
                <c:pt idx="19174">
                  <c:v>190.4489763</c:v>
                </c:pt>
                <c:pt idx="19175">
                  <c:v>190.45890929999999</c:v>
                </c:pt>
                <c:pt idx="19176">
                  <c:v>190.46884230000001</c:v>
                </c:pt>
                <c:pt idx="19177">
                  <c:v>190.4787753</c:v>
                </c:pt>
                <c:pt idx="19178">
                  <c:v>190.48870830000001</c:v>
                </c:pt>
                <c:pt idx="19179">
                  <c:v>190.4986413</c:v>
                </c:pt>
                <c:pt idx="19180">
                  <c:v>190.50857429999999</c:v>
                </c:pt>
                <c:pt idx="19181">
                  <c:v>190.51850730000001</c:v>
                </c:pt>
                <c:pt idx="19182">
                  <c:v>190.5284403</c:v>
                </c:pt>
                <c:pt idx="19183">
                  <c:v>190.53837329999999</c:v>
                </c:pt>
                <c:pt idx="19184">
                  <c:v>190.54830630000001</c:v>
                </c:pt>
                <c:pt idx="19185">
                  <c:v>190.55824029999999</c:v>
                </c:pt>
                <c:pt idx="19186">
                  <c:v>190.56817330000001</c:v>
                </c:pt>
                <c:pt idx="19187">
                  <c:v>190.5781063</c:v>
                </c:pt>
                <c:pt idx="19188">
                  <c:v>190.58803929999999</c:v>
                </c:pt>
                <c:pt idx="19189">
                  <c:v>190.59797230000001</c:v>
                </c:pt>
                <c:pt idx="19190">
                  <c:v>190.6079053</c:v>
                </c:pt>
                <c:pt idx="19191">
                  <c:v>190.61783829999999</c:v>
                </c:pt>
                <c:pt idx="19192">
                  <c:v>190.62777130000001</c:v>
                </c:pt>
                <c:pt idx="19193">
                  <c:v>190.6377043</c:v>
                </c:pt>
                <c:pt idx="19194">
                  <c:v>190.64763690000001</c:v>
                </c:pt>
                <c:pt idx="19195">
                  <c:v>190.6575699</c:v>
                </c:pt>
                <c:pt idx="19196">
                  <c:v>190.66750289999999</c:v>
                </c:pt>
                <c:pt idx="19197">
                  <c:v>190.67743590000001</c:v>
                </c:pt>
                <c:pt idx="19198">
                  <c:v>190.6873689</c:v>
                </c:pt>
                <c:pt idx="19199">
                  <c:v>190.69730190000001</c:v>
                </c:pt>
                <c:pt idx="19200">
                  <c:v>190.7072349</c:v>
                </c:pt>
                <c:pt idx="19201">
                  <c:v>190.71716789999999</c:v>
                </c:pt>
                <c:pt idx="19202">
                  <c:v>190.72710090000001</c:v>
                </c:pt>
                <c:pt idx="19203">
                  <c:v>190.7370339</c:v>
                </c:pt>
                <c:pt idx="19204">
                  <c:v>190.74696689999999</c:v>
                </c:pt>
                <c:pt idx="19205">
                  <c:v>190.75689990000001</c:v>
                </c:pt>
                <c:pt idx="19206">
                  <c:v>190.7668329</c:v>
                </c:pt>
                <c:pt idx="19207">
                  <c:v>190.77676589999999</c:v>
                </c:pt>
                <c:pt idx="19208">
                  <c:v>190.7866989</c:v>
                </c:pt>
                <c:pt idx="19209">
                  <c:v>190.79663189999999</c:v>
                </c:pt>
                <c:pt idx="19210">
                  <c:v>190.80656490000001</c:v>
                </c:pt>
                <c:pt idx="19211">
                  <c:v>190.8164979</c:v>
                </c:pt>
                <c:pt idx="19212">
                  <c:v>190.82643089999999</c:v>
                </c:pt>
                <c:pt idx="19213">
                  <c:v>190.83636390000001</c:v>
                </c:pt>
                <c:pt idx="19214">
                  <c:v>190.8462979</c:v>
                </c:pt>
                <c:pt idx="19215">
                  <c:v>190.85622989999999</c:v>
                </c:pt>
                <c:pt idx="19216">
                  <c:v>190.8661639</c:v>
                </c:pt>
                <c:pt idx="19217">
                  <c:v>190.87609689999999</c:v>
                </c:pt>
                <c:pt idx="19218">
                  <c:v>190.88602990000001</c:v>
                </c:pt>
                <c:pt idx="19219">
                  <c:v>190.8959629</c:v>
                </c:pt>
                <c:pt idx="19220">
                  <c:v>190.90589589999999</c:v>
                </c:pt>
                <c:pt idx="19221">
                  <c:v>190.91582890000001</c:v>
                </c:pt>
                <c:pt idx="19222">
                  <c:v>190.9257619</c:v>
                </c:pt>
                <c:pt idx="19223">
                  <c:v>190.93569489999999</c:v>
                </c:pt>
                <c:pt idx="19224">
                  <c:v>190.94562790000001</c:v>
                </c:pt>
                <c:pt idx="19225">
                  <c:v>190.95556089999999</c:v>
                </c:pt>
                <c:pt idx="19226">
                  <c:v>190.96549390000001</c:v>
                </c:pt>
                <c:pt idx="19227">
                  <c:v>190.9754269</c:v>
                </c:pt>
                <c:pt idx="19228">
                  <c:v>190.98535989999999</c:v>
                </c:pt>
                <c:pt idx="19229">
                  <c:v>190.99529290000001</c:v>
                </c:pt>
                <c:pt idx="19230">
                  <c:v>191.0052259</c:v>
                </c:pt>
                <c:pt idx="19231">
                  <c:v>191.01515889999999</c:v>
                </c:pt>
                <c:pt idx="19232">
                  <c:v>191.02509190000001</c:v>
                </c:pt>
                <c:pt idx="19233">
                  <c:v>191.0350249</c:v>
                </c:pt>
                <c:pt idx="19234">
                  <c:v>191.04495789999999</c:v>
                </c:pt>
                <c:pt idx="19235">
                  <c:v>191.0548909</c:v>
                </c:pt>
                <c:pt idx="19236">
                  <c:v>191.06482389999999</c:v>
                </c:pt>
                <c:pt idx="19237">
                  <c:v>191.07475690000001</c:v>
                </c:pt>
                <c:pt idx="19238">
                  <c:v>191.0846899</c:v>
                </c:pt>
                <c:pt idx="19239">
                  <c:v>191.09462289999999</c:v>
                </c:pt>
                <c:pt idx="19240">
                  <c:v>191.10455590000001</c:v>
                </c:pt>
                <c:pt idx="19241">
                  <c:v>191.1144889</c:v>
                </c:pt>
                <c:pt idx="19242">
                  <c:v>191.12442290000001</c:v>
                </c:pt>
                <c:pt idx="19243">
                  <c:v>191.1343559</c:v>
                </c:pt>
                <c:pt idx="19244">
                  <c:v>191.14428889999999</c:v>
                </c:pt>
                <c:pt idx="19245">
                  <c:v>191.15422190000001</c:v>
                </c:pt>
                <c:pt idx="19246">
                  <c:v>191.1641549</c:v>
                </c:pt>
                <c:pt idx="19247">
                  <c:v>191.17408789999999</c:v>
                </c:pt>
                <c:pt idx="19248">
                  <c:v>191.18402090000001</c:v>
                </c:pt>
                <c:pt idx="19249">
                  <c:v>191.1939539</c:v>
                </c:pt>
                <c:pt idx="19250">
                  <c:v>191.20388689999999</c:v>
                </c:pt>
                <c:pt idx="19251">
                  <c:v>191.2138199</c:v>
                </c:pt>
                <c:pt idx="19252">
                  <c:v>191.22375289999999</c:v>
                </c:pt>
                <c:pt idx="19253">
                  <c:v>191.23368590000001</c:v>
                </c:pt>
                <c:pt idx="19254">
                  <c:v>191.2436189</c:v>
                </c:pt>
                <c:pt idx="19255">
                  <c:v>191.25355189999999</c:v>
                </c:pt>
                <c:pt idx="19256">
                  <c:v>191.26348490000001</c:v>
                </c:pt>
                <c:pt idx="19257">
                  <c:v>191.2734179</c:v>
                </c:pt>
                <c:pt idx="19258">
                  <c:v>191.28335089999999</c:v>
                </c:pt>
                <c:pt idx="19259">
                  <c:v>191.29328390000001</c:v>
                </c:pt>
                <c:pt idx="19260">
                  <c:v>191.3032169</c:v>
                </c:pt>
                <c:pt idx="19261">
                  <c:v>191.31314990000001</c:v>
                </c:pt>
                <c:pt idx="19262">
                  <c:v>191.3230829</c:v>
                </c:pt>
                <c:pt idx="19263">
                  <c:v>191.33301589999999</c:v>
                </c:pt>
                <c:pt idx="19264">
                  <c:v>191.34294890000001</c:v>
                </c:pt>
                <c:pt idx="19265">
                  <c:v>191.3528819</c:v>
                </c:pt>
                <c:pt idx="19266">
                  <c:v>191.36281489999999</c:v>
                </c:pt>
                <c:pt idx="19267">
                  <c:v>191.37274790000001</c:v>
                </c:pt>
                <c:pt idx="19268">
                  <c:v>191.38268189999999</c:v>
                </c:pt>
                <c:pt idx="19269">
                  <c:v>191.39261490000001</c:v>
                </c:pt>
                <c:pt idx="19270">
                  <c:v>191.4025479</c:v>
                </c:pt>
                <c:pt idx="19271">
                  <c:v>191.41248089999999</c:v>
                </c:pt>
                <c:pt idx="19272">
                  <c:v>191.42241390000001</c:v>
                </c:pt>
                <c:pt idx="19273">
                  <c:v>191.4323469</c:v>
                </c:pt>
                <c:pt idx="19274">
                  <c:v>191.44227989999999</c:v>
                </c:pt>
                <c:pt idx="19275">
                  <c:v>191.45221290000001</c:v>
                </c:pt>
                <c:pt idx="19276">
                  <c:v>191.4621459</c:v>
                </c:pt>
                <c:pt idx="19277">
                  <c:v>191.47207890000001</c:v>
                </c:pt>
                <c:pt idx="19278">
                  <c:v>191.4820119</c:v>
                </c:pt>
                <c:pt idx="19279">
                  <c:v>191.49194489999999</c:v>
                </c:pt>
                <c:pt idx="19280">
                  <c:v>191.50187790000001</c:v>
                </c:pt>
                <c:pt idx="19281">
                  <c:v>191.5118109</c:v>
                </c:pt>
                <c:pt idx="19282">
                  <c:v>191.52174389999999</c:v>
                </c:pt>
                <c:pt idx="19283">
                  <c:v>191.53167690000001</c:v>
                </c:pt>
                <c:pt idx="19284">
                  <c:v>191.5416099</c:v>
                </c:pt>
                <c:pt idx="19285">
                  <c:v>191.55154289999999</c:v>
                </c:pt>
                <c:pt idx="19286">
                  <c:v>191.5614759</c:v>
                </c:pt>
                <c:pt idx="19287">
                  <c:v>191.57140889999999</c:v>
                </c:pt>
                <c:pt idx="19288">
                  <c:v>191.58134190000001</c:v>
                </c:pt>
                <c:pt idx="19289">
                  <c:v>191.5912749</c:v>
                </c:pt>
                <c:pt idx="19290">
                  <c:v>191.60120789999999</c:v>
                </c:pt>
                <c:pt idx="19291">
                  <c:v>191.61114090000001</c:v>
                </c:pt>
                <c:pt idx="19292">
                  <c:v>191.6210739</c:v>
                </c:pt>
                <c:pt idx="19293">
                  <c:v>191.63100689999999</c:v>
                </c:pt>
                <c:pt idx="19294">
                  <c:v>191.64093990000001</c:v>
                </c:pt>
                <c:pt idx="19295">
                  <c:v>191.65087399999999</c:v>
                </c:pt>
                <c:pt idx="19296">
                  <c:v>191.66080700000001</c:v>
                </c:pt>
                <c:pt idx="19297">
                  <c:v>191.67074099999999</c:v>
                </c:pt>
                <c:pt idx="19298">
                  <c:v>191.68067400000001</c:v>
                </c:pt>
                <c:pt idx="19299">
                  <c:v>191.690607</c:v>
                </c:pt>
                <c:pt idx="19300">
                  <c:v>191.70053999999999</c:v>
                </c:pt>
                <c:pt idx="19301">
                  <c:v>191.71047300000001</c:v>
                </c:pt>
                <c:pt idx="19302">
                  <c:v>191.720406</c:v>
                </c:pt>
                <c:pt idx="19303">
                  <c:v>191.73033899999999</c:v>
                </c:pt>
                <c:pt idx="19304">
                  <c:v>191.740272</c:v>
                </c:pt>
                <c:pt idx="19305">
                  <c:v>191.75020499999999</c:v>
                </c:pt>
                <c:pt idx="19306">
                  <c:v>191.76013800000001</c:v>
                </c:pt>
                <c:pt idx="19307">
                  <c:v>191.770071</c:v>
                </c:pt>
                <c:pt idx="19308">
                  <c:v>191.78000399999999</c:v>
                </c:pt>
                <c:pt idx="19309">
                  <c:v>191.78993700000001</c:v>
                </c:pt>
                <c:pt idx="19310">
                  <c:v>191.79987</c:v>
                </c:pt>
                <c:pt idx="19311">
                  <c:v>191.80980299999999</c:v>
                </c:pt>
                <c:pt idx="19312">
                  <c:v>191.81973600000001</c:v>
                </c:pt>
                <c:pt idx="19313">
                  <c:v>191.829669</c:v>
                </c:pt>
                <c:pt idx="19314">
                  <c:v>191.83960200000001</c:v>
                </c:pt>
                <c:pt idx="19315">
                  <c:v>191.849535</c:v>
                </c:pt>
                <c:pt idx="19316">
                  <c:v>191.85946799999999</c:v>
                </c:pt>
                <c:pt idx="19317">
                  <c:v>191.86940100000001</c:v>
                </c:pt>
                <c:pt idx="19318">
                  <c:v>191.879334</c:v>
                </c:pt>
                <c:pt idx="19319">
                  <c:v>191.88926699999999</c:v>
                </c:pt>
                <c:pt idx="19320">
                  <c:v>191.89920000000001</c:v>
                </c:pt>
                <c:pt idx="19321">
                  <c:v>191.909133</c:v>
                </c:pt>
                <c:pt idx="19322">
                  <c:v>191.91906599999999</c:v>
                </c:pt>
                <c:pt idx="19323">
                  <c:v>191.928999</c:v>
                </c:pt>
                <c:pt idx="19324">
                  <c:v>191.93893199999999</c:v>
                </c:pt>
                <c:pt idx="19325">
                  <c:v>191.94886500000001</c:v>
                </c:pt>
                <c:pt idx="19326">
                  <c:v>191.958798</c:v>
                </c:pt>
                <c:pt idx="19327">
                  <c:v>191.96873099999999</c:v>
                </c:pt>
                <c:pt idx="19328">
                  <c:v>191.97866400000001</c:v>
                </c:pt>
                <c:pt idx="19329">
                  <c:v>191.988598</c:v>
                </c:pt>
                <c:pt idx="19330">
                  <c:v>191.99853100000001</c:v>
                </c:pt>
                <c:pt idx="19331">
                  <c:v>192.008464</c:v>
                </c:pt>
                <c:pt idx="19332">
                  <c:v>192.01839699999999</c:v>
                </c:pt>
                <c:pt idx="19333">
                  <c:v>192.02833000000001</c:v>
                </c:pt>
                <c:pt idx="19334">
                  <c:v>192.038263</c:v>
                </c:pt>
                <c:pt idx="19335">
                  <c:v>192.04819599999999</c:v>
                </c:pt>
                <c:pt idx="19336">
                  <c:v>192.05812900000001</c:v>
                </c:pt>
                <c:pt idx="19337">
                  <c:v>192.068062</c:v>
                </c:pt>
                <c:pt idx="19338">
                  <c:v>192.07799499999999</c:v>
                </c:pt>
                <c:pt idx="19339">
                  <c:v>192.08792800000001</c:v>
                </c:pt>
                <c:pt idx="19340">
                  <c:v>192.09786099999999</c:v>
                </c:pt>
                <c:pt idx="19341">
                  <c:v>192.10779400000001</c:v>
                </c:pt>
                <c:pt idx="19342">
                  <c:v>192.117727</c:v>
                </c:pt>
                <c:pt idx="19343">
                  <c:v>192.12765999999999</c:v>
                </c:pt>
                <c:pt idx="19344">
                  <c:v>192.13759300000001</c:v>
                </c:pt>
                <c:pt idx="19345">
                  <c:v>192.147526</c:v>
                </c:pt>
                <c:pt idx="19346">
                  <c:v>192.15745899999999</c:v>
                </c:pt>
                <c:pt idx="19347">
                  <c:v>192.16739200000001</c:v>
                </c:pt>
                <c:pt idx="19348">
                  <c:v>192.177325</c:v>
                </c:pt>
                <c:pt idx="19349">
                  <c:v>192.18725800000001</c:v>
                </c:pt>
                <c:pt idx="19350">
                  <c:v>192.197191</c:v>
                </c:pt>
                <c:pt idx="19351">
                  <c:v>192.20712399999999</c:v>
                </c:pt>
                <c:pt idx="19352">
                  <c:v>192.21705700000001</c:v>
                </c:pt>
                <c:pt idx="19353">
                  <c:v>192.22699</c:v>
                </c:pt>
                <c:pt idx="19354">
                  <c:v>192.23692299999999</c:v>
                </c:pt>
                <c:pt idx="19355">
                  <c:v>192.24685600000001</c:v>
                </c:pt>
                <c:pt idx="19356">
                  <c:v>192.256789</c:v>
                </c:pt>
                <c:pt idx="19357">
                  <c:v>192.26672199999999</c:v>
                </c:pt>
                <c:pt idx="19358">
                  <c:v>192.27665500000001</c:v>
                </c:pt>
                <c:pt idx="19359">
                  <c:v>192.28658799999999</c:v>
                </c:pt>
                <c:pt idx="19360">
                  <c:v>192.29652100000001</c:v>
                </c:pt>
                <c:pt idx="19361">
                  <c:v>192.306454</c:v>
                </c:pt>
                <c:pt idx="19362">
                  <c:v>192.31638699999999</c:v>
                </c:pt>
                <c:pt idx="19363">
                  <c:v>192.32632000000001</c:v>
                </c:pt>
                <c:pt idx="19364">
                  <c:v>192.336254</c:v>
                </c:pt>
                <c:pt idx="19365">
                  <c:v>192.34618699999999</c:v>
                </c:pt>
                <c:pt idx="19366">
                  <c:v>192.35612</c:v>
                </c:pt>
                <c:pt idx="19367">
                  <c:v>192.36605299999999</c:v>
                </c:pt>
                <c:pt idx="19368">
                  <c:v>192.37598600000001</c:v>
                </c:pt>
                <c:pt idx="19369">
                  <c:v>192.385919</c:v>
                </c:pt>
                <c:pt idx="19370">
                  <c:v>192.39585199999999</c:v>
                </c:pt>
                <c:pt idx="19371">
                  <c:v>192.40578500000001</c:v>
                </c:pt>
                <c:pt idx="19372">
                  <c:v>192.415718</c:v>
                </c:pt>
                <c:pt idx="19373">
                  <c:v>192.42565099999999</c:v>
                </c:pt>
                <c:pt idx="19374">
                  <c:v>192.43558400000001</c:v>
                </c:pt>
                <c:pt idx="19375">
                  <c:v>192.445517</c:v>
                </c:pt>
                <c:pt idx="19376">
                  <c:v>192.45545000000001</c:v>
                </c:pt>
                <c:pt idx="19377">
                  <c:v>192.465383</c:v>
                </c:pt>
                <c:pt idx="19378">
                  <c:v>192.47531599999999</c:v>
                </c:pt>
                <c:pt idx="19379">
                  <c:v>192.48524900000001</c:v>
                </c:pt>
                <c:pt idx="19380">
                  <c:v>192.495182</c:v>
                </c:pt>
                <c:pt idx="19381">
                  <c:v>192.50511499999999</c:v>
                </c:pt>
                <c:pt idx="19382">
                  <c:v>192.51504800000001</c:v>
                </c:pt>
                <c:pt idx="19383">
                  <c:v>192.524981</c:v>
                </c:pt>
                <c:pt idx="19384">
                  <c:v>192.53491399999999</c:v>
                </c:pt>
                <c:pt idx="19385">
                  <c:v>192.544847</c:v>
                </c:pt>
                <c:pt idx="19386">
                  <c:v>192.55477999999999</c:v>
                </c:pt>
                <c:pt idx="19387">
                  <c:v>192.56471300000001</c:v>
                </c:pt>
                <c:pt idx="19388">
                  <c:v>192.574646</c:v>
                </c:pt>
                <c:pt idx="19389">
                  <c:v>192.58457899999999</c:v>
                </c:pt>
                <c:pt idx="19390">
                  <c:v>192.59451200000001</c:v>
                </c:pt>
                <c:pt idx="19391">
                  <c:v>192.604445</c:v>
                </c:pt>
                <c:pt idx="19392">
                  <c:v>192.61437799999999</c:v>
                </c:pt>
                <c:pt idx="19393">
                  <c:v>192.624312</c:v>
                </c:pt>
                <c:pt idx="19394">
                  <c:v>192.63424499999999</c:v>
                </c:pt>
                <c:pt idx="19395">
                  <c:v>192.64417800000001</c:v>
                </c:pt>
                <c:pt idx="19396">
                  <c:v>192.65411130000001</c:v>
                </c:pt>
                <c:pt idx="19397">
                  <c:v>192.6640443</c:v>
                </c:pt>
                <c:pt idx="19398">
                  <c:v>192.67397729999999</c:v>
                </c:pt>
                <c:pt idx="19399">
                  <c:v>192.68391030000001</c:v>
                </c:pt>
                <c:pt idx="19400">
                  <c:v>192.6938433</c:v>
                </c:pt>
                <c:pt idx="19401">
                  <c:v>192.70377629999999</c:v>
                </c:pt>
                <c:pt idx="19402">
                  <c:v>192.7137093</c:v>
                </c:pt>
                <c:pt idx="19403">
                  <c:v>192.72364229999999</c:v>
                </c:pt>
                <c:pt idx="19404">
                  <c:v>192.73357530000001</c:v>
                </c:pt>
                <c:pt idx="19405">
                  <c:v>192.7435083</c:v>
                </c:pt>
                <c:pt idx="19406">
                  <c:v>192.75344129999999</c:v>
                </c:pt>
                <c:pt idx="19407">
                  <c:v>192.76337430000001</c:v>
                </c:pt>
                <c:pt idx="19408">
                  <c:v>192.7733073</c:v>
                </c:pt>
                <c:pt idx="19409">
                  <c:v>192.78324029999999</c:v>
                </c:pt>
                <c:pt idx="19410">
                  <c:v>192.79317330000001</c:v>
                </c:pt>
                <c:pt idx="19411">
                  <c:v>192.8031063</c:v>
                </c:pt>
                <c:pt idx="19412">
                  <c:v>192.81303930000001</c:v>
                </c:pt>
                <c:pt idx="19413">
                  <c:v>192.8229723</c:v>
                </c:pt>
                <c:pt idx="19414">
                  <c:v>192.83290529999999</c:v>
                </c:pt>
                <c:pt idx="19415">
                  <c:v>192.84283830000001</c:v>
                </c:pt>
                <c:pt idx="19416">
                  <c:v>192.8527713</c:v>
                </c:pt>
                <c:pt idx="19417">
                  <c:v>192.86270529999999</c:v>
                </c:pt>
                <c:pt idx="19418">
                  <c:v>192.87263830000001</c:v>
                </c:pt>
                <c:pt idx="19419">
                  <c:v>192.8825713</c:v>
                </c:pt>
                <c:pt idx="19420">
                  <c:v>192.89250430000001</c:v>
                </c:pt>
                <c:pt idx="19421">
                  <c:v>192.9024373</c:v>
                </c:pt>
                <c:pt idx="19422">
                  <c:v>192.91237029999999</c:v>
                </c:pt>
                <c:pt idx="19423">
                  <c:v>192.92230330000001</c:v>
                </c:pt>
                <c:pt idx="19424">
                  <c:v>192.9322363</c:v>
                </c:pt>
                <c:pt idx="19425">
                  <c:v>192.94216929999999</c:v>
                </c:pt>
                <c:pt idx="19426">
                  <c:v>192.95210230000001</c:v>
                </c:pt>
                <c:pt idx="19427">
                  <c:v>192.9620353</c:v>
                </c:pt>
                <c:pt idx="19428">
                  <c:v>192.97196829999999</c:v>
                </c:pt>
                <c:pt idx="19429">
                  <c:v>192.9819013</c:v>
                </c:pt>
                <c:pt idx="19430">
                  <c:v>192.99183429999999</c:v>
                </c:pt>
                <c:pt idx="19431">
                  <c:v>193.00176730000001</c:v>
                </c:pt>
                <c:pt idx="19432">
                  <c:v>193.0117003</c:v>
                </c:pt>
                <c:pt idx="19433">
                  <c:v>193.02163329999999</c:v>
                </c:pt>
                <c:pt idx="19434">
                  <c:v>193.03156630000001</c:v>
                </c:pt>
                <c:pt idx="19435">
                  <c:v>193.0414993</c:v>
                </c:pt>
                <c:pt idx="19436">
                  <c:v>193.05143229999999</c:v>
                </c:pt>
                <c:pt idx="19437">
                  <c:v>193.0613663</c:v>
                </c:pt>
                <c:pt idx="19438">
                  <c:v>193.07129929999999</c:v>
                </c:pt>
                <c:pt idx="19439">
                  <c:v>193.08123230000001</c:v>
                </c:pt>
                <c:pt idx="19440">
                  <c:v>193.0911653</c:v>
                </c:pt>
                <c:pt idx="19441">
                  <c:v>193.10109829999999</c:v>
                </c:pt>
                <c:pt idx="19442">
                  <c:v>193.11103130000001</c:v>
                </c:pt>
                <c:pt idx="19443">
                  <c:v>193.1209643</c:v>
                </c:pt>
                <c:pt idx="19444">
                  <c:v>193.13089729999999</c:v>
                </c:pt>
                <c:pt idx="19445">
                  <c:v>193.1408303</c:v>
                </c:pt>
                <c:pt idx="19446">
                  <c:v>193.15076329999999</c:v>
                </c:pt>
                <c:pt idx="19447">
                  <c:v>193.16069630000001</c:v>
                </c:pt>
                <c:pt idx="19448">
                  <c:v>193.1706293</c:v>
                </c:pt>
                <c:pt idx="19449">
                  <c:v>193.18056229999999</c:v>
                </c:pt>
                <c:pt idx="19450">
                  <c:v>193.19049530000001</c:v>
                </c:pt>
                <c:pt idx="19451">
                  <c:v>193.2004283</c:v>
                </c:pt>
                <c:pt idx="19452">
                  <c:v>193.21036129999999</c:v>
                </c:pt>
                <c:pt idx="19453">
                  <c:v>193.22029430000001</c:v>
                </c:pt>
                <c:pt idx="19454">
                  <c:v>193.2302273</c:v>
                </c:pt>
                <c:pt idx="19455">
                  <c:v>193.24016030000001</c:v>
                </c:pt>
                <c:pt idx="19456">
                  <c:v>193.2500943</c:v>
                </c:pt>
                <c:pt idx="19457">
                  <c:v>193.26002729999999</c:v>
                </c:pt>
                <c:pt idx="19458">
                  <c:v>193.26996030000001</c:v>
                </c:pt>
                <c:pt idx="19459">
                  <c:v>193.2798933</c:v>
                </c:pt>
                <c:pt idx="19460">
                  <c:v>193.28982629999999</c:v>
                </c:pt>
                <c:pt idx="19461">
                  <c:v>193.29975930000001</c:v>
                </c:pt>
                <c:pt idx="19462">
                  <c:v>193.30969229999999</c:v>
                </c:pt>
                <c:pt idx="19463">
                  <c:v>193.31962530000001</c:v>
                </c:pt>
                <c:pt idx="19464">
                  <c:v>193.3295583</c:v>
                </c:pt>
                <c:pt idx="19465">
                  <c:v>193.33949129999999</c:v>
                </c:pt>
                <c:pt idx="19466">
                  <c:v>193.34942430000001</c:v>
                </c:pt>
                <c:pt idx="19467">
                  <c:v>193.3593573</c:v>
                </c:pt>
                <c:pt idx="19468">
                  <c:v>193.36929029999999</c:v>
                </c:pt>
                <c:pt idx="19469">
                  <c:v>193.37922330000001</c:v>
                </c:pt>
                <c:pt idx="19470">
                  <c:v>193.3891563</c:v>
                </c:pt>
                <c:pt idx="19471">
                  <c:v>193.39908930000001</c:v>
                </c:pt>
                <c:pt idx="19472">
                  <c:v>193.4090223</c:v>
                </c:pt>
                <c:pt idx="19473">
                  <c:v>193.41895529999999</c:v>
                </c:pt>
                <c:pt idx="19474">
                  <c:v>193.42888830000001</c:v>
                </c:pt>
                <c:pt idx="19475">
                  <c:v>193.4388223</c:v>
                </c:pt>
                <c:pt idx="19476">
                  <c:v>193.44875529999999</c:v>
                </c:pt>
                <c:pt idx="19477">
                  <c:v>193.45868830000001</c:v>
                </c:pt>
                <c:pt idx="19478">
                  <c:v>193.4686213</c:v>
                </c:pt>
                <c:pt idx="19479">
                  <c:v>193.47855430000001</c:v>
                </c:pt>
                <c:pt idx="19480">
                  <c:v>193.4884873</c:v>
                </c:pt>
                <c:pt idx="19481">
                  <c:v>193.49842029999999</c:v>
                </c:pt>
                <c:pt idx="19482">
                  <c:v>193.50835330000001</c:v>
                </c:pt>
                <c:pt idx="19483">
                  <c:v>193.5182863</c:v>
                </c:pt>
                <c:pt idx="19484">
                  <c:v>193.52821929999999</c:v>
                </c:pt>
                <c:pt idx="19485">
                  <c:v>193.53815230000001</c:v>
                </c:pt>
                <c:pt idx="19486">
                  <c:v>193.5480853</c:v>
                </c:pt>
                <c:pt idx="19487">
                  <c:v>193.55801829999999</c:v>
                </c:pt>
                <c:pt idx="19488">
                  <c:v>193.5679513</c:v>
                </c:pt>
                <c:pt idx="19489">
                  <c:v>193.57788429999999</c:v>
                </c:pt>
                <c:pt idx="19490">
                  <c:v>193.58781730000001</c:v>
                </c:pt>
                <c:pt idx="19491">
                  <c:v>193.5977503</c:v>
                </c:pt>
                <c:pt idx="19492">
                  <c:v>193.60768329999999</c:v>
                </c:pt>
                <c:pt idx="19493">
                  <c:v>193.61761630000001</c:v>
                </c:pt>
                <c:pt idx="19494">
                  <c:v>193.6275503</c:v>
                </c:pt>
                <c:pt idx="19495">
                  <c:v>193.63748330000001</c:v>
                </c:pt>
                <c:pt idx="19496">
                  <c:v>193.6474159</c:v>
                </c:pt>
                <c:pt idx="19497">
                  <c:v>193.65734889999999</c:v>
                </c:pt>
                <c:pt idx="19498">
                  <c:v>193.66728190000001</c:v>
                </c:pt>
                <c:pt idx="19499">
                  <c:v>193.6772149</c:v>
                </c:pt>
                <c:pt idx="19500">
                  <c:v>193.68714790000001</c:v>
                </c:pt>
                <c:pt idx="19501">
                  <c:v>193.6970809</c:v>
                </c:pt>
                <c:pt idx="19502">
                  <c:v>193.70701389999999</c:v>
                </c:pt>
                <c:pt idx="19503">
                  <c:v>193.71694690000001</c:v>
                </c:pt>
                <c:pt idx="19504">
                  <c:v>193.7268799</c:v>
                </c:pt>
                <c:pt idx="19505">
                  <c:v>193.73681289999999</c:v>
                </c:pt>
                <c:pt idx="19506">
                  <c:v>193.74674590000001</c:v>
                </c:pt>
                <c:pt idx="19507">
                  <c:v>193.7566789</c:v>
                </c:pt>
                <c:pt idx="19508">
                  <c:v>193.76661189999999</c:v>
                </c:pt>
                <c:pt idx="19509">
                  <c:v>193.7765449</c:v>
                </c:pt>
                <c:pt idx="19510">
                  <c:v>193.78647789999999</c:v>
                </c:pt>
                <c:pt idx="19511">
                  <c:v>193.79641090000001</c:v>
                </c:pt>
                <c:pt idx="19512">
                  <c:v>193.8063439</c:v>
                </c:pt>
                <c:pt idx="19513">
                  <c:v>193.81627689999999</c:v>
                </c:pt>
                <c:pt idx="19514">
                  <c:v>193.82620990000001</c:v>
                </c:pt>
                <c:pt idx="19515">
                  <c:v>193.8361439</c:v>
                </c:pt>
                <c:pt idx="19516">
                  <c:v>193.84607690000001</c:v>
                </c:pt>
                <c:pt idx="19517">
                  <c:v>193.8560099</c:v>
                </c:pt>
                <c:pt idx="19518">
                  <c:v>193.86594289999999</c:v>
                </c:pt>
                <c:pt idx="19519">
                  <c:v>193.87587590000001</c:v>
                </c:pt>
                <c:pt idx="19520">
                  <c:v>193.8858089</c:v>
                </c:pt>
                <c:pt idx="19521">
                  <c:v>193.89574189999999</c:v>
                </c:pt>
                <c:pt idx="19522">
                  <c:v>193.90567490000001</c:v>
                </c:pt>
                <c:pt idx="19523">
                  <c:v>193.9156079</c:v>
                </c:pt>
                <c:pt idx="19524">
                  <c:v>193.92554089999999</c:v>
                </c:pt>
                <c:pt idx="19525">
                  <c:v>193.93547390000001</c:v>
                </c:pt>
                <c:pt idx="19526">
                  <c:v>193.94540689999999</c:v>
                </c:pt>
                <c:pt idx="19527">
                  <c:v>193.95533990000001</c:v>
                </c:pt>
                <c:pt idx="19528">
                  <c:v>193.9652729</c:v>
                </c:pt>
                <c:pt idx="19529">
                  <c:v>193.97520589999999</c:v>
                </c:pt>
                <c:pt idx="19530">
                  <c:v>193.98513890000001</c:v>
                </c:pt>
                <c:pt idx="19531">
                  <c:v>193.9950719</c:v>
                </c:pt>
                <c:pt idx="19532">
                  <c:v>194.00500489999999</c:v>
                </c:pt>
                <c:pt idx="19533">
                  <c:v>194.01493790000001</c:v>
                </c:pt>
                <c:pt idx="19534">
                  <c:v>194.0248709</c:v>
                </c:pt>
                <c:pt idx="19535">
                  <c:v>194.03480389999999</c:v>
                </c:pt>
                <c:pt idx="19536">
                  <c:v>194.0447379</c:v>
                </c:pt>
                <c:pt idx="19537">
                  <c:v>194.05467089999999</c:v>
                </c:pt>
                <c:pt idx="19538">
                  <c:v>194.06460390000001</c:v>
                </c:pt>
                <c:pt idx="19539">
                  <c:v>194.0745369</c:v>
                </c:pt>
                <c:pt idx="19540">
                  <c:v>194.08446989999999</c:v>
                </c:pt>
                <c:pt idx="19541">
                  <c:v>194.09440290000001</c:v>
                </c:pt>
                <c:pt idx="19542">
                  <c:v>194.1043359</c:v>
                </c:pt>
                <c:pt idx="19543">
                  <c:v>194.11426890000001</c:v>
                </c:pt>
                <c:pt idx="19544">
                  <c:v>194.1242019</c:v>
                </c:pt>
                <c:pt idx="19545">
                  <c:v>194.13413489999999</c:v>
                </c:pt>
                <c:pt idx="19546">
                  <c:v>194.14406790000001</c:v>
                </c:pt>
                <c:pt idx="19547">
                  <c:v>194.1540009</c:v>
                </c:pt>
                <c:pt idx="19548">
                  <c:v>194.16393389999999</c:v>
                </c:pt>
                <c:pt idx="19549">
                  <c:v>194.17386690000001</c:v>
                </c:pt>
                <c:pt idx="19550">
                  <c:v>194.1837999</c:v>
                </c:pt>
                <c:pt idx="19551">
                  <c:v>194.19373289999999</c:v>
                </c:pt>
                <c:pt idx="19552">
                  <c:v>194.2036659</c:v>
                </c:pt>
                <c:pt idx="19553">
                  <c:v>194.21359889999999</c:v>
                </c:pt>
                <c:pt idx="19554">
                  <c:v>194.22353190000001</c:v>
                </c:pt>
                <c:pt idx="19555">
                  <c:v>194.2334649</c:v>
                </c:pt>
                <c:pt idx="19556">
                  <c:v>194.24339789999999</c:v>
                </c:pt>
                <c:pt idx="19557">
                  <c:v>194.25333090000001</c:v>
                </c:pt>
                <c:pt idx="19558">
                  <c:v>194.2632649</c:v>
                </c:pt>
                <c:pt idx="19559">
                  <c:v>194.27319790000001</c:v>
                </c:pt>
                <c:pt idx="19560">
                  <c:v>194.2831309</c:v>
                </c:pt>
                <c:pt idx="19561">
                  <c:v>194.29306389999999</c:v>
                </c:pt>
                <c:pt idx="19562">
                  <c:v>194.30299690000001</c:v>
                </c:pt>
                <c:pt idx="19563">
                  <c:v>194.3129299</c:v>
                </c:pt>
                <c:pt idx="19564">
                  <c:v>194.32286289999999</c:v>
                </c:pt>
                <c:pt idx="19565">
                  <c:v>194.33279590000001</c:v>
                </c:pt>
                <c:pt idx="19566">
                  <c:v>194.3427289</c:v>
                </c:pt>
                <c:pt idx="19567">
                  <c:v>194.35266189999999</c:v>
                </c:pt>
                <c:pt idx="19568">
                  <c:v>194.3625949</c:v>
                </c:pt>
                <c:pt idx="19569">
                  <c:v>194.37252789999999</c:v>
                </c:pt>
                <c:pt idx="19570">
                  <c:v>194.38246090000001</c:v>
                </c:pt>
                <c:pt idx="19571">
                  <c:v>194.3923939</c:v>
                </c:pt>
                <c:pt idx="19572">
                  <c:v>194.40232689999999</c:v>
                </c:pt>
                <c:pt idx="19573">
                  <c:v>194.41225990000001</c:v>
                </c:pt>
                <c:pt idx="19574">
                  <c:v>194.4221929</c:v>
                </c:pt>
                <c:pt idx="19575">
                  <c:v>194.43212589999999</c:v>
                </c:pt>
                <c:pt idx="19576">
                  <c:v>194.44205890000001</c:v>
                </c:pt>
                <c:pt idx="19577">
                  <c:v>194.4519919</c:v>
                </c:pt>
                <c:pt idx="19578">
                  <c:v>194.46192490000001</c:v>
                </c:pt>
                <c:pt idx="19579">
                  <c:v>194.4718579</c:v>
                </c:pt>
                <c:pt idx="19580">
                  <c:v>194.48179089999999</c:v>
                </c:pt>
                <c:pt idx="19581">
                  <c:v>194.49172390000001</c:v>
                </c:pt>
                <c:pt idx="19582">
                  <c:v>194.5016579</c:v>
                </c:pt>
                <c:pt idx="19583">
                  <c:v>194.51159089999999</c:v>
                </c:pt>
                <c:pt idx="19584">
                  <c:v>194.52152390000001</c:v>
                </c:pt>
                <c:pt idx="19585">
                  <c:v>194.53145689999999</c:v>
                </c:pt>
                <c:pt idx="19586">
                  <c:v>194.54138990000001</c:v>
                </c:pt>
                <c:pt idx="19587">
                  <c:v>194.5513229</c:v>
                </c:pt>
                <c:pt idx="19588">
                  <c:v>194.56125589999999</c:v>
                </c:pt>
                <c:pt idx="19589">
                  <c:v>194.57118890000001</c:v>
                </c:pt>
                <c:pt idx="19590">
                  <c:v>194.5811219</c:v>
                </c:pt>
                <c:pt idx="19591">
                  <c:v>194.59105489999999</c:v>
                </c:pt>
                <c:pt idx="19592">
                  <c:v>194.60098790000001</c:v>
                </c:pt>
                <c:pt idx="19593">
                  <c:v>194.6109209</c:v>
                </c:pt>
                <c:pt idx="19594">
                  <c:v>194.62085389999999</c:v>
                </c:pt>
                <c:pt idx="19595">
                  <c:v>194.6307869</c:v>
                </c:pt>
                <c:pt idx="19596">
                  <c:v>194.64071989999999</c:v>
                </c:pt>
                <c:pt idx="19597">
                  <c:v>194.6506521</c:v>
                </c:pt>
                <c:pt idx="19598">
                  <c:v>194.66058509999999</c:v>
                </c:pt>
                <c:pt idx="19599">
                  <c:v>194.67051810000001</c:v>
                </c:pt>
                <c:pt idx="19600">
                  <c:v>194.6804511</c:v>
                </c:pt>
                <c:pt idx="19601">
                  <c:v>194.69038409999999</c:v>
                </c:pt>
                <c:pt idx="19602">
                  <c:v>194.70031710000001</c:v>
                </c:pt>
                <c:pt idx="19603">
                  <c:v>194.7102501</c:v>
                </c:pt>
                <c:pt idx="19604">
                  <c:v>194.72018410000001</c:v>
                </c:pt>
                <c:pt idx="19605">
                  <c:v>194.7301171</c:v>
                </c:pt>
                <c:pt idx="19606">
                  <c:v>194.74005009999999</c:v>
                </c:pt>
                <c:pt idx="19607">
                  <c:v>194.74998310000001</c:v>
                </c:pt>
                <c:pt idx="19608">
                  <c:v>194.7599161</c:v>
                </c:pt>
                <c:pt idx="19609">
                  <c:v>194.76984909999999</c:v>
                </c:pt>
                <c:pt idx="19610">
                  <c:v>194.77978210000001</c:v>
                </c:pt>
                <c:pt idx="19611">
                  <c:v>194.7897151</c:v>
                </c:pt>
                <c:pt idx="19612">
                  <c:v>194.79964810000001</c:v>
                </c:pt>
                <c:pt idx="19613">
                  <c:v>194.8095811</c:v>
                </c:pt>
                <c:pt idx="19614">
                  <c:v>194.81951409999999</c:v>
                </c:pt>
                <c:pt idx="19615">
                  <c:v>194.82944710000001</c:v>
                </c:pt>
                <c:pt idx="19616">
                  <c:v>194.8393801</c:v>
                </c:pt>
                <c:pt idx="19617">
                  <c:v>194.84931309999999</c:v>
                </c:pt>
                <c:pt idx="19618">
                  <c:v>194.85924610000001</c:v>
                </c:pt>
                <c:pt idx="19619">
                  <c:v>194.8691791</c:v>
                </c:pt>
                <c:pt idx="19620">
                  <c:v>194.87911209999999</c:v>
                </c:pt>
                <c:pt idx="19621">
                  <c:v>194.8890451</c:v>
                </c:pt>
                <c:pt idx="19622">
                  <c:v>194.89897809999999</c:v>
                </c:pt>
                <c:pt idx="19623">
                  <c:v>194.90891110000001</c:v>
                </c:pt>
                <c:pt idx="19624">
                  <c:v>194.9188441</c:v>
                </c:pt>
                <c:pt idx="19625">
                  <c:v>194.92877809999999</c:v>
                </c:pt>
                <c:pt idx="19626">
                  <c:v>194.93871110000001</c:v>
                </c:pt>
                <c:pt idx="19627">
                  <c:v>194.9486441</c:v>
                </c:pt>
                <c:pt idx="19628">
                  <c:v>194.95857710000001</c:v>
                </c:pt>
                <c:pt idx="19629">
                  <c:v>194.9685101</c:v>
                </c:pt>
                <c:pt idx="19630">
                  <c:v>194.97844309999999</c:v>
                </c:pt>
                <c:pt idx="19631">
                  <c:v>194.98837610000001</c:v>
                </c:pt>
                <c:pt idx="19632">
                  <c:v>194.9983091</c:v>
                </c:pt>
                <c:pt idx="19633">
                  <c:v>195.00824209999999</c:v>
                </c:pt>
                <c:pt idx="19634">
                  <c:v>195.01817510000001</c:v>
                </c:pt>
                <c:pt idx="19635">
                  <c:v>195.0281081</c:v>
                </c:pt>
                <c:pt idx="19636">
                  <c:v>195.03804109999999</c:v>
                </c:pt>
                <c:pt idx="19637">
                  <c:v>195.0479741</c:v>
                </c:pt>
                <c:pt idx="19638">
                  <c:v>195.05790709999999</c:v>
                </c:pt>
                <c:pt idx="19639">
                  <c:v>195.06784010000001</c:v>
                </c:pt>
                <c:pt idx="19640">
                  <c:v>195.0777731</c:v>
                </c:pt>
                <c:pt idx="19641">
                  <c:v>195.08770609999999</c:v>
                </c:pt>
                <c:pt idx="19642">
                  <c:v>195.09763910000001</c:v>
                </c:pt>
                <c:pt idx="19643">
                  <c:v>195.1075731</c:v>
                </c:pt>
                <c:pt idx="19644">
                  <c:v>195.11750610000001</c:v>
                </c:pt>
                <c:pt idx="19645">
                  <c:v>195.1274391</c:v>
                </c:pt>
                <c:pt idx="19646">
                  <c:v>195.13737209999999</c:v>
                </c:pt>
                <c:pt idx="19647">
                  <c:v>195.14730510000001</c:v>
                </c:pt>
                <c:pt idx="19648">
                  <c:v>195.1572381</c:v>
                </c:pt>
                <c:pt idx="19649">
                  <c:v>195.16717109999999</c:v>
                </c:pt>
                <c:pt idx="19650">
                  <c:v>195.17710410000001</c:v>
                </c:pt>
                <c:pt idx="19651">
                  <c:v>195.1870371</c:v>
                </c:pt>
                <c:pt idx="19652">
                  <c:v>195.19697009999999</c:v>
                </c:pt>
                <c:pt idx="19653">
                  <c:v>195.20690310000001</c:v>
                </c:pt>
                <c:pt idx="19654">
                  <c:v>195.21683609999999</c:v>
                </c:pt>
                <c:pt idx="19655">
                  <c:v>195.22676910000001</c:v>
                </c:pt>
                <c:pt idx="19656">
                  <c:v>195.2367021</c:v>
                </c:pt>
                <c:pt idx="19657">
                  <c:v>195.24663509999999</c:v>
                </c:pt>
                <c:pt idx="19658">
                  <c:v>195.25656810000001</c:v>
                </c:pt>
                <c:pt idx="19659">
                  <c:v>195.2665011</c:v>
                </c:pt>
                <c:pt idx="19660">
                  <c:v>195.27643409999999</c:v>
                </c:pt>
                <c:pt idx="19661">
                  <c:v>195.28636710000001</c:v>
                </c:pt>
                <c:pt idx="19662">
                  <c:v>195.2963001</c:v>
                </c:pt>
                <c:pt idx="19663">
                  <c:v>195.30623410000001</c:v>
                </c:pt>
                <c:pt idx="19664">
                  <c:v>195.3161671</c:v>
                </c:pt>
                <c:pt idx="19665">
                  <c:v>195.32610009999999</c:v>
                </c:pt>
                <c:pt idx="19666">
                  <c:v>195.33603310000001</c:v>
                </c:pt>
                <c:pt idx="19667">
                  <c:v>195.3459661</c:v>
                </c:pt>
                <c:pt idx="19668">
                  <c:v>195.35589909999999</c:v>
                </c:pt>
                <c:pt idx="19669">
                  <c:v>195.36583210000001</c:v>
                </c:pt>
                <c:pt idx="19670">
                  <c:v>195.3757651</c:v>
                </c:pt>
                <c:pt idx="19671">
                  <c:v>195.38569810000001</c:v>
                </c:pt>
                <c:pt idx="19672">
                  <c:v>195.3956311</c:v>
                </c:pt>
                <c:pt idx="19673">
                  <c:v>195.40556409999999</c:v>
                </c:pt>
                <c:pt idx="19674">
                  <c:v>195.41549710000001</c:v>
                </c:pt>
                <c:pt idx="19675">
                  <c:v>195.4254301</c:v>
                </c:pt>
                <c:pt idx="19676">
                  <c:v>195.43536309999999</c:v>
                </c:pt>
                <c:pt idx="19677">
                  <c:v>195.44529610000001</c:v>
                </c:pt>
                <c:pt idx="19678">
                  <c:v>195.4552291</c:v>
                </c:pt>
                <c:pt idx="19679">
                  <c:v>195.46516209999999</c:v>
                </c:pt>
                <c:pt idx="19680">
                  <c:v>195.4750951</c:v>
                </c:pt>
                <c:pt idx="19681">
                  <c:v>195.48502809999999</c:v>
                </c:pt>
                <c:pt idx="19682">
                  <c:v>195.49496110000001</c:v>
                </c:pt>
                <c:pt idx="19683">
                  <c:v>195.5048941</c:v>
                </c:pt>
                <c:pt idx="19684">
                  <c:v>195.51482809999999</c:v>
                </c:pt>
                <c:pt idx="19685">
                  <c:v>195.52476110000001</c:v>
                </c:pt>
                <c:pt idx="19686">
                  <c:v>195.5346941</c:v>
                </c:pt>
                <c:pt idx="19687">
                  <c:v>195.54462710000001</c:v>
                </c:pt>
                <c:pt idx="19688">
                  <c:v>195.5545601</c:v>
                </c:pt>
                <c:pt idx="19689">
                  <c:v>195.56449309999999</c:v>
                </c:pt>
                <c:pt idx="19690">
                  <c:v>195.57442610000001</c:v>
                </c:pt>
                <c:pt idx="19691">
                  <c:v>195.5843591</c:v>
                </c:pt>
                <c:pt idx="19692">
                  <c:v>195.59429209999999</c:v>
                </c:pt>
                <c:pt idx="19693">
                  <c:v>195.60422510000001</c:v>
                </c:pt>
                <c:pt idx="19694">
                  <c:v>195.6141581</c:v>
                </c:pt>
                <c:pt idx="19695">
                  <c:v>195.62409109999999</c:v>
                </c:pt>
                <c:pt idx="19696">
                  <c:v>195.6340241</c:v>
                </c:pt>
                <c:pt idx="19697">
                  <c:v>195.64395709999999</c:v>
                </c:pt>
                <c:pt idx="19698">
                  <c:v>195.65389099999999</c:v>
                </c:pt>
                <c:pt idx="19699">
                  <c:v>195.66382400000001</c:v>
                </c:pt>
                <c:pt idx="19700">
                  <c:v>195.67375699999999</c:v>
                </c:pt>
                <c:pt idx="19701">
                  <c:v>195.68369000000001</c:v>
                </c:pt>
                <c:pt idx="19702">
                  <c:v>195.693623</c:v>
                </c:pt>
                <c:pt idx="19703">
                  <c:v>195.70355699999999</c:v>
                </c:pt>
                <c:pt idx="19704">
                  <c:v>195.71349000000001</c:v>
                </c:pt>
                <c:pt idx="19705">
                  <c:v>195.723423</c:v>
                </c:pt>
                <c:pt idx="19706">
                  <c:v>195.73335599999999</c:v>
                </c:pt>
                <c:pt idx="19707">
                  <c:v>195.743289</c:v>
                </c:pt>
                <c:pt idx="19708">
                  <c:v>195.75322199999999</c:v>
                </c:pt>
                <c:pt idx="19709">
                  <c:v>195.76315500000001</c:v>
                </c:pt>
                <c:pt idx="19710">
                  <c:v>195.773088</c:v>
                </c:pt>
                <c:pt idx="19711">
                  <c:v>195.78302099999999</c:v>
                </c:pt>
                <c:pt idx="19712">
                  <c:v>195.79295400000001</c:v>
                </c:pt>
                <c:pt idx="19713">
                  <c:v>195.802887</c:v>
                </c:pt>
                <c:pt idx="19714">
                  <c:v>195.81281999999999</c:v>
                </c:pt>
                <c:pt idx="19715">
                  <c:v>195.82275300000001</c:v>
                </c:pt>
                <c:pt idx="19716">
                  <c:v>195.832686</c:v>
                </c:pt>
                <c:pt idx="19717">
                  <c:v>195.84261900000001</c:v>
                </c:pt>
                <c:pt idx="19718">
                  <c:v>195.852552</c:v>
                </c:pt>
                <c:pt idx="19719">
                  <c:v>195.86248499999999</c:v>
                </c:pt>
                <c:pt idx="19720">
                  <c:v>195.87241800000001</c:v>
                </c:pt>
                <c:pt idx="19721">
                  <c:v>195.882351</c:v>
                </c:pt>
                <c:pt idx="19722">
                  <c:v>195.89228399999999</c:v>
                </c:pt>
                <c:pt idx="19723">
                  <c:v>195.902218</c:v>
                </c:pt>
                <c:pt idx="19724">
                  <c:v>195.91215099999999</c:v>
                </c:pt>
                <c:pt idx="19725">
                  <c:v>195.92208400000001</c:v>
                </c:pt>
                <c:pt idx="19726">
                  <c:v>195.932017</c:v>
                </c:pt>
                <c:pt idx="19727">
                  <c:v>195.94194999999999</c:v>
                </c:pt>
                <c:pt idx="19728">
                  <c:v>195.95188300000001</c:v>
                </c:pt>
                <c:pt idx="19729">
                  <c:v>195.961816</c:v>
                </c:pt>
                <c:pt idx="19730">
                  <c:v>195.97174899999999</c:v>
                </c:pt>
                <c:pt idx="19731">
                  <c:v>195.98168200000001</c:v>
                </c:pt>
                <c:pt idx="19732">
                  <c:v>195.991615</c:v>
                </c:pt>
                <c:pt idx="19733">
                  <c:v>196.00154800000001</c:v>
                </c:pt>
                <c:pt idx="19734">
                  <c:v>196.011481</c:v>
                </c:pt>
                <c:pt idx="19735">
                  <c:v>196.02141399999999</c:v>
                </c:pt>
                <c:pt idx="19736">
                  <c:v>196.03134700000001</c:v>
                </c:pt>
                <c:pt idx="19737">
                  <c:v>196.04128</c:v>
                </c:pt>
                <c:pt idx="19738">
                  <c:v>196.05121299999999</c:v>
                </c:pt>
                <c:pt idx="19739">
                  <c:v>196.06114600000001</c:v>
                </c:pt>
                <c:pt idx="19740">
                  <c:v>196.071079</c:v>
                </c:pt>
                <c:pt idx="19741">
                  <c:v>196.08101199999999</c:v>
                </c:pt>
                <c:pt idx="19742">
                  <c:v>196.090945</c:v>
                </c:pt>
                <c:pt idx="19743">
                  <c:v>196.10087799999999</c:v>
                </c:pt>
                <c:pt idx="19744">
                  <c:v>196.11081100000001</c:v>
                </c:pt>
                <c:pt idx="19745">
                  <c:v>196.120745</c:v>
                </c:pt>
                <c:pt idx="19746">
                  <c:v>196.13067799999999</c:v>
                </c:pt>
                <c:pt idx="19747">
                  <c:v>196.14061100000001</c:v>
                </c:pt>
                <c:pt idx="19748">
                  <c:v>196.150544</c:v>
                </c:pt>
                <c:pt idx="19749">
                  <c:v>196.16047699999999</c:v>
                </c:pt>
                <c:pt idx="19750">
                  <c:v>196.17041</c:v>
                </c:pt>
                <c:pt idx="19751">
                  <c:v>196.18034299999999</c:v>
                </c:pt>
                <c:pt idx="19752">
                  <c:v>196.19027600000001</c:v>
                </c:pt>
                <c:pt idx="19753">
                  <c:v>196.200209</c:v>
                </c:pt>
                <c:pt idx="19754">
                  <c:v>196.21014199999999</c:v>
                </c:pt>
                <c:pt idx="19755">
                  <c:v>196.22007500000001</c:v>
                </c:pt>
                <c:pt idx="19756">
                  <c:v>196.230008</c:v>
                </c:pt>
                <c:pt idx="19757">
                  <c:v>196.23994099999999</c:v>
                </c:pt>
                <c:pt idx="19758">
                  <c:v>196.24987400000001</c:v>
                </c:pt>
                <c:pt idx="19759">
                  <c:v>196.259807</c:v>
                </c:pt>
                <c:pt idx="19760">
                  <c:v>196.26974000000001</c:v>
                </c:pt>
                <c:pt idx="19761">
                  <c:v>196.279673</c:v>
                </c:pt>
                <c:pt idx="19762">
                  <c:v>196.28960599999999</c:v>
                </c:pt>
                <c:pt idx="19763">
                  <c:v>196.29953900000001</c:v>
                </c:pt>
                <c:pt idx="19764">
                  <c:v>196.309472</c:v>
                </c:pt>
                <c:pt idx="19765">
                  <c:v>196.31940499999999</c:v>
                </c:pt>
                <c:pt idx="19766">
                  <c:v>196.329339</c:v>
                </c:pt>
                <c:pt idx="19767">
                  <c:v>196.33927199999999</c:v>
                </c:pt>
                <c:pt idx="19768">
                  <c:v>196.34920500000001</c:v>
                </c:pt>
                <c:pt idx="19769">
                  <c:v>196.359138</c:v>
                </c:pt>
                <c:pt idx="19770">
                  <c:v>196.36907099999999</c:v>
                </c:pt>
                <c:pt idx="19771">
                  <c:v>196.37900400000001</c:v>
                </c:pt>
                <c:pt idx="19772">
                  <c:v>196.388937</c:v>
                </c:pt>
                <c:pt idx="19773">
                  <c:v>196.39886999999999</c:v>
                </c:pt>
                <c:pt idx="19774">
                  <c:v>196.40880300000001</c:v>
                </c:pt>
                <c:pt idx="19775">
                  <c:v>196.418736</c:v>
                </c:pt>
                <c:pt idx="19776">
                  <c:v>196.42866900000001</c:v>
                </c:pt>
                <c:pt idx="19777">
                  <c:v>196.438602</c:v>
                </c:pt>
                <c:pt idx="19778">
                  <c:v>196.44853499999999</c:v>
                </c:pt>
                <c:pt idx="19779">
                  <c:v>196.45846800000001</c:v>
                </c:pt>
                <c:pt idx="19780">
                  <c:v>196.468401</c:v>
                </c:pt>
                <c:pt idx="19781">
                  <c:v>196.47833399999999</c:v>
                </c:pt>
                <c:pt idx="19782">
                  <c:v>196.48826700000001</c:v>
                </c:pt>
                <c:pt idx="19783">
                  <c:v>196.4982</c:v>
                </c:pt>
                <c:pt idx="19784">
                  <c:v>196.50813400000001</c:v>
                </c:pt>
                <c:pt idx="19785">
                  <c:v>196.518067</c:v>
                </c:pt>
                <c:pt idx="19786">
                  <c:v>196.52799999999999</c:v>
                </c:pt>
                <c:pt idx="19787">
                  <c:v>196.53793300000001</c:v>
                </c:pt>
                <c:pt idx="19788">
                  <c:v>196.547866</c:v>
                </c:pt>
                <c:pt idx="19789">
                  <c:v>196.55779899999999</c:v>
                </c:pt>
                <c:pt idx="19790">
                  <c:v>196.56773200000001</c:v>
                </c:pt>
                <c:pt idx="19791">
                  <c:v>196.577665</c:v>
                </c:pt>
                <c:pt idx="19792">
                  <c:v>196.58759800000001</c:v>
                </c:pt>
                <c:pt idx="19793">
                  <c:v>196.597531</c:v>
                </c:pt>
                <c:pt idx="19794">
                  <c:v>196.60746399999999</c:v>
                </c:pt>
                <c:pt idx="19795">
                  <c:v>196.61739700000001</c:v>
                </c:pt>
                <c:pt idx="19796">
                  <c:v>196.62733</c:v>
                </c:pt>
                <c:pt idx="19797">
                  <c:v>196.63726299999999</c:v>
                </c:pt>
                <c:pt idx="19798">
                  <c:v>196.64719600000001</c:v>
                </c:pt>
                <c:pt idx="19799">
                  <c:v>196.657129</c:v>
                </c:pt>
                <c:pt idx="19800">
                  <c:v>196.66706300000001</c:v>
                </c:pt>
                <c:pt idx="19801">
                  <c:v>196.676996</c:v>
                </c:pt>
                <c:pt idx="19802">
                  <c:v>196.68692899999999</c:v>
                </c:pt>
                <c:pt idx="19803">
                  <c:v>196.69686200000001</c:v>
                </c:pt>
                <c:pt idx="19804">
                  <c:v>196.706795</c:v>
                </c:pt>
                <c:pt idx="19805">
                  <c:v>196.71672799999999</c:v>
                </c:pt>
                <c:pt idx="19806">
                  <c:v>196.72666100000001</c:v>
                </c:pt>
                <c:pt idx="19807">
                  <c:v>196.736594</c:v>
                </c:pt>
                <c:pt idx="19808">
                  <c:v>196.74652699999999</c:v>
                </c:pt>
                <c:pt idx="19809">
                  <c:v>196.75646</c:v>
                </c:pt>
                <c:pt idx="19810">
                  <c:v>196.76639299999999</c:v>
                </c:pt>
                <c:pt idx="19811">
                  <c:v>196.77632600000001</c:v>
                </c:pt>
                <c:pt idx="19812">
                  <c:v>196.786259</c:v>
                </c:pt>
                <c:pt idx="19813">
                  <c:v>196.79619199999999</c:v>
                </c:pt>
                <c:pt idx="19814">
                  <c:v>196.80612600000001</c:v>
                </c:pt>
                <c:pt idx="19815">
                  <c:v>196.816059</c:v>
                </c:pt>
                <c:pt idx="19816">
                  <c:v>196.82599200000001</c:v>
                </c:pt>
                <c:pt idx="19817">
                  <c:v>196.835925</c:v>
                </c:pt>
                <c:pt idx="19818">
                  <c:v>196.84585799999999</c:v>
                </c:pt>
                <c:pt idx="19819">
                  <c:v>196.85579100000001</c:v>
                </c:pt>
                <c:pt idx="19820">
                  <c:v>196.865724</c:v>
                </c:pt>
                <c:pt idx="19821">
                  <c:v>196.87565699999999</c:v>
                </c:pt>
                <c:pt idx="19822">
                  <c:v>196.88559000000001</c:v>
                </c:pt>
                <c:pt idx="19823">
                  <c:v>196.895523</c:v>
                </c:pt>
                <c:pt idx="19824">
                  <c:v>196.90545599999999</c:v>
                </c:pt>
                <c:pt idx="19825">
                  <c:v>196.915389</c:v>
                </c:pt>
                <c:pt idx="19826">
                  <c:v>196.92532199999999</c:v>
                </c:pt>
                <c:pt idx="19827">
                  <c:v>196.93525500000001</c:v>
                </c:pt>
                <c:pt idx="19828">
                  <c:v>196.945188</c:v>
                </c:pt>
                <c:pt idx="19829">
                  <c:v>196.95512199999999</c:v>
                </c:pt>
                <c:pt idx="19830">
                  <c:v>196.96505500000001</c:v>
                </c:pt>
                <c:pt idx="19831">
                  <c:v>196.974988</c:v>
                </c:pt>
                <c:pt idx="19832">
                  <c:v>196.98492100000001</c:v>
                </c:pt>
                <c:pt idx="19833">
                  <c:v>196.994854</c:v>
                </c:pt>
                <c:pt idx="19834">
                  <c:v>197.00478699999999</c:v>
                </c:pt>
                <c:pt idx="19835">
                  <c:v>197.01472000000001</c:v>
                </c:pt>
                <c:pt idx="19836">
                  <c:v>197.024653</c:v>
                </c:pt>
                <c:pt idx="19837">
                  <c:v>197.03458599999999</c:v>
                </c:pt>
                <c:pt idx="19838">
                  <c:v>197.04451900000001</c:v>
                </c:pt>
                <c:pt idx="19839">
                  <c:v>197.054452</c:v>
                </c:pt>
                <c:pt idx="19840">
                  <c:v>197.06438499999999</c:v>
                </c:pt>
                <c:pt idx="19841">
                  <c:v>197.07431800000001</c:v>
                </c:pt>
                <c:pt idx="19842">
                  <c:v>197.08425199999999</c:v>
                </c:pt>
                <c:pt idx="19843">
                  <c:v>197.09418500000001</c:v>
                </c:pt>
                <c:pt idx="19844">
                  <c:v>197.104118</c:v>
                </c:pt>
                <c:pt idx="19845">
                  <c:v>197.11405099999999</c:v>
                </c:pt>
                <c:pt idx="19846">
                  <c:v>197.12398400000001</c:v>
                </c:pt>
                <c:pt idx="19847">
                  <c:v>197.133917</c:v>
                </c:pt>
                <c:pt idx="19848">
                  <c:v>197.14384999999999</c:v>
                </c:pt>
                <c:pt idx="19849">
                  <c:v>197.153783</c:v>
                </c:pt>
                <c:pt idx="19850">
                  <c:v>197.16371599999999</c:v>
                </c:pt>
                <c:pt idx="19851">
                  <c:v>197.17364900000001</c:v>
                </c:pt>
                <c:pt idx="19852">
                  <c:v>197.183582</c:v>
                </c:pt>
                <c:pt idx="19853">
                  <c:v>197.19351499999999</c:v>
                </c:pt>
                <c:pt idx="19854">
                  <c:v>197.20344800000001</c:v>
                </c:pt>
                <c:pt idx="19855">
                  <c:v>197.213381</c:v>
                </c:pt>
                <c:pt idx="19856">
                  <c:v>197.22331500000001</c:v>
                </c:pt>
                <c:pt idx="19857">
                  <c:v>197.233248</c:v>
                </c:pt>
                <c:pt idx="19858">
                  <c:v>197.24318099999999</c:v>
                </c:pt>
                <c:pt idx="19859">
                  <c:v>197.25311400000001</c:v>
                </c:pt>
                <c:pt idx="19860">
                  <c:v>197.263047</c:v>
                </c:pt>
                <c:pt idx="19861">
                  <c:v>197.27297999999999</c:v>
                </c:pt>
                <c:pt idx="19862">
                  <c:v>197.28291300000001</c:v>
                </c:pt>
                <c:pt idx="19863">
                  <c:v>197.292846</c:v>
                </c:pt>
                <c:pt idx="19864">
                  <c:v>197.30277899999999</c:v>
                </c:pt>
                <c:pt idx="19865">
                  <c:v>197.312712</c:v>
                </c:pt>
                <c:pt idx="19866">
                  <c:v>197.32264499999999</c:v>
                </c:pt>
                <c:pt idx="19867">
                  <c:v>197.33257800000001</c:v>
                </c:pt>
                <c:pt idx="19868">
                  <c:v>197.342512</c:v>
                </c:pt>
                <c:pt idx="19869">
                  <c:v>197.35244499999999</c:v>
                </c:pt>
                <c:pt idx="19870">
                  <c:v>197.36237800000001</c:v>
                </c:pt>
                <c:pt idx="19871">
                  <c:v>197.372311</c:v>
                </c:pt>
                <c:pt idx="19872">
                  <c:v>197.38224399999999</c:v>
                </c:pt>
                <c:pt idx="19873">
                  <c:v>197.392177</c:v>
                </c:pt>
                <c:pt idx="19874">
                  <c:v>197.40210999999999</c:v>
                </c:pt>
                <c:pt idx="19875">
                  <c:v>197.41204300000001</c:v>
                </c:pt>
                <c:pt idx="19876">
                  <c:v>197.421976</c:v>
                </c:pt>
                <c:pt idx="19877">
                  <c:v>197.43190899999999</c:v>
                </c:pt>
                <c:pt idx="19878">
                  <c:v>197.44184200000001</c:v>
                </c:pt>
                <c:pt idx="19879">
                  <c:v>197.451776</c:v>
                </c:pt>
                <c:pt idx="19880">
                  <c:v>197.46170900000001</c:v>
                </c:pt>
                <c:pt idx="19881">
                  <c:v>197.471642</c:v>
                </c:pt>
                <c:pt idx="19882">
                  <c:v>197.48157499999999</c:v>
                </c:pt>
                <c:pt idx="19883">
                  <c:v>197.49150800000001</c:v>
                </c:pt>
                <c:pt idx="19884">
                  <c:v>197.501441</c:v>
                </c:pt>
                <c:pt idx="19885">
                  <c:v>197.51137399999999</c:v>
                </c:pt>
                <c:pt idx="19886">
                  <c:v>197.52130700000001</c:v>
                </c:pt>
                <c:pt idx="19887">
                  <c:v>197.53124</c:v>
                </c:pt>
                <c:pt idx="19888">
                  <c:v>197.54117299999999</c:v>
                </c:pt>
                <c:pt idx="19889">
                  <c:v>197.551106</c:v>
                </c:pt>
                <c:pt idx="19890">
                  <c:v>197.56103999999999</c:v>
                </c:pt>
                <c:pt idx="19891">
                  <c:v>197.57097300000001</c:v>
                </c:pt>
                <c:pt idx="19892">
                  <c:v>197.580906</c:v>
                </c:pt>
                <c:pt idx="19893">
                  <c:v>197.59083899999999</c:v>
                </c:pt>
                <c:pt idx="19894">
                  <c:v>197.60077200000001</c:v>
                </c:pt>
                <c:pt idx="19895">
                  <c:v>197.610705</c:v>
                </c:pt>
                <c:pt idx="19896">
                  <c:v>197.62063800000001</c:v>
                </c:pt>
                <c:pt idx="19897">
                  <c:v>197.630571</c:v>
                </c:pt>
                <c:pt idx="19898">
                  <c:v>197.64050399999999</c:v>
                </c:pt>
                <c:pt idx="19899">
                  <c:v>197.65043739999999</c:v>
                </c:pt>
                <c:pt idx="19900">
                  <c:v>197.6603714</c:v>
                </c:pt>
                <c:pt idx="19901">
                  <c:v>197.67030439999999</c:v>
                </c:pt>
                <c:pt idx="19902">
                  <c:v>197.68023740000001</c:v>
                </c:pt>
                <c:pt idx="19903">
                  <c:v>197.6901704</c:v>
                </c:pt>
                <c:pt idx="19904">
                  <c:v>197.70010339999999</c:v>
                </c:pt>
                <c:pt idx="19905">
                  <c:v>197.71003640000001</c:v>
                </c:pt>
                <c:pt idx="19906">
                  <c:v>197.7199694</c:v>
                </c:pt>
                <c:pt idx="19907">
                  <c:v>197.72990239999999</c:v>
                </c:pt>
                <c:pt idx="19908">
                  <c:v>197.7398354</c:v>
                </c:pt>
                <c:pt idx="19909">
                  <c:v>197.74976939999999</c:v>
                </c:pt>
                <c:pt idx="19910">
                  <c:v>197.75970240000001</c:v>
                </c:pt>
                <c:pt idx="19911">
                  <c:v>197.7696354</c:v>
                </c:pt>
                <c:pt idx="19912">
                  <c:v>197.77956839999999</c:v>
                </c:pt>
                <c:pt idx="19913">
                  <c:v>197.78950140000001</c:v>
                </c:pt>
                <c:pt idx="19914">
                  <c:v>197.7994344</c:v>
                </c:pt>
                <c:pt idx="19915">
                  <c:v>197.80936740000001</c:v>
                </c:pt>
                <c:pt idx="19916">
                  <c:v>197.8193004</c:v>
                </c:pt>
                <c:pt idx="19917">
                  <c:v>197.82923339999999</c:v>
                </c:pt>
                <c:pt idx="19918">
                  <c:v>197.83916740000001</c:v>
                </c:pt>
                <c:pt idx="19919">
                  <c:v>197.8491004</c:v>
                </c:pt>
                <c:pt idx="19920">
                  <c:v>197.85903339999999</c:v>
                </c:pt>
                <c:pt idx="19921">
                  <c:v>197.86896640000001</c:v>
                </c:pt>
                <c:pt idx="19922">
                  <c:v>197.87889939999999</c:v>
                </c:pt>
                <c:pt idx="19923">
                  <c:v>197.88883240000001</c:v>
                </c:pt>
                <c:pt idx="19924">
                  <c:v>197.8987654</c:v>
                </c:pt>
                <c:pt idx="19925">
                  <c:v>197.90869839999999</c:v>
                </c:pt>
                <c:pt idx="19926">
                  <c:v>197.91863140000001</c:v>
                </c:pt>
                <c:pt idx="19927">
                  <c:v>197.9285654</c:v>
                </c:pt>
                <c:pt idx="19928">
                  <c:v>197.93849839999999</c:v>
                </c:pt>
                <c:pt idx="19929">
                  <c:v>197.9484314</c:v>
                </c:pt>
                <c:pt idx="19930">
                  <c:v>197.95836439999999</c:v>
                </c:pt>
                <c:pt idx="19931">
                  <c:v>197.96829740000001</c:v>
                </c:pt>
                <c:pt idx="19932">
                  <c:v>197.9782304</c:v>
                </c:pt>
                <c:pt idx="19933">
                  <c:v>197.98816339999999</c:v>
                </c:pt>
                <c:pt idx="19934">
                  <c:v>197.99809640000001</c:v>
                </c:pt>
                <c:pt idx="19935">
                  <c:v>198.0080304</c:v>
                </c:pt>
                <c:pt idx="19936">
                  <c:v>198.01796340000001</c:v>
                </c:pt>
                <c:pt idx="19937">
                  <c:v>198.0278964</c:v>
                </c:pt>
                <c:pt idx="19938">
                  <c:v>198.03782939999999</c:v>
                </c:pt>
                <c:pt idx="19939">
                  <c:v>198.04776240000001</c:v>
                </c:pt>
                <c:pt idx="19940">
                  <c:v>198.0576954</c:v>
                </c:pt>
                <c:pt idx="19941">
                  <c:v>198.06762839999999</c:v>
                </c:pt>
                <c:pt idx="19942">
                  <c:v>198.07756140000001</c:v>
                </c:pt>
                <c:pt idx="19943">
                  <c:v>198.08749539999999</c:v>
                </c:pt>
                <c:pt idx="19944">
                  <c:v>198.09742840000001</c:v>
                </c:pt>
                <c:pt idx="19945">
                  <c:v>198.1073614</c:v>
                </c:pt>
                <c:pt idx="19946">
                  <c:v>198.11729439999999</c:v>
                </c:pt>
                <c:pt idx="19947">
                  <c:v>198.12722740000001</c:v>
                </c:pt>
                <c:pt idx="19948">
                  <c:v>198.1371604</c:v>
                </c:pt>
                <c:pt idx="19949">
                  <c:v>198.14709339999999</c:v>
                </c:pt>
                <c:pt idx="19950">
                  <c:v>198.15702640000001</c:v>
                </c:pt>
                <c:pt idx="19951">
                  <c:v>198.16696039999999</c:v>
                </c:pt>
                <c:pt idx="19952">
                  <c:v>198.17689340000001</c:v>
                </c:pt>
                <c:pt idx="19953">
                  <c:v>198.1868264</c:v>
                </c:pt>
                <c:pt idx="19954">
                  <c:v>198.19675939999999</c:v>
                </c:pt>
                <c:pt idx="19955">
                  <c:v>198.20669240000001</c:v>
                </c:pt>
                <c:pt idx="19956">
                  <c:v>198.2166254</c:v>
                </c:pt>
                <c:pt idx="19957">
                  <c:v>198.22655839999999</c:v>
                </c:pt>
                <c:pt idx="19958">
                  <c:v>198.23649140000001</c:v>
                </c:pt>
                <c:pt idx="19959">
                  <c:v>198.2464244</c:v>
                </c:pt>
                <c:pt idx="19960">
                  <c:v>198.25635840000001</c:v>
                </c:pt>
                <c:pt idx="19961">
                  <c:v>198.2662914</c:v>
                </c:pt>
                <c:pt idx="19962">
                  <c:v>198.27622439999999</c:v>
                </c:pt>
                <c:pt idx="19963">
                  <c:v>198.28615740000001</c:v>
                </c:pt>
                <c:pt idx="19964">
                  <c:v>198.2960904</c:v>
                </c:pt>
                <c:pt idx="19965">
                  <c:v>198.30602339999999</c:v>
                </c:pt>
                <c:pt idx="19966">
                  <c:v>198.3159564</c:v>
                </c:pt>
                <c:pt idx="19967">
                  <c:v>198.32588939999999</c:v>
                </c:pt>
                <c:pt idx="19968">
                  <c:v>198.33582340000001</c:v>
                </c:pt>
                <c:pt idx="19969">
                  <c:v>198.3457564</c:v>
                </c:pt>
                <c:pt idx="19970">
                  <c:v>198.35568939999999</c:v>
                </c:pt>
                <c:pt idx="19971">
                  <c:v>198.36562240000001</c:v>
                </c:pt>
                <c:pt idx="19972">
                  <c:v>198.3755554</c:v>
                </c:pt>
                <c:pt idx="19973">
                  <c:v>198.38548840000001</c:v>
                </c:pt>
                <c:pt idx="19974">
                  <c:v>198.3954214</c:v>
                </c:pt>
                <c:pt idx="19975">
                  <c:v>198.40535539999999</c:v>
                </c:pt>
                <c:pt idx="19976">
                  <c:v>198.41528840000001</c:v>
                </c:pt>
                <c:pt idx="19977">
                  <c:v>198.4252214</c:v>
                </c:pt>
                <c:pt idx="19978">
                  <c:v>198.43515439999999</c:v>
                </c:pt>
                <c:pt idx="19979">
                  <c:v>198.44508740000001</c:v>
                </c:pt>
                <c:pt idx="19980">
                  <c:v>198.4550204</c:v>
                </c:pt>
                <c:pt idx="19981">
                  <c:v>198.46495340000001</c:v>
                </c:pt>
                <c:pt idx="19982">
                  <c:v>198.4748864</c:v>
                </c:pt>
                <c:pt idx="19983">
                  <c:v>198.48482039999999</c:v>
                </c:pt>
                <c:pt idx="19984">
                  <c:v>198.49475340000001</c:v>
                </c:pt>
                <c:pt idx="19985">
                  <c:v>198.5046864</c:v>
                </c:pt>
                <c:pt idx="19986">
                  <c:v>198.51461939999999</c:v>
                </c:pt>
                <c:pt idx="19987">
                  <c:v>198.5245524</c:v>
                </c:pt>
                <c:pt idx="19988">
                  <c:v>198.53448539999999</c:v>
                </c:pt>
                <c:pt idx="19989">
                  <c:v>198.54441840000001</c:v>
                </c:pt>
                <c:pt idx="19990">
                  <c:v>198.5543514</c:v>
                </c:pt>
                <c:pt idx="19991">
                  <c:v>198.56428539999999</c:v>
                </c:pt>
                <c:pt idx="19992">
                  <c:v>198.57421840000001</c:v>
                </c:pt>
                <c:pt idx="19993">
                  <c:v>198.5841514</c:v>
                </c:pt>
                <c:pt idx="19994">
                  <c:v>198.59408440000001</c:v>
                </c:pt>
                <c:pt idx="19995">
                  <c:v>198.6040174</c:v>
                </c:pt>
                <c:pt idx="19996">
                  <c:v>198.61395039999999</c:v>
                </c:pt>
                <c:pt idx="19997">
                  <c:v>198.62388340000001</c:v>
                </c:pt>
                <c:pt idx="19998">
                  <c:v>198.6338164</c:v>
                </c:pt>
                <c:pt idx="19999">
                  <c:v>198.64375039999999</c:v>
                </c:pt>
                <c:pt idx="20000">
                  <c:v>198.65368269999999</c:v>
                </c:pt>
                <c:pt idx="20001">
                  <c:v>198.66361570000001</c:v>
                </c:pt>
                <c:pt idx="20002">
                  <c:v>198.6735487</c:v>
                </c:pt>
                <c:pt idx="20003">
                  <c:v>198.68348169999999</c:v>
                </c:pt>
                <c:pt idx="20004">
                  <c:v>198.69341470000001</c:v>
                </c:pt>
                <c:pt idx="20005">
                  <c:v>198.70334769999999</c:v>
                </c:pt>
                <c:pt idx="20006">
                  <c:v>198.71328170000001</c:v>
                </c:pt>
                <c:pt idx="20007">
                  <c:v>198.7232147</c:v>
                </c:pt>
                <c:pt idx="20008">
                  <c:v>198.73314769999999</c:v>
                </c:pt>
                <c:pt idx="20009">
                  <c:v>198.74308070000001</c:v>
                </c:pt>
                <c:pt idx="20010">
                  <c:v>198.7530137</c:v>
                </c:pt>
                <c:pt idx="20011">
                  <c:v>198.76294669999999</c:v>
                </c:pt>
                <c:pt idx="20012">
                  <c:v>198.7728797</c:v>
                </c:pt>
                <c:pt idx="20013">
                  <c:v>198.78281269999999</c:v>
                </c:pt>
                <c:pt idx="20014">
                  <c:v>198.79274670000001</c:v>
                </c:pt>
                <c:pt idx="20015">
                  <c:v>198.8026797</c:v>
                </c:pt>
                <c:pt idx="20016">
                  <c:v>198.81261269999999</c:v>
                </c:pt>
                <c:pt idx="20017">
                  <c:v>198.82254570000001</c:v>
                </c:pt>
                <c:pt idx="20018">
                  <c:v>198.8324787</c:v>
                </c:pt>
                <c:pt idx="20019">
                  <c:v>198.84241170000001</c:v>
                </c:pt>
                <c:pt idx="20020">
                  <c:v>198.8523447</c:v>
                </c:pt>
                <c:pt idx="20021">
                  <c:v>198.86227769999999</c:v>
                </c:pt>
                <c:pt idx="20022">
                  <c:v>198.87221170000001</c:v>
                </c:pt>
                <c:pt idx="20023">
                  <c:v>198.8821447</c:v>
                </c:pt>
                <c:pt idx="20024">
                  <c:v>198.89207769999999</c:v>
                </c:pt>
                <c:pt idx="20025">
                  <c:v>198.90201070000001</c:v>
                </c:pt>
                <c:pt idx="20026">
                  <c:v>198.91194369999999</c:v>
                </c:pt>
                <c:pt idx="20027">
                  <c:v>198.92187670000001</c:v>
                </c:pt>
                <c:pt idx="20028">
                  <c:v>198.9318097</c:v>
                </c:pt>
                <c:pt idx="20029">
                  <c:v>198.94174269999999</c:v>
                </c:pt>
                <c:pt idx="20030">
                  <c:v>198.95167670000001</c:v>
                </c:pt>
                <c:pt idx="20031">
                  <c:v>198.9616097</c:v>
                </c:pt>
                <c:pt idx="20032">
                  <c:v>198.97154269999999</c:v>
                </c:pt>
                <c:pt idx="20033">
                  <c:v>198.9814757</c:v>
                </c:pt>
                <c:pt idx="20034">
                  <c:v>198.99140869999999</c:v>
                </c:pt>
                <c:pt idx="20035">
                  <c:v>199.00134170000001</c:v>
                </c:pt>
                <c:pt idx="20036">
                  <c:v>199.0112747</c:v>
                </c:pt>
                <c:pt idx="20037">
                  <c:v>199.02120869999999</c:v>
                </c:pt>
                <c:pt idx="20038">
                  <c:v>199.03114170000001</c:v>
                </c:pt>
                <c:pt idx="20039">
                  <c:v>199.0410747</c:v>
                </c:pt>
                <c:pt idx="20040">
                  <c:v>199.05100770000001</c:v>
                </c:pt>
                <c:pt idx="20041">
                  <c:v>199.0609407</c:v>
                </c:pt>
                <c:pt idx="20042">
                  <c:v>199.07087369999999</c:v>
                </c:pt>
                <c:pt idx="20043">
                  <c:v>199.08080670000001</c:v>
                </c:pt>
                <c:pt idx="20044">
                  <c:v>199.0907407</c:v>
                </c:pt>
                <c:pt idx="20045">
                  <c:v>199.10067369999999</c:v>
                </c:pt>
                <c:pt idx="20046">
                  <c:v>199.11060670000001</c:v>
                </c:pt>
                <c:pt idx="20047">
                  <c:v>199.12053969999999</c:v>
                </c:pt>
                <c:pt idx="20048">
                  <c:v>199.13047270000001</c:v>
                </c:pt>
                <c:pt idx="20049">
                  <c:v>199.1404057</c:v>
                </c:pt>
                <c:pt idx="20050">
                  <c:v>199.15033869999999</c:v>
                </c:pt>
                <c:pt idx="20051">
                  <c:v>199.16027170000001</c:v>
                </c:pt>
                <c:pt idx="20052">
                  <c:v>199.1702057</c:v>
                </c:pt>
                <c:pt idx="20053">
                  <c:v>199.18013869999999</c:v>
                </c:pt>
                <c:pt idx="20054">
                  <c:v>199.1900717</c:v>
                </c:pt>
                <c:pt idx="20055">
                  <c:v>199.20000469999999</c:v>
                </c:pt>
                <c:pt idx="20056">
                  <c:v>199.20993770000001</c:v>
                </c:pt>
                <c:pt idx="20057">
                  <c:v>199.2198707</c:v>
                </c:pt>
                <c:pt idx="20058">
                  <c:v>199.22980369999999</c:v>
                </c:pt>
                <c:pt idx="20059">
                  <c:v>199.23973770000001</c:v>
                </c:pt>
                <c:pt idx="20060">
                  <c:v>199.2496707</c:v>
                </c:pt>
                <c:pt idx="20061">
                  <c:v>199.25960370000001</c:v>
                </c:pt>
                <c:pt idx="20062">
                  <c:v>199.2695367</c:v>
                </c:pt>
                <c:pt idx="20063">
                  <c:v>199.27946969999999</c:v>
                </c:pt>
                <c:pt idx="20064">
                  <c:v>199.28940270000001</c:v>
                </c:pt>
                <c:pt idx="20065">
                  <c:v>199.2993357</c:v>
                </c:pt>
                <c:pt idx="20066">
                  <c:v>199.30926869999999</c:v>
                </c:pt>
                <c:pt idx="20067">
                  <c:v>199.31920270000001</c:v>
                </c:pt>
                <c:pt idx="20068">
                  <c:v>199.32913569999999</c:v>
                </c:pt>
                <c:pt idx="20069">
                  <c:v>199.33906870000001</c:v>
                </c:pt>
                <c:pt idx="20070">
                  <c:v>199.3490017</c:v>
                </c:pt>
                <c:pt idx="20071">
                  <c:v>199.35893469999999</c:v>
                </c:pt>
                <c:pt idx="20072">
                  <c:v>199.36886770000001</c:v>
                </c:pt>
                <c:pt idx="20073">
                  <c:v>199.3788007</c:v>
                </c:pt>
                <c:pt idx="20074">
                  <c:v>199.38873369999999</c:v>
                </c:pt>
                <c:pt idx="20075">
                  <c:v>199.3986677</c:v>
                </c:pt>
                <c:pt idx="20076">
                  <c:v>199.40860069999999</c:v>
                </c:pt>
                <c:pt idx="20077">
                  <c:v>199.41853370000001</c:v>
                </c:pt>
                <c:pt idx="20078">
                  <c:v>199.4284667</c:v>
                </c:pt>
                <c:pt idx="20079">
                  <c:v>199.43839969999999</c:v>
                </c:pt>
                <c:pt idx="20080">
                  <c:v>199.44833270000001</c:v>
                </c:pt>
                <c:pt idx="20081">
                  <c:v>199.4582657</c:v>
                </c:pt>
                <c:pt idx="20082">
                  <c:v>199.46819970000001</c:v>
                </c:pt>
                <c:pt idx="20083">
                  <c:v>199.4781327</c:v>
                </c:pt>
                <c:pt idx="20084">
                  <c:v>199.48806569999999</c:v>
                </c:pt>
                <c:pt idx="20085">
                  <c:v>199.49799870000001</c:v>
                </c:pt>
                <c:pt idx="20086">
                  <c:v>199.5079317</c:v>
                </c:pt>
                <c:pt idx="20087">
                  <c:v>199.51786469999999</c:v>
                </c:pt>
                <c:pt idx="20088">
                  <c:v>199.52779770000001</c:v>
                </c:pt>
                <c:pt idx="20089">
                  <c:v>199.53773169999999</c:v>
                </c:pt>
                <c:pt idx="20090">
                  <c:v>199.54766470000001</c:v>
                </c:pt>
                <c:pt idx="20091">
                  <c:v>199.5575977</c:v>
                </c:pt>
                <c:pt idx="20092">
                  <c:v>199.56753069999999</c:v>
                </c:pt>
                <c:pt idx="20093">
                  <c:v>199.57746370000001</c:v>
                </c:pt>
                <c:pt idx="20094">
                  <c:v>199.5873967</c:v>
                </c:pt>
                <c:pt idx="20095">
                  <c:v>199.59732969999999</c:v>
                </c:pt>
                <c:pt idx="20096">
                  <c:v>199.60726270000001</c:v>
                </c:pt>
                <c:pt idx="20097">
                  <c:v>199.61719669999999</c:v>
                </c:pt>
                <c:pt idx="20098">
                  <c:v>199.62712970000001</c:v>
                </c:pt>
                <c:pt idx="20099">
                  <c:v>199.6370627</c:v>
                </c:pt>
                <c:pt idx="20100">
                  <c:v>199.64699569999999</c:v>
                </c:pt>
                <c:pt idx="20101">
                  <c:v>199.6569284</c:v>
                </c:pt>
                <c:pt idx="20102">
                  <c:v>199.66686139999999</c:v>
                </c:pt>
                <c:pt idx="20103">
                  <c:v>199.67679440000001</c:v>
                </c:pt>
                <c:pt idx="20104">
                  <c:v>199.68672839999999</c:v>
                </c:pt>
                <c:pt idx="20105">
                  <c:v>199.69666140000001</c:v>
                </c:pt>
                <c:pt idx="20106">
                  <c:v>199.7065944</c:v>
                </c:pt>
                <c:pt idx="20107">
                  <c:v>199.71652739999999</c:v>
                </c:pt>
                <c:pt idx="20108">
                  <c:v>199.72646040000001</c:v>
                </c:pt>
                <c:pt idx="20109">
                  <c:v>199.7363934</c:v>
                </c:pt>
                <c:pt idx="20110">
                  <c:v>199.74632639999999</c:v>
                </c:pt>
                <c:pt idx="20111">
                  <c:v>199.7562594</c:v>
                </c:pt>
                <c:pt idx="20112">
                  <c:v>199.76619339999999</c:v>
                </c:pt>
                <c:pt idx="20113">
                  <c:v>199.77612640000001</c:v>
                </c:pt>
                <c:pt idx="20114">
                  <c:v>199.7860594</c:v>
                </c:pt>
                <c:pt idx="20115">
                  <c:v>199.79599239999999</c:v>
                </c:pt>
                <c:pt idx="20116">
                  <c:v>199.80592540000001</c:v>
                </c:pt>
                <c:pt idx="20117">
                  <c:v>199.8158584</c:v>
                </c:pt>
                <c:pt idx="20118">
                  <c:v>199.82579140000001</c:v>
                </c:pt>
                <c:pt idx="20119">
                  <c:v>199.8357254</c:v>
                </c:pt>
                <c:pt idx="20120">
                  <c:v>199.84565839999999</c:v>
                </c:pt>
                <c:pt idx="20121">
                  <c:v>199.85559140000001</c:v>
                </c:pt>
                <c:pt idx="20122">
                  <c:v>199.8655244</c:v>
                </c:pt>
                <c:pt idx="20123">
                  <c:v>199.87545739999999</c:v>
                </c:pt>
                <c:pt idx="20124">
                  <c:v>199.88539040000001</c:v>
                </c:pt>
                <c:pt idx="20125">
                  <c:v>199.8953234</c:v>
                </c:pt>
                <c:pt idx="20126">
                  <c:v>199.90525740000001</c:v>
                </c:pt>
                <c:pt idx="20127">
                  <c:v>199.9151904</c:v>
                </c:pt>
                <c:pt idx="20128">
                  <c:v>199.92512339999999</c:v>
                </c:pt>
                <c:pt idx="20129">
                  <c:v>199.93505640000001</c:v>
                </c:pt>
                <c:pt idx="20130">
                  <c:v>199.9449894</c:v>
                </c:pt>
                <c:pt idx="20131">
                  <c:v>199.95492239999999</c:v>
                </c:pt>
                <c:pt idx="20132">
                  <c:v>199.9648554</c:v>
                </c:pt>
                <c:pt idx="20133">
                  <c:v>199.97478839999999</c:v>
                </c:pt>
                <c:pt idx="20134">
                  <c:v>199.98472240000001</c:v>
                </c:pt>
                <c:pt idx="20135">
                  <c:v>199.9946554</c:v>
                </c:pt>
                <c:pt idx="20136">
                  <c:v>200.00458839999999</c:v>
                </c:pt>
                <c:pt idx="20137">
                  <c:v>200.01452140000001</c:v>
                </c:pt>
                <c:pt idx="20138">
                  <c:v>200.0244544</c:v>
                </c:pt>
                <c:pt idx="20139">
                  <c:v>200.03438740000001</c:v>
                </c:pt>
                <c:pt idx="20140">
                  <c:v>200.0443204</c:v>
                </c:pt>
                <c:pt idx="20141">
                  <c:v>200.05425439999999</c:v>
                </c:pt>
                <c:pt idx="20142">
                  <c:v>200.06418740000001</c:v>
                </c:pt>
                <c:pt idx="20143">
                  <c:v>200.0741204</c:v>
                </c:pt>
                <c:pt idx="20144">
                  <c:v>200.08405339999999</c:v>
                </c:pt>
                <c:pt idx="20145">
                  <c:v>200.09398640000001</c:v>
                </c:pt>
                <c:pt idx="20146">
                  <c:v>200.1039194</c:v>
                </c:pt>
                <c:pt idx="20147">
                  <c:v>200.11385240000001</c:v>
                </c:pt>
                <c:pt idx="20148">
                  <c:v>200.1237864</c:v>
                </c:pt>
                <c:pt idx="20149">
                  <c:v>200.13371939999999</c:v>
                </c:pt>
                <c:pt idx="20150">
                  <c:v>200.14365240000001</c:v>
                </c:pt>
                <c:pt idx="20151">
                  <c:v>200.1535854</c:v>
                </c:pt>
                <c:pt idx="20152">
                  <c:v>200.16351839999999</c:v>
                </c:pt>
                <c:pt idx="20153">
                  <c:v>200.1734514</c:v>
                </c:pt>
                <c:pt idx="20154">
                  <c:v>200.18338539999999</c:v>
                </c:pt>
                <c:pt idx="20155">
                  <c:v>200.19331840000001</c:v>
                </c:pt>
                <c:pt idx="20156">
                  <c:v>200.2032514</c:v>
                </c:pt>
                <c:pt idx="20157">
                  <c:v>200.21318439999999</c:v>
                </c:pt>
                <c:pt idx="20158">
                  <c:v>200.22311740000001</c:v>
                </c:pt>
                <c:pt idx="20159">
                  <c:v>200.2330504</c:v>
                </c:pt>
                <c:pt idx="20160">
                  <c:v>200.24298340000001</c:v>
                </c:pt>
                <c:pt idx="20161">
                  <c:v>200.2529174</c:v>
                </c:pt>
                <c:pt idx="20162">
                  <c:v>200.26285039999999</c:v>
                </c:pt>
                <c:pt idx="20163">
                  <c:v>200.27278340000001</c:v>
                </c:pt>
                <c:pt idx="20164">
                  <c:v>200.2827164</c:v>
                </c:pt>
                <c:pt idx="20165">
                  <c:v>200.29264939999999</c:v>
                </c:pt>
                <c:pt idx="20166">
                  <c:v>200.30258240000001</c:v>
                </c:pt>
                <c:pt idx="20167">
                  <c:v>200.3125154</c:v>
                </c:pt>
                <c:pt idx="20168">
                  <c:v>200.32244940000001</c:v>
                </c:pt>
                <c:pt idx="20169">
                  <c:v>200.3323824</c:v>
                </c:pt>
                <c:pt idx="20170">
                  <c:v>200.34231539999999</c:v>
                </c:pt>
                <c:pt idx="20171">
                  <c:v>200.35224840000001</c:v>
                </c:pt>
                <c:pt idx="20172">
                  <c:v>200.3621814</c:v>
                </c:pt>
                <c:pt idx="20173">
                  <c:v>200.37211439999999</c:v>
                </c:pt>
                <c:pt idx="20174">
                  <c:v>200.3820484</c:v>
                </c:pt>
                <c:pt idx="20175">
                  <c:v>200.39198139999999</c:v>
                </c:pt>
                <c:pt idx="20176">
                  <c:v>200.40191440000001</c:v>
                </c:pt>
                <c:pt idx="20177">
                  <c:v>200.4118474</c:v>
                </c:pt>
                <c:pt idx="20178">
                  <c:v>200.42178039999999</c:v>
                </c:pt>
                <c:pt idx="20179">
                  <c:v>200.43171340000001</c:v>
                </c:pt>
                <c:pt idx="20180">
                  <c:v>200.44164739999999</c:v>
                </c:pt>
                <c:pt idx="20181">
                  <c:v>200.45158040000001</c:v>
                </c:pt>
                <c:pt idx="20182">
                  <c:v>200.4615134</c:v>
                </c:pt>
                <c:pt idx="20183">
                  <c:v>200.47144639999999</c:v>
                </c:pt>
                <c:pt idx="20184">
                  <c:v>200.48137940000001</c:v>
                </c:pt>
                <c:pt idx="20185">
                  <c:v>200.4913124</c:v>
                </c:pt>
                <c:pt idx="20186">
                  <c:v>200.50124640000001</c:v>
                </c:pt>
                <c:pt idx="20187">
                  <c:v>200.5111794</c:v>
                </c:pt>
                <c:pt idx="20188">
                  <c:v>200.52111239999999</c:v>
                </c:pt>
                <c:pt idx="20189">
                  <c:v>200.53104540000001</c:v>
                </c:pt>
                <c:pt idx="20190">
                  <c:v>200.5409784</c:v>
                </c:pt>
                <c:pt idx="20191">
                  <c:v>200.55091139999999</c:v>
                </c:pt>
                <c:pt idx="20192">
                  <c:v>200.56084540000001</c:v>
                </c:pt>
                <c:pt idx="20193">
                  <c:v>200.57077839999999</c:v>
                </c:pt>
                <c:pt idx="20194">
                  <c:v>200.58071140000001</c:v>
                </c:pt>
                <c:pt idx="20195">
                  <c:v>200.5906444</c:v>
                </c:pt>
                <c:pt idx="20196">
                  <c:v>200.60057739999999</c:v>
                </c:pt>
                <c:pt idx="20197">
                  <c:v>200.61051040000001</c:v>
                </c:pt>
                <c:pt idx="20198">
                  <c:v>200.6204444</c:v>
                </c:pt>
                <c:pt idx="20199">
                  <c:v>200.63037739999999</c:v>
                </c:pt>
                <c:pt idx="20200">
                  <c:v>200.6403104</c:v>
                </c:pt>
                <c:pt idx="20201">
                  <c:v>200.65024339999999</c:v>
                </c:pt>
                <c:pt idx="20202">
                  <c:v>200.660177</c:v>
                </c:pt>
                <c:pt idx="20203">
                  <c:v>200.67011099999999</c:v>
                </c:pt>
                <c:pt idx="20204">
                  <c:v>200.68004400000001</c:v>
                </c:pt>
                <c:pt idx="20205">
                  <c:v>200.689977</c:v>
                </c:pt>
                <c:pt idx="20206">
                  <c:v>200.69990999999999</c:v>
                </c:pt>
                <c:pt idx="20207">
                  <c:v>200.70984300000001</c:v>
                </c:pt>
                <c:pt idx="20208">
                  <c:v>200.719776</c:v>
                </c:pt>
                <c:pt idx="20209">
                  <c:v>200.72971000000001</c:v>
                </c:pt>
                <c:pt idx="20210">
                  <c:v>200.739643</c:v>
                </c:pt>
                <c:pt idx="20211">
                  <c:v>200.74957599999999</c:v>
                </c:pt>
                <c:pt idx="20212">
                  <c:v>200.75950900000001</c:v>
                </c:pt>
                <c:pt idx="20213">
                  <c:v>200.769442</c:v>
                </c:pt>
                <c:pt idx="20214">
                  <c:v>200.77937499999999</c:v>
                </c:pt>
                <c:pt idx="20215">
                  <c:v>200.789309</c:v>
                </c:pt>
                <c:pt idx="20216">
                  <c:v>200.79924199999999</c:v>
                </c:pt>
                <c:pt idx="20217">
                  <c:v>200.80917500000001</c:v>
                </c:pt>
                <c:pt idx="20218">
                  <c:v>200.819108</c:v>
                </c:pt>
                <c:pt idx="20219">
                  <c:v>200.82904099999999</c:v>
                </c:pt>
                <c:pt idx="20220">
                  <c:v>200.838975</c:v>
                </c:pt>
                <c:pt idx="20221">
                  <c:v>200.84890799999999</c:v>
                </c:pt>
                <c:pt idx="20222">
                  <c:v>200.85884100000001</c:v>
                </c:pt>
                <c:pt idx="20223">
                  <c:v>200.868774</c:v>
                </c:pt>
                <c:pt idx="20224">
                  <c:v>200.87870699999999</c:v>
                </c:pt>
                <c:pt idx="20225">
                  <c:v>200.88864100000001</c:v>
                </c:pt>
                <c:pt idx="20226">
                  <c:v>200.898574</c:v>
                </c:pt>
                <c:pt idx="20227">
                  <c:v>200.90850699999999</c:v>
                </c:pt>
                <c:pt idx="20228">
                  <c:v>200.91844</c:v>
                </c:pt>
                <c:pt idx="20229">
                  <c:v>200.92837299999999</c:v>
                </c:pt>
                <c:pt idx="20230">
                  <c:v>200.93830700000001</c:v>
                </c:pt>
                <c:pt idx="20231">
                  <c:v>200.94824</c:v>
                </c:pt>
                <c:pt idx="20232">
                  <c:v>200.95817299999999</c:v>
                </c:pt>
                <c:pt idx="20233">
                  <c:v>200.96810600000001</c:v>
                </c:pt>
                <c:pt idx="20234">
                  <c:v>200.978039</c:v>
                </c:pt>
                <c:pt idx="20235">
                  <c:v>200.98797300000001</c:v>
                </c:pt>
                <c:pt idx="20236">
                  <c:v>200.997906</c:v>
                </c:pt>
                <c:pt idx="20237">
                  <c:v>201.00783899999999</c:v>
                </c:pt>
                <c:pt idx="20238">
                  <c:v>201.01777200000001</c:v>
                </c:pt>
                <c:pt idx="20239">
                  <c:v>201.027705</c:v>
                </c:pt>
                <c:pt idx="20240">
                  <c:v>201.03763900000001</c:v>
                </c:pt>
                <c:pt idx="20241">
                  <c:v>201.047572</c:v>
                </c:pt>
                <c:pt idx="20242">
                  <c:v>201.05750499999999</c:v>
                </c:pt>
                <c:pt idx="20243">
                  <c:v>201.06743800000001</c:v>
                </c:pt>
                <c:pt idx="20244">
                  <c:v>201.077371</c:v>
                </c:pt>
                <c:pt idx="20245">
                  <c:v>201.08730499999999</c:v>
                </c:pt>
                <c:pt idx="20246">
                  <c:v>201.097238</c:v>
                </c:pt>
                <c:pt idx="20247">
                  <c:v>201.10717099999999</c:v>
                </c:pt>
                <c:pt idx="20248">
                  <c:v>201.11710400000001</c:v>
                </c:pt>
                <c:pt idx="20249">
                  <c:v>201.127037</c:v>
                </c:pt>
                <c:pt idx="20250">
                  <c:v>201.13697099999999</c:v>
                </c:pt>
                <c:pt idx="20251">
                  <c:v>201.14690400000001</c:v>
                </c:pt>
                <c:pt idx="20252">
                  <c:v>201.156837</c:v>
                </c:pt>
                <c:pt idx="20253">
                  <c:v>201.16677000000001</c:v>
                </c:pt>
                <c:pt idx="20254">
                  <c:v>201.176703</c:v>
                </c:pt>
                <c:pt idx="20255">
                  <c:v>201.18663699999999</c:v>
                </c:pt>
                <c:pt idx="20256">
                  <c:v>201.19657000000001</c:v>
                </c:pt>
                <c:pt idx="20257">
                  <c:v>201.206503</c:v>
                </c:pt>
                <c:pt idx="20258">
                  <c:v>201.21643599999999</c:v>
                </c:pt>
                <c:pt idx="20259">
                  <c:v>201.22636900000001</c:v>
                </c:pt>
                <c:pt idx="20260">
                  <c:v>201.23630299999999</c:v>
                </c:pt>
                <c:pt idx="20261">
                  <c:v>201.24623600000001</c:v>
                </c:pt>
                <c:pt idx="20262">
                  <c:v>201.256169</c:v>
                </c:pt>
                <c:pt idx="20263">
                  <c:v>201.26610199999999</c:v>
                </c:pt>
                <c:pt idx="20264">
                  <c:v>201.27603500000001</c:v>
                </c:pt>
                <c:pt idx="20265">
                  <c:v>201.28596899999999</c:v>
                </c:pt>
                <c:pt idx="20266">
                  <c:v>201.29590200000001</c:v>
                </c:pt>
                <c:pt idx="20267">
                  <c:v>201.305835</c:v>
                </c:pt>
                <c:pt idx="20268">
                  <c:v>201.31576799999999</c:v>
                </c:pt>
                <c:pt idx="20269">
                  <c:v>201.32570200000001</c:v>
                </c:pt>
                <c:pt idx="20270">
                  <c:v>201.335635</c:v>
                </c:pt>
                <c:pt idx="20271">
                  <c:v>201.34556799999999</c:v>
                </c:pt>
                <c:pt idx="20272">
                  <c:v>201.355501</c:v>
                </c:pt>
                <c:pt idx="20273">
                  <c:v>201.36543399999999</c:v>
                </c:pt>
                <c:pt idx="20274">
                  <c:v>201.37536800000001</c:v>
                </c:pt>
                <c:pt idx="20275">
                  <c:v>201.385301</c:v>
                </c:pt>
                <c:pt idx="20276">
                  <c:v>201.39523399999999</c:v>
                </c:pt>
                <c:pt idx="20277">
                  <c:v>201.40516700000001</c:v>
                </c:pt>
                <c:pt idx="20278">
                  <c:v>201.4151</c:v>
                </c:pt>
                <c:pt idx="20279">
                  <c:v>201.42503400000001</c:v>
                </c:pt>
                <c:pt idx="20280">
                  <c:v>201.434967</c:v>
                </c:pt>
                <c:pt idx="20281">
                  <c:v>201.44489999999999</c:v>
                </c:pt>
                <c:pt idx="20282">
                  <c:v>201.45483300000001</c:v>
                </c:pt>
                <c:pt idx="20283">
                  <c:v>201.46476699999999</c:v>
                </c:pt>
                <c:pt idx="20284">
                  <c:v>201.47470000000001</c:v>
                </c:pt>
                <c:pt idx="20285">
                  <c:v>201.484633</c:v>
                </c:pt>
                <c:pt idx="20286">
                  <c:v>201.49456599999999</c:v>
                </c:pt>
                <c:pt idx="20287">
                  <c:v>201.50449900000001</c:v>
                </c:pt>
                <c:pt idx="20288">
                  <c:v>201.514433</c:v>
                </c:pt>
                <c:pt idx="20289">
                  <c:v>201.52436599999999</c:v>
                </c:pt>
                <c:pt idx="20290">
                  <c:v>201.534299</c:v>
                </c:pt>
                <c:pt idx="20291">
                  <c:v>201.54423199999999</c:v>
                </c:pt>
                <c:pt idx="20292">
                  <c:v>201.55416500000001</c:v>
                </c:pt>
                <c:pt idx="20293">
                  <c:v>201.564099</c:v>
                </c:pt>
                <c:pt idx="20294">
                  <c:v>201.57403199999999</c:v>
                </c:pt>
                <c:pt idx="20295">
                  <c:v>201.58396500000001</c:v>
                </c:pt>
                <c:pt idx="20296">
                  <c:v>201.593898</c:v>
                </c:pt>
                <c:pt idx="20297">
                  <c:v>201.60383200000001</c:v>
                </c:pt>
                <c:pt idx="20298">
                  <c:v>201.613765</c:v>
                </c:pt>
                <c:pt idx="20299">
                  <c:v>201.62369799999999</c:v>
                </c:pt>
                <c:pt idx="20300">
                  <c:v>201.63363100000001</c:v>
                </c:pt>
                <c:pt idx="20301">
                  <c:v>201.643564</c:v>
                </c:pt>
                <c:pt idx="20302">
                  <c:v>201.65349800000001</c:v>
                </c:pt>
                <c:pt idx="20303">
                  <c:v>201.6634305</c:v>
                </c:pt>
                <c:pt idx="20304">
                  <c:v>201.67336349999999</c:v>
                </c:pt>
                <c:pt idx="20305">
                  <c:v>201.68329650000001</c:v>
                </c:pt>
                <c:pt idx="20306">
                  <c:v>201.6932295</c:v>
                </c:pt>
                <c:pt idx="20307">
                  <c:v>201.70316349999999</c:v>
                </c:pt>
                <c:pt idx="20308">
                  <c:v>201.71309650000001</c:v>
                </c:pt>
                <c:pt idx="20309">
                  <c:v>201.7230295</c:v>
                </c:pt>
                <c:pt idx="20310">
                  <c:v>201.73296250000001</c:v>
                </c:pt>
                <c:pt idx="20311">
                  <c:v>201.7428955</c:v>
                </c:pt>
                <c:pt idx="20312">
                  <c:v>201.75282949999999</c:v>
                </c:pt>
                <c:pt idx="20313">
                  <c:v>201.76276250000001</c:v>
                </c:pt>
                <c:pt idx="20314">
                  <c:v>201.7726955</c:v>
                </c:pt>
                <c:pt idx="20315">
                  <c:v>201.78262849999999</c:v>
                </c:pt>
                <c:pt idx="20316">
                  <c:v>201.7925625</c:v>
                </c:pt>
                <c:pt idx="20317">
                  <c:v>201.80249549999999</c:v>
                </c:pt>
                <c:pt idx="20318">
                  <c:v>201.81242850000001</c:v>
                </c:pt>
                <c:pt idx="20319">
                  <c:v>201.8223615</c:v>
                </c:pt>
                <c:pt idx="20320">
                  <c:v>201.83229449999999</c:v>
                </c:pt>
                <c:pt idx="20321">
                  <c:v>201.8422285</c:v>
                </c:pt>
                <c:pt idx="20322">
                  <c:v>201.85216149999999</c:v>
                </c:pt>
                <c:pt idx="20323">
                  <c:v>201.86209450000001</c:v>
                </c:pt>
                <c:pt idx="20324">
                  <c:v>201.8720275</c:v>
                </c:pt>
                <c:pt idx="20325">
                  <c:v>201.88196049999999</c:v>
                </c:pt>
                <c:pt idx="20326">
                  <c:v>201.89189450000001</c:v>
                </c:pt>
                <c:pt idx="20327">
                  <c:v>201.9018275</c:v>
                </c:pt>
                <c:pt idx="20328">
                  <c:v>201.91176050000001</c:v>
                </c:pt>
                <c:pt idx="20329">
                  <c:v>201.9216935</c:v>
                </c:pt>
                <c:pt idx="20330">
                  <c:v>201.93162749999999</c:v>
                </c:pt>
                <c:pt idx="20331">
                  <c:v>201.94156050000001</c:v>
                </c:pt>
                <c:pt idx="20332">
                  <c:v>201.9514935</c:v>
                </c:pt>
                <c:pt idx="20333">
                  <c:v>201.96142649999999</c:v>
                </c:pt>
                <c:pt idx="20334">
                  <c:v>201.97135950000001</c:v>
                </c:pt>
                <c:pt idx="20335">
                  <c:v>201.98129349999999</c:v>
                </c:pt>
                <c:pt idx="20336">
                  <c:v>201.99122650000001</c:v>
                </c:pt>
                <c:pt idx="20337">
                  <c:v>202.0011595</c:v>
                </c:pt>
                <c:pt idx="20338">
                  <c:v>202.01109249999999</c:v>
                </c:pt>
                <c:pt idx="20339">
                  <c:v>202.02102550000001</c:v>
                </c:pt>
                <c:pt idx="20340">
                  <c:v>202.03095949999999</c:v>
                </c:pt>
                <c:pt idx="20341">
                  <c:v>202.04089250000001</c:v>
                </c:pt>
                <c:pt idx="20342">
                  <c:v>202.0508255</c:v>
                </c:pt>
                <c:pt idx="20343">
                  <c:v>202.06075849999999</c:v>
                </c:pt>
                <c:pt idx="20344">
                  <c:v>202.07069150000001</c:v>
                </c:pt>
                <c:pt idx="20345">
                  <c:v>202.0806255</c:v>
                </c:pt>
                <c:pt idx="20346">
                  <c:v>202.09055849999999</c:v>
                </c:pt>
                <c:pt idx="20347">
                  <c:v>202.1004915</c:v>
                </c:pt>
                <c:pt idx="20348">
                  <c:v>202.11042449999999</c:v>
                </c:pt>
                <c:pt idx="20349">
                  <c:v>202.12035750000001</c:v>
                </c:pt>
                <c:pt idx="20350">
                  <c:v>202.1302915</c:v>
                </c:pt>
                <c:pt idx="20351">
                  <c:v>202.14022449999999</c:v>
                </c:pt>
                <c:pt idx="20352">
                  <c:v>202.15015750000001</c:v>
                </c:pt>
                <c:pt idx="20353">
                  <c:v>202.1600905</c:v>
                </c:pt>
                <c:pt idx="20354">
                  <c:v>202.17002450000001</c:v>
                </c:pt>
                <c:pt idx="20355">
                  <c:v>202.1799575</c:v>
                </c:pt>
                <c:pt idx="20356">
                  <c:v>202.18989049999999</c:v>
                </c:pt>
                <c:pt idx="20357">
                  <c:v>202.19982350000001</c:v>
                </c:pt>
                <c:pt idx="20358">
                  <c:v>202.2097565</c:v>
                </c:pt>
                <c:pt idx="20359">
                  <c:v>202.21969050000001</c:v>
                </c:pt>
                <c:pt idx="20360">
                  <c:v>202.2296235</c:v>
                </c:pt>
                <c:pt idx="20361">
                  <c:v>202.23955649999999</c:v>
                </c:pt>
                <c:pt idx="20362">
                  <c:v>202.24948950000001</c:v>
                </c:pt>
                <c:pt idx="20363">
                  <c:v>202.2594225</c:v>
                </c:pt>
                <c:pt idx="20364">
                  <c:v>202.26935649999999</c:v>
                </c:pt>
                <c:pt idx="20365">
                  <c:v>202.2792895</c:v>
                </c:pt>
                <c:pt idx="20366">
                  <c:v>202.28922249999999</c:v>
                </c:pt>
                <c:pt idx="20367">
                  <c:v>202.29915550000001</c:v>
                </c:pt>
                <c:pt idx="20368">
                  <c:v>202.3090885</c:v>
                </c:pt>
                <c:pt idx="20369">
                  <c:v>202.31902249999999</c:v>
                </c:pt>
                <c:pt idx="20370">
                  <c:v>202.32895550000001</c:v>
                </c:pt>
                <c:pt idx="20371">
                  <c:v>202.3388885</c:v>
                </c:pt>
                <c:pt idx="20372">
                  <c:v>202.34882150000001</c:v>
                </c:pt>
                <c:pt idx="20373">
                  <c:v>202.3587545</c:v>
                </c:pt>
                <c:pt idx="20374">
                  <c:v>202.36868849999999</c:v>
                </c:pt>
                <c:pt idx="20375">
                  <c:v>202.37862150000001</c:v>
                </c:pt>
                <c:pt idx="20376">
                  <c:v>202.3885545</c:v>
                </c:pt>
                <c:pt idx="20377">
                  <c:v>202.39848749999999</c:v>
                </c:pt>
                <c:pt idx="20378">
                  <c:v>202.40842050000001</c:v>
                </c:pt>
                <c:pt idx="20379">
                  <c:v>202.41835449999999</c:v>
                </c:pt>
                <c:pt idx="20380">
                  <c:v>202.42828750000001</c:v>
                </c:pt>
                <c:pt idx="20381">
                  <c:v>202.4382205</c:v>
                </c:pt>
                <c:pt idx="20382">
                  <c:v>202.44815349999999</c:v>
                </c:pt>
                <c:pt idx="20383">
                  <c:v>202.45808650000001</c:v>
                </c:pt>
                <c:pt idx="20384">
                  <c:v>202.46802049999999</c:v>
                </c:pt>
                <c:pt idx="20385">
                  <c:v>202.47795350000001</c:v>
                </c:pt>
                <c:pt idx="20386">
                  <c:v>202.4878865</c:v>
                </c:pt>
                <c:pt idx="20387">
                  <c:v>202.49781949999999</c:v>
                </c:pt>
                <c:pt idx="20388">
                  <c:v>202.50775250000001</c:v>
                </c:pt>
                <c:pt idx="20389">
                  <c:v>202.5176865</c:v>
                </c:pt>
                <c:pt idx="20390">
                  <c:v>202.52761949999999</c:v>
                </c:pt>
                <c:pt idx="20391">
                  <c:v>202.5375525</c:v>
                </c:pt>
                <c:pt idx="20392">
                  <c:v>202.54748549999999</c:v>
                </c:pt>
                <c:pt idx="20393">
                  <c:v>202.55741850000001</c:v>
                </c:pt>
                <c:pt idx="20394">
                  <c:v>202.5673525</c:v>
                </c:pt>
                <c:pt idx="20395">
                  <c:v>202.57728549999999</c:v>
                </c:pt>
                <c:pt idx="20396">
                  <c:v>202.58721850000001</c:v>
                </c:pt>
                <c:pt idx="20397">
                  <c:v>202.5971515</c:v>
                </c:pt>
                <c:pt idx="20398">
                  <c:v>202.60708450000001</c:v>
                </c:pt>
                <c:pt idx="20399">
                  <c:v>202.6170185</c:v>
                </c:pt>
                <c:pt idx="20400">
                  <c:v>202.62695149999999</c:v>
                </c:pt>
                <c:pt idx="20401">
                  <c:v>202.63688450000001</c:v>
                </c:pt>
                <c:pt idx="20402">
                  <c:v>202.6468175</c:v>
                </c:pt>
                <c:pt idx="20403">
                  <c:v>202.65675089999999</c:v>
                </c:pt>
                <c:pt idx="20404">
                  <c:v>202.66668490000001</c:v>
                </c:pt>
                <c:pt idx="20405">
                  <c:v>202.6766179</c:v>
                </c:pt>
                <c:pt idx="20406">
                  <c:v>202.68655089999999</c:v>
                </c:pt>
                <c:pt idx="20407">
                  <c:v>202.6964839</c:v>
                </c:pt>
                <c:pt idx="20408">
                  <c:v>202.70641789999999</c:v>
                </c:pt>
                <c:pt idx="20409">
                  <c:v>202.71635090000001</c:v>
                </c:pt>
                <c:pt idx="20410">
                  <c:v>202.7262839</c:v>
                </c:pt>
                <c:pt idx="20411">
                  <c:v>202.73621689999999</c:v>
                </c:pt>
                <c:pt idx="20412">
                  <c:v>202.74614990000001</c:v>
                </c:pt>
                <c:pt idx="20413">
                  <c:v>202.75608389999999</c:v>
                </c:pt>
                <c:pt idx="20414">
                  <c:v>202.76601690000001</c:v>
                </c:pt>
                <c:pt idx="20415">
                  <c:v>202.7759499</c:v>
                </c:pt>
                <c:pt idx="20416">
                  <c:v>202.78588289999999</c:v>
                </c:pt>
                <c:pt idx="20417">
                  <c:v>202.79581590000001</c:v>
                </c:pt>
                <c:pt idx="20418">
                  <c:v>202.8057499</c:v>
                </c:pt>
                <c:pt idx="20419">
                  <c:v>202.81568290000001</c:v>
                </c:pt>
                <c:pt idx="20420">
                  <c:v>202.8256159</c:v>
                </c:pt>
                <c:pt idx="20421">
                  <c:v>202.83554889999999</c:v>
                </c:pt>
                <c:pt idx="20422">
                  <c:v>202.84548190000001</c:v>
                </c:pt>
                <c:pt idx="20423">
                  <c:v>202.8554159</c:v>
                </c:pt>
                <c:pt idx="20424">
                  <c:v>202.86534889999999</c:v>
                </c:pt>
                <c:pt idx="20425">
                  <c:v>202.8752819</c:v>
                </c:pt>
                <c:pt idx="20426">
                  <c:v>202.88521489999999</c:v>
                </c:pt>
                <c:pt idx="20427">
                  <c:v>202.89514790000001</c:v>
                </c:pt>
                <c:pt idx="20428">
                  <c:v>202.9050819</c:v>
                </c:pt>
                <c:pt idx="20429">
                  <c:v>202.91501489999999</c:v>
                </c:pt>
                <c:pt idx="20430">
                  <c:v>202.92494790000001</c:v>
                </c:pt>
                <c:pt idx="20431">
                  <c:v>202.9348809</c:v>
                </c:pt>
                <c:pt idx="20432">
                  <c:v>202.94481390000001</c:v>
                </c:pt>
                <c:pt idx="20433">
                  <c:v>202.9547479</c:v>
                </c:pt>
                <c:pt idx="20434">
                  <c:v>202.96468089999999</c:v>
                </c:pt>
                <c:pt idx="20435">
                  <c:v>202.97461390000001</c:v>
                </c:pt>
                <c:pt idx="20436">
                  <c:v>202.9845469</c:v>
                </c:pt>
                <c:pt idx="20437">
                  <c:v>202.99448090000001</c:v>
                </c:pt>
                <c:pt idx="20438">
                  <c:v>203.0044139</c:v>
                </c:pt>
                <c:pt idx="20439">
                  <c:v>203.01434689999999</c:v>
                </c:pt>
                <c:pt idx="20440">
                  <c:v>203.02427990000001</c:v>
                </c:pt>
                <c:pt idx="20441">
                  <c:v>203.0342129</c:v>
                </c:pt>
                <c:pt idx="20442">
                  <c:v>203.04414689999999</c:v>
                </c:pt>
                <c:pt idx="20443">
                  <c:v>203.0540799</c:v>
                </c:pt>
                <c:pt idx="20444">
                  <c:v>203.06401289999999</c:v>
                </c:pt>
                <c:pt idx="20445">
                  <c:v>203.07394590000001</c:v>
                </c:pt>
                <c:pt idx="20446">
                  <c:v>203.0838789</c:v>
                </c:pt>
                <c:pt idx="20447">
                  <c:v>203.09381289999999</c:v>
                </c:pt>
                <c:pt idx="20448">
                  <c:v>203.10374590000001</c:v>
                </c:pt>
                <c:pt idx="20449">
                  <c:v>203.1136789</c:v>
                </c:pt>
                <c:pt idx="20450">
                  <c:v>203.12361189999999</c:v>
                </c:pt>
                <c:pt idx="20451">
                  <c:v>203.1335459</c:v>
                </c:pt>
                <c:pt idx="20452">
                  <c:v>203.14347889999999</c:v>
                </c:pt>
                <c:pt idx="20453">
                  <c:v>203.15341190000001</c:v>
                </c:pt>
                <c:pt idx="20454">
                  <c:v>203.1633449</c:v>
                </c:pt>
                <c:pt idx="20455">
                  <c:v>203.17327789999999</c:v>
                </c:pt>
                <c:pt idx="20456">
                  <c:v>203.1832119</c:v>
                </c:pt>
                <c:pt idx="20457">
                  <c:v>203.19314489999999</c:v>
                </c:pt>
                <c:pt idx="20458">
                  <c:v>203.20307790000001</c:v>
                </c:pt>
                <c:pt idx="20459">
                  <c:v>203.2130109</c:v>
                </c:pt>
                <c:pt idx="20460">
                  <c:v>203.22294389999999</c:v>
                </c:pt>
                <c:pt idx="20461">
                  <c:v>203.23287790000001</c:v>
                </c:pt>
                <c:pt idx="20462">
                  <c:v>203.24281089999999</c:v>
                </c:pt>
                <c:pt idx="20463">
                  <c:v>203.25274390000001</c:v>
                </c:pt>
                <c:pt idx="20464">
                  <c:v>203.2626769</c:v>
                </c:pt>
                <c:pt idx="20465">
                  <c:v>203.27261089999999</c:v>
                </c:pt>
                <c:pt idx="20466">
                  <c:v>203.28254390000001</c:v>
                </c:pt>
                <c:pt idx="20467">
                  <c:v>203.2924769</c:v>
                </c:pt>
                <c:pt idx="20468">
                  <c:v>203.30240989999999</c:v>
                </c:pt>
                <c:pt idx="20469">
                  <c:v>203.3123429</c:v>
                </c:pt>
                <c:pt idx="20470">
                  <c:v>203.32227689999999</c:v>
                </c:pt>
                <c:pt idx="20471">
                  <c:v>203.33220990000001</c:v>
                </c:pt>
                <c:pt idx="20472">
                  <c:v>203.3421429</c:v>
                </c:pt>
                <c:pt idx="20473">
                  <c:v>203.35207589999999</c:v>
                </c:pt>
                <c:pt idx="20474">
                  <c:v>203.36200890000001</c:v>
                </c:pt>
                <c:pt idx="20475">
                  <c:v>203.37194289999999</c:v>
                </c:pt>
                <c:pt idx="20476">
                  <c:v>203.38187590000001</c:v>
                </c:pt>
                <c:pt idx="20477">
                  <c:v>203.3918089</c:v>
                </c:pt>
                <c:pt idx="20478">
                  <c:v>203.40174189999999</c:v>
                </c:pt>
                <c:pt idx="20479">
                  <c:v>203.41167590000001</c:v>
                </c:pt>
                <c:pt idx="20480">
                  <c:v>203.4216089</c:v>
                </c:pt>
                <c:pt idx="20481">
                  <c:v>203.43154190000001</c:v>
                </c:pt>
                <c:pt idx="20482">
                  <c:v>203.4414749</c:v>
                </c:pt>
                <c:pt idx="20483">
                  <c:v>203.45140789999999</c:v>
                </c:pt>
                <c:pt idx="20484">
                  <c:v>203.46134190000001</c:v>
                </c:pt>
                <c:pt idx="20485">
                  <c:v>203.4712749</c:v>
                </c:pt>
                <c:pt idx="20486">
                  <c:v>203.48120789999999</c:v>
                </c:pt>
                <c:pt idx="20487">
                  <c:v>203.4911409</c:v>
                </c:pt>
                <c:pt idx="20488">
                  <c:v>203.50107489999999</c:v>
                </c:pt>
                <c:pt idx="20489">
                  <c:v>203.51100790000001</c:v>
                </c:pt>
                <c:pt idx="20490">
                  <c:v>203.5209409</c:v>
                </c:pt>
                <c:pt idx="20491">
                  <c:v>203.53087389999999</c:v>
                </c:pt>
                <c:pt idx="20492">
                  <c:v>203.54080690000001</c:v>
                </c:pt>
                <c:pt idx="20493">
                  <c:v>203.55074089999999</c:v>
                </c:pt>
                <c:pt idx="20494">
                  <c:v>203.56067390000001</c:v>
                </c:pt>
                <c:pt idx="20495">
                  <c:v>203.5706069</c:v>
                </c:pt>
                <c:pt idx="20496">
                  <c:v>203.58053989999999</c:v>
                </c:pt>
                <c:pt idx="20497">
                  <c:v>203.59047290000001</c:v>
                </c:pt>
                <c:pt idx="20498">
                  <c:v>203.6004069</c:v>
                </c:pt>
                <c:pt idx="20499">
                  <c:v>203.61033990000001</c:v>
                </c:pt>
                <c:pt idx="20500">
                  <c:v>203.6202729</c:v>
                </c:pt>
                <c:pt idx="20501">
                  <c:v>203.63020589999999</c:v>
                </c:pt>
                <c:pt idx="20502">
                  <c:v>203.64013990000001</c:v>
                </c:pt>
                <c:pt idx="20503">
                  <c:v>203.6500729</c:v>
                </c:pt>
                <c:pt idx="20504">
                  <c:v>203.6600057</c:v>
                </c:pt>
                <c:pt idx="20505">
                  <c:v>203.66993869999999</c:v>
                </c:pt>
                <c:pt idx="20506">
                  <c:v>203.67987170000001</c:v>
                </c:pt>
                <c:pt idx="20507">
                  <c:v>203.68980569999999</c:v>
                </c:pt>
                <c:pt idx="20508">
                  <c:v>203.69973870000001</c:v>
                </c:pt>
                <c:pt idx="20509">
                  <c:v>203.7096717</c:v>
                </c:pt>
                <c:pt idx="20510">
                  <c:v>203.71960469999999</c:v>
                </c:pt>
                <c:pt idx="20511">
                  <c:v>203.72953770000001</c:v>
                </c:pt>
                <c:pt idx="20512">
                  <c:v>203.7394717</c:v>
                </c:pt>
                <c:pt idx="20513">
                  <c:v>203.74940470000001</c:v>
                </c:pt>
                <c:pt idx="20514">
                  <c:v>203.7593377</c:v>
                </c:pt>
                <c:pt idx="20515">
                  <c:v>203.76927069999999</c:v>
                </c:pt>
                <c:pt idx="20516">
                  <c:v>203.77920370000001</c:v>
                </c:pt>
                <c:pt idx="20517">
                  <c:v>203.7891377</c:v>
                </c:pt>
                <c:pt idx="20518">
                  <c:v>203.79907069999999</c:v>
                </c:pt>
                <c:pt idx="20519">
                  <c:v>203.80900370000001</c:v>
                </c:pt>
                <c:pt idx="20520">
                  <c:v>203.81893669999999</c:v>
                </c:pt>
                <c:pt idx="20521">
                  <c:v>203.82887070000001</c:v>
                </c:pt>
                <c:pt idx="20522">
                  <c:v>203.8388037</c:v>
                </c:pt>
                <c:pt idx="20523">
                  <c:v>203.84873669999999</c:v>
                </c:pt>
                <c:pt idx="20524">
                  <c:v>203.85866970000001</c:v>
                </c:pt>
                <c:pt idx="20525">
                  <c:v>203.8686027</c:v>
                </c:pt>
                <c:pt idx="20526">
                  <c:v>203.87853670000001</c:v>
                </c:pt>
                <c:pt idx="20527">
                  <c:v>203.8884697</c:v>
                </c:pt>
                <c:pt idx="20528">
                  <c:v>203.89840269999999</c:v>
                </c:pt>
                <c:pt idx="20529">
                  <c:v>203.90833570000001</c:v>
                </c:pt>
                <c:pt idx="20530">
                  <c:v>203.9182687</c:v>
                </c:pt>
                <c:pt idx="20531">
                  <c:v>203.92820270000001</c:v>
                </c:pt>
                <c:pt idx="20532">
                  <c:v>203.9381357</c:v>
                </c:pt>
                <c:pt idx="20533">
                  <c:v>203.94806869999999</c:v>
                </c:pt>
                <c:pt idx="20534">
                  <c:v>203.95800170000001</c:v>
                </c:pt>
                <c:pt idx="20535">
                  <c:v>203.9679347</c:v>
                </c:pt>
                <c:pt idx="20536">
                  <c:v>203.97786869999999</c:v>
                </c:pt>
                <c:pt idx="20537">
                  <c:v>203.98780170000001</c:v>
                </c:pt>
                <c:pt idx="20538">
                  <c:v>203.9977347</c:v>
                </c:pt>
                <c:pt idx="20539">
                  <c:v>204.00766770000001</c:v>
                </c:pt>
                <c:pt idx="20540">
                  <c:v>204.0176017</c:v>
                </c:pt>
                <c:pt idx="20541">
                  <c:v>204.02753469999999</c:v>
                </c:pt>
                <c:pt idx="20542">
                  <c:v>204.03746770000001</c:v>
                </c:pt>
                <c:pt idx="20543">
                  <c:v>204.0474007</c:v>
                </c:pt>
                <c:pt idx="20544">
                  <c:v>204.05733369999999</c:v>
                </c:pt>
                <c:pt idx="20545">
                  <c:v>204.0672677</c:v>
                </c:pt>
                <c:pt idx="20546">
                  <c:v>204.07720069999999</c:v>
                </c:pt>
                <c:pt idx="20547">
                  <c:v>204.08713370000001</c:v>
                </c:pt>
                <c:pt idx="20548">
                  <c:v>204.0970667</c:v>
                </c:pt>
                <c:pt idx="20549">
                  <c:v>204.10699969999999</c:v>
                </c:pt>
                <c:pt idx="20550">
                  <c:v>204.1169337</c:v>
                </c:pt>
                <c:pt idx="20551">
                  <c:v>204.12686669999999</c:v>
                </c:pt>
                <c:pt idx="20552">
                  <c:v>204.13679970000001</c:v>
                </c:pt>
                <c:pt idx="20553">
                  <c:v>204.1467327</c:v>
                </c:pt>
                <c:pt idx="20554">
                  <c:v>204.15666569999999</c:v>
                </c:pt>
                <c:pt idx="20555">
                  <c:v>204.16659970000001</c:v>
                </c:pt>
                <c:pt idx="20556">
                  <c:v>204.1765327</c:v>
                </c:pt>
                <c:pt idx="20557">
                  <c:v>204.18646570000001</c:v>
                </c:pt>
                <c:pt idx="20558">
                  <c:v>204.1963987</c:v>
                </c:pt>
                <c:pt idx="20559">
                  <c:v>204.20633169999999</c:v>
                </c:pt>
                <c:pt idx="20560">
                  <c:v>204.21626570000001</c:v>
                </c:pt>
                <c:pt idx="20561">
                  <c:v>204.2261987</c:v>
                </c:pt>
                <c:pt idx="20562">
                  <c:v>204.23613169999999</c:v>
                </c:pt>
                <c:pt idx="20563">
                  <c:v>204.24606470000001</c:v>
                </c:pt>
                <c:pt idx="20564">
                  <c:v>204.25599769999999</c:v>
                </c:pt>
                <c:pt idx="20565">
                  <c:v>204.26593170000001</c:v>
                </c:pt>
                <c:pt idx="20566">
                  <c:v>204.2758647</c:v>
                </c:pt>
                <c:pt idx="20567">
                  <c:v>204.28579769999999</c:v>
                </c:pt>
                <c:pt idx="20568">
                  <c:v>204.29573070000001</c:v>
                </c:pt>
                <c:pt idx="20569">
                  <c:v>204.3056637</c:v>
                </c:pt>
                <c:pt idx="20570">
                  <c:v>204.31559770000001</c:v>
                </c:pt>
                <c:pt idx="20571">
                  <c:v>204.3255307</c:v>
                </c:pt>
                <c:pt idx="20572">
                  <c:v>204.33546369999999</c:v>
                </c:pt>
                <c:pt idx="20573">
                  <c:v>204.34539670000001</c:v>
                </c:pt>
                <c:pt idx="20574">
                  <c:v>204.3553307</c:v>
                </c:pt>
                <c:pt idx="20575">
                  <c:v>204.36526370000001</c:v>
                </c:pt>
                <c:pt idx="20576">
                  <c:v>204.3751967</c:v>
                </c:pt>
                <c:pt idx="20577">
                  <c:v>204.38512969999999</c:v>
                </c:pt>
                <c:pt idx="20578">
                  <c:v>204.39506270000001</c:v>
                </c:pt>
                <c:pt idx="20579">
                  <c:v>204.4049957</c:v>
                </c:pt>
                <c:pt idx="20580">
                  <c:v>204.41492969999999</c:v>
                </c:pt>
                <c:pt idx="20581">
                  <c:v>204.42486270000001</c:v>
                </c:pt>
                <c:pt idx="20582">
                  <c:v>204.4347957</c:v>
                </c:pt>
                <c:pt idx="20583">
                  <c:v>204.44472870000001</c:v>
                </c:pt>
                <c:pt idx="20584">
                  <c:v>204.4546627</c:v>
                </c:pt>
                <c:pt idx="20585">
                  <c:v>204.46459569999999</c:v>
                </c:pt>
                <c:pt idx="20586">
                  <c:v>204.47452870000001</c:v>
                </c:pt>
                <c:pt idx="20587">
                  <c:v>204.4844617</c:v>
                </c:pt>
                <c:pt idx="20588">
                  <c:v>204.49439469999999</c:v>
                </c:pt>
                <c:pt idx="20589">
                  <c:v>204.5043287</c:v>
                </c:pt>
                <c:pt idx="20590">
                  <c:v>204.51426169999999</c:v>
                </c:pt>
                <c:pt idx="20591">
                  <c:v>204.52419470000001</c:v>
                </c:pt>
                <c:pt idx="20592">
                  <c:v>204.5341277</c:v>
                </c:pt>
                <c:pt idx="20593">
                  <c:v>204.54406069999999</c:v>
                </c:pt>
                <c:pt idx="20594">
                  <c:v>204.5539947</c:v>
                </c:pt>
                <c:pt idx="20595">
                  <c:v>204.56392769999999</c:v>
                </c:pt>
                <c:pt idx="20596">
                  <c:v>204.57386070000001</c:v>
                </c:pt>
                <c:pt idx="20597">
                  <c:v>204.5837937</c:v>
                </c:pt>
                <c:pt idx="20598">
                  <c:v>204.59372669999999</c:v>
                </c:pt>
                <c:pt idx="20599">
                  <c:v>204.60365970000001</c:v>
                </c:pt>
                <c:pt idx="20600">
                  <c:v>204.6135937</c:v>
                </c:pt>
                <c:pt idx="20601">
                  <c:v>204.62352670000001</c:v>
                </c:pt>
                <c:pt idx="20602">
                  <c:v>204.6334597</c:v>
                </c:pt>
                <c:pt idx="20603">
                  <c:v>204.64339269999999</c:v>
                </c:pt>
                <c:pt idx="20604">
                  <c:v>204.65332570000001</c:v>
                </c:pt>
                <c:pt idx="20605">
                  <c:v>204.6632597</c:v>
                </c:pt>
                <c:pt idx="20606">
                  <c:v>204.67319269999999</c:v>
                </c:pt>
                <c:pt idx="20607">
                  <c:v>204.68312570000001</c:v>
                </c:pt>
                <c:pt idx="20608">
                  <c:v>204.69305869999999</c:v>
                </c:pt>
                <c:pt idx="20609">
                  <c:v>204.70299170000001</c:v>
                </c:pt>
                <c:pt idx="20610">
                  <c:v>204.7129257</c:v>
                </c:pt>
                <c:pt idx="20611">
                  <c:v>204.72285869999999</c:v>
                </c:pt>
                <c:pt idx="20612">
                  <c:v>204.73279170000001</c:v>
                </c:pt>
                <c:pt idx="20613">
                  <c:v>204.7427247</c:v>
                </c:pt>
                <c:pt idx="20614">
                  <c:v>204.75265769999999</c:v>
                </c:pt>
                <c:pt idx="20615">
                  <c:v>204.7625917</c:v>
                </c:pt>
                <c:pt idx="20616">
                  <c:v>204.77252469999999</c:v>
                </c:pt>
                <c:pt idx="20617">
                  <c:v>204.78245770000001</c:v>
                </c:pt>
                <c:pt idx="20618">
                  <c:v>204.7923907</c:v>
                </c:pt>
                <c:pt idx="20619">
                  <c:v>204.80232369999999</c:v>
                </c:pt>
                <c:pt idx="20620">
                  <c:v>204.8122577</c:v>
                </c:pt>
                <c:pt idx="20621">
                  <c:v>204.82219069999999</c:v>
                </c:pt>
                <c:pt idx="20622">
                  <c:v>204.83212370000001</c:v>
                </c:pt>
                <c:pt idx="20623">
                  <c:v>204.8420567</c:v>
                </c:pt>
                <c:pt idx="20624">
                  <c:v>204.85198969999999</c:v>
                </c:pt>
                <c:pt idx="20625">
                  <c:v>204.86192370000001</c:v>
                </c:pt>
                <c:pt idx="20626">
                  <c:v>204.8718567</c:v>
                </c:pt>
                <c:pt idx="20627">
                  <c:v>204.88178970000001</c:v>
                </c:pt>
                <c:pt idx="20628">
                  <c:v>204.8917227</c:v>
                </c:pt>
                <c:pt idx="20629">
                  <c:v>204.90165569999999</c:v>
                </c:pt>
                <c:pt idx="20630">
                  <c:v>204.91158970000001</c:v>
                </c:pt>
                <c:pt idx="20631">
                  <c:v>204.9215227</c:v>
                </c:pt>
                <c:pt idx="20632">
                  <c:v>204.93145569999999</c:v>
                </c:pt>
                <c:pt idx="20633">
                  <c:v>204.9413887</c:v>
                </c:pt>
                <c:pt idx="20634">
                  <c:v>204.95132169999999</c:v>
                </c:pt>
                <c:pt idx="20635">
                  <c:v>204.96125570000001</c:v>
                </c:pt>
                <c:pt idx="20636">
                  <c:v>204.9711887</c:v>
                </c:pt>
                <c:pt idx="20637">
                  <c:v>204.98112169999999</c:v>
                </c:pt>
                <c:pt idx="20638">
                  <c:v>204.99105470000001</c:v>
                </c:pt>
                <c:pt idx="20639">
                  <c:v>205.0009877</c:v>
                </c:pt>
                <c:pt idx="20640">
                  <c:v>205.01092070000001</c:v>
                </c:pt>
                <c:pt idx="20641">
                  <c:v>205.0208547</c:v>
                </c:pt>
                <c:pt idx="20642">
                  <c:v>205.03078769999999</c:v>
                </c:pt>
                <c:pt idx="20643">
                  <c:v>205.04072070000001</c:v>
                </c:pt>
                <c:pt idx="20644">
                  <c:v>205.0506537</c:v>
                </c:pt>
                <c:pt idx="20645">
                  <c:v>205.06058669999999</c:v>
                </c:pt>
                <c:pt idx="20646">
                  <c:v>205.0705207</c:v>
                </c:pt>
                <c:pt idx="20647">
                  <c:v>205.08045369999999</c:v>
                </c:pt>
                <c:pt idx="20648">
                  <c:v>205.09038670000001</c:v>
                </c:pt>
                <c:pt idx="20649">
                  <c:v>205.1003197</c:v>
                </c:pt>
                <c:pt idx="20650">
                  <c:v>205.11025269999999</c:v>
                </c:pt>
                <c:pt idx="20651">
                  <c:v>205.1201867</c:v>
                </c:pt>
                <c:pt idx="20652">
                  <c:v>205.13011969999999</c:v>
                </c:pt>
                <c:pt idx="20653">
                  <c:v>205.14005270000001</c:v>
                </c:pt>
                <c:pt idx="20654">
                  <c:v>205.1499857</c:v>
                </c:pt>
                <c:pt idx="20655">
                  <c:v>205.15991869999999</c:v>
                </c:pt>
                <c:pt idx="20656">
                  <c:v>205.16985270000001</c:v>
                </c:pt>
                <c:pt idx="20657">
                  <c:v>205.1797857</c:v>
                </c:pt>
                <c:pt idx="20658">
                  <c:v>205.18971869999999</c:v>
                </c:pt>
                <c:pt idx="20659">
                  <c:v>205.1996517</c:v>
                </c:pt>
                <c:pt idx="20660">
                  <c:v>205.20958469999999</c:v>
                </c:pt>
                <c:pt idx="20661">
                  <c:v>205.21951770000001</c:v>
                </c:pt>
                <c:pt idx="20662">
                  <c:v>205.2294517</c:v>
                </c:pt>
                <c:pt idx="20663">
                  <c:v>205.23938469999999</c:v>
                </c:pt>
                <c:pt idx="20664">
                  <c:v>205.24931770000001</c:v>
                </c:pt>
                <c:pt idx="20665">
                  <c:v>205.2592507</c:v>
                </c:pt>
                <c:pt idx="20666">
                  <c:v>205.26918370000001</c:v>
                </c:pt>
                <c:pt idx="20667">
                  <c:v>205.2791177</c:v>
                </c:pt>
                <c:pt idx="20668">
                  <c:v>205.28905069999999</c:v>
                </c:pt>
                <c:pt idx="20669">
                  <c:v>205.29898370000001</c:v>
                </c:pt>
                <c:pt idx="20670">
                  <c:v>205.3089167</c:v>
                </c:pt>
                <c:pt idx="20671">
                  <c:v>205.31884969999999</c:v>
                </c:pt>
                <c:pt idx="20672">
                  <c:v>205.3287837</c:v>
                </c:pt>
                <c:pt idx="20673">
                  <c:v>205.33871669999999</c:v>
                </c:pt>
                <c:pt idx="20674">
                  <c:v>205.34864970000001</c:v>
                </c:pt>
                <c:pt idx="20675">
                  <c:v>205.3585827</c:v>
                </c:pt>
                <c:pt idx="20676">
                  <c:v>205.36851569999999</c:v>
                </c:pt>
                <c:pt idx="20677">
                  <c:v>205.37844870000001</c:v>
                </c:pt>
                <c:pt idx="20678">
                  <c:v>205.38838269999999</c:v>
                </c:pt>
                <c:pt idx="20679">
                  <c:v>205.39831570000001</c:v>
                </c:pt>
                <c:pt idx="20680">
                  <c:v>205.4082487</c:v>
                </c:pt>
                <c:pt idx="20681">
                  <c:v>205.41818169999999</c:v>
                </c:pt>
                <c:pt idx="20682">
                  <c:v>205.42811470000001</c:v>
                </c:pt>
                <c:pt idx="20683">
                  <c:v>205.4380487</c:v>
                </c:pt>
                <c:pt idx="20684">
                  <c:v>205.44798170000001</c:v>
                </c:pt>
                <c:pt idx="20685">
                  <c:v>205.4579147</c:v>
                </c:pt>
                <c:pt idx="20686">
                  <c:v>205.46784769999999</c:v>
                </c:pt>
                <c:pt idx="20687">
                  <c:v>205.47778070000001</c:v>
                </c:pt>
                <c:pt idx="20688">
                  <c:v>205.4877147</c:v>
                </c:pt>
                <c:pt idx="20689">
                  <c:v>205.49764769999999</c:v>
                </c:pt>
                <c:pt idx="20690">
                  <c:v>205.50758070000001</c:v>
                </c:pt>
                <c:pt idx="20691">
                  <c:v>205.51751369999999</c:v>
                </c:pt>
                <c:pt idx="20692">
                  <c:v>205.52744670000001</c:v>
                </c:pt>
                <c:pt idx="20693">
                  <c:v>205.5373797</c:v>
                </c:pt>
                <c:pt idx="20694">
                  <c:v>205.54731369999999</c:v>
                </c:pt>
                <c:pt idx="20695">
                  <c:v>205.55724670000001</c:v>
                </c:pt>
                <c:pt idx="20696">
                  <c:v>205.5671797</c:v>
                </c:pt>
                <c:pt idx="20697">
                  <c:v>205.57711269999999</c:v>
                </c:pt>
                <c:pt idx="20698">
                  <c:v>205.5870457</c:v>
                </c:pt>
                <c:pt idx="20699">
                  <c:v>205.59697969999999</c:v>
                </c:pt>
                <c:pt idx="20700">
                  <c:v>205.60691270000001</c:v>
                </c:pt>
                <c:pt idx="20701">
                  <c:v>205.6168457</c:v>
                </c:pt>
                <c:pt idx="20702">
                  <c:v>205.62677869999999</c:v>
                </c:pt>
                <c:pt idx="20703">
                  <c:v>205.63671170000001</c:v>
                </c:pt>
                <c:pt idx="20704">
                  <c:v>205.64664569999999</c:v>
                </c:pt>
                <c:pt idx="20705">
                  <c:v>205.65657870000001</c:v>
                </c:pt>
                <c:pt idx="20706">
                  <c:v>205.66651150000001</c:v>
                </c:pt>
                <c:pt idx="20707">
                  <c:v>205.6764445</c:v>
                </c:pt>
                <c:pt idx="20708">
                  <c:v>205.68637749999999</c:v>
                </c:pt>
                <c:pt idx="20709">
                  <c:v>205.69631050000001</c:v>
                </c:pt>
                <c:pt idx="20710">
                  <c:v>205.7062445</c:v>
                </c:pt>
                <c:pt idx="20711">
                  <c:v>205.71617749999999</c:v>
                </c:pt>
                <c:pt idx="20712">
                  <c:v>205.7261105</c:v>
                </c:pt>
                <c:pt idx="20713">
                  <c:v>205.73604349999999</c:v>
                </c:pt>
                <c:pt idx="20714">
                  <c:v>205.74597650000001</c:v>
                </c:pt>
                <c:pt idx="20715">
                  <c:v>205.7559105</c:v>
                </c:pt>
                <c:pt idx="20716">
                  <c:v>205.76584349999999</c:v>
                </c:pt>
                <c:pt idx="20717">
                  <c:v>205.77577650000001</c:v>
                </c:pt>
                <c:pt idx="20718">
                  <c:v>205.7857095</c:v>
                </c:pt>
                <c:pt idx="20719">
                  <c:v>205.79564250000001</c:v>
                </c:pt>
                <c:pt idx="20720">
                  <c:v>205.8055755</c:v>
                </c:pt>
                <c:pt idx="20721">
                  <c:v>205.81550949999999</c:v>
                </c:pt>
                <c:pt idx="20722">
                  <c:v>205.82544250000001</c:v>
                </c:pt>
                <c:pt idx="20723">
                  <c:v>205.8353755</c:v>
                </c:pt>
                <c:pt idx="20724">
                  <c:v>205.84530849999999</c:v>
                </c:pt>
                <c:pt idx="20725">
                  <c:v>205.85524150000001</c:v>
                </c:pt>
                <c:pt idx="20726">
                  <c:v>205.86517549999999</c:v>
                </c:pt>
                <c:pt idx="20727">
                  <c:v>205.87510850000001</c:v>
                </c:pt>
                <c:pt idx="20728">
                  <c:v>205.8850415</c:v>
                </c:pt>
                <c:pt idx="20729">
                  <c:v>205.89497449999999</c:v>
                </c:pt>
                <c:pt idx="20730">
                  <c:v>205.90490750000001</c:v>
                </c:pt>
                <c:pt idx="20731">
                  <c:v>205.9148405</c:v>
                </c:pt>
                <c:pt idx="20732">
                  <c:v>205.92477450000001</c:v>
                </c:pt>
                <c:pt idx="20733">
                  <c:v>205.9347075</c:v>
                </c:pt>
                <c:pt idx="20734">
                  <c:v>205.94464049999999</c:v>
                </c:pt>
                <c:pt idx="20735">
                  <c:v>205.95457350000001</c:v>
                </c:pt>
                <c:pt idx="20736">
                  <c:v>205.9645065</c:v>
                </c:pt>
                <c:pt idx="20737">
                  <c:v>205.97444049999999</c:v>
                </c:pt>
                <c:pt idx="20738">
                  <c:v>205.9843735</c:v>
                </c:pt>
                <c:pt idx="20739">
                  <c:v>205.99430649999999</c:v>
                </c:pt>
                <c:pt idx="20740">
                  <c:v>206.00423950000001</c:v>
                </c:pt>
                <c:pt idx="20741">
                  <c:v>206.0141725</c:v>
                </c:pt>
                <c:pt idx="20742">
                  <c:v>206.02410549999999</c:v>
                </c:pt>
                <c:pt idx="20743">
                  <c:v>206.03403950000001</c:v>
                </c:pt>
                <c:pt idx="20744">
                  <c:v>206.0439725</c:v>
                </c:pt>
                <c:pt idx="20745">
                  <c:v>206.05390550000001</c:v>
                </c:pt>
                <c:pt idx="20746">
                  <c:v>206.0638385</c:v>
                </c:pt>
                <c:pt idx="20747">
                  <c:v>206.07377149999999</c:v>
                </c:pt>
                <c:pt idx="20748">
                  <c:v>206.08370550000001</c:v>
                </c:pt>
                <c:pt idx="20749">
                  <c:v>206.0936385</c:v>
                </c:pt>
                <c:pt idx="20750">
                  <c:v>206.10357149999999</c:v>
                </c:pt>
                <c:pt idx="20751">
                  <c:v>206.1135045</c:v>
                </c:pt>
                <c:pt idx="20752">
                  <c:v>206.12343749999999</c:v>
                </c:pt>
                <c:pt idx="20753">
                  <c:v>206.13337050000001</c:v>
                </c:pt>
                <c:pt idx="20754">
                  <c:v>206.1433045</c:v>
                </c:pt>
                <c:pt idx="20755">
                  <c:v>206.15323749999999</c:v>
                </c:pt>
                <c:pt idx="20756">
                  <c:v>206.16317050000001</c:v>
                </c:pt>
                <c:pt idx="20757">
                  <c:v>206.1731035</c:v>
                </c:pt>
                <c:pt idx="20758">
                  <c:v>206.18303649999999</c:v>
                </c:pt>
                <c:pt idx="20759">
                  <c:v>206.1929705</c:v>
                </c:pt>
                <c:pt idx="20760">
                  <c:v>206.20290349999999</c:v>
                </c:pt>
                <c:pt idx="20761">
                  <c:v>206.21283650000001</c:v>
                </c:pt>
                <c:pt idx="20762">
                  <c:v>206.2227695</c:v>
                </c:pt>
                <c:pt idx="20763">
                  <c:v>206.23270249999999</c:v>
                </c:pt>
                <c:pt idx="20764">
                  <c:v>206.2426365</c:v>
                </c:pt>
                <c:pt idx="20765">
                  <c:v>206.25256949999999</c:v>
                </c:pt>
                <c:pt idx="20766">
                  <c:v>206.26250250000001</c:v>
                </c:pt>
                <c:pt idx="20767">
                  <c:v>206.2724355</c:v>
                </c:pt>
                <c:pt idx="20768">
                  <c:v>206.28236849999999</c:v>
                </c:pt>
                <c:pt idx="20769">
                  <c:v>206.29230150000001</c:v>
                </c:pt>
                <c:pt idx="20770">
                  <c:v>206.30223549999999</c:v>
                </c:pt>
                <c:pt idx="20771">
                  <c:v>206.31216850000001</c:v>
                </c:pt>
                <c:pt idx="20772">
                  <c:v>206.3221015</c:v>
                </c:pt>
                <c:pt idx="20773">
                  <c:v>206.33203449999999</c:v>
                </c:pt>
                <c:pt idx="20774">
                  <c:v>206.34196750000001</c:v>
                </c:pt>
                <c:pt idx="20775">
                  <c:v>206.3519015</c:v>
                </c:pt>
                <c:pt idx="20776">
                  <c:v>206.36183449999999</c:v>
                </c:pt>
                <c:pt idx="20777">
                  <c:v>206.3717675</c:v>
                </c:pt>
                <c:pt idx="20778">
                  <c:v>206.38170049999999</c:v>
                </c:pt>
                <c:pt idx="20779">
                  <c:v>206.39163350000001</c:v>
                </c:pt>
                <c:pt idx="20780">
                  <c:v>206.4015665</c:v>
                </c:pt>
                <c:pt idx="20781">
                  <c:v>206.41150049999999</c:v>
                </c:pt>
                <c:pt idx="20782">
                  <c:v>206.42143350000001</c:v>
                </c:pt>
                <c:pt idx="20783">
                  <c:v>206.4313665</c:v>
                </c:pt>
                <c:pt idx="20784">
                  <c:v>206.44129950000001</c:v>
                </c:pt>
                <c:pt idx="20785">
                  <c:v>206.4512325</c:v>
                </c:pt>
                <c:pt idx="20786">
                  <c:v>206.46116649999999</c:v>
                </c:pt>
                <c:pt idx="20787">
                  <c:v>206.47109950000001</c:v>
                </c:pt>
                <c:pt idx="20788">
                  <c:v>206.4810325</c:v>
                </c:pt>
                <c:pt idx="20789">
                  <c:v>206.49096549999999</c:v>
                </c:pt>
                <c:pt idx="20790">
                  <c:v>206.50089850000001</c:v>
                </c:pt>
                <c:pt idx="20791">
                  <c:v>206.51083249999999</c:v>
                </c:pt>
                <c:pt idx="20792">
                  <c:v>206.52076550000001</c:v>
                </c:pt>
                <c:pt idx="20793">
                  <c:v>206.5306985</c:v>
                </c:pt>
                <c:pt idx="20794">
                  <c:v>206.54063149999999</c:v>
                </c:pt>
                <c:pt idx="20795">
                  <c:v>206.55056450000001</c:v>
                </c:pt>
                <c:pt idx="20796">
                  <c:v>206.56049849999999</c:v>
                </c:pt>
                <c:pt idx="20797">
                  <c:v>206.57043150000001</c:v>
                </c:pt>
                <c:pt idx="20798">
                  <c:v>206.5803645</c:v>
                </c:pt>
                <c:pt idx="20799">
                  <c:v>206.59029749999999</c:v>
                </c:pt>
                <c:pt idx="20800">
                  <c:v>206.60023050000001</c:v>
                </c:pt>
                <c:pt idx="20801">
                  <c:v>206.6101645</c:v>
                </c:pt>
                <c:pt idx="20802">
                  <c:v>206.62009750000001</c:v>
                </c:pt>
                <c:pt idx="20803">
                  <c:v>206.6300305</c:v>
                </c:pt>
                <c:pt idx="20804">
                  <c:v>206.63996349999999</c:v>
                </c:pt>
                <c:pt idx="20805">
                  <c:v>206.64989650000001</c:v>
                </c:pt>
                <c:pt idx="20806">
                  <c:v>206.65983080000001</c:v>
                </c:pt>
                <c:pt idx="20807">
                  <c:v>206.6697638</c:v>
                </c:pt>
                <c:pt idx="20808">
                  <c:v>206.67969679999999</c:v>
                </c:pt>
                <c:pt idx="20809">
                  <c:v>206.68962980000001</c:v>
                </c:pt>
                <c:pt idx="20810">
                  <c:v>206.6995628</c:v>
                </c:pt>
                <c:pt idx="20811">
                  <c:v>206.70949580000001</c:v>
                </c:pt>
                <c:pt idx="20812">
                  <c:v>206.7194298</c:v>
                </c:pt>
                <c:pt idx="20813">
                  <c:v>206.72936279999999</c:v>
                </c:pt>
                <c:pt idx="20814">
                  <c:v>206.73929580000001</c:v>
                </c:pt>
                <c:pt idx="20815">
                  <c:v>206.7492288</c:v>
                </c:pt>
                <c:pt idx="20816">
                  <c:v>206.75916179999999</c:v>
                </c:pt>
                <c:pt idx="20817">
                  <c:v>206.7690958</c:v>
                </c:pt>
                <c:pt idx="20818">
                  <c:v>206.77902879999999</c:v>
                </c:pt>
                <c:pt idx="20819">
                  <c:v>206.78896180000001</c:v>
                </c:pt>
                <c:pt idx="20820">
                  <c:v>206.7988948</c:v>
                </c:pt>
                <c:pt idx="20821">
                  <c:v>206.80882779999999</c:v>
                </c:pt>
                <c:pt idx="20822">
                  <c:v>206.8187618</c:v>
                </c:pt>
                <c:pt idx="20823">
                  <c:v>206.82869479999999</c:v>
                </c:pt>
                <c:pt idx="20824">
                  <c:v>206.83862780000001</c:v>
                </c:pt>
                <c:pt idx="20825">
                  <c:v>206.8485608</c:v>
                </c:pt>
                <c:pt idx="20826">
                  <c:v>206.85849379999999</c:v>
                </c:pt>
                <c:pt idx="20827">
                  <c:v>206.86842780000001</c:v>
                </c:pt>
                <c:pt idx="20828">
                  <c:v>206.8783608</c:v>
                </c:pt>
                <c:pt idx="20829">
                  <c:v>206.88829380000001</c:v>
                </c:pt>
                <c:pt idx="20830">
                  <c:v>206.8982268</c:v>
                </c:pt>
                <c:pt idx="20831">
                  <c:v>206.90815979999999</c:v>
                </c:pt>
                <c:pt idx="20832">
                  <c:v>206.91809380000001</c:v>
                </c:pt>
                <c:pt idx="20833">
                  <c:v>206.9280268</c:v>
                </c:pt>
                <c:pt idx="20834">
                  <c:v>206.93795979999999</c:v>
                </c:pt>
                <c:pt idx="20835">
                  <c:v>206.94789280000001</c:v>
                </c:pt>
                <c:pt idx="20836">
                  <c:v>206.95782579999999</c:v>
                </c:pt>
                <c:pt idx="20837">
                  <c:v>206.96775980000001</c:v>
                </c:pt>
                <c:pt idx="20838">
                  <c:v>206.9776928</c:v>
                </c:pt>
                <c:pt idx="20839">
                  <c:v>206.98762579999999</c:v>
                </c:pt>
                <c:pt idx="20840">
                  <c:v>206.99755880000001</c:v>
                </c:pt>
                <c:pt idx="20841">
                  <c:v>207.0074918</c:v>
                </c:pt>
                <c:pt idx="20842">
                  <c:v>207.01742580000001</c:v>
                </c:pt>
                <c:pt idx="20843">
                  <c:v>207.0273588</c:v>
                </c:pt>
                <c:pt idx="20844">
                  <c:v>207.03729179999999</c:v>
                </c:pt>
                <c:pt idx="20845">
                  <c:v>207.04722480000001</c:v>
                </c:pt>
                <c:pt idx="20846">
                  <c:v>207.0571578</c:v>
                </c:pt>
                <c:pt idx="20847">
                  <c:v>207.06709179999999</c:v>
                </c:pt>
                <c:pt idx="20848">
                  <c:v>207.0770248</c:v>
                </c:pt>
                <c:pt idx="20849">
                  <c:v>207.08695779999999</c:v>
                </c:pt>
                <c:pt idx="20850">
                  <c:v>207.09689080000001</c:v>
                </c:pt>
                <c:pt idx="20851">
                  <c:v>207.1068238</c:v>
                </c:pt>
                <c:pt idx="20852">
                  <c:v>207.11675779999999</c:v>
                </c:pt>
                <c:pt idx="20853">
                  <c:v>207.12669080000001</c:v>
                </c:pt>
                <c:pt idx="20854">
                  <c:v>207.1366238</c:v>
                </c:pt>
                <c:pt idx="20855">
                  <c:v>207.14655680000001</c:v>
                </c:pt>
                <c:pt idx="20856">
                  <c:v>207.1564898</c:v>
                </c:pt>
                <c:pt idx="20857">
                  <c:v>207.16642279999999</c:v>
                </c:pt>
                <c:pt idx="20858">
                  <c:v>207.17635680000001</c:v>
                </c:pt>
                <c:pt idx="20859">
                  <c:v>207.1862898</c:v>
                </c:pt>
                <c:pt idx="20860">
                  <c:v>207.19622279999999</c:v>
                </c:pt>
                <c:pt idx="20861">
                  <c:v>207.2061558</c:v>
                </c:pt>
                <c:pt idx="20862">
                  <c:v>207.21608879999999</c:v>
                </c:pt>
                <c:pt idx="20863">
                  <c:v>207.22602280000001</c:v>
                </c:pt>
                <c:pt idx="20864">
                  <c:v>207.2359558</c:v>
                </c:pt>
                <c:pt idx="20865">
                  <c:v>207.24588879999999</c:v>
                </c:pt>
                <c:pt idx="20866">
                  <c:v>207.25582180000001</c:v>
                </c:pt>
                <c:pt idx="20867">
                  <c:v>207.2657548</c:v>
                </c:pt>
                <c:pt idx="20868">
                  <c:v>207.27568880000001</c:v>
                </c:pt>
                <c:pt idx="20869">
                  <c:v>207.2856218</c:v>
                </c:pt>
                <c:pt idx="20870">
                  <c:v>207.29555479999999</c:v>
                </c:pt>
                <c:pt idx="20871">
                  <c:v>207.30548780000001</c:v>
                </c:pt>
                <c:pt idx="20872">
                  <c:v>207.3154208</c:v>
                </c:pt>
                <c:pt idx="20873">
                  <c:v>207.32535480000001</c:v>
                </c:pt>
                <c:pt idx="20874">
                  <c:v>207.3352878</c:v>
                </c:pt>
                <c:pt idx="20875">
                  <c:v>207.34522079999999</c:v>
                </c:pt>
                <c:pt idx="20876">
                  <c:v>207.35515380000001</c:v>
                </c:pt>
                <c:pt idx="20877">
                  <c:v>207.3650868</c:v>
                </c:pt>
                <c:pt idx="20878">
                  <c:v>207.37502079999999</c:v>
                </c:pt>
                <c:pt idx="20879">
                  <c:v>207.38495380000001</c:v>
                </c:pt>
                <c:pt idx="20880">
                  <c:v>207.39488679999999</c:v>
                </c:pt>
                <c:pt idx="20881">
                  <c:v>207.40481980000001</c:v>
                </c:pt>
                <c:pt idx="20882">
                  <c:v>207.4147528</c:v>
                </c:pt>
                <c:pt idx="20883">
                  <c:v>207.42468679999999</c:v>
                </c:pt>
                <c:pt idx="20884">
                  <c:v>207.43461980000001</c:v>
                </c:pt>
                <c:pt idx="20885">
                  <c:v>207.4445528</c:v>
                </c:pt>
                <c:pt idx="20886">
                  <c:v>207.45448579999999</c:v>
                </c:pt>
                <c:pt idx="20887">
                  <c:v>207.4644188</c:v>
                </c:pt>
                <c:pt idx="20888">
                  <c:v>207.47435279999999</c:v>
                </c:pt>
                <c:pt idx="20889">
                  <c:v>207.48428580000001</c:v>
                </c:pt>
                <c:pt idx="20890">
                  <c:v>207.4942188</c:v>
                </c:pt>
                <c:pt idx="20891">
                  <c:v>207.50415179999999</c:v>
                </c:pt>
                <c:pt idx="20892">
                  <c:v>207.51408480000001</c:v>
                </c:pt>
                <c:pt idx="20893">
                  <c:v>207.52401879999999</c:v>
                </c:pt>
                <c:pt idx="20894">
                  <c:v>207.53395180000001</c:v>
                </c:pt>
                <c:pt idx="20895">
                  <c:v>207.5438848</c:v>
                </c:pt>
                <c:pt idx="20896">
                  <c:v>207.55381779999999</c:v>
                </c:pt>
                <c:pt idx="20897">
                  <c:v>207.56375080000001</c:v>
                </c:pt>
                <c:pt idx="20898">
                  <c:v>207.5736838</c:v>
                </c:pt>
                <c:pt idx="20899">
                  <c:v>207.58361780000001</c:v>
                </c:pt>
                <c:pt idx="20900">
                  <c:v>207.5935508</c:v>
                </c:pt>
                <c:pt idx="20901">
                  <c:v>207.60348379999999</c:v>
                </c:pt>
                <c:pt idx="20902">
                  <c:v>207.61341680000001</c:v>
                </c:pt>
                <c:pt idx="20903">
                  <c:v>207.6233498</c:v>
                </c:pt>
                <c:pt idx="20904">
                  <c:v>207.63328379999999</c:v>
                </c:pt>
                <c:pt idx="20905">
                  <c:v>207.6432168</c:v>
                </c:pt>
                <c:pt idx="20906">
                  <c:v>207.65314979999999</c:v>
                </c:pt>
                <c:pt idx="20907">
                  <c:v>207.66308290000001</c:v>
                </c:pt>
                <c:pt idx="20908">
                  <c:v>207.6730159</c:v>
                </c:pt>
                <c:pt idx="20909">
                  <c:v>207.68294990000001</c:v>
                </c:pt>
                <c:pt idx="20910">
                  <c:v>207.6928829</c:v>
                </c:pt>
                <c:pt idx="20911">
                  <c:v>207.70281589999999</c:v>
                </c:pt>
                <c:pt idx="20912">
                  <c:v>207.71274890000001</c:v>
                </c:pt>
                <c:pt idx="20913">
                  <c:v>207.7226819</c:v>
                </c:pt>
                <c:pt idx="20914">
                  <c:v>207.73261590000001</c:v>
                </c:pt>
                <c:pt idx="20915">
                  <c:v>207.7425489</c:v>
                </c:pt>
                <c:pt idx="20916">
                  <c:v>207.75248189999999</c:v>
                </c:pt>
                <c:pt idx="20917">
                  <c:v>207.76241490000001</c:v>
                </c:pt>
                <c:pt idx="20918">
                  <c:v>207.7723479</c:v>
                </c:pt>
                <c:pt idx="20919">
                  <c:v>207.78228189999999</c:v>
                </c:pt>
                <c:pt idx="20920">
                  <c:v>207.7922149</c:v>
                </c:pt>
                <c:pt idx="20921">
                  <c:v>207.80214789999999</c:v>
                </c:pt>
                <c:pt idx="20922">
                  <c:v>207.81208090000001</c:v>
                </c:pt>
                <c:pt idx="20923">
                  <c:v>207.8220139</c:v>
                </c:pt>
                <c:pt idx="20924">
                  <c:v>207.83194789999999</c:v>
                </c:pt>
                <c:pt idx="20925">
                  <c:v>207.84188090000001</c:v>
                </c:pt>
                <c:pt idx="20926">
                  <c:v>207.8518139</c:v>
                </c:pt>
                <c:pt idx="20927">
                  <c:v>207.86174690000001</c:v>
                </c:pt>
                <c:pt idx="20928">
                  <c:v>207.8716799</c:v>
                </c:pt>
                <c:pt idx="20929">
                  <c:v>207.88161389999999</c:v>
                </c:pt>
                <c:pt idx="20930">
                  <c:v>207.89154690000001</c:v>
                </c:pt>
                <c:pt idx="20931">
                  <c:v>207.9014799</c:v>
                </c:pt>
                <c:pt idx="20932">
                  <c:v>207.91141289999999</c:v>
                </c:pt>
                <c:pt idx="20933">
                  <c:v>207.92134590000001</c:v>
                </c:pt>
                <c:pt idx="20934">
                  <c:v>207.93127989999999</c:v>
                </c:pt>
                <c:pt idx="20935">
                  <c:v>207.94121290000001</c:v>
                </c:pt>
                <c:pt idx="20936">
                  <c:v>207.9511459</c:v>
                </c:pt>
                <c:pt idx="20937">
                  <c:v>207.96107889999999</c:v>
                </c:pt>
                <c:pt idx="20938">
                  <c:v>207.97101190000001</c:v>
                </c:pt>
                <c:pt idx="20939">
                  <c:v>207.98094589999999</c:v>
                </c:pt>
                <c:pt idx="20940">
                  <c:v>207.99087890000001</c:v>
                </c:pt>
                <c:pt idx="20941">
                  <c:v>208.0008119</c:v>
                </c:pt>
                <c:pt idx="20942">
                  <c:v>208.01074489999999</c:v>
                </c:pt>
                <c:pt idx="20943">
                  <c:v>208.02067790000001</c:v>
                </c:pt>
                <c:pt idx="20944">
                  <c:v>208.0306119</c:v>
                </c:pt>
                <c:pt idx="20945">
                  <c:v>208.04054489999999</c:v>
                </c:pt>
                <c:pt idx="20946">
                  <c:v>208.0504779</c:v>
                </c:pt>
                <c:pt idx="20947">
                  <c:v>208.06041089999999</c:v>
                </c:pt>
                <c:pt idx="20948">
                  <c:v>208.07034390000001</c:v>
                </c:pt>
                <c:pt idx="20949">
                  <c:v>208.0802779</c:v>
                </c:pt>
                <c:pt idx="20950">
                  <c:v>208.09021089999999</c:v>
                </c:pt>
                <c:pt idx="20951">
                  <c:v>208.10014390000001</c:v>
                </c:pt>
                <c:pt idx="20952">
                  <c:v>208.1100769</c:v>
                </c:pt>
                <c:pt idx="20953">
                  <c:v>208.12000990000001</c:v>
                </c:pt>
                <c:pt idx="20954">
                  <c:v>208.1299439</c:v>
                </c:pt>
                <c:pt idx="20955">
                  <c:v>208.13987689999999</c:v>
                </c:pt>
                <c:pt idx="20956">
                  <c:v>208.14980990000001</c:v>
                </c:pt>
                <c:pt idx="20957">
                  <c:v>208.1597429</c:v>
                </c:pt>
                <c:pt idx="20958">
                  <c:v>208.16967589999999</c:v>
                </c:pt>
                <c:pt idx="20959">
                  <c:v>208.1796099</c:v>
                </c:pt>
                <c:pt idx="20960">
                  <c:v>208.18954289999999</c:v>
                </c:pt>
                <c:pt idx="20961">
                  <c:v>208.19947590000001</c:v>
                </c:pt>
                <c:pt idx="20962">
                  <c:v>208.2094089</c:v>
                </c:pt>
                <c:pt idx="20963">
                  <c:v>208.21934289999999</c:v>
                </c:pt>
                <c:pt idx="20964">
                  <c:v>208.2292759</c:v>
                </c:pt>
                <c:pt idx="20965">
                  <c:v>208.23920889999999</c:v>
                </c:pt>
                <c:pt idx="20966">
                  <c:v>208.24914190000001</c:v>
                </c:pt>
                <c:pt idx="20967">
                  <c:v>208.2590749</c:v>
                </c:pt>
                <c:pt idx="20968">
                  <c:v>208.26900889999999</c:v>
                </c:pt>
                <c:pt idx="20969">
                  <c:v>208.27894190000001</c:v>
                </c:pt>
                <c:pt idx="20970">
                  <c:v>208.2888749</c:v>
                </c:pt>
                <c:pt idx="20971">
                  <c:v>208.29880790000001</c:v>
                </c:pt>
                <c:pt idx="20972">
                  <c:v>208.3087419</c:v>
                </c:pt>
                <c:pt idx="20973">
                  <c:v>208.31867489999999</c:v>
                </c:pt>
                <c:pt idx="20974">
                  <c:v>208.32860790000001</c:v>
                </c:pt>
                <c:pt idx="20975">
                  <c:v>208.3385409</c:v>
                </c:pt>
                <c:pt idx="20976">
                  <c:v>208.34847389999999</c:v>
                </c:pt>
                <c:pt idx="20977">
                  <c:v>208.3584079</c:v>
                </c:pt>
                <c:pt idx="20978">
                  <c:v>208.36834089999999</c:v>
                </c:pt>
                <c:pt idx="20979">
                  <c:v>208.37827390000001</c:v>
                </c:pt>
                <c:pt idx="20980">
                  <c:v>208.3882069</c:v>
                </c:pt>
                <c:pt idx="20981">
                  <c:v>208.39814089999999</c:v>
                </c:pt>
                <c:pt idx="20982">
                  <c:v>208.40807390000001</c:v>
                </c:pt>
                <c:pt idx="20983">
                  <c:v>208.41800689999999</c:v>
                </c:pt>
                <c:pt idx="20984">
                  <c:v>208.42793990000001</c:v>
                </c:pt>
                <c:pt idx="20985">
                  <c:v>208.4378729</c:v>
                </c:pt>
                <c:pt idx="20986">
                  <c:v>208.44780689999999</c:v>
                </c:pt>
                <c:pt idx="20987">
                  <c:v>208.45773990000001</c:v>
                </c:pt>
                <c:pt idx="20988">
                  <c:v>208.4676729</c:v>
                </c:pt>
                <c:pt idx="20989">
                  <c:v>208.47760589999999</c:v>
                </c:pt>
                <c:pt idx="20990">
                  <c:v>208.4875399</c:v>
                </c:pt>
                <c:pt idx="20991">
                  <c:v>208.49747289999999</c:v>
                </c:pt>
                <c:pt idx="20992">
                  <c:v>208.50740590000001</c:v>
                </c:pt>
                <c:pt idx="20993">
                  <c:v>208.5173389</c:v>
                </c:pt>
                <c:pt idx="20994">
                  <c:v>208.52727189999999</c:v>
                </c:pt>
                <c:pt idx="20995">
                  <c:v>208.5372059</c:v>
                </c:pt>
                <c:pt idx="20996">
                  <c:v>208.54713889999999</c:v>
                </c:pt>
                <c:pt idx="20997">
                  <c:v>208.55707190000001</c:v>
                </c:pt>
                <c:pt idx="20998">
                  <c:v>208.5670049</c:v>
                </c:pt>
                <c:pt idx="20999">
                  <c:v>208.57693889999999</c:v>
                </c:pt>
                <c:pt idx="21000">
                  <c:v>208.58687190000001</c:v>
                </c:pt>
                <c:pt idx="21001">
                  <c:v>208.5968049</c:v>
                </c:pt>
                <c:pt idx="21002">
                  <c:v>208.60673790000001</c:v>
                </c:pt>
                <c:pt idx="21003">
                  <c:v>208.6166709</c:v>
                </c:pt>
                <c:pt idx="21004">
                  <c:v>208.62660489999999</c:v>
                </c:pt>
                <c:pt idx="21005">
                  <c:v>208.63653790000001</c:v>
                </c:pt>
                <c:pt idx="21006">
                  <c:v>208.6464709</c:v>
                </c:pt>
                <c:pt idx="21007">
                  <c:v>208.65640389999999</c:v>
                </c:pt>
                <c:pt idx="21008">
                  <c:v>208.6663374</c:v>
                </c:pt>
                <c:pt idx="21009">
                  <c:v>208.67627039999999</c:v>
                </c:pt>
                <c:pt idx="21010">
                  <c:v>208.68620340000001</c:v>
                </c:pt>
                <c:pt idx="21011">
                  <c:v>208.6961364</c:v>
                </c:pt>
                <c:pt idx="21012">
                  <c:v>208.70606939999999</c:v>
                </c:pt>
                <c:pt idx="21013">
                  <c:v>208.71600340000001</c:v>
                </c:pt>
                <c:pt idx="21014">
                  <c:v>208.72593639999999</c:v>
                </c:pt>
                <c:pt idx="21015">
                  <c:v>208.73586940000001</c:v>
                </c:pt>
                <c:pt idx="21016">
                  <c:v>208.7458024</c:v>
                </c:pt>
                <c:pt idx="21017">
                  <c:v>208.75573639999999</c:v>
                </c:pt>
                <c:pt idx="21018">
                  <c:v>208.76566940000001</c:v>
                </c:pt>
                <c:pt idx="21019">
                  <c:v>208.7756024</c:v>
                </c:pt>
                <c:pt idx="21020">
                  <c:v>208.78553539999999</c:v>
                </c:pt>
                <c:pt idx="21021">
                  <c:v>208.7954684</c:v>
                </c:pt>
                <c:pt idx="21022">
                  <c:v>208.80540239999999</c:v>
                </c:pt>
                <c:pt idx="21023">
                  <c:v>208.81533540000001</c:v>
                </c:pt>
                <c:pt idx="21024">
                  <c:v>208.8252684</c:v>
                </c:pt>
                <c:pt idx="21025">
                  <c:v>208.83520139999999</c:v>
                </c:pt>
                <c:pt idx="21026">
                  <c:v>208.8451354</c:v>
                </c:pt>
                <c:pt idx="21027">
                  <c:v>208.85506839999999</c:v>
                </c:pt>
                <c:pt idx="21028">
                  <c:v>208.86500140000001</c:v>
                </c:pt>
                <c:pt idx="21029">
                  <c:v>208.8749344</c:v>
                </c:pt>
                <c:pt idx="21030">
                  <c:v>208.88486839999999</c:v>
                </c:pt>
                <c:pt idx="21031">
                  <c:v>208.89480140000001</c:v>
                </c:pt>
                <c:pt idx="21032">
                  <c:v>208.9047344</c:v>
                </c:pt>
                <c:pt idx="21033">
                  <c:v>208.91466740000001</c:v>
                </c:pt>
                <c:pt idx="21034">
                  <c:v>208.9246004</c:v>
                </c:pt>
                <c:pt idx="21035">
                  <c:v>208.93453439999999</c:v>
                </c:pt>
                <c:pt idx="21036">
                  <c:v>208.94446740000001</c:v>
                </c:pt>
                <c:pt idx="21037">
                  <c:v>208.9544004</c:v>
                </c:pt>
                <c:pt idx="21038">
                  <c:v>208.96433339999999</c:v>
                </c:pt>
                <c:pt idx="21039">
                  <c:v>208.9742674</c:v>
                </c:pt>
                <c:pt idx="21040">
                  <c:v>208.98420039999999</c:v>
                </c:pt>
                <c:pt idx="21041">
                  <c:v>208.99413340000001</c:v>
                </c:pt>
                <c:pt idx="21042">
                  <c:v>209.0040664</c:v>
                </c:pt>
                <c:pt idx="21043">
                  <c:v>209.01399939999999</c:v>
                </c:pt>
                <c:pt idx="21044">
                  <c:v>209.0239334</c:v>
                </c:pt>
                <c:pt idx="21045">
                  <c:v>209.03386639999999</c:v>
                </c:pt>
                <c:pt idx="21046">
                  <c:v>209.04379940000001</c:v>
                </c:pt>
                <c:pt idx="21047">
                  <c:v>209.0537324</c:v>
                </c:pt>
                <c:pt idx="21048">
                  <c:v>209.06366639999999</c:v>
                </c:pt>
                <c:pt idx="21049">
                  <c:v>209.07359940000001</c:v>
                </c:pt>
                <c:pt idx="21050">
                  <c:v>209.0835324</c:v>
                </c:pt>
                <c:pt idx="21051">
                  <c:v>209.09346540000001</c:v>
                </c:pt>
                <c:pt idx="21052">
                  <c:v>209.1033984</c:v>
                </c:pt>
                <c:pt idx="21053">
                  <c:v>209.11333239999999</c:v>
                </c:pt>
                <c:pt idx="21054">
                  <c:v>209.12326540000001</c:v>
                </c:pt>
                <c:pt idx="21055">
                  <c:v>209.1331984</c:v>
                </c:pt>
                <c:pt idx="21056">
                  <c:v>209.14313139999999</c:v>
                </c:pt>
                <c:pt idx="21057">
                  <c:v>209.1530654</c:v>
                </c:pt>
                <c:pt idx="21058">
                  <c:v>209.16299839999999</c:v>
                </c:pt>
                <c:pt idx="21059">
                  <c:v>209.17293140000001</c:v>
                </c:pt>
                <c:pt idx="21060">
                  <c:v>209.1828644</c:v>
                </c:pt>
                <c:pt idx="21061">
                  <c:v>209.19279739999999</c:v>
                </c:pt>
                <c:pt idx="21062">
                  <c:v>209.2027314</c:v>
                </c:pt>
                <c:pt idx="21063">
                  <c:v>209.21266439999999</c:v>
                </c:pt>
                <c:pt idx="21064">
                  <c:v>209.22259740000001</c:v>
                </c:pt>
                <c:pt idx="21065">
                  <c:v>209.2325304</c:v>
                </c:pt>
                <c:pt idx="21066">
                  <c:v>209.24246439999999</c:v>
                </c:pt>
                <c:pt idx="21067">
                  <c:v>209.25239740000001</c:v>
                </c:pt>
                <c:pt idx="21068">
                  <c:v>209.2623304</c:v>
                </c:pt>
                <c:pt idx="21069">
                  <c:v>209.27226340000001</c:v>
                </c:pt>
                <c:pt idx="21070">
                  <c:v>209.2821964</c:v>
                </c:pt>
                <c:pt idx="21071">
                  <c:v>209.29213039999999</c:v>
                </c:pt>
                <c:pt idx="21072">
                  <c:v>209.30206340000001</c:v>
                </c:pt>
                <c:pt idx="21073">
                  <c:v>209.3119964</c:v>
                </c:pt>
                <c:pt idx="21074">
                  <c:v>209.32192939999999</c:v>
                </c:pt>
                <c:pt idx="21075">
                  <c:v>209.3318634</c:v>
                </c:pt>
                <c:pt idx="21076">
                  <c:v>209.34179639999999</c:v>
                </c:pt>
                <c:pt idx="21077">
                  <c:v>209.35172940000001</c:v>
                </c:pt>
                <c:pt idx="21078">
                  <c:v>209.3616624</c:v>
                </c:pt>
                <c:pt idx="21079">
                  <c:v>209.37159539999999</c:v>
                </c:pt>
                <c:pt idx="21080">
                  <c:v>209.38152940000001</c:v>
                </c:pt>
                <c:pt idx="21081">
                  <c:v>209.39146239999999</c:v>
                </c:pt>
                <c:pt idx="21082">
                  <c:v>209.40139540000001</c:v>
                </c:pt>
                <c:pt idx="21083">
                  <c:v>209.4113284</c:v>
                </c:pt>
                <c:pt idx="21084">
                  <c:v>209.42126239999999</c:v>
                </c:pt>
                <c:pt idx="21085">
                  <c:v>209.43119540000001</c:v>
                </c:pt>
                <c:pt idx="21086">
                  <c:v>209.4411284</c:v>
                </c:pt>
                <c:pt idx="21087">
                  <c:v>209.45106139999999</c:v>
                </c:pt>
                <c:pt idx="21088">
                  <c:v>209.4609944</c:v>
                </c:pt>
                <c:pt idx="21089">
                  <c:v>209.47092839999999</c:v>
                </c:pt>
                <c:pt idx="21090">
                  <c:v>209.48086140000001</c:v>
                </c:pt>
                <c:pt idx="21091">
                  <c:v>209.4907944</c:v>
                </c:pt>
                <c:pt idx="21092">
                  <c:v>209.50072739999999</c:v>
                </c:pt>
                <c:pt idx="21093">
                  <c:v>209.5106614</c:v>
                </c:pt>
                <c:pt idx="21094">
                  <c:v>209.52059439999999</c:v>
                </c:pt>
                <c:pt idx="21095">
                  <c:v>209.53052740000001</c:v>
                </c:pt>
                <c:pt idx="21096">
                  <c:v>209.5404604</c:v>
                </c:pt>
                <c:pt idx="21097">
                  <c:v>209.55039339999999</c:v>
                </c:pt>
                <c:pt idx="21098">
                  <c:v>209.56032740000001</c:v>
                </c:pt>
                <c:pt idx="21099">
                  <c:v>209.5702604</c:v>
                </c:pt>
                <c:pt idx="21100">
                  <c:v>209.58019340000001</c:v>
                </c:pt>
                <c:pt idx="21101">
                  <c:v>209.5901264</c:v>
                </c:pt>
                <c:pt idx="21102">
                  <c:v>209.60006039999999</c:v>
                </c:pt>
                <c:pt idx="21103">
                  <c:v>209.60999340000001</c:v>
                </c:pt>
                <c:pt idx="21104">
                  <c:v>209.6199264</c:v>
                </c:pt>
                <c:pt idx="21105">
                  <c:v>209.62985939999999</c:v>
                </c:pt>
                <c:pt idx="21106">
                  <c:v>209.6397924</c:v>
                </c:pt>
                <c:pt idx="21107">
                  <c:v>209.64972639999999</c:v>
                </c:pt>
                <c:pt idx="21108">
                  <c:v>209.65965940000001</c:v>
                </c:pt>
                <c:pt idx="21109">
                  <c:v>209.6695924</c:v>
                </c:pt>
                <c:pt idx="21110">
                  <c:v>209.67952539999999</c:v>
                </c:pt>
                <c:pt idx="21111">
                  <c:v>209.68945840000001</c:v>
                </c:pt>
                <c:pt idx="21112">
                  <c:v>209.69939239999999</c:v>
                </c:pt>
                <c:pt idx="21113">
                  <c:v>209.70932540000001</c:v>
                </c:pt>
                <c:pt idx="21114">
                  <c:v>209.7192584</c:v>
                </c:pt>
                <c:pt idx="21115">
                  <c:v>209.72919139999999</c:v>
                </c:pt>
                <c:pt idx="21116">
                  <c:v>209.73912540000001</c:v>
                </c:pt>
                <c:pt idx="21117">
                  <c:v>209.7490584</c:v>
                </c:pt>
                <c:pt idx="21118">
                  <c:v>209.75899140000001</c:v>
                </c:pt>
                <c:pt idx="21119">
                  <c:v>209.7689244</c:v>
                </c:pt>
                <c:pt idx="21120">
                  <c:v>209.77885739999999</c:v>
                </c:pt>
                <c:pt idx="21121">
                  <c:v>209.78879140000001</c:v>
                </c:pt>
                <c:pt idx="21122">
                  <c:v>209.7987244</c:v>
                </c:pt>
                <c:pt idx="21123">
                  <c:v>209.80865739999999</c:v>
                </c:pt>
                <c:pt idx="21124">
                  <c:v>209.81859040000001</c:v>
                </c:pt>
                <c:pt idx="21125">
                  <c:v>209.82852439999999</c:v>
                </c:pt>
                <c:pt idx="21126">
                  <c:v>209.83845740000001</c:v>
                </c:pt>
                <c:pt idx="21127">
                  <c:v>209.8483904</c:v>
                </c:pt>
                <c:pt idx="21128">
                  <c:v>209.85832339999999</c:v>
                </c:pt>
                <c:pt idx="21129">
                  <c:v>209.86825640000001</c:v>
                </c:pt>
                <c:pt idx="21130">
                  <c:v>209.87819039999999</c:v>
                </c:pt>
                <c:pt idx="21131">
                  <c:v>209.88812340000001</c:v>
                </c:pt>
                <c:pt idx="21132">
                  <c:v>209.8980564</c:v>
                </c:pt>
                <c:pt idx="21133">
                  <c:v>209.90798939999999</c:v>
                </c:pt>
                <c:pt idx="21134">
                  <c:v>209.91792240000001</c:v>
                </c:pt>
                <c:pt idx="21135">
                  <c:v>209.9278564</c:v>
                </c:pt>
                <c:pt idx="21136">
                  <c:v>209.93778940000001</c:v>
                </c:pt>
                <c:pt idx="21137">
                  <c:v>209.9477224</c:v>
                </c:pt>
                <c:pt idx="21138">
                  <c:v>209.95765539999999</c:v>
                </c:pt>
                <c:pt idx="21139">
                  <c:v>209.96758940000001</c:v>
                </c:pt>
                <c:pt idx="21140">
                  <c:v>209.9775224</c:v>
                </c:pt>
                <c:pt idx="21141">
                  <c:v>209.98745539999999</c:v>
                </c:pt>
                <c:pt idx="21142">
                  <c:v>209.99738840000001</c:v>
                </c:pt>
                <c:pt idx="21143">
                  <c:v>210.0073214</c:v>
                </c:pt>
                <c:pt idx="21144">
                  <c:v>210.01725540000001</c:v>
                </c:pt>
                <c:pt idx="21145">
                  <c:v>210.0271884</c:v>
                </c:pt>
                <c:pt idx="21146">
                  <c:v>210.03712139999999</c:v>
                </c:pt>
                <c:pt idx="21147">
                  <c:v>210.04705440000001</c:v>
                </c:pt>
                <c:pt idx="21148">
                  <c:v>210.05698839999999</c:v>
                </c:pt>
                <c:pt idx="21149">
                  <c:v>210.06692140000001</c:v>
                </c:pt>
                <c:pt idx="21150">
                  <c:v>210.0768544</c:v>
                </c:pt>
                <c:pt idx="21151">
                  <c:v>210.08678739999999</c:v>
                </c:pt>
                <c:pt idx="21152">
                  <c:v>210.09672040000001</c:v>
                </c:pt>
                <c:pt idx="21153">
                  <c:v>210.1066544</c:v>
                </c:pt>
                <c:pt idx="21154">
                  <c:v>210.11658739999999</c:v>
                </c:pt>
                <c:pt idx="21155">
                  <c:v>210.1265204</c:v>
                </c:pt>
                <c:pt idx="21156">
                  <c:v>210.13645339999999</c:v>
                </c:pt>
                <c:pt idx="21157">
                  <c:v>210.14638740000001</c:v>
                </c:pt>
                <c:pt idx="21158">
                  <c:v>210.1563204</c:v>
                </c:pt>
                <c:pt idx="21159">
                  <c:v>210.16625339999999</c:v>
                </c:pt>
                <c:pt idx="21160">
                  <c:v>210.17618640000001</c:v>
                </c:pt>
                <c:pt idx="21161">
                  <c:v>210.18612039999999</c:v>
                </c:pt>
                <c:pt idx="21162">
                  <c:v>210.19605340000001</c:v>
                </c:pt>
                <c:pt idx="21163">
                  <c:v>210.2059864</c:v>
                </c:pt>
                <c:pt idx="21164">
                  <c:v>210.21591939999999</c:v>
                </c:pt>
                <c:pt idx="21165">
                  <c:v>210.22585240000001</c:v>
                </c:pt>
                <c:pt idx="21166">
                  <c:v>210.23578639999999</c:v>
                </c:pt>
                <c:pt idx="21167">
                  <c:v>210.24571940000001</c:v>
                </c:pt>
                <c:pt idx="21168">
                  <c:v>210.2556524</c:v>
                </c:pt>
                <c:pt idx="21169">
                  <c:v>210.26558539999999</c:v>
                </c:pt>
                <c:pt idx="21170">
                  <c:v>210.27551940000001</c:v>
                </c:pt>
                <c:pt idx="21171">
                  <c:v>210.2854524</c:v>
                </c:pt>
                <c:pt idx="21172">
                  <c:v>210.29538539999999</c:v>
                </c:pt>
                <c:pt idx="21173">
                  <c:v>210.3053184</c:v>
                </c:pt>
                <c:pt idx="21174">
                  <c:v>210.31525239999999</c:v>
                </c:pt>
                <c:pt idx="21175">
                  <c:v>210.32518540000001</c:v>
                </c:pt>
                <c:pt idx="21176">
                  <c:v>210.3351184</c:v>
                </c:pt>
                <c:pt idx="21177">
                  <c:v>210.34505139999999</c:v>
                </c:pt>
                <c:pt idx="21178">
                  <c:v>210.35498440000001</c:v>
                </c:pt>
                <c:pt idx="21179">
                  <c:v>210.36491839999999</c:v>
                </c:pt>
                <c:pt idx="21180">
                  <c:v>210.37485140000001</c:v>
                </c:pt>
                <c:pt idx="21181">
                  <c:v>210.3847844</c:v>
                </c:pt>
                <c:pt idx="21182">
                  <c:v>210.39471739999999</c:v>
                </c:pt>
                <c:pt idx="21183">
                  <c:v>210.40465140000001</c:v>
                </c:pt>
                <c:pt idx="21184">
                  <c:v>210.4145844</c:v>
                </c:pt>
                <c:pt idx="21185">
                  <c:v>210.42451740000001</c:v>
                </c:pt>
                <c:pt idx="21186">
                  <c:v>210.4344504</c:v>
                </c:pt>
                <c:pt idx="21187">
                  <c:v>210.44438439999999</c:v>
                </c:pt>
                <c:pt idx="21188">
                  <c:v>210.45431740000001</c:v>
                </c:pt>
                <c:pt idx="21189">
                  <c:v>210.4642504</c:v>
                </c:pt>
                <c:pt idx="21190">
                  <c:v>210.47418339999999</c:v>
                </c:pt>
                <c:pt idx="21191">
                  <c:v>210.4841174</c:v>
                </c:pt>
                <c:pt idx="21192">
                  <c:v>210.49405039999999</c:v>
                </c:pt>
                <c:pt idx="21193">
                  <c:v>210.50398340000001</c:v>
                </c:pt>
                <c:pt idx="21194">
                  <c:v>210.5139164</c:v>
                </c:pt>
                <c:pt idx="21195">
                  <c:v>210.52384939999999</c:v>
                </c:pt>
                <c:pt idx="21196">
                  <c:v>210.5337834</c:v>
                </c:pt>
                <c:pt idx="21197">
                  <c:v>210.54371639999999</c:v>
                </c:pt>
                <c:pt idx="21198">
                  <c:v>210.55364940000001</c:v>
                </c:pt>
                <c:pt idx="21199">
                  <c:v>210.5635824</c:v>
                </c:pt>
                <c:pt idx="21200">
                  <c:v>210.57351639999999</c:v>
                </c:pt>
                <c:pt idx="21201">
                  <c:v>210.58344940000001</c:v>
                </c:pt>
                <c:pt idx="21202">
                  <c:v>210.5933824</c:v>
                </c:pt>
                <c:pt idx="21203">
                  <c:v>210.60331540000001</c:v>
                </c:pt>
                <c:pt idx="21204">
                  <c:v>210.6132494</c:v>
                </c:pt>
                <c:pt idx="21205">
                  <c:v>210.62318239999999</c:v>
                </c:pt>
                <c:pt idx="21206">
                  <c:v>210.63311540000001</c:v>
                </c:pt>
                <c:pt idx="21207">
                  <c:v>210.6430484</c:v>
                </c:pt>
                <c:pt idx="21208">
                  <c:v>210.65298240000001</c:v>
                </c:pt>
                <c:pt idx="21209">
                  <c:v>210.66291509999999</c:v>
                </c:pt>
                <c:pt idx="21210">
                  <c:v>210.67284810000001</c:v>
                </c:pt>
                <c:pt idx="21211">
                  <c:v>210.6827811</c:v>
                </c:pt>
                <c:pt idx="21212">
                  <c:v>210.69271509999999</c:v>
                </c:pt>
                <c:pt idx="21213">
                  <c:v>210.7026481</c:v>
                </c:pt>
                <c:pt idx="21214">
                  <c:v>210.71258109999999</c:v>
                </c:pt>
                <c:pt idx="21215">
                  <c:v>210.72251410000001</c:v>
                </c:pt>
                <c:pt idx="21216">
                  <c:v>210.7324481</c:v>
                </c:pt>
                <c:pt idx="21217">
                  <c:v>210.74238109999999</c:v>
                </c:pt>
                <c:pt idx="21218">
                  <c:v>210.75231410000001</c:v>
                </c:pt>
                <c:pt idx="21219">
                  <c:v>210.7622471</c:v>
                </c:pt>
                <c:pt idx="21220">
                  <c:v>210.77218110000001</c:v>
                </c:pt>
                <c:pt idx="21221">
                  <c:v>210.7821141</c:v>
                </c:pt>
                <c:pt idx="21222">
                  <c:v>210.79204709999999</c:v>
                </c:pt>
                <c:pt idx="21223">
                  <c:v>210.80198010000001</c:v>
                </c:pt>
                <c:pt idx="21224">
                  <c:v>210.8119141</c:v>
                </c:pt>
                <c:pt idx="21225">
                  <c:v>210.82184710000001</c:v>
                </c:pt>
                <c:pt idx="21226">
                  <c:v>210.8317801</c:v>
                </c:pt>
                <c:pt idx="21227">
                  <c:v>210.84171309999999</c:v>
                </c:pt>
                <c:pt idx="21228">
                  <c:v>210.85164710000001</c:v>
                </c:pt>
                <c:pt idx="21229">
                  <c:v>210.8615801</c:v>
                </c:pt>
                <c:pt idx="21230">
                  <c:v>210.87151309999999</c:v>
                </c:pt>
                <c:pt idx="21231">
                  <c:v>210.8814471</c:v>
                </c:pt>
                <c:pt idx="21232">
                  <c:v>210.89138009999999</c:v>
                </c:pt>
                <c:pt idx="21233">
                  <c:v>210.90131310000001</c:v>
                </c:pt>
                <c:pt idx="21234">
                  <c:v>210.9112461</c:v>
                </c:pt>
                <c:pt idx="21235">
                  <c:v>210.92118009999999</c:v>
                </c:pt>
                <c:pt idx="21236">
                  <c:v>210.9311131</c:v>
                </c:pt>
                <c:pt idx="21237">
                  <c:v>210.94104609999999</c:v>
                </c:pt>
                <c:pt idx="21238">
                  <c:v>210.95097910000001</c:v>
                </c:pt>
                <c:pt idx="21239">
                  <c:v>210.9609131</c:v>
                </c:pt>
                <c:pt idx="21240">
                  <c:v>210.97084609999999</c:v>
                </c:pt>
                <c:pt idx="21241">
                  <c:v>210.98077910000001</c:v>
                </c:pt>
                <c:pt idx="21242">
                  <c:v>210.9907121</c:v>
                </c:pt>
                <c:pt idx="21243">
                  <c:v>211.00064610000001</c:v>
                </c:pt>
                <c:pt idx="21244">
                  <c:v>211.0105791</c:v>
                </c:pt>
                <c:pt idx="21245">
                  <c:v>211.02051209999999</c:v>
                </c:pt>
                <c:pt idx="21246">
                  <c:v>211.03044510000001</c:v>
                </c:pt>
                <c:pt idx="21247">
                  <c:v>211.0403791</c:v>
                </c:pt>
                <c:pt idx="21248">
                  <c:v>211.05031210000001</c:v>
                </c:pt>
                <c:pt idx="21249">
                  <c:v>211.0602451</c:v>
                </c:pt>
                <c:pt idx="21250">
                  <c:v>211.07017909999999</c:v>
                </c:pt>
                <c:pt idx="21251">
                  <c:v>211.08011210000001</c:v>
                </c:pt>
                <c:pt idx="21252">
                  <c:v>211.0900451</c:v>
                </c:pt>
                <c:pt idx="21253">
                  <c:v>211.09997809999999</c:v>
                </c:pt>
                <c:pt idx="21254">
                  <c:v>211.1099121</c:v>
                </c:pt>
                <c:pt idx="21255">
                  <c:v>211.11984509999999</c:v>
                </c:pt>
                <c:pt idx="21256">
                  <c:v>211.12977810000001</c:v>
                </c:pt>
                <c:pt idx="21257">
                  <c:v>211.1397111</c:v>
                </c:pt>
                <c:pt idx="21258">
                  <c:v>211.14964509999999</c:v>
                </c:pt>
                <c:pt idx="21259">
                  <c:v>211.1595781</c:v>
                </c:pt>
                <c:pt idx="21260">
                  <c:v>211.16951109999999</c:v>
                </c:pt>
                <c:pt idx="21261">
                  <c:v>211.17944410000001</c:v>
                </c:pt>
                <c:pt idx="21262">
                  <c:v>211.1893781</c:v>
                </c:pt>
                <c:pt idx="21263">
                  <c:v>211.19931109999999</c:v>
                </c:pt>
                <c:pt idx="21264">
                  <c:v>211.20924410000001</c:v>
                </c:pt>
                <c:pt idx="21265">
                  <c:v>211.2191771</c:v>
                </c:pt>
                <c:pt idx="21266">
                  <c:v>211.22911110000001</c:v>
                </c:pt>
                <c:pt idx="21267">
                  <c:v>211.2390441</c:v>
                </c:pt>
                <c:pt idx="21268">
                  <c:v>211.24897709999999</c:v>
                </c:pt>
                <c:pt idx="21269">
                  <c:v>211.25891110000001</c:v>
                </c:pt>
                <c:pt idx="21270">
                  <c:v>211.2688441</c:v>
                </c:pt>
                <c:pt idx="21271">
                  <c:v>211.27877710000001</c:v>
                </c:pt>
                <c:pt idx="21272">
                  <c:v>211.2887101</c:v>
                </c:pt>
                <c:pt idx="21273">
                  <c:v>211.29864409999999</c:v>
                </c:pt>
                <c:pt idx="21274">
                  <c:v>211.30857710000001</c:v>
                </c:pt>
                <c:pt idx="21275">
                  <c:v>211.3185101</c:v>
                </c:pt>
                <c:pt idx="21276">
                  <c:v>211.32844309999999</c:v>
                </c:pt>
                <c:pt idx="21277">
                  <c:v>211.3383771</c:v>
                </c:pt>
                <c:pt idx="21278">
                  <c:v>211.34831009999999</c:v>
                </c:pt>
                <c:pt idx="21279">
                  <c:v>211.35824310000001</c:v>
                </c:pt>
                <c:pt idx="21280">
                  <c:v>211.3681771</c:v>
                </c:pt>
                <c:pt idx="21281">
                  <c:v>211.37811009999999</c:v>
                </c:pt>
                <c:pt idx="21282">
                  <c:v>211.3880431</c:v>
                </c:pt>
                <c:pt idx="21283">
                  <c:v>211.39797609999999</c:v>
                </c:pt>
                <c:pt idx="21284">
                  <c:v>211.40791010000001</c:v>
                </c:pt>
                <c:pt idx="21285">
                  <c:v>211.4178431</c:v>
                </c:pt>
                <c:pt idx="21286">
                  <c:v>211.42777609999999</c:v>
                </c:pt>
                <c:pt idx="21287">
                  <c:v>211.43770910000001</c:v>
                </c:pt>
                <c:pt idx="21288">
                  <c:v>211.44764309999999</c:v>
                </c:pt>
                <c:pt idx="21289">
                  <c:v>211.45757610000001</c:v>
                </c:pt>
                <c:pt idx="21290">
                  <c:v>211.4675091</c:v>
                </c:pt>
                <c:pt idx="21291">
                  <c:v>211.47744209999999</c:v>
                </c:pt>
                <c:pt idx="21292">
                  <c:v>211.48737610000001</c:v>
                </c:pt>
                <c:pt idx="21293">
                  <c:v>211.4973091</c:v>
                </c:pt>
                <c:pt idx="21294">
                  <c:v>211.50724210000001</c:v>
                </c:pt>
                <c:pt idx="21295">
                  <c:v>211.5171761</c:v>
                </c:pt>
                <c:pt idx="21296">
                  <c:v>211.52710909999999</c:v>
                </c:pt>
                <c:pt idx="21297">
                  <c:v>211.53704210000001</c:v>
                </c:pt>
                <c:pt idx="21298">
                  <c:v>211.5469751</c:v>
                </c:pt>
                <c:pt idx="21299">
                  <c:v>211.55690910000001</c:v>
                </c:pt>
                <c:pt idx="21300">
                  <c:v>211.5668421</c:v>
                </c:pt>
                <c:pt idx="21301">
                  <c:v>211.57677509999999</c:v>
                </c:pt>
                <c:pt idx="21302">
                  <c:v>211.58670810000001</c:v>
                </c:pt>
                <c:pt idx="21303">
                  <c:v>211.5966421</c:v>
                </c:pt>
                <c:pt idx="21304">
                  <c:v>211.60657509999999</c:v>
                </c:pt>
                <c:pt idx="21305">
                  <c:v>211.6165081</c:v>
                </c:pt>
                <c:pt idx="21306">
                  <c:v>211.62644209999999</c:v>
                </c:pt>
                <c:pt idx="21307">
                  <c:v>211.63637510000001</c:v>
                </c:pt>
                <c:pt idx="21308">
                  <c:v>211.6463081</c:v>
                </c:pt>
                <c:pt idx="21309">
                  <c:v>211.65624109999999</c:v>
                </c:pt>
                <c:pt idx="21310">
                  <c:v>211.66617550000001</c:v>
                </c:pt>
                <c:pt idx="21311">
                  <c:v>211.6761085</c:v>
                </c:pt>
                <c:pt idx="21312">
                  <c:v>211.68604149999999</c:v>
                </c:pt>
                <c:pt idx="21313">
                  <c:v>211.69597450000001</c:v>
                </c:pt>
                <c:pt idx="21314">
                  <c:v>211.70590849999999</c:v>
                </c:pt>
                <c:pt idx="21315">
                  <c:v>211.71584150000001</c:v>
                </c:pt>
                <c:pt idx="21316">
                  <c:v>211.7257745</c:v>
                </c:pt>
                <c:pt idx="21317">
                  <c:v>211.73570849999999</c:v>
                </c:pt>
                <c:pt idx="21318">
                  <c:v>211.7456415</c:v>
                </c:pt>
                <c:pt idx="21319">
                  <c:v>211.75557449999999</c:v>
                </c:pt>
                <c:pt idx="21320">
                  <c:v>211.76550750000001</c:v>
                </c:pt>
                <c:pt idx="21321">
                  <c:v>211.7754415</c:v>
                </c:pt>
                <c:pt idx="21322">
                  <c:v>211.78537449999999</c:v>
                </c:pt>
                <c:pt idx="21323">
                  <c:v>211.79530750000001</c:v>
                </c:pt>
                <c:pt idx="21324">
                  <c:v>211.8052405</c:v>
                </c:pt>
                <c:pt idx="21325">
                  <c:v>211.81517450000001</c:v>
                </c:pt>
                <c:pt idx="21326">
                  <c:v>211.8251075</c:v>
                </c:pt>
                <c:pt idx="21327">
                  <c:v>211.83504049999999</c:v>
                </c:pt>
                <c:pt idx="21328">
                  <c:v>211.84497350000001</c:v>
                </c:pt>
                <c:pt idx="21329">
                  <c:v>211.8549075</c:v>
                </c:pt>
                <c:pt idx="21330">
                  <c:v>211.86484050000001</c:v>
                </c:pt>
                <c:pt idx="21331">
                  <c:v>211.8747735</c:v>
                </c:pt>
                <c:pt idx="21332">
                  <c:v>211.88470649999999</c:v>
                </c:pt>
                <c:pt idx="21333">
                  <c:v>211.89464050000001</c:v>
                </c:pt>
                <c:pt idx="21334">
                  <c:v>211.9045735</c:v>
                </c:pt>
                <c:pt idx="21335">
                  <c:v>211.91450649999999</c:v>
                </c:pt>
                <c:pt idx="21336">
                  <c:v>211.9244405</c:v>
                </c:pt>
                <c:pt idx="21337">
                  <c:v>211.93437349999999</c:v>
                </c:pt>
                <c:pt idx="21338">
                  <c:v>211.94430650000001</c:v>
                </c:pt>
                <c:pt idx="21339">
                  <c:v>211.9542395</c:v>
                </c:pt>
                <c:pt idx="21340">
                  <c:v>211.96417349999999</c:v>
                </c:pt>
                <c:pt idx="21341">
                  <c:v>211.9741065</c:v>
                </c:pt>
                <c:pt idx="21342">
                  <c:v>211.98403949999999</c:v>
                </c:pt>
                <c:pt idx="21343">
                  <c:v>211.99397250000001</c:v>
                </c:pt>
                <c:pt idx="21344">
                  <c:v>212.0039065</c:v>
                </c:pt>
                <c:pt idx="21345">
                  <c:v>212.01383949999999</c:v>
                </c:pt>
                <c:pt idx="21346">
                  <c:v>212.02377250000001</c:v>
                </c:pt>
                <c:pt idx="21347">
                  <c:v>212.0337055</c:v>
                </c:pt>
                <c:pt idx="21348">
                  <c:v>212.04363950000001</c:v>
                </c:pt>
                <c:pt idx="21349">
                  <c:v>212.0535725</c:v>
                </c:pt>
                <c:pt idx="21350">
                  <c:v>212.06350549999999</c:v>
                </c:pt>
                <c:pt idx="21351">
                  <c:v>212.07343950000001</c:v>
                </c:pt>
                <c:pt idx="21352">
                  <c:v>212.0833725</c:v>
                </c:pt>
                <c:pt idx="21353">
                  <c:v>212.09330550000001</c:v>
                </c:pt>
                <c:pt idx="21354">
                  <c:v>212.1032385</c:v>
                </c:pt>
                <c:pt idx="21355">
                  <c:v>212.11317249999999</c:v>
                </c:pt>
                <c:pt idx="21356">
                  <c:v>212.12310550000001</c:v>
                </c:pt>
                <c:pt idx="21357">
                  <c:v>212.1330385</c:v>
                </c:pt>
                <c:pt idx="21358">
                  <c:v>212.14297149999999</c:v>
                </c:pt>
                <c:pt idx="21359">
                  <c:v>212.1529055</c:v>
                </c:pt>
                <c:pt idx="21360">
                  <c:v>212.16283849999999</c:v>
                </c:pt>
                <c:pt idx="21361">
                  <c:v>212.17277150000001</c:v>
                </c:pt>
                <c:pt idx="21362">
                  <c:v>212.1827045</c:v>
                </c:pt>
                <c:pt idx="21363">
                  <c:v>212.19263849999999</c:v>
                </c:pt>
                <c:pt idx="21364">
                  <c:v>212.2025715</c:v>
                </c:pt>
                <c:pt idx="21365">
                  <c:v>212.21250449999999</c:v>
                </c:pt>
                <c:pt idx="21366">
                  <c:v>212.22243750000001</c:v>
                </c:pt>
                <c:pt idx="21367">
                  <c:v>212.2323715</c:v>
                </c:pt>
                <c:pt idx="21368">
                  <c:v>212.24230449999999</c:v>
                </c:pt>
                <c:pt idx="21369">
                  <c:v>212.25223750000001</c:v>
                </c:pt>
                <c:pt idx="21370">
                  <c:v>212.26217149999999</c:v>
                </c:pt>
                <c:pt idx="21371">
                  <c:v>212.27210450000001</c:v>
                </c:pt>
                <c:pt idx="21372">
                  <c:v>212.2820375</c:v>
                </c:pt>
                <c:pt idx="21373">
                  <c:v>212.29197049999999</c:v>
                </c:pt>
                <c:pt idx="21374">
                  <c:v>212.30190450000001</c:v>
                </c:pt>
                <c:pt idx="21375">
                  <c:v>212.3118375</c:v>
                </c:pt>
                <c:pt idx="21376">
                  <c:v>212.32177050000001</c:v>
                </c:pt>
                <c:pt idx="21377">
                  <c:v>212.3317035</c:v>
                </c:pt>
                <c:pt idx="21378">
                  <c:v>212.34163749999999</c:v>
                </c:pt>
                <c:pt idx="21379">
                  <c:v>212.35157050000001</c:v>
                </c:pt>
                <c:pt idx="21380">
                  <c:v>212.3615035</c:v>
                </c:pt>
                <c:pt idx="21381">
                  <c:v>212.37143649999999</c:v>
                </c:pt>
                <c:pt idx="21382">
                  <c:v>212.3813705</c:v>
                </c:pt>
                <c:pt idx="21383">
                  <c:v>212.39130349999999</c:v>
                </c:pt>
                <c:pt idx="21384">
                  <c:v>212.40123650000001</c:v>
                </c:pt>
                <c:pt idx="21385">
                  <c:v>212.4111695</c:v>
                </c:pt>
                <c:pt idx="21386">
                  <c:v>212.42110349999999</c:v>
                </c:pt>
                <c:pt idx="21387">
                  <c:v>212.4310365</c:v>
                </c:pt>
                <c:pt idx="21388">
                  <c:v>212.44096949999999</c:v>
                </c:pt>
                <c:pt idx="21389">
                  <c:v>212.45090250000001</c:v>
                </c:pt>
                <c:pt idx="21390">
                  <c:v>212.4608365</c:v>
                </c:pt>
                <c:pt idx="21391">
                  <c:v>212.47076949999999</c:v>
                </c:pt>
                <c:pt idx="21392">
                  <c:v>212.48070250000001</c:v>
                </c:pt>
                <c:pt idx="21393">
                  <c:v>212.4906355</c:v>
                </c:pt>
                <c:pt idx="21394">
                  <c:v>212.50056950000001</c:v>
                </c:pt>
                <c:pt idx="21395">
                  <c:v>212.5105025</c:v>
                </c:pt>
                <c:pt idx="21396">
                  <c:v>212.52043549999999</c:v>
                </c:pt>
                <c:pt idx="21397">
                  <c:v>212.53036850000001</c:v>
                </c:pt>
                <c:pt idx="21398">
                  <c:v>212.5403025</c:v>
                </c:pt>
                <c:pt idx="21399">
                  <c:v>212.55023550000001</c:v>
                </c:pt>
                <c:pt idx="21400">
                  <c:v>212.5601685</c:v>
                </c:pt>
                <c:pt idx="21401">
                  <c:v>212.57010249999999</c:v>
                </c:pt>
                <c:pt idx="21402">
                  <c:v>212.58003550000001</c:v>
                </c:pt>
                <c:pt idx="21403">
                  <c:v>212.5899685</c:v>
                </c:pt>
                <c:pt idx="21404">
                  <c:v>212.59990149999999</c:v>
                </c:pt>
                <c:pt idx="21405">
                  <c:v>212.6098355</c:v>
                </c:pt>
                <c:pt idx="21406">
                  <c:v>212.61976849999999</c:v>
                </c:pt>
                <c:pt idx="21407">
                  <c:v>212.62970150000001</c:v>
                </c:pt>
                <c:pt idx="21408">
                  <c:v>212.6396345</c:v>
                </c:pt>
                <c:pt idx="21409">
                  <c:v>212.64956849999999</c:v>
                </c:pt>
                <c:pt idx="21410">
                  <c:v>212.6595015</c:v>
                </c:pt>
                <c:pt idx="21411">
                  <c:v>212.6694348</c:v>
                </c:pt>
                <c:pt idx="21412">
                  <c:v>212.67936779999999</c:v>
                </c:pt>
                <c:pt idx="21413">
                  <c:v>212.68930180000001</c:v>
                </c:pt>
                <c:pt idx="21414">
                  <c:v>212.6992348</c:v>
                </c:pt>
                <c:pt idx="21415">
                  <c:v>212.70916779999999</c:v>
                </c:pt>
                <c:pt idx="21416">
                  <c:v>212.71910080000001</c:v>
                </c:pt>
                <c:pt idx="21417">
                  <c:v>212.72903479999999</c:v>
                </c:pt>
                <c:pt idx="21418">
                  <c:v>212.73896780000001</c:v>
                </c:pt>
                <c:pt idx="21419">
                  <c:v>212.7489008</c:v>
                </c:pt>
                <c:pt idx="21420">
                  <c:v>212.75883379999999</c:v>
                </c:pt>
                <c:pt idx="21421">
                  <c:v>212.76876780000001</c:v>
                </c:pt>
                <c:pt idx="21422">
                  <c:v>212.7787008</c:v>
                </c:pt>
                <c:pt idx="21423">
                  <c:v>212.78863380000001</c:v>
                </c:pt>
                <c:pt idx="21424">
                  <c:v>212.7985668</c:v>
                </c:pt>
                <c:pt idx="21425">
                  <c:v>212.80850079999999</c:v>
                </c:pt>
                <c:pt idx="21426">
                  <c:v>212.81843380000001</c:v>
                </c:pt>
                <c:pt idx="21427">
                  <c:v>212.8283668</c:v>
                </c:pt>
                <c:pt idx="21428">
                  <c:v>212.83829979999999</c:v>
                </c:pt>
                <c:pt idx="21429">
                  <c:v>212.8482338</c:v>
                </c:pt>
                <c:pt idx="21430">
                  <c:v>212.85816679999999</c:v>
                </c:pt>
                <c:pt idx="21431">
                  <c:v>212.86809980000001</c:v>
                </c:pt>
                <c:pt idx="21432">
                  <c:v>212.8780328</c:v>
                </c:pt>
                <c:pt idx="21433">
                  <c:v>212.88796679999999</c:v>
                </c:pt>
                <c:pt idx="21434">
                  <c:v>212.8978998</c:v>
                </c:pt>
                <c:pt idx="21435">
                  <c:v>212.90783279999999</c:v>
                </c:pt>
                <c:pt idx="21436">
                  <c:v>212.91776580000001</c:v>
                </c:pt>
                <c:pt idx="21437">
                  <c:v>212.9276998</c:v>
                </c:pt>
                <c:pt idx="21438">
                  <c:v>212.93763279999999</c:v>
                </c:pt>
                <c:pt idx="21439">
                  <c:v>212.94756580000001</c:v>
                </c:pt>
                <c:pt idx="21440">
                  <c:v>212.9574988</c:v>
                </c:pt>
                <c:pt idx="21441">
                  <c:v>212.96743280000001</c:v>
                </c:pt>
                <c:pt idx="21442">
                  <c:v>212.9773658</c:v>
                </c:pt>
                <c:pt idx="21443">
                  <c:v>212.98729879999999</c:v>
                </c:pt>
                <c:pt idx="21444">
                  <c:v>212.99723180000001</c:v>
                </c:pt>
                <c:pt idx="21445">
                  <c:v>213.0071658</c:v>
                </c:pt>
                <c:pt idx="21446">
                  <c:v>213.01709880000001</c:v>
                </c:pt>
                <c:pt idx="21447">
                  <c:v>213.0270318</c:v>
                </c:pt>
                <c:pt idx="21448">
                  <c:v>213.03696479999999</c:v>
                </c:pt>
                <c:pt idx="21449">
                  <c:v>213.04689880000001</c:v>
                </c:pt>
                <c:pt idx="21450">
                  <c:v>213.0568318</c:v>
                </c:pt>
                <c:pt idx="21451">
                  <c:v>213.06676479999999</c:v>
                </c:pt>
                <c:pt idx="21452">
                  <c:v>213.07669780000001</c:v>
                </c:pt>
                <c:pt idx="21453">
                  <c:v>213.08663179999999</c:v>
                </c:pt>
                <c:pt idx="21454">
                  <c:v>213.09656480000001</c:v>
                </c:pt>
                <c:pt idx="21455">
                  <c:v>213.1064978</c:v>
                </c:pt>
                <c:pt idx="21456">
                  <c:v>213.11643079999999</c:v>
                </c:pt>
                <c:pt idx="21457">
                  <c:v>213.1263648</c:v>
                </c:pt>
                <c:pt idx="21458">
                  <c:v>213.13629779999999</c:v>
                </c:pt>
                <c:pt idx="21459">
                  <c:v>213.14623080000001</c:v>
                </c:pt>
                <c:pt idx="21460">
                  <c:v>213.1561638</c:v>
                </c:pt>
                <c:pt idx="21461">
                  <c:v>213.16609779999999</c:v>
                </c:pt>
                <c:pt idx="21462">
                  <c:v>213.17603080000001</c:v>
                </c:pt>
                <c:pt idx="21463">
                  <c:v>213.1859638</c:v>
                </c:pt>
                <c:pt idx="21464">
                  <c:v>213.19589680000001</c:v>
                </c:pt>
                <c:pt idx="21465">
                  <c:v>213.2058308</c:v>
                </c:pt>
                <c:pt idx="21466">
                  <c:v>213.21576379999999</c:v>
                </c:pt>
                <c:pt idx="21467">
                  <c:v>213.22569680000001</c:v>
                </c:pt>
                <c:pt idx="21468">
                  <c:v>213.2356298</c:v>
                </c:pt>
                <c:pt idx="21469">
                  <c:v>213.24556380000001</c:v>
                </c:pt>
                <c:pt idx="21470">
                  <c:v>213.2554968</c:v>
                </c:pt>
                <c:pt idx="21471">
                  <c:v>213.26542979999999</c:v>
                </c:pt>
                <c:pt idx="21472">
                  <c:v>213.27536280000001</c:v>
                </c:pt>
                <c:pt idx="21473">
                  <c:v>213.2852968</c:v>
                </c:pt>
                <c:pt idx="21474">
                  <c:v>213.29522979999999</c:v>
                </c:pt>
                <c:pt idx="21475">
                  <c:v>213.30516280000001</c:v>
                </c:pt>
                <c:pt idx="21476">
                  <c:v>213.31509579999999</c:v>
                </c:pt>
                <c:pt idx="21477">
                  <c:v>213.32502980000001</c:v>
                </c:pt>
                <c:pt idx="21478">
                  <c:v>213.3349628</c:v>
                </c:pt>
                <c:pt idx="21479">
                  <c:v>213.34489579999999</c:v>
                </c:pt>
                <c:pt idx="21480">
                  <c:v>213.35482880000001</c:v>
                </c:pt>
                <c:pt idx="21481">
                  <c:v>213.36476279999999</c:v>
                </c:pt>
                <c:pt idx="21482">
                  <c:v>213.37469580000001</c:v>
                </c:pt>
                <c:pt idx="21483">
                  <c:v>213.3846288</c:v>
                </c:pt>
                <c:pt idx="21484">
                  <c:v>213.3945617</c:v>
                </c:pt>
                <c:pt idx="21485">
                  <c:v>213.40449580000001</c:v>
                </c:pt>
                <c:pt idx="21486">
                  <c:v>213.4144288</c:v>
                </c:pt>
                <c:pt idx="21487">
                  <c:v>213.42436180000001</c:v>
                </c:pt>
                <c:pt idx="21488">
                  <c:v>213.4342948</c:v>
                </c:pt>
                <c:pt idx="21489">
                  <c:v>213.44422879999999</c:v>
                </c:pt>
                <c:pt idx="21490">
                  <c:v>213.45416180000001</c:v>
                </c:pt>
                <c:pt idx="21491">
                  <c:v>213.4640948</c:v>
                </c:pt>
                <c:pt idx="21492">
                  <c:v>213.47402779999999</c:v>
                </c:pt>
                <c:pt idx="21493">
                  <c:v>213.4839618</c:v>
                </c:pt>
                <c:pt idx="21494">
                  <c:v>213.49389479999999</c:v>
                </c:pt>
                <c:pt idx="21495">
                  <c:v>213.50382780000001</c:v>
                </c:pt>
                <c:pt idx="21496">
                  <c:v>213.5137608</c:v>
                </c:pt>
                <c:pt idx="21497">
                  <c:v>213.52369479999999</c:v>
                </c:pt>
                <c:pt idx="21498">
                  <c:v>213.5336278</c:v>
                </c:pt>
                <c:pt idx="21499">
                  <c:v>213.54356079999999</c:v>
                </c:pt>
                <c:pt idx="21500">
                  <c:v>213.55349380000001</c:v>
                </c:pt>
                <c:pt idx="21501">
                  <c:v>213.5634268</c:v>
                </c:pt>
                <c:pt idx="21502">
                  <c:v>213.57336079999999</c:v>
                </c:pt>
                <c:pt idx="21503">
                  <c:v>213.58329380000001</c:v>
                </c:pt>
                <c:pt idx="21504">
                  <c:v>213.5932268</c:v>
                </c:pt>
                <c:pt idx="21505">
                  <c:v>213.60315979999999</c:v>
                </c:pt>
                <c:pt idx="21506">
                  <c:v>213.6130938</c:v>
                </c:pt>
                <c:pt idx="21507">
                  <c:v>213.62302679999999</c:v>
                </c:pt>
                <c:pt idx="21508">
                  <c:v>213.63295980000001</c:v>
                </c:pt>
                <c:pt idx="21509">
                  <c:v>213.6428928</c:v>
                </c:pt>
                <c:pt idx="21510">
                  <c:v>213.65282680000001</c:v>
                </c:pt>
                <c:pt idx="21511">
                  <c:v>213.6627598</c:v>
                </c:pt>
                <c:pt idx="21512">
                  <c:v>213.67269340000001</c:v>
                </c:pt>
                <c:pt idx="21513">
                  <c:v>213.6826264</c:v>
                </c:pt>
                <c:pt idx="21514">
                  <c:v>213.69256039999999</c:v>
                </c:pt>
                <c:pt idx="21515">
                  <c:v>213.70249340000001</c:v>
                </c:pt>
                <c:pt idx="21516">
                  <c:v>213.7124264</c:v>
                </c:pt>
                <c:pt idx="21517">
                  <c:v>213.72235939999999</c:v>
                </c:pt>
                <c:pt idx="21518">
                  <c:v>213.7322934</c:v>
                </c:pt>
                <c:pt idx="21519">
                  <c:v>213.74222639999999</c:v>
                </c:pt>
                <c:pt idx="21520">
                  <c:v>213.75215940000001</c:v>
                </c:pt>
                <c:pt idx="21521">
                  <c:v>213.7620924</c:v>
                </c:pt>
                <c:pt idx="21522">
                  <c:v>213.77202639999999</c:v>
                </c:pt>
                <c:pt idx="21523">
                  <c:v>213.78195940000001</c:v>
                </c:pt>
                <c:pt idx="21524">
                  <c:v>213.79189239999999</c:v>
                </c:pt>
                <c:pt idx="21525">
                  <c:v>213.80182540000001</c:v>
                </c:pt>
                <c:pt idx="21526">
                  <c:v>213.8117594</c:v>
                </c:pt>
                <c:pt idx="21527">
                  <c:v>213.82169239999999</c:v>
                </c:pt>
                <c:pt idx="21528">
                  <c:v>213.83162540000001</c:v>
                </c:pt>
                <c:pt idx="21529">
                  <c:v>213.8415584</c:v>
                </c:pt>
                <c:pt idx="21530">
                  <c:v>213.85149240000001</c:v>
                </c:pt>
                <c:pt idx="21531">
                  <c:v>213.8614254</c:v>
                </c:pt>
                <c:pt idx="21532">
                  <c:v>213.87135839999999</c:v>
                </c:pt>
                <c:pt idx="21533">
                  <c:v>213.88129140000001</c:v>
                </c:pt>
                <c:pt idx="21534">
                  <c:v>213.8912254</c:v>
                </c:pt>
                <c:pt idx="21535">
                  <c:v>213.90115840000001</c:v>
                </c:pt>
                <c:pt idx="21536">
                  <c:v>213.9110914</c:v>
                </c:pt>
                <c:pt idx="21537">
                  <c:v>213.92102439999999</c:v>
                </c:pt>
                <c:pt idx="21538">
                  <c:v>213.93095740000001</c:v>
                </c:pt>
                <c:pt idx="21539">
                  <c:v>213.9408914</c:v>
                </c:pt>
                <c:pt idx="21540">
                  <c:v>213.95082439999999</c:v>
                </c:pt>
                <c:pt idx="21541">
                  <c:v>213.96075740000001</c:v>
                </c:pt>
                <c:pt idx="21542">
                  <c:v>213.9706904</c:v>
                </c:pt>
                <c:pt idx="21543">
                  <c:v>213.98062440000001</c:v>
                </c:pt>
                <c:pt idx="21544">
                  <c:v>213.9905574</c:v>
                </c:pt>
                <c:pt idx="21545">
                  <c:v>214.00049039999999</c:v>
                </c:pt>
                <c:pt idx="21546">
                  <c:v>214.01042340000001</c:v>
                </c:pt>
                <c:pt idx="21547">
                  <c:v>214.02035739999999</c:v>
                </c:pt>
                <c:pt idx="21548">
                  <c:v>214.03029040000001</c:v>
                </c:pt>
                <c:pt idx="21549">
                  <c:v>214.0402234</c:v>
                </c:pt>
                <c:pt idx="21550">
                  <c:v>214.05015639999999</c:v>
                </c:pt>
                <c:pt idx="21551">
                  <c:v>214.06009040000001</c:v>
                </c:pt>
                <c:pt idx="21552">
                  <c:v>214.0700234</c:v>
                </c:pt>
                <c:pt idx="21553">
                  <c:v>214.07995639999999</c:v>
                </c:pt>
                <c:pt idx="21554">
                  <c:v>214.0898894</c:v>
                </c:pt>
                <c:pt idx="21555">
                  <c:v>214.09982339999999</c:v>
                </c:pt>
                <c:pt idx="21556">
                  <c:v>214.10975640000001</c:v>
                </c:pt>
                <c:pt idx="21557">
                  <c:v>214.1196894</c:v>
                </c:pt>
                <c:pt idx="21558">
                  <c:v>214.12962239999999</c:v>
                </c:pt>
                <c:pt idx="21559">
                  <c:v>214.1395564</c:v>
                </c:pt>
                <c:pt idx="21560">
                  <c:v>214.14948939999999</c:v>
                </c:pt>
                <c:pt idx="21561">
                  <c:v>214.15942240000001</c:v>
                </c:pt>
                <c:pt idx="21562">
                  <c:v>214.1693554</c:v>
                </c:pt>
                <c:pt idx="21563">
                  <c:v>214.17928839999999</c:v>
                </c:pt>
                <c:pt idx="21564">
                  <c:v>214.18922240000001</c:v>
                </c:pt>
                <c:pt idx="21565">
                  <c:v>214.1991554</c:v>
                </c:pt>
                <c:pt idx="21566">
                  <c:v>214.20908840000001</c:v>
                </c:pt>
                <c:pt idx="21567">
                  <c:v>214.2190214</c:v>
                </c:pt>
                <c:pt idx="21568">
                  <c:v>214.22895539999999</c:v>
                </c:pt>
                <c:pt idx="21569">
                  <c:v>214.23888840000001</c:v>
                </c:pt>
                <c:pt idx="21570">
                  <c:v>214.2488214</c:v>
                </c:pt>
                <c:pt idx="21571">
                  <c:v>214.25875439999999</c:v>
                </c:pt>
                <c:pt idx="21572">
                  <c:v>214.2686884</c:v>
                </c:pt>
                <c:pt idx="21573">
                  <c:v>214.27862139999999</c:v>
                </c:pt>
                <c:pt idx="21574">
                  <c:v>214.28855440000001</c:v>
                </c:pt>
                <c:pt idx="21575">
                  <c:v>214.2984874</c:v>
                </c:pt>
                <c:pt idx="21576">
                  <c:v>214.30842139999999</c:v>
                </c:pt>
                <c:pt idx="21577">
                  <c:v>214.3183544</c:v>
                </c:pt>
                <c:pt idx="21578">
                  <c:v>214.32828739999999</c:v>
                </c:pt>
                <c:pt idx="21579">
                  <c:v>214.33822040000001</c:v>
                </c:pt>
                <c:pt idx="21580">
                  <c:v>214.3481534</c:v>
                </c:pt>
                <c:pt idx="21581">
                  <c:v>214.35808739999999</c:v>
                </c:pt>
                <c:pt idx="21582">
                  <c:v>214.36802040000001</c:v>
                </c:pt>
                <c:pt idx="21583">
                  <c:v>214.3779534</c:v>
                </c:pt>
                <c:pt idx="21584">
                  <c:v>214.38788640000001</c:v>
                </c:pt>
                <c:pt idx="21585">
                  <c:v>214.3978204</c:v>
                </c:pt>
                <c:pt idx="21586">
                  <c:v>214.40775339999999</c:v>
                </c:pt>
                <c:pt idx="21587">
                  <c:v>214.41768640000001</c:v>
                </c:pt>
                <c:pt idx="21588">
                  <c:v>214.4276194</c:v>
                </c:pt>
                <c:pt idx="21589">
                  <c:v>214.43755340000001</c:v>
                </c:pt>
                <c:pt idx="21590">
                  <c:v>214.4474864</c:v>
                </c:pt>
                <c:pt idx="21591">
                  <c:v>214.45741939999999</c:v>
                </c:pt>
                <c:pt idx="21592">
                  <c:v>214.46735240000001</c:v>
                </c:pt>
                <c:pt idx="21593">
                  <c:v>214.4772864</c:v>
                </c:pt>
                <c:pt idx="21594">
                  <c:v>214.48721939999999</c:v>
                </c:pt>
                <c:pt idx="21595">
                  <c:v>214.4971524</c:v>
                </c:pt>
                <c:pt idx="21596">
                  <c:v>214.50708539999999</c:v>
                </c:pt>
                <c:pt idx="21597">
                  <c:v>214.51701940000001</c:v>
                </c:pt>
                <c:pt idx="21598">
                  <c:v>214.5269524</c:v>
                </c:pt>
                <c:pt idx="21599">
                  <c:v>214.53688539999999</c:v>
                </c:pt>
                <c:pt idx="21600">
                  <c:v>214.54681840000001</c:v>
                </c:pt>
                <c:pt idx="21601">
                  <c:v>214.55675239999999</c:v>
                </c:pt>
                <c:pt idx="21602">
                  <c:v>214.56668540000001</c:v>
                </c:pt>
                <c:pt idx="21603">
                  <c:v>214.5766184</c:v>
                </c:pt>
                <c:pt idx="21604">
                  <c:v>214.58655139999999</c:v>
                </c:pt>
                <c:pt idx="21605">
                  <c:v>214.59648440000001</c:v>
                </c:pt>
                <c:pt idx="21606">
                  <c:v>214.6064184</c:v>
                </c:pt>
                <c:pt idx="21607">
                  <c:v>214.61635140000001</c:v>
                </c:pt>
                <c:pt idx="21608">
                  <c:v>214.6262844</c:v>
                </c:pt>
                <c:pt idx="21609">
                  <c:v>214.63621739999999</c:v>
                </c:pt>
                <c:pt idx="21610">
                  <c:v>214.64615140000001</c:v>
                </c:pt>
                <c:pt idx="21611">
                  <c:v>214.6560844</c:v>
                </c:pt>
                <c:pt idx="21612">
                  <c:v>214.66601739999999</c:v>
                </c:pt>
                <c:pt idx="21613">
                  <c:v>214.67595030000001</c:v>
                </c:pt>
                <c:pt idx="21614">
                  <c:v>214.6858843</c:v>
                </c:pt>
                <c:pt idx="21615">
                  <c:v>214.69581729999999</c:v>
                </c:pt>
                <c:pt idx="21616">
                  <c:v>214.70575030000001</c:v>
                </c:pt>
                <c:pt idx="21617">
                  <c:v>214.71568329999999</c:v>
                </c:pt>
                <c:pt idx="21618">
                  <c:v>214.72561730000001</c:v>
                </c:pt>
                <c:pt idx="21619">
                  <c:v>214.7355503</c:v>
                </c:pt>
                <c:pt idx="21620">
                  <c:v>214.74548329999999</c:v>
                </c:pt>
                <c:pt idx="21621">
                  <c:v>214.75541630000001</c:v>
                </c:pt>
                <c:pt idx="21622">
                  <c:v>214.7653493</c:v>
                </c:pt>
                <c:pt idx="21623">
                  <c:v>214.77528330000001</c:v>
                </c:pt>
                <c:pt idx="21624">
                  <c:v>214.7852163</c:v>
                </c:pt>
                <c:pt idx="21625">
                  <c:v>214.79514929999999</c:v>
                </c:pt>
                <c:pt idx="21626">
                  <c:v>214.80508230000001</c:v>
                </c:pt>
                <c:pt idx="21627">
                  <c:v>214.8150163</c:v>
                </c:pt>
                <c:pt idx="21628">
                  <c:v>214.82494929999999</c:v>
                </c:pt>
                <c:pt idx="21629">
                  <c:v>214.8348823</c:v>
                </c:pt>
                <c:pt idx="21630">
                  <c:v>214.84481529999999</c:v>
                </c:pt>
                <c:pt idx="21631">
                  <c:v>214.85474930000001</c:v>
                </c:pt>
                <c:pt idx="21632">
                  <c:v>214.8646823</c:v>
                </c:pt>
                <c:pt idx="21633">
                  <c:v>214.87461529999999</c:v>
                </c:pt>
                <c:pt idx="21634">
                  <c:v>214.88454830000001</c:v>
                </c:pt>
                <c:pt idx="21635">
                  <c:v>214.89448229999999</c:v>
                </c:pt>
                <c:pt idx="21636">
                  <c:v>214.90441530000001</c:v>
                </c:pt>
                <c:pt idx="21637">
                  <c:v>214.9143483</c:v>
                </c:pt>
                <c:pt idx="21638">
                  <c:v>214.92428129999999</c:v>
                </c:pt>
                <c:pt idx="21639">
                  <c:v>214.93421430000001</c:v>
                </c:pt>
                <c:pt idx="21640">
                  <c:v>214.94414829999999</c:v>
                </c:pt>
                <c:pt idx="21641">
                  <c:v>214.95408130000001</c:v>
                </c:pt>
                <c:pt idx="21642">
                  <c:v>214.9640143</c:v>
                </c:pt>
                <c:pt idx="21643">
                  <c:v>214.97394729999999</c:v>
                </c:pt>
                <c:pt idx="21644">
                  <c:v>214.98388130000001</c:v>
                </c:pt>
                <c:pt idx="21645">
                  <c:v>214.9938143</c:v>
                </c:pt>
                <c:pt idx="21646">
                  <c:v>215.00374729999999</c:v>
                </c:pt>
                <c:pt idx="21647">
                  <c:v>215.0136803</c:v>
                </c:pt>
                <c:pt idx="21648">
                  <c:v>215.02361429999999</c:v>
                </c:pt>
                <c:pt idx="21649">
                  <c:v>215.03354730000001</c:v>
                </c:pt>
                <c:pt idx="21650">
                  <c:v>215.0434803</c:v>
                </c:pt>
                <c:pt idx="21651">
                  <c:v>215.05341329999999</c:v>
                </c:pt>
                <c:pt idx="21652">
                  <c:v>215.0633473</c:v>
                </c:pt>
                <c:pt idx="21653">
                  <c:v>215.07328029999999</c:v>
                </c:pt>
                <c:pt idx="21654">
                  <c:v>215.08321330000001</c:v>
                </c:pt>
                <c:pt idx="21655">
                  <c:v>215.0931463</c:v>
                </c:pt>
                <c:pt idx="21656">
                  <c:v>215.10307929999999</c:v>
                </c:pt>
                <c:pt idx="21657">
                  <c:v>215.11301330000001</c:v>
                </c:pt>
                <c:pt idx="21658">
                  <c:v>215.1229463</c:v>
                </c:pt>
                <c:pt idx="21659">
                  <c:v>215.13287930000001</c:v>
                </c:pt>
                <c:pt idx="21660">
                  <c:v>215.1428123</c:v>
                </c:pt>
                <c:pt idx="21661">
                  <c:v>215.15274629999999</c:v>
                </c:pt>
                <c:pt idx="21662">
                  <c:v>215.16267930000001</c:v>
                </c:pt>
                <c:pt idx="21663">
                  <c:v>215.1726123</c:v>
                </c:pt>
                <c:pt idx="21664">
                  <c:v>215.18254529999999</c:v>
                </c:pt>
                <c:pt idx="21665">
                  <c:v>215.1924793</c:v>
                </c:pt>
                <c:pt idx="21666">
                  <c:v>215.20241229999999</c:v>
                </c:pt>
                <c:pt idx="21667">
                  <c:v>215.21234530000001</c:v>
                </c:pt>
                <c:pt idx="21668">
                  <c:v>215.2222783</c:v>
                </c:pt>
                <c:pt idx="21669">
                  <c:v>215.23221229999999</c:v>
                </c:pt>
                <c:pt idx="21670">
                  <c:v>215.2421453</c:v>
                </c:pt>
                <c:pt idx="21671">
                  <c:v>215.25207829999999</c:v>
                </c:pt>
                <c:pt idx="21672">
                  <c:v>215.26201130000001</c:v>
                </c:pt>
                <c:pt idx="21673">
                  <c:v>215.2719443</c:v>
                </c:pt>
                <c:pt idx="21674">
                  <c:v>215.28187829999999</c:v>
                </c:pt>
                <c:pt idx="21675">
                  <c:v>215.29181130000001</c:v>
                </c:pt>
                <c:pt idx="21676">
                  <c:v>215.3017443</c:v>
                </c:pt>
                <c:pt idx="21677">
                  <c:v>215.31167730000001</c:v>
                </c:pt>
                <c:pt idx="21678">
                  <c:v>215.3216113</c:v>
                </c:pt>
                <c:pt idx="21679">
                  <c:v>215.33154429999999</c:v>
                </c:pt>
                <c:pt idx="21680">
                  <c:v>215.34147730000001</c:v>
                </c:pt>
                <c:pt idx="21681">
                  <c:v>215.3514103</c:v>
                </c:pt>
                <c:pt idx="21682">
                  <c:v>215.36134430000001</c:v>
                </c:pt>
                <c:pt idx="21683">
                  <c:v>215.3712773</c:v>
                </c:pt>
                <c:pt idx="21684">
                  <c:v>215.38121029999999</c:v>
                </c:pt>
                <c:pt idx="21685">
                  <c:v>215.39114330000001</c:v>
                </c:pt>
                <c:pt idx="21686">
                  <c:v>215.4010763</c:v>
                </c:pt>
                <c:pt idx="21687">
                  <c:v>215.41101029999999</c:v>
                </c:pt>
                <c:pt idx="21688">
                  <c:v>215.4209433</c:v>
                </c:pt>
                <c:pt idx="21689">
                  <c:v>215.43087629999999</c:v>
                </c:pt>
                <c:pt idx="21690">
                  <c:v>215.44080930000001</c:v>
                </c:pt>
                <c:pt idx="21691">
                  <c:v>215.4507433</c:v>
                </c:pt>
                <c:pt idx="21692">
                  <c:v>215.46067629999999</c:v>
                </c:pt>
                <c:pt idx="21693">
                  <c:v>215.47060930000001</c:v>
                </c:pt>
                <c:pt idx="21694">
                  <c:v>215.4805423</c:v>
                </c:pt>
                <c:pt idx="21695">
                  <c:v>215.49047630000001</c:v>
                </c:pt>
                <c:pt idx="21696">
                  <c:v>215.5004093</c:v>
                </c:pt>
                <c:pt idx="21697">
                  <c:v>215.51034229999999</c:v>
                </c:pt>
                <c:pt idx="21698">
                  <c:v>215.52027530000001</c:v>
                </c:pt>
                <c:pt idx="21699">
                  <c:v>215.5302093</c:v>
                </c:pt>
                <c:pt idx="21700">
                  <c:v>215.54014230000001</c:v>
                </c:pt>
                <c:pt idx="21701">
                  <c:v>215.5500753</c:v>
                </c:pt>
                <c:pt idx="21702">
                  <c:v>215.56000829999999</c:v>
                </c:pt>
                <c:pt idx="21703">
                  <c:v>215.56994130000001</c:v>
                </c:pt>
                <c:pt idx="21704">
                  <c:v>215.5798753</c:v>
                </c:pt>
                <c:pt idx="21705">
                  <c:v>215.58980829999999</c:v>
                </c:pt>
                <c:pt idx="21706">
                  <c:v>215.59974130000001</c:v>
                </c:pt>
                <c:pt idx="21707">
                  <c:v>215.60967429999999</c:v>
                </c:pt>
                <c:pt idx="21708">
                  <c:v>215.61960830000001</c:v>
                </c:pt>
                <c:pt idx="21709">
                  <c:v>215.6295413</c:v>
                </c:pt>
                <c:pt idx="21710">
                  <c:v>215.63947429999999</c:v>
                </c:pt>
                <c:pt idx="21711">
                  <c:v>215.64940730000001</c:v>
                </c:pt>
                <c:pt idx="21712">
                  <c:v>215.65934129999999</c:v>
                </c:pt>
                <c:pt idx="21713">
                  <c:v>215.6692736</c:v>
                </c:pt>
                <c:pt idx="21714">
                  <c:v>215.67920659999999</c:v>
                </c:pt>
                <c:pt idx="21715">
                  <c:v>215.6891396</c:v>
                </c:pt>
                <c:pt idx="21716">
                  <c:v>215.69907259999999</c:v>
                </c:pt>
                <c:pt idx="21717">
                  <c:v>215.70900660000001</c:v>
                </c:pt>
                <c:pt idx="21718">
                  <c:v>215.7189396</c:v>
                </c:pt>
                <c:pt idx="21719">
                  <c:v>215.72887259999999</c:v>
                </c:pt>
                <c:pt idx="21720">
                  <c:v>215.73880560000001</c:v>
                </c:pt>
                <c:pt idx="21721">
                  <c:v>215.74873959999999</c:v>
                </c:pt>
                <c:pt idx="21722">
                  <c:v>215.75867260000001</c:v>
                </c:pt>
                <c:pt idx="21723">
                  <c:v>215.7686056</c:v>
                </c:pt>
                <c:pt idx="21724">
                  <c:v>215.77853859999999</c:v>
                </c:pt>
                <c:pt idx="21725">
                  <c:v>215.78847260000001</c:v>
                </c:pt>
                <c:pt idx="21726">
                  <c:v>215.7984056</c:v>
                </c:pt>
                <c:pt idx="21727">
                  <c:v>215.80833860000001</c:v>
                </c:pt>
                <c:pt idx="21728">
                  <c:v>215.8182716</c:v>
                </c:pt>
                <c:pt idx="21729">
                  <c:v>215.82820459999999</c:v>
                </c:pt>
                <c:pt idx="21730">
                  <c:v>215.83813860000001</c:v>
                </c:pt>
                <c:pt idx="21731">
                  <c:v>215.8480716</c:v>
                </c:pt>
                <c:pt idx="21732">
                  <c:v>215.85800459999999</c:v>
                </c:pt>
                <c:pt idx="21733">
                  <c:v>215.8679376</c:v>
                </c:pt>
                <c:pt idx="21734">
                  <c:v>215.87787159999999</c:v>
                </c:pt>
                <c:pt idx="21735">
                  <c:v>215.88780460000001</c:v>
                </c:pt>
                <c:pt idx="21736">
                  <c:v>215.8977376</c:v>
                </c:pt>
                <c:pt idx="21737">
                  <c:v>215.90767059999999</c:v>
                </c:pt>
                <c:pt idx="21738">
                  <c:v>215.9176046</c:v>
                </c:pt>
                <c:pt idx="21739">
                  <c:v>215.92753759999999</c:v>
                </c:pt>
                <c:pt idx="21740">
                  <c:v>215.93747060000001</c:v>
                </c:pt>
                <c:pt idx="21741">
                  <c:v>215.9474036</c:v>
                </c:pt>
                <c:pt idx="21742">
                  <c:v>215.95733659999999</c:v>
                </c:pt>
                <c:pt idx="21743">
                  <c:v>215.96727060000001</c:v>
                </c:pt>
                <c:pt idx="21744">
                  <c:v>215.9772036</c:v>
                </c:pt>
                <c:pt idx="21745">
                  <c:v>215.98713660000001</c:v>
                </c:pt>
                <c:pt idx="21746">
                  <c:v>215.9970696</c:v>
                </c:pt>
                <c:pt idx="21747">
                  <c:v>216.00700359999999</c:v>
                </c:pt>
                <c:pt idx="21748">
                  <c:v>216.01693660000001</c:v>
                </c:pt>
                <c:pt idx="21749">
                  <c:v>216.0268696</c:v>
                </c:pt>
                <c:pt idx="21750">
                  <c:v>216.03680259999999</c:v>
                </c:pt>
                <c:pt idx="21751">
                  <c:v>216.0467366</c:v>
                </c:pt>
                <c:pt idx="21752">
                  <c:v>216.05666959999999</c:v>
                </c:pt>
                <c:pt idx="21753">
                  <c:v>216.06660260000001</c:v>
                </c:pt>
                <c:pt idx="21754">
                  <c:v>216.0765356</c:v>
                </c:pt>
                <c:pt idx="21755">
                  <c:v>216.08646959999999</c:v>
                </c:pt>
                <c:pt idx="21756">
                  <c:v>216.0964026</c:v>
                </c:pt>
                <c:pt idx="21757">
                  <c:v>216.10633559999999</c:v>
                </c:pt>
                <c:pt idx="21758">
                  <c:v>216.11626860000001</c:v>
                </c:pt>
                <c:pt idx="21759">
                  <c:v>216.1262016</c:v>
                </c:pt>
                <c:pt idx="21760">
                  <c:v>216.13613559999999</c:v>
                </c:pt>
                <c:pt idx="21761">
                  <c:v>216.14606860000001</c:v>
                </c:pt>
                <c:pt idx="21762">
                  <c:v>216.1560016</c:v>
                </c:pt>
                <c:pt idx="21763">
                  <c:v>216.16593460000001</c:v>
                </c:pt>
                <c:pt idx="21764">
                  <c:v>216.1758686</c:v>
                </c:pt>
                <c:pt idx="21765">
                  <c:v>216.18580159999999</c:v>
                </c:pt>
                <c:pt idx="21766">
                  <c:v>216.19573460000001</c:v>
                </c:pt>
                <c:pt idx="21767">
                  <c:v>216.2056676</c:v>
                </c:pt>
                <c:pt idx="21768">
                  <c:v>216.21560059999999</c:v>
                </c:pt>
                <c:pt idx="21769">
                  <c:v>216.2255346</c:v>
                </c:pt>
                <c:pt idx="21770">
                  <c:v>216.23546759999999</c:v>
                </c:pt>
                <c:pt idx="21771">
                  <c:v>216.24540060000001</c:v>
                </c:pt>
                <c:pt idx="21772">
                  <c:v>216.2553336</c:v>
                </c:pt>
                <c:pt idx="21773">
                  <c:v>216.26526759999999</c:v>
                </c:pt>
                <c:pt idx="21774">
                  <c:v>216.27520060000001</c:v>
                </c:pt>
                <c:pt idx="21775">
                  <c:v>216.28513359999999</c:v>
                </c:pt>
                <c:pt idx="21776">
                  <c:v>216.29506660000001</c:v>
                </c:pt>
                <c:pt idx="21777">
                  <c:v>216.3050006</c:v>
                </c:pt>
                <c:pt idx="21778">
                  <c:v>216.31493359999999</c:v>
                </c:pt>
                <c:pt idx="21779">
                  <c:v>216.32486660000001</c:v>
                </c:pt>
                <c:pt idx="21780">
                  <c:v>216.3347996</c:v>
                </c:pt>
                <c:pt idx="21781">
                  <c:v>216.34473259999999</c:v>
                </c:pt>
                <c:pt idx="21782">
                  <c:v>216.3546666</c:v>
                </c:pt>
                <c:pt idx="21783">
                  <c:v>216.36459959999999</c:v>
                </c:pt>
                <c:pt idx="21784">
                  <c:v>216.37453260000001</c:v>
                </c:pt>
                <c:pt idx="21785">
                  <c:v>216.3844656</c:v>
                </c:pt>
                <c:pt idx="21786">
                  <c:v>216.39439960000001</c:v>
                </c:pt>
                <c:pt idx="21787">
                  <c:v>216.4043326</c:v>
                </c:pt>
                <c:pt idx="21788">
                  <c:v>216.41426559999999</c:v>
                </c:pt>
                <c:pt idx="21789">
                  <c:v>216.42419860000001</c:v>
                </c:pt>
                <c:pt idx="21790">
                  <c:v>216.4341326</c:v>
                </c:pt>
                <c:pt idx="21791">
                  <c:v>216.44406559999999</c:v>
                </c:pt>
                <c:pt idx="21792">
                  <c:v>216.45399860000001</c:v>
                </c:pt>
                <c:pt idx="21793">
                  <c:v>216.4639316</c:v>
                </c:pt>
                <c:pt idx="21794">
                  <c:v>216.47386460000001</c:v>
                </c:pt>
                <c:pt idx="21795">
                  <c:v>216.4837986</c:v>
                </c:pt>
                <c:pt idx="21796">
                  <c:v>216.49373159999999</c:v>
                </c:pt>
                <c:pt idx="21797">
                  <c:v>216.50366460000001</c:v>
                </c:pt>
                <c:pt idx="21798">
                  <c:v>216.5135976</c:v>
                </c:pt>
                <c:pt idx="21799">
                  <c:v>216.52353160000001</c:v>
                </c:pt>
                <c:pt idx="21800">
                  <c:v>216.5334646</c:v>
                </c:pt>
                <c:pt idx="21801">
                  <c:v>216.54339759999999</c:v>
                </c:pt>
                <c:pt idx="21802">
                  <c:v>216.55333060000001</c:v>
                </c:pt>
                <c:pt idx="21803">
                  <c:v>216.5632646</c:v>
                </c:pt>
                <c:pt idx="21804">
                  <c:v>216.57319759999999</c:v>
                </c:pt>
                <c:pt idx="21805">
                  <c:v>216.5831306</c:v>
                </c:pt>
                <c:pt idx="21806">
                  <c:v>216.59306359999999</c:v>
                </c:pt>
                <c:pt idx="21807">
                  <c:v>216.60299660000001</c:v>
                </c:pt>
                <c:pt idx="21808">
                  <c:v>216.6129306</c:v>
                </c:pt>
                <c:pt idx="21809">
                  <c:v>216.62286359999999</c:v>
                </c:pt>
                <c:pt idx="21810">
                  <c:v>216.63279660000001</c:v>
                </c:pt>
                <c:pt idx="21811">
                  <c:v>216.6427296</c:v>
                </c:pt>
                <c:pt idx="21812">
                  <c:v>216.65266360000001</c:v>
                </c:pt>
                <c:pt idx="21813">
                  <c:v>216.6625966</c:v>
                </c:pt>
                <c:pt idx="21814">
                  <c:v>216.67252959999999</c:v>
                </c:pt>
                <c:pt idx="21815">
                  <c:v>216.68246260000001</c:v>
                </c:pt>
                <c:pt idx="21816">
                  <c:v>216.6923966</c:v>
                </c:pt>
                <c:pt idx="21817">
                  <c:v>216.70232960000001</c:v>
                </c:pt>
                <c:pt idx="21818">
                  <c:v>216.7122626</c:v>
                </c:pt>
                <c:pt idx="21819">
                  <c:v>216.72219559999999</c:v>
                </c:pt>
                <c:pt idx="21820">
                  <c:v>216.73212860000001</c:v>
                </c:pt>
                <c:pt idx="21821">
                  <c:v>216.7420626</c:v>
                </c:pt>
                <c:pt idx="21822">
                  <c:v>216.75199559999999</c:v>
                </c:pt>
                <c:pt idx="21823">
                  <c:v>216.7619286</c:v>
                </c:pt>
                <c:pt idx="21824">
                  <c:v>216.77186159999999</c:v>
                </c:pt>
                <c:pt idx="21825">
                  <c:v>216.78179560000001</c:v>
                </c:pt>
                <c:pt idx="21826">
                  <c:v>216.7917286</c:v>
                </c:pt>
                <c:pt idx="21827">
                  <c:v>216.80166159999999</c:v>
                </c:pt>
                <c:pt idx="21828">
                  <c:v>216.81159460000001</c:v>
                </c:pt>
                <c:pt idx="21829">
                  <c:v>216.8215276</c:v>
                </c:pt>
                <c:pt idx="21830">
                  <c:v>216.83146160000001</c:v>
                </c:pt>
                <c:pt idx="21831">
                  <c:v>216.8413946</c:v>
                </c:pt>
                <c:pt idx="21832">
                  <c:v>216.85132759999999</c:v>
                </c:pt>
                <c:pt idx="21833">
                  <c:v>216.86126060000001</c:v>
                </c:pt>
                <c:pt idx="21834">
                  <c:v>216.8711946</c:v>
                </c:pt>
                <c:pt idx="21835">
                  <c:v>216.88112760000001</c:v>
                </c:pt>
                <c:pt idx="21836">
                  <c:v>216.8910606</c:v>
                </c:pt>
                <c:pt idx="21837">
                  <c:v>216.90099359999999</c:v>
                </c:pt>
                <c:pt idx="21838">
                  <c:v>216.91092760000001</c:v>
                </c:pt>
                <c:pt idx="21839">
                  <c:v>216.9208606</c:v>
                </c:pt>
                <c:pt idx="21840">
                  <c:v>216.93079359999999</c:v>
                </c:pt>
                <c:pt idx="21841">
                  <c:v>216.9407266</c:v>
                </c:pt>
                <c:pt idx="21842">
                  <c:v>216.95065959999999</c:v>
                </c:pt>
                <c:pt idx="21843">
                  <c:v>216.96059360000001</c:v>
                </c:pt>
                <c:pt idx="21844">
                  <c:v>216.9705266</c:v>
                </c:pt>
                <c:pt idx="21845">
                  <c:v>216.98045959999999</c:v>
                </c:pt>
                <c:pt idx="21846">
                  <c:v>216.99039260000001</c:v>
                </c:pt>
                <c:pt idx="21847">
                  <c:v>217.00032659999999</c:v>
                </c:pt>
                <c:pt idx="21848">
                  <c:v>217.01025960000001</c:v>
                </c:pt>
                <c:pt idx="21849">
                  <c:v>217.0201926</c:v>
                </c:pt>
                <c:pt idx="21850">
                  <c:v>217.03012559999999</c:v>
                </c:pt>
                <c:pt idx="21851">
                  <c:v>217.04005960000001</c:v>
                </c:pt>
                <c:pt idx="21852">
                  <c:v>217.0499926</c:v>
                </c:pt>
                <c:pt idx="21853">
                  <c:v>217.05992560000001</c:v>
                </c:pt>
                <c:pt idx="21854">
                  <c:v>217.0698586</c:v>
                </c:pt>
                <c:pt idx="21855">
                  <c:v>217.07979159999999</c:v>
                </c:pt>
                <c:pt idx="21856">
                  <c:v>217.08972560000001</c:v>
                </c:pt>
                <c:pt idx="21857">
                  <c:v>217.0996586</c:v>
                </c:pt>
                <c:pt idx="21858">
                  <c:v>217.10959159999999</c:v>
                </c:pt>
                <c:pt idx="21859">
                  <c:v>217.11952460000001</c:v>
                </c:pt>
                <c:pt idx="21860">
                  <c:v>217.12945859999999</c:v>
                </c:pt>
                <c:pt idx="21861">
                  <c:v>217.13939160000001</c:v>
                </c:pt>
                <c:pt idx="21862">
                  <c:v>217.1493246</c:v>
                </c:pt>
                <c:pt idx="21863">
                  <c:v>217.15925759999999</c:v>
                </c:pt>
                <c:pt idx="21864">
                  <c:v>217.16919060000001</c:v>
                </c:pt>
                <c:pt idx="21865">
                  <c:v>217.17912459999999</c:v>
                </c:pt>
                <c:pt idx="21866">
                  <c:v>217.18905760000001</c:v>
                </c:pt>
                <c:pt idx="21867">
                  <c:v>217.1989906</c:v>
                </c:pt>
                <c:pt idx="21868">
                  <c:v>217.20892359999999</c:v>
                </c:pt>
                <c:pt idx="21869">
                  <c:v>217.21885760000001</c:v>
                </c:pt>
                <c:pt idx="21870">
                  <c:v>217.2287906</c:v>
                </c:pt>
                <c:pt idx="21871">
                  <c:v>217.23872359999999</c:v>
                </c:pt>
                <c:pt idx="21872">
                  <c:v>217.2486566</c:v>
                </c:pt>
                <c:pt idx="21873">
                  <c:v>217.25859059999999</c:v>
                </c:pt>
                <c:pt idx="21874">
                  <c:v>217.26852360000001</c:v>
                </c:pt>
                <c:pt idx="21875">
                  <c:v>217.2784566</c:v>
                </c:pt>
                <c:pt idx="21876">
                  <c:v>217.28838959999999</c:v>
                </c:pt>
                <c:pt idx="21877">
                  <c:v>217.29832260000001</c:v>
                </c:pt>
                <c:pt idx="21878">
                  <c:v>217.30825659999999</c:v>
                </c:pt>
                <c:pt idx="21879">
                  <c:v>217.31818960000001</c:v>
                </c:pt>
                <c:pt idx="21880">
                  <c:v>217.3281226</c:v>
                </c:pt>
                <c:pt idx="21881">
                  <c:v>217.33805559999999</c:v>
                </c:pt>
                <c:pt idx="21882">
                  <c:v>217.34798960000001</c:v>
                </c:pt>
                <c:pt idx="21883">
                  <c:v>217.35792259999999</c:v>
                </c:pt>
                <c:pt idx="21884">
                  <c:v>217.36785560000001</c:v>
                </c:pt>
                <c:pt idx="21885">
                  <c:v>217.3777886</c:v>
                </c:pt>
                <c:pt idx="21886">
                  <c:v>217.38772159999999</c:v>
                </c:pt>
                <c:pt idx="21887">
                  <c:v>217.39765560000001</c:v>
                </c:pt>
                <c:pt idx="21888">
                  <c:v>217.4075886</c:v>
                </c:pt>
                <c:pt idx="21889">
                  <c:v>217.41752159999999</c:v>
                </c:pt>
                <c:pt idx="21890">
                  <c:v>217.4274546</c:v>
                </c:pt>
                <c:pt idx="21891">
                  <c:v>217.43738859999999</c:v>
                </c:pt>
                <c:pt idx="21892">
                  <c:v>217.44732160000001</c:v>
                </c:pt>
                <c:pt idx="21893">
                  <c:v>217.4572546</c:v>
                </c:pt>
                <c:pt idx="21894">
                  <c:v>217.46718759999999</c:v>
                </c:pt>
                <c:pt idx="21895">
                  <c:v>217.4771216</c:v>
                </c:pt>
                <c:pt idx="21896">
                  <c:v>217.48705459999999</c:v>
                </c:pt>
                <c:pt idx="21897">
                  <c:v>217.49698760000001</c:v>
                </c:pt>
                <c:pt idx="21898">
                  <c:v>217.5069206</c:v>
                </c:pt>
                <c:pt idx="21899">
                  <c:v>217.51685359999999</c:v>
                </c:pt>
                <c:pt idx="21900">
                  <c:v>217.52678760000001</c:v>
                </c:pt>
                <c:pt idx="21901">
                  <c:v>217.5367206</c:v>
                </c:pt>
                <c:pt idx="21902">
                  <c:v>217.54665360000001</c:v>
                </c:pt>
                <c:pt idx="21903">
                  <c:v>217.5565866</c:v>
                </c:pt>
                <c:pt idx="21904">
                  <c:v>217.56652059999999</c:v>
                </c:pt>
                <c:pt idx="21905">
                  <c:v>217.57645360000001</c:v>
                </c:pt>
                <c:pt idx="21906">
                  <c:v>217.5863866</c:v>
                </c:pt>
                <c:pt idx="21907">
                  <c:v>217.59631959999999</c:v>
                </c:pt>
                <c:pt idx="21908">
                  <c:v>217.6062536</c:v>
                </c:pt>
                <c:pt idx="21909">
                  <c:v>217.61618659999999</c:v>
                </c:pt>
                <c:pt idx="21910">
                  <c:v>217.62611960000001</c:v>
                </c:pt>
                <c:pt idx="21911">
                  <c:v>217.6360526</c:v>
                </c:pt>
                <c:pt idx="21912">
                  <c:v>217.64598559999999</c:v>
                </c:pt>
                <c:pt idx="21913">
                  <c:v>217.6559196</c:v>
                </c:pt>
                <c:pt idx="21914">
                  <c:v>217.66585259999999</c:v>
                </c:pt>
                <c:pt idx="21915">
                  <c:v>217.67578639999999</c:v>
                </c:pt>
                <c:pt idx="21916">
                  <c:v>217.68571940000001</c:v>
                </c:pt>
                <c:pt idx="21917">
                  <c:v>217.6956534</c:v>
                </c:pt>
                <c:pt idx="21918">
                  <c:v>217.70558639999999</c:v>
                </c:pt>
                <c:pt idx="21919">
                  <c:v>217.71551940000001</c:v>
                </c:pt>
                <c:pt idx="21920">
                  <c:v>217.72545239999999</c:v>
                </c:pt>
                <c:pt idx="21921">
                  <c:v>217.73538540000001</c:v>
                </c:pt>
                <c:pt idx="21922">
                  <c:v>217.7453194</c:v>
                </c:pt>
                <c:pt idx="21923">
                  <c:v>217.75525239999999</c:v>
                </c:pt>
                <c:pt idx="21924">
                  <c:v>217.76518540000001</c:v>
                </c:pt>
                <c:pt idx="21925">
                  <c:v>217.7751184</c:v>
                </c:pt>
                <c:pt idx="21926">
                  <c:v>217.78505240000001</c:v>
                </c:pt>
                <c:pt idx="21927">
                  <c:v>217.7949854</c:v>
                </c:pt>
                <c:pt idx="21928">
                  <c:v>217.80491839999999</c:v>
                </c:pt>
                <c:pt idx="21929">
                  <c:v>217.81485140000001</c:v>
                </c:pt>
                <c:pt idx="21930">
                  <c:v>217.8247854</c:v>
                </c:pt>
                <c:pt idx="21931">
                  <c:v>217.83471840000001</c:v>
                </c:pt>
                <c:pt idx="21932">
                  <c:v>217.8446514</c:v>
                </c:pt>
                <c:pt idx="21933">
                  <c:v>217.85458439999999</c:v>
                </c:pt>
                <c:pt idx="21934">
                  <c:v>217.86451740000001</c:v>
                </c:pt>
                <c:pt idx="21935">
                  <c:v>217.8744514</c:v>
                </c:pt>
                <c:pt idx="21936">
                  <c:v>217.88438439999999</c:v>
                </c:pt>
                <c:pt idx="21937">
                  <c:v>217.89431740000001</c:v>
                </c:pt>
                <c:pt idx="21938">
                  <c:v>217.9042504</c:v>
                </c:pt>
                <c:pt idx="21939">
                  <c:v>217.91418440000001</c:v>
                </c:pt>
                <c:pt idx="21940">
                  <c:v>217.9241174</c:v>
                </c:pt>
                <c:pt idx="21941">
                  <c:v>217.93405039999999</c:v>
                </c:pt>
                <c:pt idx="21942">
                  <c:v>217.94398340000001</c:v>
                </c:pt>
                <c:pt idx="21943">
                  <c:v>217.9539164</c:v>
                </c:pt>
                <c:pt idx="21944">
                  <c:v>217.96385040000001</c:v>
                </c:pt>
                <c:pt idx="21945">
                  <c:v>217.9737834</c:v>
                </c:pt>
                <c:pt idx="21946">
                  <c:v>217.98371639999999</c:v>
                </c:pt>
                <c:pt idx="21947">
                  <c:v>217.99364940000001</c:v>
                </c:pt>
                <c:pt idx="21948">
                  <c:v>218.0035834</c:v>
                </c:pt>
                <c:pt idx="21949">
                  <c:v>218.01351639999999</c:v>
                </c:pt>
                <c:pt idx="21950">
                  <c:v>218.0234494</c:v>
                </c:pt>
                <c:pt idx="21951">
                  <c:v>218.03338239999999</c:v>
                </c:pt>
                <c:pt idx="21952">
                  <c:v>218.04331640000001</c:v>
                </c:pt>
                <c:pt idx="21953">
                  <c:v>218.0532494</c:v>
                </c:pt>
                <c:pt idx="21954">
                  <c:v>218.06318239999999</c:v>
                </c:pt>
                <c:pt idx="21955">
                  <c:v>218.07311540000001</c:v>
                </c:pt>
                <c:pt idx="21956">
                  <c:v>218.0830484</c:v>
                </c:pt>
                <c:pt idx="21957">
                  <c:v>218.09298240000001</c:v>
                </c:pt>
                <c:pt idx="21958">
                  <c:v>218.1029154</c:v>
                </c:pt>
                <c:pt idx="21959">
                  <c:v>218.11284839999999</c:v>
                </c:pt>
                <c:pt idx="21960">
                  <c:v>218.12278140000001</c:v>
                </c:pt>
                <c:pt idx="21961">
                  <c:v>218.1327154</c:v>
                </c:pt>
                <c:pt idx="21962">
                  <c:v>218.14264840000001</c:v>
                </c:pt>
                <c:pt idx="21963">
                  <c:v>218.1525814</c:v>
                </c:pt>
                <c:pt idx="21964">
                  <c:v>218.16251439999999</c:v>
                </c:pt>
                <c:pt idx="21965">
                  <c:v>218.17244740000001</c:v>
                </c:pt>
                <c:pt idx="21966">
                  <c:v>218.1823814</c:v>
                </c:pt>
                <c:pt idx="21967">
                  <c:v>218.19231439999999</c:v>
                </c:pt>
                <c:pt idx="21968">
                  <c:v>218.2022474</c:v>
                </c:pt>
                <c:pt idx="21969">
                  <c:v>218.21218039999999</c:v>
                </c:pt>
                <c:pt idx="21970">
                  <c:v>218.22211440000001</c:v>
                </c:pt>
                <c:pt idx="21971">
                  <c:v>218.2320474</c:v>
                </c:pt>
                <c:pt idx="21972">
                  <c:v>218.24198039999999</c:v>
                </c:pt>
                <c:pt idx="21973">
                  <c:v>218.25191340000001</c:v>
                </c:pt>
                <c:pt idx="21974">
                  <c:v>218.2618464</c:v>
                </c:pt>
                <c:pt idx="21975">
                  <c:v>218.27178040000001</c:v>
                </c:pt>
                <c:pt idx="21976">
                  <c:v>218.2817134</c:v>
                </c:pt>
                <c:pt idx="21977">
                  <c:v>218.29164639999999</c:v>
                </c:pt>
                <c:pt idx="21978">
                  <c:v>218.30157940000001</c:v>
                </c:pt>
                <c:pt idx="21979">
                  <c:v>218.3115134</c:v>
                </c:pt>
                <c:pt idx="21980">
                  <c:v>218.32144640000001</c:v>
                </c:pt>
                <c:pt idx="21981">
                  <c:v>218.3313794</c:v>
                </c:pt>
                <c:pt idx="21982">
                  <c:v>218.34131239999999</c:v>
                </c:pt>
                <c:pt idx="21983">
                  <c:v>218.35124640000001</c:v>
                </c:pt>
                <c:pt idx="21984">
                  <c:v>218.3611794</c:v>
                </c:pt>
                <c:pt idx="21985">
                  <c:v>218.37111239999999</c:v>
                </c:pt>
                <c:pt idx="21986">
                  <c:v>218.3810454</c:v>
                </c:pt>
                <c:pt idx="21987">
                  <c:v>218.39097839999999</c:v>
                </c:pt>
                <c:pt idx="21988">
                  <c:v>218.40091240000001</c:v>
                </c:pt>
                <c:pt idx="21989">
                  <c:v>218.4108454</c:v>
                </c:pt>
                <c:pt idx="21990">
                  <c:v>218.42077839999999</c:v>
                </c:pt>
                <c:pt idx="21991">
                  <c:v>218.43071140000001</c:v>
                </c:pt>
                <c:pt idx="21992">
                  <c:v>218.44064539999999</c:v>
                </c:pt>
                <c:pt idx="21993">
                  <c:v>218.45057840000001</c:v>
                </c:pt>
                <c:pt idx="21994">
                  <c:v>218.4605114</c:v>
                </c:pt>
                <c:pt idx="21995">
                  <c:v>218.47044439999999</c:v>
                </c:pt>
                <c:pt idx="21996">
                  <c:v>218.48037740000001</c:v>
                </c:pt>
                <c:pt idx="21997">
                  <c:v>218.4903114</c:v>
                </c:pt>
                <c:pt idx="21998">
                  <c:v>218.50024440000001</c:v>
                </c:pt>
                <c:pt idx="21999">
                  <c:v>218.5101774</c:v>
                </c:pt>
                <c:pt idx="22000">
                  <c:v>218.52011039999999</c:v>
                </c:pt>
                <c:pt idx="22001">
                  <c:v>218.53004440000001</c:v>
                </c:pt>
                <c:pt idx="22002">
                  <c:v>218.5399774</c:v>
                </c:pt>
                <c:pt idx="22003">
                  <c:v>218.54991039999999</c:v>
                </c:pt>
                <c:pt idx="22004">
                  <c:v>218.55984340000001</c:v>
                </c:pt>
                <c:pt idx="22005">
                  <c:v>218.56977639999999</c:v>
                </c:pt>
                <c:pt idx="22006">
                  <c:v>218.57971040000001</c:v>
                </c:pt>
                <c:pt idx="22007">
                  <c:v>218.5896434</c:v>
                </c:pt>
                <c:pt idx="22008">
                  <c:v>218.59957639999999</c:v>
                </c:pt>
                <c:pt idx="22009">
                  <c:v>218.60950940000001</c:v>
                </c:pt>
                <c:pt idx="22010">
                  <c:v>218.61944339999999</c:v>
                </c:pt>
                <c:pt idx="22011">
                  <c:v>218.62937640000001</c:v>
                </c:pt>
                <c:pt idx="22012">
                  <c:v>218.6393094</c:v>
                </c:pt>
                <c:pt idx="22013">
                  <c:v>218.64924239999999</c:v>
                </c:pt>
                <c:pt idx="22014">
                  <c:v>218.65917640000001</c:v>
                </c:pt>
                <c:pt idx="22015">
                  <c:v>218.6691094</c:v>
                </c:pt>
                <c:pt idx="22016">
                  <c:v>218.67904189999999</c:v>
                </c:pt>
                <c:pt idx="22017">
                  <c:v>218.68897490000001</c:v>
                </c:pt>
                <c:pt idx="22018">
                  <c:v>218.69890789999999</c:v>
                </c:pt>
                <c:pt idx="22019">
                  <c:v>218.70884190000001</c:v>
                </c:pt>
                <c:pt idx="22020">
                  <c:v>218.7187749</c:v>
                </c:pt>
                <c:pt idx="22021">
                  <c:v>218.72870789999999</c:v>
                </c:pt>
                <c:pt idx="22022">
                  <c:v>218.73864090000001</c:v>
                </c:pt>
                <c:pt idx="22023">
                  <c:v>218.74857489999999</c:v>
                </c:pt>
                <c:pt idx="22024">
                  <c:v>218.75850790000001</c:v>
                </c:pt>
                <c:pt idx="22025">
                  <c:v>218.7684409</c:v>
                </c:pt>
                <c:pt idx="22026">
                  <c:v>218.77837389999999</c:v>
                </c:pt>
                <c:pt idx="22027">
                  <c:v>218.78830690000001</c:v>
                </c:pt>
                <c:pt idx="22028">
                  <c:v>218.7982409</c:v>
                </c:pt>
                <c:pt idx="22029">
                  <c:v>218.80817390000001</c:v>
                </c:pt>
                <c:pt idx="22030">
                  <c:v>218.8181069</c:v>
                </c:pt>
                <c:pt idx="22031">
                  <c:v>218.82803989999999</c:v>
                </c:pt>
                <c:pt idx="22032">
                  <c:v>218.83797390000001</c:v>
                </c:pt>
                <c:pt idx="22033">
                  <c:v>218.8479069</c:v>
                </c:pt>
                <c:pt idx="22034">
                  <c:v>218.85783989999999</c:v>
                </c:pt>
                <c:pt idx="22035">
                  <c:v>218.86777290000001</c:v>
                </c:pt>
                <c:pt idx="22036">
                  <c:v>218.87770689999999</c:v>
                </c:pt>
                <c:pt idx="22037">
                  <c:v>218.88763990000001</c:v>
                </c:pt>
                <c:pt idx="22038">
                  <c:v>218.8975729</c:v>
                </c:pt>
                <c:pt idx="22039">
                  <c:v>218.90750589999999</c:v>
                </c:pt>
                <c:pt idx="22040">
                  <c:v>218.91743890000001</c:v>
                </c:pt>
                <c:pt idx="22041">
                  <c:v>218.92737289999999</c:v>
                </c:pt>
                <c:pt idx="22042">
                  <c:v>218.93730590000001</c:v>
                </c:pt>
                <c:pt idx="22043">
                  <c:v>218.9472389</c:v>
                </c:pt>
                <c:pt idx="22044">
                  <c:v>218.95717189999999</c:v>
                </c:pt>
                <c:pt idx="22045">
                  <c:v>218.96710590000001</c:v>
                </c:pt>
                <c:pt idx="22046">
                  <c:v>218.9770389</c:v>
                </c:pt>
                <c:pt idx="22047">
                  <c:v>218.98697189999999</c:v>
                </c:pt>
                <c:pt idx="22048">
                  <c:v>218.9969049</c:v>
                </c:pt>
                <c:pt idx="22049">
                  <c:v>219.00683789999999</c:v>
                </c:pt>
                <c:pt idx="22050">
                  <c:v>219.01677190000001</c:v>
                </c:pt>
                <c:pt idx="22051">
                  <c:v>219.0267049</c:v>
                </c:pt>
                <c:pt idx="22052">
                  <c:v>219.03663789999999</c:v>
                </c:pt>
                <c:pt idx="22053">
                  <c:v>219.04657090000001</c:v>
                </c:pt>
                <c:pt idx="22054">
                  <c:v>219.05650489999999</c:v>
                </c:pt>
                <c:pt idx="22055">
                  <c:v>219.06643790000001</c:v>
                </c:pt>
                <c:pt idx="22056">
                  <c:v>219.0763709</c:v>
                </c:pt>
                <c:pt idx="22057">
                  <c:v>219.08630389999999</c:v>
                </c:pt>
                <c:pt idx="22058">
                  <c:v>219.09623790000001</c:v>
                </c:pt>
                <c:pt idx="22059">
                  <c:v>219.1061709</c:v>
                </c:pt>
                <c:pt idx="22060">
                  <c:v>219.11610390000001</c:v>
                </c:pt>
                <c:pt idx="22061">
                  <c:v>219.1260369</c:v>
                </c:pt>
                <c:pt idx="22062">
                  <c:v>219.13596989999999</c:v>
                </c:pt>
                <c:pt idx="22063">
                  <c:v>219.14590390000001</c:v>
                </c:pt>
                <c:pt idx="22064">
                  <c:v>219.1558369</c:v>
                </c:pt>
                <c:pt idx="22065">
                  <c:v>219.16576989999999</c:v>
                </c:pt>
                <c:pt idx="22066">
                  <c:v>219.1757029</c:v>
                </c:pt>
                <c:pt idx="22067">
                  <c:v>219.18563689999999</c:v>
                </c:pt>
                <c:pt idx="22068">
                  <c:v>219.19556990000001</c:v>
                </c:pt>
                <c:pt idx="22069">
                  <c:v>219.2055029</c:v>
                </c:pt>
                <c:pt idx="22070">
                  <c:v>219.21543589999999</c:v>
                </c:pt>
                <c:pt idx="22071">
                  <c:v>219.22536890000001</c:v>
                </c:pt>
                <c:pt idx="22072">
                  <c:v>219.23530289999999</c:v>
                </c:pt>
                <c:pt idx="22073">
                  <c:v>219.24523590000001</c:v>
                </c:pt>
                <c:pt idx="22074">
                  <c:v>219.2551689</c:v>
                </c:pt>
                <c:pt idx="22075">
                  <c:v>219.26510189999999</c:v>
                </c:pt>
                <c:pt idx="22076">
                  <c:v>219.27503590000001</c:v>
                </c:pt>
                <c:pt idx="22077">
                  <c:v>219.2849689</c:v>
                </c:pt>
                <c:pt idx="22078">
                  <c:v>219.29490190000001</c:v>
                </c:pt>
                <c:pt idx="22079">
                  <c:v>219.3048349</c:v>
                </c:pt>
                <c:pt idx="22080">
                  <c:v>219.31476889999999</c:v>
                </c:pt>
                <c:pt idx="22081">
                  <c:v>219.32470190000001</c:v>
                </c:pt>
                <c:pt idx="22082">
                  <c:v>219.3346349</c:v>
                </c:pt>
                <c:pt idx="22083">
                  <c:v>219.34456789999999</c:v>
                </c:pt>
                <c:pt idx="22084">
                  <c:v>219.35450090000001</c:v>
                </c:pt>
                <c:pt idx="22085">
                  <c:v>219.36443489999999</c:v>
                </c:pt>
                <c:pt idx="22086">
                  <c:v>219.37436790000001</c:v>
                </c:pt>
                <c:pt idx="22087">
                  <c:v>219.3843009</c:v>
                </c:pt>
                <c:pt idx="22088">
                  <c:v>219.39423389999999</c:v>
                </c:pt>
                <c:pt idx="22089">
                  <c:v>219.4041679</c:v>
                </c:pt>
                <c:pt idx="22090">
                  <c:v>219.41410089999999</c:v>
                </c:pt>
                <c:pt idx="22091">
                  <c:v>219.42403390000001</c:v>
                </c:pt>
                <c:pt idx="22092">
                  <c:v>219.4339669</c:v>
                </c:pt>
                <c:pt idx="22093">
                  <c:v>219.44389989999999</c:v>
                </c:pt>
                <c:pt idx="22094">
                  <c:v>219.45383390000001</c:v>
                </c:pt>
                <c:pt idx="22095">
                  <c:v>219.4637669</c:v>
                </c:pt>
                <c:pt idx="22096">
                  <c:v>219.47369990000001</c:v>
                </c:pt>
                <c:pt idx="22097">
                  <c:v>219.4836329</c:v>
                </c:pt>
                <c:pt idx="22098">
                  <c:v>219.49356689999999</c:v>
                </c:pt>
                <c:pt idx="22099">
                  <c:v>219.50349990000001</c:v>
                </c:pt>
                <c:pt idx="22100">
                  <c:v>219.5134329</c:v>
                </c:pt>
                <c:pt idx="22101">
                  <c:v>219.52336589999999</c:v>
                </c:pt>
                <c:pt idx="22102">
                  <c:v>219.5332999</c:v>
                </c:pt>
                <c:pt idx="22103">
                  <c:v>219.54323289999999</c:v>
                </c:pt>
                <c:pt idx="22104">
                  <c:v>219.55316590000001</c:v>
                </c:pt>
                <c:pt idx="22105">
                  <c:v>219.5630989</c:v>
                </c:pt>
                <c:pt idx="22106">
                  <c:v>219.57303189999999</c:v>
                </c:pt>
                <c:pt idx="22107">
                  <c:v>219.5829659</c:v>
                </c:pt>
                <c:pt idx="22108">
                  <c:v>219.59289889999999</c:v>
                </c:pt>
                <c:pt idx="22109">
                  <c:v>219.60283190000001</c:v>
                </c:pt>
                <c:pt idx="22110">
                  <c:v>219.6127649</c:v>
                </c:pt>
                <c:pt idx="22111">
                  <c:v>219.62269889999999</c:v>
                </c:pt>
                <c:pt idx="22112">
                  <c:v>219.63263190000001</c:v>
                </c:pt>
                <c:pt idx="22113">
                  <c:v>219.6425649</c:v>
                </c:pt>
                <c:pt idx="22114">
                  <c:v>219.65249789999999</c:v>
                </c:pt>
                <c:pt idx="22115">
                  <c:v>219.6624309</c:v>
                </c:pt>
                <c:pt idx="22116">
                  <c:v>219.67236449999999</c:v>
                </c:pt>
                <c:pt idx="22117">
                  <c:v>219.6822975</c:v>
                </c:pt>
                <c:pt idx="22118">
                  <c:v>219.69223049999999</c:v>
                </c:pt>
                <c:pt idx="22119">
                  <c:v>219.70216350000001</c:v>
                </c:pt>
                <c:pt idx="22120">
                  <c:v>219.7120975</c:v>
                </c:pt>
                <c:pt idx="22121">
                  <c:v>219.72203049999999</c:v>
                </c:pt>
                <c:pt idx="22122">
                  <c:v>219.73196350000001</c:v>
                </c:pt>
                <c:pt idx="22123">
                  <c:v>219.7418965</c:v>
                </c:pt>
                <c:pt idx="22124">
                  <c:v>219.75182950000001</c:v>
                </c:pt>
                <c:pt idx="22125">
                  <c:v>219.7617635</c:v>
                </c:pt>
                <c:pt idx="22126">
                  <c:v>219.77169649999999</c:v>
                </c:pt>
                <c:pt idx="22127">
                  <c:v>219.78162950000001</c:v>
                </c:pt>
                <c:pt idx="22128">
                  <c:v>219.7915625</c:v>
                </c:pt>
                <c:pt idx="22129">
                  <c:v>219.80149650000001</c:v>
                </c:pt>
                <c:pt idx="22130">
                  <c:v>219.8114295</c:v>
                </c:pt>
                <c:pt idx="22131">
                  <c:v>219.82136249999999</c:v>
                </c:pt>
                <c:pt idx="22132">
                  <c:v>219.83129550000001</c:v>
                </c:pt>
                <c:pt idx="22133">
                  <c:v>219.8412295</c:v>
                </c:pt>
                <c:pt idx="22134">
                  <c:v>219.85116249999999</c:v>
                </c:pt>
                <c:pt idx="22135">
                  <c:v>219.8610955</c:v>
                </c:pt>
                <c:pt idx="22136">
                  <c:v>219.87102849999999</c:v>
                </c:pt>
                <c:pt idx="22137">
                  <c:v>219.88096150000001</c:v>
                </c:pt>
                <c:pt idx="22138">
                  <c:v>219.8908955</c:v>
                </c:pt>
                <c:pt idx="22139">
                  <c:v>219.90082849999999</c:v>
                </c:pt>
                <c:pt idx="22140">
                  <c:v>219.91076150000001</c:v>
                </c:pt>
                <c:pt idx="22141">
                  <c:v>219.9206945</c:v>
                </c:pt>
                <c:pt idx="22142">
                  <c:v>219.93062850000001</c:v>
                </c:pt>
                <c:pt idx="22143">
                  <c:v>219.9405615</c:v>
                </c:pt>
                <c:pt idx="22144">
                  <c:v>219.95049449999999</c:v>
                </c:pt>
                <c:pt idx="22145">
                  <c:v>219.96042750000001</c:v>
                </c:pt>
                <c:pt idx="22146">
                  <c:v>219.9703615</c:v>
                </c:pt>
                <c:pt idx="22147">
                  <c:v>219.98029450000001</c:v>
                </c:pt>
                <c:pt idx="22148">
                  <c:v>219.9902275</c:v>
                </c:pt>
                <c:pt idx="22149">
                  <c:v>220.00016049999999</c:v>
                </c:pt>
                <c:pt idx="22150">
                  <c:v>220.01009350000001</c:v>
                </c:pt>
                <c:pt idx="22151">
                  <c:v>220.0200275</c:v>
                </c:pt>
                <c:pt idx="22152">
                  <c:v>220.02996049999999</c:v>
                </c:pt>
                <c:pt idx="22153">
                  <c:v>220.03989350000001</c:v>
                </c:pt>
                <c:pt idx="22154">
                  <c:v>220.04982649999999</c:v>
                </c:pt>
                <c:pt idx="22155">
                  <c:v>220.05976050000001</c:v>
                </c:pt>
                <c:pt idx="22156">
                  <c:v>220.0696935</c:v>
                </c:pt>
                <c:pt idx="22157">
                  <c:v>220.07962649999999</c:v>
                </c:pt>
                <c:pt idx="22158">
                  <c:v>220.08955950000001</c:v>
                </c:pt>
                <c:pt idx="22159">
                  <c:v>220.0994925</c:v>
                </c:pt>
                <c:pt idx="22160">
                  <c:v>220.10942650000001</c:v>
                </c:pt>
                <c:pt idx="22161">
                  <c:v>220.1193595</c:v>
                </c:pt>
                <c:pt idx="22162">
                  <c:v>220.12929249999999</c:v>
                </c:pt>
                <c:pt idx="22163">
                  <c:v>220.13922550000001</c:v>
                </c:pt>
                <c:pt idx="22164">
                  <c:v>220.1491595</c:v>
                </c:pt>
                <c:pt idx="22165">
                  <c:v>220.15909250000001</c:v>
                </c:pt>
                <c:pt idx="22166">
                  <c:v>220.1690255</c:v>
                </c:pt>
                <c:pt idx="22167">
                  <c:v>220.17895849999999</c:v>
                </c:pt>
                <c:pt idx="22168">
                  <c:v>220.18889250000001</c:v>
                </c:pt>
                <c:pt idx="22169">
                  <c:v>220.1988255</c:v>
                </c:pt>
                <c:pt idx="22170">
                  <c:v>220.20875849999999</c:v>
                </c:pt>
                <c:pt idx="22171">
                  <c:v>220.21869150000001</c:v>
                </c:pt>
                <c:pt idx="22172">
                  <c:v>220.2286245</c:v>
                </c:pt>
                <c:pt idx="22173">
                  <c:v>220.23855850000001</c:v>
                </c:pt>
                <c:pt idx="22174">
                  <c:v>220.2484915</c:v>
                </c:pt>
                <c:pt idx="22175">
                  <c:v>220.25842449999999</c:v>
                </c:pt>
                <c:pt idx="22176">
                  <c:v>220.26835750000001</c:v>
                </c:pt>
                <c:pt idx="22177">
                  <c:v>220.27829149999999</c:v>
                </c:pt>
                <c:pt idx="22178">
                  <c:v>220.28822450000001</c:v>
                </c:pt>
                <c:pt idx="22179">
                  <c:v>220.2981575</c:v>
                </c:pt>
                <c:pt idx="22180">
                  <c:v>220.30809049999999</c:v>
                </c:pt>
                <c:pt idx="22181">
                  <c:v>220.31802450000001</c:v>
                </c:pt>
                <c:pt idx="22182">
                  <c:v>220.3279575</c:v>
                </c:pt>
                <c:pt idx="22183">
                  <c:v>220.33789049999999</c:v>
                </c:pt>
                <c:pt idx="22184">
                  <c:v>220.3478235</c:v>
                </c:pt>
                <c:pt idx="22185">
                  <c:v>220.35775649999999</c:v>
                </c:pt>
                <c:pt idx="22186">
                  <c:v>220.36769050000001</c:v>
                </c:pt>
                <c:pt idx="22187">
                  <c:v>220.3776235</c:v>
                </c:pt>
                <c:pt idx="22188">
                  <c:v>220.38755649999999</c:v>
                </c:pt>
                <c:pt idx="22189">
                  <c:v>220.39748950000001</c:v>
                </c:pt>
                <c:pt idx="22190">
                  <c:v>220.40742349999999</c:v>
                </c:pt>
                <c:pt idx="22191">
                  <c:v>220.41735650000001</c:v>
                </c:pt>
                <c:pt idx="22192">
                  <c:v>220.4272895</c:v>
                </c:pt>
                <c:pt idx="22193">
                  <c:v>220.43722249999999</c:v>
                </c:pt>
                <c:pt idx="22194">
                  <c:v>220.44715550000001</c:v>
                </c:pt>
                <c:pt idx="22195">
                  <c:v>220.4570895</c:v>
                </c:pt>
                <c:pt idx="22196">
                  <c:v>220.46702250000001</c:v>
                </c:pt>
                <c:pt idx="22197">
                  <c:v>220.4769555</c:v>
                </c:pt>
                <c:pt idx="22198">
                  <c:v>220.48688849999999</c:v>
                </c:pt>
                <c:pt idx="22199">
                  <c:v>220.49682250000001</c:v>
                </c:pt>
                <c:pt idx="22200">
                  <c:v>220.5067555</c:v>
                </c:pt>
                <c:pt idx="22201">
                  <c:v>220.51668849999999</c:v>
                </c:pt>
                <c:pt idx="22202">
                  <c:v>220.5266215</c:v>
                </c:pt>
                <c:pt idx="22203">
                  <c:v>220.53655549999999</c:v>
                </c:pt>
                <c:pt idx="22204">
                  <c:v>220.54648850000001</c:v>
                </c:pt>
                <c:pt idx="22205">
                  <c:v>220.5564215</c:v>
                </c:pt>
                <c:pt idx="22206">
                  <c:v>220.56635449999999</c:v>
                </c:pt>
                <c:pt idx="22207">
                  <c:v>220.57628750000001</c:v>
                </c:pt>
                <c:pt idx="22208">
                  <c:v>220.58622149999999</c:v>
                </c:pt>
                <c:pt idx="22209">
                  <c:v>220.59615450000001</c:v>
                </c:pt>
                <c:pt idx="22210">
                  <c:v>220.6060875</c:v>
                </c:pt>
                <c:pt idx="22211">
                  <c:v>220.61602049999999</c:v>
                </c:pt>
                <c:pt idx="22212">
                  <c:v>220.62595450000001</c:v>
                </c:pt>
                <c:pt idx="22213">
                  <c:v>220.6358875</c:v>
                </c:pt>
                <c:pt idx="22214">
                  <c:v>220.64582050000001</c:v>
                </c:pt>
                <c:pt idx="22215">
                  <c:v>220.6557535</c:v>
                </c:pt>
                <c:pt idx="22216">
                  <c:v>220.66568749999999</c:v>
                </c:pt>
                <c:pt idx="22217">
                  <c:v>220.67561989999999</c:v>
                </c:pt>
                <c:pt idx="22218">
                  <c:v>220.6855529</c:v>
                </c:pt>
                <c:pt idx="22219">
                  <c:v>220.69548589999999</c:v>
                </c:pt>
                <c:pt idx="22220">
                  <c:v>220.70541890000001</c:v>
                </c:pt>
                <c:pt idx="22221">
                  <c:v>220.7153529</c:v>
                </c:pt>
                <c:pt idx="22222">
                  <c:v>220.72528589999999</c:v>
                </c:pt>
                <c:pt idx="22223">
                  <c:v>220.73521890000001</c:v>
                </c:pt>
                <c:pt idx="22224">
                  <c:v>220.7451519</c:v>
                </c:pt>
                <c:pt idx="22225">
                  <c:v>220.75508590000001</c:v>
                </c:pt>
                <c:pt idx="22226">
                  <c:v>220.7650189</c:v>
                </c:pt>
                <c:pt idx="22227">
                  <c:v>220.77495189999999</c:v>
                </c:pt>
                <c:pt idx="22228">
                  <c:v>220.78488490000001</c:v>
                </c:pt>
                <c:pt idx="22229">
                  <c:v>220.7948189</c:v>
                </c:pt>
                <c:pt idx="22230">
                  <c:v>220.80475190000001</c:v>
                </c:pt>
                <c:pt idx="22231">
                  <c:v>220.8146849</c:v>
                </c:pt>
                <c:pt idx="22232">
                  <c:v>220.82461789999999</c:v>
                </c:pt>
                <c:pt idx="22233">
                  <c:v>220.83455090000001</c:v>
                </c:pt>
                <c:pt idx="22234">
                  <c:v>220.8444849</c:v>
                </c:pt>
                <c:pt idx="22235">
                  <c:v>220.85441789999999</c:v>
                </c:pt>
                <c:pt idx="22236">
                  <c:v>220.86435090000001</c:v>
                </c:pt>
                <c:pt idx="22237">
                  <c:v>220.87428389999999</c:v>
                </c:pt>
                <c:pt idx="22238">
                  <c:v>220.88421790000001</c:v>
                </c:pt>
                <c:pt idx="22239">
                  <c:v>220.8941509</c:v>
                </c:pt>
                <c:pt idx="22240">
                  <c:v>220.90408389999999</c:v>
                </c:pt>
                <c:pt idx="22241">
                  <c:v>220.91401690000001</c:v>
                </c:pt>
                <c:pt idx="22242">
                  <c:v>220.9239499</c:v>
                </c:pt>
                <c:pt idx="22243">
                  <c:v>220.93388390000001</c:v>
                </c:pt>
                <c:pt idx="22244">
                  <c:v>220.9438169</c:v>
                </c:pt>
                <c:pt idx="22245">
                  <c:v>220.95374989999999</c:v>
                </c:pt>
                <c:pt idx="22246">
                  <c:v>220.96368290000001</c:v>
                </c:pt>
                <c:pt idx="22247">
                  <c:v>220.9736169</c:v>
                </c:pt>
                <c:pt idx="22248">
                  <c:v>220.98354990000001</c:v>
                </c:pt>
                <c:pt idx="22249">
                  <c:v>220.9934829</c:v>
                </c:pt>
                <c:pt idx="22250">
                  <c:v>221.00341589999999</c:v>
                </c:pt>
                <c:pt idx="22251">
                  <c:v>221.01334990000001</c:v>
                </c:pt>
                <c:pt idx="22252">
                  <c:v>221.0232829</c:v>
                </c:pt>
                <c:pt idx="22253">
                  <c:v>221.03321589999999</c:v>
                </c:pt>
                <c:pt idx="22254">
                  <c:v>221.04314890000001</c:v>
                </c:pt>
                <c:pt idx="22255">
                  <c:v>221.05308289999999</c:v>
                </c:pt>
                <c:pt idx="22256">
                  <c:v>221.06301590000001</c:v>
                </c:pt>
                <c:pt idx="22257">
                  <c:v>221.0729489</c:v>
                </c:pt>
                <c:pt idx="22258">
                  <c:v>221.08288189999999</c:v>
                </c:pt>
                <c:pt idx="22259">
                  <c:v>221.09281490000001</c:v>
                </c:pt>
                <c:pt idx="22260">
                  <c:v>221.10274889999999</c:v>
                </c:pt>
                <c:pt idx="22261">
                  <c:v>221.11268190000001</c:v>
                </c:pt>
                <c:pt idx="22262">
                  <c:v>221.1226149</c:v>
                </c:pt>
                <c:pt idx="22263">
                  <c:v>221.13254789999999</c:v>
                </c:pt>
                <c:pt idx="22264">
                  <c:v>221.14248190000001</c:v>
                </c:pt>
                <c:pt idx="22265">
                  <c:v>221.1524149</c:v>
                </c:pt>
                <c:pt idx="22266">
                  <c:v>221.16234789999999</c:v>
                </c:pt>
                <c:pt idx="22267">
                  <c:v>221.1722809</c:v>
                </c:pt>
                <c:pt idx="22268">
                  <c:v>221.18221389999999</c:v>
                </c:pt>
                <c:pt idx="22269">
                  <c:v>221.19214790000001</c:v>
                </c:pt>
                <c:pt idx="22270">
                  <c:v>221.2020809</c:v>
                </c:pt>
                <c:pt idx="22271">
                  <c:v>221.21201389999999</c:v>
                </c:pt>
                <c:pt idx="22272">
                  <c:v>221.22194690000001</c:v>
                </c:pt>
                <c:pt idx="22273">
                  <c:v>221.23188089999999</c:v>
                </c:pt>
                <c:pt idx="22274">
                  <c:v>221.24181390000001</c:v>
                </c:pt>
                <c:pt idx="22275">
                  <c:v>221.2517469</c:v>
                </c:pt>
                <c:pt idx="22276">
                  <c:v>221.26167989999999</c:v>
                </c:pt>
                <c:pt idx="22277">
                  <c:v>221.27161390000001</c:v>
                </c:pt>
                <c:pt idx="22278">
                  <c:v>221.2815469</c:v>
                </c:pt>
                <c:pt idx="22279">
                  <c:v>221.29147990000001</c:v>
                </c:pt>
                <c:pt idx="22280">
                  <c:v>221.3014129</c:v>
                </c:pt>
                <c:pt idx="22281">
                  <c:v>221.31134689999999</c:v>
                </c:pt>
                <c:pt idx="22282">
                  <c:v>221.32127990000001</c:v>
                </c:pt>
                <c:pt idx="22283">
                  <c:v>221.3312129</c:v>
                </c:pt>
                <c:pt idx="22284">
                  <c:v>221.34114589999999</c:v>
                </c:pt>
                <c:pt idx="22285">
                  <c:v>221.3510789</c:v>
                </c:pt>
                <c:pt idx="22286">
                  <c:v>221.36101289999999</c:v>
                </c:pt>
                <c:pt idx="22287">
                  <c:v>221.37094590000001</c:v>
                </c:pt>
                <c:pt idx="22288">
                  <c:v>221.3808789</c:v>
                </c:pt>
                <c:pt idx="22289">
                  <c:v>221.39081189999999</c:v>
                </c:pt>
                <c:pt idx="22290">
                  <c:v>221.4007459</c:v>
                </c:pt>
                <c:pt idx="22291">
                  <c:v>221.41067889999999</c:v>
                </c:pt>
                <c:pt idx="22292">
                  <c:v>221.42061190000001</c:v>
                </c:pt>
                <c:pt idx="22293">
                  <c:v>221.4305449</c:v>
                </c:pt>
                <c:pt idx="22294">
                  <c:v>221.44047889999999</c:v>
                </c:pt>
                <c:pt idx="22295">
                  <c:v>221.45041190000001</c:v>
                </c:pt>
                <c:pt idx="22296">
                  <c:v>221.4603449</c:v>
                </c:pt>
                <c:pt idx="22297">
                  <c:v>221.47027790000001</c:v>
                </c:pt>
                <c:pt idx="22298">
                  <c:v>221.4802109</c:v>
                </c:pt>
                <c:pt idx="22299">
                  <c:v>221.49014489999999</c:v>
                </c:pt>
                <c:pt idx="22300">
                  <c:v>221.50007790000001</c:v>
                </c:pt>
                <c:pt idx="22301">
                  <c:v>221.5100109</c:v>
                </c:pt>
                <c:pt idx="22302">
                  <c:v>221.51994389999999</c:v>
                </c:pt>
                <c:pt idx="22303">
                  <c:v>221.5298779</c:v>
                </c:pt>
                <c:pt idx="22304">
                  <c:v>221.53981089999999</c:v>
                </c:pt>
                <c:pt idx="22305">
                  <c:v>221.54974390000001</c:v>
                </c:pt>
                <c:pt idx="22306">
                  <c:v>221.5596769</c:v>
                </c:pt>
                <c:pt idx="22307">
                  <c:v>221.56961089999999</c:v>
                </c:pt>
                <c:pt idx="22308">
                  <c:v>221.5795439</c:v>
                </c:pt>
                <c:pt idx="22309">
                  <c:v>221.58947689999999</c:v>
                </c:pt>
                <c:pt idx="22310">
                  <c:v>221.59940990000001</c:v>
                </c:pt>
                <c:pt idx="22311">
                  <c:v>221.6093429</c:v>
                </c:pt>
                <c:pt idx="22312">
                  <c:v>221.61927689999999</c:v>
                </c:pt>
                <c:pt idx="22313">
                  <c:v>221.62920990000001</c:v>
                </c:pt>
                <c:pt idx="22314">
                  <c:v>221.6391429</c:v>
                </c:pt>
                <c:pt idx="22315">
                  <c:v>221.64907590000001</c:v>
                </c:pt>
                <c:pt idx="22316">
                  <c:v>221.6590099</c:v>
                </c:pt>
                <c:pt idx="22317">
                  <c:v>221.66894289999999</c:v>
                </c:pt>
                <c:pt idx="22318">
                  <c:v>221.67887709999999</c:v>
                </c:pt>
                <c:pt idx="22319">
                  <c:v>221.68881010000001</c:v>
                </c:pt>
                <c:pt idx="22320">
                  <c:v>221.6987441</c:v>
                </c:pt>
                <c:pt idx="22321">
                  <c:v>221.70867709999999</c:v>
                </c:pt>
                <c:pt idx="22322">
                  <c:v>221.71861010000001</c:v>
                </c:pt>
                <c:pt idx="22323">
                  <c:v>221.7285431</c:v>
                </c:pt>
                <c:pt idx="22324">
                  <c:v>221.73847610000001</c:v>
                </c:pt>
                <c:pt idx="22325">
                  <c:v>221.7484101</c:v>
                </c:pt>
                <c:pt idx="22326">
                  <c:v>221.75834309999999</c:v>
                </c:pt>
                <c:pt idx="22327">
                  <c:v>221.76827610000001</c:v>
                </c:pt>
                <c:pt idx="22328">
                  <c:v>221.7782091</c:v>
                </c:pt>
                <c:pt idx="22329">
                  <c:v>221.78814310000001</c:v>
                </c:pt>
                <c:pt idx="22330">
                  <c:v>221.7980761</c:v>
                </c:pt>
                <c:pt idx="22331">
                  <c:v>221.80800909999999</c:v>
                </c:pt>
                <c:pt idx="22332">
                  <c:v>221.81794210000001</c:v>
                </c:pt>
                <c:pt idx="22333">
                  <c:v>221.8278761</c:v>
                </c:pt>
                <c:pt idx="22334">
                  <c:v>221.83780909999999</c:v>
                </c:pt>
                <c:pt idx="22335">
                  <c:v>221.8477421</c:v>
                </c:pt>
                <c:pt idx="22336">
                  <c:v>221.85767509999999</c:v>
                </c:pt>
                <c:pt idx="22337">
                  <c:v>221.86760910000001</c:v>
                </c:pt>
                <c:pt idx="22338">
                  <c:v>221.8775421</c:v>
                </c:pt>
                <c:pt idx="22339">
                  <c:v>221.88747509999999</c:v>
                </c:pt>
                <c:pt idx="22340">
                  <c:v>221.89740810000001</c:v>
                </c:pt>
                <c:pt idx="22341">
                  <c:v>221.9073411</c:v>
                </c:pt>
                <c:pt idx="22342">
                  <c:v>221.91727510000001</c:v>
                </c:pt>
                <c:pt idx="22343">
                  <c:v>221.9272081</c:v>
                </c:pt>
                <c:pt idx="22344">
                  <c:v>221.93714109999999</c:v>
                </c:pt>
                <c:pt idx="22345">
                  <c:v>221.94707410000001</c:v>
                </c:pt>
                <c:pt idx="22346">
                  <c:v>221.9570081</c:v>
                </c:pt>
                <c:pt idx="22347">
                  <c:v>221.96694110000001</c:v>
                </c:pt>
                <c:pt idx="22348">
                  <c:v>221.9768741</c:v>
                </c:pt>
                <c:pt idx="22349">
                  <c:v>221.98680709999999</c:v>
                </c:pt>
                <c:pt idx="22350">
                  <c:v>221.99674110000001</c:v>
                </c:pt>
                <c:pt idx="22351">
                  <c:v>222.0066741</c:v>
                </c:pt>
                <c:pt idx="22352">
                  <c:v>222.01660709999999</c:v>
                </c:pt>
                <c:pt idx="22353">
                  <c:v>222.02654010000001</c:v>
                </c:pt>
                <c:pt idx="22354">
                  <c:v>222.03647409999999</c:v>
                </c:pt>
                <c:pt idx="22355">
                  <c:v>222.04640710000001</c:v>
                </c:pt>
                <c:pt idx="22356">
                  <c:v>222.0563401</c:v>
                </c:pt>
                <c:pt idx="22357">
                  <c:v>222.06627309999999</c:v>
                </c:pt>
                <c:pt idx="22358">
                  <c:v>222.07620610000001</c:v>
                </c:pt>
                <c:pt idx="22359">
                  <c:v>222.08614009999999</c:v>
                </c:pt>
                <c:pt idx="22360">
                  <c:v>222.09607310000001</c:v>
                </c:pt>
                <c:pt idx="22361">
                  <c:v>222.1060061</c:v>
                </c:pt>
                <c:pt idx="22362">
                  <c:v>222.11593909999999</c:v>
                </c:pt>
                <c:pt idx="22363">
                  <c:v>222.12587310000001</c:v>
                </c:pt>
                <c:pt idx="22364">
                  <c:v>222.1358061</c:v>
                </c:pt>
                <c:pt idx="22365">
                  <c:v>222.14573909999999</c:v>
                </c:pt>
                <c:pt idx="22366">
                  <c:v>222.1556721</c:v>
                </c:pt>
                <c:pt idx="22367">
                  <c:v>222.16560609999999</c:v>
                </c:pt>
                <c:pt idx="22368">
                  <c:v>222.17553910000001</c:v>
                </c:pt>
                <c:pt idx="22369">
                  <c:v>222.1854721</c:v>
                </c:pt>
                <c:pt idx="22370">
                  <c:v>222.19540509999999</c:v>
                </c:pt>
                <c:pt idx="22371">
                  <c:v>222.20533810000001</c:v>
                </c:pt>
                <c:pt idx="22372">
                  <c:v>222.21527209999999</c:v>
                </c:pt>
                <c:pt idx="22373">
                  <c:v>222.22520510000001</c:v>
                </c:pt>
                <c:pt idx="22374">
                  <c:v>222.2351381</c:v>
                </c:pt>
                <c:pt idx="22375">
                  <c:v>222.24507109999999</c:v>
                </c:pt>
                <c:pt idx="22376">
                  <c:v>222.25500510000001</c:v>
                </c:pt>
                <c:pt idx="22377">
                  <c:v>222.26493809999999</c:v>
                </c:pt>
                <c:pt idx="22378">
                  <c:v>222.27487110000001</c:v>
                </c:pt>
                <c:pt idx="22379">
                  <c:v>222.2848041</c:v>
                </c:pt>
                <c:pt idx="22380">
                  <c:v>222.29473809999999</c:v>
                </c:pt>
                <c:pt idx="22381">
                  <c:v>222.30467110000001</c:v>
                </c:pt>
                <c:pt idx="22382">
                  <c:v>222.3146041</c:v>
                </c:pt>
                <c:pt idx="22383">
                  <c:v>222.32453709999999</c:v>
                </c:pt>
                <c:pt idx="22384">
                  <c:v>222.3344711</c:v>
                </c:pt>
                <c:pt idx="22385">
                  <c:v>222.34440409999999</c:v>
                </c:pt>
                <c:pt idx="22386">
                  <c:v>222.35433710000001</c:v>
                </c:pt>
                <c:pt idx="22387">
                  <c:v>222.3642701</c:v>
                </c:pt>
                <c:pt idx="22388">
                  <c:v>222.37420309999999</c:v>
                </c:pt>
                <c:pt idx="22389">
                  <c:v>222.3841371</c:v>
                </c:pt>
                <c:pt idx="22390">
                  <c:v>222.39407009999999</c:v>
                </c:pt>
                <c:pt idx="22391">
                  <c:v>222.40400310000001</c:v>
                </c:pt>
                <c:pt idx="22392">
                  <c:v>222.4139361</c:v>
                </c:pt>
                <c:pt idx="22393">
                  <c:v>222.42387009999999</c:v>
                </c:pt>
                <c:pt idx="22394">
                  <c:v>222.43380310000001</c:v>
                </c:pt>
                <c:pt idx="22395">
                  <c:v>222.4437361</c:v>
                </c:pt>
                <c:pt idx="22396">
                  <c:v>222.45366910000001</c:v>
                </c:pt>
                <c:pt idx="22397">
                  <c:v>222.4636031</c:v>
                </c:pt>
                <c:pt idx="22398">
                  <c:v>222.47353609999999</c:v>
                </c:pt>
                <c:pt idx="22399">
                  <c:v>222.48346910000001</c:v>
                </c:pt>
                <c:pt idx="22400">
                  <c:v>222.4934021</c:v>
                </c:pt>
                <c:pt idx="22401">
                  <c:v>222.50333610000001</c:v>
                </c:pt>
                <c:pt idx="22402">
                  <c:v>222.5132691</c:v>
                </c:pt>
                <c:pt idx="22403">
                  <c:v>222.52320209999999</c:v>
                </c:pt>
                <c:pt idx="22404">
                  <c:v>222.53313510000001</c:v>
                </c:pt>
                <c:pt idx="22405">
                  <c:v>222.5430691</c:v>
                </c:pt>
                <c:pt idx="22406">
                  <c:v>222.55300209999999</c:v>
                </c:pt>
                <c:pt idx="22407">
                  <c:v>222.5629351</c:v>
                </c:pt>
                <c:pt idx="22408">
                  <c:v>222.57286809999999</c:v>
                </c:pt>
                <c:pt idx="22409">
                  <c:v>222.58280110000001</c:v>
                </c:pt>
                <c:pt idx="22410">
                  <c:v>222.5927351</c:v>
                </c:pt>
                <c:pt idx="22411">
                  <c:v>222.60266809999999</c:v>
                </c:pt>
                <c:pt idx="22412">
                  <c:v>222.61260110000001</c:v>
                </c:pt>
                <c:pt idx="22413">
                  <c:v>222.6225341</c:v>
                </c:pt>
                <c:pt idx="22414">
                  <c:v>222.63246810000001</c:v>
                </c:pt>
                <c:pt idx="22415">
                  <c:v>222.6424011</c:v>
                </c:pt>
                <c:pt idx="22416">
                  <c:v>222.65233409999999</c:v>
                </c:pt>
                <c:pt idx="22417">
                  <c:v>222.66226710000001</c:v>
                </c:pt>
                <c:pt idx="22418">
                  <c:v>222.6722011</c:v>
                </c:pt>
                <c:pt idx="22419">
                  <c:v>222.6821339</c:v>
                </c:pt>
                <c:pt idx="22420">
                  <c:v>222.69206689999999</c:v>
                </c:pt>
                <c:pt idx="22421">
                  <c:v>222.7019999</c:v>
                </c:pt>
                <c:pt idx="22422">
                  <c:v>222.71193289999999</c:v>
                </c:pt>
                <c:pt idx="22423">
                  <c:v>222.72186690000001</c:v>
                </c:pt>
                <c:pt idx="22424">
                  <c:v>222.7317999</c:v>
                </c:pt>
                <c:pt idx="22425">
                  <c:v>222.74173289999999</c:v>
                </c:pt>
                <c:pt idx="22426">
                  <c:v>222.75166590000001</c:v>
                </c:pt>
                <c:pt idx="22427">
                  <c:v>222.76159989999999</c:v>
                </c:pt>
                <c:pt idx="22428">
                  <c:v>222.77153290000001</c:v>
                </c:pt>
                <c:pt idx="22429">
                  <c:v>222.7814659</c:v>
                </c:pt>
                <c:pt idx="22430">
                  <c:v>222.79139889999999</c:v>
                </c:pt>
                <c:pt idx="22431">
                  <c:v>222.80133290000001</c:v>
                </c:pt>
                <c:pt idx="22432">
                  <c:v>222.8112659</c:v>
                </c:pt>
                <c:pt idx="22433">
                  <c:v>222.82119890000001</c:v>
                </c:pt>
                <c:pt idx="22434">
                  <c:v>222.8311319</c:v>
                </c:pt>
                <c:pt idx="22435">
                  <c:v>222.84106589999999</c:v>
                </c:pt>
                <c:pt idx="22436">
                  <c:v>222.85099890000001</c:v>
                </c:pt>
                <c:pt idx="22437">
                  <c:v>222.8609319</c:v>
                </c:pt>
                <c:pt idx="22438">
                  <c:v>222.87086489999999</c:v>
                </c:pt>
                <c:pt idx="22439">
                  <c:v>222.8807989</c:v>
                </c:pt>
                <c:pt idx="22440">
                  <c:v>222.89073189999999</c:v>
                </c:pt>
                <c:pt idx="22441">
                  <c:v>222.90066490000001</c:v>
                </c:pt>
                <c:pt idx="22442">
                  <c:v>222.9105979</c:v>
                </c:pt>
                <c:pt idx="22443">
                  <c:v>222.92053089999999</c:v>
                </c:pt>
                <c:pt idx="22444">
                  <c:v>222.9304649</c:v>
                </c:pt>
                <c:pt idx="22445">
                  <c:v>222.94039789999999</c:v>
                </c:pt>
                <c:pt idx="22446">
                  <c:v>222.95033090000001</c:v>
                </c:pt>
                <c:pt idx="22447">
                  <c:v>222.9602639</c:v>
                </c:pt>
                <c:pt idx="22448">
                  <c:v>222.97019789999999</c:v>
                </c:pt>
                <c:pt idx="22449">
                  <c:v>222.98013090000001</c:v>
                </c:pt>
                <c:pt idx="22450">
                  <c:v>222.9900639</c:v>
                </c:pt>
                <c:pt idx="22451">
                  <c:v>222.99999690000001</c:v>
                </c:pt>
                <c:pt idx="22452">
                  <c:v>223.0099309</c:v>
                </c:pt>
                <c:pt idx="22453">
                  <c:v>223.01986389999999</c:v>
                </c:pt>
                <c:pt idx="22454">
                  <c:v>223.02979690000001</c:v>
                </c:pt>
                <c:pt idx="22455">
                  <c:v>223.0397299</c:v>
                </c:pt>
                <c:pt idx="22456">
                  <c:v>223.04966390000001</c:v>
                </c:pt>
                <c:pt idx="22457">
                  <c:v>223.0595969</c:v>
                </c:pt>
                <c:pt idx="22458">
                  <c:v>223.06952989999999</c:v>
                </c:pt>
                <c:pt idx="22459">
                  <c:v>223.07946290000001</c:v>
                </c:pt>
                <c:pt idx="22460">
                  <c:v>223.0893959</c:v>
                </c:pt>
                <c:pt idx="22461">
                  <c:v>223.09932989999999</c:v>
                </c:pt>
                <c:pt idx="22462">
                  <c:v>223.1092629</c:v>
                </c:pt>
                <c:pt idx="22463">
                  <c:v>223.11919589999999</c:v>
                </c:pt>
                <c:pt idx="22464">
                  <c:v>223.12912890000001</c:v>
                </c:pt>
                <c:pt idx="22465">
                  <c:v>223.1390629</c:v>
                </c:pt>
                <c:pt idx="22466">
                  <c:v>223.14899589999999</c:v>
                </c:pt>
                <c:pt idx="22467">
                  <c:v>223.15892890000001</c:v>
                </c:pt>
                <c:pt idx="22468">
                  <c:v>223.1688619</c:v>
                </c:pt>
                <c:pt idx="22469">
                  <c:v>223.17879590000001</c:v>
                </c:pt>
                <c:pt idx="22470">
                  <c:v>223.1887289</c:v>
                </c:pt>
                <c:pt idx="22471">
                  <c:v>223.19866189999999</c:v>
                </c:pt>
                <c:pt idx="22472">
                  <c:v>223.20859490000001</c:v>
                </c:pt>
                <c:pt idx="22473">
                  <c:v>223.2185289</c:v>
                </c:pt>
                <c:pt idx="22474">
                  <c:v>223.22846190000001</c:v>
                </c:pt>
                <c:pt idx="22475">
                  <c:v>223.2383949</c:v>
                </c:pt>
                <c:pt idx="22476">
                  <c:v>223.24832789999999</c:v>
                </c:pt>
                <c:pt idx="22477">
                  <c:v>223.25826190000001</c:v>
                </c:pt>
                <c:pt idx="22478">
                  <c:v>223.2681949</c:v>
                </c:pt>
                <c:pt idx="22479">
                  <c:v>223.27812789999999</c:v>
                </c:pt>
                <c:pt idx="22480">
                  <c:v>223.2880609</c:v>
                </c:pt>
                <c:pt idx="22481">
                  <c:v>223.29799489999999</c:v>
                </c:pt>
                <c:pt idx="22482">
                  <c:v>223.30792790000001</c:v>
                </c:pt>
                <c:pt idx="22483">
                  <c:v>223.3178609</c:v>
                </c:pt>
                <c:pt idx="22484">
                  <c:v>223.32779389999999</c:v>
                </c:pt>
                <c:pt idx="22485">
                  <c:v>223.33772690000001</c:v>
                </c:pt>
                <c:pt idx="22486">
                  <c:v>223.34766089999999</c:v>
                </c:pt>
                <c:pt idx="22487">
                  <c:v>223.35759390000001</c:v>
                </c:pt>
                <c:pt idx="22488">
                  <c:v>223.3675269</c:v>
                </c:pt>
                <c:pt idx="22489">
                  <c:v>223.37745989999999</c:v>
                </c:pt>
                <c:pt idx="22490">
                  <c:v>223.38739390000001</c:v>
                </c:pt>
                <c:pt idx="22491">
                  <c:v>223.3973269</c:v>
                </c:pt>
                <c:pt idx="22492">
                  <c:v>223.40725990000001</c:v>
                </c:pt>
                <c:pt idx="22493">
                  <c:v>223.4171929</c:v>
                </c:pt>
                <c:pt idx="22494">
                  <c:v>223.42712689999999</c:v>
                </c:pt>
                <c:pt idx="22495">
                  <c:v>223.43705990000001</c:v>
                </c:pt>
                <c:pt idx="22496">
                  <c:v>223.4469929</c:v>
                </c:pt>
                <c:pt idx="22497">
                  <c:v>223.45692589999999</c:v>
                </c:pt>
                <c:pt idx="22498">
                  <c:v>223.4668599</c:v>
                </c:pt>
                <c:pt idx="22499">
                  <c:v>223.47679289999999</c:v>
                </c:pt>
                <c:pt idx="22500">
                  <c:v>223.48672590000001</c:v>
                </c:pt>
                <c:pt idx="22501">
                  <c:v>223.4966589</c:v>
                </c:pt>
                <c:pt idx="22502">
                  <c:v>223.50659289999999</c:v>
                </c:pt>
                <c:pt idx="22503">
                  <c:v>223.5165259</c:v>
                </c:pt>
                <c:pt idx="22504">
                  <c:v>223.52645889999999</c:v>
                </c:pt>
                <c:pt idx="22505">
                  <c:v>223.53639190000001</c:v>
                </c:pt>
                <c:pt idx="22506">
                  <c:v>223.5463249</c:v>
                </c:pt>
                <c:pt idx="22507">
                  <c:v>223.55625889999999</c:v>
                </c:pt>
                <c:pt idx="22508">
                  <c:v>223.56619190000001</c:v>
                </c:pt>
                <c:pt idx="22509">
                  <c:v>223.5761249</c:v>
                </c:pt>
                <c:pt idx="22510">
                  <c:v>223.58605789999999</c:v>
                </c:pt>
                <c:pt idx="22511">
                  <c:v>223.5959919</c:v>
                </c:pt>
                <c:pt idx="22512">
                  <c:v>223.60592489999999</c:v>
                </c:pt>
                <c:pt idx="22513">
                  <c:v>223.61585790000001</c:v>
                </c:pt>
                <c:pt idx="22514">
                  <c:v>223.6257909</c:v>
                </c:pt>
                <c:pt idx="22515">
                  <c:v>223.63572490000001</c:v>
                </c:pt>
                <c:pt idx="22516">
                  <c:v>223.6456579</c:v>
                </c:pt>
                <c:pt idx="22517">
                  <c:v>223.65559089999999</c:v>
                </c:pt>
                <c:pt idx="22518">
                  <c:v>223.66552390000001</c:v>
                </c:pt>
                <c:pt idx="22519">
                  <c:v>223.6754579</c:v>
                </c:pt>
                <c:pt idx="22520">
                  <c:v>223.6853907</c:v>
                </c:pt>
                <c:pt idx="22521">
                  <c:v>223.69532369999999</c:v>
                </c:pt>
                <c:pt idx="22522">
                  <c:v>223.70525670000001</c:v>
                </c:pt>
                <c:pt idx="22523">
                  <c:v>223.71519069999999</c:v>
                </c:pt>
                <c:pt idx="22524">
                  <c:v>223.72512370000001</c:v>
                </c:pt>
                <c:pt idx="22525">
                  <c:v>223.7350567</c:v>
                </c:pt>
                <c:pt idx="22526">
                  <c:v>223.74498969999999</c:v>
                </c:pt>
                <c:pt idx="22527">
                  <c:v>223.75492370000001</c:v>
                </c:pt>
                <c:pt idx="22528">
                  <c:v>223.7648567</c:v>
                </c:pt>
                <c:pt idx="22529">
                  <c:v>223.77478970000001</c:v>
                </c:pt>
                <c:pt idx="22530">
                  <c:v>223.7847227</c:v>
                </c:pt>
                <c:pt idx="22531">
                  <c:v>223.79465569999999</c:v>
                </c:pt>
                <c:pt idx="22532">
                  <c:v>223.80458970000001</c:v>
                </c:pt>
                <c:pt idx="22533">
                  <c:v>223.8145227</c:v>
                </c:pt>
                <c:pt idx="22534">
                  <c:v>223.82445569999999</c:v>
                </c:pt>
                <c:pt idx="22535">
                  <c:v>223.83438870000001</c:v>
                </c:pt>
                <c:pt idx="22536">
                  <c:v>223.84432269999999</c:v>
                </c:pt>
                <c:pt idx="22537">
                  <c:v>223.85425570000001</c:v>
                </c:pt>
                <c:pt idx="22538">
                  <c:v>223.8641887</c:v>
                </c:pt>
                <c:pt idx="22539">
                  <c:v>223.87412169999999</c:v>
                </c:pt>
                <c:pt idx="22540">
                  <c:v>223.8840557</c:v>
                </c:pt>
                <c:pt idx="22541">
                  <c:v>223.89398869999999</c:v>
                </c:pt>
                <c:pt idx="22542">
                  <c:v>223.90392170000001</c:v>
                </c:pt>
                <c:pt idx="22543">
                  <c:v>223.9138547</c:v>
                </c:pt>
                <c:pt idx="22544">
                  <c:v>223.92378869999999</c:v>
                </c:pt>
                <c:pt idx="22545">
                  <c:v>223.93372170000001</c:v>
                </c:pt>
                <c:pt idx="22546">
                  <c:v>223.9436547</c:v>
                </c:pt>
                <c:pt idx="22547">
                  <c:v>223.95358770000001</c:v>
                </c:pt>
                <c:pt idx="22548">
                  <c:v>223.9635217</c:v>
                </c:pt>
                <c:pt idx="22549">
                  <c:v>223.97345469999999</c:v>
                </c:pt>
                <c:pt idx="22550">
                  <c:v>223.98338770000001</c:v>
                </c:pt>
                <c:pt idx="22551">
                  <c:v>223.9933207</c:v>
                </c:pt>
                <c:pt idx="22552">
                  <c:v>224.00325369999999</c:v>
                </c:pt>
                <c:pt idx="22553">
                  <c:v>224.0131877</c:v>
                </c:pt>
                <c:pt idx="22554">
                  <c:v>224.02312069999999</c:v>
                </c:pt>
                <c:pt idx="22555">
                  <c:v>224.03305370000001</c:v>
                </c:pt>
                <c:pt idx="22556">
                  <c:v>224.0429867</c:v>
                </c:pt>
                <c:pt idx="22557">
                  <c:v>224.05292069999999</c:v>
                </c:pt>
                <c:pt idx="22558">
                  <c:v>224.06285370000001</c:v>
                </c:pt>
                <c:pt idx="22559">
                  <c:v>224.07278669999999</c:v>
                </c:pt>
                <c:pt idx="22560">
                  <c:v>224.08271970000001</c:v>
                </c:pt>
                <c:pt idx="22561">
                  <c:v>224.0926537</c:v>
                </c:pt>
                <c:pt idx="22562">
                  <c:v>224.10258669999999</c:v>
                </c:pt>
                <c:pt idx="22563">
                  <c:v>224.11251970000001</c:v>
                </c:pt>
                <c:pt idx="22564">
                  <c:v>224.1224527</c:v>
                </c:pt>
                <c:pt idx="22565">
                  <c:v>224.13238670000001</c:v>
                </c:pt>
                <c:pt idx="22566">
                  <c:v>224.1423197</c:v>
                </c:pt>
                <c:pt idx="22567">
                  <c:v>224.15225269999999</c:v>
                </c:pt>
                <c:pt idx="22568">
                  <c:v>224.16218570000001</c:v>
                </c:pt>
                <c:pt idx="22569">
                  <c:v>224.1721197</c:v>
                </c:pt>
                <c:pt idx="22570">
                  <c:v>224.18205270000001</c:v>
                </c:pt>
                <c:pt idx="22571">
                  <c:v>224.1919857</c:v>
                </c:pt>
                <c:pt idx="22572">
                  <c:v>224.20191869999999</c:v>
                </c:pt>
                <c:pt idx="22573">
                  <c:v>224.21185270000001</c:v>
                </c:pt>
                <c:pt idx="22574">
                  <c:v>224.2217857</c:v>
                </c:pt>
                <c:pt idx="22575">
                  <c:v>224.23171869999999</c:v>
                </c:pt>
                <c:pt idx="22576">
                  <c:v>224.24165170000001</c:v>
                </c:pt>
                <c:pt idx="22577">
                  <c:v>224.25158569999999</c:v>
                </c:pt>
                <c:pt idx="22578">
                  <c:v>224.26151870000001</c:v>
                </c:pt>
                <c:pt idx="22579">
                  <c:v>224.2714517</c:v>
                </c:pt>
                <c:pt idx="22580">
                  <c:v>224.28138469999999</c:v>
                </c:pt>
                <c:pt idx="22581">
                  <c:v>224.29131870000001</c:v>
                </c:pt>
                <c:pt idx="22582">
                  <c:v>224.30125169999999</c:v>
                </c:pt>
                <c:pt idx="22583">
                  <c:v>224.31118470000001</c:v>
                </c:pt>
                <c:pt idx="22584">
                  <c:v>224.3211177</c:v>
                </c:pt>
                <c:pt idx="22585">
                  <c:v>224.33105169999999</c:v>
                </c:pt>
                <c:pt idx="22586">
                  <c:v>224.34098470000001</c:v>
                </c:pt>
                <c:pt idx="22587">
                  <c:v>224.3509177</c:v>
                </c:pt>
                <c:pt idx="22588">
                  <c:v>224.36085069999999</c:v>
                </c:pt>
                <c:pt idx="22589">
                  <c:v>224.3707837</c:v>
                </c:pt>
                <c:pt idx="22590">
                  <c:v>224.38071769999999</c:v>
                </c:pt>
                <c:pt idx="22591">
                  <c:v>224.39065070000001</c:v>
                </c:pt>
                <c:pt idx="22592">
                  <c:v>224.4005837</c:v>
                </c:pt>
                <c:pt idx="22593">
                  <c:v>224.41051669999999</c:v>
                </c:pt>
                <c:pt idx="22594">
                  <c:v>224.4204507</c:v>
                </c:pt>
                <c:pt idx="22595">
                  <c:v>224.43038369999999</c:v>
                </c:pt>
                <c:pt idx="22596">
                  <c:v>224.44031670000001</c:v>
                </c:pt>
                <c:pt idx="22597">
                  <c:v>224.4502497</c:v>
                </c:pt>
                <c:pt idx="22598">
                  <c:v>224.46018369999999</c:v>
                </c:pt>
                <c:pt idx="22599">
                  <c:v>224.47011670000001</c:v>
                </c:pt>
                <c:pt idx="22600">
                  <c:v>224.4800497</c:v>
                </c:pt>
                <c:pt idx="22601">
                  <c:v>224.48998270000001</c:v>
                </c:pt>
                <c:pt idx="22602">
                  <c:v>224.4999167</c:v>
                </c:pt>
                <c:pt idx="22603">
                  <c:v>224.50984969999999</c:v>
                </c:pt>
                <c:pt idx="22604">
                  <c:v>224.51978270000001</c:v>
                </c:pt>
                <c:pt idx="22605">
                  <c:v>224.5297157</c:v>
                </c:pt>
                <c:pt idx="22606">
                  <c:v>224.53964970000001</c:v>
                </c:pt>
                <c:pt idx="22607">
                  <c:v>224.5495827</c:v>
                </c:pt>
                <c:pt idx="22608">
                  <c:v>224.55951569999999</c:v>
                </c:pt>
                <c:pt idx="22609">
                  <c:v>224.56944870000001</c:v>
                </c:pt>
                <c:pt idx="22610">
                  <c:v>224.5793827</c:v>
                </c:pt>
                <c:pt idx="22611">
                  <c:v>224.58931569999999</c:v>
                </c:pt>
                <c:pt idx="22612">
                  <c:v>224.5992487</c:v>
                </c:pt>
                <c:pt idx="22613">
                  <c:v>224.60918169999999</c:v>
                </c:pt>
                <c:pt idx="22614">
                  <c:v>224.61911570000001</c:v>
                </c:pt>
                <c:pt idx="22615">
                  <c:v>224.6290487</c:v>
                </c:pt>
                <c:pt idx="22616">
                  <c:v>224.63898169999999</c:v>
                </c:pt>
                <c:pt idx="22617">
                  <c:v>224.64891470000001</c:v>
                </c:pt>
                <c:pt idx="22618">
                  <c:v>224.65884869999999</c:v>
                </c:pt>
                <c:pt idx="22619">
                  <c:v>224.66878170000001</c:v>
                </c:pt>
                <c:pt idx="22620">
                  <c:v>224.6787147</c:v>
                </c:pt>
                <c:pt idx="22621">
                  <c:v>224.68864769999999</c:v>
                </c:pt>
                <c:pt idx="22622">
                  <c:v>224.69858070000001</c:v>
                </c:pt>
                <c:pt idx="22623">
                  <c:v>224.70851469999999</c:v>
                </c:pt>
                <c:pt idx="22624">
                  <c:v>224.71844770000001</c:v>
                </c:pt>
                <c:pt idx="22625">
                  <c:v>224.7283807</c:v>
                </c:pt>
                <c:pt idx="22626">
                  <c:v>224.73831369999999</c:v>
                </c:pt>
                <c:pt idx="22627">
                  <c:v>224.74824770000001</c:v>
                </c:pt>
                <c:pt idx="22628">
                  <c:v>224.7581807</c:v>
                </c:pt>
                <c:pt idx="22629">
                  <c:v>224.76811369999999</c:v>
                </c:pt>
                <c:pt idx="22630">
                  <c:v>224.7780467</c:v>
                </c:pt>
                <c:pt idx="22631">
                  <c:v>224.78798069999999</c:v>
                </c:pt>
                <c:pt idx="22632">
                  <c:v>224.79791370000001</c:v>
                </c:pt>
                <c:pt idx="22633">
                  <c:v>224.8078467</c:v>
                </c:pt>
                <c:pt idx="22634">
                  <c:v>224.81777969999999</c:v>
                </c:pt>
                <c:pt idx="22635">
                  <c:v>224.8277137</c:v>
                </c:pt>
                <c:pt idx="22636">
                  <c:v>224.83764669999999</c:v>
                </c:pt>
                <c:pt idx="22637">
                  <c:v>224.84757970000001</c:v>
                </c:pt>
                <c:pt idx="22638">
                  <c:v>224.8575127</c:v>
                </c:pt>
                <c:pt idx="22639">
                  <c:v>224.86744669999999</c:v>
                </c:pt>
                <c:pt idx="22640">
                  <c:v>224.87737970000001</c:v>
                </c:pt>
                <c:pt idx="22641">
                  <c:v>224.8873127</c:v>
                </c:pt>
                <c:pt idx="22642">
                  <c:v>224.89724570000001</c:v>
                </c:pt>
                <c:pt idx="22643">
                  <c:v>224.9071797</c:v>
                </c:pt>
                <c:pt idx="22644">
                  <c:v>224.91711269999999</c:v>
                </c:pt>
                <c:pt idx="22645">
                  <c:v>224.92704570000001</c:v>
                </c:pt>
                <c:pt idx="22646">
                  <c:v>224.9369787</c:v>
                </c:pt>
                <c:pt idx="22647">
                  <c:v>224.94691270000001</c:v>
                </c:pt>
                <c:pt idx="22648">
                  <c:v>224.9568457</c:v>
                </c:pt>
                <c:pt idx="22649">
                  <c:v>224.96677869999999</c:v>
                </c:pt>
                <c:pt idx="22650">
                  <c:v>224.97671170000001</c:v>
                </c:pt>
                <c:pt idx="22651">
                  <c:v>224.9866457</c:v>
                </c:pt>
                <c:pt idx="22652">
                  <c:v>224.99657869999999</c:v>
                </c:pt>
                <c:pt idx="22653">
                  <c:v>225.0065117</c:v>
                </c:pt>
                <c:pt idx="22654">
                  <c:v>225.01644469999999</c:v>
                </c:pt>
                <c:pt idx="22655">
                  <c:v>225.02637870000001</c:v>
                </c:pt>
                <c:pt idx="22656">
                  <c:v>225.0363117</c:v>
                </c:pt>
                <c:pt idx="22657">
                  <c:v>225.04624469999999</c:v>
                </c:pt>
                <c:pt idx="22658">
                  <c:v>225.05617770000001</c:v>
                </c:pt>
                <c:pt idx="22659">
                  <c:v>225.06611169999999</c:v>
                </c:pt>
                <c:pt idx="22660">
                  <c:v>225.07604470000001</c:v>
                </c:pt>
                <c:pt idx="22661">
                  <c:v>225.0859777</c:v>
                </c:pt>
                <c:pt idx="22662">
                  <c:v>225.09591069999999</c:v>
                </c:pt>
                <c:pt idx="22663">
                  <c:v>225.10584470000001</c:v>
                </c:pt>
                <c:pt idx="22664">
                  <c:v>225.1157777</c:v>
                </c:pt>
                <c:pt idx="22665">
                  <c:v>225.12571070000001</c:v>
                </c:pt>
                <c:pt idx="22666">
                  <c:v>225.1356437</c:v>
                </c:pt>
                <c:pt idx="22667">
                  <c:v>225.14557769999999</c:v>
                </c:pt>
                <c:pt idx="22668">
                  <c:v>225.15551070000001</c:v>
                </c:pt>
                <c:pt idx="22669">
                  <c:v>225.1654437</c:v>
                </c:pt>
                <c:pt idx="22670">
                  <c:v>225.17537669999999</c:v>
                </c:pt>
                <c:pt idx="22671">
                  <c:v>225.1853097</c:v>
                </c:pt>
                <c:pt idx="22672">
                  <c:v>225.19524369999999</c:v>
                </c:pt>
                <c:pt idx="22673">
                  <c:v>225.20517670000001</c:v>
                </c:pt>
                <c:pt idx="22674">
                  <c:v>225.2151097</c:v>
                </c:pt>
                <c:pt idx="22675">
                  <c:v>225.22504369999999</c:v>
                </c:pt>
                <c:pt idx="22676">
                  <c:v>225.2349767</c:v>
                </c:pt>
                <c:pt idx="22677">
                  <c:v>225.24490969999999</c:v>
                </c:pt>
                <c:pt idx="22678">
                  <c:v>225.25484270000001</c:v>
                </c:pt>
                <c:pt idx="22679">
                  <c:v>225.2647757</c:v>
                </c:pt>
                <c:pt idx="22680">
                  <c:v>225.27470969999999</c:v>
                </c:pt>
                <c:pt idx="22681">
                  <c:v>225.28464270000001</c:v>
                </c:pt>
                <c:pt idx="22682">
                  <c:v>225.2945757</c:v>
                </c:pt>
                <c:pt idx="22683">
                  <c:v>225.30450870000001</c:v>
                </c:pt>
                <c:pt idx="22684">
                  <c:v>225.3144427</c:v>
                </c:pt>
                <c:pt idx="22685">
                  <c:v>225.32437569999999</c:v>
                </c:pt>
                <c:pt idx="22686">
                  <c:v>225.33430870000001</c:v>
                </c:pt>
                <c:pt idx="22687">
                  <c:v>225.3442417</c:v>
                </c:pt>
                <c:pt idx="22688">
                  <c:v>225.35417570000001</c:v>
                </c:pt>
                <c:pt idx="22689">
                  <c:v>225.3641087</c:v>
                </c:pt>
                <c:pt idx="22690">
                  <c:v>225.37404169999999</c:v>
                </c:pt>
                <c:pt idx="22691">
                  <c:v>225.38397470000001</c:v>
                </c:pt>
                <c:pt idx="22692">
                  <c:v>225.3939087</c:v>
                </c:pt>
                <c:pt idx="22693">
                  <c:v>225.40384169999999</c:v>
                </c:pt>
                <c:pt idx="22694">
                  <c:v>225.4137747</c:v>
                </c:pt>
                <c:pt idx="22695">
                  <c:v>225.42370769999999</c:v>
                </c:pt>
                <c:pt idx="22696">
                  <c:v>225.43364170000001</c:v>
                </c:pt>
                <c:pt idx="22697">
                  <c:v>225.4435747</c:v>
                </c:pt>
                <c:pt idx="22698">
                  <c:v>225.45350769999999</c:v>
                </c:pt>
                <c:pt idx="22699">
                  <c:v>225.46344070000001</c:v>
                </c:pt>
                <c:pt idx="22700">
                  <c:v>225.47337469999999</c:v>
                </c:pt>
                <c:pt idx="22701">
                  <c:v>225.48330770000001</c:v>
                </c:pt>
                <c:pt idx="22702">
                  <c:v>225.4932407</c:v>
                </c:pt>
                <c:pt idx="22703">
                  <c:v>225.50317369999999</c:v>
                </c:pt>
                <c:pt idx="22704">
                  <c:v>225.51310770000001</c:v>
                </c:pt>
                <c:pt idx="22705">
                  <c:v>225.5230407</c:v>
                </c:pt>
                <c:pt idx="22706">
                  <c:v>225.53297370000001</c:v>
                </c:pt>
                <c:pt idx="22707">
                  <c:v>225.5429067</c:v>
                </c:pt>
                <c:pt idx="22708">
                  <c:v>225.55284069999999</c:v>
                </c:pt>
                <c:pt idx="22709">
                  <c:v>225.56277370000001</c:v>
                </c:pt>
                <c:pt idx="22710">
                  <c:v>225.5727067</c:v>
                </c:pt>
                <c:pt idx="22711">
                  <c:v>225.58263969999999</c:v>
                </c:pt>
                <c:pt idx="22712">
                  <c:v>225.5925737</c:v>
                </c:pt>
                <c:pt idx="22713">
                  <c:v>225.60250669999999</c:v>
                </c:pt>
                <c:pt idx="22714">
                  <c:v>225.61243970000001</c:v>
                </c:pt>
                <c:pt idx="22715">
                  <c:v>225.6223727</c:v>
                </c:pt>
                <c:pt idx="22716">
                  <c:v>225.63230669999999</c:v>
                </c:pt>
                <c:pt idx="22717">
                  <c:v>225.6422397</c:v>
                </c:pt>
                <c:pt idx="22718">
                  <c:v>225.65217269999999</c:v>
                </c:pt>
                <c:pt idx="22719">
                  <c:v>225.66210570000001</c:v>
                </c:pt>
                <c:pt idx="22720">
                  <c:v>225.6720397</c:v>
                </c:pt>
                <c:pt idx="22721">
                  <c:v>225.68197240000001</c:v>
                </c:pt>
                <c:pt idx="22722">
                  <c:v>225.6919054</c:v>
                </c:pt>
                <c:pt idx="22723">
                  <c:v>225.70183840000001</c:v>
                </c:pt>
                <c:pt idx="22724">
                  <c:v>225.7117724</c:v>
                </c:pt>
                <c:pt idx="22725">
                  <c:v>225.72170539999999</c:v>
                </c:pt>
                <c:pt idx="22726">
                  <c:v>225.73163840000001</c:v>
                </c:pt>
                <c:pt idx="22727">
                  <c:v>225.7415714</c:v>
                </c:pt>
                <c:pt idx="22728">
                  <c:v>225.75150540000001</c:v>
                </c:pt>
                <c:pt idx="22729">
                  <c:v>225.7614384</c:v>
                </c:pt>
                <c:pt idx="22730">
                  <c:v>225.77137139999999</c:v>
                </c:pt>
                <c:pt idx="22731">
                  <c:v>225.78130440000001</c:v>
                </c:pt>
                <c:pt idx="22732">
                  <c:v>225.7912384</c:v>
                </c:pt>
                <c:pt idx="22733">
                  <c:v>225.80117139999999</c:v>
                </c:pt>
                <c:pt idx="22734">
                  <c:v>225.8111044</c:v>
                </c:pt>
                <c:pt idx="22735">
                  <c:v>225.82103739999999</c:v>
                </c:pt>
                <c:pt idx="22736">
                  <c:v>225.83097140000001</c:v>
                </c:pt>
                <c:pt idx="22737">
                  <c:v>225.8409044</c:v>
                </c:pt>
                <c:pt idx="22738">
                  <c:v>225.85083739999999</c:v>
                </c:pt>
                <c:pt idx="22739">
                  <c:v>225.86077040000001</c:v>
                </c:pt>
                <c:pt idx="22740">
                  <c:v>225.87070439999999</c:v>
                </c:pt>
                <c:pt idx="22741">
                  <c:v>225.88063740000001</c:v>
                </c:pt>
                <c:pt idx="22742">
                  <c:v>225.8905704</c:v>
                </c:pt>
                <c:pt idx="22743">
                  <c:v>225.90050339999999</c:v>
                </c:pt>
                <c:pt idx="22744">
                  <c:v>225.91043740000001</c:v>
                </c:pt>
                <c:pt idx="22745">
                  <c:v>225.9203704</c:v>
                </c:pt>
                <c:pt idx="22746">
                  <c:v>225.93030340000001</c:v>
                </c:pt>
                <c:pt idx="22747">
                  <c:v>225.9402364</c:v>
                </c:pt>
                <c:pt idx="22748">
                  <c:v>225.95017039999999</c:v>
                </c:pt>
                <c:pt idx="22749">
                  <c:v>225.96010340000001</c:v>
                </c:pt>
                <c:pt idx="22750">
                  <c:v>225.9700364</c:v>
                </c:pt>
                <c:pt idx="22751">
                  <c:v>225.97996939999999</c:v>
                </c:pt>
                <c:pt idx="22752">
                  <c:v>225.9899034</c:v>
                </c:pt>
                <c:pt idx="22753">
                  <c:v>225.99983639999999</c:v>
                </c:pt>
                <c:pt idx="22754">
                  <c:v>226.00976940000001</c:v>
                </c:pt>
                <c:pt idx="22755">
                  <c:v>226.0197024</c:v>
                </c:pt>
                <c:pt idx="22756">
                  <c:v>226.02963639999999</c:v>
                </c:pt>
                <c:pt idx="22757">
                  <c:v>226.0395694</c:v>
                </c:pt>
                <c:pt idx="22758">
                  <c:v>226.04950239999999</c:v>
                </c:pt>
                <c:pt idx="22759">
                  <c:v>226.05943640000001</c:v>
                </c:pt>
                <c:pt idx="22760">
                  <c:v>226.0693694</c:v>
                </c:pt>
                <c:pt idx="22761">
                  <c:v>226.07930239999999</c:v>
                </c:pt>
                <c:pt idx="22762">
                  <c:v>226.08923540000001</c:v>
                </c:pt>
                <c:pt idx="22763">
                  <c:v>226.09916939999999</c:v>
                </c:pt>
                <c:pt idx="22764">
                  <c:v>226.10910240000001</c:v>
                </c:pt>
                <c:pt idx="22765">
                  <c:v>226.1190354</c:v>
                </c:pt>
                <c:pt idx="22766">
                  <c:v>226.12896839999999</c:v>
                </c:pt>
                <c:pt idx="22767">
                  <c:v>226.13890240000001</c:v>
                </c:pt>
                <c:pt idx="22768">
                  <c:v>226.1488354</c:v>
                </c:pt>
                <c:pt idx="22769">
                  <c:v>226.15876840000001</c:v>
                </c:pt>
                <c:pt idx="22770">
                  <c:v>226.1687014</c:v>
                </c:pt>
                <c:pt idx="22771">
                  <c:v>226.17863539999999</c:v>
                </c:pt>
                <c:pt idx="22772">
                  <c:v>226.18856840000001</c:v>
                </c:pt>
                <c:pt idx="22773">
                  <c:v>226.1985014</c:v>
                </c:pt>
                <c:pt idx="22774">
                  <c:v>226.20843439999999</c:v>
                </c:pt>
                <c:pt idx="22775">
                  <c:v>226.2183684</c:v>
                </c:pt>
                <c:pt idx="22776">
                  <c:v>226.22830139999999</c:v>
                </c:pt>
                <c:pt idx="22777">
                  <c:v>226.23823440000001</c:v>
                </c:pt>
                <c:pt idx="22778">
                  <c:v>226.2481684</c:v>
                </c:pt>
                <c:pt idx="22779">
                  <c:v>226.25810139999999</c:v>
                </c:pt>
                <c:pt idx="22780">
                  <c:v>226.2680344</c:v>
                </c:pt>
                <c:pt idx="22781">
                  <c:v>226.27796739999999</c:v>
                </c:pt>
                <c:pt idx="22782">
                  <c:v>226.28790140000001</c:v>
                </c:pt>
                <c:pt idx="22783">
                  <c:v>226.2978344</c:v>
                </c:pt>
                <c:pt idx="22784">
                  <c:v>226.30776739999999</c:v>
                </c:pt>
                <c:pt idx="22785">
                  <c:v>226.3177014</c:v>
                </c:pt>
                <c:pt idx="22786">
                  <c:v>226.32763439999999</c:v>
                </c:pt>
                <c:pt idx="22787">
                  <c:v>226.33756740000001</c:v>
                </c:pt>
                <c:pt idx="22788">
                  <c:v>226.3475004</c:v>
                </c:pt>
                <c:pt idx="22789">
                  <c:v>226.35743439999999</c:v>
                </c:pt>
                <c:pt idx="22790">
                  <c:v>226.36736740000001</c:v>
                </c:pt>
                <c:pt idx="22791">
                  <c:v>226.3773004</c:v>
                </c:pt>
                <c:pt idx="22792">
                  <c:v>226.38723440000001</c:v>
                </c:pt>
                <c:pt idx="22793">
                  <c:v>226.3971674</c:v>
                </c:pt>
                <c:pt idx="22794">
                  <c:v>226.40710039999999</c:v>
                </c:pt>
                <c:pt idx="22795">
                  <c:v>226.41703340000001</c:v>
                </c:pt>
                <c:pt idx="22796">
                  <c:v>226.4269674</c:v>
                </c:pt>
                <c:pt idx="22797">
                  <c:v>226.43690040000001</c:v>
                </c:pt>
                <c:pt idx="22798">
                  <c:v>226.4468334</c:v>
                </c:pt>
                <c:pt idx="22799">
                  <c:v>226.45676739999999</c:v>
                </c:pt>
                <c:pt idx="22800">
                  <c:v>226.46670040000001</c:v>
                </c:pt>
                <c:pt idx="22801">
                  <c:v>226.4766334</c:v>
                </c:pt>
                <c:pt idx="22802">
                  <c:v>226.48656639999999</c:v>
                </c:pt>
                <c:pt idx="22803">
                  <c:v>226.4965004</c:v>
                </c:pt>
                <c:pt idx="22804">
                  <c:v>226.50643339999999</c:v>
                </c:pt>
                <c:pt idx="22805">
                  <c:v>226.51636640000001</c:v>
                </c:pt>
                <c:pt idx="22806">
                  <c:v>226.5263004</c:v>
                </c:pt>
                <c:pt idx="22807">
                  <c:v>226.53623339999999</c:v>
                </c:pt>
                <c:pt idx="22808">
                  <c:v>226.5461664</c:v>
                </c:pt>
                <c:pt idx="22809">
                  <c:v>226.55610039999999</c:v>
                </c:pt>
                <c:pt idx="22810">
                  <c:v>226.56603340000001</c:v>
                </c:pt>
                <c:pt idx="22811">
                  <c:v>226.5759664</c:v>
                </c:pt>
                <c:pt idx="22812">
                  <c:v>226.58589939999999</c:v>
                </c:pt>
                <c:pt idx="22813">
                  <c:v>226.5958334</c:v>
                </c:pt>
                <c:pt idx="22814">
                  <c:v>226.60576639999999</c:v>
                </c:pt>
                <c:pt idx="22815">
                  <c:v>226.61569940000001</c:v>
                </c:pt>
                <c:pt idx="22816">
                  <c:v>226.6256334</c:v>
                </c:pt>
                <c:pt idx="22817">
                  <c:v>226.63556639999999</c:v>
                </c:pt>
                <c:pt idx="22818">
                  <c:v>226.64549940000001</c:v>
                </c:pt>
                <c:pt idx="22819">
                  <c:v>226.65543339999999</c:v>
                </c:pt>
                <c:pt idx="22820">
                  <c:v>226.66536640000001</c:v>
                </c:pt>
                <c:pt idx="22821">
                  <c:v>226.6752994</c:v>
                </c:pt>
                <c:pt idx="22822">
                  <c:v>226.6852327</c:v>
                </c:pt>
                <c:pt idx="22823">
                  <c:v>226.69516669999999</c:v>
                </c:pt>
                <c:pt idx="22824">
                  <c:v>226.70509970000001</c:v>
                </c:pt>
                <c:pt idx="22825">
                  <c:v>226.71503269999999</c:v>
                </c:pt>
                <c:pt idx="22826">
                  <c:v>226.72496670000001</c:v>
                </c:pt>
                <c:pt idx="22827">
                  <c:v>226.7348997</c:v>
                </c:pt>
                <c:pt idx="22828">
                  <c:v>226.74483269999999</c:v>
                </c:pt>
                <c:pt idx="22829">
                  <c:v>226.7547667</c:v>
                </c:pt>
                <c:pt idx="22830">
                  <c:v>226.76469969999999</c:v>
                </c:pt>
                <c:pt idx="22831">
                  <c:v>226.77463270000001</c:v>
                </c:pt>
                <c:pt idx="22832">
                  <c:v>226.7845667</c:v>
                </c:pt>
                <c:pt idx="22833">
                  <c:v>226.79449969999999</c:v>
                </c:pt>
                <c:pt idx="22834">
                  <c:v>226.80443270000001</c:v>
                </c:pt>
                <c:pt idx="22835">
                  <c:v>226.81436669999999</c:v>
                </c:pt>
                <c:pt idx="22836">
                  <c:v>226.82429970000001</c:v>
                </c:pt>
                <c:pt idx="22837">
                  <c:v>226.8342327</c:v>
                </c:pt>
                <c:pt idx="22838">
                  <c:v>226.84416669999999</c:v>
                </c:pt>
                <c:pt idx="22839">
                  <c:v>226.85409970000001</c:v>
                </c:pt>
                <c:pt idx="22840">
                  <c:v>226.8640327</c:v>
                </c:pt>
                <c:pt idx="22841">
                  <c:v>226.87396670000001</c:v>
                </c:pt>
                <c:pt idx="22842">
                  <c:v>226.8838997</c:v>
                </c:pt>
                <c:pt idx="22843">
                  <c:v>226.89383269999999</c:v>
                </c:pt>
                <c:pt idx="22844">
                  <c:v>226.90376570000001</c:v>
                </c:pt>
                <c:pt idx="22845">
                  <c:v>226.9136997</c:v>
                </c:pt>
                <c:pt idx="22846">
                  <c:v>226.92363270000001</c:v>
                </c:pt>
                <c:pt idx="22847">
                  <c:v>226.9335657</c:v>
                </c:pt>
                <c:pt idx="22848">
                  <c:v>226.94349969999999</c:v>
                </c:pt>
                <c:pt idx="22849">
                  <c:v>226.95343270000001</c:v>
                </c:pt>
                <c:pt idx="22850">
                  <c:v>226.9633657</c:v>
                </c:pt>
                <c:pt idx="22851">
                  <c:v>226.97329970000001</c:v>
                </c:pt>
                <c:pt idx="22852">
                  <c:v>226.9832327</c:v>
                </c:pt>
                <c:pt idx="22853">
                  <c:v>226.99316569999999</c:v>
                </c:pt>
                <c:pt idx="22854">
                  <c:v>227.00309970000001</c:v>
                </c:pt>
                <c:pt idx="22855">
                  <c:v>227.0130327</c:v>
                </c:pt>
                <c:pt idx="22856">
                  <c:v>227.02296569999999</c:v>
                </c:pt>
                <c:pt idx="22857">
                  <c:v>227.0328997</c:v>
                </c:pt>
                <c:pt idx="22858">
                  <c:v>227.04283269999999</c:v>
                </c:pt>
                <c:pt idx="22859">
                  <c:v>227.05276570000001</c:v>
                </c:pt>
                <c:pt idx="22860">
                  <c:v>227.0626997</c:v>
                </c:pt>
                <c:pt idx="22861">
                  <c:v>227.07263270000001</c:v>
                </c:pt>
                <c:pt idx="22862">
                  <c:v>227.0825657</c:v>
                </c:pt>
                <c:pt idx="22863">
                  <c:v>227.09249969999999</c:v>
                </c:pt>
                <c:pt idx="22864">
                  <c:v>227.10243270000001</c:v>
                </c:pt>
                <c:pt idx="22865">
                  <c:v>227.1123657</c:v>
                </c:pt>
                <c:pt idx="22866">
                  <c:v>227.12229970000001</c:v>
                </c:pt>
                <c:pt idx="22867">
                  <c:v>227.1322327</c:v>
                </c:pt>
                <c:pt idx="22868">
                  <c:v>227.14216569999999</c:v>
                </c:pt>
                <c:pt idx="22869">
                  <c:v>227.15209970000001</c:v>
                </c:pt>
                <c:pt idx="22870">
                  <c:v>227.1620327</c:v>
                </c:pt>
                <c:pt idx="22871">
                  <c:v>227.17196670000001</c:v>
                </c:pt>
                <c:pt idx="22872">
                  <c:v>227.1818997</c:v>
                </c:pt>
                <c:pt idx="22873">
                  <c:v>227.19183269999999</c:v>
                </c:pt>
                <c:pt idx="22874">
                  <c:v>227.20176670000001</c:v>
                </c:pt>
                <c:pt idx="22875">
                  <c:v>227.2116997</c:v>
                </c:pt>
                <c:pt idx="22876">
                  <c:v>227.22163269999999</c:v>
                </c:pt>
                <c:pt idx="22877">
                  <c:v>227.2315667</c:v>
                </c:pt>
                <c:pt idx="22878">
                  <c:v>227.24149969999999</c:v>
                </c:pt>
                <c:pt idx="22879">
                  <c:v>227.25143270000001</c:v>
                </c:pt>
                <c:pt idx="22880">
                  <c:v>227.2613667</c:v>
                </c:pt>
                <c:pt idx="22881">
                  <c:v>227.27129969999999</c:v>
                </c:pt>
                <c:pt idx="22882">
                  <c:v>227.2812327</c:v>
                </c:pt>
                <c:pt idx="22883">
                  <c:v>227.29116669999999</c:v>
                </c:pt>
                <c:pt idx="22884">
                  <c:v>227.30109970000001</c:v>
                </c:pt>
                <c:pt idx="22885">
                  <c:v>227.3110327</c:v>
                </c:pt>
                <c:pt idx="22886">
                  <c:v>227.32096670000001</c:v>
                </c:pt>
                <c:pt idx="22887">
                  <c:v>227.3308997</c:v>
                </c:pt>
                <c:pt idx="22888">
                  <c:v>227.34083269999999</c:v>
                </c:pt>
                <c:pt idx="22889">
                  <c:v>227.35076670000001</c:v>
                </c:pt>
                <c:pt idx="22890">
                  <c:v>227.3606997</c:v>
                </c:pt>
                <c:pt idx="22891">
                  <c:v>227.37063370000001</c:v>
                </c:pt>
                <c:pt idx="22892">
                  <c:v>227.3805667</c:v>
                </c:pt>
                <c:pt idx="22893">
                  <c:v>227.39049969999999</c:v>
                </c:pt>
                <c:pt idx="22894">
                  <c:v>227.40043370000001</c:v>
                </c:pt>
                <c:pt idx="22895">
                  <c:v>227.4103667</c:v>
                </c:pt>
                <c:pt idx="22896">
                  <c:v>227.42029969999999</c:v>
                </c:pt>
                <c:pt idx="22897">
                  <c:v>227.4302337</c:v>
                </c:pt>
                <c:pt idx="22898">
                  <c:v>227.44016669999999</c:v>
                </c:pt>
                <c:pt idx="22899">
                  <c:v>227.45009970000001</c:v>
                </c:pt>
                <c:pt idx="22900">
                  <c:v>227.4600337</c:v>
                </c:pt>
                <c:pt idx="22901">
                  <c:v>227.46996669999999</c:v>
                </c:pt>
                <c:pt idx="22902">
                  <c:v>227.4799007</c:v>
                </c:pt>
                <c:pt idx="22903">
                  <c:v>227.48983369999999</c:v>
                </c:pt>
                <c:pt idx="22904">
                  <c:v>227.49976670000001</c:v>
                </c:pt>
                <c:pt idx="22905">
                  <c:v>227.5097007</c:v>
                </c:pt>
                <c:pt idx="22906">
                  <c:v>227.51963370000001</c:v>
                </c:pt>
                <c:pt idx="22907">
                  <c:v>227.5295667</c:v>
                </c:pt>
                <c:pt idx="22908">
                  <c:v>227.53950069999999</c:v>
                </c:pt>
                <c:pt idx="22909">
                  <c:v>227.54943370000001</c:v>
                </c:pt>
                <c:pt idx="22910">
                  <c:v>227.5593667</c:v>
                </c:pt>
                <c:pt idx="22911">
                  <c:v>227.56930070000001</c:v>
                </c:pt>
                <c:pt idx="22912">
                  <c:v>227.5792337</c:v>
                </c:pt>
                <c:pt idx="22913">
                  <c:v>227.58916769999999</c:v>
                </c:pt>
                <c:pt idx="22914">
                  <c:v>227.59910070000001</c:v>
                </c:pt>
                <c:pt idx="22915">
                  <c:v>227.6090337</c:v>
                </c:pt>
                <c:pt idx="22916">
                  <c:v>227.61896770000001</c:v>
                </c:pt>
                <c:pt idx="22917">
                  <c:v>227.6289007</c:v>
                </c:pt>
                <c:pt idx="22918">
                  <c:v>227.63883369999999</c:v>
                </c:pt>
                <c:pt idx="22919">
                  <c:v>227.64876770000001</c:v>
                </c:pt>
                <c:pt idx="22920">
                  <c:v>227.6587007</c:v>
                </c:pt>
                <c:pt idx="22921">
                  <c:v>227.66863470000001</c:v>
                </c:pt>
                <c:pt idx="22922">
                  <c:v>227.6785677</c:v>
                </c:pt>
                <c:pt idx="22923">
                  <c:v>227.6885006</c:v>
                </c:pt>
                <c:pt idx="22924">
                  <c:v>227.69843460000001</c:v>
                </c:pt>
                <c:pt idx="22925">
                  <c:v>227.7083676</c:v>
                </c:pt>
                <c:pt idx="22926">
                  <c:v>227.71830059999999</c:v>
                </c:pt>
                <c:pt idx="22927">
                  <c:v>227.72823460000001</c:v>
                </c:pt>
                <c:pt idx="22928">
                  <c:v>227.7381676</c:v>
                </c:pt>
                <c:pt idx="22929">
                  <c:v>227.74810160000001</c:v>
                </c:pt>
                <c:pt idx="22930">
                  <c:v>227.7580346</c:v>
                </c:pt>
                <c:pt idx="22931">
                  <c:v>227.76796759999999</c:v>
                </c:pt>
                <c:pt idx="22932">
                  <c:v>227.77790160000001</c:v>
                </c:pt>
                <c:pt idx="22933">
                  <c:v>227.7878346</c:v>
                </c:pt>
                <c:pt idx="22934">
                  <c:v>227.79776759999999</c:v>
                </c:pt>
                <c:pt idx="22935">
                  <c:v>227.8077016</c:v>
                </c:pt>
                <c:pt idx="22936">
                  <c:v>227.81763459999999</c:v>
                </c:pt>
                <c:pt idx="22937">
                  <c:v>227.82756860000001</c:v>
                </c:pt>
                <c:pt idx="22938">
                  <c:v>227.8375016</c:v>
                </c:pt>
                <c:pt idx="22939">
                  <c:v>227.84743460000001</c:v>
                </c:pt>
                <c:pt idx="22940">
                  <c:v>227.8573686</c:v>
                </c:pt>
                <c:pt idx="22941">
                  <c:v>227.86730159999999</c:v>
                </c:pt>
                <c:pt idx="22942">
                  <c:v>227.87723460000001</c:v>
                </c:pt>
                <c:pt idx="22943">
                  <c:v>227.8871686</c:v>
                </c:pt>
                <c:pt idx="22944">
                  <c:v>227.89710160000001</c:v>
                </c:pt>
                <c:pt idx="22945">
                  <c:v>227.9070356</c:v>
                </c:pt>
                <c:pt idx="22946">
                  <c:v>227.91696859999999</c:v>
                </c:pt>
                <c:pt idx="22947">
                  <c:v>227.92690160000001</c:v>
                </c:pt>
                <c:pt idx="22948">
                  <c:v>227.93683559999999</c:v>
                </c:pt>
                <c:pt idx="22949">
                  <c:v>227.94676860000001</c:v>
                </c:pt>
                <c:pt idx="22950">
                  <c:v>227.9567026</c:v>
                </c:pt>
                <c:pt idx="22951">
                  <c:v>227.96663559999999</c:v>
                </c:pt>
                <c:pt idx="22952">
                  <c:v>227.97656860000001</c:v>
                </c:pt>
                <c:pt idx="22953">
                  <c:v>227.98650259999999</c:v>
                </c:pt>
                <c:pt idx="22954">
                  <c:v>227.99643560000001</c:v>
                </c:pt>
                <c:pt idx="22955">
                  <c:v>228.0063686</c:v>
                </c:pt>
                <c:pt idx="22956">
                  <c:v>228.01630259999999</c:v>
                </c:pt>
                <c:pt idx="22957">
                  <c:v>228.02623560000001</c:v>
                </c:pt>
                <c:pt idx="22958">
                  <c:v>228.03616959999999</c:v>
                </c:pt>
                <c:pt idx="22959">
                  <c:v>228.04610260000001</c:v>
                </c:pt>
                <c:pt idx="22960">
                  <c:v>228.0560356</c:v>
                </c:pt>
                <c:pt idx="22961">
                  <c:v>228.06596959999999</c:v>
                </c:pt>
                <c:pt idx="22962">
                  <c:v>228.07590260000001</c:v>
                </c:pt>
                <c:pt idx="22963">
                  <c:v>228.08583659999999</c:v>
                </c:pt>
                <c:pt idx="22964">
                  <c:v>228.09576960000001</c:v>
                </c:pt>
                <c:pt idx="22965">
                  <c:v>228.1057026</c:v>
                </c:pt>
                <c:pt idx="22966">
                  <c:v>228.11563659999999</c:v>
                </c:pt>
                <c:pt idx="22967">
                  <c:v>228.12556960000001</c:v>
                </c:pt>
                <c:pt idx="22968">
                  <c:v>228.13550359999999</c:v>
                </c:pt>
                <c:pt idx="22969">
                  <c:v>228.14543660000001</c:v>
                </c:pt>
                <c:pt idx="22970">
                  <c:v>228.1553696</c:v>
                </c:pt>
                <c:pt idx="22971">
                  <c:v>228.16530359999999</c:v>
                </c:pt>
                <c:pt idx="22972">
                  <c:v>228.17523660000001</c:v>
                </c:pt>
                <c:pt idx="22973">
                  <c:v>228.18516959999999</c:v>
                </c:pt>
                <c:pt idx="22974">
                  <c:v>228.19510360000001</c:v>
                </c:pt>
                <c:pt idx="22975">
                  <c:v>228.2050366</c:v>
                </c:pt>
                <c:pt idx="22976">
                  <c:v>228.21497059999999</c:v>
                </c:pt>
                <c:pt idx="22977">
                  <c:v>228.2249036</c:v>
                </c:pt>
                <c:pt idx="22978">
                  <c:v>228.23483659999999</c:v>
                </c:pt>
                <c:pt idx="22979">
                  <c:v>228.24477060000001</c:v>
                </c:pt>
                <c:pt idx="22980">
                  <c:v>228.2547036</c:v>
                </c:pt>
                <c:pt idx="22981">
                  <c:v>228.26463759999999</c:v>
                </c:pt>
                <c:pt idx="22982">
                  <c:v>228.2745706</c:v>
                </c:pt>
                <c:pt idx="22983">
                  <c:v>228.28450359999999</c:v>
                </c:pt>
                <c:pt idx="22984">
                  <c:v>228.29443760000001</c:v>
                </c:pt>
                <c:pt idx="22985">
                  <c:v>228.3043706</c:v>
                </c:pt>
                <c:pt idx="22986">
                  <c:v>228.31430460000001</c:v>
                </c:pt>
                <c:pt idx="22987">
                  <c:v>228.3242376</c:v>
                </c:pt>
                <c:pt idx="22988">
                  <c:v>228.33417059999999</c:v>
                </c:pt>
                <c:pt idx="22989">
                  <c:v>228.34410460000001</c:v>
                </c:pt>
                <c:pt idx="22990">
                  <c:v>228.3540376</c:v>
                </c:pt>
                <c:pt idx="22991">
                  <c:v>228.36397160000001</c:v>
                </c:pt>
                <c:pt idx="22992">
                  <c:v>228.3739046</c:v>
                </c:pt>
                <c:pt idx="22993">
                  <c:v>228.38383759999999</c:v>
                </c:pt>
                <c:pt idx="22994">
                  <c:v>228.39377160000001</c:v>
                </c:pt>
                <c:pt idx="22995">
                  <c:v>228.4037046</c:v>
                </c:pt>
                <c:pt idx="22996">
                  <c:v>228.41363860000001</c:v>
                </c:pt>
                <c:pt idx="22997">
                  <c:v>228.4235716</c:v>
                </c:pt>
                <c:pt idx="22998">
                  <c:v>228.43350459999999</c:v>
                </c:pt>
                <c:pt idx="22999">
                  <c:v>228.44343860000001</c:v>
                </c:pt>
                <c:pt idx="23000">
                  <c:v>228.4533716</c:v>
                </c:pt>
                <c:pt idx="23001">
                  <c:v>228.46330560000001</c:v>
                </c:pt>
                <c:pt idx="23002">
                  <c:v>228.4732386</c:v>
                </c:pt>
                <c:pt idx="23003">
                  <c:v>228.48317159999999</c:v>
                </c:pt>
                <c:pt idx="23004">
                  <c:v>228.49310560000001</c:v>
                </c:pt>
                <c:pt idx="23005">
                  <c:v>228.5030386</c:v>
                </c:pt>
                <c:pt idx="23006">
                  <c:v>228.51297260000001</c:v>
                </c:pt>
                <c:pt idx="23007">
                  <c:v>228.5229056</c:v>
                </c:pt>
                <c:pt idx="23008">
                  <c:v>228.53283859999999</c:v>
                </c:pt>
                <c:pt idx="23009">
                  <c:v>228.54277260000001</c:v>
                </c:pt>
                <c:pt idx="23010">
                  <c:v>228.5527056</c:v>
                </c:pt>
                <c:pt idx="23011">
                  <c:v>228.56263960000001</c:v>
                </c:pt>
                <c:pt idx="23012">
                  <c:v>228.5725726</c:v>
                </c:pt>
                <c:pt idx="23013">
                  <c:v>228.58250559999999</c:v>
                </c:pt>
                <c:pt idx="23014">
                  <c:v>228.59243960000001</c:v>
                </c:pt>
                <c:pt idx="23015">
                  <c:v>228.6023726</c:v>
                </c:pt>
                <c:pt idx="23016">
                  <c:v>228.61230660000001</c:v>
                </c:pt>
                <c:pt idx="23017">
                  <c:v>228.6222396</c:v>
                </c:pt>
                <c:pt idx="23018">
                  <c:v>228.63217359999999</c:v>
                </c:pt>
                <c:pt idx="23019">
                  <c:v>228.64210660000001</c:v>
                </c:pt>
                <c:pt idx="23020">
                  <c:v>228.65203959999999</c:v>
                </c:pt>
                <c:pt idx="23021">
                  <c:v>228.66197360000001</c:v>
                </c:pt>
                <c:pt idx="23022">
                  <c:v>228.6719066</c:v>
                </c:pt>
                <c:pt idx="23023">
                  <c:v>228.68184049999999</c:v>
                </c:pt>
                <c:pt idx="23024">
                  <c:v>228.69177350000001</c:v>
                </c:pt>
                <c:pt idx="23025">
                  <c:v>228.7017065</c:v>
                </c:pt>
                <c:pt idx="23026">
                  <c:v>228.71164049999999</c:v>
                </c:pt>
                <c:pt idx="23027">
                  <c:v>228.72157350000001</c:v>
                </c:pt>
                <c:pt idx="23028">
                  <c:v>228.73150749999999</c:v>
                </c:pt>
                <c:pt idx="23029">
                  <c:v>228.74144050000001</c:v>
                </c:pt>
                <c:pt idx="23030">
                  <c:v>228.7513735</c:v>
                </c:pt>
                <c:pt idx="23031">
                  <c:v>228.76130749999999</c:v>
                </c:pt>
                <c:pt idx="23032">
                  <c:v>228.7712405</c:v>
                </c:pt>
                <c:pt idx="23033">
                  <c:v>228.78117449999999</c:v>
                </c:pt>
                <c:pt idx="23034">
                  <c:v>228.79110750000001</c:v>
                </c:pt>
                <c:pt idx="23035">
                  <c:v>228.8010405</c:v>
                </c:pt>
                <c:pt idx="23036">
                  <c:v>228.81097449999999</c:v>
                </c:pt>
                <c:pt idx="23037">
                  <c:v>228.8209075</c:v>
                </c:pt>
                <c:pt idx="23038">
                  <c:v>228.83084149999999</c:v>
                </c:pt>
                <c:pt idx="23039">
                  <c:v>228.84077450000001</c:v>
                </c:pt>
                <c:pt idx="23040">
                  <c:v>228.8507085</c:v>
                </c:pt>
                <c:pt idx="23041">
                  <c:v>228.86064150000001</c:v>
                </c:pt>
                <c:pt idx="23042">
                  <c:v>228.8705745</c:v>
                </c:pt>
                <c:pt idx="23043">
                  <c:v>228.88050849999999</c:v>
                </c:pt>
                <c:pt idx="23044">
                  <c:v>228.89044150000001</c:v>
                </c:pt>
                <c:pt idx="23045">
                  <c:v>228.9003755</c:v>
                </c:pt>
                <c:pt idx="23046">
                  <c:v>228.91030850000001</c:v>
                </c:pt>
                <c:pt idx="23047">
                  <c:v>228.9202415</c:v>
                </c:pt>
                <c:pt idx="23048">
                  <c:v>228.93017549999999</c:v>
                </c:pt>
                <c:pt idx="23049">
                  <c:v>228.94010850000001</c:v>
                </c:pt>
                <c:pt idx="23050">
                  <c:v>228.9500425</c:v>
                </c:pt>
                <c:pt idx="23051">
                  <c:v>228.95997550000001</c:v>
                </c:pt>
                <c:pt idx="23052">
                  <c:v>228.9699085</c:v>
                </c:pt>
                <c:pt idx="23053">
                  <c:v>228.97984249999999</c:v>
                </c:pt>
                <c:pt idx="23054">
                  <c:v>228.98977550000001</c:v>
                </c:pt>
                <c:pt idx="23055">
                  <c:v>228.99970949999999</c:v>
                </c:pt>
                <c:pt idx="23056">
                  <c:v>229.00964250000001</c:v>
                </c:pt>
                <c:pt idx="23057">
                  <c:v>229.0195765</c:v>
                </c:pt>
                <c:pt idx="23058">
                  <c:v>229.02950949999999</c:v>
                </c:pt>
                <c:pt idx="23059">
                  <c:v>229.03944250000001</c:v>
                </c:pt>
                <c:pt idx="23060">
                  <c:v>229.04937649999999</c:v>
                </c:pt>
                <c:pt idx="23061">
                  <c:v>229.05930950000001</c:v>
                </c:pt>
                <c:pt idx="23062">
                  <c:v>229.0692435</c:v>
                </c:pt>
                <c:pt idx="23063">
                  <c:v>229.07917649999999</c:v>
                </c:pt>
                <c:pt idx="23064">
                  <c:v>229.08910950000001</c:v>
                </c:pt>
                <c:pt idx="23065">
                  <c:v>229.09904349999999</c:v>
                </c:pt>
                <c:pt idx="23066">
                  <c:v>229.10897650000001</c:v>
                </c:pt>
                <c:pt idx="23067">
                  <c:v>229.1189105</c:v>
                </c:pt>
                <c:pt idx="23068">
                  <c:v>229.12884349999999</c:v>
                </c:pt>
                <c:pt idx="23069">
                  <c:v>229.13877650000001</c:v>
                </c:pt>
                <c:pt idx="23070">
                  <c:v>229.14871049999999</c:v>
                </c:pt>
                <c:pt idx="23071">
                  <c:v>229.15864350000001</c:v>
                </c:pt>
                <c:pt idx="23072">
                  <c:v>229.1685775</c:v>
                </c:pt>
                <c:pt idx="23073">
                  <c:v>229.17851049999999</c:v>
                </c:pt>
                <c:pt idx="23074">
                  <c:v>229.18844350000001</c:v>
                </c:pt>
                <c:pt idx="23075">
                  <c:v>229.19837749999999</c:v>
                </c:pt>
                <c:pt idx="23076">
                  <c:v>229.20831050000001</c:v>
                </c:pt>
                <c:pt idx="23077">
                  <c:v>229.2182445</c:v>
                </c:pt>
                <c:pt idx="23078">
                  <c:v>229.22817749999999</c:v>
                </c:pt>
                <c:pt idx="23079">
                  <c:v>229.2381105</c:v>
                </c:pt>
                <c:pt idx="23080">
                  <c:v>229.24804449999999</c:v>
                </c:pt>
                <c:pt idx="23081">
                  <c:v>229.25797750000001</c:v>
                </c:pt>
                <c:pt idx="23082">
                  <c:v>229.2679115</c:v>
                </c:pt>
                <c:pt idx="23083">
                  <c:v>229.27784449999999</c:v>
                </c:pt>
                <c:pt idx="23084">
                  <c:v>229.2877785</c:v>
                </c:pt>
                <c:pt idx="23085">
                  <c:v>229.29771149999999</c:v>
                </c:pt>
                <c:pt idx="23086">
                  <c:v>229.30764450000001</c:v>
                </c:pt>
                <c:pt idx="23087">
                  <c:v>229.3175785</c:v>
                </c:pt>
                <c:pt idx="23088">
                  <c:v>229.32751150000001</c:v>
                </c:pt>
                <c:pt idx="23089">
                  <c:v>229.3374455</c:v>
                </c:pt>
                <c:pt idx="23090">
                  <c:v>229.34737849999999</c:v>
                </c:pt>
                <c:pt idx="23091">
                  <c:v>229.35731150000001</c:v>
                </c:pt>
                <c:pt idx="23092">
                  <c:v>229.3672455</c:v>
                </c:pt>
                <c:pt idx="23093">
                  <c:v>229.37717850000001</c:v>
                </c:pt>
                <c:pt idx="23094">
                  <c:v>229.3871125</c:v>
                </c:pt>
                <c:pt idx="23095">
                  <c:v>229.39704549999999</c:v>
                </c:pt>
                <c:pt idx="23096">
                  <c:v>229.40697850000001</c:v>
                </c:pt>
                <c:pt idx="23097">
                  <c:v>229.4169125</c:v>
                </c:pt>
                <c:pt idx="23098">
                  <c:v>229.42684550000001</c:v>
                </c:pt>
                <c:pt idx="23099">
                  <c:v>229.4367795</c:v>
                </c:pt>
                <c:pt idx="23100">
                  <c:v>229.44671249999999</c:v>
                </c:pt>
                <c:pt idx="23101">
                  <c:v>229.45664550000001</c:v>
                </c:pt>
                <c:pt idx="23102">
                  <c:v>229.46657949999999</c:v>
                </c:pt>
                <c:pt idx="23103">
                  <c:v>229.47651250000001</c:v>
                </c:pt>
                <c:pt idx="23104">
                  <c:v>229.4864465</c:v>
                </c:pt>
                <c:pt idx="23105">
                  <c:v>229.49637949999999</c:v>
                </c:pt>
                <c:pt idx="23106">
                  <c:v>229.5063135</c:v>
                </c:pt>
                <c:pt idx="23107">
                  <c:v>229.51624649999999</c:v>
                </c:pt>
                <c:pt idx="23108">
                  <c:v>229.52617950000001</c:v>
                </c:pt>
                <c:pt idx="23109">
                  <c:v>229.5361135</c:v>
                </c:pt>
                <c:pt idx="23110">
                  <c:v>229.54604649999999</c:v>
                </c:pt>
                <c:pt idx="23111">
                  <c:v>229.55597950000001</c:v>
                </c:pt>
                <c:pt idx="23112">
                  <c:v>229.56591349999999</c:v>
                </c:pt>
                <c:pt idx="23113">
                  <c:v>229.57584650000001</c:v>
                </c:pt>
                <c:pt idx="23114">
                  <c:v>229.5857805</c:v>
                </c:pt>
                <c:pt idx="23115">
                  <c:v>229.59571349999999</c:v>
                </c:pt>
                <c:pt idx="23116">
                  <c:v>229.6056475</c:v>
                </c:pt>
                <c:pt idx="23117">
                  <c:v>229.61558049999999</c:v>
                </c:pt>
                <c:pt idx="23118">
                  <c:v>229.62551350000001</c:v>
                </c:pt>
                <c:pt idx="23119">
                  <c:v>229.6354475</c:v>
                </c:pt>
                <c:pt idx="23120">
                  <c:v>229.64538049999999</c:v>
                </c:pt>
                <c:pt idx="23121">
                  <c:v>229.6553145</c:v>
                </c:pt>
                <c:pt idx="23122">
                  <c:v>229.66524749999999</c:v>
                </c:pt>
                <c:pt idx="23123">
                  <c:v>229.67518050000001</c:v>
                </c:pt>
                <c:pt idx="23124">
                  <c:v>229.685115</c:v>
                </c:pt>
                <c:pt idx="23125">
                  <c:v>229.69504800000001</c:v>
                </c:pt>
                <c:pt idx="23126">
                  <c:v>229.704982</c:v>
                </c:pt>
                <c:pt idx="23127">
                  <c:v>229.71491499999999</c:v>
                </c:pt>
                <c:pt idx="23128">
                  <c:v>229.72484800000001</c:v>
                </c:pt>
                <c:pt idx="23129">
                  <c:v>229.734782</c:v>
                </c:pt>
                <c:pt idx="23130">
                  <c:v>229.74471500000001</c:v>
                </c:pt>
                <c:pt idx="23131">
                  <c:v>229.754649</c:v>
                </c:pt>
                <c:pt idx="23132">
                  <c:v>229.76458199999999</c:v>
                </c:pt>
                <c:pt idx="23133">
                  <c:v>229.77451500000001</c:v>
                </c:pt>
                <c:pt idx="23134">
                  <c:v>229.784449</c:v>
                </c:pt>
                <c:pt idx="23135">
                  <c:v>229.79438200000001</c:v>
                </c:pt>
                <c:pt idx="23136">
                  <c:v>229.804316</c:v>
                </c:pt>
                <c:pt idx="23137">
                  <c:v>229.81424899999999</c:v>
                </c:pt>
                <c:pt idx="23138">
                  <c:v>229.82418200000001</c:v>
                </c:pt>
                <c:pt idx="23139">
                  <c:v>229.83411599999999</c:v>
                </c:pt>
                <c:pt idx="23140">
                  <c:v>229.84404900000001</c:v>
                </c:pt>
                <c:pt idx="23141">
                  <c:v>229.853983</c:v>
                </c:pt>
                <c:pt idx="23142">
                  <c:v>229.86391599999999</c:v>
                </c:pt>
                <c:pt idx="23143">
                  <c:v>229.87384900000001</c:v>
                </c:pt>
                <c:pt idx="23144">
                  <c:v>229.88378299999999</c:v>
                </c:pt>
                <c:pt idx="23145">
                  <c:v>229.89371600000001</c:v>
                </c:pt>
                <c:pt idx="23146">
                  <c:v>229.90365</c:v>
                </c:pt>
                <c:pt idx="23147">
                  <c:v>229.91358299999999</c:v>
                </c:pt>
                <c:pt idx="23148">
                  <c:v>229.92351600000001</c:v>
                </c:pt>
                <c:pt idx="23149">
                  <c:v>229.93344999999999</c:v>
                </c:pt>
                <c:pt idx="23150">
                  <c:v>229.94338300000001</c:v>
                </c:pt>
                <c:pt idx="23151">
                  <c:v>229.953317</c:v>
                </c:pt>
                <c:pt idx="23152">
                  <c:v>229.96324999999999</c:v>
                </c:pt>
                <c:pt idx="23153">
                  <c:v>229.97318300000001</c:v>
                </c:pt>
                <c:pt idx="23154">
                  <c:v>229.98311699999999</c:v>
                </c:pt>
                <c:pt idx="23155">
                  <c:v>229.99305000000001</c:v>
                </c:pt>
                <c:pt idx="23156">
                  <c:v>230.002984</c:v>
                </c:pt>
                <c:pt idx="23157">
                  <c:v>230.01291699999999</c:v>
                </c:pt>
                <c:pt idx="23158">
                  <c:v>230.02285000000001</c:v>
                </c:pt>
                <c:pt idx="23159">
                  <c:v>230.03278399999999</c:v>
                </c:pt>
                <c:pt idx="23160">
                  <c:v>230.04271700000001</c:v>
                </c:pt>
                <c:pt idx="23161">
                  <c:v>230.052651</c:v>
                </c:pt>
                <c:pt idx="23162">
                  <c:v>230.06258399999999</c:v>
                </c:pt>
                <c:pt idx="23163">
                  <c:v>230.072517</c:v>
                </c:pt>
                <c:pt idx="23164">
                  <c:v>230.08245099999999</c:v>
                </c:pt>
                <c:pt idx="23165">
                  <c:v>230.09238400000001</c:v>
                </c:pt>
                <c:pt idx="23166">
                  <c:v>230.102318</c:v>
                </c:pt>
                <c:pt idx="23167">
                  <c:v>230.11225099999999</c:v>
                </c:pt>
                <c:pt idx="23168">
                  <c:v>230.122184</c:v>
                </c:pt>
                <c:pt idx="23169">
                  <c:v>230.13211799999999</c:v>
                </c:pt>
                <c:pt idx="23170">
                  <c:v>230.14205100000001</c:v>
                </c:pt>
                <c:pt idx="23171">
                  <c:v>230.151985</c:v>
                </c:pt>
                <c:pt idx="23172">
                  <c:v>230.16191800000001</c:v>
                </c:pt>
                <c:pt idx="23173">
                  <c:v>230.171851</c:v>
                </c:pt>
                <c:pt idx="23174">
                  <c:v>230.18178499999999</c:v>
                </c:pt>
                <c:pt idx="23175">
                  <c:v>230.19171800000001</c:v>
                </c:pt>
                <c:pt idx="23176">
                  <c:v>230.201651</c:v>
                </c:pt>
                <c:pt idx="23177">
                  <c:v>230.21158500000001</c:v>
                </c:pt>
                <c:pt idx="23178">
                  <c:v>230.221518</c:v>
                </c:pt>
                <c:pt idx="23179">
                  <c:v>230.23145199999999</c:v>
                </c:pt>
                <c:pt idx="23180">
                  <c:v>230.24138500000001</c:v>
                </c:pt>
                <c:pt idx="23181">
                  <c:v>230.251318</c:v>
                </c:pt>
                <c:pt idx="23182">
                  <c:v>230.26125200000001</c:v>
                </c:pt>
                <c:pt idx="23183">
                  <c:v>230.271185</c:v>
                </c:pt>
                <c:pt idx="23184">
                  <c:v>230.28111899999999</c:v>
                </c:pt>
                <c:pt idx="23185">
                  <c:v>230.29105200000001</c:v>
                </c:pt>
                <c:pt idx="23186">
                  <c:v>230.300985</c:v>
                </c:pt>
                <c:pt idx="23187">
                  <c:v>230.31091900000001</c:v>
                </c:pt>
                <c:pt idx="23188">
                  <c:v>230.320852</c:v>
                </c:pt>
                <c:pt idx="23189">
                  <c:v>230.33078599999999</c:v>
                </c:pt>
                <c:pt idx="23190">
                  <c:v>230.34071900000001</c:v>
                </c:pt>
                <c:pt idx="23191">
                  <c:v>230.350652</c:v>
                </c:pt>
                <c:pt idx="23192">
                  <c:v>230.36058600000001</c:v>
                </c:pt>
                <c:pt idx="23193">
                  <c:v>230.370519</c:v>
                </c:pt>
                <c:pt idx="23194">
                  <c:v>230.38045299999999</c:v>
                </c:pt>
                <c:pt idx="23195">
                  <c:v>230.39038600000001</c:v>
                </c:pt>
                <c:pt idx="23196">
                  <c:v>230.400319</c:v>
                </c:pt>
                <c:pt idx="23197">
                  <c:v>230.41025300000001</c:v>
                </c:pt>
                <c:pt idx="23198">
                  <c:v>230.420186</c:v>
                </c:pt>
                <c:pt idx="23199">
                  <c:v>230.43011999999999</c:v>
                </c:pt>
                <c:pt idx="23200">
                  <c:v>230.44005300000001</c:v>
                </c:pt>
                <c:pt idx="23201">
                  <c:v>230.449986</c:v>
                </c:pt>
                <c:pt idx="23202">
                  <c:v>230.45992000000001</c:v>
                </c:pt>
                <c:pt idx="23203">
                  <c:v>230.469853</c:v>
                </c:pt>
                <c:pt idx="23204">
                  <c:v>230.47978699999999</c:v>
                </c:pt>
                <c:pt idx="23205">
                  <c:v>230.48972000000001</c:v>
                </c:pt>
                <c:pt idx="23206">
                  <c:v>230.499653</c:v>
                </c:pt>
                <c:pt idx="23207">
                  <c:v>230.50958700000001</c:v>
                </c:pt>
                <c:pt idx="23208">
                  <c:v>230.51952</c:v>
                </c:pt>
                <c:pt idx="23209">
                  <c:v>230.52945399999999</c:v>
                </c:pt>
                <c:pt idx="23210">
                  <c:v>230.539387</c:v>
                </c:pt>
                <c:pt idx="23211">
                  <c:v>230.54931999999999</c:v>
                </c:pt>
                <c:pt idx="23212">
                  <c:v>230.55925400000001</c:v>
                </c:pt>
                <c:pt idx="23213">
                  <c:v>230.569187</c:v>
                </c:pt>
                <c:pt idx="23214">
                  <c:v>230.57912099999999</c:v>
                </c:pt>
                <c:pt idx="23215">
                  <c:v>230.589054</c:v>
                </c:pt>
                <c:pt idx="23216">
                  <c:v>230.59898699999999</c:v>
                </c:pt>
                <c:pt idx="23217">
                  <c:v>230.60892100000001</c:v>
                </c:pt>
                <c:pt idx="23218">
                  <c:v>230.618854</c:v>
                </c:pt>
                <c:pt idx="23219">
                  <c:v>230.62878799999999</c:v>
                </c:pt>
                <c:pt idx="23220">
                  <c:v>230.638721</c:v>
                </c:pt>
                <c:pt idx="23221">
                  <c:v>230.64865399999999</c:v>
                </c:pt>
                <c:pt idx="23222">
                  <c:v>230.65858800000001</c:v>
                </c:pt>
                <c:pt idx="23223">
                  <c:v>230.668521</c:v>
                </c:pt>
                <c:pt idx="23224">
                  <c:v>230.67845500000001</c:v>
                </c:pt>
                <c:pt idx="23225">
                  <c:v>230.68838740000001</c:v>
                </c:pt>
                <c:pt idx="23226">
                  <c:v>230.6983204</c:v>
                </c:pt>
                <c:pt idx="23227">
                  <c:v>230.70825439999999</c:v>
                </c:pt>
                <c:pt idx="23228">
                  <c:v>230.71818740000001</c:v>
                </c:pt>
                <c:pt idx="23229">
                  <c:v>230.72812039999999</c:v>
                </c:pt>
                <c:pt idx="23230">
                  <c:v>230.73805440000001</c:v>
                </c:pt>
                <c:pt idx="23231">
                  <c:v>230.7479874</c:v>
                </c:pt>
                <c:pt idx="23232">
                  <c:v>230.75792139999999</c:v>
                </c:pt>
                <c:pt idx="23233">
                  <c:v>230.7678544</c:v>
                </c:pt>
                <c:pt idx="23234">
                  <c:v>230.77778739999999</c:v>
                </c:pt>
                <c:pt idx="23235">
                  <c:v>230.78772140000001</c:v>
                </c:pt>
                <c:pt idx="23236">
                  <c:v>230.7976544</c:v>
                </c:pt>
                <c:pt idx="23237">
                  <c:v>230.80758839999999</c:v>
                </c:pt>
                <c:pt idx="23238">
                  <c:v>230.8175214</c:v>
                </c:pt>
                <c:pt idx="23239">
                  <c:v>230.82745439999999</c:v>
                </c:pt>
                <c:pt idx="23240">
                  <c:v>230.83738840000001</c:v>
                </c:pt>
                <c:pt idx="23241">
                  <c:v>230.8473214</c:v>
                </c:pt>
                <c:pt idx="23242">
                  <c:v>230.85725540000001</c:v>
                </c:pt>
                <c:pt idx="23243">
                  <c:v>230.8671884</c:v>
                </c:pt>
                <c:pt idx="23244">
                  <c:v>230.87712139999999</c:v>
                </c:pt>
                <c:pt idx="23245">
                  <c:v>230.88705540000001</c:v>
                </c:pt>
                <c:pt idx="23246">
                  <c:v>230.8969884</c:v>
                </c:pt>
                <c:pt idx="23247">
                  <c:v>230.90692240000001</c:v>
                </c:pt>
                <c:pt idx="23248">
                  <c:v>230.9168554</c:v>
                </c:pt>
                <c:pt idx="23249">
                  <c:v>230.92678839999999</c:v>
                </c:pt>
                <c:pt idx="23250">
                  <c:v>230.93672240000001</c:v>
                </c:pt>
                <c:pt idx="23251">
                  <c:v>230.9466554</c:v>
                </c:pt>
                <c:pt idx="23252">
                  <c:v>230.95658940000001</c:v>
                </c:pt>
                <c:pt idx="23253">
                  <c:v>230.9665224</c:v>
                </c:pt>
                <c:pt idx="23254">
                  <c:v>230.97645539999999</c:v>
                </c:pt>
                <c:pt idx="23255">
                  <c:v>230.98638940000001</c:v>
                </c:pt>
                <c:pt idx="23256">
                  <c:v>230.9963224</c:v>
                </c:pt>
                <c:pt idx="23257">
                  <c:v>231.00625640000001</c:v>
                </c:pt>
                <c:pt idx="23258">
                  <c:v>231.0161894</c:v>
                </c:pt>
                <c:pt idx="23259">
                  <c:v>231.02612239999999</c:v>
                </c:pt>
                <c:pt idx="23260">
                  <c:v>231.03605640000001</c:v>
                </c:pt>
                <c:pt idx="23261">
                  <c:v>231.0459894</c:v>
                </c:pt>
                <c:pt idx="23262">
                  <c:v>231.05592239999999</c:v>
                </c:pt>
                <c:pt idx="23263">
                  <c:v>231.0658564</c:v>
                </c:pt>
                <c:pt idx="23264">
                  <c:v>231.07578939999999</c:v>
                </c:pt>
                <c:pt idx="23265">
                  <c:v>231.08572340000001</c:v>
                </c:pt>
                <c:pt idx="23266">
                  <c:v>231.0956564</c:v>
                </c:pt>
                <c:pt idx="23267">
                  <c:v>231.10558940000001</c:v>
                </c:pt>
                <c:pt idx="23268">
                  <c:v>231.1155234</c:v>
                </c:pt>
                <c:pt idx="23269">
                  <c:v>231.12545639999999</c:v>
                </c:pt>
                <c:pt idx="23270">
                  <c:v>231.13539040000001</c:v>
                </c:pt>
                <c:pt idx="23271">
                  <c:v>231.1453234</c:v>
                </c:pt>
                <c:pt idx="23272">
                  <c:v>231.15525640000001</c:v>
                </c:pt>
                <c:pt idx="23273">
                  <c:v>231.1651904</c:v>
                </c:pt>
                <c:pt idx="23274">
                  <c:v>231.17512339999999</c:v>
                </c:pt>
                <c:pt idx="23275">
                  <c:v>231.18505740000001</c:v>
                </c:pt>
                <c:pt idx="23276">
                  <c:v>231.19499039999999</c:v>
                </c:pt>
                <c:pt idx="23277">
                  <c:v>231.20492340000001</c:v>
                </c:pt>
                <c:pt idx="23278">
                  <c:v>231.2148574</c:v>
                </c:pt>
                <c:pt idx="23279">
                  <c:v>231.22479039999999</c:v>
                </c:pt>
                <c:pt idx="23280">
                  <c:v>231.2347244</c:v>
                </c:pt>
                <c:pt idx="23281">
                  <c:v>231.24465739999999</c:v>
                </c:pt>
                <c:pt idx="23282">
                  <c:v>231.25459040000001</c:v>
                </c:pt>
                <c:pt idx="23283">
                  <c:v>231.2645244</c:v>
                </c:pt>
                <c:pt idx="23284">
                  <c:v>231.27445739999999</c:v>
                </c:pt>
                <c:pt idx="23285">
                  <c:v>231.2843914</c:v>
                </c:pt>
                <c:pt idx="23286">
                  <c:v>231.29432439999999</c:v>
                </c:pt>
                <c:pt idx="23287">
                  <c:v>231.30425740000001</c:v>
                </c:pt>
                <c:pt idx="23288">
                  <c:v>231.3141914</c:v>
                </c:pt>
                <c:pt idx="23289">
                  <c:v>231.32412439999999</c:v>
                </c:pt>
                <c:pt idx="23290">
                  <c:v>231.3340584</c:v>
                </c:pt>
                <c:pt idx="23291">
                  <c:v>231.34399139999999</c:v>
                </c:pt>
                <c:pt idx="23292">
                  <c:v>231.35392440000001</c:v>
                </c:pt>
                <c:pt idx="23293">
                  <c:v>231.3638584</c:v>
                </c:pt>
                <c:pt idx="23294">
                  <c:v>231.37379139999999</c:v>
                </c:pt>
                <c:pt idx="23295">
                  <c:v>231.3837254</c:v>
                </c:pt>
                <c:pt idx="23296">
                  <c:v>231.39365839999999</c:v>
                </c:pt>
                <c:pt idx="23297">
                  <c:v>231.40359140000001</c:v>
                </c:pt>
                <c:pt idx="23298">
                  <c:v>231.4135254</c:v>
                </c:pt>
                <c:pt idx="23299">
                  <c:v>231.42345839999999</c:v>
                </c:pt>
                <c:pt idx="23300">
                  <c:v>231.4333914</c:v>
                </c:pt>
                <c:pt idx="23301">
                  <c:v>231.44332539999999</c:v>
                </c:pt>
                <c:pt idx="23302">
                  <c:v>231.45325840000001</c:v>
                </c:pt>
                <c:pt idx="23303">
                  <c:v>231.4631924</c:v>
                </c:pt>
                <c:pt idx="23304">
                  <c:v>231.47312539999999</c:v>
                </c:pt>
                <c:pt idx="23305">
                  <c:v>231.4830584</c:v>
                </c:pt>
                <c:pt idx="23306">
                  <c:v>231.49299239999999</c:v>
                </c:pt>
                <c:pt idx="23307">
                  <c:v>231.50292540000001</c:v>
                </c:pt>
                <c:pt idx="23308">
                  <c:v>231.5128594</c:v>
                </c:pt>
                <c:pt idx="23309">
                  <c:v>231.52279239999999</c:v>
                </c:pt>
                <c:pt idx="23310">
                  <c:v>231.5327254</c:v>
                </c:pt>
                <c:pt idx="23311">
                  <c:v>231.54265939999999</c:v>
                </c:pt>
                <c:pt idx="23312">
                  <c:v>231.55259240000001</c:v>
                </c:pt>
                <c:pt idx="23313">
                  <c:v>231.5625264</c:v>
                </c:pt>
                <c:pt idx="23314">
                  <c:v>231.57245940000001</c:v>
                </c:pt>
                <c:pt idx="23315">
                  <c:v>231.5823924</c:v>
                </c:pt>
                <c:pt idx="23316">
                  <c:v>231.59232639999999</c:v>
                </c:pt>
                <c:pt idx="23317">
                  <c:v>231.60225940000001</c:v>
                </c:pt>
                <c:pt idx="23318">
                  <c:v>231.6121934</c:v>
                </c:pt>
                <c:pt idx="23319">
                  <c:v>231.62212640000001</c:v>
                </c:pt>
                <c:pt idx="23320">
                  <c:v>231.6320594</c:v>
                </c:pt>
                <c:pt idx="23321">
                  <c:v>231.64199339999999</c:v>
                </c:pt>
                <c:pt idx="23322">
                  <c:v>231.65192640000001</c:v>
                </c:pt>
                <c:pt idx="23323">
                  <c:v>231.66186039999999</c:v>
                </c:pt>
                <c:pt idx="23324">
                  <c:v>231.67179340000001</c:v>
                </c:pt>
                <c:pt idx="23325">
                  <c:v>231.6817264</c:v>
                </c:pt>
                <c:pt idx="23326">
                  <c:v>231.6916603</c:v>
                </c:pt>
                <c:pt idx="23327">
                  <c:v>231.70159330000001</c:v>
                </c:pt>
                <c:pt idx="23328">
                  <c:v>231.7115263</c:v>
                </c:pt>
                <c:pt idx="23329">
                  <c:v>231.72146029999999</c:v>
                </c:pt>
                <c:pt idx="23330">
                  <c:v>231.73139330000001</c:v>
                </c:pt>
                <c:pt idx="23331">
                  <c:v>231.74132729999999</c:v>
                </c:pt>
                <c:pt idx="23332">
                  <c:v>231.75126030000001</c:v>
                </c:pt>
                <c:pt idx="23333">
                  <c:v>231.7611933</c:v>
                </c:pt>
                <c:pt idx="23334">
                  <c:v>231.77112729999999</c:v>
                </c:pt>
                <c:pt idx="23335">
                  <c:v>231.78106030000001</c:v>
                </c:pt>
                <c:pt idx="23336">
                  <c:v>231.79099429999999</c:v>
                </c:pt>
                <c:pt idx="23337">
                  <c:v>231.80092730000001</c:v>
                </c:pt>
                <c:pt idx="23338">
                  <c:v>231.8108603</c:v>
                </c:pt>
                <c:pt idx="23339">
                  <c:v>231.82079429999999</c:v>
                </c:pt>
                <c:pt idx="23340">
                  <c:v>231.83072730000001</c:v>
                </c:pt>
                <c:pt idx="23341">
                  <c:v>231.84066129999999</c:v>
                </c:pt>
                <c:pt idx="23342">
                  <c:v>231.85059430000001</c:v>
                </c:pt>
                <c:pt idx="23343">
                  <c:v>231.8605273</c:v>
                </c:pt>
                <c:pt idx="23344">
                  <c:v>231.87046129999999</c:v>
                </c:pt>
                <c:pt idx="23345">
                  <c:v>231.88039430000001</c:v>
                </c:pt>
                <c:pt idx="23346">
                  <c:v>231.89032829999999</c:v>
                </c:pt>
                <c:pt idx="23347">
                  <c:v>231.90026130000001</c:v>
                </c:pt>
                <c:pt idx="23348">
                  <c:v>231.9101943</c:v>
                </c:pt>
                <c:pt idx="23349">
                  <c:v>231.92012829999999</c:v>
                </c:pt>
                <c:pt idx="23350">
                  <c:v>231.93006130000001</c:v>
                </c:pt>
                <c:pt idx="23351">
                  <c:v>231.93999529999999</c:v>
                </c:pt>
                <c:pt idx="23352">
                  <c:v>231.94992830000001</c:v>
                </c:pt>
                <c:pt idx="23353">
                  <c:v>231.9598613</c:v>
                </c:pt>
                <c:pt idx="23354">
                  <c:v>231.96979529999999</c:v>
                </c:pt>
                <c:pt idx="23355">
                  <c:v>231.9797283</c:v>
                </c:pt>
                <c:pt idx="23356">
                  <c:v>231.98966229999999</c:v>
                </c:pt>
                <c:pt idx="23357">
                  <c:v>231.99959530000001</c:v>
                </c:pt>
                <c:pt idx="23358">
                  <c:v>232.0095283</c:v>
                </c:pt>
                <c:pt idx="23359">
                  <c:v>232.01946229999999</c:v>
                </c:pt>
                <c:pt idx="23360">
                  <c:v>232.0293953</c:v>
                </c:pt>
                <c:pt idx="23361">
                  <c:v>232.03932829999999</c:v>
                </c:pt>
                <c:pt idx="23362">
                  <c:v>232.04926230000001</c:v>
                </c:pt>
                <c:pt idx="23363">
                  <c:v>232.0591953</c:v>
                </c:pt>
                <c:pt idx="23364">
                  <c:v>232.06912929999999</c:v>
                </c:pt>
                <c:pt idx="23365">
                  <c:v>232.0790623</c:v>
                </c:pt>
                <c:pt idx="23366">
                  <c:v>232.08899529999999</c:v>
                </c:pt>
                <c:pt idx="23367">
                  <c:v>232.09892930000001</c:v>
                </c:pt>
                <c:pt idx="23368">
                  <c:v>232.1088623</c:v>
                </c:pt>
                <c:pt idx="23369">
                  <c:v>232.11879630000001</c:v>
                </c:pt>
                <c:pt idx="23370">
                  <c:v>232.1287293</c:v>
                </c:pt>
                <c:pt idx="23371">
                  <c:v>232.1386622</c:v>
                </c:pt>
                <c:pt idx="23372">
                  <c:v>232.14859630000001</c:v>
                </c:pt>
                <c:pt idx="23373">
                  <c:v>232.1585293</c:v>
                </c:pt>
                <c:pt idx="23374">
                  <c:v>232.16846330000001</c:v>
                </c:pt>
                <c:pt idx="23375">
                  <c:v>232.1783963</c:v>
                </c:pt>
                <c:pt idx="23376">
                  <c:v>232.18833029999999</c:v>
                </c:pt>
                <c:pt idx="23377">
                  <c:v>232.19826330000001</c:v>
                </c:pt>
                <c:pt idx="23378">
                  <c:v>232.2081963</c:v>
                </c:pt>
                <c:pt idx="23379">
                  <c:v>232.21813030000001</c:v>
                </c:pt>
                <c:pt idx="23380">
                  <c:v>232.2280633</c:v>
                </c:pt>
                <c:pt idx="23381">
                  <c:v>232.23799629999999</c:v>
                </c:pt>
                <c:pt idx="23382">
                  <c:v>232.24793030000001</c:v>
                </c:pt>
                <c:pt idx="23383">
                  <c:v>232.2578633</c:v>
                </c:pt>
                <c:pt idx="23384">
                  <c:v>232.26779730000001</c:v>
                </c:pt>
                <c:pt idx="23385">
                  <c:v>232.2777303</c:v>
                </c:pt>
                <c:pt idx="23386">
                  <c:v>232.28766429999999</c:v>
                </c:pt>
                <c:pt idx="23387">
                  <c:v>232.29759730000001</c:v>
                </c:pt>
                <c:pt idx="23388">
                  <c:v>232.3075303</c:v>
                </c:pt>
                <c:pt idx="23389">
                  <c:v>232.31746430000001</c:v>
                </c:pt>
                <c:pt idx="23390">
                  <c:v>232.3273973</c:v>
                </c:pt>
                <c:pt idx="23391">
                  <c:v>232.33733129999999</c:v>
                </c:pt>
                <c:pt idx="23392">
                  <c:v>232.34726430000001</c:v>
                </c:pt>
                <c:pt idx="23393">
                  <c:v>232.3571973</c:v>
                </c:pt>
                <c:pt idx="23394">
                  <c:v>232.36713130000001</c:v>
                </c:pt>
                <c:pt idx="23395">
                  <c:v>232.3770643</c:v>
                </c:pt>
                <c:pt idx="23396">
                  <c:v>232.38699829999999</c:v>
                </c:pt>
                <c:pt idx="23397">
                  <c:v>232.39693130000001</c:v>
                </c:pt>
                <c:pt idx="23398">
                  <c:v>232.4068643</c:v>
                </c:pt>
                <c:pt idx="23399">
                  <c:v>232.41679830000001</c:v>
                </c:pt>
                <c:pt idx="23400">
                  <c:v>232.4267313</c:v>
                </c:pt>
                <c:pt idx="23401">
                  <c:v>232.43666529999999</c:v>
                </c:pt>
                <c:pt idx="23402">
                  <c:v>232.44659830000001</c:v>
                </c:pt>
                <c:pt idx="23403">
                  <c:v>232.45653129999999</c:v>
                </c:pt>
                <c:pt idx="23404">
                  <c:v>232.46646530000001</c:v>
                </c:pt>
                <c:pt idx="23405">
                  <c:v>232.4763983</c:v>
                </c:pt>
                <c:pt idx="23406">
                  <c:v>232.48633229999999</c:v>
                </c:pt>
                <c:pt idx="23407">
                  <c:v>232.4962653</c:v>
                </c:pt>
                <c:pt idx="23408">
                  <c:v>232.50619829999999</c:v>
                </c:pt>
                <c:pt idx="23409">
                  <c:v>232.51613230000001</c:v>
                </c:pt>
                <c:pt idx="23410">
                  <c:v>232.5260653</c:v>
                </c:pt>
                <c:pt idx="23411">
                  <c:v>232.53599929999999</c:v>
                </c:pt>
                <c:pt idx="23412">
                  <c:v>232.5459323</c:v>
                </c:pt>
                <c:pt idx="23413">
                  <c:v>232.55586529999999</c:v>
                </c:pt>
                <c:pt idx="23414">
                  <c:v>232.56579930000001</c:v>
                </c:pt>
                <c:pt idx="23415">
                  <c:v>232.5757322</c:v>
                </c:pt>
                <c:pt idx="23416">
                  <c:v>232.58566630000001</c:v>
                </c:pt>
                <c:pt idx="23417">
                  <c:v>232.5955993</c:v>
                </c:pt>
                <c:pt idx="23418">
                  <c:v>232.60553229999999</c:v>
                </c:pt>
                <c:pt idx="23419">
                  <c:v>232.61546630000001</c:v>
                </c:pt>
                <c:pt idx="23420">
                  <c:v>232.6253993</c:v>
                </c:pt>
                <c:pt idx="23421">
                  <c:v>232.63533330000001</c:v>
                </c:pt>
                <c:pt idx="23422">
                  <c:v>232.6452663</c:v>
                </c:pt>
                <c:pt idx="23423">
                  <c:v>232.65520029999999</c:v>
                </c:pt>
                <c:pt idx="23424">
                  <c:v>232.66513330000001</c:v>
                </c:pt>
                <c:pt idx="23425">
                  <c:v>232.6750663</c:v>
                </c:pt>
                <c:pt idx="23426">
                  <c:v>232.68500030000001</c:v>
                </c:pt>
                <c:pt idx="23427">
                  <c:v>232.69493349999999</c:v>
                </c:pt>
                <c:pt idx="23428">
                  <c:v>232.70486750000001</c:v>
                </c:pt>
                <c:pt idx="23429">
                  <c:v>232.7148005</c:v>
                </c:pt>
                <c:pt idx="23430">
                  <c:v>232.72473350000001</c:v>
                </c:pt>
                <c:pt idx="23431">
                  <c:v>232.7346675</c:v>
                </c:pt>
                <c:pt idx="23432">
                  <c:v>232.74460049999999</c:v>
                </c:pt>
                <c:pt idx="23433">
                  <c:v>232.75453450000001</c:v>
                </c:pt>
                <c:pt idx="23434">
                  <c:v>232.76446749999999</c:v>
                </c:pt>
                <c:pt idx="23435">
                  <c:v>232.77440150000001</c:v>
                </c:pt>
                <c:pt idx="23436">
                  <c:v>232.7843345</c:v>
                </c:pt>
                <c:pt idx="23437">
                  <c:v>232.79426749999999</c:v>
                </c:pt>
                <c:pt idx="23438">
                  <c:v>232.8042015</c:v>
                </c:pt>
                <c:pt idx="23439">
                  <c:v>232.81413449999999</c:v>
                </c:pt>
                <c:pt idx="23440">
                  <c:v>232.82406850000001</c:v>
                </c:pt>
                <c:pt idx="23441">
                  <c:v>232.8340015</c:v>
                </c:pt>
                <c:pt idx="23442">
                  <c:v>232.84393449999999</c:v>
                </c:pt>
                <c:pt idx="23443">
                  <c:v>232.8538685</c:v>
                </c:pt>
                <c:pt idx="23444">
                  <c:v>232.86380149999999</c:v>
                </c:pt>
                <c:pt idx="23445">
                  <c:v>232.87373550000001</c:v>
                </c:pt>
                <c:pt idx="23446">
                  <c:v>232.8836685</c:v>
                </c:pt>
                <c:pt idx="23447">
                  <c:v>232.89360249999999</c:v>
                </c:pt>
                <c:pt idx="23448">
                  <c:v>232.9035355</c:v>
                </c:pt>
                <c:pt idx="23449">
                  <c:v>232.91346849999999</c:v>
                </c:pt>
                <c:pt idx="23450">
                  <c:v>232.92340250000001</c:v>
                </c:pt>
                <c:pt idx="23451">
                  <c:v>232.9333355</c:v>
                </c:pt>
                <c:pt idx="23452">
                  <c:v>232.94326950000001</c:v>
                </c:pt>
                <c:pt idx="23453">
                  <c:v>232.9532025</c:v>
                </c:pt>
                <c:pt idx="23454">
                  <c:v>232.96313649999999</c:v>
                </c:pt>
                <c:pt idx="23455">
                  <c:v>232.97306950000001</c:v>
                </c:pt>
                <c:pt idx="23456">
                  <c:v>232.9830025</c:v>
                </c:pt>
                <c:pt idx="23457">
                  <c:v>232.99293650000001</c:v>
                </c:pt>
                <c:pt idx="23458">
                  <c:v>233.0028695</c:v>
                </c:pt>
                <c:pt idx="23459">
                  <c:v>233.01280349999999</c:v>
                </c:pt>
                <c:pt idx="23460">
                  <c:v>233.02273650000001</c:v>
                </c:pt>
                <c:pt idx="23461">
                  <c:v>233.03267049999999</c:v>
                </c:pt>
                <c:pt idx="23462">
                  <c:v>233.04260350000001</c:v>
                </c:pt>
                <c:pt idx="23463">
                  <c:v>233.0525365</c:v>
                </c:pt>
                <c:pt idx="23464">
                  <c:v>233.06247049999999</c:v>
                </c:pt>
                <c:pt idx="23465">
                  <c:v>233.07240350000001</c:v>
                </c:pt>
                <c:pt idx="23466">
                  <c:v>233.08233749999999</c:v>
                </c:pt>
                <c:pt idx="23467">
                  <c:v>233.09227050000001</c:v>
                </c:pt>
                <c:pt idx="23468">
                  <c:v>233.1022045</c:v>
                </c:pt>
                <c:pt idx="23469">
                  <c:v>233.11213749999999</c:v>
                </c:pt>
                <c:pt idx="23470">
                  <c:v>233.12207050000001</c:v>
                </c:pt>
                <c:pt idx="23471">
                  <c:v>233.13200449999999</c:v>
                </c:pt>
                <c:pt idx="23472">
                  <c:v>233.14193750000001</c:v>
                </c:pt>
                <c:pt idx="23473">
                  <c:v>233.1518715</c:v>
                </c:pt>
                <c:pt idx="23474">
                  <c:v>233.16180449999999</c:v>
                </c:pt>
                <c:pt idx="23475">
                  <c:v>233.1717385</c:v>
                </c:pt>
                <c:pt idx="23476">
                  <c:v>233.18167149999999</c:v>
                </c:pt>
                <c:pt idx="23477">
                  <c:v>233.19160450000001</c:v>
                </c:pt>
                <c:pt idx="23478">
                  <c:v>233.2015385</c:v>
                </c:pt>
                <c:pt idx="23479">
                  <c:v>233.21147149999999</c:v>
                </c:pt>
                <c:pt idx="23480">
                  <c:v>233.2214055</c:v>
                </c:pt>
                <c:pt idx="23481">
                  <c:v>233.23133849999999</c:v>
                </c:pt>
                <c:pt idx="23482">
                  <c:v>233.24127250000001</c:v>
                </c:pt>
                <c:pt idx="23483">
                  <c:v>233.2512055</c:v>
                </c:pt>
                <c:pt idx="23484">
                  <c:v>233.26113950000001</c:v>
                </c:pt>
                <c:pt idx="23485">
                  <c:v>233.2710725</c:v>
                </c:pt>
                <c:pt idx="23486">
                  <c:v>233.28100549999999</c:v>
                </c:pt>
                <c:pt idx="23487">
                  <c:v>233.29093950000001</c:v>
                </c:pt>
                <c:pt idx="23488">
                  <c:v>233.3008725</c:v>
                </c:pt>
                <c:pt idx="23489">
                  <c:v>233.31080650000001</c:v>
                </c:pt>
                <c:pt idx="23490">
                  <c:v>233.3207395</c:v>
                </c:pt>
                <c:pt idx="23491">
                  <c:v>233.33067349999999</c:v>
                </c:pt>
                <c:pt idx="23492">
                  <c:v>233.34060650000001</c:v>
                </c:pt>
                <c:pt idx="23493">
                  <c:v>233.3505395</c:v>
                </c:pt>
                <c:pt idx="23494">
                  <c:v>233.36047350000001</c:v>
                </c:pt>
                <c:pt idx="23495">
                  <c:v>233.3704065</c:v>
                </c:pt>
                <c:pt idx="23496">
                  <c:v>233.38034049999999</c:v>
                </c:pt>
                <c:pt idx="23497">
                  <c:v>233.39027350000001</c:v>
                </c:pt>
                <c:pt idx="23498">
                  <c:v>233.40020749999999</c:v>
                </c:pt>
                <c:pt idx="23499">
                  <c:v>233.41014050000001</c:v>
                </c:pt>
                <c:pt idx="23500">
                  <c:v>233.4200745</c:v>
                </c:pt>
                <c:pt idx="23501">
                  <c:v>233.43000749999999</c:v>
                </c:pt>
                <c:pt idx="23502">
                  <c:v>233.43994050000001</c:v>
                </c:pt>
                <c:pt idx="23503">
                  <c:v>233.44987449999999</c:v>
                </c:pt>
                <c:pt idx="23504">
                  <c:v>233.45980750000001</c:v>
                </c:pt>
                <c:pt idx="23505">
                  <c:v>233.4697415</c:v>
                </c:pt>
                <c:pt idx="23506">
                  <c:v>233.47967449999999</c:v>
                </c:pt>
                <c:pt idx="23507">
                  <c:v>233.4896085</c:v>
                </c:pt>
                <c:pt idx="23508">
                  <c:v>233.49954149999999</c:v>
                </c:pt>
                <c:pt idx="23509">
                  <c:v>233.50947550000001</c:v>
                </c:pt>
                <c:pt idx="23510">
                  <c:v>233.5194085</c:v>
                </c:pt>
                <c:pt idx="23511">
                  <c:v>233.52934149999999</c:v>
                </c:pt>
                <c:pt idx="23512">
                  <c:v>233.5392755</c:v>
                </c:pt>
                <c:pt idx="23513">
                  <c:v>233.54920849999999</c:v>
                </c:pt>
                <c:pt idx="23514">
                  <c:v>233.55914250000001</c:v>
                </c:pt>
                <c:pt idx="23515">
                  <c:v>233.5690755</c:v>
                </c:pt>
                <c:pt idx="23516">
                  <c:v>233.57900950000001</c:v>
                </c:pt>
                <c:pt idx="23517">
                  <c:v>233.5889425</c:v>
                </c:pt>
                <c:pt idx="23518">
                  <c:v>233.59887549999999</c:v>
                </c:pt>
                <c:pt idx="23519">
                  <c:v>233.60880950000001</c:v>
                </c:pt>
                <c:pt idx="23520">
                  <c:v>233.6187425</c:v>
                </c:pt>
                <c:pt idx="23521">
                  <c:v>233.62867650000001</c:v>
                </c:pt>
                <c:pt idx="23522">
                  <c:v>233.6386095</c:v>
                </c:pt>
                <c:pt idx="23523">
                  <c:v>233.64854349999999</c:v>
                </c:pt>
                <c:pt idx="23524">
                  <c:v>233.65847650000001</c:v>
                </c:pt>
                <c:pt idx="23525">
                  <c:v>233.66841049999999</c:v>
                </c:pt>
                <c:pt idx="23526">
                  <c:v>233.67834350000001</c:v>
                </c:pt>
                <c:pt idx="23527">
                  <c:v>233.68827680000001</c:v>
                </c:pt>
                <c:pt idx="23528">
                  <c:v>233.6982108</c:v>
                </c:pt>
                <c:pt idx="23529">
                  <c:v>233.70814379999999</c:v>
                </c:pt>
                <c:pt idx="23530">
                  <c:v>233.7180778</c:v>
                </c:pt>
                <c:pt idx="23531">
                  <c:v>233.72801079999999</c:v>
                </c:pt>
                <c:pt idx="23532">
                  <c:v>233.73794480000001</c:v>
                </c:pt>
                <c:pt idx="23533">
                  <c:v>233.7478778</c:v>
                </c:pt>
                <c:pt idx="23534">
                  <c:v>233.75781180000001</c:v>
                </c:pt>
                <c:pt idx="23535">
                  <c:v>233.7677448</c:v>
                </c:pt>
                <c:pt idx="23536">
                  <c:v>233.77767779999999</c:v>
                </c:pt>
                <c:pt idx="23537">
                  <c:v>233.78761180000001</c:v>
                </c:pt>
                <c:pt idx="23538">
                  <c:v>233.7975448</c:v>
                </c:pt>
                <c:pt idx="23539">
                  <c:v>233.80747880000001</c:v>
                </c:pt>
                <c:pt idx="23540">
                  <c:v>233.8174118</c:v>
                </c:pt>
                <c:pt idx="23541">
                  <c:v>233.82734579999999</c:v>
                </c:pt>
                <c:pt idx="23542">
                  <c:v>233.83727880000001</c:v>
                </c:pt>
                <c:pt idx="23543">
                  <c:v>233.84721279999999</c:v>
                </c:pt>
                <c:pt idx="23544">
                  <c:v>233.85714580000001</c:v>
                </c:pt>
                <c:pt idx="23545">
                  <c:v>233.8670788</c:v>
                </c:pt>
                <c:pt idx="23546">
                  <c:v>233.87701279999999</c:v>
                </c:pt>
                <c:pt idx="23547">
                  <c:v>233.88694580000001</c:v>
                </c:pt>
                <c:pt idx="23548">
                  <c:v>233.89687979999999</c:v>
                </c:pt>
                <c:pt idx="23549">
                  <c:v>233.90681280000001</c:v>
                </c:pt>
                <c:pt idx="23550">
                  <c:v>233.9167468</c:v>
                </c:pt>
                <c:pt idx="23551">
                  <c:v>233.92667979999999</c:v>
                </c:pt>
                <c:pt idx="23552">
                  <c:v>233.93661280000001</c:v>
                </c:pt>
                <c:pt idx="23553">
                  <c:v>233.94654679999999</c:v>
                </c:pt>
                <c:pt idx="23554">
                  <c:v>233.95647980000001</c:v>
                </c:pt>
                <c:pt idx="23555">
                  <c:v>233.9664138</c:v>
                </c:pt>
                <c:pt idx="23556">
                  <c:v>233.97634679999999</c:v>
                </c:pt>
                <c:pt idx="23557">
                  <c:v>233.9862808</c:v>
                </c:pt>
                <c:pt idx="23558">
                  <c:v>233.99621379999999</c:v>
                </c:pt>
                <c:pt idx="23559">
                  <c:v>234.00614780000001</c:v>
                </c:pt>
                <c:pt idx="23560">
                  <c:v>234.0160808</c:v>
                </c:pt>
                <c:pt idx="23561">
                  <c:v>234.02601379999999</c:v>
                </c:pt>
                <c:pt idx="23562">
                  <c:v>234.0359478</c:v>
                </c:pt>
                <c:pt idx="23563">
                  <c:v>234.04588079999999</c:v>
                </c:pt>
                <c:pt idx="23564">
                  <c:v>234.05581480000001</c:v>
                </c:pt>
                <c:pt idx="23565">
                  <c:v>234.0657478</c:v>
                </c:pt>
                <c:pt idx="23566">
                  <c:v>234.07568180000001</c:v>
                </c:pt>
                <c:pt idx="23567">
                  <c:v>234.0856148</c:v>
                </c:pt>
                <c:pt idx="23568">
                  <c:v>234.09554879999999</c:v>
                </c:pt>
                <c:pt idx="23569">
                  <c:v>234.10548180000001</c:v>
                </c:pt>
                <c:pt idx="23570">
                  <c:v>234.1154148</c:v>
                </c:pt>
                <c:pt idx="23571">
                  <c:v>234.12534880000001</c:v>
                </c:pt>
                <c:pt idx="23572">
                  <c:v>234.1352818</c:v>
                </c:pt>
                <c:pt idx="23573">
                  <c:v>234.14521579999999</c:v>
                </c:pt>
                <c:pt idx="23574">
                  <c:v>234.15514880000001</c:v>
                </c:pt>
                <c:pt idx="23575">
                  <c:v>234.16508279999999</c:v>
                </c:pt>
                <c:pt idx="23576">
                  <c:v>234.17501580000001</c:v>
                </c:pt>
                <c:pt idx="23577">
                  <c:v>234.1849488</c:v>
                </c:pt>
                <c:pt idx="23578">
                  <c:v>234.19488279999999</c:v>
                </c:pt>
                <c:pt idx="23579">
                  <c:v>234.20481580000001</c:v>
                </c:pt>
                <c:pt idx="23580">
                  <c:v>234.21474979999999</c:v>
                </c:pt>
                <c:pt idx="23581">
                  <c:v>234.22468280000001</c:v>
                </c:pt>
                <c:pt idx="23582">
                  <c:v>234.2346168</c:v>
                </c:pt>
                <c:pt idx="23583">
                  <c:v>234.24454979999999</c:v>
                </c:pt>
                <c:pt idx="23584">
                  <c:v>234.25448280000001</c:v>
                </c:pt>
                <c:pt idx="23585">
                  <c:v>234.26441679999999</c:v>
                </c:pt>
                <c:pt idx="23586">
                  <c:v>234.27434980000001</c:v>
                </c:pt>
                <c:pt idx="23587">
                  <c:v>234.2842838</c:v>
                </c:pt>
                <c:pt idx="23588">
                  <c:v>234.29421679999999</c:v>
                </c:pt>
                <c:pt idx="23589">
                  <c:v>234.3041508</c:v>
                </c:pt>
                <c:pt idx="23590">
                  <c:v>234.31408379999999</c:v>
                </c:pt>
                <c:pt idx="23591">
                  <c:v>234.32401780000001</c:v>
                </c:pt>
                <c:pt idx="23592">
                  <c:v>234.3339508</c:v>
                </c:pt>
                <c:pt idx="23593">
                  <c:v>234.34388379999999</c:v>
                </c:pt>
                <c:pt idx="23594">
                  <c:v>234.3538178</c:v>
                </c:pt>
                <c:pt idx="23595">
                  <c:v>234.36375079999999</c:v>
                </c:pt>
                <c:pt idx="23596">
                  <c:v>234.37368480000001</c:v>
                </c:pt>
                <c:pt idx="23597">
                  <c:v>234.3836178</c:v>
                </c:pt>
                <c:pt idx="23598">
                  <c:v>234.39355180000001</c:v>
                </c:pt>
                <c:pt idx="23599">
                  <c:v>234.4034848</c:v>
                </c:pt>
                <c:pt idx="23600">
                  <c:v>234.41341779999999</c:v>
                </c:pt>
                <c:pt idx="23601">
                  <c:v>234.42335180000001</c:v>
                </c:pt>
                <c:pt idx="23602">
                  <c:v>234.4332848</c:v>
                </c:pt>
                <c:pt idx="23603">
                  <c:v>234.44321880000001</c:v>
                </c:pt>
                <c:pt idx="23604">
                  <c:v>234.4531518</c:v>
                </c:pt>
                <c:pt idx="23605">
                  <c:v>234.46308579999999</c:v>
                </c:pt>
                <c:pt idx="23606">
                  <c:v>234.47301880000001</c:v>
                </c:pt>
                <c:pt idx="23607">
                  <c:v>234.4829518</c:v>
                </c:pt>
                <c:pt idx="23608">
                  <c:v>234.49288580000001</c:v>
                </c:pt>
                <c:pt idx="23609">
                  <c:v>234.5028188</c:v>
                </c:pt>
                <c:pt idx="23610">
                  <c:v>234.51275279999999</c:v>
                </c:pt>
                <c:pt idx="23611">
                  <c:v>234.5226858</c:v>
                </c:pt>
                <c:pt idx="23612">
                  <c:v>234.53261979999999</c:v>
                </c:pt>
                <c:pt idx="23613">
                  <c:v>234.54255280000001</c:v>
                </c:pt>
                <c:pt idx="23614">
                  <c:v>234.5524858</c:v>
                </c:pt>
                <c:pt idx="23615">
                  <c:v>234.56241979999999</c:v>
                </c:pt>
                <c:pt idx="23616">
                  <c:v>234.5723528</c:v>
                </c:pt>
                <c:pt idx="23617">
                  <c:v>234.58228679999999</c:v>
                </c:pt>
                <c:pt idx="23618">
                  <c:v>234.59221980000001</c:v>
                </c:pt>
                <c:pt idx="23619">
                  <c:v>234.6021538</c:v>
                </c:pt>
                <c:pt idx="23620">
                  <c:v>234.61208669999999</c:v>
                </c:pt>
                <c:pt idx="23621">
                  <c:v>234.6220198</c:v>
                </c:pt>
                <c:pt idx="23622">
                  <c:v>234.63195379999999</c:v>
                </c:pt>
                <c:pt idx="23623">
                  <c:v>234.64188680000001</c:v>
                </c:pt>
                <c:pt idx="23624">
                  <c:v>234.6518208</c:v>
                </c:pt>
                <c:pt idx="23625">
                  <c:v>234.66175380000001</c:v>
                </c:pt>
                <c:pt idx="23626">
                  <c:v>234.6716878</c:v>
                </c:pt>
                <c:pt idx="23627">
                  <c:v>234.68162079999999</c:v>
                </c:pt>
                <c:pt idx="23628">
                  <c:v>234.69155430000001</c:v>
                </c:pt>
                <c:pt idx="23629">
                  <c:v>234.70148829999999</c:v>
                </c:pt>
                <c:pt idx="23630">
                  <c:v>234.71142130000001</c:v>
                </c:pt>
                <c:pt idx="23631">
                  <c:v>234.7213553</c:v>
                </c:pt>
                <c:pt idx="23632">
                  <c:v>234.73128829999999</c:v>
                </c:pt>
                <c:pt idx="23633">
                  <c:v>234.7412223</c:v>
                </c:pt>
                <c:pt idx="23634">
                  <c:v>234.75115529999999</c:v>
                </c:pt>
                <c:pt idx="23635">
                  <c:v>234.76108930000001</c:v>
                </c:pt>
                <c:pt idx="23636">
                  <c:v>234.7710223</c:v>
                </c:pt>
                <c:pt idx="23637">
                  <c:v>234.78095529999999</c:v>
                </c:pt>
                <c:pt idx="23638">
                  <c:v>234.7908893</c:v>
                </c:pt>
                <c:pt idx="23639">
                  <c:v>234.80082229999999</c:v>
                </c:pt>
                <c:pt idx="23640">
                  <c:v>234.81075630000001</c:v>
                </c:pt>
                <c:pt idx="23641">
                  <c:v>234.8206893</c:v>
                </c:pt>
                <c:pt idx="23642">
                  <c:v>234.83062330000001</c:v>
                </c:pt>
                <c:pt idx="23643">
                  <c:v>234.8405563</c:v>
                </c:pt>
                <c:pt idx="23644">
                  <c:v>234.85048929999999</c:v>
                </c:pt>
                <c:pt idx="23645">
                  <c:v>234.86042330000001</c:v>
                </c:pt>
                <c:pt idx="23646">
                  <c:v>234.8703563</c:v>
                </c:pt>
                <c:pt idx="23647">
                  <c:v>234.88029030000001</c:v>
                </c:pt>
                <c:pt idx="23648">
                  <c:v>234.8902233</c:v>
                </c:pt>
                <c:pt idx="23649">
                  <c:v>234.90015729999999</c:v>
                </c:pt>
                <c:pt idx="23650">
                  <c:v>234.91009030000001</c:v>
                </c:pt>
                <c:pt idx="23651">
                  <c:v>234.9200233</c:v>
                </c:pt>
                <c:pt idx="23652">
                  <c:v>234.92995730000001</c:v>
                </c:pt>
                <c:pt idx="23653">
                  <c:v>234.9398903</c:v>
                </c:pt>
                <c:pt idx="23654">
                  <c:v>234.94982429999999</c:v>
                </c:pt>
                <c:pt idx="23655">
                  <c:v>234.95975730000001</c:v>
                </c:pt>
                <c:pt idx="23656">
                  <c:v>234.96969129999999</c:v>
                </c:pt>
                <c:pt idx="23657">
                  <c:v>234.97962430000001</c:v>
                </c:pt>
                <c:pt idx="23658">
                  <c:v>234.9895573</c:v>
                </c:pt>
                <c:pt idx="23659">
                  <c:v>234.99949129999999</c:v>
                </c:pt>
                <c:pt idx="23660">
                  <c:v>235.00942430000001</c:v>
                </c:pt>
                <c:pt idx="23661">
                  <c:v>235.01935829999999</c:v>
                </c:pt>
                <c:pt idx="23662">
                  <c:v>235.02929130000001</c:v>
                </c:pt>
                <c:pt idx="23663">
                  <c:v>235.0392253</c:v>
                </c:pt>
                <c:pt idx="23664">
                  <c:v>235.04915829999999</c:v>
                </c:pt>
                <c:pt idx="23665">
                  <c:v>235.05909130000001</c:v>
                </c:pt>
                <c:pt idx="23666">
                  <c:v>235.06902529999999</c:v>
                </c:pt>
                <c:pt idx="23667">
                  <c:v>235.07895830000001</c:v>
                </c:pt>
                <c:pt idx="23668">
                  <c:v>235.0888923</c:v>
                </c:pt>
                <c:pt idx="23669">
                  <c:v>235.09882529999999</c:v>
                </c:pt>
                <c:pt idx="23670">
                  <c:v>235.1087593</c:v>
                </c:pt>
                <c:pt idx="23671">
                  <c:v>235.11869229999999</c:v>
                </c:pt>
                <c:pt idx="23672">
                  <c:v>235.12862519999999</c:v>
                </c:pt>
                <c:pt idx="23673">
                  <c:v>235.1385593</c:v>
                </c:pt>
                <c:pt idx="23674">
                  <c:v>235.14849229999999</c:v>
                </c:pt>
                <c:pt idx="23675">
                  <c:v>235.1584263</c:v>
                </c:pt>
                <c:pt idx="23676">
                  <c:v>235.16835929999999</c:v>
                </c:pt>
                <c:pt idx="23677">
                  <c:v>235.17829230000001</c:v>
                </c:pt>
                <c:pt idx="23678">
                  <c:v>235.1882263</c:v>
                </c:pt>
                <c:pt idx="23679">
                  <c:v>235.19815929999999</c:v>
                </c:pt>
                <c:pt idx="23680">
                  <c:v>235.2080933</c:v>
                </c:pt>
                <c:pt idx="23681">
                  <c:v>235.21802629999999</c:v>
                </c:pt>
                <c:pt idx="23682">
                  <c:v>235.22796030000001</c:v>
                </c:pt>
                <c:pt idx="23683">
                  <c:v>235.2378933</c:v>
                </c:pt>
                <c:pt idx="23684">
                  <c:v>235.24782630000001</c:v>
                </c:pt>
                <c:pt idx="23685">
                  <c:v>235.2577603</c:v>
                </c:pt>
                <c:pt idx="23686">
                  <c:v>235.26769329999999</c:v>
                </c:pt>
                <c:pt idx="23687">
                  <c:v>235.27762730000001</c:v>
                </c:pt>
                <c:pt idx="23688">
                  <c:v>235.2875603</c:v>
                </c:pt>
                <c:pt idx="23689">
                  <c:v>235.29749430000001</c:v>
                </c:pt>
                <c:pt idx="23690">
                  <c:v>235.3074273</c:v>
                </c:pt>
                <c:pt idx="23691">
                  <c:v>235.31736029999999</c:v>
                </c:pt>
                <c:pt idx="23692">
                  <c:v>235.32729430000001</c:v>
                </c:pt>
                <c:pt idx="23693">
                  <c:v>235.3372273</c:v>
                </c:pt>
                <c:pt idx="23694">
                  <c:v>235.34716130000001</c:v>
                </c:pt>
                <c:pt idx="23695">
                  <c:v>235.3570943</c:v>
                </c:pt>
                <c:pt idx="23696">
                  <c:v>235.36702829999999</c:v>
                </c:pt>
                <c:pt idx="23697">
                  <c:v>235.3769613</c:v>
                </c:pt>
                <c:pt idx="23698">
                  <c:v>235.38689429999999</c:v>
                </c:pt>
                <c:pt idx="23699">
                  <c:v>235.39682830000001</c:v>
                </c:pt>
                <c:pt idx="23700">
                  <c:v>235.4067613</c:v>
                </c:pt>
                <c:pt idx="23701">
                  <c:v>235.41669529999999</c:v>
                </c:pt>
                <c:pt idx="23702">
                  <c:v>235.4266283</c:v>
                </c:pt>
                <c:pt idx="23703">
                  <c:v>235.43656229999999</c:v>
                </c:pt>
                <c:pt idx="23704">
                  <c:v>235.44649530000001</c:v>
                </c:pt>
                <c:pt idx="23705">
                  <c:v>235.4564283</c:v>
                </c:pt>
                <c:pt idx="23706">
                  <c:v>235.46636229999999</c:v>
                </c:pt>
                <c:pt idx="23707">
                  <c:v>235.4762953</c:v>
                </c:pt>
                <c:pt idx="23708">
                  <c:v>235.48622929999999</c:v>
                </c:pt>
                <c:pt idx="23709">
                  <c:v>235.49616230000001</c:v>
                </c:pt>
                <c:pt idx="23710">
                  <c:v>235.5060963</c:v>
                </c:pt>
                <c:pt idx="23711">
                  <c:v>235.51602930000001</c:v>
                </c:pt>
                <c:pt idx="23712">
                  <c:v>235.5259623</c:v>
                </c:pt>
                <c:pt idx="23713">
                  <c:v>235.53589629999999</c:v>
                </c:pt>
                <c:pt idx="23714">
                  <c:v>235.54582930000001</c:v>
                </c:pt>
                <c:pt idx="23715">
                  <c:v>235.5557633</c:v>
                </c:pt>
                <c:pt idx="23716">
                  <c:v>235.56569630000001</c:v>
                </c:pt>
                <c:pt idx="23717">
                  <c:v>235.5756293</c:v>
                </c:pt>
                <c:pt idx="23718">
                  <c:v>235.58556329999999</c:v>
                </c:pt>
                <c:pt idx="23719">
                  <c:v>235.59549630000001</c:v>
                </c:pt>
                <c:pt idx="23720">
                  <c:v>235.60543029999999</c:v>
                </c:pt>
                <c:pt idx="23721">
                  <c:v>235.61536330000001</c:v>
                </c:pt>
                <c:pt idx="23722">
                  <c:v>235.6252973</c:v>
                </c:pt>
                <c:pt idx="23723">
                  <c:v>235.63523029999999</c:v>
                </c:pt>
                <c:pt idx="23724">
                  <c:v>235.64516330000001</c:v>
                </c:pt>
                <c:pt idx="23725">
                  <c:v>235.65509729999999</c:v>
                </c:pt>
                <c:pt idx="23726">
                  <c:v>235.66503030000001</c:v>
                </c:pt>
                <c:pt idx="23727">
                  <c:v>235.6749643</c:v>
                </c:pt>
                <c:pt idx="23728">
                  <c:v>235.68489729999999</c:v>
                </c:pt>
                <c:pt idx="23729">
                  <c:v>235.69483080000001</c:v>
                </c:pt>
                <c:pt idx="23730">
                  <c:v>235.70476379999999</c:v>
                </c:pt>
                <c:pt idx="23731">
                  <c:v>235.71469680000001</c:v>
                </c:pt>
                <c:pt idx="23732">
                  <c:v>235.7246308</c:v>
                </c:pt>
                <c:pt idx="23733">
                  <c:v>235.73456379999999</c:v>
                </c:pt>
                <c:pt idx="23734">
                  <c:v>235.7444978</c:v>
                </c:pt>
                <c:pt idx="23735">
                  <c:v>235.75443079999999</c:v>
                </c:pt>
                <c:pt idx="23736">
                  <c:v>235.76436480000001</c:v>
                </c:pt>
                <c:pt idx="23737">
                  <c:v>235.7742978</c:v>
                </c:pt>
                <c:pt idx="23738">
                  <c:v>235.78423079999999</c:v>
                </c:pt>
                <c:pt idx="23739">
                  <c:v>235.7941648</c:v>
                </c:pt>
                <c:pt idx="23740">
                  <c:v>235.80409779999999</c:v>
                </c:pt>
                <c:pt idx="23741">
                  <c:v>235.81403180000001</c:v>
                </c:pt>
                <c:pt idx="23742">
                  <c:v>235.8239648</c:v>
                </c:pt>
                <c:pt idx="23743">
                  <c:v>235.83389879999999</c:v>
                </c:pt>
                <c:pt idx="23744">
                  <c:v>235.8438318</c:v>
                </c:pt>
                <c:pt idx="23745">
                  <c:v>235.85376479999999</c:v>
                </c:pt>
                <c:pt idx="23746">
                  <c:v>235.86369880000001</c:v>
                </c:pt>
                <c:pt idx="23747">
                  <c:v>235.8736318</c:v>
                </c:pt>
                <c:pt idx="23748">
                  <c:v>235.88356580000001</c:v>
                </c:pt>
                <c:pt idx="23749">
                  <c:v>235.8934988</c:v>
                </c:pt>
                <c:pt idx="23750">
                  <c:v>235.90343279999999</c:v>
                </c:pt>
                <c:pt idx="23751">
                  <c:v>235.91336580000001</c:v>
                </c:pt>
                <c:pt idx="23752">
                  <c:v>235.9232988</c:v>
                </c:pt>
                <c:pt idx="23753">
                  <c:v>235.93323280000001</c:v>
                </c:pt>
                <c:pt idx="23754">
                  <c:v>235.9431658</c:v>
                </c:pt>
                <c:pt idx="23755">
                  <c:v>235.95309979999999</c:v>
                </c:pt>
                <c:pt idx="23756">
                  <c:v>235.96303280000001</c:v>
                </c:pt>
                <c:pt idx="23757">
                  <c:v>235.97296679999999</c:v>
                </c:pt>
                <c:pt idx="23758">
                  <c:v>235.98289980000001</c:v>
                </c:pt>
                <c:pt idx="23759">
                  <c:v>235.9928328</c:v>
                </c:pt>
                <c:pt idx="23760">
                  <c:v>236.00276679999999</c:v>
                </c:pt>
                <c:pt idx="23761">
                  <c:v>236.01269980000001</c:v>
                </c:pt>
                <c:pt idx="23762">
                  <c:v>236.02263379999999</c:v>
                </c:pt>
                <c:pt idx="23763">
                  <c:v>236.03256680000001</c:v>
                </c:pt>
                <c:pt idx="23764">
                  <c:v>236.0425008</c:v>
                </c:pt>
                <c:pt idx="23765">
                  <c:v>236.05243379999999</c:v>
                </c:pt>
                <c:pt idx="23766">
                  <c:v>236.06236680000001</c:v>
                </c:pt>
                <c:pt idx="23767">
                  <c:v>236.07230079999999</c:v>
                </c:pt>
                <c:pt idx="23768">
                  <c:v>236.08223369999999</c:v>
                </c:pt>
                <c:pt idx="23769">
                  <c:v>236.0921678</c:v>
                </c:pt>
                <c:pt idx="23770">
                  <c:v>236.10210079999999</c:v>
                </c:pt>
                <c:pt idx="23771">
                  <c:v>236.1120348</c:v>
                </c:pt>
                <c:pt idx="23772">
                  <c:v>236.12196779999999</c:v>
                </c:pt>
                <c:pt idx="23773">
                  <c:v>236.13190080000001</c:v>
                </c:pt>
                <c:pt idx="23774">
                  <c:v>236.1418348</c:v>
                </c:pt>
                <c:pt idx="23775">
                  <c:v>236.15176779999999</c:v>
                </c:pt>
                <c:pt idx="23776">
                  <c:v>236.1617018</c:v>
                </c:pt>
                <c:pt idx="23777">
                  <c:v>236.17163479999999</c:v>
                </c:pt>
                <c:pt idx="23778">
                  <c:v>236.18156880000001</c:v>
                </c:pt>
                <c:pt idx="23779">
                  <c:v>236.1915018</c:v>
                </c:pt>
                <c:pt idx="23780">
                  <c:v>236.20143479999999</c:v>
                </c:pt>
                <c:pt idx="23781">
                  <c:v>236.2113688</c:v>
                </c:pt>
                <c:pt idx="23782">
                  <c:v>236.22130179999999</c:v>
                </c:pt>
                <c:pt idx="23783">
                  <c:v>236.23123580000001</c:v>
                </c:pt>
                <c:pt idx="23784">
                  <c:v>236.2411688</c:v>
                </c:pt>
                <c:pt idx="23785">
                  <c:v>236.25110280000001</c:v>
                </c:pt>
                <c:pt idx="23786">
                  <c:v>236.2610358</c:v>
                </c:pt>
                <c:pt idx="23787">
                  <c:v>236.27096979999999</c:v>
                </c:pt>
                <c:pt idx="23788">
                  <c:v>236.28090280000001</c:v>
                </c:pt>
                <c:pt idx="23789">
                  <c:v>236.2908358</c:v>
                </c:pt>
                <c:pt idx="23790">
                  <c:v>236.30076980000001</c:v>
                </c:pt>
                <c:pt idx="23791">
                  <c:v>236.3107028</c:v>
                </c:pt>
                <c:pt idx="23792">
                  <c:v>236.32063679999999</c:v>
                </c:pt>
                <c:pt idx="23793">
                  <c:v>236.33056980000001</c:v>
                </c:pt>
                <c:pt idx="23794">
                  <c:v>236.34050379999999</c:v>
                </c:pt>
                <c:pt idx="23795">
                  <c:v>236.35043680000001</c:v>
                </c:pt>
                <c:pt idx="23796">
                  <c:v>236.3603698</c:v>
                </c:pt>
                <c:pt idx="23797">
                  <c:v>236.37030379999999</c:v>
                </c:pt>
                <c:pt idx="23798">
                  <c:v>236.38023680000001</c:v>
                </c:pt>
                <c:pt idx="23799">
                  <c:v>236.39017079999999</c:v>
                </c:pt>
                <c:pt idx="23800">
                  <c:v>236.40010380000001</c:v>
                </c:pt>
                <c:pt idx="23801">
                  <c:v>236.4100378</c:v>
                </c:pt>
                <c:pt idx="23802">
                  <c:v>236.41997079999999</c:v>
                </c:pt>
                <c:pt idx="23803">
                  <c:v>236.42990380000001</c:v>
                </c:pt>
                <c:pt idx="23804">
                  <c:v>236.43983779999999</c:v>
                </c:pt>
                <c:pt idx="23805">
                  <c:v>236.44977080000001</c:v>
                </c:pt>
                <c:pt idx="23806">
                  <c:v>236.4597048</c:v>
                </c:pt>
                <c:pt idx="23807">
                  <c:v>236.46963779999999</c:v>
                </c:pt>
                <c:pt idx="23808">
                  <c:v>236.4795718</c:v>
                </c:pt>
                <c:pt idx="23809">
                  <c:v>236.48950479999999</c:v>
                </c:pt>
                <c:pt idx="23810">
                  <c:v>236.49943880000001</c:v>
                </c:pt>
                <c:pt idx="23811">
                  <c:v>236.5093718</c:v>
                </c:pt>
                <c:pt idx="23812">
                  <c:v>236.51930479999999</c:v>
                </c:pt>
                <c:pt idx="23813">
                  <c:v>236.5292388</c:v>
                </c:pt>
                <c:pt idx="23814">
                  <c:v>236.53917179999999</c:v>
                </c:pt>
                <c:pt idx="23815">
                  <c:v>236.54910580000001</c:v>
                </c:pt>
                <c:pt idx="23816">
                  <c:v>236.5590388</c:v>
                </c:pt>
                <c:pt idx="23817">
                  <c:v>236.56897269999999</c:v>
                </c:pt>
                <c:pt idx="23818">
                  <c:v>236.5789058</c:v>
                </c:pt>
                <c:pt idx="23819">
                  <c:v>236.58883879999999</c:v>
                </c:pt>
                <c:pt idx="23820">
                  <c:v>236.59877280000001</c:v>
                </c:pt>
                <c:pt idx="23821">
                  <c:v>236.6087058</c:v>
                </c:pt>
                <c:pt idx="23822">
                  <c:v>236.61863980000001</c:v>
                </c:pt>
                <c:pt idx="23823">
                  <c:v>236.6285728</c:v>
                </c:pt>
                <c:pt idx="23824">
                  <c:v>236.63850679999999</c:v>
                </c:pt>
                <c:pt idx="23825">
                  <c:v>236.64843980000001</c:v>
                </c:pt>
                <c:pt idx="23826">
                  <c:v>236.6583728</c:v>
                </c:pt>
                <c:pt idx="23827">
                  <c:v>236.66830680000001</c:v>
                </c:pt>
                <c:pt idx="23828">
                  <c:v>236.6782398</c:v>
                </c:pt>
                <c:pt idx="23829">
                  <c:v>236.68817379999999</c:v>
                </c:pt>
                <c:pt idx="23830">
                  <c:v>236.69810699999999</c:v>
                </c:pt>
                <c:pt idx="23831">
                  <c:v>236.70804100000001</c:v>
                </c:pt>
                <c:pt idx="23832">
                  <c:v>236.717974</c:v>
                </c:pt>
                <c:pt idx="23833">
                  <c:v>236.72790699999999</c:v>
                </c:pt>
                <c:pt idx="23834">
                  <c:v>236.737841</c:v>
                </c:pt>
                <c:pt idx="23835">
                  <c:v>236.74777399999999</c:v>
                </c:pt>
                <c:pt idx="23836">
                  <c:v>236.75770800000001</c:v>
                </c:pt>
                <c:pt idx="23837">
                  <c:v>236.767641</c:v>
                </c:pt>
                <c:pt idx="23838">
                  <c:v>236.77757500000001</c:v>
                </c:pt>
                <c:pt idx="23839">
                  <c:v>236.787508</c:v>
                </c:pt>
                <c:pt idx="23840">
                  <c:v>236.79744199999999</c:v>
                </c:pt>
                <c:pt idx="23841">
                  <c:v>236.80737500000001</c:v>
                </c:pt>
                <c:pt idx="23842">
                  <c:v>236.817308</c:v>
                </c:pt>
                <c:pt idx="23843">
                  <c:v>236.82724200000001</c:v>
                </c:pt>
                <c:pt idx="23844">
                  <c:v>236.837175</c:v>
                </c:pt>
                <c:pt idx="23845">
                  <c:v>236.84710899999999</c:v>
                </c:pt>
                <c:pt idx="23846">
                  <c:v>236.85704200000001</c:v>
                </c:pt>
                <c:pt idx="23847">
                  <c:v>236.86697599999999</c:v>
                </c:pt>
                <c:pt idx="23848">
                  <c:v>236.87690900000001</c:v>
                </c:pt>
                <c:pt idx="23849">
                  <c:v>236.886842</c:v>
                </c:pt>
                <c:pt idx="23850">
                  <c:v>236.89677599999999</c:v>
                </c:pt>
                <c:pt idx="23851">
                  <c:v>236.90670900000001</c:v>
                </c:pt>
                <c:pt idx="23852">
                  <c:v>236.91664299999999</c:v>
                </c:pt>
                <c:pt idx="23853">
                  <c:v>236.92657600000001</c:v>
                </c:pt>
                <c:pt idx="23854">
                  <c:v>236.93651</c:v>
                </c:pt>
                <c:pt idx="23855">
                  <c:v>236.94644299999999</c:v>
                </c:pt>
                <c:pt idx="23856">
                  <c:v>236.95637600000001</c:v>
                </c:pt>
                <c:pt idx="23857">
                  <c:v>236.96630999999999</c:v>
                </c:pt>
                <c:pt idx="23858">
                  <c:v>236.97624300000001</c:v>
                </c:pt>
                <c:pt idx="23859">
                  <c:v>236.986177</c:v>
                </c:pt>
                <c:pt idx="23860">
                  <c:v>236.99610999999999</c:v>
                </c:pt>
                <c:pt idx="23861">
                  <c:v>237.006044</c:v>
                </c:pt>
                <c:pt idx="23862">
                  <c:v>237.01597699999999</c:v>
                </c:pt>
                <c:pt idx="23863">
                  <c:v>237.02591100000001</c:v>
                </c:pt>
                <c:pt idx="23864">
                  <c:v>237.035844</c:v>
                </c:pt>
                <c:pt idx="23865">
                  <c:v>237.04577699999999</c:v>
                </c:pt>
                <c:pt idx="23866">
                  <c:v>237.055711</c:v>
                </c:pt>
                <c:pt idx="23867">
                  <c:v>237.06564399999999</c:v>
                </c:pt>
                <c:pt idx="23868">
                  <c:v>237.07557800000001</c:v>
                </c:pt>
                <c:pt idx="23869">
                  <c:v>237.085511</c:v>
                </c:pt>
                <c:pt idx="23870">
                  <c:v>237.09544500000001</c:v>
                </c:pt>
                <c:pt idx="23871">
                  <c:v>237.105378</c:v>
                </c:pt>
                <c:pt idx="23872">
                  <c:v>237.11531099999999</c:v>
                </c:pt>
                <c:pt idx="23873">
                  <c:v>237.12524500000001</c:v>
                </c:pt>
                <c:pt idx="23874">
                  <c:v>237.135178</c:v>
                </c:pt>
                <c:pt idx="23875">
                  <c:v>237.14511200000001</c:v>
                </c:pt>
                <c:pt idx="23876">
                  <c:v>237.155045</c:v>
                </c:pt>
                <c:pt idx="23877">
                  <c:v>237.16497899999999</c:v>
                </c:pt>
                <c:pt idx="23878">
                  <c:v>237.17491200000001</c:v>
                </c:pt>
                <c:pt idx="23879">
                  <c:v>237.184845</c:v>
                </c:pt>
                <c:pt idx="23880">
                  <c:v>237.19477900000001</c:v>
                </c:pt>
                <c:pt idx="23881">
                  <c:v>237.204712</c:v>
                </c:pt>
                <c:pt idx="23882">
                  <c:v>237.21464599999999</c:v>
                </c:pt>
                <c:pt idx="23883">
                  <c:v>237.22457900000001</c:v>
                </c:pt>
                <c:pt idx="23884">
                  <c:v>237.23451299999999</c:v>
                </c:pt>
                <c:pt idx="23885">
                  <c:v>237.24444600000001</c:v>
                </c:pt>
                <c:pt idx="23886">
                  <c:v>237.254379</c:v>
                </c:pt>
                <c:pt idx="23887">
                  <c:v>237.26431299999999</c:v>
                </c:pt>
                <c:pt idx="23888">
                  <c:v>237.27424600000001</c:v>
                </c:pt>
                <c:pt idx="23889">
                  <c:v>237.28417999999999</c:v>
                </c:pt>
                <c:pt idx="23890">
                  <c:v>237.29411300000001</c:v>
                </c:pt>
                <c:pt idx="23891">
                  <c:v>237.304047</c:v>
                </c:pt>
                <c:pt idx="23892">
                  <c:v>237.31397999999999</c:v>
                </c:pt>
                <c:pt idx="23893">
                  <c:v>237.323913</c:v>
                </c:pt>
                <c:pt idx="23894">
                  <c:v>237.33384699999999</c:v>
                </c:pt>
                <c:pt idx="23895">
                  <c:v>237.34378000000001</c:v>
                </c:pt>
                <c:pt idx="23896">
                  <c:v>237.353714</c:v>
                </c:pt>
                <c:pt idx="23897">
                  <c:v>237.36364699999999</c:v>
                </c:pt>
                <c:pt idx="23898">
                  <c:v>237.373581</c:v>
                </c:pt>
                <c:pt idx="23899">
                  <c:v>237.38351399999999</c:v>
                </c:pt>
                <c:pt idx="23900">
                  <c:v>237.39344700000001</c:v>
                </c:pt>
                <c:pt idx="23901">
                  <c:v>237.403381</c:v>
                </c:pt>
                <c:pt idx="23902">
                  <c:v>237.41331400000001</c:v>
                </c:pt>
                <c:pt idx="23903">
                  <c:v>237.423248</c:v>
                </c:pt>
                <c:pt idx="23904">
                  <c:v>237.43318099999999</c:v>
                </c:pt>
                <c:pt idx="23905">
                  <c:v>237.44311500000001</c:v>
                </c:pt>
                <c:pt idx="23906">
                  <c:v>237.453048</c:v>
                </c:pt>
                <c:pt idx="23907">
                  <c:v>237.46298200000001</c:v>
                </c:pt>
                <c:pt idx="23908">
                  <c:v>237.472915</c:v>
                </c:pt>
                <c:pt idx="23909">
                  <c:v>237.48284799999999</c:v>
                </c:pt>
                <c:pt idx="23910">
                  <c:v>237.49278200000001</c:v>
                </c:pt>
                <c:pt idx="23911">
                  <c:v>237.50271499999999</c:v>
                </c:pt>
                <c:pt idx="23912">
                  <c:v>237.51264900000001</c:v>
                </c:pt>
                <c:pt idx="23913">
                  <c:v>237.522582</c:v>
                </c:pt>
                <c:pt idx="23914">
                  <c:v>237.53251599999999</c:v>
                </c:pt>
                <c:pt idx="23915">
                  <c:v>237.542449</c:v>
                </c:pt>
                <c:pt idx="23916">
                  <c:v>237.55238199999999</c:v>
                </c:pt>
                <c:pt idx="23917">
                  <c:v>237.56231600000001</c:v>
                </c:pt>
                <c:pt idx="23918">
                  <c:v>237.572249</c:v>
                </c:pt>
                <c:pt idx="23919">
                  <c:v>237.58218299999999</c:v>
                </c:pt>
                <c:pt idx="23920">
                  <c:v>237.592116</c:v>
                </c:pt>
                <c:pt idx="23921">
                  <c:v>237.60204899999999</c:v>
                </c:pt>
                <c:pt idx="23922">
                  <c:v>237.61198300000001</c:v>
                </c:pt>
                <c:pt idx="23923">
                  <c:v>237.621916</c:v>
                </c:pt>
                <c:pt idx="23924">
                  <c:v>237.63184999999999</c:v>
                </c:pt>
                <c:pt idx="23925">
                  <c:v>237.641783</c:v>
                </c:pt>
                <c:pt idx="23926">
                  <c:v>237.65171699999999</c:v>
                </c:pt>
                <c:pt idx="23927">
                  <c:v>237.66165000000001</c:v>
                </c:pt>
                <c:pt idx="23928">
                  <c:v>237.671583</c:v>
                </c:pt>
                <c:pt idx="23929">
                  <c:v>237.68151700000001</c:v>
                </c:pt>
                <c:pt idx="23930">
                  <c:v>237.69145</c:v>
                </c:pt>
                <c:pt idx="23931">
                  <c:v>237.70138399999999</c:v>
                </c:pt>
                <c:pt idx="23932">
                  <c:v>237.71131700000001</c:v>
                </c:pt>
                <c:pt idx="23933">
                  <c:v>237.721251</c:v>
                </c:pt>
                <c:pt idx="23934">
                  <c:v>237.73118400000001</c:v>
                </c:pt>
                <c:pt idx="23935">
                  <c:v>237.741118</c:v>
                </c:pt>
                <c:pt idx="23936">
                  <c:v>237.75105099999999</c:v>
                </c:pt>
                <c:pt idx="23937">
                  <c:v>237.76098400000001</c:v>
                </c:pt>
                <c:pt idx="23938">
                  <c:v>237.77091799999999</c:v>
                </c:pt>
                <c:pt idx="23939">
                  <c:v>237.78085100000001</c:v>
                </c:pt>
                <c:pt idx="23940">
                  <c:v>237.790785</c:v>
                </c:pt>
                <c:pt idx="23941">
                  <c:v>237.80071799999999</c:v>
                </c:pt>
                <c:pt idx="23942">
                  <c:v>237.810652</c:v>
                </c:pt>
                <c:pt idx="23943">
                  <c:v>237.82058499999999</c:v>
                </c:pt>
                <c:pt idx="23944">
                  <c:v>237.83051800000001</c:v>
                </c:pt>
                <c:pt idx="23945">
                  <c:v>237.840452</c:v>
                </c:pt>
                <c:pt idx="23946">
                  <c:v>237.85038499999999</c:v>
                </c:pt>
                <c:pt idx="23947">
                  <c:v>237.860319</c:v>
                </c:pt>
                <c:pt idx="23948">
                  <c:v>237.87025199999999</c:v>
                </c:pt>
                <c:pt idx="23949">
                  <c:v>237.88018500000001</c:v>
                </c:pt>
                <c:pt idx="23950">
                  <c:v>237.890119</c:v>
                </c:pt>
                <c:pt idx="23951">
                  <c:v>237.90005199999999</c:v>
                </c:pt>
                <c:pt idx="23952">
                  <c:v>237.909986</c:v>
                </c:pt>
                <c:pt idx="23953">
                  <c:v>237.91991899999999</c:v>
                </c:pt>
                <c:pt idx="23954">
                  <c:v>237.92985300000001</c:v>
                </c:pt>
                <c:pt idx="23955">
                  <c:v>237.939786</c:v>
                </c:pt>
                <c:pt idx="23956">
                  <c:v>237.94971899999999</c:v>
                </c:pt>
                <c:pt idx="23957">
                  <c:v>237.959653</c:v>
                </c:pt>
                <c:pt idx="23958">
                  <c:v>237.96958599999999</c:v>
                </c:pt>
                <c:pt idx="23959">
                  <c:v>237.97952000000001</c:v>
                </c:pt>
                <c:pt idx="23960">
                  <c:v>237.989453</c:v>
                </c:pt>
                <c:pt idx="23961">
                  <c:v>237.99938700000001</c:v>
                </c:pt>
                <c:pt idx="23962">
                  <c:v>238.00932</c:v>
                </c:pt>
                <c:pt idx="23963">
                  <c:v>238.01925299999999</c:v>
                </c:pt>
                <c:pt idx="23964">
                  <c:v>238.02918700000001</c:v>
                </c:pt>
                <c:pt idx="23965">
                  <c:v>238.03912</c:v>
                </c:pt>
                <c:pt idx="23966">
                  <c:v>238.04905400000001</c:v>
                </c:pt>
                <c:pt idx="23967">
                  <c:v>238.058987</c:v>
                </c:pt>
                <c:pt idx="23968">
                  <c:v>238.06892099999999</c:v>
                </c:pt>
                <c:pt idx="23969">
                  <c:v>238.07885400000001</c:v>
                </c:pt>
                <c:pt idx="23970">
                  <c:v>238.08878799999999</c:v>
                </c:pt>
                <c:pt idx="23971">
                  <c:v>238.09872100000001</c:v>
                </c:pt>
                <c:pt idx="23972">
                  <c:v>238.108654</c:v>
                </c:pt>
                <c:pt idx="23973">
                  <c:v>238.11858799999999</c:v>
                </c:pt>
                <c:pt idx="23974">
                  <c:v>238.12852100000001</c:v>
                </c:pt>
                <c:pt idx="23975">
                  <c:v>238.13845499999999</c:v>
                </c:pt>
                <c:pt idx="23976">
                  <c:v>238.14838800000001</c:v>
                </c:pt>
                <c:pt idx="23977">
                  <c:v>238.158322</c:v>
                </c:pt>
                <c:pt idx="23978">
                  <c:v>238.16825499999999</c:v>
                </c:pt>
                <c:pt idx="23979">
                  <c:v>238.17818800000001</c:v>
                </c:pt>
                <c:pt idx="23980">
                  <c:v>238.18812199999999</c:v>
                </c:pt>
                <c:pt idx="23981">
                  <c:v>238.19805500000001</c:v>
                </c:pt>
                <c:pt idx="23982">
                  <c:v>238.207989</c:v>
                </c:pt>
                <c:pt idx="23983">
                  <c:v>238.21792199999999</c:v>
                </c:pt>
                <c:pt idx="23984">
                  <c:v>238.227856</c:v>
                </c:pt>
                <c:pt idx="23985">
                  <c:v>238.23778899999999</c:v>
                </c:pt>
                <c:pt idx="23986">
                  <c:v>238.24772200000001</c:v>
                </c:pt>
                <c:pt idx="23987">
                  <c:v>238.257656</c:v>
                </c:pt>
                <c:pt idx="23988">
                  <c:v>238.26758899999999</c:v>
                </c:pt>
                <c:pt idx="23989">
                  <c:v>238.277523</c:v>
                </c:pt>
                <c:pt idx="23990">
                  <c:v>238.28745599999999</c:v>
                </c:pt>
                <c:pt idx="23991">
                  <c:v>238.29739000000001</c:v>
                </c:pt>
                <c:pt idx="23992">
                  <c:v>238.307323</c:v>
                </c:pt>
                <c:pt idx="23993">
                  <c:v>238.31725700000001</c:v>
                </c:pt>
                <c:pt idx="23994">
                  <c:v>238.32719</c:v>
                </c:pt>
                <c:pt idx="23995">
                  <c:v>238.33712299999999</c:v>
                </c:pt>
                <c:pt idx="23996">
                  <c:v>238.34705700000001</c:v>
                </c:pt>
                <c:pt idx="23997">
                  <c:v>238.35699</c:v>
                </c:pt>
                <c:pt idx="23998">
                  <c:v>238.36692400000001</c:v>
                </c:pt>
                <c:pt idx="23999">
                  <c:v>238.376857</c:v>
                </c:pt>
                <c:pt idx="24000">
                  <c:v>238.38679099999999</c:v>
                </c:pt>
                <c:pt idx="24001">
                  <c:v>238.39672400000001</c:v>
                </c:pt>
                <c:pt idx="24002">
                  <c:v>238.40665799999999</c:v>
                </c:pt>
                <c:pt idx="24003">
                  <c:v>238.41659100000001</c:v>
                </c:pt>
                <c:pt idx="24004">
                  <c:v>238.426524</c:v>
                </c:pt>
                <c:pt idx="24005">
                  <c:v>238.43645799999999</c:v>
                </c:pt>
                <c:pt idx="24006">
                  <c:v>238.44639100000001</c:v>
                </c:pt>
                <c:pt idx="24007">
                  <c:v>238.45632499999999</c:v>
                </c:pt>
                <c:pt idx="24008">
                  <c:v>238.46625800000001</c:v>
                </c:pt>
                <c:pt idx="24009">
                  <c:v>238.476192</c:v>
                </c:pt>
                <c:pt idx="24010">
                  <c:v>238.48612499999999</c:v>
                </c:pt>
                <c:pt idx="24011">
                  <c:v>238.496059</c:v>
                </c:pt>
                <c:pt idx="24012">
                  <c:v>238.50599199999999</c:v>
                </c:pt>
                <c:pt idx="24013">
                  <c:v>238.51592500000001</c:v>
                </c:pt>
                <c:pt idx="24014">
                  <c:v>238.525859</c:v>
                </c:pt>
                <c:pt idx="24015">
                  <c:v>238.53579199999999</c:v>
                </c:pt>
                <c:pt idx="24016">
                  <c:v>238.545726</c:v>
                </c:pt>
                <c:pt idx="24017">
                  <c:v>238.55565899999999</c:v>
                </c:pt>
                <c:pt idx="24018">
                  <c:v>238.56559300000001</c:v>
                </c:pt>
                <c:pt idx="24019">
                  <c:v>238.575526</c:v>
                </c:pt>
                <c:pt idx="24020">
                  <c:v>238.58546000000001</c:v>
                </c:pt>
                <c:pt idx="24021">
                  <c:v>238.595393</c:v>
                </c:pt>
                <c:pt idx="24022">
                  <c:v>238.60532699999999</c:v>
                </c:pt>
                <c:pt idx="24023">
                  <c:v>238.61526000000001</c:v>
                </c:pt>
                <c:pt idx="24024">
                  <c:v>238.625193</c:v>
                </c:pt>
                <c:pt idx="24025">
                  <c:v>238.63512700000001</c:v>
                </c:pt>
                <c:pt idx="24026">
                  <c:v>238.64506</c:v>
                </c:pt>
                <c:pt idx="24027">
                  <c:v>238.65499399999999</c:v>
                </c:pt>
                <c:pt idx="24028">
                  <c:v>238.66492700000001</c:v>
                </c:pt>
                <c:pt idx="24029">
                  <c:v>238.67486099999999</c:v>
                </c:pt>
                <c:pt idx="24030">
                  <c:v>238.68479400000001</c:v>
                </c:pt>
                <c:pt idx="24031">
                  <c:v>238.69472780000001</c:v>
                </c:pt>
                <c:pt idx="24032">
                  <c:v>238.7046608</c:v>
                </c:pt>
                <c:pt idx="24033">
                  <c:v>238.71459479999999</c:v>
                </c:pt>
                <c:pt idx="24034">
                  <c:v>238.7245278</c:v>
                </c:pt>
                <c:pt idx="24035">
                  <c:v>238.73446079999999</c:v>
                </c:pt>
                <c:pt idx="24036">
                  <c:v>238.74439480000001</c:v>
                </c:pt>
                <c:pt idx="24037">
                  <c:v>238.7543278</c:v>
                </c:pt>
                <c:pt idx="24038">
                  <c:v>238.76426180000001</c:v>
                </c:pt>
                <c:pt idx="24039">
                  <c:v>238.7741948</c:v>
                </c:pt>
                <c:pt idx="24040">
                  <c:v>238.78412879999999</c:v>
                </c:pt>
                <c:pt idx="24041">
                  <c:v>238.79406180000001</c:v>
                </c:pt>
                <c:pt idx="24042">
                  <c:v>238.8039958</c:v>
                </c:pt>
                <c:pt idx="24043">
                  <c:v>238.81392880000001</c:v>
                </c:pt>
                <c:pt idx="24044">
                  <c:v>238.8238628</c:v>
                </c:pt>
                <c:pt idx="24045">
                  <c:v>238.83379579999999</c:v>
                </c:pt>
                <c:pt idx="24046">
                  <c:v>238.84372980000001</c:v>
                </c:pt>
                <c:pt idx="24047">
                  <c:v>238.8536628</c:v>
                </c:pt>
                <c:pt idx="24048">
                  <c:v>238.86359580000001</c:v>
                </c:pt>
                <c:pt idx="24049">
                  <c:v>238.8735298</c:v>
                </c:pt>
                <c:pt idx="24050">
                  <c:v>238.88346279999999</c:v>
                </c:pt>
                <c:pt idx="24051">
                  <c:v>238.8933968</c:v>
                </c:pt>
                <c:pt idx="24052">
                  <c:v>238.90332979999999</c:v>
                </c:pt>
                <c:pt idx="24053">
                  <c:v>238.91326380000001</c:v>
                </c:pt>
                <c:pt idx="24054">
                  <c:v>238.9231968</c:v>
                </c:pt>
                <c:pt idx="24055">
                  <c:v>238.93313079999999</c:v>
                </c:pt>
                <c:pt idx="24056">
                  <c:v>238.9430638</c:v>
                </c:pt>
                <c:pt idx="24057">
                  <c:v>238.95299779999999</c:v>
                </c:pt>
                <c:pt idx="24058">
                  <c:v>238.96293080000001</c:v>
                </c:pt>
                <c:pt idx="24059">
                  <c:v>238.9728648</c:v>
                </c:pt>
                <c:pt idx="24060">
                  <c:v>238.98279779999999</c:v>
                </c:pt>
                <c:pt idx="24061">
                  <c:v>238.9927308</c:v>
                </c:pt>
                <c:pt idx="24062">
                  <c:v>239.00266479999999</c:v>
                </c:pt>
                <c:pt idx="24063">
                  <c:v>239.01259780000001</c:v>
                </c:pt>
                <c:pt idx="24064">
                  <c:v>239.0225318</c:v>
                </c:pt>
                <c:pt idx="24065">
                  <c:v>239.03246480000001</c:v>
                </c:pt>
                <c:pt idx="24066">
                  <c:v>239.0423988</c:v>
                </c:pt>
                <c:pt idx="24067">
                  <c:v>239.05233179999999</c:v>
                </c:pt>
                <c:pt idx="24068">
                  <c:v>239.06226580000001</c:v>
                </c:pt>
                <c:pt idx="24069">
                  <c:v>239.0721988</c:v>
                </c:pt>
                <c:pt idx="24070">
                  <c:v>239.08213280000001</c:v>
                </c:pt>
                <c:pt idx="24071">
                  <c:v>239.0920658</c:v>
                </c:pt>
                <c:pt idx="24072">
                  <c:v>239.10199979999999</c:v>
                </c:pt>
                <c:pt idx="24073">
                  <c:v>239.11193280000001</c:v>
                </c:pt>
                <c:pt idx="24074">
                  <c:v>239.12186579999999</c:v>
                </c:pt>
                <c:pt idx="24075">
                  <c:v>239.13179980000001</c:v>
                </c:pt>
                <c:pt idx="24076">
                  <c:v>239.1417328</c:v>
                </c:pt>
                <c:pt idx="24077">
                  <c:v>239.15166679999999</c:v>
                </c:pt>
                <c:pt idx="24078">
                  <c:v>239.1615998</c:v>
                </c:pt>
                <c:pt idx="24079">
                  <c:v>239.17153379999999</c:v>
                </c:pt>
                <c:pt idx="24080">
                  <c:v>239.18146680000001</c:v>
                </c:pt>
                <c:pt idx="24081">
                  <c:v>239.1914008</c:v>
                </c:pt>
                <c:pt idx="24082">
                  <c:v>239.20133379999999</c:v>
                </c:pt>
                <c:pt idx="24083">
                  <c:v>239.2112678</c:v>
                </c:pt>
                <c:pt idx="24084">
                  <c:v>239.22120079999999</c:v>
                </c:pt>
                <c:pt idx="24085">
                  <c:v>239.23113480000001</c:v>
                </c:pt>
                <c:pt idx="24086">
                  <c:v>239.2410678</c:v>
                </c:pt>
                <c:pt idx="24087">
                  <c:v>239.25100180000001</c:v>
                </c:pt>
                <c:pt idx="24088">
                  <c:v>239.2609348</c:v>
                </c:pt>
                <c:pt idx="24089">
                  <c:v>239.27086779999999</c:v>
                </c:pt>
                <c:pt idx="24090">
                  <c:v>239.28080180000001</c:v>
                </c:pt>
                <c:pt idx="24091">
                  <c:v>239.2907348</c:v>
                </c:pt>
                <c:pt idx="24092">
                  <c:v>239.30066880000001</c:v>
                </c:pt>
                <c:pt idx="24093">
                  <c:v>239.3106018</c:v>
                </c:pt>
                <c:pt idx="24094">
                  <c:v>239.32053579999999</c:v>
                </c:pt>
                <c:pt idx="24095">
                  <c:v>239.33046880000001</c:v>
                </c:pt>
                <c:pt idx="24096">
                  <c:v>239.34040279999999</c:v>
                </c:pt>
                <c:pt idx="24097">
                  <c:v>239.35033580000001</c:v>
                </c:pt>
                <c:pt idx="24098">
                  <c:v>239.3602698</c:v>
                </c:pt>
                <c:pt idx="24099">
                  <c:v>239.37020279999999</c:v>
                </c:pt>
                <c:pt idx="24100">
                  <c:v>239.3801368</c:v>
                </c:pt>
                <c:pt idx="24101">
                  <c:v>239.39006979999999</c:v>
                </c:pt>
                <c:pt idx="24102">
                  <c:v>239.40000280000001</c:v>
                </c:pt>
                <c:pt idx="24103">
                  <c:v>239.4099368</c:v>
                </c:pt>
                <c:pt idx="24104">
                  <c:v>239.41986979999999</c:v>
                </c:pt>
                <c:pt idx="24105">
                  <c:v>239.4298038</c:v>
                </c:pt>
                <c:pt idx="24106">
                  <c:v>239.43973679999999</c:v>
                </c:pt>
                <c:pt idx="24107">
                  <c:v>239.44967080000001</c:v>
                </c:pt>
                <c:pt idx="24108">
                  <c:v>239.4596038</c:v>
                </c:pt>
                <c:pt idx="24109">
                  <c:v>239.46953780000001</c:v>
                </c:pt>
                <c:pt idx="24110">
                  <c:v>239.4794708</c:v>
                </c:pt>
                <c:pt idx="24111">
                  <c:v>239.48940479999999</c:v>
                </c:pt>
                <c:pt idx="24112">
                  <c:v>239.49933780000001</c:v>
                </c:pt>
                <c:pt idx="24113">
                  <c:v>239.50927179999999</c:v>
                </c:pt>
                <c:pt idx="24114">
                  <c:v>239.51920480000001</c:v>
                </c:pt>
                <c:pt idx="24115">
                  <c:v>239.5291378</c:v>
                </c:pt>
                <c:pt idx="24116">
                  <c:v>239.53907179999999</c:v>
                </c:pt>
                <c:pt idx="24117">
                  <c:v>239.54900480000001</c:v>
                </c:pt>
                <c:pt idx="24118">
                  <c:v>239.55893879999999</c:v>
                </c:pt>
                <c:pt idx="24119">
                  <c:v>239.56887180000001</c:v>
                </c:pt>
                <c:pt idx="24120">
                  <c:v>239.5788058</c:v>
                </c:pt>
                <c:pt idx="24121">
                  <c:v>239.58873879999999</c:v>
                </c:pt>
                <c:pt idx="24122">
                  <c:v>239.5986728</c:v>
                </c:pt>
                <c:pt idx="24123">
                  <c:v>239.60860579999999</c:v>
                </c:pt>
                <c:pt idx="24124">
                  <c:v>239.61853980000001</c:v>
                </c:pt>
                <c:pt idx="24125">
                  <c:v>239.6284728</c:v>
                </c:pt>
                <c:pt idx="24126">
                  <c:v>239.63840680000001</c:v>
                </c:pt>
                <c:pt idx="24127">
                  <c:v>239.6483398</c:v>
                </c:pt>
                <c:pt idx="24128">
                  <c:v>239.65827379999999</c:v>
                </c:pt>
                <c:pt idx="24129">
                  <c:v>239.66820680000001</c:v>
                </c:pt>
                <c:pt idx="24130">
                  <c:v>239.6781398</c:v>
                </c:pt>
                <c:pt idx="24131">
                  <c:v>239.68807380000001</c:v>
                </c:pt>
                <c:pt idx="24132">
                  <c:v>239.69800660000001</c:v>
                </c:pt>
                <c:pt idx="24133">
                  <c:v>239.7079406</c:v>
                </c:pt>
                <c:pt idx="24134">
                  <c:v>239.71787359999999</c:v>
                </c:pt>
                <c:pt idx="24135">
                  <c:v>239.72780760000001</c:v>
                </c:pt>
                <c:pt idx="24136">
                  <c:v>239.7377406</c:v>
                </c:pt>
                <c:pt idx="24137">
                  <c:v>239.74767460000001</c:v>
                </c:pt>
                <c:pt idx="24138">
                  <c:v>239.7576076</c:v>
                </c:pt>
                <c:pt idx="24139">
                  <c:v>239.76754159999999</c:v>
                </c:pt>
                <c:pt idx="24140">
                  <c:v>239.77747460000001</c:v>
                </c:pt>
                <c:pt idx="24141">
                  <c:v>239.78740859999999</c:v>
                </c:pt>
                <c:pt idx="24142">
                  <c:v>239.79734160000001</c:v>
                </c:pt>
                <c:pt idx="24143">
                  <c:v>239.8072746</c:v>
                </c:pt>
                <c:pt idx="24144">
                  <c:v>239.81720859999999</c:v>
                </c:pt>
                <c:pt idx="24145">
                  <c:v>239.8271416</c:v>
                </c:pt>
                <c:pt idx="24146">
                  <c:v>239.83707559999999</c:v>
                </c:pt>
                <c:pt idx="24147">
                  <c:v>239.84700860000001</c:v>
                </c:pt>
                <c:pt idx="24148">
                  <c:v>239.8569426</c:v>
                </c:pt>
                <c:pt idx="24149">
                  <c:v>239.86687559999999</c:v>
                </c:pt>
                <c:pt idx="24150">
                  <c:v>239.8768096</c:v>
                </c:pt>
                <c:pt idx="24151">
                  <c:v>239.88674259999999</c:v>
                </c:pt>
                <c:pt idx="24152">
                  <c:v>239.89667660000001</c:v>
                </c:pt>
                <c:pt idx="24153">
                  <c:v>239.9066096</c:v>
                </c:pt>
                <c:pt idx="24154">
                  <c:v>239.91654360000001</c:v>
                </c:pt>
                <c:pt idx="24155">
                  <c:v>239.9264766</c:v>
                </c:pt>
                <c:pt idx="24156">
                  <c:v>239.93640959999999</c:v>
                </c:pt>
                <c:pt idx="24157">
                  <c:v>239.94634360000001</c:v>
                </c:pt>
                <c:pt idx="24158">
                  <c:v>239.9562766</c:v>
                </c:pt>
                <c:pt idx="24159">
                  <c:v>239.96621060000001</c:v>
                </c:pt>
                <c:pt idx="24160">
                  <c:v>239.9761436</c:v>
                </c:pt>
                <c:pt idx="24161">
                  <c:v>239.98607759999999</c:v>
                </c:pt>
                <c:pt idx="24162">
                  <c:v>239.99601060000001</c:v>
                </c:pt>
                <c:pt idx="24163">
                  <c:v>240.00594459999999</c:v>
                </c:pt>
                <c:pt idx="24164">
                  <c:v>240.01587760000001</c:v>
                </c:pt>
                <c:pt idx="24165">
                  <c:v>240.0258116</c:v>
                </c:pt>
                <c:pt idx="24166">
                  <c:v>240.03574459999999</c:v>
                </c:pt>
                <c:pt idx="24167">
                  <c:v>240.0456776</c:v>
                </c:pt>
                <c:pt idx="24168">
                  <c:v>240.05561159999999</c:v>
                </c:pt>
                <c:pt idx="24169">
                  <c:v>240.06554460000001</c:v>
                </c:pt>
                <c:pt idx="24170">
                  <c:v>240.0754786</c:v>
                </c:pt>
                <c:pt idx="24171">
                  <c:v>240.08541159999999</c:v>
                </c:pt>
                <c:pt idx="24172">
                  <c:v>240.0953456</c:v>
                </c:pt>
                <c:pt idx="24173">
                  <c:v>240.10527859999999</c:v>
                </c:pt>
                <c:pt idx="24174">
                  <c:v>240.11521260000001</c:v>
                </c:pt>
                <c:pt idx="24175">
                  <c:v>240.1251456</c:v>
                </c:pt>
                <c:pt idx="24176">
                  <c:v>240.13507960000001</c:v>
                </c:pt>
                <c:pt idx="24177">
                  <c:v>240.1450126</c:v>
                </c:pt>
                <c:pt idx="24178">
                  <c:v>240.15494559999999</c:v>
                </c:pt>
                <c:pt idx="24179">
                  <c:v>240.16487960000001</c:v>
                </c:pt>
                <c:pt idx="24180">
                  <c:v>240.1748126</c:v>
                </c:pt>
                <c:pt idx="24181">
                  <c:v>240.18474660000001</c:v>
                </c:pt>
                <c:pt idx="24182">
                  <c:v>240.1946796</c:v>
                </c:pt>
                <c:pt idx="24183">
                  <c:v>240.20461359999999</c:v>
                </c:pt>
                <c:pt idx="24184">
                  <c:v>240.21454660000001</c:v>
                </c:pt>
                <c:pt idx="24185">
                  <c:v>240.22448059999999</c:v>
                </c:pt>
                <c:pt idx="24186">
                  <c:v>240.23441360000001</c:v>
                </c:pt>
                <c:pt idx="24187">
                  <c:v>240.2443476</c:v>
                </c:pt>
                <c:pt idx="24188">
                  <c:v>240.25428059999999</c:v>
                </c:pt>
                <c:pt idx="24189">
                  <c:v>240.26421360000001</c:v>
                </c:pt>
                <c:pt idx="24190">
                  <c:v>240.27414759999999</c:v>
                </c:pt>
                <c:pt idx="24191">
                  <c:v>240.28408060000001</c:v>
                </c:pt>
                <c:pt idx="24192">
                  <c:v>240.2940146</c:v>
                </c:pt>
                <c:pt idx="24193">
                  <c:v>240.30394759999999</c:v>
                </c:pt>
                <c:pt idx="24194">
                  <c:v>240.3138816</c:v>
                </c:pt>
                <c:pt idx="24195">
                  <c:v>240.32381459999999</c:v>
                </c:pt>
                <c:pt idx="24196">
                  <c:v>240.33374860000001</c:v>
                </c:pt>
                <c:pt idx="24197">
                  <c:v>240.3436816</c:v>
                </c:pt>
                <c:pt idx="24198">
                  <c:v>240.35361560000001</c:v>
                </c:pt>
                <c:pt idx="24199">
                  <c:v>240.3635486</c:v>
                </c:pt>
                <c:pt idx="24200">
                  <c:v>240.37348159999999</c:v>
                </c:pt>
                <c:pt idx="24201">
                  <c:v>240.38341560000001</c:v>
                </c:pt>
                <c:pt idx="24202">
                  <c:v>240.3933486</c:v>
                </c:pt>
                <c:pt idx="24203">
                  <c:v>240.40328260000001</c:v>
                </c:pt>
                <c:pt idx="24204">
                  <c:v>240.4132156</c:v>
                </c:pt>
                <c:pt idx="24205">
                  <c:v>240.42314959999999</c:v>
                </c:pt>
                <c:pt idx="24206">
                  <c:v>240.43308260000001</c:v>
                </c:pt>
                <c:pt idx="24207">
                  <c:v>240.44301659999999</c:v>
                </c:pt>
                <c:pt idx="24208">
                  <c:v>240.45294960000001</c:v>
                </c:pt>
                <c:pt idx="24209">
                  <c:v>240.4628836</c:v>
                </c:pt>
                <c:pt idx="24210">
                  <c:v>240.47281659999999</c:v>
                </c:pt>
                <c:pt idx="24211">
                  <c:v>240.48274960000001</c:v>
                </c:pt>
                <c:pt idx="24212">
                  <c:v>240.49268359999999</c:v>
                </c:pt>
                <c:pt idx="24213">
                  <c:v>240.50261660000001</c:v>
                </c:pt>
                <c:pt idx="24214">
                  <c:v>240.5125506</c:v>
                </c:pt>
                <c:pt idx="24215">
                  <c:v>240.52248359999999</c:v>
                </c:pt>
                <c:pt idx="24216">
                  <c:v>240.5324176</c:v>
                </c:pt>
                <c:pt idx="24217">
                  <c:v>240.54235059999999</c:v>
                </c:pt>
                <c:pt idx="24218">
                  <c:v>240.55228460000001</c:v>
                </c:pt>
                <c:pt idx="24219">
                  <c:v>240.5622176</c:v>
                </c:pt>
                <c:pt idx="24220">
                  <c:v>240.57215160000001</c:v>
                </c:pt>
                <c:pt idx="24221">
                  <c:v>240.5820846</c:v>
                </c:pt>
                <c:pt idx="24222">
                  <c:v>240.59201759999999</c:v>
                </c:pt>
                <c:pt idx="24223">
                  <c:v>240.60195160000001</c:v>
                </c:pt>
                <c:pt idx="24224">
                  <c:v>240.6118846</c:v>
                </c:pt>
                <c:pt idx="24225">
                  <c:v>240.62181860000001</c:v>
                </c:pt>
                <c:pt idx="24226">
                  <c:v>240.6317516</c:v>
                </c:pt>
                <c:pt idx="24227">
                  <c:v>240.64168559999999</c:v>
                </c:pt>
                <c:pt idx="24228">
                  <c:v>240.65161860000001</c:v>
                </c:pt>
                <c:pt idx="24229">
                  <c:v>240.66155259999999</c:v>
                </c:pt>
                <c:pt idx="24230">
                  <c:v>240.67148560000001</c:v>
                </c:pt>
                <c:pt idx="24231">
                  <c:v>240.6814186</c:v>
                </c:pt>
                <c:pt idx="24232">
                  <c:v>240.69135259999999</c:v>
                </c:pt>
                <c:pt idx="24233">
                  <c:v>240.70128600000001</c:v>
                </c:pt>
                <c:pt idx="24234">
                  <c:v>240.71122</c:v>
                </c:pt>
                <c:pt idx="24235">
                  <c:v>240.72115299999999</c:v>
                </c:pt>
                <c:pt idx="24236">
                  <c:v>240.731087</c:v>
                </c:pt>
                <c:pt idx="24237">
                  <c:v>240.74101999999999</c:v>
                </c:pt>
                <c:pt idx="24238">
                  <c:v>240.75095400000001</c:v>
                </c:pt>
                <c:pt idx="24239">
                  <c:v>240.760887</c:v>
                </c:pt>
                <c:pt idx="24240">
                  <c:v>240.77082100000001</c:v>
                </c:pt>
                <c:pt idx="24241">
                  <c:v>240.780754</c:v>
                </c:pt>
                <c:pt idx="24242">
                  <c:v>240.79068699999999</c:v>
                </c:pt>
                <c:pt idx="24243">
                  <c:v>240.80062100000001</c:v>
                </c:pt>
                <c:pt idx="24244">
                  <c:v>240.810554</c:v>
                </c:pt>
                <c:pt idx="24245">
                  <c:v>240.82048800000001</c:v>
                </c:pt>
                <c:pt idx="24246">
                  <c:v>240.830421</c:v>
                </c:pt>
                <c:pt idx="24247">
                  <c:v>240.84035499999999</c:v>
                </c:pt>
                <c:pt idx="24248">
                  <c:v>240.85028800000001</c:v>
                </c:pt>
                <c:pt idx="24249">
                  <c:v>240.86022199999999</c:v>
                </c:pt>
                <c:pt idx="24250">
                  <c:v>240.87015500000001</c:v>
                </c:pt>
                <c:pt idx="24251">
                  <c:v>240.880088</c:v>
                </c:pt>
                <c:pt idx="24252">
                  <c:v>240.89002199999999</c:v>
                </c:pt>
                <c:pt idx="24253">
                  <c:v>240.89995500000001</c:v>
                </c:pt>
                <c:pt idx="24254">
                  <c:v>240.90988899999999</c:v>
                </c:pt>
                <c:pt idx="24255">
                  <c:v>240.91982200000001</c:v>
                </c:pt>
                <c:pt idx="24256">
                  <c:v>240.929756</c:v>
                </c:pt>
                <c:pt idx="24257">
                  <c:v>240.93968899999999</c:v>
                </c:pt>
                <c:pt idx="24258">
                  <c:v>240.949623</c:v>
                </c:pt>
                <c:pt idx="24259">
                  <c:v>240.95955599999999</c:v>
                </c:pt>
                <c:pt idx="24260">
                  <c:v>240.96949000000001</c:v>
                </c:pt>
                <c:pt idx="24261">
                  <c:v>240.979423</c:v>
                </c:pt>
                <c:pt idx="24262">
                  <c:v>240.98935599999999</c:v>
                </c:pt>
                <c:pt idx="24263">
                  <c:v>240.99929</c:v>
                </c:pt>
                <c:pt idx="24264">
                  <c:v>241.00922299999999</c:v>
                </c:pt>
                <c:pt idx="24265">
                  <c:v>241.01915700000001</c:v>
                </c:pt>
                <c:pt idx="24266">
                  <c:v>241.02909</c:v>
                </c:pt>
                <c:pt idx="24267">
                  <c:v>241.03902400000001</c:v>
                </c:pt>
                <c:pt idx="24268">
                  <c:v>241.048957</c:v>
                </c:pt>
                <c:pt idx="24269">
                  <c:v>241.05888999999999</c:v>
                </c:pt>
                <c:pt idx="24270">
                  <c:v>241.06882400000001</c:v>
                </c:pt>
                <c:pt idx="24271">
                  <c:v>241.078757</c:v>
                </c:pt>
                <c:pt idx="24272">
                  <c:v>241.08869100000001</c:v>
                </c:pt>
                <c:pt idx="24273">
                  <c:v>241.098624</c:v>
                </c:pt>
                <c:pt idx="24274">
                  <c:v>241.10855799999999</c:v>
                </c:pt>
                <c:pt idx="24275">
                  <c:v>241.11849100000001</c:v>
                </c:pt>
                <c:pt idx="24276">
                  <c:v>241.12842499999999</c:v>
                </c:pt>
                <c:pt idx="24277">
                  <c:v>241.13835800000001</c:v>
                </c:pt>
                <c:pt idx="24278">
                  <c:v>241.148292</c:v>
                </c:pt>
                <c:pt idx="24279">
                  <c:v>241.15822499999999</c:v>
                </c:pt>
                <c:pt idx="24280">
                  <c:v>241.16815800000001</c:v>
                </c:pt>
                <c:pt idx="24281">
                  <c:v>241.17809199999999</c:v>
                </c:pt>
                <c:pt idx="24282">
                  <c:v>241.18802500000001</c:v>
                </c:pt>
                <c:pt idx="24283">
                  <c:v>241.197959</c:v>
                </c:pt>
                <c:pt idx="24284">
                  <c:v>241.20789199999999</c:v>
                </c:pt>
                <c:pt idx="24285">
                  <c:v>241.217826</c:v>
                </c:pt>
                <c:pt idx="24286">
                  <c:v>241.22775899999999</c:v>
                </c:pt>
                <c:pt idx="24287">
                  <c:v>241.23769300000001</c:v>
                </c:pt>
                <c:pt idx="24288">
                  <c:v>241.247626</c:v>
                </c:pt>
                <c:pt idx="24289">
                  <c:v>241.25755899999999</c:v>
                </c:pt>
                <c:pt idx="24290">
                  <c:v>241.267493</c:v>
                </c:pt>
                <c:pt idx="24291">
                  <c:v>241.27742599999999</c:v>
                </c:pt>
                <c:pt idx="24292">
                  <c:v>241.28736000000001</c:v>
                </c:pt>
                <c:pt idx="24293">
                  <c:v>241.297293</c:v>
                </c:pt>
                <c:pt idx="24294">
                  <c:v>241.30722700000001</c:v>
                </c:pt>
                <c:pt idx="24295">
                  <c:v>241.31716</c:v>
                </c:pt>
                <c:pt idx="24296">
                  <c:v>241.32709299999999</c:v>
                </c:pt>
                <c:pt idx="24297">
                  <c:v>241.33702700000001</c:v>
                </c:pt>
                <c:pt idx="24298">
                  <c:v>241.34696</c:v>
                </c:pt>
                <c:pt idx="24299">
                  <c:v>241.35689400000001</c:v>
                </c:pt>
                <c:pt idx="24300">
                  <c:v>241.366827</c:v>
                </c:pt>
                <c:pt idx="24301">
                  <c:v>241.37676099999999</c:v>
                </c:pt>
                <c:pt idx="24302">
                  <c:v>241.38669400000001</c:v>
                </c:pt>
                <c:pt idx="24303">
                  <c:v>241.39662799999999</c:v>
                </c:pt>
                <c:pt idx="24304">
                  <c:v>241.40656100000001</c:v>
                </c:pt>
                <c:pt idx="24305">
                  <c:v>241.416495</c:v>
                </c:pt>
                <c:pt idx="24306">
                  <c:v>241.42642799999999</c:v>
                </c:pt>
                <c:pt idx="24307">
                  <c:v>241.43636100000001</c:v>
                </c:pt>
                <c:pt idx="24308">
                  <c:v>241.44629499999999</c:v>
                </c:pt>
                <c:pt idx="24309">
                  <c:v>241.45622800000001</c:v>
                </c:pt>
                <c:pt idx="24310">
                  <c:v>241.466162</c:v>
                </c:pt>
                <c:pt idx="24311">
                  <c:v>241.47609499999999</c:v>
                </c:pt>
                <c:pt idx="24312">
                  <c:v>241.486029</c:v>
                </c:pt>
                <c:pt idx="24313">
                  <c:v>241.49596199999999</c:v>
                </c:pt>
                <c:pt idx="24314">
                  <c:v>241.50589600000001</c:v>
                </c:pt>
                <c:pt idx="24315">
                  <c:v>241.515829</c:v>
                </c:pt>
                <c:pt idx="24316">
                  <c:v>241.52576199999999</c:v>
                </c:pt>
                <c:pt idx="24317">
                  <c:v>241.535696</c:v>
                </c:pt>
                <c:pt idx="24318">
                  <c:v>241.54562899999999</c:v>
                </c:pt>
                <c:pt idx="24319">
                  <c:v>241.55556300000001</c:v>
                </c:pt>
                <c:pt idx="24320">
                  <c:v>241.565496</c:v>
                </c:pt>
                <c:pt idx="24321">
                  <c:v>241.57543000000001</c:v>
                </c:pt>
                <c:pt idx="24322">
                  <c:v>241.585363</c:v>
                </c:pt>
                <c:pt idx="24323">
                  <c:v>241.59529599999999</c:v>
                </c:pt>
                <c:pt idx="24324">
                  <c:v>241.60523000000001</c:v>
                </c:pt>
                <c:pt idx="24325">
                  <c:v>241.615163</c:v>
                </c:pt>
                <c:pt idx="24326">
                  <c:v>241.62509700000001</c:v>
                </c:pt>
                <c:pt idx="24327">
                  <c:v>241.63503</c:v>
                </c:pt>
                <c:pt idx="24328">
                  <c:v>241.64496399999999</c:v>
                </c:pt>
                <c:pt idx="24329">
                  <c:v>241.65489700000001</c:v>
                </c:pt>
                <c:pt idx="24330">
                  <c:v>241.66483099999999</c:v>
                </c:pt>
                <c:pt idx="24331">
                  <c:v>241.67476400000001</c:v>
                </c:pt>
                <c:pt idx="24332">
                  <c:v>241.684697</c:v>
                </c:pt>
                <c:pt idx="24333">
                  <c:v>241.6946299</c:v>
                </c:pt>
                <c:pt idx="24334">
                  <c:v>241.70456290000001</c:v>
                </c:pt>
                <c:pt idx="24335">
                  <c:v>241.7144969</c:v>
                </c:pt>
                <c:pt idx="24336">
                  <c:v>241.72442989999999</c:v>
                </c:pt>
                <c:pt idx="24337">
                  <c:v>241.73436390000001</c:v>
                </c:pt>
                <c:pt idx="24338">
                  <c:v>241.74429689999999</c:v>
                </c:pt>
                <c:pt idx="24339">
                  <c:v>241.75423090000001</c:v>
                </c:pt>
                <c:pt idx="24340">
                  <c:v>241.7641639</c:v>
                </c:pt>
                <c:pt idx="24341">
                  <c:v>241.77409689999999</c:v>
                </c:pt>
                <c:pt idx="24342">
                  <c:v>241.7840309</c:v>
                </c:pt>
                <c:pt idx="24343">
                  <c:v>241.79396389999999</c:v>
                </c:pt>
                <c:pt idx="24344">
                  <c:v>241.80389790000001</c:v>
                </c:pt>
                <c:pt idx="24345">
                  <c:v>241.8138309</c:v>
                </c:pt>
                <c:pt idx="24346">
                  <c:v>241.82376489999999</c:v>
                </c:pt>
                <c:pt idx="24347">
                  <c:v>241.8336979</c:v>
                </c:pt>
                <c:pt idx="24348">
                  <c:v>241.84363189999999</c:v>
                </c:pt>
                <c:pt idx="24349">
                  <c:v>241.85356490000001</c:v>
                </c:pt>
                <c:pt idx="24350">
                  <c:v>241.8634979</c:v>
                </c:pt>
                <c:pt idx="24351">
                  <c:v>241.87343190000001</c:v>
                </c:pt>
                <c:pt idx="24352">
                  <c:v>241.8833649</c:v>
                </c:pt>
                <c:pt idx="24353">
                  <c:v>241.89329889999999</c:v>
                </c:pt>
                <c:pt idx="24354">
                  <c:v>241.90323190000001</c:v>
                </c:pt>
                <c:pt idx="24355">
                  <c:v>241.9131659</c:v>
                </c:pt>
                <c:pt idx="24356">
                  <c:v>241.92309890000001</c:v>
                </c:pt>
                <c:pt idx="24357">
                  <c:v>241.9330319</c:v>
                </c:pt>
                <c:pt idx="24358">
                  <c:v>241.94296589999999</c:v>
                </c:pt>
                <c:pt idx="24359">
                  <c:v>241.95289890000001</c:v>
                </c:pt>
                <c:pt idx="24360">
                  <c:v>241.9628329</c:v>
                </c:pt>
                <c:pt idx="24361">
                  <c:v>241.97276590000001</c:v>
                </c:pt>
                <c:pt idx="24362">
                  <c:v>241.9826999</c:v>
                </c:pt>
                <c:pt idx="24363">
                  <c:v>241.99263289999999</c:v>
                </c:pt>
                <c:pt idx="24364">
                  <c:v>242.00256690000001</c:v>
                </c:pt>
                <c:pt idx="24365">
                  <c:v>242.01249989999999</c:v>
                </c:pt>
                <c:pt idx="24366">
                  <c:v>242.02243290000001</c:v>
                </c:pt>
                <c:pt idx="24367">
                  <c:v>242.0323669</c:v>
                </c:pt>
                <c:pt idx="24368">
                  <c:v>242.04229989999999</c:v>
                </c:pt>
                <c:pt idx="24369">
                  <c:v>242.0522339</c:v>
                </c:pt>
                <c:pt idx="24370">
                  <c:v>242.06216689999999</c:v>
                </c:pt>
                <c:pt idx="24371">
                  <c:v>242.07210090000001</c:v>
                </c:pt>
                <c:pt idx="24372">
                  <c:v>242.0820339</c:v>
                </c:pt>
                <c:pt idx="24373">
                  <c:v>242.09196789999999</c:v>
                </c:pt>
                <c:pt idx="24374">
                  <c:v>242.1019009</c:v>
                </c:pt>
                <c:pt idx="24375">
                  <c:v>242.11183389999999</c:v>
                </c:pt>
                <c:pt idx="24376">
                  <c:v>242.12176790000001</c:v>
                </c:pt>
                <c:pt idx="24377">
                  <c:v>242.1317009</c:v>
                </c:pt>
                <c:pt idx="24378">
                  <c:v>242.14163490000001</c:v>
                </c:pt>
                <c:pt idx="24379">
                  <c:v>242.1515679</c:v>
                </c:pt>
                <c:pt idx="24380">
                  <c:v>242.16150189999999</c:v>
                </c:pt>
                <c:pt idx="24381">
                  <c:v>242.17143490000001</c:v>
                </c:pt>
                <c:pt idx="24382">
                  <c:v>242.1813689</c:v>
                </c:pt>
                <c:pt idx="24383">
                  <c:v>242.19130190000001</c:v>
                </c:pt>
                <c:pt idx="24384">
                  <c:v>242.2012349</c:v>
                </c:pt>
                <c:pt idx="24385">
                  <c:v>242.21116889999999</c:v>
                </c:pt>
                <c:pt idx="24386">
                  <c:v>242.22110190000001</c:v>
                </c:pt>
                <c:pt idx="24387">
                  <c:v>242.23103589999999</c:v>
                </c:pt>
                <c:pt idx="24388">
                  <c:v>242.24096890000001</c:v>
                </c:pt>
                <c:pt idx="24389">
                  <c:v>242.2509029</c:v>
                </c:pt>
                <c:pt idx="24390">
                  <c:v>242.26083589999999</c:v>
                </c:pt>
                <c:pt idx="24391">
                  <c:v>242.27076890000001</c:v>
                </c:pt>
                <c:pt idx="24392">
                  <c:v>242.28070289999999</c:v>
                </c:pt>
                <c:pt idx="24393">
                  <c:v>242.29063590000001</c:v>
                </c:pt>
                <c:pt idx="24394">
                  <c:v>242.3005699</c:v>
                </c:pt>
                <c:pt idx="24395">
                  <c:v>242.31050289999999</c:v>
                </c:pt>
                <c:pt idx="24396">
                  <c:v>242.3204369</c:v>
                </c:pt>
                <c:pt idx="24397">
                  <c:v>242.33036989999999</c:v>
                </c:pt>
                <c:pt idx="24398">
                  <c:v>242.34030390000001</c:v>
                </c:pt>
                <c:pt idx="24399">
                  <c:v>242.3502369</c:v>
                </c:pt>
                <c:pt idx="24400">
                  <c:v>242.36016989999999</c:v>
                </c:pt>
                <c:pt idx="24401">
                  <c:v>242.3701039</c:v>
                </c:pt>
                <c:pt idx="24402">
                  <c:v>242.38003689999999</c:v>
                </c:pt>
                <c:pt idx="24403">
                  <c:v>242.38997090000001</c:v>
                </c:pt>
                <c:pt idx="24404">
                  <c:v>242.3999039</c:v>
                </c:pt>
                <c:pt idx="24405">
                  <c:v>242.40983790000001</c:v>
                </c:pt>
                <c:pt idx="24406">
                  <c:v>242.4197709</c:v>
                </c:pt>
                <c:pt idx="24407">
                  <c:v>242.42970389999999</c:v>
                </c:pt>
                <c:pt idx="24408">
                  <c:v>242.43963790000001</c:v>
                </c:pt>
                <c:pt idx="24409">
                  <c:v>242.4495709</c:v>
                </c:pt>
                <c:pt idx="24410">
                  <c:v>242.45950490000001</c:v>
                </c:pt>
                <c:pt idx="24411">
                  <c:v>242.4694379</c:v>
                </c:pt>
                <c:pt idx="24412">
                  <c:v>242.47937189999999</c:v>
                </c:pt>
                <c:pt idx="24413">
                  <c:v>242.48930490000001</c:v>
                </c:pt>
                <c:pt idx="24414">
                  <c:v>242.4992379</c:v>
                </c:pt>
                <c:pt idx="24415">
                  <c:v>242.50917190000001</c:v>
                </c:pt>
                <c:pt idx="24416">
                  <c:v>242.5191049</c:v>
                </c:pt>
                <c:pt idx="24417">
                  <c:v>242.52903889999999</c:v>
                </c:pt>
                <c:pt idx="24418">
                  <c:v>242.53897190000001</c:v>
                </c:pt>
                <c:pt idx="24419">
                  <c:v>242.54890589999999</c:v>
                </c:pt>
                <c:pt idx="24420">
                  <c:v>242.55883890000001</c:v>
                </c:pt>
                <c:pt idx="24421">
                  <c:v>242.5687729</c:v>
                </c:pt>
                <c:pt idx="24422">
                  <c:v>242.57870589999999</c:v>
                </c:pt>
                <c:pt idx="24423">
                  <c:v>242.58863890000001</c:v>
                </c:pt>
                <c:pt idx="24424">
                  <c:v>242.59857289999999</c:v>
                </c:pt>
                <c:pt idx="24425">
                  <c:v>242.60850590000001</c:v>
                </c:pt>
                <c:pt idx="24426">
                  <c:v>242.6184399</c:v>
                </c:pt>
                <c:pt idx="24427">
                  <c:v>242.62837289999999</c:v>
                </c:pt>
                <c:pt idx="24428">
                  <c:v>242.6383069</c:v>
                </c:pt>
                <c:pt idx="24429">
                  <c:v>242.64823989999999</c:v>
                </c:pt>
                <c:pt idx="24430">
                  <c:v>242.65817390000001</c:v>
                </c:pt>
                <c:pt idx="24431">
                  <c:v>242.6681069</c:v>
                </c:pt>
                <c:pt idx="24432">
                  <c:v>242.67803989999999</c:v>
                </c:pt>
                <c:pt idx="24433">
                  <c:v>242.6879739</c:v>
                </c:pt>
                <c:pt idx="24434">
                  <c:v>242.6979068</c:v>
                </c:pt>
                <c:pt idx="24435">
                  <c:v>242.70784080000001</c:v>
                </c:pt>
                <c:pt idx="24436">
                  <c:v>242.7177738</c:v>
                </c:pt>
                <c:pt idx="24437">
                  <c:v>242.72770779999999</c:v>
                </c:pt>
                <c:pt idx="24438">
                  <c:v>242.73764080000001</c:v>
                </c:pt>
                <c:pt idx="24439">
                  <c:v>242.7475738</c:v>
                </c:pt>
                <c:pt idx="24440">
                  <c:v>242.75750780000001</c:v>
                </c:pt>
                <c:pt idx="24441">
                  <c:v>242.7674408</c:v>
                </c:pt>
                <c:pt idx="24442">
                  <c:v>242.77737479999999</c:v>
                </c:pt>
                <c:pt idx="24443">
                  <c:v>242.78730780000001</c:v>
                </c:pt>
                <c:pt idx="24444">
                  <c:v>242.79724179999999</c:v>
                </c:pt>
                <c:pt idx="24445">
                  <c:v>242.80717480000001</c:v>
                </c:pt>
                <c:pt idx="24446">
                  <c:v>242.8171088</c:v>
                </c:pt>
                <c:pt idx="24447">
                  <c:v>242.82704179999999</c:v>
                </c:pt>
                <c:pt idx="24448">
                  <c:v>242.83697480000001</c:v>
                </c:pt>
                <c:pt idx="24449">
                  <c:v>242.84690879999999</c:v>
                </c:pt>
                <c:pt idx="24450">
                  <c:v>242.85684180000001</c:v>
                </c:pt>
                <c:pt idx="24451">
                  <c:v>242.8667758</c:v>
                </c:pt>
                <c:pt idx="24452">
                  <c:v>242.87670879999999</c:v>
                </c:pt>
                <c:pt idx="24453">
                  <c:v>242.8866428</c:v>
                </c:pt>
                <c:pt idx="24454">
                  <c:v>242.89657579999999</c:v>
                </c:pt>
                <c:pt idx="24455">
                  <c:v>242.90650880000001</c:v>
                </c:pt>
                <c:pt idx="24456">
                  <c:v>242.9164428</c:v>
                </c:pt>
                <c:pt idx="24457">
                  <c:v>242.92637579999999</c:v>
                </c:pt>
                <c:pt idx="24458">
                  <c:v>242.9363098</c:v>
                </c:pt>
                <c:pt idx="24459">
                  <c:v>242.94624279999999</c:v>
                </c:pt>
                <c:pt idx="24460">
                  <c:v>242.95617680000001</c:v>
                </c:pt>
                <c:pt idx="24461">
                  <c:v>242.9661098</c:v>
                </c:pt>
                <c:pt idx="24462">
                  <c:v>242.97604279999999</c:v>
                </c:pt>
                <c:pt idx="24463">
                  <c:v>242.9859768</c:v>
                </c:pt>
                <c:pt idx="24464">
                  <c:v>242.99590979999999</c:v>
                </c:pt>
                <c:pt idx="24465">
                  <c:v>243.00584380000001</c:v>
                </c:pt>
                <c:pt idx="24466">
                  <c:v>243.0157768</c:v>
                </c:pt>
                <c:pt idx="24467">
                  <c:v>243.02571080000001</c:v>
                </c:pt>
                <c:pt idx="24468">
                  <c:v>243.0356438</c:v>
                </c:pt>
                <c:pt idx="24469">
                  <c:v>243.04557679999999</c:v>
                </c:pt>
                <c:pt idx="24470">
                  <c:v>243.05551080000001</c:v>
                </c:pt>
                <c:pt idx="24471">
                  <c:v>243.0654438</c:v>
                </c:pt>
                <c:pt idx="24472">
                  <c:v>243.07537780000001</c:v>
                </c:pt>
                <c:pt idx="24473">
                  <c:v>243.0853108</c:v>
                </c:pt>
                <c:pt idx="24474">
                  <c:v>243.09524479999999</c:v>
                </c:pt>
                <c:pt idx="24475">
                  <c:v>243.10517780000001</c:v>
                </c:pt>
                <c:pt idx="24476">
                  <c:v>243.11511179999999</c:v>
                </c:pt>
                <c:pt idx="24477">
                  <c:v>243.12504480000001</c:v>
                </c:pt>
                <c:pt idx="24478">
                  <c:v>243.1349778</c:v>
                </c:pt>
                <c:pt idx="24479">
                  <c:v>243.14491179999999</c:v>
                </c:pt>
                <c:pt idx="24480">
                  <c:v>243.15484480000001</c:v>
                </c:pt>
                <c:pt idx="24481">
                  <c:v>243.16477879999999</c:v>
                </c:pt>
                <c:pt idx="24482">
                  <c:v>243.17471180000001</c:v>
                </c:pt>
                <c:pt idx="24483">
                  <c:v>243.1846458</c:v>
                </c:pt>
                <c:pt idx="24484">
                  <c:v>243.19457879999999</c:v>
                </c:pt>
                <c:pt idx="24485">
                  <c:v>243.2045128</c:v>
                </c:pt>
                <c:pt idx="24486">
                  <c:v>243.21444579999999</c:v>
                </c:pt>
                <c:pt idx="24487">
                  <c:v>243.22437880000001</c:v>
                </c:pt>
                <c:pt idx="24488">
                  <c:v>243.2343128</c:v>
                </c:pt>
                <c:pt idx="24489">
                  <c:v>243.24424579999999</c:v>
                </c:pt>
                <c:pt idx="24490">
                  <c:v>243.2541798</c:v>
                </c:pt>
                <c:pt idx="24491">
                  <c:v>243.26411279999999</c:v>
                </c:pt>
                <c:pt idx="24492">
                  <c:v>243.27404680000001</c:v>
                </c:pt>
                <c:pt idx="24493">
                  <c:v>243.2839798</c:v>
                </c:pt>
                <c:pt idx="24494">
                  <c:v>243.29391269999999</c:v>
                </c:pt>
                <c:pt idx="24495">
                  <c:v>243.3038468</c:v>
                </c:pt>
                <c:pt idx="24496">
                  <c:v>243.31377979999999</c:v>
                </c:pt>
                <c:pt idx="24497">
                  <c:v>243.32371380000001</c:v>
                </c:pt>
                <c:pt idx="24498">
                  <c:v>243.3336468</c:v>
                </c:pt>
                <c:pt idx="24499">
                  <c:v>243.34358080000001</c:v>
                </c:pt>
                <c:pt idx="24500">
                  <c:v>243.3535138</c:v>
                </c:pt>
                <c:pt idx="24501">
                  <c:v>243.36344779999999</c:v>
                </c:pt>
                <c:pt idx="24502">
                  <c:v>243.37338080000001</c:v>
                </c:pt>
                <c:pt idx="24503">
                  <c:v>243.3833138</c:v>
                </c:pt>
                <c:pt idx="24504">
                  <c:v>243.39324780000001</c:v>
                </c:pt>
                <c:pt idx="24505">
                  <c:v>243.4031808</c:v>
                </c:pt>
                <c:pt idx="24506">
                  <c:v>243.41311479999999</c:v>
                </c:pt>
                <c:pt idx="24507">
                  <c:v>243.42304780000001</c:v>
                </c:pt>
                <c:pt idx="24508">
                  <c:v>243.43298179999999</c:v>
                </c:pt>
                <c:pt idx="24509">
                  <c:v>243.44291480000001</c:v>
                </c:pt>
                <c:pt idx="24510">
                  <c:v>243.4528478</c:v>
                </c:pt>
                <c:pt idx="24511">
                  <c:v>243.46278179999999</c:v>
                </c:pt>
                <c:pt idx="24512">
                  <c:v>243.47271480000001</c:v>
                </c:pt>
                <c:pt idx="24513">
                  <c:v>243.48264879999999</c:v>
                </c:pt>
                <c:pt idx="24514">
                  <c:v>243.49258180000001</c:v>
                </c:pt>
                <c:pt idx="24515">
                  <c:v>243.5025158</c:v>
                </c:pt>
                <c:pt idx="24516">
                  <c:v>243.51244879999999</c:v>
                </c:pt>
                <c:pt idx="24517">
                  <c:v>243.52238180000001</c:v>
                </c:pt>
                <c:pt idx="24518">
                  <c:v>243.53231579999999</c:v>
                </c:pt>
                <c:pt idx="24519">
                  <c:v>243.54224880000001</c:v>
                </c:pt>
                <c:pt idx="24520">
                  <c:v>243.5521828</c:v>
                </c:pt>
                <c:pt idx="24521">
                  <c:v>243.56211579999999</c:v>
                </c:pt>
                <c:pt idx="24522">
                  <c:v>243.5720498</c:v>
                </c:pt>
                <c:pt idx="24523">
                  <c:v>243.58198279999999</c:v>
                </c:pt>
                <c:pt idx="24524">
                  <c:v>243.59191580000001</c:v>
                </c:pt>
                <c:pt idx="24525">
                  <c:v>243.6018498</c:v>
                </c:pt>
                <c:pt idx="24526">
                  <c:v>243.61178279999999</c:v>
                </c:pt>
                <c:pt idx="24527">
                  <c:v>243.6217168</c:v>
                </c:pt>
                <c:pt idx="24528">
                  <c:v>243.63164979999999</c:v>
                </c:pt>
                <c:pt idx="24529">
                  <c:v>243.64158380000001</c:v>
                </c:pt>
                <c:pt idx="24530">
                  <c:v>243.6515168</c:v>
                </c:pt>
                <c:pt idx="24531">
                  <c:v>243.66145080000001</c:v>
                </c:pt>
                <c:pt idx="24532">
                  <c:v>243.6713838</c:v>
                </c:pt>
                <c:pt idx="24533">
                  <c:v>243.68131679999999</c:v>
                </c:pt>
                <c:pt idx="24534">
                  <c:v>243.69125080000001</c:v>
                </c:pt>
                <c:pt idx="24535">
                  <c:v>243.7011846</c:v>
                </c:pt>
                <c:pt idx="24536">
                  <c:v>243.71111859999999</c:v>
                </c:pt>
                <c:pt idx="24537">
                  <c:v>243.72105160000001</c:v>
                </c:pt>
                <c:pt idx="24538">
                  <c:v>243.7309856</c:v>
                </c:pt>
                <c:pt idx="24539">
                  <c:v>243.74091859999999</c:v>
                </c:pt>
                <c:pt idx="24540">
                  <c:v>243.7508516</c:v>
                </c:pt>
                <c:pt idx="24541">
                  <c:v>243.76078559999999</c:v>
                </c:pt>
                <c:pt idx="24542">
                  <c:v>243.77071860000001</c:v>
                </c:pt>
                <c:pt idx="24543">
                  <c:v>243.7806526</c:v>
                </c:pt>
                <c:pt idx="24544">
                  <c:v>243.79058559999999</c:v>
                </c:pt>
                <c:pt idx="24545">
                  <c:v>243.8005196</c:v>
                </c:pt>
                <c:pt idx="24546">
                  <c:v>243.81045259999999</c:v>
                </c:pt>
                <c:pt idx="24547">
                  <c:v>243.82038560000001</c:v>
                </c:pt>
                <c:pt idx="24548">
                  <c:v>243.8303196</c:v>
                </c:pt>
                <c:pt idx="24549">
                  <c:v>243.84025260000001</c:v>
                </c:pt>
                <c:pt idx="24550">
                  <c:v>243.8501866</c:v>
                </c:pt>
                <c:pt idx="24551">
                  <c:v>243.86011959999999</c:v>
                </c:pt>
                <c:pt idx="24552">
                  <c:v>243.87005360000001</c:v>
                </c:pt>
                <c:pt idx="24553">
                  <c:v>243.8799866</c:v>
                </c:pt>
                <c:pt idx="24554">
                  <c:v>243.88992060000001</c:v>
                </c:pt>
                <c:pt idx="24555">
                  <c:v>243.8998536</c:v>
                </c:pt>
                <c:pt idx="24556">
                  <c:v>243.90978659999999</c:v>
                </c:pt>
                <c:pt idx="24557">
                  <c:v>243.91972060000001</c:v>
                </c:pt>
                <c:pt idx="24558">
                  <c:v>243.92965359999999</c:v>
                </c:pt>
                <c:pt idx="24559">
                  <c:v>243.93958760000001</c:v>
                </c:pt>
                <c:pt idx="24560">
                  <c:v>243.9495206</c:v>
                </c:pt>
                <c:pt idx="24561">
                  <c:v>243.95945459999999</c:v>
                </c:pt>
                <c:pt idx="24562">
                  <c:v>243.9693876</c:v>
                </c:pt>
                <c:pt idx="24563">
                  <c:v>243.97932059999999</c:v>
                </c:pt>
                <c:pt idx="24564">
                  <c:v>243.98925460000001</c:v>
                </c:pt>
                <c:pt idx="24565">
                  <c:v>243.9991876</c:v>
                </c:pt>
                <c:pt idx="24566">
                  <c:v>244.00912159999999</c:v>
                </c:pt>
                <c:pt idx="24567">
                  <c:v>244.0190546</c:v>
                </c:pt>
                <c:pt idx="24568">
                  <c:v>244.02898859999999</c:v>
                </c:pt>
                <c:pt idx="24569">
                  <c:v>244.03892160000001</c:v>
                </c:pt>
                <c:pt idx="24570">
                  <c:v>244.0488546</c:v>
                </c:pt>
                <c:pt idx="24571">
                  <c:v>244.05878860000001</c:v>
                </c:pt>
                <c:pt idx="24572">
                  <c:v>244.0687216</c:v>
                </c:pt>
                <c:pt idx="24573">
                  <c:v>244.07865559999999</c:v>
                </c:pt>
                <c:pt idx="24574">
                  <c:v>244.08858860000001</c:v>
                </c:pt>
                <c:pt idx="24575">
                  <c:v>244.0985226</c:v>
                </c:pt>
                <c:pt idx="24576">
                  <c:v>244.10845560000001</c:v>
                </c:pt>
                <c:pt idx="24577">
                  <c:v>244.1183886</c:v>
                </c:pt>
                <c:pt idx="24578">
                  <c:v>244.12832259999999</c:v>
                </c:pt>
                <c:pt idx="24579">
                  <c:v>244.13825560000001</c:v>
                </c:pt>
                <c:pt idx="24580">
                  <c:v>244.14818959999999</c:v>
                </c:pt>
                <c:pt idx="24581">
                  <c:v>244.15812260000001</c:v>
                </c:pt>
                <c:pt idx="24582">
                  <c:v>244.1680566</c:v>
                </c:pt>
                <c:pt idx="24583">
                  <c:v>244.17798959999999</c:v>
                </c:pt>
                <c:pt idx="24584">
                  <c:v>244.1879236</c:v>
                </c:pt>
                <c:pt idx="24585">
                  <c:v>244.19785659999999</c:v>
                </c:pt>
                <c:pt idx="24586">
                  <c:v>244.20778960000001</c:v>
                </c:pt>
                <c:pt idx="24587">
                  <c:v>244.2177236</c:v>
                </c:pt>
                <c:pt idx="24588">
                  <c:v>244.22765659999999</c:v>
                </c:pt>
                <c:pt idx="24589">
                  <c:v>244.2375906</c:v>
                </c:pt>
                <c:pt idx="24590">
                  <c:v>244.24752359999999</c:v>
                </c:pt>
                <c:pt idx="24591">
                  <c:v>244.25745760000001</c:v>
                </c:pt>
                <c:pt idx="24592">
                  <c:v>244.2673906</c:v>
                </c:pt>
                <c:pt idx="24593">
                  <c:v>244.27732359999999</c:v>
                </c:pt>
                <c:pt idx="24594">
                  <c:v>244.2872576</c:v>
                </c:pt>
                <c:pt idx="24595">
                  <c:v>244.29719059999999</c:v>
                </c:pt>
                <c:pt idx="24596">
                  <c:v>244.30712460000001</c:v>
                </c:pt>
                <c:pt idx="24597">
                  <c:v>244.3170576</c:v>
                </c:pt>
                <c:pt idx="24598">
                  <c:v>244.32699160000001</c:v>
                </c:pt>
                <c:pt idx="24599">
                  <c:v>244.3369246</c:v>
                </c:pt>
                <c:pt idx="24600">
                  <c:v>244.34685859999999</c:v>
                </c:pt>
                <c:pt idx="24601">
                  <c:v>244.35679160000001</c:v>
                </c:pt>
                <c:pt idx="24602">
                  <c:v>244.3667246</c:v>
                </c:pt>
                <c:pt idx="24603">
                  <c:v>244.37665860000001</c:v>
                </c:pt>
                <c:pt idx="24604">
                  <c:v>244.3865916</c:v>
                </c:pt>
                <c:pt idx="24605">
                  <c:v>244.39652559999999</c:v>
                </c:pt>
                <c:pt idx="24606">
                  <c:v>244.40645860000001</c:v>
                </c:pt>
                <c:pt idx="24607">
                  <c:v>244.41639259999999</c:v>
                </c:pt>
                <c:pt idx="24608">
                  <c:v>244.42632560000001</c:v>
                </c:pt>
                <c:pt idx="24609">
                  <c:v>244.4362586</c:v>
                </c:pt>
                <c:pt idx="24610">
                  <c:v>244.44619259999999</c:v>
                </c:pt>
                <c:pt idx="24611">
                  <c:v>244.45612560000001</c:v>
                </c:pt>
                <c:pt idx="24612">
                  <c:v>244.46605959999999</c:v>
                </c:pt>
                <c:pt idx="24613">
                  <c:v>244.47599260000001</c:v>
                </c:pt>
                <c:pt idx="24614">
                  <c:v>244.4859266</c:v>
                </c:pt>
                <c:pt idx="24615">
                  <c:v>244.49585959999999</c:v>
                </c:pt>
                <c:pt idx="24616">
                  <c:v>244.50579260000001</c:v>
                </c:pt>
                <c:pt idx="24617">
                  <c:v>244.51572659999999</c:v>
                </c:pt>
                <c:pt idx="24618">
                  <c:v>244.52565960000001</c:v>
                </c:pt>
                <c:pt idx="24619">
                  <c:v>244.5355936</c:v>
                </c:pt>
                <c:pt idx="24620">
                  <c:v>244.54552659999999</c:v>
                </c:pt>
                <c:pt idx="24621">
                  <c:v>244.5554606</c:v>
                </c:pt>
                <c:pt idx="24622">
                  <c:v>244.56539359999999</c:v>
                </c:pt>
                <c:pt idx="24623">
                  <c:v>244.57532660000001</c:v>
                </c:pt>
                <c:pt idx="24624">
                  <c:v>244.5852606</c:v>
                </c:pt>
                <c:pt idx="24625">
                  <c:v>244.59519359999999</c:v>
                </c:pt>
                <c:pt idx="24626">
                  <c:v>244.6051276</c:v>
                </c:pt>
                <c:pt idx="24627">
                  <c:v>244.61506059999999</c:v>
                </c:pt>
                <c:pt idx="24628">
                  <c:v>244.62499460000001</c:v>
                </c:pt>
                <c:pt idx="24629">
                  <c:v>244.6349276</c:v>
                </c:pt>
                <c:pt idx="24630">
                  <c:v>244.64486160000001</c:v>
                </c:pt>
                <c:pt idx="24631">
                  <c:v>244.6547946</c:v>
                </c:pt>
                <c:pt idx="24632">
                  <c:v>244.66472759999999</c:v>
                </c:pt>
                <c:pt idx="24633">
                  <c:v>244.67466160000001</c:v>
                </c:pt>
                <c:pt idx="24634">
                  <c:v>244.6845946</c:v>
                </c:pt>
                <c:pt idx="24635">
                  <c:v>244.69452860000001</c:v>
                </c:pt>
                <c:pt idx="24636">
                  <c:v>244.70446100000001</c:v>
                </c:pt>
                <c:pt idx="24637">
                  <c:v>244.714395</c:v>
                </c:pt>
                <c:pt idx="24638">
                  <c:v>244.72432800000001</c:v>
                </c:pt>
                <c:pt idx="24639">
                  <c:v>244.734261</c:v>
                </c:pt>
                <c:pt idx="24640">
                  <c:v>244.74419499999999</c:v>
                </c:pt>
                <c:pt idx="24641">
                  <c:v>244.75412800000001</c:v>
                </c:pt>
                <c:pt idx="24642">
                  <c:v>244.764062</c:v>
                </c:pt>
                <c:pt idx="24643">
                  <c:v>244.77399500000001</c:v>
                </c:pt>
                <c:pt idx="24644">
                  <c:v>244.783929</c:v>
                </c:pt>
                <c:pt idx="24645">
                  <c:v>244.79386199999999</c:v>
                </c:pt>
                <c:pt idx="24646">
                  <c:v>244.80379500000001</c:v>
                </c:pt>
                <c:pt idx="24647">
                  <c:v>244.813729</c:v>
                </c:pt>
                <c:pt idx="24648">
                  <c:v>244.82366200000001</c:v>
                </c:pt>
                <c:pt idx="24649">
                  <c:v>244.833596</c:v>
                </c:pt>
                <c:pt idx="24650">
                  <c:v>244.84352899999999</c:v>
                </c:pt>
                <c:pt idx="24651">
                  <c:v>244.853463</c:v>
                </c:pt>
                <c:pt idx="24652">
                  <c:v>244.86339599999999</c:v>
                </c:pt>
                <c:pt idx="24653">
                  <c:v>244.87332900000001</c:v>
                </c:pt>
                <c:pt idx="24654">
                  <c:v>244.883263</c:v>
                </c:pt>
                <c:pt idx="24655">
                  <c:v>244.89319599999999</c:v>
                </c:pt>
                <c:pt idx="24656">
                  <c:v>244.90313</c:v>
                </c:pt>
                <c:pt idx="24657">
                  <c:v>244.91306299999999</c:v>
                </c:pt>
                <c:pt idx="24658">
                  <c:v>244.92299700000001</c:v>
                </c:pt>
                <c:pt idx="24659">
                  <c:v>244.93293</c:v>
                </c:pt>
                <c:pt idx="24660">
                  <c:v>244.94286399999999</c:v>
                </c:pt>
                <c:pt idx="24661">
                  <c:v>244.952797</c:v>
                </c:pt>
                <c:pt idx="24662">
                  <c:v>244.96272999999999</c:v>
                </c:pt>
                <c:pt idx="24663">
                  <c:v>244.97266400000001</c:v>
                </c:pt>
                <c:pt idx="24664">
                  <c:v>244.982597</c:v>
                </c:pt>
                <c:pt idx="24665">
                  <c:v>244.99253100000001</c:v>
                </c:pt>
                <c:pt idx="24666">
                  <c:v>245.002464</c:v>
                </c:pt>
                <c:pt idx="24667">
                  <c:v>245.01239799999999</c:v>
                </c:pt>
                <c:pt idx="24668">
                  <c:v>245.02233100000001</c:v>
                </c:pt>
                <c:pt idx="24669">
                  <c:v>245.032264</c:v>
                </c:pt>
                <c:pt idx="24670">
                  <c:v>245.04219800000001</c:v>
                </c:pt>
                <c:pt idx="24671">
                  <c:v>245.052131</c:v>
                </c:pt>
                <c:pt idx="24672">
                  <c:v>245.06206499999999</c:v>
                </c:pt>
                <c:pt idx="24673">
                  <c:v>245.07199800000001</c:v>
                </c:pt>
                <c:pt idx="24674">
                  <c:v>245.08193199999999</c:v>
                </c:pt>
                <c:pt idx="24675">
                  <c:v>245.09186500000001</c:v>
                </c:pt>
                <c:pt idx="24676">
                  <c:v>245.101799</c:v>
                </c:pt>
                <c:pt idx="24677">
                  <c:v>245.11173199999999</c:v>
                </c:pt>
                <c:pt idx="24678">
                  <c:v>245.12166500000001</c:v>
                </c:pt>
                <c:pt idx="24679">
                  <c:v>245.13159899999999</c:v>
                </c:pt>
                <c:pt idx="24680">
                  <c:v>245.14153200000001</c:v>
                </c:pt>
                <c:pt idx="24681">
                  <c:v>245.151466</c:v>
                </c:pt>
                <c:pt idx="24682">
                  <c:v>245.16139899999999</c:v>
                </c:pt>
                <c:pt idx="24683">
                  <c:v>245.171333</c:v>
                </c:pt>
                <c:pt idx="24684">
                  <c:v>245.18126599999999</c:v>
                </c:pt>
                <c:pt idx="24685">
                  <c:v>245.19119900000001</c:v>
                </c:pt>
                <c:pt idx="24686">
                  <c:v>245.201133</c:v>
                </c:pt>
                <c:pt idx="24687">
                  <c:v>245.21106599999999</c:v>
                </c:pt>
                <c:pt idx="24688">
                  <c:v>245.221</c:v>
                </c:pt>
                <c:pt idx="24689">
                  <c:v>245.23093299999999</c:v>
                </c:pt>
                <c:pt idx="24690">
                  <c:v>245.24086700000001</c:v>
                </c:pt>
                <c:pt idx="24691">
                  <c:v>245.2508</c:v>
                </c:pt>
                <c:pt idx="24692">
                  <c:v>245.26073299999999</c:v>
                </c:pt>
                <c:pt idx="24693">
                  <c:v>245.270667</c:v>
                </c:pt>
                <c:pt idx="24694">
                  <c:v>245.28059999999999</c:v>
                </c:pt>
                <c:pt idx="24695">
                  <c:v>245.29053400000001</c:v>
                </c:pt>
                <c:pt idx="24696">
                  <c:v>245.300467</c:v>
                </c:pt>
                <c:pt idx="24697">
                  <c:v>245.31040100000001</c:v>
                </c:pt>
                <c:pt idx="24698">
                  <c:v>245.320334</c:v>
                </c:pt>
                <c:pt idx="24699">
                  <c:v>245.33026699999999</c:v>
                </c:pt>
                <c:pt idx="24700">
                  <c:v>245.34020100000001</c:v>
                </c:pt>
                <c:pt idx="24701">
                  <c:v>245.350134</c:v>
                </c:pt>
                <c:pt idx="24702">
                  <c:v>245.36006800000001</c:v>
                </c:pt>
                <c:pt idx="24703">
                  <c:v>245.370001</c:v>
                </c:pt>
                <c:pt idx="24704">
                  <c:v>245.37993499999999</c:v>
                </c:pt>
                <c:pt idx="24705">
                  <c:v>245.38986800000001</c:v>
                </c:pt>
                <c:pt idx="24706">
                  <c:v>245.39980199999999</c:v>
                </c:pt>
                <c:pt idx="24707">
                  <c:v>245.40973500000001</c:v>
                </c:pt>
                <c:pt idx="24708">
                  <c:v>245.419668</c:v>
                </c:pt>
                <c:pt idx="24709">
                  <c:v>245.42960199999999</c:v>
                </c:pt>
                <c:pt idx="24710">
                  <c:v>245.43953500000001</c:v>
                </c:pt>
                <c:pt idx="24711">
                  <c:v>245.44946899999999</c:v>
                </c:pt>
                <c:pt idx="24712">
                  <c:v>245.45940200000001</c:v>
                </c:pt>
                <c:pt idx="24713">
                  <c:v>245.469336</c:v>
                </c:pt>
                <c:pt idx="24714">
                  <c:v>245.47926899999999</c:v>
                </c:pt>
                <c:pt idx="24715">
                  <c:v>245.48920200000001</c:v>
                </c:pt>
                <c:pt idx="24716">
                  <c:v>245.49913599999999</c:v>
                </c:pt>
                <c:pt idx="24717">
                  <c:v>245.50906900000001</c:v>
                </c:pt>
                <c:pt idx="24718">
                  <c:v>245.519003</c:v>
                </c:pt>
                <c:pt idx="24719">
                  <c:v>245.52893599999999</c:v>
                </c:pt>
                <c:pt idx="24720">
                  <c:v>245.53887</c:v>
                </c:pt>
                <c:pt idx="24721">
                  <c:v>245.54880299999999</c:v>
                </c:pt>
                <c:pt idx="24722">
                  <c:v>245.55873600000001</c:v>
                </c:pt>
                <c:pt idx="24723">
                  <c:v>245.56867</c:v>
                </c:pt>
                <c:pt idx="24724">
                  <c:v>245.57860299999999</c:v>
                </c:pt>
                <c:pt idx="24725">
                  <c:v>245.588537</c:v>
                </c:pt>
                <c:pt idx="24726">
                  <c:v>245.59846999999999</c:v>
                </c:pt>
                <c:pt idx="24727">
                  <c:v>245.60840400000001</c:v>
                </c:pt>
                <c:pt idx="24728">
                  <c:v>245.618337</c:v>
                </c:pt>
                <c:pt idx="24729">
                  <c:v>245.62827100000001</c:v>
                </c:pt>
                <c:pt idx="24730">
                  <c:v>245.638204</c:v>
                </c:pt>
                <c:pt idx="24731">
                  <c:v>245.64813699999999</c:v>
                </c:pt>
                <c:pt idx="24732">
                  <c:v>245.65807100000001</c:v>
                </c:pt>
                <c:pt idx="24733">
                  <c:v>245.668004</c:v>
                </c:pt>
                <c:pt idx="24734">
                  <c:v>245.67793800000001</c:v>
                </c:pt>
                <c:pt idx="24735">
                  <c:v>245.687871</c:v>
                </c:pt>
                <c:pt idx="24736">
                  <c:v>245.69780499999999</c:v>
                </c:pt>
                <c:pt idx="24737">
                  <c:v>245.7077396</c:v>
                </c:pt>
                <c:pt idx="24738">
                  <c:v>245.71767259999999</c:v>
                </c:pt>
                <c:pt idx="24739">
                  <c:v>245.7276066</c:v>
                </c:pt>
                <c:pt idx="24740">
                  <c:v>245.73753959999999</c:v>
                </c:pt>
                <c:pt idx="24741">
                  <c:v>245.74747360000001</c:v>
                </c:pt>
                <c:pt idx="24742">
                  <c:v>245.7574066</c:v>
                </c:pt>
                <c:pt idx="24743">
                  <c:v>245.76734060000001</c:v>
                </c:pt>
                <c:pt idx="24744">
                  <c:v>245.7772736</c:v>
                </c:pt>
                <c:pt idx="24745">
                  <c:v>245.78720759999999</c:v>
                </c:pt>
                <c:pt idx="24746">
                  <c:v>245.79714060000001</c:v>
                </c:pt>
                <c:pt idx="24747">
                  <c:v>245.8070736</c:v>
                </c:pt>
                <c:pt idx="24748">
                  <c:v>245.81700760000001</c:v>
                </c:pt>
                <c:pt idx="24749">
                  <c:v>245.8269406</c:v>
                </c:pt>
                <c:pt idx="24750">
                  <c:v>245.83687459999999</c:v>
                </c:pt>
                <c:pt idx="24751">
                  <c:v>245.84680760000001</c:v>
                </c:pt>
                <c:pt idx="24752">
                  <c:v>245.85674159999999</c:v>
                </c:pt>
                <c:pt idx="24753">
                  <c:v>245.86667460000001</c:v>
                </c:pt>
                <c:pt idx="24754">
                  <c:v>245.8766076</c:v>
                </c:pt>
                <c:pt idx="24755">
                  <c:v>245.88654159999999</c:v>
                </c:pt>
                <c:pt idx="24756">
                  <c:v>245.8964746</c:v>
                </c:pt>
                <c:pt idx="24757">
                  <c:v>245.90640859999999</c:v>
                </c:pt>
                <c:pt idx="24758">
                  <c:v>245.91634160000001</c:v>
                </c:pt>
                <c:pt idx="24759">
                  <c:v>245.9262756</c:v>
                </c:pt>
                <c:pt idx="24760">
                  <c:v>245.93620859999999</c:v>
                </c:pt>
                <c:pt idx="24761">
                  <c:v>245.9461426</c:v>
                </c:pt>
                <c:pt idx="24762">
                  <c:v>245.95607559999999</c:v>
                </c:pt>
                <c:pt idx="24763">
                  <c:v>245.96600860000001</c:v>
                </c:pt>
                <c:pt idx="24764">
                  <c:v>245.9759426</c:v>
                </c:pt>
                <c:pt idx="24765">
                  <c:v>245.98587560000001</c:v>
                </c:pt>
                <c:pt idx="24766">
                  <c:v>245.9958096</c:v>
                </c:pt>
                <c:pt idx="24767">
                  <c:v>246.00574259999999</c:v>
                </c:pt>
                <c:pt idx="24768">
                  <c:v>246.01567660000001</c:v>
                </c:pt>
                <c:pt idx="24769">
                  <c:v>246.0256096</c:v>
                </c:pt>
                <c:pt idx="24770">
                  <c:v>246.03554260000001</c:v>
                </c:pt>
                <c:pt idx="24771">
                  <c:v>246.0454766</c:v>
                </c:pt>
                <c:pt idx="24772">
                  <c:v>246.05540959999999</c:v>
                </c:pt>
                <c:pt idx="24773">
                  <c:v>246.06534360000001</c:v>
                </c:pt>
                <c:pt idx="24774">
                  <c:v>246.0752766</c:v>
                </c:pt>
                <c:pt idx="24775">
                  <c:v>246.08521060000001</c:v>
                </c:pt>
                <c:pt idx="24776">
                  <c:v>246.0951436</c:v>
                </c:pt>
                <c:pt idx="24777">
                  <c:v>246.10507759999999</c:v>
                </c:pt>
                <c:pt idx="24778">
                  <c:v>246.11501060000001</c:v>
                </c:pt>
                <c:pt idx="24779">
                  <c:v>246.12494359999999</c:v>
                </c:pt>
                <c:pt idx="24780">
                  <c:v>246.13487760000001</c:v>
                </c:pt>
                <c:pt idx="24781">
                  <c:v>246.1448106</c:v>
                </c:pt>
                <c:pt idx="24782">
                  <c:v>246.15474459999999</c:v>
                </c:pt>
                <c:pt idx="24783">
                  <c:v>246.1646776</c:v>
                </c:pt>
                <c:pt idx="24784">
                  <c:v>246.17461159999999</c:v>
                </c:pt>
                <c:pt idx="24785">
                  <c:v>246.18454460000001</c:v>
                </c:pt>
                <c:pt idx="24786">
                  <c:v>246.1944786</c:v>
                </c:pt>
                <c:pt idx="24787">
                  <c:v>246.20441159999999</c:v>
                </c:pt>
                <c:pt idx="24788">
                  <c:v>246.2143446</c:v>
                </c:pt>
                <c:pt idx="24789">
                  <c:v>246.22427859999999</c:v>
                </c:pt>
                <c:pt idx="24790">
                  <c:v>246.23421160000001</c:v>
                </c:pt>
                <c:pt idx="24791">
                  <c:v>246.2441456</c:v>
                </c:pt>
                <c:pt idx="24792">
                  <c:v>246.25407860000001</c:v>
                </c:pt>
                <c:pt idx="24793">
                  <c:v>246.2640126</c:v>
                </c:pt>
                <c:pt idx="24794">
                  <c:v>246.27394559999999</c:v>
                </c:pt>
                <c:pt idx="24795">
                  <c:v>246.28387860000001</c:v>
                </c:pt>
                <c:pt idx="24796">
                  <c:v>246.2938126</c:v>
                </c:pt>
                <c:pt idx="24797">
                  <c:v>246.30374560000001</c:v>
                </c:pt>
                <c:pt idx="24798">
                  <c:v>246.3136796</c:v>
                </c:pt>
                <c:pt idx="24799">
                  <c:v>246.32361259999999</c:v>
                </c:pt>
                <c:pt idx="24800">
                  <c:v>246.33354660000001</c:v>
                </c:pt>
                <c:pt idx="24801">
                  <c:v>246.34347959999999</c:v>
                </c:pt>
                <c:pt idx="24802">
                  <c:v>246.35341360000001</c:v>
                </c:pt>
                <c:pt idx="24803">
                  <c:v>246.3633466</c:v>
                </c:pt>
                <c:pt idx="24804">
                  <c:v>246.37328059999999</c:v>
                </c:pt>
                <c:pt idx="24805">
                  <c:v>246.3832136</c:v>
                </c:pt>
                <c:pt idx="24806">
                  <c:v>246.39314659999999</c:v>
                </c:pt>
                <c:pt idx="24807">
                  <c:v>246.40308060000001</c:v>
                </c:pt>
                <c:pt idx="24808">
                  <c:v>246.4130136</c:v>
                </c:pt>
                <c:pt idx="24809">
                  <c:v>246.42294759999999</c:v>
                </c:pt>
                <c:pt idx="24810">
                  <c:v>246.4328806</c:v>
                </c:pt>
                <c:pt idx="24811">
                  <c:v>246.44281459999999</c:v>
                </c:pt>
                <c:pt idx="24812">
                  <c:v>246.45274760000001</c:v>
                </c:pt>
                <c:pt idx="24813">
                  <c:v>246.4626806</c:v>
                </c:pt>
                <c:pt idx="24814">
                  <c:v>246.47261459999999</c:v>
                </c:pt>
                <c:pt idx="24815">
                  <c:v>246.4825476</c:v>
                </c:pt>
                <c:pt idx="24816">
                  <c:v>246.49248159999999</c:v>
                </c:pt>
                <c:pt idx="24817">
                  <c:v>246.50241460000001</c:v>
                </c:pt>
                <c:pt idx="24818">
                  <c:v>246.5123486</c:v>
                </c:pt>
                <c:pt idx="24819">
                  <c:v>246.52228160000001</c:v>
                </c:pt>
                <c:pt idx="24820">
                  <c:v>246.5322156</c:v>
                </c:pt>
                <c:pt idx="24821">
                  <c:v>246.54214859999999</c:v>
                </c:pt>
                <c:pt idx="24822">
                  <c:v>246.55208160000001</c:v>
                </c:pt>
                <c:pt idx="24823">
                  <c:v>246.5620156</c:v>
                </c:pt>
                <c:pt idx="24824">
                  <c:v>246.57194860000001</c:v>
                </c:pt>
                <c:pt idx="24825">
                  <c:v>246.5818826</c:v>
                </c:pt>
                <c:pt idx="24826">
                  <c:v>246.59181559999999</c:v>
                </c:pt>
                <c:pt idx="24827">
                  <c:v>246.60174960000001</c:v>
                </c:pt>
                <c:pt idx="24828">
                  <c:v>246.61168259999999</c:v>
                </c:pt>
                <c:pt idx="24829">
                  <c:v>246.62161660000001</c:v>
                </c:pt>
                <c:pt idx="24830">
                  <c:v>246.6315496</c:v>
                </c:pt>
                <c:pt idx="24831">
                  <c:v>246.64148259999999</c:v>
                </c:pt>
                <c:pt idx="24832">
                  <c:v>246.6514166</c:v>
                </c:pt>
                <c:pt idx="24833">
                  <c:v>246.66134959999999</c:v>
                </c:pt>
                <c:pt idx="24834">
                  <c:v>246.67128360000001</c:v>
                </c:pt>
                <c:pt idx="24835">
                  <c:v>246.6812166</c:v>
                </c:pt>
                <c:pt idx="24836">
                  <c:v>246.69115059999999</c:v>
                </c:pt>
                <c:pt idx="24837">
                  <c:v>246.70108310000001</c:v>
                </c:pt>
                <c:pt idx="24838">
                  <c:v>246.71101609999999</c:v>
                </c:pt>
                <c:pt idx="24839">
                  <c:v>246.72095010000001</c:v>
                </c:pt>
                <c:pt idx="24840">
                  <c:v>246.7308831</c:v>
                </c:pt>
                <c:pt idx="24841">
                  <c:v>246.74081709999999</c:v>
                </c:pt>
                <c:pt idx="24842">
                  <c:v>246.7507501</c:v>
                </c:pt>
                <c:pt idx="24843">
                  <c:v>246.76068409999999</c:v>
                </c:pt>
                <c:pt idx="24844">
                  <c:v>246.77061710000001</c:v>
                </c:pt>
                <c:pt idx="24845">
                  <c:v>246.7805511</c:v>
                </c:pt>
                <c:pt idx="24846">
                  <c:v>246.79048409999999</c:v>
                </c:pt>
                <c:pt idx="24847">
                  <c:v>246.8004171</c:v>
                </c:pt>
                <c:pt idx="24848">
                  <c:v>246.81035109999999</c:v>
                </c:pt>
                <c:pt idx="24849">
                  <c:v>246.82028410000001</c:v>
                </c:pt>
                <c:pt idx="24850">
                  <c:v>246.8302181</c:v>
                </c:pt>
                <c:pt idx="24851">
                  <c:v>246.84015110000001</c:v>
                </c:pt>
                <c:pt idx="24852">
                  <c:v>246.8500851</c:v>
                </c:pt>
                <c:pt idx="24853">
                  <c:v>246.86001809999999</c:v>
                </c:pt>
                <c:pt idx="24854">
                  <c:v>246.86995210000001</c:v>
                </c:pt>
                <c:pt idx="24855">
                  <c:v>246.8798851</c:v>
                </c:pt>
                <c:pt idx="24856">
                  <c:v>246.88981810000001</c:v>
                </c:pt>
                <c:pt idx="24857">
                  <c:v>246.8997521</c:v>
                </c:pt>
                <c:pt idx="24858">
                  <c:v>246.90968509999999</c:v>
                </c:pt>
                <c:pt idx="24859">
                  <c:v>246.91961910000001</c:v>
                </c:pt>
                <c:pt idx="24860">
                  <c:v>246.9295521</c:v>
                </c:pt>
                <c:pt idx="24861">
                  <c:v>246.93948610000001</c:v>
                </c:pt>
                <c:pt idx="24862">
                  <c:v>246.9494191</c:v>
                </c:pt>
                <c:pt idx="24863">
                  <c:v>246.95935309999999</c:v>
                </c:pt>
                <c:pt idx="24864">
                  <c:v>246.96928610000001</c:v>
                </c:pt>
                <c:pt idx="24865">
                  <c:v>246.97921909999999</c:v>
                </c:pt>
                <c:pt idx="24866">
                  <c:v>246.98915310000001</c:v>
                </c:pt>
                <c:pt idx="24867">
                  <c:v>246.9990861</c:v>
                </c:pt>
                <c:pt idx="24868">
                  <c:v>247.00902009999999</c:v>
                </c:pt>
                <c:pt idx="24869">
                  <c:v>247.0189531</c:v>
                </c:pt>
                <c:pt idx="24870">
                  <c:v>247.02888709999999</c:v>
                </c:pt>
                <c:pt idx="24871">
                  <c:v>247.03882010000001</c:v>
                </c:pt>
                <c:pt idx="24872">
                  <c:v>247.0487541</c:v>
                </c:pt>
                <c:pt idx="24873">
                  <c:v>247.05868709999999</c:v>
                </c:pt>
                <c:pt idx="24874">
                  <c:v>247.0686201</c:v>
                </c:pt>
                <c:pt idx="24875">
                  <c:v>247.07855409999999</c:v>
                </c:pt>
                <c:pt idx="24876">
                  <c:v>247.08848710000001</c:v>
                </c:pt>
                <c:pt idx="24877">
                  <c:v>247.0984211</c:v>
                </c:pt>
                <c:pt idx="24878">
                  <c:v>247.10835410000001</c:v>
                </c:pt>
                <c:pt idx="24879">
                  <c:v>247.1182881</c:v>
                </c:pt>
                <c:pt idx="24880">
                  <c:v>247.12822109999999</c:v>
                </c:pt>
                <c:pt idx="24881">
                  <c:v>247.13815510000001</c:v>
                </c:pt>
                <c:pt idx="24882">
                  <c:v>247.1480881</c:v>
                </c:pt>
                <c:pt idx="24883">
                  <c:v>247.15802110000001</c:v>
                </c:pt>
                <c:pt idx="24884">
                  <c:v>247.1679551</c:v>
                </c:pt>
                <c:pt idx="24885">
                  <c:v>247.17788809999999</c:v>
                </c:pt>
                <c:pt idx="24886">
                  <c:v>247.18782210000001</c:v>
                </c:pt>
                <c:pt idx="24887">
                  <c:v>247.19775509999999</c:v>
                </c:pt>
                <c:pt idx="24888">
                  <c:v>247.20768910000001</c:v>
                </c:pt>
                <c:pt idx="24889">
                  <c:v>247.2176221</c:v>
                </c:pt>
                <c:pt idx="24890">
                  <c:v>247.22755509999999</c:v>
                </c:pt>
                <c:pt idx="24891">
                  <c:v>247.2374891</c:v>
                </c:pt>
                <c:pt idx="24892">
                  <c:v>247.24742209999999</c:v>
                </c:pt>
                <c:pt idx="24893">
                  <c:v>247.25735610000001</c:v>
                </c:pt>
                <c:pt idx="24894">
                  <c:v>247.2672891</c:v>
                </c:pt>
                <c:pt idx="24895">
                  <c:v>247.27722309999999</c:v>
                </c:pt>
                <c:pt idx="24896">
                  <c:v>247.2871561</c:v>
                </c:pt>
                <c:pt idx="24897">
                  <c:v>247.29709009999999</c:v>
                </c:pt>
                <c:pt idx="24898">
                  <c:v>247.30702310000001</c:v>
                </c:pt>
                <c:pt idx="24899">
                  <c:v>247.3169561</c:v>
                </c:pt>
                <c:pt idx="24900">
                  <c:v>247.32689010000001</c:v>
                </c:pt>
                <c:pt idx="24901">
                  <c:v>247.3368231</c:v>
                </c:pt>
                <c:pt idx="24902">
                  <c:v>247.34675709999999</c:v>
                </c:pt>
                <c:pt idx="24903">
                  <c:v>247.35669010000001</c:v>
                </c:pt>
                <c:pt idx="24904">
                  <c:v>247.3666241</c:v>
                </c:pt>
                <c:pt idx="24905">
                  <c:v>247.37655710000001</c:v>
                </c:pt>
                <c:pt idx="24906">
                  <c:v>247.3864911</c:v>
                </c:pt>
                <c:pt idx="24907">
                  <c:v>247.39642409999999</c:v>
                </c:pt>
                <c:pt idx="24908">
                  <c:v>247.40635710000001</c:v>
                </c:pt>
                <c:pt idx="24909">
                  <c:v>247.4162911</c:v>
                </c:pt>
                <c:pt idx="24910">
                  <c:v>247.42622410000001</c:v>
                </c:pt>
                <c:pt idx="24911">
                  <c:v>247.4361581</c:v>
                </c:pt>
                <c:pt idx="24912">
                  <c:v>247.44609109999999</c:v>
                </c:pt>
                <c:pt idx="24913">
                  <c:v>247.45602510000001</c:v>
                </c:pt>
                <c:pt idx="24914">
                  <c:v>247.46595809999999</c:v>
                </c:pt>
                <c:pt idx="24915">
                  <c:v>247.47589210000001</c:v>
                </c:pt>
                <c:pt idx="24916">
                  <c:v>247.4858251</c:v>
                </c:pt>
                <c:pt idx="24917">
                  <c:v>247.49575809999999</c:v>
                </c:pt>
                <c:pt idx="24918">
                  <c:v>247.5056921</c:v>
                </c:pt>
                <c:pt idx="24919">
                  <c:v>247.51562509999999</c:v>
                </c:pt>
                <c:pt idx="24920">
                  <c:v>247.52555910000001</c:v>
                </c:pt>
                <c:pt idx="24921">
                  <c:v>247.5354921</c:v>
                </c:pt>
                <c:pt idx="24922">
                  <c:v>247.54542609999999</c:v>
                </c:pt>
                <c:pt idx="24923">
                  <c:v>247.5553591</c:v>
                </c:pt>
                <c:pt idx="24924">
                  <c:v>247.56529309999999</c:v>
                </c:pt>
                <c:pt idx="24925">
                  <c:v>247.57522610000001</c:v>
                </c:pt>
                <c:pt idx="24926">
                  <c:v>247.5851591</c:v>
                </c:pt>
                <c:pt idx="24927">
                  <c:v>247.59509310000001</c:v>
                </c:pt>
                <c:pt idx="24928">
                  <c:v>247.6050261</c:v>
                </c:pt>
                <c:pt idx="24929">
                  <c:v>247.61496009999999</c:v>
                </c:pt>
                <c:pt idx="24930">
                  <c:v>247.62489310000001</c:v>
                </c:pt>
                <c:pt idx="24931">
                  <c:v>247.6348271</c:v>
                </c:pt>
                <c:pt idx="24932">
                  <c:v>247.64476010000001</c:v>
                </c:pt>
                <c:pt idx="24933">
                  <c:v>247.6546941</c:v>
                </c:pt>
                <c:pt idx="24934">
                  <c:v>247.66462709999999</c:v>
                </c:pt>
                <c:pt idx="24935">
                  <c:v>247.67456010000001</c:v>
                </c:pt>
                <c:pt idx="24936">
                  <c:v>247.68449409999999</c:v>
                </c:pt>
                <c:pt idx="24937">
                  <c:v>247.69442710000001</c:v>
                </c:pt>
                <c:pt idx="24938">
                  <c:v>247.70436079999999</c:v>
                </c:pt>
                <c:pt idx="24939">
                  <c:v>247.71429380000001</c:v>
                </c:pt>
                <c:pt idx="24940">
                  <c:v>247.72422779999999</c:v>
                </c:pt>
                <c:pt idx="24941">
                  <c:v>247.73416080000001</c:v>
                </c:pt>
                <c:pt idx="24942">
                  <c:v>247.7440948</c:v>
                </c:pt>
                <c:pt idx="24943">
                  <c:v>247.75402779999999</c:v>
                </c:pt>
                <c:pt idx="24944">
                  <c:v>247.76396080000001</c:v>
                </c:pt>
                <c:pt idx="24945">
                  <c:v>247.77389479999999</c:v>
                </c:pt>
                <c:pt idx="24946">
                  <c:v>247.78382780000001</c:v>
                </c:pt>
                <c:pt idx="24947">
                  <c:v>247.7937618</c:v>
                </c:pt>
                <c:pt idx="24948">
                  <c:v>247.80369479999999</c:v>
                </c:pt>
                <c:pt idx="24949">
                  <c:v>247.8136288</c:v>
                </c:pt>
                <c:pt idx="24950">
                  <c:v>247.82356179999999</c:v>
                </c:pt>
                <c:pt idx="24951">
                  <c:v>247.83349580000001</c:v>
                </c:pt>
                <c:pt idx="24952">
                  <c:v>247.8434288</c:v>
                </c:pt>
                <c:pt idx="24953">
                  <c:v>247.85336280000001</c:v>
                </c:pt>
                <c:pt idx="24954">
                  <c:v>247.8632958</c:v>
                </c:pt>
                <c:pt idx="24955">
                  <c:v>247.87322879999999</c:v>
                </c:pt>
                <c:pt idx="24956">
                  <c:v>247.88316280000001</c:v>
                </c:pt>
                <c:pt idx="24957">
                  <c:v>247.8930958</c:v>
                </c:pt>
                <c:pt idx="24958">
                  <c:v>247.90302969999999</c:v>
                </c:pt>
                <c:pt idx="24959">
                  <c:v>247.9129628</c:v>
                </c:pt>
                <c:pt idx="24960">
                  <c:v>247.92289679999999</c:v>
                </c:pt>
                <c:pt idx="24961">
                  <c:v>247.93282980000001</c:v>
                </c:pt>
                <c:pt idx="24962">
                  <c:v>247.9427628</c:v>
                </c:pt>
                <c:pt idx="24963">
                  <c:v>247.95269680000001</c:v>
                </c:pt>
                <c:pt idx="24964">
                  <c:v>247.9626298</c:v>
                </c:pt>
                <c:pt idx="24965">
                  <c:v>247.97256379999999</c:v>
                </c:pt>
                <c:pt idx="24966">
                  <c:v>247.98249680000001</c:v>
                </c:pt>
                <c:pt idx="24967">
                  <c:v>247.99243079999999</c:v>
                </c:pt>
                <c:pt idx="24968">
                  <c:v>248.00236380000001</c:v>
                </c:pt>
                <c:pt idx="24969">
                  <c:v>248.0122978</c:v>
                </c:pt>
                <c:pt idx="24970">
                  <c:v>248.02223079999999</c:v>
                </c:pt>
                <c:pt idx="24971">
                  <c:v>248.03216380000001</c:v>
                </c:pt>
                <c:pt idx="24972">
                  <c:v>248.04209779999999</c:v>
                </c:pt>
                <c:pt idx="24973">
                  <c:v>248.05203080000001</c:v>
                </c:pt>
                <c:pt idx="24974">
                  <c:v>248.0619648</c:v>
                </c:pt>
                <c:pt idx="24975">
                  <c:v>248.07189779999999</c:v>
                </c:pt>
                <c:pt idx="24976">
                  <c:v>248.0818318</c:v>
                </c:pt>
                <c:pt idx="24977">
                  <c:v>248.09176479999999</c:v>
                </c:pt>
                <c:pt idx="24978">
                  <c:v>248.10169880000001</c:v>
                </c:pt>
                <c:pt idx="24979">
                  <c:v>248.1116318</c:v>
                </c:pt>
                <c:pt idx="24980">
                  <c:v>248.12156580000001</c:v>
                </c:pt>
                <c:pt idx="24981">
                  <c:v>248.1314988</c:v>
                </c:pt>
                <c:pt idx="24982">
                  <c:v>248.14143179999999</c:v>
                </c:pt>
                <c:pt idx="24983">
                  <c:v>248.15136580000001</c:v>
                </c:pt>
                <c:pt idx="24984">
                  <c:v>248.1612988</c:v>
                </c:pt>
                <c:pt idx="24985">
                  <c:v>248.17123280000001</c:v>
                </c:pt>
                <c:pt idx="24986">
                  <c:v>248.1811658</c:v>
                </c:pt>
                <c:pt idx="24987">
                  <c:v>248.19109979999999</c:v>
                </c:pt>
                <c:pt idx="24988">
                  <c:v>248.20103280000001</c:v>
                </c:pt>
                <c:pt idx="24989">
                  <c:v>248.21096679999999</c:v>
                </c:pt>
                <c:pt idx="24990">
                  <c:v>248.22089980000001</c:v>
                </c:pt>
                <c:pt idx="24991">
                  <c:v>248.2308328</c:v>
                </c:pt>
                <c:pt idx="24992">
                  <c:v>248.24076679999999</c:v>
                </c:pt>
                <c:pt idx="24993">
                  <c:v>248.25069980000001</c:v>
                </c:pt>
                <c:pt idx="24994">
                  <c:v>248.26063379999999</c:v>
                </c:pt>
                <c:pt idx="24995">
                  <c:v>248.27056680000001</c:v>
                </c:pt>
                <c:pt idx="24996">
                  <c:v>248.2805008</c:v>
                </c:pt>
                <c:pt idx="24997">
                  <c:v>248.29043379999999</c:v>
                </c:pt>
                <c:pt idx="24998">
                  <c:v>248.3003678</c:v>
                </c:pt>
                <c:pt idx="24999">
                  <c:v>248.31030079999999</c:v>
                </c:pt>
                <c:pt idx="25000">
                  <c:v>248.32023380000001</c:v>
                </c:pt>
                <c:pt idx="25001">
                  <c:v>248.3301678</c:v>
                </c:pt>
                <c:pt idx="25002">
                  <c:v>248.34010079999999</c:v>
                </c:pt>
                <c:pt idx="25003">
                  <c:v>248.3500348</c:v>
                </c:pt>
                <c:pt idx="25004">
                  <c:v>248.35996779999999</c:v>
                </c:pt>
                <c:pt idx="25005">
                  <c:v>248.36990180000001</c:v>
                </c:pt>
                <c:pt idx="25006">
                  <c:v>248.3798348</c:v>
                </c:pt>
                <c:pt idx="25007">
                  <c:v>248.38976880000001</c:v>
                </c:pt>
                <c:pt idx="25008">
                  <c:v>248.3997018</c:v>
                </c:pt>
                <c:pt idx="25009">
                  <c:v>248.40963479999999</c:v>
                </c:pt>
                <c:pt idx="25010">
                  <c:v>248.41956880000001</c:v>
                </c:pt>
                <c:pt idx="25011">
                  <c:v>248.4295018</c:v>
                </c:pt>
                <c:pt idx="25012">
                  <c:v>248.43943580000001</c:v>
                </c:pt>
                <c:pt idx="25013">
                  <c:v>248.4493688</c:v>
                </c:pt>
                <c:pt idx="25014">
                  <c:v>248.45930279999999</c:v>
                </c:pt>
                <c:pt idx="25015">
                  <c:v>248.46923580000001</c:v>
                </c:pt>
                <c:pt idx="25016">
                  <c:v>248.47916979999999</c:v>
                </c:pt>
                <c:pt idx="25017">
                  <c:v>248.48910280000001</c:v>
                </c:pt>
                <c:pt idx="25018">
                  <c:v>248.4990368</c:v>
                </c:pt>
                <c:pt idx="25019">
                  <c:v>248.50896979999999</c:v>
                </c:pt>
                <c:pt idx="25020">
                  <c:v>248.51890280000001</c:v>
                </c:pt>
                <c:pt idx="25021">
                  <c:v>248.52883679999999</c:v>
                </c:pt>
                <c:pt idx="25022">
                  <c:v>248.53876980000001</c:v>
                </c:pt>
                <c:pt idx="25023">
                  <c:v>248.5487038</c:v>
                </c:pt>
                <c:pt idx="25024">
                  <c:v>248.55863679999999</c:v>
                </c:pt>
                <c:pt idx="25025">
                  <c:v>248.5685708</c:v>
                </c:pt>
                <c:pt idx="25026">
                  <c:v>248.57850379999999</c:v>
                </c:pt>
                <c:pt idx="25027">
                  <c:v>248.58843780000001</c:v>
                </c:pt>
                <c:pt idx="25028">
                  <c:v>248.5983708</c:v>
                </c:pt>
                <c:pt idx="25029">
                  <c:v>248.60830379999999</c:v>
                </c:pt>
                <c:pt idx="25030">
                  <c:v>248.6182378</c:v>
                </c:pt>
                <c:pt idx="25031">
                  <c:v>248.62817079999999</c:v>
                </c:pt>
                <c:pt idx="25032">
                  <c:v>248.63810480000001</c:v>
                </c:pt>
                <c:pt idx="25033">
                  <c:v>248.6480378</c:v>
                </c:pt>
                <c:pt idx="25034">
                  <c:v>248.65797180000001</c:v>
                </c:pt>
                <c:pt idx="25035">
                  <c:v>248.6679048</c:v>
                </c:pt>
                <c:pt idx="25036">
                  <c:v>248.67783879999999</c:v>
                </c:pt>
                <c:pt idx="25037">
                  <c:v>248.68777180000001</c:v>
                </c:pt>
                <c:pt idx="25038">
                  <c:v>248.6977048</c:v>
                </c:pt>
                <c:pt idx="25039">
                  <c:v>248.70763840000001</c:v>
                </c:pt>
                <c:pt idx="25040">
                  <c:v>248.7175714</c:v>
                </c:pt>
                <c:pt idx="25041">
                  <c:v>248.72750540000001</c:v>
                </c:pt>
                <c:pt idx="25042">
                  <c:v>248.7374384</c:v>
                </c:pt>
                <c:pt idx="25043">
                  <c:v>248.74737239999999</c:v>
                </c:pt>
                <c:pt idx="25044">
                  <c:v>248.75730540000001</c:v>
                </c:pt>
                <c:pt idx="25045">
                  <c:v>248.76723939999999</c:v>
                </c:pt>
                <c:pt idx="25046">
                  <c:v>248.77717240000001</c:v>
                </c:pt>
                <c:pt idx="25047">
                  <c:v>248.7871064</c:v>
                </c:pt>
                <c:pt idx="25048">
                  <c:v>248.79703939999999</c:v>
                </c:pt>
                <c:pt idx="25049">
                  <c:v>248.80697240000001</c:v>
                </c:pt>
                <c:pt idx="25050">
                  <c:v>248.81690639999999</c:v>
                </c:pt>
                <c:pt idx="25051">
                  <c:v>248.82683940000001</c:v>
                </c:pt>
                <c:pt idx="25052">
                  <c:v>248.8367734</c:v>
                </c:pt>
                <c:pt idx="25053">
                  <c:v>248.84670639999999</c:v>
                </c:pt>
                <c:pt idx="25054">
                  <c:v>248.8566404</c:v>
                </c:pt>
                <c:pt idx="25055">
                  <c:v>248.86657339999999</c:v>
                </c:pt>
                <c:pt idx="25056">
                  <c:v>248.87650740000001</c:v>
                </c:pt>
                <c:pt idx="25057">
                  <c:v>248.8864404</c:v>
                </c:pt>
                <c:pt idx="25058">
                  <c:v>248.89637339999999</c:v>
                </c:pt>
                <c:pt idx="25059">
                  <c:v>248.9063074</c:v>
                </c:pt>
                <c:pt idx="25060">
                  <c:v>248.91624039999999</c:v>
                </c:pt>
                <c:pt idx="25061">
                  <c:v>248.92617440000001</c:v>
                </c:pt>
                <c:pt idx="25062">
                  <c:v>248.9361074</c:v>
                </c:pt>
                <c:pt idx="25063">
                  <c:v>248.94604140000001</c:v>
                </c:pt>
                <c:pt idx="25064">
                  <c:v>248.9559744</c:v>
                </c:pt>
                <c:pt idx="25065">
                  <c:v>248.96590839999999</c:v>
                </c:pt>
                <c:pt idx="25066">
                  <c:v>248.97584140000001</c:v>
                </c:pt>
                <c:pt idx="25067">
                  <c:v>248.98577539999999</c:v>
                </c:pt>
                <c:pt idx="25068">
                  <c:v>248.99570840000001</c:v>
                </c:pt>
                <c:pt idx="25069">
                  <c:v>249.0056414</c:v>
                </c:pt>
                <c:pt idx="25070">
                  <c:v>249.01557539999999</c:v>
                </c:pt>
                <c:pt idx="25071">
                  <c:v>249.02550840000001</c:v>
                </c:pt>
                <c:pt idx="25072">
                  <c:v>249.03544239999999</c:v>
                </c:pt>
                <c:pt idx="25073">
                  <c:v>249.04537540000001</c:v>
                </c:pt>
                <c:pt idx="25074">
                  <c:v>249.0553094</c:v>
                </c:pt>
                <c:pt idx="25075">
                  <c:v>249.06524239999999</c:v>
                </c:pt>
                <c:pt idx="25076">
                  <c:v>249.0751764</c:v>
                </c:pt>
                <c:pt idx="25077">
                  <c:v>249.08510939999999</c:v>
                </c:pt>
                <c:pt idx="25078">
                  <c:v>249.09504240000001</c:v>
                </c:pt>
                <c:pt idx="25079">
                  <c:v>249.1049764</c:v>
                </c:pt>
                <c:pt idx="25080">
                  <c:v>249.11490939999999</c:v>
                </c:pt>
                <c:pt idx="25081">
                  <c:v>249.1248434</c:v>
                </c:pt>
                <c:pt idx="25082">
                  <c:v>249.13477639999999</c:v>
                </c:pt>
                <c:pt idx="25083">
                  <c:v>249.14471040000001</c:v>
                </c:pt>
                <c:pt idx="25084">
                  <c:v>249.1546434</c:v>
                </c:pt>
                <c:pt idx="25085">
                  <c:v>249.16457740000001</c:v>
                </c:pt>
                <c:pt idx="25086">
                  <c:v>249.1745104</c:v>
                </c:pt>
                <c:pt idx="25087">
                  <c:v>249.18444439999999</c:v>
                </c:pt>
                <c:pt idx="25088">
                  <c:v>249.19437740000001</c:v>
                </c:pt>
                <c:pt idx="25089">
                  <c:v>249.2043104</c:v>
                </c:pt>
                <c:pt idx="25090">
                  <c:v>249.21424440000001</c:v>
                </c:pt>
                <c:pt idx="25091">
                  <c:v>249.2241774</c:v>
                </c:pt>
                <c:pt idx="25092">
                  <c:v>249.23411139999999</c:v>
                </c:pt>
                <c:pt idx="25093">
                  <c:v>249.24404440000001</c:v>
                </c:pt>
                <c:pt idx="25094">
                  <c:v>249.25397839999999</c:v>
                </c:pt>
                <c:pt idx="25095">
                  <c:v>249.26391140000001</c:v>
                </c:pt>
                <c:pt idx="25096">
                  <c:v>249.2738454</c:v>
                </c:pt>
                <c:pt idx="25097">
                  <c:v>249.28377839999999</c:v>
                </c:pt>
                <c:pt idx="25098">
                  <c:v>249.2937124</c:v>
                </c:pt>
                <c:pt idx="25099">
                  <c:v>249.30364539999999</c:v>
                </c:pt>
                <c:pt idx="25100">
                  <c:v>249.31357840000001</c:v>
                </c:pt>
                <c:pt idx="25101">
                  <c:v>249.3235124</c:v>
                </c:pt>
                <c:pt idx="25102">
                  <c:v>249.33344539999999</c:v>
                </c:pt>
                <c:pt idx="25103">
                  <c:v>249.3433794</c:v>
                </c:pt>
                <c:pt idx="25104">
                  <c:v>249.35331239999999</c:v>
                </c:pt>
                <c:pt idx="25105">
                  <c:v>249.36324640000001</c:v>
                </c:pt>
                <c:pt idx="25106">
                  <c:v>249.3731794</c:v>
                </c:pt>
                <c:pt idx="25107">
                  <c:v>249.38311340000001</c:v>
                </c:pt>
                <c:pt idx="25108">
                  <c:v>249.3930464</c:v>
                </c:pt>
                <c:pt idx="25109">
                  <c:v>249.40298039999999</c:v>
                </c:pt>
                <c:pt idx="25110">
                  <c:v>249.41291340000001</c:v>
                </c:pt>
                <c:pt idx="25111">
                  <c:v>249.4228464</c:v>
                </c:pt>
                <c:pt idx="25112">
                  <c:v>249.43278040000001</c:v>
                </c:pt>
                <c:pt idx="25113">
                  <c:v>249.4427134</c:v>
                </c:pt>
                <c:pt idx="25114">
                  <c:v>249.45264739999999</c:v>
                </c:pt>
                <c:pt idx="25115">
                  <c:v>249.46258040000001</c:v>
                </c:pt>
                <c:pt idx="25116">
                  <c:v>249.47251439999999</c:v>
                </c:pt>
                <c:pt idx="25117">
                  <c:v>249.48244740000001</c:v>
                </c:pt>
                <c:pt idx="25118">
                  <c:v>249.4923814</c:v>
                </c:pt>
                <c:pt idx="25119">
                  <c:v>249.50231439999999</c:v>
                </c:pt>
                <c:pt idx="25120">
                  <c:v>249.5122484</c:v>
                </c:pt>
                <c:pt idx="25121">
                  <c:v>249.52218139999999</c:v>
                </c:pt>
                <c:pt idx="25122">
                  <c:v>249.53211440000001</c:v>
                </c:pt>
                <c:pt idx="25123">
                  <c:v>249.5420484</c:v>
                </c:pt>
                <c:pt idx="25124">
                  <c:v>249.55198139999999</c:v>
                </c:pt>
                <c:pt idx="25125">
                  <c:v>249.5619154</c:v>
                </c:pt>
                <c:pt idx="25126">
                  <c:v>249.57184839999999</c:v>
                </c:pt>
                <c:pt idx="25127">
                  <c:v>249.58178240000001</c:v>
                </c:pt>
                <c:pt idx="25128">
                  <c:v>249.5917154</c:v>
                </c:pt>
                <c:pt idx="25129">
                  <c:v>249.60164940000001</c:v>
                </c:pt>
                <c:pt idx="25130">
                  <c:v>249.6115824</c:v>
                </c:pt>
                <c:pt idx="25131">
                  <c:v>249.62151639999999</c:v>
                </c:pt>
                <c:pt idx="25132">
                  <c:v>249.63144940000001</c:v>
                </c:pt>
                <c:pt idx="25133">
                  <c:v>249.6413824</c:v>
                </c:pt>
                <c:pt idx="25134">
                  <c:v>249.65131640000001</c:v>
                </c:pt>
                <c:pt idx="25135">
                  <c:v>249.6612494</c:v>
                </c:pt>
                <c:pt idx="25136">
                  <c:v>249.67118339999999</c:v>
                </c:pt>
                <c:pt idx="25137">
                  <c:v>249.68111640000001</c:v>
                </c:pt>
                <c:pt idx="25138">
                  <c:v>249.69105039999999</c:v>
                </c:pt>
                <c:pt idx="25139">
                  <c:v>249.70098340000001</c:v>
                </c:pt>
                <c:pt idx="25140">
                  <c:v>249.7109178</c:v>
                </c:pt>
                <c:pt idx="25141">
                  <c:v>249.72085079999999</c:v>
                </c:pt>
                <c:pt idx="25142">
                  <c:v>249.73078480000001</c:v>
                </c:pt>
                <c:pt idx="25143">
                  <c:v>249.7407178</c:v>
                </c:pt>
                <c:pt idx="25144">
                  <c:v>249.75065079999999</c:v>
                </c:pt>
                <c:pt idx="25145">
                  <c:v>249.7605848</c:v>
                </c:pt>
                <c:pt idx="25146">
                  <c:v>249.77051779999999</c:v>
                </c:pt>
                <c:pt idx="25147">
                  <c:v>249.78045180000001</c:v>
                </c:pt>
                <c:pt idx="25148">
                  <c:v>249.7903848</c:v>
                </c:pt>
                <c:pt idx="25149">
                  <c:v>249.80031880000001</c:v>
                </c:pt>
                <c:pt idx="25150">
                  <c:v>249.8102518</c:v>
                </c:pt>
                <c:pt idx="25151">
                  <c:v>249.82018579999999</c:v>
                </c:pt>
                <c:pt idx="25152">
                  <c:v>249.83011880000001</c:v>
                </c:pt>
                <c:pt idx="25153">
                  <c:v>249.8400528</c:v>
                </c:pt>
                <c:pt idx="25154">
                  <c:v>249.84998580000001</c:v>
                </c:pt>
                <c:pt idx="25155">
                  <c:v>249.8599188</c:v>
                </c:pt>
                <c:pt idx="25156">
                  <c:v>249.86985279999999</c:v>
                </c:pt>
                <c:pt idx="25157">
                  <c:v>249.87978580000001</c:v>
                </c:pt>
                <c:pt idx="25158">
                  <c:v>249.88971979999999</c:v>
                </c:pt>
                <c:pt idx="25159">
                  <c:v>249.89965280000001</c:v>
                </c:pt>
                <c:pt idx="25160">
                  <c:v>249.9095868</c:v>
                </c:pt>
                <c:pt idx="25161">
                  <c:v>249.91951979999999</c:v>
                </c:pt>
                <c:pt idx="25162">
                  <c:v>249.9294538</c:v>
                </c:pt>
                <c:pt idx="25163">
                  <c:v>249.93938679999999</c:v>
                </c:pt>
                <c:pt idx="25164">
                  <c:v>249.94932080000001</c:v>
                </c:pt>
                <c:pt idx="25165">
                  <c:v>249.9592538</c:v>
                </c:pt>
                <c:pt idx="25166">
                  <c:v>249.96918779999999</c:v>
                </c:pt>
                <c:pt idx="25167">
                  <c:v>249.9791208</c:v>
                </c:pt>
                <c:pt idx="25168">
                  <c:v>249.98905379999999</c:v>
                </c:pt>
                <c:pt idx="25169">
                  <c:v>249.99898780000001</c:v>
                </c:pt>
                <c:pt idx="25170">
                  <c:v>250.0089208</c:v>
                </c:pt>
                <c:pt idx="25171">
                  <c:v>250.01885480000001</c:v>
                </c:pt>
                <c:pt idx="25172">
                  <c:v>250.0287878</c:v>
                </c:pt>
                <c:pt idx="25173">
                  <c:v>250.03872179999999</c:v>
                </c:pt>
                <c:pt idx="25174">
                  <c:v>250.04865480000001</c:v>
                </c:pt>
                <c:pt idx="25175">
                  <c:v>250.0585888</c:v>
                </c:pt>
                <c:pt idx="25176">
                  <c:v>250.06852180000001</c:v>
                </c:pt>
                <c:pt idx="25177">
                  <c:v>250.0784558</c:v>
                </c:pt>
                <c:pt idx="25178">
                  <c:v>250.08838879999999</c:v>
                </c:pt>
                <c:pt idx="25179">
                  <c:v>250.09832180000001</c:v>
                </c:pt>
                <c:pt idx="25180">
                  <c:v>250.10825579999999</c:v>
                </c:pt>
                <c:pt idx="25181">
                  <c:v>250.11818880000001</c:v>
                </c:pt>
                <c:pt idx="25182">
                  <c:v>250.1281228</c:v>
                </c:pt>
                <c:pt idx="25183">
                  <c:v>250.13805579999999</c:v>
                </c:pt>
                <c:pt idx="25184">
                  <c:v>250.1479898</c:v>
                </c:pt>
                <c:pt idx="25185">
                  <c:v>250.15792279999999</c:v>
                </c:pt>
                <c:pt idx="25186">
                  <c:v>250.16785680000001</c:v>
                </c:pt>
                <c:pt idx="25187">
                  <c:v>250.1777898</c:v>
                </c:pt>
                <c:pt idx="25188">
                  <c:v>250.18772379999999</c:v>
                </c:pt>
                <c:pt idx="25189">
                  <c:v>250.1976568</c:v>
                </c:pt>
                <c:pt idx="25190">
                  <c:v>250.20759079999999</c:v>
                </c:pt>
                <c:pt idx="25191">
                  <c:v>250.21752380000001</c:v>
                </c:pt>
                <c:pt idx="25192">
                  <c:v>250.2274568</c:v>
                </c:pt>
                <c:pt idx="25193">
                  <c:v>250.23739079999999</c:v>
                </c:pt>
                <c:pt idx="25194">
                  <c:v>250.2473238</c:v>
                </c:pt>
                <c:pt idx="25195">
                  <c:v>250.25725779999999</c:v>
                </c:pt>
                <c:pt idx="25196">
                  <c:v>250.26719080000001</c:v>
                </c:pt>
                <c:pt idx="25197">
                  <c:v>250.2771248</c:v>
                </c:pt>
                <c:pt idx="25198">
                  <c:v>250.28705780000001</c:v>
                </c:pt>
                <c:pt idx="25199">
                  <c:v>250.2969918</c:v>
                </c:pt>
                <c:pt idx="25200">
                  <c:v>250.30692479999999</c:v>
                </c:pt>
                <c:pt idx="25201">
                  <c:v>250.31685880000001</c:v>
                </c:pt>
                <c:pt idx="25202">
                  <c:v>250.3267918</c:v>
                </c:pt>
                <c:pt idx="25203">
                  <c:v>250.33672580000001</c:v>
                </c:pt>
                <c:pt idx="25204">
                  <c:v>250.3466588</c:v>
                </c:pt>
                <c:pt idx="25205">
                  <c:v>250.35659179999999</c:v>
                </c:pt>
                <c:pt idx="25206">
                  <c:v>250.36652580000001</c:v>
                </c:pt>
                <c:pt idx="25207">
                  <c:v>250.37645879999999</c:v>
                </c:pt>
                <c:pt idx="25208">
                  <c:v>250.38639280000001</c:v>
                </c:pt>
                <c:pt idx="25209">
                  <c:v>250.3963258</c:v>
                </c:pt>
                <c:pt idx="25210">
                  <c:v>250.40625979999999</c:v>
                </c:pt>
                <c:pt idx="25211">
                  <c:v>250.4161928</c:v>
                </c:pt>
                <c:pt idx="25212">
                  <c:v>250.42612679999999</c:v>
                </c:pt>
                <c:pt idx="25213">
                  <c:v>250.43605980000001</c:v>
                </c:pt>
                <c:pt idx="25214">
                  <c:v>250.4459938</c:v>
                </c:pt>
                <c:pt idx="25215">
                  <c:v>250.45592679999999</c:v>
                </c:pt>
                <c:pt idx="25216">
                  <c:v>250.4658608</c:v>
                </c:pt>
                <c:pt idx="25217">
                  <c:v>250.47579379999999</c:v>
                </c:pt>
                <c:pt idx="25218">
                  <c:v>250.48572680000001</c:v>
                </c:pt>
                <c:pt idx="25219">
                  <c:v>250.4956608</c:v>
                </c:pt>
                <c:pt idx="25220">
                  <c:v>250.50559380000001</c:v>
                </c:pt>
                <c:pt idx="25221">
                  <c:v>250.5155278</c:v>
                </c:pt>
                <c:pt idx="25222">
                  <c:v>250.52546079999999</c:v>
                </c:pt>
                <c:pt idx="25223">
                  <c:v>250.53539480000001</c:v>
                </c:pt>
                <c:pt idx="25224">
                  <c:v>250.5453278</c:v>
                </c:pt>
                <c:pt idx="25225">
                  <c:v>250.55526180000001</c:v>
                </c:pt>
                <c:pt idx="25226">
                  <c:v>250.5651948</c:v>
                </c:pt>
                <c:pt idx="25227">
                  <c:v>250.57512879999999</c:v>
                </c:pt>
                <c:pt idx="25228">
                  <c:v>250.58506180000001</c:v>
                </c:pt>
                <c:pt idx="25229">
                  <c:v>250.59499579999999</c:v>
                </c:pt>
                <c:pt idx="25230">
                  <c:v>250.60492880000001</c:v>
                </c:pt>
                <c:pt idx="25231">
                  <c:v>250.6148618</c:v>
                </c:pt>
                <c:pt idx="25232">
                  <c:v>250.62479579999999</c:v>
                </c:pt>
                <c:pt idx="25233">
                  <c:v>250.6347288</c:v>
                </c:pt>
                <c:pt idx="25234">
                  <c:v>250.64466279999999</c:v>
                </c:pt>
                <c:pt idx="25235">
                  <c:v>250.65459580000001</c:v>
                </c:pt>
                <c:pt idx="25236">
                  <c:v>250.6645298</c:v>
                </c:pt>
                <c:pt idx="25237">
                  <c:v>250.67446279999999</c:v>
                </c:pt>
                <c:pt idx="25238">
                  <c:v>250.6843968</c:v>
                </c:pt>
                <c:pt idx="25239">
                  <c:v>250.69432979999999</c:v>
                </c:pt>
                <c:pt idx="25240">
                  <c:v>250.70426359999999</c:v>
                </c:pt>
                <c:pt idx="25241">
                  <c:v>250.71419660000001</c:v>
                </c:pt>
                <c:pt idx="25242">
                  <c:v>250.7241306</c:v>
                </c:pt>
                <c:pt idx="25243">
                  <c:v>250.73406360000001</c:v>
                </c:pt>
                <c:pt idx="25244">
                  <c:v>250.7439976</c:v>
                </c:pt>
                <c:pt idx="25245">
                  <c:v>250.75393059999999</c:v>
                </c:pt>
                <c:pt idx="25246">
                  <c:v>250.76386360000001</c:v>
                </c:pt>
                <c:pt idx="25247">
                  <c:v>250.77379759999999</c:v>
                </c:pt>
                <c:pt idx="25248">
                  <c:v>250.78373060000001</c:v>
                </c:pt>
                <c:pt idx="25249">
                  <c:v>250.7936646</c:v>
                </c:pt>
                <c:pt idx="25250">
                  <c:v>250.80359759999999</c:v>
                </c:pt>
                <c:pt idx="25251">
                  <c:v>250.8135316</c:v>
                </c:pt>
                <c:pt idx="25252">
                  <c:v>250.82346459999999</c:v>
                </c:pt>
                <c:pt idx="25253">
                  <c:v>250.83339860000001</c:v>
                </c:pt>
                <c:pt idx="25254">
                  <c:v>250.8433316</c:v>
                </c:pt>
                <c:pt idx="25255">
                  <c:v>250.85326559999999</c:v>
                </c:pt>
                <c:pt idx="25256">
                  <c:v>250.8631986</c:v>
                </c:pt>
                <c:pt idx="25257">
                  <c:v>250.87313159999999</c:v>
                </c:pt>
                <c:pt idx="25258">
                  <c:v>250.88306560000001</c:v>
                </c:pt>
                <c:pt idx="25259">
                  <c:v>250.8929986</c:v>
                </c:pt>
                <c:pt idx="25260">
                  <c:v>250.90293260000001</c:v>
                </c:pt>
                <c:pt idx="25261">
                  <c:v>250.9128656</c:v>
                </c:pt>
                <c:pt idx="25262">
                  <c:v>250.92279959999999</c:v>
                </c:pt>
                <c:pt idx="25263">
                  <c:v>250.93273260000001</c:v>
                </c:pt>
                <c:pt idx="25264">
                  <c:v>250.9426666</c:v>
                </c:pt>
                <c:pt idx="25265">
                  <c:v>250.95259960000001</c:v>
                </c:pt>
                <c:pt idx="25266">
                  <c:v>250.9625336</c:v>
                </c:pt>
                <c:pt idx="25267">
                  <c:v>250.97246659999999</c:v>
                </c:pt>
                <c:pt idx="25268">
                  <c:v>250.98240060000001</c:v>
                </c:pt>
                <c:pt idx="25269">
                  <c:v>250.99233359999999</c:v>
                </c:pt>
                <c:pt idx="25270">
                  <c:v>251.00226760000001</c:v>
                </c:pt>
                <c:pt idx="25271">
                  <c:v>251.0122006</c:v>
                </c:pt>
                <c:pt idx="25272">
                  <c:v>251.02213359999999</c:v>
                </c:pt>
                <c:pt idx="25273">
                  <c:v>251.0320676</c:v>
                </c:pt>
                <c:pt idx="25274">
                  <c:v>251.04200059999999</c:v>
                </c:pt>
                <c:pt idx="25275">
                  <c:v>251.05193460000001</c:v>
                </c:pt>
                <c:pt idx="25276">
                  <c:v>251.0618676</c:v>
                </c:pt>
                <c:pt idx="25277">
                  <c:v>251.07180159999999</c:v>
                </c:pt>
                <c:pt idx="25278">
                  <c:v>251.0817346</c:v>
                </c:pt>
                <c:pt idx="25279">
                  <c:v>251.09166859999999</c:v>
                </c:pt>
                <c:pt idx="25280">
                  <c:v>251.10160160000001</c:v>
                </c:pt>
                <c:pt idx="25281">
                  <c:v>251.1115356</c:v>
                </c:pt>
                <c:pt idx="25282">
                  <c:v>251.12146859999999</c:v>
                </c:pt>
                <c:pt idx="25283">
                  <c:v>251.1314026</c:v>
                </c:pt>
                <c:pt idx="25284">
                  <c:v>251.14133559999999</c:v>
                </c:pt>
                <c:pt idx="25285">
                  <c:v>251.15126960000001</c:v>
                </c:pt>
                <c:pt idx="25286">
                  <c:v>251.1612026</c:v>
                </c:pt>
                <c:pt idx="25287">
                  <c:v>251.17113560000001</c:v>
                </c:pt>
                <c:pt idx="25288">
                  <c:v>251.1810696</c:v>
                </c:pt>
                <c:pt idx="25289">
                  <c:v>251.19100259999999</c:v>
                </c:pt>
                <c:pt idx="25290">
                  <c:v>251.20093660000001</c:v>
                </c:pt>
                <c:pt idx="25291">
                  <c:v>251.2108696</c:v>
                </c:pt>
                <c:pt idx="25292">
                  <c:v>251.22080360000001</c:v>
                </c:pt>
                <c:pt idx="25293">
                  <c:v>251.2307366</c:v>
                </c:pt>
                <c:pt idx="25294">
                  <c:v>251.24067059999999</c:v>
                </c:pt>
                <c:pt idx="25295">
                  <c:v>251.25060360000001</c:v>
                </c:pt>
                <c:pt idx="25296">
                  <c:v>251.26053759999999</c:v>
                </c:pt>
                <c:pt idx="25297">
                  <c:v>251.27047060000001</c:v>
                </c:pt>
                <c:pt idx="25298">
                  <c:v>251.2804046</c:v>
                </c:pt>
                <c:pt idx="25299">
                  <c:v>251.29033759999999</c:v>
                </c:pt>
                <c:pt idx="25300">
                  <c:v>251.3002716</c:v>
                </c:pt>
                <c:pt idx="25301">
                  <c:v>251.31020459999999</c:v>
                </c:pt>
                <c:pt idx="25302">
                  <c:v>251.32013860000001</c:v>
                </c:pt>
                <c:pt idx="25303">
                  <c:v>251.3300716</c:v>
                </c:pt>
                <c:pt idx="25304">
                  <c:v>251.34000560000001</c:v>
                </c:pt>
                <c:pt idx="25305">
                  <c:v>251.3499386</c:v>
                </c:pt>
                <c:pt idx="25306">
                  <c:v>251.35987159999999</c:v>
                </c:pt>
                <c:pt idx="25307">
                  <c:v>251.36980560000001</c:v>
                </c:pt>
                <c:pt idx="25308">
                  <c:v>251.3797386</c:v>
                </c:pt>
                <c:pt idx="25309">
                  <c:v>251.38967260000001</c:v>
                </c:pt>
                <c:pt idx="25310">
                  <c:v>251.3996056</c:v>
                </c:pt>
                <c:pt idx="25311">
                  <c:v>251.40953959999999</c:v>
                </c:pt>
                <c:pt idx="25312">
                  <c:v>251.41947260000001</c:v>
                </c:pt>
                <c:pt idx="25313">
                  <c:v>251.42940659999999</c:v>
                </c:pt>
                <c:pt idx="25314">
                  <c:v>251.43933960000001</c:v>
                </c:pt>
                <c:pt idx="25315">
                  <c:v>251.4492736</c:v>
                </c:pt>
                <c:pt idx="25316">
                  <c:v>251.45920659999999</c:v>
                </c:pt>
                <c:pt idx="25317">
                  <c:v>251.4691406</c:v>
                </c:pt>
                <c:pt idx="25318">
                  <c:v>251.47907359999999</c:v>
                </c:pt>
                <c:pt idx="25319">
                  <c:v>251.48900760000001</c:v>
                </c:pt>
                <c:pt idx="25320">
                  <c:v>251.4989406</c:v>
                </c:pt>
                <c:pt idx="25321">
                  <c:v>251.50887359999999</c:v>
                </c:pt>
                <c:pt idx="25322">
                  <c:v>251.5188076</c:v>
                </c:pt>
                <c:pt idx="25323">
                  <c:v>251.52874059999999</c:v>
                </c:pt>
                <c:pt idx="25324">
                  <c:v>251.53867460000001</c:v>
                </c:pt>
                <c:pt idx="25325">
                  <c:v>251.5486076</c:v>
                </c:pt>
                <c:pt idx="25326">
                  <c:v>251.55854160000001</c:v>
                </c:pt>
                <c:pt idx="25327">
                  <c:v>251.5684746</c:v>
                </c:pt>
                <c:pt idx="25328">
                  <c:v>251.57840859999999</c:v>
                </c:pt>
                <c:pt idx="25329">
                  <c:v>251.58834160000001</c:v>
                </c:pt>
                <c:pt idx="25330">
                  <c:v>251.59827559999999</c:v>
                </c:pt>
                <c:pt idx="25331">
                  <c:v>251.60820860000001</c:v>
                </c:pt>
                <c:pt idx="25332">
                  <c:v>251.6181426</c:v>
                </c:pt>
                <c:pt idx="25333">
                  <c:v>251.62807559999999</c:v>
                </c:pt>
                <c:pt idx="25334">
                  <c:v>251.6380096</c:v>
                </c:pt>
                <c:pt idx="25335">
                  <c:v>251.64794259999999</c:v>
                </c:pt>
                <c:pt idx="25336">
                  <c:v>251.65787660000001</c:v>
                </c:pt>
                <c:pt idx="25337">
                  <c:v>251.6678096</c:v>
                </c:pt>
                <c:pt idx="25338">
                  <c:v>251.67774360000001</c:v>
                </c:pt>
                <c:pt idx="25339">
                  <c:v>251.6876766</c:v>
                </c:pt>
                <c:pt idx="25340">
                  <c:v>251.69760959999999</c:v>
                </c:pt>
                <c:pt idx="25341">
                  <c:v>251.70754400000001</c:v>
                </c:pt>
                <c:pt idx="25342">
                  <c:v>251.717477</c:v>
                </c:pt>
                <c:pt idx="25343">
                  <c:v>251.72741099999999</c:v>
                </c:pt>
                <c:pt idx="25344">
                  <c:v>251.73734400000001</c:v>
                </c:pt>
                <c:pt idx="25345">
                  <c:v>251.74727799999999</c:v>
                </c:pt>
                <c:pt idx="25346">
                  <c:v>251.75721100000001</c:v>
                </c:pt>
                <c:pt idx="25347">
                  <c:v>251.767145</c:v>
                </c:pt>
                <c:pt idx="25348">
                  <c:v>251.77707799999999</c:v>
                </c:pt>
                <c:pt idx="25349">
                  <c:v>251.787012</c:v>
                </c:pt>
                <c:pt idx="25350">
                  <c:v>251.79694499999999</c:v>
                </c:pt>
                <c:pt idx="25351">
                  <c:v>251.80687900000001</c:v>
                </c:pt>
                <c:pt idx="25352">
                  <c:v>251.816812</c:v>
                </c:pt>
                <c:pt idx="25353">
                  <c:v>251.82674600000001</c:v>
                </c:pt>
                <c:pt idx="25354">
                  <c:v>251.836679</c:v>
                </c:pt>
                <c:pt idx="25355">
                  <c:v>251.84661299999999</c:v>
                </c:pt>
                <c:pt idx="25356">
                  <c:v>251.85654600000001</c:v>
                </c:pt>
                <c:pt idx="25357">
                  <c:v>251.866479</c:v>
                </c:pt>
                <c:pt idx="25358">
                  <c:v>251.87641300000001</c:v>
                </c:pt>
                <c:pt idx="25359">
                  <c:v>251.886346</c:v>
                </c:pt>
                <c:pt idx="25360">
                  <c:v>251.89627999999999</c:v>
                </c:pt>
                <c:pt idx="25361">
                  <c:v>251.90621300000001</c:v>
                </c:pt>
                <c:pt idx="25362">
                  <c:v>251.916147</c:v>
                </c:pt>
                <c:pt idx="25363">
                  <c:v>251.92608000000001</c:v>
                </c:pt>
                <c:pt idx="25364">
                  <c:v>251.936014</c:v>
                </c:pt>
                <c:pt idx="25365">
                  <c:v>251.94594699999999</c:v>
                </c:pt>
                <c:pt idx="25366">
                  <c:v>251.95588100000001</c:v>
                </c:pt>
                <c:pt idx="25367">
                  <c:v>251.96581399999999</c:v>
                </c:pt>
                <c:pt idx="25368">
                  <c:v>251.97574800000001</c:v>
                </c:pt>
                <c:pt idx="25369">
                  <c:v>251.985681</c:v>
                </c:pt>
                <c:pt idx="25370">
                  <c:v>251.99561499999999</c:v>
                </c:pt>
                <c:pt idx="25371">
                  <c:v>252.005548</c:v>
                </c:pt>
                <c:pt idx="25372">
                  <c:v>252.01548199999999</c:v>
                </c:pt>
                <c:pt idx="25373">
                  <c:v>252.02541500000001</c:v>
                </c:pt>
                <c:pt idx="25374">
                  <c:v>252.035349</c:v>
                </c:pt>
                <c:pt idx="25375">
                  <c:v>252.04528199999999</c:v>
                </c:pt>
                <c:pt idx="25376">
                  <c:v>252.055216</c:v>
                </c:pt>
                <c:pt idx="25377">
                  <c:v>252.06514899999999</c:v>
                </c:pt>
                <c:pt idx="25378">
                  <c:v>252.07508200000001</c:v>
                </c:pt>
                <c:pt idx="25379">
                  <c:v>252.085016</c:v>
                </c:pt>
                <c:pt idx="25380">
                  <c:v>252.09494900000001</c:v>
                </c:pt>
                <c:pt idx="25381">
                  <c:v>252.104883</c:v>
                </c:pt>
                <c:pt idx="25382">
                  <c:v>252.11481599999999</c:v>
                </c:pt>
                <c:pt idx="25383">
                  <c:v>252.12475000000001</c:v>
                </c:pt>
                <c:pt idx="25384">
                  <c:v>252.134683</c:v>
                </c:pt>
                <c:pt idx="25385">
                  <c:v>252.14461700000001</c:v>
                </c:pt>
                <c:pt idx="25386">
                  <c:v>252.15455</c:v>
                </c:pt>
                <c:pt idx="25387">
                  <c:v>252.16448399999999</c:v>
                </c:pt>
                <c:pt idx="25388">
                  <c:v>252.17441700000001</c:v>
                </c:pt>
                <c:pt idx="25389">
                  <c:v>252.18435099999999</c:v>
                </c:pt>
                <c:pt idx="25390">
                  <c:v>252.19428400000001</c:v>
                </c:pt>
                <c:pt idx="25391">
                  <c:v>252.204218</c:v>
                </c:pt>
                <c:pt idx="25392">
                  <c:v>252.21415099999999</c:v>
                </c:pt>
                <c:pt idx="25393">
                  <c:v>252.224085</c:v>
                </c:pt>
                <c:pt idx="25394">
                  <c:v>252.23401799999999</c:v>
                </c:pt>
                <c:pt idx="25395">
                  <c:v>252.24395200000001</c:v>
                </c:pt>
                <c:pt idx="25396">
                  <c:v>252.253885</c:v>
                </c:pt>
                <c:pt idx="25397">
                  <c:v>252.26381900000001</c:v>
                </c:pt>
                <c:pt idx="25398">
                  <c:v>252.273752</c:v>
                </c:pt>
                <c:pt idx="25399">
                  <c:v>252.28368599999999</c:v>
                </c:pt>
                <c:pt idx="25400">
                  <c:v>252.29361900000001</c:v>
                </c:pt>
                <c:pt idx="25401">
                  <c:v>252.30355299999999</c:v>
                </c:pt>
                <c:pt idx="25402">
                  <c:v>252.31348600000001</c:v>
                </c:pt>
                <c:pt idx="25403">
                  <c:v>252.323419</c:v>
                </c:pt>
                <c:pt idx="25404">
                  <c:v>252.33335299999999</c:v>
                </c:pt>
                <c:pt idx="25405">
                  <c:v>252.34328600000001</c:v>
                </c:pt>
                <c:pt idx="25406">
                  <c:v>252.35321999999999</c:v>
                </c:pt>
                <c:pt idx="25407">
                  <c:v>252.36315300000001</c:v>
                </c:pt>
                <c:pt idx="25408">
                  <c:v>252.373087</c:v>
                </c:pt>
                <c:pt idx="25409">
                  <c:v>252.38301999999999</c:v>
                </c:pt>
                <c:pt idx="25410">
                  <c:v>252.392954</c:v>
                </c:pt>
                <c:pt idx="25411">
                  <c:v>252.40288699999999</c:v>
                </c:pt>
                <c:pt idx="25412">
                  <c:v>252.41282100000001</c:v>
                </c:pt>
                <c:pt idx="25413">
                  <c:v>252.422754</c:v>
                </c:pt>
                <c:pt idx="25414">
                  <c:v>252.43268800000001</c:v>
                </c:pt>
                <c:pt idx="25415">
                  <c:v>252.442621</c:v>
                </c:pt>
                <c:pt idx="25416">
                  <c:v>252.45255499999999</c:v>
                </c:pt>
                <c:pt idx="25417">
                  <c:v>252.46248800000001</c:v>
                </c:pt>
                <c:pt idx="25418">
                  <c:v>252.47242199999999</c:v>
                </c:pt>
                <c:pt idx="25419">
                  <c:v>252.48235500000001</c:v>
                </c:pt>
                <c:pt idx="25420">
                  <c:v>252.492289</c:v>
                </c:pt>
                <c:pt idx="25421">
                  <c:v>252.50222199999999</c:v>
                </c:pt>
                <c:pt idx="25422">
                  <c:v>252.512156</c:v>
                </c:pt>
                <c:pt idx="25423">
                  <c:v>252.52208899999999</c:v>
                </c:pt>
                <c:pt idx="25424">
                  <c:v>252.53202300000001</c:v>
                </c:pt>
                <c:pt idx="25425">
                  <c:v>252.541956</c:v>
                </c:pt>
                <c:pt idx="25426">
                  <c:v>252.55188999999999</c:v>
                </c:pt>
                <c:pt idx="25427">
                  <c:v>252.561823</c:v>
                </c:pt>
                <c:pt idx="25428">
                  <c:v>252.57175699999999</c:v>
                </c:pt>
                <c:pt idx="25429">
                  <c:v>252.58169000000001</c:v>
                </c:pt>
                <c:pt idx="25430">
                  <c:v>252.591624</c:v>
                </c:pt>
                <c:pt idx="25431">
                  <c:v>252.60155700000001</c:v>
                </c:pt>
                <c:pt idx="25432">
                  <c:v>252.611491</c:v>
                </c:pt>
                <c:pt idx="25433">
                  <c:v>252.62142399999999</c:v>
                </c:pt>
                <c:pt idx="25434">
                  <c:v>252.63135800000001</c:v>
                </c:pt>
                <c:pt idx="25435">
                  <c:v>252.641291</c:v>
                </c:pt>
                <c:pt idx="25436">
                  <c:v>252.65122500000001</c:v>
                </c:pt>
                <c:pt idx="25437">
                  <c:v>252.661158</c:v>
                </c:pt>
                <c:pt idx="25438">
                  <c:v>252.67109199999999</c:v>
                </c:pt>
                <c:pt idx="25439">
                  <c:v>252.68102500000001</c:v>
                </c:pt>
                <c:pt idx="25440">
                  <c:v>252.69095799999999</c:v>
                </c:pt>
                <c:pt idx="25441">
                  <c:v>252.70089200000001</c:v>
                </c:pt>
                <c:pt idx="25442">
                  <c:v>252.710825</c:v>
                </c:pt>
                <c:pt idx="25443">
                  <c:v>252.72075899999999</c:v>
                </c:pt>
                <c:pt idx="25444">
                  <c:v>252.730692</c:v>
                </c:pt>
                <c:pt idx="25445">
                  <c:v>252.74062599999999</c:v>
                </c:pt>
                <c:pt idx="25446">
                  <c:v>252.75055900000001</c:v>
                </c:pt>
                <c:pt idx="25447">
                  <c:v>252.760493</c:v>
                </c:pt>
                <c:pt idx="25448">
                  <c:v>252.77042599999999</c:v>
                </c:pt>
                <c:pt idx="25449">
                  <c:v>252.78036</c:v>
                </c:pt>
                <c:pt idx="25450">
                  <c:v>252.79029299999999</c:v>
                </c:pt>
                <c:pt idx="25451">
                  <c:v>252.80022700000001</c:v>
                </c:pt>
                <c:pt idx="25452">
                  <c:v>252.81016</c:v>
                </c:pt>
                <c:pt idx="25453">
                  <c:v>252.82009400000001</c:v>
                </c:pt>
                <c:pt idx="25454">
                  <c:v>252.830027</c:v>
                </c:pt>
                <c:pt idx="25455">
                  <c:v>252.83996099999999</c:v>
                </c:pt>
                <c:pt idx="25456">
                  <c:v>252.84989400000001</c:v>
                </c:pt>
                <c:pt idx="25457">
                  <c:v>252.85982799999999</c:v>
                </c:pt>
                <c:pt idx="25458">
                  <c:v>252.86976100000001</c:v>
                </c:pt>
                <c:pt idx="25459">
                  <c:v>252.879695</c:v>
                </c:pt>
                <c:pt idx="25460">
                  <c:v>252.88962799999999</c:v>
                </c:pt>
                <c:pt idx="25461">
                  <c:v>252.899562</c:v>
                </c:pt>
                <c:pt idx="25462">
                  <c:v>252.90949499999999</c:v>
                </c:pt>
                <c:pt idx="25463">
                  <c:v>252.91942900000001</c:v>
                </c:pt>
                <c:pt idx="25464">
                  <c:v>252.929362</c:v>
                </c:pt>
                <c:pt idx="25465">
                  <c:v>252.93929600000001</c:v>
                </c:pt>
                <c:pt idx="25466">
                  <c:v>252.949229</c:v>
                </c:pt>
                <c:pt idx="25467">
                  <c:v>252.95916299999999</c:v>
                </c:pt>
                <c:pt idx="25468">
                  <c:v>252.96909600000001</c:v>
                </c:pt>
                <c:pt idx="25469">
                  <c:v>252.97902999999999</c:v>
                </c:pt>
                <c:pt idx="25470">
                  <c:v>252.98896300000001</c:v>
                </c:pt>
                <c:pt idx="25471">
                  <c:v>252.998897</c:v>
                </c:pt>
                <c:pt idx="25472">
                  <c:v>253.00882999999999</c:v>
                </c:pt>
                <c:pt idx="25473">
                  <c:v>253.018764</c:v>
                </c:pt>
                <c:pt idx="25474">
                  <c:v>253.02869699999999</c:v>
                </c:pt>
                <c:pt idx="25475">
                  <c:v>253.03863100000001</c:v>
                </c:pt>
                <c:pt idx="25476">
                  <c:v>253.048564</c:v>
                </c:pt>
                <c:pt idx="25477">
                  <c:v>253.05849799999999</c:v>
                </c:pt>
                <c:pt idx="25478">
                  <c:v>253.068431</c:v>
                </c:pt>
                <c:pt idx="25479">
                  <c:v>253.07836499999999</c:v>
                </c:pt>
                <c:pt idx="25480">
                  <c:v>253.08829800000001</c:v>
                </c:pt>
                <c:pt idx="25481">
                  <c:v>253.098232</c:v>
                </c:pt>
                <c:pt idx="25482">
                  <c:v>253.10816500000001</c:v>
                </c:pt>
                <c:pt idx="25483">
                  <c:v>253.118099</c:v>
                </c:pt>
                <c:pt idx="25484">
                  <c:v>253.12803199999999</c:v>
                </c:pt>
                <c:pt idx="25485">
                  <c:v>253.13796600000001</c:v>
                </c:pt>
                <c:pt idx="25486">
                  <c:v>253.147899</c:v>
                </c:pt>
                <c:pt idx="25487">
                  <c:v>253.15783300000001</c:v>
                </c:pt>
                <c:pt idx="25488">
                  <c:v>253.167766</c:v>
                </c:pt>
                <c:pt idx="25489">
                  <c:v>253.17769999999999</c:v>
                </c:pt>
                <c:pt idx="25490">
                  <c:v>253.18763300000001</c:v>
                </c:pt>
                <c:pt idx="25491">
                  <c:v>253.19756699999999</c:v>
                </c:pt>
                <c:pt idx="25492">
                  <c:v>253.20750000000001</c:v>
                </c:pt>
                <c:pt idx="25493">
                  <c:v>253.217433</c:v>
                </c:pt>
                <c:pt idx="25494">
                  <c:v>253.22736699999999</c:v>
                </c:pt>
                <c:pt idx="25495">
                  <c:v>253.2373</c:v>
                </c:pt>
                <c:pt idx="25496">
                  <c:v>253.24723399999999</c:v>
                </c:pt>
                <c:pt idx="25497">
                  <c:v>253.25716700000001</c:v>
                </c:pt>
                <c:pt idx="25498">
                  <c:v>253.267101</c:v>
                </c:pt>
                <c:pt idx="25499">
                  <c:v>253.27703399999999</c:v>
                </c:pt>
                <c:pt idx="25500">
                  <c:v>253.286968</c:v>
                </c:pt>
                <c:pt idx="25501">
                  <c:v>253.29690099999999</c:v>
                </c:pt>
                <c:pt idx="25502">
                  <c:v>253.30683500000001</c:v>
                </c:pt>
                <c:pt idx="25503">
                  <c:v>253.316768</c:v>
                </c:pt>
                <c:pt idx="25504">
                  <c:v>253.32670200000001</c:v>
                </c:pt>
                <c:pt idx="25505">
                  <c:v>253.336635</c:v>
                </c:pt>
                <c:pt idx="25506">
                  <c:v>253.34656899999999</c:v>
                </c:pt>
                <c:pt idx="25507">
                  <c:v>253.35650200000001</c:v>
                </c:pt>
                <c:pt idx="25508">
                  <c:v>253.36643599999999</c:v>
                </c:pt>
                <c:pt idx="25509">
                  <c:v>253.37636900000001</c:v>
                </c:pt>
                <c:pt idx="25510">
                  <c:v>253.386303</c:v>
                </c:pt>
                <c:pt idx="25511">
                  <c:v>253.39623599999999</c:v>
                </c:pt>
                <c:pt idx="25512">
                  <c:v>253.40617</c:v>
                </c:pt>
                <c:pt idx="25513">
                  <c:v>253.41610299999999</c:v>
                </c:pt>
                <c:pt idx="25514">
                  <c:v>253.42603700000001</c:v>
                </c:pt>
                <c:pt idx="25515">
                  <c:v>253.43597</c:v>
                </c:pt>
                <c:pt idx="25516">
                  <c:v>253.44590400000001</c:v>
                </c:pt>
                <c:pt idx="25517">
                  <c:v>253.455837</c:v>
                </c:pt>
                <c:pt idx="25518">
                  <c:v>253.46577099999999</c:v>
                </c:pt>
                <c:pt idx="25519">
                  <c:v>253.47570400000001</c:v>
                </c:pt>
                <c:pt idx="25520">
                  <c:v>253.48563799999999</c:v>
                </c:pt>
                <c:pt idx="25521">
                  <c:v>253.49557100000001</c:v>
                </c:pt>
                <c:pt idx="25522">
                  <c:v>253.505505</c:v>
                </c:pt>
                <c:pt idx="25523">
                  <c:v>253.51543799999999</c:v>
                </c:pt>
                <c:pt idx="25524">
                  <c:v>253.525372</c:v>
                </c:pt>
                <c:pt idx="25525">
                  <c:v>253.53530499999999</c:v>
                </c:pt>
                <c:pt idx="25526">
                  <c:v>253.54523900000001</c:v>
                </c:pt>
                <c:pt idx="25527">
                  <c:v>253.555172</c:v>
                </c:pt>
                <c:pt idx="25528">
                  <c:v>253.56510599999999</c:v>
                </c:pt>
                <c:pt idx="25529">
                  <c:v>253.575039</c:v>
                </c:pt>
                <c:pt idx="25530">
                  <c:v>253.58497299999999</c:v>
                </c:pt>
                <c:pt idx="25531">
                  <c:v>253.59490600000001</c:v>
                </c:pt>
                <c:pt idx="25532">
                  <c:v>253.60484</c:v>
                </c:pt>
                <c:pt idx="25533">
                  <c:v>253.61477300000001</c:v>
                </c:pt>
                <c:pt idx="25534">
                  <c:v>253.624707</c:v>
                </c:pt>
                <c:pt idx="25535">
                  <c:v>253.63463999999999</c:v>
                </c:pt>
                <c:pt idx="25536">
                  <c:v>253.64457400000001</c:v>
                </c:pt>
                <c:pt idx="25537">
                  <c:v>253.654507</c:v>
                </c:pt>
                <c:pt idx="25538">
                  <c:v>253.66444100000001</c:v>
                </c:pt>
                <c:pt idx="25539">
                  <c:v>253.674374</c:v>
                </c:pt>
                <c:pt idx="25540">
                  <c:v>253.68430799999999</c:v>
                </c:pt>
                <c:pt idx="25541">
                  <c:v>253.69424100000001</c:v>
                </c:pt>
                <c:pt idx="25542">
                  <c:v>253.70417499999999</c:v>
                </c:pt>
                <c:pt idx="25543">
                  <c:v>253.71410829999999</c:v>
                </c:pt>
                <c:pt idx="25544">
                  <c:v>253.72404230000001</c:v>
                </c:pt>
                <c:pt idx="25545">
                  <c:v>253.7339753</c:v>
                </c:pt>
                <c:pt idx="25546">
                  <c:v>253.74390930000001</c:v>
                </c:pt>
                <c:pt idx="25547">
                  <c:v>253.7538423</c:v>
                </c:pt>
                <c:pt idx="25548">
                  <c:v>253.76377629999999</c:v>
                </c:pt>
                <c:pt idx="25549">
                  <c:v>253.77370930000001</c:v>
                </c:pt>
                <c:pt idx="25550">
                  <c:v>253.78364329999999</c:v>
                </c:pt>
                <c:pt idx="25551">
                  <c:v>253.79357630000001</c:v>
                </c:pt>
                <c:pt idx="25552">
                  <c:v>253.8035103</c:v>
                </c:pt>
                <c:pt idx="25553">
                  <c:v>253.81344329999999</c:v>
                </c:pt>
                <c:pt idx="25554">
                  <c:v>253.8233773</c:v>
                </c:pt>
                <c:pt idx="25555">
                  <c:v>253.83331029999999</c:v>
                </c:pt>
                <c:pt idx="25556">
                  <c:v>253.84324430000001</c:v>
                </c:pt>
                <c:pt idx="25557">
                  <c:v>253.8531773</c:v>
                </c:pt>
                <c:pt idx="25558">
                  <c:v>253.86311130000001</c:v>
                </c:pt>
                <c:pt idx="25559">
                  <c:v>253.8730443</c:v>
                </c:pt>
                <c:pt idx="25560">
                  <c:v>253.88297829999999</c:v>
                </c:pt>
                <c:pt idx="25561">
                  <c:v>253.89291130000001</c:v>
                </c:pt>
                <c:pt idx="25562">
                  <c:v>253.9028453</c:v>
                </c:pt>
                <c:pt idx="25563">
                  <c:v>253.91277830000001</c:v>
                </c:pt>
                <c:pt idx="25564">
                  <c:v>253.9227123</c:v>
                </c:pt>
                <c:pt idx="25565">
                  <c:v>253.93264529999999</c:v>
                </c:pt>
                <c:pt idx="25566">
                  <c:v>253.94257930000001</c:v>
                </c:pt>
                <c:pt idx="25567">
                  <c:v>253.9525123</c:v>
                </c:pt>
                <c:pt idx="25568">
                  <c:v>253.96244630000001</c:v>
                </c:pt>
                <c:pt idx="25569">
                  <c:v>253.9723793</c:v>
                </c:pt>
                <c:pt idx="25570">
                  <c:v>253.98231329999999</c:v>
                </c:pt>
                <c:pt idx="25571">
                  <c:v>253.99224630000001</c:v>
                </c:pt>
                <c:pt idx="25572">
                  <c:v>254.00218029999999</c:v>
                </c:pt>
                <c:pt idx="25573">
                  <c:v>254.01211330000001</c:v>
                </c:pt>
                <c:pt idx="25574">
                  <c:v>254.0220473</c:v>
                </c:pt>
                <c:pt idx="25575">
                  <c:v>254.03198029999999</c:v>
                </c:pt>
                <c:pt idx="25576">
                  <c:v>254.0419143</c:v>
                </c:pt>
                <c:pt idx="25577">
                  <c:v>254.05184729999999</c:v>
                </c:pt>
                <c:pt idx="25578">
                  <c:v>254.06178130000001</c:v>
                </c:pt>
                <c:pt idx="25579">
                  <c:v>254.0717143</c:v>
                </c:pt>
                <c:pt idx="25580">
                  <c:v>254.08164830000001</c:v>
                </c:pt>
                <c:pt idx="25581">
                  <c:v>254.0915813</c:v>
                </c:pt>
                <c:pt idx="25582">
                  <c:v>254.10151529999999</c:v>
                </c:pt>
                <c:pt idx="25583">
                  <c:v>254.11144830000001</c:v>
                </c:pt>
                <c:pt idx="25584">
                  <c:v>254.12138229999999</c:v>
                </c:pt>
                <c:pt idx="25585">
                  <c:v>254.13131530000001</c:v>
                </c:pt>
                <c:pt idx="25586">
                  <c:v>254.1412493</c:v>
                </c:pt>
                <c:pt idx="25587">
                  <c:v>254.15118229999999</c:v>
                </c:pt>
                <c:pt idx="25588">
                  <c:v>254.1611163</c:v>
                </c:pt>
                <c:pt idx="25589">
                  <c:v>254.17104929999999</c:v>
                </c:pt>
                <c:pt idx="25590">
                  <c:v>254.18098330000001</c:v>
                </c:pt>
                <c:pt idx="25591">
                  <c:v>254.1909163</c:v>
                </c:pt>
                <c:pt idx="25592">
                  <c:v>254.20085030000001</c:v>
                </c:pt>
                <c:pt idx="25593">
                  <c:v>254.2107833</c:v>
                </c:pt>
                <c:pt idx="25594">
                  <c:v>254.22071729999999</c:v>
                </c:pt>
                <c:pt idx="25595">
                  <c:v>254.23065030000001</c:v>
                </c:pt>
                <c:pt idx="25596">
                  <c:v>254.24058429999999</c:v>
                </c:pt>
                <c:pt idx="25597">
                  <c:v>254.25051730000001</c:v>
                </c:pt>
                <c:pt idx="25598">
                  <c:v>254.2604513</c:v>
                </c:pt>
                <c:pt idx="25599">
                  <c:v>254.27038429999999</c:v>
                </c:pt>
                <c:pt idx="25600">
                  <c:v>254.2803183</c:v>
                </c:pt>
                <c:pt idx="25601">
                  <c:v>254.29025129999999</c:v>
                </c:pt>
                <c:pt idx="25602">
                  <c:v>254.30018530000001</c:v>
                </c:pt>
                <c:pt idx="25603">
                  <c:v>254.3101183</c:v>
                </c:pt>
                <c:pt idx="25604">
                  <c:v>254.32005229999999</c:v>
                </c:pt>
                <c:pt idx="25605">
                  <c:v>254.3299853</c:v>
                </c:pt>
                <c:pt idx="25606">
                  <c:v>254.33991929999999</c:v>
                </c:pt>
                <c:pt idx="25607">
                  <c:v>254.34985230000001</c:v>
                </c:pt>
                <c:pt idx="25608">
                  <c:v>254.3597863</c:v>
                </c:pt>
                <c:pt idx="25609">
                  <c:v>254.36971930000001</c:v>
                </c:pt>
                <c:pt idx="25610">
                  <c:v>254.3796533</c:v>
                </c:pt>
                <c:pt idx="25611">
                  <c:v>254.38958629999999</c:v>
                </c:pt>
                <c:pt idx="25612">
                  <c:v>254.39952030000001</c:v>
                </c:pt>
                <c:pt idx="25613">
                  <c:v>254.4094533</c:v>
                </c:pt>
                <c:pt idx="25614">
                  <c:v>254.41938730000001</c:v>
                </c:pt>
                <c:pt idx="25615">
                  <c:v>254.4293203</c:v>
                </c:pt>
                <c:pt idx="25616">
                  <c:v>254.43925429999999</c:v>
                </c:pt>
                <c:pt idx="25617">
                  <c:v>254.44918730000001</c:v>
                </c:pt>
                <c:pt idx="25618">
                  <c:v>254.45912129999999</c:v>
                </c:pt>
                <c:pt idx="25619">
                  <c:v>254.46905430000001</c:v>
                </c:pt>
                <c:pt idx="25620">
                  <c:v>254.4789883</c:v>
                </c:pt>
                <c:pt idx="25621">
                  <c:v>254.48892129999999</c:v>
                </c:pt>
                <c:pt idx="25622">
                  <c:v>254.4988553</c:v>
                </c:pt>
                <c:pt idx="25623">
                  <c:v>254.50878829999999</c:v>
                </c:pt>
                <c:pt idx="25624">
                  <c:v>254.51872230000001</c:v>
                </c:pt>
                <c:pt idx="25625">
                  <c:v>254.5286553</c:v>
                </c:pt>
                <c:pt idx="25626">
                  <c:v>254.53858930000001</c:v>
                </c:pt>
                <c:pt idx="25627">
                  <c:v>254.5485223</c:v>
                </c:pt>
                <c:pt idx="25628">
                  <c:v>254.55845629999999</c:v>
                </c:pt>
                <c:pt idx="25629">
                  <c:v>254.56838930000001</c:v>
                </c:pt>
                <c:pt idx="25630">
                  <c:v>254.57832329999999</c:v>
                </c:pt>
                <c:pt idx="25631">
                  <c:v>254.58825630000001</c:v>
                </c:pt>
                <c:pt idx="25632">
                  <c:v>254.5981903</c:v>
                </c:pt>
                <c:pt idx="25633">
                  <c:v>254.60812329999999</c:v>
                </c:pt>
                <c:pt idx="25634">
                  <c:v>254.6180573</c:v>
                </c:pt>
                <c:pt idx="25635">
                  <c:v>254.62799029999999</c:v>
                </c:pt>
                <c:pt idx="25636">
                  <c:v>254.63792430000001</c:v>
                </c:pt>
                <c:pt idx="25637">
                  <c:v>254.6478573</c:v>
                </c:pt>
                <c:pt idx="25638">
                  <c:v>254.65779130000001</c:v>
                </c:pt>
                <c:pt idx="25639">
                  <c:v>254.6677243</c:v>
                </c:pt>
                <c:pt idx="25640">
                  <c:v>254.67765829999999</c:v>
                </c:pt>
                <c:pt idx="25641">
                  <c:v>254.68759130000001</c:v>
                </c:pt>
                <c:pt idx="25642">
                  <c:v>254.6975253</c:v>
                </c:pt>
                <c:pt idx="25643">
                  <c:v>254.70745740000001</c:v>
                </c:pt>
                <c:pt idx="25644">
                  <c:v>254.7173914</c:v>
                </c:pt>
                <c:pt idx="25645">
                  <c:v>254.72732439999999</c:v>
                </c:pt>
                <c:pt idx="25646">
                  <c:v>254.7372584</c:v>
                </c:pt>
                <c:pt idx="25647">
                  <c:v>254.74719139999999</c:v>
                </c:pt>
                <c:pt idx="25648">
                  <c:v>254.75712540000001</c:v>
                </c:pt>
                <c:pt idx="25649">
                  <c:v>254.7670584</c:v>
                </c:pt>
                <c:pt idx="25650">
                  <c:v>254.77699240000001</c:v>
                </c:pt>
                <c:pt idx="25651">
                  <c:v>254.7869254</c:v>
                </c:pt>
                <c:pt idx="25652">
                  <c:v>254.79685939999999</c:v>
                </c:pt>
                <c:pt idx="25653">
                  <c:v>254.8067934</c:v>
                </c:pt>
                <c:pt idx="25654">
                  <c:v>254.81672639999999</c:v>
                </c:pt>
                <c:pt idx="25655">
                  <c:v>254.82666040000001</c:v>
                </c:pt>
                <c:pt idx="25656">
                  <c:v>254.8365934</c:v>
                </c:pt>
                <c:pt idx="25657">
                  <c:v>254.84652740000001</c:v>
                </c:pt>
                <c:pt idx="25658">
                  <c:v>254.8564604</c:v>
                </c:pt>
                <c:pt idx="25659">
                  <c:v>254.86639439999999</c:v>
                </c:pt>
                <c:pt idx="25660">
                  <c:v>254.87632740000001</c:v>
                </c:pt>
                <c:pt idx="25661">
                  <c:v>254.8862614</c:v>
                </c:pt>
                <c:pt idx="25662">
                  <c:v>254.89619440000001</c:v>
                </c:pt>
                <c:pt idx="25663">
                  <c:v>254.9061284</c:v>
                </c:pt>
                <c:pt idx="25664">
                  <c:v>254.91606139999999</c:v>
                </c:pt>
                <c:pt idx="25665">
                  <c:v>254.92599540000001</c:v>
                </c:pt>
                <c:pt idx="25666">
                  <c:v>254.93592839999999</c:v>
                </c:pt>
                <c:pt idx="25667">
                  <c:v>254.94586240000001</c:v>
                </c:pt>
                <c:pt idx="25668">
                  <c:v>254.9557954</c:v>
                </c:pt>
                <c:pt idx="25669">
                  <c:v>254.96572939999999</c:v>
                </c:pt>
                <c:pt idx="25670">
                  <c:v>254.9756624</c:v>
                </c:pt>
                <c:pt idx="25671">
                  <c:v>254.98559639999999</c:v>
                </c:pt>
                <c:pt idx="25672">
                  <c:v>254.99552940000001</c:v>
                </c:pt>
                <c:pt idx="25673">
                  <c:v>255.0054634</c:v>
                </c:pt>
                <c:pt idx="25674">
                  <c:v>255.01539639999999</c:v>
                </c:pt>
                <c:pt idx="25675">
                  <c:v>255.0253304</c:v>
                </c:pt>
                <c:pt idx="25676">
                  <c:v>255.03526339999999</c:v>
                </c:pt>
                <c:pt idx="25677">
                  <c:v>255.04519740000001</c:v>
                </c:pt>
                <c:pt idx="25678">
                  <c:v>255.0551304</c:v>
                </c:pt>
                <c:pt idx="25679">
                  <c:v>255.06506440000001</c:v>
                </c:pt>
                <c:pt idx="25680">
                  <c:v>255.0749974</c:v>
                </c:pt>
                <c:pt idx="25681">
                  <c:v>255.08493139999999</c:v>
                </c:pt>
                <c:pt idx="25682">
                  <c:v>255.09486440000001</c:v>
                </c:pt>
                <c:pt idx="25683">
                  <c:v>255.10479839999999</c:v>
                </c:pt>
                <c:pt idx="25684">
                  <c:v>255.11473140000001</c:v>
                </c:pt>
                <c:pt idx="25685">
                  <c:v>255.1246654</c:v>
                </c:pt>
                <c:pt idx="25686">
                  <c:v>255.13459839999999</c:v>
                </c:pt>
                <c:pt idx="25687">
                  <c:v>255.1445324</c:v>
                </c:pt>
                <c:pt idx="25688">
                  <c:v>255.15446539999999</c:v>
                </c:pt>
                <c:pt idx="25689">
                  <c:v>255.16439940000001</c:v>
                </c:pt>
                <c:pt idx="25690">
                  <c:v>255.1743324</c:v>
                </c:pt>
                <c:pt idx="25691">
                  <c:v>255.18426640000001</c:v>
                </c:pt>
                <c:pt idx="25692">
                  <c:v>255.1941994</c:v>
                </c:pt>
                <c:pt idx="25693">
                  <c:v>255.20413339999999</c:v>
                </c:pt>
                <c:pt idx="25694">
                  <c:v>255.21406640000001</c:v>
                </c:pt>
                <c:pt idx="25695">
                  <c:v>255.22400039999999</c:v>
                </c:pt>
                <c:pt idx="25696">
                  <c:v>255.23393340000001</c:v>
                </c:pt>
                <c:pt idx="25697">
                  <c:v>255.2438674</c:v>
                </c:pt>
                <c:pt idx="25698">
                  <c:v>255.25380039999999</c:v>
                </c:pt>
                <c:pt idx="25699">
                  <c:v>255.2637344</c:v>
                </c:pt>
                <c:pt idx="25700">
                  <c:v>255.27366739999999</c:v>
                </c:pt>
                <c:pt idx="25701">
                  <c:v>255.28360140000001</c:v>
                </c:pt>
                <c:pt idx="25702">
                  <c:v>255.2935344</c:v>
                </c:pt>
                <c:pt idx="25703">
                  <c:v>255.30346840000001</c:v>
                </c:pt>
                <c:pt idx="25704">
                  <c:v>255.3134014</c:v>
                </c:pt>
                <c:pt idx="25705">
                  <c:v>255.32333539999999</c:v>
                </c:pt>
                <c:pt idx="25706">
                  <c:v>255.33326840000001</c:v>
                </c:pt>
                <c:pt idx="25707">
                  <c:v>255.3432024</c:v>
                </c:pt>
                <c:pt idx="25708">
                  <c:v>255.35313540000001</c:v>
                </c:pt>
                <c:pt idx="25709">
                  <c:v>255.3630694</c:v>
                </c:pt>
                <c:pt idx="25710">
                  <c:v>255.37300239999999</c:v>
                </c:pt>
                <c:pt idx="25711">
                  <c:v>255.38293640000001</c:v>
                </c:pt>
                <c:pt idx="25712">
                  <c:v>255.39287039999999</c:v>
                </c:pt>
                <c:pt idx="25713">
                  <c:v>255.40280340000001</c:v>
                </c:pt>
                <c:pt idx="25714">
                  <c:v>255.4127374</c:v>
                </c:pt>
                <c:pt idx="25715">
                  <c:v>255.42267039999999</c:v>
                </c:pt>
                <c:pt idx="25716">
                  <c:v>255.4326044</c:v>
                </c:pt>
                <c:pt idx="25717">
                  <c:v>255.44253739999999</c:v>
                </c:pt>
                <c:pt idx="25718">
                  <c:v>255.45247140000001</c:v>
                </c:pt>
                <c:pt idx="25719">
                  <c:v>255.4624044</c:v>
                </c:pt>
                <c:pt idx="25720">
                  <c:v>255.47233840000001</c:v>
                </c:pt>
                <c:pt idx="25721">
                  <c:v>255.4822714</c:v>
                </c:pt>
                <c:pt idx="25722">
                  <c:v>255.49220539999999</c:v>
                </c:pt>
                <c:pt idx="25723">
                  <c:v>255.50213840000001</c:v>
                </c:pt>
                <c:pt idx="25724">
                  <c:v>255.51207239999999</c:v>
                </c:pt>
                <c:pt idx="25725">
                  <c:v>255.52200540000001</c:v>
                </c:pt>
                <c:pt idx="25726">
                  <c:v>255.5319394</c:v>
                </c:pt>
                <c:pt idx="25727">
                  <c:v>255.54187239999999</c:v>
                </c:pt>
                <c:pt idx="25728">
                  <c:v>255.5518064</c:v>
                </c:pt>
                <c:pt idx="25729">
                  <c:v>255.56173939999999</c:v>
                </c:pt>
                <c:pt idx="25730">
                  <c:v>255.57167340000001</c:v>
                </c:pt>
                <c:pt idx="25731">
                  <c:v>255.5816064</c:v>
                </c:pt>
                <c:pt idx="25732">
                  <c:v>255.59154040000001</c:v>
                </c:pt>
                <c:pt idx="25733">
                  <c:v>255.6014734</c:v>
                </c:pt>
                <c:pt idx="25734">
                  <c:v>255.61140739999999</c:v>
                </c:pt>
                <c:pt idx="25735">
                  <c:v>255.62134040000001</c:v>
                </c:pt>
                <c:pt idx="25736">
                  <c:v>255.6312744</c:v>
                </c:pt>
                <c:pt idx="25737">
                  <c:v>255.64120740000001</c:v>
                </c:pt>
                <c:pt idx="25738">
                  <c:v>255.6511414</c:v>
                </c:pt>
                <c:pt idx="25739">
                  <c:v>255.66107439999999</c:v>
                </c:pt>
                <c:pt idx="25740">
                  <c:v>255.67100840000001</c:v>
                </c:pt>
                <c:pt idx="25741">
                  <c:v>255.68094139999999</c:v>
                </c:pt>
                <c:pt idx="25742">
                  <c:v>255.69087540000001</c:v>
                </c:pt>
                <c:pt idx="25743">
                  <c:v>255.7008084</c:v>
                </c:pt>
                <c:pt idx="25744">
                  <c:v>255.71074279999999</c:v>
                </c:pt>
                <c:pt idx="25745">
                  <c:v>255.72067580000001</c:v>
                </c:pt>
                <c:pt idx="25746">
                  <c:v>255.7306098</c:v>
                </c:pt>
                <c:pt idx="25747">
                  <c:v>255.74054279999999</c:v>
                </c:pt>
                <c:pt idx="25748">
                  <c:v>255.7504768</c:v>
                </c:pt>
                <c:pt idx="25749">
                  <c:v>255.76040979999999</c:v>
                </c:pt>
                <c:pt idx="25750">
                  <c:v>255.77034380000001</c:v>
                </c:pt>
                <c:pt idx="25751">
                  <c:v>255.7802768</c:v>
                </c:pt>
                <c:pt idx="25752">
                  <c:v>255.79021080000001</c:v>
                </c:pt>
                <c:pt idx="25753">
                  <c:v>255.8001448</c:v>
                </c:pt>
                <c:pt idx="25754">
                  <c:v>255.81007779999999</c:v>
                </c:pt>
                <c:pt idx="25755">
                  <c:v>255.82001080000001</c:v>
                </c:pt>
                <c:pt idx="25756">
                  <c:v>255.82994479999999</c:v>
                </c:pt>
                <c:pt idx="25757">
                  <c:v>255.83987880000001</c:v>
                </c:pt>
                <c:pt idx="25758">
                  <c:v>255.8498118</c:v>
                </c:pt>
                <c:pt idx="25759">
                  <c:v>255.85974580000001</c:v>
                </c:pt>
                <c:pt idx="25760">
                  <c:v>255.8696788</c:v>
                </c:pt>
                <c:pt idx="25761">
                  <c:v>255.87961279999999</c:v>
                </c:pt>
                <c:pt idx="25762">
                  <c:v>255.88954580000001</c:v>
                </c:pt>
                <c:pt idx="25763">
                  <c:v>255.89947979999999</c:v>
                </c:pt>
                <c:pt idx="25764">
                  <c:v>255.90941280000001</c:v>
                </c:pt>
                <c:pt idx="25765">
                  <c:v>255.9193468</c:v>
                </c:pt>
                <c:pt idx="25766">
                  <c:v>255.92927979999999</c:v>
                </c:pt>
                <c:pt idx="25767">
                  <c:v>255.9392138</c:v>
                </c:pt>
                <c:pt idx="25768">
                  <c:v>255.94914679999999</c:v>
                </c:pt>
                <c:pt idx="25769">
                  <c:v>255.95908080000001</c:v>
                </c:pt>
                <c:pt idx="25770">
                  <c:v>255.9690138</c:v>
                </c:pt>
                <c:pt idx="25771">
                  <c:v>255.97894779999999</c:v>
                </c:pt>
                <c:pt idx="25772">
                  <c:v>255.9888808</c:v>
                </c:pt>
                <c:pt idx="25773">
                  <c:v>255.99881479999999</c:v>
                </c:pt>
                <c:pt idx="25774">
                  <c:v>256.00874779999998</c:v>
                </c:pt>
                <c:pt idx="25775">
                  <c:v>256.01868180000002</c:v>
                </c:pt>
                <c:pt idx="25776">
                  <c:v>256.02861480000001</c:v>
                </c:pt>
                <c:pt idx="25777">
                  <c:v>256.0385488</c:v>
                </c:pt>
                <c:pt idx="25778">
                  <c:v>256.04848179999999</c:v>
                </c:pt>
                <c:pt idx="25779">
                  <c:v>256.05841579999998</c:v>
                </c:pt>
                <c:pt idx="25780">
                  <c:v>256.06834880000002</c:v>
                </c:pt>
                <c:pt idx="25781">
                  <c:v>256.07828280000001</c:v>
                </c:pt>
                <c:pt idx="25782">
                  <c:v>256.0882158</c:v>
                </c:pt>
                <c:pt idx="25783">
                  <c:v>256.09814979999999</c:v>
                </c:pt>
                <c:pt idx="25784">
                  <c:v>256.10808279999998</c:v>
                </c:pt>
                <c:pt idx="25785">
                  <c:v>256.11801680000002</c:v>
                </c:pt>
                <c:pt idx="25786">
                  <c:v>256.12794980000001</c:v>
                </c:pt>
                <c:pt idx="25787">
                  <c:v>256.1378838</c:v>
                </c:pt>
                <c:pt idx="25788">
                  <c:v>256.14781779999998</c:v>
                </c:pt>
                <c:pt idx="25789">
                  <c:v>256.15775079999997</c:v>
                </c:pt>
                <c:pt idx="25790">
                  <c:v>256.16768380000002</c:v>
                </c:pt>
                <c:pt idx="25791">
                  <c:v>256.17761780000001</c:v>
                </c:pt>
                <c:pt idx="25792">
                  <c:v>256.18755179999999</c:v>
                </c:pt>
                <c:pt idx="25793">
                  <c:v>256.19748479999998</c:v>
                </c:pt>
                <c:pt idx="25794">
                  <c:v>256.20741880000003</c:v>
                </c:pt>
                <c:pt idx="25795">
                  <c:v>256.21735180000002</c:v>
                </c:pt>
                <c:pt idx="25796">
                  <c:v>256.2272858</c:v>
                </c:pt>
                <c:pt idx="25797">
                  <c:v>256.23721879999999</c:v>
                </c:pt>
                <c:pt idx="25798">
                  <c:v>256.24715279999998</c:v>
                </c:pt>
                <c:pt idx="25799">
                  <c:v>256.25708580000003</c:v>
                </c:pt>
                <c:pt idx="25800">
                  <c:v>256.26701980000001</c:v>
                </c:pt>
                <c:pt idx="25801">
                  <c:v>256.2769528</c:v>
                </c:pt>
                <c:pt idx="25802">
                  <c:v>256.28688679999999</c:v>
                </c:pt>
                <c:pt idx="25803">
                  <c:v>256.29681979999998</c:v>
                </c:pt>
                <c:pt idx="25804">
                  <c:v>256.30675380000002</c:v>
                </c:pt>
                <c:pt idx="25805">
                  <c:v>256.31668680000001</c:v>
                </c:pt>
                <c:pt idx="25806">
                  <c:v>256.3266208</c:v>
                </c:pt>
                <c:pt idx="25807">
                  <c:v>256.33655379999999</c:v>
                </c:pt>
                <c:pt idx="25808">
                  <c:v>256.34648779999998</c:v>
                </c:pt>
                <c:pt idx="25809">
                  <c:v>256.35642080000002</c:v>
                </c:pt>
                <c:pt idx="25810">
                  <c:v>256.36635480000001</c:v>
                </c:pt>
                <c:pt idx="25811">
                  <c:v>256.3762878</c:v>
                </c:pt>
                <c:pt idx="25812">
                  <c:v>256.38622179999999</c:v>
                </c:pt>
                <c:pt idx="25813">
                  <c:v>256.39615479999998</c:v>
                </c:pt>
                <c:pt idx="25814">
                  <c:v>256.40608880000002</c:v>
                </c:pt>
                <c:pt idx="25815">
                  <c:v>256.41602180000001</c:v>
                </c:pt>
                <c:pt idx="25816">
                  <c:v>256.4259558</c:v>
                </c:pt>
                <c:pt idx="25817">
                  <c:v>256.43588879999999</c:v>
                </c:pt>
                <c:pt idx="25818">
                  <c:v>256.44582279999997</c:v>
                </c:pt>
                <c:pt idx="25819">
                  <c:v>256.45575580000002</c:v>
                </c:pt>
                <c:pt idx="25820">
                  <c:v>256.46568980000001</c:v>
                </c:pt>
                <c:pt idx="25821">
                  <c:v>256.47562379999999</c:v>
                </c:pt>
                <c:pt idx="25822">
                  <c:v>256.48555679999998</c:v>
                </c:pt>
                <c:pt idx="25823">
                  <c:v>256.49549080000003</c:v>
                </c:pt>
                <c:pt idx="25824">
                  <c:v>256.50542380000002</c:v>
                </c:pt>
                <c:pt idx="25825">
                  <c:v>256.5153578</c:v>
                </c:pt>
                <c:pt idx="25826">
                  <c:v>256.52529079999999</c:v>
                </c:pt>
                <c:pt idx="25827">
                  <c:v>256.53522479999998</c:v>
                </c:pt>
                <c:pt idx="25828">
                  <c:v>256.54515780000003</c:v>
                </c:pt>
                <c:pt idx="25829">
                  <c:v>256.55509180000001</c:v>
                </c:pt>
                <c:pt idx="25830">
                  <c:v>256.5650248</c:v>
                </c:pt>
                <c:pt idx="25831">
                  <c:v>256.57495879999999</c:v>
                </c:pt>
                <c:pt idx="25832">
                  <c:v>256.58489179999998</c:v>
                </c:pt>
                <c:pt idx="25833">
                  <c:v>256.59482580000002</c:v>
                </c:pt>
                <c:pt idx="25834">
                  <c:v>256.60475880000001</c:v>
                </c:pt>
                <c:pt idx="25835">
                  <c:v>256.6146928</c:v>
                </c:pt>
                <c:pt idx="25836">
                  <c:v>256.62462579999999</c:v>
                </c:pt>
                <c:pt idx="25837">
                  <c:v>256.63455979999998</c:v>
                </c:pt>
                <c:pt idx="25838">
                  <c:v>256.64449280000002</c:v>
                </c:pt>
                <c:pt idx="25839">
                  <c:v>256.65442669999999</c:v>
                </c:pt>
                <c:pt idx="25840">
                  <c:v>256.6643598</c:v>
                </c:pt>
                <c:pt idx="25841">
                  <c:v>256.67429379999999</c:v>
                </c:pt>
                <c:pt idx="25842">
                  <c:v>256.68422679999998</c:v>
                </c:pt>
                <c:pt idx="25843">
                  <c:v>256.69416080000002</c:v>
                </c:pt>
                <c:pt idx="25844">
                  <c:v>256.70409380000001</c:v>
                </c:pt>
                <c:pt idx="25845">
                  <c:v>256.71402819999997</c:v>
                </c:pt>
                <c:pt idx="25846">
                  <c:v>256.72396120000002</c:v>
                </c:pt>
                <c:pt idx="25847">
                  <c:v>256.73389520000001</c:v>
                </c:pt>
                <c:pt idx="25848">
                  <c:v>256.7438282</c:v>
                </c:pt>
                <c:pt idx="25849">
                  <c:v>256.75376219999998</c:v>
                </c:pt>
                <c:pt idx="25850">
                  <c:v>256.76369620000003</c:v>
                </c:pt>
                <c:pt idx="25851">
                  <c:v>256.77362920000002</c:v>
                </c:pt>
                <c:pt idx="25852">
                  <c:v>256.7835632</c:v>
                </c:pt>
                <c:pt idx="25853">
                  <c:v>256.79349619999999</c:v>
                </c:pt>
                <c:pt idx="25854">
                  <c:v>256.80343019999998</c:v>
                </c:pt>
                <c:pt idx="25855">
                  <c:v>256.81336320000003</c:v>
                </c:pt>
                <c:pt idx="25856">
                  <c:v>256.82329720000001</c:v>
                </c:pt>
                <c:pt idx="25857">
                  <c:v>256.8332302</c:v>
                </c:pt>
                <c:pt idx="25858">
                  <c:v>256.84316419999999</c:v>
                </c:pt>
                <c:pt idx="25859">
                  <c:v>256.85309719999998</c:v>
                </c:pt>
                <c:pt idx="25860">
                  <c:v>256.86303120000002</c:v>
                </c:pt>
                <c:pt idx="25861">
                  <c:v>256.87296420000001</c:v>
                </c:pt>
                <c:pt idx="25862">
                  <c:v>256.8828982</c:v>
                </c:pt>
                <c:pt idx="25863">
                  <c:v>256.89283119999999</c:v>
                </c:pt>
                <c:pt idx="25864">
                  <c:v>256.90276519999998</c:v>
                </c:pt>
                <c:pt idx="25865">
                  <c:v>256.91269820000002</c:v>
                </c:pt>
                <c:pt idx="25866">
                  <c:v>256.92263220000001</c:v>
                </c:pt>
                <c:pt idx="25867">
                  <c:v>256.9325652</c:v>
                </c:pt>
                <c:pt idx="25868">
                  <c:v>256.94249919999999</c:v>
                </c:pt>
                <c:pt idx="25869">
                  <c:v>256.95243219999998</c:v>
                </c:pt>
                <c:pt idx="25870">
                  <c:v>256.96236620000002</c:v>
                </c:pt>
                <c:pt idx="25871">
                  <c:v>256.97229920000001</c:v>
                </c:pt>
                <c:pt idx="25872">
                  <c:v>256.9822332</c:v>
                </c:pt>
                <c:pt idx="25873">
                  <c:v>256.99216619999999</c:v>
                </c:pt>
                <c:pt idx="25874">
                  <c:v>257.00210019999997</c:v>
                </c:pt>
                <c:pt idx="25875">
                  <c:v>257.01203420000002</c:v>
                </c:pt>
                <c:pt idx="25876">
                  <c:v>257.02196720000001</c:v>
                </c:pt>
                <c:pt idx="25877">
                  <c:v>257.03190119999999</c:v>
                </c:pt>
                <c:pt idx="25878">
                  <c:v>257.04183419999998</c:v>
                </c:pt>
                <c:pt idx="25879">
                  <c:v>257.05176820000003</c:v>
                </c:pt>
                <c:pt idx="25880">
                  <c:v>257.06170120000002</c:v>
                </c:pt>
                <c:pt idx="25881">
                  <c:v>257.0716352</c:v>
                </c:pt>
                <c:pt idx="25882">
                  <c:v>257.08156819999999</c:v>
                </c:pt>
                <c:pt idx="25883">
                  <c:v>257.09150219999998</c:v>
                </c:pt>
                <c:pt idx="25884">
                  <c:v>257.10143520000003</c:v>
                </c:pt>
                <c:pt idx="25885">
                  <c:v>257.11136920000001</c:v>
                </c:pt>
                <c:pt idx="25886">
                  <c:v>257.1213022</c:v>
                </c:pt>
                <c:pt idx="25887">
                  <c:v>257.13123619999999</c:v>
                </c:pt>
                <c:pt idx="25888">
                  <c:v>257.14116919999998</c:v>
                </c:pt>
                <c:pt idx="25889">
                  <c:v>257.15110320000002</c:v>
                </c:pt>
                <c:pt idx="25890">
                  <c:v>257.16103620000001</c:v>
                </c:pt>
                <c:pt idx="25891">
                  <c:v>257.1709702</c:v>
                </c:pt>
                <c:pt idx="25892">
                  <c:v>257.18090319999999</c:v>
                </c:pt>
                <c:pt idx="25893">
                  <c:v>257.19083719999998</c:v>
                </c:pt>
                <c:pt idx="25894">
                  <c:v>257.20077020000002</c:v>
                </c:pt>
                <c:pt idx="25895">
                  <c:v>257.21070420000001</c:v>
                </c:pt>
                <c:pt idx="25896">
                  <c:v>257.2206372</c:v>
                </c:pt>
                <c:pt idx="25897">
                  <c:v>257.23057119999999</c:v>
                </c:pt>
                <c:pt idx="25898">
                  <c:v>257.24050519999997</c:v>
                </c:pt>
                <c:pt idx="25899">
                  <c:v>257.25043820000002</c:v>
                </c:pt>
                <c:pt idx="25900">
                  <c:v>257.26037220000001</c:v>
                </c:pt>
                <c:pt idx="25901">
                  <c:v>257.2703052</c:v>
                </c:pt>
                <c:pt idx="25902">
                  <c:v>257.28023919999998</c:v>
                </c:pt>
                <c:pt idx="25903">
                  <c:v>257.29017219999997</c:v>
                </c:pt>
                <c:pt idx="25904">
                  <c:v>257.30010620000002</c:v>
                </c:pt>
                <c:pt idx="25905">
                  <c:v>257.31003920000001</c:v>
                </c:pt>
                <c:pt idx="25906">
                  <c:v>257.31997319999999</c:v>
                </c:pt>
                <c:pt idx="25907">
                  <c:v>257.32990619999998</c:v>
                </c:pt>
                <c:pt idx="25908">
                  <c:v>257.33984020000003</c:v>
                </c:pt>
                <c:pt idx="25909">
                  <c:v>257.34977320000002</c:v>
                </c:pt>
                <c:pt idx="25910">
                  <c:v>257.3597072</c:v>
                </c:pt>
                <c:pt idx="25911">
                  <c:v>257.36964019999999</c:v>
                </c:pt>
                <c:pt idx="25912">
                  <c:v>257.37957419999998</c:v>
                </c:pt>
                <c:pt idx="25913">
                  <c:v>257.38950720000003</c:v>
                </c:pt>
                <c:pt idx="25914">
                  <c:v>257.39944120000001</c:v>
                </c:pt>
                <c:pt idx="25915">
                  <c:v>257.4093742</c:v>
                </c:pt>
                <c:pt idx="25916">
                  <c:v>257.41930819999999</c:v>
                </c:pt>
                <c:pt idx="25917">
                  <c:v>257.42924119999998</c:v>
                </c:pt>
                <c:pt idx="25918">
                  <c:v>257.43917520000002</c:v>
                </c:pt>
                <c:pt idx="25919">
                  <c:v>257.44910820000001</c:v>
                </c:pt>
                <c:pt idx="25920">
                  <c:v>257.4590422</c:v>
                </c:pt>
                <c:pt idx="25921">
                  <c:v>257.46897619999999</c:v>
                </c:pt>
                <c:pt idx="25922">
                  <c:v>257.47890919999998</c:v>
                </c:pt>
                <c:pt idx="25923">
                  <c:v>257.48884320000002</c:v>
                </c:pt>
                <c:pt idx="25924">
                  <c:v>257.49877620000001</c:v>
                </c:pt>
                <c:pt idx="25925">
                  <c:v>257.5087102</c:v>
                </c:pt>
                <c:pt idx="25926">
                  <c:v>257.51864319999999</c:v>
                </c:pt>
                <c:pt idx="25927">
                  <c:v>257.52857719999997</c:v>
                </c:pt>
                <c:pt idx="25928">
                  <c:v>257.53851020000002</c:v>
                </c:pt>
                <c:pt idx="25929">
                  <c:v>257.54844420000001</c:v>
                </c:pt>
                <c:pt idx="25930">
                  <c:v>257.5583772</c:v>
                </c:pt>
                <c:pt idx="25931">
                  <c:v>257.56831119999998</c:v>
                </c:pt>
                <c:pt idx="25932">
                  <c:v>257.57824419999997</c:v>
                </c:pt>
                <c:pt idx="25933">
                  <c:v>257.58817820000002</c:v>
                </c:pt>
                <c:pt idx="25934">
                  <c:v>257.59811120000001</c:v>
                </c:pt>
                <c:pt idx="25935">
                  <c:v>257.60804519999999</c:v>
                </c:pt>
                <c:pt idx="25936">
                  <c:v>257.61797819999998</c:v>
                </c:pt>
                <c:pt idx="25937">
                  <c:v>257.62791220000003</c:v>
                </c:pt>
                <c:pt idx="25938">
                  <c:v>257.63784520000002</c:v>
                </c:pt>
                <c:pt idx="25939">
                  <c:v>257.6477792</c:v>
                </c:pt>
                <c:pt idx="25940">
                  <c:v>257.65771319999999</c:v>
                </c:pt>
                <c:pt idx="25941">
                  <c:v>257.66764619999998</c:v>
                </c:pt>
                <c:pt idx="25942">
                  <c:v>257.67758020000002</c:v>
                </c:pt>
                <c:pt idx="25943">
                  <c:v>257.68751320000001</c:v>
                </c:pt>
                <c:pt idx="25944">
                  <c:v>257.6974472</c:v>
                </c:pt>
                <c:pt idx="25945">
                  <c:v>257.70738019999999</c:v>
                </c:pt>
                <c:pt idx="25946">
                  <c:v>257.71731390000002</c:v>
                </c:pt>
                <c:pt idx="25947">
                  <c:v>257.72724690000001</c:v>
                </c:pt>
                <c:pt idx="25948">
                  <c:v>257.7371809</c:v>
                </c:pt>
                <c:pt idx="25949">
                  <c:v>257.74711389999999</c:v>
                </c:pt>
                <c:pt idx="25950">
                  <c:v>257.75704789999998</c:v>
                </c:pt>
                <c:pt idx="25951">
                  <c:v>257.76698090000002</c:v>
                </c:pt>
                <c:pt idx="25952">
                  <c:v>257.77691490000001</c:v>
                </c:pt>
                <c:pt idx="25953">
                  <c:v>257.7868479</c:v>
                </c:pt>
                <c:pt idx="25954">
                  <c:v>257.79678189999998</c:v>
                </c:pt>
                <c:pt idx="25955">
                  <c:v>257.80671489999997</c:v>
                </c:pt>
                <c:pt idx="25956">
                  <c:v>257.81664890000002</c:v>
                </c:pt>
                <c:pt idx="25957">
                  <c:v>257.82658190000001</c:v>
                </c:pt>
                <c:pt idx="25958">
                  <c:v>257.83651589999999</c:v>
                </c:pt>
                <c:pt idx="25959">
                  <c:v>257.84644989999998</c:v>
                </c:pt>
                <c:pt idx="25960">
                  <c:v>257.85638290000003</c:v>
                </c:pt>
                <c:pt idx="25961">
                  <c:v>257.86631690000002</c:v>
                </c:pt>
                <c:pt idx="25962">
                  <c:v>257.8762499</c:v>
                </c:pt>
                <c:pt idx="25963">
                  <c:v>257.88618389999999</c:v>
                </c:pt>
                <c:pt idx="25964">
                  <c:v>257.89611689999998</c:v>
                </c:pt>
                <c:pt idx="25965">
                  <c:v>257.90605090000003</c:v>
                </c:pt>
                <c:pt idx="25966">
                  <c:v>257.91598390000001</c:v>
                </c:pt>
                <c:pt idx="25967">
                  <c:v>257.9259179</c:v>
                </c:pt>
                <c:pt idx="25968">
                  <c:v>257.93585089999999</c:v>
                </c:pt>
                <c:pt idx="25969">
                  <c:v>257.94578489999998</c:v>
                </c:pt>
                <c:pt idx="25970">
                  <c:v>257.95571790000002</c:v>
                </c:pt>
                <c:pt idx="25971">
                  <c:v>257.96565190000001</c:v>
                </c:pt>
                <c:pt idx="25972">
                  <c:v>257.9755849</c:v>
                </c:pt>
                <c:pt idx="25973">
                  <c:v>257.98551889999999</c:v>
                </c:pt>
                <c:pt idx="25974">
                  <c:v>257.99545189999998</c:v>
                </c:pt>
                <c:pt idx="25975">
                  <c:v>258.00538590000002</c:v>
                </c:pt>
                <c:pt idx="25976">
                  <c:v>258.01531890000001</c:v>
                </c:pt>
                <c:pt idx="25977">
                  <c:v>258.0252529</c:v>
                </c:pt>
                <c:pt idx="25978">
                  <c:v>258.03518689999999</c:v>
                </c:pt>
                <c:pt idx="25979">
                  <c:v>258.04511989999997</c:v>
                </c:pt>
                <c:pt idx="25980">
                  <c:v>258.05505390000002</c:v>
                </c:pt>
                <c:pt idx="25981">
                  <c:v>258.06498690000001</c:v>
                </c:pt>
                <c:pt idx="25982">
                  <c:v>258.0749209</c:v>
                </c:pt>
                <c:pt idx="25983">
                  <c:v>258.08485389999998</c:v>
                </c:pt>
                <c:pt idx="25984">
                  <c:v>258.09478789999997</c:v>
                </c:pt>
                <c:pt idx="25985">
                  <c:v>258.10472090000002</c:v>
                </c:pt>
                <c:pt idx="25986">
                  <c:v>258.11465490000001</c:v>
                </c:pt>
                <c:pt idx="25987">
                  <c:v>258.12458789999999</c:v>
                </c:pt>
                <c:pt idx="25988">
                  <c:v>258.13452189999998</c:v>
                </c:pt>
                <c:pt idx="25989">
                  <c:v>258.14445490000003</c:v>
                </c:pt>
                <c:pt idx="25990">
                  <c:v>258.15438890000001</c:v>
                </c:pt>
                <c:pt idx="25991">
                  <c:v>258.1643219</c:v>
                </c:pt>
                <c:pt idx="25992">
                  <c:v>258.17425589999999</c:v>
                </c:pt>
                <c:pt idx="25993">
                  <c:v>258.18418989999998</c:v>
                </c:pt>
                <c:pt idx="25994">
                  <c:v>258.19412290000002</c:v>
                </c:pt>
                <c:pt idx="25995">
                  <c:v>258.20405690000001</c:v>
                </c:pt>
                <c:pt idx="25996">
                  <c:v>258.2139899</c:v>
                </c:pt>
                <c:pt idx="25997">
                  <c:v>258.22392389999999</c:v>
                </c:pt>
                <c:pt idx="25998">
                  <c:v>258.23385689999998</c:v>
                </c:pt>
                <c:pt idx="25999">
                  <c:v>258.24379090000002</c:v>
                </c:pt>
                <c:pt idx="26000">
                  <c:v>258.25372390000001</c:v>
                </c:pt>
                <c:pt idx="26001">
                  <c:v>258.2636579</c:v>
                </c:pt>
                <c:pt idx="26002">
                  <c:v>258.27359089999999</c:v>
                </c:pt>
                <c:pt idx="26003">
                  <c:v>258.28352489999997</c:v>
                </c:pt>
                <c:pt idx="26004">
                  <c:v>258.29345790000002</c:v>
                </c:pt>
                <c:pt idx="26005">
                  <c:v>258.30339190000001</c:v>
                </c:pt>
                <c:pt idx="26006">
                  <c:v>258.3133249</c:v>
                </c:pt>
                <c:pt idx="26007">
                  <c:v>258.32325889999998</c:v>
                </c:pt>
                <c:pt idx="26008">
                  <c:v>258.33319189999997</c:v>
                </c:pt>
                <c:pt idx="26009">
                  <c:v>258.34312590000002</c:v>
                </c:pt>
                <c:pt idx="26010">
                  <c:v>258.35305890000001</c:v>
                </c:pt>
                <c:pt idx="26011">
                  <c:v>258.36299289999999</c:v>
                </c:pt>
                <c:pt idx="26012">
                  <c:v>258.37292689999998</c:v>
                </c:pt>
                <c:pt idx="26013">
                  <c:v>258.38285990000003</c:v>
                </c:pt>
                <c:pt idx="26014">
                  <c:v>258.39279390000002</c:v>
                </c:pt>
                <c:pt idx="26015">
                  <c:v>258.4027269</c:v>
                </c:pt>
                <c:pt idx="26016">
                  <c:v>258.41266089999999</c:v>
                </c:pt>
                <c:pt idx="26017">
                  <c:v>258.42259389999998</c:v>
                </c:pt>
                <c:pt idx="26018">
                  <c:v>258.43252790000003</c:v>
                </c:pt>
                <c:pt idx="26019">
                  <c:v>258.44246090000001</c:v>
                </c:pt>
                <c:pt idx="26020">
                  <c:v>258.4523949</c:v>
                </c:pt>
                <c:pt idx="26021">
                  <c:v>258.46232789999999</c:v>
                </c:pt>
                <c:pt idx="26022">
                  <c:v>258.47226189999998</c:v>
                </c:pt>
                <c:pt idx="26023">
                  <c:v>258.48219490000002</c:v>
                </c:pt>
                <c:pt idx="26024">
                  <c:v>258.49212890000001</c:v>
                </c:pt>
                <c:pt idx="26025">
                  <c:v>258.5020619</c:v>
                </c:pt>
                <c:pt idx="26026">
                  <c:v>258.51199589999999</c:v>
                </c:pt>
                <c:pt idx="26027">
                  <c:v>258.52192989999998</c:v>
                </c:pt>
                <c:pt idx="26028">
                  <c:v>258.53186290000002</c:v>
                </c:pt>
                <c:pt idx="26029">
                  <c:v>258.54179690000001</c:v>
                </c:pt>
                <c:pt idx="26030">
                  <c:v>258.5517299</c:v>
                </c:pt>
                <c:pt idx="26031">
                  <c:v>258.56166389999999</c:v>
                </c:pt>
                <c:pt idx="26032">
                  <c:v>258.57159689999997</c:v>
                </c:pt>
                <c:pt idx="26033">
                  <c:v>258.58153090000002</c:v>
                </c:pt>
                <c:pt idx="26034">
                  <c:v>258.59146390000001</c:v>
                </c:pt>
                <c:pt idx="26035">
                  <c:v>258.60139789999999</c:v>
                </c:pt>
                <c:pt idx="26036">
                  <c:v>258.61133089999998</c:v>
                </c:pt>
                <c:pt idx="26037">
                  <c:v>258.62126490000003</c:v>
                </c:pt>
                <c:pt idx="26038">
                  <c:v>258.63119790000002</c:v>
                </c:pt>
                <c:pt idx="26039">
                  <c:v>258.6411319</c:v>
                </c:pt>
                <c:pt idx="26040">
                  <c:v>258.65106489999999</c:v>
                </c:pt>
                <c:pt idx="26041">
                  <c:v>258.66099889999998</c:v>
                </c:pt>
                <c:pt idx="26042">
                  <c:v>258.67093190000003</c:v>
                </c:pt>
                <c:pt idx="26043">
                  <c:v>258.68086590000001</c:v>
                </c:pt>
                <c:pt idx="26044">
                  <c:v>258.6907999</c:v>
                </c:pt>
                <c:pt idx="26045">
                  <c:v>258.70073289999999</c:v>
                </c:pt>
                <c:pt idx="26046">
                  <c:v>258.71066660000002</c:v>
                </c:pt>
                <c:pt idx="26047">
                  <c:v>258.72059960000001</c:v>
                </c:pt>
                <c:pt idx="26048">
                  <c:v>258.7305336</c:v>
                </c:pt>
                <c:pt idx="26049">
                  <c:v>258.74046659999999</c:v>
                </c:pt>
                <c:pt idx="26050">
                  <c:v>258.75040059999998</c:v>
                </c:pt>
                <c:pt idx="26051">
                  <c:v>258.76033360000002</c:v>
                </c:pt>
                <c:pt idx="26052">
                  <c:v>258.77026760000001</c:v>
                </c:pt>
                <c:pt idx="26053">
                  <c:v>258.7802006</c:v>
                </c:pt>
                <c:pt idx="26054">
                  <c:v>258.79013459999999</c:v>
                </c:pt>
                <c:pt idx="26055">
                  <c:v>258.80006759999998</c:v>
                </c:pt>
                <c:pt idx="26056">
                  <c:v>258.81000160000002</c:v>
                </c:pt>
                <c:pt idx="26057">
                  <c:v>258.81993460000001</c:v>
                </c:pt>
                <c:pt idx="26058">
                  <c:v>258.8298686</c:v>
                </c:pt>
                <c:pt idx="26059">
                  <c:v>258.83980259999998</c:v>
                </c:pt>
                <c:pt idx="26060">
                  <c:v>258.84973559999997</c:v>
                </c:pt>
                <c:pt idx="26061">
                  <c:v>258.85966960000002</c:v>
                </c:pt>
                <c:pt idx="26062">
                  <c:v>258.86960260000001</c:v>
                </c:pt>
                <c:pt idx="26063">
                  <c:v>258.87953659999999</c:v>
                </c:pt>
                <c:pt idx="26064">
                  <c:v>258.88946959999998</c:v>
                </c:pt>
                <c:pt idx="26065">
                  <c:v>258.89940360000003</c:v>
                </c:pt>
                <c:pt idx="26066">
                  <c:v>258.90933660000002</c:v>
                </c:pt>
                <c:pt idx="26067">
                  <c:v>258.9192706</c:v>
                </c:pt>
                <c:pt idx="26068">
                  <c:v>258.92920359999999</c:v>
                </c:pt>
                <c:pt idx="26069">
                  <c:v>258.93913759999998</c:v>
                </c:pt>
                <c:pt idx="26070">
                  <c:v>258.94907060000003</c:v>
                </c:pt>
                <c:pt idx="26071">
                  <c:v>258.95900460000001</c:v>
                </c:pt>
                <c:pt idx="26072">
                  <c:v>258.9689376</c:v>
                </c:pt>
                <c:pt idx="26073">
                  <c:v>258.97887159999999</c:v>
                </c:pt>
                <c:pt idx="26074">
                  <c:v>258.98880559999998</c:v>
                </c:pt>
                <c:pt idx="26075">
                  <c:v>258.99873860000002</c:v>
                </c:pt>
                <c:pt idx="26076">
                  <c:v>259.00867260000001</c:v>
                </c:pt>
                <c:pt idx="26077">
                  <c:v>259.0186056</c:v>
                </c:pt>
                <c:pt idx="26078">
                  <c:v>259.02853959999999</c:v>
                </c:pt>
                <c:pt idx="26079">
                  <c:v>259.03847259999998</c:v>
                </c:pt>
                <c:pt idx="26080">
                  <c:v>259.04840660000002</c:v>
                </c:pt>
                <c:pt idx="26081">
                  <c:v>259.05833960000001</c:v>
                </c:pt>
                <c:pt idx="26082">
                  <c:v>259.0682736</c:v>
                </c:pt>
                <c:pt idx="26083">
                  <c:v>259.07820659999999</c:v>
                </c:pt>
                <c:pt idx="26084">
                  <c:v>259.08814059999997</c:v>
                </c:pt>
                <c:pt idx="26085">
                  <c:v>259.09807360000002</c:v>
                </c:pt>
                <c:pt idx="26086">
                  <c:v>259.10800760000001</c:v>
                </c:pt>
                <c:pt idx="26087">
                  <c:v>259.11794159999999</c:v>
                </c:pt>
                <c:pt idx="26088">
                  <c:v>259.12787459999998</c:v>
                </c:pt>
                <c:pt idx="26089">
                  <c:v>259.13780860000003</c:v>
                </c:pt>
                <c:pt idx="26090">
                  <c:v>259.14774160000002</c:v>
                </c:pt>
                <c:pt idx="26091">
                  <c:v>259.1576756</c:v>
                </c:pt>
                <c:pt idx="26092">
                  <c:v>259.16760859999999</c:v>
                </c:pt>
                <c:pt idx="26093">
                  <c:v>259.17754259999998</c:v>
                </c:pt>
                <c:pt idx="26094">
                  <c:v>259.18747560000003</c:v>
                </c:pt>
                <c:pt idx="26095">
                  <c:v>259.19740960000001</c:v>
                </c:pt>
                <c:pt idx="26096">
                  <c:v>259.2073426</c:v>
                </c:pt>
                <c:pt idx="26097">
                  <c:v>259.21727659999999</c:v>
                </c:pt>
                <c:pt idx="26098">
                  <c:v>259.22720959999998</c:v>
                </c:pt>
                <c:pt idx="26099">
                  <c:v>259.23714360000002</c:v>
                </c:pt>
                <c:pt idx="26100">
                  <c:v>259.24707660000001</c:v>
                </c:pt>
                <c:pt idx="26101">
                  <c:v>259.2570106</c:v>
                </c:pt>
                <c:pt idx="26102">
                  <c:v>259.26694459999999</c:v>
                </c:pt>
                <c:pt idx="26103">
                  <c:v>259.27687759999998</c:v>
                </c:pt>
                <c:pt idx="26104">
                  <c:v>259.28681160000002</c:v>
                </c:pt>
                <c:pt idx="26105">
                  <c:v>259.29674460000001</c:v>
                </c:pt>
                <c:pt idx="26106">
                  <c:v>259.3066786</c:v>
                </c:pt>
                <c:pt idx="26107">
                  <c:v>259.31661159999999</c:v>
                </c:pt>
                <c:pt idx="26108">
                  <c:v>259.32654559999997</c:v>
                </c:pt>
                <c:pt idx="26109">
                  <c:v>259.33647860000002</c:v>
                </c:pt>
                <c:pt idx="26110">
                  <c:v>259.34641260000001</c:v>
                </c:pt>
                <c:pt idx="26111">
                  <c:v>259.3563456</c:v>
                </c:pt>
                <c:pt idx="26112">
                  <c:v>259.36627959999998</c:v>
                </c:pt>
                <c:pt idx="26113">
                  <c:v>259.37621259999997</c:v>
                </c:pt>
                <c:pt idx="26114">
                  <c:v>259.38614660000002</c:v>
                </c:pt>
                <c:pt idx="26115">
                  <c:v>259.3960806</c:v>
                </c:pt>
                <c:pt idx="26116">
                  <c:v>259.40601359999999</c:v>
                </c:pt>
                <c:pt idx="26117">
                  <c:v>259.41594759999998</c:v>
                </c:pt>
                <c:pt idx="26118">
                  <c:v>259.42588060000003</c:v>
                </c:pt>
                <c:pt idx="26119">
                  <c:v>259.43581460000001</c:v>
                </c:pt>
                <c:pt idx="26120">
                  <c:v>259.4457476</c:v>
                </c:pt>
                <c:pt idx="26121">
                  <c:v>259.45568159999999</c:v>
                </c:pt>
                <c:pt idx="26122">
                  <c:v>259.46561459999998</c:v>
                </c:pt>
                <c:pt idx="26123">
                  <c:v>259.47554860000002</c:v>
                </c:pt>
                <c:pt idx="26124">
                  <c:v>259.48548160000001</c:v>
                </c:pt>
                <c:pt idx="26125">
                  <c:v>259.4954156</c:v>
                </c:pt>
                <c:pt idx="26126">
                  <c:v>259.50534859999999</c:v>
                </c:pt>
                <c:pt idx="26127">
                  <c:v>259.51528259999998</c:v>
                </c:pt>
                <c:pt idx="26128">
                  <c:v>259.52521560000002</c:v>
                </c:pt>
                <c:pt idx="26129">
                  <c:v>259.53514960000001</c:v>
                </c:pt>
                <c:pt idx="26130">
                  <c:v>259.5450836</c:v>
                </c:pt>
                <c:pt idx="26131">
                  <c:v>259.55501659999999</c:v>
                </c:pt>
                <c:pt idx="26132">
                  <c:v>259.56495059999997</c:v>
                </c:pt>
                <c:pt idx="26133">
                  <c:v>259.57488360000002</c:v>
                </c:pt>
                <c:pt idx="26134">
                  <c:v>259.58481760000001</c:v>
                </c:pt>
                <c:pt idx="26135">
                  <c:v>259.5947506</c:v>
                </c:pt>
                <c:pt idx="26136">
                  <c:v>259.60468459999998</c:v>
                </c:pt>
                <c:pt idx="26137">
                  <c:v>259.61461759999997</c:v>
                </c:pt>
                <c:pt idx="26138">
                  <c:v>259.62455160000002</c:v>
                </c:pt>
                <c:pt idx="26139">
                  <c:v>259.63448460000001</c:v>
                </c:pt>
                <c:pt idx="26140">
                  <c:v>259.64441859999999</c:v>
                </c:pt>
                <c:pt idx="26141">
                  <c:v>259.65435159999998</c:v>
                </c:pt>
                <c:pt idx="26142">
                  <c:v>259.66428560000003</c:v>
                </c:pt>
                <c:pt idx="26143">
                  <c:v>259.67421960000001</c:v>
                </c:pt>
                <c:pt idx="26144">
                  <c:v>259.6841526</c:v>
                </c:pt>
                <c:pt idx="26145">
                  <c:v>259.69408659999999</c:v>
                </c:pt>
                <c:pt idx="26146">
                  <c:v>259.70401959999998</c:v>
                </c:pt>
                <c:pt idx="26147">
                  <c:v>259.713953</c:v>
                </c:pt>
                <c:pt idx="26148">
                  <c:v>259.72388599999999</c:v>
                </c:pt>
                <c:pt idx="26149">
                  <c:v>259.73381999999998</c:v>
                </c:pt>
                <c:pt idx="26150">
                  <c:v>259.74375300000003</c:v>
                </c:pt>
                <c:pt idx="26151">
                  <c:v>259.75368700000001</c:v>
                </c:pt>
                <c:pt idx="26152">
                  <c:v>259.76362</c:v>
                </c:pt>
                <c:pt idx="26153">
                  <c:v>259.77355399999999</c:v>
                </c:pt>
                <c:pt idx="26154">
                  <c:v>259.78348699999998</c:v>
                </c:pt>
                <c:pt idx="26155">
                  <c:v>259.79342100000002</c:v>
                </c:pt>
                <c:pt idx="26156">
                  <c:v>259.80335500000001</c:v>
                </c:pt>
                <c:pt idx="26157">
                  <c:v>259.813288</c:v>
                </c:pt>
                <c:pt idx="26158">
                  <c:v>259.82322199999999</c:v>
                </c:pt>
                <c:pt idx="26159">
                  <c:v>259.83315499999998</c:v>
                </c:pt>
                <c:pt idx="26160">
                  <c:v>259.84308900000002</c:v>
                </c:pt>
                <c:pt idx="26161">
                  <c:v>259.85302200000001</c:v>
                </c:pt>
                <c:pt idx="26162">
                  <c:v>259.862956</c:v>
                </c:pt>
                <c:pt idx="26163">
                  <c:v>259.87288899999999</c:v>
                </c:pt>
                <c:pt idx="26164">
                  <c:v>259.88282299999997</c:v>
                </c:pt>
                <c:pt idx="26165">
                  <c:v>259.89275600000002</c:v>
                </c:pt>
                <c:pt idx="26166">
                  <c:v>259.90269000000001</c:v>
                </c:pt>
                <c:pt idx="26167">
                  <c:v>259.912623</c:v>
                </c:pt>
                <c:pt idx="26168">
                  <c:v>259.92255699999998</c:v>
                </c:pt>
                <c:pt idx="26169">
                  <c:v>259.93249100000003</c:v>
                </c:pt>
                <c:pt idx="26170">
                  <c:v>259.94242400000002</c:v>
                </c:pt>
                <c:pt idx="26171">
                  <c:v>259.952358</c:v>
                </c:pt>
                <c:pt idx="26172">
                  <c:v>259.96229099999999</c:v>
                </c:pt>
                <c:pt idx="26173">
                  <c:v>259.97222499999998</c:v>
                </c:pt>
                <c:pt idx="26174">
                  <c:v>259.98215800000003</c:v>
                </c:pt>
                <c:pt idx="26175">
                  <c:v>259.99209200000001</c:v>
                </c:pt>
                <c:pt idx="26176">
                  <c:v>260.002025</c:v>
                </c:pt>
                <c:pt idx="26177">
                  <c:v>260.01195899999999</c:v>
                </c:pt>
                <c:pt idx="26178">
                  <c:v>260.02189199999998</c:v>
                </c:pt>
                <c:pt idx="26179">
                  <c:v>260.03182600000002</c:v>
                </c:pt>
                <c:pt idx="26180">
                  <c:v>260.04175900000001</c:v>
                </c:pt>
                <c:pt idx="26181">
                  <c:v>260.051693</c:v>
                </c:pt>
                <c:pt idx="26182">
                  <c:v>260.06162699999999</c:v>
                </c:pt>
                <c:pt idx="26183">
                  <c:v>260.07155999999998</c:v>
                </c:pt>
                <c:pt idx="26184">
                  <c:v>260.08149400000002</c:v>
                </c:pt>
                <c:pt idx="26185">
                  <c:v>260.09142700000001</c:v>
                </c:pt>
                <c:pt idx="26186">
                  <c:v>260.101361</c:v>
                </c:pt>
                <c:pt idx="26187">
                  <c:v>260.11129399999999</c:v>
                </c:pt>
                <c:pt idx="26188">
                  <c:v>260.12122799999997</c:v>
                </c:pt>
                <c:pt idx="26189">
                  <c:v>260.13116100000002</c:v>
                </c:pt>
                <c:pt idx="26190">
                  <c:v>260.14109500000001</c:v>
                </c:pt>
                <c:pt idx="26191">
                  <c:v>260.151028</c:v>
                </c:pt>
                <c:pt idx="26192">
                  <c:v>260.16096199999998</c:v>
                </c:pt>
                <c:pt idx="26193">
                  <c:v>260.17089499999997</c:v>
                </c:pt>
                <c:pt idx="26194">
                  <c:v>260.18082900000002</c:v>
                </c:pt>
                <c:pt idx="26195">
                  <c:v>260.190763</c:v>
                </c:pt>
                <c:pt idx="26196">
                  <c:v>260.20069599999999</c:v>
                </c:pt>
                <c:pt idx="26197">
                  <c:v>260.21062999999998</c:v>
                </c:pt>
                <c:pt idx="26198">
                  <c:v>260.22056300000003</c:v>
                </c:pt>
                <c:pt idx="26199">
                  <c:v>260.23049700000001</c:v>
                </c:pt>
                <c:pt idx="26200">
                  <c:v>260.24043</c:v>
                </c:pt>
                <c:pt idx="26201">
                  <c:v>260.25036399999999</c:v>
                </c:pt>
                <c:pt idx="26202">
                  <c:v>260.26029699999998</c:v>
                </c:pt>
                <c:pt idx="26203">
                  <c:v>260.27023100000002</c:v>
                </c:pt>
                <c:pt idx="26204">
                  <c:v>260.28016400000001</c:v>
                </c:pt>
                <c:pt idx="26205">
                  <c:v>260.290098</c:v>
                </c:pt>
                <c:pt idx="26206">
                  <c:v>260.30003099999999</c:v>
                </c:pt>
                <c:pt idx="26207">
                  <c:v>260.30996499999998</c:v>
                </c:pt>
                <c:pt idx="26208">
                  <c:v>260.31989900000002</c:v>
                </c:pt>
                <c:pt idx="26209">
                  <c:v>260.32983200000001</c:v>
                </c:pt>
                <c:pt idx="26210">
                  <c:v>260.339766</c:v>
                </c:pt>
                <c:pt idx="26211">
                  <c:v>260.34969899999999</c:v>
                </c:pt>
                <c:pt idx="26212">
                  <c:v>260.35963299999997</c:v>
                </c:pt>
                <c:pt idx="26213">
                  <c:v>260.36956600000002</c:v>
                </c:pt>
                <c:pt idx="26214">
                  <c:v>260.37950000000001</c:v>
                </c:pt>
                <c:pt idx="26215">
                  <c:v>260.389433</c:v>
                </c:pt>
                <c:pt idx="26216">
                  <c:v>260.39936699999998</c:v>
                </c:pt>
                <c:pt idx="26217">
                  <c:v>260.40929999999997</c:v>
                </c:pt>
                <c:pt idx="26218">
                  <c:v>260.41923400000002</c:v>
                </c:pt>
                <c:pt idx="26219">
                  <c:v>260.42916700000001</c:v>
                </c:pt>
                <c:pt idx="26220">
                  <c:v>260.43910099999999</c:v>
                </c:pt>
                <c:pt idx="26221">
                  <c:v>260.44903499999998</c:v>
                </c:pt>
                <c:pt idx="26222">
                  <c:v>260.45896800000003</c:v>
                </c:pt>
                <c:pt idx="26223">
                  <c:v>260.46890200000001</c:v>
                </c:pt>
                <c:pt idx="26224">
                  <c:v>260.478835</c:v>
                </c:pt>
                <c:pt idx="26225">
                  <c:v>260.48876899999999</c:v>
                </c:pt>
                <c:pt idx="26226">
                  <c:v>260.49870199999998</c:v>
                </c:pt>
                <c:pt idx="26227">
                  <c:v>260.50863600000002</c:v>
                </c:pt>
                <c:pt idx="26228">
                  <c:v>260.51856900000001</c:v>
                </c:pt>
                <c:pt idx="26229">
                  <c:v>260.528503</c:v>
                </c:pt>
                <c:pt idx="26230">
                  <c:v>260.53843599999999</c:v>
                </c:pt>
                <c:pt idx="26231">
                  <c:v>260.54836999999998</c:v>
                </c:pt>
                <c:pt idx="26232">
                  <c:v>260.55830400000002</c:v>
                </c:pt>
                <c:pt idx="26233">
                  <c:v>260.56823700000001</c:v>
                </c:pt>
                <c:pt idx="26234">
                  <c:v>260.578171</c:v>
                </c:pt>
                <c:pt idx="26235">
                  <c:v>260.58810399999999</c:v>
                </c:pt>
                <c:pt idx="26236">
                  <c:v>260.59803799999997</c:v>
                </c:pt>
                <c:pt idx="26237">
                  <c:v>260.60797100000002</c:v>
                </c:pt>
                <c:pt idx="26238">
                  <c:v>260.61790500000001</c:v>
                </c:pt>
                <c:pt idx="26239">
                  <c:v>260.627838</c:v>
                </c:pt>
                <c:pt idx="26240">
                  <c:v>260.63777199999998</c:v>
                </c:pt>
                <c:pt idx="26241">
                  <c:v>260.64770499999997</c:v>
                </c:pt>
                <c:pt idx="26242">
                  <c:v>260.65763900000002</c:v>
                </c:pt>
                <c:pt idx="26243">
                  <c:v>260.66757200000001</c:v>
                </c:pt>
                <c:pt idx="26244">
                  <c:v>260.67750599999999</c:v>
                </c:pt>
                <c:pt idx="26245">
                  <c:v>260.68743999999998</c:v>
                </c:pt>
                <c:pt idx="26246">
                  <c:v>260.69737300000003</c:v>
                </c:pt>
                <c:pt idx="26247">
                  <c:v>260.70730700000001</c:v>
                </c:pt>
                <c:pt idx="26248">
                  <c:v>260.71724130000001</c:v>
                </c:pt>
                <c:pt idx="26249">
                  <c:v>260.7271753</c:v>
                </c:pt>
                <c:pt idx="26250">
                  <c:v>260.73710829999999</c:v>
                </c:pt>
                <c:pt idx="26251">
                  <c:v>260.74704229999998</c:v>
                </c:pt>
                <c:pt idx="26252">
                  <c:v>260.75697530000002</c:v>
                </c:pt>
                <c:pt idx="26253">
                  <c:v>260.76690930000001</c:v>
                </c:pt>
                <c:pt idx="26254">
                  <c:v>260.7768423</c:v>
                </c:pt>
                <c:pt idx="26255">
                  <c:v>260.78677629999999</c:v>
                </c:pt>
                <c:pt idx="26256">
                  <c:v>260.79671029999997</c:v>
                </c:pt>
                <c:pt idx="26257">
                  <c:v>260.80664330000002</c:v>
                </c:pt>
                <c:pt idx="26258">
                  <c:v>260.81657730000001</c:v>
                </c:pt>
                <c:pt idx="26259">
                  <c:v>260.8265103</c:v>
                </c:pt>
                <c:pt idx="26260">
                  <c:v>260.83644429999998</c:v>
                </c:pt>
                <c:pt idx="26261">
                  <c:v>260.84637729999997</c:v>
                </c:pt>
                <c:pt idx="26262">
                  <c:v>260.85631130000002</c:v>
                </c:pt>
                <c:pt idx="26263">
                  <c:v>260.86624430000001</c:v>
                </c:pt>
                <c:pt idx="26264">
                  <c:v>260.87617829999999</c:v>
                </c:pt>
                <c:pt idx="26265">
                  <c:v>260.88611129999998</c:v>
                </c:pt>
                <c:pt idx="26266">
                  <c:v>260.89604530000003</c:v>
                </c:pt>
                <c:pt idx="26267">
                  <c:v>260.90597930000001</c:v>
                </c:pt>
                <c:pt idx="26268">
                  <c:v>260.9159123</c:v>
                </c:pt>
                <c:pt idx="26269">
                  <c:v>260.92584629999999</c:v>
                </c:pt>
                <c:pt idx="26270">
                  <c:v>260.93577929999998</c:v>
                </c:pt>
                <c:pt idx="26271">
                  <c:v>260.94571330000002</c:v>
                </c:pt>
                <c:pt idx="26272">
                  <c:v>260.95564630000001</c:v>
                </c:pt>
                <c:pt idx="26273">
                  <c:v>260.9655803</c:v>
                </c:pt>
                <c:pt idx="26274">
                  <c:v>260.97551320000002</c:v>
                </c:pt>
                <c:pt idx="26275">
                  <c:v>260.98544729999998</c:v>
                </c:pt>
                <c:pt idx="26276">
                  <c:v>260.99538030000002</c:v>
                </c:pt>
                <c:pt idx="26277">
                  <c:v>261.00531430000001</c:v>
                </c:pt>
                <c:pt idx="26278">
                  <c:v>261.0152483</c:v>
                </c:pt>
                <c:pt idx="26279">
                  <c:v>261.02518129999999</c:v>
                </c:pt>
                <c:pt idx="26280">
                  <c:v>261.03511529999997</c:v>
                </c:pt>
                <c:pt idx="26281">
                  <c:v>261.04504830000002</c:v>
                </c:pt>
                <c:pt idx="26282">
                  <c:v>261.05498230000001</c:v>
                </c:pt>
                <c:pt idx="26283">
                  <c:v>261.0649153</c:v>
                </c:pt>
                <c:pt idx="26284">
                  <c:v>261.07484929999998</c:v>
                </c:pt>
                <c:pt idx="26285">
                  <c:v>261.08478229999997</c:v>
                </c:pt>
                <c:pt idx="26286">
                  <c:v>261.09471630000002</c:v>
                </c:pt>
                <c:pt idx="26287">
                  <c:v>261.10464930000001</c:v>
                </c:pt>
                <c:pt idx="26288">
                  <c:v>261.11458329999999</c:v>
                </c:pt>
                <c:pt idx="26289">
                  <c:v>261.12451729999998</c:v>
                </c:pt>
                <c:pt idx="26290">
                  <c:v>261.13445030000003</c:v>
                </c:pt>
                <c:pt idx="26291">
                  <c:v>261.14438430000001</c:v>
                </c:pt>
                <c:pt idx="26292">
                  <c:v>261.1543173</c:v>
                </c:pt>
                <c:pt idx="26293">
                  <c:v>261.16425129999999</c:v>
                </c:pt>
                <c:pt idx="26294">
                  <c:v>261.17418429999998</c:v>
                </c:pt>
                <c:pt idx="26295">
                  <c:v>261.18411830000002</c:v>
                </c:pt>
                <c:pt idx="26296">
                  <c:v>261.19405130000001</c:v>
                </c:pt>
                <c:pt idx="26297">
                  <c:v>261.2039853</c:v>
                </c:pt>
                <c:pt idx="26298">
                  <c:v>261.21391829999999</c:v>
                </c:pt>
                <c:pt idx="26299">
                  <c:v>261.22385229999998</c:v>
                </c:pt>
                <c:pt idx="26300">
                  <c:v>261.23378530000002</c:v>
                </c:pt>
                <c:pt idx="26301">
                  <c:v>261.24371930000001</c:v>
                </c:pt>
                <c:pt idx="26302">
                  <c:v>261.2536533</c:v>
                </c:pt>
                <c:pt idx="26303">
                  <c:v>261.26358629999999</c:v>
                </c:pt>
                <c:pt idx="26304">
                  <c:v>261.27352029999997</c:v>
                </c:pt>
                <c:pt idx="26305">
                  <c:v>261.28345330000002</c:v>
                </c:pt>
                <c:pt idx="26306">
                  <c:v>261.29338730000001</c:v>
                </c:pt>
                <c:pt idx="26307">
                  <c:v>261.3033203</c:v>
                </c:pt>
                <c:pt idx="26308">
                  <c:v>261.31325429999998</c:v>
                </c:pt>
                <c:pt idx="26309">
                  <c:v>261.32318729999997</c:v>
                </c:pt>
                <c:pt idx="26310">
                  <c:v>261.33312130000002</c:v>
                </c:pt>
                <c:pt idx="26311">
                  <c:v>261.34305430000001</c:v>
                </c:pt>
                <c:pt idx="26312">
                  <c:v>261.35298829999999</c:v>
                </c:pt>
                <c:pt idx="26313">
                  <c:v>261.36292229999998</c:v>
                </c:pt>
                <c:pt idx="26314">
                  <c:v>261.37285530000003</c:v>
                </c:pt>
                <c:pt idx="26315">
                  <c:v>261.38278930000001</c:v>
                </c:pt>
                <c:pt idx="26316">
                  <c:v>261.3927223</c:v>
                </c:pt>
                <c:pt idx="26317">
                  <c:v>261.40265629999999</c:v>
                </c:pt>
                <c:pt idx="26318">
                  <c:v>261.41258929999998</c:v>
                </c:pt>
                <c:pt idx="26319">
                  <c:v>261.42252330000002</c:v>
                </c:pt>
                <c:pt idx="26320">
                  <c:v>261.43245630000001</c:v>
                </c:pt>
                <c:pt idx="26321">
                  <c:v>261.4423903</c:v>
                </c:pt>
                <c:pt idx="26322">
                  <c:v>261.45232329999999</c:v>
                </c:pt>
                <c:pt idx="26323">
                  <c:v>261.46225729999998</c:v>
                </c:pt>
                <c:pt idx="26324">
                  <c:v>261.47219130000002</c:v>
                </c:pt>
                <c:pt idx="26325">
                  <c:v>261.48212430000001</c:v>
                </c:pt>
                <c:pt idx="26326">
                  <c:v>261.4920583</c:v>
                </c:pt>
                <c:pt idx="26327">
                  <c:v>261.50199129999999</c:v>
                </c:pt>
                <c:pt idx="26328">
                  <c:v>261.51192529999997</c:v>
                </c:pt>
                <c:pt idx="26329">
                  <c:v>261.52185830000002</c:v>
                </c:pt>
                <c:pt idx="26330">
                  <c:v>261.53179230000001</c:v>
                </c:pt>
                <c:pt idx="26331">
                  <c:v>261.5417253</c:v>
                </c:pt>
                <c:pt idx="26332">
                  <c:v>261.55165929999998</c:v>
                </c:pt>
                <c:pt idx="26333">
                  <c:v>261.56159229999997</c:v>
                </c:pt>
                <c:pt idx="26334">
                  <c:v>261.57152630000002</c:v>
                </c:pt>
                <c:pt idx="26335">
                  <c:v>261.5814603</c:v>
                </c:pt>
                <c:pt idx="26336">
                  <c:v>261.59139329999999</c:v>
                </c:pt>
                <c:pt idx="26337">
                  <c:v>261.60132729999998</c:v>
                </c:pt>
                <c:pt idx="26338">
                  <c:v>261.61126030000003</c:v>
                </c:pt>
                <c:pt idx="26339">
                  <c:v>261.62119430000001</c:v>
                </c:pt>
                <c:pt idx="26340">
                  <c:v>261.6311273</c:v>
                </c:pt>
                <c:pt idx="26341">
                  <c:v>261.64106129999999</c:v>
                </c:pt>
                <c:pt idx="26342">
                  <c:v>261.65099429999998</c:v>
                </c:pt>
                <c:pt idx="26343">
                  <c:v>261.6609282</c:v>
                </c:pt>
                <c:pt idx="26344">
                  <c:v>261.67086130000001</c:v>
                </c:pt>
                <c:pt idx="26345">
                  <c:v>261.6807953</c:v>
                </c:pt>
                <c:pt idx="26346">
                  <c:v>261.69072929999999</c:v>
                </c:pt>
                <c:pt idx="26347">
                  <c:v>261.70066229999998</c:v>
                </c:pt>
                <c:pt idx="26348">
                  <c:v>261.71059630000002</c:v>
                </c:pt>
                <c:pt idx="26349">
                  <c:v>261.7205285</c:v>
                </c:pt>
                <c:pt idx="26350">
                  <c:v>261.73046249999999</c:v>
                </c:pt>
                <c:pt idx="26351">
                  <c:v>261.74039549999998</c:v>
                </c:pt>
                <c:pt idx="26352">
                  <c:v>261.75032950000002</c:v>
                </c:pt>
                <c:pt idx="26353">
                  <c:v>261.76026250000001</c:v>
                </c:pt>
                <c:pt idx="26354">
                  <c:v>261.7701965</c:v>
                </c:pt>
                <c:pt idx="26355">
                  <c:v>261.78013049999998</c:v>
                </c:pt>
                <c:pt idx="26356">
                  <c:v>261.79006349999997</c:v>
                </c:pt>
                <c:pt idx="26357">
                  <c:v>261.79999750000002</c:v>
                </c:pt>
                <c:pt idx="26358">
                  <c:v>261.80993050000001</c:v>
                </c:pt>
                <c:pt idx="26359">
                  <c:v>261.81986449999999</c:v>
                </c:pt>
                <c:pt idx="26360">
                  <c:v>261.82979749999998</c:v>
                </c:pt>
                <c:pt idx="26361">
                  <c:v>261.83973150000003</c:v>
                </c:pt>
                <c:pt idx="26362">
                  <c:v>261.84966450000002</c:v>
                </c:pt>
                <c:pt idx="26363">
                  <c:v>261.8595985</c:v>
                </c:pt>
                <c:pt idx="26364">
                  <c:v>261.86953149999999</c:v>
                </c:pt>
                <c:pt idx="26365">
                  <c:v>261.87946549999998</c:v>
                </c:pt>
                <c:pt idx="26366">
                  <c:v>261.88939850000003</c:v>
                </c:pt>
                <c:pt idx="26367">
                  <c:v>261.89933250000001</c:v>
                </c:pt>
                <c:pt idx="26368">
                  <c:v>261.9092665</c:v>
                </c:pt>
                <c:pt idx="26369">
                  <c:v>261.91919949999999</c:v>
                </c:pt>
                <c:pt idx="26370">
                  <c:v>261.92913349999998</c:v>
                </c:pt>
                <c:pt idx="26371">
                  <c:v>261.93906650000002</c:v>
                </c:pt>
                <c:pt idx="26372">
                  <c:v>261.94900050000001</c:v>
                </c:pt>
                <c:pt idx="26373">
                  <c:v>261.9589335</c:v>
                </c:pt>
                <c:pt idx="26374">
                  <c:v>261.96886749999999</c:v>
                </c:pt>
                <c:pt idx="26375">
                  <c:v>261.97880049999998</c:v>
                </c:pt>
                <c:pt idx="26376">
                  <c:v>261.98873450000002</c:v>
                </c:pt>
                <c:pt idx="26377">
                  <c:v>261.99866850000001</c:v>
                </c:pt>
                <c:pt idx="26378">
                  <c:v>262.0086015</c:v>
                </c:pt>
                <c:pt idx="26379">
                  <c:v>262.01853549999998</c:v>
                </c:pt>
                <c:pt idx="26380">
                  <c:v>262.02846849999997</c:v>
                </c:pt>
                <c:pt idx="26381">
                  <c:v>262.03840250000002</c:v>
                </c:pt>
                <c:pt idx="26382">
                  <c:v>262.04833550000001</c:v>
                </c:pt>
                <c:pt idx="26383">
                  <c:v>262.05826949999999</c:v>
                </c:pt>
                <c:pt idx="26384">
                  <c:v>262.06820249999998</c:v>
                </c:pt>
                <c:pt idx="26385">
                  <c:v>262.07813650000003</c:v>
                </c:pt>
                <c:pt idx="26386">
                  <c:v>262.08807050000001</c:v>
                </c:pt>
                <c:pt idx="26387">
                  <c:v>262.0980035</c:v>
                </c:pt>
                <c:pt idx="26388">
                  <c:v>262.10793749999999</c:v>
                </c:pt>
                <c:pt idx="26389">
                  <c:v>262.11787049999998</c:v>
                </c:pt>
                <c:pt idx="26390">
                  <c:v>262.12780450000002</c:v>
                </c:pt>
                <c:pt idx="26391">
                  <c:v>262.13773750000001</c:v>
                </c:pt>
                <c:pt idx="26392">
                  <c:v>262.1476715</c:v>
                </c:pt>
                <c:pt idx="26393">
                  <c:v>262.15760449999999</c:v>
                </c:pt>
                <c:pt idx="26394">
                  <c:v>262.16753849999998</c:v>
                </c:pt>
                <c:pt idx="26395">
                  <c:v>262.17747150000002</c:v>
                </c:pt>
                <c:pt idx="26396">
                  <c:v>262.18740550000001</c:v>
                </c:pt>
                <c:pt idx="26397">
                  <c:v>262.1973395</c:v>
                </c:pt>
                <c:pt idx="26398">
                  <c:v>262.20727249999999</c:v>
                </c:pt>
                <c:pt idx="26399">
                  <c:v>262.21720649999997</c:v>
                </c:pt>
                <c:pt idx="26400">
                  <c:v>262.22713950000002</c:v>
                </c:pt>
                <c:pt idx="26401">
                  <c:v>262.23707350000001</c:v>
                </c:pt>
                <c:pt idx="26402">
                  <c:v>262.2470065</c:v>
                </c:pt>
                <c:pt idx="26403">
                  <c:v>262.25694049999998</c:v>
                </c:pt>
                <c:pt idx="26404">
                  <c:v>262.26687349999997</c:v>
                </c:pt>
                <c:pt idx="26405">
                  <c:v>262.27680750000002</c:v>
                </c:pt>
                <c:pt idx="26406">
                  <c:v>262.28674150000001</c:v>
                </c:pt>
                <c:pt idx="26407">
                  <c:v>262.29667449999999</c:v>
                </c:pt>
                <c:pt idx="26408">
                  <c:v>262.30660849999998</c:v>
                </c:pt>
                <c:pt idx="26409">
                  <c:v>262.31654150000003</c:v>
                </c:pt>
                <c:pt idx="26410">
                  <c:v>262.32647550000002</c:v>
                </c:pt>
                <c:pt idx="26411">
                  <c:v>262.3364085</c:v>
                </c:pt>
                <c:pt idx="26412">
                  <c:v>262.34634249999999</c:v>
                </c:pt>
                <c:pt idx="26413">
                  <c:v>262.35627549999998</c:v>
                </c:pt>
                <c:pt idx="26414">
                  <c:v>262.36620950000002</c:v>
                </c:pt>
                <c:pt idx="26415">
                  <c:v>262.37614250000001</c:v>
                </c:pt>
                <c:pt idx="26416">
                  <c:v>262.3860765</c:v>
                </c:pt>
                <c:pt idx="26417">
                  <c:v>262.39601049999999</c:v>
                </c:pt>
                <c:pt idx="26418">
                  <c:v>262.40594349999998</c:v>
                </c:pt>
                <c:pt idx="26419">
                  <c:v>262.41587750000002</c:v>
                </c:pt>
                <c:pt idx="26420">
                  <c:v>262.42581050000001</c:v>
                </c:pt>
                <c:pt idx="26421">
                  <c:v>262.4357445</c:v>
                </c:pt>
                <c:pt idx="26422">
                  <c:v>262.44567749999999</c:v>
                </c:pt>
                <c:pt idx="26423">
                  <c:v>262.45561149999997</c:v>
                </c:pt>
                <c:pt idx="26424">
                  <c:v>262.46554450000002</c:v>
                </c:pt>
                <c:pt idx="26425">
                  <c:v>262.47547850000001</c:v>
                </c:pt>
                <c:pt idx="26426">
                  <c:v>262.4854125</c:v>
                </c:pt>
                <c:pt idx="26427">
                  <c:v>262.49534549999998</c:v>
                </c:pt>
                <c:pt idx="26428">
                  <c:v>262.50527949999997</c:v>
                </c:pt>
                <c:pt idx="26429">
                  <c:v>262.51521250000002</c:v>
                </c:pt>
                <c:pt idx="26430">
                  <c:v>262.52514650000001</c:v>
                </c:pt>
                <c:pt idx="26431">
                  <c:v>262.53507949999999</c:v>
                </c:pt>
                <c:pt idx="26432">
                  <c:v>262.54501349999998</c:v>
                </c:pt>
                <c:pt idx="26433">
                  <c:v>262.55494650000003</c:v>
                </c:pt>
                <c:pt idx="26434">
                  <c:v>262.56488050000002</c:v>
                </c:pt>
                <c:pt idx="26435">
                  <c:v>262.5748145</c:v>
                </c:pt>
                <c:pt idx="26436">
                  <c:v>262.58474749999999</c:v>
                </c:pt>
                <c:pt idx="26437">
                  <c:v>262.59468149999998</c:v>
                </c:pt>
                <c:pt idx="26438">
                  <c:v>262.60461450000003</c:v>
                </c:pt>
                <c:pt idx="26439">
                  <c:v>262.61454850000001</c:v>
                </c:pt>
                <c:pt idx="26440">
                  <c:v>262.6244815</c:v>
                </c:pt>
                <c:pt idx="26441">
                  <c:v>262.63441549999999</c:v>
                </c:pt>
                <c:pt idx="26442">
                  <c:v>262.64434849999998</c:v>
                </c:pt>
                <c:pt idx="26443">
                  <c:v>262.65428250000002</c:v>
                </c:pt>
                <c:pt idx="26444">
                  <c:v>262.66421650000001</c:v>
                </c:pt>
                <c:pt idx="26445">
                  <c:v>262.6741495</c:v>
                </c:pt>
                <c:pt idx="26446">
                  <c:v>262.68408349999999</c:v>
                </c:pt>
                <c:pt idx="26447">
                  <c:v>262.69401649999998</c:v>
                </c:pt>
                <c:pt idx="26448">
                  <c:v>262.70395050000002</c:v>
                </c:pt>
                <c:pt idx="26449">
                  <c:v>262.71388309999998</c:v>
                </c:pt>
                <c:pt idx="26450">
                  <c:v>262.72381710000002</c:v>
                </c:pt>
                <c:pt idx="26451">
                  <c:v>262.73375010000001</c:v>
                </c:pt>
                <c:pt idx="26452">
                  <c:v>262.7436841</c:v>
                </c:pt>
                <c:pt idx="26453">
                  <c:v>262.75361809999998</c:v>
                </c:pt>
                <c:pt idx="26454">
                  <c:v>262.76355109999997</c:v>
                </c:pt>
                <c:pt idx="26455">
                  <c:v>262.77348510000002</c:v>
                </c:pt>
                <c:pt idx="26456">
                  <c:v>262.78341810000001</c:v>
                </c:pt>
                <c:pt idx="26457">
                  <c:v>262.79335209999999</c:v>
                </c:pt>
                <c:pt idx="26458">
                  <c:v>262.80328509999998</c:v>
                </c:pt>
                <c:pt idx="26459">
                  <c:v>262.81321910000003</c:v>
                </c:pt>
                <c:pt idx="26460">
                  <c:v>262.82315310000001</c:v>
                </c:pt>
                <c:pt idx="26461">
                  <c:v>262.8330861</c:v>
                </c:pt>
                <c:pt idx="26462">
                  <c:v>262.84302009999999</c:v>
                </c:pt>
                <c:pt idx="26463">
                  <c:v>262.85295309999998</c:v>
                </c:pt>
                <c:pt idx="26464">
                  <c:v>262.86288710000002</c:v>
                </c:pt>
                <c:pt idx="26465">
                  <c:v>262.87282010000001</c:v>
                </c:pt>
                <c:pt idx="26466">
                  <c:v>262.8827541</c:v>
                </c:pt>
                <c:pt idx="26467">
                  <c:v>262.89268709999999</c:v>
                </c:pt>
                <c:pt idx="26468">
                  <c:v>262.90262109999998</c:v>
                </c:pt>
                <c:pt idx="26469">
                  <c:v>262.91255510000002</c:v>
                </c:pt>
                <c:pt idx="26470">
                  <c:v>262.92248810000001</c:v>
                </c:pt>
                <c:pt idx="26471">
                  <c:v>262.9324221</c:v>
                </c:pt>
                <c:pt idx="26472">
                  <c:v>262.94235509999999</c:v>
                </c:pt>
                <c:pt idx="26473">
                  <c:v>262.95228909999997</c:v>
                </c:pt>
                <c:pt idx="26474">
                  <c:v>262.96222210000002</c:v>
                </c:pt>
                <c:pt idx="26475">
                  <c:v>262.97215610000001</c:v>
                </c:pt>
                <c:pt idx="26476">
                  <c:v>262.98209009999999</c:v>
                </c:pt>
                <c:pt idx="26477">
                  <c:v>262.99202309999998</c:v>
                </c:pt>
                <c:pt idx="26478">
                  <c:v>263.00195710000003</c:v>
                </c:pt>
                <c:pt idx="26479">
                  <c:v>263.01189010000002</c:v>
                </c:pt>
                <c:pt idx="26480">
                  <c:v>263.0218241</c:v>
                </c:pt>
                <c:pt idx="26481">
                  <c:v>263.03175709999999</c:v>
                </c:pt>
                <c:pt idx="26482">
                  <c:v>263.04169109999998</c:v>
                </c:pt>
                <c:pt idx="26483">
                  <c:v>263.05162410000003</c:v>
                </c:pt>
                <c:pt idx="26484">
                  <c:v>263.06155810000001</c:v>
                </c:pt>
                <c:pt idx="26485">
                  <c:v>263.0714921</c:v>
                </c:pt>
                <c:pt idx="26486">
                  <c:v>263.08142509999999</c:v>
                </c:pt>
                <c:pt idx="26487">
                  <c:v>263.09135909999998</c:v>
                </c:pt>
                <c:pt idx="26488">
                  <c:v>263.10129210000002</c:v>
                </c:pt>
                <c:pt idx="26489">
                  <c:v>263.11122610000001</c:v>
                </c:pt>
                <c:pt idx="26490">
                  <c:v>263.1211591</c:v>
                </c:pt>
                <c:pt idx="26491">
                  <c:v>263.13109309999999</c:v>
                </c:pt>
                <c:pt idx="26492">
                  <c:v>263.14102709999997</c:v>
                </c:pt>
                <c:pt idx="26493">
                  <c:v>263.15096010000002</c:v>
                </c:pt>
                <c:pt idx="26494">
                  <c:v>263.16089410000001</c:v>
                </c:pt>
                <c:pt idx="26495">
                  <c:v>263.1708271</c:v>
                </c:pt>
                <c:pt idx="26496">
                  <c:v>263.18076109999998</c:v>
                </c:pt>
                <c:pt idx="26497">
                  <c:v>263.19069409999997</c:v>
                </c:pt>
                <c:pt idx="26498">
                  <c:v>263.20062810000002</c:v>
                </c:pt>
                <c:pt idx="26499">
                  <c:v>263.21056110000001</c:v>
                </c:pt>
                <c:pt idx="26500">
                  <c:v>263.22049509999999</c:v>
                </c:pt>
                <c:pt idx="26501">
                  <c:v>263.23042909999998</c:v>
                </c:pt>
                <c:pt idx="26502">
                  <c:v>263.24036210000003</c:v>
                </c:pt>
                <c:pt idx="26503">
                  <c:v>263.25029610000001</c:v>
                </c:pt>
                <c:pt idx="26504">
                  <c:v>263.2602291</c:v>
                </c:pt>
                <c:pt idx="26505">
                  <c:v>263.27016309999999</c:v>
                </c:pt>
                <c:pt idx="26506">
                  <c:v>263.28009609999998</c:v>
                </c:pt>
                <c:pt idx="26507">
                  <c:v>263.29003010000002</c:v>
                </c:pt>
                <c:pt idx="26508">
                  <c:v>263.29996410000001</c:v>
                </c:pt>
                <c:pt idx="26509">
                  <c:v>263.3098971</c:v>
                </c:pt>
                <c:pt idx="26510">
                  <c:v>263.31983109999999</c:v>
                </c:pt>
                <c:pt idx="26511">
                  <c:v>263.32976409999998</c:v>
                </c:pt>
                <c:pt idx="26512">
                  <c:v>263.33969810000002</c:v>
                </c:pt>
                <c:pt idx="26513">
                  <c:v>263.34963110000001</c:v>
                </c:pt>
                <c:pt idx="26514">
                  <c:v>263.3595651</c:v>
                </c:pt>
                <c:pt idx="26515">
                  <c:v>263.36949909999998</c:v>
                </c:pt>
                <c:pt idx="26516">
                  <c:v>263.37943209999997</c:v>
                </c:pt>
                <c:pt idx="26517">
                  <c:v>263.38936610000002</c:v>
                </c:pt>
                <c:pt idx="26518">
                  <c:v>263.39929910000001</c:v>
                </c:pt>
                <c:pt idx="26519">
                  <c:v>263.40923309999999</c:v>
                </c:pt>
                <c:pt idx="26520">
                  <c:v>263.41916609999998</c:v>
                </c:pt>
                <c:pt idx="26521">
                  <c:v>263.42910010000003</c:v>
                </c:pt>
                <c:pt idx="26522">
                  <c:v>263.43903410000001</c:v>
                </c:pt>
                <c:pt idx="26523">
                  <c:v>263.4489671</c:v>
                </c:pt>
                <c:pt idx="26524">
                  <c:v>263.45890109999999</c:v>
                </c:pt>
                <c:pt idx="26525">
                  <c:v>263.46883409999998</c:v>
                </c:pt>
                <c:pt idx="26526">
                  <c:v>263.47876810000002</c:v>
                </c:pt>
                <c:pt idx="26527">
                  <c:v>263.48870110000001</c:v>
                </c:pt>
                <c:pt idx="26528">
                  <c:v>263.4986351</c:v>
                </c:pt>
                <c:pt idx="26529">
                  <c:v>263.50856909999999</c:v>
                </c:pt>
                <c:pt idx="26530">
                  <c:v>263.51850209999998</c:v>
                </c:pt>
                <c:pt idx="26531">
                  <c:v>263.52843610000002</c:v>
                </c:pt>
                <c:pt idx="26532">
                  <c:v>263.53836910000001</c:v>
                </c:pt>
                <c:pt idx="26533">
                  <c:v>263.5483031</c:v>
                </c:pt>
                <c:pt idx="26534">
                  <c:v>263.55823709999999</c:v>
                </c:pt>
                <c:pt idx="26535">
                  <c:v>263.56817009999997</c:v>
                </c:pt>
                <c:pt idx="26536">
                  <c:v>263.57810410000002</c:v>
                </c:pt>
                <c:pt idx="26537">
                  <c:v>263.58803710000001</c:v>
                </c:pt>
                <c:pt idx="26538">
                  <c:v>263.5979711</c:v>
                </c:pt>
                <c:pt idx="26539">
                  <c:v>263.60790509999998</c:v>
                </c:pt>
                <c:pt idx="26540">
                  <c:v>263.61783809999997</c:v>
                </c:pt>
                <c:pt idx="26541">
                  <c:v>263.62777210000002</c:v>
                </c:pt>
                <c:pt idx="26542">
                  <c:v>263.63770510000001</c:v>
                </c:pt>
                <c:pt idx="26543">
                  <c:v>263.64763909999999</c:v>
                </c:pt>
                <c:pt idx="26544">
                  <c:v>263.65757209999998</c:v>
                </c:pt>
                <c:pt idx="26545">
                  <c:v>263.66750610000003</c:v>
                </c:pt>
                <c:pt idx="26546">
                  <c:v>263.67744010000001</c:v>
                </c:pt>
                <c:pt idx="26547">
                  <c:v>263.6873731</c:v>
                </c:pt>
                <c:pt idx="26548">
                  <c:v>263.69730709999999</c:v>
                </c:pt>
                <c:pt idx="26549">
                  <c:v>263.70724009999998</c:v>
                </c:pt>
                <c:pt idx="26550">
                  <c:v>263.71717430000001</c:v>
                </c:pt>
                <c:pt idx="26551">
                  <c:v>263.7271083</c:v>
                </c:pt>
                <c:pt idx="26552">
                  <c:v>263.73704129999999</c:v>
                </c:pt>
                <c:pt idx="26553">
                  <c:v>263.74697529999997</c:v>
                </c:pt>
                <c:pt idx="26554">
                  <c:v>263.75690830000002</c:v>
                </c:pt>
                <c:pt idx="26555">
                  <c:v>263.76684230000001</c:v>
                </c:pt>
                <c:pt idx="26556">
                  <c:v>263.77677629999999</c:v>
                </c:pt>
                <c:pt idx="26557">
                  <c:v>263.78670929999998</c:v>
                </c:pt>
                <c:pt idx="26558">
                  <c:v>263.79664330000003</c:v>
                </c:pt>
                <c:pt idx="26559">
                  <c:v>263.80657630000002</c:v>
                </c:pt>
                <c:pt idx="26560">
                  <c:v>263.8165103</c:v>
                </c:pt>
                <c:pt idx="26561">
                  <c:v>263.82644429999999</c:v>
                </c:pt>
                <c:pt idx="26562">
                  <c:v>263.83637729999998</c:v>
                </c:pt>
                <c:pt idx="26563">
                  <c:v>263.84631130000002</c:v>
                </c:pt>
                <c:pt idx="26564">
                  <c:v>263.85624430000001</c:v>
                </c:pt>
                <c:pt idx="26565">
                  <c:v>263.8661783</c:v>
                </c:pt>
                <c:pt idx="26566">
                  <c:v>263.87611229999999</c:v>
                </c:pt>
                <c:pt idx="26567">
                  <c:v>263.88604529999998</c:v>
                </c:pt>
                <c:pt idx="26568">
                  <c:v>263.89597930000002</c:v>
                </c:pt>
                <c:pt idx="26569">
                  <c:v>263.90591330000001</c:v>
                </c:pt>
                <c:pt idx="26570">
                  <c:v>263.9158463</c:v>
                </c:pt>
                <c:pt idx="26571">
                  <c:v>263.92578029999999</c:v>
                </c:pt>
                <c:pt idx="26572">
                  <c:v>263.93571329999997</c:v>
                </c:pt>
                <c:pt idx="26573">
                  <c:v>263.94564730000002</c:v>
                </c:pt>
                <c:pt idx="26574">
                  <c:v>263.95558130000001</c:v>
                </c:pt>
                <c:pt idx="26575">
                  <c:v>263.9655143</c:v>
                </c:pt>
                <c:pt idx="26576">
                  <c:v>263.97544829999998</c:v>
                </c:pt>
                <c:pt idx="26577">
                  <c:v>263.98538129999997</c:v>
                </c:pt>
                <c:pt idx="26578">
                  <c:v>263.99531530000002</c:v>
                </c:pt>
                <c:pt idx="26579">
                  <c:v>264.0052493</c:v>
                </c:pt>
                <c:pt idx="26580">
                  <c:v>264.01518229999999</c:v>
                </c:pt>
                <c:pt idx="26581">
                  <c:v>264.02511629999998</c:v>
                </c:pt>
                <c:pt idx="26582">
                  <c:v>264.03505030000002</c:v>
                </c:pt>
                <c:pt idx="26583">
                  <c:v>264.04498330000001</c:v>
                </c:pt>
                <c:pt idx="26584">
                  <c:v>264.0549173</c:v>
                </c:pt>
                <c:pt idx="26585">
                  <c:v>264.06485029999999</c:v>
                </c:pt>
                <c:pt idx="26586">
                  <c:v>264.07478429999998</c:v>
                </c:pt>
                <c:pt idx="26587">
                  <c:v>264.08471830000002</c:v>
                </c:pt>
                <c:pt idx="26588">
                  <c:v>264.09465130000001</c:v>
                </c:pt>
                <c:pt idx="26589">
                  <c:v>264.1045853</c:v>
                </c:pt>
                <c:pt idx="26590">
                  <c:v>264.11451929999998</c:v>
                </c:pt>
                <c:pt idx="26591">
                  <c:v>264.12445229999997</c:v>
                </c:pt>
                <c:pt idx="26592">
                  <c:v>264.13438630000002</c:v>
                </c:pt>
                <c:pt idx="26593">
                  <c:v>264.1443203</c:v>
                </c:pt>
                <c:pt idx="26594">
                  <c:v>264.15425329999999</c:v>
                </c:pt>
                <c:pt idx="26595">
                  <c:v>264.16418729999998</c:v>
                </c:pt>
                <c:pt idx="26596">
                  <c:v>264.17412030000003</c:v>
                </c:pt>
                <c:pt idx="26597">
                  <c:v>264.18405419999999</c:v>
                </c:pt>
                <c:pt idx="26598">
                  <c:v>264.1939883</c:v>
                </c:pt>
                <c:pt idx="26599">
                  <c:v>264.20392129999999</c:v>
                </c:pt>
                <c:pt idx="26600">
                  <c:v>264.21385529999998</c:v>
                </c:pt>
                <c:pt idx="26601">
                  <c:v>264.22378930000002</c:v>
                </c:pt>
                <c:pt idx="26602">
                  <c:v>264.23372230000001</c:v>
                </c:pt>
                <c:pt idx="26603">
                  <c:v>264.2436563</c:v>
                </c:pt>
                <c:pt idx="26604">
                  <c:v>264.25359029999998</c:v>
                </c:pt>
                <c:pt idx="26605">
                  <c:v>264.26352329999997</c:v>
                </c:pt>
                <c:pt idx="26606">
                  <c:v>264.27345730000002</c:v>
                </c:pt>
                <c:pt idx="26607">
                  <c:v>264.28339130000001</c:v>
                </c:pt>
                <c:pt idx="26608">
                  <c:v>264.29332429999999</c:v>
                </c:pt>
                <c:pt idx="26609">
                  <c:v>264.30325829999998</c:v>
                </c:pt>
                <c:pt idx="26610">
                  <c:v>264.31319230000003</c:v>
                </c:pt>
                <c:pt idx="26611">
                  <c:v>264.32312530000002</c:v>
                </c:pt>
                <c:pt idx="26612">
                  <c:v>264.3330593</c:v>
                </c:pt>
                <c:pt idx="26613">
                  <c:v>264.34299329999999</c:v>
                </c:pt>
                <c:pt idx="26614">
                  <c:v>264.35292629999998</c:v>
                </c:pt>
                <c:pt idx="26615">
                  <c:v>264.36286030000002</c:v>
                </c:pt>
                <c:pt idx="26616">
                  <c:v>264.37279330000001</c:v>
                </c:pt>
                <c:pt idx="26617">
                  <c:v>264.3827273</c:v>
                </c:pt>
                <c:pt idx="26618">
                  <c:v>264.39266129999999</c:v>
                </c:pt>
                <c:pt idx="26619">
                  <c:v>264.40259429999998</c:v>
                </c:pt>
                <c:pt idx="26620">
                  <c:v>264.41252830000002</c:v>
                </c:pt>
                <c:pt idx="26621">
                  <c:v>264.42246230000001</c:v>
                </c:pt>
                <c:pt idx="26622">
                  <c:v>264.4323953</c:v>
                </c:pt>
                <c:pt idx="26623">
                  <c:v>264.44232929999998</c:v>
                </c:pt>
                <c:pt idx="26624">
                  <c:v>264.45226330000003</c:v>
                </c:pt>
                <c:pt idx="26625">
                  <c:v>264.46219630000002</c:v>
                </c:pt>
                <c:pt idx="26626">
                  <c:v>264.4721303</c:v>
                </c:pt>
                <c:pt idx="26627">
                  <c:v>264.48206429999999</c:v>
                </c:pt>
                <c:pt idx="26628">
                  <c:v>264.49199729999998</c:v>
                </c:pt>
                <c:pt idx="26629">
                  <c:v>264.50193130000002</c:v>
                </c:pt>
                <c:pt idx="26630">
                  <c:v>264.51186530000001</c:v>
                </c:pt>
                <c:pt idx="26631">
                  <c:v>264.5217983</c:v>
                </c:pt>
                <c:pt idx="26632">
                  <c:v>264.53173229999999</c:v>
                </c:pt>
                <c:pt idx="26633">
                  <c:v>264.54166629999997</c:v>
                </c:pt>
                <c:pt idx="26634">
                  <c:v>264.55159930000002</c:v>
                </c:pt>
                <c:pt idx="26635">
                  <c:v>264.56153330000001</c:v>
                </c:pt>
                <c:pt idx="26636">
                  <c:v>264.57146729999999</c:v>
                </c:pt>
                <c:pt idx="26637">
                  <c:v>264.58140029999998</c:v>
                </c:pt>
                <c:pt idx="26638">
                  <c:v>264.59133430000003</c:v>
                </c:pt>
                <c:pt idx="26639">
                  <c:v>264.60126830000002</c:v>
                </c:pt>
                <c:pt idx="26640">
                  <c:v>264.6112013</c:v>
                </c:pt>
                <c:pt idx="26641">
                  <c:v>264.62113529999999</c:v>
                </c:pt>
                <c:pt idx="26642">
                  <c:v>264.63106929999998</c:v>
                </c:pt>
                <c:pt idx="26643">
                  <c:v>264.64100230000003</c:v>
                </c:pt>
                <c:pt idx="26644">
                  <c:v>264.65093630000001</c:v>
                </c:pt>
                <c:pt idx="26645">
                  <c:v>264.6608703</c:v>
                </c:pt>
                <c:pt idx="26646">
                  <c:v>264.67080329999999</c:v>
                </c:pt>
                <c:pt idx="26647">
                  <c:v>264.68073729999998</c:v>
                </c:pt>
                <c:pt idx="26648">
                  <c:v>264.69067130000002</c:v>
                </c:pt>
                <c:pt idx="26649">
                  <c:v>264.70060430000001</c:v>
                </c:pt>
                <c:pt idx="26650">
                  <c:v>264.7105383</c:v>
                </c:pt>
                <c:pt idx="26651">
                  <c:v>264.72047250000003</c:v>
                </c:pt>
                <c:pt idx="26652">
                  <c:v>264.73040550000002</c:v>
                </c:pt>
                <c:pt idx="26653">
                  <c:v>264.7403395</c:v>
                </c:pt>
                <c:pt idx="26654">
                  <c:v>264.75027349999999</c:v>
                </c:pt>
                <c:pt idx="26655">
                  <c:v>264.76020649999998</c:v>
                </c:pt>
                <c:pt idx="26656">
                  <c:v>264.77014050000002</c:v>
                </c:pt>
                <c:pt idx="26657">
                  <c:v>264.78007450000001</c:v>
                </c:pt>
                <c:pt idx="26658">
                  <c:v>264.7900075</c:v>
                </c:pt>
                <c:pt idx="26659">
                  <c:v>264.79994149999999</c:v>
                </c:pt>
                <c:pt idx="26660">
                  <c:v>264.80987549999998</c:v>
                </c:pt>
                <c:pt idx="26661">
                  <c:v>264.81980850000002</c:v>
                </c:pt>
                <c:pt idx="26662">
                  <c:v>264.82974250000001</c:v>
                </c:pt>
                <c:pt idx="26663">
                  <c:v>264.8396765</c:v>
                </c:pt>
                <c:pt idx="26664">
                  <c:v>264.84960949999999</c:v>
                </c:pt>
                <c:pt idx="26665">
                  <c:v>264.85954349999997</c:v>
                </c:pt>
                <c:pt idx="26666">
                  <c:v>264.86947750000002</c:v>
                </c:pt>
                <c:pt idx="26667">
                  <c:v>264.87941050000001</c:v>
                </c:pt>
                <c:pt idx="26668">
                  <c:v>264.88934449999999</c:v>
                </c:pt>
                <c:pt idx="26669">
                  <c:v>264.89927849999998</c:v>
                </c:pt>
                <c:pt idx="26670">
                  <c:v>264.90921250000002</c:v>
                </c:pt>
                <c:pt idx="26671">
                  <c:v>264.91914550000001</c:v>
                </c:pt>
                <c:pt idx="26672">
                  <c:v>264.9290795</c:v>
                </c:pt>
                <c:pt idx="26673">
                  <c:v>264.93901349999999</c:v>
                </c:pt>
                <c:pt idx="26674">
                  <c:v>264.94894649999998</c:v>
                </c:pt>
                <c:pt idx="26675">
                  <c:v>264.95888050000002</c:v>
                </c:pt>
                <c:pt idx="26676">
                  <c:v>264.96881450000001</c:v>
                </c:pt>
                <c:pt idx="26677">
                  <c:v>264.9787475</c:v>
                </c:pt>
                <c:pt idx="26678">
                  <c:v>264.98868149999998</c:v>
                </c:pt>
                <c:pt idx="26679">
                  <c:v>264.99861550000003</c:v>
                </c:pt>
                <c:pt idx="26680">
                  <c:v>265.00854850000002</c:v>
                </c:pt>
                <c:pt idx="26681">
                  <c:v>265.0184825</c:v>
                </c:pt>
                <c:pt idx="26682">
                  <c:v>265.02841649999999</c:v>
                </c:pt>
                <c:pt idx="26683">
                  <c:v>265.03834949999998</c:v>
                </c:pt>
                <c:pt idx="26684">
                  <c:v>265.04828350000003</c:v>
                </c:pt>
                <c:pt idx="26685">
                  <c:v>265.05821750000001</c:v>
                </c:pt>
                <c:pt idx="26686">
                  <c:v>265.0681515</c:v>
                </c:pt>
                <c:pt idx="26687">
                  <c:v>265.07808449999999</c:v>
                </c:pt>
                <c:pt idx="26688">
                  <c:v>265.08801849999998</c:v>
                </c:pt>
                <c:pt idx="26689">
                  <c:v>265.09795250000002</c:v>
                </c:pt>
                <c:pt idx="26690">
                  <c:v>265.10788550000001</c:v>
                </c:pt>
                <c:pt idx="26691">
                  <c:v>265.1178195</c:v>
                </c:pt>
                <c:pt idx="26692">
                  <c:v>265.12775349999998</c:v>
                </c:pt>
                <c:pt idx="26693">
                  <c:v>265.13768649999997</c:v>
                </c:pt>
                <c:pt idx="26694">
                  <c:v>265.14762050000002</c:v>
                </c:pt>
                <c:pt idx="26695">
                  <c:v>265.1575545</c:v>
                </c:pt>
                <c:pt idx="26696">
                  <c:v>265.16748849999999</c:v>
                </c:pt>
                <c:pt idx="26697">
                  <c:v>265.17742149999998</c:v>
                </c:pt>
                <c:pt idx="26698">
                  <c:v>265.18735550000002</c:v>
                </c:pt>
                <c:pt idx="26699">
                  <c:v>265.19728950000001</c:v>
                </c:pt>
                <c:pt idx="26700">
                  <c:v>265.2072225</c:v>
                </c:pt>
                <c:pt idx="26701">
                  <c:v>265.21715649999999</c:v>
                </c:pt>
                <c:pt idx="26702">
                  <c:v>265.22709049999997</c:v>
                </c:pt>
                <c:pt idx="26703">
                  <c:v>265.23702350000002</c:v>
                </c:pt>
                <c:pt idx="26704">
                  <c:v>265.24695750000001</c:v>
                </c:pt>
                <c:pt idx="26705">
                  <c:v>265.25689149999999</c:v>
                </c:pt>
                <c:pt idx="26706">
                  <c:v>265.26682549999998</c:v>
                </c:pt>
                <c:pt idx="26707">
                  <c:v>265.27675850000003</c:v>
                </c:pt>
                <c:pt idx="26708">
                  <c:v>265.28669250000002</c:v>
                </c:pt>
                <c:pt idx="26709">
                  <c:v>265.2966265</c:v>
                </c:pt>
                <c:pt idx="26710">
                  <c:v>265.30655949999999</c:v>
                </c:pt>
                <c:pt idx="26711">
                  <c:v>265.31649349999998</c:v>
                </c:pt>
                <c:pt idx="26712">
                  <c:v>265.32642750000002</c:v>
                </c:pt>
                <c:pt idx="26713">
                  <c:v>265.33636150000001</c:v>
                </c:pt>
                <c:pt idx="26714">
                  <c:v>265.3462945</c:v>
                </c:pt>
                <c:pt idx="26715">
                  <c:v>265.35622849999999</c:v>
                </c:pt>
                <c:pt idx="26716">
                  <c:v>265.36616249999997</c:v>
                </c:pt>
                <c:pt idx="26717">
                  <c:v>265.37609550000002</c:v>
                </c:pt>
                <c:pt idx="26718">
                  <c:v>265.38602950000001</c:v>
                </c:pt>
                <c:pt idx="26719">
                  <c:v>265.39596349999999</c:v>
                </c:pt>
                <c:pt idx="26720">
                  <c:v>265.40589749999998</c:v>
                </c:pt>
                <c:pt idx="26721">
                  <c:v>265.41583050000003</c:v>
                </c:pt>
                <c:pt idx="26722">
                  <c:v>265.42576450000001</c:v>
                </c:pt>
                <c:pt idx="26723">
                  <c:v>265.4356985</c:v>
                </c:pt>
                <c:pt idx="26724">
                  <c:v>265.44563149999999</c:v>
                </c:pt>
                <c:pt idx="26725">
                  <c:v>265.45556549999998</c:v>
                </c:pt>
                <c:pt idx="26726">
                  <c:v>265.46549950000002</c:v>
                </c:pt>
                <c:pt idx="26727">
                  <c:v>265.47543350000001</c:v>
                </c:pt>
                <c:pt idx="26728">
                  <c:v>265.4853665</c:v>
                </c:pt>
                <c:pt idx="26729">
                  <c:v>265.49530049999998</c:v>
                </c:pt>
                <c:pt idx="26730">
                  <c:v>265.50523449999997</c:v>
                </c:pt>
                <c:pt idx="26731">
                  <c:v>265.51516750000002</c:v>
                </c:pt>
                <c:pt idx="26732">
                  <c:v>265.52510150000001</c:v>
                </c:pt>
                <c:pt idx="26733">
                  <c:v>265.53503549999999</c:v>
                </c:pt>
                <c:pt idx="26734">
                  <c:v>265.54496949999998</c:v>
                </c:pt>
                <c:pt idx="26735">
                  <c:v>265.55490250000003</c:v>
                </c:pt>
                <c:pt idx="26736">
                  <c:v>265.56483650000001</c:v>
                </c:pt>
                <c:pt idx="26737">
                  <c:v>265.5747705</c:v>
                </c:pt>
                <c:pt idx="26738">
                  <c:v>265.58470349999999</c:v>
                </c:pt>
                <c:pt idx="26739">
                  <c:v>265.59463749999998</c:v>
                </c:pt>
                <c:pt idx="26740">
                  <c:v>265.60457150000002</c:v>
                </c:pt>
                <c:pt idx="26741">
                  <c:v>265.61450550000001</c:v>
                </c:pt>
                <c:pt idx="26742">
                  <c:v>265.6244385</c:v>
                </c:pt>
                <c:pt idx="26743">
                  <c:v>265.63437249999998</c:v>
                </c:pt>
                <c:pt idx="26744">
                  <c:v>265.64430650000003</c:v>
                </c:pt>
                <c:pt idx="26745">
                  <c:v>265.65423950000002</c:v>
                </c:pt>
                <c:pt idx="26746">
                  <c:v>265.6641735</c:v>
                </c:pt>
                <c:pt idx="26747">
                  <c:v>265.67410749999999</c:v>
                </c:pt>
                <c:pt idx="26748">
                  <c:v>265.68404149999998</c:v>
                </c:pt>
                <c:pt idx="26749">
                  <c:v>265.69397450000002</c:v>
                </c:pt>
                <c:pt idx="26750">
                  <c:v>265.70390850000001</c:v>
                </c:pt>
                <c:pt idx="26751">
                  <c:v>265.7138425</c:v>
                </c:pt>
                <c:pt idx="26752">
                  <c:v>265.7237758</c:v>
                </c:pt>
                <c:pt idx="26753">
                  <c:v>265.73370979999999</c:v>
                </c:pt>
                <c:pt idx="26754">
                  <c:v>265.74364379999997</c:v>
                </c:pt>
                <c:pt idx="26755">
                  <c:v>265.75357780000002</c:v>
                </c:pt>
                <c:pt idx="26756">
                  <c:v>265.76351080000001</c:v>
                </c:pt>
                <c:pt idx="26757">
                  <c:v>265.77344479999999</c:v>
                </c:pt>
                <c:pt idx="26758">
                  <c:v>265.78337879999998</c:v>
                </c:pt>
                <c:pt idx="26759">
                  <c:v>265.79331280000002</c:v>
                </c:pt>
                <c:pt idx="26760">
                  <c:v>265.80324580000001</c:v>
                </c:pt>
                <c:pt idx="26761">
                  <c:v>265.8131798</c:v>
                </c:pt>
                <c:pt idx="26762">
                  <c:v>265.82311379999999</c:v>
                </c:pt>
                <c:pt idx="26763">
                  <c:v>265.83304679999998</c:v>
                </c:pt>
                <c:pt idx="26764">
                  <c:v>265.84298080000002</c:v>
                </c:pt>
                <c:pt idx="26765">
                  <c:v>265.85291480000001</c:v>
                </c:pt>
                <c:pt idx="26766">
                  <c:v>265.86284879999999</c:v>
                </c:pt>
                <c:pt idx="26767">
                  <c:v>265.87278179999998</c:v>
                </c:pt>
                <c:pt idx="26768">
                  <c:v>265.88271580000003</c:v>
                </c:pt>
                <c:pt idx="26769">
                  <c:v>265.89264980000002</c:v>
                </c:pt>
                <c:pt idx="26770">
                  <c:v>265.9025838</c:v>
                </c:pt>
                <c:pt idx="26771">
                  <c:v>265.91251679999999</c:v>
                </c:pt>
                <c:pt idx="26772">
                  <c:v>265.92245079999998</c:v>
                </c:pt>
                <c:pt idx="26773">
                  <c:v>265.93238480000002</c:v>
                </c:pt>
                <c:pt idx="26774">
                  <c:v>265.94231880000001</c:v>
                </c:pt>
                <c:pt idx="26775">
                  <c:v>265.9522518</c:v>
                </c:pt>
                <c:pt idx="26776">
                  <c:v>265.96218579999999</c:v>
                </c:pt>
                <c:pt idx="26777">
                  <c:v>265.97211979999997</c:v>
                </c:pt>
                <c:pt idx="26778">
                  <c:v>265.98205280000002</c:v>
                </c:pt>
                <c:pt idx="26779">
                  <c:v>265.99198680000001</c:v>
                </c:pt>
                <c:pt idx="26780">
                  <c:v>266.00192079999999</c:v>
                </c:pt>
                <c:pt idx="26781">
                  <c:v>266.01185479999998</c:v>
                </c:pt>
                <c:pt idx="26782">
                  <c:v>266.02178780000003</c:v>
                </c:pt>
                <c:pt idx="26783">
                  <c:v>266.03172180000001</c:v>
                </c:pt>
                <c:pt idx="26784">
                  <c:v>266.0416558</c:v>
                </c:pt>
                <c:pt idx="26785">
                  <c:v>266.05158979999999</c:v>
                </c:pt>
                <c:pt idx="26786">
                  <c:v>266.06152279999998</c:v>
                </c:pt>
                <c:pt idx="26787">
                  <c:v>266.07145680000002</c:v>
                </c:pt>
                <c:pt idx="26788">
                  <c:v>266.08139080000001</c:v>
                </c:pt>
                <c:pt idx="26789">
                  <c:v>266.0913238</c:v>
                </c:pt>
                <c:pt idx="26790">
                  <c:v>266.10125779999998</c:v>
                </c:pt>
                <c:pt idx="26791">
                  <c:v>266.11119179999997</c:v>
                </c:pt>
                <c:pt idx="26792">
                  <c:v>266.12112580000002</c:v>
                </c:pt>
                <c:pt idx="26793">
                  <c:v>266.13105880000001</c:v>
                </c:pt>
                <c:pt idx="26794">
                  <c:v>266.14099279999999</c:v>
                </c:pt>
                <c:pt idx="26795">
                  <c:v>266.15092679999998</c:v>
                </c:pt>
                <c:pt idx="26796">
                  <c:v>266.16086080000002</c:v>
                </c:pt>
                <c:pt idx="26797">
                  <c:v>266.17079380000001</c:v>
                </c:pt>
                <c:pt idx="26798">
                  <c:v>266.1807278</c:v>
                </c:pt>
                <c:pt idx="26799">
                  <c:v>266.19066179999999</c:v>
                </c:pt>
                <c:pt idx="26800">
                  <c:v>266.20059579999997</c:v>
                </c:pt>
                <c:pt idx="26801">
                  <c:v>266.21052880000002</c:v>
                </c:pt>
                <c:pt idx="26802">
                  <c:v>266.22046280000001</c:v>
                </c:pt>
                <c:pt idx="26803">
                  <c:v>266.23039679999999</c:v>
                </c:pt>
                <c:pt idx="26804">
                  <c:v>266.24032979999998</c:v>
                </c:pt>
                <c:pt idx="26805">
                  <c:v>266.25026380000003</c:v>
                </c:pt>
                <c:pt idx="26806">
                  <c:v>266.26019780000001</c:v>
                </c:pt>
                <c:pt idx="26807">
                  <c:v>266.2701318</c:v>
                </c:pt>
                <c:pt idx="26808">
                  <c:v>266.28006479999999</c:v>
                </c:pt>
                <c:pt idx="26809">
                  <c:v>266.28999879999998</c:v>
                </c:pt>
                <c:pt idx="26810">
                  <c:v>266.29993280000002</c:v>
                </c:pt>
                <c:pt idx="26811">
                  <c:v>266.30986680000001</c:v>
                </c:pt>
                <c:pt idx="26812">
                  <c:v>266.3197998</c:v>
                </c:pt>
                <c:pt idx="26813">
                  <c:v>266.32973379999999</c:v>
                </c:pt>
                <c:pt idx="26814">
                  <c:v>266.33966779999997</c:v>
                </c:pt>
                <c:pt idx="26815">
                  <c:v>266.34960180000002</c:v>
                </c:pt>
                <c:pt idx="26816">
                  <c:v>266.35953480000001</c:v>
                </c:pt>
                <c:pt idx="26817">
                  <c:v>266.36946879999999</c:v>
                </c:pt>
                <c:pt idx="26818">
                  <c:v>266.37940279999998</c:v>
                </c:pt>
                <c:pt idx="26819">
                  <c:v>266.38933680000002</c:v>
                </c:pt>
                <c:pt idx="26820">
                  <c:v>266.39926980000001</c:v>
                </c:pt>
                <c:pt idx="26821">
                  <c:v>266.4092038</c:v>
                </c:pt>
                <c:pt idx="26822">
                  <c:v>266.41913779999999</c:v>
                </c:pt>
                <c:pt idx="26823">
                  <c:v>266.42907179999997</c:v>
                </c:pt>
                <c:pt idx="26824">
                  <c:v>266.43900480000002</c:v>
                </c:pt>
                <c:pt idx="26825">
                  <c:v>266.44893880000001</c:v>
                </c:pt>
                <c:pt idx="26826">
                  <c:v>266.45887279999999</c:v>
                </c:pt>
                <c:pt idx="26827">
                  <c:v>266.46880579999998</c:v>
                </c:pt>
                <c:pt idx="26828">
                  <c:v>266.47873980000003</c:v>
                </c:pt>
                <c:pt idx="26829">
                  <c:v>266.48867380000002</c:v>
                </c:pt>
                <c:pt idx="26830">
                  <c:v>266.4986078</c:v>
                </c:pt>
                <c:pt idx="26831">
                  <c:v>266.50854079999999</c:v>
                </c:pt>
                <c:pt idx="26832">
                  <c:v>266.51847479999998</c:v>
                </c:pt>
                <c:pt idx="26833">
                  <c:v>266.52840880000002</c:v>
                </c:pt>
                <c:pt idx="26834">
                  <c:v>266.53834280000001</c:v>
                </c:pt>
                <c:pt idx="26835">
                  <c:v>266.54827569999998</c:v>
                </c:pt>
                <c:pt idx="26836">
                  <c:v>266.55820979999999</c:v>
                </c:pt>
                <c:pt idx="26837">
                  <c:v>266.56814379999997</c:v>
                </c:pt>
                <c:pt idx="26838">
                  <c:v>266.57807780000002</c:v>
                </c:pt>
                <c:pt idx="26839">
                  <c:v>266.58801080000001</c:v>
                </c:pt>
                <c:pt idx="26840">
                  <c:v>266.59794470000003</c:v>
                </c:pt>
                <c:pt idx="26841">
                  <c:v>266.60787879999998</c:v>
                </c:pt>
                <c:pt idx="26842">
                  <c:v>266.61781280000002</c:v>
                </c:pt>
                <c:pt idx="26843">
                  <c:v>266.62774580000001</c:v>
                </c:pt>
                <c:pt idx="26844">
                  <c:v>266.6376798</c:v>
                </c:pt>
                <c:pt idx="26845">
                  <c:v>266.64761370000002</c:v>
                </c:pt>
                <c:pt idx="26846">
                  <c:v>266.65754779999997</c:v>
                </c:pt>
                <c:pt idx="26847">
                  <c:v>266.66748080000002</c:v>
                </c:pt>
                <c:pt idx="26848">
                  <c:v>266.67741480000001</c:v>
                </c:pt>
                <c:pt idx="26849">
                  <c:v>266.6873488</c:v>
                </c:pt>
                <c:pt idx="26850">
                  <c:v>266.69728270000002</c:v>
                </c:pt>
                <c:pt idx="26851">
                  <c:v>266.70721579999997</c:v>
                </c:pt>
                <c:pt idx="26852">
                  <c:v>266.71714889999998</c:v>
                </c:pt>
                <c:pt idx="26853">
                  <c:v>266.72708290000003</c:v>
                </c:pt>
                <c:pt idx="26854">
                  <c:v>266.73701690000001</c:v>
                </c:pt>
                <c:pt idx="26855">
                  <c:v>266.7469499</c:v>
                </c:pt>
                <c:pt idx="26856">
                  <c:v>266.75688389999999</c:v>
                </c:pt>
                <c:pt idx="26857">
                  <c:v>266.76681789999998</c:v>
                </c:pt>
                <c:pt idx="26858">
                  <c:v>266.77675190000002</c:v>
                </c:pt>
                <c:pt idx="26859">
                  <c:v>266.78668490000001</c:v>
                </c:pt>
                <c:pt idx="26860">
                  <c:v>266.7966189</c:v>
                </c:pt>
                <c:pt idx="26861">
                  <c:v>266.80655289999999</c:v>
                </c:pt>
                <c:pt idx="26862">
                  <c:v>266.81648689999997</c:v>
                </c:pt>
                <c:pt idx="26863">
                  <c:v>266.82641990000002</c:v>
                </c:pt>
                <c:pt idx="26864">
                  <c:v>266.83635390000001</c:v>
                </c:pt>
                <c:pt idx="26865">
                  <c:v>266.84628789999999</c:v>
                </c:pt>
                <c:pt idx="26866">
                  <c:v>266.85622189999998</c:v>
                </c:pt>
                <c:pt idx="26867">
                  <c:v>266.86615490000003</c:v>
                </c:pt>
                <c:pt idx="26868">
                  <c:v>266.87608890000001</c:v>
                </c:pt>
                <c:pt idx="26869">
                  <c:v>266.8860229</c:v>
                </c:pt>
                <c:pt idx="26870">
                  <c:v>266.89595689999999</c:v>
                </c:pt>
                <c:pt idx="26871">
                  <c:v>266.90589089999997</c:v>
                </c:pt>
                <c:pt idx="26872">
                  <c:v>266.91582390000002</c:v>
                </c:pt>
                <c:pt idx="26873">
                  <c:v>266.92575790000001</c:v>
                </c:pt>
                <c:pt idx="26874">
                  <c:v>266.93569189999999</c:v>
                </c:pt>
                <c:pt idx="26875">
                  <c:v>266.94562589999998</c:v>
                </c:pt>
                <c:pt idx="26876">
                  <c:v>266.95555890000003</c:v>
                </c:pt>
                <c:pt idx="26877">
                  <c:v>266.96549290000002</c:v>
                </c:pt>
                <c:pt idx="26878">
                  <c:v>266.9754269</c:v>
                </c:pt>
                <c:pt idx="26879">
                  <c:v>266.98536089999999</c:v>
                </c:pt>
                <c:pt idx="26880">
                  <c:v>266.99529389999998</c:v>
                </c:pt>
                <c:pt idx="26881">
                  <c:v>267.00522790000002</c:v>
                </c:pt>
                <c:pt idx="26882">
                  <c:v>267.01516190000001</c:v>
                </c:pt>
                <c:pt idx="26883">
                  <c:v>267.0250959</c:v>
                </c:pt>
                <c:pt idx="26884">
                  <c:v>267.03502889999999</c:v>
                </c:pt>
                <c:pt idx="26885">
                  <c:v>267.04496289999997</c:v>
                </c:pt>
                <c:pt idx="26886">
                  <c:v>267.05489690000002</c:v>
                </c:pt>
                <c:pt idx="26887">
                  <c:v>267.0648309</c:v>
                </c:pt>
                <c:pt idx="26888">
                  <c:v>267.07476389999999</c:v>
                </c:pt>
                <c:pt idx="26889">
                  <c:v>267.08469789999998</c:v>
                </c:pt>
                <c:pt idx="26890">
                  <c:v>267.09463190000002</c:v>
                </c:pt>
                <c:pt idx="26891">
                  <c:v>267.10456590000001</c:v>
                </c:pt>
                <c:pt idx="26892">
                  <c:v>267.1144989</c:v>
                </c:pt>
                <c:pt idx="26893">
                  <c:v>267.12443289999999</c:v>
                </c:pt>
                <c:pt idx="26894">
                  <c:v>267.13436689999997</c:v>
                </c:pt>
                <c:pt idx="26895">
                  <c:v>267.14430090000002</c:v>
                </c:pt>
                <c:pt idx="26896">
                  <c:v>267.15423490000001</c:v>
                </c:pt>
                <c:pt idx="26897">
                  <c:v>267.1641679</c:v>
                </c:pt>
                <c:pt idx="26898">
                  <c:v>267.17410189999998</c:v>
                </c:pt>
                <c:pt idx="26899">
                  <c:v>267.18403590000003</c:v>
                </c:pt>
                <c:pt idx="26900">
                  <c:v>267.19396990000001</c:v>
                </c:pt>
                <c:pt idx="26901">
                  <c:v>267.2039029</c:v>
                </c:pt>
                <c:pt idx="26902">
                  <c:v>267.21383689999999</c:v>
                </c:pt>
                <c:pt idx="26903">
                  <c:v>267.22377089999998</c:v>
                </c:pt>
                <c:pt idx="26904">
                  <c:v>267.23370490000002</c:v>
                </c:pt>
                <c:pt idx="26905">
                  <c:v>267.24363790000001</c:v>
                </c:pt>
                <c:pt idx="26906">
                  <c:v>267.2535719</c:v>
                </c:pt>
                <c:pt idx="26907">
                  <c:v>267.26350589999998</c:v>
                </c:pt>
                <c:pt idx="26908">
                  <c:v>267.27343990000003</c:v>
                </c:pt>
                <c:pt idx="26909">
                  <c:v>267.28337290000002</c:v>
                </c:pt>
                <c:pt idx="26910">
                  <c:v>267.2933069</c:v>
                </c:pt>
                <c:pt idx="26911">
                  <c:v>267.30324089999999</c:v>
                </c:pt>
                <c:pt idx="26912">
                  <c:v>267.31317489999998</c:v>
                </c:pt>
                <c:pt idx="26913">
                  <c:v>267.32310890000002</c:v>
                </c:pt>
                <c:pt idx="26914">
                  <c:v>267.33304190000001</c:v>
                </c:pt>
                <c:pt idx="26915">
                  <c:v>267.3429759</c:v>
                </c:pt>
                <c:pt idx="26916">
                  <c:v>267.35290989999999</c:v>
                </c:pt>
                <c:pt idx="26917">
                  <c:v>267.36284389999997</c:v>
                </c:pt>
                <c:pt idx="26918">
                  <c:v>267.37277690000002</c:v>
                </c:pt>
                <c:pt idx="26919">
                  <c:v>267.38271090000001</c:v>
                </c:pt>
                <c:pt idx="26920">
                  <c:v>267.39264489999999</c:v>
                </c:pt>
                <c:pt idx="26921">
                  <c:v>267.40257889999998</c:v>
                </c:pt>
                <c:pt idx="26922">
                  <c:v>267.41251190000003</c:v>
                </c:pt>
                <c:pt idx="26923">
                  <c:v>267.42244590000001</c:v>
                </c:pt>
                <c:pt idx="26924">
                  <c:v>267.4323799</c:v>
                </c:pt>
                <c:pt idx="26925">
                  <c:v>267.44231389999999</c:v>
                </c:pt>
                <c:pt idx="26926">
                  <c:v>267.45224689999998</c:v>
                </c:pt>
                <c:pt idx="26927">
                  <c:v>267.46218090000002</c:v>
                </c:pt>
                <c:pt idx="26928">
                  <c:v>267.47211490000001</c:v>
                </c:pt>
                <c:pt idx="26929">
                  <c:v>267.4820489</c:v>
                </c:pt>
                <c:pt idx="26930">
                  <c:v>267.49198289999998</c:v>
                </c:pt>
                <c:pt idx="26931">
                  <c:v>267.50191589999997</c:v>
                </c:pt>
                <c:pt idx="26932">
                  <c:v>267.51184990000002</c:v>
                </c:pt>
                <c:pt idx="26933">
                  <c:v>267.5217839</c:v>
                </c:pt>
                <c:pt idx="26934">
                  <c:v>267.53171789999999</c:v>
                </c:pt>
                <c:pt idx="26935">
                  <c:v>267.54165089999998</c:v>
                </c:pt>
                <c:pt idx="26936">
                  <c:v>267.55158490000002</c:v>
                </c:pt>
                <c:pt idx="26937">
                  <c:v>267.56151890000001</c:v>
                </c:pt>
                <c:pt idx="26938">
                  <c:v>267.5714529</c:v>
                </c:pt>
                <c:pt idx="26939">
                  <c:v>267.58138589999999</c:v>
                </c:pt>
                <c:pt idx="26940">
                  <c:v>267.59131989999997</c:v>
                </c:pt>
                <c:pt idx="26941">
                  <c:v>267.60125390000002</c:v>
                </c:pt>
                <c:pt idx="26942">
                  <c:v>267.6111879</c:v>
                </c:pt>
                <c:pt idx="26943">
                  <c:v>267.62112089999999</c:v>
                </c:pt>
                <c:pt idx="26944">
                  <c:v>267.63105489999998</c:v>
                </c:pt>
                <c:pt idx="26945">
                  <c:v>267.64098890000002</c:v>
                </c:pt>
                <c:pt idx="26946">
                  <c:v>267.65092290000001</c:v>
                </c:pt>
                <c:pt idx="26947">
                  <c:v>267.6608569</c:v>
                </c:pt>
                <c:pt idx="26948">
                  <c:v>267.67078989999999</c:v>
                </c:pt>
                <c:pt idx="26949">
                  <c:v>267.68072389999998</c:v>
                </c:pt>
                <c:pt idx="26950">
                  <c:v>267.69065790000002</c:v>
                </c:pt>
                <c:pt idx="26951">
                  <c:v>267.70059190000001</c:v>
                </c:pt>
                <c:pt idx="26952">
                  <c:v>267.7105249</c:v>
                </c:pt>
                <c:pt idx="26953">
                  <c:v>267.72045939999998</c:v>
                </c:pt>
                <c:pt idx="26954">
                  <c:v>267.73039340000003</c:v>
                </c:pt>
                <c:pt idx="26955">
                  <c:v>267.74032740000001</c:v>
                </c:pt>
                <c:pt idx="26956">
                  <c:v>267.7502604</c:v>
                </c:pt>
                <c:pt idx="26957">
                  <c:v>267.76019439999999</c:v>
                </c:pt>
                <c:pt idx="26958">
                  <c:v>267.77012839999998</c:v>
                </c:pt>
                <c:pt idx="26959">
                  <c:v>267.78006240000002</c:v>
                </c:pt>
                <c:pt idx="26960">
                  <c:v>267.78999540000001</c:v>
                </c:pt>
                <c:pt idx="26961">
                  <c:v>267.7999294</c:v>
                </c:pt>
                <c:pt idx="26962">
                  <c:v>267.80986339999998</c:v>
                </c:pt>
                <c:pt idx="26963">
                  <c:v>267.81979740000003</c:v>
                </c:pt>
                <c:pt idx="26964">
                  <c:v>267.82973040000002</c:v>
                </c:pt>
                <c:pt idx="26965">
                  <c:v>267.8396644</c:v>
                </c:pt>
                <c:pt idx="26966">
                  <c:v>267.84959839999999</c:v>
                </c:pt>
                <c:pt idx="26967">
                  <c:v>267.85953239999998</c:v>
                </c:pt>
                <c:pt idx="26968">
                  <c:v>267.86946640000002</c:v>
                </c:pt>
                <c:pt idx="26969">
                  <c:v>267.87939940000001</c:v>
                </c:pt>
                <c:pt idx="26970">
                  <c:v>267.8893334</c:v>
                </c:pt>
                <c:pt idx="26971">
                  <c:v>267.89926739999999</c:v>
                </c:pt>
                <c:pt idx="26972">
                  <c:v>267.90920139999997</c:v>
                </c:pt>
                <c:pt idx="26973">
                  <c:v>267.91913440000002</c:v>
                </c:pt>
                <c:pt idx="26974">
                  <c:v>267.92906840000001</c:v>
                </c:pt>
                <c:pt idx="26975">
                  <c:v>267.93900239999999</c:v>
                </c:pt>
                <c:pt idx="26976">
                  <c:v>267.94893639999998</c:v>
                </c:pt>
                <c:pt idx="26977">
                  <c:v>267.95886940000003</c:v>
                </c:pt>
                <c:pt idx="26978">
                  <c:v>267.96880340000001</c:v>
                </c:pt>
                <c:pt idx="26979">
                  <c:v>267.9787374</c:v>
                </c:pt>
                <c:pt idx="26980">
                  <c:v>267.98867139999999</c:v>
                </c:pt>
                <c:pt idx="26981">
                  <c:v>267.99860439999998</c:v>
                </c:pt>
                <c:pt idx="26982">
                  <c:v>268.00853840000002</c:v>
                </c:pt>
                <c:pt idx="26983">
                  <c:v>268.01847240000001</c:v>
                </c:pt>
                <c:pt idx="26984">
                  <c:v>268.02840639999999</c:v>
                </c:pt>
                <c:pt idx="26985">
                  <c:v>268.03833939999998</c:v>
                </c:pt>
                <c:pt idx="26986">
                  <c:v>268.04827340000003</c:v>
                </c:pt>
                <c:pt idx="26987">
                  <c:v>268.05820740000001</c:v>
                </c:pt>
                <c:pt idx="26988">
                  <c:v>268.0681414</c:v>
                </c:pt>
                <c:pt idx="26989">
                  <c:v>268.07807539999999</c:v>
                </c:pt>
                <c:pt idx="26990">
                  <c:v>268.08800839999998</c:v>
                </c:pt>
                <c:pt idx="26991">
                  <c:v>268.09794240000002</c:v>
                </c:pt>
                <c:pt idx="26992">
                  <c:v>268.10787640000001</c:v>
                </c:pt>
                <c:pt idx="26993">
                  <c:v>268.1178104</c:v>
                </c:pt>
                <c:pt idx="26994">
                  <c:v>268.12774339999999</c:v>
                </c:pt>
                <c:pt idx="26995">
                  <c:v>268.13767739999997</c:v>
                </c:pt>
                <c:pt idx="26996">
                  <c:v>268.14761140000002</c:v>
                </c:pt>
                <c:pt idx="26997">
                  <c:v>268.1575454</c:v>
                </c:pt>
                <c:pt idx="26998">
                  <c:v>268.16747839999999</c:v>
                </c:pt>
                <c:pt idx="26999">
                  <c:v>268.17741239999998</c:v>
                </c:pt>
                <c:pt idx="27000">
                  <c:v>268.18734640000002</c:v>
                </c:pt>
                <c:pt idx="27001">
                  <c:v>268.19728040000001</c:v>
                </c:pt>
                <c:pt idx="27002">
                  <c:v>268.2072134</c:v>
                </c:pt>
                <c:pt idx="27003">
                  <c:v>268.21714739999999</c:v>
                </c:pt>
                <c:pt idx="27004">
                  <c:v>268.22708139999997</c:v>
                </c:pt>
                <c:pt idx="27005">
                  <c:v>268.23701540000002</c:v>
                </c:pt>
                <c:pt idx="27006">
                  <c:v>268.24694840000001</c:v>
                </c:pt>
                <c:pt idx="27007">
                  <c:v>268.25688239999999</c:v>
                </c:pt>
                <c:pt idx="27008">
                  <c:v>268.26681639999998</c:v>
                </c:pt>
                <c:pt idx="27009">
                  <c:v>268.27675040000003</c:v>
                </c:pt>
                <c:pt idx="27010">
                  <c:v>268.28668440000001</c:v>
                </c:pt>
                <c:pt idx="27011">
                  <c:v>268.2966174</c:v>
                </c:pt>
                <c:pt idx="27012">
                  <c:v>268.30655139999999</c:v>
                </c:pt>
                <c:pt idx="27013">
                  <c:v>268.31648539999998</c:v>
                </c:pt>
                <c:pt idx="27014">
                  <c:v>268.32641940000002</c:v>
                </c:pt>
                <c:pt idx="27015">
                  <c:v>268.33635240000001</c:v>
                </c:pt>
                <c:pt idx="27016">
                  <c:v>268.3462864</c:v>
                </c:pt>
                <c:pt idx="27017">
                  <c:v>268.35622039999998</c:v>
                </c:pt>
                <c:pt idx="27018">
                  <c:v>268.36615440000003</c:v>
                </c:pt>
                <c:pt idx="27019">
                  <c:v>268.37608740000002</c:v>
                </c:pt>
                <c:pt idx="27020">
                  <c:v>268.3860214</c:v>
                </c:pt>
                <c:pt idx="27021">
                  <c:v>268.39595539999999</c:v>
                </c:pt>
                <c:pt idx="27022">
                  <c:v>268.40588939999998</c:v>
                </c:pt>
                <c:pt idx="27023">
                  <c:v>268.41582340000002</c:v>
                </c:pt>
                <c:pt idx="27024">
                  <c:v>268.42575640000001</c:v>
                </c:pt>
                <c:pt idx="27025">
                  <c:v>268.4356904</c:v>
                </c:pt>
                <c:pt idx="27026">
                  <c:v>268.44562439999999</c:v>
                </c:pt>
                <c:pt idx="27027">
                  <c:v>268.45555839999997</c:v>
                </c:pt>
                <c:pt idx="27028">
                  <c:v>268.46549140000002</c:v>
                </c:pt>
                <c:pt idx="27029">
                  <c:v>268.47542540000001</c:v>
                </c:pt>
                <c:pt idx="27030">
                  <c:v>268.48535939999999</c:v>
                </c:pt>
                <c:pt idx="27031">
                  <c:v>268.49529339999998</c:v>
                </c:pt>
                <c:pt idx="27032">
                  <c:v>268.50522640000003</c:v>
                </c:pt>
                <c:pt idx="27033">
                  <c:v>268.51516040000001</c:v>
                </c:pt>
                <c:pt idx="27034">
                  <c:v>268.5250944</c:v>
                </c:pt>
                <c:pt idx="27035">
                  <c:v>268.53502839999999</c:v>
                </c:pt>
                <c:pt idx="27036">
                  <c:v>268.54496139999998</c:v>
                </c:pt>
                <c:pt idx="27037">
                  <c:v>268.55489540000002</c:v>
                </c:pt>
                <c:pt idx="27038">
                  <c:v>268.56482940000001</c:v>
                </c:pt>
                <c:pt idx="27039">
                  <c:v>268.57476339999999</c:v>
                </c:pt>
                <c:pt idx="27040">
                  <c:v>268.58469739999998</c:v>
                </c:pt>
                <c:pt idx="27041">
                  <c:v>268.59463040000003</c:v>
                </c:pt>
                <c:pt idx="27042">
                  <c:v>268.60456440000002</c:v>
                </c:pt>
                <c:pt idx="27043">
                  <c:v>268.6144984</c:v>
                </c:pt>
                <c:pt idx="27044">
                  <c:v>268.62443239999999</c:v>
                </c:pt>
                <c:pt idx="27045">
                  <c:v>268.63436539999998</c:v>
                </c:pt>
                <c:pt idx="27046">
                  <c:v>268.64429940000002</c:v>
                </c:pt>
                <c:pt idx="27047">
                  <c:v>268.65423340000001</c:v>
                </c:pt>
                <c:pt idx="27048">
                  <c:v>268.6641674</c:v>
                </c:pt>
                <c:pt idx="27049">
                  <c:v>268.67410039999999</c:v>
                </c:pt>
                <c:pt idx="27050">
                  <c:v>268.68403439999997</c:v>
                </c:pt>
                <c:pt idx="27051">
                  <c:v>268.69396840000002</c:v>
                </c:pt>
                <c:pt idx="27052">
                  <c:v>268.7039024</c:v>
                </c:pt>
                <c:pt idx="27053">
                  <c:v>268.71383639999999</c:v>
                </c:pt>
                <c:pt idx="27054">
                  <c:v>268.72377</c:v>
                </c:pt>
                <c:pt idx="27055">
                  <c:v>268.73370399999999</c:v>
                </c:pt>
                <c:pt idx="27056">
                  <c:v>268.74363799999998</c:v>
                </c:pt>
                <c:pt idx="27057">
                  <c:v>268.75357200000002</c:v>
                </c:pt>
                <c:pt idx="27058">
                  <c:v>268.76350500000001</c:v>
                </c:pt>
                <c:pt idx="27059">
                  <c:v>268.773439</c:v>
                </c:pt>
                <c:pt idx="27060">
                  <c:v>268.78337299999998</c:v>
                </c:pt>
                <c:pt idx="27061">
                  <c:v>268.79330700000003</c:v>
                </c:pt>
                <c:pt idx="27062">
                  <c:v>268.80324000000002</c:v>
                </c:pt>
                <c:pt idx="27063">
                  <c:v>268.813174</c:v>
                </c:pt>
                <c:pt idx="27064">
                  <c:v>268.82310799999999</c:v>
                </c:pt>
                <c:pt idx="27065">
                  <c:v>268.83304199999998</c:v>
                </c:pt>
                <c:pt idx="27066">
                  <c:v>268.84297500000002</c:v>
                </c:pt>
                <c:pt idx="27067">
                  <c:v>268.85290900000001</c:v>
                </c:pt>
                <c:pt idx="27068">
                  <c:v>268.862843</c:v>
                </c:pt>
                <c:pt idx="27069">
                  <c:v>268.87277699999999</c:v>
                </c:pt>
                <c:pt idx="27070">
                  <c:v>268.88271099999997</c:v>
                </c:pt>
                <c:pt idx="27071">
                  <c:v>268.89264400000002</c:v>
                </c:pt>
                <c:pt idx="27072">
                  <c:v>268.90257800000001</c:v>
                </c:pt>
                <c:pt idx="27073">
                  <c:v>268.91251199999999</c:v>
                </c:pt>
                <c:pt idx="27074">
                  <c:v>268.92244599999998</c:v>
                </c:pt>
                <c:pt idx="27075">
                  <c:v>268.93237900000003</c:v>
                </c:pt>
                <c:pt idx="27076">
                  <c:v>268.94231300000001</c:v>
                </c:pt>
                <c:pt idx="27077">
                  <c:v>268.952247</c:v>
                </c:pt>
                <c:pt idx="27078">
                  <c:v>268.96218099999999</c:v>
                </c:pt>
                <c:pt idx="27079">
                  <c:v>268.97211399999998</c:v>
                </c:pt>
                <c:pt idx="27080">
                  <c:v>268.98204800000002</c:v>
                </c:pt>
                <c:pt idx="27081">
                  <c:v>268.99198200000001</c:v>
                </c:pt>
                <c:pt idx="27082">
                  <c:v>269.00191599999999</c:v>
                </c:pt>
                <c:pt idx="27083">
                  <c:v>269.01184899999998</c:v>
                </c:pt>
                <c:pt idx="27084">
                  <c:v>269.02178300000003</c:v>
                </c:pt>
                <c:pt idx="27085">
                  <c:v>269.03171700000001</c:v>
                </c:pt>
                <c:pt idx="27086">
                  <c:v>269.041651</c:v>
                </c:pt>
                <c:pt idx="27087">
                  <c:v>269.05158499999999</c:v>
                </c:pt>
                <c:pt idx="27088">
                  <c:v>269.06151799999998</c:v>
                </c:pt>
                <c:pt idx="27089">
                  <c:v>269.07145200000002</c:v>
                </c:pt>
                <c:pt idx="27090">
                  <c:v>269.08138600000001</c:v>
                </c:pt>
                <c:pt idx="27091">
                  <c:v>269.09132</c:v>
                </c:pt>
                <c:pt idx="27092">
                  <c:v>269.10125299999999</c:v>
                </c:pt>
                <c:pt idx="27093">
                  <c:v>269.11118699999997</c:v>
                </c:pt>
                <c:pt idx="27094">
                  <c:v>269.12112100000002</c:v>
                </c:pt>
                <c:pt idx="27095">
                  <c:v>269.131055</c:v>
                </c:pt>
                <c:pt idx="27096">
                  <c:v>269.14098799999999</c:v>
                </c:pt>
                <c:pt idx="27097">
                  <c:v>269.15092199999998</c:v>
                </c:pt>
                <c:pt idx="27098">
                  <c:v>269.16085600000002</c:v>
                </c:pt>
                <c:pt idx="27099">
                  <c:v>269.17079000000001</c:v>
                </c:pt>
                <c:pt idx="27100">
                  <c:v>269.180723</c:v>
                </c:pt>
                <c:pt idx="27101">
                  <c:v>269.19065699999999</c:v>
                </c:pt>
                <c:pt idx="27102">
                  <c:v>269.20059099999997</c:v>
                </c:pt>
                <c:pt idx="27103">
                  <c:v>269.21052500000002</c:v>
                </c:pt>
                <c:pt idx="27104">
                  <c:v>269.22045900000001</c:v>
                </c:pt>
                <c:pt idx="27105">
                  <c:v>269.23039199999999</c:v>
                </c:pt>
                <c:pt idx="27106">
                  <c:v>269.24032599999998</c:v>
                </c:pt>
                <c:pt idx="27107">
                  <c:v>269.25026000000003</c:v>
                </c:pt>
                <c:pt idx="27108">
                  <c:v>269.26019400000001</c:v>
                </c:pt>
                <c:pt idx="27109">
                  <c:v>269.270127</c:v>
                </c:pt>
                <c:pt idx="27110">
                  <c:v>269.28006099999999</c:v>
                </c:pt>
                <c:pt idx="27111">
                  <c:v>269.28999499999998</c:v>
                </c:pt>
                <c:pt idx="27112">
                  <c:v>269.29992900000002</c:v>
                </c:pt>
                <c:pt idx="27113">
                  <c:v>269.30986300000001</c:v>
                </c:pt>
                <c:pt idx="27114">
                  <c:v>269.319796</c:v>
                </c:pt>
                <c:pt idx="27115">
                  <c:v>269.32972999999998</c:v>
                </c:pt>
                <c:pt idx="27116">
                  <c:v>269.33966400000003</c:v>
                </c:pt>
                <c:pt idx="27117">
                  <c:v>269.34959800000001</c:v>
                </c:pt>
                <c:pt idx="27118">
                  <c:v>269.359531</c:v>
                </c:pt>
                <c:pt idx="27119">
                  <c:v>269.36946499999999</c:v>
                </c:pt>
                <c:pt idx="27120">
                  <c:v>269.37939899999998</c:v>
                </c:pt>
                <c:pt idx="27121">
                  <c:v>269.38933300000002</c:v>
                </c:pt>
                <c:pt idx="27122">
                  <c:v>269.39926600000001</c:v>
                </c:pt>
                <c:pt idx="27123">
                  <c:v>269.4092</c:v>
                </c:pt>
                <c:pt idx="27124">
                  <c:v>269.41913399999999</c:v>
                </c:pt>
                <c:pt idx="27125">
                  <c:v>269.42906799999997</c:v>
                </c:pt>
                <c:pt idx="27126">
                  <c:v>269.43900200000002</c:v>
                </c:pt>
                <c:pt idx="27127">
                  <c:v>269.44893500000001</c:v>
                </c:pt>
                <c:pt idx="27128">
                  <c:v>269.45886899999999</c:v>
                </c:pt>
                <c:pt idx="27129">
                  <c:v>269.46880299999998</c:v>
                </c:pt>
                <c:pt idx="27130">
                  <c:v>269.47873700000002</c:v>
                </c:pt>
                <c:pt idx="27131">
                  <c:v>269.48867000000001</c:v>
                </c:pt>
                <c:pt idx="27132">
                  <c:v>269.498604</c:v>
                </c:pt>
                <c:pt idx="27133">
                  <c:v>269.50853799999999</c:v>
                </c:pt>
                <c:pt idx="27134">
                  <c:v>269.51847199999997</c:v>
                </c:pt>
                <c:pt idx="27135">
                  <c:v>269.52840600000002</c:v>
                </c:pt>
                <c:pt idx="27136">
                  <c:v>269.53833900000001</c:v>
                </c:pt>
                <c:pt idx="27137">
                  <c:v>269.54827299999999</c:v>
                </c:pt>
                <c:pt idx="27138">
                  <c:v>269.55820699999998</c:v>
                </c:pt>
                <c:pt idx="27139">
                  <c:v>269.56814100000003</c:v>
                </c:pt>
                <c:pt idx="27140">
                  <c:v>269.57807400000002</c:v>
                </c:pt>
                <c:pt idx="27141">
                  <c:v>269.588008</c:v>
                </c:pt>
                <c:pt idx="27142">
                  <c:v>269.59794199999999</c:v>
                </c:pt>
                <c:pt idx="27143">
                  <c:v>269.60787599999998</c:v>
                </c:pt>
                <c:pt idx="27144">
                  <c:v>269.61781000000002</c:v>
                </c:pt>
                <c:pt idx="27145">
                  <c:v>269.62774300000001</c:v>
                </c:pt>
                <c:pt idx="27146">
                  <c:v>269.637677</c:v>
                </c:pt>
                <c:pt idx="27147">
                  <c:v>269.64761099999998</c:v>
                </c:pt>
                <c:pt idx="27148">
                  <c:v>269.65754500000003</c:v>
                </c:pt>
                <c:pt idx="27149">
                  <c:v>269.66747800000002</c:v>
                </c:pt>
                <c:pt idx="27150">
                  <c:v>269.677412</c:v>
                </c:pt>
                <c:pt idx="27151">
                  <c:v>269.68734599999999</c:v>
                </c:pt>
                <c:pt idx="27152">
                  <c:v>269.69727999999998</c:v>
                </c:pt>
                <c:pt idx="27153">
                  <c:v>269.70721400000002</c:v>
                </c:pt>
                <c:pt idx="27154">
                  <c:v>269.71714700000001</c:v>
                </c:pt>
                <c:pt idx="27155">
                  <c:v>269.72708039999998</c:v>
                </c:pt>
                <c:pt idx="27156">
                  <c:v>269.73701440000002</c:v>
                </c:pt>
                <c:pt idx="27157">
                  <c:v>269.74694840000001</c:v>
                </c:pt>
                <c:pt idx="27158">
                  <c:v>269.7568814</c:v>
                </c:pt>
                <c:pt idx="27159">
                  <c:v>269.76681539999998</c:v>
                </c:pt>
                <c:pt idx="27160">
                  <c:v>269.77674940000003</c:v>
                </c:pt>
                <c:pt idx="27161">
                  <c:v>269.78668340000002</c:v>
                </c:pt>
                <c:pt idx="27162">
                  <c:v>269.7966174</c:v>
                </c:pt>
                <c:pt idx="27163">
                  <c:v>269.80655039999999</c:v>
                </c:pt>
                <c:pt idx="27164">
                  <c:v>269.81648439999998</c:v>
                </c:pt>
                <c:pt idx="27165">
                  <c:v>269.82641840000002</c:v>
                </c:pt>
                <c:pt idx="27166">
                  <c:v>269.83635240000001</c:v>
                </c:pt>
                <c:pt idx="27167">
                  <c:v>269.8462854</c:v>
                </c:pt>
                <c:pt idx="27168">
                  <c:v>269.85621939999999</c:v>
                </c:pt>
                <c:pt idx="27169">
                  <c:v>269.86615339999997</c:v>
                </c:pt>
                <c:pt idx="27170">
                  <c:v>269.87608740000002</c:v>
                </c:pt>
                <c:pt idx="27171">
                  <c:v>269.8860214</c:v>
                </c:pt>
                <c:pt idx="27172">
                  <c:v>269.89595439999999</c:v>
                </c:pt>
                <c:pt idx="27173">
                  <c:v>269.90588839999998</c:v>
                </c:pt>
                <c:pt idx="27174">
                  <c:v>269.91582240000002</c:v>
                </c:pt>
                <c:pt idx="27175">
                  <c:v>269.92575640000001</c:v>
                </c:pt>
                <c:pt idx="27176">
                  <c:v>269.9356894</c:v>
                </c:pt>
                <c:pt idx="27177">
                  <c:v>269.94562339999999</c:v>
                </c:pt>
                <c:pt idx="27178">
                  <c:v>269.95555739999998</c:v>
                </c:pt>
                <c:pt idx="27179">
                  <c:v>269.96549140000002</c:v>
                </c:pt>
                <c:pt idx="27180">
                  <c:v>269.97542440000001</c:v>
                </c:pt>
                <c:pt idx="27181">
                  <c:v>269.9853584</c:v>
                </c:pt>
                <c:pt idx="27182">
                  <c:v>269.99529239999998</c:v>
                </c:pt>
                <c:pt idx="27183">
                  <c:v>270.00522640000003</c:v>
                </c:pt>
                <c:pt idx="27184">
                  <c:v>270.01516040000001</c:v>
                </c:pt>
                <c:pt idx="27185">
                  <c:v>270.0250934</c:v>
                </c:pt>
                <c:pt idx="27186">
                  <c:v>270.03502739999999</c:v>
                </c:pt>
                <c:pt idx="27187">
                  <c:v>270.04496139999998</c:v>
                </c:pt>
                <c:pt idx="27188">
                  <c:v>270.05489540000002</c:v>
                </c:pt>
                <c:pt idx="27189">
                  <c:v>270.06482840000001</c:v>
                </c:pt>
                <c:pt idx="27190">
                  <c:v>270.0747624</c:v>
                </c:pt>
                <c:pt idx="27191">
                  <c:v>270.08469639999998</c:v>
                </c:pt>
                <c:pt idx="27192">
                  <c:v>270.09463040000003</c:v>
                </c:pt>
                <c:pt idx="27193">
                  <c:v>270.10456440000002</c:v>
                </c:pt>
                <c:pt idx="27194">
                  <c:v>270.1144974</c:v>
                </c:pt>
                <c:pt idx="27195">
                  <c:v>270.12443139999999</c:v>
                </c:pt>
                <c:pt idx="27196">
                  <c:v>270.13436539999998</c:v>
                </c:pt>
                <c:pt idx="27197">
                  <c:v>270.14429940000002</c:v>
                </c:pt>
                <c:pt idx="27198">
                  <c:v>270.15423240000001</c:v>
                </c:pt>
                <c:pt idx="27199">
                  <c:v>270.1641664</c:v>
                </c:pt>
                <c:pt idx="27200">
                  <c:v>270.17410039999999</c:v>
                </c:pt>
                <c:pt idx="27201">
                  <c:v>270.18403439999997</c:v>
                </c:pt>
                <c:pt idx="27202">
                  <c:v>270.19396840000002</c:v>
                </c:pt>
                <c:pt idx="27203">
                  <c:v>270.20390140000001</c:v>
                </c:pt>
                <c:pt idx="27204">
                  <c:v>270.21383539999999</c:v>
                </c:pt>
                <c:pt idx="27205">
                  <c:v>270.22376939999998</c:v>
                </c:pt>
                <c:pt idx="27206">
                  <c:v>270.23370340000002</c:v>
                </c:pt>
                <c:pt idx="27207">
                  <c:v>270.24363640000001</c:v>
                </c:pt>
                <c:pt idx="27208">
                  <c:v>270.2535704</c:v>
                </c:pt>
                <c:pt idx="27209">
                  <c:v>270.26350439999999</c:v>
                </c:pt>
                <c:pt idx="27210">
                  <c:v>270.27343839999997</c:v>
                </c:pt>
                <c:pt idx="27211">
                  <c:v>270.28337240000002</c:v>
                </c:pt>
                <c:pt idx="27212">
                  <c:v>270.29330540000001</c:v>
                </c:pt>
                <c:pt idx="27213">
                  <c:v>270.3032394</c:v>
                </c:pt>
                <c:pt idx="27214">
                  <c:v>270.31317339999998</c:v>
                </c:pt>
                <c:pt idx="27215">
                  <c:v>270.32310740000003</c:v>
                </c:pt>
                <c:pt idx="27216">
                  <c:v>270.33304040000002</c:v>
                </c:pt>
                <c:pt idx="27217">
                  <c:v>270.3429744</c:v>
                </c:pt>
                <c:pt idx="27218">
                  <c:v>270.35290839999999</c:v>
                </c:pt>
                <c:pt idx="27219">
                  <c:v>270.36284239999998</c:v>
                </c:pt>
                <c:pt idx="27220">
                  <c:v>270.37277540000002</c:v>
                </c:pt>
                <c:pt idx="27221">
                  <c:v>270.38270940000001</c:v>
                </c:pt>
                <c:pt idx="27222">
                  <c:v>270.3926434</c:v>
                </c:pt>
                <c:pt idx="27223">
                  <c:v>270.40257739999998</c:v>
                </c:pt>
                <c:pt idx="27224">
                  <c:v>270.41251140000003</c:v>
                </c:pt>
                <c:pt idx="27225">
                  <c:v>270.42244440000002</c:v>
                </c:pt>
                <c:pt idx="27226">
                  <c:v>270.4323784</c:v>
                </c:pt>
                <c:pt idx="27227">
                  <c:v>270.44231239999999</c:v>
                </c:pt>
                <c:pt idx="27228">
                  <c:v>270.45224639999998</c:v>
                </c:pt>
                <c:pt idx="27229">
                  <c:v>270.46217940000002</c:v>
                </c:pt>
                <c:pt idx="27230">
                  <c:v>270.47211340000001</c:v>
                </c:pt>
                <c:pt idx="27231">
                  <c:v>270.4820474</c:v>
                </c:pt>
                <c:pt idx="27232">
                  <c:v>270.49198139999999</c:v>
                </c:pt>
                <c:pt idx="27233">
                  <c:v>270.50191539999997</c:v>
                </c:pt>
                <c:pt idx="27234">
                  <c:v>270.51184840000002</c:v>
                </c:pt>
                <c:pt idx="27235">
                  <c:v>270.52178240000001</c:v>
                </c:pt>
                <c:pt idx="27236">
                  <c:v>270.53171639999999</c:v>
                </c:pt>
                <c:pt idx="27237">
                  <c:v>270.54165039999998</c:v>
                </c:pt>
                <c:pt idx="27238">
                  <c:v>270.55158340000003</c:v>
                </c:pt>
                <c:pt idx="27239">
                  <c:v>270.56151740000001</c:v>
                </c:pt>
                <c:pt idx="27240">
                  <c:v>270.5714514</c:v>
                </c:pt>
                <c:pt idx="27241">
                  <c:v>270.58138539999999</c:v>
                </c:pt>
                <c:pt idx="27242">
                  <c:v>270.59131939999997</c:v>
                </c:pt>
                <c:pt idx="27243">
                  <c:v>270.60125240000002</c:v>
                </c:pt>
                <c:pt idx="27244">
                  <c:v>270.61118640000001</c:v>
                </c:pt>
                <c:pt idx="27245">
                  <c:v>270.6211204</c:v>
                </c:pt>
                <c:pt idx="27246">
                  <c:v>270.63105439999998</c:v>
                </c:pt>
                <c:pt idx="27247">
                  <c:v>270.64098739999997</c:v>
                </c:pt>
                <c:pt idx="27248">
                  <c:v>270.65092140000002</c:v>
                </c:pt>
                <c:pt idx="27249">
                  <c:v>270.6608554</c:v>
                </c:pt>
                <c:pt idx="27250">
                  <c:v>270.67078939999999</c:v>
                </c:pt>
                <c:pt idx="27251">
                  <c:v>270.68072339999998</c:v>
                </c:pt>
                <c:pt idx="27252">
                  <c:v>270.69065640000002</c:v>
                </c:pt>
                <c:pt idx="27253">
                  <c:v>270.70059040000001</c:v>
                </c:pt>
                <c:pt idx="27254">
                  <c:v>270.7105244</c:v>
                </c:pt>
                <c:pt idx="27255">
                  <c:v>270.72045839999998</c:v>
                </c:pt>
                <c:pt idx="27256">
                  <c:v>270.73039310000001</c:v>
                </c:pt>
                <c:pt idx="27257">
                  <c:v>270.7403261</c:v>
                </c:pt>
                <c:pt idx="27258">
                  <c:v>270.75026009999999</c:v>
                </c:pt>
                <c:pt idx="27259">
                  <c:v>270.76019409999998</c:v>
                </c:pt>
                <c:pt idx="27260">
                  <c:v>270.77012810000002</c:v>
                </c:pt>
                <c:pt idx="27261">
                  <c:v>270.78006110000001</c:v>
                </c:pt>
                <c:pt idx="27262">
                  <c:v>270.7899951</c:v>
                </c:pt>
                <c:pt idx="27263">
                  <c:v>270.79992909999999</c:v>
                </c:pt>
                <c:pt idx="27264">
                  <c:v>270.80986309999997</c:v>
                </c:pt>
                <c:pt idx="27265">
                  <c:v>270.81979710000002</c:v>
                </c:pt>
                <c:pt idx="27266">
                  <c:v>270.82973010000001</c:v>
                </c:pt>
                <c:pt idx="27267">
                  <c:v>270.83966409999999</c:v>
                </c:pt>
                <c:pt idx="27268">
                  <c:v>270.84959809999998</c:v>
                </c:pt>
                <c:pt idx="27269">
                  <c:v>270.85953210000002</c:v>
                </c:pt>
                <c:pt idx="27270">
                  <c:v>270.86946510000001</c:v>
                </c:pt>
                <c:pt idx="27271">
                  <c:v>270.8793991</c:v>
                </c:pt>
                <c:pt idx="27272">
                  <c:v>270.88933309999999</c:v>
                </c:pt>
                <c:pt idx="27273">
                  <c:v>270.89926709999997</c:v>
                </c:pt>
                <c:pt idx="27274">
                  <c:v>270.90920110000002</c:v>
                </c:pt>
                <c:pt idx="27275">
                  <c:v>270.91913410000001</c:v>
                </c:pt>
                <c:pt idx="27276">
                  <c:v>270.92906809999999</c:v>
                </c:pt>
                <c:pt idx="27277">
                  <c:v>270.93900209999998</c:v>
                </c:pt>
                <c:pt idx="27278">
                  <c:v>270.94893610000003</c:v>
                </c:pt>
                <c:pt idx="27279">
                  <c:v>270.95887010000001</c:v>
                </c:pt>
                <c:pt idx="27280">
                  <c:v>270.9688031</c:v>
                </c:pt>
                <c:pt idx="27281">
                  <c:v>270.97873709999999</c:v>
                </c:pt>
                <c:pt idx="27282">
                  <c:v>270.98867109999998</c:v>
                </c:pt>
                <c:pt idx="27283">
                  <c:v>270.99860510000002</c:v>
                </c:pt>
                <c:pt idx="27284">
                  <c:v>271.00853810000001</c:v>
                </c:pt>
                <c:pt idx="27285">
                  <c:v>271.0184721</c:v>
                </c:pt>
                <c:pt idx="27286">
                  <c:v>271.02840609999998</c:v>
                </c:pt>
                <c:pt idx="27287">
                  <c:v>271.03834010000003</c:v>
                </c:pt>
                <c:pt idx="27288">
                  <c:v>271.04827410000001</c:v>
                </c:pt>
                <c:pt idx="27289">
                  <c:v>271.0582071</c:v>
                </c:pt>
                <c:pt idx="27290">
                  <c:v>271.06814109999999</c:v>
                </c:pt>
                <c:pt idx="27291">
                  <c:v>271.07807509999998</c:v>
                </c:pt>
                <c:pt idx="27292">
                  <c:v>271.08800910000002</c:v>
                </c:pt>
                <c:pt idx="27293">
                  <c:v>271.09794310000001</c:v>
                </c:pt>
                <c:pt idx="27294">
                  <c:v>271.1078761</c:v>
                </c:pt>
                <c:pt idx="27295">
                  <c:v>271.11781009999999</c:v>
                </c:pt>
                <c:pt idx="27296">
                  <c:v>271.12774409999997</c:v>
                </c:pt>
                <c:pt idx="27297">
                  <c:v>271.13767810000002</c:v>
                </c:pt>
                <c:pt idx="27298">
                  <c:v>271.14761110000001</c:v>
                </c:pt>
                <c:pt idx="27299">
                  <c:v>271.15754509999999</c:v>
                </c:pt>
                <c:pt idx="27300">
                  <c:v>271.16747909999998</c:v>
                </c:pt>
                <c:pt idx="27301">
                  <c:v>271.17741310000002</c:v>
                </c:pt>
                <c:pt idx="27302">
                  <c:v>271.18734710000001</c:v>
                </c:pt>
                <c:pt idx="27303">
                  <c:v>271.1972801</c:v>
                </c:pt>
                <c:pt idx="27304">
                  <c:v>271.20721409999999</c:v>
                </c:pt>
                <c:pt idx="27305">
                  <c:v>271.21714809999997</c:v>
                </c:pt>
                <c:pt idx="27306">
                  <c:v>271.22708210000002</c:v>
                </c:pt>
                <c:pt idx="27307">
                  <c:v>271.23701610000001</c:v>
                </c:pt>
                <c:pt idx="27308">
                  <c:v>271.24694909999999</c:v>
                </c:pt>
                <c:pt idx="27309">
                  <c:v>271.25688309999998</c:v>
                </c:pt>
                <c:pt idx="27310">
                  <c:v>271.26681710000003</c:v>
                </c:pt>
                <c:pt idx="27311">
                  <c:v>271.27675110000001</c:v>
                </c:pt>
                <c:pt idx="27312">
                  <c:v>271.2866851</c:v>
                </c:pt>
                <c:pt idx="27313">
                  <c:v>271.29661809999999</c:v>
                </c:pt>
                <c:pt idx="27314">
                  <c:v>271.30655209999998</c:v>
                </c:pt>
                <c:pt idx="27315">
                  <c:v>271.31648610000002</c:v>
                </c:pt>
                <c:pt idx="27316">
                  <c:v>271.32642010000001</c:v>
                </c:pt>
                <c:pt idx="27317">
                  <c:v>271.33635409999999</c:v>
                </c:pt>
                <c:pt idx="27318">
                  <c:v>271.34628709999998</c:v>
                </c:pt>
                <c:pt idx="27319">
                  <c:v>271.35622110000003</c:v>
                </c:pt>
                <c:pt idx="27320">
                  <c:v>271.36615510000001</c:v>
                </c:pt>
                <c:pt idx="27321">
                  <c:v>271.3760891</c:v>
                </c:pt>
                <c:pt idx="27322">
                  <c:v>271.38602209999999</c:v>
                </c:pt>
                <c:pt idx="27323">
                  <c:v>271.39595609999998</c:v>
                </c:pt>
                <c:pt idx="27324">
                  <c:v>271.40589010000002</c:v>
                </c:pt>
                <c:pt idx="27325">
                  <c:v>271.41582410000001</c:v>
                </c:pt>
                <c:pt idx="27326">
                  <c:v>271.4257581</c:v>
                </c:pt>
                <c:pt idx="27327">
                  <c:v>271.43569109999999</c:v>
                </c:pt>
                <c:pt idx="27328">
                  <c:v>271.44562509999997</c:v>
                </c:pt>
                <c:pt idx="27329">
                  <c:v>271.45555910000002</c:v>
                </c:pt>
                <c:pt idx="27330">
                  <c:v>271.4654931</c:v>
                </c:pt>
                <c:pt idx="27331">
                  <c:v>271.47542709999999</c:v>
                </c:pt>
                <c:pt idx="27332">
                  <c:v>271.48536009999998</c:v>
                </c:pt>
                <c:pt idx="27333">
                  <c:v>271.49529410000002</c:v>
                </c:pt>
                <c:pt idx="27334">
                  <c:v>271.50522810000001</c:v>
                </c:pt>
                <c:pt idx="27335">
                  <c:v>271.5151621</c:v>
                </c:pt>
                <c:pt idx="27336">
                  <c:v>271.52509609999998</c:v>
                </c:pt>
                <c:pt idx="27337">
                  <c:v>271.53502909999997</c:v>
                </c:pt>
                <c:pt idx="27338">
                  <c:v>271.54496310000002</c:v>
                </c:pt>
                <c:pt idx="27339">
                  <c:v>271.55489710000001</c:v>
                </c:pt>
                <c:pt idx="27340">
                  <c:v>271.56483109999999</c:v>
                </c:pt>
                <c:pt idx="27341">
                  <c:v>271.57476509999998</c:v>
                </c:pt>
                <c:pt idx="27342">
                  <c:v>271.58469810000003</c:v>
                </c:pt>
                <c:pt idx="27343">
                  <c:v>271.59463210000001</c:v>
                </c:pt>
                <c:pt idx="27344">
                  <c:v>271.6045661</c:v>
                </c:pt>
                <c:pt idx="27345">
                  <c:v>271.61450009999999</c:v>
                </c:pt>
                <c:pt idx="27346">
                  <c:v>271.62443409999997</c:v>
                </c:pt>
                <c:pt idx="27347">
                  <c:v>271.63436710000002</c:v>
                </c:pt>
                <c:pt idx="27348">
                  <c:v>271.64430110000001</c:v>
                </c:pt>
                <c:pt idx="27349">
                  <c:v>271.65423509999999</c:v>
                </c:pt>
                <c:pt idx="27350">
                  <c:v>271.66416909999998</c:v>
                </c:pt>
                <c:pt idx="27351">
                  <c:v>271.67410310000002</c:v>
                </c:pt>
                <c:pt idx="27352">
                  <c:v>271.68403610000001</c:v>
                </c:pt>
                <c:pt idx="27353">
                  <c:v>271.6939701</c:v>
                </c:pt>
                <c:pt idx="27354">
                  <c:v>271.70390409999999</c:v>
                </c:pt>
                <c:pt idx="27355">
                  <c:v>271.71383809999998</c:v>
                </c:pt>
                <c:pt idx="27356">
                  <c:v>271.723772</c:v>
                </c:pt>
                <c:pt idx="27357">
                  <c:v>271.73370499999999</c:v>
                </c:pt>
                <c:pt idx="27358">
                  <c:v>271.74363899999997</c:v>
                </c:pt>
                <c:pt idx="27359">
                  <c:v>271.75357300000002</c:v>
                </c:pt>
                <c:pt idx="27360">
                  <c:v>271.763507</c:v>
                </c:pt>
                <c:pt idx="27361">
                  <c:v>271.77343999999999</c:v>
                </c:pt>
                <c:pt idx="27362">
                  <c:v>271.78337399999998</c:v>
                </c:pt>
                <c:pt idx="27363">
                  <c:v>271.79330800000002</c:v>
                </c:pt>
                <c:pt idx="27364">
                  <c:v>271.80324200000001</c:v>
                </c:pt>
                <c:pt idx="27365">
                  <c:v>271.813176</c:v>
                </c:pt>
                <c:pt idx="27366">
                  <c:v>271.82310899999999</c:v>
                </c:pt>
                <c:pt idx="27367">
                  <c:v>271.83304299999998</c:v>
                </c:pt>
                <c:pt idx="27368">
                  <c:v>271.84297700000002</c:v>
                </c:pt>
                <c:pt idx="27369">
                  <c:v>271.85291100000001</c:v>
                </c:pt>
                <c:pt idx="27370">
                  <c:v>271.86284499999999</c:v>
                </c:pt>
                <c:pt idx="27371">
                  <c:v>271.87277799999998</c:v>
                </c:pt>
                <c:pt idx="27372">
                  <c:v>271.88271200000003</c:v>
                </c:pt>
                <c:pt idx="27373">
                  <c:v>271.89264600000001</c:v>
                </c:pt>
                <c:pt idx="27374">
                  <c:v>271.90258</c:v>
                </c:pt>
                <c:pt idx="27375">
                  <c:v>271.91251399999999</c:v>
                </c:pt>
                <c:pt idx="27376">
                  <c:v>271.92244699999998</c:v>
                </c:pt>
                <c:pt idx="27377">
                  <c:v>271.93238100000002</c:v>
                </c:pt>
                <c:pt idx="27378">
                  <c:v>271.94231500000001</c:v>
                </c:pt>
                <c:pt idx="27379">
                  <c:v>271.95224899999999</c:v>
                </c:pt>
                <c:pt idx="27380">
                  <c:v>271.96218299999998</c:v>
                </c:pt>
                <c:pt idx="27381">
                  <c:v>271.97211600000003</c:v>
                </c:pt>
                <c:pt idx="27382">
                  <c:v>271.98205000000002</c:v>
                </c:pt>
                <c:pt idx="27383">
                  <c:v>271.991984</c:v>
                </c:pt>
                <c:pt idx="27384">
                  <c:v>272.00191799999999</c:v>
                </c:pt>
                <c:pt idx="27385">
                  <c:v>272.01185199999998</c:v>
                </c:pt>
                <c:pt idx="27386">
                  <c:v>272.02178500000002</c:v>
                </c:pt>
                <c:pt idx="27387">
                  <c:v>272.03171900000001</c:v>
                </c:pt>
                <c:pt idx="27388">
                  <c:v>272.041653</c:v>
                </c:pt>
                <c:pt idx="27389">
                  <c:v>272.05158699999998</c:v>
                </c:pt>
                <c:pt idx="27390">
                  <c:v>272.06151999999997</c:v>
                </c:pt>
                <c:pt idx="27391">
                  <c:v>272.07145400000002</c:v>
                </c:pt>
                <c:pt idx="27392">
                  <c:v>272.081388</c:v>
                </c:pt>
                <c:pt idx="27393">
                  <c:v>272.09132199999999</c:v>
                </c:pt>
                <c:pt idx="27394">
                  <c:v>272.10125599999998</c:v>
                </c:pt>
                <c:pt idx="27395">
                  <c:v>272.11118900000002</c:v>
                </c:pt>
                <c:pt idx="27396">
                  <c:v>272.12112300000001</c:v>
                </c:pt>
                <c:pt idx="27397">
                  <c:v>272.131057</c:v>
                </c:pt>
                <c:pt idx="27398">
                  <c:v>272.14099099999999</c:v>
                </c:pt>
                <c:pt idx="27399">
                  <c:v>272.15092499999997</c:v>
                </c:pt>
                <c:pt idx="27400">
                  <c:v>272.16085800000002</c:v>
                </c:pt>
                <c:pt idx="27401">
                  <c:v>272.17079200000001</c:v>
                </c:pt>
                <c:pt idx="27402">
                  <c:v>272.18072599999999</c:v>
                </c:pt>
                <c:pt idx="27403">
                  <c:v>272.19065999999998</c:v>
                </c:pt>
                <c:pt idx="27404">
                  <c:v>272.20059400000002</c:v>
                </c:pt>
                <c:pt idx="27405">
                  <c:v>272.21052700000001</c:v>
                </c:pt>
                <c:pt idx="27406">
                  <c:v>272.220461</c:v>
                </c:pt>
                <c:pt idx="27407">
                  <c:v>272.23039499999999</c:v>
                </c:pt>
                <c:pt idx="27408">
                  <c:v>272.24032899999997</c:v>
                </c:pt>
                <c:pt idx="27409">
                  <c:v>272.25026300000002</c:v>
                </c:pt>
                <c:pt idx="27410">
                  <c:v>272.26019600000001</c:v>
                </c:pt>
                <c:pt idx="27411">
                  <c:v>272.27012999999999</c:v>
                </c:pt>
                <c:pt idx="27412">
                  <c:v>272.28006399999998</c:v>
                </c:pt>
                <c:pt idx="27413">
                  <c:v>272.28999800000003</c:v>
                </c:pt>
                <c:pt idx="27414">
                  <c:v>272.29993100000002</c:v>
                </c:pt>
                <c:pt idx="27415">
                  <c:v>272.309865</c:v>
                </c:pt>
                <c:pt idx="27416">
                  <c:v>272.31979899999999</c:v>
                </c:pt>
                <c:pt idx="27417">
                  <c:v>272.32973299999998</c:v>
                </c:pt>
                <c:pt idx="27418">
                  <c:v>272.33966700000002</c:v>
                </c:pt>
                <c:pt idx="27419">
                  <c:v>272.34960000000001</c:v>
                </c:pt>
                <c:pt idx="27420">
                  <c:v>272.359534</c:v>
                </c:pt>
                <c:pt idx="27421">
                  <c:v>272.36946799999998</c:v>
                </c:pt>
                <c:pt idx="27422">
                  <c:v>272.37940200000003</c:v>
                </c:pt>
                <c:pt idx="27423">
                  <c:v>272.38933600000001</c:v>
                </c:pt>
                <c:pt idx="27424">
                  <c:v>272.399269</c:v>
                </c:pt>
                <c:pt idx="27425">
                  <c:v>272.40920299999999</c:v>
                </c:pt>
                <c:pt idx="27426">
                  <c:v>272.41913699999998</c:v>
                </c:pt>
                <c:pt idx="27427">
                  <c:v>272.42907100000002</c:v>
                </c:pt>
                <c:pt idx="27428">
                  <c:v>272.43900500000001</c:v>
                </c:pt>
                <c:pt idx="27429">
                  <c:v>272.448938</c:v>
                </c:pt>
                <c:pt idx="27430">
                  <c:v>272.45887199999999</c:v>
                </c:pt>
                <c:pt idx="27431">
                  <c:v>272.46880599999997</c:v>
                </c:pt>
                <c:pt idx="27432">
                  <c:v>272.47874000000002</c:v>
                </c:pt>
                <c:pt idx="27433">
                  <c:v>272.48867300000001</c:v>
                </c:pt>
                <c:pt idx="27434">
                  <c:v>272.49860699999999</c:v>
                </c:pt>
                <c:pt idx="27435">
                  <c:v>272.50854099999998</c:v>
                </c:pt>
                <c:pt idx="27436">
                  <c:v>272.51847500000002</c:v>
                </c:pt>
                <c:pt idx="27437">
                  <c:v>272.52840900000001</c:v>
                </c:pt>
                <c:pt idx="27438">
                  <c:v>272.538342</c:v>
                </c:pt>
                <c:pt idx="27439">
                  <c:v>272.54827599999999</c:v>
                </c:pt>
                <c:pt idx="27440">
                  <c:v>272.55820999999997</c:v>
                </c:pt>
                <c:pt idx="27441">
                  <c:v>272.56814400000002</c:v>
                </c:pt>
                <c:pt idx="27442">
                  <c:v>272.578078</c:v>
                </c:pt>
                <c:pt idx="27443">
                  <c:v>272.58801099999999</c:v>
                </c:pt>
                <c:pt idx="27444">
                  <c:v>272.59794499999998</c:v>
                </c:pt>
                <c:pt idx="27445">
                  <c:v>272.60787900000003</c:v>
                </c:pt>
                <c:pt idx="27446">
                  <c:v>272.61781300000001</c:v>
                </c:pt>
                <c:pt idx="27447">
                  <c:v>272.627747</c:v>
                </c:pt>
                <c:pt idx="27448">
                  <c:v>272.63767999999999</c:v>
                </c:pt>
                <c:pt idx="27449">
                  <c:v>272.64761399999998</c:v>
                </c:pt>
                <c:pt idx="27450">
                  <c:v>272.65754800000002</c:v>
                </c:pt>
                <c:pt idx="27451">
                  <c:v>272.66748200000001</c:v>
                </c:pt>
                <c:pt idx="27452">
                  <c:v>272.677415</c:v>
                </c:pt>
                <c:pt idx="27453">
                  <c:v>272.68734899999998</c:v>
                </c:pt>
                <c:pt idx="27454">
                  <c:v>272.69728300000003</c:v>
                </c:pt>
                <c:pt idx="27455">
                  <c:v>272.70721700000001</c:v>
                </c:pt>
                <c:pt idx="27456">
                  <c:v>272.717151</c:v>
                </c:pt>
                <c:pt idx="27457">
                  <c:v>272.7270838</c:v>
                </c:pt>
                <c:pt idx="27458">
                  <c:v>272.73701779999999</c:v>
                </c:pt>
                <c:pt idx="27459">
                  <c:v>272.74695179999998</c:v>
                </c:pt>
                <c:pt idx="27460">
                  <c:v>272.75688580000002</c:v>
                </c:pt>
                <c:pt idx="27461">
                  <c:v>272.76681980000001</c:v>
                </c:pt>
                <c:pt idx="27462">
                  <c:v>272.7767528</c:v>
                </c:pt>
                <c:pt idx="27463">
                  <c:v>272.78668679999998</c:v>
                </c:pt>
                <c:pt idx="27464">
                  <c:v>272.79662080000003</c:v>
                </c:pt>
                <c:pt idx="27465">
                  <c:v>272.80655480000001</c:v>
                </c:pt>
                <c:pt idx="27466">
                  <c:v>272.8164878</c:v>
                </c:pt>
                <c:pt idx="27467">
                  <c:v>272.82642179999999</c:v>
                </c:pt>
                <c:pt idx="27468">
                  <c:v>272.83635579999998</c:v>
                </c:pt>
                <c:pt idx="27469">
                  <c:v>272.84628980000002</c:v>
                </c:pt>
                <c:pt idx="27470">
                  <c:v>272.85622380000001</c:v>
                </c:pt>
                <c:pt idx="27471">
                  <c:v>272.8661568</c:v>
                </c:pt>
                <c:pt idx="27472">
                  <c:v>272.87609079999999</c:v>
                </c:pt>
                <c:pt idx="27473">
                  <c:v>272.88602479999997</c:v>
                </c:pt>
                <c:pt idx="27474">
                  <c:v>272.89595880000002</c:v>
                </c:pt>
                <c:pt idx="27475">
                  <c:v>272.9058928</c:v>
                </c:pt>
                <c:pt idx="27476">
                  <c:v>272.91582579999999</c:v>
                </c:pt>
                <c:pt idx="27477">
                  <c:v>272.92575979999998</c:v>
                </c:pt>
                <c:pt idx="27478">
                  <c:v>272.93569380000002</c:v>
                </c:pt>
                <c:pt idx="27479">
                  <c:v>272.94562780000001</c:v>
                </c:pt>
                <c:pt idx="27480">
                  <c:v>272.9555618</c:v>
                </c:pt>
                <c:pt idx="27481">
                  <c:v>272.96549479999999</c:v>
                </c:pt>
                <c:pt idx="27482">
                  <c:v>272.97542879999997</c:v>
                </c:pt>
                <c:pt idx="27483">
                  <c:v>272.98536280000002</c:v>
                </c:pt>
                <c:pt idx="27484">
                  <c:v>272.99529680000001</c:v>
                </c:pt>
                <c:pt idx="27485">
                  <c:v>273.0052298</c:v>
                </c:pt>
                <c:pt idx="27486">
                  <c:v>273.01516379999998</c:v>
                </c:pt>
                <c:pt idx="27487">
                  <c:v>273.02509780000003</c:v>
                </c:pt>
                <c:pt idx="27488">
                  <c:v>273.03503180000001</c:v>
                </c:pt>
                <c:pt idx="27489">
                  <c:v>273.0449658</c:v>
                </c:pt>
                <c:pt idx="27490">
                  <c:v>273.05489879999999</c:v>
                </c:pt>
                <c:pt idx="27491">
                  <c:v>273.06483279999998</c:v>
                </c:pt>
                <c:pt idx="27492">
                  <c:v>273.07476680000002</c:v>
                </c:pt>
                <c:pt idx="27493">
                  <c:v>273.08470080000001</c:v>
                </c:pt>
                <c:pt idx="27494">
                  <c:v>273.09463479999999</c:v>
                </c:pt>
                <c:pt idx="27495">
                  <c:v>273.10456779999998</c:v>
                </c:pt>
                <c:pt idx="27496">
                  <c:v>273.11450180000003</c:v>
                </c:pt>
                <c:pt idx="27497">
                  <c:v>273.12443580000001</c:v>
                </c:pt>
                <c:pt idx="27498">
                  <c:v>273.1343698</c:v>
                </c:pt>
                <c:pt idx="27499">
                  <c:v>273.14430279999999</c:v>
                </c:pt>
                <c:pt idx="27500">
                  <c:v>273.15423679999998</c:v>
                </c:pt>
                <c:pt idx="27501">
                  <c:v>273.16417080000002</c:v>
                </c:pt>
                <c:pt idx="27502">
                  <c:v>273.17410480000001</c:v>
                </c:pt>
                <c:pt idx="27503">
                  <c:v>273.1840388</c:v>
                </c:pt>
                <c:pt idx="27504">
                  <c:v>273.19397179999999</c:v>
                </c:pt>
                <c:pt idx="27505">
                  <c:v>273.20390579999997</c:v>
                </c:pt>
                <c:pt idx="27506">
                  <c:v>273.21383980000002</c:v>
                </c:pt>
                <c:pt idx="27507">
                  <c:v>273.2237738</c:v>
                </c:pt>
                <c:pt idx="27508">
                  <c:v>273.23370779999999</c:v>
                </c:pt>
                <c:pt idx="27509">
                  <c:v>273.24364079999998</c:v>
                </c:pt>
                <c:pt idx="27510">
                  <c:v>273.25357480000002</c:v>
                </c:pt>
                <c:pt idx="27511">
                  <c:v>273.26350880000001</c:v>
                </c:pt>
                <c:pt idx="27512">
                  <c:v>273.2734428</c:v>
                </c:pt>
                <c:pt idx="27513">
                  <c:v>273.28337679999998</c:v>
                </c:pt>
                <c:pt idx="27514">
                  <c:v>273.29330979999997</c:v>
                </c:pt>
                <c:pt idx="27515">
                  <c:v>273.30324380000002</c:v>
                </c:pt>
                <c:pt idx="27516">
                  <c:v>273.31317780000001</c:v>
                </c:pt>
                <c:pt idx="27517">
                  <c:v>273.32311179999999</c:v>
                </c:pt>
                <c:pt idx="27518">
                  <c:v>273.33304579999998</c:v>
                </c:pt>
                <c:pt idx="27519">
                  <c:v>273.34297880000003</c:v>
                </c:pt>
                <c:pt idx="27520">
                  <c:v>273.35291280000001</c:v>
                </c:pt>
                <c:pt idx="27521">
                  <c:v>273.3628468</c:v>
                </c:pt>
                <c:pt idx="27522">
                  <c:v>273.37278079999999</c:v>
                </c:pt>
                <c:pt idx="27523">
                  <c:v>273.38271379999998</c:v>
                </c:pt>
                <c:pt idx="27524">
                  <c:v>273.39264780000002</c:v>
                </c:pt>
                <c:pt idx="27525">
                  <c:v>273.40258180000001</c:v>
                </c:pt>
                <c:pt idx="27526">
                  <c:v>273.41251579999999</c:v>
                </c:pt>
                <c:pt idx="27527">
                  <c:v>273.42244979999998</c:v>
                </c:pt>
                <c:pt idx="27528">
                  <c:v>273.43238280000003</c:v>
                </c:pt>
                <c:pt idx="27529">
                  <c:v>273.44231680000001</c:v>
                </c:pt>
                <c:pt idx="27530">
                  <c:v>273.4522508</c:v>
                </c:pt>
                <c:pt idx="27531">
                  <c:v>273.46218479999999</c:v>
                </c:pt>
                <c:pt idx="27532">
                  <c:v>273.47211779999998</c:v>
                </c:pt>
                <c:pt idx="27533">
                  <c:v>273.48205180000002</c:v>
                </c:pt>
                <c:pt idx="27534">
                  <c:v>273.49198580000001</c:v>
                </c:pt>
                <c:pt idx="27535">
                  <c:v>273.5019198</c:v>
                </c:pt>
                <c:pt idx="27536">
                  <c:v>273.51185379999998</c:v>
                </c:pt>
                <c:pt idx="27537">
                  <c:v>273.52178679999997</c:v>
                </c:pt>
                <c:pt idx="27538">
                  <c:v>273.53172080000002</c:v>
                </c:pt>
                <c:pt idx="27539">
                  <c:v>273.5416548</c:v>
                </c:pt>
                <c:pt idx="27540">
                  <c:v>273.55158879999999</c:v>
                </c:pt>
                <c:pt idx="27541">
                  <c:v>273.56152279999998</c:v>
                </c:pt>
                <c:pt idx="27542">
                  <c:v>273.57145580000002</c:v>
                </c:pt>
                <c:pt idx="27543">
                  <c:v>273.58138980000001</c:v>
                </c:pt>
                <c:pt idx="27544">
                  <c:v>273.5913238</c:v>
                </c:pt>
                <c:pt idx="27545">
                  <c:v>273.60125779999998</c:v>
                </c:pt>
                <c:pt idx="27546">
                  <c:v>273.61119179999997</c:v>
                </c:pt>
                <c:pt idx="27547">
                  <c:v>273.62112480000002</c:v>
                </c:pt>
                <c:pt idx="27548">
                  <c:v>273.63105880000001</c:v>
                </c:pt>
                <c:pt idx="27549">
                  <c:v>273.64099279999999</c:v>
                </c:pt>
                <c:pt idx="27550">
                  <c:v>273.65092679999998</c:v>
                </c:pt>
                <c:pt idx="27551">
                  <c:v>273.66085980000003</c:v>
                </c:pt>
                <c:pt idx="27552">
                  <c:v>273.67079380000001</c:v>
                </c:pt>
                <c:pt idx="27553">
                  <c:v>273.6807278</c:v>
                </c:pt>
                <c:pt idx="27554">
                  <c:v>273.69066179999999</c:v>
                </c:pt>
                <c:pt idx="27555">
                  <c:v>273.70059579999997</c:v>
                </c:pt>
                <c:pt idx="27556">
                  <c:v>273.71052880000002</c:v>
                </c:pt>
                <c:pt idx="27557">
                  <c:v>273.72046280000001</c:v>
                </c:pt>
                <c:pt idx="27558">
                  <c:v>273.73039649999998</c:v>
                </c:pt>
                <c:pt idx="27559">
                  <c:v>273.74033050000003</c:v>
                </c:pt>
                <c:pt idx="27560">
                  <c:v>273.75026450000001</c:v>
                </c:pt>
                <c:pt idx="27561">
                  <c:v>273.7601975</c:v>
                </c:pt>
                <c:pt idx="27562">
                  <c:v>273.77013149999999</c:v>
                </c:pt>
                <c:pt idx="27563">
                  <c:v>273.78006549999998</c:v>
                </c:pt>
                <c:pt idx="27564">
                  <c:v>273.78999950000002</c:v>
                </c:pt>
                <c:pt idx="27565">
                  <c:v>273.79993250000001</c:v>
                </c:pt>
                <c:pt idx="27566">
                  <c:v>273.8098665</c:v>
                </c:pt>
                <c:pt idx="27567">
                  <c:v>273.81980049999999</c:v>
                </c:pt>
                <c:pt idx="27568">
                  <c:v>273.82973449999997</c:v>
                </c:pt>
                <c:pt idx="27569">
                  <c:v>273.83966850000002</c:v>
                </c:pt>
                <c:pt idx="27570">
                  <c:v>273.84960150000001</c:v>
                </c:pt>
                <c:pt idx="27571">
                  <c:v>273.85953549999999</c:v>
                </c:pt>
                <c:pt idx="27572">
                  <c:v>273.86946949999998</c:v>
                </c:pt>
                <c:pt idx="27573">
                  <c:v>273.87940350000002</c:v>
                </c:pt>
                <c:pt idx="27574">
                  <c:v>273.88933750000001</c:v>
                </c:pt>
                <c:pt idx="27575">
                  <c:v>273.8992705</c:v>
                </c:pt>
                <c:pt idx="27576">
                  <c:v>273.90920449999999</c:v>
                </c:pt>
                <c:pt idx="27577">
                  <c:v>273.91913849999997</c:v>
                </c:pt>
                <c:pt idx="27578">
                  <c:v>273.92907250000002</c:v>
                </c:pt>
                <c:pt idx="27579">
                  <c:v>273.93900550000001</c:v>
                </c:pt>
                <c:pt idx="27580">
                  <c:v>273.94893949999999</c:v>
                </c:pt>
                <c:pt idx="27581">
                  <c:v>273.95887349999998</c:v>
                </c:pt>
                <c:pt idx="27582">
                  <c:v>273.96880750000003</c:v>
                </c:pt>
                <c:pt idx="27583">
                  <c:v>273.97874150000001</c:v>
                </c:pt>
                <c:pt idx="27584">
                  <c:v>273.9886745</c:v>
                </c:pt>
                <c:pt idx="27585">
                  <c:v>273.99860849999999</c:v>
                </c:pt>
                <c:pt idx="27586">
                  <c:v>274.00854249999998</c:v>
                </c:pt>
                <c:pt idx="27587">
                  <c:v>274.01847650000002</c:v>
                </c:pt>
                <c:pt idx="27588">
                  <c:v>274.02840950000001</c:v>
                </c:pt>
                <c:pt idx="27589">
                  <c:v>274.0383435</c:v>
                </c:pt>
                <c:pt idx="27590">
                  <c:v>274.04827749999998</c:v>
                </c:pt>
                <c:pt idx="27591">
                  <c:v>274.05821150000003</c:v>
                </c:pt>
                <c:pt idx="27592">
                  <c:v>274.06814550000001</c:v>
                </c:pt>
                <c:pt idx="27593">
                  <c:v>274.0780785</c:v>
                </c:pt>
                <c:pt idx="27594">
                  <c:v>274.08801249999999</c:v>
                </c:pt>
                <c:pt idx="27595">
                  <c:v>274.09794649999998</c:v>
                </c:pt>
                <c:pt idx="27596">
                  <c:v>274.10788050000002</c:v>
                </c:pt>
                <c:pt idx="27597">
                  <c:v>274.11781450000001</c:v>
                </c:pt>
                <c:pt idx="27598">
                  <c:v>274.1277475</c:v>
                </c:pt>
                <c:pt idx="27599">
                  <c:v>274.13768149999999</c:v>
                </c:pt>
                <c:pt idx="27600">
                  <c:v>274.14761549999997</c:v>
                </c:pt>
                <c:pt idx="27601">
                  <c:v>274.15754950000002</c:v>
                </c:pt>
                <c:pt idx="27602">
                  <c:v>274.16748250000001</c:v>
                </c:pt>
                <c:pt idx="27603">
                  <c:v>274.17741649999999</c:v>
                </c:pt>
                <c:pt idx="27604">
                  <c:v>274.18735049999998</c:v>
                </c:pt>
                <c:pt idx="27605">
                  <c:v>274.19728450000002</c:v>
                </c:pt>
                <c:pt idx="27606">
                  <c:v>274.20721850000001</c:v>
                </c:pt>
                <c:pt idx="27607">
                  <c:v>274.2171515</c:v>
                </c:pt>
                <c:pt idx="27608">
                  <c:v>274.22708549999999</c:v>
                </c:pt>
                <c:pt idx="27609">
                  <c:v>274.23701949999997</c:v>
                </c:pt>
                <c:pt idx="27610">
                  <c:v>274.24695350000002</c:v>
                </c:pt>
                <c:pt idx="27611">
                  <c:v>274.2568875</c:v>
                </c:pt>
                <c:pt idx="27612">
                  <c:v>274.26682049999999</c:v>
                </c:pt>
                <c:pt idx="27613">
                  <c:v>274.27675449999998</c:v>
                </c:pt>
                <c:pt idx="27614">
                  <c:v>274.28668850000003</c:v>
                </c:pt>
                <c:pt idx="27615">
                  <c:v>274.29662250000001</c:v>
                </c:pt>
                <c:pt idx="27616">
                  <c:v>274.3065565</c:v>
                </c:pt>
                <c:pt idx="27617">
                  <c:v>274.31648949999999</c:v>
                </c:pt>
                <c:pt idx="27618">
                  <c:v>274.32642349999998</c:v>
                </c:pt>
                <c:pt idx="27619">
                  <c:v>274.33635750000002</c:v>
                </c:pt>
                <c:pt idx="27620">
                  <c:v>274.34629150000001</c:v>
                </c:pt>
                <c:pt idx="27621">
                  <c:v>274.3562245</c:v>
                </c:pt>
                <c:pt idx="27622">
                  <c:v>274.36615849999998</c:v>
                </c:pt>
                <c:pt idx="27623">
                  <c:v>274.37609250000003</c:v>
                </c:pt>
                <c:pt idx="27624">
                  <c:v>274.38602650000001</c:v>
                </c:pt>
                <c:pt idx="27625">
                  <c:v>274.3959605</c:v>
                </c:pt>
                <c:pt idx="27626">
                  <c:v>274.40589349999999</c:v>
                </c:pt>
                <c:pt idx="27627">
                  <c:v>274.41582749999998</c:v>
                </c:pt>
                <c:pt idx="27628">
                  <c:v>274.42576150000002</c:v>
                </c:pt>
                <c:pt idx="27629">
                  <c:v>274.43569550000001</c:v>
                </c:pt>
                <c:pt idx="27630">
                  <c:v>274.4456295</c:v>
                </c:pt>
                <c:pt idx="27631">
                  <c:v>274.45556249999998</c:v>
                </c:pt>
                <c:pt idx="27632">
                  <c:v>274.46549649999997</c:v>
                </c:pt>
                <c:pt idx="27633">
                  <c:v>274.47543050000002</c:v>
                </c:pt>
                <c:pt idx="27634">
                  <c:v>274.4853645</c:v>
                </c:pt>
                <c:pt idx="27635">
                  <c:v>274.49529849999999</c:v>
                </c:pt>
                <c:pt idx="27636">
                  <c:v>274.50523149999998</c:v>
                </c:pt>
                <c:pt idx="27637">
                  <c:v>274.51516550000002</c:v>
                </c:pt>
                <c:pt idx="27638">
                  <c:v>274.52509950000001</c:v>
                </c:pt>
                <c:pt idx="27639">
                  <c:v>274.5350335</c:v>
                </c:pt>
                <c:pt idx="27640">
                  <c:v>274.54496749999998</c:v>
                </c:pt>
                <c:pt idx="27641">
                  <c:v>274.55490049999997</c:v>
                </c:pt>
                <c:pt idx="27642">
                  <c:v>274.56483450000002</c:v>
                </c:pt>
                <c:pt idx="27643">
                  <c:v>274.5747685</c:v>
                </c:pt>
                <c:pt idx="27644">
                  <c:v>274.58470249999999</c:v>
                </c:pt>
                <c:pt idx="27645">
                  <c:v>274.59463549999998</c:v>
                </c:pt>
                <c:pt idx="27646">
                  <c:v>274.60456950000003</c:v>
                </c:pt>
                <c:pt idx="27647">
                  <c:v>274.61450350000001</c:v>
                </c:pt>
                <c:pt idx="27648">
                  <c:v>274.6244375</c:v>
                </c:pt>
                <c:pt idx="27649">
                  <c:v>274.63437149999999</c:v>
                </c:pt>
                <c:pt idx="27650">
                  <c:v>274.64430449999998</c:v>
                </c:pt>
                <c:pt idx="27651">
                  <c:v>274.65423850000002</c:v>
                </c:pt>
                <c:pt idx="27652">
                  <c:v>274.66417250000001</c:v>
                </c:pt>
                <c:pt idx="27653">
                  <c:v>274.67410649999999</c:v>
                </c:pt>
                <c:pt idx="27654">
                  <c:v>274.68404049999998</c:v>
                </c:pt>
                <c:pt idx="27655">
                  <c:v>274.69397350000003</c:v>
                </c:pt>
                <c:pt idx="27656">
                  <c:v>274.70390750000001</c:v>
                </c:pt>
                <c:pt idx="27657">
                  <c:v>274.7138415</c:v>
                </c:pt>
                <c:pt idx="27658">
                  <c:v>274.72377549999999</c:v>
                </c:pt>
                <c:pt idx="27659">
                  <c:v>274.73371020000002</c:v>
                </c:pt>
                <c:pt idx="27660">
                  <c:v>274.74364320000001</c:v>
                </c:pt>
                <c:pt idx="27661">
                  <c:v>274.7535772</c:v>
                </c:pt>
                <c:pt idx="27662">
                  <c:v>274.76351119999998</c:v>
                </c:pt>
                <c:pt idx="27663">
                  <c:v>274.77344520000003</c:v>
                </c:pt>
                <c:pt idx="27664">
                  <c:v>274.78337920000001</c:v>
                </c:pt>
                <c:pt idx="27665">
                  <c:v>274.7933122</c:v>
                </c:pt>
                <c:pt idx="27666">
                  <c:v>274.80324619999999</c:v>
                </c:pt>
                <c:pt idx="27667">
                  <c:v>274.81318019999998</c:v>
                </c:pt>
                <c:pt idx="27668">
                  <c:v>274.82311420000002</c:v>
                </c:pt>
                <c:pt idx="27669">
                  <c:v>274.83304820000001</c:v>
                </c:pt>
                <c:pt idx="27670">
                  <c:v>274.8429812</c:v>
                </c:pt>
                <c:pt idx="27671">
                  <c:v>274.85291519999998</c:v>
                </c:pt>
                <c:pt idx="27672">
                  <c:v>274.86284920000003</c:v>
                </c:pt>
                <c:pt idx="27673">
                  <c:v>274.87278320000001</c:v>
                </c:pt>
                <c:pt idx="27674">
                  <c:v>274.8827172</c:v>
                </c:pt>
                <c:pt idx="27675">
                  <c:v>274.89265019999999</c:v>
                </c:pt>
                <c:pt idx="27676">
                  <c:v>274.90258419999998</c:v>
                </c:pt>
                <c:pt idx="27677">
                  <c:v>274.91251820000002</c:v>
                </c:pt>
                <c:pt idx="27678">
                  <c:v>274.92245220000001</c:v>
                </c:pt>
                <c:pt idx="27679">
                  <c:v>274.9323862</c:v>
                </c:pt>
                <c:pt idx="27680">
                  <c:v>274.94231919999999</c:v>
                </c:pt>
                <c:pt idx="27681">
                  <c:v>274.95225319999997</c:v>
                </c:pt>
                <c:pt idx="27682">
                  <c:v>274.96218720000002</c:v>
                </c:pt>
                <c:pt idx="27683">
                  <c:v>274.9721212</c:v>
                </c:pt>
                <c:pt idx="27684">
                  <c:v>274.98205519999999</c:v>
                </c:pt>
                <c:pt idx="27685">
                  <c:v>274.99198819999998</c:v>
                </c:pt>
                <c:pt idx="27686">
                  <c:v>275.00192220000002</c:v>
                </c:pt>
                <c:pt idx="27687">
                  <c:v>275.01185620000001</c:v>
                </c:pt>
                <c:pt idx="27688">
                  <c:v>275.0217902</c:v>
                </c:pt>
                <c:pt idx="27689">
                  <c:v>275.03172419999999</c:v>
                </c:pt>
                <c:pt idx="27690">
                  <c:v>275.04165719999997</c:v>
                </c:pt>
                <c:pt idx="27691">
                  <c:v>275.05159120000002</c:v>
                </c:pt>
                <c:pt idx="27692">
                  <c:v>275.06152520000001</c:v>
                </c:pt>
                <c:pt idx="27693">
                  <c:v>275.07145919999999</c:v>
                </c:pt>
                <c:pt idx="27694">
                  <c:v>275.08139319999998</c:v>
                </c:pt>
                <c:pt idx="27695">
                  <c:v>275.09132620000003</c:v>
                </c:pt>
                <c:pt idx="27696">
                  <c:v>275.10126020000001</c:v>
                </c:pt>
                <c:pt idx="27697">
                  <c:v>275.1111942</c:v>
                </c:pt>
                <c:pt idx="27698">
                  <c:v>275.12112819999999</c:v>
                </c:pt>
                <c:pt idx="27699">
                  <c:v>275.13106219999997</c:v>
                </c:pt>
                <c:pt idx="27700">
                  <c:v>275.14099520000002</c:v>
                </c:pt>
                <c:pt idx="27701">
                  <c:v>275.15092920000001</c:v>
                </c:pt>
                <c:pt idx="27702">
                  <c:v>275.16086319999999</c:v>
                </c:pt>
                <c:pt idx="27703">
                  <c:v>275.17079719999998</c:v>
                </c:pt>
                <c:pt idx="27704">
                  <c:v>275.18073120000003</c:v>
                </c:pt>
                <c:pt idx="27705">
                  <c:v>275.19066420000001</c:v>
                </c:pt>
                <c:pt idx="27706">
                  <c:v>275.2005982</c:v>
                </c:pt>
                <c:pt idx="27707">
                  <c:v>275.21053219999999</c:v>
                </c:pt>
                <c:pt idx="27708">
                  <c:v>275.22046619999998</c:v>
                </c:pt>
                <c:pt idx="27709">
                  <c:v>275.23040020000002</c:v>
                </c:pt>
                <c:pt idx="27710">
                  <c:v>275.24033320000001</c:v>
                </c:pt>
                <c:pt idx="27711">
                  <c:v>275.2502672</c:v>
                </c:pt>
                <c:pt idx="27712">
                  <c:v>275.26020119999998</c:v>
                </c:pt>
                <c:pt idx="27713">
                  <c:v>275.27013520000003</c:v>
                </c:pt>
                <c:pt idx="27714">
                  <c:v>275.28006920000001</c:v>
                </c:pt>
                <c:pt idx="27715">
                  <c:v>275.2900022</c:v>
                </c:pt>
                <c:pt idx="27716">
                  <c:v>275.29993619999999</c:v>
                </c:pt>
                <c:pt idx="27717">
                  <c:v>275.30987019999998</c:v>
                </c:pt>
                <c:pt idx="27718">
                  <c:v>275.31980420000002</c:v>
                </c:pt>
                <c:pt idx="27719">
                  <c:v>275.32973820000001</c:v>
                </c:pt>
                <c:pt idx="27720">
                  <c:v>275.3396712</c:v>
                </c:pt>
                <c:pt idx="27721">
                  <c:v>275.34960519999998</c:v>
                </c:pt>
                <c:pt idx="27722">
                  <c:v>275.35953919999997</c:v>
                </c:pt>
                <c:pt idx="27723">
                  <c:v>275.36947320000002</c:v>
                </c:pt>
                <c:pt idx="27724">
                  <c:v>275.37940620000001</c:v>
                </c:pt>
                <c:pt idx="27725">
                  <c:v>275.38934019999999</c:v>
                </c:pt>
                <c:pt idx="27726">
                  <c:v>275.39927419999998</c:v>
                </c:pt>
                <c:pt idx="27727">
                  <c:v>275.40920820000002</c:v>
                </c:pt>
                <c:pt idx="27728">
                  <c:v>275.41914220000001</c:v>
                </c:pt>
                <c:pt idx="27729">
                  <c:v>275.4290752</c:v>
                </c:pt>
                <c:pt idx="27730">
                  <c:v>275.43900919999999</c:v>
                </c:pt>
                <c:pt idx="27731">
                  <c:v>275.44894319999997</c:v>
                </c:pt>
                <c:pt idx="27732">
                  <c:v>275.45887720000002</c:v>
                </c:pt>
                <c:pt idx="27733">
                  <c:v>275.4688112</c:v>
                </c:pt>
                <c:pt idx="27734">
                  <c:v>275.47874419999999</c:v>
                </c:pt>
                <c:pt idx="27735">
                  <c:v>275.48867819999998</c:v>
                </c:pt>
                <c:pt idx="27736">
                  <c:v>275.49861220000003</c:v>
                </c:pt>
                <c:pt idx="27737">
                  <c:v>275.50854620000001</c:v>
                </c:pt>
                <c:pt idx="27738">
                  <c:v>275.5184802</c:v>
                </c:pt>
                <c:pt idx="27739">
                  <c:v>275.52841319999999</c:v>
                </c:pt>
                <c:pt idx="27740">
                  <c:v>275.53834719999998</c:v>
                </c:pt>
                <c:pt idx="27741">
                  <c:v>275.54828120000002</c:v>
                </c:pt>
                <c:pt idx="27742">
                  <c:v>275.55821520000001</c:v>
                </c:pt>
                <c:pt idx="27743">
                  <c:v>275.56814919999999</c:v>
                </c:pt>
                <c:pt idx="27744">
                  <c:v>275.57808219999998</c:v>
                </c:pt>
                <c:pt idx="27745">
                  <c:v>275.58801620000003</c:v>
                </c:pt>
                <c:pt idx="27746">
                  <c:v>275.59795020000001</c:v>
                </c:pt>
                <c:pt idx="27747">
                  <c:v>275.6078842</c:v>
                </c:pt>
                <c:pt idx="27748">
                  <c:v>275.61781819999999</c:v>
                </c:pt>
                <c:pt idx="27749">
                  <c:v>275.62775119999998</c:v>
                </c:pt>
                <c:pt idx="27750">
                  <c:v>275.63768520000002</c:v>
                </c:pt>
                <c:pt idx="27751">
                  <c:v>275.64761920000001</c:v>
                </c:pt>
                <c:pt idx="27752">
                  <c:v>275.6575532</c:v>
                </c:pt>
                <c:pt idx="27753">
                  <c:v>275.66748719999998</c:v>
                </c:pt>
                <c:pt idx="27754">
                  <c:v>275.67742019999997</c:v>
                </c:pt>
                <c:pt idx="27755">
                  <c:v>275.68735420000002</c:v>
                </c:pt>
                <c:pt idx="27756">
                  <c:v>275.6972882</c:v>
                </c:pt>
                <c:pt idx="27757">
                  <c:v>275.70722219999999</c:v>
                </c:pt>
                <c:pt idx="27758">
                  <c:v>275.71715619999998</c:v>
                </c:pt>
                <c:pt idx="27759">
                  <c:v>275.72708829999999</c:v>
                </c:pt>
                <c:pt idx="27760">
                  <c:v>275.73702229999998</c:v>
                </c:pt>
                <c:pt idx="27761">
                  <c:v>275.74695630000002</c:v>
                </c:pt>
                <c:pt idx="27762">
                  <c:v>275.75689030000001</c:v>
                </c:pt>
                <c:pt idx="27763">
                  <c:v>275.7668243</c:v>
                </c:pt>
                <c:pt idx="27764">
                  <c:v>275.77675729999999</c:v>
                </c:pt>
                <c:pt idx="27765">
                  <c:v>275.78669129999997</c:v>
                </c:pt>
                <c:pt idx="27766">
                  <c:v>275.79662530000002</c:v>
                </c:pt>
                <c:pt idx="27767">
                  <c:v>275.8065593</c:v>
                </c:pt>
                <c:pt idx="27768">
                  <c:v>275.81649329999999</c:v>
                </c:pt>
                <c:pt idx="27769">
                  <c:v>275.82642629999998</c:v>
                </c:pt>
                <c:pt idx="27770">
                  <c:v>275.83636030000002</c:v>
                </c:pt>
                <c:pt idx="27771">
                  <c:v>275.84629430000001</c:v>
                </c:pt>
                <c:pt idx="27772">
                  <c:v>275.8562283</c:v>
                </c:pt>
                <c:pt idx="27773">
                  <c:v>275.86616229999998</c:v>
                </c:pt>
                <c:pt idx="27774">
                  <c:v>275.87609529999997</c:v>
                </c:pt>
                <c:pt idx="27775">
                  <c:v>275.88602930000002</c:v>
                </c:pt>
                <c:pt idx="27776">
                  <c:v>275.89596330000001</c:v>
                </c:pt>
                <c:pt idx="27777">
                  <c:v>275.90589729999999</c:v>
                </c:pt>
                <c:pt idx="27778">
                  <c:v>275.91583129999998</c:v>
                </c:pt>
                <c:pt idx="27779">
                  <c:v>275.92576430000003</c:v>
                </c:pt>
                <c:pt idx="27780">
                  <c:v>275.93569830000001</c:v>
                </c:pt>
                <c:pt idx="27781">
                  <c:v>275.9456323</c:v>
                </c:pt>
                <c:pt idx="27782">
                  <c:v>275.95556629999999</c:v>
                </c:pt>
                <c:pt idx="27783">
                  <c:v>275.96550029999997</c:v>
                </c:pt>
                <c:pt idx="27784">
                  <c:v>275.97543330000002</c:v>
                </c:pt>
                <c:pt idx="27785">
                  <c:v>275.98536730000001</c:v>
                </c:pt>
                <c:pt idx="27786">
                  <c:v>275.99530129999999</c:v>
                </c:pt>
                <c:pt idx="27787">
                  <c:v>276.00523529999998</c:v>
                </c:pt>
                <c:pt idx="27788">
                  <c:v>276.01516930000003</c:v>
                </c:pt>
                <c:pt idx="27789">
                  <c:v>276.02510230000001</c:v>
                </c:pt>
                <c:pt idx="27790">
                  <c:v>276.0350363</c:v>
                </c:pt>
                <c:pt idx="27791">
                  <c:v>276.04497029999999</c:v>
                </c:pt>
                <c:pt idx="27792">
                  <c:v>276.05490429999998</c:v>
                </c:pt>
                <c:pt idx="27793">
                  <c:v>276.06483830000002</c:v>
                </c:pt>
                <c:pt idx="27794">
                  <c:v>276.07477230000001</c:v>
                </c:pt>
                <c:pt idx="27795">
                  <c:v>276.0847053</c:v>
                </c:pt>
                <c:pt idx="27796">
                  <c:v>276.09463929999998</c:v>
                </c:pt>
                <c:pt idx="27797">
                  <c:v>276.10457330000003</c:v>
                </c:pt>
                <c:pt idx="27798">
                  <c:v>276.11450730000001</c:v>
                </c:pt>
                <c:pt idx="27799">
                  <c:v>276.1244413</c:v>
                </c:pt>
                <c:pt idx="27800">
                  <c:v>276.13437429999999</c:v>
                </c:pt>
                <c:pt idx="27801">
                  <c:v>276.14430829999998</c:v>
                </c:pt>
                <c:pt idx="27802">
                  <c:v>276.15424230000002</c:v>
                </c:pt>
                <c:pt idx="27803">
                  <c:v>276.16417630000001</c:v>
                </c:pt>
                <c:pt idx="27804">
                  <c:v>276.1741103</c:v>
                </c:pt>
                <c:pt idx="27805">
                  <c:v>276.18404329999998</c:v>
                </c:pt>
                <c:pt idx="27806">
                  <c:v>276.19397729999997</c:v>
                </c:pt>
                <c:pt idx="27807">
                  <c:v>276.20391130000002</c:v>
                </c:pt>
                <c:pt idx="27808">
                  <c:v>276.2138453</c:v>
                </c:pt>
                <c:pt idx="27809">
                  <c:v>276.22377929999999</c:v>
                </c:pt>
                <c:pt idx="27810">
                  <c:v>276.23371329999998</c:v>
                </c:pt>
                <c:pt idx="27811">
                  <c:v>276.24364630000002</c:v>
                </c:pt>
                <c:pt idx="27812">
                  <c:v>276.25358030000001</c:v>
                </c:pt>
                <c:pt idx="27813">
                  <c:v>276.2635143</c:v>
                </c:pt>
                <c:pt idx="27814">
                  <c:v>276.27344829999998</c:v>
                </c:pt>
                <c:pt idx="27815">
                  <c:v>276.28338230000003</c:v>
                </c:pt>
                <c:pt idx="27816">
                  <c:v>276.29331530000002</c:v>
                </c:pt>
                <c:pt idx="27817">
                  <c:v>276.3032493</c:v>
                </c:pt>
                <c:pt idx="27818">
                  <c:v>276.31318329999999</c:v>
                </c:pt>
                <c:pt idx="27819">
                  <c:v>276.32311729999998</c:v>
                </c:pt>
                <c:pt idx="27820">
                  <c:v>276.33305130000002</c:v>
                </c:pt>
                <c:pt idx="27821">
                  <c:v>276.34298530000001</c:v>
                </c:pt>
                <c:pt idx="27822">
                  <c:v>276.3529183</c:v>
                </c:pt>
                <c:pt idx="27823">
                  <c:v>276.36285229999999</c:v>
                </c:pt>
                <c:pt idx="27824">
                  <c:v>276.37278629999997</c:v>
                </c:pt>
                <c:pt idx="27825">
                  <c:v>276.38272030000002</c:v>
                </c:pt>
                <c:pt idx="27826">
                  <c:v>276.3926543</c:v>
                </c:pt>
                <c:pt idx="27827">
                  <c:v>276.40258729999999</c:v>
                </c:pt>
                <c:pt idx="27828">
                  <c:v>276.41252129999998</c:v>
                </c:pt>
                <c:pt idx="27829">
                  <c:v>276.42245530000002</c:v>
                </c:pt>
                <c:pt idx="27830">
                  <c:v>276.43238930000001</c:v>
                </c:pt>
                <c:pt idx="27831">
                  <c:v>276.4423233</c:v>
                </c:pt>
                <c:pt idx="27832">
                  <c:v>276.45225729999999</c:v>
                </c:pt>
                <c:pt idx="27833">
                  <c:v>276.46219029999997</c:v>
                </c:pt>
                <c:pt idx="27834">
                  <c:v>276.47212430000002</c:v>
                </c:pt>
                <c:pt idx="27835">
                  <c:v>276.48205830000001</c:v>
                </c:pt>
                <c:pt idx="27836">
                  <c:v>276.49199229999999</c:v>
                </c:pt>
                <c:pt idx="27837">
                  <c:v>276.50192629999998</c:v>
                </c:pt>
                <c:pt idx="27838">
                  <c:v>276.51185930000003</c:v>
                </c:pt>
                <c:pt idx="27839">
                  <c:v>276.52179330000001</c:v>
                </c:pt>
                <c:pt idx="27840">
                  <c:v>276.5317273</c:v>
                </c:pt>
                <c:pt idx="27841">
                  <c:v>276.54166129999999</c:v>
                </c:pt>
                <c:pt idx="27842">
                  <c:v>276.55159529999997</c:v>
                </c:pt>
                <c:pt idx="27843">
                  <c:v>276.56152930000002</c:v>
                </c:pt>
                <c:pt idx="27844">
                  <c:v>276.57146230000001</c:v>
                </c:pt>
                <c:pt idx="27845">
                  <c:v>276.58139629999999</c:v>
                </c:pt>
                <c:pt idx="27846">
                  <c:v>276.59133029999998</c:v>
                </c:pt>
                <c:pt idx="27847">
                  <c:v>276.60126430000003</c:v>
                </c:pt>
                <c:pt idx="27848">
                  <c:v>276.61119830000001</c:v>
                </c:pt>
                <c:pt idx="27849">
                  <c:v>276.6211323</c:v>
                </c:pt>
                <c:pt idx="27850">
                  <c:v>276.63106529999999</c:v>
                </c:pt>
                <c:pt idx="27851">
                  <c:v>276.64099929999998</c:v>
                </c:pt>
                <c:pt idx="27852">
                  <c:v>276.65093330000002</c:v>
                </c:pt>
                <c:pt idx="27853">
                  <c:v>276.66086730000001</c:v>
                </c:pt>
                <c:pt idx="27854">
                  <c:v>276.67080129999999</c:v>
                </c:pt>
                <c:pt idx="27855">
                  <c:v>276.68073429999998</c:v>
                </c:pt>
                <c:pt idx="27856">
                  <c:v>276.69066830000003</c:v>
                </c:pt>
                <c:pt idx="27857">
                  <c:v>276.70060230000001</c:v>
                </c:pt>
                <c:pt idx="27858">
                  <c:v>276.7105363</c:v>
                </c:pt>
                <c:pt idx="27859">
                  <c:v>276.72047029999999</c:v>
                </c:pt>
                <c:pt idx="27860">
                  <c:v>276.73040450000002</c:v>
                </c:pt>
                <c:pt idx="27861">
                  <c:v>276.74033750000001</c:v>
                </c:pt>
                <c:pt idx="27862">
                  <c:v>276.7502715</c:v>
                </c:pt>
                <c:pt idx="27863">
                  <c:v>276.76020549999998</c:v>
                </c:pt>
                <c:pt idx="27864">
                  <c:v>276.77013950000003</c:v>
                </c:pt>
                <c:pt idx="27865">
                  <c:v>276.78007350000001</c:v>
                </c:pt>
                <c:pt idx="27866">
                  <c:v>276.7900075</c:v>
                </c:pt>
                <c:pt idx="27867">
                  <c:v>276.79994049999999</c:v>
                </c:pt>
                <c:pt idx="27868">
                  <c:v>276.80987449999998</c:v>
                </c:pt>
                <c:pt idx="27869">
                  <c:v>276.81980850000002</c:v>
                </c:pt>
                <c:pt idx="27870">
                  <c:v>276.82974250000001</c:v>
                </c:pt>
                <c:pt idx="27871">
                  <c:v>276.8396765</c:v>
                </c:pt>
                <c:pt idx="27872">
                  <c:v>276.84960949999999</c:v>
                </c:pt>
                <c:pt idx="27873">
                  <c:v>276.85954349999997</c:v>
                </c:pt>
                <c:pt idx="27874">
                  <c:v>276.86947750000002</c:v>
                </c:pt>
                <c:pt idx="27875">
                  <c:v>276.8794115</c:v>
                </c:pt>
                <c:pt idx="27876">
                  <c:v>276.88934549999999</c:v>
                </c:pt>
                <c:pt idx="27877">
                  <c:v>276.89927949999998</c:v>
                </c:pt>
                <c:pt idx="27878">
                  <c:v>276.90921250000002</c:v>
                </c:pt>
                <c:pt idx="27879">
                  <c:v>276.91914650000001</c:v>
                </c:pt>
                <c:pt idx="27880">
                  <c:v>276.9290805</c:v>
                </c:pt>
                <c:pt idx="27881">
                  <c:v>276.93901449999998</c:v>
                </c:pt>
                <c:pt idx="27882">
                  <c:v>276.94894849999997</c:v>
                </c:pt>
                <c:pt idx="27883">
                  <c:v>276.95888150000002</c:v>
                </c:pt>
                <c:pt idx="27884">
                  <c:v>276.96881550000001</c:v>
                </c:pt>
                <c:pt idx="27885">
                  <c:v>276.97874949999999</c:v>
                </c:pt>
                <c:pt idx="27886">
                  <c:v>276.98868349999998</c:v>
                </c:pt>
                <c:pt idx="27887">
                  <c:v>276.99861750000002</c:v>
                </c:pt>
                <c:pt idx="27888">
                  <c:v>277.00855150000001</c:v>
                </c:pt>
                <c:pt idx="27889">
                  <c:v>277.0184845</c:v>
                </c:pt>
                <c:pt idx="27890">
                  <c:v>277.02841849999999</c:v>
                </c:pt>
                <c:pt idx="27891">
                  <c:v>277.03835249999997</c:v>
                </c:pt>
                <c:pt idx="27892">
                  <c:v>277.04828650000002</c:v>
                </c:pt>
                <c:pt idx="27893">
                  <c:v>277.0582205</c:v>
                </c:pt>
                <c:pt idx="27894">
                  <c:v>277.06815449999999</c:v>
                </c:pt>
                <c:pt idx="27895">
                  <c:v>277.07808749999998</c:v>
                </c:pt>
                <c:pt idx="27896">
                  <c:v>277.08802150000002</c:v>
                </c:pt>
                <c:pt idx="27897">
                  <c:v>277.09795550000001</c:v>
                </c:pt>
                <c:pt idx="27898">
                  <c:v>277.1078895</c:v>
                </c:pt>
                <c:pt idx="27899">
                  <c:v>277.11782349999999</c:v>
                </c:pt>
                <c:pt idx="27900">
                  <c:v>277.12775649999998</c:v>
                </c:pt>
                <c:pt idx="27901">
                  <c:v>277.13769050000002</c:v>
                </c:pt>
                <c:pt idx="27902">
                  <c:v>277.14762450000001</c:v>
                </c:pt>
                <c:pt idx="27903">
                  <c:v>277.15755849999999</c:v>
                </c:pt>
                <c:pt idx="27904">
                  <c:v>277.16749249999998</c:v>
                </c:pt>
                <c:pt idx="27905">
                  <c:v>277.17742650000002</c:v>
                </c:pt>
                <c:pt idx="27906">
                  <c:v>277.18735950000001</c:v>
                </c:pt>
                <c:pt idx="27907">
                  <c:v>277.1972935</c:v>
                </c:pt>
                <c:pt idx="27908">
                  <c:v>277.20722749999999</c:v>
                </c:pt>
                <c:pt idx="27909">
                  <c:v>277.21716149999997</c:v>
                </c:pt>
                <c:pt idx="27910">
                  <c:v>277.22709550000002</c:v>
                </c:pt>
                <c:pt idx="27911">
                  <c:v>277.23702950000001</c:v>
                </c:pt>
                <c:pt idx="27912">
                  <c:v>277.2469625</c:v>
                </c:pt>
                <c:pt idx="27913">
                  <c:v>277.25689649999998</c:v>
                </c:pt>
                <c:pt idx="27914">
                  <c:v>277.26683050000003</c:v>
                </c:pt>
                <c:pt idx="27915">
                  <c:v>277.27676450000001</c:v>
                </c:pt>
                <c:pt idx="27916">
                  <c:v>277.2866985</c:v>
                </c:pt>
                <c:pt idx="27917">
                  <c:v>277.29663249999999</c:v>
                </c:pt>
                <c:pt idx="27918">
                  <c:v>277.30656549999998</c:v>
                </c:pt>
                <c:pt idx="27919">
                  <c:v>277.31649950000002</c:v>
                </c:pt>
                <c:pt idx="27920">
                  <c:v>277.32643350000001</c:v>
                </c:pt>
                <c:pt idx="27921">
                  <c:v>277.33636749999999</c:v>
                </c:pt>
                <c:pt idx="27922">
                  <c:v>277.34630149999998</c:v>
                </c:pt>
                <c:pt idx="27923">
                  <c:v>277.35623550000003</c:v>
                </c:pt>
                <c:pt idx="27924">
                  <c:v>277.36616850000001</c:v>
                </c:pt>
                <c:pt idx="27925">
                  <c:v>277.3761025</c:v>
                </c:pt>
                <c:pt idx="27926">
                  <c:v>277.38603649999999</c:v>
                </c:pt>
                <c:pt idx="27927">
                  <c:v>277.39597049999998</c:v>
                </c:pt>
                <c:pt idx="27928">
                  <c:v>277.40590450000002</c:v>
                </c:pt>
                <c:pt idx="27929">
                  <c:v>277.41583850000001</c:v>
                </c:pt>
                <c:pt idx="27930">
                  <c:v>277.4257715</c:v>
                </c:pt>
                <c:pt idx="27931">
                  <c:v>277.43570549999998</c:v>
                </c:pt>
                <c:pt idx="27932">
                  <c:v>277.44563950000003</c:v>
                </c:pt>
                <c:pt idx="27933">
                  <c:v>277.45557350000001</c:v>
                </c:pt>
                <c:pt idx="27934">
                  <c:v>277.4655075</c:v>
                </c:pt>
                <c:pt idx="27935">
                  <c:v>277.47544149999999</c:v>
                </c:pt>
                <c:pt idx="27936">
                  <c:v>277.48537449999998</c:v>
                </c:pt>
                <c:pt idx="27937">
                  <c:v>277.49530850000002</c:v>
                </c:pt>
                <c:pt idx="27938">
                  <c:v>277.50524250000001</c:v>
                </c:pt>
                <c:pt idx="27939">
                  <c:v>277.5151765</c:v>
                </c:pt>
                <c:pt idx="27940">
                  <c:v>277.52511049999998</c:v>
                </c:pt>
                <c:pt idx="27941">
                  <c:v>277.53504450000003</c:v>
                </c:pt>
                <c:pt idx="27942">
                  <c:v>277.54497750000002</c:v>
                </c:pt>
                <c:pt idx="27943">
                  <c:v>277.5549115</c:v>
                </c:pt>
                <c:pt idx="27944">
                  <c:v>277.56484549999999</c:v>
                </c:pt>
                <c:pt idx="27945">
                  <c:v>277.57477949999998</c:v>
                </c:pt>
                <c:pt idx="27946">
                  <c:v>277.58471350000002</c:v>
                </c:pt>
                <c:pt idx="27947">
                  <c:v>277.59464750000001</c:v>
                </c:pt>
                <c:pt idx="27948">
                  <c:v>277.6045805</c:v>
                </c:pt>
                <c:pt idx="27949">
                  <c:v>277.61451449999998</c:v>
                </c:pt>
                <c:pt idx="27950">
                  <c:v>277.62444850000003</c:v>
                </c:pt>
                <c:pt idx="27951">
                  <c:v>277.63438250000002</c:v>
                </c:pt>
                <c:pt idx="27952">
                  <c:v>277.6443165</c:v>
                </c:pt>
                <c:pt idx="27953">
                  <c:v>277.65425049999999</c:v>
                </c:pt>
                <c:pt idx="27954">
                  <c:v>277.66418449999998</c:v>
                </c:pt>
                <c:pt idx="27955">
                  <c:v>277.67411750000002</c:v>
                </c:pt>
                <c:pt idx="27956">
                  <c:v>277.68405150000001</c:v>
                </c:pt>
                <c:pt idx="27957">
                  <c:v>277.6939855</c:v>
                </c:pt>
                <c:pt idx="27958">
                  <c:v>277.70391949999998</c:v>
                </c:pt>
                <c:pt idx="27959">
                  <c:v>277.71385350000003</c:v>
                </c:pt>
                <c:pt idx="27960">
                  <c:v>277.72378750000001</c:v>
                </c:pt>
                <c:pt idx="27961">
                  <c:v>277.73372010000003</c:v>
                </c:pt>
                <c:pt idx="27962">
                  <c:v>277.74365410000001</c:v>
                </c:pt>
                <c:pt idx="27963">
                  <c:v>277.7535881</c:v>
                </c:pt>
                <c:pt idx="27964">
                  <c:v>277.76352209999999</c:v>
                </c:pt>
                <c:pt idx="27965">
                  <c:v>277.77345609999998</c:v>
                </c:pt>
                <c:pt idx="27966">
                  <c:v>277.78339010000002</c:v>
                </c:pt>
                <c:pt idx="27967">
                  <c:v>277.79332410000001</c:v>
                </c:pt>
                <c:pt idx="27968">
                  <c:v>277.8032571</c:v>
                </c:pt>
                <c:pt idx="27969">
                  <c:v>277.81319109999998</c:v>
                </c:pt>
                <c:pt idx="27970">
                  <c:v>277.82312510000003</c:v>
                </c:pt>
                <c:pt idx="27971">
                  <c:v>277.83305910000001</c:v>
                </c:pt>
                <c:pt idx="27972">
                  <c:v>277.8429931</c:v>
                </c:pt>
                <c:pt idx="27973">
                  <c:v>277.85292709999999</c:v>
                </c:pt>
                <c:pt idx="27974">
                  <c:v>277.86286109999998</c:v>
                </c:pt>
                <c:pt idx="27975">
                  <c:v>277.87279410000002</c:v>
                </c:pt>
                <c:pt idx="27976">
                  <c:v>277.88272810000001</c:v>
                </c:pt>
                <c:pt idx="27977">
                  <c:v>277.8926621</c:v>
                </c:pt>
                <c:pt idx="27978">
                  <c:v>277.90259609999998</c:v>
                </c:pt>
                <c:pt idx="27979">
                  <c:v>277.91253010000003</c:v>
                </c:pt>
                <c:pt idx="27980">
                  <c:v>277.92246410000001</c:v>
                </c:pt>
                <c:pt idx="27981">
                  <c:v>277.9323981</c:v>
                </c:pt>
                <c:pt idx="27982">
                  <c:v>277.94233109999999</c:v>
                </c:pt>
                <c:pt idx="27983">
                  <c:v>277.95226509999998</c:v>
                </c:pt>
                <c:pt idx="27984">
                  <c:v>277.96219910000002</c:v>
                </c:pt>
                <c:pt idx="27985">
                  <c:v>277.97213310000001</c:v>
                </c:pt>
                <c:pt idx="27986">
                  <c:v>277.98206709999999</c:v>
                </c:pt>
                <c:pt idx="27987">
                  <c:v>277.99200109999998</c:v>
                </c:pt>
                <c:pt idx="27988">
                  <c:v>278.00193510000003</c:v>
                </c:pt>
                <c:pt idx="27989">
                  <c:v>278.01186910000001</c:v>
                </c:pt>
                <c:pt idx="27990">
                  <c:v>278.0218021</c:v>
                </c:pt>
                <c:pt idx="27991">
                  <c:v>278.03173609999999</c:v>
                </c:pt>
                <c:pt idx="27992">
                  <c:v>278.04167009999998</c:v>
                </c:pt>
                <c:pt idx="27993">
                  <c:v>278.05160410000002</c:v>
                </c:pt>
                <c:pt idx="27994">
                  <c:v>278.06153810000001</c:v>
                </c:pt>
                <c:pt idx="27995">
                  <c:v>278.07147209999999</c:v>
                </c:pt>
                <c:pt idx="27996">
                  <c:v>278.08140609999998</c:v>
                </c:pt>
                <c:pt idx="27997">
                  <c:v>278.09133910000003</c:v>
                </c:pt>
                <c:pt idx="27998">
                  <c:v>278.10127310000001</c:v>
                </c:pt>
                <c:pt idx="27999">
                  <c:v>278.1112071</c:v>
                </c:pt>
                <c:pt idx="28000">
                  <c:v>278.12114109999999</c:v>
                </c:pt>
                <c:pt idx="28001">
                  <c:v>278.13107509999998</c:v>
                </c:pt>
                <c:pt idx="28002">
                  <c:v>278.14100910000002</c:v>
                </c:pt>
                <c:pt idx="28003">
                  <c:v>278.15094310000001</c:v>
                </c:pt>
                <c:pt idx="28004">
                  <c:v>278.1608761</c:v>
                </c:pt>
                <c:pt idx="28005">
                  <c:v>278.17081009999998</c:v>
                </c:pt>
                <c:pt idx="28006">
                  <c:v>278.18074410000003</c:v>
                </c:pt>
                <c:pt idx="28007">
                  <c:v>278.19067810000001</c:v>
                </c:pt>
                <c:pt idx="28008">
                  <c:v>278.2006121</c:v>
                </c:pt>
                <c:pt idx="28009">
                  <c:v>278.21054609999999</c:v>
                </c:pt>
                <c:pt idx="28010">
                  <c:v>278.22048009999997</c:v>
                </c:pt>
                <c:pt idx="28011">
                  <c:v>278.23041310000002</c:v>
                </c:pt>
                <c:pt idx="28012">
                  <c:v>278.24034710000001</c:v>
                </c:pt>
                <c:pt idx="28013">
                  <c:v>278.2502811</c:v>
                </c:pt>
                <c:pt idx="28014">
                  <c:v>278.26021509999998</c:v>
                </c:pt>
                <c:pt idx="28015">
                  <c:v>278.27014910000003</c:v>
                </c:pt>
                <c:pt idx="28016">
                  <c:v>278.28008310000001</c:v>
                </c:pt>
                <c:pt idx="28017">
                  <c:v>278.2900171</c:v>
                </c:pt>
                <c:pt idx="28018">
                  <c:v>278.29995109999999</c:v>
                </c:pt>
                <c:pt idx="28019">
                  <c:v>278.30988409999998</c:v>
                </c:pt>
                <c:pt idx="28020">
                  <c:v>278.31981810000002</c:v>
                </c:pt>
                <c:pt idx="28021">
                  <c:v>278.32975210000001</c:v>
                </c:pt>
                <c:pt idx="28022">
                  <c:v>278.33968609999999</c:v>
                </c:pt>
                <c:pt idx="28023">
                  <c:v>278.34962009999998</c:v>
                </c:pt>
                <c:pt idx="28024">
                  <c:v>278.35955410000003</c:v>
                </c:pt>
                <c:pt idx="28025">
                  <c:v>278.36948810000001</c:v>
                </c:pt>
                <c:pt idx="28026">
                  <c:v>278.3794211</c:v>
                </c:pt>
                <c:pt idx="28027">
                  <c:v>278.38935509999999</c:v>
                </c:pt>
                <c:pt idx="28028">
                  <c:v>278.39928909999998</c:v>
                </c:pt>
                <c:pt idx="28029">
                  <c:v>278.40922310000002</c:v>
                </c:pt>
                <c:pt idx="28030">
                  <c:v>278.41915710000001</c:v>
                </c:pt>
                <c:pt idx="28031">
                  <c:v>278.42909109999999</c:v>
                </c:pt>
                <c:pt idx="28032">
                  <c:v>278.43902509999998</c:v>
                </c:pt>
                <c:pt idx="28033">
                  <c:v>278.44895910000002</c:v>
                </c:pt>
                <c:pt idx="28034">
                  <c:v>278.45889210000001</c:v>
                </c:pt>
                <c:pt idx="28035">
                  <c:v>278.4688261</c:v>
                </c:pt>
                <c:pt idx="28036">
                  <c:v>278.47876009999999</c:v>
                </c:pt>
                <c:pt idx="28037">
                  <c:v>278.48869409999998</c:v>
                </c:pt>
                <c:pt idx="28038">
                  <c:v>278.49862810000002</c:v>
                </c:pt>
                <c:pt idx="28039">
                  <c:v>278.50856210000001</c:v>
                </c:pt>
                <c:pt idx="28040">
                  <c:v>278.51849609999999</c:v>
                </c:pt>
                <c:pt idx="28041">
                  <c:v>278.52842909999998</c:v>
                </c:pt>
                <c:pt idx="28042">
                  <c:v>278.53836310000003</c:v>
                </c:pt>
                <c:pt idx="28043">
                  <c:v>278.54829710000001</c:v>
                </c:pt>
                <c:pt idx="28044">
                  <c:v>278.5582311</c:v>
                </c:pt>
                <c:pt idx="28045">
                  <c:v>278.56816509999999</c:v>
                </c:pt>
                <c:pt idx="28046">
                  <c:v>278.57809909999997</c:v>
                </c:pt>
                <c:pt idx="28047">
                  <c:v>278.58803310000002</c:v>
                </c:pt>
                <c:pt idx="28048">
                  <c:v>278.59796710000001</c:v>
                </c:pt>
                <c:pt idx="28049">
                  <c:v>278.60790009999999</c:v>
                </c:pt>
                <c:pt idx="28050">
                  <c:v>278.61783409999998</c:v>
                </c:pt>
                <c:pt idx="28051">
                  <c:v>278.62776810000003</c:v>
                </c:pt>
                <c:pt idx="28052">
                  <c:v>278.63770210000001</c:v>
                </c:pt>
                <c:pt idx="28053">
                  <c:v>278.6476361</c:v>
                </c:pt>
                <c:pt idx="28054">
                  <c:v>278.65757009999999</c:v>
                </c:pt>
                <c:pt idx="28055">
                  <c:v>278.66750409999997</c:v>
                </c:pt>
                <c:pt idx="28056">
                  <c:v>278.67743810000002</c:v>
                </c:pt>
                <c:pt idx="28057">
                  <c:v>278.68737110000001</c:v>
                </c:pt>
                <c:pt idx="28058">
                  <c:v>278.69730509999999</c:v>
                </c:pt>
                <c:pt idx="28059">
                  <c:v>278.70723909999998</c:v>
                </c:pt>
                <c:pt idx="28060">
                  <c:v>278.71717310000002</c:v>
                </c:pt>
                <c:pt idx="28061">
                  <c:v>278.72710710000001</c:v>
                </c:pt>
                <c:pt idx="28062">
                  <c:v>278.7370421</c:v>
                </c:pt>
                <c:pt idx="28063">
                  <c:v>278.74697609999998</c:v>
                </c:pt>
                <c:pt idx="28064">
                  <c:v>278.75691010000003</c:v>
                </c:pt>
                <c:pt idx="28065">
                  <c:v>278.76684310000002</c:v>
                </c:pt>
                <c:pt idx="28066">
                  <c:v>278.7767771</c:v>
                </c:pt>
                <c:pt idx="28067">
                  <c:v>278.78671109999999</c:v>
                </c:pt>
                <c:pt idx="28068">
                  <c:v>278.79664509999998</c:v>
                </c:pt>
                <c:pt idx="28069">
                  <c:v>278.80657910000002</c:v>
                </c:pt>
                <c:pt idx="28070">
                  <c:v>278.81651310000001</c:v>
                </c:pt>
                <c:pt idx="28071">
                  <c:v>278.8264471</c:v>
                </c:pt>
                <c:pt idx="28072">
                  <c:v>278.83638109999998</c:v>
                </c:pt>
                <c:pt idx="28073">
                  <c:v>278.84631409999997</c:v>
                </c:pt>
                <c:pt idx="28074">
                  <c:v>278.85624810000002</c:v>
                </c:pt>
                <c:pt idx="28075">
                  <c:v>278.8661821</c:v>
                </c:pt>
                <c:pt idx="28076">
                  <c:v>278.87611609999999</c:v>
                </c:pt>
                <c:pt idx="28077">
                  <c:v>278.88605009999998</c:v>
                </c:pt>
                <c:pt idx="28078">
                  <c:v>278.89598410000002</c:v>
                </c:pt>
                <c:pt idx="28079">
                  <c:v>278.90591810000001</c:v>
                </c:pt>
                <c:pt idx="28080">
                  <c:v>278.9158521</c:v>
                </c:pt>
                <c:pt idx="28081">
                  <c:v>278.92578609999998</c:v>
                </c:pt>
                <c:pt idx="28082">
                  <c:v>278.93571909999997</c:v>
                </c:pt>
                <c:pt idx="28083">
                  <c:v>278.94565310000002</c:v>
                </c:pt>
                <c:pt idx="28084">
                  <c:v>278.9555871</c:v>
                </c:pt>
                <c:pt idx="28085">
                  <c:v>278.96552109999999</c:v>
                </c:pt>
                <c:pt idx="28086">
                  <c:v>278.97545509999998</c:v>
                </c:pt>
                <c:pt idx="28087">
                  <c:v>278.98538910000002</c:v>
                </c:pt>
                <c:pt idx="28088">
                  <c:v>278.99532310000001</c:v>
                </c:pt>
                <c:pt idx="28089">
                  <c:v>279.00525709999999</c:v>
                </c:pt>
                <c:pt idx="28090">
                  <c:v>279.01519009999998</c:v>
                </c:pt>
                <c:pt idx="28091">
                  <c:v>279.02512410000003</c:v>
                </c:pt>
                <c:pt idx="28092">
                  <c:v>279.03505810000001</c:v>
                </c:pt>
                <c:pt idx="28093">
                  <c:v>279.0449921</c:v>
                </c:pt>
                <c:pt idx="28094">
                  <c:v>279.05492609999999</c:v>
                </c:pt>
                <c:pt idx="28095">
                  <c:v>279.06486009999998</c:v>
                </c:pt>
                <c:pt idx="28096">
                  <c:v>279.07479410000002</c:v>
                </c:pt>
                <c:pt idx="28097">
                  <c:v>279.08472810000001</c:v>
                </c:pt>
                <c:pt idx="28098">
                  <c:v>279.09466209999999</c:v>
                </c:pt>
                <c:pt idx="28099">
                  <c:v>279.10459509999998</c:v>
                </c:pt>
                <c:pt idx="28100">
                  <c:v>279.11452910000003</c:v>
                </c:pt>
                <c:pt idx="28101">
                  <c:v>279.12446310000001</c:v>
                </c:pt>
                <c:pt idx="28102">
                  <c:v>279.1343971</c:v>
                </c:pt>
                <c:pt idx="28103">
                  <c:v>279.14433109999999</c:v>
                </c:pt>
                <c:pt idx="28104">
                  <c:v>279.15426509999998</c:v>
                </c:pt>
                <c:pt idx="28105">
                  <c:v>279.16419910000002</c:v>
                </c:pt>
                <c:pt idx="28106">
                  <c:v>279.17413310000001</c:v>
                </c:pt>
                <c:pt idx="28107">
                  <c:v>279.18406709999999</c:v>
                </c:pt>
                <c:pt idx="28108">
                  <c:v>279.19400009999998</c:v>
                </c:pt>
                <c:pt idx="28109">
                  <c:v>279.20393410000003</c:v>
                </c:pt>
                <c:pt idx="28110">
                  <c:v>279.21386810000001</c:v>
                </c:pt>
                <c:pt idx="28111">
                  <c:v>279.2238021</c:v>
                </c:pt>
                <c:pt idx="28112">
                  <c:v>279.23373609999999</c:v>
                </c:pt>
                <c:pt idx="28113">
                  <c:v>279.24367009999997</c:v>
                </c:pt>
                <c:pt idx="28114">
                  <c:v>279.25360410000002</c:v>
                </c:pt>
                <c:pt idx="28115">
                  <c:v>279.26353810000001</c:v>
                </c:pt>
                <c:pt idx="28116">
                  <c:v>279.27347209999999</c:v>
                </c:pt>
                <c:pt idx="28117">
                  <c:v>279.28340509999998</c:v>
                </c:pt>
                <c:pt idx="28118">
                  <c:v>279.29333910000003</c:v>
                </c:pt>
                <c:pt idx="28119">
                  <c:v>279.30327310000001</c:v>
                </c:pt>
                <c:pt idx="28120">
                  <c:v>279.3132071</c:v>
                </c:pt>
                <c:pt idx="28121">
                  <c:v>279.32314109999999</c:v>
                </c:pt>
                <c:pt idx="28122">
                  <c:v>279.33307509999997</c:v>
                </c:pt>
                <c:pt idx="28123">
                  <c:v>279.34300910000002</c:v>
                </c:pt>
                <c:pt idx="28124">
                  <c:v>279.3529431</c:v>
                </c:pt>
                <c:pt idx="28125">
                  <c:v>279.36287609999999</c:v>
                </c:pt>
                <c:pt idx="28126">
                  <c:v>279.37281009999998</c:v>
                </c:pt>
                <c:pt idx="28127">
                  <c:v>279.38274410000002</c:v>
                </c:pt>
                <c:pt idx="28128">
                  <c:v>279.39267810000001</c:v>
                </c:pt>
                <c:pt idx="28129">
                  <c:v>279.4026121</c:v>
                </c:pt>
                <c:pt idx="28130">
                  <c:v>279.41254609999999</c:v>
                </c:pt>
                <c:pt idx="28131">
                  <c:v>279.42248009999997</c:v>
                </c:pt>
                <c:pt idx="28132">
                  <c:v>279.43241410000002</c:v>
                </c:pt>
                <c:pt idx="28133">
                  <c:v>279.4423481</c:v>
                </c:pt>
                <c:pt idx="28134">
                  <c:v>279.45228109999999</c:v>
                </c:pt>
                <c:pt idx="28135">
                  <c:v>279.46221509999998</c:v>
                </c:pt>
                <c:pt idx="28136">
                  <c:v>279.47214910000002</c:v>
                </c:pt>
                <c:pt idx="28137">
                  <c:v>279.48208310000001</c:v>
                </c:pt>
                <c:pt idx="28138">
                  <c:v>279.4920171</c:v>
                </c:pt>
                <c:pt idx="28139">
                  <c:v>279.50195109999999</c:v>
                </c:pt>
                <c:pt idx="28140">
                  <c:v>279.51188509999997</c:v>
                </c:pt>
                <c:pt idx="28141">
                  <c:v>279.52181910000002</c:v>
                </c:pt>
                <c:pt idx="28142">
                  <c:v>279.5317531</c:v>
                </c:pt>
                <c:pt idx="28143">
                  <c:v>279.54168609999999</c:v>
                </c:pt>
                <c:pt idx="28144">
                  <c:v>279.55162009999998</c:v>
                </c:pt>
                <c:pt idx="28145">
                  <c:v>279.56155410000002</c:v>
                </c:pt>
                <c:pt idx="28146">
                  <c:v>279.57148810000001</c:v>
                </c:pt>
                <c:pt idx="28147">
                  <c:v>279.5814221</c:v>
                </c:pt>
                <c:pt idx="28148">
                  <c:v>279.59135609999998</c:v>
                </c:pt>
                <c:pt idx="28149">
                  <c:v>279.60129010000003</c:v>
                </c:pt>
                <c:pt idx="28150">
                  <c:v>279.61122410000002</c:v>
                </c:pt>
                <c:pt idx="28151">
                  <c:v>279.6211581</c:v>
                </c:pt>
                <c:pt idx="28152">
                  <c:v>279.63109109999999</c:v>
                </c:pt>
                <c:pt idx="28153">
                  <c:v>279.64102509999998</c:v>
                </c:pt>
                <c:pt idx="28154">
                  <c:v>279.65095910000002</c:v>
                </c:pt>
                <c:pt idx="28155">
                  <c:v>279.66089310000001</c:v>
                </c:pt>
                <c:pt idx="28156">
                  <c:v>279.6708271</c:v>
                </c:pt>
                <c:pt idx="28157">
                  <c:v>279.68076109999998</c:v>
                </c:pt>
                <c:pt idx="28158">
                  <c:v>279.69069510000003</c:v>
                </c:pt>
                <c:pt idx="28159">
                  <c:v>279.70062910000001</c:v>
                </c:pt>
                <c:pt idx="28160">
                  <c:v>279.7105631</c:v>
                </c:pt>
                <c:pt idx="28161">
                  <c:v>279.72049609999999</c:v>
                </c:pt>
                <c:pt idx="28162">
                  <c:v>279.73043030000002</c:v>
                </c:pt>
                <c:pt idx="28163">
                  <c:v>279.74036419999999</c:v>
                </c:pt>
                <c:pt idx="28164">
                  <c:v>279.7502983</c:v>
                </c:pt>
                <c:pt idx="28165">
                  <c:v>279.76023229999998</c:v>
                </c:pt>
                <c:pt idx="28166">
                  <c:v>279.77016630000003</c:v>
                </c:pt>
                <c:pt idx="28167">
                  <c:v>279.78010030000002</c:v>
                </c:pt>
                <c:pt idx="28168">
                  <c:v>279.7900343</c:v>
                </c:pt>
                <c:pt idx="28169">
                  <c:v>279.79996829999999</c:v>
                </c:pt>
                <c:pt idx="28170">
                  <c:v>279.80990129999998</c:v>
                </c:pt>
                <c:pt idx="28171">
                  <c:v>279.81983530000002</c:v>
                </c:pt>
                <c:pt idx="28172">
                  <c:v>279.82976930000001</c:v>
                </c:pt>
                <c:pt idx="28173">
                  <c:v>279.8397033</c:v>
                </c:pt>
                <c:pt idx="28174">
                  <c:v>279.84963729999998</c:v>
                </c:pt>
                <c:pt idx="28175">
                  <c:v>279.85957130000003</c:v>
                </c:pt>
                <c:pt idx="28176">
                  <c:v>279.86950530000001</c:v>
                </c:pt>
                <c:pt idx="28177">
                  <c:v>279.8794393</c:v>
                </c:pt>
                <c:pt idx="28178">
                  <c:v>279.88937329999999</c:v>
                </c:pt>
                <c:pt idx="28179">
                  <c:v>279.89930629999998</c:v>
                </c:pt>
                <c:pt idx="28180">
                  <c:v>279.90924030000002</c:v>
                </c:pt>
                <c:pt idx="28181">
                  <c:v>279.91917430000001</c:v>
                </c:pt>
                <c:pt idx="28182">
                  <c:v>279.9291083</c:v>
                </c:pt>
                <c:pt idx="28183">
                  <c:v>279.93904229999998</c:v>
                </c:pt>
                <c:pt idx="28184">
                  <c:v>279.94897630000003</c:v>
                </c:pt>
                <c:pt idx="28185">
                  <c:v>279.95891030000001</c:v>
                </c:pt>
                <c:pt idx="28186">
                  <c:v>279.9688443</c:v>
                </c:pt>
                <c:pt idx="28187">
                  <c:v>279.97877829999999</c:v>
                </c:pt>
                <c:pt idx="28188">
                  <c:v>279.98871229999997</c:v>
                </c:pt>
                <c:pt idx="28189">
                  <c:v>279.99864530000002</c:v>
                </c:pt>
                <c:pt idx="28190">
                  <c:v>280.00857930000001</c:v>
                </c:pt>
                <c:pt idx="28191">
                  <c:v>280.0185133</c:v>
                </c:pt>
                <c:pt idx="28192">
                  <c:v>280.02844729999998</c:v>
                </c:pt>
                <c:pt idx="28193">
                  <c:v>280.03838130000003</c:v>
                </c:pt>
                <c:pt idx="28194">
                  <c:v>280.04831530000001</c:v>
                </c:pt>
                <c:pt idx="28195">
                  <c:v>280.0582493</c:v>
                </c:pt>
                <c:pt idx="28196">
                  <c:v>280.06818329999999</c:v>
                </c:pt>
                <c:pt idx="28197">
                  <c:v>280.07811729999997</c:v>
                </c:pt>
                <c:pt idx="28198">
                  <c:v>280.08805130000002</c:v>
                </c:pt>
                <c:pt idx="28199">
                  <c:v>280.09798430000001</c:v>
                </c:pt>
                <c:pt idx="28200">
                  <c:v>280.10791829999999</c:v>
                </c:pt>
                <c:pt idx="28201">
                  <c:v>280.11785229999998</c:v>
                </c:pt>
                <c:pt idx="28202">
                  <c:v>280.12778630000003</c:v>
                </c:pt>
                <c:pt idx="28203">
                  <c:v>280.13772030000001</c:v>
                </c:pt>
                <c:pt idx="28204">
                  <c:v>280.1476543</c:v>
                </c:pt>
                <c:pt idx="28205">
                  <c:v>280.15758829999999</c:v>
                </c:pt>
                <c:pt idx="28206">
                  <c:v>280.16752229999997</c:v>
                </c:pt>
                <c:pt idx="28207">
                  <c:v>280.17745630000002</c:v>
                </c:pt>
                <c:pt idx="28208">
                  <c:v>280.1873903</c:v>
                </c:pt>
                <c:pt idx="28209">
                  <c:v>280.19732429999999</c:v>
                </c:pt>
                <c:pt idx="28210">
                  <c:v>280.20725729999998</c:v>
                </c:pt>
                <c:pt idx="28211">
                  <c:v>280.21719130000002</c:v>
                </c:pt>
                <c:pt idx="28212">
                  <c:v>280.22712530000001</c:v>
                </c:pt>
                <c:pt idx="28213">
                  <c:v>280.2370593</c:v>
                </c:pt>
                <c:pt idx="28214">
                  <c:v>280.24699329999999</c:v>
                </c:pt>
                <c:pt idx="28215">
                  <c:v>280.25692729999997</c:v>
                </c:pt>
                <c:pt idx="28216">
                  <c:v>280.26686130000002</c:v>
                </c:pt>
                <c:pt idx="28217">
                  <c:v>280.2767953</c:v>
                </c:pt>
                <c:pt idx="28218">
                  <c:v>280.28672929999999</c:v>
                </c:pt>
                <c:pt idx="28219">
                  <c:v>280.29666329999998</c:v>
                </c:pt>
                <c:pt idx="28220">
                  <c:v>280.30659630000002</c:v>
                </c:pt>
                <c:pt idx="28221">
                  <c:v>280.31653030000001</c:v>
                </c:pt>
                <c:pt idx="28222">
                  <c:v>280.3264643</c:v>
                </c:pt>
                <c:pt idx="28223">
                  <c:v>280.33639829999998</c:v>
                </c:pt>
                <c:pt idx="28224">
                  <c:v>280.34633229999997</c:v>
                </c:pt>
                <c:pt idx="28225">
                  <c:v>280.35626630000002</c:v>
                </c:pt>
                <c:pt idx="28226">
                  <c:v>280.3662003</c:v>
                </c:pt>
                <c:pt idx="28227">
                  <c:v>280.37613429999999</c:v>
                </c:pt>
                <c:pt idx="28228">
                  <c:v>280.38606829999998</c:v>
                </c:pt>
                <c:pt idx="28229">
                  <c:v>280.39600230000002</c:v>
                </c:pt>
                <c:pt idx="28230">
                  <c:v>280.40593630000001</c:v>
                </c:pt>
                <c:pt idx="28231">
                  <c:v>280.4158693</c:v>
                </c:pt>
                <c:pt idx="28232">
                  <c:v>280.42580329999998</c:v>
                </c:pt>
                <c:pt idx="28233">
                  <c:v>280.43573730000003</c:v>
                </c:pt>
                <c:pt idx="28234">
                  <c:v>280.44567130000001</c:v>
                </c:pt>
                <c:pt idx="28235">
                  <c:v>280.4556053</c:v>
                </c:pt>
                <c:pt idx="28236">
                  <c:v>280.46553929999999</c:v>
                </c:pt>
                <c:pt idx="28237">
                  <c:v>280.47547329999998</c:v>
                </c:pt>
                <c:pt idx="28238">
                  <c:v>280.48540730000002</c:v>
                </c:pt>
                <c:pt idx="28239">
                  <c:v>280.49534130000001</c:v>
                </c:pt>
                <c:pt idx="28240">
                  <c:v>280.50527529999999</c:v>
                </c:pt>
                <c:pt idx="28241">
                  <c:v>280.51520929999998</c:v>
                </c:pt>
                <c:pt idx="28242">
                  <c:v>280.52514330000002</c:v>
                </c:pt>
                <c:pt idx="28243">
                  <c:v>280.53507630000001</c:v>
                </c:pt>
                <c:pt idx="28244">
                  <c:v>280.5450103</c:v>
                </c:pt>
                <c:pt idx="28245">
                  <c:v>280.55494429999999</c:v>
                </c:pt>
                <c:pt idx="28246">
                  <c:v>280.56487829999998</c:v>
                </c:pt>
                <c:pt idx="28247">
                  <c:v>280.57481230000002</c:v>
                </c:pt>
                <c:pt idx="28248">
                  <c:v>280.58474630000001</c:v>
                </c:pt>
                <c:pt idx="28249">
                  <c:v>280.59468029999999</c:v>
                </c:pt>
                <c:pt idx="28250">
                  <c:v>280.60461429999998</c:v>
                </c:pt>
                <c:pt idx="28251">
                  <c:v>280.61454830000002</c:v>
                </c:pt>
                <c:pt idx="28252">
                  <c:v>280.62448230000001</c:v>
                </c:pt>
                <c:pt idx="28253">
                  <c:v>280.6344163</c:v>
                </c:pt>
                <c:pt idx="28254">
                  <c:v>280.64434929999999</c:v>
                </c:pt>
                <c:pt idx="28255">
                  <c:v>280.65428329999997</c:v>
                </c:pt>
                <c:pt idx="28256">
                  <c:v>280.66421730000002</c:v>
                </c:pt>
                <c:pt idx="28257">
                  <c:v>280.67415130000001</c:v>
                </c:pt>
                <c:pt idx="28258">
                  <c:v>280.68408529999999</c:v>
                </c:pt>
                <c:pt idx="28259">
                  <c:v>280.69401929999998</c:v>
                </c:pt>
                <c:pt idx="28260">
                  <c:v>280.70395330000002</c:v>
                </c:pt>
                <c:pt idx="28261">
                  <c:v>280.71388730000001</c:v>
                </c:pt>
                <c:pt idx="28262">
                  <c:v>280.7238213</c:v>
                </c:pt>
                <c:pt idx="28263">
                  <c:v>280.73375529999998</c:v>
                </c:pt>
                <c:pt idx="28264">
                  <c:v>280.74368930000003</c:v>
                </c:pt>
                <c:pt idx="28265">
                  <c:v>280.75362330000002</c:v>
                </c:pt>
                <c:pt idx="28266">
                  <c:v>280.7635563</c:v>
                </c:pt>
                <c:pt idx="28267">
                  <c:v>280.77349029999999</c:v>
                </c:pt>
                <c:pt idx="28268">
                  <c:v>280.78342429999998</c:v>
                </c:pt>
                <c:pt idx="28269">
                  <c:v>280.79335830000002</c:v>
                </c:pt>
                <c:pt idx="28270">
                  <c:v>280.80329230000001</c:v>
                </c:pt>
                <c:pt idx="28271">
                  <c:v>280.8132263</c:v>
                </c:pt>
                <c:pt idx="28272">
                  <c:v>280.82316029999998</c:v>
                </c:pt>
                <c:pt idx="28273">
                  <c:v>280.83309430000003</c:v>
                </c:pt>
                <c:pt idx="28274">
                  <c:v>280.84302830000001</c:v>
                </c:pt>
                <c:pt idx="28275">
                  <c:v>280.8529623</c:v>
                </c:pt>
                <c:pt idx="28276">
                  <c:v>280.86289629999999</c:v>
                </c:pt>
                <c:pt idx="28277">
                  <c:v>280.87283029999998</c:v>
                </c:pt>
                <c:pt idx="28278">
                  <c:v>280.88276330000002</c:v>
                </c:pt>
                <c:pt idx="28279">
                  <c:v>280.89269730000001</c:v>
                </c:pt>
                <c:pt idx="28280">
                  <c:v>280.9026313</c:v>
                </c:pt>
                <c:pt idx="28281">
                  <c:v>280.91256529999998</c:v>
                </c:pt>
                <c:pt idx="28282">
                  <c:v>280.92249930000003</c:v>
                </c:pt>
                <c:pt idx="28283">
                  <c:v>280.93243330000001</c:v>
                </c:pt>
                <c:pt idx="28284">
                  <c:v>280.9423673</c:v>
                </c:pt>
                <c:pt idx="28285">
                  <c:v>280.95230120000002</c:v>
                </c:pt>
                <c:pt idx="28286">
                  <c:v>280.96223529999997</c:v>
                </c:pt>
                <c:pt idx="28287">
                  <c:v>280.97216930000002</c:v>
                </c:pt>
                <c:pt idx="28288">
                  <c:v>280.98210330000001</c:v>
                </c:pt>
                <c:pt idx="28289">
                  <c:v>280.99203729999999</c:v>
                </c:pt>
                <c:pt idx="28290">
                  <c:v>281.00197020000002</c:v>
                </c:pt>
                <c:pt idx="28291">
                  <c:v>281.01190430000003</c:v>
                </c:pt>
                <c:pt idx="28292">
                  <c:v>281.02183830000001</c:v>
                </c:pt>
                <c:pt idx="28293">
                  <c:v>281.0317723</c:v>
                </c:pt>
                <c:pt idx="28294">
                  <c:v>281.04170629999999</c:v>
                </c:pt>
                <c:pt idx="28295">
                  <c:v>281.05164029999997</c:v>
                </c:pt>
                <c:pt idx="28296">
                  <c:v>281.06157430000002</c:v>
                </c:pt>
                <c:pt idx="28297">
                  <c:v>281.0715083</c:v>
                </c:pt>
                <c:pt idx="28298">
                  <c:v>281.08144229999999</c:v>
                </c:pt>
                <c:pt idx="28299">
                  <c:v>281.09137629999998</c:v>
                </c:pt>
                <c:pt idx="28300">
                  <c:v>281.10131030000002</c:v>
                </c:pt>
                <c:pt idx="28301">
                  <c:v>281.11124330000001</c:v>
                </c:pt>
                <c:pt idx="28302">
                  <c:v>281.1211773</c:v>
                </c:pt>
                <c:pt idx="28303">
                  <c:v>281.13111129999999</c:v>
                </c:pt>
                <c:pt idx="28304">
                  <c:v>281.14104529999997</c:v>
                </c:pt>
                <c:pt idx="28305">
                  <c:v>281.15097930000002</c:v>
                </c:pt>
                <c:pt idx="28306">
                  <c:v>281.1609133</c:v>
                </c:pt>
                <c:pt idx="28307">
                  <c:v>281.17084729999999</c:v>
                </c:pt>
                <c:pt idx="28308">
                  <c:v>281.18078129999998</c:v>
                </c:pt>
                <c:pt idx="28309">
                  <c:v>281.19071530000002</c:v>
                </c:pt>
                <c:pt idx="28310">
                  <c:v>281.20064930000001</c:v>
                </c:pt>
                <c:pt idx="28311">
                  <c:v>281.2105833</c:v>
                </c:pt>
                <c:pt idx="28312">
                  <c:v>281.22051729999998</c:v>
                </c:pt>
                <c:pt idx="28313">
                  <c:v>281.23045029999997</c:v>
                </c:pt>
                <c:pt idx="28314">
                  <c:v>281.24038430000002</c:v>
                </c:pt>
                <c:pt idx="28315">
                  <c:v>281.2503183</c:v>
                </c:pt>
                <c:pt idx="28316">
                  <c:v>281.26025229999999</c:v>
                </c:pt>
                <c:pt idx="28317">
                  <c:v>281.27018629999998</c:v>
                </c:pt>
                <c:pt idx="28318">
                  <c:v>281.28012030000002</c:v>
                </c:pt>
                <c:pt idx="28319">
                  <c:v>281.29005430000001</c:v>
                </c:pt>
                <c:pt idx="28320">
                  <c:v>281.2999883</c:v>
                </c:pt>
                <c:pt idx="28321">
                  <c:v>281.30992229999998</c:v>
                </c:pt>
                <c:pt idx="28322">
                  <c:v>281.31985630000003</c:v>
                </c:pt>
                <c:pt idx="28323">
                  <c:v>281.32978930000002</c:v>
                </c:pt>
                <c:pt idx="28324">
                  <c:v>281.3397233</c:v>
                </c:pt>
                <c:pt idx="28325">
                  <c:v>281.34965729999999</c:v>
                </c:pt>
                <c:pt idx="28326">
                  <c:v>281.35959129999998</c:v>
                </c:pt>
                <c:pt idx="28327">
                  <c:v>281.36952530000002</c:v>
                </c:pt>
                <c:pt idx="28328">
                  <c:v>281.37945930000001</c:v>
                </c:pt>
                <c:pt idx="28329">
                  <c:v>281.38939329999999</c:v>
                </c:pt>
                <c:pt idx="28330">
                  <c:v>281.39932729999998</c:v>
                </c:pt>
                <c:pt idx="28331">
                  <c:v>281.40926130000003</c:v>
                </c:pt>
                <c:pt idx="28332">
                  <c:v>281.41919530000001</c:v>
                </c:pt>
                <c:pt idx="28333">
                  <c:v>281.4291293</c:v>
                </c:pt>
                <c:pt idx="28334">
                  <c:v>281.43906229999999</c:v>
                </c:pt>
                <c:pt idx="28335">
                  <c:v>281.44899629999998</c:v>
                </c:pt>
                <c:pt idx="28336">
                  <c:v>281.45893030000002</c:v>
                </c:pt>
                <c:pt idx="28337">
                  <c:v>281.46886430000001</c:v>
                </c:pt>
                <c:pt idx="28338">
                  <c:v>281.47879829999999</c:v>
                </c:pt>
                <c:pt idx="28339">
                  <c:v>281.48873229999998</c:v>
                </c:pt>
                <c:pt idx="28340">
                  <c:v>281.49866630000002</c:v>
                </c:pt>
                <c:pt idx="28341">
                  <c:v>281.50860030000001</c:v>
                </c:pt>
                <c:pt idx="28342">
                  <c:v>281.5185343</c:v>
                </c:pt>
                <c:pt idx="28343">
                  <c:v>281.52846829999999</c:v>
                </c:pt>
                <c:pt idx="28344">
                  <c:v>281.53840229999997</c:v>
                </c:pt>
                <c:pt idx="28345">
                  <c:v>281.54833530000002</c:v>
                </c:pt>
                <c:pt idx="28346">
                  <c:v>281.55826930000001</c:v>
                </c:pt>
                <c:pt idx="28347">
                  <c:v>281.56820329999999</c:v>
                </c:pt>
                <c:pt idx="28348">
                  <c:v>281.57813729999998</c:v>
                </c:pt>
                <c:pt idx="28349">
                  <c:v>281.58807130000002</c:v>
                </c:pt>
                <c:pt idx="28350">
                  <c:v>281.59800530000001</c:v>
                </c:pt>
                <c:pt idx="28351">
                  <c:v>281.6079393</c:v>
                </c:pt>
                <c:pt idx="28352">
                  <c:v>281.61787329999999</c:v>
                </c:pt>
                <c:pt idx="28353">
                  <c:v>281.62780729999997</c:v>
                </c:pt>
                <c:pt idx="28354">
                  <c:v>281.63774130000002</c:v>
                </c:pt>
                <c:pt idx="28355">
                  <c:v>281.6476753</c:v>
                </c:pt>
                <c:pt idx="28356">
                  <c:v>281.65760829999999</c:v>
                </c:pt>
                <c:pt idx="28357">
                  <c:v>281.66754229999998</c:v>
                </c:pt>
                <c:pt idx="28358">
                  <c:v>281.67747630000002</c:v>
                </c:pt>
                <c:pt idx="28359">
                  <c:v>281.68741030000001</c:v>
                </c:pt>
                <c:pt idx="28360">
                  <c:v>281.6973443</c:v>
                </c:pt>
                <c:pt idx="28361">
                  <c:v>281.70727829999998</c:v>
                </c:pt>
                <c:pt idx="28362">
                  <c:v>281.71721230000003</c:v>
                </c:pt>
                <c:pt idx="28363">
                  <c:v>281.72714630000002</c:v>
                </c:pt>
                <c:pt idx="28364">
                  <c:v>281.7370803</c:v>
                </c:pt>
                <c:pt idx="28365">
                  <c:v>281.74701429999999</c:v>
                </c:pt>
                <c:pt idx="28366">
                  <c:v>281.75694829999998</c:v>
                </c:pt>
                <c:pt idx="28367">
                  <c:v>281.76688130000002</c:v>
                </c:pt>
                <c:pt idx="28368">
                  <c:v>281.77681530000001</c:v>
                </c:pt>
                <c:pt idx="28369">
                  <c:v>281.7867493</c:v>
                </c:pt>
                <c:pt idx="28370">
                  <c:v>281.79668329999998</c:v>
                </c:pt>
                <c:pt idx="28371">
                  <c:v>281.80661730000003</c:v>
                </c:pt>
                <c:pt idx="28372">
                  <c:v>281.81655130000001</c:v>
                </c:pt>
                <c:pt idx="28373">
                  <c:v>281.8264853</c:v>
                </c:pt>
                <c:pt idx="28374">
                  <c:v>281.83641929999999</c:v>
                </c:pt>
                <c:pt idx="28375">
                  <c:v>281.84635329999998</c:v>
                </c:pt>
                <c:pt idx="28376">
                  <c:v>281.85628730000002</c:v>
                </c:pt>
                <c:pt idx="28377">
                  <c:v>281.86622030000001</c:v>
                </c:pt>
                <c:pt idx="28378">
                  <c:v>281.8761543</c:v>
                </c:pt>
                <c:pt idx="28379">
                  <c:v>281.88608829999998</c:v>
                </c:pt>
                <c:pt idx="28380">
                  <c:v>281.89602230000003</c:v>
                </c:pt>
                <c:pt idx="28381">
                  <c:v>281.90595630000001</c:v>
                </c:pt>
                <c:pt idx="28382">
                  <c:v>281.9158903</c:v>
                </c:pt>
                <c:pt idx="28383">
                  <c:v>281.92582429999999</c:v>
                </c:pt>
                <c:pt idx="28384">
                  <c:v>281.93575829999997</c:v>
                </c:pt>
                <c:pt idx="28385">
                  <c:v>281.94569230000002</c:v>
                </c:pt>
                <c:pt idx="28386">
                  <c:v>281.95562630000001</c:v>
                </c:pt>
                <c:pt idx="28387">
                  <c:v>281.96556029999999</c:v>
                </c:pt>
                <c:pt idx="28388">
                  <c:v>281.97549329999998</c:v>
                </c:pt>
                <c:pt idx="28389">
                  <c:v>281.98542730000003</c:v>
                </c:pt>
                <c:pt idx="28390">
                  <c:v>281.99536130000001</c:v>
                </c:pt>
                <c:pt idx="28391">
                  <c:v>282.0052953</c:v>
                </c:pt>
                <c:pt idx="28392">
                  <c:v>282.01522929999999</c:v>
                </c:pt>
                <c:pt idx="28393">
                  <c:v>282.02516329999997</c:v>
                </c:pt>
                <c:pt idx="28394">
                  <c:v>282.03509730000002</c:v>
                </c:pt>
                <c:pt idx="28395">
                  <c:v>282.04503130000001</c:v>
                </c:pt>
                <c:pt idx="28396">
                  <c:v>282.05496529999999</c:v>
                </c:pt>
                <c:pt idx="28397">
                  <c:v>282.06489929999998</c:v>
                </c:pt>
                <c:pt idx="28398">
                  <c:v>282.07483230000003</c:v>
                </c:pt>
                <c:pt idx="28399">
                  <c:v>282.08476630000001</c:v>
                </c:pt>
                <c:pt idx="28400">
                  <c:v>282.0947003</c:v>
                </c:pt>
                <c:pt idx="28401">
                  <c:v>282.10463429999999</c:v>
                </c:pt>
                <c:pt idx="28402">
                  <c:v>282.11456829999997</c:v>
                </c:pt>
                <c:pt idx="28403">
                  <c:v>282.12450230000002</c:v>
                </c:pt>
                <c:pt idx="28404">
                  <c:v>282.1344363</c:v>
                </c:pt>
                <c:pt idx="28405">
                  <c:v>282.14437029999999</c:v>
                </c:pt>
                <c:pt idx="28406">
                  <c:v>282.15430429999998</c:v>
                </c:pt>
                <c:pt idx="28407">
                  <c:v>282.16423830000002</c:v>
                </c:pt>
                <c:pt idx="28408">
                  <c:v>282.17417230000001</c:v>
                </c:pt>
                <c:pt idx="28409">
                  <c:v>282.1841053</c:v>
                </c:pt>
                <c:pt idx="28410">
                  <c:v>282.19403929999999</c:v>
                </c:pt>
                <c:pt idx="28411">
                  <c:v>282.20397329999997</c:v>
                </c:pt>
                <c:pt idx="28412">
                  <c:v>282.21390730000002</c:v>
                </c:pt>
                <c:pt idx="28413">
                  <c:v>282.2238413</c:v>
                </c:pt>
                <c:pt idx="28414">
                  <c:v>282.23377529999999</c:v>
                </c:pt>
                <c:pt idx="28415">
                  <c:v>282.24370929999998</c:v>
                </c:pt>
                <c:pt idx="28416">
                  <c:v>282.25364330000002</c:v>
                </c:pt>
                <c:pt idx="28417">
                  <c:v>282.26357730000001</c:v>
                </c:pt>
                <c:pt idx="28418">
                  <c:v>282.2735113</c:v>
                </c:pt>
                <c:pt idx="28419">
                  <c:v>282.28344529999998</c:v>
                </c:pt>
                <c:pt idx="28420">
                  <c:v>282.29337829999997</c:v>
                </c:pt>
                <c:pt idx="28421">
                  <c:v>282.30331230000002</c:v>
                </c:pt>
                <c:pt idx="28422">
                  <c:v>282.3132463</c:v>
                </c:pt>
                <c:pt idx="28423">
                  <c:v>282.32318029999999</c:v>
                </c:pt>
                <c:pt idx="28424">
                  <c:v>282.33311429999998</c:v>
                </c:pt>
                <c:pt idx="28425">
                  <c:v>282.34304830000002</c:v>
                </c:pt>
                <c:pt idx="28426">
                  <c:v>282.35298230000001</c:v>
                </c:pt>
                <c:pt idx="28427">
                  <c:v>282.36291629999999</c:v>
                </c:pt>
                <c:pt idx="28428">
                  <c:v>282.37285029999998</c:v>
                </c:pt>
                <c:pt idx="28429">
                  <c:v>282.38278430000003</c:v>
                </c:pt>
                <c:pt idx="28430">
                  <c:v>282.39271730000002</c:v>
                </c:pt>
                <c:pt idx="28431">
                  <c:v>282.4026513</c:v>
                </c:pt>
                <c:pt idx="28432">
                  <c:v>282.41258529999999</c:v>
                </c:pt>
                <c:pt idx="28433">
                  <c:v>282.42251929999998</c:v>
                </c:pt>
                <c:pt idx="28434">
                  <c:v>282.43245330000002</c:v>
                </c:pt>
                <c:pt idx="28435">
                  <c:v>282.44238730000001</c:v>
                </c:pt>
                <c:pt idx="28436">
                  <c:v>282.45232129999999</c:v>
                </c:pt>
                <c:pt idx="28437">
                  <c:v>282.46225529999998</c:v>
                </c:pt>
                <c:pt idx="28438">
                  <c:v>282.47218930000003</c:v>
                </c:pt>
                <c:pt idx="28439">
                  <c:v>282.48212330000001</c:v>
                </c:pt>
                <c:pt idx="28440">
                  <c:v>282.4920573</c:v>
                </c:pt>
                <c:pt idx="28441">
                  <c:v>282.50199029999999</c:v>
                </c:pt>
                <c:pt idx="28442">
                  <c:v>282.51192429999998</c:v>
                </c:pt>
                <c:pt idx="28443">
                  <c:v>282.52185830000002</c:v>
                </c:pt>
                <c:pt idx="28444">
                  <c:v>282.53179230000001</c:v>
                </c:pt>
                <c:pt idx="28445">
                  <c:v>282.54172629999999</c:v>
                </c:pt>
                <c:pt idx="28446">
                  <c:v>282.55166029999998</c:v>
                </c:pt>
                <c:pt idx="28447">
                  <c:v>282.56159430000002</c:v>
                </c:pt>
                <c:pt idx="28448">
                  <c:v>282.57152830000001</c:v>
                </c:pt>
                <c:pt idx="28449">
                  <c:v>282.5814623</c:v>
                </c:pt>
                <c:pt idx="28450">
                  <c:v>282.59139629999999</c:v>
                </c:pt>
                <c:pt idx="28451">
                  <c:v>282.60133029999997</c:v>
                </c:pt>
                <c:pt idx="28452">
                  <c:v>282.61126330000002</c:v>
                </c:pt>
                <c:pt idx="28453">
                  <c:v>282.62119730000001</c:v>
                </c:pt>
                <c:pt idx="28454">
                  <c:v>282.63113129999999</c:v>
                </c:pt>
                <c:pt idx="28455">
                  <c:v>282.64106529999998</c:v>
                </c:pt>
                <c:pt idx="28456">
                  <c:v>282.65099930000002</c:v>
                </c:pt>
                <c:pt idx="28457">
                  <c:v>282.66093330000001</c:v>
                </c:pt>
                <c:pt idx="28458">
                  <c:v>282.6708673</c:v>
                </c:pt>
                <c:pt idx="28459">
                  <c:v>282.68080129999998</c:v>
                </c:pt>
                <c:pt idx="28460">
                  <c:v>282.69073529999997</c:v>
                </c:pt>
                <c:pt idx="28461">
                  <c:v>282.70066930000002</c:v>
                </c:pt>
                <c:pt idx="28462">
                  <c:v>282.7106033</c:v>
                </c:pt>
                <c:pt idx="28463">
                  <c:v>282.72053729999999</c:v>
                </c:pt>
                <c:pt idx="28464">
                  <c:v>282.73047029999998</c:v>
                </c:pt>
                <c:pt idx="28465">
                  <c:v>282.74040409999998</c:v>
                </c:pt>
                <c:pt idx="28466">
                  <c:v>282.75033810000002</c:v>
                </c:pt>
                <c:pt idx="28467">
                  <c:v>282.76027210000001</c:v>
                </c:pt>
                <c:pt idx="28468">
                  <c:v>282.7702061</c:v>
                </c:pt>
                <c:pt idx="28469">
                  <c:v>282.78014009999998</c:v>
                </c:pt>
                <c:pt idx="28470">
                  <c:v>282.79007410000003</c:v>
                </c:pt>
                <c:pt idx="28471">
                  <c:v>282.80000810000001</c:v>
                </c:pt>
                <c:pt idx="28472">
                  <c:v>282.8099421</c:v>
                </c:pt>
                <c:pt idx="28473">
                  <c:v>282.81987609999999</c:v>
                </c:pt>
                <c:pt idx="28474">
                  <c:v>282.82981009999997</c:v>
                </c:pt>
                <c:pt idx="28475">
                  <c:v>282.83974410000002</c:v>
                </c:pt>
                <c:pt idx="28476">
                  <c:v>282.84967710000001</c:v>
                </c:pt>
                <c:pt idx="28477">
                  <c:v>282.8596111</c:v>
                </c:pt>
                <c:pt idx="28478">
                  <c:v>282.86954509999998</c:v>
                </c:pt>
                <c:pt idx="28479">
                  <c:v>282.87947910000003</c:v>
                </c:pt>
                <c:pt idx="28480">
                  <c:v>282.88941310000001</c:v>
                </c:pt>
                <c:pt idx="28481">
                  <c:v>282.8993471</c:v>
                </c:pt>
                <c:pt idx="28482">
                  <c:v>282.90928109999999</c:v>
                </c:pt>
                <c:pt idx="28483">
                  <c:v>282.91921509999997</c:v>
                </c:pt>
                <c:pt idx="28484">
                  <c:v>282.92914910000002</c:v>
                </c:pt>
                <c:pt idx="28485">
                  <c:v>282.9390831</c:v>
                </c:pt>
                <c:pt idx="28486">
                  <c:v>282.94901709999999</c:v>
                </c:pt>
                <c:pt idx="28487">
                  <c:v>282.95895109999998</c:v>
                </c:pt>
                <c:pt idx="28488">
                  <c:v>282.96888410000003</c:v>
                </c:pt>
                <c:pt idx="28489">
                  <c:v>282.97881810000001</c:v>
                </c:pt>
                <c:pt idx="28490">
                  <c:v>282.9887521</c:v>
                </c:pt>
                <c:pt idx="28491">
                  <c:v>282.99868609999999</c:v>
                </c:pt>
                <c:pt idx="28492">
                  <c:v>283.00862009999997</c:v>
                </c:pt>
                <c:pt idx="28493">
                  <c:v>283.01855410000002</c:v>
                </c:pt>
                <c:pt idx="28494">
                  <c:v>283.0284881</c:v>
                </c:pt>
                <c:pt idx="28495">
                  <c:v>283.03842209999999</c:v>
                </c:pt>
                <c:pt idx="28496">
                  <c:v>283.04835609999998</c:v>
                </c:pt>
                <c:pt idx="28497">
                  <c:v>283.05829010000002</c:v>
                </c:pt>
                <c:pt idx="28498">
                  <c:v>283.06822410000001</c:v>
                </c:pt>
                <c:pt idx="28499">
                  <c:v>283.0781571</c:v>
                </c:pt>
                <c:pt idx="28500">
                  <c:v>283.08809109999999</c:v>
                </c:pt>
                <c:pt idx="28501">
                  <c:v>283.09802509999997</c:v>
                </c:pt>
                <c:pt idx="28502">
                  <c:v>283.10795910000002</c:v>
                </c:pt>
                <c:pt idx="28503">
                  <c:v>283.1178931</c:v>
                </c:pt>
                <c:pt idx="28504">
                  <c:v>283.12782709999999</c:v>
                </c:pt>
                <c:pt idx="28505">
                  <c:v>283.13776109999998</c:v>
                </c:pt>
                <c:pt idx="28506">
                  <c:v>283.14769510000002</c:v>
                </c:pt>
                <c:pt idx="28507">
                  <c:v>283.15762910000001</c:v>
                </c:pt>
                <c:pt idx="28508">
                  <c:v>283.1675631</c:v>
                </c:pt>
                <c:pt idx="28509">
                  <c:v>283.17749709999998</c:v>
                </c:pt>
                <c:pt idx="28510">
                  <c:v>283.18743110000003</c:v>
                </c:pt>
                <c:pt idx="28511">
                  <c:v>283.19736410000002</c:v>
                </c:pt>
                <c:pt idx="28512">
                  <c:v>283.2072981</c:v>
                </c:pt>
                <c:pt idx="28513">
                  <c:v>283.21723209999999</c:v>
                </c:pt>
                <c:pt idx="28514">
                  <c:v>283.22716609999998</c:v>
                </c:pt>
                <c:pt idx="28515">
                  <c:v>283.23710010000002</c:v>
                </c:pt>
                <c:pt idx="28516">
                  <c:v>283.24703410000001</c:v>
                </c:pt>
                <c:pt idx="28517">
                  <c:v>283.25696809999999</c:v>
                </c:pt>
                <c:pt idx="28518">
                  <c:v>283.26690209999998</c:v>
                </c:pt>
                <c:pt idx="28519">
                  <c:v>283.27683610000003</c:v>
                </c:pt>
                <c:pt idx="28520">
                  <c:v>283.28677010000001</c:v>
                </c:pt>
                <c:pt idx="28521">
                  <c:v>283.2967041</c:v>
                </c:pt>
                <c:pt idx="28522">
                  <c:v>283.30663809999999</c:v>
                </c:pt>
                <c:pt idx="28523">
                  <c:v>283.31657209999997</c:v>
                </c:pt>
                <c:pt idx="28524">
                  <c:v>283.32650510000002</c:v>
                </c:pt>
                <c:pt idx="28525">
                  <c:v>283.33643910000001</c:v>
                </c:pt>
                <c:pt idx="28526">
                  <c:v>283.34637309999999</c:v>
                </c:pt>
                <c:pt idx="28527">
                  <c:v>283.35630709999998</c:v>
                </c:pt>
                <c:pt idx="28528">
                  <c:v>283.36624110000002</c:v>
                </c:pt>
                <c:pt idx="28529">
                  <c:v>283.37617510000001</c:v>
                </c:pt>
                <c:pt idx="28530">
                  <c:v>283.3861091</c:v>
                </c:pt>
                <c:pt idx="28531">
                  <c:v>283.39604309999999</c:v>
                </c:pt>
                <c:pt idx="28532">
                  <c:v>283.40597709999997</c:v>
                </c:pt>
                <c:pt idx="28533">
                  <c:v>283.41591110000002</c:v>
                </c:pt>
                <c:pt idx="28534">
                  <c:v>283.4258451</c:v>
                </c:pt>
                <c:pt idx="28535">
                  <c:v>283.43577809999999</c:v>
                </c:pt>
                <c:pt idx="28536">
                  <c:v>283.44571209999998</c:v>
                </c:pt>
                <c:pt idx="28537">
                  <c:v>283.45564610000002</c:v>
                </c:pt>
                <c:pt idx="28538">
                  <c:v>283.46558010000001</c:v>
                </c:pt>
                <c:pt idx="28539">
                  <c:v>283.4755141</c:v>
                </c:pt>
                <c:pt idx="28540">
                  <c:v>283.48544809999999</c:v>
                </c:pt>
                <c:pt idx="28541">
                  <c:v>283.49538209999997</c:v>
                </c:pt>
                <c:pt idx="28542">
                  <c:v>283.50531610000002</c:v>
                </c:pt>
                <c:pt idx="28543">
                  <c:v>283.5152501</c:v>
                </c:pt>
                <c:pt idx="28544">
                  <c:v>283.52518409999999</c:v>
                </c:pt>
                <c:pt idx="28545">
                  <c:v>283.53511809999998</c:v>
                </c:pt>
                <c:pt idx="28546">
                  <c:v>283.54505110000002</c:v>
                </c:pt>
                <c:pt idx="28547">
                  <c:v>283.55498510000001</c:v>
                </c:pt>
                <c:pt idx="28548">
                  <c:v>283.5649191</c:v>
                </c:pt>
                <c:pt idx="28549">
                  <c:v>283.57485309999998</c:v>
                </c:pt>
                <c:pt idx="28550">
                  <c:v>283.58478710000003</c:v>
                </c:pt>
                <c:pt idx="28551">
                  <c:v>283.59472110000002</c:v>
                </c:pt>
                <c:pt idx="28552">
                  <c:v>283.6046551</c:v>
                </c:pt>
                <c:pt idx="28553">
                  <c:v>283.61458909999999</c:v>
                </c:pt>
                <c:pt idx="28554">
                  <c:v>283.62452309999998</c:v>
                </c:pt>
                <c:pt idx="28555">
                  <c:v>283.63445710000002</c:v>
                </c:pt>
                <c:pt idx="28556">
                  <c:v>283.64439110000001</c:v>
                </c:pt>
                <c:pt idx="28557">
                  <c:v>283.65432509999999</c:v>
                </c:pt>
                <c:pt idx="28558">
                  <c:v>283.66425809999998</c:v>
                </c:pt>
                <c:pt idx="28559">
                  <c:v>283.67419210000003</c:v>
                </c:pt>
                <c:pt idx="28560">
                  <c:v>283.68412610000001</c:v>
                </c:pt>
                <c:pt idx="28561">
                  <c:v>283.6940601</c:v>
                </c:pt>
                <c:pt idx="28562">
                  <c:v>283.70399409999999</c:v>
                </c:pt>
                <c:pt idx="28563">
                  <c:v>283.71392809999998</c:v>
                </c:pt>
                <c:pt idx="28564">
                  <c:v>283.72386210000002</c:v>
                </c:pt>
                <c:pt idx="28565">
                  <c:v>283.73379599999998</c:v>
                </c:pt>
                <c:pt idx="28566">
                  <c:v>283.74373000000003</c:v>
                </c:pt>
                <c:pt idx="28567">
                  <c:v>283.75366400000001</c:v>
                </c:pt>
                <c:pt idx="28568">
                  <c:v>283.763598</c:v>
                </c:pt>
                <c:pt idx="28569">
                  <c:v>283.77353099999999</c:v>
                </c:pt>
                <c:pt idx="28570">
                  <c:v>283.78346499999998</c:v>
                </c:pt>
                <c:pt idx="28571">
                  <c:v>283.79339900000002</c:v>
                </c:pt>
                <c:pt idx="28572">
                  <c:v>283.80333300000001</c:v>
                </c:pt>
                <c:pt idx="28573">
                  <c:v>283.813267</c:v>
                </c:pt>
                <c:pt idx="28574">
                  <c:v>283.82320099999998</c:v>
                </c:pt>
                <c:pt idx="28575">
                  <c:v>283.83313500000003</c:v>
                </c:pt>
                <c:pt idx="28576">
                  <c:v>283.84306900000001</c:v>
                </c:pt>
                <c:pt idx="28577">
                  <c:v>283.853003</c:v>
                </c:pt>
                <c:pt idx="28578">
                  <c:v>283.86293699999999</c:v>
                </c:pt>
                <c:pt idx="28579">
                  <c:v>283.87287099999998</c:v>
                </c:pt>
                <c:pt idx="28580">
                  <c:v>283.88280400000002</c:v>
                </c:pt>
                <c:pt idx="28581">
                  <c:v>283.89273800000001</c:v>
                </c:pt>
                <c:pt idx="28582">
                  <c:v>283.902672</c:v>
                </c:pt>
                <c:pt idx="28583">
                  <c:v>283.91260599999998</c:v>
                </c:pt>
                <c:pt idx="28584">
                  <c:v>283.92254000000003</c:v>
                </c:pt>
                <c:pt idx="28585">
                  <c:v>283.93247400000001</c:v>
                </c:pt>
                <c:pt idx="28586">
                  <c:v>283.942408</c:v>
                </c:pt>
                <c:pt idx="28587">
                  <c:v>283.95234199999999</c:v>
                </c:pt>
                <c:pt idx="28588">
                  <c:v>283.96227599999997</c:v>
                </c:pt>
                <c:pt idx="28589">
                  <c:v>283.97221000000002</c:v>
                </c:pt>
                <c:pt idx="28590">
                  <c:v>283.98214400000001</c:v>
                </c:pt>
                <c:pt idx="28591">
                  <c:v>283.99207699999999</c:v>
                </c:pt>
                <c:pt idx="28592">
                  <c:v>284.00201099999998</c:v>
                </c:pt>
                <c:pt idx="28593">
                  <c:v>284.01194500000003</c:v>
                </c:pt>
                <c:pt idx="28594">
                  <c:v>284.02187900000001</c:v>
                </c:pt>
                <c:pt idx="28595">
                  <c:v>284.031813</c:v>
                </c:pt>
                <c:pt idx="28596">
                  <c:v>284.04174699999999</c:v>
                </c:pt>
                <c:pt idx="28597">
                  <c:v>284.05168099999997</c:v>
                </c:pt>
                <c:pt idx="28598">
                  <c:v>284.06161500000002</c:v>
                </c:pt>
                <c:pt idx="28599">
                  <c:v>284.071549</c:v>
                </c:pt>
                <c:pt idx="28600">
                  <c:v>284.08148299999999</c:v>
                </c:pt>
                <c:pt idx="28601">
                  <c:v>284.09141699999998</c:v>
                </c:pt>
                <c:pt idx="28602">
                  <c:v>284.10135000000002</c:v>
                </c:pt>
                <c:pt idx="28603">
                  <c:v>284.11128400000001</c:v>
                </c:pt>
                <c:pt idx="28604">
                  <c:v>284.121218</c:v>
                </c:pt>
                <c:pt idx="28605">
                  <c:v>284.13115199999999</c:v>
                </c:pt>
                <c:pt idx="28606">
                  <c:v>284.14108599999997</c:v>
                </c:pt>
                <c:pt idx="28607">
                  <c:v>284.15102000000002</c:v>
                </c:pt>
                <c:pt idx="28608">
                  <c:v>284.160954</c:v>
                </c:pt>
                <c:pt idx="28609">
                  <c:v>284.17088799999999</c:v>
                </c:pt>
                <c:pt idx="28610">
                  <c:v>284.18082199999998</c:v>
                </c:pt>
                <c:pt idx="28611">
                  <c:v>284.19075600000002</c:v>
                </c:pt>
                <c:pt idx="28612">
                  <c:v>284.20069000000001</c:v>
                </c:pt>
                <c:pt idx="28613">
                  <c:v>284.210623</c:v>
                </c:pt>
                <c:pt idx="28614">
                  <c:v>284.22055699999999</c:v>
                </c:pt>
                <c:pt idx="28615">
                  <c:v>284.23049099999997</c:v>
                </c:pt>
                <c:pt idx="28616">
                  <c:v>284.24042500000002</c:v>
                </c:pt>
                <c:pt idx="28617">
                  <c:v>284.250359</c:v>
                </c:pt>
                <c:pt idx="28618">
                  <c:v>284.26029299999999</c:v>
                </c:pt>
                <c:pt idx="28619">
                  <c:v>284.27022699999998</c:v>
                </c:pt>
                <c:pt idx="28620">
                  <c:v>284.28016100000002</c:v>
                </c:pt>
                <c:pt idx="28621">
                  <c:v>284.29009500000001</c:v>
                </c:pt>
                <c:pt idx="28622">
                  <c:v>284.30002899999999</c:v>
                </c:pt>
                <c:pt idx="28623">
                  <c:v>284.30996199999998</c:v>
                </c:pt>
                <c:pt idx="28624">
                  <c:v>284.31989600000003</c:v>
                </c:pt>
                <c:pt idx="28625">
                  <c:v>284.32983000000002</c:v>
                </c:pt>
                <c:pt idx="28626">
                  <c:v>284.339764</c:v>
                </c:pt>
                <c:pt idx="28627">
                  <c:v>284.34969799999999</c:v>
                </c:pt>
                <c:pt idx="28628">
                  <c:v>284.35963199999998</c:v>
                </c:pt>
                <c:pt idx="28629">
                  <c:v>284.36956600000002</c:v>
                </c:pt>
                <c:pt idx="28630">
                  <c:v>284.37950000000001</c:v>
                </c:pt>
                <c:pt idx="28631">
                  <c:v>284.38943399999999</c:v>
                </c:pt>
                <c:pt idx="28632">
                  <c:v>284.39936799999998</c:v>
                </c:pt>
                <c:pt idx="28633">
                  <c:v>284.40930100000003</c:v>
                </c:pt>
                <c:pt idx="28634">
                  <c:v>284.41923500000001</c:v>
                </c:pt>
                <c:pt idx="28635">
                  <c:v>284.429169</c:v>
                </c:pt>
                <c:pt idx="28636">
                  <c:v>284.43910299999999</c:v>
                </c:pt>
                <c:pt idx="28637">
                  <c:v>284.44903699999998</c:v>
                </c:pt>
                <c:pt idx="28638">
                  <c:v>284.45897100000002</c:v>
                </c:pt>
                <c:pt idx="28639">
                  <c:v>284.46890500000001</c:v>
                </c:pt>
                <c:pt idx="28640">
                  <c:v>284.47883899999999</c:v>
                </c:pt>
                <c:pt idx="28641">
                  <c:v>284.48877299999998</c:v>
                </c:pt>
                <c:pt idx="28642">
                  <c:v>284.49870700000002</c:v>
                </c:pt>
                <c:pt idx="28643">
                  <c:v>284.50864100000001</c:v>
                </c:pt>
                <c:pt idx="28644">
                  <c:v>284.518574</c:v>
                </c:pt>
                <c:pt idx="28645">
                  <c:v>284.52850799999999</c:v>
                </c:pt>
                <c:pt idx="28646">
                  <c:v>284.53844199999997</c:v>
                </c:pt>
                <c:pt idx="28647">
                  <c:v>284.54837600000002</c:v>
                </c:pt>
                <c:pt idx="28648">
                  <c:v>284.55831000000001</c:v>
                </c:pt>
                <c:pt idx="28649">
                  <c:v>284.56824399999999</c:v>
                </c:pt>
                <c:pt idx="28650">
                  <c:v>284.57817799999998</c:v>
                </c:pt>
                <c:pt idx="28651">
                  <c:v>284.58811200000002</c:v>
                </c:pt>
                <c:pt idx="28652">
                  <c:v>284.59804600000001</c:v>
                </c:pt>
                <c:pt idx="28653">
                  <c:v>284.607979</c:v>
                </c:pt>
                <c:pt idx="28654">
                  <c:v>284.61791299999999</c:v>
                </c:pt>
                <c:pt idx="28655">
                  <c:v>284.62784699999997</c:v>
                </c:pt>
                <c:pt idx="28656">
                  <c:v>284.63778100000002</c:v>
                </c:pt>
                <c:pt idx="28657">
                  <c:v>284.64771500000001</c:v>
                </c:pt>
                <c:pt idx="28658">
                  <c:v>284.65764899999999</c:v>
                </c:pt>
                <c:pt idx="28659">
                  <c:v>284.66758299999998</c:v>
                </c:pt>
                <c:pt idx="28660">
                  <c:v>284.67751700000002</c:v>
                </c:pt>
                <c:pt idx="28661">
                  <c:v>284.68745100000001</c:v>
                </c:pt>
                <c:pt idx="28662">
                  <c:v>284.697385</c:v>
                </c:pt>
                <c:pt idx="28663">
                  <c:v>284.70731799999999</c:v>
                </c:pt>
                <c:pt idx="28664">
                  <c:v>284.71725199999997</c:v>
                </c:pt>
                <c:pt idx="28665">
                  <c:v>284.72718600000002</c:v>
                </c:pt>
                <c:pt idx="28666">
                  <c:v>284.73712</c:v>
                </c:pt>
                <c:pt idx="28667">
                  <c:v>284.74705399999999</c:v>
                </c:pt>
                <c:pt idx="28668">
                  <c:v>284.75698799999998</c:v>
                </c:pt>
                <c:pt idx="28669">
                  <c:v>284.76692200000002</c:v>
                </c:pt>
                <c:pt idx="28670">
                  <c:v>284.77685600000001</c:v>
                </c:pt>
                <c:pt idx="28671">
                  <c:v>284.78679</c:v>
                </c:pt>
                <c:pt idx="28672">
                  <c:v>284.79672399999998</c:v>
                </c:pt>
                <c:pt idx="28673">
                  <c:v>284.80665800000003</c:v>
                </c:pt>
                <c:pt idx="28674">
                  <c:v>284.81659100000002</c:v>
                </c:pt>
                <c:pt idx="28675">
                  <c:v>284.826525</c:v>
                </c:pt>
                <c:pt idx="28676">
                  <c:v>284.83645899999999</c:v>
                </c:pt>
                <c:pt idx="28677">
                  <c:v>284.84639299999998</c:v>
                </c:pt>
                <c:pt idx="28678">
                  <c:v>284.85632700000002</c:v>
                </c:pt>
                <c:pt idx="28679">
                  <c:v>284.86626100000001</c:v>
                </c:pt>
                <c:pt idx="28680">
                  <c:v>284.876195</c:v>
                </c:pt>
                <c:pt idx="28681">
                  <c:v>284.88612899999998</c:v>
                </c:pt>
                <c:pt idx="28682">
                  <c:v>284.89606300000003</c:v>
                </c:pt>
                <c:pt idx="28683">
                  <c:v>284.90599600000002</c:v>
                </c:pt>
                <c:pt idx="28684">
                  <c:v>284.91593</c:v>
                </c:pt>
                <c:pt idx="28685">
                  <c:v>284.92586399999999</c:v>
                </c:pt>
                <c:pt idx="28686">
                  <c:v>284.93579799999998</c:v>
                </c:pt>
                <c:pt idx="28687">
                  <c:v>284.94573200000002</c:v>
                </c:pt>
                <c:pt idx="28688">
                  <c:v>284.95566600000001</c:v>
                </c:pt>
                <c:pt idx="28689">
                  <c:v>284.96559999999999</c:v>
                </c:pt>
                <c:pt idx="28690">
                  <c:v>284.97553399999998</c:v>
                </c:pt>
                <c:pt idx="28691">
                  <c:v>284.98546800000003</c:v>
                </c:pt>
                <c:pt idx="28692">
                  <c:v>284.99540200000001</c:v>
                </c:pt>
                <c:pt idx="28693">
                  <c:v>285.005336</c:v>
                </c:pt>
                <c:pt idx="28694">
                  <c:v>285.01526899999999</c:v>
                </c:pt>
                <c:pt idx="28695">
                  <c:v>285.02520299999998</c:v>
                </c:pt>
                <c:pt idx="28696">
                  <c:v>285.03513700000002</c:v>
                </c:pt>
                <c:pt idx="28697">
                  <c:v>285.04507100000001</c:v>
                </c:pt>
                <c:pt idx="28698">
                  <c:v>285.05500499999999</c:v>
                </c:pt>
                <c:pt idx="28699">
                  <c:v>285.06493899999998</c:v>
                </c:pt>
                <c:pt idx="28700">
                  <c:v>285.07487300000003</c:v>
                </c:pt>
                <c:pt idx="28701">
                  <c:v>285.08480700000001</c:v>
                </c:pt>
                <c:pt idx="28702">
                  <c:v>285.094741</c:v>
                </c:pt>
                <c:pt idx="28703">
                  <c:v>285.10467499999999</c:v>
                </c:pt>
                <c:pt idx="28704">
                  <c:v>285.11460899999997</c:v>
                </c:pt>
                <c:pt idx="28705">
                  <c:v>285.12454200000002</c:v>
                </c:pt>
                <c:pt idx="28706">
                  <c:v>285.13447600000001</c:v>
                </c:pt>
                <c:pt idx="28707">
                  <c:v>285.14440999999999</c:v>
                </c:pt>
                <c:pt idx="28708">
                  <c:v>285.15434399999998</c:v>
                </c:pt>
                <c:pt idx="28709">
                  <c:v>285.16427800000002</c:v>
                </c:pt>
                <c:pt idx="28710">
                  <c:v>285.17421200000001</c:v>
                </c:pt>
                <c:pt idx="28711">
                  <c:v>285.184146</c:v>
                </c:pt>
                <c:pt idx="28712">
                  <c:v>285.19407999999999</c:v>
                </c:pt>
                <c:pt idx="28713">
                  <c:v>285.20401399999997</c:v>
                </c:pt>
                <c:pt idx="28714">
                  <c:v>285.21394800000002</c:v>
                </c:pt>
                <c:pt idx="28715">
                  <c:v>285.22388100000001</c:v>
                </c:pt>
                <c:pt idx="28716">
                  <c:v>285.23381499999999</c:v>
                </c:pt>
                <c:pt idx="28717">
                  <c:v>285.24374899999998</c:v>
                </c:pt>
                <c:pt idx="28718">
                  <c:v>285.25368300000002</c:v>
                </c:pt>
                <c:pt idx="28719">
                  <c:v>285.26361700000001</c:v>
                </c:pt>
                <c:pt idx="28720">
                  <c:v>285.273551</c:v>
                </c:pt>
                <c:pt idx="28721">
                  <c:v>285.28348499999998</c:v>
                </c:pt>
                <c:pt idx="28722">
                  <c:v>285.29341899999997</c:v>
                </c:pt>
                <c:pt idx="28723">
                  <c:v>285.30335300000002</c:v>
                </c:pt>
                <c:pt idx="28724">
                  <c:v>285.313287</c:v>
                </c:pt>
                <c:pt idx="28725">
                  <c:v>285.32322099999999</c:v>
                </c:pt>
                <c:pt idx="28726">
                  <c:v>285.33315399999998</c:v>
                </c:pt>
                <c:pt idx="28727">
                  <c:v>285.34308800000002</c:v>
                </c:pt>
                <c:pt idx="28728">
                  <c:v>285.35302200000001</c:v>
                </c:pt>
                <c:pt idx="28729">
                  <c:v>285.362956</c:v>
                </c:pt>
                <c:pt idx="28730">
                  <c:v>285.37288999999998</c:v>
                </c:pt>
                <c:pt idx="28731">
                  <c:v>285.38282400000003</c:v>
                </c:pt>
                <c:pt idx="28732">
                  <c:v>285.39275800000001</c:v>
                </c:pt>
                <c:pt idx="28733">
                  <c:v>285.402692</c:v>
                </c:pt>
                <c:pt idx="28734">
                  <c:v>285.41262599999999</c:v>
                </c:pt>
                <c:pt idx="28735">
                  <c:v>285.42255999999998</c:v>
                </c:pt>
                <c:pt idx="28736">
                  <c:v>285.43249400000002</c:v>
                </c:pt>
                <c:pt idx="28737">
                  <c:v>285.44242800000001</c:v>
                </c:pt>
                <c:pt idx="28738">
                  <c:v>285.452361</c:v>
                </c:pt>
                <c:pt idx="28739">
                  <c:v>285.46229499999998</c:v>
                </c:pt>
                <c:pt idx="28740">
                  <c:v>285.47222900000003</c:v>
                </c:pt>
                <c:pt idx="28741">
                  <c:v>285.48216300000001</c:v>
                </c:pt>
                <c:pt idx="28742">
                  <c:v>285.492097</c:v>
                </c:pt>
                <c:pt idx="28743">
                  <c:v>285.50203099999999</c:v>
                </c:pt>
                <c:pt idx="28744">
                  <c:v>285.51196499999998</c:v>
                </c:pt>
                <c:pt idx="28745">
                  <c:v>285.52189900000002</c:v>
                </c:pt>
                <c:pt idx="28746">
                  <c:v>285.53183300000001</c:v>
                </c:pt>
                <c:pt idx="28747">
                  <c:v>285.54176699999999</c:v>
                </c:pt>
                <c:pt idx="28748">
                  <c:v>285.55170099999998</c:v>
                </c:pt>
                <c:pt idx="28749">
                  <c:v>285.56163400000003</c:v>
                </c:pt>
                <c:pt idx="28750">
                  <c:v>285.57156800000001</c:v>
                </c:pt>
                <c:pt idx="28751">
                  <c:v>285.581502</c:v>
                </c:pt>
                <c:pt idx="28752">
                  <c:v>285.59143599999999</c:v>
                </c:pt>
                <c:pt idx="28753">
                  <c:v>285.60136999999997</c:v>
                </c:pt>
                <c:pt idx="28754">
                  <c:v>285.61130400000002</c:v>
                </c:pt>
                <c:pt idx="28755">
                  <c:v>285.62123800000001</c:v>
                </c:pt>
                <c:pt idx="28756">
                  <c:v>285.63117199999999</c:v>
                </c:pt>
                <c:pt idx="28757">
                  <c:v>285.64110599999998</c:v>
                </c:pt>
                <c:pt idx="28758">
                  <c:v>285.65104000000002</c:v>
                </c:pt>
                <c:pt idx="28759">
                  <c:v>285.66097400000001</c:v>
                </c:pt>
                <c:pt idx="28760">
                  <c:v>285.670907</c:v>
                </c:pt>
                <c:pt idx="28761">
                  <c:v>285.68084099999999</c:v>
                </c:pt>
                <c:pt idx="28762">
                  <c:v>285.69077499999997</c:v>
                </c:pt>
                <c:pt idx="28763">
                  <c:v>285.70070900000002</c:v>
                </c:pt>
                <c:pt idx="28764">
                  <c:v>285.710643</c:v>
                </c:pt>
                <c:pt idx="28765">
                  <c:v>285.72057699999999</c:v>
                </c:pt>
                <c:pt idx="28766">
                  <c:v>285.73051099999998</c:v>
                </c:pt>
                <c:pt idx="28767">
                  <c:v>285.74044509999999</c:v>
                </c:pt>
                <c:pt idx="28768">
                  <c:v>285.75037909999998</c:v>
                </c:pt>
                <c:pt idx="28769">
                  <c:v>285.76031310000002</c:v>
                </c:pt>
                <c:pt idx="28770">
                  <c:v>285.77024710000001</c:v>
                </c:pt>
                <c:pt idx="28771">
                  <c:v>285.7801801</c:v>
                </c:pt>
                <c:pt idx="28772">
                  <c:v>285.79011409999998</c:v>
                </c:pt>
                <c:pt idx="28773">
                  <c:v>285.80004810000003</c:v>
                </c:pt>
                <c:pt idx="28774">
                  <c:v>285.80998210000001</c:v>
                </c:pt>
                <c:pt idx="28775">
                  <c:v>285.8199161</c:v>
                </c:pt>
                <c:pt idx="28776">
                  <c:v>285.82985009999999</c:v>
                </c:pt>
                <c:pt idx="28777">
                  <c:v>285.83978409999997</c:v>
                </c:pt>
                <c:pt idx="28778">
                  <c:v>285.84971810000002</c:v>
                </c:pt>
                <c:pt idx="28779">
                  <c:v>285.85965210000001</c:v>
                </c:pt>
                <c:pt idx="28780">
                  <c:v>285.86958609999999</c:v>
                </c:pt>
                <c:pt idx="28781">
                  <c:v>285.87952009999998</c:v>
                </c:pt>
                <c:pt idx="28782">
                  <c:v>285.88945410000002</c:v>
                </c:pt>
                <c:pt idx="28783">
                  <c:v>285.89938710000001</c:v>
                </c:pt>
                <c:pt idx="28784">
                  <c:v>285.9093211</c:v>
                </c:pt>
                <c:pt idx="28785">
                  <c:v>285.91925509999999</c:v>
                </c:pt>
                <c:pt idx="28786">
                  <c:v>285.92918909999997</c:v>
                </c:pt>
                <c:pt idx="28787">
                  <c:v>285.93912310000002</c:v>
                </c:pt>
                <c:pt idx="28788">
                  <c:v>285.9490571</c:v>
                </c:pt>
                <c:pt idx="28789">
                  <c:v>285.95899109999999</c:v>
                </c:pt>
                <c:pt idx="28790">
                  <c:v>285.96892509999998</c:v>
                </c:pt>
                <c:pt idx="28791">
                  <c:v>285.97885910000002</c:v>
                </c:pt>
                <c:pt idx="28792">
                  <c:v>285.98879310000001</c:v>
                </c:pt>
                <c:pt idx="28793">
                  <c:v>285.9987271</c:v>
                </c:pt>
                <c:pt idx="28794">
                  <c:v>286.00866109999998</c:v>
                </c:pt>
                <c:pt idx="28795">
                  <c:v>286.01859409999997</c:v>
                </c:pt>
                <c:pt idx="28796">
                  <c:v>286.02852810000002</c:v>
                </c:pt>
                <c:pt idx="28797">
                  <c:v>286.0384621</c:v>
                </c:pt>
                <c:pt idx="28798">
                  <c:v>286.04839609999999</c:v>
                </c:pt>
                <c:pt idx="28799">
                  <c:v>286.05833009999998</c:v>
                </c:pt>
                <c:pt idx="28800">
                  <c:v>286.06826410000002</c:v>
                </c:pt>
                <c:pt idx="28801">
                  <c:v>286.07819810000001</c:v>
                </c:pt>
                <c:pt idx="28802">
                  <c:v>286.0881321</c:v>
                </c:pt>
                <c:pt idx="28803">
                  <c:v>286.09806609999998</c:v>
                </c:pt>
                <c:pt idx="28804">
                  <c:v>286.10800010000003</c:v>
                </c:pt>
                <c:pt idx="28805">
                  <c:v>286.11793410000001</c:v>
                </c:pt>
                <c:pt idx="28806">
                  <c:v>286.1278681</c:v>
                </c:pt>
                <c:pt idx="28807">
                  <c:v>286.13780109999999</c:v>
                </c:pt>
                <c:pt idx="28808">
                  <c:v>286.14773509999998</c:v>
                </c:pt>
                <c:pt idx="28809">
                  <c:v>286.15766910000002</c:v>
                </c:pt>
                <c:pt idx="28810">
                  <c:v>286.16760310000001</c:v>
                </c:pt>
                <c:pt idx="28811">
                  <c:v>286.1775371</c:v>
                </c:pt>
                <c:pt idx="28812">
                  <c:v>286.18747109999998</c:v>
                </c:pt>
                <c:pt idx="28813">
                  <c:v>286.19740510000003</c:v>
                </c:pt>
                <c:pt idx="28814">
                  <c:v>286.20733910000001</c:v>
                </c:pt>
                <c:pt idx="28815">
                  <c:v>286.2172731</c:v>
                </c:pt>
                <c:pt idx="28816">
                  <c:v>286.22720709999999</c:v>
                </c:pt>
                <c:pt idx="28817">
                  <c:v>286.23714109999997</c:v>
                </c:pt>
                <c:pt idx="28818">
                  <c:v>286.24707510000002</c:v>
                </c:pt>
                <c:pt idx="28819">
                  <c:v>286.25700810000001</c:v>
                </c:pt>
                <c:pt idx="28820">
                  <c:v>286.26694209999999</c:v>
                </c:pt>
                <c:pt idx="28821">
                  <c:v>286.27687609999998</c:v>
                </c:pt>
                <c:pt idx="28822">
                  <c:v>286.28681010000003</c:v>
                </c:pt>
                <c:pt idx="28823">
                  <c:v>286.29674410000001</c:v>
                </c:pt>
                <c:pt idx="28824">
                  <c:v>286.3066781</c:v>
                </c:pt>
                <c:pt idx="28825">
                  <c:v>286.31661209999999</c:v>
                </c:pt>
                <c:pt idx="28826">
                  <c:v>286.32654609999997</c:v>
                </c:pt>
                <c:pt idx="28827">
                  <c:v>286.33648010000002</c:v>
                </c:pt>
                <c:pt idx="28828">
                  <c:v>286.3464141</c:v>
                </c:pt>
                <c:pt idx="28829">
                  <c:v>286.35634809999999</c:v>
                </c:pt>
                <c:pt idx="28830">
                  <c:v>286.36628209999998</c:v>
                </c:pt>
                <c:pt idx="28831">
                  <c:v>286.37621510000002</c:v>
                </c:pt>
                <c:pt idx="28832">
                  <c:v>286.38614910000001</c:v>
                </c:pt>
                <c:pt idx="28833">
                  <c:v>286.3960831</c:v>
                </c:pt>
                <c:pt idx="28834">
                  <c:v>286.40601709999999</c:v>
                </c:pt>
                <c:pt idx="28835">
                  <c:v>286.41595109999997</c:v>
                </c:pt>
                <c:pt idx="28836">
                  <c:v>286.42588510000002</c:v>
                </c:pt>
                <c:pt idx="28837">
                  <c:v>286.4358191</c:v>
                </c:pt>
                <c:pt idx="28838">
                  <c:v>286.44575309999999</c:v>
                </c:pt>
                <c:pt idx="28839">
                  <c:v>286.45568709999998</c:v>
                </c:pt>
                <c:pt idx="28840">
                  <c:v>286.46562110000002</c:v>
                </c:pt>
                <c:pt idx="28841">
                  <c:v>286.47555510000001</c:v>
                </c:pt>
                <c:pt idx="28842">
                  <c:v>286.4854891</c:v>
                </c:pt>
                <c:pt idx="28843">
                  <c:v>286.49542209999998</c:v>
                </c:pt>
                <c:pt idx="28844">
                  <c:v>286.50535609999997</c:v>
                </c:pt>
                <c:pt idx="28845">
                  <c:v>286.51529010000002</c:v>
                </c:pt>
                <c:pt idx="28846">
                  <c:v>286.5252241</c:v>
                </c:pt>
                <c:pt idx="28847">
                  <c:v>286.53515809999999</c:v>
                </c:pt>
                <c:pt idx="28848">
                  <c:v>286.54509209999998</c:v>
                </c:pt>
                <c:pt idx="28849">
                  <c:v>286.55502610000002</c:v>
                </c:pt>
                <c:pt idx="28850">
                  <c:v>286.56496010000001</c:v>
                </c:pt>
                <c:pt idx="28851">
                  <c:v>286.57489409999999</c:v>
                </c:pt>
                <c:pt idx="28852">
                  <c:v>286.58482809999998</c:v>
                </c:pt>
                <c:pt idx="28853">
                  <c:v>286.59476210000003</c:v>
                </c:pt>
                <c:pt idx="28854">
                  <c:v>286.60469610000001</c:v>
                </c:pt>
                <c:pt idx="28855">
                  <c:v>286.6146291</c:v>
                </c:pt>
                <c:pt idx="28856">
                  <c:v>286.62456309999999</c:v>
                </c:pt>
                <c:pt idx="28857">
                  <c:v>286.63449709999998</c:v>
                </c:pt>
                <c:pt idx="28858">
                  <c:v>286.64443110000002</c:v>
                </c:pt>
                <c:pt idx="28859">
                  <c:v>286.65436510000001</c:v>
                </c:pt>
                <c:pt idx="28860">
                  <c:v>286.66429909999999</c:v>
                </c:pt>
                <c:pt idx="28861">
                  <c:v>286.67423309999998</c:v>
                </c:pt>
                <c:pt idx="28862">
                  <c:v>286.68416710000002</c:v>
                </c:pt>
                <c:pt idx="28863">
                  <c:v>286.69410110000001</c:v>
                </c:pt>
                <c:pt idx="28864">
                  <c:v>286.7040351</c:v>
                </c:pt>
                <c:pt idx="28865">
                  <c:v>286.71396909999999</c:v>
                </c:pt>
                <c:pt idx="28866">
                  <c:v>286.72390209999998</c:v>
                </c:pt>
                <c:pt idx="28867">
                  <c:v>286.73383610000002</c:v>
                </c:pt>
                <c:pt idx="28868">
                  <c:v>286.7437698</c:v>
                </c:pt>
                <c:pt idx="28869">
                  <c:v>286.75370379999998</c:v>
                </c:pt>
                <c:pt idx="28870">
                  <c:v>286.76363780000003</c:v>
                </c:pt>
                <c:pt idx="28871">
                  <c:v>286.77357180000001</c:v>
                </c:pt>
                <c:pt idx="28872">
                  <c:v>286.7835058</c:v>
                </c:pt>
                <c:pt idx="28873">
                  <c:v>286.79343979999999</c:v>
                </c:pt>
                <c:pt idx="28874">
                  <c:v>286.80337379999997</c:v>
                </c:pt>
                <c:pt idx="28875">
                  <c:v>286.81330780000002</c:v>
                </c:pt>
                <c:pt idx="28876">
                  <c:v>286.82324180000001</c:v>
                </c:pt>
                <c:pt idx="28877">
                  <c:v>286.83317579999999</c:v>
                </c:pt>
                <c:pt idx="28878">
                  <c:v>286.84310879999998</c:v>
                </c:pt>
                <c:pt idx="28879">
                  <c:v>286.85304280000003</c:v>
                </c:pt>
                <c:pt idx="28880">
                  <c:v>286.86297680000001</c:v>
                </c:pt>
                <c:pt idx="28881">
                  <c:v>286.8729108</c:v>
                </c:pt>
                <c:pt idx="28882">
                  <c:v>286.88284479999999</c:v>
                </c:pt>
                <c:pt idx="28883">
                  <c:v>286.89277879999997</c:v>
                </c:pt>
                <c:pt idx="28884">
                  <c:v>286.90271280000002</c:v>
                </c:pt>
                <c:pt idx="28885">
                  <c:v>286.9126468</c:v>
                </c:pt>
                <c:pt idx="28886">
                  <c:v>286.92258079999999</c:v>
                </c:pt>
                <c:pt idx="28887">
                  <c:v>286.93251479999998</c:v>
                </c:pt>
                <c:pt idx="28888">
                  <c:v>286.94244880000002</c:v>
                </c:pt>
                <c:pt idx="28889">
                  <c:v>286.95238180000001</c:v>
                </c:pt>
                <c:pt idx="28890">
                  <c:v>286.9623158</c:v>
                </c:pt>
                <c:pt idx="28891">
                  <c:v>286.97224979999999</c:v>
                </c:pt>
                <c:pt idx="28892">
                  <c:v>286.98218379999997</c:v>
                </c:pt>
                <c:pt idx="28893">
                  <c:v>286.99211780000002</c:v>
                </c:pt>
                <c:pt idx="28894">
                  <c:v>287.0020518</c:v>
                </c:pt>
                <c:pt idx="28895">
                  <c:v>287.01198579999999</c:v>
                </c:pt>
                <c:pt idx="28896">
                  <c:v>287.02191979999998</c:v>
                </c:pt>
                <c:pt idx="28897">
                  <c:v>287.03185380000002</c:v>
                </c:pt>
                <c:pt idx="28898">
                  <c:v>287.04178780000001</c:v>
                </c:pt>
                <c:pt idx="28899">
                  <c:v>287.0517218</c:v>
                </c:pt>
                <c:pt idx="28900">
                  <c:v>287.06165479999999</c:v>
                </c:pt>
                <c:pt idx="28901">
                  <c:v>287.07158879999997</c:v>
                </c:pt>
                <c:pt idx="28902">
                  <c:v>287.08152280000002</c:v>
                </c:pt>
                <c:pt idx="28903">
                  <c:v>287.0914568</c:v>
                </c:pt>
                <c:pt idx="28904">
                  <c:v>287.10139079999999</c:v>
                </c:pt>
                <c:pt idx="28905">
                  <c:v>287.11132479999998</c:v>
                </c:pt>
                <c:pt idx="28906">
                  <c:v>287.12125880000002</c:v>
                </c:pt>
                <c:pt idx="28907">
                  <c:v>287.13119280000001</c:v>
                </c:pt>
                <c:pt idx="28908">
                  <c:v>287.1411268</c:v>
                </c:pt>
                <c:pt idx="28909">
                  <c:v>287.15106079999998</c:v>
                </c:pt>
                <c:pt idx="28910">
                  <c:v>287.16099480000003</c:v>
                </c:pt>
                <c:pt idx="28911">
                  <c:v>287.17092780000002</c:v>
                </c:pt>
                <c:pt idx="28912">
                  <c:v>287.1808618</c:v>
                </c:pt>
                <c:pt idx="28913">
                  <c:v>287.19079579999999</c:v>
                </c:pt>
                <c:pt idx="28914">
                  <c:v>287.20072979999998</c:v>
                </c:pt>
                <c:pt idx="28915">
                  <c:v>287.21066380000002</c:v>
                </c:pt>
                <c:pt idx="28916">
                  <c:v>287.22059780000001</c:v>
                </c:pt>
                <c:pt idx="28917">
                  <c:v>287.23053169999997</c:v>
                </c:pt>
                <c:pt idx="28918">
                  <c:v>287.24046579999998</c:v>
                </c:pt>
                <c:pt idx="28919">
                  <c:v>287.25039980000003</c:v>
                </c:pt>
                <c:pt idx="28920">
                  <c:v>287.26033380000001</c:v>
                </c:pt>
                <c:pt idx="28921">
                  <c:v>287.2702678</c:v>
                </c:pt>
                <c:pt idx="28922">
                  <c:v>287.28020070000002</c:v>
                </c:pt>
                <c:pt idx="28923">
                  <c:v>287.29013479999998</c:v>
                </c:pt>
                <c:pt idx="28924">
                  <c:v>287.30006880000002</c:v>
                </c:pt>
                <c:pt idx="28925">
                  <c:v>287.31000280000001</c:v>
                </c:pt>
                <c:pt idx="28926">
                  <c:v>287.31993679999999</c:v>
                </c:pt>
                <c:pt idx="28927">
                  <c:v>287.32987079999998</c:v>
                </c:pt>
                <c:pt idx="28928">
                  <c:v>287.33980480000002</c:v>
                </c:pt>
                <c:pt idx="28929">
                  <c:v>287.34973880000001</c:v>
                </c:pt>
                <c:pt idx="28930">
                  <c:v>287.3596728</c:v>
                </c:pt>
                <c:pt idx="28931">
                  <c:v>287.36960679999999</c:v>
                </c:pt>
                <c:pt idx="28932">
                  <c:v>287.37954079999997</c:v>
                </c:pt>
                <c:pt idx="28933">
                  <c:v>287.38947380000002</c:v>
                </c:pt>
                <c:pt idx="28934">
                  <c:v>287.39940780000001</c:v>
                </c:pt>
                <c:pt idx="28935">
                  <c:v>287.40934179999999</c:v>
                </c:pt>
                <c:pt idx="28936">
                  <c:v>287.41927579999998</c:v>
                </c:pt>
                <c:pt idx="28937">
                  <c:v>287.42920980000002</c:v>
                </c:pt>
                <c:pt idx="28938">
                  <c:v>287.43914380000001</c:v>
                </c:pt>
                <c:pt idx="28939">
                  <c:v>287.4490778</c:v>
                </c:pt>
                <c:pt idx="28940">
                  <c:v>287.45901179999998</c:v>
                </c:pt>
                <c:pt idx="28941">
                  <c:v>287.46894579999997</c:v>
                </c:pt>
                <c:pt idx="28942">
                  <c:v>287.47887980000002</c:v>
                </c:pt>
                <c:pt idx="28943">
                  <c:v>287.4888138</c:v>
                </c:pt>
                <c:pt idx="28944">
                  <c:v>287.49874779999999</c:v>
                </c:pt>
                <c:pt idx="28945">
                  <c:v>287.50868079999998</c:v>
                </c:pt>
                <c:pt idx="28946">
                  <c:v>287.51861480000002</c:v>
                </c:pt>
                <c:pt idx="28947">
                  <c:v>287.52854880000001</c:v>
                </c:pt>
                <c:pt idx="28948">
                  <c:v>287.5384828</c:v>
                </c:pt>
                <c:pt idx="28949">
                  <c:v>287.54841679999998</c:v>
                </c:pt>
                <c:pt idx="28950">
                  <c:v>287.55835080000003</c:v>
                </c:pt>
                <c:pt idx="28951">
                  <c:v>287.56828480000001</c:v>
                </c:pt>
                <c:pt idx="28952">
                  <c:v>287.5782188</c:v>
                </c:pt>
                <c:pt idx="28953">
                  <c:v>287.58815279999999</c:v>
                </c:pt>
                <c:pt idx="28954">
                  <c:v>287.59808679999998</c:v>
                </c:pt>
                <c:pt idx="28955">
                  <c:v>287.60802080000002</c:v>
                </c:pt>
                <c:pt idx="28956">
                  <c:v>287.61795480000001</c:v>
                </c:pt>
                <c:pt idx="28957">
                  <c:v>287.6278878</c:v>
                </c:pt>
                <c:pt idx="28958">
                  <c:v>287.63782179999998</c:v>
                </c:pt>
                <c:pt idx="28959">
                  <c:v>287.64775580000003</c:v>
                </c:pt>
                <c:pt idx="28960">
                  <c:v>287.65768980000001</c:v>
                </c:pt>
                <c:pt idx="28961">
                  <c:v>287.6676238</c:v>
                </c:pt>
                <c:pt idx="28962">
                  <c:v>287.67755779999999</c:v>
                </c:pt>
                <c:pt idx="28963">
                  <c:v>287.68749179999998</c:v>
                </c:pt>
                <c:pt idx="28964">
                  <c:v>287.69742580000002</c:v>
                </c:pt>
                <c:pt idx="28965">
                  <c:v>287.70735980000001</c:v>
                </c:pt>
                <c:pt idx="28966">
                  <c:v>287.71729379999999</c:v>
                </c:pt>
                <c:pt idx="28967">
                  <c:v>287.72722779999998</c:v>
                </c:pt>
                <c:pt idx="28968">
                  <c:v>287.7371622</c:v>
                </c:pt>
                <c:pt idx="28969">
                  <c:v>287.74709519999999</c:v>
                </c:pt>
                <c:pt idx="28970">
                  <c:v>287.75702919999998</c:v>
                </c:pt>
                <c:pt idx="28971">
                  <c:v>287.76696320000002</c:v>
                </c:pt>
                <c:pt idx="28972">
                  <c:v>287.77689720000001</c:v>
                </c:pt>
                <c:pt idx="28973">
                  <c:v>287.78683119999999</c:v>
                </c:pt>
                <c:pt idx="28974">
                  <c:v>287.79676519999998</c:v>
                </c:pt>
                <c:pt idx="28975">
                  <c:v>287.80669920000003</c:v>
                </c:pt>
                <c:pt idx="28976">
                  <c:v>287.81663320000001</c:v>
                </c:pt>
                <c:pt idx="28977">
                  <c:v>287.8265672</c:v>
                </c:pt>
                <c:pt idx="28978">
                  <c:v>287.83650119999999</c:v>
                </c:pt>
                <c:pt idx="28979">
                  <c:v>287.84643519999997</c:v>
                </c:pt>
                <c:pt idx="28980">
                  <c:v>287.85636920000002</c:v>
                </c:pt>
                <c:pt idx="28981">
                  <c:v>287.86630220000001</c:v>
                </c:pt>
                <c:pt idx="28982">
                  <c:v>287.87623619999999</c:v>
                </c:pt>
                <c:pt idx="28983">
                  <c:v>287.88617019999998</c:v>
                </c:pt>
                <c:pt idx="28984">
                  <c:v>287.89610420000002</c:v>
                </c:pt>
                <c:pt idx="28985">
                  <c:v>287.90603820000001</c:v>
                </c:pt>
                <c:pt idx="28986">
                  <c:v>287.9159722</c:v>
                </c:pt>
                <c:pt idx="28987">
                  <c:v>287.92590619999999</c:v>
                </c:pt>
                <c:pt idx="28988">
                  <c:v>287.93584019999997</c:v>
                </c:pt>
                <c:pt idx="28989">
                  <c:v>287.94577420000002</c:v>
                </c:pt>
                <c:pt idx="28990">
                  <c:v>287.9557082</c:v>
                </c:pt>
                <c:pt idx="28991">
                  <c:v>287.96564219999999</c:v>
                </c:pt>
                <c:pt idx="28992">
                  <c:v>287.97557619999998</c:v>
                </c:pt>
                <c:pt idx="28993">
                  <c:v>287.98550920000002</c:v>
                </c:pt>
                <c:pt idx="28994">
                  <c:v>287.99544320000001</c:v>
                </c:pt>
                <c:pt idx="28995">
                  <c:v>288.0053772</c:v>
                </c:pt>
                <c:pt idx="28996">
                  <c:v>288.01531119999999</c:v>
                </c:pt>
                <c:pt idx="28997">
                  <c:v>288.02524519999997</c:v>
                </c:pt>
                <c:pt idx="28998">
                  <c:v>288.03517920000002</c:v>
                </c:pt>
                <c:pt idx="28999">
                  <c:v>288.0451132</c:v>
                </c:pt>
                <c:pt idx="29000">
                  <c:v>288.05504719999999</c:v>
                </c:pt>
                <c:pt idx="29001">
                  <c:v>288.06498119999998</c:v>
                </c:pt>
                <c:pt idx="29002">
                  <c:v>288.07491520000002</c:v>
                </c:pt>
                <c:pt idx="29003">
                  <c:v>288.08484920000001</c:v>
                </c:pt>
                <c:pt idx="29004">
                  <c:v>288.09478319999999</c:v>
                </c:pt>
                <c:pt idx="29005">
                  <c:v>288.10471719999998</c:v>
                </c:pt>
                <c:pt idx="29006">
                  <c:v>288.11465020000003</c:v>
                </c:pt>
                <c:pt idx="29007">
                  <c:v>288.12458420000002</c:v>
                </c:pt>
                <c:pt idx="29008">
                  <c:v>288.1345182</c:v>
                </c:pt>
                <c:pt idx="29009">
                  <c:v>288.14445219999999</c:v>
                </c:pt>
                <c:pt idx="29010">
                  <c:v>288.15438619999998</c:v>
                </c:pt>
                <c:pt idx="29011">
                  <c:v>288.16432020000002</c:v>
                </c:pt>
                <c:pt idx="29012">
                  <c:v>288.17425420000001</c:v>
                </c:pt>
                <c:pt idx="29013">
                  <c:v>288.18418819999999</c:v>
                </c:pt>
                <c:pt idx="29014">
                  <c:v>288.19412219999998</c:v>
                </c:pt>
                <c:pt idx="29015">
                  <c:v>288.20405620000003</c:v>
                </c:pt>
                <c:pt idx="29016">
                  <c:v>288.21399020000001</c:v>
                </c:pt>
                <c:pt idx="29017">
                  <c:v>288.2239242</c:v>
                </c:pt>
                <c:pt idx="29018">
                  <c:v>288.23385819999999</c:v>
                </c:pt>
                <c:pt idx="29019">
                  <c:v>288.24379119999998</c:v>
                </c:pt>
                <c:pt idx="29020">
                  <c:v>288.25372520000002</c:v>
                </c:pt>
                <c:pt idx="29021">
                  <c:v>288.26365920000001</c:v>
                </c:pt>
                <c:pt idx="29022">
                  <c:v>288.27359319999999</c:v>
                </c:pt>
                <c:pt idx="29023">
                  <c:v>288.28352719999998</c:v>
                </c:pt>
                <c:pt idx="29024">
                  <c:v>288.29346120000002</c:v>
                </c:pt>
                <c:pt idx="29025">
                  <c:v>288.30339520000001</c:v>
                </c:pt>
                <c:pt idx="29026">
                  <c:v>288.3133292</c:v>
                </c:pt>
                <c:pt idx="29027">
                  <c:v>288.32326319999999</c:v>
                </c:pt>
                <c:pt idx="29028">
                  <c:v>288.33319719999997</c:v>
                </c:pt>
                <c:pt idx="29029">
                  <c:v>288.34313120000002</c:v>
                </c:pt>
                <c:pt idx="29030">
                  <c:v>288.3530652</c:v>
                </c:pt>
                <c:pt idx="29031">
                  <c:v>288.36299919999999</c:v>
                </c:pt>
                <c:pt idx="29032">
                  <c:v>288.37293219999998</c:v>
                </c:pt>
                <c:pt idx="29033">
                  <c:v>288.38286620000002</c:v>
                </c:pt>
                <c:pt idx="29034">
                  <c:v>288.39280020000001</c:v>
                </c:pt>
                <c:pt idx="29035">
                  <c:v>288.4027342</c:v>
                </c:pt>
                <c:pt idx="29036">
                  <c:v>288.41266819999998</c:v>
                </c:pt>
                <c:pt idx="29037">
                  <c:v>288.42260219999997</c:v>
                </c:pt>
                <c:pt idx="29038">
                  <c:v>288.43253620000002</c:v>
                </c:pt>
                <c:pt idx="29039">
                  <c:v>288.4424702</c:v>
                </c:pt>
                <c:pt idx="29040">
                  <c:v>288.45240419999999</c:v>
                </c:pt>
                <c:pt idx="29041">
                  <c:v>288.46233819999998</c:v>
                </c:pt>
                <c:pt idx="29042">
                  <c:v>288.47227220000002</c:v>
                </c:pt>
                <c:pt idx="29043">
                  <c:v>288.48220620000001</c:v>
                </c:pt>
                <c:pt idx="29044">
                  <c:v>288.49214019999999</c:v>
                </c:pt>
                <c:pt idx="29045">
                  <c:v>288.50207319999998</c:v>
                </c:pt>
                <c:pt idx="29046">
                  <c:v>288.51200720000003</c:v>
                </c:pt>
                <c:pt idx="29047">
                  <c:v>288.52194120000001</c:v>
                </c:pt>
                <c:pt idx="29048">
                  <c:v>288.5318752</c:v>
                </c:pt>
                <c:pt idx="29049">
                  <c:v>288.54180919999999</c:v>
                </c:pt>
                <c:pt idx="29050">
                  <c:v>288.55174319999998</c:v>
                </c:pt>
                <c:pt idx="29051">
                  <c:v>288.56167720000002</c:v>
                </c:pt>
                <c:pt idx="29052">
                  <c:v>288.57161120000001</c:v>
                </c:pt>
                <c:pt idx="29053">
                  <c:v>288.58154519999999</c:v>
                </c:pt>
                <c:pt idx="29054">
                  <c:v>288.59147919999998</c:v>
                </c:pt>
                <c:pt idx="29055">
                  <c:v>288.60141320000002</c:v>
                </c:pt>
                <c:pt idx="29056">
                  <c:v>288.61134720000001</c:v>
                </c:pt>
                <c:pt idx="29057">
                  <c:v>288.6212812</c:v>
                </c:pt>
                <c:pt idx="29058">
                  <c:v>288.63121419999999</c:v>
                </c:pt>
                <c:pt idx="29059">
                  <c:v>288.64114819999998</c:v>
                </c:pt>
                <c:pt idx="29060">
                  <c:v>288.65108220000002</c:v>
                </c:pt>
                <c:pt idx="29061">
                  <c:v>288.66101620000001</c:v>
                </c:pt>
                <c:pt idx="29062">
                  <c:v>288.67095019999999</c:v>
                </c:pt>
                <c:pt idx="29063">
                  <c:v>288.68088419999998</c:v>
                </c:pt>
                <c:pt idx="29064">
                  <c:v>288.69081820000002</c:v>
                </c:pt>
                <c:pt idx="29065">
                  <c:v>288.70075220000001</c:v>
                </c:pt>
                <c:pt idx="29066">
                  <c:v>288.7106862</c:v>
                </c:pt>
                <c:pt idx="29067">
                  <c:v>288.72062019999998</c:v>
                </c:pt>
                <c:pt idx="29068">
                  <c:v>288.73055419999997</c:v>
                </c:pt>
                <c:pt idx="29069">
                  <c:v>288.7404884</c:v>
                </c:pt>
                <c:pt idx="29070">
                  <c:v>288.75042239999999</c:v>
                </c:pt>
                <c:pt idx="29071">
                  <c:v>288.76035539999998</c:v>
                </c:pt>
                <c:pt idx="29072">
                  <c:v>288.77028940000002</c:v>
                </c:pt>
                <c:pt idx="29073">
                  <c:v>288.78022340000001</c:v>
                </c:pt>
                <c:pt idx="29074">
                  <c:v>288.7901574</c:v>
                </c:pt>
                <c:pt idx="29075">
                  <c:v>288.80009139999999</c:v>
                </c:pt>
                <c:pt idx="29076">
                  <c:v>288.81002539999997</c:v>
                </c:pt>
                <c:pt idx="29077">
                  <c:v>288.81995940000002</c:v>
                </c:pt>
                <c:pt idx="29078">
                  <c:v>288.8298934</c:v>
                </c:pt>
                <c:pt idx="29079">
                  <c:v>288.83982739999999</c:v>
                </c:pt>
                <c:pt idx="29080">
                  <c:v>288.84976139999998</c:v>
                </c:pt>
                <c:pt idx="29081">
                  <c:v>288.85969540000002</c:v>
                </c:pt>
                <c:pt idx="29082">
                  <c:v>288.86962940000001</c:v>
                </c:pt>
                <c:pt idx="29083">
                  <c:v>288.8795624</c:v>
                </c:pt>
                <c:pt idx="29084">
                  <c:v>288.88949639999998</c:v>
                </c:pt>
                <c:pt idx="29085">
                  <c:v>288.89943040000003</c:v>
                </c:pt>
                <c:pt idx="29086">
                  <c:v>288.90936440000002</c:v>
                </c:pt>
                <c:pt idx="29087">
                  <c:v>288.9192984</c:v>
                </c:pt>
                <c:pt idx="29088">
                  <c:v>288.92923239999999</c:v>
                </c:pt>
                <c:pt idx="29089">
                  <c:v>288.93916639999998</c:v>
                </c:pt>
                <c:pt idx="29090">
                  <c:v>288.94910040000002</c:v>
                </c:pt>
                <c:pt idx="29091">
                  <c:v>288.95903440000001</c:v>
                </c:pt>
                <c:pt idx="29092">
                  <c:v>288.96896839999999</c:v>
                </c:pt>
                <c:pt idx="29093">
                  <c:v>288.97890239999998</c:v>
                </c:pt>
                <c:pt idx="29094">
                  <c:v>288.98883640000003</c:v>
                </c:pt>
                <c:pt idx="29095">
                  <c:v>288.99877040000001</c:v>
                </c:pt>
                <c:pt idx="29096">
                  <c:v>289.0087034</c:v>
                </c:pt>
                <c:pt idx="29097">
                  <c:v>289.01863739999999</c:v>
                </c:pt>
                <c:pt idx="29098">
                  <c:v>289.02857139999998</c:v>
                </c:pt>
                <c:pt idx="29099">
                  <c:v>289.03850540000002</c:v>
                </c:pt>
                <c:pt idx="29100">
                  <c:v>289.04843940000001</c:v>
                </c:pt>
                <c:pt idx="29101">
                  <c:v>289.05837339999999</c:v>
                </c:pt>
                <c:pt idx="29102">
                  <c:v>289.06830739999998</c:v>
                </c:pt>
                <c:pt idx="29103">
                  <c:v>289.07824140000002</c:v>
                </c:pt>
                <c:pt idx="29104">
                  <c:v>289.08817540000001</c:v>
                </c:pt>
                <c:pt idx="29105">
                  <c:v>289.0981094</c:v>
                </c:pt>
                <c:pt idx="29106">
                  <c:v>289.10804339999999</c:v>
                </c:pt>
                <c:pt idx="29107">
                  <c:v>289.11797739999997</c:v>
                </c:pt>
                <c:pt idx="29108">
                  <c:v>289.12791140000002</c:v>
                </c:pt>
                <c:pt idx="29109">
                  <c:v>289.13784440000001</c:v>
                </c:pt>
                <c:pt idx="29110">
                  <c:v>289.14777839999999</c:v>
                </c:pt>
                <c:pt idx="29111">
                  <c:v>289.15771239999998</c:v>
                </c:pt>
                <c:pt idx="29112">
                  <c:v>289.16764640000002</c:v>
                </c:pt>
                <c:pt idx="29113">
                  <c:v>289.17758040000001</c:v>
                </c:pt>
                <c:pt idx="29114">
                  <c:v>289.1875144</c:v>
                </c:pt>
                <c:pt idx="29115">
                  <c:v>289.19744839999998</c:v>
                </c:pt>
                <c:pt idx="29116">
                  <c:v>289.20738239999997</c:v>
                </c:pt>
                <c:pt idx="29117">
                  <c:v>289.21731640000002</c:v>
                </c:pt>
                <c:pt idx="29118">
                  <c:v>289.2272504</c:v>
                </c:pt>
                <c:pt idx="29119">
                  <c:v>289.23718439999999</c:v>
                </c:pt>
                <c:pt idx="29120">
                  <c:v>289.24711839999998</c:v>
                </c:pt>
                <c:pt idx="29121">
                  <c:v>289.25705140000002</c:v>
                </c:pt>
                <c:pt idx="29122">
                  <c:v>289.26698540000001</c:v>
                </c:pt>
                <c:pt idx="29123">
                  <c:v>289.2769194</c:v>
                </c:pt>
                <c:pt idx="29124">
                  <c:v>289.28685339999998</c:v>
                </c:pt>
                <c:pt idx="29125">
                  <c:v>289.29678740000003</c:v>
                </c:pt>
                <c:pt idx="29126">
                  <c:v>289.30672140000001</c:v>
                </c:pt>
                <c:pt idx="29127">
                  <c:v>289.3166554</c:v>
                </c:pt>
                <c:pt idx="29128">
                  <c:v>289.32658939999999</c:v>
                </c:pt>
                <c:pt idx="29129">
                  <c:v>289.33652339999998</c:v>
                </c:pt>
                <c:pt idx="29130">
                  <c:v>289.34645740000002</c:v>
                </c:pt>
                <c:pt idx="29131">
                  <c:v>289.35639140000001</c:v>
                </c:pt>
                <c:pt idx="29132">
                  <c:v>289.36632539999999</c:v>
                </c:pt>
                <c:pt idx="29133">
                  <c:v>289.37625839999998</c:v>
                </c:pt>
                <c:pt idx="29134">
                  <c:v>289.38619240000003</c:v>
                </c:pt>
                <c:pt idx="29135">
                  <c:v>289.39612640000001</c:v>
                </c:pt>
                <c:pt idx="29136">
                  <c:v>289.4060604</c:v>
                </c:pt>
                <c:pt idx="29137">
                  <c:v>289.41599439999999</c:v>
                </c:pt>
                <c:pt idx="29138">
                  <c:v>289.42592839999998</c:v>
                </c:pt>
                <c:pt idx="29139">
                  <c:v>289.43586240000002</c:v>
                </c:pt>
                <c:pt idx="29140">
                  <c:v>289.44579640000001</c:v>
                </c:pt>
                <c:pt idx="29141">
                  <c:v>289.45573039999999</c:v>
                </c:pt>
                <c:pt idx="29142">
                  <c:v>289.46566439999998</c:v>
                </c:pt>
                <c:pt idx="29143">
                  <c:v>289.47559840000002</c:v>
                </c:pt>
                <c:pt idx="29144">
                  <c:v>289.48553240000001</c:v>
                </c:pt>
                <c:pt idx="29145">
                  <c:v>289.4954654</c:v>
                </c:pt>
                <c:pt idx="29146">
                  <c:v>289.50539939999999</c:v>
                </c:pt>
                <c:pt idx="29147">
                  <c:v>289.51533339999997</c:v>
                </c:pt>
                <c:pt idx="29148">
                  <c:v>289.52526740000002</c:v>
                </c:pt>
                <c:pt idx="29149">
                  <c:v>289.53520140000001</c:v>
                </c:pt>
                <c:pt idx="29150">
                  <c:v>289.54513539999999</c:v>
                </c:pt>
                <c:pt idx="29151">
                  <c:v>289.55506939999998</c:v>
                </c:pt>
                <c:pt idx="29152">
                  <c:v>289.56500340000002</c:v>
                </c:pt>
                <c:pt idx="29153">
                  <c:v>289.57493740000001</c:v>
                </c:pt>
                <c:pt idx="29154">
                  <c:v>289.5848714</c:v>
                </c:pt>
                <c:pt idx="29155">
                  <c:v>289.59480539999998</c:v>
                </c:pt>
                <c:pt idx="29156">
                  <c:v>289.60473940000003</c:v>
                </c:pt>
                <c:pt idx="29157">
                  <c:v>289.61467240000002</c:v>
                </c:pt>
                <c:pt idx="29158">
                  <c:v>289.6246064</c:v>
                </c:pt>
                <c:pt idx="29159">
                  <c:v>289.63454039999999</c:v>
                </c:pt>
                <c:pt idx="29160">
                  <c:v>289.64447439999998</c:v>
                </c:pt>
                <c:pt idx="29161">
                  <c:v>289.65440840000002</c:v>
                </c:pt>
                <c:pt idx="29162">
                  <c:v>289.66434240000001</c:v>
                </c:pt>
                <c:pt idx="29163">
                  <c:v>289.6742764</c:v>
                </c:pt>
                <c:pt idx="29164">
                  <c:v>289.68421039999998</c:v>
                </c:pt>
                <c:pt idx="29165">
                  <c:v>289.69414440000003</c:v>
                </c:pt>
                <c:pt idx="29166">
                  <c:v>289.70407840000001</c:v>
                </c:pt>
                <c:pt idx="29167">
                  <c:v>289.7140124</c:v>
                </c:pt>
                <c:pt idx="29168">
                  <c:v>289.72394639999999</c:v>
                </c:pt>
                <c:pt idx="29169">
                  <c:v>289.73387939999998</c:v>
                </c:pt>
                <c:pt idx="29170">
                  <c:v>289.74381299999999</c:v>
                </c:pt>
                <c:pt idx="29171">
                  <c:v>289.75374699999998</c:v>
                </c:pt>
                <c:pt idx="29172">
                  <c:v>289.76368100000002</c:v>
                </c:pt>
                <c:pt idx="29173">
                  <c:v>289.77361500000001</c:v>
                </c:pt>
                <c:pt idx="29174">
                  <c:v>289.78354899999999</c:v>
                </c:pt>
                <c:pt idx="29175">
                  <c:v>289.79348299999998</c:v>
                </c:pt>
                <c:pt idx="29176">
                  <c:v>289.80341700000002</c:v>
                </c:pt>
                <c:pt idx="29177">
                  <c:v>289.81335100000001</c:v>
                </c:pt>
                <c:pt idx="29178">
                  <c:v>289.823285</c:v>
                </c:pt>
                <c:pt idx="29179">
                  <c:v>289.83321899999999</c:v>
                </c:pt>
                <c:pt idx="29180">
                  <c:v>289.84315199999998</c:v>
                </c:pt>
                <c:pt idx="29181">
                  <c:v>289.85308600000002</c:v>
                </c:pt>
                <c:pt idx="29182">
                  <c:v>289.86302000000001</c:v>
                </c:pt>
                <c:pt idx="29183">
                  <c:v>289.87295399999999</c:v>
                </c:pt>
                <c:pt idx="29184">
                  <c:v>289.88288799999998</c:v>
                </c:pt>
                <c:pt idx="29185">
                  <c:v>289.89282200000002</c:v>
                </c:pt>
                <c:pt idx="29186">
                  <c:v>289.90275600000001</c:v>
                </c:pt>
                <c:pt idx="29187">
                  <c:v>289.91269</c:v>
                </c:pt>
                <c:pt idx="29188">
                  <c:v>289.92262399999998</c:v>
                </c:pt>
                <c:pt idx="29189">
                  <c:v>289.93255799999997</c:v>
                </c:pt>
                <c:pt idx="29190">
                  <c:v>289.94249200000002</c:v>
                </c:pt>
                <c:pt idx="29191">
                  <c:v>289.952426</c:v>
                </c:pt>
                <c:pt idx="29192">
                  <c:v>289.96235899999999</c:v>
                </c:pt>
                <c:pt idx="29193">
                  <c:v>289.97229299999998</c:v>
                </c:pt>
                <c:pt idx="29194">
                  <c:v>289.98222700000002</c:v>
                </c:pt>
                <c:pt idx="29195">
                  <c:v>289.99216100000001</c:v>
                </c:pt>
                <c:pt idx="29196">
                  <c:v>290.002095</c:v>
                </c:pt>
                <c:pt idx="29197">
                  <c:v>290.01202899999998</c:v>
                </c:pt>
                <c:pt idx="29198">
                  <c:v>290.02196300000003</c:v>
                </c:pt>
                <c:pt idx="29199">
                  <c:v>290.03189700000001</c:v>
                </c:pt>
                <c:pt idx="29200">
                  <c:v>290.041831</c:v>
                </c:pt>
                <c:pt idx="29201">
                  <c:v>290.05176499999999</c:v>
                </c:pt>
                <c:pt idx="29202">
                  <c:v>290.06169899999998</c:v>
                </c:pt>
                <c:pt idx="29203">
                  <c:v>290.07163200000002</c:v>
                </c:pt>
                <c:pt idx="29204">
                  <c:v>290.08156600000001</c:v>
                </c:pt>
                <c:pt idx="29205">
                  <c:v>290.0915</c:v>
                </c:pt>
                <c:pt idx="29206">
                  <c:v>290.10143399999998</c:v>
                </c:pt>
                <c:pt idx="29207">
                  <c:v>290.11136800000003</c:v>
                </c:pt>
                <c:pt idx="29208">
                  <c:v>290.12130200000001</c:v>
                </c:pt>
                <c:pt idx="29209">
                  <c:v>290.131236</c:v>
                </c:pt>
                <c:pt idx="29210">
                  <c:v>290.14116999999999</c:v>
                </c:pt>
                <c:pt idx="29211">
                  <c:v>290.15110399999998</c:v>
                </c:pt>
                <c:pt idx="29212">
                  <c:v>290.16103800000002</c:v>
                </c:pt>
                <c:pt idx="29213">
                  <c:v>290.17097200000001</c:v>
                </c:pt>
                <c:pt idx="29214">
                  <c:v>290.18090599999999</c:v>
                </c:pt>
                <c:pt idx="29215">
                  <c:v>290.19083899999998</c:v>
                </c:pt>
                <c:pt idx="29216">
                  <c:v>290.20077300000003</c:v>
                </c:pt>
                <c:pt idx="29217">
                  <c:v>290.21070700000001</c:v>
                </c:pt>
                <c:pt idx="29218">
                  <c:v>290.220641</c:v>
                </c:pt>
                <c:pt idx="29219">
                  <c:v>290.23057499999999</c:v>
                </c:pt>
                <c:pt idx="29220">
                  <c:v>290.24050899999997</c:v>
                </c:pt>
                <c:pt idx="29221">
                  <c:v>290.25044300000002</c:v>
                </c:pt>
                <c:pt idx="29222">
                  <c:v>290.26037700000001</c:v>
                </c:pt>
                <c:pt idx="29223">
                  <c:v>290.27031099999999</c:v>
                </c:pt>
                <c:pt idx="29224">
                  <c:v>290.28024499999998</c:v>
                </c:pt>
                <c:pt idx="29225">
                  <c:v>290.29017900000002</c:v>
                </c:pt>
                <c:pt idx="29226">
                  <c:v>290.30011200000001</c:v>
                </c:pt>
                <c:pt idx="29227">
                  <c:v>290.310046</c:v>
                </c:pt>
                <c:pt idx="29228">
                  <c:v>290.31997999999999</c:v>
                </c:pt>
                <c:pt idx="29229">
                  <c:v>290.32991399999997</c:v>
                </c:pt>
                <c:pt idx="29230">
                  <c:v>290.33984800000002</c:v>
                </c:pt>
                <c:pt idx="29231">
                  <c:v>290.349782</c:v>
                </c:pt>
                <c:pt idx="29232">
                  <c:v>290.35971599999999</c:v>
                </c:pt>
                <c:pt idx="29233">
                  <c:v>290.36964999999998</c:v>
                </c:pt>
                <c:pt idx="29234">
                  <c:v>290.37958400000002</c:v>
                </c:pt>
                <c:pt idx="29235">
                  <c:v>290.38951800000001</c:v>
                </c:pt>
                <c:pt idx="29236">
                  <c:v>290.399452</c:v>
                </c:pt>
                <c:pt idx="29237">
                  <c:v>290.40938499999999</c:v>
                </c:pt>
                <c:pt idx="29238">
                  <c:v>290.41931899999997</c:v>
                </c:pt>
                <c:pt idx="29239">
                  <c:v>290.42925300000002</c:v>
                </c:pt>
                <c:pt idx="29240">
                  <c:v>290.439187</c:v>
                </c:pt>
                <c:pt idx="29241">
                  <c:v>290.44912099999999</c:v>
                </c:pt>
                <c:pt idx="29242">
                  <c:v>290.45905499999998</c:v>
                </c:pt>
                <c:pt idx="29243">
                  <c:v>290.46898900000002</c:v>
                </c:pt>
                <c:pt idx="29244">
                  <c:v>290.47892300000001</c:v>
                </c:pt>
                <c:pt idx="29245">
                  <c:v>290.488857</c:v>
                </c:pt>
                <c:pt idx="29246">
                  <c:v>290.49879099999998</c:v>
                </c:pt>
                <c:pt idx="29247">
                  <c:v>290.50872500000003</c:v>
                </c:pt>
                <c:pt idx="29248">
                  <c:v>290.51865800000002</c:v>
                </c:pt>
                <c:pt idx="29249">
                  <c:v>290.528592</c:v>
                </c:pt>
                <c:pt idx="29250">
                  <c:v>290.53852599999999</c:v>
                </c:pt>
                <c:pt idx="29251">
                  <c:v>290.54845999999998</c:v>
                </c:pt>
                <c:pt idx="29252">
                  <c:v>290.55839400000002</c:v>
                </c:pt>
                <c:pt idx="29253">
                  <c:v>290.56832800000001</c:v>
                </c:pt>
                <c:pt idx="29254">
                  <c:v>290.578262</c:v>
                </c:pt>
                <c:pt idx="29255">
                  <c:v>290.58819599999998</c:v>
                </c:pt>
                <c:pt idx="29256">
                  <c:v>290.59813000000003</c:v>
                </c:pt>
                <c:pt idx="29257">
                  <c:v>290.60806400000001</c:v>
                </c:pt>
                <c:pt idx="29258">
                  <c:v>290.617998</c:v>
                </c:pt>
                <c:pt idx="29259">
                  <c:v>290.62793099999999</c:v>
                </c:pt>
                <c:pt idx="29260">
                  <c:v>290.63786499999998</c:v>
                </c:pt>
                <c:pt idx="29261">
                  <c:v>290.64779900000002</c:v>
                </c:pt>
                <c:pt idx="29262">
                  <c:v>290.65773300000001</c:v>
                </c:pt>
                <c:pt idx="29263">
                  <c:v>290.66766699999999</c:v>
                </c:pt>
                <c:pt idx="29264">
                  <c:v>290.67760099999998</c:v>
                </c:pt>
                <c:pt idx="29265">
                  <c:v>290.68753500000003</c:v>
                </c:pt>
                <c:pt idx="29266">
                  <c:v>290.69746900000001</c:v>
                </c:pt>
                <c:pt idx="29267">
                  <c:v>290.707403</c:v>
                </c:pt>
                <c:pt idx="29268">
                  <c:v>290.71733699999999</c:v>
                </c:pt>
                <c:pt idx="29269">
                  <c:v>290.72727099999997</c:v>
                </c:pt>
                <c:pt idx="29270">
                  <c:v>290.73720400000002</c:v>
                </c:pt>
                <c:pt idx="29271">
                  <c:v>290.74713780000002</c:v>
                </c:pt>
                <c:pt idx="29272">
                  <c:v>290.75707180000001</c:v>
                </c:pt>
                <c:pt idx="29273">
                  <c:v>290.76700579999999</c:v>
                </c:pt>
                <c:pt idx="29274">
                  <c:v>290.77693979999998</c:v>
                </c:pt>
                <c:pt idx="29275">
                  <c:v>290.78687380000002</c:v>
                </c:pt>
                <c:pt idx="29276">
                  <c:v>290.79680780000001</c:v>
                </c:pt>
                <c:pt idx="29277">
                  <c:v>290.8067418</c:v>
                </c:pt>
                <c:pt idx="29278">
                  <c:v>290.81667579999998</c:v>
                </c:pt>
                <c:pt idx="29279">
                  <c:v>290.82660980000003</c:v>
                </c:pt>
                <c:pt idx="29280">
                  <c:v>290.83654380000002</c:v>
                </c:pt>
                <c:pt idx="29281">
                  <c:v>290.8464768</c:v>
                </c:pt>
                <c:pt idx="29282">
                  <c:v>290.85641079999999</c:v>
                </c:pt>
                <c:pt idx="29283">
                  <c:v>290.86634479999998</c:v>
                </c:pt>
                <c:pt idx="29284">
                  <c:v>290.87627880000002</c:v>
                </c:pt>
                <c:pt idx="29285">
                  <c:v>290.88621280000001</c:v>
                </c:pt>
                <c:pt idx="29286">
                  <c:v>290.8961468</c:v>
                </c:pt>
                <c:pt idx="29287">
                  <c:v>290.90608079999998</c:v>
                </c:pt>
                <c:pt idx="29288">
                  <c:v>290.91601480000003</c:v>
                </c:pt>
                <c:pt idx="29289">
                  <c:v>290.92594880000001</c:v>
                </c:pt>
                <c:pt idx="29290">
                  <c:v>290.9358828</c:v>
                </c:pt>
                <c:pt idx="29291">
                  <c:v>290.94581579999999</c:v>
                </c:pt>
                <c:pt idx="29292">
                  <c:v>290.95574979999998</c:v>
                </c:pt>
                <c:pt idx="29293">
                  <c:v>290.96568380000002</c:v>
                </c:pt>
                <c:pt idx="29294">
                  <c:v>290.97561780000001</c:v>
                </c:pt>
                <c:pt idx="29295">
                  <c:v>290.9855518</c:v>
                </c:pt>
                <c:pt idx="29296">
                  <c:v>290.99548579999998</c:v>
                </c:pt>
                <c:pt idx="29297">
                  <c:v>291.0054197</c:v>
                </c:pt>
                <c:pt idx="29298">
                  <c:v>291.01535380000001</c:v>
                </c:pt>
                <c:pt idx="29299">
                  <c:v>291.0252878</c:v>
                </c:pt>
                <c:pt idx="29300">
                  <c:v>291.03522179999999</c:v>
                </c:pt>
                <c:pt idx="29301">
                  <c:v>291.04515579999997</c:v>
                </c:pt>
                <c:pt idx="29302">
                  <c:v>291.0550887</c:v>
                </c:pt>
                <c:pt idx="29303">
                  <c:v>291.06502280000001</c:v>
                </c:pt>
                <c:pt idx="29304">
                  <c:v>291.0749568</c:v>
                </c:pt>
                <c:pt idx="29305">
                  <c:v>291.08489079999998</c:v>
                </c:pt>
                <c:pt idx="29306">
                  <c:v>291.09482480000003</c:v>
                </c:pt>
                <c:pt idx="29307">
                  <c:v>291.10475880000001</c:v>
                </c:pt>
                <c:pt idx="29308">
                  <c:v>291.1146928</c:v>
                </c:pt>
                <c:pt idx="29309">
                  <c:v>291.12462679999999</c:v>
                </c:pt>
                <c:pt idx="29310">
                  <c:v>291.13456079999997</c:v>
                </c:pt>
                <c:pt idx="29311">
                  <c:v>291.14449480000002</c:v>
                </c:pt>
                <c:pt idx="29312">
                  <c:v>291.15442780000001</c:v>
                </c:pt>
                <c:pt idx="29313">
                  <c:v>291.16436179999999</c:v>
                </c:pt>
                <c:pt idx="29314">
                  <c:v>291.17429579999998</c:v>
                </c:pt>
                <c:pt idx="29315">
                  <c:v>291.18422980000003</c:v>
                </c:pt>
                <c:pt idx="29316">
                  <c:v>291.19416380000001</c:v>
                </c:pt>
                <c:pt idx="29317">
                  <c:v>291.2040978</c:v>
                </c:pt>
                <c:pt idx="29318">
                  <c:v>291.21403179999999</c:v>
                </c:pt>
                <c:pt idx="29319">
                  <c:v>291.22396579999997</c:v>
                </c:pt>
                <c:pt idx="29320">
                  <c:v>291.23389980000002</c:v>
                </c:pt>
                <c:pt idx="29321">
                  <c:v>291.2438338</c:v>
                </c:pt>
                <c:pt idx="29322">
                  <c:v>291.25376779999999</c:v>
                </c:pt>
                <c:pt idx="29323">
                  <c:v>291.26370079999998</c:v>
                </c:pt>
                <c:pt idx="29324">
                  <c:v>291.27363480000002</c:v>
                </c:pt>
                <c:pt idx="29325">
                  <c:v>291.28356880000001</c:v>
                </c:pt>
                <c:pt idx="29326">
                  <c:v>291.2935028</c:v>
                </c:pt>
                <c:pt idx="29327">
                  <c:v>291.30343679999999</c:v>
                </c:pt>
                <c:pt idx="29328">
                  <c:v>291.31337079999997</c:v>
                </c:pt>
                <c:pt idx="29329">
                  <c:v>291.32330480000002</c:v>
                </c:pt>
                <c:pt idx="29330">
                  <c:v>291.3332388</c:v>
                </c:pt>
                <c:pt idx="29331">
                  <c:v>291.34317279999999</c:v>
                </c:pt>
                <c:pt idx="29332">
                  <c:v>291.35310679999998</c:v>
                </c:pt>
                <c:pt idx="29333">
                  <c:v>291.36303980000002</c:v>
                </c:pt>
                <c:pt idx="29334">
                  <c:v>291.37297380000001</c:v>
                </c:pt>
                <c:pt idx="29335">
                  <c:v>291.3829078</c:v>
                </c:pt>
                <c:pt idx="29336">
                  <c:v>291.39284179999999</c:v>
                </c:pt>
                <c:pt idx="29337">
                  <c:v>291.40277579999997</c:v>
                </c:pt>
                <c:pt idx="29338">
                  <c:v>291.41270980000002</c:v>
                </c:pt>
                <c:pt idx="29339">
                  <c:v>291.4226438</c:v>
                </c:pt>
                <c:pt idx="29340">
                  <c:v>291.43257779999999</c:v>
                </c:pt>
                <c:pt idx="29341">
                  <c:v>291.44251179999998</c:v>
                </c:pt>
                <c:pt idx="29342">
                  <c:v>291.45244580000002</c:v>
                </c:pt>
                <c:pt idx="29343">
                  <c:v>291.46237980000001</c:v>
                </c:pt>
                <c:pt idx="29344">
                  <c:v>291.4723128</c:v>
                </c:pt>
                <c:pt idx="29345">
                  <c:v>291.48224679999998</c:v>
                </c:pt>
                <c:pt idx="29346">
                  <c:v>291.49218080000003</c:v>
                </c:pt>
                <c:pt idx="29347">
                  <c:v>291.50211480000002</c:v>
                </c:pt>
                <c:pt idx="29348">
                  <c:v>291.5120488</c:v>
                </c:pt>
                <c:pt idx="29349">
                  <c:v>291.52198279999999</c:v>
                </c:pt>
                <c:pt idx="29350">
                  <c:v>291.53191679999998</c:v>
                </c:pt>
                <c:pt idx="29351">
                  <c:v>291.54185080000002</c:v>
                </c:pt>
                <c:pt idx="29352">
                  <c:v>291.55178480000001</c:v>
                </c:pt>
                <c:pt idx="29353">
                  <c:v>291.56171879999999</c:v>
                </c:pt>
                <c:pt idx="29354">
                  <c:v>291.57165179999998</c:v>
                </c:pt>
                <c:pt idx="29355">
                  <c:v>291.58158580000003</c:v>
                </c:pt>
                <c:pt idx="29356">
                  <c:v>291.59151980000001</c:v>
                </c:pt>
                <c:pt idx="29357">
                  <c:v>291.6014538</c:v>
                </c:pt>
                <c:pt idx="29358">
                  <c:v>291.61138779999999</c:v>
                </c:pt>
                <c:pt idx="29359">
                  <c:v>291.62132179999998</c:v>
                </c:pt>
                <c:pt idx="29360">
                  <c:v>291.63125580000002</c:v>
                </c:pt>
                <c:pt idx="29361">
                  <c:v>291.64118980000001</c:v>
                </c:pt>
                <c:pt idx="29362">
                  <c:v>291.65112379999999</c:v>
                </c:pt>
                <c:pt idx="29363">
                  <c:v>291.66105779999998</c:v>
                </c:pt>
                <c:pt idx="29364">
                  <c:v>291.67099080000003</c:v>
                </c:pt>
                <c:pt idx="29365">
                  <c:v>291.68092480000001</c:v>
                </c:pt>
                <c:pt idx="29366">
                  <c:v>291.6908588</c:v>
                </c:pt>
                <c:pt idx="29367">
                  <c:v>291.70079279999999</c:v>
                </c:pt>
                <c:pt idx="29368">
                  <c:v>291.71072679999997</c:v>
                </c:pt>
                <c:pt idx="29369">
                  <c:v>291.72066080000002</c:v>
                </c:pt>
                <c:pt idx="29370">
                  <c:v>291.73059480000001</c:v>
                </c:pt>
                <c:pt idx="29371">
                  <c:v>291.74052879999999</c:v>
                </c:pt>
                <c:pt idx="29372">
                  <c:v>291.75046279999998</c:v>
                </c:pt>
                <c:pt idx="29373">
                  <c:v>291.76039680000002</c:v>
                </c:pt>
                <c:pt idx="29374">
                  <c:v>291.77033080000001</c:v>
                </c:pt>
                <c:pt idx="29375">
                  <c:v>291.7802638</c:v>
                </c:pt>
                <c:pt idx="29376">
                  <c:v>291.79019779999999</c:v>
                </c:pt>
                <c:pt idx="29377">
                  <c:v>291.80013179999997</c:v>
                </c:pt>
                <c:pt idx="29378">
                  <c:v>291.81006580000002</c:v>
                </c:pt>
                <c:pt idx="29379">
                  <c:v>291.81999980000001</c:v>
                </c:pt>
                <c:pt idx="29380">
                  <c:v>291.82993379999999</c:v>
                </c:pt>
                <c:pt idx="29381">
                  <c:v>291.83986779999998</c:v>
                </c:pt>
                <c:pt idx="29382">
                  <c:v>291.84980180000002</c:v>
                </c:pt>
                <c:pt idx="29383">
                  <c:v>291.85973580000001</c:v>
                </c:pt>
                <c:pt idx="29384">
                  <c:v>291.8696698</c:v>
                </c:pt>
                <c:pt idx="29385">
                  <c:v>291.87960279999999</c:v>
                </c:pt>
                <c:pt idx="29386">
                  <c:v>291.88953679999997</c:v>
                </c:pt>
                <c:pt idx="29387">
                  <c:v>291.89947080000002</c:v>
                </c:pt>
                <c:pt idx="29388">
                  <c:v>291.9094048</c:v>
                </c:pt>
                <c:pt idx="29389">
                  <c:v>291.91933879999999</c:v>
                </c:pt>
                <c:pt idx="29390">
                  <c:v>291.92927279999998</c:v>
                </c:pt>
                <c:pt idx="29391">
                  <c:v>291.93920680000002</c:v>
                </c:pt>
                <c:pt idx="29392">
                  <c:v>291.94914080000001</c:v>
                </c:pt>
                <c:pt idx="29393">
                  <c:v>291.9590748</c:v>
                </c:pt>
                <c:pt idx="29394">
                  <c:v>291.96900879999998</c:v>
                </c:pt>
                <c:pt idx="29395">
                  <c:v>291.97894179999997</c:v>
                </c:pt>
                <c:pt idx="29396">
                  <c:v>291.98887580000002</c:v>
                </c:pt>
                <c:pt idx="29397">
                  <c:v>291.9988098</c:v>
                </c:pt>
                <c:pt idx="29398">
                  <c:v>292.00874379999999</c:v>
                </c:pt>
                <c:pt idx="29399">
                  <c:v>292.01867779999998</c:v>
                </c:pt>
                <c:pt idx="29400">
                  <c:v>292.02861180000002</c:v>
                </c:pt>
                <c:pt idx="29401">
                  <c:v>292.03854580000001</c:v>
                </c:pt>
                <c:pt idx="29402">
                  <c:v>292.0484798</c:v>
                </c:pt>
                <c:pt idx="29403">
                  <c:v>292.05841379999998</c:v>
                </c:pt>
                <c:pt idx="29404">
                  <c:v>292.06834780000003</c:v>
                </c:pt>
                <c:pt idx="29405">
                  <c:v>292.07828180000001</c:v>
                </c:pt>
                <c:pt idx="29406">
                  <c:v>292.0882148</c:v>
                </c:pt>
                <c:pt idx="29407">
                  <c:v>292.09814879999999</c:v>
                </c:pt>
                <c:pt idx="29408">
                  <c:v>292.10808279999998</c:v>
                </c:pt>
                <c:pt idx="29409">
                  <c:v>292.11801680000002</c:v>
                </c:pt>
                <c:pt idx="29410">
                  <c:v>292.12795080000001</c:v>
                </c:pt>
                <c:pt idx="29411">
                  <c:v>292.13788479999999</c:v>
                </c:pt>
                <c:pt idx="29412">
                  <c:v>292.14781879999998</c:v>
                </c:pt>
                <c:pt idx="29413">
                  <c:v>292.15775280000003</c:v>
                </c:pt>
                <c:pt idx="29414">
                  <c:v>292.16768680000001</c:v>
                </c:pt>
                <c:pt idx="29415">
                  <c:v>292.1776208</c:v>
                </c:pt>
                <c:pt idx="29416">
                  <c:v>292.18755379999999</c:v>
                </c:pt>
                <c:pt idx="29417">
                  <c:v>292.19748779999998</c:v>
                </c:pt>
                <c:pt idx="29418">
                  <c:v>292.20742180000002</c:v>
                </c:pt>
                <c:pt idx="29419">
                  <c:v>292.21735580000001</c:v>
                </c:pt>
                <c:pt idx="29420">
                  <c:v>292.22728979999999</c:v>
                </c:pt>
                <c:pt idx="29421">
                  <c:v>292.23722379999998</c:v>
                </c:pt>
                <c:pt idx="29422">
                  <c:v>292.24715780000002</c:v>
                </c:pt>
                <c:pt idx="29423">
                  <c:v>292.25709180000001</c:v>
                </c:pt>
                <c:pt idx="29424">
                  <c:v>292.2670258</c:v>
                </c:pt>
                <c:pt idx="29425">
                  <c:v>292.27695979999999</c:v>
                </c:pt>
                <c:pt idx="29426">
                  <c:v>292.28689279999998</c:v>
                </c:pt>
                <c:pt idx="29427">
                  <c:v>292.29682680000002</c:v>
                </c:pt>
                <c:pt idx="29428">
                  <c:v>292.30676080000001</c:v>
                </c:pt>
                <c:pt idx="29429">
                  <c:v>292.31669479999999</c:v>
                </c:pt>
                <c:pt idx="29430">
                  <c:v>292.32662879999998</c:v>
                </c:pt>
                <c:pt idx="29431">
                  <c:v>292.33656280000002</c:v>
                </c:pt>
                <c:pt idx="29432">
                  <c:v>292.34649680000001</c:v>
                </c:pt>
                <c:pt idx="29433">
                  <c:v>292.3564308</c:v>
                </c:pt>
                <c:pt idx="29434">
                  <c:v>292.36636479999999</c:v>
                </c:pt>
                <c:pt idx="29435">
                  <c:v>292.37629879999997</c:v>
                </c:pt>
                <c:pt idx="29436">
                  <c:v>292.38623180000002</c:v>
                </c:pt>
                <c:pt idx="29437">
                  <c:v>292.39616580000001</c:v>
                </c:pt>
                <c:pt idx="29438">
                  <c:v>292.40609979999999</c:v>
                </c:pt>
                <c:pt idx="29439">
                  <c:v>292.41603379999998</c:v>
                </c:pt>
                <c:pt idx="29440">
                  <c:v>292.42596780000002</c:v>
                </c:pt>
                <c:pt idx="29441">
                  <c:v>292.43590180000001</c:v>
                </c:pt>
                <c:pt idx="29442">
                  <c:v>292.4458358</c:v>
                </c:pt>
                <c:pt idx="29443">
                  <c:v>292.45576979999998</c:v>
                </c:pt>
                <c:pt idx="29444">
                  <c:v>292.46570380000003</c:v>
                </c:pt>
                <c:pt idx="29445">
                  <c:v>292.47563780000002</c:v>
                </c:pt>
                <c:pt idx="29446">
                  <c:v>292.4855708</c:v>
                </c:pt>
                <c:pt idx="29447">
                  <c:v>292.49550479999999</c:v>
                </c:pt>
                <c:pt idx="29448">
                  <c:v>292.50543879999998</c:v>
                </c:pt>
                <c:pt idx="29449">
                  <c:v>292.51537280000002</c:v>
                </c:pt>
                <c:pt idx="29450">
                  <c:v>292.52530680000001</c:v>
                </c:pt>
                <c:pt idx="29451">
                  <c:v>292.5352408</c:v>
                </c:pt>
                <c:pt idx="29452">
                  <c:v>292.54517479999998</c:v>
                </c:pt>
                <c:pt idx="29453">
                  <c:v>292.55510880000003</c:v>
                </c:pt>
                <c:pt idx="29454">
                  <c:v>292.56504280000001</c:v>
                </c:pt>
                <c:pt idx="29455">
                  <c:v>292.5749768</c:v>
                </c:pt>
                <c:pt idx="29456">
                  <c:v>292.58490979999999</c:v>
                </c:pt>
                <c:pt idx="29457">
                  <c:v>292.59484379999998</c:v>
                </c:pt>
                <c:pt idx="29458">
                  <c:v>292.60477780000002</c:v>
                </c:pt>
                <c:pt idx="29459">
                  <c:v>292.61471180000001</c:v>
                </c:pt>
                <c:pt idx="29460">
                  <c:v>292.6246458</c:v>
                </c:pt>
                <c:pt idx="29461">
                  <c:v>292.63457979999998</c:v>
                </c:pt>
                <c:pt idx="29462">
                  <c:v>292.64451380000003</c:v>
                </c:pt>
                <c:pt idx="29463">
                  <c:v>292.65444780000001</c:v>
                </c:pt>
                <c:pt idx="29464">
                  <c:v>292.6643818</c:v>
                </c:pt>
                <c:pt idx="29465">
                  <c:v>292.67431579999999</c:v>
                </c:pt>
                <c:pt idx="29466">
                  <c:v>292.68424879999998</c:v>
                </c:pt>
                <c:pt idx="29467">
                  <c:v>292.69418280000002</c:v>
                </c:pt>
                <c:pt idx="29468">
                  <c:v>292.70411680000001</c:v>
                </c:pt>
                <c:pt idx="29469">
                  <c:v>292.7140508</c:v>
                </c:pt>
                <c:pt idx="29470">
                  <c:v>292.72398479999998</c:v>
                </c:pt>
                <c:pt idx="29471">
                  <c:v>292.73391880000003</c:v>
                </c:pt>
                <c:pt idx="29472">
                  <c:v>292.74385289999998</c:v>
                </c:pt>
                <c:pt idx="29473">
                  <c:v>292.75378690000002</c:v>
                </c:pt>
                <c:pt idx="29474">
                  <c:v>292.76372090000001</c:v>
                </c:pt>
                <c:pt idx="29475">
                  <c:v>292.7736549</c:v>
                </c:pt>
                <c:pt idx="29476">
                  <c:v>292.78358789999999</c:v>
                </c:pt>
                <c:pt idx="29477">
                  <c:v>292.79352189999997</c:v>
                </c:pt>
                <c:pt idx="29478">
                  <c:v>292.80345590000002</c:v>
                </c:pt>
                <c:pt idx="29479">
                  <c:v>292.8133899</c:v>
                </c:pt>
                <c:pt idx="29480">
                  <c:v>292.82332389999999</c:v>
                </c:pt>
                <c:pt idx="29481">
                  <c:v>292.83325789999998</c:v>
                </c:pt>
                <c:pt idx="29482">
                  <c:v>292.84319190000002</c:v>
                </c:pt>
                <c:pt idx="29483">
                  <c:v>292.85312590000001</c:v>
                </c:pt>
                <c:pt idx="29484">
                  <c:v>292.8630599</c:v>
                </c:pt>
                <c:pt idx="29485">
                  <c:v>292.87299389999998</c:v>
                </c:pt>
                <c:pt idx="29486">
                  <c:v>292.88292689999997</c:v>
                </c:pt>
                <c:pt idx="29487">
                  <c:v>292.89286090000002</c:v>
                </c:pt>
                <c:pt idx="29488">
                  <c:v>292.9027949</c:v>
                </c:pt>
                <c:pt idx="29489">
                  <c:v>292.91272889999999</c:v>
                </c:pt>
                <c:pt idx="29490">
                  <c:v>292.92266289999998</c:v>
                </c:pt>
                <c:pt idx="29491">
                  <c:v>292.93259690000002</c:v>
                </c:pt>
                <c:pt idx="29492">
                  <c:v>292.94253090000001</c:v>
                </c:pt>
                <c:pt idx="29493">
                  <c:v>292.9524649</c:v>
                </c:pt>
                <c:pt idx="29494">
                  <c:v>292.96239889999998</c:v>
                </c:pt>
                <c:pt idx="29495">
                  <c:v>292.97233290000003</c:v>
                </c:pt>
                <c:pt idx="29496">
                  <c:v>292.98226590000002</c:v>
                </c:pt>
                <c:pt idx="29497">
                  <c:v>292.9921999</c:v>
                </c:pt>
                <c:pt idx="29498">
                  <c:v>293.00213389999999</c:v>
                </c:pt>
                <c:pt idx="29499">
                  <c:v>293.01206789999998</c:v>
                </c:pt>
                <c:pt idx="29500">
                  <c:v>293.02200190000002</c:v>
                </c:pt>
                <c:pt idx="29501">
                  <c:v>293.03193590000001</c:v>
                </c:pt>
                <c:pt idx="29502">
                  <c:v>293.04186989999999</c:v>
                </c:pt>
                <c:pt idx="29503">
                  <c:v>293.05180389999998</c:v>
                </c:pt>
                <c:pt idx="29504">
                  <c:v>293.06173790000003</c:v>
                </c:pt>
                <c:pt idx="29505">
                  <c:v>293.07167190000001</c:v>
                </c:pt>
                <c:pt idx="29506">
                  <c:v>293.0816049</c:v>
                </c:pt>
                <c:pt idx="29507">
                  <c:v>293.09153889999999</c:v>
                </c:pt>
                <c:pt idx="29508">
                  <c:v>293.10147289999998</c:v>
                </c:pt>
                <c:pt idx="29509">
                  <c:v>293.11140690000002</c:v>
                </c:pt>
                <c:pt idx="29510">
                  <c:v>293.12134090000001</c:v>
                </c:pt>
                <c:pt idx="29511">
                  <c:v>293.13127489999999</c:v>
                </c:pt>
                <c:pt idx="29512">
                  <c:v>293.14120889999998</c:v>
                </c:pt>
                <c:pt idx="29513">
                  <c:v>293.15114290000002</c:v>
                </c:pt>
                <c:pt idx="29514">
                  <c:v>293.16107690000001</c:v>
                </c:pt>
                <c:pt idx="29515">
                  <c:v>293.1710099</c:v>
                </c:pt>
                <c:pt idx="29516">
                  <c:v>293.18094389999999</c:v>
                </c:pt>
                <c:pt idx="29517">
                  <c:v>293.19087789999998</c:v>
                </c:pt>
                <c:pt idx="29518">
                  <c:v>293.20081190000002</c:v>
                </c:pt>
                <c:pt idx="29519">
                  <c:v>293.21074590000001</c:v>
                </c:pt>
                <c:pt idx="29520">
                  <c:v>293.22067989999999</c:v>
                </c:pt>
                <c:pt idx="29521">
                  <c:v>293.23061389999998</c:v>
                </c:pt>
                <c:pt idx="29522">
                  <c:v>293.24054790000002</c:v>
                </c:pt>
                <c:pt idx="29523">
                  <c:v>293.25048190000001</c:v>
                </c:pt>
                <c:pt idx="29524">
                  <c:v>293.2604159</c:v>
                </c:pt>
                <c:pt idx="29525">
                  <c:v>293.27034889999999</c:v>
                </c:pt>
                <c:pt idx="29526">
                  <c:v>293.28028289999997</c:v>
                </c:pt>
                <c:pt idx="29527">
                  <c:v>293.29021690000002</c:v>
                </c:pt>
                <c:pt idx="29528">
                  <c:v>293.30015090000001</c:v>
                </c:pt>
                <c:pt idx="29529">
                  <c:v>293.31008489999999</c:v>
                </c:pt>
                <c:pt idx="29530">
                  <c:v>293.32001889999998</c:v>
                </c:pt>
                <c:pt idx="29531">
                  <c:v>293.32995290000002</c:v>
                </c:pt>
                <c:pt idx="29532">
                  <c:v>293.33988690000001</c:v>
                </c:pt>
                <c:pt idx="29533">
                  <c:v>293.3498209</c:v>
                </c:pt>
                <c:pt idx="29534">
                  <c:v>293.35975489999998</c:v>
                </c:pt>
                <c:pt idx="29535">
                  <c:v>293.36968789999997</c:v>
                </c:pt>
                <c:pt idx="29536">
                  <c:v>293.37962190000002</c:v>
                </c:pt>
                <c:pt idx="29537">
                  <c:v>293.3895559</c:v>
                </c:pt>
                <c:pt idx="29538">
                  <c:v>293.39948989999999</c:v>
                </c:pt>
                <c:pt idx="29539">
                  <c:v>293.40942389999998</c:v>
                </c:pt>
                <c:pt idx="29540">
                  <c:v>293.41935790000002</c:v>
                </c:pt>
                <c:pt idx="29541">
                  <c:v>293.42929190000001</c:v>
                </c:pt>
                <c:pt idx="29542">
                  <c:v>293.4392259</c:v>
                </c:pt>
                <c:pt idx="29543">
                  <c:v>293.44915989999998</c:v>
                </c:pt>
                <c:pt idx="29544">
                  <c:v>293.45909390000003</c:v>
                </c:pt>
                <c:pt idx="29545">
                  <c:v>293.46902690000002</c:v>
                </c:pt>
                <c:pt idx="29546">
                  <c:v>293.4789609</c:v>
                </c:pt>
                <c:pt idx="29547">
                  <c:v>293.48889489999999</c:v>
                </c:pt>
                <c:pt idx="29548">
                  <c:v>293.49882889999998</c:v>
                </c:pt>
                <c:pt idx="29549">
                  <c:v>293.50876290000002</c:v>
                </c:pt>
                <c:pt idx="29550">
                  <c:v>293.51869690000001</c:v>
                </c:pt>
                <c:pt idx="29551">
                  <c:v>293.5286309</c:v>
                </c:pt>
                <c:pt idx="29552">
                  <c:v>293.53856489999998</c:v>
                </c:pt>
                <c:pt idx="29553">
                  <c:v>293.54849890000003</c:v>
                </c:pt>
                <c:pt idx="29554">
                  <c:v>293.55843290000001</c:v>
                </c:pt>
                <c:pt idx="29555">
                  <c:v>293.5683659</c:v>
                </c:pt>
                <c:pt idx="29556">
                  <c:v>293.57829989999999</c:v>
                </c:pt>
                <c:pt idx="29557">
                  <c:v>293.58823389999998</c:v>
                </c:pt>
                <c:pt idx="29558">
                  <c:v>293.59816790000002</c:v>
                </c:pt>
                <c:pt idx="29559">
                  <c:v>293.60810190000001</c:v>
                </c:pt>
                <c:pt idx="29560">
                  <c:v>293.6180359</c:v>
                </c:pt>
                <c:pt idx="29561">
                  <c:v>293.62796989999998</c:v>
                </c:pt>
                <c:pt idx="29562">
                  <c:v>293.63790390000003</c:v>
                </c:pt>
                <c:pt idx="29563">
                  <c:v>293.64783790000001</c:v>
                </c:pt>
                <c:pt idx="29564">
                  <c:v>293.6577719</c:v>
                </c:pt>
                <c:pt idx="29565">
                  <c:v>293.66770489999999</c:v>
                </c:pt>
                <c:pt idx="29566">
                  <c:v>293.67763889999998</c:v>
                </c:pt>
                <c:pt idx="29567">
                  <c:v>293.68757290000002</c:v>
                </c:pt>
                <c:pt idx="29568">
                  <c:v>293.69750690000001</c:v>
                </c:pt>
                <c:pt idx="29569">
                  <c:v>293.70744089999999</c:v>
                </c:pt>
                <c:pt idx="29570">
                  <c:v>293.71737489999998</c:v>
                </c:pt>
                <c:pt idx="29571">
                  <c:v>293.72730890000003</c:v>
                </c:pt>
                <c:pt idx="29572">
                  <c:v>293.73724290000001</c:v>
                </c:pt>
                <c:pt idx="29573">
                  <c:v>293.74717720000001</c:v>
                </c:pt>
                <c:pt idx="29574">
                  <c:v>293.7571112</c:v>
                </c:pt>
                <c:pt idx="29575">
                  <c:v>293.76704419999999</c:v>
                </c:pt>
                <c:pt idx="29576">
                  <c:v>293.77697819999997</c:v>
                </c:pt>
                <c:pt idx="29577">
                  <c:v>293.78691220000002</c:v>
                </c:pt>
                <c:pt idx="29578">
                  <c:v>293.7968462</c:v>
                </c:pt>
                <c:pt idx="29579">
                  <c:v>293.80678019999999</c:v>
                </c:pt>
                <c:pt idx="29580">
                  <c:v>293.81671419999998</c:v>
                </c:pt>
                <c:pt idx="29581">
                  <c:v>293.82664820000002</c:v>
                </c:pt>
                <c:pt idx="29582">
                  <c:v>293.83658220000001</c:v>
                </c:pt>
                <c:pt idx="29583">
                  <c:v>293.8465162</c:v>
                </c:pt>
                <c:pt idx="29584">
                  <c:v>293.85644919999999</c:v>
                </c:pt>
                <c:pt idx="29585">
                  <c:v>293.86638319999997</c:v>
                </c:pt>
                <c:pt idx="29586">
                  <c:v>293.87631720000002</c:v>
                </c:pt>
                <c:pt idx="29587">
                  <c:v>293.8862512</c:v>
                </c:pt>
                <c:pt idx="29588">
                  <c:v>293.89618519999999</c:v>
                </c:pt>
                <c:pt idx="29589">
                  <c:v>293.90611919999998</c:v>
                </c:pt>
                <c:pt idx="29590">
                  <c:v>293.91605320000002</c:v>
                </c:pt>
                <c:pt idx="29591">
                  <c:v>293.92598720000001</c:v>
                </c:pt>
                <c:pt idx="29592">
                  <c:v>293.9359212</c:v>
                </c:pt>
                <c:pt idx="29593">
                  <c:v>293.94585519999998</c:v>
                </c:pt>
                <c:pt idx="29594">
                  <c:v>293.95578819999997</c:v>
                </c:pt>
                <c:pt idx="29595">
                  <c:v>293.96572220000002</c:v>
                </c:pt>
                <c:pt idx="29596">
                  <c:v>293.9756562</c:v>
                </c:pt>
                <c:pt idx="29597">
                  <c:v>293.98559019999999</c:v>
                </c:pt>
                <c:pt idx="29598">
                  <c:v>293.99552419999998</c:v>
                </c:pt>
                <c:pt idx="29599">
                  <c:v>294.00545820000002</c:v>
                </c:pt>
                <c:pt idx="29600">
                  <c:v>294.01539220000001</c:v>
                </c:pt>
                <c:pt idx="29601">
                  <c:v>294.02532619999999</c:v>
                </c:pt>
                <c:pt idx="29602">
                  <c:v>294.03526019999998</c:v>
                </c:pt>
                <c:pt idx="29603">
                  <c:v>294.04519420000003</c:v>
                </c:pt>
                <c:pt idx="29604">
                  <c:v>294.05512720000002</c:v>
                </c:pt>
                <c:pt idx="29605">
                  <c:v>294.0650612</c:v>
                </c:pt>
                <c:pt idx="29606">
                  <c:v>294.07499519999999</c:v>
                </c:pt>
                <c:pt idx="29607">
                  <c:v>294.08492919999998</c:v>
                </c:pt>
                <c:pt idx="29608">
                  <c:v>294.09486320000002</c:v>
                </c:pt>
                <c:pt idx="29609">
                  <c:v>294.10479720000001</c:v>
                </c:pt>
                <c:pt idx="29610">
                  <c:v>294.11473119999999</c:v>
                </c:pt>
                <c:pt idx="29611">
                  <c:v>294.12466519999998</c:v>
                </c:pt>
                <c:pt idx="29612">
                  <c:v>294.13459920000003</c:v>
                </c:pt>
                <c:pt idx="29613">
                  <c:v>294.14453320000001</c:v>
                </c:pt>
                <c:pt idx="29614">
                  <c:v>294.1544662</c:v>
                </c:pt>
                <c:pt idx="29615">
                  <c:v>294.16440019999999</c:v>
                </c:pt>
                <c:pt idx="29616">
                  <c:v>294.17433419999998</c:v>
                </c:pt>
                <c:pt idx="29617">
                  <c:v>294.18426820000002</c:v>
                </c:pt>
                <c:pt idx="29618">
                  <c:v>294.19420220000001</c:v>
                </c:pt>
                <c:pt idx="29619">
                  <c:v>294.20413619999999</c:v>
                </c:pt>
                <c:pt idx="29620">
                  <c:v>294.21407019999998</c:v>
                </c:pt>
                <c:pt idx="29621">
                  <c:v>294.22400420000002</c:v>
                </c:pt>
                <c:pt idx="29622">
                  <c:v>294.23393820000001</c:v>
                </c:pt>
                <c:pt idx="29623">
                  <c:v>294.2438722</c:v>
                </c:pt>
                <c:pt idx="29624">
                  <c:v>294.25380519999999</c:v>
                </c:pt>
                <c:pt idx="29625">
                  <c:v>294.26373919999997</c:v>
                </c:pt>
                <c:pt idx="29626">
                  <c:v>294.27367320000002</c:v>
                </c:pt>
                <c:pt idx="29627">
                  <c:v>294.28360720000001</c:v>
                </c:pt>
                <c:pt idx="29628">
                  <c:v>294.29354119999999</c:v>
                </c:pt>
                <c:pt idx="29629">
                  <c:v>294.30347519999998</c:v>
                </c:pt>
                <c:pt idx="29630">
                  <c:v>294.31340920000002</c:v>
                </c:pt>
                <c:pt idx="29631">
                  <c:v>294.32334320000001</c:v>
                </c:pt>
                <c:pt idx="29632">
                  <c:v>294.3332772</c:v>
                </c:pt>
                <c:pt idx="29633">
                  <c:v>294.34321019999999</c:v>
                </c:pt>
                <c:pt idx="29634">
                  <c:v>294.35314419999997</c:v>
                </c:pt>
                <c:pt idx="29635">
                  <c:v>294.36307820000002</c:v>
                </c:pt>
                <c:pt idx="29636">
                  <c:v>294.37301220000001</c:v>
                </c:pt>
                <c:pt idx="29637">
                  <c:v>294.38294619999999</c:v>
                </c:pt>
                <c:pt idx="29638">
                  <c:v>294.39288019999998</c:v>
                </c:pt>
                <c:pt idx="29639">
                  <c:v>294.40281420000002</c:v>
                </c:pt>
                <c:pt idx="29640">
                  <c:v>294.41274820000001</c:v>
                </c:pt>
                <c:pt idx="29641">
                  <c:v>294.4226822</c:v>
                </c:pt>
                <c:pt idx="29642">
                  <c:v>294.43261619999998</c:v>
                </c:pt>
                <c:pt idx="29643">
                  <c:v>294.44254919999997</c:v>
                </c:pt>
                <c:pt idx="29644">
                  <c:v>294.45248320000002</c:v>
                </c:pt>
                <c:pt idx="29645">
                  <c:v>294.4624172</c:v>
                </c:pt>
                <c:pt idx="29646">
                  <c:v>294.47235119999999</c:v>
                </c:pt>
                <c:pt idx="29647">
                  <c:v>294.48228519999998</c:v>
                </c:pt>
                <c:pt idx="29648">
                  <c:v>294.49221920000002</c:v>
                </c:pt>
                <c:pt idx="29649">
                  <c:v>294.50215320000001</c:v>
                </c:pt>
                <c:pt idx="29650">
                  <c:v>294.5120872</c:v>
                </c:pt>
                <c:pt idx="29651">
                  <c:v>294.52202119999998</c:v>
                </c:pt>
                <c:pt idx="29652">
                  <c:v>294.53195419999997</c:v>
                </c:pt>
                <c:pt idx="29653">
                  <c:v>294.54188820000002</c:v>
                </c:pt>
                <c:pt idx="29654">
                  <c:v>294.5518222</c:v>
                </c:pt>
                <c:pt idx="29655">
                  <c:v>294.56175619999999</c:v>
                </c:pt>
                <c:pt idx="29656">
                  <c:v>294.57169019999998</c:v>
                </c:pt>
                <c:pt idx="29657">
                  <c:v>294.58162420000002</c:v>
                </c:pt>
                <c:pt idx="29658">
                  <c:v>294.59155820000001</c:v>
                </c:pt>
                <c:pt idx="29659">
                  <c:v>294.6014922</c:v>
                </c:pt>
                <c:pt idx="29660">
                  <c:v>294.61142619999998</c:v>
                </c:pt>
                <c:pt idx="29661">
                  <c:v>294.62136020000003</c:v>
                </c:pt>
                <c:pt idx="29662">
                  <c:v>294.63129320000002</c:v>
                </c:pt>
                <c:pt idx="29663">
                  <c:v>294.6412272</c:v>
                </c:pt>
                <c:pt idx="29664">
                  <c:v>294.65116119999999</c:v>
                </c:pt>
                <c:pt idx="29665">
                  <c:v>294.66109519999998</c:v>
                </c:pt>
                <c:pt idx="29666">
                  <c:v>294.67102920000002</c:v>
                </c:pt>
                <c:pt idx="29667">
                  <c:v>294.68096320000001</c:v>
                </c:pt>
                <c:pt idx="29668">
                  <c:v>294.69089719999999</c:v>
                </c:pt>
                <c:pt idx="29669">
                  <c:v>294.70083119999998</c:v>
                </c:pt>
                <c:pt idx="29670">
                  <c:v>294.71076520000003</c:v>
                </c:pt>
                <c:pt idx="29671">
                  <c:v>294.72069920000001</c:v>
                </c:pt>
                <c:pt idx="29672">
                  <c:v>294.7306322</c:v>
                </c:pt>
                <c:pt idx="29673">
                  <c:v>294.74056619999999</c:v>
                </c:pt>
                <c:pt idx="29674">
                  <c:v>294.75049960000001</c:v>
                </c:pt>
                <c:pt idx="29675">
                  <c:v>294.7604336</c:v>
                </c:pt>
                <c:pt idx="29676">
                  <c:v>294.77036759999999</c:v>
                </c:pt>
                <c:pt idx="29677">
                  <c:v>294.78030159999997</c:v>
                </c:pt>
                <c:pt idx="29678">
                  <c:v>294.79023560000002</c:v>
                </c:pt>
                <c:pt idx="29679">
                  <c:v>294.8001696</c:v>
                </c:pt>
                <c:pt idx="29680">
                  <c:v>294.81010359999999</c:v>
                </c:pt>
                <c:pt idx="29681">
                  <c:v>294.82003759999998</c:v>
                </c:pt>
                <c:pt idx="29682">
                  <c:v>294.82997060000002</c:v>
                </c:pt>
                <c:pt idx="29683">
                  <c:v>294.83990460000001</c:v>
                </c:pt>
                <c:pt idx="29684">
                  <c:v>294.8498386</c:v>
                </c:pt>
                <c:pt idx="29685">
                  <c:v>294.85977259999999</c:v>
                </c:pt>
                <c:pt idx="29686">
                  <c:v>294.86970659999997</c:v>
                </c:pt>
                <c:pt idx="29687">
                  <c:v>294.87964060000002</c:v>
                </c:pt>
                <c:pt idx="29688">
                  <c:v>294.8895746</c:v>
                </c:pt>
                <c:pt idx="29689">
                  <c:v>294.89950859999999</c:v>
                </c:pt>
                <c:pt idx="29690">
                  <c:v>294.90944259999998</c:v>
                </c:pt>
                <c:pt idx="29691">
                  <c:v>294.91937560000002</c:v>
                </c:pt>
                <c:pt idx="29692">
                  <c:v>294.92930960000001</c:v>
                </c:pt>
                <c:pt idx="29693">
                  <c:v>294.9392436</c:v>
                </c:pt>
                <c:pt idx="29694">
                  <c:v>294.94917759999998</c:v>
                </c:pt>
                <c:pt idx="29695">
                  <c:v>294.95911160000003</c:v>
                </c:pt>
                <c:pt idx="29696">
                  <c:v>294.96904560000002</c:v>
                </c:pt>
                <c:pt idx="29697">
                  <c:v>294.9789796</c:v>
                </c:pt>
                <c:pt idx="29698">
                  <c:v>294.98891359999999</c:v>
                </c:pt>
                <c:pt idx="29699">
                  <c:v>294.99884759999998</c:v>
                </c:pt>
                <c:pt idx="29700">
                  <c:v>295.00878160000002</c:v>
                </c:pt>
                <c:pt idx="29701">
                  <c:v>295.01871460000001</c:v>
                </c:pt>
                <c:pt idx="29702">
                  <c:v>295.0286486</c:v>
                </c:pt>
                <c:pt idx="29703">
                  <c:v>295.03858259999998</c:v>
                </c:pt>
                <c:pt idx="29704">
                  <c:v>295.04851660000003</c:v>
                </c:pt>
                <c:pt idx="29705">
                  <c:v>295.05845060000001</c:v>
                </c:pt>
                <c:pt idx="29706">
                  <c:v>295.0683846</c:v>
                </c:pt>
                <c:pt idx="29707">
                  <c:v>295.07831859999999</c:v>
                </c:pt>
                <c:pt idx="29708">
                  <c:v>295.08825259999998</c:v>
                </c:pt>
                <c:pt idx="29709">
                  <c:v>295.09818660000002</c:v>
                </c:pt>
                <c:pt idx="29710">
                  <c:v>295.10812060000001</c:v>
                </c:pt>
                <c:pt idx="29711">
                  <c:v>295.1180536</c:v>
                </c:pt>
                <c:pt idx="29712">
                  <c:v>295.12798759999998</c:v>
                </c:pt>
                <c:pt idx="29713">
                  <c:v>295.13792160000003</c:v>
                </c:pt>
                <c:pt idx="29714">
                  <c:v>295.14785560000001</c:v>
                </c:pt>
                <c:pt idx="29715">
                  <c:v>295.1577896</c:v>
                </c:pt>
                <c:pt idx="29716">
                  <c:v>295.16772359999999</c:v>
                </c:pt>
                <c:pt idx="29717">
                  <c:v>295.17765759999997</c:v>
                </c:pt>
                <c:pt idx="29718">
                  <c:v>295.18759160000002</c:v>
                </c:pt>
                <c:pt idx="29719">
                  <c:v>295.19752560000001</c:v>
                </c:pt>
                <c:pt idx="29720">
                  <c:v>295.20745959999999</c:v>
                </c:pt>
                <c:pt idx="29721">
                  <c:v>295.21739259999998</c:v>
                </c:pt>
                <c:pt idx="29722">
                  <c:v>295.22732660000003</c:v>
                </c:pt>
                <c:pt idx="29723">
                  <c:v>295.23726060000001</c:v>
                </c:pt>
                <c:pt idx="29724">
                  <c:v>295.2471946</c:v>
                </c:pt>
                <c:pt idx="29725">
                  <c:v>295.25712859999999</c:v>
                </c:pt>
                <c:pt idx="29726">
                  <c:v>295.26706259999997</c:v>
                </c:pt>
                <c:pt idx="29727">
                  <c:v>295.27699660000002</c:v>
                </c:pt>
                <c:pt idx="29728">
                  <c:v>295.28693060000001</c:v>
                </c:pt>
                <c:pt idx="29729">
                  <c:v>295.29686459999999</c:v>
                </c:pt>
                <c:pt idx="29730">
                  <c:v>295.30679759999998</c:v>
                </c:pt>
                <c:pt idx="29731">
                  <c:v>295.31673160000003</c:v>
                </c:pt>
                <c:pt idx="29732">
                  <c:v>295.32666560000001</c:v>
                </c:pt>
                <c:pt idx="29733">
                  <c:v>295.3365996</c:v>
                </c:pt>
                <c:pt idx="29734">
                  <c:v>295.34653359999999</c:v>
                </c:pt>
                <c:pt idx="29735">
                  <c:v>295.35646759999997</c:v>
                </c:pt>
                <c:pt idx="29736">
                  <c:v>295.36640160000002</c:v>
                </c:pt>
                <c:pt idx="29737">
                  <c:v>295.3763356</c:v>
                </c:pt>
                <c:pt idx="29738">
                  <c:v>295.38626959999999</c:v>
                </c:pt>
                <c:pt idx="29739">
                  <c:v>295.39620359999998</c:v>
                </c:pt>
                <c:pt idx="29740">
                  <c:v>295.40613660000002</c:v>
                </c:pt>
                <c:pt idx="29741">
                  <c:v>295.41607060000001</c:v>
                </c:pt>
                <c:pt idx="29742">
                  <c:v>295.4260046</c:v>
                </c:pt>
                <c:pt idx="29743">
                  <c:v>295.43593859999999</c:v>
                </c:pt>
                <c:pt idx="29744">
                  <c:v>295.44587259999997</c:v>
                </c:pt>
                <c:pt idx="29745">
                  <c:v>295.45580660000002</c:v>
                </c:pt>
                <c:pt idx="29746">
                  <c:v>295.4657406</c:v>
                </c:pt>
                <c:pt idx="29747">
                  <c:v>295.47567459999999</c:v>
                </c:pt>
                <c:pt idx="29748">
                  <c:v>295.48560859999998</c:v>
                </c:pt>
                <c:pt idx="29749">
                  <c:v>295.49554260000002</c:v>
                </c:pt>
                <c:pt idx="29750">
                  <c:v>295.50547560000001</c:v>
                </c:pt>
                <c:pt idx="29751">
                  <c:v>295.5154096</c:v>
                </c:pt>
                <c:pt idx="29752">
                  <c:v>295.52534359999999</c:v>
                </c:pt>
                <c:pt idx="29753">
                  <c:v>295.53527759999997</c:v>
                </c:pt>
                <c:pt idx="29754">
                  <c:v>295.54521160000002</c:v>
                </c:pt>
                <c:pt idx="29755">
                  <c:v>295.5551456</c:v>
                </c:pt>
                <c:pt idx="29756">
                  <c:v>295.56507959999999</c:v>
                </c:pt>
                <c:pt idx="29757">
                  <c:v>295.57501359999998</c:v>
                </c:pt>
                <c:pt idx="29758">
                  <c:v>295.58494760000002</c:v>
                </c:pt>
                <c:pt idx="29759">
                  <c:v>295.59488060000001</c:v>
                </c:pt>
                <c:pt idx="29760">
                  <c:v>295.6048146</c:v>
                </c:pt>
                <c:pt idx="29761">
                  <c:v>295.61474859999998</c:v>
                </c:pt>
                <c:pt idx="29762">
                  <c:v>295.62468260000003</c:v>
                </c:pt>
                <c:pt idx="29763">
                  <c:v>295.63461660000002</c:v>
                </c:pt>
                <c:pt idx="29764">
                  <c:v>295.6445506</c:v>
                </c:pt>
                <c:pt idx="29765">
                  <c:v>295.65448459999999</c:v>
                </c:pt>
                <c:pt idx="29766">
                  <c:v>295.66441859999998</c:v>
                </c:pt>
                <c:pt idx="29767">
                  <c:v>295.67435260000002</c:v>
                </c:pt>
                <c:pt idx="29768">
                  <c:v>295.68428660000001</c:v>
                </c:pt>
                <c:pt idx="29769">
                  <c:v>295.6942196</c:v>
                </c:pt>
                <c:pt idx="29770">
                  <c:v>295.70415359999998</c:v>
                </c:pt>
                <c:pt idx="29771">
                  <c:v>295.71408760000003</c:v>
                </c:pt>
                <c:pt idx="29772">
                  <c:v>295.72402160000001</c:v>
                </c:pt>
                <c:pt idx="29773">
                  <c:v>295.7339556</c:v>
                </c:pt>
                <c:pt idx="29774">
                  <c:v>295.7438904</c:v>
                </c:pt>
                <c:pt idx="29775">
                  <c:v>295.75382439999998</c:v>
                </c:pt>
                <c:pt idx="29776">
                  <c:v>295.76375839999997</c:v>
                </c:pt>
                <c:pt idx="29777">
                  <c:v>295.77369240000002</c:v>
                </c:pt>
                <c:pt idx="29778">
                  <c:v>295.7836264</c:v>
                </c:pt>
                <c:pt idx="29779">
                  <c:v>295.79355939999999</c:v>
                </c:pt>
                <c:pt idx="29780">
                  <c:v>295.80349339999998</c:v>
                </c:pt>
                <c:pt idx="29781">
                  <c:v>295.81342740000002</c:v>
                </c:pt>
                <c:pt idx="29782">
                  <c:v>295.82336140000001</c:v>
                </c:pt>
                <c:pt idx="29783">
                  <c:v>295.8332954</c:v>
                </c:pt>
                <c:pt idx="29784">
                  <c:v>295.84322939999998</c:v>
                </c:pt>
                <c:pt idx="29785">
                  <c:v>295.85316340000003</c:v>
                </c:pt>
                <c:pt idx="29786">
                  <c:v>295.86309740000002</c:v>
                </c:pt>
                <c:pt idx="29787">
                  <c:v>295.8730314</c:v>
                </c:pt>
                <c:pt idx="29788">
                  <c:v>295.88296539999999</c:v>
                </c:pt>
                <c:pt idx="29789">
                  <c:v>295.89289839999998</c:v>
                </c:pt>
                <c:pt idx="29790">
                  <c:v>295.90283240000002</c:v>
                </c:pt>
                <c:pt idx="29791">
                  <c:v>295.91276640000001</c:v>
                </c:pt>
                <c:pt idx="29792">
                  <c:v>295.9227004</c:v>
                </c:pt>
                <c:pt idx="29793">
                  <c:v>295.93263439999998</c:v>
                </c:pt>
                <c:pt idx="29794">
                  <c:v>295.94256840000003</c:v>
                </c:pt>
                <c:pt idx="29795">
                  <c:v>295.95250240000001</c:v>
                </c:pt>
                <c:pt idx="29796">
                  <c:v>295.9624364</c:v>
                </c:pt>
                <c:pt idx="29797">
                  <c:v>295.97237039999999</c:v>
                </c:pt>
                <c:pt idx="29798">
                  <c:v>295.98230339999998</c:v>
                </c:pt>
                <c:pt idx="29799">
                  <c:v>295.99223740000002</c:v>
                </c:pt>
                <c:pt idx="29800">
                  <c:v>296.00217140000001</c:v>
                </c:pt>
                <c:pt idx="29801">
                  <c:v>296.0121054</c:v>
                </c:pt>
                <c:pt idx="29802">
                  <c:v>296.02203939999998</c:v>
                </c:pt>
                <c:pt idx="29803">
                  <c:v>296.03197340000003</c:v>
                </c:pt>
                <c:pt idx="29804">
                  <c:v>296.04190740000001</c:v>
                </c:pt>
                <c:pt idx="29805">
                  <c:v>296.0518414</c:v>
                </c:pt>
                <c:pt idx="29806">
                  <c:v>296.06177539999999</c:v>
                </c:pt>
                <c:pt idx="29807">
                  <c:v>296.07170939999997</c:v>
                </c:pt>
                <c:pt idx="29808">
                  <c:v>296.08164240000002</c:v>
                </c:pt>
                <c:pt idx="29809">
                  <c:v>296.09157640000001</c:v>
                </c:pt>
                <c:pt idx="29810">
                  <c:v>296.1015104</c:v>
                </c:pt>
                <c:pt idx="29811">
                  <c:v>296.11144439999998</c:v>
                </c:pt>
                <c:pt idx="29812">
                  <c:v>296.12137840000003</c:v>
                </c:pt>
                <c:pt idx="29813">
                  <c:v>296.13131240000001</c:v>
                </c:pt>
                <c:pt idx="29814">
                  <c:v>296.1412464</c:v>
                </c:pt>
                <c:pt idx="29815">
                  <c:v>296.15118039999999</c:v>
                </c:pt>
                <c:pt idx="29816">
                  <c:v>296.16111439999997</c:v>
                </c:pt>
                <c:pt idx="29817">
                  <c:v>296.17104840000002</c:v>
                </c:pt>
                <c:pt idx="29818">
                  <c:v>296.18098140000001</c:v>
                </c:pt>
                <c:pt idx="29819">
                  <c:v>296.19091539999999</c:v>
                </c:pt>
                <c:pt idx="29820">
                  <c:v>296.20084939999998</c:v>
                </c:pt>
                <c:pt idx="29821">
                  <c:v>296.21078340000003</c:v>
                </c:pt>
                <c:pt idx="29822">
                  <c:v>296.22071740000001</c:v>
                </c:pt>
                <c:pt idx="29823">
                  <c:v>296.2306514</c:v>
                </c:pt>
                <c:pt idx="29824">
                  <c:v>296.24058539999999</c:v>
                </c:pt>
                <c:pt idx="29825">
                  <c:v>296.25051939999997</c:v>
                </c:pt>
                <c:pt idx="29826">
                  <c:v>296.26045340000002</c:v>
                </c:pt>
                <c:pt idx="29827">
                  <c:v>296.27038640000001</c:v>
                </c:pt>
                <c:pt idx="29828">
                  <c:v>296.28032039999999</c:v>
                </c:pt>
                <c:pt idx="29829">
                  <c:v>296.29025439999998</c:v>
                </c:pt>
                <c:pt idx="29830">
                  <c:v>296.30018840000002</c:v>
                </c:pt>
                <c:pt idx="29831">
                  <c:v>296.31012240000001</c:v>
                </c:pt>
                <c:pt idx="29832">
                  <c:v>296.3200564</c:v>
                </c:pt>
                <c:pt idx="29833">
                  <c:v>296.32999039999999</c:v>
                </c:pt>
                <c:pt idx="29834">
                  <c:v>296.33992439999997</c:v>
                </c:pt>
                <c:pt idx="29835">
                  <c:v>296.34985840000002</c:v>
                </c:pt>
                <c:pt idx="29836">
                  <c:v>296.3597924</c:v>
                </c:pt>
                <c:pt idx="29837">
                  <c:v>296.36972539999999</c:v>
                </c:pt>
                <c:pt idx="29838">
                  <c:v>296.37965939999998</c:v>
                </c:pt>
                <c:pt idx="29839">
                  <c:v>296.38959340000002</c:v>
                </c:pt>
                <c:pt idx="29840">
                  <c:v>296.39952740000001</c:v>
                </c:pt>
                <c:pt idx="29841">
                  <c:v>296.4094614</c:v>
                </c:pt>
                <c:pt idx="29842">
                  <c:v>296.41939539999998</c:v>
                </c:pt>
                <c:pt idx="29843">
                  <c:v>296.42932939999997</c:v>
                </c:pt>
                <c:pt idx="29844">
                  <c:v>296.43926340000002</c:v>
                </c:pt>
                <c:pt idx="29845">
                  <c:v>296.4491974</c:v>
                </c:pt>
                <c:pt idx="29846">
                  <c:v>296.45913139999999</c:v>
                </c:pt>
                <c:pt idx="29847">
                  <c:v>296.46906439999998</c:v>
                </c:pt>
                <c:pt idx="29848">
                  <c:v>296.47899840000002</c:v>
                </c:pt>
                <c:pt idx="29849">
                  <c:v>296.48893240000001</c:v>
                </c:pt>
                <c:pt idx="29850">
                  <c:v>296.4988664</c:v>
                </c:pt>
                <c:pt idx="29851">
                  <c:v>296.50880039999998</c:v>
                </c:pt>
                <c:pt idx="29852">
                  <c:v>296.51873440000003</c:v>
                </c:pt>
                <c:pt idx="29853">
                  <c:v>296.52866840000002</c:v>
                </c:pt>
                <c:pt idx="29854">
                  <c:v>296.5386024</c:v>
                </c:pt>
                <c:pt idx="29855">
                  <c:v>296.54853639999999</c:v>
                </c:pt>
                <c:pt idx="29856">
                  <c:v>296.55846939999998</c:v>
                </c:pt>
                <c:pt idx="29857">
                  <c:v>296.56840340000002</c:v>
                </c:pt>
                <c:pt idx="29858">
                  <c:v>296.57833740000001</c:v>
                </c:pt>
                <c:pt idx="29859">
                  <c:v>296.5882714</c:v>
                </c:pt>
                <c:pt idx="29860">
                  <c:v>296.59820539999998</c:v>
                </c:pt>
                <c:pt idx="29861">
                  <c:v>296.60813940000003</c:v>
                </c:pt>
                <c:pt idx="29862">
                  <c:v>296.61807340000001</c:v>
                </c:pt>
                <c:pt idx="29863">
                  <c:v>296.6280074</c:v>
                </c:pt>
                <c:pt idx="29864">
                  <c:v>296.63794139999999</c:v>
                </c:pt>
                <c:pt idx="29865">
                  <c:v>296.64787539999998</c:v>
                </c:pt>
                <c:pt idx="29866">
                  <c:v>296.65780840000002</c:v>
                </c:pt>
                <c:pt idx="29867">
                  <c:v>296.66774240000001</c:v>
                </c:pt>
                <c:pt idx="29868">
                  <c:v>296.6776764</c:v>
                </c:pt>
                <c:pt idx="29869">
                  <c:v>296.68761039999998</c:v>
                </c:pt>
                <c:pt idx="29870">
                  <c:v>296.69754440000003</c:v>
                </c:pt>
                <c:pt idx="29871">
                  <c:v>296.70747840000001</c:v>
                </c:pt>
                <c:pt idx="29872">
                  <c:v>296.7174124</c:v>
                </c:pt>
                <c:pt idx="29873">
                  <c:v>296.72734639999999</c:v>
                </c:pt>
                <c:pt idx="29874">
                  <c:v>296.73728039999997</c:v>
                </c:pt>
                <c:pt idx="29875">
                  <c:v>296.74721399999999</c:v>
                </c:pt>
                <c:pt idx="29876">
                  <c:v>296.75714699999997</c:v>
                </c:pt>
                <c:pt idx="29877">
                  <c:v>296.76708100000002</c:v>
                </c:pt>
                <c:pt idx="29878">
                  <c:v>296.77701500000001</c:v>
                </c:pt>
                <c:pt idx="29879">
                  <c:v>296.78694899999999</c:v>
                </c:pt>
                <c:pt idx="29880">
                  <c:v>296.79688299999998</c:v>
                </c:pt>
                <c:pt idx="29881">
                  <c:v>296.80681700000002</c:v>
                </c:pt>
                <c:pt idx="29882">
                  <c:v>296.81675100000001</c:v>
                </c:pt>
                <c:pt idx="29883">
                  <c:v>296.826685</c:v>
                </c:pt>
                <c:pt idx="29884">
                  <c:v>296.83661899999998</c:v>
                </c:pt>
                <c:pt idx="29885">
                  <c:v>296.84655299999997</c:v>
                </c:pt>
                <c:pt idx="29886">
                  <c:v>296.85648600000002</c:v>
                </c:pt>
                <c:pt idx="29887">
                  <c:v>296.86642000000001</c:v>
                </c:pt>
                <c:pt idx="29888">
                  <c:v>296.87635399999999</c:v>
                </c:pt>
                <c:pt idx="29889">
                  <c:v>296.88628799999998</c:v>
                </c:pt>
                <c:pt idx="29890">
                  <c:v>296.89622200000002</c:v>
                </c:pt>
                <c:pt idx="29891">
                  <c:v>296.90615600000001</c:v>
                </c:pt>
                <c:pt idx="29892">
                  <c:v>296.91609</c:v>
                </c:pt>
                <c:pt idx="29893">
                  <c:v>296.92602399999998</c:v>
                </c:pt>
                <c:pt idx="29894">
                  <c:v>296.93595800000003</c:v>
                </c:pt>
                <c:pt idx="29895">
                  <c:v>296.94589200000001</c:v>
                </c:pt>
                <c:pt idx="29896">
                  <c:v>296.955825</c:v>
                </c:pt>
                <c:pt idx="29897">
                  <c:v>296.96575899999999</c:v>
                </c:pt>
                <c:pt idx="29898">
                  <c:v>296.97569299999998</c:v>
                </c:pt>
                <c:pt idx="29899">
                  <c:v>296.98562700000002</c:v>
                </c:pt>
                <c:pt idx="29900">
                  <c:v>296.99556100000001</c:v>
                </c:pt>
                <c:pt idx="29901">
                  <c:v>297.005495</c:v>
                </c:pt>
                <c:pt idx="29902">
                  <c:v>297.01542899999998</c:v>
                </c:pt>
                <c:pt idx="29903">
                  <c:v>297.02536300000003</c:v>
                </c:pt>
                <c:pt idx="29904">
                  <c:v>297.03529700000001</c:v>
                </c:pt>
                <c:pt idx="29905">
                  <c:v>297.045231</c:v>
                </c:pt>
                <c:pt idx="29906">
                  <c:v>297.05516499999999</c:v>
                </c:pt>
                <c:pt idx="29907">
                  <c:v>297.06509799999998</c:v>
                </c:pt>
                <c:pt idx="29908">
                  <c:v>297.07503200000002</c:v>
                </c:pt>
                <c:pt idx="29909">
                  <c:v>297.08496600000001</c:v>
                </c:pt>
                <c:pt idx="29910">
                  <c:v>297.0949</c:v>
                </c:pt>
                <c:pt idx="29911">
                  <c:v>297.10483399999998</c:v>
                </c:pt>
                <c:pt idx="29912">
                  <c:v>297.11476800000003</c:v>
                </c:pt>
                <c:pt idx="29913">
                  <c:v>297.12470200000001</c:v>
                </c:pt>
                <c:pt idx="29914">
                  <c:v>297.134636</c:v>
                </c:pt>
                <c:pt idx="29915">
                  <c:v>297.14456999999999</c:v>
                </c:pt>
                <c:pt idx="29916">
                  <c:v>297.15450399999997</c:v>
                </c:pt>
                <c:pt idx="29917">
                  <c:v>297.16443700000002</c:v>
                </c:pt>
                <c:pt idx="29918">
                  <c:v>297.17437100000001</c:v>
                </c:pt>
                <c:pt idx="29919">
                  <c:v>297.18430499999999</c:v>
                </c:pt>
                <c:pt idx="29920">
                  <c:v>297.19423899999998</c:v>
                </c:pt>
                <c:pt idx="29921">
                  <c:v>297.20417300000003</c:v>
                </c:pt>
                <c:pt idx="29922">
                  <c:v>297.21410700000001</c:v>
                </c:pt>
                <c:pt idx="29923">
                  <c:v>297.224041</c:v>
                </c:pt>
                <c:pt idx="29924">
                  <c:v>297.23397499999999</c:v>
                </c:pt>
                <c:pt idx="29925">
                  <c:v>297.24390899999997</c:v>
                </c:pt>
                <c:pt idx="29926">
                  <c:v>297.25384300000002</c:v>
                </c:pt>
                <c:pt idx="29927">
                  <c:v>297.263777</c:v>
                </c:pt>
                <c:pt idx="29928">
                  <c:v>297.27370999999999</c:v>
                </c:pt>
                <c:pt idx="29929">
                  <c:v>297.28364399999998</c:v>
                </c:pt>
                <c:pt idx="29930">
                  <c:v>297.29357800000002</c:v>
                </c:pt>
                <c:pt idx="29931">
                  <c:v>297.30351200000001</c:v>
                </c:pt>
                <c:pt idx="29932">
                  <c:v>297.313446</c:v>
                </c:pt>
                <c:pt idx="29933">
                  <c:v>297.32337999999999</c:v>
                </c:pt>
                <c:pt idx="29934">
                  <c:v>297.33331399999997</c:v>
                </c:pt>
                <c:pt idx="29935">
                  <c:v>297.34324800000002</c:v>
                </c:pt>
                <c:pt idx="29936">
                  <c:v>297.353182</c:v>
                </c:pt>
                <c:pt idx="29937">
                  <c:v>297.36311599999999</c:v>
                </c:pt>
                <c:pt idx="29938">
                  <c:v>297.37304899999998</c:v>
                </c:pt>
                <c:pt idx="29939">
                  <c:v>297.38298300000002</c:v>
                </c:pt>
                <c:pt idx="29940">
                  <c:v>297.39291700000001</c:v>
                </c:pt>
                <c:pt idx="29941">
                  <c:v>297.402851</c:v>
                </c:pt>
                <c:pt idx="29942">
                  <c:v>297.41278499999999</c:v>
                </c:pt>
                <c:pt idx="29943">
                  <c:v>297.42271899999997</c:v>
                </c:pt>
                <c:pt idx="29944">
                  <c:v>297.43265300000002</c:v>
                </c:pt>
                <c:pt idx="29945">
                  <c:v>297.442587</c:v>
                </c:pt>
                <c:pt idx="29946">
                  <c:v>297.45252099999999</c:v>
                </c:pt>
                <c:pt idx="29947">
                  <c:v>297.46245499999998</c:v>
                </c:pt>
                <c:pt idx="29948">
                  <c:v>297.47238900000002</c:v>
                </c:pt>
                <c:pt idx="29949">
                  <c:v>297.48232200000001</c:v>
                </c:pt>
                <c:pt idx="29950">
                  <c:v>297.492256</c:v>
                </c:pt>
                <c:pt idx="29951">
                  <c:v>297.50218999999998</c:v>
                </c:pt>
                <c:pt idx="29952">
                  <c:v>297.51212399999997</c:v>
                </c:pt>
                <c:pt idx="29953">
                  <c:v>297.52205800000002</c:v>
                </c:pt>
                <c:pt idx="29954">
                  <c:v>297.531992</c:v>
                </c:pt>
                <c:pt idx="29955">
                  <c:v>297.54192599999999</c:v>
                </c:pt>
                <c:pt idx="29956">
                  <c:v>297.55185999999998</c:v>
                </c:pt>
                <c:pt idx="29957">
                  <c:v>297.56179400000002</c:v>
                </c:pt>
                <c:pt idx="29958">
                  <c:v>297.57172800000001</c:v>
                </c:pt>
                <c:pt idx="29959">
                  <c:v>297.581661</c:v>
                </c:pt>
                <c:pt idx="29960">
                  <c:v>297.59159499999998</c:v>
                </c:pt>
                <c:pt idx="29961">
                  <c:v>297.60152900000003</c:v>
                </c:pt>
                <c:pt idx="29962">
                  <c:v>297.61146300000001</c:v>
                </c:pt>
                <c:pt idx="29963">
                  <c:v>297.621397</c:v>
                </c:pt>
                <c:pt idx="29964">
                  <c:v>297.63133099999999</c:v>
                </c:pt>
                <c:pt idx="29965">
                  <c:v>297.64126499999998</c:v>
                </c:pt>
                <c:pt idx="29966">
                  <c:v>297.65119900000002</c:v>
                </c:pt>
                <c:pt idx="29967">
                  <c:v>297.66113300000001</c:v>
                </c:pt>
                <c:pt idx="29968">
                  <c:v>297.67106699999999</c:v>
                </c:pt>
                <c:pt idx="29969">
                  <c:v>297.68100099999998</c:v>
                </c:pt>
                <c:pt idx="29970">
                  <c:v>297.69093400000003</c:v>
                </c:pt>
                <c:pt idx="29971">
                  <c:v>297.70086800000001</c:v>
                </c:pt>
                <c:pt idx="29972">
                  <c:v>297.710802</c:v>
                </c:pt>
                <c:pt idx="29973">
                  <c:v>297.72073599999999</c:v>
                </c:pt>
                <c:pt idx="29974">
                  <c:v>297.73066999999998</c:v>
                </c:pt>
                <c:pt idx="29975">
                  <c:v>297.74060400000002</c:v>
                </c:pt>
                <c:pt idx="29976">
                  <c:v>297.75053689999999</c:v>
                </c:pt>
                <c:pt idx="29977">
                  <c:v>297.76047089999997</c:v>
                </c:pt>
                <c:pt idx="29978">
                  <c:v>297.77040490000002</c:v>
                </c:pt>
                <c:pt idx="29979">
                  <c:v>297.7803389</c:v>
                </c:pt>
                <c:pt idx="29980">
                  <c:v>297.79027289999999</c:v>
                </c:pt>
                <c:pt idx="29981">
                  <c:v>297.80020589999998</c:v>
                </c:pt>
                <c:pt idx="29982">
                  <c:v>297.81013990000002</c:v>
                </c:pt>
                <c:pt idx="29983">
                  <c:v>297.82007390000001</c:v>
                </c:pt>
                <c:pt idx="29984">
                  <c:v>297.8300079</c:v>
                </c:pt>
                <c:pt idx="29985">
                  <c:v>297.83994189999999</c:v>
                </c:pt>
                <c:pt idx="29986">
                  <c:v>297.84987589999997</c:v>
                </c:pt>
                <c:pt idx="29987">
                  <c:v>297.85980990000002</c:v>
                </c:pt>
                <c:pt idx="29988">
                  <c:v>297.8697439</c:v>
                </c:pt>
                <c:pt idx="29989">
                  <c:v>297.87967789999999</c:v>
                </c:pt>
                <c:pt idx="29990">
                  <c:v>297.88961189999998</c:v>
                </c:pt>
                <c:pt idx="29991">
                  <c:v>297.89954490000002</c:v>
                </c:pt>
                <c:pt idx="29992">
                  <c:v>297.90947890000001</c:v>
                </c:pt>
                <c:pt idx="29993">
                  <c:v>297.9194129</c:v>
                </c:pt>
                <c:pt idx="29994">
                  <c:v>297.92934689999998</c:v>
                </c:pt>
                <c:pt idx="29995">
                  <c:v>297.93928090000003</c:v>
                </c:pt>
                <c:pt idx="29996">
                  <c:v>297.94921490000002</c:v>
                </c:pt>
                <c:pt idx="29997">
                  <c:v>297.9591489</c:v>
                </c:pt>
                <c:pt idx="29998">
                  <c:v>297.96908289999999</c:v>
                </c:pt>
                <c:pt idx="29999">
                  <c:v>297.97901689999998</c:v>
                </c:pt>
                <c:pt idx="30000">
                  <c:v>297.98895090000002</c:v>
                </c:pt>
                <c:pt idx="30001">
                  <c:v>297.99888490000001</c:v>
                </c:pt>
                <c:pt idx="30002">
                  <c:v>298.00881889999999</c:v>
                </c:pt>
                <c:pt idx="30003">
                  <c:v>298.01875189999998</c:v>
                </c:pt>
                <c:pt idx="30004">
                  <c:v>298.02868590000003</c:v>
                </c:pt>
                <c:pt idx="30005">
                  <c:v>298.03861990000001</c:v>
                </c:pt>
                <c:pt idx="30006">
                  <c:v>298.0485539</c:v>
                </c:pt>
                <c:pt idx="30007">
                  <c:v>298.05848789999999</c:v>
                </c:pt>
                <c:pt idx="30008">
                  <c:v>298.06842189999998</c:v>
                </c:pt>
                <c:pt idx="30009">
                  <c:v>298.07835590000002</c:v>
                </c:pt>
                <c:pt idx="30010">
                  <c:v>298.08828990000001</c:v>
                </c:pt>
                <c:pt idx="30011">
                  <c:v>298.09822389999999</c:v>
                </c:pt>
                <c:pt idx="30012">
                  <c:v>298.10815789999998</c:v>
                </c:pt>
                <c:pt idx="30013">
                  <c:v>298.11809090000003</c:v>
                </c:pt>
                <c:pt idx="30014">
                  <c:v>298.12802490000001</c:v>
                </c:pt>
                <c:pt idx="30015">
                  <c:v>298.1379589</c:v>
                </c:pt>
                <c:pt idx="30016">
                  <c:v>298.14789289999999</c:v>
                </c:pt>
                <c:pt idx="30017">
                  <c:v>298.15782689999998</c:v>
                </c:pt>
                <c:pt idx="30018">
                  <c:v>298.16776090000002</c:v>
                </c:pt>
                <c:pt idx="30019">
                  <c:v>298.17769490000001</c:v>
                </c:pt>
                <c:pt idx="30020">
                  <c:v>298.18762889999999</c:v>
                </c:pt>
                <c:pt idx="30021">
                  <c:v>298.19756289999998</c:v>
                </c:pt>
                <c:pt idx="30022">
                  <c:v>298.20749690000002</c:v>
                </c:pt>
                <c:pt idx="30023">
                  <c:v>298.21743090000001</c:v>
                </c:pt>
                <c:pt idx="30024">
                  <c:v>298.2273639</c:v>
                </c:pt>
                <c:pt idx="30025">
                  <c:v>298.23729789999999</c:v>
                </c:pt>
                <c:pt idx="30026">
                  <c:v>298.24723189999997</c:v>
                </c:pt>
                <c:pt idx="30027">
                  <c:v>298.25716590000002</c:v>
                </c:pt>
                <c:pt idx="30028">
                  <c:v>298.26709990000001</c:v>
                </c:pt>
                <c:pt idx="30029">
                  <c:v>298.27703389999999</c:v>
                </c:pt>
                <c:pt idx="30030">
                  <c:v>298.28696789999998</c:v>
                </c:pt>
                <c:pt idx="30031">
                  <c:v>298.29690190000002</c:v>
                </c:pt>
                <c:pt idx="30032">
                  <c:v>298.30683590000001</c:v>
                </c:pt>
                <c:pt idx="30033">
                  <c:v>298.3167699</c:v>
                </c:pt>
                <c:pt idx="30034">
                  <c:v>298.32670389999998</c:v>
                </c:pt>
                <c:pt idx="30035">
                  <c:v>298.33663689999997</c:v>
                </c:pt>
                <c:pt idx="30036">
                  <c:v>298.34657090000002</c:v>
                </c:pt>
                <c:pt idx="30037">
                  <c:v>298.3565049</c:v>
                </c:pt>
                <c:pt idx="30038">
                  <c:v>298.36643889999999</c:v>
                </c:pt>
                <c:pt idx="30039">
                  <c:v>298.37637289999998</c:v>
                </c:pt>
                <c:pt idx="30040">
                  <c:v>298.38630690000002</c:v>
                </c:pt>
                <c:pt idx="30041">
                  <c:v>298.39624090000001</c:v>
                </c:pt>
                <c:pt idx="30042">
                  <c:v>298.4061749</c:v>
                </c:pt>
                <c:pt idx="30043">
                  <c:v>298.41610889999998</c:v>
                </c:pt>
                <c:pt idx="30044">
                  <c:v>298.42604290000003</c:v>
                </c:pt>
                <c:pt idx="30045">
                  <c:v>298.43597690000001</c:v>
                </c:pt>
                <c:pt idx="30046">
                  <c:v>298.4459099</c:v>
                </c:pt>
                <c:pt idx="30047">
                  <c:v>298.45584389999999</c:v>
                </c:pt>
                <c:pt idx="30048">
                  <c:v>298.46577789999998</c:v>
                </c:pt>
                <c:pt idx="30049">
                  <c:v>298.47571190000002</c:v>
                </c:pt>
                <c:pt idx="30050">
                  <c:v>298.48564590000001</c:v>
                </c:pt>
                <c:pt idx="30051">
                  <c:v>298.4955799</c:v>
                </c:pt>
                <c:pt idx="30052">
                  <c:v>298.50551389999998</c:v>
                </c:pt>
                <c:pt idx="30053">
                  <c:v>298.51544790000003</c:v>
                </c:pt>
                <c:pt idx="30054">
                  <c:v>298.52538190000001</c:v>
                </c:pt>
                <c:pt idx="30055">
                  <c:v>298.5353159</c:v>
                </c:pt>
                <c:pt idx="30056">
                  <c:v>298.54524889999999</c:v>
                </c:pt>
                <c:pt idx="30057">
                  <c:v>298.55518289999998</c:v>
                </c:pt>
                <c:pt idx="30058">
                  <c:v>298.56511690000002</c:v>
                </c:pt>
                <c:pt idx="30059">
                  <c:v>298.57505090000001</c:v>
                </c:pt>
                <c:pt idx="30060">
                  <c:v>298.58498489999999</c:v>
                </c:pt>
                <c:pt idx="30061">
                  <c:v>298.59491889999998</c:v>
                </c:pt>
                <c:pt idx="30062">
                  <c:v>298.60485290000003</c:v>
                </c:pt>
                <c:pt idx="30063">
                  <c:v>298.61478690000001</c:v>
                </c:pt>
                <c:pt idx="30064">
                  <c:v>298.6247209</c:v>
                </c:pt>
                <c:pt idx="30065">
                  <c:v>298.63465489999999</c:v>
                </c:pt>
                <c:pt idx="30066">
                  <c:v>298.64458889999997</c:v>
                </c:pt>
                <c:pt idx="30067">
                  <c:v>298.65452290000002</c:v>
                </c:pt>
                <c:pt idx="30068">
                  <c:v>298.66445590000001</c:v>
                </c:pt>
                <c:pt idx="30069">
                  <c:v>298.67438989999999</c:v>
                </c:pt>
                <c:pt idx="30070">
                  <c:v>298.68432389999998</c:v>
                </c:pt>
                <c:pt idx="30071">
                  <c:v>298.69425790000003</c:v>
                </c:pt>
                <c:pt idx="30072">
                  <c:v>298.70419190000001</c:v>
                </c:pt>
                <c:pt idx="30073">
                  <c:v>298.7141259</c:v>
                </c:pt>
                <c:pt idx="30074">
                  <c:v>298.72405989999999</c:v>
                </c:pt>
                <c:pt idx="30075">
                  <c:v>298.73399389999997</c:v>
                </c:pt>
                <c:pt idx="30076">
                  <c:v>298.74392790000002</c:v>
                </c:pt>
                <c:pt idx="30077">
                  <c:v>298.75386279999998</c:v>
                </c:pt>
                <c:pt idx="30078">
                  <c:v>298.76379580000003</c:v>
                </c:pt>
                <c:pt idx="30079">
                  <c:v>298.77372980000001</c:v>
                </c:pt>
                <c:pt idx="30080">
                  <c:v>298.7836638</c:v>
                </c:pt>
                <c:pt idx="30081">
                  <c:v>298.79359779999999</c:v>
                </c:pt>
                <c:pt idx="30082">
                  <c:v>298.80353179999997</c:v>
                </c:pt>
                <c:pt idx="30083">
                  <c:v>298.81346580000002</c:v>
                </c:pt>
                <c:pt idx="30084">
                  <c:v>298.8233998</c:v>
                </c:pt>
                <c:pt idx="30085">
                  <c:v>298.83333379999999</c:v>
                </c:pt>
                <c:pt idx="30086">
                  <c:v>298.84326779999998</c:v>
                </c:pt>
                <c:pt idx="30087">
                  <c:v>298.85320180000002</c:v>
                </c:pt>
                <c:pt idx="30088">
                  <c:v>298.86313580000001</c:v>
                </c:pt>
                <c:pt idx="30089">
                  <c:v>298.8730688</c:v>
                </c:pt>
                <c:pt idx="30090">
                  <c:v>298.88300279999999</c:v>
                </c:pt>
                <c:pt idx="30091">
                  <c:v>298.89293679999997</c:v>
                </c:pt>
                <c:pt idx="30092">
                  <c:v>298.90287080000002</c:v>
                </c:pt>
                <c:pt idx="30093">
                  <c:v>298.9128048</c:v>
                </c:pt>
                <c:pt idx="30094">
                  <c:v>298.92273870000002</c:v>
                </c:pt>
                <c:pt idx="30095">
                  <c:v>298.93267279999998</c:v>
                </c:pt>
                <c:pt idx="30096">
                  <c:v>298.94260680000002</c:v>
                </c:pt>
                <c:pt idx="30097">
                  <c:v>298.95254080000001</c:v>
                </c:pt>
                <c:pt idx="30098">
                  <c:v>298.9624748</c:v>
                </c:pt>
                <c:pt idx="30099">
                  <c:v>298.97240879999998</c:v>
                </c:pt>
                <c:pt idx="30100">
                  <c:v>298.98234179999997</c:v>
                </c:pt>
                <c:pt idx="30101">
                  <c:v>298.99227580000002</c:v>
                </c:pt>
                <c:pt idx="30102">
                  <c:v>299.0022098</c:v>
                </c:pt>
                <c:pt idx="30103">
                  <c:v>299.01214379999999</c:v>
                </c:pt>
                <c:pt idx="30104">
                  <c:v>299.02207779999998</c:v>
                </c:pt>
                <c:pt idx="30105">
                  <c:v>299.03201180000002</c:v>
                </c:pt>
                <c:pt idx="30106">
                  <c:v>299.04194580000001</c:v>
                </c:pt>
                <c:pt idx="30107">
                  <c:v>299.05187979999999</c:v>
                </c:pt>
                <c:pt idx="30108">
                  <c:v>299.06181379999998</c:v>
                </c:pt>
                <c:pt idx="30109">
                  <c:v>299.07174780000003</c:v>
                </c:pt>
                <c:pt idx="30110">
                  <c:v>299.08168180000001</c:v>
                </c:pt>
                <c:pt idx="30111">
                  <c:v>299.0916148</c:v>
                </c:pt>
                <c:pt idx="30112">
                  <c:v>299.10154879999999</c:v>
                </c:pt>
                <c:pt idx="30113">
                  <c:v>299.11148279999998</c:v>
                </c:pt>
                <c:pt idx="30114">
                  <c:v>299.12141680000002</c:v>
                </c:pt>
                <c:pt idx="30115">
                  <c:v>299.13135080000001</c:v>
                </c:pt>
                <c:pt idx="30116">
                  <c:v>299.14128479999999</c:v>
                </c:pt>
                <c:pt idx="30117">
                  <c:v>299.15121879999998</c:v>
                </c:pt>
                <c:pt idx="30118">
                  <c:v>299.16115280000002</c:v>
                </c:pt>
                <c:pt idx="30119">
                  <c:v>299.17108680000001</c:v>
                </c:pt>
                <c:pt idx="30120">
                  <c:v>299.1810208</c:v>
                </c:pt>
                <c:pt idx="30121">
                  <c:v>299.19095479999999</c:v>
                </c:pt>
                <c:pt idx="30122">
                  <c:v>299.20088779999998</c:v>
                </c:pt>
                <c:pt idx="30123">
                  <c:v>299.21082180000002</c:v>
                </c:pt>
                <c:pt idx="30124">
                  <c:v>299.22075580000001</c:v>
                </c:pt>
                <c:pt idx="30125">
                  <c:v>299.23068979999999</c:v>
                </c:pt>
                <c:pt idx="30126">
                  <c:v>299.24062379999998</c:v>
                </c:pt>
                <c:pt idx="30127">
                  <c:v>299.25055780000002</c:v>
                </c:pt>
                <c:pt idx="30128">
                  <c:v>299.26049180000001</c:v>
                </c:pt>
                <c:pt idx="30129">
                  <c:v>299.2704258</c:v>
                </c:pt>
                <c:pt idx="30130">
                  <c:v>299.28035979999999</c:v>
                </c:pt>
                <c:pt idx="30131">
                  <c:v>299.29029379999997</c:v>
                </c:pt>
                <c:pt idx="30132">
                  <c:v>299.30022780000002</c:v>
                </c:pt>
                <c:pt idx="30133">
                  <c:v>299.31016080000001</c:v>
                </c:pt>
                <c:pt idx="30134">
                  <c:v>299.32009479999999</c:v>
                </c:pt>
                <c:pt idx="30135">
                  <c:v>299.33002879999998</c:v>
                </c:pt>
                <c:pt idx="30136">
                  <c:v>299.33996280000002</c:v>
                </c:pt>
                <c:pt idx="30137">
                  <c:v>299.34989680000001</c:v>
                </c:pt>
                <c:pt idx="30138">
                  <c:v>299.3598308</c:v>
                </c:pt>
                <c:pt idx="30139">
                  <c:v>299.36976479999998</c:v>
                </c:pt>
                <c:pt idx="30140">
                  <c:v>299.37969880000003</c:v>
                </c:pt>
                <c:pt idx="30141">
                  <c:v>299.38963280000002</c:v>
                </c:pt>
                <c:pt idx="30142">
                  <c:v>299.3995668</c:v>
                </c:pt>
                <c:pt idx="30143">
                  <c:v>299.40949979999999</c:v>
                </c:pt>
                <c:pt idx="30144">
                  <c:v>299.41943379999998</c:v>
                </c:pt>
                <c:pt idx="30145">
                  <c:v>299.42936780000002</c:v>
                </c:pt>
                <c:pt idx="30146">
                  <c:v>299.43930180000001</c:v>
                </c:pt>
                <c:pt idx="30147">
                  <c:v>299.4492358</c:v>
                </c:pt>
                <c:pt idx="30148">
                  <c:v>299.45916979999998</c:v>
                </c:pt>
                <c:pt idx="30149">
                  <c:v>299.46910380000003</c:v>
                </c:pt>
                <c:pt idx="30150">
                  <c:v>299.47903780000001</c:v>
                </c:pt>
                <c:pt idx="30151">
                  <c:v>299.4889718</c:v>
                </c:pt>
                <c:pt idx="30152">
                  <c:v>299.49890579999999</c:v>
                </c:pt>
                <c:pt idx="30153">
                  <c:v>299.50883979999998</c:v>
                </c:pt>
                <c:pt idx="30154">
                  <c:v>299.51877380000002</c:v>
                </c:pt>
                <c:pt idx="30155">
                  <c:v>299.52870680000001</c:v>
                </c:pt>
                <c:pt idx="30156">
                  <c:v>299.5386408</c:v>
                </c:pt>
                <c:pt idx="30157">
                  <c:v>299.54857479999998</c:v>
                </c:pt>
                <c:pt idx="30158">
                  <c:v>299.55850880000003</c:v>
                </c:pt>
                <c:pt idx="30159">
                  <c:v>299.56844280000001</c:v>
                </c:pt>
                <c:pt idx="30160">
                  <c:v>299.5783768</c:v>
                </c:pt>
                <c:pt idx="30161">
                  <c:v>299.58831079999999</c:v>
                </c:pt>
                <c:pt idx="30162">
                  <c:v>299.59824479999997</c:v>
                </c:pt>
                <c:pt idx="30163">
                  <c:v>299.60817880000002</c:v>
                </c:pt>
                <c:pt idx="30164">
                  <c:v>299.61811280000001</c:v>
                </c:pt>
                <c:pt idx="30165">
                  <c:v>299.62804679999999</c:v>
                </c:pt>
                <c:pt idx="30166">
                  <c:v>299.63797979999998</c:v>
                </c:pt>
                <c:pt idx="30167">
                  <c:v>299.64791380000003</c:v>
                </c:pt>
                <c:pt idx="30168">
                  <c:v>299.65784780000001</c:v>
                </c:pt>
                <c:pt idx="30169">
                  <c:v>299.6677818</c:v>
                </c:pt>
                <c:pt idx="30170">
                  <c:v>299.67771579999999</c:v>
                </c:pt>
                <c:pt idx="30171">
                  <c:v>299.68764979999997</c:v>
                </c:pt>
                <c:pt idx="30172">
                  <c:v>299.69758380000002</c:v>
                </c:pt>
                <c:pt idx="30173">
                  <c:v>299.70751780000001</c:v>
                </c:pt>
                <c:pt idx="30174">
                  <c:v>299.71745179999999</c:v>
                </c:pt>
                <c:pt idx="30175">
                  <c:v>299.72738579999998</c:v>
                </c:pt>
                <c:pt idx="30176">
                  <c:v>299.73731980000002</c:v>
                </c:pt>
                <c:pt idx="30177">
                  <c:v>299.74725280000001</c:v>
                </c:pt>
                <c:pt idx="30178">
                  <c:v>299.75718719999998</c:v>
                </c:pt>
                <c:pt idx="30179">
                  <c:v>299.76712120000002</c:v>
                </c:pt>
                <c:pt idx="30180">
                  <c:v>299.77705520000001</c:v>
                </c:pt>
                <c:pt idx="30181">
                  <c:v>299.78698919999999</c:v>
                </c:pt>
                <c:pt idx="30182">
                  <c:v>299.79692319999998</c:v>
                </c:pt>
                <c:pt idx="30183">
                  <c:v>299.80685720000002</c:v>
                </c:pt>
                <c:pt idx="30184">
                  <c:v>299.81679120000001</c:v>
                </c:pt>
                <c:pt idx="30185">
                  <c:v>299.8267252</c:v>
                </c:pt>
                <c:pt idx="30186">
                  <c:v>299.83665919999999</c:v>
                </c:pt>
                <c:pt idx="30187">
                  <c:v>299.84659319999997</c:v>
                </c:pt>
                <c:pt idx="30188">
                  <c:v>299.85652620000002</c:v>
                </c:pt>
                <c:pt idx="30189">
                  <c:v>299.86646020000001</c:v>
                </c:pt>
                <c:pt idx="30190">
                  <c:v>299.87639419999999</c:v>
                </c:pt>
                <c:pt idx="30191">
                  <c:v>299.88632819999998</c:v>
                </c:pt>
                <c:pt idx="30192">
                  <c:v>299.89626220000002</c:v>
                </c:pt>
                <c:pt idx="30193">
                  <c:v>299.90619620000001</c:v>
                </c:pt>
                <c:pt idx="30194">
                  <c:v>299.9161302</c:v>
                </c:pt>
                <c:pt idx="30195">
                  <c:v>299.92606419999998</c:v>
                </c:pt>
                <c:pt idx="30196">
                  <c:v>299.93599819999997</c:v>
                </c:pt>
                <c:pt idx="30197">
                  <c:v>299.94593220000002</c:v>
                </c:pt>
                <c:pt idx="30198">
                  <c:v>299.9558662</c:v>
                </c:pt>
                <c:pt idx="30199">
                  <c:v>299.96579919999999</c:v>
                </c:pt>
                <c:pt idx="30200">
                  <c:v>299.97573319999998</c:v>
                </c:pt>
                <c:pt idx="30201">
                  <c:v>299.98566720000002</c:v>
                </c:pt>
                <c:pt idx="30202">
                  <c:v>299.99560120000001</c:v>
                </c:pt>
                <c:pt idx="30203">
                  <c:v>300.0055352</c:v>
                </c:pt>
                <c:pt idx="30204">
                  <c:v>300.01546919999998</c:v>
                </c:pt>
                <c:pt idx="30205">
                  <c:v>300.02540320000003</c:v>
                </c:pt>
                <c:pt idx="30206">
                  <c:v>300.03533720000001</c:v>
                </c:pt>
                <c:pt idx="30207">
                  <c:v>300.0452712</c:v>
                </c:pt>
                <c:pt idx="30208">
                  <c:v>300.05520519999999</c:v>
                </c:pt>
                <c:pt idx="30209">
                  <c:v>300.06513919999998</c:v>
                </c:pt>
                <c:pt idx="30210">
                  <c:v>300.07507220000002</c:v>
                </c:pt>
                <c:pt idx="30211">
                  <c:v>300.08500620000001</c:v>
                </c:pt>
                <c:pt idx="30212">
                  <c:v>300.0949402</c:v>
                </c:pt>
                <c:pt idx="30213">
                  <c:v>300.10487419999998</c:v>
                </c:pt>
                <c:pt idx="30214">
                  <c:v>300.11480820000003</c:v>
                </c:pt>
                <c:pt idx="30215">
                  <c:v>300.12474220000001</c:v>
                </c:pt>
                <c:pt idx="30216">
                  <c:v>300.1346762</c:v>
                </c:pt>
                <c:pt idx="30217">
                  <c:v>300.14461019999999</c:v>
                </c:pt>
                <c:pt idx="30218">
                  <c:v>300.15454419999998</c:v>
                </c:pt>
                <c:pt idx="30219">
                  <c:v>300.16447820000002</c:v>
                </c:pt>
                <c:pt idx="30220">
                  <c:v>300.17441220000001</c:v>
                </c:pt>
                <c:pt idx="30221">
                  <c:v>300.1843452</c:v>
                </c:pt>
                <c:pt idx="30222">
                  <c:v>300.19427919999998</c:v>
                </c:pt>
                <c:pt idx="30223">
                  <c:v>300.20421320000003</c:v>
                </c:pt>
                <c:pt idx="30224">
                  <c:v>300.21414720000001</c:v>
                </c:pt>
                <c:pt idx="30225">
                  <c:v>300.2240812</c:v>
                </c:pt>
                <c:pt idx="30226">
                  <c:v>300.23401519999999</c:v>
                </c:pt>
                <c:pt idx="30227">
                  <c:v>300.24394919999997</c:v>
                </c:pt>
                <c:pt idx="30228">
                  <c:v>300.25388320000002</c:v>
                </c:pt>
                <c:pt idx="30229">
                  <c:v>300.26381720000001</c:v>
                </c:pt>
                <c:pt idx="30230">
                  <c:v>300.27375119999999</c:v>
                </c:pt>
                <c:pt idx="30231">
                  <c:v>300.28368519999998</c:v>
                </c:pt>
                <c:pt idx="30232">
                  <c:v>300.29361920000002</c:v>
                </c:pt>
                <c:pt idx="30233">
                  <c:v>300.30355220000001</c:v>
                </c:pt>
                <c:pt idx="30234">
                  <c:v>300.3134862</c:v>
                </c:pt>
                <c:pt idx="30235">
                  <c:v>300.32342019999999</c:v>
                </c:pt>
                <c:pt idx="30236">
                  <c:v>300.33335419999997</c:v>
                </c:pt>
                <c:pt idx="30237">
                  <c:v>300.34328820000002</c:v>
                </c:pt>
                <c:pt idx="30238">
                  <c:v>300.3532222</c:v>
                </c:pt>
                <c:pt idx="30239">
                  <c:v>300.36315619999999</c:v>
                </c:pt>
                <c:pt idx="30240">
                  <c:v>300.37309019999998</c:v>
                </c:pt>
                <c:pt idx="30241">
                  <c:v>300.38302420000002</c:v>
                </c:pt>
                <c:pt idx="30242">
                  <c:v>300.39295820000001</c:v>
                </c:pt>
                <c:pt idx="30243">
                  <c:v>300.4028922</c:v>
                </c:pt>
                <c:pt idx="30244">
                  <c:v>300.41282519999999</c:v>
                </c:pt>
                <c:pt idx="30245">
                  <c:v>300.42275919999997</c:v>
                </c:pt>
                <c:pt idx="30246">
                  <c:v>300.43269320000002</c:v>
                </c:pt>
                <c:pt idx="30247">
                  <c:v>300.4426272</c:v>
                </c:pt>
                <c:pt idx="30248">
                  <c:v>300.45256119999999</c:v>
                </c:pt>
                <c:pt idx="30249">
                  <c:v>300.46249519999998</c:v>
                </c:pt>
                <c:pt idx="30250">
                  <c:v>300.47242920000002</c:v>
                </c:pt>
                <c:pt idx="30251">
                  <c:v>300.48236320000001</c:v>
                </c:pt>
                <c:pt idx="30252">
                  <c:v>300.4922972</c:v>
                </c:pt>
                <c:pt idx="30253">
                  <c:v>300.50223119999998</c:v>
                </c:pt>
                <c:pt idx="30254">
                  <c:v>300.51216520000003</c:v>
                </c:pt>
                <c:pt idx="30255">
                  <c:v>300.52209820000002</c:v>
                </c:pt>
                <c:pt idx="30256">
                  <c:v>300.5320322</c:v>
                </c:pt>
                <c:pt idx="30257">
                  <c:v>300.54196619999999</c:v>
                </c:pt>
                <c:pt idx="30258">
                  <c:v>300.55190019999998</c:v>
                </c:pt>
                <c:pt idx="30259">
                  <c:v>300.56183420000002</c:v>
                </c:pt>
                <c:pt idx="30260">
                  <c:v>300.57176820000001</c:v>
                </c:pt>
                <c:pt idx="30261">
                  <c:v>300.5817022</c:v>
                </c:pt>
                <c:pt idx="30262">
                  <c:v>300.59163619999998</c:v>
                </c:pt>
                <c:pt idx="30263">
                  <c:v>300.60157020000003</c:v>
                </c:pt>
                <c:pt idx="30264">
                  <c:v>300.61150420000001</c:v>
                </c:pt>
                <c:pt idx="30265">
                  <c:v>300.6214382</c:v>
                </c:pt>
                <c:pt idx="30266">
                  <c:v>300.63137119999999</c:v>
                </c:pt>
                <c:pt idx="30267">
                  <c:v>300.64130519999998</c:v>
                </c:pt>
                <c:pt idx="30268">
                  <c:v>300.65123920000002</c:v>
                </c:pt>
                <c:pt idx="30269">
                  <c:v>300.66117320000001</c:v>
                </c:pt>
                <c:pt idx="30270">
                  <c:v>300.67110719999999</c:v>
                </c:pt>
                <c:pt idx="30271">
                  <c:v>300.68104119999998</c:v>
                </c:pt>
                <c:pt idx="30272">
                  <c:v>300.69097520000003</c:v>
                </c:pt>
                <c:pt idx="30273">
                  <c:v>300.70090920000001</c:v>
                </c:pt>
                <c:pt idx="30274">
                  <c:v>300.7108432</c:v>
                </c:pt>
                <c:pt idx="30275">
                  <c:v>300.72077719999999</c:v>
                </c:pt>
                <c:pt idx="30276">
                  <c:v>300.73071119999997</c:v>
                </c:pt>
                <c:pt idx="30277">
                  <c:v>300.74064520000002</c:v>
                </c:pt>
                <c:pt idx="30278">
                  <c:v>300.75057750000002</c:v>
                </c:pt>
                <c:pt idx="30279">
                  <c:v>300.76051150000001</c:v>
                </c:pt>
                <c:pt idx="30280">
                  <c:v>300.77044549999999</c:v>
                </c:pt>
                <c:pt idx="30281">
                  <c:v>300.78037949999998</c:v>
                </c:pt>
                <c:pt idx="30282">
                  <c:v>300.79031350000002</c:v>
                </c:pt>
                <c:pt idx="30283">
                  <c:v>300.80024750000001</c:v>
                </c:pt>
                <c:pt idx="30284">
                  <c:v>300.8101815</c:v>
                </c:pt>
                <c:pt idx="30285">
                  <c:v>300.82011549999999</c:v>
                </c:pt>
                <c:pt idx="30286">
                  <c:v>300.83004949999997</c:v>
                </c:pt>
                <c:pt idx="30287">
                  <c:v>300.83998350000002</c:v>
                </c:pt>
                <c:pt idx="30288">
                  <c:v>300.8499175</c:v>
                </c:pt>
                <c:pt idx="30289">
                  <c:v>300.85985149999999</c:v>
                </c:pt>
                <c:pt idx="30290">
                  <c:v>300.86978449999998</c:v>
                </c:pt>
                <c:pt idx="30291">
                  <c:v>300.87971850000002</c:v>
                </c:pt>
                <c:pt idx="30292">
                  <c:v>300.88965250000001</c:v>
                </c:pt>
                <c:pt idx="30293">
                  <c:v>300.8995865</c:v>
                </c:pt>
                <c:pt idx="30294">
                  <c:v>300.90952049999999</c:v>
                </c:pt>
                <c:pt idx="30295">
                  <c:v>300.91945449999997</c:v>
                </c:pt>
                <c:pt idx="30296">
                  <c:v>300.92938850000002</c:v>
                </c:pt>
                <c:pt idx="30297">
                  <c:v>300.9393225</c:v>
                </c:pt>
                <c:pt idx="30298">
                  <c:v>300.94925649999999</c:v>
                </c:pt>
                <c:pt idx="30299">
                  <c:v>300.95919049999998</c:v>
                </c:pt>
                <c:pt idx="30300">
                  <c:v>300.96912450000002</c:v>
                </c:pt>
                <c:pt idx="30301">
                  <c:v>300.97905750000001</c:v>
                </c:pt>
                <c:pt idx="30302">
                  <c:v>300.9889915</c:v>
                </c:pt>
                <c:pt idx="30303">
                  <c:v>300.99892549999998</c:v>
                </c:pt>
                <c:pt idx="30304">
                  <c:v>301.00885950000003</c:v>
                </c:pt>
                <c:pt idx="30305">
                  <c:v>301.01879350000002</c:v>
                </c:pt>
                <c:pt idx="30306">
                  <c:v>301.0287275</c:v>
                </c:pt>
                <c:pt idx="30307">
                  <c:v>301.03866149999999</c:v>
                </c:pt>
                <c:pt idx="30308">
                  <c:v>301.04859549999998</c:v>
                </c:pt>
                <c:pt idx="30309">
                  <c:v>301.05852950000002</c:v>
                </c:pt>
                <c:pt idx="30310">
                  <c:v>301.06846350000001</c:v>
                </c:pt>
                <c:pt idx="30311">
                  <c:v>301.07839749999999</c:v>
                </c:pt>
                <c:pt idx="30312">
                  <c:v>301.08833049999998</c:v>
                </c:pt>
                <c:pt idx="30313">
                  <c:v>301.09826450000003</c:v>
                </c:pt>
                <c:pt idx="30314">
                  <c:v>301.10819850000001</c:v>
                </c:pt>
                <c:pt idx="30315">
                  <c:v>301.1181325</c:v>
                </c:pt>
                <c:pt idx="30316">
                  <c:v>301.12806649999999</c:v>
                </c:pt>
                <c:pt idx="30317">
                  <c:v>301.13800049999998</c:v>
                </c:pt>
                <c:pt idx="30318">
                  <c:v>301.14793450000002</c:v>
                </c:pt>
                <c:pt idx="30319">
                  <c:v>301.15786850000001</c:v>
                </c:pt>
                <c:pt idx="30320">
                  <c:v>301.16780249999999</c:v>
                </c:pt>
                <c:pt idx="30321">
                  <c:v>301.17773649999998</c:v>
                </c:pt>
                <c:pt idx="30322">
                  <c:v>301.18767050000002</c:v>
                </c:pt>
                <c:pt idx="30323">
                  <c:v>301.19760450000001</c:v>
                </c:pt>
                <c:pt idx="30324">
                  <c:v>301.2075375</c:v>
                </c:pt>
                <c:pt idx="30325">
                  <c:v>301.21747149999999</c:v>
                </c:pt>
                <c:pt idx="30326">
                  <c:v>301.22740549999997</c:v>
                </c:pt>
                <c:pt idx="30327">
                  <c:v>301.23733950000002</c:v>
                </c:pt>
                <c:pt idx="30328">
                  <c:v>301.24727350000001</c:v>
                </c:pt>
                <c:pt idx="30329">
                  <c:v>301.25720749999999</c:v>
                </c:pt>
                <c:pt idx="30330">
                  <c:v>301.26714149999998</c:v>
                </c:pt>
                <c:pt idx="30331">
                  <c:v>301.27707550000002</c:v>
                </c:pt>
                <c:pt idx="30332">
                  <c:v>301.28700950000001</c:v>
                </c:pt>
                <c:pt idx="30333">
                  <c:v>301.2969435</c:v>
                </c:pt>
                <c:pt idx="30334">
                  <c:v>301.30687749999998</c:v>
                </c:pt>
                <c:pt idx="30335">
                  <c:v>301.31681049999997</c:v>
                </c:pt>
                <c:pt idx="30336">
                  <c:v>301.32674450000002</c:v>
                </c:pt>
                <c:pt idx="30337">
                  <c:v>301.3366785</c:v>
                </c:pt>
                <c:pt idx="30338">
                  <c:v>301.34661249999999</c:v>
                </c:pt>
                <c:pt idx="30339">
                  <c:v>301.35654649999998</c:v>
                </c:pt>
                <c:pt idx="30340">
                  <c:v>301.36648050000002</c:v>
                </c:pt>
                <c:pt idx="30341">
                  <c:v>301.37641450000001</c:v>
                </c:pt>
                <c:pt idx="30342">
                  <c:v>301.3863485</c:v>
                </c:pt>
                <c:pt idx="30343">
                  <c:v>301.39628249999998</c:v>
                </c:pt>
                <c:pt idx="30344">
                  <c:v>301.40621650000003</c:v>
                </c:pt>
                <c:pt idx="30345">
                  <c:v>301.41615050000001</c:v>
                </c:pt>
                <c:pt idx="30346">
                  <c:v>301.4260845</c:v>
                </c:pt>
                <c:pt idx="30347">
                  <c:v>301.43601749999999</c:v>
                </c:pt>
                <c:pt idx="30348">
                  <c:v>301.44595149999998</c:v>
                </c:pt>
                <c:pt idx="30349">
                  <c:v>301.45588550000002</c:v>
                </c:pt>
                <c:pt idx="30350">
                  <c:v>301.46581950000001</c:v>
                </c:pt>
                <c:pt idx="30351">
                  <c:v>301.4757535</c:v>
                </c:pt>
                <c:pt idx="30352">
                  <c:v>301.48568749999998</c:v>
                </c:pt>
                <c:pt idx="30353">
                  <c:v>301.49562150000003</c:v>
                </c:pt>
                <c:pt idx="30354">
                  <c:v>301.50555550000001</c:v>
                </c:pt>
                <c:pt idx="30355">
                  <c:v>301.5154895</c:v>
                </c:pt>
                <c:pt idx="30356">
                  <c:v>301.52542349999999</c:v>
                </c:pt>
                <c:pt idx="30357">
                  <c:v>301.53535749999998</c:v>
                </c:pt>
                <c:pt idx="30358">
                  <c:v>301.54529150000002</c:v>
                </c:pt>
                <c:pt idx="30359">
                  <c:v>301.55522450000001</c:v>
                </c:pt>
                <c:pt idx="30360">
                  <c:v>301.5651585</c:v>
                </c:pt>
                <c:pt idx="30361">
                  <c:v>301.57509249999998</c:v>
                </c:pt>
                <c:pt idx="30362">
                  <c:v>301.58502650000003</c:v>
                </c:pt>
                <c:pt idx="30363">
                  <c:v>301.59496050000001</c:v>
                </c:pt>
                <c:pt idx="30364">
                  <c:v>301.6048945</c:v>
                </c:pt>
                <c:pt idx="30365">
                  <c:v>301.61482849999999</c:v>
                </c:pt>
                <c:pt idx="30366">
                  <c:v>301.62476249999997</c:v>
                </c:pt>
                <c:pt idx="30367">
                  <c:v>301.63469650000002</c:v>
                </c:pt>
                <c:pt idx="30368">
                  <c:v>301.64463050000001</c:v>
                </c:pt>
                <c:pt idx="30369">
                  <c:v>301.65456449999999</c:v>
                </c:pt>
                <c:pt idx="30370">
                  <c:v>301.66449849999998</c:v>
                </c:pt>
                <c:pt idx="30371">
                  <c:v>301.67443150000003</c:v>
                </c:pt>
                <c:pt idx="30372">
                  <c:v>301.68436550000001</c:v>
                </c:pt>
                <c:pt idx="30373">
                  <c:v>301.6942995</c:v>
                </c:pt>
                <c:pt idx="30374">
                  <c:v>301.70423349999999</c:v>
                </c:pt>
                <c:pt idx="30375">
                  <c:v>301.71416749999997</c:v>
                </c:pt>
                <c:pt idx="30376">
                  <c:v>301.72410150000002</c:v>
                </c:pt>
                <c:pt idx="30377">
                  <c:v>301.7340355</c:v>
                </c:pt>
                <c:pt idx="30378">
                  <c:v>301.74396949999999</c:v>
                </c:pt>
                <c:pt idx="30379">
                  <c:v>301.75390379999999</c:v>
                </c:pt>
                <c:pt idx="30380">
                  <c:v>301.76383779999998</c:v>
                </c:pt>
                <c:pt idx="30381">
                  <c:v>301.77377180000002</c:v>
                </c:pt>
                <c:pt idx="30382">
                  <c:v>301.78370480000001</c:v>
                </c:pt>
                <c:pt idx="30383">
                  <c:v>301.7936388</c:v>
                </c:pt>
                <c:pt idx="30384">
                  <c:v>301.80357279999998</c:v>
                </c:pt>
                <c:pt idx="30385">
                  <c:v>301.81350680000003</c:v>
                </c:pt>
                <c:pt idx="30386">
                  <c:v>301.82344080000001</c:v>
                </c:pt>
                <c:pt idx="30387">
                  <c:v>301.8333748</c:v>
                </c:pt>
                <c:pt idx="30388">
                  <c:v>301.84330879999999</c:v>
                </c:pt>
                <c:pt idx="30389">
                  <c:v>301.85324279999998</c:v>
                </c:pt>
                <c:pt idx="30390">
                  <c:v>301.86317680000002</c:v>
                </c:pt>
                <c:pt idx="30391">
                  <c:v>301.87311080000001</c:v>
                </c:pt>
                <c:pt idx="30392">
                  <c:v>301.88304479999999</c:v>
                </c:pt>
                <c:pt idx="30393">
                  <c:v>301.89297879999998</c:v>
                </c:pt>
                <c:pt idx="30394">
                  <c:v>301.90291180000003</c:v>
                </c:pt>
                <c:pt idx="30395">
                  <c:v>301.91284580000001</c:v>
                </c:pt>
                <c:pt idx="30396">
                  <c:v>301.9227798</c:v>
                </c:pt>
                <c:pt idx="30397">
                  <c:v>301.93271379999999</c:v>
                </c:pt>
                <c:pt idx="30398">
                  <c:v>301.94264779999997</c:v>
                </c:pt>
                <c:pt idx="30399">
                  <c:v>301.95258180000002</c:v>
                </c:pt>
                <c:pt idx="30400">
                  <c:v>301.96251580000001</c:v>
                </c:pt>
                <c:pt idx="30401">
                  <c:v>301.97244979999999</c:v>
                </c:pt>
                <c:pt idx="30402">
                  <c:v>301.98238379999998</c:v>
                </c:pt>
                <c:pt idx="30403">
                  <c:v>301.99231780000002</c:v>
                </c:pt>
                <c:pt idx="30404">
                  <c:v>302.00225180000001</c:v>
                </c:pt>
                <c:pt idx="30405">
                  <c:v>302.0121858</c:v>
                </c:pt>
                <c:pt idx="30406">
                  <c:v>302.02211879999999</c:v>
                </c:pt>
                <c:pt idx="30407">
                  <c:v>302.03205279999997</c:v>
                </c:pt>
                <c:pt idx="30408">
                  <c:v>302.04198680000002</c:v>
                </c:pt>
                <c:pt idx="30409">
                  <c:v>302.0519208</c:v>
                </c:pt>
                <c:pt idx="30410">
                  <c:v>302.06185479999999</c:v>
                </c:pt>
                <c:pt idx="30411">
                  <c:v>302.07178879999998</c:v>
                </c:pt>
                <c:pt idx="30412">
                  <c:v>302.08172280000002</c:v>
                </c:pt>
                <c:pt idx="30413">
                  <c:v>302.09165680000001</c:v>
                </c:pt>
                <c:pt idx="30414">
                  <c:v>302.1015908</c:v>
                </c:pt>
                <c:pt idx="30415">
                  <c:v>302.11152479999998</c:v>
                </c:pt>
                <c:pt idx="30416">
                  <c:v>302.12145880000003</c:v>
                </c:pt>
                <c:pt idx="30417">
                  <c:v>302.13139280000001</c:v>
                </c:pt>
                <c:pt idx="30418">
                  <c:v>302.1413258</c:v>
                </c:pt>
                <c:pt idx="30419">
                  <c:v>302.15125979999999</c:v>
                </c:pt>
                <c:pt idx="30420">
                  <c:v>302.16119379999998</c:v>
                </c:pt>
                <c:pt idx="30421">
                  <c:v>302.17112780000002</c:v>
                </c:pt>
                <c:pt idx="30422">
                  <c:v>302.18106180000001</c:v>
                </c:pt>
                <c:pt idx="30423">
                  <c:v>302.1909958</c:v>
                </c:pt>
                <c:pt idx="30424">
                  <c:v>302.20092979999998</c:v>
                </c:pt>
                <c:pt idx="30425">
                  <c:v>302.21086380000003</c:v>
                </c:pt>
                <c:pt idx="30426">
                  <c:v>302.22079780000001</c:v>
                </c:pt>
                <c:pt idx="30427">
                  <c:v>302.2307318</c:v>
                </c:pt>
                <c:pt idx="30428">
                  <c:v>302.24066579999999</c:v>
                </c:pt>
                <c:pt idx="30429">
                  <c:v>302.25059979999997</c:v>
                </c:pt>
                <c:pt idx="30430">
                  <c:v>302.26053280000002</c:v>
                </c:pt>
                <c:pt idx="30431">
                  <c:v>302.27046680000001</c:v>
                </c:pt>
                <c:pt idx="30432">
                  <c:v>302.2804008</c:v>
                </c:pt>
                <c:pt idx="30433">
                  <c:v>302.29033479999998</c:v>
                </c:pt>
                <c:pt idx="30434">
                  <c:v>302.30026880000003</c:v>
                </c:pt>
                <c:pt idx="30435">
                  <c:v>302.31020280000001</c:v>
                </c:pt>
                <c:pt idx="30436">
                  <c:v>302.3201368</c:v>
                </c:pt>
                <c:pt idx="30437">
                  <c:v>302.33007079999999</c:v>
                </c:pt>
                <c:pt idx="30438">
                  <c:v>302.34000479999997</c:v>
                </c:pt>
                <c:pt idx="30439">
                  <c:v>302.34993880000002</c:v>
                </c:pt>
                <c:pt idx="30440">
                  <c:v>302.35987280000001</c:v>
                </c:pt>
                <c:pt idx="30441">
                  <c:v>302.36980679999999</c:v>
                </c:pt>
                <c:pt idx="30442">
                  <c:v>302.37974079999998</c:v>
                </c:pt>
                <c:pt idx="30443">
                  <c:v>302.38967380000003</c:v>
                </c:pt>
                <c:pt idx="30444">
                  <c:v>302.39960780000001</c:v>
                </c:pt>
                <c:pt idx="30445">
                  <c:v>302.4095418</c:v>
                </c:pt>
                <c:pt idx="30446">
                  <c:v>302.41947579999999</c:v>
                </c:pt>
                <c:pt idx="30447">
                  <c:v>302.42940979999997</c:v>
                </c:pt>
                <c:pt idx="30448">
                  <c:v>302.43934380000002</c:v>
                </c:pt>
                <c:pt idx="30449">
                  <c:v>302.4492778</c:v>
                </c:pt>
                <c:pt idx="30450">
                  <c:v>302.45921179999999</c:v>
                </c:pt>
                <c:pt idx="30451">
                  <c:v>302.46914579999998</c:v>
                </c:pt>
                <c:pt idx="30452">
                  <c:v>302.47907980000002</c:v>
                </c:pt>
                <c:pt idx="30453">
                  <c:v>302.48901380000001</c:v>
                </c:pt>
                <c:pt idx="30454">
                  <c:v>302.4989478</c:v>
                </c:pt>
                <c:pt idx="30455">
                  <c:v>302.50888079999999</c:v>
                </c:pt>
                <c:pt idx="30456">
                  <c:v>302.51881479999997</c:v>
                </c:pt>
                <c:pt idx="30457">
                  <c:v>302.52874880000002</c:v>
                </c:pt>
                <c:pt idx="30458">
                  <c:v>302.5386828</c:v>
                </c:pt>
                <c:pt idx="30459">
                  <c:v>302.54861679999999</c:v>
                </c:pt>
                <c:pt idx="30460">
                  <c:v>302.55855079999998</c:v>
                </c:pt>
                <c:pt idx="30461">
                  <c:v>302.56848480000002</c:v>
                </c:pt>
                <c:pt idx="30462">
                  <c:v>302.57841880000001</c:v>
                </c:pt>
                <c:pt idx="30463">
                  <c:v>302.5883528</c:v>
                </c:pt>
                <c:pt idx="30464">
                  <c:v>302.59828679999998</c:v>
                </c:pt>
                <c:pt idx="30465">
                  <c:v>302.60822080000003</c:v>
                </c:pt>
                <c:pt idx="30466">
                  <c:v>302.61815480000001</c:v>
                </c:pt>
                <c:pt idx="30467">
                  <c:v>302.6280878</c:v>
                </c:pt>
                <c:pt idx="30468">
                  <c:v>302.63802179999999</c:v>
                </c:pt>
                <c:pt idx="30469">
                  <c:v>302.64795579999998</c:v>
                </c:pt>
                <c:pt idx="30470">
                  <c:v>302.65788980000002</c:v>
                </c:pt>
                <c:pt idx="30471">
                  <c:v>302.66782380000001</c:v>
                </c:pt>
                <c:pt idx="30472">
                  <c:v>302.67775779999999</c:v>
                </c:pt>
                <c:pt idx="30473">
                  <c:v>302.68769179999998</c:v>
                </c:pt>
                <c:pt idx="30474">
                  <c:v>302.69762580000003</c:v>
                </c:pt>
                <c:pt idx="30475">
                  <c:v>302.70755980000001</c:v>
                </c:pt>
                <c:pt idx="30476">
                  <c:v>302.7174938</c:v>
                </c:pt>
                <c:pt idx="30477">
                  <c:v>302.72742779999999</c:v>
                </c:pt>
                <c:pt idx="30478">
                  <c:v>302.73736179999997</c:v>
                </c:pt>
                <c:pt idx="30479">
                  <c:v>302.7472957</c:v>
                </c:pt>
                <c:pt idx="30480">
                  <c:v>302.7572285</c:v>
                </c:pt>
                <c:pt idx="30481">
                  <c:v>302.76716249999998</c:v>
                </c:pt>
                <c:pt idx="30482">
                  <c:v>302.77709650000003</c:v>
                </c:pt>
                <c:pt idx="30483">
                  <c:v>302.78703050000001</c:v>
                </c:pt>
                <c:pt idx="30484">
                  <c:v>302.7969645</c:v>
                </c:pt>
                <c:pt idx="30485">
                  <c:v>302.80689849999999</c:v>
                </c:pt>
                <c:pt idx="30486">
                  <c:v>302.81683249999998</c:v>
                </c:pt>
                <c:pt idx="30487">
                  <c:v>302.82676650000002</c:v>
                </c:pt>
                <c:pt idx="30488">
                  <c:v>302.83670050000001</c:v>
                </c:pt>
                <c:pt idx="30489">
                  <c:v>302.84663449999999</c:v>
                </c:pt>
                <c:pt idx="30490">
                  <c:v>302.85656849999998</c:v>
                </c:pt>
                <c:pt idx="30491">
                  <c:v>302.86650250000002</c:v>
                </c:pt>
                <c:pt idx="30492">
                  <c:v>302.87643550000001</c:v>
                </c:pt>
                <c:pt idx="30493">
                  <c:v>302.8863695</c:v>
                </c:pt>
                <c:pt idx="30494">
                  <c:v>302.89630349999999</c:v>
                </c:pt>
                <c:pt idx="30495">
                  <c:v>302.90623749999997</c:v>
                </c:pt>
                <c:pt idx="30496">
                  <c:v>302.91617150000002</c:v>
                </c:pt>
                <c:pt idx="30497">
                  <c:v>302.92610550000001</c:v>
                </c:pt>
                <c:pt idx="30498">
                  <c:v>302.93603949999999</c:v>
                </c:pt>
                <c:pt idx="30499">
                  <c:v>302.94597349999998</c:v>
                </c:pt>
                <c:pt idx="30500">
                  <c:v>302.95590750000002</c:v>
                </c:pt>
                <c:pt idx="30501">
                  <c:v>302.96584150000001</c:v>
                </c:pt>
                <c:pt idx="30502">
                  <c:v>302.9757755</c:v>
                </c:pt>
                <c:pt idx="30503">
                  <c:v>302.98570949999998</c:v>
                </c:pt>
                <c:pt idx="30504">
                  <c:v>302.99564350000003</c:v>
                </c:pt>
                <c:pt idx="30505">
                  <c:v>303.00557650000002</c:v>
                </c:pt>
                <c:pt idx="30506">
                  <c:v>303.0155105</c:v>
                </c:pt>
                <c:pt idx="30507">
                  <c:v>303.02544449999999</c:v>
                </c:pt>
                <c:pt idx="30508">
                  <c:v>303.03537849999998</c:v>
                </c:pt>
                <c:pt idx="30509">
                  <c:v>303.04531250000002</c:v>
                </c:pt>
                <c:pt idx="30510">
                  <c:v>303.05524650000001</c:v>
                </c:pt>
                <c:pt idx="30511">
                  <c:v>303.0651805</c:v>
                </c:pt>
                <c:pt idx="30512">
                  <c:v>303.07511449999998</c:v>
                </c:pt>
                <c:pt idx="30513">
                  <c:v>303.08504850000003</c:v>
                </c:pt>
                <c:pt idx="30514">
                  <c:v>303.09498250000001</c:v>
                </c:pt>
                <c:pt idx="30515">
                  <c:v>303.1049165</c:v>
                </c:pt>
                <c:pt idx="30516">
                  <c:v>303.11485049999999</c:v>
                </c:pt>
                <c:pt idx="30517">
                  <c:v>303.12478449999998</c:v>
                </c:pt>
                <c:pt idx="30518">
                  <c:v>303.13471750000002</c:v>
                </c:pt>
                <c:pt idx="30519">
                  <c:v>303.14465150000001</c:v>
                </c:pt>
                <c:pt idx="30520">
                  <c:v>303.1545855</c:v>
                </c:pt>
                <c:pt idx="30521">
                  <c:v>303.16451949999998</c:v>
                </c:pt>
                <c:pt idx="30522">
                  <c:v>303.17445350000003</c:v>
                </c:pt>
                <c:pt idx="30523">
                  <c:v>303.18438750000001</c:v>
                </c:pt>
                <c:pt idx="30524">
                  <c:v>303.1943215</c:v>
                </c:pt>
                <c:pt idx="30525">
                  <c:v>303.20425549999999</c:v>
                </c:pt>
                <c:pt idx="30526">
                  <c:v>303.21418949999997</c:v>
                </c:pt>
                <c:pt idx="30527">
                  <c:v>303.22412350000002</c:v>
                </c:pt>
                <c:pt idx="30528">
                  <c:v>303.23405750000001</c:v>
                </c:pt>
                <c:pt idx="30529">
                  <c:v>303.24399149999999</c:v>
                </c:pt>
                <c:pt idx="30530">
                  <c:v>303.25392449999998</c:v>
                </c:pt>
                <c:pt idx="30531">
                  <c:v>303.26385850000003</c:v>
                </c:pt>
                <c:pt idx="30532">
                  <c:v>303.27379250000001</c:v>
                </c:pt>
                <c:pt idx="30533">
                  <c:v>303.2837265</c:v>
                </c:pt>
                <c:pt idx="30534">
                  <c:v>303.29366049999999</c:v>
                </c:pt>
                <c:pt idx="30535">
                  <c:v>303.30359449999997</c:v>
                </c:pt>
                <c:pt idx="30536">
                  <c:v>303.31352850000002</c:v>
                </c:pt>
                <c:pt idx="30537">
                  <c:v>303.32346250000001</c:v>
                </c:pt>
                <c:pt idx="30538">
                  <c:v>303.33339649999999</c:v>
                </c:pt>
                <c:pt idx="30539">
                  <c:v>303.34333049999998</c:v>
                </c:pt>
                <c:pt idx="30540">
                  <c:v>303.35326450000002</c:v>
                </c:pt>
                <c:pt idx="30541">
                  <c:v>303.36319850000001</c:v>
                </c:pt>
                <c:pt idx="30542">
                  <c:v>303.3731325</c:v>
                </c:pt>
                <c:pt idx="30543">
                  <c:v>303.38306549999999</c:v>
                </c:pt>
                <c:pt idx="30544">
                  <c:v>303.39299949999997</c:v>
                </c:pt>
                <c:pt idx="30545">
                  <c:v>303.40293350000002</c:v>
                </c:pt>
                <c:pt idx="30546">
                  <c:v>303.4128675</c:v>
                </c:pt>
                <c:pt idx="30547">
                  <c:v>303.42280149999999</c:v>
                </c:pt>
                <c:pt idx="30548">
                  <c:v>303.43273549999998</c:v>
                </c:pt>
                <c:pt idx="30549">
                  <c:v>303.44266950000002</c:v>
                </c:pt>
                <c:pt idx="30550">
                  <c:v>303.45260350000001</c:v>
                </c:pt>
                <c:pt idx="30551">
                  <c:v>303.4625375</c:v>
                </c:pt>
                <c:pt idx="30552">
                  <c:v>303.47247149999998</c:v>
                </c:pt>
                <c:pt idx="30553">
                  <c:v>303.48240550000003</c:v>
                </c:pt>
                <c:pt idx="30554">
                  <c:v>303.49233950000001</c:v>
                </c:pt>
                <c:pt idx="30555">
                  <c:v>303.5022735</c:v>
                </c:pt>
                <c:pt idx="30556">
                  <c:v>303.51220649999999</c:v>
                </c:pt>
                <c:pt idx="30557">
                  <c:v>303.52214049999998</c:v>
                </c:pt>
                <c:pt idx="30558">
                  <c:v>303.53207450000002</c:v>
                </c:pt>
                <c:pt idx="30559">
                  <c:v>303.54200850000001</c:v>
                </c:pt>
                <c:pt idx="30560">
                  <c:v>303.5519425</c:v>
                </c:pt>
                <c:pt idx="30561">
                  <c:v>303.56187649999998</c:v>
                </c:pt>
                <c:pt idx="30562">
                  <c:v>303.57181050000003</c:v>
                </c:pt>
                <c:pt idx="30563">
                  <c:v>303.58174450000001</c:v>
                </c:pt>
                <c:pt idx="30564">
                  <c:v>303.5916785</c:v>
                </c:pt>
                <c:pt idx="30565">
                  <c:v>303.60161249999999</c:v>
                </c:pt>
                <c:pt idx="30566">
                  <c:v>303.61154649999997</c:v>
                </c:pt>
                <c:pt idx="30567">
                  <c:v>303.62148050000002</c:v>
                </c:pt>
                <c:pt idx="30568">
                  <c:v>303.63141450000001</c:v>
                </c:pt>
                <c:pt idx="30569">
                  <c:v>303.64134749999999</c:v>
                </c:pt>
                <c:pt idx="30570">
                  <c:v>303.65128149999998</c:v>
                </c:pt>
                <c:pt idx="30571">
                  <c:v>303.66121550000003</c:v>
                </c:pt>
                <c:pt idx="30572">
                  <c:v>303.67114950000001</c:v>
                </c:pt>
                <c:pt idx="30573">
                  <c:v>303.6810835</c:v>
                </c:pt>
                <c:pt idx="30574">
                  <c:v>303.69101749999999</c:v>
                </c:pt>
                <c:pt idx="30575">
                  <c:v>303.70095149999997</c:v>
                </c:pt>
                <c:pt idx="30576">
                  <c:v>303.71088550000002</c:v>
                </c:pt>
                <c:pt idx="30577">
                  <c:v>303.7208195</c:v>
                </c:pt>
                <c:pt idx="30578">
                  <c:v>303.73075349999999</c:v>
                </c:pt>
                <c:pt idx="30579">
                  <c:v>303.74068749999998</c:v>
                </c:pt>
                <c:pt idx="30580">
                  <c:v>303.75062159999999</c:v>
                </c:pt>
                <c:pt idx="30581">
                  <c:v>303.76055559999998</c:v>
                </c:pt>
                <c:pt idx="30582">
                  <c:v>303.77048860000002</c:v>
                </c:pt>
                <c:pt idx="30583">
                  <c:v>303.78042260000001</c:v>
                </c:pt>
                <c:pt idx="30584">
                  <c:v>303.7903566</c:v>
                </c:pt>
                <c:pt idx="30585">
                  <c:v>303.80029059999998</c:v>
                </c:pt>
                <c:pt idx="30586">
                  <c:v>303.81022460000003</c:v>
                </c:pt>
                <c:pt idx="30587">
                  <c:v>303.82015860000001</c:v>
                </c:pt>
                <c:pt idx="30588">
                  <c:v>303.8300926</c:v>
                </c:pt>
                <c:pt idx="30589">
                  <c:v>303.84002659999999</c:v>
                </c:pt>
                <c:pt idx="30590">
                  <c:v>303.84996059999997</c:v>
                </c:pt>
                <c:pt idx="30591">
                  <c:v>303.85989460000002</c:v>
                </c:pt>
                <c:pt idx="30592">
                  <c:v>303.86982860000001</c:v>
                </c:pt>
                <c:pt idx="30593">
                  <c:v>303.87976259999999</c:v>
                </c:pt>
                <c:pt idx="30594">
                  <c:v>303.88969659999998</c:v>
                </c:pt>
                <c:pt idx="30595">
                  <c:v>303.89962960000003</c:v>
                </c:pt>
                <c:pt idx="30596">
                  <c:v>303.90956360000001</c:v>
                </c:pt>
                <c:pt idx="30597">
                  <c:v>303.9194976</c:v>
                </c:pt>
                <c:pt idx="30598">
                  <c:v>303.92943159999999</c:v>
                </c:pt>
                <c:pt idx="30599">
                  <c:v>303.93936559999997</c:v>
                </c:pt>
                <c:pt idx="30600">
                  <c:v>303.94929960000002</c:v>
                </c:pt>
                <c:pt idx="30601">
                  <c:v>303.9592336</c:v>
                </c:pt>
                <c:pt idx="30602">
                  <c:v>303.96916759999999</c:v>
                </c:pt>
                <c:pt idx="30603">
                  <c:v>303.97910159999998</c:v>
                </c:pt>
                <c:pt idx="30604">
                  <c:v>303.98903560000002</c:v>
                </c:pt>
                <c:pt idx="30605">
                  <c:v>303.99896960000001</c:v>
                </c:pt>
                <c:pt idx="30606">
                  <c:v>304.0089036</c:v>
                </c:pt>
                <c:pt idx="30607">
                  <c:v>304.01883759999998</c:v>
                </c:pt>
                <c:pt idx="30608">
                  <c:v>304.02877059999997</c:v>
                </c:pt>
                <c:pt idx="30609">
                  <c:v>304.03870460000002</c:v>
                </c:pt>
                <c:pt idx="30610">
                  <c:v>304.0486386</c:v>
                </c:pt>
                <c:pt idx="30611">
                  <c:v>304.05857259999999</c:v>
                </c:pt>
                <c:pt idx="30612">
                  <c:v>304.06850659999998</c:v>
                </c:pt>
                <c:pt idx="30613">
                  <c:v>304.07844060000002</c:v>
                </c:pt>
                <c:pt idx="30614">
                  <c:v>304.08837460000001</c:v>
                </c:pt>
                <c:pt idx="30615">
                  <c:v>304.0983086</c:v>
                </c:pt>
                <c:pt idx="30616">
                  <c:v>304.10824259999998</c:v>
                </c:pt>
                <c:pt idx="30617">
                  <c:v>304.11817660000003</c:v>
                </c:pt>
                <c:pt idx="30618">
                  <c:v>304.12811060000001</c:v>
                </c:pt>
                <c:pt idx="30619">
                  <c:v>304.1380446</c:v>
                </c:pt>
                <c:pt idx="30620">
                  <c:v>304.14797859999999</c:v>
                </c:pt>
                <c:pt idx="30621">
                  <c:v>304.15791159999998</c:v>
                </c:pt>
                <c:pt idx="30622">
                  <c:v>304.16784560000002</c:v>
                </c:pt>
                <c:pt idx="30623">
                  <c:v>304.17777960000001</c:v>
                </c:pt>
                <c:pt idx="30624">
                  <c:v>304.1877136</c:v>
                </c:pt>
                <c:pt idx="30625">
                  <c:v>304.19764759999998</c:v>
                </c:pt>
                <c:pt idx="30626">
                  <c:v>304.20758160000003</c:v>
                </c:pt>
                <c:pt idx="30627">
                  <c:v>304.21751560000001</c:v>
                </c:pt>
                <c:pt idx="30628">
                  <c:v>304.2274496</c:v>
                </c:pt>
                <c:pt idx="30629">
                  <c:v>304.23738359999999</c:v>
                </c:pt>
                <c:pt idx="30630">
                  <c:v>304.24731759999997</c:v>
                </c:pt>
                <c:pt idx="30631">
                  <c:v>304.25725160000002</c:v>
                </c:pt>
                <c:pt idx="30632">
                  <c:v>304.2671856</c:v>
                </c:pt>
                <c:pt idx="30633">
                  <c:v>304.27711959999999</c:v>
                </c:pt>
                <c:pt idx="30634">
                  <c:v>304.28705259999998</c:v>
                </c:pt>
                <c:pt idx="30635">
                  <c:v>304.29698660000003</c:v>
                </c:pt>
                <c:pt idx="30636">
                  <c:v>304.30692060000001</c:v>
                </c:pt>
                <c:pt idx="30637">
                  <c:v>304.3168546</c:v>
                </c:pt>
                <c:pt idx="30638">
                  <c:v>304.32678859999999</c:v>
                </c:pt>
                <c:pt idx="30639">
                  <c:v>304.33672259999997</c:v>
                </c:pt>
                <c:pt idx="30640">
                  <c:v>304.34665660000002</c:v>
                </c:pt>
                <c:pt idx="30641">
                  <c:v>304.3565906</c:v>
                </c:pt>
                <c:pt idx="30642">
                  <c:v>304.36652459999999</c:v>
                </c:pt>
                <c:pt idx="30643">
                  <c:v>304.37645859999998</c:v>
                </c:pt>
                <c:pt idx="30644">
                  <c:v>304.38639260000002</c:v>
                </c:pt>
                <c:pt idx="30645">
                  <c:v>304.39632660000001</c:v>
                </c:pt>
                <c:pt idx="30646">
                  <c:v>304.4062606</c:v>
                </c:pt>
                <c:pt idx="30647">
                  <c:v>304.41619459999998</c:v>
                </c:pt>
                <c:pt idx="30648">
                  <c:v>304.42612759999997</c:v>
                </c:pt>
                <c:pt idx="30649">
                  <c:v>304.43606160000002</c:v>
                </c:pt>
                <c:pt idx="30650">
                  <c:v>304.4459956</c:v>
                </c:pt>
                <c:pt idx="30651">
                  <c:v>304.45592959999999</c:v>
                </c:pt>
                <c:pt idx="30652">
                  <c:v>304.46586359999998</c:v>
                </c:pt>
                <c:pt idx="30653">
                  <c:v>304.47579760000002</c:v>
                </c:pt>
                <c:pt idx="30654">
                  <c:v>304.48573160000001</c:v>
                </c:pt>
                <c:pt idx="30655">
                  <c:v>304.4956656</c:v>
                </c:pt>
                <c:pt idx="30656">
                  <c:v>304.50559959999998</c:v>
                </c:pt>
                <c:pt idx="30657">
                  <c:v>304.51553360000003</c:v>
                </c:pt>
                <c:pt idx="30658">
                  <c:v>304.52546760000001</c:v>
                </c:pt>
                <c:pt idx="30659">
                  <c:v>304.5354016</c:v>
                </c:pt>
                <c:pt idx="30660">
                  <c:v>304.54533559999999</c:v>
                </c:pt>
                <c:pt idx="30661">
                  <c:v>304.55526959999997</c:v>
                </c:pt>
                <c:pt idx="30662">
                  <c:v>304.56520260000002</c:v>
                </c:pt>
                <c:pt idx="30663">
                  <c:v>304.57513660000001</c:v>
                </c:pt>
                <c:pt idx="30664">
                  <c:v>304.58507059999999</c:v>
                </c:pt>
                <c:pt idx="30665">
                  <c:v>304.59500459999998</c:v>
                </c:pt>
                <c:pt idx="30666">
                  <c:v>304.60493860000003</c:v>
                </c:pt>
                <c:pt idx="30667">
                  <c:v>304.61487260000001</c:v>
                </c:pt>
                <c:pt idx="30668">
                  <c:v>304.6248066</c:v>
                </c:pt>
                <c:pt idx="30669">
                  <c:v>304.63474059999999</c:v>
                </c:pt>
                <c:pt idx="30670">
                  <c:v>304.64467459999997</c:v>
                </c:pt>
                <c:pt idx="30671">
                  <c:v>304.65460860000002</c:v>
                </c:pt>
                <c:pt idx="30672">
                  <c:v>304.6645426</c:v>
                </c:pt>
                <c:pt idx="30673">
                  <c:v>304.67447659999999</c:v>
                </c:pt>
                <c:pt idx="30674">
                  <c:v>304.68441059999998</c:v>
                </c:pt>
                <c:pt idx="30675">
                  <c:v>304.69434360000002</c:v>
                </c:pt>
                <c:pt idx="30676">
                  <c:v>304.70427760000001</c:v>
                </c:pt>
                <c:pt idx="30677">
                  <c:v>304.7142116</c:v>
                </c:pt>
                <c:pt idx="30678">
                  <c:v>304.72414559999999</c:v>
                </c:pt>
                <c:pt idx="30679">
                  <c:v>304.73407959999997</c:v>
                </c:pt>
                <c:pt idx="30680">
                  <c:v>304.74401360000002</c:v>
                </c:pt>
                <c:pt idx="30681">
                  <c:v>304.75394679999999</c:v>
                </c:pt>
                <c:pt idx="30682">
                  <c:v>304.76388079999998</c:v>
                </c:pt>
                <c:pt idx="30683">
                  <c:v>304.77381480000003</c:v>
                </c:pt>
                <c:pt idx="30684">
                  <c:v>304.78374880000001</c:v>
                </c:pt>
                <c:pt idx="30685">
                  <c:v>304.7936828</c:v>
                </c:pt>
                <c:pt idx="30686">
                  <c:v>304.80361679999999</c:v>
                </c:pt>
                <c:pt idx="30687">
                  <c:v>304.81355079999997</c:v>
                </c:pt>
                <c:pt idx="30688">
                  <c:v>304.82348480000002</c:v>
                </c:pt>
                <c:pt idx="30689">
                  <c:v>304.83341780000001</c:v>
                </c:pt>
                <c:pt idx="30690">
                  <c:v>304.84335179999999</c:v>
                </c:pt>
                <c:pt idx="30691">
                  <c:v>304.85328579999998</c:v>
                </c:pt>
                <c:pt idx="30692">
                  <c:v>304.86321980000002</c:v>
                </c:pt>
                <c:pt idx="30693">
                  <c:v>304.87315380000001</c:v>
                </c:pt>
                <c:pt idx="30694">
                  <c:v>304.8830878</c:v>
                </c:pt>
                <c:pt idx="30695">
                  <c:v>304.89302179999999</c:v>
                </c:pt>
                <c:pt idx="30696">
                  <c:v>304.90295579999997</c:v>
                </c:pt>
                <c:pt idx="30697">
                  <c:v>304.91288980000002</c:v>
                </c:pt>
                <c:pt idx="30698">
                  <c:v>304.9228238</c:v>
                </c:pt>
                <c:pt idx="30699">
                  <c:v>304.93275779999999</c:v>
                </c:pt>
                <c:pt idx="30700">
                  <c:v>304.94269179999998</c:v>
                </c:pt>
                <c:pt idx="30701">
                  <c:v>304.95262580000002</c:v>
                </c:pt>
                <c:pt idx="30702">
                  <c:v>304.96255880000001</c:v>
                </c:pt>
                <c:pt idx="30703">
                  <c:v>304.9724928</c:v>
                </c:pt>
                <c:pt idx="30704">
                  <c:v>304.98242679999998</c:v>
                </c:pt>
                <c:pt idx="30705">
                  <c:v>304.99236079999997</c:v>
                </c:pt>
                <c:pt idx="30706">
                  <c:v>305.00229480000002</c:v>
                </c:pt>
                <c:pt idx="30707">
                  <c:v>305.0122288</c:v>
                </c:pt>
                <c:pt idx="30708">
                  <c:v>305.02216279999999</c:v>
                </c:pt>
                <c:pt idx="30709">
                  <c:v>305.03209679999998</c:v>
                </c:pt>
                <c:pt idx="30710">
                  <c:v>305.04203080000002</c:v>
                </c:pt>
                <c:pt idx="30711">
                  <c:v>305.05196480000001</c:v>
                </c:pt>
                <c:pt idx="30712">
                  <c:v>305.06189879999999</c:v>
                </c:pt>
                <c:pt idx="30713">
                  <c:v>305.07183279999998</c:v>
                </c:pt>
                <c:pt idx="30714">
                  <c:v>305.08176680000003</c:v>
                </c:pt>
                <c:pt idx="30715">
                  <c:v>305.09170080000001</c:v>
                </c:pt>
                <c:pt idx="30716">
                  <c:v>305.1016338</c:v>
                </c:pt>
                <c:pt idx="30717">
                  <c:v>305.11156779999999</c:v>
                </c:pt>
                <c:pt idx="30718">
                  <c:v>305.12150179999998</c:v>
                </c:pt>
                <c:pt idx="30719">
                  <c:v>305.13143580000002</c:v>
                </c:pt>
                <c:pt idx="30720">
                  <c:v>305.14136980000001</c:v>
                </c:pt>
                <c:pt idx="30721">
                  <c:v>305.15130379999999</c:v>
                </c:pt>
                <c:pt idx="30722">
                  <c:v>305.16123779999998</c:v>
                </c:pt>
                <c:pt idx="30723">
                  <c:v>305.17117180000002</c:v>
                </c:pt>
                <c:pt idx="30724">
                  <c:v>305.18110580000001</c:v>
                </c:pt>
                <c:pt idx="30725">
                  <c:v>305.1910398</c:v>
                </c:pt>
                <c:pt idx="30726">
                  <c:v>305.20097379999999</c:v>
                </c:pt>
                <c:pt idx="30727">
                  <c:v>305.21090779999997</c:v>
                </c:pt>
                <c:pt idx="30728">
                  <c:v>305.22084180000002</c:v>
                </c:pt>
                <c:pt idx="30729">
                  <c:v>305.2307758</c:v>
                </c:pt>
                <c:pt idx="30730">
                  <c:v>305.24070879999999</c:v>
                </c:pt>
                <c:pt idx="30731">
                  <c:v>305.25064279999998</c:v>
                </c:pt>
                <c:pt idx="30732">
                  <c:v>305.26057680000002</c:v>
                </c:pt>
                <c:pt idx="30733">
                  <c:v>305.27051080000001</c:v>
                </c:pt>
                <c:pt idx="30734">
                  <c:v>305.2804448</c:v>
                </c:pt>
                <c:pt idx="30735">
                  <c:v>305.29037879999998</c:v>
                </c:pt>
                <c:pt idx="30736">
                  <c:v>305.30031279999997</c:v>
                </c:pt>
                <c:pt idx="30737">
                  <c:v>305.31024680000002</c:v>
                </c:pt>
                <c:pt idx="30738">
                  <c:v>305.3201808</c:v>
                </c:pt>
                <c:pt idx="30739">
                  <c:v>305.33011479999999</c:v>
                </c:pt>
                <c:pt idx="30740">
                  <c:v>305.34004879999998</c:v>
                </c:pt>
                <c:pt idx="30741">
                  <c:v>305.34998280000002</c:v>
                </c:pt>
                <c:pt idx="30742">
                  <c:v>305.35991680000001</c:v>
                </c:pt>
                <c:pt idx="30743">
                  <c:v>305.36985079999999</c:v>
                </c:pt>
                <c:pt idx="30744">
                  <c:v>305.37978379999998</c:v>
                </c:pt>
                <c:pt idx="30745">
                  <c:v>305.38971780000003</c:v>
                </c:pt>
                <c:pt idx="30746">
                  <c:v>305.39965180000002</c:v>
                </c:pt>
                <c:pt idx="30747">
                  <c:v>305.4095858</c:v>
                </c:pt>
                <c:pt idx="30748">
                  <c:v>305.41951979999999</c:v>
                </c:pt>
                <c:pt idx="30749">
                  <c:v>305.42945379999998</c:v>
                </c:pt>
                <c:pt idx="30750">
                  <c:v>305.43938780000002</c:v>
                </c:pt>
                <c:pt idx="30751">
                  <c:v>305.44932180000001</c:v>
                </c:pt>
                <c:pt idx="30752">
                  <c:v>305.45925579999999</c:v>
                </c:pt>
                <c:pt idx="30753">
                  <c:v>305.46918979999998</c:v>
                </c:pt>
                <c:pt idx="30754">
                  <c:v>305.47912380000002</c:v>
                </c:pt>
                <c:pt idx="30755">
                  <c:v>305.48905780000001</c:v>
                </c:pt>
                <c:pt idx="30756">
                  <c:v>305.4989918</c:v>
                </c:pt>
                <c:pt idx="30757">
                  <c:v>305.50892579999999</c:v>
                </c:pt>
                <c:pt idx="30758">
                  <c:v>305.51885879999998</c:v>
                </c:pt>
                <c:pt idx="30759">
                  <c:v>305.52879280000002</c:v>
                </c:pt>
                <c:pt idx="30760">
                  <c:v>305.53872680000001</c:v>
                </c:pt>
                <c:pt idx="30761">
                  <c:v>305.54866079999999</c:v>
                </c:pt>
                <c:pt idx="30762">
                  <c:v>305.55859479999998</c:v>
                </c:pt>
                <c:pt idx="30763">
                  <c:v>305.56852880000002</c:v>
                </c:pt>
                <c:pt idx="30764">
                  <c:v>305.57846280000001</c:v>
                </c:pt>
                <c:pt idx="30765">
                  <c:v>305.5883968</c:v>
                </c:pt>
                <c:pt idx="30766">
                  <c:v>305.59833079999999</c:v>
                </c:pt>
                <c:pt idx="30767">
                  <c:v>305.60826479999997</c:v>
                </c:pt>
                <c:pt idx="30768">
                  <c:v>305.61819880000002</c:v>
                </c:pt>
                <c:pt idx="30769">
                  <c:v>305.6281328</c:v>
                </c:pt>
                <c:pt idx="30770">
                  <c:v>305.63806679999999</c:v>
                </c:pt>
                <c:pt idx="30771">
                  <c:v>305.64800079999998</c:v>
                </c:pt>
                <c:pt idx="30772">
                  <c:v>305.65793380000002</c:v>
                </c:pt>
                <c:pt idx="30773">
                  <c:v>305.66786780000001</c:v>
                </c:pt>
                <c:pt idx="30774">
                  <c:v>305.6778018</c:v>
                </c:pt>
                <c:pt idx="30775">
                  <c:v>305.68773579999998</c:v>
                </c:pt>
                <c:pt idx="30776">
                  <c:v>305.69766980000003</c:v>
                </c:pt>
                <c:pt idx="30777">
                  <c:v>305.70760380000002</c:v>
                </c:pt>
                <c:pt idx="30778">
                  <c:v>305.7175378</c:v>
                </c:pt>
                <c:pt idx="30779">
                  <c:v>305.72747179999999</c:v>
                </c:pt>
                <c:pt idx="30780">
                  <c:v>305.73740579999998</c:v>
                </c:pt>
                <c:pt idx="30781">
                  <c:v>305.74733980000002</c:v>
                </c:pt>
                <c:pt idx="30782">
                  <c:v>305.75727439999997</c:v>
                </c:pt>
                <c:pt idx="30783">
                  <c:v>305.76720840000002</c:v>
                </c:pt>
                <c:pt idx="30784">
                  <c:v>305.7771424</c:v>
                </c:pt>
                <c:pt idx="30785">
                  <c:v>305.78707639999999</c:v>
                </c:pt>
                <c:pt idx="30786">
                  <c:v>305.79701039999998</c:v>
                </c:pt>
                <c:pt idx="30787">
                  <c:v>305.80694340000002</c:v>
                </c:pt>
                <c:pt idx="30788">
                  <c:v>305.81687740000001</c:v>
                </c:pt>
                <c:pt idx="30789">
                  <c:v>305.8268114</c:v>
                </c:pt>
                <c:pt idx="30790">
                  <c:v>305.83674539999998</c:v>
                </c:pt>
                <c:pt idx="30791">
                  <c:v>305.84667940000003</c:v>
                </c:pt>
                <c:pt idx="30792">
                  <c:v>305.85661340000001</c:v>
                </c:pt>
                <c:pt idx="30793">
                  <c:v>305.8665474</c:v>
                </c:pt>
                <c:pt idx="30794">
                  <c:v>305.87648139999999</c:v>
                </c:pt>
                <c:pt idx="30795">
                  <c:v>305.88641539999998</c:v>
                </c:pt>
                <c:pt idx="30796">
                  <c:v>305.89634940000002</c:v>
                </c:pt>
                <c:pt idx="30797">
                  <c:v>305.90628340000001</c:v>
                </c:pt>
                <c:pt idx="30798">
                  <c:v>305.91621739999999</c:v>
                </c:pt>
                <c:pt idx="30799">
                  <c:v>305.92615139999998</c:v>
                </c:pt>
                <c:pt idx="30800">
                  <c:v>305.93608540000002</c:v>
                </c:pt>
                <c:pt idx="30801">
                  <c:v>305.94601840000001</c:v>
                </c:pt>
                <c:pt idx="30802">
                  <c:v>305.9559524</c:v>
                </c:pt>
                <c:pt idx="30803">
                  <c:v>305.96588639999999</c:v>
                </c:pt>
                <c:pt idx="30804">
                  <c:v>305.97582039999998</c:v>
                </c:pt>
                <c:pt idx="30805">
                  <c:v>305.98575440000002</c:v>
                </c:pt>
                <c:pt idx="30806">
                  <c:v>305.99568840000001</c:v>
                </c:pt>
                <c:pt idx="30807">
                  <c:v>306.00562239999999</c:v>
                </c:pt>
                <c:pt idx="30808">
                  <c:v>306.01555639999998</c:v>
                </c:pt>
                <c:pt idx="30809">
                  <c:v>306.02549040000002</c:v>
                </c:pt>
                <c:pt idx="30810">
                  <c:v>306.03542440000001</c:v>
                </c:pt>
                <c:pt idx="30811">
                  <c:v>306.0453584</c:v>
                </c:pt>
                <c:pt idx="30812">
                  <c:v>306.05529239999998</c:v>
                </c:pt>
                <c:pt idx="30813">
                  <c:v>306.06522639999997</c:v>
                </c:pt>
                <c:pt idx="30814">
                  <c:v>306.07516040000002</c:v>
                </c:pt>
                <c:pt idx="30815">
                  <c:v>306.0850944</c:v>
                </c:pt>
                <c:pt idx="30816">
                  <c:v>306.09502739999999</c:v>
                </c:pt>
                <c:pt idx="30817">
                  <c:v>306.10496139999998</c:v>
                </c:pt>
                <c:pt idx="30818">
                  <c:v>306.11489540000002</c:v>
                </c:pt>
                <c:pt idx="30819">
                  <c:v>306.12482940000001</c:v>
                </c:pt>
                <c:pt idx="30820">
                  <c:v>306.1347634</c:v>
                </c:pt>
                <c:pt idx="30821">
                  <c:v>306.14469739999998</c:v>
                </c:pt>
                <c:pt idx="30822">
                  <c:v>306.15463140000003</c:v>
                </c:pt>
                <c:pt idx="30823">
                  <c:v>306.16456540000001</c:v>
                </c:pt>
                <c:pt idx="30824">
                  <c:v>306.1744994</c:v>
                </c:pt>
                <c:pt idx="30825">
                  <c:v>306.18443339999999</c:v>
                </c:pt>
                <c:pt idx="30826">
                  <c:v>306.19436739999998</c:v>
                </c:pt>
                <c:pt idx="30827">
                  <c:v>306.20430140000002</c:v>
                </c:pt>
                <c:pt idx="30828">
                  <c:v>306.21423540000001</c:v>
                </c:pt>
                <c:pt idx="30829">
                  <c:v>306.22416939999999</c:v>
                </c:pt>
                <c:pt idx="30830">
                  <c:v>306.23410339999998</c:v>
                </c:pt>
                <c:pt idx="30831">
                  <c:v>306.24403640000003</c:v>
                </c:pt>
                <c:pt idx="30832">
                  <c:v>306.25397040000001</c:v>
                </c:pt>
                <c:pt idx="30833">
                  <c:v>306.2639044</c:v>
                </c:pt>
                <c:pt idx="30834">
                  <c:v>306.27383839999999</c:v>
                </c:pt>
                <c:pt idx="30835">
                  <c:v>306.28377239999998</c:v>
                </c:pt>
                <c:pt idx="30836">
                  <c:v>306.29370640000002</c:v>
                </c:pt>
                <c:pt idx="30837">
                  <c:v>306.30364040000001</c:v>
                </c:pt>
                <c:pt idx="30838">
                  <c:v>306.31357439999999</c:v>
                </c:pt>
                <c:pt idx="30839">
                  <c:v>306.32350839999998</c:v>
                </c:pt>
                <c:pt idx="30840">
                  <c:v>306.33344240000002</c:v>
                </c:pt>
                <c:pt idx="30841">
                  <c:v>306.34337640000001</c:v>
                </c:pt>
                <c:pt idx="30842">
                  <c:v>306.3533104</c:v>
                </c:pt>
                <c:pt idx="30843">
                  <c:v>306.36324439999999</c:v>
                </c:pt>
                <c:pt idx="30844">
                  <c:v>306.37317839999997</c:v>
                </c:pt>
                <c:pt idx="30845">
                  <c:v>306.38311140000002</c:v>
                </c:pt>
                <c:pt idx="30846">
                  <c:v>306.39304540000001</c:v>
                </c:pt>
                <c:pt idx="30847">
                  <c:v>306.40297939999999</c:v>
                </c:pt>
                <c:pt idx="30848">
                  <c:v>306.41291339999998</c:v>
                </c:pt>
                <c:pt idx="30849">
                  <c:v>306.42284740000002</c:v>
                </c:pt>
                <c:pt idx="30850">
                  <c:v>306.43278140000001</c:v>
                </c:pt>
                <c:pt idx="30851">
                  <c:v>306.4427154</c:v>
                </c:pt>
                <c:pt idx="30852">
                  <c:v>306.45264939999998</c:v>
                </c:pt>
                <c:pt idx="30853">
                  <c:v>306.46258340000003</c:v>
                </c:pt>
                <c:pt idx="30854">
                  <c:v>306.47251740000002</c:v>
                </c:pt>
                <c:pt idx="30855">
                  <c:v>306.4824514</c:v>
                </c:pt>
                <c:pt idx="30856">
                  <c:v>306.49238539999999</c:v>
                </c:pt>
                <c:pt idx="30857">
                  <c:v>306.50231939999998</c:v>
                </c:pt>
                <c:pt idx="30858">
                  <c:v>306.51225340000002</c:v>
                </c:pt>
                <c:pt idx="30859">
                  <c:v>306.52218740000001</c:v>
                </c:pt>
                <c:pt idx="30860">
                  <c:v>306.53212139999999</c:v>
                </c:pt>
                <c:pt idx="30861">
                  <c:v>306.54205439999998</c:v>
                </c:pt>
                <c:pt idx="30862">
                  <c:v>306.55198840000003</c:v>
                </c:pt>
                <c:pt idx="30863">
                  <c:v>306.56192240000001</c:v>
                </c:pt>
                <c:pt idx="30864">
                  <c:v>306.5718564</c:v>
                </c:pt>
                <c:pt idx="30865">
                  <c:v>306.58179039999999</c:v>
                </c:pt>
                <c:pt idx="30866">
                  <c:v>306.59172439999998</c:v>
                </c:pt>
                <c:pt idx="30867">
                  <c:v>306.60165840000002</c:v>
                </c:pt>
                <c:pt idx="30868">
                  <c:v>306.61159240000001</c:v>
                </c:pt>
                <c:pt idx="30869">
                  <c:v>306.62152639999999</c:v>
                </c:pt>
                <c:pt idx="30870">
                  <c:v>306.63146039999998</c:v>
                </c:pt>
                <c:pt idx="30871">
                  <c:v>306.64139440000002</c:v>
                </c:pt>
                <c:pt idx="30872">
                  <c:v>306.65132840000001</c:v>
                </c:pt>
                <c:pt idx="30873">
                  <c:v>306.6612624</c:v>
                </c:pt>
                <c:pt idx="30874">
                  <c:v>306.67119639999999</c:v>
                </c:pt>
                <c:pt idx="30875">
                  <c:v>306.68113039999997</c:v>
                </c:pt>
                <c:pt idx="30876">
                  <c:v>306.69106440000002</c:v>
                </c:pt>
                <c:pt idx="30877">
                  <c:v>306.70099740000001</c:v>
                </c:pt>
                <c:pt idx="30878">
                  <c:v>306.71093139999999</c:v>
                </c:pt>
                <c:pt idx="30879">
                  <c:v>306.72086539999998</c:v>
                </c:pt>
                <c:pt idx="30880">
                  <c:v>306.73079940000002</c:v>
                </c:pt>
                <c:pt idx="30881">
                  <c:v>306.74073340000001</c:v>
                </c:pt>
                <c:pt idx="30882">
                  <c:v>306.7506674</c:v>
                </c:pt>
                <c:pt idx="30883">
                  <c:v>306.76060210000003</c:v>
                </c:pt>
                <c:pt idx="30884">
                  <c:v>306.77053610000002</c:v>
                </c:pt>
                <c:pt idx="30885">
                  <c:v>306.7804701</c:v>
                </c:pt>
                <c:pt idx="30886">
                  <c:v>306.79040409999999</c:v>
                </c:pt>
                <c:pt idx="30887">
                  <c:v>306.80033809999998</c:v>
                </c:pt>
                <c:pt idx="30888">
                  <c:v>306.81027210000002</c:v>
                </c:pt>
                <c:pt idx="30889">
                  <c:v>306.82020610000001</c:v>
                </c:pt>
                <c:pt idx="30890">
                  <c:v>306.83014009999999</c:v>
                </c:pt>
                <c:pt idx="30891">
                  <c:v>306.84007409999998</c:v>
                </c:pt>
                <c:pt idx="30892">
                  <c:v>306.85000710000003</c:v>
                </c:pt>
                <c:pt idx="30893">
                  <c:v>306.85994110000001</c:v>
                </c:pt>
                <c:pt idx="30894">
                  <c:v>306.8698751</c:v>
                </c:pt>
                <c:pt idx="30895">
                  <c:v>306.87980909999999</c:v>
                </c:pt>
                <c:pt idx="30896">
                  <c:v>306.88974309999998</c:v>
                </c:pt>
                <c:pt idx="30897">
                  <c:v>306.89967710000002</c:v>
                </c:pt>
                <c:pt idx="30898">
                  <c:v>306.90961110000001</c:v>
                </c:pt>
                <c:pt idx="30899">
                  <c:v>306.91954509999999</c:v>
                </c:pt>
                <c:pt idx="30900">
                  <c:v>306.92947909999998</c:v>
                </c:pt>
                <c:pt idx="30901">
                  <c:v>306.93941310000002</c:v>
                </c:pt>
                <c:pt idx="30902">
                  <c:v>306.94934710000001</c:v>
                </c:pt>
                <c:pt idx="30903">
                  <c:v>306.9592811</c:v>
                </c:pt>
                <c:pt idx="30904">
                  <c:v>306.96921509999999</c:v>
                </c:pt>
                <c:pt idx="30905">
                  <c:v>306.97914909999997</c:v>
                </c:pt>
                <c:pt idx="30906">
                  <c:v>306.98908310000002</c:v>
                </c:pt>
                <c:pt idx="30907">
                  <c:v>306.9990171</c:v>
                </c:pt>
                <c:pt idx="30908">
                  <c:v>307.00895009999999</c:v>
                </c:pt>
                <c:pt idx="30909">
                  <c:v>307.01888409999998</c:v>
                </c:pt>
                <c:pt idx="30910">
                  <c:v>307.02881810000002</c:v>
                </c:pt>
                <c:pt idx="30911">
                  <c:v>307.03875210000001</c:v>
                </c:pt>
                <c:pt idx="30912">
                  <c:v>307.0486861</c:v>
                </c:pt>
                <c:pt idx="30913">
                  <c:v>307.05862009999998</c:v>
                </c:pt>
                <c:pt idx="30914">
                  <c:v>307.06855409999997</c:v>
                </c:pt>
                <c:pt idx="30915">
                  <c:v>307.07848810000002</c:v>
                </c:pt>
                <c:pt idx="30916">
                  <c:v>307.0884221</c:v>
                </c:pt>
                <c:pt idx="30917">
                  <c:v>307.09835609999999</c:v>
                </c:pt>
                <c:pt idx="30918">
                  <c:v>307.10829009999998</c:v>
                </c:pt>
                <c:pt idx="30919">
                  <c:v>307.11822410000002</c:v>
                </c:pt>
                <c:pt idx="30920">
                  <c:v>307.12815810000001</c:v>
                </c:pt>
                <c:pt idx="30921">
                  <c:v>307.13809209999999</c:v>
                </c:pt>
                <c:pt idx="30922">
                  <c:v>307.14802609999998</c:v>
                </c:pt>
                <c:pt idx="30923">
                  <c:v>307.15795910000003</c:v>
                </c:pt>
                <c:pt idx="30924">
                  <c:v>307.16789310000001</c:v>
                </c:pt>
                <c:pt idx="30925">
                  <c:v>307.1778271</c:v>
                </c:pt>
                <c:pt idx="30926">
                  <c:v>307.18776109999999</c:v>
                </c:pt>
                <c:pt idx="30927">
                  <c:v>307.19769509999998</c:v>
                </c:pt>
                <c:pt idx="30928">
                  <c:v>307.20762910000002</c:v>
                </c:pt>
                <c:pt idx="30929">
                  <c:v>307.21756310000001</c:v>
                </c:pt>
                <c:pt idx="30930">
                  <c:v>307.22749709999999</c:v>
                </c:pt>
                <c:pt idx="30931">
                  <c:v>307.23743109999998</c:v>
                </c:pt>
                <c:pt idx="30932">
                  <c:v>307.24736510000002</c:v>
                </c:pt>
                <c:pt idx="30933">
                  <c:v>307.25729910000001</c:v>
                </c:pt>
                <c:pt idx="30934">
                  <c:v>307.2672331</c:v>
                </c:pt>
                <c:pt idx="30935">
                  <c:v>307.27716709999999</c:v>
                </c:pt>
                <c:pt idx="30936">
                  <c:v>307.28710109999997</c:v>
                </c:pt>
                <c:pt idx="30937">
                  <c:v>307.29703510000002</c:v>
                </c:pt>
                <c:pt idx="30938">
                  <c:v>307.3069691</c:v>
                </c:pt>
                <c:pt idx="30939">
                  <c:v>307.31690309999999</c:v>
                </c:pt>
                <c:pt idx="30940">
                  <c:v>307.32683609999998</c:v>
                </c:pt>
                <c:pt idx="30941">
                  <c:v>307.33677010000002</c:v>
                </c:pt>
                <c:pt idx="30942">
                  <c:v>307.34670410000001</c:v>
                </c:pt>
                <c:pt idx="30943">
                  <c:v>307.3566381</c:v>
                </c:pt>
                <c:pt idx="30944">
                  <c:v>307.36657209999998</c:v>
                </c:pt>
                <c:pt idx="30945">
                  <c:v>307.37650609999997</c:v>
                </c:pt>
                <c:pt idx="30946">
                  <c:v>307.38644010000002</c:v>
                </c:pt>
                <c:pt idx="30947">
                  <c:v>307.3963741</c:v>
                </c:pt>
                <c:pt idx="30948">
                  <c:v>307.40630809999999</c:v>
                </c:pt>
                <c:pt idx="30949">
                  <c:v>307.41624209999998</c:v>
                </c:pt>
                <c:pt idx="30950">
                  <c:v>307.42617610000002</c:v>
                </c:pt>
                <c:pt idx="30951">
                  <c:v>307.43611010000001</c:v>
                </c:pt>
                <c:pt idx="30952">
                  <c:v>307.44604409999999</c:v>
                </c:pt>
                <c:pt idx="30953">
                  <c:v>307.45597809999998</c:v>
                </c:pt>
                <c:pt idx="30954">
                  <c:v>307.46591210000003</c:v>
                </c:pt>
                <c:pt idx="30955">
                  <c:v>307.47584610000001</c:v>
                </c:pt>
                <c:pt idx="30956">
                  <c:v>307.4857801</c:v>
                </c:pt>
                <c:pt idx="30957">
                  <c:v>307.49571309999999</c:v>
                </c:pt>
                <c:pt idx="30958">
                  <c:v>307.50564709999998</c:v>
                </c:pt>
                <c:pt idx="30959">
                  <c:v>307.51558110000002</c:v>
                </c:pt>
                <c:pt idx="30960">
                  <c:v>307.52551510000001</c:v>
                </c:pt>
                <c:pt idx="30961">
                  <c:v>307.53544909999999</c:v>
                </c:pt>
                <c:pt idx="30962">
                  <c:v>307.54538309999998</c:v>
                </c:pt>
                <c:pt idx="30963">
                  <c:v>307.55531710000002</c:v>
                </c:pt>
                <c:pt idx="30964">
                  <c:v>307.56525110000001</c:v>
                </c:pt>
                <c:pt idx="30965">
                  <c:v>307.5751851</c:v>
                </c:pt>
                <c:pt idx="30966">
                  <c:v>307.58511909999999</c:v>
                </c:pt>
                <c:pt idx="30967">
                  <c:v>307.59505309999997</c:v>
                </c:pt>
                <c:pt idx="30968">
                  <c:v>307.60498710000002</c:v>
                </c:pt>
                <c:pt idx="30969">
                  <c:v>307.6149211</c:v>
                </c:pt>
                <c:pt idx="30970">
                  <c:v>307.62485509999999</c:v>
                </c:pt>
                <c:pt idx="30971">
                  <c:v>307.63478909999998</c:v>
                </c:pt>
                <c:pt idx="30972">
                  <c:v>307.64472310000002</c:v>
                </c:pt>
                <c:pt idx="30973">
                  <c:v>307.65465710000001</c:v>
                </c:pt>
                <c:pt idx="30974">
                  <c:v>307.6645901</c:v>
                </c:pt>
                <c:pt idx="30975">
                  <c:v>307.67452409999999</c:v>
                </c:pt>
                <c:pt idx="30976">
                  <c:v>307.68445809999997</c:v>
                </c:pt>
                <c:pt idx="30977">
                  <c:v>307.69439210000002</c:v>
                </c:pt>
                <c:pt idx="30978">
                  <c:v>307.7043261</c:v>
                </c:pt>
                <c:pt idx="30979">
                  <c:v>307.71426009999999</c:v>
                </c:pt>
                <c:pt idx="30980">
                  <c:v>307.72419409999998</c:v>
                </c:pt>
                <c:pt idx="30981">
                  <c:v>307.73412810000002</c:v>
                </c:pt>
                <c:pt idx="30982">
                  <c:v>307.74406210000001</c:v>
                </c:pt>
                <c:pt idx="30983">
                  <c:v>307.75399609999999</c:v>
                </c:pt>
                <c:pt idx="30984">
                  <c:v>307.76392959999998</c:v>
                </c:pt>
                <c:pt idx="30985">
                  <c:v>307.77386360000003</c:v>
                </c:pt>
                <c:pt idx="30986">
                  <c:v>307.78379760000001</c:v>
                </c:pt>
                <c:pt idx="30987">
                  <c:v>307.7937316</c:v>
                </c:pt>
                <c:pt idx="30988">
                  <c:v>307.80366559999999</c:v>
                </c:pt>
                <c:pt idx="30989">
                  <c:v>307.81359959999997</c:v>
                </c:pt>
                <c:pt idx="30990">
                  <c:v>307.82353360000002</c:v>
                </c:pt>
                <c:pt idx="30991">
                  <c:v>307.83346760000001</c:v>
                </c:pt>
                <c:pt idx="30992">
                  <c:v>307.8434006</c:v>
                </c:pt>
                <c:pt idx="30993">
                  <c:v>307.85333459999998</c:v>
                </c:pt>
                <c:pt idx="30994">
                  <c:v>307.86326860000003</c:v>
                </c:pt>
                <c:pt idx="30995">
                  <c:v>307.87320260000001</c:v>
                </c:pt>
                <c:pt idx="30996">
                  <c:v>307.8831366</c:v>
                </c:pt>
                <c:pt idx="30997">
                  <c:v>307.89307059999999</c:v>
                </c:pt>
                <c:pt idx="30998">
                  <c:v>307.90300459999997</c:v>
                </c:pt>
                <c:pt idx="30999">
                  <c:v>307.91293860000002</c:v>
                </c:pt>
                <c:pt idx="31000">
                  <c:v>307.92287260000001</c:v>
                </c:pt>
                <c:pt idx="31001">
                  <c:v>307.93280659999999</c:v>
                </c:pt>
                <c:pt idx="31002">
                  <c:v>307.94274059999998</c:v>
                </c:pt>
                <c:pt idx="31003">
                  <c:v>307.95267460000002</c:v>
                </c:pt>
                <c:pt idx="31004">
                  <c:v>307.96260860000001</c:v>
                </c:pt>
                <c:pt idx="31005">
                  <c:v>307.9725426</c:v>
                </c:pt>
                <c:pt idx="31006">
                  <c:v>307.98247659999998</c:v>
                </c:pt>
                <c:pt idx="31007">
                  <c:v>307.99241060000003</c:v>
                </c:pt>
                <c:pt idx="31008">
                  <c:v>308.00234460000001</c:v>
                </c:pt>
                <c:pt idx="31009">
                  <c:v>308.0122776</c:v>
                </c:pt>
                <c:pt idx="31010">
                  <c:v>308.02221159999999</c:v>
                </c:pt>
                <c:pt idx="31011">
                  <c:v>308.03214559999998</c:v>
                </c:pt>
                <c:pt idx="31012">
                  <c:v>308.04207960000002</c:v>
                </c:pt>
                <c:pt idx="31013">
                  <c:v>308.05201360000001</c:v>
                </c:pt>
                <c:pt idx="31014">
                  <c:v>308.0619476</c:v>
                </c:pt>
                <c:pt idx="31015">
                  <c:v>308.07188159999998</c:v>
                </c:pt>
                <c:pt idx="31016">
                  <c:v>308.08181560000003</c:v>
                </c:pt>
                <c:pt idx="31017">
                  <c:v>308.09174960000001</c:v>
                </c:pt>
                <c:pt idx="31018">
                  <c:v>308.1016836</c:v>
                </c:pt>
                <c:pt idx="31019">
                  <c:v>308.11161759999999</c:v>
                </c:pt>
                <c:pt idx="31020">
                  <c:v>308.12155159999998</c:v>
                </c:pt>
                <c:pt idx="31021">
                  <c:v>308.13148560000002</c:v>
                </c:pt>
                <c:pt idx="31022">
                  <c:v>308.14141960000001</c:v>
                </c:pt>
                <c:pt idx="31023">
                  <c:v>308.15135359999999</c:v>
                </c:pt>
                <c:pt idx="31024">
                  <c:v>308.16128759999998</c:v>
                </c:pt>
                <c:pt idx="31025">
                  <c:v>308.17122160000002</c:v>
                </c:pt>
                <c:pt idx="31026">
                  <c:v>308.18115560000001</c:v>
                </c:pt>
                <c:pt idx="31027">
                  <c:v>308.1910896</c:v>
                </c:pt>
                <c:pt idx="31028">
                  <c:v>308.20102259999999</c:v>
                </c:pt>
                <c:pt idx="31029">
                  <c:v>308.21095659999997</c:v>
                </c:pt>
                <c:pt idx="31030">
                  <c:v>308.22089060000002</c:v>
                </c:pt>
                <c:pt idx="31031">
                  <c:v>308.23082460000001</c:v>
                </c:pt>
                <c:pt idx="31032">
                  <c:v>308.24075859999999</c:v>
                </c:pt>
                <c:pt idx="31033">
                  <c:v>308.25069259999998</c:v>
                </c:pt>
                <c:pt idx="31034">
                  <c:v>308.26062660000002</c:v>
                </c:pt>
                <c:pt idx="31035">
                  <c:v>308.27056060000001</c:v>
                </c:pt>
                <c:pt idx="31036">
                  <c:v>308.2804946</c:v>
                </c:pt>
                <c:pt idx="31037">
                  <c:v>308.29042859999998</c:v>
                </c:pt>
                <c:pt idx="31038">
                  <c:v>308.30036260000003</c:v>
                </c:pt>
                <c:pt idx="31039">
                  <c:v>308.31029660000002</c:v>
                </c:pt>
                <c:pt idx="31040">
                  <c:v>308.3202306</c:v>
                </c:pt>
                <c:pt idx="31041">
                  <c:v>308.33016459999999</c:v>
                </c:pt>
                <c:pt idx="31042">
                  <c:v>308.34009859999998</c:v>
                </c:pt>
                <c:pt idx="31043">
                  <c:v>308.35003260000002</c:v>
                </c:pt>
                <c:pt idx="31044">
                  <c:v>308.35996660000001</c:v>
                </c:pt>
                <c:pt idx="31045">
                  <c:v>308.36990059999999</c:v>
                </c:pt>
                <c:pt idx="31046">
                  <c:v>308.37983359999998</c:v>
                </c:pt>
                <c:pt idx="31047">
                  <c:v>308.38976760000003</c:v>
                </c:pt>
                <c:pt idx="31048">
                  <c:v>308.39970160000001</c:v>
                </c:pt>
                <c:pt idx="31049">
                  <c:v>308.4096356</c:v>
                </c:pt>
                <c:pt idx="31050">
                  <c:v>308.41956959999999</c:v>
                </c:pt>
                <c:pt idx="31051">
                  <c:v>308.42950359999998</c:v>
                </c:pt>
                <c:pt idx="31052">
                  <c:v>308.43943760000002</c:v>
                </c:pt>
                <c:pt idx="31053">
                  <c:v>308.44937160000001</c:v>
                </c:pt>
                <c:pt idx="31054">
                  <c:v>308.45930559999999</c:v>
                </c:pt>
                <c:pt idx="31055">
                  <c:v>308.46923959999998</c:v>
                </c:pt>
                <c:pt idx="31056">
                  <c:v>308.47917360000002</c:v>
                </c:pt>
                <c:pt idx="31057">
                  <c:v>308.48910760000001</c:v>
                </c:pt>
                <c:pt idx="31058">
                  <c:v>308.4990416</c:v>
                </c:pt>
                <c:pt idx="31059">
                  <c:v>308.50897559999999</c:v>
                </c:pt>
                <c:pt idx="31060">
                  <c:v>308.51890959999997</c:v>
                </c:pt>
                <c:pt idx="31061">
                  <c:v>308.52884360000002</c:v>
                </c:pt>
                <c:pt idx="31062">
                  <c:v>308.5387776</c:v>
                </c:pt>
                <c:pt idx="31063">
                  <c:v>308.54871159999999</c:v>
                </c:pt>
                <c:pt idx="31064">
                  <c:v>308.55864559999998</c:v>
                </c:pt>
                <c:pt idx="31065">
                  <c:v>308.56857960000002</c:v>
                </c:pt>
                <c:pt idx="31066">
                  <c:v>308.57851260000001</c:v>
                </c:pt>
                <c:pt idx="31067">
                  <c:v>308.5884466</c:v>
                </c:pt>
                <c:pt idx="31068">
                  <c:v>308.59838059999998</c:v>
                </c:pt>
                <c:pt idx="31069">
                  <c:v>308.60831460000003</c:v>
                </c:pt>
                <c:pt idx="31070">
                  <c:v>308.61824860000002</c:v>
                </c:pt>
                <c:pt idx="31071">
                  <c:v>308.6281826</c:v>
                </c:pt>
                <c:pt idx="31072">
                  <c:v>308.63811659999999</c:v>
                </c:pt>
                <c:pt idx="31073">
                  <c:v>308.64805059999998</c:v>
                </c:pt>
                <c:pt idx="31074">
                  <c:v>308.65798460000002</c:v>
                </c:pt>
                <c:pt idx="31075">
                  <c:v>308.66791860000001</c:v>
                </c:pt>
                <c:pt idx="31076">
                  <c:v>308.67785259999999</c:v>
                </c:pt>
                <c:pt idx="31077">
                  <c:v>308.68778659999998</c:v>
                </c:pt>
                <c:pt idx="31078">
                  <c:v>308.69772060000003</c:v>
                </c:pt>
                <c:pt idx="31079">
                  <c:v>308.70765460000001</c:v>
                </c:pt>
                <c:pt idx="31080">
                  <c:v>308.7175886</c:v>
                </c:pt>
                <c:pt idx="31081">
                  <c:v>308.72752259999999</c:v>
                </c:pt>
                <c:pt idx="31082">
                  <c:v>308.73745659999997</c:v>
                </c:pt>
                <c:pt idx="31083">
                  <c:v>308.74739060000002</c:v>
                </c:pt>
                <c:pt idx="31084">
                  <c:v>308.75732529999999</c:v>
                </c:pt>
                <c:pt idx="31085">
                  <c:v>308.76725829999998</c:v>
                </c:pt>
                <c:pt idx="31086">
                  <c:v>308.77719230000002</c:v>
                </c:pt>
                <c:pt idx="31087">
                  <c:v>308.78712630000001</c:v>
                </c:pt>
                <c:pt idx="31088">
                  <c:v>308.7970603</c:v>
                </c:pt>
                <c:pt idx="31089">
                  <c:v>308.80699429999999</c:v>
                </c:pt>
                <c:pt idx="31090">
                  <c:v>308.81692829999997</c:v>
                </c:pt>
                <c:pt idx="31091">
                  <c:v>308.82686230000002</c:v>
                </c:pt>
                <c:pt idx="31092">
                  <c:v>308.8367963</c:v>
                </c:pt>
                <c:pt idx="31093">
                  <c:v>308.84673029999999</c:v>
                </c:pt>
                <c:pt idx="31094">
                  <c:v>308.85666429999998</c:v>
                </c:pt>
                <c:pt idx="31095">
                  <c:v>308.86659830000002</c:v>
                </c:pt>
                <c:pt idx="31096">
                  <c:v>308.87653230000001</c:v>
                </c:pt>
                <c:pt idx="31097">
                  <c:v>308.8864663</c:v>
                </c:pt>
                <c:pt idx="31098">
                  <c:v>308.89640029999998</c:v>
                </c:pt>
                <c:pt idx="31099">
                  <c:v>308.90633430000003</c:v>
                </c:pt>
                <c:pt idx="31100">
                  <c:v>308.91626830000001</c:v>
                </c:pt>
                <c:pt idx="31101">
                  <c:v>308.9262023</c:v>
                </c:pt>
                <c:pt idx="31102">
                  <c:v>308.93613629999999</c:v>
                </c:pt>
                <c:pt idx="31103">
                  <c:v>308.94607029999997</c:v>
                </c:pt>
                <c:pt idx="31104">
                  <c:v>308.95600330000002</c:v>
                </c:pt>
                <c:pt idx="31105">
                  <c:v>308.96593730000001</c:v>
                </c:pt>
                <c:pt idx="31106">
                  <c:v>308.97587129999999</c:v>
                </c:pt>
                <c:pt idx="31107">
                  <c:v>308.98580529999998</c:v>
                </c:pt>
                <c:pt idx="31108">
                  <c:v>308.99573930000003</c:v>
                </c:pt>
                <c:pt idx="31109">
                  <c:v>309.00567330000001</c:v>
                </c:pt>
                <c:pt idx="31110">
                  <c:v>309.0156073</c:v>
                </c:pt>
                <c:pt idx="31111">
                  <c:v>309.02554129999999</c:v>
                </c:pt>
                <c:pt idx="31112">
                  <c:v>309.03547529999997</c:v>
                </c:pt>
                <c:pt idx="31113">
                  <c:v>309.04540930000002</c:v>
                </c:pt>
                <c:pt idx="31114">
                  <c:v>309.0553433</c:v>
                </c:pt>
                <c:pt idx="31115">
                  <c:v>309.06527729999999</c:v>
                </c:pt>
                <c:pt idx="31116">
                  <c:v>309.07521129999998</c:v>
                </c:pt>
                <c:pt idx="31117">
                  <c:v>309.08514530000002</c:v>
                </c:pt>
                <c:pt idx="31118">
                  <c:v>309.09507930000001</c:v>
                </c:pt>
                <c:pt idx="31119">
                  <c:v>309.1050133</c:v>
                </c:pt>
                <c:pt idx="31120">
                  <c:v>309.11494729999998</c:v>
                </c:pt>
                <c:pt idx="31121">
                  <c:v>309.12488130000003</c:v>
                </c:pt>
                <c:pt idx="31122">
                  <c:v>309.13481530000001</c:v>
                </c:pt>
                <c:pt idx="31123">
                  <c:v>309.1447493</c:v>
                </c:pt>
                <c:pt idx="31124">
                  <c:v>309.15468329999999</c:v>
                </c:pt>
                <c:pt idx="31125">
                  <c:v>309.16461629999998</c:v>
                </c:pt>
                <c:pt idx="31126">
                  <c:v>309.17455030000002</c:v>
                </c:pt>
                <c:pt idx="31127">
                  <c:v>309.18448430000001</c:v>
                </c:pt>
                <c:pt idx="31128">
                  <c:v>309.1944183</c:v>
                </c:pt>
                <c:pt idx="31129">
                  <c:v>309.20435229999998</c:v>
                </c:pt>
                <c:pt idx="31130">
                  <c:v>309.21428630000003</c:v>
                </c:pt>
                <c:pt idx="31131">
                  <c:v>309.22422030000001</c:v>
                </c:pt>
                <c:pt idx="31132">
                  <c:v>309.2341543</c:v>
                </c:pt>
                <c:pt idx="31133">
                  <c:v>309.24408829999999</c:v>
                </c:pt>
                <c:pt idx="31134">
                  <c:v>309.25402229999997</c:v>
                </c:pt>
                <c:pt idx="31135">
                  <c:v>309.26395630000002</c:v>
                </c:pt>
                <c:pt idx="31136">
                  <c:v>309.27389030000001</c:v>
                </c:pt>
                <c:pt idx="31137">
                  <c:v>309.28382429999999</c:v>
                </c:pt>
                <c:pt idx="31138">
                  <c:v>309.29375829999998</c:v>
                </c:pt>
                <c:pt idx="31139">
                  <c:v>309.30369230000002</c:v>
                </c:pt>
                <c:pt idx="31140">
                  <c:v>309.31362630000001</c:v>
                </c:pt>
                <c:pt idx="31141">
                  <c:v>309.3235603</c:v>
                </c:pt>
                <c:pt idx="31142">
                  <c:v>309.33349429999998</c:v>
                </c:pt>
                <c:pt idx="31143">
                  <c:v>309.34342830000003</c:v>
                </c:pt>
                <c:pt idx="31144">
                  <c:v>309.35336230000001</c:v>
                </c:pt>
                <c:pt idx="31145">
                  <c:v>309.3632953</c:v>
                </c:pt>
                <c:pt idx="31146">
                  <c:v>309.37322929999999</c:v>
                </c:pt>
                <c:pt idx="31147">
                  <c:v>309.38316329999998</c:v>
                </c:pt>
                <c:pt idx="31148">
                  <c:v>309.39309730000002</c:v>
                </c:pt>
                <c:pt idx="31149">
                  <c:v>309.40303130000001</c:v>
                </c:pt>
                <c:pt idx="31150">
                  <c:v>309.4129653</c:v>
                </c:pt>
                <c:pt idx="31151">
                  <c:v>309.42289929999998</c:v>
                </c:pt>
                <c:pt idx="31152">
                  <c:v>309.43283330000003</c:v>
                </c:pt>
                <c:pt idx="31153">
                  <c:v>309.44276730000001</c:v>
                </c:pt>
                <c:pt idx="31154">
                  <c:v>309.4527013</c:v>
                </c:pt>
                <c:pt idx="31155">
                  <c:v>309.46263529999999</c:v>
                </c:pt>
                <c:pt idx="31156">
                  <c:v>309.47256929999998</c:v>
                </c:pt>
                <c:pt idx="31157">
                  <c:v>309.48250330000002</c:v>
                </c:pt>
                <c:pt idx="31158">
                  <c:v>309.49243730000001</c:v>
                </c:pt>
                <c:pt idx="31159">
                  <c:v>309.50237129999999</c:v>
                </c:pt>
                <c:pt idx="31160">
                  <c:v>309.51230529999998</c:v>
                </c:pt>
                <c:pt idx="31161">
                  <c:v>309.52223930000002</c:v>
                </c:pt>
                <c:pt idx="31162">
                  <c:v>309.53217330000001</c:v>
                </c:pt>
                <c:pt idx="31163">
                  <c:v>309.5421073</c:v>
                </c:pt>
                <c:pt idx="31164">
                  <c:v>309.55204129999998</c:v>
                </c:pt>
                <c:pt idx="31165">
                  <c:v>309.56197529999997</c:v>
                </c:pt>
                <c:pt idx="31166">
                  <c:v>309.57190830000002</c:v>
                </c:pt>
                <c:pt idx="31167">
                  <c:v>309.58184230000001</c:v>
                </c:pt>
                <c:pt idx="31168">
                  <c:v>309.59177629999999</c:v>
                </c:pt>
                <c:pt idx="31169">
                  <c:v>309.60171029999998</c:v>
                </c:pt>
                <c:pt idx="31170">
                  <c:v>309.61164430000002</c:v>
                </c:pt>
                <c:pt idx="31171">
                  <c:v>309.62157830000001</c:v>
                </c:pt>
                <c:pt idx="31172">
                  <c:v>309.6315123</c:v>
                </c:pt>
                <c:pt idx="31173">
                  <c:v>309.64144629999998</c:v>
                </c:pt>
                <c:pt idx="31174">
                  <c:v>309.65138030000003</c:v>
                </c:pt>
                <c:pt idx="31175">
                  <c:v>309.66131430000002</c:v>
                </c:pt>
                <c:pt idx="31176">
                  <c:v>309.6712483</c:v>
                </c:pt>
                <c:pt idx="31177">
                  <c:v>309.68118229999999</c:v>
                </c:pt>
                <c:pt idx="31178">
                  <c:v>309.69111629999998</c:v>
                </c:pt>
                <c:pt idx="31179">
                  <c:v>309.70105030000002</c:v>
                </c:pt>
                <c:pt idx="31180">
                  <c:v>309.71098430000001</c:v>
                </c:pt>
                <c:pt idx="31181">
                  <c:v>309.72091829999999</c:v>
                </c:pt>
                <c:pt idx="31182">
                  <c:v>309.73085229999998</c:v>
                </c:pt>
                <c:pt idx="31183">
                  <c:v>309.74078630000002</c:v>
                </c:pt>
                <c:pt idx="31184">
                  <c:v>309.75072030000001</c:v>
                </c:pt>
                <c:pt idx="31185">
                  <c:v>309.76065340000002</c:v>
                </c:pt>
                <c:pt idx="31186">
                  <c:v>309.77058740000001</c:v>
                </c:pt>
                <c:pt idx="31187">
                  <c:v>309.7805204</c:v>
                </c:pt>
                <c:pt idx="31188">
                  <c:v>309.79045439999999</c:v>
                </c:pt>
                <c:pt idx="31189">
                  <c:v>309.80038839999997</c:v>
                </c:pt>
                <c:pt idx="31190">
                  <c:v>309.81032240000002</c:v>
                </c:pt>
                <c:pt idx="31191">
                  <c:v>309.82025640000001</c:v>
                </c:pt>
                <c:pt idx="31192">
                  <c:v>309.83019039999999</c:v>
                </c:pt>
                <c:pt idx="31193">
                  <c:v>309.84012439999998</c:v>
                </c:pt>
                <c:pt idx="31194">
                  <c:v>309.85005840000002</c:v>
                </c:pt>
                <c:pt idx="31195">
                  <c:v>309.85999240000001</c:v>
                </c:pt>
                <c:pt idx="31196">
                  <c:v>309.8699264</c:v>
                </c:pt>
                <c:pt idx="31197">
                  <c:v>309.87986039999998</c:v>
                </c:pt>
                <c:pt idx="31198">
                  <c:v>309.88979440000003</c:v>
                </c:pt>
                <c:pt idx="31199">
                  <c:v>309.89972840000001</c:v>
                </c:pt>
                <c:pt idx="31200">
                  <c:v>309.9096624</c:v>
                </c:pt>
                <c:pt idx="31201">
                  <c:v>309.91959639999999</c:v>
                </c:pt>
                <c:pt idx="31202">
                  <c:v>309.92953039999998</c:v>
                </c:pt>
                <c:pt idx="31203">
                  <c:v>309.93946440000002</c:v>
                </c:pt>
                <c:pt idx="31204">
                  <c:v>309.94939840000001</c:v>
                </c:pt>
                <c:pt idx="31205">
                  <c:v>309.95933239999999</c:v>
                </c:pt>
                <c:pt idx="31206">
                  <c:v>309.96926639999998</c:v>
                </c:pt>
                <c:pt idx="31207">
                  <c:v>309.97920040000002</c:v>
                </c:pt>
                <c:pt idx="31208">
                  <c:v>309.98913440000001</c:v>
                </c:pt>
                <c:pt idx="31209">
                  <c:v>309.9990684</c:v>
                </c:pt>
                <c:pt idx="31210">
                  <c:v>310.00900139999999</c:v>
                </c:pt>
                <c:pt idx="31211">
                  <c:v>310.01893539999998</c:v>
                </c:pt>
                <c:pt idx="31212">
                  <c:v>310.02886940000002</c:v>
                </c:pt>
                <c:pt idx="31213">
                  <c:v>310.03880340000001</c:v>
                </c:pt>
                <c:pt idx="31214">
                  <c:v>310.04873739999999</c:v>
                </c:pt>
                <c:pt idx="31215">
                  <c:v>310.05867139999998</c:v>
                </c:pt>
                <c:pt idx="31216">
                  <c:v>310.06860540000002</c:v>
                </c:pt>
                <c:pt idx="31217">
                  <c:v>310.07853940000001</c:v>
                </c:pt>
                <c:pt idx="31218">
                  <c:v>310.0884734</c:v>
                </c:pt>
                <c:pt idx="31219">
                  <c:v>310.09840739999999</c:v>
                </c:pt>
                <c:pt idx="31220">
                  <c:v>310.10834139999997</c:v>
                </c:pt>
                <c:pt idx="31221">
                  <c:v>310.11827540000002</c:v>
                </c:pt>
                <c:pt idx="31222">
                  <c:v>310.1282094</c:v>
                </c:pt>
                <c:pt idx="31223">
                  <c:v>310.13814339999999</c:v>
                </c:pt>
                <c:pt idx="31224">
                  <c:v>310.14807739999998</c:v>
                </c:pt>
                <c:pt idx="31225">
                  <c:v>310.15801140000002</c:v>
                </c:pt>
                <c:pt idx="31226">
                  <c:v>310.16794540000001</c:v>
                </c:pt>
                <c:pt idx="31227">
                  <c:v>310.17787939999999</c:v>
                </c:pt>
                <c:pt idx="31228">
                  <c:v>310.18781339999998</c:v>
                </c:pt>
                <c:pt idx="31229">
                  <c:v>310.19774740000003</c:v>
                </c:pt>
                <c:pt idx="31230">
                  <c:v>310.20768140000001</c:v>
                </c:pt>
                <c:pt idx="31231">
                  <c:v>310.2176154</c:v>
                </c:pt>
                <c:pt idx="31232">
                  <c:v>310.22754839999999</c:v>
                </c:pt>
                <c:pt idx="31233">
                  <c:v>310.23748239999998</c:v>
                </c:pt>
                <c:pt idx="31234">
                  <c:v>310.24741640000002</c:v>
                </c:pt>
                <c:pt idx="31235">
                  <c:v>310.25735040000001</c:v>
                </c:pt>
                <c:pt idx="31236">
                  <c:v>310.26728439999999</c:v>
                </c:pt>
                <c:pt idx="31237">
                  <c:v>310.27721839999998</c:v>
                </c:pt>
                <c:pt idx="31238">
                  <c:v>310.28715240000002</c:v>
                </c:pt>
                <c:pt idx="31239">
                  <c:v>310.29708640000001</c:v>
                </c:pt>
                <c:pt idx="31240">
                  <c:v>310.3070204</c:v>
                </c:pt>
                <c:pt idx="31241">
                  <c:v>310.31695439999999</c:v>
                </c:pt>
                <c:pt idx="31242">
                  <c:v>310.32688839999997</c:v>
                </c:pt>
                <c:pt idx="31243">
                  <c:v>310.33682240000002</c:v>
                </c:pt>
                <c:pt idx="31244">
                  <c:v>310.3467564</c:v>
                </c:pt>
                <c:pt idx="31245">
                  <c:v>310.35669039999999</c:v>
                </c:pt>
                <c:pt idx="31246">
                  <c:v>310.36662439999998</c:v>
                </c:pt>
                <c:pt idx="31247">
                  <c:v>310.37655840000002</c:v>
                </c:pt>
                <c:pt idx="31248">
                  <c:v>310.38649240000001</c:v>
                </c:pt>
                <c:pt idx="31249">
                  <c:v>310.3964264</c:v>
                </c:pt>
                <c:pt idx="31250">
                  <c:v>310.40636039999998</c:v>
                </c:pt>
                <c:pt idx="31251">
                  <c:v>310.41629440000003</c:v>
                </c:pt>
                <c:pt idx="31252">
                  <c:v>310.42622840000001</c:v>
                </c:pt>
                <c:pt idx="31253">
                  <c:v>310.4361624</c:v>
                </c:pt>
                <c:pt idx="31254">
                  <c:v>310.44609639999999</c:v>
                </c:pt>
                <c:pt idx="31255">
                  <c:v>310.45603039999997</c:v>
                </c:pt>
                <c:pt idx="31256">
                  <c:v>310.46596340000002</c:v>
                </c:pt>
                <c:pt idx="31257">
                  <c:v>310.47589740000001</c:v>
                </c:pt>
                <c:pt idx="31258">
                  <c:v>310.4858314</c:v>
                </c:pt>
                <c:pt idx="31259">
                  <c:v>310.49576539999998</c:v>
                </c:pt>
                <c:pt idx="31260">
                  <c:v>310.50569940000003</c:v>
                </c:pt>
                <c:pt idx="31261">
                  <c:v>310.51563340000001</c:v>
                </c:pt>
                <c:pt idx="31262">
                  <c:v>310.5255674</c:v>
                </c:pt>
                <c:pt idx="31263">
                  <c:v>310.53550139999999</c:v>
                </c:pt>
                <c:pt idx="31264">
                  <c:v>310.54543539999997</c:v>
                </c:pt>
                <c:pt idx="31265">
                  <c:v>310.55536940000002</c:v>
                </c:pt>
                <c:pt idx="31266">
                  <c:v>310.5653034</c:v>
                </c:pt>
                <c:pt idx="31267">
                  <c:v>310.57523739999999</c:v>
                </c:pt>
                <c:pt idx="31268">
                  <c:v>310.58517139999998</c:v>
                </c:pt>
                <c:pt idx="31269">
                  <c:v>310.59510540000002</c:v>
                </c:pt>
                <c:pt idx="31270">
                  <c:v>310.60503940000001</c:v>
                </c:pt>
                <c:pt idx="31271">
                  <c:v>310.6149734</c:v>
                </c:pt>
                <c:pt idx="31272">
                  <c:v>310.62490739999998</c:v>
                </c:pt>
                <c:pt idx="31273">
                  <c:v>310.63484140000003</c:v>
                </c:pt>
                <c:pt idx="31274">
                  <c:v>310.64477540000001</c:v>
                </c:pt>
                <c:pt idx="31275">
                  <c:v>310.6547094</c:v>
                </c:pt>
                <c:pt idx="31276">
                  <c:v>310.66464339999999</c:v>
                </c:pt>
                <c:pt idx="31277">
                  <c:v>310.67457739999998</c:v>
                </c:pt>
                <c:pt idx="31278">
                  <c:v>310.68451140000002</c:v>
                </c:pt>
                <c:pt idx="31279">
                  <c:v>310.69444440000001</c:v>
                </c:pt>
                <c:pt idx="31280">
                  <c:v>310.7043784</c:v>
                </c:pt>
                <c:pt idx="31281">
                  <c:v>310.71431239999998</c:v>
                </c:pt>
                <c:pt idx="31282">
                  <c:v>310.72424640000003</c:v>
                </c:pt>
                <c:pt idx="31283">
                  <c:v>310.73418040000001</c:v>
                </c:pt>
                <c:pt idx="31284">
                  <c:v>310.7441144</c:v>
                </c:pt>
                <c:pt idx="31285">
                  <c:v>310.75404839999999</c:v>
                </c:pt>
                <c:pt idx="31286">
                  <c:v>310.76398239999997</c:v>
                </c:pt>
                <c:pt idx="31287">
                  <c:v>310.77391640000002</c:v>
                </c:pt>
                <c:pt idx="31288">
                  <c:v>310.78385040000001</c:v>
                </c:pt>
                <c:pt idx="31289">
                  <c:v>310.79378439999999</c:v>
                </c:pt>
                <c:pt idx="31290">
                  <c:v>310.80371839999998</c:v>
                </c:pt>
                <c:pt idx="31291">
                  <c:v>310.81365240000002</c:v>
                </c:pt>
                <c:pt idx="31292">
                  <c:v>310.82358640000001</c:v>
                </c:pt>
                <c:pt idx="31293">
                  <c:v>310.8335204</c:v>
                </c:pt>
                <c:pt idx="31294">
                  <c:v>310.84345439999998</c:v>
                </c:pt>
                <c:pt idx="31295">
                  <c:v>310.85338839999997</c:v>
                </c:pt>
                <c:pt idx="31296">
                  <c:v>310.86332240000002</c:v>
                </c:pt>
                <c:pt idx="31297">
                  <c:v>310.8732564</c:v>
                </c:pt>
                <c:pt idx="31298">
                  <c:v>310.88319039999999</c:v>
                </c:pt>
                <c:pt idx="31299">
                  <c:v>310.89312439999998</c:v>
                </c:pt>
                <c:pt idx="31300">
                  <c:v>310.90305840000002</c:v>
                </c:pt>
                <c:pt idx="31301">
                  <c:v>310.91299240000001</c:v>
                </c:pt>
                <c:pt idx="31302">
                  <c:v>310.92292639999999</c:v>
                </c:pt>
                <c:pt idx="31303">
                  <c:v>310.93286039999998</c:v>
                </c:pt>
                <c:pt idx="31304">
                  <c:v>310.94279440000003</c:v>
                </c:pt>
                <c:pt idx="31305">
                  <c:v>310.95272740000001</c:v>
                </c:pt>
                <c:pt idx="31306">
                  <c:v>310.9626614</c:v>
                </c:pt>
                <c:pt idx="31307">
                  <c:v>310.97259539999999</c:v>
                </c:pt>
                <c:pt idx="31308">
                  <c:v>310.98252939999998</c:v>
                </c:pt>
                <c:pt idx="31309">
                  <c:v>310.99246340000002</c:v>
                </c:pt>
                <c:pt idx="31310">
                  <c:v>311.00239740000001</c:v>
                </c:pt>
                <c:pt idx="31311">
                  <c:v>311.01233139999999</c:v>
                </c:pt>
                <c:pt idx="31312">
                  <c:v>311.02226539999998</c:v>
                </c:pt>
                <c:pt idx="31313">
                  <c:v>311.03219940000002</c:v>
                </c:pt>
                <c:pt idx="31314">
                  <c:v>311.04213340000001</c:v>
                </c:pt>
                <c:pt idx="31315">
                  <c:v>311.0520674</c:v>
                </c:pt>
                <c:pt idx="31316">
                  <c:v>311.06200139999999</c:v>
                </c:pt>
                <c:pt idx="31317">
                  <c:v>311.07193539999997</c:v>
                </c:pt>
                <c:pt idx="31318">
                  <c:v>311.08186940000002</c:v>
                </c:pt>
                <c:pt idx="31319">
                  <c:v>311.0918034</c:v>
                </c:pt>
                <c:pt idx="31320">
                  <c:v>311.10173739999999</c:v>
                </c:pt>
                <c:pt idx="31321">
                  <c:v>311.11167139999998</c:v>
                </c:pt>
                <c:pt idx="31322">
                  <c:v>311.12160540000002</c:v>
                </c:pt>
                <c:pt idx="31323">
                  <c:v>311.13153940000001</c:v>
                </c:pt>
                <c:pt idx="31324">
                  <c:v>311.1414734</c:v>
                </c:pt>
                <c:pt idx="31325">
                  <c:v>311.15140739999998</c:v>
                </c:pt>
                <c:pt idx="31326">
                  <c:v>311.16134140000003</c:v>
                </c:pt>
                <c:pt idx="31327">
                  <c:v>311.17127540000001</c:v>
                </c:pt>
                <c:pt idx="31328">
                  <c:v>311.1812094</c:v>
                </c:pt>
                <c:pt idx="31329">
                  <c:v>311.19114339999999</c:v>
                </c:pt>
                <c:pt idx="31330">
                  <c:v>311.20107739999997</c:v>
                </c:pt>
                <c:pt idx="31331">
                  <c:v>311.21101040000002</c:v>
                </c:pt>
                <c:pt idx="31332">
                  <c:v>311.22094440000001</c:v>
                </c:pt>
                <c:pt idx="31333">
                  <c:v>311.23087839999999</c:v>
                </c:pt>
                <c:pt idx="31334">
                  <c:v>311.24081239999998</c:v>
                </c:pt>
                <c:pt idx="31335">
                  <c:v>311.25074640000003</c:v>
                </c:pt>
                <c:pt idx="31336">
                  <c:v>311.26068040000001</c:v>
                </c:pt>
                <c:pt idx="31337">
                  <c:v>311.2706144</c:v>
                </c:pt>
                <c:pt idx="31338">
                  <c:v>311.28054839999999</c:v>
                </c:pt>
                <c:pt idx="31339">
                  <c:v>311.29048239999997</c:v>
                </c:pt>
                <c:pt idx="31340">
                  <c:v>311.30041640000002</c:v>
                </c:pt>
                <c:pt idx="31341">
                  <c:v>311.3103504</c:v>
                </c:pt>
                <c:pt idx="31342">
                  <c:v>311.32028439999999</c:v>
                </c:pt>
                <c:pt idx="31343">
                  <c:v>311.33021839999998</c:v>
                </c:pt>
                <c:pt idx="31344">
                  <c:v>311.34015240000002</c:v>
                </c:pt>
                <c:pt idx="31345">
                  <c:v>311.35008640000001</c:v>
                </c:pt>
                <c:pt idx="31346">
                  <c:v>311.3600204</c:v>
                </c:pt>
                <c:pt idx="31347">
                  <c:v>311.36995439999998</c:v>
                </c:pt>
                <c:pt idx="31348">
                  <c:v>311.37988840000003</c:v>
                </c:pt>
                <c:pt idx="31349">
                  <c:v>311.38982240000001</c:v>
                </c:pt>
                <c:pt idx="31350">
                  <c:v>311.3997564</c:v>
                </c:pt>
                <c:pt idx="31351">
                  <c:v>311.40969039999999</c:v>
                </c:pt>
                <c:pt idx="31352">
                  <c:v>311.41962439999998</c:v>
                </c:pt>
                <c:pt idx="31353">
                  <c:v>311.42955840000002</c:v>
                </c:pt>
                <c:pt idx="31354">
                  <c:v>311.43949240000001</c:v>
                </c:pt>
                <c:pt idx="31355">
                  <c:v>311.44942639999999</c:v>
                </c:pt>
                <c:pt idx="31356">
                  <c:v>311.45936039999998</c:v>
                </c:pt>
                <c:pt idx="31357">
                  <c:v>311.46929440000002</c:v>
                </c:pt>
                <c:pt idx="31358">
                  <c:v>311.47922740000001</c:v>
                </c:pt>
                <c:pt idx="31359">
                  <c:v>311.4891614</c:v>
                </c:pt>
                <c:pt idx="31360">
                  <c:v>311.49909539999999</c:v>
                </c:pt>
                <c:pt idx="31361">
                  <c:v>311.50902939999997</c:v>
                </c:pt>
                <c:pt idx="31362">
                  <c:v>311.51896340000002</c:v>
                </c:pt>
                <c:pt idx="31363">
                  <c:v>311.52889740000001</c:v>
                </c:pt>
                <c:pt idx="31364">
                  <c:v>311.53883139999999</c:v>
                </c:pt>
                <c:pt idx="31365">
                  <c:v>311.54876539999998</c:v>
                </c:pt>
                <c:pt idx="31366">
                  <c:v>311.55869940000002</c:v>
                </c:pt>
                <c:pt idx="31367">
                  <c:v>311.56863340000001</c:v>
                </c:pt>
                <c:pt idx="31368">
                  <c:v>311.5785674</c:v>
                </c:pt>
                <c:pt idx="31369">
                  <c:v>311.58850139999998</c:v>
                </c:pt>
                <c:pt idx="31370">
                  <c:v>311.59843540000003</c:v>
                </c:pt>
                <c:pt idx="31371">
                  <c:v>311.60836940000002</c:v>
                </c:pt>
                <c:pt idx="31372">
                  <c:v>311.6183034</c:v>
                </c:pt>
                <c:pt idx="31373">
                  <c:v>311.62823739999999</c:v>
                </c:pt>
                <c:pt idx="31374">
                  <c:v>311.63817139999998</c:v>
                </c:pt>
                <c:pt idx="31375">
                  <c:v>311.64810540000002</c:v>
                </c:pt>
                <c:pt idx="31376">
                  <c:v>311.65803940000001</c:v>
                </c:pt>
                <c:pt idx="31377">
                  <c:v>311.66797339999999</c:v>
                </c:pt>
                <c:pt idx="31378">
                  <c:v>311.67790739999998</c:v>
                </c:pt>
                <c:pt idx="31379">
                  <c:v>311.68784140000002</c:v>
                </c:pt>
                <c:pt idx="31380">
                  <c:v>311.69777540000001</c:v>
                </c:pt>
                <c:pt idx="31381">
                  <c:v>311.7077094</c:v>
                </c:pt>
                <c:pt idx="31382">
                  <c:v>311.71764339999999</c:v>
                </c:pt>
                <c:pt idx="31383">
                  <c:v>311.72757739999997</c:v>
                </c:pt>
                <c:pt idx="31384">
                  <c:v>311.73751140000002</c:v>
                </c:pt>
                <c:pt idx="31385">
                  <c:v>311.7474454</c:v>
                </c:pt>
                <c:pt idx="31386">
                  <c:v>311.75737839999999</c:v>
                </c:pt>
                <c:pt idx="31387">
                  <c:v>311.76731260000003</c:v>
                </c:pt>
                <c:pt idx="31388">
                  <c:v>311.77724660000001</c:v>
                </c:pt>
                <c:pt idx="31389">
                  <c:v>311.7871806</c:v>
                </c:pt>
                <c:pt idx="31390">
                  <c:v>311.79711459999999</c:v>
                </c:pt>
                <c:pt idx="31391">
                  <c:v>311.80704859999997</c:v>
                </c:pt>
                <c:pt idx="31392">
                  <c:v>311.81698260000002</c:v>
                </c:pt>
                <c:pt idx="31393">
                  <c:v>311.8269166</c:v>
                </c:pt>
                <c:pt idx="31394">
                  <c:v>311.83685059999999</c:v>
                </c:pt>
                <c:pt idx="31395">
                  <c:v>311.84678459999998</c:v>
                </c:pt>
                <c:pt idx="31396">
                  <c:v>311.85671860000002</c:v>
                </c:pt>
                <c:pt idx="31397">
                  <c:v>311.86665260000001</c:v>
                </c:pt>
                <c:pt idx="31398">
                  <c:v>311.8765866</c:v>
                </c:pt>
                <c:pt idx="31399">
                  <c:v>311.88652059999998</c:v>
                </c:pt>
                <c:pt idx="31400">
                  <c:v>311.89645460000003</c:v>
                </c:pt>
                <c:pt idx="31401">
                  <c:v>311.90638860000001</c:v>
                </c:pt>
                <c:pt idx="31402">
                  <c:v>311.9163226</c:v>
                </c:pt>
                <c:pt idx="31403">
                  <c:v>311.92625659999999</c:v>
                </c:pt>
                <c:pt idx="31404">
                  <c:v>311.93619059999997</c:v>
                </c:pt>
                <c:pt idx="31405">
                  <c:v>311.94612460000002</c:v>
                </c:pt>
                <c:pt idx="31406">
                  <c:v>311.95605860000001</c:v>
                </c:pt>
                <c:pt idx="31407">
                  <c:v>311.96599259999999</c:v>
                </c:pt>
                <c:pt idx="31408">
                  <c:v>311.97592659999998</c:v>
                </c:pt>
                <c:pt idx="31409">
                  <c:v>311.98586060000002</c:v>
                </c:pt>
                <c:pt idx="31410">
                  <c:v>311.99579460000001</c:v>
                </c:pt>
                <c:pt idx="31411">
                  <c:v>312.0057286</c:v>
                </c:pt>
                <c:pt idx="31412">
                  <c:v>312.01566259999998</c:v>
                </c:pt>
                <c:pt idx="31413">
                  <c:v>312.02559659999997</c:v>
                </c:pt>
                <c:pt idx="31414">
                  <c:v>312.03553060000002</c:v>
                </c:pt>
                <c:pt idx="31415">
                  <c:v>312.0454646</c:v>
                </c:pt>
                <c:pt idx="31416">
                  <c:v>312.05539859999999</c:v>
                </c:pt>
                <c:pt idx="31417">
                  <c:v>312.06533159999998</c:v>
                </c:pt>
                <c:pt idx="31418">
                  <c:v>312.07526560000002</c:v>
                </c:pt>
                <c:pt idx="31419">
                  <c:v>312.08519960000001</c:v>
                </c:pt>
                <c:pt idx="31420">
                  <c:v>312.0951336</c:v>
                </c:pt>
                <c:pt idx="31421">
                  <c:v>312.10506759999998</c:v>
                </c:pt>
                <c:pt idx="31422">
                  <c:v>312.11500160000003</c:v>
                </c:pt>
                <c:pt idx="31423">
                  <c:v>312.12493560000001</c:v>
                </c:pt>
                <c:pt idx="31424">
                  <c:v>312.1348696</c:v>
                </c:pt>
                <c:pt idx="31425">
                  <c:v>312.14480359999999</c:v>
                </c:pt>
                <c:pt idx="31426">
                  <c:v>312.15473759999998</c:v>
                </c:pt>
                <c:pt idx="31427">
                  <c:v>312.16467160000002</c:v>
                </c:pt>
                <c:pt idx="31428">
                  <c:v>312.17460560000001</c:v>
                </c:pt>
                <c:pt idx="31429">
                  <c:v>312.18453959999999</c:v>
                </c:pt>
                <c:pt idx="31430">
                  <c:v>312.19447359999998</c:v>
                </c:pt>
                <c:pt idx="31431">
                  <c:v>312.20440760000002</c:v>
                </c:pt>
                <c:pt idx="31432">
                  <c:v>312.21434160000001</c:v>
                </c:pt>
                <c:pt idx="31433">
                  <c:v>312.2242756</c:v>
                </c:pt>
                <c:pt idx="31434">
                  <c:v>312.23420959999999</c:v>
                </c:pt>
                <c:pt idx="31435">
                  <c:v>312.24414359999997</c:v>
                </c:pt>
                <c:pt idx="31436">
                  <c:v>312.25407760000002</c:v>
                </c:pt>
                <c:pt idx="31437">
                  <c:v>312.2640116</c:v>
                </c:pt>
                <c:pt idx="31438">
                  <c:v>312.27394559999999</c:v>
                </c:pt>
                <c:pt idx="31439">
                  <c:v>312.28387959999998</c:v>
                </c:pt>
                <c:pt idx="31440">
                  <c:v>312.29381360000002</c:v>
                </c:pt>
                <c:pt idx="31441">
                  <c:v>312.30374760000001</c:v>
                </c:pt>
                <c:pt idx="31442">
                  <c:v>312.3136816</c:v>
                </c:pt>
                <c:pt idx="31443">
                  <c:v>312.32361559999998</c:v>
                </c:pt>
                <c:pt idx="31444">
                  <c:v>312.33354960000003</c:v>
                </c:pt>
                <c:pt idx="31445">
                  <c:v>312.34348360000001</c:v>
                </c:pt>
                <c:pt idx="31446">
                  <c:v>312.3534176</c:v>
                </c:pt>
                <c:pt idx="31447">
                  <c:v>312.36335159999999</c:v>
                </c:pt>
                <c:pt idx="31448">
                  <c:v>312.37328559999997</c:v>
                </c:pt>
                <c:pt idx="31449">
                  <c:v>312.38321960000002</c:v>
                </c:pt>
                <c:pt idx="31450">
                  <c:v>312.39315260000001</c:v>
                </c:pt>
                <c:pt idx="31451">
                  <c:v>312.40308659999999</c:v>
                </c:pt>
                <c:pt idx="31452">
                  <c:v>312.41302059999998</c:v>
                </c:pt>
                <c:pt idx="31453">
                  <c:v>312.42295460000003</c:v>
                </c:pt>
                <c:pt idx="31454">
                  <c:v>312.43288860000001</c:v>
                </c:pt>
                <c:pt idx="31455">
                  <c:v>312.4428226</c:v>
                </c:pt>
                <c:pt idx="31456">
                  <c:v>312.45275659999999</c:v>
                </c:pt>
                <c:pt idx="31457">
                  <c:v>312.46269059999997</c:v>
                </c:pt>
                <c:pt idx="31458">
                  <c:v>312.47262460000002</c:v>
                </c:pt>
                <c:pt idx="31459">
                  <c:v>312.4825586</c:v>
                </c:pt>
                <c:pt idx="31460">
                  <c:v>312.49249259999999</c:v>
                </c:pt>
                <c:pt idx="31461">
                  <c:v>312.50242659999998</c:v>
                </c:pt>
                <c:pt idx="31462">
                  <c:v>312.51236060000002</c:v>
                </c:pt>
                <c:pt idx="31463">
                  <c:v>312.52229460000001</c:v>
                </c:pt>
                <c:pt idx="31464">
                  <c:v>312.5322286</c:v>
                </c:pt>
                <c:pt idx="31465">
                  <c:v>312.54216259999998</c:v>
                </c:pt>
                <c:pt idx="31466">
                  <c:v>312.55209660000003</c:v>
                </c:pt>
                <c:pt idx="31467">
                  <c:v>312.56203060000001</c:v>
                </c:pt>
                <c:pt idx="31468">
                  <c:v>312.5719646</c:v>
                </c:pt>
                <c:pt idx="31469">
                  <c:v>312.58189859999999</c:v>
                </c:pt>
                <c:pt idx="31470">
                  <c:v>312.59183259999998</c:v>
                </c:pt>
                <c:pt idx="31471">
                  <c:v>312.60176660000002</c:v>
                </c:pt>
                <c:pt idx="31472">
                  <c:v>312.61170060000001</c:v>
                </c:pt>
                <c:pt idx="31473">
                  <c:v>312.62163459999999</c:v>
                </c:pt>
                <c:pt idx="31474">
                  <c:v>312.63156859999998</c:v>
                </c:pt>
                <c:pt idx="31475">
                  <c:v>312.64150260000002</c:v>
                </c:pt>
                <c:pt idx="31476">
                  <c:v>312.65143660000001</c:v>
                </c:pt>
                <c:pt idx="31477">
                  <c:v>312.6613706</c:v>
                </c:pt>
                <c:pt idx="31478">
                  <c:v>312.67130459999998</c:v>
                </c:pt>
                <c:pt idx="31479">
                  <c:v>312.68123859999997</c:v>
                </c:pt>
                <c:pt idx="31480">
                  <c:v>312.69117260000002</c:v>
                </c:pt>
                <c:pt idx="31481">
                  <c:v>312.7011066</c:v>
                </c:pt>
                <c:pt idx="31482">
                  <c:v>312.71104059999999</c:v>
                </c:pt>
                <c:pt idx="31483">
                  <c:v>312.72097459999998</c:v>
                </c:pt>
                <c:pt idx="31484">
                  <c:v>312.73090860000002</c:v>
                </c:pt>
                <c:pt idx="31485">
                  <c:v>312.74084160000001</c:v>
                </c:pt>
                <c:pt idx="31486">
                  <c:v>312.7507756</c:v>
                </c:pt>
                <c:pt idx="31487">
                  <c:v>312.76070979999997</c:v>
                </c:pt>
                <c:pt idx="31488">
                  <c:v>312.77064380000002</c:v>
                </c:pt>
                <c:pt idx="31489">
                  <c:v>312.7805778</c:v>
                </c:pt>
                <c:pt idx="31490">
                  <c:v>312.79051179999999</c:v>
                </c:pt>
                <c:pt idx="31491">
                  <c:v>312.80044579999998</c:v>
                </c:pt>
                <c:pt idx="31492">
                  <c:v>312.81037980000002</c:v>
                </c:pt>
                <c:pt idx="31493">
                  <c:v>312.82031380000001</c:v>
                </c:pt>
                <c:pt idx="31494">
                  <c:v>312.8302478</c:v>
                </c:pt>
                <c:pt idx="31495">
                  <c:v>312.84018179999998</c:v>
                </c:pt>
                <c:pt idx="31496">
                  <c:v>312.85011580000003</c:v>
                </c:pt>
                <c:pt idx="31497">
                  <c:v>312.86004980000001</c:v>
                </c:pt>
                <c:pt idx="31498">
                  <c:v>312.8699838</c:v>
                </c:pt>
                <c:pt idx="31499">
                  <c:v>312.87991779999999</c:v>
                </c:pt>
                <c:pt idx="31500">
                  <c:v>312.88985179999997</c:v>
                </c:pt>
                <c:pt idx="31501">
                  <c:v>312.89978580000002</c:v>
                </c:pt>
                <c:pt idx="31502">
                  <c:v>312.9097198</c:v>
                </c:pt>
                <c:pt idx="31503">
                  <c:v>312.91965379999999</c:v>
                </c:pt>
                <c:pt idx="31504">
                  <c:v>312.92958779999998</c:v>
                </c:pt>
                <c:pt idx="31505">
                  <c:v>312.93952180000002</c:v>
                </c:pt>
                <c:pt idx="31506">
                  <c:v>312.94945580000001</c:v>
                </c:pt>
                <c:pt idx="31507">
                  <c:v>312.9593898</c:v>
                </c:pt>
                <c:pt idx="31508">
                  <c:v>312.96932379999998</c:v>
                </c:pt>
                <c:pt idx="31509">
                  <c:v>312.97925780000003</c:v>
                </c:pt>
                <c:pt idx="31510">
                  <c:v>312.98919180000001</c:v>
                </c:pt>
                <c:pt idx="31511">
                  <c:v>312.9991258</c:v>
                </c:pt>
                <c:pt idx="31512">
                  <c:v>313.00905979999999</c:v>
                </c:pt>
                <c:pt idx="31513">
                  <c:v>313.01899379999998</c:v>
                </c:pt>
                <c:pt idx="31514">
                  <c:v>313.02892780000002</c:v>
                </c:pt>
                <c:pt idx="31515">
                  <c:v>313.03886180000001</c:v>
                </c:pt>
                <c:pt idx="31516">
                  <c:v>313.04879579999999</c:v>
                </c:pt>
                <c:pt idx="31517">
                  <c:v>313.05872979999998</c:v>
                </c:pt>
                <c:pt idx="31518">
                  <c:v>313.06866380000002</c:v>
                </c:pt>
                <c:pt idx="31519">
                  <c:v>313.07859780000001</c:v>
                </c:pt>
                <c:pt idx="31520">
                  <c:v>313.0885318</c:v>
                </c:pt>
                <c:pt idx="31521">
                  <c:v>313.09846579999999</c:v>
                </c:pt>
                <c:pt idx="31522">
                  <c:v>313.10839879999997</c:v>
                </c:pt>
                <c:pt idx="31523">
                  <c:v>313.11833280000002</c:v>
                </c:pt>
                <c:pt idx="31524">
                  <c:v>313.12826680000001</c:v>
                </c:pt>
                <c:pt idx="31525">
                  <c:v>313.13820079999999</c:v>
                </c:pt>
                <c:pt idx="31526">
                  <c:v>313.14813479999998</c:v>
                </c:pt>
                <c:pt idx="31527">
                  <c:v>313.15806880000002</c:v>
                </c:pt>
                <c:pt idx="31528">
                  <c:v>313.16800280000001</c:v>
                </c:pt>
                <c:pt idx="31529">
                  <c:v>313.1779368</c:v>
                </c:pt>
                <c:pt idx="31530">
                  <c:v>313.18787079999998</c:v>
                </c:pt>
                <c:pt idx="31531">
                  <c:v>313.19780479999997</c:v>
                </c:pt>
                <c:pt idx="31532">
                  <c:v>313.20773880000002</c:v>
                </c:pt>
                <c:pt idx="31533">
                  <c:v>313.2176728</c:v>
                </c:pt>
                <c:pt idx="31534">
                  <c:v>313.22760679999999</c:v>
                </c:pt>
                <c:pt idx="31535">
                  <c:v>313.23754079999998</c:v>
                </c:pt>
                <c:pt idx="31536">
                  <c:v>313.24747480000002</c:v>
                </c:pt>
                <c:pt idx="31537">
                  <c:v>313.25740880000001</c:v>
                </c:pt>
                <c:pt idx="31538">
                  <c:v>313.26734279999999</c:v>
                </c:pt>
                <c:pt idx="31539">
                  <c:v>313.27727679999998</c:v>
                </c:pt>
                <c:pt idx="31540">
                  <c:v>313.28721080000003</c:v>
                </c:pt>
                <c:pt idx="31541">
                  <c:v>313.29714480000001</c:v>
                </c:pt>
                <c:pt idx="31542">
                  <c:v>313.3070788</c:v>
                </c:pt>
                <c:pt idx="31543">
                  <c:v>313.31701279999999</c:v>
                </c:pt>
                <c:pt idx="31544">
                  <c:v>313.32694679999997</c:v>
                </c:pt>
                <c:pt idx="31545">
                  <c:v>313.33688080000002</c:v>
                </c:pt>
                <c:pt idx="31546">
                  <c:v>313.3468148</c:v>
                </c:pt>
                <c:pt idx="31547">
                  <c:v>313.35674879999999</c:v>
                </c:pt>
                <c:pt idx="31548">
                  <c:v>313.36668279999998</c:v>
                </c:pt>
                <c:pt idx="31549">
                  <c:v>313.37661680000002</c:v>
                </c:pt>
                <c:pt idx="31550">
                  <c:v>313.38655080000001</c:v>
                </c:pt>
                <c:pt idx="31551">
                  <c:v>313.3964848</c:v>
                </c:pt>
                <c:pt idx="31552">
                  <c:v>313.40641879999998</c:v>
                </c:pt>
                <c:pt idx="31553">
                  <c:v>313.41635280000003</c:v>
                </c:pt>
                <c:pt idx="31554">
                  <c:v>313.42628680000001</c:v>
                </c:pt>
                <c:pt idx="31555">
                  <c:v>313.4362208</c:v>
                </c:pt>
                <c:pt idx="31556">
                  <c:v>313.44615479999999</c:v>
                </c:pt>
                <c:pt idx="31557">
                  <c:v>313.45608879999997</c:v>
                </c:pt>
                <c:pt idx="31558">
                  <c:v>313.46602280000002</c:v>
                </c:pt>
                <c:pt idx="31559">
                  <c:v>313.47595680000001</c:v>
                </c:pt>
                <c:pt idx="31560">
                  <c:v>313.48589079999999</c:v>
                </c:pt>
                <c:pt idx="31561">
                  <c:v>313.49582479999998</c:v>
                </c:pt>
                <c:pt idx="31562">
                  <c:v>313.50575780000003</c:v>
                </c:pt>
                <c:pt idx="31563">
                  <c:v>313.51569180000001</c:v>
                </c:pt>
                <c:pt idx="31564">
                  <c:v>313.5256258</c:v>
                </c:pt>
                <c:pt idx="31565">
                  <c:v>313.53555979999999</c:v>
                </c:pt>
                <c:pt idx="31566">
                  <c:v>313.54549379999997</c:v>
                </c:pt>
                <c:pt idx="31567">
                  <c:v>313.55542780000002</c:v>
                </c:pt>
                <c:pt idx="31568">
                  <c:v>313.56536180000001</c:v>
                </c:pt>
                <c:pt idx="31569">
                  <c:v>313.57529579999999</c:v>
                </c:pt>
                <c:pt idx="31570">
                  <c:v>313.58522979999998</c:v>
                </c:pt>
                <c:pt idx="31571">
                  <c:v>313.59516380000002</c:v>
                </c:pt>
                <c:pt idx="31572">
                  <c:v>313.60509780000001</c:v>
                </c:pt>
                <c:pt idx="31573">
                  <c:v>313.6150318</c:v>
                </c:pt>
                <c:pt idx="31574">
                  <c:v>313.62496579999998</c:v>
                </c:pt>
                <c:pt idx="31575">
                  <c:v>313.63489980000003</c:v>
                </c:pt>
                <c:pt idx="31576">
                  <c:v>313.64483380000001</c:v>
                </c:pt>
                <c:pt idx="31577">
                  <c:v>313.6547678</c:v>
                </c:pt>
                <c:pt idx="31578">
                  <c:v>313.66470179999999</c:v>
                </c:pt>
                <c:pt idx="31579">
                  <c:v>313.67463579999998</c:v>
                </c:pt>
                <c:pt idx="31580">
                  <c:v>313.68456980000002</c:v>
                </c:pt>
                <c:pt idx="31581">
                  <c:v>313.69450380000001</c:v>
                </c:pt>
                <c:pt idx="31582">
                  <c:v>313.70443779999999</c:v>
                </c:pt>
                <c:pt idx="31583">
                  <c:v>313.71437179999998</c:v>
                </c:pt>
                <c:pt idx="31584">
                  <c:v>313.72430580000002</c:v>
                </c:pt>
                <c:pt idx="31585">
                  <c:v>313.73423980000001</c:v>
                </c:pt>
                <c:pt idx="31586">
                  <c:v>313.7441738</c:v>
                </c:pt>
                <c:pt idx="31587">
                  <c:v>313.75410779999999</c:v>
                </c:pt>
                <c:pt idx="31588">
                  <c:v>313.7640419</c:v>
                </c:pt>
                <c:pt idx="31589">
                  <c:v>313.77397589999998</c:v>
                </c:pt>
                <c:pt idx="31590">
                  <c:v>313.78390990000003</c:v>
                </c:pt>
                <c:pt idx="31591">
                  <c:v>313.79384390000001</c:v>
                </c:pt>
                <c:pt idx="31592">
                  <c:v>313.8037779</c:v>
                </c:pt>
                <c:pt idx="31593">
                  <c:v>313.81371189999999</c:v>
                </c:pt>
                <c:pt idx="31594">
                  <c:v>313.82364589999997</c:v>
                </c:pt>
                <c:pt idx="31595">
                  <c:v>313.83357990000002</c:v>
                </c:pt>
                <c:pt idx="31596">
                  <c:v>313.8435139</c:v>
                </c:pt>
                <c:pt idx="31597">
                  <c:v>313.85344789999999</c:v>
                </c:pt>
                <c:pt idx="31598">
                  <c:v>313.86338189999998</c:v>
                </c:pt>
                <c:pt idx="31599">
                  <c:v>313.87331590000002</c:v>
                </c:pt>
                <c:pt idx="31600">
                  <c:v>313.88324990000001</c:v>
                </c:pt>
                <c:pt idx="31601">
                  <c:v>313.8931839</c:v>
                </c:pt>
                <c:pt idx="31602">
                  <c:v>313.90311789999998</c:v>
                </c:pt>
                <c:pt idx="31603">
                  <c:v>313.91305190000003</c:v>
                </c:pt>
                <c:pt idx="31604">
                  <c:v>313.92298590000001</c:v>
                </c:pt>
                <c:pt idx="31605">
                  <c:v>313.9329199</c:v>
                </c:pt>
                <c:pt idx="31606">
                  <c:v>313.94285389999999</c:v>
                </c:pt>
                <c:pt idx="31607">
                  <c:v>313.95278789999998</c:v>
                </c:pt>
                <c:pt idx="31608">
                  <c:v>313.96272090000002</c:v>
                </c:pt>
                <c:pt idx="31609">
                  <c:v>313.97265490000001</c:v>
                </c:pt>
                <c:pt idx="31610">
                  <c:v>313.9825889</c:v>
                </c:pt>
                <c:pt idx="31611">
                  <c:v>313.99252289999998</c:v>
                </c:pt>
                <c:pt idx="31612">
                  <c:v>314.00245690000003</c:v>
                </c:pt>
                <c:pt idx="31613">
                  <c:v>314.01239090000001</c:v>
                </c:pt>
                <c:pt idx="31614">
                  <c:v>314.0223249</c:v>
                </c:pt>
                <c:pt idx="31615">
                  <c:v>314.03225889999999</c:v>
                </c:pt>
                <c:pt idx="31616">
                  <c:v>314.04219289999997</c:v>
                </c:pt>
                <c:pt idx="31617">
                  <c:v>314.05212690000002</c:v>
                </c:pt>
                <c:pt idx="31618">
                  <c:v>314.06206090000001</c:v>
                </c:pt>
                <c:pt idx="31619">
                  <c:v>314.07199489999999</c:v>
                </c:pt>
                <c:pt idx="31620">
                  <c:v>314.08192889999998</c:v>
                </c:pt>
                <c:pt idx="31621">
                  <c:v>314.09186290000002</c:v>
                </c:pt>
                <c:pt idx="31622">
                  <c:v>314.10179690000001</c:v>
                </c:pt>
                <c:pt idx="31623">
                  <c:v>314.1117309</c:v>
                </c:pt>
                <c:pt idx="31624">
                  <c:v>314.12166489999998</c:v>
                </c:pt>
                <c:pt idx="31625">
                  <c:v>314.13159889999997</c:v>
                </c:pt>
                <c:pt idx="31626">
                  <c:v>314.14153290000002</c:v>
                </c:pt>
                <c:pt idx="31627">
                  <c:v>314.1514669</c:v>
                </c:pt>
                <c:pt idx="31628">
                  <c:v>314.16140089999999</c:v>
                </c:pt>
                <c:pt idx="31629">
                  <c:v>314.17133489999998</c:v>
                </c:pt>
                <c:pt idx="31630">
                  <c:v>314.18126890000002</c:v>
                </c:pt>
                <c:pt idx="31631">
                  <c:v>314.19120290000001</c:v>
                </c:pt>
                <c:pt idx="31632">
                  <c:v>314.20113689999999</c:v>
                </c:pt>
                <c:pt idx="31633">
                  <c:v>314.21107089999998</c:v>
                </c:pt>
                <c:pt idx="31634">
                  <c:v>314.22100490000003</c:v>
                </c:pt>
                <c:pt idx="31635">
                  <c:v>314.23093890000001</c:v>
                </c:pt>
                <c:pt idx="31636">
                  <c:v>314.2408729</c:v>
                </c:pt>
                <c:pt idx="31637">
                  <c:v>314.25080689999999</c:v>
                </c:pt>
                <c:pt idx="31638">
                  <c:v>314.26074089999997</c:v>
                </c:pt>
                <c:pt idx="31639">
                  <c:v>314.27067490000002</c:v>
                </c:pt>
                <c:pt idx="31640">
                  <c:v>314.2806089</c:v>
                </c:pt>
                <c:pt idx="31641">
                  <c:v>314.29054289999999</c:v>
                </c:pt>
                <c:pt idx="31642">
                  <c:v>314.30047689999998</c:v>
                </c:pt>
                <c:pt idx="31643">
                  <c:v>314.31041090000002</c:v>
                </c:pt>
                <c:pt idx="31644">
                  <c:v>314.32034490000001</c:v>
                </c:pt>
                <c:pt idx="31645">
                  <c:v>314.3302789</c:v>
                </c:pt>
                <c:pt idx="31646">
                  <c:v>314.34021289999998</c:v>
                </c:pt>
                <c:pt idx="31647">
                  <c:v>314.35014690000003</c:v>
                </c:pt>
                <c:pt idx="31648">
                  <c:v>314.36008090000001</c:v>
                </c:pt>
                <c:pt idx="31649">
                  <c:v>314.3700149</c:v>
                </c:pt>
                <c:pt idx="31650">
                  <c:v>314.37994889999999</c:v>
                </c:pt>
                <c:pt idx="31651">
                  <c:v>314.38988289999998</c:v>
                </c:pt>
                <c:pt idx="31652">
                  <c:v>314.39981690000002</c:v>
                </c:pt>
                <c:pt idx="31653">
                  <c:v>314.40975090000001</c:v>
                </c:pt>
                <c:pt idx="31654">
                  <c:v>314.41968489999999</c:v>
                </c:pt>
                <c:pt idx="31655">
                  <c:v>314.42961889999998</c:v>
                </c:pt>
                <c:pt idx="31656">
                  <c:v>314.43955290000002</c:v>
                </c:pt>
                <c:pt idx="31657">
                  <c:v>314.44948590000001</c:v>
                </c:pt>
                <c:pt idx="31658">
                  <c:v>314.4594209</c:v>
                </c:pt>
                <c:pt idx="31659">
                  <c:v>314.46935389999999</c:v>
                </c:pt>
                <c:pt idx="31660">
                  <c:v>314.47928789999997</c:v>
                </c:pt>
                <c:pt idx="31661">
                  <c:v>314.48922190000002</c:v>
                </c:pt>
                <c:pt idx="31662">
                  <c:v>314.49915590000001</c:v>
                </c:pt>
                <c:pt idx="31663">
                  <c:v>314.50908989999999</c:v>
                </c:pt>
                <c:pt idx="31664">
                  <c:v>314.51902389999998</c:v>
                </c:pt>
                <c:pt idx="31665">
                  <c:v>314.52895790000002</c:v>
                </c:pt>
                <c:pt idx="31666">
                  <c:v>314.53889190000001</c:v>
                </c:pt>
                <c:pt idx="31667">
                  <c:v>314.5488259</c:v>
                </c:pt>
                <c:pt idx="31668">
                  <c:v>314.55875989999998</c:v>
                </c:pt>
                <c:pt idx="31669">
                  <c:v>314.56869390000003</c:v>
                </c:pt>
                <c:pt idx="31670">
                  <c:v>314.57862790000001</c:v>
                </c:pt>
                <c:pt idx="31671">
                  <c:v>314.5885619</c:v>
                </c:pt>
                <c:pt idx="31672">
                  <c:v>314.59849589999999</c:v>
                </c:pt>
                <c:pt idx="31673">
                  <c:v>314.60842989999998</c:v>
                </c:pt>
                <c:pt idx="31674">
                  <c:v>314.61836390000002</c:v>
                </c:pt>
                <c:pt idx="31675">
                  <c:v>314.62829790000001</c:v>
                </c:pt>
                <c:pt idx="31676">
                  <c:v>314.63823189999999</c:v>
                </c:pt>
                <c:pt idx="31677">
                  <c:v>314.64816589999998</c:v>
                </c:pt>
                <c:pt idx="31678">
                  <c:v>314.65809990000002</c:v>
                </c:pt>
                <c:pt idx="31679">
                  <c:v>314.66803390000001</c:v>
                </c:pt>
                <c:pt idx="31680">
                  <c:v>314.6779679</c:v>
                </c:pt>
                <c:pt idx="31681">
                  <c:v>314.68790189999999</c:v>
                </c:pt>
                <c:pt idx="31682">
                  <c:v>314.69783589999997</c:v>
                </c:pt>
                <c:pt idx="31683">
                  <c:v>314.70776990000002</c:v>
                </c:pt>
                <c:pt idx="31684">
                  <c:v>314.7177039</c:v>
                </c:pt>
                <c:pt idx="31685">
                  <c:v>314.72763789999999</c:v>
                </c:pt>
                <c:pt idx="31686">
                  <c:v>314.73757189999998</c:v>
                </c:pt>
                <c:pt idx="31687">
                  <c:v>314.74750590000002</c:v>
                </c:pt>
                <c:pt idx="31688">
                  <c:v>314.75743990000001</c:v>
                </c:pt>
                <c:pt idx="31689">
                  <c:v>314.76737429999997</c:v>
                </c:pt>
                <c:pt idx="31690">
                  <c:v>314.77730830000002</c:v>
                </c:pt>
                <c:pt idx="31691">
                  <c:v>314.7872423</c:v>
                </c:pt>
                <c:pt idx="31692">
                  <c:v>314.79717629999999</c:v>
                </c:pt>
                <c:pt idx="31693">
                  <c:v>314.80711029999998</c:v>
                </c:pt>
                <c:pt idx="31694">
                  <c:v>314.81704430000002</c:v>
                </c:pt>
                <c:pt idx="31695">
                  <c:v>314.82697830000001</c:v>
                </c:pt>
                <c:pt idx="31696">
                  <c:v>314.83691229999999</c:v>
                </c:pt>
                <c:pt idx="31697">
                  <c:v>314.84684629999998</c:v>
                </c:pt>
                <c:pt idx="31698">
                  <c:v>314.85678030000003</c:v>
                </c:pt>
                <c:pt idx="31699">
                  <c:v>314.86671430000001</c:v>
                </c:pt>
                <c:pt idx="31700">
                  <c:v>314.8766483</c:v>
                </c:pt>
                <c:pt idx="31701">
                  <c:v>314.88658229999999</c:v>
                </c:pt>
                <c:pt idx="31702">
                  <c:v>314.89651629999997</c:v>
                </c:pt>
                <c:pt idx="31703">
                  <c:v>314.90645030000002</c:v>
                </c:pt>
                <c:pt idx="31704">
                  <c:v>314.9163843</c:v>
                </c:pt>
                <c:pt idx="31705">
                  <c:v>314.92631829999999</c:v>
                </c:pt>
                <c:pt idx="31706">
                  <c:v>314.93625229999998</c:v>
                </c:pt>
                <c:pt idx="31707">
                  <c:v>314.94618630000002</c:v>
                </c:pt>
                <c:pt idx="31708">
                  <c:v>314.95612030000001</c:v>
                </c:pt>
                <c:pt idx="31709">
                  <c:v>314.9660543</c:v>
                </c:pt>
                <c:pt idx="31710">
                  <c:v>314.97598829999998</c:v>
                </c:pt>
                <c:pt idx="31711">
                  <c:v>314.98592230000003</c:v>
                </c:pt>
                <c:pt idx="31712">
                  <c:v>314.99585630000001</c:v>
                </c:pt>
                <c:pt idx="31713">
                  <c:v>315.0057903</c:v>
                </c:pt>
                <c:pt idx="31714">
                  <c:v>315.01572429999999</c:v>
                </c:pt>
                <c:pt idx="31715">
                  <c:v>315.02565829999998</c:v>
                </c:pt>
                <c:pt idx="31716">
                  <c:v>315.03559230000002</c:v>
                </c:pt>
                <c:pt idx="31717">
                  <c:v>315.04552630000001</c:v>
                </c:pt>
                <c:pt idx="31718">
                  <c:v>315.0554593</c:v>
                </c:pt>
                <c:pt idx="31719">
                  <c:v>315.06539329999998</c:v>
                </c:pt>
                <c:pt idx="31720">
                  <c:v>315.07532730000003</c:v>
                </c:pt>
                <c:pt idx="31721">
                  <c:v>315.08526130000001</c:v>
                </c:pt>
                <c:pt idx="31722">
                  <c:v>315.0951953</c:v>
                </c:pt>
                <c:pt idx="31723">
                  <c:v>315.10512929999999</c:v>
                </c:pt>
                <c:pt idx="31724">
                  <c:v>315.11506329999997</c:v>
                </c:pt>
                <c:pt idx="31725">
                  <c:v>315.12499730000002</c:v>
                </c:pt>
                <c:pt idx="31726">
                  <c:v>315.13493130000001</c:v>
                </c:pt>
                <c:pt idx="31727">
                  <c:v>315.14486529999999</c:v>
                </c:pt>
                <c:pt idx="31728">
                  <c:v>315.15479929999998</c:v>
                </c:pt>
                <c:pt idx="31729">
                  <c:v>315.16473330000002</c:v>
                </c:pt>
                <c:pt idx="31730">
                  <c:v>315.17466730000001</c:v>
                </c:pt>
                <c:pt idx="31731">
                  <c:v>315.1846013</c:v>
                </c:pt>
                <c:pt idx="31732">
                  <c:v>315.19453529999998</c:v>
                </c:pt>
                <c:pt idx="31733">
                  <c:v>315.20446930000003</c:v>
                </c:pt>
                <c:pt idx="31734">
                  <c:v>315.21440330000001</c:v>
                </c:pt>
                <c:pt idx="31735">
                  <c:v>315.2243373</c:v>
                </c:pt>
                <c:pt idx="31736">
                  <c:v>315.23427129999999</c:v>
                </c:pt>
                <c:pt idx="31737">
                  <c:v>315.24420529999998</c:v>
                </c:pt>
                <c:pt idx="31738">
                  <c:v>315.25413930000002</c:v>
                </c:pt>
                <c:pt idx="31739">
                  <c:v>315.26407330000001</c:v>
                </c:pt>
                <c:pt idx="31740">
                  <c:v>315.27400729999999</c:v>
                </c:pt>
                <c:pt idx="31741">
                  <c:v>315.28394129999998</c:v>
                </c:pt>
                <c:pt idx="31742">
                  <c:v>315.29387530000002</c:v>
                </c:pt>
                <c:pt idx="31743">
                  <c:v>315.30380930000001</c:v>
                </c:pt>
                <c:pt idx="31744">
                  <c:v>315.3137433</c:v>
                </c:pt>
                <c:pt idx="31745">
                  <c:v>315.32367729999999</c:v>
                </c:pt>
                <c:pt idx="31746">
                  <c:v>315.33361129999997</c:v>
                </c:pt>
                <c:pt idx="31747">
                  <c:v>315.34354530000002</c:v>
                </c:pt>
                <c:pt idx="31748">
                  <c:v>315.3534793</c:v>
                </c:pt>
                <c:pt idx="31749">
                  <c:v>315.36341329999999</c:v>
                </c:pt>
                <c:pt idx="31750">
                  <c:v>315.37334729999998</c:v>
                </c:pt>
                <c:pt idx="31751">
                  <c:v>315.38328130000002</c:v>
                </c:pt>
                <c:pt idx="31752">
                  <c:v>315.39321530000001</c:v>
                </c:pt>
                <c:pt idx="31753">
                  <c:v>315.4031493</c:v>
                </c:pt>
                <c:pt idx="31754">
                  <c:v>315.41308329999998</c:v>
                </c:pt>
                <c:pt idx="31755">
                  <c:v>315.42301730000003</c:v>
                </c:pt>
                <c:pt idx="31756">
                  <c:v>315.43295130000001</c:v>
                </c:pt>
                <c:pt idx="31757">
                  <c:v>315.4428853</c:v>
                </c:pt>
                <c:pt idx="31758">
                  <c:v>315.45281929999999</c:v>
                </c:pt>
                <c:pt idx="31759">
                  <c:v>315.46275329999997</c:v>
                </c:pt>
                <c:pt idx="31760">
                  <c:v>315.47268730000002</c:v>
                </c:pt>
                <c:pt idx="31761">
                  <c:v>315.48262130000001</c:v>
                </c:pt>
                <c:pt idx="31762">
                  <c:v>315.49255529999999</c:v>
                </c:pt>
                <c:pt idx="31763">
                  <c:v>315.50248929999998</c:v>
                </c:pt>
                <c:pt idx="31764">
                  <c:v>315.51242330000002</c:v>
                </c:pt>
                <c:pt idx="31765">
                  <c:v>315.52235730000001</c:v>
                </c:pt>
                <c:pt idx="31766">
                  <c:v>315.5322913</c:v>
                </c:pt>
                <c:pt idx="31767">
                  <c:v>315.54222529999998</c:v>
                </c:pt>
                <c:pt idx="31768">
                  <c:v>315.55215930000003</c:v>
                </c:pt>
                <c:pt idx="31769">
                  <c:v>315.56209330000002</c:v>
                </c:pt>
                <c:pt idx="31770">
                  <c:v>315.5720273</c:v>
                </c:pt>
                <c:pt idx="31771">
                  <c:v>315.58196129999999</c:v>
                </c:pt>
                <c:pt idx="31772">
                  <c:v>315.59189529999998</c:v>
                </c:pt>
                <c:pt idx="31773">
                  <c:v>315.60182930000002</c:v>
                </c:pt>
                <c:pt idx="31774">
                  <c:v>315.61176330000001</c:v>
                </c:pt>
                <c:pt idx="31775">
                  <c:v>315.62169729999999</c:v>
                </c:pt>
                <c:pt idx="31776">
                  <c:v>315.63163129999998</c:v>
                </c:pt>
                <c:pt idx="31777">
                  <c:v>315.64156530000002</c:v>
                </c:pt>
                <c:pt idx="31778">
                  <c:v>315.65149930000001</c:v>
                </c:pt>
                <c:pt idx="31779">
                  <c:v>315.6614333</c:v>
                </c:pt>
                <c:pt idx="31780">
                  <c:v>315.67136729999999</c:v>
                </c:pt>
                <c:pt idx="31781">
                  <c:v>315.68130129999997</c:v>
                </c:pt>
                <c:pt idx="31782">
                  <c:v>315.69123530000002</c:v>
                </c:pt>
                <c:pt idx="31783">
                  <c:v>315.7011693</c:v>
                </c:pt>
                <c:pt idx="31784">
                  <c:v>315.71110329999999</c:v>
                </c:pt>
                <c:pt idx="31785">
                  <c:v>315.72103729999998</c:v>
                </c:pt>
                <c:pt idx="31786">
                  <c:v>315.73097130000002</c:v>
                </c:pt>
                <c:pt idx="31787">
                  <c:v>315.74090530000001</c:v>
                </c:pt>
                <c:pt idx="31788">
                  <c:v>315.7508393</c:v>
                </c:pt>
                <c:pt idx="31789">
                  <c:v>315.76077329999998</c:v>
                </c:pt>
                <c:pt idx="31790">
                  <c:v>315.77070730000003</c:v>
                </c:pt>
                <c:pt idx="31791">
                  <c:v>315.78064030000002</c:v>
                </c:pt>
                <c:pt idx="31792">
                  <c:v>315.7905743</c:v>
                </c:pt>
                <c:pt idx="31793">
                  <c:v>315.80050829999999</c:v>
                </c:pt>
                <c:pt idx="31794">
                  <c:v>315.81044229999998</c:v>
                </c:pt>
                <c:pt idx="31795">
                  <c:v>315.82037630000002</c:v>
                </c:pt>
                <c:pt idx="31796">
                  <c:v>315.83031030000001</c:v>
                </c:pt>
                <c:pt idx="31797">
                  <c:v>315.84024429999999</c:v>
                </c:pt>
                <c:pt idx="31798">
                  <c:v>315.85017829999998</c:v>
                </c:pt>
                <c:pt idx="31799">
                  <c:v>315.86011230000003</c:v>
                </c:pt>
                <c:pt idx="31800">
                  <c:v>315.87004630000001</c:v>
                </c:pt>
                <c:pt idx="31801">
                  <c:v>315.8799803</c:v>
                </c:pt>
                <c:pt idx="31802">
                  <c:v>315.88991429999999</c:v>
                </c:pt>
                <c:pt idx="31803">
                  <c:v>315.89984829999997</c:v>
                </c:pt>
                <c:pt idx="31804">
                  <c:v>315.90978230000002</c:v>
                </c:pt>
                <c:pt idx="31805">
                  <c:v>315.9197163</c:v>
                </c:pt>
                <c:pt idx="31806">
                  <c:v>315.92965029999999</c:v>
                </c:pt>
                <c:pt idx="31807">
                  <c:v>315.93958429999998</c:v>
                </c:pt>
                <c:pt idx="31808">
                  <c:v>315.94951830000002</c:v>
                </c:pt>
                <c:pt idx="31809">
                  <c:v>315.95945230000001</c:v>
                </c:pt>
                <c:pt idx="31810">
                  <c:v>315.9693863</c:v>
                </c:pt>
                <c:pt idx="31811">
                  <c:v>315.97932029999998</c:v>
                </c:pt>
                <c:pt idx="31812">
                  <c:v>315.98925430000003</c:v>
                </c:pt>
                <c:pt idx="31813">
                  <c:v>315.99918830000001</c:v>
                </c:pt>
                <c:pt idx="31814">
                  <c:v>316.0091223</c:v>
                </c:pt>
                <c:pt idx="31815">
                  <c:v>316.01905629999999</c:v>
                </c:pt>
                <c:pt idx="31816">
                  <c:v>316.02899029999998</c:v>
                </c:pt>
                <c:pt idx="31817">
                  <c:v>316.03892430000002</c:v>
                </c:pt>
                <c:pt idx="31818">
                  <c:v>316.04885830000001</c:v>
                </c:pt>
                <c:pt idx="31819">
                  <c:v>316.05879229999999</c:v>
                </c:pt>
                <c:pt idx="31820">
                  <c:v>316.06872629999998</c:v>
                </c:pt>
                <c:pt idx="31821">
                  <c:v>316.07866030000002</c:v>
                </c:pt>
                <c:pt idx="31822">
                  <c:v>316.08859430000001</c:v>
                </c:pt>
                <c:pt idx="31823">
                  <c:v>316.0985283</c:v>
                </c:pt>
                <c:pt idx="31824">
                  <c:v>316.10846229999999</c:v>
                </c:pt>
                <c:pt idx="31825">
                  <c:v>316.11839629999997</c:v>
                </c:pt>
                <c:pt idx="31826">
                  <c:v>316.12833030000002</c:v>
                </c:pt>
                <c:pt idx="31827">
                  <c:v>316.1382643</c:v>
                </c:pt>
                <c:pt idx="31828">
                  <c:v>316.14819829999999</c:v>
                </c:pt>
                <c:pt idx="31829">
                  <c:v>316.15813229999998</c:v>
                </c:pt>
                <c:pt idx="31830">
                  <c:v>316.16806630000002</c:v>
                </c:pt>
                <c:pt idx="31831">
                  <c:v>316.17800030000001</c:v>
                </c:pt>
                <c:pt idx="31832">
                  <c:v>316.18793429999999</c:v>
                </c:pt>
                <c:pt idx="31833">
                  <c:v>316.19786829999998</c:v>
                </c:pt>
                <c:pt idx="31834">
                  <c:v>316.20780230000003</c:v>
                </c:pt>
                <c:pt idx="31835">
                  <c:v>316.21773630000001</c:v>
                </c:pt>
                <c:pt idx="31836">
                  <c:v>316.2276703</c:v>
                </c:pt>
                <c:pt idx="31837">
                  <c:v>316.23760429999999</c:v>
                </c:pt>
                <c:pt idx="31838">
                  <c:v>316.24753829999997</c:v>
                </c:pt>
                <c:pt idx="31839">
                  <c:v>316.2574722</c:v>
                </c:pt>
                <c:pt idx="31840">
                  <c:v>316.2674063</c:v>
                </c:pt>
                <c:pt idx="31841">
                  <c:v>316.27734029999999</c:v>
                </c:pt>
                <c:pt idx="31842">
                  <c:v>316.28727429999998</c:v>
                </c:pt>
                <c:pt idx="31843">
                  <c:v>316.29720830000002</c:v>
                </c:pt>
                <c:pt idx="31844">
                  <c:v>316.30714230000001</c:v>
                </c:pt>
                <c:pt idx="31845">
                  <c:v>316.3170763</c:v>
                </c:pt>
                <c:pt idx="31846">
                  <c:v>316.32701029999998</c:v>
                </c:pt>
                <c:pt idx="31847">
                  <c:v>316.33694430000003</c:v>
                </c:pt>
                <c:pt idx="31848">
                  <c:v>316.34687830000001</c:v>
                </c:pt>
                <c:pt idx="31849">
                  <c:v>316.3568123</c:v>
                </c:pt>
                <c:pt idx="31850">
                  <c:v>316.36674629999999</c:v>
                </c:pt>
                <c:pt idx="31851">
                  <c:v>316.37668029999998</c:v>
                </c:pt>
                <c:pt idx="31852">
                  <c:v>316.38661430000002</c:v>
                </c:pt>
                <c:pt idx="31853">
                  <c:v>316.39654830000001</c:v>
                </c:pt>
                <c:pt idx="31854">
                  <c:v>316.40648229999999</c:v>
                </c:pt>
                <c:pt idx="31855">
                  <c:v>316.41641629999998</c:v>
                </c:pt>
                <c:pt idx="31856">
                  <c:v>316.42635030000002</c:v>
                </c:pt>
                <c:pt idx="31857">
                  <c:v>316.43628430000001</c:v>
                </c:pt>
                <c:pt idx="31858">
                  <c:v>316.4462183</c:v>
                </c:pt>
                <c:pt idx="31859">
                  <c:v>316.45615229999999</c:v>
                </c:pt>
                <c:pt idx="31860">
                  <c:v>316.46608629999997</c:v>
                </c:pt>
                <c:pt idx="31861">
                  <c:v>316.47602030000002</c:v>
                </c:pt>
                <c:pt idx="31862">
                  <c:v>316.4859543</c:v>
                </c:pt>
                <c:pt idx="31863">
                  <c:v>316.49588829999999</c:v>
                </c:pt>
                <c:pt idx="31864">
                  <c:v>316.50582229999998</c:v>
                </c:pt>
                <c:pt idx="31865">
                  <c:v>316.51575630000002</c:v>
                </c:pt>
                <c:pt idx="31866">
                  <c:v>316.52569030000001</c:v>
                </c:pt>
                <c:pt idx="31867">
                  <c:v>316.53562429999999</c:v>
                </c:pt>
                <c:pt idx="31868">
                  <c:v>316.54555829999998</c:v>
                </c:pt>
                <c:pt idx="31869">
                  <c:v>316.55549230000003</c:v>
                </c:pt>
                <c:pt idx="31870">
                  <c:v>316.56542630000001</c:v>
                </c:pt>
                <c:pt idx="31871">
                  <c:v>316.5753603</c:v>
                </c:pt>
                <c:pt idx="31872">
                  <c:v>316.58529429999999</c:v>
                </c:pt>
                <c:pt idx="31873">
                  <c:v>316.59522829999997</c:v>
                </c:pt>
                <c:pt idx="31874">
                  <c:v>316.60516230000002</c:v>
                </c:pt>
                <c:pt idx="31875">
                  <c:v>316.6150963</c:v>
                </c:pt>
                <c:pt idx="31876">
                  <c:v>316.62503029999999</c:v>
                </c:pt>
                <c:pt idx="31877">
                  <c:v>316.63496429999998</c:v>
                </c:pt>
                <c:pt idx="31878">
                  <c:v>316.64489830000002</c:v>
                </c:pt>
                <c:pt idx="31879">
                  <c:v>316.65483230000001</c:v>
                </c:pt>
                <c:pt idx="31880">
                  <c:v>316.6647663</c:v>
                </c:pt>
                <c:pt idx="31881">
                  <c:v>316.67470029999998</c:v>
                </c:pt>
                <c:pt idx="31882">
                  <c:v>316.68463430000003</c:v>
                </c:pt>
                <c:pt idx="31883">
                  <c:v>316.69456830000001</c:v>
                </c:pt>
                <c:pt idx="31884">
                  <c:v>316.7045023</c:v>
                </c:pt>
                <c:pt idx="31885">
                  <c:v>316.71443629999999</c:v>
                </c:pt>
                <c:pt idx="31886">
                  <c:v>316.72437029999998</c:v>
                </c:pt>
                <c:pt idx="31887">
                  <c:v>316.73430430000002</c:v>
                </c:pt>
                <c:pt idx="31888">
                  <c:v>316.74423830000001</c:v>
                </c:pt>
                <c:pt idx="31889">
                  <c:v>316.75417229999999</c:v>
                </c:pt>
                <c:pt idx="31890">
                  <c:v>316.76410579999998</c:v>
                </c:pt>
                <c:pt idx="31891">
                  <c:v>316.77403980000003</c:v>
                </c:pt>
                <c:pt idx="31892">
                  <c:v>316.78397380000001</c:v>
                </c:pt>
                <c:pt idx="31893">
                  <c:v>316.7939078</c:v>
                </c:pt>
                <c:pt idx="31894">
                  <c:v>316.80384179999999</c:v>
                </c:pt>
                <c:pt idx="31895">
                  <c:v>316.81377579999997</c:v>
                </c:pt>
                <c:pt idx="31896">
                  <c:v>316.82370980000002</c:v>
                </c:pt>
                <c:pt idx="31897">
                  <c:v>316.8336438</c:v>
                </c:pt>
                <c:pt idx="31898">
                  <c:v>316.84357779999999</c:v>
                </c:pt>
                <c:pt idx="31899">
                  <c:v>316.85351179999998</c:v>
                </c:pt>
                <c:pt idx="31900">
                  <c:v>316.86344580000002</c:v>
                </c:pt>
                <c:pt idx="31901">
                  <c:v>316.87337980000001</c:v>
                </c:pt>
                <c:pt idx="31902">
                  <c:v>316.8833138</c:v>
                </c:pt>
                <c:pt idx="31903">
                  <c:v>316.89324779999998</c:v>
                </c:pt>
                <c:pt idx="31904">
                  <c:v>316.90318180000003</c:v>
                </c:pt>
                <c:pt idx="31905">
                  <c:v>316.91311580000001</c:v>
                </c:pt>
                <c:pt idx="31906">
                  <c:v>316.9230498</c:v>
                </c:pt>
                <c:pt idx="31907">
                  <c:v>316.93298379999999</c:v>
                </c:pt>
                <c:pt idx="31908">
                  <c:v>316.94291779999998</c:v>
                </c:pt>
                <c:pt idx="31909">
                  <c:v>316.95285180000002</c:v>
                </c:pt>
                <c:pt idx="31910">
                  <c:v>316.96278580000001</c:v>
                </c:pt>
                <c:pt idx="31911">
                  <c:v>316.9727188</c:v>
                </c:pt>
                <c:pt idx="31912">
                  <c:v>316.98265379999998</c:v>
                </c:pt>
                <c:pt idx="31913">
                  <c:v>316.99258780000002</c:v>
                </c:pt>
                <c:pt idx="31914">
                  <c:v>317.00252080000001</c:v>
                </c:pt>
                <c:pt idx="31915">
                  <c:v>317.0124558</c:v>
                </c:pt>
                <c:pt idx="31916">
                  <c:v>317.02238879999999</c:v>
                </c:pt>
                <c:pt idx="31917">
                  <c:v>317.03232279999997</c:v>
                </c:pt>
                <c:pt idx="31918">
                  <c:v>317.04225680000002</c:v>
                </c:pt>
                <c:pt idx="31919">
                  <c:v>317.05219080000001</c:v>
                </c:pt>
                <c:pt idx="31920">
                  <c:v>317.06212479999999</c:v>
                </c:pt>
                <c:pt idx="31921">
                  <c:v>317.07205879999998</c:v>
                </c:pt>
                <c:pt idx="31922">
                  <c:v>317.08199280000002</c:v>
                </c:pt>
                <c:pt idx="31923">
                  <c:v>317.09192680000001</c:v>
                </c:pt>
                <c:pt idx="31924">
                  <c:v>317.1018608</c:v>
                </c:pt>
                <c:pt idx="31925">
                  <c:v>317.11179479999998</c:v>
                </c:pt>
                <c:pt idx="31926">
                  <c:v>317.12172880000003</c:v>
                </c:pt>
                <c:pt idx="31927">
                  <c:v>317.13166280000002</c:v>
                </c:pt>
                <c:pt idx="31928">
                  <c:v>317.1415968</c:v>
                </c:pt>
                <c:pt idx="31929">
                  <c:v>317.15153079999999</c:v>
                </c:pt>
                <c:pt idx="31930">
                  <c:v>317.16146479999998</c:v>
                </c:pt>
                <c:pt idx="31931">
                  <c:v>317.17139880000002</c:v>
                </c:pt>
                <c:pt idx="31932">
                  <c:v>317.18133280000001</c:v>
                </c:pt>
                <c:pt idx="31933">
                  <c:v>317.19126679999999</c:v>
                </c:pt>
                <c:pt idx="31934">
                  <c:v>317.20120079999998</c:v>
                </c:pt>
                <c:pt idx="31935">
                  <c:v>317.21113480000002</c:v>
                </c:pt>
                <c:pt idx="31936">
                  <c:v>317.22106880000001</c:v>
                </c:pt>
                <c:pt idx="31937">
                  <c:v>317.2310028</c:v>
                </c:pt>
                <c:pt idx="31938">
                  <c:v>317.24093679999999</c:v>
                </c:pt>
                <c:pt idx="31939">
                  <c:v>317.25087079999997</c:v>
                </c:pt>
                <c:pt idx="31940">
                  <c:v>317.26080480000002</c:v>
                </c:pt>
                <c:pt idx="31941">
                  <c:v>317.2707388</c:v>
                </c:pt>
                <c:pt idx="31942">
                  <c:v>317.28067279999999</c:v>
                </c:pt>
                <c:pt idx="31943">
                  <c:v>317.29060679999998</c:v>
                </c:pt>
                <c:pt idx="31944">
                  <c:v>317.30054080000002</c:v>
                </c:pt>
                <c:pt idx="31945">
                  <c:v>317.31047480000001</c:v>
                </c:pt>
                <c:pt idx="31946">
                  <c:v>317.3204088</c:v>
                </c:pt>
                <c:pt idx="31947">
                  <c:v>317.33034279999998</c:v>
                </c:pt>
                <c:pt idx="31948">
                  <c:v>317.34027680000003</c:v>
                </c:pt>
                <c:pt idx="31949">
                  <c:v>317.35021080000001</c:v>
                </c:pt>
                <c:pt idx="31950">
                  <c:v>317.3601448</c:v>
                </c:pt>
                <c:pt idx="31951">
                  <c:v>317.37007879999999</c:v>
                </c:pt>
                <c:pt idx="31952">
                  <c:v>317.38001279999997</c:v>
                </c:pt>
                <c:pt idx="31953">
                  <c:v>317.38994680000002</c:v>
                </c:pt>
                <c:pt idx="31954">
                  <c:v>317.39988080000001</c:v>
                </c:pt>
                <c:pt idx="31955">
                  <c:v>317.40981479999999</c:v>
                </c:pt>
                <c:pt idx="31956">
                  <c:v>317.41974879999998</c:v>
                </c:pt>
                <c:pt idx="31957">
                  <c:v>317.42968280000002</c:v>
                </c:pt>
                <c:pt idx="31958">
                  <c:v>317.43961680000001</c:v>
                </c:pt>
                <c:pt idx="31959">
                  <c:v>317.4495508</c:v>
                </c:pt>
                <c:pt idx="31960">
                  <c:v>317.45948479999998</c:v>
                </c:pt>
                <c:pt idx="31961">
                  <c:v>317.46941880000003</c:v>
                </c:pt>
                <c:pt idx="31962">
                  <c:v>317.47935280000002</c:v>
                </c:pt>
                <c:pt idx="31963">
                  <c:v>317.4892868</c:v>
                </c:pt>
                <c:pt idx="31964">
                  <c:v>317.49922079999999</c:v>
                </c:pt>
                <c:pt idx="31965">
                  <c:v>317.50915479999998</c:v>
                </c:pt>
                <c:pt idx="31966">
                  <c:v>317.51908880000002</c:v>
                </c:pt>
                <c:pt idx="31967">
                  <c:v>317.52902280000001</c:v>
                </c:pt>
                <c:pt idx="31968">
                  <c:v>317.53895679999999</c:v>
                </c:pt>
                <c:pt idx="31969">
                  <c:v>317.54889079999998</c:v>
                </c:pt>
                <c:pt idx="31970">
                  <c:v>317.55882480000002</c:v>
                </c:pt>
                <c:pt idx="31971">
                  <c:v>317.56875880000001</c:v>
                </c:pt>
                <c:pt idx="31972">
                  <c:v>317.5786928</c:v>
                </c:pt>
                <c:pt idx="31973">
                  <c:v>317.58862679999999</c:v>
                </c:pt>
                <c:pt idx="31974">
                  <c:v>317.59856079999997</c:v>
                </c:pt>
                <c:pt idx="31975">
                  <c:v>317.60849480000002</c:v>
                </c:pt>
                <c:pt idx="31976">
                  <c:v>317.6184288</c:v>
                </c:pt>
                <c:pt idx="31977">
                  <c:v>317.62836279999999</c:v>
                </c:pt>
                <c:pt idx="31978">
                  <c:v>317.63829679999998</c:v>
                </c:pt>
                <c:pt idx="31979">
                  <c:v>317.64823080000002</c:v>
                </c:pt>
                <c:pt idx="31980">
                  <c:v>317.65816480000001</c:v>
                </c:pt>
                <c:pt idx="31981">
                  <c:v>317.6680988</c:v>
                </c:pt>
                <c:pt idx="31982">
                  <c:v>317.67803279999998</c:v>
                </c:pt>
                <c:pt idx="31983">
                  <c:v>317.68796680000003</c:v>
                </c:pt>
                <c:pt idx="31984">
                  <c:v>317.69790080000001</c:v>
                </c:pt>
                <c:pt idx="31985">
                  <c:v>317.7078348</c:v>
                </c:pt>
                <c:pt idx="31986">
                  <c:v>317.71776879999999</c:v>
                </c:pt>
                <c:pt idx="31987">
                  <c:v>317.72770279999997</c:v>
                </c:pt>
                <c:pt idx="31988">
                  <c:v>317.73763680000002</c:v>
                </c:pt>
                <c:pt idx="31989">
                  <c:v>317.74757080000001</c:v>
                </c:pt>
                <c:pt idx="31990">
                  <c:v>317.75750479999999</c:v>
                </c:pt>
                <c:pt idx="31991">
                  <c:v>317.76743909999999</c:v>
                </c:pt>
                <c:pt idx="31992">
                  <c:v>317.77737309999998</c:v>
                </c:pt>
                <c:pt idx="31993">
                  <c:v>317.78730710000002</c:v>
                </c:pt>
                <c:pt idx="31994">
                  <c:v>317.79724110000001</c:v>
                </c:pt>
                <c:pt idx="31995">
                  <c:v>317.80717509999999</c:v>
                </c:pt>
                <c:pt idx="31996">
                  <c:v>317.81710909999998</c:v>
                </c:pt>
                <c:pt idx="31997">
                  <c:v>317.82704310000003</c:v>
                </c:pt>
                <c:pt idx="31998">
                  <c:v>317.83697710000001</c:v>
                </c:pt>
                <c:pt idx="31999">
                  <c:v>317.8469111</c:v>
                </c:pt>
                <c:pt idx="32000">
                  <c:v>317.85684509999999</c:v>
                </c:pt>
                <c:pt idx="32001">
                  <c:v>317.86677909999997</c:v>
                </c:pt>
                <c:pt idx="32002">
                  <c:v>317.87671310000002</c:v>
                </c:pt>
                <c:pt idx="32003">
                  <c:v>317.8866471</c:v>
                </c:pt>
                <c:pt idx="32004">
                  <c:v>317.89658109999999</c:v>
                </c:pt>
                <c:pt idx="32005">
                  <c:v>317.90651509999998</c:v>
                </c:pt>
                <c:pt idx="32006">
                  <c:v>317.91644910000002</c:v>
                </c:pt>
                <c:pt idx="32007">
                  <c:v>317.92638310000001</c:v>
                </c:pt>
                <c:pt idx="32008">
                  <c:v>317.9363171</c:v>
                </c:pt>
                <c:pt idx="32009">
                  <c:v>317.94625109999998</c:v>
                </c:pt>
                <c:pt idx="32010">
                  <c:v>317.95618510000003</c:v>
                </c:pt>
                <c:pt idx="32011">
                  <c:v>317.96611910000001</c:v>
                </c:pt>
                <c:pt idx="32012">
                  <c:v>317.9760531</c:v>
                </c:pt>
                <c:pt idx="32013">
                  <c:v>317.98598709999999</c:v>
                </c:pt>
                <c:pt idx="32014">
                  <c:v>317.99592109999998</c:v>
                </c:pt>
                <c:pt idx="32015">
                  <c:v>318.00585510000002</c:v>
                </c:pt>
                <c:pt idx="32016">
                  <c:v>318.01578910000001</c:v>
                </c:pt>
                <c:pt idx="32017">
                  <c:v>318.02572309999999</c:v>
                </c:pt>
                <c:pt idx="32018">
                  <c:v>318.03565709999998</c:v>
                </c:pt>
                <c:pt idx="32019">
                  <c:v>318.04559110000002</c:v>
                </c:pt>
                <c:pt idx="32020">
                  <c:v>318.05552510000001</c:v>
                </c:pt>
                <c:pt idx="32021">
                  <c:v>318.0654591</c:v>
                </c:pt>
                <c:pt idx="32022">
                  <c:v>318.07539309999999</c:v>
                </c:pt>
                <c:pt idx="32023">
                  <c:v>318.08532709999997</c:v>
                </c:pt>
                <c:pt idx="32024">
                  <c:v>318.09526110000002</c:v>
                </c:pt>
                <c:pt idx="32025">
                  <c:v>318.1051951</c:v>
                </c:pt>
                <c:pt idx="32026">
                  <c:v>318.11512909999999</c:v>
                </c:pt>
                <c:pt idx="32027">
                  <c:v>318.12506309999998</c:v>
                </c:pt>
                <c:pt idx="32028">
                  <c:v>318.13499710000002</c:v>
                </c:pt>
                <c:pt idx="32029">
                  <c:v>318.14493110000001</c:v>
                </c:pt>
                <c:pt idx="32030">
                  <c:v>318.15486509999999</c:v>
                </c:pt>
                <c:pt idx="32031">
                  <c:v>318.16479909999998</c:v>
                </c:pt>
                <c:pt idx="32032">
                  <c:v>318.17473310000003</c:v>
                </c:pt>
                <c:pt idx="32033">
                  <c:v>318.18466710000001</c:v>
                </c:pt>
                <c:pt idx="32034">
                  <c:v>318.1946011</c:v>
                </c:pt>
                <c:pt idx="32035">
                  <c:v>318.20453509999999</c:v>
                </c:pt>
                <c:pt idx="32036">
                  <c:v>318.21446909999997</c:v>
                </c:pt>
                <c:pt idx="32037">
                  <c:v>318.22440310000002</c:v>
                </c:pt>
                <c:pt idx="32038">
                  <c:v>318.2343371</c:v>
                </c:pt>
                <c:pt idx="32039">
                  <c:v>318.24427109999999</c:v>
                </c:pt>
                <c:pt idx="32040">
                  <c:v>318.25420509999998</c:v>
                </c:pt>
                <c:pt idx="32041">
                  <c:v>318.26413910000002</c:v>
                </c:pt>
                <c:pt idx="32042">
                  <c:v>318.27407310000001</c:v>
                </c:pt>
                <c:pt idx="32043">
                  <c:v>318.2840071</c:v>
                </c:pt>
                <c:pt idx="32044">
                  <c:v>318.29394109999998</c:v>
                </c:pt>
                <c:pt idx="32045">
                  <c:v>318.30387510000003</c:v>
                </c:pt>
                <c:pt idx="32046">
                  <c:v>318.31380910000001</c:v>
                </c:pt>
                <c:pt idx="32047">
                  <c:v>318.3237431</c:v>
                </c:pt>
                <c:pt idx="32048">
                  <c:v>318.33367709999999</c:v>
                </c:pt>
                <c:pt idx="32049">
                  <c:v>318.34361109999998</c:v>
                </c:pt>
                <c:pt idx="32050">
                  <c:v>318.35354510000002</c:v>
                </c:pt>
                <c:pt idx="32051">
                  <c:v>318.36347910000001</c:v>
                </c:pt>
                <c:pt idx="32052">
                  <c:v>318.37341309999999</c:v>
                </c:pt>
                <c:pt idx="32053">
                  <c:v>318.38334709999998</c:v>
                </c:pt>
                <c:pt idx="32054">
                  <c:v>318.39328110000002</c:v>
                </c:pt>
                <c:pt idx="32055">
                  <c:v>318.40321510000001</c:v>
                </c:pt>
                <c:pt idx="32056">
                  <c:v>318.4131491</c:v>
                </c:pt>
                <c:pt idx="32057">
                  <c:v>318.42308309999999</c:v>
                </c:pt>
                <c:pt idx="32058">
                  <c:v>318.43301709999997</c:v>
                </c:pt>
                <c:pt idx="32059">
                  <c:v>318.44295110000002</c:v>
                </c:pt>
                <c:pt idx="32060">
                  <c:v>318.4528851</c:v>
                </c:pt>
                <c:pt idx="32061">
                  <c:v>318.46281909999999</c:v>
                </c:pt>
                <c:pt idx="32062">
                  <c:v>318.47275309999998</c:v>
                </c:pt>
                <c:pt idx="32063">
                  <c:v>318.48268710000002</c:v>
                </c:pt>
                <c:pt idx="32064">
                  <c:v>318.49262110000001</c:v>
                </c:pt>
                <c:pt idx="32065">
                  <c:v>318.5025551</c:v>
                </c:pt>
                <c:pt idx="32066">
                  <c:v>318.51248909999998</c:v>
                </c:pt>
                <c:pt idx="32067">
                  <c:v>318.52242310000003</c:v>
                </c:pt>
                <c:pt idx="32068">
                  <c:v>318.53235710000001</c:v>
                </c:pt>
                <c:pt idx="32069">
                  <c:v>318.5422911</c:v>
                </c:pt>
                <c:pt idx="32070">
                  <c:v>318.55222509999999</c:v>
                </c:pt>
                <c:pt idx="32071">
                  <c:v>318.56215909999997</c:v>
                </c:pt>
                <c:pt idx="32072">
                  <c:v>318.57209310000002</c:v>
                </c:pt>
                <c:pt idx="32073">
                  <c:v>318.5820271</c:v>
                </c:pt>
                <c:pt idx="32074">
                  <c:v>318.59196209999999</c:v>
                </c:pt>
                <c:pt idx="32075">
                  <c:v>318.60189509999998</c:v>
                </c:pt>
                <c:pt idx="32076">
                  <c:v>318.61182910000002</c:v>
                </c:pt>
                <c:pt idx="32077">
                  <c:v>318.62176310000001</c:v>
                </c:pt>
                <c:pt idx="32078">
                  <c:v>318.63169809999999</c:v>
                </c:pt>
                <c:pt idx="32079">
                  <c:v>318.64163209999998</c:v>
                </c:pt>
                <c:pt idx="32080">
                  <c:v>318.65156610000003</c:v>
                </c:pt>
                <c:pt idx="32081">
                  <c:v>318.66150010000001</c:v>
                </c:pt>
                <c:pt idx="32082">
                  <c:v>318.6714341</c:v>
                </c:pt>
                <c:pt idx="32083">
                  <c:v>318.68136809999999</c:v>
                </c:pt>
                <c:pt idx="32084">
                  <c:v>318.69130209999997</c:v>
                </c:pt>
                <c:pt idx="32085">
                  <c:v>318.70123610000002</c:v>
                </c:pt>
                <c:pt idx="32086">
                  <c:v>318.7111701</c:v>
                </c:pt>
                <c:pt idx="32087">
                  <c:v>318.72110409999999</c:v>
                </c:pt>
                <c:pt idx="32088">
                  <c:v>318.73103809999998</c:v>
                </c:pt>
                <c:pt idx="32089">
                  <c:v>318.74097210000002</c:v>
                </c:pt>
                <c:pt idx="32090">
                  <c:v>318.75090610000001</c:v>
                </c:pt>
                <c:pt idx="32091">
                  <c:v>318.7608401</c:v>
                </c:pt>
                <c:pt idx="32092">
                  <c:v>318.77077379999997</c:v>
                </c:pt>
                <c:pt idx="32093">
                  <c:v>318.78070780000002</c:v>
                </c:pt>
                <c:pt idx="32094">
                  <c:v>318.7906418</c:v>
                </c:pt>
                <c:pt idx="32095">
                  <c:v>318.80057579999999</c:v>
                </c:pt>
                <c:pt idx="32096">
                  <c:v>318.81050979999998</c:v>
                </c:pt>
                <c:pt idx="32097">
                  <c:v>318.82044380000002</c:v>
                </c:pt>
                <c:pt idx="32098">
                  <c:v>318.83037780000001</c:v>
                </c:pt>
                <c:pt idx="32099">
                  <c:v>318.84031179999999</c:v>
                </c:pt>
                <c:pt idx="32100">
                  <c:v>318.85024579999998</c:v>
                </c:pt>
                <c:pt idx="32101">
                  <c:v>318.86017980000003</c:v>
                </c:pt>
                <c:pt idx="32102">
                  <c:v>318.87011380000001</c:v>
                </c:pt>
                <c:pt idx="32103">
                  <c:v>318.8800478</c:v>
                </c:pt>
                <c:pt idx="32104">
                  <c:v>318.88998179999999</c:v>
                </c:pt>
                <c:pt idx="32105">
                  <c:v>318.89991579999997</c:v>
                </c:pt>
                <c:pt idx="32106">
                  <c:v>318.90984980000002</c:v>
                </c:pt>
                <c:pt idx="32107">
                  <c:v>318.9197838</c:v>
                </c:pt>
                <c:pt idx="32108">
                  <c:v>318.92971779999999</c:v>
                </c:pt>
                <c:pt idx="32109">
                  <c:v>318.93965179999998</c:v>
                </c:pt>
                <c:pt idx="32110">
                  <c:v>318.94958580000002</c:v>
                </c:pt>
                <c:pt idx="32111">
                  <c:v>318.95951980000001</c:v>
                </c:pt>
                <c:pt idx="32112">
                  <c:v>318.9694538</c:v>
                </c:pt>
                <c:pt idx="32113">
                  <c:v>318.97938779999998</c:v>
                </c:pt>
                <c:pt idx="32114">
                  <c:v>318.98932180000003</c:v>
                </c:pt>
                <c:pt idx="32115">
                  <c:v>318.99925580000001</c:v>
                </c:pt>
                <c:pt idx="32116">
                  <c:v>319.0091898</c:v>
                </c:pt>
                <c:pt idx="32117">
                  <c:v>319.01912379999999</c:v>
                </c:pt>
                <c:pt idx="32118">
                  <c:v>319.02905779999998</c:v>
                </c:pt>
                <c:pt idx="32119">
                  <c:v>319.03899180000002</c:v>
                </c:pt>
                <c:pt idx="32120">
                  <c:v>319.04892580000001</c:v>
                </c:pt>
                <c:pt idx="32121">
                  <c:v>319.05885979999999</c:v>
                </c:pt>
                <c:pt idx="32122">
                  <c:v>319.06879379999998</c:v>
                </c:pt>
                <c:pt idx="32123">
                  <c:v>319.07872780000002</c:v>
                </c:pt>
                <c:pt idx="32124">
                  <c:v>319.08866180000001</c:v>
                </c:pt>
                <c:pt idx="32125">
                  <c:v>319.0985958</c:v>
                </c:pt>
                <c:pt idx="32126">
                  <c:v>319.10852979999999</c:v>
                </c:pt>
                <c:pt idx="32127">
                  <c:v>319.11846379999997</c:v>
                </c:pt>
                <c:pt idx="32128">
                  <c:v>319.12839780000002</c:v>
                </c:pt>
                <c:pt idx="32129">
                  <c:v>319.1383318</c:v>
                </c:pt>
                <c:pt idx="32130">
                  <c:v>319.14826579999999</c:v>
                </c:pt>
                <c:pt idx="32131">
                  <c:v>319.15819979999998</c:v>
                </c:pt>
                <c:pt idx="32132">
                  <c:v>319.16813380000002</c:v>
                </c:pt>
                <c:pt idx="32133">
                  <c:v>319.17806780000001</c:v>
                </c:pt>
                <c:pt idx="32134">
                  <c:v>319.1880018</c:v>
                </c:pt>
                <c:pt idx="32135">
                  <c:v>319.19793579999998</c:v>
                </c:pt>
                <c:pt idx="32136">
                  <c:v>319.20786980000003</c:v>
                </c:pt>
                <c:pt idx="32137">
                  <c:v>319.21780380000001</c:v>
                </c:pt>
                <c:pt idx="32138">
                  <c:v>319.2277378</c:v>
                </c:pt>
                <c:pt idx="32139">
                  <c:v>319.23767179999999</c:v>
                </c:pt>
                <c:pt idx="32140">
                  <c:v>319.24760579999997</c:v>
                </c:pt>
                <c:pt idx="32141">
                  <c:v>319.25753980000002</c:v>
                </c:pt>
                <c:pt idx="32142">
                  <c:v>319.2674738</c:v>
                </c:pt>
                <c:pt idx="32143">
                  <c:v>319.27740779999999</c:v>
                </c:pt>
                <c:pt idx="32144">
                  <c:v>319.28734179999998</c:v>
                </c:pt>
                <c:pt idx="32145">
                  <c:v>319.29727580000002</c:v>
                </c:pt>
                <c:pt idx="32146">
                  <c:v>319.30720980000001</c:v>
                </c:pt>
                <c:pt idx="32147">
                  <c:v>319.3171438</c:v>
                </c:pt>
                <c:pt idx="32148">
                  <c:v>319.32707779999998</c:v>
                </c:pt>
                <c:pt idx="32149">
                  <c:v>319.33701180000003</c:v>
                </c:pt>
                <c:pt idx="32150">
                  <c:v>319.34694580000001</c:v>
                </c:pt>
                <c:pt idx="32151">
                  <c:v>319.3568798</c:v>
                </c:pt>
                <c:pt idx="32152">
                  <c:v>319.36681379999999</c:v>
                </c:pt>
                <c:pt idx="32153">
                  <c:v>319.37674779999998</c:v>
                </c:pt>
                <c:pt idx="32154">
                  <c:v>319.38668180000002</c:v>
                </c:pt>
                <c:pt idx="32155">
                  <c:v>319.39661580000001</c:v>
                </c:pt>
                <c:pt idx="32156">
                  <c:v>319.40654979999999</c:v>
                </c:pt>
                <c:pt idx="32157">
                  <c:v>319.41648379999998</c:v>
                </c:pt>
                <c:pt idx="32158">
                  <c:v>319.42641780000002</c:v>
                </c:pt>
                <c:pt idx="32159">
                  <c:v>319.43635180000001</c:v>
                </c:pt>
                <c:pt idx="32160">
                  <c:v>319.4462858</c:v>
                </c:pt>
                <c:pt idx="32161">
                  <c:v>319.45621979999999</c:v>
                </c:pt>
                <c:pt idx="32162">
                  <c:v>319.46615379999997</c:v>
                </c:pt>
                <c:pt idx="32163">
                  <c:v>319.47608780000002</c:v>
                </c:pt>
                <c:pt idx="32164">
                  <c:v>319.4860218</c:v>
                </c:pt>
                <c:pt idx="32165">
                  <c:v>319.49595579999999</c:v>
                </c:pt>
                <c:pt idx="32166">
                  <c:v>319.50588979999998</c:v>
                </c:pt>
                <c:pt idx="32167">
                  <c:v>319.51582380000002</c:v>
                </c:pt>
                <c:pt idx="32168">
                  <c:v>319.52575780000001</c:v>
                </c:pt>
                <c:pt idx="32169">
                  <c:v>319.5356918</c:v>
                </c:pt>
                <c:pt idx="32170">
                  <c:v>319.54562579999998</c:v>
                </c:pt>
                <c:pt idx="32171">
                  <c:v>319.55555980000003</c:v>
                </c:pt>
                <c:pt idx="32172">
                  <c:v>319.56549380000001</c:v>
                </c:pt>
                <c:pt idx="32173">
                  <c:v>319.5754278</c:v>
                </c:pt>
                <c:pt idx="32174">
                  <c:v>319.58536179999999</c:v>
                </c:pt>
                <c:pt idx="32175">
                  <c:v>319.59529579999997</c:v>
                </c:pt>
                <c:pt idx="32176">
                  <c:v>319.60522980000002</c:v>
                </c:pt>
                <c:pt idx="32177">
                  <c:v>319.6151638</c:v>
                </c:pt>
                <c:pt idx="32178">
                  <c:v>319.62509779999999</c:v>
                </c:pt>
                <c:pt idx="32179">
                  <c:v>319.63503179999998</c:v>
                </c:pt>
                <c:pt idx="32180">
                  <c:v>319.64496580000002</c:v>
                </c:pt>
                <c:pt idx="32181">
                  <c:v>319.65489980000001</c:v>
                </c:pt>
                <c:pt idx="32182">
                  <c:v>319.6648338</c:v>
                </c:pt>
                <c:pt idx="32183">
                  <c:v>319.67476779999998</c:v>
                </c:pt>
                <c:pt idx="32184">
                  <c:v>319.68470180000003</c:v>
                </c:pt>
                <c:pt idx="32185">
                  <c:v>319.69463580000001</c:v>
                </c:pt>
                <c:pt idx="32186">
                  <c:v>319.7045698</c:v>
                </c:pt>
                <c:pt idx="32187">
                  <c:v>319.71450379999999</c:v>
                </c:pt>
                <c:pt idx="32188">
                  <c:v>319.72443779999998</c:v>
                </c:pt>
                <c:pt idx="32189">
                  <c:v>319.73437180000002</c:v>
                </c:pt>
                <c:pt idx="32190">
                  <c:v>319.74430580000001</c:v>
                </c:pt>
                <c:pt idx="32191">
                  <c:v>319.75423979999999</c:v>
                </c:pt>
                <c:pt idx="32192">
                  <c:v>319.76417379999998</c:v>
                </c:pt>
                <c:pt idx="32193">
                  <c:v>319.77410700000001</c:v>
                </c:pt>
                <c:pt idx="32194">
                  <c:v>319.784042</c:v>
                </c:pt>
                <c:pt idx="32195">
                  <c:v>319.79397599999999</c:v>
                </c:pt>
                <c:pt idx="32196">
                  <c:v>319.80390999999997</c:v>
                </c:pt>
                <c:pt idx="32197">
                  <c:v>319.81384400000002</c:v>
                </c:pt>
                <c:pt idx="32198">
                  <c:v>319.823778</c:v>
                </c:pt>
                <c:pt idx="32199">
                  <c:v>319.83371199999999</c:v>
                </c:pt>
                <c:pt idx="32200">
                  <c:v>319.84364599999998</c:v>
                </c:pt>
                <c:pt idx="32201">
                  <c:v>319.85358000000002</c:v>
                </c:pt>
                <c:pt idx="32202">
                  <c:v>319.86351400000001</c:v>
                </c:pt>
                <c:pt idx="32203">
                  <c:v>319.873448</c:v>
                </c:pt>
                <c:pt idx="32204">
                  <c:v>319.88338199999998</c:v>
                </c:pt>
                <c:pt idx="32205">
                  <c:v>319.89331600000003</c:v>
                </c:pt>
                <c:pt idx="32206">
                  <c:v>319.90325000000001</c:v>
                </c:pt>
                <c:pt idx="32207">
                  <c:v>319.913184</c:v>
                </c:pt>
                <c:pt idx="32208">
                  <c:v>319.92311799999999</c:v>
                </c:pt>
                <c:pt idx="32209">
                  <c:v>319.93305199999998</c:v>
                </c:pt>
                <c:pt idx="32210">
                  <c:v>319.94298600000002</c:v>
                </c:pt>
                <c:pt idx="32211">
                  <c:v>319.95292000000001</c:v>
                </c:pt>
                <c:pt idx="32212">
                  <c:v>319.96285399999999</c:v>
                </c:pt>
                <c:pt idx="32213">
                  <c:v>319.97278799999998</c:v>
                </c:pt>
                <c:pt idx="32214">
                  <c:v>319.98272200000002</c:v>
                </c:pt>
                <c:pt idx="32215">
                  <c:v>319.99265600000001</c:v>
                </c:pt>
                <c:pt idx="32216">
                  <c:v>320.00259</c:v>
                </c:pt>
                <c:pt idx="32217">
                  <c:v>320.01252399999998</c:v>
                </c:pt>
                <c:pt idx="32218">
                  <c:v>320.02245799999997</c:v>
                </c:pt>
                <c:pt idx="32219">
                  <c:v>320.03239200000002</c:v>
                </c:pt>
                <c:pt idx="32220">
                  <c:v>320.042326</c:v>
                </c:pt>
                <c:pt idx="32221">
                  <c:v>320.05225999999999</c:v>
                </c:pt>
                <c:pt idx="32222">
                  <c:v>320.06219399999998</c:v>
                </c:pt>
                <c:pt idx="32223">
                  <c:v>320.07212800000002</c:v>
                </c:pt>
                <c:pt idx="32224">
                  <c:v>320.08206200000001</c:v>
                </c:pt>
                <c:pt idx="32225">
                  <c:v>320.09199599999999</c:v>
                </c:pt>
                <c:pt idx="32226">
                  <c:v>320.10192999999998</c:v>
                </c:pt>
                <c:pt idx="32227">
                  <c:v>320.11186400000003</c:v>
                </c:pt>
                <c:pt idx="32228">
                  <c:v>320.12179800000001</c:v>
                </c:pt>
                <c:pt idx="32229">
                  <c:v>320.131732</c:v>
                </c:pt>
                <c:pt idx="32230">
                  <c:v>320.14166599999999</c:v>
                </c:pt>
                <c:pt idx="32231">
                  <c:v>320.15159999999997</c:v>
                </c:pt>
                <c:pt idx="32232">
                  <c:v>320.16153400000002</c:v>
                </c:pt>
                <c:pt idx="32233">
                  <c:v>320.171468</c:v>
                </c:pt>
                <c:pt idx="32234">
                  <c:v>320.18140199999999</c:v>
                </c:pt>
                <c:pt idx="32235">
                  <c:v>320.19133599999998</c:v>
                </c:pt>
                <c:pt idx="32236">
                  <c:v>320.20127000000002</c:v>
                </c:pt>
                <c:pt idx="32237">
                  <c:v>320.21120400000001</c:v>
                </c:pt>
                <c:pt idx="32238">
                  <c:v>320.221138</c:v>
                </c:pt>
                <c:pt idx="32239">
                  <c:v>320.23107199999998</c:v>
                </c:pt>
                <c:pt idx="32240">
                  <c:v>320.24100600000003</c:v>
                </c:pt>
                <c:pt idx="32241">
                  <c:v>320.25094000000001</c:v>
                </c:pt>
                <c:pt idx="32242">
                  <c:v>320.260874</c:v>
                </c:pt>
                <c:pt idx="32243">
                  <c:v>320.27080799999999</c:v>
                </c:pt>
                <c:pt idx="32244">
                  <c:v>320.28074199999998</c:v>
                </c:pt>
                <c:pt idx="32245">
                  <c:v>320.29067600000002</c:v>
                </c:pt>
                <c:pt idx="32246">
                  <c:v>320.30061000000001</c:v>
                </c:pt>
                <c:pt idx="32247">
                  <c:v>320.31054399999999</c:v>
                </c:pt>
                <c:pt idx="32248">
                  <c:v>320.32047799999998</c:v>
                </c:pt>
                <c:pt idx="32249">
                  <c:v>320.33041200000002</c:v>
                </c:pt>
                <c:pt idx="32250">
                  <c:v>320.34034600000001</c:v>
                </c:pt>
                <c:pt idx="32251">
                  <c:v>320.35028</c:v>
                </c:pt>
                <c:pt idx="32252">
                  <c:v>320.36021399999998</c:v>
                </c:pt>
                <c:pt idx="32253">
                  <c:v>320.37014799999997</c:v>
                </c:pt>
                <c:pt idx="32254">
                  <c:v>320.38008200000002</c:v>
                </c:pt>
                <c:pt idx="32255">
                  <c:v>320.390016</c:v>
                </c:pt>
                <c:pt idx="32256">
                  <c:v>320.39994999999999</c:v>
                </c:pt>
                <c:pt idx="32257">
                  <c:v>320.40988399999998</c:v>
                </c:pt>
                <c:pt idx="32258">
                  <c:v>320.41981800000002</c:v>
                </c:pt>
                <c:pt idx="32259">
                  <c:v>320.42975200000001</c:v>
                </c:pt>
                <c:pt idx="32260">
                  <c:v>320.43968699999999</c:v>
                </c:pt>
                <c:pt idx="32261">
                  <c:v>320.44962099999998</c:v>
                </c:pt>
                <c:pt idx="32262">
                  <c:v>320.45955400000003</c:v>
                </c:pt>
                <c:pt idx="32263">
                  <c:v>320.46948900000001</c:v>
                </c:pt>
                <c:pt idx="32264">
                  <c:v>320.479423</c:v>
                </c:pt>
                <c:pt idx="32265">
                  <c:v>320.48935699999998</c:v>
                </c:pt>
                <c:pt idx="32266">
                  <c:v>320.49929100000003</c:v>
                </c:pt>
                <c:pt idx="32267">
                  <c:v>320.50922500000001</c:v>
                </c:pt>
                <c:pt idx="32268">
                  <c:v>320.519159</c:v>
                </c:pt>
                <c:pt idx="32269">
                  <c:v>320.52909299999999</c:v>
                </c:pt>
                <c:pt idx="32270">
                  <c:v>320.53902699999998</c:v>
                </c:pt>
                <c:pt idx="32271">
                  <c:v>320.54896100000002</c:v>
                </c:pt>
                <c:pt idx="32272">
                  <c:v>320.55889500000001</c:v>
                </c:pt>
                <c:pt idx="32273">
                  <c:v>320.56882899999999</c:v>
                </c:pt>
                <c:pt idx="32274">
                  <c:v>320.57876299999998</c:v>
                </c:pt>
                <c:pt idx="32275">
                  <c:v>320.58869700000002</c:v>
                </c:pt>
                <c:pt idx="32276">
                  <c:v>320.59863100000001</c:v>
                </c:pt>
                <c:pt idx="32277">
                  <c:v>320.608565</c:v>
                </c:pt>
                <c:pt idx="32278">
                  <c:v>320.61849899999999</c:v>
                </c:pt>
                <c:pt idx="32279">
                  <c:v>320.62843299999997</c:v>
                </c:pt>
                <c:pt idx="32280">
                  <c:v>320.63836700000002</c:v>
                </c:pt>
                <c:pt idx="32281">
                  <c:v>320.648301</c:v>
                </c:pt>
                <c:pt idx="32282">
                  <c:v>320.65823499999999</c:v>
                </c:pt>
                <c:pt idx="32283">
                  <c:v>320.66816899999998</c:v>
                </c:pt>
                <c:pt idx="32284">
                  <c:v>320.67810300000002</c:v>
                </c:pt>
                <c:pt idx="32285">
                  <c:v>320.68803700000001</c:v>
                </c:pt>
                <c:pt idx="32286">
                  <c:v>320.697971</c:v>
                </c:pt>
                <c:pt idx="32287">
                  <c:v>320.70790499999998</c:v>
                </c:pt>
                <c:pt idx="32288">
                  <c:v>320.71783900000003</c:v>
                </c:pt>
                <c:pt idx="32289">
                  <c:v>320.72777300000001</c:v>
                </c:pt>
                <c:pt idx="32290">
                  <c:v>320.737707</c:v>
                </c:pt>
                <c:pt idx="32291">
                  <c:v>320.74764099999999</c:v>
                </c:pt>
                <c:pt idx="32292">
                  <c:v>320.75757499999997</c:v>
                </c:pt>
                <c:pt idx="32293">
                  <c:v>320.76750950000002</c:v>
                </c:pt>
                <c:pt idx="32294">
                  <c:v>320.7774435</c:v>
                </c:pt>
                <c:pt idx="32295">
                  <c:v>320.78737749999999</c:v>
                </c:pt>
                <c:pt idx="32296">
                  <c:v>320.79731149999998</c:v>
                </c:pt>
                <c:pt idx="32297">
                  <c:v>320.80724550000002</c:v>
                </c:pt>
                <c:pt idx="32298">
                  <c:v>320.81717950000001</c:v>
                </c:pt>
                <c:pt idx="32299">
                  <c:v>320.8271135</c:v>
                </c:pt>
                <c:pt idx="32300">
                  <c:v>320.83704749999998</c:v>
                </c:pt>
                <c:pt idx="32301">
                  <c:v>320.84698150000003</c:v>
                </c:pt>
                <c:pt idx="32302">
                  <c:v>320.85691550000001</c:v>
                </c:pt>
                <c:pt idx="32303">
                  <c:v>320.8668495</c:v>
                </c:pt>
                <c:pt idx="32304">
                  <c:v>320.87678349999999</c:v>
                </c:pt>
                <c:pt idx="32305">
                  <c:v>320.88671749999997</c:v>
                </c:pt>
                <c:pt idx="32306">
                  <c:v>320.89665150000002</c:v>
                </c:pt>
                <c:pt idx="32307">
                  <c:v>320.90658550000001</c:v>
                </c:pt>
                <c:pt idx="32308">
                  <c:v>320.91651949999999</c:v>
                </c:pt>
                <c:pt idx="32309">
                  <c:v>320.92645349999998</c:v>
                </c:pt>
                <c:pt idx="32310">
                  <c:v>320.93638750000002</c:v>
                </c:pt>
                <c:pt idx="32311">
                  <c:v>320.94632150000001</c:v>
                </c:pt>
                <c:pt idx="32312">
                  <c:v>320.9562555</c:v>
                </c:pt>
                <c:pt idx="32313">
                  <c:v>320.96618949999998</c:v>
                </c:pt>
                <c:pt idx="32314">
                  <c:v>320.97612350000003</c:v>
                </c:pt>
                <c:pt idx="32315">
                  <c:v>320.98605850000001</c:v>
                </c:pt>
                <c:pt idx="32316">
                  <c:v>320.9959925</c:v>
                </c:pt>
                <c:pt idx="32317">
                  <c:v>321.00592649999999</c:v>
                </c:pt>
                <c:pt idx="32318">
                  <c:v>321.01586049999997</c:v>
                </c:pt>
                <c:pt idx="32319">
                  <c:v>321.02579450000002</c:v>
                </c:pt>
                <c:pt idx="32320">
                  <c:v>321.0357285</c:v>
                </c:pt>
                <c:pt idx="32321">
                  <c:v>321.04566249999999</c:v>
                </c:pt>
                <c:pt idx="32322">
                  <c:v>321.05559649999998</c:v>
                </c:pt>
                <c:pt idx="32323">
                  <c:v>321.06553050000002</c:v>
                </c:pt>
                <c:pt idx="32324">
                  <c:v>321.07546450000001</c:v>
                </c:pt>
                <c:pt idx="32325">
                  <c:v>321.0853985</c:v>
                </c:pt>
                <c:pt idx="32326">
                  <c:v>321.09533249999998</c:v>
                </c:pt>
                <c:pt idx="32327">
                  <c:v>321.10526650000003</c:v>
                </c:pt>
                <c:pt idx="32328">
                  <c:v>321.11520050000001</c:v>
                </c:pt>
                <c:pt idx="32329">
                  <c:v>321.1251345</c:v>
                </c:pt>
                <c:pt idx="32330">
                  <c:v>321.13506849999999</c:v>
                </c:pt>
                <c:pt idx="32331">
                  <c:v>321.14500249999998</c:v>
                </c:pt>
                <c:pt idx="32332">
                  <c:v>321.15493650000002</c:v>
                </c:pt>
                <c:pt idx="32333">
                  <c:v>321.16487050000001</c:v>
                </c:pt>
                <c:pt idx="32334">
                  <c:v>321.17480449999999</c:v>
                </c:pt>
                <c:pt idx="32335">
                  <c:v>321.18473849999998</c:v>
                </c:pt>
                <c:pt idx="32336">
                  <c:v>321.19467250000002</c:v>
                </c:pt>
                <c:pt idx="32337">
                  <c:v>321.20460650000001</c:v>
                </c:pt>
                <c:pt idx="32338">
                  <c:v>321.2145405</c:v>
                </c:pt>
                <c:pt idx="32339">
                  <c:v>321.22447449999999</c:v>
                </c:pt>
                <c:pt idx="32340">
                  <c:v>321.23440849999997</c:v>
                </c:pt>
                <c:pt idx="32341">
                  <c:v>321.24434250000002</c:v>
                </c:pt>
                <c:pt idx="32342">
                  <c:v>321.2542765</c:v>
                </c:pt>
                <c:pt idx="32343">
                  <c:v>321.26421049999999</c:v>
                </c:pt>
                <c:pt idx="32344">
                  <c:v>321.27414449999998</c:v>
                </c:pt>
                <c:pt idx="32345">
                  <c:v>321.28407850000002</c:v>
                </c:pt>
                <c:pt idx="32346">
                  <c:v>321.29401250000001</c:v>
                </c:pt>
                <c:pt idx="32347">
                  <c:v>321.3039465</c:v>
                </c:pt>
                <c:pt idx="32348">
                  <c:v>321.31388049999998</c:v>
                </c:pt>
                <c:pt idx="32349">
                  <c:v>321.32381450000003</c:v>
                </c:pt>
                <c:pt idx="32350">
                  <c:v>321.33374850000001</c:v>
                </c:pt>
                <c:pt idx="32351">
                  <c:v>321.3436825</c:v>
                </c:pt>
                <c:pt idx="32352">
                  <c:v>321.35361649999999</c:v>
                </c:pt>
                <c:pt idx="32353">
                  <c:v>321.36355049999997</c:v>
                </c:pt>
                <c:pt idx="32354">
                  <c:v>321.37348450000002</c:v>
                </c:pt>
                <c:pt idx="32355">
                  <c:v>321.3834185</c:v>
                </c:pt>
                <c:pt idx="32356">
                  <c:v>321.39335249999999</c:v>
                </c:pt>
                <c:pt idx="32357">
                  <c:v>321.40328649999998</c:v>
                </c:pt>
                <c:pt idx="32358">
                  <c:v>321.41322050000002</c:v>
                </c:pt>
                <c:pt idx="32359">
                  <c:v>321.42315450000001</c:v>
                </c:pt>
                <c:pt idx="32360">
                  <c:v>321.43308949999999</c:v>
                </c:pt>
                <c:pt idx="32361">
                  <c:v>321.44302349999998</c:v>
                </c:pt>
                <c:pt idx="32362">
                  <c:v>321.45295750000002</c:v>
                </c:pt>
                <c:pt idx="32363">
                  <c:v>321.46289150000001</c:v>
                </c:pt>
                <c:pt idx="32364">
                  <c:v>321.4728255</c:v>
                </c:pt>
                <c:pt idx="32365">
                  <c:v>321.48275949999999</c:v>
                </c:pt>
                <c:pt idx="32366">
                  <c:v>321.49269349999997</c:v>
                </c:pt>
                <c:pt idx="32367">
                  <c:v>321.50262750000002</c:v>
                </c:pt>
                <c:pt idx="32368">
                  <c:v>321.5125615</c:v>
                </c:pt>
                <c:pt idx="32369">
                  <c:v>321.52249549999999</c:v>
                </c:pt>
                <c:pt idx="32370">
                  <c:v>321.53242949999998</c:v>
                </c:pt>
                <c:pt idx="32371">
                  <c:v>321.54236350000002</c:v>
                </c:pt>
                <c:pt idx="32372">
                  <c:v>321.55229750000001</c:v>
                </c:pt>
                <c:pt idx="32373">
                  <c:v>321.5622315</c:v>
                </c:pt>
                <c:pt idx="32374">
                  <c:v>321.57216549999998</c:v>
                </c:pt>
                <c:pt idx="32375">
                  <c:v>321.58209950000003</c:v>
                </c:pt>
                <c:pt idx="32376">
                  <c:v>321.59203350000001</c:v>
                </c:pt>
                <c:pt idx="32377">
                  <c:v>321.6019675</c:v>
                </c:pt>
                <c:pt idx="32378">
                  <c:v>321.61190149999999</c:v>
                </c:pt>
                <c:pt idx="32379">
                  <c:v>321.62183549999997</c:v>
                </c:pt>
                <c:pt idx="32380">
                  <c:v>321.63176950000002</c:v>
                </c:pt>
                <c:pt idx="32381">
                  <c:v>321.64170350000001</c:v>
                </c:pt>
                <c:pt idx="32382">
                  <c:v>321.65163749999999</c:v>
                </c:pt>
                <c:pt idx="32383">
                  <c:v>321.66157149999998</c:v>
                </c:pt>
                <c:pt idx="32384">
                  <c:v>321.67150550000002</c:v>
                </c:pt>
                <c:pt idx="32385">
                  <c:v>321.68143950000001</c:v>
                </c:pt>
                <c:pt idx="32386">
                  <c:v>321.6913735</c:v>
                </c:pt>
                <c:pt idx="32387">
                  <c:v>321.70130749999998</c:v>
                </c:pt>
                <c:pt idx="32388">
                  <c:v>321.71124150000003</c:v>
                </c:pt>
                <c:pt idx="32389">
                  <c:v>321.72117550000002</c:v>
                </c:pt>
                <c:pt idx="32390">
                  <c:v>321.7311095</c:v>
                </c:pt>
                <c:pt idx="32391">
                  <c:v>321.74104349999999</c:v>
                </c:pt>
                <c:pt idx="32392">
                  <c:v>321.75097749999998</c:v>
                </c:pt>
                <c:pt idx="32393">
                  <c:v>321.76091150000002</c:v>
                </c:pt>
                <c:pt idx="32394">
                  <c:v>321.77084589999998</c:v>
                </c:pt>
                <c:pt idx="32395">
                  <c:v>321.78077990000003</c:v>
                </c:pt>
                <c:pt idx="32396">
                  <c:v>321.79071390000001</c:v>
                </c:pt>
                <c:pt idx="32397">
                  <c:v>321.8006479</c:v>
                </c:pt>
                <c:pt idx="32398">
                  <c:v>321.81058189999999</c:v>
                </c:pt>
                <c:pt idx="32399">
                  <c:v>321.82051589999998</c:v>
                </c:pt>
                <c:pt idx="32400">
                  <c:v>321.83045090000002</c:v>
                </c:pt>
                <c:pt idx="32401">
                  <c:v>321.8403849</c:v>
                </c:pt>
                <c:pt idx="32402">
                  <c:v>321.85031889999999</c:v>
                </c:pt>
                <c:pt idx="32403">
                  <c:v>321.86025289999998</c:v>
                </c:pt>
                <c:pt idx="32404">
                  <c:v>321.87018690000002</c:v>
                </c:pt>
                <c:pt idx="32405">
                  <c:v>321.88012090000001</c:v>
                </c:pt>
                <c:pt idx="32406">
                  <c:v>321.8900549</c:v>
                </c:pt>
                <c:pt idx="32407">
                  <c:v>321.89998889999998</c:v>
                </c:pt>
                <c:pt idx="32408">
                  <c:v>321.90992290000003</c:v>
                </c:pt>
                <c:pt idx="32409">
                  <c:v>321.91985690000001</c:v>
                </c:pt>
                <c:pt idx="32410">
                  <c:v>321.9297909</c:v>
                </c:pt>
                <c:pt idx="32411">
                  <c:v>321.93972489999999</c:v>
                </c:pt>
                <c:pt idx="32412">
                  <c:v>321.94965889999997</c:v>
                </c:pt>
                <c:pt idx="32413">
                  <c:v>321.95959290000002</c:v>
                </c:pt>
                <c:pt idx="32414">
                  <c:v>321.96952690000001</c:v>
                </c:pt>
                <c:pt idx="32415">
                  <c:v>321.97946089999999</c:v>
                </c:pt>
                <c:pt idx="32416">
                  <c:v>321.98939489999998</c:v>
                </c:pt>
                <c:pt idx="32417">
                  <c:v>321.99932890000002</c:v>
                </c:pt>
                <c:pt idx="32418">
                  <c:v>322.00926290000001</c:v>
                </c:pt>
                <c:pt idx="32419">
                  <c:v>322.0191969</c:v>
                </c:pt>
                <c:pt idx="32420">
                  <c:v>322.02913089999998</c:v>
                </c:pt>
                <c:pt idx="32421">
                  <c:v>322.03906490000003</c:v>
                </c:pt>
                <c:pt idx="32422">
                  <c:v>322.04899890000002</c:v>
                </c:pt>
                <c:pt idx="32423">
                  <c:v>322.0589329</c:v>
                </c:pt>
                <c:pt idx="32424">
                  <c:v>322.06886689999999</c:v>
                </c:pt>
                <c:pt idx="32425">
                  <c:v>322.07880089999998</c:v>
                </c:pt>
                <c:pt idx="32426">
                  <c:v>322.08873490000002</c:v>
                </c:pt>
                <c:pt idx="32427">
                  <c:v>322.09866890000001</c:v>
                </c:pt>
                <c:pt idx="32428">
                  <c:v>322.10860289999999</c:v>
                </c:pt>
                <c:pt idx="32429">
                  <c:v>322.11853689999998</c:v>
                </c:pt>
                <c:pt idx="32430">
                  <c:v>322.12847090000002</c:v>
                </c:pt>
                <c:pt idx="32431">
                  <c:v>322.13840490000001</c:v>
                </c:pt>
                <c:pt idx="32432">
                  <c:v>322.1483389</c:v>
                </c:pt>
                <c:pt idx="32433">
                  <c:v>322.15827289999999</c:v>
                </c:pt>
                <c:pt idx="32434">
                  <c:v>322.16820689999997</c:v>
                </c:pt>
                <c:pt idx="32435">
                  <c:v>322.17814090000002</c:v>
                </c:pt>
                <c:pt idx="32436">
                  <c:v>322.1880749</c:v>
                </c:pt>
                <c:pt idx="32437">
                  <c:v>322.19800989999999</c:v>
                </c:pt>
                <c:pt idx="32438">
                  <c:v>322.20794389999998</c:v>
                </c:pt>
                <c:pt idx="32439">
                  <c:v>322.21787790000002</c:v>
                </c:pt>
                <c:pt idx="32440">
                  <c:v>322.22781190000001</c:v>
                </c:pt>
                <c:pt idx="32441">
                  <c:v>322.23774589999999</c:v>
                </c:pt>
                <c:pt idx="32442">
                  <c:v>322.24767989999998</c:v>
                </c:pt>
                <c:pt idx="32443">
                  <c:v>322.25761390000002</c:v>
                </c:pt>
                <c:pt idx="32444">
                  <c:v>322.26754790000001</c:v>
                </c:pt>
                <c:pt idx="32445">
                  <c:v>322.2774819</c:v>
                </c:pt>
                <c:pt idx="32446">
                  <c:v>322.28741589999998</c:v>
                </c:pt>
                <c:pt idx="32447">
                  <c:v>322.29734989999997</c:v>
                </c:pt>
                <c:pt idx="32448">
                  <c:v>322.30728390000002</c:v>
                </c:pt>
                <c:pt idx="32449">
                  <c:v>322.3172179</c:v>
                </c:pt>
                <c:pt idx="32450">
                  <c:v>322.32715189999999</c:v>
                </c:pt>
                <c:pt idx="32451">
                  <c:v>322.33708589999998</c:v>
                </c:pt>
                <c:pt idx="32452">
                  <c:v>322.34701990000002</c:v>
                </c:pt>
                <c:pt idx="32453">
                  <c:v>322.35695390000001</c:v>
                </c:pt>
                <c:pt idx="32454">
                  <c:v>322.36688789999999</c:v>
                </c:pt>
                <c:pt idx="32455">
                  <c:v>322.37682189999998</c:v>
                </c:pt>
                <c:pt idx="32456">
                  <c:v>322.38675590000003</c:v>
                </c:pt>
                <c:pt idx="32457">
                  <c:v>322.39668990000001</c:v>
                </c:pt>
                <c:pt idx="32458">
                  <c:v>322.4066239</c:v>
                </c:pt>
                <c:pt idx="32459">
                  <c:v>322.41655789999999</c:v>
                </c:pt>
                <c:pt idx="32460">
                  <c:v>322.42649189999997</c:v>
                </c:pt>
                <c:pt idx="32461">
                  <c:v>322.43642590000002</c:v>
                </c:pt>
                <c:pt idx="32462">
                  <c:v>322.4463599</c:v>
                </c:pt>
                <c:pt idx="32463">
                  <c:v>322.45629389999999</c:v>
                </c:pt>
                <c:pt idx="32464">
                  <c:v>322.46622789999998</c:v>
                </c:pt>
                <c:pt idx="32465">
                  <c:v>322.47616190000002</c:v>
                </c:pt>
                <c:pt idx="32466">
                  <c:v>322.48609590000001</c:v>
                </c:pt>
                <c:pt idx="32467">
                  <c:v>322.4960299</c:v>
                </c:pt>
                <c:pt idx="32468">
                  <c:v>322.50596389999998</c:v>
                </c:pt>
                <c:pt idx="32469">
                  <c:v>322.51589790000003</c:v>
                </c:pt>
                <c:pt idx="32470">
                  <c:v>322.52583190000001</c:v>
                </c:pt>
                <c:pt idx="32471">
                  <c:v>322.5357669</c:v>
                </c:pt>
                <c:pt idx="32472">
                  <c:v>322.54570089999999</c:v>
                </c:pt>
                <c:pt idx="32473">
                  <c:v>322.55563489999997</c:v>
                </c:pt>
                <c:pt idx="32474">
                  <c:v>322.56556890000002</c:v>
                </c:pt>
                <c:pt idx="32475">
                  <c:v>322.5755029</c:v>
                </c:pt>
                <c:pt idx="32476">
                  <c:v>322.58543689999999</c:v>
                </c:pt>
                <c:pt idx="32477">
                  <c:v>322.59537089999998</c:v>
                </c:pt>
                <c:pt idx="32478">
                  <c:v>322.60530490000002</c:v>
                </c:pt>
                <c:pt idx="32479">
                  <c:v>322.61523890000001</c:v>
                </c:pt>
                <c:pt idx="32480">
                  <c:v>322.6251729</c:v>
                </c:pt>
                <c:pt idx="32481">
                  <c:v>322.63510689999998</c:v>
                </c:pt>
                <c:pt idx="32482">
                  <c:v>322.64504090000003</c:v>
                </c:pt>
                <c:pt idx="32483">
                  <c:v>322.65497490000001</c:v>
                </c:pt>
                <c:pt idx="32484">
                  <c:v>322.6649089</c:v>
                </c:pt>
                <c:pt idx="32485">
                  <c:v>322.67484289999999</c:v>
                </c:pt>
                <c:pt idx="32486">
                  <c:v>322.68477689999997</c:v>
                </c:pt>
                <c:pt idx="32487">
                  <c:v>322.69471090000002</c:v>
                </c:pt>
                <c:pt idx="32488">
                  <c:v>322.70464490000001</c:v>
                </c:pt>
                <c:pt idx="32489">
                  <c:v>322.71457889999999</c:v>
                </c:pt>
                <c:pt idx="32490">
                  <c:v>322.72451289999998</c:v>
                </c:pt>
                <c:pt idx="32491">
                  <c:v>322.73444690000002</c:v>
                </c:pt>
                <c:pt idx="32492">
                  <c:v>322.74438090000001</c:v>
                </c:pt>
                <c:pt idx="32493">
                  <c:v>322.7543149</c:v>
                </c:pt>
                <c:pt idx="32494">
                  <c:v>322.76424889999998</c:v>
                </c:pt>
                <c:pt idx="32495">
                  <c:v>322.77418230000001</c:v>
                </c:pt>
                <c:pt idx="32496">
                  <c:v>322.78411629999999</c:v>
                </c:pt>
                <c:pt idx="32497">
                  <c:v>322.79405029999998</c:v>
                </c:pt>
                <c:pt idx="32498">
                  <c:v>322.80398430000002</c:v>
                </c:pt>
                <c:pt idx="32499">
                  <c:v>322.81391830000001</c:v>
                </c:pt>
                <c:pt idx="32500">
                  <c:v>322.8238523</c:v>
                </c:pt>
                <c:pt idx="32501">
                  <c:v>322.83378629999999</c:v>
                </c:pt>
                <c:pt idx="32502">
                  <c:v>322.84372029999997</c:v>
                </c:pt>
                <c:pt idx="32503">
                  <c:v>322.85365430000002</c:v>
                </c:pt>
                <c:pt idx="32504">
                  <c:v>322.8635893</c:v>
                </c:pt>
                <c:pt idx="32505">
                  <c:v>322.87352329999999</c:v>
                </c:pt>
                <c:pt idx="32506">
                  <c:v>322.88345729999998</c:v>
                </c:pt>
                <c:pt idx="32507">
                  <c:v>322.89339130000002</c:v>
                </c:pt>
                <c:pt idx="32508">
                  <c:v>322.90332530000001</c:v>
                </c:pt>
                <c:pt idx="32509">
                  <c:v>322.91325929999999</c:v>
                </c:pt>
                <c:pt idx="32510">
                  <c:v>322.92319329999998</c:v>
                </c:pt>
                <c:pt idx="32511">
                  <c:v>322.93312730000002</c:v>
                </c:pt>
                <c:pt idx="32512">
                  <c:v>322.94306130000001</c:v>
                </c:pt>
                <c:pt idx="32513">
                  <c:v>322.9529953</c:v>
                </c:pt>
                <c:pt idx="32514">
                  <c:v>322.96292929999998</c:v>
                </c:pt>
                <c:pt idx="32515">
                  <c:v>322.97286329999997</c:v>
                </c:pt>
                <c:pt idx="32516">
                  <c:v>322.98279730000002</c:v>
                </c:pt>
                <c:pt idx="32517">
                  <c:v>322.9927313</c:v>
                </c:pt>
                <c:pt idx="32518">
                  <c:v>323.00266529999999</c:v>
                </c:pt>
                <c:pt idx="32519">
                  <c:v>323.01259929999998</c:v>
                </c:pt>
                <c:pt idx="32520">
                  <c:v>323.02253330000002</c:v>
                </c:pt>
                <c:pt idx="32521">
                  <c:v>323.03246730000001</c:v>
                </c:pt>
                <c:pt idx="32522">
                  <c:v>323.04240129999999</c:v>
                </c:pt>
                <c:pt idx="32523">
                  <c:v>323.05233529999998</c:v>
                </c:pt>
                <c:pt idx="32524">
                  <c:v>323.06226930000003</c:v>
                </c:pt>
                <c:pt idx="32525">
                  <c:v>323.07220330000001</c:v>
                </c:pt>
                <c:pt idx="32526">
                  <c:v>323.0821373</c:v>
                </c:pt>
                <c:pt idx="32527">
                  <c:v>323.09207129999999</c:v>
                </c:pt>
                <c:pt idx="32528">
                  <c:v>323.10200529999997</c:v>
                </c:pt>
                <c:pt idx="32529">
                  <c:v>323.11193930000002</c:v>
                </c:pt>
                <c:pt idx="32530">
                  <c:v>323.1218733</c:v>
                </c:pt>
                <c:pt idx="32531">
                  <c:v>323.13180729999999</c:v>
                </c:pt>
                <c:pt idx="32532">
                  <c:v>323.14174129999998</c:v>
                </c:pt>
                <c:pt idx="32533">
                  <c:v>323.15167630000002</c:v>
                </c:pt>
                <c:pt idx="32534">
                  <c:v>323.16161030000001</c:v>
                </c:pt>
                <c:pt idx="32535">
                  <c:v>323.17154429999999</c:v>
                </c:pt>
                <c:pt idx="32536">
                  <c:v>323.18147829999998</c:v>
                </c:pt>
                <c:pt idx="32537">
                  <c:v>323.19141230000002</c:v>
                </c:pt>
                <c:pt idx="32538">
                  <c:v>323.20134630000001</c:v>
                </c:pt>
                <c:pt idx="32539">
                  <c:v>323.2112803</c:v>
                </c:pt>
                <c:pt idx="32540">
                  <c:v>323.22121429999999</c:v>
                </c:pt>
                <c:pt idx="32541">
                  <c:v>323.23114829999997</c:v>
                </c:pt>
                <c:pt idx="32542">
                  <c:v>323.24108230000002</c:v>
                </c:pt>
                <c:pt idx="32543">
                  <c:v>323.2510163</c:v>
                </c:pt>
                <c:pt idx="32544">
                  <c:v>323.26095029999999</c:v>
                </c:pt>
                <c:pt idx="32545">
                  <c:v>323.27088429999998</c:v>
                </c:pt>
                <c:pt idx="32546">
                  <c:v>323.28081830000002</c:v>
                </c:pt>
                <c:pt idx="32547">
                  <c:v>323.29075230000001</c:v>
                </c:pt>
                <c:pt idx="32548">
                  <c:v>323.3006863</c:v>
                </c:pt>
                <c:pt idx="32549">
                  <c:v>323.31062029999998</c:v>
                </c:pt>
                <c:pt idx="32550">
                  <c:v>323.32055430000003</c:v>
                </c:pt>
                <c:pt idx="32551">
                  <c:v>323.33048830000001</c:v>
                </c:pt>
                <c:pt idx="32552">
                  <c:v>323.3404223</c:v>
                </c:pt>
                <c:pt idx="32553">
                  <c:v>323.35035629999999</c:v>
                </c:pt>
                <c:pt idx="32554">
                  <c:v>323.36029029999997</c:v>
                </c:pt>
                <c:pt idx="32555">
                  <c:v>323.37022430000002</c:v>
                </c:pt>
                <c:pt idx="32556">
                  <c:v>323.38015830000001</c:v>
                </c:pt>
                <c:pt idx="32557">
                  <c:v>323.39009229999999</c:v>
                </c:pt>
                <c:pt idx="32558">
                  <c:v>323.40002629999998</c:v>
                </c:pt>
                <c:pt idx="32559">
                  <c:v>323.40996030000002</c:v>
                </c:pt>
                <c:pt idx="32560">
                  <c:v>323.41989430000001</c:v>
                </c:pt>
                <c:pt idx="32561">
                  <c:v>323.4298283</c:v>
                </c:pt>
                <c:pt idx="32562">
                  <c:v>323.43976329999998</c:v>
                </c:pt>
                <c:pt idx="32563">
                  <c:v>323.44969730000003</c:v>
                </c:pt>
                <c:pt idx="32564">
                  <c:v>323.45963130000001</c:v>
                </c:pt>
                <c:pt idx="32565">
                  <c:v>323.4695653</c:v>
                </c:pt>
                <c:pt idx="32566">
                  <c:v>323.47949929999999</c:v>
                </c:pt>
                <c:pt idx="32567">
                  <c:v>323.48943329999997</c:v>
                </c:pt>
                <c:pt idx="32568">
                  <c:v>323.49936730000002</c:v>
                </c:pt>
                <c:pt idx="32569">
                  <c:v>323.5093013</c:v>
                </c:pt>
                <c:pt idx="32570">
                  <c:v>323.51923529999999</c:v>
                </c:pt>
                <c:pt idx="32571">
                  <c:v>323.52916929999998</c:v>
                </c:pt>
                <c:pt idx="32572">
                  <c:v>323.53910330000002</c:v>
                </c:pt>
                <c:pt idx="32573">
                  <c:v>323.54903730000001</c:v>
                </c:pt>
                <c:pt idx="32574">
                  <c:v>323.5589713</c:v>
                </c:pt>
                <c:pt idx="32575">
                  <c:v>323.56890529999998</c:v>
                </c:pt>
                <c:pt idx="32576">
                  <c:v>323.57883930000003</c:v>
                </c:pt>
                <c:pt idx="32577">
                  <c:v>323.58877330000001</c:v>
                </c:pt>
                <c:pt idx="32578">
                  <c:v>323.5987073</c:v>
                </c:pt>
                <c:pt idx="32579">
                  <c:v>323.60864129999999</c:v>
                </c:pt>
                <c:pt idx="32580">
                  <c:v>323.61857529999997</c:v>
                </c:pt>
                <c:pt idx="32581">
                  <c:v>323.62850930000002</c:v>
                </c:pt>
                <c:pt idx="32582">
                  <c:v>323.63844330000001</c:v>
                </c:pt>
                <c:pt idx="32583">
                  <c:v>323.64837729999999</c:v>
                </c:pt>
                <c:pt idx="32584">
                  <c:v>323.65831129999998</c:v>
                </c:pt>
                <c:pt idx="32585">
                  <c:v>323.66824530000002</c:v>
                </c:pt>
                <c:pt idx="32586">
                  <c:v>323.67817930000001</c:v>
                </c:pt>
                <c:pt idx="32587">
                  <c:v>323.6881133</c:v>
                </c:pt>
                <c:pt idx="32588">
                  <c:v>323.69804829999998</c:v>
                </c:pt>
                <c:pt idx="32589">
                  <c:v>323.70798230000003</c:v>
                </c:pt>
                <c:pt idx="32590">
                  <c:v>323.71791630000001</c:v>
                </c:pt>
                <c:pt idx="32591">
                  <c:v>323.7278503</c:v>
                </c:pt>
                <c:pt idx="32592">
                  <c:v>323.73778429999999</c:v>
                </c:pt>
                <c:pt idx="32593">
                  <c:v>323.74771829999997</c:v>
                </c:pt>
                <c:pt idx="32594">
                  <c:v>323.75765230000002</c:v>
                </c:pt>
                <c:pt idx="32595">
                  <c:v>323.7675863</c:v>
                </c:pt>
                <c:pt idx="32596">
                  <c:v>323.7775211</c:v>
                </c:pt>
                <c:pt idx="32597">
                  <c:v>323.78745509999999</c:v>
                </c:pt>
                <c:pt idx="32598">
                  <c:v>323.79738909999998</c:v>
                </c:pt>
                <c:pt idx="32599">
                  <c:v>323.80732310000002</c:v>
                </c:pt>
                <c:pt idx="32600">
                  <c:v>323.81725710000001</c:v>
                </c:pt>
                <c:pt idx="32601">
                  <c:v>323.82719109999999</c:v>
                </c:pt>
                <c:pt idx="32602">
                  <c:v>323.83712509999998</c:v>
                </c:pt>
                <c:pt idx="32603">
                  <c:v>323.84705910000002</c:v>
                </c:pt>
                <c:pt idx="32604">
                  <c:v>323.85699310000001</c:v>
                </c:pt>
                <c:pt idx="32605">
                  <c:v>323.8669271</c:v>
                </c:pt>
                <c:pt idx="32606">
                  <c:v>323.87686109999999</c:v>
                </c:pt>
                <c:pt idx="32607">
                  <c:v>323.88679509999997</c:v>
                </c:pt>
                <c:pt idx="32608">
                  <c:v>323.89672910000002</c:v>
                </c:pt>
                <c:pt idx="32609">
                  <c:v>323.9066631</c:v>
                </c:pt>
                <c:pt idx="32610">
                  <c:v>323.91659709999999</c:v>
                </c:pt>
                <c:pt idx="32611">
                  <c:v>323.92653109999998</c:v>
                </c:pt>
                <c:pt idx="32612">
                  <c:v>323.93646510000002</c:v>
                </c:pt>
                <c:pt idx="32613">
                  <c:v>323.94639910000001</c:v>
                </c:pt>
                <c:pt idx="32614">
                  <c:v>323.95633409999999</c:v>
                </c:pt>
                <c:pt idx="32615">
                  <c:v>323.96626809999998</c:v>
                </c:pt>
                <c:pt idx="32616">
                  <c:v>323.97620210000002</c:v>
                </c:pt>
                <c:pt idx="32617">
                  <c:v>323.98613610000001</c:v>
                </c:pt>
                <c:pt idx="32618">
                  <c:v>323.9960701</c:v>
                </c:pt>
                <c:pt idx="32619">
                  <c:v>324.00600409999998</c:v>
                </c:pt>
                <c:pt idx="32620">
                  <c:v>324.01593810000003</c:v>
                </c:pt>
                <c:pt idx="32621">
                  <c:v>324.02587210000002</c:v>
                </c:pt>
                <c:pt idx="32622">
                  <c:v>324.0358061</c:v>
                </c:pt>
                <c:pt idx="32623">
                  <c:v>324.04574009999999</c:v>
                </c:pt>
                <c:pt idx="32624">
                  <c:v>324.05567409999998</c:v>
                </c:pt>
                <c:pt idx="32625">
                  <c:v>324.06560810000002</c:v>
                </c:pt>
                <c:pt idx="32626">
                  <c:v>324.07554210000001</c:v>
                </c:pt>
                <c:pt idx="32627">
                  <c:v>324.08547609999999</c:v>
                </c:pt>
                <c:pt idx="32628">
                  <c:v>324.09541009999998</c:v>
                </c:pt>
                <c:pt idx="32629">
                  <c:v>324.10534410000002</c:v>
                </c:pt>
                <c:pt idx="32630">
                  <c:v>324.11527810000001</c:v>
                </c:pt>
                <c:pt idx="32631">
                  <c:v>324.1252121</c:v>
                </c:pt>
                <c:pt idx="32632">
                  <c:v>324.13514609999999</c:v>
                </c:pt>
                <c:pt idx="32633">
                  <c:v>324.14508009999997</c:v>
                </c:pt>
                <c:pt idx="32634">
                  <c:v>324.15501410000002</c:v>
                </c:pt>
                <c:pt idx="32635">
                  <c:v>324.1649481</c:v>
                </c:pt>
                <c:pt idx="32636">
                  <c:v>324.17488209999999</c:v>
                </c:pt>
                <c:pt idx="32637">
                  <c:v>324.18481609999998</c:v>
                </c:pt>
                <c:pt idx="32638">
                  <c:v>324.19475110000002</c:v>
                </c:pt>
                <c:pt idx="32639">
                  <c:v>324.20468510000001</c:v>
                </c:pt>
                <c:pt idx="32640">
                  <c:v>324.21461909999999</c:v>
                </c:pt>
                <c:pt idx="32641">
                  <c:v>324.22455309999998</c:v>
                </c:pt>
                <c:pt idx="32642">
                  <c:v>324.23448710000002</c:v>
                </c:pt>
                <c:pt idx="32643">
                  <c:v>324.24442110000001</c:v>
                </c:pt>
                <c:pt idx="32644">
                  <c:v>324.2543551</c:v>
                </c:pt>
                <c:pt idx="32645">
                  <c:v>324.26428909999998</c:v>
                </c:pt>
                <c:pt idx="32646">
                  <c:v>324.27422309999997</c:v>
                </c:pt>
                <c:pt idx="32647">
                  <c:v>324.28415710000002</c:v>
                </c:pt>
                <c:pt idx="32648">
                  <c:v>324.2940911</c:v>
                </c:pt>
                <c:pt idx="32649">
                  <c:v>324.30402509999999</c:v>
                </c:pt>
                <c:pt idx="32650">
                  <c:v>324.31395909999998</c:v>
                </c:pt>
                <c:pt idx="32651">
                  <c:v>324.32389310000002</c:v>
                </c:pt>
                <c:pt idx="32652">
                  <c:v>324.33382710000001</c:v>
                </c:pt>
                <c:pt idx="32653">
                  <c:v>324.34376109999999</c:v>
                </c:pt>
                <c:pt idx="32654">
                  <c:v>324.35369509999998</c:v>
                </c:pt>
                <c:pt idx="32655">
                  <c:v>324.36362910000003</c:v>
                </c:pt>
                <c:pt idx="32656">
                  <c:v>324.37356310000001</c:v>
                </c:pt>
                <c:pt idx="32657">
                  <c:v>324.3834971</c:v>
                </c:pt>
                <c:pt idx="32658">
                  <c:v>324.39343109999999</c:v>
                </c:pt>
                <c:pt idx="32659">
                  <c:v>324.40336509999997</c:v>
                </c:pt>
                <c:pt idx="32660">
                  <c:v>324.41329910000002</c:v>
                </c:pt>
                <c:pt idx="32661">
                  <c:v>324.4232331</c:v>
                </c:pt>
                <c:pt idx="32662">
                  <c:v>324.43316709999999</c:v>
                </c:pt>
                <c:pt idx="32663">
                  <c:v>324.44310209999998</c:v>
                </c:pt>
                <c:pt idx="32664">
                  <c:v>324.45303610000002</c:v>
                </c:pt>
                <c:pt idx="32665">
                  <c:v>324.46297010000001</c:v>
                </c:pt>
                <c:pt idx="32666">
                  <c:v>324.47290409999999</c:v>
                </c:pt>
                <c:pt idx="32667">
                  <c:v>324.48283809999998</c:v>
                </c:pt>
                <c:pt idx="32668">
                  <c:v>324.49277210000002</c:v>
                </c:pt>
                <c:pt idx="32669">
                  <c:v>324.50270610000001</c:v>
                </c:pt>
                <c:pt idx="32670">
                  <c:v>324.5126401</c:v>
                </c:pt>
                <c:pt idx="32671">
                  <c:v>324.52257409999999</c:v>
                </c:pt>
                <c:pt idx="32672">
                  <c:v>324.53250809999997</c:v>
                </c:pt>
                <c:pt idx="32673">
                  <c:v>324.54244210000002</c:v>
                </c:pt>
                <c:pt idx="32674">
                  <c:v>324.5523761</c:v>
                </c:pt>
                <c:pt idx="32675">
                  <c:v>324.56231009999999</c:v>
                </c:pt>
                <c:pt idx="32676">
                  <c:v>324.57224409999998</c:v>
                </c:pt>
                <c:pt idx="32677">
                  <c:v>324.58217810000002</c:v>
                </c:pt>
                <c:pt idx="32678">
                  <c:v>324.59211210000001</c:v>
                </c:pt>
                <c:pt idx="32679">
                  <c:v>324.6020461</c:v>
                </c:pt>
                <c:pt idx="32680">
                  <c:v>324.61198009999998</c:v>
                </c:pt>
                <c:pt idx="32681">
                  <c:v>324.62191410000003</c:v>
                </c:pt>
                <c:pt idx="32682">
                  <c:v>324.63184810000001</c:v>
                </c:pt>
                <c:pt idx="32683">
                  <c:v>324.6417821</c:v>
                </c:pt>
                <c:pt idx="32684">
                  <c:v>324.65171609999999</c:v>
                </c:pt>
                <c:pt idx="32685">
                  <c:v>324.66165009999997</c:v>
                </c:pt>
                <c:pt idx="32686">
                  <c:v>324.67158510000002</c:v>
                </c:pt>
                <c:pt idx="32687">
                  <c:v>324.6815191</c:v>
                </c:pt>
                <c:pt idx="32688">
                  <c:v>324.69145309999999</c:v>
                </c:pt>
                <c:pt idx="32689">
                  <c:v>324.70138709999998</c:v>
                </c:pt>
                <c:pt idx="32690">
                  <c:v>324.71132110000002</c:v>
                </c:pt>
                <c:pt idx="32691">
                  <c:v>324.72125510000001</c:v>
                </c:pt>
                <c:pt idx="32692">
                  <c:v>324.73118909999999</c:v>
                </c:pt>
                <c:pt idx="32693">
                  <c:v>324.74112309999998</c:v>
                </c:pt>
                <c:pt idx="32694">
                  <c:v>324.75105710000003</c:v>
                </c:pt>
                <c:pt idx="32695">
                  <c:v>324.76099110000001</c:v>
                </c:pt>
                <c:pt idx="32696">
                  <c:v>324.77092440000001</c:v>
                </c:pt>
                <c:pt idx="32697">
                  <c:v>324.7808584</c:v>
                </c:pt>
                <c:pt idx="32698">
                  <c:v>324.79079239999999</c:v>
                </c:pt>
                <c:pt idx="32699">
                  <c:v>324.80072639999997</c:v>
                </c:pt>
                <c:pt idx="32700">
                  <c:v>324.81066040000002</c:v>
                </c:pt>
                <c:pt idx="32701">
                  <c:v>324.8205944</c:v>
                </c:pt>
                <c:pt idx="32702">
                  <c:v>324.83052839999999</c:v>
                </c:pt>
                <c:pt idx="32703">
                  <c:v>324.84046239999998</c:v>
                </c:pt>
                <c:pt idx="32704">
                  <c:v>324.85039640000002</c:v>
                </c:pt>
                <c:pt idx="32705">
                  <c:v>324.86033040000001</c:v>
                </c:pt>
                <c:pt idx="32706">
                  <c:v>324.8702644</c:v>
                </c:pt>
                <c:pt idx="32707">
                  <c:v>324.88019839999998</c:v>
                </c:pt>
                <c:pt idx="32708">
                  <c:v>324.89013340000002</c:v>
                </c:pt>
                <c:pt idx="32709">
                  <c:v>324.90006740000001</c:v>
                </c:pt>
                <c:pt idx="32710">
                  <c:v>324.9100014</c:v>
                </c:pt>
                <c:pt idx="32711">
                  <c:v>324.91993539999999</c:v>
                </c:pt>
                <c:pt idx="32712">
                  <c:v>324.92986939999997</c:v>
                </c:pt>
                <c:pt idx="32713">
                  <c:v>324.93980340000002</c:v>
                </c:pt>
                <c:pt idx="32714">
                  <c:v>324.9497374</c:v>
                </c:pt>
                <c:pt idx="32715">
                  <c:v>324.95967139999999</c:v>
                </c:pt>
                <c:pt idx="32716">
                  <c:v>324.96960539999998</c:v>
                </c:pt>
                <c:pt idx="32717">
                  <c:v>324.97953940000002</c:v>
                </c:pt>
                <c:pt idx="32718">
                  <c:v>324.98947340000001</c:v>
                </c:pt>
                <c:pt idx="32719">
                  <c:v>324.9994074</c:v>
                </c:pt>
                <c:pt idx="32720">
                  <c:v>325.00934139999998</c:v>
                </c:pt>
                <c:pt idx="32721">
                  <c:v>325.01927540000003</c:v>
                </c:pt>
                <c:pt idx="32722">
                  <c:v>325.02920940000001</c:v>
                </c:pt>
                <c:pt idx="32723">
                  <c:v>325.0391434</c:v>
                </c:pt>
                <c:pt idx="32724">
                  <c:v>325.04907739999999</c:v>
                </c:pt>
                <c:pt idx="32725">
                  <c:v>325.05901139999997</c:v>
                </c:pt>
                <c:pt idx="32726">
                  <c:v>325.06894540000002</c:v>
                </c:pt>
                <c:pt idx="32727">
                  <c:v>325.07887940000001</c:v>
                </c:pt>
                <c:pt idx="32728">
                  <c:v>325.08881339999999</c:v>
                </c:pt>
                <c:pt idx="32729">
                  <c:v>325.09874839999998</c:v>
                </c:pt>
                <c:pt idx="32730">
                  <c:v>325.10868240000002</c:v>
                </c:pt>
                <c:pt idx="32731">
                  <c:v>325.11861640000001</c:v>
                </c:pt>
                <c:pt idx="32732">
                  <c:v>325.12855039999999</c:v>
                </c:pt>
                <c:pt idx="32733">
                  <c:v>325.13848439999998</c:v>
                </c:pt>
                <c:pt idx="32734">
                  <c:v>325.14841840000003</c:v>
                </c:pt>
                <c:pt idx="32735">
                  <c:v>325.15835240000001</c:v>
                </c:pt>
                <c:pt idx="32736">
                  <c:v>325.1682864</c:v>
                </c:pt>
                <c:pt idx="32737">
                  <c:v>325.17822039999999</c:v>
                </c:pt>
                <c:pt idx="32738">
                  <c:v>325.18815439999997</c:v>
                </c:pt>
                <c:pt idx="32739">
                  <c:v>325.19808840000002</c:v>
                </c:pt>
                <c:pt idx="32740">
                  <c:v>325.2080224</c:v>
                </c:pt>
                <c:pt idx="32741">
                  <c:v>325.21795639999999</c:v>
                </c:pt>
                <c:pt idx="32742">
                  <c:v>325.22789039999998</c:v>
                </c:pt>
                <c:pt idx="32743">
                  <c:v>325.23782440000002</c:v>
                </c:pt>
                <c:pt idx="32744">
                  <c:v>325.24775840000001</c:v>
                </c:pt>
                <c:pt idx="32745">
                  <c:v>325.2576924</c:v>
                </c:pt>
                <c:pt idx="32746">
                  <c:v>325.26762639999998</c:v>
                </c:pt>
                <c:pt idx="32747">
                  <c:v>325.27756040000003</c:v>
                </c:pt>
                <c:pt idx="32748">
                  <c:v>325.28749440000001</c:v>
                </c:pt>
                <c:pt idx="32749">
                  <c:v>325.2974284</c:v>
                </c:pt>
                <c:pt idx="32750">
                  <c:v>325.30736339999999</c:v>
                </c:pt>
                <c:pt idx="32751">
                  <c:v>325.31729739999997</c:v>
                </c:pt>
                <c:pt idx="32752">
                  <c:v>325.32723140000002</c:v>
                </c:pt>
                <c:pt idx="32753">
                  <c:v>325.3371654</c:v>
                </c:pt>
                <c:pt idx="32754">
                  <c:v>325.34709939999999</c:v>
                </c:pt>
                <c:pt idx="32755">
                  <c:v>325.35703339999998</c:v>
                </c:pt>
                <c:pt idx="32756">
                  <c:v>325.36696740000002</c:v>
                </c:pt>
                <c:pt idx="32757">
                  <c:v>325.37690140000001</c:v>
                </c:pt>
                <c:pt idx="32758">
                  <c:v>325.3868354</c:v>
                </c:pt>
                <c:pt idx="32759">
                  <c:v>325.39676939999998</c:v>
                </c:pt>
                <c:pt idx="32760">
                  <c:v>325.40670340000003</c:v>
                </c:pt>
                <c:pt idx="32761">
                  <c:v>325.41663740000001</c:v>
                </c:pt>
                <c:pt idx="32762">
                  <c:v>325.4265714</c:v>
                </c:pt>
                <c:pt idx="32763">
                  <c:v>325.43650539999999</c:v>
                </c:pt>
                <c:pt idx="32764">
                  <c:v>325.44643939999997</c:v>
                </c:pt>
                <c:pt idx="32765">
                  <c:v>325.45637340000002</c:v>
                </c:pt>
                <c:pt idx="32766">
                  <c:v>325.46630740000001</c:v>
                </c:pt>
                <c:pt idx="32767">
                  <c:v>325.47624139999999</c:v>
                </c:pt>
                <c:pt idx="32768">
                  <c:v>325.48617539999998</c:v>
                </c:pt>
                <c:pt idx="32769">
                  <c:v>325.49610940000002</c:v>
                </c:pt>
                <c:pt idx="32770">
                  <c:v>325.50604340000001</c:v>
                </c:pt>
                <c:pt idx="32771">
                  <c:v>325.51597839999999</c:v>
                </c:pt>
                <c:pt idx="32772">
                  <c:v>325.52591239999998</c:v>
                </c:pt>
                <c:pt idx="32773">
                  <c:v>325.53584640000003</c:v>
                </c:pt>
                <c:pt idx="32774">
                  <c:v>325.54578040000001</c:v>
                </c:pt>
                <c:pt idx="32775">
                  <c:v>325.5557144</c:v>
                </c:pt>
                <c:pt idx="32776">
                  <c:v>325.56564839999999</c:v>
                </c:pt>
                <c:pt idx="32777">
                  <c:v>325.57558239999997</c:v>
                </c:pt>
                <c:pt idx="32778">
                  <c:v>325.58551640000002</c:v>
                </c:pt>
                <c:pt idx="32779">
                  <c:v>325.5954504</c:v>
                </c:pt>
                <c:pt idx="32780">
                  <c:v>325.60538439999999</c:v>
                </c:pt>
                <c:pt idx="32781">
                  <c:v>325.61531839999998</c:v>
                </c:pt>
                <c:pt idx="32782">
                  <c:v>325.62525240000002</c:v>
                </c:pt>
                <c:pt idx="32783">
                  <c:v>325.63518640000001</c:v>
                </c:pt>
                <c:pt idx="32784">
                  <c:v>325.6451204</c:v>
                </c:pt>
                <c:pt idx="32785">
                  <c:v>325.65505439999998</c:v>
                </c:pt>
                <c:pt idx="32786">
                  <c:v>325.66498840000003</c:v>
                </c:pt>
                <c:pt idx="32787">
                  <c:v>325.67492240000001</c:v>
                </c:pt>
                <c:pt idx="32788">
                  <c:v>325.6848564</c:v>
                </c:pt>
                <c:pt idx="32789">
                  <c:v>325.69479039999999</c:v>
                </c:pt>
                <c:pt idx="32790">
                  <c:v>325.70472539999997</c:v>
                </c:pt>
                <c:pt idx="32791">
                  <c:v>325.71465940000002</c:v>
                </c:pt>
                <c:pt idx="32792">
                  <c:v>325.7245934</c:v>
                </c:pt>
                <c:pt idx="32793">
                  <c:v>325.73452739999999</c:v>
                </c:pt>
                <c:pt idx="32794">
                  <c:v>325.74446139999998</c:v>
                </c:pt>
                <c:pt idx="32795">
                  <c:v>325.75439540000002</c:v>
                </c:pt>
                <c:pt idx="32796">
                  <c:v>325.76432940000001</c:v>
                </c:pt>
                <c:pt idx="32797">
                  <c:v>325.77426380000003</c:v>
                </c:pt>
                <c:pt idx="32798">
                  <c:v>325.78419780000002</c:v>
                </c:pt>
                <c:pt idx="32799">
                  <c:v>325.7941318</c:v>
                </c:pt>
                <c:pt idx="32800">
                  <c:v>325.80406579999999</c:v>
                </c:pt>
                <c:pt idx="32801">
                  <c:v>325.81399979999998</c:v>
                </c:pt>
                <c:pt idx="32802">
                  <c:v>325.82393380000002</c:v>
                </c:pt>
                <c:pt idx="32803">
                  <c:v>325.83386780000001</c:v>
                </c:pt>
                <c:pt idx="32804">
                  <c:v>325.84380179999999</c:v>
                </c:pt>
                <c:pt idx="32805">
                  <c:v>325.85373579999998</c:v>
                </c:pt>
                <c:pt idx="32806">
                  <c:v>325.86366980000003</c:v>
                </c:pt>
                <c:pt idx="32807">
                  <c:v>325.87360380000001</c:v>
                </c:pt>
                <c:pt idx="32808">
                  <c:v>325.8835378</c:v>
                </c:pt>
                <c:pt idx="32809">
                  <c:v>325.89347279999998</c:v>
                </c:pt>
                <c:pt idx="32810">
                  <c:v>325.90340680000003</c:v>
                </c:pt>
                <c:pt idx="32811">
                  <c:v>325.91334080000001</c:v>
                </c:pt>
                <c:pt idx="32812">
                  <c:v>325.9232748</c:v>
                </c:pt>
                <c:pt idx="32813">
                  <c:v>325.93320879999999</c:v>
                </c:pt>
                <c:pt idx="32814">
                  <c:v>325.94314279999998</c:v>
                </c:pt>
                <c:pt idx="32815">
                  <c:v>325.95307680000002</c:v>
                </c:pt>
                <c:pt idx="32816">
                  <c:v>325.96301080000001</c:v>
                </c:pt>
                <c:pt idx="32817">
                  <c:v>325.97294470000003</c:v>
                </c:pt>
                <c:pt idx="32818">
                  <c:v>325.98287879999998</c:v>
                </c:pt>
                <c:pt idx="32819">
                  <c:v>325.99281280000002</c:v>
                </c:pt>
                <c:pt idx="32820">
                  <c:v>326.00274680000001</c:v>
                </c:pt>
                <c:pt idx="32821">
                  <c:v>326.0126808</c:v>
                </c:pt>
                <c:pt idx="32822">
                  <c:v>326.02261479999999</c:v>
                </c:pt>
                <c:pt idx="32823">
                  <c:v>326.03254879999997</c:v>
                </c:pt>
                <c:pt idx="32824">
                  <c:v>326.04248280000002</c:v>
                </c:pt>
                <c:pt idx="32825">
                  <c:v>326.0524168</c:v>
                </c:pt>
                <c:pt idx="32826">
                  <c:v>326.06235079999999</c:v>
                </c:pt>
                <c:pt idx="32827">
                  <c:v>326.07228479999998</c:v>
                </c:pt>
                <c:pt idx="32828">
                  <c:v>326.08221980000002</c:v>
                </c:pt>
                <c:pt idx="32829">
                  <c:v>326.09215380000001</c:v>
                </c:pt>
                <c:pt idx="32830">
                  <c:v>326.10208779999999</c:v>
                </c:pt>
                <c:pt idx="32831">
                  <c:v>326.11202179999998</c:v>
                </c:pt>
                <c:pt idx="32832">
                  <c:v>326.12195580000002</c:v>
                </c:pt>
                <c:pt idx="32833">
                  <c:v>326.13188980000001</c:v>
                </c:pt>
                <c:pt idx="32834">
                  <c:v>326.1418238</c:v>
                </c:pt>
                <c:pt idx="32835">
                  <c:v>326.15175779999998</c:v>
                </c:pt>
                <c:pt idx="32836">
                  <c:v>326.16169180000003</c:v>
                </c:pt>
                <c:pt idx="32837">
                  <c:v>326.17162580000002</c:v>
                </c:pt>
                <c:pt idx="32838">
                  <c:v>326.1815598</c:v>
                </c:pt>
                <c:pt idx="32839">
                  <c:v>326.19149379999999</c:v>
                </c:pt>
                <c:pt idx="32840">
                  <c:v>326.20142779999998</c:v>
                </c:pt>
                <c:pt idx="32841">
                  <c:v>326.21136180000002</c:v>
                </c:pt>
                <c:pt idx="32842">
                  <c:v>326.22129580000001</c:v>
                </c:pt>
                <c:pt idx="32843">
                  <c:v>326.23122979999999</c:v>
                </c:pt>
                <c:pt idx="32844">
                  <c:v>326.24116379999998</c:v>
                </c:pt>
                <c:pt idx="32845">
                  <c:v>326.25109780000003</c:v>
                </c:pt>
                <c:pt idx="32846">
                  <c:v>326.26103280000001</c:v>
                </c:pt>
                <c:pt idx="32847">
                  <c:v>326.2709668</c:v>
                </c:pt>
                <c:pt idx="32848">
                  <c:v>326.28090079999998</c:v>
                </c:pt>
                <c:pt idx="32849">
                  <c:v>326.29083480000003</c:v>
                </c:pt>
                <c:pt idx="32850">
                  <c:v>326.30076880000001</c:v>
                </c:pt>
                <c:pt idx="32851">
                  <c:v>326.3107028</c:v>
                </c:pt>
                <c:pt idx="32852">
                  <c:v>326.32063679999999</c:v>
                </c:pt>
                <c:pt idx="32853">
                  <c:v>326.33057079999998</c:v>
                </c:pt>
                <c:pt idx="32854">
                  <c:v>326.34050480000002</c:v>
                </c:pt>
                <c:pt idx="32855">
                  <c:v>326.35043880000001</c:v>
                </c:pt>
                <c:pt idx="32856">
                  <c:v>326.36037279999999</c:v>
                </c:pt>
                <c:pt idx="32857">
                  <c:v>326.37030679999998</c:v>
                </c:pt>
                <c:pt idx="32858">
                  <c:v>326.38024080000002</c:v>
                </c:pt>
                <c:pt idx="32859">
                  <c:v>326.39017480000001</c:v>
                </c:pt>
                <c:pt idx="32860">
                  <c:v>326.4001088</c:v>
                </c:pt>
                <c:pt idx="32861">
                  <c:v>326.41004279999999</c:v>
                </c:pt>
                <c:pt idx="32862">
                  <c:v>326.41997679999997</c:v>
                </c:pt>
                <c:pt idx="32863">
                  <c:v>326.42991080000002</c:v>
                </c:pt>
                <c:pt idx="32864">
                  <c:v>326.4398458</c:v>
                </c:pt>
                <c:pt idx="32865">
                  <c:v>326.44977979999999</c:v>
                </c:pt>
                <c:pt idx="32866">
                  <c:v>326.45971379999997</c:v>
                </c:pt>
                <c:pt idx="32867">
                  <c:v>326.46964780000002</c:v>
                </c:pt>
                <c:pt idx="32868">
                  <c:v>326.47958180000001</c:v>
                </c:pt>
                <c:pt idx="32869">
                  <c:v>326.48951579999999</c:v>
                </c:pt>
                <c:pt idx="32870">
                  <c:v>326.49944979999998</c:v>
                </c:pt>
                <c:pt idx="32871">
                  <c:v>326.50938380000002</c:v>
                </c:pt>
                <c:pt idx="32872">
                  <c:v>326.51931780000001</c:v>
                </c:pt>
                <c:pt idx="32873">
                  <c:v>326.5292518</c:v>
                </c:pt>
                <c:pt idx="32874">
                  <c:v>326.53918579999998</c:v>
                </c:pt>
                <c:pt idx="32875">
                  <c:v>326.54911980000003</c:v>
                </c:pt>
                <c:pt idx="32876">
                  <c:v>326.55905380000002</c:v>
                </c:pt>
                <c:pt idx="32877">
                  <c:v>326.5689878</c:v>
                </c:pt>
                <c:pt idx="32878">
                  <c:v>326.57892179999999</c:v>
                </c:pt>
                <c:pt idx="32879">
                  <c:v>326.58885579999998</c:v>
                </c:pt>
                <c:pt idx="32880">
                  <c:v>326.59878980000002</c:v>
                </c:pt>
                <c:pt idx="32881">
                  <c:v>326.60872380000001</c:v>
                </c:pt>
                <c:pt idx="32882">
                  <c:v>326.61865879999999</c:v>
                </c:pt>
                <c:pt idx="32883">
                  <c:v>326.62859270000001</c:v>
                </c:pt>
                <c:pt idx="32884">
                  <c:v>326.63852680000002</c:v>
                </c:pt>
                <c:pt idx="32885">
                  <c:v>326.64846080000001</c:v>
                </c:pt>
                <c:pt idx="32886">
                  <c:v>326.6583948</c:v>
                </c:pt>
                <c:pt idx="32887">
                  <c:v>326.66832879999998</c:v>
                </c:pt>
                <c:pt idx="32888">
                  <c:v>326.67826280000003</c:v>
                </c:pt>
                <c:pt idx="32889">
                  <c:v>326.68819680000001</c:v>
                </c:pt>
                <c:pt idx="32890">
                  <c:v>326.6981308</c:v>
                </c:pt>
                <c:pt idx="32891">
                  <c:v>326.70806479999999</c:v>
                </c:pt>
                <c:pt idx="32892">
                  <c:v>326.71799879999998</c:v>
                </c:pt>
                <c:pt idx="32893">
                  <c:v>326.72793280000002</c:v>
                </c:pt>
                <c:pt idx="32894">
                  <c:v>326.73786680000001</c:v>
                </c:pt>
                <c:pt idx="32895">
                  <c:v>326.74780079999999</c:v>
                </c:pt>
                <c:pt idx="32896">
                  <c:v>326.75773479999998</c:v>
                </c:pt>
                <c:pt idx="32897">
                  <c:v>326.76766880000002</c:v>
                </c:pt>
                <c:pt idx="32898">
                  <c:v>326.77760239999998</c:v>
                </c:pt>
                <c:pt idx="32899">
                  <c:v>326.78753740000002</c:v>
                </c:pt>
                <c:pt idx="32900">
                  <c:v>326.79747140000001</c:v>
                </c:pt>
                <c:pt idx="32901">
                  <c:v>326.80740539999999</c:v>
                </c:pt>
                <c:pt idx="32902">
                  <c:v>326.81733939999998</c:v>
                </c:pt>
                <c:pt idx="32903">
                  <c:v>326.82727340000002</c:v>
                </c:pt>
                <c:pt idx="32904">
                  <c:v>326.83720740000001</c:v>
                </c:pt>
                <c:pt idx="32905">
                  <c:v>326.8471414</c:v>
                </c:pt>
                <c:pt idx="32906">
                  <c:v>326.85707539999999</c:v>
                </c:pt>
                <c:pt idx="32907">
                  <c:v>326.86700939999997</c:v>
                </c:pt>
                <c:pt idx="32908">
                  <c:v>326.87694340000002</c:v>
                </c:pt>
                <c:pt idx="32909">
                  <c:v>326.8868774</c:v>
                </c:pt>
                <c:pt idx="32910">
                  <c:v>326.89681139999999</c:v>
                </c:pt>
                <c:pt idx="32911">
                  <c:v>326.90674539999998</c:v>
                </c:pt>
                <c:pt idx="32912">
                  <c:v>326.91667940000002</c:v>
                </c:pt>
                <c:pt idx="32913">
                  <c:v>326.92661340000001</c:v>
                </c:pt>
                <c:pt idx="32914">
                  <c:v>326.93654739999999</c:v>
                </c:pt>
                <c:pt idx="32915">
                  <c:v>326.94648239999998</c:v>
                </c:pt>
                <c:pt idx="32916">
                  <c:v>326.95641640000002</c:v>
                </c:pt>
                <c:pt idx="32917">
                  <c:v>326.96635040000001</c:v>
                </c:pt>
                <c:pt idx="32918">
                  <c:v>326.9762844</c:v>
                </c:pt>
                <c:pt idx="32919">
                  <c:v>326.98621839999998</c:v>
                </c:pt>
                <c:pt idx="32920">
                  <c:v>326.99615240000003</c:v>
                </c:pt>
                <c:pt idx="32921">
                  <c:v>327.00608640000002</c:v>
                </c:pt>
                <c:pt idx="32922">
                  <c:v>327.0160204</c:v>
                </c:pt>
                <c:pt idx="32923">
                  <c:v>327.02595439999999</c:v>
                </c:pt>
                <c:pt idx="32924">
                  <c:v>327.03588839999998</c:v>
                </c:pt>
                <c:pt idx="32925">
                  <c:v>327.04582240000002</c:v>
                </c:pt>
                <c:pt idx="32926">
                  <c:v>327.05575640000001</c:v>
                </c:pt>
                <c:pt idx="32927">
                  <c:v>327.06569039999999</c:v>
                </c:pt>
                <c:pt idx="32928">
                  <c:v>327.07562439999998</c:v>
                </c:pt>
                <c:pt idx="32929">
                  <c:v>327.08555840000002</c:v>
                </c:pt>
                <c:pt idx="32930">
                  <c:v>327.09549240000001</c:v>
                </c:pt>
                <c:pt idx="32931">
                  <c:v>327.1054264</c:v>
                </c:pt>
                <c:pt idx="32932">
                  <c:v>327.11536139999998</c:v>
                </c:pt>
                <c:pt idx="32933">
                  <c:v>327.12529540000003</c:v>
                </c:pt>
                <c:pt idx="32934">
                  <c:v>327.13522940000001</c:v>
                </c:pt>
                <c:pt idx="32935">
                  <c:v>327.1451634</c:v>
                </c:pt>
                <c:pt idx="32936">
                  <c:v>327.15509739999999</c:v>
                </c:pt>
                <c:pt idx="32937">
                  <c:v>327.16503139999998</c:v>
                </c:pt>
                <c:pt idx="32938">
                  <c:v>327.17496540000002</c:v>
                </c:pt>
                <c:pt idx="32939">
                  <c:v>327.18489940000001</c:v>
                </c:pt>
                <c:pt idx="32940">
                  <c:v>327.19483339999999</c:v>
                </c:pt>
                <c:pt idx="32941">
                  <c:v>327.20476739999998</c:v>
                </c:pt>
                <c:pt idx="32942">
                  <c:v>327.21470140000002</c:v>
                </c:pt>
                <c:pt idx="32943">
                  <c:v>327.22463540000001</c:v>
                </c:pt>
                <c:pt idx="32944">
                  <c:v>327.2345694</c:v>
                </c:pt>
                <c:pt idx="32945">
                  <c:v>327.24450339999999</c:v>
                </c:pt>
                <c:pt idx="32946">
                  <c:v>327.25443739999997</c:v>
                </c:pt>
                <c:pt idx="32947">
                  <c:v>327.26437140000002</c:v>
                </c:pt>
                <c:pt idx="32948">
                  <c:v>327.2743054</c:v>
                </c:pt>
                <c:pt idx="32949">
                  <c:v>327.28424039999999</c:v>
                </c:pt>
                <c:pt idx="32950">
                  <c:v>327.29417439999997</c:v>
                </c:pt>
                <c:pt idx="32951">
                  <c:v>327.30410840000002</c:v>
                </c:pt>
                <c:pt idx="32952">
                  <c:v>327.31404240000001</c:v>
                </c:pt>
                <c:pt idx="32953">
                  <c:v>327.32397639999999</c:v>
                </c:pt>
                <c:pt idx="32954">
                  <c:v>327.33391039999998</c:v>
                </c:pt>
                <c:pt idx="32955">
                  <c:v>327.34384440000002</c:v>
                </c:pt>
                <c:pt idx="32956">
                  <c:v>327.35377840000001</c:v>
                </c:pt>
                <c:pt idx="32957">
                  <c:v>327.3637124</c:v>
                </c:pt>
                <c:pt idx="32958">
                  <c:v>327.37364639999998</c:v>
                </c:pt>
                <c:pt idx="32959">
                  <c:v>327.38358040000003</c:v>
                </c:pt>
                <c:pt idx="32960">
                  <c:v>327.39351440000002</c:v>
                </c:pt>
                <c:pt idx="32961">
                  <c:v>327.4034484</c:v>
                </c:pt>
                <c:pt idx="32962">
                  <c:v>327.41338239999999</c:v>
                </c:pt>
                <c:pt idx="32963">
                  <c:v>327.42331639999998</c:v>
                </c:pt>
                <c:pt idx="32964">
                  <c:v>327.43325140000002</c:v>
                </c:pt>
                <c:pt idx="32965">
                  <c:v>327.4431854</c:v>
                </c:pt>
                <c:pt idx="32966">
                  <c:v>327.45311939999999</c:v>
                </c:pt>
                <c:pt idx="32967">
                  <c:v>327.46305339999998</c:v>
                </c:pt>
                <c:pt idx="32968">
                  <c:v>327.47298740000002</c:v>
                </c:pt>
                <c:pt idx="32969">
                  <c:v>327.48292140000001</c:v>
                </c:pt>
                <c:pt idx="32970">
                  <c:v>327.4928554</c:v>
                </c:pt>
                <c:pt idx="32971">
                  <c:v>327.50278939999998</c:v>
                </c:pt>
                <c:pt idx="32972">
                  <c:v>327.51272340000003</c:v>
                </c:pt>
                <c:pt idx="32973">
                  <c:v>327.52265740000001</c:v>
                </c:pt>
                <c:pt idx="32974">
                  <c:v>327.5325914</c:v>
                </c:pt>
                <c:pt idx="32975">
                  <c:v>327.54252539999999</c:v>
                </c:pt>
                <c:pt idx="32976">
                  <c:v>327.55245939999998</c:v>
                </c:pt>
                <c:pt idx="32977">
                  <c:v>327.56239340000002</c:v>
                </c:pt>
                <c:pt idx="32978">
                  <c:v>327.57232740000001</c:v>
                </c:pt>
                <c:pt idx="32979">
                  <c:v>327.58226239999999</c:v>
                </c:pt>
                <c:pt idx="32980">
                  <c:v>327.59219639999998</c:v>
                </c:pt>
                <c:pt idx="32981">
                  <c:v>327.60213040000002</c:v>
                </c:pt>
                <c:pt idx="32982">
                  <c:v>327.61206440000001</c:v>
                </c:pt>
                <c:pt idx="32983">
                  <c:v>327.6219984</c:v>
                </c:pt>
                <c:pt idx="32984">
                  <c:v>327.63193239999998</c:v>
                </c:pt>
                <c:pt idx="32985">
                  <c:v>327.64186640000003</c:v>
                </c:pt>
                <c:pt idx="32986">
                  <c:v>327.65180040000001</c:v>
                </c:pt>
                <c:pt idx="32987">
                  <c:v>327.6617344</c:v>
                </c:pt>
                <c:pt idx="32988">
                  <c:v>327.67166839999999</c:v>
                </c:pt>
                <c:pt idx="32989">
                  <c:v>327.68160239999997</c:v>
                </c:pt>
                <c:pt idx="32990">
                  <c:v>327.69153640000002</c:v>
                </c:pt>
                <c:pt idx="32991">
                  <c:v>327.70147040000001</c:v>
                </c:pt>
                <c:pt idx="32992">
                  <c:v>327.71140439999999</c:v>
                </c:pt>
                <c:pt idx="32993">
                  <c:v>327.72133839999998</c:v>
                </c:pt>
                <c:pt idx="32994">
                  <c:v>327.73127240000002</c:v>
                </c:pt>
                <c:pt idx="32995">
                  <c:v>327.74120740000001</c:v>
                </c:pt>
                <c:pt idx="32996">
                  <c:v>327.75114139999999</c:v>
                </c:pt>
                <c:pt idx="32997">
                  <c:v>327.76107539999998</c:v>
                </c:pt>
                <c:pt idx="32998">
                  <c:v>327.77100940000003</c:v>
                </c:pt>
                <c:pt idx="32999">
                  <c:v>327.78094370000002</c:v>
                </c:pt>
                <c:pt idx="33000">
                  <c:v>327.79087770000001</c:v>
                </c:pt>
                <c:pt idx="33001">
                  <c:v>327.8008117</c:v>
                </c:pt>
                <c:pt idx="33002">
                  <c:v>327.81074569999998</c:v>
                </c:pt>
                <c:pt idx="33003">
                  <c:v>327.82067970000003</c:v>
                </c:pt>
                <c:pt idx="33004">
                  <c:v>327.83061370000001</c:v>
                </c:pt>
                <c:pt idx="33005">
                  <c:v>327.8405477</c:v>
                </c:pt>
                <c:pt idx="33006">
                  <c:v>327.85048169999999</c:v>
                </c:pt>
                <c:pt idx="33007">
                  <c:v>327.86041569999998</c:v>
                </c:pt>
                <c:pt idx="33008">
                  <c:v>327.87034970000002</c:v>
                </c:pt>
                <c:pt idx="33009">
                  <c:v>327.88028370000001</c:v>
                </c:pt>
                <c:pt idx="33010">
                  <c:v>327.89021869999999</c:v>
                </c:pt>
                <c:pt idx="33011">
                  <c:v>327.90015269999998</c:v>
                </c:pt>
                <c:pt idx="33012">
                  <c:v>327.91008670000002</c:v>
                </c:pt>
                <c:pt idx="33013">
                  <c:v>327.92002070000001</c:v>
                </c:pt>
                <c:pt idx="33014">
                  <c:v>327.9299547</c:v>
                </c:pt>
                <c:pt idx="33015">
                  <c:v>327.93988869999998</c:v>
                </c:pt>
                <c:pt idx="33016">
                  <c:v>327.94982270000003</c:v>
                </c:pt>
                <c:pt idx="33017">
                  <c:v>327.95975670000001</c:v>
                </c:pt>
                <c:pt idx="33018">
                  <c:v>327.9696907</c:v>
                </c:pt>
                <c:pt idx="33019">
                  <c:v>327.97962469999999</c:v>
                </c:pt>
                <c:pt idx="33020">
                  <c:v>327.98955869999998</c:v>
                </c:pt>
                <c:pt idx="33021">
                  <c:v>327.99949270000002</c:v>
                </c:pt>
                <c:pt idx="33022">
                  <c:v>328.00942670000001</c:v>
                </c:pt>
                <c:pt idx="33023">
                  <c:v>328.01936069999999</c:v>
                </c:pt>
                <c:pt idx="33024">
                  <c:v>328.02929469999998</c:v>
                </c:pt>
                <c:pt idx="33025">
                  <c:v>328.03922970000002</c:v>
                </c:pt>
                <c:pt idx="33026">
                  <c:v>328.04916370000001</c:v>
                </c:pt>
                <c:pt idx="33027">
                  <c:v>328.0590977</c:v>
                </c:pt>
                <c:pt idx="33028">
                  <c:v>328.06903169999998</c:v>
                </c:pt>
                <c:pt idx="33029">
                  <c:v>328.07896570000003</c:v>
                </c:pt>
                <c:pt idx="33030">
                  <c:v>328.08889970000001</c:v>
                </c:pt>
                <c:pt idx="33031">
                  <c:v>328.0988337</c:v>
                </c:pt>
                <c:pt idx="33032">
                  <c:v>328.10876769999999</c:v>
                </c:pt>
                <c:pt idx="33033">
                  <c:v>328.11870169999997</c:v>
                </c:pt>
                <c:pt idx="33034">
                  <c:v>328.12863570000002</c:v>
                </c:pt>
                <c:pt idx="33035">
                  <c:v>328.13856970000001</c:v>
                </c:pt>
                <c:pt idx="33036">
                  <c:v>328.14850369999999</c:v>
                </c:pt>
                <c:pt idx="33037">
                  <c:v>328.15843769999998</c:v>
                </c:pt>
                <c:pt idx="33038">
                  <c:v>328.16837170000002</c:v>
                </c:pt>
                <c:pt idx="33039">
                  <c:v>328.17830670000001</c:v>
                </c:pt>
                <c:pt idx="33040">
                  <c:v>328.18824069999999</c:v>
                </c:pt>
                <c:pt idx="33041">
                  <c:v>328.19817469999998</c:v>
                </c:pt>
                <c:pt idx="33042">
                  <c:v>328.20810870000003</c:v>
                </c:pt>
                <c:pt idx="33043">
                  <c:v>328.21804270000001</c:v>
                </c:pt>
                <c:pt idx="33044">
                  <c:v>328.2279767</c:v>
                </c:pt>
                <c:pt idx="33045">
                  <c:v>328.23791069999999</c:v>
                </c:pt>
                <c:pt idx="33046">
                  <c:v>328.24784469999997</c:v>
                </c:pt>
                <c:pt idx="33047">
                  <c:v>328.25777870000002</c:v>
                </c:pt>
                <c:pt idx="33048">
                  <c:v>328.2677127</c:v>
                </c:pt>
                <c:pt idx="33049">
                  <c:v>328.27764669999999</c:v>
                </c:pt>
                <c:pt idx="33050">
                  <c:v>328.28758069999998</c:v>
                </c:pt>
                <c:pt idx="33051">
                  <c:v>328.29751470000002</c:v>
                </c:pt>
                <c:pt idx="33052">
                  <c:v>328.30744870000001</c:v>
                </c:pt>
                <c:pt idx="33053">
                  <c:v>328.31738369999999</c:v>
                </c:pt>
                <c:pt idx="33054">
                  <c:v>328.32731769999998</c:v>
                </c:pt>
                <c:pt idx="33055">
                  <c:v>328.33725170000002</c:v>
                </c:pt>
                <c:pt idx="33056">
                  <c:v>328.34718570000001</c:v>
                </c:pt>
                <c:pt idx="33057">
                  <c:v>328.3571197</c:v>
                </c:pt>
                <c:pt idx="33058">
                  <c:v>328.36705369999999</c:v>
                </c:pt>
                <c:pt idx="33059">
                  <c:v>328.37698769999997</c:v>
                </c:pt>
                <c:pt idx="33060">
                  <c:v>328.38692170000002</c:v>
                </c:pt>
                <c:pt idx="33061">
                  <c:v>328.3968557</c:v>
                </c:pt>
                <c:pt idx="33062">
                  <c:v>328.40678969999999</c:v>
                </c:pt>
                <c:pt idx="33063">
                  <c:v>328.41672369999998</c:v>
                </c:pt>
                <c:pt idx="33064">
                  <c:v>328.42665770000002</c:v>
                </c:pt>
                <c:pt idx="33065">
                  <c:v>328.43659170000001</c:v>
                </c:pt>
                <c:pt idx="33066">
                  <c:v>328.4465257</c:v>
                </c:pt>
                <c:pt idx="33067">
                  <c:v>328.45646069999998</c:v>
                </c:pt>
                <c:pt idx="33068">
                  <c:v>328.46639470000002</c:v>
                </c:pt>
                <c:pt idx="33069">
                  <c:v>328.47632870000001</c:v>
                </c:pt>
                <c:pt idx="33070">
                  <c:v>328.4862627</c:v>
                </c:pt>
                <c:pt idx="33071">
                  <c:v>328.49619669999998</c:v>
                </c:pt>
                <c:pt idx="33072">
                  <c:v>328.50613070000003</c:v>
                </c:pt>
                <c:pt idx="33073">
                  <c:v>328.51606470000002</c:v>
                </c:pt>
                <c:pt idx="33074">
                  <c:v>328.5259987</c:v>
                </c:pt>
                <c:pt idx="33075">
                  <c:v>328.53593269999999</c:v>
                </c:pt>
                <c:pt idx="33076">
                  <c:v>328.54586669999998</c:v>
                </c:pt>
                <c:pt idx="33077">
                  <c:v>328.55580070000002</c:v>
                </c:pt>
                <c:pt idx="33078">
                  <c:v>328.56573470000001</c:v>
                </c:pt>
                <c:pt idx="33079">
                  <c:v>328.57566869999999</c:v>
                </c:pt>
                <c:pt idx="33080">
                  <c:v>328.58560369999998</c:v>
                </c:pt>
                <c:pt idx="33081">
                  <c:v>328.59553770000002</c:v>
                </c:pt>
                <c:pt idx="33082">
                  <c:v>328.60547170000001</c:v>
                </c:pt>
                <c:pt idx="33083">
                  <c:v>328.6154057</c:v>
                </c:pt>
                <c:pt idx="33084">
                  <c:v>328.62533969999998</c:v>
                </c:pt>
                <c:pt idx="33085">
                  <c:v>328.63527370000003</c:v>
                </c:pt>
                <c:pt idx="33086">
                  <c:v>328.64520770000001</c:v>
                </c:pt>
                <c:pt idx="33087">
                  <c:v>328.6551417</c:v>
                </c:pt>
                <c:pt idx="33088">
                  <c:v>328.66507569999999</c:v>
                </c:pt>
                <c:pt idx="33089">
                  <c:v>328.67500969999998</c:v>
                </c:pt>
                <c:pt idx="33090">
                  <c:v>328.68494370000002</c:v>
                </c:pt>
                <c:pt idx="33091">
                  <c:v>328.69487770000001</c:v>
                </c:pt>
                <c:pt idx="33092">
                  <c:v>328.70481269999999</c:v>
                </c:pt>
                <c:pt idx="33093">
                  <c:v>328.71474669999998</c:v>
                </c:pt>
                <c:pt idx="33094">
                  <c:v>328.72468070000002</c:v>
                </c:pt>
                <c:pt idx="33095">
                  <c:v>328.73461470000001</c:v>
                </c:pt>
                <c:pt idx="33096">
                  <c:v>328.7445487</c:v>
                </c:pt>
                <c:pt idx="33097">
                  <c:v>328.75448269999998</c:v>
                </c:pt>
                <c:pt idx="33098">
                  <c:v>328.76441670000003</c:v>
                </c:pt>
                <c:pt idx="33099">
                  <c:v>328.7743504</c:v>
                </c:pt>
                <c:pt idx="33100">
                  <c:v>328.78428439999999</c:v>
                </c:pt>
                <c:pt idx="33101">
                  <c:v>328.79421839999998</c:v>
                </c:pt>
                <c:pt idx="33102">
                  <c:v>328.80415240000002</c:v>
                </c:pt>
                <c:pt idx="33103">
                  <c:v>328.81408640000001</c:v>
                </c:pt>
                <c:pt idx="33104">
                  <c:v>328.82402039999999</c:v>
                </c:pt>
                <c:pt idx="33105">
                  <c:v>328.83395539999998</c:v>
                </c:pt>
                <c:pt idx="33106">
                  <c:v>328.84388940000002</c:v>
                </c:pt>
                <c:pt idx="33107">
                  <c:v>328.85382340000001</c:v>
                </c:pt>
                <c:pt idx="33108">
                  <c:v>328.8637574</c:v>
                </c:pt>
                <c:pt idx="33109">
                  <c:v>328.87369139999998</c:v>
                </c:pt>
                <c:pt idx="33110">
                  <c:v>328.88362540000003</c:v>
                </c:pt>
                <c:pt idx="33111">
                  <c:v>328.89355940000002</c:v>
                </c:pt>
                <c:pt idx="33112">
                  <c:v>328.9034934</c:v>
                </c:pt>
                <c:pt idx="33113">
                  <c:v>328.91342739999999</c:v>
                </c:pt>
                <c:pt idx="33114">
                  <c:v>328.92336139999998</c:v>
                </c:pt>
                <c:pt idx="33115">
                  <c:v>328.93329540000002</c:v>
                </c:pt>
                <c:pt idx="33116">
                  <c:v>328.9432304</c:v>
                </c:pt>
                <c:pt idx="33117">
                  <c:v>328.95316439999999</c:v>
                </c:pt>
                <c:pt idx="33118">
                  <c:v>328.96309839999998</c:v>
                </c:pt>
                <c:pt idx="33119">
                  <c:v>328.97303240000002</c:v>
                </c:pt>
                <c:pt idx="33120">
                  <c:v>328.98296640000001</c:v>
                </c:pt>
                <c:pt idx="33121">
                  <c:v>328.9929004</c:v>
                </c:pt>
                <c:pt idx="33122">
                  <c:v>329.00283439999998</c:v>
                </c:pt>
                <c:pt idx="33123">
                  <c:v>329.01276840000003</c:v>
                </c:pt>
                <c:pt idx="33124">
                  <c:v>329.02270240000001</c:v>
                </c:pt>
                <c:pt idx="33125">
                  <c:v>329.0326364</c:v>
                </c:pt>
                <c:pt idx="33126">
                  <c:v>329.04257039999999</c:v>
                </c:pt>
                <c:pt idx="33127">
                  <c:v>329.05250439999998</c:v>
                </c:pt>
                <c:pt idx="33128">
                  <c:v>329.06243940000002</c:v>
                </c:pt>
                <c:pt idx="33129">
                  <c:v>329.0723734</c:v>
                </c:pt>
                <c:pt idx="33130">
                  <c:v>329.08230739999999</c:v>
                </c:pt>
                <c:pt idx="33131">
                  <c:v>329.09224139999998</c:v>
                </c:pt>
                <c:pt idx="33132">
                  <c:v>329.10217540000002</c:v>
                </c:pt>
                <c:pt idx="33133">
                  <c:v>329.11210940000001</c:v>
                </c:pt>
                <c:pt idx="33134">
                  <c:v>329.1220434</c:v>
                </c:pt>
                <c:pt idx="33135">
                  <c:v>329.13197739999998</c:v>
                </c:pt>
                <c:pt idx="33136">
                  <c:v>329.14191140000003</c:v>
                </c:pt>
                <c:pt idx="33137">
                  <c:v>329.15184540000001</c:v>
                </c:pt>
                <c:pt idx="33138">
                  <c:v>329.1617794</c:v>
                </c:pt>
                <c:pt idx="33139">
                  <c:v>329.17171439999998</c:v>
                </c:pt>
                <c:pt idx="33140">
                  <c:v>329.18164839999997</c:v>
                </c:pt>
                <c:pt idx="33141">
                  <c:v>329.19158240000002</c:v>
                </c:pt>
                <c:pt idx="33142">
                  <c:v>329.2015164</c:v>
                </c:pt>
                <c:pt idx="33143">
                  <c:v>329.21145039999999</c:v>
                </c:pt>
                <c:pt idx="33144">
                  <c:v>329.22138439999998</c:v>
                </c:pt>
                <c:pt idx="33145">
                  <c:v>329.23131840000002</c:v>
                </c:pt>
                <c:pt idx="33146">
                  <c:v>329.24125240000001</c:v>
                </c:pt>
                <c:pt idx="33147">
                  <c:v>329.25118639999999</c:v>
                </c:pt>
                <c:pt idx="33148">
                  <c:v>329.26112039999998</c:v>
                </c:pt>
                <c:pt idx="33149">
                  <c:v>329.27105440000003</c:v>
                </c:pt>
                <c:pt idx="33150">
                  <c:v>329.28098940000001</c:v>
                </c:pt>
                <c:pt idx="33151">
                  <c:v>329.2909234</c:v>
                </c:pt>
                <c:pt idx="33152">
                  <c:v>329.30085739999998</c:v>
                </c:pt>
                <c:pt idx="33153">
                  <c:v>329.31079140000003</c:v>
                </c:pt>
                <c:pt idx="33154">
                  <c:v>329.32072540000001</c:v>
                </c:pt>
                <c:pt idx="33155">
                  <c:v>329.3306594</c:v>
                </c:pt>
                <c:pt idx="33156">
                  <c:v>329.34059339999999</c:v>
                </c:pt>
                <c:pt idx="33157">
                  <c:v>329.35052739999998</c:v>
                </c:pt>
                <c:pt idx="33158">
                  <c:v>329.36046140000002</c:v>
                </c:pt>
                <c:pt idx="33159">
                  <c:v>329.37039540000001</c:v>
                </c:pt>
                <c:pt idx="33160">
                  <c:v>329.38033039999999</c:v>
                </c:pt>
                <c:pt idx="33161">
                  <c:v>329.39026439999998</c:v>
                </c:pt>
                <c:pt idx="33162">
                  <c:v>329.40019840000002</c:v>
                </c:pt>
                <c:pt idx="33163">
                  <c:v>329.41013240000001</c:v>
                </c:pt>
                <c:pt idx="33164">
                  <c:v>329.4200664</c:v>
                </c:pt>
                <c:pt idx="33165">
                  <c:v>329.43000039999998</c:v>
                </c:pt>
                <c:pt idx="33166">
                  <c:v>329.43993440000003</c:v>
                </c:pt>
                <c:pt idx="33167">
                  <c:v>329.44986840000001</c:v>
                </c:pt>
                <c:pt idx="33168">
                  <c:v>329.4598024</c:v>
                </c:pt>
                <c:pt idx="33169">
                  <c:v>329.46973639999999</c:v>
                </c:pt>
                <c:pt idx="33170">
                  <c:v>329.47967139999997</c:v>
                </c:pt>
                <c:pt idx="33171">
                  <c:v>329.48960540000002</c:v>
                </c:pt>
                <c:pt idx="33172">
                  <c:v>329.4995394</c:v>
                </c:pt>
                <c:pt idx="33173">
                  <c:v>329.50947339999999</c:v>
                </c:pt>
                <c:pt idx="33174">
                  <c:v>329.51940739999998</c:v>
                </c:pt>
                <c:pt idx="33175">
                  <c:v>329.52934140000002</c:v>
                </c:pt>
                <c:pt idx="33176">
                  <c:v>329.53927540000001</c:v>
                </c:pt>
                <c:pt idx="33177">
                  <c:v>329.5492094</c:v>
                </c:pt>
                <c:pt idx="33178">
                  <c:v>329.55914339999998</c:v>
                </c:pt>
                <c:pt idx="33179">
                  <c:v>329.56907740000003</c:v>
                </c:pt>
                <c:pt idx="33180">
                  <c:v>329.57901240000001</c:v>
                </c:pt>
                <c:pt idx="33181">
                  <c:v>329.5889464</c:v>
                </c:pt>
                <c:pt idx="33182">
                  <c:v>329.59888039999998</c:v>
                </c:pt>
                <c:pt idx="33183">
                  <c:v>329.60881440000003</c:v>
                </c:pt>
                <c:pt idx="33184">
                  <c:v>329.61874840000002</c:v>
                </c:pt>
                <c:pt idx="33185">
                  <c:v>329.6286824</c:v>
                </c:pt>
                <c:pt idx="33186">
                  <c:v>329.63861639999999</c:v>
                </c:pt>
                <c:pt idx="33187">
                  <c:v>329.64855039999998</c:v>
                </c:pt>
                <c:pt idx="33188">
                  <c:v>329.65848440000002</c:v>
                </c:pt>
                <c:pt idx="33189">
                  <c:v>329.6684194</c:v>
                </c:pt>
                <c:pt idx="33190">
                  <c:v>329.67835339999999</c:v>
                </c:pt>
                <c:pt idx="33191">
                  <c:v>329.68828739999998</c:v>
                </c:pt>
                <c:pt idx="33192">
                  <c:v>329.69822140000002</c:v>
                </c:pt>
                <c:pt idx="33193">
                  <c:v>329.70815540000001</c:v>
                </c:pt>
                <c:pt idx="33194">
                  <c:v>329.7180894</c:v>
                </c:pt>
                <c:pt idx="33195">
                  <c:v>329.72802339999998</c:v>
                </c:pt>
                <c:pt idx="33196">
                  <c:v>329.73795740000003</c:v>
                </c:pt>
                <c:pt idx="33197">
                  <c:v>329.74789140000001</c:v>
                </c:pt>
                <c:pt idx="33198">
                  <c:v>329.7578254</c:v>
                </c:pt>
                <c:pt idx="33199">
                  <c:v>329.76776039999999</c:v>
                </c:pt>
                <c:pt idx="33200">
                  <c:v>329.7776945</c:v>
                </c:pt>
                <c:pt idx="33201">
                  <c:v>329.78762849999998</c:v>
                </c:pt>
                <c:pt idx="33202">
                  <c:v>329.79756250000003</c:v>
                </c:pt>
                <c:pt idx="33203">
                  <c:v>329.80749650000001</c:v>
                </c:pt>
                <c:pt idx="33204">
                  <c:v>329.8174305</c:v>
                </c:pt>
                <c:pt idx="33205">
                  <c:v>329.82736449999999</c:v>
                </c:pt>
                <c:pt idx="33206">
                  <c:v>329.83729849999997</c:v>
                </c:pt>
                <c:pt idx="33207">
                  <c:v>329.84723350000002</c:v>
                </c:pt>
                <c:pt idx="33208">
                  <c:v>329.8571675</c:v>
                </c:pt>
                <c:pt idx="33209">
                  <c:v>329.86710149999999</c:v>
                </c:pt>
                <c:pt idx="33210">
                  <c:v>329.87703549999998</c:v>
                </c:pt>
                <c:pt idx="33211">
                  <c:v>329.88696950000002</c:v>
                </c:pt>
                <c:pt idx="33212">
                  <c:v>329.89690350000001</c:v>
                </c:pt>
                <c:pt idx="33213">
                  <c:v>329.90683749999999</c:v>
                </c:pt>
                <c:pt idx="33214">
                  <c:v>329.91677149999998</c:v>
                </c:pt>
                <c:pt idx="33215">
                  <c:v>329.92670550000003</c:v>
                </c:pt>
                <c:pt idx="33216">
                  <c:v>329.93664050000001</c:v>
                </c:pt>
                <c:pt idx="33217">
                  <c:v>329.9465745</c:v>
                </c:pt>
                <c:pt idx="33218">
                  <c:v>329.95650849999998</c:v>
                </c:pt>
                <c:pt idx="33219">
                  <c:v>329.96644250000003</c:v>
                </c:pt>
                <c:pt idx="33220">
                  <c:v>329.97637650000001</c:v>
                </c:pt>
                <c:pt idx="33221">
                  <c:v>329.9863105</c:v>
                </c:pt>
                <c:pt idx="33222">
                  <c:v>329.99624449999999</c:v>
                </c:pt>
                <c:pt idx="33223">
                  <c:v>330.00617849999998</c:v>
                </c:pt>
                <c:pt idx="33224">
                  <c:v>330.01611250000002</c:v>
                </c:pt>
                <c:pt idx="33225">
                  <c:v>330.0260475</c:v>
                </c:pt>
                <c:pt idx="33226">
                  <c:v>330.03598149999999</c:v>
                </c:pt>
                <c:pt idx="33227">
                  <c:v>330.04591549999998</c:v>
                </c:pt>
                <c:pt idx="33228">
                  <c:v>330.05584950000002</c:v>
                </c:pt>
                <c:pt idx="33229">
                  <c:v>330.06578350000001</c:v>
                </c:pt>
                <c:pt idx="33230">
                  <c:v>330.0757175</c:v>
                </c:pt>
                <c:pt idx="33231">
                  <c:v>330.08565149999998</c:v>
                </c:pt>
                <c:pt idx="33232">
                  <c:v>330.09558550000003</c:v>
                </c:pt>
                <c:pt idx="33233">
                  <c:v>330.10552050000001</c:v>
                </c:pt>
                <c:pt idx="33234">
                  <c:v>330.1154545</c:v>
                </c:pt>
                <c:pt idx="33235">
                  <c:v>330.12538849999999</c:v>
                </c:pt>
                <c:pt idx="33236">
                  <c:v>330.13532249999997</c:v>
                </c:pt>
                <c:pt idx="33237">
                  <c:v>330.14525650000002</c:v>
                </c:pt>
                <c:pt idx="33238">
                  <c:v>330.1551905</c:v>
                </c:pt>
                <c:pt idx="33239">
                  <c:v>330.16512449999999</c:v>
                </c:pt>
                <c:pt idx="33240">
                  <c:v>330.17505949999997</c:v>
                </c:pt>
                <c:pt idx="33241">
                  <c:v>330.18499350000002</c:v>
                </c:pt>
                <c:pt idx="33242">
                  <c:v>330.19492750000001</c:v>
                </c:pt>
                <c:pt idx="33243">
                  <c:v>330.20486149999999</c:v>
                </c:pt>
                <c:pt idx="33244">
                  <c:v>330.21479549999998</c:v>
                </c:pt>
                <c:pt idx="33245">
                  <c:v>330.22472950000002</c:v>
                </c:pt>
                <c:pt idx="33246">
                  <c:v>330.23466350000001</c:v>
                </c:pt>
                <c:pt idx="33247">
                  <c:v>330.2445975</c:v>
                </c:pt>
                <c:pt idx="33248">
                  <c:v>330.25453249999998</c:v>
                </c:pt>
                <c:pt idx="33249">
                  <c:v>330.26446650000003</c:v>
                </c:pt>
                <c:pt idx="33250">
                  <c:v>330.27440050000001</c:v>
                </c:pt>
                <c:pt idx="33251">
                  <c:v>330.2843345</c:v>
                </c:pt>
                <c:pt idx="33252">
                  <c:v>330.29426849999999</c:v>
                </c:pt>
                <c:pt idx="33253">
                  <c:v>330.30420249999997</c:v>
                </c:pt>
                <c:pt idx="33254">
                  <c:v>330.31413650000002</c:v>
                </c:pt>
                <c:pt idx="33255">
                  <c:v>330.3240715</c:v>
                </c:pt>
                <c:pt idx="33256">
                  <c:v>330.33400549999999</c:v>
                </c:pt>
                <c:pt idx="33257">
                  <c:v>330.34393949999998</c:v>
                </c:pt>
                <c:pt idx="33258">
                  <c:v>330.35387350000002</c:v>
                </c:pt>
                <c:pt idx="33259">
                  <c:v>330.36380750000001</c:v>
                </c:pt>
                <c:pt idx="33260">
                  <c:v>330.37374149999999</c:v>
                </c:pt>
                <c:pt idx="33261">
                  <c:v>330.38367549999998</c:v>
                </c:pt>
                <c:pt idx="33262">
                  <c:v>330.39360950000003</c:v>
                </c:pt>
                <c:pt idx="33263">
                  <c:v>330.40354450000001</c:v>
                </c:pt>
                <c:pt idx="33264">
                  <c:v>330.4134785</c:v>
                </c:pt>
                <c:pt idx="33265">
                  <c:v>330.42341249999998</c:v>
                </c:pt>
                <c:pt idx="33266">
                  <c:v>330.43334650000003</c:v>
                </c:pt>
                <c:pt idx="33267">
                  <c:v>330.44328050000001</c:v>
                </c:pt>
                <c:pt idx="33268">
                  <c:v>330.4532145</c:v>
                </c:pt>
                <c:pt idx="33269">
                  <c:v>330.46314849999999</c:v>
                </c:pt>
                <c:pt idx="33270">
                  <c:v>330.47308349999997</c:v>
                </c:pt>
                <c:pt idx="33271">
                  <c:v>330.48301750000002</c:v>
                </c:pt>
                <c:pt idx="33272">
                  <c:v>330.4929515</c:v>
                </c:pt>
                <c:pt idx="33273">
                  <c:v>330.50288549999999</c:v>
                </c:pt>
                <c:pt idx="33274">
                  <c:v>330.51281949999998</c:v>
                </c:pt>
                <c:pt idx="33275">
                  <c:v>330.52275350000002</c:v>
                </c:pt>
                <c:pt idx="33276">
                  <c:v>330.53268750000001</c:v>
                </c:pt>
                <c:pt idx="33277">
                  <c:v>330.54262249999999</c:v>
                </c:pt>
                <c:pt idx="33278">
                  <c:v>330.55255649999998</c:v>
                </c:pt>
                <c:pt idx="33279">
                  <c:v>330.56249050000002</c:v>
                </c:pt>
                <c:pt idx="33280">
                  <c:v>330.57242450000001</c:v>
                </c:pt>
                <c:pt idx="33281">
                  <c:v>330.5823585</c:v>
                </c:pt>
                <c:pt idx="33282">
                  <c:v>330.59229249999999</c:v>
                </c:pt>
                <c:pt idx="33283">
                  <c:v>330.60222649999997</c:v>
                </c:pt>
                <c:pt idx="33284">
                  <c:v>330.61216150000001</c:v>
                </c:pt>
                <c:pt idx="33285">
                  <c:v>330.6220955</c:v>
                </c:pt>
                <c:pt idx="33286">
                  <c:v>330.63202949999999</c:v>
                </c:pt>
                <c:pt idx="33287">
                  <c:v>330.64196349999997</c:v>
                </c:pt>
                <c:pt idx="33288">
                  <c:v>330.65189750000002</c:v>
                </c:pt>
                <c:pt idx="33289">
                  <c:v>330.66183150000001</c:v>
                </c:pt>
                <c:pt idx="33290">
                  <c:v>330.67176549999999</c:v>
                </c:pt>
                <c:pt idx="33291">
                  <c:v>330.68170049999998</c:v>
                </c:pt>
                <c:pt idx="33292">
                  <c:v>330.69163450000002</c:v>
                </c:pt>
                <c:pt idx="33293">
                  <c:v>330.70156850000001</c:v>
                </c:pt>
                <c:pt idx="33294">
                  <c:v>330.71150249999999</c:v>
                </c:pt>
                <c:pt idx="33295">
                  <c:v>330.72143649999998</c:v>
                </c:pt>
                <c:pt idx="33296">
                  <c:v>330.73137050000003</c:v>
                </c:pt>
                <c:pt idx="33297">
                  <c:v>330.74130450000001</c:v>
                </c:pt>
                <c:pt idx="33298">
                  <c:v>330.7512395</c:v>
                </c:pt>
                <c:pt idx="33299">
                  <c:v>330.76117349999998</c:v>
                </c:pt>
                <c:pt idx="33300">
                  <c:v>330.77110750000003</c:v>
                </c:pt>
                <c:pt idx="33301">
                  <c:v>330.78104159999998</c:v>
                </c:pt>
                <c:pt idx="33302">
                  <c:v>330.79097560000002</c:v>
                </c:pt>
                <c:pt idx="33303">
                  <c:v>330.80090960000001</c:v>
                </c:pt>
                <c:pt idx="33304">
                  <c:v>330.8108446</c:v>
                </c:pt>
                <c:pt idx="33305">
                  <c:v>330.82077859999998</c:v>
                </c:pt>
                <c:pt idx="33306">
                  <c:v>330.83071260000003</c:v>
                </c:pt>
                <c:pt idx="33307">
                  <c:v>330.84064660000001</c:v>
                </c:pt>
                <c:pt idx="33308">
                  <c:v>330.8505806</c:v>
                </c:pt>
                <c:pt idx="33309">
                  <c:v>330.86051459999999</c:v>
                </c:pt>
                <c:pt idx="33310">
                  <c:v>330.87044859999997</c:v>
                </c:pt>
                <c:pt idx="33311">
                  <c:v>330.88038360000002</c:v>
                </c:pt>
                <c:pt idx="33312">
                  <c:v>330.8903176</c:v>
                </c:pt>
                <c:pt idx="33313">
                  <c:v>330.90025159999999</c:v>
                </c:pt>
                <c:pt idx="33314">
                  <c:v>330.91018559999998</c:v>
                </c:pt>
                <c:pt idx="33315">
                  <c:v>330.92011960000002</c:v>
                </c:pt>
                <c:pt idx="33316">
                  <c:v>330.93005360000001</c:v>
                </c:pt>
                <c:pt idx="33317">
                  <c:v>330.93998859999999</c:v>
                </c:pt>
                <c:pt idx="33318">
                  <c:v>330.94992259999998</c:v>
                </c:pt>
                <c:pt idx="33319">
                  <c:v>330.95985660000002</c:v>
                </c:pt>
                <c:pt idx="33320">
                  <c:v>330.96979060000001</c:v>
                </c:pt>
                <c:pt idx="33321">
                  <c:v>330.9797246</c:v>
                </c:pt>
                <c:pt idx="33322">
                  <c:v>330.98965859999998</c:v>
                </c:pt>
                <c:pt idx="33323">
                  <c:v>330.99959360000003</c:v>
                </c:pt>
                <c:pt idx="33324">
                  <c:v>331.00952760000001</c:v>
                </c:pt>
                <c:pt idx="33325">
                  <c:v>331.0194616</c:v>
                </c:pt>
                <c:pt idx="33326">
                  <c:v>331.02939559999999</c:v>
                </c:pt>
                <c:pt idx="33327">
                  <c:v>331.03932959999997</c:v>
                </c:pt>
                <c:pt idx="33328">
                  <c:v>331.04926360000002</c:v>
                </c:pt>
                <c:pt idx="33329">
                  <c:v>331.0591976</c:v>
                </c:pt>
                <c:pt idx="33330">
                  <c:v>331.06913259999999</c:v>
                </c:pt>
                <c:pt idx="33331">
                  <c:v>331.07906659999998</c:v>
                </c:pt>
                <c:pt idx="33332">
                  <c:v>331.08900060000002</c:v>
                </c:pt>
                <c:pt idx="33333">
                  <c:v>331.09893460000001</c:v>
                </c:pt>
                <c:pt idx="33334">
                  <c:v>331.10886859999999</c:v>
                </c:pt>
                <c:pt idx="33335">
                  <c:v>331.11880259999998</c:v>
                </c:pt>
                <c:pt idx="33336">
                  <c:v>331.12873760000002</c:v>
                </c:pt>
                <c:pt idx="33337">
                  <c:v>331.13867160000001</c:v>
                </c:pt>
                <c:pt idx="33338">
                  <c:v>331.1486056</c:v>
                </c:pt>
                <c:pt idx="33339">
                  <c:v>331.15853959999998</c:v>
                </c:pt>
                <c:pt idx="33340">
                  <c:v>331.16847360000003</c:v>
                </c:pt>
                <c:pt idx="33341">
                  <c:v>331.17840760000001</c:v>
                </c:pt>
                <c:pt idx="33342">
                  <c:v>331.1883426</c:v>
                </c:pt>
                <c:pt idx="33343">
                  <c:v>331.19827659999999</c:v>
                </c:pt>
                <c:pt idx="33344">
                  <c:v>331.20821059999997</c:v>
                </c:pt>
                <c:pt idx="33345">
                  <c:v>331.21814460000002</c:v>
                </c:pt>
                <c:pt idx="33346">
                  <c:v>331.2280786</c:v>
                </c:pt>
                <c:pt idx="33347">
                  <c:v>331.23801259999999</c:v>
                </c:pt>
                <c:pt idx="33348">
                  <c:v>331.24794759999997</c:v>
                </c:pt>
                <c:pt idx="33349">
                  <c:v>331.25788160000002</c:v>
                </c:pt>
                <c:pt idx="33350">
                  <c:v>331.26781560000001</c:v>
                </c:pt>
                <c:pt idx="33351">
                  <c:v>331.27774959999999</c:v>
                </c:pt>
                <c:pt idx="33352">
                  <c:v>331.28768359999998</c:v>
                </c:pt>
                <c:pt idx="33353">
                  <c:v>331.29761760000002</c:v>
                </c:pt>
                <c:pt idx="33354">
                  <c:v>331.30755260000001</c:v>
                </c:pt>
                <c:pt idx="33355">
                  <c:v>331.3174866</c:v>
                </c:pt>
                <c:pt idx="33356">
                  <c:v>331.32742059999998</c:v>
                </c:pt>
                <c:pt idx="33357">
                  <c:v>331.33735460000003</c:v>
                </c:pt>
                <c:pt idx="33358">
                  <c:v>331.34728860000001</c:v>
                </c:pt>
                <c:pt idx="33359">
                  <c:v>331.3572226</c:v>
                </c:pt>
                <c:pt idx="33360">
                  <c:v>331.36715759999998</c:v>
                </c:pt>
                <c:pt idx="33361">
                  <c:v>331.37709160000003</c:v>
                </c:pt>
                <c:pt idx="33362">
                  <c:v>331.38702560000002</c:v>
                </c:pt>
                <c:pt idx="33363">
                  <c:v>331.3969596</c:v>
                </c:pt>
                <c:pt idx="33364">
                  <c:v>331.40689359999999</c:v>
                </c:pt>
                <c:pt idx="33365">
                  <c:v>331.41682859999997</c:v>
                </c:pt>
                <c:pt idx="33366">
                  <c:v>331.42676260000002</c:v>
                </c:pt>
                <c:pt idx="33367">
                  <c:v>331.4366966</c:v>
                </c:pt>
                <c:pt idx="33368">
                  <c:v>331.44663059999999</c:v>
                </c:pt>
                <c:pt idx="33369">
                  <c:v>331.45656459999998</c:v>
                </c:pt>
                <c:pt idx="33370">
                  <c:v>331.46649860000002</c:v>
                </c:pt>
                <c:pt idx="33371">
                  <c:v>331.47643360000001</c:v>
                </c:pt>
                <c:pt idx="33372">
                  <c:v>331.48636759999999</c:v>
                </c:pt>
                <c:pt idx="33373">
                  <c:v>331.49630159999998</c:v>
                </c:pt>
                <c:pt idx="33374">
                  <c:v>331.50623560000002</c:v>
                </c:pt>
                <c:pt idx="33375">
                  <c:v>331.51616960000001</c:v>
                </c:pt>
                <c:pt idx="33376">
                  <c:v>331.5261036</c:v>
                </c:pt>
                <c:pt idx="33377">
                  <c:v>331.53603859999998</c:v>
                </c:pt>
                <c:pt idx="33378">
                  <c:v>331.54597260000003</c:v>
                </c:pt>
                <c:pt idx="33379">
                  <c:v>331.55590660000001</c:v>
                </c:pt>
                <c:pt idx="33380">
                  <c:v>331.5658406</c:v>
                </c:pt>
                <c:pt idx="33381">
                  <c:v>331.57577459999999</c:v>
                </c:pt>
                <c:pt idx="33382">
                  <c:v>331.58570859999998</c:v>
                </c:pt>
                <c:pt idx="33383">
                  <c:v>331.59564360000002</c:v>
                </c:pt>
                <c:pt idx="33384">
                  <c:v>331.6055776</c:v>
                </c:pt>
                <c:pt idx="33385">
                  <c:v>331.61551159999999</c:v>
                </c:pt>
                <c:pt idx="33386">
                  <c:v>331.62544559999998</c:v>
                </c:pt>
                <c:pt idx="33387">
                  <c:v>331.63537960000002</c:v>
                </c:pt>
                <c:pt idx="33388">
                  <c:v>331.64531460000001</c:v>
                </c:pt>
                <c:pt idx="33389">
                  <c:v>331.65524859999999</c:v>
                </c:pt>
                <c:pt idx="33390">
                  <c:v>331.66518259999998</c:v>
                </c:pt>
                <c:pt idx="33391">
                  <c:v>331.67511660000002</c:v>
                </c:pt>
                <c:pt idx="33392">
                  <c:v>331.68505060000001</c:v>
                </c:pt>
                <c:pt idx="33393">
                  <c:v>331.6949846</c:v>
                </c:pt>
                <c:pt idx="33394">
                  <c:v>331.70491959999998</c:v>
                </c:pt>
                <c:pt idx="33395">
                  <c:v>331.71485360000003</c:v>
                </c:pt>
                <c:pt idx="33396">
                  <c:v>331.72478760000001</c:v>
                </c:pt>
                <c:pt idx="33397">
                  <c:v>331.7347216</c:v>
                </c:pt>
                <c:pt idx="33398">
                  <c:v>331.74465559999999</c:v>
                </c:pt>
                <c:pt idx="33399">
                  <c:v>331.75459059999997</c:v>
                </c:pt>
                <c:pt idx="33400">
                  <c:v>331.76452460000002</c:v>
                </c:pt>
                <c:pt idx="33401">
                  <c:v>331.7744586</c:v>
                </c:pt>
                <c:pt idx="33402">
                  <c:v>331.78439250000002</c:v>
                </c:pt>
                <c:pt idx="33403">
                  <c:v>331.79432650000001</c:v>
                </c:pt>
                <c:pt idx="33404">
                  <c:v>331.8042605</c:v>
                </c:pt>
                <c:pt idx="33405">
                  <c:v>331.81419549999998</c:v>
                </c:pt>
                <c:pt idx="33406">
                  <c:v>331.82412950000003</c:v>
                </c:pt>
                <c:pt idx="33407">
                  <c:v>331.83406350000001</c:v>
                </c:pt>
                <c:pt idx="33408">
                  <c:v>331.8439975</c:v>
                </c:pt>
                <c:pt idx="33409">
                  <c:v>331.85393149999999</c:v>
                </c:pt>
                <c:pt idx="33410">
                  <c:v>331.86386649999997</c:v>
                </c:pt>
                <c:pt idx="33411">
                  <c:v>331.87380050000002</c:v>
                </c:pt>
                <c:pt idx="33412">
                  <c:v>331.8837345</c:v>
                </c:pt>
                <c:pt idx="33413">
                  <c:v>331.89366849999999</c:v>
                </c:pt>
                <c:pt idx="33414">
                  <c:v>331.90360249999998</c:v>
                </c:pt>
                <c:pt idx="33415">
                  <c:v>331.91353750000002</c:v>
                </c:pt>
                <c:pt idx="33416">
                  <c:v>331.92347150000001</c:v>
                </c:pt>
                <c:pt idx="33417">
                  <c:v>331.93340549999999</c:v>
                </c:pt>
                <c:pt idx="33418">
                  <c:v>331.94333949999998</c:v>
                </c:pt>
                <c:pt idx="33419">
                  <c:v>331.95327350000002</c:v>
                </c:pt>
                <c:pt idx="33420">
                  <c:v>331.96320750000001</c:v>
                </c:pt>
                <c:pt idx="33421">
                  <c:v>331.97314249999999</c:v>
                </c:pt>
                <c:pt idx="33422">
                  <c:v>331.98307649999998</c:v>
                </c:pt>
                <c:pt idx="33423">
                  <c:v>331.99301050000003</c:v>
                </c:pt>
                <c:pt idx="33424">
                  <c:v>332.00294450000001</c:v>
                </c:pt>
                <c:pt idx="33425">
                  <c:v>332.0128785</c:v>
                </c:pt>
                <c:pt idx="33426">
                  <c:v>332.02281349999998</c:v>
                </c:pt>
                <c:pt idx="33427">
                  <c:v>332.03274750000003</c:v>
                </c:pt>
                <c:pt idx="33428">
                  <c:v>332.04268150000001</c:v>
                </c:pt>
                <c:pt idx="33429">
                  <c:v>332.0526155</c:v>
                </c:pt>
                <c:pt idx="33430">
                  <c:v>332.06254949999999</c:v>
                </c:pt>
                <c:pt idx="33431">
                  <c:v>332.07248449999997</c:v>
                </c:pt>
                <c:pt idx="33432">
                  <c:v>332.08241850000002</c:v>
                </c:pt>
                <c:pt idx="33433">
                  <c:v>332.0923525</c:v>
                </c:pt>
                <c:pt idx="33434">
                  <c:v>332.10228649999999</c:v>
                </c:pt>
                <c:pt idx="33435">
                  <c:v>332.11222049999998</c:v>
                </c:pt>
                <c:pt idx="33436">
                  <c:v>332.12215450000002</c:v>
                </c:pt>
                <c:pt idx="33437">
                  <c:v>332.13208950000001</c:v>
                </c:pt>
                <c:pt idx="33438">
                  <c:v>332.14202349999999</c:v>
                </c:pt>
                <c:pt idx="33439">
                  <c:v>332.15195749999998</c:v>
                </c:pt>
                <c:pt idx="33440">
                  <c:v>332.16189150000002</c:v>
                </c:pt>
                <c:pt idx="33441">
                  <c:v>332.17182550000001</c:v>
                </c:pt>
                <c:pt idx="33442">
                  <c:v>332.1817605</c:v>
                </c:pt>
                <c:pt idx="33443">
                  <c:v>332.19169449999998</c:v>
                </c:pt>
                <c:pt idx="33444">
                  <c:v>332.20162850000003</c:v>
                </c:pt>
                <c:pt idx="33445">
                  <c:v>332.21156250000001</c:v>
                </c:pt>
                <c:pt idx="33446">
                  <c:v>332.2214965</c:v>
                </c:pt>
                <c:pt idx="33447">
                  <c:v>332.23143149999999</c:v>
                </c:pt>
                <c:pt idx="33448">
                  <c:v>332.24136549999997</c:v>
                </c:pt>
                <c:pt idx="33449">
                  <c:v>332.25129950000002</c:v>
                </c:pt>
                <c:pt idx="33450">
                  <c:v>332.2612335</c:v>
                </c:pt>
                <c:pt idx="33451">
                  <c:v>332.27116749999999</c:v>
                </c:pt>
                <c:pt idx="33452">
                  <c:v>332.28110249999997</c:v>
                </c:pt>
                <c:pt idx="33453">
                  <c:v>332.29103650000002</c:v>
                </c:pt>
                <c:pt idx="33454">
                  <c:v>332.30097050000001</c:v>
                </c:pt>
                <c:pt idx="33455">
                  <c:v>332.31090449999999</c:v>
                </c:pt>
                <c:pt idx="33456">
                  <c:v>332.32083849999998</c:v>
                </c:pt>
                <c:pt idx="33457">
                  <c:v>332.33077350000002</c:v>
                </c:pt>
                <c:pt idx="33458">
                  <c:v>332.34070750000001</c:v>
                </c:pt>
                <c:pt idx="33459">
                  <c:v>332.35064149999999</c:v>
                </c:pt>
                <c:pt idx="33460">
                  <c:v>332.36057549999998</c:v>
                </c:pt>
                <c:pt idx="33461">
                  <c:v>332.37050950000003</c:v>
                </c:pt>
                <c:pt idx="33462">
                  <c:v>332.38044450000001</c:v>
                </c:pt>
                <c:pt idx="33463">
                  <c:v>332.3903785</c:v>
                </c:pt>
                <c:pt idx="33464">
                  <c:v>332.40031249999998</c:v>
                </c:pt>
                <c:pt idx="33465">
                  <c:v>332.41024650000003</c:v>
                </c:pt>
                <c:pt idx="33466">
                  <c:v>332.42018050000001</c:v>
                </c:pt>
                <c:pt idx="33467">
                  <c:v>332.4301155</c:v>
                </c:pt>
                <c:pt idx="33468">
                  <c:v>332.44004949999999</c:v>
                </c:pt>
                <c:pt idx="33469">
                  <c:v>332.44998349999997</c:v>
                </c:pt>
                <c:pt idx="33470">
                  <c:v>332.45991750000002</c:v>
                </c:pt>
                <c:pt idx="33471">
                  <c:v>332.4698515</c:v>
                </c:pt>
                <c:pt idx="33472">
                  <c:v>332.47978649999999</c:v>
                </c:pt>
                <c:pt idx="33473">
                  <c:v>332.48972049999998</c:v>
                </c:pt>
                <c:pt idx="33474">
                  <c:v>332.49965450000002</c:v>
                </c:pt>
                <c:pt idx="33475">
                  <c:v>332.50958850000001</c:v>
                </c:pt>
                <c:pt idx="33476">
                  <c:v>332.51952249999999</c:v>
                </c:pt>
                <c:pt idx="33477">
                  <c:v>332.52945749999998</c:v>
                </c:pt>
                <c:pt idx="33478">
                  <c:v>332.53939150000002</c:v>
                </c:pt>
                <c:pt idx="33479">
                  <c:v>332.54932550000001</c:v>
                </c:pt>
                <c:pt idx="33480">
                  <c:v>332.5592595</c:v>
                </c:pt>
                <c:pt idx="33481">
                  <c:v>332.56919349999998</c:v>
                </c:pt>
                <c:pt idx="33482">
                  <c:v>332.57912750000003</c:v>
                </c:pt>
                <c:pt idx="33483">
                  <c:v>332.58906250000001</c:v>
                </c:pt>
                <c:pt idx="33484">
                  <c:v>332.5989965</c:v>
                </c:pt>
                <c:pt idx="33485">
                  <c:v>332.60893049999999</c:v>
                </c:pt>
                <c:pt idx="33486">
                  <c:v>332.61886449999997</c:v>
                </c:pt>
                <c:pt idx="33487">
                  <c:v>332.62879850000002</c:v>
                </c:pt>
                <c:pt idx="33488">
                  <c:v>332.6387335</c:v>
                </c:pt>
                <c:pt idx="33489">
                  <c:v>332.64866749999999</c:v>
                </c:pt>
                <c:pt idx="33490">
                  <c:v>332.65860149999997</c:v>
                </c:pt>
                <c:pt idx="33491">
                  <c:v>332.66853550000002</c:v>
                </c:pt>
                <c:pt idx="33492">
                  <c:v>332.6784705</c:v>
                </c:pt>
                <c:pt idx="33493">
                  <c:v>332.68840449999999</c:v>
                </c:pt>
                <c:pt idx="33494">
                  <c:v>332.69833849999998</c:v>
                </c:pt>
                <c:pt idx="33495">
                  <c:v>332.70827250000002</c:v>
                </c:pt>
                <c:pt idx="33496">
                  <c:v>332.71820650000001</c:v>
                </c:pt>
                <c:pt idx="33497">
                  <c:v>332.72814149999999</c:v>
                </c:pt>
                <c:pt idx="33498">
                  <c:v>332.73807549999998</c:v>
                </c:pt>
                <c:pt idx="33499">
                  <c:v>332.74800950000002</c:v>
                </c:pt>
                <c:pt idx="33500">
                  <c:v>332.75794350000001</c:v>
                </c:pt>
                <c:pt idx="33501">
                  <c:v>332.7678775</c:v>
                </c:pt>
                <c:pt idx="33502">
                  <c:v>332.77781249999998</c:v>
                </c:pt>
                <c:pt idx="33503">
                  <c:v>332.78774700000002</c:v>
                </c:pt>
                <c:pt idx="33504">
                  <c:v>332.79768100000001</c:v>
                </c:pt>
                <c:pt idx="33505">
                  <c:v>332.807615</c:v>
                </c:pt>
                <c:pt idx="33506">
                  <c:v>332.81754899999999</c:v>
                </c:pt>
                <c:pt idx="33507">
                  <c:v>332.82748400000003</c:v>
                </c:pt>
                <c:pt idx="33508">
                  <c:v>332.83741800000001</c:v>
                </c:pt>
                <c:pt idx="33509">
                  <c:v>332.847352</c:v>
                </c:pt>
                <c:pt idx="33510">
                  <c:v>332.85728599999999</c:v>
                </c:pt>
                <c:pt idx="33511">
                  <c:v>332.86721999999997</c:v>
                </c:pt>
                <c:pt idx="33512">
                  <c:v>332.87715500000002</c:v>
                </c:pt>
                <c:pt idx="33513">
                  <c:v>332.887089</c:v>
                </c:pt>
                <c:pt idx="33514">
                  <c:v>332.89702299999999</c:v>
                </c:pt>
                <c:pt idx="33515">
                  <c:v>332.90695699999998</c:v>
                </c:pt>
                <c:pt idx="33516">
                  <c:v>332.91689100000002</c:v>
                </c:pt>
                <c:pt idx="33517">
                  <c:v>332.92682600000001</c:v>
                </c:pt>
                <c:pt idx="33518">
                  <c:v>332.93675999999999</c:v>
                </c:pt>
                <c:pt idx="33519">
                  <c:v>332.94669399999998</c:v>
                </c:pt>
                <c:pt idx="33520">
                  <c:v>332.95662800000002</c:v>
                </c:pt>
                <c:pt idx="33521">
                  <c:v>332.96656300000001</c:v>
                </c:pt>
                <c:pt idx="33522">
                  <c:v>332.97649699999999</c:v>
                </c:pt>
                <c:pt idx="33523">
                  <c:v>332.98643099999998</c:v>
                </c:pt>
                <c:pt idx="33524">
                  <c:v>332.99636500000003</c:v>
                </c:pt>
                <c:pt idx="33525">
                  <c:v>333.00629900000001</c:v>
                </c:pt>
                <c:pt idx="33526">
                  <c:v>333.016234</c:v>
                </c:pt>
                <c:pt idx="33527">
                  <c:v>333.02616799999998</c:v>
                </c:pt>
                <c:pt idx="33528">
                  <c:v>333.03610200000003</c:v>
                </c:pt>
                <c:pt idx="33529">
                  <c:v>333.04603600000002</c:v>
                </c:pt>
                <c:pt idx="33530">
                  <c:v>333.05597</c:v>
                </c:pt>
                <c:pt idx="33531">
                  <c:v>333.06590499999999</c:v>
                </c:pt>
                <c:pt idx="33532">
                  <c:v>333.07583899999997</c:v>
                </c:pt>
                <c:pt idx="33533">
                  <c:v>333.08577300000002</c:v>
                </c:pt>
                <c:pt idx="33534">
                  <c:v>333.095707</c:v>
                </c:pt>
                <c:pt idx="33535">
                  <c:v>333.10564199999999</c:v>
                </c:pt>
                <c:pt idx="33536">
                  <c:v>333.11557599999998</c:v>
                </c:pt>
                <c:pt idx="33537">
                  <c:v>333.12551000000002</c:v>
                </c:pt>
                <c:pt idx="33538">
                  <c:v>333.13544400000001</c:v>
                </c:pt>
                <c:pt idx="33539">
                  <c:v>333.14537799999999</c:v>
                </c:pt>
                <c:pt idx="33540">
                  <c:v>333.15531299999998</c:v>
                </c:pt>
                <c:pt idx="33541">
                  <c:v>333.16524700000002</c:v>
                </c:pt>
                <c:pt idx="33542">
                  <c:v>333.17518100000001</c:v>
                </c:pt>
                <c:pt idx="33543">
                  <c:v>333.185115</c:v>
                </c:pt>
                <c:pt idx="33544">
                  <c:v>333.19504999999998</c:v>
                </c:pt>
                <c:pt idx="33545">
                  <c:v>333.20498400000002</c:v>
                </c:pt>
                <c:pt idx="33546">
                  <c:v>333.21491800000001</c:v>
                </c:pt>
                <c:pt idx="33547">
                  <c:v>333.224852</c:v>
                </c:pt>
                <c:pt idx="33548">
                  <c:v>333.23478599999999</c:v>
                </c:pt>
                <c:pt idx="33549">
                  <c:v>333.24472100000003</c:v>
                </c:pt>
                <c:pt idx="33550">
                  <c:v>333.25465500000001</c:v>
                </c:pt>
                <c:pt idx="33551">
                  <c:v>333.264589</c:v>
                </c:pt>
                <c:pt idx="33552">
                  <c:v>333.27452299999999</c:v>
                </c:pt>
                <c:pt idx="33553">
                  <c:v>333.28445699999997</c:v>
                </c:pt>
                <c:pt idx="33554">
                  <c:v>333.29439200000002</c:v>
                </c:pt>
                <c:pt idx="33555">
                  <c:v>333.304326</c:v>
                </c:pt>
                <c:pt idx="33556">
                  <c:v>333.31425999999999</c:v>
                </c:pt>
                <c:pt idx="33557">
                  <c:v>333.32419399999998</c:v>
                </c:pt>
                <c:pt idx="33558">
                  <c:v>333.33412900000002</c:v>
                </c:pt>
                <c:pt idx="33559">
                  <c:v>333.34406300000001</c:v>
                </c:pt>
                <c:pt idx="33560">
                  <c:v>333.35399699999999</c:v>
                </c:pt>
                <c:pt idx="33561">
                  <c:v>333.36393099999998</c:v>
                </c:pt>
                <c:pt idx="33562">
                  <c:v>333.37386500000002</c:v>
                </c:pt>
                <c:pt idx="33563">
                  <c:v>333.38380000000001</c:v>
                </c:pt>
                <c:pt idx="33564">
                  <c:v>333.39373399999999</c:v>
                </c:pt>
                <c:pt idx="33565">
                  <c:v>333.40366799999998</c:v>
                </c:pt>
                <c:pt idx="33566">
                  <c:v>333.41360200000003</c:v>
                </c:pt>
                <c:pt idx="33567">
                  <c:v>333.42353700000001</c:v>
                </c:pt>
                <c:pt idx="33568">
                  <c:v>333.433471</c:v>
                </c:pt>
                <c:pt idx="33569">
                  <c:v>333.44340499999998</c:v>
                </c:pt>
                <c:pt idx="33570">
                  <c:v>333.45333900000003</c:v>
                </c:pt>
                <c:pt idx="33571">
                  <c:v>333.46327300000002</c:v>
                </c:pt>
                <c:pt idx="33572">
                  <c:v>333.473208</c:v>
                </c:pt>
                <c:pt idx="33573">
                  <c:v>333.48314199999999</c:v>
                </c:pt>
                <c:pt idx="33574">
                  <c:v>333.49307599999997</c:v>
                </c:pt>
                <c:pt idx="33575">
                  <c:v>333.50301000000002</c:v>
                </c:pt>
                <c:pt idx="33576">
                  <c:v>333.512944</c:v>
                </c:pt>
                <c:pt idx="33577">
                  <c:v>333.52287899999999</c:v>
                </c:pt>
                <c:pt idx="33578">
                  <c:v>333.53281299999998</c:v>
                </c:pt>
                <c:pt idx="33579">
                  <c:v>333.54274700000002</c:v>
                </c:pt>
                <c:pt idx="33580">
                  <c:v>333.55268100000001</c:v>
                </c:pt>
                <c:pt idx="33581">
                  <c:v>333.56261599999999</c:v>
                </c:pt>
                <c:pt idx="33582">
                  <c:v>333.57254999999998</c:v>
                </c:pt>
                <c:pt idx="33583">
                  <c:v>333.58248400000002</c:v>
                </c:pt>
                <c:pt idx="33584">
                  <c:v>333.59241800000001</c:v>
                </c:pt>
                <c:pt idx="33585">
                  <c:v>333.60235299999999</c:v>
                </c:pt>
                <c:pt idx="33586">
                  <c:v>333.61228699999998</c:v>
                </c:pt>
                <c:pt idx="33587">
                  <c:v>333.62222100000002</c:v>
                </c:pt>
                <c:pt idx="33588">
                  <c:v>333.63215500000001</c:v>
                </c:pt>
                <c:pt idx="33589">
                  <c:v>333.642089</c:v>
                </c:pt>
                <c:pt idx="33590">
                  <c:v>333.65202399999998</c:v>
                </c:pt>
                <c:pt idx="33591">
                  <c:v>333.66195800000003</c:v>
                </c:pt>
                <c:pt idx="33592">
                  <c:v>333.67189200000001</c:v>
                </c:pt>
                <c:pt idx="33593">
                  <c:v>333.681826</c:v>
                </c:pt>
                <c:pt idx="33594">
                  <c:v>333.69176099999999</c:v>
                </c:pt>
                <c:pt idx="33595">
                  <c:v>333.70169499999997</c:v>
                </c:pt>
                <c:pt idx="33596">
                  <c:v>333.71162900000002</c:v>
                </c:pt>
                <c:pt idx="33597">
                  <c:v>333.721563</c:v>
                </c:pt>
                <c:pt idx="33598">
                  <c:v>333.73149699999999</c:v>
                </c:pt>
                <c:pt idx="33599">
                  <c:v>333.74143199999997</c:v>
                </c:pt>
                <c:pt idx="33600">
                  <c:v>333.75136600000002</c:v>
                </c:pt>
                <c:pt idx="33601">
                  <c:v>333.76130000000001</c:v>
                </c:pt>
                <c:pt idx="33602">
                  <c:v>333.77123399999999</c:v>
                </c:pt>
                <c:pt idx="33603">
                  <c:v>333.78116879999999</c:v>
                </c:pt>
                <c:pt idx="33604">
                  <c:v>333.79110279999998</c:v>
                </c:pt>
                <c:pt idx="33605">
                  <c:v>333.80103680000002</c:v>
                </c:pt>
                <c:pt idx="33606">
                  <c:v>333.81097080000001</c:v>
                </c:pt>
                <c:pt idx="33607">
                  <c:v>333.82090479999999</c:v>
                </c:pt>
                <c:pt idx="33608">
                  <c:v>333.83083979999998</c:v>
                </c:pt>
                <c:pt idx="33609">
                  <c:v>333.84077380000002</c:v>
                </c:pt>
                <c:pt idx="33610">
                  <c:v>333.85070780000001</c:v>
                </c:pt>
                <c:pt idx="33611">
                  <c:v>333.8606418</c:v>
                </c:pt>
                <c:pt idx="33612">
                  <c:v>333.87057679999998</c:v>
                </c:pt>
                <c:pt idx="33613">
                  <c:v>333.88051080000002</c:v>
                </c:pt>
                <c:pt idx="33614">
                  <c:v>333.89044480000001</c:v>
                </c:pt>
                <c:pt idx="33615">
                  <c:v>333.9003788</c:v>
                </c:pt>
                <c:pt idx="33616">
                  <c:v>333.91031279999999</c:v>
                </c:pt>
                <c:pt idx="33617">
                  <c:v>333.92024780000003</c:v>
                </c:pt>
                <c:pt idx="33618">
                  <c:v>333.93018180000001</c:v>
                </c:pt>
                <c:pt idx="33619">
                  <c:v>333.9401158</c:v>
                </c:pt>
                <c:pt idx="33620">
                  <c:v>333.95004979999999</c:v>
                </c:pt>
                <c:pt idx="33621">
                  <c:v>333.95998479999997</c:v>
                </c:pt>
                <c:pt idx="33622">
                  <c:v>333.96991880000002</c:v>
                </c:pt>
                <c:pt idx="33623">
                  <c:v>333.9798528</c:v>
                </c:pt>
                <c:pt idx="33624">
                  <c:v>333.98978679999999</c:v>
                </c:pt>
                <c:pt idx="33625">
                  <c:v>333.99972079999998</c:v>
                </c:pt>
                <c:pt idx="33626">
                  <c:v>334.00965580000002</c:v>
                </c:pt>
                <c:pt idx="33627">
                  <c:v>334.01958980000001</c:v>
                </c:pt>
                <c:pt idx="33628">
                  <c:v>334.02952379999999</c:v>
                </c:pt>
                <c:pt idx="33629">
                  <c:v>334.03945779999998</c:v>
                </c:pt>
                <c:pt idx="33630">
                  <c:v>334.04939280000002</c:v>
                </c:pt>
                <c:pt idx="33631">
                  <c:v>334.05932680000001</c:v>
                </c:pt>
                <c:pt idx="33632">
                  <c:v>334.0692608</c:v>
                </c:pt>
                <c:pt idx="33633">
                  <c:v>334.07919479999998</c:v>
                </c:pt>
                <c:pt idx="33634">
                  <c:v>334.08912980000002</c:v>
                </c:pt>
                <c:pt idx="33635">
                  <c:v>334.09906380000001</c:v>
                </c:pt>
                <c:pt idx="33636">
                  <c:v>334.1089978</c:v>
                </c:pt>
                <c:pt idx="33637">
                  <c:v>334.11893179999998</c:v>
                </c:pt>
                <c:pt idx="33638">
                  <c:v>334.12886580000003</c:v>
                </c:pt>
                <c:pt idx="33639">
                  <c:v>334.13880080000001</c:v>
                </c:pt>
                <c:pt idx="33640">
                  <c:v>334.1487348</c:v>
                </c:pt>
                <c:pt idx="33641">
                  <c:v>334.15866879999999</c:v>
                </c:pt>
                <c:pt idx="33642">
                  <c:v>334.16860279999997</c:v>
                </c:pt>
                <c:pt idx="33643">
                  <c:v>334.17853780000002</c:v>
                </c:pt>
                <c:pt idx="33644">
                  <c:v>334.1884718</c:v>
                </c:pt>
                <c:pt idx="33645">
                  <c:v>334.19840579999999</c:v>
                </c:pt>
                <c:pt idx="33646">
                  <c:v>334.20833979999998</c:v>
                </c:pt>
                <c:pt idx="33647">
                  <c:v>334.21827480000002</c:v>
                </c:pt>
                <c:pt idx="33648">
                  <c:v>334.2282088</c:v>
                </c:pt>
                <c:pt idx="33649">
                  <c:v>334.23814279999999</c:v>
                </c:pt>
                <c:pt idx="33650">
                  <c:v>334.24807679999998</c:v>
                </c:pt>
                <c:pt idx="33651">
                  <c:v>334.25801080000002</c:v>
                </c:pt>
                <c:pt idx="33652">
                  <c:v>334.26794580000001</c:v>
                </c:pt>
                <c:pt idx="33653">
                  <c:v>334.27787979999999</c:v>
                </c:pt>
                <c:pt idx="33654">
                  <c:v>334.28781379999998</c:v>
                </c:pt>
                <c:pt idx="33655">
                  <c:v>334.29774780000002</c:v>
                </c:pt>
                <c:pt idx="33656">
                  <c:v>334.30768280000001</c:v>
                </c:pt>
                <c:pt idx="33657">
                  <c:v>334.3176168</c:v>
                </c:pt>
                <c:pt idx="33658">
                  <c:v>334.32755079999998</c:v>
                </c:pt>
                <c:pt idx="33659">
                  <c:v>334.33748480000003</c:v>
                </c:pt>
                <c:pt idx="33660">
                  <c:v>334.34741980000001</c:v>
                </c:pt>
                <c:pt idx="33661">
                  <c:v>334.3573538</c:v>
                </c:pt>
                <c:pt idx="33662">
                  <c:v>334.36728779999999</c:v>
                </c:pt>
                <c:pt idx="33663">
                  <c:v>334.37722179999997</c:v>
                </c:pt>
                <c:pt idx="33664">
                  <c:v>334.38715580000002</c:v>
                </c:pt>
                <c:pt idx="33665">
                  <c:v>334.3970908</c:v>
                </c:pt>
                <c:pt idx="33666">
                  <c:v>334.40702479999999</c:v>
                </c:pt>
                <c:pt idx="33667">
                  <c:v>334.41695879999997</c:v>
                </c:pt>
                <c:pt idx="33668">
                  <c:v>334.42689280000002</c:v>
                </c:pt>
                <c:pt idx="33669">
                  <c:v>334.4368278</c:v>
                </c:pt>
                <c:pt idx="33670">
                  <c:v>334.44676179999999</c:v>
                </c:pt>
                <c:pt idx="33671">
                  <c:v>334.45669579999998</c:v>
                </c:pt>
                <c:pt idx="33672">
                  <c:v>334.46662980000002</c:v>
                </c:pt>
                <c:pt idx="33673">
                  <c:v>334.47656480000001</c:v>
                </c:pt>
                <c:pt idx="33674">
                  <c:v>334.48649879999999</c:v>
                </c:pt>
                <c:pt idx="33675">
                  <c:v>334.49643279999998</c:v>
                </c:pt>
                <c:pt idx="33676">
                  <c:v>334.50636680000002</c:v>
                </c:pt>
                <c:pt idx="33677">
                  <c:v>334.51630080000001</c:v>
                </c:pt>
                <c:pt idx="33678">
                  <c:v>334.52623579999999</c:v>
                </c:pt>
                <c:pt idx="33679">
                  <c:v>334.53616979999998</c:v>
                </c:pt>
                <c:pt idx="33680">
                  <c:v>334.54610380000003</c:v>
                </c:pt>
                <c:pt idx="33681">
                  <c:v>334.55603780000001</c:v>
                </c:pt>
                <c:pt idx="33682">
                  <c:v>334.5659728</c:v>
                </c:pt>
                <c:pt idx="33683">
                  <c:v>334.57590679999998</c:v>
                </c:pt>
                <c:pt idx="33684">
                  <c:v>334.58584080000003</c:v>
                </c:pt>
                <c:pt idx="33685">
                  <c:v>334.59577480000002</c:v>
                </c:pt>
                <c:pt idx="33686">
                  <c:v>334.6057098</c:v>
                </c:pt>
                <c:pt idx="33687">
                  <c:v>334.61564379999999</c:v>
                </c:pt>
                <c:pt idx="33688">
                  <c:v>334.62557779999997</c:v>
                </c:pt>
                <c:pt idx="33689">
                  <c:v>334.63551180000002</c:v>
                </c:pt>
                <c:pt idx="33690">
                  <c:v>334.6454458</c:v>
                </c:pt>
                <c:pt idx="33691">
                  <c:v>334.65538079999999</c:v>
                </c:pt>
                <c:pt idx="33692">
                  <c:v>334.66531479999998</c:v>
                </c:pt>
                <c:pt idx="33693">
                  <c:v>334.67524880000002</c:v>
                </c:pt>
                <c:pt idx="33694">
                  <c:v>334.68518280000001</c:v>
                </c:pt>
                <c:pt idx="33695">
                  <c:v>334.69511779999999</c:v>
                </c:pt>
                <c:pt idx="33696">
                  <c:v>334.70505179999998</c:v>
                </c:pt>
                <c:pt idx="33697">
                  <c:v>334.71498580000002</c:v>
                </c:pt>
                <c:pt idx="33698">
                  <c:v>334.72491980000001</c:v>
                </c:pt>
                <c:pt idx="33699">
                  <c:v>334.73485479999999</c:v>
                </c:pt>
                <c:pt idx="33700">
                  <c:v>334.74478879999998</c:v>
                </c:pt>
                <c:pt idx="33701">
                  <c:v>334.75472280000002</c:v>
                </c:pt>
                <c:pt idx="33702">
                  <c:v>334.76465680000001</c:v>
                </c:pt>
                <c:pt idx="33703">
                  <c:v>334.77459169999997</c:v>
                </c:pt>
                <c:pt idx="33704">
                  <c:v>334.78452570000002</c:v>
                </c:pt>
                <c:pt idx="33705">
                  <c:v>334.7944597</c:v>
                </c:pt>
                <c:pt idx="33706">
                  <c:v>334.80439369999999</c:v>
                </c:pt>
                <c:pt idx="33707">
                  <c:v>334.81432769999998</c:v>
                </c:pt>
                <c:pt idx="33708">
                  <c:v>334.82426270000002</c:v>
                </c:pt>
                <c:pt idx="33709">
                  <c:v>334.83419670000001</c:v>
                </c:pt>
                <c:pt idx="33710">
                  <c:v>334.84413069999999</c:v>
                </c:pt>
                <c:pt idx="33711">
                  <c:v>334.85406469999998</c:v>
                </c:pt>
                <c:pt idx="33712">
                  <c:v>334.86399970000002</c:v>
                </c:pt>
                <c:pt idx="33713">
                  <c:v>334.87393370000001</c:v>
                </c:pt>
                <c:pt idx="33714">
                  <c:v>334.8838677</c:v>
                </c:pt>
                <c:pt idx="33715">
                  <c:v>334.89380169999998</c:v>
                </c:pt>
                <c:pt idx="33716">
                  <c:v>334.90373670000002</c:v>
                </c:pt>
                <c:pt idx="33717">
                  <c:v>334.91367070000001</c:v>
                </c:pt>
                <c:pt idx="33718">
                  <c:v>334.9236047</c:v>
                </c:pt>
                <c:pt idx="33719">
                  <c:v>334.93353869999999</c:v>
                </c:pt>
                <c:pt idx="33720">
                  <c:v>334.94347370000003</c:v>
                </c:pt>
                <c:pt idx="33721">
                  <c:v>334.95340770000001</c:v>
                </c:pt>
                <c:pt idx="33722">
                  <c:v>334.9633417</c:v>
                </c:pt>
                <c:pt idx="33723">
                  <c:v>334.97327569999999</c:v>
                </c:pt>
                <c:pt idx="33724">
                  <c:v>334.98320969999997</c:v>
                </c:pt>
                <c:pt idx="33725">
                  <c:v>334.99314470000002</c:v>
                </c:pt>
                <c:pt idx="33726">
                  <c:v>335.0030787</c:v>
                </c:pt>
                <c:pt idx="33727">
                  <c:v>335.01301269999999</c:v>
                </c:pt>
                <c:pt idx="33728">
                  <c:v>335.02294669999998</c:v>
                </c:pt>
                <c:pt idx="33729">
                  <c:v>335.03288170000002</c:v>
                </c:pt>
                <c:pt idx="33730">
                  <c:v>335.04281570000001</c:v>
                </c:pt>
                <c:pt idx="33731">
                  <c:v>335.05274969999999</c:v>
                </c:pt>
                <c:pt idx="33732">
                  <c:v>335.06268369999998</c:v>
                </c:pt>
                <c:pt idx="33733">
                  <c:v>335.07261870000002</c:v>
                </c:pt>
                <c:pt idx="33734">
                  <c:v>335.08255270000001</c:v>
                </c:pt>
                <c:pt idx="33735">
                  <c:v>335.09248669999999</c:v>
                </c:pt>
                <c:pt idx="33736">
                  <c:v>335.10242069999998</c:v>
                </c:pt>
                <c:pt idx="33737">
                  <c:v>335.11235570000002</c:v>
                </c:pt>
                <c:pt idx="33738">
                  <c:v>335.12228970000001</c:v>
                </c:pt>
                <c:pt idx="33739">
                  <c:v>335.1322237</c:v>
                </c:pt>
                <c:pt idx="33740">
                  <c:v>335.14215769999998</c:v>
                </c:pt>
                <c:pt idx="33741">
                  <c:v>335.15209170000003</c:v>
                </c:pt>
                <c:pt idx="33742">
                  <c:v>335.16202670000001</c:v>
                </c:pt>
                <c:pt idx="33743">
                  <c:v>335.1719607</c:v>
                </c:pt>
                <c:pt idx="33744">
                  <c:v>335.18189469999999</c:v>
                </c:pt>
                <c:pt idx="33745">
                  <c:v>335.19182869999997</c:v>
                </c:pt>
                <c:pt idx="33746">
                  <c:v>335.20176370000001</c:v>
                </c:pt>
                <c:pt idx="33747">
                  <c:v>335.2116977</c:v>
                </c:pt>
                <c:pt idx="33748">
                  <c:v>335.22163169999999</c:v>
                </c:pt>
                <c:pt idx="33749">
                  <c:v>335.23156569999998</c:v>
                </c:pt>
                <c:pt idx="33750">
                  <c:v>335.24150070000002</c:v>
                </c:pt>
                <c:pt idx="33751">
                  <c:v>335.2514347</c:v>
                </c:pt>
                <c:pt idx="33752">
                  <c:v>335.26136869999999</c:v>
                </c:pt>
                <c:pt idx="33753">
                  <c:v>335.27130269999998</c:v>
                </c:pt>
                <c:pt idx="33754">
                  <c:v>335.28123770000002</c:v>
                </c:pt>
                <c:pt idx="33755">
                  <c:v>335.29117170000001</c:v>
                </c:pt>
                <c:pt idx="33756">
                  <c:v>335.30110569999999</c:v>
                </c:pt>
                <c:pt idx="33757">
                  <c:v>335.31103969999998</c:v>
                </c:pt>
                <c:pt idx="33758">
                  <c:v>335.32097370000002</c:v>
                </c:pt>
                <c:pt idx="33759">
                  <c:v>335.33090870000001</c:v>
                </c:pt>
                <c:pt idx="33760">
                  <c:v>335.3408427</c:v>
                </c:pt>
                <c:pt idx="33761">
                  <c:v>335.35077669999998</c:v>
                </c:pt>
                <c:pt idx="33762">
                  <c:v>335.36071070000003</c:v>
                </c:pt>
                <c:pt idx="33763">
                  <c:v>335.37064570000001</c:v>
                </c:pt>
                <c:pt idx="33764">
                  <c:v>335.3805797</c:v>
                </c:pt>
                <c:pt idx="33765">
                  <c:v>335.39051369999999</c:v>
                </c:pt>
                <c:pt idx="33766">
                  <c:v>335.40044769999997</c:v>
                </c:pt>
                <c:pt idx="33767">
                  <c:v>335.41038270000001</c:v>
                </c:pt>
                <c:pt idx="33768">
                  <c:v>335.4203167</c:v>
                </c:pt>
                <c:pt idx="33769">
                  <c:v>335.43025069999999</c:v>
                </c:pt>
                <c:pt idx="33770">
                  <c:v>335.44018469999997</c:v>
                </c:pt>
                <c:pt idx="33771">
                  <c:v>335.45011970000002</c:v>
                </c:pt>
                <c:pt idx="33772">
                  <c:v>335.4600537</c:v>
                </c:pt>
                <c:pt idx="33773">
                  <c:v>335.46998769999999</c:v>
                </c:pt>
                <c:pt idx="33774">
                  <c:v>335.47992169999998</c:v>
                </c:pt>
                <c:pt idx="33775">
                  <c:v>335.48985670000002</c:v>
                </c:pt>
                <c:pt idx="33776">
                  <c:v>335.49979070000001</c:v>
                </c:pt>
                <c:pt idx="33777">
                  <c:v>335.50972469999999</c:v>
                </c:pt>
                <c:pt idx="33778">
                  <c:v>335.51965869999998</c:v>
                </c:pt>
                <c:pt idx="33779">
                  <c:v>335.52959270000002</c:v>
                </c:pt>
                <c:pt idx="33780">
                  <c:v>335.53952770000001</c:v>
                </c:pt>
                <c:pt idx="33781">
                  <c:v>335.54946169999999</c:v>
                </c:pt>
                <c:pt idx="33782">
                  <c:v>335.55939569999998</c:v>
                </c:pt>
                <c:pt idx="33783">
                  <c:v>335.56932970000003</c:v>
                </c:pt>
                <c:pt idx="33784">
                  <c:v>335.57926470000001</c:v>
                </c:pt>
                <c:pt idx="33785">
                  <c:v>335.5891987</c:v>
                </c:pt>
                <c:pt idx="33786">
                  <c:v>335.59913269999998</c:v>
                </c:pt>
                <c:pt idx="33787">
                  <c:v>335.60906670000003</c:v>
                </c:pt>
                <c:pt idx="33788">
                  <c:v>335.61900170000001</c:v>
                </c:pt>
                <c:pt idx="33789">
                  <c:v>335.6289357</c:v>
                </c:pt>
                <c:pt idx="33790">
                  <c:v>335.63886969999999</c:v>
                </c:pt>
                <c:pt idx="33791">
                  <c:v>335.64880369999997</c:v>
                </c:pt>
                <c:pt idx="33792">
                  <c:v>335.65873870000001</c:v>
                </c:pt>
                <c:pt idx="33793">
                  <c:v>335.6686727</c:v>
                </c:pt>
                <c:pt idx="33794">
                  <c:v>335.67860669999999</c:v>
                </c:pt>
                <c:pt idx="33795">
                  <c:v>335.68854069999998</c:v>
                </c:pt>
                <c:pt idx="33796">
                  <c:v>335.69847570000002</c:v>
                </c:pt>
                <c:pt idx="33797">
                  <c:v>335.7084097</c:v>
                </c:pt>
                <c:pt idx="33798">
                  <c:v>335.71834369999999</c:v>
                </c:pt>
                <c:pt idx="33799">
                  <c:v>335.72827769999998</c:v>
                </c:pt>
                <c:pt idx="33800">
                  <c:v>335.73821270000002</c:v>
                </c:pt>
                <c:pt idx="33801">
                  <c:v>335.74814670000001</c:v>
                </c:pt>
                <c:pt idx="33802">
                  <c:v>335.75808069999999</c:v>
                </c:pt>
                <c:pt idx="33803">
                  <c:v>335.76801469999998</c:v>
                </c:pt>
                <c:pt idx="33804">
                  <c:v>335.77794970000002</c:v>
                </c:pt>
                <c:pt idx="33805">
                  <c:v>335.78788379999997</c:v>
                </c:pt>
                <c:pt idx="33806">
                  <c:v>335.79781780000002</c:v>
                </c:pt>
                <c:pt idx="33807">
                  <c:v>335.80775180000001</c:v>
                </c:pt>
                <c:pt idx="33808">
                  <c:v>335.81768579999999</c:v>
                </c:pt>
                <c:pt idx="33809">
                  <c:v>335.82762079999998</c:v>
                </c:pt>
                <c:pt idx="33810">
                  <c:v>335.83755480000002</c:v>
                </c:pt>
                <c:pt idx="33811">
                  <c:v>335.84748880000001</c:v>
                </c:pt>
                <c:pt idx="33812">
                  <c:v>335.85742279999999</c:v>
                </c:pt>
                <c:pt idx="33813">
                  <c:v>335.86735779999998</c:v>
                </c:pt>
                <c:pt idx="33814">
                  <c:v>335.87729180000002</c:v>
                </c:pt>
                <c:pt idx="33815">
                  <c:v>335.88722580000001</c:v>
                </c:pt>
                <c:pt idx="33816">
                  <c:v>335.8971598</c:v>
                </c:pt>
                <c:pt idx="33817">
                  <c:v>335.90709479999998</c:v>
                </c:pt>
                <c:pt idx="33818">
                  <c:v>335.91702880000003</c:v>
                </c:pt>
                <c:pt idx="33819">
                  <c:v>335.92696280000001</c:v>
                </c:pt>
                <c:pt idx="33820">
                  <c:v>335.9368968</c:v>
                </c:pt>
                <c:pt idx="33821">
                  <c:v>335.94683179999998</c:v>
                </c:pt>
                <c:pt idx="33822">
                  <c:v>335.95676580000003</c:v>
                </c:pt>
                <c:pt idx="33823">
                  <c:v>335.96669980000001</c:v>
                </c:pt>
                <c:pt idx="33824">
                  <c:v>335.9766338</c:v>
                </c:pt>
                <c:pt idx="33825">
                  <c:v>335.98656879999999</c:v>
                </c:pt>
                <c:pt idx="33826">
                  <c:v>335.99650279999997</c:v>
                </c:pt>
                <c:pt idx="33827">
                  <c:v>336.00643680000002</c:v>
                </c:pt>
                <c:pt idx="33828">
                  <c:v>336.0163708</c:v>
                </c:pt>
                <c:pt idx="33829">
                  <c:v>336.02630579999999</c:v>
                </c:pt>
                <c:pt idx="33830">
                  <c:v>336.03623970000001</c:v>
                </c:pt>
                <c:pt idx="33831">
                  <c:v>336.04617380000002</c:v>
                </c:pt>
                <c:pt idx="33832">
                  <c:v>336.05610780000001</c:v>
                </c:pt>
                <c:pt idx="33833">
                  <c:v>336.06604279999999</c:v>
                </c:pt>
                <c:pt idx="33834">
                  <c:v>336.07597679999998</c:v>
                </c:pt>
                <c:pt idx="33835">
                  <c:v>336.08591080000002</c:v>
                </c:pt>
                <c:pt idx="33836">
                  <c:v>336.09584480000001</c:v>
                </c:pt>
                <c:pt idx="33837">
                  <c:v>336.1057788</c:v>
                </c:pt>
                <c:pt idx="33838">
                  <c:v>336.11571379999998</c:v>
                </c:pt>
                <c:pt idx="33839">
                  <c:v>336.12564780000002</c:v>
                </c:pt>
                <c:pt idx="33840">
                  <c:v>336.13558180000001</c:v>
                </c:pt>
                <c:pt idx="33841">
                  <c:v>336.1455158</c:v>
                </c:pt>
                <c:pt idx="33842">
                  <c:v>336.15545079999998</c:v>
                </c:pt>
                <c:pt idx="33843">
                  <c:v>336.16538480000003</c:v>
                </c:pt>
                <c:pt idx="33844">
                  <c:v>336.17531880000001</c:v>
                </c:pt>
                <c:pt idx="33845">
                  <c:v>336.1852528</c:v>
                </c:pt>
                <c:pt idx="33846">
                  <c:v>336.19518779999999</c:v>
                </c:pt>
                <c:pt idx="33847">
                  <c:v>336.20512179999997</c:v>
                </c:pt>
                <c:pt idx="33848">
                  <c:v>336.21505580000002</c:v>
                </c:pt>
                <c:pt idx="33849">
                  <c:v>336.2249898</c:v>
                </c:pt>
                <c:pt idx="33850">
                  <c:v>336.23492479999999</c:v>
                </c:pt>
                <c:pt idx="33851">
                  <c:v>336.24485879999997</c:v>
                </c:pt>
                <c:pt idx="33852">
                  <c:v>336.25479280000002</c:v>
                </c:pt>
                <c:pt idx="33853">
                  <c:v>336.26472680000001</c:v>
                </c:pt>
                <c:pt idx="33854">
                  <c:v>336.27466179999999</c:v>
                </c:pt>
                <c:pt idx="33855">
                  <c:v>336.28459579999998</c:v>
                </c:pt>
                <c:pt idx="33856">
                  <c:v>336.29452980000002</c:v>
                </c:pt>
                <c:pt idx="33857">
                  <c:v>336.30446380000001</c:v>
                </c:pt>
                <c:pt idx="33858">
                  <c:v>336.31439879999999</c:v>
                </c:pt>
                <c:pt idx="33859">
                  <c:v>336.32433279999998</c:v>
                </c:pt>
                <c:pt idx="33860">
                  <c:v>336.33426680000002</c:v>
                </c:pt>
                <c:pt idx="33861">
                  <c:v>336.34420080000001</c:v>
                </c:pt>
                <c:pt idx="33862">
                  <c:v>336.35413579999999</c:v>
                </c:pt>
                <c:pt idx="33863">
                  <c:v>336.36406979999998</c:v>
                </c:pt>
                <c:pt idx="33864">
                  <c:v>336.37400380000003</c:v>
                </c:pt>
                <c:pt idx="33865">
                  <c:v>336.38393780000001</c:v>
                </c:pt>
                <c:pt idx="33866">
                  <c:v>336.3938718</c:v>
                </c:pt>
                <c:pt idx="33867">
                  <c:v>336.40380679999998</c:v>
                </c:pt>
                <c:pt idx="33868">
                  <c:v>336.41374080000003</c:v>
                </c:pt>
                <c:pt idx="33869">
                  <c:v>336.42367480000001</c:v>
                </c:pt>
                <c:pt idx="33870">
                  <c:v>336.4336098</c:v>
                </c:pt>
                <c:pt idx="33871">
                  <c:v>336.44354379999999</c:v>
                </c:pt>
                <c:pt idx="33872">
                  <c:v>336.45347779999997</c:v>
                </c:pt>
                <c:pt idx="33873">
                  <c:v>336.46341180000002</c:v>
                </c:pt>
                <c:pt idx="33874">
                  <c:v>336.4733458</c:v>
                </c:pt>
                <c:pt idx="33875">
                  <c:v>336.48328079999999</c:v>
                </c:pt>
                <c:pt idx="33876">
                  <c:v>336.49321479999998</c:v>
                </c:pt>
                <c:pt idx="33877">
                  <c:v>336.50314880000002</c:v>
                </c:pt>
                <c:pt idx="33878">
                  <c:v>336.51308280000001</c:v>
                </c:pt>
                <c:pt idx="33879">
                  <c:v>336.52301779999999</c:v>
                </c:pt>
                <c:pt idx="33880">
                  <c:v>336.53295179999998</c:v>
                </c:pt>
                <c:pt idx="33881">
                  <c:v>336.54288580000002</c:v>
                </c:pt>
                <c:pt idx="33882">
                  <c:v>336.55281980000001</c:v>
                </c:pt>
                <c:pt idx="33883">
                  <c:v>336.56275479999999</c:v>
                </c:pt>
                <c:pt idx="33884">
                  <c:v>336.57268879999998</c:v>
                </c:pt>
                <c:pt idx="33885">
                  <c:v>336.58262280000002</c:v>
                </c:pt>
                <c:pt idx="33886">
                  <c:v>336.59255680000001</c:v>
                </c:pt>
                <c:pt idx="33887">
                  <c:v>336.6024918</c:v>
                </c:pt>
                <c:pt idx="33888">
                  <c:v>336.61242579999998</c:v>
                </c:pt>
                <c:pt idx="33889">
                  <c:v>336.62235980000003</c:v>
                </c:pt>
                <c:pt idx="33890">
                  <c:v>336.63229380000001</c:v>
                </c:pt>
                <c:pt idx="33891">
                  <c:v>336.6422288</c:v>
                </c:pt>
                <c:pt idx="33892">
                  <c:v>336.65216279999999</c:v>
                </c:pt>
                <c:pt idx="33893">
                  <c:v>336.66209679999997</c:v>
                </c:pt>
                <c:pt idx="33894">
                  <c:v>336.67203080000002</c:v>
                </c:pt>
                <c:pt idx="33895">
                  <c:v>336.6819658</c:v>
                </c:pt>
                <c:pt idx="33896">
                  <c:v>336.69189979999999</c:v>
                </c:pt>
                <c:pt idx="33897">
                  <c:v>336.70183379999997</c:v>
                </c:pt>
                <c:pt idx="33898">
                  <c:v>336.71176780000002</c:v>
                </c:pt>
                <c:pt idx="33899">
                  <c:v>336.7217028</c:v>
                </c:pt>
                <c:pt idx="33900">
                  <c:v>336.73163679999999</c:v>
                </c:pt>
                <c:pt idx="33901">
                  <c:v>336.74157079999998</c:v>
                </c:pt>
                <c:pt idx="33902">
                  <c:v>336.75150480000002</c:v>
                </c:pt>
                <c:pt idx="33903">
                  <c:v>336.76143980000001</c:v>
                </c:pt>
                <c:pt idx="33904">
                  <c:v>336.77137379999999</c:v>
                </c:pt>
                <c:pt idx="33905">
                  <c:v>336.78130779999998</c:v>
                </c:pt>
                <c:pt idx="33906">
                  <c:v>336.79124150000001</c:v>
                </c:pt>
                <c:pt idx="33907">
                  <c:v>336.8011765</c:v>
                </c:pt>
                <c:pt idx="33908">
                  <c:v>336.81111049999998</c:v>
                </c:pt>
                <c:pt idx="33909">
                  <c:v>336.82104450000003</c:v>
                </c:pt>
                <c:pt idx="33910">
                  <c:v>336.83097850000001</c:v>
                </c:pt>
                <c:pt idx="33911">
                  <c:v>336.8409135</c:v>
                </c:pt>
                <c:pt idx="33912">
                  <c:v>336.85084749999999</c:v>
                </c:pt>
                <c:pt idx="33913">
                  <c:v>336.86078149999997</c:v>
                </c:pt>
                <c:pt idx="33914">
                  <c:v>336.87071550000002</c:v>
                </c:pt>
                <c:pt idx="33915">
                  <c:v>336.8806505</c:v>
                </c:pt>
                <c:pt idx="33916">
                  <c:v>336.89058449999999</c:v>
                </c:pt>
                <c:pt idx="33917">
                  <c:v>336.90051849999998</c:v>
                </c:pt>
                <c:pt idx="33918">
                  <c:v>336.91045250000002</c:v>
                </c:pt>
                <c:pt idx="33919">
                  <c:v>336.9203875</c:v>
                </c:pt>
                <c:pt idx="33920">
                  <c:v>336.93032149999999</c:v>
                </c:pt>
                <c:pt idx="33921">
                  <c:v>336.94025549999998</c:v>
                </c:pt>
                <c:pt idx="33922">
                  <c:v>336.95018950000002</c:v>
                </c:pt>
                <c:pt idx="33923">
                  <c:v>336.96012450000001</c:v>
                </c:pt>
                <c:pt idx="33924">
                  <c:v>336.97005849999999</c:v>
                </c:pt>
                <c:pt idx="33925">
                  <c:v>336.97999249999998</c:v>
                </c:pt>
                <c:pt idx="33926">
                  <c:v>336.98992650000002</c:v>
                </c:pt>
                <c:pt idx="33927">
                  <c:v>336.99986150000001</c:v>
                </c:pt>
                <c:pt idx="33928">
                  <c:v>337.0097955</c:v>
                </c:pt>
                <c:pt idx="33929">
                  <c:v>337.01972949999998</c:v>
                </c:pt>
                <c:pt idx="33930">
                  <c:v>337.02966350000003</c:v>
                </c:pt>
                <c:pt idx="33931">
                  <c:v>337.03959850000001</c:v>
                </c:pt>
                <c:pt idx="33932">
                  <c:v>337.0495325</c:v>
                </c:pt>
                <c:pt idx="33933">
                  <c:v>337.05946649999998</c:v>
                </c:pt>
                <c:pt idx="33934">
                  <c:v>337.06940049999997</c:v>
                </c:pt>
                <c:pt idx="33935">
                  <c:v>337.07933550000001</c:v>
                </c:pt>
                <c:pt idx="33936">
                  <c:v>337.0892695</c:v>
                </c:pt>
                <c:pt idx="33937">
                  <c:v>337.09920349999999</c:v>
                </c:pt>
                <c:pt idx="33938">
                  <c:v>337.10913749999997</c:v>
                </c:pt>
                <c:pt idx="33939">
                  <c:v>337.11907150000002</c:v>
                </c:pt>
                <c:pt idx="33940">
                  <c:v>337.1290065</c:v>
                </c:pt>
                <c:pt idx="33941">
                  <c:v>337.13894049999999</c:v>
                </c:pt>
                <c:pt idx="33942">
                  <c:v>337.14887449999998</c:v>
                </c:pt>
                <c:pt idx="33943">
                  <c:v>337.15880950000002</c:v>
                </c:pt>
                <c:pt idx="33944">
                  <c:v>337.16874350000001</c:v>
                </c:pt>
                <c:pt idx="33945">
                  <c:v>337.17867749999999</c:v>
                </c:pt>
                <c:pt idx="33946">
                  <c:v>337.18861149999998</c:v>
                </c:pt>
                <c:pt idx="33947">
                  <c:v>337.19854550000002</c:v>
                </c:pt>
                <c:pt idx="33948">
                  <c:v>337.20848050000001</c:v>
                </c:pt>
                <c:pt idx="33949">
                  <c:v>337.21841449999999</c:v>
                </c:pt>
                <c:pt idx="33950">
                  <c:v>337.22834849999998</c:v>
                </c:pt>
                <c:pt idx="33951">
                  <c:v>337.23828350000002</c:v>
                </c:pt>
                <c:pt idx="33952">
                  <c:v>337.24821750000001</c:v>
                </c:pt>
                <c:pt idx="33953">
                  <c:v>337.2581515</c:v>
                </c:pt>
                <c:pt idx="33954">
                  <c:v>337.26808549999998</c:v>
                </c:pt>
                <c:pt idx="33955">
                  <c:v>337.27802050000003</c:v>
                </c:pt>
                <c:pt idx="33956">
                  <c:v>337.28795450000001</c:v>
                </c:pt>
                <c:pt idx="33957">
                  <c:v>337.2978885</c:v>
                </c:pt>
                <c:pt idx="33958">
                  <c:v>337.30782249999999</c:v>
                </c:pt>
                <c:pt idx="33959">
                  <c:v>337.31775649999997</c:v>
                </c:pt>
                <c:pt idx="33960">
                  <c:v>337.32769150000001</c:v>
                </c:pt>
                <c:pt idx="33961">
                  <c:v>337.3376255</c:v>
                </c:pt>
                <c:pt idx="33962">
                  <c:v>337.34755949999999</c:v>
                </c:pt>
                <c:pt idx="33963">
                  <c:v>337.35749349999998</c:v>
                </c:pt>
                <c:pt idx="33964">
                  <c:v>337.36742850000002</c:v>
                </c:pt>
                <c:pt idx="33965">
                  <c:v>337.3773625</c:v>
                </c:pt>
                <c:pt idx="33966">
                  <c:v>337.38729649999999</c:v>
                </c:pt>
                <c:pt idx="33967">
                  <c:v>337.39723149999998</c:v>
                </c:pt>
                <c:pt idx="33968">
                  <c:v>337.40716550000002</c:v>
                </c:pt>
                <c:pt idx="33969">
                  <c:v>337.41709950000001</c:v>
                </c:pt>
                <c:pt idx="33970">
                  <c:v>337.42703349999999</c:v>
                </c:pt>
                <c:pt idx="33971">
                  <c:v>337.43696749999998</c:v>
                </c:pt>
                <c:pt idx="33972">
                  <c:v>337.44690250000002</c:v>
                </c:pt>
                <c:pt idx="33973">
                  <c:v>337.45683650000001</c:v>
                </c:pt>
                <c:pt idx="33974">
                  <c:v>337.4667705</c:v>
                </c:pt>
                <c:pt idx="33975">
                  <c:v>337.47670449999998</c:v>
                </c:pt>
                <c:pt idx="33976">
                  <c:v>337.48663950000002</c:v>
                </c:pt>
                <c:pt idx="33977">
                  <c:v>337.49657350000001</c:v>
                </c:pt>
                <c:pt idx="33978">
                  <c:v>337.5065075</c:v>
                </c:pt>
                <c:pt idx="33979">
                  <c:v>337.51644249999998</c:v>
                </c:pt>
                <c:pt idx="33980">
                  <c:v>337.52637650000003</c:v>
                </c:pt>
                <c:pt idx="33981">
                  <c:v>337.53631050000001</c:v>
                </c:pt>
                <c:pt idx="33982">
                  <c:v>337.5462445</c:v>
                </c:pt>
                <c:pt idx="33983">
                  <c:v>337.55617949999998</c:v>
                </c:pt>
                <c:pt idx="33984">
                  <c:v>337.56611349999997</c:v>
                </c:pt>
                <c:pt idx="33985">
                  <c:v>337.57604750000002</c:v>
                </c:pt>
                <c:pt idx="33986">
                  <c:v>337.5859815</c:v>
                </c:pt>
                <c:pt idx="33987">
                  <c:v>337.59591649999999</c:v>
                </c:pt>
                <c:pt idx="33988">
                  <c:v>337.60585049999997</c:v>
                </c:pt>
                <c:pt idx="33989">
                  <c:v>337.61578450000002</c:v>
                </c:pt>
                <c:pt idx="33990">
                  <c:v>337.6257185</c:v>
                </c:pt>
                <c:pt idx="33991">
                  <c:v>337.63565349999999</c:v>
                </c:pt>
                <c:pt idx="33992">
                  <c:v>337.64558749999998</c:v>
                </c:pt>
                <c:pt idx="33993">
                  <c:v>337.65552150000002</c:v>
                </c:pt>
                <c:pt idx="33994">
                  <c:v>337.66545550000001</c:v>
                </c:pt>
                <c:pt idx="33995">
                  <c:v>337.67539049999999</c:v>
                </c:pt>
                <c:pt idx="33996">
                  <c:v>337.68532449999998</c:v>
                </c:pt>
                <c:pt idx="33997">
                  <c:v>337.69525850000002</c:v>
                </c:pt>
                <c:pt idx="33998">
                  <c:v>337.70519250000001</c:v>
                </c:pt>
                <c:pt idx="33999">
                  <c:v>337.71512749999999</c:v>
                </c:pt>
                <c:pt idx="34000">
                  <c:v>337.72506149999998</c:v>
                </c:pt>
                <c:pt idx="34001">
                  <c:v>337.73499550000003</c:v>
                </c:pt>
                <c:pt idx="34002">
                  <c:v>337.74492950000001</c:v>
                </c:pt>
                <c:pt idx="34003">
                  <c:v>337.7548645</c:v>
                </c:pt>
                <c:pt idx="34004">
                  <c:v>337.76479849999998</c:v>
                </c:pt>
                <c:pt idx="34005">
                  <c:v>337.77473250000003</c:v>
                </c:pt>
                <c:pt idx="34006">
                  <c:v>337.78466730000002</c:v>
                </c:pt>
                <c:pt idx="34007">
                  <c:v>337.79460230000001</c:v>
                </c:pt>
                <c:pt idx="34008">
                  <c:v>337.8045363</c:v>
                </c:pt>
                <c:pt idx="34009">
                  <c:v>337.81447020000002</c:v>
                </c:pt>
                <c:pt idx="34010">
                  <c:v>337.82440430000003</c:v>
                </c:pt>
                <c:pt idx="34011">
                  <c:v>337.83433930000001</c:v>
                </c:pt>
                <c:pt idx="34012">
                  <c:v>337.8442733</c:v>
                </c:pt>
                <c:pt idx="34013">
                  <c:v>337.85420729999998</c:v>
                </c:pt>
                <c:pt idx="34014">
                  <c:v>337.86414130000003</c:v>
                </c:pt>
                <c:pt idx="34015">
                  <c:v>337.87407630000001</c:v>
                </c:pt>
                <c:pt idx="34016">
                  <c:v>337.8840103</c:v>
                </c:pt>
                <c:pt idx="34017">
                  <c:v>337.89394429999999</c:v>
                </c:pt>
                <c:pt idx="34018">
                  <c:v>337.90387829999997</c:v>
                </c:pt>
                <c:pt idx="34019">
                  <c:v>337.91381330000002</c:v>
                </c:pt>
                <c:pt idx="34020">
                  <c:v>337.9237473</c:v>
                </c:pt>
                <c:pt idx="34021">
                  <c:v>337.93368129999999</c:v>
                </c:pt>
                <c:pt idx="34022">
                  <c:v>337.94361529999998</c:v>
                </c:pt>
                <c:pt idx="34023">
                  <c:v>337.95355030000002</c:v>
                </c:pt>
                <c:pt idx="34024">
                  <c:v>337.9634843</c:v>
                </c:pt>
                <c:pt idx="34025">
                  <c:v>337.97341829999999</c:v>
                </c:pt>
                <c:pt idx="34026">
                  <c:v>337.98335229999998</c:v>
                </c:pt>
                <c:pt idx="34027">
                  <c:v>337.99328730000002</c:v>
                </c:pt>
                <c:pt idx="34028">
                  <c:v>338.00322130000001</c:v>
                </c:pt>
                <c:pt idx="34029">
                  <c:v>338.01315529999999</c:v>
                </c:pt>
                <c:pt idx="34030">
                  <c:v>338.02308929999998</c:v>
                </c:pt>
                <c:pt idx="34031">
                  <c:v>338.03302430000002</c:v>
                </c:pt>
                <c:pt idx="34032">
                  <c:v>338.04295830000001</c:v>
                </c:pt>
                <c:pt idx="34033">
                  <c:v>338.0528923</c:v>
                </c:pt>
                <c:pt idx="34034">
                  <c:v>338.06282629999998</c:v>
                </c:pt>
                <c:pt idx="34035">
                  <c:v>338.07276130000002</c:v>
                </c:pt>
                <c:pt idx="34036">
                  <c:v>338.08269530000001</c:v>
                </c:pt>
                <c:pt idx="34037">
                  <c:v>338.0926293</c:v>
                </c:pt>
                <c:pt idx="34038">
                  <c:v>338.10256329999999</c:v>
                </c:pt>
                <c:pt idx="34039">
                  <c:v>338.11249830000003</c:v>
                </c:pt>
                <c:pt idx="34040">
                  <c:v>338.12243230000001</c:v>
                </c:pt>
                <c:pt idx="34041">
                  <c:v>338.1323663</c:v>
                </c:pt>
                <c:pt idx="34042">
                  <c:v>338.14230029999999</c:v>
                </c:pt>
                <c:pt idx="34043">
                  <c:v>338.15223529999997</c:v>
                </c:pt>
                <c:pt idx="34044">
                  <c:v>338.16216930000002</c:v>
                </c:pt>
                <c:pt idx="34045">
                  <c:v>338.1721033</c:v>
                </c:pt>
                <c:pt idx="34046">
                  <c:v>338.18203729999999</c:v>
                </c:pt>
                <c:pt idx="34047">
                  <c:v>338.19197229999997</c:v>
                </c:pt>
                <c:pt idx="34048">
                  <c:v>338.20190630000002</c:v>
                </c:pt>
                <c:pt idx="34049">
                  <c:v>338.21184030000001</c:v>
                </c:pt>
                <c:pt idx="34050">
                  <c:v>338.22177529999999</c:v>
                </c:pt>
                <c:pt idx="34051">
                  <c:v>338.23170929999998</c:v>
                </c:pt>
                <c:pt idx="34052">
                  <c:v>338.24164330000002</c:v>
                </c:pt>
                <c:pt idx="34053">
                  <c:v>338.25157730000001</c:v>
                </c:pt>
                <c:pt idx="34054">
                  <c:v>338.26151229999999</c:v>
                </c:pt>
                <c:pt idx="34055">
                  <c:v>338.27144629999998</c:v>
                </c:pt>
                <c:pt idx="34056">
                  <c:v>338.28138030000002</c:v>
                </c:pt>
                <c:pt idx="34057">
                  <c:v>338.29131430000001</c:v>
                </c:pt>
                <c:pt idx="34058">
                  <c:v>338.30124929999999</c:v>
                </c:pt>
                <c:pt idx="34059">
                  <c:v>338.31118329999998</c:v>
                </c:pt>
                <c:pt idx="34060">
                  <c:v>338.32111730000003</c:v>
                </c:pt>
                <c:pt idx="34061">
                  <c:v>338.33105130000001</c:v>
                </c:pt>
                <c:pt idx="34062">
                  <c:v>338.3409863</c:v>
                </c:pt>
                <c:pt idx="34063">
                  <c:v>338.35092029999998</c:v>
                </c:pt>
                <c:pt idx="34064">
                  <c:v>338.36085430000003</c:v>
                </c:pt>
                <c:pt idx="34065">
                  <c:v>338.37078830000002</c:v>
                </c:pt>
                <c:pt idx="34066">
                  <c:v>338.3807233</c:v>
                </c:pt>
                <c:pt idx="34067">
                  <c:v>338.39065729999999</c:v>
                </c:pt>
                <c:pt idx="34068">
                  <c:v>338.40059129999997</c:v>
                </c:pt>
                <c:pt idx="34069">
                  <c:v>338.41052530000002</c:v>
                </c:pt>
                <c:pt idx="34070">
                  <c:v>338.4204603</c:v>
                </c:pt>
                <c:pt idx="34071">
                  <c:v>338.43039429999999</c:v>
                </c:pt>
                <c:pt idx="34072">
                  <c:v>338.44032829999998</c:v>
                </c:pt>
                <c:pt idx="34073">
                  <c:v>338.45026230000002</c:v>
                </c:pt>
                <c:pt idx="34074">
                  <c:v>338.4601973</c:v>
                </c:pt>
                <c:pt idx="34075">
                  <c:v>338.47013129999999</c:v>
                </c:pt>
                <c:pt idx="34076">
                  <c:v>338.48006529999998</c:v>
                </c:pt>
                <c:pt idx="34077">
                  <c:v>338.48999930000002</c:v>
                </c:pt>
                <c:pt idx="34078">
                  <c:v>338.49993430000001</c:v>
                </c:pt>
                <c:pt idx="34079">
                  <c:v>338.50986829999999</c:v>
                </c:pt>
                <c:pt idx="34080">
                  <c:v>338.51980229999998</c:v>
                </c:pt>
                <c:pt idx="34081">
                  <c:v>338.52973630000002</c:v>
                </c:pt>
                <c:pt idx="34082">
                  <c:v>338.53967130000001</c:v>
                </c:pt>
                <c:pt idx="34083">
                  <c:v>338.5496053</c:v>
                </c:pt>
                <c:pt idx="34084">
                  <c:v>338.55953929999998</c:v>
                </c:pt>
                <c:pt idx="34085">
                  <c:v>338.56947430000002</c:v>
                </c:pt>
                <c:pt idx="34086">
                  <c:v>338.57940830000001</c:v>
                </c:pt>
                <c:pt idx="34087">
                  <c:v>338.5893423</c:v>
                </c:pt>
                <c:pt idx="34088">
                  <c:v>338.59927629999999</c:v>
                </c:pt>
                <c:pt idx="34089">
                  <c:v>338.60921130000003</c:v>
                </c:pt>
                <c:pt idx="34090">
                  <c:v>338.61914530000001</c:v>
                </c:pt>
                <c:pt idx="34091">
                  <c:v>338.6290793</c:v>
                </c:pt>
                <c:pt idx="34092">
                  <c:v>338.63901329999999</c:v>
                </c:pt>
                <c:pt idx="34093">
                  <c:v>338.64894829999997</c:v>
                </c:pt>
                <c:pt idx="34094">
                  <c:v>338.65888230000002</c:v>
                </c:pt>
                <c:pt idx="34095">
                  <c:v>338.6688163</c:v>
                </c:pt>
                <c:pt idx="34096">
                  <c:v>338.67875029999999</c:v>
                </c:pt>
                <c:pt idx="34097">
                  <c:v>338.68868529999997</c:v>
                </c:pt>
                <c:pt idx="34098">
                  <c:v>338.69861930000002</c:v>
                </c:pt>
                <c:pt idx="34099">
                  <c:v>338.70855330000001</c:v>
                </c:pt>
                <c:pt idx="34100">
                  <c:v>338.71848729999999</c:v>
                </c:pt>
                <c:pt idx="34101">
                  <c:v>338.72842229999998</c:v>
                </c:pt>
                <c:pt idx="34102">
                  <c:v>338.73835630000002</c:v>
                </c:pt>
                <c:pt idx="34103">
                  <c:v>338.74829030000001</c:v>
                </c:pt>
                <c:pt idx="34104">
                  <c:v>338.75822429999999</c:v>
                </c:pt>
                <c:pt idx="34105">
                  <c:v>338.76815929999998</c:v>
                </c:pt>
                <c:pt idx="34106">
                  <c:v>338.77809330000002</c:v>
                </c:pt>
                <c:pt idx="34107">
                  <c:v>338.78802689999998</c:v>
                </c:pt>
                <c:pt idx="34108">
                  <c:v>338.79796090000002</c:v>
                </c:pt>
                <c:pt idx="34109">
                  <c:v>338.80789590000001</c:v>
                </c:pt>
                <c:pt idx="34110">
                  <c:v>338.81782989999999</c:v>
                </c:pt>
                <c:pt idx="34111">
                  <c:v>338.82776389999998</c:v>
                </c:pt>
                <c:pt idx="34112">
                  <c:v>338.83769790000002</c:v>
                </c:pt>
                <c:pt idx="34113">
                  <c:v>338.84763290000001</c:v>
                </c:pt>
                <c:pt idx="34114">
                  <c:v>338.85756689999999</c:v>
                </c:pt>
                <c:pt idx="34115">
                  <c:v>338.86750089999998</c:v>
                </c:pt>
                <c:pt idx="34116">
                  <c:v>338.87743590000002</c:v>
                </c:pt>
                <c:pt idx="34117">
                  <c:v>338.88736990000001</c:v>
                </c:pt>
                <c:pt idx="34118">
                  <c:v>338.8973039</c:v>
                </c:pt>
                <c:pt idx="34119">
                  <c:v>338.90723789999998</c:v>
                </c:pt>
                <c:pt idx="34120">
                  <c:v>338.91717290000003</c:v>
                </c:pt>
                <c:pt idx="34121">
                  <c:v>338.92710690000001</c:v>
                </c:pt>
                <c:pt idx="34122">
                  <c:v>338.9370409</c:v>
                </c:pt>
                <c:pt idx="34123">
                  <c:v>338.94697489999999</c:v>
                </c:pt>
                <c:pt idx="34124">
                  <c:v>338.95690990000003</c:v>
                </c:pt>
                <c:pt idx="34125">
                  <c:v>338.96684390000001</c:v>
                </c:pt>
                <c:pt idx="34126">
                  <c:v>338.9767779</c:v>
                </c:pt>
                <c:pt idx="34127">
                  <c:v>338.98671189999999</c:v>
                </c:pt>
                <c:pt idx="34128">
                  <c:v>338.99664689999997</c:v>
                </c:pt>
                <c:pt idx="34129">
                  <c:v>339.00658090000002</c:v>
                </c:pt>
                <c:pt idx="34130">
                  <c:v>339.0165149</c:v>
                </c:pt>
                <c:pt idx="34131">
                  <c:v>339.02644889999999</c:v>
                </c:pt>
                <c:pt idx="34132">
                  <c:v>339.03638389999998</c:v>
                </c:pt>
                <c:pt idx="34133">
                  <c:v>339.04631790000002</c:v>
                </c:pt>
                <c:pt idx="34134">
                  <c:v>339.05625190000001</c:v>
                </c:pt>
                <c:pt idx="34135">
                  <c:v>339.06618589999999</c:v>
                </c:pt>
                <c:pt idx="34136">
                  <c:v>339.07612089999998</c:v>
                </c:pt>
                <c:pt idx="34137">
                  <c:v>339.08605490000002</c:v>
                </c:pt>
                <c:pt idx="34138">
                  <c:v>339.09598890000001</c:v>
                </c:pt>
                <c:pt idx="34139">
                  <c:v>339.10592389999999</c:v>
                </c:pt>
                <c:pt idx="34140">
                  <c:v>339.11585789999998</c:v>
                </c:pt>
                <c:pt idx="34141">
                  <c:v>339.12579190000002</c:v>
                </c:pt>
                <c:pt idx="34142">
                  <c:v>339.13572590000001</c:v>
                </c:pt>
                <c:pt idx="34143">
                  <c:v>339.1456609</c:v>
                </c:pt>
                <c:pt idx="34144">
                  <c:v>339.15559489999998</c:v>
                </c:pt>
                <c:pt idx="34145">
                  <c:v>339.16552890000003</c:v>
                </c:pt>
                <c:pt idx="34146">
                  <c:v>339.17546290000001</c:v>
                </c:pt>
                <c:pt idx="34147">
                  <c:v>339.1853979</c:v>
                </c:pt>
                <c:pt idx="34148">
                  <c:v>339.19533189999999</c:v>
                </c:pt>
                <c:pt idx="34149">
                  <c:v>339.20526589999997</c:v>
                </c:pt>
                <c:pt idx="34150">
                  <c:v>339.21519990000002</c:v>
                </c:pt>
                <c:pt idx="34151">
                  <c:v>339.2251349</c:v>
                </c:pt>
                <c:pt idx="34152">
                  <c:v>339.23506889999999</c:v>
                </c:pt>
                <c:pt idx="34153">
                  <c:v>339.24500289999997</c:v>
                </c:pt>
                <c:pt idx="34154">
                  <c:v>339.25493790000002</c:v>
                </c:pt>
                <c:pt idx="34155">
                  <c:v>339.2648719</c:v>
                </c:pt>
                <c:pt idx="34156">
                  <c:v>339.27480589999999</c:v>
                </c:pt>
                <c:pt idx="34157">
                  <c:v>339.28473989999998</c:v>
                </c:pt>
                <c:pt idx="34158">
                  <c:v>339.29467490000002</c:v>
                </c:pt>
                <c:pt idx="34159">
                  <c:v>339.30460890000001</c:v>
                </c:pt>
                <c:pt idx="34160">
                  <c:v>339.31454289999999</c:v>
                </c:pt>
                <c:pt idx="34161">
                  <c:v>339.32447689999998</c:v>
                </c:pt>
                <c:pt idx="34162">
                  <c:v>339.33441190000002</c:v>
                </c:pt>
                <c:pt idx="34163">
                  <c:v>339.34434590000001</c:v>
                </c:pt>
                <c:pt idx="34164">
                  <c:v>339.35427989999999</c:v>
                </c:pt>
                <c:pt idx="34165">
                  <c:v>339.36421389999998</c:v>
                </c:pt>
                <c:pt idx="34166">
                  <c:v>339.37414890000002</c:v>
                </c:pt>
                <c:pt idx="34167">
                  <c:v>339.38408290000001</c:v>
                </c:pt>
                <c:pt idx="34168">
                  <c:v>339.3940169</c:v>
                </c:pt>
                <c:pt idx="34169">
                  <c:v>339.40395089999998</c:v>
                </c:pt>
                <c:pt idx="34170">
                  <c:v>339.41388590000003</c:v>
                </c:pt>
                <c:pt idx="34171">
                  <c:v>339.42381990000001</c:v>
                </c:pt>
                <c:pt idx="34172">
                  <c:v>339.4337539</c:v>
                </c:pt>
                <c:pt idx="34173">
                  <c:v>339.44368789999999</c:v>
                </c:pt>
                <c:pt idx="34174">
                  <c:v>339.45362290000003</c:v>
                </c:pt>
                <c:pt idx="34175">
                  <c:v>339.46355690000001</c:v>
                </c:pt>
                <c:pt idx="34176">
                  <c:v>339.4734909</c:v>
                </c:pt>
                <c:pt idx="34177">
                  <c:v>339.48342589999999</c:v>
                </c:pt>
                <c:pt idx="34178">
                  <c:v>339.49335989999997</c:v>
                </c:pt>
                <c:pt idx="34179">
                  <c:v>339.50329390000002</c:v>
                </c:pt>
                <c:pt idx="34180">
                  <c:v>339.5132279</c:v>
                </c:pt>
                <c:pt idx="34181">
                  <c:v>339.52316289999999</c:v>
                </c:pt>
                <c:pt idx="34182">
                  <c:v>339.53309689999998</c:v>
                </c:pt>
                <c:pt idx="34183">
                  <c:v>339.54303090000002</c:v>
                </c:pt>
                <c:pt idx="34184">
                  <c:v>339.55296490000001</c:v>
                </c:pt>
                <c:pt idx="34185">
                  <c:v>339.56289989999999</c:v>
                </c:pt>
                <c:pt idx="34186">
                  <c:v>339.57283389999998</c:v>
                </c:pt>
                <c:pt idx="34187">
                  <c:v>339.58276790000002</c:v>
                </c:pt>
                <c:pt idx="34188">
                  <c:v>339.59270190000001</c:v>
                </c:pt>
                <c:pt idx="34189">
                  <c:v>339.60263689999999</c:v>
                </c:pt>
                <c:pt idx="34190">
                  <c:v>339.61257089999998</c:v>
                </c:pt>
                <c:pt idx="34191">
                  <c:v>339.62250490000002</c:v>
                </c:pt>
                <c:pt idx="34192">
                  <c:v>339.63243990000001</c:v>
                </c:pt>
                <c:pt idx="34193">
                  <c:v>339.6423739</c:v>
                </c:pt>
                <c:pt idx="34194">
                  <c:v>339.65230789999998</c:v>
                </c:pt>
                <c:pt idx="34195">
                  <c:v>339.66224190000003</c:v>
                </c:pt>
                <c:pt idx="34196">
                  <c:v>339.67217690000001</c:v>
                </c:pt>
                <c:pt idx="34197">
                  <c:v>339.6821109</c:v>
                </c:pt>
                <c:pt idx="34198">
                  <c:v>339.69204489999998</c:v>
                </c:pt>
                <c:pt idx="34199">
                  <c:v>339.70197889999997</c:v>
                </c:pt>
                <c:pt idx="34200">
                  <c:v>339.71191390000001</c:v>
                </c:pt>
                <c:pt idx="34201">
                  <c:v>339.7218479</c:v>
                </c:pt>
                <c:pt idx="34202">
                  <c:v>339.73178189999999</c:v>
                </c:pt>
                <c:pt idx="34203">
                  <c:v>339.74171589999997</c:v>
                </c:pt>
                <c:pt idx="34204">
                  <c:v>339.75165090000002</c:v>
                </c:pt>
                <c:pt idx="34205">
                  <c:v>339.7615849</c:v>
                </c:pt>
                <c:pt idx="34206">
                  <c:v>339.77151889999999</c:v>
                </c:pt>
                <c:pt idx="34207">
                  <c:v>339.78145289999998</c:v>
                </c:pt>
                <c:pt idx="34208">
                  <c:v>339.79138799999998</c:v>
                </c:pt>
                <c:pt idx="34209">
                  <c:v>339.80132200000003</c:v>
                </c:pt>
                <c:pt idx="34210">
                  <c:v>339.81125600000001</c:v>
                </c:pt>
                <c:pt idx="34211">
                  <c:v>339.821191</c:v>
                </c:pt>
                <c:pt idx="34212">
                  <c:v>339.83112499999999</c:v>
                </c:pt>
                <c:pt idx="34213">
                  <c:v>339.84105899999997</c:v>
                </c:pt>
                <c:pt idx="34214">
                  <c:v>339.85099300000002</c:v>
                </c:pt>
                <c:pt idx="34215">
                  <c:v>339.860928</c:v>
                </c:pt>
                <c:pt idx="34216">
                  <c:v>339.87086199999999</c:v>
                </c:pt>
                <c:pt idx="34217">
                  <c:v>339.88079599999998</c:v>
                </c:pt>
                <c:pt idx="34218">
                  <c:v>339.89073000000002</c:v>
                </c:pt>
                <c:pt idx="34219">
                  <c:v>339.900665</c:v>
                </c:pt>
                <c:pt idx="34220">
                  <c:v>339.91059899999999</c:v>
                </c:pt>
                <c:pt idx="34221">
                  <c:v>339.92053299999998</c:v>
                </c:pt>
                <c:pt idx="34222">
                  <c:v>339.93046800000002</c:v>
                </c:pt>
                <c:pt idx="34223">
                  <c:v>339.94040200000001</c:v>
                </c:pt>
                <c:pt idx="34224">
                  <c:v>339.95033599999999</c:v>
                </c:pt>
                <c:pt idx="34225">
                  <c:v>339.96026999999998</c:v>
                </c:pt>
                <c:pt idx="34226">
                  <c:v>339.97020500000002</c:v>
                </c:pt>
                <c:pt idx="34227">
                  <c:v>339.98013900000001</c:v>
                </c:pt>
                <c:pt idx="34228">
                  <c:v>339.990073</c:v>
                </c:pt>
                <c:pt idx="34229">
                  <c:v>340.00000699999998</c:v>
                </c:pt>
                <c:pt idx="34230">
                  <c:v>340.00994200000002</c:v>
                </c:pt>
                <c:pt idx="34231">
                  <c:v>340.01987600000001</c:v>
                </c:pt>
                <c:pt idx="34232">
                  <c:v>340.02981</c:v>
                </c:pt>
                <c:pt idx="34233">
                  <c:v>340.03974399999998</c:v>
                </c:pt>
                <c:pt idx="34234">
                  <c:v>340.04967900000003</c:v>
                </c:pt>
                <c:pt idx="34235">
                  <c:v>340.05961300000001</c:v>
                </c:pt>
                <c:pt idx="34236">
                  <c:v>340.069547</c:v>
                </c:pt>
                <c:pt idx="34237">
                  <c:v>340.07948199999998</c:v>
                </c:pt>
                <c:pt idx="34238">
                  <c:v>340.08941600000003</c:v>
                </c:pt>
                <c:pt idx="34239">
                  <c:v>340.09935000000002</c:v>
                </c:pt>
                <c:pt idx="34240">
                  <c:v>340.109284</c:v>
                </c:pt>
                <c:pt idx="34241">
                  <c:v>340.11921899999999</c:v>
                </c:pt>
                <c:pt idx="34242">
                  <c:v>340.12915299999997</c:v>
                </c:pt>
                <c:pt idx="34243">
                  <c:v>340.13908700000002</c:v>
                </c:pt>
                <c:pt idx="34244">
                  <c:v>340.149021</c:v>
                </c:pt>
                <c:pt idx="34245">
                  <c:v>340.15895599999999</c:v>
                </c:pt>
                <c:pt idx="34246">
                  <c:v>340.16888999999998</c:v>
                </c:pt>
                <c:pt idx="34247">
                  <c:v>340.17882400000002</c:v>
                </c:pt>
                <c:pt idx="34248">
                  <c:v>340.18875800000001</c:v>
                </c:pt>
                <c:pt idx="34249">
                  <c:v>340.19869299999999</c:v>
                </c:pt>
                <c:pt idx="34250">
                  <c:v>340.20862699999998</c:v>
                </c:pt>
                <c:pt idx="34251">
                  <c:v>340.21856100000002</c:v>
                </c:pt>
                <c:pt idx="34252">
                  <c:v>340.22849600000001</c:v>
                </c:pt>
                <c:pt idx="34253">
                  <c:v>340.23842999999999</c:v>
                </c:pt>
                <c:pt idx="34254">
                  <c:v>340.24836399999998</c:v>
                </c:pt>
                <c:pt idx="34255">
                  <c:v>340.25829800000002</c:v>
                </c:pt>
                <c:pt idx="34256">
                  <c:v>340.26823300000001</c:v>
                </c:pt>
                <c:pt idx="34257">
                  <c:v>340.278167</c:v>
                </c:pt>
                <c:pt idx="34258">
                  <c:v>340.28810099999998</c:v>
                </c:pt>
                <c:pt idx="34259">
                  <c:v>340.29803500000003</c:v>
                </c:pt>
                <c:pt idx="34260">
                  <c:v>340.30797000000001</c:v>
                </c:pt>
                <c:pt idx="34261">
                  <c:v>340.317904</c:v>
                </c:pt>
                <c:pt idx="34262">
                  <c:v>340.32783799999999</c:v>
                </c:pt>
                <c:pt idx="34263">
                  <c:v>340.33777300000003</c:v>
                </c:pt>
                <c:pt idx="34264">
                  <c:v>340.34770700000001</c:v>
                </c:pt>
                <c:pt idx="34265">
                  <c:v>340.357641</c:v>
                </c:pt>
                <c:pt idx="34266">
                  <c:v>340.36757499999999</c:v>
                </c:pt>
                <c:pt idx="34267">
                  <c:v>340.37750999999997</c:v>
                </c:pt>
                <c:pt idx="34268">
                  <c:v>340.38744400000002</c:v>
                </c:pt>
                <c:pt idx="34269">
                  <c:v>340.397378</c:v>
                </c:pt>
                <c:pt idx="34270">
                  <c:v>340.40731199999999</c:v>
                </c:pt>
                <c:pt idx="34271">
                  <c:v>340.41724699999997</c:v>
                </c:pt>
                <c:pt idx="34272">
                  <c:v>340.42718100000002</c:v>
                </c:pt>
                <c:pt idx="34273">
                  <c:v>340.43711500000001</c:v>
                </c:pt>
                <c:pt idx="34274">
                  <c:v>340.44704899999999</c:v>
                </c:pt>
                <c:pt idx="34275">
                  <c:v>340.45698399999998</c:v>
                </c:pt>
                <c:pt idx="34276">
                  <c:v>340.46691800000002</c:v>
                </c:pt>
                <c:pt idx="34277">
                  <c:v>340.47685200000001</c:v>
                </c:pt>
                <c:pt idx="34278">
                  <c:v>340.48678699999999</c:v>
                </c:pt>
                <c:pt idx="34279">
                  <c:v>340.49672099999998</c:v>
                </c:pt>
                <c:pt idx="34280">
                  <c:v>340.50665500000002</c:v>
                </c:pt>
                <c:pt idx="34281">
                  <c:v>340.51658900000001</c:v>
                </c:pt>
                <c:pt idx="34282">
                  <c:v>340.52652399999999</c:v>
                </c:pt>
                <c:pt idx="34283">
                  <c:v>340.53645799999998</c:v>
                </c:pt>
                <c:pt idx="34284">
                  <c:v>340.54639200000003</c:v>
                </c:pt>
                <c:pt idx="34285">
                  <c:v>340.55632600000001</c:v>
                </c:pt>
                <c:pt idx="34286">
                  <c:v>340.566261</c:v>
                </c:pt>
                <c:pt idx="34287">
                  <c:v>340.57619499999998</c:v>
                </c:pt>
                <c:pt idx="34288">
                  <c:v>340.58612900000003</c:v>
                </c:pt>
                <c:pt idx="34289">
                  <c:v>340.59606400000001</c:v>
                </c:pt>
                <c:pt idx="34290">
                  <c:v>340.605998</c:v>
                </c:pt>
                <c:pt idx="34291">
                  <c:v>340.61593199999999</c:v>
                </c:pt>
                <c:pt idx="34292">
                  <c:v>340.62586599999997</c:v>
                </c:pt>
                <c:pt idx="34293">
                  <c:v>340.63580100000001</c:v>
                </c:pt>
                <c:pt idx="34294">
                  <c:v>340.645735</c:v>
                </c:pt>
                <c:pt idx="34295">
                  <c:v>340.65566899999999</c:v>
                </c:pt>
                <c:pt idx="34296">
                  <c:v>340.66560299999998</c:v>
                </c:pt>
                <c:pt idx="34297">
                  <c:v>340.67553800000002</c:v>
                </c:pt>
                <c:pt idx="34298">
                  <c:v>340.685472</c:v>
                </c:pt>
                <c:pt idx="34299">
                  <c:v>340.69540599999999</c:v>
                </c:pt>
                <c:pt idx="34300">
                  <c:v>340.70534099999998</c:v>
                </c:pt>
                <c:pt idx="34301">
                  <c:v>340.71527500000002</c:v>
                </c:pt>
                <c:pt idx="34302">
                  <c:v>340.72520900000001</c:v>
                </c:pt>
                <c:pt idx="34303">
                  <c:v>340.73514299999999</c:v>
                </c:pt>
                <c:pt idx="34304">
                  <c:v>340.74507799999998</c:v>
                </c:pt>
                <c:pt idx="34305">
                  <c:v>340.75501200000002</c:v>
                </c:pt>
                <c:pt idx="34306">
                  <c:v>340.76494600000001</c:v>
                </c:pt>
                <c:pt idx="34307">
                  <c:v>340.77488</c:v>
                </c:pt>
                <c:pt idx="34308">
                  <c:v>340.78481499999998</c:v>
                </c:pt>
                <c:pt idx="34309">
                  <c:v>340.79474879999998</c:v>
                </c:pt>
                <c:pt idx="34310">
                  <c:v>340.80468280000002</c:v>
                </c:pt>
                <c:pt idx="34311">
                  <c:v>340.81461780000001</c:v>
                </c:pt>
                <c:pt idx="34312">
                  <c:v>340.82455179999999</c:v>
                </c:pt>
                <c:pt idx="34313">
                  <c:v>340.83448579999998</c:v>
                </c:pt>
                <c:pt idx="34314">
                  <c:v>340.84441980000003</c:v>
                </c:pt>
                <c:pt idx="34315">
                  <c:v>340.85435480000001</c:v>
                </c:pt>
                <c:pt idx="34316">
                  <c:v>340.8642888</c:v>
                </c:pt>
                <c:pt idx="34317">
                  <c:v>340.87422279999998</c:v>
                </c:pt>
                <c:pt idx="34318">
                  <c:v>340.88415680000003</c:v>
                </c:pt>
                <c:pt idx="34319">
                  <c:v>340.89409180000001</c:v>
                </c:pt>
                <c:pt idx="34320">
                  <c:v>340.9040258</c:v>
                </c:pt>
                <c:pt idx="34321">
                  <c:v>340.91395979999999</c:v>
                </c:pt>
                <c:pt idx="34322">
                  <c:v>340.92389379999997</c:v>
                </c:pt>
                <c:pt idx="34323">
                  <c:v>340.93382880000001</c:v>
                </c:pt>
                <c:pt idx="34324">
                  <c:v>340.9437628</c:v>
                </c:pt>
                <c:pt idx="34325">
                  <c:v>340.95369679999999</c:v>
                </c:pt>
                <c:pt idx="34326">
                  <c:v>340.96363179999997</c:v>
                </c:pt>
                <c:pt idx="34327">
                  <c:v>340.97356580000002</c:v>
                </c:pt>
                <c:pt idx="34328">
                  <c:v>340.9834998</c:v>
                </c:pt>
                <c:pt idx="34329">
                  <c:v>340.99343379999999</c:v>
                </c:pt>
                <c:pt idx="34330">
                  <c:v>341.00336879999998</c:v>
                </c:pt>
                <c:pt idx="34331">
                  <c:v>341.01330280000002</c:v>
                </c:pt>
                <c:pt idx="34332">
                  <c:v>341.02323680000001</c:v>
                </c:pt>
                <c:pt idx="34333">
                  <c:v>341.03317179999999</c:v>
                </c:pt>
                <c:pt idx="34334">
                  <c:v>341.04310579999998</c:v>
                </c:pt>
                <c:pt idx="34335">
                  <c:v>341.05303980000002</c:v>
                </c:pt>
                <c:pt idx="34336">
                  <c:v>341.06297380000001</c:v>
                </c:pt>
                <c:pt idx="34337">
                  <c:v>341.07290879999999</c:v>
                </c:pt>
                <c:pt idx="34338">
                  <c:v>341.08284279999998</c:v>
                </c:pt>
                <c:pt idx="34339">
                  <c:v>341.09277680000002</c:v>
                </c:pt>
                <c:pt idx="34340">
                  <c:v>341.10271080000001</c:v>
                </c:pt>
                <c:pt idx="34341">
                  <c:v>341.1126458</c:v>
                </c:pt>
                <c:pt idx="34342">
                  <c:v>341.12257979999998</c:v>
                </c:pt>
                <c:pt idx="34343">
                  <c:v>341.13251380000003</c:v>
                </c:pt>
                <c:pt idx="34344">
                  <c:v>341.14244880000001</c:v>
                </c:pt>
                <c:pt idx="34345">
                  <c:v>341.1523828</c:v>
                </c:pt>
                <c:pt idx="34346">
                  <c:v>341.16231679999999</c:v>
                </c:pt>
                <c:pt idx="34347">
                  <c:v>341.17225079999997</c:v>
                </c:pt>
                <c:pt idx="34348">
                  <c:v>341.18218580000001</c:v>
                </c:pt>
                <c:pt idx="34349">
                  <c:v>341.1921198</c:v>
                </c:pt>
                <c:pt idx="34350">
                  <c:v>341.20205379999999</c:v>
                </c:pt>
                <c:pt idx="34351">
                  <c:v>341.21198779999997</c:v>
                </c:pt>
                <c:pt idx="34352">
                  <c:v>341.22192280000002</c:v>
                </c:pt>
                <c:pt idx="34353">
                  <c:v>341.2318568</c:v>
                </c:pt>
                <c:pt idx="34354">
                  <c:v>341.24179079999999</c:v>
                </c:pt>
                <c:pt idx="34355">
                  <c:v>341.25172579999997</c:v>
                </c:pt>
                <c:pt idx="34356">
                  <c:v>341.26165980000002</c:v>
                </c:pt>
                <c:pt idx="34357">
                  <c:v>341.27159380000001</c:v>
                </c:pt>
                <c:pt idx="34358">
                  <c:v>341.28152779999999</c:v>
                </c:pt>
                <c:pt idx="34359">
                  <c:v>341.29146279999998</c:v>
                </c:pt>
                <c:pt idx="34360">
                  <c:v>341.30139680000002</c:v>
                </c:pt>
                <c:pt idx="34361">
                  <c:v>341.31133080000001</c:v>
                </c:pt>
                <c:pt idx="34362">
                  <c:v>341.32126479999999</c:v>
                </c:pt>
                <c:pt idx="34363">
                  <c:v>341.33119979999998</c:v>
                </c:pt>
                <c:pt idx="34364">
                  <c:v>341.34113380000002</c:v>
                </c:pt>
                <c:pt idx="34365">
                  <c:v>341.35106780000001</c:v>
                </c:pt>
                <c:pt idx="34366">
                  <c:v>341.36100279999999</c:v>
                </c:pt>
                <c:pt idx="34367">
                  <c:v>341.37093679999998</c:v>
                </c:pt>
                <c:pt idx="34368">
                  <c:v>341.38087080000003</c:v>
                </c:pt>
                <c:pt idx="34369">
                  <c:v>341.39080480000001</c:v>
                </c:pt>
                <c:pt idx="34370">
                  <c:v>341.4007398</c:v>
                </c:pt>
                <c:pt idx="34371">
                  <c:v>341.41067379999998</c:v>
                </c:pt>
                <c:pt idx="34372">
                  <c:v>341.42060780000003</c:v>
                </c:pt>
                <c:pt idx="34373">
                  <c:v>341.43054180000001</c:v>
                </c:pt>
                <c:pt idx="34374">
                  <c:v>341.4404768</c:v>
                </c:pt>
                <c:pt idx="34375">
                  <c:v>341.45041079999999</c:v>
                </c:pt>
                <c:pt idx="34376">
                  <c:v>341.46034479999997</c:v>
                </c:pt>
                <c:pt idx="34377">
                  <c:v>341.47027980000001</c:v>
                </c:pt>
                <c:pt idx="34378">
                  <c:v>341.4802138</c:v>
                </c:pt>
                <c:pt idx="34379">
                  <c:v>341.49014779999999</c:v>
                </c:pt>
                <c:pt idx="34380">
                  <c:v>341.50008179999998</c:v>
                </c:pt>
                <c:pt idx="34381">
                  <c:v>341.51001680000002</c:v>
                </c:pt>
                <c:pt idx="34382">
                  <c:v>341.5199508</c:v>
                </c:pt>
                <c:pt idx="34383">
                  <c:v>341.52988479999999</c:v>
                </c:pt>
                <c:pt idx="34384">
                  <c:v>341.53981979999998</c:v>
                </c:pt>
                <c:pt idx="34385">
                  <c:v>341.54975380000002</c:v>
                </c:pt>
                <c:pt idx="34386">
                  <c:v>341.55968780000001</c:v>
                </c:pt>
                <c:pt idx="34387">
                  <c:v>341.56962179999999</c:v>
                </c:pt>
                <c:pt idx="34388">
                  <c:v>341.57955679999998</c:v>
                </c:pt>
                <c:pt idx="34389">
                  <c:v>341.58949080000002</c:v>
                </c:pt>
                <c:pt idx="34390">
                  <c:v>341.59942480000001</c:v>
                </c:pt>
                <c:pt idx="34391">
                  <c:v>341.6093588</c:v>
                </c:pt>
                <c:pt idx="34392">
                  <c:v>341.61929379999998</c:v>
                </c:pt>
                <c:pt idx="34393">
                  <c:v>341.62922780000002</c:v>
                </c:pt>
                <c:pt idx="34394">
                  <c:v>341.63916180000001</c:v>
                </c:pt>
                <c:pt idx="34395">
                  <c:v>341.6490968</c:v>
                </c:pt>
                <c:pt idx="34396">
                  <c:v>341.65903079999998</c:v>
                </c:pt>
                <c:pt idx="34397">
                  <c:v>341.66896480000003</c:v>
                </c:pt>
                <c:pt idx="34398">
                  <c:v>341.67889880000001</c:v>
                </c:pt>
                <c:pt idx="34399">
                  <c:v>341.6888338</c:v>
                </c:pt>
                <c:pt idx="34400">
                  <c:v>341.69876779999998</c:v>
                </c:pt>
                <c:pt idx="34401">
                  <c:v>341.70870179999997</c:v>
                </c:pt>
                <c:pt idx="34402">
                  <c:v>341.71863680000001</c:v>
                </c:pt>
                <c:pt idx="34403">
                  <c:v>341.7285708</c:v>
                </c:pt>
                <c:pt idx="34404">
                  <c:v>341.73850479999999</c:v>
                </c:pt>
                <c:pt idx="34405">
                  <c:v>341.74843879999997</c:v>
                </c:pt>
                <c:pt idx="34406">
                  <c:v>341.75837380000002</c:v>
                </c:pt>
                <c:pt idx="34407">
                  <c:v>341.7683078</c:v>
                </c:pt>
                <c:pt idx="34408">
                  <c:v>341.77824179999999</c:v>
                </c:pt>
                <c:pt idx="34409">
                  <c:v>341.78817550000002</c:v>
                </c:pt>
                <c:pt idx="34410">
                  <c:v>341.79811050000001</c:v>
                </c:pt>
                <c:pt idx="34411">
                  <c:v>341.80804449999999</c:v>
                </c:pt>
                <c:pt idx="34412">
                  <c:v>341.81797849999998</c:v>
                </c:pt>
                <c:pt idx="34413">
                  <c:v>341.82791350000002</c:v>
                </c:pt>
                <c:pt idx="34414">
                  <c:v>341.83784750000001</c:v>
                </c:pt>
                <c:pt idx="34415">
                  <c:v>341.8477815</c:v>
                </c:pt>
                <c:pt idx="34416">
                  <c:v>341.85771549999998</c:v>
                </c:pt>
                <c:pt idx="34417">
                  <c:v>341.86765050000002</c:v>
                </c:pt>
                <c:pt idx="34418">
                  <c:v>341.87758450000001</c:v>
                </c:pt>
                <c:pt idx="34419">
                  <c:v>341.8875185</c:v>
                </c:pt>
                <c:pt idx="34420">
                  <c:v>341.89745349999998</c:v>
                </c:pt>
                <c:pt idx="34421">
                  <c:v>341.90738750000003</c:v>
                </c:pt>
                <c:pt idx="34422">
                  <c:v>341.91732150000001</c:v>
                </c:pt>
                <c:pt idx="34423">
                  <c:v>341.9272555</c:v>
                </c:pt>
                <c:pt idx="34424">
                  <c:v>341.93719049999999</c:v>
                </c:pt>
                <c:pt idx="34425">
                  <c:v>341.94712449999997</c:v>
                </c:pt>
                <c:pt idx="34426">
                  <c:v>341.95705850000002</c:v>
                </c:pt>
                <c:pt idx="34427">
                  <c:v>341.9669925</c:v>
                </c:pt>
                <c:pt idx="34428">
                  <c:v>341.97692749999999</c:v>
                </c:pt>
                <c:pt idx="34429">
                  <c:v>341.98686149999997</c:v>
                </c:pt>
                <c:pt idx="34430">
                  <c:v>341.99679550000002</c:v>
                </c:pt>
                <c:pt idx="34431">
                  <c:v>342.0067305</c:v>
                </c:pt>
                <c:pt idx="34432">
                  <c:v>342.01666449999999</c:v>
                </c:pt>
                <c:pt idx="34433">
                  <c:v>342.02659849999998</c:v>
                </c:pt>
                <c:pt idx="34434">
                  <c:v>342.03653350000002</c:v>
                </c:pt>
                <c:pt idx="34435">
                  <c:v>342.04646750000001</c:v>
                </c:pt>
                <c:pt idx="34436">
                  <c:v>342.05640149999999</c:v>
                </c:pt>
                <c:pt idx="34437">
                  <c:v>342.06633549999998</c:v>
                </c:pt>
                <c:pt idx="34438">
                  <c:v>342.07627050000002</c:v>
                </c:pt>
                <c:pt idx="34439">
                  <c:v>342.08620450000001</c:v>
                </c:pt>
                <c:pt idx="34440">
                  <c:v>342.0961385</c:v>
                </c:pt>
                <c:pt idx="34441">
                  <c:v>342.10607249999998</c:v>
                </c:pt>
                <c:pt idx="34442">
                  <c:v>342.11600750000002</c:v>
                </c:pt>
                <c:pt idx="34443">
                  <c:v>342.12594150000001</c:v>
                </c:pt>
                <c:pt idx="34444">
                  <c:v>342.1358755</c:v>
                </c:pt>
                <c:pt idx="34445">
                  <c:v>342.14581049999998</c:v>
                </c:pt>
                <c:pt idx="34446">
                  <c:v>342.15574450000003</c:v>
                </c:pt>
                <c:pt idx="34447">
                  <c:v>342.16567850000001</c:v>
                </c:pt>
                <c:pt idx="34448">
                  <c:v>342.1756125</c:v>
                </c:pt>
                <c:pt idx="34449">
                  <c:v>342.18554749999998</c:v>
                </c:pt>
                <c:pt idx="34450">
                  <c:v>342.19548150000003</c:v>
                </c:pt>
                <c:pt idx="34451">
                  <c:v>342.20541550000002</c:v>
                </c:pt>
                <c:pt idx="34452">
                  <c:v>342.2153505</c:v>
                </c:pt>
                <c:pt idx="34453">
                  <c:v>342.22528449999999</c:v>
                </c:pt>
                <c:pt idx="34454">
                  <c:v>342.23521849999997</c:v>
                </c:pt>
                <c:pt idx="34455">
                  <c:v>342.24515250000002</c:v>
                </c:pt>
                <c:pt idx="34456">
                  <c:v>342.2550875</c:v>
                </c:pt>
                <c:pt idx="34457">
                  <c:v>342.26502149999999</c:v>
                </c:pt>
                <c:pt idx="34458">
                  <c:v>342.27495549999998</c:v>
                </c:pt>
                <c:pt idx="34459">
                  <c:v>342.28489050000002</c:v>
                </c:pt>
                <c:pt idx="34460">
                  <c:v>342.2948245</c:v>
                </c:pt>
                <c:pt idx="34461">
                  <c:v>342.30475849999999</c:v>
                </c:pt>
                <c:pt idx="34462">
                  <c:v>342.31469249999998</c:v>
                </c:pt>
                <c:pt idx="34463">
                  <c:v>342.32462750000002</c:v>
                </c:pt>
                <c:pt idx="34464">
                  <c:v>342.33456150000001</c:v>
                </c:pt>
                <c:pt idx="34465">
                  <c:v>342.34449549999999</c:v>
                </c:pt>
                <c:pt idx="34466">
                  <c:v>342.35442949999998</c:v>
                </c:pt>
                <c:pt idx="34467">
                  <c:v>342.36436450000002</c:v>
                </c:pt>
                <c:pt idx="34468">
                  <c:v>342.37429850000001</c:v>
                </c:pt>
                <c:pt idx="34469">
                  <c:v>342.3842325</c:v>
                </c:pt>
                <c:pt idx="34470">
                  <c:v>342.39416749999998</c:v>
                </c:pt>
                <c:pt idx="34471">
                  <c:v>342.40410150000002</c:v>
                </c:pt>
                <c:pt idx="34472">
                  <c:v>342.41403550000001</c:v>
                </c:pt>
                <c:pt idx="34473">
                  <c:v>342.4239695</c:v>
                </c:pt>
                <c:pt idx="34474">
                  <c:v>342.43390449999998</c:v>
                </c:pt>
                <c:pt idx="34475">
                  <c:v>342.44383850000003</c:v>
                </c:pt>
                <c:pt idx="34476">
                  <c:v>342.45377250000001</c:v>
                </c:pt>
                <c:pt idx="34477">
                  <c:v>342.4637075</c:v>
                </c:pt>
                <c:pt idx="34478">
                  <c:v>342.47364149999999</c:v>
                </c:pt>
                <c:pt idx="34479">
                  <c:v>342.48357549999997</c:v>
                </c:pt>
                <c:pt idx="34480">
                  <c:v>342.49350950000002</c:v>
                </c:pt>
                <c:pt idx="34481">
                  <c:v>342.5034445</c:v>
                </c:pt>
                <c:pt idx="34482">
                  <c:v>342.51337849999999</c:v>
                </c:pt>
                <c:pt idx="34483">
                  <c:v>342.52331249999997</c:v>
                </c:pt>
                <c:pt idx="34484">
                  <c:v>342.53324750000002</c:v>
                </c:pt>
                <c:pt idx="34485">
                  <c:v>342.5431815</c:v>
                </c:pt>
                <c:pt idx="34486">
                  <c:v>342.55311549999999</c:v>
                </c:pt>
                <c:pt idx="34487">
                  <c:v>342.56304949999998</c:v>
                </c:pt>
                <c:pt idx="34488">
                  <c:v>342.57298450000002</c:v>
                </c:pt>
                <c:pt idx="34489">
                  <c:v>342.58291850000001</c:v>
                </c:pt>
                <c:pt idx="34490">
                  <c:v>342.59285249999999</c:v>
                </c:pt>
                <c:pt idx="34491">
                  <c:v>342.60278749999998</c:v>
                </c:pt>
                <c:pt idx="34492">
                  <c:v>342.61272150000002</c:v>
                </c:pt>
                <c:pt idx="34493">
                  <c:v>342.62265550000001</c:v>
                </c:pt>
                <c:pt idx="34494">
                  <c:v>342.63258949999999</c:v>
                </c:pt>
                <c:pt idx="34495">
                  <c:v>342.64252449999998</c:v>
                </c:pt>
                <c:pt idx="34496">
                  <c:v>342.65245850000002</c:v>
                </c:pt>
                <c:pt idx="34497">
                  <c:v>342.66239250000001</c:v>
                </c:pt>
                <c:pt idx="34498">
                  <c:v>342.67232749999999</c:v>
                </c:pt>
                <c:pt idx="34499">
                  <c:v>342.68226149999998</c:v>
                </c:pt>
                <c:pt idx="34500">
                  <c:v>342.69219550000003</c:v>
                </c:pt>
                <c:pt idx="34501">
                  <c:v>342.70212950000001</c:v>
                </c:pt>
                <c:pt idx="34502">
                  <c:v>342.7120645</c:v>
                </c:pt>
                <c:pt idx="34503">
                  <c:v>342.72199849999998</c:v>
                </c:pt>
                <c:pt idx="34504">
                  <c:v>342.73193250000003</c:v>
                </c:pt>
                <c:pt idx="34505">
                  <c:v>342.74186750000001</c:v>
                </c:pt>
                <c:pt idx="34506">
                  <c:v>342.7518015</c:v>
                </c:pt>
                <c:pt idx="34507">
                  <c:v>342.76173549999999</c:v>
                </c:pt>
                <c:pt idx="34508">
                  <c:v>342.77166949999997</c:v>
                </c:pt>
                <c:pt idx="34509">
                  <c:v>342.78160450000001</c:v>
                </c:pt>
                <c:pt idx="34510">
                  <c:v>342.79153889999998</c:v>
                </c:pt>
                <c:pt idx="34511">
                  <c:v>342.80147290000002</c:v>
                </c:pt>
                <c:pt idx="34512">
                  <c:v>342.81140790000001</c:v>
                </c:pt>
                <c:pt idx="34513">
                  <c:v>342.82134189999999</c:v>
                </c:pt>
                <c:pt idx="34514">
                  <c:v>342.83127589999998</c:v>
                </c:pt>
                <c:pt idx="34515">
                  <c:v>342.84121090000002</c:v>
                </c:pt>
                <c:pt idx="34516">
                  <c:v>342.85114490000001</c:v>
                </c:pt>
                <c:pt idx="34517">
                  <c:v>342.8610789</c:v>
                </c:pt>
                <c:pt idx="34518">
                  <c:v>342.87101289999998</c:v>
                </c:pt>
                <c:pt idx="34519">
                  <c:v>342.88094790000002</c:v>
                </c:pt>
                <c:pt idx="34520">
                  <c:v>342.89088190000001</c:v>
                </c:pt>
                <c:pt idx="34521">
                  <c:v>342.9008159</c:v>
                </c:pt>
                <c:pt idx="34522">
                  <c:v>342.91075089999998</c:v>
                </c:pt>
                <c:pt idx="34523">
                  <c:v>342.92068490000003</c:v>
                </c:pt>
                <c:pt idx="34524">
                  <c:v>342.93061890000001</c:v>
                </c:pt>
                <c:pt idx="34525">
                  <c:v>342.9405529</c:v>
                </c:pt>
                <c:pt idx="34526">
                  <c:v>342.95048789999998</c:v>
                </c:pt>
                <c:pt idx="34527">
                  <c:v>342.96042189999997</c:v>
                </c:pt>
                <c:pt idx="34528">
                  <c:v>342.97035590000002</c:v>
                </c:pt>
                <c:pt idx="34529">
                  <c:v>342.9802909</c:v>
                </c:pt>
                <c:pt idx="34530">
                  <c:v>342.99022489999999</c:v>
                </c:pt>
                <c:pt idx="34531">
                  <c:v>343.00015889999997</c:v>
                </c:pt>
                <c:pt idx="34532">
                  <c:v>343.01009390000002</c:v>
                </c:pt>
                <c:pt idx="34533">
                  <c:v>343.0200279</c:v>
                </c:pt>
                <c:pt idx="34534">
                  <c:v>343.02996189999999</c:v>
                </c:pt>
                <c:pt idx="34535">
                  <c:v>343.03989589999998</c:v>
                </c:pt>
                <c:pt idx="34536">
                  <c:v>343.04983090000002</c:v>
                </c:pt>
                <c:pt idx="34537">
                  <c:v>343.0597649</c:v>
                </c:pt>
                <c:pt idx="34538">
                  <c:v>343.06969889999999</c:v>
                </c:pt>
                <c:pt idx="34539">
                  <c:v>343.07963389999998</c:v>
                </c:pt>
                <c:pt idx="34540">
                  <c:v>343.08956790000002</c:v>
                </c:pt>
                <c:pt idx="34541">
                  <c:v>343.09950190000001</c:v>
                </c:pt>
                <c:pt idx="34542">
                  <c:v>343.10943689999999</c:v>
                </c:pt>
                <c:pt idx="34543">
                  <c:v>343.11937089999998</c:v>
                </c:pt>
                <c:pt idx="34544">
                  <c:v>343.12930490000002</c:v>
                </c:pt>
                <c:pt idx="34545">
                  <c:v>343.13923990000001</c:v>
                </c:pt>
                <c:pt idx="34546">
                  <c:v>343.14917389999999</c:v>
                </c:pt>
                <c:pt idx="34547">
                  <c:v>343.15910789999998</c:v>
                </c:pt>
                <c:pt idx="34548">
                  <c:v>343.16904190000002</c:v>
                </c:pt>
                <c:pt idx="34549">
                  <c:v>343.17897690000001</c:v>
                </c:pt>
                <c:pt idx="34550">
                  <c:v>343.1889109</c:v>
                </c:pt>
                <c:pt idx="34551">
                  <c:v>343.19884489999998</c:v>
                </c:pt>
                <c:pt idx="34552">
                  <c:v>343.20877990000002</c:v>
                </c:pt>
                <c:pt idx="34553">
                  <c:v>343.21871390000001</c:v>
                </c:pt>
                <c:pt idx="34554">
                  <c:v>343.2286479</c:v>
                </c:pt>
                <c:pt idx="34555">
                  <c:v>343.23858289999998</c:v>
                </c:pt>
                <c:pt idx="34556">
                  <c:v>343.24851690000003</c:v>
                </c:pt>
                <c:pt idx="34557">
                  <c:v>343.25845090000001</c:v>
                </c:pt>
                <c:pt idx="34558">
                  <c:v>343.2683859</c:v>
                </c:pt>
                <c:pt idx="34559">
                  <c:v>343.27831989999999</c:v>
                </c:pt>
                <c:pt idx="34560">
                  <c:v>343.28825389999997</c:v>
                </c:pt>
                <c:pt idx="34561">
                  <c:v>343.29818890000001</c:v>
                </c:pt>
                <c:pt idx="34562">
                  <c:v>343.3081229</c:v>
                </c:pt>
                <c:pt idx="34563">
                  <c:v>343.31805689999999</c:v>
                </c:pt>
                <c:pt idx="34564">
                  <c:v>343.32799189999997</c:v>
                </c:pt>
                <c:pt idx="34565">
                  <c:v>343.33792590000002</c:v>
                </c:pt>
                <c:pt idx="34566">
                  <c:v>343.3478599</c:v>
                </c:pt>
                <c:pt idx="34567">
                  <c:v>343.35779389999999</c:v>
                </c:pt>
                <c:pt idx="34568">
                  <c:v>343.36772889999997</c:v>
                </c:pt>
                <c:pt idx="34569">
                  <c:v>343.37766290000002</c:v>
                </c:pt>
                <c:pt idx="34570">
                  <c:v>343.38759690000001</c:v>
                </c:pt>
                <c:pt idx="34571">
                  <c:v>343.39753189999999</c:v>
                </c:pt>
                <c:pt idx="34572">
                  <c:v>343.40746589999998</c:v>
                </c:pt>
                <c:pt idx="34573">
                  <c:v>343.41739990000002</c:v>
                </c:pt>
                <c:pt idx="34574">
                  <c:v>343.42733490000001</c:v>
                </c:pt>
                <c:pt idx="34575">
                  <c:v>343.43726889999999</c:v>
                </c:pt>
                <c:pt idx="34576">
                  <c:v>343.44720289999998</c:v>
                </c:pt>
                <c:pt idx="34577">
                  <c:v>343.45713790000002</c:v>
                </c:pt>
                <c:pt idx="34578">
                  <c:v>343.46707190000001</c:v>
                </c:pt>
                <c:pt idx="34579">
                  <c:v>343.47700589999999</c:v>
                </c:pt>
                <c:pt idx="34580">
                  <c:v>343.48694089999998</c:v>
                </c:pt>
                <c:pt idx="34581">
                  <c:v>343.49687490000002</c:v>
                </c:pt>
                <c:pt idx="34582">
                  <c:v>343.50680890000001</c:v>
                </c:pt>
                <c:pt idx="34583">
                  <c:v>343.51674389999999</c:v>
                </c:pt>
                <c:pt idx="34584">
                  <c:v>343.52667789999998</c:v>
                </c:pt>
                <c:pt idx="34585">
                  <c:v>343.53661190000003</c:v>
                </c:pt>
                <c:pt idx="34586">
                  <c:v>343.54654690000001</c:v>
                </c:pt>
                <c:pt idx="34587">
                  <c:v>343.5564809</c:v>
                </c:pt>
                <c:pt idx="34588">
                  <c:v>343.56641489999998</c:v>
                </c:pt>
                <c:pt idx="34589">
                  <c:v>343.57634990000003</c:v>
                </c:pt>
                <c:pt idx="34590">
                  <c:v>343.58628390000001</c:v>
                </c:pt>
                <c:pt idx="34591">
                  <c:v>343.5962179</c:v>
                </c:pt>
                <c:pt idx="34592">
                  <c:v>343.60615189999999</c:v>
                </c:pt>
                <c:pt idx="34593">
                  <c:v>343.61608690000003</c:v>
                </c:pt>
                <c:pt idx="34594">
                  <c:v>343.62602090000001</c:v>
                </c:pt>
                <c:pt idx="34595">
                  <c:v>343.6359549</c:v>
                </c:pt>
                <c:pt idx="34596">
                  <c:v>343.64588989999999</c:v>
                </c:pt>
                <c:pt idx="34597">
                  <c:v>343.65582389999997</c:v>
                </c:pt>
                <c:pt idx="34598">
                  <c:v>343.66575790000002</c:v>
                </c:pt>
                <c:pt idx="34599">
                  <c:v>343.6756929</c:v>
                </c:pt>
                <c:pt idx="34600">
                  <c:v>343.68562689999999</c:v>
                </c:pt>
                <c:pt idx="34601">
                  <c:v>343.69556089999998</c:v>
                </c:pt>
                <c:pt idx="34602">
                  <c:v>343.70549590000002</c:v>
                </c:pt>
                <c:pt idx="34603">
                  <c:v>343.7154299</c:v>
                </c:pt>
                <c:pt idx="34604">
                  <c:v>343.72536389999999</c:v>
                </c:pt>
                <c:pt idx="34605">
                  <c:v>343.73529889999998</c:v>
                </c:pt>
                <c:pt idx="34606">
                  <c:v>343.74523290000002</c:v>
                </c:pt>
                <c:pt idx="34607">
                  <c:v>343.75516690000001</c:v>
                </c:pt>
                <c:pt idx="34608">
                  <c:v>343.76510189999999</c:v>
                </c:pt>
                <c:pt idx="34609">
                  <c:v>343.77503589999998</c:v>
                </c:pt>
                <c:pt idx="34610">
                  <c:v>343.78496990000002</c:v>
                </c:pt>
                <c:pt idx="34611">
                  <c:v>343.79490429999998</c:v>
                </c:pt>
                <c:pt idx="34612">
                  <c:v>343.80483829999997</c:v>
                </c:pt>
                <c:pt idx="34613">
                  <c:v>343.81477230000002</c:v>
                </c:pt>
                <c:pt idx="34614">
                  <c:v>343.8247073</c:v>
                </c:pt>
                <c:pt idx="34615">
                  <c:v>343.83464129999999</c:v>
                </c:pt>
                <c:pt idx="34616">
                  <c:v>343.84457630000003</c:v>
                </c:pt>
                <c:pt idx="34617">
                  <c:v>343.85451030000002</c:v>
                </c:pt>
                <c:pt idx="34618">
                  <c:v>343.8644443</c:v>
                </c:pt>
                <c:pt idx="34619">
                  <c:v>343.87437929999999</c:v>
                </c:pt>
                <c:pt idx="34620">
                  <c:v>343.88431329999997</c:v>
                </c:pt>
                <c:pt idx="34621">
                  <c:v>343.89424730000002</c:v>
                </c:pt>
                <c:pt idx="34622">
                  <c:v>343.9041823</c:v>
                </c:pt>
                <c:pt idx="34623">
                  <c:v>343.91411629999999</c:v>
                </c:pt>
                <c:pt idx="34624">
                  <c:v>343.92405029999998</c:v>
                </c:pt>
                <c:pt idx="34625">
                  <c:v>343.93398530000002</c:v>
                </c:pt>
                <c:pt idx="34626">
                  <c:v>343.94391919999998</c:v>
                </c:pt>
                <c:pt idx="34627">
                  <c:v>343.95385329999999</c:v>
                </c:pt>
                <c:pt idx="34628">
                  <c:v>343.96378829999998</c:v>
                </c:pt>
                <c:pt idx="34629">
                  <c:v>343.97372230000002</c:v>
                </c:pt>
                <c:pt idx="34630">
                  <c:v>343.98365630000001</c:v>
                </c:pt>
                <c:pt idx="34631">
                  <c:v>343.99359129999999</c:v>
                </c:pt>
                <c:pt idx="34632">
                  <c:v>344.00352529999998</c:v>
                </c:pt>
                <c:pt idx="34633">
                  <c:v>344.01345930000002</c:v>
                </c:pt>
                <c:pt idx="34634">
                  <c:v>344.02339430000001</c:v>
                </c:pt>
                <c:pt idx="34635">
                  <c:v>344.03332829999999</c:v>
                </c:pt>
                <c:pt idx="34636">
                  <c:v>344.04326229999998</c:v>
                </c:pt>
                <c:pt idx="34637">
                  <c:v>344.05319730000002</c:v>
                </c:pt>
                <c:pt idx="34638">
                  <c:v>344.06313130000001</c:v>
                </c:pt>
                <c:pt idx="34639">
                  <c:v>344.07306629999999</c:v>
                </c:pt>
                <c:pt idx="34640">
                  <c:v>344.08300029999998</c:v>
                </c:pt>
                <c:pt idx="34641">
                  <c:v>344.09293430000002</c:v>
                </c:pt>
                <c:pt idx="34642">
                  <c:v>344.10286930000001</c:v>
                </c:pt>
                <c:pt idx="34643">
                  <c:v>344.1128033</c:v>
                </c:pt>
                <c:pt idx="34644">
                  <c:v>344.12273729999998</c:v>
                </c:pt>
                <c:pt idx="34645">
                  <c:v>344.13267230000002</c:v>
                </c:pt>
                <c:pt idx="34646">
                  <c:v>344.14260630000001</c:v>
                </c:pt>
                <c:pt idx="34647">
                  <c:v>344.1525403</c:v>
                </c:pt>
                <c:pt idx="34648">
                  <c:v>344.16247529999998</c:v>
                </c:pt>
                <c:pt idx="34649">
                  <c:v>344.17240930000003</c:v>
                </c:pt>
                <c:pt idx="34650">
                  <c:v>344.18234430000001</c:v>
                </c:pt>
                <c:pt idx="34651">
                  <c:v>344.1922783</c:v>
                </c:pt>
                <c:pt idx="34652">
                  <c:v>344.20221229999999</c:v>
                </c:pt>
                <c:pt idx="34653">
                  <c:v>344.21214730000003</c:v>
                </c:pt>
                <c:pt idx="34654">
                  <c:v>344.22208130000001</c:v>
                </c:pt>
                <c:pt idx="34655">
                  <c:v>344.2320153</c:v>
                </c:pt>
                <c:pt idx="34656">
                  <c:v>344.24195029999998</c:v>
                </c:pt>
                <c:pt idx="34657">
                  <c:v>344.25188420000001</c:v>
                </c:pt>
                <c:pt idx="34658">
                  <c:v>344.26181830000002</c:v>
                </c:pt>
                <c:pt idx="34659">
                  <c:v>344.2717533</c:v>
                </c:pt>
                <c:pt idx="34660">
                  <c:v>344.28168729999999</c:v>
                </c:pt>
                <c:pt idx="34661">
                  <c:v>344.29162229999997</c:v>
                </c:pt>
                <c:pt idx="34662">
                  <c:v>344.30155630000002</c:v>
                </c:pt>
                <c:pt idx="34663">
                  <c:v>344.3114903</c:v>
                </c:pt>
                <c:pt idx="34664">
                  <c:v>344.32142529999999</c:v>
                </c:pt>
                <c:pt idx="34665">
                  <c:v>344.33135929999997</c:v>
                </c:pt>
                <c:pt idx="34666">
                  <c:v>344.34129330000002</c:v>
                </c:pt>
                <c:pt idx="34667">
                  <c:v>344.3512283</c:v>
                </c:pt>
                <c:pt idx="34668">
                  <c:v>344.36116229999999</c:v>
                </c:pt>
                <c:pt idx="34669">
                  <c:v>344.37109729999997</c:v>
                </c:pt>
                <c:pt idx="34670">
                  <c:v>344.38103130000002</c:v>
                </c:pt>
                <c:pt idx="34671">
                  <c:v>344.3909653</c:v>
                </c:pt>
                <c:pt idx="34672">
                  <c:v>344.40090029999999</c:v>
                </c:pt>
                <c:pt idx="34673">
                  <c:v>344.41083429999998</c:v>
                </c:pt>
                <c:pt idx="34674">
                  <c:v>344.42076830000002</c:v>
                </c:pt>
                <c:pt idx="34675">
                  <c:v>344.4307033</c:v>
                </c:pt>
                <c:pt idx="34676">
                  <c:v>344.44063729999999</c:v>
                </c:pt>
                <c:pt idx="34677">
                  <c:v>344.45057229999998</c:v>
                </c:pt>
                <c:pt idx="34678">
                  <c:v>344.46050630000002</c:v>
                </c:pt>
                <c:pt idx="34679">
                  <c:v>344.47044030000001</c:v>
                </c:pt>
                <c:pt idx="34680">
                  <c:v>344.48037529999999</c:v>
                </c:pt>
                <c:pt idx="34681">
                  <c:v>344.49030929999998</c:v>
                </c:pt>
                <c:pt idx="34682">
                  <c:v>344.50024430000002</c:v>
                </c:pt>
                <c:pt idx="34683">
                  <c:v>344.51017830000001</c:v>
                </c:pt>
                <c:pt idx="34684">
                  <c:v>344.52011229999999</c:v>
                </c:pt>
                <c:pt idx="34685">
                  <c:v>344.53004729999998</c:v>
                </c:pt>
                <c:pt idx="34686">
                  <c:v>344.53998130000002</c:v>
                </c:pt>
                <c:pt idx="34687">
                  <c:v>344.54991530000001</c:v>
                </c:pt>
                <c:pt idx="34688">
                  <c:v>344.55985029999999</c:v>
                </c:pt>
                <c:pt idx="34689">
                  <c:v>344.56978429999998</c:v>
                </c:pt>
                <c:pt idx="34690">
                  <c:v>344.57971930000002</c:v>
                </c:pt>
                <c:pt idx="34691">
                  <c:v>344.58965330000001</c:v>
                </c:pt>
                <c:pt idx="34692">
                  <c:v>344.5995873</c:v>
                </c:pt>
                <c:pt idx="34693">
                  <c:v>344.60952229999998</c:v>
                </c:pt>
                <c:pt idx="34694">
                  <c:v>344.61945630000002</c:v>
                </c:pt>
                <c:pt idx="34695">
                  <c:v>344.62939130000001</c:v>
                </c:pt>
                <c:pt idx="34696">
                  <c:v>344.6393253</c:v>
                </c:pt>
                <c:pt idx="34697">
                  <c:v>344.64925929999998</c:v>
                </c:pt>
                <c:pt idx="34698">
                  <c:v>344.65919430000002</c:v>
                </c:pt>
                <c:pt idx="34699">
                  <c:v>344.66912830000001</c:v>
                </c:pt>
                <c:pt idx="34700">
                  <c:v>344.6790623</c:v>
                </c:pt>
                <c:pt idx="34701">
                  <c:v>344.68899729999998</c:v>
                </c:pt>
                <c:pt idx="34702">
                  <c:v>344.69893130000003</c:v>
                </c:pt>
                <c:pt idx="34703">
                  <c:v>344.70886630000001</c:v>
                </c:pt>
                <c:pt idx="34704">
                  <c:v>344.7188003</c:v>
                </c:pt>
                <c:pt idx="34705">
                  <c:v>344.72873429999999</c:v>
                </c:pt>
                <c:pt idx="34706">
                  <c:v>344.73866930000003</c:v>
                </c:pt>
                <c:pt idx="34707">
                  <c:v>344.74860330000001</c:v>
                </c:pt>
                <c:pt idx="34708">
                  <c:v>344.7585383</c:v>
                </c:pt>
                <c:pt idx="34709">
                  <c:v>344.76847229999998</c:v>
                </c:pt>
                <c:pt idx="34710">
                  <c:v>344.77840629999997</c:v>
                </c:pt>
                <c:pt idx="34711">
                  <c:v>344.78834130000001</c:v>
                </c:pt>
                <c:pt idx="34712">
                  <c:v>344.79827560000001</c:v>
                </c:pt>
                <c:pt idx="34713">
                  <c:v>344.8082096</c:v>
                </c:pt>
                <c:pt idx="34714">
                  <c:v>344.81814459999998</c:v>
                </c:pt>
                <c:pt idx="34715">
                  <c:v>344.82807860000003</c:v>
                </c:pt>
                <c:pt idx="34716">
                  <c:v>344.83801360000001</c:v>
                </c:pt>
                <c:pt idx="34717">
                  <c:v>344.8479476</c:v>
                </c:pt>
                <c:pt idx="34718">
                  <c:v>344.85788159999998</c:v>
                </c:pt>
                <c:pt idx="34719">
                  <c:v>344.86781660000003</c:v>
                </c:pt>
                <c:pt idx="34720">
                  <c:v>344.87775060000001</c:v>
                </c:pt>
                <c:pt idx="34721">
                  <c:v>344.8876856</c:v>
                </c:pt>
                <c:pt idx="34722">
                  <c:v>344.89761959999998</c:v>
                </c:pt>
                <c:pt idx="34723">
                  <c:v>344.90755360000003</c:v>
                </c:pt>
                <c:pt idx="34724">
                  <c:v>344.91748860000001</c:v>
                </c:pt>
                <c:pt idx="34725">
                  <c:v>344.9274226</c:v>
                </c:pt>
                <c:pt idx="34726">
                  <c:v>344.93735759999998</c:v>
                </c:pt>
                <c:pt idx="34727">
                  <c:v>344.94729160000003</c:v>
                </c:pt>
                <c:pt idx="34728">
                  <c:v>344.95722560000002</c:v>
                </c:pt>
                <c:pt idx="34729">
                  <c:v>344.9671606</c:v>
                </c:pt>
                <c:pt idx="34730">
                  <c:v>344.97709459999999</c:v>
                </c:pt>
                <c:pt idx="34731">
                  <c:v>344.98702859999997</c:v>
                </c:pt>
                <c:pt idx="34732">
                  <c:v>344.99696360000002</c:v>
                </c:pt>
                <c:pt idx="34733">
                  <c:v>345.0068976</c:v>
                </c:pt>
                <c:pt idx="34734">
                  <c:v>345.01683259999999</c:v>
                </c:pt>
                <c:pt idx="34735">
                  <c:v>345.02676659999997</c:v>
                </c:pt>
                <c:pt idx="34736">
                  <c:v>345.03670060000002</c:v>
                </c:pt>
                <c:pt idx="34737">
                  <c:v>345.0466356</c:v>
                </c:pt>
                <c:pt idx="34738">
                  <c:v>345.05656959999999</c:v>
                </c:pt>
                <c:pt idx="34739">
                  <c:v>345.06650459999997</c:v>
                </c:pt>
                <c:pt idx="34740">
                  <c:v>345.07643860000002</c:v>
                </c:pt>
                <c:pt idx="34741">
                  <c:v>345.0863726</c:v>
                </c:pt>
                <c:pt idx="34742">
                  <c:v>345.09630759999999</c:v>
                </c:pt>
                <c:pt idx="34743">
                  <c:v>345.10624159999998</c:v>
                </c:pt>
                <c:pt idx="34744">
                  <c:v>345.11617660000002</c:v>
                </c:pt>
                <c:pt idx="34745">
                  <c:v>345.1261106</c:v>
                </c:pt>
                <c:pt idx="34746">
                  <c:v>345.13604459999999</c:v>
                </c:pt>
                <c:pt idx="34747">
                  <c:v>345.14597959999998</c:v>
                </c:pt>
                <c:pt idx="34748">
                  <c:v>345.15591360000002</c:v>
                </c:pt>
                <c:pt idx="34749">
                  <c:v>345.16584760000001</c:v>
                </c:pt>
                <c:pt idx="34750">
                  <c:v>345.17578259999999</c:v>
                </c:pt>
                <c:pt idx="34751">
                  <c:v>345.18571659999998</c:v>
                </c:pt>
                <c:pt idx="34752">
                  <c:v>345.19565160000002</c:v>
                </c:pt>
                <c:pt idx="34753">
                  <c:v>345.20558560000001</c:v>
                </c:pt>
                <c:pt idx="34754">
                  <c:v>345.21551959999999</c:v>
                </c:pt>
                <c:pt idx="34755">
                  <c:v>345.22545459999998</c:v>
                </c:pt>
                <c:pt idx="34756">
                  <c:v>345.23538860000002</c:v>
                </c:pt>
                <c:pt idx="34757">
                  <c:v>345.24532360000001</c:v>
                </c:pt>
                <c:pt idx="34758">
                  <c:v>345.25525759999999</c:v>
                </c:pt>
                <c:pt idx="34759">
                  <c:v>345.26519159999998</c:v>
                </c:pt>
                <c:pt idx="34760">
                  <c:v>345.27512660000002</c:v>
                </c:pt>
                <c:pt idx="34761">
                  <c:v>345.28506060000001</c:v>
                </c:pt>
                <c:pt idx="34762">
                  <c:v>345.29499559999999</c:v>
                </c:pt>
                <c:pt idx="34763">
                  <c:v>345.30492959999998</c:v>
                </c:pt>
                <c:pt idx="34764">
                  <c:v>345.31486360000002</c:v>
                </c:pt>
                <c:pt idx="34765">
                  <c:v>345.32479860000001</c:v>
                </c:pt>
                <c:pt idx="34766">
                  <c:v>345.3347326</c:v>
                </c:pt>
                <c:pt idx="34767">
                  <c:v>345.34466759999998</c:v>
                </c:pt>
                <c:pt idx="34768">
                  <c:v>345.35460160000002</c:v>
                </c:pt>
                <c:pt idx="34769">
                  <c:v>345.36453560000001</c:v>
                </c:pt>
                <c:pt idx="34770">
                  <c:v>345.3744706</c:v>
                </c:pt>
                <c:pt idx="34771">
                  <c:v>345.38440459999998</c:v>
                </c:pt>
                <c:pt idx="34772">
                  <c:v>345.39433960000002</c:v>
                </c:pt>
                <c:pt idx="34773">
                  <c:v>345.40427360000001</c:v>
                </c:pt>
                <c:pt idx="34774">
                  <c:v>345.4142076</c:v>
                </c:pt>
                <c:pt idx="34775">
                  <c:v>345.42414259999998</c:v>
                </c:pt>
                <c:pt idx="34776">
                  <c:v>345.43407660000003</c:v>
                </c:pt>
                <c:pt idx="34777">
                  <c:v>345.44401160000001</c:v>
                </c:pt>
                <c:pt idx="34778">
                  <c:v>345.4539456</c:v>
                </c:pt>
                <c:pt idx="34779">
                  <c:v>345.46387959999998</c:v>
                </c:pt>
                <c:pt idx="34780">
                  <c:v>345.47381460000003</c:v>
                </c:pt>
                <c:pt idx="34781">
                  <c:v>345.48374860000001</c:v>
                </c:pt>
                <c:pt idx="34782">
                  <c:v>345.4936836</c:v>
                </c:pt>
                <c:pt idx="34783">
                  <c:v>345.50361759999998</c:v>
                </c:pt>
                <c:pt idx="34784">
                  <c:v>345.51355260000003</c:v>
                </c:pt>
                <c:pt idx="34785">
                  <c:v>345.52348660000001</c:v>
                </c:pt>
                <c:pt idx="34786">
                  <c:v>345.5334206</c:v>
                </c:pt>
                <c:pt idx="34787">
                  <c:v>345.54335559999998</c:v>
                </c:pt>
                <c:pt idx="34788">
                  <c:v>345.55328960000003</c:v>
                </c:pt>
                <c:pt idx="34789">
                  <c:v>345.56322460000001</c:v>
                </c:pt>
                <c:pt idx="34790">
                  <c:v>345.5731586</c:v>
                </c:pt>
                <c:pt idx="34791">
                  <c:v>345.58309259999999</c:v>
                </c:pt>
                <c:pt idx="34792">
                  <c:v>345.59302760000003</c:v>
                </c:pt>
                <c:pt idx="34793">
                  <c:v>345.60296160000001</c:v>
                </c:pt>
                <c:pt idx="34794">
                  <c:v>345.6128966</c:v>
                </c:pt>
                <c:pt idx="34795">
                  <c:v>345.62283059999999</c:v>
                </c:pt>
                <c:pt idx="34796">
                  <c:v>345.63276459999997</c:v>
                </c:pt>
                <c:pt idx="34797">
                  <c:v>345.64269960000001</c:v>
                </c:pt>
                <c:pt idx="34798">
                  <c:v>345.6526336</c:v>
                </c:pt>
                <c:pt idx="34799">
                  <c:v>345.66256859999999</c:v>
                </c:pt>
                <c:pt idx="34800">
                  <c:v>345.67250259999997</c:v>
                </c:pt>
                <c:pt idx="34801">
                  <c:v>345.68243660000002</c:v>
                </c:pt>
                <c:pt idx="34802">
                  <c:v>345.6923716</c:v>
                </c:pt>
                <c:pt idx="34803">
                  <c:v>345.70230559999999</c:v>
                </c:pt>
                <c:pt idx="34804">
                  <c:v>345.71224059999997</c:v>
                </c:pt>
                <c:pt idx="34805">
                  <c:v>345.72217460000002</c:v>
                </c:pt>
                <c:pt idx="34806">
                  <c:v>345.7321096</c:v>
                </c:pt>
                <c:pt idx="34807">
                  <c:v>345.74204359999999</c:v>
                </c:pt>
                <c:pt idx="34808">
                  <c:v>345.75197759999998</c:v>
                </c:pt>
                <c:pt idx="34809">
                  <c:v>345.76191260000002</c:v>
                </c:pt>
                <c:pt idx="34810">
                  <c:v>345.7718466</c:v>
                </c:pt>
                <c:pt idx="34811">
                  <c:v>345.78178159999999</c:v>
                </c:pt>
                <c:pt idx="34812">
                  <c:v>345.79171600000001</c:v>
                </c:pt>
                <c:pt idx="34813">
                  <c:v>345.80165</c:v>
                </c:pt>
                <c:pt idx="34814">
                  <c:v>345.81158499999998</c:v>
                </c:pt>
                <c:pt idx="34815">
                  <c:v>345.82151900000002</c:v>
                </c:pt>
                <c:pt idx="34816">
                  <c:v>345.83145400000001</c:v>
                </c:pt>
                <c:pt idx="34817">
                  <c:v>345.84138799999999</c:v>
                </c:pt>
                <c:pt idx="34818">
                  <c:v>345.85132199999998</c:v>
                </c:pt>
                <c:pt idx="34819">
                  <c:v>345.86125700000002</c:v>
                </c:pt>
                <c:pt idx="34820">
                  <c:v>345.87119100000001</c:v>
                </c:pt>
                <c:pt idx="34821">
                  <c:v>345.88112599999999</c:v>
                </c:pt>
                <c:pt idx="34822">
                  <c:v>345.89105999999998</c:v>
                </c:pt>
                <c:pt idx="34823">
                  <c:v>345.90099500000002</c:v>
                </c:pt>
                <c:pt idx="34824">
                  <c:v>345.91092900000001</c:v>
                </c:pt>
                <c:pt idx="34825">
                  <c:v>345.920863</c:v>
                </c:pt>
                <c:pt idx="34826">
                  <c:v>345.93079799999998</c:v>
                </c:pt>
                <c:pt idx="34827">
                  <c:v>345.94073200000003</c:v>
                </c:pt>
                <c:pt idx="34828">
                  <c:v>345.95066700000001</c:v>
                </c:pt>
                <c:pt idx="34829">
                  <c:v>345.960601</c:v>
                </c:pt>
                <c:pt idx="34830">
                  <c:v>345.97053499999998</c:v>
                </c:pt>
                <c:pt idx="34831">
                  <c:v>345.98047000000003</c:v>
                </c:pt>
                <c:pt idx="34832">
                  <c:v>345.99040400000001</c:v>
                </c:pt>
                <c:pt idx="34833">
                  <c:v>346.000339</c:v>
                </c:pt>
                <c:pt idx="34834">
                  <c:v>346.01027299999998</c:v>
                </c:pt>
                <c:pt idx="34835">
                  <c:v>346.02020800000003</c:v>
                </c:pt>
                <c:pt idx="34836">
                  <c:v>346.03014200000001</c:v>
                </c:pt>
                <c:pt idx="34837">
                  <c:v>346.040076</c:v>
                </c:pt>
                <c:pt idx="34838">
                  <c:v>346.05001099999998</c:v>
                </c:pt>
                <c:pt idx="34839">
                  <c:v>346.05994500000003</c:v>
                </c:pt>
                <c:pt idx="34840">
                  <c:v>346.06988000000001</c:v>
                </c:pt>
                <c:pt idx="34841">
                  <c:v>346.079814</c:v>
                </c:pt>
                <c:pt idx="34842">
                  <c:v>346.08974799999999</c:v>
                </c:pt>
                <c:pt idx="34843">
                  <c:v>346.09968300000003</c:v>
                </c:pt>
                <c:pt idx="34844">
                  <c:v>346.10961700000001</c:v>
                </c:pt>
                <c:pt idx="34845">
                  <c:v>346.119552</c:v>
                </c:pt>
                <c:pt idx="34846">
                  <c:v>346.12948599999999</c:v>
                </c:pt>
                <c:pt idx="34847">
                  <c:v>346.13942100000003</c:v>
                </c:pt>
                <c:pt idx="34848">
                  <c:v>346.14935500000001</c:v>
                </c:pt>
                <c:pt idx="34849">
                  <c:v>346.159289</c:v>
                </c:pt>
                <c:pt idx="34850">
                  <c:v>346.16922399999999</c:v>
                </c:pt>
                <c:pt idx="34851">
                  <c:v>346.17915799999997</c:v>
                </c:pt>
                <c:pt idx="34852">
                  <c:v>346.18909300000001</c:v>
                </c:pt>
                <c:pt idx="34853">
                  <c:v>346.199027</c:v>
                </c:pt>
                <c:pt idx="34854">
                  <c:v>346.20896199999999</c:v>
                </c:pt>
                <c:pt idx="34855">
                  <c:v>346.21889599999997</c:v>
                </c:pt>
                <c:pt idx="34856">
                  <c:v>346.22883000000002</c:v>
                </c:pt>
                <c:pt idx="34857">
                  <c:v>346.238765</c:v>
                </c:pt>
                <c:pt idx="34858">
                  <c:v>346.24869899999999</c:v>
                </c:pt>
                <c:pt idx="34859">
                  <c:v>346.25863399999997</c:v>
                </c:pt>
                <c:pt idx="34860">
                  <c:v>346.26856800000002</c:v>
                </c:pt>
                <c:pt idx="34861">
                  <c:v>346.278503</c:v>
                </c:pt>
                <c:pt idx="34862">
                  <c:v>346.28843699999999</c:v>
                </c:pt>
                <c:pt idx="34863">
                  <c:v>346.29837099999997</c:v>
                </c:pt>
                <c:pt idx="34864">
                  <c:v>346.30830600000002</c:v>
                </c:pt>
                <c:pt idx="34865">
                  <c:v>346.31824</c:v>
                </c:pt>
                <c:pt idx="34866">
                  <c:v>346.32817499999999</c:v>
                </c:pt>
                <c:pt idx="34867">
                  <c:v>346.33810899999997</c:v>
                </c:pt>
                <c:pt idx="34868">
                  <c:v>346.34804400000002</c:v>
                </c:pt>
                <c:pt idx="34869">
                  <c:v>346.357978</c:v>
                </c:pt>
                <c:pt idx="34870">
                  <c:v>346.36791199999999</c:v>
                </c:pt>
                <c:pt idx="34871">
                  <c:v>346.37784699999997</c:v>
                </c:pt>
                <c:pt idx="34872">
                  <c:v>346.38778100000002</c:v>
                </c:pt>
                <c:pt idx="34873">
                  <c:v>346.397716</c:v>
                </c:pt>
                <c:pt idx="34874">
                  <c:v>346.40764999999999</c:v>
                </c:pt>
                <c:pt idx="34875">
                  <c:v>346.41758499999997</c:v>
                </c:pt>
                <c:pt idx="34876">
                  <c:v>346.42751900000002</c:v>
                </c:pt>
                <c:pt idx="34877">
                  <c:v>346.437453</c:v>
                </c:pt>
                <c:pt idx="34878">
                  <c:v>346.44738799999999</c:v>
                </c:pt>
                <c:pt idx="34879">
                  <c:v>346.45732199999998</c:v>
                </c:pt>
                <c:pt idx="34880">
                  <c:v>346.46725700000002</c:v>
                </c:pt>
                <c:pt idx="34881">
                  <c:v>346.477191</c:v>
                </c:pt>
                <c:pt idx="34882">
                  <c:v>346.48712499999999</c:v>
                </c:pt>
                <c:pt idx="34883">
                  <c:v>346.49705999999998</c:v>
                </c:pt>
                <c:pt idx="34884">
                  <c:v>346.50699400000002</c:v>
                </c:pt>
                <c:pt idx="34885">
                  <c:v>346.516929</c:v>
                </c:pt>
                <c:pt idx="34886">
                  <c:v>346.52686299999999</c:v>
                </c:pt>
                <c:pt idx="34887">
                  <c:v>346.53679799999998</c:v>
                </c:pt>
                <c:pt idx="34888">
                  <c:v>346.54673200000002</c:v>
                </c:pt>
                <c:pt idx="34889">
                  <c:v>346.55666600000001</c:v>
                </c:pt>
                <c:pt idx="34890">
                  <c:v>346.56660099999999</c:v>
                </c:pt>
                <c:pt idx="34891">
                  <c:v>346.57653499999998</c:v>
                </c:pt>
                <c:pt idx="34892">
                  <c:v>346.58647000000002</c:v>
                </c:pt>
                <c:pt idx="34893">
                  <c:v>346.59640400000001</c:v>
                </c:pt>
                <c:pt idx="34894">
                  <c:v>346.60633899999999</c:v>
                </c:pt>
                <c:pt idx="34895">
                  <c:v>346.61627299999998</c:v>
                </c:pt>
                <c:pt idx="34896">
                  <c:v>346.62620700000002</c:v>
                </c:pt>
                <c:pt idx="34897">
                  <c:v>346.63614200000001</c:v>
                </c:pt>
                <c:pt idx="34898">
                  <c:v>346.64607599999999</c:v>
                </c:pt>
                <c:pt idx="34899">
                  <c:v>346.65601099999998</c:v>
                </c:pt>
                <c:pt idx="34900">
                  <c:v>346.66594500000002</c:v>
                </c:pt>
                <c:pt idx="34901">
                  <c:v>346.67588000000001</c:v>
                </c:pt>
                <c:pt idx="34902">
                  <c:v>346.68581399999999</c:v>
                </c:pt>
                <c:pt idx="34903">
                  <c:v>346.69574799999998</c:v>
                </c:pt>
                <c:pt idx="34904">
                  <c:v>346.70568300000002</c:v>
                </c:pt>
                <c:pt idx="34905">
                  <c:v>346.71561700000001</c:v>
                </c:pt>
                <c:pt idx="34906">
                  <c:v>346.72555199999999</c:v>
                </c:pt>
                <c:pt idx="34907">
                  <c:v>346.73548599999998</c:v>
                </c:pt>
                <c:pt idx="34908">
                  <c:v>346.74542000000002</c:v>
                </c:pt>
                <c:pt idx="34909">
                  <c:v>346.75535500000001</c:v>
                </c:pt>
                <c:pt idx="34910">
                  <c:v>346.765289</c:v>
                </c:pt>
                <c:pt idx="34911">
                  <c:v>346.77522399999998</c:v>
                </c:pt>
                <c:pt idx="34912">
                  <c:v>346.78515800000002</c:v>
                </c:pt>
                <c:pt idx="34913">
                  <c:v>346.79509300000001</c:v>
                </c:pt>
                <c:pt idx="34914">
                  <c:v>346.805027</c:v>
                </c:pt>
                <c:pt idx="34915">
                  <c:v>346.81496099999998</c:v>
                </c:pt>
                <c:pt idx="34916">
                  <c:v>346.82489600000002</c:v>
                </c:pt>
                <c:pt idx="34917">
                  <c:v>346.83483000000001</c:v>
                </c:pt>
                <c:pt idx="34918">
                  <c:v>346.844765</c:v>
                </c:pt>
                <c:pt idx="34919">
                  <c:v>346.85469899999998</c:v>
                </c:pt>
                <c:pt idx="34920">
                  <c:v>346.86463400000002</c:v>
                </c:pt>
                <c:pt idx="34921">
                  <c:v>346.87456800000001</c:v>
                </c:pt>
                <c:pt idx="34922">
                  <c:v>346.884502</c:v>
                </c:pt>
                <c:pt idx="34923">
                  <c:v>346.89443699999998</c:v>
                </c:pt>
                <c:pt idx="34924">
                  <c:v>346.90437100000003</c:v>
                </c:pt>
                <c:pt idx="34925">
                  <c:v>346.91430600000001</c:v>
                </c:pt>
                <c:pt idx="34926">
                  <c:v>346.92424</c:v>
                </c:pt>
                <c:pt idx="34927">
                  <c:v>346.93417499999998</c:v>
                </c:pt>
                <c:pt idx="34928">
                  <c:v>346.94410900000003</c:v>
                </c:pt>
                <c:pt idx="34929">
                  <c:v>346.95404300000001</c:v>
                </c:pt>
                <c:pt idx="34930">
                  <c:v>346.963978</c:v>
                </c:pt>
                <c:pt idx="34931">
                  <c:v>346.97391199999998</c:v>
                </c:pt>
                <c:pt idx="34932">
                  <c:v>346.98384700000003</c:v>
                </c:pt>
                <c:pt idx="34933">
                  <c:v>346.99378100000001</c:v>
                </c:pt>
                <c:pt idx="34934">
                  <c:v>347.003716</c:v>
                </c:pt>
                <c:pt idx="34935">
                  <c:v>347.01364999999998</c:v>
                </c:pt>
                <c:pt idx="34936">
                  <c:v>347.02358400000003</c:v>
                </c:pt>
                <c:pt idx="34937">
                  <c:v>347.03351900000001</c:v>
                </c:pt>
                <c:pt idx="34938">
                  <c:v>347.043453</c:v>
                </c:pt>
                <c:pt idx="34939">
                  <c:v>347.05338799999998</c:v>
                </c:pt>
                <c:pt idx="34940">
                  <c:v>347.06332200000003</c:v>
                </c:pt>
                <c:pt idx="34941">
                  <c:v>347.07325700000001</c:v>
                </c:pt>
                <c:pt idx="34942">
                  <c:v>347.083191</c:v>
                </c:pt>
                <c:pt idx="34943">
                  <c:v>347.09312499999999</c:v>
                </c:pt>
                <c:pt idx="34944">
                  <c:v>347.10306000000003</c:v>
                </c:pt>
                <c:pt idx="34945">
                  <c:v>347.11299400000001</c:v>
                </c:pt>
                <c:pt idx="34946">
                  <c:v>347.122929</c:v>
                </c:pt>
                <c:pt idx="34947">
                  <c:v>347.13286299999999</c:v>
                </c:pt>
                <c:pt idx="34948">
                  <c:v>347.14279800000003</c:v>
                </c:pt>
                <c:pt idx="34949">
                  <c:v>347.15273200000001</c:v>
                </c:pt>
                <c:pt idx="34950">
                  <c:v>347.162666</c:v>
                </c:pt>
                <c:pt idx="34951">
                  <c:v>347.17260099999999</c:v>
                </c:pt>
                <c:pt idx="34952">
                  <c:v>347.18253499999997</c:v>
                </c:pt>
                <c:pt idx="34953">
                  <c:v>347.19247000000001</c:v>
                </c:pt>
                <c:pt idx="34954">
                  <c:v>347.202404</c:v>
                </c:pt>
                <c:pt idx="34955">
                  <c:v>347.21233899999999</c:v>
                </c:pt>
                <c:pt idx="34956">
                  <c:v>347.22227299999997</c:v>
                </c:pt>
                <c:pt idx="34957">
                  <c:v>347.23220800000001</c:v>
                </c:pt>
                <c:pt idx="34958">
                  <c:v>347.242142</c:v>
                </c:pt>
                <c:pt idx="34959">
                  <c:v>347.25207599999999</c:v>
                </c:pt>
                <c:pt idx="34960">
                  <c:v>347.26201099999997</c:v>
                </c:pt>
                <c:pt idx="34961">
                  <c:v>347.27194500000002</c:v>
                </c:pt>
                <c:pt idx="34962">
                  <c:v>347.28188</c:v>
                </c:pt>
                <c:pt idx="34963">
                  <c:v>347.29181399999999</c:v>
                </c:pt>
                <c:pt idx="34964">
                  <c:v>347.30174899999997</c:v>
                </c:pt>
                <c:pt idx="34965">
                  <c:v>347.31168300000002</c:v>
                </c:pt>
                <c:pt idx="34966">
                  <c:v>347.321617</c:v>
                </c:pt>
                <c:pt idx="34967">
                  <c:v>347.33155199999999</c:v>
                </c:pt>
                <c:pt idx="34968">
                  <c:v>347.34148599999997</c:v>
                </c:pt>
                <c:pt idx="34969">
                  <c:v>347.35142100000002</c:v>
                </c:pt>
                <c:pt idx="34970">
                  <c:v>347.361355</c:v>
                </c:pt>
                <c:pt idx="34971">
                  <c:v>347.37128999999999</c:v>
                </c:pt>
                <c:pt idx="34972">
                  <c:v>347.38122399999997</c:v>
                </c:pt>
                <c:pt idx="34973">
                  <c:v>347.39115800000002</c:v>
                </c:pt>
                <c:pt idx="34974">
                  <c:v>347.401093</c:v>
                </c:pt>
                <c:pt idx="34975">
                  <c:v>347.41102699999999</c:v>
                </c:pt>
                <c:pt idx="34976">
                  <c:v>347.42096199999997</c:v>
                </c:pt>
                <c:pt idx="34977">
                  <c:v>347.43089600000002</c:v>
                </c:pt>
                <c:pt idx="34978">
                  <c:v>347.440831</c:v>
                </c:pt>
                <c:pt idx="34979">
                  <c:v>347.45076499999999</c:v>
                </c:pt>
                <c:pt idx="34980">
                  <c:v>347.46069899999998</c:v>
                </c:pt>
                <c:pt idx="34981">
                  <c:v>347.47063400000002</c:v>
                </c:pt>
                <c:pt idx="34982">
                  <c:v>347.48056800000001</c:v>
                </c:pt>
                <c:pt idx="34983">
                  <c:v>347.49050299999999</c:v>
                </c:pt>
                <c:pt idx="34984">
                  <c:v>347.50043699999998</c:v>
                </c:pt>
                <c:pt idx="34985">
                  <c:v>347.51037200000002</c:v>
                </c:pt>
                <c:pt idx="34986">
                  <c:v>347.52030600000001</c:v>
                </c:pt>
                <c:pt idx="34987">
                  <c:v>347.53023999999999</c:v>
                </c:pt>
                <c:pt idx="34988">
                  <c:v>347.54017499999998</c:v>
                </c:pt>
                <c:pt idx="34989">
                  <c:v>347.55010900000002</c:v>
                </c:pt>
                <c:pt idx="34990">
                  <c:v>347.560044</c:v>
                </c:pt>
                <c:pt idx="34991">
                  <c:v>347.56997799999999</c:v>
                </c:pt>
                <c:pt idx="34992">
                  <c:v>347.57991299999998</c:v>
                </c:pt>
                <c:pt idx="34993">
                  <c:v>347.58984700000002</c:v>
                </c:pt>
                <c:pt idx="34994">
                  <c:v>347.59978100000001</c:v>
                </c:pt>
                <c:pt idx="34995">
                  <c:v>347.60971599999999</c:v>
                </c:pt>
                <c:pt idx="34996">
                  <c:v>347.61964999999998</c:v>
                </c:pt>
                <c:pt idx="34997">
                  <c:v>347.62958500000002</c:v>
                </c:pt>
                <c:pt idx="34998">
                  <c:v>347.63951900000001</c:v>
                </c:pt>
                <c:pt idx="34999">
                  <c:v>347.64945399999999</c:v>
                </c:pt>
                <c:pt idx="35000">
                  <c:v>347.65938799999998</c:v>
                </c:pt>
                <c:pt idx="35001">
                  <c:v>347.66932200000002</c:v>
                </c:pt>
                <c:pt idx="35002">
                  <c:v>347.67925700000001</c:v>
                </c:pt>
                <c:pt idx="35003">
                  <c:v>347.68919099999999</c:v>
                </c:pt>
                <c:pt idx="35004">
                  <c:v>347.69912599999998</c:v>
                </c:pt>
                <c:pt idx="35005">
                  <c:v>347.70906000000002</c:v>
                </c:pt>
                <c:pt idx="35006">
                  <c:v>347.71899500000001</c:v>
                </c:pt>
                <c:pt idx="35007">
                  <c:v>347.72892899999999</c:v>
                </c:pt>
                <c:pt idx="35008">
                  <c:v>347.73886299999998</c:v>
                </c:pt>
                <c:pt idx="35009">
                  <c:v>347.74879800000002</c:v>
                </c:pt>
                <c:pt idx="35010">
                  <c:v>347.75873200000001</c:v>
                </c:pt>
                <c:pt idx="35011">
                  <c:v>347.76866699999999</c:v>
                </c:pt>
                <c:pt idx="35012">
                  <c:v>347.77860099999998</c:v>
                </c:pt>
                <c:pt idx="35013">
                  <c:v>347.78853600000002</c:v>
                </c:pt>
                <c:pt idx="35014">
                  <c:v>347.7984697</c:v>
                </c:pt>
                <c:pt idx="35015">
                  <c:v>347.80840369999999</c:v>
                </c:pt>
                <c:pt idx="35016">
                  <c:v>347.81833870000003</c:v>
                </c:pt>
                <c:pt idx="35017">
                  <c:v>347.82827270000001</c:v>
                </c:pt>
                <c:pt idx="35018">
                  <c:v>347.8382077</c:v>
                </c:pt>
                <c:pt idx="35019">
                  <c:v>347.84814169999999</c:v>
                </c:pt>
                <c:pt idx="35020">
                  <c:v>347.85807670000003</c:v>
                </c:pt>
                <c:pt idx="35021">
                  <c:v>347.86801070000001</c:v>
                </c:pt>
                <c:pt idx="35022">
                  <c:v>347.8779447</c:v>
                </c:pt>
                <c:pt idx="35023">
                  <c:v>347.88787969999998</c:v>
                </c:pt>
                <c:pt idx="35024">
                  <c:v>347.89781369999997</c:v>
                </c:pt>
                <c:pt idx="35025">
                  <c:v>347.90774870000001</c:v>
                </c:pt>
                <c:pt idx="35026">
                  <c:v>347.9176827</c:v>
                </c:pt>
                <c:pt idx="35027">
                  <c:v>347.92761769999998</c:v>
                </c:pt>
                <c:pt idx="35028">
                  <c:v>347.93755169999997</c:v>
                </c:pt>
                <c:pt idx="35029">
                  <c:v>347.94748570000002</c:v>
                </c:pt>
                <c:pt idx="35030">
                  <c:v>347.9574207</c:v>
                </c:pt>
                <c:pt idx="35031">
                  <c:v>347.96735469999999</c:v>
                </c:pt>
                <c:pt idx="35032">
                  <c:v>347.97728969999997</c:v>
                </c:pt>
                <c:pt idx="35033">
                  <c:v>347.98722370000002</c:v>
                </c:pt>
                <c:pt idx="35034">
                  <c:v>347.9971587</c:v>
                </c:pt>
                <c:pt idx="35035">
                  <c:v>348.00709269999999</c:v>
                </c:pt>
                <c:pt idx="35036">
                  <c:v>348.01702669999997</c:v>
                </c:pt>
                <c:pt idx="35037">
                  <c:v>348.02696170000002</c:v>
                </c:pt>
                <c:pt idx="35038">
                  <c:v>348.0368957</c:v>
                </c:pt>
                <c:pt idx="35039">
                  <c:v>348.04683069999999</c:v>
                </c:pt>
                <c:pt idx="35040">
                  <c:v>348.05676469999997</c:v>
                </c:pt>
                <c:pt idx="35041">
                  <c:v>348.06669970000002</c:v>
                </c:pt>
                <c:pt idx="35042">
                  <c:v>348.0766337</c:v>
                </c:pt>
                <c:pt idx="35043">
                  <c:v>348.08656769999999</c:v>
                </c:pt>
                <c:pt idx="35044">
                  <c:v>348.09650269999997</c:v>
                </c:pt>
                <c:pt idx="35045">
                  <c:v>348.10643670000002</c:v>
                </c:pt>
                <c:pt idx="35046">
                  <c:v>348.1163717</c:v>
                </c:pt>
                <c:pt idx="35047">
                  <c:v>348.12630569999999</c:v>
                </c:pt>
                <c:pt idx="35048">
                  <c:v>348.13624069999997</c:v>
                </c:pt>
                <c:pt idx="35049">
                  <c:v>348.14617470000002</c:v>
                </c:pt>
                <c:pt idx="35050">
                  <c:v>348.1561087</c:v>
                </c:pt>
                <c:pt idx="35051">
                  <c:v>348.16604369999999</c:v>
                </c:pt>
                <c:pt idx="35052">
                  <c:v>348.17597769999998</c:v>
                </c:pt>
                <c:pt idx="35053">
                  <c:v>348.18591270000002</c:v>
                </c:pt>
                <c:pt idx="35054">
                  <c:v>348.1958467</c:v>
                </c:pt>
                <c:pt idx="35055">
                  <c:v>348.20578169999999</c:v>
                </c:pt>
                <c:pt idx="35056">
                  <c:v>348.21571569999998</c:v>
                </c:pt>
                <c:pt idx="35057">
                  <c:v>348.22564970000002</c:v>
                </c:pt>
                <c:pt idx="35058">
                  <c:v>348.2355847</c:v>
                </c:pt>
                <c:pt idx="35059">
                  <c:v>348.24551869999999</c:v>
                </c:pt>
                <c:pt idx="35060">
                  <c:v>348.25545369999998</c:v>
                </c:pt>
                <c:pt idx="35061">
                  <c:v>348.26538770000002</c:v>
                </c:pt>
                <c:pt idx="35062">
                  <c:v>348.2753227</c:v>
                </c:pt>
                <c:pt idx="35063">
                  <c:v>348.28525669999999</c:v>
                </c:pt>
                <c:pt idx="35064">
                  <c:v>348.29519069999998</c:v>
                </c:pt>
                <c:pt idx="35065">
                  <c:v>348.30512570000002</c:v>
                </c:pt>
                <c:pt idx="35066">
                  <c:v>348.31505970000001</c:v>
                </c:pt>
                <c:pt idx="35067">
                  <c:v>348.32499469999999</c:v>
                </c:pt>
                <c:pt idx="35068">
                  <c:v>348.33492869999998</c:v>
                </c:pt>
                <c:pt idx="35069">
                  <c:v>348.34486370000002</c:v>
                </c:pt>
                <c:pt idx="35070">
                  <c:v>348.35479770000001</c:v>
                </c:pt>
                <c:pt idx="35071">
                  <c:v>348.36473169999999</c:v>
                </c:pt>
                <c:pt idx="35072">
                  <c:v>348.37466669999998</c:v>
                </c:pt>
                <c:pt idx="35073">
                  <c:v>348.38460070000002</c:v>
                </c:pt>
                <c:pt idx="35074">
                  <c:v>348.39453570000001</c:v>
                </c:pt>
                <c:pt idx="35075">
                  <c:v>348.40446969999999</c:v>
                </c:pt>
                <c:pt idx="35076">
                  <c:v>348.41440469999998</c:v>
                </c:pt>
                <c:pt idx="35077">
                  <c:v>348.42433870000002</c:v>
                </c:pt>
                <c:pt idx="35078">
                  <c:v>348.43427270000001</c:v>
                </c:pt>
                <c:pt idx="35079">
                  <c:v>348.44420769999999</c:v>
                </c:pt>
                <c:pt idx="35080">
                  <c:v>348.45414169999998</c:v>
                </c:pt>
                <c:pt idx="35081">
                  <c:v>348.46407670000002</c:v>
                </c:pt>
                <c:pt idx="35082">
                  <c:v>348.47401070000001</c:v>
                </c:pt>
                <c:pt idx="35083">
                  <c:v>348.48394569999999</c:v>
                </c:pt>
                <c:pt idx="35084">
                  <c:v>348.49387969999998</c:v>
                </c:pt>
                <c:pt idx="35085">
                  <c:v>348.50381370000002</c:v>
                </c:pt>
                <c:pt idx="35086">
                  <c:v>348.51374870000001</c:v>
                </c:pt>
                <c:pt idx="35087">
                  <c:v>348.52368269999999</c:v>
                </c:pt>
                <c:pt idx="35088">
                  <c:v>348.53361769999998</c:v>
                </c:pt>
                <c:pt idx="35089">
                  <c:v>348.54355170000002</c:v>
                </c:pt>
                <c:pt idx="35090">
                  <c:v>348.55348670000001</c:v>
                </c:pt>
                <c:pt idx="35091">
                  <c:v>348.56342069999999</c:v>
                </c:pt>
                <c:pt idx="35092">
                  <c:v>348.57335569999998</c:v>
                </c:pt>
                <c:pt idx="35093">
                  <c:v>348.58328970000002</c:v>
                </c:pt>
                <c:pt idx="35094">
                  <c:v>348.59322370000001</c:v>
                </c:pt>
                <c:pt idx="35095">
                  <c:v>348.60315869999999</c:v>
                </c:pt>
                <c:pt idx="35096">
                  <c:v>348.61309269999998</c:v>
                </c:pt>
                <c:pt idx="35097">
                  <c:v>348.62302770000002</c:v>
                </c:pt>
                <c:pt idx="35098">
                  <c:v>348.63296170000001</c:v>
                </c:pt>
                <c:pt idx="35099">
                  <c:v>348.64289669999999</c:v>
                </c:pt>
                <c:pt idx="35100">
                  <c:v>348.65283069999998</c:v>
                </c:pt>
                <c:pt idx="35101">
                  <c:v>348.66276470000003</c:v>
                </c:pt>
                <c:pt idx="35102">
                  <c:v>348.67269970000001</c:v>
                </c:pt>
                <c:pt idx="35103">
                  <c:v>348.6826337</c:v>
                </c:pt>
                <c:pt idx="35104">
                  <c:v>348.69256869999998</c:v>
                </c:pt>
                <c:pt idx="35105">
                  <c:v>348.70250270000003</c:v>
                </c:pt>
                <c:pt idx="35106">
                  <c:v>348.71243770000001</c:v>
                </c:pt>
                <c:pt idx="35107">
                  <c:v>348.7223717</c:v>
                </c:pt>
                <c:pt idx="35108">
                  <c:v>348.73230669999998</c:v>
                </c:pt>
                <c:pt idx="35109">
                  <c:v>348.74224070000002</c:v>
                </c:pt>
                <c:pt idx="35110">
                  <c:v>348.75217470000001</c:v>
                </c:pt>
                <c:pt idx="35111">
                  <c:v>348.7621097</c:v>
                </c:pt>
                <c:pt idx="35112">
                  <c:v>348.77204369999998</c:v>
                </c:pt>
                <c:pt idx="35113">
                  <c:v>348.78197870000002</c:v>
                </c:pt>
                <c:pt idx="35114">
                  <c:v>348.79191270000001</c:v>
                </c:pt>
                <c:pt idx="35115">
                  <c:v>348.80184789999998</c:v>
                </c:pt>
                <c:pt idx="35116">
                  <c:v>348.81178190000003</c:v>
                </c:pt>
                <c:pt idx="35117">
                  <c:v>348.82171590000002</c:v>
                </c:pt>
                <c:pt idx="35118">
                  <c:v>348.8316509</c:v>
                </c:pt>
                <c:pt idx="35119">
                  <c:v>348.84158489999999</c:v>
                </c:pt>
                <c:pt idx="35120">
                  <c:v>348.85151990000003</c:v>
                </c:pt>
                <c:pt idx="35121">
                  <c:v>348.86145390000001</c:v>
                </c:pt>
                <c:pt idx="35122">
                  <c:v>348.8713889</c:v>
                </c:pt>
                <c:pt idx="35123">
                  <c:v>348.88132289999999</c:v>
                </c:pt>
                <c:pt idx="35124">
                  <c:v>348.89125790000003</c:v>
                </c:pt>
                <c:pt idx="35125">
                  <c:v>348.90119190000001</c:v>
                </c:pt>
                <c:pt idx="35126">
                  <c:v>348.9111259</c:v>
                </c:pt>
                <c:pt idx="35127">
                  <c:v>348.92106089999999</c:v>
                </c:pt>
                <c:pt idx="35128">
                  <c:v>348.93099489999997</c:v>
                </c:pt>
                <c:pt idx="35129">
                  <c:v>348.94092990000001</c:v>
                </c:pt>
                <c:pt idx="35130">
                  <c:v>348.9508639</c:v>
                </c:pt>
                <c:pt idx="35131">
                  <c:v>348.96079889999999</c:v>
                </c:pt>
                <c:pt idx="35132">
                  <c:v>348.97073289999997</c:v>
                </c:pt>
                <c:pt idx="35133">
                  <c:v>348.98066690000002</c:v>
                </c:pt>
                <c:pt idx="35134">
                  <c:v>348.9906019</c:v>
                </c:pt>
                <c:pt idx="35135">
                  <c:v>349.00053589999999</c:v>
                </c:pt>
                <c:pt idx="35136">
                  <c:v>349.01047089999997</c:v>
                </c:pt>
                <c:pt idx="35137">
                  <c:v>349.02040490000002</c:v>
                </c:pt>
                <c:pt idx="35138">
                  <c:v>349.0303399</c:v>
                </c:pt>
                <c:pt idx="35139">
                  <c:v>349.04027389999999</c:v>
                </c:pt>
                <c:pt idx="35140">
                  <c:v>349.05020889999997</c:v>
                </c:pt>
                <c:pt idx="35141">
                  <c:v>349.06014290000002</c:v>
                </c:pt>
                <c:pt idx="35142">
                  <c:v>349.0700769</c:v>
                </c:pt>
                <c:pt idx="35143">
                  <c:v>349.08001189999999</c:v>
                </c:pt>
                <c:pt idx="35144">
                  <c:v>349.08994589999998</c:v>
                </c:pt>
                <c:pt idx="35145">
                  <c:v>349.09988090000002</c:v>
                </c:pt>
                <c:pt idx="35146">
                  <c:v>349.1098149</c:v>
                </c:pt>
                <c:pt idx="35147">
                  <c:v>349.11974989999999</c:v>
                </c:pt>
                <c:pt idx="35148">
                  <c:v>349.12968389999997</c:v>
                </c:pt>
                <c:pt idx="35149">
                  <c:v>349.13961890000002</c:v>
                </c:pt>
                <c:pt idx="35150">
                  <c:v>349.1495529</c:v>
                </c:pt>
                <c:pt idx="35151">
                  <c:v>349.15948689999999</c:v>
                </c:pt>
                <c:pt idx="35152">
                  <c:v>349.16942189999997</c:v>
                </c:pt>
                <c:pt idx="35153">
                  <c:v>349.17935590000002</c:v>
                </c:pt>
                <c:pt idx="35154">
                  <c:v>349.1892909</c:v>
                </c:pt>
                <c:pt idx="35155">
                  <c:v>349.19922489999999</c:v>
                </c:pt>
                <c:pt idx="35156">
                  <c:v>349.20915989999997</c:v>
                </c:pt>
                <c:pt idx="35157">
                  <c:v>349.21909390000002</c:v>
                </c:pt>
                <c:pt idx="35158">
                  <c:v>349.2290289</c:v>
                </c:pt>
                <c:pt idx="35159">
                  <c:v>349.23896289999999</c:v>
                </c:pt>
                <c:pt idx="35160">
                  <c:v>349.24889689999998</c:v>
                </c:pt>
                <c:pt idx="35161">
                  <c:v>349.25883190000002</c:v>
                </c:pt>
                <c:pt idx="35162">
                  <c:v>349.26876590000001</c:v>
                </c:pt>
                <c:pt idx="35163">
                  <c:v>349.27870089999999</c:v>
                </c:pt>
                <c:pt idx="35164">
                  <c:v>349.28863489999998</c:v>
                </c:pt>
                <c:pt idx="35165">
                  <c:v>349.29856990000002</c:v>
                </c:pt>
                <c:pt idx="35166">
                  <c:v>349.30850390000001</c:v>
                </c:pt>
                <c:pt idx="35167">
                  <c:v>349.31843889999999</c:v>
                </c:pt>
                <c:pt idx="35168">
                  <c:v>349.32837289999998</c:v>
                </c:pt>
                <c:pt idx="35169">
                  <c:v>349.33830690000002</c:v>
                </c:pt>
                <c:pt idx="35170">
                  <c:v>349.3482419</c:v>
                </c:pt>
                <c:pt idx="35171">
                  <c:v>349.35817589999999</c:v>
                </c:pt>
                <c:pt idx="35172">
                  <c:v>349.36811089999998</c:v>
                </c:pt>
                <c:pt idx="35173">
                  <c:v>349.37804490000002</c:v>
                </c:pt>
                <c:pt idx="35174">
                  <c:v>349.3879799</c:v>
                </c:pt>
                <c:pt idx="35175">
                  <c:v>349.39791389999999</c:v>
                </c:pt>
                <c:pt idx="35176">
                  <c:v>349.40784889999998</c:v>
                </c:pt>
                <c:pt idx="35177">
                  <c:v>349.41778290000002</c:v>
                </c:pt>
                <c:pt idx="35178">
                  <c:v>349.42771690000001</c:v>
                </c:pt>
                <c:pt idx="35179">
                  <c:v>349.43765189999999</c:v>
                </c:pt>
                <c:pt idx="35180">
                  <c:v>349.44758589999998</c:v>
                </c:pt>
                <c:pt idx="35181">
                  <c:v>349.45752090000002</c:v>
                </c:pt>
                <c:pt idx="35182">
                  <c:v>349.46745490000001</c:v>
                </c:pt>
                <c:pt idx="35183">
                  <c:v>349.47738989999999</c:v>
                </c:pt>
                <c:pt idx="35184">
                  <c:v>349.48732389999998</c:v>
                </c:pt>
                <c:pt idx="35185">
                  <c:v>349.49725890000002</c:v>
                </c:pt>
                <c:pt idx="35186">
                  <c:v>349.50719290000001</c:v>
                </c:pt>
                <c:pt idx="35187">
                  <c:v>349.51712689999999</c:v>
                </c:pt>
                <c:pt idx="35188">
                  <c:v>349.52706189999998</c:v>
                </c:pt>
                <c:pt idx="35189">
                  <c:v>349.53699590000002</c:v>
                </c:pt>
                <c:pt idx="35190">
                  <c:v>349.54693090000001</c:v>
                </c:pt>
                <c:pt idx="35191">
                  <c:v>349.55686489999999</c:v>
                </c:pt>
                <c:pt idx="35192">
                  <c:v>349.56679989999998</c:v>
                </c:pt>
                <c:pt idx="35193">
                  <c:v>349.57673390000002</c:v>
                </c:pt>
                <c:pt idx="35194">
                  <c:v>349.58666890000001</c:v>
                </c:pt>
                <c:pt idx="35195">
                  <c:v>349.59660289999999</c:v>
                </c:pt>
                <c:pt idx="35196">
                  <c:v>349.60653789999998</c:v>
                </c:pt>
                <c:pt idx="35197">
                  <c:v>349.61647190000002</c:v>
                </c:pt>
                <c:pt idx="35198">
                  <c:v>349.62640590000001</c:v>
                </c:pt>
                <c:pt idx="35199">
                  <c:v>349.63634089999999</c:v>
                </c:pt>
                <c:pt idx="35200">
                  <c:v>349.64627489999998</c:v>
                </c:pt>
                <c:pt idx="35201">
                  <c:v>349.65620990000002</c:v>
                </c:pt>
                <c:pt idx="35202">
                  <c:v>349.66614390000001</c:v>
                </c:pt>
                <c:pt idx="35203">
                  <c:v>349.67607889999999</c:v>
                </c:pt>
                <c:pt idx="35204">
                  <c:v>349.68601289999998</c:v>
                </c:pt>
                <c:pt idx="35205">
                  <c:v>349.69594790000002</c:v>
                </c:pt>
                <c:pt idx="35206">
                  <c:v>349.70588190000001</c:v>
                </c:pt>
                <c:pt idx="35207">
                  <c:v>349.7158159</c:v>
                </c:pt>
                <c:pt idx="35208">
                  <c:v>349.72575089999998</c:v>
                </c:pt>
                <c:pt idx="35209">
                  <c:v>349.73568490000002</c:v>
                </c:pt>
                <c:pt idx="35210">
                  <c:v>349.74561990000001</c:v>
                </c:pt>
                <c:pt idx="35211">
                  <c:v>349.7555539</c:v>
                </c:pt>
                <c:pt idx="35212">
                  <c:v>349.76548889999998</c:v>
                </c:pt>
                <c:pt idx="35213">
                  <c:v>349.77542290000002</c:v>
                </c:pt>
                <c:pt idx="35214">
                  <c:v>349.78535790000001</c:v>
                </c:pt>
                <c:pt idx="35215">
                  <c:v>349.79529200000002</c:v>
                </c:pt>
                <c:pt idx="35216">
                  <c:v>349.805226</c:v>
                </c:pt>
                <c:pt idx="35217">
                  <c:v>349.81516099999999</c:v>
                </c:pt>
                <c:pt idx="35218">
                  <c:v>349.82509499999998</c:v>
                </c:pt>
                <c:pt idx="35219">
                  <c:v>349.83503000000002</c:v>
                </c:pt>
                <c:pt idx="35220">
                  <c:v>349.844964</c:v>
                </c:pt>
                <c:pt idx="35221">
                  <c:v>349.85489899999999</c:v>
                </c:pt>
                <c:pt idx="35222">
                  <c:v>349.86483299999998</c:v>
                </c:pt>
                <c:pt idx="35223">
                  <c:v>349.87476800000002</c:v>
                </c:pt>
                <c:pt idx="35224">
                  <c:v>349.884702</c:v>
                </c:pt>
                <c:pt idx="35225">
                  <c:v>349.89463699999999</c:v>
                </c:pt>
                <c:pt idx="35226">
                  <c:v>349.90457099999998</c:v>
                </c:pt>
                <c:pt idx="35227">
                  <c:v>349.91450500000002</c:v>
                </c:pt>
                <c:pt idx="35228">
                  <c:v>349.92444</c:v>
                </c:pt>
                <c:pt idx="35229">
                  <c:v>349.93437399999999</c:v>
                </c:pt>
                <c:pt idx="35230">
                  <c:v>349.94430899999998</c:v>
                </c:pt>
                <c:pt idx="35231">
                  <c:v>349.95424300000002</c:v>
                </c:pt>
                <c:pt idx="35232">
                  <c:v>349.964178</c:v>
                </c:pt>
                <c:pt idx="35233">
                  <c:v>349.97411199999999</c:v>
                </c:pt>
                <c:pt idx="35234">
                  <c:v>349.98404699999998</c:v>
                </c:pt>
                <c:pt idx="35235">
                  <c:v>349.99398100000002</c:v>
                </c:pt>
                <c:pt idx="35236">
                  <c:v>350.003916</c:v>
                </c:pt>
                <c:pt idx="35237">
                  <c:v>350.01384999999999</c:v>
                </c:pt>
                <c:pt idx="35238">
                  <c:v>350.02378399999998</c:v>
                </c:pt>
                <c:pt idx="35239">
                  <c:v>350.03371900000002</c:v>
                </c:pt>
                <c:pt idx="35240">
                  <c:v>350.04365300000001</c:v>
                </c:pt>
                <c:pt idx="35241">
                  <c:v>350.05358799999999</c:v>
                </c:pt>
                <c:pt idx="35242">
                  <c:v>350.06352199999998</c:v>
                </c:pt>
                <c:pt idx="35243">
                  <c:v>350.07345700000002</c:v>
                </c:pt>
                <c:pt idx="35244">
                  <c:v>350.08339100000001</c:v>
                </c:pt>
                <c:pt idx="35245">
                  <c:v>350.09332599999999</c:v>
                </c:pt>
                <c:pt idx="35246">
                  <c:v>350.10325999999998</c:v>
                </c:pt>
                <c:pt idx="35247">
                  <c:v>350.11319500000002</c:v>
                </c:pt>
                <c:pt idx="35248">
                  <c:v>350.12312900000001</c:v>
                </c:pt>
                <c:pt idx="35249">
                  <c:v>350.13306299999999</c:v>
                </c:pt>
                <c:pt idx="35250">
                  <c:v>350.14299799999998</c:v>
                </c:pt>
                <c:pt idx="35251">
                  <c:v>350.15293200000002</c:v>
                </c:pt>
                <c:pt idx="35252">
                  <c:v>350.16286700000001</c:v>
                </c:pt>
                <c:pt idx="35253">
                  <c:v>350.17280099999999</c:v>
                </c:pt>
                <c:pt idx="35254">
                  <c:v>350.18273599999998</c:v>
                </c:pt>
                <c:pt idx="35255">
                  <c:v>350.19267000000002</c:v>
                </c:pt>
                <c:pt idx="35256">
                  <c:v>350.20260500000001</c:v>
                </c:pt>
                <c:pt idx="35257">
                  <c:v>350.21253899999999</c:v>
                </c:pt>
                <c:pt idx="35258">
                  <c:v>350.22247299999998</c:v>
                </c:pt>
                <c:pt idx="35259">
                  <c:v>350.23240800000002</c:v>
                </c:pt>
                <c:pt idx="35260">
                  <c:v>350.24234200000001</c:v>
                </c:pt>
                <c:pt idx="35261">
                  <c:v>350.25227699999999</c:v>
                </c:pt>
                <c:pt idx="35262">
                  <c:v>350.26221099999998</c:v>
                </c:pt>
                <c:pt idx="35263">
                  <c:v>350.27214600000002</c:v>
                </c:pt>
                <c:pt idx="35264">
                  <c:v>350.28208000000001</c:v>
                </c:pt>
                <c:pt idx="35265">
                  <c:v>350.29201499999999</c:v>
                </c:pt>
                <c:pt idx="35266">
                  <c:v>350.30194899999998</c:v>
                </c:pt>
                <c:pt idx="35267">
                  <c:v>350.31188400000002</c:v>
                </c:pt>
                <c:pt idx="35268">
                  <c:v>350.32181800000001</c:v>
                </c:pt>
                <c:pt idx="35269">
                  <c:v>350.33175199999999</c:v>
                </c:pt>
                <c:pt idx="35270">
                  <c:v>350.34168699999998</c:v>
                </c:pt>
                <c:pt idx="35271">
                  <c:v>350.35162100000002</c:v>
                </c:pt>
                <c:pt idx="35272">
                  <c:v>350.36155600000001</c:v>
                </c:pt>
                <c:pt idx="35273">
                  <c:v>350.37148999999999</c:v>
                </c:pt>
                <c:pt idx="35274">
                  <c:v>350.38142499999998</c:v>
                </c:pt>
                <c:pt idx="35275">
                  <c:v>350.39135900000002</c:v>
                </c:pt>
                <c:pt idx="35276">
                  <c:v>350.40129400000001</c:v>
                </c:pt>
                <c:pt idx="35277">
                  <c:v>350.41122799999999</c:v>
                </c:pt>
                <c:pt idx="35278">
                  <c:v>350.42116299999998</c:v>
                </c:pt>
                <c:pt idx="35279">
                  <c:v>350.43109700000002</c:v>
                </c:pt>
                <c:pt idx="35280">
                  <c:v>350.44103200000001</c:v>
                </c:pt>
                <c:pt idx="35281">
                  <c:v>350.45096599999999</c:v>
                </c:pt>
                <c:pt idx="35282">
                  <c:v>350.46089999999998</c:v>
                </c:pt>
                <c:pt idx="35283">
                  <c:v>350.47083500000002</c:v>
                </c:pt>
                <c:pt idx="35284">
                  <c:v>350.48076900000001</c:v>
                </c:pt>
                <c:pt idx="35285">
                  <c:v>350.49070399999999</c:v>
                </c:pt>
                <c:pt idx="35286">
                  <c:v>350.50063799999998</c:v>
                </c:pt>
                <c:pt idx="35287">
                  <c:v>350.51057300000002</c:v>
                </c:pt>
                <c:pt idx="35288">
                  <c:v>350.52050700000001</c:v>
                </c:pt>
                <c:pt idx="35289">
                  <c:v>350.53044199999999</c:v>
                </c:pt>
                <c:pt idx="35290">
                  <c:v>350.54037599999998</c:v>
                </c:pt>
                <c:pt idx="35291">
                  <c:v>350.55031100000002</c:v>
                </c:pt>
                <c:pt idx="35292">
                  <c:v>350.56024500000001</c:v>
                </c:pt>
                <c:pt idx="35293">
                  <c:v>350.57017999999999</c:v>
                </c:pt>
                <c:pt idx="35294">
                  <c:v>350.58011399999998</c:v>
                </c:pt>
                <c:pt idx="35295">
                  <c:v>350.59004800000002</c:v>
                </c:pt>
                <c:pt idx="35296">
                  <c:v>350.59998300000001</c:v>
                </c:pt>
                <c:pt idx="35297">
                  <c:v>350.609917</c:v>
                </c:pt>
                <c:pt idx="35298">
                  <c:v>350.61985199999998</c:v>
                </c:pt>
                <c:pt idx="35299">
                  <c:v>350.62978600000002</c:v>
                </c:pt>
                <c:pt idx="35300">
                  <c:v>350.63972100000001</c:v>
                </c:pt>
                <c:pt idx="35301">
                  <c:v>350.649655</c:v>
                </c:pt>
                <c:pt idx="35302">
                  <c:v>350.65958999999998</c:v>
                </c:pt>
                <c:pt idx="35303">
                  <c:v>350.66952400000002</c:v>
                </c:pt>
                <c:pt idx="35304">
                  <c:v>350.67945900000001</c:v>
                </c:pt>
                <c:pt idx="35305">
                  <c:v>350.689393</c:v>
                </c:pt>
                <c:pt idx="35306">
                  <c:v>350.69932799999998</c:v>
                </c:pt>
                <c:pt idx="35307">
                  <c:v>350.70926200000002</c:v>
                </c:pt>
                <c:pt idx="35308">
                  <c:v>350.71919600000001</c:v>
                </c:pt>
                <c:pt idx="35309">
                  <c:v>350.729131</c:v>
                </c:pt>
                <c:pt idx="35310">
                  <c:v>350.73906499999998</c:v>
                </c:pt>
                <c:pt idx="35311">
                  <c:v>350.74900000000002</c:v>
                </c:pt>
                <c:pt idx="35312">
                  <c:v>350.75893400000001</c:v>
                </c:pt>
                <c:pt idx="35313">
                  <c:v>350.768869</c:v>
                </c:pt>
                <c:pt idx="35314">
                  <c:v>350.77880299999998</c:v>
                </c:pt>
                <c:pt idx="35315">
                  <c:v>350.78873800000002</c:v>
                </c:pt>
                <c:pt idx="35316">
                  <c:v>350.79867189999999</c:v>
                </c:pt>
                <c:pt idx="35317">
                  <c:v>350.80860689999997</c:v>
                </c:pt>
                <c:pt idx="35318">
                  <c:v>350.81854090000002</c:v>
                </c:pt>
                <c:pt idx="35319">
                  <c:v>350.8284759</c:v>
                </c:pt>
                <c:pt idx="35320">
                  <c:v>350.83840989999999</c:v>
                </c:pt>
                <c:pt idx="35321">
                  <c:v>350.84834389999997</c:v>
                </c:pt>
                <c:pt idx="35322">
                  <c:v>350.85827890000002</c:v>
                </c:pt>
                <c:pt idx="35323">
                  <c:v>350.8682129</c:v>
                </c:pt>
                <c:pt idx="35324">
                  <c:v>350.87814789999999</c:v>
                </c:pt>
                <c:pt idx="35325">
                  <c:v>350.88808189999997</c:v>
                </c:pt>
                <c:pt idx="35326">
                  <c:v>350.89801690000002</c:v>
                </c:pt>
                <c:pt idx="35327">
                  <c:v>350.9079509</c:v>
                </c:pt>
                <c:pt idx="35328">
                  <c:v>350.91788589999999</c:v>
                </c:pt>
                <c:pt idx="35329">
                  <c:v>350.92781989999997</c:v>
                </c:pt>
                <c:pt idx="35330">
                  <c:v>350.93775490000002</c:v>
                </c:pt>
                <c:pt idx="35331">
                  <c:v>350.9476889</c:v>
                </c:pt>
                <c:pt idx="35332">
                  <c:v>350.95762389999999</c:v>
                </c:pt>
                <c:pt idx="35333">
                  <c:v>350.96755789999997</c:v>
                </c:pt>
                <c:pt idx="35334">
                  <c:v>350.97749190000002</c:v>
                </c:pt>
                <c:pt idx="35335">
                  <c:v>350.9874269</c:v>
                </c:pt>
                <c:pt idx="35336">
                  <c:v>350.99736089999999</c:v>
                </c:pt>
                <c:pt idx="35337">
                  <c:v>351.00729589999997</c:v>
                </c:pt>
                <c:pt idx="35338">
                  <c:v>351.01722990000002</c:v>
                </c:pt>
                <c:pt idx="35339">
                  <c:v>351.0271649</c:v>
                </c:pt>
                <c:pt idx="35340">
                  <c:v>351.03709889999999</c:v>
                </c:pt>
                <c:pt idx="35341">
                  <c:v>351.04703389999997</c:v>
                </c:pt>
                <c:pt idx="35342">
                  <c:v>351.05696790000002</c:v>
                </c:pt>
                <c:pt idx="35343">
                  <c:v>351.0669029</c:v>
                </c:pt>
                <c:pt idx="35344">
                  <c:v>351.07683689999999</c:v>
                </c:pt>
                <c:pt idx="35345">
                  <c:v>351.08677189999997</c:v>
                </c:pt>
                <c:pt idx="35346">
                  <c:v>351.09670590000002</c:v>
                </c:pt>
                <c:pt idx="35347">
                  <c:v>351.1066399</c:v>
                </c:pt>
                <c:pt idx="35348">
                  <c:v>351.11657489999999</c:v>
                </c:pt>
                <c:pt idx="35349">
                  <c:v>351.12650889999998</c:v>
                </c:pt>
                <c:pt idx="35350">
                  <c:v>351.13644390000002</c:v>
                </c:pt>
                <c:pt idx="35351">
                  <c:v>351.1463779</c:v>
                </c:pt>
                <c:pt idx="35352">
                  <c:v>351.15631289999999</c:v>
                </c:pt>
                <c:pt idx="35353">
                  <c:v>351.16624689999998</c:v>
                </c:pt>
                <c:pt idx="35354">
                  <c:v>351.17618190000002</c:v>
                </c:pt>
                <c:pt idx="35355">
                  <c:v>351.1861159</c:v>
                </c:pt>
                <c:pt idx="35356">
                  <c:v>351.19605089999999</c:v>
                </c:pt>
                <c:pt idx="35357">
                  <c:v>351.20598489999998</c:v>
                </c:pt>
                <c:pt idx="35358">
                  <c:v>351.21591990000002</c:v>
                </c:pt>
                <c:pt idx="35359">
                  <c:v>351.2258539</c:v>
                </c:pt>
                <c:pt idx="35360">
                  <c:v>351.23578789999999</c:v>
                </c:pt>
                <c:pt idx="35361">
                  <c:v>351.24572289999998</c:v>
                </c:pt>
                <c:pt idx="35362">
                  <c:v>351.25565690000002</c:v>
                </c:pt>
                <c:pt idx="35363">
                  <c:v>351.2655919</c:v>
                </c:pt>
                <c:pt idx="35364">
                  <c:v>351.27552589999999</c:v>
                </c:pt>
                <c:pt idx="35365">
                  <c:v>351.28546089999998</c:v>
                </c:pt>
                <c:pt idx="35366">
                  <c:v>351.29539490000002</c:v>
                </c:pt>
                <c:pt idx="35367">
                  <c:v>351.3053299</c:v>
                </c:pt>
                <c:pt idx="35368">
                  <c:v>351.31526389999999</c:v>
                </c:pt>
                <c:pt idx="35369">
                  <c:v>351.32519889999998</c:v>
                </c:pt>
                <c:pt idx="35370">
                  <c:v>351.33513290000002</c:v>
                </c:pt>
                <c:pt idx="35371">
                  <c:v>351.3450679</c:v>
                </c:pt>
                <c:pt idx="35372">
                  <c:v>351.35500189999999</c:v>
                </c:pt>
                <c:pt idx="35373">
                  <c:v>351.36493689999998</c:v>
                </c:pt>
                <c:pt idx="35374">
                  <c:v>351.37487090000002</c:v>
                </c:pt>
                <c:pt idx="35375">
                  <c:v>351.3848059</c:v>
                </c:pt>
                <c:pt idx="35376">
                  <c:v>351.39473989999999</c:v>
                </c:pt>
                <c:pt idx="35377">
                  <c:v>351.40467389999998</c:v>
                </c:pt>
                <c:pt idx="35378">
                  <c:v>351.41460890000002</c:v>
                </c:pt>
                <c:pt idx="35379">
                  <c:v>351.42454290000001</c:v>
                </c:pt>
                <c:pt idx="35380">
                  <c:v>351.43447789999999</c:v>
                </c:pt>
                <c:pt idx="35381">
                  <c:v>351.44441189999998</c:v>
                </c:pt>
                <c:pt idx="35382">
                  <c:v>351.45434690000002</c:v>
                </c:pt>
                <c:pt idx="35383">
                  <c:v>351.46428090000001</c:v>
                </c:pt>
                <c:pt idx="35384">
                  <c:v>351.47421589999999</c:v>
                </c:pt>
                <c:pt idx="35385">
                  <c:v>351.48414989999998</c:v>
                </c:pt>
                <c:pt idx="35386">
                  <c:v>351.49408490000002</c:v>
                </c:pt>
                <c:pt idx="35387">
                  <c:v>351.50401890000001</c:v>
                </c:pt>
                <c:pt idx="35388">
                  <c:v>351.51395389999999</c:v>
                </c:pt>
                <c:pt idx="35389">
                  <c:v>351.52388789999998</c:v>
                </c:pt>
                <c:pt idx="35390">
                  <c:v>351.53382290000002</c:v>
                </c:pt>
                <c:pt idx="35391">
                  <c:v>351.54375690000001</c:v>
                </c:pt>
                <c:pt idx="35392">
                  <c:v>351.55369189999999</c:v>
                </c:pt>
                <c:pt idx="35393">
                  <c:v>351.56362589999998</c:v>
                </c:pt>
                <c:pt idx="35394">
                  <c:v>351.57356090000002</c:v>
                </c:pt>
                <c:pt idx="35395">
                  <c:v>351.58349490000001</c:v>
                </c:pt>
                <c:pt idx="35396">
                  <c:v>351.59342889999999</c:v>
                </c:pt>
                <c:pt idx="35397">
                  <c:v>351.60336389999998</c:v>
                </c:pt>
                <c:pt idx="35398">
                  <c:v>351.61329790000002</c:v>
                </c:pt>
                <c:pt idx="35399">
                  <c:v>351.6232329</c:v>
                </c:pt>
                <c:pt idx="35400">
                  <c:v>351.63316689999999</c:v>
                </c:pt>
                <c:pt idx="35401">
                  <c:v>351.64310189999998</c:v>
                </c:pt>
                <c:pt idx="35402">
                  <c:v>351.65303590000002</c:v>
                </c:pt>
                <c:pt idx="35403">
                  <c:v>351.6629709</c:v>
                </c:pt>
                <c:pt idx="35404">
                  <c:v>351.67290489999999</c:v>
                </c:pt>
                <c:pt idx="35405">
                  <c:v>351.68283989999998</c:v>
                </c:pt>
                <c:pt idx="35406">
                  <c:v>351.69277390000002</c:v>
                </c:pt>
                <c:pt idx="35407">
                  <c:v>351.7027089</c:v>
                </c:pt>
                <c:pt idx="35408">
                  <c:v>351.71264289999999</c:v>
                </c:pt>
                <c:pt idx="35409">
                  <c:v>351.72257789999998</c:v>
                </c:pt>
                <c:pt idx="35410">
                  <c:v>351.73251190000002</c:v>
                </c:pt>
                <c:pt idx="35411">
                  <c:v>351.7424469</c:v>
                </c:pt>
                <c:pt idx="35412">
                  <c:v>351.75238089999999</c:v>
                </c:pt>
                <c:pt idx="35413">
                  <c:v>351.76231589999998</c:v>
                </c:pt>
                <c:pt idx="35414">
                  <c:v>351.77224990000002</c:v>
                </c:pt>
                <c:pt idx="35415">
                  <c:v>351.7821849</c:v>
                </c:pt>
                <c:pt idx="35416">
                  <c:v>351.79211889999999</c:v>
                </c:pt>
                <c:pt idx="35417">
                  <c:v>351.80205269999999</c:v>
                </c:pt>
                <c:pt idx="35418">
                  <c:v>351.81198769999997</c:v>
                </c:pt>
                <c:pt idx="35419">
                  <c:v>351.82192170000002</c:v>
                </c:pt>
                <c:pt idx="35420">
                  <c:v>351.8318567</c:v>
                </c:pt>
                <c:pt idx="35421">
                  <c:v>351.84179069999999</c:v>
                </c:pt>
                <c:pt idx="35422">
                  <c:v>351.85172569999997</c:v>
                </c:pt>
                <c:pt idx="35423">
                  <c:v>351.86165970000002</c:v>
                </c:pt>
                <c:pt idx="35424">
                  <c:v>351.8715947</c:v>
                </c:pt>
                <c:pt idx="35425">
                  <c:v>351.88152869999999</c:v>
                </c:pt>
                <c:pt idx="35426">
                  <c:v>351.89146369999997</c:v>
                </c:pt>
                <c:pt idx="35427">
                  <c:v>351.90139770000002</c:v>
                </c:pt>
                <c:pt idx="35428">
                  <c:v>351.9113327</c:v>
                </c:pt>
                <c:pt idx="35429">
                  <c:v>351.92126669999999</c:v>
                </c:pt>
                <c:pt idx="35430">
                  <c:v>351.93120169999997</c:v>
                </c:pt>
                <c:pt idx="35431">
                  <c:v>351.94113570000002</c:v>
                </c:pt>
                <c:pt idx="35432">
                  <c:v>351.9510707</c:v>
                </c:pt>
                <c:pt idx="35433">
                  <c:v>351.96100469999999</c:v>
                </c:pt>
                <c:pt idx="35434">
                  <c:v>351.97093969999997</c:v>
                </c:pt>
                <c:pt idx="35435">
                  <c:v>351.98087370000002</c:v>
                </c:pt>
                <c:pt idx="35436">
                  <c:v>351.9908077</c:v>
                </c:pt>
                <c:pt idx="35437">
                  <c:v>352.00074269999999</c:v>
                </c:pt>
                <c:pt idx="35438">
                  <c:v>352.01067669999998</c:v>
                </c:pt>
                <c:pt idx="35439">
                  <c:v>352.02061170000002</c:v>
                </c:pt>
                <c:pt idx="35440">
                  <c:v>352.0305457</c:v>
                </c:pt>
                <c:pt idx="35441">
                  <c:v>352.04048069999999</c:v>
                </c:pt>
                <c:pt idx="35442">
                  <c:v>352.05041469999998</c:v>
                </c:pt>
                <c:pt idx="35443">
                  <c:v>352.06034970000002</c:v>
                </c:pt>
                <c:pt idx="35444">
                  <c:v>352.0702837</c:v>
                </c:pt>
                <c:pt idx="35445">
                  <c:v>352.08021869999999</c:v>
                </c:pt>
                <c:pt idx="35446">
                  <c:v>352.09015269999998</c:v>
                </c:pt>
                <c:pt idx="35447">
                  <c:v>352.10008770000002</c:v>
                </c:pt>
                <c:pt idx="35448">
                  <c:v>352.1100217</c:v>
                </c:pt>
                <c:pt idx="35449">
                  <c:v>352.11995669999999</c:v>
                </c:pt>
                <c:pt idx="35450">
                  <c:v>352.12989069999998</c:v>
                </c:pt>
                <c:pt idx="35451">
                  <c:v>352.13982570000002</c:v>
                </c:pt>
                <c:pt idx="35452">
                  <c:v>352.1497597</c:v>
                </c:pt>
                <c:pt idx="35453">
                  <c:v>352.15969469999999</c:v>
                </c:pt>
                <c:pt idx="35454">
                  <c:v>352.16962869999998</c:v>
                </c:pt>
                <c:pt idx="35455">
                  <c:v>352.17956270000002</c:v>
                </c:pt>
                <c:pt idx="35456">
                  <c:v>352.1894977</c:v>
                </c:pt>
                <c:pt idx="35457">
                  <c:v>352.19943169999999</c:v>
                </c:pt>
                <c:pt idx="35458">
                  <c:v>352.20936669999998</c:v>
                </c:pt>
                <c:pt idx="35459">
                  <c:v>352.21930070000002</c:v>
                </c:pt>
                <c:pt idx="35460">
                  <c:v>352.2292357</c:v>
                </c:pt>
                <c:pt idx="35461">
                  <c:v>352.23916969999999</c:v>
                </c:pt>
                <c:pt idx="35462">
                  <c:v>352.24910469999998</c:v>
                </c:pt>
                <c:pt idx="35463">
                  <c:v>352.25903870000002</c:v>
                </c:pt>
                <c:pt idx="35464">
                  <c:v>352.2689737</c:v>
                </c:pt>
                <c:pt idx="35465">
                  <c:v>352.27890769999999</c:v>
                </c:pt>
                <c:pt idx="35466">
                  <c:v>352.28884269999998</c:v>
                </c:pt>
                <c:pt idx="35467">
                  <c:v>352.29877670000002</c:v>
                </c:pt>
                <c:pt idx="35468">
                  <c:v>352.3087117</c:v>
                </c:pt>
                <c:pt idx="35469">
                  <c:v>352.31864569999999</c:v>
                </c:pt>
                <c:pt idx="35470">
                  <c:v>352.32858069999997</c:v>
                </c:pt>
                <c:pt idx="35471">
                  <c:v>352.33851470000002</c:v>
                </c:pt>
                <c:pt idx="35472">
                  <c:v>352.3484497</c:v>
                </c:pt>
                <c:pt idx="35473">
                  <c:v>352.35838369999999</c:v>
                </c:pt>
                <c:pt idx="35474">
                  <c:v>352.36831769999998</c:v>
                </c:pt>
                <c:pt idx="35475">
                  <c:v>352.37825270000002</c:v>
                </c:pt>
                <c:pt idx="35476">
                  <c:v>352.38818670000001</c:v>
                </c:pt>
                <c:pt idx="35477">
                  <c:v>352.39812169999999</c:v>
                </c:pt>
                <c:pt idx="35478">
                  <c:v>352.40805569999998</c:v>
                </c:pt>
                <c:pt idx="35479">
                  <c:v>352.41799070000002</c:v>
                </c:pt>
                <c:pt idx="35480">
                  <c:v>352.42792470000001</c:v>
                </c:pt>
                <c:pt idx="35481">
                  <c:v>352.43785969999999</c:v>
                </c:pt>
                <c:pt idx="35482">
                  <c:v>352.44779369999998</c:v>
                </c:pt>
                <c:pt idx="35483">
                  <c:v>352.45772870000002</c:v>
                </c:pt>
                <c:pt idx="35484">
                  <c:v>352.46766270000001</c:v>
                </c:pt>
                <c:pt idx="35485">
                  <c:v>352.47759769999999</c:v>
                </c:pt>
                <c:pt idx="35486">
                  <c:v>352.48753169999998</c:v>
                </c:pt>
                <c:pt idx="35487">
                  <c:v>352.49746670000002</c:v>
                </c:pt>
                <c:pt idx="35488">
                  <c:v>352.50740070000001</c:v>
                </c:pt>
                <c:pt idx="35489">
                  <c:v>352.51733569999999</c:v>
                </c:pt>
                <c:pt idx="35490">
                  <c:v>352.52726969999998</c:v>
                </c:pt>
                <c:pt idx="35491">
                  <c:v>352.53720470000002</c:v>
                </c:pt>
                <c:pt idx="35492">
                  <c:v>352.5471387</c:v>
                </c:pt>
                <c:pt idx="35493">
                  <c:v>352.55707269999999</c:v>
                </c:pt>
                <c:pt idx="35494">
                  <c:v>352.56700769999998</c:v>
                </c:pt>
                <c:pt idx="35495">
                  <c:v>352.57694170000002</c:v>
                </c:pt>
                <c:pt idx="35496">
                  <c:v>352.5868767</c:v>
                </c:pt>
                <c:pt idx="35497">
                  <c:v>352.59681069999999</c:v>
                </c:pt>
                <c:pt idx="35498">
                  <c:v>352.60674569999998</c:v>
                </c:pt>
                <c:pt idx="35499">
                  <c:v>352.61667970000002</c:v>
                </c:pt>
                <c:pt idx="35500">
                  <c:v>352.6266147</c:v>
                </c:pt>
                <c:pt idx="35501">
                  <c:v>352.63654869999999</c:v>
                </c:pt>
                <c:pt idx="35502">
                  <c:v>352.64648369999998</c:v>
                </c:pt>
                <c:pt idx="35503">
                  <c:v>352.65641770000002</c:v>
                </c:pt>
                <c:pt idx="35504">
                  <c:v>352.6663527</c:v>
                </c:pt>
                <c:pt idx="35505">
                  <c:v>352.67628669999999</c:v>
                </c:pt>
                <c:pt idx="35506">
                  <c:v>352.68622169999998</c:v>
                </c:pt>
                <c:pt idx="35507">
                  <c:v>352.69615570000002</c:v>
                </c:pt>
                <c:pt idx="35508">
                  <c:v>352.70608970000001</c:v>
                </c:pt>
                <c:pt idx="35509">
                  <c:v>352.71602469999999</c:v>
                </c:pt>
                <c:pt idx="35510">
                  <c:v>352.72595869999998</c:v>
                </c:pt>
                <c:pt idx="35511">
                  <c:v>352.73589370000002</c:v>
                </c:pt>
                <c:pt idx="35512">
                  <c:v>352.74582770000001</c:v>
                </c:pt>
                <c:pt idx="35513">
                  <c:v>352.75576269999999</c:v>
                </c:pt>
                <c:pt idx="35514">
                  <c:v>352.76569669999998</c:v>
                </c:pt>
                <c:pt idx="35515">
                  <c:v>352.77563170000002</c:v>
                </c:pt>
                <c:pt idx="35516">
                  <c:v>352.78556570000001</c:v>
                </c:pt>
                <c:pt idx="35517">
                  <c:v>352.79550069999999</c:v>
                </c:pt>
                <c:pt idx="35518">
                  <c:v>352.80543399999999</c:v>
                </c:pt>
                <c:pt idx="35519">
                  <c:v>352.81536899999998</c:v>
                </c:pt>
                <c:pt idx="35520">
                  <c:v>352.82530300000002</c:v>
                </c:pt>
                <c:pt idx="35521">
                  <c:v>352.835238</c:v>
                </c:pt>
                <c:pt idx="35522">
                  <c:v>352.84517199999999</c:v>
                </c:pt>
                <c:pt idx="35523">
                  <c:v>352.85510599999998</c:v>
                </c:pt>
                <c:pt idx="35524">
                  <c:v>352.86504100000002</c:v>
                </c:pt>
                <c:pt idx="35525">
                  <c:v>352.87497500000001</c:v>
                </c:pt>
                <c:pt idx="35526">
                  <c:v>352.88490999999999</c:v>
                </c:pt>
                <c:pt idx="35527">
                  <c:v>352.89484399999998</c:v>
                </c:pt>
                <c:pt idx="35528">
                  <c:v>352.90477900000002</c:v>
                </c:pt>
                <c:pt idx="35529">
                  <c:v>352.91471300000001</c:v>
                </c:pt>
                <c:pt idx="35530">
                  <c:v>352.92464799999999</c:v>
                </c:pt>
                <c:pt idx="35531">
                  <c:v>352.93458199999998</c:v>
                </c:pt>
                <c:pt idx="35532">
                  <c:v>352.94451700000002</c:v>
                </c:pt>
                <c:pt idx="35533">
                  <c:v>352.95445100000001</c:v>
                </c:pt>
                <c:pt idx="35534">
                  <c:v>352.96438599999999</c:v>
                </c:pt>
                <c:pt idx="35535">
                  <c:v>352.97431999999998</c:v>
                </c:pt>
                <c:pt idx="35536">
                  <c:v>352.98425500000002</c:v>
                </c:pt>
                <c:pt idx="35537">
                  <c:v>352.99418900000001</c:v>
                </c:pt>
                <c:pt idx="35538">
                  <c:v>353.00412299999999</c:v>
                </c:pt>
                <c:pt idx="35539">
                  <c:v>353.01405799999998</c:v>
                </c:pt>
                <c:pt idx="35540">
                  <c:v>353.02399200000002</c:v>
                </c:pt>
                <c:pt idx="35541">
                  <c:v>353.03392700000001</c:v>
                </c:pt>
                <c:pt idx="35542">
                  <c:v>353.04386099999999</c:v>
                </c:pt>
                <c:pt idx="35543">
                  <c:v>353.05379599999998</c:v>
                </c:pt>
                <c:pt idx="35544">
                  <c:v>353.06373000000002</c:v>
                </c:pt>
                <c:pt idx="35545">
                  <c:v>353.07366500000001</c:v>
                </c:pt>
                <c:pt idx="35546">
                  <c:v>353.08359899999999</c:v>
                </c:pt>
                <c:pt idx="35547">
                  <c:v>353.09353399999998</c:v>
                </c:pt>
                <c:pt idx="35548">
                  <c:v>353.10346800000002</c:v>
                </c:pt>
                <c:pt idx="35549">
                  <c:v>353.11340300000001</c:v>
                </c:pt>
                <c:pt idx="35550">
                  <c:v>353.12333699999999</c:v>
                </c:pt>
                <c:pt idx="35551">
                  <c:v>353.13327199999998</c:v>
                </c:pt>
                <c:pt idx="35552">
                  <c:v>353.14320600000002</c:v>
                </c:pt>
                <c:pt idx="35553">
                  <c:v>353.15314000000001</c:v>
                </c:pt>
                <c:pt idx="35554">
                  <c:v>353.16307499999999</c:v>
                </c:pt>
                <c:pt idx="35555">
                  <c:v>353.17300899999998</c:v>
                </c:pt>
                <c:pt idx="35556">
                  <c:v>353.18294400000002</c:v>
                </c:pt>
                <c:pt idx="35557">
                  <c:v>353.19287800000001</c:v>
                </c:pt>
                <c:pt idx="35558">
                  <c:v>353.20281299999999</c:v>
                </c:pt>
                <c:pt idx="35559">
                  <c:v>353.21274699999998</c:v>
                </c:pt>
                <c:pt idx="35560">
                  <c:v>353.22268200000002</c:v>
                </c:pt>
                <c:pt idx="35561">
                  <c:v>353.23261600000001</c:v>
                </c:pt>
                <c:pt idx="35562">
                  <c:v>353.24255099999999</c:v>
                </c:pt>
                <c:pt idx="35563">
                  <c:v>353.25248499999998</c:v>
                </c:pt>
                <c:pt idx="35564">
                  <c:v>353.26242000000002</c:v>
                </c:pt>
                <c:pt idx="35565">
                  <c:v>353.27235400000001</c:v>
                </c:pt>
                <c:pt idx="35566">
                  <c:v>353.28228799999999</c:v>
                </c:pt>
                <c:pt idx="35567">
                  <c:v>353.29222299999998</c:v>
                </c:pt>
                <c:pt idx="35568">
                  <c:v>353.30215700000002</c:v>
                </c:pt>
                <c:pt idx="35569">
                  <c:v>353.31209200000001</c:v>
                </c:pt>
                <c:pt idx="35570">
                  <c:v>353.32202599999999</c:v>
                </c:pt>
                <c:pt idx="35571">
                  <c:v>353.33196099999998</c:v>
                </c:pt>
                <c:pt idx="35572">
                  <c:v>353.34189500000002</c:v>
                </c:pt>
                <c:pt idx="35573">
                  <c:v>353.35183000000001</c:v>
                </c:pt>
                <c:pt idx="35574">
                  <c:v>353.36176399999999</c:v>
                </c:pt>
                <c:pt idx="35575">
                  <c:v>353.37169899999998</c:v>
                </c:pt>
                <c:pt idx="35576">
                  <c:v>353.38163300000002</c:v>
                </c:pt>
                <c:pt idx="35577">
                  <c:v>353.39156800000001</c:v>
                </c:pt>
                <c:pt idx="35578">
                  <c:v>353.40150199999999</c:v>
                </c:pt>
                <c:pt idx="35579">
                  <c:v>353.41143699999998</c:v>
                </c:pt>
                <c:pt idx="35580">
                  <c:v>353.42137100000002</c:v>
                </c:pt>
                <c:pt idx="35581">
                  <c:v>353.43130600000001</c:v>
                </c:pt>
                <c:pt idx="35582">
                  <c:v>353.44123999999999</c:v>
                </c:pt>
                <c:pt idx="35583">
                  <c:v>353.45117399999998</c:v>
                </c:pt>
                <c:pt idx="35584">
                  <c:v>353.46110900000002</c:v>
                </c:pt>
                <c:pt idx="35585">
                  <c:v>353.47104300000001</c:v>
                </c:pt>
                <c:pt idx="35586">
                  <c:v>353.48097799999999</c:v>
                </c:pt>
                <c:pt idx="35587">
                  <c:v>353.49091199999998</c:v>
                </c:pt>
                <c:pt idx="35588">
                  <c:v>353.50084700000002</c:v>
                </c:pt>
                <c:pt idx="35589">
                  <c:v>353.51078100000001</c:v>
                </c:pt>
                <c:pt idx="35590">
                  <c:v>353.52071599999999</c:v>
                </c:pt>
                <c:pt idx="35591">
                  <c:v>353.53064999999998</c:v>
                </c:pt>
                <c:pt idx="35592">
                  <c:v>353.54058500000002</c:v>
                </c:pt>
                <c:pt idx="35593">
                  <c:v>353.55051900000001</c:v>
                </c:pt>
                <c:pt idx="35594">
                  <c:v>353.56045399999999</c:v>
                </c:pt>
                <c:pt idx="35595">
                  <c:v>353.57038799999998</c:v>
                </c:pt>
                <c:pt idx="35596">
                  <c:v>353.58032300000002</c:v>
                </c:pt>
                <c:pt idx="35597">
                  <c:v>353.59025700000001</c:v>
                </c:pt>
                <c:pt idx="35598">
                  <c:v>353.60019199999999</c:v>
                </c:pt>
                <c:pt idx="35599">
                  <c:v>353.61012599999998</c:v>
                </c:pt>
                <c:pt idx="35600">
                  <c:v>353.62006000000002</c:v>
                </c:pt>
                <c:pt idx="35601">
                  <c:v>353.62999500000001</c:v>
                </c:pt>
                <c:pt idx="35602">
                  <c:v>353.639929</c:v>
                </c:pt>
                <c:pt idx="35603">
                  <c:v>353.64986399999998</c:v>
                </c:pt>
                <c:pt idx="35604">
                  <c:v>353.65979800000002</c:v>
                </c:pt>
                <c:pt idx="35605">
                  <c:v>353.66973300000001</c:v>
                </c:pt>
                <c:pt idx="35606">
                  <c:v>353.67966699999999</c:v>
                </c:pt>
                <c:pt idx="35607">
                  <c:v>353.68960199999998</c:v>
                </c:pt>
                <c:pt idx="35608">
                  <c:v>353.69953600000002</c:v>
                </c:pt>
                <c:pt idx="35609">
                  <c:v>353.70947100000001</c:v>
                </c:pt>
                <c:pt idx="35610">
                  <c:v>353.71940499999999</c:v>
                </c:pt>
                <c:pt idx="35611">
                  <c:v>353.72933999999998</c:v>
                </c:pt>
                <c:pt idx="35612">
                  <c:v>353.73927400000002</c:v>
                </c:pt>
                <c:pt idx="35613">
                  <c:v>353.74920900000001</c:v>
                </c:pt>
                <c:pt idx="35614">
                  <c:v>353.75914299999999</c:v>
                </c:pt>
                <c:pt idx="35615">
                  <c:v>353.76907699999998</c:v>
                </c:pt>
                <c:pt idx="35616">
                  <c:v>353.77901200000002</c:v>
                </c:pt>
                <c:pt idx="35617">
                  <c:v>353.78894600000001</c:v>
                </c:pt>
                <c:pt idx="35618">
                  <c:v>353.79888140000003</c:v>
                </c:pt>
                <c:pt idx="35619">
                  <c:v>353.80881540000001</c:v>
                </c:pt>
                <c:pt idx="35620">
                  <c:v>353.8187504</c:v>
                </c:pt>
                <c:pt idx="35621">
                  <c:v>353.82868439999999</c:v>
                </c:pt>
                <c:pt idx="35622">
                  <c:v>353.83861940000003</c:v>
                </c:pt>
                <c:pt idx="35623">
                  <c:v>353.84855340000001</c:v>
                </c:pt>
                <c:pt idx="35624">
                  <c:v>353.8584884</c:v>
                </c:pt>
                <c:pt idx="35625">
                  <c:v>353.86842239999999</c:v>
                </c:pt>
                <c:pt idx="35626">
                  <c:v>353.87835740000003</c:v>
                </c:pt>
                <c:pt idx="35627">
                  <c:v>353.88829140000001</c:v>
                </c:pt>
                <c:pt idx="35628">
                  <c:v>353.8982264</c:v>
                </c:pt>
                <c:pt idx="35629">
                  <c:v>353.90816039999999</c:v>
                </c:pt>
                <c:pt idx="35630">
                  <c:v>353.91809439999997</c:v>
                </c:pt>
                <c:pt idx="35631">
                  <c:v>353.92802940000001</c:v>
                </c:pt>
                <c:pt idx="35632">
                  <c:v>353.9379634</c:v>
                </c:pt>
                <c:pt idx="35633">
                  <c:v>353.94789839999999</c:v>
                </c:pt>
                <c:pt idx="35634">
                  <c:v>353.95783239999997</c:v>
                </c:pt>
                <c:pt idx="35635">
                  <c:v>353.96776740000001</c:v>
                </c:pt>
                <c:pt idx="35636">
                  <c:v>353.9777014</c:v>
                </c:pt>
                <c:pt idx="35637">
                  <c:v>353.98763639999999</c:v>
                </c:pt>
                <c:pt idx="35638">
                  <c:v>353.99757039999997</c:v>
                </c:pt>
                <c:pt idx="35639">
                  <c:v>354.00750540000001</c:v>
                </c:pt>
                <c:pt idx="35640">
                  <c:v>354.0174394</c:v>
                </c:pt>
                <c:pt idx="35641">
                  <c:v>354.02737439999999</c:v>
                </c:pt>
                <c:pt idx="35642">
                  <c:v>354.03730839999997</c:v>
                </c:pt>
                <c:pt idx="35643">
                  <c:v>354.04724340000001</c:v>
                </c:pt>
                <c:pt idx="35644">
                  <c:v>354.0571774</c:v>
                </c:pt>
                <c:pt idx="35645">
                  <c:v>354.06711139999999</c:v>
                </c:pt>
                <c:pt idx="35646">
                  <c:v>354.07704639999997</c:v>
                </c:pt>
                <c:pt idx="35647">
                  <c:v>354.08698040000002</c:v>
                </c:pt>
                <c:pt idx="35648">
                  <c:v>354.0969154</c:v>
                </c:pt>
                <c:pt idx="35649">
                  <c:v>354.10684939999999</c:v>
                </c:pt>
                <c:pt idx="35650">
                  <c:v>354.11678439999997</c:v>
                </c:pt>
                <c:pt idx="35651">
                  <c:v>354.12671840000002</c:v>
                </c:pt>
                <c:pt idx="35652">
                  <c:v>354.1366534</c:v>
                </c:pt>
                <c:pt idx="35653">
                  <c:v>354.14658739999999</c:v>
                </c:pt>
                <c:pt idx="35654">
                  <c:v>354.15652239999997</c:v>
                </c:pt>
                <c:pt idx="35655">
                  <c:v>354.16645640000002</c:v>
                </c:pt>
                <c:pt idx="35656">
                  <c:v>354.1763914</c:v>
                </c:pt>
                <c:pt idx="35657">
                  <c:v>354.18632539999999</c:v>
                </c:pt>
                <c:pt idx="35658">
                  <c:v>354.19626040000003</c:v>
                </c:pt>
                <c:pt idx="35659">
                  <c:v>354.20619440000002</c:v>
                </c:pt>
                <c:pt idx="35660">
                  <c:v>354.2161284</c:v>
                </c:pt>
                <c:pt idx="35661">
                  <c:v>354.22606339999999</c:v>
                </c:pt>
                <c:pt idx="35662">
                  <c:v>354.23599739999997</c:v>
                </c:pt>
                <c:pt idx="35663">
                  <c:v>354.24593240000002</c:v>
                </c:pt>
                <c:pt idx="35664">
                  <c:v>354.2558664</c:v>
                </c:pt>
                <c:pt idx="35665">
                  <c:v>354.26580139999999</c:v>
                </c:pt>
                <c:pt idx="35666">
                  <c:v>354.27573539999997</c:v>
                </c:pt>
                <c:pt idx="35667">
                  <c:v>354.28567040000001</c:v>
                </c:pt>
                <c:pt idx="35668">
                  <c:v>354.2956044</c:v>
                </c:pt>
                <c:pt idx="35669">
                  <c:v>354.30553939999999</c:v>
                </c:pt>
                <c:pt idx="35670">
                  <c:v>354.31547339999997</c:v>
                </c:pt>
                <c:pt idx="35671">
                  <c:v>354.32540840000001</c:v>
                </c:pt>
                <c:pt idx="35672">
                  <c:v>354.3353424</c:v>
                </c:pt>
                <c:pt idx="35673">
                  <c:v>354.34527639999999</c:v>
                </c:pt>
                <c:pt idx="35674">
                  <c:v>354.35521139999997</c:v>
                </c:pt>
                <c:pt idx="35675">
                  <c:v>354.36514540000002</c:v>
                </c:pt>
                <c:pt idx="35676">
                  <c:v>354.3750804</c:v>
                </c:pt>
                <c:pt idx="35677">
                  <c:v>354.38501439999999</c:v>
                </c:pt>
                <c:pt idx="35678">
                  <c:v>354.39494939999997</c:v>
                </c:pt>
                <c:pt idx="35679">
                  <c:v>354.40488340000002</c:v>
                </c:pt>
                <c:pt idx="35680">
                  <c:v>354.4148184</c:v>
                </c:pt>
                <c:pt idx="35681">
                  <c:v>354.42475239999999</c:v>
                </c:pt>
                <c:pt idx="35682">
                  <c:v>354.43468739999997</c:v>
                </c:pt>
                <c:pt idx="35683">
                  <c:v>354.44462140000002</c:v>
                </c:pt>
                <c:pt idx="35684">
                  <c:v>354.4545564</c:v>
                </c:pt>
                <c:pt idx="35685">
                  <c:v>354.46449039999999</c:v>
                </c:pt>
                <c:pt idx="35686">
                  <c:v>354.47442539999997</c:v>
                </c:pt>
                <c:pt idx="35687">
                  <c:v>354.48435940000002</c:v>
                </c:pt>
                <c:pt idx="35688">
                  <c:v>354.4942944</c:v>
                </c:pt>
                <c:pt idx="35689">
                  <c:v>354.50422839999999</c:v>
                </c:pt>
                <c:pt idx="35690">
                  <c:v>354.51416239999998</c:v>
                </c:pt>
                <c:pt idx="35691">
                  <c:v>354.52409740000002</c:v>
                </c:pt>
                <c:pt idx="35692">
                  <c:v>354.5340314</c:v>
                </c:pt>
                <c:pt idx="35693">
                  <c:v>354.54396639999999</c:v>
                </c:pt>
                <c:pt idx="35694">
                  <c:v>354.55390039999997</c:v>
                </c:pt>
                <c:pt idx="35695">
                  <c:v>354.56383540000002</c:v>
                </c:pt>
                <c:pt idx="35696">
                  <c:v>354.5737694</c:v>
                </c:pt>
                <c:pt idx="35697">
                  <c:v>354.58370439999999</c:v>
                </c:pt>
                <c:pt idx="35698">
                  <c:v>354.59363839999997</c:v>
                </c:pt>
                <c:pt idx="35699">
                  <c:v>354.60357340000002</c:v>
                </c:pt>
                <c:pt idx="35700">
                  <c:v>354.6135074</c:v>
                </c:pt>
                <c:pt idx="35701">
                  <c:v>354.62344239999999</c:v>
                </c:pt>
                <c:pt idx="35702">
                  <c:v>354.63337639999997</c:v>
                </c:pt>
                <c:pt idx="35703">
                  <c:v>354.64331040000002</c:v>
                </c:pt>
                <c:pt idx="35704">
                  <c:v>354.6532454</c:v>
                </c:pt>
                <c:pt idx="35705">
                  <c:v>354.66317939999999</c:v>
                </c:pt>
                <c:pt idx="35706">
                  <c:v>354.67311439999997</c:v>
                </c:pt>
                <c:pt idx="35707">
                  <c:v>354.68304840000002</c:v>
                </c:pt>
                <c:pt idx="35708">
                  <c:v>354.6929834</c:v>
                </c:pt>
                <c:pt idx="35709">
                  <c:v>354.70291739999999</c:v>
                </c:pt>
                <c:pt idx="35710">
                  <c:v>354.71285239999997</c:v>
                </c:pt>
                <c:pt idx="35711">
                  <c:v>354.72278640000002</c:v>
                </c:pt>
                <c:pt idx="35712">
                  <c:v>354.7327214</c:v>
                </c:pt>
                <c:pt idx="35713">
                  <c:v>354.74265539999999</c:v>
                </c:pt>
                <c:pt idx="35714">
                  <c:v>354.75259039999997</c:v>
                </c:pt>
                <c:pt idx="35715">
                  <c:v>354.76252440000002</c:v>
                </c:pt>
                <c:pt idx="35716">
                  <c:v>354.7724594</c:v>
                </c:pt>
                <c:pt idx="35717">
                  <c:v>354.78239339999999</c:v>
                </c:pt>
                <c:pt idx="35718">
                  <c:v>354.79232739999998</c:v>
                </c:pt>
                <c:pt idx="35719">
                  <c:v>354.80226279999999</c:v>
                </c:pt>
                <c:pt idx="35720">
                  <c:v>354.81219679999998</c:v>
                </c:pt>
                <c:pt idx="35721">
                  <c:v>354.82213180000002</c:v>
                </c:pt>
                <c:pt idx="35722">
                  <c:v>354.83206580000001</c:v>
                </c:pt>
                <c:pt idx="35723">
                  <c:v>354.84200079999999</c:v>
                </c:pt>
                <c:pt idx="35724">
                  <c:v>354.85193479999998</c:v>
                </c:pt>
                <c:pt idx="35725">
                  <c:v>354.86186980000002</c:v>
                </c:pt>
                <c:pt idx="35726">
                  <c:v>354.87180380000001</c:v>
                </c:pt>
                <c:pt idx="35727">
                  <c:v>354.88173879999999</c:v>
                </c:pt>
                <c:pt idx="35728">
                  <c:v>354.89167279999998</c:v>
                </c:pt>
                <c:pt idx="35729">
                  <c:v>354.90160780000002</c:v>
                </c:pt>
                <c:pt idx="35730">
                  <c:v>354.91154180000001</c:v>
                </c:pt>
                <c:pt idx="35731">
                  <c:v>354.92147679999999</c:v>
                </c:pt>
                <c:pt idx="35732">
                  <c:v>354.93141079999998</c:v>
                </c:pt>
                <c:pt idx="35733">
                  <c:v>354.94134480000002</c:v>
                </c:pt>
                <c:pt idx="35734">
                  <c:v>354.95127980000001</c:v>
                </c:pt>
                <c:pt idx="35735">
                  <c:v>354.9612138</c:v>
                </c:pt>
                <c:pt idx="35736">
                  <c:v>354.97114879999998</c:v>
                </c:pt>
                <c:pt idx="35737">
                  <c:v>354.98108280000002</c:v>
                </c:pt>
                <c:pt idx="35738">
                  <c:v>354.99101780000001</c:v>
                </c:pt>
                <c:pt idx="35739">
                  <c:v>355.0009518</c:v>
                </c:pt>
                <c:pt idx="35740">
                  <c:v>355.01088679999998</c:v>
                </c:pt>
                <c:pt idx="35741">
                  <c:v>355.02082080000002</c:v>
                </c:pt>
                <c:pt idx="35742">
                  <c:v>355.03075580000001</c:v>
                </c:pt>
                <c:pt idx="35743">
                  <c:v>355.0406898</c:v>
                </c:pt>
                <c:pt idx="35744">
                  <c:v>355.05062479999998</c:v>
                </c:pt>
                <c:pt idx="35745">
                  <c:v>355.06055880000002</c:v>
                </c:pt>
                <c:pt idx="35746">
                  <c:v>355.07049380000001</c:v>
                </c:pt>
                <c:pt idx="35747">
                  <c:v>355.0804278</c:v>
                </c:pt>
                <c:pt idx="35748">
                  <c:v>355.09036179999998</c:v>
                </c:pt>
                <c:pt idx="35749">
                  <c:v>355.10029680000002</c:v>
                </c:pt>
                <c:pt idx="35750">
                  <c:v>355.11023080000001</c:v>
                </c:pt>
                <c:pt idx="35751">
                  <c:v>355.1201658</c:v>
                </c:pt>
                <c:pt idx="35752">
                  <c:v>355.13009979999998</c:v>
                </c:pt>
                <c:pt idx="35753">
                  <c:v>355.14003480000002</c:v>
                </c:pt>
                <c:pt idx="35754">
                  <c:v>355.14996880000001</c:v>
                </c:pt>
                <c:pt idx="35755">
                  <c:v>355.1599038</c:v>
                </c:pt>
                <c:pt idx="35756">
                  <c:v>355.16983779999998</c:v>
                </c:pt>
                <c:pt idx="35757">
                  <c:v>355.17977280000002</c:v>
                </c:pt>
                <c:pt idx="35758">
                  <c:v>355.18970680000001</c:v>
                </c:pt>
                <c:pt idx="35759">
                  <c:v>355.19964179999999</c:v>
                </c:pt>
                <c:pt idx="35760">
                  <c:v>355.20957579999998</c:v>
                </c:pt>
                <c:pt idx="35761">
                  <c:v>355.21951080000002</c:v>
                </c:pt>
                <c:pt idx="35762">
                  <c:v>355.22944480000001</c:v>
                </c:pt>
                <c:pt idx="35763">
                  <c:v>355.2393788</c:v>
                </c:pt>
                <c:pt idx="35764">
                  <c:v>355.24931379999998</c:v>
                </c:pt>
                <c:pt idx="35765">
                  <c:v>355.25924780000003</c:v>
                </c:pt>
                <c:pt idx="35766">
                  <c:v>355.26918280000001</c:v>
                </c:pt>
                <c:pt idx="35767">
                  <c:v>355.2791168</c:v>
                </c:pt>
                <c:pt idx="35768">
                  <c:v>355.28905179999998</c:v>
                </c:pt>
                <c:pt idx="35769">
                  <c:v>355.29898580000003</c:v>
                </c:pt>
                <c:pt idx="35770">
                  <c:v>355.30892080000001</c:v>
                </c:pt>
                <c:pt idx="35771">
                  <c:v>355.3188548</c:v>
                </c:pt>
                <c:pt idx="35772">
                  <c:v>355.32878979999998</c:v>
                </c:pt>
                <c:pt idx="35773">
                  <c:v>355.33872380000003</c:v>
                </c:pt>
                <c:pt idx="35774">
                  <c:v>355.34865880000001</c:v>
                </c:pt>
                <c:pt idx="35775">
                  <c:v>355.3585928</c:v>
                </c:pt>
                <c:pt idx="35776">
                  <c:v>355.36852779999998</c:v>
                </c:pt>
                <c:pt idx="35777">
                  <c:v>355.37846180000003</c:v>
                </c:pt>
                <c:pt idx="35778">
                  <c:v>355.38839580000001</c:v>
                </c:pt>
                <c:pt idx="35779">
                  <c:v>355.3983308</c:v>
                </c:pt>
                <c:pt idx="35780">
                  <c:v>355.40826479999998</c:v>
                </c:pt>
                <c:pt idx="35781">
                  <c:v>355.41819980000002</c:v>
                </c:pt>
                <c:pt idx="35782">
                  <c:v>355.42813380000001</c:v>
                </c:pt>
                <c:pt idx="35783">
                  <c:v>355.4380688</c:v>
                </c:pt>
                <c:pt idx="35784">
                  <c:v>355.44800279999998</c:v>
                </c:pt>
                <c:pt idx="35785">
                  <c:v>355.45793780000002</c:v>
                </c:pt>
                <c:pt idx="35786">
                  <c:v>355.46787180000001</c:v>
                </c:pt>
                <c:pt idx="35787">
                  <c:v>355.4778068</c:v>
                </c:pt>
                <c:pt idx="35788">
                  <c:v>355.48774079999998</c:v>
                </c:pt>
                <c:pt idx="35789">
                  <c:v>355.49767580000002</c:v>
                </c:pt>
                <c:pt idx="35790">
                  <c:v>355.50760980000001</c:v>
                </c:pt>
                <c:pt idx="35791">
                  <c:v>355.5175438</c:v>
                </c:pt>
                <c:pt idx="35792">
                  <c:v>355.52747879999998</c:v>
                </c:pt>
                <c:pt idx="35793">
                  <c:v>355.53741280000003</c:v>
                </c:pt>
                <c:pt idx="35794">
                  <c:v>355.54734780000001</c:v>
                </c:pt>
                <c:pt idx="35795">
                  <c:v>355.5572818</c:v>
                </c:pt>
                <c:pt idx="35796">
                  <c:v>355.56721679999998</c:v>
                </c:pt>
                <c:pt idx="35797">
                  <c:v>355.57715080000003</c:v>
                </c:pt>
                <c:pt idx="35798">
                  <c:v>355.58708580000001</c:v>
                </c:pt>
                <c:pt idx="35799">
                  <c:v>355.5970198</c:v>
                </c:pt>
                <c:pt idx="35800">
                  <c:v>355.60695479999998</c:v>
                </c:pt>
                <c:pt idx="35801">
                  <c:v>355.61688880000003</c:v>
                </c:pt>
                <c:pt idx="35802">
                  <c:v>355.62682380000001</c:v>
                </c:pt>
                <c:pt idx="35803">
                  <c:v>355.6367578</c:v>
                </c:pt>
                <c:pt idx="35804">
                  <c:v>355.64669279999998</c:v>
                </c:pt>
                <c:pt idx="35805">
                  <c:v>355.65662680000003</c:v>
                </c:pt>
                <c:pt idx="35806">
                  <c:v>355.66656180000001</c:v>
                </c:pt>
                <c:pt idx="35807">
                  <c:v>355.6764958</c:v>
                </c:pt>
                <c:pt idx="35808">
                  <c:v>355.68642979999998</c:v>
                </c:pt>
                <c:pt idx="35809">
                  <c:v>355.69636480000003</c:v>
                </c:pt>
                <c:pt idx="35810">
                  <c:v>355.70629880000001</c:v>
                </c:pt>
                <c:pt idx="35811">
                  <c:v>355.7162338</c:v>
                </c:pt>
                <c:pt idx="35812">
                  <c:v>355.72616779999998</c:v>
                </c:pt>
                <c:pt idx="35813">
                  <c:v>355.73610280000003</c:v>
                </c:pt>
                <c:pt idx="35814">
                  <c:v>355.74603680000001</c:v>
                </c:pt>
                <c:pt idx="35815">
                  <c:v>355.7559718</c:v>
                </c:pt>
                <c:pt idx="35816">
                  <c:v>355.76590579999998</c:v>
                </c:pt>
                <c:pt idx="35817">
                  <c:v>355.77584080000003</c:v>
                </c:pt>
                <c:pt idx="35818">
                  <c:v>355.78577480000001</c:v>
                </c:pt>
                <c:pt idx="35819">
                  <c:v>355.7957098</c:v>
                </c:pt>
                <c:pt idx="35820">
                  <c:v>355.80564349999997</c:v>
                </c:pt>
                <c:pt idx="35821">
                  <c:v>355.81557850000002</c:v>
                </c:pt>
                <c:pt idx="35822">
                  <c:v>355.8255125</c:v>
                </c:pt>
                <c:pt idx="35823">
                  <c:v>355.83544649999999</c:v>
                </c:pt>
                <c:pt idx="35824">
                  <c:v>355.84538149999997</c:v>
                </c:pt>
                <c:pt idx="35825">
                  <c:v>355.85531550000002</c:v>
                </c:pt>
                <c:pt idx="35826">
                  <c:v>355.8652505</c:v>
                </c:pt>
                <c:pt idx="35827">
                  <c:v>355.87518449999999</c:v>
                </c:pt>
                <c:pt idx="35828">
                  <c:v>355.88511949999997</c:v>
                </c:pt>
                <c:pt idx="35829">
                  <c:v>355.89505350000002</c:v>
                </c:pt>
                <c:pt idx="35830">
                  <c:v>355.9049885</c:v>
                </c:pt>
                <c:pt idx="35831">
                  <c:v>355.91492249999999</c:v>
                </c:pt>
                <c:pt idx="35832">
                  <c:v>355.92485749999997</c:v>
                </c:pt>
                <c:pt idx="35833">
                  <c:v>355.93479150000002</c:v>
                </c:pt>
                <c:pt idx="35834">
                  <c:v>355.9447265</c:v>
                </c:pt>
                <c:pt idx="35835">
                  <c:v>355.95466049999999</c:v>
                </c:pt>
                <c:pt idx="35836">
                  <c:v>355.96459549999997</c:v>
                </c:pt>
                <c:pt idx="35837">
                  <c:v>355.97452950000002</c:v>
                </c:pt>
                <c:pt idx="35838">
                  <c:v>355.9844645</c:v>
                </c:pt>
                <c:pt idx="35839">
                  <c:v>355.99439849999999</c:v>
                </c:pt>
                <c:pt idx="35840">
                  <c:v>356.00433349999997</c:v>
                </c:pt>
                <c:pt idx="35841">
                  <c:v>356.01426750000002</c:v>
                </c:pt>
                <c:pt idx="35842">
                  <c:v>356.0242015</c:v>
                </c:pt>
                <c:pt idx="35843">
                  <c:v>356.03413649999999</c:v>
                </c:pt>
                <c:pt idx="35844">
                  <c:v>356.04407049999998</c:v>
                </c:pt>
                <c:pt idx="35845">
                  <c:v>356.05400550000002</c:v>
                </c:pt>
                <c:pt idx="35846">
                  <c:v>356.0639395</c:v>
                </c:pt>
                <c:pt idx="35847">
                  <c:v>356.07387449999999</c:v>
                </c:pt>
                <c:pt idx="35848">
                  <c:v>356.08380849999998</c:v>
                </c:pt>
                <c:pt idx="35849">
                  <c:v>356.09374350000002</c:v>
                </c:pt>
                <c:pt idx="35850">
                  <c:v>356.1036775</c:v>
                </c:pt>
                <c:pt idx="35851">
                  <c:v>356.11361249999999</c:v>
                </c:pt>
                <c:pt idx="35852">
                  <c:v>356.12354649999997</c:v>
                </c:pt>
                <c:pt idx="35853">
                  <c:v>356.13348150000002</c:v>
                </c:pt>
                <c:pt idx="35854">
                  <c:v>356.1434155</c:v>
                </c:pt>
                <c:pt idx="35855">
                  <c:v>356.15335049999999</c:v>
                </c:pt>
                <c:pt idx="35856">
                  <c:v>356.16328449999997</c:v>
                </c:pt>
                <c:pt idx="35857">
                  <c:v>356.17321950000002</c:v>
                </c:pt>
                <c:pt idx="35858">
                  <c:v>356.1831535</c:v>
                </c:pt>
                <c:pt idx="35859">
                  <c:v>356.19308849999999</c:v>
                </c:pt>
                <c:pt idx="35860">
                  <c:v>356.20302249999997</c:v>
                </c:pt>
                <c:pt idx="35861">
                  <c:v>356.21295750000002</c:v>
                </c:pt>
                <c:pt idx="35862">
                  <c:v>356.2228915</c:v>
                </c:pt>
                <c:pt idx="35863">
                  <c:v>356.23282549999999</c:v>
                </c:pt>
                <c:pt idx="35864">
                  <c:v>356.24276049999997</c:v>
                </c:pt>
                <c:pt idx="35865">
                  <c:v>356.25269450000002</c:v>
                </c:pt>
                <c:pt idx="35866">
                  <c:v>356.2626295</c:v>
                </c:pt>
                <c:pt idx="35867">
                  <c:v>356.27256349999999</c:v>
                </c:pt>
                <c:pt idx="35868">
                  <c:v>356.28249849999997</c:v>
                </c:pt>
                <c:pt idx="35869">
                  <c:v>356.29243250000002</c:v>
                </c:pt>
                <c:pt idx="35870">
                  <c:v>356.3023675</c:v>
                </c:pt>
                <c:pt idx="35871">
                  <c:v>356.31230149999999</c:v>
                </c:pt>
                <c:pt idx="35872">
                  <c:v>356.32223649999997</c:v>
                </c:pt>
                <c:pt idx="35873">
                  <c:v>356.33217050000002</c:v>
                </c:pt>
                <c:pt idx="35874">
                  <c:v>356.3421055</c:v>
                </c:pt>
                <c:pt idx="35875">
                  <c:v>356.35203949999999</c:v>
                </c:pt>
                <c:pt idx="35876">
                  <c:v>356.36197449999997</c:v>
                </c:pt>
                <c:pt idx="35877">
                  <c:v>356.37190850000002</c:v>
                </c:pt>
                <c:pt idx="35878">
                  <c:v>356.3818435</c:v>
                </c:pt>
                <c:pt idx="35879">
                  <c:v>356.39177749999999</c:v>
                </c:pt>
                <c:pt idx="35880">
                  <c:v>356.40171249999997</c:v>
                </c:pt>
                <c:pt idx="35881">
                  <c:v>356.41164650000002</c:v>
                </c:pt>
                <c:pt idx="35882">
                  <c:v>356.4215805</c:v>
                </c:pt>
                <c:pt idx="35883">
                  <c:v>356.43151549999999</c:v>
                </c:pt>
                <c:pt idx="35884">
                  <c:v>356.44144949999998</c:v>
                </c:pt>
                <c:pt idx="35885">
                  <c:v>356.45138450000002</c:v>
                </c:pt>
                <c:pt idx="35886">
                  <c:v>356.4613185</c:v>
                </c:pt>
                <c:pt idx="35887">
                  <c:v>356.47125349999999</c:v>
                </c:pt>
                <c:pt idx="35888">
                  <c:v>356.48118749999998</c:v>
                </c:pt>
                <c:pt idx="35889">
                  <c:v>356.49112250000002</c:v>
                </c:pt>
                <c:pt idx="35890">
                  <c:v>356.5010565</c:v>
                </c:pt>
                <c:pt idx="35891">
                  <c:v>356.51099149999999</c:v>
                </c:pt>
                <c:pt idx="35892">
                  <c:v>356.52092549999998</c:v>
                </c:pt>
                <c:pt idx="35893">
                  <c:v>356.53086050000002</c:v>
                </c:pt>
                <c:pt idx="35894">
                  <c:v>356.5407945</c:v>
                </c:pt>
                <c:pt idx="35895">
                  <c:v>356.55072949999999</c:v>
                </c:pt>
                <c:pt idx="35896">
                  <c:v>356.56066349999998</c:v>
                </c:pt>
                <c:pt idx="35897">
                  <c:v>356.57059850000002</c:v>
                </c:pt>
                <c:pt idx="35898">
                  <c:v>356.5805325</c:v>
                </c:pt>
                <c:pt idx="35899">
                  <c:v>356.59046749999999</c:v>
                </c:pt>
                <c:pt idx="35900">
                  <c:v>356.60040149999998</c:v>
                </c:pt>
                <c:pt idx="35901">
                  <c:v>356.61033650000002</c:v>
                </c:pt>
                <c:pt idx="35902">
                  <c:v>356.6202705</c:v>
                </c:pt>
                <c:pt idx="35903">
                  <c:v>356.63020549999999</c:v>
                </c:pt>
                <c:pt idx="35904">
                  <c:v>356.64013949999998</c:v>
                </c:pt>
                <c:pt idx="35905">
                  <c:v>356.65007450000002</c:v>
                </c:pt>
                <c:pt idx="35906">
                  <c:v>356.6600085</c:v>
                </c:pt>
                <c:pt idx="35907">
                  <c:v>356.66994249999999</c:v>
                </c:pt>
                <c:pt idx="35908">
                  <c:v>356.67987749999998</c:v>
                </c:pt>
                <c:pt idx="35909">
                  <c:v>356.68981150000002</c:v>
                </c:pt>
                <c:pt idx="35910">
                  <c:v>356.6997465</c:v>
                </c:pt>
                <c:pt idx="35911">
                  <c:v>356.70968049999999</c:v>
                </c:pt>
                <c:pt idx="35912">
                  <c:v>356.71961549999997</c:v>
                </c:pt>
                <c:pt idx="35913">
                  <c:v>356.72954950000002</c:v>
                </c:pt>
                <c:pt idx="35914">
                  <c:v>356.7394845</c:v>
                </c:pt>
                <c:pt idx="35915">
                  <c:v>356.74941849999999</c:v>
                </c:pt>
                <c:pt idx="35916">
                  <c:v>356.75935349999997</c:v>
                </c:pt>
                <c:pt idx="35917">
                  <c:v>356.76928750000002</c:v>
                </c:pt>
                <c:pt idx="35918">
                  <c:v>356.7792225</c:v>
                </c:pt>
                <c:pt idx="35919">
                  <c:v>356.78915649999999</c:v>
                </c:pt>
                <c:pt idx="35920">
                  <c:v>356.79909149999997</c:v>
                </c:pt>
                <c:pt idx="35921">
                  <c:v>356.8090254</c:v>
                </c:pt>
                <c:pt idx="35922">
                  <c:v>356.81896039999998</c:v>
                </c:pt>
                <c:pt idx="35923">
                  <c:v>356.82889440000002</c:v>
                </c:pt>
                <c:pt idx="35924">
                  <c:v>356.83882940000001</c:v>
                </c:pt>
                <c:pt idx="35925">
                  <c:v>356.8487634</c:v>
                </c:pt>
                <c:pt idx="35926">
                  <c:v>356.85869839999998</c:v>
                </c:pt>
                <c:pt idx="35927">
                  <c:v>356.86863240000002</c:v>
                </c:pt>
                <c:pt idx="35928">
                  <c:v>356.87856740000001</c:v>
                </c:pt>
                <c:pt idx="35929">
                  <c:v>356.8885014</c:v>
                </c:pt>
                <c:pt idx="35930">
                  <c:v>356.89843639999998</c:v>
                </c:pt>
                <c:pt idx="35931">
                  <c:v>356.90837040000002</c:v>
                </c:pt>
                <c:pt idx="35932">
                  <c:v>356.91830440000001</c:v>
                </c:pt>
                <c:pt idx="35933">
                  <c:v>356.9282394</c:v>
                </c:pt>
                <c:pt idx="35934">
                  <c:v>356.93817339999998</c:v>
                </c:pt>
                <c:pt idx="35935">
                  <c:v>356.94810840000002</c:v>
                </c:pt>
                <c:pt idx="35936">
                  <c:v>356.95804240000001</c:v>
                </c:pt>
                <c:pt idx="35937">
                  <c:v>356.9679774</c:v>
                </c:pt>
                <c:pt idx="35938">
                  <c:v>356.97791139999998</c:v>
                </c:pt>
                <c:pt idx="35939">
                  <c:v>356.98784640000002</c:v>
                </c:pt>
                <c:pt idx="35940">
                  <c:v>356.99778040000001</c:v>
                </c:pt>
                <c:pt idx="35941">
                  <c:v>357.0077154</c:v>
                </c:pt>
                <c:pt idx="35942">
                  <c:v>357.01764939999998</c:v>
                </c:pt>
                <c:pt idx="35943">
                  <c:v>357.02758440000002</c:v>
                </c:pt>
                <c:pt idx="35944">
                  <c:v>357.03751840000001</c:v>
                </c:pt>
                <c:pt idx="35945">
                  <c:v>357.04745339999999</c:v>
                </c:pt>
                <c:pt idx="35946">
                  <c:v>357.05738739999998</c:v>
                </c:pt>
                <c:pt idx="35947">
                  <c:v>357.06732240000002</c:v>
                </c:pt>
                <c:pt idx="35948">
                  <c:v>357.07725640000001</c:v>
                </c:pt>
                <c:pt idx="35949">
                  <c:v>357.08719139999999</c:v>
                </c:pt>
                <c:pt idx="35950">
                  <c:v>357.09712539999998</c:v>
                </c:pt>
                <c:pt idx="35951">
                  <c:v>357.10706040000002</c:v>
                </c:pt>
                <c:pt idx="35952">
                  <c:v>357.11699440000001</c:v>
                </c:pt>
                <c:pt idx="35953">
                  <c:v>357.12692939999999</c:v>
                </c:pt>
                <c:pt idx="35954">
                  <c:v>357.13686339999998</c:v>
                </c:pt>
                <c:pt idx="35955">
                  <c:v>357.14679840000002</c:v>
                </c:pt>
                <c:pt idx="35956">
                  <c:v>357.15673240000001</c:v>
                </c:pt>
                <c:pt idx="35957">
                  <c:v>357.1666664</c:v>
                </c:pt>
                <c:pt idx="35958">
                  <c:v>357.17660139999998</c:v>
                </c:pt>
                <c:pt idx="35959">
                  <c:v>357.18653540000003</c:v>
                </c:pt>
                <c:pt idx="35960">
                  <c:v>357.19647040000001</c:v>
                </c:pt>
                <c:pt idx="35961">
                  <c:v>357.2064044</c:v>
                </c:pt>
                <c:pt idx="35962">
                  <c:v>357.21633939999998</c:v>
                </c:pt>
                <c:pt idx="35963">
                  <c:v>357.22627340000003</c:v>
                </c:pt>
                <c:pt idx="35964">
                  <c:v>357.23620840000001</c:v>
                </c:pt>
                <c:pt idx="35965">
                  <c:v>357.2461424</c:v>
                </c:pt>
                <c:pt idx="35966">
                  <c:v>357.25607739999998</c:v>
                </c:pt>
                <c:pt idx="35967">
                  <c:v>357.26601140000002</c:v>
                </c:pt>
                <c:pt idx="35968">
                  <c:v>357.27594640000001</c:v>
                </c:pt>
                <c:pt idx="35969">
                  <c:v>357.2858804</c:v>
                </c:pt>
                <c:pt idx="35970">
                  <c:v>357.29581539999998</c:v>
                </c:pt>
                <c:pt idx="35971">
                  <c:v>357.30574940000002</c:v>
                </c:pt>
                <c:pt idx="35972">
                  <c:v>357.31568440000001</c:v>
                </c:pt>
                <c:pt idx="35973">
                  <c:v>357.3256184</c:v>
                </c:pt>
                <c:pt idx="35974">
                  <c:v>357.33555339999998</c:v>
                </c:pt>
                <c:pt idx="35975">
                  <c:v>357.34548740000002</c:v>
                </c:pt>
                <c:pt idx="35976">
                  <c:v>357.35542240000001</c:v>
                </c:pt>
                <c:pt idx="35977">
                  <c:v>357.3653564</c:v>
                </c:pt>
                <c:pt idx="35978">
                  <c:v>357.37529139999998</c:v>
                </c:pt>
                <c:pt idx="35979">
                  <c:v>357.38522540000002</c:v>
                </c:pt>
                <c:pt idx="35980">
                  <c:v>357.39516040000001</c:v>
                </c:pt>
                <c:pt idx="35981">
                  <c:v>357.4050944</c:v>
                </c:pt>
                <c:pt idx="35982">
                  <c:v>357.41502939999998</c:v>
                </c:pt>
                <c:pt idx="35983">
                  <c:v>357.42496340000002</c:v>
                </c:pt>
                <c:pt idx="35984">
                  <c:v>357.43489840000001</c:v>
                </c:pt>
                <c:pt idx="35985">
                  <c:v>357.4448324</c:v>
                </c:pt>
                <c:pt idx="35986">
                  <c:v>357.45476739999998</c:v>
                </c:pt>
                <c:pt idx="35987">
                  <c:v>357.46470140000002</c:v>
                </c:pt>
                <c:pt idx="35988">
                  <c:v>357.47463540000001</c:v>
                </c:pt>
                <c:pt idx="35989">
                  <c:v>357.4845704</c:v>
                </c:pt>
                <c:pt idx="35990">
                  <c:v>357.49450439999998</c:v>
                </c:pt>
                <c:pt idx="35991">
                  <c:v>357.50443940000002</c:v>
                </c:pt>
                <c:pt idx="35992">
                  <c:v>357.51437340000001</c:v>
                </c:pt>
                <c:pt idx="35993">
                  <c:v>357.5243084</c:v>
                </c:pt>
                <c:pt idx="35994">
                  <c:v>357.53424239999998</c:v>
                </c:pt>
                <c:pt idx="35995">
                  <c:v>357.54417740000002</c:v>
                </c:pt>
                <c:pt idx="35996">
                  <c:v>357.55411140000001</c:v>
                </c:pt>
                <c:pt idx="35997">
                  <c:v>357.5640464</c:v>
                </c:pt>
                <c:pt idx="35998">
                  <c:v>357.57398039999998</c:v>
                </c:pt>
                <c:pt idx="35999">
                  <c:v>357.58391540000002</c:v>
                </c:pt>
                <c:pt idx="36000">
                  <c:v>357.59384940000001</c:v>
                </c:pt>
                <c:pt idx="36001">
                  <c:v>357.6037844</c:v>
                </c:pt>
                <c:pt idx="36002">
                  <c:v>357.61371839999998</c:v>
                </c:pt>
                <c:pt idx="36003">
                  <c:v>357.62365340000002</c:v>
                </c:pt>
                <c:pt idx="36004">
                  <c:v>357.63358740000001</c:v>
                </c:pt>
                <c:pt idx="36005">
                  <c:v>357.64352239999999</c:v>
                </c:pt>
                <c:pt idx="36006">
                  <c:v>357.65345639999998</c:v>
                </c:pt>
                <c:pt idx="36007">
                  <c:v>357.66339140000002</c:v>
                </c:pt>
                <c:pt idx="36008">
                  <c:v>357.67332540000001</c:v>
                </c:pt>
                <c:pt idx="36009">
                  <c:v>357.68326039999999</c:v>
                </c:pt>
                <c:pt idx="36010">
                  <c:v>357.69319439999998</c:v>
                </c:pt>
                <c:pt idx="36011">
                  <c:v>357.70312940000002</c:v>
                </c:pt>
                <c:pt idx="36012">
                  <c:v>357.71306340000001</c:v>
                </c:pt>
                <c:pt idx="36013">
                  <c:v>357.72299839999999</c:v>
                </c:pt>
                <c:pt idx="36014">
                  <c:v>357.73293239999998</c:v>
                </c:pt>
                <c:pt idx="36015">
                  <c:v>357.74286740000002</c:v>
                </c:pt>
                <c:pt idx="36016">
                  <c:v>357.75280140000001</c:v>
                </c:pt>
                <c:pt idx="36017">
                  <c:v>357.76273639999999</c:v>
                </c:pt>
                <c:pt idx="36018">
                  <c:v>357.77267039999998</c:v>
                </c:pt>
                <c:pt idx="36019">
                  <c:v>357.78260540000002</c:v>
                </c:pt>
                <c:pt idx="36020">
                  <c:v>357.79253940000001</c:v>
                </c:pt>
                <c:pt idx="36021">
                  <c:v>357.80247439999999</c:v>
                </c:pt>
                <c:pt idx="36022">
                  <c:v>357.81240930000001</c:v>
                </c:pt>
                <c:pt idx="36023">
                  <c:v>357.8223433</c:v>
                </c:pt>
                <c:pt idx="36024">
                  <c:v>357.83227829999998</c:v>
                </c:pt>
                <c:pt idx="36025">
                  <c:v>357.84221230000003</c:v>
                </c:pt>
                <c:pt idx="36026">
                  <c:v>357.85214730000001</c:v>
                </c:pt>
                <c:pt idx="36027">
                  <c:v>357.8620813</c:v>
                </c:pt>
                <c:pt idx="36028">
                  <c:v>357.87201629999998</c:v>
                </c:pt>
                <c:pt idx="36029">
                  <c:v>357.88195030000003</c:v>
                </c:pt>
                <c:pt idx="36030">
                  <c:v>357.89188530000001</c:v>
                </c:pt>
                <c:pt idx="36031">
                  <c:v>357.9018193</c:v>
                </c:pt>
                <c:pt idx="36032">
                  <c:v>357.91175429999998</c:v>
                </c:pt>
                <c:pt idx="36033">
                  <c:v>357.92168830000003</c:v>
                </c:pt>
                <c:pt idx="36034">
                  <c:v>357.93162330000001</c:v>
                </c:pt>
                <c:pt idx="36035">
                  <c:v>357.9415573</c:v>
                </c:pt>
                <c:pt idx="36036">
                  <c:v>357.95149229999998</c:v>
                </c:pt>
                <c:pt idx="36037">
                  <c:v>357.96142630000003</c:v>
                </c:pt>
                <c:pt idx="36038">
                  <c:v>357.97136130000001</c:v>
                </c:pt>
                <c:pt idx="36039">
                  <c:v>357.9812953</c:v>
                </c:pt>
                <c:pt idx="36040">
                  <c:v>357.99123029999998</c:v>
                </c:pt>
                <c:pt idx="36041">
                  <c:v>358.00116430000003</c:v>
                </c:pt>
                <c:pt idx="36042">
                  <c:v>358.01109930000001</c:v>
                </c:pt>
                <c:pt idx="36043">
                  <c:v>358.0210333</c:v>
                </c:pt>
                <c:pt idx="36044">
                  <c:v>358.03096829999998</c:v>
                </c:pt>
                <c:pt idx="36045">
                  <c:v>358.04090230000003</c:v>
                </c:pt>
                <c:pt idx="36046">
                  <c:v>358.05083730000001</c:v>
                </c:pt>
                <c:pt idx="36047">
                  <c:v>358.0607713</c:v>
                </c:pt>
                <c:pt idx="36048">
                  <c:v>358.07070629999998</c:v>
                </c:pt>
                <c:pt idx="36049">
                  <c:v>358.08064030000003</c:v>
                </c:pt>
                <c:pt idx="36050">
                  <c:v>358.09057530000001</c:v>
                </c:pt>
                <c:pt idx="36051">
                  <c:v>358.1005093</c:v>
                </c:pt>
                <c:pt idx="36052">
                  <c:v>358.11044429999998</c:v>
                </c:pt>
                <c:pt idx="36053">
                  <c:v>358.12037830000003</c:v>
                </c:pt>
                <c:pt idx="36054">
                  <c:v>358.13031330000001</c:v>
                </c:pt>
                <c:pt idx="36055">
                  <c:v>358.1402473</c:v>
                </c:pt>
                <c:pt idx="36056">
                  <c:v>358.15018220000002</c:v>
                </c:pt>
                <c:pt idx="36057">
                  <c:v>358.16011630000003</c:v>
                </c:pt>
                <c:pt idx="36058">
                  <c:v>358.17005030000001</c:v>
                </c:pt>
                <c:pt idx="36059">
                  <c:v>358.1799853</c:v>
                </c:pt>
                <c:pt idx="36060">
                  <c:v>358.18991929999999</c:v>
                </c:pt>
                <c:pt idx="36061">
                  <c:v>358.19985430000003</c:v>
                </c:pt>
                <c:pt idx="36062">
                  <c:v>358.20978830000001</c:v>
                </c:pt>
                <c:pt idx="36063">
                  <c:v>358.2197233</c:v>
                </c:pt>
                <c:pt idx="36064">
                  <c:v>358.22965729999999</c:v>
                </c:pt>
                <c:pt idx="36065">
                  <c:v>358.23959230000003</c:v>
                </c:pt>
                <c:pt idx="36066">
                  <c:v>358.24952630000001</c:v>
                </c:pt>
                <c:pt idx="36067">
                  <c:v>358.2594613</c:v>
                </c:pt>
                <c:pt idx="36068">
                  <c:v>358.26939529999999</c:v>
                </c:pt>
                <c:pt idx="36069">
                  <c:v>358.27933030000003</c:v>
                </c:pt>
                <c:pt idx="36070">
                  <c:v>358.28926430000001</c:v>
                </c:pt>
                <c:pt idx="36071">
                  <c:v>358.2991993</c:v>
                </c:pt>
                <c:pt idx="36072">
                  <c:v>358.30913329999998</c:v>
                </c:pt>
                <c:pt idx="36073">
                  <c:v>358.31906830000003</c:v>
                </c:pt>
                <c:pt idx="36074">
                  <c:v>358.32900230000001</c:v>
                </c:pt>
                <c:pt idx="36075">
                  <c:v>358.3389373</c:v>
                </c:pt>
                <c:pt idx="36076">
                  <c:v>358.34887129999998</c:v>
                </c:pt>
                <c:pt idx="36077">
                  <c:v>358.35880630000003</c:v>
                </c:pt>
                <c:pt idx="36078">
                  <c:v>358.36874030000001</c:v>
                </c:pt>
                <c:pt idx="36079">
                  <c:v>358.3786753</c:v>
                </c:pt>
                <c:pt idx="36080">
                  <c:v>358.38860929999998</c:v>
                </c:pt>
                <c:pt idx="36081">
                  <c:v>358.39854430000003</c:v>
                </c:pt>
                <c:pt idx="36082">
                  <c:v>358.40847819999999</c:v>
                </c:pt>
                <c:pt idx="36083">
                  <c:v>358.4184133</c:v>
                </c:pt>
                <c:pt idx="36084">
                  <c:v>358.42834729999998</c:v>
                </c:pt>
                <c:pt idx="36085">
                  <c:v>358.43828230000003</c:v>
                </c:pt>
                <c:pt idx="36086">
                  <c:v>358.44821630000001</c:v>
                </c:pt>
                <c:pt idx="36087">
                  <c:v>358.4581513</c:v>
                </c:pt>
                <c:pt idx="36088">
                  <c:v>358.46808529999998</c:v>
                </c:pt>
                <c:pt idx="36089">
                  <c:v>358.47802030000003</c:v>
                </c:pt>
                <c:pt idx="36090">
                  <c:v>358.48795430000001</c:v>
                </c:pt>
                <c:pt idx="36091">
                  <c:v>358.4978893</c:v>
                </c:pt>
                <c:pt idx="36092">
                  <c:v>358.50782329999998</c:v>
                </c:pt>
                <c:pt idx="36093">
                  <c:v>358.51775830000003</c:v>
                </c:pt>
                <c:pt idx="36094">
                  <c:v>358.52769230000001</c:v>
                </c:pt>
                <c:pt idx="36095">
                  <c:v>358.5376273</c:v>
                </c:pt>
                <c:pt idx="36096">
                  <c:v>358.54756129999998</c:v>
                </c:pt>
                <c:pt idx="36097">
                  <c:v>358.55749630000003</c:v>
                </c:pt>
                <c:pt idx="36098">
                  <c:v>358.56743030000001</c:v>
                </c:pt>
                <c:pt idx="36099">
                  <c:v>358.5773653</c:v>
                </c:pt>
                <c:pt idx="36100">
                  <c:v>358.58729929999998</c:v>
                </c:pt>
                <c:pt idx="36101">
                  <c:v>358.59723430000003</c:v>
                </c:pt>
                <c:pt idx="36102">
                  <c:v>358.60716830000001</c:v>
                </c:pt>
                <c:pt idx="36103">
                  <c:v>358.6171033</c:v>
                </c:pt>
                <c:pt idx="36104">
                  <c:v>358.62703729999998</c:v>
                </c:pt>
                <c:pt idx="36105">
                  <c:v>358.63697230000002</c:v>
                </c:pt>
                <c:pt idx="36106">
                  <c:v>358.64690630000001</c:v>
                </c:pt>
                <c:pt idx="36107">
                  <c:v>358.6568413</c:v>
                </c:pt>
                <c:pt idx="36108">
                  <c:v>358.66677529999998</c:v>
                </c:pt>
                <c:pt idx="36109">
                  <c:v>358.67671030000002</c:v>
                </c:pt>
                <c:pt idx="36110">
                  <c:v>358.68664430000001</c:v>
                </c:pt>
                <c:pt idx="36111">
                  <c:v>358.6965793</c:v>
                </c:pt>
                <c:pt idx="36112">
                  <c:v>358.70651329999998</c:v>
                </c:pt>
                <c:pt idx="36113">
                  <c:v>358.71644830000002</c:v>
                </c:pt>
                <c:pt idx="36114">
                  <c:v>358.72638230000001</c:v>
                </c:pt>
                <c:pt idx="36115">
                  <c:v>358.7363173</c:v>
                </c:pt>
                <c:pt idx="36116">
                  <c:v>358.74625129999998</c:v>
                </c:pt>
                <c:pt idx="36117">
                  <c:v>358.75618530000003</c:v>
                </c:pt>
                <c:pt idx="36118">
                  <c:v>358.76612030000001</c:v>
                </c:pt>
                <c:pt idx="36119">
                  <c:v>358.7760553</c:v>
                </c:pt>
                <c:pt idx="36120">
                  <c:v>358.78598929999998</c:v>
                </c:pt>
                <c:pt idx="36121">
                  <c:v>358.79592430000002</c:v>
                </c:pt>
                <c:pt idx="36122">
                  <c:v>358.80585789999998</c:v>
                </c:pt>
                <c:pt idx="36123">
                  <c:v>358.81579290000002</c:v>
                </c:pt>
                <c:pt idx="36124">
                  <c:v>358.82572690000001</c:v>
                </c:pt>
                <c:pt idx="36125">
                  <c:v>358.83566189999999</c:v>
                </c:pt>
                <c:pt idx="36126">
                  <c:v>358.84559589999998</c:v>
                </c:pt>
                <c:pt idx="36127">
                  <c:v>358.85553090000002</c:v>
                </c:pt>
                <c:pt idx="36128">
                  <c:v>358.86546490000001</c:v>
                </c:pt>
                <c:pt idx="36129">
                  <c:v>358.87539989999999</c:v>
                </c:pt>
                <c:pt idx="36130">
                  <c:v>358.88533389999998</c:v>
                </c:pt>
                <c:pt idx="36131">
                  <c:v>358.89526890000002</c:v>
                </c:pt>
                <c:pt idx="36132">
                  <c:v>358.90520290000001</c:v>
                </c:pt>
                <c:pt idx="36133">
                  <c:v>358.91513789999999</c:v>
                </c:pt>
                <c:pt idx="36134">
                  <c:v>358.92507189999998</c:v>
                </c:pt>
                <c:pt idx="36135">
                  <c:v>358.93500690000002</c:v>
                </c:pt>
                <c:pt idx="36136">
                  <c:v>358.94494090000001</c:v>
                </c:pt>
                <c:pt idx="36137">
                  <c:v>358.95487589999999</c:v>
                </c:pt>
                <c:pt idx="36138">
                  <c:v>358.96480989999998</c:v>
                </c:pt>
                <c:pt idx="36139">
                  <c:v>358.97474390000002</c:v>
                </c:pt>
                <c:pt idx="36140">
                  <c:v>358.98467890000001</c:v>
                </c:pt>
                <c:pt idx="36141">
                  <c:v>358.99461289999999</c:v>
                </c:pt>
                <c:pt idx="36142">
                  <c:v>359.00454789999998</c:v>
                </c:pt>
                <c:pt idx="36143">
                  <c:v>359.01448290000002</c:v>
                </c:pt>
                <c:pt idx="36144">
                  <c:v>359.02441690000001</c:v>
                </c:pt>
                <c:pt idx="36145">
                  <c:v>359.03435189999999</c:v>
                </c:pt>
                <c:pt idx="36146">
                  <c:v>359.04428589999998</c:v>
                </c:pt>
                <c:pt idx="36147">
                  <c:v>359.05422090000002</c:v>
                </c:pt>
                <c:pt idx="36148">
                  <c:v>359.06415490000001</c:v>
                </c:pt>
                <c:pt idx="36149">
                  <c:v>359.07408989999999</c:v>
                </c:pt>
                <c:pt idx="36150">
                  <c:v>359.08402389999998</c:v>
                </c:pt>
                <c:pt idx="36151">
                  <c:v>359.09395790000002</c:v>
                </c:pt>
                <c:pt idx="36152">
                  <c:v>359.10389290000001</c:v>
                </c:pt>
                <c:pt idx="36153">
                  <c:v>359.11382789999999</c:v>
                </c:pt>
                <c:pt idx="36154">
                  <c:v>359.12376189999998</c:v>
                </c:pt>
                <c:pt idx="36155">
                  <c:v>359.13369690000002</c:v>
                </c:pt>
                <c:pt idx="36156">
                  <c:v>359.14363090000001</c:v>
                </c:pt>
                <c:pt idx="36157">
                  <c:v>359.15356489999999</c:v>
                </c:pt>
                <c:pt idx="36158">
                  <c:v>359.16349989999998</c:v>
                </c:pt>
                <c:pt idx="36159">
                  <c:v>359.17343490000002</c:v>
                </c:pt>
                <c:pt idx="36160">
                  <c:v>359.1833689</c:v>
                </c:pt>
                <c:pt idx="36161">
                  <c:v>359.19330289999999</c:v>
                </c:pt>
                <c:pt idx="36162">
                  <c:v>359.20323789999998</c:v>
                </c:pt>
                <c:pt idx="36163">
                  <c:v>359.21317190000002</c:v>
                </c:pt>
                <c:pt idx="36164">
                  <c:v>359.2231069</c:v>
                </c:pt>
                <c:pt idx="36165">
                  <c:v>359.23304089999999</c:v>
                </c:pt>
                <c:pt idx="36166">
                  <c:v>359.24297589999998</c:v>
                </c:pt>
                <c:pt idx="36167">
                  <c:v>359.25291090000002</c:v>
                </c:pt>
                <c:pt idx="36168">
                  <c:v>359.2628449</c:v>
                </c:pt>
                <c:pt idx="36169">
                  <c:v>359.27277889999999</c:v>
                </c:pt>
                <c:pt idx="36170">
                  <c:v>359.28271389999998</c:v>
                </c:pt>
                <c:pt idx="36171">
                  <c:v>359.29264890000002</c:v>
                </c:pt>
                <c:pt idx="36172">
                  <c:v>359.3025829</c:v>
                </c:pt>
                <c:pt idx="36173">
                  <c:v>359.31251789999999</c:v>
                </c:pt>
                <c:pt idx="36174">
                  <c:v>359.32245189999998</c:v>
                </c:pt>
                <c:pt idx="36175">
                  <c:v>359.33238590000002</c:v>
                </c:pt>
                <c:pt idx="36176">
                  <c:v>359.3423209</c:v>
                </c:pt>
                <c:pt idx="36177">
                  <c:v>359.35225489999999</c:v>
                </c:pt>
                <c:pt idx="36178">
                  <c:v>359.36218989999998</c:v>
                </c:pt>
                <c:pt idx="36179">
                  <c:v>359.37212490000002</c:v>
                </c:pt>
                <c:pt idx="36180">
                  <c:v>359.3820589</c:v>
                </c:pt>
                <c:pt idx="36181">
                  <c:v>359.39199289999999</c:v>
                </c:pt>
                <c:pt idx="36182">
                  <c:v>359.40192789999998</c:v>
                </c:pt>
                <c:pt idx="36183">
                  <c:v>359.41186190000002</c:v>
                </c:pt>
                <c:pt idx="36184">
                  <c:v>359.4217969</c:v>
                </c:pt>
                <c:pt idx="36185">
                  <c:v>359.43173189999999</c:v>
                </c:pt>
                <c:pt idx="36186">
                  <c:v>359.44166589999998</c:v>
                </c:pt>
                <c:pt idx="36187">
                  <c:v>359.45160090000002</c:v>
                </c:pt>
                <c:pt idx="36188">
                  <c:v>359.4615349</c:v>
                </c:pt>
                <c:pt idx="36189">
                  <c:v>359.47146989999999</c:v>
                </c:pt>
                <c:pt idx="36190">
                  <c:v>359.48140389999998</c:v>
                </c:pt>
                <c:pt idx="36191">
                  <c:v>359.49133890000002</c:v>
                </c:pt>
                <c:pt idx="36192">
                  <c:v>359.5012729</c:v>
                </c:pt>
                <c:pt idx="36193">
                  <c:v>359.51120789999999</c:v>
                </c:pt>
                <c:pt idx="36194">
                  <c:v>359.52114189999998</c:v>
                </c:pt>
                <c:pt idx="36195">
                  <c:v>359.53107690000002</c:v>
                </c:pt>
                <c:pt idx="36196">
                  <c:v>359.5410109</c:v>
                </c:pt>
                <c:pt idx="36197">
                  <c:v>359.55094589999999</c:v>
                </c:pt>
                <c:pt idx="36198">
                  <c:v>359.56087989999997</c:v>
                </c:pt>
                <c:pt idx="36199">
                  <c:v>359.57081490000002</c:v>
                </c:pt>
                <c:pt idx="36200">
                  <c:v>359.5807489</c:v>
                </c:pt>
                <c:pt idx="36201">
                  <c:v>359.59068389999999</c:v>
                </c:pt>
                <c:pt idx="36202">
                  <c:v>359.60061789999997</c:v>
                </c:pt>
                <c:pt idx="36203">
                  <c:v>359.61055290000002</c:v>
                </c:pt>
                <c:pt idx="36204">
                  <c:v>359.6204869</c:v>
                </c:pt>
                <c:pt idx="36205">
                  <c:v>359.63042189999999</c:v>
                </c:pt>
                <c:pt idx="36206">
                  <c:v>359.64035589999997</c:v>
                </c:pt>
                <c:pt idx="36207">
                  <c:v>359.65029090000002</c:v>
                </c:pt>
                <c:pt idx="36208">
                  <c:v>359.6602249</c:v>
                </c:pt>
                <c:pt idx="36209">
                  <c:v>359.67015989999999</c:v>
                </c:pt>
                <c:pt idx="36210">
                  <c:v>359.68009389999997</c:v>
                </c:pt>
                <c:pt idx="36211">
                  <c:v>359.69002890000002</c:v>
                </c:pt>
                <c:pt idx="36212">
                  <c:v>359.6999629</c:v>
                </c:pt>
                <c:pt idx="36213">
                  <c:v>359.70989789999999</c:v>
                </c:pt>
                <c:pt idx="36214">
                  <c:v>359.71983189999997</c:v>
                </c:pt>
                <c:pt idx="36215">
                  <c:v>359.72976690000002</c:v>
                </c:pt>
                <c:pt idx="36216">
                  <c:v>359.7397009</c:v>
                </c:pt>
                <c:pt idx="36217">
                  <c:v>359.74963589999999</c:v>
                </c:pt>
                <c:pt idx="36218">
                  <c:v>359.75956989999997</c:v>
                </c:pt>
                <c:pt idx="36219">
                  <c:v>359.76950490000002</c:v>
                </c:pt>
                <c:pt idx="36220">
                  <c:v>359.7794389</c:v>
                </c:pt>
                <c:pt idx="36221">
                  <c:v>359.78937389999999</c:v>
                </c:pt>
                <c:pt idx="36222">
                  <c:v>359.79930789999997</c:v>
                </c:pt>
                <c:pt idx="36223">
                  <c:v>359.80924199999998</c:v>
                </c:pt>
                <c:pt idx="36224">
                  <c:v>359.81917600000003</c:v>
                </c:pt>
                <c:pt idx="36225">
                  <c:v>359.82911100000001</c:v>
                </c:pt>
                <c:pt idx="36226">
                  <c:v>359.839045</c:v>
                </c:pt>
                <c:pt idx="36227">
                  <c:v>359.84897999999998</c:v>
                </c:pt>
                <c:pt idx="36228">
                  <c:v>359.85891400000003</c:v>
                </c:pt>
                <c:pt idx="36229">
                  <c:v>359.86884900000001</c:v>
                </c:pt>
                <c:pt idx="36230">
                  <c:v>359.878783</c:v>
                </c:pt>
                <c:pt idx="36231">
                  <c:v>359.88871799999998</c:v>
                </c:pt>
                <c:pt idx="36232">
                  <c:v>359.89865200000003</c:v>
                </c:pt>
                <c:pt idx="36233">
                  <c:v>359.90858700000001</c:v>
                </c:pt>
                <c:pt idx="36234">
                  <c:v>359.918521</c:v>
                </c:pt>
                <c:pt idx="36235">
                  <c:v>359.92845599999998</c:v>
                </c:pt>
                <c:pt idx="36236">
                  <c:v>359.93839000000003</c:v>
                </c:pt>
                <c:pt idx="36237">
                  <c:v>359.94832500000001</c:v>
                </c:pt>
                <c:pt idx="36238">
                  <c:v>359.958259</c:v>
                </c:pt>
                <c:pt idx="36239">
                  <c:v>359.96819399999998</c:v>
                </c:pt>
                <c:pt idx="36240">
                  <c:v>359.97812800000003</c:v>
                </c:pt>
                <c:pt idx="36241">
                  <c:v>359.98806300000001</c:v>
                </c:pt>
                <c:pt idx="36242">
                  <c:v>359.997998</c:v>
                </c:pt>
                <c:pt idx="36243">
                  <c:v>360.00793199999998</c:v>
                </c:pt>
                <c:pt idx="36244">
                  <c:v>360.01786700000002</c:v>
                </c:pt>
                <c:pt idx="36245">
                  <c:v>360.02780100000001</c:v>
                </c:pt>
                <c:pt idx="36246">
                  <c:v>360.037736</c:v>
                </c:pt>
                <c:pt idx="36247">
                  <c:v>360.04766999999998</c:v>
                </c:pt>
                <c:pt idx="36248">
                  <c:v>360.05760500000002</c:v>
                </c:pt>
                <c:pt idx="36249">
                  <c:v>360.06753900000001</c:v>
                </c:pt>
                <c:pt idx="36250">
                  <c:v>360.077474</c:v>
                </c:pt>
                <c:pt idx="36251">
                  <c:v>360.08740799999998</c:v>
                </c:pt>
                <c:pt idx="36252">
                  <c:v>360.09734300000002</c:v>
                </c:pt>
                <c:pt idx="36253">
                  <c:v>360.10727700000001</c:v>
                </c:pt>
                <c:pt idx="36254">
                  <c:v>360.11721199999999</c:v>
                </c:pt>
                <c:pt idx="36255">
                  <c:v>360.12714599999998</c:v>
                </c:pt>
                <c:pt idx="36256">
                  <c:v>360.13708100000002</c:v>
                </c:pt>
                <c:pt idx="36257">
                  <c:v>360.14701500000001</c:v>
                </c:pt>
                <c:pt idx="36258">
                  <c:v>360.15694999999999</c:v>
                </c:pt>
                <c:pt idx="36259">
                  <c:v>360.16688399999998</c:v>
                </c:pt>
                <c:pt idx="36260">
                  <c:v>360.17681900000002</c:v>
                </c:pt>
                <c:pt idx="36261">
                  <c:v>360.18675300000001</c:v>
                </c:pt>
                <c:pt idx="36262">
                  <c:v>360.19668799999999</c:v>
                </c:pt>
                <c:pt idx="36263">
                  <c:v>360.20662199999998</c:v>
                </c:pt>
                <c:pt idx="36264">
                  <c:v>360.21655700000002</c:v>
                </c:pt>
                <c:pt idx="36265">
                  <c:v>360.22649100000001</c:v>
                </c:pt>
                <c:pt idx="36266">
                  <c:v>360.23642599999999</c:v>
                </c:pt>
                <c:pt idx="36267">
                  <c:v>360.24635999999998</c:v>
                </c:pt>
                <c:pt idx="36268">
                  <c:v>360.25629500000002</c:v>
                </c:pt>
                <c:pt idx="36269">
                  <c:v>360.26623000000001</c:v>
                </c:pt>
                <c:pt idx="36270">
                  <c:v>360.27616399999999</c:v>
                </c:pt>
                <c:pt idx="36271">
                  <c:v>360.28609899999998</c:v>
                </c:pt>
                <c:pt idx="36272">
                  <c:v>360.29603300000002</c:v>
                </c:pt>
                <c:pt idx="36273">
                  <c:v>360.30596800000001</c:v>
                </c:pt>
                <c:pt idx="36274">
                  <c:v>360.31590199999999</c:v>
                </c:pt>
                <c:pt idx="36275">
                  <c:v>360.32583699999998</c:v>
                </c:pt>
                <c:pt idx="36276">
                  <c:v>360.33577100000002</c:v>
                </c:pt>
                <c:pt idx="36277">
                  <c:v>360.34570600000001</c:v>
                </c:pt>
                <c:pt idx="36278">
                  <c:v>360.35563999999999</c:v>
                </c:pt>
                <c:pt idx="36279">
                  <c:v>360.36557499999998</c:v>
                </c:pt>
                <c:pt idx="36280">
                  <c:v>360.37550900000002</c:v>
                </c:pt>
                <c:pt idx="36281">
                  <c:v>360.38544400000001</c:v>
                </c:pt>
                <c:pt idx="36282">
                  <c:v>360.39537799999999</c:v>
                </c:pt>
                <c:pt idx="36283">
                  <c:v>360.40531299999998</c:v>
                </c:pt>
                <c:pt idx="36284">
                  <c:v>360.41524700000002</c:v>
                </c:pt>
                <c:pt idx="36285">
                  <c:v>360.42518200000001</c:v>
                </c:pt>
                <c:pt idx="36286">
                  <c:v>360.43511599999999</c:v>
                </c:pt>
                <c:pt idx="36287">
                  <c:v>360.44505099999998</c:v>
                </c:pt>
                <c:pt idx="36288">
                  <c:v>360.45498500000002</c:v>
                </c:pt>
                <c:pt idx="36289">
                  <c:v>360.46492000000001</c:v>
                </c:pt>
                <c:pt idx="36290">
                  <c:v>360.47485399999999</c:v>
                </c:pt>
                <c:pt idx="36291">
                  <c:v>360.48478899999998</c:v>
                </c:pt>
                <c:pt idx="36292">
                  <c:v>360.49472400000002</c:v>
                </c:pt>
                <c:pt idx="36293">
                  <c:v>360.50465800000001</c:v>
                </c:pt>
                <c:pt idx="36294">
                  <c:v>360.51459299999999</c:v>
                </c:pt>
                <c:pt idx="36295">
                  <c:v>360.52452699999998</c:v>
                </c:pt>
                <c:pt idx="36296">
                  <c:v>360.53446200000002</c:v>
                </c:pt>
                <c:pt idx="36297">
                  <c:v>360.54439600000001</c:v>
                </c:pt>
                <c:pt idx="36298">
                  <c:v>360.55433099999999</c:v>
                </c:pt>
                <c:pt idx="36299">
                  <c:v>360.56426499999998</c:v>
                </c:pt>
                <c:pt idx="36300">
                  <c:v>360.57420000000002</c:v>
                </c:pt>
                <c:pt idx="36301">
                  <c:v>360.58413400000001</c:v>
                </c:pt>
                <c:pt idx="36302">
                  <c:v>360.59406899999999</c:v>
                </c:pt>
                <c:pt idx="36303">
                  <c:v>360.60400299999998</c:v>
                </c:pt>
                <c:pt idx="36304">
                  <c:v>360.61393800000002</c:v>
                </c:pt>
                <c:pt idx="36305">
                  <c:v>360.62387200000001</c:v>
                </c:pt>
                <c:pt idx="36306">
                  <c:v>360.63380699999999</c:v>
                </c:pt>
                <c:pt idx="36307">
                  <c:v>360.64374099999998</c:v>
                </c:pt>
                <c:pt idx="36308">
                  <c:v>360.65367600000002</c:v>
                </c:pt>
                <c:pt idx="36309">
                  <c:v>360.66361000000001</c:v>
                </c:pt>
                <c:pt idx="36310">
                  <c:v>360.67354499999999</c:v>
                </c:pt>
                <c:pt idx="36311">
                  <c:v>360.68347899999998</c:v>
                </c:pt>
                <c:pt idx="36312">
                  <c:v>360.69341400000002</c:v>
                </c:pt>
                <c:pt idx="36313">
                  <c:v>360.703349</c:v>
                </c:pt>
                <c:pt idx="36314">
                  <c:v>360.71328299999999</c:v>
                </c:pt>
                <c:pt idx="36315">
                  <c:v>360.72321799999997</c:v>
                </c:pt>
                <c:pt idx="36316">
                  <c:v>360.73315200000002</c:v>
                </c:pt>
                <c:pt idx="36317">
                  <c:v>360.743087</c:v>
                </c:pt>
                <c:pt idx="36318">
                  <c:v>360.75302099999999</c:v>
                </c:pt>
                <c:pt idx="36319">
                  <c:v>360.76295599999997</c:v>
                </c:pt>
                <c:pt idx="36320">
                  <c:v>360.77289000000002</c:v>
                </c:pt>
                <c:pt idx="36321">
                  <c:v>360.782825</c:v>
                </c:pt>
                <c:pt idx="36322">
                  <c:v>360.79275899999999</c:v>
                </c:pt>
                <c:pt idx="36323">
                  <c:v>360.80269399999997</c:v>
                </c:pt>
                <c:pt idx="36324">
                  <c:v>360.81262829999997</c:v>
                </c:pt>
                <c:pt idx="36325">
                  <c:v>360.82256330000001</c:v>
                </c:pt>
                <c:pt idx="36326">
                  <c:v>360.8324973</c:v>
                </c:pt>
                <c:pt idx="36327">
                  <c:v>360.84243229999998</c:v>
                </c:pt>
                <c:pt idx="36328">
                  <c:v>360.85236630000003</c:v>
                </c:pt>
                <c:pt idx="36329">
                  <c:v>360.86230130000001</c:v>
                </c:pt>
                <c:pt idx="36330">
                  <c:v>360.8722353</c:v>
                </c:pt>
                <c:pt idx="36331">
                  <c:v>360.88217029999998</c:v>
                </c:pt>
                <c:pt idx="36332">
                  <c:v>360.89210530000003</c:v>
                </c:pt>
                <c:pt idx="36333">
                  <c:v>360.90203930000001</c:v>
                </c:pt>
                <c:pt idx="36334">
                  <c:v>360.9119743</c:v>
                </c:pt>
                <c:pt idx="36335">
                  <c:v>360.92190829999998</c:v>
                </c:pt>
                <c:pt idx="36336">
                  <c:v>360.93184330000003</c:v>
                </c:pt>
                <c:pt idx="36337">
                  <c:v>360.94177730000001</c:v>
                </c:pt>
                <c:pt idx="36338">
                  <c:v>360.9517123</c:v>
                </c:pt>
                <c:pt idx="36339">
                  <c:v>360.96164629999998</c:v>
                </c:pt>
                <c:pt idx="36340">
                  <c:v>360.97158130000003</c:v>
                </c:pt>
                <c:pt idx="36341">
                  <c:v>360.98151530000001</c:v>
                </c:pt>
                <c:pt idx="36342">
                  <c:v>360.9914503</c:v>
                </c:pt>
                <c:pt idx="36343">
                  <c:v>361.00138429999998</c:v>
                </c:pt>
                <c:pt idx="36344">
                  <c:v>361.01131930000003</c:v>
                </c:pt>
                <c:pt idx="36345">
                  <c:v>361.02125330000001</c:v>
                </c:pt>
                <c:pt idx="36346">
                  <c:v>361.0311883</c:v>
                </c:pt>
                <c:pt idx="36347">
                  <c:v>361.04112229999998</c:v>
                </c:pt>
                <c:pt idx="36348">
                  <c:v>361.05105730000002</c:v>
                </c:pt>
                <c:pt idx="36349">
                  <c:v>361.06099230000001</c:v>
                </c:pt>
                <c:pt idx="36350">
                  <c:v>361.0709263</c:v>
                </c:pt>
                <c:pt idx="36351">
                  <c:v>361.08086129999998</c:v>
                </c:pt>
                <c:pt idx="36352">
                  <c:v>361.09079530000002</c:v>
                </c:pt>
                <c:pt idx="36353">
                  <c:v>361.10073030000001</c:v>
                </c:pt>
                <c:pt idx="36354">
                  <c:v>361.1106643</c:v>
                </c:pt>
                <c:pt idx="36355">
                  <c:v>361.12059929999998</c:v>
                </c:pt>
                <c:pt idx="36356">
                  <c:v>361.13053330000002</c:v>
                </c:pt>
                <c:pt idx="36357">
                  <c:v>361.14046830000001</c:v>
                </c:pt>
                <c:pt idx="36358">
                  <c:v>361.1504023</c:v>
                </c:pt>
                <c:pt idx="36359">
                  <c:v>361.16033729999998</c:v>
                </c:pt>
                <c:pt idx="36360">
                  <c:v>361.17027130000002</c:v>
                </c:pt>
                <c:pt idx="36361">
                  <c:v>361.18020630000001</c:v>
                </c:pt>
                <c:pt idx="36362">
                  <c:v>361.1901403</c:v>
                </c:pt>
                <c:pt idx="36363">
                  <c:v>361.20007529999998</c:v>
                </c:pt>
                <c:pt idx="36364">
                  <c:v>361.21001030000002</c:v>
                </c:pt>
                <c:pt idx="36365">
                  <c:v>361.21994430000001</c:v>
                </c:pt>
                <c:pt idx="36366">
                  <c:v>361.22987929999999</c:v>
                </c:pt>
                <c:pt idx="36367">
                  <c:v>361.23981329999998</c:v>
                </c:pt>
                <c:pt idx="36368">
                  <c:v>361.24974830000002</c:v>
                </c:pt>
                <c:pt idx="36369">
                  <c:v>361.25968230000001</c:v>
                </c:pt>
                <c:pt idx="36370">
                  <c:v>361.26961729999999</c:v>
                </c:pt>
                <c:pt idx="36371">
                  <c:v>361.27955129999998</c:v>
                </c:pt>
                <c:pt idx="36372">
                  <c:v>361.28948630000002</c:v>
                </c:pt>
                <c:pt idx="36373">
                  <c:v>361.29942030000001</c:v>
                </c:pt>
                <c:pt idx="36374">
                  <c:v>361.30935529999999</c:v>
                </c:pt>
                <c:pt idx="36375">
                  <c:v>361.31928929999998</c:v>
                </c:pt>
                <c:pt idx="36376">
                  <c:v>361.32922430000002</c:v>
                </c:pt>
                <c:pt idx="36377">
                  <c:v>361.33915830000001</c:v>
                </c:pt>
                <c:pt idx="36378">
                  <c:v>361.34909329999999</c:v>
                </c:pt>
                <c:pt idx="36379">
                  <c:v>361.35902729999998</c:v>
                </c:pt>
                <c:pt idx="36380">
                  <c:v>361.36896230000002</c:v>
                </c:pt>
                <c:pt idx="36381">
                  <c:v>361.37889730000001</c:v>
                </c:pt>
                <c:pt idx="36382">
                  <c:v>361.38883129999999</c:v>
                </c:pt>
                <c:pt idx="36383">
                  <c:v>361.39876629999998</c:v>
                </c:pt>
                <c:pt idx="36384">
                  <c:v>361.40870030000002</c:v>
                </c:pt>
                <c:pt idx="36385">
                  <c:v>361.41863530000001</c:v>
                </c:pt>
                <c:pt idx="36386">
                  <c:v>361.42856929999999</c:v>
                </c:pt>
                <c:pt idx="36387">
                  <c:v>361.43850429999998</c:v>
                </c:pt>
                <c:pt idx="36388">
                  <c:v>361.44843830000002</c:v>
                </c:pt>
                <c:pt idx="36389">
                  <c:v>361.45837330000001</c:v>
                </c:pt>
                <c:pt idx="36390">
                  <c:v>361.46830729999999</c:v>
                </c:pt>
                <c:pt idx="36391">
                  <c:v>361.47824229999998</c:v>
                </c:pt>
                <c:pt idx="36392">
                  <c:v>361.48817630000002</c:v>
                </c:pt>
                <c:pt idx="36393">
                  <c:v>361.49811130000001</c:v>
                </c:pt>
                <c:pt idx="36394">
                  <c:v>361.50804529999999</c:v>
                </c:pt>
                <c:pt idx="36395">
                  <c:v>361.51798029999998</c:v>
                </c:pt>
                <c:pt idx="36396">
                  <c:v>361.52791530000002</c:v>
                </c:pt>
                <c:pt idx="36397">
                  <c:v>361.5378493</c:v>
                </c:pt>
                <c:pt idx="36398">
                  <c:v>361.54778429999999</c:v>
                </c:pt>
                <c:pt idx="36399">
                  <c:v>361.55771829999998</c:v>
                </c:pt>
                <c:pt idx="36400">
                  <c:v>361.56765330000002</c:v>
                </c:pt>
                <c:pt idx="36401">
                  <c:v>361.5775873</c:v>
                </c:pt>
                <c:pt idx="36402">
                  <c:v>361.58752229999999</c:v>
                </c:pt>
                <c:pt idx="36403">
                  <c:v>361.59745629999998</c:v>
                </c:pt>
                <c:pt idx="36404">
                  <c:v>361.60739130000002</c:v>
                </c:pt>
                <c:pt idx="36405">
                  <c:v>361.6173253</c:v>
                </c:pt>
                <c:pt idx="36406">
                  <c:v>361.62726029999999</c:v>
                </c:pt>
                <c:pt idx="36407">
                  <c:v>361.63719429999998</c:v>
                </c:pt>
                <c:pt idx="36408">
                  <c:v>361.64712930000002</c:v>
                </c:pt>
                <c:pt idx="36409">
                  <c:v>361.6570633</c:v>
                </c:pt>
                <c:pt idx="36410">
                  <c:v>361.66699829999999</c:v>
                </c:pt>
                <c:pt idx="36411">
                  <c:v>361.67693329999997</c:v>
                </c:pt>
                <c:pt idx="36412">
                  <c:v>361.68686730000002</c:v>
                </c:pt>
                <c:pt idx="36413">
                  <c:v>361.6968023</c:v>
                </c:pt>
                <c:pt idx="36414">
                  <c:v>361.70673629999999</c:v>
                </c:pt>
                <c:pt idx="36415">
                  <c:v>361.71667129999997</c:v>
                </c:pt>
                <c:pt idx="36416">
                  <c:v>361.72660530000002</c:v>
                </c:pt>
                <c:pt idx="36417">
                  <c:v>361.7365403</c:v>
                </c:pt>
                <c:pt idx="36418">
                  <c:v>361.74647429999999</c:v>
                </c:pt>
                <c:pt idx="36419">
                  <c:v>361.75640929999997</c:v>
                </c:pt>
                <c:pt idx="36420">
                  <c:v>361.76634330000002</c:v>
                </c:pt>
                <c:pt idx="36421">
                  <c:v>361.7762783</c:v>
                </c:pt>
                <c:pt idx="36422">
                  <c:v>361.78621229999999</c:v>
                </c:pt>
                <c:pt idx="36423">
                  <c:v>361.79614729999997</c:v>
                </c:pt>
                <c:pt idx="36424">
                  <c:v>361.80608269999999</c:v>
                </c:pt>
                <c:pt idx="36425">
                  <c:v>361.81601669999998</c:v>
                </c:pt>
                <c:pt idx="36426">
                  <c:v>361.82595170000002</c:v>
                </c:pt>
                <c:pt idx="36427">
                  <c:v>361.83588570000001</c:v>
                </c:pt>
                <c:pt idx="36428">
                  <c:v>361.84582069999999</c:v>
                </c:pt>
                <c:pt idx="36429">
                  <c:v>361.85575469999998</c:v>
                </c:pt>
                <c:pt idx="36430">
                  <c:v>361.86568970000002</c:v>
                </c:pt>
                <c:pt idx="36431">
                  <c:v>361.87562370000001</c:v>
                </c:pt>
                <c:pt idx="36432">
                  <c:v>361.88555869999999</c:v>
                </c:pt>
                <c:pt idx="36433">
                  <c:v>361.89549269999998</c:v>
                </c:pt>
                <c:pt idx="36434">
                  <c:v>361.90542770000002</c:v>
                </c:pt>
                <c:pt idx="36435">
                  <c:v>361.91536170000001</c:v>
                </c:pt>
                <c:pt idx="36436">
                  <c:v>361.92529669999999</c:v>
                </c:pt>
                <c:pt idx="36437">
                  <c:v>361.93523169999997</c:v>
                </c:pt>
                <c:pt idx="36438">
                  <c:v>361.94516570000002</c:v>
                </c:pt>
                <c:pt idx="36439">
                  <c:v>361.9551007</c:v>
                </c:pt>
                <c:pt idx="36440">
                  <c:v>361.96503469999999</c:v>
                </c:pt>
                <c:pt idx="36441">
                  <c:v>361.97496969999997</c:v>
                </c:pt>
                <c:pt idx="36442">
                  <c:v>361.98490370000002</c:v>
                </c:pt>
                <c:pt idx="36443">
                  <c:v>361.9948387</c:v>
                </c:pt>
                <c:pt idx="36444">
                  <c:v>362.00477269999999</c:v>
                </c:pt>
                <c:pt idx="36445">
                  <c:v>362.01470769999997</c:v>
                </c:pt>
                <c:pt idx="36446">
                  <c:v>362.02464170000002</c:v>
                </c:pt>
                <c:pt idx="36447">
                  <c:v>362.0345767</c:v>
                </c:pt>
                <c:pt idx="36448">
                  <c:v>362.04451069999999</c:v>
                </c:pt>
                <c:pt idx="36449">
                  <c:v>362.05444569999997</c:v>
                </c:pt>
                <c:pt idx="36450">
                  <c:v>362.06438070000002</c:v>
                </c:pt>
                <c:pt idx="36451">
                  <c:v>362.0743147</c:v>
                </c:pt>
                <c:pt idx="36452">
                  <c:v>362.08424969999999</c:v>
                </c:pt>
                <c:pt idx="36453">
                  <c:v>362.09418369999997</c:v>
                </c:pt>
                <c:pt idx="36454">
                  <c:v>362.10411870000001</c:v>
                </c:pt>
                <c:pt idx="36455">
                  <c:v>362.1140527</c:v>
                </c:pt>
                <c:pt idx="36456">
                  <c:v>362.12398769999999</c:v>
                </c:pt>
                <c:pt idx="36457">
                  <c:v>362.13392169999997</c:v>
                </c:pt>
                <c:pt idx="36458">
                  <c:v>362.14385670000001</c:v>
                </c:pt>
                <c:pt idx="36459">
                  <c:v>362.1537907</c:v>
                </c:pt>
                <c:pt idx="36460">
                  <c:v>362.16372569999999</c:v>
                </c:pt>
                <c:pt idx="36461">
                  <c:v>362.17365969999997</c:v>
                </c:pt>
                <c:pt idx="36462">
                  <c:v>362.18359470000001</c:v>
                </c:pt>
                <c:pt idx="36463">
                  <c:v>362.1935297</c:v>
                </c:pt>
                <c:pt idx="36464">
                  <c:v>362.20346369999999</c:v>
                </c:pt>
                <c:pt idx="36465">
                  <c:v>362.21339870000003</c:v>
                </c:pt>
                <c:pt idx="36466">
                  <c:v>362.22333270000001</c:v>
                </c:pt>
                <c:pt idx="36467">
                  <c:v>362.2332677</c:v>
                </c:pt>
                <c:pt idx="36468">
                  <c:v>362.24320169999999</c:v>
                </c:pt>
                <c:pt idx="36469">
                  <c:v>362.25313670000003</c:v>
                </c:pt>
                <c:pt idx="36470">
                  <c:v>362.26307070000001</c:v>
                </c:pt>
                <c:pt idx="36471">
                  <c:v>362.2730057</c:v>
                </c:pt>
                <c:pt idx="36472">
                  <c:v>362.28293969999999</c:v>
                </c:pt>
                <c:pt idx="36473">
                  <c:v>362.29287470000003</c:v>
                </c:pt>
                <c:pt idx="36474">
                  <c:v>362.30280870000001</c:v>
                </c:pt>
                <c:pt idx="36475">
                  <c:v>362.3127437</c:v>
                </c:pt>
                <c:pt idx="36476">
                  <c:v>362.32267869999998</c:v>
                </c:pt>
                <c:pt idx="36477">
                  <c:v>362.33261270000003</c:v>
                </c:pt>
                <c:pt idx="36478">
                  <c:v>362.34254770000001</c:v>
                </c:pt>
                <c:pt idx="36479">
                  <c:v>362.3524817</c:v>
                </c:pt>
                <c:pt idx="36480">
                  <c:v>362.36241669999998</c:v>
                </c:pt>
                <c:pt idx="36481">
                  <c:v>362.37235070000003</c:v>
                </c:pt>
                <c:pt idx="36482">
                  <c:v>362.38228570000001</c:v>
                </c:pt>
                <c:pt idx="36483">
                  <c:v>362.3922197</c:v>
                </c:pt>
                <c:pt idx="36484">
                  <c:v>362.40215469999998</c:v>
                </c:pt>
                <c:pt idx="36485">
                  <c:v>362.41208870000003</c:v>
                </c:pt>
                <c:pt idx="36486">
                  <c:v>362.42202370000001</c:v>
                </c:pt>
                <c:pt idx="36487">
                  <c:v>362.4319587</c:v>
                </c:pt>
                <c:pt idx="36488">
                  <c:v>362.44189269999998</c:v>
                </c:pt>
                <c:pt idx="36489">
                  <c:v>362.45182770000002</c:v>
                </c:pt>
                <c:pt idx="36490">
                  <c:v>362.46176170000001</c:v>
                </c:pt>
                <c:pt idx="36491">
                  <c:v>362.4716967</c:v>
                </c:pt>
                <c:pt idx="36492">
                  <c:v>362.48163069999998</c:v>
                </c:pt>
                <c:pt idx="36493">
                  <c:v>362.49156570000002</c:v>
                </c:pt>
                <c:pt idx="36494">
                  <c:v>362.50149970000001</c:v>
                </c:pt>
                <c:pt idx="36495">
                  <c:v>362.5114347</c:v>
                </c:pt>
                <c:pt idx="36496">
                  <c:v>362.52136869999998</c:v>
                </c:pt>
                <c:pt idx="36497">
                  <c:v>362.53130370000002</c:v>
                </c:pt>
                <c:pt idx="36498">
                  <c:v>362.54123870000001</c:v>
                </c:pt>
                <c:pt idx="36499">
                  <c:v>362.5511727</c:v>
                </c:pt>
                <c:pt idx="36500">
                  <c:v>362.56110769999998</c:v>
                </c:pt>
                <c:pt idx="36501">
                  <c:v>362.57104170000002</c:v>
                </c:pt>
                <c:pt idx="36502">
                  <c:v>362.58097670000001</c:v>
                </c:pt>
                <c:pt idx="36503">
                  <c:v>362.59091069999999</c:v>
                </c:pt>
                <c:pt idx="36504">
                  <c:v>362.60084569999998</c:v>
                </c:pt>
                <c:pt idx="36505">
                  <c:v>362.61077970000002</c:v>
                </c:pt>
                <c:pt idx="36506">
                  <c:v>362.62071470000001</c:v>
                </c:pt>
                <c:pt idx="36507">
                  <c:v>362.63064969999999</c:v>
                </c:pt>
                <c:pt idx="36508">
                  <c:v>362.64058369999998</c:v>
                </c:pt>
                <c:pt idx="36509">
                  <c:v>362.65051870000002</c:v>
                </c:pt>
                <c:pt idx="36510">
                  <c:v>362.66045270000001</c:v>
                </c:pt>
                <c:pt idx="36511">
                  <c:v>362.67038769999999</c:v>
                </c:pt>
                <c:pt idx="36512">
                  <c:v>362.68032169999998</c:v>
                </c:pt>
                <c:pt idx="36513">
                  <c:v>362.69025670000002</c:v>
                </c:pt>
                <c:pt idx="36514">
                  <c:v>362.70019070000001</c:v>
                </c:pt>
                <c:pt idx="36515">
                  <c:v>362.71012569999999</c:v>
                </c:pt>
                <c:pt idx="36516">
                  <c:v>362.72005969999998</c:v>
                </c:pt>
                <c:pt idx="36517">
                  <c:v>362.72999470000002</c:v>
                </c:pt>
                <c:pt idx="36518">
                  <c:v>362.73992870000001</c:v>
                </c:pt>
                <c:pt idx="36519">
                  <c:v>362.74986369999999</c:v>
                </c:pt>
                <c:pt idx="36520">
                  <c:v>362.75979869999998</c:v>
                </c:pt>
                <c:pt idx="36521">
                  <c:v>362.76973270000002</c:v>
                </c:pt>
                <c:pt idx="36522">
                  <c:v>362.7796677</c:v>
                </c:pt>
                <c:pt idx="36523">
                  <c:v>362.78960169999999</c:v>
                </c:pt>
                <c:pt idx="36524">
                  <c:v>362.79953669999998</c:v>
                </c:pt>
                <c:pt idx="36525">
                  <c:v>362.8094701</c:v>
                </c:pt>
                <c:pt idx="36526">
                  <c:v>362.81940509999998</c:v>
                </c:pt>
                <c:pt idx="36527">
                  <c:v>362.82933910000003</c:v>
                </c:pt>
                <c:pt idx="36528">
                  <c:v>362.83927410000001</c:v>
                </c:pt>
                <c:pt idx="36529">
                  <c:v>362.8492091</c:v>
                </c:pt>
                <c:pt idx="36530">
                  <c:v>362.85914309999998</c:v>
                </c:pt>
                <c:pt idx="36531">
                  <c:v>362.86907810000002</c:v>
                </c:pt>
                <c:pt idx="36532">
                  <c:v>362.87901210000001</c:v>
                </c:pt>
                <c:pt idx="36533">
                  <c:v>362.8889471</c:v>
                </c:pt>
                <c:pt idx="36534">
                  <c:v>362.89888109999998</c:v>
                </c:pt>
                <c:pt idx="36535">
                  <c:v>362.90881610000002</c:v>
                </c:pt>
                <c:pt idx="36536">
                  <c:v>362.91875010000001</c:v>
                </c:pt>
                <c:pt idx="36537">
                  <c:v>362.9286851</c:v>
                </c:pt>
                <c:pt idx="36538">
                  <c:v>362.93862009999998</c:v>
                </c:pt>
                <c:pt idx="36539">
                  <c:v>362.94855410000002</c:v>
                </c:pt>
                <c:pt idx="36540">
                  <c:v>362.95848910000001</c:v>
                </c:pt>
                <c:pt idx="36541">
                  <c:v>362.9684231</c:v>
                </c:pt>
                <c:pt idx="36542">
                  <c:v>362.97835809999998</c:v>
                </c:pt>
                <c:pt idx="36543">
                  <c:v>362.98829210000002</c:v>
                </c:pt>
                <c:pt idx="36544">
                  <c:v>362.99822710000001</c:v>
                </c:pt>
                <c:pt idx="36545">
                  <c:v>363.0081611</c:v>
                </c:pt>
                <c:pt idx="36546">
                  <c:v>363.01809609999998</c:v>
                </c:pt>
                <c:pt idx="36547">
                  <c:v>363.02803010000002</c:v>
                </c:pt>
                <c:pt idx="36548">
                  <c:v>363.03796510000001</c:v>
                </c:pt>
                <c:pt idx="36549">
                  <c:v>363.04790009999999</c:v>
                </c:pt>
                <c:pt idx="36550">
                  <c:v>363.05783409999998</c:v>
                </c:pt>
                <c:pt idx="36551">
                  <c:v>363.06776910000002</c:v>
                </c:pt>
                <c:pt idx="36552">
                  <c:v>363.07770310000001</c:v>
                </c:pt>
                <c:pt idx="36553">
                  <c:v>363.08763809999999</c:v>
                </c:pt>
                <c:pt idx="36554">
                  <c:v>363.09757209999998</c:v>
                </c:pt>
                <c:pt idx="36555">
                  <c:v>363.10750710000002</c:v>
                </c:pt>
                <c:pt idx="36556">
                  <c:v>363.11744110000001</c:v>
                </c:pt>
                <c:pt idx="36557">
                  <c:v>363.12737609999999</c:v>
                </c:pt>
                <c:pt idx="36558">
                  <c:v>363.13731109999998</c:v>
                </c:pt>
                <c:pt idx="36559">
                  <c:v>363.14724510000002</c:v>
                </c:pt>
                <c:pt idx="36560">
                  <c:v>363.15718010000001</c:v>
                </c:pt>
                <c:pt idx="36561">
                  <c:v>363.16711409999999</c:v>
                </c:pt>
                <c:pt idx="36562">
                  <c:v>363.17704909999998</c:v>
                </c:pt>
                <c:pt idx="36563">
                  <c:v>363.18698310000002</c:v>
                </c:pt>
                <c:pt idx="36564">
                  <c:v>363.1969181</c:v>
                </c:pt>
                <c:pt idx="36565">
                  <c:v>363.20685209999999</c:v>
                </c:pt>
                <c:pt idx="36566">
                  <c:v>363.21678709999998</c:v>
                </c:pt>
                <c:pt idx="36567">
                  <c:v>363.22672210000002</c:v>
                </c:pt>
                <c:pt idx="36568">
                  <c:v>363.2366561</c:v>
                </c:pt>
                <c:pt idx="36569">
                  <c:v>363.24659109999999</c:v>
                </c:pt>
                <c:pt idx="36570">
                  <c:v>363.25652509999998</c:v>
                </c:pt>
                <c:pt idx="36571">
                  <c:v>363.26646010000002</c:v>
                </c:pt>
                <c:pt idx="36572">
                  <c:v>363.2763941</c:v>
                </c:pt>
                <c:pt idx="36573">
                  <c:v>363.28632909999999</c:v>
                </c:pt>
                <c:pt idx="36574">
                  <c:v>363.29626309999998</c:v>
                </c:pt>
                <c:pt idx="36575">
                  <c:v>363.30619810000002</c:v>
                </c:pt>
                <c:pt idx="36576">
                  <c:v>363.3161331</c:v>
                </c:pt>
                <c:pt idx="36577">
                  <c:v>363.32606709999999</c:v>
                </c:pt>
                <c:pt idx="36578">
                  <c:v>363.33600209999997</c:v>
                </c:pt>
                <c:pt idx="36579">
                  <c:v>363.34593610000002</c:v>
                </c:pt>
                <c:pt idx="36580">
                  <c:v>363.3558711</c:v>
                </c:pt>
                <c:pt idx="36581">
                  <c:v>363.36580509999999</c:v>
                </c:pt>
                <c:pt idx="36582">
                  <c:v>363.37574009999997</c:v>
                </c:pt>
                <c:pt idx="36583">
                  <c:v>363.38567410000002</c:v>
                </c:pt>
                <c:pt idx="36584">
                  <c:v>363.3956091</c:v>
                </c:pt>
                <c:pt idx="36585">
                  <c:v>363.40554309999999</c:v>
                </c:pt>
                <c:pt idx="36586">
                  <c:v>363.41547809999997</c:v>
                </c:pt>
                <c:pt idx="36587">
                  <c:v>363.42541310000001</c:v>
                </c:pt>
                <c:pt idx="36588">
                  <c:v>363.4353471</c:v>
                </c:pt>
                <c:pt idx="36589">
                  <c:v>363.44528209999999</c:v>
                </c:pt>
                <c:pt idx="36590">
                  <c:v>363.45521609999997</c:v>
                </c:pt>
                <c:pt idx="36591">
                  <c:v>363.46515110000001</c:v>
                </c:pt>
                <c:pt idx="36592">
                  <c:v>363.4750851</c:v>
                </c:pt>
                <c:pt idx="36593">
                  <c:v>363.48502009999999</c:v>
                </c:pt>
                <c:pt idx="36594">
                  <c:v>363.49495510000003</c:v>
                </c:pt>
                <c:pt idx="36595">
                  <c:v>363.50488910000001</c:v>
                </c:pt>
                <c:pt idx="36596">
                  <c:v>363.5148241</c:v>
                </c:pt>
                <c:pt idx="36597">
                  <c:v>363.52475809999999</c:v>
                </c:pt>
                <c:pt idx="36598">
                  <c:v>363.53469310000003</c:v>
                </c:pt>
                <c:pt idx="36599">
                  <c:v>363.54462710000001</c:v>
                </c:pt>
                <c:pt idx="36600">
                  <c:v>363.5545621</c:v>
                </c:pt>
                <c:pt idx="36601">
                  <c:v>363.56449609999999</c:v>
                </c:pt>
                <c:pt idx="36602">
                  <c:v>363.57443110000003</c:v>
                </c:pt>
                <c:pt idx="36603">
                  <c:v>363.58436610000001</c:v>
                </c:pt>
                <c:pt idx="36604">
                  <c:v>363.5943001</c:v>
                </c:pt>
                <c:pt idx="36605">
                  <c:v>363.60423509999998</c:v>
                </c:pt>
                <c:pt idx="36606">
                  <c:v>363.61416910000003</c:v>
                </c:pt>
                <c:pt idx="36607">
                  <c:v>363.62410410000001</c:v>
                </c:pt>
                <c:pt idx="36608">
                  <c:v>363.6340381</c:v>
                </c:pt>
                <c:pt idx="36609">
                  <c:v>363.64397309999998</c:v>
                </c:pt>
                <c:pt idx="36610">
                  <c:v>363.65390710000003</c:v>
                </c:pt>
                <c:pt idx="36611">
                  <c:v>363.66384210000001</c:v>
                </c:pt>
                <c:pt idx="36612">
                  <c:v>363.6737771</c:v>
                </c:pt>
                <c:pt idx="36613">
                  <c:v>363.68371109999998</c:v>
                </c:pt>
                <c:pt idx="36614">
                  <c:v>363.69364610000002</c:v>
                </c:pt>
                <c:pt idx="36615">
                  <c:v>363.70358010000001</c:v>
                </c:pt>
                <c:pt idx="36616">
                  <c:v>363.7135151</c:v>
                </c:pt>
                <c:pt idx="36617">
                  <c:v>363.72344909999998</c:v>
                </c:pt>
                <c:pt idx="36618">
                  <c:v>363.73338410000002</c:v>
                </c:pt>
                <c:pt idx="36619">
                  <c:v>363.74331810000001</c:v>
                </c:pt>
                <c:pt idx="36620">
                  <c:v>363.75325309999999</c:v>
                </c:pt>
                <c:pt idx="36621">
                  <c:v>363.76318809999998</c:v>
                </c:pt>
                <c:pt idx="36622">
                  <c:v>363.77312210000002</c:v>
                </c:pt>
                <c:pt idx="36623">
                  <c:v>363.78305710000001</c:v>
                </c:pt>
                <c:pt idx="36624">
                  <c:v>363.79299109999999</c:v>
                </c:pt>
                <c:pt idx="36625">
                  <c:v>363.80292609999998</c:v>
                </c:pt>
                <c:pt idx="36626">
                  <c:v>363.8128605</c:v>
                </c:pt>
                <c:pt idx="36627">
                  <c:v>363.82279549999998</c:v>
                </c:pt>
                <c:pt idx="36628">
                  <c:v>363.83273050000003</c:v>
                </c:pt>
                <c:pt idx="36629">
                  <c:v>363.84266450000001</c:v>
                </c:pt>
                <c:pt idx="36630">
                  <c:v>363.8525995</c:v>
                </c:pt>
                <c:pt idx="36631">
                  <c:v>363.86253349999998</c:v>
                </c:pt>
                <c:pt idx="36632">
                  <c:v>363.87246850000002</c:v>
                </c:pt>
                <c:pt idx="36633">
                  <c:v>363.88240250000001</c:v>
                </c:pt>
                <c:pt idx="36634">
                  <c:v>363.8923375</c:v>
                </c:pt>
                <c:pt idx="36635">
                  <c:v>363.90227149999998</c:v>
                </c:pt>
                <c:pt idx="36636">
                  <c:v>363.91220650000002</c:v>
                </c:pt>
                <c:pt idx="36637">
                  <c:v>363.92214150000001</c:v>
                </c:pt>
                <c:pt idx="36638">
                  <c:v>363.9320755</c:v>
                </c:pt>
                <c:pt idx="36639">
                  <c:v>363.94201049999998</c:v>
                </c:pt>
                <c:pt idx="36640">
                  <c:v>363.95194450000002</c:v>
                </c:pt>
                <c:pt idx="36641">
                  <c:v>363.96187950000001</c:v>
                </c:pt>
                <c:pt idx="36642">
                  <c:v>363.9718135</c:v>
                </c:pt>
                <c:pt idx="36643">
                  <c:v>363.98174849999998</c:v>
                </c:pt>
                <c:pt idx="36644">
                  <c:v>363.99168350000002</c:v>
                </c:pt>
                <c:pt idx="36645">
                  <c:v>364.00161750000001</c:v>
                </c:pt>
                <c:pt idx="36646">
                  <c:v>364.01155249999999</c:v>
                </c:pt>
                <c:pt idx="36647">
                  <c:v>364.02148649999998</c:v>
                </c:pt>
                <c:pt idx="36648">
                  <c:v>364.03142150000002</c:v>
                </c:pt>
                <c:pt idx="36649">
                  <c:v>364.04135550000001</c:v>
                </c:pt>
                <c:pt idx="36650">
                  <c:v>364.05129049999999</c:v>
                </c:pt>
                <c:pt idx="36651">
                  <c:v>364.06122549999998</c:v>
                </c:pt>
                <c:pt idx="36652">
                  <c:v>364.07115950000002</c:v>
                </c:pt>
                <c:pt idx="36653">
                  <c:v>364.08109450000001</c:v>
                </c:pt>
                <c:pt idx="36654">
                  <c:v>364.09102849999999</c:v>
                </c:pt>
                <c:pt idx="36655">
                  <c:v>364.10096349999998</c:v>
                </c:pt>
                <c:pt idx="36656">
                  <c:v>364.11089750000002</c:v>
                </c:pt>
                <c:pt idx="36657">
                  <c:v>364.12083250000001</c:v>
                </c:pt>
                <c:pt idx="36658">
                  <c:v>364.13076649999999</c:v>
                </c:pt>
                <c:pt idx="36659">
                  <c:v>364.14070149999998</c:v>
                </c:pt>
                <c:pt idx="36660">
                  <c:v>364.15063650000002</c:v>
                </c:pt>
                <c:pt idx="36661">
                  <c:v>364.16057050000001</c:v>
                </c:pt>
                <c:pt idx="36662">
                  <c:v>364.17050549999999</c:v>
                </c:pt>
                <c:pt idx="36663">
                  <c:v>364.18043949999998</c:v>
                </c:pt>
                <c:pt idx="36664">
                  <c:v>364.19037450000002</c:v>
                </c:pt>
                <c:pt idx="36665">
                  <c:v>364.20030850000001</c:v>
                </c:pt>
                <c:pt idx="36666">
                  <c:v>364.21024349999999</c:v>
                </c:pt>
                <c:pt idx="36667">
                  <c:v>364.22017849999997</c:v>
                </c:pt>
                <c:pt idx="36668">
                  <c:v>364.23011250000002</c:v>
                </c:pt>
                <c:pt idx="36669">
                  <c:v>364.2400475</c:v>
                </c:pt>
                <c:pt idx="36670">
                  <c:v>364.24998149999999</c:v>
                </c:pt>
                <c:pt idx="36671">
                  <c:v>364.25991649999997</c:v>
                </c:pt>
                <c:pt idx="36672">
                  <c:v>364.26985050000002</c:v>
                </c:pt>
                <c:pt idx="36673">
                  <c:v>364.2797855</c:v>
                </c:pt>
                <c:pt idx="36674">
                  <c:v>364.28972049999999</c:v>
                </c:pt>
                <c:pt idx="36675">
                  <c:v>364.29965449999997</c:v>
                </c:pt>
                <c:pt idx="36676">
                  <c:v>364.30958950000002</c:v>
                </c:pt>
                <c:pt idx="36677">
                  <c:v>364.3195235</c:v>
                </c:pt>
                <c:pt idx="36678">
                  <c:v>364.32945849999999</c:v>
                </c:pt>
                <c:pt idx="36679">
                  <c:v>364.33939249999997</c:v>
                </c:pt>
                <c:pt idx="36680">
                  <c:v>364.34932750000002</c:v>
                </c:pt>
                <c:pt idx="36681">
                  <c:v>364.3592625</c:v>
                </c:pt>
                <c:pt idx="36682">
                  <c:v>364.36919649999999</c:v>
                </c:pt>
                <c:pt idx="36683">
                  <c:v>364.37913150000003</c:v>
                </c:pt>
                <c:pt idx="36684">
                  <c:v>364.38906550000002</c:v>
                </c:pt>
                <c:pt idx="36685">
                  <c:v>364.3990005</c:v>
                </c:pt>
                <c:pt idx="36686">
                  <c:v>364.40893449999999</c:v>
                </c:pt>
                <c:pt idx="36687">
                  <c:v>364.41886950000003</c:v>
                </c:pt>
                <c:pt idx="36688">
                  <c:v>364.42880450000001</c:v>
                </c:pt>
                <c:pt idx="36689">
                  <c:v>364.4387385</c:v>
                </c:pt>
                <c:pt idx="36690">
                  <c:v>364.44867349999998</c:v>
                </c:pt>
                <c:pt idx="36691">
                  <c:v>364.45860750000003</c:v>
                </c:pt>
                <c:pt idx="36692">
                  <c:v>364.46854250000001</c:v>
                </c:pt>
                <c:pt idx="36693">
                  <c:v>364.4784765</c:v>
                </c:pt>
                <c:pt idx="36694">
                  <c:v>364.48841149999998</c:v>
                </c:pt>
                <c:pt idx="36695">
                  <c:v>364.49834650000003</c:v>
                </c:pt>
                <c:pt idx="36696">
                  <c:v>364.50828050000001</c:v>
                </c:pt>
                <c:pt idx="36697">
                  <c:v>364.5182155</c:v>
                </c:pt>
                <c:pt idx="36698">
                  <c:v>364.52814949999998</c:v>
                </c:pt>
                <c:pt idx="36699">
                  <c:v>364.53808450000002</c:v>
                </c:pt>
                <c:pt idx="36700">
                  <c:v>364.54801850000001</c:v>
                </c:pt>
                <c:pt idx="36701">
                  <c:v>364.5579535</c:v>
                </c:pt>
                <c:pt idx="36702">
                  <c:v>364.56788849999998</c:v>
                </c:pt>
                <c:pt idx="36703">
                  <c:v>364.57782250000002</c:v>
                </c:pt>
                <c:pt idx="36704">
                  <c:v>364.58775750000001</c:v>
                </c:pt>
                <c:pt idx="36705">
                  <c:v>364.5976915</c:v>
                </c:pt>
                <c:pt idx="36706">
                  <c:v>364.60762649999998</c:v>
                </c:pt>
                <c:pt idx="36707">
                  <c:v>364.61756050000002</c:v>
                </c:pt>
                <c:pt idx="36708">
                  <c:v>364.62749550000001</c:v>
                </c:pt>
                <c:pt idx="36709">
                  <c:v>364.63743049999999</c:v>
                </c:pt>
                <c:pt idx="36710">
                  <c:v>364.64736449999998</c:v>
                </c:pt>
                <c:pt idx="36711">
                  <c:v>364.65729950000002</c:v>
                </c:pt>
                <c:pt idx="36712">
                  <c:v>364.66723350000001</c:v>
                </c:pt>
                <c:pt idx="36713">
                  <c:v>364.67716849999999</c:v>
                </c:pt>
                <c:pt idx="36714">
                  <c:v>364.68710249999998</c:v>
                </c:pt>
                <c:pt idx="36715">
                  <c:v>364.69703750000002</c:v>
                </c:pt>
                <c:pt idx="36716">
                  <c:v>364.70697250000001</c:v>
                </c:pt>
                <c:pt idx="36717">
                  <c:v>364.71690649999999</c:v>
                </c:pt>
                <c:pt idx="36718">
                  <c:v>364.72684149999998</c:v>
                </c:pt>
                <c:pt idx="36719">
                  <c:v>364.73677550000002</c:v>
                </c:pt>
                <c:pt idx="36720">
                  <c:v>364.74671050000001</c:v>
                </c:pt>
                <c:pt idx="36721">
                  <c:v>364.75664449999999</c:v>
                </c:pt>
                <c:pt idx="36722">
                  <c:v>364.76657949999998</c:v>
                </c:pt>
                <c:pt idx="36723">
                  <c:v>364.77651450000002</c:v>
                </c:pt>
                <c:pt idx="36724">
                  <c:v>364.78644850000001</c:v>
                </c:pt>
                <c:pt idx="36725">
                  <c:v>364.79638349999999</c:v>
                </c:pt>
                <c:pt idx="36726">
                  <c:v>364.80631749999998</c:v>
                </c:pt>
                <c:pt idx="36727">
                  <c:v>364.81625279999997</c:v>
                </c:pt>
                <c:pt idx="36728">
                  <c:v>364.82618680000002</c:v>
                </c:pt>
                <c:pt idx="36729">
                  <c:v>364.8361218</c:v>
                </c:pt>
                <c:pt idx="36730">
                  <c:v>364.84605679999999</c:v>
                </c:pt>
                <c:pt idx="36731">
                  <c:v>364.85599079999997</c:v>
                </c:pt>
                <c:pt idx="36732">
                  <c:v>364.86592580000001</c:v>
                </c:pt>
                <c:pt idx="36733">
                  <c:v>364.8758598</c:v>
                </c:pt>
                <c:pt idx="36734">
                  <c:v>364.88579479999999</c:v>
                </c:pt>
                <c:pt idx="36735">
                  <c:v>364.89572879999997</c:v>
                </c:pt>
                <c:pt idx="36736">
                  <c:v>364.90566380000001</c:v>
                </c:pt>
                <c:pt idx="36737">
                  <c:v>364.9155988</c:v>
                </c:pt>
                <c:pt idx="36738">
                  <c:v>364.92553279999998</c:v>
                </c:pt>
                <c:pt idx="36739">
                  <c:v>364.93546780000003</c:v>
                </c:pt>
                <c:pt idx="36740">
                  <c:v>364.94540180000001</c:v>
                </c:pt>
                <c:pt idx="36741">
                  <c:v>364.9553368</c:v>
                </c:pt>
                <c:pt idx="36742">
                  <c:v>364.96527170000002</c:v>
                </c:pt>
                <c:pt idx="36743">
                  <c:v>364.97520580000003</c:v>
                </c:pt>
                <c:pt idx="36744">
                  <c:v>364.98514080000001</c:v>
                </c:pt>
                <c:pt idx="36745">
                  <c:v>364.9950748</c:v>
                </c:pt>
                <c:pt idx="36746">
                  <c:v>365.00500979999998</c:v>
                </c:pt>
                <c:pt idx="36747">
                  <c:v>365.01494380000003</c:v>
                </c:pt>
                <c:pt idx="36748">
                  <c:v>365.02487880000001</c:v>
                </c:pt>
                <c:pt idx="36749">
                  <c:v>365.03481379999999</c:v>
                </c:pt>
                <c:pt idx="36750">
                  <c:v>365.04474779999998</c:v>
                </c:pt>
                <c:pt idx="36751">
                  <c:v>365.05468280000002</c:v>
                </c:pt>
                <c:pt idx="36752">
                  <c:v>365.06461680000001</c:v>
                </c:pt>
                <c:pt idx="36753">
                  <c:v>365.07455179999999</c:v>
                </c:pt>
                <c:pt idx="36754">
                  <c:v>365.08448579999998</c:v>
                </c:pt>
                <c:pt idx="36755">
                  <c:v>365.09442080000002</c:v>
                </c:pt>
                <c:pt idx="36756">
                  <c:v>365.10435580000001</c:v>
                </c:pt>
                <c:pt idx="36757">
                  <c:v>365.11428979999999</c:v>
                </c:pt>
                <c:pt idx="36758">
                  <c:v>365.12422479999998</c:v>
                </c:pt>
                <c:pt idx="36759">
                  <c:v>365.13415880000002</c:v>
                </c:pt>
                <c:pt idx="36760">
                  <c:v>365.14409380000001</c:v>
                </c:pt>
                <c:pt idx="36761">
                  <c:v>365.15402879999999</c:v>
                </c:pt>
                <c:pt idx="36762">
                  <c:v>365.16396279999998</c:v>
                </c:pt>
                <c:pt idx="36763">
                  <c:v>365.17389780000002</c:v>
                </c:pt>
                <c:pt idx="36764">
                  <c:v>365.18383180000001</c:v>
                </c:pt>
                <c:pt idx="36765">
                  <c:v>365.19376679999999</c:v>
                </c:pt>
                <c:pt idx="36766">
                  <c:v>365.20370079999998</c:v>
                </c:pt>
                <c:pt idx="36767">
                  <c:v>365.21363580000002</c:v>
                </c:pt>
                <c:pt idx="36768">
                  <c:v>365.2235708</c:v>
                </c:pt>
                <c:pt idx="36769">
                  <c:v>365.23350479999999</c:v>
                </c:pt>
                <c:pt idx="36770">
                  <c:v>365.24343979999998</c:v>
                </c:pt>
                <c:pt idx="36771">
                  <c:v>365.25337380000002</c:v>
                </c:pt>
                <c:pt idx="36772">
                  <c:v>365.26330869999998</c:v>
                </c:pt>
                <c:pt idx="36773">
                  <c:v>365.27324379999999</c:v>
                </c:pt>
                <c:pt idx="36774">
                  <c:v>365.28317779999998</c:v>
                </c:pt>
                <c:pt idx="36775">
                  <c:v>365.29311280000002</c:v>
                </c:pt>
                <c:pt idx="36776">
                  <c:v>365.3030468</c:v>
                </c:pt>
                <c:pt idx="36777">
                  <c:v>365.31298179999999</c:v>
                </c:pt>
                <c:pt idx="36778">
                  <c:v>365.32291579999998</c:v>
                </c:pt>
                <c:pt idx="36779">
                  <c:v>365.33285080000002</c:v>
                </c:pt>
                <c:pt idx="36780">
                  <c:v>365.3427858</c:v>
                </c:pt>
                <c:pt idx="36781">
                  <c:v>365.35271979999999</c:v>
                </c:pt>
                <c:pt idx="36782">
                  <c:v>365.36265479999997</c:v>
                </c:pt>
                <c:pt idx="36783">
                  <c:v>365.37258880000002</c:v>
                </c:pt>
                <c:pt idx="36784">
                  <c:v>365.3825238</c:v>
                </c:pt>
                <c:pt idx="36785">
                  <c:v>365.39245779999999</c:v>
                </c:pt>
                <c:pt idx="36786">
                  <c:v>365.40239279999997</c:v>
                </c:pt>
                <c:pt idx="36787">
                  <c:v>365.41232780000001</c:v>
                </c:pt>
                <c:pt idx="36788">
                  <c:v>365.4222618</c:v>
                </c:pt>
                <c:pt idx="36789">
                  <c:v>365.43219679999999</c:v>
                </c:pt>
                <c:pt idx="36790">
                  <c:v>365.44213079999997</c:v>
                </c:pt>
                <c:pt idx="36791">
                  <c:v>365.45206580000001</c:v>
                </c:pt>
                <c:pt idx="36792">
                  <c:v>365.4620008</c:v>
                </c:pt>
                <c:pt idx="36793">
                  <c:v>365.47193479999999</c:v>
                </c:pt>
                <c:pt idx="36794">
                  <c:v>365.48186980000003</c:v>
                </c:pt>
                <c:pt idx="36795">
                  <c:v>365.49180380000001</c:v>
                </c:pt>
                <c:pt idx="36796">
                  <c:v>365.5017388</c:v>
                </c:pt>
                <c:pt idx="36797">
                  <c:v>365.51167379999998</c:v>
                </c:pt>
                <c:pt idx="36798">
                  <c:v>365.52160780000003</c:v>
                </c:pt>
                <c:pt idx="36799">
                  <c:v>365.53154280000001</c:v>
                </c:pt>
                <c:pt idx="36800">
                  <c:v>365.5414768</c:v>
                </c:pt>
                <c:pt idx="36801">
                  <c:v>365.55141179999998</c:v>
                </c:pt>
                <c:pt idx="36802">
                  <c:v>365.56134580000003</c:v>
                </c:pt>
                <c:pt idx="36803">
                  <c:v>365.57128080000001</c:v>
                </c:pt>
                <c:pt idx="36804">
                  <c:v>365.5812158</c:v>
                </c:pt>
                <c:pt idx="36805">
                  <c:v>365.59114979999998</c:v>
                </c:pt>
                <c:pt idx="36806">
                  <c:v>365.60108480000002</c:v>
                </c:pt>
                <c:pt idx="36807">
                  <c:v>365.61101880000001</c:v>
                </c:pt>
                <c:pt idx="36808">
                  <c:v>365.6209538</c:v>
                </c:pt>
                <c:pt idx="36809">
                  <c:v>365.63088779999998</c:v>
                </c:pt>
                <c:pt idx="36810">
                  <c:v>365.64082280000002</c:v>
                </c:pt>
                <c:pt idx="36811">
                  <c:v>365.65075780000001</c:v>
                </c:pt>
                <c:pt idx="36812">
                  <c:v>365.6606918</c:v>
                </c:pt>
                <c:pt idx="36813">
                  <c:v>365.67062679999998</c:v>
                </c:pt>
                <c:pt idx="36814">
                  <c:v>365.68056080000002</c:v>
                </c:pt>
                <c:pt idx="36815">
                  <c:v>365.69049580000001</c:v>
                </c:pt>
                <c:pt idx="36816">
                  <c:v>365.70043079999999</c:v>
                </c:pt>
                <c:pt idx="36817">
                  <c:v>365.71036479999998</c:v>
                </c:pt>
                <c:pt idx="36818">
                  <c:v>365.72029980000002</c:v>
                </c:pt>
                <c:pt idx="36819">
                  <c:v>365.73023380000001</c:v>
                </c:pt>
                <c:pt idx="36820">
                  <c:v>365.74016879999999</c:v>
                </c:pt>
                <c:pt idx="36821">
                  <c:v>365.75010379999998</c:v>
                </c:pt>
                <c:pt idx="36822">
                  <c:v>365.76003780000002</c:v>
                </c:pt>
                <c:pt idx="36823">
                  <c:v>365.76997280000001</c:v>
                </c:pt>
                <c:pt idx="36824">
                  <c:v>365.77990679999999</c:v>
                </c:pt>
                <c:pt idx="36825">
                  <c:v>365.78984179999998</c:v>
                </c:pt>
                <c:pt idx="36826">
                  <c:v>365.79977680000002</c:v>
                </c:pt>
                <c:pt idx="36827">
                  <c:v>365.80971030000001</c:v>
                </c:pt>
                <c:pt idx="36828">
                  <c:v>365.81964529999999</c:v>
                </c:pt>
                <c:pt idx="36829">
                  <c:v>365.82957929999998</c:v>
                </c:pt>
                <c:pt idx="36830">
                  <c:v>365.83951430000002</c:v>
                </c:pt>
                <c:pt idx="36831">
                  <c:v>365.84944830000001</c:v>
                </c:pt>
                <c:pt idx="36832">
                  <c:v>365.85938329999999</c:v>
                </c:pt>
                <c:pt idx="36833">
                  <c:v>365.86931829999997</c:v>
                </c:pt>
                <c:pt idx="36834">
                  <c:v>365.87925230000002</c:v>
                </c:pt>
                <c:pt idx="36835">
                  <c:v>365.8891873</c:v>
                </c:pt>
                <c:pt idx="36836">
                  <c:v>365.89912129999999</c:v>
                </c:pt>
                <c:pt idx="36837">
                  <c:v>365.90905629999997</c:v>
                </c:pt>
                <c:pt idx="36838">
                  <c:v>365.91899130000002</c:v>
                </c:pt>
                <c:pt idx="36839">
                  <c:v>365.9289253</c:v>
                </c:pt>
                <c:pt idx="36840">
                  <c:v>365.93886029999999</c:v>
                </c:pt>
                <c:pt idx="36841">
                  <c:v>365.94879429999997</c:v>
                </c:pt>
                <c:pt idx="36842">
                  <c:v>365.95872930000002</c:v>
                </c:pt>
                <c:pt idx="36843">
                  <c:v>365.9686643</c:v>
                </c:pt>
                <c:pt idx="36844">
                  <c:v>365.97859829999999</c:v>
                </c:pt>
                <c:pt idx="36845">
                  <c:v>365.98853329999997</c:v>
                </c:pt>
                <c:pt idx="36846">
                  <c:v>365.99846730000002</c:v>
                </c:pt>
                <c:pt idx="36847">
                  <c:v>366.0084023</c:v>
                </c:pt>
                <c:pt idx="36848">
                  <c:v>366.01833729999998</c:v>
                </c:pt>
                <c:pt idx="36849">
                  <c:v>366.02827129999997</c:v>
                </c:pt>
                <c:pt idx="36850">
                  <c:v>366.03820630000001</c:v>
                </c:pt>
                <c:pt idx="36851">
                  <c:v>366.0481403</c:v>
                </c:pt>
                <c:pt idx="36852">
                  <c:v>366.05807529999998</c:v>
                </c:pt>
                <c:pt idx="36853">
                  <c:v>366.06800930000003</c:v>
                </c:pt>
                <c:pt idx="36854">
                  <c:v>366.07794430000001</c:v>
                </c:pt>
                <c:pt idx="36855">
                  <c:v>366.0878793</c:v>
                </c:pt>
                <c:pt idx="36856">
                  <c:v>366.09781329999998</c:v>
                </c:pt>
                <c:pt idx="36857">
                  <c:v>366.10774830000003</c:v>
                </c:pt>
                <c:pt idx="36858">
                  <c:v>366.11768230000001</c:v>
                </c:pt>
                <c:pt idx="36859">
                  <c:v>366.1276173</c:v>
                </c:pt>
                <c:pt idx="36860">
                  <c:v>366.13755229999998</c:v>
                </c:pt>
                <c:pt idx="36861">
                  <c:v>366.14748630000003</c:v>
                </c:pt>
                <c:pt idx="36862">
                  <c:v>366.15742130000001</c:v>
                </c:pt>
                <c:pt idx="36863">
                  <c:v>366.1673553</c:v>
                </c:pt>
                <c:pt idx="36864">
                  <c:v>366.17729029999998</c:v>
                </c:pt>
                <c:pt idx="36865">
                  <c:v>366.18722530000002</c:v>
                </c:pt>
                <c:pt idx="36866">
                  <c:v>366.19715930000001</c:v>
                </c:pt>
                <c:pt idx="36867">
                  <c:v>366.20709429999999</c:v>
                </c:pt>
                <c:pt idx="36868">
                  <c:v>366.21702829999998</c:v>
                </c:pt>
                <c:pt idx="36869">
                  <c:v>366.22696330000002</c:v>
                </c:pt>
                <c:pt idx="36870">
                  <c:v>366.23689830000001</c:v>
                </c:pt>
                <c:pt idx="36871">
                  <c:v>366.24683229999999</c:v>
                </c:pt>
                <c:pt idx="36872">
                  <c:v>366.25676729999998</c:v>
                </c:pt>
                <c:pt idx="36873">
                  <c:v>366.26670130000002</c:v>
                </c:pt>
                <c:pt idx="36874">
                  <c:v>366.27663630000001</c:v>
                </c:pt>
                <c:pt idx="36875">
                  <c:v>366.28657129999999</c:v>
                </c:pt>
                <c:pt idx="36876">
                  <c:v>366.29650529999998</c:v>
                </c:pt>
                <c:pt idx="36877">
                  <c:v>366.30644030000002</c:v>
                </c:pt>
                <c:pt idx="36878">
                  <c:v>366.31637430000001</c:v>
                </c:pt>
                <c:pt idx="36879">
                  <c:v>366.32630929999999</c:v>
                </c:pt>
                <c:pt idx="36880">
                  <c:v>366.33624429999998</c:v>
                </c:pt>
                <c:pt idx="36881">
                  <c:v>366.34617830000002</c:v>
                </c:pt>
                <c:pt idx="36882">
                  <c:v>366.3561133</c:v>
                </c:pt>
                <c:pt idx="36883">
                  <c:v>366.36604729999999</c:v>
                </c:pt>
                <c:pt idx="36884">
                  <c:v>366.37598229999998</c:v>
                </c:pt>
                <c:pt idx="36885">
                  <c:v>366.38591730000002</c:v>
                </c:pt>
                <c:pt idx="36886">
                  <c:v>366.3958513</c:v>
                </c:pt>
                <c:pt idx="36887">
                  <c:v>366.40578629999999</c:v>
                </c:pt>
                <c:pt idx="36888">
                  <c:v>366.41572029999998</c:v>
                </c:pt>
                <c:pt idx="36889">
                  <c:v>366.42565530000002</c:v>
                </c:pt>
                <c:pt idx="36890">
                  <c:v>366.4355903</c:v>
                </c:pt>
                <c:pt idx="36891">
                  <c:v>366.44552429999999</c:v>
                </c:pt>
                <c:pt idx="36892">
                  <c:v>366.45545929999997</c:v>
                </c:pt>
                <c:pt idx="36893">
                  <c:v>366.46539330000002</c:v>
                </c:pt>
                <c:pt idx="36894">
                  <c:v>366.4753283</c:v>
                </c:pt>
                <c:pt idx="36895">
                  <c:v>366.48526329999999</c:v>
                </c:pt>
                <c:pt idx="36896">
                  <c:v>366.49519729999997</c:v>
                </c:pt>
                <c:pt idx="36897">
                  <c:v>366.50513230000001</c:v>
                </c:pt>
                <c:pt idx="36898">
                  <c:v>366.5150663</c:v>
                </c:pt>
                <c:pt idx="36899">
                  <c:v>366.52500129999999</c:v>
                </c:pt>
                <c:pt idx="36900">
                  <c:v>366.53493630000003</c:v>
                </c:pt>
                <c:pt idx="36901">
                  <c:v>366.54487030000001</c:v>
                </c:pt>
                <c:pt idx="36902">
                  <c:v>366.5548053</c:v>
                </c:pt>
                <c:pt idx="36903">
                  <c:v>366.56473929999999</c:v>
                </c:pt>
                <c:pt idx="36904">
                  <c:v>366.57467430000003</c:v>
                </c:pt>
                <c:pt idx="36905">
                  <c:v>366.58460930000001</c:v>
                </c:pt>
                <c:pt idx="36906">
                  <c:v>366.5945433</c:v>
                </c:pt>
                <c:pt idx="36907">
                  <c:v>366.60447829999998</c:v>
                </c:pt>
                <c:pt idx="36908">
                  <c:v>366.61441230000003</c:v>
                </c:pt>
                <c:pt idx="36909">
                  <c:v>366.62434730000001</c:v>
                </c:pt>
                <c:pt idx="36910">
                  <c:v>366.6342823</c:v>
                </c:pt>
                <c:pt idx="36911">
                  <c:v>366.64421629999998</c:v>
                </c:pt>
                <c:pt idx="36912">
                  <c:v>366.65415130000002</c:v>
                </c:pt>
                <c:pt idx="36913">
                  <c:v>366.66408530000001</c:v>
                </c:pt>
                <c:pt idx="36914">
                  <c:v>366.6740203</c:v>
                </c:pt>
                <c:pt idx="36915">
                  <c:v>366.68395529999998</c:v>
                </c:pt>
                <c:pt idx="36916">
                  <c:v>366.69388930000002</c:v>
                </c:pt>
                <c:pt idx="36917">
                  <c:v>366.70382430000001</c:v>
                </c:pt>
                <c:pt idx="36918">
                  <c:v>366.71375829999999</c:v>
                </c:pt>
                <c:pt idx="36919">
                  <c:v>366.72369329999998</c:v>
                </c:pt>
                <c:pt idx="36920">
                  <c:v>366.73362830000002</c:v>
                </c:pt>
                <c:pt idx="36921">
                  <c:v>366.74356230000001</c:v>
                </c:pt>
                <c:pt idx="36922">
                  <c:v>366.75349729999999</c:v>
                </c:pt>
                <c:pt idx="36923">
                  <c:v>366.76343129999998</c:v>
                </c:pt>
                <c:pt idx="36924">
                  <c:v>366.77336630000002</c:v>
                </c:pt>
                <c:pt idx="36925">
                  <c:v>366.78330130000001</c:v>
                </c:pt>
                <c:pt idx="36926">
                  <c:v>366.79323529999999</c:v>
                </c:pt>
                <c:pt idx="36927">
                  <c:v>366.80317029999998</c:v>
                </c:pt>
                <c:pt idx="36928">
                  <c:v>366.81310439999999</c:v>
                </c:pt>
                <c:pt idx="36929">
                  <c:v>366.82303940000003</c:v>
                </c:pt>
                <c:pt idx="36930">
                  <c:v>366.83297440000001</c:v>
                </c:pt>
                <c:pt idx="36931">
                  <c:v>366.8429084</c:v>
                </c:pt>
                <c:pt idx="36932">
                  <c:v>366.85284339999998</c:v>
                </c:pt>
                <c:pt idx="36933">
                  <c:v>366.86277840000002</c:v>
                </c:pt>
                <c:pt idx="36934">
                  <c:v>366.87271240000001</c:v>
                </c:pt>
                <c:pt idx="36935">
                  <c:v>366.8826474</c:v>
                </c:pt>
                <c:pt idx="36936">
                  <c:v>366.89258139999998</c:v>
                </c:pt>
                <c:pt idx="36937">
                  <c:v>366.90251640000002</c:v>
                </c:pt>
                <c:pt idx="36938">
                  <c:v>366.91245140000001</c:v>
                </c:pt>
                <c:pt idx="36939">
                  <c:v>366.9223854</c:v>
                </c:pt>
                <c:pt idx="36940">
                  <c:v>366.93232039999998</c:v>
                </c:pt>
                <c:pt idx="36941">
                  <c:v>366.94225440000002</c:v>
                </c:pt>
                <c:pt idx="36942">
                  <c:v>366.95218940000001</c:v>
                </c:pt>
                <c:pt idx="36943">
                  <c:v>366.96212439999999</c:v>
                </c:pt>
                <c:pt idx="36944">
                  <c:v>366.97205839999998</c:v>
                </c:pt>
                <c:pt idx="36945">
                  <c:v>366.98199340000002</c:v>
                </c:pt>
                <c:pt idx="36946">
                  <c:v>366.99192740000001</c:v>
                </c:pt>
                <c:pt idx="36947">
                  <c:v>367.00186239999999</c:v>
                </c:pt>
                <c:pt idx="36948">
                  <c:v>367.01179739999998</c:v>
                </c:pt>
                <c:pt idx="36949">
                  <c:v>367.02173140000002</c:v>
                </c:pt>
                <c:pt idx="36950">
                  <c:v>367.03166640000001</c:v>
                </c:pt>
                <c:pt idx="36951">
                  <c:v>367.04160039999999</c:v>
                </c:pt>
                <c:pt idx="36952">
                  <c:v>367.05153539999998</c:v>
                </c:pt>
                <c:pt idx="36953">
                  <c:v>367.06147040000002</c:v>
                </c:pt>
                <c:pt idx="36954">
                  <c:v>367.07140440000001</c:v>
                </c:pt>
                <c:pt idx="36955">
                  <c:v>367.08133939999999</c:v>
                </c:pt>
                <c:pt idx="36956">
                  <c:v>367.09127339999998</c:v>
                </c:pt>
                <c:pt idx="36957">
                  <c:v>367.10120840000002</c:v>
                </c:pt>
                <c:pt idx="36958">
                  <c:v>367.1111434</c:v>
                </c:pt>
                <c:pt idx="36959">
                  <c:v>367.12107739999999</c:v>
                </c:pt>
                <c:pt idx="36960">
                  <c:v>367.13101239999997</c:v>
                </c:pt>
                <c:pt idx="36961">
                  <c:v>367.14094740000002</c:v>
                </c:pt>
                <c:pt idx="36962">
                  <c:v>367.1508814</c:v>
                </c:pt>
                <c:pt idx="36963">
                  <c:v>367.16081639999999</c:v>
                </c:pt>
                <c:pt idx="36964">
                  <c:v>367.17075039999997</c:v>
                </c:pt>
                <c:pt idx="36965">
                  <c:v>367.18068540000002</c:v>
                </c:pt>
                <c:pt idx="36966">
                  <c:v>367.1906204</c:v>
                </c:pt>
                <c:pt idx="36967">
                  <c:v>367.20055439999999</c:v>
                </c:pt>
                <c:pt idx="36968">
                  <c:v>367.21048939999997</c:v>
                </c:pt>
                <c:pt idx="36969">
                  <c:v>367.22042340000002</c:v>
                </c:pt>
                <c:pt idx="36970">
                  <c:v>367.2303584</c:v>
                </c:pt>
                <c:pt idx="36971">
                  <c:v>367.24029339999998</c:v>
                </c:pt>
                <c:pt idx="36972">
                  <c:v>367.25022739999997</c:v>
                </c:pt>
                <c:pt idx="36973">
                  <c:v>367.26016240000001</c:v>
                </c:pt>
                <c:pt idx="36974">
                  <c:v>367.2700964</c:v>
                </c:pt>
                <c:pt idx="36975">
                  <c:v>367.28003139999998</c:v>
                </c:pt>
                <c:pt idx="36976">
                  <c:v>367.28996640000003</c:v>
                </c:pt>
                <c:pt idx="36977">
                  <c:v>367.29990040000001</c:v>
                </c:pt>
                <c:pt idx="36978">
                  <c:v>367.3098354</c:v>
                </c:pt>
                <c:pt idx="36979">
                  <c:v>367.31977039999998</c:v>
                </c:pt>
                <c:pt idx="36980">
                  <c:v>367.32970440000003</c:v>
                </c:pt>
                <c:pt idx="36981">
                  <c:v>367.33963940000001</c:v>
                </c:pt>
                <c:pt idx="36982">
                  <c:v>367.3495734</c:v>
                </c:pt>
                <c:pt idx="36983">
                  <c:v>367.35950839999998</c:v>
                </c:pt>
                <c:pt idx="36984">
                  <c:v>367.36944340000002</c:v>
                </c:pt>
                <c:pt idx="36985">
                  <c:v>367.37937740000001</c:v>
                </c:pt>
                <c:pt idx="36986">
                  <c:v>367.38931239999999</c:v>
                </c:pt>
                <c:pt idx="36987">
                  <c:v>367.39924639999998</c:v>
                </c:pt>
                <c:pt idx="36988">
                  <c:v>367.40918140000002</c:v>
                </c:pt>
                <c:pt idx="36989">
                  <c:v>367.41911640000001</c:v>
                </c:pt>
                <c:pt idx="36990">
                  <c:v>367.42905039999999</c:v>
                </c:pt>
                <c:pt idx="36991">
                  <c:v>367.43898539999998</c:v>
                </c:pt>
                <c:pt idx="36992">
                  <c:v>367.44891940000002</c:v>
                </c:pt>
                <c:pt idx="36993">
                  <c:v>367.45885440000001</c:v>
                </c:pt>
                <c:pt idx="36994">
                  <c:v>367.46878939999999</c:v>
                </c:pt>
                <c:pt idx="36995">
                  <c:v>367.47872339999998</c:v>
                </c:pt>
                <c:pt idx="36996">
                  <c:v>367.48865840000002</c:v>
                </c:pt>
                <c:pt idx="36997">
                  <c:v>367.4985934</c:v>
                </c:pt>
                <c:pt idx="36998">
                  <c:v>367.50852739999999</c:v>
                </c:pt>
                <c:pt idx="36999">
                  <c:v>367.51846239999998</c:v>
                </c:pt>
                <c:pt idx="37000">
                  <c:v>367.52839640000002</c:v>
                </c:pt>
                <c:pt idx="37001">
                  <c:v>367.5383314</c:v>
                </c:pt>
                <c:pt idx="37002">
                  <c:v>367.54826639999999</c:v>
                </c:pt>
                <c:pt idx="37003">
                  <c:v>367.55820039999998</c:v>
                </c:pt>
                <c:pt idx="37004">
                  <c:v>367.56813540000002</c:v>
                </c:pt>
                <c:pt idx="37005">
                  <c:v>367.5780704</c:v>
                </c:pt>
                <c:pt idx="37006">
                  <c:v>367.58800439999999</c:v>
                </c:pt>
                <c:pt idx="37007">
                  <c:v>367.59793939999997</c:v>
                </c:pt>
                <c:pt idx="37008">
                  <c:v>367.60787340000002</c:v>
                </c:pt>
                <c:pt idx="37009">
                  <c:v>367.6178084</c:v>
                </c:pt>
                <c:pt idx="37010">
                  <c:v>367.62774339999999</c:v>
                </c:pt>
                <c:pt idx="37011">
                  <c:v>367.63767739999997</c:v>
                </c:pt>
                <c:pt idx="37012">
                  <c:v>367.64761240000001</c:v>
                </c:pt>
                <c:pt idx="37013">
                  <c:v>367.6575464</c:v>
                </c:pt>
                <c:pt idx="37014">
                  <c:v>367.66748139999999</c:v>
                </c:pt>
                <c:pt idx="37015">
                  <c:v>367.67741640000003</c:v>
                </c:pt>
                <c:pt idx="37016">
                  <c:v>367.68735040000001</c:v>
                </c:pt>
                <c:pt idx="37017">
                  <c:v>367.6972854</c:v>
                </c:pt>
                <c:pt idx="37018">
                  <c:v>367.70722039999998</c:v>
                </c:pt>
                <c:pt idx="37019">
                  <c:v>367.71715440000003</c:v>
                </c:pt>
                <c:pt idx="37020">
                  <c:v>367.72708940000001</c:v>
                </c:pt>
                <c:pt idx="37021">
                  <c:v>367.7370234</c:v>
                </c:pt>
                <c:pt idx="37022">
                  <c:v>367.74695839999998</c:v>
                </c:pt>
                <c:pt idx="37023">
                  <c:v>367.75689340000002</c:v>
                </c:pt>
                <c:pt idx="37024">
                  <c:v>367.76682740000001</c:v>
                </c:pt>
                <c:pt idx="37025">
                  <c:v>367.7767624</c:v>
                </c:pt>
                <c:pt idx="37026">
                  <c:v>367.78669739999998</c:v>
                </c:pt>
                <c:pt idx="37027">
                  <c:v>367.79663140000002</c:v>
                </c:pt>
                <c:pt idx="37028">
                  <c:v>367.80656640000001</c:v>
                </c:pt>
                <c:pt idx="37029">
                  <c:v>367.81650079999997</c:v>
                </c:pt>
                <c:pt idx="37030">
                  <c:v>367.82643580000001</c:v>
                </c:pt>
                <c:pt idx="37031">
                  <c:v>367.8363708</c:v>
                </c:pt>
                <c:pt idx="37032">
                  <c:v>367.84630479999998</c:v>
                </c:pt>
                <c:pt idx="37033">
                  <c:v>367.85623980000003</c:v>
                </c:pt>
                <c:pt idx="37034">
                  <c:v>367.86617380000001</c:v>
                </c:pt>
                <c:pt idx="37035">
                  <c:v>367.8761088</c:v>
                </c:pt>
                <c:pt idx="37036">
                  <c:v>367.88604379999998</c:v>
                </c:pt>
                <c:pt idx="37037">
                  <c:v>367.89597780000003</c:v>
                </c:pt>
                <c:pt idx="37038">
                  <c:v>367.90591280000001</c:v>
                </c:pt>
                <c:pt idx="37039">
                  <c:v>367.91584779999999</c:v>
                </c:pt>
                <c:pt idx="37040">
                  <c:v>367.92578179999998</c:v>
                </c:pt>
                <c:pt idx="37041">
                  <c:v>367.93571680000002</c:v>
                </c:pt>
                <c:pt idx="37042">
                  <c:v>367.94565080000001</c:v>
                </c:pt>
                <c:pt idx="37043">
                  <c:v>367.95558579999999</c:v>
                </c:pt>
                <c:pt idx="37044">
                  <c:v>367.96552079999998</c:v>
                </c:pt>
                <c:pt idx="37045">
                  <c:v>367.97545480000002</c:v>
                </c:pt>
                <c:pt idx="37046">
                  <c:v>367.98538980000001</c:v>
                </c:pt>
                <c:pt idx="37047">
                  <c:v>367.99532479999999</c:v>
                </c:pt>
                <c:pt idx="37048">
                  <c:v>368.00525879999998</c:v>
                </c:pt>
                <c:pt idx="37049">
                  <c:v>368.01519380000002</c:v>
                </c:pt>
                <c:pt idx="37050">
                  <c:v>368.02512780000001</c:v>
                </c:pt>
                <c:pt idx="37051">
                  <c:v>368.03506279999999</c:v>
                </c:pt>
                <c:pt idx="37052">
                  <c:v>368.04499779999998</c:v>
                </c:pt>
                <c:pt idx="37053">
                  <c:v>368.05493180000002</c:v>
                </c:pt>
                <c:pt idx="37054">
                  <c:v>368.0648668</c:v>
                </c:pt>
                <c:pt idx="37055">
                  <c:v>368.07480179999999</c:v>
                </c:pt>
                <c:pt idx="37056">
                  <c:v>368.08473579999998</c:v>
                </c:pt>
                <c:pt idx="37057">
                  <c:v>368.09467080000002</c:v>
                </c:pt>
                <c:pt idx="37058">
                  <c:v>368.1046048</c:v>
                </c:pt>
                <c:pt idx="37059">
                  <c:v>368.11453979999999</c:v>
                </c:pt>
                <c:pt idx="37060">
                  <c:v>368.12447479999997</c:v>
                </c:pt>
                <c:pt idx="37061">
                  <c:v>368.13440880000002</c:v>
                </c:pt>
                <c:pt idx="37062">
                  <c:v>368.1443438</c:v>
                </c:pt>
                <c:pt idx="37063">
                  <c:v>368.15427879999999</c:v>
                </c:pt>
                <c:pt idx="37064">
                  <c:v>368.16421279999997</c:v>
                </c:pt>
                <c:pt idx="37065">
                  <c:v>368.17414780000001</c:v>
                </c:pt>
                <c:pt idx="37066">
                  <c:v>368.1840818</c:v>
                </c:pt>
                <c:pt idx="37067">
                  <c:v>368.19401679999999</c:v>
                </c:pt>
                <c:pt idx="37068">
                  <c:v>368.20395180000003</c:v>
                </c:pt>
                <c:pt idx="37069">
                  <c:v>368.21388580000001</c:v>
                </c:pt>
                <c:pt idx="37070">
                  <c:v>368.2238208</c:v>
                </c:pt>
                <c:pt idx="37071">
                  <c:v>368.23375579999998</c:v>
                </c:pt>
                <c:pt idx="37072">
                  <c:v>368.24368980000003</c:v>
                </c:pt>
                <c:pt idx="37073">
                  <c:v>368.25362480000001</c:v>
                </c:pt>
                <c:pt idx="37074">
                  <c:v>368.2635588</c:v>
                </c:pt>
                <c:pt idx="37075">
                  <c:v>368.27349379999998</c:v>
                </c:pt>
                <c:pt idx="37076">
                  <c:v>368.28342880000002</c:v>
                </c:pt>
                <c:pt idx="37077">
                  <c:v>368.29336280000001</c:v>
                </c:pt>
                <c:pt idx="37078">
                  <c:v>368.3032978</c:v>
                </c:pt>
                <c:pt idx="37079">
                  <c:v>368.31323279999998</c:v>
                </c:pt>
                <c:pt idx="37080">
                  <c:v>368.32316680000002</c:v>
                </c:pt>
                <c:pt idx="37081">
                  <c:v>368.33310180000001</c:v>
                </c:pt>
                <c:pt idx="37082">
                  <c:v>368.3430358</c:v>
                </c:pt>
                <c:pt idx="37083">
                  <c:v>368.35297079999998</c:v>
                </c:pt>
                <c:pt idx="37084">
                  <c:v>368.36290580000002</c:v>
                </c:pt>
                <c:pt idx="37085">
                  <c:v>368.37283980000001</c:v>
                </c:pt>
                <c:pt idx="37086">
                  <c:v>368.38277479999999</c:v>
                </c:pt>
                <c:pt idx="37087">
                  <c:v>368.39270979999998</c:v>
                </c:pt>
                <c:pt idx="37088">
                  <c:v>368.40264380000002</c:v>
                </c:pt>
                <c:pt idx="37089">
                  <c:v>368.41257880000001</c:v>
                </c:pt>
                <c:pt idx="37090">
                  <c:v>368.42251279999999</c:v>
                </c:pt>
                <c:pt idx="37091">
                  <c:v>368.43244779999998</c:v>
                </c:pt>
                <c:pt idx="37092">
                  <c:v>368.44238280000002</c:v>
                </c:pt>
                <c:pt idx="37093">
                  <c:v>368.45231680000001</c:v>
                </c:pt>
                <c:pt idx="37094">
                  <c:v>368.46225179999999</c:v>
                </c:pt>
                <c:pt idx="37095">
                  <c:v>368.47218679999997</c:v>
                </c:pt>
                <c:pt idx="37096">
                  <c:v>368.48212080000002</c:v>
                </c:pt>
                <c:pt idx="37097">
                  <c:v>368.4920558</c:v>
                </c:pt>
                <c:pt idx="37098">
                  <c:v>368.50199079999999</c:v>
                </c:pt>
                <c:pt idx="37099">
                  <c:v>368.51192479999997</c:v>
                </c:pt>
                <c:pt idx="37100">
                  <c:v>368.52185980000002</c:v>
                </c:pt>
                <c:pt idx="37101">
                  <c:v>368.5317938</c:v>
                </c:pt>
                <c:pt idx="37102">
                  <c:v>368.54172879999999</c:v>
                </c:pt>
                <c:pt idx="37103">
                  <c:v>368.55166379999997</c:v>
                </c:pt>
                <c:pt idx="37104">
                  <c:v>368.56159780000002</c:v>
                </c:pt>
                <c:pt idx="37105">
                  <c:v>368.5715328</c:v>
                </c:pt>
                <c:pt idx="37106">
                  <c:v>368.58146779999998</c:v>
                </c:pt>
                <c:pt idx="37107">
                  <c:v>368.59140180000003</c:v>
                </c:pt>
                <c:pt idx="37108">
                  <c:v>368.60133680000001</c:v>
                </c:pt>
                <c:pt idx="37109">
                  <c:v>368.6112718</c:v>
                </c:pt>
                <c:pt idx="37110">
                  <c:v>368.62120579999998</c:v>
                </c:pt>
                <c:pt idx="37111">
                  <c:v>368.63114080000003</c:v>
                </c:pt>
                <c:pt idx="37112">
                  <c:v>368.64107480000001</c:v>
                </c:pt>
                <c:pt idx="37113">
                  <c:v>368.6510098</c:v>
                </c:pt>
                <c:pt idx="37114">
                  <c:v>368.66094479999998</c:v>
                </c:pt>
                <c:pt idx="37115">
                  <c:v>368.67087880000003</c:v>
                </c:pt>
                <c:pt idx="37116">
                  <c:v>368.68081380000001</c:v>
                </c:pt>
                <c:pt idx="37117">
                  <c:v>368.69074879999999</c:v>
                </c:pt>
                <c:pt idx="37118">
                  <c:v>368.70068279999998</c:v>
                </c:pt>
                <c:pt idx="37119">
                  <c:v>368.71061780000002</c:v>
                </c:pt>
                <c:pt idx="37120">
                  <c:v>368.72055280000001</c:v>
                </c:pt>
                <c:pt idx="37121">
                  <c:v>368.73048679999999</c:v>
                </c:pt>
                <c:pt idx="37122">
                  <c:v>368.74042179999998</c:v>
                </c:pt>
                <c:pt idx="37123">
                  <c:v>368.75035580000002</c:v>
                </c:pt>
                <c:pt idx="37124">
                  <c:v>368.76029080000001</c:v>
                </c:pt>
                <c:pt idx="37125">
                  <c:v>368.77022579999999</c:v>
                </c:pt>
                <c:pt idx="37126">
                  <c:v>368.78015979999998</c:v>
                </c:pt>
                <c:pt idx="37127">
                  <c:v>368.79009480000002</c:v>
                </c:pt>
                <c:pt idx="37128">
                  <c:v>368.8000298</c:v>
                </c:pt>
                <c:pt idx="37129">
                  <c:v>368.80996379999999</c:v>
                </c:pt>
                <c:pt idx="37130">
                  <c:v>368.81989859999999</c:v>
                </c:pt>
                <c:pt idx="37131">
                  <c:v>368.82983359999997</c:v>
                </c:pt>
                <c:pt idx="37132">
                  <c:v>368.83976760000002</c:v>
                </c:pt>
                <c:pt idx="37133">
                  <c:v>368.8497026</c:v>
                </c:pt>
                <c:pt idx="37134">
                  <c:v>368.85963659999999</c:v>
                </c:pt>
                <c:pt idx="37135">
                  <c:v>368.86957159999997</c:v>
                </c:pt>
                <c:pt idx="37136">
                  <c:v>368.87950660000001</c:v>
                </c:pt>
                <c:pt idx="37137">
                  <c:v>368.8894406</c:v>
                </c:pt>
                <c:pt idx="37138">
                  <c:v>368.89937559999998</c:v>
                </c:pt>
                <c:pt idx="37139">
                  <c:v>368.90931060000003</c:v>
                </c:pt>
                <c:pt idx="37140">
                  <c:v>368.91924460000001</c:v>
                </c:pt>
                <c:pt idx="37141">
                  <c:v>368.9291796</c:v>
                </c:pt>
                <c:pt idx="37142">
                  <c:v>368.93911459999998</c:v>
                </c:pt>
                <c:pt idx="37143">
                  <c:v>368.94904860000003</c:v>
                </c:pt>
                <c:pt idx="37144">
                  <c:v>368.95898360000001</c:v>
                </c:pt>
                <c:pt idx="37145">
                  <c:v>368.96891859999999</c:v>
                </c:pt>
                <c:pt idx="37146">
                  <c:v>368.97885259999998</c:v>
                </c:pt>
                <c:pt idx="37147">
                  <c:v>368.98878760000002</c:v>
                </c:pt>
                <c:pt idx="37148">
                  <c:v>368.99872160000001</c:v>
                </c:pt>
                <c:pt idx="37149">
                  <c:v>369.00865659999999</c:v>
                </c:pt>
                <c:pt idx="37150">
                  <c:v>369.01859159999998</c:v>
                </c:pt>
                <c:pt idx="37151">
                  <c:v>369.02852560000002</c:v>
                </c:pt>
                <c:pt idx="37152">
                  <c:v>369.03846060000001</c:v>
                </c:pt>
                <c:pt idx="37153">
                  <c:v>369.04839559999999</c:v>
                </c:pt>
                <c:pt idx="37154">
                  <c:v>369.05832959999998</c:v>
                </c:pt>
                <c:pt idx="37155">
                  <c:v>369.06826460000002</c:v>
                </c:pt>
                <c:pt idx="37156">
                  <c:v>369.0781996</c:v>
                </c:pt>
                <c:pt idx="37157">
                  <c:v>369.08813359999999</c:v>
                </c:pt>
                <c:pt idx="37158">
                  <c:v>369.09806859999998</c:v>
                </c:pt>
                <c:pt idx="37159">
                  <c:v>369.10800360000002</c:v>
                </c:pt>
                <c:pt idx="37160">
                  <c:v>369.1179376</c:v>
                </c:pt>
                <c:pt idx="37161">
                  <c:v>369.12787259999999</c:v>
                </c:pt>
                <c:pt idx="37162">
                  <c:v>369.13780659999998</c:v>
                </c:pt>
                <c:pt idx="37163">
                  <c:v>369.14774160000002</c:v>
                </c:pt>
                <c:pt idx="37164">
                  <c:v>369.1576766</c:v>
                </c:pt>
                <c:pt idx="37165">
                  <c:v>369.16761059999999</c:v>
                </c:pt>
                <c:pt idx="37166">
                  <c:v>369.17754559999997</c:v>
                </c:pt>
                <c:pt idx="37167">
                  <c:v>369.18748060000001</c:v>
                </c:pt>
                <c:pt idx="37168">
                  <c:v>369.1974146</c:v>
                </c:pt>
                <c:pt idx="37169">
                  <c:v>369.20734959999999</c:v>
                </c:pt>
                <c:pt idx="37170">
                  <c:v>369.21728460000003</c:v>
                </c:pt>
                <c:pt idx="37171">
                  <c:v>369.22721860000001</c:v>
                </c:pt>
                <c:pt idx="37172">
                  <c:v>369.2371536</c:v>
                </c:pt>
                <c:pt idx="37173">
                  <c:v>369.24708859999998</c:v>
                </c:pt>
                <c:pt idx="37174">
                  <c:v>369.25702260000003</c:v>
                </c:pt>
                <c:pt idx="37175">
                  <c:v>369.26695760000001</c:v>
                </c:pt>
                <c:pt idx="37176">
                  <c:v>369.2768916</c:v>
                </c:pt>
                <c:pt idx="37177">
                  <c:v>369.28682659999998</c:v>
                </c:pt>
                <c:pt idx="37178">
                  <c:v>369.29676160000002</c:v>
                </c:pt>
                <c:pt idx="37179">
                  <c:v>369.30669560000001</c:v>
                </c:pt>
                <c:pt idx="37180">
                  <c:v>369.3166306</c:v>
                </c:pt>
                <c:pt idx="37181">
                  <c:v>369.32656559999998</c:v>
                </c:pt>
                <c:pt idx="37182">
                  <c:v>369.33649960000002</c:v>
                </c:pt>
                <c:pt idx="37183">
                  <c:v>369.34643460000001</c:v>
                </c:pt>
                <c:pt idx="37184">
                  <c:v>369.35636959999999</c:v>
                </c:pt>
                <c:pt idx="37185">
                  <c:v>369.36630359999998</c:v>
                </c:pt>
                <c:pt idx="37186">
                  <c:v>369.37623860000002</c:v>
                </c:pt>
                <c:pt idx="37187">
                  <c:v>369.38617360000001</c:v>
                </c:pt>
                <c:pt idx="37188">
                  <c:v>369.39610759999999</c:v>
                </c:pt>
                <c:pt idx="37189">
                  <c:v>369.40604259999998</c:v>
                </c:pt>
                <c:pt idx="37190">
                  <c:v>369.41597760000002</c:v>
                </c:pt>
                <c:pt idx="37191">
                  <c:v>369.42591160000001</c:v>
                </c:pt>
                <c:pt idx="37192">
                  <c:v>369.43584659999999</c:v>
                </c:pt>
                <c:pt idx="37193">
                  <c:v>369.44578159999998</c:v>
                </c:pt>
                <c:pt idx="37194">
                  <c:v>369.45571560000002</c:v>
                </c:pt>
                <c:pt idx="37195">
                  <c:v>369.4656506</c:v>
                </c:pt>
                <c:pt idx="37196">
                  <c:v>369.47558459999999</c:v>
                </c:pt>
                <c:pt idx="37197">
                  <c:v>369.48551959999998</c:v>
                </c:pt>
                <c:pt idx="37198">
                  <c:v>369.49545460000002</c:v>
                </c:pt>
                <c:pt idx="37199">
                  <c:v>369.5053886</c:v>
                </c:pt>
                <c:pt idx="37200">
                  <c:v>369.51532359999999</c:v>
                </c:pt>
                <c:pt idx="37201">
                  <c:v>369.52525859999997</c:v>
                </c:pt>
                <c:pt idx="37202">
                  <c:v>369.53519260000002</c:v>
                </c:pt>
                <c:pt idx="37203">
                  <c:v>369.5451276</c:v>
                </c:pt>
                <c:pt idx="37204">
                  <c:v>369.55506259999999</c:v>
                </c:pt>
                <c:pt idx="37205">
                  <c:v>369.56499659999997</c:v>
                </c:pt>
                <c:pt idx="37206">
                  <c:v>369.57493160000001</c:v>
                </c:pt>
                <c:pt idx="37207">
                  <c:v>369.5848666</c:v>
                </c:pt>
                <c:pt idx="37208">
                  <c:v>369.59480059999999</c:v>
                </c:pt>
                <c:pt idx="37209">
                  <c:v>369.60473560000003</c:v>
                </c:pt>
                <c:pt idx="37210">
                  <c:v>369.61467060000001</c:v>
                </c:pt>
                <c:pt idx="37211">
                  <c:v>369.6246046</c:v>
                </c:pt>
                <c:pt idx="37212">
                  <c:v>369.63453959999998</c:v>
                </c:pt>
                <c:pt idx="37213">
                  <c:v>369.64447360000003</c:v>
                </c:pt>
                <c:pt idx="37214">
                  <c:v>369.65440860000001</c:v>
                </c:pt>
                <c:pt idx="37215">
                  <c:v>369.6643436</c:v>
                </c:pt>
                <c:pt idx="37216">
                  <c:v>369.67427759999998</c:v>
                </c:pt>
                <c:pt idx="37217">
                  <c:v>369.68421260000002</c:v>
                </c:pt>
                <c:pt idx="37218">
                  <c:v>369.69414760000001</c:v>
                </c:pt>
                <c:pt idx="37219">
                  <c:v>369.70408159999999</c:v>
                </c:pt>
                <c:pt idx="37220">
                  <c:v>369.71401659999998</c:v>
                </c:pt>
                <c:pt idx="37221">
                  <c:v>369.72395160000002</c:v>
                </c:pt>
                <c:pt idx="37222">
                  <c:v>369.73388560000001</c:v>
                </c:pt>
                <c:pt idx="37223">
                  <c:v>369.74382059999999</c:v>
                </c:pt>
                <c:pt idx="37224">
                  <c:v>369.75375559999998</c:v>
                </c:pt>
                <c:pt idx="37225">
                  <c:v>369.76368960000002</c:v>
                </c:pt>
                <c:pt idx="37226">
                  <c:v>369.77362460000001</c:v>
                </c:pt>
                <c:pt idx="37227">
                  <c:v>369.78355959999999</c:v>
                </c:pt>
                <c:pt idx="37228">
                  <c:v>369.79349359999998</c:v>
                </c:pt>
                <c:pt idx="37229">
                  <c:v>369.80342860000002</c:v>
                </c:pt>
                <c:pt idx="37230">
                  <c:v>369.81336390000001</c:v>
                </c:pt>
                <c:pt idx="37231">
                  <c:v>369.8232979</c:v>
                </c:pt>
                <c:pt idx="37232">
                  <c:v>369.83323289999998</c:v>
                </c:pt>
                <c:pt idx="37233">
                  <c:v>369.84316790000003</c:v>
                </c:pt>
                <c:pt idx="37234">
                  <c:v>369.85310190000001</c:v>
                </c:pt>
                <c:pt idx="37235">
                  <c:v>369.8630369</c:v>
                </c:pt>
                <c:pt idx="37236">
                  <c:v>369.87297089999998</c:v>
                </c:pt>
                <c:pt idx="37237">
                  <c:v>369.88290590000003</c:v>
                </c:pt>
                <c:pt idx="37238">
                  <c:v>369.89284090000001</c:v>
                </c:pt>
                <c:pt idx="37239">
                  <c:v>369.9027749</c:v>
                </c:pt>
                <c:pt idx="37240">
                  <c:v>369.91270989999998</c:v>
                </c:pt>
                <c:pt idx="37241">
                  <c:v>369.92264490000002</c:v>
                </c:pt>
                <c:pt idx="37242">
                  <c:v>369.93257890000001</c:v>
                </c:pt>
                <c:pt idx="37243">
                  <c:v>369.94251389999999</c:v>
                </c:pt>
                <c:pt idx="37244">
                  <c:v>369.95244889999998</c:v>
                </c:pt>
                <c:pt idx="37245">
                  <c:v>369.96238290000002</c:v>
                </c:pt>
                <c:pt idx="37246">
                  <c:v>369.97231790000001</c:v>
                </c:pt>
                <c:pt idx="37247">
                  <c:v>369.98225289999999</c:v>
                </c:pt>
                <c:pt idx="37248">
                  <c:v>369.99218689999998</c:v>
                </c:pt>
                <c:pt idx="37249">
                  <c:v>370.00212190000002</c:v>
                </c:pt>
                <c:pt idx="37250">
                  <c:v>370.0120569</c:v>
                </c:pt>
                <c:pt idx="37251">
                  <c:v>370.02199089999999</c:v>
                </c:pt>
                <c:pt idx="37252">
                  <c:v>370.03192589999998</c:v>
                </c:pt>
                <c:pt idx="37253">
                  <c:v>370.04186090000002</c:v>
                </c:pt>
                <c:pt idx="37254">
                  <c:v>370.0517949</c:v>
                </c:pt>
                <c:pt idx="37255">
                  <c:v>370.06172989999999</c:v>
                </c:pt>
                <c:pt idx="37256">
                  <c:v>370.07166489999997</c:v>
                </c:pt>
                <c:pt idx="37257">
                  <c:v>370.08159890000002</c:v>
                </c:pt>
                <c:pt idx="37258">
                  <c:v>370.0915339</c:v>
                </c:pt>
                <c:pt idx="37259">
                  <c:v>370.10146889999999</c:v>
                </c:pt>
                <c:pt idx="37260">
                  <c:v>370.11140289999997</c:v>
                </c:pt>
                <c:pt idx="37261">
                  <c:v>370.12133790000001</c:v>
                </c:pt>
                <c:pt idx="37262">
                  <c:v>370.1312719</c:v>
                </c:pt>
                <c:pt idx="37263">
                  <c:v>370.14120689999999</c:v>
                </c:pt>
                <c:pt idx="37264">
                  <c:v>370.15114190000003</c:v>
                </c:pt>
                <c:pt idx="37265">
                  <c:v>370.16107590000001</c:v>
                </c:pt>
                <c:pt idx="37266">
                  <c:v>370.1710109</c:v>
                </c:pt>
                <c:pt idx="37267">
                  <c:v>370.18094589999998</c:v>
                </c:pt>
                <c:pt idx="37268">
                  <c:v>370.19087990000003</c:v>
                </c:pt>
                <c:pt idx="37269">
                  <c:v>370.20081490000001</c:v>
                </c:pt>
                <c:pt idx="37270">
                  <c:v>370.2107499</c:v>
                </c:pt>
                <c:pt idx="37271">
                  <c:v>370.22068389999998</c:v>
                </c:pt>
                <c:pt idx="37272">
                  <c:v>370.23061890000002</c:v>
                </c:pt>
                <c:pt idx="37273">
                  <c:v>370.24055390000001</c:v>
                </c:pt>
                <c:pt idx="37274">
                  <c:v>370.2504879</c:v>
                </c:pt>
                <c:pt idx="37275">
                  <c:v>370.26042289999998</c:v>
                </c:pt>
                <c:pt idx="37276">
                  <c:v>370.27035790000002</c:v>
                </c:pt>
                <c:pt idx="37277">
                  <c:v>370.28029190000001</c:v>
                </c:pt>
                <c:pt idx="37278">
                  <c:v>370.29022689999999</c:v>
                </c:pt>
                <c:pt idx="37279">
                  <c:v>370.30016189999998</c:v>
                </c:pt>
                <c:pt idx="37280">
                  <c:v>370.31009590000002</c:v>
                </c:pt>
                <c:pt idx="37281">
                  <c:v>370.32003090000001</c:v>
                </c:pt>
                <c:pt idx="37282">
                  <c:v>370.32996589999999</c:v>
                </c:pt>
                <c:pt idx="37283">
                  <c:v>370.33989989999998</c:v>
                </c:pt>
                <c:pt idx="37284">
                  <c:v>370.34983490000002</c:v>
                </c:pt>
                <c:pt idx="37285">
                  <c:v>370.3597699</c:v>
                </c:pt>
                <c:pt idx="37286">
                  <c:v>370.36970389999999</c:v>
                </c:pt>
                <c:pt idx="37287">
                  <c:v>370.37963889999997</c:v>
                </c:pt>
                <c:pt idx="37288">
                  <c:v>370.38957390000002</c:v>
                </c:pt>
                <c:pt idx="37289">
                  <c:v>370.3995079</c:v>
                </c:pt>
                <c:pt idx="37290">
                  <c:v>370.40944289999999</c:v>
                </c:pt>
                <c:pt idx="37291">
                  <c:v>370.41937789999997</c:v>
                </c:pt>
                <c:pt idx="37292">
                  <c:v>370.42931190000002</c:v>
                </c:pt>
                <c:pt idx="37293">
                  <c:v>370.4392469</c:v>
                </c:pt>
                <c:pt idx="37294">
                  <c:v>370.44918189999999</c:v>
                </c:pt>
                <c:pt idx="37295">
                  <c:v>370.45911589999997</c:v>
                </c:pt>
                <c:pt idx="37296">
                  <c:v>370.46905090000001</c:v>
                </c:pt>
                <c:pt idx="37297">
                  <c:v>370.4789859</c:v>
                </c:pt>
                <c:pt idx="37298">
                  <c:v>370.48891989999998</c:v>
                </c:pt>
                <c:pt idx="37299">
                  <c:v>370.49885490000003</c:v>
                </c:pt>
                <c:pt idx="37300">
                  <c:v>370.50878890000001</c:v>
                </c:pt>
                <c:pt idx="37301">
                  <c:v>370.5187239</c:v>
                </c:pt>
                <c:pt idx="37302">
                  <c:v>370.52865889999998</c:v>
                </c:pt>
                <c:pt idx="37303">
                  <c:v>370.53859290000003</c:v>
                </c:pt>
                <c:pt idx="37304">
                  <c:v>370.54852790000001</c:v>
                </c:pt>
                <c:pt idx="37305">
                  <c:v>370.55846289999999</c:v>
                </c:pt>
                <c:pt idx="37306">
                  <c:v>370.56839689999998</c:v>
                </c:pt>
                <c:pt idx="37307">
                  <c:v>370.57833190000002</c:v>
                </c:pt>
                <c:pt idx="37308">
                  <c:v>370.58826690000001</c:v>
                </c:pt>
                <c:pt idx="37309">
                  <c:v>370.59820089999999</c:v>
                </c:pt>
                <c:pt idx="37310">
                  <c:v>370.60813589999998</c:v>
                </c:pt>
                <c:pt idx="37311">
                  <c:v>370.61807090000002</c:v>
                </c:pt>
                <c:pt idx="37312">
                  <c:v>370.62800490000001</c:v>
                </c:pt>
                <c:pt idx="37313">
                  <c:v>370.63793989999999</c:v>
                </c:pt>
                <c:pt idx="37314">
                  <c:v>370.64787489999998</c:v>
                </c:pt>
                <c:pt idx="37315">
                  <c:v>370.65780890000002</c:v>
                </c:pt>
                <c:pt idx="37316">
                  <c:v>370.6677439</c:v>
                </c:pt>
                <c:pt idx="37317">
                  <c:v>370.67767889999999</c:v>
                </c:pt>
                <c:pt idx="37318">
                  <c:v>370.68761289999998</c:v>
                </c:pt>
                <c:pt idx="37319">
                  <c:v>370.69754790000002</c:v>
                </c:pt>
                <c:pt idx="37320">
                  <c:v>370.7074829</c:v>
                </c:pt>
                <c:pt idx="37321">
                  <c:v>370.71741689999999</c:v>
                </c:pt>
                <c:pt idx="37322">
                  <c:v>370.72735189999997</c:v>
                </c:pt>
                <c:pt idx="37323">
                  <c:v>370.73728690000002</c:v>
                </c:pt>
                <c:pt idx="37324">
                  <c:v>370.7472209</c:v>
                </c:pt>
                <c:pt idx="37325">
                  <c:v>370.75715589999999</c:v>
                </c:pt>
                <c:pt idx="37326">
                  <c:v>370.76709090000003</c:v>
                </c:pt>
                <c:pt idx="37327">
                  <c:v>370.77702490000001</c:v>
                </c:pt>
                <c:pt idx="37328">
                  <c:v>370.7869599</c:v>
                </c:pt>
                <c:pt idx="37329">
                  <c:v>370.79689489999998</c:v>
                </c:pt>
                <c:pt idx="37330">
                  <c:v>370.80682890000003</c:v>
                </c:pt>
                <c:pt idx="37331">
                  <c:v>370.81676320000003</c:v>
                </c:pt>
                <c:pt idx="37332">
                  <c:v>370.82669820000001</c:v>
                </c:pt>
                <c:pt idx="37333">
                  <c:v>370.8366322</c:v>
                </c:pt>
                <c:pt idx="37334">
                  <c:v>370.84656719999998</c:v>
                </c:pt>
                <c:pt idx="37335">
                  <c:v>370.85650220000002</c:v>
                </c:pt>
                <c:pt idx="37336">
                  <c:v>370.86643620000001</c:v>
                </c:pt>
                <c:pt idx="37337">
                  <c:v>370.87637119999999</c:v>
                </c:pt>
                <c:pt idx="37338">
                  <c:v>370.88630619999998</c:v>
                </c:pt>
                <c:pt idx="37339">
                  <c:v>370.89624020000002</c:v>
                </c:pt>
                <c:pt idx="37340">
                  <c:v>370.90617520000001</c:v>
                </c:pt>
                <c:pt idx="37341">
                  <c:v>370.91611019999999</c:v>
                </c:pt>
                <c:pt idx="37342">
                  <c:v>370.92604419999998</c:v>
                </c:pt>
                <c:pt idx="37343">
                  <c:v>370.93597920000002</c:v>
                </c:pt>
                <c:pt idx="37344">
                  <c:v>370.9459142</c:v>
                </c:pt>
                <c:pt idx="37345">
                  <c:v>370.95584819999999</c:v>
                </c:pt>
                <c:pt idx="37346">
                  <c:v>370.96578319999998</c:v>
                </c:pt>
                <c:pt idx="37347">
                  <c:v>370.97571820000002</c:v>
                </c:pt>
                <c:pt idx="37348">
                  <c:v>370.9856522</c:v>
                </c:pt>
                <c:pt idx="37349">
                  <c:v>370.99558719999999</c:v>
                </c:pt>
                <c:pt idx="37350">
                  <c:v>371.00552219999997</c:v>
                </c:pt>
                <c:pt idx="37351">
                  <c:v>371.01545620000002</c:v>
                </c:pt>
                <c:pt idx="37352">
                  <c:v>371.0253912</c:v>
                </c:pt>
                <c:pt idx="37353">
                  <c:v>371.03532619999999</c:v>
                </c:pt>
                <c:pt idx="37354">
                  <c:v>371.04526019999997</c:v>
                </c:pt>
                <c:pt idx="37355">
                  <c:v>371.05519520000001</c:v>
                </c:pt>
                <c:pt idx="37356">
                  <c:v>371.0651302</c:v>
                </c:pt>
                <c:pt idx="37357">
                  <c:v>371.07506419999999</c:v>
                </c:pt>
                <c:pt idx="37358">
                  <c:v>371.08499920000003</c:v>
                </c:pt>
                <c:pt idx="37359">
                  <c:v>371.09493420000001</c:v>
                </c:pt>
                <c:pt idx="37360">
                  <c:v>371.1048682</c:v>
                </c:pt>
                <c:pt idx="37361">
                  <c:v>371.11480319999998</c:v>
                </c:pt>
                <c:pt idx="37362">
                  <c:v>371.12473820000002</c:v>
                </c:pt>
                <c:pt idx="37363">
                  <c:v>371.13467220000001</c:v>
                </c:pt>
                <c:pt idx="37364">
                  <c:v>371.1446072</c:v>
                </c:pt>
                <c:pt idx="37365">
                  <c:v>371.15454219999998</c:v>
                </c:pt>
                <c:pt idx="37366">
                  <c:v>371.16447620000002</c:v>
                </c:pt>
                <c:pt idx="37367">
                  <c:v>371.17441120000001</c:v>
                </c:pt>
                <c:pt idx="37368">
                  <c:v>371.18434619999999</c:v>
                </c:pt>
                <c:pt idx="37369">
                  <c:v>371.19428019999998</c:v>
                </c:pt>
                <c:pt idx="37370">
                  <c:v>371.20421520000002</c:v>
                </c:pt>
                <c:pt idx="37371">
                  <c:v>371.21415020000001</c:v>
                </c:pt>
                <c:pt idx="37372">
                  <c:v>371.22408419999999</c:v>
                </c:pt>
                <c:pt idx="37373">
                  <c:v>371.23401919999998</c:v>
                </c:pt>
                <c:pt idx="37374">
                  <c:v>371.24395420000002</c:v>
                </c:pt>
                <c:pt idx="37375">
                  <c:v>371.25388820000001</c:v>
                </c:pt>
                <c:pt idx="37376">
                  <c:v>371.26382319999999</c:v>
                </c:pt>
                <c:pt idx="37377">
                  <c:v>371.27375819999997</c:v>
                </c:pt>
                <c:pt idx="37378">
                  <c:v>371.28369220000002</c:v>
                </c:pt>
                <c:pt idx="37379">
                  <c:v>371.2936272</c:v>
                </c:pt>
                <c:pt idx="37380">
                  <c:v>371.30356219999999</c:v>
                </c:pt>
                <c:pt idx="37381">
                  <c:v>371.31349619999997</c:v>
                </c:pt>
                <c:pt idx="37382">
                  <c:v>371.32343120000002</c:v>
                </c:pt>
                <c:pt idx="37383">
                  <c:v>371.3333662</c:v>
                </c:pt>
                <c:pt idx="37384">
                  <c:v>371.34330019999999</c:v>
                </c:pt>
                <c:pt idx="37385">
                  <c:v>371.35323519999997</c:v>
                </c:pt>
                <c:pt idx="37386">
                  <c:v>371.36317020000001</c:v>
                </c:pt>
                <c:pt idx="37387">
                  <c:v>371.3731042</c:v>
                </c:pt>
                <c:pt idx="37388">
                  <c:v>371.38303919999998</c:v>
                </c:pt>
                <c:pt idx="37389">
                  <c:v>371.39297420000003</c:v>
                </c:pt>
                <c:pt idx="37390">
                  <c:v>371.40290820000001</c:v>
                </c:pt>
                <c:pt idx="37391">
                  <c:v>371.4128432</c:v>
                </c:pt>
                <c:pt idx="37392">
                  <c:v>371.42277819999998</c:v>
                </c:pt>
                <c:pt idx="37393">
                  <c:v>371.43271220000003</c:v>
                </c:pt>
                <c:pt idx="37394">
                  <c:v>371.44264720000001</c:v>
                </c:pt>
                <c:pt idx="37395">
                  <c:v>371.45258219999999</c:v>
                </c:pt>
                <c:pt idx="37396">
                  <c:v>371.46251619999998</c:v>
                </c:pt>
                <c:pt idx="37397">
                  <c:v>371.47245120000002</c:v>
                </c:pt>
                <c:pt idx="37398">
                  <c:v>371.48238620000001</c:v>
                </c:pt>
                <c:pt idx="37399">
                  <c:v>371.49232019999999</c:v>
                </c:pt>
                <c:pt idx="37400">
                  <c:v>371.50225519999998</c:v>
                </c:pt>
                <c:pt idx="37401">
                  <c:v>371.51219020000002</c:v>
                </c:pt>
                <c:pt idx="37402">
                  <c:v>371.52212420000001</c:v>
                </c:pt>
                <c:pt idx="37403">
                  <c:v>371.53205919999999</c:v>
                </c:pt>
                <c:pt idx="37404">
                  <c:v>371.54199419999998</c:v>
                </c:pt>
                <c:pt idx="37405">
                  <c:v>371.55192820000002</c:v>
                </c:pt>
                <c:pt idx="37406">
                  <c:v>371.5618632</c:v>
                </c:pt>
                <c:pt idx="37407">
                  <c:v>371.57179819999999</c:v>
                </c:pt>
                <c:pt idx="37408">
                  <c:v>371.58173219999998</c:v>
                </c:pt>
                <c:pt idx="37409">
                  <c:v>371.59166720000002</c:v>
                </c:pt>
                <c:pt idx="37410">
                  <c:v>371.6016022</c:v>
                </c:pt>
                <c:pt idx="37411">
                  <c:v>371.61153619999999</c:v>
                </c:pt>
                <c:pt idx="37412">
                  <c:v>371.62147119999997</c:v>
                </c:pt>
                <c:pt idx="37413">
                  <c:v>371.63140620000001</c:v>
                </c:pt>
                <c:pt idx="37414">
                  <c:v>371.6413402</c:v>
                </c:pt>
                <c:pt idx="37415">
                  <c:v>371.65127519999999</c:v>
                </c:pt>
                <c:pt idx="37416">
                  <c:v>371.66121020000003</c:v>
                </c:pt>
                <c:pt idx="37417">
                  <c:v>371.67114420000001</c:v>
                </c:pt>
                <c:pt idx="37418">
                  <c:v>371.6810792</c:v>
                </c:pt>
                <c:pt idx="37419">
                  <c:v>371.69101419999998</c:v>
                </c:pt>
                <c:pt idx="37420">
                  <c:v>371.70094820000003</c:v>
                </c:pt>
                <c:pt idx="37421">
                  <c:v>371.71088320000001</c:v>
                </c:pt>
                <c:pt idx="37422">
                  <c:v>371.7208182</c:v>
                </c:pt>
                <c:pt idx="37423">
                  <c:v>371.73075219999998</c:v>
                </c:pt>
                <c:pt idx="37424">
                  <c:v>371.74068720000002</c:v>
                </c:pt>
                <c:pt idx="37425">
                  <c:v>371.75062220000001</c:v>
                </c:pt>
                <c:pt idx="37426">
                  <c:v>371.7605562</c:v>
                </c:pt>
                <c:pt idx="37427">
                  <c:v>371.77049119999998</c:v>
                </c:pt>
                <c:pt idx="37428">
                  <c:v>371.78042620000002</c:v>
                </c:pt>
                <c:pt idx="37429">
                  <c:v>371.79036020000001</c:v>
                </c:pt>
                <c:pt idx="37430">
                  <c:v>371.80029519999999</c:v>
                </c:pt>
                <c:pt idx="37431">
                  <c:v>371.81023019999998</c:v>
                </c:pt>
                <c:pt idx="37432">
                  <c:v>371.82016399999998</c:v>
                </c:pt>
                <c:pt idx="37433">
                  <c:v>371.83009900000002</c:v>
                </c:pt>
                <c:pt idx="37434">
                  <c:v>371.840034</c:v>
                </c:pt>
                <c:pt idx="37435">
                  <c:v>371.84996799999999</c:v>
                </c:pt>
                <c:pt idx="37436">
                  <c:v>371.85990299999997</c:v>
                </c:pt>
                <c:pt idx="37437">
                  <c:v>371.86983800000002</c:v>
                </c:pt>
                <c:pt idx="37438">
                  <c:v>371.879772</c:v>
                </c:pt>
                <c:pt idx="37439">
                  <c:v>371.88970699999999</c:v>
                </c:pt>
                <c:pt idx="37440">
                  <c:v>371.89964199999997</c:v>
                </c:pt>
                <c:pt idx="37441">
                  <c:v>371.90957600000002</c:v>
                </c:pt>
                <c:pt idx="37442">
                  <c:v>371.919511</c:v>
                </c:pt>
                <c:pt idx="37443">
                  <c:v>371.92944599999998</c:v>
                </c:pt>
                <c:pt idx="37444">
                  <c:v>371.93938000000003</c:v>
                </c:pt>
                <c:pt idx="37445">
                  <c:v>371.94931500000001</c:v>
                </c:pt>
                <c:pt idx="37446">
                  <c:v>371.95925</c:v>
                </c:pt>
                <c:pt idx="37447">
                  <c:v>371.96918499999998</c:v>
                </c:pt>
                <c:pt idx="37448">
                  <c:v>371.97911900000003</c:v>
                </c:pt>
                <c:pt idx="37449">
                  <c:v>371.98905400000001</c:v>
                </c:pt>
                <c:pt idx="37450">
                  <c:v>371.998988</c:v>
                </c:pt>
                <c:pt idx="37451">
                  <c:v>372.00892299999998</c:v>
                </c:pt>
                <c:pt idx="37452">
                  <c:v>372.01885800000002</c:v>
                </c:pt>
                <c:pt idx="37453">
                  <c:v>372.02879300000001</c:v>
                </c:pt>
                <c:pt idx="37454">
                  <c:v>372.03872699999999</c:v>
                </c:pt>
                <c:pt idx="37455">
                  <c:v>372.04866199999998</c:v>
                </c:pt>
                <c:pt idx="37456">
                  <c:v>372.05859700000002</c:v>
                </c:pt>
                <c:pt idx="37457">
                  <c:v>372.06853100000001</c:v>
                </c:pt>
                <c:pt idx="37458">
                  <c:v>372.07846599999999</c:v>
                </c:pt>
                <c:pt idx="37459">
                  <c:v>372.08840099999998</c:v>
                </c:pt>
                <c:pt idx="37460">
                  <c:v>372.09833500000002</c:v>
                </c:pt>
                <c:pt idx="37461">
                  <c:v>372.10827</c:v>
                </c:pt>
                <c:pt idx="37462">
                  <c:v>372.11820499999999</c:v>
                </c:pt>
                <c:pt idx="37463">
                  <c:v>372.12813899999998</c:v>
                </c:pt>
                <c:pt idx="37464">
                  <c:v>372.13807400000002</c:v>
                </c:pt>
                <c:pt idx="37465">
                  <c:v>372.148009</c:v>
                </c:pt>
                <c:pt idx="37466">
                  <c:v>372.15794299999999</c:v>
                </c:pt>
                <c:pt idx="37467">
                  <c:v>372.16787799999997</c:v>
                </c:pt>
                <c:pt idx="37468">
                  <c:v>372.17781300000001</c:v>
                </c:pt>
                <c:pt idx="37469">
                  <c:v>372.187747</c:v>
                </c:pt>
                <c:pt idx="37470">
                  <c:v>372.19768199999999</c:v>
                </c:pt>
                <c:pt idx="37471">
                  <c:v>372.20761700000003</c:v>
                </c:pt>
                <c:pt idx="37472">
                  <c:v>372.21755100000001</c:v>
                </c:pt>
                <c:pt idx="37473">
                  <c:v>372.227486</c:v>
                </c:pt>
                <c:pt idx="37474">
                  <c:v>372.23742099999998</c:v>
                </c:pt>
                <c:pt idx="37475">
                  <c:v>372.24735500000003</c:v>
                </c:pt>
                <c:pt idx="37476">
                  <c:v>372.25729000000001</c:v>
                </c:pt>
                <c:pt idx="37477">
                  <c:v>372.267225</c:v>
                </c:pt>
                <c:pt idx="37478">
                  <c:v>372.27715899999998</c:v>
                </c:pt>
                <c:pt idx="37479">
                  <c:v>372.28709400000002</c:v>
                </c:pt>
                <c:pt idx="37480">
                  <c:v>372.29702900000001</c:v>
                </c:pt>
                <c:pt idx="37481">
                  <c:v>372.306963</c:v>
                </c:pt>
                <c:pt idx="37482">
                  <c:v>372.31689799999998</c:v>
                </c:pt>
                <c:pt idx="37483">
                  <c:v>372.32683300000002</c:v>
                </c:pt>
                <c:pt idx="37484">
                  <c:v>372.33676800000001</c:v>
                </c:pt>
                <c:pt idx="37485">
                  <c:v>372.34670199999999</c:v>
                </c:pt>
                <c:pt idx="37486">
                  <c:v>372.35663699999998</c:v>
                </c:pt>
                <c:pt idx="37487">
                  <c:v>372.36657200000002</c:v>
                </c:pt>
                <c:pt idx="37488">
                  <c:v>372.37650600000001</c:v>
                </c:pt>
                <c:pt idx="37489">
                  <c:v>372.38644099999999</c:v>
                </c:pt>
                <c:pt idx="37490">
                  <c:v>372.39637599999998</c:v>
                </c:pt>
                <c:pt idx="37491">
                  <c:v>372.40631000000002</c:v>
                </c:pt>
                <c:pt idx="37492">
                  <c:v>372.416245</c:v>
                </c:pt>
                <c:pt idx="37493">
                  <c:v>372.42617999999999</c:v>
                </c:pt>
                <c:pt idx="37494">
                  <c:v>372.43611399999998</c:v>
                </c:pt>
                <c:pt idx="37495">
                  <c:v>372.44604900000002</c:v>
                </c:pt>
                <c:pt idx="37496">
                  <c:v>372.455984</c:v>
                </c:pt>
                <c:pt idx="37497">
                  <c:v>372.46591799999999</c:v>
                </c:pt>
                <c:pt idx="37498">
                  <c:v>372.47585299999997</c:v>
                </c:pt>
                <c:pt idx="37499">
                  <c:v>372.48578800000001</c:v>
                </c:pt>
                <c:pt idx="37500">
                  <c:v>372.495722</c:v>
                </c:pt>
                <c:pt idx="37501">
                  <c:v>372.50565699999999</c:v>
                </c:pt>
                <c:pt idx="37502">
                  <c:v>372.51559200000003</c:v>
                </c:pt>
                <c:pt idx="37503">
                  <c:v>372.52552600000001</c:v>
                </c:pt>
                <c:pt idx="37504">
                  <c:v>372.535461</c:v>
                </c:pt>
                <c:pt idx="37505">
                  <c:v>372.54539599999998</c:v>
                </c:pt>
                <c:pt idx="37506">
                  <c:v>372.55533000000003</c:v>
                </c:pt>
                <c:pt idx="37507">
                  <c:v>372.56526500000001</c:v>
                </c:pt>
                <c:pt idx="37508">
                  <c:v>372.5752</c:v>
                </c:pt>
                <c:pt idx="37509">
                  <c:v>372.58513399999998</c:v>
                </c:pt>
                <c:pt idx="37510">
                  <c:v>372.59506900000002</c:v>
                </c:pt>
                <c:pt idx="37511">
                  <c:v>372.60500400000001</c:v>
                </c:pt>
                <c:pt idx="37512">
                  <c:v>372.61493899999999</c:v>
                </c:pt>
                <c:pt idx="37513">
                  <c:v>372.62487299999998</c:v>
                </c:pt>
                <c:pt idx="37514">
                  <c:v>372.63480800000002</c:v>
                </c:pt>
                <c:pt idx="37515">
                  <c:v>372.64474300000001</c:v>
                </c:pt>
                <c:pt idx="37516">
                  <c:v>372.65467699999999</c:v>
                </c:pt>
                <c:pt idx="37517">
                  <c:v>372.66461199999998</c:v>
                </c:pt>
                <c:pt idx="37518">
                  <c:v>372.67454700000002</c:v>
                </c:pt>
                <c:pt idx="37519">
                  <c:v>372.68448100000001</c:v>
                </c:pt>
                <c:pt idx="37520">
                  <c:v>372.69441599999999</c:v>
                </c:pt>
                <c:pt idx="37521">
                  <c:v>372.70435099999997</c:v>
                </c:pt>
                <c:pt idx="37522">
                  <c:v>372.71428500000002</c:v>
                </c:pt>
                <c:pt idx="37523">
                  <c:v>372.72422</c:v>
                </c:pt>
                <c:pt idx="37524">
                  <c:v>372.73415499999999</c:v>
                </c:pt>
                <c:pt idx="37525">
                  <c:v>372.74408899999997</c:v>
                </c:pt>
                <c:pt idx="37526">
                  <c:v>372.75402400000002</c:v>
                </c:pt>
                <c:pt idx="37527">
                  <c:v>372.763959</c:v>
                </c:pt>
                <c:pt idx="37528">
                  <c:v>372.77389299999999</c:v>
                </c:pt>
                <c:pt idx="37529">
                  <c:v>372.78382800000003</c:v>
                </c:pt>
                <c:pt idx="37530">
                  <c:v>372.79376300000001</c:v>
                </c:pt>
                <c:pt idx="37531">
                  <c:v>372.803698</c:v>
                </c:pt>
                <c:pt idx="37532">
                  <c:v>372.81363199999998</c:v>
                </c:pt>
                <c:pt idx="37533">
                  <c:v>372.82356800000002</c:v>
                </c:pt>
                <c:pt idx="37534">
                  <c:v>372.83350300000001</c:v>
                </c:pt>
                <c:pt idx="37535">
                  <c:v>372.84343699999999</c:v>
                </c:pt>
                <c:pt idx="37536">
                  <c:v>372.85337199999998</c:v>
                </c:pt>
                <c:pt idx="37537">
                  <c:v>372.86330700000002</c:v>
                </c:pt>
                <c:pt idx="37538">
                  <c:v>372.87324100000001</c:v>
                </c:pt>
                <c:pt idx="37539">
                  <c:v>372.88317599999999</c:v>
                </c:pt>
                <c:pt idx="37540">
                  <c:v>372.89311099999998</c:v>
                </c:pt>
                <c:pt idx="37541">
                  <c:v>372.90304500000002</c:v>
                </c:pt>
                <c:pt idx="37542">
                  <c:v>372.91298</c:v>
                </c:pt>
                <c:pt idx="37543">
                  <c:v>372.92291499999999</c:v>
                </c:pt>
                <c:pt idx="37544">
                  <c:v>372.93284899999998</c:v>
                </c:pt>
                <c:pt idx="37545">
                  <c:v>372.94278400000002</c:v>
                </c:pt>
                <c:pt idx="37546">
                  <c:v>372.952719</c:v>
                </c:pt>
                <c:pt idx="37547">
                  <c:v>372.96265299999999</c:v>
                </c:pt>
                <c:pt idx="37548">
                  <c:v>372.97258799999997</c:v>
                </c:pt>
                <c:pt idx="37549">
                  <c:v>372.98252300000001</c:v>
                </c:pt>
                <c:pt idx="37550">
                  <c:v>372.992457</c:v>
                </c:pt>
                <c:pt idx="37551">
                  <c:v>373.00239199999999</c:v>
                </c:pt>
                <c:pt idx="37552">
                  <c:v>373.01232700000003</c:v>
                </c:pt>
                <c:pt idx="37553">
                  <c:v>373.02226200000001</c:v>
                </c:pt>
                <c:pt idx="37554">
                  <c:v>373.032196</c:v>
                </c:pt>
                <c:pt idx="37555">
                  <c:v>373.04213099999998</c:v>
                </c:pt>
                <c:pt idx="37556">
                  <c:v>373.05206600000002</c:v>
                </c:pt>
                <c:pt idx="37557">
                  <c:v>373.06200000000001</c:v>
                </c:pt>
                <c:pt idx="37558">
                  <c:v>373.071935</c:v>
                </c:pt>
                <c:pt idx="37559">
                  <c:v>373.08186999999998</c:v>
                </c:pt>
                <c:pt idx="37560">
                  <c:v>373.09180400000002</c:v>
                </c:pt>
                <c:pt idx="37561">
                  <c:v>373.10173900000001</c:v>
                </c:pt>
                <c:pt idx="37562">
                  <c:v>373.11167399999999</c:v>
                </c:pt>
                <c:pt idx="37563">
                  <c:v>373.12160799999998</c:v>
                </c:pt>
                <c:pt idx="37564">
                  <c:v>373.13154300000002</c:v>
                </c:pt>
                <c:pt idx="37565">
                  <c:v>373.14147800000001</c:v>
                </c:pt>
                <c:pt idx="37566">
                  <c:v>373.15141199999999</c:v>
                </c:pt>
                <c:pt idx="37567">
                  <c:v>373.16134699999998</c:v>
                </c:pt>
                <c:pt idx="37568">
                  <c:v>373.17128200000002</c:v>
                </c:pt>
                <c:pt idx="37569">
                  <c:v>373.181217</c:v>
                </c:pt>
                <c:pt idx="37570">
                  <c:v>373.19115099999999</c:v>
                </c:pt>
                <c:pt idx="37571">
                  <c:v>373.20108599999998</c:v>
                </c:pt>
                <c:pt idx="37572">
                  <c:v>373.21102100000002</c:v>
                </c:pt>
                <c:pt idx="37573">
                  <c:v>373.220955</c:v>
                </c:pt>
                <c:pt idx="37574">
                  <c:v>373.23088999999999</c:v>
                </c:pt>
                <c:pt idx="37575">
                  <c:v>373.24082499999997</c:v>
                </c:pt>
                <c:pt idx="37576">
                  <c:v>373.25075900000002</c:v>
                </c:pt>
                <c:pt idx="37577">
                  <c:v>373.260694</c:v>
                </c:pt>
                <c:pt idx="37578">
                  <c:v>373.27062899999999</c:v>
                </c:pt>
                <c:pt idx="37579">
                  <c:v>373.28056299999997</c:v>
                </c:pt>
                <c:pt idx="37580">
                  <c:v>373.29049800000001</c:v>
                </c:pt>
                <c:pt idx="37581">
                  <c:v>373.300433</c:v>
                </c:pt>
                <c:pt idx="37582">
                  <c:v>373.31036699999999</c:v>
                </c:pt>
                <c:pt idx="37583">
                  <c:v>373.32030200000003</c:v>
                </c:pt>
                <c:pt idx="37584">
                  <c:v>373.33023700000001</c:v>
                </c:pt>
                <c:pt idx="37585">
                  <c:v>373.340172</c:v>
                </c:pt>
                <c:pt idx="37586">
                  <c:v>373.35010599999998</c:v>
                </c:pt>
                <c:pt idx="37587">
                  <c:v>373.36004100000002</c:v>
                </c:pt>
                <c:pt idx="37588">
                  <c:v>373.36997600000001</c:v>
                </c:pt>
                <c:pt idx="37589">
                  <c:v>373.37991</c:v>
                </c:pt>
                <c:pt idx="37590">
                  <c:v>373.38984499999998</c:v>
                </c:pt>
                <c:pt idx="37591">
                  <c:v>373.39978000000002</c:v>
                </c:pt>
                <c:pt idx="37592">
                  <c:v>373.40971400000001</c:v>
                </c:pt>
                <c:pt idx="37593">
                  <c:v>373.41964899999999</c:v>
                </c:pt>
                <c:pt idx="37594">
                  <c:v>373.42958399999998</c:v>
                </c:pt>
                <c:pt idx="37595">
                  <c:v>373.43951800000002</c:v>
                </c:pt>
                <c:pt idx="37596">
                  <c:v>373.44945300000001</c:v>
                </c:pt>
                <c:pt idx="37597">
                  <c:v>373.45938799999999</c:v>
                </c:pt>
                <c:pt idx="37598">
                  <c:v>373.46932199999998</c:v>
                </c:pt>
                <c:pt idx="37599">
                  <c:v>373.47925700000002</c:v>
                </c:pt>
                <c:pt idx="37600">
                  <c:v>373.489192</c:v>
                </c:pt>
                <c:pt idx="37601">
                  <c:v>373.49912699999999</c:v>
                </c:pt>
                <c:pt idx="37602">
                  <c:v>373.50906099999997</c:v>
                </c:pt>
                <c:pt idx="37603">
                  <c:v>373.51899600000002</c:v>
                </c:pt>
                <c:pt idx="37604">
                  <c:v>373.528931</c:v>
                </c:pt>
                <c:pt idx="37605">
                  <c:v>373.53886499999999</c:v>
                </c:pt>
                <c:pt idx="37606">
                  <c:v>373.54880000000003</c:v>
                </c:pt>
                <c:pt idx="37607">
                  <c:v>373.55873500000001</c:v>
                </c:pt>
                <c:pt idx="37608">
                  <c:v>373.568669</c:v>
                </c:pt>
                <c:pt idx="37609">
                  <c:v>373.57860399999998</c:v>
                </c:pt>
                <c:pt idx="37610">
                  <c:v>373.58853900000003</c:v>
                </c:pt>
                <c:pt idx="37611">
                  <c:v>373.59847300000001</c:v>
                </c:pt>
                <c:pt idx="37612">
                  <c:v>373.608408</c:v>
                </c:pt>
                <c:pt idx="37613">
                  <c:v>373.61834299999998</c:v>
                </c:pt>
                <c:pt idx="37614">
                  <c:v>373.62827800000002</c:v>
                </c:pt>
                <c:pt idx="37615">
                  <c:v>373.63821200000001</c:v>
                </c:pt>
                <c:pt idx="37616">
                  <c:v>373.64814699999999</c:v>
                </c:pt>
                <c:pt idx="37617">
                  <c:v>373.65808199999998</c:v>
                </c:pt>
                <c:pt idx="37618">
                  <c:v>373.66801600000002</c:v>
                </c:pt>
                <c:pt idx="37619">
                  <c:v>373.67795100000001</c:v>
                </c:pt>
                <c:pt idx="37620">
                  <c:v>373.68788599999999</c:v>
                </c:pt>
                <c:pt idx="37621">
                  <c:v>373.69781999999998</c:v>
                </c:pt>
                <c:pt idx="37622">
                  <c:v>373.70775500000002</c:v>
                </c:pt>
                <c:pt idx="37623">
                  <c:v>373.71769</c:v>
                </c:pt>
                <c:pt idx="37624">
                  <c:v>373.72762399999999</c:v>
                </c:pt>
                <c:pt idx="37625">
                  <c:v>373.73755899999998</c:v>
                </c:pt>
                <c:pt idx="37626">
                  <c:v>373.74749400000002</c:v>
                </c:pt>
                <c:pt idx="37627">
                  <c:v>373.757429</c:v>
                </c:pt>
                <c:pt idx="37628">
                  <c:v>373.76736299999999</c:v>
                </c:pt>
                <c:pt idx="37629">
                  <c:v>373.77729799999997</c:v>
                </c:pt>
                <c:pt idx="37630">
                  <c:v>373.78723300000001</c:v>
                </c:pt>
                <c:pt idx="37631">
                  <c:v>373.797167</c:v>
                </c:pt>
                <c:pt idx="37632">
                  <c:v>373.80710199999999</c:v>
                </c:pt>
                <c:pt idx="37633">
                  <c:v>373.81703700000003</c:v>
                </c:pt>
                <c:pt idx="37634">
                  <c:v>373.82697059999998</c:v>
                </c:pt>
                <c:pt idx="37635">
                  <c:v>373.83690560000002</c:v>
                </c:pt>
                <c:pt idx="37636">
                  <c:v>373.84684060000001</c:v>
                </c:pt>
                <c:pt idx="37637">
                  <c:v>373.85677459999999</c:v>
                </c:pt>
                <c:pt idx="37638">
                  <c:v>373.86670959999998</c:v>
                </c:pt>
                <c:pt idx="37639">
                  <c:v>373.87664460000002</c:v>
                </c:pt>
                <c:pt idx="37640">
                  <c:v>373.8865796</c:v>
                </c:pt>
                <c:pt idx="37641">
                  <c:v>373.89651359999999</c:v>
                </c:pt>
                <c:pt idx="37642">
                  <c:v>373.90644859999998</c:v>
                </c:pt>
                <c:pt idx="37643">
                  <c:v>373.91638360000002</c:v>
                </c:pt>
                <c:pt idx="37644">
                  <c:v>373.9263176</c:v>
                </c:pt>
                <c:pt idx="37645">
                  <c:v>373.93625259999999</c:v>
                </c:pt>
                <c:pt idx="37646">
                  <c:v>373.94618759999997</c:v>
                </c:pt>
                <c:pt idx="37647">
                  <c:v>373.95612160000002</c:v>
                </c:pt>
                <c:pt idx="37648">
                  <c:v>373.9660566</c:v>
                </c:pt>
                <c:pt idx="37649">
                  <c:v>373.97599159999999</c:v>
                </c:pt>
                <c:pt idx="37650">
                  <c:v>373.98592559999997</c:v>
                </c:pt>
                <c:pt idx="37651">
                  <c:v>373.99586060000001</c:v>
                </c:pt>
                <c:pt idx="37652">
                  <c:v>374.0057956</c:v>
                </c:pt>
                <c:pt idx="37653">
                  <c:v>374.01573059999998</c:v>
                </c:pt>
                <c:pt idx="37654">
                  <c:v>374.02566460000003</c:v>
                </c:pt>
                <c:pt idx="37655">
                  <c:v>374.03559960000001</c:v>
                </c:pt>
                <c:pt idx="37656">
                  <c:v>374.0455346</c:v>
                </c:pt>
                <c:pt idx="37657">
                  <c:v>374.05546859999998</c:v>
                </c:pt>
                <c:pt idx="37658">
                  <c:v>374.06540360000002</c:v>
                </c:pt>
                <c:pt idx="37659">
                  <c:v>374.07533860000001</c:v>
                </c:pt>
                <c:pt idx="37660">
                  <c:v>374.0852726</c:v>
                </c:pt>
                <c:pt idx="37661">
                  <c:v>374.09520759999998</c:v>
                </c:pt>
                <c:pt idx="37662">
                  <c:v>374.10514260000002</c:v>
                </c:pt>
                <c:pt idx="37663">
                  <c:v>374.11507660000001</c:v>
                </c:pt>
                <c:pt idx="37664">
                  <c:v>374.12501159999999</c:v>
                </c:pt>
                <c:pt idx="37665">
                  <c:v>374.13494659999998</c:v>
                </c:pt>
                <c:pt idx="37666">
                  <c:v>374.14488160000002</c:v>
                </c:pt>
                <c:pt idx="37667">
                  <c:v>374.15481560000001</c:v>
                </c:pt>
                <c:pt idx="37668">
                  <c:v>374.16475059999999</c:v>
                </c:pt>
                <c:pt idx="37669">
                  <c:v>374.17468559999998</c:v>
                </c:pt>
                <c:pt idx="37670">
                  <c:v>374.18461960000002</c:v>
                </c:pt>
                <c:pt idx="37671">
                  <c:v>374.1945546</c:v>
                </c:pt>
                <c:pt idx="37672">
                  <c:v>374.20448959999999</c:v>
                </c:pt>
                <c:pt idx="37673">
                  <c:v>374.21442359999998</c:v>
                </c:pt>
                <c:pt idx="37674">
                  <c:v>374.22435860000002</c:v>
                </c:pt>
                <c:pt idx="37675">
                  <c:v>374.2342936</c:v>
                </c:pt>
                <c:pt idx="37676">
                  <c:v>374.24422859999999</c:v>
                </c:pt>
                <c:pt idx="37677">
                  <c:v>374.25416259999997</c:v>
                </c:pt>
                <c:pt idx="37678">
                  <c:v>374.26409760000001</c:v>
                </c:pt>
                <c:pt idx="37679">
                  <c:v>374.2740326</c:v>
                </c:pt>
                <c:pt idx="37680">
                  <c:v>374.28396659999999</c:v>
                </c:pt>
                <c:pt idx="37681">
                  <c:v>374.29390160000003</c:v>
                </c:pt>
                <c:pt idx="37682">
                  <c:v>374.30383660000001</c:v>
                </c:pt>
                <c:pt idx="37683">
                  <c:v>374.3137706</c:v>
                </c:pt>
                <c:pt idx="37684">
                  <c:v>374.32370559999998</c:v>
                </c:pt>
                <c:pt idx="37685">
                  <c:v>374.33364060000002</c:v>
                </c:pt>
                <c:pt idx="37686">
                  <c:v>374.34357560000001</c:v>
                </c:pt>
                <c:pt idx="37687">
                  <c:v>374.3535096</c:v>
                </c:pt>
                <c:pt idx="37688">
                  <c:v>374.36344459999998</c:v>
                </c:pt>
                <c:pt idx="37689">
                  <c:v>374.37337960000002</c:v>
                </c:pt>
                <c:pt idx="37690">
                  <c:v>374.38331360000001</c:v>
                </c:pt>
                <c:pt idx="37691">
                  <c:v>374.39324859999999</c:v>
                </c:pt>
                <c:pt idx="37692">
                  <c:v>374.40318359999998</c:v>
                </c:pt>
                <c:pt idx="37693">
                  <c:v>374.41311760000002</c:v>
                </c:pt>
                <c:pt idx="37694">
                  <c:v>374.42305260000001</c:v>
                </c:pt>
                <c:pt idx="37695">
                  <c:v>374.43298759999999</c:v>
                </c:pt>
                <c:pt idx="37696">
                  <c:v>374.44292259999997</c:v>
                </c:pt>
                <c:pt idx="37697">
                  <c:v>374.45285660000002</c:v>
                </c:pt>
                <c:pt idx="37698">
                  <c:v>374.4627916</c:v>
                </c:pt>
                <c:pt idx="37699">
                  <c:v>374.47272659999999</c:v>
                </c:pt>
                <c:pt idx="37700">
                  <c:v>374.48266059999997</c:v>
                </c:pt>
                <c:pt idx="37701">
                  <c:v>374.49259560000002</c:v>
                </c:pt>
                <c:pt idx="37702">
                  <c:v>374.5025306</c:v>
                </c:pt>
                <c:pt idx="37703">
                  <c:v>374.51246459999999</c:v>
                </c:pt>
                <c:pt idx="37704">
                  <c:v>374.52239960000003</c:v>
                </c:pt>
                <c:pt idx="37705">
                  <c:v>374.53233460000001</c:v>
                </c:pt>
                <c:pt idx="37706">
                  <c:v>374.5422696</c:v>
                </c:pt>
                <c:pt idx="37707">
                  <c:v>374.55220359999998</c:v>
                </c:pt>
                <c:pt idx="37708">
                  <c:v>374.56213860000003</c:v>
                </c:pt>
                <c:pt idx="37709">
                  <c:v>374.57207360000001</c:v>
                </c:pt>
                <c:pt idx="37710">
                  <c:v>374.5820076</c:v>
                </c:pt>
                <c:pt idx="37711">
                  <c:v>374.59194259999998</c:v>
                </c:pt>
                <c:pt idx="37712">
                  <c:v>374.60187760000002</c:v>
                </c:pt>
                <c:pt idx="37713">
                  <c:v>374.61181160000001</c:v>
                </c:pt>
                <c:pt idx="37714">
                  <c:v>374.62174659999999</c:v>
                </c:pt>
                <c:pt idx="37715">
                  <c:v>374.63168159999998</c:v>
                </c:pt>
                <c:pt idx="37716">
                  <c:v>374.64161660000002</c:v>
                </c:pt>
                <c:pt idx="37717">
                  <c:v>374.65155060000001</c:v>
                </c:pt>
                <c:pt idx="37718">
                  <c:v>374.66148559999999</c:v>
                </c:pt>
                <c:pt idx="37719">
                  <c:v>374.67142059999998</c:v>
                </c:pt>
                <c:pt idx="37720">
                  <c:v>374.68135460000002</c:v>
                </c:pt>
                <c:pt idx="37721">
                  <c:v>374.6912896</c:v>
                </c:pt>
                <c:pt idx="37722">
                  <c:v>374.70122459999999</c:v>
                </c:pt>
                <c:pt idx="37723">
                  <c:v>374.71115859999998</c:v>
                </c:pt>
                <c:pt idx="37724">
                  <c:v>374.72109360000002</c:v>
                </c:pt>
                <c:pt idx="37725">
                  <c:v>374.7310286</c:v>
                </c:pt>
                <c:pt idx="37726">
                  <c:v>374.74096359999999</c:v>
                </c:pt>
                <c:pt idx="37727">
                  <c:v>374.75089759999997</c:v>
                </c:pt>
                <c:pt idx="37728">
                  <c:v>374.76083260000001</c:v>
                </c:pt>
                <c:pt idx="37729">
                  <c:v>374.7707676</c:v>
                </c:pt>
                <c:pt idx="37730">
                  <c:v>374.78070159999999</c:v>
                </c:pt>
                <c:pt idx="37731">
                  <c:v>374.79063660000003</c:v>
                </c:pt>
                <c:pt idx="37732">
                  <c:v>374.80057160000001</c:v>
                </c:pt>
                <c:pt idx="37733">
                  <c:v>374.8105056</c:v>
                </c:pt>
                <c:pt idx="37734">
                  <c:v>374.82043979999997</c:v>
                </c:pt>
                <c:pt idx="37735">
                  <c:v>374.83037480000002</c:v>
                </c:pt>
                <c:pt idx="37736">
                  <c:v>374.8403098</c:v>
                </c:pt>
                <c:pt idx="37737">
                  <c:v>374.85024379999999</c:v>
                </c:pt>
                <c:pt idx="37738">
                  <c:v>374.86017880000003</c:v>
                </c:pt>
                <c:pt idx="37739">
                  <c:v>374.87011380000001</c:v>
                </c:pt>
                <c:pt idx="37740">
                  <c:v>374.8800478</c:v>
                </c:pt>
                <c:pt idx="37741">
                  <c:v>374.88998279999998</c:v>
                </c:pt>
                <c:pt idx="37742">
                  <c:v>374.89991780000003</c:v>
                </c:pt>
                <c:pt idx="37743">
                  <c:v>374.90985180000001</c:v>
                </c:pt>
                <c:pt idx="37744">
                  <c:v>374.9197868</c:v>
                </c:pt>
                <c:pt idx="37745">
                  <c:v>374.92972179999998</c:v>
                </c:pt>
                <c:pt idx="37746">
                  <c:v>374.93965680000002</c:v>
                </c:pt>
                <c:pt idx="37747">
                  <c:v>374.94959080000001</c:v>
                </c:pt>
                <c:pt idx="37748">
                  <c:v>374.95952579999999</c:v>
                </c:pt>
                <c:pt idx="37749">
                  <c:v>374.96946079999998</c:v>
                </c:pt>
                <c:pt idx="37750">
                  <c:v>374.97939480000002</c:v>
                </c:pt>
                <c:pt idx="37751">
                  <c:v>374.98932980000001</c:v>
                </c:pt>
                <c:pt idx="37752">
                  <c:v>374.99926479999999</c:v>
                </c:pt>
                <c:pt idx="37753">
                  <c:v>375.00919979999998</c:v>
                </c:pt>
                <c:pt idx="37754">
                  <c:v>375.01913380000002</c:v>
                </c:pt>
                <c:pt idx="37755">
                  <c:v>375.0290688</c:v>
                </c:pt>
                <c:pt idx="37756">
                  <c:v>375.03900379999999</c:v>
                </c:pt>
                <c:pt idx="37757">
                  <c:v>375.04893779999998</c:v>
                </c:pt>
                <c:pt idx="37758">
                  <c:v>375.05887280000002</c:v>
                </c:pt>
                <c:pt idx="37759">
                  <c:v>375.0688078</c:v>
                </c:pt>
                <c:pt idx="37760">
                  <c:v>375.07874179999999</c:v>
                </c:pt>
                <c:pt idx="37761">
                  <c:v>375.08867679999997</c:v>
                </c:pt>
                <c:pt idx="37762">
                  <c:v>375.09861180000001</c:v>
                </c:pt>
                <c:pt idx="37763">
                  <c:v>375.1085468</c:v>
                </c:pt>
                <c:pt idx="37764">
                  <c:v>375.11848079999999</c:v>
                </c:pt>
                <c:pt idx="37765">
                  <c:v>375.12841580000003</c:v>
                </c:pt>
                <c:pt idx="37766">
                  <c:v>375.13835080000001</c:v>
                </c:pt>
                <c:pt idx="37767">
                  <c:v>375.1482848</c:v>
                </c:pt>
                <c:pt idx="37768">
                  <c:v>375.15821979999998</c:v>
                </c:pt>
                <c:pt idx="37769">
                  <c:v>375.16815480000002</c:v>
                </c:pt>
                <c:pt idx="37770">
                  <c:v>375.17808980000001</c:v>
                </c:pt>
                <c:pt idx="37771">
                  <c:v>375.1880238</c:v>
                </c:pt>
                <c:pt idx="37772">
                  <c:v>375.19795879999998</c:v>
                </c:pt>
                <c:pt idx="37773">
                  <c:v>375.20789380000002</c:v>
                </c:pt>
                <c:pt idx="37774">
                  <c:v>375.21782780000001</c:v>
                </c:pt>
                <c:pt idx="37775">
                  <c:v>375.22776279999999</c:v>
                </c:pt>
                <c:pt idx="37776">
                  <c:v>375.23769779999998</c:v>
                </c:pt>
                <c:pt idx="37777">
                  <c:v>375.24763280000002</c:v>
                </c:pt>
                <c:pt idx="37778">
                  <c:v>375.25756680000001</c:v>
                </c:pt>
                <c:pt idx="37779">
                  <c:v>375.26750179999999</c:v>
                </c:pt>
                <c:pt idx="37780">
                  <c:v>375.27743679999998</c:v>
                </c:pt>
                <c:pt idx="37781">
                  <c:v>375.28737080000002</c:v>
                </c:pt>
                <c:pt idx="37782">
                  <c:v>375.2973058</c:v>
                </c:pt>
                <c:pt idx="37783">
                  <c:v>375.30724079999999</c:v>
                </c:pt>
                <c:pt idx="37784">
                  <c:v>375.31717479999998</c:v>
                </c:pt>
                <c:pt idx="37785">
                  <c:v>375.32710980000002</c:v>
                </c:pt>
                <c:pt idx="37786">
                  <c:v>375.3370448</c:v>
                </c:pt>
                <c:pt idx="37787">
                  <c:v>375.34697979999999</c:v>
                </c:pt>
                <c:pt idx="37788">
                  <c:v>375.35691379999997</c:v>
                </c:pt>
                <c:pt idx="37789">
                  <c:v>375.36684880000001</c:v>
                </c:pt>
                <c:pt idx="37790">
                  <c:v>375.3767838</c:v>
                </c:pt>
                <c:pt idx="37791">
                  <c:v>375.38671779999999</c:v>
                </c:pt>
                <c:pt idx="37792">
                  <c:v>375.39665280000003</c:v>
                </c:pt>
                <c:pt idx="37793">
                  <c:v>375.40658780000001</c:v>
                </c:pt>
                <c:pt idx="37794">
                  <c:v>375.4165228</c:v>
                </c:pt>
                <c:pt idx="37795">
                  <c:v>375.42645679999998</c:v>
                </c:pt>
                <c:pt idx="37796">
                  <c:v>375.43639180000002</c:v>
                </c:pt>
                <c:pt idx="37797">
                  <c:v>375.44632680000001</c:v>
                </c:pt>
                <c:pt idx="37798">
                  <c:v>375.4562608</c:v>
                </c:pt>
                <c:pt idx="37799">
                  <c:v>375.46619579999998</c:v>
                </c:pt>
                <c:pt idx="37800">
                  <c:v>375.47613080000002</c:v>
                </c:pt>
                <c:pt idx="37801">
                  <c:v>375.48606580000001</c:v>
                </c:pt>
                <c:pt idx="37802">
                  <c:v>375.49599979999999</c:v>
                </c:pt>
                <c:pt idx="37803">
                  <c:v>375.50593479999998</c:v>
                </c:pt>
                <c:pt idx="37804">
                  <c:v>375.51586980000002</c:v>
                </c:pt>
                <c:pt idx="37805">
                  <c:v>375.52580380000001</c:v>
                </c:pt>
                <c:pt idx="37806">
                  <c:v>375.53573879999999</c:v>
                </c:pt>
                <c:pt idx="37807">
                  <c:v>375.54567379999997</c:v>
                </c:pt>
                <c:pt idx="37808">
                  <c:v>375.55560780000002</c:v>
                </c:pt>
                <c:pt idx="37809">
                  <c:v>375.5655428</c:v>
                </c:pt>
                <c:pt idx="37810">
                  <c:v>375.57547779999999</c:v>
                </c:pt>
                <c:pt idx="37811">
                  <c:v>375.58541279999997</c:v>
                </c:pt>
                <c:pt idx="37812">
                  <c:v>375.59534680000002</c:v>
                </c:pt>
                <c:pt idx="37813">
                  <c:v>375.6052818</c:v>
                </c:pt>
                <c:pt idx="37814">
                  <c:v>375.61521679999998</c:v>
                </c:pt>
                <c:pt idx="37815">
                  <c:v>375.62515180000003</c:v>
                </c:pt>
                <c:pt idx="37816">
                  <c:v>375.63508580000001</c:v>
                </c:pt>
                <c:pt idx="37817">
                  <c:v>375.6450208</c:v>
                </c:pt>
                <c:pt idx="37818">
                  <c:v>375.65495579999998</c:v>
                </c:pt>
                <c:pt idx="37819">
                  <c:v>375.66488980000003</c:v>
                </c:pt>
                <c:pt idx="37820">
                  <c:v>375.67482480000001</c:v>
                </c:pt>
                <c:pt idx="37821">
                  <c:v>375.68475979999999</c:v>
                </c:pt>
                <c:pt idx="37822">
                  <c:v>375.69469479999998</c:v>
                </c:pt>
                <c:pt idx="37823">
                  <c:v>375.70462880000002</c:v>
                </c:pt>
                <c:pt idx="37824">
                  <c:v>375.71456380000001</c:v>
                </c:pt>
                <c:pt idx="37825">
                  <c:v>375.72449879999999</c:v>
                </c:pt>
                <c:pt idx="37826">
                  <c:v>375.73443279999998</c:v>
                </c:pt>
                <c:pt idx="37827">
                  <c:v>375.74436780000002</c:v>
                </c:pt>
                <c:pt idx="37828">
                  <c:v>375.7543028</c:v>
                </c:pt>
                <c:pt idx="37829">
                  <c:v>375.76423679999999</c:v>
                </c:pt>
                <c:pt idx="37830">
                  <c:v>375.77417179999998</c:v>
                </c:pt>
                <c:pt idx="37831">
                  <c:v>375.78410680000002</c:v>
                </c:pt>
                <c:pt idx="37832">
                  <c:v>375.7940418</c:v>
                </c:pt>
                <c:pt idx="37833">
                  <c:v>375.80397579999999</c:v>
                </c:pt>
                <c:pt idx="37834">
                  <c:v>375.81391079999997</c:v>
                </c:pt>
                <c:pt idx="37835">
                  <c:v>375.82384680000001</c:v>
                </c:pt>
                <c:pt idx="37836">
                  <c:v>375.8337808</c:v>
                </c:pt>
                <c:pt idx="37837">
                  <c:v>375.84371579999998</c:v>
                </c:pt>
                <c:pt idx="37838">
                  <c:v>375.85365080000003</c:v>
                </c:pt>
                <c:pt idx="37839">
                  <c:v>375.86358580000001</c:v>
                </c:pt>
                <c:pt idx="37840">
                  <c:v>375.8735198</c:v>
                </c:pt>
                <c:pt idx="37841">
                  <c:v>375.88345479999998</c:v>
                </c:pt>
                <c:pt idx="37842">
                  <c:v>375.89338980000002</c:v>
                </c:pt>
                <c:pt idx="37843">
                  <c:v>375.90332380000001</c:v>
                </c:pt>
                <c:pt idx="37844">
                  <c:v>375.91325879999999</c:v>
                </c:pt>
                <c:pt idx="37845">
                  <c:v>375.92319379999998</c:v>
                </c:pt>
                <c:pt idx="37846">
                  <c:v>375.93312880000002</c:v>
                </c:pt>
                <c:pt idx="37847">
                  <c:v>375.94306280000001</c:v>
                </c:pt>
                <c:pt idx="37848">
                  <c:v>375.95299779999999</c:v>
                </c:pt>
                <c:pt idx="37849">
                  <c:v>375.96293279999998</c:v>
                </c:pt>
                <c:pt idx="37850">
                  <c:v>375.97286780000002</c:v>
                </c:pt>
                <c:pt idx="37851">
                  <c:v>375.9828018</c:v>
                </c:pt>
                <c:pt idx="37852">
                  <c:v>375.99273679999999</c:v>
                </c:pt>
                <c:pt idx="37853">
                  <c:v>376.00267179999997</c:v>
                </c:pt>
                <c:pt idx="37854">
                  <c:v>376.01260580000002</c:v>
                </c:pt>
                <c:pt idx="37855">
                  <c:v>376.0225408</c:v>
                </c:pt>
                <c:pt idx="37856">
                  <c:v>376.03247579999999</c:v>
                </c:pt>
                <c:pt idx="37857">
                  <c:v>376.04241080000003</c:v>
                </c:pt>
                <c:pt idx="37858">
                  <c:v>376.05234480000001</c:v>
                </c:pt>
                <c:pt idx="37859">
                  <c:v>376.0622798</c:v>
                </c:pt>
                <c:pt idx="37860">
                  <c:v>376.07221479999998</c:v>
                </c:pt>
                <c:pt idx="37861">
                  <c:v>376.08214880000003</c:v>
                </c:pt>
                <c:pt idx="37862">
                  <c:v>376.09208380000001</c:v>
                </c:pt>
                <c:pt idx="37863">
                  <c:v>376.1020188</c:v>
                </c:pt>
                <c:pt idx="37864">
                  <c:v>376.11195379999998</c:v>
                </c:pt>
                <c:pt idx="37865">
                  <c:v>376.12188780000002</c:v>
                </c:pt>
                <c:pt idx="37866">
                  <c:v>376.13182280000001</c:v>
                </c:pt>
                <c:pt idx="37867">
                  <c:v>376.14175779999999</c:v>
                </c:pt>
                <c:pt idx="37868">
                  <c:v>376.15169179999998</c:v>
                </c:pt>
                <c:pt idx="37869">
                  <c:v>376.16162680000002</c:v>
                </c:pt>
                <c:pt idx="37870">
                  <c:v>376.17156180000001</c:v>
                </c:pt>
                <c:pt idx="37871">
                  <c:v>376.18149679999999</c:v>
                </c:pt>
                <c:pt idx="37872">
                  <c:v>376.19143079999998</c:v>
                </c:pt>
                <c:pt idx="37873">
                  <c:v>376.20136580000002</c:v>
                </c:pt>
                <c:pt idx="37874">
                  <c:v>376.2113008</c:v>
                </c:pt>
                <c:pt idx="37875">
                  <c:v>376.22123479999999</c:v>
                </c:pt>
                <c:pt idx="37876">
                  <c:v>376.23116979999998</c:v>
                </c:pt>
                <c:pt idx="37877">
                  <c:v>376.24110480000002</c:v>
                </c:pt>
                <c:pt idx="37878">
                  <c:v>376.2510398</c:v>
                </c:pt>
                <c:pt idx="37879">
                  <c:v>376.26097379999999</c:v>
                </c:pt>
                <c:pt idx="37880">
                  <c:v>376.27090879999997</c:v>
                </c:pt>
                <c:pt idx="37881">
                  <c:v>376.28084380000001</c:v>
                </c:pt>
                <c:pt idx="37882">
                  <c:v>376.2907778</c:v>
                </c:pt>
                <c:pt idx="37883">
                  <c:v>376.30071279999999</c:v>
                </c:pt>
                <c:pt idx="37884">
                  <c:v>376.31064780000003</c:v>
                </c:pt>
                <c:pt idx="37885">
                  <c:v>376.32058280000001</c:v>
                </c:pt>
                <c:pt idx="37886">
                  <c:v>376.3305168</c:v>
                </c:pt>
                <c:pt idx="37887">
                  <c:v>376.34045179999998</c:v>
                </c:pt>
                <c:pt idx="37888">
                  <c:v>376.35038680000002</c:v>
                </c:pt>
                <c:pt idx="37889">
                  <c:v>376.36032080000001</c:v>
                </c:pt>
                <c:pt idx="37890">
                  <c:v>376.3702558</c:v>
                </c:pt>
                <c:pt idx="37891">
                  <c:v>376.38019079999998</c:v>
                </c:pt>
                <c:pt idx="37892">
                  <c:v>376.39012580000002</c:v>
                </c:pt>
                <c:pt idx="37893">
                  <c:v>376.40005980000001</c:v>
                </c:pt>
                <c:pt idx="37894">
                  <c:v>376.40999479999999</c:v>
                </c:pt>
                <c:pt idx="37895">
                  <c:v>376.41992979999998</c:v>
                </c:pt>
                <c:pt idx="37896">
                  <c:v>376.42986480000002</c:v>
                </c:pt>
                <c:pt idx="37897">
                  <c:v>376.43979880000001</c:v>
                </c:pt>
                <c:pt idx="37898">
                  <c:v>376.44973379999999</c:v>
                </c:pt>
                <c:pt idx="37899">
                  <c:v>376.45966879999997</c:v>
                </c:pt>
                <c:pt idx="37900">
                  <c:v>376.46960280000002</c:v>
                </c:pt>
                <c:pt idx="37901">
                  <c:v>376.4795378</c:v>
                </c:pt>
                <c:pt idx="37902">
                  <c:v>376.48947279999999</c:v>
                </c:pt>
                <c:pt idx="37903">
                  <c:v>376.49940779999997</c:v>
                </c:pt>
                <c:pt idx="37904">
                  <c:v>376.50934180000002</c:v>
                </c:pt>
                <c:pt idx="37905">
                  <c:v>376.5192768</c:v>
                </c:pt>
                <c:pt idx="37906">
                  <c:v>376.52921179999998</c:v>
                </c:pt>
                <c:pt idx="37907">
                  <c:v>376.53914579999997</c:v>
                </c:pt>
                <c:pt idx="37908">
                  <c:v>376.54908080000001</c:v>
                </c:pt>
                <c:pt idx="37909">
                  <c:v>376.5590158</c:v>
                </c:pt>
                <c:pt idx="37910">
                  <c:v>376.56895079999998</c:v>
                </c:pt>
                <c:pt idx="37911">
                  <c:v>376.57888480000003</c:v>
                </c:pt>
                <c:pt idx="37912">
                  <c:v>376.58881980000001</c:v>
                </c:pt>
                <c:pt idx="37913">
                  <c:v>376.59875479999999</c:v>
                </c:pt>
                <c:pt idx="37914">
                  <c:v>376.60868879999998</c:v>
                </c:pt>
                <c:pt idx="37915">
                  <c:v>376.61862380000002</c:v>
                </c:pt>
                <c:pt idx="37916">
                  <c:v>376.62855880000001</c:v>
                </c:pt>
                <c:pt idx="37917">
                  <c:v>376.63849379999999</c:v>
                </c:pt>
                <c:pt idx="37918">
                  <c:v>376.64842779999998</c:v>
                </c:pt>
                <c:pt idx="37919">
                  <c:v>376.65836280000002</c:v>
                </c:pt>
                <c:pt idx="37920">
                  <c:v>376.6682978</c:v>
                </c:pt>
                <c:pt idx="37921">
                  <c:v>376.67823179999999</c:v>
                </c:pt>
                <c:pt idx="37922">
                  <c:v>376.68816679999998</c:v>
                </c:pt>
                <c:pt idx="37923">
                  <c:v>376.69810180000002</c:v>
                </c:pt>
                <c:pt idx="37924">
                  <c:v>376.7080368</c:v>
                </c:pt>
                <c:pt idx="37925">
                  <c:v>376.71797079999999</c:v>
                </c:pt>
                <c:pt idx="37926">
                  <c:v>376.72790579999997</c:v>
                </c:pt>
                <c:pt idx="37927">
                  <c:v>376.73784080000001</c:v>
                </c:pt>
                <c:pt idx="37928">
                  <c:v>376.7477758</c:v>
                </c:pt>
                <c:pt idx="37929">
                  <c:v>376.75770979999999</c:v>
                </c:pt>
                <c:pt idx="37930">
                  <c:v>376.76764480000003</c:v>
                </c:pt>
                <c:pt idx="37931">
                  <c:v>376.77757980000001</c:v>
                </c:pt>
                <c:pt idx="37932">
                  <c:v>376.7875138</c:v>
                </c:pt>
                <c:pt idx="37933">
                  <c:v>376.79744879999998</c:v>
                </c:pt>
                <c:pt idx="37934">
                  <c:v>376.80738380000003</c:v>
                </c:pt>
                <c:pt idx="37935">
                  <c:v>376.81731880000001</c:v>
                </c:pt>
                <c:pt idx="37936">
                  <c:v>376.8272523</c:v>
                </c:pt>
                <c:pt idx="37937">
                  <c:v>376.83718729999998</c:v>
                </c:pt>
                <c:pt idx="37938">
                  <c:v>376.84712230000002</c:v>
                </c:pt>
                <c:pt idx="37939">
                  <c:v>376.85705730000001</c:v>
                </c:pt>
                <c:pt idx="37940">
                  <c:v>376.8669913</c:v>
                </c:pt>
                <c:pt idx="37941">
                  <c:v>376.87692629999998</c:v>
                </c:pt>
                <c:pt idx="37942">
                  <c:v>376.88686130000002</c:v>
                </c:pt>
                <c:pt idx="37943">
                  <c:v>376.89679530000001</c:v>
                </c:pt>
                <c:pt idx="37944">
                  <c:v>376.90673029999999</c:v>
                </c:pt>
                <c:pt idx="37945">
                  <c:v>376.91666529999998</c:v>
                </c:pt>
                <c:pt idx="37946">
                  <c:v>376.92660030000002</c:v>
                </c:pt>
                <c:pt idx="37947">
                  <c:v>376.93653430000001</c:v>
                </c:pt>
                <c:pt idx="37948">
                  <c:v>376.94646929999999</c:v>
                </c:pt>
                <c:pt idx="37949">
                  <c:v>376.95640429999997</c:v>
                </c:pt>
                <c:pt idx="37950">
                  <c:v>376.96633830000002</c:v>
                </c:pt>
                <c:pt idx="37951">
                  <c:v>376.9762733</c:v>
                </c:pt>
                <c:pt idx="37952">
                  <c:v>376.98620829999999</c:v>
                </c:pt>
                <c:pt idx="37953">
                  <c:v>376.99614330000003</c:v>
                </c:pt>
                <c:pt idx="37954">
                  <c:v>377.00607730000002</c:v>
                </c:pt>
                <c:pt idx="37955">
                  <c:v>377.0160123</c:v>
                </c:pt>
                <c:pt idx="37956">
                  <c:v>377.02594729999998</c:v>
                </c:pt>
                <c:pt idx="37957">
                  <c:v>377.03588230000003</c:v>
                </c:pt>
                <c:pt idx="37958">
                  <c:v>377.04581630000001</c:v>
                </c:pt>
                <c:pt idx="37959">
                  <c:v>377.0557513</c:v>
                </c:pt>
                <c:pt idx="37960">
                  <c:v>377.06568629999998</c:v>
                </c:pt>
                <c:pt idx="37961">
                  <c:v>377.07562030000003</c:v>
                </c:pt>
                <c:pt idx="37962">
                  <c:v>377.08555530000001</c:v>
                </c:pt>
                <c:pt idx="37963">
                  <c:v>377.09549029999999</c:v>
                </c:pt>
                <c:pt idx="37964">
                  <c:v>377.10542529999998</c:v>
                </c:pt>
                <c:pt idx="37965">
                  <c:v>377.11535930000002</c:v>
                </c:pt>
                <c:pt idx="37966">
                  <c:v>377.12529430000001</c:v>
                </c:pt>
                <c:pt idx="37967">
                  <c:v>377.13522929999999</c:v>
                </c:pt>
                <c:pt idx="37968">
                  <c:v>377.14516329999998</c:v>
                </c:pt>
                <c:pt idx="37969">
                  <c:v>377.15509830000002</c:v>
                </c:pt>
                <c:pt idx="37970">
                  <c:v>377.1650333</c:v>
                </c:pt>
                <c:pt idx="37971">
                  <c:v>377.17496829999999</c:v>
                </c:pt>
                <c:pt idx="37972">
                  <c:v>377.18490229999998</c:v>
                </c:pt>
                <c:pt idx="37973">
                  <c:v>377.19483730000002</c:v>
                </c:pt>
                <c:pt idx="37974">
                  <c:v>377.2047723</c:v>
                </c:pt>
                <c:pt idx="37975">
                  <c:v>377.21470729999999</c:v>
                </c:pt>
                <c:pt idx="37976">
                  <c:v>377.22464129999997</c:v>
                </c:pt>
                <c:pt idx="37977">
                  <c:v>377.23457630000001</c:v>
                </c:pt>
                <c:pt idx="37978">
                  <c:v>377.2445113</c:v>
                </c:pt>
                <c:pt idx="37979">
                  <c:v>377.25444529999999</c:v>
                </c:pt>
                <c:pt idx="37980">
                  <c:v>377.26438030000003</c:v>
                </c:pt>
                <c:pt idx="37981">
                  <c:v>377.27431530000001</c:v>
                </c:pt>
                <c:pt idx="37982">
                  <c:v>377.2842503</c:v>
                </c:pt>
                <c:pt idx="37983">
                  <c:v>377.29418429999998</c:v>
                </c:pt>
                <c:pt idx="37984">
                  <c:v>377.30411930000002</c:v>
                </c:pt>
                <c:pt idx="37985">
                  <c:v>377.31405430000001</c:v>
                </c:pt>
                <c:pt idx="37986">
                  <c:v>377.32398929999999</c:v>
                </c:pt>
                <c:pt idx="37987">
                  <c:v>377.33392329999998</c:v>
                </c:pt>
                <c:pt idx="37988">
                  <c:v>377.34385830000002</c:v>
                </c:pt>
                <c:pt idx="37989">
                  <c:v>377.35379330000001</c:v>
                </c:pt>
                <c:pt idx="37990">
                  <c:v>377.36372729999999</c:v>
                </c:pt>
                <c:pt idx="37991">
                  <c:v>377.37366229999998</c:v>
                </c:pt>
                <c:pt idx="37992">
                  <c:v>377.38359730000002</c:v>
                </c:pt>
                <c:pt idx="37993">
                  <c:v>377.3935323</c:v>
                </c:pt>
                <c:pt idx="37994">
                  <c:v>377.40346629999999</c:v>
                </c:pt>
                <c:pt idx="37995">
                  <c:v>377.41340129999998</c:v>
                </c:pt>
                <c:pt idx="37996">
                  <c:v>377.42333630000002</c:v>
                </c:pt>
                <c:pt idx="37997">
                  <c:v>377.4332713</c:v>
                </c:pt>
                <c:pt idx="37998">
                  <c:v>377.44320529999999</c:v>
                </c:pt>
                <c:pt idx="37999">
                  <c:v>377.45314029999997</c:v>
                </c:pt>
                <c:pt idx="38000">
                  <c:v>377.46307530000001</c:v>
                </c:pt>
                <c:pt idx="38001">
                  <c:v>377.4730093</c:v>
                </c:pt>
                <c:pt idx="38002">
                  <c:v>377.48294429999999</c:v>
                </c:pt>
                <c:pt idx="38003">
                  <c:v>377.49287930000003</c:v>
                </c:pt>
                <c:pt idx="38004">
                  <c:v>377.50281430000001</c:v>
                </c:pt>
                <c:pt idx="38005">
                  <c:v>377.5127483</c:v>
                </c:pt>
                <c:pt idx="38006">
                  <c:v>377.52268329999998</c:v>
                </c:pt>
                <c:pt idx="38007">
                  <c:v>377.53261830000002</c:v>
                </c:pt>
                <c:pt idx="38008">
                  <c:v>377.54255230000001</c:v>
                </c:pt>
                <c:pt idx="38009">
                  <c:v>377.5524873</c:v>
                </c:pt>
                <c:pt idx="38010">
                  <c:v>377.56242229999998</c:v>
                </c:pt>
                <c:pt idx="38011">
                  <c:v>377.57235730000002</c:v>
                </c:pt>
                <c:pt idx="38012">
                  <c:v>377.58229130000001</c:v>
                </c:pt>
                <c:pt idx="38013">
                  <c:v>377.59222629999999</c:v>
                </c:pt>
                <c:pt idx="38014">
                  <c:v>377.60216129999998</c:v>
                </c:pt>
                <c:pt idx="38015">
                  <c:v>377.61209630000002</c:v>
                </c:pt>
                <c:pt idx="38016">
                  <c:v>377.62203030000001</c:v>
                </c:pt>
                <c:pt idx="38017">
                  <c:v>377.63196529999999</c:v>
                </c:pt>
                <c:pt idx="38018">
                  <c:v>377.64190029999997</c:v>
                </c:pt>
                <c:pt idx="38019">
                  <c:v>377.65183430000002</c:v>
                </c:pt>
                <c:pt idx="38020">
                  <c:v>377.6617693</c:v>
                </c:pt>
                <c:pt idx="38021">
                  <c:v>377.67170429999999</c:v>
                </c:pt>
                <c:pt idx="38022">
                  <c:v>377.68163929999997</c:v>
                </c:pt>
                <c:pt idx="38023">
                  <c:v>377.69157330000002</c:v>
                </c:pt>
                <c:pt idx="38024">
                  <c:v>377.7015083</c:v>
                </c:pt>
                <c:pt idx="38025">
                  <c:v>377.71144329999998</c:v>
                </c:pt>
                <c:pt idx="38026">
                  <c:v>377.72137830000003</c:v>
                </c:pt>
                <c:pt idx="38027">
                  <c:v>377.73131230000001</c:v>
                </c:pt>
                <c:pt idx="38028">
                  <c:v>377.7412473</c:v>
                </c:pt>
                <c:pt idx="38029">
                  <c:v>377.75118229999998</c:v>
                </c:pt>
                <c:pt idx="38030">
                  <c:v>377.76111630000003</c:v>
                </c:pt>
                <c:pt idx="38031">
                  <c:v>377.77105130000001</c:v>
                </c:pt>
                <c:pt idx="38032">
                  <c:v>377.7809863</c:v>
                </c:pt>
                <c:pt idx="38033">
                  <c:v>377.79092129999998</c:v>
                </c:pt>
                <c:pt idx="38034">
                  <c:v>377.80085530000002</c:v>
                </c:pt>
                <c:pt idx="38035">
                  <c:v>377.81079030000001</c:v>
                </c:pt>
                <c:pt idx="38036">
                  <c:v>377.82072549999998</c:v>
                </c:pt>
                <c:pt idx="38037">
                  <c:v>377.83066050000002</c:v>
                </c:pt>
                <c:pt idx="38038">
                  <c:v>377.84059450000001</c:v>
                </c:pt>
                <c:pt idx="38039">
                  <c:v>377.85052949999999</c:v>
                </c:pt>
                <c:pt idx="38040">
                  <c:v>377.86046449999998</c:v>
                </c:pt>
                <c:pt idx="38041">
                  <c:v>377.87039850000002</c:v>
                </c:pt>
                <c:pt idx="38042">
                  <c:v>377.88033350000001</c:v>
                </c:pt>
                <c:pt idx="38043">
                  <c:v>377.89026849999999</c:v>
                </c:pt>
                <c:pt idx="38044">
                  <c:v>377.90020349999998</c:v>
                </c:pt>
                <c:pt idx="38045">
                  <c:v>377.91013750000002</c:v>
                </c:pt>
                <c:pt idx="38046">
                  <c:v>377.9200725</c:v>
                </c:pt>
                <c:pt idx="38047">
                  <c:v>377.93000749999999</c:v>
                </c:pt>
                <c:pt idx="38048">
                  <c:v>377.93994249999997</c:v>
                </c:pt>
                <c:pt idx="38049">
                  <c:v>377.94987650000002</c:v>
                </c:pt>
                <c:pt idx="38050">
                  <c:v>377.9598115</c:v>
                </c:pt>
                <c:pt idx="38051">
                  <c:v>377.96974649999999</c:v>
                </c:pt>
                <c:pt idx="38052">
                  <c:v>377.97968150000003</c:v>
                </c:pt>
                <c:pt idx="38053">
                  <c:v>377.98961550000001</c:v>
                </c:pt>
                <c:pt idx="38054">
                  <c:v>377.9995505</c:v>
                </c:pt>
                <c:pt idx="38055">
                  <c:v>378.00948549999998</c:v>
                </c:pt>
                <c:pt idx="38056">
                  <c:v>378.01941950000003</c:v>
                </c:pt>
                <c:pt idx="38057">
                  <c:v>378.02935450000001</c:v>
                </c:pt>
                <c:pt idx="38058">
                  <c:v>378.0392895</c:v>
                </c:pt>
                <c:pt idx="38059">
                  <c:v>378.04922449999998</c:v>
                </c:pt>
                <c:pt idx="38060">
                  <c:v>378.05915850000002</c:v>
                </c:pt>
                <c:pt idx="38061">
                  <c:v>378.06909350000001</c:v>
                </c:pt>
                <c:pt idx="38062">
                  <c:v>378.07902849999999</c:v>
                </c:pt>
                <c:pt idx="38063">
                  <c:v>378.08896349999998</c:v>
                </c:pt>
                <c:pt idx="38064">
                  <c:v>378.09889750000002</c:v>
                </c:pt>
                <c:pt idx="38065">
                  <c:v>378.10883250000001</c:v>
                </c:pt>
                <c:pt idx="38066">
                  <c:v>378.11876749999999</c:v>
                </c:pt>
                <c:pt idx="38067">
                  <c:v>378.12870149999998</c:v>
                </c:pt>
                <c:pt idx="38068">
                  <c:v>378.13863650000002</c:v>
                </c:pt>
                <c:pt idx="38069">
                  <c:v>378.1485715</c:v>
                </c:pt>
                <c:pt idx="38070">
                  <c:v>378.15850649999999</c:v>
                </c:pt>
                <c:pt idx="38071">
                  <c:v>378.16844049999997</c:v>
                </c:pt>
                <c:pt idx="38072">
                  <c:v>378.17837550000002</c:v>
                </c:pt>
                <c:pt idx="38073">
                  <c:v>378.1883105</c:v>
                </c:pt>
                <c:pt idx="38074">
                  <c:v>378.19824549999998</c:v>
                </c:pt>
                <c:pt idx="38075">
                  <c:v>378.20817950000003</c:v>
                </c:pt>
                <c:pt idx="38076">
                  <c:v>378.21811450000001</c:v>
                </c:pt>
                <c:pt idx="38077">
                  <c:v>378.2280495</c:v>
                </c:pt>
                <c:pt idx="38078">
                  <c:v>378.23798349999998</c:v>
                </c:pt>
                <c:pt idx="38079">
                  <c:v>378.24791850000003</c:v>
                </c:pt>
                <c:pt idx="38080">
                  <c:v>378.25785350000001</c:v>
                </c:pt>
                <c:pt idx="38081">
                  <c:v>378.26778849999999</c:v>
                </c:pt>
                <c:pt idx="38082">
                  <c:v>378.27772249999998</c:v>
                </c:pt>
                <c:pt idx="38083">
                  <c:v>378.28765750000002</c:v>
                </c:pt>
                <c:pt idx="38084">
                  <c:v>378.29759250000001</c:v>
                </c:pt>
                <c:pt idx="38085">
                  <c:v>378.30752749999999</c:v>
                </c:pt>
                <c:pt idx="38086">
                  <c:v>378.31746149999998</c:v>
                </c:pt>
                <c:pt idx="38087">
                  <c:v>378.32739650000002</c:v>
                </c:pt>
                <c:pt idx="38088">
                  <c:v>378.3373315</c:v>
                </c:pt>
                <c:pt idx="38089">
                  <c:v>378.34726649999999</c:v>
                </c:pt>
                <c:pt idx="38090">
                  <c:v>378.35720049999998</c:v>
                </c:pt>
                <c:pt idx="38091">
                  <c:v>378.36713550000002</c:v>
                </c:pt>
                <c:pt idx="38092">
                  <c:v>378.3770705</c:v>
                </c:pt>
                <c:pt idx="38093">
                  <c:v>378.38700449999999</c:v>
                </c:pt>
                <c:pt idx="38094">
                  <c:v>378.39693949999997</c:v>
                </c:pt>
                <c:pt idx="38095">
                  <c:v>378.40687450000001</c:v>
                </c:pt>
                <c:pt idx="38096">
                  <c:v>378.4168095</c:v>
                </c:pt>
                <c:pt idx="38097">
                  <c:v>378.42674349999999</c:v>
                </c:pt>
                <c:pt idx="38098">
                  <c:v>378.43667850000003</c:v>
                </c:pt>
                <c:pt idx="38099">
                  <c:v>378.44661350000001</c:v>
                </c:pt>
                <c:pt idx="38100">
                  <c:v>378.4565485</c:v>
                </c:pt>
                <c:pt idx="38101">
                  <c:v>378.46648249999998</c:v>
                </c:pt>
                <c:pt idx="38102">
                  <c:v>378.47641750000003</c:v>
                </c:pt>
                <c:pt idx="38103">
                  <c:v>378.48635250000001</c:v>
                </c:pt>
                <c:pt idx="38104">
                  <c:v>378.4962865</c:v>
                </c:pt>
                <c:pt idx="38105">
                  <c:v>378.50622149999998</c:v>
                </c:pt>
                <c:pt idx="38106">
                  <c:v>378.51615650000002</c:v>
                </c:pt>
                <c:pt idx="38107">
                  <c:v>378.52609150000001</c:v>
                </c:pt>
                <c:pt idx="38108">
                  <c:v>378.53602549999999</c:v>
                </c:pt>
                <c:pt idx="38109">
                  <c:v>378.54596049999998</c:v>
                </c:pt>
                <c:pt idx="38110">
                  <c:v>378.55589550000002</c:v>
                </c:pt>
                <c:pt idx="38111">
                  <c:v>378.5658305</c:v>
                </c:pt>
                <c:pt idx="38112">
                  <c:v>378.57576449999999</c:v>
                </c:pt>
                <c:pt idx="38113">
                  <c:v>378.58569949999998</c:v>
                </c:pt>
                <c:pt idx="38114">
                  <c:v>378.59563450000002</c:v>
                </c:pt>
                <c:pt idx="38115">
                  <c:v>378.6055695</c:v>
                </c:pt>
                <c:pt idx="38116">
                  <c:v>378.61550349999999</c:v>
                </c:pt>
                <c:pt idx="38117">
                  <c:v>378.62543849999997</c:v>
                </c:pt>
                <c:pt idx="38118">
                  <c:v>378.63537350000001</c:v>
                </c:pt>
                <c:pt idx="38119">
                  <c:v>378.6453075</c:v>
                </c:pt>
                <c:pt idx="38120">
                  <c:v>378.65524249999999</c:v>
                </c:pt>
                <c:pt idx="38121">
                  <c:v>378.66517750000003</c:v>
                </c:pt>
                <c:pt idx="38122">
                  <c:v>378.67511250000001</c:v>
                </c:pt>
                <c:pt idx="38123">
                  <c:v>378.6850465</c:v>
                </c:pt>
                <c:pt idx="38124">
                  <c:v>378.69498149999998</c:v>
                </c:pt>
                <c:pt idx="38125">
                  <c:v>378.70491650000002</c:v>
                </c:pt>
                <c:pt idx="38126">
                  <c:v>378.71485150000001</c:v>
                </c:pt>
                <c:pt idx="38127">
                  <c:v>378.7247855</c:v>
                </c:pt>
                <c:pt idx="38128">
                  <c:v>378.73472049999998</c:v>
                </c:pt>
                <c:pt idx="38129">
                  <c:v>378.74465550000002</c:v>
                </c:pt>
                <c:pt idx="38130">
                  <c:v>378.75459050000001</c:v>
                </c:pt>
                <c:pt idx="38131">
                  <c:v>378.76452449999999</c:v>
                </c:pt>
                <c:pt idx="38132">
                  <c:v>378.77445949999998</c:v>
                </c:pt>
                <c:pt idx="38133">
                  <c:v>378.78439450000002</c:v>
                </c:pt>
                <c:pt idx="38134">
                  <c:v>378.79432850000001</c:v>
                </c:pt>
                <c:pt idx="38135">
                  <c:v>378.80426349999999</c:v>
                </c:pt>
                <c:pt idx="38136">
                  <c:v>378.81419849999997</c:v>
                </c:pt>
                <c:pt idx="38137">
                  <c:v>378.82413309999998</c:v>
                </c:pt>
                <c:pt idx="38138">
                  <c:v>378.83406710000003</c:v>
                </c:pt>
                <c:pt idx="38139">
                  <c:v>378.84400210000001</c:v>
                </c:pt>
                <c:pt idx="38140">
                  <c:v>378.8539371</c:v>
                </c:pt>
                <c:pt idx="38141">
                  <c:v>378.86387209999998</c:v>
                </c:pt>
                <c:pt idx="38142">
                  <c:v>378.87380610000002</c:v>
                </c:pt>
                <c:pt idx="38143">
                  <c:v>378.88374110000001</c:v>
                </c:pt>
                <c:pt idx="38144">
                  <c:v>378.89367609999999</c:v>
                </c:pt>
                <c:pt idx="38145">
                  <c:v>378.90361109999998</c:v>
                </c:pt>
                <c:pt idx="38146">
                  <c:v>378.91354510000002</c:v>
                </c:pt>
                <c:pt idx="38147">
                  <c:v>378.92348010000001</c:v>
                </c:pt>
                <c:pt idx="38148">
                  <c:v>378.93341509999999</c:v>
                </c:pt>
                <c:pt idx="38149">
                  <c:v>378.94334909999998</c:v>
                </c:pt>
                <c:pt idx="38150">
                  <c:v>378.95328410000002</c:v>
                </c:pt>
                <c:pt idx="38151">
                  <c:v>378.9632191</c:v>
                </c:pt>
                <c:pt idx="38152">
                  <c:v>378.97315409999999</c:v>
                </c:pt>
                <c:pt idx="38153">
                  <c:v>378.98308809999997</c:v>
                </c:pt>
                <c:pt idx="38154">
                  <c:v>378.99302310000002</c:v>
                </c:pt>
                <c:pt idx="38155">
                  <c:v>379.0029581</c:v>
                </c:pt>
                <c:pt idx="38156">
                  <c:v>379.01289309999999</c:v>
                </c:pt>
                <c:pt idx="38157">
                  <c:v>379.02282709999997</c:v>
                </c:pt>
                <c:pt idx="38158">
                  <c:v>379.03276210000001</c:v>
                </c:pt>
                <c:pt idx="38159">
                  <c:v>379.0426971</c:v>
                </c:pt>
                <c:pt idx="38160">
                  <c:v>379.05263209999998</c:v>
                </c:pt>
                <c:pt idx="38161">
                  <c:v>379.06256610000003</c:v>
                </c:pt>
                <c:pt idx="38162">
                  <c:v>379.07250110000001</c:v>
                </c:pt>
                <c:pt idx="38163">
                  <c:v>379.0824361</c:v>
                </c:pt>
                <c:pt idx="38164">
                  <c:v>379.09237009999998</c:v>
                </c:pt>
                <c:pt idx="38165">
                  <c:v>379.10230510000002</c:v>
                </c:pt>
                <c:pt idx="38166">
                  <c:v>379.11224010000001</c:v>
                </c:pt>
                <c:pt idx="38167">
                  <c:v>379.12217509999999</c:v>
                </c:pt>
                <c:pt idx="38168">
                  <c:v>379.13210909999998</c:v>
                </c:pt>
                <c:pt idx="38169">
                  <c:v>379.14204410000002</c:v>
                </c:pt>
                <c:pt idx="38170">
                  <c:v>379.15197910000001</c:v>
                </c:pt>
                <c:pt idx="38171">
                  <c:v>379.16191409999999</c:v>
                </c:pt>
                <c:pt idx="38172">
                  <c:v>379.17184809999998</c:v>
                </c:pt>
                <c:pt idx="38173">
                  <c:v>379.18178310000002</c:v>
                </c:pt>
                <c:pt idx="38174">
                  <c:v>379.1917181</c:v>
                </c:pt>
                <c:pt idx="38175">
                  <c:v>379.20165309999999</c:v>
                </c:pt>
                <c:pt idx="38176">
                  <c:v>379.21158709999997</c:v>
                </c:pt>
                <c:pt idx="38177">
                  <c:v>379.22152210000002</c:v>
                </c:pt>
                <c:pt idx="38178">
                  <c:v>379.2314571</c:v>
                </c:pt>
                <c:pt idx="38179">
                  <c:v>379.24139209999998</c:v>
                </c:pt>
                <c:pt idx="38180">
                  <c:v>379.25132610000003</c:v>
                </c:pt>
                <c:pt idx="38181">
                  <c:v>379.26126110000001</c:v>
                </c:pt>
                <c:pt idx="38182">
                  <c:v>379.2711961</c:v>
                </c:pt>
                <c:pt idx="38183">
                  <c:v>379.28113109999998</c:v>
                </c:pt>
                <c:pt idx="38184">
                  <c:v>379.29106510000003</c:v>
                </c:pt>
                <c:pt idx="38185">
                  <c:v>379.30100010000001</c:v>
                </c:pt>
                <c:pt idx="38186">
                  <c:v>379.31093509999999</c:v>
                </c:pt>
                <c:pt idx="38187">
                  <c:v>379.32086909999998</c:v>
                </c:pt>
                <c:pt idx="38188">
                  <c:v>379.33080410000002</c:v>
                </c:pt>
                <c:pt idx="38189">
                  <c:v>379.34073910000001</c:v>
                </c:pt>
                <c:pt idx="38190">
                  <c:v>379.35067409999999</c:v>
                </c:pt>
                <c:pt idx="38191">
                  <c:v>379.36060809999998</c:v>
                </c:pt>
                <c:pt idx="38192">
                  <c:v>379.37054310000002</c:v>
                </c:pt>
                <c:pt idx="38193">
                  <c:v>379.3804781</c:v>
                </c:pt>
                <c:pt idx="38194">
                  <c:v>379.39041309999999</c:v>
                </c:pt>
                <c:pt idx="38195">
                  <c:v>379.40034709999998</c:v>
                </c:pt>
                <c:pt idx="38196">
                  <c:v>379.41028210000002</c:v>
                </c:pt>
                <c:pt idx="38197">
                  <c:v>379.4202171</c:v>
                </c:pt>
                <c:pt idx="38198">
                  <c:v>379.43015209999999</c:v>
                </c:pt>
                <c:pt idx="38199">
                  <c:v>379.44008609999997</c:v>
                </c:pt>
                <c:pt idx="38200">
                  <c:v>379.45002110000001</c:v>
                </c:pt>
                <c:pt idx="38201">
                  <c:v>379.4599561</c:v>
                </c:pt>
                <c:pt idx="38202">
                  <c:v>379.46989109999998</c:v>
                </c:pt>
                <c:pt idx="38203">
                  <c:v>379.47982510000003</c:v>
                </c:pt>
                <c:pt idx="38204">
                  <c:v>379.48976010000001</c:v>
                </c:pt>
                <c:pt idx="38205">
                  <c:v>379.4996951</c:v>
                </c:pt>
                <c:pt idx="38206">
                  <c:v>379.50963009999998</c:v>
                </c:pt>
                <c:pt idx="38207">
                  <c:v>379.51956410000003</c:v>
                </c:pt>
                <c:pt idx="38208">
                  <c:v>379.52949910000001</c:v>
                </c:pt>
                <c:pt idx="38209">
                  <c:v>379.53943409999999</c:v>
                </c:pt>
                <c:pt idx="38210">
                  <c:v>379.54936809999998</c:v>
                </c:pt>
                <c:pt idx="38211">
                  <c:v>379.55930310000002</c:v>
                </c:pt>
                <c:pt idx="38212">
                  <c:v>379.56923810000001</c:v>
                </c:pt>
                <c:pt idx="38213">
                  <c:v>379.57917309999999</c:v>
                </c:pt>
                <c:pt idx="38214">
                  <c:v>379.58910709999998</c:v>
                </c:pt>
                <c:pt idx="38215">
                  <c:v>379.59904210000002</c:v>
                </c:pt>
                <c:pt idx="38216">
                  <c:v>379.6089771</c:v>
                </c:pt>
                <c:pt idx="38217">
                  <c:v>379.61891209999999</c:v>
                </c:pt>
                <c:pt idx="38218">
                  <c:v>379.62884609999998</c:v>
                </c:pt>
                <c:pt idx="38219">
                  <c:v>379.63878110000002</c:v>
                </c:pt>
                <c:pt idx="38220">
                  <c:v>379.6487161</c:v>
                </c:pt>
                <c:pt idx="38221">
                  <c:v>379.65865109999999</c:v>
                </c:pt>
                <c:pt idx="38222">
                  <c:v>379.66858509999997</c:v>
                </c:pt>
                <c:pt idx="38223">
                  <c:v>379.67852010000001</c:v>
                </c:pt>
                <c:pt idx="38224">
                  <c:v>379.6884551</c:v>
                </c:pt>
                <c:pt idx="38225">
                  <c:v>379.69839009999998</c:v>
                </c:pt>
                <c:pt idx="38226">
                  <c:v>379.70832410000003</c:v>
                </c:pt>
                <c:pt idx="38227">
                  <c:v>379.71825910000001</c:v>
                </c:pt>
                <c:pt idx="38228">
                  <c:v>379.7281941</c:v>
                </c:pt>
                <c:pt idx="38229">
                  <c:v>379.73812909999998</c:v>
                </c:pt>
                <c:pt idx="38230">
                  <c:v>379.74806310000002</c:v>
                </c:pt>
                <c:pt idx="38231">
                  <c:v>379.75799810000001</c:v>
                </c:pt>
                <c:pt idx="38232">
                  <c:v>379.76793309999999</c:v>
                </c:pt>
                <c:pt idx="38233">
                  <c:v>379.77786809999998</c:v>
                </c:pt>
                <c:pt idx="38234">
                  <c:v>379.78780210000002</c:v>
                </c:pt>
                <c:pt idx="38235">
                  <c:v>379.79773710000001</c:v>
                </c:pt>
                <c:pt idx="38236">
                  <c:v>379.80767209999999</c:v>
                </c:pt>
                <c:pt idx="38237">
                  <c:v>379.81760609999998</c:v>
                </c:pt>
                <c:pt idx="38238">
                  <c:v>379.82754089999997</c:v>
                </c:pt>
                <c:pt idx="38239">
                  <c:v>379.83747590000002</c:v>
                </c:pt>
                <c:pt idx="38240">
                  <c:v>379.8474109</c:v>
                </c:pt>
                <c:pt idx="38241">
                  <c:v>379.85734489999999</c:v>
                </c:pt>
                <c:pt idx="38242">
                  <c:v>379.86727990000003</c:v>
                </c:pt>
                <c:pt idx="38243">
                  <c:v>379.87721490000001</c:v>
                </c:pt>
                <c:pt idx="38244">
                  <c:v>379.8871499</c:v>
                </c:pt>
                <c:pt idx="38245">
                  <c:v>379.89708389999998</c:v>
                </c:pt>
                <c:pt idx="38246">
                  <c:v>379.90701890000003</c:v>
                </c:pt>
                <c:pt idx="38247">
                  <c:v>379.91695390000001</c:v>
                </c:pt>
                <c:pt idx="38248">
                  <c:v>379.92688889999999</c:v>
                </c:pt>
                <c:pt idx="38249">
                  <c:v>379.93682289999998</c:v>
                </c:pt>
                <c:pt idx="38250">
                  <c:v>379.94675790000002</c:v>
                </c:pt>
                <c:pt idx="38251">
                  <c:v>379.95669290000001</c:v>
                </c:pt>
                <c:pt idx="38252">
                  <c:v>379.96662789999999</c:v>
                </c:pt>
                <c:pt idx="38253">
                  <c:v>379.97656189999998</c:v>
                </c:pt>
                <c:pt idx="38254">
                  <c:v>379.98649690000002</c:v>
                </c:pt>
                <c:pt idx="38255">
                  <c:v>379.9964319</c:v>
                </c:pt>
                <c:pt idx="38256">
                  <c:v>380.00636689999999</c:v>
                </c:pt>
                <c:pt idx="38257">
                  <c:v>380.01630089999998</c:v>
                </c:pt>
                <c:pt idx="38258">
                  <c:v>380.02623590000002</c:v>
                </c:pt>
                <c:pt idx="38259">
                  <c:v>380.0361709</c:v>
                </c:pt>
                <c:pt idx="38260">
                  <c:v>380.04610589999999</c:v>
                </c:pt>
                <c:pt idx="38261">
                  <c:v>380.05603989999997</c:v>
                </c:pt>
                <c:pt idx="38262">
                  <c:v>380.06597490000001</c:v>
                </c:pt>
                <c:pt idx="38263">
                  <c:v>380.0759099</c:v>
                </c:pt>
                <c:pt idx="38264">
                  <c:v>380.08584489999998</c:v>
                </c:pt>
                <c:pt idx="38265">
                  <c:v>380.09577890000003</c:v>
                </c:pt>
                <c:pt idx="38266">
                  <c:v>380.10571390000001</c:v>
                </c:pt>
                <c:pt idx="38267">
                  <c:v>380.1156489</c:v>
                </c:pt>
                <c:pt idx="38268">
                  <c:v>380.12558389999998</c:v>
                </c:pt>
                <c:pt idx="38269">
                  <c:v>380.13551790000002</c:v>
                </c:pt>
                <c:pt idx="38270">
                  <c:v>380.14545290000001</c:v>
                </c:pt>
                <c:pt idx="38271">
                  <c:v>380.15538789999999</c:v>
                </c:pt>
                <c:pt idx="38272">
                  <c:v>380.16532289999998</c:v>
                </c:pt>
                <c:pt idx="38273">
                  <c:v>380.17525690000002</c:v>
                </c:pt>
                <c:pt idx="38274">
                  <c:v>380.18519190000001</c:v>
                </c:pt>
                <c:pt idx="38275">
                  <c:v>380.19512689999999</c:v>
                </c:pt>
                <c:pt idx="38276">
                  <c:v>380.20506189999998</c:v>
                </c:pt>
                <c:pt idx="38277">
                  <c:v>380.21499590000002</c:v>
                </c:pt>
                <c:pt idx="38278">
                  <c:v>380.2249309</c:v>
                </c:pt>
                <c:pt idx="38279">
                  <c:v>380.23486589999999</c:v>
                </c:pt>
                <c:pt idx="38280">
                  <c:v>380.24480089999997</c:v>
                </c:pt>
                <c:pt idx="38281">
                  <c:v>380.25473490000002</c:v>
                </c:pt>
                <c:pt idx="38282">
                  <c:v>380.2646699</c:v>
                </c:pt>
                <c:pt idx="38283">
                  <c:v>380.27460489999999</c:v>
                </c:pt>
                <c:pt idx="38284">
                  <c:v>380.28453990000003</c:v>
                </c:pt>
                <c:pt idx="38285">
                  <c:v>380.29447390000001</c:v>
                </c:pt>
                <c:pt idx="38286">
                  <c:v>380.3044089</c:v>
                </c:pt>
                <c:pt idx="38287">
                  <c:v>380.31434389999998</c:v>
                </c:pt>
                <c:pt idx="38288">
                  <c:v>380.32427890000002</c:v>
                </c:pt>
                <c:pt idx="38289">
                  <c:v>380.33421390000001</c:v>
                </c:pt>
                <c:pt idx="38290">
                  <c:v>380.3441479</c:v>
                </c:pt>
                <c:pt idx="38291">
                  <c:v>380.35408289999998</c:v>
                </c:pt>
                <c:pt idx="38292">
                  <c:v>380.36401790000002</c:v>
                </c:pt>
                <c:pt idx="38293">
                  <c:v>380.37395290000001</c:v>
                </c:pt>
                <c:pt idx="38294">
                  <c:v>380.38388689999999</c:v>
                </c:pt>
                <c:pt idx="38295">
                  <c:v>380.39382189999998</c:v>
                </c:pt>
                <c:pt idx="38296">
                  <c:v>380.40375690000002</c:v>
                </c:pt>
                <c:pt idx="38297">
                  <c:v>380.4136919</c:v>
                </c:pt>
                <c:pt idx="38298">
                  <c:v>380.42362689999999</c:v>
                </c:pt>
                <c:pt idx="38299">
                  <c:v>380.43356089999997</c:v>
                </c:pt>
                <c:pt idx="38300">
                  <c:v>380.44349590000002</c:v>
                </c:pt>
                <c:pt idx="38301">
                  <c:v>380.4534309</c:v>
                </c:pt>
                <c:pt idx="38302">
                  <c:v>380.46336589999999</c:v>
                </c:pt>
                <c:pt idx="38303">
                  <c:v>380.47329989999997</c:v>
                </c:pt>
                <c:pt idx="38304">
                  <c:v>380.48323490000001</c:v>
                </c:pt>
                <c:pt idx="38305">
                  <c:v>380.4931699</c:v>
                </c:pt>
                <c:pt idx="38306">
                  <c:v>380.50310489999998</c:v>
                </c:pt>
                <c:pt idx="38307">
                  <c:v>380.51303990000002</c:v>
                </c:pt>
                <c:pt idx="38308">
                  <c:v>380.52297390000001</c:v>
                </c:pt>
                <c:pt idx="38309">
                  <c:v>380.5329089</c:v>
                </c:pt>
                <c:pt idx="38310">
                  <c:v>380.54284389999998</c:v>
                </c:pt>
                <c:pt idx="38311">
                  <c:v>380.55277890000002</c:v>
                </c:pt>
                <c:pt idx="38312">
                  <c:v>380.56271290000001</c:v>
                </c:pt>
                <c:pt idx="38313">
                  <c:v>380.57264789999999</c:v>
                </c:pt>
                <c:pt idx="38314">
                  <c:v>380.58258289999998</c:v>
                </c:pt>
                <c:pt idx="38315">
                  <c:v>380.59251790000002</c:v>
                </c:pt>
                <c:pt idx="38316">
                  <c:v>380.6024529</c:v>
                </c:pt>
                <c:pt idx="38317">
                  <c:v>380.61238689999999</c:v>
                </c:pt>
                <c:pt idx="38318">
                  <c:v>380.62232189999997</c:v>
                </c:pt>
                <c:pt idx="38319">
                  <c:v>380.63225690000002</c:v>
                </c:pt>
                <c:pt idx="38320">
                  <c:v>380.6421919</c:v>
                </c:pt>
                <c:pt idx="38321">
                  <c:v>380.65212689999998</c:v>
                </c:pt>
                <c:pt idx="38322">
                  <c:v>380.66206089999997</c:v>
                </c:pt>
                <c:pt idx="38323">
                  <c:v>380.67199590000001</c:v>
                </c:pt>
                <c:pt idx="38324">
                  <c:v>380.6819309</c:v>
                </c:pt>
                <c:pt idx="38325">
                  <c:v>380.69186589999998</c:v>
                </c:pt>
                <c:pt idx="38326">
                  <c:v>380.70180090000002</c:v>
                </c:pt>
                <c:pt idx="38327">
                  <c:v>380.71173490000001</c:v>
                </c:pt>
                <c:pt idx="38328">
                  <c:v>380.72166989999999</c:v>
                </c:pt>
                <c:pt idx="38329">
                  <c:v>380.73160489999998</c:v>
                </c:pt>
                <c:pt idx="38330">
                  <c:v>380.74153990000002</c:v>
                </c:pt>
                <c:pt idx="38331">
                  <c:v>380.75147490000001</c:v>
                </c:pt>
                <c:pt idx="38332">
                  <c:v>380.76140889999999</c:v>
                </c:pt>
                <c:pt idx="38333">
                  <c:v>380.77134389999998</c:v>
                </c:pt>
                <c:pt idx="38334">
                  <c:v>380.78127890000002</c:v>
                </c:pt>
                <c:pt idx="38335">
                  <c:v>380.7912139</c:v>
                </c:pt>
                <c:pt idx="38336">
                  <c:v>380.80114889999999</c:v>
                </c:pt>
                <c:pt idx="38337">
                  <c:v>380.81108289999997</c:v>
                </c:pt>
                <c:pt idx="38338">
                  <c:v>380.82101790000002</c:v>
                </c:pt>
                <c:pt idx="38339">
                  <c:v>380.83095429999997</c:v>
                </c:pt>
                <c:pt idx="38340">
                  <c:v>380.84088930000001</c:v>
                </c:pt>
                <c:pt idx="38341">
                  <c:v>380.8508243</c:v>
                </c:pt>
                <c:pt idx="38342">
                  <c:v>380.86075929999998</c:v>
                </c:pt>
                <c:pt idx="38343">
                  <c:v>380.87069330000003</c:v>
                </c:pt>
                <c:pt idx="38344">
                  <c:v>380.88062830000001</c:v>
                </c:pt>
                <c:pt idx="38345">
                  <c:v>380.8905633</c:v>
                </c:pt>
                <c:pt idx="38346">
                  <c:v>380.90049829999998</c:v>
                </c:pt>
                <c:pt idx="38347">
                  <c:v>380.91043330000002</c:v>
                </c:pt>
                <c:pt idx="38348">
                  <c:v>380.92036730000001</c:v>
                </c:pt>
                <c:pt idx="38349">
                  <c:v>380.93030229999999</c:v>
                </c:pt>
                <c:pt idx="38350">
                  <c:v>380.94023729999998</c:v>
                </c:pt>
                <c:pt idx="38351">
                  <c:v>380.95017230000002</c:v>
                </c:pt>
                <c:pt idx="38352">
                  <c:v>380.9601073</c:v>
                </c:pt>
                <c:pt idx="38353">
                  <c:v>380.97004129999999</c:v>
                </c:pt>
                <c:pt idx="38354">
                  <c:v>380.97997629999998</c:v>
                </c:pt>
                <c:pt idx="38355">
                  <c:v>380.98991130000002</c:v>
                </c:pt>
                <c:pt idx="38356">
                  <c:v>380.9998463</c:v>
                </c:pt>
                <c:pt idx="38357">
                  <c:v>381.00978129999999</c:v>
                </c:pt>
                <c:pt idx="38358">
                  <c:v>381.01971630000003</c:v>
                </c:pt>
                <c:pt idx="38359">
                  <c:v>381.02965030000001</c:v>
                </c:pt>
                <c:pt idx="38360">
                  <c:v>381.0395853</c:v>
                </c:pt>
                <c:pt idx="38361">
                  <c:v>381.04952029999998</c:v>
                </c:pt>
                <c:pt idx="38362">
                  <c:v>381.05945530000002</c:v>
                </c:pt>
                <c:pt idx="38363">
                  <c:v>381.06939030000001</c:v>
                </c:pt>
                <c:pt idx="38364">
                  <c:v>381.0793243</c:v>
                </c:pt>
                <c:pt idx="38365">
                  <c:v>381.08925929999998</c:v>
                </c:pt>
                <c:pt idx="38366">
                  <c:v>381.09919430000002</c:v>
                </c:pt>
                <c:pt idx="38367">
                  <c:v>381.10912930000001</c:v>
                </c:pt>
                <c:pt idx="38368">
                  <c:v>381.11906429999999</c:v>
                </c:pt>
                <c:pt idx="38369">
                  <c:v>381.12899929999998</c:v>
                </c:pt>
                <c:pt idx="38370">
                  <c:v>381.13893330000002</c:v>
                </c:pt>
                <c:pt idx="38371">
                  <c:v>381.1488683</c:v>
                </c:pt>
                <c:pt idx="38372">
                  <c:v>381.15880329999999</c:v>
                </c:pt>
                <c:pt idx="38373">
                  <c:v>381.16873829999997</c:v>
                </c:pt>
                <c:pt idx="38374">
                  <c:v>381.17867330000001</c:v>
                </c:pt>
                <c:pt idx="38375">
                  <c:v>381.1886083</c:v>
                </c:pt>
                <c:pt idx="38376">
                  <c:v>381.19854229999999</c:v>
                </c:pt>
                <c:pt idx="38377">
                  <c:v>381.20847730000003</c:v>
                </c:pt>
                <c:pt idx="38378">
                  <c:v>381.21841230000001</c:v>
                </c:pt>
                <c:pt idx="38379">
                  <c:v>381.2283473</c:v>
                </c:pt>
                <c:pt idx="38380">
                  <c:v>381.23828229999998</c:v>
                </c:pt>
                <c:pt idx="38381">
                  <c:v>381.24821730000002</c:v>
                </c:pt>
                <c:pt idx="38382">
                  <c:v>381.25815130000001</c:v>
                </c:pt>
                <c:pt idx="38383">
                  <c:v>381.26808629999999</c:v>
                </c:pt>
                <c:pt idx="38384">
                  <c:v>381.27802129999998</c:v>
                </c:pt>
                <c:pt idx="38385">
                  <c:v>381.28795630000002</c:v>
                </c:pt>
                <c:pt idx="38386">
                  <c:v>381.2978913</c:v>
                </c:pt>
                <c:pt idx="38387">
                  <c:v>381.30782629999999</c:v>
                </c:pt>
                <c:pt idx="38388">
                  <c:v>381.31776029999997</c:v>
                </c:pt>
                <c:pt idx="38389">
                  <c:v>381.32769530000002</c:v>
                </c:pt>
                <c:pt idx="38390">
                  <c:v>381.3376303</c:v>
                </c:pt>
                <c:pt idx="38391">
                  <c:v>381.34756529999999</c:v>
                </c:pt>
                <c:pt idx="38392">
                  <c:v>381.35750030000003</c:v>
                </c:pt>
                <c:pt idx="38393">
                  <c:v>381.36743530000001</c:v>
                </c:pt>
                <c:pt idx="38394">
                  <c:v>381.3773693</c:v>
                </c:pt>
                <c:pt idx="38395">
                  <c:v>381.38730429999998</c:v>
                </c:pt>
                <c:pt idx="38396">
                  <c:v>381.39723930000002</c:v>
                </c:pt>
                <c:pt idx="38397">
                  <c:v>381.40717430000001</c:v>
                </c:pt>
                <c:pt idx="38398">
                  <c:v>381.41710929999999</c:v>
                </c:pt>
                <c:pt idx="38399">
                  <c:v>381.42704429999998</c:v>
                </c:pt>
                <c:pt idx="38400">
                  <c:v>381.43697830000002</c:v>
                </c:pt>
                <c:pt idx="38401">
                  <c:v>381.44691330000001</c:v>
                </c:pt>
                <c:pt idx="38402">
                  <c:v>381.45684829999999</c:v>
                </c:pt>
                <c:pt idx="38403">
                  <c:v>381.46678329999997</c:v>
                </c:pt>
                <c:pt idx="38404">
                  <c:v>381.47671830000002</c:v>
                </c:pt>
                <c:pt idx="38405">
                  <c:v>381.4866533</c:v>
                </c:pt>
                <c:pt idx="38406">
                  <c:v>381.49658729999999</c:v>
                </c:pt>
                <c:pt idx="38407">
                  <c:v>381.50652229999997</c:v>
                </c:pt>
                <c:pt idx="38408">
                  <c:v>381.51645730000001</c:v>
                </c:pt>
                <c:pt idx="38409">
                  <c:v>381.5263923</c:v>
                </c:pt>
                <c:pt idx="38410">
                  <c:v>381.53632729999998</c:v>
                </c:pt>
                <c:pt idx="38411">
                  <c:v>381.54626230000002</c:v>
                </c:pt>
                <c:pt idx="38412">
                  <c:v>381.55619730000001</c:v>
                </c:pt>
                <c:pt idx="38413">
                  <c:v>381.5661313</c:v>
                </c:pt>
                <c:pt idx="38414">
                  <c:v>381.57606629999998</c:v>
                </c:pt>
                <c:pt idx="38415">
                  <c:v>381.58600130000002</c:v>
                </c:pt>
                <c:pt idx="38416">
                  <c:v>381.59593630000001</c:v>
                </c:pt>
                <c:pt idx="38417">
                  <c:v>381.60587129999999</c:v>
                </c:pt>
                <c:pt idx="38418">
                  <c:v>381.61580629999997</c:v>
                </c:pt>
                <c:pt idx="38419">
                  <c:v>381.62574030000002</c:v>
                </c:pt>
                <c:pt idx="38420">
                  <c:v>381.6356753</c:v>
                </c:pt>
                <c:pt idx="38421">
                  <c:v>381.64561029999999</c:v>
                </c:pt>
                <c:pt idx="38422">
                  <c:v>381.65554529999997</c:v>
                </c:pt>
                <c:pt idx="38423">
                  <c:v>381.66548030000001</c:v>
                </c:pt>
                <c:pt idx="38424">
                  <c:v>381.6754153</c:v>
                </c:pt>
                <c:pt idx="38425">
                  <c:v>381.68535029999998</c:v>
                </c:pt>
                <c:pt idx="38426">
                  <c:v>381.69528430000003</c:v>
                </c:pt>
                <c:pt idx="38427">
                  <c:v>381.70521930000001</c:v>
                </c:pt>
                <c:pt idx="38428">
                  <c:v>381.71515429999999</c:v>
                </c:pt>
                <c:pt idx="38429">
                  <c:v>381.72508929999998</c:v>
                </c:pt>
                <c:pt idx="38430">
                  <c:v>381.73502430000002</c:v>
                </c:pt>
                <c:pt idx="38431">
                  <c:v>381.7449593</c:v>
                </c:pt>
                <c:pt idx="38432">
                  <c:v>381.75489429999999</c:v>
                </c:pt>
                <c:pt idx="38433">
                  <c:v>381.76482829999998</c:v>
                </c:pt>
                <c:pt idx="38434">
                  <c:v>381.77476330000002</c:v>
                </c:pt>
                <c:pt idx="38435">
                  <c:v>381.7846983</c:v>
                </c:pt>
                <c:pt idx="38436">
                  <c:v>381.79463329999999</c:v>
                </c:pt>
                <c:pt idx="38437">
                  <c:v>381.80456830000003</c:v>
                </c:pt>
                <c:pt idx="38438">
                  <c:v>381.81450330000001</c:v>
                </c:pt>
                <c:pt idx="38439">
                  <c:v>381.82443790000002</c:v>
                </c:pt>
                <c:pt idx="38440">
                  <c:v>381.83437290000001</c:v>
                </c:pt>
                <c:pt idx="38441">
                  <c:v>381.84430689999999</c:v>
                </c:pt>
                <c:pt idx="38442">
                  <c:v>381.85424189999998</c:v>
                </c:pt>
                <c:pt idx="38443">
                  <c:v>381.86417690000002</c:v>
                </c:pt>
                <c:pt idx="38444">
                  <c:v>381.8741119</c:v>
                </c:pt>
                <c:pt idx="38445">
                  <c:v>381.88404689999999</c:v>
                </c:pt>
                <c:pt idx="38446">
                  <c:v>381.89398189999997</c:v>
                </c:pt>
                <c:pt idx="38447">
                  <c:v>381.90391690000001</c:v>
                </c:pt>
                <c:pt idx="38448">
                  <c:v>381.9138519</c:v>
                </c:pt>
                <c:pt idx="38449">
                  <c:v>381.92378589999998</c:v>
                </c:pt>
                <c:pt idx="38450">
                  <c:v>381.93372090000003</c:v>
                </c:pt>
                <c:pt idx="38451">
                  <c:v>381.94365590000001</c:v>
                </c:pt>
                <c:pt idx="38452">
                  <c:v>381.95359089999999</c:v>
                </c:pt>
                <c:pt idx="38453">
                  <c:v>381.96352589999998</c:v>
                </c:pt>
                <c:pt idx="38454">
                  <c:v>381.97346090000002</c:v>
                </c:pt>
                <c:pt idx="38455">
                  <c:v>381.9833959</c:v>
                </c:pt>
                <c:pt idx="38456">
                  <c:v>381.99333089999999</c:v>
                </c:pt>
                <c:pt idx="38457">
                  <c:v>382.00326489999998</c:v>
                </c:pt>
                <c:pt idx="38458">
                  <c:v>382.01319990000002</c:v>
                </c:pt>
                <c:pt idx="38459">
                  <c:v>382.0231349</c:v>
                </c:pt>
                <c:pt idx="38460">
                  <c:v>382.03306989999999</c:v>
                </c:pt>
                <c:pt idx="38461">
                  <c:v>382.04300490000003</c:v>
                </c:pt>
                <c:pt idx="38462">
                  <c:v>382.05293990000001</c:v>
                </c:pt>
                <c:pt idx="38463">
                  <c:v>382.0628749</c:v>
                </c:pt>
                <c:pt idx="38464">
                  <c:v>382.07280989999998</c:v>
                </c:pt>
                <c:pt idx="38465">
                  <c:v>382.08274390000003</c:v>
                </c:pt>
                <c:pt idx="38466">
                  <c:v>382.09267890000001</c:v>
                </c:pt>
                <c:pt idx="38467">
                  <c:v>382.10261389999999</c:v>
                </c:pt>
                <c:pt idx="38468">
                  <c:v>382.11254889999998</c:v>
                </c:pt>
                <c:pt idx="38469">
                  <c:v>382.12248390000002</c:v>
                </c:pt>
                <c:pt idx="38470">
                  <c:v>382.1324189</c:v>
                </c:pt>
                <c:pt idx="38471">
                  <c:v>382.14235389999999</c:v>
                </c:pt>
                <c:pt idx="38472">
                  <c:v>382.15228889999997</c:v>
                </c:pt>
                <c:pt idx="38473">
                  <c:v>382.16222390000001</c:v>
                </c:pt>
                <c:pt idx="38474">
                  <c:v>382.1721579</c:v>
                </c:pt>
                <c:pt idx="38475">
                  <c:v>382.18209289999999</c:v>
                </c:pt>
                <c:pt idx="38476">
                  <c:v>382.19202790000003</c:v>
                </c:pt>
                <c:pt idx="38477">
                  <c:v>382.20196290000001</c:v>
                </c:pt>
                <c:pt idx="38478">
                  <c:v>382.2118979</c:v>
                </c:pt>
                <c:pt idx="38479">
                  <c:v>382.22183289999998</c:v>
                </c:pt>
                <c:pt idx="38480">
                  <c:v>382.23176790000002</c:v>
                </c:pt>
                <c:pt idx="38481">
                  <c:v>382.24170290000001</c:v>
                </c:pt>
                <c:pt idx="38482">
                  <c:v>382.25163789999999</c:v>
                </c:pt>
                <c:pt idx="38483">
                  <c:v>382.26157189999998</c:v>
                </c:pt>
                <c:pt idx="38484">
                  <c:v>382.27150690000002</c:v>
                </c:pt>
                <c:pt idx="38485">
                  <c:v>382.2814419</c:v>
                </c:pt>
                <c:pt idx="38486">
                  <c:v>382.29137689999999</c:v>
                </c:pt>
                <c:pt idx="38487">
                  <c:v>382.30131189999997</c:v>
                </c:pt>
                <c:pt idx="38488">
                  <c:v>382.31124690000001</c:v>
                </c:pt>
                <c:pt idx="38489">
                  <c:v>382.3211819</c:v>
                </c:pt>
                <c:pt idx="38490">
                  <c:v>382.33111689999998</c:v>
                </c:pt>
                <c:pt idx="38491">
                  <c:v>382.34105090000003</c:v>
                </c:pt>
                <c:pt idx="38492">
                  <c:v>382.35098590000001</c:v>
                </c:pt>
                <c:pt idx="38493">
                  <c:v>382.3609209</c:v>
                </c:pt>
                <c:pt idx="38494">
                  <c:v>382.37085589999998</c:v>
                </c:pt>
                <c:pt idx="38495">
                  <c:v>382.38079090000002</c:v>
                </c:pt>
                <c:pt idx="38496">
                  <c:v>382.39072590000001</c:v>
                </c:pt>
                <c:pt idx="38497">
                  <c:v>382.40066089999999</c:v>
                </c:pt>
                <c:pt idx="38498">
                  <c:v>382.41059589999998</c:v>
                </c:pt>
                <c:pt idx="38499">
                  <c:v>382.42053090000002</c:v>
                </c:pt>
                <c:pt idx="38500">
                  <c:v>382.4304659</c:v>
                </c:pt>
                <c:pt idx="38501">
                  <c:v>382.44039989999999</c:v>
                </c:pt>
                <c:pt idx="38502">
                  <c:v>382.45033489999997</c:v>
                </c:pt>
                <c:pt idx="38503">
                  <c:v>382.46026990000001</c:v>
                </c:pt>
                <c:pt idx="38504">
                  <c:v>382.4702049</c:v>
                </c:pt>
                <c:pt idx="38505">
                  <c:v>382.48013989999998</c:v>
                </c:pt>
                <c:pt idx="38506">
                  <c:v>382.49007490000002</c:v>
                </c:pt>
                <c:pt idx="38507">
                  <c:v>382.50000990000001</c:v>
                </c:pt>
                <c:pt idx="38508">
                  <c:v>382.50994489999999</c:v>
                </c:pt>
                <c:pt idx="38509">
                  <c:v>382.51987989999998</c:v>
                </c:pt>
                <c:pt idx="38510">
                  <c:v>382.52981390000002</c:v>
                </c:pt>
                <c:pt idx="38511">
                  <c:v>382.53974890000001</c:v>
                </c:pt>
                <c:pt idx="38512">
                  <c:v>382.54968389999999</c:v>
                </c:pt>
                <c:pt idx="38513">
                  <c:v>382.55961889999998</c:v>
                </c:pt>
                <c:pt idx="38514">
                  <c:v>382.56955390000002</c:v>
                </c:pt>
                <c:pt idx="38515">
                  <c:v>382.5794889</c:v>
                </c:pt>
                <c:pt idx="38516">
                  <c:v>382.58942389999999</c:v>
                </c:pt>
                <c:pt idx="38517">
                  <c:v>382.59935890000003</c:v>
                </c:pt>
                <c:pt idx="38518">
                  <c:v>382.60929390000001</c:v>
                </c:pt>
                <c:pt idx="38519">
                  <c:v>382.6192279</c:v>
                </c:pt>
                <c:pt idx="38520">
                  <c:v>382.62916289999998</c:v>
                </c:pt>
                <c:pt idx="38521">
                  <c:v>382.63909790000002</c:v>
                </c:pt>
                <c:pt idx="38522">
                  <c:v>382.64903290000001</c:v>
                </c:pt>
                <c:pt idx="38523">
                  <c:v>382.65896789999999</c:v>
                </c:pt>
                <c:pt idx="38524">
                  <c:v>382.66890289999998</c:v>
                </c:pt>
                <c:pt idx="38525">
                  <c:v>382.67883790000002</c:v>
                </c:pt>
                <c:pt idx="38526">
                  <c:v>382.6887729</c:v>
                </c:pt>
                <c:pt idx="38527">
                  <c:v>382.69870789999999</c:v>
                </c:pt>
                <c:pt idx="38528">
                  <c:v>382.70864289999997</c:v>
                </c:pt>
                <c:pt idx="38529">
                  <c:v>382.71857690000002</c:v>
                </c:pt>
                <c:pt idx="38530">
                  <c:v>382.7285119</c:v>
                </c:pt>
                <c:pt idx="38531">
                  <c:v>382.73844689999999</c:v>
                </c:pt>
                <c:pt idx="38532">
                  <c:v>382.74838190000003</c:v>
                </c:pt>
                <c:pt idx="38533">
                  <c:v>382.75831690000001</c:v>
                </c:pt>
                <c:pt idx="38534">
                  <c:v>382.7682519</c:v>
                </c:pt>
                <c:pt idx="38535">
                  <c:v>382.77818689999998</c:v>
                </c:pt>
                <c:pt idx="38536">
                  <c:v>382.78812190000002</c:v>
                </c:pt>
                <c:pt idx="38537">
                  <c:v>382.79805690000001</c:v>
                </c:pt>
                <c:pt idx="38538">
                  <c:v>382.80799189999999</c:v>
                </c:pt>
                <c:pt idx="38539">
                  <c:v>382.81792589999998</c:v>
                </c:pt>
                <c:pt idx="38540">
                  <c:v>382.8278613</c:v>
                </c:pt>
                <c:pt idx="38541">
                  <c:v>382.83779629999998</c:v>
                </c:pt>
                <c:pt idx="38542">
                  <c:v>382.84773130000002</c:v>
                </c:pt>
                <c:pt idx="38543">
                  <c:v>382.85766630000001</c:v>
                </c:pt>
                <c:pt idx="38544">
                  <c:v>382.86760129999999</c:v>
                </c:pt>
                <c:pt idx="38545">
                  <c:v>382.87753629999997</c:v>
                </c:pt>
                <c:pt idx="38546">
                  <c:v>382.88747130000002</c:v>
                </c:pt>
                <c:pt idx="38547">
                  <c:v>382.8974063</c:v>
                </c:pt>
                <c:pt idx="38548">
                  <c:v>382.90734129999998</c:v>
                </c:pt>
                <c:pt idx="38549">
                  <c:v>382.91727630000003</c:v>
                </c:pt>
                <c:pt idx="38550">
                  <c:v>382.92721030000001</c:v>
                </c:pt>
                <c:pt idx="38551">
                  <c:v>382.9371453</c:v>
                </c:pt>
                <c:pt idx="38552">
                  <c:v>382.94708029999998</c:v>
                </c:pt>
                <c:pt idx="38553">
                  <c:v>382.95701530000002</c:v>
                </c:pt>
                <c:pt idx="38554">
                  <c:v>382.96695030000001</c:v>
                </c:pt>
                <c:pt idx="38555">
                  <c:v>382.97688529999999</c:v>
                </c:pt>
                <c:pt idx="38556">
                  <c:v>382.98682029999998</c:v>
                </c:pt>
                <c:pt idx="38557">
                  <c:v>382.99675530000002</c:v>
                </c:pt>
                <c:pt idx="38558">
                  <c:v>383.0066903</c:v>
                </c:pt>
                <c:pt idx="38559">
                  <c:v>383.01662529999999</c:v>
                </c:pt>
                <c:pt idx="38560">
                  <c:v>383.02656030000003</c:v>
                </c:pt>
                <c:pt idx="38561">
                  <c:v>383.03649530000001</c:v>
                </c:pt>
                <c:pt idx="38562">
                  <c:v>383.0464293</c:v>
                </c:pt>
                <c:pt idx="38563">
                  <c:v>383.05636429999998</c:v>
                </c:pt>
                <c:pt idx="38564">
                  <c:v>383.06629930000003</c:v>
                </c:pt>
                <c:pt idx="38565">
                  <c:v>383.07623430000001</c:v>
                </c:pt>
                <c:pt idx="38566">
                  <c:v>383.08616929999999</c:v>
                </c:pt>
                <c:pt idx="38567">
                  <c:v>383.09610429999998</c:v>
                </c:pt>
                <c:pt idx="38568">
                  <c:v>383.10603930000002</c:v>
                </c:pt>
                <c:pt idx="38569">
                  <c:v>383.1159743</c:v>
                </c:pt>
                <c:pt idx="38570">
                  <c:v>383.12590929999999</c:v>
                </c:pt>
                <c:pt idx="38571">
                  <c:v>383.13584429999997</c:v>
                </c:pt>
                <c:pt idx="38572">
                  <c:v>383.14577930000002</c:v>
                </c:pt>
                <c:pt idx="38573">
                  <c:v>383.1557143</c:v>
                </c:pt>
                <c:pt idx="38574">
                  <c:v>383.16564929999998</c:v>
                </c:pt>
                <c:pt idx="38575">
                  <c:v>383.17558330000003</c:v>
                </c:pt>
                <c:pt idx="38576">
                  <c:v>383.18551830000001</c:v>
                </c:pt>
                <c:pt idx="38577">
                  <c:v>383.1954533</c:v>
                </c:pt>
                <c:pt idx="38578">
                  <c:v>383.20538829999998</c:v>
                </c:pt>
                <c:pt idx="38579">
                  <c:v>383.21532330000002</c:v>
                </c:pt>
                <c:pt idx="38580">
                  <c:v>383.22525830000001</c:v>
                </c:pt>
                <c:pt idx="38581">
                  <c:v>383.23519329999999</c:v>
                </c:pt>
                <c:pt idx="38582">
                  <c:v>383.24512829999998</c:v>
                </c:pt>
                <c:pt idx="38583">
                  <c:v>383.25506330000002</c:v>
                </c:pt>
                <c:pt idx="38584">
                  <c:v>383.2649983</c:v>
                </c:pt>
                <c:pt idx="38585">
                  <c:v>383.27493329999999</c:v>
                </c:pt>
                <c:pt idx="38586">
                  <c:v>383.28486830000003</c:v>
                </c:pt>
                <c:pt idx="38587">
                  <c:v>383.29480330000001</c:v>
                </c:pt>
                <c:pt idx="38588">
                  <c:v>383.3047383</c:v>
                </c:pt>
                <c:pt idx="38589">
                  <c:v>383.31467329999998</c:v>
                </c:pt>
                <c:pt idx="38590">
                  <c:v>383.32460730000003</c:v>
                </c:pt>
                <c:pt idx="38591">
                  <c:v>383.33454230000001</c:v>
                </c:pt>
                <c:pt idx="38592">
                  <c:v>383.34447729999999</c:v>
                </c:pt>
                <c:pt idx="38593">
                  <c:v>383.35441229999998</c:v>
                </c:pt>
                <c:pt idx="38594">
                  <c:v>383.36434730000002</c:v>
                </c:pt>
                <c:pt idx="38595">
                  <c:v>383.3742823</c:v>
                </c:pt>
                <c:pt idx="38596">
                  <c:v>383.38421729999999</c:v>
                </c:pt>
                <c:pt idx="38597">
                  <c:v>383.39415229999997</c:v>
                </c:pt>
                <c:pt idx="38598">
                  <c:v>383.40408730000001</c:v>
                </c:pt>
                <c:pt idx="38599">
                  <c:v>383.4140223</c:v>
                </c:pt>
                <c:pt idx="38600">
                  <c:v>383.42395729999998</c:v>
                </c:pt>
                <c:pt idx="38601">
                  <c:v>383.43389230000002</c:v>
                </c:pt>
                <c:pt idx="38602">
                  <c:v>383.44382730000001</c:v>
                </c:pt>
                <c:pt idx="38603">
                  <c:v>383.45376229999999</c:v>
                </c:pt>
                <c:pt idx="38604">
                  <c:v>383.46369729999998</c:v>
                </c:pt>
                <c:pt idx="38605">
                  <c:v>383.47363230000002</c:v>
                </c:pt>
                <c:pt idx="38606">
                  <c:v>383.48356630000001</c:v>
                </c:pt>
                <c:pt idx="38607">
                  <c:v>383.49350129999999</c:v>
                </c:pt>
                <c:pt idx="38608">
                  <c:v>383.50343629999998</c:v>
                </c:pt>
                <c:pt idx="38609">
                  <c:v>383.51337130000002</c:v>
                </c:pt>
                <c:pt idx="38610">
                  <c:v>383.5233063</c:v>
                </c:pt>
                <c:pt idx="38611">
                  <c:v>383.53324129999999</c:v>
                </c:pt>
                <c:pt idx="38612">
                  <c:v>383.54317630000003</c:v>
                </c:pt>
                <c:pt idx="38613">
                  <c:v>383.55311130000001</c:v>
                </c:pt>
                <c:pt idx="38614">
                  <c:v>383.5630463</c:v>
                </c:pt>
                <c:pt idx="38615">
                  <c:v>383.57298129999998</c:v>
                </c:pt>
                <c:pt idx="38616">
                  <c:v>383.58291630000002</c:v>
                </c:pt>
                <c:pt idx="38617">
                  <c:v>383.59285130000001</c:v>
                </c:pt>
                <c:pt idx="38618">
                  <c:v>383.60278629999999</c:v>
                </c:pt>
                <c:pt idx="38619">
                  <c:v>383.61272129999998</c:v>
                </c:pt>
                <c:pt idx="38620">
                  <c:v>383.62265630000002</c:v>
                </c:pt>
                <c:pt idx="38621">
                  <c:v>383.6325913</c:v>
                </c:pt>
                <c:pt idx="38622">
                  <c:v>383.64252629999999</c:v>
                </c:pt>
                <c:pt idx="38623">
                  <c:v>383.65246130000003</c:v>
                </c:pt>
                <c:pt idx="38624">
                  <c:v>383.66239530000001</c:v>
                </c:pt>
                <c:pt idx="38625">
                  <c:v>383.6723303</c:v>
                </c:pt>
                <c:pt idx="38626">
                  <c:v>383.68226529999998</c:v>
                </c:pt>
                <c:pt idx="38627">
                  <c:v>383.69220030000002</c:v>
                </c:pt>
                <c:pt idx="38628">
                  <c:v>383.70213530000001</c:v>
                </c:pt>
                <c:pt idx="38629">
                  <c:v>383.71207029999999</c:v>
                </c:pt>
                <c:pt idx="38630">
                  <c:v>383.72200529999998</c:v>
                </c:pt>
                <c:pt idx="38631">
                  <c:v>383.73194030000002</c:v>
                </c:pt>
                <c:pt idx="38632">
                  <c:v>383.7418753</c:v>
                </c:pt>
                <c:pt idx="38633">
                  <c:v>383.75181029999999</c:v>
                </c:pt>
                <c:pt idx="38634">
                  <c:v>383.76174529999997</c:v>
                </c:pt>
                <c:pt idx="38635">
                  <c:v>383.77168030000001</c:v>
                </c:pt>
                <c:pt idx="38636">
                  <c:v>383.7816153</c:v>
                </c:pt>
                <c:pt idx="38637">
                  <c:v>383.79155029999998</c:v>
                </c:pt>
                <c:pt idx="38638">
                  <c:v>383.80148530000002</c:v>
                </c:pt>
                <c:pt idx="38639">
                  <c:v>383.81142030000001</c:v>
                </c:pt>
                <c:pt idx="38640">
                  <c:v>383.82135529999999</c:v>
                </c:pt>
                <c:pt idx="38641">
                  <c:v>383.83128909999999</c:v>
                </c:pt>
                <c:pt idx="38642">
                  <c:v>383.84122409999998</c:v>
                </c:pt>
                <c:pt idx="38643">
                  <c:v>383.85115810000002</c:v>
                </c:pt>
                <c:pt idx="38644">
                  <c:v>383.86109310000001</c:v>
                </c:pt>
                <c:pt idx="38645">
                  <c:v>383.87102809999999</c:v>
                </c:pt>
                <c:pt idx="38646">
                  <c:v>383.88096309999997</c:v>
                </c:pt>
                <c:pt idx="38647">
                  <c:v>383.89089810000002</c:v>
                </c:pt>
                <c:pt idx="38648">
                  <c:v>383.9008331</c:v>
                </c:pt>
                <c:pt idx="38649">
                  <c:v>383.91076809999998</c:v>
                </c:pt>
                <c:pt idx="38650">
                  <c:v>383.92070310000003</c:v>
                </c:pt>
                <c:pt idx="38651">
                  <c:v>383.93063810000001</c:v>
                </c:pt>
                <c:pt idx="38652">
                  <c:v>383.94057309999999</c:v>
                </c:pt>
                <c:pt idx="38653">
                  <c:v>383.95050809999998</c:v>
                </c:pt>
                <c:pt idx="38654">
                  <c:v>383.96044310000002</c:v>
                </c:pt>
                <c:pt idx="38655">
                  <c:v>383.9703781</c:v>
                </c:pt>
                <c:pt idx="38656">
                  <c:v>383.98031309999999</c:v>
                </c:pt>
                <c:pt idx="38657">
                  <c:v>383.99024809999997</c:v>
                </c:pt>
                <c:pt idx="38658">
                  <c:v>384.00018310000002</c:v>
                </c:pt>
                <c:pt idx="38659">
                  <c:v>384.0101181</c:v>
                </c:pt>
                <c:pt idx="38660">
                  <c:v>384.02005309999998</c:v>
                </c:pt>
                <c:pt idx="38661">
                  <c:v>384.02998810000003</c:v>
                </c:pt>
                <c:pt idx="38662">
                  <c:v>384.03992210000001</c:v>
                </c:pt>
                <c:pt idx="38663">
                  <c:v>384.0498571</c:v>
                </c:pt>
                <c:pt idx="38664">
                  <c:v>384.05979209999998</c:v>
                </c:pt>
                <c:pt idx="38665">
                  <c:v>384.06972710000002</c:v>
                </c:pt>
                <c:pt idx="38666">
                  <c:v>384.07966210000001</c:v>
                </c:pt>
                <c:pt idx="38667">
                  <c:v>384.08959709999999</c:v>
                </c:pt>
                <c:pt idx="38668">
                  <c:v>384.09953209999998</c:v>
                </c:pt>
                <c:pt idx="38669">
                  <c:v>384.10946710000002</c:v>
                </c:pt>
                <c:pt idx="38670">
                  <c:v>384.1194021</c:v>
                </c:pt>
                <c:pt idx="38671">
                  <c:v>384.12933709999999</c:v>
                </c:pt>
                <c:pt idx="38672">
                  <c:v>384.13927210000003</c:v>
                </c:pt>
                <c:pt idx="38673">
                  <c:v>384.14920710000001</c:v>
                </c:pt>
                <c:pt idx="38674">
                  <c:v>384.1591421</c:v>
                </c:pt>
                <c:pt idx="38675">
                  <c:v>384.16907709999998</c:v>
                </c:pt>
                <c:pt idx="38676">
                  <c:v>384.17901210000002</c:v>
                </c:pt>
                <c:pt idx="38677">
                  <c:v>384.18894710000001</c:v>
                </c:pt>
                <c:pt idx="38678">
                  <c:v>384.19888209999999</c:v>
                </c:pt>
                <c:pt idx="38679">
                  <c:v>384.20881709999998</c:v>
                </c:pt>
                <c:pt idx="38680">
                  <c:v>384.21875210000002</c:v>
                </c:pt>
                <c:pt idx="38681">
                  <c:v>384.2286871</c:v>
                </c:pt>
                <c:pt idx="38682">
                  <c:v>384.23862209999999</c:v>
                </c:pt>
                <c:pt idx="38683">
                  <c:v>384.24855609999997</c:v>
                </c:pt>
                <c:pt idx="38684">
                  <c:v>384.25849110000001</c:v>
                </c:pt>
                <c:pt idx="38685">
                  <c:v>384.2684261</c:v>
                </c:pt>
                <c:pt idx="38686">
                  <c:v>384.27836109999998</c:v>
                </c:pt>
                <c:pt idx="38687">
                  <c:v>384.28829610000003</c:v>
                </c:pt>
                <c:pt idx="38688">
                  <c:v>384.29823110000001</c:v>
                </c:pt>
                <c:pt idx="38689">
                  <c:v>384.30816609999999</c:v>
                </c:pt>
                <c:pt idx="38690">
                  <c:v>384.31810109999998</c:v>
                </c:pt>
                <c:pt idx="38691">
                  <c:v>384.32803610000002</c:v>
                </c:pt>
                <c:pt idx="38692">
                  <c:v>384.3379711</c:v>
                </c:pt>
                <c:pt idx="38693">
                  <c:v>384.34790609999999</c:v>
                </c:pt>
                <c:pt idx="38694">
                  <c:v>384.35784109999997</c:v>
                </c:pt>
                <c:pt idx="38695">
                  <c:v>384.36777610000001</c:v>
                </c:pt>
                <c:pt idx="38696">
                  <c:v>384.3777111</c:v>
                </c:pt>
                <c:pt idx="38697">
                  <c:v>384.38764609999998</c:v>
                </c:pt>
                <c:pt idx="38698">
                  <c:v>384.39758110000002</c:v>
                </c:pt>
                <c:pt idx="38699">
                  <c:v>384.40751610000001</c:v>
                </c:pt>
                <c:pt idx="38700">
                  <c:v>384.41745109999999</c:v>
                </c:pt>
                <c:pt idx="38701">
                  <c:v>384.42738609999998</c:v>
                </c:pt>
                <c:pt idx="38702">
                  <c:v>384.43732110000002</c:v>
                </c:pt>
                <c:pt idx="38703">
                  <c:v>384.4472561</c:v>
                </c:pt>
                <c:pt idx="38704">
                  <c:v>384.45719109999999</c:v>
                </c:pt>
                <c:pt idx="38705">
                  <c:v>384.46712609999997</c:v>
                </c:pt>
                <c:pt idx="38706">
                  <c:v>384.47706110000001</c:v>
                </c:pt>
                <c:pt idx="38707">
                  <c:v>384.4869961</c:v>
                </c:pt>
                <c:pt idx="38708">
                  <c:v>384.49693009999999</c:v>
                </c:pt>
                <c:pt idx="38709">
                  <c:v>384.50686610000002</c:v>
                </c:pt>
                <c:pt idx="38710">
                  <c:v>384.51680010000001</c:v>
                </c:pt>
                <c:pt idx="38711">
                  <c:v>384.5267351</c:v>
                </c:pt>
                <c:pt idx="38712">
                  <c:v>384.53667009999998</c:v>
                </c:pt>
                <c:pt idx="38713">
                  <c:v>384.54660510000002</c:v>
                </c:pt>
                <c:pt idx="38714">
                  <c:v>384.55654010000001</c:v>
                </c:pt>
                <c:pt idx="38715">
                  <c:v>384.56647509999999</c:v>
                </c:pt>
                <c:pt idx="38716">
                  <c:v>384.57641009999998</c:v>
                </c:pt>
                <c:pt idx="38717">
                  <c:v>384.58634510000002</c:v>
                </c:pt>
                <c:pt idx="38718">
                  <c:v>384.5962801</c:v>
                </c:pt>
                <c:pt idx="38719">
                  <c:v>384.60621509999999</c:v>
                </c:pt>
                <c:pt idx="38720">
                  <c:v>384.61615010000003</c:v>
                </c:pt>
                <c:pt idx="38721">
                  <c:v>384.62608510000001</c:v>
                </c:pt>
                <c:pt idx="38722">
                  <c:v>384.6360201</c:v>
                </c:pt>
                <c:pt idx="38723">
                  <c:v>384.64595509999998</c:v>
                </c:pt>
                <c:pt idx="38724">
                  <c:v>384.65589010000002</c:v>
                </c:pt>
                <c:pt idx="38725">
                  <c:v>384.66582510000001</c:v>
                </c:pt>
                <c:pt idx="38726">
                  <c:v>384.67576009999999</c:v>
                </c:pt>
                <c:pt idx="38727">
                  <c:v>384.68569509999998</c:v>
                </c:pt>
                <c:pt idx="38728">
                  <c:v>384.69563010000002</c:v>
                </c:pt>
                <c:pt idx="38729">
                  <c:v>384.7055651</c:v>
                </c:pt>
                <c:pt idx="38730">
                  <c:v>384.71550009999999</c:v>
                </c:pt>
                <c:pt idx="38731">
                  <c:v>384.72543510000003</c:v>
                </c:pt>
                <c:pt idx="38732">
                  <c:v>384.73537010000001</c:v>
                </c:pt>
                <c:pt idx="38733">
                  <c:v>384.7453051</c:v>
                </c:pt>
                <c:pt idx="38734">
                  <c:v>384.75524009999998</c:v>
                </c:pt>
                <c:pt idx="38735">
                  <c:v>384.76517510000002</c:v>
                </c:pt>
                <c:pt idx="38736">
                  <c:v>384.77511010000001</c:v>
                </c:pt>
                <c:pt idx="38737">
                  <c:v>384.78504509999999</c:v>
                </c:pt>
                <c:pt idx="38738">
                  <c:v>384.79498009999998</c:v>
                </c:pt>
                <c:pt idx="38739">
                  <c:v>384.80491510000002</c:v>
                </c:pt>
                <c:pt idx="38740">
                  <c:v>384.8148501</c:v>
                </c:pt>
                <c:pt idx="38741">
                  <c:v>384.82478509999999</c:v>
                </c:pt>
                <c:pt idx="38742">
                  <c:v>384.83472080000001</c:v>
                </c:pt>
                <c:pt idx="38743">
                  <c:v>384.8446558</c:v>
                </c:pt>
                <c:pt idx="38744">
                  <c:v>384.85459079999998</c:v>
                </c:pt>
                <c:pt idx="38745">
                  <c:v>384.86452580000002</c:v>
                </c:pt>
                <c:pt idx="38746">
                  <c:v>384.87446080000001</c:v>
                </c:pt>
                <c:pt idx="38747">
                  <c:v>384.88439579999999</c:v>
                </c:pt>
                <c:pt idx="38748">
                  <c:v>384.89433079999998</c:v>
                </c:pt>
                <c:pt idx="38749">
                  <c:v>384.90426480000002</c:v>
                </c:pt>
                <c:pt idx="38750">
                  <c:v>384.91419980000001</c:v>
                </c:pt>
                <c:pt idx="38751">
                  <c:v>384.92413479999999</c:v>
                </c:pt>
                <c:pt idx="38752">
                  <c:v>384.93406979999997</c:v>
                </c:pt>
                <c:pt idx="38753">
                  <c:v>384.94400480000002</c:v>
                </c:pt>
                <c:pt idx="38754">
                  <c:v>384.9539398</c:v>
                </c:pt>
                <c:pt idx="38755">
                  <c:v>384.96387470000002</c:v>
                </c:pt>
                <c:pt idx="38756">
                  <c:v>384.97380980000003</c:v>
                </c:pt>
                <c:pt idx="38757">
                  <c:v>384.98374480000001</c:v>
                </c:pt>
                <c:pt idx="38758">
                  <c:v>384.9936798</c:v>
                </c:pt>
                <c:pt idx="38759">
                  <c:v>385.00361479999998</c:v>
                </c:pt>
                <c:pt idx="38760">
                  <c:v>385.01354980000002</c:v>
                </c:pt>
                <c:pt idx="38761">
                  <c:v>385.02348480000001</c:v>
                </c:pt>
                <c:pt idx="38762">
                  <c:v>385.03341979999999</c:v>
                </c:pt>
                <c:pt idx="38763">
                  <c:v>385.04335479999997</c:v>
                </c:pt>
                <c:pt idx="38764">
                  <c:v>385.05328980000002</c:v>
                </c:pt>
                <c:pt idx="38765">
                  <c:v>385.0632248</c:v>
                </c:pt>
                <c:pt idx="38766">
                  <c:v>385.07315979999998</c:v>
                </c:pt>
                <c:pt idx="38767">
                  <c:v>385.08309480000003</c:v>
                </c:pt>
                <c:pt idx="38768">
                  <c:v>385.09302980000001</c:v>
                </c:pt>
                <c:pt idx="38769">
                  <c:v>385.1029648</c:v>
                </c:pt>
                <c:pt idx="38770">
                  <c:v>385.11289979999998</c:v>
                </c:pt>
                <c:pt idx="38771">
                  <c:v>385.12283480000002</c:v>
                </c:pt>
                <c:pt idx="38772">
                  <c:v>385.13276980000001</c:v>
                </c:pt>
                <c:pt idx="38773">
                  <c:v>385.14270479999999</c:v>
                </c:pt>
                <c:pt idx="38774">
                  <c:v>385.15263979999997</c:v>
                </c:pt>
                <c:pt idx="38775">
                  <c:v>385.16257480000002</c:v>
                </c:pt>
                <c:pt idx="38776">
                  <c:v>385.1725098</c:v>
                </c:pt>
                <c:pt idx="38777">
                  <c:v>385.18244479999998</c:v>
                </c:pt>
                <c:pt idx="38778">
                  <c:v>385.19237980000003</c:v>
                </c:pt>
                <c:pt idx="38779">
                  <c:v>385.20231480000001</c:v>
                </c:pt>
                <c:pt idx="38780">
                  <c:v>385.2122498</c:v>
                </c:pt>
                <c:pt idx="38781">
                  <c:v>385.22218479999998</c:v>
                </c:pt>
                <c:pt idx="38782">
                  <c:v>385.23211980000002</c:v>
                </c:pt>
                <c:pt idx="38783">
                  <c:v>385.24205480000001</c:v>
                </c:pt>
                <c:pt idx="38784">
                  <c:v>385.25198979999999</c:v>
                </c:pt>
                <c:pt idx="38785">
                  <c:v>385.26192479999997</c:v>
                </c:pt>
                <c:pt idx="38786">
                  <c:v>385.27185980000002</c:v>
                </c:pt>
                <c:pt idx="38787">
                  <c:v>385.2817948</c:v>
                </c:pt>
                <c:pt idx="38788">
                  <c:v>385.29172979999998</c:v>
                </c:pt>
                <c:pt idx="38789">
                  <c:v>385.30166480000003</c:v>
                </c:pt>
                <c:pt idx="38790">
                  <c:v>385.31159980000001</c:v>
                </c:pt>
                <c:pt idx="38791">
                  <c:v>385.32153479999999</c:v>
                </c:pt>
                <c:pt idx="38792">
                  <c:v>385.33146979999998</c:v>
                </c:pt>
                <c:pt idx="38793">
                  <c:v>385.34140480000002</c:v>
                </c:pt>
                <c:pt idx="38794">
                  <c:v>385.35133980000001</c:v>
                </c:pt>
                <c:pt idx="38795">
                  <c:v>385.36127479999999</c:v>
                </c:pt>
                <c:pt idx="38796">
                  <c:v>385.37120979999997</c:v>
                </c:pt>
                <c:pt idx="38797">
                  <c:v>385.38114480000002</c:v>
                </c:pt>
                <c:pt idx="38798">
                  <c:v>385.3910798</c:v>
                </c:pt>
                <c:pt idx="38799">
                  <c:v>385.40101479999998</c:v>
                </c:pt>
                <c:pt idx="38800">
                  <c:v>385.41094980000003</c:v>
                </c:pt>
                <c:pt idx="38801">
                  <c:v>385.42088480000001</c:v>
                </c:pt>
                <c:pt idx="38802">
                  <c:v>385.43081979999999</c:v>
                </c:pt>
                <c:pt idx="38803">
                  <c:v>385.44075479999998</c:v>
                </c:pt>
                <c:pt idx="38804">
                  <c:v>385.45068980000002</c:v>
                </c:pt>
                <c:pt idx="38805">
                  <c:v>385.46062480000001</c:v>
                </c:pt>
                <c:pt idx="38806">
                  <c:v>385.47055979999999</c:v>
                </c:pt>
                <c:pt idx="38807">
                  <c:v>385.48049479999997</c:v>
                </c:pt>
                <c:pt idx="38808">
                  <c:v>385.49042980000002</c:v>
                </c:pt>
                <c:pt idx="38809">
                  <c:v>385.5003648</c:v>
                </c:pt>
                <c:pt idx="38810">
                  <c:v>385.51029979999998</c:v>
                </c:pt>
                <c:pt idx="38811">
                  <c:v>385.52023480000003</c:v>
                </c:pt>
                <c:pt idx="38812">
                  <c:v>385.53016980000001</c:v>
                </c:pt>
                <c:pt idx="38813">
                  <c:v>385.54010479999999</c:v>
                </c:pt>
                <c:pt idx="38814">
                  <c:v>385.55003979999998</c:v>
                </c:pt>
                <c:pt idx="38815">
                  <c:v>385.55997480000002</c:v>
                </c:pt>
                <c:pt idx="38816">
                  <c:v>385.5699098</c:v>
                </c:pt>
                <c:pt idx="38817">
                  <c:v>385.57984479999999</c:v>
                </c:pt>
                <c:pt idx="38818">
                  <c:v>385.58977979999997</c:v>
                </c:pt>
                <c:pt idx="38819">
                  <c:v>385.59971480000002</c:v>
                </c:pt>
                <c:pt idx="38820">
                  <c:v>385.6096498</c:v>
                </c:pt>
                <c:pt idx="38821">
                  <c:v>385.61958479999998</c:v>
                </c:pt>
                <c:pt idx="38822">
                  <c:v>385.62951980000003</c:v>
                </c:pt>
                <c:pt idx="38823">
                  <c:v>385.63945480000001</c:v>
                </c:pt>
                <c:pt idx="38824">
                  <c:v>385.64938979999999</c:v>
                </c:pt>
                <c:pt idx="38825">
                  <c:v>385.65932479999998</c:v>
                </c:pt>
                <c:pt idx="38826">
                  <c:v>385.66925980000002</c:v>
                </c:pt>
                <c:pt idx="38827">
                  <c:v>385.6791948</c:v>
                </c:pt>
                <c:pt idx="38828">
                  <c:v>385.68912979999999</c:v>
                </c:pt>
                <c:pt idx="38829">
                  <c:v>385.69906479999997</c:v>
                </c:pt>
                <c:pt idx="38830">
                  <c:v>385.70899980000002</c:v>
                </c:pt>
                <c:pt idx="38831">
                  <c:v>385.7189348</c:v>
                </c:pt>
                <c:pt idx="38832">
                  <c:v>385.72886979999998</c:v>
                </c:pt>
                <c:pt idx="38833">
                  <c:v>385.73880480000003</c:v>
                </c:pt>
                <c:pt idx="38834">
                  <c:v>385.74873980000001</c:v>
                </c:pt>
                <c:pt idx="38835">
                  <c:v>385.75867479999999</c:v>
                </c:pt>
                <c:pt idx="38836">
                  <c:v>385.76860979999998</c:v>
                </c:pt>
                <c:pt idx="38837">
                  <c:v>385.77854480000002</c:v>
                </c:pt>
                <c:pt idx="38838">
                  <c:v>385.7884798</c:v>
                </c:pt>
                <c:pt idx="38839">
                  <c:v>385.79841479999999</c:v>
                </c:pt>
                <c:pt idx="38840">
                  <c:v>385.80834979999997</c:v>
                </c:pt>
                <c:pt idx="38841">
                  <c:v>385.81828480000001</c:v>
                </c:pt>
                <c:pt idx="38842">
                  <c:v>385.82821890000002</c:v>
                </c:pt>
                <c:pt idx="38843">
                  <c:v>385.83815490000001</c:v>
                </c:pt>
                <c:pt idx="38844">
                  <c:v>385.84808989999999</c:v>
                </c:pt>
                <c:pt idx="38845">
                  <c:v>385.85802489999998</c:v>
                </c:pt>
                <c:pt idx="38846">
                  <c:v>385.86795990000002</c:v>
                </c:pt>
                <c:pt idx="38847">
                  <c:v>385.8778949</c:v>
                </c:pt>
                <c:pt idx="38848">
                  <c:v>385.88782989999999</c:v>
                </c:pt>
                <c:pt idx="38849">
                  <c:v>385.89776490000003</c:v>
                </c:pt>
                <c:pt idx="38850">
                  <c:v>385.90769990000001</c:v>
                </c:pt>
                <c:pt idx="38851">
                  <c:v>385.9176349</c:v>
                </c:pt>
                <c:pt idx="38852">
                  <c:v>385.92756989999998</c:v>
                </c:pt>
                <c:pt idx="38853">
                  <c:v>385.93750490000002</c:v>
                </c:pt>
                <c:pt idx="38854">
                  <c:v>385.94743990000001</c:v>
                </c:pt>
                <c:pt idx="38855">
                  <c:v>385.95737489999999</c:v>
                </c:pt>
                <c:pt idx="38856">
                  <c:v>385.96730989999998</c:v>
                </c:pt>
                <c:pt idx="38857">
                  <c:v>385.97724490000002</c:v>
                </c:pt>
                <c:pt idx="38858">
                  <c:v>385.9871799</c:v>
                </c:pt>
                <c:pt idx="38859">
                  <c:v>385.99711489999999</c:v>
                </c:pt>
                <c:pt idx="38860">
                  <c:v>386.00704990000003</c:v>
                </c:pt>
                <c:pt idx="38861">
                  <c:v>386.01698490000001</c:v>
                </c:pt>
                <c:pt idx="38862">
                  <c:v>386.0269199</c:v>
                </c:pt>
                <c:pt idx="38863">
                  <c:v>386.03685489999998</c:v>
                </c:pt>
                <c:pt idx="38864">
                  <c:v>386.04678990000002</c:v>
                </c:pt>
                <c:pt idx="38865">
                  <c:v>386.05672490000001</c:v>
                </c:pt>
                <c:pt idx="38866">
                  <c:v>386.06665989999999</c:v>
                </c:pt>
                <c:pt idx="38867">
                  <c:v>386.07659489999998</c:v>
                </c:pt>
                <c:pt idx="38868">
                  <c:v>386.08652990000002</c:v>
                </c:pt>
                <c:pt idx="38869">
                  <c:v>386.0964649</c:v>
                </c:pt>
                <c:pt idx="38870">
                  <c:v>386.10639989999999</c:v>
                </c:pt>
                <c:pt idx="38871">
                  <c:v>386.11633490000003</c:v>
                </c:pt>
                <c:pt idx="38872">
                  <c:v>386.12626990000001</c:v>
                </c:pt>
                <c:pt idx="38873">
                  <c:v>386.1362049</c:v>
                </c:pt>
                <c:pt idx="38874">
                  <c:v>386.14613989999998</c:v>
                </c:pt>
                <c:pt idx="38875">
                  <c:v>386.15607490000002</c:v>
                </c:pt>
                <c:pt idx="38876">
                  <c:v>386.1660109</c:v>
                </c:pt>
                <c:pt idx="38877">
                  <c:v>386.17594589999999</c:v>
                </c:pt>
                <c:pt idx="38878">
                  <c:v>386.18588089999997</c:v>
                </c:pt>
                <c:pt idx="38879">
                  <c:v>386.19581590000001</c:v>
                </c:pt>
                <c:pt idx="38880">
                  <c:v>386.2057509</c:v>
                </c:pt>
                <c:pt idx="38881">
                  <c:v>386.21568589999998</c:v>
                </c:pt>
                <c:pt idx="38882">
                  <c:v>386.22562090000002</c:v>
                </c:pt>
                <c:pt idx="38883">
                  <c:v>386.23555590000001</c:v>
                </c:pt>
                <c:pt idx="38884">
                  <c:v>386.24549089999999</c:v>
                </c:pt>
                <c:pt idx="38885">
                  <c:v>386.25542589999998</c:v>
                </c:pt>
                <c:pt idx="38886">
                  <c:v>386.26536090000002</c:v>
                </c:pt>
                <c:pt idx="38887">
                  <c:v>386.2752959</c:v>
                </c:pt>
                <c:pt idx="38888">
                  <c:v>386.28523089999999</c:v>
                </c:pt>
                <c:pt idx="38889">
                  <c:v>386.29516589999997</c:v>
                </c:pt>
                <c:pt idx="38890">
                  <c:v>386.30510090000001</c:v>
                </c:pt>
                <c:pt idx="38891">
                  <c:v>386.3150359</c:v>
                </c:pt>
                <c:pt idx="38892">
                  <c:v>386.32497089999998</c:v>
                </c:pt>
                <c:pt idx="38893">
                  <c:v>386.33490590000002</c:v>
                </c:pt>
                <c:pt idx="38894">
                  <c:v>386.34484090000001</c:v>
                </c:pt>
                <c:pt idx="38895">
                  <c:v>386.35477589999999</c:v>
                </c:pt>
                <c:pt idx="38896">
                  <c:v>386.36471089999998</c:v>
                </c:pt>
                <c:pt idx="38897">
                  <c:v>386.37464590000002</c:v>
                </c:pt>
                <c:pt idx="38898">
                  <c:v>386.3845809</c:v>
                </c:pt>
                <c:pt idx="38899">
                  <c:v>386.39451689999999</c:v>
                </c:pt>
                <c:pt idx="38900">
                  <c:v>386.40445190000003</c:v>
                </c:pt>
                <c:pt idx="38901">
                  <c:v>386.41438690000001</c:v>
                </c:pt>
                <c:pt idx="38902">
                  <c:v>386.4243219</c:v>
                </c:pt>
                <c:pt idx="38903">
                  <c:v>386.43425689999998</c:v>
                </c:pt>
                <c:pt idx="38904">
                  <c:v>386.44419190000002</c:v>
                </c:pt>
                <c:pt idx="38905">
                  <c:v>386.45412690000001</c:v>
                </c:pt>
                <c:pt idx="38906">
                  <c:v>386.46406189999999</c:v>
                </c:pt>
                <c:pt idx="38907">
                  <c:v>386.47399689999997</c:v>
                </c:pt>
                <c:pt idx="38908">
                  <c:v>386.48393190000002</c:v>
                </c:pt>
                <c:pt idx="38909">
                  <c:v>386.4938669</c:v>
                </c:pt>
                <c:pt idx="38910">
                  <c:v>386.50380189999998</c:v>
                </c:pt>
                <c:pt idx="38911">
                  <c:v>386.51373690000003</c:v>
                </c:pt>
                <c:pt idx="38912">
                  <c:v>386.52367190000001</c:v>
                </c:pt>
                <c:pt idx="38913">
                  <c:v>386.5336069</c:v>
                </c:pt>
                <c:pt idx="38914">
                  <c:v>386.54354189999998</c:v>
                </c:pt>
                <c:pt idx="38915">
                  <c:v>386.55347690000002</c:v>
                </c:pt>
                <c:pt idx="38916">
                  <c:v>386.56341190000001</c:v>
                </c:pt>
                <c:pt idx="38917">
                  <c:v>386.57334689999999</c:v>
                </c:pt>
                <c:pt idx="38918">
                  <c:v>386.58328189999997</c:v>
                </c:pt>
                <c:pt idx="38919">
                  <c:v>386.59321790000001</c:v>
                </c:pt>
                <c:pt idx="38920">
                  <c:v>386.6031529</c:v>
                </c:pt>
                <c:pt idx="38921">
                  <c:v>386.61308789999998</c:v>
                </c:pt>
                <c:pt idx="38922">
                  <c:v>386.62302290000002</c:v>
                </c:pt>
                <c:pt idx="38923">
                  <c:v>386.63295790000001</c:v>
                </c:pt>
                <c:pt idx="38924">
                  <c:v>386.64289289999999</c:v>
                </c:pt>
                <c:pt idx="38925">
                  <c:v>386.65282789999998</c:v>
                </c:pt>
                <c:pt idx="38926">
                  <c:v>386.66276290000002</c:v>
                </c:pt>
                <c:pt idx="38927">
                  <c:v>386.6726979</c:v>
                </c:pt>
                <c:pt idx="38928">
                  <c:v>386.68263289999999</c:v>
                </c:pt>
                <c:pt idx="38929">
                  <c:v>386.69256789999997</c:v>
                </c:pt>
                <c:pt idx="38930">
                  <c:v>386.70250290000001</c:v>
                </c:pt>
                <c:pt idx="38931">
                  <c:v>386.7124379</c:v>
                </c:pt>
                <c:pt idx="38932">
                  <c:v>386.72237289999998</c:v>
                </c:pt>
                <c:pt idx="38933">
                  <c:v>386.73230790000002</c:v>
                </c:pt>
                <c:pt idx="38934">
                  <c:v>386.74224290000001</c:v>
                </c:pt>
                <c:pt idx="38935">
                  <c:v>386.75217789999999</c:v>
                </c:pt>
                <c:pt idx="38936">
                  <c:v>386.76211289999998</c:v>
                </c:pt>
                <c:pt idx="38937">
                  <c:v>386.77204790000002</c:v>
                </c:pt>
                <c:pt idx="38938">
                  <c:v>386.7819839</c:v>
                </c:pt>
                <c:pt idx="38939">
                  <c:v>386.79191889999998</c:v>
                </c:pt>
                <c:pt idx="38940">
                  <c:v>386.80185390000003</c:v>
                </c:pt>
                <c:pt idx="38941">
                  <c:v>386.81178890000001</c:v>
                </c:pt>
                <c:pt idx="38942">
                  <c:v>386.82172389999999</c:v>
                </c:pt>
                <c:pt idx="38943">
                  <c:v>386.83165960000002</c:v>
                </c:pt>
                <c:pt idx="38944">
                  <c:v>386.84159460000001</c:v>
                </c:pt>
                <c:pt idx="38945">
                  <c:v>386.85152959999999</c:v>
                </c:pt>
                <c:pt idx="38946">
                  <c:v>386.86146459999998</c:v>
                </c:pt>
                <c:pt idx="38947">
                  <c:v>386.87139960000002</c:v>
                </c:pt>
                <c:pt idx="38948">
                  <c:v>386.8813346</c:v>
                </c:pt>
                <c:pt idx="38949">
                  <c:v>386.89126959999999</c:v>
                </c:pt>
                <c:pt idx="38950">
                  <c:v>386.90120460000003</c:v>
                </c:pt>
                <c:pt idx="38951">
                  <c:v>386.91113960000001</c:v>
                </c:pt>
                <c:pt idx="38952">
                  <c:v>386.9210746</c:v>
                </c:pt>
                <c:pt idx="38953">
                  <c:v>386.93100959999998</c:v>
                </c:pt>
                <c:pt idx="38954">
                  <c:v>386.94094460000002</c:v>
                </c:pt>
                <c:pt idx="38955">
                  <c:v>386.95087960000001</c:v>
                </c:pt>
                <c:pt idx="38956">
                  <c:v>386.96081559999999</c:v>
                </c:pt>
                <c:pt idx="38957">
                  <c:v>386.97075059999997</c:v>
                </c:pt>
                <c:pt idx="38958">
                  <c:v>386.98068560000002</c:v>
                </c:pt>
                <c:pt idx="38959">
                  <c:v>386.9906206</c:v>
                </c:pt>
                <c:pt idx="38960">
                  <c:v>387.00055559999998</c:v>
                </c:pt>
                <c:pt idx="38961">
                  <c:v>387.01049060000003</c:v>
                </c:pt>
                <c:pt idx="38962">
                  <c:v>387.02042560000001</c:v>
                </c:pt>
                <c:pt idx="38963">
                  <c:v>387.03036059999999</c:v>
                </c:pt>
                <c:pt idx="38964">
                  <c:v>387.04029559999998</c:v>
                </c:pt>
                <c:pt idx="38965">
                  <c:v>387.05023060000002</c:v>
                </c:pt>
                <c:pt idx="38966">
                  <c:v>387.0601656</c:v>
                </c:pt>
                <c:pt idx="38967">
                  <c:v>387.07010059999999</c:v>
                </c:pt>
                <c:pt idx="38968">
                  <c:v>387.08003559999997</c:v>
                </c:pt>
                <c:pt idx="38969">
                  <c:v>387.08997060000002</c:v>
                </c:pt>
                <c:pt idx="38970">
                  <c:v>387.0999056</c:v>
                </c:pt>
                <c:pt idx="38971">
                  <c:v>387.10984059999998</c:v>
                </c:pt>
                <c:pt idx="38972">
                  <c:v>387.11977560000003</c:v>
                </c:pt>
                <c:pt idx="38973">
                  <c:v>387.12971060000001</c:v>
                </c:pt>
                <c:pt idx="38974">
                  <c:v>387.13964559999999</c:v>
                </c:pt>
                <c:pt idx="38975">
                  <c:v>387.14958159999998</c:v>
                </c:pt>
                <c:pt idx="38976">
                  <c:v>387.15951660000002</c:v>
                </c:pt>
                <c:pt idx="38977">
                  <c:v>387.1694516</c:v>
                </c:pt>
                <c:pt idx="38978">
                  <c:v>387.17938659999999</c:v>
                </c:pt>
                <c:pt idx="38979">
                  <c:v>387.18932160000003</c:v>
                </c:pt>
                <c:pt idx="38980">
                  <c:v>387.19925660000001</c:v>
                </c:pt>
                <c:pt idx="38981">
                  <c:v>387.2091916</c:v>
                </c:pt>
                <c:pt idx="38982">
                  <c:v>387.21912659999998</c:v>
                </c:pt>
                <c:pt idx="38983">
                  <c:v>387.22906160000002</c:v>
                </c:pt>
                <c:pt idx="38984">
                  <c:v>387.23899660000001</c:v>
                </c:pt>
                <c:pt idx="38985">
                  <c:v>387.24893159999999</c:v>
                </c:pt>
                <c:pt idx="38986">
                  <c:v>387.25886659999998</c:v>
                </c:pt>
                <c:pt idx="38987">
                  <c:v>387.26880160000002</c:v>
                </c:pt>
                <c:pt idx="38988">
                  <c:v>387.2787366</c:v>
                </c:pt>
                <c:pt idx="38989">
                  <c:v>387.28867159999999</c:v>
                </c:pt>
                <c:pt idx="38990">
                  <c:v>387.29860660000003</c:v>
                </c:pt>
                <c:pt idx="38991">
                  <c:v>387.30854160000001</c:v>
                </c:pt>
                <c:pt idx="38992">
                  <c:v>387.3184766</c:v>
                </c:pt>
                <c:pt idx="38993">
                  <c:v>387.32841259999998</c:v>
                </c:pt>
                <c:pt idx="38994">
                  <c:v>387.33834760000002</c:v>
                </c:pt>
                <c:pt idx="38995">
                  <c:v>387.3482826</c:v>
                </c:pt>
                <c:pt idx="38996">
                  <c:v>387.35821759999999</c:v>
                </c:pt>
                <c:pt idx="38997">
                  <c:v>387.36815259999997</c:v>
                </c:pt>
                <c:pt idx="38998">
                  <c:v>387.37808760000001</c:v>
                </c:pt>
                <c:pt idx="38999">
                  <c:v>387.3880226</c:v>
                </c:pt>
                <c:pt idx="39000">
                  <c:v>387.39795759999998</c:v>
                </c:pt>
                <c:pt idx="39001">
                  <c:v>387.40789260000003</c:v>
                </c:pt>
                <c:pt idx="39002">
                  <c:v>387.41782760000001</c:v>
                </c:pt>
                <c:pt idx="39003">
                  <c:v>387.42776259999999</c:v>
                </c:pt>
                <c:pt idx="39004">
                  <c:v>387.43769759999998</c:v>
                </c:pt>
                <c:pt idx="39005">
                  <c:v>387.44763260000002</c:v>
                </c:pt>
                <c:pt idx="39006">
                  <c:v>387.4575676</c:v>
                </c:pt>
                <c:pt idx="39007">
                  <c:v>387.46750259999999</c:v>
                </c:pt>
                <c:pt idx="39008">
                  <c:v>387.47743759999997</c:v>
                </c:pt>
                <c:pt idx="39009">
                  <c:v>387.48737260000001</c:v>
                </c:pt>
                <c:pt idx="39010">
                  <c:v>387.4973076</c:v>
                </c:pt>
                <c:pt idx="39011">
                  <c:v>387.50724259999998</c:v>
                </c:pt>
                <c:pt idx="39012">
                  <c:v>387.51717760000002</c:v>
                </c:pt>
                <c:pt idx="39013">
                  <c:v>387.52711260000001</c:v>
                </c:pt>
                <c:pt idx="39014">
                  <c:v>387.53704859999999</c:v>
                </c:pt>
                <c:pt idx="39015">
                  <c:v>387.54698359999998</c:v>
                </c:pt>
                <c:pt idx="39016">
                  <c:v>387.55691860000002</c:v>
                </c:pt>
                <c:pt idx="39017">
                  <c:v>387.5668536</c:v>
                </c:pt>
                <c:pt idx="39018">
                  <c:v>387.57678859999999</c:v>
                </c:pt>
                <c:pt idx="39019">
                  <c:v>387.58672360000003</c:v>
                </c:pt>
                <c:pt idx="39020">
                  <c:v>387.59665860000001</c:v>
                </c:pt>
                <c:pt idx="39021">
                  <c:v>387.6065936</c:v>
                </c:pt>
                <c:pt idx="39022">
                  <c:v>387.61652859999998</c:v>
                </c:pt>
                <c:pt idx="39023">
                  <c:v>387.62646360000002</c:v>
                </c:pt>
                <c:pt idx="39024">
                  <c:v>387.63639860000001</c:v>
                </c:pt>
                <c:pt idx="39025">
                  <c:v>387.64633359999999</c:v>
                </c:pt>
                <c:pt idx="39026">
                  <c:v>387.65626859999998</c:v>
                </c:pt>
                <c:pt idx="39027">
                  <c:v>387.66620360000002</c:v>
                </c:pt>
                <c:pt idx="39028">
                  <c:v>387.6761386</c:v>
                </c:pt>
                <c:pt idx="39029">
                  <c:v>387.68607359999999</c:v>
                </c:pt>
                <c:pt idx="39030">
                  <c:v>387.69600860000003</c:v>
                </c:pt>
                <c:pt idx="39031">
                  <c:v>387.70594360000001</c:v>
                </c:pt>
                <c:pt idx="39032">
                  <c:v>387.7158786</c:v>
                </c:pt>
                <c:pt idx="39033">
                  <c:v>387.72581359999998</c:v>
                </c:pt>
                <c:pt idx="39034">
                  <c:v>387.73574960000002</c:v>
                </c:pt>
                <c:pt idx="39035">
                  <c:v>387.7456846</c:v>
                </c:pt>
                <c:pt idx="39036">
                  <c:v>387.75561959999999</c:v>
                </c:pt>
                <c:pt idx="39037">
                  <c:v>387.76555459999997</c:v>
                </c:pt>
                <c:pt idx="39038">
                  <c:v>387.77548960000001</c:v>
                </c:pt>
                <c:pt idx="39039">
                  <c:v>387.7854246</c:v>
                </c:pt>
                <c:pt idx="39040">
                  <c:v>387.79535959999998</c:v>
                </c:pt>
                <c:pt idx="39041">
                  <c:v>387.80529460000002</c:v>
                </c:pt>
                <c:pt idx="39042">
                  <c:v>387.81522960000001</c:v>
                </c:pt>
                <c:pt idx="39043">
                  <c:v>387.82516459999999</c:v>
                </c:pt>
                <c:pt idx="39044">
                  <c:v>387.83509930000002</c:v>
                </c:pt>
                <c:pt idx="39045">
                  <c:v>387.84503430000001</c:v>
                </c:pt>
                <c:pt idx="39046">
                  <c:v>387.85496929999999</c:v>
                </c:pt>
                <c:pt idx="39047">
                  <c:v>387.86490429999998</c:v>
                </c:pt>
                <c:pt idx="39048">
                  <c:v>387.87483930000002</c:v>
                </c:pt>
                <c:pt idx="39049">
                  <c:v>387.8847743</c:v>
                </c:pt>
                <c:pt idx="39050">
                  <c:v>387.89470929999999</c:v>
                </c:pt>
                <c:pt idx="39051">
                  <c:v>387.90464429999997</c:v>
                </c:pt>
                <c:pt idx="39052">
                  <c:v>387.91457930000001</c:v>
                </c:pt>
                <c:pt idx="39053">
                  <c:v>387.9245143</c:v>
                </c:pt>
                <c:pt idx="39054">
                  <c:v>387.93444929999998</c:v>
                </c:pt>
                <c:pt idx="39055">
                  <c:v>387.94438430000002</c:v>
                </c:pt>
                <c:pt idx="39056">
                  <c:v>387.95432030000001</c:v>
                </c:pt>
                <c:pt idx="39057">
                  <c:v>387.96425529999999</c:v>
                </c:pt>
                <c:pt idx="39058">
                  <c:v>387.97419029999998</c:v>
                </c:pt>
                <c:pt idx="39059">
                  <c:v>387.98412530000002</c:v>
                </c:pt>
                <c:pt idx="39060">
                  <c:v>387.9940603</c:v>
                </c:pt>
                <c:pt idx="39061">
                  <c:v>388.00399529999999</c:v>
                </c:pt>
                <c:pt idx="39062">
                  <c:v>388.01393030000003</c:v>
                </c:pt>
                <c:pt idx="39063">
                  <c:v>388.02386530000001</c:v>
                </c:pt>
                <c:pt idx="39064">
                  <c:v>388.0338003</c:v>
                </c:pt>
                <c:pt idx="39065">
                  <c:v>388.04373529999998</c:v>
                </c:pt>
                <c:pt idx="39066">
                  <c:v>388.05367030000002</c:v>
                </c:pt>
                <c:pt idx="39067">
                  <c:v>388.06360530000001</c:v>
                </c:pt>
                <c:pt idx="39068">
                  <c:v>388.07354020000002</c:v>
                </c:pt>
                <c:pt idx="39069">
                  <c:v>388.08347529999998</c:v>
                </c:pt>
                <c:pt idx="39070">
                  <c:v>388.09341030000002</c:v>
                </c:pt>
                <c:pt idx="39071">
                  <c:v>388.1033453</c:v>
                </c:pt>
                <c:pt idx="39072">
                  <c:v>388.11328029999999</c:v>
                </c:pt>
                <c:pt idx="39073">
                  <c:v>388.12321530000003</c:v>
                </c:pt>
                <c:pt idx="39074">
                  <c:v>388.13315030000001</c:v>
                </c:pt>
                <c:pt idx="39075">
                  <c:v>388.1430853</c:v>
                </c:pt>
                <c:pt idx="39076">
                  <c:v>388.15302029999998</c:v>
                </c:pt>
                <c:pt idx="39077">
                  <c:v>388.16295530000002</c:v>
                </c:pt>
                <c:pt idx="39078">
                  <c:v>388.1728913</c:v>
                </c:pt>
                <c:pt idx="39079">
                  <c:v>388.18282629999999</c:v>
                </c:pt>
                <c:pt idx="39080">
                  <c:v>388.19276129999997</c:v>
                </c:pt>
                <c:pt idx="39081">
                  <c:v>388.20269630000001</c:v>
                </c:pt>
                <c:pt idx="39082">
                  <c:v>388.2126313</c:v>
                </c:pt>
                <c:pt idx="39083">
                  <c:v>388.22256629999998</c:v>
                </c:pt>
                <c:pt idx="39084">
                  <c:v>388.23250130000002</c:v>
                </c:pt>
                <c:pt idx="39085">
                  <c:v>388.24243630000001</c:v>
                </c:pt>
                <c:pt idx="39086">
                  <c:v>388.25237129999999</c:v>
                </c:pt>
                <c:pt idx="39087">
                  <c:v>388.26230629999998</c:v>
                </c:pt>
                <c:pt idx="39088">
                  <c:v>388.27224130000002</c:v>
                </c:pt>
                <c:pt idx="39089">
                  <c:v>388.2821763</c:v>
                </c:pt>
                <c:pt idx="39090">
                  <c:v>388.29211129999999</c:v>
                </c:pt>
                <c:pt idx="39091">
                  <c:v>388.30204629999997</c:v>
                </c:pt>
                <c:pt idx="39092">
                  <c:v>388.31198130000001</c:v>
                </c:pt>
                <c:pt idx="39093">
                  <c:v>388.3219163</c:v>
                </c:pt>
                <c:pt idx="39094">
                  <c:v>388.33185129999998</c:v>
                </c:pt>
                <c:pt idx="39095">
                  <c:v>388.34178630000002</c:v>
                </c:pt>
                <c:pt idx="39096">
                  <c:v>388.35172130000001</c:v>
                </c:pt>
                <c:pt idx="39097">
                  <c:v>388.36165729999999</c:v>
                </c:pt>
                <c:pt idx="39098">
                  <c:v>388.37159229999997</c:v>
                </c:pt>
                <c:pt idx="39099">
                  <c:v>388.38152730000002</c:v>
                </c:pt>
                <c:pt idx="39100">
                  <c:v>388.3914623</c:v>
                </c:pt>
                <c:pt idx="39101">
                  <c:v>388.40139729999999</c:v>
                </c:pt>
                <c:pt idx="39102">
                  <c:v>388.41133230000003</c:v>
                </c:pt>
                <c:pt idx="39103">
                  <c:v>388.42126730000001</c:v>
                </c:pt>
                <c:pt idx="39104">
                  <c:v>388.4312023</c:v>
                </c:pt>
                <c:pt idx="39105">
                  <c:v>388.44113729999998</c:v>
                </c:pt>
                <c:pt idx="39106">
                  <c:v>388.45107230000002</c:v>
                </c:pt>
                <c:pt idx="39107">
                  <c:v>388.46100730000001</c:v>
                </c:pt>
                <c:pt idx="39108">
                  <c:v>388.47094229999999</c:v>
                </c:pt>
                <c:pt idx="39109">
                  <c:v>388.48087729999997</c:v>
                </c:pt>
                <c:pt idx="39110">
                  <c:v>388.49081230000002</c:v>
                </c:pt>
                <c:pt idx="39111">
                  <c:v>388.5007473</c:v>
                </c:pt>
                <c:pt idx="39112">
                  <c:v>388.51068229999998</c:v>
                </c:pt>
                <c:pt idx="39113">
                  <c:v>388.52061730000003</c:v>
                </c:pt>
                <c:pt idx="39114">
                  <c:v>388.53055330000001</c:v>
                </c:pt>
                <c:pt idx="39115">
                  <c:v>388.54048829999999</c:v>
                </c:pt>
                <c:pt idx="39116">
                  <c:v>388.55042329999998</c:v>
                </c:pt>
                <c:pt idx="39117">
                  <c:v>388.56035830000002</c:v>
                </c:pt>
                <c:pt idx="39118">
                  <c:v>388.5702933</c:v>
                </c:pt>
                <c:pt idx="39119">
                  <c:v>388.58022829999999</c:v>
                </c:pt>
                <c:pt idx="39120">
                  <c:v>388.59016329999997</c:v>
                </c:pt>
                <c:pt idx="39121">
                  <c:v>388.60009830000001</c:v>
                </c:pt>
                <c:pt idx="39122">
                  <c:v>388.6100333</c:v>
                </c:pt>
                <c:pt idx="39123">
                  <c:v>388.61996829999998</c:v>
                </c:pt>
                <c:pt idx="39124">
                  <c:v>388.62990330000002</c:v>
                </c:pt>
                <c:pt idx="39125">
                  <c:v>388.63983830000001</c:v>
                </c:pt>
                <c:pt idx="39126">
                  <c:v>388.64977329999999</c:v>
                </c:pt>
                <c:pt idx="39127">
                  <c:v>388.65970829999998</c:v>
                </c:pt>
                <c:pt idx="39128">
                  <c:v>388.66964330000002</c:v>
                </c:pt>
                <c:pt idx="39129">
                  <c:v>388.6795793</c:v>
                </c:pt>
                <c:pt idx="39130">
                  <c:v>388.68951429999998</c:v>
                </c:pt>
                <c:pt idx="39131">
                  <c:v>388.69944930000003</c:v>
                </c:pt>
                <c:pt idx="39132">
                  <c:v>388.70938430000001</c:v>
                </c:pt>
                <c:pt idx="39133">
                  <c:v>388.7193193</c:v>
                </c:pt>
                <c:pt idx="39134">
                  <c:v>388.72925429999998</c:v>
                </c:pt>
                <c:pt idx="39135">
                  <c:v>388.73918930000002</c:v>
                </c:pt>
                <c:pt idx="39136">
                  <c:v>388.74912430000001</c:v>
                </c:pt>
                <c:pt idx="39137">
                  <c:v>388.75905929999999</c:v>
                </c:pt>
                <c:pt idx="39138">
                  <c:v>388.76899429999997</c:v>
                </c:pt>
                <c:pt idx="39139">
                  <c:v>388.77892930000002</c:v>
                </c:pt>
                <c:pt idx="39140">
                  <c:v>388.7888643</c:v>
                </c:pt>
                <c:pt idx="39141">
                  <c:v>388.79880029999998</c:v>
                </c:pt>
                <c:pt idx="39142">
                  <c:v>388.80873530000002</c:v>
                </c:pt>
                <c:pt idx="39143">
                  <c:v>388.81867030000001</c:v>
                </c:pt>
                <c:pt idx="39144">
                  <c:v>388.82860529999999</c:v>
                </c:pt>
                <c:pt idx="39145">
                  <c:v>388.83854050000002</c:v>
                </c:pt>
                <c:pt idx="39146">
                  <c:v>388.84847550000001</c:v>
                </c:pt>
                <c:pt idx="39147">
                  <c:v>388.85841049999999</c:v>
                </c:pt>
                <c:pt idx="39148">
                  <c:v>388.86834549999998</c:v>
                </c:pt>
                <c:pt idx="39149">
                  <c:v>388.87828050000002</c:v>
                </c:pt>
                <c:pt idx="39150">
                  <c:v>388.8882155</c:v>
                </c:pt>
                <c:pt idx="39151">
                  <c:v>388.89815049999999</c:v>
                </c:pt>
                <c:pt idx="39152">
                  <c:v>388.90808550000003</c:v>
                </c:pt>
                <c:pt idx="39153">
                  <c:v>388.91802150000001</c:v>
                </c:pt>
                <c:pt idx="39154">
                  <c:v>388.92795649999999</c:v>
                </c:pt>
                <c:pt idx="39155">
                  <c:v>388.93789149999998</c:v>
                </c:pt>
                <c:pt idx="39156">
                  <c:v>388.94782650000002</c:v>
                </c:pt>
                <c:pt idx="39157">
                  <c:v>388.9577615</c:v>
                </c:pt>
                <c:pt idx="39158">
                  <c:v>388.96769649999999</c:v>
                </c:pt>
                <c:pt idx="39159">
                  <c:v>388.97763149999997</c:v>
                </c:pt>
                <c:pt idx="39160">
                  <c:v>388.98756650000001</c:v>
                </c:pt>
                <c:pt idx="39161">
                  <c:v>388.9975015</c:v>
                </c:pt>
                <c:pt idx="39162">
                  <c:v>389.00743649999998</c:v>
                </c:pt>
                <c:pt idx="39163">
                  <c:v>389.01737150000002</c:v>
                </c:pt>
                <c:pt idx="39164">
                  <c:v>389.02730650000001</c:v>
                </c:pt>
                <c:pt idx="39165">
                  <c:v>389.03724149999999</c:v>
                </c:pt>
                <c:pt idx="39166">
                  <c:v>389.04717749999998</c:v>
                </c:pt>
                <c:pt idx="39167">
                  <c:v>389.05711250000002</c:v>
                </c:pt>
                <c:pt idx="39168">
                  <c:v>389.0670475</c:v>
                </c:pt>
                <c:pt idx="39169">
                  <c:v>389.07698249999999</c:v>
                </c:pt>
                <c:pt idx="39170">
                  <c:v>389.08691750000003</c:v>
                </c:pt>
                <c:pt idx="39171">
                  <c:v>389.09685250000001</c:v>
                </c:pt>
                <c:pt idx="39172">
                  <c:v>389.1067875</c:v>
                </c:pt>
                <c:pt idx="39173">
                  <c:v>389.11672249999998</c:v>
                </c:pt>
                <c:pt idx="39174">
                  <c:v>389.12665750000002</c:v>
                </c:pt>
                <c:pt idx="39175">
                  <c:v>389.13659250000001</c:v>
                </c:pt>
                <c:pt idx="39176">
                  <c:v>389.14652749999999</c:v>
                </c:pt>
                <c:pt idx="39177">
                  <c:v>389.15646349999997</c:v>
                </c:pt>
                <c:pt idx="39178">
                  <c:v>389.16639850000001</c:v>
                </c:pt>
                <c:pt idx="39179">
                  <c:v>389.1763335</c:v>
                </c:pt>
                <c:pt idx="39180">
                  <c:v>389.18626849999998</c:v>
                </c:pt>
                <c:pt idx="39181">
                  <c:v>389.19620350000002</c:v>
                </c:pt>
                <c:pt idx="39182">
                  <c:v>389.20613850000001</c:v>
                </c:pt>
                <c:pt idx="39183">
                  <c:v>389.21607349999999</c:v>
                </c:pt>
                <c:pt idx="39184">
                  <c:v>389.22600849999998</c:v>
                </c:pt>
                <c:pt idx="39185">
                  <c:v>389.23594350000002</c:v>
                </c:pt>
                <c:pt idx="39186">
                  <c:v>389.2458785</c:v>
                </c:pt>
                <c:pt idx="39187">
                  <c:v>389.25581349999999</c:v>
                </c:pt>
                <c:pt idx="39188">
                  <c:v>389.26574849999997</c:v>
                </c:pt>
                <c:pt idx="39189">
                  <c:v>389.27568350000001</c:v>
                </c:pt>
                <c:pt idx="39190">
                  <c:v>389.2856195</c:v>
                </c:pt>
                <c:pt idx="39191">
                  <c:v>389.29555449999998</c:v>
                </c:pt>
                <c:pt idx="39192">
                  <c:v>389.30548950000002</c:v>
                </c:pt>
                <c:pt idx="39193">
                  <c:v>389.31542450000001</c:v>
                </c:pt>
                <c:pt idx="39194">
                  <c:v>389.32535949999999</c:v>
                </c:pt>
                <c:pt idx="39195">
                  <c:v>389.33529449999997</c:v>
                </c:pt>
                <c:pt idx="39196">
                  <c:v>389.34522950000002</c:v>
                </c:pt>
                <c:pt idx="39197">
                  <c:v>389.3551645</c:v>
                </c:pt>
                <c:pt idx="39198">
                  <c:v>389.36509949999999</c:v>
                </c:pt>
                <c:pt idx="39199">
                  <c:v>389.37503450000003</c:v>
                </c:pt>
                <c:pt idx="39200">
                  <c:v>389.38496950000001</c:v>
                </c:pt>
                <c:pt idx="39201">
                  <c:v>389.39490549999999</c:v>
                </c:pt>
                <c:pt idx="39202">
                  <c:v>389.40484049999998</c:v>
                </c:pt>
                <c:pt idx="39203">
                  <c:v>389.41477550000002</c:v>
                </c:pt>
                <c:pt idx="39204">
                  <c:v>389.4247105</c:v>
                </c:pt>
                <c:pt idx="39205">
                  <c:v>389.43464549999999</c:v>
                </c:pt>
                <c:pt idx="39206">
                  <c:v>389.44458049999997</c:v>
                </c:pt>
                <c:pt idx="39207">
                  <c:v>389.45451550000001</c:v>
                </c:pt>
                <c:pt idx="39208">
                  <c:v>389.4644505</c:v>
                </c:pt>
                <c:pt idx="39209">
                  <c:v>389.47438549999998</c:v>
                </c:pt>
                <c:pt idx="39210">
                  <c:v>389.48432050000002</c:v>
                </c:pt>
                <c:pt idx="39211">
                  <c:v>389.49425550000001</c:v>
                </c:pt>
                <c:pt idx="39212">
                  <c:v>389.50419049999999</c:v>
                </c:pt>
                <c:pt idx="39213">
                  <c:v>389.51412649999997</c:v>
                </c:pt>
                <c:pt idx="39214">
                  <c:v>389.52406150000002</c:v>
                </c:pt>
                <c:pt idx="39215">
                  <c:v>389.5339965</c:v>
                </c:pt>
                <c:pt idx="39216">
                  <c:v>389.54393149999999</c:v>
                </c:pt>
                <c:pt idx="39217">
                  <c:v>389.55386650000003</c:v>
                </c:pt>
                <c:pt idx="39218">
                  <c:v>389.56380150000001</c:v>
                </c:pt>
                <c:pt idx="39219">
                  <c:v>389.5737365</c:v>
                </c:pt>
                <c:pt idx="39220">
                  <c:v>389.58367149999998</c:v>
                </c:pt>
                <c:pt idx="39221">
                  <c:v>389.59360650000002</c:v>
                </c:pt>
                <c:pt idx="39222">
                  <c:v>389.60354150000001</c:v>
                </c:pt>
                <c:pt idx="39223">
                  <c:v>389.61347649999999</c:v>
                </c:pt>
                <c:pt idx="39224">
                  <c:v>389.62341149999997</c:v>
                </c:pt>
                <c:pt idx="39225">
                  <c:v>389.63334750000001</c:v>
                </c:pt>
                <c:pt idx="39226">
                  <c:v>389.6432825</c:v>
                </c:pt>
                <c:pt idx="39227">
                  <c:v>389.65321749999998</c:v>
                </c:pt>
                <c:pt idx="39228">
                  <c:v>389.66315250000002</c:v>
                </c:pt>
                <c:pt idx="39229">
                  <c:v>389.67308750000001</c:v>
                </c:pt>
                <c:pt idx="39230">
                  <c:v>389.68302249999999</c:v>
                </c:pt>
                <c:pt idx="39231">
                  <c:v>389.69295749999998</c:v>
                </c:pt>
                <c:pt idx="39232">
                  <c:v>389.70289250000002</c:v>
                </c:pt>
                <c:pt idx="39233">
                  <c:v>389.7128275</c:v>
                </c:pt>
                <c:pt idx="39234">
                  <c:v>389.72276249999999</c:v>
                </c:pt>
                <c:pt idx="39235">
                  <c:v>389.73269749999997</c:v>
                </c:pt>
                <c:pt idx="39236">
                  <c:v>389.74263350000001</c:v>
                </c:pt>
                <c:pt idx="39237">
                  <c:v>389.7525685</c:v>
                </c:pt>
                <c:pt idx="39238">
                  <c:v>389.76250349999998</c:v>
                </c:pt>
                <c:pt idx="39239">
                  <c:v>389.77243850000002</c:v>
                </c:pt>
                <c:pt idx="39240">
                  <c:v>389.78237350000001</c:v>
                </c:pt>
                <c:pt idx="39241">
                  <c:v>389.79230849999999</c:v>
                </c:pt>
                <c:pt idx="39242">
                  <c:v>389.80224349999997</c:v>
                </c:pt>
                <c:pt idx="39243">
                  <c:v>389.81217850000002</c:v>
                </c:pt>
                <c:pt idx="39244">
                  <c:v>389.8221135</c:v>
                </c:pt>
                <c:pt idx="39245">
                  <c:v>389.83204849999998</c:v>
                </c:pt>
                <c:pt idx="39246">
                  <c:v>389.84198450000002</c:v>
                </c:pt>
                <c:pt idx="39247">
                  <c:v>389.85191950000001</c:v>
                </c:pt>
                <c:pt idx="39248">
                  <c:v>389.86185449999999</c:v>
                </c:pt>
                <c:pt idx="39249">
                  <c:v>389.87178949999998</c:v>
                </c:pt>
                <c:pt idx="39250">
                  <c:v>389.88172450000002</c:v>
                </c:pt>
                <c:pt idx="39251">
                  <c:v>389.8916595</c:v>
                </c:pt>
                <c:pt idx="39252">
                  <c:v>389.90159449999999</c:v>
                </c:pt>
                <c:pt idx="39253">
                  <c:v>389.91152949999997</c:v>
                </c:pt>
                <c:pt idx="39254">
                  <c:v>389.92146450000001</c:v>
                </c:pt>
                <c:pt idx="39255">
                  <c:v>389.9313995</c:v>
                </c:pt>
                <c:pt idx="39256">
                  <c:v>389.94133449999998</c:v>
                </c:pt>
                <c:pt idx="39257">
                  <c:v>389.95127050000002</c:v>
                </c:pt>
                <c:pt idx="39258">
                  <c:v>389.96120550000001</c:v>
                </c:pt>
                <c:pt idx="39259">
                  <c:v>389.97114049999999</c:v>
                </c:pt>
                <c:pt idx="39260">
                  <c:v>389.98107549999997</c:v>
                </c:pt>
                <c:pt idx="39261">
                  <c:v>389.99101050000002</c:v>
                </c:pt>
                <c:pt idx="39262">
                  <c:v>390.0009455</c:v>
                </c:pt>
                <c:pt idx="39263">
                  <c:v>390.01088049999998</c:v>
                </c:pt>
                <c:pt idx="39264">
                  <c:v>390.02081550000003</c:v>
                </c:pt>
                <c:pt idx="39265">
                  <c:v>390.03075050000001</c:v>
                </c:pt>
                <c:pt idx="39266">
                  <c:v>390.04068649999999</c:v>
                </c:pt>
                <c:pt idx="39267">
                  <c:v>390.05062149999998</c:v>
                </c:pt>
                <c:pt idx="39268">
                  <c:v>390.06055650000002</c:v>
                </c:pt>
                <c:pt idx="39269">
                  <c:v>390.0704915</c:v>
                </c:pt>
                <c:pt idx="39270">
                  <c:v>390.08042649999999</c:v>
                </c:pt>
                <c:pt idx="39271">
                  <c:v>390.09036149999997</c:v>
                </c:pt>
                <c:pt idx="39272">
                  <c:v>390.10029650000001</c:v>
                </c:pt>
                <c:pt idx="39273">
                  <c:v>390.1102315</c:v>
                </c:pt>
                <c:pt idx="39274">
                  <c:v>390.12016649999998</c:v>
                </c:pt>
                <c:pt idx="39275">
                  <c:v>390.13010150000002</c:v>
                </c:pt>
                <c:pt idx="39276">
                  <c:v>390.14003750000001</c:v>
                </c:pt>
                <c:pt idx="39277">
                  <c:v>390.14997249999999</c:v>
                </c:pt>
                <c:pt idx="39278">
                  <c:v>390.15990749999997</c:v>
                </c:pt>
                <c:pt idx="39279">
                  <c:v>390.16984250000002</c:v>
                </c:pt>
                <c:pt idx="39280">
                  <c:v>390.1797775</c:v>
                </c:pt>
                <c:pt idx="39281">
                  <c:v>390.18971249999998</c:v>
                </c:pt>
                <c:pt idx="39282">
                  <c:v>390.19964750000003</c:v>
                </c:pt>
                <c:pt idx="39283">
                  <c:v>390.20958250000001</c:v>
                </c:pt>
                <c:pt idx="39284">
                  <c:v>390.21951749999999</c:v>
                </c:pt>
                <c:pt idx="39285">
                  <c:v>390.22945349999998</c:v>
                </c:pt>
                <c:pt idx="39286">
                  <c:v>390.23938850000002</c:v>
                </c:pt>
                <c:pt idx="39287">
                  <c:v>390.2493235</c:v>
                </c:pt>
                <c:pt idx="39288">
                  <c:v>390.25925849999999</c:v>
                </c:pt>
                <c:pt idx="39289">
                  <c:v>390.26919349999997</c:v>
                </c:pt>
                <c:pt idx="39290">
                  <c:v>390.27912850000001</c:v>
                </c:pt>
                <c:pt idx="39291">
                  <c:v>390.2890635</c:v>
                </c:pt>
                <c:pt idx="39292">
                  <c:v>390.29899849999998</c:v>
                </c:pt>
                <c:pt idx="39293">
                  <c:v>390.30893350000002</c:v>
                </c:pt>
                <c:pt idx="39294">
                  <c:v>390.31886950000001</c:v>
                </c:pt>
                <c:pt idx="39295">
                  <c:v>390.32880449999999</c:v>
                </c:pt>
                <c:pt idx="39296">
                  <c:v>390.33873949999997</c:v>
                </c:pt>
                <c:pt idx="39297">
                  <c:v>390.34867450000002</c:v>
                </c:pt>
                <c:pt idx="39298">
                  <c:v>390.3586095</c:v>
                </c:pt>
                <c:pt idx="39299">
                  <c:v>390.36854449999998</c:v>
                </c:pt>
                <c:pt idx="39300">
                  <c:v>390.37847950000003</c:v>
                </c:pt>
                <c:pt idx="39301">
                  <c:v>390.38841450000001</c:v>
                </c:pt>
                <c:pt idx="39302">
                  <c:v>390.39835049999999</c:v>
                </c:pt>
                <c:pt idx="39303">
                  <c:v>390.40828549999998</c:v>
                </c:pt>
                <c:pt idx="39304">
                  <c:v>390.41822050000002</c:v>
                </c:pt>
                <c:pt idx="39305">
                  <c:v>390.4281555</c:v>
                </c:pt>
                <c:pt idx="39306">
                  <c:v>390.43809049999999</c:v>
                </c:pt>
                <c:pt idx="39307">
                  <c:v>390.44802550000003</c:v>
                </c:pt>
                <c:pt idx="39308">
                  <c:v>390.45796050000001</c:v>
                </c:pt>
                <c:pt idx="39309">
                  <c:v>390.4678955</c:v>
                </c:pt>
                <c:pt idx="39310">
                  <c:v>390.47783049999998</c:v>
                </c:pt>
                <c:pt idx="39311">
                  <c:v>390.48776650000002</c:v>
                </c:pt>
                <c:pt idx="39312">
                  <c:v>390.49770150000001</c:v>
                </c:pt>
                <c:pt idx="39313">
                  <c:v>390.50763649999999</c:v>
                </c:pt>
                <c:pt idx="39314">
                  <c:v>390.51757149999997</c:v>
                </c:pt>
                <c:pt idx="39315">
                  <c:v>390.52750650000002</c:v>
                </c:pt>
                <c:pt idx="39316">
                  <c:v>390.5374415</c:v>
                </c:pt>
                <c:pt idx="39317">
                  <c:v>390.54737649999998</c:v>
                </c:pt>
                <c:pt idx="39318">
                  <c:v>390.55731150000003</c:v>
                </c:pt>
                <c:pt idx="39319">
                  <c:v>390.56724750000001</c:v>
                </c:pt>
                <c:pt idx="39320">
                  <c:v>390.57718249999999</c:v>
                </c:pt>
                <c:pt idx="39321">
                  <c:v>390.58711749999998</c:v>
                </c:pt>
                <c:pt idx="39322">
                  <c:v>390.59705250000002</c:v>
                </c:pt>
                <c:pt idx="39323">
                  <c:v>390.6069875</c:v>
                </c:pt>
                <c:pt idx="39324">
                  <c:v>390.61692249999999</c:v>
                </c:pt>
                <c:pt idx="39325">
                  <c:v>390.62685750000003</c:v>
                </c:pt>
                <c:pt idx="39326">
                  <c:v>390.63679250000001</c:v>
                </c:pt>
                <c:pt idx="39327">
                  <c:v>390.6467275</c:v>
                </c:pt>
                <c:pt idx="39328">
                  <c:v>390.65666349999998</c:v>
                </c:pt>
                <c:pt idx="39329">
                  <c:v>390.66659850000002</c:v>
                </c:pt>
                <c:pt idx="39330">
                  <c:v>390.67653350000001</c:v>
                </c:pt>
                <c:pt idx="39331">
                  <c:v>390.68646849999999</c:v>
                </c:pt>
                <c:pt idx="39332">
                  <c:v>390.69640349999997</c:v>
                </c:pt>
                <c:pt idx="39333">
                  <c:v>390.70633850000002</c:v>
                </c:pt>
                <c:pt idx="39334">
                  <c:v>390.7162735</c:v>
                </c:pt>
                <c:pt idx="39335">
                  <c:v>390.72620849999998</c:v>
                </c:pt>
                <c:pt idx="39336">
                  <c:v>390.73614350000003</c:v>
                </c:pt>
                <c:pt idx="39337">
                  <c:v>390.74607950000001</c:v>
                </c:pt>
                <c:pt idx="39338">
                  <c:v>390.75601449999999</c:v>
                </c:pt>
                <c:pt idx="39339">
                  <c:v>390.76594949999998</c:v>
                </c:pt>
                <c:pt idx="39340">
                  <c:v>390.77588450000002</c:v>
                </c:pt>
                <c:pt idx="39341">
                  <c:v>390.7858195</c:v>
                </c:pt>
                <c:pt idx="39342">
                  <c:v>390.79575449999999</c:v>
                </c:pt>
                <c:pt idx="39343">
                  <c:v>390.80568950000003</c:v>
                </c:pt>
                <c:pt idx="39344">
                  <c:v>390.81562450000001</c:v>
                </c:pt>
                <c:pt idx="39345">
                  <c:v>390.8255595</c:v>
                </c:pt>
                <c:pt idx="39346">
                  <c:v>390.8354956</c:v>
                </c:pt>
                <c:pt idx="39347">
                  <c:v>390.84543059999999</c:v>
                </c:pt>
                <c:pt idx="39348">
                  <c:v>390.85536560000003</c:v>
                </c:pt>
                <c:pt idx="39349">
                  <c:v>390.86530060000001</c:v>
                </c:pt>
                <c:pt idx="39350">
                  <c:v>390.8752356</c:v>
                </c:pt>
                <c:pt idx="39351">
                  <c:v>390.88517059999998</c:v>
                </c:pt>
                <c:pt idx="39352">
                  <c:v>390.89510560000002</c:v>
                </c:pt>
                <c:pt idx="39353">
                  <c:v>390.90504060000001</c:v>
                </c:pt>
                <c:pt idx="39354">
                  <c:v>390.91497659999999</c:v>
                </c:pt>
                <c:pt idx="39355">
                  <c:v>390.92491159999997</c:v>
                </c:pt>
                <c:pt idx="39356">
                  <c:v>390.93484660000001</c:v>
                </c:pt>
                <c:pt idx="39357">
                  <c:v>390.9447816</c:v>
                </c:pt>
                <c:pt idx="39358">
                  <c:v>390.95471659999998</c:v>
                </c:pt>
                <c:pt idx="39359">
                  <c:v>390.96465160000002</c:v>
                </c:pt>
                <c:pt idx="39360">
                  <c:v>390.97458660000001</c:v>
                </c:pt>
                <c:pt idx="39361">
                  <c:v>390.98452159999999</c:v>
                </c:pt>
                <c:pt idx="39362">
                  <c:v>390.99445759999998</c:v>
                </c:pt>
                <c:pt idx="39363">
                  <c:v>391.00439260000002</c:v>
                </c:pt>
                <c:pt idx="39364">
                  <c:v>391.0143276</c:v>
                </c:pt>
                <c:pt idx="39365">
                  <c:v>391.02426259999999</c:v>
                </c:pt>
                <c:pt idx="39366">
                  <c:v>391.03419760000003</c:v>
                </c:pt>
                <c:pt idx="39367">
                  <c:v>391.04413260000001</c:v>
                </c:pt>
                <c:pt idx="39368">
                  <c:v>391.0540676</c:v>
                </c:pt>
                <c:pt idx="39369">
                  <c:v>391.06400259999998</c:v>
                </c:pt>
                <c:pt idx="39370">
                  <c:v>391.07393760000002</c:v>
                </c:pt>
                <c:pt idx="39371">
                  <c:v>391.0838736</c:v>
                </c:pt>
                <c:pt idx="39372">
                  <c:v>391.09380859999999</c:v>
                </c:pt>
                <c:pt idx="39373">
                  <c:v>391.10374359999997</c:v>
                </c:pt>
                <c:pt idx="39374">
                  <c:v>391.11367860000001</c:v>
                </c:pt>
                <c:pt idx="39375">
                  <c:v>391.1236136</c:v>
                </c:pt>
                <c:pt idx="39376">
                  <c:v>391.13354859999998</c:v>
                </c:pt>
                <c:pt idx="39377">
                  <c:v>391.14348360000002</c:v>
                </c:pt>
                <c:pt idx="39378">
                  <c:v>391.15341860000001</c:v>
                </c:pt>
                <c:pt idx="39379">
                  <c:v>391.16335459999999</c:v>
                </c:pt>
                <c:pt idx="39380">
                  <c:v>391.17328959999998</c:v>
                </c:pt>
                <c:pt idx="39381">
                  <c:v>391.18322460000002</c:v>
                </c:pt>
                <c:pt idx="39382">
                  <c:v>391.1931596</c:v>
                </c:pt>
                <c:pt idx="39383">
                  <c:v>391.20309459999999</c:v>
                </c:pt>
                <c:pt idx="39384">
                  <c:v>391.21302960000003</c:v>
                </c:pt>
                <c:pt idx="39385">
                  <c:v>391.22296460000001</c:v>
                </c:pt>
                <c:pt idx="39386">
                  <c:v>391.2328996</c:v>
                </c:pt>
                <c:pt idx="39387">
                  <c:v>391.24283559999998</c:v>
                </c:pt>
                <c:pt idx="39388">
                  <c:v>391.25277060000002</c:v>
                </c:pt>
                <c:pt idx="39389">
                  <c:v>391.2627056</c:v>
                </c:pt>
                <c:pt idx="39390">
                  <c:v>391.27264059999999</c:v>
                </c:pt>
                <c:pt idx="39391">
                  <c:v>391.28257559999997</c:v>
                </c:pt>
                <c:pt idx="39392">
                  <c:v>391.29251060000001</c:v>
                </c:pt>
                <c:pt idx="39393">
                  <c:v>391.3024456</c:v>
                </c:pt>
                <c:pt idx="39394">
                  <c:v>391.31238059999998</c:v>
                </c:pt>
                <c:pt idx="39395">
                  <c:v>391.32231660000002</c:v>
                </c:pt>
                <c:pt idx="39396">
                  <c:v>391.33225160000001</c:v>
                </c:pt>
                <c:pt idx="39397">
                  <c:v>391.34218659999999</c:v>
                </c:pt>
                <c:pt idx="39398">
                  <c:v>391.35212159999998</c:v>
                </c:pt>
                <c:pt idx="39399">
                  <c:v>391.36205660000002</c:v>
                </c:pt>
                <c:pt idx="39400">
                  <c:v>391.3719916</c:v>
                </c:pt>
                <c:pt idx="39401">
                  <c:v>391.38192659999999</c:v>
                </c:pt>
                <c:pt idx="39402">
                  <c:v>391.39186160000003</c:v>
                </c:pt>
                <c:pt idx="39403">
                  <c:v>391.40179760000001</c:v>
                </c:pt>
                <c:pt idx="39404">
                  <c:v>391.41173259999999</c:v>
                </c:pt>
                <c:pt idx="39405">
                  <c:v>391.42166759999998</c:v>
                </c:pt>
                <c:pt idx="39406">
                  <c:v>391.43160260000002</c:v>
                </c:pt>
                <c:pt idx="39407">
                  <c:v>391.4415376</c:v>
                </c:pt>
                <c:pt idx="39408">
                  <c:v>391.45147259999999</c:v>
                </c:pt>
                <c:pt idx="39409">
                  <c:v>391.46140759999997</c:v>
                </c:pt>
                <c:pt idx="39410">
                  <c:v>391.47134260000001</c:v>
                </c:pt>
                <c:pt idx="39411">
                  <c:v>391.4812786</c:v>
                </c:pt>
                <c:pt idx="39412">
                  <c:v>391.49121359999998</c:v>
                </c:pt>
                <c:pt idx="39413">
                  <c:v>391.50114860000002</c:v>
                </c:pt>
                <c:pt idx="39414">
                  <c:v>391.51108360000001</c:v>
                </c:pt>
                <c:pt idx="39415">
                  <c:v>391.52101859999999</c:v>
                </c:pt>
                <c:pt idx="39416">
                  <c:v>391.53095359999998</c:v>
                </c:pt>
                <c:pt idx="39417">
                  <c:v>391.54088860000002</c:v>
                </c:pt>
                <c:pt idx="39418">
                  <c:v>391.5508236</c:v>
                </c:pt>
                <c:pt idx="39419">
                  <c:v>391.56075959999998</c:v>
                </c:pt>
                <c:pt idx="39420">
                  <c:v>391.57069460000002</c:v>
                </c:pt>
                <c:pt idx="39421">
                  <c:v>391.58062960000001</c:v>
                </c:pt>
                <c:pt idx="39422">
                  <c:v>391.59056459999999</c:v>
                </c:pt>
                <c:pt idx="39423">
                  <c:v>391.60049959999998</c:v>
                </c:pt>
                <c:pt idx="39424">
                  <c:v>391.61043460000002</c:v>
                </c:pt>
                <c:pt idx="39425">
                  <c:v>391.6203696</c:v>
                </c:pt>
                <c:pt idx="39426">
                  <c:v>391.63030459999999</c:v>
                </c:pt>
                <c:pt idx="39427">
                  <c:v>391.64023959999997</c:v>
                </c:pt>
                <c:pt idx="39428">
                  <c:v>391.65017560000001</c:v>
                </c:pt>
                <c:pt idx="39429">
                  <c:v>391.6601106</c:v>
                </c:pt>
                <c:pt idx="39430">
                  <c:v>391.67004559999998</c:v>
                </c:pt>
                <c:pt idx="39431">
                  <c:v>391.67998060000002</c:v>
                </c:pt>
                <c:pt idx="39432">
                  <c:v>391.68991560000001</c:v>
                </c:pt>
                <c:pt idx="39433">
                  <c:v>391.69985059999999</c:v>
                </c:pt>
                <c:pt idx="39434">
                  <c:v>391.70978559999998</c:v>
                </c:pt>
                <c:pt idx="39435">
                  <c:v>391.71972060000002</c:v>
                </c:pt>
                <c:pt idx="39436">
                  <c:v>391.7296566</c:v>
                </c:pt>
                <c:pt idx="39437">
                  <c:v>391.73959159999998</c:v>
                </c:pt>
                <c:pt idx="39438">
                  <c:v>391.74952660000002</c:v>
                </c:pt>
                <c:pt idx="39439">
                  <c:v>391.75946160000001</c:v>
                </c:pt>
                <c:pt idx="39440">
                  <c:v>391.76939659999999</c:v>
                </c:pt>
                <c:pt idx="39441">
                  <c:v>391.77933159999998</c:v>
                </c:pt>
                <c:pt idx="39442">
                  <c:v>391.78926660000002</c:v>
                </c:pt>
                <c:pt idx="39443">
                  <c:v>391.7992016</c:v>
                </c:pt>
                <c:pt idx="39444">
                  <c:v>391.80913659999999</c:v>
                </c:pt>
                <c:pt idx="39445">
                  <c:v>391.81907260000003</c:v>
                </c:pt>
                <c:pt idx="39446">
                  <c:v>391.82900760000001</c:v>
                </c:pt>
                <c:pt idx="39447">
                  <c:v>391.83894279999998</c:v>
                </c:pt>
                <c:pt idx="39448">
                  <c:v>391.84887780000003</c:v>
                </c:pt>
                <c:pt idx="39449">
                  <c:v>391.85881280000001</c:v>
                </c:pt>
                <c:pt idx="39450">
                  <c:v>391.86874779999999</c:v>
                </c:pt>
                <c:pt idx="39451">
                  <c:v>391.87868279999998</c:v>
                </c:pt>
                <c:pt idx="39452">
                  <c:v>391.88861780000002</c:v>
                </c:pt>
                <c:pt idx="39453">
                  <c:v>391.8985538</c:v>
                </c:pt>
                <c:pt idx="39454">
                  <c:v>391.90848879999999</c:v>
                </c:pt>
                <c:pt idx="39455">
                  <c:v>391.91842380000003</c:v>
                </c:pt>
                <c:pt idx="39456">
                  <c:v>391.92835880000001</c:v>
                </c:pt>
                <c:pt idx="39457">
                  <c:v>391.9382938</c:v>
                </c:pt>
                <c:pt idx="39458">
                  <c:v>391.94822879999998</c:v>
                </c:pt>
                <c:pt idx="39459">
                  <c:v>391.95816380000002</c:v>
                </c:pt>
                <c:pt idx="39460">
                  <c:v>391.96809880000001</c:v>
                </c:pt>
                <c:pt idx="39461">
                  <c:v>391.97803379999999</c:v>
                </c:pt>
                <c:pt idx="39462">
                  <c:v>391.98796979999997</c:v>
                </c:pt>
                <c:pt idx="39463">
                  <c:v>391.99790480000001</c:v>
                </c:pt>
                <c:pt idx="39464">
                  <c:v>392.0078398</c:v>
                </c:pt>
                <c:pt idx="39465">
                  <c:v>392.01777479999998</c:v>
                </c:pt>
                <c:pt idx="39466">
                  <c:v>392.02770980000003</c:v>
                </c:pt>
                <c:pt idx="39467">
                  <c:v>392.03764480000001</c:v>
                </c:pt>
                <c:pt idx="39468">
                  <c:v>392.04757979999999</c:v>
                </c:pt>
                <c:pt idx="39469">
                  <c:v>392.05751479999998</c:v>
                </c:pt>
                <c:pt idx="39470">
                  <c:v>392.06744980000002</c:v>
                </c:pt>
                <c:pt idx="39471">
                  <c:v>392.0773858</c:v>
                </c:pt>
                <c:pt idx="39472">
                  <c:v>392.08732079999999</c:v>
                </c:pt>
                <c:pt idx="39473">
                  <c:v>392.09725580000003</c:v>
                </c:pt>
                <c:pt idx="39474">
                  <c:v>392.10719080000001</c:v>
                </c:pt>
                <c:pt idx="39475">
                  <c:v>392.1171258</c:v>
                </c:pt>
                <c:pt idx="39476">
                  <c:v>392.12706079999998</c:v>
                </c:pt>
                <c:pt idx="39477">
                  <c:v>392.13699580000002</c:v>
                </c:pt>
                <c:pt idx="39478">
                  <c:v>392.14693080000001</c:v>
                </c:pt>
                <c:pt idx="39479">
                  <c:v>392.15686579999999</c:v>
                </c:pt>
                <c:pt idx="39480">
                  <c:v>392.16680179999997</c:v>
                </c:pt>
                <c:pt idx="39481">
                  <c:v>392.17673680000001</c:v>
                </c:pt>
                <c:pt idx="39482">
                  <c:v>392.1866718</c:v>
                </c:pt>
                <c:pt idx="39483">
                  <c:v>392.19660679999998</c:v>
                </c:pt>
                <c:pt idx="39484">
                  <c:v>392.20654180000002</c:v>
                </c:pt>
                <c:pt idx="39485">
                  <c:v>392.21647680000001</c:v>
                </c:pt>
                <c:pt idx="39486">
                  <c:v>392.22641179999999</c:v>
                </c:pt>
                <c:pt idx="39487">
                  <c:v>392.23634679999998</c:v>
                </c:pt>
                <c:pt idx="39488">
                  <c:v>392.24628180000002</c:v>
                </c:pt>
                <c:pt idx="39489">
                  <c:v>392.2562178</c:v>
                </c:pt>
                <c:pt idx="39490">
                  <c:v>392.26615279999999</c:v>
                </c:pt>
                <c:pt idx="39491">
                  <c:v>392.27608780000003</c:v>
                </c:pt>
                <c:pt idx="39492">
                  <c:v>392.28602280000001</c:v>
                </c:pt>
                <c:pt idx="39493">
                  <c:v>392.2959578</c:v>
                </c:pt>
                <c:pt idx="39494">
                  <c:v>392.30589279999998</c:v>
                </c:pt>
                <c:pt idx="39495">
                  <c:v>392.31582780000002</c:v>
                </c:pt>
                <c:pt idx="39496">
                  <c:v>392.32576280000001</c:v>
                </c:pt>
                <c:pt idx="39497">
                  <c:v>392.33569779999999</c:v>
                </c:pt>
                <c:pt idx="39498">
                  <c:v>392.34563379999997</c:v>
                </c:pt>
                <c:pt idx="39499">
                  <c:v>392.35556880000001</c:v>
                </c:pt>
                <c:pt idx="39500">
                  <c:v>392.3655038</c:v>
                </c:pt>
                <c:pt idx="39501">
                  <c:v>392.37543879999998</c:v>
                </c:pt>
                <c:pt idx="39502">
                  <c:v>392.38537380000002</c:v>
                </c:pt>
                <c:pt idx="39503">
                  <c:v>392.39530880000001</c:v>
                </c:pt>
                <c:pt idx="39504">
                  <c:v>392.40524379999999</c:v>
                </c:pt>
                <c:pt idx="39505">
                  <c:v>392.41517879999998</c:v>
                </c:pt>
                <c:pt idx="39506">
                  <c:v>392.42511380000002</c:v>
                </c:pt>
                <c:pt idx="39507">
                  <c:v>392.4350498</c:v>
                </c:pt>
                <c:pt idx="39508">
                  <c:v>392.44498479999999</c:v>
                </c:pt>
                <c:pt idx="39509">
                  <c:v>392.45491980000003</c:v>
                </c:pt>
                <c:pt idx="39510">
                  <c:v>392.46485480000001</c:v>
                </c:pt>
                <c:pt idx="39511">
                  <c:v>392.4747898</c:v>
                </c:pt>
                <c:pt idx="39512">
                  <c:v>392.48472479999998</c:v>
                </c:pt>
                <c:pt idx="39513">
                  <c:v>392.49465980000002</c:v>
                </c:pt>
                <c:pt idx="39514">
                  <c:v>392.50459480000001</c:v>
                </c:pt>
                <c:pt idx="39515">
                  <c:v>392.51452979999999</c:v>
                </c:pt>
                <c:pt idx="39516">
                  <c:v>392.52446579999997</c:v>
                </c:pt>
                <c:pt idx="39517">
                  <c:v>392.53440080000001</c:v>
                </c:pt>
                <c:pt idx="39518">
                  <c:v>392.5443358</c:v>
                </c:pt>
                <c:pt idx="39519">
                  <c:v>392.55427079999998</c:v>
                </c:pt>
                <c:pt idx="39520">
                  <c:v>392.56420580000002</c:v>
                </c:pt>
                <c:pt idx="39521">
                  <c:v>392.57414080000001</c:v>
                </c:pt>
                <c:pt idx="39522">
                  <c:v>392.58407579999999</c:v>
                </c:pt>
                <c:pt idx="39523">
                  <c:v>392.59401079999998</c:v>
                </c:pt>
                <c:pt idx="39524">
                  <c:v>392.60394580000002</c:v>
                </c:pt>
                <c:pt idx="39525">
                  <c:v>392.6138808</c:v>
                </c:pt>
                <c:pt idx="39526">
                  <c:v>392.62381679999999</c:v>
                </c:pt>
                <c:pt idx="39527">
                  <c:v>392.63375180000003</c:v>
                </c:pt>
                <c:pt idx="39528">
                  <c:v>392.64368680000001</c:v>
                </c:pt>
                <c:pt idx="39529">
                  <c:v>392.6536218</c:v>
                </c:pt>
                <c:pt idx="39530">
                  <c:v>392.66355679999998</c:v>
                </c:pt>
                <c:pt idx="39531">
                  <c:v>392.67349180000002</c:v>
                </c:pt>
                <c:pt idx="39532">
                  <c:v>392.68342680000001</c:v>
                </c:pt>
                <c:pt idx="39533">
                  <c:v>392.69336179999999</c:v>
                </c:pt>
                <c:pt idx="39534">
                  <c:v>392.70329679999998</c:v>
                </c:pt>
                <c:pt idx="39535">
                  <c:v>392.71323180000002</c:v>
                </c:pt>
                <c:pt idx="39536">
                  <c:v>392.7231678</c:v>
                </c:pt>
                <c:pt idx="39537">
                  <c:v>392.73310279999998</c:v>
                </c:pt>
                <c:pt idx="39538">
                  <c:v>392.74303780000002</c:v>
                </c:pt>
                <c:pt idx="39539">
                  <c:v>392.75297280000001</c:v>
                </c:pt>
                <c:pt idx="39540">
                  <c:v>392.76290779999999</c:v>
                </c:pt>
                <c:pt idx="39541">
                  <c:v>392.77284279999998</c:v>
                </c:pt>
                <c:pt idx="39542">
                  <c:v>392.78277780000002</c:v>
                </c:pt>
                <c:pt idx="39543">
                  <c:v>392.7927128</c:v>
                </c:pt>
                <c:pt idx="39544">
                  <c:v>392.80264779999999</c:v>
                </c:pt>
                <c:pt idx="39545">
                  <c:v>392.81258279999997</c:v>
                </c:pt>
                <c:pt idx="39546">
                  <c:v>392.82251880000001</c:v>
                </c:pt>
                <c:pt idx="39547">
                  <c:v>392.8324538</c:v>
                </c:pt>
                <c:pt idx="39548">
                  <c:v>392.84238909999999</c:v>
                </c:pt>
                <c:pt idx="39549">
                  <c:v>392.85232409999998</c:v>
                </c:pt>
                <c:pt idx="39550">
                  <c:v>392.86225910000002</c:v>
                </c:pt>
                <c:pt idx="39551">
                  <c:v>392.8721941</c:v>
                </c:pt>
                <c:pt idx="39552">
                  <c:v>392.88212909999999</c:v>
                </c:pt>
                <c:pt idx="39553">
                  <c:v>392.89206410000003</c:v>
                </c:pt>
                <c:pt idx="39554">
                  <c:v>392.90199910000001</c:v>
                </c:pt>
                <c:pt idx="39555">
                  <c:v>392.91193509999999</c:v>
                </c:pt>
                <c:pt idx="39556">
                  <c:v>392.92187009999998</c:v>
                </c:pt>
                <c:pt idx="39557">
                  <c:v>392.93180510000002</c:v>
                </c:pt>
                <c:pt idx="39558">
                  <c:v>392.9417401</c:v>
                </c:pt>
                <c:pt idx="39559">
                  <c:v>392.95167509999999</c:v>
                </c:pt>
                <c:pt idx="39560">
                  <c:v>392.96161009999997</c:v>
                </c:pt>
                <c:pt idx="39561">
                  <c:v>392.97154510000001</c:v>
                </c:pt>
                <c:pt idx="39562">
                  <c:v>392.9814801</c:v>
                </c:pt>
                <c:pt idx="39563">
                  <c:v>392.99141509999998</c:v>
                </c:pt>
                <c:pt idx="39564">
                  <c:v>393.00135010000002</c:v>
                </c:pt>
                <c:pt idx="39565">
                  <c:v>393.01128610000001</c:v>
                </c:pt>
                <c:pt idx="39566">
                  <c:v>393.02122109999999</c:v>
                </c:pt>
                <c:pt idx="39567">
                  <c:v>393.03115609999998</c:v>
                </c:pt>
                <c:pt idx="39568">
                  <c:v>393.04109110000002</c:v>
                </c:pt>
                <c:pt idx="39569">
                  <c:v>393.0510261</c:v>
                </c:pt>
                <c:pt idx="39570">
                  <c:v>393.06096109999999</c:v>
                </c:pt>
                <c:pt idx="39571">
                  <c:v>393.07089610000003</c:v>
                </c:pt>
                <c:pt idx="39572">
                  <c:v>393.08083110000001</c:v>
                </c:pt>
                <c:pt idx="39573">
                  <c:v>393.0907661</c:v>
                </c:pt>
                <c:pt idx="39574">
                  <c:v>393.10070109999998</c:v>
                </c:pt>
                <c:pt idx="39575">
                  <c:v>393.11063710000002</c:v>
                </c:pt>
                <c:pt idx="39576">
                  <c:v>393.1205721</c:v>
                </c:pt>
                <c:pt idx="39577">
                  <c:v>393.13050709999999</c:v>
                </c:pt>
                <c:pt idx="39578">
                  <c:v>393.14044209999997</c:v>
                </c:pt>
                <c:pt idx="39579">
                  <c:v>393.15037710000001</c:v>
                </c:pt>
                <c:pt idx="39580">
                  <c:v>393.1603121</c:v>
                </c:pt>
                <c:pt idx="39581">
                  <c:v>393.17024709999998</c:v>
                </c:pt>
                <c:pt idx="39582">
                  <c:v>393.18018210000002</c:v>
                </c:pt>
                <c:pt idx="39583">
                  <c:v>393.19011710000001</c:v>
                </c:pt>
                <c:pt idx="39584">
                  <c:v>393.20005209999999</c:v>
                </c:pt>
                <c:pt idx="39585">
                  <c:v>393.20998709999998</c:v>
                </c:pt>
                <c:pt idx="39586">
                  <c:v>393.21992310000002</c:v>
                </c:pt>
                <c:pt idx="39587">
                  <c:v>393.2298581</c:v>
                </c:pt>
                <c:pt idx="39588">
                  <c:v>393.23979309999999</c:v>
                </c:pt>
                <c:pt idx="39589">
                  <c:v>393.24972810000003</c:v>
                </c:pt>
                <c:pt idx="39590">
                  <c:v>393.25966310000001</c:v>
                </c:pt>
                <c:pt idx="39591">
                  <c:v>393.2695981</c:v>
                </c:pt>
                <c:pt idx="39592">
                  <c:v>393.27953309999998</c:v>
                </c:pt>
                <c:pt idx="39593">
                  <c:v>393.28946810000002</c:v>
                </c:pt>
                <c:pt idx="39594">
                  <c:v>393.29940310000001</c:v>
                </c:pt>
                <c:pt idx="39595">
                  <c:v>393.30933809999999</c:v>
                </c:pt>
                <c:pt idx="39596">
                  <c:v>393.31927409999997</c:v>
                </c:pt>
                <c:pt idx="39597">
                  <c:v>393.32920910000001</c:v>
                </c:pt>
                <c:pt idx="39598">
                  <c:v>393.3391441</c:v>
                </c:pt>
                <c:pt idx="39599">
                  <c:v>393.34907909999998</c:v>
                </c:pt>
                <c:pt idx="39600">
                  <c:v>393.35901410000002</c:v>
                </c:pt>
                <c:pt idx="39601">
                  <c:v>393.36894910000001</c:v>
                </c:pt>
                <c:pt idx="39602">
                  <c:v>393.37888409999999</c:v>
                </c:pt>
                <c:pt idx="39603">
                  <c:v>393.38881909999998</c:v>
                </c:pt>
                <c:pt idx="39604">
                  <c:v>393.39875410000002</c:v>
                </c:pt>
                <c:pt idx="39605">
                  <c:v>393.4086891</c:v>
                </c:pt>
                <c:pt idx="39606">
                  <c:v>393.41862409999999</c:v>
                </c:pt>
                <c:pt idx="39607">
                  <c:v>393.42856010000003</c:v>
                </c:pt>
                <c:pt idx="39608">
                  <c:v>393.43849510000001</c:v>
                </c:pt>
                <c:pt idx="39609">
                  <c:v>393.4484301</c:v>
                </c:pt>
                <c:pt idx="39610">
                  <c:v>393.45836509999998</c:v>
                </c:pt>
                <c:pt idx="39611">
                  <c:v>393.46830010000002</c:v>
                </c:pt>
                <c:pt idx="39612">
                  <c:v>393.47823510000001</c:v>
                </c:pt>
                <c:pt idx="39613">
                  <c:v>393.48817009999999</c:v>
                </c:pt>
                <c:pt idx="39614">
                  <c:v>393.49810509999998</c:v>
                </c:pt>
                <c:pt idx="39615">
                  <c:v>393.50804010000002</c:v>
                </c:pt>
                <c:pt idx="39616">
                  <c:v>393.5179751</c:v>
                </c:pt>
                <c:pt idx="39617">
                  <c:v>393.52791109999998</c:v>
                </c:pt>
                <c:pt idx="39618">
                  <c:v>393.53784610000002</c:v>
                </c:pt>
                <c:pt idx="39619">
                  <c:v>393.54778110000001</c:v>
                </c:pt>
                <c:pt idx="39620">
                  <c:v>393.55771609999999</c:v>
                </c:pt>
                <c:pt idx="39621">
                  <c:v>393.56765109999998</c:v>
                </c:pt>
                <c:pt idx="39622">
                  <c:v>393.57758610000002</c:v>
                </c:pt>
                <c:pt idx="39623">
                  <c:v>393.5875211</c:v>
                </c:pt>
                <c:pt idx="39624">
                  <c:v>393.59745609999999</c:v>
                </c:pt>
                <c:pt idx="39625">
                  <c:v>393.60739109999997</c:v>
                </c:pt>
                <c:pt idx="39626">
                  <c:v>393.61732610000001</c:v>
                </c:pt>
                <c:pt idx="39627">
                  <c:v>393.6272611</c:v>
                </c:pt>
                <c:pt idx="39628">
                  <c:v>393.63719709999998</c:v>
                </c:pt>
                <c:pt idx="39629">
                  <c:v>393.64713210000002</c:v>
                </c:pt>
                <c:pt idx="39630">
                  <c:v>393.65706710000001</c:v>
                </c:pt>
                <c:pt idx="39631">
                  <c:v>393.66700209999999</c:v>
                </c:pt>
                <c:pt idx="39632">
                  <c:v>393.67693709999998</c:v>
                </c:pt>
                <c:pt idx="39633">
                  <c:v>393.68687210000002</c:v>
                </c:pt>
                <c:pt idx="39634">
                  <c:v>393.6968071</c:v>
                </c:pt>
                <c:pt idx="39635">
                  <c:v>393.70674209999999</c:v>
                </c:pt>
                <c:pt idx="39636">
                  <c:v>393.71667710000003</c:v>
                </c:pt>
                <c:pt idx="39637">
                  <c:v>393.72661210000001</c:v>
                </c:pt>
                <c:pt idx="39638">
                  <c:v>393.73654809999999</c:v>
                </c:pt>
                <c:pt idx="39639">
                  <c:v>393.74648309999998</c:v>
                </c:pt>
                <c:pt idx="39640">
                  <c:v>393.75641810000002</c:v>
                </c:pt>
                <c:pt idx="39641">
                  <c:v>393.7663531</c:v>
                </c:pt>
                <c:pt idx="39642">
                  <c:v>393.77628809999999</c:v>
                </c:pt>
                <c:pt idx="39643">
                  <c:v>393.78622309999997</c:v>
                </c:pt>
                <c:pt idx="39644">
                  <c:v>393.79615810000001</c:v>
                </c:pt>
                <c:pt idx="39645">
                  <c:v>393.8060931</c:v>
                </c:pt>
                <c:pt idx="39646">
                  <c:v>393.81602809999998</c:v>
                </c:pt>
                <c:pt idx="39647">
                  <c:v>393.82596310000002</c:v>
                </c:pt>
                <c:pt idx="39648">
                  <c:v>393.83589810000001</c:v>
                </c:pt>
                <c:pt idx="39649">
                  <c:v>393.84583359999999</c:v>
                </c:pt>
                <c:pt idx="39650">
                  <c:v>393.85576859999998</c:v>
                </c:pt>
                <c:pt idx="39651">
                  <c:v>393.86570360000002</c:v>
                </c:pt>
                <c:pt idx="39652">
                  <c:v>393.8756386</c:v>
                </c:pt>
                <c:pt idx="39653">
                  <c:v>393.88557359999999</c:v>
                </c:pt>
                <c:pt idx="39654">
                  <c:v>393.89550860000003</c:v>
                </c:pt>
                <c:pt idx="39655">
                  <c:v>393.90544360000001</c:v>
                </c:pt>
                <c:pt idx="39656">
                  <c:v>393.9153786</c:v>
                </c:pt>
                <c:pt idx="39657">
                  <c:v>393.92531359999998</c:v>
                </c:pt>
                <c:pt idx="39658">
                  <c:v>393.93524860000002</c:v>
                </c:pt>
                <c:pt idx="39659">
                  <c:v>393.9451846</c:v>
                </c:pt>
                <c:pt idx="39660">
                  <c:v>393.95511959999999</c:v>
                </c:pt>
                <c:pt idx="39661">
                  <c:v>393.96505459999997</c:v>
                </c:pt>
                <c:pt idx="39662">
                  <c:v>393.97498960000001</c:v>
                </c:pt>
                <c:pt idx="39663">
                  <c:v>393.9849246</c:v>
                </c:pt>
                <c:pt idx="39664">
                  <c:v>393.99485959999998</c:v>
                </c:pt>
                <c:pt idx="39665">
                  <c:v>394.00479460000003</c:v>
                </c:pt>
                <c:pt idx="39666">
                  <c:v>394.01472960000001</c:v>
                </c:pt>
                <c:pt idx="39667">
                  <c:v>394.02466459999999</c:v>
                </c:pt>
                <c:pt idx="39668">
                  <c:v>394.03459959999998</c:v>
                </c:pt>
                <c:pt idx="39669">
                  <c:v>394.04453460000002</c:v>
                </c:pt>
                <c:pt idx="39670">
                  <c:v>394.0544696</c:v>
                </c:pt>
                <c:pt idx="39671">
                  <c:v>394.06440559999999</c:v>
                </c:pt>
                <c:pt idx="39672">
                  <c:v>394.07434060000003</c:v>
                </c:pt>
                <c:pt idx="39673">
                  <c:v>394.08427560000001</c:v>
                </c:pt>
                <c:pt idx="39674">
                  <c:v>394.0942106</c:v>
                </c:pt>
                <c:pt idx="39675">
                  <c:v>394.10414559999998</c:v>
                </c:pt>
                <c:pt idx="39676">
                  <c:v>394.11408060000002</c:v>
                </c:pt>
                <c:pt idx="39677">
                  <c:v>394.12401560000001</c:v>
                </c:pt>
                <c:pt idx="39678">
                  <c:v>394.13395059999999</c:v>
                </c:pt>
                <c:pt idx="39679">
                  <c:v>394.14388559999998</c:v>
                </c:pt>
                <c:pt idx="39680">
                  <c:v>394.15382060000002</c:v>
                </c:pt>
                <c:pt idx="39681">
                  <c:v>394.1637566</c:v>
                </c:pt>
                <c:pt idx="39682">
                  <c:v>394.17369159999998</c:v>
                </c:pt>
                <c:pt idx="39683">
                  <c:v>394.18362660000003</c:v>
                </c:pt>
                <c:pt idx="39684">
                  <c:v>394.19356160000001</c:v>
                </c:pt>
                <c:pt idx="39685">
                  <c:v>394.20349659999999</c:v>
                </c:pt>
                <c:pt idx="39686">
                  <c:v>394.21343159999998</c:v>
                </c:pt>
                <c:pt idx="39687">
                  <c:v>394.22336660000002</c:v>
                </c:pt>
                <c:pt idx="39688">
                  <c:v>394.2333016</c:v>
                </c:pt>
                <c:pt idx="39689">
                  <c:v>394.24323659999999</c:v>
                </c:pt>
                <c:pt idx="39690">
                  <c:v>394.25317159999997</c:v>
                </c:pt>
                <c:pt idx="39691">
                  <c:v>394.26310760000001</c:v>
                </c:pt>
                <c:pt idx="39692">
                  <c:v>394.2730426</c:v>
                </c:pt>
                <c:pt idx="39693">
                  <c:v>394.28297759999998</c:v>
                </c:pt>
                <c:pt idx="39694">
                  <c:v>394.29291260000002</c:v>
                </c:pt>
                <c:pt idx="39695">
                  <c:v>394.30284760000001</c:v>
                </c:pt>
                <c:pt idx="39696">
                  <c:v>394.31278259999999</c:v>
                </c:pt>
                <c:pt idx="39697">
                  <c:v>394.32271759999998</c:v>
                </c:pt>
                <c:pt idx="39698">
                  <c:v>394.33265260000002</c:v>
                </c:pt>
                <c:pt idx="39699">
                  <c:v>394.3425876</c:v>
                </c:pt>
                <c:pt idx="39700">
                  <c:v>394.35252259999999</c:v>
                </c:pt>
                <c:pt idx="39701">
                  <c:v>394.36245760000003</c:v>
                </c:pt>
                <c:pt idx="39702">
                  <c:v>394.37239360000001</c:v>
                </c:pt>
                <c:pt idx="39703">
                  <c:v>394.38232859999999</c:v>
                </c:pt>
                <c:pt idx="39704">
                  <c:v>394.39226359999998</c:v>
                </c:pt>
                <c:pt idx="39705">
                  <c:v>394.40219860000002</c:v>
                </c:pt>
                <c:pt idx="39706">
                  <c:v>394.4121336</c:v>
                </c:pt>
                <c:pt idx="39707">
                  <c:v>394.42206859999999</c:v>
                </c:pt>
                <c:pt idx="39708">
                  <c:v>394.43200359999997</c:v>
                </c:pt>
                <c:pt idx="39709">
                  <c:v>394.44193860000001</c:v>
                </c:pt>
                <c:pt idx="39710">
                  <c:v>394.4518736</c:v>
                </c:pt>
                <c:pt idx="39711">
                  <c:v>394.46180859999998</c:v>
                </c:pt>
                <c:pt idx="39712">
                  <c:v>394.47174460000002</c:v>
                </c:pt>
                <c:pt idx="39713">
                  <c:v>394.48167960000001</c:v>
                </c:pt>
                <c:pt idx="39714">
                  <c:v>394.49161459999999</c:v>
                </c:pt>
                <c:pt idx="39715">
                  <c:v>394.50154959999998</c:v>
                </c:pt>
                <c:pt idx="39716">
                  <c:v>394.51148460000002</c:v>
                </c:pt>
                <c:pt idx="39717">
                  <c:v>394.5214196</c:v>
                </c:pt>
                <c:pt idx="39718">
                  <c:v>394.53135459999999</c:v>
                </c:pt>
                <c:pt idx="39719">
                  <c:v>394.54128960000003</c:v>
                </c:pt>
                <c:pt idx="39720">
                  <c:v>394.55122460000001</c:v>
                </c:pt>
                <c:pt idx="39721">
                  <c:v>394.5611596</c:v>
                </c:pt>
                <c:pt idx="39722">
                  <c:v>394.57109559999998</c:v>
                </c:pt>
                <c:pt idx="39723">
                  <c:v>394.58103060000002</c:v>
                </c:pt>
                <c:pt idx="39724">
                  <c:v>394.5909656</c:v>
                </c:pt>
                <c:pt idx="39725">
                  <c:v>394.60090059999999</c:v>
                </c:pt>
                <c:pt idx="39726">
                  <c:v>394.61083559999997</c:v>
                </c:pt>
                <c:pt idx="39727">
                  <c:v>394.62077060000001</c:v>
                </c:pt>
                <c:pt idx="39728">
                  <c:v>394.6307056</c:v>
                </c:pt>
                <c:pt idx="39729">
                  <c:v>394.64064059999998</c:v>
                </c:pt>
                <c:pt idx="39730">
                  <c:v>394.65057560000002</c:v>
                </c:pt>
                <c:pt idx="39731">
                  <c:v>394.66051160000001</c:v>
                </c:pt>
                <c:pt idx="39732">
                  <c:v>394.67044659999999</c:v>
                </c:pt>
                <c:pt idx="39733">
                  <c:v>394.68038159999998</c:v>
                </c:pt>
                <c:pt idx="39734">
                  <c:v>394.69031660000002</c:v>
                </c:pt>
                <c:pt idx="39735">
                  <c:v>394.7002516</c:v>
                </c:pt>
                <c:pt idx="39736">
                  <c:v>394.71018659999999</c:v>
                </c:pt>
                <c:pt idx="39737">
                  <c:v>394.72012160000003</c:v>
                </c:pt>
                <c:pt idx="39738">
                  <c:v>394.73005660000001</c:v>
                </c:pt>
                <c:pt idx="39739">
                  <c:v>394.7399916</c:v>
                </c:pt>
                <c:pt idx="39740">
                  <c:v>394.74992759999998</c:v>
                </c:pt>
                <c:pt idx="39741">
                  <c:v>394.75986260000002</c:v>
                </c:pt>
                <c:pt idx="39742">
                  <c:v>394.7697976</c:v>
                </c:pt>
                <c:pt idx="39743">
                  <c:v>394.77973259999999</c:v>
                </c:pt>
                <c:pt idx="39744">
                  <c:v>394.78966759999997</c:v>
                </c:pt>
                <c:pt idx="39745">
                  <c:v>394.79960260000001</c:v>
                </c:pt>
                <c:pt idx="39746">
                  <c:v>394.8095376</c:v>
                </c:pt>
                <c:pt idx="39747">
                  <c:v>394.81947259999998</c:v>
                </c:pt>
                <c:pt idx="39748">
                  <c:v>394.82940760000002</c:v>
                </c:pt>
                <c:pt idx="39749">
                  <c:v>394.83934399999998</c:v>
                </c:pt>
                <c:pt idx="39750">
                  <c:v>394.84927900000002</c:v>
                </c:pt>
                <c:pt idx="39751">
                  <c:v>394.85921400000001</c:v>
                </c:pt>
                <c:pt idx="39752">
                  <c:v>394.86914899999999</c:v>
                </c:pt>
                <c:pt idx="39753">
                  <c:v>394.87908399999998</c:v>
                </c:pt>
                <c:pt idx="39754">
                  <c:v>394.88901900000002</c:v>
                </c:pt>
                <c:pt idx="39755">
                  <c:v>394.898954</c:v>
                </c:pt>
                <c:pt idx="39756">
                  <c:v>394.90888899999999</c:v>
                </c:pt>
                <c:pt idx="39757">
                  <c:v>394.91882500000003</c:v>
                </c:pt>
                <c:pt idx="39758">
                  <c:v>394.92876000000001</c:v>
                </c:pt>
                <c:pt idx="39759">
                  <c:v>394.938695</c:v>
                </c:pt>
                <c:pt idx="39760">
                  <c:v>394.94862999999998</c:v>
                </c:pt>
                <c:pt idx="39761">
                  <c:v>394.95856500000002</c:v>
                </c:pt>
                <c:pt idx="39762">
                  <c:v>394.96850000000001</c:v>
                </c:pt>
                <c:pt idx="39763">
                  <c:v>394.97843499999999</c:v>
                </c:pt>
                <c:pt idx="39764">
                  <c:v>394.98836999999997</c:v>
                </c:pt>
                <c:pt idx="39765">
                  <c:v>394.99830600000001</c:v>
                </c:pt>
                <c:pt idx="39766">
                  <c:v>395.008241</c:v>
                </c:pt>
                <c:pt idx="39767">
                  <c:v>395.01817599999998</c:v>
                </c:pt>
                <c:pt idx="39768">
                  <c:v>395.02811100000002</c:v>
                </c:pt>
                <c:pt idx="39769">
                  <c:v>395.03804600000001</c:v>
                </c:pt>
                <c:pt idx="39770">
                  <c:v>395.04798099999999</c:v>
                </c:pt>
                <c:pt idx="39771">
                  <c:v>395.05791599999998</c:v>
                </c:pt>
                <c:pt idx="39772">
                  <c:v>395.06785100000002</c:v>
                </c:pt>
                <c:pt idx="39773">
                  <c:v>395.077787</c:v>
                </c:pt>
                <c:pt idx="39774">
                  <c:v>395.08772199999999</c:v>
                </c:pt>
                <c:pt idx="39775">
                  <c:v>395.09765700000003</c:v>
                </c:pt>
                <c:pt idx="39776">
                  <c:v>395.10759200000001</c:v>
                </c:pt>
                <c:pt idx="39777">
                  <c:v>395.117527</c:v>
                </c:pt>
                <c:pt idx="39778">
                  <c:v>395.12746199999998</c:v>
                </c:pt>
                <c:pt idx="39779">
                  <c:v>395.13739700000002</c:v>
                </c:pt>
                <c:pt idx="39780">
                  <c:v>395.147333</c:v>
                </c:pt>
                <c:pt idx="39781">
                  <c:v>395.15726799999999</c:v>
                </c:pt>
                <c:pt idx="39782">
                  <c:v>395.16720299999997</c:v>
                </c:pt>
                <c:pt idx="39783">
                  <c:v>395.17713800000001</c:v>
                </c:pt>
                <c:pt idx="39784">
                  <c:v>395.187073</c:v>
                </c:pt>
                <c:pt idx="39785">
                  <c:v>395.19700799999998</c:v>
                </c:pt>
                <c:pt idx="39786">
                  <c:v>395.20694300000002</c:v>
                </c:pt>
                <c:pt idx="39787">
                  <c:v>395.21687800000001</c:v>
                </c:pt>
                <c:pt idx="39788">
                  <c:v>395.22681399999999</c:v>
                </c:pt>
                <c:pt idx="39789">
                  <c:v>395.23674899999997</c:v>
                </c:pt>
                <c:pt idx="39790">
                  <c:v>395.24668400000002</c:v>
                </c:pt>
                <c:pt idx="39791">
                  <c:v>395.256619</c:v>
                </c:pt>
                <c:pt idx="39792">
                  <c:v>395.26655399999999</c:v>
                </c:pt>
                <c:pt idx="39793">
                  <c:v>395.27648900000003</c:v>
                </c:pt>
                <c:pt idx="39794">
                  <c:v>395.28642500000001</c:v>
                </c:pt>
                <c:pt idx="39795">
                  <c:v>395.29635999999999</c:v>
                </c:pt>
                <c:pt idx="39796">
                  <c:v>395.30629499999998</c:v>
                </c:pt>
                <c:pt idx="39797">
                  <c:v>395.31623000000002</c:v>
                </c:pt>
                <c:pt idx="39798">
                  <c:v>395.326165</c:v>
                </c:pt>
                <c:pt idx="39799">
                  <c:v>395.33609999999999</c:v>
                </c:pt>
                <c:pt idx="39800">
                  <c:v>395.34603499999997</c:v>
                </c:pt>
                <c:pt idx="39801">
                  <c:v>395.35597100000001</c:v>
                </c:pt>
                <c:pt idx="39802">
                  <c:v>395.365906</c:v>
                </c:pt>
                <c:pt idx="39803">
                  <c:v>395.37584099999998</c:v>
                </c:pt>
                <c:pt idx="39804">
                  <c:v>395.38577600000002</c:v>
                </c:pt>
                <c:pt idx="39805">
                  <c:v>395.39571100000001</c:v>
                </c:pt>
                <c:pt idx="39806">
                  <c:v>395.40564599999999</c:v>
                </c:pt>
                <c:pt idx="39807">
                  <c:v>395.41558199999997</c:v>
                </c:pt>
                <c:pt idx="39808">
                  <c:v>395.42551700000001</c:v>
                </c:pt>
                <c:pt idx="39809">
                  <c:v>395.435452</c:v>
                </c:pt>
                <c:pt idx="39810">
                  <c:v>395.44538699999998</c:v>
                </c:pt>
                <c:pt idx="39811">
                  <c:v>395.45532200000002</c:v>
                </c:pt>
                <c:pt idx="39812">
                  <c:v>395.46525700000001</c:v>
                </c:pt>
                <c:pt idx="39813">
                  <c:v>395.47519299999999</c:v>
                </c:pt>
                <c:pt idx="39814">
                  <c:v>395.48512799999997</c:v>
                </c:pt>
                <c:pt idx="39815">
                  <c:v>395.49506300000002</c:v>
                </c:pt>
                <c:pt idx="39816">
                  <c:v>395.504998</c:v>
                </c:pt>
                <c:pt idx="39817">
                  <c:v>395.51493299999998</c:v>
                </c:pt>
                <c:pt idx="39818">
                  <c:v>395.52486800000003</c:v>
                </c:pt>
                <c:pt idx="39819">
                  <c:v>395.53480400000001</c:v>
                </c:pt>
                <c:pt idx="39820">
                  <c:v>395.54473899999999</c:v>
                </c:pt>
                <c:pt idx="39821">
                  <c:v>395.55467399999998</c:v>
                </c:pt>
                <c:pt idx="39822">
                  <c:v>395.56460900000002</c:v>
                </c:pt>
                <c:pt idx="39823">
                  <c:v>395.574544</c:v>
                </c:pt>
                <c:pt idx="39824">
                  <c:v>395.58447899999999</c:v>
                </c:pt>
                <c:pt idx="39825">
                  <c:v>395.59441500000003</c:v>
                </c:pt>
                <c:pt idx="39826">
                  <c:v>395.60435000000001</c:v>
                </c:pt>
                <c:pt idx="39827">
                  <c:v>395.614285</c:v>
                </c:pt>
                <c:pt idx="39828">
                  <c:v>395.62421999999998</c:v>
                </c:pt>
                <c:pt idx="39829">
                  <c:v>395.63415500000002</c:v>
                </c:pt>
                <c:pt idx="39830">
                  <c:v>395.64409000000001</c:v>
                </c:pt>
                <c:pt idx="39831">
                  <c:v>395.65402599999999</c:v>
                </c:pt>
                <c:pt idx="39832">
                  <c:v>395.66396099999997</c:v>
                </c:pt>
                <c:pt idx="39833">
                  <c:v>395.67389600000001</c:v>
                </c:pt>
                <c:pt idx="39834">
                  <c:v>395.683831</c:v>
                </c:pt>
                <c:pt idx="39835">
                  <c:v>395.69376599999998</c:v>
                </c:pt>
                <c:pt idx="39836">
                  <c:v>395.70370200000002</c:v>
                </c:pt>
                <c:pt idx="39837">
                  <c:v>395.71363700000001</c:v>
                </c:pt>
                <c:pt idx="39838">
                  <c:v>395.72357199999999</c:v>
                </c:pt>
                <c:pt idx="39839">
                  <c:v>395.73350699999997</c:v>
                </c:pt>
                <c:pt idx="39840">
                  <c:v>395.74344200000002</c:v>
                </c:pt>
                <c:pt idx="39841">
                  <c:v>395.753377</c:v>
                </c:pt>
                <c:pt idx="39842">
                  <c:v>395.76331299999998</c:v>
                </c:pt>
                <c:pt idx="39843">
                  <c:v>395.77324800000002</c:v>
                </c:pt>
                <c:pt idx="39844">
                  <c:v>395.78318300000001</c:v>
                </c:pt>
                <c:pt idx="39845">
                  <c:v>395.79311799999999</c:v>
                </c:pt>
                <c:pt idx="39846">
                  <c:v>395.80305299999998</c:v>
                </c:pt>
                <c:pt idx="39847">
                  <c:v>395.81298900000002</c:v>
                </c:pt>
                <c:pt idx="39848">
                  <c:v>395.822924</c:v>
                </c:pt>
                <c:pt idx="39849">
                  <c:v>395.83285899999998</c:v>
                </c:pt>
                <c:pt idx="39850">
                  <c:v>395.84279409999999</c:v>
                </c:pt>
                <c:pt idx="39851">
                  <c:v>395.85272909999998</c:v>
                </c:pt>
                <c:pt idx="39852">
                  <c:v>395.86266510000002</c:v>
                </c:pt>
                <c:pt idx="39853">
                  <c:v>395.8726001</c:v>
                </c:pt>
                <c:pt idx="39854">
                  <c:v>395.88253509999998</c:v>
                </c:pt>
                <c:pt idx="39855">
                  <c:v>395.89247010000003</c:v>
                </c:pt>
                <c:pt idx="39856">
                  <c:v>395.90240510000001</c:v>
                </c:pt>
                <c:pt idx="39857">
                  <c:v>395.91234109999999</c:v>
                </c:pt>
                <c:pt idx="39858">
                  <c:v>395.92227609999998</c:v>
                </c:pt>
                <c:pt idx="39859">
                  <c:v>395.93221110000002</c:v>
                </c:pt>
                <c:pt idx="39860">
                  <c:v>395.9421461</c:v>
                </c:pt>
                <c:pt idx="39861">
                  <c:v>395.95208109999999</c:v>
                </c:pt>
                <c:pt idx="39862">
                  <c:v>395.96201710000003</c:v>
                </c:pt>
                <c:pt idx="39863">
                  <c:v>395.97195210000001</c:v>
                </c:pt>
                <c:pt idx="39864">
                  <c:v>395.98188709999999</c:v>
                </c:pt>
                <c:pt idx="39865">
                  <c:v>395.99182209999998</c:v>
                </c:pt>
                <c:pt idx="39866">
                  <c:v>396.00175710000002</c:v>
                </c:pt>
                <c:pt idx="39867">
                  <c:v>396.0116931</c:v>
                </c:pt>
                <c:pt idx="39868">
                  <c:v>396.02162809999999</c:v>
                </c:pt>
                <c:pt idx="39869">
                  <c:v>396.03156310000003</c:v>
                </c:pt>
                <c:pt idx="39870">
                  <c:v>396.04149810000001</c:v>
                </c:pt>
                <c:pt idx="39871">
                  <c:v>396.0514331</c:v>
                </c:pt>
                <c:pt idx="39872">
                  <c:v>396.06136909999998</c:v>
                </c:pt>
                <c:pt idx="39873">
                  <c:v>396.07130410000002</c:v>
                </c:pt>
                <c:pt idx="39874">
                  <c:v>396.0812391</c:v>
                </c:pt>
                <c:pt idx="39875">
                  <c:v>396.09117409999999</c:v>
                </c:pt>
                <c:pt idx="39876">
                  <c:v>396.10110909999997</c:v>
                </c:pt>
                <c:pt idx="39877">
                  <c:v>396.11104510000001</c:v>
                </c:pt>
                <c:pt idx="39878">
                  <c:v>396.1209801</c:v>
                </c:pt>
                <c:pt idx="39879">
                  <c:v>396.13091509999998</c:v>
                </c:pt>
                <c:pt idx="39880">
                  <c:v>396.14085010000002</c:v>
                </c:pt>
                <c:pt idx="39881">
                  <c:v>396.15078510000001</c:v>
                </c:pt>
                <c:pt idx="39882">
                  <c:v>396.16072109999999</c:v>
                </c:pt>
                <c:pt idx="39883">
                  <c:v>396.17065609999997</c:v>
                </c:pt>
                <c:pt idx="39884">
                  <c:v>396.18059110000002</c:v>
                </c:pt>
                <c:pt idx="39885">
                  <c:v>396.1905261</c:v>
                </c:pt>
                <c:pt idx="39886">
                  <c:v>396.20046109999998</c:v>
                </c:pt>
                <c:pt idx="39887">
                  <c:v>396.21039710000002</c:v>
                </c:pt>
                <c:pt idx="39888">
                  <c:v>396.22033210000001</c:v>
                </c:pt>
                <c:pt idx="39889">
                  <c:v>396.23026709999999</c:v>
                </c:pt>
                <c:pt idx="39890">
                  <c:v>396.24020209999998</c:v>
                </c:pt>
                <c:pt idx="39891">
                  <c:v>396.25013810000002</c:v>
                </c:pt>
                <c:pt idx="39892">
                  <c:v>396.2600731</c:v>
                </c:pt>
                <c:pt idx="39893">
                  <c:v>396.27000809999998</c:v>
                </c:pt>
                <c:pt idx="39894">
                  <c:v>396.27994310000003</c:v>
                </c:pt>
                <c:pt idx="39895">
                  <c:v>396.28987810000001</c:v>
                </c:pt>
                <c:pt idx="39896">
                  <c:v>396.29981409999999</c:v>
                </c:pt>
                <c:pt idx="39897">
                  <c:v>396.30974909999998</c:v>
                </c:pt>
                <c:pt idx="39898">
                  <c:v>396.31968410000002</c:v>
                </c:pt>
                <c:pt idx="39899">
                  <c:v>396.3296191</c:v>
                </c:pt>
                <c:pt idx="39900">
                  <c:v>396.33955409999999</c:v>
                </c:pt>
                <c:pt idx="39901">
                  <c:v>396.34949010000003</c:v>
                </c:pt>
                <c:pt idx="39902">
                  <c:v>396.35942510000001</c:v>
                </c:pt>
                <c:pt idx="39903">
                  <c:v>396.36936009999999</c:v>
                </c:pt>
                <c:pt idx="39904">
                  <c:v>396.37929509999998</c:v>
                </c:pt>
                <c:pt idx="39905">
                  <c:v>396.38923010000002</c:v>
                </c:pt>
                <c:pt idx="39906">
                  <c:v>396.3991661</c:v>
                </c:pt>
                <c:pt idx="39907">
                  <c:v>396.40910109999999</c:v>
                </c:pt>
                <c:pt idx="39908">
                  <c:v>396.41903610000003</c:v>
                </c:pt>
                <c:pt idx="39909">
                  <c:v>396.42897110000001</c:v>
                </c:pt>
                <c:pt idx="39910">
                  <c:v>396.43890709999999</c:v>
                </c:pt>
                <c:pt idx="39911">
                  <c:v>396.44884209999998</c:v>
                </c:pt>
                <c:pt idx="39912">
                  <c:v>396.45877710000002</c:v>
                </c:pt>
                <c:pt idx="39913">
                  <c:v>396.4687121</c:v>
                </c:pt>
                <c:pt idx="39914">
                  <c:v>396.47864709999999</c:v>
                </c:pt>
                <c:pt idx="39915">
                  <c:v>396.48858310000003</c:v>
                </c:pt>
                <c:pt idx="39916">
                  <c:v>396.49851810000001</c:v>
                </c:pt>
                <c:pt idx="39917">
                  <c:v>396.5084531</c:v>
                </c:pt>
                <c:pt idx="39918">
                  <c:v>396.51838809999998</c:v>
                </c:pt>
                <c:pt idx="39919">
                  <c:v>396.52832410000002</c:v>
                </c:pt>
                <c:pt idx="39920">
                  <c:v>396.5382591</c:v>
                </c:pt>
                <c:pt idx="39921">
                  <c:v>396.54819409999999</c:v>
                </c:pt>
                <c:pt idx="39922">
                  <c:v>396.55812909999997</c:v>
                </c:pt>
                <c:pt idx="39923">
                  <c:v>396.56806410000002</c:v>
                </c:pt>
                <c:pt idx="39924">
                  <c:v>396.5780001</c:v>
                </c:pt>
                <c:pt idx="39925">
                  <c:v>396.58793509999998</c:v>
                </c:pt>
                <c:pt idx="39926">
                  <c:v>396.59787010000002</c:v>
                </c:pt>
                <c:pt idx="39927">
                  <c:v>396.60780510000001</c:v>
                </c:pt>
                <c:pt idx="39928">
                  <c:v>396.61774109999999</c:v>
                </c:pt>
                <c:pt idx="39929">
                  <c:v>396.62767609999997</c:v>
                </c:pt>
                <c:pt idx="39930">
                  <c:v>396.63761110000002</c:v>
                </c:pt>
                <c:pt idx="39931">
                  <c:v>396.6475461</c:v>
                </c:pt>
                <c:pt idx="39932">
                  <c:v>396.65748109999998</c:v>
                </c:pt>
                <c:pt idx="39933">
                  <c:v>396.66741710000002</c:v>
                </c:pt>
                <c:pt idx="39934">
                  <c:v>396.67735210000001</c:v>
                </c:pt>
                <c:pt idx="39935">
                  <c:v>396.68728709999999</c:v>
                </c:pt>
                <c:pt idx="39936">
                  <c:v>396.69722209999998</c:v>
                </c:pt>
                <c:pt idx="39937">
                  <c:v>396.70715810000002</c:v>
                </c:pt>
                <c:pt idx="39938">
                  <c:v>396.7170931</c:v>
                </c:pt>
                <c:pt idx="39939">
                  <c:v>396.72702809999998</c:v>
                </c:pt>
                <c:pt idx="39940">
                  <c:v>396.73696310000003</c:v>
                </c:pt>
                <c:pt idx="39941">
                  <c:v>396.74689910000001</c:v>
                </c:pt>
                <c:pt idx="39942">
                  <c:v>396.75683409999999</c:v>
                </c:pt>
                <c:pt idx="39943">
                  <c:v>396.76676909999998</c:v>
                </c:pt>
                <c:pt idx="39944">
                  <c:v>396.77670410000002</c:v>
                </c:pt>
                <c:pt idx="39945">
                  <c:v>396.7866401</c:v>
                </c:pt>
                <c:pt idx="39946">
                  <c:v>396.79657509999998</c:v>
                </c:pt>
                <c:pt idx="39947">
                  <c:v>396.80651010000003</c:v>
                </c:pt>
                <c:pt idx="39948">
                  <c:v>396.81644510000001</c:v>
                </c:pt>
                <c:pt idx="39949">
                  <c:v>396.82638009999999</c:v>
                </c:pt>
                <c:pt idx="39950">
                  <c:v>396.83631609999998</c:v>
                </c:pt>
                <c:pt idx="39951">
                  <c:v>396.8462505</c:v>
                </c:pt>
                <c:pt idx="39952">
                  <c:v>396.85618549999998</c:v>
                </c:pt>
                <c:pt idx="39953">
                  <c:v>396.86612050000002</c:v>
                </c:pt>
                <c:pt idx="39954">
                  <c:v>396.8760565</c:v>
                </c:pt>
                <c:pt idx="39955">
                  <c:v>396.88599149999999</c:v>
                </c:pt>
                <c:pt idx="39956">
                  <c:v>396.89592649999997</c:v>
                </c:pt>
                <c:pt idx="39957">
                  <c:v>396.90586150000001</c:v>
                </c:pt>
                <c:pt idx="39958">
                  <c:v>396.9157975</c:v>
                </c:pt>
                <c:pt idx="39959">
                  <c:v>396.92573249999998</c:v>
                </c:pt>
                <c:pt idx="39960">
                  <c:v>396.93566750000002</c:v>
                </c:pt>
                <c:pt idx="39961">
                  <c:v>396.94560250000001</c:v>
                </c:pt>
                <c:pt idx="39962">
                  <c:v>396.95553849999999</c:v>
                </c:pt>
                <c:pt idx="39963">
                  <c:v>396.96547349999997</c:v>
                </c:pt>
                <c:pt idx="39964">
                  <c:v>396.97540850000001</c:v>
                </c:pt>
                <c:pt idx="39965">
                  <c:v>396.9853435</c:v>
                </c:pt>
                <c:pt idx="39966">
                  <c:v>396.99527949999998</c:v>
                </c:pt>
                <c:pt idx="39967">
                  <c:v>397.00521450000002</c:v>
                </c:pt>
                <c:pt idx="39968">
                  <c:v>397.01514950000001</c:v>
                </c:pt>
                <c:pt idx="39969">
                  <c:v>397.02508449999999</c:v>
                </c:pt>
                <c:pt idx="39970">
                  <c:v>397.03502049999997</c:v>
                </c:pt>
                <c:pt idx="39971">
                  <c:v>397.04495550000001</c:v>
                </c:pt>
                <c:pt idx="39972">
                  <c:v>397.0548905</c:v>
                </c:pt>
                <c:pt idx="39973">
                  <c:v>397.06482549999998</c:v>
                </c:pt>
                <c:pt idx="39974">
                  <c:v>397.07476150000002</c:v>
                </c:pt>
                <c:pt idx="39975">
                  <c:v>397.08469650000001</c:v>
                </c:pt>
                <c:pt idx="39976">
                  <c:v>397.09463149999999</c:v>
                </c:pt>
                <c:pt idx="39977">
                  <c:v>397.10456649999998</c:v>
                </c:pt>
                <c:pt idx="39978">
                  <c:v>397.11450250000001</c:v>
                </c:pt>
                <c:pt idx="39979">
                  <c:v>397.1244375</c:v>
                </c:pt>
                <c:pt idx="39980">
                  <c:v>397.13437249999998</c:v>
                </c:pt>
                <c:pt idx="39981">
                  <c:v>397.14430750000002</c:v>
                </c:pt>
                <c:pt idx="39982">
                  <c:v>397.15424350000001</c:v>
                </c:pt>
                <c:pt idx="39983">
                  <c:v>397.16417849999999</c:v>
                </c:pt>
                <c:pt idx="39984">
                  <c:v>397.17411349999998</c:v>
                </c:pt>
                <c:pt idx="39985">
                  <c:v>397.18404850000002</c:v>
                </c:pt>
                <c:pt idx="39986">
                  <c:v>397.1939845</c:v>
                </c:pt>
                <c:pt idx="39987">
                  <c:v>397.20391949999998</c:v>
                </c:pt>
                <c:pt idx="39988">
                  <c:v>397.21385450000002</c:v>
                </c:pt>
                <c:pt idx="39989">
                  <c:v>397.22378950000001</c:v>
                </c:pt>
                <c:pt idx="39990">
                  <c:v>397.23372549999999</c:v>
                </c:pt>
                <c:pt idx="39991">
                  <c:v>397.24366049999998</c:v>
                </c:pt>
                <c:pt idx="39992">
                  <c:v>397.25359550000002</c:v>
                </c:pt>
                <c:pt idx="39993">
                  <c:v>397.2635315</c:v>
                </c:pt>
                <c:pt idx="39994">
                  <c:v>397.27346649999998</c:v>
                </c:pt>
                <c:pt idx="39995">
                  <c:v>397.28340150000002</c:v>
                </c:pt>
                <c:pt idx="39996">
                  <c:v>397.29333650000001</c:v>
                </c:pt>
                <c:pt idx="39997">
                  <c:v>397.30327249999999</c:v>
                </c:pt>
                <c:pt idx="39998">
                  <c:v>397.31320749999998</c:v>
                </c:pt>
                <c:pt idx="39999">
                  <c:v>397.32314250000002</c:v>
                </c:pt>
                <c:pt idx="40000">
                  <c:v>397.3330775</c:v>
                </c:pt>
                <c:pt idx="40001">
                  <c:v>397.34301349999998</c:v>
                </c:pt>
                <c:pt idx="40002">
                  <c:v>397.35294850000002</c:v>
                </c:pt>
                <c:pt idx="40003">
                  <c:v>397.36288350000001</c:v>
                </c:pt>
                <c:pt idx="40004">
                  <c:v>397.37281849999999</c:v>
                </c:pt>
                <c:pt idx="40005">
                  <c:v>397.38275449999998</c:v>
                </c:pt>
                <c:pt idx="40006">
                  <c:v>397.39268950000002</c:v>
                </c:pt>
                <c:pt idx="40007">
                  <c:v>397.4026245</c:v>
                </c:pt>
                <c:pt idx="40008">
                  <c:v>397.41255949999999</c:v>
                </c:pt>
                <c:pt idx="40009">
                  <c:v>397.42249550000003</c:v>
                </c:pt>
                <c:pt idx="40010">
                  <c:v>397.43243050000001</c:v>
                </c:pt>
                <c:pt idx="40011">
                  <c:v>397.44236549999999</c:v>
                </c:pt>
                <c:pt idx="40012">
                  <c:v>397.45230049999998</c:v>
                </c:pt>
                <c:pt idx="40013">
                  <c:v>397.46223650000002</c:v>
                </c:pt>
                <c:pt idx="40014">
                  <c:v>397.4721715</c:v>
                </c:pt>
                <c:pt idx="40015">
                  <c:v>397.48210649999999</c:v>
                </c:pt>
                <c:pt idx="40016">
                  <c:v>397.49204150000003</c:v>
                </c:pt>
                <c:pt idx="40017">
                  <c:v>397.50197750000001</c:v>
                </c:pt>
                <c:pt idx="40018">
                  <c:v>397.51191249999999</c:v>
                </c:pt>
                <c:pt idx="40019">
                  <c:v>397.52184749999998</c:v>
                </c:pt>
                <c:pt idx="40020">
                  <c:v>397.53178350000002</c:v>
                </c:pt>
                <c:pt idx="40021">
                  <c:v>397.5417185</c:v>
                </c:pt>
                <c:pt idx="40022">
                  <c:v>397.55165349999999</c:v>
                </c:pt>
                <c:pt idx="40023">
                  <c:v>397.56158850000003</c:v>
                </c:pt>
                <c:pt idx="40024">
                  <c:v>397.57152450000001</c:v>
                </c:pt>
                <c:pt idx="40025">
                  <c:v>397.58145949999999</c:v>
                </c:pt>
                <c:pt idx="40026">
                  <c:v>397.59139449999998</c:v>
                </c:pt>
                <c:pt idx="40027">
                  <c:v>397.60132950000002</c:v>
                </c:pt>
                <c:pt idx="40028">
                  <c:v>397.6112655</c:v>
                </c:pt>
                <c:pt idx="40029">
                  <c:v>397.62120049999999</c:v>
                </c:pt>
                <c:pt idx="40030">
                  <c:v>397.63113550000003</c:v>
                </c:pt>
                <c:pt idx="40031">
                  <c:v>397.64107050000001</c:v>
                </c:pt>
                <c:pt idx="40032">
                  <c:v>397.65100649999999</c:v>
                </c:pt>
                <c:pt idx="40033">
                  <c:v>397.66094149999998</c:v>
                </c:pt>
                <c:pt idx="40034">
                  <c:v>397.67087650000002</c:v>
                </c:pt>
                <c:pt idx="40035">
                  <c:v>397.6808115</c:v>
                </c:pt>
                <c:pt idx="40036">
                  <c:v>397.69074749999999</c:v>
                </c:pt>
                <c:pt idx="40037">
                  <c:v>397.70068250000003</c:v>
                </c:pt>
                <c:pt idx="40038">
                  <c:v>397.71061750000001</c:v>
                </c:pt>
                <c:pt idx="40039">
                  <c:v>397.72055349999999</c:v>
                </c:pt>
                <c:pt idx="40040">
                  <c:v>397.73048849999998</c:v>
                </c:pt>
                <c:pt idx="40041">
                  <c:v>397.74042350000002</c:v>
                </c:pt>
                <c:pt idx="40042">
                  <c:v>397.7503585</c:v>
                </c:pt>
                <c:pt idx="40043">
                  <c:v>397.76029449999999</c:v>
                </c:pt>
                <c:pt idx="40044">
                  <c:v>397.77022950000003</c:v>
                </c:pt>
                <c:pt idx="40045">
                  <c:v>397.78016450000001</c:v>
                </c:pt>
                <c:pt idx="40046">
                  <c:v>397.7900995</c:v>
                </c:pt>
                <c:pt idx="40047">
                  <c:v>397.80003549999998</c:v>
                </c:pt>
                <c:pt idx="40048">
                  <c:v>397.80997050000002</c:v>
                </c:pt>
                <c:pt idx="40049">
                  <c:v>397.8199055</c:v>
                </c:pt>
                <c:pt idx="40050">
                  <c:v>397.82984149999999</c:v>
                </c:pt>
                <c:pt idx="40051">
                  <c:v>397.83977650000003</c:v>
                </c:pt>
                <c:pt idx="40052">
                  <c:v>397.84971150000001</c:v>
                </c:pt>
                <c:pt idx="40053">
                  <c:v>397.8596465</c:v>
                </c:pt>
                <c:pt idx="40054">
                  <c:v>397.86958249999998</c:v>
                </c:pt>
                <c:pt idx="40055">
                  <c:v>397.87951750000002</c:v>
                </c:pt>
                <c:pt idx="40056">
                  <c:v>397.8894525</c:v>
                </c:pt>
                <c:pt idx="40057">
                  <c:v>397.89938749999999</c:v>
                </c:pt>
                <c:pt idx="40058">
                  <c:v>397.90932350000003</c:v>
                </c:pt>
                <c:pt idx="40059">
                  <c:v>397.91925850000001</c:v>
                </c:pt>
                <c:pt idx="40060">
                  <c:v>397.9291935</c:v>
                </c:pt>
                <c:pt idx="40061">
                  <c:v>397.93912849999998</c:v>
                </c:pt>
                <c:pt idx="40062">
                  <c:v>397.94906450000002</c:v>
                </c:pt>
                <c:pt idx="40063">
                  <c:v>397.9589995</c:v>
                </c:pt>
                <c:pt idx="40064">
                  <c:v>397.96893449999999</c:v>
                </c:pt>
                <c:pt idx="40065">
                  <c:v>397.97887050000003</c:v>
                </c:pt>
                <c:pt idx="40066">
                  <c:v>397.98880550000001</c:v>
                </c:pt>
                <c:pt idx="40067">
                  <c:v>397.9987405</c:v>
                </c:pt>
                <c:pt idx="40068">
                  <c:v>398.00867549999998</c:v>
                </c:pt>
                <c:pt idx="40069">
                  <c:v>398.01861150000002</c:v>
                </c:pt>
                <c:pt idx="40070">
                  <c:v>398.0285465</c:v>
                </c:pt>
                <c:pt idx="40071">
                  <c:v>398.03848149999999</c:v>
                </c:pt>
                <c:pt idx="40072">
                  <c:v>398.04841649999997</c:v>
                </c:pt>
                <c:pt idx="40073">
                  <c:v>398.05835250000001</c:v>
                </c:pt>
                <c:pt idx="40074">
                  <c:v>398.0682875</c:v>
                </c:pt>
                <c:pt idx="40075">
                  <c:v>398.07822249999998</c:v>
                </c:pt>
                <c:pt idx="40076">
                  <c:v>398.08815850000002</c:v>
                </c:pt>
                <c:pt idx="40077">
                  <c:v>398.0980935</c:v>
                </c:pt>
                <c:pt idx="40078">
                  <c:v>398.10802849999999</c:v>
                </c:pt>
                <c:pt idx="40079">
                  <c:v>398.11796349999997</c:v>
                </c:pt>
                <c:pt idx="40080">
                  <c:v>398.12789950000001</c:v>
                </c:pt>
                <c:pt idx="40081">
                  <c:v>398.1378345</c:v>
                </c:pt>
                <c:pt idx="40082">
                  <c:v>398.14776949999998</c:v>
                </c:pt>
                <c:pt idx="40083">
                  <c:v>398.15770450000002</c:v>
                </c:pt>
                <c:pt idx="40084">
                  <c:v>398.1676405</c:v>
                </c:pt>
                <c:pt idx="40085">
                  <c:v>398.17757549999999</c:v>
                </c:pt>
                <c:pt idx="40086">
                  <c:v>398.18751049999997</c:v>
                </c:pt>
                <c:pt idx="40087">
                  <c:v>398.19744650000001</c:v>
                </c:pt>
                <c:pt idx="40088">
                  <c:v>398.2073815</c:v>
                </c:pt>
                <c:pt idx="40089">
                  <c:v>398.21731649999998</c:v>
                </c:pt>
                <c:pt idx="40090">
                  <c:v>398.22725150000002</c:v>
                </c:pt>
                <c:pt idx="40091">
                  <c:v>398.2371875</c:v>
                </c:pt>
                <c:pt idx="40092">
                  <c:v>398.24712249999999</c:v>
                </c:pt>
                <c:pt idx="40093">
                  <c:v>398.25705749999997</c:v>
                </c:pt>
                <c:pt idx="40094">
                  <c:v>398.26699250000001</c:v>
                </c:pt>
                <c:pt idx="40095">
                  <c:v>398.2769285</c:v>
                </c:pt>
                <c:pt idx="40096">
                  <c:v>398.28686349999998</c:v>
                </c:pt>
                <c:pt idx="40097">
                  <c:v>398.29679850000002</c:v>
                </c:pt>
                <c:pt idx="40098">
                  <c:v>398.3067345</c:v>
                </c:pt>
                <c:pt idx="40099">
                  <c:v>398.31666949999999</c:v>
                </c:pt>
                <c:pt idx="40100">
                  <c:v>398.32660449999997</c:v>
                </c:pt>
                <c:pt idx="40101">
                  <c:v>398.33653950000001</c:v>
                </c:pt>
                <c:pt idx="40102">
                  <c:v>398.3464755</c:v>
                </c:pt>
                <c:pt idx="40103">
                  <c:v>398.35641049999998</c:v>
                </c:pt>
                <c:pt idx="40104">
                  <c:v>398.36634550000002</c:v>
                </c:pt>
                <c:pt idx="40105">
                  <c:v>398.37628050000001</c:v>
                </c:pt>
                <c:pt idx="40106">
                  <c:v>398.38621649999999</c:v>
                </c:pt>
                <c:pt idx="40107">
                  <c:v>398.39615149999997</c:v>
                </c:pt>
                <c:pt idx="40108">
                  <c:v>398.40608650000001</c:v>
                </c:pt>
                <c:pt idx="40109">
                  <c:v>398.4160215</c:v>
                </c:pt>
                <c:pt idx="40110">
                  <c:v>398.42595749999998</c:v>
                </c:pt>
                <c:pt idx="40111">
                  <c:v>398.43589250000002</c:v>
                </c:pt>
                <c:pt idx="40112">
                  <c:v>398.44582750000001</c:v>
                </c:pt>
                <c:pt idx="40113">
                  <c:v>398.45576349999999</c:v>
                </c:pt>
                <c:pt idx="40114">
                  <c:v>398.46569849999997</c:v>
                </c:pt>
                <c:pt idx="40115">
                  <c:v>398.47563350000001</c:v>
                </c:pt>
                <c:pt idx="40116">
                  <c:v>398.4855685</c:v>
                </c:pt>
                <c:pt idx="40117">
                  <c:v>398.49550449999998</c:v>
                </c:pt>
                <c:pt idx="40118">
                  <c:v>398.50543950000002</c:v>
                </c:pt>
                <c:pt idx="40119">
                  <c:v>398.51537450000001</c:v>
                </c:pt>
                <c:pt idx="40120">
                  <c:v>398.52530949999999</c:v>
                </c:pt>
                <c:pt idx="40121">
                  <c:v>398.53524549999997</c:v>
                </c:pt>
                <c:pt idx="40122">
                  <c:v>398.54518050000001</c:v>
                </c:pt>
                <c:pt idx="40123">
                  <c:v>398.5551155</c:v>
                </c:pt>
                <c:pt idx="40124">
                  <c:v>398.56505149999998</c:v>
                </c:pt>
                <c:pt idx="40125">
                  <c:v>398.57498650000002</c:v>
                </c:pt>
                <c:pt idx="40126">
                  <c:v>398.58492150000001</c:v>
                </c:pt>
                <c:pt idx="40127">
                  <c:v>398.59485649999999</c:v>
                </c:pt>
                <c:pt idx="40128">
                  <c:v>398.60479249999997</c:v>
                </c:pt>
                <c:pt idx="40129">
                  <c:v>398.61472750000001</c:v>
                </c:pt>
                <c:pt idx="40130">
                  <c:v>398.6246625</c:v>
                </c:pt>
                <c:pt idx="40131">
                  <c:v>398.63459749999998</c:v>
                </c:pt>
                <c:pt idx="40132">
                  <c:v>398.64453350000002</c:v>
                </c:pt>
                <c:pt idx="40133">
                  <c:v>398.65446850000001</c:v>
                </c:pt>
                <c:pt idx="40134">
                  <c:v>398.66440349999999</c:v>
                </c:pt>
                <c:pt idx="40135">
                  <c:v>398.67433849999998</c:v>
                </c:pt>
                <c:pt idx="40136">
                  <c:v>398.68427450000001</c:v>
                </c:pt>
                <c:pt idx="40137">
                  <c:v>398.6942095</c:v>
                </c:pt>
                <c:pt idx="40138">
                  <c:v>398.70414449999998</c:v>
                </c:pt>
                <c:pt idx="40139">
                  <c:v>398.71408050000002</c:v>
                </c:pt>
                <c:pt idx="40140">
                  <c:v>398.72401550000001</c:v>
                </c:pt>
                <c:pt idx="40141">
                  <c:v>398.73395049999999</c:v>
                </c:pt>
                <c:pt idx="40142">
                  <c:v>398.74388549999998</c:v>
                </c:pt>
                <c:pt idx="40143">
                  <c:v>398.75382150000002</c:v>
                </c:pt>
                <c:pt idx="40144">
                  <c:v>398.7637565</c:v>
                </c:pt>
                <c:pt idx="40145">
                  <c:v>398.77369149999998</c:v>
                </c:pt>
                <c:pt idx="40146">
                  <c:v>398.78362650000003</c:v>
                </c:pt>
                <c:pt idx="40147">
                  <c:v>398.79356250000001</c:v>
                </c:pt>
                <c:pt idx="40148">
                  <c:v>398.80349749999999</c:v>
                </c:pt>
                <c:pt idx="40149">
                  <c:v>398.81343249999998</c:v>
                </c:pt>
                <c:pt idx="40150">
                  <c:v>398.82336850000002</c:v>
                </c:pt>
                <c:pt idx="40151">
                  <c:v>398.8333035</c:v>
                </c:pt>
                <c:pt idx="40152">
                  <c:v>398.84323890000002</c:v>
                </c:pt>
                <c:pt idx="40153">
                  <c:v>398.8531739</c:v>
                </c:pt>
                <c:pt idx="40154">
                  <c:v>398.86310989999998</c:v>
                </c:pt>
                <c:pt idx="40155">
                  <c:v>398.87304490000002</c:v>
                </c:pt>
                <c:pt idx="40156">
                  <c:v>398.88297990000001</c:v>
                </c:pt>
                <c:pt idx="40157">
                  <c:v>398.89291489999999</c:v>
                </c:pt>
                <c:pt idx="40158">
                  <c:v>398.90285089999998</c:v>
                </c:pt>
                <c:pt idx="40159">
                  <c:v>398.91278590000002</c:v>
                </c:pt>
                <c:pt idx="40160">
                  <c:v>398.9227209</c:v>
                </c:pt>
                <c:pt idx="40161">
                  <c:v>398.93265589999999</c:v>
                </c:pt>
                <c:pt idx="40162">
                  <c:v>398.94259190000002</c:v>
                </c:pt>
                <c:pt idx="40163">
                  <c:v>398.95252690000001</c:v>
                </c:pt>
                <c:pt idx="40164">
                  <c:v>398.96246189999999</c:v>
                </c:pt>
                <c:pt idx="40165">
                  <c:v>398.97239789999998</c:v>
                </c:pt>
                <c:pt idx="40166">
                  <c:v>398.98233290000002</c:v>
                </c:pt>
                <c:pt idx="40167">
                  <c:v>398.9922679</c:v>
                </c:pt>
                <c:pt idx="40168">
                  <c:v>399.00220289999999</c:v>
                </c:pt>
                <c:pt idx="40169">
                  <c:v>399.01213890000002</c:v>
                </c:pt>
                <c:pt idx="40170">
                  <c:v>399.02207390000001</c:v>
                </c:pt>
                <c:pt idx="40171">
                  <c:v>399.03200889999999</c:v>
                </c:pt>
                <c:pt idx="40172">
                  <c:v>399.04194389999998</c:v>
                </c:pt>
                <c:pt idx="40173">
                  <c:v>399.05187990000002</c:v>
                </c:pt>
                <c:pt idx="40174">
                  <c:v>399.0618149</c:v>
                </c:pt>
                <c:pt idx="40175">
                  <c:v>399.07174989999999</c:v>
                </c:pt>
                <c:pt idx="40176">
                  <c:v>399.08168490000003</c:v>
                </c:pt>
                <c:pt idx="40177">
                  <c:v>399.09162090000001</c:v>
                </c:pt>
                <c:pt idx="40178">
                  <c:v>399.10155589999999</c:v>
                </c:pt>
                <c:pt idx="40179">
                  <c:v>399.11149089999998</c:v>
                </c:pt>
                <c:pt idx="40180">
                  <c:v>399.12142690000002</c:v>
                </c:pt>
                <c:pt idx="40181">
                  <c:v>399.1313619</c:v>
                </c:pt>
                <c:pt idx="40182">
                  <c:v>399.14129689999999</c:v>
                </c:pt>
                <c:pt idx="40183">
                  <c:v>399.15123190000003</c:v>
                </c:pt>
                <c:pt idx="40184">
                  <c:v>399.16116790000001</c:v>
                </c:pt>
                <c:pt idx="40185">
                  <c:v>399.17110289999999</c:v>
                </c:pt>
                <c:pt idx="40186">
                  <c:v>399.18103789999998</c:v>
                </c:pt>
                <c:pt idx="40187">
                  <c:v>399.19097290000002</c:v>
                </c:pt>
                <c:pt idx="40188">
                  <c:v>399.2009089</c:v>
                </c:pt>
                <c:pt idx="40189">
                  <c:v>399.21084389999999</c:v>
                </c:pt>
                <c:pt idx="40190">
                  <c:v>399.22077890000003</c:v>
                </c:pt>
                <c:pt idx="40191">
                  <c:v>399.23071390000001</c:v>
                </c:pt>
                <c:pt idx="40192">
                  <c:v>399.24064989999999</c:v>
                </c:pt>
                <c:pt idx="40193">
                  <c:v>399.25058489999998</c:v>
                </c:pt>
                <c:pt idx="40194">
                  <c:v>399.26051990000002</c:v>
                </c:pt>
                <c:pt idx="40195">
                  <c:v>399.2704559</c:v>
                </c:pt>
                <c:pt idx="40196">
                  <c:v>399.28039089999999</c:v>
                </c:pt>
                <c:pt idx="40197">
                  <c:v>399.29032590000003</c:v>
                </c:pt>
                <c:pt idx="40198">
                  <c:v>399.30026090000001</c:v>
                </c:pt>
                <c:pt idx="40199">
                  <c:v>399.31019689999999</c:v>
                </c:pt>
                <c:pt idx="40200">
                  <c:v>399.32013189999998</c:v>
                </c:pt>
                <c:pt idx="40201">
                  <c:v>399.33006690000002</c:v>
                </c:pt>
                <c:pt idx="40202">
                  <c:v>399.3400019</c:v>
                </c:pt>
                <c:pt idx="40203">
                  <c:v>399.34993789999999</c:v>
                </c:pt>
                <c:pt idx="40204">
                  <c:v>399.35987290000003</c:v>
                </c:pt>
                <c:pt idx="40205">
                  <c:v>399.36980790000001</c:v>
                </c:pt>
                <c:pt idx="40206">
                  <c:v>399.37974389999999</c:v>
                </c:pt>
                <c:pt idx="40207">
                  <c:v>399.38967889999998</c:v>
                </c:pt>
                <c:pt idx="40208">
                  <c:v>399.39961390000002</c:v>
                </c:pt>
                <c:pt idx="40209">
                  <c:v>399.4095489</c:v>
                </c:pt>
                <c:pt idx="40210">
                  <c:v>399.41948489999999</c:v>
                </c:pt>
                <c:pt idx="40211">
                  <c:v>399.42941990000003</c:v>
                </c:pt>
                <c:pt idx="40212">
                  <c:v>399.43935490000001</c:v>
                </c:pt>
                <c:pt idx="40213">
                  <c:v>399.4492899</c:v>
                </c:pt>
                <c:pt idx="40214">
                  <c:v>399.45922589999998</c:v>
                </c:pt>
                <c:pt idx="40215">
                  <c:v>399.46916090000002</c:v>
                </c:pt>
                <c:pt idx="40216">
                  <c:v>399.4790959</c:v>
                </c:pt>
                <c:pt idx="40217">
                  <c:v>399.48903189999999</c:v>
                </c:pt>
                <c:pt idx="40218">
                  <c:v>399.49896690000003</c:v>
                </c:pt>
                <c:pt idx="40219">
                  <c:v>399.50890190000001</c:v>
                </c:pt>
                <c:pt idx="40220">
                  <c:v>399.5188369</c:v>
                </c:pt>
                <c:pt idx="40221">
                  <c:v>399.52877289999998</c:v>
                </c:pt>
                <c:pt idx="40222">
                  <c:v>399.53870790000002</c:v>
                </c:pt>
                <c:pt idx="40223">
                  <c:v>399.5486429</c:v>
                </c:pt>
                <c:pt idx="40224">
                  <c:v>399.55857789999999</c:v>
                </c:pt>
                <c:pt idx="40225">
                  <c:v>399.56851390000003</c:v>
                </c:pt>
                <c:pt idx="40226">
                  <c:v>399.57844890000001</c:v>
                </c:pt>
                <c:pt idx="40227">
                  <c:v>399.5883839</c:v>
                </c:pt>
                <c:pt idx="40228">
                  <c:v>399.59831889999998</c:v>
                </c:pt>
                <c:pt idx="40229">
                  <c:v>399.60825490000002</c:v>
                </c:pt>
                <c:pt idx="40230">
                  <c:v>399.6181899</c:v>
                </c:pt>
                <c:pt idx="40231">
                  <c:v>399.62812489999999</c:v>
                </c:pt>
                <c:pt idx="40232">
                  <c:v>399.63806090000003</c:v>
                </c:pt>
                <c:pt idx="40233">
                  <c:v>399.64799590000001</c:v>
                </c:pt>
                <c:pt idx="40234">
                  <c:v>399.6579309</c:v>
                </c:pt>
                <c:pt idx="40235">
                  <c:v>399.66786589999998</c:v>
                </c:pt>
                <c:pt idx="40236">
                  <c:v>399.67780190000002</c:v>
                </c:pt>
                <c:pt idx="40237">
                  <c:v>399.6877369</c:v>
                </c:pt>
                <c:pt idx="40238">
                  <c:v>399.69767189999999</c:v>
                </c:pt>
                <c:pt idx="40239">
                  <c:v>399.70760689999997</c:v>
                </c:pt>
                <c:pt idx="40240">
                  <c:v>399.71754290000001</c:v>
                </c:pt>
                <c:pt idx="40241">
                  <c:v>399.7274779</c:v>
                </c:pt>
                <c:pt idx="40242">
                  <c:v>399.73741289999998</c:v>
                </c:pt>
                <c:pt idx="40243">
                  <c:v>399.74734890000002</c:v>
                </c:pt>
                <c:pt idx="40244">
                  <c:v>399.7572839</c:v>
                </c:pt>
                <c:pt idx="40245">
                  <c:v>399.76721889999999</c:v>
                </c:pt>
                <c:pt idx="40246">
                  <c:v>399.77715389999997</c:v>
                </c:pt>
                <c:pt idx="40247">
                  <c:v>399.78708990000001</c:v>
                </c:pt>
                <c:pt idx="40248">
                  <c:v>399.7970249</c:v>
                </c:pt>
                <c:pt idx="40249">
                  <c:v>399.80695989999998</c:v>
                </c:pt>
                <c:pt idx="40250">
                  <c:v>399.81689490000002</c:v>
                </c:pt>
                <c:pt idx="40251">
                  <c:v>399.8268309</c:v>
                </c:pt>
                <c:pt idx="40252">
                  <c:v>399.83676589999999</c:v>
                </c:pt>
                <c:pt idx="40253">
                  <c:v>399.84670030000001</c:v>
                </c:pt>
                <c:pt idx="40254">
                  <c:v>399.85663529999999</c:v>
                </c:pt>
                <c:pt idx="40255">
                  <c:v>399.86657129999998</c:v>
                </c:pt>
                <c:pt idx="40256">
                  <c:v>399.87650630000002</c:v>
                </c:pt>
                <c:pt idx="40257">
                  <c:v>399.8864413</c:v>
                </c:pt>
                <c:pt idx="40258">
                  <c:v>399.89637729999998</c:v>
                </c:pt>
                <c:pt idx="40259">
                  <c:v>399.90631230000002</c:v>
                </c:pt>
                <c:pt idx="40260">
                  <c:v>399.91624730000001</c:v>
                </c:pt>
                <c:pt idx="40261">
                  <c:v>399.92618229999999</c:v>
                </c:pt>
                <c:pt idx="40262">
                  <c:v>399.93611829999998</c:v>
                </c:pt>
                <c:pt idx="40263">
                  <c:v>399.94605330000002</c:v>
                </c:pt>
                <c:pt idx="40264">
                  <c:v>399.9559883</c:v>
                </c:pt>
                <c:pt idx="40265">
                  <c:v>399.96592329999999</c:v>
                </c:pt>
                <c:pt idx="40266">
                  <c:v>399.97585930000002</c:v>
                </c:pt>
                <c:pt idx="40267">
                  <c:v>399.98579430000001</c:v>
                </c:pt>
                <c:pt idx="40268">
                  <c:v>399.99572929999999</c:v>
                </c:pt>
                <c:pt idx="40269">
                  <c:v>400.00566529999998</c:v>
                </c:pt>
                <c:pt idx="40270">
                  <c:v>400.01560030000002</c:v>
                </c:pt>
                <c:pt idx="40271">
                  <c:v>400.0255353</c:v>
                </c:pt>
                <c:pt idx="40272">
                  <c:v>400.03547029999999</c:v>
                </c:pt>
                <c:pt idx="40273">
                  <c:v>400.04540630000002</c:v>
                </c:pt>
                <c:pt idx="40274">
                  <c:v>400.05534130000001</c:v>
                </c:pt>
                <c:pt idx="40275">
                  <c:v>400.06527629999999</c:v>
                </c:pt>
                <c:pt idx="40276">
                  <c:v>400.07521129999998</c:v>
                </c:pt>
                <c:pt idx="40277">
                  <c:v>400.08514730000002</c:v>
                </c:pt>
                <c:pt idx="40278">
                  <c:v>400.0950823</c:v>
                </c:pt>
                <c:pt idx="40279">
                  <c:v>400.10501729999999</c:v>
                </c:pt>
                <c:pt idx="40280">
                  <c:v>400.11495230000003</c:v>
                </c:pt>
                <c:pt idx="40281">
                  <c:v>400.12488830000001</c:v>
                </c:pt>
                <c:pt idx="40282">
                  <c:v>400.13482329999999</c:v>
                </c:pt>
                <c:pt idx="40283">
                  <c:v>400.14475829999998</c:v>
                </c:pt>
                <c:pt idx="40284">
                  <c:v>400.15469430000002</c:v>
                </c:pt>
                <c:pt idx="40285">
                  <c:v>400.1646293</c:v>
                </c:pt>
                <c:pt idx="40286">
                  <c:v>400.17456429999999</c:v>
                </c:pt>
                <c:pt idx="40287">
                  <c:v>400.18449930000003</c:v>
                </c:pt>
                <c:pt idx="40288">
                  <c:v>400.19443530000001</c:v>
                </c:pt>
                <c:pt idx="40289">
                  <c:v>400.20437029999999</c:v>
                </c:pt>
                <c:pt idx="40290">
                  <c:v>400.21430529999998</c:v>
                </c:pt>
                <c:pt idx="40291">
                  <c:v>400.22424030000002</c:v>
                </c:pt>
                <c:pt idx="40292">
                  <c:v>400.2341763</c:v>
                </c:pt>
                <c:pt idx="40293">
                  <c:v>400.24411129999999</c:v>
                </c:pt>
                <c:pt idx="40294">
                  <c:v>400.25404630000003</c:v>
                </c:pt>
                <c:pt idx="40295">
                  <c:v>400.26398130000001</c:v>
                </c:pt>
                <c:pt idx="40296">
                  <c:v>400.27391729999999</c:v>
                </c:pt>
                <c:pt idx="40297">
                  <c:v>400.28385229999998</c:v>
                </c:pt>
                <c:pt idx="40298">
                  <c:v>400.29378730000002</c:v>
                </c:pt>
                <c:pt idx="40299">
                  <c:v>400.3037233</c:v>
                </c:pt>
                <c:pt idx="40300">
                  <c:v>400.31365829999999</c:v>
                </c:pt>
                <c:pt idx="40301">
                  <c:v>400.32359330000003</c:v>
                </c:pt>
                <c:pt idx="40302">
                  <c:v>400.33352830000001</c:v>
                </c:pt>
                <c:pt idx="40303">
                  <c:v>400.34346429999999</c:v>
                </c:pt>
                <c:pt idx="40304">
                  <c:v>400.35339929999998</c:v>
                </c:pt>
                <c:pt idx="40305">
                  <c:v>400.36333430000002</c:v>
                </c:pt>
                <c:pt idx="40306">
                  <c:v>400.3732693</c:v>
                </c:pt>
                <c:pt idx="40307">
                  <c:v>400.38320529999999</c:v>
                </c:pt>
                <c:pt idx="40308">
                  <c:v>400.39314030000003</c:v>
                </c:pt>
                <c:pt idx="40309">
                  <c:v>400.40307530000001</c:v>
                </c:pt>
                <c:pt idx="40310">
                  <c:v>400.41301129999999</c:v>
                </c:pt>
                <c:pt idx="40311">
                  <c:v>400.42294629999998</c:v>
                </c:pt>
                <c:pt idx="40312">
                  <c:v>400.43288130000002</c:v>
                </c:pt>
                <c:pt idx="40313">
                  <c:v>400.4428163</c:v>
                </c:pt>
                <c:pt idx="40314">
                  <c:v>400.45275229999999</c:v>
                </c:pt>
                <c:pt idx="40315">
                  <c:v>400.46268730000003</c:v>
                </c:pt>
                <c:pt idx="40316">
                  <c:v>400.47262230000001</c:v>
                </c:pt>
                <c:pt idx="40317">
                  <c:v>400.4825573</c:v>
                </c:pt>
                <c:pt idx="40318">
                  <c:v>400.49249329999998</c:v>
                </c:pt>
                <c:pt idx="40319">
                  <c:v>400.50242830000002</c:v>
                </c:pt>
                <c:pt idx="40320">
                  <c:v>400.5123633</c:v>
                </c:pt>
                <c:pt idx="40321">
                  <c:v>400.52229829999999</c:v>
                </c:pt>
                <c:pt idx="40322">
                  <c:v>400.53223430000003</c:v>
                </c:pt>
                <c:pt idx="40323">
                  <c:v>400.54216930000001</c:v>
                </c:pt>
                <c:pt idx="40324">
                  <c:v>400.5521043</c:v>
                </c:pt>
                <c:pt idx="40325">
                  <c:v>400.56204029999998</c:v>
                </c:pt>
                <c:pt idx="40326">
                  <c:v>400.57197530000002</c:v>
                </c:pt>
                <c:pt idx="40327">
                  <c:v>400.5819103</c:v>
                </c:pt>
                <c:pt idx="40328">
                  <c:v>400.59184529999999</c:v>
                </c:pt>
                <c:pt idx="40329">
                  <c:v>400.60178130000003</c:v>
                </c:pt>
                <c:pt idx="40330">
                  <c:v>400.61171630000001</c:v>
                </c:pt>
                <c:pt idx="40331">
                  <c:v>400.6216513</c:v>
                </c:pt>
                <c:pt idx="40332">
                  <c:v>400.63158629999998</c:v>
                </c:pt>
                <c:pt idx="40333">
                  <c:v>400.64152230000002</c:v>
                </c:pt>
                <c:pt idx="40334">
                  <c:v>400.6514573</c:v>
                </c:pt>
                <c:pt idx="40335">
                  <c:v>400.66139229999999</c:v>
                </c:pt>
                <c:pt idx="40336">
                  <c:v>400.67132729999997</c:v>
                </c:pt>
                <c:pt idx="40337">
                  <c:v>400.68126330000001</c:v>
                </c:pt>
                <c:pt idx="40338">
                  <c:v>400.6911983</c:v>
                </c:pt>
                <c:pt idx="40339">
                  <c:v>400.70113329999998</c:v>
                </c:pt>
                <c:pt idx="40340">
                  <c:v>400.71106930000002</c:v>
                </c:pt>
                <c:pt idx="40341">
                  <c:v>400.7210043</c:v>
                </c:pt>
                <c:pt idx="40342">
                  <c:v>400.73093929999999</c:v>
                </c:pt>
                <c:pt idx="40343">
                  <c:v>400.74087429999997</c:v>
                </c:pt>
                <c:pt idx="40344">
                  <c:v>400.75081030000001</c:v>
                </c:pt>
                <c:pt idx="40345">
                  <c:v>400.7607453</c:v>
                </c:pt>
                <c:pt idx="40346">
                  <c:v>400.77068029999998</c:v>
                </c:pt>
                <c:pt idx="40347">
                  <c:v>400.78061530000002</c:v>
                </c:pt>
                <c:pt idx="40348">
                  <c:v>400.7905513</c:v>
                </c:pt>
                <c:pt idx="40349">
                  <c:v>400.80048629999999</c:v>
                </c:pt>
                <c:pt idx="40350">
                  <c:v>400.81042129999997</c:v>
                </c:pt>
                <c:pt idx="40351">
                  <c:v>400.82035730000001</c:v>
                </c:pt>
                <c:pt idx="40352">
                  <c:v>400.8302923</c:v>
                </c:pt>
                <c:pt idx="40353">
                  <c:v>400.84022729999998</c:v>
                </c:pt>
                <c:pt idx="40354">
                  <c:v>400.85016280000002</c:v>
                </c:pt>
                <c:pt idx="40355">
                  <c:v>400.8600988</c:v>
                </c:pt>
                <c:pt idx="40356">
                  <c:v>400.87003379999999</c:v>
                </c:pt>
                <c:pt idx="40357">
                  <c:v>400.87996879999997</c:v>
                </c:pt>
                <c:pt idx="40358">
                  <c:v>400.88990380000001</c:v>
                </c:pt>
                <c:pt idx="40359">
                  <c:v>400.8998398</c:v>
                </c:pt>
                <c:pt idx="40360">
                  <c:v>400.90977479999998</c:v>
                </c:pt>
                <c:pt idx="40361">
                  <c:v>400.91970980000002</c:v>
                </c:pt>
                <c:pt idx="40362">
                  <c:v>400.92964480000001</c:v>
                </c:pt>
                <c:pt idx="40363">
                  <c:v>400.93958079999999</c:v>
                </c:pt>
                <c:pt idx="40364">
                  <c:v>400.94951579999997</c:v>
                </c:pt>
                <c:pt idx="40365">
                  <c:v>400.95945080000001</c:v>
                </c:pt>
                <c:pt idx="40366">
                  <c:v>400.9693868</c:v>
                </c:pt>
                <c:pt idx="40367">
                  <c:v>400.97932179999998</c:v>
                </c:pt>
                <c:pt idx="40368">
                  <c:v>400.98925680000002</c:v>
                </c:pt>
                <c:pt idx="40369">
                  <c:v>400.99919180000001</c:v>
                </c:pt>
                <c:pt idx="40370">
                  <c:v>401.00912779999999</c:v>
                </c:pt>
                <c:pt idx="40371">
                  <c:v>401.01906279999997</c:v>
                </c:pt>
                <c:pt idx="40372">
                  <c:v>401.02899780000001</c:v>
                </c:pt>
                <c:pt idx="40373">
                  <c:v>401.0389328</c:v>
                </c:pt>
                <c:pt idx="40374">
                  <c:v>401.04886879999998</c:v>
                </c:pt>
                <c:pt idx="40375">
                  <c:v>401.05880380000002</c:v>
                </c:pt>
                <c:pt idx="40376">
                  <c:v>401.06873880000001</c:v>
                </c:pt>
                <c:pt idx="40377">
                  <c:v>401.07867379999999</c:v>
                </c:pt>
                <c:pt idx="40378">
                  <c:v>401.08860979999997</c:v>
                </c:pt>
                <c:pt idx="40379">
                  <c:v>401.09854480000001</c:v>
                </c:pt>
                <c:pt idx="40380">
                  <c:v>401.1084798</c:v>
                </c:pt>
                <c:pt idx="40381">
                  <c:v>401.11841579999998</c:v>
                </c:pt>
                <c:pt idx="40382">
                  <c:v>401.12835080000002</c:v>
                </c:pt>
                <c:pt idx="40383">
                  <c:v>401.13828580000001</c:v>
                </c:pt>
                <c:pt idx="40384">
                  <c:v>401.14822079999999</c:v>
                </c:pt>
                <c:pt idx="40385">
                  <c:v>401.15815679999997</c:v>
                </c:pt>
                <c:pt idx="40386">
                  <c:v>401.16809180000001</c:v>
                </c:pt>
                <c:pt idx="40387">
                  <c:v>401.1780268</c:v>
                </c:pt>
                <c:pt idx="40388">
                  <c:v>401.18796179999998</c:v>
                </c:pt>
                <c:pt idx="40389">
                  <c:v>401.19789780000002</c:v>
                </c:pt>
                <c:pt idx="40390">
                  <c:v>401.20783280000001</c:v>
                </c:pt>
                <c:pt idx="40391">
                  <c:v>401.21776779999999</c:v>
                </c:pt>
                <c:pt idx="40392">
                  <c:v>401.22770379999997</c:v>
                </c:pt>
                <c:pt idx="40393">
                  <c:v>401.23763880000001</c:v>
                </c:pt>
                <c:pt idx="40394">
                  <c:v>401.2475738</c:v>
                </c:pt>
                <c:pt idx="40395">
                  <c:v>401.25750879999998</c:v>
                </c:pt>
                <c:pt idx="40396">
                  <c:v>401.26744480000002</c:v>
                </c:pt>
                <c:pt idx="40397">
                  <c:v>401.27737980000001</c:v>
                </c:pt>
                <c:pt idx="40398">
                  <c:v>401.28731479999999</c:v>
                </c:pt>
                <c:pt idx="40399">
                  <c:v>401.29724979999997</c:v>
                </c:pt>
                <c:pt idx="40400">
                  <c:v>401.30718580000001</c:v>
                </c:pt>
                <c:pt idx="40401">
                  <c:v>401.3171208</c:v>
                </c:pt>
                <c:pt idx="40402">
                  <c:v>401.32705579999998</c:v>
                </c:pt>
                <c:pt idx="40403">
                  <c:v>401.33699080000002</c:v>
                </c:pt>
                <c:pt idx="40404">
                  <c:v>401.34692680000001</c:v>
                </c:pt>
                <c:pt idx="40405">
                  <c:v>401.35686179999999</c:v>
                </c:pt>
                <c:pt idx="40406">
                  <c:v>401.36679679999997</c:v>
                </c:pt>
                <c:pt idx="40407">
                  <c:v>401.37673280000001</c:v>
                </c:pt>
                <c:pt idx="40408">
                  <c:v>401.3866678</c:v>
                </c:pt>
                <c:pt idx="40409">
                  <c:v>401.39660279999998</c:v>
                </c:pt>
                <c:pt idx="40410">
                  <c:v>401.40653780000002</c:v>
                </c:pt>
                <c:pt idx="40411">
                  <c:v>401.41647380000001</c:v>
                </c:pt>
                <c:pt idx="40412">
                  <c:v>401.42640879999999</c:v>
                </c:pt>
                <c:pt idx="40413">
                  <c:v>401.43634379999997</c:v>
                </c:pt>
                <c:pt idx="40414">
                  <c:v>401.44627880000002</c:v>
                </c:pt>
                <c:pt idx="40415">
                  <c:v>401.4562148</c:v>
                </c:pt>
                <c:pt idx="40416">
                  <c:v>401.46614979999998</c:v>
                </c:pt>
                <c:pt idx="40417">
                  <c:v>401.47608480000002</c:v>
                </c:pt>
                <c:pt idx="40418">
                  <c:v>401.48601980000001</c:v>
                </c:pt>
                <c:pt idx="40419">
                  <c:v>401.49595579999999</c:v>
                </c:pt>
                <c:pt idx="40420">
                  <c:v>401.50589079999997</c:v>
                </c:pt>
                <c:pt idx="40421">
                  <c:v>401.51582580000002</c:v>
                </c:pt>
                <c:pt idx="40422">
                  <c:v>401.5257618</c:v>
                </c:pt>
                <c:pt idx="40423">
                  <c:v>401.53569679999998</c:v>
                </c:pt>
                <c:pt idx="40424">
                  <c:v>401.54563180000002</c:v>
                </c:pt>
                <c:pt idx="40425">
                  <c:v>401.55556680000001</c:v>
                </c:pt>
                <c:pt idx="40426">
                  <c:v>401.56550279999999</c:v>
                </c:pt>
                <c:pt idx="40427">
                  <c:v>401.57543779999997</c:v>
                </c:pt>
                <c:pt idx="40428">
                  <c:v>401.58537280000002</c:v>
                </c:pt>
                <c:pt idx="40429">
                  <c:v>401.5953078</c:v>
                </c:pt>
                <c:pt idx="40430">
                  <c:v>401.60524379999998</c:v>
                </c:pt>
                <c:pt idx="40431">
                  <c:v>401.61517880000002</c:v>
                </c:pt>
                <c:pt idx="40432">
                  <c:v>401.62511380000001</c:v>
                </c:pt>
                <c:pt idx="40433">
                  <c:v>401.63504879999999</c:v>
                </c:pt>
                <c:pt idx="40434">
                  <c:v>401.64498479999997</c:v>
                </c:pt>
                <c:pt idx="40435">
                  <c:v>401.65491980000002</c:v>
                </c:pt>
                <c:pt idx="40436">
                  <c:v>401.6648548</c:v>
                </c:pt>
                <c:pt idx="40437">
                  <c:v>401.67479079999998</c:v>
                </c:pt>
                <c:pt idx="40438">
                  <c:v>401.68472580000002</c:v>
                </c:pt>
                <c:pt idx="40439">
                  <c:v>401.69466069999999</c:v>
                </c:pt>
                <c:pt idx="40440">
                  <c:v>401.70459579999999</c:v>
                </c:pt>
                <c:pt idx="40441">
                  <c:v>401.71453179999997</c:v>
                </c:pt>
                <c:pt idx="40442">
                  <c:v>401.72446680000002</c:v>
                </c:pt>
                <c:pt idx="40443">
                  <c:v>401.7344018</c:v>
                </c:pt>
                <c:pt idx="40444">
                  <c:v>401.74433679999999</c:v>
                </c:pt>
                <c:pt idx="40445">
                  <c:v>401.75427280000002</c:v>
                </c:pt>
                <c:pt idx="40446">
                  <c:v>401.76420780000001</c:v>
                </c:pt>
                <c:pt idx="40447">
                  <c:v>401.77414279999999</c:v>
                </c:pt>
                <c:pt idx="40448">
                  <c:v>401.78407779999998</c:v>
                </c:pt>
                <c:pt idx="40449">
                  <c:v>401.79401380000002</c:v>
                </c:pt>
                <c:pt idx="40450">
                  <c:v>401.8039488</c:v>
                </c:pt>
                <c:pt idx="40451">
                  <c:v>401.81388379999999</c:v>
                </c:pt>
                <c:pt idx="40452">
                  <c:v>401.82381880000003</c:v>
                </c:pt>
                <c:pt idx="40453">
                  <c:v>401.83375480000001</c:v>
                </c:pt>
                <c:pt idx="40454">
                  <c:v>401.84368979999999</c:v>
                </c:pt>
                <c:pt idx="40455">
                  <c:v>401.85362459999999</c:v>
                </c:pt>
                <c:pt idx="40456">
                  <c:v>401.86355959999997</c:v>
                </c:pt>
                <c:pt idx="40457">
                  <c:v>401.87349560000001</c:v>
                </c:pt>
                <c:pt idx="40458">
                  <c:v>401.8834306</c:v>
                </c:pt>
                <c:pt idx="40459">
                  <c:v>401.89336559999998</c:v>
                </c:pt>
                <c:pt idx="40460">
                  <c:v>401.90330160000002</c:v>
                </c:pt>
                <c:pt idx="40461">
                  <c:v>401.9132366</c:v>
                </c:pt>
                <c:pt idx="40462">
                  <c:v>401.92317159999999</c:v>
                </c:pt>
                <c:pt idx="40463">
                  <c:v>401.93310659999997</c:v>
                </c:pt>
                <c:pt idx="40464">
                  <c:v>401.94304260000001</c:v>
                </c:pt>
                <c:pt idx="40465">
                  <c:v>401.9529776</c:v>
                </c:pt>
                <c:pt idx="40466">
                  <c:v>401.96291259999998</c:v>
                </c:pt>
                <c:pt idx="40467">
                  <c:v>401.97284760000002</c:v>
                </c:pt>
                <c:pt idx="40468">
                  <c:v>401.9827836</c:v>
                </c:pt>
                <c:pt idx="40469">
                  <c:v>401.99271859999999</c:v>
                </c:pt>
                <c:pt idx="40470">
                  <c:v>402.00265359999997</c:v>
                </c:pt>
                <c:pt idx="40471">
                  <c:v>402.01258860000002</c:v>
                </c:pt>
                <c:pt idx="40472">
                  <c:v>402.0225246</c:v>
                </c:pt>
                <c:pt idx="40473">
                  <c:v>402.03245959999998</c:v>
                </c:pt>
                <c:pt idx="40474">
                  <c:v>402.04239460000002</c:v>
                </c:pt>
                <c:pt idx="40475">
                  <c:v>402.0523306</c:v>
                </c:pt>
                <c:pt idx="40476">
                  <c:v>402.06226559999999</c:v>
                </c:pt>
                <c:pt idx="40477">
                  <c:v>402.07220059999997</c:v>
                </c:pt>
                <c:pt idx="40478">
                  <c:v>402.08213560000002</c:v>
                </c:pt>
                <c:pt idx="40479">
                  <c:v>402.0920716</c:v>
                </c:pt>
                <c:pt idx="40480">
                  <c:v>402.10200659999998</c:v>
                </c:pt>
                <c:pt idx="40481">
                  <c:v>402.11194160000002</c:v>
                </c:pt>
                <c:pt idx="40482">
                  <c:v>402.12187660000001</c:v>
                </c:pt>
                <c:pt idx="40483">
                  <c:v>402.13181259999999</c:v>
                </c:pt>
                <c:pt idx="40484">
                  <c:v>402.14174759999997</c:v>
                </c:pt>
                <c:pt idx="40485">
                  <c:v>402.15168260000002</c:v>
                </c:pt>
                <c:pt idx="40486">
                  <c:v>402.1616186</c:v>
                </c:pt>
                <c:pt idx="40487">
                  <c:v>402.17155359999998</c:v>
                </c:pt>
                <c:pt idx="40488">
                  <c:v>402.18148860000002</c:v>
                </c:pt>
                <c:pt idx="40489">
                  <c:v>402.19142360000001</c:v>
                </c:pt>
                <c:pt idx="40490">
                  <c:v>402.20135959999999</c:v>
                </c:pt>
                <c:pt idx="40491">
                  <c:v>402.21129459999997</c:v>
                </c:pt>
                <c:pt idx="40492">
                  <c:v>402.22122960000002</c:v>
                </c:pt>
                <c:pt idx="40493">
                  <c:v>402.2311646</c:v>
                </c:pt>
                <c:pt idx="40494">
                  <c:v>402.24110059999998</c:v>
                </c:pt>
                <c:pt idx="40495">
                  <c:v>402.25103560000002</c:v>
                </c:pt>
                <c:pt idx="40496">
                  <c:v>402.26097060000001</c:v>
                </c:pt>
                <c:pt idx="40497">
                  <c:v>402.27090559999999</c:v>
                </c:pt>
                <c:pt idx="40498">
                  <c:v>402.28084159999997</c:v>
                </c:pt>
                <c:pt idx="40499">
                  <c:v>402.29077660000002</c:v>
                </c:pt>
                <c:pt idx="40500">
                  <c:v>402.3007116</c:v>
                </c:pt>
                <c:pt idx="40501">
                  <c:v>402.31064759999998</c:v>
                </c:pt>
                <c:pt idx="40502">
                  <c:v>402.32058260000002</c:v>
                </c:pt>
                <c:pt idx="40503">
                  <c:v>402.33051760000001</c:v>
                </c:pt>
                <c:pt idx="40504">
                  <c:v>402.34045259999999</c:v>
                </c:pt>
                <c:pt idx="40505">
                  <c:v>402.35038859999997</c:v>
                </c:pt>
                <c:pt idx="40506">
                  <c:v>402.36032360000002</c:v>
                </c:pt>
                <c:pt idx="40507">
                  <c:v>402.3702586</c:v>
                </c:pt>
                <c:pt idx="40508">
                  <c:v>402.38019359999998</c:v>
                </c:pt>
                <c:pt idx="40509">
                  <c:v>402.39012960000002</c:v>
                </c:pt>
                <c:pt idx="40510">
                  <c:v>402.40006460000001</c:v>
                </c:pt>
                <c:pt idx="40511">
                  <c:v>402.40999959999999</c:v>
                </c:pt>
                <c:pt idx="40512">
                  <c:v>402.41993459999998</c:v>
                </c:pt>
                <c:pt idx="40513">
                  <c:v>402.42987060000002</c:v>
                </c:pt>
                <c:pt idx="40514">
                  <c:v>402.4398056</c:v>
                </c:pt>
                <c:pt idx="40515">
                  <c:v>402.44974059999998</c:v>
                </c:pt>
                <c:pt idx="40516">
                  <c:v>402.45967560000003</c:v>
                </c:pt>
                <c:pt idx="40517">
                  <c:v>402.46961160000001</c:v>
                </c:pt>
                <c:pt idx="40518">
                  <c:v>402.47954659999999</c:v>
                </c:pt>
                <c:pt idx="40519">
                  <c:v>402.48948159999998</c:v>
                </c:pt>
                <c:pt idx="40520">
                  <c:v>402.49941760000002</c:v>
                </c:pt>
                <c:pt idx="40521">
                  <c:v>402.5093526</c:v>
                </c:pt>
                <c:pt idx="40522">
                  <c:v>402.51928759999998</c:v>
                </c:pt>
                <c:pt idx="40523">
                  <c:v>402.52922260000003</c:v>
                </c:pt>
                <c:pt idx="40524">
                  <c:v>402.53915860000001</c:v>
                </c:pt>
                <c:pt idx="40525">
                  <c:v>402.54909359999999</c:v>
                </c:pt>
                <c:pt idx="40526">
                  <c:v>402.55902859999998</c:v>
                </c:pt>
                <c:pt idx="40527">
                  <c:v>402.56896360000002</c:v>
                </c:pt>
                <c:pt idx="40528">
                  <c:v>402.5788996</c:v>
                </c:pt>
                <c:pt idx="40529">
                  <c:v>402.58883459999998</c:v>
                </c:pt>
                <c:pt idx="40530">
                  <c:v>402.59876960000003</c:v>
                </c:pt>
                <c:pt idx="40531">
                  <c:v>402.60870460000001</c:v>
                </c:pt>
                <c:pt idx="40532">
                  <c:v>402.61864059999999</c:v>
                </c:pt>
                <c:pt idx="40533">
                  <c:v>402.62857559999998</c:v>
                </c:pt>
                <c:pt idx="40534">
                  <c:v>402.63851060000002</c:v>
                </c:pt>
                <c:pt idx="40535">
                  <c:v>402.6484466</c:v>
                </c:pt>
                <c:pt idx="40536">
                  <c:v>402.65838159999998</c:v>
                </c:pt>
                <c:pt idx="40537">
                  <c:v>402.66831660000003</c:v>
                </c:pt>
                <c:pt idx="40538">
                  <c:v>402.67825160000001</c:v>
                </c:pt>
                <c:pt idx="40539">
                  <c:v>402.68818759999999</c:v>
                </c:pt>
                <c:pt idx="40540">
                  <c:v>402.69812259999998</c:v>
                </c:pt>
                <c:pt idx="40541">
                  <c:v>402.70805760000002</c:v>
                </c:pt>
                <c:pt idx="40542">
                  <c:v>402.7179926</c:v>
                </c:pt>
                <c:pt idx="40543">
                  <c:v>402.72792859999998</c:v>
                </c:pt>
                <c:pt idx="40544">
                  <c:v>402.73786360000003</c:v>
                </c:pt>
                <c:pt idx="40545">
                  <c:v>402.74779860000001</c:v>
                </c:pt>
                <c:pt idx="40546">
                  <c:v>402.75773359999999</c:v>
                </c:pt>
                <c:pt idx="40547">
                  <c:v>402.76766959999998</c:v>
                </c:pt>
                <c:pt idx="40548">
                  <c:v>402.77760460000002</c:v>
                </c:pt>
                <c:pt idx="40549">
                  <c:v>402.7875396</c:v>
                </c:pt>
                <c:pt idx="40550">
                  <c:v>402.79747459999999</c:v>
                </c:pt>
                <c:pt idx="40551">
                  <c:v>402.80741060000003</c:v>
                </c:pt>
                <c:pt idx="40552">
                  <c:v>402.81734560000001</c:v>
                </c:pt>
                <c:pt idx="40553">
                  <c:v>402.82728059999999</c:v>
                </c:pt>
                <c:pt idx="40554">
                  <c:v>402.83721659999998</c:v>
                </c:pt>
                <c:pt idx="40555">
                  <c:v>402.84715119999998</c:v>
                </c:pt>
                <c:pt idx="40556">
                  <c:v>402.85708620000003</c:v>
                </c:pt>
                <c:pt idx="40557">
                  <c:v>402.86702120000001</c:v>
                </c:pt>
                <c:pt idx="40558">
                  <c:v>402.87695719999999</c:v>
                </c:pt>
                <c:pt idx="40559">
                  <c:v>402.88689219999998</c:v>
                </c:pt>
                <c:pt idx="40560">
                  <c:v>402.89682720000002</c:v>
                </c:pt>
                <c:pt idx="40561">
                  <c:v>402.9067622</c:v>
                </c:pt>
                <c:pt idx="40562">
                  <c:v>402.91669819999998</c:v>
                </c:pt>
                <c:pt idx="40563">
                  <c:v>402.92663320000003</c:v>
                </c:pt>
                <c:pt idx="40564">
                  <c:v>402.93656820000001</c:v>
                </c:pt>
                <c:pt idx="40565">
                  <c:v>402.9465032</c:v>
                </c:pt>
                <c:pt idx="40566">
                  <c:v>402.95643919999998</c:v>
                </c:pt>
                <c:pt idx="40567">
                  <c:v>402.96637420000002</c:v>
                </c:pt>
                <c:pt idx="40568">
                  <c:v>402.9763092</c:v>
                </c:pt>
                <c:pt idx="40569">
                  <c:v>402.98624419999999</c:v>
                </c:pt>
                <c:pt idx="40570">
                  <c:v>402.99618020000003</c:v>
                </c:pt>
                <c:pt idx="40571">
                  <c:v>403.00611520000001</c:v>
                </c:pt>
                <c:pt idx="40572">
                  <c:v>403.0160502</c:v>
                </c:pt>
                <c:pt idx="40573">
                  <c:v>403.02598619999998</c:v>
                </c:pt>
                <c:pt idx="40574">
                  <c:v>403.03592120000002</c:v>
                </c:pt>
                <c:pt idx="40575">
                  <c:v>403.0458562</c:v>
                </c:pt>
                <c:pt idx="40576">
                  <c:v>403.05579119999999</c:v>
                </c:pt>
                <c:pt idx="40577">
                  <c:v>403.06572720000003</c:v>
                </c:pt>
                <c:pt idx="40578">
                  <c:v>403.07566220000001</c:v>
                </c:pt>
                <c:pt idx="40579">
                  <c:v>403.0855972</c:v>
                </c:pt>
                <c:pt idx="40580">
                  <c:v>403.09553219999998</c:v>
                </c:pt>
                <c:pt idx="40581">
                  <c:v>403.10546820000002</c:v>
                </c:pt>
                <c:pt idx="40582">
                  <c:v>403.1154032</c:v>
                </c:pt>
                <c:pt idx="40583">
                  <c:v>403.12533819999999</c:v>
                </c:pt>
                <c:pt idx="40584">
                  <c:v>403.13527319999997</c:v>
                </c:pt>
                <c:pt idx="40585">
                  <c:v>403.14520920000001</c:v>
                </c:pt>
                <c:pt idx="40586">
                  <c:v>403.1551442</c:v>
                </c:pt>
                <c:pt idx="40587">
                  <c:v>403.16507919999998</c:v>
                </c:pt>
                <c:pt idx="40588">
                  <c:v>403.17501420000002</c:v>
                </c:pt>
                <c:pt idx="40589">
                  <c:v>403.1849502</c:v>
                </c:pt>
                <c:pt idx="40590">
                  <c:v>403.19488519999999</c:v>
                </c:pt>
                <c:pt idx="40591">
                  <c:v>403.20482019999997</c:v>
                </c:pt>
                <c:pt idx="40592">
                  <c:v>403.21475520000001</c:v>
                </c:pt>
                <c:pt idx="40593">
                  <c:v>403.2246912</c:v>
                </c:pt>
                <c:pt idx="40594">
                  <c:v>403.23462619999998</c:v>
                </c:pt>
                <c:pt idx="40595">
                  <c:v>403.24456120000002</c:v>
                </c:pt>
                <c:pt idx="40596">
                  <c:v>403.2544972</c:v>
                </c:pt>
                <c:pt idx="40597">
                  <c:v>403.26443219999999</c:v>
                </c:pt>
                <c:pt idx="40598">
                  <c:v>403.27436719999997</c:v>
                </c:pt>
                <c:pt idx="40599">
                  <c:v>403.28430220000001</c:v>
                </c:pt>
                <c:pt idx="40600">
                  <c:v>403.2942382</c:v>
                </c:pt>
                <c:pt idx="40601">
                  <c:v>403.30417319999998</c:v>
                </c:pt>
                <c:pt idx="40602">
                  <c:v>403.31410820000002</c:v>
                </c:pt>
                <c:pt idx="40603">
                  <c:v>403.32404320000001</c:v>
                </c:pt>
                <c:pt idx="40604">
                  <c:v>403.33397919999999</c:v>
                </c:pt>
                <c:pt idx="40605">
                  <c:v>403.34391419999997</c:v>
                </c:pt>
                <c:pt idx="40606">
                  <c:v>403.35384920000001</c:v>
                </c:pt>
                <c:pt idx="40607">
                  <c:v>403.3637842</c:v>
                </c:pt>
                <c:pt idx="40608">
                  <c:v>403.37372019999998</c:v>
                </c:pt>
                <c:pt idx="40609">
                  <c:v>403.38365520000002</c:v>
                </c:pt>
                <c:pt idx="40610">
                  <c:v>403.39359020000001</c:v>
                </c:pt>
                <c:pt idx="40611">
                  <c:v>403.40352619999999</c:v>
                </c:pt>
                <c:pt idx="40612">
                  <c:v>403.41346119999997</c:v>
                </c:pt>
                <c:pt idx="40613">
                  <c:v>403.42339620000001</c:v>
                </c:pt>
                <c:pt idx="40614">
                  <c:v>403.4333312</c:v>
                </c:pt>
                <c:pt idx="40615">
                  <c:v>403.44326719999998</c:v>
                </c:pt>
                <c:pt idx="40616">
                  <c:v>403.45320220000002</c:v>
                </c:pt>
                <c:pt idx="40617">
                  <c:v>403.46313720000001</c:v>
                </c:pt>
                <c:pt idx="40618">
                  <c:v>403.47307219999999</c:v>
                </c:pt>
                <c:pt idx="40619">
                  <c:v>403.48300819999997</c:v>
                </c:pt>
                <c:pt idx="40620">
                  <c:v>403.49294320000001</c:v>
                </c:pt>
                <c:pt idx="40621">
                  <c:v>403.5028782</c:v>
                </c:pt>
                <c:pt idx="40622">
                  <c:v>403.51281419999998</c:v>
                </c:pt>
                <c:pt idx="40623">
                  <c:v>403.52274920000002</c:v>
                </c:pt>
                <c:pt idx="40624">
                  <c:v>403.53268420000001</c:v>
                </c:pt>
                <c:pt idx="40625">
                  <c:v>403.54261919999999</c:v>
                </c:pt>
                <c:pt idx="40626">
                  <c:v>403.55255519999997</c:v>
                </c:pt>
                <c:pt idx="40627">
                  <c:v>403.56249020000001</c:v>
                </c:pt>
                <c:pt idx="40628">
                  <c:v>403.5724252</c:v>
                </c:pt>
                <c:pt idx="40629">
                  <c:v>403.58236019999998</c:v>
                </c:pt>
                <c:pt idx="40630">
                  <c:v>403.59229620000002</c:v>
                </c:pt>
                <c:pt idx="40631">
                  <c:v>403.60223120000001</c:v>
                </c:pt>
                <c:pt idx="40632">
                  <c:v>403.61216619999999</c:v>
                </c:pt>
                <c:pt idx="40633">
                  <c:v>403.62210219999997</c:v>
                </c:pt>
                <c:pt idx="40634">
                  <c:v>403.63203720000001</c:v>
                </c:pt>
                <c:pt idx="40635">
                  <c:v>403.6419722</c:v>
                </c:pt>
                <c:pt idx="40636">
                  <c:v>403.65190719999998</c:v>
                </c:pt>
                <c:pt idx="40637">
                  <c:v>403.66184320000002</c:v>
                </c:pt>
                <c:pt idx="40638">
                  <c:v>403.67177820000001</c:v>
                </c:pt>
                <c:pt idx="40639">
                  <c:v>403.68171319999999</c:v>
                </c:pt>
                <c:pt idx="40640">
                  <c:v>403.69164819999997</c:v>
                </c:pt>
                <c:pt idx="40641">
                  <c:v>403.70158420000001</c:v>
                </c:pt>
                <c:pt idx="40642">
                  <c:v>403.7115192</c:v>
                </c:pt>
                <c:pt idx="40643">
                  <c:v>403.72145419999998</c:v>
                </c:pt>
                <c:pt idx="40644">
                  <c:v>403.73139020000002</c:v>
                </c:pt>
                <c:pt idx="40645">
                  <c:v>403.74132520000001</c:v>
                </c:pt>
                <c:pt idx="40646">
                  <c:v>403.75126019999999</c:v>
                </c:pt>
                <c:pt idx="40647">
                  <c:v>403.76119519999997</c:v>
                </c:pt>
                <c:pt idx="40648">
                  <c:v>403.77113120000001</c:v>
                </c:pt>
                <c:pt idx="40649">
                  <c:v>403.7810662</c:v>
                </c:pt>
                <c:pt idx="40650">
                  <c:v>403.79100119999998</c:v>
                </c:pt>
                <c:pt idx="40651">
                  <c:v>403.80093620000002</c:v>
                </c:pt>
                <c:pt idx="40652">
                  <c:v>403.81087220000001</c:v>
                </c:pt>
                <c:pt idx="40653">
                  <c:v>403.82080719999999</c:v>
                </c:pt>
                <c:pt idx="40654">
                  <c:v>403.83074219999997</c:v>
                </c:pt>
                <c:pt idx="40655">
                  <c:v>403.84067820000001</c:v>
                </c:pt>
                <c:pt idx="40656">
                  <c:v>403.85061300000001</c:v>
                </c:pt>
                <c:pt idx="40657">
                  <c:v>403.86054799999999</c:v>
                </c:pt>
                <c:pt idx="40658">
                  <c:v>403.87048299999998</c:v>
                </c:pt>
                <c:pt idx="40659">
                  <c:v>403.88041900000002</c:v>
                </c:pt>
                <c:pt idx="40660">
                  <c:v>403.890354</c:v>
                </c:pt>
                <c:pt idx="40661">
                  <c:v>403.90028899999999</c:v>
                </c:pt>
                <c:pt idx="40662">
                  <c:v>403.91022400000003</c:v>
                </c:pt>
                <c:pt idx="40663">
                  <c:v>403.92016000000001</c:v>
                </c:pt>
                <c:pt idx="40664">
                  <c:v>403.93009499999999</c:v>
                </c:pt>
                <c:pt idx="40665">
                  <c:v>403.94002999999998</c:v>
                </c:pt>
                <c:pt idx="40666">
                  <c:v>403.94996600000002</c:v>
                </c:pt>
                <c:pt idx="40667">
                  <c:v>403.959901</c:v>
                </c:pt>
                <c:pt idx="40668">
                  <c:v>403.96983599999999</c:v>
                </c:pt>
                <c:pt idx="40669">
                  <c:v>403.97977100000003</c:v>
                </c:pt>
                <c:pt idx="40670">
                  <c:v>403.98970700000001</c:v>
                </c:pt>
                <c:pt idx="40671">
                  <c:v>403.99964199999999</c:v>
                </c:pt>
                <c:pt idx="40672">
                  <c:v>404.00957699999998</c:v>
                </c:pt>
                <c:pt idx="40673">
                  <c:v>404.01951200000002</c:v>
                </c:pt>
                <c:pt idx="40674">
                  <c:v>404.029448</c:v>
                </c:pt>
                <c:pt idx="40675">
                  <c:v>404.03938299999999</c:v>
                </c:pt>
                <c:pt idx="40676">
                  <c:v>404.04931800000003</c:v>
                </c:pt>
                <c:pt idx="40677">
                  <c:v>404.05925400000001</c:v>
                </c:pt>
                <c:pt idx="40678">
                  <c:v>404.06918899999999</c:v>
                </c:pt>
                <c:pt idx="40679">
                  <c:v>404.07912399999998</c:v>
                </c:pt>
                <c:pt idx="40680">
                  <c:v>404.08905900000002</c:v>
                </c:pt>
                <c:pt idx="40681">
                  <c:v>404.098995</c:v>
                </c:pt>
                <c:pt idx="40682">
                  <c:v>404.10892999999999</c:v>
                </c:pt>
                <c:pt idx="40683">
                  <c:v>404.11886500000003</c:v>
                </c:pt>
                <c:pt idx="40684">
                  <c:v>404.12880000000001</c:v>
                </c:pt>
                <c:pt idx="40685">
                  <c:v>404.13873599999999</c:v>
                </c:pt>
                <c:pt idx="40686">
                  <c:v>404.14867099999998</c:v>
                </c:pt>
                <c:pt idx="40687">
                  <c:v>404.15860600000002</c:v>
                </c:pt>
                <c:pt idx="40688">
                  <c:v>404.168542</c:v>
                </c:pt>
                <c:pt idx="40689">
                  <c:v>404.17847699999999</c:v>
                </c:pt>
                <c:pt idx="40690">
                  <c:v>404.18841200000003</c:v>
                </c:pt>
                <c:pt idx="40691">
                  <c:v>404.19834700000001</c:v>
                </c:pt>
                <c:pt idx="40692">
                  <c:v>404.20828299999999</c:v>
                </c:pt>
                <c:pt idx="40693">
                  <c:v>404.21821799999998</c:v>
                </c:pt>
                <c:pt idx="40694">
                  <c:v>404.22815300000002</c:v>
                </c:pt>
                <c:pt idx="40695">
                  <c:v>404.238088</c:v>
                </c:pt>
                <c:pt idx="40696">
                  <c:v>404.24802399999999</c:v>
                </c:pt>
                <c:pt idx="40697">
                  <c:v>404.25795900000003</c:v>
                </c:pt>
                <c:pt idx="40698">
                  <c:v>404.26789400000001</c:v>
                </c:pt>
                <c:pt idx="40699">
                  <c:v>404.27782999999999</c:v>
                </c:pt>
                <c:pt idx="40700">
                  <c:v>404.28776499999998</c:v>
                </c:pt>
                <c:pt idx="40701">
                  <c:v>404.29770000000002</c:v>
                </c:pt>
                <c:pt idx="40702">
                  <c:v>404.307635</c:v>
                </c:pt>
                <c:pt idx="40703">
                  <c:v>404.31757099999999</c:v>
                </c:pt>
                <c:pt idx="40704">
                  <c:v>404.32750600000003</c:v>
                </c:pt>
                <c:pt idx="40705">
                  <c:v>404.33744100000001</c:v>
                </c:pt>
                <c:pt idx="40706">
                  <c:v>404.347376</c:v>
                </c:pt>
                <c:pt idx="40707">
                  <c:v>404.35731199999998</c:v>
                </c:pt>
                <c:pt idx="40708">
                  <c:v>404.36724700000002</c:v>
                </c:pt>
                <c:pt idx="40709">
                  <c:v>404.377182</c:v>
                </c:pt>
                <c:pt idx="40710">
                  <c:v>404.38711799999999</c:v>
                </c:pt>
                <c:pt idx="40711">
                  <c:v>404.39705300000003</c:v>
                </c:pt>
                <c:pt idx="40712">
                  <c:v>404.40698800000001</c:v>
                </c:pt>
                <c:pt idx="40713">
                  <c:v>404.416923</c:v>
                </c:pt>
                <c:pt idx="40714">
                  <c:v>404.42685899999998</c:v>
                </c:pt>
                <c:pt idx="40715">
                  <c:v>404.43679400000002</c:v>
                </c:pt>
                <c:pt idx="40716">
                  <c:v>404.446729</c:v>
                </c:pt>
                <c:pt idx="40717">
                  <c:v>404.45666399999999</c:v>
                </c:pt>
                <c:pt idx="40718">
                  <c:v>404.46660000000003</c:v>
                </c:pt>
                <c:pt idx="40719">
                  <c:v>404.47653500000001</c:v>
                </c:pt>
                <c:pt idx="40720">
                  <c:v>404.48647</c:v>
                </c:pt>
                <c:pt idx="40721">
                  <c:v>404.49640599999998</c:v>
                </c:pt>
                <c:pt idx="40722">
                  <c:v>404.50634100000002</c:v>
                </c:pt>
                <c:pt idx="40723">
                  <c:v>404.516276</c:v>
                </c:pt>
                <c:pt idx="40724">
                  <c:v>404.52621099999999</c:v>
                </c:pt>
                <c:pt idx="40725">
                  <c:v>404.53614700000003</c:v>
                </c:pt>
                <c:pt idx="40726">
                  <c:v>404.54608200000001</c:v>
                </c:pt>
                <c:pt idx="40727">
                  <c:v>404.556017</c:v>
                </c:pt>
                <c:pt idx="40728">
                  <c:v>404.56595199999998</c:v>
                </c:pt>
                <c:pt idx="40729">
                  <c:v>404.57588800000002</c:v>
                </c:pt>
                <c:pt idx="40730">
                  <c:v>404.585823</c:v>
                </c:pt>
                <c:pt idx="40731">
                  <c:v>404.59575799999999</c:v>
                </c:pt>
                <c:pt idx="40732">
                  <c:v>404.60569400000003</c:v>
                </c:pt>
                <c:pt idx="40733">
                  <c:v>404.61562900000001</c:v>
                </c:pt>
                <c:pt idx="40734">
                  <c:v>404.625564</c:v>
                </c:pt>
                <c:pt idx="40735">
                  <c:v>404.63549899999998</c:v>
                </c:pt>
                <c:pt idx="40736">
                  <c:v>404.64543500000002</c:v>
                </c:pt>
                <c:pt idx="40737">
                  <c:v>404.65537</c:v>
                </c:pt>
                <c:pt idx="40738">
                  <c:v>404.66530499999999</c:v>
                </c:pt>
                <c:pt idx="40739">
                  <c:v>404.67523999999997</c:v>
                </c:pt>
                <c:pt idx="40740">
                  <c:v>404.68517600000001</c:v>
                </c:pt>
                <c:pt idx="40741">
                  <c:v>404.695111</c:v>
                </c:pt>
                <c:pt idx="40742">
                  <c:v>404.70504599999998</c:v>
                </c:pt>
                <c:pt idx="40743">
                  <c:v>404.71498100000002</c:v>
                </c:pt>
                <c:pt idx="40744">
                  <c:v>404.724917</c:v>
                </c:pt>
                <c:pt idx="40745">
                  <c:v>404.73485199999999</c:v>
                </c:pt>
                <c:pt idx="40746">
                  <c:v>404.74478699999997</c:v>
                </c:pt>
                <c:pt idx="40747">
                  <c:v>404.75472300000001</c:v>
                </c:pt>
                <c:pt idx="40748">
                  <c:v>404.764658</c:v>
                </c:pt>
                <c:pt idx="40749">
                  <c:v>404.77459299999998</c:v>
                </c:pt>
                <c:pt idx="40750">
                  <c:v>404.78452800000002</c:v>
                </c:pt>
                <c:pt idx="40751">
                  <c:v>404.794464</c:v>
                </c:pt>
                <c:pt idx="40752">
                  <c:v>404.80439899999999</c:v>
                </c:pt>
                <c:pt idx="40753">
                  <c:v>404.81433399999997</c:v>
                </c:pt>
                <c:pt idx="40754">
                  <c:v>404.82426900000002</c:v>
                </c:pt>
                <c:pt idx="40755">
                  <c:v>404.834205</c:v>
                </c:pt>
                <c:pt idx="40756">
                  <c:v>404.84413999999998</c:v>
                </c:pt>
                <c:pt idx="40757">
                  <c:v>404.8540759</c:v>
                </c:pt>
                <c:pt idx="40758">
                  <c:v>404.86401189999998</c:v>
                </c:pt>
                <c:pt idx="40759">
                  <c:v>404.87394690000002</c:v>
                </c:pt>
                <c:pt idx="40760">
                  <c:v>404.88388190000001</c:v>
                </c:pt>
                <c:pt idx="40761">
                  <c:v>404.89381689999999</c:v>
                </c:pt>
                <c:pt idx="40762">
                  <c:v>404.90375289999997</c:v>
                </c:pt>
                <c:pt idx="40763">
                  <c:v>404.91368790000001</c:v>
                </c:pt>
                <c:pt idx="40764">
                  <c:v>404.9236229</c:v>
                </c:pt>
                <c:pt idx="40765">
                  <c:v>404.93355789999998</c:v>
                </c:pt>
                <c:pt idx="40766">
                  <c:v>404.94349390000002</c:v>
                </c:pt>
                <c:pt idx="40767">
                  <c:v>404.95342890000001</c:v>
                </c:pt>
                <c:pt idx="40768">
                  <c:v>404.96336389999999</c:v>
                </c:pt>
                <c:pt idx="40769">
                  <c:v>404.97329989999997</c:v>
                </c:pt>
                <c:pt idx="40770">
                  <c:v>404.98323490000001</c:v>
                </c:pt>
                <c:pt idx="40771">
                  <c:v>404.9931699</c:v>
                </c:pt>
                <c:pt idx="40772">
                  <c:v>405.00310489999998</c:v>
                </c:pt>
                <c:pt idx="40773">
                  <c:v>405.01304090000002</c:v>
                </c:pt>
                <c:pt idx="40774">
                  <c:v>405.02297590000001</c:v>
                </c:pt>
                <c:pt idx="40775">
                  <c:v>405.03291089999999</c:v>
                </c:pt>
                <c:pt idx="40776">
                  <c:v>405.04284589999997</c:v>
                </c:pt>
                <c:pt idx="40777">
                  <c:v>405.05278190000001</c:v>
                </c:pt>
                <c:pt idx="40778">
                  <c:v>405.0627169</c:v>
                </c:pt>
                <c:pt idx="40779">
                  <c:v>405.07265189999998</c:v>
                </c:pt>
                <c:pt idx="40780">
                  <c:v>405.08258690000002</c:v>
                </c:pt>
                <c:pt idx="40781">
                  <c:v>405.09252290000001</c:v>
                </c:pt>
                <c:pt idx="40782">
                  <c:v>405.10245789999999</c:v>
                </c:pt>
                <c:pt idx="40783">
                  <c:v>405.11239289999997</c:v>
                </c:pt>
                <c:pt idx="40784">
                  <c:v>405.12232890000001</c:v>
                </c:pt>
                <c:pt idx="40785">
                  <c:v>405.1322639</c:v>
                </c:pt>
                <c:pt idx="40786">
                  <c:v>405.14219889999998</c:v>
                </c:pt>
                <c:pt idx="40787">
                  <c:v>405.15213390000002</c:v>
                </c:pt>
                <c:pt idx="40788">
                  <c:v>405.16206990000001</c:v>
                </c:pt>
                <c:pt idx="40789">
                  <c:v>405.17200489999999</c:v>
                </c:pt>
                <c:pt idx="40790">
                  <c:v>405.18193989999997</c:v>
                </c:pt>
                <c:pt idx="40791">
                  <c:v>405.19187490000002</c:v>
                </c:pt>
                <c:pt idx="40792">
                  <c:v>405.2018109</c:v>
                </c:pt>
                <c:pt idx="40793">
                  <c:v>405.21174589999998</c:v>
                </c:pt>
                <c:pt idx="40794">
                  <c:v>405.22168090000002</c:v>
                </c:pt>
                <c:pt idx="40795">
                  <c:v>405.23161690000001</c:v>
                </c:pt>
                <c:pt idx="40796">
                  <c:v>405.24155189999999</c:v>
                </c:pt>
                <c:pt idx="40797">
                  <c:v>405.25148689999997</c:v>
                </c:pt>
                <c:pt idx="40798">
                  <c:v>405.26142190000002</c:v>
                </c:pt>
                <c:pt idx="40799">
                  <c:v>405.2713579</c:v>
                </c:pt>
                <c:pt idx="40800">
                  <c:v>405.28129289999998</c:v>
                </c:pt>
                <c:pt idx="40801">
                  <c:v>405.29122790000002</c:v>
                </c:pt>
                <c:pt idx="40802">
                  <c:v>405.30116290000001</c:v>
                </c:pt>
                <c:pt idx="40803">
                  <c:v>405.31109889999999</c:v>
                </c:pt>
                <c:pt idx="40804">
                  <c:v>405.32103389999997</c:v>
                </c:pt>
                <c:pt idx="40805">
                  <c:v>405.33096890000002</c:v>
                </c:pt>
                <c:pt idx="40806">
                  <c:v>405.3409039</c:v>
                </c:pt>
                <c:pt idx="40807">
                  <c:v>405.35083989999998</c:v>
                </c:pt>
                <c:pt idx="40808">
                  <c:v>405.36077490000002</c:v>
                </c:pt>
                <c:pt idx="40809">
                  <c:v>405.37070990000001</c:v>
                </c:pt>
                <c:pt idx="40810">
                  <c:v>405.38064589999999</c:v>
                </c:pt>
                <c:pt idx="40811">
                  <c:v>405.39058089999997</c:v>
                </c:pt>
                <c:pt idx="40812">
                  <c:v>405.40051590000002</c:v>
                </c:pt>
                <c:pt idx="40813">
                  <c:v>405.4104509</c:v>
                </c:pt>
                <c:pt idx="40814">
                  <c:v>405.42038689999998</c:v>
                </c:pt>
                <c:pt idx="40815">
                  <c:v>405.43032190000002</c:v>
                </c:pt>
                <c:pt idx="40816">
                  <c:v>405.44025690000001</c:v>
                </c:pt>
                <c:pt idx="40817">
                  <c:v>405.45019189999999</c:v>
                </c:pt>
                <c:pt idx="40818">
                  <c:v>405.46012789999997</c:v>
                </c:pt>
                <c:pt idx="40819">
                  <c:v>405.47006290000002</c:v>
                </c:pt>
                <c:pt idx="40820">
                  <c:v>405.4799979</c:v>
                </c:pt>
                <c:pt idx="40821">
                  <c:v>405.48993289999999</c:v>
                </c:pt>
                <c:pt idx="40822">
                  <c:v>405.49986890000002</c:v>
                </c:pt>
                <c:pt idx="40823">
                  <c:v>405.50980390000001</c:v>
                </c:pt>
                <c:pt idx="40824">
                  <c:v>405.51973889999999</c:v>
                </c:pt>
                <c:pt idx="40825">
                  <c:v>405.52967489999997</c:v>
                </c:pt>
                <c:pt idx="40826">
                  <c:v>405.53960990000002</c:v>
                </c:pt>
                <c:pt idx="40827">
                  <c:v>405.5495449</c:v>
                </c:pt>
                <c:pt idx="40828">
                  <c:v>405.55947989999999</c:v>
                </c:pt>
                <c:pt idx="40829">
                  <c:v>405.56941590000002</c:v>
                </c:pt>
                <c:pt idx="40830">
                  <c:v>405.57935090000001</c:v>
                </c:pt>
                <c:pt idx="40831">
                  <c:v>405.58928589999999</c:v>
                </c:pt>
                <c:pt idx="40832">
                  <c:v>405.59922089999998</c:v>
                </c:pt>
                <c:pt idx="40833">
                  <c:v>405.60915690000002</c:v>
                </c:pt>
                <c:pt idx="40834">
                  <c:v>405.6190919</c:v>
                </c:pt>
                <c:pt idx="40835">
                  <c:v>405.62902689999999</c:v>
                </c:pt>
                <c:pt idx="40836">
                  <c:v>405.63896290000002</c:v>
                </c:pt>
                <c:pt idx="40837">
                  <c:v>405.64889790000001</c:v>
                </c:pt>
                <c:pt idx="40838">
                  <c:v>405.65883289999999</c:v>
                </c:pt>
                <c:pt idx="40839">
                  <c:v>405.66876789999998</c:v>
                </c:pt>
                <c:pt idx="40840">
                  <c:v>405.67870390000002</c:v>
                </c:pt>
                <c:pt idx="40841">
                  <c:v>405.6886389</c:v>
                </c:pt>
                <c:pt idx="40842">
                  <c:v>405.69857389999999</c:v>
                </c:pt>
                <c:pt idx="40843">
                  <c:v>405.70850890000003</c:v>
                </c:pt>
                <c:pt idx="40844">
                  <c:v>405.71844490000001</c:v>
                </c:pt>
                <c:pt idx="40845">
                  <c:v>405.72837989999999</c:v>
                </c:pt>
                <c:pt idx="40846">
                  <c:v>405.73831489999998</c:v>
                </c:pt>
                <c:pt idx="40847">
                  <c:v>405.74824990000002</c:v>
                </c:pt>
                <c:pt idx="40848">
                  <c:v>405.7581859</c:v>
                </c:pt>
                <c:pt idx="40849">
                  <c:v>405.76812089999999</c:v>
                </c:pt>
                <c:pt idx="40850">
                  <c:v>405.77805590000003</c:v>
                </c:pt>
                <c:pt idx="40851">
                  <c:v>405.78799090000001</c:v>
                </c:pt>
                <c:pt idx="40852">
                  <c:v>405.79792689999999</c:v>
                </c:pt>
                <c:pt idx="40853">
                  <c:v>405.80786189999998</c:v>
                </c:pt>
                <c:pt idx="40854">
                  <c:v>405.81779690000002</c:v>
                </c:pt>
                <c:pt idx="40855">
                  <c:v>405.8277329</c:v>
                </c:pt>
                <c:pt idx="40856">
                  <c:v>405.83766789999999</c:v>
                </c:pt>
                <c:pt idx="40857">
                  <c:v>405.84760290000003</c:v>
                </c:pt>
                <c:pt idx="40858">
                  <c:v>405.85753729999999</c:v>
                </c:pt>
                <c:pt idx="40859">
                  <c:v>405.86747329999997</c:v>
                </c:pt>
                <c:pt idx="40860">
                  <c:v>405.87740830000001</c:v>
                </c:pt>
                <c:pt idx="40861">
                  <c:v>405.8873433</c:v>
                </c:pt>
                <c:pt idx="40862">
                  <c:v>405.89727829999998</c:v>
                </c:pt>
                <c:pt idx="40863">
                  <c:v>405.90721430000002</c:v>
                </c:pt>
                <c:pt idx="40864">
                  <c:v>405.91714930000001</c:v>
                </c:pt>
                <c:pt idx="40865">
                  <c:v>405.92708429999999</c:v>
                </c:pt>
                <c:pt idx="40866">
                  <c:v>405.93702020000001</c:v>
                </c:pt>
                <c:pt idx="40867">
                  <c:v>405.94695530000001</c:v>
                </c:pt>
                <c:pt idx="40868">
                  <c:v>405.9568903</c:v>
                </c:pt>
                <c:pt idx="40869">
                  <c:v>405.96682529999998</c:v>
                </c:pt>
                <c:pt idx="40870">
                  <c:v>405.97676130000002</c:v>
                </c:pt>
                <c:pt idx="40871">
                  <c:v>405.98669630000001</c:v>
                </c:pt>
                <c:pt idx="40872">
                  <c:v>405.99663129999999</c:v>
                </c:pt>
                <c:pt idx="40873">
                  <c:v>406.00656629999997</c:v>
                </c:pt>
                <c:pt idx="40874">
                  <c:v>406.01650230000001</c:v>
                </c:pt>
                <c:pt idx="40875">
                  <c:v>406.0264373</c:v>
                </c:pt>
                <c:pt idx="40876">
                  <c:v>406.03637229999998</c:v>
                </c:pt>
                <c:pt idx="40877">
                  <c:v>406.04630730000002</c:v>
                </c:pt>
                <c:pt idx="40878">
                  <c:v>406.05624330000001</c:v>
                </c:pt>
                <c:pt idx="40879">
                  <c:v>406.06617829999999</c:v>
                </c:pt>
                <c:pt idx="40880">
                  <c:v>406.07611329999997</c:v>
                </c:pt>
                <c:pt idx="40881">
                  <c:v>406.08604930000001</c:v>
                </c:pt>
                <c:pt idx="40882">
                  <c:v>406.0959843</c:v>
                </c:pt>
                <c:pt idx="40883">
                  <c:v>406.10591929999998</c:v>
                </c:pt>
                <c:pt idx="40884">
                  <c:v>406.11585430000002</c:v>
                </c:pt>
                <c:pt idx="40885">
                  <c:v>406.12579030000001</c:v>
                </c:pt>
                <c:pt idx="40886">
                  <c:v>406.13572529999999</c:v>
                </c:pt>
                <c:pt idx="40887">
                  <c:v>406.14566029999997</c:v>
                </c:pt>
                <c:pt idx="40888">
                  <c:v>406.15559530000002</c:v>
                </c:pt>
                <c:pt idx="40889">
                  <c:v>406.1655313</c:v>
                </c:pt>
                <c:pt idx="40890">
                  <c:v>406.17546629999998</c:v>
                </c:pt>
                <c:pt idx="40891">
                  <c:v>406.18540130000002</c:v>
                </c:pt>
                <c:pt idx="40892">
                  <c:v>406.19533630000001</c:v>
                </c:pt>
                <c:pt idx="40893">
                  <c:v>406.20527229999999</c:v>
                </c:pt>
                <c:pt idx="40894">
                  <c:v>406.21520729999997</c:v>
                </c:pt>
                <c:pt idx="40895">
                  <c:v>406.22514230000002</c:v>
                </c:pt>
                <c:pt idx="40896">
                  <c:v>406.2350773</c:v>
                </c:pt>
                <c:pt idx="40897">
                  <c:v>406.24501329999998</c:v>
                </c:pt>
                <c:pt idx="40898">
                  <c:v>406.25494830000002</c:v>
                </c:pt>
                <c:pt idx="40899">
                  <c:v>406.26488330000001</c:v>
                </c:pt>
                <c:pt idx="40900">
                  <c:v>406.27481929999999</c:v>
                </c:pt>
                <c:pt idx="40901">
                  <c:v>406.28475429999997</c:v>
                </c:pt>
                <c:pt idx="40902">
                  <c:v>406.29468930000002</c:v>
                </c:pt>
                <c:pt idx="40903">
                  <c:v>406.3046243</c:v>
                </c:pt>
                <c:pt idx="40904">
                  <c:v>406.31456029999998</c:v>
                </c:pt>
                <c:pt idx="40905">
                  <c:v>406.32449530000002</c:v>
                </c:pt>
                <c:pt idx="40906">
                  <c:v>406.33443030000001</c:v>
                </c:pt>
                <c:pt idx="40907">
                  <c:v>406.34436529999999</c:v>
                </c:pt>
                <c:pt idx="40908">
                  <c:v>406.35430129999997</c:v>
                </c:pt>
                <c:pt idx="40909">
                  <c:v>406.36423630000002</c:v>
                </c:pt>
                <c:pt idx="40910">
                  <c:v>406.3741713</c:v>
                </c:pt>
                <c:pt idx="40911">
                  <c:v>406.38410629999998</c:v>
                </c:pt>
                <c:pt idx="40912">
                  <c:v>406.39404230000002</c:v>
                </c:pt>
                <c:pt idx="40913">
                  <c:v>406.40397730000001</c:v>
                </c:pt>
                <c:pt idx="40914">
                  <c:v>406.41391229999999</c:v>
                </c:pt>
                <c:pt idx="40915">
                  <c:v>406.42384829999997</c:v>
                </c:pt>
                <c:pt idx="40916">
                  <c:v>406.43378330000002</c:v>
                </c:pt>
                <c:pt idx="40917">
                  <c:v>406.4437183</c:v>
                </c:pt>
                <c:pt idx="40918">
                  <c:v>406.45365329999998</c:v>
                </c:pt>
                <c:pt idx="40919">
                  <c:v>406.46358930000002</c:v>
                </c:pt>
                <c:pt idx="40920">
                  <c:v>406.47352430000001</c:v>
                </c:pt>
                <c:pt idx="40921">
                  <c:v>406.48345929999999</c:v>
                </c:pt>
                <c:pt idx="40922">
                  <c:v>406.49339429999998</c:v>
                </c:pt>
                <c:pt idx="40923">
                  <c:v>406.50333030000002</c:v>
                </c:pt>
                <c:pt idx="40924">
                  <c:v>406.5132653</c:v>
                </c:pt>
                <c:pt idx="40925">
                  <c:v>406.52320029999998</c:v>
                </c:pt>
                <c:pt idx="40926">
                  <c:v>406.53313530000003</c:v>
                </c:pt>
                <c:pt idx="40927">
                  <c:v>406.54307130000001</c:v>
                </c:pt>
                <c:pt idx="40928">
                  <c:v>406.55300629999999</c:v>
                </c:pt>
                <c:pt idx="40929">
                  <c:v>406.56294129999998</c:v>
                </c:pt>
                <c:pt idx="40930">
                  <c:v>406.57287730000002</c:v>
                </c:pt>
                <c:pt idx="40931">
                  <c:v>406.5828123</c:v>
                </c:pt>
                <c:pt idx="40932">
                  <c:v>406.59274729999998</c:v>
                </c:pt>
                <c:pt idx="40933">
                  <c:v>406.60268230000003</c:v>
                </c:pt>
                <c:pt idx="40934">
                  <c:v>406.61261830000001</c:v>
                </c:pt>
                <c:pt idx="40935">
                  <c:v>406.62255329999999</c:v>
                </c:pt>
                <c:pt idx="40936">
                  <c:v>406.63248829999998</c:v>
                </c:pt>
                <c:pt idx="40937">
                  <c:v>406.6424232</c:v>
                </c:pt>
                <c:pt idx="40938">
                  <c:v>406.6523593</c:v>
                </c:pt>
                <c:pt idx="40939">
                  <c:v>406.66229429999999</c:v>
                </c:pt>
                <c:pt idx="40940">
                  <c:v>406.67222930000003</c:v>
                </c:pt>
                <c:pt idx="40941">
                  <c:v>406.68216430000001</c:v>
                </c:pt>
                <c:pt idx="40942">
                  <c:v>406.69210029999999</c:v>
                </c:pt>
                <c:pt idx="40943">
                  <c:v>406.70203529999998</c:v>
                </c:pt>
                <c:pt idx="40944">
                  <c:v>406.71197030000002</c:v>
                </c:pt>
                <c:pt idx="40945">
                  <c:v>406.7219063</c:v>
                </c:pt>
                <c:pt idx="40946">
                  <c:v>406.73184129999999</c:v>
                </c:pt>
                <c:pt idx="40947">
                  <c:v>406.74177630000003</c:v>
                </c:pt>
                <c:pt idx="40948">
                  <c:v>406.75171130000001</c:v>
                </c:pt>
                <c:pt idx="40949">
                  <c:v>406.76164729999999</c:v>
                </c:pt>
                <c:pt idx="40950">
                  <c:v>406.77158229999998</c:v>
                </c:pt>
                <c:pt idx="40951">
                  <c:v>406.78151730000002</c:v>
                </c:pt>
                <c:pt idx="40952">
                  <c:v>406.7914523</c:v>
                </c:pt>
                <c:pt idx="40953">
                  <c:v>406.80138829999999</c:v>
                </c:pt>
                <c:pt idx="40954">
                  <c:v>406.81132330000003</c:v>
                </c:pt>
                <c:pt idx="40955">
                  <c:v>406.82125830000001</c:v>
                </c:pt>
                <c:pt idx="40956">
                  <c:v>406.8311933</c:v>
                </c:pt>
                <c:pt idx="40957">
                  <c:v>406.84112929999998</c:v>
                </c:pt>
                <c:pt idx="40958">
                  <c:v>406.85106500000001</c:v>
                </c:pt>
                <c:pt idx="40959">
                  <c:v>406.86099999999999</c:v>
                </c:pt>
                <c:pt idx="40960">
                  <c:v>406.87093499999997</c:v>
                </c:pt>
                <c:pt idx="40961">
                  <c:v>406.88087100000001</c:v>
                </c:pt>
                <c:pt idx="40962">
                  <c:v>406.890806</c:v>
                </c:pt>
                <c:pt idx="40963">
                  <c:v>406.90074099999998</c:v>
                </c:pt>
                <c:pt idx="40964">
                  <c:v>406.91067700000002</c:v>
                </c:pt>
                <c:pt idx="40965">
                  <c:v>406.92061200000001</c:v>
                </c:pt>
                <c:pt idx="40966">
                  <c:v>406.93054699999999</c:v>
                </c:pt>
                <c:pt idx="40967">
                  <c:v>406.94048199999997</c:v>
                </c:pt>
                <c:pt idx="40968">
                  <c:v>406.95041800000001</c:v>
                </c:pt>
                <c:pt idx="40969">
                  <c:v>406.960353</c:v>
                </c:pt>
                <c:pt idx="40970">
                  <c:v>406.97028799999998</c:v>
                </c:pt>
                <c:pt idx="40971">
                  <c:v>406.98022300000002</c:v>
                </c:pt>
                <c:pt idx="40972">
                  <c:v>406.99015900000001</c:v>
                </c:pt>
                <c:pt idx="40973">
                  <c:v>407.00009399999999</c:v>
                </c:pt>
                <c:pt idx="40974">
                  <c:v>407.01002899999997</c:v>
                </c:pt>
                <c:pt idx="40975">
                  <c:v>407.01996400000002</c:v>
                </c:pt>
                <c:pt idx="40976">
                  <c:v>407.0299</c:v>
                </c:pt>
                <c:pt idx="40977">
                  <c:v>407.03983499999998</c:v>
                </c:pt>
                <c:pt idx="40978">
                  <c:v>407.04977000000002</c:v>
                </c:pt>
                <c:pt idx="40979">
                  <c:v>407.05970600000001</c:v>
                </c:pt>
                <c:pt idx="40980">
                  <c:v>407.06964099999999</c:v>
                </c:pt>
                <c:pt idx="40981">
                  <c:v>407.07957599999997</c:v>
                </c:pt>
                <c:pt idx="40982">
                  <c:v>407.08951100000002</c:v>
                </c:pt>
                <c:pt idx="40983">
                  <c:v>407.099447</c:v>
                </c:pt>
                <c:pt idx="40984">
                  <c:v>407.10938199999998</c:v>
                </c:pt>
                <c:pt idx="40985">
                  <c:v>407.11931700000002</c:v>
                </c:pt>
                <c:pt idx="40986">
                  <c:v>407.12925200000001</c:v>
                </c:pt>
                <c:pt idx="40987">
                  <c:v>407.13918799999999</c:v>
                </c:pt>
                <c:pt idx="40988">
                  <c:v>407.14912299999997</c:v>
                </c:pt>
                <c:pt idx="40989">
                  <c:v>407.15905800000002</c:v>
                </c:pt>
                <c:pt idx="40990">
                  <c:v>407.168993</c:v>
                </c:pt>
                <c:pt idx="40991">
                  <c:v>407.17892899999998</c:v>
                </c:pt>
                <c:pt idx="40992">
                  <c:v>407.18886400000002</c:v>
                </c:pt>
                <c:pt idx="40993">
                  <c:v>407.19879900000001</c:v>
                </c:pt>
                <c:pt idx="40994">
                  <c:v>407.20873499999999</c:v>
                </c:pt>
                <c:pt idx="40995">
                  <c:v>407.21866999999997</c:v>
                </c:pt>
                <c:pt idx="40996">
                  <c:v>407.22860500000002</c:v>
                </c:pt>
                <c:pt idx="40997">
                  <c:v>407.23854</c:v>
                </c:pt>
                <c:pt idx="40998">
                  <c:v>407.24847599999998</c:v>
                </c:pt>
                <c:pt idx="40999">
                  <c:v>407.25841100000002</c:v>
                </c:pt>
                <c:pt idx="41000">
                  <c:v>407.26834600000001</c:v>
                </c:pt>
                <c:pt idx="41001">
                  <c:v>407.27828099999999</c:v>
                </c:pt>
                <c:pt idx="41002">
                  <c:v>407.28821699999997</c:v>
                </c:pt>
                <c:pt idx="41003">
                  <c:v>407.29815200000002</c:v>
                </c:pt>
                <c:pt idx="41004">
                  <c:v>407.308087</c:v>
                </c:pt>
                <c:pt idx="41005">
                  <c:v>407.31802199999998</c:v>
                </c:pt>
                <c:pt idx="41006">
                  <c:v>407.32795800000002</c:v>
                </c:pt>
                <c:pt idx="41007">
                  <c:v>407.33789300000001</c:v>
                </c:pt>
                <c:pt idx="41008">
                  <c:v>407.34782799999999</c:v>
                </c:pt>
                <c:pt idx="41009">
                  <c:v>407.35776399999997</c:v>
                </c:pt>
                <c:pt idx="41010">
                  <c:v>407.36769900000002</c:v>
                </c:pt>
                <c:pt idx="41011">
                  <c:v>407.377634</c:v>
                </c:pt>
                <c:pt idx="41012">
                  <c:v>407.38756899999998</c:v>
                </c:pt>
                <c:pt idx="41013">
                  <c:v>407.39750500000002</c:v>
                </c:pt>
                <c:pt idx="41014">
                  <c:v>407.40744000000001</c:v>
                </c:pt>
                <c:pt idx="41015">
                  <c:v>407.41737499999999</c:v>
                </c:pt>
                <c:pt idx="41016">
                  <c:v>407.42730999999998</c:v>
                </c:pt>
                <c:pt idx="41017">
                  <c:v>407.43724600000002</c:v>
                </c:pt>
                <c:pt idx="41018">
                  <c:v>407.447181</c:v>
                </c:pt>
                <c:pt idx="41019">
                  <c:v>407.45711599999998</c:v>
                </c:pt>
                <c:pt idx="41020">
                  <c:v>407.46705100000003</c:v>
                </c:pt>
                <c:pt idx="41021">
                  <c:v>407.47698700000001</c:v>
                </c:pt>
                <c:pt idx="41022">
                  <c:v>407.48692199999999</c:v>
                </c:pt>
                <c:pt idx="41023">
                  <c:v>407.49685699999998</c:v>
                </c:pt>
                <c:pt idx="41024">
                  <c:v>407.50679200000002</c:v>
                </c:pt>
                <c:pt idx="41025">
                  <c:v>407.516728</c:v>
                </c:pt>
                <c:pt idx="41026">
                  <c:v>407.52666299999999</c:v>
                </c:pt>
                <c:pt idx="41027">
                  <c:v>407.53659800000003</c:v>
                </c:pt>
                <c:pt idx="41028">
                  <c:v>407.54653400000001</c:v>
                </c:pt>
                <c:pt idx="41029">
                  <c:v>407.55646899999999</c:v>
                </c:pt>
                <c:pt idx="41030">
                  <c:v>407.56640399999998</c:v>
                </c:pt>
                <c:pt idx="41031">
                  <c:v>407.57633900000002</c:v>
                </c:pt>
                <c:pt idx="41032">
                  <c:v>407.586275</c:v>
                </c:pt>
                <c:pt idx="41033">
                  <c:v>407.59620999999999</c:v>
                </c:pt>
                <c:pt idx="41034">
                  <c:v>407.60614500000003</c:v>
                </c:pt>
                <c:pt idx="41035">
                  <c:v>407.61608000000001</c:v>
                </c:pt>
                <c:pt idx="41036">
                  <c:v>407.62601599999999</c:v>
                </c:pt>
                <c:pt idx="41037">
                  <c:v>407.63595099999998</c:v>
                </c:pt>
                <c:pt idx="41038">
                  <c:v>407.64588600000002</c:v>
                </c:pt>
                <c:pt idx="41039">
                  <c:v>407.655822</c:v>
                </c:pt>
                <c:pt idx="41040">
                  <c:v>407.66575699999999</c:v>
                </c:pt>
                <c:pt idx="41041">
                  <c:v>407.67569200000003</c:v>
                </c:pt>
                <c:pt idx="41042">
                  <c:v>407.68562700000001</c:v>
                </c:pt>
                <c:pt idx="41043">
                  <c:v>407.69556299999999</c:v>
                </c:pt>
                <c:pt idx="41044">
                  <c:v>407.70549799999998</c:v>
                </c:pt>
                <c:pt idx="41045">
                  <c:v>407.71543300000002</c:v>
                </c:pt>
                <c:pt idx="41046">
                  <c:v>407.725368</c:v>
                </c:pt>
                <c:pt idx="41047">
                  <c:v>407.73530399999999</c:v>
                </c:pt>
                <c:pt idx="41048">
                  <c:v>407.74523900000003</c:v>
                </c:pt>
                <c:pt idx="41049">
                  <c:v>407.75517400000001</c:v>
                </c:pt>
                <c:pt idx="41050">
                  <c:v>407.765109</c:v>
                </c:pt>
                <c:pt idx="41051">
                  <c:v>407.77504499999998</c:v>
                </c:pt>
                <c:pt idx="41052">
                  <c:v>407.78498000000002</c:v>
                </c:pt>
                <c:pt idx="41053">
                  <c:v>407.794915</c:v>
                </c:pt>
                <c:pt idx="41054">
                  <c:v>407.80485099999999</c:v>
                </c:pt>
                <c:pt idx="41055">
                  <c:v>407.81478600000003</c:v>
                </c:pt>
                <c:pt idx="41056">
                  <c:v>407.82472100000001</c:v>
                </c:pt>
                <c:pt idx="41057">
                  <c:v>407.834656</c:v>
                </c:pt>
                <c:pt idx="41058">
                  <c:v>407.84459199999998</c:v>
                </c:pt>
                <c:pt idx="41059">
                  <c:v>407.85452729999997</c:v>
                </c:pt>
                <c:pt idx="41060">
                  <c:v>407.86446230000001</c:v>
                </c:pt>
                <c:pt idx="41061">
                  <c:v>407.8743973</c:v>
                </c:pt>
                <c:pt idx="41062">
                  <c:v>407.88433329999998</c:v>
                </c:pt>
                <c:pt idx="41063">
                  <c:v>407.89426830000002</c:v>
                </c:pt>
                <c:pt idx="41064">
                  <c:v>407.90420330000001</c:v>
                </c:pt>
                <c:pt idx="41065">
                  <c:v>407.91413829999999</c:v>
                </c:pt>
                <c:pt idx="41066">
                  <c:v>407.92407429999997</c:v>
                </c:pt>
                <c:pt idx="41067">
                  <c:v>407.93400930000001</c:v>
                </c:pt>
                <c:pt idx="41068">
                  <c:v>407.9439443</c:v>
                </c:pt>
                <c:pt idx="41069">
                  <c:v>407.95388029999998</c:v>
                </c:pt>
                <c:pt idx="41070">
                  <c:v>407.96381530000002</c:v>
                </c:pt>
                <c:pt idx="41071">
                  <c:v>407.97375030000001</c:v>
                </c:pt>
                <c:pt idx="41072">
                  <c:v>407.98368529999999</c:v>
                </c:pt>
                <c:pt idx="41073">
                  <c:v>407.99362129999997</c:v>
                </c:pt>
                <c:pt idx="41074">
                  <c:v>408.00355630000001</c:v>
                </c:pt>
                <c:pt idx="41075">
                  <c:v>408.0134913</c:v>
                </c:pt>
                <c:pt idx="41076">
                  <c:v>408.02342629999998</c:v>
                </c:pt>
                <c:pt idx="41077">
                  <c:v>408.03336230000002</c:v>
                </c:pt>
                <c:pt idx="41078">
                  <c:v>408.04329730000001</c:v>
                </c:pt>
                <c:pt idx="41079">
                  <c:v>408.05323229999999</c:v>
                </c:pt>
                <c:pt idx="41080">
                  <c:v>408.06316729999998</c:v>
                </c:pt>
                <c:pt idx="41081">
                  <c:v>408.07310330000001</c:v>
                </c:pt>
                <c:pt idx="41082">
                  <c:v>408.0830383</c:v>
                </c:pt>
                <c:pt idx="41083">
                  <c:v>408.09297329999998</c:v>
                </c:pt>
                <c:pt idx="41084">
                  <c:v>408.10290930000002</c:v>
                </c:pt>
                <c:pt idx="41085">
                  <c:v>408.11284430000001</c:v>
                </c:pt>
                <c:pt idx="41086">
                  <c:v>408.12277920000002</c:v>
                </c:pt>
                <c:pt idx="41087">
                  <c:v>408.13271429999998</c:v>
                </c:pt>
                <c:pt idx="41088">
                  <c:v>408.14265030000001</c:v>
                </c:pt>
                <c:pt idx="41089">
                  <c:v>408.1525853</c:v>
                </c:pt>
                <c:pt idx="41090">
                  <c:v>408.16252029999998</c:v>
                </c:pt>
                <c:pt idx="41091">
                  <c:v>408.17245530000002</c:v>
                </c:pt>
                <c:pt idx="41092">
                  <c:v>408.18239130000001</c:v>
                </c:pt>
                <c:pt idx="41093">
                  <c:v>408.19232629999999</c:v>
                </c:pt>
                <c:pt idx="41094">
                  <c:v>408.20226129999998</c:v>
                </c:pt>
                <c:pt idx="41095">
                  <c:v>408.21219630000002</c:v>
                </c:pt>
                <c:pt idx="41096">
                  <c:v>408.2221323</c:v>
                </c:pt>
                <c:pt idx="41097">
                  <c:v>408.23206729999998</c:v>
                </c:pt>
                <c:pt idx="41098">
                  <c:v>408.24200230000002</c:v>
                </c:pt>
                <c:pt idx="41099">
                  <c:v>408.25193830000001</c:v>
                </c:pt>
                <c:pt idx="41100">
                  <c:v>408.26187329999999</c:v>
                </c:pt>
                <c:pt idx="41101">
                  <c:v>408.27180829999998</c:v>
                </c:pt>
                <c:pt idx="41102">
                  <c:v>408.28174330000002</c:v>
                </c:pt>
                <c:pt idx="41103">
                  <c:v>408.2916793</c:v>
                </c:pt>
                <c:pt idx="41104">
                  <c:v>408.30161429999998</c:v>
                </c:pt>
                <c:pt idx="41105">
                  <c:v>408.31154930000002</c:v>
                </c:pt>
                <c:pt idx="41106">
                  <c:v>408.32148430000001</c:v>
                </c:pt>
                <c:pt idx="41107">
                  <c:v>408.33142029999999</c:v>
                </c:pt>
                <c:pt idx="41108">
                  <c:v>408.34135529999998</c:v>
                </c:pt>
                <c:pt idx="41109">
                  <c:v>408.35129030000002</c:v>
                </c:pt>
                <c:pt idx="41110">
                  <c:v>408.3612263</c:v>
                </c:pt>
                <c:pt idx="41111">
                  <c:v>408.37116129999998</c:v>
                </c:pt>
                <c:pt idx="41112">
                  <c:v>408.38109630000002</c:v>
                </c:pt>
                <c:pt idx="41113">
                  <c:v>408.39103130000001</c:v>
                </c:pt>
                <c:pt idx="41114">
                  <c:v>408.40096729999999</c:v>
                </c:pt>
                <c:pt idx="41115">
                  <c:v>408.41090229999998</c:v>
                </c:pt>
                <c:pt idx="41116">
                  <c:v>408.42083730000002</c:v>
                </c:pt>
                <c:pt idx="41117">
                  <c:v>408.4307723</c:v>
                </c:pt>
                <c:pt idx="41118">
                  <c:v>408.44070829999998</c:v>
                </c:pt>
                <c:pt idx="41119">
                  <c:v>408.45064330000002</c:v>
                </c:pt>
                <c:pt idx="41120">
                  <c:v>408.46057830000001</c:v>
                </c:pt>
                <c:pt idx="41121">
                  <c:v>408.47051329999999</c:v>
                </c:pt>
                <c:pt idx="41122">
                  <c:v>408.48044929999998</c:v>
                </c:pt>
                <c:pt idx="41123">
                  <c:v>408.49038430000002</c:v>
                </c:pt>
                <c:pt idx="41124">
                  <c:v>408.5003193</c:v>
                </c:pt>
                <c:pt idx="41125">
                  <c:v>408.51025529999998</c:v>
                </c:pt>
                <c:pt idx="41126">
                  <c:v>408.52019030000002</c:v>
                </c:pt>
                <c:pt idx="41127">
                  <c:v>408.53012530000001</c:v>
                </c:pt>
                <c:pt idx="41128">
                  <c:v>408.54006029999999</c:v>
                </c:pt>
                <c:pt idx="41129">
                  <c:v>408.54999629999998</c:v>
                </c:pt>
                <c:pt idx="41130">
                  <c:v>408.55993130000002</c:v>
                </c:pt>
                <c:pt idx="41131">
                  <c:v>408.5698663</c:v>
                </c:pt>
                <c:pt idx="41132">
                  <c:v>408.57980129999999</c:v>
                </c:pt>
                <c:pt idx="41133">
                  <c:v>408.58973730000002</c:v>
                </c:pt>
                <c:pt idx="41134">
                  <c:v>408.59967230000001</c:v>
                </c:pt>
                <c:pt idx="41135">
                  <c:v>408.60960729999999</c:v>
                </c:pt>
                <c:pt idx="41136">
                  <c:v>408.61954329999998</c:v>
                </c:pt>
                <c:pt idx="41137">
                  <c:v>408.62947830000002</c:v>
                </c:pt>
                <c:pt idx="41138">
                  <c:v>408.6394133</c:v>
                </c:pt>
                <c:pt idx="41139">
                  <c:v>408.64934829999999</c:v>
                </c:pt>
                <c:pt idx="41140">
                  <c:v>408.65928430000002</c:v>
                </c:pt>
                <c:pt idx="41141">
                  <c:v>408.66921930000001</c:v>
                </c:pt>
                <c:pt idx="41142">
                  <c:v>408.67915429999999</c:v>
                </c:pt>
                <c:pt idx="41143">
                  <c:v>408.68908929999998</c:v>
                </c:pt>
                <c:pt idx="41144">
                  <c:v>408.69902530000002</c:v>
                </c:pt>
                <c:pt idx="41145">
                  <c:v>408.7089603</c:v>
                </c:pt>
                <c:pt idx="41146">
                  <c:v>408.71889529999999</c:v>
                </c:pt>
                <c:pt idx="41147">
                  <c:v>408.72883030000003</c:v>
                </c:pt>
                <c:pt idx="41148">
                  <c:v>408.73876630000001</c:v>
                </c:pt>
                <c:pt idx="41149">
                  <c:v>408.74870129999999</c:v>
                </c:pt>
                <c:pt idx="41150">
                  <c:v>408.75863629999998</c:v>
                </c:pt>
                <c:pt idx="41151">
                  <c:v>408.76857230000002</c:v>
                </c:pt>
                <c:pt idx="41152">
                  <c:v>408.7785073</c:v>
                </c:pt>
                <c:pt idx="41153">
                  <c:v>408.78844229999999</c:v>
                </c:pt>
                <c:pt idx="41154">
                  <c:v>408.79837730000003</c:v>
                </c:pt>
                <c:pt idx="41155">
                  <c:v>408.80831330000001</c:v>
                </c:pt>
                <c:pt idx="41156">
                  <c:v>408.81824829999999</c:v>
                </c:pt>
                <c:pt idx="41157">
                  <c:v>408.82818329999998</c:v>
                </c:pt>
                <c:pt idx="41158">
                  <c:v>408.83811830000002</c:v>
                </c:pt>
                <c:pt idx="41159">
                  <c:v>408.8480543</c:v>
                </c:pt>
                <c:pt idx="41160">
                  <c:v>408.85798849999998</c:v>
                </c:pt>
                <c:pt idx="41161">
                  <c:v>408.86792350000002</c:v>
                </c:pt>
                <c:pt idx="41162">
                  <c:v>408.8778595</c:v>
                </c:pt>
                <c:pt idx="41163">
                  <c:v>408.88779449999998</c:v>
                </c:pt>
                <c:pt idx="41164">
                  <c:v>408.89772950000003</c:v>
                </c:pt>
                <c:pt idx="41165">
                  <c:v>408.90766450000001</c:v>
                </c:pt>
                <c:pt idx="41166">
                  <c:v>408.91760049999999</c:v>
                </c:pt>
                <c:pt idx="41167">
                  <c:v>408.92753549999998</c:v>
                </c:pt>
                <c:pt idx="41168">
                  <c:v>408.93747050000002</c:v>
                </c:pt>
                <c:pt idx="41169">
                  <c:v>408.9474055</c:v>
                </c:pt>
                <c:pt idx="41170">
                  <c:v>408.95734149999998</c:v>
                </c:pt>
                <c:pt idx="41171">
                  <c:v>408.96727650000003</c:v>
                </c:pt>
                <c:pt idx="41172">
                  <c:v>408.97721150000001</c:v>
                </c:pt>
                <c:pt idx="41173">
                  <c:v>408.98714749999999</c:v>
                </c:pt>
                <c:pt idx="41174">
                  <c:v>408.99708249999998</c:v>
                </c:pt>
                <c:pt idx="41175">
                  <c:v>409.00701750000002</c:v>
                </c:pt>
                <c:pt idx="41176">
                  <c:v>409.0169525</c:v>
                </c:pt>
                <c:pt idx="41177">
                  <c:v>409.02688849999998</c:v>
                </c:pt>
                <c:pt idx="41178">
                  <c:v>409.03682350000003</c:v>
                </c:pt>
                <c:pt idx="41179">
                  <c:v>409.04675850000001</c:v>
                </c:pt>
                <c:pt idx="41180">
                  <c:v>409.05669449999999</c:v>
                </c:pt>
                <c:pt idx="41181">
                  <c:v>409.06662949999998</c:v>
                </c:pt>
                <c:pt idx="41182">
                  <c:v>409.07656450000002</c:v>
                </c:pt>
                <c:pt idx="41183">
                  <c:v>409.0864995</c:v>
                </c:pt>
                <c:pt idx="41184">
                  <c:v>409.09643549999998</c:v>
                </c:pt>
                <c:pt idx="41185">
                  <c:v>409.10637050000003</c:v>
                </c:pt>
                <c:pt idx="41186">
                  <c:v>409.11630550000001</c:v>
                </c:pt>
                <c:pt idx="41187">
                  <c:v>409.12624049999999</c:v>
                </c:pt>
                <c:pt idx="41188">
                  <c:v>409.13617649999998</c:v>
                </c:pt>
                <c:pt idx="41189">
                  <c:v>409.14611150000002</c:v>
                </c:pt>
                <c:pt idx="41190">
                  <c:v>409.1560465</c:v>
                </c:pt>
                <c:pt idx="41191">
                  <c:v>409.16598249999998</c:v>
                </c:pt>
                <c:pt idx="41192">
                  <c:v>409.17591750000003</c:v>
                </c:pt>
                <c:pt idx="41193">
                  <c:v>409.18585250000001</c:v>
                </c:pt>
                <c:pt idx="41194">
                  <c:v>409.19578749999999</c:v>
                </c:pt>
                <c:pt idx="41195">
                  <c:v>409.20572349999998</c:v>
                </c:pt>
                <c:pt idx="41196">
                  <c:v>409.21565850000002</c:v>
                </c:pt>
                <c:pt idx="41197">
                  <c:v>409.2255935</c:v>
                </c:pt>
                <c:pt idx="41198">
                  <c:v>409.23552849999999</c:v>
                </c:pt>
                <c:pt idx="41199">
                  <c:v>409.24546450000003</c:v>
                </c:pt>
                <c:pt idx="41200">
                  <c:v>409.25539950000001</c:v>
                </c:pt>
                <c:pt idx="41201">
                  <c:v>409.26533449999999</c:v>
                </c:pt>
                <c:pt idx="41202">
                  <c:v>409.27527049999998</c:v>
                </c:pt>
                <c:pt idx="41203">
                  <c:v>409.28520550000002</c:v>
                </c:pt>
                <c:pt idx="41204">
                  <c:v>409.2951405</c:v>
                </c:pt>
                <c:pt idx="41205">
                  <c:v>409.30507549999999</c:v>
                </c:pt>
                <c:pt idx="41206">
                  <c:v>409.31501150000003</c:v>
                </c:pt>
                <c:pt idx="41207">
                  <c:v>409.32494650000001</c:v>
                </c:pt>
                <c:pt idx="41208">
                  <c:v>409.33488149999999</c:v>
                </c:pt>
                <c:pt idx="41209">
                  <c:v>409.34481649999998</c:v>
                </c:pt>
                <c:pt idx="41210">
                  <c:v>409.35475250000002</c:v>
                </c:pt>
                <c:pt idx="41211">
                  <c:v>409.3646875</c:v>
                </c:pt>
                <c:pt idx="41212">
                  <c:v>409.37462249999999</c:v>
                </c:pt>
                <c:pt idx="41213">
                  <c:v>409.38455850000003</c:v>
                </c:pt>
                <c:pt idx="41214">
                  <c:v>409.39449350000001</c:v>
                </c:pt>
                <c:pt idx="41215">
                  <c:v>409.40442849999999</c:v>
                </c:pt>
                <c:pt idx="41216">
                  <c:v>409.41436349999998</c:v>
                </c:pt>
                <c:pt idx="41217">
                  <c:v>409.42429950000002</c:v>
                </c:pt>
                <c:pt idx="41218">
                  <c:v>409.4342345</c:v>
                </c:pt>
                <c:pt idx="41219">
                  <c:v>409.44416949999999</c:v>
                </c:pt>
                <c:pt idx="41220">
                  <c:v>409.45410550000003</c:v>
                </c:pt>
                <c:pt idx="41221">
                  <c:v>409.46404050000001</c:v>
                </c:pt>
                <c:pt idx="41222">
                  <c:v>409.47397549999999</c:v>
                </c:pt>
                <c:pt idx="41223">
                  <c:v>409.48391049999998</c:v>
                </c:pt>
                <c:pt idx="41224">
                  <c:v>409.49384650000002</c:v>
                </c:pt>
                <c:pt idx="41225">
                  <c:v>409.5037815</c:v>
                </c:pt>
                <c:pt idx="41226">
                  <c:v>409.51371649999999</c:v>
                </c:pt>
                <c:pt idx="41227">
                  <c:v>409.52365250000003</c:v>
                </c:pt>
                <c:pt idx="41228">
                  <c:v>409.53358750000001</c:v>
                </c:pt>
                <c:pt idx="41229">
                  <c:v>409.54352249999999</c:v>
                </c:pt>
                <c:pt idx="41230">
                  <c:v>409.55345749999998</c:v>
                </c:pt>
                <c:pt idx="41231">
                  <c:v>409.56339350000002</c:v>
                </c:pt>
                <c:pt idx="41232">
                  <c:v>409.5733285</c:v>
                </c:pt>
                <c:pt idx="41233">
                  <c:v>409.58326349999999</c:v>
                </c:pt>
                <c:pt idx="41234">
                  <c:v>409.59319850000003</c:v>
                </c:pt>
                <c:pt idx="41235">
                  <c:v>409.60313450000001</c:v>
                </c:pt>
                <c:pt idx="41236">
                  <c:v>409.61306949999999</c:v>
                </c:pt>
                <c:pt idx="41237">
                  <c:v>409.62300449999998</c:v>
                </c:pt>
                <c:pt idx="41238">
                  <c:v>409.63294050000002</c:v>
                </c:pt>
                <c:pt idx="41239">
                  <c:v>409.6428755</c:v>
                </c:pt>
                <c:pt idx="41240">
                  <c:v>409.65281049999999</c:v>
                </c:pt>
                <c:pt idx="41241">
                  <c:v>409.66274550000003</c:v>
                </c:pt>
                <c:pt idx="41242">
                  <c:v>409.67268150000001</c:v>
                </c:pt>
                <c:pt idx="41243">
                  <c:v>409.68261649999999</c:v>
                </c:pt>
                <c:pt idx="41244">
                  <c:v>409.69255149999998</c:v>
                </c:pt>
                <c:pt idx="41245">
                  <c:v>409.70248750000002</c:v>
                </c:pt>
                <c:pt idx="41246">
                  <c:v>409.7124225</c:v>
                </c:pt>
                <c:pt idx="41247">
                  <c:v>409.72235749999999</c:v>
                </c:pt>
                <c:pt idx="41248">
                  <c:v>409.73229250000003</c:v>
                </c:pt>
                <c:pt idx="41249">
                  <c:v>409.74222850000001</c:v>
                </c:pt>
                <c:pt idx="41250">
                  <c:v>409.75216349999999</c:v>
                </c:pt>
                <c:pt idx="41251">
                  <c:v>409.76209849999998</c:v>
                </c:pt>
                <c:pt idx="41252">
                  <c:v>409.77203350000002</c:v>
                </c:pt>
                <c:pt idx="41253">
                  <c:v>409.7819695</c:v>
                </c:pt>
                <c:pt idx="41254">
                  <c:v>409.79190449999999</c:v>
                </c:pt>
                <c:pt idx="41255">
                  <c:v>409.80183950000003</c:v>
                </c:pt>
                <c:pt idx="41256">
                  <c:v>409.81177550000001</c:v>
                </c:pt>
                <c:pt idx="41257">
                  <c:v>409.82171049999999</c:v>
                </c:pt>
                <c:pt idx="41258">
                  <c:v>409.83164549999998</c:v>
                </c:pt>
                <c:pt idx="41259">
                  <c:v>409.84158050000002</c:v>
                </c:pt>
                <c:pt idx="41260">
                  <c:v>409.8515165</c:v>
                </c:pt>
                <c:pt idx="41261">
                  <c:v>409.86145210000001</c:v>
                </c:pt>
                <c:pt idx="41262">
                  <c:v>409.87138709999999</c:v>
                </c:pt>
                <c:pt idx="41263">
                  <c:v>409.88132309999997</c:v>
                </c:pt>
                <c:pt idx="41264">
                  <c:v>409.89125810000002</c:v>
                </c:pt>
                <c:pt idx="41265">
                  <c:v>409.9011931</c:v>
                </c:pt>
                <c:pt idx="41266">
                  <c:v>409.91112809999998</c:v>
                </c:pt>
                <c:pt idx="41267">
                  <c:v>409.92106410000002</c:v>
                </c:pt>
                <c:pt idx="41268">
                  <c:v>409.93099910000001</c:v>
                </c:pt>
                <c:pt idx="41269">
                  <c:v>409.94093409999999</c:v>
                </c:pt>
                <c:pt idx="41270">
                  <c:v>409.95086909999998</c:v>
                </c:pt>
                <c:pt idx="41271">
                  <c:v>409.96080510000002</c:v>
                </c:pt>
                <c:pt idx="41272">
                  <c:v>409.9707401</c:v>
                </c:pt>
                <c:pt idx="41273">
                  <c:v>409.98067509999998</c:v>
                </c:pt>
                <c:pt idx="41274">
                  <c:v>409.99061110000002</c:v>
                </c:pt>
                <c:pt idx="41275">
                  <c:v>410.00054610000001</c:v>
                </c:pt>
                <c:pt idx="41276">
                  <c:v>410.01048109999999</c:v>
                </c:pt>
                <c:pt idx="41277">
                  <c:v>410.02041709999997</c:v>
                </c:pt>
                <c:pt idx="41278">
                  <c:v>410.03035210000002</c:v>
                </c:pt>
                <c:pt idx="41279">
                  <c:v>410.0402871</c:v>
                </c:pt>
                <c:pt idx="41280">
                  <c:v>410.05022209999998</c:v>
                </c:pt>
                <c:pt idx="41281">
                  <c:v>410.06015810000002</c:v>
                </c:pt>
                <c:pt idx="41282">
                  <c:v>410.07009310000001</c:v>
                </c:pt>
                <c:pt idx="41283">
                  <c:v>410.08002809999999</c:v>
                </c:pt>
                <c:pt idx="41284">
                  <c:v>410.08996309999998</c:v>
                </c:pt>
                <c:pt idx="41285">
                  <c:v>410.09989910000002</c:v>
                </c:pt>
                <c:pt idx="41286">
                  <c:v>410.1098341</c:v>
                </c:pt>
                <c:pt idx="41287">
                  <c:v>410.11976909999998</c:v>
                </c:pt>
                <c:pt idx="41288">
                  <c:v>410.12970510000002</c:v>
                </c:pt>
                <c:pt idx="41289">
                  <c:v>410.13964010000001</c:v>
                </c:pt>
                <c:pt idx="41290">
                  <c:v>410.14957509999999</c:v>
                </c:pt>
                <c:pt idx="41291">
                  <c:v>410.15951009999998</c:v>
                </c:pt>
                <c:pt idx="41292">
                  <c:v>410.16944610000002</c:v>
                </c:pt>
                <c:pt idx="41293">
                  <c:v>410.1793811</c:v>
                </c:pt>
                <c:pt idx="41294">
                  <c:v>410.18931609999998</c:v>
                </c:pt>
                <c:pt idx="41295">
                  <c:v>410.19925210000002</c:v>
                </c:pt>
                <c:pt idx="41296">
                  <c:v>410.20918710000001</c:v>
                </c:pt>
                <c:pt idx="41297">
                  <c:v>410.21912209999999</c:v>
                </c:pt>
                <c:pt idx="41298">
                  <c:v>410.22905709999998</c:v>
                </c:pt>
                <c:pt idx="41299">
                  <c:v>410.23899310000002</c:v>
                </c:pt>
                <c:pt idx="41300">
                  <c:v>410.2489281</c:v>
                </c:pt>
                <c:pt idx="41301">
                  <c:v>410.25886309999999</c:v>
                </c:pt>
                <c:pt idx="41302">
                  <c:v>410.26879910000002</c:v>
                </c:pt>
                <c:pt idx="41303">
                  <c:v>410.27873410000001</c:v>
                </c:pt>
                <c:pt idx="41304">
                  <c:v>410.28866909999999</c:v>
                </c:pt>
                <c:pt idx="41305">
                  <c:v>410.29860409999998</c:v>
                </c:pt>
                <c:pt idx="41306">
                  <c:v>410.30854010000002</c:v>
                </c:pt>
                <c:pt idx="41307">
                  <c:v>410.3184751</c:v>
                </c:pt>
                <c:pt idx="41308">
                  <c:v>410.32841009999999</c:v>
                </c:pt>
                <c:pt idx="41309">
                  <c:v>410.33834610000002</c:v>
                </c:pt>
                <c:pt idx="41310">
                  <c:v>410.34828110000001</c:v>
                </c:pt>
                <c:pt idx="41311">
                  <c:v>410.35821609999999</c:v>
                </c:pt>
                <c:pt idx="41312">
                  <c:v>410.36815109999998</c:v>
                </c:pt>
                <c:pt idx="41313">
                  <c:v>410.37808710000002</c:v>
                </c:pt>
                <c:pt idx="41314">
                  <c:v>410.3880221</c:v>
                </c:pt>
                <c:pt idx="41315">
                  <c:v>410.39795709999999</c:v>
                </c:pt>
                <c:pt idx="41316">
                  <c:v>410.40789310000002</c:v>
                </c:pt>
                <c:pt idx="41317">
                  <c:v>410.41782810000001</c:v>
                </c:pt>
                <c:pt idx="41318">
                  <c:v>410.42776309999999</c:v>
                </c:pt>
                <c:pt idx="41319">
                  <c:v>410.43769809999998</c:v>
                </c:pt>
                <c:pt idx="41320">
                  <c:v>410.44763410000002</c:v>
                </c:pt>
                <c:pt idx="41321">
                  <c:v>410.4575691</c:v>
                </c:pt>
                <c:pt idx="41322">
                  <c:v>410.46750409999999</c:v>
                </c:pt>
                <c:pt idx="41323">
                  <c:v>410.47744010000002</c:v>
                </c:pt>
                <c:pt idx="41324">
                  <c:v>410.48737510000001</c:v>
                </c:pt>
                <c:pt idx="41325">
                  <c:v>410.49731009999999</c:v>
                </c:pt>
                <c:pt idx="41326">
                  <c:v>410.50724509999998</c:v>
                </c:pt>
                <c:pt idx="41327">
                  <c:v>410.51718110000002</c:v>
                </c:pt>
                <c:pt idx="41328">
                  <c:v>410.5271161</c:v>
                </c:pt>
                <c:pt idx="41329">
                  <c:v>410.53705109999999</c:v>
                </c:pt>
                <c:pt idx="41330">
                  <c:v>410.54698710000002</c:v>
                </c:pt>
                <c:pt idx="41331">
                  <c:v>410.55692210000001</c:v>
                </c:pt>
                <c:pt idx="41332">
                  <c:v>410.56685709999999</c:v>
                </c:pt>
                <c:pt idx="41333">
                  <c:v>410.57679209999998</c:v>
                </c:pt>
                <c:pt idx="41334">
                  <c:v>410.58672810000002</c:v>
                </c:pt>
                <c:pt idx="41335">
                  <c:v>410.5966631</c:v>
                </c:pt>
                <c:pt idx="41336">
                  <c:v>410.60659809999999</c:v>
                </c:pt>
                <c:pt idx="41337">
                  <c:v>410.61653410000002</c:v>
                </c:pt>
                <c:pt idx="41338">
                  <c:v>410.62646910000001</c:v>
                </c:pt>
                <c:pt idx="41339">
                  <c:v>410.63640409999999</c:v>
                </c:pt>
                <c:pt idx="41340">
                  <c:v>410.64633909999998</c:v>
                </c:pt>
                <c:pt idx="41341">
                  <c:v>410.65627510000002</c:v>
                </c:pt>
                <c:pt idx="41342">
                  <c:v>410.6662101</c:v>
                </c:pt>
                <c:pt idx="41343">
                  <c:v>410.67614509999999</c:v>
                </c:pt>
                <c:pt idx="41344">
                  <c:v>410.68608110000002</c:v>
                </c:pt>
                <c:pt idx="41345">
                  <c:v>410.69601610000001</c:v>
                </c:pt>
                <c:pt idx="41346">
                  <c:v>410.70595109999999</c:v>
                </c:pt>
                <c:pt idx="41347">
                  <c:v>410.71588609999998</c:v>
                </c:pt>
                <c:pt idx="41348">
                  <c:v>410.72582210000002</c:v>
                </c:pt>
                <c:pt idx="41349">
                  <c:v>410.7357571</c:v>
                </c:pt>
                <c:pt idx="41350">
                  <c:v>410.74569209999999</c:v>
                </c:pt>
                <c:pt idx="41351">
                  <c:v>410.75562810000002</c:v>
                </c:pt>
                <c:pt idx="41352">
                  <c:v>410.76556310000001</c:v>
                </c:pt>
                <c:pt idx="41353">
                  <c:v>410.77549809999999</c:v>
                </c:pt>
                <c:pt idx="41354">
                  <c:v>410.78543309999998</c:v>
                </c:pt>
                <c:pt idx="41355">
                  <c:v>410.79536910000002</c:v>
                </c:pt>
                <c:pt idx="41356">
                  <c:v>410.8053041</c:v>
                </c:pt>
                <c:pt idx="41357">
                  <c:v>410.81523909999999</c:v>
                </c:pt>
                <c:pt idx="41358">
                  <c:v>410.82517510000002</c:v>
                </c:pt>
                <c:pt idx="41359">
                  <c:v>410.83511010000001</c:v>
                </c:pt>
                <c:pt idx="41360">
                  <c:v>410.84504509999999</c:v>
                </c:pt>
                <c:pt idx="41361">
                  <c:v>410.85498000000001</c:v>
                </c:pt>
                <c:pt idx="41362">
                  <c:v>410.864915</c:v>
                </c:pt>
                <c:pt idx="41363">
                  <c:v>410.87484999999998</c:v>
                </c:pt>
                <c:pt idx="41364">
                  <c:v>410.88478500000002</c:v>
                </c:pt>
                <c:pt idx="41365">
                  <c:v>410.894721</c:v>
                </c:pt>
                <c:pt idx="41366">
                  <c:v>410.90465599999999</c:v>
                </c:pt>
                <c:pt idx="41367">
                  <c:v>410.91459099999997</c:v>
                </c:pt>
                <c:pt idx="41368">
                  <c:v>410.92452600000001</c:v>
                </c:pt>
                <c:pt idx="41369">
                  <c:v>410.934462</c:v>
                </c:pt>
                <c:pt idx="41370">
                  <c:v>410.94439699999998</c:v>
                </c:pt>
                <c:pt idx="41371">
                  <c:v>410.95433200000002</c:v>
                </c:pt>
                <c:pt idx="41372">
                  <c:v>410.964268</c:v>
                </c:pt>
                <c:pt idx="41373">
                  <c:v>410.97420299999999</c:v>
                </c:pt>
                <c:pt idx="41374">
                  <c:v>410.98413799999997</c:v>
                </c:pt>
                <c:pt idx="41375">
                  <c:v>410.99407400000001</c:v>
                </c:pt>
                <c:pt idx="41376">
                  <c:v>411.004009</c:v>
                </c:pt>
                <c:pt idx="41377">
                  <c:v>411.01394399999998</c:v>
                </c:pt>
                <c:pt idx="41378">
                  <c:v>411.02387900000002</c:v>
                </c:pt>
                <c:pt idx="41379">
                  <c:v>411.033815</c:v>
                </c:pt>
                <c:pt idx="41380">
                  <c:v>411.04374999999999</c:v>
                </c:pt>
                <c:pt idx="41381">
                  <c:v>411.05368499999997</c:v>
                </c:pt>
                <c:pt idx="41382">
                  <c:v>411.06362100000001</c:v>
                </c:pt>
                <c:pt idx="41383">
                  <c:v>411.073556</c:v>
                </c:pt>
                <c:pt idx="41384">
                  <c:v>411.08349099999998</c:v>
                </c:pt>
                <c:pt idx="41385">
                  <c:v>411.09342600000002</c:v>
                </c:pt>
                <c:pt idx="41386">
                  <c:v>411.103362</c:v>
                </c:pt>
                <c:pt idx="41387">
                  <c:v>411.11329699999999</c:v>
                </c:pt>
                <c:pt idx="41388">
                  <c:v>411.12323199999997</c:v>
                </c:pt>
                <c:pt idx="41389">
                  <c:v>411.13316800000001</c:v>
                </c:pt>
                <c:pt idx="41390">
                  <c:v>411.143103</c:v>
                </c:pt>
                <c:pt idx="41391">
                  <c:v>411.15303799999998</c:v>
                </c:pt>
                <c:pt idx="41392">
                  <c:v>411.16297300000002</c:v>
                </c:pt>
                <c:pt idx="41393">
                  <c:v>411.172909</c:v>
                </c:pt>
                <c:pt idx="41394">
                  <c:v>411.18284399999999</c:v>
                </c:pt>
                <c:pt idx="41395">
                  <c:v>411.19277899999997</c:v>
                </c:pt>
                <c:pt idx="41396">
                  <c:v>411.20271500000001</c:v>
                </c:pt>
                <c:pt idx="41397">
                  <c:v>411.21265</c:v>
                </c:pt>
                <c:pt idx="41398">
                  <c:v>411.22258499999998</c:v>
                </c:pt>
                <c:pt idx="41399">
                  <c:v>411.23252000000002</c:v>
                </c:pt>
                <c:pt idx="41400">
                  <c:v>411.242456</c:v>
                </c:pt>
                <c:pt idx="41401">
                  <c:v>411.25239099999999</c:v>
                </c:pt>
                <c:pt idx="41402">
                  <c:v>411.26232599999997</c:v>
                </c:pt>
                <c:pt idx="41403">
                  <c:v>411.27226200000001</c:v>
                </c:pt>
                <c:pt idx="41404">
                  <c:v>411.282197</c:v>
                </c:pt>
                <c:pt idx="41405">
                  <c:v>411.29213199999998</c:v>
                </c:pt>
                <c:pt idx="41406">
                  <c:v>411.30206700000002</c:v>
                </c:pt>
                <c:pt idx="41407">
                  <c:v>411.312003</c:v>
                </c:pt>
                <c:pt idx="41408">
                  <c:v>411.32193799999999</c:v>
                </c:pt>
                <c:pt idx="41409">
                  <c:v>411.33187299999997</c:v>
                </c:pt>
                <c:pt idx="41410">
                  <c:v>411.34180900000001</c:v>
                </c:pt>
                <c:pt idx="41411">
                  <c:v>411.351744</c:v>
                </c:pt>
                <c:pt idx="41412">
                  <c:v>411.36167899999998</c:v>
                </c:pt>
                <c:pt idx="41413">
                  <c:v>411.37161500000002</c:v>
                </c:pt>
                <c:pt idx="41414">
                  <c:v>411.38155</c:v>
                </c:pt>
                <c:pt idx="41415">
                  <c:v>411.39148499999999</c:v>
                </c:pt>
                <c:pt idx="41416">
                  <c:v>411.40141999999997</c:v>
                </c:pt>
                <c:pt idx="41417">
                  <c:v>411.41135600000001</c:v>
                </c:pt>
                <c:pt idx="41418">
                  <c:v>411.421291</c:v>
                </c:pt>
                <c:pt idx="41419">
                  <c:v>411.43122599999998</c:v>
                </c:pt>
                <c:pt idx="41420">
                  <c:v>411.44116200000002</c:v>
                </c:pt>
                <c:pt idx="41421">
                  <c:v>411.451097</c:v>
                </c:pt>
                <c:pt idx="41422">
                  <c:v>411.46103199999999</c:v>
                </c:pt>
                <c:pt idx="41423">
                  <c:v>411.47096699999997</c:v>
                </c:pt>
                <c:pt idx="41424">
                  <c:v>411.48090300000001</c:v>
                </c:pt>
                <c:pt idx="41425">
                  <c:v>411.490838</c:v>
                </c:pt>
                <c:pt idx="41426">
                  <c:v>411.50077299999998</c:v>
                </c:pt>
                <c:pt idx="41427">
                  <c:v>411.51070900000002</c:v>
                </c:pt>
                <c:pt idx="41428">
                  <c:v>411.520644</c:v>
                </c:pt>
                <c:pt idx="41429">
                  <c:v>411.53057899999999</c:v>
                </c:pt>
                <c:pt idx="41430">
                  <c:v>411.54051399999997</c:v>
                </c:pt>
                <c:pt idx="41431">
                  <c:v>411.55045000000001</c:v>
                </c:pt>
                <c:pt idx="41432">
                  <c:v>411.560385</c:v>
                </c:pt>
                <c:pt idx="41433">
                  <c:v>411.57031999999998</c:v>
                </c:pt>
                <c:pt idx="41434">
                  <c:v>411.58025600000002</c:v>
                </c:pt>
                <c:pt idx="41435">
                  <c:v>411.590191</c:v>
                </c:pt>
                <c:pt idx="41436">
                  <c:v>411.60012599999999</c:v>
                </c:pt>
                <c:pt idx="41437">
                  <c:v>411.61006200000003</c:v>
                </c:pt>
                <c:pt idx="41438">
                  <c:v>411.61999700000001</c:v>
                </c:pt>
                <c:pt idx="41439">
                  <c:v>411.629932</c:v>
                </c:pt>
                <c:pt idx="41440">
                  <c:v>411.63986699999998</c:v>
                </c:pt>
                <c:pt idx="41441">
                  <c:v>411.64980300000002</c:v>
                </c:pt>
                <c:pt idx="41442">
                  <c:v>411.659738</c:v>
                </c:pt>
                <c:pt idx="41443">
                  <c:v>411.66967299999999</c:v>
                </c:pt>
                <c:pt idx="41444">
                  <c:v>411.67960900000003</c:v>
                </c:pt>
                <c:pt idx="41445">
                  <c:v>411.68954400000001</c:v>
                </c:pt>
                <c:pt idx="41446">
                  <c:v>411.699479</c:v>
                </c:pt>
                <c:pt idx="41447">
                  <c:v>411.70941399999998</c:v>
                </c:pt>
                <c:pt idx="41448">
                  <c:v>411.71935000000002</c:v>
                </c:pt>
                <c:pt idx="41449">
                  <c:v>411.729285</c:v>
                </c:pt>
                <c:pt idx="41450">
                  <c:v>411.73921999999999</c:v>
                </c:pt>
                <c:pt idx="41451">
                  <c:v>411.74915600000003</c:v>
                </c:pt>
                <c:pt idx="41452">
                  <c:v>411.75909100000001</c:v>
                </c:pt>
                <c:pt idx="41453">
                  <c:v>411.769026</c:v>
                </c:pt>
                <c:pt idx="41454">
                  <c:v>411.77896199999998</c:v>
                </c:pt>
                <c:pt idx="41455">
                  <c:v>411.78889700000002</c:v>
                </c:pt>
                <c:pt idx="41456">
                  <c:v>411.798832</c:v>
                </c:pt>
                <c:pt idx="41457">
                  <c:v>411.80876699999999</c:v>
                </c:pt>
                <c:pt idx="41458">
                  <c:v>411.81870300000003</c:v>
                </c:pt>
                <c:pt idx="41459">
                  <c:v>411.82863800000001</c:v>
                </c:pt>
                <c:pt idx="41460">
                  <c:v>411.838573</c:v>
                </c:pt>
                <c:pt idx="41461">
                  <c:v>411.84850899999998</c:v>
                </c:pt>
                <c:pt idx="41462">
                  <c:v>411.85844429999997</c:v>
                </c:pt>
                <c:pt idx="41463">
                  <c:v>411.86837930000002</c:v>
                </c:pt>
                <c:pt idx="41464">
                  <c:v>411.8783143</c:v>
                </c:pt>
                <c:pt idx="41465">
                  <c:v>411.88825029999998</c:v>
                </c:pt>
                <c:pt idx="41466">
                  <c:v>411.89818530000002</c:v>
                </c:pt>
                <c:pt idx="41467">
                  <c:v>411.90812030000001</c:v>
                </c:pt>
                <c:pt idx="41468">
                  <c:v>411.91805629999999</c:v>
                </c:pt>
                <c:pt idx="41469">
                  <c:v>411.92799129999997</c:v>
                </c:pt>
                <c:pt idx="41470">
                  <c:v>411.93792630000002</c:v>
                </c:pt>
                <c:pt idx="41471">
                  <c:v>411.9478623</c:v>
                </c:pt>
                <c:pt idx="41472">
                  <c:v>411.95779729999998</c:v>
                </c:pt>
                <c:pt idx="41473">
                  <c:v>411.96773230000002</c:v>
                </c:pt>
                <c:pt idx="41474">
                  <c:v>411.97766730000001</c:v>
                </c:pt>
                <c:pt idx="41475">
                  <c:v>411.98760329999999</c:v>
                </c:pt>
                <c:pt idx="41476">
                  <c:v>411.99753829999997</c:v>
                </c:pt>
                <c:pt idx="41477">
                  <c:v>412.00747330000002</c:v>
                </c:pt>
                <c:pt idx="41478">
                  <c:v>412.0174093</c:v>
                </c:pt>
                <c:pt idx="41479">
                  <c:v>412.02734429999998</c:v>
                </c:pt>
                <c:pt idx="41480">
                  <c:v>412.03727930000002</c:v>
                </c:pt>
                <c:pt idx="41481">
                  <c:v>412.04721430000001</c:v>
                </c:pt>
                <c:pt idx="41482">
                  <c:v>412.05715029999999</c:v>
                </c:pt>
                <c:pt idx="41483">
                  <c:v>412.06708529999997</c:v>
                </c:pt>
                <c:pt idx="41484">
                  <c:v>412.07702030000002</c:v>
                </c:pt>
                <c:pt idx="41485">
                  <c:v>412.0869563</c:v>
                </c:pt>
                <c:pt idx="41486">
                  <c:v>412.09689129999998</c:v>
                </c:pt>
                <c:pt idx="41487">
                  <c:v>412.10682630000002</c:v>
                </c:pt>
                <c:pt idx="41488">
                  <c:v>412.1167623</c:v>
                </c:pt>
                <c:pt idx="41489">
                  <c:v>412.12669729999999</c:v>
                </c:pt>
                <c:pt idx="41490">
                  <c:v>412.13663229999997</c:v>
                </c:pt>
                <c:pt idx="41491">
                  <c:v>412.14656730000002</c:v>
                </c:pt>
                <c:pt idx="41492">
                  <c:v>412.1565033</c:v>
                </c:pt>
                <c:pt idx="41493">
                  <c:v>412.16643829999998</c:v>
                </c:pt>
                <c:pt idx="41494">
                  <c:v>412.17637330000002</c:v>
                </c:pt>
                <c:pt idx="41495">
                  <c:v>412.1863093</c:v>
                </c:pt>
                <c:pt idx="41496">
                  <c:v>412.19624429999999</c:v>
                </c:pt>
                <c:pt idx="41497">
                  <c:v>412.20617929999997</c:v>
                </c:pt>
                <c:pt idx="41498">
                  <c:v>412.21611530000001</c:v>
                </c:pt>
                <c:pt idx="41499">
                  <c:v>412.22605019999997</c:v>
                </c:pt>
                <c:pt idx="41500">
                  <c:v>412.23598529999998</c:v>
                </c:pt>
                <c:pt idx="41501">
                  <c:v>412.24592030000002</c:v>
                </c:pt>
                <c:pt idx="41502">
                  <c:v>412.2558563</c:v>
                </c:pt>
                <c:pt idx="41503">
                  <c:v>412.26579129999999</c:v>
                </c:pt>
                <c:pt idx="41504">
                  <c:v>412.27572629999997</c:v>
                </c:pt>
                <c:pt idx="41505">
                  <c:v>412.28566230000001</c:v>
                </c:pt>
                <c:pt idx="41506">
                  <c:v>412.2955973</c:v>
                </c:pt>
                <c:pt idx="41507">
                  <c:v>412.30553229999998</c:v>
                </c:pt>
                <c:pt idx="41508">
                  <c:v>412.31546830000002</c:v>
                </c:pt>
                <c:pt idx="41509">
                  <c:v>412.3254033</c:v>
                </c:pt>
                <c:pt idx="41510">
                  <c:v>412.33533829999999</c:v>
                </c:pt>
                <c:pt idx="41511">
                  <c:v>412.34527329999997</c:v>
                </c:pt>
                <c:pt idx="41512">
                  <c:v>412.35520930000001</c:v>
                </c:pt>
                <c:pt idx="41513">
                  <c:v>412.3651443</c:v>
                </c:pt>
                <c:pt idx="41514">
                  <c:v>412.37507929999998</c:v>
                </c:pt>
                <c:pt idx="41515">
                  <c:v>412.38501530000002</c:v>
                </c:pt>
                <c:pt idx="41516">
                  <c:v>412.3949503</c:v>
                </c:pt>
                <c:pt idx="41517">
                  <c:v>412.40488529999999</c:v>
                </c:pt>
                <c:pt idx="41518">
                  <c:v>412.41482130000003</c:v>
                </c:pt>
                <c:pt idx="41519">
                  <c:v>412.42475630000001</c:v>
                </c:pt>
                <c:pt idx="41520">
                  <c:v>412.4346913</c:v>
                </c:pt>
                <c:pt idx="41521">
                  <c:v>412.44462629999998</c:v>
                </c:pt>
                <c:pt idx="41522">
                  <c:v>412.45456230000002</c:v>
                </c:pt>
                <c:pt idx="41523">
                  <c:v>412.4644973</c:v>
                </c:pt>
                <c:pt idx="41524">
                  <c:v>412.47443229999999</c:v>
                </c:pt>
                <c:pt idx="41525">
                  <c:v>412.48436830000003</c:v>
                </c:pt>
                <c:pt idx="41526">
                  <c:v>412.49430330000001</c:v>
                </c:pt>
                <c:pt idx="41527">
                  <c:v>412.5042383</c:v>
                </c:pt>
                <c:pt idx="41528">
                  <c:v>412.51417329999998</c:v>
                </c:pt>
                <c:pt idx="41529">
                  <c:v>412.52410930000002</c:v>
                </c:pt>
                <c:pt idx="41530">
                  <c:v>412.53404430000001</c:v>
                </c:pt>
                <c:pt idx="41531">
                  <c:v>412.54397929999999</c:v>
                </c:pt>
                <c:pt idx="41532">
                  <c:v>412.55391530000003</c:v>
                </c:pt>
                <c:pt idx="41533">
                  <c:v>412.56385030000001</c:v>
                </c:pt>
                <c:pt idx="41534">
                  <c:v>412.5737853</c:v>
                </c:pt>
                <c:pt idx="41535">
                  <c:v>412.58372129999998</c:v>
                </c:pt>
                <c:pt idx="41536">
                  <c:v>412.59365630000002</c:v>
                </c:pt>
                <c:pt idx="41537">
                  <c:v>412.60359130000001</c:v>
                </c:pt>
                <c:pt idx="41538">
                  <c:v>412.61352629999999</c:v>
                </c:pt>
                <c:pt idx="41539">
                  <c:v>412.62346230000003</c:v>
                </c:pt>
                <c:pt idx="41540">
                  <c:v>412.63339730000001</c:v>
                </c:pt>
                <c:pt idx="41541">
                  <c:v>412.6433323</c:v>
                </c:pt>
                <c:pt idx="41542">
                  <c:v>412.65326829999998</c:v>
                </c:pt>
                <c:pt idx="41543">
                  <c:v>412.66320330000002</c:v>
                </c:pt>
                <c:pt idx="41544">
                  <c:v>412.67313830000001</c:v>
                </c:pt>
                <c:pt idx="41545">
                  <c:v>412.68307429999999</c:v>
                </c:pt>
                <c:pt idx="41546">
                  <c:v>412.69300930000003</c:v>
                </c:pt>
                <c:pt idx="41547">
                  <c:v>412.70294430000001</c:v>
                </c:pt>
                <c:pt idx="41548">
                  <c:v>412.71288029999999</c:v>
                </c:pt>
                <c:pt idx="41549">
                  <c:v>412.72281529999998</c:v>
                </c:pt>
                <c:pt idx="41550">
                  <c:v>412.73275030000002</c:v>
                </c:pt>
                <c:pt idx="41551">
                  <c:v>412.74268530000001</c:v>
                </c:pt>
                <c:pt idx="41552">
                  <c:v>412.75262129999999</c:v>
                </c:pt>
                <c:pt idx="41553">
                  <c:v>412.76255630000003</c:v>
                </c:pt>
                <c:pt idx="41554">
                  <c:v>412.77249130000001</c:v>
                </c:pt>
                <c:pt idx="41555">
                  <c:v>412.78242729999999</c:v>
                </c:pt>
                <c:pt idx="41556">
                  <c:v>412.79236229999998</c:v>
                </c:pt>
                <c:pt idx="41557">
                  <c:v>412.80229730000002</c:v>
                </c:pt>
                <c:pt idx="41558">
                  <c:v>412.8122333</c:v>
                </c:pt>
                <c:pt idx="41559">
                  <c:v>412.82216829999999</c:v>
                </c:pt>
                <c:pt idx="41560">
                  <c:v>412.83210329999997</c:v>
                </c:pt>
                <c:pt idx="41561">
                  <c:v>412.84203830000001</c:v>
                </c:pt>
                <c:pt idx="41562">
                  <c:v>412.85197429999999</c:v>
                </c:pt>
                <c:pt idx="41563">
                  <c:v>412.86190979999998</c:v>
                </c:pt>
                <c:pt idx="41564">
                  <c:v>412.87184480000002</c:v>
                </c:pt>
                <c:pt idx="41565">
                  <c:v>412.8817808</c:v>
                </c:pt>
                <c:pt idx="41566">
                  <c:v>412.89171579999999</c:v>
                </c:pt>
                <c:pt idx="41567">
                  <c:v>412.90165080000003</c:v>
                </c:pt>
                <c:pt idx="41568">
                  <c:v>412.91158680000001</c:v>
                </c:pt>
                <c:pt idx="41569">
                  <c:v>412.92152179999999</c:v>
                </c:pt>
                <c:pt idx="41570">
                  <c:v>412.93145679999998</c:v>
                </c:pt>
                <c:pt idx="41571">
                  <c:v>412.94139180000002</c:v>
                </c:pt>
                <c:pt idx="41572">
                  <c:v>412.9513278</c:v>
                </c:pt>
                <c:pt idx="41573">
                  <c:v>412.96126279999999</c:v>
                </c:pt>
                <c:pt idx="41574">
                  <c:v>412.97119780000003</c:v>
                </c:pt>
                <c:pt idx="41575">
                  <c:v>412.98113380000001</c:v>
                </c:pt>
                <c:pt idx="41576">
                  <c:v>412.99106879999999</c:v>
                </c:pt>
                <c:pt idx="41577">
                  <c:v>413.00100379999998</c:v>
                </c:pt>
                <c:pt idx="41578">
                  <c:v>413.01093980000002</c:v>
                </c:pt>
                <c:pt idx="41579">
                  <c:v>413.0208748</c:v>
                </c:pt>
                <c:pt idx="41580">
                  <c:v>413.03080979999999</c:v>
                </c:pt>
                <c:pt idx="41581">
                  <c:v>413.04074580000002</c:v>
                </c:pt>
                <c:pt idx="41582">
                  <c:v>413.05068080000001</c:v>
                </c:pt>
                <c:pt idx="41583">
                  <c:v>413.06061579999999</c:v>
                </c:pt>
                <c:pt idx="41584">
                  <c:v>413.07055079999998</c:v>
                </c:pt>
                <c:pt idx="41585">
                  <c:v>413.08048680000002</c:v>
                </c:pt>
                <c:pt idx="41586">
                  <c:v>413.0904218</c:v>
                </c:pt>
                <c:pt idx="41587">
                  <c:v>413.10035679999999</c:v>
                </c:pt>
                <c:pt idx="41588">
                  <c:v>413.11029280000002</c:v>
                </c:pt>
                <c:pt idx="41589">
                  <c:v>413.12022780000001</c:v>
                </c:pt>
                <c:pt idx="41590">
                  <c:v>413.13016279999999</c:v>
                </c:pt>
                <c:pt idx="41591">
                  <c:v>413.14009879999998</c:v>
                </c:pt>
                <c:pt idx="41592">
                  <c:v>413.15003380000002</c:v>
                </c:pt>
                <c:pt idx="41593">
                  <c:v>413.1599688</c:v>
                </c:pt>
                <c:pt idx="41594">
                  <c:v>413.16990379999999</c:v>
                </c:pt>
                <c:pt idx="41595">
                  <c:v>413.17983980000002</c:v>
                </c:pt>
                <c:pt idx="41596">
                  <c:v>413.18977480000001</c:v>
                </c:pt>
                <c:pt idx="41597">
                  <c:v>413.19970979999999</c:v>
                </c:pt>
                <c:pt idx="41598">
                  <c:v>413.20964579999998</c:v>
                </c:pt>
                <c:pt idx="41599">
                  <c:v>413.21958080000002</c:v>
                </c:pt>
                <c:pt idx="41600">
                  <c:v>413.2295158</c:v>
                </c:pt>
                <c:pt idx="41601">
                  <c:v>413.23945179999998</c:v>
                </c:pt>
                <c:pt idx="41602">
                  <c:v>413.24938680000002</c:v>
                </c:pt>
                <c:pt idx="41603">
                  <c:v>413.25932180000001</c:v>
                </c:pt>
                <c:pt idx="41604">
                  <c:v>413.26925779999999</c:v>
                </c:pt>
                <c:pt idx="41605">
                  <c:v>413.27919279999998</c:v>
                </c:pt>
                <c:pt idx="41606">
                  <c:v>413.28912780000002</c:v>
                </c:pt>
                <c:pt idx="41607">
                  <c:v>413.2990628</c:v>
                </c:pt>
                <c:pt idx="41608">
                  <c:v>413.30899879999998</c:v>
                </c:pt>
                <c:pt idx="41609">
                  <c:v>413.31893380000002</c:v>
                </c:pt>
                <c:pt idx="41610">
                  <c:v>413.32886880000001</c:v>
                </c:pt>
                <c:pt idx="41611">
                  <c:v>413.33880479999999</c:v>
                </c:pt>
                <c:pt idx="41612">
                  <c:v>413.34873979999998</c:v>
                </c:pt>
                <c:pt idx="41613">
                  <c:v>413.35867480000002</c:v>
                </c:pt>
                <c:pt idx="41614">
                  <c:v>413.3686108</c:v>
                </c:pt>
                <c:pt idx="41615">
                  <c:v>413.37854579999998</c:v>
                </c:pt>
                <c:pt idx="41616">
                  <c:v>413.38848080000002</c:v>
                </c:pt>
                <c:pt idx="41617">
                  <c:v>413.39841680000001</c:v>
                </c:pt>
                <c:pt idx="41618">
                  <c:v>413.40835179999999</c:v>
                </c:pt>
                <c:pt idx="41619">
                  <c:v>413.41828679999998</c:v>
                </c:pt>
                <c:pt idx="41620">
                  <c:v>413.42822180000002</c:v>
                </c:pt>
                <c:pt idx="41621">
                  <c:v>413.4381578</c:v>
                </c:pt>
                <c:pt idx="41622">
                  <c:v>413.44809279999998</c:v>
                </c:pt>
                <c:pt idx="41623">
                  <c:v>413.45802780000002</c:v>
                </c:pt>
                <c:pt idx="41624">
                  <c:v>413.46796380000001</c:v>
                </c:pt>
                <c:pt idx="41625">
                  <c:v>413.47789879999999</c:v>
                </c:pt>
                <c:pt idx="41626">
                  <c:v>413.48783379999998</c:v>
                </c:pt>
                <c:pt idx="41627">
                  <c:v>413.49776980000001</c:v>
                </c:pt>
                <c:pt idx="41628">
                  <c:v>413.5077048</c:v>
                </c:pt>
                <c:pt idx="41629">
                  <c:v>413.51763979999998</c:v>
                </c:pt>
                <c:pt idx="41630">
                  <c:v>413.52757580000002</c:v>
                </c:pt>
                <c:pt idx="41631">
                  <c:v>413.53751080000001</c:v>
                </c:pt>
                <c:pt idx="41632">
                  <c:v>413.54744579999999</c:v>
                </c:pt>
                <c:pt idx="41633">
                  <c:v>413.55738079999998</c:v>
                </c:pt>
                <c:pt idx="41634">
                  <c:v>413.56731680000001</c:v>
                </c:pt>
                <c:pt idx="41635">
                  <c:v>413.5772518</c:v>
                </c:pt>
                <c:pt idx="41636">
                  <c:v>413.58718679999998</c:v>
                </c:pt>
                <c:pt idx="41637">
                  <c:v>413.59712280000002</c:v>
                </c:pt>
                <c:pt idx="41638">
                  <c:v>413.60705780000001</c:v>
                </c:pt>
                <c:pt idx="41639">
                  <c:v>413.61699279999999</c:v>
                </c:pt>
                <c:pt idx="41640">
                  <c:v>413.62692879999997</c:v>
                </c:pt>
                <c:pt idx="41641">
                  <c:v>413.63686380000001</c:v>
                </c:pt>
                <c:pt idx="41642">
                  <c:v>413.6467988</c:v>
                </c:pt>
                <c:pt idx="41643">
                  <c:v>413.65673479999998</c:v>
                </c:pt>
                <c:pt idx="41644">
                  <c:v>413.66666980000002</c:v>
                </c:pt>
                <c:pt idx="41645">
                  <c:v>413.67660480000001</c:v>
                </c:pt>
                <c:pt idx="41646">
                  <c:v>413.68653979999999</c:v>
                </c:pt>
                <c:pt idx="41647">
                  <c:v>413.69647579999997</c:v>
                </c:pt>
                <c:pt idx="41648">
                  <c:v>413.70641080000001</c:v>
                </c:pt>
                <c:pt idx="41649">
                  <c:v>413.7163458</c:v>
                </c:pt>
                <c:pt idx="41650">
                  <c:v>413.72628179999998</c:v>
                </c:pt>
                <c:pt idx="41651">
                  <c:v>413.73621680000002</c:v>
                </c:pt>
                <c:pt idx="41652">
                  <c:v>413.74615180000001</c:v>
                </c:pt>
                <c:pt idx="41653">
                  <c:v>413.75608779999999</c:v>
                </c:pt>
                <c:pt idx="41654">
                  <c:v>413.76602279999997</c:v>
                </c:pt>
                <c:pt idx="41655">
                  <c:v>413.77595780000001</c:v>
                </c:pt>
                <c:pt idx="41656">
                  <c:v>413.7858938</c:v>
                </c:pt>
                <c:pt idx="41657">
                  <c:v>413.79582879999998</c:v>
                </c:pt>
                <c:pt idx="41658">
                  <c:v>413.80576380000002</c:v>
                </c:pt>
                <c:pt idx="41659">
                  <c:v>413.81569880000001</c:v>
                </c:pt>
                <c:pt idx="41660">
                  <c:v>413.82563479999999</c:v>
                </c:pt>
                <c:pt idx="41661">
                  <c:v>413.83556979999997</c:v>
                </c:pt>
                <c:pt idx="41662">
                  <c:v>413.84550480000001</c:v>
                </c:pt>
                <c:pt idx="41663">
                  <c:v>413.85543969999998</c:v>
                </c:pt>
                <c:pt idx="41664">
                  <c:v>413.86537470000002</c:v>
                </c:pt>
                <c:pt idx="41665">
                  <c:v>413.8753097</c:v>
                </c:pt>
                <c:pt idx="41666">
                  <c:v>413.88524569999998</c:v>
                </c:pt>
                <c:pt idx="41667">
                  <c:v>413.89518070000003</c:v>
                </c:pt>
                <c:pt idx="41668">
                  <c:v>413.90511570000001</c:v>
                </c:pt>
                <c:pt idx="41669">
                  <c:v>413.91505169999999</c:v>
                </c:pt>
                <c:pt idx="41670">
                  <c:v>413.92498669999998</c:v>
                </c:pt>
                <c:pt idx="41671">
                  <c:v>413.93492170000002</c:v>
                </c:pt>
                <c:pt idx="41672">
                  <c:v>413.9448577</c:v>
                </c:pt>
                <c:pt idx="41673">
                  <c:v>413.95479269999998</c:v>
                </c:pt>
                <c:pt idx="41674">
                  <c:v>413.96472770000003</c:v>
                </c:pt>
                <c:pt idx="41675">
                  <c:v>413.97466270000001</c:v>
                </c:pt>
                <c:pt idx="41676">
                  <c:v>413.98459869999999</c:v>
                </c:pt>
                <c:pt idx="41677">
                  <c:v>413.99453369999998</c:v>
                </c:pt>
                <c:pt idx="41678">
                  <c:v>414.00446870000002</c:v>
                </c:pt>
                <c:pt idx="41679">
                  <c:v>414.0144047</c:v>
                </c:pt>
                <c:pt idx="41680">
                  <c:v>414.02433969999998</c:v>
                </c:pt>
                <c:pt idx="41681">
                  <c:v>414.03427470000003</c:v>
                </c:pt>
                <c:pt idx="41682">
                  <c:v>414.04421070000001</c:v>
                </c:pt>
                <c:pt idx="41683">
                  <c:v>414.05414569999999</c:v>
                </c:pt>
                <c:pt idx="41684">
                  <c:v>414.06408069999998</c:v>
                </c:pt>
                <c:pt idx="41685">
                  <c:v>414.07401670000002</c:v>
                </c:pt>
                <c:pt idx="41686">
                  <c:v>414.0839517</c:v>
                </c:pt>
                <c:pt idx="41687">
                  <c:v>414.09388669999998</c:v>
                </c:pt>
                <c:pt idx="41688">
                  <c:v>414.10382270000002</c:v>
                </c:pt>
                <c:pt idx="41689">
                  <c:v>414.11375770000001</c:v>
                </c:pt>
                <c:pt idx="41690">
                  <c:v>414.12369269999999</c:v>
                </c:pt>
                <c:pt idx="41691">
                  <c:v>414.13362869999997</c:v>
                </c:pt>
                <c:pt idx="41692">
                  <c:v>414.14356370000002</c:v>
                </c:pt>
                <c:pt idx="41693">
                  <c:v>414.1534987</c:v>
                </c:pt>
                <c:pt idx="41694">
                  <c:v>414.16343369999998</c:v>
                </c:pt>
                <c:pt idx="41695">
                  <c:v>414.17336970000002</c:v>
                </c:pt>
                <c:pt idx="41696">
                  <c:v>414.18330470000001</c:v>
                </c:pt>
                <c:pt idx="41697">
                  <c:v>414.19323969999999</c:v>
                </c:pt>
                <c:pt idx="41698">
                  <c:v>414.20317569999997</c:v>
                </c:pt>
                <c:pt idx="41699">
                  <c:v>414.21311070000002</c:v>
                </c:pt>
                <c:pt idx="41700">
                  <c:v>414.2230457</c:v>
                </c:pt>
                <c:pt idx="41701">
                  <c:v>414.23298169999998</c:v>
                </c:pt>
                <c:pt idx="41702">
                  <c:v>414.24291670000002</c:v>
                </c:pt>
                <c:pt idx="41703">
                  <c:v>414.25285170000001</c:v>
                </c:pt>
                <c:pt idx="41704">
                  <c:v>414.26278769999999</c:v>
                </c:pt>
                <c:pt idx="41705">
                  <c:v>414.27272269999997</c:v>
                </c:pt>
                <c:pt idx="41706">
                  <c:v>414.28265770000002</c:v>
                </c:pt>
                <c:pt idx="41707">
                  <c:v>414.2925937</c:v>
                </c:pt>
                <c:pt idx="41708">
                  <c:v>414.30252869999998</c:v>
                </c:pt>
                <c:pt idx="41709">
                  <c:v>414.31246370000002</c:v>
                </c:pt>
                <c:pt idx="41710">
                  <c:v>414.32239870000001</c:v>
                </c:pt>
                <c:pt idx="41711">
                  <c:v>414.33233469999999</c:v>
                </c:pt>
                <c:pt idx="41712">
                  <c:v>414.34226969999997</c:v>
                </c:pt>
                <c:pt idx="41713">
                  <c:v>414.35220470000002</c:v>
                </c:pt>
                <c:pt idx="41714">
                  <c:v>414.3621407</c:v>
                </c:pt>
                <c:pt idx="41715">
                  <c:v>414.37207569999998</c:v>
                </c:pt>
                <c:pt idx="41716">
                  <c:v>414.38201070000002</c:v>
                </c:pt>
                <c:pt idx="41717">
                  <c:v>414.39194670000001</c:v>
                </c:pt>
                <c:pt idx="41718">
                  <c:v>414.40188169999999</c:v>
                </c:pt>
                <c:pt idx="41719">
                  <c:v>414.41181669999997</c:v>
                </c:pt>
                <c:pt idx="41720">
                  <c:v>414.42175270000001</c:v>
                </c:pt>
                <c:pt idx="41721">
                  <c:v>414.4316877</c:v>
                </c:pt>
                <c:pt idx="41722">
                  <c:v>414.44162269999998</c:v>
                </c:pt>
                <c:pt idx="41723">
                  <c:v>414.45155870000002</c:v>
                </c:pt>
                <c:pt idx="41724">
                  <c:v>414.46149370000001</c:v>
                </c:pt>
                <c:pt idx="41725">
                  <c:v>414.47142869999999</c:v>
                </c:pt>
                <c:pt idx="41726">
                  <c:v>414.48136469999997</c:v>
                </c:pt>
                <c:pt idx="41727">
                  <c:v>414.49129970000001</c:v>
                </c:pt>
                <c:pt idx="41728">
                  <c:v>414.5012347</c:v>
                </c:pt>
                <c:pt idx="41729">
                  <c:v>414.51116969999998</c:v>
                </c:pt>
                <c:pt idx="41730">
                  <c:v>414.52110570000002</c:v>
                </c:pt>
                <c:pt idx="41731">
                  <c:v>414.53104070000001</c:v>
                </c:pt>
                <c:pt idx="41732">
                  <c:v>414.54097569999999</c:v>
                </c:pt>
                <c:pt idx="41733">
                  <c:v>414.55091169999997</c:v>
                </c:pt>
                <c:pt idx="41734">
                  <c:v>414.56084670000001</c:v>
                </c:pt>
                <c:pt idx="41735">
                  <c:v>414.5707817</c:v>
                </c:pt>
                <c:pt idx="41736">
                  <c:v>414.58071769999998</c:v>
                </c:pt>
                <c:pt idx="41737">
                  <c:v>414.59065270000002</c:v>
                </c:pt>
                <c:pt idx="41738">
                  <c:v>414.60058770000001</c:v>
                </c:pt>
                <c:pt idx="41739">
                  <c:v>414.61052369999999</c:v>
                </c:pt>
                <c:pt idx="41740">
                  <c:v>414.62045869999997</c:v>
                </c:pt>
                <c:pt idx="41741">
                  <c:v>414.63039370000001</c:v>
                </c:pt>
                <c:pt idx="41742">
                  <c:v>414.6403297</c:v>
                </c:pt>
                <c:pt idx="41743">
                  <c:v>414.65026469999998</c:v>
                </c:pt>
                <c:pt idx="41744">
                  <c:v>414.66019970000002</c:v>
                </c:pt>
                <c:pt idx="41745">
                  <c:v>414.6701357</c:v>
                </c:pt>
                <c:pt idx="41746">
                  <c:v>414.68007069999999</c:v>
                </c:pt>
                <c:pt idx="41747">
                  <c:v>414.69000569999997</c:v>
                </c:pt>
                <c:pt idx="41748">
                  <c:v>414.69994070000001</c:v>
                </c:pt>
                <c:pt idx="41749">
                  <c:v>414.7098767</c:v>
                </c:pt>
                <c:pt idx="41750">
                  <c:v>414.71981169999998</c:v>
                </c:pt>
                <c:pt idx="41751">
                  <c:v>414.72974670000002</c:v>
                </c:pt>
                <c:pt idx="41752">
                  <c:v>414.7396827</c:v>
                </c:pt>
                <c:pt idx="41753">
                  <c:v>414.74961769999999</c:v>
                </c:pt>
                <c:pt idx="41754">
                  <c:v>414.75955269999997</c:v>
                </c:pt>
                <c:pt idx="41755">
                  <c:v>414.76948870000001</c:v>
                </c:pt>
                <c:pt idx="41756">
                  <c:v>414.7794237</c:v>
                </c:pt>
                <c:pt idx="41757">
                  <c:v>414.78935869999998</c:v>
                </c:pt>
                <c:pt idx="41758">
                  <c:v>414.79929470000002</c:v>
                </c:pt>
                <c:pt idx="41759">
                  <c:v>414.8092297</c:v>
                </c:pt>
                <c:pt idx="41760">
                  <c:v>414.81916469999999</c:v>
                </c:pt>
                <c:pt idx="41761">
                  <c:v>414.82910070000003</c:v>
                </c:pt>
                <c:pt idx="41762">
                  <c:v>414.83903570000001</c:v>
                </c:pt>
                <c:pt idx="41763">
                  <c:v>414.8489707</c:v>
                </c:pt>
                <c:pt idx="41764">
                  <c:v>414.85890799999999</c:v>
                </c:pt>
                <c:pt idx="41765">
                  <c:v>414.86884300000003</c:v>
                </c:pt>
                <c:pt idx="41766">
                  <c:v>414.87877800000001</c:v>
                </c:pt>
                <c:pt idx="41767">
                  <c:v>414.88871399999999</c:v>
                </c:pt>
                <c:pt idx="41768">
                  <c:v>414.89864899999998</c:v>
                </c:pt>
                <c:pt idx="41769">
                  <c:v>414.90858400000002</c:v>
                </c:pt>
                <c:pt idx="41770">
                  <c:v>414.918519</c:v>
                </c:pt>
                <c:pt idx="41771">
                  <c:v>414.92845499999999</c:v>
                </c:pt>
                <c:pt idx="41772">
                  <c:v>414.93839000000003</c:v>
                </c:pt>
                <c:pt idx="41773">
                  <c:v>414.94832500000001</c:v>
                </c:pt>
                <c:pt idx="41774">
                  <c:v>414.95826099999999</c:v>
                </c:pt>
                <c:pt idx="41775">
                  <c:v>414.96819599999998</c:v>
                </c:pt>
                <c:pt idx="41776">
                  <c:v>414.97813100000002</c:v>
                </c:pt>
                <c:pt idx="41777">
                  <c:v>414.988067</c:v>
                </c:pt>
                <c:pt idx="41778">
                  <c:v>414.99800199999999</c:v>
                </c:pt>
                <c:pt idx="41779">
                  <c:v>415.00793700000003</c:v>
                </c:pt>
                <c:pt idx="41780">
                  <c:v>415.01787300000001</c:v>
                </c:pt>
                <c:pt idx="41781">
                  <c:v>415.02780799999999</c:v>
                </c:pt>
                <c:pt idx="41782">
                  <c:v>415.03774299999998</c:v>
                </c:pt>
                <c:pt idx="41783">
                  <c:v>415.04767900000002</c:v>
                </c:pt>
                <c:pt idx="41784">
                  <c:v>415.057614</c:v>
                </c:pt>
                <c:pt idx="41785">
                  <c:v>415.06754899999999</c:v>
                </c:pt>
                <c:pt idx="41786">
                  <c:v>415.07748500000002</c:v>
                </c:pt>
                <c:pt idx="41787">
                  <c:v>415.08742000000001</c:v>
                </c:pt>
                <c:pt idx="41788">
                  <c:v>415.09735499999999</c:v>
                </c:pt>
                <c:pt idx="41789">
                  <c:v>415.10729099999998</c:v>
                </c:pt>
                <c:pt idx="41790">
                  <c:v>415.11722600000002</c:v>
                </c:pt>
                <c:pt idx="41791">
                  <c:v>415.127161</c:v>
                </c:pt>
                <c:pt idx="41792">
                  <c:v>415.13709699999998</c:v>
                </c:pt>
                <c:pt idx="41793">
                  <c:v>415.14703200000002</c:v>
                </c:pt>
                <c:pt idx="41794">
                  <c:v>415.15696700000001</c:v>
                </c:pt>
                <c:pt idx="41795">
                  <c:v>415.16690199999999</c:v>
                </c:pt>
                <c:pt idx="41796">
                  <c:v>415.17683799999998</c:v>
                </c:pt>
                <c:pt idx="41797">
                  <c:v>415.18677300000002</c:v>
                </c:pt>
                <c:pt idx="41798">
                  <c:v>415.196708</c:v>
                </c:pt>
                <c:pt idx="41799">
                  <c:v>415.20664399999998</c:v>
                </c:pt>
                <c:pt idx="41800">
                  <c:v>415.21657900000002</c:v>
                </c:pt>
                <c:pt idx="41801">
                  <c:v>415.22651400000001</c:v>
                </c:pt>
                <c:pt idx="41802">
                  <c:v>415.23644999999999</c:v>
                </c:pt>
                <c:pt idx="41803">
                  <c:v>415.24638499999998</c:v>
                </c:pt>
                <c:pt idx="41804">
                  <c:v>415.25632000000002</c:v>
                </c:pt>
                <c:pt idx="41805">
                  <c:v>415.266256</c:v>
                </c:pt>
                <c:pt idx="41806">
                  <c:v>415.27619099999998</c:v>
                </c:pt>
                <c:pt idx="41807">
                  <c:v>415.28612600000002</c:v>
                </c:pt>
                <c:pt idx="41808">
                  <c:v>415.29606200000001</c:v>
                </c:pt>
                <c:pt idx="41809">
                  <c:v>415.30599699999999</c:v>
                </c:pt>
                <c:pt idx="41810">
                  <c:v>415.31593199999998</c:v>
                </c:pt>
                <c:pt idx="41811">
                  <c:v>415.32586800000001</c:v>
                </c:pt>
                <c:pt idx="41812">
                  <c:v>415.335803</c:v>
                </c:pt>
                <c:pt idx="41813">
                  <c:v>415.34573799999998</c:v>
                </c:pt>
                <c:pt idx="41814">
                  <c:v>415.35567400000002</c:v>
                </c:pt>
                <c:pt idx="41815">
                  <c:v>415.36560900000001</c:v>
                </c:pt>
                <c:pt idx="41816">
                  <c:v>415.37554399999999</c:v>
                </c:pt>
                <c:pt idx="41817">
                  <c:v>415.38547899999998</c:v>
                </c:pt>
                <c:pt idx="41818">
                  <c:v>415.39541500000001</c:v>
                </c:pt>
                <c:pt idx="41819">
                  <c:v>415.40535</c:v>
                </c:pt>
                <c:pt idx="41820">
                  <c:v>415.41528499999998</c:v>
                </c:pt>
                <c:pt idx="41821">
                  <c:v>415.42522100000002</c:v>
                </c:pt>
                <c:pt idx="41822">
                  <c:v>415.43515600000001</c:v>
                </c:pt>
                <c:pt idx="41823">
                  <c:v>415.44509099999999</c:v>
                </c:pt>
                <c:pt idx="41824">
                  <c:v>415.45502699999997</c:v>
                </c:pt>
                <c:pt idx="41825">
                  <c:v>415.46496200000001</c:v>
                </c:pt>
                <c:pt idx="41826">
                  <c:v>415.474897</c:v>
                </c:pt>
                <c:pt idx="41827">
                  <c:v>415.48483299999998</c:v>
                </c:pt>
                <c:pt idx="41828">
                  <c:v>415.49476800000002</c:v>
                </c:pt>
                <c:pt idx="41829">
                  <c:v>415.50470300000001</c:v>
                </c:pt>
                <c:pt idx="41830">
                  <c:v>415.51463899999999</c:v>
                </c:pt>
                <c:pt idx="41831">
                  <c:v>415.52457399999997</c:v>
                </c:pt>
                <c:pt idx="41832">
                  <c:v>415.53450900000001</c:v>
                </c:pt>
                <c:pt idx="41833">
                  <c:v>415.544445</c:v>
                </c:pt>
                <c:pt idx="41834">
                  <c:v>415.55437999999998</c:v>
                </c:pt>
                <c:pt idx="41835">
                  <c:v>415.56431500000002</c:v>
                </c:pt>
                <c:pt idx="41836">
                  <c:v>415.574251</c:v>
                </c:pt>
                <c:pt idx="41837">
                  <c:v>415.58418599999999</c:v>
                </c:pt>
                <c:pt idx="41838">
                  <c:v>415.59412099999997</c:v>
                </c:pt>
                <c:pt idx="41839">
                  <c:v>415.60405700000001</c:v>
                </c:pt>
                <c:pt idx="41840">
                  <c:v>415.613992</c:v>
                </c:pt>
                <c:pt idx="41841">
                  <c:v>415.62392699999998</c:v>
                </c:pt>
                <c:pt idx="41842">
                  <c:v>415.63386300000002</c:v>
                </c:pt>
                <c:pt idx="41843">
                  <c:v>415.643798</c:v>
                </c:pt>
                <c:pt idx="41844">
                  <c:v>415.65373299999999</c:v>
                </c:pt>
                <c:pt idx="41845">
                  <c:v>415.66366900000003</c:v>
                </c:pt>
                <c:pt idx="41846">
                  <c:v>415.67360400000001</c:v>
                </c:pt>
                <c:pt idx="41847">
                  <c:v>415.683539</c:v>
                </c:pt>
                <c:pt idx="41848">
                  <c:v>415.69347499999998</c:v>
                </c:pt>
                <c:pt idx="41849">
                  <c:v>415.70341000000002</c:v>
                </c:pt>
                <c:pt idx="41850">
                  <c:v>415.713345</c:v>
                </c:pt>
                <c:pt idx="41851">
                  <c:v>415.72328099999999</c:v>
                </c:pt>
                <c:pt idx="41852">
                  <c:v>415.73321600000003</c:v>
                </c:pt>
                <c:pt idx="41853">
                  <c:v>415.74315100000001</c:v>
                </c:pt>
                <c:pt idx="41854">
                  <c:v>415.75308699999999</c:v>
                </c:pt>
                <c:pt idx="41855">
                  <c:v>415.76302199999998</c:v>
                </c:pt>
                <c:pt idx="41856">
                  <c:v>415.77295700000002</c:v>
                </c:pt>
                <c:pt idx="41857">
                  <c:v>415.782893</c:v>
                </c:pt>
                <c:pt idx="41858">
                  <c:v>415.79282799999999</c:v>
                </c:pt>
                <c:pt idx="41859">
                  <c:v>415.80276300000003</c:v>
                </c:pt>
                <c:pt idx="41860">
                  <c:v>415.81269800000001</c:v>
                </c:pt>
                <c:pt idx="41861">
                  <c:v>415.82263399999999</c:v>
                </c:pt>
                <c:pt idx="41862">
                  <c:v>415.83256899999998</c:v>
                </c:pt>
                <c:pt idx="41863">
                  <c:v>415.84250400000002</c:v>
                </c:pt>
                <c:pt idx="41864">
                  <c:v>415.85244</c:v>
                </c:pt>
                <c:pt idx="41865">
                  <c:v>415.86237460000001</c:v>
                </c:pt>
                <c:pt idx="41866">
                  <c:v>415.87230959999999</c:v>
                </c:pt>
                <c:pt idx="41867">
                  <c:v>415.88224559999998</c:v>
                </c:pt>
                <c:pt idx="41868">
                  <c:v>415.89218060000002</c:v>
                </c:pt>
                <c:pt idx="41869">
                  <c:v>415.9021156</c:v>
                </c:pt>
                <c:pt idx="41870">
                  <c:v>415.91205159999998</c:v>
                </c:pt>
                <c:pt idx="41871">
                  <c:v>415.92198660000003</c:v>
                </c:pt>
                <c:pt idx="41872">
                  <c:v>415.93192160000001</c:v>
                </c:pt>
                <c:pt idx="41873">
                  <c:v>415.94185759999999</c:v>
                </c:pt>
                <c:pt idx="41874">
                  <c:v>415.95179259999998</c:v>
                </c:pt>
                <c:pt idx="41875">
                  <c:v>415.96172760000002</c:v>
                </c:pt>
                <c:pt idx="41876">
                  <c:v>415.9716636</c:v>
                </c:pt>
                <c:pt idx="41877">
                  <c:v>415.98159859999998</c:v>
                </c:pt>
                <c:pt idx="41878">
                  <c:v>415.99153360000003</c:v>
                </c:pt>
                <c:pt idx="41879">
                  <c:v>416.00146960000001</c:v>
                </c:pt>
                <c:pt idx="41880">
                  <c:v>416.01140459999999</c:v>
                </c:pt>
                <c:pt idx="41881">
                  <c:v>416.02133959999998</c:v>
                </c:pt>
                <c:pt idx="41882">
                  <c:v>416.03127560000001</c:v>
                </c:pt>
                <c:pt idx="41883">
                  <c:v>416.0412106</c:v>
                </c:pt>
                <c:pt idx="41884">
                  <c:v>416.05114559999998</c:v>
                </c:pt>
                <c:pt idx="41885">
                  <c:v>416.06108160000002</c:v>
                </c:pt>
                <c:pt idx="41886">
                  <c:v>416.07101660000001</c:v>
                </c:pt>
                <c:pt idx="41887">
                  <c:v>416.08095159999999</c:v>
                </c:pt>
                <c:pt idx="41888">
                  <c:v>416.09088759999997</c:v>
                </c:pt>
                <c:pt idx="41889">
                  <c:v>416.10082260000001</c:v>
                </c:pt>
                <c:pt idx="41890">
                  <c:v>416.1107576</c:v>
                </c:pt>
                <c:pt idx="41891">
                  <c:v>416.12069359999998</c:v>
                </c:pt>
                <c:pt idx="41892">
                  <c:v>416.13062860000002</c:v>
                </c:pt>
                <c:pt idx="41893">
                  <c:v>416.14056360000001</c:v>
                </c:pt>
                <c:pt idx="41894">
                  <c:v>416.15049959999999</c:v>
                </c:pt>
                <c:pt idx="41895">
                  <c:v>416.16043459999997</c:v>
                </c:pt>
                <c:pt idx="41896">
                  <c:v>416.17036960000001</c:v>
                </c:pt>
                <c:pt idx="41897">
                  <c:v>416.1803056</c:v>
                </c:pt>
                <c:pt idx="41898">
                  <c:v>416.19024059999998</c:v>
                </c:pt>
                <c:pt idx="41899">
                  <c:v>416.20017560000002</c:v>
                </c:pt>
                <c:pt idx="41900">
                  <c:v>416.2101116</c:v>
                </c:pt>
                <c:pt idx="41901">
                  <c:v>416.22004659999999</c:v>
                </c:pt>
                <c:pt idx="41902">
                  <c:v>416.22998159999997</c:v>
                </c:pt>
                <c:pt idx="41903">
                  <c:v>416.23991760000001</c:v>
                </c:pt>
                <c:pt idx="41904">
                  <c:v>416.2498526</c:v>
                </c:pt>
                <c:pt idx="41905">
                  <c:v>416.25978759999998</c:v>
                </c:pt>
                <c:pt idx="41906">
                  <c:v>416.26972360000002</c:v>
                </c:pt>
                <c:pt idx="41907">
                  <c:v>416.2796586</c:v>
                </c:pt>
                <c:pt idx="41908">
                  <c:v>416.28959359999999</c:v>
                </c:pt>
                <c:pt idx="41909">
                  <c:v>416.29952960000003</c:v>
                </c:pt>
                <c:pt idx="41910">
                  <c:v>416.30946460000001</c:v>
                </c:pt>
                <c:pt idx="41911">
                  <c:v>416.3193996</c:v>
                </c:pt>
                <c:pt idx="41912">
                  <c:v>416.32933559999998</c:v>
                </c:pt>
                <c:pt idx="41913">
                  <c:v>416.33927060000002</c:v>
                </c:pt>
                <c:pt idx="41914">
                  <c:v>416.3492056</c:v>
                </c:pt>
                <c:pt idx="41915">
                  <c:v>416.35914159999999</c:v>
                </c:pt>
                <c:pt idx="41916">
                  <c:v>416.36907660000003</c:v>
                </c:pt>
                <c:pt idx="41917">
                  <c:v>416.37901160000001</c:v>
                </c:pt>
                <c:pt idx="41918">
                  <c:v>416.38894759999999</c:v>
                </c:pt>
                <c:pt idx="41919">
                  <c:v>416.39888259999998</c:v>
                </c:pt>
                <c:pt idx="41920">
                  <c:v>416.40881760000002</c:v>
                </c:pt>
                <c:pt idx="41921">
                  <c:v>416.4187536</c:v>
                </c:pt>
                <c:pt idx="41922">
                  <c:v>416.42868859999999</c:v>
                </c:pt>
                <c:pt idx="41923">
                  <c:v>416.43862360000003</c:v>
                </c:pt>
                <c:pt idx="41924">
                  <c:v>416.44855960000001</c:v>
                </c:pt>
                <c:pt idx="41925">
                  <c:v>416.45849459999999</c:v>
                </c:pt>
                <c:pt idx="41926">
                  <c:v>416.46842959999998</c:v>
                </c:pt>
                <c:pt idx="41927">
                  <c:v>416.47836560000002</c:v>
                </c:pt>
                <c:pt idx="41928">
                  <c:v>416.4883006</c:v>
                </c:pt>
                <c:pt idx="41929">
                  <c:v>416.49823559999999</c:v>
                </c:pt>
                <c:pt idx="41930">
                  <c:v>416.50817160000003</c:v>
                </c:pt>
                <c:pt idx="41931">
                  <c:v>416.51810660000001</c:v>
                </c:pt>
                <c:pt idx="41932">
                  <c:v>416.52804159999999</c:v>
                </c:pt>
                <c:pt idx="41933">
                  <c:v>416.53797759999998</c:v>
                </c:pt>
                <c:pt idx="41934">
                  <c:v>416.54791260000002</c:v>
                </c:pt>
                <c:pt idx="41935">
                  <c:v>416.5578476</c:v>
                </c:pt>
                <c:pt idx="41936">
                  <c:v>416.56778359999998</c:v>
                </c:pt>
                <c:pt idx="41937">
                  <c:v>416.57771860000003</c:v>
                </c:pt>
                <c:pt idx="41938">
                  <c:v>416.58765360000001</c:v>
                </c:pt>
                <c:pt idx="41939">
                  <c:v>416.59758959999999</c:v>
                </c:pt>
                <c:pt idx="41940">
                  <c:v>416.60752459999998</c:v>
                </c:pt>
                <c:pt idx="41941">
                  <c:v>416.61745960000002</c:v>
                </c:pt>
                <c:pt idx="41942">
                  <c:v>416.6273956</c:v>
                </c:pt>
                <c:pt idx="41943">
                  <c:v>416.63733059999998</c:v>
                </c:pt>
                <c:pt idx="41944">
                  <c:v>416.64726560000003</c:v>
                </c:pt>
                <c:pt idx="41945">
                  <c:v>416.65720160000001</c:v>
                </c:pt>
                <c:pt idx="41946">
                  <c:v>416.66713659999999</c:v>
                </c:pt>
                <c:pt idx="41947">
                  <c:v>416.67707159999998</c:v>
                </c:pt>
                <c:pt idx="41948">
                  <c:v>416.68700760000002</c:v>
                </c:pt>
                <c:pt idx="41949">
                  <c:v>416.6969426</c:v>
                </c:pt>
                <c:pt idx="41950">
                  <c:v>416.70687759999998</c:v>
                </c:pt>
                <c:pt idx="41951">
                  <c:v>416.71681360000002</c:v>
                </c:pt>
                <c:pt idx="41952">
                  <c:v>416.72674860000001</c:v>
                </c:pt>
                <c:pt idx="41953">
                  <c:v>416.73668359999999</c:v>
                </c:pt>
                <c:pt idx="41954">
                  <c:v>416.74661959999997</c:v>
                </c:pt>
                <c:pt idx="41955">
                  <c:v>416.75655460000002</c:v>
                </c:pt>
                <c:pt idx="41956">
                  <c:v>416.7664896</c:v>
                </c:pt>
                <c:pt idx="41957">
                  <c:v>416.77642559999998</c:v>
                </c:pt>
                <c:pt idx="41958">
                  <c:v>416.78636060000002</c:v>
                </c:pt>
                <c:pt idx="41959">
                  <c:v>416.79629560000001</c:v>
                </c:pt>
                <c:pt idx="41960">
                  <c:v>416.80623159999999</c:v>
                </c:pt>
                <c:pt idx="41961">
                  <c:v>416.81616659999997</c:v>
                </c:pt>
                <c:pt idx="41962">
                  <c:v>416.82610160000002</c:v>
                </c:pt>
                <c:pt idx="41963">
                  <c:v>416.8360376</c:v>
                </c:pt>
                <c:pt idx="41964">
                  <c:v>416.84597259999998</c:v>
                </c:pt>
                <c:pt idx="41965">
                  <c:v>416.85590760000002</c:v>
                </c:pt>
                <c:pt idx="41966">
                  <c:v>416.8658428</c:v>
                </c:pt>
                <c:pt idx="41967">
                  <c:v>416.87577779999998</c:v>
                </c:pt>
                <c:pt idx="41968">
                  <c:v>416.88571380000002</c:v>
                </c:pt>
                <c:pt idx="41969">
                  <c:v>416.8956488</c:v>
                </c:pt>
                <c:pt idx="41970">
                  <c:v>416.90558379999999</c:v>
                </c:pt>
                <c:pt idx="41971">
                  <c:v>416.91551879999997</c:v>
                </c:pt>
                <c:pt idx="41972">
                  <c:v>416.92545480000001</c:v>
                </c:pt>
                <c:pt idx="41973">
                  <c:v>416.9353898</c:v>
                </c:pt>
                <c:pt idx="41974">
                  <c:v>416.94532579999998</c:v>
                </c:pt>
                <c:pt idx="41975">
                  <c:v>416.95526080000002</c:v>
                </c:pt>
                <c:pt idx="41976">
                  <c:v>416.9651958</c:v>
                </c:pt>
                <c:pt idx="41977">
                  <c:v>416.97513179999999</c:v>
                </c:pt>
                <c:pt idx="41978">
                  <c:v>416.98506680000003</c:v>
                </c:pt>
                <c:pt idx="41979">
                  <c:v>416.99500180000001</c:v>
                </c:pt>
                <c:pt idx="41980">
                  <c:v>417.00493779999999</c:v>
                </c:pt>
                <c:pt idx="41981">
                  <c:v>417.01487279999998</c:v>
                </c:pt>
                <c:pt idx="41982">
                  <c:v>417.02480780000002</c:v>
                </c:pt>
                <c:pt idx="41983">
                  <c:v>417.0347438</c:v>
                </c:pt>
                <c:pt idx="41984">
                  <c:v>417.04467879999999</c:v>
                </c:pt>
                <c:pt idx="41985">
                  <c:v>417.05461380000003</c:v>
                </c:pt>
                <c:pt idx="41986">
                  <c:v>417.06454980000001</c:v>
                </c:pt>
                <c:pt idx="41987">
                  <c:v>417.07448479999999</c:v>
                </c:pt>
                <c:pt idx="41988">
                  <c:v>417.08441979999998</c:v>
                </c:pt>
                <c:pt idx="41989">
                  <c:v>417.09435580000002</c:v>
                </c:pt>
                <c:pt idx="41990">
                  <c:v>417.1042908</c:v>
                </c:pt>
                <c:pt idx="41991">
                  <c:v>417.11422579999999</c:v>
                </c:pt>
                <c:pt idx="41992">
                  <c:v>417.12416180000002</c:v>
                </c:pt>
                <c:pt idx="41993">
                  <c:v>417.13409680000001</c:v>
                </c:pt>
                <c:pt idx="41994">
                  <c:v>417.14403179999999</c:v>
                </c:pt>
                <c:pt idx="41995">
                  <c:v>417.15396779999998</c:v>
                </c:pt>
                <c:pt idx="41996">
                  <c:v>417.16390280000002</c:v>
                </c:pt>
                <c:pt idx="41997">
                  <c:v>417.1738378</c:v>
                </c:pt>
                <c:pt idx="41998">
                  <c:v>417.18377379999998</c:v>
                </c:pt>
                <c:pt idx="41999">
                  <c:v>417.19370880000002</c:v>
                </c:pt>
                <c:pt idx="42000">
                  <c:v>417.20364380000001</c:v>
                </c:pt>
                <c:pt idx="42001">
                  <c:v>417.21357979999999</c:v>
                </c:pt>
                <c:pt idx="42002">
                  <c:v>417.22351479999998</c:v>
                </c:pt>
                <c:pt idx="42003">
                  <c:v>417.23345080000001</c:v>
                </c:pt>
                <c:pt idx="42004">
                  <c:v>417.2433858</c:v>
                </c:pt>
                <c:pt idx="42005">
                  <c:v>417.25332079999998</c:v>
                </c:pt>
                <c:pt idx="42006">
                  <c:v>417.26325680000002</c:v>
                </c:pt>
                <c:pt idx="42007">
                  <c:v>417.27319180000001</c:v>
                </c:pt>
                <c:pt idx="42008">
                  <c:v>417.28312679999999</c:v>
                </c:pt>
                <c:pt idx="42009">
                  <c:v>417.29306279999997</c:v>
                </c:pt>
                <c:pt idx="42010">
                  <c:v>417.30299780000001</c:v>
                </c:pt>
                <c:pt idx="42011">
                  <c:v>417.3129328</c:v>
                </c:pt>
                <c:pt idx="42012">
                  <c:v>417.32286879999998</c:v>
                </c:pt>
                <c:pt idx="42013">
                  <c:v>417.33280380000002</c:v>
                </c:pt>
                <c:pt idx="42014">
                  <c:v>417.34273880000001</c:v>
                </c:pt>
                <c:pt idx="42015">
                  <c:v>417.35267479999999</c:v>
                </c:pt>
                <c:pt idx="42016">
                  <c:v>417.36260979999997</c:v>
                </c:pt>
                <c:pt idx="42017">
                  <c:v>417.37254480000001</c:v>
                </c:pt>
                <c:pt idx="42018">
                  <c:v>417.3824808</c:v>
                </c:pt>
                <c:pt idx="42019">
                  <c:v>417.39241579999998</c:v>
                </c:pt>
                <c:pt idx="42020">
                  <c:v>417.40235080000002</c:v>
                </c:pt>
                <c:pt idx="42021">
                  <c:v>417.4122868</c:v>
                </c:pt>
                <c:pt idx="42022">
                  <c:v>417.42222179999999</c:v>
                </c:pt>
                <c:pt idx="42023">
                  <c:v>417.43215679999997</c:v>
                </c:pt>
                <c:pt idx="42024">
                  <c:v>417.44209280000001</c:v>
                </c:pt>
                <c:pt idx="42025">
                  <c:v>417.4520278</c:v>
                </c:pt>
                <c:pt idx="42026">
                  <c:v>417.46196379999998</c:v>
                </c:pt>
                <c:pt idx="42027">
                  <c:v>417.47189880000002</c:v>
                </c:pt>
                <c:pt idx="42028">
                  <c:v>417.4818338</c:v>
                </c:pt>
                <c:pt idx="42029">
                  <c:v>417.49176979999999</c:v>
                </c:pt>
                <c:pt idx="42030">
                  <c:v>417.50170480000003</c:v>
                </c:pt>
                <c:pt idx="42031">
                  <c:v>417.51163980000001</c:v>
                </c:pt>
                <c:pt idx="42032">
                  <c:v>417.52157579999999</c:v>
                </c:pt>
                <c:pt idx="42033">
                  <c:v>417.53151079999998</c:v>
                </c:pt>
                <c:pt idx="42034">
                  <c:v>417.54144580000002</c:v>
                </c:pt>
                <c:pt idx="42035">
                  <c:v>417.5513818</c:v>
                </c:pt>
                <c:pt idx="42036">
                  <c:v>417.56131679999999</c:v>
                </c:pt>
                <c:pt idx="42037">
                  <c:v>417.57125180000003</c:v>
                </c:pt>
                <c:pt idx="42038">
                  <c:v>417.58118780000001</c:v>
                </c:pt>
                <c:pt idx="42039">
                  <c:v>417.59112279999999</c:v>
                </c:pt>
                <c:pt idx="42040">
                  <c:v>417.60105779999998</c:v>
                </c:pt>
                <c:pt idx="42041">
                  <c:v>417.61099380000002</c:v>
                </c:pt>
                <c:pt idx="42042">
                  <c:v>417.6209288</c:v>
                </c:pt>
                <c:pt idx="42043">
                  <c:v>417.63086379999999</c:v>
                </c:pt>
                <c:pt idx="42044">
                  <c:v>417.64079980000002</c:v>
                </c:pt>
                <c:pt idx="42045">
                  <c:v>417.65073480000001</c:v>
                </c:pt>
                <c:pt idx="42046">
                  <c:v>417.66067079999999</c:v>
                </c:pt>
                <c:pt idx="42047">
                  <c:v>417.67060579999998</c:v>
                </c:pt>
                <c:pt idx="42048">
                  <c:v>417.68054080000002</c:v>
                </c:pt>
                <c:pt idx="42049">
                  <c:v>417.6904768</c:v>
                </c:pt>
                <c:pt idx="42050">
                  <c:v>417.70041179999998</c:v>
                </c:pt>
                <c:pt idx="42051">
                  <c:v>417.71034680000002</c:v>
                </c:pt>
                <c:pt idx="42052">
                  <c:v>417.72028280000001</c:v>
                </c:pt>
                <c:pt idx="42053">
                  <c:v>417.73021779999999</c:v>
                </c:pt>
                <c:pt idx="42054">
                  <c:v>417.74015279999998</c:v>
                </c:pt>
                <c:pt idx="42055">
                  <c:v>417.75008880000001</c:v>
                </c:pt>
                <c:pt idx="42056">
                  <c:v>417.7600238</c:v>
                </c:pt>
                <c:pt idx="42057">
                  <c:v>417.76995879999998</c:v>
                </c:pt>
                <c:pt idx="42058">
                  <c:v>417.77989480000002</c:v>
                </c:pt>
                <c:pt idx="42059">
                  <c:v>417.78982980000001</c:v>
                </c:pt>
                <c:pt idx="42060">
                  <c:v>417.79976479999999</c:v>
                </c:pt>
                <c:pt idx="42061">
                  <c:v>417.80970079999997</c:v>
                </c:pt>
                <c:pt idx="42062">
                  <c:v>417.81963580000001</c:v>
                </c:pt>
                <c:pt idx="42063">
                  <c:v>417.8295718</c:v>
                </c:pt>
                <c:pt idx="42064">
                  <c:v>417.83950679999998</c:v>
                </c:pt>
                <c:pt idx="42065">
                  <c:v>417.84944180000002</c:v>
                </c:pt>
                <c:pt idx="42066">
                  <c:v>417.85937860000001</c:v>
                </c:pt>
                <c:pt idx="42067">
                  <c:v>417.8693136</c:v>
                </c:pt>
                <c:pt idx="42068">
                  <c:v>417.87924859999998</c:v>
                </c:pt>
                <c:pt idx="42069">
                  <c:v>417.88918460000002</c:v>
                </c:pt>
                <c:pt idx="42070">
                  <c:v>417.89911960000001</c:v>
                </c:pt>
                <c:pt idx="42071">
                  <c:v>417.90905459999999</c:v>
                </c:pt>
                <c:pt idx="42072">
                  <c:v>417.91899059999997</c:v>
                </c:pt>
                <c:pt idx="42073">
                  <c:v>417.92892560000001</c:v>
                </c:pt>
                <c:pt idx="42074">
                  <c:v>417.9388606</c:v>
                </c:pt>
                <c:pt idx="42075">
                  <c:v>417.94879659999998</c:v>
                </c:pt>
                <c:pt idx="42076">
                  <c:v>417.95873160000002</c:v>
                </c:pt>
                <c:pt idx="42077">
                  <c:v>417.9686676</c:v>
                </c:pt>
                <c:pt idx="42078">
                  <c:v>417.97860259999999</c:v>
                </c:pt>
                <c:pt idx="42079">
                  <c:v>417.98853759999997</c:v>
                </c:pt>
                <c:pt idx="42080">
                  <c:v>417.99847360000001</c:v>
                </c:pt>
                <c:pt idx="42081">
                  <c:v>418.0084086</c:v>
                </c:pt>
                <c:pt idx="42082">
                  <c:v>418.01834359999998</c:v>
                </c:pt>
                <c:pt idx="42083">
                  <c:v>418.02827960000002</c:v>
                </c:pt>
                <c:pt idx="42084">
                  <c:v>418.0382146</c:v>
                </c:pt>
                <c:pt idx="42085">
                  <c:v>418.04814959999999</c:v>
                </c:pt>
                <c:pt idx="42086">
                  <c:v>418.05808560000003</c:v>
                </c:pt>
                <c:pt idx="42087">
                  <c:v>418.06802060000001</c:v>
                </c:pt>
                <c:pt idx="42088">
                  <c:v>418.07795659999999</c:v>
                </c:pt>
                <c:pt idx="42089">
                  <c:v>418.08789159999998</c:v>
                </c:pt>
                <c:pt idx="42090">
                  <c:v>418.09782660000002</c:v>
                </c:pt>
                <c:pt idx="42091">
                  <c:v>418.1077626</c:v>
                </c:pt>
                <c:pt idx="42092">
                  <c:v>418.11769759999999</c:v>
                </c:pt>
                <c:pt idx="42093">
                  <c:v>418.12763260000003</c:v>
                </c:pt>
                <c:pt idx="42094">
                  <c:v>418.13756860000001</c:v>
                </c:pt>
                <c:pt idx="42095">
                  <c:v>418.14750359999999</c:v>
                </c:pt>
                <c:pt idx="42096">
                  <c:v>418.15743859999998</c:v>
                </c:pt>
                <c:pt idx="42097">
                  <c:v>418.16737460000002</c:v>
                </c:pt>
                <c:pt idx="42098">
                  <c:v>418.1773096</c:v>
                </c:pt>
                <c:pt idx="42099">
                  <c:v>418.18724559999998</c:v>
                </c:pt>
                <c:pt idx="42100">
                  <c:v>418.19718060000002</c:v>
                </c:pt>
                <c:pt idx="42101">
                  <c:v>418.20711560000001</c:v>
                </c:pt>
                <c:pt idx="42102">
                  <c:v>418.21705159999999</c:v>
                </c:pt>
                <c:pt idx="42103">
                  <c:v>418.22698659999998</c:v>
                </c:pt>
                <c:pt idx="42104">
                  <c:v>418.23692160000002</c:v>
                </c:pt>
                <c:pt idx="42105">
                  <c:v>418.2468576</c:v>
                </c:pt>
                <c:pt idx="42106">
                  <c:v>418.25679259999998</c:v>
                </c:pt>
                <c:pt idx="42107">
                  <c:v>418.26672760000002</c:v>
                </c:pt>
                <c:pt idx="42108">
                  <c:v>418.27666360000001</c:v>
                </c:pt>
                <c:pt idx="42109">
                  <c:v>418.28659859999999</c:v>
                </c:pt>
                <c:pt idx="42110">
                  <c:v>418.29653459999997</c:v>
                </c:pt>
                <c:pt idx="42111">
                  <c:v>418.30646960000001</c:v>
                </c:pt>
                <c:pt idx="42112">
                  <c:v>418.3164046</c:v>
                </c:pt>
                <c:pt idx="42113">
                  <c:v>418.32634059999998</c:v>
                </c:pt>
                <c:pt idx="42114">
                  <c:v>418.33627560000002</c:v>
                </c:pt>
                <c:pt idx="42115">
                  <c:v>418.34621060000001</c:v>
                </c:pt>
                <c:pt idx="42116">
                  <c:v>418.35614659999999</c:v>
                </c:pt>
                <c:pt idx="42117">
                  <c:v>418.36608159999997</c:v>
                </c:pt>
                <c:pt idx="42118">
                  <c:v>418.37601660000001</c:v>
                </c:pt>
                <c:pt idx="42119">
                  <c:v>418.3859526</c:v>
                </c:pt>
                <c:pt idx="42120">
                  <c:v>418.39588759999998</c:v>
                </c:pt>
                <c:pt idx="42121">
                  <c:v>418.40582360000002</c:v>
                </c:pt>
                <c:pt idx="42122">
                  <c:v>418.4157586</c:v>
                </c:pt>
                <c:pt idx="42123">
                  <c:v>418.42569359999999</c:v>
                </c:pt>
                <c:pt idx="42124">
                  <c:v>418.43562960000003</c:v>
                </c:pt>
                <c:pt idx="42125">
                  <c:v>418.44556460000001</c:v>
                </c:pt>
                <c:pt idx="42126">
                  <c:v>418.4554996</c:v>
                </c:pt>
                <c:pt idx="42127">
                  <c:v>418.46543559999998</c:v>
                </c:pt>
                <c:pt idx="42128">
                  <c:v>418.47537060000002</c:v>
                </c:pt>
                <c:pt idx="42129">
                  <c:v>418.4853056</c:v>
                </c:pt>
                <c:pt idx="42130">
                  <c:v>418.49524159999999</c:v>
                </c:pt>
                <c:pt idx="42131">
                  <c:v>418.50517660000003</c:v>
                </c:pt>
                <c:pt idx="42132">
                  <c:v>418.51511260000001</c:v>
                </c:pt>
                <c:pt idx="42133">
                  <c:v>418.52504759999999</c:v>
                </c:pt>
                <c:pt idx="42134">
                  <c:v>418.53498259999998</c:v>
                </c:pt>
                <c:pt idx="42135">
                  <c:v>418.54491860000002</c:v>
                </c:pt>
                <c:pt idx="42136">
                  <c:v>418.5548536</c:v>
                </c:pt>
                <c:pt idx="42137">
                  <c:v>418.56478859999999</c:v>
                </c:pt>
                <c:pt idx="42138">
                  <c:v>418.57472460000002</c:v>
                </c:pt>
                <c:pt idx="42139">
                  <c:v>418.58465960000001</c:v>
                </c:pt>
                <c:pt idx="42140">
                  <c:v>418.59459559999999</c:v>
                </c:pt>
                <c:pt idx="42141">
                  <c:v>418.60453059999998</c:v>
                </c:pt>
                <c:pt idx="42142">
                  <c:v>418.61446560000002</c:v>
                </c:pt>
                <c:pt idx="42143">
                  <c:v>418.6244016</c:v>
                </c:pt>
                <c:pt idx="42144">
                  <c:v>418.63433659999998</c:v>
                </c:pt>
                <c:pt idx="42145">
                  <c:v>418.64427160000002</c:v>
                </c:pt>
                <c:pt idx="42146">
                  <c:v>418.65420760000001</c:v>
                </c:pt>
                <c:pt idx="42147">
                  <c:v>418.66414259999999</c:v>
                </c:pt>
                <c:pt idx="42148">
                  <c:v>418.67407859999997</c:v>
                </c:pt>
                <c:pt idx="42149">
                  <c:v>418.68401360000001</c:v>
                </c:pt>
                <c:pt idx="42150">
                  <c:v>418.6939486</c:v>
                </c:pt>
                <c:pt idx="42151">
                  <c:v>418.70388459999998</c:v>
                </c:pt>
                <c:pt idx="42152">
                  <c:v>418.71381960000002</c:v>
                </c:pt>
                <c:pt idx="42153">
                  <c:v>418.72375460000001</c:v>
                </c:pt>
                <c:pt idx="42154">
                  <c:v>418.73369059999999</c:v>
                </c:pt>
                <c:pt idx="42155">
                  <c:v>418.74362559999997</c:v>
                </c:pt>
                <c:pt idx="42156">
                  <c:v>418.75356060000001</c:v>
                </c:pt>
                <c:pt idx="42157">
                  <c:v>418.7634966</c:v>
                </c:pt>
                <c:pt idx="42158">
                  <c:v>418.77343159999998</c:v>
                </c:pt>
                <c:pt idx="42159">
                  <c:v>418.78336760000002</c:v>
                </c:pt>
                <c:pt idx="42160">
                  <c:v>418.7933026</c:v>
                </c:pt>
                <c:pt idx="42161">
                  <c:v>418.80323759999999</c:v>
                </c:pt>
                <c:pt idx="42162">
                  <c:v>418.81317360000003</c:v>
                </c:pt>
                <c:pt idx="42163">
                  <c:v>418.82310860000001</c:v>
                </c:pt>
                <c:pt idx="42164">
                  <c:v>418.83304459999999</c:v>
                </c:pt>
                <c:pt idx="42165">
                  <c:v>418.84297959999998</c:v>
                </c:pt>
                <c:pt idx="42166">
                  <c:v>418.85291460000002</c:v>
                </c:pt>
                <c:pt idx="42167">
                  <c:v>418.86285090000001</c:v>
                </c:pt>
                <c:pt idx="42168">
                  <c:v>418.8727859</c:v>
                </c:pt>
                <c:pt idx="42169">
                  <c:v>418.88272089999998</c:v>
                </c:pt>
                <c:pt idx="42170">
                  <c:v>418.89265690000002</c:v>
                </c:pt>
                <c:pt idx="42171">
                  <c:v>418.9025919</c:v>
                </c:pt>
                <c:pt idx="42172">
                  <c:v>418.91252689999999</c:v>
                </c:pt>
                <c:pt idx="42173">
                  <c:v>418.92246290000003</c:v>
                </c:pt>
                <c:pt idx="42174">
                  <c:v>418.93239790000001</c:v>
                </c:pt>
                <c:pt idx="42175">
                  <c:v>418.94233389999999</c:v>
                </c:pt>
                <c:pt idx="42176">
                  <c:v>418.95226889999998</c:v>
                </c:pt>
                <c:pt idx="42177">
                  <c:v>418.96220390000002</c:v>
                </c:pt>
                <c:pt idx="42178">
                  <c:v>418.9721399</c:v>
                </c:pt>
                <c:pt idx="42179">
                  <c:v>418.98207489999999</c:v>
                </c:pt>
                <c:pt idx="42180">
                  <c:v>418.99200990000003</c:v>
                </c:pt>
                <c:pt idx="42181">
                  <c:v>419.00194590000001</c:v>
                </c:pt>
                <c:pt idx="42182">
                  <c:v>419.01188089999999</c:v>
                </c:pt>
                <c:pt idx="42183">
                  <c:v>419.02181689999998</c:v>
                </c:pt>
                <c:pt idx="42184">
                  <c:v>419.03175190000002</c:v>
                </c:pt>
                <c:pt idx="42185">
                  <c:v>419.0416869</c:v>
                </c:pt>
                <c:pt idx="42186">
                  <c:v>419.05162289999998</c:v>
                </c:pt>
                <c:pt idx="42187">
                  <c:v>419.06155790000003</c:v>
                </c:pt>
                <c:pt idx="42188">
                  <c:v>419.07149290000001</c:v>
                </c:pt>
                <c:pt idx="42189">
                  <c:v>419.08142889999999</c:v>
                </c:pt>
                <c:pt idx="42190">
                  <c:v>419.09136389999998</c:v>
                </c:pt>
                <c:pt idx="42191">
                  <c:v>419.10129990000001</c:v>
                </c:pt>
                <c:pt idx="42192">
                  <c:v>419.1112349</c:v>
                </c:pt>
                <c:pt idx="42193">
                  <c:v>419.12116989999998</c:v>
                </c:pt>
                <c:pt idx="42194">
                  <c:v>419.13110590000002</c:v>
                </c:pt>
                <c:pt idx="42195">
                  <c:v>419.14104090000001</c:v>
                </c:pt>
                <c:pt idx="42196">
                  <c:v>419.15097689999999</c:v>
                </c:pt>
                <c:pt idx="42197">
                  <c:v>419.16091189999997</c:v>
                </c:pt>
                <c:pt idx="42198">
                  <c:v>419.17084690000002</c:v>
                </c:pt>
                <c:pt idx="42199">
                  <c:v>419.1807829</c:v>
                </c:pt>
                <c:pt idx="42200">
                  <c:v>419.19071789999998</c:v>
                </c:pt>
                <c:pt idx="42201">
                  <c:v>419.20065290000002</c:v>
                </c:pt>
                <c:pt idx="42202">
                  <c:v>419.2105889</c:v>
                </c:pt>
                <c:pt idx="42203">
                  <c:v>419.22052389999999</c:v>
                </c:pt>
                <c:pt idx="42204">
                  <c:v>419.23045990000003</c:v>
                </c:pt>
                <c:pt idx="42205">
                  <c:v>419.24039490000001</c:v>
                </c:pt>
                <c:pt idx="42206">
                  <c:v>419.2503299</c:v>
                </c:pt>
                <c:pt idx="42207">
                  <c:v>419.26026589999998</c:v>
                </c:pt>
                <c:pt idx="42208">
                  <c:v>419.27020090000002</c:v>
                </c:pt>
                <c:pt idx="42209">
                  <c:v>419.2801359</c:v>
                </c:pt>
                <c:pt idx="42210">
                  <c:v>419.29007189999999</c:v>
                </c:pt>
                <c:pt idx="42211">
                  <c:v>419.30000690000003</c:v>
                </c:pt>
                <c:pt idx="42212">
                  <c:v>419.30994290000001</c:v>
                </c:pt>
                <c:pt idx="42213">
                  <c:v>419.31987789999999</c:v>
                </c:pt>
                <c:pt idx="42214">
                  <c:v>419.32981289999998</c:v>
                </c:pt>
                <c:pt idx="42215">
                  <c:v>419.33974890000002</c:v>
                </c:pt>
                <c:pt idx="42216">
                  <c:v>419.3496839</c:v>
                </c:pt>
                <c:pt idx="42217">
                  <c:v>419.35961889999999</c:v>
                </c:pt>
                <c:pt idx="42218">
                  <c:v>419.36955490000003</c:v>
                </c:pt>
                <c:pt idx="42219">
                  <c:v>419.37948990000001</c:v>
                </c:pt>
                <c:pt idx="42220">
                  <c:v>419.38942589999999</c:v>
                </c:pt>
                <c:pt idx="42221">
                  <c:v>419.39936089999998</c:v>
                </c:pt>
                <c:pt idx="42222">
                  <c:v>419.40929590000002</c:v>
                </c:pt>
                <c:pt idx="42223">
                  <c:v>419.4192319</c:v>
                </c:pt>
                <c:pt idx="42224">
                  <c:v>419.42916689999998</c:v>
                </c:pt>
                <c:pt idx="42225">
                  <c:v>419.43910290000002</c:v>
                </c:pt>
                <c:pt idx="42226">
                  <c:v>419.44903790000001</c:v>
                </c:pt>
                <c:pt idx="42227">
                  <c:v>419.45897289999999</c:v>
                </c:pt>
                <c:pt idx="42228">
                  <c:v>419.46890889999997</c:v>
                </c:pt>
                <c:pt idx="42229">
                  <c:v>419.47884390000002</c:v>
                </c:pt>
                <c:pt idx="42230">
                  <c:v>419.4887789</c:v>
                </c:pt>
                <c:pt idx="42231">
                  <c:v>419.49871489999998</c:v>
                </c:pt>
                <c:pt idx="42232">
                  <c:v>419.50864990000002</c:v>
                </c:pt>
                <c:pt idx="42233">
                  <c:v>419.51858590000001</c:v>
                </c:pt>
                <c:pt idx="42234">
                  <c:v>419.52852089999999</c:v>
                </c:pt>
                <c:pt idx="42235">
                  <c:v>419.53845589999997</c:v>
                </c:pt>
                <c:pt idx="42236">
                  <c:v>419.54839190000001</c:v>
                </c:pt>
                <c:pt idx="42237">
                  <c:v>419.5583269</c:v>
                </c:pt>
                <c:pt idx="42238">
                  <c:v>419.56826289999998</c:v>
                </c:pt>
                <c:pt idx="42239">
                  <c:v>419.57819790000002</c:v>
                </c:pt>
                <c:pt idx="42240">
                  <c:v>419.58813290000001</c:v>
                </c:pt>
                <c:pt idx="42241">
                  <c:v>419.59806889999999</c:v>
                </c:pt>
                <c:pt idx="42242">
                  <c:v>419.60800390000003</c:v>
                </c:pt>
                <c:pt idx="42243">
                  <c:v>419.61793890000001</c:v>
                </c:pt>
                <c:pt idx="42244">
                  <c:v>419.62787489999999</c:v>
                </c:pt>
                <c:pt idx="42245">
                  <c:v>419.63780989999998</c:v>
                </c:pt>
                <c:pt idx="42246">
                  <c:v>419.64774590000002</c:v>
                </c:pt>
                <c:pt idx="42247">
                  <c:v>419.6576809</c:v>
                </c:pt>
                <c:pt idx="42248">
                  <c:v>419.66761589999999</c:v>
                </c:pt>
                <c:pt idx="42249">
                  <c:v>419.67755190000003</c:v>
                </c:pt>
                <c:pt idx="42250">
                  <c:v>419.68748690000001</c:v>
                </c:pt>
                <c:pt idx="42251">
                  <c:v>419.69742289999999</c:v>
                </c:pt>
                <c:pt idx="42252">
                  <c:v>419.70735789999998</c:v>
                </c:pt>
                <c:pt idx="42253">
                  <c:v>419.71729290000002</c:v>
                </c:pt>
                <c:pt idx="42254">
                  <c:v>419.7272289</c:v>
                </c:pt>
                <c:pt idx="42255">
                  <c:v>419.73716389999998</c:v>
                </c:pt>
                <c:pt idx="42256">
                  <c:v>419.74709990000002</c:v>
                </c:pt>
                <c:pt idx="42257">
                  <c:v>419.75703490000001</c:v>
                </c:pt>
                <c:pt idx="42258">
                  <c:v>419.76696989999999</c:v>
                </c:pt>
                <c:pt idx="42259">
                  <c:v>419.77690589999997</c:v>
                </c:pt>
                <c:pt idx="42260">
                  <c:v>419.78684090000002</c:v>
                </c:pt>
                <c:pt idx="42261">
                  <c:v>419.7967759</c:v>
                </c:pt>
                <c:pt idx="42262">
                  <c:v>419.80671189999998</c:v>
                </c:pt>
                <c:pt idx="42263">
                  <c:v>419.81664690000002</c:v>
                </c:pt>
                <c:pt idx="42264">
                  <c:v>419.82658290000001</c:v>
                </c:pt>
                <c:pt idx="42265">
                  <c:v>419.83651789999999</c:v>
                </c:pt>
                <c:pt idx="42266">
                  <c:v>419.84645289999997</c:v>
                </c:pt>
                <c:pt idx="42267">
                  <c:v>419.85638890000001</c:v>
                </c:pt>
                <c:pt idx="42268">
                  <c:v>419.86632379999998</c:v>
                </c:pt>
                <c:pt idx="42269">
                  <c:v>419.87625980000001</c:v>
                </c:pt>
                <c:pt idx="42270">
                  <c:v>419.8861948</c:v>
                </c:pt>
                <c:pt idx="42271">
                  <c:v>419.89612979999998</c:v>
                </c:pt>
                <c:pt idx="42272">
                  <c:v>419.90606580000002</c:v>
                </c:pt>
                <c:pt idx="42273">
                  <c:v>419.91600080000001</c:v>
                </c:pt>
                <c:pt idx="42274">
                  <c:v>419.92593679999999</c:v>
                </c:pt>
                <c:pt idx="42275">
                  <c:v>419.93587179999997</c:v>
                </c:pt>
                <c:pt idx="42276">
                  <c:v>419.94580680000001</c:v>
                </c:pt>
                <c:pt idx="42277">
                  <c:v>419.9557428</c:v>
                </c:pt>
                <c:pt idx="42278">
                  <c:v>419.96567779999998</c:v>
                </c:pt>
                <c:pt idx="42279">
                  <c:v>419.97561280000002</c:v>
                </c:pt>
                <c:pt idx="42280">
                  <c:v>419.9855488</c:v>
                </c:pt>
                <c:pt idx="42281">
                  <c:v>419.99548379999999</c:v>
                </c:pt>
                <c:pt idx="42282">
                  <c:v>420.0054197</c:v>
                </c:pt>
                <c:pt idx="42283">
                  <c:v>420.01535480000001</c:v>
                </c:pt>
                <c:pt idx="42284">
                  <c:v>420.0252898</c:v>
                </c:pt>
                <c:pt idx="42285">
                  <c:v>420.03522579999998</c:v>
                </c:pt>
                <c:pt idx="42286">
                  <c:v>420.04516080000002</c:v>
                </c:pt>
                <c:pt idx="42287">
                  <c:v>420.0550968</c:v>
                </c:pt>
                <c:pt idx="42288">
                  <c:v>420.06503179999999</c:v>
                </c:pt>
                <c:pt idx="42289">
                  <c:v>420.07496680000003</c:v>
                </c:pt>
                <c:pt idx="42290">
                  <c:v>420.08490280000001</c:v>
                </c:pt>
                <c:pt idx="42291">
                  <c:v>420.09483779999999</c:v>
                </c:pt>
                <c:pt idx="42292">
                  <c:v>420.10477379999998</c:v>
                </c:pt>
                <c:pt idx="42293">
                  <c:v>420.11470869999999</c:v>
                </c:pt>
                <c:pt idx="42294">
                  <c:v>420.1246438</c:v>
                </c:pt>
                <c:pt idx="42295">
                  <c:v>420.13457979999998</c:v>
                </c:pt>
                <c:pt idx="42296">
                  <c:v>420.14451480000002</c:v>
                </c:pt>
                <c:pt idx="42297">
                  <c:v>420.15445080000001</c:v>
                </c:pt>
                <c:pt idx="42298">
                  <c:v>420.16438579999999</c:v>
                </c:pt>
                <c:pt idx="42299">
                  <c:v>420.17432079999998</c:v>
                </c:pt>
                <c:pt idx="42300">
                  <c:v>420.18425680000001</c:v>
                </c:pt>
                <c:pt idx="42301">
                  <c:v>420.1941918</c:v>
                </c:pt>
                <c:pt idx="42302">
                  <c:v>420.20412679999998</c:v>
                </c:pt>
                <c:pt idx="42303">
                  <c:v>420.21406280000002</c:v>
                </c:pt>
                <c:pt idx="42304">
                  <c:v>420.22399769999998</c:v>
                </c:pt>
                <c:pt idx="42305">
                  <c:v>420.23393379999999</c:v>
                </c:pt>
                <c:pt idx="42306">
                  <c:v>420.24386879999997</c:v>
                </c:pt>
                <c:pt idx="42307">
                  <c:v>420.25380380000001</c:v>
                </c:pt>
                <c:pt idx="42308">
                  <c:v>420.2637398</c:v>
                </c:pt>
                <c:pt idx="42309">
                  <c:v>420.27367479999998</c:v>
                </c:pt>
                <c:pt idx="42310">
                  <c:v>420.28361080000002</c:v>
                </c:pt>
                <c:pt idx="42311">
                  <c:v>420.2935458</c:v>
                </c:pt>
                <c:pt idx="42312">
                  <c:v>420.30348079999999</c:v>
                </c:pt>
                <c:pt idx="42313">
                  <c:v>420.31341680000003</c:v>
                </c:pt>
                <c:pt idx="42314">
                  <c:v>420.32335180000001</c:v>
                </c:pt>
                <c:pt idx="42315">
                  <c:v>420.33328779999999</c:v>
                </c:pt>
                <c:pt idx="42316">
                  <c:v>420.34322279999998</c:v>
                </c:pt>
                <c:pt idx="42317">
                  <c:v>420.35315780000002</c:v>
                </c:pt>
                <c:pt idx="42318">
                  <c:v>420.3630938</c:v>
                </c:pt>
                <c:pt idx="42319">
                  <c:v>420.37302879999999</c:v>
                </c:pt>
                <c:pt idx="42320">
                  <c:v>420.38296480000002</c:v>
                </c:pt>
                <c:pt idx="42321">
                  <c:v>420.39289980000001</c:v>
                </c:pt>
                <c:pt idx="42322">
                  <c:v>420.40283479999999</c:v>
                </c:pt>
                <c:pt idx="42323">
                  <c:v>420.41277079999998</c:v>
                </c:pt>
                <c:pt idx="42324">
                  <c:v>420.42270580000002</c:v>
                </c:pt>
                <c:pt idx="42325">
                  <c:v>420.4326418</c:v>
                </c:pt>
                <c:pt idx="42326">
                  <c:v>420.44257679999998</c:v>
                </c:pt>
                <c:pt idx="42327">
                  <c:v>420.45251180000002</c:v>
                </c:pt>
                <c:pt idx="42328">
                  <c:v>420.46244780000001</c:v>
                </c:pt>
                <c:pt idx="42329">
                  <c:v>420.47238279999999</c:v>
                </c:pt>
                <c:pt idx="42330">
                  <c:v>420.48231879999997</c:v>
                </c:pt>
                <c:pt idx="42331">
                  <c:v>420.49225380000001</c:v>
                </c:pt>
                <c:pt idx="42332">
                  <c:v>420.5021888</c:v>
                </c:pt>
                <c:pt idx="42333">
                  <c:v>420.51212479999998</c:v>
                </c:pt>
                <c:pt idx="42334">
                  <c:v>420.52205980000002</c:v>
                </c:pt>
                <c:pt idx="42335">
                  <c:v>420.5319958</c:v>
                </c:pt>
                <c:pt idx="42336">
                  <c:v>420.54193079999999</c:v>
                </c:pt>
                <c:pt idx="42337">
                  <c:v>420.55186579999997</c:v>
                </c:pt>
                <c:pt idx="42338">
                  <c:v>420.56180180000001</c:v>
                </c:pt>
                <c:pt idx="42339">
                  <c:v>420.5717368</c:v>
                </c:pt>
                <c:pt idx="42340">
                  <c:v>420.58167279999998</c:v>
                </c:pt>
                <c:pt idx="42341">
                  <c:v>420.59160780000002</c:v>
                </c:pt>
                <c:pt idx="42342">
                  <c:v>420.6015428</c:v>
                </c:pt>
                <c:pt idx="42343">
                  <c:v>420.61147879999999</c:v>
                </c:pt>
                <c:pt idx="42344">
                  <c:v>420.62141380000003</c:v>
                </c:pt>
                <c:pt idx="42345">
                  <c:v>420.63134980000001</c:v>
                </c:pt>
                <c:pt idx="42346">
                  <c:v>420.64128479999999</c:v>
                </c:pt>
                <c:pt idx="42347">
                  <c:v>420.65121979999998</c:v>
                </c:pt>
                <c:pt idx="42348">
                  <c:v>420.66115580000002</c:v>
                </c:pt>
                <c:pt idx="42349">
                  <c:v>420.6710908</c:v>
                </c:pt>
                <c:pt idx="42350">
                  <c:v>420.68102679999998</c:v>
                </c:pt>
                <c:pt idx="42351">
                  <c:v>420.69096180000003</c:v>
                </c:pt>
                <c:pt idx="42352">
                  <c:v>420.70089680000001</c:v>
                </c:pt>
                <c:pt idx="42353">
                  <c:v>420.71083279999999</c:v>
                </c:pt>
                <c:pt idx="42354">
                  <c:v>420.72076779999998</c:v>
                </c:pt>
                <c:pt idx="42355">
                  <c:v>420.73070380000001</c:v>
                </c:pt>
                <c:pt idx="42356">
                  <c:v>420.7406388</c:v>
                </c:pt>
                <c:pt idx="42357">
                  <c:v>420.75057379999998</c:v>
                </c:pt>
                <c:pt idx="42358">
                  <c:v>420.76050980000002</c:v>
                </c:pt>
                <c:pt idx="42359">
                  <c:v>420.77044480000001</c:v>
                </c:pt>
                <c:pt idx="42360">
                  <c:v>420.78038079999999</c:v>
                </c:pt>
                <c:pt idx="42361">
                  <c:v>420.79031579999997</c:v>
                </c:pt>
                <c:pt idx="42362">
                  <c:v>420.80025080000001</c:v>
                </c:pt>
                <c:pt idx="42363">
                  <c:v>420.8101868</c:v>
                </c:pt>
                <c:pt idx="42364">
                  <c:v>420.82012179999998</c:v>
                </c:pt>
                <c:pt idx="42365">
                  <c:v>420.83005780000002</c:v>
                </c:pt>
                <c:pt idx="42366">
                  <c:v>420.8399928</c:v>
                </c:pt>
                <c:pt idx="42367">
                  <c:v>420.84992779999999</c:v>
                </c:pt>
                <c:pt idx="42368">
                  <c:v>420.85986380000003</c:v>
                </c:pt>
                <c:pt idx="42369">
                  <c:v>420.86979880000001</c:v>
                </c:pt>
                <c:pt idx="42370">
                  <c:v>420.87973479999999</c:v>
                </c:pt>
                <c:pt idx="42371">
                  <c:v>420.88966979999998</c:v>
                </c:pt>
                <c:pt idx="42372">
                  <c:v>420.89960480000002</c:v>
                </c:pt>
                <c:pt idx="42373">
                  <c:v>420.9095408</c:v>
                </c:pt>
                <c:pt idx="42374">
                  <c:v>420.91947579999999</c:v>
                </c:pt>
                <c:pt idx="42375">
                  <c:v>420.92941180000003</c:v>
                </c:pt>
                <c:pt idx="42376">
                  <c:v>420.93934680000001</c:v>
                </c:pt>
                <c:pt idx="42377">
                  <c:v>420.94928169999997</c:v>
                </c:pt>
                <c:pt idx="42378">
                  <c:v>420.95921779999998</c:v>
                </c:pt>
                <c:pt idx="42379">
                  <c:v>420.96915280000002</c:v>
                </c:pt>
                <c:pt idx="42380">
                  <c:v>420.9790888</c:v>
                </c:pt>
                <c:pt idx="42381">
                  <c:v>420.98902379999998</c:v>
                </c:pt>
                <c:pt idx="42382">
                  <c:v>420.99895880000003</c:v>
                </c:pt>
                <c:pt idx="42383">
                  <c:v>421.00889480000001</c:v>
                </c:pt>
                <c:pt idx="42384">
                  <c:v>421.01882979999999</c:v>
                </c:pt>
                <c:pt idx="42385">
                  <c:v>421.02876579999997</c:v>
                </c:pt>
                <c:pt idx="42386">
                  <c:v>421.03870080000002</c:v>
                </c:pt>
                <c:pt idx="42387">
                  <c:v>421.0486358</c:v>
                </c:pt>
                <c:pt idx="42388">
                  <c:v>421.05857179999998</c:v>
                </c:pt>
                <c:pt idx="42389">
                  <c:v>421.06850680000002</c:v>
                </c:pt>
                <c:pt idx="42390">
                  <c:v>421.0784428</c:v>
                </c:pt>
                <c:pt idx="42391">
                  <c:v>421.08837779999999</c:v>
                </c:pt>
                <c:pt idx="42392">
                  <c:v>421.09831279999997</c:v>
                </c:pt>
                <c:pt idx="42393">
                  <c:v>421.10824880000001</c:v>
                </c:pt>
                <c:pt idx="42394">
                  <c:v>421.1181838</c:v>
                </c:pt>
                <c:pt idx="42395">
                  <c:v>421.12811979999998</c:v>
                </c:pt>
                <c:pt idx="42396">
                  <c:v>421.13805480000002</c:v>
                </c:pt>
                <c:pt idx="42397">
                  <c:v>421.1479898</c:v>
                </c:pt>
                <c:pt idx="42398">
                  <c:v>421.15792579999999</c:v>
                </c:pt>
                <c:pt idx="42399">
                  <c:v>421.16786080000003</c:v>
                </c:pt>
                <c:pt idx="42400">
                  <c:v>421.17779680000001</c:v>
                </c:pt>
                <c:pt idx="42401">
                  <c:v>421.18773179999999</c:v>
                </c:pt>
                <c:pt idx="42402">
                  <c:v>421.19766679999998</c:v>
                </c:pt>
                <c:pt idx="42403">
                  <c:v>421.20760280000002</c:v>
                </c:pt>
                <c:pt idx="42404">
                  <c:v>421.2175378</c:v>
                </c:pt>
                <c:pt idx="42405">
                  <c:v>421.22747379999998</c:v>
                </c:pt>
                <c:pt idx="42406">
                  <c:v>421.23740880000003</c:v>
                </c:pt>
                <c:pt idx="42407">
                  <c:v>421.24734380000001</c:v>
                </c:pt>
                <c:pt idx="42408">
                  <c:v>421.25727979999999</c:v>
                </c:pt>
                <c:pt idx="42409">
                  <c:v>421.26721479999998</c:v>
                </c:pt>
                <c:pt idx="42410">
                  <c:v>421.27715080000002</c:v>
                </c:pt>
                <c:pt idx="42411">
                  <c:v>421.2870858</c:v>
                </c:pt>
                <c:pt idx="42412">
                  <c:v>421.29702079999998</c:v>
                </c:pt>
                <c:pt idx="42413">
                  <c:v>421.30695680000002</c:v>
                </c:pt>
                <c:pt idx="42414">
                  <c:v>421.31689180000001</c:v>
                </c:pt>
                <c:pt idx="42415">
                  <c:v>421.32682779999999</c:v>
                </c:pt>
                <c:pt idx="42416">
                  <c:v>421.33676279999997</c:v>
                </c:pt>
                <c:pt idx="42417">
                  <c:v>421.34669780000002</c:v>
                </c:pt>
                <c:pt idx="42418">
                  <c:v>421.3566338</c:v>
                </c:pt>
                <c:pt idx="42419">
                  <c:v>421.36656879999998</c:v>
                </c:pt>
                <c:pt idx="42420">
                  <c:v>421.37650480000002</c:v>
                </c:pt>
                <c:pt idx="42421">
                  <c:v>421.38643980000001</c:v>
                </c:pt>
                <c:pt idx="42422">
                  <c:v>421.39637479999999</c:v>
                </c:pt>
                <c:pt idx="42423">
                  <c:v>421.40631080000003</c:v>
                </c:pt>
                <c:pt idx="42424">
                  <c:v>421.41624580000001</c:v>
                </c:pt>
                <c:pt idx="42425">
                  <c:v>421.42618179999999</c:v>
                </c:pt>
                <c:pt idx="42426">
                  <c:v>421.43611679999998</c:v>
                </c:pt>
                <c:pt idx="42427">
                  <c:v>421.44605180000002</c:v>
                </c:pt>
                <c:pt idx="42428">
                  <c:v>421.4559878</c:v>
                </c:pt>
                <c:pt idx="42429">
                  <c:v>421.46592279999999</c:v>
                </c:pt>
                <c:pt idx="42430">
                  <c:v>421.47585880000003</c:v>
                </c:pt>
                <c:pt idx="42431">
                  <c:v>421.48579380000001</c:v>
                </c:pt>
                <c:pt idx="42432">
                  <c:v>421.49572979999999</c:v>
                </c:pt>
                <c:pt idx="42433">
                  <c:v>421.50566479999998</c:v>
                </c:pt>
                <c:pt idx="42434">
                  <c:v>421.51559980000002</c:v>
                </c:pt>
                <c:pt idx="42435">
                  <c:v>421.5255358</c:v>
                </c:pt>
                <c:pt idx="42436">
                  <c:v>421.53547079999998</c:v>
                </c:pt>
                <c:pt idx="42437">
                  <c:v>421.54540580000003</c:v>
                </c:pt>
                <c:pt idx="42438">
                  <c:v>421.55534180000001</c:v>
                </c:pt>
                <c:pt idx="42439">
                  <c:v>421.56527679999999</c:v>
                </c:pt>
                <c:pt idx="42440">
                  <c:v>421.57521279999997</c:v>
                </c:pt>
                <c:pt idx="42441">
                  <c:v>421.58514780000002</c:v>
                </c:pt>
                <c:pt idx="42442">
                  <c:v>421.5950838</c:v>
                </c:pt>
                <c:pt idx="42443">
                  <c:v>421.60501879999998</c:v>
                </c:pt>
                <c:pt idx="42444">
                  <c:v>421.61495380000002</c:v>
                </c:pt>
                <c:pt idx="42445">
                  <c:v>421.62488980000001</c:v>
                </c:pt>
                <c:pt idx="42446">
                  <c:v>421.63482479999999</c:v>
                </c:pt>
                <c:pt idx="42447">
                  <c:v>421.64476079999997</c:v>
                </c:pt>
                <c:pt idx="42448">
                  <c:v>421.65469580000001</c:v>
                </c:pt>
                <c:pt idx="42449">
                  <c:v>421.6646308</c:v>
                </c:pt>
                <c:pt idx="42450">
                  <c:v>421.67456679999998</c:v>
                </c:pt>
                <c:pt idx="42451">
                  <c:v>421.68450180000002</c:v>
                </c:pt>
                <c:pt idx="42452">
                  <c:v>421.6944378</c:v>
                </c:pt>
                <c:pt idx="42453">
                  <c:v>421.70437279999999</c:v>
                </c:pt>
                <c:pt idx="42454">
                  <c:v>421.71430779999997</c:v>
                </c:pt>
                <c:pt idx="42455">
                  <c:v>421.72424380000001</c:v>
                </c:pt>
                <c:pt idx="42456">
                  <c:v>421.7341788</c:v>
                </c:pt>
                <c:pt idx="42457">
                  <c:v>421.74411479999998</c:v>
                </c:pt>
                <c:pt idx="42458">
                  <c:v>421.75404980000002</c:v>
                </c:pt>
                <c:pt idx="42459">
                  <c:v>421.7639848</c:v>
                </c:pt>
                <c:pt idx="42460">
                  <c:v>421.77392079999998</c:v>
                </c:pt>
                <c:pt idx="42461">
                  <c:v>421.78385580000003</c:v>
                </c:pt>
                <c:pt idx="42462">
                  <c:v>421.79379180000001</c:v>
                </c:pt>
                <c:pt idx="42463">
                  <c:v>421.80372679999999</c:v>
                </c:pt>
                <c:pt idx="42464">
                  <c:v>421.81366179999998</c:v>
                </c:pt>
                <c:pt idx="42465">
                  <c:v>421.82359780000002</c:v>
                </c:pt>
                <c:pt idx="42466">
                  <c:v>421.8335328</c:v>
                </c:pt>
                <c:pt idx="42467">
                  <c:v>421.84346879999998</c:v>
                </c:pt>
                <c:pt idx="42468">
                  <c:v>421.85340380000002</c:v>
                </c:pt>
                <c:pt idx="42469">
                  <c:v>421.86333930000001</c:v>
                </c:pt>
                <c:pt idx="42470">
                  <c:v>421.87327429999999</c:v>
                </c:pt>
                <c:pt idx="42471">
                  <c:v>421.88320929999998</c:v>
                </c:pt>
                <c:pt idx="42472">
                  <c:v>421.89314530000001</c:v>
                </c:pt>
                <c:pt idx="42473">
                  <c:v>421.9030803</c:v>
                </c:pt>
                <c:pt idx="42474">
                  <c:v>421.91301629999998</c:v>
                </c:pt>
                <c:pt idx="42475">
                  <c:v>421.92295130000002</c:v>
                </c:pt>
                <c:pt idx="42476">
                  <c:v>421.93288630000001</c:v>
                </c:pt>
                <c:pt idx="42477">
                  <c:v>421.94282229999999</c:v>
                </c:pt>
                <c:pt idx="42478">
                  <c:v>421.95275729999997</c:v>
                </c:pt>
                <c:pt idx="42479">
                  <c:v>421.96269330000001</c:v>
                </c:pt>
                <c:pt idx="42480">
                  <c:v>421.9726283</c:v>
                </c:pt>
                <c:pt idx="42481">
                  <c:v>421.98256329999998</c:v>
                </c:pt>
                <c:pt idx="42482">
                  <c:v>421.99249930000002</c:v>
                </c:pt>
                <c:pt idx="42483">
                  <c:v>422.0024343</c:v>
                </c:pt>
                <c:pt idx="42484">
                  <c:v>422.01237029999999</c:v>
                </c:pt>
                <c:pt idx="42485">
                  <c:v>422.02230530000003</c:v>
                </c:pt>
                <c:pt idx="42486">
                  <c:v>422.03224030000001</c:v>
                </c:pt>
                <c:pt idx="42487">
                  <c:v>422.04217629999999</c:v>
                </c:pt>
                <c:pt idx="42488">
                  <c:v>422.05211129999998</c:v>
                </c:pt>
                <c:pt idx="42489">
                  <c:v>422.06204730000002</c:v>
                </c:pt>
                <c:pt idx="42490">
                  <c:v>422.0719823</c:v>
                </c:pt>
                <c:pt idx="42491">
                  <c:v>422.08191829999998</c:v>
                </c:pt>
                <c:pt idx="42492">
                  <c:v>422.09185330000003</c:v>
                </c:pt>
                <c:pt idx="42493">
                  <c:v>422.10178830000001</c:v>
                </c:pt>
                <c:pt idx="42494">
                  <c:v>422.11172429999999</c:v>
                </c:pt>
                <c:pt idx="42495">
                  <c:v>422.12165929999998</c:v>
                </c:pt>
                <c:pt idx="42496">
                  <c:v>422.13159530000001</c:v>
                </c:pt>
                <c:pt idx="42497">
                  <c:v>422.1415303</c:v>
                </c:pt>
                <c:pt idx="42498">
                  <c:v>422.15146529999998</c:v>
                </c:pt>
                <c:pt idx="42499">
                  <c:v>422.16140130000002</c:v>
                </c:pt>
                <c:pt idx="42500">
                  <c:v>422.17133630000001</c:v>
                </c:pt>
                <c:pt idx="42501">
                  <c:v>422.18127229999999</c:v>
                </c:pt>
                <c:pt idx="42502">
                  <c:v>422.19120729999997</c:v>
                </c:pt>
                <c:pt idx="42503">
                  <c:v>422.20114230000001</c:v>
                </c:pt>
                <c:pt idx="42504">
                  <c:v>422.2110783</c:v>
                </c:pt>
                <c:pt idx="42505">
                  <c:v>422.22101329999998</c:v>
                </c:pt>
                <c:pt idx="42506">
                  <c:v>422.23094930000002</c:v>
                </c:pt>
                <c:pt idx="42507">
                  <c:v>422.2408843</c:v>
                </c:pt>
                <c:pt idx="42508">
                  <c:v>422.25082029999999</c:v>
                </c:pt>
                <c:pt idx="42509">
                  <c:v>422.26075530000003</c:v>
                </c:pt>
                <c:pt idx="42510">
                  <c:v>422.27069030000001</c:v>
                </c:pt>
                <c:pt idx="42511">
                  <c:v>422.28062629999999</c:v>
                </c:pt>
                <c:pt idx="42512">
                  <c:v>422.29056129999998</c:v>
                </c:pt>
                <c:pt idx="42513">
                  <c:v>422.30049730000002</c:v>
                </c:pt>
                <c:pt idx="42514">
                  <c:v>422.3104323</c:v>
                </c:pt>
                <c:pt idx="42515">
                  <c:v>422.32036729999999</c:v>
                </c:pt>
                <c:pt idx="42516">
                  <c:v>422.33030330000003</c:v>
                </c:pt>
                <c:pt idx="42517">
                  <c:v>422.34023830000001</c:v>
                </c:pt>
                <c:pt idx="42518">
                  <c:v>422.35017429999999</c:v>
                </c:pt>
                <c:pt idx="42519">
                  <c:v>422.36010929999998</c:v>
                </c:pt>
                <c:pt idx="42520">
                  <c:v>422.37004430000002</c:v>
                </c:pt>
                <c:pt idx="42521">
                  <c:v>422.3799803</c:v>
                </c:pt>
                <c:pt idx="42522">
                  <c:v>422.38991529999998</c:v>
                </c:pt>
                <c:pt idx="42523">
                  <c:v>422.39985130000002</c:v>
                </c:pt>
                <c:pt idx="42524">
                  <c:v>422.40978630000001</c:v>
                </c:pt>
                <c:pt idx="42525">
                  <c:v>422.41972229999999</c:v>
                </c:pt>
                <c:pt idx="42526">
                  <c:v>422.42965729999997</c:v>
                </c:pt>
                <c:pt idx="42527">
                  <c:v>422.43959230000002</c:v>
                </c:pt>
                <c:pt idx="42528">
                  <c:v>422.4495283</c:v>
                </c:pt>
                <c:pt idx="42529">
                  <c:v>422.45946329999998</c:v>
                </c:pt>
                <c:pt idx="42530">
                  <c:v>422.46939930000002</c:v>
                </c:pt>
                <c:pt idx="42531">
                  <c:v>422.4793343</c:v>
                </c:pt>
                <c:pt idx="42532">
                  <c:v>422.48926929999999</c:v>
                </c:pt>
                <c:pt idx="42533">
                  <c:v>422.49920530000003</c:v>
                </c:pt>
                <c:pt idx="42534">
                  <c:v>422.50914030000001</c:v>
                </c:pt>
                <c:pt idx="42535">
                  <c:v>422.51907629999999</c:v>
                </c:pt>
                <c:pt idx="42536">
                  <c:v>422.52901129999998</c:v>
                </c:pt>
                <c:pt idx="42537">
                  <c:v>422.53894630000002</c:v>
                </c:pt>
                <c:pt idx="42538">
                  <c:v>422.5488823</c:v>
                </c:pt>
                <c:pt idx="42539">
                  <c:v>422.55881729999999</c:v>
                </c:pt>
                <c:pt idx="42540">
                  <c:v>422.56875330000003</c:v>
                </c:pt>
                <c:pt idx="42541">
                  <c:v>422.57868830000001</c:v>
                </c:pt>
                <c:pt idx="42542">
                  <c:v>422.58862429999999</c:v>
                </c:pt>
                <c:pt idx="42543">
                  <c:v>422.59855929999998</c:v>
                </c:pt>
                <c:pt idx="42544">
                  <c:v>422.60849430000002</c:v>
                </c:pt>
                <c:pt idx="42545">
                  <c:v>422.6184303</c:v>
                </c:pt>
                <c:pt idx="42546">
                  <c:v>422.62836529999998</c:v>
                </c:pt>
                <c:pt idx="42547">
                  <c:v>422.63830130000002</c:v>
                </c:pt>
                <c:pt idx="42548">
                  <c:v>422.64823630000001</c:v>
                </c:pt>
                <c:pt idx="42549">
                  <c:v>422.65817129999999</c:v>
                </c:pt>
                <c:pt idx="42550">
                  <c:v>422.66810729999997</c:v>
                </c:pt>
                <c:pt idx="42551">
                  <c:v>422.67804230000002</c:v>
                </c:pt>
                <c:pt idx="42552">
                  <c:v>422.6879783</c:v>
                </c:pt>
                <c:pt idx="42553">
                  <c:v>422.69791329999998</c:v>
                </c:pt>
                <c:pt idx="42554">
                  <c:v>422.70784930000002</c:v>
                </c:pt>
                <c:pt idx="42555">
                  <c:v>422.71778430000001</c:v>
                </c:pt>
                <c:pt idx="42556">
                  <c:v>422.72771929999999</c:v>
                </c:pt>
                <c:pt idx="42557">
                  <c:v>422.73765529999997</c:v>
                </c:pt>
                <c:pt idx="42558">
                  <c:v>422.74759030000001</c:v>
                </c:pt>
                <c:pt idx="42559">
                  <c:v>422.75752629999999</c:v>
                </c:pt>
                <c:pt idx="42560">
                  <c:v>422.76746129999998</c:v>
                </c:pt>
                <c:pt idx="42561">
                  <c:v>422.77739630000002</c:v>
                </c:pt>
                <c:pt idx="42562">
                  <c:v>422.7873323</c:v>
                </c:pt>
                <c:pt idx="42563">
                  <c:v>422.79726729999999</c:v>
                </c:pt>
                <c:pt idx="42564">
                  <c:v>422.80720330000003</c:v>
                </c:pt>
                <c:pt idx="42565">
                  <c:v>422.81713830000001</c:v>
                </c:pt>
                <c:pt idx="42566">
                  <c:v>422.82707429999999</c:v>
                </c:pt>
                <c:pt idx="42567">
                  <c:v>422.83700929999998</c:v>
                </c:pt>
                <c:pt idx="42568">
                  <c:v>422.84694430000002</c:v>
                </c:pt>
                <c:pt idx="42569">
                  <c:v>422.8568803</c:v>
                </c:pt>
                <c:pt idx="42570">
                  <c:v>422.86681590000001</c:v>
                </c:pt>
                <c:pt idx="42571">
                  <c:v>422.87675189999999</c:v>
                </c:pt>
                <c:pt idx="42572">
                  <c:v>422.88668689999997</c:v>
                </c:pt>
                <c:pt idx="42573">
                  <c:v>422.89662190000001</c:v>
                </c:pt>
                <c:pt idx="42574">
                  <c:v>422.9065579</c:v>
                </c:pt>
                <c:pt idx="42575">
                  <c:v>422.91649289999998</c:v>
                </c:pt>
                <c:pt idx="42576">
                  <c:v>422.92642890000002</c:v>
                </c:pt>
                <c:pt idx="42577">
                  <c:v>422.9363639</c:v>
                </c:pt>
                <c:pt idx="42578">
                  <c:v>422.94629989999999</c:v>
                </c:pt>
                <c:pt idx="42579">
                  <c:v>422.95623490000003</c:v>
                </c:pt>
                <c:pt idx="42580">
                  <c:v>422.96616990000001</c:v>
                </c:pt>
                <c:pt idx="42581">
                  <c:v>422.97610589999999</c:v>
                </c:pt>
                <c:pt idx="42582">
                  <c:v>422.98604089999998</c:v>
                </c:pt>
                <c:pt idx="42583">
                  <c:v>422.99597690000002</c:v>
                </c:pt>
                <c:pt idx="42584">
                  <c:v>423.0059119</c:v>
                </c:pt>
                <c:pt idx="42585">
                  <c:v>423.01584689999999</c:v>
                </c:pt>
                <c:pt idx="42586">
                  <c:v>423.02578290000002</c:v>
                </c:pt>
                <c:pt idx="42587">
                  <c:v>423.03571790000001</c:v>
                </c:pt>
                <c:pt idx="42588">
                  <c:v>423.04565389999999</c:v>
                </c:pt>
                <c:pt idx="42589">
                  <c:v>423.05558889999998</c:v>
                </c:pt>
                <c:pt idx="42590">
                  <c:v>423.06552490000001</c:v>
                </c:pt>
                <c:pt idx="42591">
                  <c:v>423.0754599</c:v>
                </c:pt>
                <c:pt idx="42592">
                  <c:v>423.08539489999998</c:v>
                </c:pt>
                <c:pt idx="42593">
                  <c:v>423.09533090000002</c:v>
                </c:pt>
                <c:pt idx="42594">
                  <c:v>423.10526590000001</c:v>
                </c:pt>
                <c:pt idx="42595">
                  <c:v>423.11520189999999</c:v>
                </c:pt>
                <c:pt idx="42596">
                  <c:v>423.12513689999997</c:v>
                </c:pt>
                <c:pt idx="42597">
                  <c:v>423.13507190000001</c:v>
                </c:pt>
                <c:pt idx="42598">
                  <c:v>423.1450079</c:v>
                </c:pt>
                <c:pt idx="42599">
                  <c:v>423.15494289999998</c:v>
                </c:pt>
                <c:pt idx="42600">
                  <c:v>423.16487890000002</c:v>
                </c:pt>
                <c:pt idx="42601">
                  <c:v>423.1748139</c:v>
                </c:pt>
                <c:pt idx="42602">
                  <c:v>423.18474989999999</c:v>
                </c:pt>
                <c:pt idx="42603">
                  <c:v>423.19468490000003</c:v>
                </c:pt>
                <c:pt idx="42604">
                  <c:v>423.20461990000001</c:v>
                </c:pt>
                <c:pt idx="42605">
                  <c:v>423.21455589999999</c:v>
                </c:pt>
                <c:pt idx="42606">
                  <c:v>423.22449089999998</c:v>
                </c:pt>
                <c:pt idx="42607">
                  <c:v>423.23442690000002</c:v>
                </c:pt>
                <c:pt idx="42608">
                  <c:v>423.2443619</c:v>
                </c:pt>
                <c:pt idx="42609">
                  <c:v>423.25429789999998</c:v>
                </c:pt>
                <c:pt idx="42610">
                  <c:v>423.26423290000002</c:v>
                </c:pt>
                <c:pt idx="42611">
                  <c:v>423.27416790000001</c:v>
                </c:pt>
                <c:pt idx="42612">
                  <c:v>423.28410389999999</c:v>
                </c:pt>
                <c:pt idx="42613">
                  <c:v>423.29403889999998</c:v>
                </c:pt>
                <c:pt idx="42614">
                  <c:v>423.30397490000001</c:v>
                </c:pt>
                <c:pt idx="42615">
                  <c:v>423.3139099</c:v>
                </c:pt>
                <c:pt idx="42616">
                  <c:v>423.32384589999998</c:v>
                </c:pt>
                <c:pt idx="42617">
                  <c:v>423.33378090000002</c:v>
                </c:pt>
                <c:pt idx="42618">
                  <c:v>423.34371590000001</c:v>
                </c:pt>
                <c:pt idx="42619">
                  <c:v>423.35365189999999</c:v>
                </c:pt>
                <c:pt idx="42620">
                  <c:v>423.36358689999997</c:v>
                </c:pt>
                <c:pt idx="42621">
                  <c:v>423.37352290000001</c:v>
                </c:pt>
                <c:pt idx="42622">
                  <c:v>423.3834579</c:v>
                </c:pt>
                <c:pt idx="42623">
                  <c:v>423.39339289999998</c:v>
                </c:pt>
                <c:pt idx="42624">
                  <c:v>423.40332890000002</c:v>
                </c:pt>
                <c:pt idx="42625">
                  <c:v>423.4132639</c:v>
                </c:pt>
                <c:pt idx="42626">
                  <c:v>423.42319989999999</c:v>
                </c:pt>
                <c:pt idx="42627">
                  <c:v>423.43313490000003</c:v>
                </c:pt>
                <c:pt idx="42628">
                  <c:v>423.44307090000001</c:v>
                </c:pt>
                <c:pt idx="42629">
                  <c:v>423.45300589999999</c:v>
                </c:pt>
                <c:pt idx="42630">
                  <c:v>423.46294089999998</c:v>
                </c:pt>
                <c:pt idx="42631">
                  <c:v>423.47287690000002</c:v>
                </c:pt>
                <c:pt idx="42632">
                  <c:v>423.4828119</c:v>
                </c:pt>
                <c:pt idx="42633">
                  <c:v>423.49274789999998</c:v>
                </c:pt>
                <c:pt idx="42634">
                  <c:v>423.50268290000002</c:v>
                </c:pt>
                <c:pt idx="42635">
                  <c:v>423.51261890000001</c:v>
                </c:pt>
                <c:pt idx="42636">
                  <c:v>423.52255389999999</c:v>
                </c:pt>
                <c:pt idx="42637">
                  <c:v>423.53248889999998</c:v>
                </c:pt>
                <c:pt idx="42638">
                  <c:v>423.54242490000001</c:v>
                </c:pt>
                <c:pt idx="42639">
                  <c:v>423.5523599</c:v>
                </c:pt>
                <c:pt idx="42640">
                  <c:v>423.56229589999998</c:v>
                </c:pt>
                <c:pt idx="42641">
                  <c:v>423.57223090000002</c:v>
                </c:pt>
                <c:pt idx="42642">
                  <c:v>423.5821669</c:v>
                </c:pt>
                <c:pt idx="42643">
                  <c:v>423.59210189999999</c:v>
                </c:pt>
                <c:pt idx="42644">
                  <c:v>423.60203689999997</c:v>
                </c:pt>
                <c:pt idx="42645">
                  <c:v>423.61197290000001</c:v>
                </c:pt>
                <c:pt idx="42646">
                  <c:v>423.6219079</c:v>
                </c:pt>
                <c:pt idx="42647">
                  <c:v>423.63184389999998</c:v>
                </c:pt>
                <c:pt idx="42648">
                  <c:v>423.64177890000002</c:v>
                </c:pt>
                <c:pt idx="42649">
                  <c:v>423.6517149</c:v>
                </c:pt>
                <c:pt idx="42650">
                  <c:v>423.66164989999999</c:v>
                </c:pt>
                <c:pt idx="42651">
                  <c:v>423.67158490000003</c:v>
                </c:pt>
                <c:pt idx="42652">
                  <c:v>423.68152090000001</c:v>
                </c:pt>
                <c:pt idx="42653">
                  <c:v>423.69145589999999</c:v>
                </c:pt>
                <c:pt idx="42654">
                  <c:v>423.70139189999998</c:v>
                </c:pt>
                <c:pt idx="42655">
                  <c:v>423.71132690000002</c:v>
                </c:pt>
                <c:pt idx="42656">
                  <c:v>423.7212629</c:v>
                </c:pt>
                <c:pt idx="42657">
                  <c:v>423.73119789999998</c:v>
                </c:pt>
                <c:pt idx="42658">
                  <c:v>423.74113290000003</c:v>
                </c:pt>
                <c:pt idx="42659">
                  <c:v>423.75106890000001</c:v>
                </c:pt>
                <c:pt idx="42660">
                  <c:v>423.76100389999999</c:v>
                </c:pt>
                <c:pt idx="42661">
                  <c:v>423.77093989999997</c:v>
                </c:pt>
                <c:pt idx="42662">
                  <c:v>423.78087490000001</c:v>
                </c:pt>
                <c:pt idx="42663">
                  <c:v>423.7908109</c:v>
                </c:pt>
                <c:pt idx="42664">
                  <c:v>423.80074589999998</c:v>
                </c:pt>
                <c:pt idx="42665">
                  <c:v>423.81068090000002</c:v>
                </c:pt>
                <c:pt idx="42666">
                  <c:v>423.8206169</c:v>
                </c:pt>
                <c:pt idx="42667">
                  <c:v>423.83055189999999</c:v>
                </c:pt>
                <c:pt idx="42668">
                  <c:v>423.84048790000003</c:v>
                </c:pt>
                <c:pt idx="42669">
                  <c:v>423.85042290000001</c:v>
                </c:pt>
                <c:pt idx="42670">
                  <c:v>423.86035889999999</c:v>
                </c:pt>
                <c:pt idx="42671">
                  <c:v>423.87029339999998</c:v>
                </c:pt>
                <c:pt idx="42672">
                  <c:v>423.88022940000002</c:v>
                </c:pt>
                <c:pt idx="42673">
                  <c:v>423.8901644</c:v>
                </c:pt>
                <c:pt idx="42674">
                  <c:v>423.90009939999999</c:v>
                </c:pt>
                <c:pt idx="42675">
                  <c:v>423.91003540000003</c:v>
                </c:pt>
                <c:pt idx="42676">
                  <c:v>423.91997040000001</c:v>
                </c:pt>
                <c:pt idx="42677">
                  <c:v>423.92990639999999</c:v>
                </c:pt>
                <c:pt idx="42678">
                  <c:v>423.93984139999998</c:v>
                </c:pt>
                <c:pt idx="42679">
                  <c:v>423.94977740000002</c:v>
                </c:pt>
                <c:pt idx="42680">
                  <c:v>423.9597124</c:v>
                </c:pt>
                <c:pt idx="42681">
                  <c:v>423.96964739999999</c:v>
                </c:pt>
                <c:pt idx="42682">
                  <c:v>423.97958340000002</c:v>
                </c:pt>
                <c:pt idx="42683">
                  <c:v>423.98951840000001</c:v>
                </c:pt>
                <c:pt idx="42684">
                  <c:v>423.99945439999999</c:v>
                </c:pt>
                <c:pt idx="42685">
                  <c:v>424.00938939999998</c:v>
                </c:pt>
                <c:pt idx="42686">
                  <c:v>424.01932540000001</c:v>
                </c:pt>
                <c:pt idx="42687">
                  <c:v>424.0292604</c:v>
                </c:pt>
                <c:pt idx="42688">
                  <c:v>424.03919539999998</c:v>
                </c:pt>
                <c:pt idx="42689">
                  <c:v>424.04913140000002</c:v>
                </c:pt>
                <c:pt idx="42690">
                  <c:v>424.05906640000001</c:v>
                </c:pt>
                <c:pt idx="42691">
                  <c:v>424.06900239999999</c:v>
                </c:pt>
                <c:pt idx="42692">
                  <c:v>424.07893739999997</c:v>
                </c:pt>
                <c:pt idx="42693">
                  <c:v>424.08887340000001</c:v>
                </c:pt>
                <c:pt idx="42694">
                  <c:v>424.0988084</c:v>
                </c:pt>
                <c:pt idx="42695">
                  <c:v>424.10874439999998</c:v>
                </c:pt>
                <c:pt idx="42696">
                  <c:v>424.11867940000002</c:v>
                </c:pt>
                <c:pt idx="42697">
                  <c:v>424.1286144</c:v>
                </c:pt>
                <c:pt idx="42698">
                  <c:v>424.13855039999999</c:v>
                </c:pt>
                <c:pt idx="42699">
                  <c:v>424.14848540000003</c:v>
                </c:pt>
                <c:pt idx="42700">
                  <c:v>424.15842140000001</c:v>
                </c:pt>
                <c:pt idx="42701">
                  <c:v>424.16835639999999</c:v>
                </c:pt>
                <c:pt idx="42702">
                  <c:v>424.17829239999998</c:v>
                </c:pt>
                <c:pt idx="42703">
                  <c:v>424.18822740000002</c:v>
                </c:pt>
                <c:pt idx="42704">
                  <c:v>424.1981634</c:v>
                </c:pt>
                <c:pt idx="42705">
                  <c:v>424.20809839999998</c:v>
                </c:pt>
                <c:pt idx="42706">
                  <c:v>424.21803340000002</c:v>
                </c:pt>
                <c:pt idx="42707">
                  <c:v>424.22796940000001</c:v>
                </c:pt>
                <c:pt idx="42708">
                  <c:v>424.23790439999999</c:v>
                </c:pt>
                <c:pt idx="42709">
                  <c:v>424.24784039999997</c:v>
                </c:pt>
                <c:pt idx="42710">
                  <c:v>424.25777540000001</c:v>
                </c:pt>
                <c:pt idx="42711">
                  <c:v>424.2677114</c:v>
                </c:pt>
                <c:pt idx="42712">
                  <c:v>424.27764639999998</c:v>
                </c:pt>
                <c:pt idx="42713">
                  <c:v>424.28758140000002</c:v>
                </c:pt>
                <c:pt idx="42714">
                  <c:v>424.2975174</c:v>
                </c:pt>
                <c:pt idx="42715">
                  <c:v>424.30745239999999</c:v>
                </c:pt>
                <c:pt idx="42716">
                  <c:v>424.31738840000003</c:v>
                </c:pt>
                <c:pt idx="42717">
                  <c:v>424.32732340000001</c:v>
                </c:pt>
                <c:pt idx="42718">
                  <c:v>424.33725939999999</c:v>
                </c:pt>
                <c:pt idx="42719">
                  <c:v>424.34719439999998</c:v>
                </c:pt>
                <c:pt idx="42720">
                  <c:v>424.35713040000002</c:v>
                </c:pt>
                <c:pt idx="42721">
                  <c:v>424.3670654</c:v>
                </c:pt>
                <c:pt idx="42722">
                  <c:v>424.37700039999999</c:v>
                </c:pt>
                <c:pt idx="42723">
                  <c:v>424.38693640000002</c:v>
                </c:pt>
                <c:pt idx="42724">
                  <c:v>424.39687140000001</c:v>
                </c:pt>
                <c:pt idx="42725">
                  <c:v>424.40680739999999</c:v>
                </c:pt>
                <c:pt idx="42726">
                  <c:v>424.41674239999998</c:v>
                </c:pt>
                <c:pt idx="42727">
                  <c:v>424.42667840000001</c:v>
                </c:pt>
                <c:pt idx="42728">
                  <c:v>424.4366134</c:v>
                </c:pt>
                <c:pt idx="42729">
                  <c:v>424.44654939999998</c:v>
                </c:pt>
                <c:pt idx="42730">
                  <c:v>424.45648440000002</c:v>
                </c:pt>
                <c:pt idx="42731">
                  <c:v>424.46641940000001</c:v>
                </c:pt>
                <c:pt idx="42732">
                  <c:v>424.47635539999999</c:v>
                </c:pt>
                <c:pt idx="42733">
                  <c:v>424.48629039999997</c:v>
                </c:pt>
                <c:pt idx="42734">
                  <c:v>424.49622640000001</c:v>
                </c:pt>
                <c:pt idx="42735">
                  <c:v>424.5061614</c:v>
                </c:pt>
                <c:pt idx="42736">
                  <c:v>424.51609739999998</c:v>
                </c:pt>
                <c:pt idx="42737">
                  <c:v>424.52603240000002</c:v>
                </c:pt>
                <c:pt idx="42738">
                  <c:v>424.5359684</c:v>
                </c:pt>
                <c:pt idx="42739">
                  <c:v>424.54590339999999</c:v>
                </c:pt>
                <c:pt idx="42740">
                  <c:v>424.55583840000003</c:v>
                </c:pt>
                <c:pt idx="42741">
                  <c:v>424.56577440000001</c:v>
                </c:pt>
                <c:pt idx="42742">
                  <c:v>424.57570939999999</c:v>
                </c:pt>
                <c:pt idx="42743">
                  <c:v>424.58564539999998</c:v>
                </c:pt>
                <c:pt idx="42744">
                  <c:v>424.59558040000002</c:v>
                </c:pt>
                <c:pt idx="42745">
                  <c:v>424.6055164</c:v>
                </c:pt>
                <c:pt idx="42746">
                  <c:v>424.61545139999998</c:v>
                </c:pt>
                <c:pt idx="42747">
                  <c:v>424.62538740000002</c:v>
                </c:pt>
                <c:pt idx="42748">
                  <c:v>424.63532240000001</c:v>
                </c:pt>
                <c:pt idx="42749">
                  <c:v>424.64525739999999</c:v>
                </c:pt>
                <c:pt idx="42750">
                  <c:v>424.65519339999997</c:v>
                </c:pt>
                <c:pt idx="42751">
                  <c:v>424.66512840000001</c:v>
                </c:pt>
                <c:pt idx="42752">
                  <c:v>424.6750644</c:v>
                </c:pt>
                <c:pt idx="42753">
                  <c:v>424.68499939999998</c:v>
                </c:pt>
                <c:pt idx="42754">
                  <c:v>424.69493540000002</c:v>
                </c:pt>
                <c:pt idx="42755">
                  <c:v>424.7048704</c:v>
                </c:pt>
                <c:pt idx="42756">
                  <c:v>424.71480639999999</c:v>
                </c:pt>
                <c:pt idx="42757">
                  <c:v>424.72474140000003</c:v>
                </c:pt>
                <c:pt idx="42758">
                  <c:v>424.73467640000001</c:v>
                </c:pt>
                <c:pt idx="42759">
                  <c:v>424.74461239999999</c:v>
                </c:pt>
                <c:pt idx="42760">
                  <c:v>424.75454739999998</c:v>
                </c:pt>
                <c:pt idx="42761">
                  <c:v>424.76448340000002</c:v>
                </c:pt>
                <c:pt idx="42762">
                  <c:v>424.7744184</c:v>
                </c:pt>
                <c:pt idx="42763">
                  <c:v>424.78435439999998</c:v>
                </c:pt>
                <c:pt idx="42764">
                  <c:v>424.79428940000003</c:v>
                </c:pt>
                <c:pt idx="42765">
                  <c:v>424.80422540000001</c:v>
                </c:pt>
                <c:pt idx="42766">
                  <c:v>424.81416039999999</c:v>
                </c:pt>
                <c:pt idx="42767">
                  <c:v>424.82409539999998</c:v>
                </c:pt>
                <c:pt idx="42768">
                  <c:v>424.83403140000001</c:v>
                </c:pt>
                <c:pt idx="42769">
                  <c:v>424.8439664</c:v>
                </c:pt>
                <c:pt idx="42770">
                  <c:v>424.85390239999998</c:v>
                </c:pt>
                <c:pt idx="42771">
                  <c:v>424.86383740000002</c:v>
                </c:pt>
                <c:pt idx="42772">
                  <c:v>424.87377309999999</c:v>
                </c:pt>
                <c:pt idx="42773">
                  <c:v>424.88370809999998</c:v>
                </c:pt>
                <c:pt idx="42774">
                  <c:v>424.89364410000002</c:v>
                </c:pt>
                <c:pt idx="42775">
                  <c:v>424.9035791</c:v>
                </c:pt>
                <c:pt idx="42776">
                  <c:v>424.91351509999998</c:v>
                </c:pt>
                <c:pt idx="42777">
                  <c:v>424.92345010000003</c:v>
                </c:pt>
                <c:pt idx="42778">
                  <c:v>424.93338510000001</c:v>
                </c:pt>
                <c:pt idx="42779">
                  <c:v>424.94332109999999</c:v>
                </c:pt>
                <c:pt idx="42780">
                  <c:v>424.95325609999998</c:v>
                </c:pt>
                <c:pt idx="42781">
                  <c:v>424.96319210000001</c:v>
                </c:pt>
                <c:pt idx="42782">
                  <c:v>424.9731271</c:v>
                </c:pt>
                <c:pt idx="42783">
                  <c:v>424.98306309999998</c:v>
                </c:pt>
                <c:pt idx="42784">
                  <c:v>424.99299810000002</c:v>
                </c:pt>
                <c:pt idx="42785">
                  <c:v>425.0029341</c:v>
                </c:pt>
                <c:pt idx="42786">
                  <c:v>425.01286909999999</c:v>
                </c:pt>
                <c:pt idx="42787">
                  <c:v>425.02280409999997</c:v>
                </c:pt>
                <c:pt idx="42788">
                  <c:v>425.03274010000001</c:v>
                </c:pt>
                <c:pt idx="42789">
                  <c:v>425.0426751</c:v>
                </c:pt>
                <c:pt idx="42790">
                  <c:v>425.05261109999998</c:v>
                </c:pt>
                <c:pt idx="42791">
                  <c:v>425.06254610000002</c:v>
                </c:pt>
                <c:pt idx="42792">
                  <c:v>425.0724821</c:v>
                </c:pt>
                <c:pt idx="42793">
                  <c:v>425.08241709999999</c:v>
                </c:pt>
                <c:pt idx="42794">
                  <c:v>425.09235310000003</c:v>
                </c:pt>
                <c:pt idx="42795">
                  <c:v>425.10228810000001</c:v>
                </c:pt>
                <c:pt idx="42796">
                  <c:v>425.11222409999999</c:v>
                </c:pt>
                <c:pt idx="42797">
                  <c:v>425.12215909999998</c:v>
                </c:pt>
                <c:pt idx="42798">
                  <c:v>425.13209410000002</c:v>
                </c:pt>
                <c:pt idx="42799">
                  <c:v>425.1420301</c:v>
                </c:pt>
                <c:pt idx="42800">
                  <c:v>425.15196509999998</c:v>
                </c:pt>
                <c:pt idx="42801">
                  <c:v>425.16190110000002</c:v>
                </c:pt>
                <c:pt idx="42802">
                  <c:v>425.17183610000001</c:v>
                </c:pt>
                <c:pt idx="42803">
                  <c:v>425.18177209999999</c:v>
                </c:pt>
                <c:pt idx="42804">
                  <c:v>425.19170709999997</c:v>
                </c:pt>
                <c:pt idx="42805">
                  <c:v>425.20164310000001</c:v>
                </c:pt>
                <c:pt idx="42806">
                  <c:v>425.2115781</c:v>
                </c:pt>
                <c:pt idx="42807">
                  <c:v>425.22151309999998</c:v>
                </c:pt>
                <c:pt idx="42808">
                  <c:v>425.23144910000002</c:v>
                </c:pt>
                <c:pt idx="42809">
                  <c:v>425.2413841</c:v>
                </c:pt>
                <c:pt idx="42810">
                  <c:v>425.25132009999999</c:v>
                </c:pt>
                <c:pt idx="42811">
                  <c:v>425.26125510000003</c:v>
                </c:pt>
                <c:pt idx="42812">
                  <c:v>425.27119110000001</c:v>
                </c:pt>
                <c:pt idx="42813">
                  <c:v>425.28112609999999</c:v>
                </c:pt>
                <c:pt idx="42814">
                  <c:v>425.29106209999998</c:v>
                </c:pt>
                <c:pt idx="42815">
                  <c:v>425.30099710000002</c:v>
                </c:pt>
                <c:pt idx="42816">
                  <c:v>425.3109331</c:v>
                </c:pt>
                <c:pt idx="42817">
                  <c:v>425.32086809999998</c:v>
                </c:pt>
                <c:pt idx="42818">
                  <c:v>425.33080310000003</c:v>
                </c:pt>
                <c:pt idx="42819">
                  <c:v>425.34073910000001</c:v>
                </c:pt>
                <c:pt idx="42820">
                  <c:v>425.35067409999999</c:v>
                </c:pt>
                <c:pt idx="42821">
                  <c:v>425.36061009999997</c:v>
                </c:pt>
                <c:pt idx="42822">
                  <c:v>425.37054510000002</c:v>
                </c:pt>
                <c:pt idx="42823">
                  <c:v>425.3804811</c:v>
                </c:pt>
                <c:pt idx="42824">
                  <c:v>425.39041609999998</c:v>
                </c:pt>
                <c:pt idx="42825">
                  <c:v>425.40035210000002</c:v>
                </c:pt>
                <c:pt idx="42826">
                  <c:v>425.41028710000001</c:v>
                </c:pt>
                <c:pt idx="42827">
                  <c:v>425.42022209999999</c:v>
                </c:pt>
                <c:pt idx="42828">
                  <c:v>425.43015810000003</c:v>
                </c:pt>
                <c:pt idx="42829">
                  <c:v>425.44009310000001</c:v>
                </c:pt>
                <c:pt idx="42830">
                  <c:v>425.45002909999999</c:v>
                </c:pt>
                <c:pt idx="42831">
                  <c:v>425.45996409999998</c:v>
                </c:pt>
                <c:pt idx="42832">
                  <c:v>425.46990010000002</c:v>
                </c:pt>
                <c:pt idx="42833">
                  <c:v>425.4798351</c:v>
                </c:pt>
                <c:pt idx="42834">
                  <c:v>425.48977109999998</c:v>
                </c:pt>
                <c:pt idx="42835">
                  <c:v>425.49970610000003</c:v>
                </c:pt>
                <c:pt idx="42836">
                  <c:v>425.50964210000001</c:v>
                </c:pt>
                <c:pt idx="42837">
                  <c:v>425.51957709999999</c:v>
                </c:pt>
                <c:pt idx="42838">
                  <c:v>425.52951309999997</c:v>
                </c:pt>
                <c:pt idx="42839">
                  <c:v>425.53944810000002</c:v>
                </c:pt>
                <c:pt idx="42840">
                  <c:v>425.5493831</c:v>
                </c:pt>
                <c:pt idx="42841">
                  <c:v>425.55931909999998</c:v>
                </c:pt>
                <c:pt idx="42842">
                  <c:v>425.56925410000002</c:v>
                </c:pt>
                <c:pt idx="42843">
                  <c:v>425.57919010000001</c:v>
                </c:pt>
                <c:pt idx="42844">
                  <c:v>425.58912509999999</c:v>
                </c:pt>
                <c:pt idx="42845">
                  <c:v>425.59906109999997</c:v>
                </c:pt>
                <c:pt idx="42846">
                  <c:v>425.60899610000001</c:v>
                </c:pt>
                <c:pt idx="42847">
                  <c:v>425.61893209999999</c:v>
                </c:pt>
                <c:pt idx="42848">
                  <c:v>425.62886709999998</c:v>
                </c:pt>
                <c:pt idx="42849">
                  <c:v>425.63880210000002</c:v>
                </c:pt>
                <c:pt idx="42850">
                  <c:v>425.6487381</c:v>
                </c:pt>
                <c:pt idx="42851">
                  <c:v>425.65867309999999</c:v>
                </c:pt>
                <c:pt idx="42852">
                  <c:v>425.66860910000003</c:v>
                </c:pt>
                <c:pt idx="42853">
                  <c:v>425.67854410000001</c:v>
                </c:pt>
                <c:pt idx="42854">
                  <c:v>425.68848009999999</c:v>
                </c:pt>
                <c:pt idx="42855">
                  <c:v>425.69841509999998</c:v>
                </c:pt>
                <c:pt idx="42856">
                  <c:v>425.70835110000002</c:v>
                </c:pt>
                <c:pt idx="42857">
                  <c:v>425.7182861</c:v>
                </c:pt>
                <c:pt idx="42858">
                  <c:v>425.72822209999998</c:v>
                </c:pt>
                <c:pt idx="42859">
                  <c:v>425.73815710000002</c:v>
                </c:pt>
                <c:pt idx="42860">
                  <c:v>425.74809210000001</c:v>
                </c:pt>
                <c:pt idx="42861">
                  <c:v>425.75802809999999</c:v>
                </c:pt>
                <c:pt idx="42862">
                  <c:v>425.76796309999997</c:v>
                </c:pt>
                <c:pt idx="42863">
                  <c:v>425.77789910000001</c:v>
                </c:pt>
                <c:pt idx="42864">
                  <c:v>425.7878341</c:v>
                </c:pt>
                <c:pt idx="42865">
                  <c:v>425.79777009999998</c:v>
                </c:pt>
                <c:pt idx="42866">
                  <c:v>425.80770510000002</c:v>
                </c:pt>
                <c:pt idx="42867">
                  <c:v>425.8176411</c:v>
                </c:pt>
                <c:pt idx="42868">
                  <c:v>425.82757609999999</c:v>
                </c:pt>
                <c:pt idx="42869">
                  <c:v>425.83751210000003</c:v>
                </c:pt>
                <c:pt idx="42870">
                  <c:v>425.84744710000001</c:v>
                </c:pt>
                <c:pt idx="42871">
                  <c:v>425.8573821</c:v>
                </c:pt>
                <c:pt idx="42872">
                  <c:v>425.86731850000001</c:v>
                </c:pt>
                <c:pt idx="42873">
                  <c:v>425.87725349999999</c:v>
                </c:pt>
                <c:pt idx="42874">
                  <c:v>425.88718949999998</c:v>
                </c:pt>
                <c:pt idx="42875">
                  <c:v>425.89712450000002</c:v>
                </c:pt>
                <c:pt idx="42876">
                  <c:v>425.9070605</c:v>
                </c:pt>
                <c:pt idx="42877">
                  <c:v>425.91699549999998</c:v>
                </c:pt>
                <c:pt idx="42878">
                  <c:v>425.92693150000002</c:v>
                </c:pt>
                <c:pt idx="42879">
                  <c:v>425.93686650000001</c:v>
                </c:pt>
                <c:pt idx="42880">
                  <c:v>425.94680249999999</c:v>
                </c:pt>
                <c:pt idx="42881">
                  <c:v>425.95673749999997</c:v>
                </c:pt>
                <c:pt idx="42882">
                  <c:v>425.96667350000001</c:v>
                </c:pt>
                <c:pt idx="42883">
                  <c:v>425.9766085</c:v>
                </c:pt>
                <c:pt idx="42884">
                  <c:v>425.98654449999998</c:v>
                </c:pt>
                <c:pt idx="42885">
                  <c:v>425.99647950000002</c:v>
                </c:pt>
                <c:pt idx="42886">
                  <c:v>426.00641450000001</c:v>
                </c:pt>
                <c:pt idx="42887">
                  <c:v>426.01635049999999</c:v>
                </c:pt>
                <c:pt idx="42888">
                  <c:v>426.02628549999997</c:v>
                </c:pt>
                <c:pt idx="42889">
                  <c:v>426.03622150000001</c:v>
                </c:pt>
                <c:pt idx="42890">
                  <c:v>426.0461565</c:v>
                </c:pt>
                <c:pt idx="42891">
                  <c:v>426.05609249999998</c:v>
                </c:pt>
                <c:pt idx="42892">
                  <c:v>426.06602750000002</c:v>
                </c:pt>
                <c:pt idx="42893">
                  <c:v>426.0759635</c:v>
                </c:pt>
                <c:pt idx="42894">
                  <c:v>426.08589849999998</c:v>
                </c:pt>
                <c:pt idx="42895">
                  <c:v>426.09583450000002</c:v>
                </c:pt>
                <c:pt idx="42896">
                  <c:v>426.10576950000001</c:v>
                </c:pt>
                <c:pt idx="42897">
                  <c:v>426.11570549999999</c:v>
                </c:pt>
                <c:pt idx="42898">
                  <c:v>426.12564049999997</c:v>
                </c:pt>
                <c:pt idx="42899">
                  <c:v>426.13557650000001</c:v>
                </c:pt>
                <c:pt idx="42900">
                  <c:v>426.1455115</c:v>
                </c:pt>
                <c:pt idx="42901">
                  <c:v>426.15544749999998</c:v>
                </c:pt>
                <c:pt idx="42902">
                  <c:v>426.16538250000002</c:v>
                </c:pt>
                <c:pt idx="42903">
                  <c:v>426.17531750000001</c:v>
                </c:pt>
                <c:pt idx="42904">
                  <c:v>426.18525349999999</c:v>
                </c:pt>
                <c:pt idx="42905">
                  <c:v>426.19518849999997</c:v>
                </c:pt>
                <c:pt idx="42906">
                  <c:v>426.20512450000001</c:v>
                </c:pt>
                <c:pt idx="42907">
                  <c:v>426.2150595</c:v>
                </c:pt>
                <c:pt idx="42908">
                  <c:v>426.22499549999998</c:v>
                </c:pt>
                <c:pt idx="42909">
                  <c:v>426.23493050000002</c:v>
                </c:pt>
                <c:pt idx="42910">
                  <c:v>426.2448665</c:v>
                </c:pt>
                <c:pt idx="42911">
                  <c:v>426.25480149999999</c:v>
                </c:pt>
                <c:pt idx="42912">
                  <c:v>426.26473750000002</c:v>
                </c:pt>
                <c:pt idx="42913">
                  <c:v>426.27467250000001</c:v>
                </c:pt>
                <c:pt idx="42914">
                  <c:v>426.28460849999999</c:v>
                </c:pt>
                <c:pt idx="42915">
                  <c:v>426.29454349999997</c:v>
                </c:pt>
                <c:pt idx="42916">
                  <c:v>426.30447950000001</c:v>
                </c:pt>
                <c:pt idx="42917">
                  <c:v>426.3144145</c:v>
                </c:pt>
                <c:pt idx="42918">
                  <c:v>426.32435049999998</c:v>
                </c:pt>
                <c:pt idx="42919">
                  <c:v>426.33428550000002</c:v>
                </c:pt>
                <c:pt idx="42920">
                  <c:v>426.3442215</c:v>
                </c:pt>
                <c:pt idx="42921">
                  <c:v>426.35415649999999</c:v>
                </c:pt>
                <c:pt idx="42922">
                  <c:v>426.36409250000003</c:v>
                </c:pt>
                <c:pt idx="42923">
                  <c:v>426.37402750000001</c:v>
                </c:pt>
                <c:pt idx="42924">
                  <c:v>426.38396349999999</c:v>
                </c:pt>
                <c:pt idx="42925">
                  <c:v>426.39389849999998</c:v>
                </c:pt>
                <c:pt idx="42926">
                  <c:v>426.40383450000002</c:v>
                </c:pt>
                <c:pt idx="42927">
                  <c:v>426.4137695</c:v>
                </c:pt>
                <c:pt idx="42928">
                  <c:v>426.42370549999998</c:v>
                </c:pt>
                <c:pt idx="42929">
                  <c:v>426.43364050000002</c:v>
                </c:pt>
                <c:pt idx="42930">
                  <c:v>426.44357650000001</c:v>
                </c:pt>
                <c:pt idx="42931">
                  <c:v>426.45351149999999</c:v>
                </c:pt>
                <c:pt idx="42932">
                  <c:v>426.46344749999997</c:v>
                </c:pt>
                <c:pt idx="42933">
                  <c:v>426.47338250000001</c:v>
                </c:pt>
                <c:pt idx="42934">
                  <c:v>426.4833185</c:v>
                </c:pt>
                <c:pt idx="42935">
                  <c:v>426.49325349999998</c:v>
                </c:pt>
                <c:pt idx="42936">
                  <c:v>426.50318950000002</c:v>
                </c:pt>
                <c:pt idx="42937">
                  <c:v>426.5131245</c:v>
                </c:pt>
                <c:pt idx="42938">
                  <c:v>426.52306049999999</c:v>
                </c:pt>
                <c:pt idx="42939">
                  <c:v>426.53299550000003</c:v>
                </c:pt>
                <c:pt idx="42940">
                  <c:v>426.54293150000001</c:v>
                </c:pt>
                <c:pt idx="42941">
                  <c:v>426.55286649999999</c:v>
                </c:pt>
                <c:pt idx="42942">
                  <c:v>426.56280249999998</c:v>
                </c:pt>
                <c:pt idx="42943">
                  <c:v>426.57273750000002</c:v>
                </c:pt>
                <c:pt idx="42944">
                  <c:v>426.5826735</c:v>
                </c:pt>
                <c:pt idx="42945">
                  <c:v>426.59260849999998</c:v>
                </c:pt>
                <c:pt idx="42946">
                  <c:v>426.60254450000002</c:v>
                </c:pt>
                <c:pt idx="42947">
                  <c:v>426.61247950000001</c:v>
                </c:pt>
                <c:pt idx="42948">
                  <c:v>426.62241549999999</c:v>
                </c:pt>
                <c:pt idx="42949">
                  <c:v>426.63235049999997</c:v>
                </c:pt>
                <c:pt idx="42950">
                  <c:v>426.64228650000001</c:v>
                </c:pt>
                <c:pt idx="42951">
                  <c:v>426.6522215</c:v>
                </c:pt>
                <c:pt idx="42952">
                  <c:v>426.66215749999998</c:v>
                </c:pt>
                <c:pt idx="42953">
                  <c:v>426.67209250000002</c:v>
                </c:pt>
                <c:pt idx="42954">
                  <c:v>426.6820285</c:v>
                </c:pt>
                <c:pt idx="42955">
                  <c:v>426.69196349999999</c:v>
                </c:pt>
                <c:pt idx="42956">
                  <c:v>426.70189950000002</c:v>
                </c:pt>
                <c:pt idx="42957">
                  <c:v>426.71183450000001</c:v>
                </c:pt>
                <c:pt idx="42958">
                  <c:v>426.72177049999999</c:v>
                </c:pt>
                <c:pt idx="42959">
                  <c:v>426.73170549999998</c:v>
                </c:pt>
                <c:pt idx="42960">
                  <c:v>426.74164150000001</c:v>
                </c:pt>
                <c:pt idx="42961">
                  <c:v>426.7515765</c:v>
                </c:pt>
                <c:pt idx="42962">
                  <c:v>426.76151249999998</c:v>
                </c:pt>
                <c:pt idx="42963">
                  <c:v>426.77144850000002</c:v>
                </c:pt>
                <c:pt idx="42964">
                  <c:v>426.7813835</c:v>
                </c:pt>
                <c:pt idx="42965">
                  <c:v>426.79131949999999</c:v>
                </c:pt>
                <c:pt idx="42966">
                  <c:v>426.80125450000003</c:v>
                </c:pt>
                <c:pt idx="42967">
                  <c:v>426.81119050000001</c:v>
                </c:pt>
                <c:pt idx="42968">
                  <c:v>426.82112549999999</c:v>
                </c:pt>
                <c:pt idx="42969">
                  <c:v>426.83106149999998</c:v>
                </c:pt>
                <c:pt idx="42970">
                  <c:v>426.84099650000002</c:v>
                </c:pt>
                <c:pt idx="42971">
                  <c:v>426.8509325</c:v>
                </c:pt>
                <c:pt idx="42972">
                  <c:v>426.86086749999998</c:v>
                </c:pt>
                <c:pt idx="42973">
                  <c:v>426.87080409999999</c:v>
                </c:pt>
                <c:pt idx="42974">
                  <c:v>426.88073910000003</c:v>
                </c:pt>
                <c:pt idx="42975">
                  <c:v>426.89067510000001</c:v>
                </c:pt>
                <c:pt idx="42976">
                  <c:v>426.90061009999999</c:v>
                </c:pt>
                <c:pt idx="42977">
                  <c:v>426.91054609999998</c:v>
                </c:pt>
                <c:pt idx="42978">
                  <c:v>426.92048110000002</c:v>
                </c:pt>
                <c:pt idx="42979">
                  <c:v>426.9304171</c:v>
                </c:pt>
                <c:pt idx="42980">
                  <c:v>426.94035309999998</c:v>
                </c:pt>
                <c:pt idx="42981">
                  <c:v>426.95028810000002</c:v>
                </c:pt>
                <c:pt idx="42982">
                  <c:v>426.9602241</c:v>
                </c:pt>
                <c:pt idx="42983">
                  <c:v>426.97015909999999</c:v>
                </c:pt>
                <c:pt idx="42984">
                  <c:v>426.98009510000003</c:v>
                </c:pt>
                <c:pt idx="42985">
                  <c:v>426.99003010000001</c:v>
                </c:pt>
                <c:pt idx="42986">
                  <c:v>426.99996609999999</c:v>
                </c:pt>
                <c:pt idx="42987">
                  <c:v>427.00990109999998</c:v>
                </c:pt>
                <c:pt idx="42988">
                  <c:v>427.01983710000002</c:v>
                </c:pt>
                <c:pt idx="42989">
                  <c:v>427.0297721</c:v>
                </c:pt>
                <c:pt idx="42990">
                  <c:v>427.03970809999998</c:v>
                </c:pt>
                <c:pt idx="42991">
                  <c:v>427.04964310000003</c:v>
                </c:pt>
                <c:pt idx="42992">
                  <c:v>427.05957910000001</c:v>
                </c:pt>
                <c:pt idx="42993">
                  <c:v>427.06951509999999</c:v>
                </c:pt>
                <c:pt idx="42994">
                  <c:v>427.07945009999997</c:v>
                </c:pt>
                <c:pt idx="42995">
                  <c:v>427.08938610000001</c:v>
                </c:pt>
                <c:pt idx="42996">
                  <c:v>427.0993211</c:v>
                </c:pt>
                <c:pt idx="42997">
                  <c:v>427.10925709999998</c:v>
                </c:pt>
                <c:pt idx="42998">
                  <c:v>427.11919210000002</c:v>
                </c:pt>
                <c:pt idx="42999">
                  <c:v>427.1291281</c:v>
                </c:pt>
                <c:pt idx="43000">
                  <c:v>427.13906309999999</c:v>
                </c:pt>
                <c:pt idx="43001">
                  <c:v>427.14899910000003</c:v>
                </c:pt>
                <c:pt idx="43002">
                  <c:v>427.15893410000001</c:v>
                </c:pt>
                <c:pt idx="43003">
                  <c:v>427.16887009999999</c:v>
                </c:pt>
                <c:pt idx="43004">
                  <c:v>427.17880509999998</c:v>
                </c:pt>
                <c:pt idx="43005">
                  <c:v>427.18874110000002</c:v>
                </c:pt>
                <c:pt idx="43006">
                  <c:v>427.1986771</c:v>
                </c:pt>
                <c:pt idx="43007">
                  <c:v>427.20861209999998</c:v>
                </c:pt>
                <c:pt idx="43008">
                  <c:v>427.21854810000002</c:v>
                </c:pt>
                <c:pt idx="43009">
                  <c:v>427.22848310000001</c:v>
                </c:pt>
                <c:pt idx="43010">
                  <c:v>427.23841909999999</c:v>
                </c:pt>
                <c:pt idx="43011">
                  <c:v>427.24835409999997</c:v>
                </c:pt>
                <c:pt idx="43012">
                  <c:v>427.25829010000001</c:v>
                </c:pt>
                <c:pt idx="43013">
                  <c:v>427.2682251</c:v>
                </c:pt>
                <c:pt idx="43014">
                  <c:v>427.27816109999998</c:v>
                </c:pt>
                <c:pt idx="43015">
                  <c:v>427.28809610000002</c:v>
                </c:pt>
                <c:pt idx="43016">
                  <c:v>427.2980321</c:v>
                </c:pt>
                <c:pt idx="43017">
                  <c:v>427.30796809999998</c:v>
                </c:pt>
                <c:pt idx="43018">
                  <c:v>427.31790310000002</c:v>
                </c:pt>
                <c:pt idx="43019">
                  <c:v>427.32783910000001</c:v>
                </c:pt>
                <c:pt idx="43020">
                  <c:v>427.33777409999999</c:v>
                </c:pt>
                <c:pt idx="43021">
                  <c:v>427.34771009999997</c:v>
                </c:pt>
                <c:pt idx="43022">
                  <c:v>427.35764510000001</c:v>
                </c:pt>
                <c:pt idx="43023">
                  <c:v>427.3675811</c:v>
                </c:pt>
                <c:pt idx="43024">
                  <c:v>427.37751609999998</c:v>
                </c:pt>
                <c:pt idx="43025">
                  <c:v>427.38745210000002</c:v>
                </c:pt>
                <c:pt idx="43026">
                  <c:v>427.3973871</c:v>
                </c:pt>
                <c:pt idx="43027">
                  <c:v>427.40732309999999</c:v>
                </c:pt>
                <c:pt idx="43028">
                  <c:v>427.41725910000002</c:v>
                </c:pt>
                <c:pt idx="43029">
                  <c:v>427.42719410000001</c:v>
                </c:pt>
                <c:pt idx="43030">
                  <c:v>427.43713009999999</c:v>
                </c:pt>
                <c:pt idx="43031">
                  <c:v>427.44706509999997</c:v>
                </c:pt>
                <c:pt idx="43032">
                  <c:v>427.45700110000001</c:v>
                </c:pt>
                <c:pt idx="43033">
                  <c:v>427.4669361</c:v>
                </c:pt>
                <c:pt idx="43034">
                  <c:v>427.47687209999998</c:v>
                </c:pt>
                <c:pt idx="43035">
                  <c:v>427.48680710000002</c:v>
                </c:pt>
                <c:pt idx="43036">
                  <c:v>427.4967431</c:v>
                </c:pt>
                <c:pt idx="43037">
                  <c:v>427.50667809999999</c:v>
                </c:pt>
                <c:pt idx="43038">
                  <c:v>427.51661410000003</c:v>
                </c:pt>
                <c:pt idx="43039">
                  <c:v>427.52655010000001</c:v>
                </c:pt>
                <c:pt idx="43040">
                  <c:v>427.53648509999999</c:v>
                </c:pt>
                <c:pt idx="43041">
                  <c:v>427.54642109999998</c:v>
                </c:pt>
                <c:pt idx="43042">
                  <c:v>427.55635610000002</c:v>
                </c:pt>
                <c:pt idx="43043">
                  <c:v>427.5662921</c:v>
                </c:pt>
                <c:pt idx="43044">
                  <c:v>427.57622709999998</c:v>
                </c:pt>
                <c:pt idx="43045">
                  <c:v>427.58616310000002</c:v>
                </c:pt>
                <c:pt idx="43046">
                  <c:v>427.59609810000001</c:v>
                </c:pt>
                <c:pt idx="43047">
                  <c:v>427.60603409999999</c:v>
                </c:pt>
                <c:pt idx="43048">
                  <c:v>427.61596909999997</c:v>
                </c:pt>
                <c:pt idx="43049">
                  <c:v>427.62590510000001</c:v>
                </c:pt>
                <c:pt idx="43050">
                  <c:v>427.63584109999999</c:v>
                </c:pt>
                <c:pt idx="43051">
                  <c:v>427.64577609999998</c:v>
                </c:pt>
                <c:pt idx="43052">
                  <c:v>427.65571210000002</c:v>
                </c:pt>
                <c:pt idx="43053">
                  <c:v>427.6656471</c:v>
                </c:pt>
                <c:pt idx="43054">
                  <c:v>427.67558309999998</c:v>
                </c:pt>
                <c:pt idx="43055">
                  <c:v>427.68551810000002</c:v>
                </c:pt>
                <c:pt idx="43056">
                  <c:v>427.69545410000001</c:v>
                </c:pt>
                <c:pt idx="43057">
                  <c:v>427.70538909999999</c:v>
                </c:pt>
                <c:pt idx="43058">
                  <c:v>427.71532509999997</c:v>
                </c:pt>
                <c:pt idx="43059">
                  <c:v>427.72526010000001</c:v>
                </c:pt>
                <c:pt idx="43060">
                  <c:v>427.7351961</c:v>
                </c:pt>
                <c:pt idx="43061">
                  <c:v>427.74513209999998</c:v>
                </c:pt>
                <c:pt idx="43062">
                  <c:v>427.75506710000002</c:v>
                </c:pt>
                <c:pt idx="43063">
                  <c:v>427.7650031</c:v>
                </c:pt>
                <c:pt idx="43064">
                  <c:v>427.77493809999999</c:v>
                </c:pt>
                <c:pt idx="43065">
                  <c:v>427.78487410000002</c:v>
                </c:pt>
                <c:pt idx="43066">
                  <c:v>427.79480910000001</c:v>
                </c:pt>
                <c:pt idx="43067">
                  <c:v>427.80474509999999</c:v>
                </c:pt>
                <c:pt idx="43068">
                  <c:v>427.81468009999998</c:v>
                </c:pt>
                <c:pt idx="43069">
                  <c:v>427.82461610000001</c:v>
                </c:pt>
                <c:pt idx="43070">
                  <c:v>427.8345511</c:v>
                </c:pt>
                <c:pt idx="43071">
                  <c:v>427.84448709999998</c:v>
                </c:pt>
                <c:pt idx="43072">
                  <c:v>427.85442210000002</c:v>
                </c:pt>
                <c:pt idx="43073">
                  <c:v>427.8643581</c:v>
                </c:pt>
                <c:pt idx="43074">
                  <c:v>427.87429429999997</c:v>
                </c:pt>
                <c:pt idx="43075">
                  <c:v>427.88422930000002</c:v>
                </c:pt>
                <c:pt idx="43076">
                  <c:v>427.8941653</c:v>
                </c:pt>
                <c:pt idx="43077">
                  <c:v>427.90410029999998</c:v>
                </c:pt>
                <c:pt idx="43078">
                  <c:v>427.91403630000002</c:v>
                </c:pt>
                <c:pt idx="43079">
                  <c:v>427.92397130000001</c:v>
                </c:pt>
                <c:pt idx="43080">
                  <c:v>427.93390729999999</c:v>
                </c:pt>
                <c:pt idx="43081">
                  <c:v>427.94384229999997</c:v>
                </c:pt>
                <c:pt idx="43082">
                  <c:v>427.95377830000001</c:v>
                </c:pt>
                <c:pt idx="43083">
                  <c:v>427.96371329999999</c:v>
                </c:pt>
                <c:pt idx="43084">
                  <c:v>427.97364929999998</c:v>
                </c:pt>
                <c:pt idx="43085">
                  <c:v>427.98358530000002</c:v>
                </c:pt>
                <c:pt idx="43086">
                  <c:v>427.9935203</c:v>
                </c:pt>
                <c:pt idx="43087">
                  <c:v>428.00345629999998</c:v>
                </c:pt>
                <c:pt idx="43088">
                  <c:v>428.01339130000002</c:v>
                </c:pt>
                <c:pt idx="43089">
                  <c:v>428.02332730000001</c:v>
                </c:pt>
                <c:pt idx="43090">
                  <c:v>428.03326229999999</c:v>
                </c:pt>
                <c:pt idx="43091">
                  <c:v>428.04319829999997</c:v>
                </c:pt>
                <c:pt idx="43092">
                  <c:v>428.05313330000001</c:v>
                </c:pt>
                <c:pt idx="43093">
                  <c:v>428.0630693</c:v>
                </c:pt>
                <c:pt idx="43094">
                  <c:v>428.07300429999998</c:v>
                </c:pt>
                <c:pt idx="43095">
                  <c:v>428.08294030000002</c:v>
                </c:pt>
                <c:pt idx="43096">
                  <c:v>428.0928753</c:v>
                </c:pt>
                <c:pt idx="43097">
                  <c:v>428.10281129999998</c:v>
                </c:pt>
                <c:pt idx="43098">
                  <c:v>428.11274730000002</c:v>
                </c:pt>
                <c:pt idx="43099">
                  <c:v>428.12268230000001</c:v>
                </c:pt>
                <c:pt idx="43100">
                  <c:v>428.13261829999999</c:v>
                </c:pt>
                <c:pt idx="43101">
                  <c:v>428.14255329999997</c:v>
                </c:pt>
                <c:pt idx="43102">
                  <c:v>428.15248930000001</c:v>
                </c:pt>
                <c:pt idx="43103">
                  <c:v>428.1624243</c:v>
                </c:pt>
                <c:pt idx="43104">
                  <c:v>428.17236029999998</c:v>
                </c:pt>
                <c:pt idx="43105">
                  <c:v>428.18229530000002</c:v>
                </c:pt>
                <c:pt idx="43106">
                  <c:v>428.1922313</c:v>
                </c:pt>
                <c:pt idx="43107">
                  <c:v>428.20216729999999</c:v>
                </c:pt>
                <c:pt idx="43108">
                  <c:v>428.21210230000003</c:v>
                </c:pt>
                <c:pt idx="43109">
                  <c:v>428.22203830000001</c:v>
                </c:pt>
                <c:pt idx="43110">
                  <c:v>428.23197329999999</c:v>
                </c:pt>
                <c:pt idx="43111">
                  <c:v>428.24190929999997</c:v>
                </c:pt>
                <c:pt idx="43112">
                  <c:v>428.25184430000002</c:v>
                </c:pt>
                <c:pt idx="43113">
                  <c:v>428.2617803</c:v>
                </c:pt>
                <c:pt idx="43114">
                  <c:v>428.27171529999998</c:v>
                </c:pt>
                <c:pt idx="43115">
                  <c:v>428.28165130000002</c:v>
                </c:pt>
                <c:pt idx="43116">
                  <c:v>428.29158630000001</c:v>
                </c:pt>
                <c:pt idx="43117">
                  <c:v>428.30152229999999</c:v>
                </c:pt>
                <c:pt idx="43118">
                  <c:v>428.31145830000003</c:v>
                </c:pt>
                <c:pt idx="43119">
                  <c:v>428.32139330000001</c:v>
                </c:pt>
                <c:pt idx="43120">
                  <c:v>428.33132929999999</c:v>
                </c:pt>
                <c:pt idx="43121">
                  <c:v>428.34126429999998</c:v>
                </c:pt>
                <c:pt idx="43122">
                  <c:v>428.35120030000002</c:v>
                </c:pt>
                <c:pt idx="43123">
                  <c:v>428.3611353</c:v>
                </c:pt>
                <c:pt idx="43124">
                  <c:v>428.37107129999998</c:v>
                </c:pt>
                <c:pt idx="43125">
                  <c:v>428.38100630000002</c:v>
                </c:pt>
                <c:pt idx="43126">
                  <c:v>428.39094230000001</c:v>
                </c:pt>
                <c:pt idx="43127">
                  <c:v>428.40087729999999</c:v>
                </c:pt>
                <c:pt idx="43128">
                  <c:v>428.41081329999997</c:v>
                </c:pt>
                <c:pt idx="43129">
                  <c:v>428.42074830000001</c:v>
                </c:pt>
                <c:pt idx="43130">
                  <c:v>428.4306843</c:v>
                </c:pt>
                <c:pt idx="43131">
                  <c:v>428.44062029999998</c:v>
                </c:pt>
                <c:pt idx="43132">
                  <c:v>428.45055530000002</c:v>
                </c:pt>
                <c:pt idx="43133">
                  <c:v>428.4604913</c:v>
                </c:pt>
                <c:pt idx="43134">
                  <c:v>428.47042629999999</c:v>
                </c:pt>
                <c:pt idx="43135">
                  <c:v>428.48036230000002</c:v>
                </c:pt>
                <c:pt idx="43136">
                  <c:v>428.49029730000001</c:v>
                </c:pt>
                <c:pt idx="43137">
                  <c:v>428.50023329999999</c:v>
                </c:pt>
                <c:pt idx="43138">
                  <c:v>428.51016829999998</c:v>
                </c:pt>
                <c:pt idx="43139">
                  <c:v>428.52010430000001</c:v>
                </c:pt>
                <c:pt idx="43140">
                  <c:v>428.5300393</c:v>
                </c:pt>
                <c:pt idx="43141">
                  <c:v>428.53997529999998</c:v>
                </c:pt>
                <c:pt idx="43142">
                  <c:v>428.54991130000002</c:v>
                </c:pt>
                <c:pt idx="43143">
                  <c:v>428.5598463</c:v>
                </c:pt>
                <c:pt idx="43144">
                  <c:v>428.56978229999999</c:v>
                </c:pt>
                <c:pt idx="43145">
                  <c:v>428.57971730000003</c:v>
                </c:pt>
                <c:pt idx="43146">
                  <c:v>428.58965330000001</c:v>
                </c:pt>
                <c:pt idx="43147">
                  <c:v>428.59958829999999</c:v>
                </c:pt>
                <c:pt idx="43148">
                  <c:v>428.60952429999998</c:v>
                </c:pt>
                <c:pt idx="43149">
                  <c:v>428.61945930000002</c:v>
                </c:pt>
                <c:pt idx="43150">
                  <c:v>428.6293953</c:v>
                </c:pt>
                <c:pt idx="43151">
                  <c:v>428.63933029999998</c:v>
                </c:pt>
                <c:pt idx="43152">
                  <c:v>428.64926630000002</c:v>
                </c:pt>
                <c:pt idx="43153">
                  <c:v>428.65920130000001</c:v>
                </c:pt>
                <c:pt idx="43154">
                  <c:v>428.66913729999999</c:v>
                </c:pt>
                <c:pt idx="43155">
                  <c:v>428.67907330000003</c:v>
                </c:pt>
                <c:pt idx="43156">
                  <c:v>428.68900830000001</c:v>
                </c:pt>
                <c:pt idx="43157">
                  <c:v>428.69894429999999</c:v>
                </c:pt>
                <c:pt idx="43158">
                  <c:v>428.70887929999998</c:v>
                </c:pt>
                <c:pt idx="43159">
                  <c:v>428.71881530000002</c:v>
                </c:pt>
                <c:pt idx="43160">
                  <c:v>428.7287503</c:v>
                </c:pt>
                <c:pt idx="43161">
                  <c:v>428.73868629999998</c:v>
                </c:pt>
                <c:pt idx="43162">
                  <c:v>428.74862130000002</c:v>
                </c:pt>
                <c:pt idx="43163">
                  <c:v>428.75855730000001</c:v>
                </c:pt>
                <c:pt idx="43164">
                  <c:v>428.76849229999999</c:v>
                </c:pt>
                <c:pt idx="43165">
                  <c:v>428.77842829999997</c:v>
                </c:pt>
                <c:pt idx="43166">
                  <c:v>428.78836430000001</c:v>
                </c:pt>
                <c:pt idx="43167">
                  <c:v>428.7982993</c:v>
                </c:pt>
                <c:pt idx="43168">
                  <c:v>428.80823529999998</c:v>
                </c:pt>
                <c:pt idx="43169">
                  <c:v>428.81817030000002</c:v>
                </c:pt>
                <c:pt idx="43170">
                  <c:v>428.8281063</c:v>
                </c:pt>
                <c:pt idx="43171">
                  <c:v>428.83804129999999</c:v>
                </c:pt>
                <c:pt idx="43172">
                  <c:v>428.84797730000003</c:v>
                </c:pt>
                <c:pt idx="43173">
                  <c:v>428.85791230000001</c:v>
                </c:pt>
                <c:pt idx="43174">
                  <c:v>428.86784829999999</c:v>
                </c:pt>
                <c:pt idx="43175">
                  <c:v>428.87778279999998</c:v>
                </c:pt>
                <c:pt idx="43176">
                  <c:v>428.88771880000002</c:v>
                </c:pt>
                <c:pt idx="43177">
                  <c:v>428.8976548</c:v>
                </c:pt>
                <c:pt idx="43178">
                  <c:v>428.90758979999998</c:v>
                </c:pt>
                <c:pt idx="43179">
                  <c:v>428.91752580000002</c:v>
                </c:pt>
                <c:pt idx="43180">
                  <c:v>428.92746080000001</c:v>
                </c:pt>
                <c:pt idx="43181">
                  <c:v>428.93739679999999</c:v>
                </c:pt>
                <c:pt idx="43182">
                  <c:v>428.94733179999997</c:v>
                </c:pt>
                <c:pt idx="43183">
                  <c:v>428.95726780000001</c:v>
                </c:pt>
                <c:pt idx="43184">
                  <c:v>428.9672028</c:v>
                </c:pt>
                <c:pt idx="43185">
                  <c:v>428.97713879999998</c:v>
                </c:pt>
                <c:pt idx="43186">
                  <c:v>428.98707380000002</c:v>
                </c:pt>
                <c:pt idx="43187">
                  <c:v>428.9970098</c:v>
                </c:pt>
                <c:pt idx="43188">
                  <c:v>429.00694579999998</c:v>
                </c:pt>
                <c:pt idx="43189">
                  <c:v>429.01688080000002</c:v>
                </c:pt>
                <c:pt idx="43190">
                  <c:v>429.02681680000001</c:v>
                </c:pt>
                <c:pt idx="43191">
                  <c:v>429.03675179999999</c:v>
                </c:pt>
                <c:pt idx="43192">
                  <c:v>429.04668779999997</c:v>
                </c:pt>
                <c:pt idx="43193">
                  <c:v>429.05662280000001</c:v>
                </c:pt>
                <c:pt idx="43194">
                  <c:v>429.0665588</c:v>
                </c:pt>
                <c:pt idx="43195">
                  <c:v>429.07649379999998</c:v>
                </c:pt>
                <c:pt idx="43196">
                  <c:v>429.08642980000002</c:v>
                </c:pt>
                <c:pt idx="43197">
                  <c:v>429.0963648</c:v>
                </c:pt>
                <c:pt idx="43198">
                  <c:v>429.10630079999999</c:v>
                </c:pt>
                <c:pt idx="43199">
                  <c:v>429.11623680000002</c:v>
                </c:pt>
                <c:pt idx="43200">
                  <c:v>429.12617180000001</c:v>
                </c:pt>
                <c:pt idx="43201">
                  <c:v>429.13610779999999</c:v>
                </c:pt>
                <c:pt idx="43202">
                  <c:v>429.14604279999998</c:v>
                </c:pt>
                <c:pt idx="43203">
                  <c:v>429.15597880000001</c:v>
                </c:pt>
                <c:pt idx="43204">
                  <c:v>429.1659138</c:v>
                </c:pt>
                <c:pt idx="43205">
                  <c:v>429.17584979999998</c:v>
                </c:pt>
                <c:pt idx="43206">
                  <c:v>429.18578480000002</c:v>
                </c:pt>
                <c:pt idx="43207">
                  <c:v>429.1957208</c:v>
                </c:pt>
                <c:pt idx="43208">
                  <c:v>429.20565579999999</c:v>
                </c:pt>
                <c:pt idx="43209">
                  <c:v>429.21559180000003</c:v>
                </c:pt>
                <c:pt idx="43210">
                  <c:v>429.22552780000001</c:v>
                </c:pt>
                <c:pt idx="43211">
                  <c:v>429.23546279999999</c:v>
                </c:pt>
                <c:pt idx="43212">
                  <c:v>429.24539879999998</c:v>
                </c:pt>
                <c:pt idx="43213">
                  <c:v>429.25533369999999</c:v>
                </c:pt>
                <c:pt idx="43214">
                  <c:v>429.2652698</c:v>
                </c:pt>
                <c:pt idx="43215">
                  <c:v>429.27520479999998</c:v>
                </c:pt>
                <c:pt idx="43216">
                  <c:v>429.28514080000002</c:v>
                </c:pt>
                <c:pt idx="43217">
                  <c:v>429.29507580000001</c:v>
                </c:pt>
                <c:pt idx="43218">
                  <c:v>429.30501179999999</c:v>
                </c:pt>
                <c:pt idx="43219">
                  <c:v>429.31494679999997</c:v>
                </c:pt>
                <c:pt idx="43220">
                  <c:v>429.32488280000001</c:v>
                </c:pt>
                <c:pt idx="43221">
                  <c:v>429.33481879999999</c:v>
                </c:pt>
                <c:pt idx="43222">
                  <c:v>429.34475379999998</c:v>
                </c:pt>
                <c:pt idx="43223">
                  <c:v>429.35468980000002</c:v>
                </c:pt>
                <c:pt idx="43224">
                  <c:v>429.3646248</c:v>
                </c:pt>
                <c:pt idx="43225">
                  <c:v>429.37456079999998</c:v>
                </c:pt>
                <c:pt idx="43226">
                  <c:v>429.38449580000002</c:v>
                </c:pt>
                <c:pt idx="43227">
                  <c:v>429.39443180000001</c:v>
                </c:pt>
                <c:pt idx="43228">
                  <c:v>429.40436679999999</c:v>
                </c:pt>
                <c:pt idx="43229">
                  <c:v>429.41430279999997</c:v>
                </c:pt>
                <c:pt idx="43230">
                  <c:v>429.42423780000001</c:v>
                </c:pt>
                <c:pt idx="43231">
                  <c:v>429.4341738</c:v>
                </c:pt>
                <c:pt idx="43232">
                  <c:v>429.44410879999998</c:v>
                </c:pt>
                <c:pt idx="43233">
                  <c:v>429.45404480000002</c:v>
                </c:pt>
                <c:pt idx="43234">
                  <c:v>429.4639808</c:v>
                </c:pt>
                <c:pt idx="43235">
                  <c:v>429.47391579999999</c:v>
                </c:pt>
                <c:pt idx="43236">
                  <c:v>429.48385180000002</c:v>
                </c:pt>
                <c:pt idx="43237">
                  <c:v>429.49378680000001</c:v>
                </c:pt>
                <c:pt idx="43238">
                  <c:v>429.50372279999999</c:v>
                </c:pt>
                <c:pt idx="43239">
                  <c:v>429.51365779999998</c:v>
                </c:pt>
                <c:pt idx="43240">
                  <c:v>429.52359380000001</c:v>
                </c:pt>
                <c:pt idx="43241">
                  <c:v>429.5335288</c:v>
                </c:pt>
                <c:pt idx="43242">
                  <c:v>429.54346479999998</c:v>
                </c:pt>
                <c:pt idx="43243">
                  <c:v>429.55339980000002</c:v>
                </c:pt>
                <c:pt idx="43244">
                  <c:v>429.5633358</c:v>
                </c:pt>
                <c:pt idx="43245">
                  <c:v>429.57327179999999</c:v>
                </c:pt>
                <c:pt idx="43246">
                  <c:v>429.58320680000003</c:v>
                </c:pt>
                <c:pt idx="43247">
                  <c:v>429.59314280000001</c:v>
                </c:pt>
                <c:pt idx="43248">
                  <c:v>429.60307779999999</c:v>
                </c:pt>
                <c:pt idx="43249">
                  <c:v>429.61301379999998</c:v>
                </c:pt>
                <c:pt idx="43250">
                  <c:v>429.62294880000002</c:v>
                </c:pt>
                <c:pt idx="43251">
                  <c:v>429.6328848</c:v>
                </c:pt>
                <c:pt idx="43252">
                  <c:v>429.64281979999998</c:v>
                </c:pt>
                <c:pt idx="43253">
                  <c:v>429.65275580000002</c:v>
                </c:pt>
                <c:pt idx="43254">
                  <c:v>429.6626918</c:v>
                </c:pt>
                <c:pt idx="43255">
                  <c:v>429.67262679999999</c:v>
                </c:pt>
                <c:pt idx="43256">
                  <c:v>429.68256280000003</c:v>
                </c:pt>
                <c:pt idx="43257">
                  <c:v>429.69249780000001</c:v>
                </c:pt>
                <c:pt idx="43258">
                  <c:v>429.70243379999999</c:v>
                </c:pt>
                <c:pt idx="43259">
                  <c:v>429.71236879999998</c:v>
                </c:pt>
                <c:pt idx="43260">
                  <c:v>429.72230480000002</c:v>
                </c:pt>
                <c:pt idx="43261">
                  <c:v>429.7322398</c:v>
                </c:pt>
                <c:pt idx="43262">
                  <c:v>429.74217579999998</c:v>
                </c:pt>
                <c:pt idx="43263">
                  <c:v>429.75211180000002</c:v>
                </c:pt>
                <c:pt idx="43264">
                  <c:v>429.76204680000001</c:v>
                </c:pt>
                <c:pt idx="43265">
                  <c:v>429.77198279999999</c:v>
                </c:pt>
                <c:pt idx="43266">
                  <c:v>429.78191779999997</c:v>
                </c:pt>
                <c:pt idx="43267">
                  <c:v>429.79185380000001</c:v>
                </c:pt>
                <c:pt idx="43268">
                  <c:v>429.8017888</c:v>
                </c:pt>
                <c:pt idx="43269">
                  <c:v>429.81172479999998</c:v>
                </c:pt>
                <c:pt idx="43270">
                  <c:v>429.82165980000002</c:v>
                </c:pt>
                <c:pt idx="43271">
                  <c:v>429.8315958</c:v>
                </c:pt>
                <c:pt idx="43272">
                  <c:v>429.84153179999998</c:v>
                </c:pt>
                <c:pt idx="43273">
                  <c:v>429.85146680000003</c:v>
                </c:pt>
                <c:pt idx="43274">
                  <c:v>429.86140280000001</c:v>
                </c:pt>
                <c:pt idx="43275">
                  <c:v>429.87133749999998</c:v>
                </c:pt>
                <c:pt idx="43276">
                  <c:v>429.88127350000002</c:v>
                </c:pt>
                <c:pt idx="43277">
                  <c:v>429.8912085</c:v>
                </c:pt>
                <c:pt idx="43278">
                  <c:v>429.90114449999999</c:v>
                </c:pt>
                <c:pt idx="43279">
                  <c:v>429.91108050000003</c:v>
                </c:pt>
                <c:pt idx="43280">
                  <c:v>429.92101550000001</c:v>
                </c:pt>
                <c:pt idx="43281">
                  <c:v>429.93095149999999</c:v>
                </c:pt>
                <c:pt idx="43282">
                  <c:v>429.94088649999998</c:v>
                </c:pt>
                <c:pt idx="43283">
                  <c:v>429.95082250000002</c:v>
                </c:pt>
                <c:pt idx="43284">
                  <c:v>429.9607575</c:v>
                </c:pt>
                <c:pt idx="43285">
                  <c:v>429.97069349999998</c:v>
                </c:pt>
                <c:pt idx="43286">
                  <c:v>429.98062850000002</c:v>
                </c:pt>
                <c:pt idx="43287">
                  <c:v>429.9905645</c:v>
                </c:pt>
                <c:pt idx="43288">
                  <c:v>430.00050049999999</c:v>
                </c:pt>
                <c:pt idx="43289">
                  <c:v>430.01043550000003</c:v>
                </c:pt>
                <c:pt idx="43290">
                  <c:v>430.02037150000001</c:v>
                </c:pt>
                <c:pt idx="43291">
                  <c:v>430.03030649999999</c:v>
                </c:pt>
                <c:pt idx="43292">
                  <c:v>430.04024249999998</c:v>
                </c:pt>
                <c:pt idx="43293">
                  <c:v>430.05017750000002</c:v>
                </c:pt>
                <c:pt idx="43294">
                  <c:v>430.0601135</c:v>
                </c:pt>
                <c:pt idx="43295">
                  <c:v>430.07004949999998</c:v>
                </c:pt>
                <c:pt idx="43296">
                  <c:v>430.07998450000002</c:v>
                </c:pt>
                <c:pt idx="43297">
                  <c:v>430.08992050000001</c:v>
                </c:pt>
                <c:pt idx="43298">
                  <c:v>430.09985549999999</c:v>
                </c:pt>
                <c:pt idx="43299">
                  <c:v>430.10979149999997</c:v>
                </c:pt>
                <c:pt idx="43300">
                  <c:v>430.11972650000001</c:v>
                </c:pt>
                <c:pt idx="43301">
                  <c:v>430.12966249999999</c:v>
                </c:pt>
                <c:pt idx="43302">
                  <c:v>430.13959749999998</c:v>
                </c:pt>
                <c:pt idx="43303">
                  <c:v>430.14953350000002</c:v>
                </c:pt>
                <c:pt idx="43304">
                  <c:v>430.1594695</c:v>
                </c:pt>
                <c:pt idx="43305">
                  <c:v>430.16940449999998</c:v>
                </c:pt>
                <c:pt idx="43306">
                  <c:v>430.17934050000002</c:v>
                </c:pt>
                <c:pt idx="43307">
                  <c:v>430.18927550000001</c:v>
                </c:pt>
                <c:pt idx="43308">
                  <c:v>430.19921149999999</c:v>
                </c:pt>
                <c:pt idx="43309">
                  <c:v>430.20914649999997</c:v>
                </c:pt>
                <c:pt idx="43310">
                  <c:v>430.21908250000001</c:v>
                </c:pt>
                <c:pt idx="43311">
                  <c:v>430.2290185</c:v>
                </c:pt>
                <c:pt idx="43312">
                  <c:v>430.23895349999998</c:v>
                </c:pt>
                <c:pt idx="43313">
                  <c:v>430.24888950000002</c:v>
                </c:pt>
                <c:pt idx="43314">
                  <c:v>430.2588245</c:v>
                </c:pt>
                <c:pt idx="43315">
                  <c:v>430.26876049999998</c:v>
                </c:pt>
                <c:pt idx="43316">
                  <c:v>430.27869550000003</c:v>
                </c:pt>
                <c:pt idx="43317">
                  <c:v>430.28863150000001</c:v>
                </c:pt>
                <c:pt idx="43318">
                  <c:v>430.29856749999999</c:v>
                </c:pt>
                <c:pt idx="43319">
                  <c:v>430.30850249999997</c:v>
                </c:pt>
                <c:pt idx="43320">
                  <c:v>430.31843850000001</c:v>
                </c:pt>
                <c:pt idx="43321">
                  <c:v>430.3283735</c:v>
                </c:pt>
                <c:pt idx="43322">
                  <c:v>430.33830949999998</c:v>
                </c:pt>
                <c:pt idx="43323">
                  <c:v>430.34824450000002</c:v>
                </c:pt>
                <c:pt idx="43324">
                  <c:v>430.3581805</c:v>
                </c:pt>
                <c:pt idx="43325">
                  <c:v>430.36811649999999</c:v>
                </c:pt>
                <c:pt idx="43326">
                  <c:v>430.37805150000003</c:v>
                </c:pt>
                <c:pt idx="43327">
                  <c:v>430.38798750000001</c:v>
                </c:pt>
                <c:pt idx="43328">
                  <c:v>430.39792249999999</c:v>
                </c:pt>
                <c:pt idx="43329">
                  <c:v>430.40785849999997</c:v>
                </c:pt>
                <c:pt idx="43330">
                  <c:v>430.41779350000002</c:v>
                </c:pt>
                <c:pt idx="43331">
                  <c:v>430.4277295</c:v>
                </c:pt>
                <c:pt idx="43332">
                  <c:v>430.43766549999998</c:v>
                </c:pt>
                <c:pt idx="43333">
                  <c:v>430.44760050000002</c:v>
                </c:pt>
                <c:pt idx="43334">
                  <c:v>430.4575365</c:v>
                </c:pt>
                <c:pt idx="43335">
                  <c:v>430.46747149999999</c:v>
                </c:pt>
                <c:pt idx="43336">
                  <c:v>430.47740750000003</c:v>
                </c:pt>
                <c:pt idx="43337">
                  <c:v>430.48734250000001</c:v>
                </c:pt>
                <c:pt idx="43338">
                  <c:v>430.49727849999999</c:v>
                </c:pt>
                <c:pt idx="43339">
                  <c:v>430.50721349999998</c:v>
                </c:pt>
                <c:pt idx="43340">
                  <c:v>430.51714950000002</c:v>
                </c:pt>
                <c:pt idx="43341">
                  <c:v>430.5270855</c:v>
                </c:pt>
                <c:pt idx="43342">
                  <c:v>430.53702049999998</c:v>
                </c:pt>
                <c:pt idx="43343">
                  <c:v>430.54695650000002</c:v>
                </c:pt>
                <c:pt idx="43344">
                  <c:v>430.55689150000001</c:v>
                </c:pt>
                <c:pt idx="43345">
                  <c:v>430.56682749999999</c:v>
                </c:pt>
                <c:pt idx="43346">
                  <c:v>430.57676350000003</c:v>
                </c:pt>
                <c:pt idx="43347">
                  <c:v>430.58669850000001</c:v>
                </c:pt>
                <c:pt idx="43348">
                  <c:v>430.59663449999999</c:v>
                </c:pt>
                <c:pt idx="43349">
                  <c:v>430.60656949999998</c:v>
                </c:pt>
                <c:pt idx="43350">
                  <c:v>430.61650550000002</c:v>
                </c:pt>
                <c:pt idx="43351">
                  <c:v>430.6264405</c:v>
                </c:pt>
                <c:pt idx="43352">
                  <c:v>430.63637649999998</c:v>
                </c:pt>
                <c:pt idx="43353">
                  <c:v>430.64631150000002</c:v>
                </c:pt>
                <c:pt idx="43354">
                  <c:v>430.65624750000001</c:v>
                </c:pt>
                <c:pt idx="43355">
                  <c:v>430.66618349999999</c:v>
                </c:pt>
                <c:pt idx="43356">
                  <c:v>430.67611849999997</c:v>
                </c:pt>
                <c:pt idx="43357">
                  <c:v>430.68605450000001</c:v>
                </c:pt>
                <c:pt idx="43358">
                  <c:v>430.6959895</c:v>
                </c:pt>
                <c:pt idx="43359">
                  <c:v>430.70592549999998</c:v>
                </c:pt>
                <c:pt idx="43360">
                  <c:v>430.71586050000002</c:v>
                </c:pt>
                <c:pt idx="43361">
                  <c:v>430.7257965</c:v>
                </c:pt>
                <c:pt idx="43362">
                  <c:v>430.73573249999998</c:v>
                </c:pt>
                <c:pt idx="43363">
                  <c:v>430.74566750000002</c:v>
                </c:pt>
                <c:pt idx="43364">
                  <c:v>430.75560350000001</c:v>
                </c:pt>
                <c:pt idx="43365">
                  <c:v>430.76553849999999</c:v>
                </c:pt>
                <c:pt idx="43366">
                  <c:v>430.77547449999997</c:v>
                </c:pt>
                <c:pt idx="43367">
                  <c:v>430.78540950000001</c:v>
                </c:pt>
                <c:pt idx="43368">
                  <c:v>430.7953455</c:v>
                </c:pt>
                <c:pt idx="43369">
                  <c:v>430.80528149999998</c:v>
                </c:pt>
                <c:pt idx="43370">
                  <c:v>430.81521650000002</c:v>
                </c:pt>
                <c:pt idx="43371">
                  <c:v>430.8251525</c:v>
                </c:pt>
                <c:pt idx="43372">
                  <c:v>430.83508749999999</c:v>
                </c:pt>
                <c:pt idx="43373">
                  <c:v>430.84502350000002</c:v>
                </c:pt>
                <c:pt idx="43374">
                  <c:v>430.85495850000001</c:v>
                </c:pt>
                <c:pt idx="43375">
                  <c:v>430.86489449999999</c:v>
                </c:pt>
                <c:pt idx="43376">
                  <c:v>430.87482990000001</c:v>
                </c:pt>
                <c:pt idx="43377">
                  <c:v>430.88476489999999</c:v>
                </c:pt>
                <c:pt idx="43378">
                  <c:v>430.89470089999998</c:v>
                </c:pt>
                <c:pt idx="43379">
                  <c:v>430.90463590000002</c:v>
                </c:pt>
                <c:pt idx="43380">
                  <c:v>430.9145719</c:v>
                </c:pt>
                <c:pt idx="43381">
                  <c:v>430.92450689999998</c:v>
                </c:pt>
                <c:pt idx="43382">
                  <c:v>430.93444290000002</c:v>
                </c:pt>
                <c:pt idx="43383">
                  <c:v>430.9443789</c:v>
                </c:pt>
                <c:pt idx="43384">
                  <c:v>430.95431389999999</c:v>
                </c:pt>
                <c:pt idx="43385">
                  <c:v>430.96424990000003</c:v>
                </c:pt>
                <c:pt idx="43386">
                  <c:v>430.97418490000001</c:v>
                </c:pt>
                <c:pt idx="43387">
                  <c:v>430.98412089999999</c:v>
                </c:pt>
                <c:pt idx="43388">
                  <c:v>430.99405589999998</c:v>
                </c:pt>
                <c:pt idx="43389">
                  <c:v>431.00399190000002</c:v>
                </c:pt>
                <c:pt idx="43390">
                  <c:v>431.0139279</c:v>
                </c:pt>
                <c:pt idx="43391">
                  <c:v>431.02386289999998</c:v>
                </c:pt>
                <c:pt idx="43392">
                  <c:v>431.03379890000002</c:v>
                </c:pt>
                <c:pt idx="43393">
                  <c:v>431.04373390000001</c:v>
                </c:pt>
                <c:pt idx="43394">
                  <c:v>431.05366989999999</c:v>
                </c:pt>
                <c:pt idx="43395">
                  <c:v>431.06360489999997</c:v>
                </c:pt>
                <c:pt idx="43396">
                  <c:v>431.07354090000001</c:v>
                </c:pt>
                <c:pt idx="43397">
                  <c:v>431.08347689999999</c:v>
                </c:pt>
                <c:pt idx="43398">
                  <c:v>431.09341189999998</c:v>
                </c:pt>
                <c:pt idx="43399">
                  <c:v>431.10334790000002</c:v>
                </c:pt>
                <c:pt idx="43400">
                  <c:v>431.1132829</c:v>
                </c:pt>
                <c:pt idx="43401">
                  <c:v>431.12321889999998</c:v>
                </c:pt>
                <c:pt idx="43402">
                  <c:v>431.13315390000002</c:v>
                </c:pt>
                <c:pt idx="43403">
                  <c:v>431.14308990000001</c:v>
                </c:pt>
                <c:pt idx="43404">
                  <c:v>431.15302589999999</c:v>
                </c:pt>
                <c:pt idx="43405">
                  <c:v>431.16296089999997</c:v>
                </c:pt>
                <c:pt idx="43406">
                  <c:v>431.17289690000001</c:v>
                </c:pt>
                <c:pt idx="43407">
                  <c:v>431.1828319</c:v>
                </c:pt>
                <c:pt idx="43408">
                  <c:v>431.19276789999998</c:v>
                </c:pt>
                <c:pt idx="43409">
                  <c:v>431.20270290000002</c:v>
                </c:pt>
                <c:pt idx="43410">
                  <c:v>431.2126389</c:v>
                </c:pt>
                <c:pt idx="43411">
                  <c:v>431.22257489999998</c:v>
                </c:pt>
                <c:pt idx="43412">
                  <c:v>431.23250990000003</c:v>
                </c:pt>
                <c:pt idx="43413">
                  <c:v>431.24244590000001</c:v>
                </c:pt>
                <c:pt idx="43414">
                  <c:v>431.25238089999999</c:v>
                </c:pt>
                <c:pt idx="43415">
                  <c:v>431.26231689999997</c:v>
                </c:pt>
                <c:pt idx="43416">
                  <c:v>431.27225190000001</c:v>
                </c:pt>
                <c:pt idx="43417">
                  <c:v>431.2821879</c:v>
                </c:pt>
                <c:pt idx="43418">
                  <c:v>431.29212389999998</c:v>
                </c:pt>
                <c:pt idx="43419">
                  <c:v>431.30205890000002</c:v>
                </c:pt>
                <c:pt idx="43420">
                  <c:v>431.3119949</c:v>
                </c:pt>
                <c:pt idx="43421">
                  <c:v>431.32192989999999</c:v>
                </c:pt>
                <c:pt idx="43422">
                  <c:v>431.33186590000003</c:v>
                </c:pt>
                <c:pt idx="43423">
                  <c:v>431.34180190000001</c:v>
                </c:pt>
                <c:pt idx="43424">
                  <c:v>431.35173689999999</c:v>
                </c:pt>
                <c:pt idx="43425">
                  <c:v>431.36167289999997</c:v>
                </c:pt>
                <c:pt idx="43426">
                  <c:v>431.37160790000001</c:v>
                </c:pt>
                <c:pt idx="43427">
                  <c:v>431.3815439</c:v>
                </c:pt>
                <c:pt idx="43428">
                  <c:v>431.39147889999998</c:v>
                </c:pt>
                <c:pt idx="43429">
                  <c:v>431.40141490000002</c:v>
                </c:pt>
                <c:pt idx="43430">
                  <c:v>431.4113509</c:v>
                </c:pt>
                <c:pt idx="43431">
                  <c:v>431.42128589999999</c:v>
                </c:pt>
                <c:pt idx="43432">
                  <c:v>431.43122190000003</c:v>
                </c:pt>
                <c:pt idx="43433">
                  <c:v>431.44115690000001</c:v>
                </c:pt>
                <c:pt idx="43434">
                  <c:v>431.45109289999999</c:v>
                </c:pt>
                <c:pt idx="43435">
                  <c:v>431.46102789999998</c:v>
                </c:pt>
                <c:pt idx="43436">
                  <c:v>431.47096390000002</c:v>
                </c:pt>
                <c:pt idx="43437">
                  <c:v>431.4808999</c:v>
                </c:pt>
                <c:pt idx="43438">
                  <c:v>431.49083489999998</c:v>
                </c:pt>
                <c:pt idx="43439">
                  <c:v>431.50077090000002</c:v>
                </c:pt>
                <c:pt idx="43440">
                  <c:v>431.5107059</c:v>
                </c:pt>
                <c:pt idx="43441">
                  <c:v>431.52064189999999</c:v>
                </c:pt>
                <c:pt idx="43442">
                  <c:v>431.53057690000003</c:v>
                </c:pt>
                <c:pt idx="43443">
                  <c:v>431.54051290000001</c:v>
                </c:pt>
                <c:pt idx="43444">
                  <c:v>431.55044889999999</c:v>
                </c:pt>
                <c:pt idx="43445">
                  <c:v>431.56038389999998</c:v>
                </c:pt>
                <c:pt idx="43446">
                  <c:v>431.57031990000002</c:v>
                </c:pt>
                <c:pt idx="43447">
                  <c:v>431.5802549</c:v>
                </c:pt>
                <c:pt idx="43448">
                  <c:v>431.59019089999998</c:v>
                </c:pt>
                <c:pt idx="43449">
                  <c:v>431.60012590000002</c:v>
                </c:pt>
                <c:pt idx="43450">
                  <c:v>431.61006190000001</c:v>
                </c:pt>
                <c:pt idx="43451">
                  <c:v>431.61999789999999</c:v>
                </c:pt>
                <c:pt idx="43452">
                  <c:v>431.62993289999997</c:v>
                </c:pt>
                <c:pt idx="43453">
                  <c:v>431.63986890000001</c:v>
                </c:pt>
                <c:pt idx="43454">
                  <c:v>431.64980389999999</c:v>
                </c:pt>
                <c:pt idx="43455">
                  <c:v>431.65973989999998</c:v>
                </c:pt>
                <c:pt idx="43456">
                  <c:v>431.66967490000002</c:v>
                </c:pt>
                <c:pt idx="43457">
                  <c:v>431.6796109</c:v>
                </c:pt>
                <c:pt idx="43458">
                  <c:v>431.68954689999998</c:v>
                </c:pt>
                <c:pt idx="43459">
                  <c:v>431.69948190000002</c:v>
                </c:pt>
                <c:pt idx="43460">
                  <c:v>431.70941790000001</c:v>
                </c:pt>
                <c:pt idx="43461">
                  <c:v>431.71935289999999</c:v>
                </c:pt>
                <c:pt idx="43462">
                  <c:v>431.72928889999997</c:v>
                </c:pt>
                <c:pt idx="43463">
                  <c:v>431.73922490000001</c:v>
                </c:pt>
                <c:pt idx="43464">
                  <c:v>431.7491599</c:v>
                </c:pt>
                <c:pt idx="43465">
                  <c:v>431.75909589999998</c:v>
                </c:pt>
                <c:pt idx="43466">
                  <c:v>431.76903090000002</c:v>
                </c:pt>
                <c:pt idx="43467">
                  <c:v>431.7789669</c:v>
                </c:pt>
                <c:pt idx="43468">
                  <c:v>431.78890189999998</c:v>
                </c:pt>
                <c:pt idx="43469">
                  <c:v>431.79883790000002</c:v>
                </c:pt>
                <c:pt idx="43470">
                  <c:v>431.80877390000001</c:v>
                </c:pt>
                <c:pt idx="43471">
                  <c:v>431.81870889999999</c:v>
                </c:pt>
                <c:pt idx="43472">
                  <c:v>431.82864489999997</c:v>
                </c:pt>
                <c:pt idx="43473">
                  <c:v>431.83857990000001</c:v>
                </c:pt>
                <c:pt idx="43474">
                  <c:v>431.8485159</c:v>
                </c:pt>
                <c:pt idx="43475">
                  <c:v>431.85845089999998</c:v>
                </c:pt>
                <c:pt idx="43476">
                  <c:v>431.86838690000002</c:v>
                </c:pt>
                <c:pt idx="43477">
                  <c:v>431.87832359999999</c:v>
                </c:pt>
                <c:pt idx="43478">
                  <c:v>431.88825859999997</c:v>
                </c:pt>
                <c:pt idx="43479">
                  <c:v>431.89819460000001</c:v>
                </c:pt>
                <c:pt idx="43480">
                  <c:v>431.9081296</c:v>
                </c:pt>
                <c:pt idx="43481">
                  <c:v>431.91806559999998</c:v>
                </c:pt>
                <c:pt idx="43482">
                  <c:v>431.92800060000002</c:v>
                </c:pt>
                <c:pt idx="43483">
                  <c:v>431.9379366</c:v>
                </c:pt>
                <c:pt idx="43484">
                  <c:v>431.94787259999998</c:v>
                </c:pt>
                <c:pt idx="43485">
                  <c:v>431.95780760000002</c:v>
                </c:pt>
                <c:pt idx="43486">
                  <c:v>431.96774360000001</c:v>
                </c:pt>
                <c:pt idx="43487">
                  <c:v>431.97767859999999</c:v>
                </c:pt>
                <c:pt idx="43488">
                  <c:v>431.98761459999997</c:v>
                </c:pt>
                <c:pt idx="43489">
                  <c:v>431.99755060000001</c:v>
                </c:pt>
                <c:pt idx="43490">
                  <c:v>432.0074856</c:v>
                </c:pt>
                <c:pt idx="43491">
                  <c:v>432.01742159999998</c:v>
                </c:pt>
                <c:pt idx="43492">
                  <c:v>432.02735660000002</c:v>
                </c:pt>
                <c:pt idx="43493">
                  <c:v>432.0372926</c:v>
                </c:pt>
                <c:pt idx="43494">
                  <c:v>432.04722759999999</c:v>
                </c:pt>
                <c:pt idx="43495">
                  <c:v>432.05716360000002</c:v>
                </c:pt>
                <c:pt idx="43496">
                  <c:v>432.06709960000001</c:v>
                </c:pt>
                <c:pt idx="43497">
                  <c:v>432.07703459999999</c:v>
                </c:pt>
                <c:pt idx="43498">
                  <c:v>432.08697059999997</c:v>
                </c:pt>
                <c:pt idx="43499">
                  <c:v>432.09690560000001</c:v>
                </c:pt>
                <c:pt idx="43500">
                  <c:v>432.1068416</c:v>
                </c:pt>
                <c:pt idx="43501">
                  <c:v>432.11677759999998</c:v>
                </c:pt>
                <c:pt idx="43502">
                  <c:v>432.12671260000002</c:v>
                </c:pt>
                <c:pt idx="43503">
                  <c:v>432.1366486</c:v>
                </c:pt>
                <c:pt idx="43504">
                  <c:v>432.14658359999999</c:v>
                </c:pt>
                <c:pt idx="43505">
                  <c:v>432.15651960000002</c:v>
                </c:pt>
                <c:pt idx="43506">
                  <c:v>432.16645460000001</c:v>
                </c:pt>
                <c:pt idx="43507">
                  <c:v>432.17639059999999</c:v>
                </c:pt>
                <c:pt idx="43508">
                  <c:v>432.18632659999997</c:v>
                </c:pt>
                <c:pt idx="43509">
                  <c:v>432.19626160000001</c:v>
                </c:pt>
                <c:pt idx="43510">
                  <c:v>432.2061976</c:v>
                </c:pt>
                <c:pt idx="43511">
                  <c:v>432.21613259999998</c:v>
                </c:pt>
                <c:pt idx="43512">
                  <c:v>432.22606860000002</c:v>
                </c:pt>
                <c:pt idx="43513">
                  <c:v>432.2360046</c:v>
                </c:pt>
                <c:pt idx="43514">
                  <c:v>432.24593959999999</c:v>
                </c:pt>
                <c:pt idx="43515">
                  <c:v>432.25587560000002</c:v>
                </c:pt>
                <c:pt idx="43516">
                  <c:v>432.26581060000001</c:v>
                </c:pt>
                <c:pt idx="43517">
                  <c:v>432.27574659999999</c:v>
                </c:pt>
                <c:pt idx="43518">
                  <c:v>432.28568159999998</c:v>
                </c:pt>
                <c:pt idx="43519">
                  <c:v>432.29561760000001</c:v>
                </c:pt>
                <c:pt idx="43520">
                  <c:v>432.3055536</c:v>
                </c:pt>
                <c:pt idx="43521">
                  <c:v>432.31548859999998</c:v>
                </c:pt>
                <c:pt idx="43522">
                  <c:v>432.32542460000002</c:v>
                </c:pt>
                <c:pt idx="43523">
                  <c:v>432.3353596</c:v>
                </c:pt>
                <c:pt idx="43524">
                  <c:v>432.34529559999999</c:v>
                </c:pt>
                <c:pt idx="43525">
                  <c:v>432.35523060000003</c:v>
                </c:pt>
                <c:pt idx="43526">
                  <c:v>432.36516660000001</c:v>
                </c:pt>
                <c:pt idx="43527">
                  <c:v>432.37510259999999</c:v>
                </c:pt>
                <c:pt idx="43528">
                  <c:v>432.38503759999998</c:v>
                </c:pt>
                <c:pt idx="43529">
                  <c:v>432.39497360000001</c:v>
                </c:pt>
                <c:pt idx="43530">
                  <c:v>432.4049086</c:v>
                </c:pt>
                <c:pt idx="43531">
                  <c:v>432.41484459999998</c:v>
                </c:pt>
                <c:pt idx="43532">
                  <c:v>432.42478060000002</c:v>
                </c:pt>
                <c:pt idx="43533">
                  <c:v>432.4347156</c:v>
                </c:pt>
                <c:pt idx="43534">
                  <c:v>432.44465159999999</c:v>
                </c:pt>
                <c:pt idx="43535">
                  <c:v>432.45458660000003</c:v>
                </c:pt>
                <c:pt idx="43536">
                  <c:v>432.46452260000001</c:v>
                </c:pt>
                <c:pt idx="43537">
                  <c:v>432.47445859999999</c:v>
                </c:pt>
                <c:pt idx="43538">
                  <c:v>432.48439359999998</c:v>
                </c:pt>
                <c:pt idx="43539">
                  <c:v>432.49432960000001</c:v>
                </c:pt>
                <c:pt idx="43540">
                  <c:v>432.5042646</c:v>
                </c:pt>
                <c:pt idx="43541">
                  <c:v>432.51420059999998</c:v>
                </c:pt>
                <c:pt idx="43542">
                  <c:v>432.52413560000002</c:v>
                </c:pt>
                <c:pt idx="43543">
                  <c:v>432.5340716</c:v>
                </c:pt>
                <c:pt idx="43544">
                  <c:v>432.54400759999999</c:v>
                </c:pt>
                <c:pt idx="43545">
                  <c:v>432.55394260000003</c:v>
                </c:pt>
                <c:pt idx="43546">
                  <c:v>432.56387860000001</c:v>
                </c:pt>
                <c:pt idx="43547">
                  <c:v>432.57381359999999</c:v>
                </c:pt>
                <c:pt idx="43548">
                  <c:v>432.58374959999998</c:v>
                </c:pt>
                <c:pt idx="43549">
                  <c:v>432.59368560000001</c:v>
                </c:pt>
                <c:pt idx="43550">
                  <c:v>432.6036206</c:v>
                </c:pt>
                <c:pt idx="43551">
                  <c:v>432.61355659999998</c:v>
                </c:pt>
                <c:pt idx="43552">
                  <c:v>432.62349160000002</c:v>
                </c:pt>
                <c:pt idx="43553">
                  <c:v>432.6334276</c:v>
                </c:pt>
                <c:pt idx="43554">
                  <c:v>432.64336259999999</c:v>
                </c:pt>
                <c:pt idx="43555">
                  <c:v>432.65329860000003</c:v>
                </c:pt>
                <c:pt idx="43556">
                  <c:v>432.66323460000001</c:v>
                </c:pt>
                <c:pt idx="43557">
                  <c:v>432.67316959999999</c:v>
                </c:pt>
                <c:pt idx="43558">
                  <c:v>432.68310559999998</c:v>
                </c:pt>
                <c:pt idx="43559">
                  <c:v>432.69304060000002</c:v>
                </c:pt>
                <c:pt idx="43560">
                  <c:v>432.7029766</c:v>
                </c:pt>
                <c:pt idx="43561">
                  <c:v>432.71291259999998</c:v>
                </c:pt>
                <c:pt idx="43562">
                  <c:v>432.72284760000002</c:v>
                </c:pt>
                <c:pt idx="43563">
                  <c:v>432.7327836</c:v>
                </c:pt>
                <c:pt idx="43564">
                  <c:v>432.74271859999999</c:v>
                </c:pt>
                <c:pt idx="43565">
                  <c:v>432.75265460000003</c:v>
                </c:pt>
                <c:pt idx="43566">
                  <c:v>432.76258960000001</c:v>
                </c:pt>
                <c:pt idx="43567">
                  <c:v>432.77252559999999</c:v>
                </c:pt>
                <c:pt idx="43568">
                  <c:v>432.78246159999998</c:v>
                </c:pt>
                <c:pt idx="43569">
                  <c:v>432.79239660000002</c:v>
                </c:pt>
                <c:pt idx="43570">
                  <c:v>432.8023326</c:v>
                </c:pt>
                <c:pt idx="43571">
                  <c:v>432.81226759999998</c:v>
                </c:pt>
                <c:pt idx="43572">
                  <c:v>432.82220360000002</c:v>
                </c:pt>
                <c:pt idx="43573">
                  <c:v>432.8321396</c:v>
                </c:pt>
                <c:pt idx="43574">
                  <c:v>432.84207459999999</c:v>
                </c:pt>
                <c:pt idx="43575">
                  <c:v>432.85201060000003</c:v>
                </c:pt>
                <c:pt idx="43576">
                  <c:v>432.86194560000001</c:v>
                </c:pt>
                <c:pt idx="43577">
                  <c:v>432.87188159999999</c:v>
                </c:pt>
                <c:pt idx="43578">
                  <c:v>432.88181689999999</c:v>
                </c:pt>
                <c:pt idx="43579">
                  <c:v>432.89175189999997</c:v>
                </c:pt>
                <c:pt idx="43580">
                  <c:v>432.90168790000001</c:v>
                </c:pt>
                <c:pt idx="43581">
                  <c:v>432.9116229</c:v>
                </c:pt>
                <c:pt idx="43582">
                  <c:v>432.92155889999998</c:v>
                </c:pt>
                <c:pt idx="43583">
                  <c:v>432.93149490000002</c:v>
                </c:pt>
                <c:pt idx="43584">
                  <c:v>432.9414299</c:v>
                </c:pt>
                <c:pt idx="43585">
                  <c:v>432.95136589999998</c:v>
                </c:pt>
                <c:pt idx="43586">
                  <c:v>432.96130090000003</c:v>
                </c:pt>
                <c:pt idx="43587">
                  <c:v>432.97123690000001</c:v>
                </c:pt>
                <c:pt idx="43588">
                  <c:v>432.98117189999999</c:v>
                </c:pt>
                <c:pt idx="43589">
                  <c:v>432.99110789999997</c:v>
                </c:pt>
                <c:pt idx="43590">
                  <c:v>433.00104390000001</c:v>
                </c:pt>
                <c:pt idx="43591">
                  <c:v>433.0109789</c:v>
                </c:pt>
                <c:pt idx="43592">
                  <c:v>433.02091489999998</c:v>
                </c:pt>
                <c:pt idx="43593">
                  <c:v>433.03084990000002</c:v>
                </c:pt>
                <c:pt idx="43594">
                  <c:v>433.0407859</c:v>
                </c:pt>
                <c:pt idx="43595">
                  <c:v>433.05072189999998</c:v>
                </c:pt>
                <c:pt idx="43596">
                  <c:v>433.06065690000003</c:v>
                </c:pt>
                <c:pt idx="43597">
                  <c:v>433.07059290000001</c:v>
                </c:pt>
                <c:pt idx="43598">
                  <c:v>433.08052789999999</c:v>
                </c:pt>
                <c:pt idx="43599">
                  <c:v>433.09046389999997</c:v>
                </c:pt>
                <c:pt idx="43600">
                  <c:v>433.10039990000001</c:v>
                </c:pt>
                <c:pt idx="43601">
                  <c:v>433.1103349</c:v>
                </c:pt>
                <c:pt idx="43602">
                  <c:v>433.12027089999998</c:v>
                </c:pt>
                <c:pt idx="43603">
                  <c:v>433.13020590000002</c:v>
                </c:pt>
                <c:pt idx="43604">
                  <c:v>433.1401419</c:v>
                </c:pt>
                <c:pt idx="43605">
                  <c:v>433.15007789999999</c:v>
                </c:pt>
                <c:pt idx="43606">
                  <c:v>433.16001290000003</c:v>
                </c:pt>
                <c:pt idx="43607">
                  <c:v>433.16994890000001</c:v>
                </c:pt>
                <c:pt idx="43608">
                  <c:v>433.17988389999999</c:v>
                </c:pt>
                <c:pt idx="43609">
                  <c:v>433.18981989999997</c:v>
                </c:pt>
                <c:pt idx="43610">
                  <c:v>433.19975590000001</c:v>
                </c:pt>
                <c:pt idx="43611">
                  <c:v>433.2096909</c:v>
                </c:pt>
                <c:pt idx="43612">
                  <c:v>433.21962689999998</c:v>
                </c:pt>
                <c:pt idx="43613">
                  <c:v>433.22956190000002</c:v>
                </c:pt>
                <c:pt idx="43614">
                  <c:v>433.2394979</c:v>
                </c:pt>
                <c:pt idx="43615">
                  <c:v>433.24943289999999</c:v>
                </c:pt>
                <c:pt idx="43616">
                  <c:v>433.25936890000003</c:v>
                </c:pt>
                <c:pt idx="43617">
                  <c:v>433.26930490000001</c:v>
                </c:pt>
                <c:pt idx="43618">
                  <c:v>433.27923989999999</c:v>
                </c:pt>
                <c:pt idx="43619">
                  <c:v>433.28917589999998</c:v>
                </c:pt>
                <c:pt idx="43620">
                  <c:v>433.29911090000002</c:v>
                </c:pt>
                <c:pt idx="43621">
                  <c:v>433.3090469</c:v>
                </c:pt>
                <c:pt idx="43622">
                  <c:v>433.31898289999998</c:v>
                </c:pt>
                <c:pt idx="43623">
                  <c:v>433.32891790000002</c:v>
                </c:pt>
                <c:pt idx="43624">
                  <c:v>433.3388539</c:v>
                </c:pt>
                <c:pt idx="43625">
                  <c:v>433.34878889999999</c:v>
                </c:pt>
                <c:pt idx="43626">
                  <c:v>433.35872490000003</c:v>
                </c:pt>
                <c:pt idx="43627">
                  <c:v>433.36866090000001</c:v>
                </c:pt>
                <c:pt idx="43628">
                  <c:v>433.37859589999999</c:v>
                </c:pt>
                <c:pt idx="43629">
                  <c:v>433.38853189999998</c:v>
                </c:pt>
                <c:pt idx="43630">
                  <c:v>433.39846690000002</c:v>
                </c:pt>
                <c:pt idx="43631">
                  <c:v>433.4084029</c:v>
                </c:pt>
                <c:pt idx="43632">
                  <c:v>433.41833889999998</c:v>
                </c:pt>
                <c:pt idx="43633">
                  <c:v>433.42827390000002</c:v>
                </c:pt>
                <c:pt idx="43634">
                  <c:v>433.4382099</c:v>
                </c:pt>
                <c:pt idx="43635">
                  <c:v>433.44814489999999</c:v>
                </c:pt>
                <c:pt idx="43636">
                  <c:v>433.45808090000003</c:v>
                </c:pt>
                <c:pt idx="43637">
                  <c:v>433.46801690000001</c:v>
                </c:pt>
                <c:pt idx="43638">
                  <c:v>433.47795189999999</c:v>
                </c:pt>
                <c:pt idx="43639">
                  <c:v>433.48788789999998</c:v>
                </c:pt>
                <c:pt idx="43640">
                  <c:v>433.49782290000002</c:v>
                </c:pt>
                <c:pt idx="43641">
                  <c:v>433.5077589</c:v>
                </c:pt>
                <c:pt idx="43642">
                  <c:v>433.51769489999998</c:v>
                </c:pt>
                <c:pt idx="43643">
                  <c:v>433.52762990000002</c:v>
                </c:pt>
                <c:pt idx="43644">
                  <c:v>433.5375659</c:v>
                </c:pt>
                <c:pt idx="43645">
                  <c:v>433.54750089999999</c:v>
                </c:pt>
                <c:pt idx="43646">
                  <c:v>433.55743690000003</c:v>
                </c:pt>
                <c:pt idx="43647">
                  <c:v>433.56737290000001</c:v>
                </c:pt>
                <c:pt idx="43648">
                  <c:v>433.57730789999999</c:v>
                </c:pt>
                <c:pt idx="43649">
                  <c:v>433.58724389999998</c:v>
                </c:pt>
                <c:pt idx="43650">
                  <c:v>433.59717890000002</c:v>
                </c:pt>
                <c:pt idx="43651">
                  <c:v>433.6071149</c:v>
                </c:pt>
                <c:pt idx="43652">
                  <c:v>433.61705089999998</c:v>
                </c:pt>
                <c:pt idx="43653">
                  <c:v>433.62698590000002</c:v>
                </c:pt>
                <c:pt idx="43654">
                  <c:v>433.6369219</c:v>
                </c:pt>
                <c:pt idx="43655">
                  <c:v>433.64685789999999</c:v>
                </c:pt>
                <c:pt idx="43656">
                  <c:v>433.65679290000003</c:v>
                </c:pt>
                <c:pt idx="43657">
                  <c:v>433.66672890000001</c:v>
                </c:pt>
                <c:pt idx="43658">
                  <c:v>433.67666389999999</c:v>
                </c:pt>
                <c:pt idx="43659">
                  <c:v>433.68659989999998</c:v>
                </c:pt>
                <c:pt idx="43660">
                  <c:v>433.69653590000001</c:v>
                </c:pt>
                <c:pt idx="43661">
                  <c:v>433.7064709</c:v>
                </c:pt>
                <c:pt idx="43662">
                  <c:v>433.71640689999998</c:v>
                </c:pt>
                <c:pt idx="43663">
                  <c:v>433.72634190000002</c:v>
                </c:pt>
                <c:pt idx="43664">
                  <c:v>433.7362779</c:v>
                </c:pt>
                <c:pt idx="43665">
                  <c:v>433.74621389999999</c:v>
                </c:pt>
                <c:pt idx="43666">
                  <c:v>433.75614890000003</c:v>
                </c:pt>
                <c:pt idx="43667">
                  <c:v>433.76608490000001</c:v>
                </c:pt>
                <c:pt idx="43668">
                  <c:v>433.77602089999999</c:v>
                </c:pt>
                <c:pt idx="43669">
                  <c:v>433.78595589999998</c:v>
                </c:pt>
                <c:pt idx="43670">
                  <c:v>433.79589190000002</c:v>
                </c:pt>
                <c:pt idx="43671">
                  <c:v>433.8058269</c:v>
                </c:pt>
                <c:pt idx="43672">
                  <c:v>433.81576289999998</c:v>
                </c:pt>
                <c:pt idx="43673">
                  <c:v>433.82569890000002</c:v>
                </c:pt>
                <c:pt idx="43674">
                  <c:v>433.8356339</c:v>
                </c:pt>
                <c:pt idx="43675">
                  <c:v>433.84556989999999</c:v>
                </c:pt>
                <c:pt idx="43676">
                  <c:v>433.85550590000003</c:v>
                </c:pt>
                <c:pt idx="43677">
                  <c:v>433.86544090000001</c:v>
                </c:pt>
                <c:pt idx="43678">
                  <c:v>433.87537709999998</c:v>
                </c:pt>
                <c:pt idx="43679">
                  <c:v>433.88531210000002</c:v>
                </c:pt>
                <c:pt idx="43680">
                  <c:v>433.8952481</c:v>
                </c:pt>
                <c:pt idx="43681">
                  <c:v>433.90518409999999</c:v>
                </c:pt>
                <c:pt idx="43682">
                  <c:v>433.91511910000003</c:v>
                </c:pt>
                <c:pt idx="43683">
                  <c:v>433.92505510000001</c:v>
                </c:pt>
                <c:pt idx="43684">
                  <c:v>433.93499109999999</c:v>
                </c:pt>
                <c:pt idx="43685">
                  <c:v>433.94492609999998</c:v>
                </c:pt>
                <c:pt idx="43686">
                  <c:v>433.95486210000001</c:v>
                </c:pt>
                <c:pt idx="43687">
                  <c:v>433.9647971</c:v>
                </c:pt>
                <c:pt idx="43688">
                  <c:v>433.97473309999998</c:v>
                </c:pt>
                <c:pt idx="43689">
                  <c:v>433.98466910000002</c:v>
                </c:pt>
                <c:pt idx="43690">
                  <c:v>433.9946041</c:v>
                </c:pt>
                <c:pt idx="43691">
                  <c:v>434.00454009999999</c:v>
                </c:pt>
                <c:pt idx="43692">
                  <c:v>434.01447510000003</c:v>
                </c:pt>
                <c:pt idx="43693">
                  <c:v>434.02441110000001</c:v>
                </c:pt>
                <c:pt idx="43694">
                  <c:v>434.03434709999999</c:v>
                </c:pt>
                <c:pt idx="43695">
                  <c:v>434.04428209999998</c:v>
                </c:pt>
                <c:pt idx="43696">
                  <c:v>434.05421810000001</c:v>
                </c:pt>
                <c:pt idx="43697">
                  <c:v>434.0641541</c:v>
                </c:pt>
                <c:pt idx="43698">
                  <c:v>434.07408909999998</c:v>
                </c:pt>
                <c:pt idx="43699">
                  <c:v>434.08402510000002</c:v>
                </c:pt>
                <c:pt idx="43700">
                  <c:v>434.0939611</c:v>
                </c:pt>
                <c:pt idx="43701">
                  <c:v>434.10389609999999</c:v>
                </c:pt>
                <c:pt idx="43702">
                  <c:v>434.11383210000002</c:v>
                </c:pt>
                <c:pt idx="43703">
                  <c:v>434.12376710000001</c:v>
                </c:pt>
                <c:pt idx="43704">
                  <c:v>434.13370309999999</c:v>
                </c:pt>
                <c:pt idx="43705">
                  <c:v>434.14363909999997</c:v>
                </c:pt>
                <c:pt idx="43706">
                  <c:v>434.15357410000001</c:v>
                </c:pt>
                <c:pt idx="43707">
                  <c:v>434.1635101</c:v>
                </c:pt>
                <c:pt idx="43708">
                  <c:v>434.17344609999998</c:v>
                </c:pt>
                <c:pt idx="43709">
                  <c:v>434.18338110000002</c:v>
                </c:pt>
                <c:pt idx="43710">
                  <c:v>434.1933171</c:v>
                </c:pt>
                <c:pt idx="43711">
                  <c:v>434.20325209999999</c:v>
                </c:pt>
                <c:pt idx="43712">
                  <c:v>434.21318810000002</c:v>
                </c:pt>
                <c:pt idx="43713">
                  <c:v>434.22312410000001</c:v>
                </c:pt>
                <c:pt idx="43714">
                  <c:v>434.23305909999999</c:v>
                </c:pt>
                <c:pt idx="43715">
                  <c:v>434.24299509999997</c:v>
                </c:pt>
                <c:pt idx="43716">
                  <c:v>434.25293110000001</c:v>
                </c:pt>
                <c:pt idx="43717">
                  <c:v>434.2628661</c:v>
                </c:pt>
                <c:pt idx="43718">
                  <c:v>434.27280209999998</c:v>
                </c:pt>
                <c:pt idx="43719">
                  <c:v>434.28273710000002</c:v>
                </c:pt>
                <c:pt idx="43720">
                  <c:v>434.2926731</c:v>
                </c:pt>
                <c:pt idx="43721">
                  <c:v>434.30260909999998</c:v>
                </c:pt>
                <c:pt idx="43722">
                  <c:v>434.31254410000003</c:v>
                </c:pt>
                <c:pt idx="43723">
                  <c:v>434.32248010000001</c:v>
                </c:pt>
                <c:pt idx="43724">
                  <c:v>434.33241609999999</c:v>
                </c:pt>
                <c:pt idx="43725">
                  <c:v>434.34235109999997</c:v>
                </c:pt>
                <c:pt idx="43726">
                  <c:v>434.35228710000001</c:v>
                </c:pt>
                <c:pt idx="43727">
                  <c:v>434.36222309999999</c:v>
                </c:pt>
                <c:pt idx="43728">
                  <c:v>434.37215809999998</c:v>
                </c:pt>
                <c:pt idx="43729">
                  <c:v>434.38209410000002</c:v>
                </c:pt>
                <c:pt idx="43730">
                  <c:v>434.3920291</c:v>
                </c:pt>
                <c:pt idx="43731">
                  <c:v>434.40196509999998</c:v>
                </c:pt>
                <c:pt idx="43732">
                  <c:v>434.41190110000002</c:v>
                </c:pt>
                <c:pt idx="43733">
                  <c:v>434.42183610000001</c:v>
                </c:pt>
                <c:pt idx="43734">
                  <c:v>434.43177209999999</c:v>
                </c:pt>
                <c:pt idx="43735">
                  <c:v>434.44170810000003</c:v>
                </c:pt>
                <c:pt idx="43736">
                  <c:v>434.45164310000001</c:v>
                </c:pt>
                <c:pt idx="43737">
                  <c:v>434.46157909999999</c:v>
                </c:pt>
                <c:pt idx="43738">
                  <c:v>434.47151409999998</c:v>
                </c:pt>
                <c:pt idx="43739">
                  <c:v>434.48145010000002</c:v>
                </c:pt>
                <c:pt idx="43740">
                  <c:v>434.4913861</c:v>
                </c:pt>
                <c:pt idx="43741">
                  <c:v>434.50132109999998</c:v>
                </c:pt>
                <c:pt idx="43742">
                  <c:v>434.51125710000002</c:v>
                </c:pt>
                <c:pt idx="43743">
                  <c:v>434.5211931</c:v>
                </c:pt>
                <c:pt idx="43744">
                  <c:v>434.53112809999999</c:v>
                </c:pt>
                <c:pt idx="43745">
                  <c:v>434.54106410000003</c:v>
                </c:pt>
                <c:pt idx="43746">
                  <c:v>434.55100010000001</c:v>
                </c:pt>
                <c:pt idx="43747">
                  <c:v>434.56093509999999</c:v>
                </c:pt>
                <c:pt idx="43748">
                  <c:v>434.57087109999998</c:v>
                </c:pt>
                <c:pt idx="43749">
                  <c:v>434.58080610000002</c:v>
                </c:pt>
                <c:pt idx="43750">
                  <c:v>434.5907421</c:v>
                </c:pt>
                <c:pt idx="43751">
                  <c:v>434.60067809999998</c:v>
                </c:pt>
                <c:pt idx="43752">
                  <c:v>434.61061310000002</c:v>
                </c:pt>
                <c:pt idx="43753">
                  <c:v>434.62054910000001</c:v>
                </c:pt>
                <c:pt idx="43754">
                  <c:v>434.63048509999999</c:v>
                </c:pt>
                <c:pt idx="43755">
                  <c:v>434.64042009999997</c:v>
                </c:pt>
                <c:pt idx="43756">
                  <c:v>434.65035610000001</c:v>
                </c:pt>
                <c:pt idx="43757">
                  <c:v>434.66029109999999</c:v>
                </c:pt>
                <c:pt idx="43758">
                  <c:v>434.67022709999998</c:v>
                </c:pt>
                <c:pt idx="43759">
                  <c:v>434.68016310000002</c:v>
                </c:pt>
                <c:pt idx="43760">
                  <c:v>434.6900981</c:v>
                </c:pt>
                <c:pt idx="43761">
                  <c:v>434.70003409999998</c:v>
                </c:pt>
                <c:pt idx="43762">
                  <c:v>434.70997010000002</c:v>
                </c:pt>
                <c:pt idx="43763">
                  <c:v>434.71990510000001</c:v>
                </c:pt>
                <c:pt idx="43764">
                  <c:v>434.72984109999999</c:v>
                </c:pt>
                <c:pt idx="43765">
                  <c:v>434.73977710000003</c:v>
                </c:pt>
                <c:pt idx="43766">
                  <c:v>434.74971210000001</c:v>
                </c:pt>
                <c:pt idx="43767">
                  <c:v>434.75964809999999</c:v>
                </c:pt>
                <c:pt idx="43768">
                  <c:v>434.76958309999998</c:v>
                </c:pt>
                <c:pt idx="43769">
                  <c:v>434.77951910000002</c:v>
                </c:pt>
                <c:pt idx="43770">
                  <c:v>434.7894551</c:v>
                </c:pt>
                <c:pt idx="43771">
                  <c:v>434.79939009999998</c:v>
                </c:pt>
                <c:pt idx="43772">
                  <c:v>434.80932610000002</c:v>
                </c:pt>
                <c:pt idx="43773">
                  <c:v>434.8192621</c:v>
                </c:pt>
                <c:pt idx="43774">
                  <c:v>434.82919709999999</c:v>
                </c:pt>
                <c:pt idx="43775">
                  <c:v>434.83913310000003</c:v>
                </c:pt>
                <c:pt idx="43776">
                  <c:v>434.84906910000001</c:v>
                </c:pt>
                <c:pt idx="43777">
                  <c:v>434.85900409999999</c:v>
                </c:pt>
                <c:pt idx="43778">
                  <c:v>434.86894009999997</c:v>
                </c:pt>
                <c:pt idx="43779">
                  <c:v>434.87887560000001</c:v>
                </c:pt>
                <c:pt idx="43780">
                  <c:v>434.8888116</c:v>
                </c:pt>
                <c:pt idx="43781">
                  <c:v>434.89874759999998</c:v>
                </c:pt>
                <c:pt idx="43782">
                  <c:v>434.90868260000002</c:v>
                </c:pt>
                <c:pt idx="43783">
                  <c:v>434.9186186</c:v>
                </c:pt>
                <c:pt idx="43784">
                  <c:v>434.92855459999998</c:v>
                </c:pt>
                <c:pt idx="43785">
                  <c:v>434.93848960000003</c:v>
                </c:pt>
                <c:pt idx="43786">
                  <c:v>434.94842560000001</c:v>
                </c:pt>
                <c:pt idx="43787">
                  <c:v>434.95836159999999</c:v>
                </c:pt>
                <c:pt idx="43788">
                  <c:v>434.96829659999997</c:v>
                </c:pt>
                <c:pt idx="43789">
                  <c:v>434.97823260000001</c:v>
                </c:pt>
                <c:pt idx="43790">
                  <c:v>434.9881676</c:v>
                </c:pt>
                <c:pt idx="43791">
                  <c:v>434.99810359999998</c:v>
                </c:pt>
                <c:pt idx="43792">
                  <c:v>435.00803960000002</c:v>
                </c:pt>
                <c:pt idx="43793">
                  <c:v>435.0179746</c:v>
                </c:pt>
                <c:pt idx="43794">
                  <c:v>435.02791059999998</c:v>
                </c:pt>
                <c:pt idx="43795">
                  <c:v>435.03784660000002</c:v>
                </c:pt>
                <c:pt idx="43796">
                  <c:v>435.04778160000001</c:v>
                </c:pt>
                <c:pt idx="43797">
                  <c:v>435.05771759999999</c:v>
                </c:pt>
                <c:pt idx="43798">
                  <c:v>435.06765259999997</c:v>
                </c:pt>
                <c:pt idx="43799">
                  <c:v>435.07758860000001</c:v>
                </c:pt>
                <c:pt idx="43800">
                  <c:v>435.08752459999999</c:v>
                </c:pt>
                <c:pt idx="43801">
                  <c:v>435.09745959999998</c:v>
                </c:pt>
                <c:pt idx="43802">
                  <c:v>435.10739560000002</c:v>
                </c:pt>
                <c:pt idx="43803">
                  <c:v>435.1173316</c:v>
                </c:pt>
                <c:pt idx="43804">
                  <c:v>435.12726659999998</c:v>
                </c:pt>
                <c:pt idx="43805">
                  <c:v>435.13720260000002</c:v>
                </c:pt>
                <c:pt idx="43806">
                  <c:v>435.14713860000001</c:v>
                </c:pt>
                <c:pt idx="43807">
                  <c:v>435.15707359999999</c:v>
                </c:pt>
                <c:pt idx="43808">
                  <c:v>435.16700959999997</c:v>
                </c:pt>
                <c:pt idx="43809">
                  <c:v>435.17694560000001</c:v>
                </c:pt>
                <c:pt idx="43810">
                  <c:v>435.18688059999999</c:v>
                </c:pt>
                <c:pt idx="43811">
                  <c:v>435.19681659999998</c:v>
                </c:pt>
                <c:pt idx="43812">
                  <c:v>435.20675160000002</c:v>
                </c:pt>
                <c:pt idx="43813">
                  <c:v>435.2166876</c:v>
                </c:pt>
                <c:pt idx="43814">
                  <c:v>435.22662359999998</c:v>
                </c:pt>
                <c:pt idx="43815">
                  <c:v>435.23655860000002</c:v>
                </c:pt>
                <c:pt idx="43816">
                  <c:v>435.24649460000001</c:v>
                </c:pt>
                <c:pt idx="43817">
                  <c:v>435.25643059999999</c:v>
                </c:pt>
                <c:pt idx="43818">
                  <c:v>435.26636559999997</c:v>
                </c:pt>
                <c:pt idx="43819">
                  <c:v>435.27630160000001</c:v>
                </c:pt>
                <c:pt idx="43820">
                  <c:v>435.28623759999999</c:v>
                </c:pt>
                <c:pt idx="43821">
                  <c:v>435.29617259999998</c:v>
                </c:pt>
                <c:pt idx="43822">
                  <c:v>435.30610860000002</c:v>
                </c:pt>
                <c:pt idx="43823">
                  <c:v>435.3160436</c:v>
                </c:pt>
                <c:pt idx="43824">
                  <c:v>435.32597959999998</c:v>
                </c:pt>
                <c:pt idx="43825">
                  <c:v>435.33591560000002</c:v>
                </c:pt>
                <c:pt idx="43826">
                  <c:v>435.34585060000001</c:v>
                </c:pt>
                <c:pt idx="43827">
                  <c:v>435.35578659999999</c:v>
                </c:pt>
                <c:pt idx="43828">
                  <c:v>435.36572260000003</c:v>
                </c:pt>
                <c:pt idx="43829">
                  <c:v>435.37565760000001</c:v>
                </c:pt>
                <c:pt idx="43830">
                  <c:v>435.38559359999999</c:v>
                </c:pt>
                <c:pt idx="43831">
                  <c:v>435.39552959999997</c:v>
                </c:pt>
                <c:pt idx="43832">
                  <c:v>435.40546460000002</c:v>
                </c:pt>
                <c:pt idx="43833">
                  <c:v>435.4154006</c:v>
                </c:pt>
                <c:pt idx="43834">
                  <c:v>435.42533559999998</c:v>
                </c:pt>
                <c:pt idx="43835">
                  <c:v>435.43527160000002</c:v>
                </c:pt>
                <c:pt idx="43836">
                  <c:v>435.4452076</c:v>
                </c:pt>
                <c:pt idx="43837">
                  <c:v>435.45514259999999</c:v>
                </c:pt>
                <c:pt idx="43838">
                  <c:v>435.46507860000003</c:v>
                </c:pt>
                <c:pt idx="43839">
                  <c:v>435.47501460000001</c:v>
                </c:pt>
                <c:pt idx="43840">
                  <c:v>435.48494959999999</c:v>
                </c:pt>
                <c:pt idx="43841">
                  <c:v>435.49488559999998</c:v>
                </c:pt>
                <c:pt idx="43842">
                  <c:v>435.50482160000001</c:v>
                </c:pt>
                <c:pt idx="43843">
                  <c:v>435.5147566</c:v>
                </c:pt>
                <c:pt idx="43844">
                  <c:v>435.52469259999998</c:v>
                </c:pt>
                <c:pt idx="43845">
                  <c:v>435.53462760000002</c:v>
                </c:pt>
                <c:pt idx="43846">
                  <c:v>435.5445636</c:v>
                </c:pt>
                <c:pt idx="43847">
                  <c:v>435.55449959999999</c:v>
                </c:pt>
                <c:pt idx="43848">
                  <c:v>435.56443460000003</c:v>
                </c:pt>
                <c:pt idx="43849">
                  <c:v>435.57437060000001</c:v>
                </c:pt>
                <c:pt idx="43850">
                  <c:v>435.58430659999999</c:v>
                </c:pt>
                <c:pt idx="43851">
                  <c:v>435.59424159999998</c:v>
                </c:pt>
                <c:pt idx="43852">
                  <c:v>435.60417760000001</c:v>
                </c:pt>
                <c:pt idx="43853">
                  <c:v>435.6141136</c:v>
                </c:pt>
                <c:pt idx="43854">
                  <c:v>435.62404859999998</c:v>
                </c:pt>
                <c:pt idx="43855">
                  <c:v>435.63398460000002</c:v>
                </c:pt>
                <c:pt idx="43856">
                  <c:v>435.6439196</c:v>
                </c:pt>
                <c:pt idx="43857">
                  <c:v>435.65385559999999</c:v>
                </c:pt>
                <c:pt idx="43858">
                  <c:v>435.66379160000002</c:v>
                </c:pt>
                <c:pt idx="43859">
                  <c:v>435.67372660000001</c:v>
                </c:pt>
                <c:pt idx="43860">
                  <c:v>435.68366259999999</c:v>
                </c:pt>
                <c:pt idx="43861">
                  <c:v>435.69359859999997</c:v>
                </c:pt>
                <c:pt idx="43862">
                  <c:v>435.70353360000001</c:v>
                </c:pt>
                <c:pt idx="43863">
                  <c:v>435.7134696</c:v>
                </c:pt>
                <c:pt idx="43864">
                  <c:v>435.72340559999998</c:v>
                </c:pt>
                <c:pt idx="43865">
                  <c:v>435.73334060000002</c:v>
                </c:pt>
                <c:pt idx="43866">
                  <c:v>435.7432766</c:v>
                </c:pt>
                <c:pt idx="43867">
                  <c:v>435.75321259999998</c:v>
                </c:pt>
                <c:pt idx="43868">
                  <c:v>435.76314760000002</c:v>
                </c:pt>
                <c:pt idx="43869">
                  <c:v>435.77308360000001</c:v>
                </c:pt>
                <c:pt idx="43870">
                  <c:v>435.78301859999999</c:v>
                </c:pt>
                <c:pt idx="43871">
                  <c:v>435.79295459999997</c:v>
                </c:pt>
                <c:pt idx="43872">
                  <c:v>435.80289060000001</c:v>
                </c:pt>
                <c:pt idx="43873">
                  <c:v>435.8128256</c:v>
                </c:pt>
                <c:pt idx="43874">
                  <c:v>435.82276159999998</c:v>
                </c:pt>
                <c:pt idx="43875">
                  <c:v>435.83269760000002</c:v>
                </c:pt>
                <c:pt idx="43876">
                  <c:v>435.8426326</c:v>
                </c:pt>
                <c:pt idx="43877">
                  <c:v>435.85256859999998</c:v>
                </c:pt>
                <c:pt idx="43878">
                  <c:v>435.86250460000002</c:v>
                </c:pt>
                <c:pt idx="43879">
                  <c:v>435.87243960000001</c:v>
                </c:pt>
                <c:pt idx="43880">
                  <c:v>435.8823754</c:v>
                </c:pt>
                <c:pt idx="43881">
                  <c:v>435.89231139999998</c:v>
                </c:pt>
                <c:pt idx="43882">
                  <c:v>435.90224640000002</c:v>
                </c:pt>
                <c:pt idx="43883">
                  <c:v>435.91218240000001</c:v>
                </c:pt>
                <c:pt idx="43884">
                  <c:v>435.92211739999999</c:v>
                </c:pt>
                <c:pt idx="43885">
                  <c:v>435.93205339999997</c:v>
                </c:pt>
                <c:pt idx="43886">
                  <c:v>435.94198940000001</c:v>
                </c:pt>
                <c:pt idx="43887">
                  <c:v>435.9519244</c:v>
                </c:pt>
                <c:pt idx="43888">
                  <c:v>435.96186039999998</c:v>
                </c:pt>
                <c:pt idx="43889">
                  <c:v>435.97179640000002</c:v>
                </c:pt>
                <c:pt idx="43890">
                  <c:v>435.9817314</c:v>
                </c:pt>
                <c:pt idx="43891">
                  <c:v>435.99166739999998</c:v>
                </c:pt>
                <c:pt idx="43892">
                  <c:v>436.00160340000002</c:v>
                </c:pt>
                <c:pt idx="43893">
                  <c:v>436.01153840000001</c:v>
                </c:pt>
                <c:pt idx="43894">
                  <c:v>436.02147439999999</c:v>
                </c:pt>
                <c:pt idx="43895">
                  <c:v>436.03141040000003</c:v>
                </c:pt>
                <c:pt idx="43896">
                  <c:v>436.04134540000001</c:v>
                </c:pt>
                <c:pt idx="43897">
                  <c:v>436.05128139999999</c:v>
                </c:pt>
                <c:pt idx="43898">
                  <c:v>436.06121639999998</c:v>
                </c:pt>
                <c:pt idx="43899">
                  <c:v>436.07115240000002</c:v>
                </c:pt>
                <c:pt idx="43900">
                  <c:v>436.0810884</c:v>
                </c:pt>
                <c:pt idx="43901">
                  <c:v>436.09102339999998</c:v>
                </c:pt>
                <c:pt idx="43902">
                  <c:v>436.10095940000002</c:v>
                </c:pt>
                <c:pt idx="43903">
                  <c:v>436.1108954</c:v>
                </c:pt>
                <c:pt idx="43904">
                  <c:v>436.12083039999999</c:v>
                </c:pt>
                <c:pt idx="43905">
                  <c:v>436.13076640000003</c:v>
                </c:pt>
                <c:pt idx="43906">
                  <c:v>436.14070240000001</c:v>
                </c:pt>
                <c:pt idx="43907">
                  <c:v>436.15063739999999</c:v>
                </c:pt>
                <c:pt idx="43908">
                  <c:v>436.16057339999998</c:v>
                </c:pt>
                <c:pt idx="43909">
                  <c:v>436.17050940000001</c:v>
                </c:pt>
                <c:pt idx="43910">
                  <c:v>436.1804444</c:v>
                </c:pt>
                <c:pt idx="43911">
                  <c:v>436.19038039999998</c:v>
                </c:pt>
                <c:pt idx="43912">
                  <c:v>436.20031540000002</c:v>
                </c:pt>
                <c:pt idx="43913">
                  <c:v>436.2102514</c:v>
                </c:pt>
                <c:pt idx="43914">
                  <c:v>436.22018739999999</c:v>
                </c:pt>
                <c:pt idx="43915">
                  <c:v>436.23012240000003</c:v>
                </c:pt>
                <c:pt idx="43916">
                  <c:v>436.24005840000001</c:v>
                </c:pt>
                <c:pt idx="43917">
                  <c:v>436.24999439999999</c:v>
                </c:pt>
                <c:pt idx="43918">
                  <c:v>436.25992939999998</c:v>
                </c:pt>
                <c:pt idx="43919">
                  <c:v>436.26986540000001</c:v>
                </c:pt>
                <c:pt idx="43920">
                  <c:v>436.2798014</c:v>
                </c:pt>
                <c:pt idx="43921">
                  <c:v>436.28973639999998</c:v>
                </c:pt>
                <c:pt idx="43922">
                  <c:v>436.29967240000002</c:v>
                </c:pt>
                <c:pt idx="43923">
                  <c:v>436.3096084</c:v>
                </c:pt>
                <c:pt idx="43924">
                  <c:v>436.31954339999999</c:v>
                </c:pt>
                <c:pt idx="43925">
                  <c:v>436.32947940000003</c:v>
                </c:pt>
                <c:pt idx="43926">
                  <c:v>436.33941440000001</c:v>
                </c:pt>
                <c:pt idx="43927">
                  <c:v>436.34935039999999</c:v>
                </c:pt>
                <c:pt idx="43928">
                  <c:v>436.35928639999997</c:v>
                </c:pt>
                <c:pt idx="43929">
                  <c:v>436.36922140000001</c:v>
                </c:pt>
                <c:pt idx="43930">
                  <c:v>436.3791574</c:v>
                </c:pt>
                <c:pt idx="43931">
                  <c:v>436.38909339999998</c:v>
                </c:pt>
                <c:pt idx="43932">
                  <c:v>436.39902840000002</c:v>
                </c:pt>
                <c:pt idx="43933">
                  <c:v>436.4089644</c:v>
                </c:pt>
                <c:pt idx="43934">
                  <c:v>436.41890039999998</c:v>
                </c:pt>
                <c:pt idx="43935">
                  <c:v>436.42883540000003</c:v>
                </c:pt>
                <c:pt idx="43936">
                  <c:v>436.43877140000001</c:v>
                </c:pt>
                <c:pt idx="43937">
                  <c:v>436.44870739999999</c:v>
                </c:pt>
                <c:pt idx="43938">
                  <c:v>436.45864239999997</c:v>
                </c:pt>
                <c:pt idx="43939">
                  <c:v>436.46857840000001</c:v>
                </c:pt>
                <c:pt idx="43940">
                  <c:v>436.47851439999999</c:v>
                </c:pt>
                <c:pt idx="43941">
                  <c:v>436.48844939999998</c:v>
                </c:pt>
                <c:pt idx="43942">
                  <c:v>436.49838540000002</c:v>
                </c:pt>
                <c:pt idx="43943">
                  <c:v>436.5083204</c:v>
                </c:pt>
                <c:pt idx="43944">
                  <c:v>436.51825639999998</c:v>
                </c:pt>
                <c:pt idx="43945">
                  <c:v>436.52819240000002</c:v>
                </c:pt>
                <c:pt idx="43946">
                  <c:v>436.53812740000001</c:v>
                </c:pt>
                <c:pt idx="43947">
                  <c:v>436.54806339999999</c:v>
                </c:pt>
                <c:pt idx="43948">
                  <c:v>436.55799940000003</c:v>
                </c:pt>
                <c:pt idx="43949">
                  <c:v>436.56793440000001</c:v>
                </c:pt>
                <c:pt idx="43950">
                  <c:v>436.57787039999999</c:v>
                </c:pt>
                <c:pt idx="43951">
                  <c:v>436.58780639999998</c:v>
                </c:pt>
                <c:pt idx="43952">
                  <c:v>436.59774140000002</c:v>
                </c:pt>
                <c:pt idx="43953">
                  <c:v>436.6076774</c:v>
                </c:pt>
                <c:pt idx="43954">
                  <c:v>436.61761339999998</c:v>
                </c:pt>
                <c:pt idx="43955">
                  <c:v>436.62754840000002</c:v>
                </c:pt>
                <c:pt idx="43956">
                  <c:v>436.63748440000001</c:v>
                </c:pt>
                <c:pt idx="43957">
                  <c:v>436.64742039999999</c:v>
                </c:pt>
                <c:pt idx="43958">
                  <c:v>436.65735539999997</c:v>
                </c:pt>
                <c:pt idx="43959">
                  <c:v>436.66729140000001</c:v>
                </c:pt>
                <c:pt idx="43960">
                  <c:v>436.67722739999999</c:v>
                </c:pt>
                <c:pt idx="43961">
                  <c:v>436.68716239999998</c:v>
                </c:pt>
                <c:pt idx="43962">
                  <c:v>436.69709840000002</c:v>
                </c:pt>
                <c:pt idx="43963">
                  <c:v>436.7070334</c:v>
                </c:pt>
                <c:pt idx="43964">
                  <c:v>436.71696939999998</c:v>
                </c:pt>
                <c:pt idx="43965">
                  <c:v>436.72690540000002</c:v>
                </c:pt>
                <c:pt idx="43966">
                  <c:v>436.73684040000001</c:v>
                </c:pt>
                <c:pt idx="43967">
                  <c:v>436.74677639999999</c:v>
                </c:pt>
                <c:pt idx="43968">
                  <c:v>436.75671240000003</c:v>
                </c:pt>
                <c:pt idx="43969">
                  <c:v>436.76664740000001</c:v>
                </c:pt>
                <c:pt idx="43970">
                  <c:v>436.77658339999999</c:v>
                </c:pt>
                <c:pt idx="43971">
                  <c:v>436.78651939999997</c:v>
                </c:pt>
                <c:pt idx="43972">
                  <c:v>436.79645440000002</c:v>
                </c:pt>
                <c:pt idx="43973">
                  <c:v>436.8063904</c:v>
                </c:pt>
                <c:pt idx="43974">
                  <c:v>436.81632639999998</c:v>
                </c:pt>
                <c:pt idx="43975">
                  <c:v>436.82626140000002</c:v>
                </c:pt>
                <c:pt idx="43976">
                  <c:v>436.8361974</c:v>
                </c:pt>
                <c:pt idx="43977">
                  <c:v>436.84613339999999</c:v>
                </c:pt>
                <c:pt idx="43978">
                  <c:v>436.85606840000003</c:v>
                </c:pt>
                <c:pt idx="43979">
                  <c:v>436.86600440000001</c:v>
                </c:pt>
                <c:pt idx="43980">
                  <c:v>436.87594039999999</c:v>
                </c:pt>
                <c:pt idx="43981">
                  <c:v>436.88587539999997</c:v>
                </c:pt>
                <c:pt idx="43982">
                  <c:v>436.89581140000001</c:v>
                </c:pt>
                <c:pt idx="43983">
                  <c:v>436.9057474</c:v>
                </c:pt>
                <c:pt idx="43984">
                  <c:v>436.91568239999998</c:v>
                </c:pt>
                <c:pt idx="43985">
                  <c:v>436.92561840000002</c:v>
                </c:pt>
                <c:pt idx="43986">
                  <c:v>436.9355544</c:v>
                </c:pt>
                <c:pt idx="43987">
                  <c:v>436.94548939999999</c:v>
                </c:pt>
                <c:pt idx="43988">
                  <c:v>436.95542540000002</c:v>
                </c:pt>
                <c:pt idx="43989">
                  <c:v>436.96536140000001</c:v>
                </c:pt>
                <c:pt idx="43990">
                  <c:v>436.97529639999999</c:v>
                </c:pt>
                <c:pt idx="43991">
                  <c:v>436.98523239999997</c:v>
                </c:pt>
                <c:pt idx="43992">
                  <c:v>436.99516840000001</c:v>
                </c:pt>
                <c:pt idx="43993">
                  <c:v>437.0051034</c:v>
                </c:pt>
                <c:pt idx="43994">
                  <c:v>437.01503939999998</c:v>
                </c:pt>
                <c:pt idx="43995">
                  <c:v>437.02497540000002</c:v>
                </c:pt>
                <c:pt idx="43996">
                  <c:v>437.0349104</c:v>
                </c:pt>
                <c:pt idx="43997">
                  <c:v>437.04484639999998</c:v>
                </c:pt>
                <c:pt idx="43998">
                  <c:v>437.05478240000002</c:v>
                </c:pt>
                <c:pt idx="43999">
                  <c:v>437.06471740000001</c:v>
                </c:pt>
                <c:pt idx="44000">
                  <c:v>437.07465339999999</c:v>
                </c:pt>
                <c:pt idx="44001">
                  <c:v>437.08458839999997</c:v>
                </c:pt>
                <c:pt idx="44002">
                  <c:v>437.09452440000001</c:v>
                </c:pt>
                <c:pt idx="44003">
                  <c:v>437.10446039999999</c:v>
                </c:pt>
                <c:pt idx="44004">
                  <c:v>437.11439539999998</c:v>
                </c:pt>
                <c:pt idx="44005">
                  <c:v>437.12433140000002</c:v>
                </c:pt>
                <c:pt idx="44006">
                  <c:v>437.1342674</c:v>
                </c:pt>
                <c:pt idx="44007">
                  <c:v>437.14420239999998</c:v>
                </c:pt>
                <c:pt idx="44008">
                  <c:v>437.15413840000002</c:v>
                </c:pt>
                <c:pt idx="44009">
                  <c:v>437.1640744</c:v>
                </c:pt>
                <c:pt idx="44010">
                  <c:v>437.17400939999999</c:v>
                </c:pt>
                <c:pt idx="44011">
                  <c:v>437.18394540000003</c:v>
                </c:pt>
                <c:pt idx="44012">
                  <c:v>437.19388140000001</c:v>
                </c:pt>
                <c:pt idx="44013">
                  <c:v>437.20381639999999</c:v>
                </c:pt>
                <c:pt idx="44014">
                  <c:v>437.21375239999998</c:v>
                </c:pt>
                <c:pt idx="44015">
                  <c:v>437.22368840000001</c:v>
                </c:pt>
                <c:pt idx="44016">
                  <c:v>437.2336234</c:v>
                </c:pt>
                <c:pt idx="44017">
                  <c:v>437.24355939999998</c:v>
                </c:pt>
                <c:pt idx="44018">
                  <c:v>437.25349540000002</c:v>
                </c:pt>
                <c:pt idx="44019">
                  <c:v>437.2634304</c:v>
                </c:pt>
                <c:pt idx="44020">
                  <c:v>437.27336639999999</c:v>
                </c:pt>
                <c:pt idx="44021">
                  <c:v>437.28330240000003</c:v>
                </c:pt>
                <c:pt idx="44022">
                  <c:v>437.29323740000001</c:v>
                </c:pt>
                <c:pt idx="44023">
                  <c:v>437.30317339999999</c:v>
                </c:pt>
                <c:pt idx="44024">
                  <c:v>437.31310939999997</c:v>
                </c:pt>
                <c:pt idx="44025">
                  <c:v>437.32304440000001</c:v>
                </c:pt>
                <c:pt idx="44026">
                  <c:v>437.3329804</c:v>
                </c:pt>
                <c:pt idx="44027">
                  <c:v>437.34291639999998</c:v>
                </c:pt>
                <c:pt idx="44028">
                  <c:v>437.35285140000002</c:v>
                </c:pt>
                <c:pt idx="44029">
                  <c:v>437.3627874</c:v>
                </c:pt>
                <c:pt idx="44030">
                  <c:v>437.37272339999998</c:v>
                </c:pt>
                <c:pt idx="44031">
                  <c:v>437.38265840000003</c:v>
                </c:pt>
                <c:pt idx="44032">
                  <c:v>437.39259440000001</c:v>
                </c:pt>
                <c:pt idx="44033">
                  <c:v>437.40253039999999</c:v>
                </c:pt>
                <c:pt idx="44034">
                  <c:v>437.41246539999997</c:v>
                </c:pt>
                <c:pt idx="44035">
                  <c:v>437.42240140000001</c:v>
                </c:pt>
                <c:pt idx="44036">
                  <c:v>437.43233739999999</c:v>
                </c:pt>
                <c:pt idx="44037">
                  <c:v>437.44227239999998</c:v>
                </c:pt>
                <c:pt idx="44038">
                  <c:v>437.45220840000002</c:v>
                </c:pt>
                <c:pt idx="44039">
                  <c:v>437.4621444</c:v>
                </c:pt>
                <c:pt idx="44040">
                  <c:v>437.47207939999998</c:v>
                </c:pt>
                <c:pt idx="44041">
                  <c:v>437.48201540000002</c:v>
                </c:pt>
                <c:pt idx="44042">
                  <c:v>437.4919514</c:v>
                </c:pt>
                <c:pt idx="44043">
                  <c:v>437.50188639999999</c:v>
                </c:pt>
                <c:pt idx="44044">
                  <c:v>437.51182240000003</c:v>
                </c:pt>
                <c:pt idx="44045">
                  <c:v>437.52175840000001</c:v>
                </c:pt>
                <c:pt idx="44046">
                  <c:v>437.53169339999999</c:v>
                </c:pt>
                <c:pt idx="44047">
                  <c:v>437.54162939999998</c:v>
                </c:pt>
                <c:pt idx="44048">
                  <c:v>437.55156540000002</c:v>
                </c:pt>
                <c:pt idx="44049">
                  <c:v>437.5615004</c:v>
                </c:pt>
                <c:pt idx="44050">
                  <c:v>437.57143639999998</c:v>
                </c:pt>
                <c:pt idx="44051">
                  <c:v>437.58137240000002</c:v>
                </c:pt>
                <c:pt idx="44052">
                  <c:v>437.59130740000001</c:v>
                </c:pt>
                <c:pt idx="44053">
                  <c:v>437.60124339999999</c:v>
                </c:pt>
                <c:pt idx="44054">
                  <c:v>437.61117940000003</c:v>
                </c:pt>
                <c:pt idx="44055">
                  <c:v>437.62111440000001</c:v>
                </c:pt>
                <c:pt idx="44056">
                  <c:v>437.63105039999999</c:v>
                </c:pt>
                <c:pt idx="44057">
                  <c:v>437.64098639999997</c:v>
                </c:pt>
                <c:pt idx="44058">
                  <c:v>437.65092140000002</c:v>
                </c:pt>
                <c:pt idx="44059">
                  <c:v>437.6608574</c:v>
                </c:pt>
                <c:pt idx="44060">
                  <c:v>437.67079339999998</c:v>
                </c:pt>
                <c:pt idx="44061">
                  <c:v>437.68072840000002</c:v>
                </c:pt>
                <c:pt idx="44062">
                  <c:v>437.6906644</c:v>
                </c:pt>
                <c:pt idx="44063">
                  <c:v>437.70060039999998</c:v>
                </c:pt>
                <c:pt idx="44064">
                  <c:v>437.71053540000003</c:v>
                </c:pt>
                <c:pt idx="44065">
                  <c:v>437.72047140000001</c:v>
                </c:pt>
                <c:pt idx="44066">
                  <c:v>437.73040739999999</c:v>
                </c:pt>
                <c:pt idx="44067">
                  <c:v>437.74034239999997</c:v>
                </c:pt>
                <c:pt idx="44068">
                  <c:v>437.75027840000001</c:v>
                </c:pt>
                <c:pt idx="44069">
                  <c:v>437.7602144</c:v>
                </c:pt>
                <c:pt idx="44070">
                  <c:v>437.77014939999998</c:v>
                </c:pt>
                <c:pt idx="44071">
                  <c:v>437.78008540000002</c:v>
                </c:pt>
                <c:pt idx="44072">
                  <c:v>437.7900214</c:v>
                </c:pt>
                <c:pt idx="44073">
                  <c:v>437.79995639999999</c:v>
                </c:pt>
                <c:pt idx="44074">
                  <c:v>437.80989240000002</c:v>
                </c:pt>
                <c:pt idx="44075">
                  <c:v>437.81982840000001</c:v>
                </c:pt>
                <c:pt idx="44076">
                  <c:v>437.82976339999999</c:v>
                </c:pt>
                <c:pt idx="44077">
                  <c:v>437.83969939999997</c:v>
                </c:pt>
                <c:pt idx="44078">
                  <c:v>437.84963540000001</c:v>
                </c:pt>
                <c:pt idx="44079">
                  <c:v>437.8595704</c:v>
                </c:pt>
                <c:pt idx="44080">
                  <c:v>437.86950639999998</c:v>
                </c:pt>
                <c:pt idx="44081">
                  <c:v>437.87944279999999</c:v>
                </c:pt>
                <c:pt idx="44082">
                  <c:v>437.88937779999998</c:v>
                </c:pt>
                <c:pt idx="44083">
                  <c:v>437.89931380000002</c:v>
                </c:pt>
                <c:pt idx="44084">
                  <c:v>437.9092498</c:v>
                </c:pt>
                <c:pt idx="44085">
                  <c:v>437.91918479999998</c:v>
                </c:pt>
                <c:pt idx="44086">
                  <c:v>437.92912080000002</c:v>
                </c:pt>
                <c:pt idx="44087">
                  <c:v>437.9390568</c:v>
                </c:pt>
                <c:pt idx="44088">
                  <c:v>437.94899179999999</c:v>
                </c:pt>
                <c:pt idx="44089">
                  <c:v>437.95892780000003</c:v>
                </c:pt>
                <c:pt idx="44090">
                  <c:v>437.96886380000001</c:v>
                </c:pt>
                <c:pt idx="44091">
                  <c:v>437.97879879999999</c:v>
                </c:pt>
                <c:pt idx="44092">
                  <c:v>437.98873479999997</c:v>
                </c:pt>
                <c:pt idx="44093">
                  <c:v>437.99867080000001</c:v>
                </c:pt>
                <c:pt idx="44094">
                  <c:v>438.0086058</c:v>
                </c:pt>
                <c:pt idx="44095">
                  <c:v>438.01854179999998</c:v>
                </c:pt>
                <c:pt idx="44096">
                  <c:v>438.02847780000002</c:v>
                </c:pt>
                <c:pt idx="44097">
                  <c:v>438.0384128</c:v>
                </c:pt>
                <c:pt idx="44098">
                  <c:v>438.04834879999999</c:v>
                </c:pt>
                <c:pt idx="44099">
                  <c:v>438.05828480000002</c:v>
                </c:pt>
                <c:pt idx="44100">
                  <c:v>438.06821980000001</c:v>
                </c:pt>
                <c:pt idx="44101">
                  <c:v>438.07815579999999</c:v>
                </c:pt>
                <c:pt idx="44102">
                  <c:v>438.08809179999997</c:v>
                </c:pt>
                <c:pt idx="44103">
                  <c:v>438.09802680000001</c:v>
                </c:pt>
                <c:pt idx="44104">
                  <c:v>438.1079628</c:v>
                </c:pt>
                <c:pt idx="44105">
                  <c:v>438.11789879999998</c:v>
                </c:pt>
                <c:pt idx="44106">
                  <c:v>438.12783380000002</c:v>
                </c:pt>
                <c:pt idx="44107">
                  <c:v>438.1377698</c:v>
                </c:pt>
                <c:pt idx="44108">
                  <c:v>438.14770579999998</c:v>
                </c:pt>
                <c:pt idx="44109">
                  <c:v>438.15764180000002</c:v>
                </c:pt>
                <c:pt idx="44110">
                  <c:v>438.16757680000001</c:v>
                </c:pt>
                <c:pt idx="44111">
                  <c:v>438.17751279999999</c:v>
                </c:pt>
                <c:pt idx="44112">
                  <c:v>438.18744779999997</c:v>
                </c:pt>
                <c:pt idx="44113">
                  <c:v>438.19738380000001</c:v>
                </c:pt>
                <c:pt idx="44114">
                  <c:v>438.20731970000003</c:v>
                </c:pt>
                <c:pt idx="44115">
                  <c:v>438.21725579999998</c:v>
                </c:pt>
                <c:pt idx="44116">
                  <c:v>438.22719080000002</c:v>
                </c:pt>
                <c:pt idx="44117">
                  <c:v>438.2371268</c:v>
                </c:pt>
                <c:pt idx="44118">
                  <c:v>438.24706279999998</c:v>
                </c:pt>
                <c:pt idx="44119">
                  <c:v>438.25699780000002</c:v>
                </c:pt>
                <c:pt idx="44120">
                  <c:v>438.2669338</c:v>
                </c:pt>
                <c:pt idx="44121">
                  <c:v>438.27686979999999</c:v>
                </c:pt>
                <c:pt idx="44122">
                  <c:v>438.28680480000003</c:v>
                </c:pt>
                <c:pt idx="44123">
                  <c:v>438.29674080000001</c:v>
                </c:pt>
                <c:pt idx="44124">
                  <c:v>438.30667679999999</c:v>
                </c:pt>
                <c:pt idx="44125">
                  <c:v>438.31661179999998</c:v>
                </c:pt>
                <c:pt idx="44126">
                  <c:v>438.32654780000001</c:v>
                </c:pt>
                <c:pt idx="44127">
                  <c:v>438.3364838</c:v>
                </c:pt>
                <c:pt idx="44128">
                  <c:v>438.34641879999998</c:v>
                </c:pt>
                <c:pt idx="44129">
                  <c:v>438.35635480000002</c:v>
                </c:pt>
                <c:pt idx="44130">
                  <c:v>438.3662908</c:v>
                </c:pt>
                <c:pt idx="44131">
                  <c:v>438.37622579999999</c:v>
                </c:pt>
                <c:pt idx="44132">
                  <c:v>438.38616180000002</c:v>
                </c:pt>
                <c:pt idx="44133">
                  <c:v>438.39609780000001</c:v>
                </c:pt>
                <c:pt idx="44134">
                  <c:v>438.40603279999999</c:v>
                </c:pt>
                <c:pt idx="44135">
                  <c:v>438.41596879999997</c:v>
                </c:pt>
                <c:pt idx="44136">
                  <c:v>438.42590480000001</c:v>
                </c:pt>
                <c:pt idx="44137">
                  <c:v>438.4358398</c:v>
                </c:pt>
                <c:pt idx="44138">
                  <c:v>438.44577579999998</c:v>
                </c:pt>
                <c:pt idx="44139">
                  <c:v>438.45571180000002</c:v>
                </c:pt>
                <c:pt idx="44140">
                  <c:v>438.4656468</c:v>
                </c:pt>
                <c:pt idx="44141">
                  <c:v>438.47558279999998</c:v>
                </c:pt>
                <c:pt idx="44142">
                  <c:v>438.48551880000002</c:v>
                </c:pt>
                <c:pt idx="44143">
                  <c:v>438.49545380000001</c:v>
                </c:pt>
                <c:pt idx="44144">
                  <c:v>438.50538979999999</c:v>
                </c:pt>
                <c:pt idx="44145">
                  <c:v>438.51532580000003</c:v>
                </c:pt>
                <c:pt idx="44146">
                  <c:v>438.52526080000001</c:v>
                </c:pt>
                <c:pt idx="44147">
                  <c:v>438.53519679999999</c:v>
                </c:pt>
                <c:pt idx="44148">
                  <c:v>438.54513279999998</c:v>
                </c:pt>
                <c:pt idx="44149">
                  <c:v>438.55506780000002</c:v>
                </c:pt>
                <c:pt idx="44150">
                  <c:v>438.5650038</c:v>
                </c:pt>
                <c:pt idx="44151">
                  <c:v>438.57493979999998</c:v>
                </c:pt>
                <c:pt idx="44152">
                  <c:v>438.58487480000002</c:v>
                </c:pt>
                <c:pt idx="44153">
                  <c:v>438.5948108</c:v>
                </c:pt>
                <c:pt idx="44154">
                  <c:v>438.60474679999999</c:v>
                </c:pt>
                <c:pt idx="44155">
                  <c:v>438.61468280000003</c:v>
                </c:pt>
                <c:pt idx="44156">
                  <c:v>438.62461780000001</c:v>
                </c:pt>
                <c:pt idx="44157">
                  <c:v>438.63455379999999</c:v>
                </c:pt>
                <c:pt idx="44158">
                  <c:v>438.64448979999997</c:v>
                </c:pt>
                <c:pt idx="44159">
                  <c:v>438.65442480000002</c:v>
                </c:pt>
                <c:pt idx="44160">
                  <c:v>438.6643608</c:v>
                </c:pt>
                <c:pt idx="44161">
                  <c:v>438.67429679999998</c:v>
                </c:pt>
                <c:pt idx="44162">
                  <c:v>438.68423180000002</c:v>
                </c:pt>
                <c:pt idx="44163">
                  <c:v>438.6941678</c:v>
                </c:pt>
                <c:pt idx="44164">
                  <c:v>438.70410379999998</c:v>
                </c:pt>
                <c:pt idx="44165">
                  <c:v>438.71403880000003</c:v>
                </c:pt>
                <c:pt idx="44166">
                  <c:v>438.72397480000001</c:v>
                </c:pt>
                <c:pt idx="44167">
                  <c:v>438.73391079999999</c:v>
                </c:pt>
                <c:pt idx="44168">
                  <c:v>438.74384579999997</c:v>
                </c:pt>
                <c:pt idx="44169">
                  <c:v>438.75378180000001</c:v>
                </c:pt>
                <c:pt idx="44170">
                  <c:v>438.76371779999999</c:v>
                </c:pt>
                <c:pt idx="44171">
                  <c:v>438.77365279999998</c:v>
                </c:pt>
                <c:pt idx="44172">
                  <c:v>438.78358880000002</c:v>
                </c:pt>
                <c:pt idx="44173">
                  <c:v>438.7935248</c:v>
                </c:pt>
                <c:pt idx="44174">
                  <c:v>438.80345979999998</c:v>
                </c:pt>
                <c:pt idx="44175">
                  <c:v>438.81339580000002</c:v>
                </c:pt>
                <c:pt idx="44176">
                  <c:v>438.82333180000001</c:v>
                </c:pt>
                <c:pt idx="44177">
                  <c:v>438.83326679999999</c:v>
                </c:pt>
                <c:pt idx="44178">
                  <c:v>438.84320279999997</c:v>
                </c:pt>
                <c:pt idx="44179">
                  <c:v>438.85313880000001</c:v>
                </c:pt>
                <c:pt idx="44180">
                  <c:v>438.8630738</c:v>
                </c:pt>
                <c:pt idx="44181">
                  <c:v>438.87300979999998</c:v>
                </c:pt>
                <c:pt idx="44182">
                  <c:v>438.88294560000003</c:v>
                </c:pt>
                <c:pt idx="44183">
                  <c:v>438.89288060000001</c:v>
                </c:pt>
                <c:pt idx="44184">
                  <c:v>438.90281659999999</c:v>
                </c:pt>
                <c:pt idx="44185">
                  <c:v>438.91275259999998</c:v>
                </c:pt>
                <c:pt idx="44186">
                  <c:v>438.92268860000001</c:v>
                </c:pt>
                <c:pt idx="44187">
                  <c:v>438.9326236</c:v>
                </c:pt>
                <c:pt idx="44188">
                  <c:v>438.94255959999998</c:v>
                </c:pt>
                <c:pt idx="44189">
                  <c:v>438.95249560000002</c:v>
                </c:pt>
                <c:pt idx="44190">
                  <c:v>438.9624306</c:v>
                </c:pt>
                <c:pt idx="44191">
                  <c:v>438.97236659999999</c:v>
                </c:pt>
                <c:pt idx="44192">
                  <c:v>438.98230260000003</c:v>
                </c:pt>
                <c:pt idx="44193">
                  <c:v>438.99223760000001</c:v>
                </c:pt>
                <c:pt idx="44194">
                  <c:v>439.00217359999999</c:v>
                </c:pt>
                <c:pt idx="44195">
                  <c:v>439.01210959999997</c:v>
                </c:pt>
                <c:pt idx="44196">
                  <c:v>439.02204460000002</c:v>
                </c:pt>
                <c:pt idx="44197">
                  <c:v>439.0319806</c:v>
                </c:pt>
                <c:pt idx="44198">
                  <c:v>439.04191659999998</c:v>
                </c:pt>
                <c:pt idx="44199">
                  <c:v>439.05185160000002</c:v>
                </c:pt>
                <c:pt idx="44200">
                  <c:v>439.0617876</c:v>
                </c:pt>
                <c:pt idx="44201">
                  <c:v>439.07172359999998</c:v>
                </c:pt>
                <c:pt idx="44202">
                  <c:v>439.08165860000003</c:v>
                </c:pt>
                <c:pt idx="44203">
                  <c:v>439.09159460000001</c:v>
                </c:pt>
                <c:pt idx="44204">
                  <c:v>439.10153059999999</c:v>
                </c:pt>
                <c:pt idx="44205">
                  <c:v>439.11146559999997</c:v>
                </c:pt>
                <c:pt idx="44206">
                  <c:v>439.12140160000001</c:v>
                </c:pt>
                <c:pt idx="44207">
                  <c:v>439.13133759999999</c:v>
                </c:pt>
                <c:pt idx="44208">
                  <c:v>439.14127359999998</c:v>
                </c:pt>
                <c:pt idx="44209">
                  <c:v>439.15120860000002</c:v>
                </c:pt>
                <c:pt idx="44210">
                  <c:v>439.1611446</c:v>
                </c:pt>
                <c:pt idx="44211">
                  <c:v>439.17108059999998</c:v>
                </c:pt>
                <c:pt idx="44212">
                  <c:v>439.18101560000002</c:v>
                </c:pt>
                <c:pt idx="44213">
                  <c:v>439.19095160000001</c:v>
                </c:pt>
                <c:pt idx="44214">
                  <c:v>439.20088759999999</c:v>
                </c:pt>
                <c:pt idx="44215">
                  <c:v>439.21082259999997</c:v>
                </c:pt>
                <c:pt idx="44216">
                  <c:v>439.22075860000001</c:v>
                </c:pt>
                <c:pt idx="44217">
                  <c:v>439.23069459999999</c:v>
                </c:pt>
                <c:pt idx="44218">
                  <c:v>439.24062959999998</c:v>
                </c:pt>
                <c:pt idx="44219">
                  <c:v>439.25056560000002</c:v>
                </c:pt>
                <c:pt idx="44220">
                  <c:v>439.2605016</c:v>
                </c:pt>
                <c:pt idx="44221">
                  <c:v>439.27043659999998</c:v>
                </c:pt>
                <c:pt idx="44222">
                  <c:v>439.28037260000002</c:v>
                </c:pt>
                <c:pt idx="44223">
                  <c:v>439.2903086</c:v>
                </c:pt>
                <c:pt idx="44224">
                  <c:v>439.30024359999999</c:v>
                </c:pt>
                <c:pt idx="44225">
                  <c:v>439.31017960000003</c:v>
                </c:pt>
                <c:pt idx="44226">
                  <c:v>439.32011560000001</c:v>
                </c:pt>
                <c:pt idx="44227">
                  <c:v>439.33005159999999</c:v>
                </c:pt>
                <c:pt idx="44228">
                  <c:v>439.33998659999997</c:v>
                </c:pt>
                <c:pt idx="44229">
                  <c:v>439.34992260000001</c:v>
                </c:pt>
                <c:pt idx="44230">
                  <c:v>439.3598586</c:v>
                </c:pt>
                <c:pt idx="44231">
                  <c:v>439.36979359999998</c:v>
                </c:pt>
                <c:pt idx="44232">
                  <c:v>439.37972960000002</c:v>
                </c:pt>
                <c:pt idx="44233">
                  <c:v>439.3896656</c:v>
                </c:pt>
                <c:pt idx="44234">
                  <c:v>439.39960059999999</c:v>
                </c:pt>
                <c:pt idx="44235">
                  <c:v>439.40953660000002</c:v>
                </c:pt>
                <c:pt idx="44236">
                  <c:v>439.41947260000001</c:v>
                </c:pt>
                <c:pt idx="44237">
                  <c:v>439.42940759999999</c:v>
                </c:pt>
                <c:pt idx="44238">
                  <c:v>439.43934359999997</c:v>
                </c:pt>
                <c:pt idx="44239">
                  <c:v>439.44927960000001</c:v>
                </c:pt>
                <c:pt idx="44240">
                  <c:v>439.4592146</c:v>
                </c:pt>
                <c:pt idx="44241">
                  <c:v>439.46915059999998</c:v>
                </c:pt>
                <c:pt idx="44242">
                  <c:v>439.47908660000002</c:v>
                </c:pt>
                <c:pt idx="44243">
                  <c:v>439.4890216</c:v>
                </c:pt>
                <c:pt idx="44244">
                  <c:v>439.49895759999998</c:v>
                </c:pt>
                <c:pt idx="44245">
                  <c:v>439.50889360000002</c:v>
                </c:pt>
                <c:pt idx="44246">
                  <c:v>439.5188296</c:v>
                </c:pt>
                <c:pt idx="44247">
                  <c:v>439.52876459999999</c:v>
                </c:pt>
                <c:pt idx="44248">
                  <c:v>439.53870060000003</c:v>
                </c:pt>
                <c:pt idx="44249">
                  <c:v>439.54863660000001</c:v>
                </c:pt>
                <c:pt idx="44250">
                  <c:v>439.55857159999999</c:v>
                </c:pt>
                <c:pt idx="44251">
                  <c:v>439.56850759999998</c:v>
                </c:pt>
                <c:pt idx="44252">
                  <c:v>439.57844360000001</c:v>
                </c:pt>
                <c:pt idx="44253">
                  <c:v>439.5883786</c:v>
                </c:pt>
                <c:pt idx="44254">
                  <c:v>439.59831459999998</c:v>
                </c:pt>
                <c:pt idx="44255">
                  <c:v>439.60825060000002</c:v>
                </c:pt>
                <c:pt idx="44256">
                  <c:v>439.6181856</c:v>
                </c:pt>
                <c:pt idx="44257">
                  <c:v>439.62812159999999</c:v>
                </c:pt>
                <c:pt idx="44258">
                  <c:v>439.63805760000002</c:v>
                </c:pt>
                <c:pt idx="44259">
                  <c:v>439.64799360000001</c:v>
                </c:pt>
                <c:pt idx="44260">
                  <c:v>439.65792859999999</c:v>
                </c:pt>
                <c:pt idx="44261">
                  <c:v>439.66786459999997</c:v>
                </c:pt>
                <c:pt idx="44262">
                  <c:v>439.67780060000001</c:v>
                </c:pt>
                <c:pt idx="44263">
                  <c:v>439.6877356</c:v>
                </c:pt>
                <c:pt idx="44264">
                  <c:v>439.69767159999998</c:v>
                </c:pt>
                <c:pt idx="44265">
                  <c:v>439.70760760000002</c:v>
                </c:pt>
                <c:pt idx="44266">
                  <c:v>439.7175426</c:v>
                </c:pt>
                <c:pt idx="44267">
                  <c:v>439.72747859999998</c:v>
                </c:pt>
                <c:pt idx="44268">
                  <c:v>439.73741460000002</c:v>
                </c:pt>
                <c:pt idx="44269">
                  <c:v>439.74734960000001</c:v>
                </c:pt>
                <c:pt idx="44270">
                  <c:v>439.75728559999999</c:v>
                </c:pt>
                <c:pt idx="44271">
                  <c:v>439.76722160000003</c:v>
                </c:pt>
                <c:pt idx="44272">
                  <c:v>439.77715660000001</c:v>
                </c:pt>
                <c:pt idx="44273">
                  <c:v>439.78709259999999</c:v>
                </c:pt>
                <c:pt idx="44274">
                  <c:v>439.79702859999998</c:v>
                </c:pt>
                <c:pt idx="44275">
                  <c:v>439.80696460000001</c:v>
                </c:pt>
                <c:pt idx="44276">
                  <c:v>439.8168996</c:v>
                </c:pt>
                <c:pt idx="44277">
                  <c:v>439.82683559999998</c:v>
                </c:pt>
                <c:pt idx="44278">
                  <c:v>439.83677160000002</c:v>
                </c:pt>
                <c:pt idx="44279">
                  <c:v>439.8467066</c:v>
                </c:pt>
                <c:pt idx="44280">
                  <c:v>439.85664259999999</c:v>
                </c:pt>
                <c:pt idx="44281">
                  <c:v>439.86657860000003</c:v>
                </c:pt>
                <c:pt idx="44282">
                  <c:v>439.87651360000001</c:v>
                </c:pt>
                <c:pt idx="44283">
                  <c:v>439.88644929999998</c:v>
                </c:pt>
                <c:pt idx="44284">
                  <c:v>439.89638530000002</c:v>
                </c:pt>
                <c:pt idx="44285">
                  <c:v>439.9063203</c:v>
                </c:pt>
                <c:pt idx="44286">
                  <c:v>439.91625629999999</c:v>
                </c:pt>
                <c:pt idx="44287">
                  <c:v>439.92619230000003</c:v>
                </c:pt>
                <c:pt idx="44288">
                  <c:v>439.93612830000001</c:v>
                </c:pt>
                <c:pt idx="44289">
                  <c:v>439.94606329999999</c:v>
                </c:pt>
                <c:pt idx="44290">
                  <c:v>439.95599929999997</c:v>
                </c:pt>
                <c:pt idx="44291">
                  <c:v>439.96593530000001</c:v>
                </c:pt>
                <c:pt idx="44292">
                  <c:v>439.9758703</c:v>
                </c:pt>
                <c:pt idx="44293">
                  <c:v>439.98580629999998</c:v>
                </c:pt>
                <c:pt idx="44294">
                  <c:v>439.99574230000002</c:v>
                </c:pt>
                <c:pt idx="44295">
                  <c:v>440.0056773</c:v>
                </c:pt>
                <c:pt idx="44296">
                  <c:v>440.01561329999998</c:v>
                </c:pt>
                <c:pt idx="44297">
                  <c:v>440.02554930000002</c:v>
                </c:pt>
                <c:pt idx="44298">
                  <c:v>440.03548430000001</c:v>
                </c:pt>
                <c:pt idx="44299">
                  <c:v>440.04542029999999</c:v>
                </c:pt>
                <c:pt idx="44300">
                  <c:v>440.05535630000003</c:v>
                </c:pt>
                <c:pt idx="44301">
                  <c:v>440.06529230000001</c:v>
                </c:pt>
                <c:pt idx="44302">
                  <c:v>440.07522729999999</c:v>
                </c:pt>
                <c:pt idx="44303">
                  <c:v>440.08516329999998</c:v>
                </c:pt>
                <c:pt idx="44304">
                  <c:v>440.09509930000002</c:v>
                </c:pt>
                <c:pt idx="44305">
                  <c:v>440.1050343</c:v>
                </c:pt>
                <c:pt idx="44306">
                  <c:v>440.11497029999998</c:v>
                </c:pt>
                <c:pt idx="44307">
                  <c:v>440.12490630000002</c:v>
                </c:pt>
                <c:pt idx="44308">
                  <c:v>440.13484130000001</c:v>
                </c:pt>
                <c:pt idx="44309">
                  <c:v>440.14477729999999</c:v>
                </c:pt>
                <c:pt idx="44310">
                  <c:v>440.15471330000003</c:v>
                </c:pt>
                <c:pt idx="44311">
                  <c:v>440.16464930000001</c:v>
                </c:pt>
                <c:pt idx="44312">
                  <c:v>440.17458429999999</c:v>
                </c:pt>
                <c:pt idx="44313">
                  <c:v>440.18452029999997</c:v>
                </c:pt>
                <c:pt idx="44314">
                  <c:v>440.19445630000001</c:v>
                </c:pt>
                <c:pt idx="44315">
                  <c:v>440.2043913</c:v>
                </c:pt>
                <c:pt idx="44316">
                  <c:v>440.21432729999998</c:v>
                </c:pt>
                <c:pt idx="44317">
                  <c:v>440.22426330000002</c:v>
                </c:pt>
                <c:pt idx="44318">
                  <c:v>440.2341983</c:v>
                </c:pt>
                <c:pt idx="44319">
                  <c:v>440.24413429999998</c:v>
                </c:pt>
                <c:pt idx="44320">
                  <c:v>440.25407030000002</c:v>
                </c:pt>
                <c:pt idx="44321">
                  <c:v>440.26400630000001</c:v>
                </c:pt>
                <c:pt idx="44322">
                  <c:v>440.27394129999999</c:v>
                </c:pt>
                <c:pt idx="44323">
                  <c:v>440.28387729999997</c:v>
                </c:pt>
                <c:pt idx="44324">
                  <c:v>440.29381330000001</c:v>
                </c:pt>
                <c:pt idx="44325">
                  <c:v>440.3037483</c:v>
                </c:pt>
                <c:pt idx="44326">
                  <c:v>440.31368429999998</c:v>
                </c:pt>
                <c:pt idx="44327">
                  <c:v>440.32362030000002</c:v>
                </c:pt>
                <c:pt idx="44328">
                  <c:v>440.3335553</c:v>
                </c:pt>
                <c:pt idx="44329">
                  <c:v>440.34349129999998</c:v>
                </c:pt>
                <c:pt idx="44330">
                  <c:v>440.35342730000002</c:v>
                </c:pt>
                <c:pt idx="44331">
                  <c:v>440.36336230000001</c:v>
                </c:pt>
                <c:pt idx="44332">
                  <c:v>440.37329829999999</c:v>
                </c:pt>
                <c:pt idx="44333">
                  <c:v>440.38323430000003</c:v>
                </c:pt>
                <c:pt idx="44334">
                  <c:v>440.39317030000001</c:v>
                </c:pt>
                <c:pt idx="44335">
                  <c:v>440.40310529999999</c:v>
                </c:pt>
                <c:pt idx="44336">
                  <c:v>440.41304129999997</c:v>
                </c:pt>
                <c:pt idx="44337">
                  <c:v>440.42297730000001</c:v>
                </c:pt>
                <c:pt idx="44338">
                  <c:v>440.4329123</c:v>
                </c:pt>
                <c:pt idx="44339">
                  <c:v>440.44284829999998</c:v>
                </c:pt>
                <c:pt idx="44340">
                  <c:v>440.45278430000002</c:v>
                </c:pt>
                <c:pt idx="44341">
                  <c:v>440.4627203</c:v>
                </c:pt>
                <c:pt idx="44342">
                  <c:v>440.47265529999999</c:v>
                </c:pt>
                <c:pt idx="44343">
                  <c:v>440.48259130000002</c:v>
                </c:pt>
                <c:pt idx="44344">
                  <c:v>440.49252730000001</c:v>
                </c:pt>
                <c:pt idx="44345">
                  <c:v>440.50246229999999</c:v>
                </c:pt>
                <c:pt idx="44346">
                  <c:v>440.51239829999997</c:v>
                </c:pt>
                <c:pt idx="44347">
                  <c:v>440.52233430000001</c:v>
                </c:pt>
                <c:pt idx="44348">
                  <c:v>440.5322693</c:v>
                </c:pt>
                <c:pt idx="44349">
                  <c:v>440.54220529999998</c:v>
                </c:pt>
                <c:pt idx="44350">
                  <c:v>440.55214130000002</c:v>
                </c:pt>
                <c:pt idx="44351">
                  <c:v>440.5620773</c:v>
                </c:pt>
                <c:pt idx="44352">
                  <c:v>440.57201229999998</c:v>
                </c:pt>
                <c:pt idx="44353">
                  <c:v>440.58194830000002</c:v>
                </c:pt>
                <c:pt idx="44354">
                  <c:v>440.5918843</c:v>
                </c:pt>
                <c:pt idx="44355">
                  <c:v>440.60181929999999</c:v>
                </c:pt>
                <c:pt idx="44356">
                  <c:v>440.61175530000003</c:v>
                </c:pt>
                <c:pt idx="44357">
                  <c:v>440.62169130000001</c:v>
                </c:pt>
                <c:pt idx="44358">
                  <c:v>440.63162629999999</c:v>
                </c:pt>
                <c:pt idx="44359">
                  <c:v>440.64156229999998</c:v>
                </c:pt>
                <c:pt idx="44360">
                  <c:v>440.65149830000001</c:v>
                </c:pt>
                <c:pt idx="44361">
                  <c:v>440.6614343</c:v>
                </c:pt>
                <c:pt idx="44362">
                  <c:v>440.67136929999998</c:v>
                </c:pt>
                <c:pt idx="44363">
                  <c:v>440.68130530000002</c:v>
                </c:pt>
                <c:pt idx="44364">
                  <c:v>440.6912413</c:v>
                </c:pt>
                <c:pt idx="44365">
                  <c:v>440.70117629999999</c:v>
                </c:pt>
                <c:pt idx="44366">
                  <c:v>440.71111230000002</c:v>
                </c:pt>
                <c:pt idx="44367">
                  <c:v>440.72104830000001</c:v>
                </c:pt>
                <c:pt idx="44368">
                  <c:v>440.73098329999999</c:v>
                </c:pt>
                <c:pt idx="44369">
                  <c:v>440.74091929999997</c:v>
                </c:pt>
                <c:pt idx="44370">
                  <c:v>440.75085530000001</c:v>
                </c:pt>
                <c:pt idx="44371">
                  <c:v>440.76079129999999</c:v>
                </c:pt>
                <c:pt idx="44372">
                  <c:v>440.77072629999998</c:v>
                </c:pt>
                <c:pt idx="44373">
                  <c:v>440.78066230000002</c:v>
                </c:pt>
                <c:pt idx="44374">
                  <c:v>440.7905983</c:v>
                </c:pt>
                <c:pt idx="44375">
                  <c:v>440.80053329999998</c:v>
                </c:pt>
                <c:pt idx="44376">
                  <c:v>440.81046930000002</c:v>
                </c:pt>
                <c:pt idx="44377">
                  <c:v>440.8204053</c:v>
                </c:pt>
                <c:pt idx="44378">
                  <c:v>440.83034129999999</c:v>
                </c:pt>
                <c:pt idx="44379">
                  <c:v>440.84027630000003</c:v>
                </c:pt>
                <c:pt idx="44380">
                  <c:v>440.85021230000001</c:v>
                </c:pt>
                <c:pt idx="44381">
                  <c:v>440.86014829999999</c:v>
                </c:pt>
                <c:pt idx="44382">
                  <c:v>440.87008329999998</c:v>
                </c:pt>
                <c:pt idx="44383">
                  <c:v>440.88001930000001</c:v>
                </c:pt>
                <c:pt idx="44384">
                  <c:v>440.8899553</c:v>
                </c:pt>
                <c:pt idx="44385">
                  <c:v>440.89989029999998</c:v>
                </c:pt>
                <c:pt idx="44386">
                  <c:v>440.90982630000002</c:v>
                </c:pt>
                <c:pt idx="44387">
                  <c:v>440.9197623</c:v>
                </c:pt>
                <c:pt idx="44388">
                  <c:v>440.92969829999998</c:v>
                </c:pt>
                <c:pt idx="44389">
                  <c:v>440.93963330000003</c:v>
                </c:pt>
                <c:pt idx="44390">
                  <c:v>440.94956930000001</c:v>
                </c:pt>
                <c:pt idx="44391">
                  <c:v>440.95950529999999</c:v>
                </c:pt>
                <c:pt idx="44392">
                  <c:v>440.96944029999997</c:v>
                </c:pt>
                <c:pt idx="44393">
                  <c:v>440.97937630000001</c:v>
                </c:pt>
                <c:pt idx="44394">
                  <c:v>440.98931229999999</c:v>
                </c:pt>
                <c:pt idx="44395">
                  <c:v>440.99924829999998</c:v>
                </c:pt>
                <c:pt idx="44396">
                  <c:v>441.00918330000002</c:v>
                </c:pt>
                <c:pt idx="44397">
                  <c:v>441.0191193</c:v>
                </c:pt>
                <c:pt idx="44398">
                  <c:v>441.02905529999998</c:v>
                </c:pt>
                <c:pt idx="44399">
                  <c:v>441.03899030000002</c:v>
                </c:pt>
                <c:pt idx="44400">
                  <c:v>441.04892630000001</c:v>
                </c:pt>
                <c:pt idx="44401">
                  <c:v>441.05886229999999</c:v>
                </c:pt>
                <c:pt idx="44402">
                  <c:v>441.06879830000003</c:v>
                </c:pt>
                <c:pt idx="44403">
                  <c:v>441.07873330000001</c:v>
                </c:pt>
                <c:pt idx="44404">
                  <c:v>441.08866929999999</c:v>
                </c:pt>
                <c:pt idx="44405">
                  <c:v>441.09860529999997</c:v>
                </c:pt>
                <c:pt idx="44406">
                  <c:v>441.10854030000002</c:v>
                </c:pt>
                <c:pt idx="44407">
                  <c:v>441.1184763</c:v>
                </c:pt>
                <c:pt idx="44408">
                  <c:v>441.12841229999998</c:v>
                </c:pt>
                <c:pt idx="44409">
                  <c:v>441.13834830000002</c:v>
                </c:pt>
                <c:pt idx="44410">
                  <c:v>441.1482833</c:v>
                </c:pt>
                <c:pt idx="44411">
                  <c:v>441.15821929999998</c:v>
                </c:pt>
                <c:pt idx="44412">
                  <c:v>441.16815530000002</c:v>
                </c:pt>
                <c:pt idx="44413">
                  <c:v>441.17809030000001</c:v>
                </c:pt>
                <c:pt idx="44414">
                  <c:v>441.18802629999999</c:v>
                </c:pt>
                <c:pt idx="44415">
                  <c:v>441.19796229999997</c:v>
                </c:pt>
                <c:pt idx="44416">
                  <c:v>441.20789730000001</c:v>
                </c:pt>
                <c:pt idx="44417">
                  <c:v>441.2178333</c:v>
                </c:pt>
                <c:pt idx="44418">
                  <c:v>441.22776929999998</c:v>
                </c:pt>
                <c:pt idx="44419">
                  <c:v>441.23770530000002</c:v>
                </c:pt>
                <c:pt idx="44420">
                  <c:v>441.2476403</c:v>
                </c:pt>
                <c:pt idx="44421">
                  <c:v>441.25757629999998</c:v>
                </c:pt>
                <c:pt idx="44422">
                  <c:v>441.26751230000002</c:v>
                </c:pt>
                <c:pt idx="44423">
                  <c:v>441.27744730000001</c:v>
                </c:pt>
                <c:pt idx="44424">
                  <c:v>441.28738329999999</c:v>
                </c:pt>
                <c:pt idx="44425">
                  <c:v>441.29731930000003</c:v>
                </c:pt>
                <c:pt idx="44426">
                  <c:v>441.30725530000001</c:v>
                </c:pt>
                <c:pt idx="44427">
                  <c:v>441.31719029999999</c:v>
                </c:pt>
                <c:pt idx="44428">
                  <c:v>441.32712629999997</c:v>
                </c:pt>
                <c:pt idx="44429">
                  <c:v>441.33706230000001</c:v>
                </c:pt>
                <c:pt idx="44430">
                  <c:v>441.3469973</c:v>
                </c:pt>
                <c:pt idx="44431">
                  <c:v>441.35693329999998</c:v>
                </c:pt>
                <c:pt idx="44432">
                  <c:v>441.36686930000002</c:v>
                </c:pt>
                <c:pt idx="44433">
                  <c:v>441.3768053</c:v>
                </c:pt>
                <c:pt idx="44434">
                  <c:v>441.38674029999999</c:v>
                </c:pt>
                <c:pt idx="44435">
                  <c:v>441.39667630000002</c:v>
                </c:pt>
                <c:pt idx="44436">
                  <c:v>441.40661230000001</c:v>
                </c:pt>
                <c:pt idx="44437">
                  <c:v>441.41654729999999</c:v>
                </c:pt>
                <c:pt idx="44438">
                  <c:v>441.42648329999997</c:v>
                </c:pt>
                <c:pt idx="44439">
                  <c:v>441.43641930000001</c:v>
                </c:pt>
                <c:pt idx="44440">
                  <c:v>441.44635529999999</c:v>
                </c:pt>
                <c:pt idx="44441">
                  <c:v>441.45629029999998</c:v>
                </c:pt>
                <c:pt idx="44442">
                  <c:v>441.46622630000002</c:v>
                </c:pt>
                <c:pt idx="44443">
                  <c:v>441.4761623</c:v>
                </c:pt>
                <c:pt idx="44444">
                  <c:v>441.48609729999998</c:v>
                </c:pt>
                <c:pt idx="44445">
                  <c:v>441.49603330000002</c:v>
                </c:pt>
                <c:pt idx="44446">
                  <c:v>441.5059693</c:v>
                </c:pt>
                <c:pt idx="44447">
                  <c:v>441.51590529999999</c:v>
                </c:pt>
                <c:pt idx="44448">
                  <c:v>441.52584030000003</c:v>
                </c:pt>
                <c:pt idx="44449">
                  <c:v>441.53577630000001</c:v>
                </c:pt>
                <c:pt idx="44450">
                  <c:v>441.54571229999999</c:v>
                </c:pt>
                <c:pt idx="44451">
                  <c:v>441.55564729999998</c:v>
                </c:pt>
                <c:pt idx="44452">
                  <c:v>441.56558330000001</c:v>
                </c:pt>
                <c:pt idx="44453">
                  <c:v>441.5755193</c:v>
                </c:pt>
                <c:pt idx="44454">
                  <c:v>441.58545529999998</c:v>
                </c:pt>
                <c:pt idx="44455">
                  <c:v>441.59539030000002</c:v>
                </c:pt>
                <c:pt idx="44456">
                  <c:v>441.6053263</c:v>
                </c:pt>
                <c:pt idx="44457">
                  <c:v>441.61526229999998</c:v>
                </c:pt>
                <c:pt idx="44458">
                  <c:v>441.62519730000002</c:v>
                </c:pt>
                <c:pt idx="44459">
                  <c:v>441.63513330000001</c:v>
                </c:pt>
                <c:pt idx="44460">
                  <c:v>441.64506929999999</c:v>
                </c:pt>
                <c:pt idx="44461">
                  <c:v>441.65500530000003</c:v>
                </c:pt>
                <c:pt idx="44462">
                  <c:v>441.66494030000001</c:v>
                </c:pt>
                <c:pt idx="44463">
                  <c:v>441.67487629999999</c:v>
                </c:pt>
                <c:pt idx="44464">
                  <c:v>441.68481229999998</c:v>
                </c:pt>
                <c:pt idx="44465">
                  <c:v>441.69474730000002</c:v>
                </c:pt>
                <c:pt idx="44466">
                  <c:v>441.7046833</c:v>
                </c:pt>
                <c:pt idx="44467">
                  <c:v>441.71461929999998</c:v>
                </c:pt>
                <c:pt idx="44468">
                  <c:v>441.72455530000002</c:v>
                </c:pt>
                <c:pt idx="44469">
                  <c:v>441.7344903</c:v>
                </c:pt>
                <c:pt idx="44470">
                  <c:v>441.74442629999999</c:v>
                </c:pt>
                <c:pt idx="44471">
                  <c:v>441.75436230000003</c:v>
                </c:pt>
                <c:pt idx="44472">
                  <c:v>441.76429730000001</c:v>
                </c:pt>
                <c:pt idx="44473">
                  <c:v>441.77423329999999</c:v>
                </c:pt>
                <c:pt idx="44474">
                  <c:v>441.78416929999997</c:v>
                </c:pt>
                <c:pt idx="44475">
                  <c:v>441.79410530000001</c:v>
                </c:pt>
                <c:pt idx="44476">
                  <c:v>441.8040403</c:v>
                </c:pt>
                <c:pt idx="44477">
                  <c:v>441.81397629999998</c:v>
                </c:pt>
                <c:pt idx="44478">
                  <c:v>441.82391230000002</c:v>
                </c:pt>
                <c:pt idx="44479">
                  <c:v>441.8338483</c:v>
                </c:pt>
                <c:pt idx="44480">
                  <c:v>441.84378329999998</c:v>
                </c:pt>
                <c:pt idx="44481">
                  <c:v>441.85371930000002</c:v>
                </c:pt>
                <c:pt idx="44482">
                  <c:v>441.8636553</c:v>
                </c:pt>
                <c:pt idx="44483">
                  <c:v>441.87359029999999</c:v>
                </c:pt>
                <c:pt idx="44484">
                  <c:v>441.88352689999999</c:v>
                </c:pt>
                <c:pt idx="44485">
                  <c:v>441.89346289999997</c:v>
                </c:pt>
                <c:pt idx="44486">
                  <c:v>441.90339890000001</c:v>
                </c:pt>
                <c:pt idx="44487">
                  <c:v>441.9133339</c:v>
                </c:pt>
                <c:pt idx="44488">
                  <c:v>441.92326989999998</c:v>
                </c:pt>
                <c:pt idx="44489">
                  <c:v>441.93320590000002</c:v>
                </c:pt>
                <c:pt idx="44490">
                  <c:v>441.9431409</c:v>
                </c:pt>
                <c:pt idx="44491">
                  <c:v>441.95307689999999</c:v>
                </c:pt>
                <c:pt idx="44492">
                  <c:v>441.96301290000002</c:v>
                </c:pt>
                <c:pt idx="44493">
                  <c:v>441.97294890000001</c:v>
                </c:pt>
                <c:pt idx="44494">
                  <c:v>441.98288389999999</c:v>
                </c:pt>
                <c:pt idx="44495">
                  <c:v>441.99281989999997</c:v>
                </c:pt>
                <c:pt idx="44496">
                  <c:v>442.00275590000001</c:v>
                </c:pt>
                <c:pt idx="44497">
                  <c:v>442.0126909</c:v>
                </c:pt>
                <c:pt idx="44498">
                  <c:v>442.02262689999998</c:v>
                </c:pt>
                <c:pt idx="44499">
                  <c:v>442.03256290000002</c:v>
                </c:pt>
                <c:pt idx="44500">
                  <c:v>442.0424989</c:v>
                </c:pt>
                <c:pt idx="44501">
                  <c:v>442.05243389999998</c:v>
                </c:pt>
                <c:pt idx="44502">
                  <c:v>442.06236990000002</c:v>
                </c:pt>
                <c:pt idx="44503">
                  <c:v>442.0723059</c:v>
                </c:pt>
                <c:pt idx="44504">
                  <c:v>442.08224089999999</c:v>
                </c:pt>
                <c:pt idx="44505">
                  <c:v>442.09217690000003</c:v>
                </c:pt>
                <c:pt idx="44506">
                  <c:v>442.10211290000001</c:v>
                </c:pt>
                <c:pt idx="44507">
                  <c:v>442.11204889999999</c:v>
                </c:pt>
                <c:pt idx="44508">
                  <c:v>442.12198389999998</c:v>
                </c:pt>
                <c:pt idx="44509">
                  <c:v>442.13191990000001</c:v>
                </c:pt>
                <c:pt idx="44510">
                  <c:v>442.1418559</c:v>
                </c:pt>
                <c:pt idx="44511">
                  <c:v>442.15179189999998</c:v>
                </c:pt>
                <c:pt idx="44512">
                  <c:v>442.16172690000002</c:v>
                </c:pt>
                <c:pt idx="44513">
                  <c:v>442.1716629</c:v>
                </c:pt>
                <c:pt idx="44514">
                  <c:v>442.18159889999998</c:v>
                </c:pt>
                <c:pt idx="44515">
                  <c:v>442.19153390000002</c:v>
                </c:pt>
                <c:pt idx="44516">
                  <c:v>442.20146990000001</c:v>
                </c:pt>
                <c:pt idx="44517">
                  <c:v>442.21140589999999</c:v>
                </c:pt>
                <c:pt idx="44518">
                  <c:v>442.22134190000003</c:v>
                </c:pt>
                <c:pt idx="44519">
                  <c:v>442.23127690000001</c:v>
                </c:pt>
                <c:pt idx="44520">
                  <c:v>442.24121289999999</c:v>
                </c:pt>
                <c:pt idx="44521">
                  <c:v>442.25114889999998</c:v>
                </c:pt>
                <c:pt idx="44522">
                  <c:v>442.26108490000001</c:v>
                </c:pt>
                <c:pt idx="44523">
                  <c:v>442.2710199</c:v>
                </c:pt>
                <c:pt idx="44524">
                  <c:v>442.28095589999998</c:v>
                </c:pt>
                <c:pt idx="44525">
                  <c:v>442.29089190000002</c:v>
                </c:pt>
                <c:pt idx="44526">
                  <c:v>442.3008269</c:v>
                </c:pt>
                <c:pt idx="44527">
                  <c:v>442.31076289999999</c:v>
                </c:pt>
                <c:pt idx="44528">
                  <c:v>442.32069890000002</c:v>
                </c:pt>
                <c:pt idx="44529">
                  <c:v>442.33063490000001</c:v>
                </c:pt>
                <c:pt idx="44530">
                  <c:v>442.34056989999999</c:v>
                </c:pt>
                <c:pt idx="44531">
                  <c:v>442.35050589999997</c:v>
                </c:pt>
                <c:pt idx="44532">
                  <c:v>442.36044190000001</c:v>
                </c:pt>
                <c:pt idx="44533">
                  <c:v>442.37037789999999</c:v>
                </c:pt>
                <c:pt idx="44534">
                  <c:v>442.38031289999998</c:v>
                </c:pt>
                <c:pt idx="44535">
                  <c:v>442.39024890000002</c:v>
                </c:pt>
                <c:pt idx="44536">
                  <c:v>442.4001849</c:v>
                </c:pt>
                <c:pt idx="44537">
                  <c:v>442.41011989999998</c:v>
                </c:pt>
                <c:pt idx="44538">
                  <c:v>442.42005590000002</c:v>
                </c:pt>
                <c:pt idx="44539">
                  <c:v>442.4299919</c:v>
                </c:pt>
                <c:pt idx="44540">
                  <c:v>442.43992789999999</c:v>
                </c:pt>
                <c:pt idx="44541">
                  <c:v>442.44986290000003</c:v>
                </c:pt>
                <c:pt idx="44542">
                  <c:v>442.45979890000001</c:v>
                </c:pt>
                <c:pt idx="44543">
                  <c:v>442.46973489999999</c:v>
                </c:pt>
                <c:pt idx="44544">
                  <c:v>442.47967089999997</c:v>
                </c:pt>
                <c:pt idx="44545">
                  <c:v>442.48960590000002</c:v>
                </c:pt>
                <c:pt idx="44546">
                  <c:v>442.4995419</c:v>
                </c:pt>
                <c:pt idx="44547">
                  <c:v>442.50947789999998</c:v>
                </c:pt>
                <c:pt idx="44548">
                  <c:v>442.51941290000002</c:v>
                </c:pt>
                <c:pt idx="44549">
                  <c:v>442.5293489</c:v>
                </c:pt>
                <c:pt idx="44550">
                  <c:v>442.53928489999998</c:v>
                </c:pt>
                <c:pt idx="44551">
                  <c:v>442.54922090000002</c:v>
                </c:pt>
                <c:pt idx="44552">
                  <c:v>442.55915590000001</c:v>
                </c:pt>
                <c:pt idx="44553">
                  <c:v>442.56909189999999</c:v>
                </c:pt>
                <c:pt idx="44554">
                  <c:v>442.57902790000003</c:v>
                </c:pt>
                <c:pt idx="44555">
                  <c:v>442.58896390000001</c:v>
                </c:pt>
                <c:pt idx="44556">
                  <c:v>442.59889889999999</c:v>
                </c:pt>
                <c:pt idx="44557">
                  <c:v>442.60883489999998</c:v>
                </c:pt>
                <c:pt idx="44558">
                  <c:v>442.61877090000002</c:v>
                </c:pt>
                <c:pt idx="44559">
                  <c:v>442.6287069</c:v>
                </c:pt>
                <c:pt idx="44560">
                  <c:v>442.63864189999998</c:v>
                </c:pt>
                <c:pt idx="44561">
                  <c:v>442.64857790000002</c:v>
                </c:pt>
                <c:pt idx="44562">
                  <c:v>442.6585139</c:v>
                </c:pt>
                <c:pt idx="44563">
                  <c:v>442.66844889999999</c:v>
                </c:pt>
                <c:pt idx="44564">
                  <c:v>442.67838490000003</c:v>
                </c:pt>
                <c:pt idx="44565">
                  <c:v>442.68832090000001</c:v>
                </c:pt>
                <c:pt idx="44566">
                  <c:v>442.69825689999999</c:v>
                </c:pt>
                <c:pt idx="44567">
                  <c:v>442.70819189999997</c:v>
                </c:pt>
                <c:pt idx="44568">
                  <c:v>442.71812790000001</c:v>
                </c:pt>
                <c:pt idx="44569">
                  <c:v>442.7280639</c:v>
                </c:pt>
                <c:pt idx="44570">
                  <c:v>442.73799989999998</c:v>
                </c:pt>
                <c:pt idx="44571">
                  <c:v>442.74793490000002</c:v>
                </c:pt>
                <c:pt idx="44572">
                  <c:v>442.7578709</c:v>
                </c:pt>
                <c:pt idx="44573">
                  <c:v>442.76780689999998</c:v>
                </c:pt>
                <c:pt idx="44574">
                  <c:v>442.77774190000002</c:v>
                </c:pt>
                <c:pt idx="44575">
                  <c:v>442.78767790000001</c:v>
                </c:pt>
                <c:pt idx="44576">
                  <c:v>442.79761389999999</c:v>
                </c:pt>
                <c:pt idx="44577">
                  <c:v>442.80754990000003</c:v>
                </c:pt>
                <c:pt idx="44578">
                  <c:v>442.81748490000001</c:v>
                </c:pt>
                <c:pt idx="44579">
                  <c:v>442.82742089999999</c:v>
                </c:pt>
                <c:pt idx="44580">
                  <c:v>442.83735689999997</c:v>
                </c:pt>
                <c:pt idx="44581">
                  <c:v>442.84729290000001</c:v>
                </c:pt>
                <c:pt idx="44582">
                  <c:v>442.8572279</c:v>
                </c:pt>
                <c:pt idx="44583">
                  <c:v>442.86716389999998</c:v>
                </c:pt>
                <c:pt idx="44584">
                  <c:v>442.87709990000002</c:v>
                </c:pt>
                <c:pt idx="44585">
                  <c:v>442.8870349</c:v>
                </c:pt>
                <c:pt idx="44586">
                  <c:v>442.89696989999999</c:v>
                </c:pt>
                <c:pt idx="44587">
                  <c:v>442.90690590000003</c:v>
                </c:pt>
                <c:pt idx="44588">
                  <c:v>442.91684190000001</c:v>
                </c:pt>
                <c:pt idx="44589">
                  <c:v>442.92677689999999</c:v>
                </c:pt>
                <c:pt idx="44590">
                  <c:v>442.93671289999997</c:v>
                </c:pt>
                <c:pt idx="44591">
                  <c:v>442.94664890000001</c:v>
                </c:pt>
                <c:pt idx="44592">
                  <c:v>442.9565849</c:v>
                </c:pt>
                <c:pt idx="44593">
                  <c:v>442.96651989999998</c:v>
                </c:pt>
                <c:pt idx="44594">
                  <c:v>442.97645590000002</c:v>
                </c:pt>
                <c:pt idx="44595">
                  <c:v>442.9863919</c:v>
                </c:pt>
                <c:pt idx="44596">
                  <c:v>442.99632789999998</c:v>
                </c:pt>
                <c:pt idx="44597">
                  <c:v>443.00626290000002</c:v>
                </c:pt>
                <c:pt idx="44598">
                  <c:v>443.01619890000001</c:v>
                </c:pt>
                <c:pt idx="44599">
                  <c:v>443.02613489999999</c:v>
                </c:pt>
                <c:pt idx="44600">
                  <c:v>443.03607090000003</c:v>
                </c:pt>
                <c:pt idx="44601">
                  <c:v>443.04600590000001</c:v>
                </c:pt>
                <c:pt idx="44602">
                  <c:v>443.05594189999999</c:v>
                </c:pt>
                <c:pt idx="44603">
                  <c:v>443.06587789999998</c:v>
                </c:pt>
                <c:pt idx="44604">
                  <c:v>443.07581390000001</c:v>
                </c:pt>
                <c:pt idx="44605">
                  <c:v>443.0857489</c:v>
                </c:pt>
                <c:pt idx="44606">
                  <c:v>443.09568489999998</c:v>
                </c:pt>
                <c:pt idx="44607">
                  <c:v>443.10562090000002</c:v>
                </c:pt>
                <c:pt idx="44608">
                  <c:v>443.1155569</c:v>
                </c:pt>
                <c:pt idx="44609">
                  <c:v>443.12549189999999</c:v>
                </c:pt>
                <c:pt idx="44610">
                  <c:v>443.13542790000002</c:v>
                </c:pt>
                <c:pt idx="44611">
                  <c:v>443.14536390000001</c:v>
                </c:pt>
                <c:pt idx="44612">
                  <c:v>443.15529889999999</c:v>
                </c:pt>
                <c:pt idx="44613">
                  <c:v>443.16523489999997</c:v>
                </c:pt>
                <c:pt idx="44614">
                  <c:v>443.17517090000001</c:v>
                </c:pt>
                <c:pt idx="44615">
                  <c:v>443.18510689999999</c:v>
                </c:pt>
                <c:pt idx="44616">
                  <c:v>443.19504189999998</c:v>
                </c:pt>
                <c:pt idx="44617">
                  <c:v>443.20497790000002</c:v>
                </c:pt>
                <c:pt idx="44618">
                  <c:v>443.2149139</c:v>
                </c:pt>
                <c:pt idx="44619">
                  <c:v>443.22484989999998</c:v>
                </c:pt>
                <c:pt idx="44620">
                  <c:v>443.23478490000002</c:v>
                </c:pt>
                <c:pt idx="44621">
                  <c:v>443.2447209</c:v>
                </c:pt>
                <c:pt idx="44622">
                  <c:v>443.25465689999999</c:v>
                </c:pt>
                <c:pt idx="44623">
                  <c:v>443.26459290000003</c:v>
                </c:pt>
                <c:pt idx="44624">
                  <c:v>443.27452790000001</c:v>
                </c:pt>
                <c:pt idx="44625">
                  <c:v>443.28446389999999</c:v>
                </c:pt>
                <c:pt idx="44626">
                  <c:v>443.29439989999997</c:v>
                </c:pt>
                <c:pt idx="44627">
                  <c:v>443.30433590000001</c:v>
                </c:pt>
                <c:pt idx="44628">
                  <c:v>443.3142709</c:v>
                </c:pt>
                <c:pt idx="44629">
                  <c:v>443.32420689999998</c:v>
                </c:pt>
                <c:pt idx="44630">
                  <c:v>443.33414290000002</c:v>
                </c:pt>
                <c:pt idx="44631">
                  <c:v>443.3440789</c:v>
                </c:pt>
                <c:pt idx="44632">
                  <c:v>443.35401389999998</c:v>
                </c:pt>
                <c:pt idx="44633">
                  <c:v>443.36394990000002</c:v>
                </c:pt>
                <c:pt idx="44634">
                  <c:v>443.3738859</c:v>
                </c:pt>
                <c:pt idx="44635">
                  <c:v>443.38382189999999</c:v>
                </c:pt>
                <c:pt idx="44636">
                  <c:v>443.39375690000003</c:v>
                </c:pt>
                <c:pt idx="44637">
                  <c:v>443.40369290000001</c:v>
                </c:pt>
                <c:pt idx="44638">
                  <c:v>443.41362889999999</c:v>
                </c:pt>
                <c:pt idx="44639">
                  <c:v>443.42356489999997</c:v>
                </c:pt>
                <c:pt idx="44640">
                  <c:v>443.43349990000002</c:v>
                </c:pt>
                <c:pt idx="44641">
                  <c:v>443.4434359</c:v>
                </c:pt>
                <c:pt idx="44642">
                  <c:v>443.45337189999998</c:v>
                </c:pt>
                <c:pt idx="44643">
                  <c:v>443.46330790000002</c:v>
                </c:pt>
                <c:pt idx="44644">
                  <c:v>443.4732429</c:v>
                </c:pt>
                <c:pt idx="44645">
                  <c:v>443.48317889999998</c:v>
                </c:pt>
                <c:pt idx="44646">
                  <c:v>443.49311490000002</c:v>
                </c:pt>
                <c:pt idx="44647">
                  <c:v>443.50305090000001</c:v>
                </c:pt>
                <c:pt idx="44648">
                  <c:v>443.51298589999999</c:v>
                </c:pt>
                <c:pt idx="44649">
                  <c:v>443.52292189999997</c:v>
                </c:pt>
                <c:pt idx="44650">
                  <c:v>443.53285790000001</c:v>
                </c:pt>
                <c:pt idx="44651">
                  <c:v>443.54279289999999</c:v>
                </c:pt>
                <c:pt idx="44652">
                  <c:v>443.55272889999998</c:v>
                </c:pt>
                <c:pt idx="44653">
                  <c:v>443.56266490000002</c:v>
                </c:pt>
                <c:pt idx="44654">
                  <c:v>443.5726009</c:v>
                </c:pt>
                <c:pt idx="44655">
                  <c:v>443.58253589999998</c:v>
                </c:pt>
                <c:pt idx="44656">
                  <c:v>443.59247190000002</c:v>
                </c:pt>
                <c:pt idx="44657">
                  <c:v>443.6024079</c:v>
                </c:pt>
                <c:pt idx="44658">
                  <c:v>443.61234389999998</c:v>
                </c:pt>
                <c:pt idx="44659">
                  <c:v>443.62227990000002</c:v>
                </c:pt>
                <c:pt idx="44660">
                  <c:v>443.63221490000001</c:v>
                </c:pt>
                <c:pt idx="44661">
                  <c:v>443.64215089999999</c:v>
                </c:pt>
                <c:pt idx="44662">
                  <c:v>443.65208689999997</c:v>
                </c:pt>
                <c:pt idx="44663">
                  <c:v>443.66202190000001</c:v>
                </c:pt>
                <c:pt idx="44664">
                  <c:v>443.6719579</c:v>
                </c:pt>
                <c:pt idx="44665">
                  <c:v>443.68189389999998</c:v>
                </c:pt>
                <c:pt idx="44666">
                  <c:v>443.69182990000002</c:v>
                </c:pt>
                <c:pt idx="44667">
                  <c:v>443.7017649</c:v>
                </c:pt>
                <c:pt idx="44668">
                  <c:v>443.71170089999998</c:v>
                </c:pt>
                <c:pt idx="44669">
                  <c:v>443.72163690000002</c:v>
                </c:pt>
                <c:pt idx="44670">
                  <c:v>443.7315729</c:v>
                </c:pt>
                <c:pt idx="44671">
                  <c:v>443.74150889999999</c:v>
                </c:pt>
                <c:pt idx="44672">
                  <c:v>443.75144390000003</c:v>
                </c:pt>
                <c:pt idx="44673">
                  <c:v>443.76137990000001</c:v>
                </c:pt>
                <c:pt idx="44674">
                  <c:v>443.77131589999999</c:v>
                </c:pt>
                <c:pt idx="44675">
                  <c:v>443.78125089999997</c:v>
                </c:pt>
                <c:pt idx="44676">
                  <c:v>443.79118690000001</c:v>
                </c:pt>
                <c:pt idx="44677">
                  <c:v>443.8011229</c:v>
                </c:pt>
                <c:pt idx="44678">
                  <c:v>443.81105889999998</c:v>
                </c:pt>
                <c:pt idx="44679">
                  <c:v>443.82099390000002</c:v>
                </c:pt>
                <c:pt idx="44680">
                  <c:v>443.8309299</c:v>
                </c:pt>
                <c:pt idx="44681">
                  <c:v>443.84086589999998</c:v>
                </c:pt>
                <c:pt idx="44682">
                  <c:v>443.85080190000002</c:v>
                </c:pt>
                <c:pt idx="44683">
                  <c:v>443.8607379</c:v>
                </c:pt>
                <c:pt idx="44684">
                  <c:v>443.87067289999999</c:v>
                </c:pt>
                <c:pt idx="44685">
                  <c:v>443.88060890000003</c:v>
                </c:pt>
                <c:pt idx="44686">
                  <c:v>443.89054579999998</c:v>
                </c:pt>
                <c:pt idx="44687">
                  <c:v>443.90048180000002</c:v>
                </c:pt>
                <c:pt idx="44688">
                  <c:v>443.91041680000001</c:v>
                </c:pt>
                <c:pt idx="44689">
                  <c:v>443.92035279999999</c:v>
                </c:pt>
                <c:pt idx="44690">
                  <c:v>443.93028880000003</c:v>
                </c:pt>
                <c:pt idx="44691">
                  <c:v>443.94022480000001</c:v>
                </c:pt>
                <c:pt idx="44692">
                  <c:v>443.95015979999999</c:v>
                </c:pt>
                <c:pt idx="44693">
                  <c:v>443.96009579999998</c:v>
                </c:pt>
                <c:pt idx="44694">
                  <c:v>443.97003180000002</c:v>
                </c:pt>
                <c:pt idx="44695">
                  <c:v>443.9799678</c:v>
                </c:pt>
                <c:pt idx="44696">
                  <c:v>443.98990279999998</c:v>
                </c:pt>
                <c:pt idx="44697">
                  <c:v>443.99983880000002</c:v>
                </c:pt>
                <c:pt idx="44698">
                  <c:v>444.0097748</c:v>
                </c:pt>
                <c:pt idx="44699">
                  <c:v>444.01971079999998</c:v>
                </c:pt>
                <c:pt idx="44700">
                  <c:v>444.02964580000003</c:v>
                </c:pt>
                <c:pt idx="44701">
                  <c:v>444.03958180000001</c:v>
                </c:pt>
                <c:pt idx="44702">
                  <c:v>444.04951779999999</c:v>
                </c:pt>
                <c:pt idx="44703">
                  <c:v>444.05945380000003</c:v>
                </c:pt>
                <c:pt idx="44704">
                  <c:v>444.06938880000001</c:v>
                </c:pt>
                <c:pt idx="44705">
                  <c:v>444.07932479999999</c:v>
                </c:pt>
                <c:pt idx="44706">
                  <c:v>444.08926079999998</c:v>
                </c:pt>
                <c:pt idx="44707">
                  <c:v>444.09919680000002</c:v>
                </c:pt>
                <c:pt idx="44708">
                  <c:v>444.1091318</c:v>
                </c:pt>
                <c:pt idx="44709">
                  <c:v>444.11906779999998</c:v>
                </c:pt>
                <c:pt idx="44710">
                  <c:v>444.12900380000002</c:v>
                </c:pt>
                <c:pt idx="44711">
                  <c:v>444.1389398</c:v>
                </c:pt>
                <c:pt idx="44712">
                  <c:v>444.14887479999999</c:v>
                </c:pt>
                <c:pt idx="44713">
                  <c:v>444.15881080000003</c:v>
                </c:pt>
                <c:pt idx="44714">
                  <c:v>444.16874680000001</c:v>
                </c:pt>
                <c:pt idx="44715">
                  <c:v>444.17868279999999</c:v>
                </c:pt>
                <c:pt idx="44716">
                  <c:v>444.18861779999997</c:v>
                </c:pt>
                <c:pt idx="44717">
                  <c:v>444.19855380000001</c:v>
                </c:pt>
                <c:pt idx="44718">
                  <c:v>444.2084898</c:v>
                </c:pt>
                <c:pt idx="44719">
                  <c:v>444.21842579999998</c:v>
                </c:pt>
                <c:pt idx="44720">
                  <c:v>444.22836180000002</c:v>
                </c:pt>
                <c:pt idx="44721">
                  <c:v>444.2382968</c:v>
                </c:pt>
                <c:pt idx="44722">
                  <c:v>444.24823279999998</c:v>
                </c:pt>
                <c:pt idx="44723">
                  <c:v>444.25816880000002</c:v>
                </c:pt>
                <c:pt idx="44724">
                  <c:v>444.2681048</c:v>
                </c:pt>
                <c:pt idx="44725">
                  <c:v>444.27803979999999</c:v>
                </c:pt>
                <c:pt idx="44726">
                  <c:v>444.28797580000003</c:v>
                </c:pt>
                <c:pt idx="44727">
                  <c:v>444.29791180000001</c:v>
                </c:pt>
                <c:pt idx="44728">
                  <c:v>444.30784779999999</c:v>
                </c:pt>
                <c:pt idx="44729">
                  <c:v>444.31778279999997</c:v>
                </c:pt>
                <c:pt idx="44730">
                  <c:v>444.32771880000001</c:v>
                </c:pt>
                <c:pt idx="44731">
                  <c:v>444.3376548</c:v>
                </c:pt>
                <c:pt idx="44732">
                  <c:v>444.34759079999998</c:v>
                </c:pt>
                <c:pt idx="44733">
                  <c:v>444.35752580000002</c:v>
                </c:pt>
                <c:pt idx="44734">
                  <c:v>444.3674618</c:v>
                </c:pt>
                <c:pt idx="44735">
                  <c:v>444.37739779999998</c:v>
                </c:pt>
                <c:pt idx="44736">
                  <c:v>444.38733380000002</c:v>
                </c:pt>
                <c:pt idx="44737">
                  <c:v>444.39726880000001</c:v>
                </c:pt>
                <c:pt idx="44738">
                  <c:v>444.40720479999999</c:v>
                </c:pt>
                <c:pt idx="44739">
                  <c:v>444.41714080000003</c:v>
                </c:pt>
                <c:pt idx="44740">
                  <c:v>444.42707680000001</c:v>
                </c:pt>
                <c:pt idx="44741">
                  <c:v>444.43701279999999</c:v>
                </c:pt>
                <c:pt idx="44742">
                  <c:v>444.44694779999998</c:v>
                </c:pt>
                <c:pt idx="44743">
                  <c:v>444.45688380000001</c:v>
                </c:pt>
                <c:pt idx="44744">
                  <c:v>444.4668198</c:v>
                </c:pt>
                <c:pt idx="44745">
                  <c:v>444.47675579999998</c:v>
                </c:pt>
                <c:pt idx="44746">
                  <c:v>444.48669080000002</c:v>
                </c:pt>
                <c:pt idx="44747">
                  <c:v>444.4966268</c:v>
                </c:pt>
                <c:pt idx="44748">
                  <c:v>444.50656279999998</c:v>
                </c:pt>
                <c:pt idx="44749">
                  <c:v>444.51649880000002</c:v>
                </c:pt>
                <c:pt idx="44750">
                  <c:v>444.52643380000001</c:v>
                </c:pt>
                <c:pt idx="44751">
                  <c:v>444.53636979999999</c:v>
                </c:pt>
                <c:pt idx="44752">
                  <c:v>444.54630580000003</c:v>
                </c:pt>
                <c:pt idx="44753">
                  <c:v>444.55624180000001</c:v>
                </c:pt>
                <c:pt idx="44754">
                  <c:v>444.56617679999999</c:v>
                </c:pt>
                <c:pt idx="44755">
                  <c:v>444.57611279999998</c:v>
                </c:pt>
                <c:pt idx="44756">
                  <c:v>444.58604880000001</c:v>
                </c:pt>
                <c:pt idx="44757">
                  <c:v>444.5959848</c:v>
                </c:pt>
                <c:pt idx="44758">
                  <c:v>444.60592079999998</c:v>
                </c:pt>
                <c:pt idx="44759">
                  <c:v>444.61585580000002</c:v>
                </c:pt>
                <c:pt idx="44760">
                  <c:v>444.6257918</c:v>
                </c:pt>
                <c:pt idx="44761">
                  <c:v>444.63572779999998</c:v>
                </c:pt>
                <c:pt idx="44762">
                  <c:v>444.64566380000002</c:v>
                </c:pt>
                <c:pt idx="44763">
                  <c:v>444.65559880000001</c:v>
                </c:pt>
                <c:pt idx="44764">
                  <c:v>444.66553479999999</c:v>
                </c:pt>
                <c:pt idx="44765">
                  <c:v>444.67547080000003</c:v>
                </c:pt>
                <c:pt idx="44766">
                  <c:v>444.68540680000001</c:v>
                </c:pt>
                <c:pt idx="44767">
                  <c:v>444.69534179999999</c:v>
                </c:pt>
                <c:pt idx="44768">
                  <c:v>444.70527779999998</c:v>
                </c:pt>
                <c:pt idx="44769">
                  <c:v>444.71521380000001</c:v>
                </c:pt>
                <c:pt idx="44770">
                  <c:v>444.7251498</c:v>
                </c:pt>
                <c:pt idx="44771">
                  <c:v>444.73508579999998</c:v>
                </c:pt>
                <c:pt idx="44772">
                  <c:v>444.74502080000002</c:v>
                </c:pt>
                <c:pt idx="44773">
                  <c:v>444.7549568</c:v>
                </c:pt>
                <c:pt idx="44774">
                  <c:v>444.76489279999998</c:v>
                </c:pt>
                <c:pt idx="44775">
                  <c:v>444.77482880000002</c:v>
                </c:pt>
                <c:pt idx="44776">
                  <c:v>444.78476380000001</c:v>
                </c:pt>
                <c:pt idx="44777">
                  <c:v>444.79469979999999</c:v>
                </c:pt>
                <c:pt idx="44778">
                  <c:v>444.80463580000003</c:v>
                </c:pt>
                <c:pt idx="44779">
                  <c:v>444.81457180000001</c:v>
                </c:pt>
                <c:pt idx="44780">
                  <c:v>444.82450679999999</c:v>
                </c:pt>
                <c:pt idx="44781">
                  <c:v>444.83444279999998</c:v>
                </c:pt>
                <c:pt idx="44782">
                  <c:v>444.84437880000002</c:v>
                </c:pt>
                <c:pt idx="44783">
                  <c:v>444.8543148</c:v>
                </c:pt>
                <c:pt idx="44784">
                  <c:v>444.86425079999998</c:v>
                </c:pt>
                <c:pt idx="44785">
                  <c:v>444.87418580000002</c:v>
                </c:pt>
                <c:pt idx="44786">
                  <c:v>444.8841218</c:v>
                </c:pt>
                <c:pt idx="44787">
                  <c:v>444.8940571</c:v>
                </c:pt>
                <c:pt idx="44788">
                  <c:v>444.90399309999998</c:v>
                </c:pt>
                <c:pt idx="44789">
                  <c:v>444.91392810000002</c:v>
                </c:pt>
                <c:pt idx="44790">
                  <c:v>444.9238641</c:v>
                </c:pt>
                <c:pt idx="44791">
                  <c:v>444.93380009999998</c:v>
                </c:pt>
                <c:pt idx="44792">
                  <c:v>444.94373610000002</c:v>
                </c:pt>
                <c:pt idx="44793">
                  <c:v>444.95367110000001</c:v>
                </c:pt>
                <c:pt idx="44794">
                  <c:v>444.96360709999999</c:v>
                </c:pt>
                <c:pt idx="44795">
                  <c:v>444.97354309999997</c:v>
                </c:pt>
                <c:pt idx="44796">
                  <c:v>444.98347910000001</c:v>
                </c:pt>
                <c:pt idx="44797">
                  <c:v>444.99341509999999</c:v>
                </c:pt>
                <c:pt idx="44798">
                  <c:v>445.00335009999998</c:v>
                </c:pt>
                <c:pt idx="44799">
                  <c:v>445.01328610000002</c:v>
                </c:pt>
                <c:pt idx="44800">
                  <c:v>445.0232221</c:v>
                </c:pt>
                <c:pt idx="44801">
                  <c:v>445.03315809999998</c:v>
                </c:pt>
                <c:pt idx="44802">
                  <c:v>445.04309310000002</c:v>
                </c:pt>
                <c:pt idx="44803">
                  <c:v>445.0530291</c:v>
                </c:pt>
                <c:pt idx="44804">
                  <c:v>445.06296509999999</c:v>
                </c:pt>
                <c:pt idx="44805">
                  <c:v>445.07290110000002</c:v>
                </c:pt>
                <c:pt idx="44806">
                  <c:v>445.08283710000001</c:v>
                </c:pt>
                <c:pt idx="44807">
                  <c:v>445.09277209999999</c:v>
                </c:pt>
                <c:pt idx="44808">
                  <c:v>445.10270809999997</c:v>
                </c:pt>
                <c:pt idx="44809">
                  <c:v>445.11264410000001</c:v>
                </c:pt>
                <c:pt idx="44810">
                  <c:v>445.12258009999999</c:v>
                </c:pt>
                <c:pt idx="44811">
                  <c:v>445.13251509999998</c:v>
                </c:pt>
                <c:pt idx="44812">
                  <c:v>445.14245110000002</c:v>
                </c:pt>
                <c:pt idx="44813">
                  <c:v>445.1523871</c:v>
                </c:pt>
                <c:pt idx="44814">
                  <c:v>445.16232309999998</c:v>
                </c:pt>
                <c:pt idx="44815">
                  <c:v>445.17225810000002</c:v>
                </c:pt>
                <c:pt idx="44816">
                  <c:v>445.1821941</c:v>
                </c:pt>
                <c:pt idx="44817">
                  <c:v>445.19213009999999</c:v>
                </c:pt>
                <c:pt idx="44818">
                  <c:v>445.20206610000002</c:v>
                </c:pt>
                <c:pt idx="44819">
                  <c:v>445.21200210000001</c:v>
                </c:pt>
                <c:pt idx="44820">
                  <c:v>445.22193709999999</c:v>
                </c:pt>
                <c:pt idx="44821">
                  <c:v>445.23187309999997</c:v>
                </c:pt>
                <c:pt idx="44822">
                  <c:v>445.24180910000001</c:v>
                </c:pt>
                <c:pt idx="44823">
                  <c:v>445.25174509999999</c:v>
                </c:pt>
                <c:pt idx="44824">
                  <c:v>445.26168009999998</c:v>
                </c:pt>
                <c:pt idx="44825">
                  <c:v>445.27161610000002</c:v>
                </c:pt>
                <c:pt idx="44826">
                  <c:v>445.2815521</c:v>
                </c:pt>
                <c:pt idx="44827">
                  <c:v>445.29148809999998</c:v>
                </c:pt>
                <c:pt idx="44828">
                  <c:v>445.30142410000002</c:v>
                </c:pt>
                <c:pt idx="44829">
                  <c:v>445.3113591</c:v>
                </c:pt>
                <c:pt idx="44830">
                  <c:v>445.32129509999999</c:v>
                </c:pt>
                <c:pt idx="44831">
                  <c:v>445.33123110000002</c:v>
                </c:pt>
                <c:pt idx="44832">
                  <c:v>445.34116710000001</c:v>
                </c:pt>
                <c:pt idx="44833">
                  <c:v>445.35110209999999</c:v>
                </c:pt>
                <c:pt idx="44834">
                  <c:v>445.36103809999997</c:v>
                </c:pt>
                <c:pt idx="44835">
                  <c:v>445.37097410000001</c:v>
                </c:pt>
                <c:pt idx="44836">
                  <c:v>445.38091009999999</c:v>
                </c:pt>
                <c:pt idx="44837">
                  <c:v>445.39084609999998</c:v>
                </c:pt>
                <c:pt idx="44838">
                  <c:v>445.40078110000002</c:v>
                </c:pt>
                <c:pt idx="44839">
                  <c:v>445.4107171</c:v>
                </c:pt>
                <c:pt idx="44840">
                  <c:v>445.42065309999998</c:v>
                </c:pt>
                <c:pt idx="44841">
                  <c:v>445.43058910000002</c:v>
                </c:pt>
                <c:pt idx="44842">
                  <c:v>445.4405241</c:v>
                </c:pt>
                <c:pt idx="44843">
                  <c:v>445.45046009999999</c:v>
                </c:pt>
                <c:pt idx="44844">
                  <c:v>445.46039610000003</c:v>
                </c:pt>
                <c:pt idx="44845">
                  <c:v>445.47033210000001</c:v>
                </c:pt>
                <c:pt idx="44846">
                  <c:v>445.48026809999999</c:v>
                </c:pt>
                <c:pt idx="44847">
                  <c:v>445.49020309999997</c:v>
                </c:pt>
                <c:pt idx="44848">
                  <c:v>445.50013910000001</c:v>
                </c:pt>
                <c:pt idx="44849">
                  <c:v>445.51007509999999</c:v>
                </c:pt>
                <c:pt idx="44850">
                  <c:v>445.52001109999998</c:v>
                </c:pt>
                <c:pt idx="44851">
                  <c:v>445.52994610000002</c:v>
                </c:pt>
                <c:pt idx="44852">
                  <c:v>445.5398821</c:v>
                </c:pt>
                <c:pt idx="44853">
                  <c:v>445.54981809999998</c:v>
                </c:pt>
                <c:pt idx="44854">
                  <c:v>445.55975410000002</c:v>
                </c:pt>
                <c:pt idx="44855">
                  <c:v>445.5696901</c:v>
                </c:pt>
                <c:pt idx="44856">
                  <c:v>445.57962509999999</c:v>
                </c:pt>
                <c:pt idx="44857">
                  <c:v>445.58956110000003</c:v>
                </c:pt>
                <c:pt idx="44858">
                  <c:v>445.59949710000001</c:v>
                </c:pt>
                <c:pt idx="44859">
                  <c:v>445.60943309999999</c:v>
                </c:pt>
                <c:pt idx="44860">
                  <c:v>445.61936909999997</c:v>
                </c:pt>
                <c:pt idx="44861">
                  <c:v>445.62930410000001</c:v>
                </c:pt>
                <c:pt idx="44862">
                  <c:v>445.63924009999999</c:v>
                </c:pt>
                <c:pt idx="44863">
                  <c:v>445.64917609999998</c:v>
                </c:pt>
                <c:pt idx="44864">
                  <c:v>445.65911210000002</c:v>
                </c:pt>
                <c:pt idx="44865">
                  <c:v>445.6690471</c:v>
                </c:pt>
                <c:pt idx="44866">
                  <c:v>445.67898309999998</c:v>
                </c:pt>
                <c:pt idx="44867">
                  <c:v>445.68891910000002</c:v>
                </c:pt>
                <c:pt idx="44868">
                  <c:v>445.6988551</c:v>
                </c:pt>
                <c:pt idx="44869">
                  <c:v>445.70879109999998</c:v>
                </c:pt>
                <c:pt idx="44870">
                  <c:v>445.71872610000003</c:v>
                </c:pt>
                <c:pt idx="44871">
                  <c:v>445.72866210000001</c:v>
                </c:pt>
                <c:pt idx="44872">
                  <c:v>445.73859809999999</c:v>
                </c:pt>
                <c:pt idx="44873">
                  <c:v>445.74853409999997</c:v>
                </c:pt>
                <c:pt idx="44874">
                  <c:v>445.75846910000001</c:v>
                </c:pt>
                <c:pt idx="44875">
                  <c:v>445.7684051</c:v>
                </c:pt>
                <c:pt idx="44876">
                  <c:v>445.77834109999998</c:v>
                </c:pt>
                <c:pt idx="44877">
                  <c:v>445.78827710000002</c:v>
                </c:pt>
                <c:pt idx="44878">
                  <c:v>445.7982131</c:v>
                </c:pt>
                <c:pt idx="44879">
                  <c:v>445.80814809999998</c:v>
                </c:pt>
                <c:pt idx="44880">
                  <c:v>445.81808410000002</c:v>
                </c:pt>
                <c:pt idx="44881">
                  <c:v>445.8280201</c:v>
                </c:pt>
                <c:pt idx="44882">
                  <c:v>445.83795609999999</c:v>
                </c:pt>
                <c:pt idx="44883">
                  <c:v>445.84789210000002</c:v>
                </c:pt>
                <c:pt idx="44884">
                  <c:v>445.85782710000001</c:v>
                </c:pt>
                <c:pt idx="44885">
                  <c:v>445.86776309999999</c:v>
                </c:pt>
                <c:pt idx="44886">
                  <c:v>445.87769909999997</c:v>
                </c:pt>
                <c:pt idx="44887">
                  <c:v>445.8876363</c:v>
                </c:pt>
                <c:pt idx="44888">
                  <c:v>445.89757129999998</c:v>
                </c:pt>
                <c:pt idx="44889">
                  <c:v>445.90750730000002</c:v>
                </c:pt>
                <c:pt idx="44890">
                  <c:v>445.9174433</c:v>
                </c:pt>
                <c:pt idx="44891">
                  <c:v>445.92737929999998</c:v>
                </c:pt>
                <c:pt idx="44892">
                  <c:v>445.93731530000002</c:v>
                </c:pt>
                <c:pt idx="44893">
                  <c:v>445.94725030000001</c:v>
                </c:pt>
                <c:pt idx="44894">
                  <c:v>445.95718629999999</c:v>
                </c:pt>
                <c:pt idx="44895">
                  <c:v>445.96712230000003</c:v>
                </c:pt>
                <c:pt idx="44896">
                  <c:v>445.97705830000001</c:v>
                </c:pt>
                <c:pt idx="44897">
                  <c:v>445.98699329999999</c:v>
                </c:pt>
                <c:pt idx="44898">
                  <c:v>445.99692929999998</c:v>
                </c:pt>
                <c:pt idx="44899">
                  <c:v>446.00686530000002</c:v>
                </c:pt>
                <c:pt idx="44900">
                  <c:v>446.0168013</c:v>
                </c:pt>
                <c:pt idx="44901">
                  <c:v>446.02673729999998</c:v>
                </c:pt>
                <c:pt idx="44902">
                  <c:v>446.03667230000002</c:v>
                </c:pt>
                <c:pt idx="44903">
                  <c:v>446.0466083</c:v>
                </c:pt>
                <c:pt idx="44904">
                  <c:v>446.05654429999998</c:v>
                </c:pt>
                <c:pt idx="44905">
                  <c:v>446.06648030000002</c:v>
                </c:pt>
                <c:pt idx="44906">
                  <c:v>446.07641630000001</c:v>
                </c:pt>
                <c:pt idx="44907">
                  <c:v>446.08635129999999</c:v>
                </c:pt>
                <c:pt idx="44908">
                  <c:v>446.09628729999997</c:v>
                </c:pt>
                <c:pt idx="44909">
                  <c:v>446.10622330000001</c:v>
                </c:pt>
                <c:pt idx="44910">
                  <c:v>446.11615929999999</c:v>
                </c:pt>
                <c:pt idx="44911">
                  <c:v>446.12609529999997</c:v>
                </c:pt>
                <c:pt idx="44912">
                  <c:v>446.13603030000002</c:v>
                </c:pt>
                <c:pt idx="44913">
                  <c:v>446.1459663</c:v>
                </c:pt>
                <c:pt idx="44914">
                  <c:v>446.15590229999998</c:v>
                </c:pt>
                <c:pt idx="44915">
                  <c:v>446.16583830000002</c:v>
                </c:pt>
                <c:pt idx="44916">
                  <c:v>446.1757733</c:v>
                </c:pt>
                <c:pt idx="44917">
                  <c:v>446.18570920000002</c:v>
                </c:pt>
                <c:pt idx="44918">
                  <c:v>446.19564530000002</c:v>
                </c:pt>
                <c:pt idx="44919">
                  <c:v>446.20558130000001</c:v>
                </c:pt>
                <c:pt idx="44920">
                  <c:v>446.21551729999999</c:v>
                </c:pt>
                <c:pt idx="44921">
                  <c:v>446.22545229999997</c:v>
                </c:pt>
                <c:pt idx="44922">
                  <c:v>446.23538830000001</c:v>
                </c:pt>
                <c:pt idx="44923">
                  <c:v>446.24532429999999</c:v>
                </c:pt>
                <c:pt idx="44924">
                  <c:v>446.25526029999997</c:v>
                </c:pt>
                <c:pt idx="44925">
                  <c:v>446.26519630000001</c:v>
                </c:pt>
                <c:pt idx="44926">
                  <c:v>446.2751313</c:v>
                </c:pt>
                <c:pt idx="44927">
                  <c:v>446.28506729999998</c:v>
                </c:pt>
                <c:pt idx="44928">
                  <c:v>446.29500330000002</c:v>
                </c:pt>
                <c:pt idx="44929">
                  <c:v>446.3049393</c:v>
                </c:pt>
                <c:pt idx="44930">
                  <c:v>446.31487529999998</c:v>
                </c:pt>
                <c:pt idx="44931">
                  <c:v>446.32481030000002</c:v>
                </c:pt>
                <c:pt idx="44932">
                  <c:v>446.33474630000001</c:v>
                </c:pt>
                <c:pt idx="44933">
                  <c:v>446.34468229999999</c:v>
                </c:pt>
                <c:pt idx="44934">
                  <c:v>446.3546182</c:v>
                </c:pt>
                <c:pt idx="44935">
                  <c:v>446.36455330000001</c:v>
                </c:pt>
                <c:pt idx="44936">
                  <c:v>446.37448929999999</c:v>
                </c:pt>
                <c:pt idx="44937">
                  <c:v>446.38442529999998</c:v>
                </c:pt>
                <c:pt idx="44938">
                  <c:v>446.39436130000001</c:v>
                </c:pt>
                <c:pt idx="44939">
                  <c:v>446.4042973</c:v>
                </c:pt>
                <c:pt idx="44940">
                  <c:v>446.41423229999998</c:v>
                </c:pt>
                <c:pt idx="44941">
                  <c:v>446.42416830000002</c:v>
                </c:pt>
                <c:pt idx="44942">
                  <c:v>446.4341043</c:v>
                </c:pt>
                <c:pt idx="44943">
                  <c:v>446.44404029999998</c:v>
                </c:pt>
                <c:pt idx="44944">
                  <c:v>446.45397630000002</c:v>
                </c:pt>
                <c:pt idx="44945">
                  <c:v>446.46391130000001</c:v>
                </c:pt>
                <c:pt idx="44946">
                  <c:v>446.47384729999999</c:v>
                </c:pt>
                <c:pt idx="44947">
                  <c:v>446.48378330000003</c:v>
                </c:pt>
                <c:pt idx="44948">
                  <c:v>446.49371930000001</c:v>
                </c:pt>
                <c:pt idx="44949">
                  <c:v>446.50365529999999</c:v>
                </c:pt>
                <c:pt idx="44950">
                  <c:v>446.51359029999998</c:v>
                </c:pt>
                <c:pt idx="44951">
                  <c:v>446.52352630000001</c:v>
                </c:pt>
                <c:pt idx="44952">
                  <c:v>446.5334623</c:v>
                </c:pt>
                <c:pt idx="44953">
                  <c:v>446.54339829999998</c:v>
                </c:pt>
                <c:pt idx="44954">
                  <c:v>446.55333430000002</c:v>
                </c:pt>
                <c:pt idx="44955">
                  <c:v>446.5632693</c:v>
                </c:pt>
                <c:pt idx="44956">
                  <c:v>446.57320529999998</c:v>
                </c:pt>
                <c:pt idx="44957">
                  <c:v>446.58314130000002</c:v>
                </c:pt>
                <c:pt idx="44958">
                  <c:v>446.5930773</c:v>
                </c:pt>
                <c:pt idx="44959">
                  <c:v>446.60301329999999</c:v>
                </c:pt>
                <c:pt idx="44960">
                  <c:v>446.61294930000003</c:v>
                </c:pt>
                <c:pt idx="44961">
                  <c:v>446.62288430000001</c:v>
                </c:pt>
                <c:pt idx="44962">
                  <c:v>446.63282029999999</c:v>
                </c:pt>
                <c:pt idx="44963">
                  <c:v>446.64275629999997</c:v>
                </c:pt>
                <c:pt idx="44964">
                  <c:v>446.65269230000001</c:v>
                </c:pt>
                <c:pt idx="44965">
                  <c:v>446.66262829999999</c:v>
                </c:pt>
                <c:pt idx="44966">
                  <c:v>446.67256329999998</c:v>
                </c:pt>
                <c:pt idx="44967">
                  <c:v>446.68249930000002</c:v>
                </c:pt>
                <c:pt idx="44968">
                  <c:v>446.6924353</c:v>
                </c:pt>
                <c:pt idx="44969">
                  <c:v>446.70237129999998</c:v>
                </c:pt>
                <c:pt idx="44970">
                  <c:v>446.71230730000002</c:v>
                </c:pt>
                <c:pt idx="44971">
                  <c:v>446.7222423</c:v>
                </c:pt>
                <c:pt idx="44972">
                  <c:v>446.73217829999999</c:v>
                </c:pt>
                <c:pt idx="44973">
                  <c:v>446.74211430000003</c:v>
                </c:pt>
                <c:pt idx="44974">
                  <c:v>446.75205030000001</c:v>
                </c:pt>
                <c:pt idx="44975">
                  <c:v>446.76198629999999</c:v>
                </c:pt>
                <c:pt idx="44976">
                  <c:v>446.77192230000003</c:v>
                </c:pt>
                <c:pt idx="44977">
                  <c:v>446.78185730000001</c:v>
                </c:pt>
                <c:pt idx="44978">
                  <c:v>446.79179329999999</c:v>
                </c:pt>
                <c:pt idx="44979">
                  <c:v>446.80172929999998</c:v>
                </c:pt>
                <c:pt idx="44980">
                  <c:v>446.81166530000002</c:v>
                </c:pt>
                <c:pt idx="44981">
                  <c:v>446.8216013</c:v>
                </c:pt>
                <c:pt idx="44982">
                  <c:v>446.83153629999998</c:v>
                </c:pt>
                <c:pt idx="44983">
                  <c:v>446.84147230000002</c:v>
                </c:pt>
                <c:pt idx="44984">
                  <c:v>446.8514083</c:v>
                </c:pt>
                <c:pt idx="44985">
                  <c:v>446.86134429999998</c:v>
                </c:pt>
                <c:pt idx="44986">
                  <c:v>446.87128030000002</c:v>
                </c:pt>
                <c:pt idx="44987">
                  <c:v>446.88121630000001</c:v>
                </c:pt>
                <c:pt idx="44988">
                  <c:v>446.89114999999998</c:v>
                </c:pt>
                <c:pt idx="44989">
                  <c:v>446.90108600000002</c:v>
                </c:pt>
                <c:pt idx="44990">
                  <c:v>446.911022</c:v>
                </c:pt>
                <c:pt idx="44991">
                  <c:v>446.92095799999998</c:v>
                </c:pt>
                <c:pt idx="44992">
                  <c:v>446.93089400000002</c:v>
                </c:pt>
                <c:pt idx="44993">
                  <c:v>446.94083000000001</c:v>
                </c:pt>
                <c:pt idx="44994">
                  <c:v>446.95076499999999</c:v>
                </c:pt>
                <c:pt idx="44995">
                  <c:v>446.96070099999997</c:v>
                </c:pt>
                <c:pt idx="44996">
                  <c:v>446.97063700000001</c:v>
                </c:pt>
                <c:pt idx="44997">
                  <c:v>446.98057299999999</c:v>
                </c:pt>
                <c:pt idx="44998">
                  <c:v>446.99050899999997</c:v>
                </c:pt>
                <c:pt idx="44999">
                  <c:v>447.00044500000001</c:v>
                </c:pt>
                <c:pt idx="45000">
                  <c:v>447.010381</c:v>
                </c:pt>
                <c:pt idx="45001">
                  <c:v>447.02031599999998</c:v>
                </c:pt>
                <c:pt idx="45002">
                  <c:v>447.03025200000002</c:v>
                </c:pt>
                <c:pt idx="45003">
                  <c:v>447.040188</c:v>
                </c:pt>
                <c:pt idx="45004">
                  <c:v>447.05012399999998</c:v>
                </c:pt>
                <c:pt idx="45005">
                  <c:v>447.06006000000002</c:v>
                </c:pt>
                <c:pt idx="45006">
                  <c:v>447.069996</c:v>
                </c:pt>
                <c:pt idx="45007">
                  <c:v>447.07993099999999</c:v>
                </c:pt>
                <c:pt idx="45008">
                  <c:v>447.08986700000003</c:v>
                </c:pt>
                <c:pt idx="45009">
                  <c:v>447.09980300000001</c:v>
                </c:pt>
                <c:pt idx="45010">
                  <c:v>447.10973899999999</c:v>
                </c:pt>
                <c:pt idx="45011">
                  <c:v>447.11967499999997</c:v>
                </c:pt>
                <c:pt idx="45012">
                  <c:v>447.12961100000001</c:v>
                </c:pt>
                <c:pt idx="45013">
                  <c:v>447.13954699999999</c:v>
                </c:pt>
                <c:pt idx="45014">
                  <c:v>447.14948199999998</c:v>
                </c:pt>
                <c:pt idx="45015">
                  <c:v>447.15941800000002</c:v>
                </c:pt>
                <c:pt idx="45016">
                  <c:v>447.169354</c:v>
                </c:pt>
                <c:pt idx="45017">
                  <c:v>447.17928999999998</c:v>
                </c:pt>
                <c:pt idx="45018">
                  <c:v>447.18922600000002</c:v>
                </c:pt>
                <c:pt idx="45019">
                  <c:v>447.199162</c:v>
                </c:pt>
                <c:pt idx="45020">
                  <c:v>447.20909799999998</c:v>
                </c:pt>
                <c:pt idx="45021">
                  <c:v>447.21903300000002</c:v>
                </c:pt>
                <c:pt idx="45022">
                  <c:v>447.22896900000001</c:v>
                </c:pt>
                <c:pt idx="45023">
                  <c:v>447.23890499999999</c:v>
                </c:pt>
                <c:pt idx="45024">
                  <c:v>447.24884100000003</c:v>
                </c:pt>
                <c:pt idx="45025">
                  <c:v>447.25877700000001</c:v>
                </c:pt>
                <c:pt idx="45026">
                  <c:v>447.26871299999999</c:v>
                </c:pt>
                <c:pt idx="45027">
                  <c:v>447.27864899999997</c:v>
                </c:pt>
                <c:pt idx="45028">
                  <c:v>447.28858400000001</c:v>
                </c:pt>
                <c:pt idx="45029">
                  <c:v>447.29852</c:v>
                </c:pt>
                <c:pt idx="45030">
                  <c:v>447.30845599999998</c:v>
                </c:pt>
                <c:pt idx="45031">
                  <c:v>447.31839200000002</c:v>
                </c:pt>
                <c:pt idx="45032">
                  <c:v>447.328328</c:v>
                </c:pt>
                <c:pt idx="45033">
                  <c:v>447.33826399999998</c:v>
                </c:pt>
                <c:pt idx="45034">
                  <c:v>447.34820000000002</c:v>
                </c:pt>
                <c:pt idx="45035">
                  <c:v>447.358136</c:v>
                </c:pt>
                <c:pt idx="45036">
                  <c:v>447.36807099999999</c:v>
                </c:pt>
                <c:pt idx="45037">
                  <c:v>447.37800700000003</c:v>
                </c:pt>
                <c:pt idx="45038">
                  <c:v>447.38794300000001</c:v>
                </c:pt>
                <c:pt idx="45039">
                  <c:v>447.39787899999999</c:v>
                </c:pt>
                <c:pt idx="45040">
                  <c:v>447.40781500000003</c:v>
                </c:pt>
                <c:pt idx="45041">
                  <c:v>447.41775100000001</c:v>
                </c:pt>
                <c:pt idx="45042">
                  <c:v>447.42768699999999</c:v>
                </c:pt>
                <c:pt idx="45043">
                  <c:v>447.43762299999997</c:v>
                </c:pt>
                <c:pt idx="45044">
                  <c:v>447.44755800000001</c:v>
                </c:pt>
                <c:pt idx="45045">
                  <c:v>447.457494</c:v>
                </c:pt>
                <c:pt idx="45046">
                  <c:v>447.46742999999998</c:v>
                </c:pt>
                <c:pt idx="45047">
                  <c:v>447.47736600000002</c:v>
                </c:pt>
                <c:pt idx="45048">
                  <c:v>447.487302</c:v>
                </c:pt>
                <c:pt idx="45049">
                  <c:v>447.49723799999998</c:v>
                </c:pt>
                <c:pt idx="45050">
                  <c:v>447.50717400000002</c:v>
                </c:pt>
                <c:pt idx="45051">
                  <c:v>447.517109</c:v>
                </c:pt>
                <c:pt idx="45052">
                  <c:v>447.52704499999999</c:v>
                </c:pt>
                <c:pt idx="45053">
                  <c:v>447.53698100000003</c:v>
                </c:pt>
                <c:pt idx="45054">
                  <c:v>447.54691700000001</c:v>
                </c:pt>
                <c:pt idx="45055">
                  <c:v>447.55685299999999</c:v>
                </c:pt>
                <c:pt idx="45056">
                  <c:v>447.56678900000003</c:v>
                </c:pt>
                <c:pt idx="45057">
                  <c:v>447.57672500000001</c:v>
                </c:pt>
                <c:pt idx="45058">
                  <c:v>447.58666099999999</c:v>
                </c:pt>
                <c:pt idx="45059">
                  <c:v>447.59659699999997</c:v>
                </c:pt>
                <c:pt idx="45060">
                  <c:v>447.60653200000002</c:v>
                </c:pt>
                <c:pt idx="45061">
                  <c:v>447.616468</c:v>
                </c:pt>
                <c:pt idx="45062">
                  <c:v>447.62640399999998</c:v>
                </c:pt>
                <c:pt idx="45063">
                  <c:v>447.63634000000002</c:v>
                </c:pt>
                <c:pt idx="45064">
                  <c:v>447.646276</c:v>
                </c:pt>
                <c:pt idx="45065">
                  <c:v>447.65621199999998</c:v>
                </c:pt>
                <c:pt idx="45066">
                  <c:v>447.66614800000002</c:v>
                </c:pt>
                <c:pt idx="45067">
                  <c:v>447.67608300000001</c:v>
                </c:pt>
                <c:pt idx="45068">
                  <c:v>447.68601899999999</c:v>
                </c:pt>
                <c:pt idx="45069">
                  <c:v>447.69595500000003</c:v>
                </c:pt>
                <c:pt idx="45070">
                  <c:v>447.70589100000001</c:v>
                </c:pt>
                <c:pt idx="45071">
                  <c:v>447.71582699999999</c:v>
                </c:pt>
                <c:pt idx="45072">
                  <c:v>447.72576299999997</c:v>
                </c:pt>
                <c:pt idx="45073">
                  <c:v>447.73569900000001</c:v>
                </c:pt>
                <c:pt idx="45074">
                  <c:v>447.74563499999999</c:v>
                </c:pt>
                <c:pt idx="45075">
                  <c:v>447.75556999999998</c:v>
                </c:pt>
                <c:pt idx="45076">
                  <c:v>447.76550600000002</c:v>
                </c:pt>
                <c:pt idx="45077">
                  <c:v>447.775442</c:v>
                </c:pt>
                <c:pt idx="45078">
                  <c:v>447.78537799999998</c:v>
                </c:pt>
                <c:pt idx="45079">
                  <c:v>447.79531400000002</c:v>
                </c:pt>
                <c:pt idx="45080">
                  <c:v>447.80525</c:v>
                </c:pt>
                <c:pt idx="45081">
                  <c:v>447.81518599999998</c:v>
                </c:pt>
                <c:pt idx="45082">
                  <c:v>447.82512200000002</c:v>
                </c:pt>
                <c:pt idx="45083">
                  <c:v>447.83505700000001</c:v>
                </c:pt>
                <c:pt idx="45084">
                  <c:v>447.84499299999999</c:v>
                </c:pt>
                <c:pt idx="45085">
                  <c:v>447.85492900000003</c:v>
                </c:pt>
                <c:pt idx="45086">
                  <c:v>447.86486500000001</c:v>
                </c:pt>
                <c:pt idx="45087">
                  <c:v>447.87480099999999</c:v>
                </c:pt>
                <c:pt idx="45088">
                  <c:v>447.88473699999997</c:v>
                </c:pt>
                <c:pt idx="45089">
                  <c:v>447.89467400000001</c:v>
                </c:pt>
                <c:pt idx="45090">
                  <c:v>447.90460999999999</c:v>
                </c:pt>
                <c:pt idx="45091">
                  <c:v>447.91454599999997</c:v>
                </c:pt>
                <c:pt idx="45092">
                  <c:v>447.92448100000001</c:v>
                </c:pt>
                <c:pt idx="45093">
                  <c:v>447.934417</c:v>
                </c:pt>
                <c:pt idx="45094">
                  <c:v>447.94435299999998</c:v>
                </c:pt>
                <c:pt idx="45095">
                  <c:v>447.95428900000002</c:v>
                </c:pt>
                <c:pt idx="45096">
                  <c:v>447.964225</c:v>
                </c:pt>
                <c:pt idx="45097">
                  <c:v>447.97416099999998</c:v>
                </c:pt>
                <c:pt idx="45098">
                  <c:v>447.98409700000002</c:v>
                </c:pt>
              </c:numCache>
            </c:numRef>
          </c:xVal>
          <c:yVal>
            <c:numRef>
              <c:f>Sheet1!$B$2:$B$45100</c:f>
              <c:numCache>
                <c:formatCode>General</c:formatCode>
                <c:ptCount val="45099"/>
                <c:pt idx="0">
                  <c:v>-1.5068573E-2</c:v>
                </c:pt>
                <c:pt idx="1">
                  <c:v>-1.5748858000000001E-2</c:v>
                </c:pt>
                <c:pt idx="2">
                  <c:v>-1.3619394999999999E-2</c:v>
                </c:pt>
                <c:pt idx="3">
                  <c:v>-1.4031349E-2</c:v>
                </c:pt>
                <c:pt idx="4">
                  <c:v>-1.4824439E-2</c:v>
                </c:pt>
                <c:pt idx="5">
                  <c:v>-1.1074934E-2</c:v>
                </c:pt>
                <c:pt idx="6">
                  <c:v>-1.4625993E-2</c:v>
                </c:pt>
                <c:pt idx="7">
                  <c:v>-1.2558811E-2</c:v>
                </c:pt>
                <c:pt idx="8">
                  <c:v>-9.1302580000000005E-3</c:v>
                </c:pt>
                <c:pt idx="9">
                  <c:v>-9.9080490000000004E-3</c:v>
                </c:pt>
                <c:pt idx="10">
                  <c:v>-1.4635428000000001E-2</c:v>
                </c:pt>
                <c:pt idx="11">
                  <c:v>-8.8940719999999994E-3</c:v>
                </c:pt>
                <c:pt idx="12">
                  <c:v>-7.9118980000000005E-3</c:v>
                </c:pt>
                <c:pt idx="13">
                  <c:v>-1.1696628000000001E-2</c:v>
                </c:pt>
                <c:pt idx="14">
                  <c:v>-1.1470792E-2</c:v>
                </c:pt>
                <c:pt idx="15">
                  <c:v>-1.3157568999999999E-2</c:v>
                </c:pt>
                <c:pt idx="16">
                  <c:v>-1.2926674000000001E-2</c:v>
                </c:pt>
                <c:pt idx="17">
                  <c:v>-1.3437391E-2</c:v>
                </c:pt>
                <c:pt idx="18">
                  <c:v>-1.1137751E-2</c:v>
                </c:pt>
                <c:pt idx="19">
                  <c:v>-1.2228159000000001E-2</c:v>
                </c:pt>
                <c:pt idx="20">
                  <c:v>-1.2851072E-2</c:v>
                </c:pt>
                <c:pt idx="21">
                  <c:v>-1.2244524E-2</c:v>
                </c:pt>
                <c:pt idx="22">
                  <c:v>-1.4028841E-2</c:v>
                </c:pt>
                <c:pt idx="23">
                  <c:v>-1.5646330999999999E-2</c:v>
                </c:pt>
                <c:pt idx="24">
                  <c:v>-1.417973E-2</c:v>
                </c:pt>
                <c:pt idx="25">
                  <c:v>-1.6479707999999999E-2</c:v>
                </c:pt>
                <c:pt idx="26">
                  <c:v>-1.6624585000000001E-2</c:v>
                </c:pt>
                <c:pt idx="27">
                  <c:v>-1.4646464E-2</c:v>
                </c:pt>
                <c:pt idx="28">
                  <c:v>-1.6216128999999999E-2</c:v>
                </c:pt>
                <c:pt idx="29">
                  <c:v>-1.6522474999999998E-2</c:v>
                </c:pt>
                <c:pt idx="30">
                  <c:v>-1.5621259E-2</c:v>
                </c:pt>
                <c:pt idx="31">
                  <c:v>-1.8297963E-2</c:v>
                </c:pt>
                <c:pt idx="32">
                  <c:v>-1.7125372E-2</c:v>
                </c:pt>
                <c:pt idx="33">
                  <c:v>-2.2819552999999999E-2</c:v>
                </c:pt>
                <c:pt idx="34">
                  <c:v>-1.8266879E-2</c:v>
                </c:pt>
                <c:pt idx="35">
                  <c:v>-1.8840905000000002E-2</c:v>
                </c:pt>
                <c:pt idx="36">
                  <c:v>-1.9015078000000001E-2</c:v>
                </c:pt>
                <c:pt idx="37">
                  <c:v>-1.7256326999999998E-2</c:v>
                </c:pt>
                <c:pt idx="38">
                  <c:v>-1.6628619000000001E-2</c:v>
                </c:pt>
                <c:pt idx="39">
                  <c:v>-1.9557793E-2</c:v>
                </c:pt>
                <c:pt idx="40">
                  <c:v>-2.0160998999999999E-2</c:v>
                </c:pt>
                <c:pt idx="41">
                  <c:v>-1.6457719999999999E-2</c:v>
                </c:pt>
                <c:pt idx="42">
                  <c:v>-1.5848122999999999E-2</c:v>
                </c:pt>
                <c:pt idx="43">
                  <c:v>-1.5076335999999999E-2</c:v>
                </c:pt>
                <c:pt idx="44">
                  <c:v>-1.6558651000000001E-2</c:v>
                </c:pt>
                <c:pt idx="45">
                  <c:v>-1.8051233E-2</c:v>
                </c:pt>
                <c:pt idx="46">
                  <c:v>-1.6322307000000001E-2</c:v>
                </c:pt>
                <c:pt idx="47">
                  <c:v>-1.5807603E-2</c:v>
                </c:pt>
                <c:pt idx="48">
                  <c:v>-1.5136220000000001E-2</c:v>
                </c:pt>
                <c:pt idx="49">
                  <c:v>-1.3693701000000001E-2</c:v>
                </c:pt>
                <c:pt idx="50">
                  <c:v>-1.2186351E-2</c:v>
                </c:pt>
                <c:pt idx="51">
                  <c:v>-1.2957603E-2</c:v>
                </c:pt>
                <c:pt idx="52">
                  <c:v>-1.2420176999999999E-2</c:v>
                </c:pt>
                <c:pt idx="53">
                  <c:v>-1.2427179E-2</c:v>
                </c:pt>
                <c:pt idx="54">
                  <c:v>-7.7251009999999998E-3</c:v>
                </c:pt>
                <c:pt idx="55">
                  <c:v>-1.2615236E-2</c:v>
                </c:pt>
                <c:pt idx="56">
                  <c:v>-9.3472699999999995E-3</c:v>
                </c:pt>
                <c:pt idx="57">
                  <c:v>-1.0130277E-2</c:v>
                </c:pt>
                <c:pt idx="58">
                  <c:v>-1.2469064E-2</c:v>
                </c:pt>
                <c:pt idx="59">
                  <c:v>-1.0747292E-2</c:v>
                </c:pt>
                <c:pt idx="60">
                  <c:v>-8.9187659999999998E-3</c:v>
                </c:pt>
                <c:pt idx="61">
                  <c:v>-9.7700670000000003E-3</c:v>
                </c:pt>
                <c:pt idx="62">
                  <c:v>-6.9593670000000002E-3</c:v>
                </c:pt>
                <c:pt idx="63">
                  <c:v>-7.9155479999999997E-3</c:v>
                </c:pt>
                <c:pt idx="64">
                  <c:v>-1.0500412000000001E-2</c:v>
                </c:pt>
                <c:pt idx="65">
                  <c:v>-7.7336619999999997E-3</c:v>
                </c:pt>
                <c:pt idx="66">
                  <c:v>-1.1152628E-2</c:v>
                </c:pt>
                <c:pt idx="67">
                  <c:v>-1.1935862E-2</c:v>
                </c:pt>
                <c:pt idx="68">
                  <c:v>-1.1910031E-2</c:v>
                </c:pt>
                <c:pt idx="69">
                  <c:v>-1.0831754000000001E-2</c:v>
                </c:pt>
                <c:pt idx="70">
                  <c:v>-1.0312171E-2</c:v>
                </c:pt>
                <c:pt idx="71">
                  <c:v>-1.0782372E-2</c:v>
                </c:pt>
                <c:pt idx="72">
                  <c:v>-1.3050321E-2</c:v>
                </c:pt>
                <c:pt idx="73">
                  <c:v>-1.4921154000000001E-2</c:v>
                </c:pt>
                <c:pt idx="74">
                  <c:v>-1.2163716E-2</c:v>
                </c:pt>
                <c:pt idx="75">
                  <c:v>-1.581217E-2</c:v>
                </c:pt>
                <c:pt idx="76">
                  <c:v>-1.4047028E-2</c:v>
                </c:pt>
                <c:pt idx="77">
                  <c:v>-1.6206622E-2</c:v>
                </c:pt>
                <c:pt idx="78">
                  <c:v>-1.3098979E-2</c:v>
                </c:pt>
                <c:pt idx="79">
                  <c:v>-1.5793186000000001E-2</c:v>
                </c:pt>
                <c:pt idx="80">
                  <c:v>-1.7040875E-2</c:v>
                </c:pt>
                <c:pt idx="81">
                  <c:v>-1.6996935000000001E-2</c:v>
                </c:pt>
                <c:pt idx="82">
                  <c:v>-1.7180961000000002E-2</c:v>
                </c:pt>
                <c:pt idx="83">
                  <c:v>-1.5165058E-2</c:v>
                </c:pt>
                <c:pt idx="84">
                  <c:v>-1.8884428000000002E-2</c:v>
                </c:pt>
                <c:pt idx="85">
                  <c:v>-1.9175055999999999E-2</c:v>
                </c:pt>
                <c:pt idx="86">
                  <c:v>-1.6750250000000001E-2</c:v>
                </c:pt>
                <c:pt idx="87">
                  <c:v>-1.7640126999999999E-2</c:v>
                </c:pt>
                <c:pt idx="88">
                  <c:v>-1.7713895E-2</c:v>
                </c:pt>
                <c:pt idx="89">
                  <c:v>-1.4359644E-2</c:v>
                </c:pt>
                <c:pt idx="90">
                  <c:v>-1.5816391999999999E-2</c:v>
                </c:pt>
                <c:pt idx="91">
                  <c:v>-1.5739500999999999E-2</c:v>
                </c:pt>
                <c:pt idx="92">
                  <c:v>-1.6886521000000002E-2</c:v>
                </c:pt>
                <c:pt idx="93">
                  <c:v>-1.6823106000000001E-2</c:v>
                </c:pt>
                <c:pt idx="94">
                  <c:v>-1.4380986E-2</c:v>
                </c:pt>
                <c:pt idx="95">
                  <c:v>-1.3485670999999999E-2</c:v>
                </c:pt>
                <c:pt idx="96">
                  <c:v>-1.4479828E-2</c:v>
                </c:pt>
                <c:pt idx="97">
                  <c:v>-1.3893628999999999E-2</c:v>
                </c:pt>
                <c:pt idx="98">
                  <c:v>-1.0691444E-2</c:v>
                </c:pt>
                <c:pt idx="99">
                  <c:v>-8.7900610000000001E-3</c:v>
                </c:pt>
                <c:pt idx="100">
                  <c:v>-9.5149729999999995E-3</c:v>
                </c:pt>
                <c:pt idx="101">
                  <c:v>-1.1657677E-2</c:v>
                </c:pt>
                <c:pt idx="102">
                  <c:v>-7.8669329999999996E-3</c:v>
                </c:pt>
                <c:pt idx="103">
                  <c:v>-8.7194869999999997E-3</c:v>
                </c:pt>
                <c:pt idx="104">
                  <c:v>-9.1224240000000005E-3</c:v>
                </c:pt>
                <c:pt idx="105">
                  <c:v>-6.7490140000000002E-3</c:v>
                </c:pt>
                <c:pt idx="106">
                  <c:v>-5.5069159999999997E-3</c:v>
                </c:pt>
                <c:pt idx="107">
                  <c:v>-4.6821349999999996E-3</c:v>
                </c:pt>
                <c:pt idx="108">
                  <c:v>-7.5519580000000001E-3</c:v>
                </c:pt>
                <c:pt idx="109">
                  <c:v>-6.3230220000000002E-3</c:v>
                </c:pt>
                <c:pt idx="110">
                  <c:v>-6.3776170000000004E-3</c:v>
                </c:pt>
                <c:pt idx="111">
                  <c:v>-5.3609749999999996E-3</c:v>
                </c:pt>
                <c:pt idx="112">
                  <c:v>-6.243813E-3</c:v>
                </c:pt>
                <c:pt idx="113">
                  <c:v>-7.6616779999999999E-3</c:v>
                </c:pt>
                <c:pt idx="114">
                  <c:v>-8.898184E-3</c:v>
                </c:pt>
                <c:pt idx="115">
                  <c:v>-5.4392720000000002E-3</c:v>
                </c:pt>
                <c:pt idx="116">
                  <c:v>-5.9711060000000003E-3</c:v>
                </c:pt>
                <c:pt idx="117">
                  <c:v>-1.0437604E-2</c:v>
                </c:pt>
                <c:pt idx="118">
                  <c:v>-7.6886890000000003E-3</c:v>
                </c:pt>
                <c:pt idx="119">
                  <c:v>-1.0235281000000001E-2</c:v>
                </c:pt>
                <c:pt idx="120">
                  <c:v>-1.1813204000000001E-2</c:v>
                </c:pt>
                <c:pt idx="121">
                  <c:v>-1.2216219E-2</c:v>
                </c:pt>
                <c:pt idx="122">
                  <c:v>-1.0219114E-2</c:v>
                </c:pt>
                <c:pt idx="123">
                  <c:v>-9.9449959999999994E-3</c:v>
                </c:pt>
                <c:pt idx="124">
                  <c:v>-9.7172960000000003E-3</c:v>
                </c:pt>
                <c:pt idx="125">
                  <c:v>-1.2021502E-2</c:v>
                </c:pt>
                <c:pt idx="126">
                  <c:v>-9.761011E-3</c:v>
                </c:pt>
                <c:pt idx="127">
                  <c:v>-9.5840249999999995E-3</c:v>
                </c:pt>
                <c:pt idx="128">
                  <c:v>-1.2010698E-2</c:v>
                </c:pt>
                <c:pt idx="129">
                  <c:v>-1.0746723999999999E-2</c:v>
                </c:pt>
                <c:pt idx="130">
                  <c:v>-8.8851739999999992E-3</c:v>
                </c:pt>
                <c:pt idx="131">
                  <c:v>-8.2258120000000007E-3</c:v>
                </c:pt>
                <c:pt idx="132">
                  <c:v>-8.4407279999999998E-3</c:v>
                </c:pt>
                <c:pt idx="133">
                  <c:v>-9.3386349999999996E-3</c:v>
                </c:pt>
                <c:pt idx="134">
                  <c:v>-8.0984009999999999E-3</c:v>
                </c:pt>
                <c:pt idx="135">
                  <c:v>-8.0006959999999998E-3</c:v>
                </c:pt>
                <c:pt idx="136">
                  <c:v>-8.2555609999999998E-3</c:v>
                </c:pt>
                <c:pt idx="137">
                  <c:v>-5.5675189999999999E-3</c:v>
                </c:pt>
                <c:pt idx="138">
                  <c:v>-8.3332119999999996E-3</c:v>
                </c:pt>
                <c:pt idx="139">
                  <c:v>-6.8950299999999999E-3</c:v>
                </c:pt>
                <c:pt idx="140">
                  <c:v>-4.4366659999999997E-3</c:v>
                </c:pt>
                <c:pt idx="141">
                  <c:v>-7.4683730000000004E-3</c:v>
                </c:pt>
                <c:pt idx="142">
                  <c:v>-3.2560509999999998E-3</c:v>
                </c:pt>
                <c:pt idx="143">
                  <c:v>-4.7813179999999997E-3</c:v>
                </c:pt>
                <c:pt idx="144">
                  <c:v>-4.6364409999999998E-3</c:v>
                </c:pt>
                <c:pt idx="145">
                  <c:v>-6.063316E-3</c:v>
                </c:pt>
                <c:pt idx="146">
                  <c:v>-2.794286E-3</c:v>
                </c:pt>
                <c:pt idx="147">
                  <c:v>-6.2550349999999999E-3</c:v>
                </c:pt>
                <c:pt idx="148">
                  <c:v>-7.9080590000000003E-3</c:v>
                </c:pt>
                <c:pt idx="149">
                  <c:v>-1.369657E-3</c:v>
                </c:pt>
                <c:pt idx="150">
                  <c:v>-4.3252330000000004E-3</c:v>
                </c:pt>
                <c:pt idx="151">
                  <c:v>-3.6049620000000002E-3</c:v>
                </c:pt>
                <c:pt idx="152">
                  <c:v>-5.4015310000000002E-3</c:v>
                </c:pt>
                <c:pt idx="153">
                  <c:v>-3.9446289999999998E-3</c:v>
                </c:pt>
                <c:pt idx="154">
                  <c:v>-3.871392E-3</c:v>
                </c:pt>
                <c:pt idx="155">
                  <c:v>-3.2005800000000002E-3</c:v>
                </c:pt>
                <c:pt idx="156">
                  <c:v>-5.8576169999999999E-3</c:v>
                </c:pt>
                <c:pt idx="157">
                  <c:v>-3.7414290000000001E-3</c:v>
                </c:pt>
                <c:pt idx="158">
                  <c:v>-1.587731E-3</c:v>
                </c:pt>
                <c:pt idx="159">
                  <c:v>-3.0568840000000002E-3</c:v>
                </c:pt>
                <c:pt idx="160">
                  <c:v>-4.3503810000000004E-3</c:v>
                </c:pt>
                <c:pt idx="161">
                  <c:v>-6.3001899999999998E-3</c:v>
                </c:pt>
                <c:pt idx="162">
                  <c:v>-4.1970929999999998E-3</c:v>
                </c:pt>
                <c:pt idx="163">
                  <c:v>-2.790758E-3</c:v>
                </c:pt>
                <c:pt idx="164">
                  <c:v>-6.9767149999999997E-3</c:v>
                </c:pt>
                <c:pt idx="165">
                  <c:v>-4.6129669999999999E-3</c:v>
                </c:pt>
                <c:pt idx="166">
                  <c:v>-4.6039119999999999E-3</c:v>
                </c:pt>
                <c:pt idx="167">
                  <c:v>-8.3396359999999992E-3</c:v>
                </c:pt>
                <c:pt idx="168">
                  <c:v>-6.4277529999999996E-3</c:v>
                </c:pt>
                <c:pt idx="169">
                  <c:v>-6.4683049999999997E-3</c:v>
                </c:pt>
                <c:pt idx="170">
                  <c:v>-6.5884139999999999E-3</c:v>
                </c:pt>
                <c:pt idx="171">
                  <c:v>-5.9826310000000004E-3</c:v>
                </c:pt>
                <c:pt idx="172">
                  <c:v>-8.5256840000000004E-3</c:v>
                </c:pt>
                <c:pt idx="173">
                  <c:v>-4.7867200000000004E-3</c:v>
                </c:pt>
                <c:pt idx="174">
                  <c:v>-7.2474810000000001E-3</c:v>
                </c:pt>
                <c:pt idx="175">
                  <c:v>-8.3125490000000007E-3</c:v>
                </c:pt>
                <c:pt idx="176">
                  <c:v>-8.5719400000000001E-3</c:v>
                </c:pt>
                <c:pt idx="177">
                  <c:v>-9.8152240000000009E-3</c:v>
                </c:pt>
                <c:pt idx="178">
                  <c:v>-8.9134790000000002E-3</c:v>
                </c:pt>
                <c:pt idx="179">
                  <c:v>-9.6521999999999997E-3</c:v>
                </c:pt>
                <c:pt idx="180">
                  <c:v>-8.0636249999999996E-3</c:v>
                </c:pt>
                <c:pt idx="181">
                  <c:v>-9.6197100000000001E-3</c:v>
                </c:pt>
                <c:pt idx="182">
                  <c:v>-8.1038380000000004E-3</c:v>
                </c:pt>
                <c:pt idx="183">
                  <c:v>-6.6642439999999997E-3</c:v>
                </c:pt>
                <c:pt idx="184">
                  <c:v>-6.2583789999999997E-3</c:v>
                </c:pt>
                <c:pt idx="185">
                  <c:v>-7.1770540000000004E-3</c:v>
                </c:pt>
                <c:pt idx="186">
                  <c:v>-5.182346E-3</c:v>
                </c:pt>
                <c:pt idx="187">
                  <c:v>-4.8297069999999999E-3</c:v>
                </c:pt>
                <c:pt idx="188">
                  <c:v>-5.814011E-3</c:v>
                </c:pt>
                <c:pt idx="189">
                  <c:v>-3.6558630000000001E-3</c:v>
                </c:pt>
                <c:pt idx="190">
                  <c:v>-4.4095369999999998E-3</c:v>
                </c:pt>
                <c:pt idx="191">
                  <c:v>-3.3480010000000002E-3</c:v>
                </c:pt>
                <c:pt idx="192">
                  <c:v>-3.5080570000000002E-3</c:v>
                </c:pt>
                <c:pt idx="193">
                  <c:v>-4.6578110000000004E-3</c:v>
                </c:pt>
                <c:pt idx="194">
                  <c:v>-6.0256099999999998E-3</c:v>
                </c:pt>
                <c:pt idx="195">
                  <c:v>-3.179121E-3</c:v>
                </c:pt>
                <c:pt idx="196">
                  <c:v>-4.109896E-3</c:v>
                </c:pt>
                <c:pt idx="197">
                  <c:v>-3.7229759999999998E-3</c:v>
                </c:pt>
                <c:pt idx="198">
                  <c:v>-1.570077E-3</c:v>
                </c:pt>
                <c:pt idx="199">
                  <c:v>-4.8251029999999999E-3</c:v>
                </c:pt>
                <c:pt idx="200">
                  <c:v>-8.8628800000000005E-4</c:v>
                </c:pt>
                <c:pt idx="201">
                  <c:v>-6.3355599999999996E-4</c:v>
                </c:pt>
                <c:pt idx="202">
                  <c:v>-1.6532809999999999E-3</c:v>
                </c:pt>
                <c:pt idx="203">
                  <c:v>3.19406E-4</c:v>
                </c:pt>
                <c:pt idx="204">
                  <c:v>4.1021999999999999E-4</c:v>
                </c:pt>
                <c:pt idx="205">
                  <c:v>-1.1467039999999999E-3</c:v>
                </c:pt>
                <c:pt idx="206">
                  <c:v>-4.5683340000000003E-3</c:v>
                </c:pt>
                <c:pt idx="207">
                  <c:v>-7.42211E-4</c:v>
                </c:pt>
                <c:pt idx="208">
                  <c:v>-1.3949520000000001E-3</c:v>
                </c:pt>
                <c:pt idx="209">
                  <c:v>-2.9187000000000001E-4</c:v>
                </c:pt>
                <c:pt idx="210">
                  <c:v>-1.759006E-3</c:v>
                </c:pt>
                <c:pt idx="211">
                  <c:v>-1.179771E-3</c:v>
                </c:pt>
                <c:pt idx="212">
                  <c:v>-3.531874E-3</c:v>
                </c:pt>
                <c:pt idx="213">
                  <c:v>-1.9586709999999999E-3</c:v>
                </c:pt>
                <c:pt idx="214">
                  <c:v>-2.874265E-3</c:v>
                </c:pt>
                <c:pt idx="215">
                  <c:v>-4.0562510000000003E-3</c:v>
                </c:pt>
                <c:pt idx="216">
                  <c:v>-3.5510490000000001E-3</c:v>
                </c:pt>
                <c:pt idx="217">
                  <c:v>-2.9763770000000001E-3</c:v>
                </c:pt>
                <c:pt idx="218">
                  <c:v>-2.957468E-3</c:v>
                </c:pt>
                <c:pt idx="219">
                  <c:v>-4.9087990000000001E-3</c:v>
                </c:pt>
                <c:pt idx="220">
                  <c:v>-4.8150559999999999E-3</c:v>
                </c:pt>
                <c:pt idx="221">
                  <c:v>-5.1568880000000001E-3</c:v>
                </c:pt>
                <c:pt idx="222">
                  <c:v>-5.4655479999999998E-3</c:v>
                </c:pt>
                <c:pt idx="223">
                  <c:v>-7.0572159999999998E-3</c:v>
                </c:pt>
                <c:pt idx="224">
                  <c:v>-7.3890459999999998E-3</c:v>
                </c:pt>
                <c:pt idx="225">
                  <c:v>-9.0192659999999997E-3</c:v>
                </c:pt>
                <c:pt idx="226">
                  <c:v>-9.0126080000000001E-3</c:v>
                </c:pt>
                <c:pt idx="227">
                  <c:v>-8.9717270000000005E-3</c:v>
                </c:pt>
                <c:pt idx="228">
                  <c:v>-7.1413359999999999E-3</c:v>
                </c:pt>
                <c:pt idx="229">
                  <c:v>-9.7528589999999991E-3</c:v>
                </c:pt>
                <c:pt idx="230">
                  <c:v>-1.6682671E-2</c:v>
                </c:pt>
                <c:pt idx="231">
                  <c:v>-1.0799069E-2</c:v>
                </c:pt>
                <c:pt idx="232">
                  <c:v>-1.1203337000000001E-2</c:v>
                </c:pt>
                <c:pt idx="233">
                  <c:v>-1.2197026E-2</c:v>
                </c:pt>
                <c:pt idx="234">
                  <c:v>-1.3129932E-2</c:v>
                </c:pt>
                <c:pt idx="235">
                  <c:v>-1.0016015E-2</c:v>
                </c:pt>
                <c:pt idx="236">
                  <c:v>-1.2334296E-2</c:v>
                </c:pt>
                <c:pt idx="237">
                  <c:v>-1.392759E-2</c:v>
                </c:pt>
                <c:pt idx="238">
                  <c:v>-1.0819148000000001E-2</c:v>
                </c:pt>
                <c:pt idx="239">
                  <c:v>-1.0889721999999999E-2</c:v>
                </c:pt>
                <c:pt idx="240">
                  <c:v>-8.6310950000000001E-3</c:v>
                </c:pt>
                <c:pt idx="241">
                  <c:v>-7.4973870000000003E-3</c:v>
                </c:pt>
                <c:pt idx="242">
                  <c:v>-5.4619330000000004E-3</c:v>
                </c:pt>
                <c:pt idx="243">
                  <c:v>-6.7263660000000001E-3</c:v>
                </c:pt>
                <c:pt idx="244">
                  <c:v>-1.0538947E-2</c:v>
                </c:pt>
                <c:pt idx="245">
                  <c:v>-8.2574889999999998E-3</c:v>
                </c:pt>
                <c:pt idx="246">
                  <c:v>-4.5751359999999996E-3</c:v>
                </c:pt>
                <c:pt idx="247">
                  <c:v>-3.4392300000000002E-3</c:v>
                </c:pt>
                <c:pt idx="248">
                  <c:v>-5.1596319999999999E-3</c:v>
                </c:pt>
                <c:pt idx="249">
                  <c:v>-4.9955039999999996E-3</c:v>
                </c:pt>
                <c:pt idx="250">
                  <c:v>-4.3494220000000004E-3</c:v>
                </c:pt>
                <c:pt idx="251">
                  <c:v>-4.9686019999999999E-3</c:v>
                </c:pt>
                <c:pt idx="252">
                  <c:v>-5.9158889999999997E-3</c:v>
                </c:pt>
                <c:pt idx="253">
                  <c:v>-5.1680609999999998E-3</c:v>
                </c:pt>
                <c:pt idx="254">
                  <c:v>-3.998667E-3</c:v>
                </c:pt>
                <c:pt idx="255">
                  <c:v>-5.7245919999999997E-3</c:v>
                </c:pt>
                <c:pt idx="256">
                  <c:v>-6.8322800000000003E-4</c:v>
                </c:pt>
                <c:pt idx="257">
                  <c:v>-4.226919E-3</c:v>
                </c:pt>
                <c:pt idx="258">
                  <c:v>-3.6335669999999999E-3</c:v>
                </c:pt>
                <c:pt idx="259">
                  <c:v>-4.1820540000000002E-3</c:v>
                </c:pt>
                <c:pt idx="260">
                  <c:v>-5.1274999999999997E-4</c:v>
                </c:pt>
                <c:pt idx="261">
                  <c:v>-3.3195730000000001E-3</c:v>
                </c:pt>
                <c:pt idx="262">
                  <c:v>-1.1743960000000001E-3</c:v>
                </c:pt>
                <c:pt idx="263">
                  <c:v>-3.4415100000000001E-3</c:v>
                </c:pt>
                <c:pt idx="264">
                  <c:v>-6.064191E-3</c:v>
                </c:pt>
                <c:pt idx="265">
                  <c:v>-2.0985019999999999E-3</c:v>
                </c:pt>
                <c:pt idx="266">
                  <c:v>-5.1920289999999999E-3</c:v>
                </c:pt>
                <c:pt idx="267">
                  <c:v>-5.2260889999999997E-3</c:v>
                </c:pt>
                <c:pt idx="268">
                  <c:v>-6.9445399999999995E-4</c:v>
                </c:pt>
                <c:pt idx="269">
                  <c:v>8.6163099999999996E-4</c:v>
                </c:pt>
                <c:pt idx="270">
                  <c:v>-4.3373000000000001E-4</c:v>
                </c:pt>
                <c:pt idx="271">
                  <c:v>-4.0833670000000001E-3</c:v>
                </c:pt>
                <c:pt idx="272">
                  <c:v>-4.4016150000000002E-3</c:v>
                </c:pt>
                <c:pt idx="273" formatCode="0.00E+00">
                  <c:v>6.7902699999999996E-5</c:v>
                </c:pt>
                <c:pt idx="274">
                  <c:v>-2.7212260000000002E-3</c:v>
                </c:pt>
                <c:pt idx="275">
                  <c:v>-1.206539E-3</c:v>
                </c:pt>
                <c:pt idx="276">
                  <c:v>-3.2617000000000002E-3</c:v>
                </c:pt>
                <c:pt idx="277">
                  <c:v>-3.6964150000000002E-3</c:v>
                </c:pt>
                <c:pt idx="278">
                  <c:v>-4.951563E-3</c:v>
                </c:pt>
                <c:pt idx="279">
                  <c:v>-4.2125269999999998E-3</c:v>
                </c:pt>
                <c:pt idx="280">
                  <c:v>-2.7485869999999998E-3</c:v>
                </c:pt>
                <c:pt idx="281">
                  <c:v>-3.2267559999999999E-3</c:v>
                </c:pt>
                <c:pt idx="282">
                  <c:v>-6.8694280000000003E-3</c:v>
                </c:pt>
                <c:pt idx="283">
                  <c:v>-7.2828529999999997E-3</c:v>
                </c:pt>
                <c:pt idx="284">
                  <c:v>-6.1709829999999997E-3</c:v>
                </c:pt>
                <c:pt idx="285">
                  <c:v>-4.1989849999999997E-3</c:v>
                </c:pt>
                <c:pt idx="286">
                  <c:v>-4.2847390000000001E-3</c:v>
                </c:pt>
                <c:pt idx="287">
                  <c:v>-4.1830770000000003E-3</c:v>
                </c:pt>
                <c:pt idx="288">
                  <c:v>-6.4438339999999998E-3</c:v>
                </c:pt>
                <c:pt idx="289">
                  <c:v>-5.0966120000000004E-3</c:v>
                </c:pt>
                <c:pt idx="290">
                  <c:v>-5.2537390000000003E-3</c:v>
                </c:pt>
                <c:pt idx="291">
                  <c:v>-6.5030799999999996E-3</c:v>
                </c:pt>
                <c:pt idx="292">
                  <c:v>-1.0139893000000001E-2</c:v>
                </c:pt>
                <c:pt idx="293">
                  <c:v>-1.0003954000000001E-2</c:v>
                </c:pt>
                <c:pt idx="294">
                  <c:v>-1.2161648000000001E-2</c:v>
                </c:pt>
                <c:pt idx="295">
                  <c:v>-1.1742179E-2</c:v>
                </c:pt>
                <c:pt idx="296">
                  <c:v>-1.1693177000000001E-2</c:v>
                </c:pt>
                <c:pt idx="297">
                  <c:v>-1.3354471999999999E-2</c:v>
                </c:pt>
                <c:pt idx="298">
                  <c:v>-1.0673467000000001E-2</c:v>
                </c:pt>
                <c:pt idx="299">
                  <c:v>-8.585199E-3</c:v>
                </c:pt>
                <c:pt idx="300">
                  <c:v>-9.4483290000000001E-3</c:v>
                </c:pt>
                <c:pt idx="301">
                  <c:v>-7.9602800000000001E-3</c:v>
                </c:pt>
                <c:pt idx="302">
                  <c:v>-5.055304E-3</c:v>
                </c:pt>
                <c:pt idx="303">
                  <c:v>-3.6104819999999999E-3</c:v>
                </c:pt>
                <c:pt idx="304">
                  <c:v>-1.02567E-4</c:v>
                </c:pt>
                <c:pt idx="305">
                  <c:v>-6.4326130000000002E-3</c:v>
                </c:pt>
                <c:pt idx="306">
                  <c:v>-4.970805E-3</c:v>
                </c:pt>
                <c:pt idx="307">
                  <c:v>-3.8845720000000002E-3</c:v>
                </c:pt>
                <c:pt idx="308">
                  <c:v>-1.5590999999999999E-3</c:v>
                </c:pt>
                <c:pt idx="309">
                  <c:v>-1.7867849999999999E-3</c:v>
                </c:pt>
                <c:pt idx="310">
                  <c:v>-1.07865E-3</c:v>
                </c:pt>
                <c:pt idx="311">
                  <c:v>-9.0045800000000003E-4</c:v>
                </c:pt>
                <c:pt idx="312">
                  <c:v>2.1247700000000001E-4</c:v>
                </c:pt>
                <c:pt idx="313">
                  <c:v>2.10571E-4</c:v>
                </c:pt>
                <c:pt idx="314">
                  <c:v>7.71965E-4</c:v>
                </c:pt>
                <c:pt idx="315">
                  <c:v>1.9159890000000001E-3</c:v>
                </c:pt>
                <c:pt idx="316">
                  <c:v>2.1354329999999999E-3</c:v>
                </c:pt>
                <c:pt idx="317">
                  <c:v>2.9479570000000002E-3</c:v>
                </c:pt>
                <c:pt idx="318">
                  <c:v>1.6406109999999999E-3</c:v>
                </c:pt>
                <c:pt idx="319">
                  <c:v>-7.2097399999999999E-4</c:v>
                </c:pt>
                <c:pt idx="320">
                  <c:v>1.7879899999999999E-3</c:v>
                </c:pt>
                <c:pt idx="321">
                  <c:v>1.511E-3</c:v>
                </c:pt>
                <c:pt idx="322">
                  <c:v>1.0358920000000001E-3</c:v>
                </c:pt>
                <c:pt idx="323">
                  <c:v>-1.706759E-3</c:v>
                </c:pt>
                <c:pt idx="324">
                  <c:v>-2.6228860000000001E-3</c:v>
                </c:pt>
                <c:pt idx="325">
                  <c:v>-4.6164270000000002E-3</c:v>
                </c:pt>
                <c:pt idx="326">
                  <c:v>-1.259512E-3</c:v>
                </c:pt>
                <c:pt idx="327">
                  <c:v>-1.0463076999999999E-2</c:v>
                </c:pt>
                <c:pt idx="328">
                  <c:v>-1.4326258999999999E-2</c:v>
                </c:pt>
                <c:pt idx="329">
                  <c:v>-1.168954E-2</c:v>
                </c:pt>
                <c:pt idx="330">
                  <c:v>-1.5236605E-2</c:v>
                </c:pt>
                <c:pt idx="331">
                  <c:v>-1.9975270999999999E-2</c:v>
                </c:pt>
                <c:pt idx="332">
                  <c:v>-1.9379791E-2</c:v>
                </c:pt>
                <c:pt idx="333">
                  <c:v>-1.6487512999999999E-2</c:v>
                </c:pt>
                <c:pt idx="334">
                  <c:v>-1.4144995E-2</c:v>
                </c:pt>
                <c:pt idx="335">
                  <c:v>-1.8796522E-2</c:v>
                </c:pt>
                <c:pt idx="336">
                  <c:v>-1.2513326E-2</c:v>
                </c:pt>
                <c:pt idx="337">
                  <c:v>-6.1418260000000004E-3</c:v>
                </c:pt>
                <c:pt idx="338">
                  <c:v>-9.4164490000000003E-3</c:v>
                </c:pt>
                <c:pt idx="339">
                  <c:v>-6.488766E-3</c:v>
                </c:pt>
                <c:pt idx="340">
                  <c:v>-1.0408673E-2</c:v>
                </c:pt>
                <c:pt idx="341">
                  <c:v>-1.0598952E-2</c:v>
                </c:pt>
                <c:pt idx="342">
                  <c:v>-1.0130236000000001E-2</c:v>
                </c:pt>
                <c:pt idx="343">
                  <c:v>-7.1348829999999999E-3</c:v>
                </c:pt>
                <c:pt idx="344">
                  <c:v>-1.0012695E-2</c:v>
                </c:pt>
                <c:pt idx="345">
                  <c:v>-8.5463859999999996E-3</c:v>
                </c:pt>
                <c:pt idx="346">
                  <c:v>-4.0722750000000002E-3</c:v>
                </c:pt>
                <c:pt idx="347">
                  <c:v>-7.3281090000000002E-3</c:v>
                </c:pt>
                <c:pt idx="348">
                  <c:v>-4.434052E-3</c:v>
                </c:pt>
                <c:pt idx="349">
                  <c:v>-6.2619260000000001E-3</c:v>
                </c:pt>
                <c:pt idx="350">
                  <c:v>-4.4943860000000004E-3</c:v>
                </c:pt>
                <c:pt idx="351">
                  <c:v>-7.791414E-3</c:v>
                </c:pt>
                <c:pt idx="352">
                  <c:v>-2.6776119999999998E-3</c:v>
                </c:pt>
                <c:pt idx="353">
                  <c:v>-3.9181210000000001E-3</c:v>
                </c:pt>
                <c:pt idx="354">
                  <c:v>-6.2561099999999996E-3</c:v>
                </c:pt>
                <c:pt idx="355">
                  <c:v>-1.451304E-3</c:v>
                </c:pt>
                <c:pt idx="356">
                  <c:v>-3.2132509999999999E-3</c:v>
                </c:pt>
                <c:pt idx="357">
                  <c:v>-2.4385510000000002E-3</c:v>
                </c:pt>
                <c:pt idx="358">
                  <c:v>-1.4103049999999999E-3</c:v>
                </c:pt>
                <c:pt idx="359">
                  <c:v>-1.7619000000000001E-4</c:v>
                </c:pt>
                <c:pt idx="360">
                  <c:v>-7.8019500000000002E-4</c:v>
                </c:pt>
                <c:pt idx="361">
                  <c:v>1.8384989999999999E-3</c:v>
                </c:pt>
                <c:pt idx="362">
                  <c:v>2.262741E-3</c:v>
                </c:pt>
                <c:pt idx="363">
                  <c:v>-1.721958E-3</c:v>
                </c:pt>
                <c:pt idx="364" formatCode="0.00E+00">
                  <c:v>4.61144E-5</c:v>
                </c:pt>
                <c:pt idx="365">
                  <c:v>2.127739E-3</c:v>
                </c:pt>
                <c:pt idx="366">
                  <c:v>7.9482700000000001E-4</c:v>
                </c:pt>
                <c:pt idx="367">
                  <c:v>1.5671229999999999E-3</c:v>
                </c:pt>
                <c:pt idx="368">
                  <c:v>-1.20522E-4</c:v>
                </c:pt>
                <c:pt idx="369">
                  <c:v>4.689632E-3</c:v>
                </c:pt>
                <c:pt idx="370">
                  <c:v>1.9921159999999999E-3</c:v>
                </c:pt>
                <c:pt idx="371">
                  <c:v>2.9771649999999999E-3</c:v>
                </c:pt>
                <c:pt idx="372">
                  <c:v>1.3276029999999999E-3</c:v>
                </c:pt>
                <c:pt idx="373">
                  <c:v>-2.3323889999999998E-3</c:v>
                </c:pt>
                <c:pt idx="374">
                  <c:v>-1.0274399999999999E-3</c:v>
                </c:pt>
                <c:pt idx="375">
                  <c:v>-3.7634000000000002E-4</c:v>
                </c:pt>
                <c:pt idx="376">
                  <c:v>-2.0693119999999998E-3</c:v>
                </c:pt>
                <c:pt idx="377">
                  <c:v>-9.2054400000000003E-4</c:v>
                </c:pt>
                <c:pt idx="378">
                  <c:v>-2.7903490000000001E-3</c:v>
                </c:pt>
                <c:pt idx="379">
                  <c:v>-2.7943099999999999E-3</c:v>
                </c:pt>
                <c:pt idx="380">
                  <c:v>-2.2302800000000001E-4</c:v>
                </c:pt>
                <c:pt idx="381">
                  <c:v>-2.9228700000000002E-4</c:v>
                </c:pt>
                <c:pt idx="382">
                  <c:v>-2.808175E-3</c:v>
                </c:pt>
                <c:pt idx="383">
                  <c:v>-3.4691539999999999E-3</c:v>
                </c:pt>
                <c:pt idx="384">
                  <c:v>-2.6060240000000002E-3</c:v>
                </c:pt>
                <c:pt idx="385">
                  <c:v>-6.8043349999999999E-3</c:v>
                </c:pt>
                <c:pt idx="386">
                  <c:v>-3.2836359999999999E-3</c:v>
                </c:pt>
                <c:pt idx="387">
                  <c:v>-1.553724E-3</c:v>
                </c:pt>
                <c:pt idx="388">
                  <c:v>-4.358565E-3</c:v>
                </c:pt>
                <c:pt idx="389">
                  <c:v>-5.590818E-3</c:v>
                </c:pt>
                <c:pt idx="390">
                  <c:v>8.9184900000000001E-4</c:v>
                </c:pt>
                <c:pt idx="391">
                  <c:v>-2.2529360000000001E-3</c:v>
                </c:pt>
                <c:pt idx="392">
                  <c:v>-1.4087139999999999E-3</c:v>
                </c:pt>
                <c:pt idx="393">
                  <c:v>2.8438949999999999E-3</c:v>
                </c:pt>
                <c:pt idx="394" formatCode="0.00E+00">
                  <c:v>-7.6793599999999996E-5</c:v>
                </c:pt>
                <c:pt idx="395">
                  <c:v>-2.48307E-3</c:v>
                </c:pt>
                <c:pt idx="396">
                  <c:v>1.0815709999999999E-3</c:v>
                </c:pt>
                <c:pt idx="397">
                  <c:v>8.8464379999999999E-3</c:v>
                </c:pt>
                <c:pt idx="398">
                  <c:v>1.0145527999999999E-2</c:v>
                </c:pt>
                <c:pt idx="399">
                  <c:v>4.4157040000000003E-3</c:v>
                </c:pt>
                <c:pt idx="400">
                  <c:v>2.2486899999999998E-3</c:v>
                </c:pt>
                <c:pt idx="401">
                  <c:v>5.930233E-3</c:v>
                </c:pt>
                <c:pt idx="402">
                  <c:v>8.2935219999999994E-3</c:v>
                </c:pt>
                <c:pt idx="403">
                  <c:v>8.2894270000000003E-3</c:v>
                </c:pt>
                <c:pt idx="404">
                  <c:v>1.2124645E-2</c:v>
                </c:pt>
                <c:pt idx="405">
                  <c:v>7.1549769999999999E-3</c:v>
                </c:pt>
                <c:pt idx="406">
                  <c:v>-1.8813949999999999E-3</c:v>
                </c:pt>
                <c:pt idx="407">
                  <c:v>-2.889857E-3</c:v>
                </c:pt>
                <c:pt idx="408">
                  <c:v>4.0090619999999999E-3</c:v>
                </c:pt>
                <c:pt idx="409">
                  <c:v>3.7254789999999999E-3</c:v>
                </c:pt>
                <c:pt idx="410">
                  <c:v>1.3856249999999999E-3</c:v>
                </c:pt>
                <c:pt idx="411">
                  <c:v>1.3309870000000001E-3</c:v>
                </c:pt>
                <c:pt idx="412">
                  <c:v>-4.2214369999999998E-3</c:v>
                </c:pt>
                <c:pt idx="413">
                  <c:v>-1.505366E-3</c:v>
                </c:pt>
                <c:pt idx="414">
                  <c:v>-1.0989680000000001E-3</c:v>
                </c:pt>
                <c:pt idx="415">
                  <c:v>-2.9927320000000001E-3</c:v>
                </c:pt>
                <c:pt idx="416">
                  <c:v>-2.049707E-3</c:v>
                </c:pt>
                <c:pt idx="417">
                  <c:v>-1.2842499999999999E-4</c:v>
                </c:pt>
                <c:pt idx="418">
                  <c:v>-5.9538229999999996E-3</c:v>
                </c:pt>
                <c:pt idx="419">
                  <c:v>-5.3943710000000002E-3</c:v>
                </c:pt>
                <c:pt idx="420">
                  <c:v>-1.2184399999999999E-4</c:v>
                </c:pt>
                <c:pt idx="421">
                  <c:v>4.6446810000000003E-3</c:v>
                </c:pt>
                <c:pt idx="422">
                  <c:v>-2.8369369999999999E-3</c:v>
                </c:pt>
                <c:pt idx="423">
                  <c:v>-1.2134859999999999E-3</c:v>
                </c:pt>
                <c:pt idx="424">
                  <c:v>-1.6606499999999999E-4</c:v>
                </c:pt>
                <c:pt idx="425">
                  <c:v>-2.055987E-3</c:v>
                </c:pt>
                <c:pt idx="426">
                  <c:v>-4.3471040000000001E-3</c:v>
                </c:pt>
                <c:pt idx="427">
                  <c:v>1.3278789999999999E-3</c:v>
                </c:pt>
                <c:pt idx="428">
                  <c:v>8.2960200000000003E-4</c:v>
                </c:pt>
                <c:pt idx="429">
                  <c:v>-7.6506499999999999E-4</c:v>
                </c:pt>
                <c:pt idx="430">
                  <c:v>1.1641290000000001E-3</c:v>
                </c:pt>
                <c:pt idx="431">
                  <c:v>1.258971E-3</c:v>
                </c:pt>
                <c:pt idx="432">
                  <c:v>-1.225226E-3</c:v>
                </c:pt>
                <c:pt idx="433">
                  <c:v>-1.934779E-3</c:v>
                </c:pt>
                <c:pt idx="434">
                  <c:v>-1.2691020000000001E-2</c:v>
                </c:pt>
                <c:pt idx="435">
                  <c:v>-1.4196274E-2</c:v>
                </c:pt>
                <c:pt idx="436">
                  <c:v>-1.2128593999999999E-2</c:v>
                </c:pt>
                <c:pt idx="437">
                  <c:v>-7.5448629999999997E-3</c:v>
                </c:pt>
                <c:pt idx="438">
                  <c:v>-5.9869140000000003E-3</c:v>
                </c:pt>
                <c:pt idx="439">
                  <c:v>3.1493500000000002E-4</c:v>
                </c:pt>
                <c:pt idx="440" formatCode="0.00E+00">
                  <c:v>6.1135699999999998E-5</c:v>
                </c:pt>
                <c:pt idx="441">
                  <c:v>1.708755E-3</c:v>
                </c:pt>
                <c:pt idx="442">
                  <c:v>1.441108E-3</c:v>
                </c:pt>
                <c:pt idx="443">
                  <c:v>-4.3242869999999996E-3</c:v>
                </c:pt>
                <c:pt idx="444">
                  <c:v>-1.830503E-3</c:v>
                </c:pt>
                <c:pt idx="445">
                  <c:v>-1.8144499999999999E-4</c:v>
                </c:pt>
                <c:pt idx="446">
                  <c:v>2.5477630000000002E-3</c:v>
                </c:pt>
                <c:pt idx="447">
                  <c:v>-3.778984E-3</c:v>
                </c:pt>
                <c:pt idx="448">
                  <c:v>-7.6108899999999995E-4</c:v>
                </c:pt>
                <c:pt idx="449">
                  <c:v>1.09716E-4</c:v>
                </c:pt>
                <c:pt idx="450">
                  <c:v>-1.545439E-3</c:v>
                </c:pt>
                <c:pt idx="451">
                  <c:v>1.176456E-3</c:v>
                </c:pt>
                <c:pt idx="452">
                  <c:v>1.756227E-3</c:v>
                </c:pt>
                <c:pt idx="453">
                  <c:v>-2.7609299999999999E-4</c:v>
                </c:pt>
                <c:pt idx="454">
                  <c:v>2.0975820000000002E-3</c:v>
                </c:pt>
                <c:pt idx="455">
                  <c:v>1.973954E-3</c:v>
                </c:pt>
                <c:pt idx="456">
                  <c:v>3.0488049999999999E-3</c:v>
                </c:pt>
                <c:pt idx="457">
                  <c:v>2.9848980000000002E-3</c:v>
                </c:pt>
                <c:pt idx="458">
                  <c:v>4.400368E-3</c:v>
                </c:pt>
                <c:pt idx="459">
                  <c:v>3.0317809999999999E-3</c:v>
                </c:pt>
                <c:pt idx="460" formatCode="0.00E+00">
                  <c:v>-5.0295099999999999E-5</c:v>
                </c:pt>
                <c:pt idx="461">
                  <c:v>5.7344930000000002E-3</c:v>
                </c:pt>
                <c:pt idx="462">
                  <c:v>5.3411439999999999E-3</c:v>
                </c:pt>
                <c:pt idx="463">
                  <c:v>4.0540790000000004E-3</c:v>
                </c:pt>
                <c:pt idx="464">
                  <c:v>5.3755399999999998E-3</c:v>
                </c:pt>
                <c:pt idx="465">
                  <c:v>7.0184230000000002E-3</c:v>
                </c:pt>
                <c:pt idx="466">
                  <c:v>6.5206780000000002E-3</c:v>
                </c:pt>
                <c:pt idx="467">
                  <c:v>1.0113815E-2</c:v>
                </c:pt>
                <c:pt idx="468">
                  <c:v>6.9108320000000004E-3</c:v>
                </c:pt>
                <c:pt idx="469">
                  <c:v>6.2791310000000003E-3</c:v>
                </c:pt>
                <c:pt idx="470">
                  <c:v>9.1486870000000008E-3</c:v>
                </c:pt>
                <c:pt idx="471">
                  <c:v>9.2745410000000007E-3</c:v>
                </c:pt>
                <c:pt idx="472">
                  <c:v>6.7900779999999997E-3</c:v>
                </c:pt>
                <c:pt idx="473">
                  <c:v>8.0711250000000002E-3</c:v>
                </c:pt>
                <c:pt idx="474">
                  <c:v>7.1677809999999998E-3</c:v>
                </c:pt>
                <c:pt idx="475">
                  <c:v>4.9420599999999999E-3</c:v>
                </c:pt>
                <c:pt idx="476">
                  <c:v>5.5987959999999996E-3</c:v>
                </c:pt>
                <c:pt idx="477">
                  <c:v>6.9822490000000003E-3</c:v>
                </c:pt>
                <c:pt idx="478">
                  <c:v>7.8128880000000005E-3</c:v>
                </c:pt>
                <c:pt idx="479">
                  <c:v>5.133515E-3</c:v>
                </c:pt>
                <c:pt idx="480">
                  <c:v>9.1721990000000007E-3</c:v>
                </c:pt>
                <c:pt idx="481">
                  <c:v>9.5500570000000007E-3</c:v>
                </c:pt>
                <c:pt idx="482">
                  <c:v>6.9556050000000001E-3</c:v>
                </c:pt>
                <c:pt idx="483">
                  <c:v>6.4053119999999998E-3</c:v>
                </c:pt>
                <c:pt idx="484">
                  <c:v>8.5201280000000001E-3</c:v>
                </c:pt>
                <c:pt idx="485">
                  <c:v>3.2238079999999999E-3</c:v>
                </c:pt>
                <c:pt idx="486">
                  <c:v>1.0057745999999999E-2</c:v>
                </c:pt>
                <c:pt idx="487">
                  <c:v>5.7579939999999998E-3</c:v>
                </c:pt>
                <c:pt idx="488">
                  <c:v>6.091422E-3</c:v>
                </c:pt>
                <c:pt idx="489">
                  <c:v>7.1098929999999999E-3</c:v>
                </c:pt>
                <c:pt idx="490">
                  <c:v>7.0289319999999999E-3</c:v>
                </c:pt>
                <c:pt idx="491">
                  <c:v>9.6057499999999997E-3</c:v>
                </c:pt>
                <c:pt idx="492">
                  <c:v>7.7516570000000003E-3</c:v>
                </c:pt>
                <c:pt idx="493">
                  <c:v>9.0400940000000003E-3</c:v>
                </c:pt>
                <c:pt idx="494">
                  <c:v>1.0314416E-2</c:v>
                </c:pt>
                <c:pt idx="495">
                  <c:v>1.1283275000000001E-2</c:v>
                </c:pt>
                <c:pt idx="496">
                  <c:v>6.6179489999999997E-3</c:v>
                </c:pt>
                <c:pt idx="497">
                  <c:v>5.8661390000000002E-3</c:v>
                </c:pt>
                <c:pt idx="498">
                  <c:v>9.3628689999999994E-3</c:v>
                </c:pt>
                <c:pt idx="499">
                  <c:v>1.0164661E-2</c:v>
                </c:pt>
                <c:pt idx="500">
                  <c:v>1.0416597E-2</c:v>
                </c:pt>
                <c:pt idx="501">
                  <c:v>7.4717580000000002E-3</c:v>
                </c:pt>
                <c:pt idx="502">
                  <c:v>9.0456870000000002E-3</c:v>
                </c:pt>
                <c:pt idx="503">
                  <c:v>1.0003494E-2</c:v>
                </c:pt>
                <c:pt idx="504">
                  <c:v>7.6447319999999996E-3</c:v>
                </c:pt>
                <c:pt idx="505">
                  <c:v>7.361172E-3</c:v>
                </c:pt>
                <c:pt idx="506">
                  <c:v>5.9230649999999999E-3</c:v>
                </c:pt>
                <c:pt idx="507">
                  <c:v>1.0880974E-2</c:v>
                </c:pt>
                <c:pt idx="508">
                  <c:v>9.9171750000000003E-3</c:v>
                </c:pt>
                <c:pt idx="509">
                  <c:v>9.0832039999999992E-3</c:v>
                </c:pt>
                <c:pt idx="510">
                  <c:v>9.9010620000000004E-3</c:v>
                </c:pt>
                <c:pt idx="511">
                  <c:v>8.0372499999999993E-3</c:v>
                </c:pt>
                <c:pt idx="512">
                  <c:v>1.0358196E-2</c:v>
                </c:pt>
                <c:pt idx="513">
                  <c:v>1.1543632999999999E-2</c:v>
                </c:pt>
                <c:pt idx="514">
                  <c:v>1.0046670000000001E-2</c:v>
                </c:pt>
                <c:pt idx="515">
                  <c:v>8.4958289999999999E-3</c:v>
                </c:pt>
                <c:pt idx="516">
                  <c:v>1.3235723E-2</c:v>
                </c:pt>
                <c:pt idx="517">
                  <c:v>1.2296198E-2</c:v>
                </c:pt>
                <c:pt idx="518">
                  <c:v>1.0329720000000001E-2</c:v>
                </c:pt>
                <c:pt idx="519">
                  <c:v>1.4562403999999999E-2</c:v>
                </c:pt>
                <c:pt idx="520">
                  <c:v>1.4674257E-2</c:v>
                </c:pt>
                <c:pt idx="521">
                  <c:v>1.130078E-2</c:v>
                </c:pt>
                <c:pt idx="522">
                  <c:v>1.0886392E-2</c:v>
                </c:pt>
                <c:pt idx="523">
                  <c:v>1.2492530999999999E-2</c:v>
                </c:pt>
                <c:pt idx="524">
                  <c:v>1.1628602E-2</c:v>
                </c:pt>
                <c:pt idx="525">
                  <c:v>1.2887037E-2</c:v>
                </c:pt>
                <c:pt idx="526">
                  <c:v>1.3209546000000001E-2</c:v>
                </c:pt>
                <c:pt idx="527">
                  <c:v>1.2116493000000001E-2</c:v>
                </c:pt>
                <c:pt idx="528">
                  <c:v>1.2583611E-2</c:v>
                </c:pt>
                <c:pt idx="529">
                  <c:v>1.1896186E-2</c:v>
                </c:pt>
                <c:pt idx="530">
                  <c:v>1.1668751E-2</c:v>
                </c:pt>
                <c:pt idx="531">
                  <c:v>1.2595360999999999E-2</c:v>
                </c:pt>
                <c:pt idx="532">
                  <c:v>1.2494694000000001E-2</c:v>
                </c:pt>
                <c:pt idx="533">
                  <c:v>1.1364635E-2</c:v>
                </c:pt>
                <c:pt idx="534">
                  <c:v>1.1935618E-2</c:v>
                </c:pt>
                <c:pt idx="535">
                  <c:v>1.2471835000000001E-2</c:v>
                </c:pt>
                <c:pt idx="536">
                  <c:v>1.2787685999999999E-2</c:v>
                </c:pt>
                <c:pt idx="537">
                  <c:v>1.4313568E-2</c:v>
                </c:pt>
                <c:pt idx="538">
                  <c:v>1.3280261999999999E-2</c:v>
                </c:pt>
                <c:pt idx="539">
                  <c:v>1.3604445999999999E-2</c:v>
                </c:pt>
                <c:pt idx="540">
                  <c:v>1.0193203E-2</c:v>
                </c:pt>
                <c:pt idx="541">
                  <c:v>8.4417199999999998E-3</c:v>
                </c:pt>
                <c:pt idx="542">
                  <c:v>1.2086522000000001E-2</c:v>
                </c:pt>
                <c:pt idx="543">
                  <c:v>1.2527982999999999E-2</c:v>
                </c:pt>
                <c:pt idx="544">
                  <c:v>1.2922929999999999E-2</c:v>
                </c:pt>
                <c:pt idx="545">
                  <c:v>1.0544669E-2</c:v>
                </c:pt>
                <c:pt idx="546">
                  <c:v>1.2995843E-2</c:v>
                </c:pt>
                <c:pt idx="547">
                  <c:v>1.2179906000000001E-2</c:v>
                </c:pt>
                <c:pt idx="548">
                  <c:v>9.9132890000000005E-3</c:v>
                </c:pt>
                <c:pt idx="549">
                  <c:v>9.4668180000000001E-3</c:v>
                </c:pt>
                <c:pt idx="550">
                  <c:v>7.9871649999999992E-3</c:v>
                </c:pt>
                <c:pt idx="551">
                  <c:v>7.6319960000000003E-3</c:v>
                </c:pt>
                <c:pt idx="552">
                  <c:v>8.6189630000000003E-3</c:v>
                </c:pt>
                <c:pt idx="553">
                  <c:v>9.4989970000000003E-3</c:v>
                </c:pt>
                <c:pt idx="554">
                  <c:v>7.2472939999999996E-3</c:v>
                </c:pt>
                <c:pt idx="555">
                  <c:v>1.0866404E-2</c:v>
                </c:pt>
                <c:pt idx="556">
                  <c:v>1.2486137E-2</c:v>
                </c:pt>
                <c:pt idx="557">
                  <c:v>1.3735693E-2</c:v>
                </c:pt>
                <c:pt idx="558">
                  <c:v>1.0100212000000001E-2</c:v>
                </c:pt>
                <c:pt idx="559">
                  <c:v>8.7258500000000003E-3</c:v>
                </c:pt>
                <c:pt idx="560">
                  <c:v>9.753032E-3</c:v>
                </c:pt>
                <c:pt idx="561">
                  <c:v>1.0121441E-2</c:v>
                </c:pt>
                <c:pt idx="562">
                  <c:v>1.0093743000000001E-2</c:v>
                </c:pt>
                <c:pt idx="563">
                  <c:v>1.3114017E-2</c:v>
                </c:pt>
                <c:pt idx="564">
                  <c:v>1.1086019000000001E-2</c:v>
                </c:pt>
                <c:pt idx="565">
                  <c:v>7.6540740000000003E-3</c:v>
                </c:pt>
                <c:pt idx="566">
                  <c:v>9.7899289999999993E-3</c:v>
                </c:pt>
                <c:pt idx="567">
                  <c:v>7.6334970000000004E-3</c:v>
                </c:pt>
                <c:pt idx="568">
                  <c:v>1.1937698E-2</c:v>
                </c:pt>
                <c:pt idx="569">
                  <c:v>1.2988288000000001E-2</c:v>
                </c:pt>
                <c:pt idx="570">
                  <c:v>9.0595929999999995E-3</c:v>
                </c:pt>
                <c:pt idx="571">
                  <c:v>9.2472490000000008E-3</c:v>
                </c:pt>
                <c:pt idx="572">
                  <c:v>7.602747E-3</c:v>
                </c:pt>
                <c:pt idx="573">
                  <c:v>8.90641E-3</c:v>
                </c:pt>
                <c:pt idx="574">
                  <c:v>1.1062771000000001E-2</c:v>
                </c:pt>
                <c:pt idx="575">
                  <c:v>7.5267370000000004E-3</c:v>
                </c:pt>
                <c:pt idx="576">
                  <c:v>1.1371011E-2</c:v>
                </c:pt>
                <c:pt idx="577">
                  <c:v>6.2532600000000001E-3</c:v>
                </c:pt>
                <c:pt idx="578">
                  <c:v>8.1686050000000007E-3</c:v>
                </c:pt>
                <c:pt idx="579">
                  <c:v>9.7312379999999997E-3</c:v>
                </c:pt>
                <c:pt idx="580">
                  <c:v>8.0800769999999997E-3</c:v>
                </c:pt>
                <c:pt idx="581">
                  <c:v>9.4884210000000004E-3</c:v>
                </c:pt>
                <c:pt idx="582">
                  <c:v>1.1737994E-2</c:v>
                </c:pt>
                <c:pt idx="583">
                  <c:v>1.2354407E-2</c:v>
                </c:pt>
                <c:pt idx="584">
                  <c:v>9.4574210000000006E-3</c:v>
                </c:pt>
                <c:pt idx="585">
                  <c:v>8.5022210000000008E-3</c:v>
                </c:pt>
                <c:pt idx="586">
                  <c:v>6.5535860000000001E-3</c:v>
                </c:pt>
                <c:pt idx="587">
                  <c:v>7.9210740000000002E-3</c:v>
                </c:pt>
                <c:pt idx="588">
                  <c:v>1.0311794000000001E-2</c:v>
                </c:pt>
                <c:pt idx="589">
                  <c:v>8.4249430000000007E-3</c:v>
                </c:pt>
                <c:pt idx="590">
                  <c:v>1.2828747E-2</c:v>
                </c:pt>
                <c:pt idx="591">
                  <c:v>8.3573469999999993E-3</c:v>
                </c:pt>
                <c:pt idx="592">
                  <c:v>9.3184819999999995E-3</c:v>
                </c:pt>
                <c:pt idx="593">
                  <c:v>9.9601759999999994E-3</c:v>
                </c:pt>
                <c:pt idx="594">
                  <c:v>1.0338877999999999E-2</c:v>
                </c:pt>
                <c:pt idx="595">
                  <c:v>9.5006580000000004E-3</c:v>
                </c:pt>
                <c:pt idx="596">
                  <c:v>1.1813346000000001E-2</c:v>
                </c:pt>
                <c:pt idx="597">
                  <c:v>1.1875493000000001E-2</c:v>
                </c:pt>
                <c:pt idx="598">
                  <c:v>1.471895E-2</c:v>
                </c:pt>
                <c:pt idx="599">
                  <c:v>1.4592213E-2</c:v>
                </c:pt>
                <c:pt idx="600">
                  <c:v>1.1461401E-2</c:v>
                </c:pt>
                <c:pt idx="601">
                  <c:v>1.5144225000000001E-2</c:v>
                </c:pt>
                <c:pt idx="602">
                  <c:v>1.1681850000000001E-2</c:v>
                </c:pt>
                <c:pt idx="603">
                  <c:v>1.1028468E-2</c:v>
                </c:pt>
                <c:pt idx="604">
                  <c:v>1.2300925000000001E-2</c:v>
                </c:pt>
                <c:pt idx="605">
                  <c:v>1.3310025E-2</c:v>
                </c:pt>
                <c:pt idx="606">
                  <c:v>1.1156592999999999E-2</c:v>
                </c:pt>
                <c:pt idx="607">
                  <c:v>1.0006014000000001E-2</c:v>
                </c:pt>
                <c:pt idx="608">
                  <c:v>1.4656426E-2</c:v>
                </c:pt>
                <c:pt idx="609">
                  <c:v>1.4565721E-2</c:v>
                </c:pt>
                <c:pt idx="610">
                  <c:v>1.0841023999999999E-2</c:v>
                </c:pt>
                <c:pt idx="611">
                  <c:v>1.380807E-2</c:v>
                </c:pt>
                <c:pt idx="612">
                  <c:v>1.3895954E-2</c:v>
                </c:pt>
                <c:pt idx="613">
                  <c:v>1.308496E-2</c:v>
                </c:pt>
                <c:pt idx="614">
                  <c:v>1.1744058999999999E-2</c:v>
                </c:pt>
                <c:pt idx="615">
                  <c:v>1.1181315000000001E-2</c:v>
                </c:pt>
                <c:pt idx="616">
                  <c:v>1.1391439E-2</c:v>
                </c:pt>
                <c:pt idx="617">
                  <c:v>1.4024567E-2</c:v>
                </c:pt>
                <c:pt idx="618">
                  <c:v>1.3768903000000001E-2</c:v>
                </c:pt>
                <c:pt idx="619">
                  <c:v>1.0921831999999999E-2</c:v>
                </c:pt>
                <c:pt idx="620">
                  <c:v>1.452642E-2</c:v>
                </c:pt>
                <c:pt idx="621">
                  <c:v>1.1594106E-2</c:v>
                </c:pt>
                <c:pt idx="622">
                  <c:v>6.8438250000000004E-3</c:v>
                </c:pt>
                <c:pt idx="623">
                  <c:v>1.0812733E-2</c:v>
                </c:pt>
                <c:pt idx="624">
                  <c:v>1.2486796999999999E-2</c:v>
                </c:pt>
                <c:pt idx="625">
                  <c:v>1.1200992E-2</c:v>
                </c:pt>
                <c:pt idx="626">
                  <c:v>1.1104319E-2</c:v>
                </c:pt>
                <c:pt idx="627">
                  <c:v>1.0725617E-2</c:v>
                </c:pt>
                <c:pt idx="628">
                  <c:v>8.7932270000000007E-3</c:v>
                </c:pt>
                <c:pt idx="629">
                  <c:v>5.9625060000000002E-3</c:v>
                </c:pt>
                <c:pt idx="630">
                  <c:v>7.5092700000000002E-3</c:v>
                </c:pt>
                <c:pt idx="631">
                  <c:v>1.0151952000000001E-2</c:v>
                </c:pt>
                <c:pt idx="632">
                  <c:v>7.6334000000000003E-3</c:v>
                </c:pt>
                <c:pt idx="633">
                  <c:v>1.0089153E-2</c:v>
                </c:pt>
                <c:pt idx="634">
                  <c:v>6.3799019999999998E-3</c:v>
                </c:pt>
                <c:pt idx="635">
                  <c:v>9.3086590000000004E-3</c:v>
                </c:pt>
                <c:pt idx="636">
                  <c:v>1.1033588E-2</c:v>
                </c:pt>
                <c:pt idx="637">
                  <c:v>7.4089749999999999E-3</c:v>
                </c:pt>
                <c:pt idx="638">
                  <c:v>1.0376269E-2</c:v>
                </c:pt>
                <c:pt idx="639">
                  <c:v>9.6583320000000004E-3</c:v>
                </c:pt>
                <c:pt idx="640">
                  <c:v>7.4721429999999997E-3</c:v>
                </c:pt>
                <c:pt idx="641">
                  <c:v>1.1318079999999999E-2</c:v>
                </c:pt>
                <c:pt idx="642">
                  <c:v>1.0503686E-2</c:v>
                </c:pt>
                <c:pt idx="643">
                  <c:v>7.8335339999999996E-3</c:v>
                </c:pt>
                <c:pt idx="644">
                  <c:v>1.4074119E-2</c:v>
                </c:pt>
                <c:pt idx="645">
                  <c:v>8.2138809999999993E-3</c:v>
                </c:pt>
                <c:pt idx="646">
                  <c:v>1.3346326E-2</c:v>
                </c:pt>
                <c:pt idx="647">
                  <c:v>1.4386901000000001E-2</c:v>
                </c:pt>
                <c:pt idx="648">
                  <c:v>1.1380458E-2</c:v>
                </c:pt>
                <c:pt idx="649">
                  <c:v>1.104697E-2</c:v>
                </c:pt>
                <c:pt idx="650">
                  <c:v>9.2125850000000006E-3</c:v>
                </c:pt>
                <c:pt idx="651">
                  <c:v>9.2728029999999996E-3</c:v>
                </c:pt>
                <c:pt idx="652">
                  <c:v>9.7676180000000005E-3</c:v>
                </c:pt>
                <c:pt idx="653">
                  <c:v>1.0552343E-2</c:v>
                </c:pt>
                <c:pt idx="654">
                  <c:v>9.7829549999999994E-3</c:v>
                </c:pt>
                <c:pt idx="655">
                  <c:v>1.5833390999999999E-2</c:v>
                </c:pt>
                <c:pt idx="656">
                  <c:v>7.8191400000000005E-3</c:v>
                </c:pt>
                <c:pt idx="657">
                  <c:v>6.6451230000000002E-3</c:v>
                </c:pt>
                <c:pt idx="658">
                  <c:v>9.6339879999999996E-3</c:v>
                </c:pt>
                <c:pt idx="659">
                  <c:v>1.2467077E-2</c:v>
                </c:pt>
                <c:pt idx="660">
                  <c:v>1.0652399E-2</c:v>
                </c:pt>
                <c:pt idx="661">
                  <c:v>8.6981709999999993E-3</c:v>
                </c:pt>
                <c:pt idx="662">
                  <c:v>8.1583490000000005E-3</c:v>
                </c:pt>
                <c:pt idx="663">
                  <c:v>1.0211736000000001E-2</c:v>
                </c:pt>
                <c:pt idx="664">
                  <c:v>1.0461008000000001E-2</c:v>
                </c:pt>
                <c:pt idx="665">
                  <c:v>1.1407087999999999E-2</c:v>
                </c:pt>
                <c:pt idx="666">
                  <c:v>8.8541820000000004E-3</c:v>
                </c:pt>
                <c:pt idx="667">
                  <c:v>1.0382058E-2</c:v>
                </c:pt>
                <c:pt idx="668">
                  <c:v>5.1870299999999996E-3</c:v>
                </c:pt>
                <c:pt idx="669">
                  <c:v>7.0886550000000001E-3</c:v>
                </c:pt>
                <c:pt idx="670">
                  <c:v>1.4611020000000001E-2</c:v>
                </c:pt>
                <c:pt idx="671">
                  <c:v>1.0278771000000001E-2</c:v>
                </c:pt>
                <c:pt idx="672">
                  <c:v>1.4324112E-2</c:v>
                </c:pt>
                <c:pt idx="673">
                  <c:v>9.6669900000000003E-3</c:v>
                </c:pt>
                <c:pt idx="674">
                  <c:v>-2.53082E-3</c:v>
                </c:pt>
                <c:pt idx="675">
                  <c:v>-1.8563610000000001E-2</c:v>
                </c:pt>
                <c:pt idx="676">
                  <c:v>5.1598290000000003E-3</c:v>
                </c:pt>
                <c:pt idx="677">
                  <c:v>-4.6078500000000001E-4</c:v>
                </c:pt>
                <c:pt idx="678">
                  <c:v>6.7681E-3</c:v>
                </c:pt>
                <c:pt idx="679">
                  <c:v>1.5470018E-2</c:v>
                </c:pt>
                <c:pt idx="680">
                  <c:v>1.3772519E-2</c:v>
                </c:pt>
                <c:pt idx="681">
                  <c:v>1.1128513E-2</c:v>
                </c:pt>
                <c:pt idx="682">
                  <c:v>9.5926669999999992E-3</c:v>
                </c:pt>
                <c:pt idx="683">
                  <c:v>9.5356669999999994E-3</c:v>
                </c:pt>
                <c:pt idx="684">
                  <c:v>9.9591100000000002E-3</c:v>
                </c:pt>
                <c:pt idx="685">
                  <c:v>1.2049335E-2</c:v>
                </c:pt>
                <c:pt idx="686">
                  <c:v>1.1021355E-2</c:v>
                </c:pt>
                <c:pt idx="687">
                  <c:v>1.2156353999999999E-2</c:v>
                </c:pt>
                <c:pt idx="688">
                  <c:v>1.113956E-2</c:v>
                </c:pt>
                <c:pt idx="689">
                  <c:v>1.4418623E-2</c:v>
                </c:pt>
                <c:pt idx="690">
                  <c:v>1.1694741999999999E-2</c:v>
                </c:pt>
                <c:pt idx="691">
                  <c:v>1.2303484E-2</c:v>
                </c:pt>
                <c:pt idx="692">
                  <c:v>1.0954326E-2</c:v>
                </c:pt>
                <c:pt idx="693">
                  <c:v>1.1450241999999999E-2</c:v>
                </c:pt>
                <c:pt idx="694">
                  <c:v>9.3476770000000004E-3</c:v>
                </c:pt>
                <c:pt idx="695">
                  <c:v>1.1348697E-2</c:v>
                </c:pt>
                <c:pt idx="696">
                  <c:v>1.0759606E-2</c:v>
                </c:pt>
                <c:pt idx="697">
                  <c:v>1.0637406E-2</c:v>
                </c:pt>
                <c:pt idx="698">
                  <c:v>1.4178878000000001E-2</c:v>
                </c:pt>
                <c:pt idx="699">
                  <c:v>1.1385945999999999E-2</c:v>
                </c:pt>
                <c:pt idx="700">
                  <c:v>1.2519918999999999E-2</c:v>
                </c:pt>
                <c:pt idx="701">
                  <c:v>1.1383130999999999E-2</c:v>
                </c:pt>
                <c:pt idx="702">
                  <c:v>1.1486194999999999E-2</c:v>
                </c:pt>
                <c:pt idx="703">
                  <c:v>1.3182470999999999E-2</c:v>
                </c:pt>
                <c:pt idx="704">
                  <c:v>1.6712224000000001E-2</c:v>
                </c:pt>
                <c:pt idx="705">
                  <c:v>1.5951144E-2</c:v>
                </c:pt>
                <c:pt idx="706">
                  <c:v>1.2039757999999999E-2</c:v>
                </c:pt>
                <c:pt idx="707">
                  <c:v>9.5409650000000002E-3</c:v>
                </c:pt>
                <c:pt idx="708">
                  <c:v>1.3898695000000001E-2</c:v>
                </c:pt>
                <c:pt idx="709">
                  <c:v>1.2098879999999999E-2</c:v>
                </c:pt>
                <c:pt idx="710">
                  <c:v>1.1533758E-2</c:v>
                </c:pt>
                <c:pt idx="711">
                  <c:v>1.0388026E-2</c:v>
                </c:pt>
                <c:pt idx="712">
                  <c:v>1.4624316E-2</c:v>
                </c:pt>
                <c:pt idx="713">
                  <c:v>9.4102119999999994E-3</c:v>
                </c:pt>
                <c:pt idx="714">
                  <c:v>9.1428299999999994E-3</c:v>
                </c:pt>
                <c:pt idx="715">
                  <c:v>1.0642347999999999E-2</c:v>
                </c:pt>
                <c:pt idx="716">
                  <c:v>1.3101511E-2</c:v>
                </c:pt>
                <c:pt idx="717">
                  <c:v>1.1680657000000001E-2</c:v>
                </c:pt>
                <c:pt idx="718">
                  <c:v>8.6987149999999992E-3</c:v>
                </c:pt>
                <c:pt idx="719">
                  <c:v>1.0183644E-2</c:v>
                </c:pt>
                <c:pt idx="720">
                  <c:v>1.1001500000000001E-2</c:v>
                </c:pt>
                <c:pt idx="721">
                  <c:v>1.169913E-2</c:v>
                </c:pt>
                <c:pt idx="722">
                  <c:v>1.2714593E-2</c:v>
                </c:pt>
                <c:pt idx="723">
                  <c:v>1.4192450000000001E-2</c:v>
                </c:pt>
                <c:pt idx="724">
                  <c:v>1.2028097999999999E-2</c:v>
                </c:pt>
                <c:pt idx="725">
                  <c:v>1.2099407E-2</c:v>
                </c:pt>
                <c:pt idx="726">
                  <c:v>1.3320732E-2</c:v>
                </c:pt>
                <c:pt idx="727">
                  <c:v>1.3371355999999999E-2</c:v>
                </c:pt>
                <c:pt idx="728">
                  <c:v>1.3420092E-2</c:v>
                </c:pt>
                <c:pt idx="729">
                  <c:v>1.1827562E-2</c:v>
                </c:pt>
                <c:pt idx="730">
                  <c:v>8.3167169999999995E-3</c:v>
                </c:pt>
                <c:pt idx="731">
                  <c:v>1.1746487E-2</c:v>
                </c:pt>
                <c:pt idx="732">
                  <c:v>1.0993877000000001E-2</c:v>
                </c:pt>
                <c:pt idx="733">
                  <c:v>1.230583E-2</c:v>
                </c:pt>
                <c:pt idx="734">
                  <c:v>1.3765774999999999E-2</c:v>
                </c:pt>
                <c:pt idx="735">
                  <c:v>1.3011181E-2</c:v>
                </c:pt>
                <c:pt idx="736">
                  <c:v>9.7567980000000006E-3</c:v>
                </c:pt>
                <c:pt idx="737">
                  <c:v>1.2293247E-2</c:v>
                </c:pt>
                <c:pt idx="738">
                  <c:v>9.4790849999999999E-3</c:v>
                </c:pt>
                <c:pt idx="739">
                  <c:v>1.0524927999999999E-2</c:v>
                </c:pt>
                <c:pt idx="740">
                  <c:v>9.4018729999999998E-3</c:v>
                </c:pt>
                <c:pt idx="741">
                  <c:v>1.1524718999999999E-2</c:v>
                </c:pt>
                <c:pt idx="742">
                  <c:v>1.3303443999999999E-2</c:v>
                </c:pt>
                <c:pt idx="743">
                  <c:v>1.0139056E-2</c:v>
                </c:pt>
                <c:pt idx="744">
                  <c:v>8.8162640000000007E-3</c:v>
                </c:pt>
                <c:pt idx="745">
                  <c:v>9.1556510000000008E-3</c:v>
                </c:pt>
                <c:pt idx="746">
                  <c:v>8.1463130000000005E-3</c:v>
                </c:pt>
                <c:pt idx="747">
                  <c:v>1.2705773E-2</c:v>
                </c:pt>
                <c:pt idx="748">
                  <c:v>8.7171569999999997E-3</c:v>
                </c:pt>
                <c:pt idx="749">
                  <c:v>7.285662E-3</c:v>
                </c:pt>
                <c:pt idx="750">
                  <c:v>6.20069E-3</c:v>
                </c:pt>
                <c:pt idx="751">
                  <c:v>8.2087129999999994E-3</c:v>
                </c:pt>
                <c:pt idx="752">
                  <c:v>7.234262E-3</c:v>
                </c:pt>
                <c:pt idx="753">
                  <c:v>1.032273E-2</c:v>
                </c:pt>
                <c:pt idx="754">
                  <c:v>8.6955390000000004E-3</c:v>
                </c:pt>
                <c:pt idx="755">
                  <c:v>9.0878350000000007E-3</c:v>
                </c:pt>
                <c:pt idx="756">
                  <c:v>7.203915E-3</c:v>
                </c:pt>
                <c:pt idx="757">
                  <c:v>1.0726787E-2</c:v>
                </c:pt>
                <c:pt idx="758">
                  <c:v>5.5645149999999999E-3</c:v>
                </c:pt>
                <c:pt idx="759">
                  <c:v>3.3466979999999999E-3</c:v>
                </c:pt>
                <c:pt idx="760">
                  <c:v>8.6727530000000001E-3</c:v>
                </c:pt>
                <c:pt idx="761">
                  <c:v>6.1911020000000004E-3</c:v>
                </c:pt>
                <c:pt idx="762">
                  <c:v>3.5489800000000002E-3</c:v>
                </c:pt>
                <c:pt idx="763">
                  <c:v>4.6862809999999996E-3</c:v>
                </c:pt>
                <c:pt idx="764">
                  <c:v>8.3497250000000005E-3</c:v>
                </c:pt>
                <c:pt idx="765">
                  <c:v>7.9650889999999998E-3</c:v>
                </c:pt>
                <c:pt idx="766">
                  <c:v>7.8849279999999994E-3</c:v>
                </c:pt>
                <c:pt idx="767">
                  <c:v>5.3325819999999998E-3</c:v>
                </c:pt>
                <c:pt idx="768">
                  <c:v>5.7078210000000001E-3</c:v>
                </c:pt>
                <c:pt idx="769">
                  <c:v>8.007274E-3</c:v>
                </c:pt>
                <c:pt idx="770">
                  <c:v>5.7387929999999998E-3</c:v>
                </c:pt>
                <c:pt idx="771">
                  <c:v>8.9606579999999998E-3</c:v>
                </c:pt>
                <c:pt idx="772">
                  <c:v>8.0927329999999995E-3</c:v>
                </c:pt>
                <c:pt idx="773">
                  <c:v>7.2824370000000001E-3</c:v>
                </c:pt>
                <c:pt idx="774">
                  <c:v>9.5583739999999997E-3</c:v>
                </c:pt>
                <c:pt idx="775">
                  <c:v>7.4515759999999997E-3</c:v>
                </c:pt>
                <c:pt idx="776">
                  <c:v>6.6134790000000002E-3</c:v>
                </c:pt>
                <c:pt idx="777">
                  <c:v>6.203114E-3</c:v>
                </c:pt>
                <c:pt idx="778">
                  <c:v>7.186619E-3</c:v>
                </c:pt>
                <c:pt idx="779">
                  <c:v>5.5893899999999996E-3</c:v>
                </c:pt>
                <c:pt idx="780">
                  <c:v>7.1761009999999998E-3</c:v>
                </c:pt>
                <c:pt idx="781">
                  <c:v>8.501593E-3</c:v>
                </c:pt>
                <c:pt idx="782">
                  <c:v>8.7007969999999997E-3</c:v>
                </c:pt>
                <c:pt idx="783">
                  <c:v>8.6211050000000004E-3</c:v>
                </c:pt>
                <c:pt idx="784">
                  <c:v>3.512097E-3</c:v>
                </c:pt>
                <c:pt idx="785">
                  <c:v>6.9775890000000002E-3</c:v>
                </c:pt>
                <c:pt idx="786">
                  <c:v>6.1858310000000001E-3</c:v>
                </c:pt>
                <c:pt idx="787">
                  <c:v>6.0973030000000001E-3</c:v>
                </c:pt>
                <c:pt idx="788">
                  <c:v>4.852276E-3</c:v>
                </c:pt>
                <c:pt idx="789">
                  <c:v>7.7789340000000004E-3</c:v>
                </c:pt>
                <c:pt idx="790">
                  <c:v>4.7213589999999996E-3</c:v>
                </c:pt>
                <c:pt idx="791">
                  <c:v>4.2311739999999999E-3</c:v>
                </c:pt>
                <c:pt idx="792">
                  <c:v>6.5803490000000001E-3</c:v>
                </c:pt>
                <c:pt idx="793">
                  <c:v>6.3256440000000001E-3</c:v>
                </c:pt>
                <c:pt idx="794">
                  <c:v>6.7759839999999997E-3</c:v>
                </c:pt>
                <c:pt idx="795">
                  <c:v>6.4090600000000003E-3</c:v>
                </c:pt>
                <c:pt idx="796">
                  <c:v>6.428235E-3</c:v>
                </c:pt>
                <c:pt idx="797">
                  <c:v>7.8659890000000003E-3</c:v>
                </c:pt>
                <c:pt idx="798">
                  <c:v>5.6939139999999996E-3</c:v>
                </c:pt>
                <c:pt idx="799">
                  <c:v>5.9840659999999997E-3</c:v>
                </c:pt>
                <c:pt idx="800">
                  <c:v>1.1305594E-2</c:v>
                </c:pt>
                <c:pt idx="801">
                  <c:v>7.921595E-3</c:v>
                </c:pt>
                <c:pt idx="802">
                  <c:v>5.6842739999999996E-3</c:v>
                </c:pt>
                <c:pt idx="803">
                  <c:v>6.1936559999999996E-3</c:v>
                </c:pt>
                <c:pt idx="804">
                  <c:v>6.9907399999999996E-3</c:v>
                </c:pt>
                <c:pt idx="805">
                  <c:v>6.8264240000000002E-3</c:v>
                </c:pt>
                <c:pt idx="806">
                  <c:v>7.4679799999999999E-3</c:v>
                </c:pt>
                <c:pt idx="807">
                  <c:v>9.6051390000000004E-3</c:v>
                </c:pt>
                <c:pt idx="808">
                  <c:v>9.8906310000000004E-3</c:v>
                </c:pt>
                <c:pt idx="809">
                  <c:v>1.0795057E-2</c:v>
                </c:pt>
                <c:pt idx="810">
                  <c:v>8.0650500000000007E-3</c:v>
                </c:pt>
                <c:pt idx="811">
                  <c:v>1.0242619999999999E-2</c:v>
                </c:pt>
                <c:pt idx="812">
                  <c:v>1.0863668999999999E-2</c:v>
                </c:pt>
                <c:pt idx="813">
                  <c:v>7.9680140000000007E-3</c:v>
                </c:pt>
                <c:pt idx="814">
                  <c:v>9.4300900000000003E-3</c:v>
                </c:pt>
                <c:pt idx="815">
                  <c:v>1.1412121000000001E-2</c:v>
                </c:pt>
                <c:pt idx="816">
                  <c:v>1.1201466E-2</c:v>
                </c:pt>
                <c:pt idx="817">
                  <c:v>9.2690480000000002E-3</c:v>
                </c:pt>
                <c:pt idx="818">
                  <c:v>1.1030730000000001E-2</c:v>
                </c:pt>
                <c:pt idx="819">
                  <c:v>1.3629149E-2</c:v>
                </c:pt>
                <c:pt idx="820">
                  <c:v>1.4722376000000001E-2</c:v>
                </c:pt>
                <c:pt idx="821">
                  <c:v>1.2183426000000001E-2</c:v>
                </c:pt>
                <c:pt idx="822">
                  <c:v>1.0486992000000001E-2</c:v>
                </c:pt>
                <c:pt idx="823">
                  <c:v>1.8147334000000001E-2</c:v>
                </c:pt>
                <c:pt idx="824">
                  <c:v>1.7295656999999999E-2</c:v>
                </c:pt>
                <c:pt idx="825">
                  <c:v>1.3107222999999999E-2</c:v>
                </c:pt>
                <c:pt idx="826">
                  <c:v>1.6260672E-2</c:v>
                </c:pt>
                <c:pt idx="827">
                  <c:v>1.3450024999999999E-2</c:v>
                </c:pt>
                <c:pt idx="828">
                  <c:v>1.0789793000000001E-2</c:v>
                </c:pt>
                <c:pt idx="829">
                  <c:v>1.1592735999999999E-2</c:v>
                </c:pt>
                <c:pt idx="830">
                  <c:v>1.2682768000000001E-2</c:v>
                </c:pt>
                <c:pt idx="831">
                  <c:v>1.0527418E-2</c:v>
                </c:pt>
                <c:pt idx="832">
                  <c:v>1.2111200000000001E-2</c:v>
                </c:pt>
                <c:pt idx="833">
                  <c:v>1.042353E-2</c:v>
                </c:pt>
                <c:pt idx="834">
                  <c:v>1.1886137999999999E-2</c:v>
                </c:pt>
                <c:pt idx="835">
                  <c:v>7.6656140000000003E-3</c:v>
                </c:pt>
                <c:pt idx="836">
                  <c:v>9.3364810000000006E-3</c:v>
                </c:pt>
                <c:pt idx="837">
                  <c:v>1.4483543E-2</c:v>
                </c:pt>
                <c:pt idx="838">
                  <c:v>1.2447025E-2</c:v>
                </c:pt>
                <c:pt idx="839">
                  <c:v>6.2037230000000004E-3</c:v>
                </c:pt>
                <c:pt idx="840">
                  <c:v>9.0615609999999992E-3</c:v>
                </c:pt>
                <c:pt idx="841">
                  <c:v>1.2818721999999999E-2</c:v>
                </c:pt>
                <c:pt idx="842">
                  <c:v>7.3834770000000003E-3</c:v>
                </c:pt>
                <c:pt idx="843">
                  <c:v>9.5961099999999997E-3</c:v>
                </c:pt>
                <c:pt idx="844">
                  <c:v>1.4102445999999999E-2</c:v>
                </c:pt>
                <c:pt idx="845">
                  <c:v>1.0701641E-2</c:v>
                </c:pt>
                <c:pt idx="846">
                  <c:v>1.1128813E-2</c:v>
                </c:pt>
                <c:pt idx="847">
                  <c:v>1.1667679E-2</c:v>
                </c:pt>
                <c:pt idx="848">
                  <c:v>1.0427179E-2</c:v>
                </c:pt>
                <c:pt idx="849">
                  <c:v>9.8479659999999997E-3</c:v>
                </c:pt>
                <c:pt idx="850">
                  <c:v>1.2936167E-2</c:v>
                </c:pt>
                <c:pt idx="851">
                  <c:v>9.1084860000000007E-3</c:v>
                </c:pt>
                <c:pt idx="852">
                  <c:v>8.8996939999999997E-3</c:v>
                </c:pt>
                <c:pt idx="853">
                  <c:v>9.6998420000000002E-3</c:v>
                </c:pt>
                <c:pt idx="854">
                  <c:v>1.0205043E-2</c:v>
                </c:pt>
                <c:pt idx="855">
                  <c:v>8.6035539999999994E-3</c:v>
                </c:pt>
                <c:pt idx="856">
                  <c:v>9.3247390000000003E-3</c:v>
                </c:pt>
                <c:pt idx="857">
                  <c:v>9.8263699999999992E-3</c:v>
                </c:pt>
                <c:pt idx="858">
                  <c:v>4.0387870000000003E-3</c:v>
                </c:pt>
                <c:pt idx="859">
                  <c:v>4.71712E-3</c:v>
                </c:pt>
                <c:pt idx="860">
                  <c:v>9.8636780000000007E-3</c:v>
                </c:pt>
                <c:pt idx="861">
                  <c:v>6.7079119999999999E-3</c:v>
                </c:pt>
                <c:pt idx="862">
                  <c:v>6.1827369999999998E-3</c:v>
                </c:pt>
                <c:pt idx="863">
                  <c:v>9.5495600000000003E-3</c:v>
                </c:pt>
                <c:pt idx="864">
                  <c:v>7.3841430000000001E-3</c:v>
                </c:pt>
                <c:pt idx="865">
                  <c:v>9.9377939999999998E-3</c:v>
                </c:pt>
                <c:pt idx="866">
                  <c:v>1.1824111E-2</c:v>
                </c:pt>
                <c:pt idx="867">
                  <c:v>9.1288629999999992E-3</c:v>
                </c:pt>
                <c:pt idx="868">
                  <c:v>1.0952063E-2</c:v>
                </c:pt>
                <c:pt idx="869">
                  <c:v>1.1775402000000001E-2</c:v>
                </c:pt>
                <c:pt idx="870">
                  <c:v>1.071866E-2</c:v>
                </c:pt>
                <c:pt idx="871">
                  <c:v>5.9277399999999999E-3</c:v>
                </c:pt>
                <c:pt idx="872">
                  <c:v>1.30224E-2</c:v>
                </c:pt>
                <c:pt idx="873">
                  <c:v>1.0689845999999999E-2</c:v>
                </c:pt>
                <c:pt idx="874">
                  <c:v>1.0132446999999999E-2</c:v>
                </c:pt>
                <c:pt idx="875">
                  <c:v>8.2317999999999992E-3</c:v>
                </c:pt>
                <c:pt idx="876">
                  <c:v>1.0807875999999999E-2</c:v>
                </c:pt>
                <c:pt idx="877">
                  <c:v>1.1848932E-2</c:v>
                </c:pt>
                <c:pt idx="878">
                  <c:v>1.0620151E-2</c:v>
                </c:pt>
                <c:pt idx="879">
                  <c:v>5.8415619999999998E-3</c:v>
                </c:pt>
                <c:pt idx="880">
                  <c:v>9.6741169999999994E-3</c:v>
                </c:pt>
                <c:pt idx="881">
                  <c:v>1.0683454E-2</c:v>
                </c:pt>
                <c:pt idx="882">
                  <c:v>1.1795856E-2</c:v>
                </c:pt>
                <c:pt idx="883">
                  <c:v>9.6117979999999995E-3</c:v>
                </c:pt>
                <c:pt idx="884">
                  <c:v>5.9440930000000001E-3</c:v>
                </c:pt>
                <c:pt idx="885">
                  <c:v>1.1912237000000001E-2</c:v>
                </c:pt>
                <c:pt idx="886">
                  <c:v>9.5819709999999999E-3</c:v>
                </c:pt>
                <c:pt idx="887">
                  <c:v>9.0267019999999993E-3</c:v>
                </c:pt>
                <c:pt idx="888">
                  <c:v>8.3590480000000009E-3</c:v>
                </c:pt>
                <c:pt idx="889">
                  <c:v>4.2817200000000001E-3</c:v>
                </c:pt>
                <c:pt idx="890">
                  <c:v>7.9683340000000005E-3</c:v>
                </c:pt>
                <c:pt idx="891">
                  <c:v>7.7500640000000001E-3</c:v>
                </c:pt>
                <c:pt idx="892">
                  <c:v>4.3856920000000001E-3</c:v>
                </c:pt>
                <c:pt idx="893">
                  <c:v>3.4311070000000001E-3</c:v>
                </c:pt>
                <c:pt idx="894">
                  <c:v>5.7227570000000002E-3</c:v>
                </c:pt>
                <c:pt idx="895">
                  <c:v>6.0223150000000003E-3</c:v>
                </c:pt>
                <c:pt idx="896">
                  <c:v>4.677685E-3</c:v>
                </c:pt>
                <c:pt idx="897">
                  <c:v>4.0831549999999998E-3</c:v>
                </c:pt>
                <c:pt idx="898">
                  <c:v>4.5838290000000002E-3</c:v>
                </c:pt>
                <c:pt idx="899">
                  <c:v>4.5310200000000002E-3</c:v>
                </c:pt>
                <c:pt idx="900">
                  <c:v>1.92059E-3</c:v>
                </c:pt>
                <c:pt idx="901">
                  <c:v>1.653002E-3</c:v>
                </c:pt>
                <c:pt idx="902">
                  <c:v>2.2460879999999998E-3</c:v>
                </c:pt>
                <c:pt idx="903">
                  <c:v>4.7670280000000004E-3</c:v>
                </c:pt>
                <c:pt idx="904">
                  <c:v>3.134777E-3</c:v>
                </c:pt>
                <c:pt idx="905">
                  <c:v>5.8506599999999997E-4</c:v>
                </c:pt>
                <c:pt idx="906">
                  <c:v>4.1009599999999998E-4</c:v>
                </c:pt>
                <c:pt idx="907">
                  <c:v>1.8453059999999999E-3</c:v>
                </c:pt>
                <c:pt idx="908">
                  <c:v>3.833889E-3</c:v>
                </c:pt>
                <c:pt idx="909">
                  <c:v>1.037084E-3</c:v>
                </c:pt>
                <c:pt idx="910">
                  <c:v>1.8167699999999999E-4</c:v>
                </c:pt>
                <c:pt idx="911">
                  <c:v>2.102624E-3</c:v>
                </c:pt>
                <c:pt idx="912">
                  <c:v>1.237096E-3</c:v>
                </c:pt>
                <c:pt idx="913">
                  <c:v>3.3485260000000001E-3</c:v>
                </c:pt>
                <c:pt idx="914">
                  <c:v>3.5501270000000001E-3</c:v>
                </c:pt>
                <c:pt idx="915">
                  <c:v>5.0147819999999997E-3</c:v>
                </c:pt>
                <c:pt idx="916">
                  <c:v>2.7449689999999999E-3</c:v>
                </c:pt>
                <c:pt idx="917">
                  <c:v>3.5668800000000001E-3</c:v>
                </c:pt>
                <c:pt idx="918">
                  <c:v>4.6489219999999998E-3</c:v>
                </c:pt>
                <c:pt idx="919">
                  <c:v>3.8315430000000002E-3</c:v>
                </c:pt>
                <c:pt idx="920">
                  <c:v>3.5854670000000002E-3</c:v>
                </c:pt>
                <c:pt idx="921">
                  <c:v>8.5859779999999993E-3</c:v>
                </c:pt>
                <c:pt idx="922">
                  <c:v>5.1984370000000002E-3</c:v>
                </c:pt>
                <c:pt idx="923">
                  <c:v>3.0371180000000001E-3</c:v>
                </c:pt>
                <c:pt idx="924">
                  <c:v>6.3495579999999999E-3</c:v>
                </c:pt>
                <c:pt idx="925">
                  <c:v>5.8388709999999998E-3</c:v>
                </c:pt>
                <c:pt idx="926">
                  <c:v>5.4625660000000003E-3</c:v>
                </c:pt>
                <c:pt idx="927">
                  <c:v>5.4756869999999999E-3</c:v>
                </c:pt>
                <c:pt idx="928">
                  <c:v>7.2695930000000004E-3</c:v>
                </c:pt>
                <c:pt idx="929">
                  <c:v>6.6535589999999999E-3</c:v>
                </c:pt>
                <c:pt idx="930">
                  <c:v>5.3075980000000002E-3</c:v>
                </c:pt>
                <c:pt idx="931">
                  <c:v>2.1567980000000001E-3</c:v>
                </c:pt>
                <c:pt idx="932">
                  <c:v>2.5285749999999999E-3</c:v>
                </c:pt>
                <c:pt idx="933">
                  <c:v>7.6506899999999995E-4</c:v>
                </c:pt>
                <c:pt idx="934">
                  <c:v>3.3571230000000001E-3</c:v>
                </c:pt>
                <c:pt idx="935">
                  <c:v>1.8090879999999999E-3</c:v>
                </c:pt>
                <c:pt idx="936">
                  <c:v>6.08535E-4</c:v>
                </c:pt>
                <c:pt idx="937">
                  <c:v>2.712463E-3</c:v>
                </c:pt>
                <c:pt idx="938">
                  <c:v>5.2262209999999996E-3</c:v>
                </c:pt>
                <c:pt idx="939">
                  <c:v>-3.9755699999999999E-4</c:v>
                </c:pt>
                <c:pt idx="940">
                  <c:v>-4.02884E-4</c:v>
                </c:pt>
                <c:pt idx="941">
                  <c:v>1.8461370000000001E-3</c:v>
                </c:pt>
                <c:pt idx="942">
                  <c:v>4.7567399999999999E-4</c:v>
                </c:pt>
                <c:pt idx="943">
                  <c:v>6.2382099999999999E-4</c:v>
                </c:pt>
                <c:pt idx="944">
                  <c:v>1.288279E-3</c:v>
                </c:pt>
                <c:pt idx="945">
                  <c:v>3.2689920000000001E-3</c:v>
                </c:pt>
                <c:pt idx="946">
                  <c:v>-3.6182089999999998E-3</c:v>
                </c:pt>
                <c:pt idx="947">
                  <c:v>-1.0960239999999999E-3</c:v>
                </c:pt>
                <c:pt idx="948">
                  <c:v>2.3770050000000002E-3</c:v>
                </c:pt>
                <c:pt idx="949">
                  <c:v>3.0765110000000001E-3</c:v>
                </c:pt>
                <c:pt idx="950">
                  <c:v>9.3692799999999996E-4</c:v>
                </c:pt>
                <c:pt idx="951">
                  <c:v>4.1429200000000002E-4</c:v>
                </c:pt>
                <c:pt idx="952">
                  <c:v>-2.9894940000000001E-3</c:v>
                </c:pt>
                <c:pt idx="953">
                  <c:v>-2.0810719999999998E-3</c:v>
                </c:pt>
                <c:pt idx="954">
                  <c:v>-2.0507120000000001E-3</c:v>
                </c:pt>
                <c:pt idx="955">
                  <c:v>-1.43907E-4</c:v>
                </c:pt>
                <c:pt idx="956">
                  <c:v>-1.5855399999999999E-4</c:v>
                </c:pt>
                <c:pt idx="957">
                  <c:v>1.311579E-3</c:v>
                </c:pt>
                <c:pt idx="958">
                  <c:v>2.857278E-3</c:v>
                </c:pt>
                <c:pt idx="959">
                  <c:v>-7.6535899999999996E-4</c:v>
                </c:pt>
                <c:pt idx="960">
                  <c:v>-3.6490300000000002E-3</c:v>
                </c:pt>
                <c:pt idx="961">
                  <c:v>1.4079419999999999E-3</c:v>
                </c:pt>
                <c:pt idx="962">
                  <c:v>-5.1885500000000003E-4</c:v>
                </c:pt>
                <c:pt idx="963">
                  <c:v>-3.039197E-3</c:v>
                </c:pt>
                <c:pt idx="964">
                  <c:v>-9.6965500000000004E-4</c:v>
                </c:pt>
                <c:pt idx="965">
                  <c:v>2.8279580000000002E-3</c:v>
                </c:pt>
                <c:pt idx="966">
                  <c:v>-3.8523149999999998E-3</c:v>
                </c:pt>
                <c:pt idx="967">
                  <c:v>-4.9140920000000001E-3</c:v>
                </c:pt>
                <c:pt idx="968">
                  <c:v>-2.1950049999999999E-3</c:v>
                </c:pt>
                <c:pt idx="969">
                  <c:v>-2.5458799999999998E-4</c:v>
                </c:pt>
                <c:pt idx="970">
                  <c:v>-9.12389E-4</c:v>
                </c:pt>
                <c:pt idx="971">
                  <c:v>-5.6456969999999999E-3</c:v>
                </c:pt>
                <c:pt idx="972">
                  <c:v>-6.802308E-3</c:v>
                </c:pt>
                <c:pt idx="973">
                  <c:v>-2.4766620000000001E-3</c:v>
                </c:pt>
                <c:pt idx="974">
                  <c:v>1.4738710000000001E-3</c:v>
                </c:pt>
                <c:pt idx="975">
                  <c:v>-3.037704E-3</c:v>
                </c:pt>
                <c:pt idx="976">
                  <c:v>-2.8622019999999999E-3</c:v>
                </c:pt>
                <c:pt idx="977">
                  <c:v>-2.2021900000000001E-3</c:v>
                </c:pt>
                <c:pt idx="978">
                  <c:v>-1.1848620000000001E-3</c:v>
                </c:pt>
                <c:pt idx="979">
                  <c:v>-2.9950620000000002E-3</c:v>
                </c:pt>
                <c:pt idx="980">
                  <c:v>-6.4855100000000003E-4</c:v>
                </c:pt>
                <c:pt idx="981">
                  <c:v>3.2501409999999998E-3</c:v>
                </c:pt>
                <c:pt idx="982">
                  <c:v>4.1883729999999996E-3</c:v>
                </c:pt>
                <c:pt idx="983">
                  <c:v>-1.3756E-3</c:v>
                </c:pt>
                <c:pt idx="984">
                  <c:v>-3.7580640000000002E-3</c:v>
                </c:pt>
                <c:pt idx="985">
                  <c:v>-1.91603E-3</c:v>
                </c:pt>
                <c:pt idx="986">
                  <c:v>1.98786E-4</c:v>
                </c:pt>
                <c:pt idx="987">
                  <c:v>1.784929E-3</c:v>
                </c:pt>
                <c:pt idx="988">
                  <c:v>2.3444590000000001E-3</c:v>
                </c:pt>
                <c:pt idx="989">
                  <c:v>1.1990550000000001E-3</c:v>
                </c:pt>
                <c:pt idx="990">
                  <c:v>2.1431459999999999E-3</c:v>
                </c:pt>
                <c:pt idx="991">
                  <c:v>-9.9125600000000004E-4</c:v>
                </c:pt>
                <c:pt idx="992">
                  <c:v>2.1446159999999998E-3</c:v>
                </c:pt>
                <c:pt idx="993">
                  <c:v>5.0338359999999999E-3</c:v>
                </c:pt>
                <c:pt idx="994">
                  <c:v>1.7962309999999999E-3</c:v>
                </c:pt>
                <c:pt idx="995">
                  <c:v>-1.4854779999999999E-3</c:v>
                </c:pt>
                <c:pt idx="996">
                  <c:v>-3.8532600000000002E-4</c:v>
                </c:pt>
                <c:pt idx="997">
                  <c:v>2.1671529999999998E-3</c:v>
                </c:pt>
                <c:pt idx="998">
                  <c:v>-9.0933099999999998E-4</c:v>
                </c:pt>
                <c:pt idx="999">
                  <c:v>3.2900099999999999E-4</c:v>
                </c:pt>
                <c:pt idx="1000">
                  <c:v>3.2361080000000001E-3</c:v>
                </c:pt>
                <c:pt idx="1001">
                  <c:v>5.0664799999999995E-4</c:v>
                </c:pt>
                <c:pt idx="1002">
                  <c:v>2.3333099999999999E-3</c:v>
                </c:pt>
                <c:pt idx="1003">
                  <c:v>5.1882129999999997E-3</c:v>
                </c:pt>
                <c:pt idx="1004">
                  <c:v>3.3087299999999997E-4</c:v>
                </c:pt>
                <c:pt idx="1005">
                  <c:v>1.4025349999999999E-3</c:v>
                </c:pt>
                <c:pt idx="1006" formatCode="0.00E+00">
                  <c:v>-2.1457299999999999E-5</c:v>
                </c:pt>
                <c:pt idx="1007">
                  <c:v>-1.2028360000000001E-3</c:v>
                </c:pt>
                <c:pt idx="1008">
                  <c:v>1.465119E-3</c:v>
                </c:pt>
                <c:pt idx="1009">
                  <c:v>1.9964200000000001E-3</c:v>
                </c:pt>
                <c:pt idx="1010">
                  <c:v>1.336222E-3</c:v>
                </c:pt>
                <c:pt idx="1011">
                  <c:v>2.0625690000000002E-3</c:v>
                </c:pt>
                <c:pt idx="1012">
                  <c:v>2.6828199999999998E-3</c:v>
                </c:pt>
                <c:pt idx="1013">
                  <c:v>1.4375939999999999E-3</c:v>
                </c:pt>
                <c:pt idx="1014">
                  <c:v>-2.64956E-3</c:v>
                </c:pt>
                <c:pt idx="1015">
                  <c:v>1.352919E-3</c:v>
                </c:pt>
                <c:pt idx="1016">
                  <c:v>-8.3273699999999995E-4</c:v>
                </c:pt>
                <c:pt idx="1017">
                  <c:v>-2.3886600000000001E-4</c:v>
                </c:pt>
                <c:pt idx="1018">
                  <c:v>1.5654250000000001E-3</c:v>
                </c:pt>
                <c:pt idx="1019">
                  <c:v>3.4340439999999998E-3</c:v>
                </c:pt>
                <c:pt idx="1020">
                  <c:v>2.107523E-3</c:v>
                </c:pt>
                <c:pt idx="1021">
                  <c:v>-5.8689400000000002E-4</c:v>
                </c:pt>
                <c:pt idx="1022">
                  <c:v>2.1774670000000002E-3</c:v>
                </c:pt>
                <c:pt idx="1023">
                  <c:v>1.631611E-3</c:v>
                </c:pt>
                <c:pt idx="1024">
                  <c:v>-9.4526400000000002E-4</c:v>
                </c:pt>
                <c:pt idx="1025">
                  <c:v>1.7576600000000001E-3</c:v>
                </c:pt>
                <c:pt idx="1026">
                  <c:v>-1.109765E-3</c:v>
                </c:pt>
                <c:pt idx="1027">
                  <c:v>5.6535099999999996E-4</c:v>
                </c:pt>
                <c:pt idx="1028">
                  <c:v>1.5826779999999999E-3</c:v>
                </c:pt>
                <c:pt idx="1029">
                  <c:v>1.9913359999999998E-3</c:v>
                </c:pt>
                <c:pt idx="1030">
                  <c:v>-9.3015199999999995E-4</c:v>
                </c:pt>
                <c:pt idx="1031">
                  <c:v>1.357633E-3</c:v>
                </c:pt>
                <c:pt idx="1032">
                  <c:v>5.4218829999999997E-3</c:v>
                </c:pt>
                <c:pt idx="1033">
                  <c:v>3.5220889999999999E-3</c:v>
                </c:pt>
                <c:pt idx="1034">
                  <c:v>1.6147329999999999E-3</c:v>
                </c:pt>
                <c:pt idx="1035">
                  <c:v>2.2141489999999999E-3</c:v>
                </c:pt>
                <c:pt idx="1036">
                  <c:v>-2.2240089999999999E-3</c:v>
                </c:pt>
                <c:pt idx="1037">
                  <c:v>-8.5032800000000002E-4</c:v>
                </c:pt>
                <c:pt idx="1038">
                  <c:v>5.7233299999999996E-4</c:v>
                </c:pt>
                <c:pt idx="1039">
                  <c:v>2.4849200000000001E-4</c:v>
                </c:pt>
                <c:pt idx="1040">
                  <c:v>-1.33023E-3</c:v>
                </c:pt>
                <c:pt idx="1041">
                  <c:v>5.1922399999999999E-4</c:v>
                </c:pt>
                <c:pt idx="1042">
                  <c:v>4.3038420000000004E-3</c:v>
                </c:pt>
                <c:pt idx="1043">
                  <c:v>2.8546999999999999E-3</c:v>
                </c:pt>
                <c:pt idx="1044">
                  <c:v>-1.5813399999999999E-4</c:v>
                </c:pt>
                <c:pt idx="1045">
                  <c:v>-3.42319E-4</c:v>
                </c:pt>
                <c:pt idx="1046">
                  <c:v>4.1481800000000001E-4</c:v>
                </c:pt>
                <c:pt idx="1047" formatCode="0.00E+00">
                  <c:v>2.8588299999999999E-5</c:v>
                </c:pt>
                <c:pt idx="1048">
                  <c:v>-2.1093969999999998E-3</c:v>
                </c:pt>
                <c:pt idx="1049">
                  <c:v>-1.069515E-3</c:v>
                </c:pt>
                <c:pt idx="1050">
                  <c:v>-2.4160100000000001E-3</c:v>
                </c:pt>
                <c:pt idx="1051">
                  <c:v>4.6660290000000004E-3</c:v>
                </c:pt>
                <c:pt idx="1052">
                  <c:v>4.2494499999999998E-4</c:v>
                </c:pt>
                <c:pt idx="1053" formatCode="0.00E+00">
                  <c:v>-3.1471599999999999E-5</c:v>
                </c:pt>
                <c:pt idx="1054">
                  <c:v>1.007427E-3</c:v>
                </c:pt>
                <c:pt idx="1055">
                  <c:v>7.98283E-4</c:v>
                </c:pt>
                <c:pt idx="1056">
                  <c:v>1.8307900000000001E-3</c:v>
                </c:pt>
                <c:pt idx="1057">
                  <c:v>-7.8524200000000001E-4</c:v>
                </c:pt>
                <c:pt idx="1058">
                  <c:v>-4.011662E-3</c:v>
                </c:pt>
                <c:pt idx="1059">
                  <c:v>1.001589E-3</c:v>
                </c:pt>
                <c:pt idx="1060">
                  <c:v>-1.3222850000000001E-3</c:v>
                </c:pt>
                <c:pt idx="1061">
                  <c:v>-2.4513970000000001E-3</c:v>
                </c:pt>
                <c:pt idx="1062">
                  <c:v>-2.7462089999999999E-3</c:v>
                </c:pt>
                <c:pt idx="1063">
                  <c:v>-1.6384850000000001E-3</c:v>
                </c:pt>
                <c:pt idx="1064">
                  <c:v>-4.0091399999999999E-4</c:v>
                </c:pt>
                <c:pt idx="1065">
                  <c:v>1.0322300000000001E-3</c:v>
                </c:pt>
                <c:pt idx="1066">
                  <c:v>-9.0468700000000005E-4</c:v>
                </c:pt>
                <c:pt idx="1067" formatCode="0.00E+00">
                  <c:v>-1.32383E-5</c:v>
                </c:pt>
                <c:pt idx="1068">
                  <c:v>2.8182350000000001E-3</c:v>
                </c:pt>
                <c:pt idx="1069">
                  <c:v>2.7440599999999999E-4</c:v>
                </c:pt>
                <c:pt idx="1070">
                  <c:v>8.3580000000000004E-4</c:v>
                </c:pt>
                <c:pt idx="1071">
                  <c:v>-3.1697269999999998E-3</c:v>
                </c:pt>
                <c:pt idx="1072">
                  <c:v>-1.04162E-4</c:v>
                </c:pt>
                <c:pt idx="1073">
                  <c:v>1.9944609999999999E-3</c:v>
                </c:pt>
                <c:pt idx="1074">
                  <c:v>-2.157141E-3</c:v>
                </c:pt>
                <c:pt idx="1075">
                  <c:v>8.5133500000000005E-4</c:v>
                </c:pt>
                <c:pt idx="1076">
                  <c:v>4.5491339999999998E-3</c:v>
                </c:pt>
                <c:pt idx="1077">
                  <c:v>1.3665610000000001E-3</c:v>
                </c:pt>
                <c:pt idx="1078">
                  <c:v>-8.7395699999999997E-4</c:v>
                </c:pt>
                <c:pt idx="1079">
                  <c:v>-1.3445060000000001E-3</c:v>
                </c:pt>
                <c:pt idx="1080">
                  <c:v>-2.0707000000000001E-4</c:v>
                </c:pt>
                <c:pt idx="1081">
                  <c:v>1.370888E-3</c:v>
                </c:pt>
                <c:pt idx="1082">
                  <c:v>2.8532029999999999E-3</c:v>
                </c:pt>
                <c:pt idx="1083">
                  <c:v>1.3953539999999999E-3</c:v>
                </c:pt>
                <c:pt idx="1084">
                  <c:v>1.0560669999999999E-3</c:v>
                </c:pt>
                <c:pt idx="1085">
                  <c:v>9.2144999999999998E-4</c:v>
                </c:pt>
                <c:pt idx="1086">
                  <c:v>2.2229369999999999E-3</c:v>
                </c:pt>
                <c:pt idx="1087">
                  <c:v>4.1969310000000001E-3</c:v>
                </c:pt>
                <c:pt idx="1088">
                  <c:v>8.8741999999999998E-4</c:v>
                </c:pt>
                <c:pt idx="1089" formatCode="0.00E+00">
                  <c:v>-9.9407200000000006E-5</c:v>
                </c:pt>
                <c:pt idx="1090">
                  <c:v>3.1075719999999999E-3</c:v>
                </c:pt>
                <c:pt idx="1091">
                  <c:v>1.3383970000000001E-3</c:v>
                </c:pt>
                <c:pt idx="1092">
                  <c:v>-2.6867050000000002E-3</c:v>
                </c:pt>
                <c:pt idx="1093">
                  <c:v>1.9339839999999999E-3</c:v>
                </c:pt>
                <c:pt idx="1094">
                  <c:v>2.896184E-3</c:v>
                </c:pt>
                <c:pt idx="1095">
                  <c:v>3.1522759999999999E-3</c:v>
                </c:pt>
                <c:pt idx="1096">
                  <c:v>1.473153E-3</c:v>
                </c:pt>
                <c:pt idx="1097" formatCode="0.00E+00">
                  <c:v>8.1141499999999996E-5</c:v>
                </c:pt>
                <c:pt idx="1098">
                  <c:v>-2.5532580000000001E-3</c:v>
                </c:pt>
                <c:pt idx="1099">
                  <c:v>2.2505300000000002E-3</c:v>
                </c:pt>
                <c:pt idx="1100">
                  <c:v>2.5013990000000001E-3</c:v>
                </c:pt>
                <c:pt idx="1101">
                  <c:v>9.8301500000000006E-4</c:v>
                </c:pt>
                <c:pt idx="1102">
                  <c:v>-3.5275800000000002E-3</c:v>
                </c:pt>
                <c:pt idx="1103">
                  <c:v>4.3625340000000004E-3</c:v>
                </c:pt>
                <c:pt idx="1104">
                  <c:v>2.9595810000000002E-3</c:v>
                </c:pt>
                <c:pt idx="1105">
                  <c:v>4.21486E-4</c:v>
                </c:pt>
                <c:pt idx="1106">
                  <c:v>5.35579E-3</c:v>
                </c:pt>
                <c:pt idx="1107">
                  <c:v>4.5484460000000003E-3</c:v>
                </c:pt>
                <c:pt idx="1108">
                  <c:v>-5.0144000000000002E-4</c:v>
                </c:pt>
                <c:pt idx="1109">
                  <c:v>7.4551100000000003E-4</c:v>
                </c:pt>
                <c:pt idx="1110">
                  <c:v>1.884279E-3</c:v>
                </c:pt>
                <c:pt idx="1111">
                  <c:v>2.852079E-3</c:v>
                </c:pt>
                <c:pt idx="1112">
                  <c:v>3.705889E-3</c:v>
                </c:pt>
                <c:pt idx="1113">
                  <c:v>2.2437020000000002E-3</c:v>
                </c:pt>
                <c:pt idx="1114">
                  <c:v>2.5875160000000002E-3</c:v>
                </c:pt>
                <c:pt idx="1115">
                  <c:v>2.83675E-4</c:v>
                </c:pt>
                <c:pt idx="1116">
                  <c:v>4.3479260000000002E-3</c:v>
                </c:pt>
                <c:pt idx="1117">
                  <c:v>2.8787029999999998E-3</c:v>
                </c:pt>
                <c:pt idx="1118">
                  <c:v>1.454178E-3</c:v>
                </c:pt>
                <c:pt idx="1119">
                  <c:v>2.1506839999999999E-3</c:v>
                </c:pt>
                <c:pt idx="1120">
                  <c:v>3.440453E-3</c:v>
                </c:pt>
                <c:pt idx="1121">
                  <c:v>-3.295531E-3</c:v>
                </c:pt>
                <c:pt idx="1122">
                  <c:v>-2.249175E-3</c:v>
                </c:pt>
                <c:pt idx="1123">
                  <c:v>8.6771299999999999E-4</c:v>
                </c:pt>
                <c:pt idx="1124">
                  <c:v>3.030732E-3</c:v>
                </c:pt>
                <c:pt idx="1125">
                  <c:v>1.2353780000000001E-3</c:v>
                </c:pt>
                <c:pt idx="1126" formatCode="0.00E+00">
                  <c:v>9.9007500000000004E-5</c:v>
                </c:pt>
                <c:pt idx="1127">
                  <c:v>2.941852E-3</c:v>
                </c:pt>
                <c:pt idx="1128">
                  <c:v>-2.319223E-3</c:v>
                </c:pt>
                <c:pt idx="1129">
                  <c:v>-2.4768329999999999E-3</c:v>
                </c:pt>
                <c:pt idx="1130">
                  <c:v>4.38264E-4</c:v>
                </c:pt>
                <c:pt idx="1131">
                  <c:v>1.3659029999999999E-3</c:v>
                </c:pt>
                <c:pt idx="1132">
                  <c:v>1.9502E-3</c:v>
                </c:pt>
                <c:pt idx="1133">
                  <c:v>-4.4225800000000001E-4</c:v>
                </c:pt>
                <c:pt idx="1134">
                  <c:v>9.4817800000000004E-4</c:v>
                </c:pt>
                <c:pt idx="1135">
                  <c:v>1.908514E-3</c:v>
                </c:pt>
                <c:pt idx="1136">
                  <c:v>3.0542059999999998E-3</c:v>
                </c:pt>
                <c:pt idx="1137">
                  <c:v>1.239794E-3</c:v>
                </c:pt>
                <c:pt idx="1138">
                  <c:v>2.4424780000000001E-3</c:v>
                </c:pt>
                <c:pt idx="1139">
                  <c:v>5.7329970000000001E-3</c:v>
                </c:pt>
                <c:pt idx="1140">
                  <c:v>3.432292E-3</c:v>
                </c:pt>
                <c:pt idx="1141">
                  <c:v>1.9700759999999999E-3</c:v>
                </c:pt>
                <c:pt idx="1142">
                  <c:v>3.343469E-3</c:v>
                </c:pt>
                <c:pt idx="1143">
                  <c:v>2.892085E-3</c:v>
                </c:pt>
                <c:pt idx="1144">
                  <c:v>4.7770709999999999E-3</c:v>
                </c:pt>
                <c:pt idx="1145">
                  <c:v>3.556544E-3</c:v>
                </c:pt>
                <c:pt idx="1146">
                  <c:v>1.505377E-3</c:v>
                </c:pt>
                <c:pt idx="1147">
                  <c:v>3.7232580000000001E-3</c:v>
                </c:pt>
                <c:pt idx="1148">
                  <c:v>3.6265849999999999E-3</c:v>
                </c:pt>
                <c:pt idx="1149">
                  <c:v>2.7009069999999998E-3</c:v>
                </c:pt>
                <c:pt idx="1150">
                  <c:v>2.9328679999999999E-3</c:v>
                </c:pt>
                <c:pt idx="1151">
                  <c:v>8.0708600000000004E-4</c:v>
                </c:pt>
                <c:pt idx="1152">
                  <c:v>-1.8387699999999999E-4</c:v>
                </c:pt>
                <c:pt idx="1153">
                  <c:v>3.1723299999999999E-4</c:v>
                </c:pt>
                <c:pt idx="1154">
                  <c:v>2.053348E-3</c:v>
                </c:pt>
                <c:pt idx="1155">
                  <c:v>5.7053200000000001E-4</c:v>
                </c:pt>
                <c:pt idx="1156">
                  <c:v>9.3911299999999999E-4</c:v>
                </c:pt>
                <c:pt idx="1157">
                  <c:v>2.7124359999999999E-3</c:v>
                </c:pt>
                <c:pt idx="1158">
                  <c:v>2.1252089999999999E-3</c:v>
                </c:pt>
                <c:pt idx="1159">
                  <c:v>4.9537599999999995E-4</c:v>
                </c:pt>
                <c:pt idx="1160">
                  <c:v>1.6953960000000001E-3</c:v>
                </c:pt>
                <c:pt idx="1161">
                  <c:v>2.4598670000000001E-3</c:v>
                </c:pt>
                <c:pt idx="1162">
                  <c:v>1.054517E-3</c:v>
                </c:pt>
                <c:pt idx="1163">
                  <c:v>2.6330199999999998E-4</c:v>
                </c:pt>
                <c:pt idx="1164">
                  <c:v>4.0617689999999998E-3</c:v>
                </c:pt>
                <c:pt idx="1165">
                  <c:v>5.2738610000000003E-3</c:v>
                </c:pt>
                <c:pt idx="1166">
                  <c:v>5.1308500000000002E-3</c:v>
                </c:pt>
                <c:pt idx="1167">
                  <c:v>2.2641419999999998E-3</c:v>
                </c:pt>
                <c:pt idx="1168">
                  <c:v>1.4164570000000001E-3</c:v>
                </c:pt>
                <c:pt idx="1169">
                  <c:v>1.1124889999999999E-3</c:v>
                </c:pt>
                <c:pt idx="1170">
                  <c:v>2.3412709999999998E-3</c:v>
                </c:pt>
                <c:pt idx="1171">
                  <c:v>2.2174550000000001E-3</c:v>
                </c:pt>
                <c:pt idx="1172">
                  <c:v>-2.2572900000000001E-4</c:v>
                </c:pt>
                <c:pt idx="1173">
                  <c:v>6.4622840000000004E-3</c:v>
                </c:pt>
                <c:pt idx="1174">
                  <c:v>2.7229400000000001E-3</c:v>
                </c:pt>
                <c:pt idx="1175">
                  <c:v>2.2372410000000001E-3</c:v>
                </c:pt>
                <c:pt idx="1176">
                  <c:v>3.6404599999999999E-3</c:v>
                </c:pt>
                <c:pt idx="1177">
                  <c:v>1.5556770000000001E-3</c:v>
                </c:pt>
                <c:pt idx="1178">
                  <c:v>2.2422399999999999E-3</c:v>
                </c:pt>
                <c:pt idx="1179">
                  <c:v>3.3372929999999999E-3</c:v>
                </c:pt>
                <c:pt idx="1180">
                  <c:v>3.0281000000000001E-3</c:v>
                </c:pt>
                <c:pt idx="1181">
                  <c:v>1.2058010000000001E-3</c:v>
                </c:pt>
                <c:pt idx="1182">
                  <c:v>2.4599799999999998E-4</c:v>
                </c:pt>
                <c:pt idx="1183" formatCode="0.00E+00">
                  <c:v>-9.2325799999999996E-5</c:v>
                </c:pt>
                <c:pt idx="1184">
                  <c:v>4.6315890000000002E-3</c:v>
                </c:pt>
                <c:pt idx="1185">
                  <c:v>3.7396740000000001E-3</c:v>
                </c:pt>
                <c:pt idx="1186">
                  <c:v>-5.2244900000000003E-4</c:v>
                </c:pt>
                <c:pt idx="1187">
                  <c:v>8.4223700000000002E-4</c:v>
                </c:pt>
                <c:pt idx="1188">
                  <c:v>3.0033920000000001E-3</c:v>
                </c:pt>
                <c:pt idx="1189">
                  <c:v>1.2668060000000001E-3</c:v>
                </c:pt>
                <c:pt idx="1190">
                  <c:v>8.5135199999999999E-4</c:v>
                </c:pt>
                <c:pt idx="1191">
                  <c:v>6.1736400000000002E-4</c:v>
                </c:pt>
                <c:pt idx="1192">
                  <c:v>-3.9596899999999998E-4</c:v>
                </c:pt>
                <c:pt idx="1193">
                  <c:v>-1.8009300000000001E-3</c:v>
                </c:pt>
                <c:pt idx="1194">
                  <c:v>1.3874060000000001E-3</c:v>
                </c:pt>
                <c:pt idx="1195">
                  <c:v>5.9466499999999997E-4</c:v>
                </c:pt>
                <c:pt idx="1196">
                  <c:v>2.6940340000000001E-3</c:v>
                </c:pt>
                <c:pt idx="1197">
                  <c:v>7.0709600000000005E-4</c:v>
                </c:pt>
                <c:pt idx="1198">
                  <c:v>-2.3267769999999999E-3</c:v>
                </c:pt>
                <c:pt idx="1199">
                  <c:v>-1.292732E-3</c:v>
                </c:pt>
                <c:pt idx="1200">
                  <c:v>-1.285275E-3</c:v>
                </c:pt>
                <c:pt idx="1201">
                  <c:v>6.0083100000000002E-4</c:v>
                </c:pt>
                <c:pt idx="1202">
                  <c:v>9.8858699999999997E-4</c:v>
                </c:pt>
                <c:pt idx="1203">
                  <c:v>-5.9437599999999998E-4</c:v>
                </c:pt>
                <c:pt idx="1204">
                  <c:v>-3.0005420000000001E-3</c:v>
                </c:pt>
                <c:pt idx="1205">
                  <c:v>2.6297310000000002E-3</c:v>
                </c:pt>
                <c:pt idx="1206">
                  <c:v>1.7668670000000001E-3</c:v>
                </c:pt>
                <c:pt idx="1207">
                  <c:v>-2.1387210000000001E-3</c:v>
                </c:pt>
                <c:pt idx="1208">
                  <c:v>-2.5978500000000001E-3</c:v>
                </c:pt>
                <c:pt idx="1209">
                  <c:v>1.550823E-3</c:v>
                </c:pt>
                <c:pt idx="1210">
                  <c:v>1.4903690000000001E-3</c:v>
                </c:pt>
                <c:pt idx="1211">
                  <c:v>3.669472E-3</c:v>
                </c:pt>
                <c:pt idx="1212">
                  <c:v>1.129349E-3</c:v>
                </c:pt>
                <c:pt idx="1213">
                  <c:v>1.908156E-3</c:v>
                </c:pt>
                <c:pt idx="1214">
                  <c:v>1.092696E-3</c:v>
                </c:pt>
                <c:pt idx="1215">
                  <c:v>1.385839E-3</c:v>
                </c:pt>
                <c:pt idx="1216">
                  <c:v>9.6106499999999999E-4</c:v>
                </c:pt>
                <c:pt idx="1217">
                  <c:v>2.3438500000000001E-4</c:v>
                </c:pt>
                <c:pt idx="1218">
                  <c:v>-2.1041369999999998E-3</c:v>
                </c:pt>
                <c:pt idx="1219">
                  <c:v>1.576921E-3</c:v>
                </c:pt>
                <c:pt idx="1220">
                  <c:v>3.204911E-3</c:v>
                </c:pt>
                <c:pt idx="1221">
                  <c:v>-2.037067E-3</c:v>
                </c:pt>
                <c:pt idx="1222">
                  <c:v>-8.1813800000000005E-4</c:v>
                </c:pt>
                <c:pt idx="1223">
                  <c:v>1.252261E-3</c:v>
                </c:pt>
                <c:pt idx="1224">
                  <c:v>1.0554539999999999E-3</c:v>
                </c:pt>
                <c:pt idx="1225">
                  <c:v>-9.0217300000000004E-4</c:v>
                </c:pt>
                <c:pt idx="1226">
                  <c:v>-4.4548299999999999E-3</c:v>
                </c:pt>
                <c:pt idx="1227">
                  <c:v>5.3126200000000001E-4</c:v>
                </c:pt>
                <c:pt idx="1228">
                  <c:v>-1.1521229999999999E-3</c:v>
                </c:pt>
                <c:pt idx="1229">
                  <c:v>1.894574E-3</c:v>
                </c:pt>
                <c:pt idx="1230">
                  <c:v>-6.2743900000000003E-4</c:v>
                </c:pt>
                <c:pt idx="1231">
                  <c:v>-2.3897950000000001E-3</c:v>
                </c:pt>
                <c:pt idx="1232">
                  <c:v>-1.765284E-3</c:v>
                </c:pt>
                <c:pt idx="1233">
                  <c:v>-1.8725269999999999E-3</c:v>
                </c:pt>
                <c:pt idx="1234">
                  <c:v>-1.2496129999999999E-3</c:v>
                </c:pt>
                <c:pt idx="1235">
                  <c:v>-4.0888519999999996E-3</c:v>
                </c:pt>
                <c:pt idx="1236">
                  <c:v>-1.331149E-3</c:v>
                </c:pt>
                <c:pt idx="1237">
                  <c:v>-1.3678989999999999E-3</c:v>
                </c:pt>
                <c:pt idx="1238">
                  <c:v>-1.389737E-3</c:v>
                </c:pt>
                <c:pt idx="1239">
                  <c:v>-1.619749E-3</c:v>
                </c:pt>
                <c:pt idx="1240">
                  <c:v>-4.7698700000000001E-4</c:v>
                </c:pt>
                <c:pt idx="1241">
                  <c:v>-3.139415E-3</c:v>
                </c:pt>
                <c:pt idx="1242">
                  <c:v>-9.7479800000000003E-4</c:v>
                </c:pt>
                <c:pt idx="1243">
                  <c:v>-4.0197619999999996E-3</c:v>
                </c:pt>
                <c:pt idx="1244">
                  <c:v>5.8724000000000005E-4</c:v>
                </c:pt>
                <c:pt idx="1245">
                  <c:v>2.080878E-3</c:v>
                </c:pt>
                <c:pt idx="1246">
                  <c:v>-5.0665140000000003E-3</c:v>
                </c:pt>
                <c:pt idx="1247">
                  <c:v>-3.7025500000000002E-3</c:v>
                </c:pt>
                <c:pt idx="1248">
                  <c:v>3.4518899999999998E-4</c:v>
                </c:pt>
                <c:pt idx="1249">
                  <c:v>3.6092020000000002E-3</c:v>
                </c:pt>
                <c:pt idx="1250">
                  <c:v>-2.1589600000000001E-4</c:v>
                </c:pt>
                <c:pt idx="1251">
                  <c:v>-2.1080719999999999E-3</c:v>
                </c:pt>
                <c:pt idx="1252">
                  <c:v>1.7726860000000001E-3</c:v>
                </c:pt>
                <c:pt idx="1253">
                  <c:v>3.7876400000000002E-4</c:v>
                </c:pt>
                <c:pt idx="1254">
                  <c:v>4.6451799999999997E-4</c:v>
                </c:pt>
                <c:pt idx="1255">
                  <c:v>-1.3503429999999999E-3</c:v>
                </c:pt>
                <c:pt idx="1256">
                  <c:v>-1.884574E-3</c:v>
                </c:pt>
                <c:pt idx="1257">
                  <c:v>-9.04443E-4</c:v>
                </c:pt>
                <c:pt idx="1258">
                  <c:v>2.9651299999999998E-3</c:v>
                </c:pt>
                <c:pt idx="1259">
                  <c:v>2.079072E-3</c:v>
                </c:pt>
                <c:pt idx="1260">
                  <c:v>-1.862673E-3</c:v>
                </c:pt>
                <c:pt idx="1261">
                  <c:v>9.8449299999999991E-4</c:v>
                </c:pt>
                <c:pt idx="1262">
                  <c:v>2.6890099999999999E-4</c:v>
                </c:pt>
                <c:pt idx="1263">
                  <c:v>-7.5561699999999999E-4</c:v>
                </c:pt>
                <c:pt idx="1264" formatCode="0.00E+00">
                  <c:v>2.05275E-6</c:v>
                </c:pt>
                <c:pt idx="1265">
                  <c:v>-4.15265E-4</c:v>
                </c:pt>
                <c:pt idx="1266">
                  <c:v>6.2390099999999995E-4</c:v>
                </c:pt>
                <c:pt idx="1267">
                  <c:v>-3.825237E-3</c:v>
                </c:pt>
                <c:pt idx="1268">
                  <c:v>-2.3546399999999999E-3</c:v>
                </c:pt>
                <c:pt idx="1269">
                  <c:v>-1.122765E-3</c:v>
                </c:pt>
                <c:pt idx="1270">
                  <c:v>-2.7536850000000001E-3</c:v>
                </c:pt>
                <c:pt idx="1271">
                  <c:v>-2.8612400000000001E-4</c:v>
                </c:pt>
                <c:pt idx="1272">
                  <c:v>-1.6312869999999999E-3</c:v>
                </c:pt>
                <c:pt idx="1273">
                  <c:v>-1.10827E-4</c:v>
                </c:pt>
                <c:pt idx="1274">
                  <c:v>2.8305499999999999E-4</c:v>
                </c:pt>
                <c:pt idx="1275">
                  <c:v>-3.5519549999999999E-3</c:v>
                </c:pt>
                <c:pt idx="1276">
                  <c:v>-2.9681899999999999E-3</c:v>
                </c:pt>
                <c:pt idx="1277">
                  <c:v>-2.0864360000000001E-3</c:v>
                </c:pt>
                <c:pt idx="1278">
                  <c:v>2.125353E-3</c:v>
                </c:pt>
                <c:pt idx="1279">
                  <c:v>-4.4020700000000002E-4</c:v>
                </c:pt>
                <c:pt idx="1280">
                  <c:v>1.2464900000000001E-4</c:v>
                </c:pt>
                <c:pt idx="1281">
                  <c:v>3.4235200000000002E-3</c:v>
                </c:pt>
                <c:pt idx="1282">
                  <c:v>2.4075239999999999E-3</c:v>
                </c:pt>
                <c:pt idx="1283">
                  <c:v>-7.2220499999999996E-4</c:v>
                </c:pt>
                <c:pt idx="1284">
                  <c:v>-3.3187870000000001E-3</c:v>
                </c:pt>
                <c:pt idx="1285">
                  <c:v>-1.881859E-3</c:v>
                </c:pt>
                <c:pt idx="1286">
                  <c:v>-2.975087E-3</c:v>
                </c:pt>
                <c:pt idx="1287">
                  <c:v>2.0438710000000001E-3</c:v>
                </c:pt>
                <c:pt idx="1288">
                  <c:v>4.876409E-3</c:v>
                </c:pt>
                <c:pt idx="1289">
                  <c:v>-5.5111350000000003E-3</c:v>
                </c:pt>
                <c:pt idx="1290">
                  <c:v>-1.406671E-3</c:v>
                </c:pt>
                <c:pt idx="1291">
                  <c:v>3.8171049999999999E-3</c:v>
                </c:pt>
                <c:pt idx="1292">
                  <c:v>5.5899300000000003E-4</c:v>
                </c:pt>
                <c:pt idx="1293">
                  <c:v>-5.2336699999999995E-4</c:v>
                </c:pt>
                <c:pt idx="1294">
                  <c:v>-1.6743859999999999E-3</c:v>
                </c:pt>
                <c:pt idx="1295">
                  <c:v>1.896048E-3</c:v>
                </c:pt>
                <c:pt idx="1296">
                  <c:v>9.9962800000000002E-4</c:v>
                </c:pt>
                <c:pt idx="1297">
                  <c:v>-5.7702899999999995E-4</c:v>
                </c:pt>
                <c:pt idx="1298">
                  <c:v>-6.4817900000000003E-3</c:v>
                </c:pt>
                <c:pt idx="1299">
                  <c:v>-1.5125970000000001E-3</c:v>
                </c:pt>
                <c:pt idx="1300">
                  <c:v>8.7496280000000006E-3</c:v>
                </c:pt>
                <c:pt idx="1301">
                  <c:v>-1.1954499999999999E-4</c:v>
                </c:pt>
                <c:pt idx="1302">
                  <c:v>-6.0581280000000003E-3</c:v>
                </c:pt>
                <c:pt idx="1303">
                  <c:v>4.9759940000000001E-3</c:v>
                </c:pt>
                <c:pt idx="1304">
                  <c:v>1.5666149999999999E-3</c:v>
                </c:pt>
                <c:pt idx="1305">
                  <c:v>-8.5479360000000008E-3</c:v>
                </c:pt>
                <c:pt idx="1306">
                  <c:v>1.190979E-3</c:v>
                </c:pt>
                <c:pt idx="1307">
                  <c:v>2.3992369999999998E-3</c:v>
                </c:pt>
                <c:pt idx="1308">
                  <c:v>-1.039702E-3</c:v>
                </c:pt>
                <c:pt idx="1309">
                  <c:v>8.9167080000000006E-3</c:v>
                </c:pt>
                <c:pt idx="1310">
                  <c:v>-1.2041039999999999E-3</c:v>
                </c:pt>
                <c:pt idx="1311">
                  <c:v>-8.6221560000000006E-3</c:v>
                </c:pt>
                <c:pt idx="1312">
                  <c:v>3.991639E-3</c:v>
                </c:pt>
                <c:pt idx="1313">
                  <c:v>4.9868129999999997E-3</c:v>
                </c:pt>
                <c:pt idx="1314">
                  <c:v>-2.29254E-4</c:v>
                </c:pt>
                <c:pt idx="1315">
                  <c:v>-3.9660349999999997E-3</c:v>
                </c:pt>
                <c:pt idx="1316">
                  <c:v>1.65643E-3</c:v>
                </c:pt>
                <c:pt idx="1317">
                  <c:v>-1.378137E-3</c:v>
                </c:pt>
                <c:pt idx="1318">
                  <c:v>-4.2000220000000003E-3</c:v>
                </c:pt>
                <c:pt idx="1319">
                  <c:v>-4.9851699999999997E-4</c:v>
                </c:pt>
                <c:pt idx="1320">
                  <c:v>7.0310100000000003E-4</c:v>
                </c:pt>
                <c:pt idx="1321">
                  <c:v>4.1098209999999996E-3</c:v>
                </c:pt>
                <c:pt idx="1322">
                  <c:v>4.9239490000000004E-3</c:v>
                </c:pt>
                <c:pt idx="1323">
                  <c:v>-6.378061E-3</c:v>
                </c:pt>
                <c:pt idx="1324">
                  <c:v>-8.523503E-3</c:v>
                </c:pt>
                <c:pt idx="1325">
                  <c:v>-1.302992E-3</c:v>
                </c:pt>
                <c:pt idx="1326">
                  <c:v>4.4305280000000004E-3</c:v>
                </c:pt>
                <c:pt idx="1327">
                  <c:v>1.217842E-3</c:v>
                </c:pt>
                <c:pt idx="1328">
                  <c:v>-3.8767850000000002E-3</c:v>
                </c:pt>
                <c:pt idx="1329">
                  <c:v>3.2838920000000001E-3</c:v>
                </c:pt>
                <c:pt idx="1330">
                  <c:v>2.676159E-3</c:v>
                </c:pt>
                <c:pt idx="1331">
                  <c:v>-3.3881620000000001E-3</c:v>
                </c:pt>
                <c:pt idx="1332">
                  <c:v>6.9686100000000001E-4</c:v>
                </c:pt>
                <c:pt idx="1333">
                  <c:v>1.022631E-3</c:v>
                </c:pt>
                <c:pt idx="1334">
                  <c:v>8.3301399999999998E-4</c:v>
                </c:pt>
                <c:pt idx="1335">
                  <c:v>5.899779E-3</c:v>
                </c:pt>
                <c:pt idx="1336">
                  <c:v>2.9465989999999998E-3</c:v>
                </c:pt>
                <c:pt idx="1337">
                  <c:v>-5.346951E-3</c:v>
                </c:pt>
                <c:pt idx="1338">
                  <c:v>9.6695489999999995E-3</c:v>
                </c:pt>
                <c:pt idx="1339">
                  <c:v>9.6995610000000006E-3</c:v>
                </c:pt>
                <c:pt idx="1340">
                  <c:v>7.4601300000000001E-4</c:v>
                </c:pt>
                <c:pt idx="1341">
                  <c:v>6.9256279999999996E-3</c:v>
                </c:pt>
                <c:pt idx="1342">
                  <c:v>3.2629830000000001E-3</c:v>
                </c:pt>
                <c:pt idx="1343">
                  <c:v>-5.8640200000000002E-3</c:v>
                </c:pt>
                <c:pt idx="1344">
                  <c:v>3.5875389999999998E-3</c:v>
                </c:pt>
                <c:pt idx="1345">
                  <c:v>9.4609059999999998E-3</c:v>
                </c:pt>
                <c:pt idx="1346">
                  <c:v>6.136748E-3</c:v>
                </c:pt>
                <c:pt idx="1347">
                  <c:v>8.2702250000000008E-3</c:v>
                </c:pt>
                <c:pt idx="1348" formatCode="0.00E+00">
                  <c:v>5.0111400000000003E-5</c:v>
                </c:pt>
                <c:pt idx="1349">
                  <c:v>-3.280603E-3</c:v>
                </c:pt>
                <c:pt idx="1350">
                  <c:v>2.4071100000000001E-3</c:v>
                </c:pt>
                <c:pt idx="1351">
                  <c:v>9.9738480000000004E-3</c:v>
                </c:pt>
                <c:pt idx="1352">
                  <c:v>5.8675200000000002E-3</c:v>
                </c:pt>
                <c:pt idx="1353">
                  <c:v>1.8978000000000001E-3</c:v>
                </c:pt>
                <c:pt idx="1354">
                  <c:v>1.0434579999999999E-3</c:v>
                </c:pt>
                <c:pt idx="1355">
                  <c:v>2.75362E-3</c:v>
                </c:pt>
                <c:pt idx="1356">
                  <c:v>-5.5221530000000001E-3</c:v>
                </c:pt>
                <c:pt idx="1357">
                  <c:v>5.7366780000000003E-3</c:v>
                </c:pt>
                <c:pt idx="1358">
                  <c:v>9.2722900000000007E-3</c:v>
                </c:pt>
                <c:pt idx="1359">
                  <c:v>-7.2416600000000005E-4</c:v>
                </c:pt>
                <c:pt idx="1360">
                  <c:v>6.6908740000000003E-3</c:v>
                </c:pt>
                <c:pt idx="1361">
                  <c:v>4.1257020000000002E-3</c:v>
                </c:pt>
                <c:pt idx="1362">
                  <c:v>-1.2776315999999999E-2</c:v>
                </c:pt>
                <c:pt idx="1363">
                  <c:v>5.3387670000000003E-3</c:v>
                </c:pt>
                <c:pt idx="1364">
                  <c:v>1.2127963E-2</c:v>
                </c:pt>
                <c:pt idx="1365">
                  <c:v>-1.438129E-3</c:v>
                </c:pt>
                <c:pt idx="1366">
                  <c:v>3.3326580000000001E-3</c:v>
                </c:pt>
                <c:pt idx="1367">
                  <c:v>6.9642089999999999E-3</c:v>
                </c:pt>
                <c:pt idx="1368">
                  <c:v>1.03841E-3</c:v>
                </c:pt>
                <c:pt idx="1369">
                  <c:v>1.7237750000000001E-3</c:v>
                </c:pt>
                <c:pt idx="1370">
                  <c:v>2.1149939999999998E-3</c:v>
                </c:pt>
                <c:pt idx="1371">
                  <c:v>7.4726100000000004E-4</c:v>
                </c:pt>
                <c:pt idx="1372">
                  <c:v>3.5470430000000002E-3</c:v>
                </c:pt>
                <c:pt idx="1373">
                  <c:v>3.4275880000000001E-3</c:v>
                </c:pt>
                <c:pt idx="1374" formatCode="0.00E+00">
                  <c:v>6.2683900000000005E-5</c:v>
                </c:pt>
                <c:pt idx="1375">
                  <c:v>-5.3983600000000003E-4</c:v>
                </c:pt>
                <c:pt idx="1376">
                  <c:v>5.4674559999999999E-3</c:v>
                </c:pt>
                <c:pt idx="1377">
                  <c:v>5.2248149999999998E-3</c:v>
                </c:pt>
                <c:pt idx="1378">
                  <c:v>2.8705800000000002E-3</c:v>
                </c:pt>
                <c:pt idx="1379">
                  <c:v>-1.0933329999999999E-3</c:v>
                </c:pt>
                <c:pt idx="1380">
                  <c:v>-3.036642E-3</c:v>
                </c:pt>
                <c:pt idx="1381">
                  <c:v>3.1329019999999999E-3</c:v>
                </c:pt>
                <c:pt idx="1382">
                  <c:v>2.1499290000000001E-3</c:v>
                </c:pt>
                <c:pt idx="1383">
                  <c:v>-1.1982239999999999E-3</c:v>
                </c:pt>
                <c:pt idx="1384">
                  <c:v>-5.8303300000000005E-4</c:v>
                </c:pt>
                <c:pt idx="1385">
                  <c:v>5.9870990000000001E-3</c:v>
                </c:pt>
                <c:pt idx="1386">
                  <c:v>2.0197879999999998E-3</c:v>
                </c:pt>
                <c:pt idx="1387">
                  <c:v>-7.4279499999999998E-4</c:v>
                </c:pt>
                <c:pt idx="1388">
                  <c:v>-1.6089500000000001E-4</c:v>
                </c:pt>
                <c:pt idx="1389">
                  <c:v>4.654119E-3</c:v>
                </c:pt>
                <c:pt idx="1390">
                  <c:v>2.967805E-3</c:v>
                </c:pt>
                <c:pt idx="1391">
                  <c:v>6.9747600000000004E-4</c:v>
                </c:pt>
                <c:pt idx="1392">
                  <c:v>1.1621979999999999E-3</c:v>
                </c:pt>
                <c:pt idx="1393">
                  <c:v>4.2720079999999999E-3</c:v>
                </c:pt>
                <c:pt idx="1394">
                  <c:v>7.1540809999999996E-3</c:v>
                </c:pt>
                <c:pt idx="1395">
                  <c:v>8.9093109999999996E-3</c:v>
                </c:pt>
                <c:pt idx="1396">
                  <c:v>1.34913E-3</c:v>
                </c:pt>
                <c:pt idx="1397">
                  <c:v>-2.6495329999999999E-3</c:v>
                </c:pt>
                <c:pt idx="1398">
                  <c:v>9.7687880000000005E-3</c:v>
                </c:pt>
                <c:pt idx="1399">
                  <c:v>2.172776E-3</c:v>
                </c:pt>
                <c:pt idx="1400">
                  <c:v>-1.0632502E-2</c:v>
                </c:pt>
                <c:pt idx="1401">
                  <c:v>2.3854803000000001E-2</c:v>
                </c:pt>
                <c:pt idx="1402">
                  <c:v>2.4026842999999999E-2</c:v>
                </c:pt>
                <c:pt idx="1403">
                  <c:v>-1.532325E-2</c:v>
                </c:pt>
                <c:pt idx="1404">
                  <c:v>-2.4029239999999999E-3</c:v>
                </c:pt>
                <c:pt idx="1405">
                  <c:v>1.7773655999999999E-2</c:v>
                </c:pt>
                <c:pt idx="1406">
                  <c:v>-6.347391E-3</c:v>
                </c:pt>
                <c:pt idx="1407">
                  <c:v>7.3094259999999999E-3</c:v>
                </c:pt>
                <c:pt idx="1408">
                  <c:v>9.9691250000000006E-3</c:v>
                </c:pt>
                <c:pt idx="1409">
                  <c:v>5.6182610000000003E-3</c:v>
                </c:pt>
                <c:pt idx="1410">
                  <c:v>4.5623180000000001E-3</c:v>
                </c:pt>
                <c:pt idx="1411">
                  <c:v>-5.6130899999999996E-4</c:v>
                </c:pt>
                <c:pt idx="1412">
                  <c:v>4.0592759999999997E-3</c:v>
                </c:pt>
                <c:pt idx="1413">
                  <c:v>1.0194893E-2</c:v>
                </c:pt>
                <c:pt idx="1414">
                  <c:v>9.6774410000000002E-3</c:v>
                </c:pt>
                <c:pt idx="1415">
                  <c:v>5.9773819999999998E-3</c:v>
                </c:pt>
                <c:pt idx="1416">
                  <c:v>3.1999709999999998E-3</c:v>
                </c:pt>
                <c:pt idx="1417">
                  <c:v>6.5792800000000001E-4</c:v>
                </c:pt>
                <c:pt idx="1418">
                  <c:v>6.111816E-3</c:v>
                </c:pt>
                <c:pt idx="1419">
                  <c:v>7.4974159999999998E-3</c:v>
                </c:pt>
                <c:pt idx="1420">
                  <c:v>5.9221569999999999E-3</c:v>
                </c:pt>
                <c:pt idx="1421">
                  <c:v>6.1298910000000002E-3</c:v>
                </c:pt>
                <c:pt idx="1422">
                  <c:v>8.1243319999999997E-3</c:v>
                </c:pt>
                <c:pt idx="1423">
                  <c:v>4.4958810000000002E-3</c:v>
                </c:pt>
                <c:pt idx="1424">
                  <c:v>4.5366269999999997E-3</c:v>
                </c:pt>
                <c:pt idx="1425">
                  <c:v>1.5684659999999999E-3</c:v>
                </c:pt>
                <c:pt idx="1426">
                  <c:v>6.3009030000000001E-3</c:v>
                </c:pt>
                <c:pt idx="1427">
                  <c:v>9.7067209999999998E-3</c:v>
                </c:pt>
                <c:pt idx="1428">
                  <c:v>2.802742E-3</c:v>
                </c:pt>
                <c:pt idx="1429">
                  <c:v>4.1265010000000003E-3</c:v>
                </c:pt>
                <c:pt idx="1430">
                  <c:v>4.8133300000000002E-3</c:v>
                </c:pt>
                <c:pt idx="1431">
                  <c:v>5.7829179999999997E-3</c:v>
                </c:pt>
                <c:pt idx="1432">
                  <c:v>4.9514789999999999E-3</c:v>
                </c:pt>
                <c:pt idx="1433">
                  <c:v>-8.3190100000000002E-4</c:v>
                </c:pt>
                <c:pt idx="1434">
                  <c:v>-1.177579E-3</c:v>
                </c:pt>
                <c:pt idx="1435">
                  <c:v>5.8584299999999995E-4</c:v>
                </c:pt>
                <c:pt idx="1436">
                  <c:v>6.1742200000000002E-3</c:v>
                </c:pt>
                <c:pt idx="1437">
                  <c:v>-7.2838799999999995E-4</c:v>
                </c:pt>
                <c:pt idx="1438">
                  <c:v>3.1237600000000001E-4</c:v>
                </c:pt>
                <c:pt idx="1439">
                  <c:v>1.0027746000000001E-2</c:v>
                </c:pt>
                <c:pt idx="1440">
                  <c:v>7.427169E-3</c:v>
                </c:pt>
                <c:pt idx="1441">
                  <c:v>-9.680658E-3</c:v>
                </c:pt>
                <c:pt idx="1442">
                  <c:v>-4.3040020000000003E-3</c:v>
                </c:pt>
                <c:pt idx="1443">
                  <c:v>4.4153250000000003E-3</c:v>
                </c:pt>
                <c:pt idx="1444">
                  <c:v>2.3982470000000001E-3</c:v>
                </c:pt>
                <c:pt idx="1445">
                  <c:v>5.8163870000000001E-3</c:v>
                </c:pt>
                <c:pt idx="1446">
                  <c:v>6.2028109999999999E-3</c:v>
                </c:pt>
                <c:pt idx="1447">
                  <c:v>-6.2651500000000001E-4</c:v>
                </c:pt>
                <c:pt idx="1448">
                  <c:v>5.6232000000000005E-4</c:v>
                </c:pt>
                <c:pt idx="1449">
                  <c:v>1.2309482E-2</c:v>
                </c:pt>
                <c:pt idx="1450">
                  <c:v>2.2512300000000001E-4</c:v>
                </c:pt>
                <c:pt idx="1451">
                  <c:v>6.6395430000000004E-3</c:v>
                </c:pt>
                <c:pt idx="1452">
                  <c:v>1.2604492E-2</c:v>
                </c:pt>
                <c:pt idx="1453">
                  <c:v>3.083372E-3</c:v>
                </c:pt>
                <c:pt idx="1454">
                  <c:v>7.247224E-3</c:v>
                </c:pt>
                <c:pt idx="1455">
                  <c:v>3.5459440000000001E-3</c:v>
                </c:pt>
                <c:pt idx="1456">
                  <c:v>1.4657489999999999E-3</c:v>
                </c:pt>
                <c:pt idx="1457">
                  <c:v>1.1142821000000001E-2</c:v>
                </c:pt>
                <c:pt idx="1458">
                  <c:v>1.2887724E-2</c:v>
                </c:pt>
                <c:pt idx="1459">
                  <c:v>-1.6077210000000001E-3</c:v>
                </c:pt>
                <c:pt idx="1460">
                  <c:v>2.208855E-3</c:v>
                </c:pt>
                <c:pt idx="1461">
                  <c:v>8.1738169999999999E-3</c:v>
                </c:pt>
                <c:pt idx="1462">
                  <c:v>1.1774260000000001E-3</c:v>
                </c:pt>
                <c:pt idx="1463">
                  <c:v>4.1175839999999997E-3</c:v>
                </c:pt>
                <c:pt idx="1464">
                  <c:v>4.5612659999999996E-3</c:v>
                </c:pt>
                <c:pt idx="1465">
                  <c:v>3.0822309999999999E-3</c:v>
                </c:pt>
                <c:pt idx="1466">
                  <c:v>1.60211E-4</c:v>
                </c:pt>
                <c:pt idx="1467">
                  <c:v>-1.155194E-3</c:v>
                </c:pt>
                <c:pt idx="1468">
                  <c:v>7.2180200000000001E-4</c:v>
                </c:pt>
                <c:pt idx="1469">
                  <c:v>2.2312389999999999E-3</c:v>
                </c:pt>
                <c:pt idx="1470">
                  <c:v>-1.366159E-3</c:v>
                </c:pt>
                <c:pt idx="1471">
                  <c:v>1.4138740000000001E-3</c:v>
                </c:pt>
                <c:pt idx="1472">
                  <c:v>3.5555869999999998E-3</c:v>
                </c:pt>
                <c:pt idx="1473">
                  <c:v>3.4573310000000001E-3</c:v>
                </c:pt>
                <c:pt idx="1474">
                  <c:v>-3.7042999999999999E-4</c:v>
                </c:pt>
                <c:pt idx="1475">
                  <c:v>2.282863E-3</c:v>
                </c:pt>
                <c:pt idx="1476">
                  <c:v>4.0024659999999997E-3</c:v>
                </c:pt>
                <c:pt idx="1477">
                  <c:v>3.4366560000000002E-3</c:v>
                </c:pt>
                <c:pt idx="1478">
                  <c:v>-1.9104390000000001E-3</c:v>
                </c:pt>
                <c:pt idx="1479">
                  <c:v>8.1764700000000001E-4</c:v>
                </c:pt>
                <c:pt idx="1480">
                  <c:v>7.7037829999999996E-3</c:v>
                </c:pt>
                <c:pt idx="1481">
                  <c:v>4.9788230000000003E-3</c:v>
                </c:pt>
                <c:pt idx="1482">
                  <c:v>5.1095840000000003E-3</c:v>
                </c:pt>
                <c:pt idx="1483">
                  <c:v>4.575216E-3</c:v>
                </c:pt>
                <c:pt idx="1484">
                  <c:v>5.1640410000000003E-3</c:v>
                </c:pt>
                <c:pt idx="1485">
                  <c:v>7.1063810000000002E-3</c:v>
                </c:pt>
                <c:pt idx="1486">
                  <c:v>7.2850780000000004E-3</c:v>
                </c:pt>
                <c:pt idx="1487">
                  <c:v>6.1040080000000002E-3</c:v>
                </c:pt>
                <c:pt idx="1488">
                  <c:v>1.0917672E-2</c:v>
                </c:pt>
                <c:pt idx="1489">
                  <c:v>8.5465609999999994E-3</c:v>
                </c:pt>
                <c:pt idx="1490">
                  <c:v>8.3548130000000009E-3</c:v>
                </c:pt>
                <c:pt idx="1491">
                  <c:v>8.7735609999999992E-3</c:v>
                </c:pt>
                <c:pt idx="1492">
                  <c:v>3.800374E-3</c:v>
                </c:pt>
                <c:pt idx="1493">
                  <c:v>5.5357319999999998E-3</c:v>
                </c:pt>
                <c:pt idx="1494">
                  <c:v>5.4220149999999996E-3</c:v>
                </c:pt>
                <c:pt idx="1495">
                  <c:v>8.0016649999999998E-3</c:v>
                </c:pt>
                <c:pt idx="1496">
                  <c:v>8.4357600000000005E-3</c:v>
                </c:pt>
                <c:pt idx="1497">
                  <c:v>3.835331E-3</c:v>
                </c:pt>
                <c:pt idx="1498">
                  <c:v>5.2904830000000003E-3</c:v>
                </c:pt>
                <c:pt idx="1499">
                  <c:v>7.0736239999999997E-3</c:v>
                </c:pt>
                <c:pt idx="1500">
                  <c:v>6.6059730000000002E-3</c:v>
                </c:pt>
                <c:pt idx="1501">
                  <c:v>7.6035779999999997E-3</c:v>
                </c:pt>
                <c:pt idx="1502">
                  <c:v>2.1736590000000001E-3</c:v>
                </c:pt>
                <c:pt idx="1503">
                  <c:v>4.9847520000000003E-3</c:v>
                </c:pt>
                <c:pt idx="1504">
                  <c:v>5.3093910000000001E-3</c:v>
                </c:pt>
                <c:pt idx="1505">
                  <c:v>2.1825339999999999E-3</c:v>
                </c:pt>
                <c:pt idx="1506">
                  <c:v>2.8967939999999998E-3</c:v>
                </c:pt>
                <c:pt idx="1507">
                  <c:v>5.1566429999999998E-3</c:v>
                </c:pt>
                <c:pt idx="1508">
                  <c:v>7.9034269999999993E-3</c:v>
                </c:pt>
                <c:pt idx="1509">
                  <c:v>7.189862E-3</c:v>
                </c:pt>
                <c:pt idx="1510">
                  <c:v>3.9586489999999998E-3</c:v>
                </c:pt>
                <c:pt idx="1511">
                  <c:v>4.0204630000000002E-3</c:v>
                </c:pt>
                <c:pt idx="1512">
                  <c:v>1.255036E-3</c:v>
                </c:pt>
                <c:pt idx="1513">
                  <c:v>3.8005420000000001E-3</c:v>
                </c:pt>
                <c:pt idx="1514">
                  <c:v>4.6189309999999997E-3</c:v>
                </c:pt>
                <c:pt idx="1515">
                  <c:v>5.6901390000000003E-3</c:v>
                </c:pt>
                <c:pt idx="1516">
                  <c:v>6.5873579999999998E-3</c:v>
                </c:pt>
                <c:pt idx="1517">
                  <c:v>3.3829160000000001E-3</c:v>
                </c:pt>
                <c:pt idx="1518">
                  <c:v>1.5197679999999999E-3</c:v>
                </c:pt>
                <c:pt idx="1519">
                  <c:v>2.590892E-3</c:v>
                </c:pt>
                <c:pt idx="1520">
                  <c:v>2.1533350000000001E-3</c:v>
                </c:pt>
                <c:pt idx="1521">
                  <c:v>7.4722E-3</c:v>
                </c:pt>
                <c:pt idx="1522">
                  <c:v>9.0424000000000008E-3</c:v>
                </c:pt>
                <c:pt idx="1523">
                  <c:v>1.414532E-3</c:v>
                </c:pt>
                <c:pt idx="1524">
                  <c:v>4.8402299999999998E-4</c:v>
                </c:pt>
                <c:pt idx="1525">
                  <c:v>2.2923800000000001E-3</c:v>
                </c:pt>
                <c:pt idx="1526">
                  <c:v>1.091561E-3</c:v>
                </c:pt>
                <c:pt idx="1527">
                  <c:v>1.926919E-3</c:v>
                </c:pt>
                <c:pt idx="1528">
                  <c:v>-9.49029E-4</c:v>
                </c:pt>
                <c:pt idx="1529">
                  <c:v>1.1540179999999999E-3</c:v>
                </c:pt>
                <c:pt idx="1530">
                  <c:v>5.8768680000000004E-3</c:v>
                </c:pt>
                <c:pt idx="1531">
                  <c:v>2.8765800000000001E-3</c:v>
                </c:pt>
                <c:pt idx="1532">
                  <c:v>-1.3785199999999999E-4</c:v>
                </c:pt>
                <c:pt idx="1533">
                  <c:v>3.192374E-3</c:v>
                </c:pt>
                <c:pt idx="1534">
                  <c:v>3.7609589999999999E-3</c:v>
                </c:pt>
                <c:pt idx="1535">
                  <c:v>5.6350250000000001E-3</c:v>
                </c:pt>
                <c:pt idx="1536">
                  <c:v>2.528448E-3</c:v>
                </c:pt>
                <c:pt idx="1537">
                  <c:v>4.7012419999999996E-3</c:v>
                </c:pt>
                <c:pt idx="1538">
                  <c:v>7.1540140000000002E-3</c:v>
                </c:pt>
                <c:pt idx="1539">
                  <c:v>3.0655539999999998E-3</c:v>
                </c:pt>
                <c:pt idx="1540">
                  <c:v>1.299878E-3</c:v>
                </c:pt>
                <c:pt idx="1541">
                  <c:v>4.9912410000000004E-3</c:v>
                </c:pt>
                <c:pt idx="1542">
                  <c:v>5.4293309999999999E-3</c:v>
                </c:pt>
                <c:pt idx="1543">
                  <c:v>3.27736E-3</c:v>
                </c:pt>
                <c:pt idx="1544">
                  <c:v>3.244603E-3</c:v>
                </c:pt>
                <c:pt idx="1545">
                  <c:v>5.8917850000000001E-3</c:v>
                </c:pt>
                <c:pt idx="1546">
                  <c:v>3.5511330000000002E-3</c:v>
                </c:pt>
                <c:pt idx="1547">
                  <c:v>5.1791709999999998E-3</c:v>
                </c:pt>
                <c:pt idx="1548">
                  <c:v>4.5088530000000002E-3</c:v>
                </c:pt>
                <c:pt idx="1549">
                  <c:v>9.422148E-3</c:v>
                </c:pt>
                <c:pt idx="1550">
                  <c:v>6.4165050000000003E-3</c:v>
                </c:pt>
                <c:pt idx="1551">
                  <c:v>2.8301429999999998E-3</c:v>
                </c:pt>
                <c:pt idx="1552">
                  <c:v>9.2145499999999995E-4</c:v>
                </c:pt>
                <c:pt idx="1553">
                  <c:v>3.72989E-3</c:v>
                </c:pt>
                <c:pt idx="1554">
                  <c:v>1.874466E-3</c:v>
                </c:pt>
                <c:pt idx="1555">
                  <c:v>-3.1501499999999998E-4</c:v>
                </c:pt>
                <c:pt idx="1556">
                  <c:v>6.5570699999999995E-4</c:v>
                </c:pt>
                <c:pt idx="1557">
                  <c:v>4.3801300000000003E-3</c:v>
                </c:pt>
                <c:pt idx="1558">
                  <c:v>5.2861369999999998E-3</c:v>
                </c:pt>
                <c:pt idx="1559">
                  <c:v>-2.5964719999999998E-3</c:v>
                </c:pt>
                <c:pt idx="1560">
                  <c:v>-1.502179E-3</c:v>
                </c:pt>
                <c:pt idx="1561">
                  <c:v>4.2277080000000002E-3</c:v>
                </c:pt>
                <c:pt idx="1562">
                  <c:v>2.0300679999999999E-3</c:v>
                </c:pt>
                <c:pt idx="1563">
                  <c:v>-7.2811300000000002E-3</c:v>
                </c:pt>
                <c:pt idx="1564">
                  <c:v>-6.0281129999999999E-3</c:v>
                </c:pt>
                <c:pt idx="1565">
                  <c:v>-7.1717339999999999E-3</c:v>
                </c:pt>
                <c:pt idx="1566">
                  <c:v>-8.1663299999999999E-4</c:v>
                </c:pt>
                <c:pt idx="1567">
                  <c:v>-4.6442619999999997E-3</c:v>
                </c:pt>
                <c:pt idx="1568">
                  <c:v>-5.7180490000000002E-3</c:v>
                </c:pt>
                <c:pt idx="1569">
                  <c:v>-2.7470979999999999E-3</c:v>
                </c:pt>
                <c:pt idx="1570">
                  <c:v>5.369151E-3</c:v>
                </c:pt>
                <c:pt idx="1571">
                  <c:v>1.333084E-3</c:v>
                </c:pt>
                <c:pt idx="1572">
                  <c:v>-6.630833E-3</c:v>
                </c:pt>
                <c:pt idx="1573">
                  <c:v>-3.3864390000000002E-3</c:v>
                </c:pt>
                <c:pt idx="1574">
                  <c:v>5.8187769999999998E-3</c:v>
                </c:pt>
                <c:pt idx="1575">
                  <c:v>4.2835019999999998E-3</c:v>
                </c:pt>
                <c:pt idx="1576">
                  <c:v>-1.415929E-3</c:v>
                </c:pt>
                <c:pt idx="1577">
                  <c:v>-1.4598040000000001E-3</c:v>
                </c:pt>
                <c:pt idx="1578">
                  <c:v>1.48219E-3</c:v>
                </c:pt>
                <c:pt idx="1579">
                  <c:v>6.0354400000000004E-3</c:v>
                </c:pt>
                <c:pt idx="1580">
                  <c:v>8.8515299999999996E-4</c:v>
                </c:pt>
                <c:pt idx="1581">
                  <c:v>-4.6342600000000002E-4</c:v>
                </c:pt>
                <c:pt idx="1582">
                  <c:v>7.5390500000000003E-4</c:v>
                </c:pt>
                <c:pt idx="1583">
                  <c:v>7.3314529999999999E-3</c:v>
                </c:pt>
                <c:pt idx="1584">
                  <c:v>1.2548851999999999E-2</c:v>
                </c:pt>
                <c:pt idx="1585">
                  <c:v>7.8360489999999994E-3</c:v>
                </c:pt>
                <c:pt idx="1586">
                  <c:v>7.4019539999999997E-3</c:v>
                </c:pt>
                <c:pt idx="1587">
                  <c:v>8.1799009999999998E-3</c:v>
                </c:pt>
                <c:pt idx="1588">
                  <c:v>4.3540039999999999E-3</c:v>
                </c:pt>
                <c:pt idx="1589">
                  <c:v>3.8069649999999998E-3</c:v>
                </c:pt>
                <c:pt idx="1590">
                  <c:v>1.8860280000000001E-3</c:v>
                </c:pt>
                <c:pt idx="1591">
                  <c:v>5.3960149999999997E-3</c:v>
                </c:pt>
                <c:pt idx="1592">
                  <c:v>4.873769E-3</c:v>
                </c:pt>
                <c:pt idx="1593">
                  <c:v>1.7211290000000001E-3</c:v>
                </c:pt>
                <c:pt idx="1594">
                  <c:v>5.9646100000000004E-3</c:v>
                </c:pt>
                <c:pt idx="1595">
                  <c:v>2.38157E-3</c:v>
                </c:pt>
                <c:pt idx="1596">
                  <c:v>-6.5642540000000003E-3</c:v>
                </c:pt>
                <c:pt idx="1597">
                  <c:v>-6.3154800000000001E-3</c:v>
                </c:pt>
                <c:pt idx="1598">
                  <c:v>-9.0244479999999992E-3</c:v>
                </c:pt>
                <c:pt idx="1599">
                  <c:v>-1.0086298E-2</c:v>
                </c:pt>
                <c:pt idx="1600">
                  <c:v>-1.5032321E-2</c:v>
                </c:pt>
                <c:pt idx="1601">
                  <c:v>-1.0246463000000001E-2</c:v>
                </c:pt>
                <c:pt idx="1602">
                  <c:v>-8.8911800000000003E-3</c:v>
                </c:pt>
                <c:pt idx="1603">
                  <c:v>-6.5684560000000003E-3</c:v>
                </c:pt>
                <c:pt idx="1604">
                  <c:v>-1.6000630000000001E-3</c:v>
                </c:pt>
                <c:pt idx="1605">
                  <c:v>-3.5720610000000001E-3</c:v>
                </c:pt>
                <c:pt idx="1606">
                  <c:v>-6.7050039999999997E-3</c:v>
                </c:pt>
                <c:pt idx="1607">
                  <c:v>-3.046099E-3</c:v>
                </c:pt>
                <c:pt idx="1608">
                  <c:v>-5.5587919999999999E-3</c:v>
                </c:pt>
                <c:pt idx="1609">
                  <c:v>-4.3693869999999998E-3</c:v>
                </c:pt>
                <c:pt idx="1610">
                  <c:v>-2.610369E-3</c:v>
                </c:pt>
                <c:pt idx="1611">
                  <c:v>2.4277019999999999E-3</c:v>
                </c:pt>
                <c:pt idx="1612">
                  <c:v>3.9297250000000002E-3</c:v>
                </c:pt>
                <c:pt idx="1613">
                  <c:v>-1.3162180000000001E-3</c:v>
                </c:pt>
                <c:pt idx="1614">
                  <c:v>-6.8955400000000003E-3</c:v>
                </c:pt>
                <c:pt idx="1615">
                  <c:v>2.67638E-4</c:v>
                </c:pt>
                <c:pt idx="1616">
                  <c:v>3.9617089999999999E-3</c:v>
                </c:pt>
                <c:pt idx="1617">
                  <c:v>-4.4865600000000002E-4</c:v>
                </c:pt>
                <c:pt idx="1618">
                  <c:v>-1.4779680000000001E-3</c:v>
                </c:pt>
                <c:pt idx="1619" formatCode="0.00E+00">
                  <c:v>-4.2449900000000002E-5</c:v>
                </c:pt>
                <c:pt idx="1620">
                  <c:v>3.2753159999999999E-3</c:v>
                </c:pt>
                <c:pt idx="1621">
                  <c:v>3.626233E-3</c:v>
                </c:pt>
                <c:pt idx="1622">
                  <c:v>-2.1075519999999999E-3</c:v>
                </c:pt>
                <c:pt idx="1623">
                  <c:v>-4.4121539999999997E-3</c:v>
                </c:pt>
                <c:pt idx="1624">
                  <c:v>-5.5483099999999999E-4</c:v>
                </c:pt>
                <c:pt idx="1625">
                  <c:v>3.9498300000000001E-4</c:v>
                </c:pt>
                <c:pt idx="1626">
                  <c:v>3.67287E-4</c:v>
                </c:pt>
                <c:pt idx="1627">
                  <c:v>-1.325152E-3</c:v>
                </c:pt>
                <c:pt idx="1628">
                  <c:v>-5.4418670000000004E-3</c:v>
                </c:pt>
                <c:pt idx="1629">
                  <c:v>-2.0687790000000002E-3</c:v>
                </c:pt>
                <c:pt idx="1630">
                  <c:v>-6.2001999999999999E-4</c:v>
                </c:pt>
                <c:pt idx="1631">
                  <c:v>-3.9344669999999997E-3</c:v>
                </c:pt>
                <c:pt idx="1632">
                  <c:v>-2.8926389999999998E-3</c:v>
                </c:pt>
                <c:pt idx="1633">
                  <c:v>-1.4049380000000001E-3</c:v>
                </c:pt>
                <c:pt idx="1634">
                  <c:v>-5.877185E-3</c:v>
                </c:pt>
                <c:pt idx="1635">
                  <c:v>-8.1637480000000002E-3</c:v>
                </c:pt>
                <c:pt idx="1636">
                  <c:v>-7.8614800000000006E-3</c:v>
                </c:pt>
                <c:pt idx="1637">
                  <c:v>-4.3479590000000002E-3</c:v>
                </c:pt>
                <c:pt idx="1638">
                  <c:v>-5.4534370000000002E-3</c:v>
                </c:pt>
                <c:pt idx="1639">
                  <c:v>-5.4896220000000004E-3</c:v>
                </c:pt>
                <c:pt idx="1640">
                  <c:v>-3.7284739999999999E-3</c:v>
                </c:pt>
                <c:pt idx="1641">
                  <c:v>-5.7028440000000003E-3</c:v>
                </c:pt>
                <c:pt idx="1642">
                  <c:v>-1.7640290000000001E-3</c:v>
                </c:pt>
                <c:pt idx="1643">
                  <c:v>-8.1118179999999998E-3</c:v>
                </c:pt>
                <c:pt idx="1644">
                  <c:v>-7.587707E-3</c:v>
                </c:pt>
                <c:pt idx="1645">
                  <c:v>-4.446111E-3</c:v>
                </c:pt>
                <c:pt idx="1646">
                  <c:v>-5.23414E-3</c:v>
                </c:pt>
                <c:pt idx="1647">
                  <c:v>-5.5002369999999998E-3</c:v>
                </c:pt>
                <c:pt idx="1648">
                  <c:v>-3.5705099999999998E-3</c:v>
                </c:pt>
                <c:pt idx="1649">
                  <c:v>5.1460999999999998E-4</c:v>
                </c:pt>
                <c:pt idx="1650">
                  <c:v>-3.954974E-3</c:v>
                </c:pt>
                <c:pt idx="1651">
                  <c:v>-7.640839E-3</c:v>
                </c:pt>
                <c:pt idx="1652">
                  <c:v>-4.1094870000000002E-3</c:v>
                </c:pt>
                <c:pt idx="1653">
                  <c:v>-2.5946419999999999E-3</c:v>
                </c:pt>
                <c:pt idx="1654">
                  <c:v>-5.9683339999999996E-3</c:v>
                </c:pt>
                <c:pt idx="1655">
                  <c:v>-4.1407780000000003E-3</c:v>
                </c:pt>
                <c:pt idx="1656">
                  <c:v>-1.927691E-3</c:v>
                </c:pt>
                <c:pt idx="1657">
                  <c:v>-5.1450900000000002E-4</c:v>
                </c:pt>
                <c:pt idx="1658">
                  <c:v>-4.3265580000000003E-3</c:v>
                </c:pt>
                <c:pt idx="1659">
                  <c:v>-6.0091550000000004E-3</c:v>
                </c:pt>
                <c:pt idx="1660">
                  <c:v>-1.3315790000000001E-3</c:v>
                </c:pt>
                <c:pt idx="1661">
                  <c:v>-4.9689199999999997E-4</c:v>
                </c:pt>
                <c:pt idx="1662">
                  <c:v>-6.0719540000000001E-3</c:v>
                </c:pt>
                <c:pt idx="1663">
                  <c:v>-6.2487879999999999E-3</c:v>
                </c:pt>
                <c:pt idx="1664">
                  <c:v>-8.7140759999999994E-3</c:v>
                </c:pt>
                <c:pt idx="1665">
                  <c:v>-6.0207460000000004E-3</c:v>
                </c:pt>
                <c:pt idx="1666">
                  <c:v>-6.7690939999999998E-3</c:v>
                </c:pt>
                <c:pt idx="1667">
                  <c:v>-1.0714984E-2</c:v>
                </c:pt>
                <c:pt idx="1668">
                  <c:v>-7.1181179999999997E-3</c:v>
                </c:pt>
                <c:pt idx="1669">
                  <c:v>-8.2219440000000001E-3</c:v>
                </c:pt>
                <c:pt idx="1670">
                  <c:v>-7.7060890000000002E-3</c:v>
                </c:pt>
                <c:pt idx="1671">
                  <c:v>-1.2883960999999999E-2</c:v>
                </c:pt>
                <c:pt idx="1672">
                  <c:v>-1.1956115999999999E-2</c:v>
                </c:pt>
                <c:pt idx="1673">
                  <c:v>-8.0655959999999995E-3</c:v>
                </c:pt>
                <c:pt idx="1674">
                  <c:v>-1.2709616E-2</c:v>
                </c:pt>
                <c:pt idx="1675">
                  <c:v>-9.3550879999999993E-3</c:v>
                </c:pt>
                <c:pt idx="1676">
                  <c:v>-7.226423E-3</c:v>
                </c:pt>
                <c:pt idx="1677">
                  <c:v>-8.2530710000000007E-3</c:v>
                </c:pt>
                <c:pt idx="1678">
                  <c:v>-1.3785255999999999E-2</c:v>
                </c:pt>
                <c:pt idx="1679">
                  <c:v>-8.0320289999999996E-3</c:v>
                </c:pt>
                <c:pt idx="1680">
                  <c:v>-8.3854310000000005E-3</c:v>
                </c:pt>
                <c:pt idx="1681">
                  <c:v>-7.5097610000000002E-3</c:v>
                </c:pt>
                <c:pt idx="1682">
                  <c:v>-1.1433396E-2</c:v>
                </c:pt>
                <c:pt idx="1683">
                  <c:v>-1.0011427E-2</c:v>
                </c:pt>
                <c:pt idx="1684">
                  <c:v>-4.7114699999999997E-3</c:v>
                </c:pt>
                <c:pt idx="1685">
                  <c:v>-3.5004900000000002E-3</c:v>
                </c:pt>
                <c:pt idx="1686">
                  <c:v>-2.687427E-3</c:v>
                </c:pt>
                <c:pt idx="1687">
                  <c:v>-4.5417970000000002E-3</c:v>
                </c:pt>
                <c:pt idx="1688">
                  <c:v>-8.3421269999999995E-3</c:v>
                </c:pt>
                <c:pt idx="1689">
                  <c:v>-5.920781E-3</c:v>
                </c:pt>
                <c:pt idx="1690">
                  <c:v>-6.9173359999999996E-3</c:v>
                </c:pt>
                <c:pt idx="1691">
                  <c:v>-3.660478E-3</c:v>
                </c:pt>
                <c:pt idx="1692">
                  <c:v>-6.3878210000000001E-3</c:v>
                </c:pt>
                <c:pt idx="1693">
                  <c:v>-6.744295E-3</c:v>
                </c:pt>
                <c:pt idx="1694">
                  <c:v>-4.4036420000000001E-3</c:v>
                </c:pt>
                <c:pt idx="1695">
                  <c:v>-2.315821E-3</c:v>
                </c:pt>
                <c:pt idx="1696">
                  <c:v>-7.5510630000000002E-3</c:v>
                </c:pt>
                <c:pt idx="1697">
                  <c:v>-4.8238780000000002E-3</c:v>
                </c:pt>
                <c:pt idx="1698">
                  <c:v>-4.8925879999999998E-3</c:v>
                </c:pt>
                <c:pt idx="1699">
                  <c:v>-2.3975709999999998E-3</c:v>
                </c:pt>
                <c:pt idx="1700">
                  <c:v>-4.5249030000000003E-3</c:v>
                </c:pt>
                <c:pt idx="1701">
                  <c:v>-6.6598029999999997E-3</c:v>
                </c:pt>
                <c:pt idx="1702">
                  <c:v>-5.4011930000000003E-3</c:v>
                </c:pt>
                <c:pt idx="1703">
                  <c:v>-2.5724739999999999E-3</c:v>
                </c:pt>
                <c:pt idx="1704">
                  <c:v>-3.6787510000000001E-3</c:v>
                </c:pt>
                <c:pt idx="1705">
                  <c:v>-1.0839479999999999E-3</c:v>
                </c:pt>
                <c:pt idx="1706">
                  <c:v>-5.2283590000000001E-3</c:v>
                </c:pt>
                <c:pt idx="1707">
                  <c:v>-2.1005830000000001E-3</c:v>
                </c:pt>
                <c:pt idx="1708">
                  <c:v>-8.2386299999999998E-4</c:v>
                </c:pt>
                <c:pt idx="1709">
                  <c:v>-4.7256290000000003E-3</c:v>
                </c:pt>
                <c:pt idx="1710">
                  <c:v>-3.1780659999999998E-3</c:v>
                </c:pt>
                <c:pt idx="1711">
                  <c:v>-6.6011400000000001E-3</c:v>
                </c:pt>
                <c:pt idx="1712">
                  <c:v>-2.018639E-3</c:v>
                </c:pt>
                <c:pt idx="1713">
                  <c:v>-3.2156680000000001E-3</c:v>
                </c:pt>
                <c:pt idx="1714">
                  <c:v>-4.5733479999999996E-3</c:v>
                </c:pt>
                <c:pt idx="1715">
                  <c:v>-7.9846359999999998E-3</c:v>
                </c:pt>
                <c:pt idx="1716">
                  <c:v>-5.0173420000000002E-3</c:v>
                </c:pt>
                <c:pt idx="1717">
                  <c:v>-3.3329129999999998E-3</c:v>
                </c:pt>
                <c:pt idx="1718">
                  <c:v>-6.6043400000000002E-3</c:v>
                </c:pt>
                <c:pt idx="1719">
                  <c:v>-9.8775459999999992E-3</c:v>
                </c:pt>
                <c:pt idx="1720">
                  <c:v>-6.8071870000000001E-3</c:v>
                </c:pt>
                <c:pt idx="1721">
                  <c:v>-1.0705022E-2</c:v>
                </c:pt>
                <c:pt idx="1722">
                  <c:v>-8.2882029999999992E-3</c:v>
                </c:pt>
                <c:pt idx="1723">
                  <c:v>-9.8891220000000002E-3</c:v>
                </c:pt>
                <c:pt idx="1724">
                  <c:v>-9.8992420000000008E-3</c:v>
                </c:pt>
                <c:pt idx="1725">
                  <c:v>-6.4097579999999998E-3</c:v>
                </c:pt>
                <c:pt idx="1726">
                  <c:v>-1.2259924E-2</c:v>
                </c:pt>
                <c:pt idx="1727">
                  <c:v>-1.3579159E-2</c:v>
                </c:pt>
                <c:pt idx="1728">
                  <c:v>-1.5098492E-2</c:v>
                </c:pt>
                <c:pt idx="1729">
                  <c:v>-1.1663053E-2</c:v>
                </c:pt>
                <c:pt idx="1730">
                  <c:v>-1.1099262E-2</c:v>
                </c:pt>
                <c:pt idx="1731">
                  <c:v>-1.4781509999999999E-2</c:v>
                </c:pt>
                <c:pt idx="1732">
                  <c:v>-1.4635301999999999E-2</c:v>
                </c:pt>
                <c:pt idx="1733">
                  <c:v>-1.1540081000000001E-2</c:v>
                </c:pt>
                <c:pt idx="1734">
                  <c:v>-1.1648472E-2</c:v>
                </c:pt>
                <c:pt idx="1735">
                  <c:v>-1.3822028E-2</c:v>
                </c:pt>
                <c:pt idx="1736">
                  <c:v>-5.885276E-3</c:v>
                </c:pt>
                <c:pt idx="1737">
                  <c:v>-7.6251390000000004E-3</c:v>
                </c:pt>
                <c:pt idx="1738">
                  <c:v>-8.9636449999999993E-3</c:v>
                </c:pt>
                <c:pt idx="1739">
                  <c:v>-7.846011E-3</c:v>
                </c:pt>
                <c:pt idx="1740">
                  <c:v>-8.8905019999999998E-3</c:v>
                </c:pt>
                <c:pt idx="1741">
                  <c:v>-5.4749880000000001E-3</c:v>
                </c:pt>
                <c:pt idx="1742">
                  <c:v>-5.8976319999999999E-3</c:v>
                </c:pt>
                <c:pt idx="1743">
                  <c:v>-8.9009540000000009E-3</c:v>
                </c:pt>
                <c:pt idx="1744">
                  <c:v>-6.5222190000000001E-3</c:v>
                </c:pt>
                <c:pt idx="1745">
                  <c:v>-5.5736429999999997E-3</c:v>
                </c:pt>
                <c:pt idx="1746">
                  <c:v>-9.3681299999999999E-4</c:v>
                </c:pt>
                <c:pt idx="1747">
                  <c:v>-7.2918729999999999E-3</c:v>
                </c:pt>
                <c:pt idx="1748">
                  <c:v>-8.8695289999999993E-3</c:v>
                </c:pt>
                <c:pt idx="1749">
                  <c:v>-2.354255E-3</c:v>
                </c:pt>
                <c:pt idx="1750">
                  <c:v>-1.7372010000000001E-3</c:v>
                </c:pt>
                <c:pt idx="1751">
                  <c:v>-1.543385E-3</c:v>
                </c:pt>
                <c:pt idx="1752">
                  <c:v>-3.4888250000000001E-3</c:v>
                </c:pt>
                <c:pt idx="1753">
                  <c:v>-5.6064629999999999E-3</c:v>
                </c:pt>
                <c:pt idx="1754">
                  <c:v>-2.898561E-3</c:v>
                </c:pt>
                <c:pt idx="1755">
                  <c:v>-3.8580680000000001E-3</c:v>
                </c:pt>
                <c:pt idx="1756">
                  <c:v>-6.5257559999999997E-3</c:v>
                </c:pt>
                <c:pt idx="1757">
                  <c:v>-4.1521960000000004E-3</c:v>
                </c:pt>
                <c:pt idx="1758">
                  <c:v>-3.622227E-3</c:v>
                </c:pt>
                <c:pt idx="1759">
                  <c:v>-4.8621000000000003E-3</c:v>
                </c:pt>
                <c:pt idx="1760">
                  <c:v>-2.8263799999999999E-3</c:v>
                </c:pt>
                <c:pt idx="1761">
                  <c:v>-4.0974410000000003E-3</c:v>
                </c:pt>
                <c:pt idx="1762">
                  <c:v>-4.5507109999999998E-3</c:v>
                </c:pt>
                <c:pt idx="1763">
                  <c:v>-3.1250050000000001E-3</c:v>
                </c:pt>
                <c:pt idx="1764">
                  <c:v>-2.193431E-3</c:v>
                </c:pt>
                <c:pt idx="1765">
                  <c:v>-5.9874280000000004E-3</c:v>
                </c:pt>
                <c:pt idx="1766">
                  <c:v>-1.998545E-3</c:v>
                </c:pt>
                <c:pt idx="1767">
                  <c:v>-4.2802639999999998E-3</c:v>
                </c:pt>
                <c:pt idx="1768">
                  <c:v>4.4551500000000001E-4</c:v>
                </c:pt>
                <c:pt idx="1769">
                  <c:v>-4.1677490000000001E-3</c:v>
                </c:pt>
                <c:pt idx="1770">
                  <c:v>-4.6037079999999998E-3</c:v>
                </c:pt>
                <c:pt idx="1771">
                  <c:v>-6.5137720000000001E-3</c:v>
                </c:pt>
                <c:pt idx="1772">
                  <c:v>-6.7843490000000003E-3</c:v>
                </c:pt>
                <c:pt idx="1773">
                  <c:v>-2.625587E-3</c:v>
                </c:pt>
                <c:pt idx="1774">
                  <c:v>-5.8184509999999997E-3</c:v>
                </c:pt>
                <c:pt idx="1775">
                  <c:v>-9.3042630000000001E-3</c:v>
                </c:pt>
                <c:pt idx="1776">
                  <c:v>-8.9724320000000007E-3</c:v>
                </c:pt>
                <c:pt idx="1777">
                  <c:v>-7.6432490000000004E-3</c:v>
                </c:pt>
                <c:pt idx="1778">
                  <c:v>-9.7783060000000005E-3</c:v>
                </c:pt>
                <c:pt idx="1779">
                  <c:v>-1.1948485E-2</c:v>
                </c:pt>
                <c:pt idx="1780">
                  <c:v>-1.0421161999999999E-2</c:v>
                </c:pt>
                <c:pt idx="1781">
                  <c:v>-1.2414158999999999E-2</c:v>
                </c:pt>
                <c:pt idx="1782">
                  <c:v>-1.3022957999999999E-2</c:v>
                </c:pt>
                <c:pt idx="1783">
                  <c:v>-1.9142361E-2</c:v>
                </c:pt>
                <c:pt idx="1784">
                  <c:v>-1.99738E-2</c:v>
                </c:pt>
                <c:pt idx="1785">
                  <c:v>-1.3150162999999999E-2</c:v>
                </c:pt>
                <c:pt idx="1786">
                  <c:v>-1.2433773E-2</c:v>
                </c:pt>
                <c:pt idx="1787">
                  <c:v>-1.0262687E-2</c:v>
                </c:pt>
                <c:pt idx="1788">
                  <c:v>-7.311105E-3</c:v>
                </c:pt>
                <c:pt idx="1789">
                  <c:v>-6.2456120000000002E-3</c:v>
                </c:pt>
                <c:pt idx="1790">
                  <c:v>-9.8720390000000009E-3</c:v>
                </c:pt>
                <c:pt idx="1791">
                  <c:v>-5.4378849999999999E-3</c:v>
                </c:pt>
                <c:pt idx="1792">
                  <c:v>-8.6057149999999999E-3</c:v>
                </c:pt>
                <c:pt idx="1793">
                  <c:v>-1.4802177E-2</c:v>
                </c:pt>
                <c:pt idx="1794">
                  <c:v>-8.5043340000000005E-3</c:v>
                </c:pt>
                <c:pt idx="1795">
                  <c:v>-4.0631039999999997E-3</c:v>
                </c:pt>
                <c:pt idx="1796">
                  <c:v>-7.9020510000000002E-3</c:v>
                </c:pt>
                <c:pt idx="1797">
                  <c:v>-9.2503910000000002E-3</c:v>
                </c:pt>
                <c:pt idx="1798">
                  <c:v>-8.8983220000000002E-3</c:v>
                </c:pt>
                <c:pt idx="1799">
                  <c:v>-7.3617860000000004E-3</c:v>
                </c:pt>
                <c:pt idx="1800">
                  <c:v>-1.2165595E-2</c:v>
                </c:pt>
                <c:pt idx="1801">
                  <c:v>-1.7705688000000001E-2</c:v>
                </c:pt>
                <c:pt idx="1802">
                  <c:v>-4.9792409999999997E-3</c:v>
                </c:pt>
                <c:pt idx="1803">
                  <c:v>-7.069423E-3</c:v>
                </c:pt>
                <c:pt idx="1804">
                  <c:v>-1.2044473999999999E-2</c:v>
                </c:pt>
                <c:pt idx="1805">
                  <c:v>-9.5238219999999995E-3</c:v>
                </c:pt>
                <c:pt idx="1806">
                  <c:v>-1.1172852E-2</c:v>
                </c:pt>
                <c:pt idx="1807">
                  <c:v>-1.1094629999999999E-2</c:v>
                </c:pt>
                <c:pt idx="1808">
                  <c:v>-1.0543089E-2</c:v>
                </c:pt>
                <c:pt idx="1809">
                  <c:v>-1.2498538999999999E-2</c:v>
                </c:pt>
                <c:pt idx="1810">
                  <c:v>-1.4642917E-2</c:v>
                </c:pt>
                <c:pt idx="1811">
                  <c:v>-1.0294074E-2</c:v>
                </c:pt>
                <c:pt idx="1812">
                  <c:v>-1.1132970000000001E-2</c:v>
                </c:pt>
                <c:pt idx="1813">
                  <c:v>-1.2348226E-2</c:v>
                </c:pt>
                <c:pt idx="1814">
                  <c:v>-1.3876614000000001E-2</c:v>
                </c:pt>
                <c:pt idx="1815">
                  <c:v>-1.4159176000000001E-2</c:v>
                </c:pt>
                <c:pt idx="1816">
                  <c:v>-1.3674746E-2</c:v>
                </c:pt>
                <c:pt idx="1817">
                  <c:v>-7.466711E-3</c:v>
                </c:pt>
                <c:pt idx="1818">
                  <c:v>-1.2774391E-2</c:v>
                </c:pt>
                <c:pt idx="1819">
                  <c:v>-1.7431563000000001E-2</c:v>
                </c:pt>
                <c:pt idx="1820">
                  <c:v>-1.3136949E-2</c:v>
                </c:pt>
                <c:pt idx="1821">
                  <c:v>-1.2871929000000001E-2</c:v>
                </c:pt>
                <c:pt idx="1822">
                  <c:v>-1.5857863999999999E-2</c:v>
                </c:pt>
                <c:pt idx="1823">
                  <c:v>-1.7836037999999999E-2</c:v>
                </c:pt>
                <c:pt idx="1824">
                  <c:v>-1.5944928000000001E-2</c:v>
                </c:pt>
                <c:pt idx="1825">
                  <c:v>-1.2744151E-2</c:v>
                </c:pt>
                <c:pt idx="1826">
                  <c:v>-1.9435877000000001E-2</c:v>
                </c:pt>
                <c:pt idx="1827">
                  <c:v>-2.2903568999999999E-2</c:v>
                </c:pt>
                <c:pt idx="1828">
                  <c:v>-1.0023458000000001E-2</c:v>
                </c:pt>
                <c:pt idx="1829">
                  <c:v>-1.3488763000000001E-2</c:v>
                </c:pt>
                <c:pt idx="1830">
                  <c:v>-2.3045249E-2</c:v>
                </c:pt>
                <c:pt idx="1831">
                  <c:v>-2.5199613999999999E-2</c:v>
                </c:pt>
                <c:pt idx="1832">
                  <c:v>-1.492807E-2</c:v>
                </c:pt>
                <c:pt idx="1833">
                  <c:v>-1.7557960000000001E-2</c:v>
                </c:pt>
                <c:pt idx="1834">
                  <c:v>-2.6120290000000001E-2</c:v>
                </c:pt>
                <c:pt idx="1835">
                  <c:v>-2.3563625000000001E-2</c:v>
                </c:pt>
                <c:pt idx="1836">
                  <c:v>-1.2014561999999999E-2</c:v>
                </c:pt>
                <c:pt idx="1837">
                  <c:v>-1.5965166999999999E-2</c:v>
                </c:pt>
                <c:pt idx="1838">
                  <c:v>-1.9788667999999999E-2</c:v>
                </c:pt>
                <c:pt idx="1839">
                  <c:v>-1.8203331E-2</c:v>
                </c:pt>
                <c:pt idx="1840">
                  <c:v>-1.5802489999999999E-2</c:v>
                </c:pt>
                <c:pt idx="1841">
                  <c:v>-1.6574558E-2</c:v>
                </c:pt>
                <c:pt idx="1842">
                  <c:v>-1.8912014000000001E-2</c:v>
                </c:pt>
                <c:pt idx="1843">
                  <c:v>-1.4550196E-2</c:v>
                </c:pt>
                <c:pt idx="1844">
                  <c:v>-1.9638432000000001E-2</c:v>
                </c:pt>
                <c:pt idx="1845">
                  <c:v>-1.9826270999999999E-2</c:v>
                </c:pt>
                <c:pt idx="1846">
                  <c:v>-2.1384485000000002E-2</c:v>
                </c:pt>
                <c:pt idx="1847">
                  <c:v>-1.0905771999999999E-2</c:v>
                </c:pt>
                <c:pt idx="1848">
                  <c:v>-1.6626242999999999E-2</c:v>
                </c:pt>
                <c:pt idx="1849">
                  <c:v>-2.3375205999999999E-2</c:v>
                </c:pt>
                <c:pt idx="1850">
                  <c:v>-1.6037932000000001E-2</c:v>
                </c:pt>
                <c:pt idx="1851">
                  <c:v>-1.263942E-2</c:v>
                </c:pt>
                <c:pt idx="1852">
                  <c:v>-1.9578018999999999E-2</c:v>
                </c:pt>
                <c:pt idx="1853">
                  <c:v>-2.1662528E-2</c:v>
                </c:pt>
                <c:pt idx="1854">
                  <c:v>-1.2889009E-2</c:v>
                </c:pt>
                <c:pt idx="1855">
                  <c:v>-1.2049048999999999E-2</c:v>
                </c:pt>
                <c:pt idx="1856">
                  <c:v>-2.0833751000000001E-2</c:v>
                </c:pt>
                <c:pt idx="1857">
                  <c:v>-1.9591576999999999E-2</c:v>
                </c:pt>
                <c:pt idx="1858">
                  <c:v>-1.8180102E-2</c:v>
                </c:pt>
                <c:pt idx="1859">
                  <c:v>-1.8911234999999998E-2</c:v>
                </c:pt>
                <c:pt idx="1860">
                  <c:v>-1.4886398E-2</c:v>
                </c:pt>
                <c:pt idx="1861">
                  <c:v>-2.1471417E-2</c:v>
                </c:pt>
                <c:pt idx="1862">
                  <c:v>-1.0789211E-2</c:v>
                </c:pt>
                <c:pt idx="1863">
                  <c:v>-1.3724204E-2</c:v>
                </c:pt>
                <c:pt idx="1864">
                  <c:v>-2.2270020000000001E-2</c:v>
                </c:pt>
                <c:pt idx="1865">
                  <c:v>-1.9973841999999999E-2</c:v>
                </c:pt>
                <c:pt idx="1866">
                  <c:v>-1.6490695999999999E-2</c:v>
                </c:pt>
                <c:pt idx="1867">
                  <c:v>-1.9575777999999999E-2</c:v>
                </c:pt>
                <c:pt idx="1868">
                  <c:v>-2.1610167E-2</c:v>
                </c:pt>
                <c:pt idx="1869">
                  <c:v>-1.8686076999999999E-2</c:v>
                </c:pt>
                <c:pt idx="1870">
                  <c:v>-2.0708213999999999E-2</c:v>
                </c:pt>
                <c:pt idx="1871">
                  <c:v>-1.4082192E-2</c:v>
                </c:pt>
                <c:pt idx="1872">
                  <c:v>-2.3815513E-2</c:v>
                </c:pt>
                <c:pt idx="1873">
                  <c:v>-2.0441033000000001E-2</c:v>
                </c:pt>
                <c:pt idx="1874">
                  <c:v>-1.492456E-2</c:v>
                </c:pt>
                <c:pt idx="1875">
                  <c:v>-2.445545E-2</c:v>
                </c:pt>
                <c:pt idx="1876">
                  <c:v>-2.1433028999999999E-2</c:v>
                </c:pt>
                <c:pt idx="1877">
                  <c:v>-1.4192712999999999E-2</c:v>
                </c:pt>
                <c:pt idx="1878">
                  <c:v>-1.9359244000000001E-2</c:v>
                </c:pt>
                <c:pt idx="1879">
                  <c:v>-2.4178895999999998E-2</c:v>
                </c:pt>
                <c:pt idx="1880">
                  <c:v>-1.8949779E-2</c:v>
                </c:pt>
                <c:pt idx="1881">
                  <c:v>-1.7002203E-2</c:v>
                </c:pt>
                <c:pt idx="1882">
                  <c:v>-2.4746674999999999E-2</c:v>
                </c:pt>
                <c:pt idx="1883">
                  <c:v>-2.0302516999999999E-2</c:v>
                </c:pt>
                <c:pt idx="1884">
                  <c:v>-1.816746E-2</c:v>
                </c:pt>
                <c:pt idx="1885">
                  <c:v>-1.7548932E-2</c:v>
                </c:pt>
                <c:pt idx="1886">
                  <c:v>-2.5743479E-2</c:v>
                </c:pt>
                <c:pt idx="1887">
                  <c:v>-2.0494543E-2</c:v>
                </c:pt>
                <c:pt idx="1888">
                  <c:v>-2.3018154999999998E-2</c:v>
                </c:pt>
                <c:pt idx="1889">
                  <c:v>-2.1833036E-2</c:v>
                </c:pt>
                <c:pt idx="1890">
                  <c:v>-2.4067960999999999E-2</c:v>
                </c:pt>
                <c:pt idx="1891">
                  <c:v>-2.9175845999999998E-2</c:v>
                </c:pt>
                <c:pt idx="1892">
                  <c:v>-1.7914137E-2</c:v>
                </c:pt>
                <c:pt idx="1893">
                  <c:v>-1.6693118999999999E-2</c:v>
                </c:pt>
                <c:pt idx="1894">
                  <c:v>-3.0369248000000001E-2</c:v>
                </c:pt>
                <c:pt idx="1895">
                  <c:v>-2.8083167999999999E-2</c:v>
                </c:pt>
                <c:pt idx="1896">
                  <c:v>-1.8567162000000002E-2</c:v>
                </c:pt>
                <c:pt idx="1897">
                  <c:v>-2.8199978000000001E-2</c:v>
                </c:pt>
                <c:pt idx="1898">
                  <c:v>-3.2605644000000003E-2</c:v>
                </c:pt>
                <c:pt idx="1899">
                  <c:v>-2.3046717000000001E-2</c:v>
                </c:pt>
                <c:pt idx="1900">
                  <c:v>-2.1408337999999999E-2</c:v>
                </c:pt>
                <c:pt idx="1901">
                  <c:v>-2.4520064000000001E-2</c:v>
                </c:pt>
                <c:pt idx="1902">
                  <c:v>-3.3395313000000003E-2</c:v>
                </c:pt>
                <c:pt idx="1903">
                  <c:v>-2.7555201000000001E-2</c:v>
                </c:pt>
                <c:pt idx="1904">
                  <c:v>-2.7909667999999999E-2</c:v>
                </c:pt>
                <c:pt idx="1905">
                  <c:v>-3.1943082999999997E-2</c:v>
                </c:pt>
                <c:pt idx="1906">
                  <c:v>-2.6312629000000001E-2</c:v>
                </c:pt>
                <c:pt idx="1907">
                  <c:v>-2.3680979000000001E-2</c:v>
                </c:pt>
                <c:pt idx="1908">
                  <c:v>-3.0532494E-2</c:v>
                </c:pt>
                <c:pt idx="1909">
                  <c:v>-3.2379061000000001E-2</c:v>
                </c:pt>
                <c:pt idx="1910">
                  <c:v>-2.6621306000000001E-2</c:v>
                </c:pt>
                <c:pt idx="1911">
                  <c:v>-2.0682769E-2</c:v>
                </c:pt>
                <c:pt idx="1912">
                  <c:v>-2.8356668000000002E-2</c:v>
                </c:pt>
                <c:pt idx="1913">
                  <c:v>-3.0072446999999999E-2</c:v>
                </c:pt>
                <c:pt idx="1914">
                  <c:v>-2.4663035E-2</c:v>
                </c:pt>
                <c:pt idx="1915">
                  <c:v>-2.8050538E-2</c:v>
                </c:pt>
                <c:pt idx="1916">
                  <c:v>-2.9964550999999999E-2</c:v>
                </c:pt>
                <c:pt idx="1917">
                  <c:v>-2.2916377000000002E-2</c:v>
                </c:pt>
                <c:pt idx="1918">
                  <c:v>-2.7068779000000001E-2</c:v>
                </c:pt>
                <c:pt idx="1919">
                  <c:v>-2.6836393E-2</c:v>
                </c:pt>
                <c:pt idx="1920">
                  <c:v>-2.272474E-2</c:v>
                </c:pt>
                <c:pt idx="1921">
                  <c:v>-2.5074862E-2</c:v>
                </c:pt>
                <c:pt idx="1922">
                  <c:v>-2.6216293000000002E-2</c:v>
                </c:pt>
                <c:pt idx="1923">
                  <c:v>-2.4291053E-2</c:v>
                </c:pt>
                <c:pt idx="1924">
                  <c:v>-3.0044813E-2</c:v>
                </c:pt>
                <c:pt idx="1925">
                  <c:v>-2.6257571E-2</c:v>
                </c:pt>
                <c:pt idx="1926">
                  <c:v>-2.2680413E-2</c:v>
                </c:pt>
                <c:pt idx="1927">
                  <c:v>-2.6409185000000002E-2</c:v>
                </c:pt>
                <c:pt idx="1928">
                  <c:v>-2.8155151999999999E-2</c:v>
                </c:pt>
                <c:pt idx="1929">
                  <c:v>-2.6933827E-2</c:v>
                </c:pt>
                <c:pt idx="1930">
                  <c:v>-2.3508469000000001E-2</c:v>
                </c:pt>
                <c:pt idx="1931">
                  <c:v>-2.2182824E-2</c:v>
                </c:pt>
                <c:pt idx="1932">
                  <c:v>-3.2865028999999997E-2</c:v>
                </c:pt>
                <c:pt idx="1933">
                  <c:v>-2.6764362999999999E-2</c:v>
                </c:pt>
                <c:pt idx="1934">
                  <c:v>-2.6053033999999999E-2</c:v>
                </c:pt>
                <c:pt idx="1935">
                  <c:v>-2.6671958999999999E-2</c:v>
                </c:pt>
                <c:pt idx="1936">
                  <c:v>-2.8225914000000001E-2</c:v>
                </c:pt>
                <c:pt idx="1937">
                  <c:v>-2.9580617E-2</c:v>
                </c:pt>
                <c:pt idx="1938">
                  <c:v>-2.7785913999999998E-2</c:v>
                </c:pt>
                <c:pt idx="1939">
                  <c:v>-2.9839210000000001E-2</c:v>
                </c:pt>
                <c:pt idx="1940">
                  <c:v>-2.8805904E-2</c:v>
                </c:pt>
                <c:pt idx="1941">
                  <c:v>-2.8660267999999999E-2</c:v>
                </c:pt>
                <c:pt idx="1942">
                  <c:v>-3.0081065000000001E-2</c:v>
                </c:pt>
                <c:pt idx="1943">
                  <c:v>-2.6171739999999999E-2</c:v>
                </c:pt>
                <c:pt idx="1944">
                  <c:v>-2.8594151000000002E-2</c:v>
                </c:pt>
                <c:pt idx="1945">
                  <c:v>-3.2553329999999998E-2</c:v>
                </c:pt>
                <c:pt idx="1946">
                  <c:v>-3.4538984000000002E-2</c:v>
                </c:pt>
                <c:pt idx="1947">
                  <c:v>-2.7371329999999999E-2</c:v>
                </c:pt>
                <c:pt idx="1948">
                  <c:v>-2.7191566E-2</c:v>
                </c:pt>
                <c:pt idx="1949">
                  <c:v>-3.2529410000000002E-2</c:v>
                </c:pt>
                <c:pt idx="1950">
                  <c:v>-3.4500148000000001E-2</c:v>
                </c:pt>
                <c:pt idx="1951">
                  <c:v>-3.0256974999999998E-2</c:v>
                </c:pt>
                <c:pt idx="1952">
                  <c:v>-3.3215481999999998E-2</c:v>
                </c:pt>
                <c:pt idx="1953">
                  <c:v>-3.6520015000000003E-2</c:v>
                </c:pt>
                <c:pt idx="1954">
                  <c:v>-2.6703872E-2</c:v>
                </c:pt>
                <c:pt idx="1955">
                  <c:v>-2.871046E-2</c:v>
                </c:pt>
                <c:pt idx="1956">
                  <c:v>-3.8158558000000002E-2</c:v>
                </c:pt>
                <c:pt idx="1957">
                  <c:v>-3.5169120999999998E-2</c:v>
                </c:pt>
                <c:pt idx="1958">
                  <c:v>-2.9655045000000001E-2</c:v>
                </c:pt>
                <c:pt idx="1959">
                  <c:v>-3.1590857E-2</c:v>
                </c:pt>
                <c:pt idx="1960">
                  <c:v>-3.6301192000000003E-2</c:v>
                </c:pt>
                <c:pt idx="1961">
                  <c:v>-3.1786341000000003E-2</c:v>
                </c:pt>
                <c:pt idx="1962">
                  <c:v>-2.9323449000000001E-2</c:v>
                </c:pt>
                <c:pt idx="1963">
                  <c:v>-3.7324835000000001E-2</c:v>
                </c:pt>
                <c:pt idx="1964">
                  <c:v>-3.3870182999999998E-2</c:v>
                </c:pt>
                <c:pt idx="1965">
                  <c:v>-3.3417922000000003E-2</c:v>
                </c:pt>
                <c:pt idx="1966">
                  <c:v>-3.9252906999999997E-2</c:v>
                </c:pt>
                <c:pt idx="1967">
                  <c:v>-3.4201547999999998E-2</c:v>
                </c:pt>
                <c:pt idx="1968">
                  <c:v>-3.6665503000000002E-2</c:v>
                </c:pt>
                <c:pt idx="1969">
                  <c:v>-3.7343174E-2</c:v>
                </c:pt>
                <c:pt idx="1970">
                  <c:v>-3.7006817999999997E-2</c:v>
                </c:pt>
                <c:pt idx="1971">
                  <c:v>-3.7173367999999998E-2</c:v>
                </c:pt>
                <c:pt idx="1972">
                  <c:v>-3.7320106999999998E-2</c:v>
                </c:pt>
                <c:pt idx="1973">
                  <c:v>-3.9323080000000003E-2</c:v>
                </c:pt>
                <c:pt idx="1974">
                  <c:v>-3.6974970000000003E-2</c:v>
                </c:pt>
                <c:pt idx="1975">
                  <c:v>-3.5989067999999999E-2</c:v>
                </c:pt>
                <c:pt idx="1976">
                  <c:v>-3.8164336E-2</c:v>
                </c:pt>
                <c:pt idx="1977">
                  <c:v>-3.3471581E-2</c:v>
                </c:pt>
                <c:pt idx="1978">
                  <c:v>-3.6937688000000003E-2</c:v>
                </c:pt>
                <c:pt idx="1979">
                  <c:v>-3.6827415000000002E-2</c:v>
                </c:pt>
                <c:pt idx="1980">
                  <c:v>-3.9369669000000003E-2</c:v>
                </c:pt>
                <c:pt idx="1981">
                  <c:v>-4.2856287E-2</c:v>
                </c:pt>
                <c:pt idx="1982">
                  <c:v>-3.7080954999999999E-2</c:v>
                </c:pt>
                <c:pt idx="1983">
                  <c:v>-3.8588032000000001E-2</c:v>
                </c:pt>
                <c:pt idx="1984">
                  <c:v>-3.6947257999999997E-2</c:v>
                </c:pt>
                <c:pt idx="1985">
                  <c:v>-3.7876289E-2</c:v>
                </c:pt>
                <c:pt idx="1986">
                  <c:v>-3.7984948999999997E-2</c:v>
                </c:pt>
                <c:pt idx="1987">
                  <c:v>-3.9005734E-2</c:v>
                </c:pt>
                <c:pt idx="1988">
                  <c:v>-4.2574368000000001E-2</c:v>
                </c:pt>
                <c:pt idx="1989">
                  <c:v>-3.7442505000000001E-2</c:v>
                </c:pt>
                <c:pt idx="1990">
                  <c:v>-3.6696285000000002E-2</c:v>
                </c:pt>
                <c:pt idx="1991">
                  <c:v>-3.7938624999999997E-2</c:v>
                </c:pt>
                <c:pt idx="1992">
                  <c:v>-4.3097167999999998E-2</c:v>
                </c:pt>
                <c:pt idx="1993">
                  <c:v>-4.0006079E-2</c:v>
                </c:pt>
                <c:pt idx="1994">
                  <c:v>-3.8731221000000003E-2</c:v>
                </c:pt>
                <c:pt idx="1995">
                  <c:v>-3.5395700000000002E-2</c:v>
                </c:pt>
                <c:pt idx="1996">
                  <c:v>-3.8397084999999997E-2</c:v>
                </c:pt>
                <c:pt idx="1997">
                  <c:v>-4.3532752000000001E-2</c:v>
                </c:pt>
                <c:pt idx="1998">
                  <c:v>-4.0713529999999998E-2</c:v>
                </c:pt>
                <c:pt idx="1999">
                  <c:v>-4.3978278000000003E-2</c:v>
                </c:pt>
                <c:pt idx="2000">
                  <c:v>-4.1576638999999999E-2</c:v>
                </c:pt>
                <c:pt idx="2001">
                  <c:v>-4.1245154999999999E-2</c:v>
                </c:pt>
                <c:pt idx="2002">
                  <c:v>-3.8294107000000001E-2</c:v>
                </c:pt>
                <c:pt idx="2003">
                  <c:v>-3.9990913000000003E-2</c:v>
                </c:pt>
                <c:pt idx="2004">
                  <c:v>-4.2535029000000002E-2</c:v>
                </c:pt>
                <c:pt idx="2005">
                  <c:v>-4.2320468E-2</c:v>
                </c:pt>
                <c:pt idx="2006">
                  <c:v>-4.5422517000000003E-2</c:v>
                </c:pt>
                <c:pt idx="2007">
                  <c:v>-3.9030655999999997E-2</c:v>
                </c:pt>
                <c:pt idx="2008">
                  <c:v>-4.0650126000000002E-2</c:v>
                </c:pt>
                <c:pt idx="2009">
                  <c:v>-4.1560105999999999E-2</c:v>
                </c:pt>
                <c:pt idx="2010">
                  <c:v>-4.4359351999999998E-2</c:v>
                </c:pt>
                <c:pt idx="2011">
                  <c:v>-3.9910011000000002E-2</c:v>
                </c:pt>
                <c:pt idx="2012">
                  <c:v>-3.8794145000000002E-2</c:v>
                </c:pt>
                <c:pt idx="2013">
                  <c:v>-4.4806897999999998E-2</c:v>
                </c:pt>
                <c:pt idx="2014">
                  <c:v>-4.1432670999999997E-2</c:v>
                </c:pt>
                <c:pt idx="2015">
                  <c:v>-4.1653085999999999E-2</c:v>
                </c:pt>
                <c:pt idx="2016">
                  <c:v>-4.1658412999999998E-2</c:v>
                </c:pt>
                <c:pt idx="2017">
                  <c:v>-4.1658613999999997E-2</c:v>
                </c:pt>
                <c:pt idx="2018">
                  <c:v>-4.2320412000000002E-2</c:v>
                </c:pt>
                <c:pt idx="2019">
                  <c:v>-4.0971577000000002E-2</c:v>
                </c:pt>
                <c:pt idx="2020">
                  <c:v>-3.9936936999999999E-2</c:v>
                </c:pt>
                <c:pt idx="2021">
                  <c:v>-4.2649276999999999E-2</c:v>
                </c:pt>
                <c:pt idx="2022">
                  <c:v>-4.1604780000000001E-2</c:v>
                </c:pt>
                <c:pt idx="2023">
                  <c:v>-3.5399753999999999E-2</c:v>
                </c:pt>
                <c:pt idx="2024">
                  <c:v>-4.1472025000000003E-2</c:v>
                </c:pt>
                <c:pt idx="2025">
                  <c:v>-4.6369277E-2</c:v>
                </c:pt>
                <c:pt idx="2026">
                  <c:v>-3.7942238000000003E-2</c:v>
                </c:pt>
                <c:pt idx="2027">
                  <c:v>-3.7699148000000002E-2</c:v>
                </c:pt>
                <c:pt idx="2028">
                  <c:v>-4.9459137E-2</c:v>
                </c:pt>
                <c:pt idx="2029">
                  <c:v>-4.9399942000000002E-2</c:v>
                </c:pt>
                <c:pt idx="2030">
                  <c:v>-4.3154827999999999E-2</c:v>
                </c:pt>
                <c:pt idx="2031">
                  <c:v>-3.7425037000000001E-2</c:v>
                </c:pt>
                <c:pt idx="2032">
                  <c:v>-4.2153478000000001E-2</c:v>
                </c:pt>
                <c:pt idx="2033">
                  <c:v>-4.1589688999999999E-2</c:v>
                </c:pt>
                <c:pt idx="2034">
                  <c:v>-4.9443882000000001E-2</c:v>
                </c:pt>
                <c:pt idx="2035">
                  <c:v>-4.6210807E-2</c:v>
                </c:pt>
                <c:pt idx="2036">
                  <c:v>-4.1559859999999997E-2</c:v>
                </c:pt>
                <c:pt idx="2037">
                  <c:v>-4.7276601000000001E-2</c:v>
                </c:pt>
                <c:pt idx="2038">
                  <c:v>-4.3828606999999999E-2</c:v>
                </c:pt>
                <c:pt idx="2039">
                  <c:v>-4.5318249999999997E-2</c:v>
                </c:pt>
                <c:pt idx="2040">
                  <c:v>-4.2351755999999997E-2</c:v>
                </c:pt>
                <c:pt idx="2041">
                  <c:v>-4.6071172000000001E-2</c:v>
                </c:pt>
                <c:pt idx="2042">
                  <c:v>-4.9409173000000001E-2</c:v>
                </c:pt>
                <c:pt idx="2043">
                  <c:v>-5.1740586999999998E-2</c:v>
                </c:pt>
                <c:pt idx="2044">
                  <c:v>-4.723132E-2</c:v>
                </c:pt>
                <c:pt idx="2045">
                  <c:v>-4.3977073999999998E-2</c:v>
                </c:pt>
                <c:pt idx="2046">
                  <c:v>-4.4089727000000002E-2</c:v>
                </c:pt>
                <c:pt idx="2047">
                  <c:v>-4.7506909999999999E-2</c:v>
                </c:pt>
                <c:pt idx="2048">
                  <c:v>-4.8631828000000002E-2</c:v>
                </c:pt>
                <c:pt idx="2049">
                  <c:v>-4.9019523000000002E-2</c:v>
                </c:pt>
                <c:pt idx="2050">
                  <c:v>-5.0817158000000001E-2</c:v>
                </c:pt>
                <c:pt idx="2051">
                  <c:v>-4.9947269000000002E-2</c:v>
                </c:pt>
                <c:pt idx="2052">
                  <c:v>-5.0816260000000002E-2</c:v>
                </c:pt>
                <c:pt idx="2053">
                  <c:v>-5.0391565999999999E-2</c:v>
                </c:pt>
                <c:pt idx="2054">
                  <c:v>-4.9704202000000003E-2</c:v>
                </c:pt>
                <c:pt idx="2055">
                  <c:v>-5.1917557000000003E-2</c:v>
                </c:pt>
                <c:pt idx="2056">
                  <c:v>-5.2963379999999997E-2</c:v>
                </c:pt>
                <c:pt idx="2057">
                  <c:v>-5.2067555000000001E-2</c:v>
                </c:pt>
                <c:pt idx="2058">
                  <c:v>-5.1458757000000001E-2</c:v>
                </c:pt>
                <c:pt idx="2059">
                  <c:v>-5.3986039E-2</c:v>
                </c:pt>
                <c:pt idx="2060">
                  <c:v>-5.4288841999999997E-2</c:v>
                </c:pt>
                <c:pt idx="2061">
                  <c:v>-5.6326161999999999E-2</c:v>
                </c:pt>
                <c:pt idx="2062">
                  <c:v>-5.3835038000000002E-2</c:v>
                </c:pt>
                <c:pt idx="2063">
                  <c:v>-5.3111977999999997E-2</c:v>
                </c:pt>
                <c:pt idx="2064">
                  <c:v>-5.7173029E-2</c:v>
                </c:pt>
                <c:pt idx="2065">
                  <c:v>-5.2377901999999997E-2</c:v>
                </c:pt>
                <c:pt idx="2066">
                  <c:v>-5.8453638000000002E-2</c:v>
                </c:pt>
                <c:pt idx="2067">
                  <c:v>-5.6705131999999998E-2</c:v>
                </c:pt>
                <c:pt idx="2068">
                  <c:v>-4.5351278000000002E-2</c:v>
                </c:pt>
                <c:pt idx="2069">
                  <c:v>-4.7243435E-2</c:v>
                </c:pt>
                <c:pt idx="2070">
                  <c:v>-5.3443007000000001E-2</c:v>
                </c:pt>
                <c:pt idx="2071">
                  <c:v>-6.2649555999999995E-2</c:v>
                </c:pt>
                <c:pt idx="2072">
                  <c:v>-5.1623002000000001E-2</c:v>
                </c:pt>
                <c:pt idx="2073">
                  <c:v>-4.1720374999999997E-2</c:v>
                </c:pt>
                <c:pt idx="2074">
                  <c:v>-5.2037730999999997E-2</c:v>
                </c:pt>
                <c:pt idx="2075">
                  <c:v>-5.4784432000000001E-2</c:v>
                </c:pt>
                <c:pt idx="2076">
                  <c:v>-6.1120360999999998E-2</c:v>
                </c:pt>
                <c:pt idx="2077">
                  <c:v>-5.5612437000000001E-2</c:v>
                </c:pt>
                <c:pt idx="2078">
                  <c:v>-4.6859693000000001E-2</c:v>
                </c:pt>
                <c:pt idx="2079">
                  <c:v>-4.0352172999999998E-2</c:v>
                </c:pt>
                <c:pt idx="2080">
                  <c:v>-5.6750856000000002E-2</c:v>
                </c:pt>
                <c:pt idx="2081">
                  <c:v>-5.8453581999999997E-2</c:v>
                </c:pt>
                <c:pt idx="2082">
                  <c:v>-5.8381139999999998E-2</c:v>
                </c:pt>
                <c:pt idx="2083">
                  <c:v>-4.9769804000000001E-2</c:v>
                </c:pt>
                <c:pt idx="2084">
                  <c:v>-5.2947223000000002E-2</c:v>
                </c:pt>
                <c:pt idx="2085">
                  <c:v>-6.4637772999999996E-2</c:v>
                </c:pt>
                <c:pt idx="2086">
                  <c:v>-6.0323718999999998E-2</c:v>
                </c:pt>
                <c:pt idx="2087">
                  <c:v>-5.4752483999999997E-2</c:v>
                </c:pt>
                <c:pt idx="2088">
                  <c:v>-5.7982898999999997E-2</c:v>
                </c:pt>
                <c:pt idx="2089">
                  <c:v>-5.7556576999999998E-2</c:v>
                </c:pt>
                <c:pt idx="2090">
                  <c:v>-6.0158752000000003E-2</c:v>
                </c:pt>
                <c:pt idx="2091">
                  <c:v>-5.8907228999999998E-2</c:v>
                </c:pt>
                <c:pt idx="2092">
                  <c:v>-5.4927404999999999E-2</c:v>
                </c:pt>
                <c:pt idx="2093">
                  <c:v>-5.1657191999999998E-2</c:v>
                </c:pt>
                <c:pt idx="2094">
                  <c:v>-6.0681842E-2</c:v>
                </c:pt>
                <c:pt idx="2095">
                  <c:v>-6.2132262000000001E-2</c:v>
                </c:pt>
                <c:pt idx="2096">
                  <c:v>-5.3865809000000001E-2</c:v>
                </c:pt>
                <c:pt idx="2097">
                  <c:v>-5.3778052E-2</c:v>
                </c:pt>
                <c:pt idx="2098">
                  <c:v>-5.7605813999999998E-2</c:v>
                </c:pt>
                <c:pt idx="2099">
                  <c:v>-5.5143787999999999E-2</c:v>
                </c:pt>
                <c:pt idx="2100">
                  <c:v>-6.3006237000000007E-2</c:v>
                </c:pt>
                <c:pt idx="2101">
                  <c:v>-5.3493459E-2</c:v>
                </c:pt>
                <c:pt idx="2102">
                  <c:v>-5.6422400999999997E-2</c:v>
                </c:pt>
                <c:pt idx="2103">
                  <c:v>-5.7850387000000003E-2</c:v>
                </c:pt>
                <c:pt idx="2104">
                  <c:v>-5.5876984999999997E-2</c:v>
                </c:pt>
                <c:pt idx="2105">
                  <c:v>-5.9460603000000001E-2</c:v>
                </c:pt>
                <c:pt idx="2106">
                  <c:v>-5.3291388000000002E-2</c:v>
                </c:pt>
                <c:pt idx="2107">
                  <c:v>-5.5723764000000002E-2</c:v>
                </c:pt>
                <c:pt idx="2108">
                  <c:v>-5.9460178000000002E-2</c:v>
                </c:pt>
                <c:pt idx="2109">
                  <c:v>-6.1914362000000001E-2</c:v>
                </c:pt>
                <c:pt idx="2110">
                  <c:v>-6.0270659999999997E-2</c:v>
                </c:pt>
                <c:pt idx="2111">
                  <c:v>-5.4852165000000001E-2</c:v>
                </c:pt>
                <c:pt idx="2112">
                  <c:v>-5.4566409000000003E-2</c:v>
                </c:pt>
                <c:pt idx="2113">
                  <c:v>-6.6060804000000001E-2</c:v>
                </c:pt>
                <c:pt idx="2114">
                  <c:v>-6.8053916000000006E-2</c:v>
                </c:pt>
                <c:pt idx="2115">
                  <c:v>-5.6958298999999997E-2</c:v>
                </c:pt>
                <c:pt idx="2116">
                  <c:v>-5.5307671000000003E-2</c:v>
                </c:pt>
                <c:pt idx="2117">
                  <c:v>-6.0739644000000002E-2</c:v>
                </c:pt>
                <c:pt idx="2118">
                  <c:v>-6.0926597999999998E-2</c:v>
                </c:pt>
                <c:pt idx="2119">
                  <c:v>-6.3198878999999999E-2</c:v>
                </c:pt>
                <c:pt idx="2120">
                  <c:v>-6.1154105E-2</c:v>
                </c:pt>
                <c:pt idx="2121">
                  <c:v>-5.7692173999999999E-2</c:v>
                </c:pt>
                <c:pt idx="2122">
                  <c:v>-6.0936171999999997E-2</c:v>
                </c:pt>
                <c:pt idx="2123">
                  <c:v>-6.6016085000000002E-2</c:v>
                </c:pt>
                <c:pt idx="2124">
                  <c:v>-6.2490057000000002E-2</c:v>
                </c:pt>
                <c:pt idx="2125">
                  <c:v>-6.2095821000000002E-2</c:v>
                </c:pt>
                <c:pt idx="2126">
                  <c:v>-6.3369878000000004E-2</c:v>
                </c:pt>
                <c:pt idx="2127">
                  <c:v>-6.2277813000000001E-2</c:v>
                </c:pt>
                <c:pt idx="2128">
                  <c:v>-5.8878552000000001E-2</c:v>
                </c:pt>
                <c:pt idx="2129">
                  <c:v>-5.3360917000000001E-2</c:v>
                </c:pt>
                <c:pt idx="2130">
                  <c:v>-4.6537094000000001E-2</c:v>
                </c:pt>
                <c:pt idx="2131">
                  <c:v>-5.5929206000000002E-2</c:v>
                </c:pt>
                <c:pt idx="2132">
                  <c:v>-6.3048101999999995E-2</c:v>
                </c:pt>
                <c:pt idx="2133">
                  <c:v>-6.4734301999999994E-2</c:v>
                </c:pt>
                <c:pt idx="2134">
                  <c:v>-5.4744247000000003E-2</c:v>
                </c:pt>
                <c:pt idx="2135">
                  <c:v>-7.1824527999999999E-2</c:v>
                </c:pt>
                <c:pt idx="2136">
                  <c:v>-7.403788E-2</c:v>
                </c:pt>
                <c:pt idx="2137">
                  <c:v>-4.8944085999999998E-2</c:v>
                </c:pt>
                <c:pt idx="2138">
                  <c:v>-5.0663158E-2</c:v>
                </c:pt>
                <c:pt idx="2139">
                  <c:v>-4.8094798000000001E-2</c:v>
                </c:pt>
                <c:pt idx="2140">
                  <c:v>-5.0364341999999999E-2</c:v>
                </c:pt>
                <c:pt idx="2141">
                  <c:v>-5.8415941999999998E-2</c:v>
                </c:pt>
                <c:pt idx="2142">
                  <c:v>-6.9976725000000004E-2</c:v>
                </c:pt>
                <c:pt idx="2143">
                  <c:v>-6.2463592999999998E-2</c:v>
                </c:pt>
                <c:pt idx="2144">
                  <c:v>-5.7305849999999998E-2</c:v>
                </c:pt>
                <c:pt idx="2145">
                  <c:v>-5.6866820999999998E-2</c:v>
                </c:pt>
                <c:pt idx="2146">
                  <c:v>-5.454614E-2</c:v>
                </c:pt>
                <c:pt idx="2147">
                  <c:v>-6.0619554999999999E-2</c:v>
                </c:pt>
                <c:pt idx="2148">
                  <c:v>-5.4557405000000003E-2</c:v>
                </c:pt>
                <c:pt idx="2149">
                  <c:v>-5.2713259999999998E-2</c:v>
                </c:pt>
                <c:pt idx="2150">
                  <c:v>-5.8144510000000003E-2</c:v>
                </c:pt>
                <c:pt idx="2151">
                  <c:v>-5.6122011999999999E-2</c:v>
                </c:pt>
                <c:pt idx="2152">
                  <c:v>-5.0428972000000002E-2</c:v>
                </c:pt>
                <c:pt idx="2153">
                  <c:v>-5.6026034000000002E-2</c:v>
                </c:pt>
                <c:pt idx="2154">
                  <c:v>-5.7099021999999999E-2</c:v>
                </c:pt>
                <c:pt idx="2155">
                  <c:v>-6.0243335000000002E-2</c:v>
                </c:pt>
                <c:pt idx="2156">
                  <c:v>-5.7362060999999999E-2</c:v>
                </c:pt>
                <c:pt idx="2157">
                  <c:v>-5.1086612000000003E-2</c:v>
                </c:pt>
                <c:pt idx="2158">
                  <c:v>-4.4790633000000003E-2</c:v>
                </c:pt>
                <c:pt idx="2159">
                  <c:v>-5.1814671999999999E-2</c:v>
                </c:pt>
                <c:pt idx="2160">
                  <c:v>-5.9873663000000001E-2</c:v>
                </c:pt>
                <c:pt idx="2161">
                  <c:v>-5.5162635000000002E-2</c:v>
                </c:pt>
                <c:pt idx="2162">
                  <c:v>-4.5870068999999999E-2</c:v>
                </c:pt>
                <c:pt idx="2163">
                  <c:v>-5.0778653E-2</c:v>
                </c:pt>
                <c:pt idx="2164">
                  <c:v>-5.8857355E-2</c:v>
                </c:pt>
                <c:pt idx="2165">
                  <c:v>-4.5598917000000003E-2</c:v>
                </c:pt>
                <c:pt idx="2166">
                  <c:v>-4.2853728000000001E-2</c:v>
                </c:pt>
                <c:pt idx="2167">
                  <c:v>-6.0260672000000001E-2</c:v>
                </c:pt>
                <c:pt idx="2168">
                  <c:v>-5.7581E-2</c:v>
                </c:pt>
                <c:pt idx="2169">
                  <c:v>-6.0467410999999999E-2</c:v>
                </c:pt>
                <c:pt idx="2170">
                  <c:v>-6.4225666000000001E-2</c:v>
                </c:pt>
                <c:pt idx="2171">
                  <c:v>-5.3636982999999999E-2</c:v>
                </c:pt>
                <c:pt idx="2172">
                  <c:v>-6.2854186000000006E-2</c:v>
                </c:pt>
                <c:pt idx="2173">
                  <c:v>-6.4621471E-2</c:v>
                </c:pt>
                <c:pt idx="2174">
                  <c:v>-6.0525000000000002E-2</c:v>
                </c:pt>
                <c:pt idx="2175">
                  <c:v>-7.6511823000000007E-2</c:v>
                </c:pt>
                <c:pt idx="2176">
                  <c:v>-5.6079779000000003E-2</c:v>
                </c:pt>
                <c:pt idx="2177">
                  <c:v>-5.1211874999999997E-2</c:v>
                </c:pt>
                <c:pt idx="2178">
                  <c:v>-5.5668141999999997E-2</c:v>
                </c:pt>
                <c:pt idx="2179">
                  <c:v>-6.5553955999999997E-2</c:v>
                </c:pt>
                <c:pt idx="2180">
                  <c:v>-6.6894591000000003E-2</c:v>
                </c:pt>
                <c:pt idx="2181">
                  <c:v>-5.7649768999999997E-2</c:v>
                </c:pt>
                <c:pt idx="2182">
                  <c:v>-5.9951007000000001E-2</c:v>
                </c:pt>
                <c:pt idx="2183">
                  <c:v>-6.5984136999999998E-2</c:v>
                </c:pt>
                <c:pt idx="2184">
                  <c:v>-6.0177113999999997E-2</c:v>
                </c:pt>
                <c:pt idx="2185">
                  <c:v>-5.5933546000000001E-2</c:v>
                </c:pt>
                <c:pt idx="2186">
                  <c:v>-6.0815385999999999E-2</c:v>
                </c:pt>
                <c:pt idx="2187">
                  <c:v>-6.3937351000000003E-2</c:v>
                </c:pt>
                <c:pt idx="2188">
                  <c:v>-5.6912198999999997E-2</c:v>
                </c:pt>
                <c:pt idx="2189">
                  <c:v>-5.4193209999999999E-2</c:v>
                </c:pt>
                <c:pt idx="2190">
                  <c:v>-5.8370645999999998E-2</c:v>
                </c:pt>
                <c:pt idx="2191">
                  <c:v>-5.6208744999999997E-2</c:v>
                </c:pt>
                <c:pt idx="2192">
                  <c:v>-5.4060104999999997E-2</c:v>
                </c:pt>
                <c:pt idx="2193">
                  <c:v>-5.6887686E-2</c:v>
                </c:pt>
                <c:pt idx="2194">
                  <c:v>-5.8304489000000001E-2</c:v>
                </c:pt>
                <c:pt idx="2195">
                  <c:v>-5.3760424000000001E-2</c:v>
                </c:pt>
                <c:pt idx="2196">
                  <c:v>-4.8544358000000003E-2</c:v>
                </c:pt>
                <c:pt idx="2197">
                  <c:v>-5.3647335999999997E-2</c:v>
                </c:pt>
                <c:pt idx="2198">
                  <c:v>-5.7601064E-2</c:v>
                </c:pt>
                <c:pt idx="2199">
                  <c:v>-5.4964352000000001E-2</c:v>
                </c:pt>
                <c:pt idx="2200">
                  <c:v>-5.4369669000000002E-2</c:v>
                </c:pt>
                <c:pt idx="2201">
                  <c:v>-5.2584450999999997E-2</c:v>
                </c:pt>
                <c:pt idx="2202">
                  <c:v>-4.8508216E-2</c:v>
                </c:pt>
                <c:pt idx="2203">
                  <c:v>-4.8523955000000001E-2</c:v>
                </c:pt>
                <c:pt idx="2204">
                  <c:v>-5.2103244E-2</c:v>
                </c:pt>
                <c:pt idx="2205">
                  <c:v>-5.6051089999999998E-2</c:v>
                </c:pt>
                <c:pt idx="2206">
                  <c:v>-5.6317939999999997E-2</c:v>
                </c:pt>
                <c:pt idx="2207">
                  <c:v>-4.5949469999999999E-2</c:v>
                </c:pt>
                <c:pt idx="2208">
                  <c:v>-5.2092049000000001E-2</c:v>
                </c:pt>
                <c:pt idx="2209">
                  <c:v>-5.5434300999999998E-2</c:v>
                </c:pt>
                <c:pt idx="2210">
                  <c:v>-5.1329571999999997E-2</c:v>
                </c:pt>
                <c:pt idx="2211">
                  <c:v>-4.4548731000000001E-2</c:v>
                </c:pt>
                <c:pt idx="2212">
                  <c:v>-4.9244151E-2</c:v>
                </c:pt>
                <c:pt idx="2213">
                  <c:v>-5.4912083E-2</c:v>
                </c:pt>
                <c:pt idx="2214">
                  <c:v>-5.4336306000000001E-2</c:v>
                </c:pt>
                <c:pt idx="2215">
                  <c:v>-4.7611478999999998E-2</c:v>
                </c:pt>
                <c:pt idx="2216">
                  <c:v>-4.2018574000000003E-2</c:v>
                </c:pt>
                <c:pt idx="2217">
                  <c:v>-5.3547852E-2</c:v>
                </c:pt>
                <c:pt idx="2218">
                  <c:v>-5.7992935000000002E-2</c:v>
                </c:pt>
                <c:pt idx="2219">
                  <c:v>-4.8418224000000003E-2</c:v>
                </c:pt>
                <c:pt idx="2220">
                  <c:v>-4.6834707000000003E-2</c:v>
                </c:pt>
                <c:pt idx="2221">
                  <c:v>-5.0687309E-2</c:v>
                </c:pt>
                <c:pt idx="2222">
                  <c:v>-5.0815407E-2</c:v>
                </c:pt>
                <c:pt idx="2223">
                  <c:v>-4.9545265999999998E-2</c:v>
                </c:pt>
                <c:pt idx="2224">
                  <c:v>-4.9857654000000001E-2</c:v>
                </c:pt>
                <c:pt idx="2225">
                  <c:v>-4.5124516000000003E-2</c:v>
                </c:pt>
                <c:pt idx="2226">
                  <c:v>-5.1209576E-2</c:v>
                </c:pt>
                <c:pt idx="2227">
                  <c:v>-4.6566699000000003E-2</c:v>
                </c:pt>
                <c:pt idx="2228">
                  <c:v>-4.6288929999999999E-2</c:v>
                </c:pt>
                <c:pt idx="2229">
                  <c:v>-5.219087E-2</c:v>
                </c:pt>
                <c:pt idx="2230">
                  <c:v>-4.9216121000000002E-2</c:v>
                </c:pt>
                <c:pt idx="2231">
                  <c:v>-3.9919283E-2</c:v>
                </c:pt>
                <c:pt idx="2232">
                  <c:v>-4.3675140000000001E-2</c:v>
                </c:pt>
                <c:pt idx="2233">
                  <c:v>-5.845239E-2</c:v>
                </c:pt>
                <c:pt idx="2234">
                  <c:v>-5.1860534E-2</c:v>
                </c:pt>
                <c:pt idx="2235">
                  <c:v>-5.0588085999999997E-2</c:v>
                </c:pt>
                <c:pt idx="2236">
                  <c:v>-6.5429351999999996E-2</c:v>
                </c:pt>
                <c:pt idx="2237">
                  <c:v>-4.6480860999999998E-2</c:v>
                </c:pt>
                <c:pt idx="2238">
                  <c:v>-4.2406491999999997E-2</c:v>
                </c:pt>
                <c:pt idx="2239">
                  <c:v>-6.1516466999999998E-2</c:v>
                </c:pt>
                <c:pt idx="2240">
                  <c:v>-5.8443978000000001E-2</c:v>
                </c:pt>
                <c:pt idx="2241">
                  <c:v>-4.9363180999999999E-2</c:v>
                </c:pt>
                <c:pt idx="2242">
                  <c:v>-5.3180023999999999E-2</c:v>
                </c:pt>
                <c:pt idx="2243">
                  <c:v>-4.5439660999999999E-2</c:v>
                </c:pt>
                <c:pt idx="2244">
                  <c:v>-4.6538211000000003E-2</c:v>
                </c:pt>
                <c:pt idx="2245">
                  <c:v>-6.4945899000000001E-2</c:v>
                </c:pt>
                <c:pt idx="2246">
                  <c:v>-5.0987474999999997E-2</c:v>
                </c:pt>
                <c:pt idx="2247">
                  <c:v>-3.3409566000000002E-2</c:v>
                </c:pt>
                <c:pt idx="2248">
                  <c:v>-4.8888121E-2</c:v>
                </c:pt>
                <c:pt idx="2249">
                  <c:v>-5.6924875999999999E-2</c:v>
                </c:pt>
                <c:pt idx="2250">
                  <c:v>-4.0893710999999999E-2</c:v>
                </c:pt>
                <c:pt idx="2251">
                  <c:v>-4.4888746E-2</c:v>
                </c:pt>
                <c:pt idx="2252">
                  <c:v>-4.4614705999999997E-2</c:v>
                </c:pt>
                <c:pt idx="2253">
                  <c:v>-4.2411756000000002E-2</c:v>
                </c:pt>
                <c:pt idx="2254">
                  <c:v>-4.6476803999999997E-2</c:v>
                </c:pt>
                <c:pt idx="2255">
                  <c:v>-5.1287256000000003E-2</c:v>
                </c:pt>
                <c:pt idx="2256">
                  <c:v>-3.8801558E-2</c:v>
                </c:pt>
                <c:pt idx="2257">
                  <c:v>-3.7130642999999998E-2</c:v>
                </c:pt>
                <c:pt idx="2258">
                  <c:v>-4.5437041999999997E-2</c:v>
                </c:pt>
                <c:pt idx="2259">
                  <c:v>-4.6242442000000002E-2</c:v>
                </c:pt>
                <c:pt idx="2260">
                  <c:v>-3.7725652999999998E-2</c:v>
                </c:pt>
                <c:pt idx="2261">
                  <c:v>-3.5567962000000002E-2</c:v>
                </c:pt>
                <c:pt idx="2262">
                  <c:v>-4.2500969E-2</c:v>
                </c:pt>
                <c:pt idx="2263">
                  <c:v>-4.3717414000000003E-2</c:v>
                </c:pt>
                <c:pt idx="2264">
                  <c:v>-4.3739515999999999E-2</c:v>
                </c:pt>
                <c:pt idx="2265">
                  <c:v>-3.9256256000000003E-2</c:v>
                </c:pt>
                <c:pt idx="2266">
                  <c:v>-3.7114009000000003E-2</c:v>
                </c:pt>
                <c:pt idx="2267">
                  <c:v>-4.4591993000000003E-2</c:v>
                </c:pt>
                <c:pt idx="2268">
                  <c:v>-4.8412833000000002E-2</c:v>
                </c:pt>
                <c:pt idx="2269">
                  <c:v>-4.1469003999999997E-2</c:v>
                </c:pt>
                <c:pt idx="2270">
                  <c:v>-4.2355571000000002E-2</c:v>
                </c:pt>
                <c:pt idx="2271">
                  <c:v>-4.2598537999999998E-2</c:v>
                </c:pt>
                <c:pt idx="2272">
                  <c:v>-4.2071767000000003E-2</c:v>
                </c:pt>
                <c:pt idx="2273">
                  <c:v>-4.0495437000000002E-2</c:v>
                </c:pt>
                <c:pt idx="2274">
                  <c:v>-4.1016083000000002E-2</c:v>
                </c:pt>
                <c:pt idx="2275">
                  <c:v>-4.6859968000000002E-2</c:v>
                </c:pt>
                <c:pt idx="2276">
                  <c:v>-4.3970971999999997E-2</c:v>
                </c:pt>
                <c:pt idx="2277">
                  <c:v>-4.1799571000000001E-2</c:v>
                </c:pt>
                <c:pt idx="2278">
                  <c:v>-3.9279155000000003E-2</c:v>
                </c:pt>
                <c:pt idx="2279">
                  <c:v>-4.0179870999999999E-2</c:v>
                </c:pt>
                <c:pt idx="2280">
                  <c:v>-2.8865431E-2</c:v>
                </c:pt>
                <c:pt idx="2281">
                  <c:v>-3.0661193999999999E-2</c:v>
                </c:pt>
                <c:pt idx="2282">
                  <c:v>-6.0566895000000003E-2</c:v>
                </c:pt>
                <c:pt idx="2283">
                  <c:v>-5.3382367E-2</c:v>
                </c:pt>
                <c:pt idx="2284">
                  <c:v>2.7211169999999999E-3</c:v>
                </c:pt>
                <c:pt idx="2285">
                  <c:v>-4.1749157000000002E-2</c:v>
                </c:pt>
                <c:pt idx="2286">
                  <c:v>-9.8076082999999994E-2</c:v>
                </c:pt>
                <c:pt idx="2287">
                  <c:v>-5.5138733000000002E-2</c:v>
                </c:pt>
                <c:pt idx="2288">
                  <c:v>-1.5576410000000001E-2</c:v>
                </c:pt>
                <c:pt idx="2289">
                  <c:v>-5.3706749999999998E-2</c:v>
                </c:pt>
                <c:pt idx="2290">
                  <c:v>-5.5078811999999998E-2</c:v>
                </c:pt>
                <c:pt idx="2291">
                  <c:v>-4.1375971999999997E-2</c:v>
                </c:pt>
                <c:pt idx="2292">
                  <c:v>-5.3165786E-2</c:v>
                </c:pt>
                <c:pt idx="2293">
                  <c:v>-3.5354216000000001E-2</c:v>
                </c:pt>
                <c:pt idx="2294">
                  <c:v>-3.9185971E-2</c:v>
                </c:pt>
                <c:pt idx="2295">
                  <c:v>-5.6984302000000001E-2</c:v>
                </c:pt>
                <c:pt idx="2296">
                  <c:v>-4.8049133000000001E-2</c:v>
                </c:pt>
                <c:pt idx="2297">
                  <c:v>-3.5394792000000001E-2</c:v>
                </c:pt>
                <c:pt idx="2298">
                  <c:v>-4.4915589999999998E-2</c:v>
                </c:pt>
                <c:pt idx="2299">
                  <c:v>-5.2621490999999999E-2</c:v>
                </c:pt>
                <c:pt idx="2300">
                  <c:v>-4.0852449999999998E-2</c:v>
                </c:pt>
                <c:pt idx="2301">
                  <c:v>-4.0785987000000003E-2</c:v>
                </c:pt>
                <c:pt idx="2302">
                  <c:v>-4.8271868000000002E-2</c:v>
                </c:pt>
                <c:pt idx="2303">
                  <c:v>-4.4593348999999997E-2</c:v>
                </c:pt>
                <c:pt idx="2304">
                  <c:v>-4.3734211000000002E-2</c:v>
                </c:pt>
                <c:pt idx="2305">
                  <c:v>-4.9904118999999997E-2</c:v>
                </c:pt>
                <c:pt idx="2306">
                  <c:v>-4.5412697000000002E-2</c:v>
                </c:pt>
                <c:pt idx="2307">
                  <c:v>-4.3558881000000001E-2</c:v>
                </c:pt>
                <c:pt idx="2308">
                  <c:v>-4.4320282000000003E-2</c:v>
                </c:pt>
                <c:pt idx="2309">
                  <c:v>-4.7760627999999999E-2</c:v>
                </c:pt>
                <c:pt idx="2310">
                  <c:v>-4.6645563000000001E-2</c:v>
                </c:pt>
                <c:pt idx="2311">
                  <c:v>-4.2191329999999999E-2</c:v>
                </c:pt>
                <c:pt idx="2312">
                  <c:v>-4.9331799000000003E-2</c:v>
                </c:pt>
                <c:pt idx="2313">
                  <c:v>-4.5597881E-2</c:v>
                </c:pt>
                <c:pt idx="2314">
                  <c:v>-3.8690176E-2</c:v>
                </c:pt>
                <c:pt idx="2315">
                  <c:v>-3.9147511000000003E-2</c:v>
                </c:pt>
                <c:pt idx="2316">
                  <c:v>-4.0568042999999998E-2</c:v>
                </c:pt>
                <c:pt idx="2317">
                  <c:v>-4.4608161E-2</c:v>
                </c:pt>
                <c:pt idx="2318">
                  <c:v>-3.9933778000000003E-2</c:v>
                </c:pt>
                <c:pt idx="2319">
                  <c:v>-4.1185036000000001E-2</c:v>
                </c:pt>
                <c:pt idx="2320">
                  <c:v>-3.9570093000000001E-2</c:v>
                </c:pt>
                <c:pt idx="2321">
                  <c:v>-4.1750066000000002E-2</c:v>
                </c:pt>
                <c:pt idx="2322">
                  <c:v>-3.8377440999999998E-2</c:v>
                </c:pt>
                <c:pt idx="2323">
                  <c:v>-3.7660937999999998E-2</c:v>
                </c:pt>
                <c:pt idx="2324">
                  <c:v>-3.7414062999999997E-2</c:v>
                </c:pt>
                <c:pt idx="2325">
                  <c:v>-3.5988219000000002E-2</c:v>
                </c:pt>
                <c:pt idx="2326">
                  <c:v>-3.6306467000000002E-2</c:v>
                </c:pt>
                <c:pt idx="2327">
                  <c:v>-3.5147022E-2</c:v>
                </c:pt>
                <c:pt idx="2328">
                  <c:v>-3.5567532999999998E-2</c:v>
                </c:pt>
                <c:pt idx="2329">
                  <c:v>-3.556931E-2</c:v>
                </c:pt>
                <c:pt idx="2330">
                  <c:v>-3.9310519000000002E-2</c:v>
                </c:pt>
                <c:pt idx="2331">
                  <c:v>-4.3363950999999998E-2</c:v>
                </c:pt>
                <c:pt idx="2332">
                  <c:v>-3.8347620999999998E-2</c:v>
                </c:pt>
                <c:pt idx="2333">
                  <c:v>-3.4707606000000002E-2</c:v>
                </c:pt>
                <c:pt idx="2334">
                  <c:v>-4.0670957000000001E-2</c:v>
                </c:pt>
                <c:pt idx="2335">
                  <c:v>-4.3386943999999997E-2</c:v>
                </c:pt>
                <c:pt idx="2336">
                  <c:v>-4.0274244000000001E-2</c:v>
                </c:pt>
                <c:pt idx="2337">
                  <c:v>-3.7744403000000003E-2</c:v>
                </c:pt>
                <c:pt idx="2338">
                  <c:v>-4.0897053000000003E-2</c:v>
                </c:pt>
                <c:pt idx="2339">
                  <c:v>-4.0254690000000003E-2</c:v>
                </c:pt>
                <c:pt idx="2340">
                  <c:v>-3.7234135000000002E-2</c:v>
                </c:pt>
                <c:pt idx="2341">
                  <c:v>-4.2541649000000001E-2</c:v>
                </c:pt>
                <c:pt idx="2342">
                  <c:v>-3.7746094000000001E-2</c:v>
                </c:pt>
                <c:pt idx="2343">
                  <c:v>-3.9896529E-2</c:v>
                </c:pt>
                <c:pt idx="2344">
                  <c:v>-4.4176227999999998E-2</c:v>
                </c:pt>
                <c:pt idx="2345">
                  <c:v>-4.1971824999999997E-2</c:v>
                </c:pt>
                <c:pt idx="2346">
                  <c:v>-3.7428736999999997E-2</c:v>
                </c:pt>
                <c:pt idx="2347">
                  <c:v>-4.0922787000000002E-2</c:v>
                </c:pt>
                <c:pt idx="2348">
                  <c:v>-3.8601041000000003E-2</c:v>
                </c:pt>
                <c:pt idx="2349">
                  <c:v>-4.1498680000000003E-2</c:v>
                </c:pt>
                <c:pt idx="2350">
                  <c:v>-3.7313256000000003E-2</c:v>
                </c:pt>
                <c:pt idx="2351">
                  <c:v>-3.6150411E-2</c:v>
                </c:pt>
                <c:pt idx="2352">
                  <c:v>-4.3276495999999998E-2</c:v>
                </c:pt>
                <c:pt idx="2353">
                  <c:v>-4.2296845E-2</c:v>
                </c:pt>
                <c:pt idx="2354">
                  <c:v>-3.6626708000000001E-2</c:v>
                </c:pt>
                <c:pt idx="2355">
                  <c:v>-4.0081515999999998E-2</c:v>
                </c:pt>
                <c:pt idx="2356">
                  <c:v>-4.1289790999999999E-2</c:v>
                </c:pt>
                <c:pt idx="2357">
                  <c:v>-3.7690706999999997E-2</c:v>
                </c:pt>
                <c:pt idx="2358">
                  <c:v>-3.2517246999999999E-2</c:v>
                </c:pt>
                <c:pt idx="2359">
                  <c:v>-3.5419285000000002E-2</c:v>
                </c:pt>
                <c:pt idx="2360">
                  <c:v>-3.8661147999999999E-2</c:v>
                </c:pt>
                <c:pt idx="2361">
                  <c:v>-3.55228E-2</c:v>
                </c:pt>
                <c:pt idx="2362">
                  <c:v>-3.6418956000000002E-2</c:v>
                </c:pt>
                <c:pt idx="2363">
                  <c:v>-3.8058228999999999E-2</c:v>
                </c:pt>
                <c:pt idx="2364">
                  <c:v>-3.7339973999999998E-2</c:v>
                </c:pt>
                <c:pt idx="2365">
                  <c:v>-3.5994898999999997E-2</c:v>
                </c:pt>
                <c:pt idx="2366">
                  <c:v>-3.5934977E-2</c:v>
                </c:pt>
                <c:pt idx="2367">
                  <c:v>-3.7252616000000002E-2</c:v>
                </c:pt>
                <c:pt idx="2368">
                  <c:v>-3.6857135999999999E-2</c:v>
                </c:pt>
                <c:pt idx="2369">
                  <c:v>-3.7529420000000001E-2</c:v>
                </c:pt>
                <c:pt idx="2370">
                  <c:v>-3.5969872E-2</c:v>
                </c:pt>
                <c:pt idx="2371">
                  <c:v>-3.8691982999999999E-2</c:v>
                </c:pt>
                <c:pt idx="2372">
                  <c:v>-3.7959352000000002E-2</c:v>
                </c:pt>
                <c:pt idx="2373">
                  <c:v>-3.9536014000000001E-2</c:v>
                </c:pt>
                <c:pt idx="2374">
                  <c:v>-3.5965782000000002E-2</c:v>
                </c:pt>
                <c:pt idx="2375">
                  <c:v>-4.1901615000000003E-2</c:v>
                </c:pt>
                <c:pt idx="2376">
                  <c:v>-4.1299742E-2</c:v>
                </c:pt>
                <c:pt idx="2377">
                  <c:v>-3.9386444E-2</c:v>
                </c:pt>
                <c:pt idx="2378">
                  <c:v>-3.7239935000000002E-2</c:v>
                </c:pt>
                <c:pt idx="2379">
                  <c:v>-4.0624096999999998E-2</c:v>
                </c:pt>
                <c:pt idx="2380">
                  <c:v>-4.4190335999999997E-2</c:v>
                </c:pt>
                <c:pt idx="2381">
                  <c:v>-3.7424907E-2</c:v>
                </c:pt>
                <c:pt idx="2382">
                  <c:v>-4.0615905000000001E-2</c:v>
                </c:pt>
                <c:pt idx="2383">
                  <c:v>-3.6735348000000001E-2</c:v>
                </c:pt>
                <c:pt idx="2384">
                  <c:v>-3.7927382000000003E-2</c:v>
                </c:pt>
                <c:pt idx="2385">
                  <c:v>-3.9000824000000003E-2</c:v>
                </c:pt>
                <c:pt idx="2386">
                  <c:v>-3.6320618999999998E-2</c:v>
                </c:pt>
                <c:pt idx="2387">
                  <c:v>-3.3263384999999999E-2</c:v>
                </c:pt>
                <c:pt idx="2388">
                  <c:v>-3.8997970999999999E-2</c:v>
                </c:pt>
                <c:pt idx="2389">
                  <c:v>-4.0349886000000001E-2</c:v>
                </c:pt>
                <c:pt idx="2390">
                  <c:v>-3.4740201999999998E-2</c:v>
                </c:pt>
                <c:pt idx="2391">
                  <c:v>-3.3909023000000003E-2</c:v>
                </c:pt>
                <c:pt idx="2392">
                  <c:v>-4.0618327000000003E-2</c:v>
                </c:pt>
                <c:pt idx="2393">
                  <c:v>-3.9448492000000002E-2</c:v>
                </c:pt>
                <c:pt idx="2394">
                  <c:v>-2.9384403999999999E-2</c:v>
                </c:pt>
                <c:pt idx="2395">
                  <c:v>-2.9236343000000001E-2</c:v>
                </c:pt>
                <c:pt idx="2396">
                  <c:v>-3.8778983000000003E-2</c:v>
                </c:pt>
                <c:pt idx="2397">
                  <c:v>-3.6476402999999998E-2</c:v>
                </c:pt>
                <c:pt idx="2398">
                  <c:v>-3.0368178999999999E-2</c:v>
                </c:pt>
                <c:pt idx="2399">
                  <c:v>-3.2190300999999998E-2</c:v>
                </c:pt>
                <c:pt idx="2400">
                  <c:v>-4.0670603999999999E-2</c:v>
                </c:pt>
                <c:pt idx="2401">
                  <c:v>-3.5601913999999998E-2</c:v>
                </c:pt>
                <c:pt idx="2402">
                  <c:v>-3.9964701999999998E-2</c:v>
                </c:pt>
                <c:pt idx="2403">
                  <c:v>-4.0219031000000002E-2</c:v>
                </c:pt>
                <c:pt idx="2404">
                  <c:v>-3.8234442E-2</c:v>
                </c:pt>
                <c:pt idx="2405">
                  <c:v>-3.8236033000000003E-2</c:v>
                </c:pt>
                <c:pt idx="2406">
                  <c:v>-4.3048366999999997E-2</c:v>
                </c:pt>
                <c:pt idx="2407">
                  <c:v>-3.9638924999999998E-2</c:v>
                </c:pt>
                <c:pt idx="2408">
                  <c:v>-3.9150237999999997E-2</c:v>
                </c:pt>
                <c:pt idx="2409">
                  <c:v>-4.3498367000000003E-2</c:v>
                </c:pt>
                <c:pt idx="2410">
                  <c:v>-4.6801484999999997E-2</c:v>
                </c:pt>
                <c:pt idx="2411">
                  <c:v>-4.5914209999999997E-2</c:v>
                </c:pt>
                <c:pt idx="2412">
                  <c:v>-4.1954092999999998E-2</c:v>
                </c:pt>
                <c:pt idx="2413">
                  <c:v>-4.9575689999999999E-2</c:v>
                </c:pt>
                <c:pt idx="2414">
                  <c:v>-5.0729903999999999E-2</c:v>
                </c:pt>
                <c:pt idx="2415">
                  <c:v>-4.7415525E-2</c:v>
                </c:pt>
                <c:pt idx="2416">
                  <c:v>-4.6444535000000002E-2</c:v>
                </c:pt>
                <c:pt idx="2417">
                  <c:v>-5.0178188999999998E-2</c:v>
                </c:pt>
                <c:pt idx="2418">
                  <c:v>-5.2124693999999999E-2</c:v>
                </c:pt>
                <c:pt idx="2419">
                  <c:v>-4.7318566999999999E-2</c:v>
                </c:pt>
                <c:pt idx="2420">
                  <c:v>-5.0715960999999997E-2</c:v>
                </c:pt>
                <c:pt idx="2421">
                  <c:v>-5.2519031000000001E-2</c:v>
                </c:pt>
                <c:pt idx="2422">
                  <c:v>-5.2904658E-2</c:v>
                </c:pt>
                <c:pt idx="2423">
                  <c:v>-5.2973539E-2</c:v>
                </c:pt>
                <c:pt idx="2424">
                  <c:v>-4.9717821000000002E-2</c:v>
                </c:pt>
                <c:pt idx="2425">
                  <c:v>-5.0142244000000002E-2</c:v>
                </c:pt>
                <c:pt idx="2426">
                  <c:v>-5.0500438000000002E-2</c:v>
                </c:pt>
                <c:pt idx="2427">
                  <c:v>-5.5810607999999998E-2</c:v>
                </c:pt>
                <c:pt idx="2428">
                  <c:v>-4.7978780999999998E-2</c:v>
                </c:pt>
                <c:pt idx="2429">
                  <c:v>-5.3717457000000003E-2</c:v>
                </c:pt>
                <c:pt idx="2430">
                  <c:v>-5.0304618000000002E-2</c:v>
                </c:pt>
                <c:pt idx="2431">
                  <c:v>-4.8681684000000003E-2</c:v>
                </c:pt>
                <c:pt idx="2432">
                  <c:v>-5.1785864000000001E-2</c:v>
                </c:pt>
                <c:pt idx="2433">
                  <c:v>-4.7178853E-2</c:v>
                </c:pt>
                <c:pt idx="2434">
                  <c:v>-5.5088173999999997E-2</c:v>
                </c:pt>
                <c:pt idx="2435">
                  <c:v>-4.7310962999999998E-2</c:v>
                </c:pt>
                <c:pt idx="2436">
                  <c:v>-5.2901736999999997E-2</c:v>
                </c:pt>
                <c:pt idx="2437">
                  <c:v>-5.1751065999999998E-2</c:v>
                </c:pt>
                <c:pt idx="2438">
                  <c:v>-4.8908409E-2</c:v>
                </c:pt>
                <c:pt idx="2439">
                  <c:v>-5.6399881999999998E-2</c:v>
                </c:pt>
                <c:pt idx="2440">
                  <c:v>-5.0192582999999999E-2</c:v>
                </c:pt>
                <c:pt idx="2441">
                  <c:v>-5.3449194999999998E-2</c:v>
                </c:pt>
                <c:pt idx="2442">
                  <c:v>-5.5452953999999999E-2</c:v>
                </c:pt>
                <c:pt idx="2443">
                  <c:v>-5.6810188999999997E-2</c:v>
                </c:pt>
                <c:pt idx="2444">
                  <c:v>-5.4225060999999998E-2</c:v>
                </c:pt>
                <c:pt idx="2445">
                  <c:v>-5.6176454000000001E-2</c:v>
                </c:pt>
                <c:pt idx="2446">
                  <c:v>-5.8822036000000001E-2</c:v>
                </c:pt>
                <c:pt idx="2447">
                  <c:v>-6.0442664E-2</c:v>
                </c:pt>
                <c:pt idx="2448">
                  <c:v>-5.7075626999999997E-2</c:v>
                </c:pt>
                <c:pt idx="2449">
                  <c:v>-6.0126095999999997E-2</c:v>
                </c:pt>
                <c:pt idx="2450">
                  <c:v>-6.4840159999999994E-2</c:v>
                </c:pt>
                <c:pt idx="2451">
                  <c:v>-6.3538766999999996E-2</c:v>
                </c:pt>
                <c:pt idx="2452">
                  <c:v>-6.0751762000000001E-2</c:v>
                </c:pt>
                <c:pt idx="2453">
                  <c:v>-6.5227731999999997E-2</c:v>
                </c:pt>
                <c:pt idx="2454">
                  <c:v>-6.8975336999999998E-2</c:v>
                </c:pt>
                <c:pt idx="2455">
                  <c:v>-6.6818803999999996E-2</c:v>
                </c:pt>
                <c:pt idx="2456">
                  <c:v>-6.6534646000000003E-2</c:v>
                </c:pt>
                <c:pt idx="2457">
                  <c:v>-6.5276206000000003E-2</c:v>
                </c:pt>
                <c:pt idx="2458">
                  <c:v>-6.6832825999999998E-2</c:v>
                </c:pt>
                <c:pt idx="2459">
                  <c:v>-6.8757585999999996E-2</c:v>
                </c:pt>
                <c:pt idx="2460">
                  <c:v>-6.4771361999999999E-2</c:v>
                </c:pt>
                <c:pt idx="2461">
                  <c:v>-6.0621899E-2</c:v>
                </c:pt>
                <c:pt idx="2462">
                  <c:v>-6.7521348999999994E-2</c:v>
                </c:pt>
                <c:pt idx="2463">
                  <c:v>-6.4019910999999999E-2</c:v>
                </c:pt>
                <c:pt idx="2464">
                  <c:v>-6.1097356999999998E-2</c:v>
                </c:pt>
                <c:pt idx="2465">
                  <c:v>-6.2197778000000002E-2</c:v>
                </c:pt>
                <c:pt idx="2466">
                  <c:v>-5.6093279000000003E-2</c:v>
                </c:pt>
                <c:pt idx="2467">
                  <c:v>-6.4701773000000004E-2</c:v>
                </c:pt>
                <c:pt idx="2468">
                  <c:v>-6.0442577999999997E-2</c:v>
                </c:pt>
                <c:pt idx="2469">
                  <c:v>-5.6730746999999998E-2</c:v>
                </c:pt>
                <c:pt idx="2470">
                  <c:v>-5.3406059999999998E-2</c:v>
                </c:pt>
                <c:pt idx="2471">
                  <c:v>-5.6301801999999998E-2</c:v>
                </c:pt>
                <c:pt idx="2472">
                  <c:v>-5.9665906999999997E-2</c:v>
                </c:pt>
                <c:pt idx="2473">
                  <c:v>-5.2498899000000002E-2</c:v>
                </c:pt>
                <c:pt idx="2474">
                  <c:v>-5.5587365999999999E-2</c:v>
                </c:pt>
                <c:pt idx="2475">
                  <c:v>-5.1316459000000002E-2</c:v>
                </c:pt>
                <c:pt idx="2476">
                  <c:v>-5.3628881000000003E-2</c:v>
                </c:pt>
                <c:pt idx="2477">
                  <c:v>-4.9388952999999999E-2</c:v>
                </c:pt>
                <c:pt idx="2478">
                  <c:v>-5.1922951000000002E-2</c:v>
                </c:pt>
                <c:pt idx="2479">
                  <c:v>-4.8016089999999997E-2</c:v>
                </c:pt>
                <c:pt idx="2480">
                  <c:v>-4.8651519999999997E-2</c:v>
                </c:pt>
                <c:pt idx="2481">
                  <c:v>-5.5199258000000001E-2</c:v>
                </c:pt>
                <c:pt idx="2482">
                  <c:v>-4.8369049999999997E-2</c:v>
                </c:pt>
                <c:pt idx="2483">
                  <c:v>-4.5196868000000001E-2</c:v>
                </c:pt>
                <c:pt idx="2484">
                  <c:v>-4.8754583999999997E-2</c:v>
                </c:pt>
                <c:pt idx="2485">
                  <c:v>-5.3818677000000002E-2</c:v>
                </c:pt>
                <c:pt idx="2486">
                  <c:v>-5.1272430000000001E-2</c:v>
                </c:pt>
                <c:pt idx="2487">
                  <c:v>-5.2105285000000001E-2</c:v>
                </c:pt>
                <c:pt idx="2488">
                  <c:v>-5.4472838000000003E-2</c:v>
                </c:pt>
                <c:pt idx="2489">
                  <c:v>-5.1727027000000002E-2</c:v>
                </c:pt>
                <c:pt idx="2490">
                  <c:v>-5.9731960000000001E-2</c:v>
                </c:pt>
                <c:pt idx="2491">
                  <c:v>-5.7341061999999998E-2</c:v>
                </c:pt>
                <c:pt idx="2492">
                  <c:v>-5.6750372E-2</c:v>
                </c:pt>
                <c:pt idx="2493">
                  <c:v>-5.5644805999999998E-2</c:v>
                </c:pt>
                <c:pt idx="2494">
                  <c:v>-6.1100557E-2</c:v>
                </c:pt>
                <c:pt idx="2495">
                  <c:v>-6.5662294999999996E-2</c:v>
                </c:pt>
                <c:pt idx="2496">
                  <c:v>-6.2461167999999997E-2</c:v>
                </c:pt>
                <c:pt idx="2497">
                  <c:v>-6.6225990999999998E-2</c:v>
                </c:pt>
                <c:pt idx="2498">
                  <c:v>-6.4828894999999997E-2</c:v>
                </c:pt>
                <c:pt idx="2499">
                  <c:v>-6.2736891000000003E-2</c:v>
                </c:pt>
                <c:pt idx="2500">
                  <c:v>-6.6809937E-2</c:v>
                </c:pt>
                <c:pt idx="2501">
                  <c:v>-6.5451540000000002E-2</c:v>
                </c:pt>
                <c:pt idx="2502">
                  <c:v>-6.1143875E-2</c:v>
                </c:pt>
                <c:pt idx="2503">
                  <c:v>-6.7307062000000001E-2</c:v>
                </c:pt>
                <c:pt idx="2504">
                  <c:v>-8.4570198999999999E-2</c:v>
                </c:pt>
                <c:pt idx="2505">
                  <c:v>-0.121722184</c:v>
                </c:pt>
                <c:pt idx="2506">
                  <c:v>-4.1382872000000001E-2</c:v>
                </c:pt>
                <c:pt idx="2507">
                  <c:v>-5.3466074000000002E-2</c:v>
                </c:pt>
                <c:pt idx="2508">
                  <c:v>-5.1542475999999997E-2</c:v>
                </c:pt>
                <c:pt idx="2509">
                  <c:v>-4.817171E-2</c:v>
                </c:pt>
                <c:pt idx="2510">
                  <c:v>-7.1590214999999999E-2</c:v>
                </c:pt>
                <c:pt idx="2511">
                  <c:v>-6.7176907999999994E-2</c:v>
                </c:pt>
                <c:pt idx="2512">
                  <c:v>-5.9504612999999998E-2</c:v>
                </c:pt>
                <c:pt idx="2513">
                  <c:v>-5.6880425999999998E-2</c:v>
                </c:pt>
                <c:pt idx="2514">
                  <c:v>-6.1888500999999999E-2</c:v>
                </c:pt>
                <c:pt idx="2515">
                  <c:v>-6.0754344000000002E-2</c:v>
                </c:pt>
                <c:pt idx="2516">
                  <c:v>-5.8735136E-2</c:v>
                </c:pt>
                <c:pt idx="2517">
                  <c:v>-6.0434859E-2</c:v>
                </c:pt>
                <c:pt idx="2518">
                  <c:v>-5.523264E-2</c:v>
                </c:pt>
                <c:pt idx="2519">
                  <c:v>-5.4451711E-2</c:v>
                </c:pt>
                <c:pt idx="2520">
                  <c:v>-6.2529615999999996E-2</c:v>
                </c:pt>
                <c:pt idx="2521">
                  <c:v>-5.5574678000000002E-2</c:v>
                </c:pt>
                <c:pt idx="2522">
                  <c:v>-5.4963216000000002E-2</c:v>
                </c:pt>
                <c:pt idx="2523">
                  <c:v>-5.6471985000000002E-2</c:v>
                </c:pt>
                <c:pt idx="2524">
                  <c:v>-5.4805115000000001E-2</c:v>
                </c:pt>
                <c:pt idx="2525">
                  <c:v>-5.6840923000000002E-2</c:v>
                </c:pt>
                <c:pt idx="2526">
                  <c:v>-5.7029743000000001E-2</c:v>
                </c:pt>
                <c:pt idx="2527">
                  <c:v>-5.6255913999999997E-2</c:v>
                </c:pt>
                <c:pt idx="2528">
                  <c:v>-5.5017278000000003E-2</c:v>
                </c:pt>
                <c:pt idx="2529">
                  <c:v>-5.9491742E-2</c:v>
                </c:pt>
                <c:pt idx="2530">
                  <c:v>-5.8673087999999998E-2</c:v>
                </c:pt>
                <c:pt idx="2531">
                  <c:v>-5.74333E-2</c:v>
                </c:pt>
                <c:pt idx="2532">
                  <c:v>-6.1321516E-2</c:v>
                </c:pt>
                <c:pt idx="2533">
                  <c:v>-6.2434181999999998E-2</c:v>
                </c:pt>
                <c:pt idx="2534">
                  <c:v>-6.2182512000000002E-2</c:v>
                </c:pt>
                <c:pt idx="2535">
                  <c:v>-6.6778063999999998E-2</c:v>
                </c:pt>
                <c:pt idx="2536">
                  <c:v>-6.6762618999999995E-2</c:v>
                </c:pt>
                <c:pt idx="2537">
                  <c:v>-6.6811978999999994E-2</c:v>
                </c:pt>
                <c:pt idx="2538">
                  <c:v>-6.9117210999999998E-2</c:v>
                </c:pt>
                <c:pt idx="2539">
                  <c:v>-7.1698524E-2</c:v>
                </c:pt>
                <c:pt idx="2540">
                  <c:v>-7.0708892999999995E-2</c:v>
                </c:pt>
                <c:pt idx="2541">
                  <c:v>-6.8044043999999998E-2</c:v>
                </c:pt>
                <c:pt idx="2542">
                  <c:v>-7.0957273000000001E-2</c:v>
                </c:pt>
                <c:pt idx="2543">
                  <c:v>-7.5300895000000007E-2</c:v>
                </c:pt>
                <c:pt idx="2544">
                  <c:v>-7.1795105999999997E-2</c:v>
                </c:pt>
                <c:pt idx="2545">
                  <c:v>-7.6150975999999995E-2</c:v>
                </c:pt>
                <c:pt idx="2546">
                  <c:v>-7.8510000999999996E-2</c:v>
                </c:pt>
                <c:pt idx="2547">
                  <c:v>-7.7607721000000005E-2</c:v>
                </c:pt>
                <c:pt idx="2548">
                  <c:v>-8.1529758999999993E-2</c:v>
                </c:pt>
                <c:pt idx="2549">
                  <c:v>-7.9619205999999998E-2</c:v>
                </c:pt>
                <c:pt idx="2550">
                  <c:v>-7.6760039000000002E-2</c:v>
                </c:pt>
                <c:pt idx="2551">
                  <c:v>-7.9215556000000006E-2</c:v>
                </c:pt>
                <c:pt idx="2552">
                  <c:v>-8.4367975999999997E-2</c:v>
                </c:pt>
                <c:pt idx="2553">
                  <c:v>-8.1096462999999994E-2</c:v>
                </c:pt>
                <c:pt idx="2554">
                  <c:v>-8.2041620999999995E-2</c:v>
                </c:pt>
                <c:pt idx="2555">
                  <c:v>-8.0777414000000006E-2</c:v>
                </c:pt>
                <c:pt idx="2556">
                  <c:v>-8.1293805999999996E-2</c:v>
                </c:pt>
                <c:pt idx="2557">
                  <c:v>-8.1941128000000002E-2</c:v>
                </c:pt>
                <c:pt idx="2558">
                  <c:v>-8.1488124999999995E-2</c:v>
                </c:pt>
                <c:pt idx="2559">
                  <c:v>-7.6069571000000002E-2</c:v>
                </c:pt>
                <c:pt idx="2560">
                  <c:v>-7.8264542000000006E-2</c:v>
                </c:pt>
                <c:pt idx="2561">
                  <c:v>-7.6655193999999996E-2</c:v>
                </c:pt>
                <c:pt idx="2562">
                  <c:v>-7.7764406999999994E-2</c:v>
                </c:pt>
                <c:pt idx="2563">
                  <c:v>-7.5369066999999998E-2</c:v>
                </c:pt>
                <c:pt idx="2564">
                  <c:v>-7.7101990999999995E-2</c:v>
                </c:pt>
                <c:pt idx="2565">
                  <c:v>-7.3858164000000004E-2</c:v>
                </c:pt>
                <c:pt idx="2566">
                  <c:v>-7.2595022999999995E-2</c:v>
                </c:pt>
                <c:pt idx="2567">
                  <c:v>-7.3011099999999995E-2</c:v>
                </c:pt>
                <c:pt idx="2568">
                  <c:v>-7.4458800000000006E-2</c:v>
                </c:pt>
                <c:pt idx="2569">
                  <c:v>-7.2525076999999993E-2</c:v>
                </c:pt>
                <c:pt idx="2570">
                  <c:v>-6.8249106000000004E-2</c:v>
                </c:pt>
                <c:pt idx="2571">
                  <c:v>-7.2517172000000005E-2</c:v>
                </c:pt>
                <c:pt idx="2572">
                  <c:v>-7.0519268999999996E-2</c:v>
                </c:pt>
                <c:pt idx="2573">
                  <c:v>-6.9237939999999998E-2</c:v>
                </c:pt>
                <c:pt idx="2574">
                  <c:v>-6.8463758E-2</c:v>
                </c:pt>
                <c:pt idx="2575">
                  <c:v>-6.8907968999999999E-2</c:v>
                </c:pt>
                <c:pt idx="2576">
                  <c:v>-6.3861817000000001E-2</c:v>
                </c:pt>
                <c:pt idx="2577">
                  <c:v>-6.7476257999999997E-2</c:v>
                </c:pt>
                <c:pt idx="2578">
                  <c:v>-7.1660615999999996E-2</c:v>
                </c:pt>
                <c:pt idx="2579">
                  <c:v>-6.7045174999999999E-2</c:v>
                </c:pt>
                <c:pt idx="2580">
                  <c:v>-6.4521566000000002E-2</c:v>
                </c:pt>
                <c:pt idx="2581">
                  <c:v>-6.8076707E-2</c:v>
                </c:pt>
                <c:pt idx="2582">
                  <c:v>-6.6638336000000006E-2</c:v>
                </c:pt>
                <c:pt idx="2583">
                  <c:v>-6.3795947000000006E-2</c:v>
                </c:pt>
                <c:pt idx="2584">
                  <c:v>-6.5822348000000003E-2</c:v>
                </c:pt>
                <c:pt idx="2585">
                  <c:v>-6.8585195000000002E-2</c:v>
                </c:pt>
                <c:pt idx="2586">
                  <c:v>-6.1987481999999997E-2</c:v>
                </c:pt>
                <c:pt idx="2587">
                  <c:v>-6.4854733999999997E-2</c:v>
                </c:pt>
                <c:pt idx="2588">
                  <c:v>-6.4084276999999995E-2</c:v>
                </c:pt>
                <c:pt idx="2589">
                  <c:v>-6.3507787999999996E-2</c:v>
                </c:pt>
                <c:pt idx="2590">
                  <c:v>-6.2677949999999996E-2</c:v>
                </c:pt>
                <c:pt idx="2591">
                  <c:v>-6.7220941000000006E-2</c:v>
                </c:pt>
                <c:pt idx="2592">
                  <c:v>-6.5640359999999995E-2</c:v>
                </c:pt>
                <c:pt idx="2593">
                  <c:v>-6.6627063E-2</c:v>
                </c:pt>
                <c:pt idx="2594">
                  <c:v>-6.5131962000000002E-2</c:v>
                </c:pt>
                <c:pt idx="2595">
                  <c:v>-6.5236798999999998E-2</c:v>
                </c:pt>
                <c:pt idx="2596">
                  <c:v>-6.7347622999999995E-2</c:v>
                </c:pt>
                <c:pt idx="2597">
                  <c:v>-6.8634816000000001E-2</c:v>
                </c:pt>
                <c:pt idx="2598">
                  <c:v>-6.8125090999999999E-2</c:v>
                </c:pt>
                <c:pt idx="2599">
                  <c:v>-6.8989283999999998E-2</c:v>
                </c:pt>
                <c:pt idx="2600">
                  <c:v>-6.9624715000000004E-2</c:v>
                </c:pt>
                <c:pt idx="2601">
                  <c:v>-6.9408022E-2</c:v>
                </c:pt>
                <c:pt idx="2602">
                  <c:v>-7.0502310999999998E-2</c:v>
                </c:pt>
                <c:pt idx="2603">
                  <c:v>-6.4763732000000004E-2</c:v>
                </c:pt>
                <c:pt idx="2604">
                  <c:v>-7.1474098E-2</c:v>
                </c:pt>
                <c:pt idx="2605">
                  <c:v>-7.3040664000000005E-2</c:v>
                </c:pt>
                <c:pt idx="2606">
                  <c:v>-7.0281892999999998E-2</c:v>
                </c:pt>
                <c:pt idx="2607">
                  <c:v>-6.6748232000000005E-2</c:v>
                </c:pt>
                <c:pt idx="2608">
                  <c:v>-7.3204264000000005E-2</c:v>
                </c:pt>
                <c:pt idx="2609">
                  <c:v>-6.8438007999999995E-2</c:v>
                </c:pt>
                <c:pt idx="2610">
                  <c:v>-6.7114419999999994E-2</c:v>
                </c:pt>
                <c:pt idx="2611">
                  <c:v>-7.2397865000000006E-2</c:v>
                </c:pt>
                <c:pt idx="2612">
                  <c:v>-6.9578907999999995E-2</c:v>
                </c:pt>
                <c:pt idx="2613">
                  <c:v>-7.0856601000000005E-2</c:v>
                </c:pt>
                <c:pt idx="2614">
                  <c:v>-6.8620874999999998E-2</c:v>
                </c:pt>
                <c:pt idx="2615">
                  <c:v>-6.8517550999999996E-2</c:v>
                </c:pt>
                <c:pt idx="2616">
                  <c:v>-7.0416911999999998E-2</c:v>
                </c:pt>
                <c:pt idx="2617">
                  <c:v>-6.9041029000000004E-2</c:v>
                </c:pt>
                <c:pt idx="2618">
                  <c:v>-7.1502857000000003E-2</c:v>
                </c:pt>
                <c:pt idx="2619">
                  <c:v>-6.5577775000000005E-2</c:v>
                </c:pt>
                <c:pt idx="2620">
                  <c:v>-6.8747468000000006E-2</c:v>
                </c:pt>
                <c:pt idx="2621">
                  <c:v>-6.1873934999999998E-2</c:v>
                </c:pt>
                <c:pt idx="2622">
                  <c:v>-6.5741643000000002E-2</c:v>
                </c:pt>
                <c:pt idx="2623">
                  <c:v>-6.5402180000000004E-2</c:v>
                </c:pt>
                <c:pt idx="2624">
                  <c:v>-6.4971283000000005E-2</c:v>
                </c:pt>
                <c:pt idx="2625">
                  <c:v>-6.4919352999999999E-2</c:v>
                </c:pt>
                <c:pt idx="2626">
                  <c:v>-6.3806683000000003E-2</c:v>
                </c:pt>
                <c:pt idx="2627">
                  <c:v>-6.4685434E-2</c:v>
                </c:pt>
                <c:pt idx="2628">
                  <c:v>-5.9368434999999997E-2</c:v>
                </c:pt>
                <c:pt idx="2629">
                  <c:v>-5.9629329000000002E-2</c:v>
                </c:pt>
                <c:pt idx="2630">
                  <c:v>-5.9574738000000002E-2</c:v>
                </c:pt>
                <c:pt idx="2631">
                  <c:v>-5.9328839000000001E-2</c:v>
                </c:pt>
                <c:pt idx="2632">
                  <c:v>-5.9433765999999999E-2</c:v>
                </c:pt>
                <c:pt idx="2633">
                  <c:v>-5.7926330999999998E-2</c:v>
                </c:pt>
                <c:pt idx="2634">
                  <c:v>-5.9208911000000003E-2</c:v>
                </c:pt>
                <c:pt idx="2635">
                  <c:v>-5.5564194999999997E-2</c:v>
                </c:pt>
                <c:pt idx="2636">
                  <c:v>-5.7055302000000002E-2</c:v>
                </c:pt>
                <c:pt idx="2637">
                  <c:v>-6.1578679999999997E-2</c:v>
                </c:pt>
                <c:pt idx="2638">
                  <c:v>-5.9356804999999999E-2</c:v>
                </c:pt>
                <c:pt idx="2639">
                  <c:v>-5.7091251000000003E-2</c:v>
                </c:pt>
                <c:pt idx="2640">
                  <c:v>-5.4400127E-2</c:v>
                </c:pt>
                <c:pt idx="2641">
                  <c:v>-5.9514016000000003E-2</c:v>
                </c:pt>
                <c:pt idx="2642">
                  <c:v>-5.9169404000000002E-2</c:v>
                </c:pt>
                <c:pt idx="2643">
                  <c:v>-5.4680735000000001E-2</c:v>
                </c:pt>
                <c:pt idx="2644">
                  <c:v>-5.7474125000000001E-2</c:v>
                </c:pt>
                <c:pt idx="2645">
                  <c:v>-5.8220784999999997E-2</c:v>
                </c:pt>
                <c:pt idx="2646">
                  <c:v>-5.7781361000000003E-2</c:v>
                </c:pt>
                <c:pt idx="2647">
                  <c:v>-5.7334304000000003E-2</c:v>
                </c:pt>
                <c:pt idx="2648">
                  <c:v>-5.9816903999999997E-2</c:v>
                </c:pt>
                <c:pt idx="2649">
                  <c:v>-5.8014743000000001E-2</c:v>
                </c:pt>
                <c:pt idx="2650">
                  <c:v>-5.4907366999999999E-2</c:v>
                </c:pt>
                <c:pt idx="2651">
                  <c:v>-5.7372211999999999E-2</c:v>
                </c:pt>
                <c:pt idx="2652">
                  <c:v>-5.9887569000000002E-2</c:v>
                </c:pt>
                <c:pt idx="2653">
                  <c:v>-5.5574487999999998E-2</c:v>
                </c:pt>
                <c:pt idx="2654">
                  <c:v>-5.1284934999999997E-2</c:v>
                </c:pt>
                <c:pt idx="2655">
                  <c:v>-5.9222400000000001E-2</c:v>
                </c:pt>
                <c:pt idx="2656">
                  <c:v>-5.3603659999999997E-2</c:v>
                </c:pt>
                <c:pt idx="2657">
                  <c:v>-4.9192755999999997E-2</c:v>
                </c:pt>
                <c:pt idx="2658">
                  <c:v>-5.5617630000000001E-2</c:v>
                </c:pt>
                <c:pt idx="2659">
                  <c:v>-5.5947952000000002E-2</c:v>
                </c:pt>
                <c:pt idx="2660">
                  <c:v>-5.0717502999999997E-2</c:v>
                </c:pt>
                <c:pt idx="2661">
                  <c:v>-4.9350414000000002E-2</c:v>
                </c:pt>
                <c:pt idx="2662">
                  <c:v>-5.5170219E-2</c:v>
                </c:pt>
                <c:pt idx="2663">
                  <c:v>-4.9632888E-2</c:v>
                </c:pt>
                <c:pt idx="2664">
                  <c:v>-5.3274493999999999E-2</c:v>
                </c:pt>
                <c:pt idx="2665">
                  <c:v>-4.8550046999999999E-2</c:v>
                </c:pt>
                <c:pt idx="2666">
                  <c:v>-5.2811373000000002E-2</c:v>
                </c:pt>
                <c:pt idx="2667">
                  <c:v>-5.5273466E-2</c:v>
                </c:pt>
                <c:pt idx="2668">
                  <c:v>-4.5032008999999998E-2</c:v>
                </c:pt>
                <c:pt idx="2669">
                  <c:v>-4.9447797000000002E-2</c:v>
                </c:pt>
                <c:pt idx="2670">
                  <c:v>-5.3808189999999999E-2</c:v>
                </c:pt>
                <c:pt idx="2671">
                  <c:v>-5.3454257999999998E-2</c:v>
                </c:pt>
                <c:pt idx="2672">
                  <c:v>-5.0625182999999997E-2</c:v>
                </c:pt>
                <c:pt idx="2673">
                  <c:v>-5.3841304E-2</c:v>
                </c:pt>
                <c:pt idx="2674">
                  <c:v>-5.5484741999999997E-2</c:v>
                </c:pt>
                <c:pt idx="2675">
                  <c:v>-5.5046382999999997E-2</c:v>
                </c:pt>
                <c:pt idx="2676">
                  <c:v>-5.1309700999999999E-2</c:v>
                </c:pt>
                <c:pt idx="2677">
                  <c:v>-5.6507394000000002E-2</c:v>
                </c:pt>
                <c:pt idx="2678">
                  <c:v>-5.5063161999999999E-2</c:v>
                </c:pt>
                <c:pt idx="2679">
                  <c:v>-5.6040189999999997E-2</c:v>
                </c:pt>
                <c:pt idx="2680">
                  <c:v>-6.1749208999999999E-2</c:v>
                </c:pt>
                <c:pt idx="2681">
                  <c:v>-5.9134156E-2</c:v>
                </c:pt>
                <c:pt idx="2682">
                  <c:v>-5.9622847E-2</c:v>
                </c:pt>
                <c:pt idx="2683">
                  <c:v>-5.6926575E-2</c:v>
                </c:pt>
                <c:pt idx="2684">
                  <c:v>-6.0628105000000002E-2</c:v>
                </c:pt>
                <c:pt idx="2685">
                  <c:v>-5.8410402E-2</c:v>
                </c:pt>
                <c:pt idx="2686">
                  <c:v>-6.1372100999999998E-2</c:v>
                </c:pt>
                <c:pt idx="2687">
                  <c:v>-6.2826364999999995E-2</c:v>
                </c:pt>
                <c:pt idx="2688">
                  <c:v>-6.0794107999999999E-2</c:v>
                </c:pt>
                <c:pt idx="2689">
                  <c:v>-5.6616232000000002E-2</c:v>
                </c:pt>
                <c:pt idx="2690">
                  <c:v>-6.0033600999999999E-2</c:v>
                </c:pt>
                <c:pt idx="2691">
                  <c:v>-6.2209841000000002E-2</c:v>
                </c:pt>
                <c:pt idx="2692">
                  <c:v>-6.0660947E-2</c:v>
                </c:pt>
                <c:pt idx="2693">
                  <c:v>-6.0154236999999999E-2</c:v>
                </c:pt>
                <c:pt idx="2694">
                  <c:v>-6.0972363000000002E-2</c:v>
                </c:pt>
                <c:pt idx="2695">
                  <c:v>-5.8508760999999999E-2</c:v>
                </c:pt>
                <c:pt idx="2696">
                  <c:v>-5.7514071E-2</c:v>
                </c:pt>
                <c:pt idx="2697">
                  <c:v>-5.7384818999999997E-2</c:v>
                </c:pt>
                <c:pt idx="2698">
                  <c:v>-5.7146466999999999E-2</c:v>
                </c:pt>
                <c:pt idx="2699">
                  <c:v>-5.9081517E-2</c:v>
                </c:pt>
                <c:pt idx="2700">
                  <c:v>-5.8202941000000001E-2</c:v>
                </c:pt>
                <c:pt idx="2701">
                  <c:v>-5.5381677999999997E-2</c:v>
                </c:pt>
                <c:pt idx="2702">
                  <c:v>-5.8494910999999997E-2</c:v>
                </c:pt>
                <c:pt idx="2703">
                  <c:v>-5.6310764999999999E-2</c:v>
                </c:pt>
                <c:pt idx="2704">
                  <c:v>-5.5510219E-2</c:v>
                </c:pt>
                <c:pt idx="2705">
                  <c:v>-5.7662762999999999E-2</c:v>
                </c:pt>
                <c:pt idx="2706">
                  <c:v>-5.7516552999999998E-2</c:v>
                </c:pt>
                <c:pt idx="2707">
                  <c:v>-5.5084556E-2</c:v>
                </c:pt>
                <c:pt idx="2708">
                  <c:v>-5.4914645999999998E-2</c:v>
                </c:pt>
                <c:pt idx="2709">
                  <c:v>-5.5618877999999997E-2</c:v>
                </c:pt>
                <c:pt idx="2710">
                  <c:v>-6.0307636999999997E-2</c:v>
                </c:pt>
                <c:pt idx="2711">
                  <c:v>-5.9544555999999998E-2</c:v>
                </c:pt>
                <c:pt idx="2712">
                  <c:v>-5.8324292E-2</c:v>
                </c:pt>
                <c:pt idx="2713">
                  <c:v>-6.2478025E-2</c:v>
                </c:pt>
                <c:pt idx="2714">
                  <c:v>-6.0442037999999997E-2</c:v>
                </c:pt>
                <c:pt idx="2715">
                  <c:v>-6.0628547999999997E-2</c:v>
                </c:pt>
                <c:pt idx="2716">
                  <c:v>-5.9156085999999997E-2</c:v>
                </c:pt>
                <c:pt idx="2717">
                  <c:v>-5.9881534E-2</c:v>
                </c:pt>
                <c:pt idx="2718">
                  <c:v>-6.4242989E-2</c:v>
                </c:pt>
                <c:pt idx="2719">
                  <c:v>-5.9904084000000003E-2</c:v>
                </c:pt>
                <c:pt idx="2720">
                  <c:v>-5.7917631999999997E-2</c:v>
                </c:pt>
                <c:pt idx="2721">
                  <c:v>-6.0557174999999998E-2</c:v>
                </c:pt>
                <c:pt idx="2722">
                  <c:v>-6.0479678000000002E-2</c:v>
                </c:pt>
                <c:pt idx="2723">
                  <c:v>-6.0363120999999999E-2</c:v>
                </c:pt>
                <c:pt idx="2724">
                  <c:v>-6.5903827999999998E-2</c:v>
                </c:pt>
                <c:pt idx="2725">
                  <c:v>-6.6805302999999996E-2</c:v>
                </c:pt>
                <c:pt idx="2726">
                  <c:v>-6.6287852999999994E-2</c:v>
                </c:pt>
                <c:pt idx="2727">
                  <c:v>-6.7366077999999996E-2</c:v>
                </c:pt>
                <c:pt idx="2728">
                  <c:v>-7.1918488000000003E-2</c:v>
                </c:pt>
                <c:pt idx="2729">
                  <c:v>-7.0110112000000002E-2</c:v>
                </c:pt>
                <c:pt idx="2730">
                  <c:v>-6.9735140000000001E-2</c:v>
                </c:pt>
                <c:pt idx="2731">
                  <c:v>-7.7891335000000006E-2</c:v>
                </c:pt>
                <c:pt idx="2732">
                  <c:v>-7.5327247E-2</c:v>
                </c:pt>
                <c:pt idx="2733">
                  <c:v>-7.7109702000000002E-2</c:v>
                </c:pt>
                <c:pt idx="2734">
                  <c:v>-8.0212556000000004E-2</c:v>
                </c:pt>
                <c:pt idx="2735">
                  <c:v>-7.9845652000000003E-2</c:v>
                </c:pt>
                <c:pt idx="2736">
                  <c:v>-7.6958515000000005E-2</c:v>
                </c:pt>
                <c:pt idx="2737">
                  <c:v>-7.7211252999999994E-2</c:v>
                </c:pt>
                <c:pt idx="2738">
                  <c:v>-8.4505387000000001E-2</c:v>
                </c:pt>
                <c:pt idx="2739">
                  <c:v>-8.3491437000000002E-2</c:v>
                </c:pt>
                <c:pt idx="2740">
                  <c:v>-8.2635492000000005E-2</c:v>
                </c:pt>
                <c:pt idx="2741">
                  <c:v>-8.3777636000000003E-2</c:v>
                </c:pt>
                <c:pt idx="2742">
                  <c:v>-8.1247634999999999E-2</c:v>
                </c:pt>
                <c:pt idx="2743">
                  <c:v>-8.6051880999999997E-2</c:v>
                </c:pt>
                <c:pt idx="2744">
                  <c:v>-8.6828731000000006E-2</c:v>
                </c:pt>
                <c:pt idx="2745">
                  <c:v>-8.3775416000000005E-2</c:v>
                </c:pt>
                <c:pt idx="2746">
                  <c:v>-8.6779729E-2</c:v>
                </c:pt>
                <c:pt idx="2747">
                  <c:v>-8.9416884000000002E-2</c:v>
                </c:pt>
                <c:pt idx="2748">
                  <c:v>-8.8646971000000005E-2</c:v>
                </c:pt>
                <c:pt idx="2749">
                  <c:v>-9.1183446000000001E-2</c:v>
                </c:pt>
                <c:pt idx="2750">
                  <c:v>-9.3660451000000006E-2</c:v>
                </c:pt>
                <c:pt idx="2751">
                  <c:v>-9.1620914999999997E-2</c:v>
                </c:pt>
                <c:pt idx="2752">
                  <c:v>-9.5239080000000004E-2</c:v>
                </c:pt>
                <c:pt idx="2753">
                  <c:v>-9.5504514999999998E-2</c:v>
                </c:pt>
                <c:pt idx="2754">
                  <c:v>-9.6557528000000004E-2</c:v>
                </c:pt>
                <c:pt idx="2755">
                  <c:v>-9.7584531000000002E-2</c:v>
                </c:pt>
                <c:pt idx="2756">
                  <c:v>-9.9449277000000003E-2</c:v>
                </c:pt>
                <c:pt idx="2757">
                  <c:v>-0.10473378699999999</c:v>
                </c:pt>
                <c:pt idx="2758">
                  <c:v>-0.106212102</c:v>
                </c:pt>
                <c:pt idx="2759">
                  <c:v>-0.10698203000000001</c:v>
                </c:pt>
                <c:pt idx="2760">
                  <c:v>-0.108342908</c:v>
                </c:pt>
                <c:pt idx="2761">
                  <c:v>-0.110256389</c:v>
                </c:pt>
                <c:pt idx="2762">
                  <c:v>-0.113009833</c:v>
                </c:pt>
                <c:pt idx="2763">
                  <c:v>-0.114347272</c:v>
                </c:pt>
                <c:pt idx="2764">
                  <c:v>-0.112511024</c:v>
                </c:pt>
                <c:pt idx="2765">
                  <c:v>-0.10748474299999999</c:v>
                </c:pt>
                <c:pt idx="2766">
                  <c:v>-0.112917066</c:v>
                </c:pt>
                <c:pt idx="2767">
                  <c:v>-0.114471115</c:v>
                </c:pt>
                <c:pt idx="2768">
                  <c:v>-0.11090886599999999</c:v>
                </c:pt>
                <c:pt idx="2769">
                  <c:v>-0.11395596700000001</c:v>
                </c:pt>
                <c:pt idx="2770">
                  <c:v>-0.112308264</c:v>
                </c:pt>
                <c:pt idx="2771">
                  <c:v>-0.114815816</c:v>
                </c:pt>
                <c:pt idx="2772">
                  <c:v>-0.114895701</c:v>
                </c:pt>
                <c:pt idx="2773">
                  <c:v>-0.117573865</c:v>
                </c:pt>
                <c:pt idx="2774">
                  <c:v>-0.116554938</c:v>
                </c:pt>
                <c:pt idx="2775">
                  <c:v>-0.118742205</c:v>
                </c:pt>
                <c:pt idx="2776">
                  <c:v>-0.117841259</c:v>
                </c:pt>
                <c:pt idx="2777">
                  <c:v>-0.122675695</c:v>
                </c:pt>
                <c:pt idx="2778">
                  <c:v>-0.120781392</c:v>
                </c:pt>
                <c:pt idx="2779">
                  <c:v>-0.121460937</c:v>
                </c:pt>
                <c:pt idx="2780">
                  <c:v>-0.1231848</c:v>
                </c:pt>
                <c:pt idx="2781">
                  <c:v>-0.127293974</c:v>
                </c:pt>
                <c:pt idx="2782">
                  <c:v>-0.127761349</c:v>
                </c:pt>
                <c:pt idx="2783">
                  <c:v>-0.12728811800000001</c:v>
                </c:pt>
                <c:pt idx="2784">
                  <c:v>-0.12748652699999999</c:v>
                </c:pt>
                <c:pt idx="2785">
                  <c:v>-0.13051569499999999</c:v>
                </c:pt>
                <c:pt idx="2786">
                  <c:v>-0.13093833599999999</c:v>
                </c:pt>
                <c:pt idx="2787">
                  <c:v>-0.13381569099999999</c:v>
                </c:pt>
                <c:pt idx="2788">
                  <c:v>-0.13717953899999999</c:v>
                </c:pt>
                <c:pt idx="2789">
                  <c:v>-0.13583384500000001</c:v>
                </c:pt>
                <c:pt idx="2790">
                  <c:v>-0.14096255599999999</c:v>
                </c:pt>
                <c:pt idx="2791">
                  <c:v>-0.14266157199999999</c:v>
                </c:pt>
                <c:pt idx="2792">
                  <c:v>-0.139192805</c:v>
                </c:pt>
                <c:pt idx="2793">
                  <c:v>-0.143274441</c:v>
                </c:pt>
                <c:pt idx="2794">
                  <c:v>-0.145081133</c:v>
                </c:pt>
                <c:pt idx="2795">
                  <c:v>-0.148879707</c:v>
                </c:pt>
                <c:pt idx="2796">
                  <c:v>-0.15022380699999999</c:v>
                </c:pt>
                <c:pt idx="2797">
                  <c:v>-0.14975613400000001</c:v>
                </c:pt>
                <c:pt idx="2798">
                  <c:v>-0.150630444</c:v>
                </c:pt>
                <c:pt idx="2799">
                  <c:v>-0.156190053</c:v>
                </c:pt>
                <c:pt idx="2800">
                  <c:v>-0.156193525</c:v>
                </c:pt>
                <c:pt idx="2801">
                  <c:v>-0.15723188199999999</c:v>
                </c:pt>
                <c:pt idx="2802">
                  <c:v>-0.15716397800000001</c:v>
                </c:pt>
                <c:pt idx="2803">
                  <c:v>-0.16567190000000001</c:v>
                </c:pt>
                <c:pt idx="2804">
                  <c:v>-0.16282951800000001</c:v>
                </c:pt>
                <c:pt idx="2805">
                  <c:v>-0.16160374899999999</c:v>
                </c:pt>
                <c:pt idx="2806">
                  <c:v>-0.16109268400000001</c:v>
                </c:pt>
                <c:pt idx="2807">
                  <c:v>-0.164568931</c:v>
                </c:pt>
                <c:pt idx="2808">
                  <c:v>-0.16409063300000001</c:v>
                </c:pt>
                <c:pt idx="2809">
                  <c:v>-0.16640843499999999</c:v>
                </c:pt>
                <c:pt idx="2810">
                  <c:v>-0.16848890499999999</c:v>
                </c:pt>
                <c:pt idx="2811">
                  <c:v>-0.166822568</c:v>
                </c:pt>
                <c:pt idx="2812">
                  <c:v>-0.16733922100000001</c:v>
                </c:pt>
                <c:pt idx="2813">
                  <c:v>-0.16771924499999999</c:v>
                </c:pt>
                <c:pt idx="2814">
                  <c:v>-0.171747282</c:v>
                </c:pt>
                <c:pt idx="2815">
                  <c:v>-0.167870626</c:v>
                </c:pt>
                <c:pt idx="2816">
                  <c:v>-0.16791856299999999</c:v>
                </c:pt>
                <c:pt idx="2817">
                  <c:v>-0.16785418999999999</c:v>
                </c:pt>
                <c:pt idx="2818">
                  <c:v>-0.16900573699999999</c:v>
                </c:pt>
                <c:pt idx="2819">
                  <c:v>-0.169064403</c:v>
                </c:pt>
                <c:pt idx="2820">
                  <c:v>-0.169000223</c:v>
                </c:pt>
                <c:pt idx="2821">
                  <c:v>-0.16924017699999999</c:v>
                </c:pt>
                <c:pt idx="2822">
                  <c:v>-0.17216646699999999</c:v>
                </c:pt>
                <c:pt idx="2823">
                  <c:v>-0.16925251499999999</c:v>
                </c:pt>
                <c:pt idx="2824">
                  <c:v>-0.17180116500000001</c:v>
                </c:pt>
                <c:pt idx="2825">
                  <c:v>-0.17361310099999999</c:v>
                </c:pt>
                <c:pt idx="2826">
                  <c:v>-0.17433801299999999</c:v>
                </c:pt>
                <c:pt idx="2827">
                  <c:v>-0.17223525000000001</c:v>
                </c:pt>
                <c:pt idx="2828">
                  <c:v>-0.17421531700000001</c:v>
                </c:pt>
                <c:pt idx="2829">
                  <c:v>-0.177549243</c:v>
                </c:pt>
                <c:pt idx="2830">
                  <c:v>-0.178314641</c:v>
                </c:pt>
                <c:pt idx="2831">
                  <c:v>-0.177476302</c:v>
                </c:pt>
                <c:pt idx="2832">
                  <c:v>-0.17947553099999999</c:v>
                </c:pt>
                <c:pt idx="2833">
                  <c:v>-0.178025246</c:v>
                </c:pt>
                <c:pt idx="2834">
                  <c:v>-0.18245860899999999</c:v>
                </c:pt>
                <c:pt idx="2835">
                  <c:v>-0.17917892299999999</c:v>
                </c:pt>
                <c:pt idx="2836">
                  <c:v>-0.18527036899999999</c:v>
                </c:pt>
                <c:pt idx="2837">
                  <c:v>-0.18394048499999999</c:v>
                </c:pt>
                <c:pt idx="2838">
                  <c:v>-0.18975655699999999</c:v>
                </c:pt>
                <c:pt idx="2839">
                  <c:v>-0.189172536</c:v>
                </c:pt>
                <c:pt idx="2840">
                  <c:v>-0.19019651400000001</c:v>
                </c:pt>
                <c:pt idx="2841">
                  <c:v>-0.19089247300000001</c:v>
                </c:pt>
                <c:pt idx="2842">
                  <c:v>-0.19972431700000001</c:v>
                </c:pt>
                <c:pt idx="2843">
                  <c:v>-0.19205760999999999</c:v>
                </c:pt>
                <c:pt idx="2844">
                  <c:v>-0.19637300099999999</c:v>
                </c:pt>
                <c:pt idx="2845">
                  <c:v>-0.19808355</c:v>
                </c:pt>
                <c:pt idx="2846">
                  <c:v>-0.19847236600000001</c:v>
                </c:pt>
                <c:pt idx="2847">
                  <c:v>-0.20418333999999999</c:v>
                </c:pt>
                <c:pt idx="2848">
                  <c:v>-0.19896487900000001</c:v>
                </c:pt>
                <c:pt idx="2849">
                  <c:v>-0.20206275600000001</c:v>
                </c:pt>
                <c:pt idx="2850">
                  <c:v>-0.203797802</c:v>
                </c:pt>
                <c:pt idx="2851">
                  <c:v>-0.20198117199999999</c:v>
                </c:pt>
                <c:pt idx="2852">
                  <c:v>-0.20586380400000001</c:v>
                </c:pt>
                <c:pt idx="2853">
                  <c:v>-0.20429760199999999</c:v>
                </c:pt>
                <c:pt idx="2854">
                  <c:v>-0.20558896700000001</c:v>
                </c:pt>
                <c:pt idx="2855">
                  <c:v>-0.204186007</c:v>
                </c:pt>
                <c:pt idx="2856">
                  <c:v>-0.20488083400000001</c:v>
                </c:pt>
                <c:pt idx="2857">
                  <c:v>-0.20618978099999999</c:v>
                </c:pt>
                <c:pt idx="2858">
                  <c:v>-0.20558205199999999</c:v>
                </c:pt>
                <c:pt idx="2859">
                  <c:v>-0.205821276</c:v>
                </c:pt>
                <c:pt idx="2860">
                  <c:v>-0.204213798</c:v>
                </c:pt>
                <c:pt idx="2861">
                  <c:v>-0.20526955999999999</c:v>
                </c:pt>
                <c:pt idx="2862">
                  <c:v>-0.20836921</c:v>
                </c:pt>
                <c:pt idx="2863">
                  <c:v>-0.20395874999999999</c:v>
                </c:pt>
                <c:pt idx="2864">
                  <c:v>-0.205551863</c:v>
                </c:pt>
                <c:pt idx="2865">
                  <c:v>-0.20610108999999999</c:v>
                </c:pt>
                <c:pt idx="2866">
                  <c:v>-0.202290371</c:v>
                </c:pt>
                <c:pt idx="2867">
                  <c:v>-0.20847991099999999</c:v>
                </c:pt>
                <c:pt idx="2868">
                  <c:v>-0.20677308699999999</c:v>
                </c:pt>
                <c:pt idx="2869">
                  <c:v>-0.20737583900000001</c:v>
                </c:pt>
                <c:pt idx="2870">
                  <c:v>-0.20434835600000001</c:v>
                </c:pt>
                <c:pt idx="2871">
                  <c:v>-0.20840482399999999</c:v>
                </c:pt>
                <c:pt idx="2872">
                  <c:v>-0.20940432</c:v>
                </c:pt>
                <c:pt idx="2873">
                  <c:v>-0.20565377200000001</c:v>
                </c:pt>
                <c:pt idx="2874">
                  <c:v>-0.209665298</c:v>
                </c:pt>
                <c:pt idx="2875">
                  <c:v>-0.20844422300000001</c:v>
                </c:pt>
                <c:pt idx="2876">
                  <c:v>-0.20670864</c:v>
                </c:pt>
                <c:pt idx="2877">
                  <c:v>-0.207772925</c:v>
                </c:pt>
                <c:pt idx="2878">
                  <c:v>-0.21175435200000001</c:v>
                </c:pt>
                <c:pt idx="2879">
                  <c:v>-0.20706239300000001</c:v>
                </c:pt>
                <c:pt idx="2880">
                  <c:v>-0.209715441</c:v>
                </c:pt>
                <c:pt idx="2881">
                  <c:v>-0.21576568500000001</c:v>
                </c:pt>
                <c:pt idx="2882">
                  <c:v>-0.216327086</c:v>
                </c:pt>
                <c:pt idx="2883">
                  <c:v>-0.215686515</c:v>
                </c:pt>
                <c:pt idx="2884">
                  <c:v>-0.21275144800000001</c:v>
                </c:pt>
                <c:pt idx="2885">
                  <c:v>-0.21712125800000001</c:v>
                </c:pt>
                <c:pt idx="2886">
                  <c:v>-0.21901662599999999</c:v>
                </c:pt>
                <c:pt idx="2887">
                  <c:v>-0.21890947199999999</c:v>
                </c:pt>
                <c:pt idx="2888">
                  <c:v>-0.22220806800000001</c:v>
                </c:pt>
                <c:pt idx="2889">
                  <c:v>-0.22487905599999999</c:v>
                </c:pt>
                <c:pt idx="2890">
                  <c:v>-0.22655098100000001</c:v>
                </c:pt>
                <c:pt idx="2891">
                  <c:v>-0.223166645</c:v>
                </c:pt>
                <c:pt idx="2892">
                  <c:v>-0.22587346999999999</c:v>
                </c:pt>
                <c:pt idx="2893">
                  <c:v>-0.23340940499999999</c:v>
                </c:pt>
                <c:pt idx="2894">
                  <c:v>-0.236191347</c:v>
                </c:pt>
                <c:pt idx="2895">
                  <c:v>-0.23440524900000001</c:v>
                </c:pt>
                <c:pt idx="2896">
                  <c:v>-0.234798327</c:v>
                </c:pt>
                <c:pt idx="2897">
                  <c:v>-0.240513474</c:v>
                </c:pt>
                <c:pt idx="2898">
                  <c:v>-0.24211376900000001</c:v>
                </c:pt>
                <c:pt idx="2899">
                  <c:v>-0.24374443300000001</c:v>
                </c:pt>
                <c:pt idx="2900">
                  <c:v>-0.242340416</c:v>
                </c:pt>
                <c:pt idx="2901">
                  <c:v>-0.24536274399999999</c:v>
                </c:pt>
                <c:pt idx="2902">
                  <c:v>-0.24751511200000001</c:v>
                </c:pt>
                <c:pt idx="2903">
                  <c:v>-0.24739331000000001</c:v>
                </c:pt>
                <c:pt idx="2904">
                  <c:v>-0.24931716900000001</c:v>
                </c:pt>
                <c:pt idx="2905">
                  <c:v>-0.25450405500000001</c:v>
                </c:pt>
                <c:pt idx="2906">
                  <c:v>-0.25216340999999998</c:v>
                </c:pt>
                <c:pt idx="2907">
                  <c:v>-0.25416067199999998</c:v>
                </c:pt>
                <c:pt idx="2908">
                  <c:v>-0.25305894000000001</c:v>
                </c:pt>
                <c:pt idx="2909">
                  <c:v>-0.25615084199999999</c:v>
                </c:pt>
                <c:pt idx="2910">
                  <c:v>-0.25696498200000001</c:v>
                </c:pt>
                <c:pt idx="2911">
                  <c:v>-0.255923599</c:v>
                </c:pt>
                <c:pt idx="2912">
                  <c:v>-0.26056629399999998</c:v>
                </c:pt>
                <c:pt idx="2913">
                  <c:v>-0.26305803700000002</c:v>
                </c:pt>
                <c:pt idx="2914">
                  <c:v>-0.26298880600000002</c:v>
                </c:pt>
                <c:pt idx="2915">
                  <c:v>-0.26287853700000002</c:v>
                </c:pt>
                <c:pt idx="2916">
                  <c:v>-0.26050114600000002</c:v>
                </c:pt>
                <c:pt idx="2917">
                  <c:v>-0.26119577900000002</c:v>
                </c:pt>
                <c:pt idx="2918">
                  <c:v>-0.26481607600000001</c:v>
                </c:pt>
                <c:pt idx="2919">
                  <c:v>-0.26420116399999999</c:v>
                </c:pt>
                <c:pt idx="2920">
                  <c:v>-0.264479727</c:v>
                </c:pt>
                <c:pt idx="2921">
                  <c:v>-0.26194944999999997</c:v>
                </c:pt>
                <c:pt idx="2922">
                  <c:v>-0.26178991800000001</c:v>
                </c:pt>
                <c:pt idx="2923">
                  <c:v>-0.26479822400000003</c:v>
                </c:pt>
                <c:pt idx="2924">
                  <c:v>-0.26479983299999998</c:v>
                </c:pt>
                <c:pt idx="2925">
                  <c:v>-0.26511144599999997</c:v>
                </c:pt>
                <c:pt idx="2926">
                  <c:v>-0.26512846400000001</c:v>
                </c:pt>
                <c:pt idx="2927">
                  <c:v>-0.26301860799999999</c:v>
                </c:pt>
                <c:pt idx="2928">
                  <c:v>-0.26062628599999998</c:v>
                </c:pt>
                <c:pt idx="2929">
                  <c:v>-0.26442122499999998</c:v>
                </c:pt>
                <c:pt idx="2930">
                  <c:v>-0.26277139799999999</c:v>
                </c:pt>
                <c:pt idx="2931">
                  <c:v>-0.26076680400000002</c:v>
                </c:pt>
                <c:pt idx="2932">
                  <c:v>-0.265900582</c:v>
                </c:pt>
                <c:pt idx="2933">
                  <c:v>-0.26879501300000003</c:v>
                </c:pt>
                <c:pt idx="2934">
                  <c:v>-0.271625161</c:v>
                </c:pt>
                <c:pt idx="2935">
                  <c:v>-0.26652324199999999</c:v>
                </c:pt>
                <c:pt idx="2936">
                  <c:v>-0.26891902099999998</c:v>
                </c:pt>
                <c:pt idx="2937">
                  <c:v>-0.27201488600000001</c:v>
                </c:pt>
                <c:pt idx="2938">
                  <c:v>-0.27824133600000001</c:v>
                </c:pt>
                <c:pt idx="2939">
                  <c:v>-0.27027004999999998</c:v>
                </c:pt>
                <c:pt idx="2940">
                  <c:v>-0.27048203300000001</c:v>
                </c:pt>
                <c:pt idx="2941">
                  <c:v>-0.279321074</c:v>
                </c:pt>
                <c:pt idx="2942">
                  <c:v>-0.28254962</c:v>
                </c:pt>
                <c:pt idx="2943">
                  <c:v>-0.27769786099999999</c:v>
                </c:pt>
                <c:pt idx="2944">
                  <c:v>-0.27490687400000002</c:v>
                </c:pt>
                <c:pt idx="2945">
                  <c:v>-0.284183621</c:v>
                </c:pt>
                <c:pt idx="2946">
                  <c:v>-0.287394345</c:v>
                </c:pt>
                <c:pt idx="2947">
                  <c:v>-0.27880850400000001</c:v>
                </c:pt>
                <c:pt idx="2948">
                  <c:v>-0.27489709899999998</c:v>
                </c:pt>
                <c:pt idx="2949">
                  <c:v>-0.28854164500000001</c:v>
                </c:pt>
                <c:pt idx="2950">
                  <c:v>-0.29769146400000002</c:v>
                </c:pt>
                <c:pt idx="2951">
                  <c:v>-0.28683242199999998</c:v>
                </c:pt>
                <c:pt idx="2952">
                  <c:v>-0.27902269400000002</c:v>
                </c:pt>
                <c:pt idx="2953">
                  <c:v>-0.286055118</c:v>
                </c:pt>
                <c:pt idx="2954">
                  <c:v>-0.29260250900000001</c:v>
                </c:pt>
                <c:pt idx="2955">
                  <c:v>-0.29078039500000002</c:v>
                </c:pt>
                <c:pt idx="2956">
                  <c:v>-0.28343671599999998</c:v>
                </c:pt>
                <c:pt idx="2957">
                  <c:v>-0.28140348199999998</c:v>
                </c:pt>
                <c:pt idx="2958">
                  <c:v>-0.28808373199999998</c:v>
                </c:pt>
                <c:pt idx="2959">
                  <c:v>-0.289672345</c:v>
                </c:pt>
                <c:pt idx="2960">
                  <c:v>-0.28758972900000002</c:v>
                </c:pt>
                <c:pt idx="2961">
                  <c:v>-0.28995135399999999</c:v>
                </c:pt>
                <c:pt idx="2962">
                  <c:v>-0.29989507799999998</c:v>
                </c:pt>
                <c:pt idx="2963">
                  <c:v>-0.302853227</c:v>
                </c:pt>
                <c:pt idx="2964">
                  <c:v>-0.30259543700000002</c:v>
                </c:pt>
                <c:pt idx="2965">
                  <c:v>-0.30441665600000001</c:v>
                </c:pt>
                <c:pt idx="2966">
                  <c:v>-0.309600502</c:v>
                </c:pt>
                <c:pt idx="2967">
                  <c:v>-0.31034627599999998</c:v>
                </c:pt>
                <c:pt idx="2968">
                  <c:v>-0.31209889099999999</c:v>
                </c:pt>
                <c:pt idx="2969">
                  <c:v>-0.31172385800000002</c:v>
                </c:pt>
                <c:pt idx="2970">
                  <c:v>-0.31196406500000001</c:v>
                </c:pt>
                <c:pt idx="2971">
                  <c:v>-0.312746048</c:v>
                </c:pt>
                <c:pt idx="2972">
                  <c:v>-0.31643959900000002</c:v>
                </c:pt>
                <c:pt idx="2973">
                  <c:v>-0.31567403700000002</c:v>
                </c:pt>
                <c:pt idx="2974">
                  <c:v>-0.31762185700000001</c:v>
                </c:pt>
                <c:pt idx="2975">
                  <c:v>-0.318800688</c:v>
                </c:pt>
                <c:pt idx="2976">
                  <c:v>-0.31671062100000003</c:v>
                </c:pt>
                <c:pt idx="2977">
                  <c:v>-0.32096704799999998</c:v>
                </c:pt>
                <c:pt idx="2978">
                  <c:v>-0.31657657</c:v>
                </c:pt>
                <c:pt idx="2979">
                  <c:v>-0.32026648499999999</c:v>
                </c:pt>
                <c:pt idx="2980">
                  <c:v>-0.324976027</c:v>
                </c:pt>
                <c:pt idx="2981">
                  <c:v>-0.31951323199999998</c:v>
                </c:pt>
                <c:pt idx="2982">
                  <c:v>-0.323960423</c:v>
                </c:pt>
                <c:pt idx="2983">
                  <c:v>-0.33131867599999998</c:v>
                </c:pt>
                <c:pt idx="2984">
                  <c:v>-0.33657947199999999</c:v>
                </c:pt>
                <c:pt idx="2985">
                  <c:v>-0.335764915</c:v>
                </c:pt>
                <c:pt idx="2986">
                  <c:v>-0.340777785</c:v>
                </c:pt>
                <c:pt idx="2987">
                  <c:v>-0.32959997699999999</c:v>
                </c:pt>
                <c:pt idx="2988">
                  <c:v>-0.32359453999999999</c:v>
                </c:pt>
                <c:pt idx="2989">
                  <c:v>-0.32737755800000001</c:v>
                </c:pt>
                <c:pt idx="2990">
                  <c:v>-0.32681643999999999</c:v>
                </c:pt>
                <c:pt idx="2991">
                  <c:v>-0.32212811699999999</c:v>
                </c:pt>
                <c:pt idx="2992">
                  <c:v>-0.31964552400000001</c:v>
                </c:pt>
                <c:pt idx="2993">
                  <c:v>-0.31759035600000002</c:v>
                </c:pt>
                <c:pt idx="2994">
                  <c:v>-0.32497715999999999</c:v>
                </c:pt>
                <c:pt idx="2995">
                  <c:v>-0.32573670100000002</c:v>
                </c:pt>
                <c:pt idx="2996">
                  <c:v>-0.314741045</c:v>
                </c:pt>
                <c:pt idx="2997">
                  <c:v>-0.31578278500000001</c:v>
                </c:pt>
                <c:pt idx="2998">
                  <c:v>-0.31715643399999999</c:v>
                </c:pt>
                <c:pt idx="2999">
                  <c:v>-0.31393435600000003</c:v>
                </c:pt>
                <c:pt idx="3000">
                  <c:v>-0.313515186</c:v>
                </c:pt>
                <c:pt idx="3001">
                  <c:v>-0.326576054</c:v>
                </c:pt>
                <c:pt idx="3002">
                  <c:v>-0.317903459</c:v>
                </c:pt>
                <c:pt idx="3003">
                  <c:v>-0.311216891</c:v>
                </c:pt>
                <c:pt idx="3004">
                  <c:v>-0.32061439800000002</c:v>
                </c:pt>
                <c:pt idx="3005">
                  <c:v>-0.32834908400000001</c:v>
                </c:pt>
                <c:pt idx="3006">
                  <c:v>-0.318675667</c:v>
                </c:pt>
                <c:pt idx="3007">
                  <c:v>-0.32728540900000003</c:v>
                </c:pt>
                <c:pt idx="3008">
                  <c:v>-0.32736158399999998</c:v>
                </c:pt>
                <c:pt idx="3009">
                  <c:v>-0.32629659799999999</c:v>
                </c:pt>
                <c:pt idx="3010">
                  <c:v>-0.32534557600000003</c:v>
                </c:pt>
                <c:pt idx="3011">
                  <c:v>-0.32619175299999997</c:v>
                </c:pt>
                <c:pt idx="3012">
                  <c:v>-0.32651692599999999</c:v>
                </c:pt>
                <c:pt idx="3013">
                  <c:v>-0.33387204999999998</c:v>
                </c:pt>
                <c:pt idx="3014">
                  <c:v>-0.33111539499999998</c:v>
                </c:pt>
                <c:pt idx="3015">
                  <c:v>-0.32794898700000003</c:v>
                </c:pt>
                <c:pt idx="3016">
                  <c:v>-0.33691477800000003</c:v>
                </c:pt>
                <c:pt idx="3017">
                  <c:v>-0.336339742</c:v>
                </c:pt>
                <c:pt idx="3018">
                  <c:v>-0.33503079400000002</c:v>
                </c:pt>
                <c:pt idx="3019">
                  <c:v>-0.33729055499999999</c:v>
                </c:pt>
                <c:pt idx="3020">
                  <c:v>-0.33888578400000002</c:v>
                </c:pt>
                <c:pt idx="3021">
                  <c:v>-0.33640062799999998</c:v>
                </c:pt>
                <c:pt idx="3022">
                  <c:v>-0.34021002099999997</c:v>
                </c:pt>
                <c:pt idx="3023">
                  <c:v>-0.34596660699999998</c:v>
                </c:pt>
                <c:pt idx="3024">
                  <c:v>-0.34327176199999998</c:v>
                </c:pt>
                <c:pt idx="3025">
                  <c:v>-0.34422090599999999</c:v>
                </c:pt>
                <c:pt idx="3026">
                  <c:v>-0.34711471199999999</c:v>
                </c:pt>
                <c:pt idx="3027">
                  <c:v>-0.34451544299999998</c:v>
                </c:pt>
                <c:pt idx="3028">
                  <c:v>-0.34500387300000002</c:v>
                </c:pt>
                <c:pt idx="3029">
                  <c:v>-0.352082014</c:v>
                </c:pt>
                <c:pt idx="3030">
                  <c:v>-0.35092887299999997</c:v>
                </c:pt>
                <c:pt idx="3031">
                  <c:v>-0.34428080900000002</c:v>
                </c:pt>
                <c:pt idx="3032">
                  <c:v>-0.34515699700000002</c:v>
                </c:pt>
                <c:pt idx="3033">
                  <c:v>-0.35179939900000001</c:v>
                </c:pt>
                <c:pt idx="3034">
                  <c:v>-0.34709358200000001</c:v>
                </c:pt>
                <c:pt idx="3035">
                  <c:v>-0.34715881900000001</c:v>
                </c:pt>
                <c:pt idx="3036">
                  <c:v>-0.35414534800000003</c:v>
                </c:pt>
                <c:pt idx="3037">
                  <c:v>-0.35772731899999999</c:v>
                </c:pt>
                <c:pt idx="3038">
                  <c:v>-0.34414652000000001</c:v>
                </c:pt>
                <c:pt idx="3039">
                  <c:v>-0.34485492099999998</c:v>
                </c:pt>
                <c:pt idx="3040">
                  <c:v>-0.35584819299999998</c:v>
                </c:pt>
                <c:pt idx="3041">
                  <c:v>-0.34695115700000001</c:v>
                </c:pt>
                <c:pt idx="3042">
                  <c:v>-0.35183382000000002</c:v>
                </c:pt>
                <c:pt idx="3043">
                  <c:v>-0.35600933400000001</c:v>
                </c:pt>
                <c:pt idx="3044">
                  <c:v>-0.34565573900000002</c:v>
                </c:pt>
                <c:pt idx="3045">
                  <c:v>-0.34423360200000003</c:v>
                </c:pt>
                <c:pt idx="3046">
                  <c:v>-0.35760214899999998</c:v>
                </c:pt>
                <c:pt idx="3047">
                  <c:v>-0.34591424500000001</c:v>
                </c:pt>
                <c:pt idx="3048">
                  <c:v>-0.34061402099999999</c:v>
                </c:pt>
                <c:pt idx="3049">
                  <c:v>-0.35271185599999999</c:v>
                </c:pt>
                <c:pt idx="3050">
                  <c:v>-0.34925216399999998</c:v>
                </c:pt>
                <c:pt idx="3051">
                  <c:v>-0.34359079599999998</c:v>
                </c:pt>
                <c:pt idx="3052">
                  <c:v>-0.35179042799999999</c:v>
                </c:pt>
                <c:pt idx="3053">
                  <c:v>-0.344937414</c:v>
                </c:pt>
                <c:pt idx="3054">
                  <c:v>-0.34323936700000002</c:v>
                </c:pt>
                <c:pt idx="3055">
                  <c:v>-0.35009700100000002</c:v>
                </c:pt>
                <c:pt idx="3056">
                  <c:v>-0.34720641400000002</c:v>
                </c:pt>
                <c:pt idx="3057">
                  <c:v>-0.34205827100000002</c:v>
                </c:pt>
                <c:pt idx="3058">
                  <c:v>-0.34647271000000002</c:v>
                </c:pt>
                <c:pt idx="3059">
                  <c:v>-0.34839445400000002</c:v>
                </c:pt>
                <c:pt idx="3060">
                  <c:v>-0.33882892100000001</c:v>
                </c:pt>
                <c:pt idx="3061">
                  <c:v>-0.343571723</c:v>
                </c:pt>
                <c:pt idx="3062">
                  <c:v>-0.354976982</c:v>
                </c:pt>
                <c:pt idx="3063">
                  <c:v>-0.34426131799999998</c:v>
                </c:pt>
                <c:pt idx="3064">
                  <c:v>-0.34802302699999998</c:v>
                </c:pt>
                <c:pt idx="3065">
                  <c:v>-0.35315999399999998</c:v>
                </c:pt>
                <c:pt idx="3066">
                  <c:v>-0.346805692</c:v>
                </c:pt>
                <c:pt idx="3067">
                  <c:v>-0.349478185</c:v>
                </c:pt>
                <c:pt idx="3068">
                  <c:v>-0.35744395899999998</c:v>
                </c:pt>
                <c:pt idx="3069">
                  <c:v>-0.35631772900000003</c:v>
                </c:pt>
                <c:pt idx="3070">
                  <c:v>-0.346640587</c:v>
                </c:pt>
                <c:pt idx="3071">
                  <c:v>-0.355478346</c:v>
                </c:pt>
                <c:pt idx="3072">
                  <c:v>-0.35795429299999998</c:v>
                </c:pt>
                <c:pt idx="3073">
                  <c:v>-0.34965208199999998</c:v>
                </c:pt>
                <c:pt idx="3074">
                  <c:v>-0.359250128</c:v>
                </c:pt>
                <c:pt idx="3075">
                  <c:v>-0.35714319300000003</c:v>
                </c:pt>
                <c:pt idx="3076">
                  <c:v>-0.343280643</c:v>
                </c:pt>
                <c:pt idx="3077">
                  <c:v>-0.35998693100000001</c:v>
                </c:pt>
                <c:pt idx="3078">
                  <c:v>-0.35763534899999999</c:v>
                </c:pt>
                <c:pt idx="3079">
                  <c:v>-0.34161788199999998</c:v>
                </c:pt>
                <c:pt idx="3080">
                  <c:v>-0.35119351700000001</c:v>
                </c:pt>
                <c:pt idx="3081">
                  <c:v>-0.35032600200000003</c:v>
                </c:pt>
                <c:pt idx="3082">
                  <c:v>-0.34094369400000002</c:v>
                </c:pt>
                <c:pt idx="3083">
                  <c:v>-0.35745364400000001</c:v>
                </c:pt>
                <c:pt idx="3084">
                  <c:v>-0.35119602100000002</c:v>
                </c:pt>
                <c:pt idx="3085">
                  <c:v>-0.33565264900000003</c:v>
                </c:pt>
                <c:pt idx="3086">
                  <c:v>-0.34555268300000003</c:v>
                </c:pt>
                <c:pt idx="3087">
                  <c:v>-0.34704634499999998</c:v>
                </c:pt>
                <c:pt idx="3088">
                  <c:v>-0.33717799199999998</c:v>
                </c:pt>
                <c:pt idx="3089">
                  <c:v>-0.34477040199999998</c:v>
                </c:pt>
                <c:pt idx="3090">
                  <c:v>-0.342473686</c:v>
                </c:pt>
                <c:pt idx="3091">
                  <c:v>-0.33622965199999999</c:v>
                </c:pt>
                <c:pt idx="3092">
                  <c:v>-0.338879496</c:v>
                </c:pt>
                <c:pt idx="3093">
                  <c:v>-0.33824637499999999</c:v>
                </c:pt>
                <c:pt idx="3094">
                  <c:v>-0.335021287</c:v>
                </c:pt>
                <c:pt idx="3095">
                  <c:v>-0.33577406399999998</c:v>
                </c:pt>
                <c:pt idx="3096">
                  <c:v>-0.33553198000000001</c:v>
                </c:pt>
                <c:pt idx="3097">
                  <c:v>-0.33016991600000001</c:v>
                </c:pt>
                <c:pt idx="3098">
                  <c:v>-0.33129429799999999</c:v>
                </c:pt>
                <c:pt idx="3099">
                  <c:v>-0.32825347799999999</c:v>
                </c:pt>
                <c:pt idx="3100">
                  <c:v>-0.33308020199999999</c:v>
                </c:pt>
                <c:pt idx="3101">
                  <c:v>-0.325841457</c:v>
                </c:pt>
                <c:pt idx="3102">
                  <c:v>-0.32487580199999999</c:v>
                </c:pt>
                <c:pt idx="3103">
                  <c:v>-0.32745906699999999</c:v>
                </c:pt>
                <c:pt idx="3104">
                  <c:v>-0.328250557</c:v>
                </c:pt>
                <c:pt idx="3105">
                  <c:v>-0.32861763199999999</c:v>
                </c:pt>
                <c:pt idx="3106">
                  <c:v>-0.32611292600000003</c:v>
                </c:pt>
                <c:pt idx="3107">
                  <c:v>-0.32668515999999997</c:v>
                </c:pt>
                <c:pt idx="3108">
                  <c:v>-0.33147510899999999</c:v>
                </c:pt>
                <c:pt idx="3109">
                  <c:v>-0.32626026899999999</c:v>
                </c:pt>
                <c:pt idx="3110">
                  <c:v>-0.31989052899999998</c:v>
                </c:pt>
                <c:pt idx="3111">
                  <c:v>-0.32291823600000003</c:v>
                </c:pt>
                <c:pt idx="3112">
                  <c:v>-0.32479414299999998</c:v>
                </c:pt>
                <c:pt idx="3113">
                  <c:v>-0.32825648800000001</c:v>
                </c:pt>
                <c:pt idx="3114">
                  <c:v>-0.333031297</c:v>
                </c:pt>
                <c:pt idx="3115">
                  <c:v>-0.32276526100000003</c:v>
                </c:pt>
                <c:pt idx="3116">
                  <c:v>-0.315908939</c:v>
                </c:pt>
                <c:pt idx="3117">
                  <c:v>-0.32696303700000001</c:v>
                </c:pt>
                <c:pt idx="3118">
                  <c:v>-0.33754563300000001</c:v>
                </c:pt>
                <c:pt idx="3119">
                  <c:v>-0.32133114299999999</c:v>
                </c:pt>
                <c:pt idx="3120">
                  <c:v>-0.31644851000000002</c:v>
                </c:pt>
                <c:pt idx="3121">
                  <c:v>-0.320277333</c:v>
                </c:pt>
                <c:pt idx="3122">
                  <c:v>-0.31552946599999998</c:v>
                </c:pt>
                <c:pt idx="3123">
                  <c:v>-0.31754642700000002</c:v>
                </c:pt>
                <c:pt idx="3124">
                  <c:v>-0.32280430199999999</c:v>
                </c:pt>
                <c:pt idx="3125">
                  <c:v>-0.30666604600000003</c:v>
                </c:pt>
                <c:pt idx="3126">
                  <c:v>-0.30793452300000002</c:v>
                </c:pt>
                <c:pt idx="3127">
                  <c:v>-0.31346476099999998</c:v>
                </c:pt>
                <c:pt idx="3128">
                  <c:v>-0.30489766600000001</c:v>
                </c:pt>
                <c:pt idx="3129">
                  <c:v>-0.29612582900000001</c:v>
                </c:pt>
                <c:pt idx="3130">
                  <c:v>-0.30335363700000001</c:v>
                </c:pt>
                <c:pt idx="3131">
                  <c:v>-0.29710844199999997</c:v>
                </c:pt>
                <c:pt idx="3132">
                  <c:v>-0.28845876500000001</c:v>
                </c:pt>
                <c:pt idx="3133">
                  <c:v>-0.29391062299999998</c:v>
                </c:pt>
                <c:pt idx="3134">
                  <c:v>-0.29001388</c:v>
                </c:pt>
                <c:pt idx="3135">
                  <c:v>-0.28555417100000002</c:v>
                </c:pt>
                <c:pt idx="3136">
                  <c:v>-0.28367182600000002</c:v>
                </c:pt>
                <c:pt idx="3137">
                  <c:v>-0.28434061999999999</c:v>
                </c:pt>
                <c:pt idx="3138">
                  <c:v>-0.27701667000000002</c:v>
                </c:pt>
                <c:pt idx="3139">
                  <c:v>-0.27574890899999999</c:v>
                </c:pt>
                <c:pt idx="3140">
                  <c:v>-0.27522772600000001</c:v>
                </c:pt>
                <c:pt idx="3141">
                  <c:v>-0.27321848300000001</c:v>
                </c:pt>
                <c:pt idx="3142">
                  <c:v>-0.26830068200000001</c:v>
                </c:pt>
                <c:pt idx="3143">
                  <c:v>-0.26415085799999999</c:v>
                </c:pt>
                <c:pt idx="3144">
                  <c:v>-0.26649069800000003</c:v>
                </c:pt>
                <c:pt idx="3145">
                  <c:v>-0.26170501099999999</c:v>
                </c:pt>
                <c:pt idx="3146">
                  <c:v>-0.26322060800000002</c:v>
                </c:pt>
                <c:pt idx="3147">
                  <c:v>-0.26092201500000001</c:v>
                </c:pt>
                <c:pt idx="3148">
                  <c:v>-0.25854328300000001</c:v>
                </c:pt>
                <c:pt idx="3149">
                  <c:v>-0.25802832799999997</c:v>
                </c:pt>
                <c:pt idx="3150">
                  <c:v>-0.25949868599999998</c:v>
                </c:pt>
                <c:pt idx="3151">
                  <c:v>-0.25025156100000001</c:v>
                </c:pt>
                <c:pt idx="3152">
                  <c:v>-0.250622809</c:v>
                </c:pt>
                <c:pt idx="3153">
                  <c:v>-0.260450393</c:v>
                </c:pt>
                <c:pt idx="3154">
                  <c:v>-0.255969375</c:v>
                </c:pt>
                <c:pt idx="3155">
                  <c:v>-0.25722387400000002</c:v>
                </c:pt>
                <c:pt idx="3156">
                  <c:v>-0.25699484299999997</c:v>
                </c:pt>
                <c:pt idx="3157">
                  <c:v>-0.252551794</c:v>
                </c:pt>
                <c:pt idx="3158">
                  <c:v>-0.26065126100000002</c:v>
                </c:pt>
                <c:pt idx="3159">
                  <c:v>-0.26713758700000001</c:v>
                </c:pt>
                <c:pt idx="3160">
                  <c:v>-0.25666361999999998</c:v>
                </c:pt>
                <c:pt idx="3161">
                  <c:v>-0.25539702199999997</c:v>
                </c:pt>
                <c:pt idx="3162">
                  <c:v>-0.25920534099999998</c:v>
                </c:pt>
                <c:pt idx="3163">
                  <c:v>-0.25403535399999999</c:v>
                </c:pt>
                <c:pt idx="3164">
                  <c:v>-0.254726171</c:v>
                </c:pt>
                <c:pt idx="3165">
                  <c:v>-0.25496712300000002</c:v>
                </c:pt>
                <c:pt idx="3166">
                  <c:v>-0.25614130499999999</c:v>
                </c:pt>
                <c:pt idx="3167">
                  <c:v>-0.25161457100000001</c:v>
                </c:pt>
                <c:pt idx="3168">
                  <c:v>-0.25102093800000003</c:v>
                </c:pt>
                <c:pt idx="3169">
                  <c:v>-0.25133341599999998</c:v>
                </c:pt>
                <c:pt idx="3170">
                  <c:v>-0.251064181</c:v>
                </c:pt>
                <c:pt idx="3171">
                  <c:v>-0.25321254100000001</c:v>
                </c:pt>
                <c:pt idx="3172">
                  <c:v>-0.25072833900000002</c:v>
                </c:pt>
                <c:pt idx="3173">
                  <c:v>-0.24780924600000001</c:v>
                </c:pt>
                <c:pt idx="3174">
                  <c:v>-0.24282699799999999</c:v>
                </c:pt>
                <c:pt idx="3175">
                  <c:v>-0.24269606199999999</c:v>
                </c:pt>
                <c:pt idx="3176">
                  <c:v>-0.24087285999999999</c:v>
                </c:pt>
                <c:pt idx="3177">
                  <c:v>-0.23948589000000001</c:v>
                </c:pt>
                <c:pt idx="3178">
                  <c:v>-0.23993302899999999</c:v>
                </c:pt>
                <c:pt idx="3179">
                  <c:v>-0.23907445399999999</c:v>
                </c:pt>
                <c:pt idx="3180">
                  <c:v>-0.23563738200000001</c:v>
                </c:pt>
                <c:pt idx="3181">
                  <c:v>-0.234796271</c:v>
                </c:pt>
                <c:pt idx="3182">
                  <c:v>-0.230634004</c:v>
                </c:pt>
                <c:pt idx="3183">
                  <c:v>-0.232735515</c:v>
                </c:pt>
                <c:pt idx="3184">
                  <c:v>-0.23502050299999999</c:v>
                </c:pt>
                <c:pt idx="3185">
                  <c:v>-0.22821311699999999</c:v>
                </c:pt>
                <c:pt idx="3186">
                  <c:v>-0.22832976299999999</c:v>
                </c:pt>
                <c:pt idx="3187">
                  <c:v>-0.23068058499999999</c:v>
                </c:pt>
                <c:pt idx="3188">
                  <c:v>-0.22736656699999999</c:v>
                </c:pt>
                <c:pt idx="3189">
                  <c:v>-0.21958762400000001</c:v>
                </c:pt>
                <c:pt idx="3190">
                  <c:v>-0.23287867000000001</c:v>
                </c:pt>
                <c:pt idx="3191">
                  <c:v>-0.229253709</c:v>
                </c:pt>
                <c:pt idx="3192">
                  <c:v>-0.22472687099999999</c:v>
                </c:pt>
                <c:pt idx="3193">
                  <c:v>-0.22887978</c:v>
                </c:pt>
                <c:pt idx="3194">
                  <c:v>-0.224956661</c:v>
                </c:pt>
                <c:pt idx="3195">
                  <c:v>-0.22319333299999999</c:v>
                </c:pt>
                <c:pt idx="3196">
                  <c:v>-0.228539094</c:v>
                </c:pt>
                <c:pt idx="3197">
                  <c:v>-0.22786316300000001</c:v>
                </c:pt>
                <c:pt idx="3198">
                  <c:v>-0.22418239700000001</c:v>
                </c:pt>
                <c:pt idx="3199">
                  <c:v>-0.224535912</c:v>
                </c:pt>
                <c:pt idx="3200">
                  <c:v>-0.229788199</c:v>
                </c:pt>
                <c:pt idx="3201">
                  <c:v>-0.228638649</c:v>
                </c:pt>
                <c:pt idx="3202">
                  <c:v>-0.22696566600000001</c:v>
                </c:pt>
                <c:pt idx="3203">
                  <c:v>-0.22673737999999999</c:v>
                </c:pt>
                <c:pt idx="3204">
                  <c:v>-0.230777919</c:v>
                </c:pt>
                <c:pt idx="3205">
                  <c:v>-0.22936224899999999</c:v>
                </c:pt>
                <c:pt idx="3206">
                  <c:v>-0.22816383800000001</c:v>
                </c:pt>
                <c:pt idx="3207">
                  <c:v>-0.22921028700000001</c:v>
                </c:pt>
                <c:pt idx="3208">
                  <c:v>-0.22919856</c:v>
                </c:pt>
                <c:pt idx="3209">
                  <c:v>-0.22788056700000001</c:v>
                </c:pt>
                <c:pt idx="3210">
                  <c:v>-0.22891867199999999</c:v>
                </c:pt>
                <c:pt idx="3211">
                  <c:v>-0.22957097000000001</c:v>
                </c:pt>
                <c:pt idx="3212">
                  <c:v>-0.22579619300000001</c:v>
                </c:pt>
                <c:pt idx="3213">
                  <c:v>-0.229639232</c:v>
                </c:pt>
                <c:pt idx="3214">
                  <c:v>-0.22898516099999999</c:v>
                </c:pt>
                <c:pt idx="3215">
                  <c:v>-0.22527894400000001</c:v>
                </c:pt>
                <c:pt idx="3216">
                  <c:v>-0.22616496699999999</c:v>
                </c:pt>
                <c:pt idx="3217">
                  <c:v>-0.22843317699999999</c:v>
                </c:pt>
                <c:pt idx="3218">
                  <c:v>-0.224448025</c:v>
                </c:pt>
                <c:pt idx="3219">
                  <c:v>-0.22662790099999999</c:v>
                </c:pt>
                <c:pt idx="3220">
                  <c:v>-0.22300547400000001</c:v>
                </c:pt>
                <c:pt idx="3221">
                  <c:v>-0.22372430600000001</c:v>
                </c:pt>
                <c:pt idx="3222">
                  <c:v>-0.22480610000000001</c:v>
                </c:pt>
                <c:pt idx="3223">
                  <c:v>-0.22400221200000001</c:v>
                </c:pt>
                <c:pt idx="3224">
                  <c:v>-0.22257928599999999</c:v>
                </c:pt>
                <c:pt idx="3225">
                  <c:v>-0.22254955800000001</c:v>
                </c:pt>
                <c:pt idx="3226">
                  <c:v>-0.22122331000000001</c:v>
                </c:pt>
                <c:pt idx="3227">
                  <c:v>-0.21620109700000001</c:v>
                </c:pt>
                <c:pt idx="3228">
                  <c:v>-0.21610868</c:v>
                </c:pt>
                <c:pt idx="3229">
                  <c:v>-0.21370278300000001</c:v>
                </c:pt>
                <c:pt idx="3230">
                  <c:v>-0.216349706</c:v>
                </c:pt>
                <c:pt idx="3231">
                  <c:v>-0.21252505499999999</c:v>
                </c:pt>
                <c:pt idx="3232">
                  <c:v>-0.20592121799999999</c:v>
                </c:pt>
                <c:pt idx="3233">
                  <c:v>-0.210147262</c:v>
                </c:pt>
                <c:pt idx="3234">
                  <c:v>-0.202905849</c:v>
                </c:pt>
                <c:pt idx="3235">
                  <c:v>-0.204231143</c:v>
                </c:pt>
                <c:pt idx="3236">
                  <c:v>-0.20162606199999999</c:v>
                </c:pt>
                <c:pt idx="3237">
                  <c:v>-0.19314297999999999</c:v>
                </c:pt>
                <c:pt idx="3238">
                  <c:v>-0.190815121</c:v>
                </c:pt>
                <c:pt idx="3239">
                  <c:v>-0.193305105</c:v>
                </c:pt>
                <c:pt idx="3240">
                  <c:v>-0.18435876100000001</c:v>
                </c:pt>
                <c:pt idx="3241">
                  <c:v>-0.18271243600000001</c:v>
                </c:pt>
                <c:pt idx="3242">
                  <c:v>-0.19435498100000001</c:v>
                </c:pt>
                <c:pt idx="3243">
                  <c:v>-0.18425027999999999</c:v>
                </c:pt>
                <c:pt idx="3244">
                  <c:v>-0.175061047</c:v>
                </c:pt>
                <c:pt idx="3245">
                  <c:v>-0.18061444199999999</c:v>
                </c:pt>
                <c:pt idx="3246">
                  <c:v>-0.17039296000000001</c:v>
                </c:pt>
                <c:pt idx="3247">
                  <c:v>-0.17316858500000001</c:v>
                </c:pt>
                <c:pt idx="3248">
                  <c:v>-0.18034926100000001</c:v>
                </c:pt>
                <c:pt idx="3249">
                  <c:v>-0.173405319</c:v>
                </c:pt>
                <c:pt idx="3250">
                  <c:v>-0.17161834200000001</c:v>
                </c:pt>
                <c:pt idx="3251">
                  <c:v>-0.171574861</c:v>
                </c:pt>
                <c:pt idx="3252">
                  <c:v>-0.16646239199999999</c:v>
                </c:pt>
                <c:pt idx="3253">
                  <c:v>-0.16461193599999999</c:v>
                </c:pt>
                <c:pt idx="3254">
                  <c:v>-0.168708146</c:v>
                </c:pt>
                <c:pt idx="3255">
                  <c:v>-0.16883408999999999</c:v>
                </c:pt>
                <c:pt idx="3256">
                  <c:v>-0.16159801200000001</c:v>
                </c:pt>
                <c:pt idx="3257">
                  <c:v>-0.16246849299999999</c:v>
                </c:pt>
                <c:pt idx="3258">
                  <c:v>-0.155566126</c:v>
                </c:pt>
                <c:pt idx="3259">
                  <c:v>-0.15553376099999999</c:v>
                </c:pt>
                <c:pt idx="3260">
                  <c:v>-0.157218471</c:v>
                </c:pt>
                <c:pt idx="3261">
                  <c:v>-0.15854206700000001</c:v>
                </c:pt>
                <c:pt idx="3262">
                  <c:v>-0.152827993</c:v>
                </c:pt>
                <c:pt idx="3263">
                  <c:v>-0.15002386300000001</c:v>
                </c:pt>
                <c:pt idx="3264">
                  <c:v>-0.149850488</c:v>
                </c:pt>
                <c:pt idx="3265">
                  <c:v>-0.14641952499999999</c:v>
                </c:pt>
                <c:pt idx="3266">
                  <c:v>-0.14651858800000001</c:v>
                </c:pt>
                <c:pt idx="3267">
                  <c:v>-0.149188235</c:v>
                </c:pt>
                <c:pt idx="3268">
                  <c:v>-0.13972975300000001</c:v>
                </c:pt>
                <c:pt idx="3269">
                  <c:v>-0.136661634</c:v>
                </c:pt>
                <c:pt idx="3270">
                  <c:v>-0.13386371699999999</c:v>
                </c:pt>
                <c:pt idx="3271">
                  <c:v>-0.13511973599999999</c:v>
                </c:pt>
                <c:pt idx="3272">
                  <c:v>-0.13718181800000001</c:v>
                </c:pt>
                <c:pt idx="3273">
                  <c:v>-0.12984891200000001</c:v>
                </c:pt>
                <c:pt idx="3274">
                  <c:v>-0.12927128399999999</c:v>
                </c:pt>
                <c:pt idx="3275">
                  <c:v>-0.129287496</c:v>
                </c:pt>
                <c:pt idx="3276">
                  <c:v>-0.12177497900000001</c:v>
                </c:pt>
                <c:pt idx="3277">
                  <c:v>-0.12242478900000001</c:v>
                </c:pt>
                <c:pt idx="3278">
                  <c:v>-0.121720649</c:v>
                </c:pt>
                <c:pt idx="3279">
                  <c:v>-0.119049162</c:v>
                </c:pt>
                <c:pt idx="3280">
                  <c:v>-0.113759056</c:v>
                </c:pt>
                <c:pt idx="3281">
                  <c:v>-0.117194645</c:v>
                </c:pt>
                <c:pt idx="3282">
                  <c:v>-0.112043291</c:v>
                </c:pt>
                <c:pt idx="3283">
                  <c:v>-0.10791727199999999</c:v>
                </c:pt>
                <c:pt idx="3284">
                  <c:v>-0.112329595</c:v>
                </c:pt>
                <c:pt idx="3285">
                  <c:v>-0.108155683</c:v>
                </c:pt>
                <c:pt idx="3286">
                  <c:v>-0.100920938</c:v>
                </c:pt>
                <c:pt idx="3287">
                  <c:v>-0.104463585</c:v>
                </c:pt>
                <c:pt idx="3288">
                  <c:v>-0.105771728</c:v>
                </c:pt>
                <c:pt idx="3289">
                  <c:v>-0.10339361399999999</c:v>
                </c:pt>
                <c:pt idx="3290">
                  <c:v>-9.8944805999999996E-2</c:v>
                </c:pt>
                <c:pt idx="3291">
                  <c:v>-9.8498701999999994E-2</c:v>
                </c:pt>
                <c:pt idx="3292">
                  <c:v>-9.8289377999999997E-2</c:v>
                </c:pt>
                <c:pt idx="3293">
                  <c:v>-9.6663273999999993E-2</c:v>
                </c:pt>
                <c:pt idx="3294">
                  <c:v>-9.5526903999999996E-2</c:v>
                </c:pt>
                <c:pt idx="3295">
                  <c:v>-9.5913775000000007E-2</c:v>
                </c:pt>
                <c:pt idx="3296">
                  <c:v>-9.4778731000000005E-2</c:v>
                </c:pt>
                <c:pt idx="3297">
                  <c:v>-9.2876344999999999E-2</c:v>
                </c:pt>
                <c:pt idx="3298">
                  <c:v>-8.8817156999999994E-2</c:v>
                </c:pt>
                <c:pt idx="3299">
                  <c:v>-8.8763542000000001E-2</c:v>
                </c:pt>
                <c:pt idx="3300">
                  <c:v>-9.0536944999999994E-2</c:v>
                </c:pt>
                <c:pt idx="3301">
                  <c:v>-9.5240638000000002E-2</c:v>
                </c:pt>
                <c:pt idx="3302">
                  <c:v>-8.7491638999999996E-2</c:v>
                </c:pt>
                <c:pt idx="3303">
                  <c:v>-8.4049679000000002E-2</c:v>
                </c:pt>
                <c:pt idx="3304">
                  <c:v>-8.4117591000000005E-2</c:v>
                </c:pt>
                <c:pt idx="3305">
                  <c:v>-8.6209862999999998E-2</c:v>
                </c:pt>
                <c:pt idx="3306">
                  <c:v>-8.0972752999999995E-2</c:v>
                </c:pt>
                <c:pt idx="3307">
                  <c:v>-7.6002210000000001E-2</c:v>
                </c:pt>
                <c:pt idx="3308">
                  <c:v>-8.0672859999999999E-2</c:v>
                </c:pt>
                <c:pt idx="3309">
                  <c:v>-7.5438775E-2</c:v>
                </c:pt>
                <c:pt idx="3310">
                  <c:v>-7.4642494000000004E-2</c:v>
                </c:pt>
                <c:pt idx="3311">
                  <c:v>-7.3731959E-2</c:v>
                </c:pt>
                <c:pt idx="3312">
                  <c:v>-7.3907994000000005E-2</c:v>
                </c:pt>
                <c:pt idx="3313">
                  <c:v>-6.8072474999999993E-2</c:v>
                </c:pt>
                <c:pt idx="3314">
                  <c:v>-6.8646915000000003E-2</c:v>
                </c:pt>
                <c:pt idx="3315">
                  <c:v>-6.9920442999999999E-2</c:v>
                </c:pt>
                <c:pt idx="3316">
                  <c:v>-6.3901163999999996E-2</c:v>
                </c:pt>
                <c:pt idx="3317">
                  <c:v>-6.8822794000000007E-2</c:v>
                </c:pt>
                <c:pt idx="3318">
                  <c:v>-5.9406388999999997E-2</c:v>
                </c:pt>
                <c:pt idx="3319">
                  <c:v>-6.3337832999999996E-2</c:v>
                </c:pt>
                <c:pt idx="3320">
                  <c:v>-6.5028145999999995E-2</c:v>
                </c:pt>
                <c:pt idx="3321">
                  <c:v>-5.6931354000000003E-2</c:v>
                </c:pt>
                <c:pt idx="3322">
                  <c:v>-6.1379097000000001E-2</c:v>
                </c:pt>
                <c:pt idx="3323">
                  <c:v>-5.9384260000000001E-2</c:v>
                </c:pt>
                <c:pt idx="3324">
                  <c:v>-5.8341634000000003E-2</c:v>
                </c:pt>
                <c:pt idx="3325">
                  <c:v>-5.5286266000000001E-2</c:v>
                </c:pt>
                <c:pt idx="3326">
                  <c:v>-5.5779215E-2</c:v>
                </c:pt>
                <c:pt idx="3327">
                  <c:v>-5.7786375000000001E-2</c:v>
                </c:pt>
                <c:pt idx="3328">
                  <c:v>-5.6471840000000002E-2</c:v>
                </c:pt>
                <c:pt idx="3329">
                  <c:v>-4.9699698E-2</c:v>
                </c:pt>
                <c:pt idx="3330">
                  <c:v>-5.0078932E-2</c:v>
                </c:pt>
                <c:pt idx="3331">
                  <c:v>-5.2341022000000001E-2</c:v>
                </c:pt>
                <c:pt idx="3332">
                  <c:v>-4.7249856999999999E-2</c:v>
                </c:pt>
                <c:pt idx="3333">
                  <c:v>-4.6882100000000003E-2</c:v>
                </c:pt>
                <c:pt idx="3334">
                  <c:v>-4.6262382999999997E-2</c:v>
                </c:pt>
                <c:pt idx="3335">
                  <c:v>-4.3417933999999998E-2</c:v>
                </c:pt>
                <c:pt idx="3336">
                  <c:v>-4.0174733999999997E-2</c:v>
                </c:pt>
                <c:pt idx="3337">
                  <c:v>-4.5996699000000002E-2</c:v>
                </c:pt>
                <c:pt idx="3338">
                  <c:v>-4.2265075999999999E-2</c:v>
                </c:pt>
                <c:pt idx="3339">
                  <c:v>-3.7246354000000002E-2</c:v>
                </c:pt>
                <c:pt idx="3340">
                  <c:v>-3.6038078000000001E-2</c:v>
                </c:pt>
                <c:pt idx="3341">
                  <c:v>-3.7460510000000002E-2</c:v>
                </c:pt>
                <c:pt idx="3342">
                  <c:v>-3.1084635999999999E-2</c:v>
                </c:pt>
                <c:pt idx="3343">
                  <c:v>-2.4019084999999999E-2</c:v>
                </c:pt>
                <c:pt idx="3344">
                  <c:v>-3.0470858999999999E-2</c:v>
                </c:pt>
                <c:pt idx="3345">
                  <c:v>-3.4357216000000003E-2</c:v>
                </c:pt>
                <c:pt idx="3346">
                  <c:v>-2.5041746E-2</c:v>
                </c:pt>
                <c:pt idx="3347">
                  <c:v>-2.0623936999999998E-2</c:v>
                </c:pt>
                <c:pt idx="3348">
                  <c:v>-2.6299133999999998E-2</c:v>
                </c:pt>
                <c:pt idx="3349">
                  <c:v>-2.3985145999999999E-2</c:v>
                </c:pt>
                <c:pt idx="3350">
                  <c:v>-1.9964836999999999E-2</c:v>
                </c:pt>
                <c:pt idx="3351">
                  <c:v>-2.6197752000000001E-2</c:v>
                </c:pt>
                <c:pt idx="3352">
                  <c:v>-2.0443993000000001E-2</c:v>
                </c:pt>
                <c:pt idx="3353">
                  <c:v>-2.4430139E-2</c:v>
                </c:pt>
                <c:pt idx="3354">
                  <c:v>-3.0449415000000001E-2</c:v>
                </c:pt>
                <c:pt idx="3355">
                  <c:v>-1.7496582E-2</c:v>
                </c:pt>
                <c:pt idx="3356">
                  <c:v>-2.1446048999999998E-2</c:v>
                </c:pt>
                <c:pt idx="3357">
                  <c:v>-3.0222229999999999E-2</c:v>
                </c:pt>
                <c:pt idx="3358">
                  <c:v>-2.467886E-2</c:v>
                </c:pt>
                <c:pt idx="3359">
                  <c:v>-1.7385695E-2</c:v>
                </c:pt>
                <c:pt idx="3360">
                  <c:v>-2.3807641000000001E-2</c:v>
                </c:pt>
                <c:pt idx="3361">
                  <c:v>-2.5059674000000001E-2</c:v>
                </c:pt>
                <c:pt idx="3362">
                  <c:v>-2.2239123E-2</c:v>
                </c:pt>
                <c:pt idx="3363">
                  <c:v>-2.2507926000000001E-2</c:v>
                </c:pt>
                <c:pt idx="3364">
                  <c:v>-2.3905019999999999E-2</c:v>
                </c:pt>
                <c:pt idx="3365">
                  <c:v>-2.2681873000000002E-2</c:v>
                </c:pt>
                <c:pt idx="3366">
                  <c:v>-2.4178036999999999E-2</c:v>
                </c:pt>
                <c:pt idx="3367">
                  <c:v>-2.4471244E-2</c:v>
                </c:pt>
                <c:pt idx="3368">
                  <c:v>-2.1581715000000001E-2</c:v>
                </c:pt>
                <c:pt idx="3369">
                  <c:v>-2.4008735999999999E-2</c:v>
                </c:pt>
                <c:pt idx="3370">
                  <c:v>-2.2195388999999999E-2</c:v>
                </c:pt>
                <c:pt idx="3371">
                  <c:v>-2.3433102000000001E-2</c:v>
                </c:pt>
                <c:pt idx="3372">
                  <c:v>-2.9133866000000001E-2</c:v>
                </c:pt>
                <c:pt idx="3373">
                  <c:v>-2.3400839E-2</c:v>
                </c:pt>
                <c:pt idx="3374">
                  <c:v>-2.1801081E-2</c:v>
                </c:pt>
                <c:pt idx="3375">
                  <c:v>-2.4126854E-2</c:v>
                </c:pt>
                <c:pt idx="3376">
                  <c:v>-2.4074122E-2</c:v>
                </c:pt>
                <c:pt idx="3377">
                  <c:v>-1.9672055000000001E-2</c:v>
                </c:pt>
                <c:pt idx="3378">
                  <c:v>-2.2741081E-2</c:v>
                </c:pt>
                <c:pt idx="3379">
                  <c:v>-2.2403207000000001E-2</c:v>
                </c:pt>
                <c:pt idx="3380">
                  <c:v>-2.3265006000000001E-2</c:v>
                </c:pt>
                <c:pt idx="3381">
                  <c:v>-2.4021890000000001E-2</c:v>
                </c:pt>
                <c:pt idx="3382">
                  <c:v>-2.2755291E-2</c:v>
                </c:pt>
                <c:pt idx="3383">
                  <c:v>-2.2205595000000002E-2</c:v>
                </c:pt>
                <c:pt idx="3384">
                  <c:v>-2.3229314000000001E-2</c:v>
                </c:pt>
                <c:pt idx="3385">
                  <c:v>-2.2576306000000001E-2</c:v>
                </c:pt>
                <c:pt idx="3386">
                  <c:v>-1.8961863999999998E-2</c:v>
                </c:pt>
                <c:pt idx="3387">
                  <c:v>-1.9996788000000001E-2</c:v>
                </c:pt>
                <c:pt idx="3388">
                  <c:v>-1.9909702000000001E-2</c:v>
                </c:pt>
                <c:pt idx="3389">
                  <c:v>-2.1154117E-2</c:v>
                </c:pt>
                <c:pt idx="3390">
                  <c:v>-2.0767692000000001E-2</c:v>
                </c:pt>
                <c:pt idx="3391">
                  <c:v>-2.1855711999999999E-2</c:v>
                </c:pt>
                <c:pt idx="3392">
                  <c:v>-1.6471334000000001E-2</c:v>
                </c:pt>
                <c:pt idx="3393">
                  <c:v>-2.0683337E-2</c:v>
                </c:pt>
                <c:pt idx="3394">
                  <c:v>-2.0491322999999999E-2</c:v>
                </c:pt>
                <c:pt idx="3395">
                  <c:v>-2.1013871E-2</c:v>
                </c:pt>
                <c:pt idx="3396">
                  <c:v>-1.8281731999999998E-2</c:v>
                </c:pt>
                <c:pt idx="3397">
                  <c:v>-2.2708381E-2</c:v>
                </c:pt>
                <c:pt idx="3398">
                  <c:v>-1.7563952000000001E-2</c:v>
                </c:pt>
                <c:pt idx="3399">
                  <c:v>-2.4827991000000001E-2</c:v>
                </c:pt>
                <c:pt idx="3400">
                  <c:v>-2.1788258000000001E-2</c:v>
                </c:pt>
                <c:pt idx="3401">
                  <c:v>-2.1951430000000001E-2</c:v>
                </c:pt>
                <c:pt idx="3402">
                  <c:v>-2.3632683000000002E-2</c:v>
                </c:pt>
                <c:pt idx="3403">
                  <c:v>-1.9900896000000001E-2</c:v>
                </c:pt>
                <c:pt idx="3404">
                  <c:v>-2.0731001999999998E-2</c:v>
                </c:pt>
                <c:pt idx="3405">
                  <c:v>-2.8241457000000001E-2</c:v>
                </c:pt>
                <c:pt idx="3406">
                  <c:v>-2.4519689000000001E-2</c:v>
                </c:pt>
                <c:pt idx="3407">
                  <c:v>-1.9076394E-2</c:v>
                </c:pt>
                <c:pt idx="3408">
                  <c:v>-2.3187781000000001E-2</c:v>
                </c:pt>
                <c:pt idx="3409">
                  <c:v>-2.2933598999999999E-2</c:v>
                </c:pt>
                <c:pt idx="3410">
                  <c:v>-2.0448602999999999E-2</c:v>
                </c:pt>
                <c:pt idx="3411">
                  <c:v>-2.1317597000000001E-2</c:v>
                </c:pt>
                <c:pt idx="3412">
                  <c:v>-1.8185719999999999E-2</c:v>
                </c:pt>
                <c:pt idx="3413">
                  <c:v>-2.2228746000000001E-2</c:v>
                </c:pt>
                <c:pt idx="3414">
                  <c:v>-2.6109503999999999E-2</c:v>
                </c:pt>
                <c:pt idx="3415">
                  <c:v>-1.8804628E-2</c:v>
                </c:pt>
                <c:pt idx="3416">
                  <c:v>-2.1361528000000001E-2</c:v>
                </c:pt>
                <c:pt idx="3417">
                  <c:v>-2.4427445999999998E-2</c:v>
                </c:pt>
                <c:pt idx="3418">
                  <c:v>-2.4394689000000001E-2</c:v>
                </c:pt>
                <c:pt idx="3419">
                  <c:v>-1.741525E-2</c:v>
                </c:pt>
                <c:pt idx="3420">
                  <c:v>-1.8957755E-2</c:v>
                </c:pt>
                <c:pt idx="3421">
                  <c:v>-2.4409287000000002E-2</c:v>
                </c:pt>
                <c:pt idx="3422">
                  <c:v>-2.3145349999999999E-2</c:v>
                </c:pt>
                <c:pt idx="3423">
                  <c:v>-2.1433434000000001E-2</c:v>
                </c:pt>
                <c:pt idx="3424">
                  <c:v>-2.2002285E-2</c:v>
                </c:pt>
                <c:pt idx="3425">
                  <c:v>-2.126101E-2</c:v>
                </c:pt>
                <c:pt idx="3426">
                  <c:v>-1.9932892000000001E-2</c:v>
                </c:pt>
                <c:pt idx="3427">
                  <c:v>-2.514632E-2</c:v>
                </c:pt>
                <c:pt idx="3428">
                  <c:v>-2.3170520999999999E-2</c:v>
                </c:pt>
                <c:pt idx="3429">
                  <c:v>-2.1410726000000001E-2</c:v>
                </c:pt>
                <c:pt idx="3430">
                  <c:v>-2.1119379000000001E-2</c:v>
                </c:pt>
                <c:pt idx="3431">
                  <c:v>-2.0349844999999998E-2</c:v>
                </c:pt>
                <c:pt idx="3432">
                  <c:v>-1.9104547999999999E-2</c:v>
                </c:pt>
                <c:pt idx="3433">
                  <c:v>-1.8134094999999999E-2</c:v>
                </c:pt>
                <c:pt idx="3434">
                  <c:v>-2.3639381000000001E-2</c:v>
                </c:pt>
                <c:pt idx="3435">
                  <c:v>-1.8864367E-2</c:v>
                </c:pt>
                <c:pt idx="3436">
                  <c:v>-1.8359698000000001E-2</c:v>
                </c:pt>
                <c:pt idx="3437">
                  <c:v>-2.3416613999999999E-2</c:v>
                </c:pt>
                <c:pt idx="3438">
                  <c:v>-1.728362E-2</c:v>
                </c:pt>
                <c:pt idx="3439">
                  <c:v>-2.0545021E-2</c:v>
                </c:pt>
                <c:pt idx="3440">
                  <c:v>-2.1466474999999999E-2</c:v>
                </c:pt>
                <c:pt idx="3441">
                  <c:v>-1.6430512000000001E-2</c:v>
                </c:pt>
                <c:pt idx="3442">
                  <c:v>-1.9356793000000001E-2</c:v>
                </c:pt>
                <c:pt idx="3443">
                  <c:v>-2.4594549E-2</c:v>
                </c:pt>
                <c:pt idx="3444">
                  <c:v>-1.7107071000000001E-2</c:v>
                </c:pt>
                <c:pt idx="3445">
                  <c:v>-1.5729519000000001E-2</c:v>
                </c:pt>
                <c:pt idx="3446">
                  <c:v>-2.0289116999999999E-2</c:v>
                </c:pt>
                <c:pt idx="3447">
                  <c:v>-2.0471163000000001E-2</c:v>
                </c:pt>
                <c:pt idx="3448">
                  <c:v>-1.9003230999999999E-2</c:v>
                </c:pt>
                <c:pt idx="3449">
                  <c:v>-1.3232727E-2</c:v>
                </c:pt>
                <c:pt idx="3450">
                  <c:v>-1.4659381000000001E-2</c:v>
                </c:pt>
                <c:pt idx="3451">
                  <c:v>-1.8659595000000001E-2</c:v>
                </c:pt>
                <c:pt idx="3452">
                  <c:v>-2.0201298999999999E-2</c:v>
                </c:pt>
                <c:pt idx="3453">
                  <c:v>-1.7296683E-2</c:v>
                </c:pt>
                <c:pt idx="3454">
                  <c:v>-1.8447966999999999E-2</c:v>
                </c:pt>
                <c:pt idx="3455">
                  <c:v>-2.0440551000000001E-2</c:v>
                </c:pt>
                <c:pt idx="3456">
                  <c:v>-1.9374751999999999E-2</c:v>
                </c:pt>
                <c:pt idx="3457">
                  <c:v>-2.0768432E-2</c:v>
                </c:pt>
                <c:pt idx="3458">
                  <c:v>-2.4677418E-2</c:v>
                </c:pt>
                <c:pt idx="3459">
                  <c:v>-2.0528068999999999E-2</c:v>
                </c:pt>
                <c:pt idx="3460">
                  <c:v>-2.2437556000000001E-2</c:v>
                </c:pt>
                <c:pt idx="3461">
                  <c:v>-2.4416532000000001E-2</c:v>
                </c:pt>
                <c:pt idx="3462">
                  <c:v>-2.0901158E-2</c:v>
                </c:pt>
                <c:pt idx="3463">
                  <c:v>-2.1763327999999998E-2</c:v>
                </c:pt>
                <c:pt idx="3464">
                  <c:v>-2.2201952E-2</c:v>
                </c:pt>
                <c:pt idx="3465">
                  <c:v>-2.4068375999999999E-2</c:v>
                </c:pt>
                <c:pt idx="3466">
                  <c:v>-2.5120059E-2</c:v>
                </c:pt>
                <c:pt idx="3467">
                  <c:v>-2.7551757E-2</c:v>
                </c:pt>
                <c:pt idx="3468">
                  <c:v>-2.8750712000000001E-2</c:v>
                </c:pt>
                <c:pt idx="3469">
                  <c:v>-2.8789981999999999E-2</c:v>
                </c:pt>
                <c:pt idx="3470">
                  <c:v>-3.2119996999999997E-2</c:v>
                </c:pt>
                <c:pt idx="3471">
                  <c:v>-4.1210695999999998E-2</c:v>
                </c:pt>
                <c:pt idx="3472">
                  <c:v>-6.4825214000000006E-2</c:v>
                </c:pt>
                <c:pt idx="3473">
                  <c:v>-4.9946490000000003E-3</c:v>
                </c:pt>
                <c:pt idx="3474">
                  <c:v>-2.3565219999999998E-3</c:v>
                </c:pt>
                <c:pt idx="3475">
                  <c:v>-1.5981253000000001E-2</c:v>
                </c:pt>
                <c:pt idx="3476">
                  <c:v>-1.5145288E-2</c:v>
                </c:pt>
                <c:pt idx="3477">
                  <c:v>-1.9735049000000001E-2</c:v>
                </c:pt>
                <c:pt idx="3478">
                  <c:v>-2.3020057E-2</c:v>
                </c:pt>
                <c:pt idx="3479">
                  <c:v>-2.2716376999999999E-2</c:v>
                </c:pt>
                <c:pt idx="3480">
                  <c:v>-2.0214602000000002E-2</c:v>
                </c:pt>
                <c:pt idx="3481">
                  <c:v>-1.9403903E-2</c:v>
                </c:pt>
                <c:pt idx="3482">
                  <c:v>-2.3265753E-2</c:v>
                </c:pt>
                <c:pt idx="3483">
                  <c:v>-2.8146811000000001E-2</c:v>
                </c:pt>
                <c:pt idx="3484">
                  <c:v>-2.6960372999999999E-2</c:v>
                </c:pt>
                <c:pt idx="3485">
                  <c:v>-2.2795125999999999E-2</c:v>
                </c:pt>
                <c:pt idx="3486">
                  <c:v>-2.3342405E-2</c:v>
                </c:pt>
                <c:pt idx="3487">
                  <c:v>-2.3901743999999999E-2</c:v>
                </c:pt>
                <c:pt idx="3488">
                  <c:v>-2.7186750999999999E-2</c:v>
                </c:pt>
                <c:pt idx="3489">
                  <c:v>-1.7723709000000001E-2</c:v>
                </c:pt>
                <c:pt idx="3490">
                  <c:v>-1.8385239000000001E-2</c:v>
                </c:pt>
                <c:pt idx="3491">
                  <c:v>-1.9567728E-2</c:v>
                </c:pt>
                <c:pt idx="3492">
                  <c:v>-2.0452163999999998E-2</c:v>
                </c:pt>
                <c:pt idx="3493">
                  <c:v>-1.204828E-2</c:v>
                </c:pt>
                <c:pt idx="3494">
                  <c:v>-9.7744730000000005E-3</c:v>
                </c:pt>
                <c:pt idx="3495">
                  <c:v>-1.3418477E-2</c:v>
                </c:pt>
                <c:pt idx="3496">
                  <c:v>-1.3363332E-2</c:v>
                </c:pt>
                <c:pt idx="3497">
                  <c:v>-1.5863242E-2</c:v>
                </c:pt>
                <c:pt idx="3498">
                  <c:v>-1.8469676000000001E-2</c:v>
                </c:pt>
                <c:pt idx="3499">
                  <c:v>-2.1198086000000001E-2</c:v>
                </c:pt>
                <c:pt idx="3500">
                  <c:v>-2.1213636000000001E-2</c:v>
                </c:pt>
                <c:pt idx="3501">
                  <c:v>-2.1169428000000001E-2</c:v>
                </c:pt>
                <c:pt idx="3502">
                  <c:v>-1.5630949000000002E-2</c:v>
                </c:pt>
                <c:pt idx="3503">
                  <c:v>-1.9094390999999999E-2</c:v>
                </c:pt>
                <c:pt idx="3504">
                  <c:v>-2.2883369000000001E-2</c:v>
                </c:pt>
                <c:pt idx="3505">
                  <c:v>-2.4465286999999999E-2</c:v>
                </c:pt>
                <c:pt idx="3506">
                  <c:v>-1.7570413999999999E-2</c:v>
                </c:pt>
                <c:pt idx="3507">
                  <c:v>-2.2418964999999999E-2</c:v>
                </c:pt>
                <c:pt idx="3508">
                  <c:v>-2.4581480999999999E-2</c:v>
                </c:pt>
                <c:pt idx="3509">
                  <c:v>-2.2563070000000001E-2</c:v>
                </c:pt>
                <c:pt idx="3510">
                  <c:v>-1.8356596999999999E-2</c:v>
                </c:pt>
                <c:pt idx="3511">
                  <c:v>-2.3030445E-2</c:v>
                </c:pt>
                <c:pt idx="3512">
                  <c:v>-2.0220275999999999E-2</c:v>
                </c:pt>
                <c:pt idx="3513">
                  <c:v>-2.180619E-2</c:v>
                </c:pt>
                <c:pt idx="3514">
                  <c:v>-2.2770550000000001E-2</c:v>
                </c:pt>
                <c:pt idx="3515">
                  <c:v>-1.8380595E-2</c:v>
                </c:pt>
                <c:pt idx="3516">
                  <c:v>-2.0684439999999998E-2</c:v>
                </c:pt>
                <c:pt idx="3517">
                  <c:v>-2.2027206000000001E-2</c:v>
                </c:pt>
                <c:pt idx="3518">
                  <c:v>-2.3250237E-2</c:v>
                </c:pt>
                <c:pt idx="3519">
                  <c:v>-2.1129562000000001E-2</c:v>
                </c:pt>
                <c:pt idx="3520">
                  <c:v>-1.9999395999999999E-2</c:v>
                </c:pt>
                <c:pt idx="3521">
                  <c:v>-1.9987147E-2</c:v>
                </c:pt>
                <c:pt idx="3522">
                  <c:v>-2.3509459999999999E-2</c:v>
                </c:pt>
                <c:pt idx="3523">
                  <c:v>-2.0311803E-2</c:v>
                </c:pt>
                <c:pt idx="3524">
                  <c:v>-1.8030902000000001E-2</c:v>
                </c:pt>
                <c:pt idx="3525">
                  <c:v>-2.2692232999999999E-2</c:v>
                </c:pt>
                <c:pt idx="3526">
                  <c:v>-2.3520223999999999E-2</c:v>
                </c:pt>
                <c:pt idx="3527">
                  <c:v>-2.0496470999999999E-2</c:v>
                </c:pt>
                <c:pt idx="3528">
                  <c:v>-2.0880405000000001E-2</c:v>
                </c:pt>
                <c:pt idx="3529">
                  <c:v>-1.8650541E-2</c:v>
                </c:pt>
                <c:pt idx="3530">
                  <c:v>-1.9410601E-2</c:v>
                </c:pt>
                <c:pt idx="3531">
                  <c:v>-2.2083083E-2</c:v>
                </c:pt>
                <c:pt idx="3532">
                  <c:v>-2.2969129000000001E-2</c:v>
                </c:pt>
                <c:pt idx="3533">
                  <c:v>-1.9837784000000001E-2</c:v>
                </c:pt>
                <c:pt idx="3534">
                  <c:v>-1.8602417999999999E-2</c:v>
                </c:pt>
                <c:pt idx="3535">
                  <c:v>-1.8672725000000001E-2</c:v>
                </c:pt>
                <c:pt idx="3536">
                  <c:v>-2.0584956000000001E-2</c:v>
                </c:pt>
                <c:pt idx="3537">
                  <c:v>-1.8274131999999998E-2</c:v>
                </c:pt>
                <c:pt idx="3538">
                  <c:v>-1.7907026999999999E-2</c:v>
                </c:pt>
                <c:pt idx="3539">
                  <c:v>-1.5167699E-2</c:v>
                </c:pt>
                <c:pt idx="3540">
                  <c:v>-1.8808882999999998E-2</c:v>
                </c:pt>
                <c:pt idx="3541">
                  <c:v>-1.5989129000000001E-2</c:v>
                </c:pt>
                <c:pt idx="3542">
                  <c:v>-1.8740554999999999E-2</c:v>
                </c:pt>
                <c:pt idx="3543">
                  <c:v>-1.8275302E-2</c:v>
                </c:pt>
                <c:pt idx="3544">
                  <c:v>-1.7468877000000001E-2</c:v>
                </c:pt>
                <c:pt idx="3545">
                  <c:v>-1.5855001000000001E-2</c:v>
                </c:pt>
                <c:pt idx="3546">
                  <c:v>-1.5750344999999999E-2</c:v>
                </c:pt>
                <c:pt idx="3547">
                  <c:v>-1.4517036000000001E-2</c:v>
                </c:pt>
                <c:pt idx="3548">
                  <c:v>-1.2827000999999999E-2</c:v>
                </c:pt>
                <c:pt idx="3549">
                  <c:v>-1.2558821E-2</c:v>
                </c:pt>
                <c:pt idx="3550">
                  <c:v>-1.3343815E-2</c:v>
                </c:pt>
                <c:pt idx="3551">
                  <c:v>-1.5419749999999999E-2</c:v>
                </c:pt>
                <c:pt idx="3552">
                  <c:v>-1.2630824000000001E-2</c:v>
                </c:pt>
                <c:pt idx="3553">
                  <c:v>-1.2648135E-2</c:v>
                </c:pt>
                <c:pt idx="3554">
                  <c:v>-1.2659142E-2</c:v>
                </c:pt>
                <c:pt idx="3555">
                  <c:v>-1.2611471000000001E-2</c:v>
                </c:pt>
                <c:pt idx="3556">
                  <c:v>-1.1088967E-2</c:v>
                </c:pt>
                <c:pt idx="3557">
                  <c:v>-1.8058459999999998E-2</c:v>
                </c:pt>
                <c:pt idx="3558">
                  <c:v>-1.3843721999999999E-2</c:v>
                </c:pt>
                <c:pt idx="3559">
                  <c:v>-1.2886315000000001E-2</c:v>
                </c:pt>
                <c:pt idx="3560">
                  <c:v>-1.4716027E-2</c:v>
                </c:pt>
                <c:pt idx="3561">
                  <c:v>-1.1405451E-2</c:v>
                </c:pt>
                <c:pt idx="3562">
                  <c:v>-8.6353909999999992E-3</c:v>
                </c:pt>
                <c:pt idx="3563">
                  <c:v>-1.6801441E-2</c:v>
                </c:pt>
                <c:pt idx="3564">
                  <c:v>-1.3139209000000001E-2</c:v>
                </c:pt>
                <c:pt idx="3565">
                  <c:v>-1.2580212E-2</c:v>
                </c:pt>
                <c:pt idx="3566">
                  <c:v>-1.6797929999999999E-2</c:v>
                </c:pt>
                <c:pt idx="3567">
                  <c:v>-1.3489485000000001E-2</c:v>
                </c:pt>
                <c:pt idx="3568">
                  <c:v>-1.0761876E-2</c:v>
                </c:pt>
                <c:pt idx="3569">
                  <c:v>-1.1888658999999999E-2</c:v>
                </c:pt>
                <c:pt idx="3570">
                  <c:v>-1.0573057E-2</c:v>
                </c:pt>
                <c:pt idx="3571">
                  <c:v>-1.4980976999999999E-2</c:v>
                </c:pt>
                <c:pt idx="3572">
                  <c:v>-1.2216084E-2</c:v>
                </c:pt>
                <c:pt idx="3573">
                  <c:v>-9.4487930000000005E-3</c:v>
                </c:pt>
                <c:pt idx="3574">
                  <c:v>-6.0423439999999998E-3</c:v>
                </c:pt>
                <c:pt idx="3575">
                  <c:v>-7.6809870000000002E-3</c:v>
                </c:pt>
                <c:pt idx="3576">
                  <c:v>-8.6234729999999996E-3</c:v>
                </c:pt>
                <c:pt idx="3577">
                  <c:v>-7.2093349999999999E-3</c:v>
                </c:pt>
                <c:pt idx="3578">
                  <c:v>-7.8015869999999996E-3</c:v>
                </c:pt>
                <c:pt idx="3579">
                  <c:v>-7.9283530000000008E-3</c:v>
                </c:pt>
                <c:pt idx="3580">
                  <c:v>-4.782222E-3</c:v>
                </c:pt>
                <c:pt idx="3581">
                  <c:v>-7.4094310000000002E-3</c:v>
                </c:pt>
                <c:pt idx="3582">
                  <c:v>-5.4737589999999999E-3</c:v>
                </c:pt>
                <c:pt idx="3583">
                  <c:v>-2.3216410000000002E-3</c:v>
                </c:pt>
                <c:pt idx="3584">
                  <c:v>-1.7788089999999999E-3</c:v>
                </c:pt>
                <c:pt idx="3585">
                  <c:v>-4.5338490000000004E-3</c:v>
                </c:pt>
                <c:pt idx="3586">
                  <c:v>-3.6654859999999999E-3</c:v>
                </c:pt>
                <c:pt idx="3587">
                  <c:v>-2.4585409999999999E-3</c:v>
                </c:pt>
                <c:pt idx="3588">
                  <c:v>-1.138207E-3</c:v>
                </c:pt>
                <c:pt idx="3589">
                  <c:v>-3.470337E-3</c:v>
                </c:pt>
                <c:pt idx="3590">
                  <c:v>-1.188726E-3</c:v>
                </c:pt>
                <c:pt idx="3591">
                  <c:v>1.808395E-3</c:v>
                </c:pt>
                <c:pt idx="3592">
                  <c:v>-1.212926E-3</c:v>
                </c:pt>
                <c:pt idx="3593">
                  <c:v>-9.4847400000000004E-4</c:v>
                </c:pt>
                <c:pt idx="3594">
                  <c:v>-1.200617E-3</c:v>
                </c:pt>
                <c:pt idx="3595">
                  <c:v>-4.0824240000000003E-3</c:v>
                </c:pt>
                <c:pt idx="3596">
                  <c:v>-1.7830509999999999E-3</c:v>
                </c:pt>
                <c:pt idx="3597">
                  <c:v>1.2787860000000001E-3</c:v>
                </c:pt>
                <c:pt idx="3598">
                  <c:v>1.5439239999999999E-3</c:v>
                </c:pt>
                <c:pt idx="3599">
                  <c:v>4.0062799999999999E-4</c:v>
                </c:pt>
                <c:pt idx="3600">
                  <c:v>-6.4321199999999999E-4</c:v>
                </c:pt>
                <c:pt idx="3601">
                  <c:v>3.631961E-3</c:v>
                </c:pt>
                <c:pt idx="3602">
                  <c:v>6.1573670000000004E-3</c:v>
                </c:pt>
                <c:pt idx="3603">
                  <c:v>2.0630230000000002E-3</c:v>
                </c:pt>
                <c:pt idx="3604">
                  <c:v>5.4382699999999998E-4</c:v>
                </c:pt>
                <c:pt idx="3605">
                  <c:v>-2.0478799999999999E-4</c:v>
                </c:pt>
                <c:pt idx="3606">
                  <c:v>4.5196530000000002E-3</c:v>
                </c:pt>
                <c:pt idx="3607">
                  <c:v>5.9316610000000004E-3</c:v>
                </c:pt>
                <c:pt idx="3608">
                  <c:v>1.8128999999999999E-4</c:v>
                </c:pt>
                <c:pt idx="3609">
                  <c:v>3.0274099999999999E-3</c:v>
                </c:pt>
                <c:pt idx="3610">
                  <c:v>2.1651660000000001E-3</c:v>
                </c:pt>
                <c:pt idx="3611">
                  <c:v>6.02675E-3</c:v>
                </c:pt>
                <c:pt idx="3612">
                  <c:v>3.0399950000000002E-3</c:v>
                </c:pt>
                <c:pt idx="3613">
                  <c:v>9.5367399999999995E-4</c:v>
                </c:pt>
                <c:pt idx="3614">
                  <c:v>2.2933509999999999E-3</c:v>
                </c:pt>
                <c:pt idx="3615">
                  <c:v>7.3315189999999999E-3</c:v>
                </c:pt>
                <c:pt idx="3616">
                  <c:v>4.3328180000000004E-3</c:v>
                </c:pt>
                <c:pt idx="3617">
                  <c:v>4.9381540000000002E-3</c:v>
                </c:pt>
                <c:pt idx="3618">
                  <c:v>7.9056100000000004E-3</c:v>
                </c:pt>
                <c:pt idx="3619">
                  <c:v>3.7526759999999999E-3</c:v>
                </c:pt>
                <c:pt idx="3620">
                  <c:v>4.1253189999999997E-3</c:v>
                </c:pt>
                <c:pt idx="3621">
                  <c:v>4.7255960000000003E-3</c:v>
                </c:pt>
                <c:pt idx="3622">
                  <c:v>2.5443800000000002E-3</c:v>
                </c:pt>
                <c:pt idx="3623">
                  <c:v>5.6126079999999998E-3</c:v>
                </c:pt>
                <c:pt idx="3624">
                  <c:v>6.3682330000000001E-3</c:v>
                </c:pt>
                <c:pt idx="3625">
                  <c:v>8.3288530000000006E-3</c:v>
                </c:pt>
                <c:pt idx="3626">
                  <c:v>2.0087109999999998E-3</c:v>
                </c:pt>
                <c:pt idx="3627">
                  <c:v>7.6927600000000005E-4</c:v>
                </c:pt>
                <c:pt idx="3628">
                  <c:v>3.8219119999999998E-3</c:v>
                </c:pt>
                <c:pt idx="3629">
                  <c:v>6.1875979999999999E-3</c:v>
                </c:pt>
                <c:pt idx="3630">
                  <c:v>8.9676589999999994E-3</c:v>
                </c:pt>
                <c:pt idx="3631">
                  <c:v>3.0407939999999999E-3</c:v>
                </c:pt>
                <c:pt idx="3632">
                  <c:v>9.0939049999999994E-3</c:v>
                </c:pt>
                <c:pt idx="3633">
                  <c:v>6.3226200000000001E-3</c:v>
                </c:pt>
                <c:pt idx="3634">
                  <c:v>6.5689759999999998E-3</c:v>
                </c:pt>
                <c:pt idx="3635">
                  <c:v>4.8475080000000004E-3</c:v>
                </c:pt>
                <c:pt idx="3636">
                  <c:v>1.0332542E-2</c:v>
                </c:pt>
                <c:pt idx="3637">
                  <c:v>1.1022301E-2</c:v>
                </c:pt>
                <c:pt idx="3638">
                  <c:v>7.6417630000000002E-3</c:v>
                </c:pt>
                <c:pt idx="3639">
                  <c:v>7.1370950000000004E-3</c:v>
                </c:pt>
                <c:pt idx="3640">
                  <c:v>7.1437599999999999E-3</c:v>
                </c:pt>
                <c:pt idx="3641">
                  <c:v>6.7466820000000004E-3</c:v>
                </c:pt>
                <c:pt idx="3642">
                  <c:v>1.1120465E-2</c:v>
                </c:pt>
                <c:pt idx="3643">
                  <c:v>8.7726220000000008E-3</c:v>
                </c:pt>
                <c:pt idx="3644">
                  <c:v>5.1121059999999999E-3</c:v>
                </c:pt>
                <c:pt idx="3645">
                  <c:v>1.3268304E-2</c:v>
                </c:pt>
                <c:pt idx="3646">
                  <c:v>1.2040446E-2</c:v>
                </c:pt>
                <c:pt idx="3647">
                  <c:v>8.5439810000000008E-3</c:v>
                </c:pt>
                <c:pt idx="3648">
                  <c:v>1.0554396000000001E-2</c:v>
                </c:pt>
                <c:pt idx="3649">
                  <c:v>9.7631709999999993E-3</c:v>
                </c:pt>
                <c:pt idx="3650">
                  <c:v>1.0176072E-2</c:v>
                </c:pt>
                <c:pt idx="3651">
                  <c:v>1.1445334E-2</c:v>
                </c:pt>
                <c:pt idx="3652">
                  <c:v>1.0317669999999999E-2</c:v>
                </c:pt>
                <c:pt idx="3653">
                  <c:v>8.2979290000000008E-3</c:v>
                </c:pt>
                <c:pt idx="3654">
                  <c:v>9.5535849999999999E-3</c:v>
                </c:pt>
                <c:pt idx="3655">
                  <c:v>3.642967E-3</c:v>
                </c:pt>
                <c:pt idx="3656">
                  <c:v>6.6877459999999996E-3</c:v>
                </c:pt>
                <c:pt idx="3657">
                  <c:v>1.2319800000000001E-2</c:v>
                </c:pt>
                <c:pt idx="3658">
                  <c:v>5.5148899999999997E-3</c:v>
                </c:pt>
                <c:pt idx="3659">
                  <c:v>1.3622617E-2</c:v>
                </c:pt>
                <c:pt idx="3660">
                  <c:v>5.4524919999999998E-3</c:v>
                </c:pt>
                <c:pt idx="3661">
                  <c:v>4.8825750000000001E-3</c:v>
                </c:pt>
                <c:pt idx="3662">
                  <c:v>1.0422549E-2</c:v>
                </c:pt>
                <c:pt idx="3663">
                  <c:v>7.0659019999999998E-3</c:v>
                </c:pt>
                <c:pt idx="3664">
                  <c:v>6.5216579999999996E-3</c:v>
                </c:pt>
                <c:pt idx="3665">
                  <c:v>1.0936912E-2</c:v>
                </c:pt>
                <c:pt idx="3666">
                  <c:v>1.2078362E-2</c:v>
                </c:pt>
                <c:pt idx="3667">
                  <c:v>3.4507850000000001E-3</c:v>
                </c:pt>
                <c:pt idx="3668">
                  <c:v>5.4993200000000002E-3</c:v>
                </c:pt>
                <c:pt idx="3669">
                  <c:v>1.1517265E-2</c:v>
                </c:pt>
                <c:pt idx="3670">
                  <c:v>6.3951700000000004E-3</c:v>
                </c:pt>
                <c:pt idx="3671">
                  <c:v>9.5254490000000001E-3</c:v>
                </c:pt>
                <c:pt idx="3672">
                  <c:v>5.4414110000000002E-3</c:v>
                </c:pt>
                <c:pt idx="3673">
                  <c:v>1.2485738E-2</c:v>
                </c:pt>
                <c:pt idx="3674">
                  <c:v>1.1616984E-2</c:v>
                </c:pt>
                <c:pt idx="3675">
                  <c:v>4.3161939999999998E-3</c:v>
                </c:pt>
                <c:pt idx="3676">
                  <c:v>6.1862590000000004E-3</c:v>
                </c:pt>
                <c:pt idx="3677">
                  <c:v>9.100024E-3</c:v>
                </c:pt>
                <c:pt idx="3678">
                  <c:v>1.1443310999999999E-2</c:v>
                </c:pt>
                <c:pt idx="3679">
                  <c:v>1.6153645000000001E-2</c:v>
                </c:pt>
                <c:pt idx="3680">
                  <c:v>5.0510720000000002E-3</c:v>
                </c:pt>
                <c:pt idx="3681">
                  <c:v>6.9512380000000002E-3</c:v>
                </c:pt>
                <c:pt idx="3682">
                  <c:v>9.6155259999999992E-3</c:v>
                </c:pt>
                <c:pt idx="3683">
                  <c:v>9.5627960000000001E-3</c:v>
                </c:pt>
                <c:pt idx="3684">
                  <c:v>8.5025910000000003E-3</c:v>
                </c:pt>
                <c:pt idx="3685">
                  <c:v>1.2506919E-2</c:v>
                </c:pt>
                <c:pt idx="3686">
                  <c:v>1.191218E-2</c:v>
                </c:pt>
                <c:pt idx="3687">
                  <c:v>9.5190629999999995E-3</c:v>
                </c:pt>
                <c:pt idx="3688">
                  <c:v>8.5637890000000005E-3</c:v>
                </c:pt>
                <c:pt idx="3689">
                  <c:v>5.4891690000000003E-3</c:v>
                </c:pt>
                <c:pt idx="3690">
                  <c:v>1.1352073000000001E-2</c:v>
                </c:pt>
                <c:pt idx="3691">
                  <c:v>1.4546534E-2</c:v>
                </c:pt>
                <c:pt idx="3692">
                  <c:v>8.4628240000000007E-3</c:v>
                </c:pt>
                <c:pt idx="3693">
                  <c:v>1.0645816000000001E-2</c:v>
                </c:pt>
                <c:pt idx="3694">
                  <c:v>1.2749626999999999E-2</c:v>
                </c:pt>
                <c:pt idx="3695">
                  <c:v>8.4100070000000006E-3</c:v>
                </c:pt>
                <c:pt idx="3696">
                  <c:v>9.9672549999999995E-3</c:v>
                </c:pt>
                <c:pt idx="3697">
                  <c:v>7.3925120000000004E-3</c:v>
                </c:pt>
                <c:pt idx="3698">
                  <c:v>8.8624029999999996E-3</c:v>
                </c:pt>
                <c:pt idx="3699">
                  <c:v>1.6056666000000001E-2</c:v>
                </c:pt>
                <c:pt idx="3700">
                  <c:v>1.1796834000000001E-2</c:v>
                </c:pt>
                <c:pt idx="3701">
                  <c:v>7.3088759999999997E-3</c:v>
                </c:pt>
                <c:pt idx="3702">
                  <c:v>1.5926777999999999E-2</c:v>
                </c:pt>
                <c:pt idx="3703">
                  <c:v>8.7964310000000004E-3</c:v>
                </c:pt>
                <c:pt idx="3704">
                  <c:v>1.0315331E-2</c:v>
                </c:pt>
                <c:pt idx="3705">
                  <c:v>1.1832799999999999E-2</c:v>
                </c:pt>
                <c:pt idx="3706">
                  <c:v>1.4528451E-2</c:v>
                </c:pt>
                <c:pt idx="3707">
                  <c:v>1.5458694E-2</c:v>
                </c:pt>
                <c:pt idx="3708">
                  <c:v>7.3985739999999998E-3</c:v>
                </c:pt>
                <c:pt idx="3709">
                  <c:v>8.2297459999999996E-3</c:v>
                </c:pt>
                <c:pt idx="3710">
                  <c:v>1.3310073E-2</c:v>
                </c:pt>
                <c:pt idx="3711">
                  <c:v>1.1036268E-2</c:v>
                </c:pt>
                <c:pt idx="3712">
                  <c:v>1.2765619000000001E-2</c:v>
                </c:pt>
                <c:pt idx="3713">
                  <c:v>1.1298216999999999E-2</c:v>
                </c:pt>
                <c:pt idx="3714">
                  <c:v>7.4960019999999999E-3</c:v>
                </c:pt>
                <c:pt idx="3715">
                  <c:v>1.2772257E-2</c:v>
                </c:pt>
                <c:pt idx="3716">
                  <c:v>1.5915592999999999E-2</c:v>
                </c:pt>
                <c:pt idx="3717">
                  <c:v>7.6920180000000001E-3</c:v>
                </c:pt>
                <c:pt idx="3718">
                  <c:v>1.4468450000000001E-2</c:v>
                </c:pt>
                <c:pt idx="3719">
                  <c:v>1.5376322E-2</c:v>
                </c:pt>
                <c:pt idx="3720">
                  <c:v>1.6563112000000001E-2</c:v>
                </c:pt>
                <c:pt idx="3721">
                  <c:v>1.1483665000000001E-2</c:v>
                </c:pt>
                <c:pt idx="3722">
                  <c:v>1.0196634E-2</c:v>
                </c:pt>
                <c:pt idx="3723">
                  <c:v>1.5347186000000001E-2</c:v>
                </c:pt>
                <c:pt idx="3724">
                  <c:v>1.5713198000000001E-2</c:v>
                </c:pt>
                <c:pt idx="3725">
                  <c:v>1.1460397000000001E-2</c:v>
                </c:pt>
                <c:pt idx="3726">
                  <c:v>1.7599244E-2</c:v>
                </c:pt>
                <c:pt idx="3727">
                  <c:v>1.8481015999999999E-2</c:v>
                </c:pt>
                <c:pt idx="3728">
                  <c:v>1.1906477E-2</c:v>
                </c:pt>
                <c:pt idx="3729">
                  <c:v>1.9381969999999998E-2</c:v>
                </c:pt>
                <c:pt idx="3730">
                  <c:v>1.2203958000000001E-2</c:v>
                </c:pt>
                <c:pt idx="3731">
                  <c:v>1.1212197E-2</c:v>
                </c:pt>
                <c:pt idx="3732">
                  <c:v>1.8399516000000001E-2</c:v>
                </c:pt>
                <c:pt idx="3733">
                  <c:v>1.5802667999999999E-2</c:v>
                </c:pt>
                <c:pt idx="3734">
                  <c:v>1.4006365E-2</c:v>
                </c:pt>
                <c:pt idx="3735">
                  <c:v>1.6067652000000002E-2</c:v>
                </c:pt>
                <c:pt idx="3736">
                  <c:v>1.5536171E-2</c:v>
                </c:pt>
                <c:pt idx="3737">
                  <c:v>1.1676452E-2</c:v>
                </c:pt>
                <c:pt idx="3738">
                  <c:v>1.7937673000000001E-2</c:v>
                </c:pt>
                <c:pt idx="3739">
                  <c:v>1.5781313000000002E-2</c:v>
                </c:pt>
                <c:pt idx="3740">
                  <c:v>1.4981454E-2</c:v>
                </c:pt>
                <c:pt idx="3741">
                  <c:v>1.5596112000000001E-2</c:v>
                </c:pt>
                <c:pt idx="3742">
                  <c:v>1.4978787E-2</c:v>
                </c:pt>
                <c:pt idx="3743">
                  <c:v>1.2979284000000001E-2</c:v>
                </c:pt>
                <c:pt idx="3744">
                  <c:v>1.0211008000000001E-2</c:v>
                </c:pt>
                <c:pt idx="3745">
                  <c:v>1.2945276E-2</c:v>
                </c:pt>
                <c:pt idx="3746">
                  <c:v>1.8394303000000001E-2</c:v>
                </c:pt>
                <c:pt idx="3747">
                  <c:v>1.5301838999999999E-2</c:v>
                </c:pt>
                <c:pt idx="3748">
                  <c:v>9.7042399999999994E-3</c:v>
                </c:pt>
                <c:pt idx="3749">
                  <c:v>1.3085922E-2</c:v>
                </c:pt>
                <c:pt idx="3750">
                  <c:v>1.412178E-2</c:v>
                </c:pt>
                <c:pt idx="3751">
                  <c:v>1.3595006999999999E-2</c:v>
                </c:pt>
                <c:pt idx="3752">
                  <c:v>1.1062799E-2</c:v>
                </c:pt>
                <c:pt idx="3753">
                  <c:v>1.7835218E-2</c:v>
                </c:pt>
                <c:pt idx="3754">
                  <c:v>1.4401986E-2</c:v>
                </c:pt>
                <c:pt idx="3755">
                  <c:v>1.4005975E-2</c:v>
                </c:pt>
                <c:pt idx="3756">
                  <c:v>1.3865855999999999E-2</c:v>
                </c:pt>
                <c:pt idx="3757">
                  <c:v>9.9749790000000001E-3</c:v>
                </c:pt>
                <c:pt idx="3758">
                  <c:v>1.0618844000000001E-2</c:v>
                </c:pt>
                <c:pt idx="3759">
                  <c:v>1.2172799E-2</c:v>
                </c:pt>
                <c:pt idx="3760">
                  <c:v>1.1321832E-2</c:v>
                </c:pt>
                <c:pt idx="3761">
                  <c:v>1.3592709999999999E-2</c:v>
                </c:pt>
                <c:pt idx="3762">
                  <c:v>1.0307370999999999E-2</c:v>
                </c:pt>
                <c:pt idx="3763">
                  <c:v>1.0639999000000001E-2</c:v>
                </c:pt>
                <c:pt idx="3764">
                  <c:v>1.7602224E-2</c:v>
                </c:pt>
                <c:pt idx="3765">
                  <c:v>1.2945955E-2</c:v>
                </c:pt>
                <c:pt idx="3766">
                  <c:v>1.4582552E-2</c:v>
                </c:pt>
                <c:pt idx="3767">
                  <c:v>1.1062119E-2</c:v>
                </c:pt>
                <c:pt idx="3768">
                  <c:v>1.1972455E-2</c:v>
                </c:pt>
                <c:pt idx="3769">
                  <c:v>1.5740293999999998E-2</c:v>
                </c:pt>
                <c:pt idx="3770">
                  <c:v>9.3720509999999993E-3</c:v>
                </c:pt>
                <c:pt idx="3771">
                  <c:v>1.0627998E-2</c:v>
                </c:pt>
                <c:pt idx="3772">
                  <c:v>9.4659800000000006E-3</c:v>
                </c:pt>
                <c:pt idx="3773">
                  <c:v>1.3046067E-2</c:v>
                </c:pt>
                <c:pt idx="3774">
                  <c:v>1.7884313999999998E-2</c:v>
                </c:pt>
                <c:pt idx="3775">
                  <c:v>9.9227929999999992E-3</c:v>
                </c:pt>
                <c:pt idx="3776">
                  <c:v>5.3323190000000003E-3</c:v>
                </c:pt>
                <c:pt idx="3777">
                  <c:v>1.4025676000000001E-2</c:v>
                </c:pt>
                <c:pt idx="3778">
                  <c:v>1.4818603E-2</c:v>
                </c:pt>
                <c:pt idx="3779">
                  <c:v>1.7403733000000001E-2</c:v>
                </c:pt>
                <c:pt idx="3780">
                  <c:v>1.7867193E-2</c:v>
                </c:pt>
                <c:pt idx="3781">
                  <c:v>1.3396013E-2</c:v>
                </c:pt>
                <c:pt idx="3782">
                  <c:v>1.7737065E-2</c:v>
                </c:pt>
                <c:pt idx="3783">
                  <c:v>1.7855842E-2</c:v>
                </c:pt>
                <c:pt idx="3784">
                  <c:v>1.8370515E-2</c:v>
                </c:pt>
                <c:pt idx="3785">
                  <c:v>2.4352772000000002E-2</c:v>
                </c:pt>
                <c:pt idx="3786">
                  <c:v>2.130435E-2</c:v>
                </c:pt>
                <c:pt idx="3787">
                  <c:v>2.0427639000000001E-2</c:v>
                </c:pt>
                <c:pt idx="3788">
                  <c:v>1.5929749E-2</c:v>
                </c:pt>
                <c:pt idx="3789">
                  <c:v>1.5526013E-2</c:v>
                </c:pt>
                <c:pt idx="3790">
                  <c:v>1.7058436E-2</c:v>
                </c:pt>
                <c:pt idx="3791">
                  <c:v>2.5226884000000002E-2</c:v>
                </c:pt>
                <c:pt idx="3792">
                  <c:v>3.0344264999999999E-2</c:v>
                </c:pt>
                <c:pt idx="3793">
                  <c:v>2.7453404000000001E-2</c:v>
                </c:pt>
                <c:pt idx="3794">
                  <c:v>2.4738774000000002E-2</c:v>
                </c:pt>
                <c:pt idx="3795">
                  <c:v>2.2634874999999999E-2</c:v>
                </c:pt>
                <c:pt idx="3796">
                  <c:v>2.2679432999999999E-2</c:v>
                </c:pt>
                <c:pt idx="3797">
                  <c:v>2.4731664E-2</c:v>
                </c:pt>
                <c:pt idx="3798">
                  <c:v>2.9628109E-2</c:v>
                </c:pt>
                <c:pt idx="3799">
                  <c:v>3.0994311E-2</c:v>
                </c:pt>
                <c:pt idx="3800">
                  <c:v>2.8912485000000002E-2</c:v>
                </c:pt>
                <c:pt idx="3801">
                  <c:v>2.3573380000000001E-2</c:v>
                </c:pt>
                <c:pt idx="3802">
                  <c:v>2.2527294E-2</c:v>
                </c:pt>
                <c:pt idx="3803">
                  <c:v>2.8092501999999998E-2</c:v>
                </c:pt>
                <c:pt idx="3804">
                  <c:v>2.2719570000000001E-2</c:v>
                </c:pt>
                <c:pt idx="3805">
                  <c:v>2.7976118000000001E-2</c:v>
                </c:pt>
                <c:pt idx="3806">
                  <c:v>3.0656293000000001E-2</c:v>
                </c:pt>
                <c:pt idx="3807">
                  <c:v>2.475979E-2</c:v>
                </c:pt>
                <c:pt idx="3808">
                  <c:v>1.9751385E-2</c:v>
                </c:pt>
                <c:pt idx="3809">
                  <c:v>2.3142388E-2</c:v>
                </c:pt>
                <c:pt idx="3810">
                  <c:v>2.2431672999999999E-2</c:v>
                </c:pt>
                <c:pt idx="3811">
                  <c:v>1.9610585999999999E-2</c:v>
                </c:pt>
                <c:pt idx="3812">
                  <c:v>2.305395E-2</c:v>
                </c:pt>
                <c:pt idx="3813">
                  <c:v>2.5305917000000001E-2</c:v>
                </c:pt>
                <c:pt idx="3814">
                  <c:v>2.1967731000000001E-2</c:v>
                </c:pt>
                <c:pt idx="3815">
                  <c:v>1.6357783000000001E-2</c:v>
                </c:pt>
                <c:pt idx="3816">
                  <c:v>1.388292E-2</c:v>
                </c:pt>
                <c:pt idx="3817">
                  <c:v>1.4923418000000001E-2</c:v>
                </c:pt>
                <c:pt idx="3818">
                  <c:v>1.8707745000000001E-2</c:v>
                </c:pt>
                <c:pt idx="3819">
                  <c:v>1.4633640999999999E-2</c:v>
                </c:pt>
                <c:pt idx="3820">
                  <c:v>1.4404003E-2</c:v>
                </c:pt>
                <c:pt idx="3821">
                  <c:v>1.2168277E-2</c:v>
                </c:pt>
                <c:pt idx="3822">
                  <c:v>9.5117870000000007E-3</c:v>
                </c:pt>
                <c:pt idx="3823">
                  <c:v>9.2667749999999997E-3</c:v>
                </c:pt>
                <c:pt idx="3824">
                  <c:v>1.3327563000000001E-2</c:v>
                </c:pt>
                <c:pt idx="3825">
                  <c:v>1.3842884E-2</c:v>
                </c:pt>
                <c:pt idx="3826">
                  <c:v>1.5625871999999999E-2</c:v>
                </c:pt>
                <c:pt idx="3827">
                  <c:v>1.3906185999999999E-2</c:v>
                </c:pt>
                <c:pt idx="3828">
                  <c:v>1.3158249E-2</c:v>
                </c:pt>
                <c:pt idx="3829">
                  <c:v>1.4909545E-2</c:v>
                </c:pt>
                <c:pt idx="3830">
                  <c:v>1.4470480000000001E-2</c:v>
                </c:pt>
                <c:pt idx="3831">
                  <c:v>9.7843819999999995E-3</c:v>
                </c:pt>
                <c:pt idx="3832">
                  <c:v>1.6240246999999999E-2</c:v>
                </c:pt>
                <c:pt idx="3833">
                  <c:v>1.9022714E-2</c:v>
                </c:pt>
                <c:pt idx="3834">
                  <c:v>1.4269268E-2</c:v>
                </c:pt>
                <c:pt idx="3835">
                  <c:v>1.6281553000000001E-2</c:v>
                </c:pt>
                <c:pt idx="3836">
                  <c:v>2.3835938000000001E-2</c:v>
                </c:pt>
                <c:pt idx="3837">
                  <c:v>2.2995979E-2</c:v>
                </c:pt>
                <c:pt idx="3838">
                  <c:v>2.37705E-2</c:v>
                </c:pt>
                <c:pt idx="3839">
                  <c:v>2.3564636999999999E-2</c:v>
                </c:pt>
                <c:pt idx="3840">
                  <c:v>2.3792351E-2</c:v>
                </c:pt>
                <c:pt idx="3841">
                  <c:v>2.8062462999999999E-2</c:v>
                </c:pt>
                <c:pt idx="3842">
                  <c:v>2.6988334999999999E-2</c:v>
                </c:pt>
                <c:pt idx="3843">
                  <c:v>2.4082559999999999E-2</c:v>
                </c:pt>
                <c:pt idx="3844">
                  <c:v>2.4933409E-2</c:v>
                </c:pt>
                <c:pt idx="3845">
                  <c:v>3.0379307000000001E-2</c:v>
                </c:pt>
                <c:pt idx="3846">
                  <c:v>3.3288921999999999E-2</c:v>
                </c:pt>
                <c:pt idx="3847">
                  <c:v>2.8661147000000001E-2</c:v>
                </c:pt>
                <c:pt idx="3848">
                  <c:v>2.9472618999999999E-2</c:v>
                </c:pt>
                <c:pt idx="3849">
                  <c:v>2.8579126999999999E-2</c:v>
                </c:pt>
                <c:pt idx="3850">
                  <c:v>3.377372E-2</c:v>
                </c:pt>
                <c:pt idx="3851">
                  <c:v>3.1972893000000002E-2</c:v>
                </c:pt>
                <c:pt idx="3852">
                  <c:v>3.0758397999999999E-2</c:v>
                </c:pt>
                <c:pt idx="3853">
                  <c:v>3.2306227999999999E-2</c:v>
                </c:pt>
                <c:pt idx="3854">
                  <c:v>3.1488013000000002E-2</c:v>
                </c:pt>
                <c:pt idx="3855">
                  <c:v>3.0602777000000001E-2</c:v>
                </c:pt>
                <c:pt idx="3856">
                  <c:v>3.2337256000000002E-2</c:v>
                </c:pt>
                <c:pt idx="3857">
                  <c:v>3.2967626999999999E-2</c:v>
                </c:pt>
                <c:pt idx="3858">
                  <c:v>3.8338459999999998E-2</c:v>
                </c:pt>
                <c:pt idx="3859">
                  <c:v>3.8670555000000002E-2</c:v>
                </c:pt>
                <c:pt idx="3860">
                  <c:v>3.3378753999999997E-2</c:v>
                </c:pt>
                <c:pt idx="3861">
                  <c:v>3.0526239E-2</c:v>
                </c:pt>
                <c:pt idx="3862">
                  <c:v>3.2425120000000002E-2</c:v>
                </c:pt>
                <c:pt idx="3863">
                  <c:v>3.1909532999999997E-2</c:v>
                </c:pt>
                <c:pt idx="3864">
                  <c:v>3.5123054000000001E-2</c:v>
                </c:pt>
                <c:pt idx="3865">
                  <c:v>3.4843686999999998E-2</c:v>
                </c:pt>
                <c:pt idx="3866">
                  <c:v>2.8557903999999999E-2</c:v>
                </c:pt>
                <c:pt idx="3867">
                  <c:v>3.0202937999999999E-2</c:v>
                </c:pt>
                <c:pt idx="3868">
                  <c:v>2.9398148999999998E-2</c:v>
                </c:pt>
                <c:pt idx="3869">
                  <c:v>2.9462862999999999E-2</c:v>
                </c:pt>
                <c:pt idx="3870">
                  <c:v>2.9675198999999999E-2</c:v>
                </c:pt>
                <c:pt idx="3871">
                  <c:v>3.6524846999999999E-2</c:v>
                </c:pt>
                <c:pt idx="3872">
                  <c:v>2.7690350999999998E-2</c:v>
                </c:pt>
                <c:pt idx="3873">
                  <c:v>2.8737505999999999E-2</c:v>
                </c:pt>
                <c:pt idx="3874">
                  <c:v>3.0590618E-2</c:v>
                </c:pt>
                <c:pt idx="3875">
                  <c:v>2.4340712E-2</c:v>
                </c:pt>
                <c:pt idx="3876">
                  <c:v>3.1418755999999999E-2</c:v>
                </c:pt>
                <c:pt idx="3877">
                  <c:v>3.1560969000000001E-2</c:v>
                </c:pt>
                <c:pt idx="3878">
                  <c:v>2.9881610999999999E-2</c:v>
                </c:pt>
                <c:pt idx="3879">
                  <c:v>3.3528011000000003E-2</c:v>
                </c:pt>
                <c:pt idx="3880">
                  <c:v>2.9959982E-2</c:v>
                </c:pt>
                <c:pt idx="3881">
                  <c:v>2.3169987E-2</c:v>
                </c:pt>
                <c:pt idx="3882">
                  <c:v>3.0919304000000002E-2</c:v>
                </c:pt>
                <c:pt idx="3883">
                  <c:v>3.2428778999999998E-2</c:v>
                </c:pt>
                <c:pt idx="3884">
                  <c:v>3.3987920999999997E-2</c:v>
                </c:pt>
                <c:pt idx="3885">
                  <c:v>3.4979150000000001E-2</c:v>
                </c:pt>
                <c:pt idx="3886">
                  <c:v>3.5346839999999997E-2</c:v>
                </c:pt>
                <c:pt idx="3887">
                  <c:v>3.5722081000000003E-2</c:v>
                </c:pt>
                <c:pt idx="3888">
                  <c:v>3.3385769000000003E-2</c:v>
                </c:pt>
                <c:pt idx="3889">
                  <c:v>3.4179658000000002E-2</c:v>
                </c:pt>
                <c:pt idx="3890">
                  <c:v>3.3973879999999998E-2</c:v>
                </c:pt>
                <c:pt idx="3891">
                  <c:v>4.1846982999999997E-2</c:v>
                </c:pt>
                <c:pt idx="3892">
                  <c:v>4.2274776999999999E-2</c:v>
                </c:pt>
                <c:pt idx="3893">
                  <c:v>3.9764747000000003E-2</c:v>
                </c:pt>
                <c:pt idx="3894">
                  <c:v>3.9491452000000003E-2</c:v>
                </c:pt>
                <c:pt idx="3895">
                  <c:v>3.8874662999999997E-2</c:v>
                </c:pt>
                <c:pt idx="3896">
                  <c:v>4.1611678999999999E-2</c:v>
                </c:pt>
                <c:pt idx="3897">
                  <c:v>4.4622116000000003E-2</c:v>
                </c:pt>
                <c:pt idx="3898">
                  <c:v>4.3962631000000002E-2</c:v>
                </c:pt>
                <c:pt idx="3899">
                  <c:v>4.4753055999999999E-2</c:v>
                </c:pt>
                <c:pt idx="3900">
                  <c:v>4.4976518E-2</c:v>
                </c:pt>
                <c:pt idx="3901">
                  <c:v>4.2737066999999997E-2</c:v>
                </c:pt>
                <c:pt idx="3902">
                  <c:v>4.5457706000000001E-2</c:v>
                </c:pt>
                <c:pt idx="3903">
                  <c:v>4.6076356999999998E-2</c:v>
                </c:pt>
                <c:pt idx="3904">
                  <c:v>4.3404738999999998E-2</c:v>
                </c:pt>
                <c:pt idx="3905">
                  <c:v>4.6351794000000002E-2</c:v>
                </c:pt>
                <c:pt idx="3906">
                  <c:v>4.7103986E-2</c:v>
                </c:pt>
                <c:pt idx="3907">
                  <c:v>4.4618989999999997E-2</c:v>
                </c:pt>
                <c:pt idx="3908">
                  <c:v>4.2294297000000002E-2</c:v>
                </c:pt>
                <c:pt idx="3909">
                  <c:v>4.3049570000000002E-2</c:v>
                </c:pt>
                <c:pt idx="3910">
                  <c:v>4.2757344000000003E-2</c:v>
                </c:pt>
                <c:pt idx="3911">
                  <c:v>4.7835193999999998E-2</c:v>
                </c:pt>
                <c:pt idx="3912">
                  <c:v>4.1327599E-2</c:v>
                </c:pt>
                <c:pt idx="3913">
                  <c:v>3.9960864999999998E-2</c:v>
                </c:pt>
                <c:pt idx="3914">
                  <c:v>4.9224228000000002E-2</c:v>
                </c:pt>
                <c:pt idx="3915">
                  <c:v>4.5074489000000002E-2</c:v>
                </c:pt>
                <c:pt idx="3916">
                  <c:v>4.3871526000000001E-2</c:v>
                </c:pt>
                <c:pt idx="3917">
                  <c:v>4.9329940000000003E-2</c:v>
                </c:pt>
                <c:pt idx="3918">
                  <c:v>4.5084263999999999E-2</c:v>
                </c:pt>
                <c:pt idx="3919">
                  <c:v>4.3258670999999999E-2</c:v>
                </c:pt>
                <c:pt idx="3920">
                  <c:v>4.4693007999999999E-2</c:v>
                </c:pt>
                <c:pt idx="3921">
                  <c:v>4.0842614999999999E-2</c:v>
                </c:pt>
                <c:pt idx="3922">
                  <c:v>4.3504067E-2</c:v>
                </c:pt>
                <c:pt idx="3923">
                  <c:v>4.4316336999999997E-2</c:v>
                </c:pt>
                <c:pt idx="3924">
                  <c:v>3.9288964000000003E-2</c:v>
                </c:pt>
                <c:pt idx="3925">
                  <c:v>4.4433660999999999E-2</c:v>
                </c:pt>
                <c:pt idx="3926">
                  <c:v>4.5007814E-2</c:v>
                </c:pt>
                <c:pt idx="3927">
                  <c:v>4.0918529000000002E-2</c:v>
                </c:pt>
                <c:pt idx="3928">
                  <c:v>3.6886618000000003E-2</c:v>
                </c:pt>
                <c:pt idx="3929">
                  <c:v>4.1796956000000003E-2</c:v>
                </c:pt>
                <c:pt idx="3930">
                  <c:v>4.5294284999999997E-2</c:v>
                </c:pt>
                <c:pt idx="3931">
                  <c:v>3.8764476999999999E-2</c:v>
                </c:pt>
                <c:pt idx="3932">
                  <c:v>3.5716566999999998E-2</c:v>
                </c:pt>
                <c:pt idx="3933">
                  <c:v>3.8173064999999999E-2</c:v>
                </c:pt>
                <c:pt idx="3934">
                  <c:v>3.9347786000000003E-2</c:v>
                </c:pt>
                <c:pt idx="3935">
                  <c:v>3.9372556000000003E-2</c:v>
                </c:pt>
                <c:pt idx="3936">
                  <c:v>3.0824867999999998E-2</c:v>
                </c:pt>
                <c:pt idx="3937">
                  <c:v>3.6796473000000003E-2</c:v>
                </c:pt>
                <c:pt idx="3938">
                  <c:v>3.8917065000000001E-2</c:v>
                </c:pt>
                <c:pt idx="3939">
                  <c:v>3.8060325999999998E-2</c:v>
                </c:pt>
                <c:pt idx="3940">
                  <c:v>3.8217018999999998E-2</c:v>
                </c:pt>
                <c:pt idx="3941">
                  <c:v>3.2454471999999998E-2</c:v>
                </c:pt>
                <c:pt idx="3942">
                  <c:v>3.3955578E-2</c:v>
                </c:pt>
                <c:pt idx="3943">
                  <c:v>4.0493105000000001E-2</c:v>
                </c:pt>
                <c:pt idx="3944">
                  <c:v>3.9352394999999998E-2</c:v>
                </c:pt>
                <c:pt idx="3945">
                  <c:v>3.1150389000000001E-2</c:v>
                </c:pt>
                <c:pt idx="3946">
                  <c:v>3.4698706000000003E-2</c:v>
                </c:pt>
                <c:pt idx="3947">
                  <c:v>3.3286698000000003E-2</c:v>
                </c:pt>
                <c:pt idx="3948">
                  <c:v>3.0662602000000001E-2</c:v>
                </c:pt>
                <c:pt idx="3949">
                  <c:v>3.8267519E-2</c:v>
                </c:pt>
                <c:pt idx="3950">
                  <c:v>3.8316573999999999E-2</c:v>
                </c:pt>
                <c:pt idx="3951">
                  <c:v>3.7073676E-2</c:v>
                </c:pt>
                <c:pt idx="3952">
                  <c:v>3.2255105999999999E-2</c:v>
                </c:pt>
                <c:pt idx="3953">
                  <c:v>3.0341091000000001E-2</c:v>
                </c:pt>
                <c:pt idx="3954">
                  <c:v>2.9047112999999999E-2</c:v>
                </c:pt>
                <c:pt idx="3955">
                  <c:v>4.0158354E-2</c:v>
                </c:pt>
                <c:pt idx="3956">
                  <c:v>4.0268086000000002E-2</c:v>
                </c:pt>
                <c:pt idx="3957">
                  <c:v>3.0779513000000001E-2</c:v>
                </c:pt>
                <c:pt idx="3958">
                  <c:v>3.7038289000000002E-2</c:v>
                </c:pt>
                <c:pt idx="3959">
                  <c:v>4.0087610000000003E-2</c:v>
                </c:pt>
                <c:pt idx="3960">
                  <c:v>3.2362670000000003E-2</c:v>
                </c:pt>
                <c:pt idx="3961">
                  <c:v>3.0347720000000002E-2</c:v>
                </c:pt>
                <c:pt idx="3962">
                  <c:v>3.7624616E-2</c:v>
                </c:pt>
                <c:pt idx="3963">
                  <c:v>4.2909924000000002E-2</c:v>
                </c:pt>
                <c:pt idx="3964">
                  <c:v>3.6461707000000003E-2</c:v>
                </c:pt>
                <c:pt idx="3965">
                  <c:v>3.5461425999999997E-2</c:v>
                </c:pt>
                <c:pt idx="3966">
                  <c:v>3.3207964E-2</c:v>
                </c:pt>
                <c:pt idx="3967">
                  <c:v>3.9248011999999999E-2</c:v>
                </c:pt>
                <c:pt idx="3968">
                  <c:v>4.5098666000000003E-2</c:v>
                </c:pt>
                <c:pt idx="3969">
                  <c:v>3.7121165999999997E-2</c:v>
                </c:pt>
                <c:pt idx="3970">
                  <c:v>3.5358444000000003E-2</c:v>
                </c:pt>
                <c:pt idx="3971">
                  <c:v>4.0130295000000003E-2</c:v>
                </c:pt>
                <c:pt idx="3972">
                  <c:v>3.7883591000000001E-2</c:v>
                </c:pt>
                <c:pt idx="3973">
                  <c:v>3.7447367000000002E-2</c:v>
                </c:pt>
                <c:pt idx="3974">
                  <c:v>3.5242435000000003E-2</c:v>
                </c:pt>
                <c:pt idx="3975">
                  <c:v>3.8764465999999997E-2</c:v>
                </c:pt>
                <c:pt idx="3976">
                  <c:v>4.4187377999999999E-2</c:v>
                </c:pt>
                <c:pt idx="3977">
                  <c:v>4.0291703999999998E-2</c:v>
                </c:pt>
                <c:pt idx="3978">
                  <c:v>4.0862374E-2</c:v>
                </c:pt>
                <c:pt idx="3979">
                  <c:v>4.0585934999999997E-2</c:v>
                </c:pt>
                <c:pt idx="3980">
                  <c:v>3.7428349E-2</c:v>
                </c:pt>
                <c:pt idx="3981">
                  <c:v>4.0450501999999999E-2</c:v>
                </c:pt>
                <c:pt idx="3982">
                  <c:v>3.8421511999999998E-2</c:v>
                </c:pt>
                <c:pt idx="3983">
                  <c:v>3.6849983000000003E-2</c:v>
                </c:pt>
                <c:pt idx="3984">
                  <c:v>4.1725401000000002E-2</c:v>
                </c:pt>
                <c:pt idx="3985">
                  <c:v>4.0241751999999999E-2</c:v>
                </c:pt>
                <c:pt idx="3986">
                  <c:v>3.5776230999999999E-2</c:v>
                </c:pt>
                <c:pt idx="3987">
                  <c:v>3.4280334000000003E-2</c:v>
                </c:pt>
                <c:pt idx="3988">
                  <c:v>3.8696554000000001E-2</c:v>
                </c:pt>
                <c:pt idx="3989">
                  <c:v>3.9987121E-2</c:v>
                </c:pt>
                <c:pt idx="3990">
                  <c:v>3.6423095000000003E-2</c:v>
                </c:pt>
                <c:pt idx="3991">
                  <c:v>3.9501183000000002E-2</c:v>
                </c:pt>
                <c:pt idx="3992">
                  <c:v>3.5673602999999998E-2</c:v>
                </c:pt>
                <c:pt idx="3993">
                  <c:v>3.7562313999999999E-2</c:v>
                </c:pt>
                <c:pt idx="3994">
                  <c:v>3.8197882000000002E-2</c:v>
                </c:pt>
                <c:pt idx="3995">
                  <c:v>3.3644944000000003E-2</c:v>
                </c:pt>
                <c:pt idx="3996">
                  <c:v>3.7393152999999998E-2</c:v>
                </c:pt>
                <c:pt idx="3997">
                  <c:v>3.5479403999999999E-2</c:v>
                </c:pt>
                <c:pt idx="3998">
                  <c:v>3.5247124999999997E-2</c:v>
                </c:pt>
                <c:pt idx="3999">
                  <c:v>3.3519536000000003E-2</c:v>
                </c:pt>
                <c:pt idx="4000">
                  <c:v>2.9220585E-2</c:v>
                </c:pt>
                <c:pt idx="4001">
                  <c:v>3.5719494999999997E-2</c:v>
                </c:pt>
                <c:pt idx="4002">
                  <c:v>3.5070746999999999E-2</c:v>
                </c:pt>
                <c:pt idx="4003">
                  <c:v>2.9881576E-2</c:v>
                </c:pt>
                <c:pt idx="4004">
                  <c:v>2.6724931E-2</c:v>
                </c:pt>
                <c:pt idx="4005">
                  <c:v>3.4738383999999997E-2</c:v>
                </c:pt>
                <c:pt idx="4006">
                  <c:v>3.2254346000000003E-2</c:v>
                </c:pt>
                <c:pt idx="4007">
                  <c:v>3.2472193000000003E-2</c:v>
                </c:pt>
                <c:pt idx="4008">
                  <c:v>3.1123344000000001E-2</c:v>
                </c:pt>
                <c:pt idx="4009">
                  <c:v>3.1066350999999999E-2</c:v>
                </c:pt>
                <c:pt idx="4010">
                  <c:v>2.7892991999999998E-2</c:v>
                </c:pt>
                <c:pt idx="4011">
                  <c:v>2.6011202000000001E-2</c:v>
                </c:pt>
                <c:pt idx="4012">
                  <c:v>3.0169234E-2</c:v>
                </c:pt>
                <c:pt idx="4013">
                  <c:v>3.0804663999999999E-2</c:v>
                </c:pt>
                <c:pt idx="4014">
                  <c:v>3.6758129E-2</c:v>
                </c:pt>
                <c:pt idx="4015">
                  <c:v>2.9721524999999999E-2</c:v>
                </c:pt>
                <c:pt idx="4016">
                  <c:v>2.3076526999999999E-2</c:v>
                </c:pt>
                <c:pt idx="4017">
                  <c:v>3.2468162000000002E-2</c:v>
                </c:pt>
                <c:pt idx="4018">
                  <c:v>3.7168086000000003E-2</c:v>
                </c:pt>
                <c:pt idx="4019">
                  <c:v>3.2612479999999999E-2</c:v>
                </c:pt>
                <c:pt idx="4020">
                  <c:v>3.1406249999999997E-2</c:v>
                </c:pt>
                <c:pt idx="4021">
                  <c:v>2.9264273E-2</c:v>
                </c:pt>
                <c:pt idx="4022">
                  <c:v>2.8869039999999999E-2</c:v>
                </c:pt>
                <c:pt idx="4023">
                  <c:v>3.1560428000000001E-2</c:v>
                </c:pt>
                <c:pt idx="4024">
                  <c:v>3.4365643000000001E-2</c:v>
                </c:pt>
                <c:pt idx="4025">
                  <c:v>2.7781510999999998E-2</c:v>
                </c:pt>
                <c:pt idx="4026">
                  <c:v>3.1889769999999998E-2</c:v>
                </c:pt>
                <c:pt idx="4027">
                  <c:v>3.5086895999999999E-2</c:v>
                </c:pt>
                <c:pt idx="4028">
                  <c:v>2.9878853E-2</c:v>
                </c:pt>
                <c:pt idx="4029">
                  <c:v>3.1642400000000001E-2</c:v>
                </c:pt>
                <c:pt idx="4030">
                  <c:v>3.3123239999999998E-2</c:v>
                </c:pt>
                <c:pt idx="4031">
                  <c:v>3.3208463000000001E-2</c:v>
                </c:pt>
                <c:pt idx="4032">
                  <c:v>3.4792095000000002E-2</c:v>
                </c:pt>
                <c:pt idx="4033">
                  <c:v>3.3223227000000001E-2</c:v>
                </c:pt>
                <c:pt idx="4034">
                  <c:v>3.4494087E-2</c:v>
                </c:pt>
                <c:pt idx="4035">
                  <c:v>3.4518324000000003E-2</c:v>
                </c:pt>
                <c:pt idx="4036">
                  <c:v>3.4022018000000001E-2</c:v>
                </c:pt>
                <c:pt idx="4037">
                  <c:v>3.4961316999999999E-2</c:v>
                </c:pt>
                <c:pt idx="4038">
                  <c:v>4.0354472000000002E-2</c:v>
                </c:pt>
                <c:pt idx="4039">
                  <c:v>3.6002602000000002E-2</c:v>
                </c:pt>
                <c:pt idx="4040">
                  <c:v>3.3416554000000001E-2</c:v>
                </c:pt>
                <c:pt idx="4041">
                  <c:v>3.9161256999999998E-2</c:v>
                </c:pt>
                <c:pt idx="4042">
                  <c:v>3.5667683999999998E-2</c:v>
                </c:pt>
                <c:pt idx="4043">
                  <c:v>3.3895082999999999E-2</c:v>
                </c:pt>
                <c:pt idx="4044">
                  <c:v>3.9666563000000002E-2</c:v>
                </c:pt>
                <c:pt idx="4045">
                  <c:v>3.7981845E-2</c:v>
                </c:pt>
                <c:pt idx="4046">
                  <c:v>3.6656052000000001E-2</c:v>
                </c:pt>
                <c:pt idx="4047">
                  <c:v>3.6653124000000002E-2</c:v>
                </c:pt>
                <c:pt idx="4048">
                  <c:v>3.5618674000000003E-2</c:v>
                </c:pt>
                <c:pt idx="4049">
                  <c:v>3.4224242000000002E-2</c:v>
                </c:pt>
                <c:pt idx="4050">
                  <c:v>3.169582E-2</c:v>
                </c:pt>
                <c:pt idx="4051">
                  <c:v>3.3002100999999999E-2</c:v>
                </c:pt>
                <c:pt idx="4052">
                  <c:v>3.5751025999999998E-2</c:v>
                </c:pt>
                <c:pt idx="4053">
                  <c:v>3.1056938999999999E-2</c:v>
                </c:pt>
                <c:pt idx="4054">
                  <c:v>2.9950731000000001E-2</c:v>
                </c:pt>
                <c:pt idx="4055">
                  <c:v>2.3363399999999999E-2</c:v>
                </c:pt>
                <c:pt idx="4056">
                  <c:v>3.2180618000000001E-2</c:v>
                </c:pt>
                <c:pt idx="4057">
                  <c:v>3.1462896999999997E-2</c:v>
                </c:pt>
                <c:pt idx="4058">
                  <c:v>2.6651840999999999E-2</c:v>
                </c:pt>
                <c:pt idx="4059">
                  <c:v>2.7734416000000001E-2</c:v>
                </c:pt>
                <c:pt idx="4060">
                  <c:v>2.6085411999999999E-2</c:v>
                </c:pt>
                <c:pt idx="4061">
                  <c:v>1.9996626E-2</c:v>
                </c:pt>
                <c:pt idx="4062">
                  <c:v>1.9295603000000001E-2</c:v>
                </c:pt>
                <c:pt idx="4063">
                  <c:v>2.3197665999999999E-2</c:v>
                </c:pt>
                <c:pt idx="4064">
                  <c:v>2.7231198000000002E-2</c:v>
                </c:pt>
                <c:pt idx="4065">
                  <c:v>2.9500742999999999E-2</c:v>
                </c:pt>
                <c:pt idx="4066">
                  <c:v>2.880311E-2</c:v>
                </c:pt>
                <c:pt idx="4067">
                  <c:v>3.6103367999999997E-2</c:v>
                </c:pt>
                <c:pt idx="4068">
                  <c:v>4.2528219999999999E-2</c:v>
                </c:pt>
                <c:pt idx="4069">
                  <c:v>2.6968968999999999E-2</c:v>
                </c:pt>
                <c:pt idx="4070">
                  <c:v>2.5371083999999999E-2</c:v>
                </c:pt>
                <c:pt idx="4071">
                  <c:v>3.1457204000000002E-2</c:v>
                </c:pt>
                <c:pt idx="4072">
                  <c:v>3.1502034999999998E-2</c:v>
                </c:pt>
                <c:pt idx="4073">
                  <c:v>3.1534526E-2</c:v>
                </c:pt>
                <c:pt idx="4074">
                  <c:v>2.7602194E-2</c:v>
                </c:pt>
                <c:pt idx="4075">
                  <c:v>2.9719407E-2</c:v>
                </c:pt>
                <c:pt idx="4076">
                  <c:v>3.4056518000000001E-2</c:v>
                </c:pt>
                <c:pt idx="4077">
                  <c:v>3.147991E-2</c:v>
                </c:pt>
                <c:pt idx="4078">
                  <c:v>2.6740011000000001E-2</c:v>
                </c:pt>
                <c:pt idx="4079">
                  <c:v>2.8104614E-2</c:v>
                </c:pt>
                <c:pt idx="4080">
                  <c:v>2.1557766999999999E-2</c:v>
                </c:pt>
                <c:pt idx="4081">
                  <c:v>2.2784950000000002E-2</c:v>
                </c:pt>
                <c:pt idx="4082">
                  <c:v>2.1565489E-2</c:v>
                </c:pt>
                <c:pt idx="4083">
                  <c:v>1.6810612999999999E-2</c:v>
                </c:pt>
                <c:pt idx="4084">
                  <c:v>1.3121236999999999E-2</c:v>
                </c:pt>
                <c:pt idx="4085">
                  <c:v>1.6048317999999999E-2</c:v>
                </c:pt>
                <c:pt idx="4086">
                  <c:v>3.714878E-3</c:v>
                </c:pt>
                <c:pt idx="4087">
                  <c:v>7.4688690000000004E-3</c:v>
                </c:pt>
                <c:pt idx="4088">
                  <c:v>7.517134E-3</c:v>
                </c:pt>
                <c:pt idx="4089">
                  <c:v>-1.4720989999999999E-3</c:v>
                </c:pt>
                <c:pt idx="4090">
                  <c:v>-2.0180469999999998E-3</c:v>
                </c:pt>
                <c:pt idx="4091">
                  <c:v>-7.8743379999999998E-3</c:v>
                </c:pt>
                <c:pt idx="4092">
                  <c:v>-6.7569500000000003E-3</c:v>
                </c:pt>
                <c:pt idx="4093">
                  <c:v>-5.6245740000000002E-3</c:v>
                </c:pt>
                <c:pt idx="4094">
                  <c:v>-1.3090307000000001E-2</c:v>
                </c:pt>
                <c:pt idx="4095">
                  <c:v>-1.7446705999999999E-2</c:v>
                </c:pt>
                <c:pt idx="4096">
                  <c:v>-1.6793234000000001E-2</c:v>
                </c:pt>
                <c:pt idx="4097">
                  <c:v>-1.7121602E-2</c:v>
                </c:pt>
                <c:pt idx="4098">
                  <c:v>-2.4602260000000001E-2</c:v>
                </c:pt>
                <c:pt idx="4099">
                  <c:v>-2.5286425000000001E-2</c:v>
                </c:pt>
                <c:pt idx="4100">
                  <c:v>-2.3739308000000001E-2</c:v>
                </c:pt>
                <c:pt idx="4101">
                  <c:v>-2.1848731E-2</c:v>
                </c:pt>
                <c:pt idx="4102">
                  <c:v>-2.7071036E-2</c:v>
                </c:pt>
                <c:pt idx="4103">
                  <c:v>-3.4503120999999998E-2</c:v>
                </c:pt>
                <c:pt idx="4104">
                  <c:v>-2.6885815E-2</c:v>
                </c:pt>
                <c:pt idx="4105">
                  <c:v>-2.439709E-2</c:v>
                </c:pt>
                <c:pt idx="4106">
                  <c:v>-3.3910020999999999E-2</c:v>
                </c:pt>
                <c:pt idx="4107">
                  <c:v>-3.5721770999999999E-2</c:v>
                </c:pt>
                <c:pt idx="4108">
                  <c:v>-3.0290141999999999E-2</c:v>
                </c:pt>
                <c:pt idx="4109">
                  <c:v>-2.0213537E-2</c:v>
                </c:pt>
                <c:pt idx="4110">
                  <c:v>-2.6694885000000002E-2</c:v>
                </c:pt>
                <c:pt idx="4111">
                  <c:v>-3.7205584E-2</c:v>
                </c:pt>
                <c:pt idx="4112">
                  <c:v>-2.4166554E-2</c:v>
                </c:pt>
                <c:pt idx="4113">
                  <c:v>-1.6950719E-2</c:v>
                </c:pt>
                <c:pt idx="4114">
                  <c:v>-2.5791273999999999E-2</c:v>
                </c:pt>
                <c:pt idx="4115">
                  <c:v>-2.9538609E-2</c:v>
                </c:pt>
                <c:pt idx="4116">
                  <c:v>-2.0676061999999999E-2</c:v>
                </c:pt>
                <c:pt idx="4117">
                  <c:v>-7.9615970000000008E-3</c:v>
                </c:pt>
                <c:pt idx="4118">
                  <c:v>-1.5946447999999998E-2</c:v>
                </c:pt>
                <c:pt idx="4119">
                  <c:v>-2.1832831E-2</c:v>
                </c:pt>
                <c:pt idx="4120">
                  <c:v>-2.1277036999999999E-2</c:v>
                </c:pt>
                <c:pt idx="4121">
                  <c:v>-1.6131810999999999E-2</c:v>
                </c:pt>
                <c:pt idx="4122">
                  <c:v>-1.3963018000000001E-2</c:v>
                </c:pt>
                <c:pt idx="4123">
                  <c:v>-1.2006127E-2</c:v>
                </c:pt>
                <c:pt idx="4124">
                  <c:v>-1.5057757E-2</c:v>
                </c:pt>
                <c:pt idx="4125">
                  <c:v>-1.6897470000000001E-2</c:v>
                </c:pt>
                <c:pt idx="4126">
                  <c:v>-7.8576229999999993E-3</c:v>
                </c:pt>
                <c:pt idx="4127">
                  <c:v>-1.0572981E-2</c:v>
                </c:pt>
                <c:pt idx="4128">
                  <c:v>-1.5400296000000001E-2</c:v>
                </c:pt>
                <c:pt idx="4129">
                  <c:v>-7.319201E-3</c:v>
                </c:pt>
                <c:pt idx="4130">
                  <c:v>-7.523587E-3</c:v>
                </c:pt>
                <c:pt idx="4131">
                  <c:v>-9.7726270000000007E-3</c:v>
                </c:pt>
                <c:pt idx="4132">
                  <c:v>-4.9017690000000003E-3</c:v>
                </c:pt>
                <c:pt idx="4133">
                  <c:v>-9.7745550000000007E-3</c:v>
                </c:pt>
                <c:pt idx="4134">
                  <c:v>-1.4554071999999999E-2</c:v>
                </c:pt>
                <c:pt idx="4135">
                  <c:v>-9.7212340000000005E-3</c:v>
                </c:pt>
                <c:pt idx="4136">
                  <c:v>-2.8814500000000001E-4</c:v>
                </c:pt>
                <c:pt idx="4137">
                  <c:v>-1.2172768E-2</c:v>
                </c:pt>
                <c:pt idx="4138">
                  <c:v>-6.6839789999999996E-3</c:v>
                </c:pt>
                <c:pt idx="4139">
                  <c:v>-7.48326E-4</c:v>
                </c:pt>
                <c:pt idx="4140">
                  <c:v>-3.7051290000000001E-3</c:v>
                </c:pt>
                <c:pt idx="4141">
                  <c:v>-9.5779320000000008E-3</c:v>
                </c:pt>
                <c:pt idx="4142">
                  <c:v>-4.9331310000000003E-3</c:v>
                </c:pt>
                <c:pt idx="4143">
                  <c:v>-2.2614470000000002E-3</c:v>
                </c:pt>
                <c:pt idx="4144">
                  <c:v>-3.1400930000000001E-3</c:v>
                </c:pt>
                <c:pt idx="4145">
                  <c:v>-4.5896519999999996E-3</c:v>
                </c:pt>
                <c:pt idx="4146">
                  <c:v>-4.8600930000000002E-3</c:v>
                </c:pt>
                <c:pt idx="4147">
                  <c:v>6.5025300000000005E-4</c:v>
                </c:pt>
                <c:pt idx="4148">
                  <c:v>-1.6197869999999999E-3</c:v>
                </c:pt>
                <c:pt idx="4149">
                  <c:v>-6.7740689999999998E-3</c:v>
                </c:pt>
                <c:pt idx="4150">
                  <c:v>-3.6890410000000001E-3</c:v>
                </c:pt>
                <c:pt idx="4151">
                  <c:v>9.8986699999999996E-4</c:v>
                </c:pt>
                <c:pt idx="4152">
                  <c:v>-5.5417440000000004E-3</c:v>
                </c:pt>
                <c:pt idx="4153">
                  <c:v>-5.4578539999999998E-3</c:v>
                </c:pt>
                <c:pt idx="4154">
                  <c:v>-6.5370369999999999E-3</c:v>
                </c:pt>
                <c:pt idx="4155">
                  <c:v>-2.5494850000000002E-3</c:v>
                </c:pt>
                <c:pt idx="4156">
                  <c:v>-1.6122440000000001E-3</c:v>
                </c:pt>
                <c:pt idx="4157">
                  <c:v>-8.7614990000000007E-3</c:v>
                </c:pt>
                <c:pt idx="4158">
                  <c:v>-2.9121329999999999E-3</c:v>
                </c:pt>
                <c:pt idx="4159">
                  <c:v>-4.6027070000000002E-3</c:v>
                </c:pt>
                <c:pt idx="4160">
                  <c:v>-6.593079E-3</c:v>
                </c:pt>
                <c:pt idx="4161">
                  <c:v>-5.3749490000000004E-3</c:v>
                </c:pt>
                <c:pt idx="4162">
                  <c:v>-8.9816679999999999E-3</c:v>
                </c:pt>
                <c:pt idx="4163">
                  <c:v>-7.4586059999999996E-3</c:v>
                </c:pt>
                <c:pt idx="4164">
                  <c:v>-7.7267070000000002E-3</c:v>
                </c:pt>
                <c:pt idx="4165">
                  <c:v>-8.1312410000000009E-3</c:v>
                </c:pt>
                <c:pt idx="4166">
                  <c:v>-8.4049399999999996E-3</c:v>
                </c:pt>
                <c:pt idx="4167">
                  <c:v>-1.1523235999999999E-2</c:v>
                </c:pt>
                <c:pt idx="4168">
                  <c:v>-1.1046076E-2</c:v>
                </c:pt>
                <c:pt idx="4169">
                  <c:v>-1.3094046999999999E-2</c:v>
                </c:pt>
                <c:pt idx="4170">
                  <c:v>-7.8576280000000002E-3</c:v>
                </c:pt>
                <c:pt idx="4171">
                  <c:v>-7.9942490000000001E-3</c:v>
                </c:pt>
                <c:pt idx="4172">
                  <c:v>-1.2978194E-2</c:v>
                </c:pt>
                <c:pt idx="4173">
                  <c:v>-8.5498899999999992E-3</c:v>
                </c:pt>
                <c:pt idx="4174">
                  <c:v>-5.1299379999999997E-3</c:v>
                </c:pt>
                <c:pt idx="4175">
                  <c:v>-1.0670911999999999E-2</c:v>
                </c:pt>
                <c:pt idx="4176">
                  <c:v>-7.9943299999999991E-3</c:v>
                </c:pt>
                <c:pt idx="4177">
                  <c:v>-5.9154660000000003E-3</c:v>
                </c:pt>
                <c:pt idx="4178">
                  <c:v>-8.4741320000000005E-3</c:v>
                </c:pt>
                <c:pt idx="4179">
                  <c:v>-6.9111240000000003E-3</c:v>
                </c:pt>
                <c:pt idx="4180">
                  <c:v>-7.9948680000000005E-3</c:v>
                </c:pt>
                <c:pt idx="4181">
                  <c:v>-5.4020140000000001E-3</c:v>
                </c:pt>
                <c:pt idx="4182">
                  <c:v>-4.5878179999999996E-3</c:v>
                </c:pt>
                <c:pt idx="4183">
                  <c:v>-3.9227400000000002E-4</c:v>
                </c:pt>
                <c:pt idx="4184">
                  <c:v>-7.3924199999999998E-4</c:v>
                </c:pt>
                <c:pt idx="4185">
                  <c:v>-3.0399469999999999E-3</c:v>
                </c:pt>
                <c:pt idx="4186">
                  <c:v>-5.2892900000000003E-4</c:v>
                </c:pt>
                <c:pt idx="4187">
                  <c:v>2.0162539999999999E-3</c:v>
                </c:pt>
                <c:pt idx="4188">
                  <c:v>-2.8263849999999998E-3</c:v>
                </c:pt>
                <c:pt idx="4189">
                  <c:v>-1.7834909999999999E-3</c:v>
                </c:pt>
                <c:pt idx="4190">
                  <c:v>1.720442E-3</c:v>
                </c:pt>
                <c:pt idx="4191">
                  <c:v>-1.6069109999999999E-3</c:v>
                </c:pt>
                <c:pt idx="4192">
                  <c:v>-3.1582300000000002E-4</c:v>
                </c:pt>
                <c:pt idx="4193">
                  <c:v>-3.6442409999999999E-3</c:v>
                </c:pt>
                <c:pt idx="4194">
                  <c:v>-4.7696600000000002E-3</c:v>
                </c:pt>
                <c:pt idx="4195">
                  <c:v>-3.3768259999999999E-3</c:v>
                </c:pt>
                <c:pt idx="4196">
                  <c:v>-2.4774929999999999E-3</c:v>
                </c:pt>
                <c:pt idx="4197">
                  <c:v>-5.9864740000000003E-3</c:v>
                </c:pt>
                <c:pt idx="4198">
                  <c:v>-6.4599899999999997E-3</c:v>
                </c:pt>
                <c:pt idx="4199">
                  <c:v>-1.391195E-3</c:v>
                </c:pt>
                <c:pt idx="4200">
                  <c:v>-6.5987179999999999E-3</c:v>
                </c:pt>
                <c:pt idx="4201">
                  <c:v>-6.1739450000000001E-3</c:v>
                </c:pt>
                <c:pt idx="4202">
                  <c:v>-5.98498E-3</c:v>
                </c:pt>
                <c:pt idx="4203">
                  <c:v>-8.8777060000000008E-3</c:v>
                </c:pt>
                <c:pt idx="4204">
                  <c:v>-5.3641920000000003E-3</c:v>
                </c:pt>
                <c:pt idx="4205">
                  <c:v>-5.8313100000000001E-3</c:v>
                </c:pt>
                <c:pt idx="4206">
                  <c:v>-1.0650537999999999E-2</c:v>
                </c:pt>
                <c:pt idx="4207">
                  <c:v>-4.9276720000000001E-3</c:v>
                </c:pt>
                <c:pt idx="4208">
                  <c:v>-1.01586E-2</c:v>
                </c:pt>
                <c:pt idx="4209">
                  <c:v>-9.653132E-3</c:v>
                </c:pt>
                <c:pt idx="4210">
                  <c:v>-4.0587100000000001E-3</c:v>
                </c:pt>
                <c:pt idx="4211">
                  <c:v>-9.4689209999999999E-3</c:v>
                </c:pt>
                <c:pt idx="4212">
                  <c:v>-7.2354530000000002E-3</c:v>
                </c:pt>
                <c:pt idx="4213">
                  <c:v>-5.2213040000000004E-3</c:v>
                </c:pt>
                <c:pt idx="4214">
                  <c:v>-4.7688009999999996E-3</c:v>
                </c:pt>
                <c:pt idx="4215">
                  <c:v>-7.8681879999999999E-3</c:v>
                </c:pt>
                <c:pt idx="4216">
                  <c:v>-6.9581119999999998E-3</c:v>
                </c:pt>
                <c:pt idx="4217">
                  <c:v>-4.971128E-3</c:v>
                </c:pt>
                <c:pt idx="4218">
                  <c:v>-4.7869050000000002E-3</c:v>
                </c:pt>
                <c:pt idx="4219">
                  <c:v>-9.4218700000000006E-3</c:v>
                </c:pt>
                <c:pt idx="4220">
                  <c:v>-4.2923739999999998E-3</c:v>
                </c:pt>
                <c:pt idx="4221">
                  <c:v>-8.3443739999999999E-3</c:v>
                </c:pt>
                <c:pt idx="4222">
                  <c:v>-5.896737E-3</c:v>
                </c:pt>
                <c:pt idx="4223">
                  <c:v>-4.886067E-3</c:v>
                </c:pt>
                <c:pt idx="4224">
                  <c:v>-4.8471679999999998E-3</c:v>
                </c:pt>
                <c:pt idx="4225">
                  <c:v>-6.1808790000000002E-3</c:v>
                </c:pt>
                <c:pt idx="4226">
                  <c:v>-4.4657400000000002E-3</c:v>
                </c:pt>
                <c:pt idx="4227">
                  <c:v>-7.4775090000000002E-3</c:v>
                </c:pt>
                <c:pt idx="4228">
                  <c:v>-5.7684709999999998E-3</c:v>
                </c:pt>
                <c:pt idx="4229">
                  <c:v>-6.379933E-3</c:v>
                </c:pt>
                <c:pt idx="4230">
                  <c:v>-6.022983E-3</c:v>
                </c:pt>
                <c:pt idx="4231">
                  <c:v>-5.7707820000000003E-3</c:v>
                </c:pt>
                <c:pt idx="4232">
                  <c:v>-5.4590250000000002E-3</c:v>
                </c:pt>
                <c:pt idx="4233">
                  <c:v>-4.6584790000000001E-3</c:v>
                </c:pt>
                <c:pt idx="4234">
                  <c:v>-3.8055609999999998E-3</c:v>
                </c:pt>
                <c:pt idx="4235">
                  <c:v>-3.7525639999999999E-3</c:v>
                </c:pt>
                <c:pt idx="4236">
                  <c:v>-4.8530099999999996E-3</c:v>
                </c:pt>
                <c:pt idx="4237">
                  <c:v>-5.8197370000000002E-3</c:v>
                </c:pt>
                <c:pt idx="4238">
                  <c:v>-1.685813E-3</c:v>
                </c:pt>
                <c:pt idx="4239">
                  <c:v>-1.4719620000000001E-3</c:v>
                </c:pt>
                <c:pt idx="4240">
                  <c:v>-3.1458829999999999E-3</c:v>
                </c:pt>
                <c:pt idx="4241">
                  <c:v>-2.2697030000000001E-3</c:v>
                </c:pt>
                <c:pt idx="4242">
                  <c:v>-2.8571299999999998E-3</c:v>
                </c:pt>
                <c:pt idx="4243">
                  <c:v>3.4974390000000002E-3</c:v>
                </c:pt>
                <c:pt idx="4244">
                  <c:v>2.2612999999999999E-3</c:v>
                </c:pt>
                <c:pt idx="4245">
                  <c:v>-5.4565409999999996E-3</c:v>
                </c:pt>
                <c:pt idx="4246">
                  <c:v>-4.4701059999999997E-3</c:v>
                </c:pt>
                <c:pt idx="4247">
                  <c:v>1.3465040000000001E-3</c:v>
                </c:pt>
                <c:pt idx="4248">
                  <c:v>4.0931209999999999E-3</c:v>
                </c:pt>
                <c:pt idx="4249">
                  <c:v>-4.349899E-3</c:v>
                </c:pt>
                <c:pt idx="4250">
                  <c:v>1.346603E-3</c:v>
                </c:pt>
                <c:pt idx="4251" formatCode="0.00E+00">
                  <c:v>-5.5018600000000002E-5</c:v>
                </c:pt>
                <c:pt idx="4252">
                  <c:v>-9.8474799999999992E-4</c:v>
                </c:pt>
                <c:pt idx="4253">
                  <c:v>-1.785827E-3</c:v>
                </c:pt>
                <c:pt idx="4254">
                  <c:v>-2.7779299999999997E-4</c:v>
                </c:pt>
                <c:pt idx="4255">
                  <c:v>-1.616564E-3</c:v>
                </c:pt>
                <c:pt idx="4256">
                  <c:v>-4.3994530000000002E-3</c:v>
                </c:pt>
                <c:pt idx="4257">
                  <c:v>-2.6678660000000001E-3</c:v>
                </c:pt>
                <c:pt idx="4258">
                  <c:v>-4.2900580000000002E-3</c:v>
                </c:pt>
                <c:pt idx="4259">
                  <c:v>-8.7926649999999999E-3</c:v>
                </c:pt>
                <c:pt idx="4260">
                  <c:v>-1.0188206999999999E-2</c:v>
                </c:pt>
                <c:pt idx="4261">
                  <c:v>-9.5826039999999998E-3</c:v>
                </c:pt>
                <c:pt idx="4262">
                  <c:v>-3.2990839999999999E-3</c:v>
                </c:pt>
                <c:pt idx="4263">
                  <c:v>-7.9649430000000004E-3</c:v>
                </c:pt>
                <c:pt idx="4264">
                  <c:v>-1.1764350999999999E-2</c:v>
                </c:pt>
                <c:pt idx="4265">
                  <c:v>-8.3027750000000001E-3</c:v>
                </c:pt>
                <c:pt idx="4266">
                  <c:v>-7.0875349999999998E-3</c:v>
                </c:pt>
                <c:pt idx="4267">
                  <c:v>-9.8894459999999997E-3</c:v>
                </c:pt>
                <c:pt idx="4268">
                  <c:v>-9.0295380000000001E-3</c:v>
                </c:pt>
                <c:pt idx="4269">
                  <c:v>-8.7027679999999996E-3</c:v>
                </c:pt>
                <c:pt idx="4270">
                  <c:v>-6.9944580000000003E-3</c:v>
                </c:pt>
                <c:pt idx="4271">
                  <c:v>-7.3755569999999996E-3</c:v>
                </c:pt>
                <c:pt idx="4272">
                  <c:v>-4.980356E-3</c:v>
                </c:pt>
                <c:pt idx="4273">
                  <c:v>-9.0280940000000004E-3</c:v>
                </c:pt>
                <c:pt idx="4274">
                  <c:v>-5.3963539999999999E-3</c:v>
                </c:pt>
                <c:pt idx="4275">
                  <c:v>-8.7244199999999997E-4</c:v>
                </c:pt>
                <c:pt idx="4276">
                  <c:v>-1.335393E-3</c:v>
                </c:pt>
                <c:pt idx="4277">
                  <c:v>-8.6265950000000008E-3</c:v>
                </c:pt>
                <c:pt idx="4278">
                  <c:v>-4.1626780000000004E-3</c:v>
                </c:pt>
                <c:pt idx="4279">
                  <c:v>-3.0793040000000002E-3</c:v>
                </c:pt>
                <c:pt idx="4280">
                  <c:v>-1.708633E-3</c:v>
                </c:pt>
                <c:pt idx="4281">
                  <c:v>-3.1810940000000002E-3</c:v>
                </c:pt>
                <c:pt idx="4282">
                  <c:v>-3.232815E-3</c:v>
                </c:pt>
                <c:pt idx="4283">
                  <c:v>1.498557E-3</c:v>
                </c:pt>
                <c:pt idx="4284">
                  <c:v>-3.9248909999999998E-3</c:v>
                </c:pt>
                <c:pt idx="4285">
                  <c:v>-1.934711E-3</c:v>
                </c:pt>
                <c:pt idx="4286">
                  <c:v>-2.9280180000000001E-3</c:v>
                </c:pt>
                <c:pt idx="4287">
                  <c:v>-3.2787570000000002E-3</c:v>
                </c:pt>
                <c:pt idx="4288">
                  <c:v>-5.3770129999999999E-3</c:v>
                </c:pt>
                <c:pt idx="4289">
                  <c:v>-5.516829E-3</c:v>
                </c:pt>
                <c:pt idx="4290">
                  <c:v>-6.3797860000000001E-3</c:v>
                </c:pt>
                <c:pt idx="4291">
                  <c:v>-6.2785860000000001E-3</c:v>
                </c:pt>
                <c:pt idx="4292">
                  <c:v>-6.9482349999999997E-3</c:v>
                </c:pt>
                <c:pt idx="4293">
                  <c:v>-7.1170799999999996E-3</c:v>
                </c:pt>
                <c:pt idx="4294">
                  <c:v>-7.1539810000000002E-3</c:v>
                </c:pt>
                <c:pt idx="4295">
                  <c:v>-9.3777210000000003E-3</c:v>
                </c:pt>
                <c:pt idx="4296">
                  <c:v>-9.8978580000000007E-3</c:v>
                </c:pt>
                <c:pt idx="4297">
                  <c:v>-9.9884069999999995E-3</c:v>
                </c:pt>
                <c:pt idx="4298">
                  <c:v>-6.8213459999999998E-3</c:v>
                </c:pt>
                <c:pt idx="4299">
                  <c:v>-3.096915E-3</c:v>
                </c:pt>
                <c:pt idx="4300">
                  <c:v>-1.1413628E-2</c:v>
                </c:pt>
                <c:pt idx="4301">
                  <c:v>-1.1448516000000001E-2</c:v>
                </c:pt>
                <c:pt idx="4302">
                  <c:v>-3.6574770000000001E-3</c:v>
                </c:pt>
                <c:pt idx="4303">
                  <c:v>-6.8194479999999997E-3</c:v>
                </c:pt>
                <c:pt idx="4304">
                  <c:v>-1.3579622E-2</c:v>
                </c:pt>
                <c:pt idx="4305">
                  <c:v>-1.2079196E-2</c:v>
                </c:pt>
                <c:pt idx="4306">
                  <c:v>-3.4520729999999999E-3</c:v>
                </c:pt>
                <c:pt idx="4307">
                  <c:v>-5.1101569999999997E-3</c:v>
                </c:pt>
                <c:pt idx="4308">
                  <c:v>-8.6690389999999999E-3</c:v>
                </c:pt>
                <c:pt idx="4309">
                  <c:v>-7.9752859999999998E-3</c:v>
                </c:pt>
                <c:pt idx="4310">
                  <c:v>-5.3613929999999999E-3</c:v>
                </c:pt>
                <c:pt idx="4311">
                  <c:v>-1.8047409999999999E-3</c:v>
                </c:pt>
                <c:pt idx="4312">
                  <c:v>-5.9048379999999999E-3</c:v>
                </c:pt>
                <c:pt idx="4313">
                  <c:v>-8.0747820000000008E-3</c:v>
                </c:pt>
                <c:pt idx="4314">
                  <c:v>-4.0120499999999996E-3</c:v>
                </c:pt>
                <c:pt idx="4315">
                  <c:v>-5.4056820000000002E-3</c:v>
                </c:pt>
                <c:pt idx="4316">
                  <c:v>-2.1515789999999998E-3</c:v>
                </c:pt>
                <c:pt idx="4317">
                  <c:v>-2.4546469999999999E-3</c:v>
                </c:pt>
                <c:pt idx="4318">
                  <c:v>-3.9733540000000001E-3</c:v>
                </c:pt>
                <c:pt idx="4319">
                  <c:v>-5.3028040000000004E-3</c:v>
                </c:pt>
                <c:pt idx="4320">
                  <c:v>-8.3468840000000006E-3</c:v>
                </c:pt>
                <c:pt idx="4321">
                  <c:v>-7.3391430000000002E-3</c:v>
                </c:pt>
                <c:pt idx="4322">
                  <c:v>-7.9982040000000001E-3</c:v>
                </c:pt>
                <c:pt idx="4323">
                  <c:v>-4.5398219999999998E-3</c:v>
                </c:pt>
                <c:pt idx="4324">
                  <c:v>-1.0581981000000001E-2</c:v>
                </c:pt>
                <c:pt idx="4325">
                  <c:v>-1.0733515000000001E-2</c:v>
                </c:pt>
                <c:pt idx="4326">
                  <c:v>-1.0637281E-2</c:v>
                </c:pt>
                <c:pt idx="4327">
                  <c:v>-1.2892446E-2</c:v>
                </c:pt>
                <c:pt idx="4328">
                  <c:v>-1.0176381999999999E-2</c:v>
                </c:pt>
                <c:pt idx="4329">
                  <c:v>-1.0021119E-2</c:v>
                </c:pt>
                <c:pt idx="4330">
                  <c:v>-1.2074296999999999E-2</c:v>
                </c:pt>
                <c:pt idx="4331">
                  <c:v>-6.0430370000000002E-3</c:v>
                </c:pt>
                <c:pt idx="4332">
                  <c:v>-1.1793440000000001E-2</c:v>
                </c:pt>
                <c:pt idx="4333">
                  <c:v>-1.1967877E-2</c:v>
                </c:pt>
                <c:pt idx="4334">
                  <c:v>-1.2270771E-2</c:v>
                </c:pt>
                <c:pt idx="4335">
                  <c:v>-6.0054180000000002E-3</c:v>
                </c:pt>
                <c:pt idx="4336">
                  <c:v>-6.425399E-3</c:v>
                </c:pt>
                <c:pt idx="4337">
                  <c:v>-1.0895248999999999E-2</c:v>
                </c:pt>
                <c:pt idx="4338">
                  <c:v>-7.688004E-3</c:v>
                </c:pt>
                <c:pt idx="4339">
                  <c:v>-9.8544659999999992E-3</c:v>
                </c:pt>
                <c:pt idx="4340">
                  <c:v>-4.7007569999999999E-3</c:v>
                </c:pt>
                <c:pt idx="4341">
                  <c:v>-1.1218844E-2</c:v>
                </c:pt>
                <c:pt idx="4342">
                  <c:v>-1.1911006E-2</c:v>
                </c:pt>
                <c:pt idx="4343">
                  <c:v>-1.2410882E-2</c:v>
                </c:pt>
                <c:pt idx="4344">
                  <c:v>-4.8332679999999999E-3</c:v>
                </c:pt>
                <c:pt idx="4345">
                  <c:v>-3.8409749999999999E-3</c:v>
                </c:pt>
                <c:pt idx="4346">
                  <c:v>-6.1548569999999997E-3</c:v>
                </c:pt>
                <c:pt idx="4347">
                  <c:v>-4.5441769999999999E-3</c:v>
                </c:pt>
                <c:pt idx="4348">
                  <c:v>-6.4721479999999996E-3</c:v>
                </c:pt>
                <c:pt idx="4349">
                  <c:v>-1.6686050000000001E-3</c:v>
                </c:pt>
                <c:pt idx="4350">
                  <c:v>-6.0981389999999998E-3</c:v>
                </c:pt>
                <c:pt idx="4351">
                  <c:v>-9.333081E-3</c:v>
                </c:pt>
                <c:pt idx="4352">
                  <c:v>-3.6027960000000001E-3</c:v>
                </c:pt>
                <c:pt idx="4353">
                  <c:v>-4.535168E-3</c:v>
                </c:pt>
                <c:pt idx="4354">
                  <c:v>-6.3124440000000004E-3</c:v>
                </c:pt>
                <c:pt idx="4355">
                  <c:v>-7.4690549999999996E-3</c:v>
                </c:pt>
                <c:pt idx="4356">
                  <c:v>-1.9132260000000001E-3</c:v>
                </c:pt>
                <c:pt idx="4357">
                  <c:v>-4.0062040000000002E-3</c:v>
                </c:pt>
                <c:pt idx="4358">
                  <c:v>-4.2949709999999999E-3</c:v>
                </c:pt>
                <c:pt idx="4359">
                  <c:v>-5.5101710000000003E-3</c:v>
                </c:pt>
                <c:pt idx="4360">
                  <c:v>-3.9147189999999997E-3</c:v>
                </c:pt>
                <c:pt idx="4361">
                  <c:v>-2.4371979999999998E-3</c:v>
                </c:pt>
                <c:pt idx="4362">
                  <c:v>-9.191645E-3</c:v>
                </c:pt>
                <c:pt idx="4363">
                  <c:v>-9.2694100000000005E-3</c:v>
                </c:pt>
                <c:pt idx="4364">
                  <c:v>-4.2558029999999998E-3</c:v>
                </c:pt>
                <c:pt idx="4365">
                  <c:v>-3.9948129999999998E-3</c:v>
                </c:pt>
                <c:pt idx="4366">
                  <c:v>-7.1688949999999998E-3</c:v>
                </c:pt>
                <c:pt idx="4367">
                  <c:v>-1.0258961E-2</c:v>
                </c:pt>
                <c:pt idx="4368">
                  <c:v>-4.7533870000000004E-3</c:v>
                </c:pt>
                <c:pt idx="4369">
                  <c:v>4.2859199999999999E-4</c:v>
                </c:pt>
                <c:pt idx="4370">
                  <c:v>-5.0656570000000003E-3</c:v>
                </c:pt>
                <c:pt idx="4371">
                  <c:v>-7.147184E-3</c:v>
                </c:pt>
                <c:pt idx="4372">
                  <c:v>-6.3761310000000002E-3</c:v>
                </c:pt>
                <c:pt idx="4373">
                  <c:v>-2.70017E-3</c:v>
                </c:pt>
                <c:pt idx="4374" formatCode="0.00E+00">
                  <c:v>6.2061099999999994E-5</c:v>
                </c:pt>
                <c:pt idx="4375">
                  <c:v>-2.5555600000000001E-3</c:v>
                </c:pt>
                <c:pt idx="4376">
                  <c:v>-3.6508389999999999E-3</c:v>
                </c:pt>
                <c:pt idx="4377">
                  <c:v>-1.369042E-3</c:v>
                </c:pt>
                <c:pt idx="4378">
                  <c:v>-2.97351E-3</c:v>
                </c:pt>
                <c:pt idx="4379">
                  <c:v>-5.4473209999999998E-3</c:v>
                </c:pt>
                <c:pt idx="4380">
                  <c:v>-3.9099699999999996E-3</c:v>
                </c:pt>
                <c:pt idx="4381">
                  <c:v>-1.095808E-3</c:v>
                </c:pt>
                <c:pt idx="4382">
                  <c:v>-4.4395300000000002E-4</c:v>
                </c:pt>
                <c:pt idx="4383">
                  <c:v>-1.1366410000000001E-3</c:v>
                </c:pt>
                <c:pt idx="4384">
                  <c:v>-3.7240099999999998E-3</c:v>
                </c:pt>
                <c:pt idx="4385">
                  <c:v>-4.5710999999999999E-4</c:v>
                </c:pt>
                <c:pt idx="4386">
                  <c:v>6.7031399999999998E-4</c:v>
                </c:pt>
                <c:pt idx="4387">
                  <c:v>-5.8059610000000001E-3</c:v>
                </c:pt>
                <c:pt idx="4388">
                  <c:v>3.5775450000000001E-3</c:v>
                </c:pt>
                <c:pt idx="4389">
                  <c:v>-2.3716900000000001E-3</c:v>
                </c:pt>
                <c:pt idx="4390">
                  <c:v>2.676739E-3</c:v>
                </c:pt>
                <c:pt idx="4391">
                  <c:v>-5.1612399999999997E-4</c:v>
                </c:pt>
                <c:pt idx="4392">
                  <c:v>1.379758E-3</c:v>
                </c:pt>
                <c:pt idx="4393">
                  <c:v>4.9689010000000004E-3</c:v>
                </c:pt>
                <c:pt idx="4394">
                  <c:v>-2.238491E-3</c:v>
                </c:pt>
                <c:pt idx="4395">
                  <c:v>3.2400199999999999E-4</c:v>
                </c:pt>
                <c:pt idx="4396">
                  <c:v>-5.0282119999999998E-3</c:v>
                </c:pt>
                <c:pt idx="4397">
                  <c:v>1.427291E-3</c:v>
                </c:pt>
                <c:pt idx="4398" formatCode="0.00E+00">
                  <c:v>-4.33205E-5</c:v>
                </c:pt>
                <c:pt idx="4399">
                  <c:v>-5.6948149999999998E-3</c:v>
                </c:pt>
                <c:pt idx="4400">
                  <c:v>-5.9643270000000002E-3</c:v>
                </c:pt>
                <c:pt idx="4401">
                  <c:v>-1.2215030000000001E-3</c:v>
                </c:pt>
                <c:pt idx="4402">
                  <c:v>1.5999499999999999E-3</c:v>
                </c:pt>
                <c:pt idx="4403">
                  <c:v>-6.7421360000000001E-3</c:v>
                </c:pt>
                <c:pt idx="4404">
                  <c:v>-8.3978730000000001E-3</c:v>
                </c:pt>
                <c:pt idx="4405">
                  <c:v>-7.0710859999999999E-3</c:v>
                </c:pt>
                <c:pt idx="4406">
                  <c:v>-8.9086919999999993E-3</c:v>
                </c:pt>
                <c:pt idx="4407">
                  <c:v>-1.0892746999999999E-2</c:v>
                </c:pt>
                <c:pt idx="4408">
                  <c:v>-1.0715919000000001E-2</c:v>
                </c:pt>
                <c:pt idx="4409">
                  <c:v>-1.0266908999999999E-2</c:v>
                </c:pt>
                <c:pt idx="4410">
                  <c:v>-7.9073549999999996E-3</c:v>
                </c:pt>
                <c:pt idx="4411">
                  <c:v>-8.8221510000000003E-3</c:v>
                </c:pt>
                <c:pt idx="4412">
                  <c:v>-7.268371E-3</c:v>
                </c:pt>
                <c:pt idx="4413">
                  <c:v>-1.3669545E-2</c:v>
                </c:pt>
                <c:pt idx="4414">
                  <c:v>-1.1769398E-2</c:v>
                </c:pt>
                <c:pt idx="4415">
                  <c:v>-8.7523029999999995E-3</c:v>
                </c:pt>
                <c:pt idx="4416">
                  <c:v>-1.2467232999999999E-2</c:v>
                </c:pt>
                <c:pt idx="4417">
                  <c:v>-1.0593167000000001E-2</c:v>
                </c:pt>
                <c:pt idx="4418">
                  <c:v>-1.3477889999999999E-2</c:v>
                </c:pt>
                <c:pt idx="4419">
                  <c:v>-1.235004E-2</c:v>
                </c:pt>
                <c:pt idx="4420">
                  <c:v>-1.0404039E-2</c:v>
                </c:pt>
                <c:pt idx="4421">
                  <c:v>-1.1171294E-2</c:v>
                </c:pt>
                <c:pt idx="4422">
                  <c:v>-1.2370094999999999E-2</c:v>
                </c:pt>
                <c:pt idx="4423">
                  <c:v>-1.2418831E-2</c:v>
                </c:pt>
                <c:pt idx="4424">
                  <c:v>-1.2488106000000001E-2</c:v>
                </c:pt>
                <c:pt idx="4425">
                  <c:v>-7.4568619999999999E-3</c:v>
                </c:pt>
                <c:pt idx="4426">
                  <c:v>-9.8016900000000001E-3</c:v>
                </c:pt>
                <c:pt idx="4427">
                  <c:v>-1.6462787999999999E-2</c:v>
                </c:pt>
                <c:pt idx="4428">
                  <c:v>-9.7175000000000004E-3</c:v>
                </c:pt>
                <c:pt idx="4429">
                  <c:v>-3.8625399999999998E-3</c:v>
                </c:pt>
                <c:pt idx="4430">
                  <c:v>-1.1595314000000001E-2</c:v>
                </c:pt>
                <c:pt idx="4431">
                  <c:v>-7.5552989999999997E-3</c:v>
                </c:pt>
                <c:pt idx="4432">
                  <c:v>-6.6134920000000003E-3</c:v>
                </c:pt>
                <c:pt idx="4433">
                  <c:v>-8.6297709999999996E-3</c:v>
                </c:pt>
                <c:pt idx="4434">
                  <c:v>-6.3945269999999997E-3</c:v>
                </c:pt>
                <c:pt idx="4435">
                  <c:v>-9.0686069999999994E-3</c:v>
                </c:pt>
                <c:pt idx="4436">
                  <c:v>-4.3991869999999997E-3</c:v>
                </c:pt>
                <c:pt idx="4437">
                  <c:v>-6.8279899999999999E-3</c:v>
                </c:pt>
                <c:pt idx="4438">
                  <c:v>-7.3401949999999999E-3</c:v>
                </c:pt>
                <c:pt idx="4439">
                  <c:v>-5.9747919999999996E-3</c:v>
                </c:pt>
                <c:pt idx="4440">
                  <c:v>-1.0091958999999999E-2</c:v>
                </c:pt>
                <c:pt idx="4441">
                  <c:v>-7.3486380000000002E-3</c:v>
                </c:pt>
                <c:pt idx="4442">
                  <c:v>-9.3148429999999997E-3</c:v>
                </c:pt>
                <c:pt idx="4443">
                  <c:v>-9.5212379999999996E-3</c:v>
                </c:pt>
                <c:pt idx="4444">
                  <c:v>-8.1500759999999992E-3</c:v>
                </c:pt>
                <c:pt idx="4445">
                  <c:v>-8.1804359999999993E-3</c:v>
                </c:pt>
                <c:pt idx="4446">
                  <c:v>-1.3434646999999999E-2</c:v>
                </c:pt>
                <c:pt idx="4447">
                  <c:v>-1.1935286999999999E-2</c:v>
                </c:pt>
                <c:pt idx="4448">
                  <c:v>-1.1814478999999999E-2</c:v>
                </c:pt>
                <c:pt idx="4449">
                  <c:v>-1.2498112E-2</c:v>
                </c:pt>
                <c:pt idx="4450">
                  <c:v>-1.4133257999999999E-2</c:v>
                </c:pt>
                <c:pt idx="4451">
                  <c:v>-1.6266715000000001E-2</c:v>
                </c:pt>
                <c:pt idx="4452">
                  <c:v>-1.5188963999999999E-2</c:v>
                </c:pt>
                <c:pt idx="4453">
                  <c:v>-1.1954555E-2</c:v>
                </c:pt>
                <c:pt idx="4454">
                  <c:v>-1.6911704E-2</c:v>
                </c:pt>
                <c:pt idx="4455">
                  <c:v>-1.6729277000000001E-2</c:v>
                </c:pt>
                <c:pt idx="4456">
                  <c:v>-1.9295211999999999E-2</c:v>
                </c:pt>
                <c:pt idx="4457">
                  <c:v>-1.6944173999999999E-2</c:v>
                </c:pt>
                <c:pt idx="4458">
                  <c:v>-1.4325421E-2</c:v>
                </c:pt>
                <c:pt idx="4459">
                  <c:v>-1.6892975000000001E-2</c:v>
                </c:pt>
                <c:pt idx="4460">
                  <c:v>-1.6117163E-2</c:v>
                </c:pt>
                <c:pt idx="4461">
                  <c:v>-1.3450538999999999E-2</c:v>
                </c:pt>
                <c:pt idx="4462">
                  <c:v>-1.249278E-2</c:v>
                </c:pt>
                <c:pt idx="4463">
                  <c:v>-1.1520992000000001E-2</c:v>
                </c:pt>
                <c:pt idx="4464">
                  <c:v>-1.1901398000000001E-2</c:v>
                </c:pt>
                <c:pt idx="4465">
                  <c:v>-1.1932824E-2</c:v>
                </c:pt>
                <c:pt idx="4466">
                  <c:v>-7.7500549999999996E-3</c:v>
                </c:pt>
                <c:pt idx="4467">
                  <c:v>-5.9931680000000001E-3</c:v>
                </c:pt>
                <c:pt idx="4468">
                  <c:v>-7.9610919999999995E-3</c:v>
                </c:pt>
                <c:pt idx="4469">
                  <c:v>-4.5466530000000003E-3</c:v>
                </c:pt>
                <c:pt idx="4470">
                  <c:v>-3.0300240000000001E-3</c:v>
                </c:pt>
                <c:pt idx="4471">
                  <c:v>-6.8377900000000003E-4</c:v>
                </c:pt>
                <c:pt idx="4472">
                  <c:v>-1.088957E-3</c:v>
                </c:pt>
                <c:pt idx="4473">
                  <c:v>-1.5163939999999999E-3</c:v>
                </c:pt>
                <c:pt idx="4474" formatCode="0.00E+00">
                  <c:v>-7.8634599999999994E-5</c:v>
                </c:pt>
                <c:pt idx="4475">
                  <c:v>4.056456E-3</c:v>
                </c:pt>
                <c:pt idx="4476">
                  <c:v>3.3440729999999999E-3</c:v>
                </c:pt>
                <c:pt idx="4477">
                  <c:v>1.598904E-3</c:v>
                </c:pt>
                <c:pt idx="4478">
                  <c:v>4.2208330000000002E-3</c:v>
                </c:pt>
                <c:pt idx="4479">
                  <c:v>4.3044559999999999E-3</c:v>
                </c:pt>
                <c:pt idx="4480">
                  <c:v>7.3363539999999998E-3</c:v>
                </c:pt>
                <c:pt idx="4481">
                  <c:v>6.6045169999999999E-3</c:v>
                </c:pt>
                <c:pt idx="4482">
                  <c:v>5.7096339999999999E-3</c:v>
                </c:pt>
                <c:pt idx="4483">
                  <c:v>8.7949059999999999E-3</c:v>
                </c:pt>
                <c:pt idx="4484">
                  <c:v>1.0692962E-2</c:v>
                </c:pt>
                <c:pt idx="4485">
                  <c:v>8.4178220000000002E-3</c:v>
                </c:pt>
                <c:pt idx="4486">
                  <c:v>9.4554410000000002E-3</c:v>
                </c:pt>
                <c:pt idx="4487">
                  <c:v>8.6746029999999995E-3</c:v>
                </c:pt>
                <c:pt idx="4488">
                  <c:v>9.1077780000000004E-3</c:v>
                </c:pt>
                <c:pt idx="4489">
                  <c:v>1.1855895E-2</c:v>
                </c:pt>
                <c:pt idx="4490">
                  <c:v>6.2078740000000004E-3</c:v>
                </c:pt>
                <c:pt idx="4491">
                  <c:v>7.9096340000000005E-3</c:v>
                </c:pt>
                <c:pt idx="4492">
                  <c:v>1.0027536E-2</c:v>
                </c:pt>
                <c:pt idx="4493">
                  <c:v>8.5092680000000004E-3</c:v>
                </c:pt>
                <c:pt idx="4494">
                  <c:v>1.0320823999999999E-2</c:v>
                </c:pt>
                <c:pt idx="4495">
                  <c:v>7.1873479999999997E-3</c:v>
                </c:pt>
                <c:pt idx="4496">
                  <c:v>5.5320070000000002E-3</c:v>
                </c:pt>
                <c:pt idx="4497">
                  <c:v>7.7608069999999998E-3</c:v>
                </c:pt>
                <c:pt idx="4498">
                  <c:v>6.6118920000000003E-3</c:v>
                </c:pt>
                <c:pt idx="4499">
                  <c:v>4.7942849999999997E-3</c:v>
                </c:pt>
                <c:pt idx="4500">
                  <c:v>2.0972619999999999E-3</c:v>
                </c:pt>
                <c:pt idx="4501">
                  <c:v>4.6283299999999999E-3</c:v>
                </c:pt>
                <c:pt idx="4502">
                  <c:v>-7.0218699999999995E-4</c:v>
                </c:pt>
                <c:pt idx="4503">
                  <c:v>6.6028699999999996E-4</c:v>
                </c:pt>
                <c:pt idx="4504">
                  <c:v>3.7826769999999999E-3</c:v>
                </c:pt>
                <c:pt idx="4505">
                  <c:v>2.668676E-3</c:v>
                </c:pt>
                <c:pt idx="4506">
                  <c:v>1.237773E-3</c:v>
                </c:pt>
                <c:pt idx="4507">
                  <c:v>-2.77641E-3</c:v>
                </c:pt>
                <c:pt idx="4508">
                  <c:v>-6.6680999999999999E-4</c:v>
                </c:pt>
                <c:pt idx="4509">
                  <c:v>-2.6849529999999999E-3</c:v>
                </c:pt>
                <c:pt idx="4510">
                  <c:v>-4.8829099999999996E-4</c:v>
                </c:pt>
                <c:pt idx="4511">
                  <c:v>-5.5424380000000002E-3</c:v>
                </c:pt>
                <c:pt idx="4512">
                  <c:v>-7.1163229999999999E-3</c:v>
                </c:pt>
                <c:pt idx="4513">
                  <c:v>-7.087828E-3</c:v>
                </c:pt>
                <c:pt idx="4514">
                  <c:v>-4.3485670000000002E-3</c:v>
                </c:pt>
                <c:pt idx="4515">
                  <c:v>-1.1717267E-2</c:v>
                </c:pt>
                <c:pt idx="4516">
                  <c:v>-1.197375E-2</c:v>
                </c:pt>
                <c:pt idx="4517">
                  <c:v>-1.1664556E-2</c:v>
                </c:pt>
                <c:pt idx="4518">
                  <c:v>-6.7675360000000002E-3</c:v>
                </c:pt>
                <c:pt idx="4519">
                  <c:v>-1.0808883E-2</c:v>
                </c:pt>
                <c:pt idx="4520">
                  <c:v>-1.0625903000000001E-2</c:v>
                </c:pt>
                <c:pt idx="4521">
                  <c:v>-9.8280209999999993E-3</c:v>
                </c:pt>
                <c:pt idx="4522">
                  <c:v>-8.8168989999999996E-3</c:v>
                </c:pt>
                <c:pt idx="4523">
                  <c:v>-8.3210190000000007E-3</c:v>
                </c:pt>
                <c:pt idx="4524">
                  <c:v>-1.0280591E-2</c:v>
                </c:pt>
                <c:pt idx="4525">
                  <c:v>-1.1770098E-2</c:v>
                </c:pt>
                <c:pt idx="4526">
                  <c:v>-6.7012840000000001E-3</c:v>
                </c:pt>
                <c:pt idx="4527">
                  <c:v>-7.1878430000000002E-3</c:v>
                </c:pt>
                <c:pt idx="4528">
                  <c:v>-1.0817019000000001E-2</c:v>
                </c:pt>
                <c:pt idx="4529">
                  <c:v>-4.8962800000000003E-3</c:v>
                </c:pt>
                <c:pt idx="4530">
                  <c:v>-3.9584140000000004E-3</c:v>
                </c:pt>
                <c:pt idx="4531">
                  <c:v>-2.6537309999999999E-3</c:v>
                </c:pt>
                <c:pt idx="4532">
                  <c:v>-5.2840550000000002E-3</c:v>
                </c:pt>
                <c:pt idx="4533">
                  <c:v>-3.2078549999999999E-3</c:v>
                </c:pt>
                <c:pt idx="4534">
                  <c:v>-2.041251E-3</c:v>
                </c:pt>
                <c:pt idx="4535">
                  <c:v>1.1199210000000001E-3</c:v>
                </c:pt>
                <c:pt idx="4536">
                  <c:v>9.0796799999999999E-4</c:v>
                </c:pt>
                <c:pt idx="4537">
                  <c:v>1.772163E-3</c:v>
                </c:pt>
                <c:pt idx="4538">
                  <c:v>2.0903250000000001E-3</c:v>
                </c:pt>
                <c:pt idx="4539">
                  <c:v>4.4181940000000003E-3</c:v>
                </c:pt>
                <c:pt idx="4540">
                  <c:v>4.3414600000000001E-3</c:v>
                </c:pt>
                <c:pt idx="4541">
                  <c:v>1.592279E-3</c:v>
                </c:pt>
                <c:pt idx="4542">
                  <c:v>2.87828E-3</c:v>
                </c:pt>
                <c:pt idx="4543">
                  <c:v>3.0228899999999999E-3</c:v>
                </c:pt>
                <c:pt idx="4544">
                  <c:v>1.4044120000000001E-3</c:v>
                </c:pt>
                <c:pt idx="4545">
                  <c:v>-1.325861E-3</c:v>
                </c:pt>
                <c:pt idx="4546">
                  <c:v>-2.260761E-3</c:v>
                </c:pt>
                <c:pt idx="4547">
                  <c:v>2.48736E-4</c:v>
                </c:pt>
                <c:pt idx="4548">
                  <c:v>-2.250592E-3</c:v>
                </c:pt>
                <c:pt idx="4549">
                  <c:v>-5.2098960000000003E-3</c:v>
                </c:pt>
                <c:pt idx="4550">
                  <c:v>-1.1526139999999999E-3</c:v>
                </c:pt>
                <c:pt idx="4551">
                  <c:v>-5.9532279999999996E-3</c:v>
                </c:pt>
                <c:pt idx="4552">
                  <c:v>-8.3561729999999997E-3</c:v>
                </c:pt>
                <c:pt idx="4553">
                  <c:v>-7.3654760000000001E-3</c:v>
                </c:pt>
                <c:pt idx="4554">
                  <c:v>-7.8959459999999992E-3</c:v>
                </c:pt>
                <c:pt idx="4555">
                  <c:v>-8.2136610000000006E-3</c:v>
                </c:pt>
                <c:pt idx="4556">
                  <c:v>-1.5591188000000001E-2</c:v>
                </c:pt>
                <c:pt idx="4557">
                  <c:v>-9.7551359999999993E-3</c:v>
                </c:pt>
                <c:pt idx="4558">
                  <c:v>-9.7278620000000003E-3</c:v>
                </c:pt>
                <c:pt idx="4559">
                  <c:v>-8.5408910000000001E-3</c:v>
                </c:pt>
                <c:pt idx="4560">
                  <c:v>-1.1889406999999999E-2</c:v>
                </c:pt>
                <c:pt idx="4561">
                  <c:v>-1.1581279E-2</c:v>
                </c:pt>
                <c:pt idx="4562">
                  <c:v>-1.2672231000000001E-2</c:v>
                </c:pt>
                <c:pt idx="4563">
                  <c:v>-9.3440789999999999E-3</c:v>
                </c:pt>
                <c:pt idx="4564">
                  <c:v>-1.1314357000000001E-2</c:v>
                </c:pt>
                <c:pt idx="4565">
                  <c:v>-9.3947500000000003E-3</c:v>
                </c:pt>
                <c:pt idx="4566">
                  <c:v>-1.0729248E-2</c:v>
                </c:pt>
                <c:pt idx="4567">
                  <c:v>-7.4884460000000002E-3</c:v>
                </c:pt>
                <c:pt idx="4568">
                  <c:v>-7.1613969999999999E-3</c:v>
                </c:pt>
                <c:pt idx="4569">
                  <c:v>-1.0719647000000001E-2</c:v>
                </c:pt>
                <c:pt idx="4570">
                  <c:v>-8.4093310000000008E-3</c:v>
                </c:pt>
                <c:pt idx="4571">
                  <c:v>-4.2902189999999996E-3</c:v>
                </c:pt>
                <c:pt idx="4572">
                  <c:v>-1.5344849999999999E-3</c:v>
                </c:pt>
                <c:pt idx="4573">
                  <c:v>-1.9749720000000002E-3</c:v>
                </c:pt>
                <c:pt idx="4574">
                  <c:v>-4.514105E-3</c:v>
                </c:pt>
                <c:pt idx="4575">
                  <c:v>-1.33738E-4</c:v>
                </c:pt>
                <c:pt idx="4576">
                  <c:v>-3.6699749999999998E-3</c:v>
                </c:pt>
                <c:pt idx="4577">
                  <c:v>2.3495679999999998E-3</c:v>
                </c:pt>
                <c:pt idx="4578" formatCode="0.00E+00">
                  <c:v>8.7634100000000002E-5</c:v>
                </c:pt>
                <c:pt idx="4579">
                  <c:v>-8.7989199999999996E-4</c:v>
                </c:pt>
                <c:pt idx="4580">
                  <c:v>2.6111709999999998E-3</c:v>
                </c:pt>
                <c:pt idx="4581">
                  <c:v>1.87747E-3</c:v>
                </c:pt>
                <c:pt idx="4582">
                  <c:v>-2.0587629999999999E-3</c:v>
                </c:pt>
                <c:pt idx="4583">
                  <c:v>-1.589514E-3</c:v>
                </c:pt>
                <c:pt idx="4584">
                  <c:v>2.1825100000000001E-4</c:v>
                </c:pt>
                <c:pt idx="4585">
                  <c:v>-6.0626400000000002E-4</c:v>
                </c:pt>
                <c:pt idx="4586">
                  <c:v>-3.4156490000000002E-3</c:v>
                </c:pt>
                <c:pt idx="4587">
                  <c:v>-2.2710230000000001E-3</c:v>
                </c:pt>
                <c:pt idx="4588">
                  <c:v>-3.2980599999999998E-3</c:v>
                </c:pt>
                <c:pt idx="4589">
                  <c:v>-5.1841109999999999E-3</c:v>
                </c:pt>
                <c:pt idx="4590">
                  <c:v>-7.0106500000000002E-3</c:v>
                </c:pt>
                <c:pt idx="4591">
                  <c:v>-8.6833819999999999E-3</c:v>
                </c:pt>
                <c:pt idx="4592">
                  <c:v>-9.1132169999999998E-3</c:v>
                </c:pt>
                <c:pt idx="4593">
                  <c:v>-1.1550008E-2</c:v>
                </c:pt>
                <c:pt idx="4594">
                  <c:v>-1.244989E-2</c:v>
                </c:pt>
                <c:pt idx="4595">
                  <c:v>-1.0433721999999999E-2</c:v>
                </c:pt>
                <c:pt idx="4596">
                  <c:v>-1.3084168E-2</c:v>
                </c:pt>
                <c:pt idx="4597">
                  <c:v>-1.4516950000000001E-2</c:v>
                </c:pt>
                <c:pt idx="4598">
                  <c:v>-1.2564072000000001E-2</c:v>
                </c:pt>
                <c:pt idx="4599">
                  <c:v>-1.3358760000000001E-2</c:v>
                </c:pt>
                <c:pt idx="4600">
                  <c:v>-1.3186546E-2</c:v>
                </c:pt>
                <c:pt idx="4601">
                  <c:v>-1.3812922E-2</c:v>
                </c:pt>
                <c:pt idx="4602">
                  <c:v>-1.5266253E-2</c:v>
                </c:pt>
                <c:pt idx="4603">
                  <c:v>-1.1256864E-2</c:v>
                </c:pt>
                <c:pt idx="4604">
                  <c:v>-1.6527116000000001E-2</c:v>
                </c:pt>
                <c:pt idx="4605">
                  <c:v>-1.2192288000000001E-2</c:v>
                </c:pt>
                <c:pt idx="4606">
                  <c:v>-1.3972234E-2</c:v>
                </c:pt>
                <c:pt idx="4607">
                  <c:v>-1.0685894E-2</c:v>
                </c:pt>
                <c:pt idx="4608">
                  <c:v>-1.2454662E-2</c:v>
                </c:pt>
                <c:pt idx="4609">
                  <c:v>-1.0272201E-2</c:v>
                </c:pt>
                <c:pt idx="4610">
                  <c:v>-1.3670168999999999E-2</c:v>
                </c:pt>
                <c:pt idx="4611">
                  <c:v>-8.1904490000000007E-3</c:v>
                </c:pt>
                <c:pt idx="4612">
                  <c:v>-9.3187840000000001E-3</c:v>
                </c:pt>
                <c:pt idx="4613">
                  <c:v>-7.5104969999999997E-3</c:v>
                </c:pt>
                <c:pt idx="4614">
                  <c:v>-8.073963E-3</c:v>
                </c:pt>
                <c:pt idx="4615">
                  <c:v>-4.790552E-3</c:v>
                </c:pt>
                <c:pt idx="4616">
                  <c:v>-1.9239960000000001E-3</c:v>
                </c:pt>
                <c:pt idx="4617">
                  <c:v>-4.6880910000000001E-3</c:v>
                </c:pt>
                <c:pt idx="4618">
                  <c:v>1.1940329999999999E-3</c:v>
                </c:pt>
                <c:pt idx="4619">
                  <c:v>7.3783400000000004E-4</c:v>
                </c:pt>
                <c:pt idx="4620">
                  <c:v>1.4701740000000001E-3</c:v>
                </c:pt>
                <c:pt idx="4621">
                  <c:v>1.7268200000000001E-4</c:v>
                </c:pt>
                <c:pt idx="4622">
                  <c:v>2.524433E-3</c:v>
                </c:pt>
                <c:pt idx="4623">
                  <c:v>2.4634460000000002E-3</c:v>
                </c:pt>
                <c:pt idx="4624">
                  <c:v>-6.7523400000000003E-4</c:v>
                </c:pt>
                <c:pt idx="4625">
                  <c:v>5.1642800000000003E-3</c:v>
                </c:pt>
                <c:pt idx="4626">
                  <c:v>-4.8005900000000002E-4</c:v>
                </c:pt>
                <c:pt idx="4627">
                  <c:v>1.9546030000000001E-3</c:v>
                </c:pt>
                <c:pt idx="4628">
                  <c:v>3.7098230000000001E-3</c:v>
                </c:pt>
                <c:pt idx="4629">
                  <c:v>3.7713429999999999E-3</c:v>
                </c:pt>
                <c:pt idx="4630">
                  <c:v>3.8168989999999999E-3</c:v>
                </c:pt>
                <c:pt idx="4631">
                  <c:v>2.096231E-3</c:v>
                </c:pt>
                <c:pt idx="4632" formatCode="0.00E+00">
                  <c:v>-2.7825099999999999E-5</c:v>
                </c:pt>
                <c:pt idx="4633">
                  <c:v>-4.7843199999999999E-4</c:v>
                </c:pt>
                <c:pt idx="4634">
                  <c:v>-4.8261199999999999E-4</c:v>
                </c:pt>
                <c:pt idx="4635">
                  <c:v>-6.3760800000000001E-4</c:v>
                </c:pt>
                <c:pt idx="4636">
                  <c:v>-1.2855550000000001E-3</c:v>
                </c:pt>
                <c:pt idx="4637">
                  <c:v>-2.270125E-3</c:v>
                </c:pt>
                <c:pt idx="4638">
                  <c:v>-4.8202649999999998E-3</c:v>
                </c:pt>
                <c:pt idx="4639">
                  <c:v>-4.2980190000000001E-3</c:v>
                </c:pt>
                <c:pt idx="4640">
                  <c:v>-5.0907900000000004E-3</c:v>
                </c:pt>
                <c:pt idx="4641">
                  <c:v>-3.9898390000000002E-3</c:v>
                </c:pt>
                <c:pt idx="4642">
                  <c:v>-5.8139009999999998E-3</c:v>
                </c:pt>
                <c:pt idx="4643">
                  <c:v>-8.0134060000000007E-3</c:v>
                </c:pt>
                <c:pt idx="4644">
                  <c:v>-7.4680340000000001E-3</c:v>
                </c:pt>
                <c:pt idx="4645">
                  <c:v>-1.0853711E-2</c:v>
                </c:pt>
                <c:pt idx="4646">
                  <c:v>-1.1392338E-2</c:v>
                </c:pt>
                <c:pt idx="4647">
                  <c:v>-7.1651019999999996E-3</c:v>
                </c:pt>
                <c:pt idx="4648">
                  <c:v>-1.0158334E-2</c:v>
                </c:pt>
                <c:pt idx="4649">
                  <c:v>-1.1954635E-2</c:v>
                </c:pt>
                <c:pt idx="4650">
                  <c:v>-9.8951200000000003E-3</c:v>
                </c:pt>
                <c:pt idx="4651">
                  <c:v>-1.1275969E-2</c:v>
                </c:pt>
                <c:pt idx="4652">
                  <c:v>-1.0569133E-2</c:v>
                </c:pt>
                <c:pt idx="4653">
                  <c:v>-1.2275685999999999E-2</c:v>
                </c:pt>
                <c:pt idx="4654">
                  <c:v>-1.5216544E-2</c:v>
                </c:pt>
                <c:pt idx="4655">
                  <c:v>-1.0246819000000001E-2</c:v>
                </c:pt>
                <c:pt idx="4656">
                  <c:v>-1.0969471E-2</c:v>
                </c:pt>
                <c:pt idx="4657">
                  <c:v>-1.1978542999999999E-2</c:v>
                </c:pt>
                <c:pt idx="4658">
                  <c:v>-1.1530746E-2</c:v>
                </c:pt>
                <c:pt idx="4659">
                  <c:v>-1.1919301E-2</c:v>
                </c:pt>
                <c:pt idx="4660">
                  <c:v>-8.0374179999999993E-3</c:v>
                </c:pt>
                <c:pt idx="4661">
                  <c:v>-8.6994800000000008E-3</c:v>
                </c:pt>
                <c:pt idx="4662">
                  <c:v>-8.4341169999999997E-3</c:v>
                </c:pt>
                <c:pt idx="4663">
                  <c:v>-9.4114969999999996E-3</c:v>
                </c:pt>
                <c:pt idx="4664">
                  <c:v>-8.2326940000000005E-3</c:v>
                </c:pt>
                <c:pt idx="4665">
                  <c:v>-7.5570500000000001E-3</c:v>
                </c:pt>
                <c:pt idx="4666">
                  <c:v>-8.2035549999999995E-3</c:v>
                </c:pt>
                <c:pt idx="4667">
                  <c:v>-6.1350780000000004E-3</c:v>
                </c:pt>
                <c:pt idx="4668">
                  <c:v>-4.0313550000000004E-3</c:v>
                </c:pt>
                <c:pt idx="4669">
                  <c:v>-6.0990330000000002E-3</c:v>
                </c:pt>
                <c:pt idx="4670">
                  <c:v>-3.0836990000000001E-3</c:v>
                </c:pt>
                <c:pt idx="4671">
                  <c:v>-2.95636E-4</c:v>
                </c:pt>
                <c:pt idx="4672">
                  <c:v>-1.5075589999999999E-3</c:v>
                </c:pt>
                <c:pt idx="4673">
                  <c:v>-2.9214309999999999E-3</c:v>
                </c:pt>
                <c:pt idx="4674">
                  <c:v>-5.2173419999999998E-3</c:v>
                </c:pt>
                <c:pt idx="4675">
                  <c:v>-3.1342179999999998E-3</c:v>
                </c:pt>
                <c:pt idx="4676">
                  <c:v>-1.785088E-3</c:v>
                </c:pt>
                <c:pt idx="4677">
                  <c:v>-3.1156040000000001E-3</c:v>
                </c:pt>
                <c:pt idx="4678" formatCode="0.00E+00">
                  <c:v>-4.8059400000000003E-5</c:v>
                </c:pt>
                <c:pt idx="4679">
                  <c:v>-4.9120570000000001E-3</c:v>
                </c:pt>
                <c:pt idx="4680">
                  <c:v>-3.0507100000000002E-4</c:v>
                </c:pt>
                <c:pt idx="4681">
                  <c:v>-3.2409399999999999E-3</c:v>
                </c:pt>
                <c:pt idx="4682">
                  <c:v>-2.9521719999999999E-3</c:v>
                </c:pt>
                <c:pt idx="4683">
                  <c:v>-1.840569E-3</c:v>
                </c:pt>
                <c:pt idx="4684">
                  <c:v>-5.0971519999999998E-3</c:v>
                </c:pt>
                <c:pt idx="4685">
                  <c:v>-5.9243300000000002E-3</c:v>
                </c:pt>
                <c:pt idx="4686">
                  <c:v>-2.3505470000000001E-3</c:v>
                </c:pt>
                <c:pt idx="4687">
                  <c:v>-5.1774919999999997E-3</c:v>
                </c:pt>
                <c:pt idx="4688">
                  <c:v>-3.4018130000000001E-3</c:v>
                </c:pt>
                <c:pt idx="4689">
                  <c:v>-8.045834E-3</c:v>
                </c:pt>
                <c:pt idx="4690">
                  <c:v>-5.8652130000000002E-3</c:v>
                </c:pt>
                <c:pt idx="4691">
                  <c:v>-6.1957109999999996E-3</c:v>
                </c:pt>
                <c:pt idx="4692">
                  <c:v>-5.0083310000000004E-3</c:v>
                </c:pt>
                <c:pt idx="4693">
                  <c:v>-6.3963709999999997E-3</c:v>
                </c:pt>
                <c:pt idx="4694">
                  <c:v>-1.0387848999999999E-2</c:v>
                </c:pt>
                <c:pt idx="4695">
                  <c:v>-6.8884560000000003E-3</c:v>
                </c:pt>
                <c:pt idx="4696">
                  <c:v>-8.3740970000000005E-3</c:v>
                </c:pt>
                <c:pt idx="4697">
                  <c:v>-1.0505158000000001E-2</c:v>
                </c:pt>
                <c:pt idx="4698">
                  <c:v>-9.4923400000000002E-3</c:v>
                </c:pt>
                <c:pt idx="4699">
                  <c:v>-1.0066518999999999E-2</c:v>
                </c:pt>
                <c:pt idx="4700">
                  <c:v>-8.6540000000000002E-3</c:v>
                </c:pt>
                <c:pt idx="4701">
                  <c:v>-9.8846460000000004E-3</c:v>
                </c:pt>
                <c:pt idx="4702">
                  <c:v>-6.2806720000000002E-3</c:v>
                </c:pt>
                <c:pt idx="4703">
                  <c:v>-7.6921469999999999E-3</c:v>
                </c:pt>
                <c:pt idx="4704">
                  <c:v>-1.0284312E-2</c:v>
                </c:pt>
                <c:pt idx="4705">
                  <c:v>-7.7577719999999996E-3</c:v>
                </c:pt>
                <c:pt idx="4706">
                  <c:v>-9.8667700000000004E-3</c:v>
                </c:pt>
                <c:pt idx="4707">
                  <c:v>-9.6925999999999991E-3</c:v>
                </c:pt>
                <c:pt idx="4708">
                  <c:v>-7.7760370000000004E-3</c:v>
                </c:pt>
                <c:pt idx="4709">
                  <c:v>-9.4895139999999992E-3</c:v>
                </c:pt>
                <c:pt idx="4710">
                  <c:v>-7.1223349999999996E-3</c:v>
                </c:pt>
                <c:pt idx="4711">
                  <c:v>-1.0173519000000001E-2</c:v>
                </c:pt>
                <c:pt idx="4712">
                  <c:v>-6.0556589999999997E-3</c:v>
                </c:pt>
                <c:pt idx="4713">
                  <c:v>-7.9837880000000003E-3</c:v>
                </c:pt>
                <c:pt idx="4714">
                  <c:v>-4.7127410000000003E-3</c:v>
                </c:pt>
                <c:pt idx="4715">
                  <c:v>-6.8406070000000003E-3</c:v>
                </c:pt>
                <c:pt idx="4716">
                  <c:v>-7.043934E-3</c:v>
                </c:pt>
                <c:pt idx="4717">
                  <c:v>-4.0287029999999998E-3</c:v>
                </c:pt>
                <c:pt idx="4718">
                  <c:v>-7.8201780000000005E-3</c:v>
                </c:pt>
                <c:pt idx="4719">
                  <c:v>-6.497119E-3</c:v>
                </c:pt>
                <c:pt idx="4720">
                  <c:v>-4.6496769999999996E-3</c:v>
                </c:pt>
                <c:pt idx="4721">
                  <c:v>-5.0997519999999999E-3</c:v>
                </c:pt>
                <c:pt idx="4722">
                  <c:v>-4.9585699999999998E-3</c:v>
                </c:pt>
                <c:pt idx="4723">
                  <c:v>-5.0416610000000002E-3</c:v>
                </c:pt>
                <c:pt idx="4724">
                  <c:v>-3.6043630000000002E-3</c:v>
                </c:pt>
                <c:pt idx="4725">
                  <c:v>-6.1695200000000004E-3</c:v>
                </c:pt>
                <c:pt idx="4726">
                  <c:v>-4.7559250000000003E-3</c:v>
                </c:pt>
                <c:pt idx="4727">
                  <c:v>-3.5300729999999999E-3</c:v>
                </c:pt>
                <c:pt idx="4728">
                  <c:v>-5.3630220000000003E-3</c:v>
                </c:pt>
                <c:pt idx="4729">
                  <c:v>-5.3997740000000004E-3</c:v>
                </c:pt>
                <c:pt idx="4730">
                  <c:v>-8.56027E-3</c:v>
                </c:pt>
                <c:pt idx="4731">
                  <c:v>-6.4816730000000003E-3</c:v>
                </c:pt>
                <c:pt idx="4732">
                  <c:v>-7.5842890000000001E-3</c:v>
                </c:pt>
                <c:pt idx="4733">
                  <c:v>-5.2292559999999998E-3</c:v>
                </c:pt>
                <c:pt idx="4734">
                  <c:v>-7.0780870000000003E-3</c:v>
                </c:pt>
                <c:pt idx="4735">
                  <c:v>-5.935592E-3</c:v>
                </c:pt>
                <c:pt idx="4736">
                  <c:v>-8.363456E-3</c:v>
                </c:pt>
                <c:pt idx="4737">
                  <c:v>-6.5264069999999997E-3</c:v>
                </c:pt>
                <c:pt idx="4738">
                  <c:v>-6.8342389999999998E-3</c:v>
                </c:pt>
                <c:pt idx="4739">
                  <c:v>-1.0076905000000001E-2</c:v>
                </c:pt>
                <c:pt idx="4740">
                  <c:v>-8.5215550000000001E-3</c:v>
                </c:pt>
                <c:pt idx="4741">
                  <c:v>-8.7886690000000007E-3</c:v>
                </c:pt>
                <c:pt idx="4742">
                  <c:v>-8.8788900000000004E-3</c:v>
                </c:pt>
                <c:pt idx="4743">
                  <c:v>-9.1148470000000006E-3</c:v>
                </c:pt>
                <c:pt idx="4744">
                  <c:v>-7.650596E-3</c:v>
                </c:pt>
                <c:pt idx="4745">
                  <c:v>-9.9643509999999998E-3</c:v>
                </c:pt>
                <c:pt idx="4746">
                  <c:v>-1.1446537999999999E-2</c:v>
                </c:pt>
                <c:pt idx="4747">
                  <c:v>-9.5184090000000002E-3</c:v>
                </c:pt>
                <c:pt idx="4748">
                  <c:v>-8.3924770000000006E-3</c:v>
                </c:pt>
                <c:pt idx="4749">
                  <c:v>-8.6231069999999996E-3</c:v>
                </c:pt>
                <c:pt idx="4750">
                  <c:v>-8.1270240000000001E-3</c:v>
                </c:pt>
                <c:pt idx="4751">
                  <c:v>-7.8087770000000003E-3</c:v>
                </c:pt>
                <c:pt idx="4752">
                  <c:v>-7.9271359999999996E-3</c:v>
                </c:pt>
                <c:pt idx="4753">
                  <c:v>-4.9473260000000002E-3</c:v>
                </c:pt>
                <c:pt idx="4754">
                  <c:v>-9.9439550000000008E-3</c:v>
                </c:pt>
                <c:pt idx="4755">
                  <c:v>-5.8434860000000002E-3</c:v>
                </c:pt>
                <c:pt idx="4756">
                  <c:v>-7.593425E-3</c:v>
                </c:pt>
                <c:pt idx="4757">
                  <c:v>-5.8589080000000003E-3</c:v>
                </c:pt>
                <c:pt idx="4758">
                  <c:v>-2.5016399999999999E-3</c:v>
                </c:pt>
                <c:pt idx="4759">
                  <c:v>-7.0098399999999998E-3</c:v>
                </c:pt>
                <c:pt idx="4760">
                  <c:v>-2.2444660000000001E-3</c:v>
                </c:pt>
                <c:pt idx="4761">
                  <c:v>-5.8304129999999996E-3</c:v>
                </c:pt>
                <c:pt idx="4762">
                  <c:v>-3.9098580000000004E-3</c:v>
                </c:pt>
                <c:pt idx="4763">
                  <c:v>-3.5974689999999998E-3</c:v>
                </c:pt>
                <c:pt idx="4764">
                  <c:v>-4.8778169999999996E-3</c:v>
                </c:pt>
                <c:pt idx="4765">
                  <c:v>-3.826135E-3</c:v>
                </c:pt>
                <c:pt idx="4766">
                  <c:v>-4.9375779999999998E-3</c:v>
                </c:pt>
                <c:pt idx="4767">
                  <c:v>-1.9122270000000001E-3</c:v>
                </c:pt>
                <c:pt idx="4768">
                  <c:v>-2.4516439999999998E-3</c:v>
                </c:pt>
                <c:pt idx="4769">
                  <c:v>-4.6024129999999996E-3</c:v>
                </c:pt>
                <c:pt idx="4770">
                  <c:v>-2.4783629999999999E-3</c:v>
                </c:pt>
                <c:pt idx="4771">
                  <c:v>-4.250696E-3</c:v>
                </c:pt>
                <c:pt idx="4772">
                  <c:v>-3.3787180000000002E-3</c:v>
                </c:pt>
                <c:pt idx="4773">
                  <c:v>-3.32439E-3</c:v>
                </c:pt>
                <c:pt idx="4774">
                  <c:v>-3.7818280000000001E-3</c:v>
                </c:pt>
                <c:pt idx="4775">
                  <c:v>-2.5226850000000002E-3</c:v>
                </c:pt>
                <c:pt idx="4776">
                  <c:v>-3.5920430000000001E-3</c:v>
                </c:pt>
                <c:pt idx="4777">
                  <c:v>-4.1102939999999996E-3</c:v>
                </c:pt>
                <c:pt idx="4778">
                  <c:v>-4.7128869999999998E-3</c:v>
                </c:pt>
                <c:pt idx="4779">
                  <c:v>-3.5301780000000001E-3</c:v>
                </c:pt>
                <c:pt idx="4780">
                  <c:v>-4.8831830000000001E-3</c:v>
                </c:pt>
                <c:pt idx="4781">
                  <c:v>-3.848279E-3</c:v>
                </c:pt>
                <c:pt idx="4782">
                  <c:v>-5.5608510000000003E-3</c:v>
                </c:pt>
                <c:pt idx="4783">
                  <c:v>-4.8380690000000004E-3</c:v>
                </c:pt>
                <c:pt idx="4784">
                  <c:v>-6.7097939999999998E-3</c:v>
                </c:pt>
                <c:pt idx="4785">
                  <c:v>-2.529164E-3</c:v>
                </c:pt>
                <c:pt idx="4786">
                  <c:v>-5.0706939999999997E-3</c:v>
                </c:pt>
                <c:pt idx="4787">
                  <c:v>-5.413976E-3</c:v>
                </c:pt>
                <c:pt idx="4788">
                  <c:v>-4.9789370000000001E-3</c:v>
                </c:pt>
                <c:pt idx="4789">
                  <c:v>-6.7901530000000002E-3</c:v>
                </c:pt>
                <c:pt idx="4790">
                  <c:v>-9.5324729999999996E-3</c:v>
                </c:pt>
                <c:pt idx="4791">
                  <c:v>-6.9611910000000003E-3</c:v>
                </c:pt>
                <c:pt idx="4792">
                  <c:v>-2.63613E-3</c:v>
                </c:pt>
                <c:pt idx="4793">
                  <c:v>-6.3935839999999999E-3</c:v>
                </c:pt>
                <c:pt idx="4794">
                  <c:v>-4.6171470000000003E-3</c:v>
                </c:pt>
                <c:pt idx="4795">
                  <c:v>-5.4549780000000001E-3</c:v>
                </c:pt>
                <c:pt idx="4796">
                  <c:v>-3.9435190000000004E-3</c:v>
                </c:pt>
                <c:pt idx="4797">
                  <c:v>-6.4737880000000003E-3</c:v>
                </c:pt>
                <c:pt idx="4798">
                  <c:v>-3.59151E-3</c:v>
                </c:pt>
                <c:pt idx="4799">
                  <c:v>-4.949457E-3</c:v>
                </c:pt>
                <c:pt idx="4800">
                  <c:v>-5.8026859999999996E-3</c:v>
                </c:pt>
                <c:pt idx="4801">
                  <c:v>-6.291909E-3</c:v>
                </c:pt>
                <c:pt idx="4802">
                  <c:v>-4.6408769999999998E-3</c:v>
                </c:pt>
                <c:pt idx="4803">
                  <c:v>-4.0174310000000001E-3</c:v>
                </c:pt>
                <c:pt idx="4804">
                  <c:v>-5.4727739999999997E-3</c:v>
                </c:pt>
                <c:pt idx="4805">
                  <c:v>-4.9063190000000001E-3</c:v>
                </c:pt>
                <c:pt idx="4806">
                  <c:v>-3.7356070000000002E-3</c:v>
                </c:pt>
                <c:pt idx="4807">
                  <c:v>-5.1089990000000004E-3</c:v>
                </c:pt>
                <c:pt idx="4808">
                  <c:v>-5.3906620000000001E-3</c:v>
                </c:pt>
                <c:pt idx="4809">
                  <c:v>-7.3369000000000004E-3</c:v>
                </c:pt>
                <c:pt idx="4810">
                  <c:v>-4.0117870000000002E-3</c:v>
                </c:pt>
                <c:pt idx="4811">
                  <c:v>-4.4836989999999998E-3</c:v>
                </c:pt>
                <c:pt idx="4812">
                  <c:v>-7.2107289999999999E-3</c:v>
                </c:pt>
                <c:pt idx="4813">
                  <c:v>-5.9968599999999997E-3</c:v>
                </c:pt>
                <c:pt idx="4814">
                  <c:v>-6.2976239999999999E-3</c:v>
                </c:pt>
                <c:pt idx="4815">
                  <c:v>-4.3710930000000004E-3</c:v>
                </c:pt>
                <c:pt idx="4816">
                  <c:v>-4.2569249999999999E-3</c:v>
                </c:pt>
                <c:pt idx="4817">
                  <c:v>-2.3839239999999999E-3</c:v>
                </c:pt>
                <c:pt idx="4818">
                  <c:v>-1.6250959999999999E-3</c:v>
                </c:pt>
                <c:pt idx="4819">
                  <c:v>-7.912021E-3</c:v>
                </c:pt>
                <c:pt idx="4820">
                  <c:v>-5.7116479999999997E-3</c:v>
                </c:pt>
                <c:pt idx="4821">
                  <c:v>-5.5992619999999998E-3</c:v>
                </c:pt>
                <c:pt idx="4822">
                  <c:v>-5.5767179999999996E-3</c:v>
                </c:pt>
                <c:pt idx="4823">
                  <c:v>-4.7790999999999997E-3</c:v>
                </c:pt>
                <c:pt idx="4824">
                  <c:v>-5.8386740000000003E-3</c:v>
                </c:pt>
                <c:pt idx="4825">
                  <c:v>-6.1292250000000003E-3</c:v>
                </c:pt>
                <c:pt idx="4826">
                  <c:v>-5.9246259999999997E-3</c:v>
                </c:pt>
                <c:pt idx="4827">
                  <c:v>-6.70866E-3</c:v>
                </c:pt>
                <c:pt idx="4828">
                  <c:v>-4.472658E-3</c:v>
                </c:pt>
                <c:pt idx="4829">
                  <c:v>-4.424987E-3</c:v>
                </c:pt>
                <c:pt idx="4830">
                  <c:v>-4.371359E-3</c:v>
                </c:pt>
                <c:pt idx="4831">
                  <c:v>-3.526871E-3</c:v>
                </c:pt>
                <c:pt idx="4832">
                  <c:v>-5.8563030000000002E-3</c:v>
                </c:pt>
                <c:pt idx="4833">
                  <c:v>-4.2634659999999996E-3</c:v>
                </c:pt>
                <c:pt idx="4834">
                  <c:v>-5.1195900000000003E-3</c:v>
                </c:pt>
                <c:pt idx="4835">
                  <c:v>-4.682299E-3</c:v>
                </c:pt>
                <c:pt idx="4836">
                  <c:v>-4.1147110000000001E-3</c:v>
                </c:pt>
                <c:pt idx="4837">
                  <c:v>-7.6987929999999998E-3</c:v>
                </c:pt>
                <c:pt idx="4838">
                  <c:v>-4.1070999999999998E-3</c:v>
                </c:pt>
                <c:pt idx="4839">
                  <c:v>-5.1033880000000004E-3</c:v>
                </c:pt>
                <c:pt idx="4840">
                  <c:v>-2.9507779999999998E-3</c:v>
                </c:pt>
                <c:pt idx="4841">
                  <c:v>-2.8650239999999999E-3</c:v>
                </c:pt>
                <c:pt idx="4842">
                  <c:v>-4.3278600000000002E-3</c:v>
                </c:pt>
                <c:pt idx="4843">
                  <c:v>-1.37761E-3</c:v>
                </c:pt>
                <c:pt idx="4844">
                  <c:v>-2.459634E-3</c:v>
                </c:pt>
                <c:pt idx="4845">
                  <c:v>-3.932629E-3</c:v>
                </c:pt>
                <c:pt idx="4846">
                  <c:v>-2.1187459999999999E-3</c:v>
                </c:pt>
                <c:pt idx="4847">
                  <c:v>-3.4130430000000002E-3</c:v>
                </c:pt>
                <c:pt idx="4848">
                  <c:v>-2.970159E-3</c:v>
                </c:pt>
                <c:pt idx="4849">
                  <c:v>-3.598665E-3</c:v>
                </c:pt>
                <c:pt idx="4850">
                  <c:v>-4.0303639999999998E-3</c:v>
                </c:pt>
                <c:pt idx="4851">
                  <c:v>-3.4952360000000001E-3</c:v>
                </c:pt>
                <c:pt idx="4852">
                  <c:v>-1.8950410000000001E-3</c:v>
                </c:pt>
                <c:pt idx="4853">
                  <c:v>-2.76638E-4</c:v>
                </c:pt>
                <c:pt idx="4854">
                  <c:v>-2.8580720000000001E-3</c:v>
                </c:pt>
                <c:pt idx="4855">
                  <c:v>-3.5353139999999999E-3</c:v>
                </c:pt>
                <c:pt idx="4856">
                  <c:v>-5.8180799999999996E-4</c:v>
                </c:pt>
                <c:pt idx="4857">
                  <c:v>-3.4151450000000001E-3</c:v>
                </c:pt>
                <c:pt idx="4858">
                  <c:v>-5.6489799999999998E-4</c:v>
                </c:pt>
                <c:pt idx="4859">
                  <c:v>-4.0084700000000002E-4</c:v>
                </c:pt>
                <c:pt idx="4860">
                  <c:v>-7.9693899999999998E-4</c:v>
                </c:pt>
                <c:pt idx="4861">
                  <c:v>-6.1105000000000003E-4</c:v>
                </c:pt>
                <c:pt idx="4862">
                  <c:v>-2.258562E-3</c:v>
                </c:pt>
                <c:pt idx="4863" formatCode="0.00E+00">
                  <c:v>-2.5768100000000002E-5</c:v>
                </c:pt>
                <c:pt idx="4864">
                  <c:v>2.1855529999999998E-3</c:v>
                </c:pt>
                <c:pt idx="4865">
                  <c:v>1.115762E-3</c:v>
                </c:pt>
                <c:pt idx="4866">
                  <c:v>2.3576420000000001E-3</c:v>
                </c:pt>
                <c:pt idx="4867">
                  <c:v>-2.9832900000000001E-4</c:v>
                </c:pt>
                <c:pt idx="4868">
                  <c:v>7.1380900000000004E-4</c:v>
                </c:pt>
                <c:pt idx="4869">
                  <c:v>2.5521300000000001E-4</c:v>
                </c:pt>
                <c:pt idx="4870">
                  <c:v>-5.2607700000000001E-4</c:v>
                </c:pt>
                <c:pt idx="4871">
                  <c:v>2.8553379999999998E-3</c:v>
                </c:pt>
                <c:pt idx="4872">
                  <c:v>5.2386760000000003E-3</c:v>
                </c:pt>
                <c:pt idx="4873">
                  <c:v>3.796574E-3</c:v>
                </c:pt>
                <c:pt idx="4874">
                  <c:v>-3.53319E-4</c:v>
                </c:pt>
                <c:pt idx="4875">
                  <c:v>-2.4992949999999999E-3</c:v>
                </c:pt>
                <c:pt idx="4876">
                  <c:v>-1.9836158E-2</c:v>
                </c:pt>
                <c:pt idx="4877">
                  <c:v>-4.7043420000000002E-3</c:v>
                </c:pt>
                <c:pt idx="4878">
                  <c:v>1.0239219000000001E-2</c:v>
                </c:pt>
                <c:pt idx="4879">
                  <c:v>9.8165760000000005E-3</c:v>
                </c:pt>
                <c:pt idx="4880">
                  <c:v>1.0612755E-2</c:v>
                </c:pt>
                <c:pt idx="4881">
                  <c:v>1.1906519000000001E-2</c:v>
                </c:pt>
                <c:pt idx="4882">
                  <c:v>7.4520519999999998E-3</c:v>
                </c:pt>
                <c:pt idx="4883">
                  <c:v>3.725225E-3</c:v>
                </c:pt>
                <c:pt idx="4884">
                  <c:v>1.312737E-3</c:v>
                </c:pt>
                <c:pt idx="4885">
                  <c:v>5.9591540000000004E-3</c:v>
                </c:pt>
                <c:pt idx="4886">
                  <c:v>5.5913009999999999E-3</c:v>
                </c:pt>
                <c:pt idx="4887">
                  <c:v>7.5418009999999999E-3</c:v>
                </c:pt>
                <c:pt idx="4888">
                  <c:v>4.3972100000000004E-3</c:v>
                </c:pt>
                <c:pt idx="4889">
                  <c:v>6.7277420000000001E-3</c:v>
                </c:pt>
                <c:pt idx="4890">
                  <c:v>4.2910099999999996E-3</c:v>
                </c:pt>
                <c:pt idx="4891">
                  <c:v>2.6656829999999999E-3</c:v>
                </c:pt>
                <c:pt idx="4892">
                  <c:v>2.9420589999999999E-3</c:v>
                </c:pt>
                <c:pt idx="4893">
                  <c:v>3.4368739999999999E-3</c:v>
                </c:pt>
                <c:pt idx="4894">
                  <c:v>4.169776E-3</c:v>
                </c:pt>
                <c:pt idx="4895">
                  <c:v>1.353749E-3</c:v>
                </c:pt>
                <c:pt idx="4896">
                  <c:v>3.5664020000000002E-3</c:v>
                </c:pt>
                <c:pt idx="4897">
                  <c:v>1.6944659999999999E-3</c:v>
                </c:pt>
                <c:pt idx="4898">
                  <c:v>2.2182920000000002E-3</c:v>
                </c:pt>
                <c:pt idx="4899">
                  <c:v>1.904305E-3</c:v>
                </c:pt>
                <c:pt idx="4900">
                  <c:v>-1.20516E-4</c:v>
                </c:pt>
                <c:pt idx="4901">
                  <c:v>2.0004250000000001E-3</c:v>
                </c:pt>
                <c:pt idx="4902">
                  <c:v>2.000029E-3</c:v>
                </c:pt>
                <c:pt idx="4903">
                  <c:v>4.3675300000000001E-4</c:v>
                </c:pt>
                <c:pt idx="4904">
                  <c:v>2.0959099999999999E-4</c:v>
                </c:pt>
                <c:pt idx="4905">
                  <c:v>-1.517469E-3</c:v>
                </c:pt>
                <c:pt idx="4906">
                  <c:v>1.119185E-3</c:v>
                </c:pt>
                <c:pt idx="4907">
                  <c:v>-2.6140339999999999E-3</c:v>
                </c:pt>
                <c:pt idx="4908">
                  <c:v>-1.4995558000000001E-2</c:v>
                </c:pt>
                <c:pt idx="4909">
                  <c:v>-2.8820293E-2</c:v>
                </c:pt>
                <c:pt idx="4910">
                  <c:v>2.8124230000000001E-3</c:v>
                </c:pt>
                <c:pt idx="4911">
                  <c:v>1.8964228999999999E-2</c:v>
                </c:pt>
                <c:pt idx="4912">
                  <c:v>1.7559090999999999E-2</c:v>
                </c:pt>
                <c:pt idx="4913">
                  <c:v>2.5466547999999999E-2</c:v>
                </c:pt>
                <c:pt idx="4914">
                  <c:v>2.8875387999999998E-2</c:v>
                </c:pt>
                <c:pt idx="4915">
                  <c:v>1.7737517000000001E-2</c:v>
                </c:pt>
                <c:pt idx="4916">
                  <c:v>1.3813740999999999E-2</c:v>
                </c:pt>
                <c:pt idx="4917">
                  <c:v>1.1174016E-2</c:v>
                </c:pt>
                <c:pt idx="4918">
                  <c:v>1.1651134E-2</c:v>
                </c:pt>
                <c:pt idx="4919">
                  <c:v>1.0627681E-2</c:v>
                </c:pt>
                <c:pt idx="4920">
                  <c:v>1.9595887999999999E-2</c:v>
                </c:pt>
                <c:pt idx="4921">
                  <c:v>1.9680309999999999E-2</c:v>
                </c:pt>
                <c:pt idx="4922">
                  <c:v>2.1090165000000001E-2</c:v>
                </c:pt>
                <c:pt idx="4923">
                  <c:v>1.8874947E-2</c:v>
                </c:pt>
                <c:pt idx="4924">
                  <c:v>1.8027596E-2</c:v>
                </c:pt>
                <c:pt idx="4925">
                  <c:v>1.8607632999999998E-2</c:v>
                </c:pt>
                <c:pt idx="4926">
                  <c:v>2.1486128E-2</c:v>
                </c:pt>
                <c:pt idx="4927">
                  <c:v>2.0452821999999999E-2</c:v>
                </c:pt>
                <c:pt idx="4928">
                  <c:v>2.6765278999999999E-2</c:v>
                </c:pt>
                <c:pt idx="4929">
                  <c:v>2.4501858000000001E-2</c:v>
                </c:pt>
                <c:pt idx="4930">
                  <c:v>2.6853701000000001E-2</c:v>
                </c:pt>
                <c:pt idx="4931">
                  <c:v>2.3231536000000001E-2</c:v>
                </c:pt>
                <c:pt idx="4932">
                  <c:v>2.3880809999999999E-2</c:v>
                </c:pt>
                <c:pt idx="4933">
                  <c:v>2.9227637000000001E-2</c:v>
                </c:pt>
                <c:pt idx="4934">
                  <c:v>3.0548652999999999E-2</c:v>
                </c:pt>
                <c:pt idx="4935">
                  <c:v>3.1451195000000001E-2</c:v>
                </c:pt>
                <c:pt idx="4936">
                  <c:v>3.02446E-2</c:v>
                </c:pt>
                <c:pt idx="4937">
                  <c:v>3.0380687E-2</c:v>
                </c:pt>
                <c:pt idx="4938">
                  <c:v>2.7858263000000001E-2</c:v>
                </c:pt>
                <c:pt idx="4939">
                  <c:v>3.2157138000000002E-2</c:v>
                </c:pt>
                <c:pt idx="4940">
                  <c:v>3.3856998999999999E-2</c:v>
                </c:pt>
                <c:pt idx="4941">
                  <c:v>3.2154440999999999E-2</c:v>
                </c:pt>
                <c:pt idx="4942">
                  <c:v>3.7855815000000001E-2</c:v>
                </c:pt>
                <c:pt idx="4943">
                  <c:v>3.4656293999999997E-2</c:v>
                </c:pt>
                <c:pt idx="4944">
                  <c:v>3.5689771000000002E-2</c:v>
                </c:pt>
                <c:pt idx="4945">
                  <c:v>3.8368113000000002E-2</c:v>
                </c:pt>
                <c:pt idx="4946">
                  <c:v>3.9297952999999997E-2</c:v>
                </c:pt>
                <c:pt idx="4947">
                  <c:v>3.716556E-2</c:v>
                </c:pt>
                <c:pt idx="4948">
                  <c:v>4.1450902999999997E-2</c:v>
                </c:pt>
                <c:pt idx="4949">
                  <c:v>4.0887646E-2</c:v>
                </c:pt>
                <c:pt idx="4950">
                  <c:v>4.3271452000000002E-2</c:v>
                </c:pt>
                <c:pt idx="4951">
                  <c:v>4.4256557000000002E-2</c:v>
                </c:pt>
                <c:pt idx="4952">
                  <c:v>4.4006318000000003E-2</c:v>
                </c:pt>
                <c:pt idx="4953">
                  <c:v>4.9148615E-2</c:v>
                </c:pt>
                <c:pt idx="4954">
                  <c:v>4.7171820000000003E-2</c:v>
                </c:pt>
                <c:pt idx="4955">
                  <c:v>4.9638972000000003E-2</c:v>
                </c:pt>
                <c:pt idx="4956">
                  <c:v>4.7822191999999999E-2</c:v>
                </c:pt>
                <c:pt idx="4957">
                  <c:v>4.6817380999999998E-2</c:v>
                </c:pt>
                <c:pt idx="4958">
                  <c:v>5.1347308000000001E-2</c:v>
                </c:pt>
                <c:pt idx="4959">
                  <c:v>5.2548662000000003E-2</c:v>
                </c:pt>
                <c:pt idx="4960">
                  <c:v>5.1010883999999999E-2</c:v>
                </c:pt>
                <c:pt idx="4961">
                  <c:v>5.4446094E-2</c:v>
                </c:pt>
                <c:pt idx="4962">
                  <c:v>5.4400004000000002E-2</c:v>
                </c:pt>
                <c:pt idx="4963">
                  <c:v>5.4299600000000003E-2</c:v>
                </c:pt>
                <c:pt idx="4964">
                  <c:v>5.7206310000000003E-2</c:v>
                </c:pt>
                <c:pt idx="4965">
                  <c:v>5.9852957999999998E-2</c:v>
                </c:pt>
                <c:pt idx="4966">
                  <c:v>6.0861553999999998E-2</c:v>
                </c:pt>
                <c:pt idx="4967">
                  <c:v>5.9096411000000001E-2</c:v>
                </c:pt>
                <c:pt idx="4968">
                  <c:v>5.7267774E-2</c:v>
                </c:pt>
                <c:pt idx="4969">
                  <c:v>5.8894701000000001E-2</c:v>
                </c:pt>
                <c:pt idx="4970">
                  <c:v>5.7856519000000002E-2</c:v>
                </c:pt>
                <c:pt idx="4971">
                  <c:v>6.6118448999999996E-2</c:v>
                </c:pt>
                <c:pt idx="4972">
                  <c:v>7.0443057000000003E-2</c:v>
                </c:pt>
                <c:pt idx="4973">
                  <c:v>6.9000423000000005E-2</c:v>
                </c:pt>
                <c:pt idx="4974">
                  <c:v>6.754715E-2</c:v>
                </c:pt>
                <c:pt idx="4975">
                  <c:v>6.6089339999999996E-2</c:v>
                </c:pt>
                <c:pt idx="4976">
                  <c:v>6.8421252000000002E-2</c:v>
                </c:pt>
                <c:pt idx="4977">
                  <c:v>7.0113696000000003E-2</c:v>
                </c:pt>
                <c:pt idx="4978">
                  <c:v>7.4434689999999998E-2</c:v>
                </c:pt>
                <c:pt idx="4979">
                  <c:v>7.2635457E-2</c:v>
                </c:pt>
                <c:pt idx="4980">
                  <c:v>7.5798504000000003E-2</c:v>
                </c:pt>
                <c:pt idx="4981">
                  <c:v>7.7489613999999998E-2</c:v>
                </c:pt>
                <c:pt idx="4982">
                  <c:v>7.8463091999999998E-2</c:v>
                </c:pt>
                <c:pt idx="4983">
                  <c:v>8.0198943999999994E-2</c:v>
                </c:pt>
                <c:pt idx="4984">
                  <c:v>8.3377533000000004E-2</c:v>
                </c:pt>
                <c:pt idx="4985">
                  <c:v>8.2051008999999994E-2</c:v>
                </c:pt>
                <c:pt idx="4986">
                  <c:v>8.5371881999999996E-2</c:v>
                </c:pt>
                <c:pt idx="4987">
                  <c:v>8.5366562000000007E-2</c:v>
                </c:pt>
                <c:pt idx="4988">
                  <c:v>8.6736687000000007E-2</c:v>
                </c:pt>
                <c:pt idx="4989">
                  <c:v>8.7583571999999998E-2</c:v>
                </c:pt>
                <c:pt idx="4990">
                  <c:v>8.8826783000000006E-2</c:v>
                </c:pt>
                <c:pt idx="4991">
                  <c:v>9.2102736000000004E-2</c:v>
                </c:pt>
                <c:pt idx="4992">
                  <c:v>9.0035185000000004E-2</c:v>
                </c:pt>
                <c:pt idx="4993">
                  <c:v>9.1061569999999994E-2</c:v>
                </c:pt>
                <c:pt idx="4994">
                  <c:v>9.5399610999999995E-2</c:v>
                </c:pt>
                <c:pt idx="4995">
                  <c:v>9.5117845000000006E-2</c:v>
                </c:pt>
                <c:pt idx="4996">
                  <c:v>9.7546413999999998E-2</c:v>
                </c:pt>
                <c:pt idx="4997">
                  <c:v>9.8291561E-2</c:v>
                </c:pt>
                <c:pt idx="4998">
                  <c:v>0.10185931600000001</c:v>
                </c:pt>
                <c:pt idx="4999">
                  <c:v>9.8236084000000001E-2</c:v>
                </c:pt>
                <c:pt idx="5000">
                  <c:v>9.9258155000000001E-2</c:v>
                </c:pt>
                <c:pt idx="5001">
                  <c:v>0.105486751</c:v>
                </c:pt>
                <c:pt idx="5002">
                  <c:v>0.10523323</c:v>
                </c:pt>
                <c:pt idx="5003">
                  <c:v>0.10296768000000001</c:v>
                </c:pt>
                <c:pt idx="5004">
                  <c:v>0.106510349</c:v>
                </c:pt>
                <c:pt idx="5005">
                  <c:v>0.10914368200000001</c:v>
                </c:pt>
                <c:pt idx="5006">
                  <c:v>0.109967828</c:v>
                </c:pt>
                <c:pt idx="5007">
                  <c:v>0.111598745</c:v>
                </c:pt>
                <c:pt idx="5008">
                  <c:v>0.108665109</c:v>
                </c:pt>
                <c:pt idx="5009">
                  <c:v>0.109893896</c:v>
                </c:pt>
                <c:pt idx="5010">
                  <c:v>0.109111711</c:v>
                </c:pt>
                <c:pt idx="5011">
                  <c:v>0.1131211</c:v>
                </c:pt>
                <c:pt idx="5012">
                  <c:v>0.10882251699999999</c:v>
                </c:pt>
                <c:pt idx="5013">
                  <c:v>0.11105237900000001</c:v>
                </c:pt>
                <c:pt idx="5014">
                  <c:v>0.11505127</c:v>
                </c:pt>
                <c:pt idx="5015">
                  <c:v>0.110118829</c:v>
                </c:pt>
                <c:pt idx="5016">
                  <c:v>0.111868896</c:v>
                </c:pt>
                <c:pt idx="5017">
                  <c:v>0.11570517700000001</c:v>
                </c:pt>
                <c:pt idx="5018">
                  <c:v>0.117271721</c:v>
                </c:pt>
                <c:pt idx="5019">
                  <c:v>0.11168547700000001</c:v>
                </c:pt>
                <c:pt idx="5020">
                  <c:v>0.118756898</c:v>
                </c:pt>
                <c:pt idx="5021">
                  <c:v>0.122449905</c:v>
                </c:pt>
                <c:pt idx="5022">
                  <c:v>0.121080413</c:v>
                </c:pt>
                <c:pt idx="5023">
                  <c:v>0.121552594</c:v>
                </c:pt>
                <c:pt idx="5024">
                  <c:v>0.12696023300000001</c:v>
                </c:pt>
                <c:pt idx="5025">
                  <c:v>0.127570093</c:v>
                </c:pt>
                <c:pt idx="5026">
                  <c:v>0.124823898</c:v>
                </c:pt>
                <c:pt idx="5027">
                  <c:v>0.12911479200000001</c:v>
                </c:pt>
                <c:pt idx="5028">
                  <c:v>0.13331843900000001</c:v>
                </c:pt>
                <c:pt idx="5029">
                  <c:v>0.13526865800000001</c:v>
                </c:pt>
                <c:pt idx="5030">
                  <c:v>0.13251386600000001</c:v>
                </c:pt>
                <c:pt idx="5031">
                  <c:v>0.13657544599999999</c:v>
                </c:pt>
                <c:pt idx="5032">
                  <c:v>0.13699357200000001</c:v>
                </c:pt>
                <c:pt idx="5033">
                  <c:v>0.14169964199999999</c:v>
                </c:pt>
                <c:pt idx="5034">
                  <c:v>0.145824388</c:v>
                </c:pt>
                <c:pt idx="5035">
                  <c:v>0.14144161299999999</c:v>
                </c:pt>
                <c:pt idx="5036">
                  <c:v>0.147076502</c:v>
                </c:pt>
                <c:pt idx="5037">
                  <c:v>0.14425301600000001</c:v>
                </c:pt>
                <c:pt idx="5038">
                  <c:v>0.14849786500000001</c:v>
                </c:pt>
                <c:pt idx="5039">
                  <c:v>0.15040788099999999</c:v>
                </c:pt>
                <c:pt idx="5040">
                  <c:v>0.152565703</c:v>
                </c:pt>
                <c:pt idx="5041">
                  <c:v>0.15396837899999999</c:v>
                </c:pt>
                <c:pt idx="5042">
                  <c:v>0.15500164</c:v>
                </c:pt>
                <c:pt idx="5043">
                  <c:v>0.157071725</c:v>
                </c:pt>
                <c:pt idx="5044">
                  <c:v>0.15905427899999999</c:v>
                </c:pt>
                <c:pt idx="5045">
                  <c:v>0.161859646</c:v>
                </c:pt>
                <c:pt idx="5046">
                  <c:v>0.163953766</c:v>
                </c:pt>
                <c:pt idx="5047">
                  <c:v>0.164256558</c:v>
                </c:pt>
                <c:pt idx="5048">
                  <c:v>0.16555921700000001</c:v>
                </c:pt>
                <c:pt idx="5049">
                  <c:v>0.16934116199999999</c:v>
                </c:pt>
                <c:pt idx="5050">
                  <c:v>0.169751823</c:v>
                </c:pt>
                <c:pt idx="5051">
                  <c:v>0.171173409</c:v>
                </c:pt>
                <c:pt idx="5052">
                  <c:v>0.17512713399999999</c:v>
                </c:pt>
                <c:pt idx="5053">
                  <c:v>0.174675196</c:v>
                </c:pt>
                <c:pt idx="5054">
                  <c:v>0.177434653</c:v>
                </c:pt>
                <c:pt idx="5055">
                  <c:v>0.17958940600000001</c:v>
                </c:pt>
                <c:pt idx="5056">
                  <c:v>0.17819173599999999</c:v>
                </c:pt>
                <c:pt idx="5057">
                  <c:v>0.18217076400000001</c:v>
                </c:pt>
                <c:pt idx="5058">
                  <c:v>0.185492516</c:v>
                </c:pt>
                <c:pt idx="5059">
                  <c:v>0.188187629</c:v>
                </c:pt>
                <c:pt idx="5060">
                  <c:v>0.18706972899999999</c:v>
                </c:pt>
                <c:pt idx="5061">
                  <c:v>0.19244797499999999</c:v>
                </c:pt>
                <c:pt idx="5062">
                  <c:v>0.192933887</c:v>
                </c:pt>
                <c:pt idx="5063">
                  <c:v>0.19601756300000001</c:v>
                </c:pt>
                <c:pt idx="5064">
                  <c:v>0.197998911</c:v>
                </c:pt>
                <c:pt idx="5065">
                  <c:v>0.199124366</c:v>
                </c:pt>
                <c:pt idx="5066">
                  <c:v>0.20244620699999999</c:v>
                </c:pt>
                <c:pt idx="5067">
                  <c:v>0.20535170999999999</c:v>
                </c:pt>
                <c:pt idx="5068">
                  <c:v>0.21109588400000001</c:v>
                </c:pt>
                <c:pt idx="5069">
                  <c:v>0.211093485</c:v>
                </c:pt>
                <c:pt idx="5070">
                  <c:v>0.21307647199999999</c:v>
                </c:pt>
                <c:pt idx="5071">
                  <c:v>0.21614523199999999</c:v>
                </c:pt>
                <c:pt idx="5072">
                  <c:v>0.21540546399999999</c:v>
                </c:pt>
                <c:pt idx="5073">
                  <c:v>0.21719856600000001</c:v>
                </c:pt>
                <c:pt idx="5074">
                  <c:v>0.22528468099999999</c:v>
                </c:pt>
                <c:pt idx="5075">
                  <c:v>0.22881470600000001</c:v>
                </c:pt>
                <c:pt idx="5076">
                  <c:v>0.22630581299999999</c:v>
                </c:pt>
                <c:pt idx="5077">
                  <c:v>0.22729623299999999</c:v>
                </c:pt>
                <c:pt idx="5078">
                  <c:v>0.23216234099999999</c:v>
                </c:pt>
                <c:pt idx="5079">
                  <c:v>0.235668391</c:v>
                </c:pt>
                <c:pt idx="5080">
                  <c:v>0.238998234</c:v>
                </c:pt>
                <c:pt idx="5081">
                  <c:v>0.24733899500000001</c:v>
                </c:pt>
                <c:pt idx="5082">
                  <c:v>0.24193005300000001</c:v>
                </c:pt>
                <c:pt idx="5083">
                  <c:v>0.244155914</c:v>
                </c:pt>
                <c:pt idx="5084">
                  <c:v>0.25059509299999999</c:v>
                </c:pt>
                <c:pt idx="5085">
                  <c:v>0.254599452</c:v>
                </c:pt>
                <c:pt idx="5086">
                  <c:v>0.255256027</c:v>
                </c:pt>
                <c:pt idx="5087">
                  <c:v>0.25628161399999999</c:v>
                </c:pt>
                <c:pt idx="5088">
                  <c:v>0.25479593900000003</c:v>
                </c:pt>
                <c:pt idx="5089">
                  <c:v>0.25845113400000003</c:v>
                </c:pt>
                <c:pt idx="5090">
                  <c:v>0.26253321800000001</c:v>
                </c:pt>
                <c:pt idx="5091">
                  <c:v>0.26097846000000002</c:v>
                </c:pt>
                <c:pt idx="5092">
                  <c:v>0.26591384400000001</c:v>
                </c:pt>
                <c:pt idx="5093">
                  <c:v>0.26486828899999998</c:v>
                </c:pt>
                <c:pt idx="5094">
                  <c:v>0.26270380599999998</c:v>
                </c:pt>
                <c:pt idx="5095">
                  <c:v>0.26879552000000001</c:v>
                </c:pt>
                <c:pt idx="5096">
                  <c:v>0.27304303600000002</c:v>
                </c:pt>
                <c:pt idx="5097">
                  <c:v>0.27472028100000001</c:v>
                </c:pt>
                <c:pt idx="5098">
                  <c:v>0.27819624500000001</c:v>
                </c:pt>
                <c:pt idx="5099">
                  <c:v>0.281779528</c:v>
                </c:pt>
                <c:pt idx="5100">
                  <c:v>0.28183168199999997</c:v>
                </c:pt>
                <c:pt idx="5101">
                  <c:v>0.28612336500000002</c:v>
                </c:pt>
                <c:pt idx="5102">
                  <c:v>0.28858300999999997</c:v>
                </c:pt>
                <c:pt idx="5103">
                  <c:v>0.28850203800000002</c:v>
                </c:pt>
                <c:pt idx="5104">
                  <c:v>0.28736194999999998</c:v>
                </c:pt>
                <c:pt idx="5105">
                  <c:v>0.29191914200000002</c:v>
                </c:pt>
                <c:pt idx="5106">
                  <c:v>0.29616928100000001</c:v>
                </c:pt>
                <c:pt idx="5107">
                  <c:v>0.30027854399999998</c:v>
                </c:pt>
                <c:pt idx="5108">
                  <c:v>0.30092406300000002</c:v>
                </c:pt>
                <c:pt idx="5109">
                  <c:v>0.304768592</c:v>
                </c:pt>
                <c:pt idx="5110">
                  <c:v>0.30803331699999997</c:v>
                </c:pt>
                <c:pt idx="5111">
                  <c:v>0.30882906900000001</c:v>
                </c:pt>
                <c:pt idx="5112">
                  <c:v>0.30775660300000002</c:v>
                </c:pt>
                <c:pt idx="5113">
                  <c:v>0.31394791599999999</c:v>
                </c:pt>
                <c:pt idx="5114">
                  <c:v>0.323397934</c:v>
                </c:pt>
                <c:pt idx="5115">
                  <c:v>0.32760146299999998</c:v>
                </c:pt>
                <c:pt idx="5116">
                  <c:v>0.32460102400000002</c:v>
                </c:pt>
                <c:pt idx="5117">
                  <c:v>0.329918563</c:v>
                </c:pt>
                <c:pt idx="5118">
                  <c:v>0.33443605900000001</c:v>
                </c:pt>
                <c:pt idx="5119">
                  <c:v>0.33424699299999999</c:v>
                </c:pt>
                <c:pt idx="5120">
                  <c:v>0.33848619499999999</c:v>
                </c:pt>
                <c:pt idx="5121">
                  <c:v>0.33378252400000002</c:v>
                </c:pt>
                <c:pt idx="5122">
                  <c:v>0.33709856900000001</c:v>
                </c:pt>
                <c:pt idx="5123">
                  <c:v>0.33443886</c:v>
                </c:pt>
                <c:pt idx="5124">
                  <c:v>0.33176124099999998</c:v>
                </c:pt>
                <c:pt idx="5125">
                  <c:v>0.33607715399999999</c:v>
                </c:pt>
                <c:pt idx="5126">
                  <c:v>0.34087035100000002</c:v>
                </c:pt>
                <c:pt idx="5127">
                  <c:v>0.34095665800000002</c:v>
                </c:pt>
                <c:pt idx="5128">
                  <c:v>0.34074172400000002</c:v>
                </c:pt>
                <c:pt idx="5129">
                  <c:v>0.34384748300000001</c:v>
                </c:pt>
                <c:pt idx="5130">
                  <c:v>0.34483012600000001</c:v>
                </c:pt>
                <c:pt idx="5131">
                  <c:v>0.34060448399999999</c:v>
                </c:pt>
                <c:pt idx="5132">
                  <c:v>0.33883398799999997</c:v>
                </c:pt>
                <c:pt idx="5133">
                  <c:v>0.33866992600000001</c:v>
                </c:pt>
                <c:pt idx="5134">
                  <c:v>0.33437660299999999</c:v>
                </c:pt>
                <c:pt idx="5135">
                  <c:v>0.33467620599999998</c:v>
                </c:pt>
                <c:pt idx="5136">
                  <c:v>0.34653520599999998</c:v>
                </c:pt>
                <c:pt idx="5137">
                  <c:v>0.34386217600000002</c:v>
                </c:pt>
                <c:pt idx="5138">
                  <c:v>0.33585962699999999</c:v>
                </c:pt>
                <c:pt idx="5139">
                  <c:v>0.338723838</c:v>
                </c:pt>
                <c:pt idx="5140">
                  <c:v>0.33414188</c:v>
                </c:pt>
                <c:pt idx="5141">
                  <c:v>0.33787325000000001</c:v>
                </c:pt>
                <c:pt idx="5142">
                  <c:v>0.32959276399999998</c:v>
                </c:pt>
                <c:pt idx="5143">
                  <c:v>0.337275714</c:v>
                </c:pt>
                <c:pt idx="5144">
                  <c:v>0.33517998500000001</c:v>
                </c:pt>
                <c:pt idx="5145">
                  <c:v>0.35214564199999998</c:v>
                </c:pt>
                <c:pt idx="5146">
                  <c:v>0.347461134</c:v>
                </c:pt>
                <c:pt idx="5147">
                  <c:v>0.347062975</c:v>
                </c:pt>
                <c:pt idx="5148">
                  <c:v>0.34890776899999998</c:v>
                </c:pt>
                <c:pt idx="5149">
                  <c:v>0.34733730600000001</c:v>
                </c:pt>
                <c:pt idx="5150">
                  <c:v>0.34523963899999999</c:v>
                </c:pt>
                <c:pt idx="5151">
                  <c:v>0.34844556500000001</c:v>
                </c:pt>
                <c:pt idx="5152">
                  <c:v>0.34953784900000001</c:v>
                </c:pt>
                <c:pt idx="5153">
                  <c:v>0.357425094</c:v>
                </c:pt>
                <c:pt idx="5154">
                  <c:v>0.35025882699999999</c:v>
                </c:pt>
                <c:pt idx="5155">
                  <c:v>0.343029678</c:v>
                </c:pt>
                <c:pt idx="5156">
                  <c:v>0.34917053599999998</c:v>
                </c:pt>
                <c:pt idx="5157">
                  <c:v>0.35798558600000002</c:v>
                </c:pt>
                <c:pt idx="5158">
                  <c:v>0.35380425999999998</c:v>
                </c:pt>
                <c:pt idx="5159">
                  <c:v>0.347281903</c:v>
                </c:pt>
                <c:pt idx="5160">
                  <c:v>0.35774049200000002</c:v>
                </c:pt>
                <c:pt idx="5161">
                  <c:v>0.35920843499999999</c:v>
                </c:pt>
                <c:pt idx="5162">
                  <c:v>0.34530317799999999</c:v>
                </c:pt>
                <c:pt idx="5163">
                  <c:v>0.343583584</c:v>
                </c:pt>
                <c:pt idx="5164">
                  <c:v>0.35468861499999998</c:v>
                </c:pt>
                <c:pt idx="5165">
                  <c:v>0.35057616200000002</c:v>
                </c:pt>
                <c:pt idx="5166">
                  <c:v>0.351562351</c:v>
                </c:pt>
                <c:pt idx="5167">
                  <c:v>0.35288673599999998</c:v>
                </c:pt>
                <c:pt idx="5168">
                  <c:v>0.354973555</c:v>
                </c:pt>
                <c:pt idx="5169">
                  <c:v>0.35271361499999998</c:v>
                </c:pt>
                <c:pt idx="5170">
                  <c:v>0.35817194000000002</c:v>
                </c:pt>
                <c:pt idx="5171">
                  <c:v>0.36058184500000001</c:v>
                </c:pt>
                <c:pt idx="5172">
                  <c:v>0.35654401800000002</c:v>
                </c:pt>
                <c:pt idx="5173">
                  <c:v>0.361400306</c:v>
                </c:pt>
                <c:pt idx="5174">
                  <c:v>0.36161920400000003</c:v>
                </c:pt>
                <c:pt idx="5175">
                  <c:v>0.360351264</c:v>
                </c:pt>
                <c:pt idx="5176">
                  <c:v>0.37078988600000001</c:v>
                </c:pt>
                <c:pt idx="5177">
                  <c:v>0.37074381099999998</c:v>
                </c:pt>
                <c:pt idx="5178">
                  <c:v>0.37090814100000002</c:v>
                </c:pt>
                <c:pt idx="5179">
                  <c:v>0.37672767000000001</c:v>
                </c:pt>
                <c:pt idx="5180">
                  <c:v>0.37862533300000001</c:v>
                </c:pt>
                <c:pt idx="5181">
                  <c:v>0.38034626799999999</c:v>
                </c:pt>
                <c:pt idx="5182">
                  <c:v>0.38345590200000002</c:v>
                </c:pt>
                <c:pt idx="5183">
                  <c:v>0.388894081</c:v>
                </c:pt>
                <c:pt idx="5184">
                  <c:v>0.389006823</c:v>
                </c:pt>
                <c:pt idx="5185">
                  <c:v>0.39400586500000001</c:v>
                </c:pt>
                <c:pt idx="5186">
                  <c:v>0.39192628899999998</c:v>
                </c:pt>
                <c:pt idx="5187">
                  <c:v>0.39238434999999999</c:v>
                </c:pt>
                <c:pt idx="5188">
                  <c:v>0.39489358699999999</c:v>
                </c:pt>
                <c:pt idx="5189">
                  <c:v>0.39367094600000002</c:v>
                </c:pt>
                <c:pt idx="5190">
                  <c:v>0.39167830300000001</c:v>
                </c:pt>
                <c:pt idx="5191">
                  <c:v>0.38639700399999999</c:v>
                </c:pt>
                <c:pt idx="5192">
                  <c:v>0.38376376000000001</c:v>
                </c:pt>
                <c:pt idx="5193">
                  <c:v>0.379988194</c:v>
                </c:pt>
                <c:pt idx="5194">
                  <c:v>0.37721002100000001</c:v>
                </c:pt>
                <c:pt idx="5195">
                  <c:v>0.37562435900000002</c:v>
                </c:pt>
                <c:pt idx="5196">
                  <c:v>0.37220650900000002</c:v>
                </c:pt>
                <c:pt idx="5197">
                  <c:v>0.37002512799999998</c:v>
                </c:pt>
                <c:pt idx="5198">
                  <c:v>0.367420048</c:v>
                </c:pt>
                <c:pt idx="5199">
                  <c:v>0.36683389500000002</c:v>
                </c:pt>
                <c:pt idx="5200">
                  <c:v>0.36044728799999998</c:v>
                </c:pt>
                <c:pt idx="5201">
                  <c:v>0.35487648799999999</c:v>
                </c:pt>
                <c:pt idx="5202">
                  <c:v>0.35459682300000001</c:v>
                </c:pt>
                <c:pt idx="5203">
                  <c:v>0.34752717599999999</c:v>
                </c:pt>
                <c:pt idx="5204">
                  <c:v>0.34381336000000001</c:v>
                </c:pt>
                <c:pt idx="5205">
                  <c:v>0.34196299299999999</c:v>
                </c:pt>
                <c:pt idx="5206">
                  <c:v>0.33907342000000001</c:v>
                </c:pt>
                <c:pt idx="5207">
                  <c:v>0.34048515600000001</c:v>
                </c:pt>
                <c:pt idx="5208">
                  <c:v>0.33946502200000001</c:v>
                </c:pt>
                <c:pt idx="5209">
                  <c:v>0.33947354600000001</c:v>
                </c:pt>
                <c:pt idx="5210">
                  <c:v>0.34102666399999998</c:v>
                </c:pt>
                <c:pt idx="5211">
                  <c:v>0.343094081</c:v>
                </c:pt>
                <c:pt idx="5212">
                  <c:v>0.33517468</c:v>
                </c:pt>
                <c:pt idx="5213">
                  <c:v>0.33240634200000002</c:v>
                </c:pt>
                <c:pt idx="5214">
                  <c:v>0.34024637899999999</c:v>
                </c:pt>
                <c:pt idx="5215">
                  <c:v>0.34266266200000001</c:v>
                </c:pt>
                <c:pt idx="5216">
                  <c:v>0.33955156800000003</c:v>
                </c:pt>
                <c:pt idx="5217">
                  <c:v>0.34405046700000003</c:v>
                </c:pt>
                <c:pt idx="5218">
                  <c:v>0.350354791</c:v>
                </c:pt>
                <c:pt idx="5219">
                  <c:v>0.35431116800000001</c:v>
                </c:pt>
                <c:pt idx="5220">
                  <c:v>0.347568035</c:v>
                </c:pt>
                <c:pt idx="5221">
                  <c:v>0.34544152</c:v>
                </c:pt>
                <c:pt idx="5222">
                  <c:v>0.36463159299999998</c:v>
                </c:pt>
                <c:pt idx="5223">
                  <c:v>0.36602628199999998</c:v>
                </c:pt>
                <c:pt idx="5224">
                  <c:v>0.360660851</c:v>
                </c:pt>
                <c:pt idx="5225">
                  <c:v>0.36518052200000001</c:v>
                </c:pt>
                <c:pt idx="5226">
                  <c:v>0.368292391</c:v>
                </c:pt>
                <c:pt idx="5227">
                  <c:v>0.376038969</c:v>
                </c:pt>
                <c:pt idx="5228">
                  <c:v>0.378471375</c:v>
                </c:pt>
                <c:pt idx="5229">
                  <c:v>0.38615059899999998</c:v>
                </c:pt>
                <c:pt idx="5230">
                  <c:v>0.388578117</c:v>
                </c:pt>
                <c:pt idx="5231">
                  <c:v>0.39086577300000003</c:v>
                </c:pt>
                <c:pt idx="5232">
                  <c:v>0.39205759800000001</c:v>
                </c:pt>
                <c:pt idx="5233">
                  <c:v>0.39300966300000001</c:v>
                </c:pt>
                <c:pt idx="5234">
                  <c:v>0.39446720499999999</c:v>
                </c:pt>
                <c:pt idx="5235">
                  <c:v>0.39819696500000001</c:v>
                </c:pt>
                <c:pt idx="5236">
                  <c:v>0.40035483199999999</c:v>
                </c:pt>
                <c:pt idx="5237">
                  <c:v>0.405668378</c:v>
                </c:pt>
                <c:pt idx="5238">
                  <c:v>0.40682521500000002</c:v>
                </c:pt>
                <c:pt idx="5239">
                  <c:v>0.40616446699999997</c:v>
                </c:pt>
                <c:pt idx="5240">
                  <c:v>0.40254688300000002</c:v>
                </c:pt>
                <c:pt idx="5241">
                  <c:v>0.40028321700000002</c:v>
                </c:pt>
                <c:pt idx="5242">
                  <c:v>0.39961475099999999</c:v>
                </c:pt>
                <c:pt idx="5243">
                  <c:v>0.399411291</c:v>
                </c:pt>
                <c:pt idx="5244">
                  <c:v>0.40147501200000002</c:v>
                </c:pt>
                <c:pt idx="5245">
                  <c:v>0.39631727300000003</c:v>
                </c:pt>
                <c:pt idx="5246">
                  <c:v>0.40078112500000002</c:v>
                </c:pt>
                <c:pt idx="5247">
                  <c:v>0.39905834200000001</c:v>
                </c:pt>
                <c:pt idx="5248">
                  <c:v>0.39864340399999998</c:v>
                </c:pt>
                <c:pt idx="5249">
                  <c:v>0.40351086899999999</c:v>
                </c:pt>
                <c:pt idx="5250">
                  <c:v>0.40421557400000002</c:v>
                </c:pt>
                <c:pt idx="5251">
                  <c:v>0.40046292500000003</c:v>
                </c:pt>
                <c:pt idx="5252">
                  <c:v>0.40154102400000002</c:v>
                </c:pt>
                <c:pt idx="5253">
                  <c:v>0.40207976099999998</c:v>
                </c:pt>
                <c:pt idx="5254">
                  <c:v>0.39425352200000002</c:v>
                </c:pt>
                <c:pt idx="5255">
                  <c:v>0.39307454200000003</c:v>
                </c:pt>
                <c:pt idx="5256">
                  <c:v>0.393836468</c:v>
                </c:pt>
                <c:pt idx="5257">
                  <c:v>0.39970901599999997</c:v>
                </c:pt>
                <c:pt idx="5258">
                  <c:v>0.39948001500000002</c:v>
                </c:pt>
                <c:pt idx="5259">
                  <c:v>0.39652791599999998</c:v>
                </c:pt>
                <c:pt idx="5260">
                  <c:v>0.397672415</c:v>
                </c:pt>
                <c:pt idx="5261">
                  <c:v>0.40458491400000002</c:v>
                </c:pt>
                <c:pt idx="5262">
                  <c:v>0.40593776100000001</c:v>
                </c:pt>
                <c:pt idx="5263">
                  <c:v>0.41187980800000001</c:v>
                </c:pt>
                <c:pt idx="5264">
                  <c:v>0.408424705</c:v>
                </c:pt>
                <c:pt idx="5265">
                  <c:v>0.401140422</c:v>
                </c:pt>
                <c:pt idx="5266">
                  <c:v>0.40303116999999999</c:v>
                </c:pt>
                <c:pt idx="5267">
                  <c:v>0.40386235700000001</c:v>
                </c:pt>
                <c:pt idx="5268">
                  <c:v>0.40339207599999999</c:v>
                </c:pt>
                <c:pt idx="5269">
                  <c:v>0.40151375500000003</c:v>
                </c:pt>
                <c:pt idx="5270">
                  <c:v>0.39989799300000001</c:v>
                </c:pt>
                <c:pt idx="5271">
                  <c:v>0.40331858399999998</c:v>
                </c:pt>
                <c:pt idx="5272">
                  <c:v>0.401334256</c:v>
                </c:pt>
                <c:pt idx="5273">
                  <c:v>0.39724495999999998</c:v>
                </c:pt>
                <c:pt idx="5274">
                  <c:v>0.40178155900000001</c:v>
                </c:pt>
                <c:pt idx="5275">
                  <c:v>0.402833253</c:v>
                </c:pt>
                <c:pt idx="5276">
                  <c:v>0.406551212</c:v>
                </c:pt>
                <c:pt idx="5277">
                  <c:v>0.40140119200000002</c:v>
                </c:pt>
                <c:pt idx="5278">
                  <c:v>0.40340831900000002</c:v>
                </c:pt>
                <c:pt idx="5279">
                  <c:v>0.41004091500000001</c:v>
                </c:pt>
                <c:pt idx="5280">
                  <c:v>0.40593209899999999</c:v>
                </c:pt>
                <c:pt idx="5281">
                  <c:v>0.40836703800000002</c:v>
                </c:pt>
                <c:pt idx="5282">
                  <c:v>0.41529038499999998</c:v>
                </c:pt>
                <c:pt idx="5283">
                  <c:v>0.41580223999999999</c:v>
                </c:pt>
                <c:pt idx="5284">
                  <c:v>0.41594445699999999</c:v>
                </c:pt>
                <c:pt idx="5285">
                  <c:v>0.41509890599999999</c:v>
                </c:pt>
                <c:pt idx="5286">
                  <c:v>0.42149350000000002</c:v>
                </c:pt>
                <c:pt idx="5287">
                  <c:v>0.42745977600000001</c:v>
                </c:pt>
                <c:pt idx="5288">
                  <c:v>0.42723926899999998</c:v>
                </c:pt>
                <c:pt idx="5289">
                  <c:v>0.42937111900000002</c:v>
                </c:pt>
                <c:pt idx="5290">
                  <c:v>0.43196293699999999</c:v>
                </c:pt>
                <c:pt idx="5291">
                  <c:v>0.43700587699999999</c:v>
                </c:pt>
                <c:pt idx="5292">
                  <c:v>0.43633356699999998</c:v>
                </c:pt>
                <c:pt idx="5293">
                  <c:v>0.43203973800000001</c:v>
                </c:pt>
                <c:pt idx="5294">
                  <c:v>0.43598562499999999</c:v>
                </c:pt>
                <c:pt idx="5295">
                  <c:v>0.43590918200000001</c:v>
                </c:pt>
                <c:pt idx="5296">
                  <c:v>0.44057127800000001</c:v>
                </c:pt>
                <c:pt idx="5297">
                  <c:v>0.43837255200000003</c:v>
                </c:pt>
                <c:pt idx="5298">
                  <c:v>0.43952328000000002</c:v>
                </c:pt>
                <c:pt idx="5299">
                  <c:v>0.442000002</c:v>
                </c:pt>
                <c:pt idx="5300">
                  <c:v>0.43274763199999999</c:v>
                </c:pt>
                <c:pt idx="5301">
                  <c:v>0.433132976</c:v>
                </c:pt>
                <c:pt idx="5302">
                  <c:v>0.434257895</c:v>
                </c:pt>
                <c:pt idx="5303">
                  <c:v>0.43272578699999997</c:v>
                </c:pt>
                <c:pt idx="5304">
                  <c:v>0.42720243299999999</c:v>
                </c:pt>
                <c:pt idx="5305">
                  <c:v>0.429244548</c:v>
                </c:pt>
                <c:pt idx="5306">
                  <c:v>0.42826291900000002</c:v>
                </c:pt>
                <c:pt idx="5307">
                  <c:v>0.42705276599999997</c:v>
                </c:pt>
                <c:pt idx="5308">
                  <c:v>0.424045652</c:v>
                </c:pt>
                <c:pt idx="5309">
                  <c:v>0.41953131599999999</c:v>
                </c:pt>
                <c:pt idx="5310">
                  <c:v>0.41946372399999998</c:v>
                </c:pt>
                <c:pt idx="5311">
                  <c:v>0.418414444</c:v>
                </c:pt>
                <c:pt idx="5312">
                  <c:v>0.41918581700000002</c:v>
                </c:pt>
                <c:pt idx="5313">
                  <c:v>0.41574209899999998</c:v>
                </c:pt>
                <c:pt idx="5314">
                  <c:v>0.41641625799999998</c:v>
                </c:pt>
                <c:pt idx="5315">
                  <c:v>0.41628444199999998</c:v>
                </c:pt>
                <c:pt idx="5316">
                  <c:v>0.41257146</c:v>
                </c:pt>
                <c:pt idx="5317">
                  <c:v>0.41261699800000001</c:v>
                </c:pt>
                <c:pt idx="5318">
                  <c:v>0.41119456300000001</c:v>
                </c:pt>
                <c:pt idx="5319">
                  <c:v>0.414596468</c:v>
                </c:pt>
                <c:pt idx="5320">
                  <c:v>0.41302672000000001</c:v>
                </c:pt>
                <c:pt idx="5321">
                  <c:v>0.41344270100000002</c:v>
                </c:pt>
                <c:pt idx="5322">
                  <c:v>0.41282287200000001</c:v>
                </c:pt>
                <c:pt idx="5323">
                  <c:v>0.41247347000000001</c:v>
                </c:pt>
                <c:pt idx="5324">
                  <c:v>0.41499715999999998</c:v>
                </c:pt>
                <c:pt idx="5325">
                  <c:v>0.41235664500000002</c:v>
                </c:pt>
                <c:pt idx="5326">
                  <c:v>0.41863197099999999</c:v>
                </c:pt>
                <c:pt idx="5327">
                  <c:v>0.41875609800000002</c:v>
                </c:pt>
                <c:pt idx="5328">
                  <c:v>0.41728147900000001</c:v>
                </c:pt>
                <c:pt idx="5329">
                  <c:v>0.417334765</c:v>
                </c:pt>
                <c:pt idx="5330">
                  <c:v>0.419418454</c:v>
                </c:pt>
                <c:pt idx="5331">
                  <c:v>0.42044162800000001</c:v>
                </c:pt>
                <c:pt idx="5332">
                  <c:v>0.42249745100000002</c:v>
                </c:pt>
                <c:pt idx="5333">
                  <c:v>0.42354089</c:v>
                </c:pt>
                <c:pt idx="5334">
                  <c:v>0.42416274500000001</c:v>
                </c:pt>
                <c:pt idx="5335">
                  <c:v>0.427515388</c:v>
                </c:pt>
                <c:pt idx="5336">
                  <c:v>0.42920401699999999</c:v>
                </c:pt>
                <c:pt idx="5337">
                  <c:v>0.42960721299999999</c:v>
                </c:pt>
                <c:pt idx="5338">
                  <c:v>0.429352134</c:v>
                </c:pt>
                <c:pt idx="5339">
                  <c:v>0.433157772</c:v>
                </c:pt>
                <c:pt idx="5340">
                  <c:v>0.43397045099999998</c:v>
                </c:pt>
                <c:pt idx="5341">
                  <c:v>0.434551299</c:v>
                </c:pt>
                <c:pt idx="5342">
                  <c:v>0.43547427700000002</c:v>
                </c:pt>
                <c:pt idx="5343">
                  <c:v>0.437099874</c:v>
                </c:pt>
                <c:pt idx="5344">
                  <c:v>0.43668380400000001</c:v>
                </c:pt>
                <c:pt idx="5345">
                  <c:v>0.438343763</c:v>
                </c:pt>
                <c:pt idx="5346">
                  <c:v>0.435175806</c:v>
                </c:pt>
                <c:pt idx="5347">
                  <c:v>0.43637981999999997</c:v>
                </c:pt>
                <c:pt idx="5348">
                  <c:v>0.436504155</c:v>
                </c:pt>
                <c:pt idx="5349">
                  <c:v>0.43901923300000001</c:v>
                </c:pt>
                <c:pt idx="5350">
                  <c:v>0.433027685</c:v>
                </c:pt>
                <c:pt idx="5351">
                  <c:v>0.43206095700000002</c:v>
                </c:pt>
                <c:pt idx="5352">
                  <c:v>0.43438100800000001</c:v>
                </c:pt>
                <c:pt idx="5353">
                  <c:v>0.43079426900000001</c:v>
                </c:pt>
                <c:pt idx="5354">
                  <c:v>0.425978154</c:v>
                </c:pt>
                <c:pt idx="5355">
                  <c:v>0.42788684399999999</c:v>
                </c:pt>
                <c:pt idx="5356">
                  <c:v>0.430330306</c:v>
                </c:pt>
                <c:pt idx="5357">
                  <c:v>0.42857846599999999</c:v>
                </c:pt>
                <c:pt idx="5358">
                  <c:v>0.423214912</c:v>
                </c:pt>
                <c:pt idx="5359">
                  <c:v>0.42959132799999999</c:v>
                </c:pt>
                <c:pt idx="5360">
                  <c:v>0.42308947400000002</c:v>
                </c:pt>
                <c:pt idx="5361">
                  <c:v>0.42260903100000002</c:v>
                </c:pt>
                <c:pt idx="5362">
                  <c:v>0.419839352</c:v>
                </c:pt>
                <c:pt idx="5363">
                  <c:v>0.423774123</c:v>
                </c:pt>
                <c:pt idx="5364">
                  <c:v>0.42174777400000002</c:v>
                </c:pt>
                <c:pt idx="5365">
                  <c:v>0.41686222000000001</c:v>
                </c:pt>
                <c:pt idx="5366">
                  <c:v>0.41179999699999997</c:v>
                </c:pt>
                <c:pt idx="5367">
                  <c:v>0.41723072500000002</c:v>
                </c:pt>
                <c:pt idx="5368">
                  <c:v>0.42080777899999999</c:v>
                </c:pt>
                <c:pt idx="5369">
                  <c:v>0.41176527699999999</c:v>
                </c:pt>
                <c:pt idx="5370">
                  <c:v>0.41848865200000002</c:v>
                </c:pt>
                <c:pt idx="5371">
                  <c:v>0.422473818</c:v>
                </c:pt>
                <c:pt idx="5372">
                  <c:v>0.418733358</c:v>
                </c:pt>
                <c:pt idx="5373">
                  <c:v>0.41149035099999998</c:v>
                </c:pt>
                <c:pt idx="5374">
                  <c:v>0.41197061499999998</c:v>
                </c:pt>
                <c:pt idx="5375">
                  <c:v>0.41058203599999998</c:v>
                </c:pt>
                <c:pt idx="5376">
                  <c:v>0.40566068900000002</c:v>
                </c:pt>
                <c:pt idx="5377">
                  <c:v>0.40899390000000002</c:v>
                </c:pt>
                <c:pt idx="5378">
                  <c:v>0.40761282999999998</c:v>
                </c:pt>
                <c:pt idx="5379">
                  <c:v>0.4021267</c:v>
                </c:pt>
                <c:pt idx="5380">
                  <c:v>0.40568518599999998</c:v>
                </c:pt>
                <c:pt idx="5381">
                  <c:v>0.40370777200000002</c:v>
                </c:pt>
                <c:pt idx="5382">
                  <c:v>0.39852115500000002</c:v>
                </c:pt>
                <c:pt idx="5383">
                  <c:v>0.39901435400000002</c:v>
                </c:pt>
                <c:pt idx="5384">
                  <c:v>0.40108028099999998</c:v>
                </c:pt>
                <c:pt idx="5385">
                  <c:v>0.39188969099999998</c:v>
                </c:pt>
                <c:pt idx="5386">
                  <c:v>0.38643860800000002</c:v>
                </c:pt>
                <c:pt idx="5387">
                  <c:v>0.39179077699999998</c:v>
                </c:pt>
                <c:pt idx="5388">
                  <c:v>0.39264035200000003</c:v>
                </c:pt>
                <c:pt idx="5389">
                  <c:v>0.38672041899999998</c:v>
                </c:pt>
                <c:pt idx="5390">
                  <c:v>0.38544771100000003</c:v>
                </c:pt>
                <c:pt idx="5391">
                  <c:v>0.38740724300000001</c:v>
                </c:pt>
                <c:pt idx="5392">
                  <c:v>0.38468939099999999</c:v>
                </c:pt>
                <c:pt idx="5393">
                  <c:v>0.37828770299999998</c:v>
                </c:pt>
                <c:pt idx="5394">
                  <c:v>0.375353873</c:v>
                </c:pt>
                <c:pt idx="5395">
                  <c:v>0.37694776099999999</c:v>
                </c:pt>
                <c:pt idx="5396">
                  <c:v>0.37229034300000002</c:v>
                </c:pt>
                <c:pt idx="5397">
                  <c:v>0.36428061099999998</c:v>
                </c:pt>
                <c:pt idx="5398">
                  <c:v>0.36271998300000002</c:v>
                </c:pt>
                <c:pt idx="5399">
                  <c:v>0.36412531100000001</c:v>
                </c:pt>
                <c:pt idx="5400">
                  <c:v>0.358366042</c:v>
                </c:pt>
                <c:pt idx="5401">
                  <c:v>0.35268765699999999</c:v>
                </c:pt>
                <c:pt idx="5402">
                  <c:v>0.353095561</c:v>
                </c:pt>
                <c:pt idx="5403">
                  <c:v>0.34581980099999998</c:v>
                </c:pt>
                <c:pt idx="5404">
                  <c:v>0.34444499000000001</c:v>
                </c:pt>
                <c:pt idx="5405">
                  <c:v>0.33816897899999998</c:v>
                </c:pt>
                <c:pt idx="5406">
                  <c:v>0.33620390300000003</c:v>
                </c:pt>
                <c:pt idx="5407">
                  <c:v>0.33336070200000001</c:v>
                </c:pt>
                <c:pt idx="5408">
                  <c:v>0.33037111200000002</c:v>
                </c:pt>
                <c:pt idx="5409">
                  <c:v>0.316224426</c:v>
                </c:pt>
                <c:pt idx="5410">
                  <c:v>0.31551173300000002</c:v>
                </c:pt>
                <c:pt idx="5411">
                  <c:v>0.32325330400000002</c:v>
                </c:pt>
                <c:pt idx="5412">
                  <c:v>0.30963361299999997</c:v>
                </c:pt>
                <c:pt idx="5413">
                  <c:v>0.30259808900000001</c:v>
                </c:pt>
                <c:pt idx="5414">
                  <c:v>0.31542360800000002</c:v>
                </c:pt>
                <c:pt idx="5415">
                  <c:v>0.30886530899999998</c:v>
                </c:pt>
                <c:pt idx="5416">
                  <c:v>0.30106466999999998</c:v>
                </c:pt>
                <c:pt idx="5417">
                  <c:v>0.29961857200000003</c:v>
                </c:pt>
                <c:pt idx="5418">
                  <c:v>0.292822629</c:v>
                </c:pt>
                <c:pt idx="5419">
                  <c:v>0.28851681899999998</c:v>
                </c:pt>
                <c:pt idx="5420">
                  <c:v>0.28994488699999998</c:v>
                </c:pt>
                <c:pt idx="5421">
                  <c:v>0.279412359</c:v>
                </c:pt>
                <c:pt idx="5422">
                  <c:v>0.27585235200000002</c:v>
                </c:pt>
                <c:pt idx="5423">
                  <c:v>0.27548244599999999</c:v>
                </c:pt>
                <c:pt idx="5424">
                  <c:v>0.27103596899999999</c:v>
                </c:pt>
                <c:pt idx="5425">
                  <c:v>0.26378101100000001</c:v>
                </c:pt>
                <c:pt idx="5426">
                  <c:v>0.25834211699999998</c:v>
                </c:pt>
                <c:pt idx="5427">
                  <c:v>0.26043269000000002</c:v>
                </c:pt>
                <c:pt idx="5428">
                  <c:v>0.25436300000000001</c:v>
                </c:pt>
                <c:pt idx="5429">
                  <c:v>0.24646274700000001</c:v>
                </c:pt>
                <c:pt idx="5430">
                  <c:v>0.23650368999999999</c:v>
                </c:pt>
                <c:pt idx="5431">
                  <c:v>0.23690475499999999</c:v>
                </c:pt>
                <c:pt idx="5432">
                  <c:v>0.23362487600000001</c:v>
                </c:pt>
                <c:pt idx="5433">
                  <c:v>0.231789157</c:v>
                </c:pt>
                <c:pt idx="5434">
                  <c:v>0.22176349200000001</c:v>
                </c:pt>
                <c:pt idx="5435">
                  <c:v>0.22171661300000001</c:v>
                </c:pt>
                <c:pt idx="5436">
                  <c:v>0.21922022099999999</c:v>
                </c:pt>
                <c:pt idx="5437">
                  <c:v>0.21245631600000001</c:v>
                </c:pt>
                <c:pt idx="5438">
                  <c:v>0.21007722600000001</c:v>
                </c:pt>
                <c:pt idx="5439">
                  <c:v>0.205229208</c:v>
                </c:pt>
                <c:pt idx="5440">
                  <c:v>0.19730287799999999</c:v>
                </c:pt>
                <c:pt idx="5441">
                  <c:v>0.199224085</c:v>
                </c:pt>
                <c:pt idx="5442">
                  <c:v>0.19373168099999999</c:v>
                </c:pt>
                <c:pt idx="5443">
                  <c:v>0.18882747</c:v>
                </c:pt>
                <c:pt idx="5444">
                  <c:v>0.18424283</c:v>
                </c:pt>
                <c:pt idx="5445">
                  <c:v>0.18134345099999999</c:v>
                </c:pt>
                <c:pt idx="5446">
                  <c:v>0.18093089800000001</c:v>
                </c:pt>
                <c:pt idx="5447">
                  <c:v>0.176640555</c:v>
                </c:pt>
                <c:pt idx="5448">
                  <c:v>0.16849412</c:v>
                </c:pt>
                <c:pt idx="5449">
                  <c:v>0.16785869</c:v>
                </c:pt>
                <c:pt idx="5450">
                  <c:v>0.170570478</c:v>
                </c:pt>
                <c:pt idx="5451">
                  <c:v>0.16284358500000001</c:v>
                </c:pt>
                <c:pt idx="5452">
                  <c:v>0.15707905599999999</c:v>
                </c:pt>
                <c:pt idx="5453">
                  <c:v>0.159313709</c:v>
                </c:pt>
                <c:pt idx="5454">
                  <c:v>0.15206252000000001</c:v>
                </c:pt>
                <c:pt idx="5455">
                  <c:v>0.149322659</c:v>
                </c:pt>
                <c:pt idx="5456">
                  <c:v>0.14941501600000001</c:v>
                </c:pt>
                <c:pt idx="5457">
                  <c:v>0.14620509700000001</c:v>
                </c:pt>
                <c:pt idx="5458">
                  <c:v>0.13984513300000001</c:v>
                </c:pt>
                <c:pt idx="5459">
                  <c:v>0.14144490700000001</c:v>
                </c:pt>
                <c:pt idx="5460">
                  <c:v>0.14354369</c:v>
                </c:pt>
                <c:pt idx="5461">
                  <c:v>0.13947331900000001</c:v>
                </c:pt>
                <c:pt idx="5462">
                  <c:v>0.131979227</c:v>
                </c:pt>
                <c:pt idx="5463">
                  <c:v>0.13311453200000001</c:v>
                </c:pt>
                <c:pt idx="5464">
                  <c:v>0.13470257799999999</c:v>
                </c:pt>
                <c:pt idx="5465">
                  <c:v>0.13671591899999999</c:v>
                </c:pt>
                <c:pt idx="5466">
                  <c:v>0.13023902500000001</c:v>
                </c:pt>
                <c:pt idx="5467">
                  <c:v>0.124793656</c:v>
                </c:pt>
                <c:pt idx="5468">
                  <c:v>0.12671209899999999</c:v>
                </c:pt>
                <c:pt idx="5469">
                  <c:v>0.125591442</c:v>
                </c:pt>
                <c:pt idx="5470">
                  <c:v>0.122432075</c:v>
                </c:pt>
                <c:pt idx="5471">
                  <c:v>0.118753716</c:v>
                </c:pt>
                <c:pt idx="5472">
                  <c:v>0.116111703</c:v>
                </c:pt>
                <c:pt idx="5473">
                  <c:v>0.113079429</c:v>
                </c:pt>
                <c:pt idx="5474">
                  <c:v>0.11108726300000001</c:v>
                </c:pt>
                <c:pt idx="5475">
                  <c:v>0.105234697</c:v>
                </c:pt>
                <c:pt idx="5476">
                  <c:v>0.105071135</c:v>
                </c:pt>
                <c:pt idx="5477">
                  <c:v>0.103894554</c:v>
                </c:pt>
                <c:pt idx="5478">
                  <c:v>9.9086284999999996E-2</c:v>
                </c:pt>
                <c:pt idx="5479">
                  <c:v>9.9603467000000001E-2</c:v>
                </c:pt>
                <c:pt idx="5480">
                  <c:v>9.3199715000000002E-2</c:v>
                </c:pt>
                <c:pt idx="5481">
                  <c:v>9.6087648999999997E-2</c:v>
                </c:pt>
                <c:pt idx="5482">
                  <c:v>9.0712166999999996E-2</c:v>
                </c:pt>
                <c:pt idx="5483">
                  <c:v>9.3342304000000001E-2</c:v>
                </c:pt>
                <c:pt idx="5484">
                  <c:v>8.7494194999999997E-2</c:v>
                </c:pt>
                <c:pt idx="5485">
                  <c:v>8.8573307000000004E-2</c:v>
                </c:pt>
                <c:pt idx="5486">
                  <c:v>8.7165884999999999E-2</c:v>
                </c:pt>
                <c:pt idx="5487">
                  <c:v>8.4005504999999994E-2</c:v>
                </c:pt>
                <c:pt idx="5488">
                  <c:v>8.0083475000000001E-2</c:v>
                </c:pt>
                <c:pt idx="5489">
                  <c:v>8.1303738E-2</c:v>
                </c:pt>
                <c:pt idx="5490">
                  <c:v>7.8978896000000007E-2</c:v>
                </c:pt>
                <c:pt idx="5491">
                  <c:v>7.5602538999999996E-2</c:v>
                </c:pt>
                <c:pt idx="5492">
                  <c:v>7.4086599000000003E-2</c:v>
                </c:pt>
                <c:pt idx="5493">
                  <c:v>7.3301232999999993E-2</c:v>
                </c:pt>
                <c:pt idx="5494">
                  <c:v>7.6202682999999993E-2</c:v>
                </c:pt>
                <c:pt idx="5495">
                  <c:v>6.8367398999999995E-2</c:v>
                </c:pt>
                <c:pt idx="5496">
                  <c:v>6.8029739000000006E-2</c:v>
                </c:pt>
                <c:pt idx="5497">
                  <c:v>6.7192443000000004E-2</c:v>
                </c:pt>
                <c:pt idx="5498">
                  <c:v>6.7875489999999997E-2</c:v>
                </c:pt>
                <c:pt idx="5499">
                  <c:v>6.5589696000000003E-2</c:v>
                </c:pt>
                <c:pt idx="5500">
                  <c:v>6.1572312999999997E-2</c:v>
                </c:pt>
                <c:pt idx="5501">
                  <c:v>5.8268926999999998E-2</c:v>
                </c:pt>
                <c:pt idx="5502">
                  <c:v>5.9942644000000003E-2</c:v>
                </c:pt>
                <c:pt idx="5503">
                  <c:v>5.5082108999999997E-2</c:v>
                </c:pt>
                <c:pt idx="5504">
                  <c:v>5.3780384000000001E-2</c:v>
                </c:pt>
                <c:pt idx="5505">
                  <c:v>5.2305791999999997E-2</c:v>
                </c:pt>
                <c:pt idx="5506">
                  <c:v>5.0964572E-2</c:v>
                </c:pt>
                <c:pt idx="5507">
                  <c:v>4.9839649E-2</c:v>
                </c:pt>
                <c:pt idx="5508">
                  <c:v>5.0111346000000001E-2</c:v>
                </c:pt>
                <c:pt idx="5509">
                  <c:v>4.8251662000000001E-2</c:v>
                </c:pt>
                <c:pt idx="5510">
                  <c:v>5.0858225999999999E-2</c:v>
                </c:pt>
                <c:pt idx="5511">
                  <c:v>5.1530938999999998E-2</c:v>
                </c:pt>
                <c:pt idx="5512">
                  <c:v>4.7903225000000001E-2</c:v>
                </c:pt>
                <c:pt idx="5513">
                  <c:v>4.3851490999999999E-2</c:v>
                </c:pt>
                <c:pt idx="5514">
                  <c:v>4.57679E-2</c:v>
                </c:pt>
                <c:pt idx="5515">
                  <c:v>4.9667567000000003E-2</c:v>
                </c:pt>
                <c:pt idx="5516">
                  <c:v>4.5284449999999997E-2</c:v>
                </c:pt>
                <c:pt idx="5517">
                  <c:v>4.8171050999999999E-2</c:v>
                </c:pt>
                <c:pt idx="5518">
                  <c:v>4.9973416999999999E-2</c:v>
                </c:pt>
                <c:pt idx="5519">
                  <c:v>5.0578221999999999E-2</c:v>
                </c:pt>
                <c:pt idx="5520">
                  <c:v>4.8264395000000002E-2</c:v>
                </c:pt>
                <c:pt idx="5521">
                  <c:v>4.6049178000000003E-2</c:v>
                </c:pt>
                <c:pt idx="5522">
                  <c:v>4.6615388000000001E-2</c:v>
                </c:pt>
                <c:pt idx="5523">
                  <c:v>4.7248687999999997E-2</c:v>
                </c:pt>
                <c:pt idx="5524">
                  <c:v>4.7353931000000002E-2</c:v>
                </c:pt>
                <c:pt idx="5525">
                  <c:v>4.2047318E-2</c:v>
                </c:pt>
                <c:pt idx="5526">
                  <c:v>4.3966953000000003E-2</c:v>
                </c:pt>
                <c:pt idx="5527">
                  <c:v>4.5792285000000002E-2</c:v>
                </c:pt>
                <c:pt idx="5528">
                  <c:v>3.9821647000000002E-2</c:v>
                </c:pt>
                <c:pt idx="5529">
                  <c:v>3.9573709999999998E-2</c:v>
                </c:pt>
                <c:pt idx="5530">
                  <c:v>4.0143602E-2</c:v>
                </c:pt>
                <c:pt idx="5531">
                  <c:v>4.2956165999999997E-2</c:v>
                </c:pt>
                <c:pt idx="5532">
                  <c:v>3.8814880000000003E-2</c:v>
                </c:pt>
                <c:pt idx="5533">
                  <c:v>3.5303500000000002E-2</c:v>
                </c:pt>
                <c:pt idx="5534">
                  <c:v>3.7942103999999997E-2</c:v>
                </c:pt>
                <c:pt idx="5535">
                  <c:v>3.4712489999999999E-2</c:v>
                </c:pt>
                <c:pt idx="5536">
                  <c:v>3.3922269999999997E-2</c:v>
                </c:pt>
                <c:pt idx="5537">
                  <c:v>3.4608565000000001E-2</c:v>
                </c:pt>
                <c:pt idx="5538">
                  <c:v>3.0944843E-2</c:v>
                </c:pt>
                <c:pt idx="5539">
                  <c:v>2.9423112000000001E-2</c:v>
                </c:pt>
                <c:pt idx="5540">
                  <c:v>3.3665828000000002E-2</c:v>
                </c:pt>
                <c:pt idx="5541">
                  <c:v>3.3637068999999999E-2</c:v>
                </c:pt>
                <c:pt idx="5542">
                  <c:v>3.2238691999999999E-2</c:v>
                </c:pt>
                <c:pt idx="5543">
                  <c:v>3.3323659999999998E-2</c:v>
                </c:pt>
                <c:pt idx="5544">
                  <c:v>3.3979356000000002E-2</c:v>
                </c:pt>
                <c:pt idx="5545">
                  <c:v>3.0444275999999999E-2</c:v>
                </c:pt>
                <c:pt idx="5546">
                  <c:v>3.0426816999999998E-2</c:v>
                </c:pt>
                <c:pt idx="5547">
                  <c:v>2.9443311999999999E-2</c:v>
                </c:pt>
                <c:pt idx="5548">
                  <c:v>2.9947222999999999E-2</c:v>
                </c:pt>
                <c:pt idx="5549">
                  <c:v>3.0007411000000001E-2</c:v>
                </c:pt>
                <c:pt idx="5550">
                  <c:v>3.5387694999999997E-2</c:v>
                </c:pt>
                <c:pt idx="5551">
                  <c:v>3.1529840000000003E-2</c:v>
                </c:pt>
                <c:pt idx="5552">
                  <c:v>2.8308794000000002E-2</c:v>
                </c:pt>
                <c:pt idx="5553">
                  <c:v>3.1593802999999997E-2</c:v>
                </c:pt>
                <c:pt idx="5554">
                  <c:v>3.1527768999999997E-2</c:v>
                </c:pt>
                <c:pt idx="5555">
                  <c:v>2.5165742000000001E-2</c:v>
                </c:pt>
                <c:pt idx="5556">
                  <c:v>2.8722774E-2</c:v>
                </c:pt>
                <c:pt idx="5557">
                  <c:v>3.2761458E-2</c:v>
                </c:pt>
                <c:pt idx="5558">
                  <c:v>2.9791886E-2</c:v>
                </c:pt>
                <c:pt idx="5559">
                  <c:v>2.6637105000000001E-2</c:v>
                </c:pt>
                <c:pt idx="5560">
                  <c:v>2.5431868E-2</c:v>
                </c:pt>
                <c:pt idx="5561">
                  <c:v>2.7575977000000002E-2</c:v>
                </c:pt>
                <c:pt idx="5562">
                  <c:v>2.4601762999999999E-2</c:v>
                </c:pt>
                <c:pt idx="5563">
                  <c:v>2.1180398999999999E-2</c:v>
                </c:pt>
                <c:pt idx="5564">
                  <c:v>2.1519544000000002E-2</c:v>
                </c:pt>
                <c:pt idx="5565">
                  <c:v>2.3495609000000001E-2</c:v>
                </c:pt>
                <c:pt idx="5566">
                  <c:v>1.8792011000000001E-2</c:v>
                </c:pt>
                <c:pt idx="5567">
                  <c:v>1.7479339999999999E-2</c:v>
                </c:pt>
                <c:pt idx="5568">
                  <c:v>1.4227261E-2</c:v>
                </c:pt>
                <c:pt idx="5569">
                  <c:v>1.7727186999999998E-2</c:v>
                </c:pt>
                <c:pt idx="5570">
                  <c:v>1.9933447E-2</c:v>
                </c:pt>
                <c:pt idx="5571">
                  <c:v>1.52841E-2</c:v>
                </c:pt>
                <c:pt idx="5572">
                  <c:v>1.1667732E-2</c:v>
                </c:pt>
                <c:pt idx="5573">
                  <c:v>1.1768666000000001E-2</c:v>
                </c:pt>
                <c:pt idx="5574">
                  <c:v>1.1509359E-2</c:v>
                </c:pt>
                <c:pt idx="5575">
                  <c:v>1.0515734000000001E-2</c:v>
                </c:pt>
                <c:pt idx="5576">
                  <c:v>7.5957469999999999E-3</c:v>
                </c:pt>
                <c:pt idx="5577">
                  <c:v>7.8346330000000006E-3</c:v>
                </c:pt>
                <c:pt idx="5578">
                  <c:v>1.1071259E-2</c:v>
                </c:pt>
                <c:pt idx="5579">
                  <c:v>8.6672239999999994E-3</c:v>
                </c:pt>
                <c:pt idx="5580">
                  <c:v>4.6631590000000001E-3</c:v>
                </c:pt>
                <c:pt idx="5581">
                  <c:v>-1.4141749999999999E-3</c:v>
                </c:pt>
                <c:pt idx="5582">
                  <c:v>-3.6138379999999999E-3</c:v>
                </c:pt>
                <c:pt idx="5583">
                  <c:v>6.56275E-4</c:v>
                </c:pt>
                <c:pt idx="5584">
                  <c:v>-3.3687700000000002E-4</c:v>
                </c:pt>
                <c:pt idx="5585">
                  <c:v>-3.4453190000000001E-3</c:v>
                </c:pt>
                <c:pt idx="5586">
                  <c:v>-2.9312919999999998E-3</c:v>
                </c:pt>
                <c:pt idx="5587">
                  <c:v>-3.124904E-3</c:v>
                </c:pt>
                <c:pt idx="5588">
                  <c:v>-2.1098670000000001E-3</c:v>
                </c:pt>
                <c:pt idx="5589">
                  <c:v>-7.7176850000000002E-3</c:v>
                </c:pt>
                <c:pt idx="5590">
                  <c:v>-8.6403000000000001E-3</c:v>
                </c:pt>
                <c:pt idx="5591">
                  <c:v>-3.5781630000000001E-3</c:v>
                </c:pt>
                <c:pt idx="5592">
                  <c:v>8.2703300000000002E-4</c:v>
                </c:pt>
                <c:pt idx="5593">
                  <c:v>-6.8884109999999997E-3</c:v>
                </c:pt>
                <c:pt idx="5594">
                  <c:v>-3.9267820000000002E-3</c:v>
                </c:pt>
                <c:pt idx="5595">
                  <c:v>-2.9022639999999999E-3</c:v>
                </c:pt>
                <c:pt idx="5596">
                  <c:v>-8.3147399999999993E-3</c:v>
                </c:pt>
                <c:pt idx="5597">
                  <c:v>-4.2038850000000001E-3</c:v>
                </c:pt>
                <c:pt idx="5598">
                  <c:v>-3.9043299999999998E-4</c:v>
                </c:pt>
                <c:pt idx="5599">
                  <c:v>-4.7036880000000001E-3</c:v>
                </c:pt>
                <c:pt idx="5600">
                  <c:v>-8.2142299999999994E-3</c:v>
                </c:pt>
                <c:pt idx="5601">
                  <c:v>-4.5401319999999997E-3</c:v>
                </c:pt>
                <c:pt idx="5602">
                  <c:v>-5.6671229999999996E-3</c:v>
                </c:pt>
                <c:pt idx="5603">
                  <c:v>-7.587529E-3</c:v>
                </c:pt>
                <c:pt idx="5604">
                  <c:v>-4.7353459999999997E-3</c:v>
                </c:pt>
                <c:pt idx="5605">
                  <c:v>-1.2327219E-2</c:v>
                </c:pt>
                <c:pt idx="5606">
                  <c:v>-9.7702229999999998E-3</c:v>
                </c:pt>
                <c:pt idx="5607">
                  <c:v>-6.5637769999999998E-3</c:v>
                </c:pt>
                <c:pt idx="5608">
                  <c:v>-1.1052047000000001E-2</c:v>
                </c:pt>
                <c:pt idx="5609">
                  <c:v>-1.4428669E-2</c:v>
                </c:pt>
                <c:pt idx="5610">
                  <c:v>-1.3184838000000001E-2</c:v>
                </c:pt>
                <c:pt idx="5611">
                  <c:v>-1.5616303999999999E-2</c:v>
                </c:pt>
                <c:pt idx="5612">
                  <c:v>-1.4585068E-2</c:v>
                </c:pt>
                <c:pt idx="5613">
                  <c:v>-1.7311079E-2</c:v>
                </c:pt>
                <c:pt idx="5614">
                  <c:v>-1.3882489E-2</c:v>
                </c:pt>
                <c:pt idx="5615">
                  <c:v>-1.332509E-2</c:v>
                </c:pt>
                <c:pt idx="5616">
                  <c:v>-2.2535100999999998E-2</c:v>
                </c:pt>
                <c:pt idx="5617">
                  <c:v>-2.0488994E-2</c:v>
                </c:pt>
                <c:pt idx="5618">
                  <c:v>-2.0508434999999998E-2</c:v>
                </c:pt>
                <c:pt idx="5619">
                  <c:v>-1.4868414999999999E-2</c:v>
                </c:pt>
                <c:pt idx="5620">
                  <c:v>-1.9167378999999998E-2</c:v>
                </c:pt>
                <c:pt idx="5621">
                  <c:v>-2.0941576E-2</c:v>
                </c:pt>
                <c:pt idx="5622">
                  <c:v>-1.7328053999999999E-2</c:v>
                </c:pt>
                <c:pt idx="5623">
                  <c:v>-1.37967E-2</c:v>
                </c:pt>
                <c:pt idx="5624">
                  <c:v>-1.7862850999999999E-2</c:v>
                </c:pt>
                <c:pt idx="5625">
                  <c:v>-1.5168264000000001E-2</c:v>
                </c:pt>
                <c:pt idx="5626">
                  <c:v>-1.4046239E-2</c:v>
                </c:pt>
                <c:pt idx="5627">
                  <c:v>-1.4637460999999999E-2</c:v>
                </c:pt>
                <c:pt idx="5628">
                  <c:v>-1.2588034999999999E-2</c:v>
                </c:pt>
                <c:pt idx="5629">
                  <c:v>-2.6731017999999999E-2</c:v>
                </c:pt>
                <c:pt idx="5630">
                  <c:v>-1.6053224000000001E-2</c:v>
                </c:pt>
                <c:pt idx="5631">
                  <c:v>-5.7965910000000002E-3</c:v>
                </c:pt>
                <c:pt idx="5632">
                  <c:v>-1.6100529999999998E-2</c:v>
                </c:pt>
                <c:pt idx="5633">
                  <c:v>-1.943667E-2</c:v>
                </c:pt>
                <c:pt idx="5634">
                  <c:v>-1.348947E-2</c:v>
                </c:pt>
                <c:pt idx="5635">
                  <c:v>-1.4117443E-2</c:v>
                </c:pt>
                <c:pt idx="5636">
                  <c:v>-1.7467355E-2</c:v>
                </c:pt>
                <c:pt idx="5637">
                  <c:v>-1.5124838999999999E-2</c:v>
                </c:pt>
                <c:pt idx="5638">
                  <c:v>-1.9203451E-2</c:v>
                </c:pt>
                <c:pt idx="5639">
                  <c:v>-1.4615355999999999E-2</c:v>
                </c:pt>
                <c:pt idx="5640">
                  <c:v>-1.5971813000000001E-2</c:v>
                </c:pt>
                <c:pt idx="5641">
                  <c:v>-1.4595491E-2</c:v>
                </c:pt>
                <c:pt idx="5642">
                  <c:v>-1.7505504000000002E-2</c:v>
                </c:pt>
                <c:pt idx="5643">
                  <c:v>-1.5515589E-2</c:v>
                </c:pt>
                <c:pt idx="5644">
                  <c:v>-1.6451483999999999E-2</c:v>
                </c:pt>
                <c:pt idx="5645">
                  <c:v>-2.0177510999999999E-2</c:v>
                </c:pt>
                <c:pt idx="5646">
                  <c:v>-1.5893502E-2</c:v>
                </c:pt>
                <c:pt idx="5647">
                  <c:v>-1.3188797E-2</c:v>
                </c:pt>
                <c:pt idx="5648">
                  <c:v>-1.5667547E-2</c:v>
                </c:pt>
                <c:pt idx="5649">
                  <c:v>-1.9141638999999998E-2</c:v>
                </c:pt>
                <c:pt idx="5650">
                  <c:v>-1.1529526E-2</c:v>
                </c:pt>
                <c:pt idx="5651">
                  <c:v>-9.9268359999999996E-3</c:v>
                </c:pt>
                <c:pt idx="5652">
                  <c:v>-1.213933E-2</c:v>
                </c:pt>
                <c:pt idx="5653">
                  <c:v>-1.7166312999999999E-2</c:v>
                </c:pt>
                <c:pt idx="5654">
                  <c:v>-1.6071536000000001E-2</c:v>
                </c:pt>
                <c:pt idx="5655">
                  <c:v>-1.5443296E-2</c:v>
                </c:pt>
                <c:pt idx="5656">
                  <c:v>-9.6192320000000001E-3</c:v>
                </c:pt>
                <c:pt idx="5657">
                  <c:v>-1.0513788E-2</c:v>
                </c:pt>
                <c:pt idx="5658">
                  <c:v>-2.3019444E-2</c:v>
                </c:pt>
                <c:pt idx="5659">
                  <c:v>-1.4678955E-2</c:v>
                </c:pt>
                <c:pt idx="5660">
                  <c:v>-7.3296500000000001E-3</c:v>
                </c:pt>
                <c:pt idx="5661">
                  <c:v>-1.4438159000000001E-2</c:v>
                </c:pt>
                <c:pt idx="5662">
                  <c:v>-1.8450139000000001E-2</c:v>
                </c:pt>
                <c:pt idx="5663">
                  <c:v>-1.3422890999999999E-2</c:v>
                </c:pt>
                <c:pt idx="5664">
                  <c:v>-1.3304075E-2</c:v>
                </c:pt>
                <c:pt idx="5665">
                  <c:v>-1.4248698000000001E-2</c:v>
                </c:pt>
                <c:pt idx="5666">
                  <c:v>-1.4508247E-2</c:v>
                </c:pt>
                <c:pt idx="5667">
                  <c:v>-1.8451057E-2</c:v>
                </c:pt>
                <c:pt idx="5668">
                  <c:v>-1.8251745E-2</c:v>
                </c:pt>
                <c:pt idx="5669">
                  <c:v>-1.2726217999999999E-2</c:v>
                </c:pt>
                <c:pt idx="5670">
                  <c:v>-1.7671296E-2</c:v>
                </c:pt>
                <c:pt idx="5671">
                  <c:v>-1.4446208E-2</c:v>
                </c:pt>
                <c:pt idx="5672">
                  <c:v>-1.4590699E-2</c:v>
                </c:pt>
                <c:pt idx="5673">
                  <c:v>-1.153419E-2</c:v>
                </c:pt>
                <c:pt idx="5674">
                  <c:v>-1.6588492E-2</c:v>
                </c:pt>
                <c:pt idx="5675">
                  <c:v>-1.4874482E-2</c:v>
                </c:pt>
                <c:pt idx="5676">
                  <c:v>-1.2639109000000001E-2</c:v>
                </c:pt>
                <c:pt idx="5677">
                  <c:v>-9.7519760000000007E-3</c:v>
                </c:pt>
                <c:pt idx="5678">
                  <c:v>-1.2484561999999999E-2</c:v>
                </c:pt>
                <c:pt idx="5679">
                  <c:v>-1.2959137000000001E-2</c:v>
                </c:pt>
                <c:pt idx="5680">
                  <c:v>-1.3904352E-2</c:v>
                </c:pt>
                <c:pt idx="5681">
                  <c:v>-1.201404E-2</c:v>
                </c:pt>
                <c:pt idx="5682">
                  <c:v>-1.5200816000000001E-2</c:v>
                </c:pt>
                <c:pt idx="5683">
                  <c:v>-1.4489487000000001E-2</c:v>
                </c:pt>
                <c:pt idx="5684">
                  <c:v>-1.2371559000000001E-2</c:v>
                </c:pt>
                <c:pt idx="5685">
                  <c:v>-1.2181676000000001E-2</c:v>
                </c:pt>
                <c:pt idx="5686">
                  <c:v>-1.4915483E-2</c:v>
                </c:pt>
                <c:pt idx="5687">
                  <c:v>-1.5651314E-2</c:v>
                </c:pt>
                <c:pt idx="5688">
                  <c:v>-1.2507393E-2</c:v>
                </c:pt>
                <c:pt idx="5689">
                  <c:v>-1.1840537999999999E-2</c:v>
                </c:pt>
                <c:pt idx="5690">
                  <c:v>-1.3489599999999999E-2</c:v>
                </c:pt>
                <c:pt idx="5691">
                  <c:v>-1.7497658999999999E-2</c:v>
                </c:pt>
                <c:pt idx="5692">
                  <c:v>-1.7365393999999999E-2</c:v>
                </c:pt>
                <c:pt idx="5693">
                  <c:v>-1.9233869000000001E-2</c:v>
                </c:pt>
                <c:pt idx="5694">
                  <c:v>-1.9348240999999999E-2</c:v>
                </c:pt>
                <c:pt idx="5695">
                  <c:v>-2.3641523000000001E-2</c:v>
                </c:pt>
                <c:pt idx="5696">
                  <c:v>-2.1238054999999999E-2</c:v>
                </c:pt>
                <c:pt idx="5697">
                  <c:v>-1.2286106E-2</c:v>
                </c:pt>
                <c:pt idx="5698">
                  <c:v>-2.0168868999999999E-2</c:v>
                </c:pt>
                <c:pt idx="5699">
                  <c:v>-2.7936776999999999E-2</c:v>
                </c:pt>
                <c:pt idx="5700">
                  <c:v>-1.8853183999999999E-2</c:v>
                </c:pt>
                <c:pt idx="5701">
                  <c:v>-1.826649E-2</c:v>
                </c:pt>
                <c:pt idx="5702">
                  <c:v>-2.4160874999999998E-2</c:v>
                </c:pt>
                <c:pt idx="5703">
                  <c:v>-1.5806805E-2</c:v>
                </c:pt>
                <c:pt idx="5704">
                  <c:v>-1.4680129E-2</c:v>
                </c:pt>
                <c:pt idx="5705">
                  <c:v>-2.1262397999999998E-2</c:v>
                </c:pt>
                <c:pt idx="5706">
                  <c:v>-2.0930909000000001E-2</c:v>
                </c:pt>
                <c:pt idx="5707">
                  <c:v>-2.3773567999999998E-2</c:v>
                </c:pt>
                <c:pt idx="5708">
                  <c:v>-2.1479907999999999E-2</c:v>
                </c:pt>
                <c:pt idx="5709">
                  <c:v>-1.6763450999999999E-2</c:v>
                </c:pt>
                <c:pt idx="5710">
                  <c:v>-1.5549701000000001E-2</c:v>
                </c:pt>
                <c:pt idx="5711">
                  <c:v>-1.4658874000000001E-2</c:v>
                </c:pt>
                <c:pt idx="5712">
                  <c:v>-1.6024495999999999E-2</c:v>
                </c:pt>
                <c:pt idx="5713">
                  <c:v>-1.4854037E-2</c:v>
                </c:pt>
                <c:pt idx="5714">
                  <c:v>-1.4428766000000001E-2</c:v>
                </c:pt>
                <c:pt idx="5715">
                  <c:v>-1.4171504999999999E-2</c:v>
                </c:pt>
                <c:pt idx="5716">
                  <c:v>-1.7624343000000001E-2</c:v>
                </c:pt>
                <c:pt idx="5717">
                  <c:v>-1.0710511000000001E-2</c:v>
                </c:pt>
                <c:pt idx="5718">
                  <c:v>-1.4080919000000001E-2</c:v>
                </c:pt>
                <c:pt idx="5719">
                  <c:v>-1.8162480000000002E-2</c:v>
                </c:pt>
                <c:pt idx="5720">
                  <c:v>-1.9863417000000001E-2</c:v>
                </c:pt>
                <c:pt idx="5721">
                  <c:v>-1.1236105999999999E-2</c:v>
                </c:pt>
                <c:pt idx="5722">
                  <c:v>-7.4318409999999998E-3</c:v>
                </c:pt>
                <c:pt idx="5723">
                  <c:v>-1.4273236999999999E-2</c:v>
                </c:pt>
                <c:pt idx="5724">
                  <c:v>-5.4033589999999999E-3</c:v>
                </c:pt>
                <c:pt idx="5725">
                  <c:v>-7.1996619999999999E-3</c:v>
                </c:pt>
                <c:pt idx="5726">
                  <c:v>-5.6746030000000003E-3</c:v>
                </c:pt>
                <c:pt idx="5727">
                  <c:v>-5.7244039999999998E-3</c:v>
                </c:pt>
                <c:pt idx="5728">
                  <c:v>-8.9782830000000001E-3</c:v>
                </c:pt>
                <c:pt idx="5729">
                  <c:v>9.1376200000000004E-4</c:v>
                </c:pt>
                <c:pt idx="5730">
                  <c:v>6.4093939999999997E-3</c:v>
                </c:pt>
                <c:pt idx="5731">
                  <c:v>-1.407251E-3</c:v>
                </c:pt>
                <c:pt idx="5732">
                  <c:v>-3.4609720000000001E-3</c:v>
                </c:pt>
                <c:pt idx="5733">
                  <c:v>9.2194019999999998E-3</c:v>
                </c:pt>
                <c:pt idx="5734">
                  <c:v>2.3929350000000001E-3</c:v>
                </c:pt>
                <c:pt idx="5735">
                  <c:v>-3.0313919999999999E-3</c:v>
                </c:pt>
                <c:pt idx="5736">
                  <c:v>9.6214679999999993E-3</c:v>
                </c:pt>
                <c:pt idx="5737">
                  <c:v>7.7050579999999999E-3</c:v>
                </c:pt>
                <c:pt idx="5738">
                  <c:v>1.547346E-3</c:v>
                </c:pt>
                <c:pt idx="5739">
                  <c:v>8.8714800000000004E-4</c:v>
                </c:pt>
                <c:pt idx="5740">
                  <c:v>-3.820861E-3</c:v>
                </c:pt>
                <c:pt idx="5741">
                  <c:v>1.5861549999999999E-3</c:v>
                </c:pt>
                <c:pt idx="5742">
                  <c:v>-2.5303790000000001E-3</c:v>
                </c:pt>
                <c:pt idx="5743">
                  <c:v>-4.0513099999999998E-3</c:v>
                </c:pt>
                <c:pt idx="5744">
                  <c:v>-5.3045810000000001E-3</c:v>
                </c:pt>
                <c:pt idx="5745">
                  <c:v>-5.9075220000000001E-3</c:v>
                </c:pt>
                <c:pt idx="5746">
                  <c:v>-5.6302419999999997E-3</c:v>
                </c:pt>
                <c:pt idx="5747">
                  <c:v>-5.0664509999999996E-3</c:v>
                </c:pt>
                <c:pt idx="5748">
                  <c:v>-8.7416569999999999E-3</c:v>
                </c:pt>
                <c:pt idx="5749">
                  <c:v>-1.2902847E-2</c:v>
                </c:pt>
                <c:pt idx="5750">
                  <c:v>-7.7559370000000001E-3</c:v>
                </c:pt>
                <c:pt idx="5751">
                  <c:v>-5.3122200000000003E-3</c:v>
                </c:pt>
                <c:pt idx="5752">
                  <c:v>-1.2816424999999999E-2</c:v>
                </c:pt>
                <c:pt idx="5753">
                  <c:v>-7.7747950000000001E-3</c:v>
                </c:pt>
                <c:pt idx="5754">
                  <c:v>-5.2498049999999997E-3</c:v>
                </c:pt>
                <c:pt idx="5755">
                  <c:v>-1.4590842999999999E-2</c:v>
                </c:pt>
                <c:pt idx="5756">
                  <c:v>-7.7518800000000001E-3</c:v>
                </c:pt>
                <c:pt idx="5757">
                  <c:v>-4.03171E-3</c:v>
                </c:pt>
                <c:pt idx="5758">
                  <c:v>-9.8986579999999994E-3</c:v>
                </c:pt>
                <c:pt idx="5759">
                  <c:v>-8.6536300000000007E-3</c:v>
                </c:pt>
                <c:pt idx="5760">
                  <c:v>-1.1675019999999999E-2</c:v>
                </c:pt>
                <c:pt idx="5761">
                  <c:v>-6.7260669999999996E-3</c:v>
                </c:pt>
                <c:pt idx="5762">
                  <c:v>-3.8323860000000001E-3</c:v>
                </c:pt>
                <c:pt idx="5763">
                  <c:v>-6.5552020000000004E-3</c:v>
                </c:pt>
                <c:pt idx="5764">
                  <c:v>-9.0181670000000005E-3</c:v>
                </c:pt>
                <c:pt idx="5765">
                  <c:v>-1.1093835E-2</c:v>
                </c:pt>
                <c:pt idx="5766">
                  <c:v>-5.6757550000000002E-3</c:v>
                </c:pt>
                <c:pt idx="5767">
                  <c:v>-7.3791129999999996E-3</c:v>
                </c:pt>
                <c:pt idx="5768">
                  <c:v>-4.6637099999999997E-3</c:v>
                </c:pt>
                <c:pt idx="5769">
                  <c:v>-1.917724E-3</c:v>
                </c:pt>
                <c:pt idx="5770">
                  <c:v>-4.102021E-3</c:v>
                </c:pt>
                <c:pt idx="5771">
                  <c:v>-5.9649029999999997E-3</c:v>
                </c:pt>
                <c:pt idx="5772">
                  <c:v>-7.0528029999999999E-3</c:v>
                </c:pt>
                <c:pt idx="5773">
                  <c:v>-2.4727E-3</c:v>
                </c:pt>
                <c:pt idx="5774">
                  <c:v>-2.3743900000000001E-3</c:v>
                </c:pt>
                <c:pt idx="5775">
                  <c:v>-1.241748E-3</c:v>
                </c:pt>
                <c:pt idx="5776">
                  <c:v>-1.9700849999999999E-3</c:v>
                </c:pt>
                <c:pt idx="5777">
                  <c:v>3.177806E-3</c:v>
                </c:pt>
                <c:pt idx="5778">
                  <c:v>-4.8509479999999999E-3</c:v>
                </c:pt>
                <c:pt idx="5779">
                  <c:v>-1.8618160000000001E-3</c:v>
                </c:pt>
                <c:pt idx="5780">
                  <c:v>3.3664879999999999E-3</c:v>
                </c:pt>
                <c:pt idx="5781">
                  <c:v>-6.0832059999999999E-3</c:v>
                </c:pt>
                <c:pt idx="5782">
                  <c:v>1.640374E-3</c:v>
                </c:pt>
                <c:pt idx="5783">
                  <c:v>-2.1754029999999998E-3</c:v>
                </c:pt>
                <c:pt idx="5784">
                  <c:v>-9.0086300000000001E-4</c:v>
                </c:pt>
                <c:pt idx="5785">
                  <c:v>-1.0910500000000001E-4</c:v>
                </c:pt>
                <c:pt idx="5786">
                  <c:v>-1.2002149999999999E-3</c:v>
                </c:pt>
                <c:pt idx="5787">
                  <c:v>-1.987445E-3</c:v>
                </c:pt>
                <c:pt idx="5788" formatCode="0.00E+00">
                  <c:v>5.8368600000000002E-5</c:v>
                </c:pt>
                <c:pt idx="5789">
                  <c:v>2.6050299999999998E-4</c:v>
                </c:pt>
                <c:pt idx="5790">
                  <c:v>-9.3767769999999993E-3</c:v>
                </c:pt>
                <c:pt idx="5791">
                  <c:v>-3.6611009999999999E-3</c:v>
                </c:pt>
                <c:pt idx="5792">
                  <c:v>-1.2340960000000001E-3</c:v>
                </c:pt>
                <c:pt idx="5793">
                  <c:v>2.242661E-3</c:v>
                </c:pt>
                <c:pt idx="5794">
                  <c:v>-2.8564939999999998E-3</c:v>
                </c:pt>
                <c:pt idx="5795">
                  <c:v>-7.036858E-3</c:v>
                </c:pt>
                <c:pt idx="5796">
                  <c:v>-1.8610429999999999E-3</c:v>
                </c:pt>
                <c:pt idx="5797">
                  <c:v>-5.6647999999999996E-4</c:v>
                </c:pt>
                <c:pt idx="5798">
                  <c:v>-1.48683E-3</c:v>
                </c:pt>
                <c:pt idx="5799">
                  <c:v>1.2785959999999999E-3</c:v>
                </c:pt>
                <c:pt idx="5800">
                  <c:v>-8.4936699999999996E-4</c:v>
                </c:pt>
                <c:pt idx="5801">
                  <c:v>-1.9665630000000002E-3</c:v>
                </c:pt>
                <c:pt idx="5802">
                  <c:v>3.0287869999999998E-3</c:v>
                </c:pt>
                <c:pt idx="5803">
                  <c:v>3.1616790000000001E-3</c:v>
                </c:pt>
                <c:pt idx="5804">
                  <c:v>2.774468E-3</c:v>
                </c:pt>
                <c:pt idx="5805">
                  <c:v>2.0354409999999998E-3</c:v>
                </c:pt>
                <c:pt idx="5806">
                  <c:v>6.0720999999999995E-4</c:v>
                </c:pt>
                <c:pt idx="5807">
                  <c:v>3.1776930000000001E-3</c:v>
                </c:pt>
                <c:pt idx="5808">
                  <c:v>-8.4177999999999998E-4</c:v>
                </c:pt>
                <c:pt idx="5809">
                  <c:v>1.5928819999999999E-3</c:v>
                </c:pt>
                <c:pt idx="5810">
                  <c:v>5.3287300000000001E-4</c:v>
                </c:pt>
                <c:pt idx="5811">
                  <c:v>-2.6474739999999999E-3</c:v>
                </c:pt>
                <c:pt idx="5812">
                  <c:v>-2.924079E-3</c:v>
                </c:pt>
                <c:pt idx="5813">
                  <c:v>3.4363480000000001E-3</c:v>
                </c:pt>
                <c:pt idx="5814">
                  <c:v>8.1010800000000003E-4</c:v>
                </c:pt>
                <c:pt idx="5815">
                  <c:v>-2.342542E-3</c:v>
                </c:pt>
                <c:pt idx="5816">
                  <c:v>-2.5737889999999999E-3</c:v>
                </c:pt>
                <c:pt idx="5817">
                  <c:v>-1.4089230000000001E-3</c:v>
                </c:pt>
                <c:pt idx="5818">
                  <c:v>1.6487399999999999E-4</c:v>
                </c:pt>
                <c:pt idx="5819">
                  <c:v>-3.2338520000000002E-3</c:v>
                </c:pt>
                <c:pt idx="5820">
                  <c:v>-7.0727799999999999E-4</c:v>
                </c:pt>
                <c:pt idx="5821">
                  <c:v>2.7628209999999999E-3</c:v>
                </c:pt>
                <c:pt idx="5822">
                  <c:v>2.0295230000000001E-3</c:v>
                </c:pt>
                <c:pt idx="5823">
                  <c:v>-1.5992999999999999E-3</c:v>
                </c:pt>
                <c:pt idx="5824">
                  <c:v>-6.1372509999999998E-3</c:v>
                </c:pt>
                <c:pt idx="5825">
                  <c:v>-3.5878070000000001E-3</c:v>
                </c:pt>
                <c:pt idx="5826">
                  <c:v>1.203457E-3</c:v>
                </c:pt>
                <c:pt idx="5827">
                  <c:v>1.3150429999999999E-3</c:v>
                </c:pt>
                <c:pt idx="5828">
                  <c:v>-6.8699039999999996E-3</c:v>
                </c:pt>
                <c:pt idx="5829">
                  <c:v>-4.0802420000000004E-3</c:v>
                </c:pt>
                <c:pt idx="5830">
                  <c:v>-5.4549530000000002E-3</c:v>
                </c:pt>
                <c:pt idx="5831">
                  <c:v>-5.1023500000000003E-3</c:v>
                </c:pt>
                <c:pt idx="5832">
                  <c:v>-6.028187E-3</c:v>
                </c:pt>
                <c:pt idx="5833">
                  <c:v>-7.0598950000000001E-3</c:v>
                </c:pt>
                <c:pt idx="5834">
                  <c:v>-4.1152020000000001E-3</c:v>
                </c:pt>
                <c:pt idx="5835">
                  <c:v>-8.1740899999999995E-4</c:v>
                </c:pt>
                <c:pt idx="5836">
                  <c:v>-5.7696539999999999E-3</c:v>
                </c:pt>
                <c:pt idx="5837">
                  <c:v>-8.410977E-3</c:v>
                </c:pt>
                <c:pt idx="5838">
                  <c:v>-3.2981820000000002E-3</c:v>
                </c:pt>
                <c:pt idx="5839">
                  <c:v>-5.723789E-3</c:v>
                </c:pt>
                <c:pt idx="5840">
                  <c:v>-5.81453E-4</c:v>
                </c:pt>
                <c:pt idx="5841">
                  <c:v>-1.4432519999999999E-3</c:v>
                </c:pt>
                <c:pt idx="5842">
                  <c:v>-2.5279249999999999E-3</c:v>
                </c:pt>
                <c:pt idx="5843">
                  <c:v>1.3337099999999999E-4</c:v>
                </c:pt>
                <c:pt idx="5844">
                  <c:v>-6.8636900000000004E-4</c:v>
                </c:pt>
                <c:pt idx="5845">
                  <c:v>-3.3479320000000001E-3</c:v>
                </c:pt>
                <c:pt idx="5846">
                  <c:v>-7.5491660000000004E-3</c:v>
                </c:pt>
                <c:pt idx="5847">
                  <c:v>-4.9078430000000003E-3</c:v>
                </c:pt>
                <c:pt idx="5848">
                  <c:v>-6.5134620000000002E-3</c:v>
                </c:pt>
                <c:pt idx="5849">
                  <c:v>-6.3850979999999996E-3</c:v>
                </c:pt>
                <c:pt idx="5850">
                  <c:v>-6.0634479999999999E-3</c:v>
                </c:pt>
                <c:pt idx="5851">
                  <c:v>-4.0511640000000003E-3</c:v>
                </c:pt>
                <c:pt idx="5852">
                  <c:v>-4.9530980000000004E-3</c:v>
                </c:pt>
                <c:pt idx="5853">
                  <c:v>-2.9757009999999999E-3</c:v>
                </c:pt>
                <c:pt idx="5854">
                  <c:v>-1.2474248E-2</c:v>
                </c:pt>
                <c:pt idx="5855">
                  <c:v>-9.5146769999999992E-3</c:v>
                </c:pt>
                <c:pt idx="5856">
                  <c:v>-4.31052E-3</c:v>
                </c:pt>
                <c:pt idx="5857">
                  <c:v>-9.252283E-3</c:v>
                </c:pt>
                <c:pt idx="5858">
                  <c:v>-8.5637000000000005E-3</c:v>
                </c:pt>
                <c:pt idx="5859">
                  <c:v>-5.3865479999999997E-3</c:v>
                </c:pt>
                <c:pt idx="5860">
                  <c:v>-5.2221079999999996E-3</c:v>
                </c:pt>
                <c:pt idx="5861">
                  <c:v>-1.0475194E-2</c:v>
                </c:pt>
                <c:pt idx="5862">
                  <c:v>-8.1349309999999998E-3</c:v>
                </c:pt>
                <c:pt idx="5863">
                  <c:v>-2.7795799999999998E-3</c:v>
                </c:pt>
                <c:pt idx="5864">
                  <c:v>-5.277866E-3</c:v>
                </c:pt>
                <c:pt idx="5865">
                  <c:v>-5.2403160000000001E-3</c:v>
                </c:pt>
                <c:pt idx="5866">
                  <c:v>-7.2120220000000002E-3</c:v>
                </c:pt>
                <c:pt idx="5867">
                  <c:v>-6.991779E-3</c:v>
                </c:pt>
                <c:pt idx="5868">
                  <c:v>-4.6818129999999999E-3</c:v>
                </c:pt>
                <c:pt idx="5869">
                  <c:v>-5.5380189999999999E-3</c:v>
                </c:pt>
                <c:pt idx="5870">
                  <c:v>-7.508359E-3</c:v>
                </c:pt>
                <c:pt idx="5871">
                  <c:v>-3.557826E-3</c:v>
                </c:pt>
                <c:pt idx="5872">
                  <c:v>-2.0330899999999999E-4</c:v>
                </c:pt>
                <c:pt idx="5873">
                  <c:v>-6.6175319999999998E-3</c:v>
                </c:pt>
                <c:pt idx="5874">
                  <c:v>-3.8560999999999999E-3</c:v>
                </c:pt>
                <c:pt idx="5875">
                  <c:v>-1.7699E-3</c:v>
                </c:pt>
                <c:pt idx="5876">
                  <c:v>-5.3762560000000003E-3</c:v>
                </c:pt>
                <c:pt idx="5877">
                  <c:v>-9.8642150000000008E-3</c:v>
                </c:pt>
                <c:pt idx="5878">
                  <c:v>5.8422599999999997E-4</c:v>
                </c:pt>
                <c:pt idx="5879">
                  <c:v>-1.6941090000000001E-3</c:v>
                </c:pt>
                <c:pt idx="5880">
                  <c:v>3.8718500000000001E-4</c:v>
                </c:pt>
                <c:pt idx="5881">
                  <c:v>-1.430689E-3</c:v>
                </c:pt>
                <c:pt idx="5882">
                  <c:v>4.4370080000000001E-3</c:v>
                </c:pt>
                <c:pt idx="5883">
                  <c:v>2.2715919999999998E-3</c:v>
                </c:pt>
                <c:pt idx="5884">
                  <c:v>2.9470100000000002E-4</c:v>
                </c:pt>
                <c:pt idx="5885">
                  <c:v>4.4007630000000002E-3</c:v>
                </c:pt>
                <c:pt idx="5886">
                  <c:v>-5.4130569999999998E-3</c:v>
                </c:pt>
                <c:pt idx="5887">
                  <c:v>-5.8274449999999997E-3</c:v>
                </c:pt>
                <c:pt idx="5888">
                  <c:v>-1.1604110000000001E-3</c:v>
                </c:pt>
                <c:pt idx="5889">
                  <c:v>-4.1996109999999998E-3</c:v>
                </c:pt>
                <c:pt idx="5890">
                  <c:v>6.6125630000000001E-3</c:v>
                </c:pt>
                <c:pt idx="5891">
                  <c:v>6.0450429999999999E-3</c:v>
                </c:pt>
                <c:pt idx="5892">
                  <c:v>-6.4127230000000004E-3</c:v>
                </c:pt>
                <c:pt idx="5893">
                  <c:v>-3.665939E-3</c:v>
                </c:pt>
                <c:pt idx="5894">
                  <c:v>-1.7093379999999999E-3</c:v>
                </c:pt>
                <c:pt idx="5895">
                  <c:v>-6.2090400000000003E-4</c:v>
                </c:pt>
                <c:pt idx="5896">
                  <c:v>-4.1532599999999998E-3</c:v>
                </c:pt>
                <c:pt idx="5897">
                  <c:v>-9.8012919999999996E-3</c:v>
                </c:pt>
                <c:pt idx="5898">
                  <c:v>-9.9331430000000002E-3</c:v>
                </c:pt>
                <c:pt idx="5899">
                  <c:v>-1.1633571000000001E-2</c:v>
                </c:pt>
                <c:pt idx="5900">
                  <c:v>-1.3819409E-2</c:v>
                </c:pt>
                <c:pt idx="5901">
                  <c:v>-1.0362359999999999E-2</c:v>
                </c:pt>
                <c:pt idx="5902">
                  <c:v>-9.9832229999999994E-3</c:v>
                </c:pt>
                <c:pt idx="5903">
                  <c:v>-9.1464579999999997E-3</c:v>
                </c:pt>
                <c:pt idx="5904">
                  <c:v>-1.4094007E-2</c:v>
                </c:pt>
                <c:pt idx="5905">
                  <c:v>-1.9808618E-2</c:v>
                </c:pt>
                <c:pt idx="5906">
                  <c:v>-2.4423449999999999E-2</c:v>
                </c:pt>
                <c:pt idx="5907">
                  <c:v>-1.363605E-2</c:v>
                </c:pt>
                <c:pt idx="5908">
                  <c:v>-8.3829560000000004E-3</c:v>
                </c:pt>
                <c:pt idx="5909">
                  <c:v>-1.8086448000000001E-2</c:v>
                </c:pt>
                <c:pt idx="5910">
                  <c:v>-1.2241818999999999E-2</c:v>
                </c:pt>
                <c:pt idx="5911">
                  <c:v>-1.1117699E-2</c:v>
                </c:pt>
                <c:pt idx="5912">
                  <c:v>-1.7722973999999999E-2</c:v>
                </c:pt>
                <c:pt idx="5913">
                  <c:v>-6.0061300000000001E-3</c:v>
                </c:pt>
                <c:pt idx="5914">
                  <c:v>-3.8740160000000001E-3</c:v>
                </c:pt>
                <c:pt idx="5915">
                  <c:v>-1.2429421E-2</c:v>
                </c:pt>
                <c:pt idx="5916">
                  <c:v>-1.1741234999999999E-2</c:v>
                </c:pt>
                <c:pt idx="5917">
                  <c:v>-3.1707300000000002E-4</c:v>
                </c:pt>
                <c:pt idx="5918">
                  <c:v>2.3829960000000001E-3</c:v>
                </c:pt>
                <c:pt idx="5919">
                  <c:v>-2.510562E-3</c:v>
                </c:pt>
                <c:pt idx="5920">
                  <c:v>-1.258019E-3</c:v>
                </c:pt>
                <c:pt idx="5921">
                  <c:v>-1.2497630000000001E-3</c:v>
                </c:pt>
                <c:pt idx="5922">
                  <c:v>-9.843727E-3</c:v>
                </c:pt>
                <c:pt idx="5923">
                  <c:v>-1.0532952999999999E-2</c:v>
                </c:pt>
                <c:pt idx="5924">
                  <c:v>-2.1569610000000002E-3</c:v>
                </c:pt>
                <c:pt idx="5925">
                  <c:v>-8.8838389999999993E-3</c:v>
                </c:pt>
                <c:pt idx="5926">
                  <c:v>-4.5238989999999996E-3</c:v>
                </c:pt>
                <c:pt idx="5927" formatCode="0.00E+00">
                  <c:v>8.1771800000000002E-5</c:v>
                </c:pt>
                <c:pt idx="5928">
                  <c:v>-8.2727719999999994E-3</c:v>
                </c:pt>
                <c:pt idx="5929">
                  <c:v>-8.8141920000000002E-3</c:v>
                </c:pt>
                <c:pt idx="5930">
                  <c:v>-8.1591259999999992E-3</c:v>
                </c:pt>
                <c:pt idx="5931">
                  <c:v>-6.9710900000000001E-3</c:v>
                </c:pt>
                <c:pt idx="5932">
                  <c:v>-6.7721780000000002E-3</c:v>
                </c:pt>
                <c:pt idx="5933">
                  <c:v>-3.9865109999999999E-3</c:v>
                </c:pt>
                <c:pt idx="5934">
                  <c:v>-4.0377429999999999E-3</c:v>
                </c:pt>
                <c:pt idx="5935">
                  <c:v>-2.8031010000000001E-3</c:v>
                </c:pt>
                <c:pt idx="5936">
                  <c:v>-3.129663E-3</c:v>
                </c:pt>
                <c:pt idx="5937">
                  <c:v>-5.6189200000000003E-3</c:v>
                </c:pt>
                <c:pt idx="5938">
                  <c:v>-4.6040150000000004E-3</c:v>
                </c:pt>
                <c:pt idx="5939">
                  <c:v>-4.0759100000000003E-3</c:v>
                </c:pt>
                <c:pt idx="5940">
                  <c:v>-6.962017E-3</c:v>
                </c:pt>
                <c:pt idx="5941">
                  <c:v>-1.9227840000000001E-3</c:v>
                </c:pt>
                <c:pt idx="5942">
                  <c:v>-4.2347590000000003E-3</c:v>
                </c:pt>
                <c:pt idx="5943">
                  <c:v>-3.133009E-3</c:v>
                </c:pt>
                <c:pt idx="5944">
                  <c:v>-1.3494900000000001E-3</c:v>
                </c:pt>
                <c:pt idx="5945">
                  <c:v>-3.0616369999999999E-3</c:v>
                </c:pt>
                <c:pt idx="5946">
                  <c:v>-4.8980819999999998E-3</c:v>
                </c:pt>
                <c:pt idx="5947">
                  <c:v>-3.36783E-3</c:v>
                </c:pt>
                <c:pt idx="5948">
                  <c:v>8.4175899999999998E-4</c:v>
                </c:pt>
                <c:pt idx="5949">
                  <c:v>-6.8263500000000001E-4</c:v>
                </c:pt>
                <c:pt idx="5950">
                  <c:v>-3.130767E-3</c:v>
                </c:pt>
                <c:pt idx="5951">
                  <c:v>6.1736600000000005E-4</c:v>
                </c:pt>
                <c:pt idx="5952">
                  <c:v>-2.2005250000000001E-3</c:v>
                </c:pt>
                <c:pt idx="5953">
                  <c:v>-2.1179670000000001E-3</c:v>
                </c:pt>
                <c:pt idx="5954">
                  <c:v>2.907457E-3</c:v>
                </c:pt>
                <c:pt idx="5955">
                  <c:v>1.9990530000000002E-3</c:v>
                </c:pt>
                <c:pt idx="5956">
                  <c:v>1.1483730000000001E-3</c:v>
                </c:pt>
                <c:pt idx="5957">
                  <c:v>-2.3126710000000001E-3</c:v>
                </c:pt>
                <c:pt idx="5958">
                  <c:v>-6.6585020000000002E-3</c:v>
                </c:pt>
                <c:pt idx="5959">
                  <c:v>-8.2614579999999993E-3</c:v>
                </c:pt>
                <c:pt idx="5960">
                  <c:v>-7.1530789999999997E-3</c:v>
                </c:pt>
                <c:pt idx="5961">
                  <c:v>-6.5607909999999998E-3</c:v>
                </c:pt>
                <c:pt idx="5962">
                  <c:v>-4.7814210000000001E-3</c:v>
                </c:pt>
                <c:pt idx="5963">
                  <c:v>-1.0046223999999999E-2</c:v>
                </c:pt>
                <c:pt idx="5964">
                  <c:v>-1.0352E-2</c:v>
                </c:pt>
                <c:pt idx="5965">
                  <c:v>-9.5764860000000004E-3</c:v>
                </c:pt>
                <c:pt idx="5966">
                  <c:v>-1.4356147E-2</c:v>
                </c:pt>
                <c:pt idx="5967">
                  <c:v>-1.0633847E-2</c:v>
                </c:pt>
                <c:pt idx="5968">
                  <c:v>-9.7226650000000001E-3</c:v>
                </c:pt>
                <c:pt idx="5969">
                  <c:v>-1.5561113E-2</c:v>
                </c:pt>
                <c:pt idx="5970">
                  <c:v>-1.1981446E-2</c:v>
                </c:pt>
                <c:pt idx="5971">
                  <c:v>-1.0535350000000001E-2</c:v>
                </c:pt>
                <c:pt idx="5972">
                  <c:v>-1.3782724E-2</c:v>
                </c:pt>
                <c:pt idx="5973">
                  <c:v>-1.2782174E-2</c:v>
                </c:pt>
                <c:pt idx="5974">
                  <c:v>-1.2741290000000001E-2</c:v>
                </c:pt>
                <c:pt idx="5975">
                  <c:v>-7.5806170000000004E-3</c:v>
                </c:pt>
                <c:pt idx="5976">
                  <c:v>-9.8257459999999998E-3</c:v>
                </c:pt>
                <c:pt idx="5977">
                  <c:v>-8.2904329999999998E-3</c:v>
                </c:pt>
                <c:pt idx="5978">
                  <c:v>-6.1051940000000004E-3</c:v>
                </c:pt>
                <c:pt idx="5979">
                  <c:v>-6.1512670000000002E-3</c:v>
                </c:pt>
                <c:pt idx="5980">
                  <c:v>-8.2836779999999992E-3</c:v>
                </c:pt>
                <c:pt idx="5981">
                  <c:v>-6.2825789999999999E-3</c:v>
                </c:pt>
                <c:pt idx="5982">
                  <c:v>-2.879267E-3</c:v>
                </c:pt>
                <c:pt idx="5983">
                  <c:v>-3.2947200000000001E-3</c:v>
                </c:pt>
                <c:pt idx="5984">
                  <c:v>-5.9748960000000004E-3</c:v>
                </c:pt>
                <c:pt idx="5985">
                  <c:v>-8.3991719999999999E-3</c:v>
                </c:pt>
                <c:pt idx="5986">
                  <c:v>-2.6271630000000001E-3</c:v>
                </c:pt>
                <c:pt idx="5987">
                  <c:v>-9.3578900000000002E-4</c:v>
                </c:pt>
                <c:pt idx="5988">
                  <c:v>8.7385499999999999E-4</c:v>
                </c:pt>
                <c:pt idx="5989">
                  <c:v>6.85836E-4</c:v>
                </c:pt>
                <c:pt idx="5990">
                  <c:v>1.271756E-3</c:v>
                </c:pt>
                <c:pt idx="5991">
                  <c:v>4.2566280000000001E-3</c:v>
                </c:pt>
                <c:pt idx="5992">
                  <c:v>7.69362E-4</c:v>
                </c:pt>
                <c:pt idx="5993">
                  <c:v>2.9451999999999999E-4</c:v>
                </c:pt>
                <c:pt idx="5994">
                  <c:v>1.2128040000000001E-3</c:v>
                </c:pt>
                <c:pt idx="5995">
                  <c:v>6.4283389999999999E-3</c:v>
                </c:pt>
                <c:pt idx="5996" formatCode="0.00E+00">
                  <c:v>-2.9782100000000001E-5</c:v>
                </c:pt>
                <c:pt idx="5997">
                  <c:v>1.929505E-3</c:v>
                </c:pt>
                <c:pt idx="5998">
                  <c:v>-1.5596919999999999E-3</c:v>
                </c:pt>
                <c:pt idx="5999">
                  <c:v>4.3475000000000002E-4</c:v>
                </c:pt>
                <c:pt idx="6000">
                  <c:v>-7.5096600000000005E-4</c:v>
                </c:pt>
                <c:pt idx="6001">
                  <c:v>-4.3523590000000001E-3</c:v>
                </c:pt>
                <c:pt idx="6002">
                  <c:v>-3.1953400000000001E-4</c:v>
                </c:pt>
                <c:pt idx="6003">
                  <c:v>-5.5103009999999996E-3</c:v>
                </c:pt>
                <c:pt idx="6004">
                  <c:v>-5.5125469999999996E-3</c:v>
                </c:pt>
                <c:pt idx="6005">
                  <c:v>-7.4348160000000003E-3</c:v>
                </c:pt>
                <c:pt idx="6006">
                  <c:v>-1.0139240000000001E-2</c:v>
                </c:pt>
                <c:pt idx="6007">
                  <c:v>-1.0297964E-2</c:v>
                </c:pt>
                <c:pt idx="6008">
                  <c:v>-6.1951300000000001E-3</c:v>
                </c:pt>
                <c:pt idx="6009">
                  <c:v>-6.698468E-3</c:v>
                </c:pt>
                <c:pt idx="6010">
                  <c:v>-1.7073787999999999E-2</c:v>
                </c:pt>
                <c:pt idx="6011">
                  <c:v>-1.3272925E-2</c:v>
                </c:pt>
                <c:pt idx="6012">
                  <c:v>-8.0564390000000003E-3</c:v>
                </c:pt>
                <c:pt idx="6013">
                  <c:v>-1.3138548999999999E-2</c:v>
                </c:pt>
                <c:pt idx="6014">
                  <c:v>-6.131409E-3</c:v>
                </c:pt>
                <c:pt idx="6015">
                  <c:v>-5.3814630000000004E-3</c:v>
                </c:pt>
                <c:pt idx="6016">
                  <c:v>-9.3280010000000007E-3</c:v>
                </c:pt>
                <c:pt idx="6017">
                  <c:v>-3.0919430000000002E-3</c:v>
                </c:pt>
                <c:pt idx="6018">
                  <c:v>-1.2089746E-2</c:v>
                </c:pt>
                <c:pt idx="6019">
                  <c:v>-1.6316982000000001E-2</c:v>
                </c:pt>
                <c:pt idx="6020">
                  <c:v>-1.0955427E-2</c:v>
                </c:pt>
                <c:pt idx="6021">
                  <c:v>-1.1062486E-2</c:v>
                </c:pt>
                <c:pt idx="6022">
                  <c:v>-1.4245769E-2</c:v>
                </c:pt>
                <c:pt idx="6023">
                  <c:v>-1.0244102999999999E-2</c:v>
                </c:pt>
                <c:pt idx="6024">
                  <c:v>-1.1813842999999999E-2</c:v>
                </c:pt>
                <c:pt idx="6025">
                  <c:v>-1.1974963E-2</c:v>
                </c:pt>
                <c:pt idx="6026">
                  <c:v>-2.9554920000000001E-3</c:v>
                </c:pt>
                <c:pt idx="6027">
                  <c:v>-6.2301149999999996E-3</c:v>
                </c:pt>
                <c:pt idx="6028">
                  <c:v>-1.2293414000000001E-2</c:v>
                </c:pt>
                <c:pt idx="6029">
                  <c:v>-1.2018809999999999E-3</c:v>
                </c:pt>
                <c:pt idx="6030">
                  <c:v>-4.18546E-4</c:v>
                </c:pt>
                <c:pt idx="6031">
                  <c:v>-4.5049000000000001E-3</c:v>
                </c:pt>
                <c:pt idx="6032">
                  <c:v>-6.9441889999999999E-3</c:v>
                </c:pt>
                <c:pt idx="6033">
                  <c:v>-1.356611E-3</c:v>
                </c:pt>
                <c:pt idx="6034">
                  <c:v>-2.3220630000000001E-3</c:v>
                </c:pt>
                <c:pt idx="6035">
                  <c:v>-1.8139320000000001E-3</c:v>
                </c:pt>
                <c:pt idx="6036">
                  <c:v>-2.947641E-3</c:v>
                </c:pt>
                <c:pt idx="6037">
                  <c:v>-1.55321E-3</c:v>
                </c:pt>
                <c:pt idx="6038">
                  <c:v>-7.0799199999999995E-4</c:v>
                </c:pt>
                <c:pt idx="6039">
                  <c:v>-2.1375769999999999E-3</c:v>
                </c:pt>
                <c:pt idx="6040">
                  <c:v>-4.6644110000000003E-3</c:v>
                </c:pt>
                <c:pt idx="6041">
                  <c:v>-8.1566139999999995E-3</c:v>
                </c:pt>
                <c:pt idx="6042">
                  <c:v>-1.0563144E-2</c:v>
                </c:pt>
                <c:pt idx="6043">
                  <c:v>-6.4083459999999997E-3</c:v>
                </c:pt>
                <c:pt idx="6044">
                  <c:v>-1.0867076999999999E-2</c:v>
                </c:pt>
                <c:pt idx="6045">
                  <c:v>-1.3123040000000001E-2</c:v>
                </c:pt>
                <c:pt idx="6046">
                  <c:v>-6.7561019999999999E-3</c:v>
                </c:pt>
                <c:pt idx="6047">
                  <c:v>-7.4272180000000002E-3</c:v>
                </c:pt>
                <c:pt idx="6048">
                  <c:v>-9.4486819999999999E-3</c:v>
                </c:pt>
                <c:pt idx="6049">
                  <c:v>-1.0610087000000001E-2</c:v>
                </c:pt>
                <c:pt idx="6050">
                  <c:v>-1.3913178999999999E-2</c:v>
                </c:pt>
                <c:pt idx="6051">
                  <c:v>-1.1481180000000001E-2</c:v>
                </c:pt>
                <c:pt idx="6052">
                  <c:v>-8.6261289999999997E-3</c:v>
                </c:pt>
                <c:pt idx="6053">
                  <c:v>-1.27511E-2</c:v>
                </c:pt>
                <c:pt idx="6054">
                  <c:v>-1.4766902E-2</c:v>
                </c:pt>
                <c:pt idx="6055">
                  <c:v>-1.3759428000000001E-2</c:v>
                </c:pt>
                <c:pt idx="6056">
                  <c:v>-1.1929318E-2</c:v>
                </c:pt>
                <c:pt idx="6057">
                  <c:v>-1.2149828E-2</c:v>
                </c:pt>
                <c:pt idx="6058">
                  <c:v>-1.7043737999999999E-2</c:v>
                </c:pt>
                <c:pt idx="6059">
                  <c:v>-9.3450709999999999E-3</c:v>
                </c:pt>
                <c:pt idx="6060">
                  <c:v>-1.516052E-2</c:v>
                </c:pt>
                <c:pt idx="6061">
                  <c:v>-1.4966108000000001E-2</c:v>
                </c:pt>
                <c:pt idx="6062">
                  <c:v>-1.0064254999999999E-2</c:v>
                </c:pt>
                <c:pt idx="6063">
                  <c:v>-2.1193871E-2</c:v>
                </c:pt>
                <c:pt idx="6064">
                  <c:v>-2.1487473999999999E-2</c:v>
                </c:pt>
                <c:pt idx="6065">
                  <c:v>-1.5483378000000001E-2</c:v>
                </c:pt>
                <c:pt idx="6066">
                  <c:v>-1.5772112000000001E-2</c:v>
                </c:pt>
                <c:pt idx="6067">
                  <c:v>-1.9261917E-2</c:v>
                </c:pt>
                <c:pt idx="6068">
                  <c:v>-1.7082606E-2</c:v>
                </c:pt>
                <c:pt idx="6069">
                  <c:v>-2.1576690999999999E-2</c:v>
                </c:pt>
                <c:pt idx="6070">
                  <c:v>-1.4743592E-2</c:v>
                </c:pt>
                <c:pt idx="6071">
                  <c:v>-1.6698886E-2</c:v>
                </c:pt>
                <c:pt idx="6072">
                  <c:v>-1.6712509E-2</c:v>
                </c:pt>
                <c:pt idx="6073">
                  <c:v>-1.9798580999999999E-2</c:v>
                </c:pt>
                <c:pt idx="6074">
                  <c:v>-1.4381332E-2</c:v>
                </c:pt>
                <c:pt idx="6075">
                  <c:v>-1.737872E-2</c:v>
                </c:pt>
                <c:pt idx="6076">
                  <c:v>-1.8393916999999999E-2</c:v>
                </c:pt>
                <c:pt idx="6077">
                  <c:v>-1.2881174E-2</c:v>
                </c:pt>
                <c:pt idx="6078">
                  <c:v>-1.4906076000000001E-2</c:v>
                </c:pt>
                <c:pt idx="6079">
                  <c:v>-1.2362758E-2</c:v>
                </c:pt>
                <c:pt idx="6080">
                  <c:v>-2.4007961000000001E-2</c:v>
                </c:pt>
                <c:pt idx="6081">
                  <c:v>-1.7500794E-2</c:v>
                </c:pt>
                <c:pt idx="6082">
                  <c:v>-1.0918986E-2</c:v>
                </c:pt>
                <c:pt idx="6083">
                  <c:v>-1.6611491999999999E-2</c:v>
                </c:pt>
                <c:pt idx="6084">
                  <c:v>-2.0570680000000001E-2</c:v>
                </c:pt>
                <c:pt idx="6085">
                  <c:v>-2.1451654000000001E-2</c:v>
                </c:pt>
                <c:pt idx="6086">
                  <c:v>-1.8454714000000001E-2</c:v>
                </c:pt>
                <c:pt idx="6087">
                  <c:v>-1.6935647000000002E-2</c:v>
                </c:pt>
                <c:pt idx="6088">
                  <c:v>-2.2462880000000001E-2</c:v>
                </c:pt>
                <c:pt idx="6089">
                  <c:v>-2.1915068999999999E-2</c:v>
                </c:pt>
                <c:pt idx="6090">
                  <c:v>-1.8174427E-2</c:v>
                </c:pt>
                <c:pt idx="6091">
                  <c:v>-1.7570423000000002E-2</c:v>
                </c:pt>
                <c:pt idx="6092">
                  <c:v>-2.2681007E-2</c:v>
                </c:pt>
                <c:pt idx="6093">
                  <c:v>-1.9641275E-2</c:v>
                </c:pt>
                <c:pt idx="6094">
                  <c:v>-2.034298E-2</c:v>
                </c:pt>
                <c:pt idx="6095">
                  <c:v>-1.5491764E-2</c:v>
                </c:pt>
                <c:pt idx="6096">
                  <c:v>-1.9850916999999999E-2</c:v>
                </c:pt>
                <c:pt idx="6097">
                  <c:v>-2.6085112000000001E-2</c:v>
                </c:pt>
                <c:pt idx="6098">
                  <c:v>-1.489325E-2</c:v>
                </c:pt>
                <c:pt idx="6099">
                  <c:v>-1.5263694E-2</c:v>
                </c:pt>
                <c:pt idx="6100">
                  <c:v>-2.1791497E-2</c:v>
                </c:pt>
                <c:pt idx="6101">
                  <c:v>-2.6421137000000001E-2</c:v>
                </c:pt>
                <c:pt idx="6102">
                  <c:v>-1.1940153E-2</c:v>
                </c:pt>
                <c:pt idx="6103">
                  <c:v>-1.6202009999999999E-2</c:v>
                </c:pt>
                <c:pt idx="6104">
                  <c:v>-1.8001857999999999E-2</c:v>
                </c:pt>
                <c:pt idx="6105">
                  <c:v>-2.1967571000000002E-2</c:v>
                </c:pt>
                <c:pt idx="6106">
                  <c:v>-1.7361946E-2</c:v>
                </c:pt>
                <c:pt idx="6107">
                  <c:v>-1.5663382E-2</c:v>
                </c:pt>
                <c:pt idx="6108">
                  <c:v>-1.9960575000000001E-2</c:v>
                </c:pt>
                <c:pt idx="6109">
                  <c:v>-2.1445820000000001E-2</c:v>
                </c:pt>
                <c:pt idx="6110">
                  <c:v>-1.6870717E-2</c:v>
                </c:pt>
                <c:pt idx="6111">
                  <c:v>-2.0504333E-2</c:v>
                </c:pt>
                <c:pt idx="6112">
                  <c:v>-1.6750426999999998E-2</c:v>
                </c:pt>
                <c:pt idx="6113">
                  <c:v>-1.9476172E-2</c:v>
                </c:pt>
                <c:pt idx="6114">
                  <c:v>-1.3326276E-2</c:v>
                </c:pt>
                <c:pt idx="6115">
                  <c:v>-1.8974843000000002E-2</c:v>
                </c:pt>
                <c:pt idx="6116">
                  <c:v>-2.0750604999999998E-2</c:v>
                </c:pt>
                <c:pt idx="6117">
                  <c:v>-2.2833196E-2</c:v>
                </c:pt>
                <c:pt idx="6118">
                  <c:v>-1.8867141E-2</c:v>
                </c:pt>
                <c:pt idx="6119">
                  <c:v>-2.3121006999999999E-2</c:v>
                </c:pt>
                <c:pt idx="6120">
                  <c:v>-2.3014831999999999E-2</c:v>
                </c:pt>
                <c:pt idx="6121">
                  <c:v>-1.781874E-2</c:v>
                </c:pt>
                <c:pt idx="6122">
                  <c:v>-2.0292852E-2</c:v>
                </c:pt>
                <c:pt idx="6123">
                  <c:v>-2.0638796000000001E-2</c:v>
                </c:pt>
                <c:pt idx="6124">
                  <c:v>-2.2075567000000001E-2</c:v>
                </c:pt>
                <c:pt idx="6125">
                  <c:v>-1.9074718000000001E-2</c:v>
                </c:pt>
                <c:pt idx="6126">
                  <c:v>-1.4470202E-2</c:v>
                </c:pt>
                <c:pt idx="6127">
                  <c:v>-2.466931E-2</c:v>
                </c:pt>
                <c:pt idx="6128">
                  <c:v>-1.6170364E-2</c:v>
                </c:pt>
                <c:pt idx="6129">
                  <c:v>-1.8072659000000001E-2</c:v>
                </c:pt>
                <c:pt idx="6130">
                  <c:v>-1.9326743E-2</c:v>
                </c:pt>
                <c:pt idx="6131">
                  <c:v>-2.1464259999999999E-2</c:v>
                </c:pt>
                <c:pt idx="6132">
                  <c:v>-2.1360047E-2</c:v>
                </c:pt>
                <c:pt idx="6133">
                  <c:v>-1.2832339999999999E-2</c:v>
                </c:pt>
                <c:pt idx="6134">
                  <c:v>-1.7163152000000001E-2</c:v>
                </c:pt>
                <c:pt idx="6135">
                  <c:v>-1.7135989000000001E-2</c:v>
                </c:pt>
                <c:pt idx="6136">
                  <c:v>-1.3966917000000001E-2</c:v>
                </c:pt>
                <c:pt idx="6137">
                  <c:v>-1.3773837000000001E-2</c:v>
                </c:pt>
                <c:pt idx="6138">
                  <c:v>-1.6301093999999999E-2</c:v>
                </c:pt>
                <c:pt idx="6139">
                  <c:v>-1.6453959000000001E-2</c:v>
                </c:pt>
                <c:pt idx="6140">
                  <c:v>-1.2117604000000001E-2</c:v>
                </c:pt>
                <c:pt idx="6141">
                  <c:v>-1.1192954E-2</c:v>
                </c:pt>
                <c:pt idx="6142">
                  <c:v>-1.9340019999999999E-2</c:v>
                </c:pt>
                <c:pt idx="6143">
                  <c:v>-1.7066747E-2</c:v>
                </c:pt>
                <c:pt idx="6144">
                  <c:v>-1.0383859E-2</c:v>
                </c:pt>
                <c:pt idx="6145">
                  <c:v>-1.2109322E-2</c:v>
                </c:pt>
                <c:pt idx="6146">
                  <c:v>-1.2961665000000001E-2</c:v>
                </c:pt>
                <c:pt idx="6147">
                  <c:v>-1.2394410999999999E-2</c:v>
                </c:pt>
                <c:pt idx="6148">
                  <c:v>-1.6207999000000001E-2</c:v>
                </c:pt>
                <c:pt idx="6149">
                  <c:v>-1.3871339999999999E-2</c:v>
                </c:pt>
                <c:pt idx="6150">
                  <c:v>-8.5111389999999992E-3</c:v>
                </c:pt>
                <c:pt idx="6151">
                  <c:v>-8.8605449999999992E-3</c:v>
                </c:pt>
                <c:pt idx="6152">
                  <c:v>-1.5360913E-2</c:v>
                </c:pt>
                <c:pt idx="6153">
                  <c:v>-1.2085491E-2</c:v>
                </c:pt>
                <c:pt idx="6154">
                  <c:v>-1.1073690000000001E-2</c:v>
                </c:pt>
                <c:pt idx="6155">
                  <c:v>-7.237673E-3</c:v>
                </c:pt>
                <c:pt idx="6156">
                  <c:v>-1.6360019999999999E-2</c:v>
                </c:pt>
                <c:pt idx="6157">
                  <c:v>-1.0904799999999999E-2</c:v>
                </c:pt>
                <c:pt idx="6158">
                  <c:v>-7.4573240000000004E-3</c:v>
                </c:pt>
                <c:pt idx="6159">
                  <c:v>-1.0338864999999999E-2</c:v>
                </c:pt>
                <c:pt idx="6160">
                  <c:v>-1.1919088E-2</c:v>
                </c:pt>
                <c:pt idx="6161">
                  <c:v>-1.1836796E-2</c:v>
                </c:pt>
                <c:pt idx="6162">
                  <c:v>-1.5576335E-2</c:v>
                </c:pt>
                <c:pt idx="6163">
                  <c:v>-6.3924239999999998E-3</c:v>
                </c:pt>
                <c:pt idx="6164">
                  <c:v>-1.3079032000000001E-2</c:v>
                </c:pt>
                <c:pt idx="6165">
                  <c:v>-1.3390888E-2</c:v>
                </c:pt>
                <c:pt idx="6166">
                  <c:v>-8.9011430000000002E-3</c:v>
                </c:pt>
                <c:pt idx="6167">
                  <c:v>-1.5163299999999999E-2</c:v>
                </c:pt>
                <c:pt idx="6168">
                  <c:v>-2.2269210000000001E-2</c:v>
                </c:pt>
                <c:pt idx="6169">
                  <c:v>-1.3681049000000001E-2</c:v>
                </c:pt>
                <c:pt idx="6170">
                  <c:v>-1.1876596E-2</c:v>
                </c:pt>
                <c:pt idx="6171">
                  <c:v>-1.3280615000000001E-2</c:v>
                </c:pt>
                <c:pt idx="6172">
                  <c:v>-1.7220157999999999E-2</c:v>
                </c:pt>
                <c:pt idx="6173">
                  <c:v>-1.537645E-2</c:v>
                </c:pt>
                <c:pt idx="6174">
                  <c:v>-1.4084012E-2</c:v>
                </c:pt>
                <c:pt idx="6175">
                  <c:v>-1.9379973000000002E-2</c:v>
                </c:pt>
                <c:pt idx="6176">
                  <c:v>-1.7742718000000001E-2</c:v>
                </c:pt>
                <c:pt idx="6177">
                  <c:v>-1.437808E-2</c:v>
                </c:pt>
                <c:pt idx="6178">
                  <c:v>-1.1543665999999999E-2</c:v>
                </c:pt>
                <c:pt idx="6179">
                  <c:v>-1.4260356E-2</c:v>
                </c:pt>
                <c:pt idx="6180">
                  <c:v>-1.4310665E-2</c:v>
                </c:pt>
                <c:pt idx="6181">
                  <c:v>-1.3406787999999999E-2</c:v>
                </c:pt>
                <c:pt idx="6182">
                  <c:v>-9.4173980000000004E-3</c:v>
                </c:pt>
                <c:pt idx="6183">
                  <c:v>-9.8749300000000005E-3</c:v>
                </c:pt>
                <c:pt idx="6184">
                  <c:v>-6.8311320000000002E-3</c:v>
                </c:pt>
                <c:pt idx="6185">
                  <c:v>-6.0614789999999998E-3</c:v>
                </c:pt>
                <c:pt idx="6186">
                  <c:v>-3.0902350000000002E-3</c:v>
                </c:pt>
                <c:pt idx="6187">
                  <c:v>-9.2418710000000005E-3</c:v>
                </c:pt>
                <c:pt idx="6188">
                  <c:v>-3.0691780000000001E-3</c:v>
                </c:pt>
                <c:pt idx="6189">
                  <c:v>-1.102699E-3</c:v>
                </c:pt>
                <c:pt idx="6190">
                  <c:v>-5.0167659999999998E-3</c:v>
                </c:pt>
                <c:pt idx="6191">
                  <c:v>-3.9791990000000001E-3</c:v>
                </c:pt>
                <c:pt idx="6192">
                  <c:v>3.781169E-3</c:v>
                </c:pt>
                <c:pt idx="6193">
                  <c:v>-3.4101650000000002E-3</c:v>
                </c:pt>
                <c:pt idx="6194">
                  <c:v>-8.5424209999999997E-3</c:v>
                </c:pt>
                <c:pt idx="6195">
                  <c:v>-1.649895E-3</c:v>
                </c:pt>
                <c:pt idx="6196">
                  <c:v>-3.0034290000000002E-3</c:v>
                </c:pt>
                <c:pt idx="6197">
                  <c:v>-4.7272929999999996E-3</c:v>
                </c:pt>
                <c:pt idx="6198" formatCode="0.00E+00">
                  <c:v>7.8381199999999994E-5</c:v>
                </c:pt>
                <c:pt idx="6199">
                  <c:v>-1.8337679999999999E-3</c:v>
                </c:pt>
                <c:pt idx="6200">
                  <c:v>-4.4644139999999999E-3</c:v>
                </c:pt>
                <c:pt idx="6201">
                  <c:v>-3.428178E-3</c:v>
                </c:pt>
                <c:pt idx="6202">
                  <c:v>-4.0889339999999998E-3</c:v>
                </c:pt>
                <c:pt idx="6203">
                  <c:v>-3.1656150000000001E-3</c:v>
                </c:pt>
                <c:pt idx="6204">
                  <c:v>-1.52983E-3</c:v>
                </c:pt>
                <c:pt idx="6205">
                  <c:v>-4.6675659999999997E-3</c:v>
                </c:pt>
                <c:pt idx="6206">
                  <c:v>-8.1108659999999996E-3</c:v>
                </c:pt>
                <c:pt idx="6207">
                  <c:v>-9.3881180000000009E-3</c:v>
                </c:pt>
                <c:pt idx="6208">
                  <c:v>-2.3299869999999999E-3</c:v>
                </c:pt>
                <c:pt idx="6209">
                  <c:v>-2.573933E-3</c:v>
                </c:pt>
                <c:pt idx="6210">
                  <c:v>-6.1997809999999997E-3</c:v>
                </c:pt>
                <c:pt idx="6211">
                  <c:v>-6.0314799999999997E-4</c:v>
                </c:pt>
                <c:pt idx="6212">
                  <c:v>-5.6474990000000003E-3</c:v>
                </c:pt>
                <c:pt idx="6213">
                  <c:v>-8.0675139999999996E-3</c:v>
                </c:pt>
                <c:pt idx="6214">
                  <c:v>-3.7882969999999999E-3</c:v>
                </c:pt>
                <c:pt idx="6215">
                  <c:v>-5.7499819999999998E-3</c:v>
                </c:pt>
                <c:pt idx="6216">
                  <c:v>-2.0591440000000002E-3</c:v>
                </c:pt>
                <c:pt idx="6217">
                  <c:v>-3.5675580000000002E-3</c:v>
                </c:pt>
                <c:pt idx="6218">
                  <c:v>-1.0038071000000001E-2</c:v>
                </c:pt>
                <c:pt idx="6219">
                  <c:v>-6.4244280000000003E-3</c:v>
                </c:pt>
                <c:pt idx="6220">
                  <c:v>-5.5902540000000002E-3</c:v>
                </c:pt>
                <c:pt idx="6221">
                  <c:v>-1.630933E-3</c:v>
                </c:pt>
                <c:pt idx="6222">
                  <c:v>-4.6399800000000001E-3</c:v>
                </c:pt>
                <c:pt idx="6223">
                  <c:v>-1.5736159999999999E-3</c:v>
                </c:pt>
                <c:pt idx="6224">
                  <c:v>-1.0747913E-2</c:v>
                </c:pt>
                <c:pt idx="6225">
                  <c:v>-6.1819249999999996E-3</c:v>
                </c:pt>
                <c:pt idx="6226">
                  <c:v>-5.3301169999999997E-3</c:v>
                </c:pt>
                <c:pt idx="6227">
                  <c:v>-3.9075200000000002E-4</c:v>
                </c:pt>
                <c:pt idx="6228">
                  <c:v>-9.0875500000000002E-4</c:v>
                </c:pt>
                <c:pt idx="6229">
                  <c:v>-8.7403120000000001E-3</c:v>
                </c:pt>
                <c:pt idx="6230">
                  <c:v>-4.0568069999999999E-3</c:v>
                </c:pt>
                <c:pt idx="6231">
                  <c:v>-5.5082289999999999E-3</c:v>
                </c:pt>
                <c:pt idx="6232">
                  <c:v>-1.0760951E-2</c:v>
                </c:pt>
                <c:pt idx="6233">
                  <c:v>-8.4149729999999992E-3</c:v>
                </c:pt>
                <c:pt idx="6234">
                  <c:v>-3.7165380000000001E-3</c:v>
                </c:pt>
                <c:pt idx="6235">
                  <c:v>-4.7346649999999999E-3</c:v>
                </c:pt>
                <c:pt idx="6236">
                  <c:v>-4.6893070000000002E-3</c:v>
                </c:pt>
                <c:pt idx="6237">
                  <c:v>-9.0196070000000007E-3</c:v>
                </c:pt>
                <c:pt idx="6238">
                  <c:v>-7.0505639999999996E-3</c:v>
                </c:pt>
                <c:pt idx="6239">
                  <c:v>-5.8129920000000003E-3</c:v>
                </c:pt>
                <c:pt idx="6240">
                  <c:v>-4.983164E-3</c:v>
                </c:pt>
                <c:pt idx="6241">
                  <c:v>-2.6198749999999998E-3</c:v>
                </c:pt>
                <c:pt idx="6242">
                  <c:v>-3.7840489999999998E-3</c:v>
                </c:pt>
                <c:pt idx="6243">
                  <c:v>-5.1774150000000003E-3</c:v>
                </c:pt>
                <c:pt idx="6244">
                  <c:v>-1.082068E-3</c:v>
                </c:pt>
                <c:pt idx="6245">
                  <c:v>-7.00703E-4</c:v>
                </c:pt>
                <c:pt idx="6246">
                  <c:v>-3.1404390000000001E-3</c:v>
                </c:pt>
                <c:pt idx="6247">
                  <c:v>-1.8200429999999999E-3</c:v>
                </c:pt>
                <c:pt idx="6248">
                  <c:v>-1.7345430000000001E-3</c:v>
                </c:pt>
                <c:pt idx="6249">
                  <c:v>1.121964E-3</c:v>
                </c:pt>
                <c:pt idx="6250">
                  <c:v>-2.6808829999999998E-3</c:v>
                </c:pt>
                <c:pt idx="6251">
                  <c:v>-6.1773460000000002E-3</c:v>
                </c:pt>
                <c:pt idx="6252">
                  <c:v>-1.1469360000000001E-3</c:v>
                </c:pt>
                <c:pt idx="6253">
                  <c:v>1.71543E-3</c:v>
                </c:pt>
                <c:pt idx="6254">
                  <c:v>-3.97465E-4</c:v>
                </c:pt>
                <c:pt idx="6255">
                  <c:v>1.004956E-3</c:v>
                </c:pt>
                <c:pt idx="6256">
                  <c:v>3.4841030000000001E-3</c:v>
                </c:pt>
                <c:pt idx="6257">
                  <c:v>-3.836927E-3</c:v>
                </c:pt>
                <c:pt idx="6258">
                  <c:v>1.7103909999999999E-3</c:v>
                </c:pt>
                <c:pt idx="6259">
                  <c:v>2.822527E-3</c:v>
                </c:pt>
                <c:pt idx="6260">
                  <c:v>4.3254300000000002E-4</c:v>
                </c:pt>
                <c:pt idx="6261">
                  <c:v>-5.5622329999999998E-3</c:v>
                </c:pt>
                <c:pt idx="6262">
                  <c:v>-5.4051299999999995E-4</c:v>
                </c:pt>
                <c:pt idx="6263">
                  <c:v>-1.2819369999999999E-3</c:v>
                </c:pt>
                <c:pt idx="6264">
                  <c:v>-4.1955200000000003E-3</c:v>
                </c:pt>
                <c:pt idx="6265">
                  <c:v>-4.812574E-3</c:v>
                </c:pt>
                <c:pt idx="6266">
                  <c:v>-7.8434000000000002E-4</c:v>
                </c:pt>
                <c:pt idx="6267">
                  <c:v>-5.5218369999999999E-3</c:v>
                </c:pt>
                <c:pt idx="6268">
                  <c:v>-9.8155940000000004E-3</c:v>
                </c:pt>
                <c:pt idx="6269">
                  <c:v>-2.3579450000000002E-3</c:v>
                </c:pt>
                <c:pt idx="6270">
                  <c:v>-5.9962199999999996E-4</c:v>
                </c:pt>
                <c:pt idx="6271">
                  <c:v>-5.2732029999999997E-3</c:v>
                </c:pt>
                <c:pt idx="6272">
                  <c:v>-4.2578440000000002E-3</c:v>
                </c:pt>
                <c:pt idx="6273">
                  <c:v>-2.0625999999999999E-3</c:v>
                </c:pt>
                <c:pt idx="6274">
                  <c:v>1.1956359999999999E-3</c:v>
                </c:pt>
                <c:pt idx="6275">
                  <c:v>-1.8014859999999999E-3</c:v>
                </c:pt>
                <c:pt idx="6276">
                  <c:v>-3.4238600000000002E-4</c:v>
                </c:pt>
                <c:pt idx="6277">
                  <c:v>1.1098359999999999E-3</c:v>
                </c:pt>
                <c:pt idx="6278">
                  <c:v>-2.9596430000000001E-3</c:v>
                </c:pt>
                <c:pt idx="6279">
                  <c:v>1.562405E-3</c:v>
                </c:pt>
                <c:pt idx="6280">
                  <c:v>-1.18764E-4</c:v>
                </c:pt>
                <c:pt idx="6281">
                  <c:v>-2.7875180000000001E-3</c:v>
                </c:pt>
                <c:pt idx="6282">
                  <c:v>3.4420969999999999E-3</c:v>
                </c:pt>
                <c:pt idx="6283">
                  <c:v>2.0127779999999998E-3</c:v>
                </c:pt>
                <c:pt idx="6284">
                  <c:v>1.6118739999999999E-3</c:v>
                </c:pt>
                <c:pt idx="6285">
                  <c:v>-1.0419660000000001E-3</c:v>
                </c:pt>
                <c:pt idx="6286">
                  <c:v>-3.8408359999999998E-3</c:v>
                </c:pt>
                <c:pt idx="6287">
                  <c:v>-4.2802580000000003E-3</c:v>
                </c:pt>
                <c:pt idx="6288" formatCode="0.00E+00">
                  <c:v>9.9602299999999993E-5</c:v>
                </c:pt>
                <c:pt idx="6289">
                  <c:v>-1.478587E-3</c:v>
                </c:pt>
                <c:pt idx="6290">
                  <c:v>9.5609899999999997E-4</c:v>
                </c:pt>
                <c:pt idx="6291">
                  <c:v>1.834942E-3</c:v>
                </c:pt>
                <c:pt idx="6292">
                  <c:v>-4.152836E-3</c:v>
                </c:pt>
                <c:pt idx="6293">
                  <c:v>-5.2977299999999996E-3</c:v>
                </c:pt>
                <c:pt idx="6294">
                  <c:v>-2.521892E-3</c:v>
                </c:pt>
                <c:pt idx="6295">
                  <c:v>1.159396E-3</c:v>
                </c:pt>
                <c:pt idx="6296">
                  <c:v>6.8915399999999998E-4</c:v>
                </c:pt>
                <c:pt idx="6297">
                  <c:v>-5.1160040000000004E-3</c:v>
                </c:pt>
                <c:pt idx="6298">
                  <c:v>-3.5998800000000002E-3</c:v>
                </c:pt>
                <c:pt idx="6299">
                  <c:v>-1.1558969999999999E-3</c:v>
                </c:pt>
                <c:pt idx="6300">
                  <c:v>-3.2566700000000001E-3</c:v>
                </c:pt>
                <c:pt idx="6301">
                  <c:v>2.3499999999999999E-4</c:v>
                </c:pt>
                <c:pt idx="6302">
                  <c:v>-3.475971E-3</c:v>
                </c:pt>
                <c:pt idx="6303">
                  <c:v>1.0189120000000001E-3</c:v>
                </c:pt>
                <c:pt idx="6304">
                  <c:v>-3.270121E-3</c:v>
                </c:pt>
                <c:pt idx="6305">
                  <c:v>-2.9252420000000002E-3</c:v>
                </c:pt>
                <c:pt idx="6306">
                  <c:v>-5.3621659999999998E-3</c:v>
                </c:pt>
                <c:pt idx="6307">
                  <c:v>-7.7915010000000002E-3</c:v>
                </c:pt>
                <c:pt idx="6308">
                  <c:v>-1.18972E-4</c:v>
                </c:pt>
                <c:pt idx="6309">
                  <c:v>-4.9904260000000001E-3</c:v>
                </c:pt>
                <c:pt idx="6310">
                  <c:v>-4.7734129999999998E-3</c:v>
                </c:pt>
                <c:pt idx="6311">
                  <c:v>-5.4629049999999997E-3</c:v>
                </c:pt>
                <c:pt idx="6312">
                  <c:v>-7.6432480000000001E-3</c:v>
                </c:pt>
                <c:pt idx="6313">
                  <c:v>-2.10334E-3</c:v>
                </c:pt>
                <c:pt idx="6314">
                  <c:v>-6.5912900000000005E-4</c:v>
                </c:pt>
                <c:pt idx="6315">
                  <c:v>-2.3105550000000002E-3</c:v>
                </c:pt>
                <c:pt idx="6316">
                  <c:v>-3.7075810000000002E-3</c:v>
                </c:pt>
                <c:pt idx="6317">
                  <c:v>-3.217293E-3</c:v>
                </c:pt>
                <c:pt idx="6318">
                  <c:v>-1.846309E-3</c:v>
                </c:pt>
                <c:pt idx="6319">
                  <c:v>-2.4258130000000002E-3</c:v>
                </c:pt>
                <c:pt idx="6320">
                  <c:v>-2.5539590000000002E-3</c:v>
                </c:pt>
                <c:pt idx="6321">
                  <c:v>-1.6519460000000001E-3</c:v>
                </c:pt>
                <c:pt idx="6322">
                  <c:v>-1.9644850000000002E-3</c:v>
                </c:pt>
                <c:pt idx="6323">
                  <c:v>3.8039219999999999E-3</c:v>
                </c:pt>
                <c:pt idx="6324">
                  <c:v>-4.4863120000000001E-3</c:v>
                </c:pt>
                <c:pt idx="6325">
                  <c:v>-3.0061269999999999E-3</c:v>
                </c:pt>
                <c:pt idx="6326">
                  <c:v>-6.8081399999999996E-4</c:v>
                </c:pt>
                <c:pt idx="6327">
                  <c:v>2.3176389999999998E-3</c:v>
                </c:pt>
                <c:pt idx="6328">
                  <c:v>5.2800799999999995E-4</c:v>
                </c:pt>
                <c:pt idx="6329">
                  <c:v>-1.8808220000000001E-3</c:v>
                </c:pt>
                <c:pt idx="6330">
                  <c:v>1.181306E-3</c:v>
                </c:pt>
                <c:pt idx="6331">
                  <c:v>7.2670500000000002E-4</c:v>
                </c:pt>
                <c:pt idx="6332">
                  <c:v>2.7422179999999998E-3</c:v>
                </c:pt>
                <c:pt idx="6333">
                  <c:v>2.930504E-3</c:v>
                </c:pt>
                <c:pt idx="6334">
                  <c:v>8.9971300000000001E-4</c:v>
                </c:pt>
                <c:pt idx="6335">
                  <c:v>-1.733088E-3</c:v>
                </c:pt>
                <c:pt idx="6336">
                  <c:v>1.8119169999999999E-3</c:v>
                </c:pt>
                <c:pt idx="6337">
                  <c:v>2.493154E-3</c:v>
                </c:pt>
                <c:pt idx="6338">
                  <c:v>4.0643099999999998E-3</c:v>
                </c:pt>
                <c:pt idx="6339">
                  <c:v>-1.350162E-3</c:v>
                </c:pt>
                <c:pt idx="6340">
                  <c:v>1.1347250000000001E-3</c:v>
                </c:pt>
                <c:pt idx="6341">
                  <c:v>2.4375429999999999E-3</c:v>
                </c:pt>
                <c:pt idx="6342">
                  <c:v>1.539489E-3</c:v>
                </c:pt>
                <c:pt idx="6343">
                  <c:v>3.5278399999999998E-4</c:v>
                </c:pt>
                <c:pt idx="6344">
                  <c:v>-4.2884389999999998E-3</c:v>
                </c:pt>
                <c:pt idx="6345">
                  <c:v>-4.8864100000000005E-4</c:v>
                </c:pt>
                <c:pt idx="6346">
                  <c:v>-2.3358839999999999E-3</c:v>
                </c:pt>
                <c:pt idx="6347">
                  <c:v>2.5171939999999999E-3</c:v>
                </c:pt>
                <c:pt idx="6348">
                  <c:v>-4.0541559999999997E-3</c:v>
                </c:pt>
                <c:pt idx="6349">
                  <c:v>-1.704182E-3</c:v>
                </c:pt>
                <c:pt idx="6350">
                  <c:v>-4.7108410000000003E-3</c:v>
                </c:pt>
                <c:pt idx="6351">
                  <c:v>-6.2182399999999999E-4</c:v>
                </c:pt>
                <c:pt idx="6352">
                  <c:v>9.9363800000000003E-4</c:v>
                </c:pt>
                <c:pt idx="6353">
                  <c:v>-4.5153770000000001E-3</c:v>
                </c:pt>
                <c:pt idx="6354">
                  <c:v>-3.3927940000000002E-3</c:v>
                </c:pt>
                <c:pt idx="6355">
                  <c:v>-4.8309010000000003E-3</c:v>
                </c:pt>
                <c:pt idx="6356">
                  <c:v>-3.2260309999999999E-3</c:v>
                </c:pt>
                <c:pt idx="6357">
                  <c:v>-7.3089239999999996E-3</c:v>
                </c:pt>
                <c:pt idx="6358">
                  <c:v>-8.2014399999999997E-4</c:v>
                </c:pt>
                <c:pt idx="6359">
                  <c:v>-4.285184E-3</c:v>
                </c:pt>
                <c:pt idx="6360">
                  <c:v>-1.5395020000000001E-3</c:v>
                </c:pt>
                <c:pt idx="6361">
                  <c:v>-7.4953950000000002E-3</c:v>
                </c:pt>
                <c:pt idx="6362">
                  <c:v>-5.7005199999999997E-3</c:v>
                </c:pt>
                <c:pt idx="6363">
                  <c:v>-2.0261569999999998E-3</c:v>
                </c:pt>
                <c:pt idx="6364">
                  <c:v>-3.9188549999999997E-3</c:v>
                </c:pt>
                <c:pt idx="6365">
                  <c:v>-1.2109519999999999E-3</c:v>
                </c:pt>
                <c:pt idx="6366">
                  <c:v>-2.5288160000000001E-3</c:v>
                </c:pt>
                <c:pt idx="6367">
                  <c:v>-2.4220230000000001E-3</c:v>
                </c:pt>
                <c:pt idx="6368">
                  <c:v>-1.176535E-3</c:v>
                </c:pt>
                <c:pt idx="6369">
                  <c:v>-4.0759180000000004E-3</c:v>
                </c:pt>
                <c:pt idx="6370">
                  <c:v>1.945488E-3</c:v>
                </c:pt>
                <c:pt idx="6371">
                  <c:v>-1.7845350000000001E-3</c:v>
                </c:pt>
                <c:pt idx="6372">
                  <c:v>-2.8821210000000001E-3</c:v>
                </c:pt>
                <c:pt idx="6373">
                  <c:v>2.9086559999999999E-3</c:v>
                </c:pt>
                <c:pt idx="6374">
                  <c:v>-4.5093999999999999E-4</c:v>
                </c:pt>
                <c:pt idx="6375">
                  <c:v>6.6812100000000004E-4</c:v>
                </c:pt>
                <c:pt idx="6376">
                  <c:v>-1.9187360000000001E-3</c:v>
                </c:pt>
                <c:pt idx="6377">
                  <c:v>8.6373500000000002E-4</c:v>
                </c:pt>
                <c:pt idx="6378">
                  <c:v>4.9289310000000001E-3</c:v>
                </c:pt>
                <c:pt idx="6379">
                  <c:v>2.0218240000000002E-3</c:v>
                </c:pt>
                <c:pt idx="6380">
                  <c:v>-5.0195700000000003E-4</c:v>
                </c:pt>
                <c:pt idx="6381">
                  <c:v>-2.037269E-3</c:v>
                </c:pt>
                <c:pt idx="6382">
                  <c:v>-1.8510299999999999E-4</c:v>
                </c:pt>
                <c:pt idx="6383">
                  <c:v>5.9494889999999996E-3</c:v>
                </c:pt>
                <c:pt idx="6384">
                  <c:v>3.4059030000000001E-3</c:v>
                </c:pt>
                <c:pt idx="6385">
                  <c:v>3.9848749999999997E-3</c:v>
                </c:pt>
                <c:pt idx="6386">
                  <c:v>-1.7553029999999999E-3</c:v>
                </c:pt>
                <c:pt idx="6387">
                  <c:v>1.022811E-3</c:v>
                </c:pt>
                <c:pt idx="6388">
                  <c:v>2.0390500000000002E-3</c:v>
                </c:pt>
                <c:pt idx="6389">
                  <c:v>1.9066910000000001E-3</c:v>
                </c:pt>
                <c:pt idx="6390">
                  <c:v>-6.1430700000000003E-4</c:v>
                </c:pt>
                <c:pt idx="6391">
                  <c:v>-2.272657E-3</c:v>
                </c:pt>
                <c:pt idx="6392">
                  <c:v>-1.0084549999999999E-3</c:v>
                </c:pt>
                <c:pt idx="6393">
                  <c:v>6.743209E-3</c:v>
                </c:pt>
                <c:pt idx="6394">
                  <c:v>-1.864334E-3</c:v>
                </c:pt>
                <c:pt idx="6395">
                  <c:v>-1.660868E-3</c:v>
                </c:pt>
                <c:pt idx="6396">
                  <c:v>1.498089E-3</c:v>
                </c:pt>
                <c:pt idx="6397">
                  <c:v>3.0797400000000001E-3</c:v>
                </c:pt>
                <c:pt idx="6398">
                  <c:v>-7.3080410000000004E-3</c:v>
                </c:pt>
                <c:pt idx="6399">
                  <c:v>-6.4742050000000002E-3</c:v>
                </c:pt>
                <c:pt idx="6400">
                  <c:v>-5.8826690000000001E-3</c:v>
                </c:pt>
                <c:pt idx="6401">
                  <c:v>1.021576E-3</c:v>
                </c:pt>
                <c:pt idx="6402">
                  <c:v>-4.7154529999999997E-3</c:v>
                </c:pt>
                <c:pt idx="6403">
                  <c:v>-6.0723340000000004E-3</c:v>
                </c:pt>
                <c:pt idx="6404">
                  <c:v>-6.7248150000000003E-3</c:v>
                </c:pt>
                <c:pt idx="6405">
                  <c:v>-1.7457690000000001E-3</c:v>
                </c:pt>
                <c:pt idx="6406">
                  <c:v>-2.5907489999999998E-3</c:v>
                </c:pt>
                <c:pt idx="6407">
                  <c:v>-5.5013179999999998E-3</c:v>
                </c:pt>
                <c:pt idx="6408">
                  <c:v>-4.3105599999999997E-3</c:v>
                </c:pt>
                <c:pt idx="6409">
                  <c:v>1.040795E-3</c:v>
                </c:pt>
                <c:pt idx="6410">
                  <c:v>-2.5828100000000002E-4</c:v>
                </c:pt>
                <c:pt idx="6411">
                  <c:v>-3.7733879999999999E-3</c:v>
                </c:pt>
                <c:pt idx="6412">
                  <c:v>3.1331990000000001E-3</c:v>
                </c:pt>
                <c:pt idx="6413">
                  <c:v>3.2075010000000002E-3</c:v>
                </c:pt>
                <c:pt idx="6414">
                  <c:v>5.2025880000000002E-3</c:v>
                </c:pt>
                <c:pt idx="6415">
                  <c:v>1.2099770000000001E-3</c:v>
                </c:pt>
                <c:pt idx="6416">
                  <c:v>-1.5298429999999999E-3</c:v>
                </c:pt>
                <c:pt idx="6417">
                  <c:v>3.7644700000000002E-4</c:v>
                </c:pt>
                <c:pt idx="6418">
                  <c:v>5.4221290000000004E-3</c:v>
                </c:pt>
                <c:pt idx="6419">
                  <c:v>4.1725740000000001E-3</c:v>
                </c:pt>
                <c:pt idx="6420">
                  <c:v>-1.9418930000000001E-3</c:v>
                </c:pt>
                <c:pt idx="6421">
                  <c:v>7.1602590000000004E-3</c:v>
                </c:pt>
                <c:pt idx="6422">
                  <c:v>4.4589440000000003E-3</c:v>
                </c:pt>
                <c:pt idx="6423">
                  <c:v>2.9404100000000001E-3</c:v>
                </c:pt>
                <c:pt idx="6424">
                  <c:v>5.3173689999999997E-3</c:v>
                </c:pt>
                <c:pt idx="6425">
                  <c:v>3.8217390000000002E-3</c:v>
                </c:pt>
                <c:pt idx="6426" formatCode="0.00E+00">
                  <c:v>-8.6834200000000001E-7</c:v>
                </c:pt>
                <c:pt idx="6427">
                  <c:v>4.4974769999999997E-3</c:v>
                </c:pt>
                <c:pt idx="6428">
                  <c:v>1.3754220000000001E-3</c:v>
                </c:pt>
                <c:pt idx="6429">
                  <c:v>4.3152859999999998E-3</c:v>
                </c:pt>
                <c:pt idx="6430">
                  <c:v>1.46057E-4</c:v>
                </c:pt>
                <c:pt idx="6431">
                  <c:v>4.12373E-4</c:v>
                </c:pt>
                <c:pt idx="6432">
                  <c:v>3.8988529999999999E-3</c:v>
                </c:pt>
                <c:pt idx="6433">
                  <c:v>-1.1772700000000001E-4</c:v>
                </c:pt>
                <c:pt idx="6434">
                  <c:v>6.3527699999999996E-4</c:v>
                </c:pt>
                <c:pt idx="6435">
                  <c:v>-5.3456500000000004E-3</c:v>
                </c:pt>
                <c:pt idx="6436">
                  <c:v>-3.071322E-3</c:v>
                </c:pt>
                <c:pt idx="6437">
                  <c:v>-6.1642000000000001E-4</c:v>
                </c:pt>
                <c:pt idx="6438">
                  <c:v>-4.5680879999999997E-3</c:v>
                </c:pt>
                <c:pt idx="6439">
                  <c:v>-4.2391879999999996E-3</c:v>
                </c:pt>
                <c:pt idx="6440">
                  <c:v>-7.2191599999999996E-4</c:v>
                </c:pt>
                <c:pt idx="6441">
                  <c:v>-4.4719130000000001E-3</c:v>
                </c:pt>
                <c:pt idx="6442">
                  <c:v>-6.8144620000000003E-3</c:v>
                </c:pt>
                <c:pt idx="6443">
                  <c:v>-1.9981349999999998E-3</c:v>
                </c:pt>
                <c:pt idx="6444">
                  <c:v>1.9884500000000001E-3</c:v>
                </c:pt>
                <c:pt idx="6445">
                  <c:v>-9.65528E-4</c:v>
                </c:pt>
                <c:pt idx="6446">
                  <c:v>-6.0167609999999998E-3</c:v>
                </c:pt>
                <c:pt idx="6447">
                  <c:v>-2.7453349999999998E-3</c:v>
                </c:pt>
                <c:pt idx="6448">
                  <c:v>-4.6360300000000002E-3</c:v>
                </c:pt>
                <c:pt idx="6449">
                  <c:v>4.9313760000000003E-3</c:v>
                </c:pt>
                <c:pt idx="6450">
                  <c:v>9.9272800000000001E-4</c:v>
                </c:pt>
                <c:pt idx="6451">
                  <c:v>2.1762370000000001E-3</c:v>
                </c:pt>
                <c:pt idx="6452">
                  <c:v>4.102863E-3</c:v>
                </c:pt>
                <c:pt idx="6453">
                  <c:v>2.0506320000000001E-3</c:v>
                </c:pt>
                <c:pt idx="6454">
                  <c:v>-3.0159679999999999E-3</c:v>
                </c:pt>
                <c:pt idx="6455">
                  <c:v>7.6252500000000001E-4</c:v>
                </c:pt>
                <c:pt idx="6456">
                  <c:v>8.7144760000000005E-3</c:v>
                </c:pt>
                <c:pt idx="6457">
                  <c:v>2.575623E-3</c:v>
                </c:pt>
                <c:pt idx="6458">
                  <c:v>-1.378602E-3</c:v>
                </c:pt>
                <c:pt idx="6459">
                  <c:v>2.0068080000000001E-3</c:v>
                </c:pt>
                <c:pt idx="6460">
                  <c:v>7.90027E-4</c:v>
                </c:pt>
                <c:pt idx="6461">
                  <c:v>7.7067890000000003E-3</c:v>
                </c:pt>
                <c:pt idx="6462">
                  <c:v>9.4466250000000002E-3</c:v>
                </c:pt>
                <c:pt idx="6463">
                  <c:v>-5.6673469999999997E-3</c:v>
                </c:pt>
                <c:pt idx="6464">
                  <c:v>6.8656530000000002E-3</c:v>
                </c:pt>
                <c:pt idx="6465">
                  <c:v>6.5599220000000001E-3</c:v>
                </c:pt>
                <c:pt idx="6466">
                  <c:v>1.818486E-3</c:v>
                </c:pt>
                <c:pt idx="6467">
                  <c:v>-1.204201E-3</c:v>
                </c:pt>
                <c:pt idx="6468">
                  <c:v>5.945924E-3</c:v>
                </c:pt>
                <c:pt idx="6469">
                  <c:v>6.2476600000000004E-3</c:v>
                </c:pt>
                <c:pt idx="6470">
                  <c:v>-3.148564E-3</c:v>
                </c:pt>
                <c:pt idx="6471" formatCode="0.00E+00">
                  <c:v>-3.9590299999999999E-5</c:v>
                </c:pt>
                <c:pt idx="6472">
                  <c:v>-3.3813879999999999E-3</c:v>
                </c:pt>
                <c:pt idx="6473">
                  <c:v>3.7915710000000001E-3</c:v>
                </c:pt>
                <c:pt idx="6474">
                  <c:v>2.8638489999999999E-3</c:v>
                </c:pt>
                <c:pt idx="6475">
                  <c:v>-1.2048999999999999E-4</c:v>
                </c:pt>
                <c:pt idx="6476">
                  <c:v>-5.2732559999999996E-3</c:v>
                </c:pt>
                <c:pt idx="6477">
                  <c:v>3.651264E-3</c:v>
                </c:pt>
                <c:pt idx="6478">
                  <c:v>-7.3627299999999996E-4</c:v>
                </c:pt>
                <c:pt idx="6479">
                  <c:v>5.0289599999999996E-4</c:v>
                </c:pt>
                <c:pt idx="6480">
                  <c:v>3.4733229999999999E-3</c:v>
                </c:pt>
                <c:pt idx="6481">
                  <c:v>5.3798699999999997E-4</c:v>
                </c:pt>
                <c:pt idx="6482">
                  <c:v>1.6714810000000001E-3</c:v>
                </c:pt>
                <c:pt idx="6483">
                  <c:v>3.3194449999999999E-3</c:v>
                </c:pt>
                <c:pt idx="6484">
                  <c:v>7.3719659999999998E-3</c:v>
                </c:pt>
                <c:pt idx="6485">
                  <c:v>4.0526019999999998E-3</c:v>
                </c:pt>
                <c:pt idx="6486">
                  <c:v>1.2029466000000001E-2</c:v>
                </c:pt>
                <c:pt idx="6487">
                  <c:v>1.4210861E-2</c:v>
                </c:pt>
                <c:pt idx="6488">
                  <c:v>-1.18962E-4</c:v>
                </c:pt>
                <c:pt idx="6489">
                  <c:v>8.344031E-3</c:v>
                </c:pt>
                <c:pt idx="6490">
                  <c:v>1.4258194E-2</c:v>
                </c:pt>
                <c:pt idx="6491">
                  <c:v>1.7069819999999999E-3</c:v>
                </c:pt>
                <c:pt idx="6492">
                  <c:v>9.6556599999999995E-4</c:v>
                </c:pt>
                <c:pt idx="6493">
                  <c:v>2.2366930000000001E-3</c:v>
                </c:pt>
                <c:pt idx="6494">
                  <c:v>6.7989460000000002E-3</c:v>
                </c:pt>
                <c:pt idx="6495">
                  <c:v>3.191162E-3</c:v>
                </c:pt>
                <c:pt idx="6496">
                  <c:v>6.7179279999999997E-3</c:v>
                </c:pt>
                <c:pt idx="6497">
                  <c:v>3.7892490000000002E-3</c:v>
                </c:pt>
                <c:pt idx="6498">
                  <c:v>8.3031679999999997E-3</c:v>
                </c:pt>
                <c:pt idx="6499">
                  <c:v>4.8690210000000003E-3</c:v>
                </c:pt>
                <c:pt idx="6500">
                  <c:v>7.1662779999999999E-3</c:v>
                </c:pt>
                <c:pt idx="6501">
                  <c:v>3.8378589999999999E-3</c:v>
                </c:pt>
                <c:pt idx="6502">
                  <c:v>-2.0783099999999999E-3</c:v>
                </c:pt>
                <c:pt idx="6503">
                  <c:v>2.1731599999999999E-3</c:v>
                </c:pt>
                <c:pt idx="6504">
                  <c:v>4.4355150000000001E-3</c:v>
                </c:pt>
                <c:pt idx="6505">
                  <c:v>-9.4300500000000002E-4</c:v>
                </c:pt>
                <c:pt idx="6506">
                  <c:v>2.8543399999999999E-3</c:v>
                </c:pt>
                <c:pt idx="6507">
                  <c:v>4.6855300000000003E-3</c:v>
                </c:pt>
                <c:pt idx="6508">
                  <c:v>1.014495E-2</c:v>
                </c:pt>
                <c:pt idx="6509">
                  <c:v>2.9227229999999999E-3</c:v>
                </c:pt>
                <c:pt idx="6510">
                  <c:v>9.1617460000000001E-3</c:v>
                </c:pt>
                <c:pt idx="6511">
                  <c:v>1.2197483E-2</c:v>
                </c:pt>
                <c:pt idx="6512">
                  <c:v>1.3509599000000001E-2</c:v>
                </c:pt>
                <c:pt idx="6513">
                  <c:v>6.6359799999999997E-3</c:v>
                </c:pt>
                <c:pt idx="6514">
                  <c:v>8.0094450000000005E-3</c:v>
                </c:pt>
                <c:pt idx="6515">
                  <c:v>1.3662537000000001E-2</c:v>
                </c:pt>
                <c:pt idx="6516">
                  <c:v>1.0296358E-2</c:v>
                </c:pt>
                <c:pt idx="6517">
                  <c:v>1.8481052000000001E-2</c:v>
                </c:pt>
                <c:pt idx="6518">
                  <c:v>1.9418199000000001E-2</c:v>
                </c:pt>
                <c:pt idx="6519">
                  <c:v>1.5472725E-2</c:v>
                </c:pt>
                <c:pt idx="6520">
                  <c:v>1.8365016000000001E-2</c:v>
                </c:pt>
                <c:pt idx="6521">
                  <c:v>1.5042458999999999E-2</c:v>
                </c:pt>
                <c:pt idx="6522">
                  <c:v>2.1776367000000001E-2</c:v>
                </c:pt>
                <c:pt idx="6523">
                  <c:v>1.4737897999999999E-2</c:v>
                </c:pt>
                <c:pt idx="6524">
                  <c:v>1.9977479999999999E-2</c:v>
                </c:pt>
                <c:pt idx="6525">
                  <c:v>1.2793871E-2</c:v>
                </c:pt>
                <c:pt idx="6526">
                  <c:v>1.5388997E-2</c:v>
                </c:pt>
                <c:pt idx="6527">
                  <c:v>1.8368809E-2</c:v>
                </c:pt>
                <c:pt idx="6528">
                  <c:v>1.1158774999999999E-2</c:v>
                </c:pt>
                <c:pt idx="6529">
                  <c:v>1.4688794999999999E-2</c:v>
                </c:pt>
                <c:pt idx="6530">
                  <c:v>1.9498946E-2</c:v>
                </c:pt>
                <c:pt idx="6531">
                  <c:v>1.3481267999999999E-2</c:v>
                </c:pt>
                <c:pt idx="6532">
                  <c:v>2.0512731999999999E-2</c:v>
                </c:pt>
                <c:pt idx="6533">
                  <c:v>9.7287940000000007E-3</c:v>
                </c:pt>
                <c:pt idx="6534">
                  <c:v>7.9663949999999994E-3</c:v>
                </c:pt>
                <c:pt idx="6535">
                  <c:v>1.4504988E-2</c:v>
                </c:pt>
                <c:pt idx="6536">
                  <c:v>1.8897818E-2</c:v>
                </c:pt>
                <c:pt idx="6537">
                  <c:v>7.083237E-3</c:v>
                </c:pt>
                <c:pt idx="6538">
                  <c:v>6.4182459999999998E-3</c:v>
                </c:pt>
                <c:pt idx="6539">
                  <c:v>1.3515037000000001E-2</c:v>
                </c:pt>
                <c:pt idx="6540">
                  <c:v>1.4331989E-2</c:v>
                </c:pt>
                <c:pt idx="6541">
                  <c:v>7.3526429999999999E-3</c:v>
                </c:pt>
                <c:pt idx="6542">
                  <c:v>7.2023870000000002E-3</c:v>
                </c:pt>
                <c:pt idx="6543">
                  <c:v>7.028482E-3</c:v>
                </c:pt>
                <c:pt idx="6544">
                  <c:v>1.2022885000000001E-2</c:v>
                </c:pt>
                <c:pt idx="6545">
                  <c:v>1.9771749999999999E-3</c:v>
                </c:pt>
                <c:pt idx="6546">
                  <c:v>2.2290650000000001E-3</c:v>
                </c:pt>
                <c:pt idx="6547" formatCode="0.00E+00">
                  <c:v>-7.2438899999999995E-5</c:v>
                </c:pt>
                <c:pt idx="6548">
                  <c:v>8.6139930000000003E-3</c:v>
                </c:pt>
                <c:pt idx="6549">
                  <c:v>1.3120593999999999E-2</c:v>
                </c:pt>
                <c:pt idx="6550">
                  <c:v>-1.4970420000000001E-3</c:v>
                </c:pt>
                <c:pt idx="6551">
                  <c:v>7.8826120000000006E-3</c:v>
                </c:pt>
                <c:pt idx="6552">
                  <c:v>1.2269189999999999E-3</c:v>
                </c:pt>
                <c:pt idx="6553">
                  <c:v>5.1697289999999996E-3</c:v>
                </c:pt>
                <c:pt idx="6554">
                  <c:v>4.0240575000000001E-2</c:v>
                </c:pt>
                <c:pt idx="6555">
                  <c:v>-1.448284E-3</c:v>
                </c:pt>
                <c:pt idx="6556">
                  <c:v>-2.6399409999999998E-3</c:v>
                </c:pt>
                <c:pt idx="6557">
                  <c:v>3.6081355000000002E-2</c:v>
                </c:pt>
                <c:pt idx="6558">
                  <c:v>2.2382630000000001E-2</c:v>
                </c:pt>
                <c:pt idx="6559">
                  <c:v>3.2435570000000002E-3</c:v>
                </c:pt>
                <c:pt idx="6560">
                  <c:v>1.9071479999999998E-2</c:v>
                </c:pt>
                <c:pt idx="6561">
                  <c:v>1.6760121999999999E-2</c:v>
                </c:pt>
                <c:pt idx="6562">
                  <c:v>2.4843192E-2</c:v>
                </c:pt>
                <c:pt idx="6563">
                  <c:v>1.8064914000000001E-2</c:v>
                </c:pt>
                <c:pt idx="6564">
                  <c:v>1.3290131E-2</c:v>
                </c:pt>
                <c:pt idx="6565">
                  <c:v>2.692019E-2</c:v>
                </c:pt>
                <c:pt idx="6566">
                  <c:v>3.8968768000000001E-2</c:v>
                </c:pt>
                <c:pt idx="6567">
                  <c:v>2.4434034E-2</c:v>
                </c:pt>
                <c:pt idx="6568">
                  <c:v>2.6037148999999999E-2</c:v>
                </c:pt>
                <c:pt idx="6569">
                  <c:v>3.9111670000000001E-2</c:v>
                </c:pt>
                <c:pt idx="6570">
                  <c:v>1.6623674000000001E-2</c:v>
                </c:pt>
                <c:pt idx="6571">
                  <c:v>2.1155042999999998E-2</c:v>
                </c:pt>
                <c:pt idx="6572">
                  <c:v>5.2757755000000003E-2</c:v>
                </c:pt>
                <c:pt idx="6573">
                  <c:v>2.837199E-2</c:v>
                </c:pt>
                <c:pt idx="6574">
                  <c:v>1.8834785999999999E-2</c:v>
                </c:pt>
                <c:pt idx="6575">
                  <c:v>4.3462634E-2</c:v>
                </c:pt>
                <c:pt idx="6576">
                  <c:v>2.2321504999999998E-2</c:v>
                </c:pt>
                <c:pt idx="6577">
                  <c:v>2.9393264999999998E-2</c:v>
                </c:pt>
                <c:pt idx="6578">
                  <c:v>5.5516365999999998E-2</c:v>
                </c:pt>
                <c:pt idx="6579">
                  <c:v>2.0140267999999999E-2</c:v>
                </c:pt>
                <c:pt idx="6580">
                  <c:v>1.5533468E-2</c:v>
                </c:pt>
                <c:pt idx="6581">
                  <c:v>3.9841468999999997E-2</c:v>
                </c:pt>
                <c:pt idx="6582">
                  <c:v>3.8358430999999998E-2</c:v>
                </c:pt>
                <c:pt idx="6583">
                  <c:v>1.6099999E-2</c:v>
                </c:pt>
                <c:pt idx="6584">
                  <c:v>4.5584310000000003E-2</c:v>
                </c:pt>
                <c:pt idx="6585">
                  <c:v>4.0960796000000001E-2</c:v>
                </c:pt>
                <c:pt idx="6586">
                  <c:v>3.5549417E-2</c:v>
                </c:pt>
                <c:pt idx="6587">
                  <c:v>3.2450564000000001E-2</c:v>
                </c:pt>
                <c:pt idx="6588">
                  <c:v>2.0531466000000002E-2</c:v>
                </c:pt>
                <c:pt idx="6589">
                  <c:v>3.4803613999999997E-2</c:v>
                </c:pt>
                <c:pt idx="6590">
                  <c:v>4.6729524000000001E-2</c:v>
                </c:pt>
                <c:pt idx="6591">
                  <c:v>2.1607392999999999E-2</c:v>
                </c:pt>
                <c:pt idx="6592">
                  <c:v>2.4131105999999999E-2</c:v>
                </c:pt>
                <c:pt idx="6593">
                  <c:v>3.918862E-2</c:v>
                </c:pt>
                <c:pt idx="6594">
                  <c:v>3.4547227999999999E-2</c:v>
                </c:pt>
                <c:pt idx="6595">
                  <c:v>2.1022364000000002E-2</c:v>
                </c:pt>
                <c:pt idx="6596">
                  <c:v>3.3304728999999998E-2</c:v>
                </c:pt>
                <c:pt idx="6597">
                  <c:v>3.8548226999999997E-2</c:v>
                </c:pt>
                <c:pt idx="6598">
                  <c:v>3.0432751000000001E-2</c:v>
                </c:pt>
                <c:pt idx="6599">
                  <c:v>3.2979265000000001E-2</c:v>
                </c:pt>
                <c:pt idx="6600">
                  <c:v>2.5375389000000002E-2</c:v>
                </c:pt>
                <c:pt idx="6601">
                  <c:v>3.4172877999999997E-2</c:v>
                </c:pt>
                <c:pt idx="6602">
                  <c:v>4.0732652000000001E-2</c:v>
                </c:pt>
                <c:pt idx="6603">
                  <c:v>3.2598558999999999E-2</c:v>
                </c:pt>
                <c:pt idx="6604">
                  <c:v>3.0349220999999999E-2</c:v>
                </c:pt>
                <c:pt idx="6605">
                  <c:v>4.1051134000000003E-2</c:v>
                </c:pt>
                <c:pt idx="6606">
                  <c:v>3.1327657000000002E-2</c:v>
                </c:pt>
                <c:pt idx="6607">
                  <c:v>2.8408032E-2</c:v>
                </c:pt>
                <c:pt idx="6608">
                  <c:v>4.8817991999999998E-2</c:v>
                </c:pt>
                <c:pt idx="6609">
                  <c:v>3.3581246000000002E-2</c:v>
                </c:pt>
                <c:pt idx="6610">
                  <c:v>3.7074637000000001E-2</c:v>
                </c:pt>
                <c:pt idx="6611">
                  <c:v>5.2286345999999997E-2</c:v>
                </c:pt>
                <c:pt idx="6612">
                  <c:v>4.7817132999999998E-2</c:v>
                </c:pt>
                <c:pt idx="6613">
                  <c:v>4.0195696000000003E-2</c:v>
                </c:pt>
                <c:pt idx="6614">
                  <c:v>4.5534208E-2</c:v>
                </c:pt>
                <c:pt idx="6615">
                  <c:v>3.9278179000000003E-2</c:v>
                </c:pt>
                <c:pt idx="6616">
                  <c:v>3.8732524999999997E-2</c:v>
                </c:pt>
                <c:pt idx="6617">
                  <c:v>5.4256890000000002E-2</c:v>
                </c:pt>
                <c:pt idx="6618">
                  <c:v>3.6278198999999997E-2</c:v>
                </c:pt>
                <c:pt idx="6619">
                  <c:v>2.7398690999999999E-2</c:v>
                </c:pt>
                <c:pt idx="6620">
                  <c:v>4.7489990000000003E-2</c:v>
                </c:pt>
                <c:pt idx="6621">
                  <c:v>4.3022538999999999E-2</c:v>
                </c:pt>
                <c:pt idx="6622">
                  <c:v>2.7721874000000001E-2</c:v>
                </c:pt>
                <c:pt idx="6623">
                  <c:v>3.5385918000000002E-2</c:v>
                </c:pt>
                <c:pt idx="6624">
                  <c:v>4.3825582000000002E-2</c:v>
                </c:pt>
                <c:pt idx="6625">
                  <c:v>3.7913095000000001E-2</c:v>
                </c:pt>
                <c:pt idx="6626">
                  <c:v>3.6655765E-2</c:v>
                </c:pt>
                <c:pt idx="6627">
                  <c:v>2.8134177999999999E-2</c:v>
                </c:pt>
                <c:pt idx="6628">
                  <c:v>4.3804101999999998E-2</c:v>
                </c:pt>
                <c:pt idx="6629">
                  <c:v>4.9715251000000002E-2</c:v>
                </c:pt>
                <c:pt idx="6630">
                  <c:v>2.5162091000000001E-2</c:v>
                </c:pt>
                <c:pt idx="6631">
                  <c:v>2.9502777000000001E-2</c:v>
                </c:pt>
                <c:pt idx="6632">
                  <c:v>5.0410647000000003E-2</c:v>
                </c:pt>
                <c:pt idx="6633">
                  <c:v>3.5748079000000002E-2</c:v>
                </c:pt>
                <c:pt idx="6634">
                  <c:v>3.3441022000000001E-2</c:v>
                </c:pt>
                <c:pt idx="6635">
                  <c:v>4.6652164000000003E-2</c:v>
                </c:pt>
                <c:pt idx="6636">
                  <c:v>3.0511735000000002E-2</c:v>
                </c:pt>
                <c:pt idx="6637">
                  <c:v>3.6065756999999997E-2</c:v>
                </c:pt>
                <c:pt idx="6638">
                  <c:v>5.5606930999999998E-2</c:v>
                </c:pt>
                <c:pt idx="6639">
                  <c:v>3.8953650999999999E-2</c:v>
                </c:pt>
                <c:pt idx="6640">
                  <c:v>3.2303207E-2</c:v>
                </c:pt>
                <c:pt idx="6641">
                  <c:v>4.1956633E-2</c:v>
                </c:pt>
                <c:pt idx="6642">
                  <c:v>3.5933359999999998E-2</c:v>
                </c:pt>
                <c:pt idx="6643">
                  <c:v>4.1442603000000001E-2</c:v>
                </c:pt>
                <c:pt idx="6644">
                  <c:v>4.2680970999999998E-2</c:v>
                </c:pt>
                <c:pt idx="6645">
                  <c:v>4.0835135000000002E-2</c:v>
                </c:pt>
                <c:pt idx="6646">
                  <c:v>3.8656707999999998E-2</c:v>
                </c:pt>
                <c:pt idx="6647">
                  <c:v>4.635777E-2</c:v>
                </c:pt>
                <c:pt idx="6648">
                  <c:v>4.6955533000000001E-2</c:v>
                </c:pt>
                <c:pt idx="6649">
                  <c:v>4.3174911000000003E-2</c:v>
                </c:pt>
                <c:pt idx="6650">
                  <c:v>4.0229305999999999E-2</c:v>
                </c:pt>
                <c:pt idx="6651">
                  <c:v>3.9314777000000002E-2</c:v>
                </c:pt>
                <c:pt idx="6652">
                  <c:v>4.2942155000000003E-2</c:v>
                </c:pt>
                <c:pt idx="6653">
                  <c:v>4.3374116999999997E-2</c:v>
                </c:pt>
                <c:pt idx="6654">
                  <c:v>3.5806130999999998E-2</c:v>
                </c:pt>
                <c:pt idx="6655">
                  <c:v>3.7218138999999997E-2</c:v>
                </c:pt>
                <c:pt idx="6656">
                  <c:v>4.4793576000000002E-2</c:v>
                </c:pt>
                <c:pt idx="6657">
                  <c:v>4.1864365000000001E-2</c:v>
                </c:pt>
                <c:pt idx="6658">
                  <c:v>4.0860581999999999E-2</c:v>
                </c:pt>
                <c:pt idx="6659">
                  <c:v>3.4427982000000003E-2</c:v>
                </c:pt>
                <c:pt idx="6660">
                  <c:v>3.7071288000000001E-2</c:v>
                </c:pt>
                <c:pt idx="6661">
                  <c:v>4.6376637999999998E-2</c:v>
                </c:pt>
                <c:pt idx="6662">
                  <c:v>4.2350317999999998E-2</c:v>
                </c:pt>
                <c:pt idx="6663">
                  <c:v>4.1978008999999997E-2</c:v>
                </c:pt>
                <c:pt idx="6664">
                  <c:v>4.2350582999999997E-2</c:v>
                </c:pt>
                <c:pt idx="6665">
                  <c:v>5.1853008999999999E-2</c:v>
                </c:pt>
                <c:pt idx="6666">
                  <c:v>3.9837364E-2</c:v>
                </c:pt>
                <c:pt idx="6667">
                  <c:v>4.6734154E-2</c:v>
                </c:pt>
                <c:pt idx="6668">
                  <c:v>4.9277916999999997E-2</c:v>
                </c:pt>
                <c:pt idx="6669">
                  <c:v>4.5944701999999997E-2</c:v>
                </c:pt>
                <c:pt idx="6670">
                  <c:v>4.5002594999999999E-2</c:v>
                </c:pt>
                <c:pt idx="6671">
                  <c:v>5.0097488000000003E-2</c:v>
                </c:pt>
                <c:pt idx="6672">
                  <c:v>4.8581734000000001E-2</c:v>
                </c:pt>
                <c:pt idx="6673">
                  <c:v>4.5869302000000001E-2</c:v>
                </c:pt>
                <c:pt idx="6674">
                  <c:v>4.5916498E-2</c:v>
                </c:pt>
                <c:pt idx="6675">
                  <c:v>4.3023239999999997E-2</c:v>
                </c:pt>
                <c:pt idx="6676">
                  <c:v>4.9868877999999998E-2</c:v>
                </c:pt>
                <c:pt idx="6677">
                  <c:v>4.0630369999999999E-2</c:v>
                </c:pt>
                <c:pt idx="6678">
                  <c:v>3.9794132000000003E-2</c:v>
                </c:pt>
                <c:pt idx="6679">
                  <c:v>4.6616085000000002E-2</c:v>
                </c:pt>
                <c:pt idx="6680">
                  <c:v>4.0254574000000001E-2</c:v>
                </c:pt>
                <c:pt idx="6681">
                  <c:v>4.1043668999999998E-2</c:v>
                </c:pt>
                <c:pt idx="6682">
                  <c:v>4.3022445999999999E-2</c:v>
                </c:pt>
                <c:pt idx="6683">
                  <c:v>4.2787555999999997E-2</c:v>
                </c:pt>
                <c:pt idx="6684">
                  <c:v>4.2651321999999998E-2</c:v>
                </c:pt>
                <c:pt idx="6685">
                  <c:v>3.1781897000000003E-2</c:v>
                </c:pt>
                <c:pt idx="6686">
                  <c:v>3.6240953999999999E-2</c:v>
                </c:pt>
                <c:pt idx="6687">
                  <c:v>3.8499846999999997E-2</c:v>
                </c:pt>
                <c:pt idx="6688">
                  <c:v>3.8343891999999997E-2</c:v>
                </c:pt>
                <c:pt idx="6689">
                  <c:v>3.4747027E-2</c:v>
                </c:pt>
                <c:pt idx="6690">
                  <c:v>3.7095066000000003E-2</c:v>
                </c:pt>
                <c:pt idx="6691">
                  <c:v>3.3506457000000003E-2</c:v>
                </c:pt>
                <c:pt idx="6692">
                  <c:v>3.6911156000000001E-2</c:v>
                </c:pt>
                <c:pt idx="6693">
                  <c:v>3.5134561000000002E-2</c:v>
                </c:pt>
                <c:pt idx="6694">
                  <c:v>3.3133741000000001E-2</c:v>
                </c:pt>
                <c:pt idx="6695">
                  <c:v>2.7162932000000001E-2</c:v>
                </c:pt>
                <c:pt idx="6696">
                  <c:v>3.9071257999999998E-2</c:v>
                </c:pt>
                <c:pt idx="6697">
                  <c:v>3.5048820000000001E-2</c:v>
                </c:pt>
                <c:pt idx="6698">
                  <c:v>3.2170784000000001E-2</c:v>
                </c:pt>
                <c:pt idx="6699">
                  <c:v>3.2249081999999998E-2</c:v>
                </c:pt>
                <c:pt idx="6700">
                  <c:v>3.0779889000000001E-2</c:v>
                </c:pt>
                <c:pt idx="6701">
                  <c:v>3.5957873000000001E-2</c:v>
                </c:pt>
                <c:pt idx="6702">
                  <c:v>3.6825743000000001E-2</c:v>
                </c:pt>
                <c:pt idx="6703">
                  <c:v>3.3110898E-2</c:v>
                </c:pt>
                <c:pt idx="6704">
                  <c:v>3.1574558000000003E-2</c:v>
                </c:pt>
                <c:pt idx="6705">
                  <c:v>3.6701142999999999E-2</c:v>
                </c:pt>
                <c:pt idx="6706">
                  <c:v>3.4635432000000001E-2</c:v>
                </c:pt>
                <c:pt idx="6707">
                  <c:v>3.3838081999999998E-2</c:v>
                </c:pt>
                <c:pt idx="6708">
                  <c:v>3.0209646999999999E-2</c:v>
                </c:pt>
                <c:pt idx="6709">
                  <c:v>3.4791082000000001E-2</c:v>
                </c:pt>
                <c:pt idx="6710">
                  <c:v>3.9542604000000002E-2</c:v>
                </c:pt>
                <c:pt idx="6711">
                  <c:v>3.7667204000000003E-2</c:v>
                </c:pt>
                <c:pt idx="6712">
                  <c:v>3.4820459999999998E-2</c:v>
                </c:pt>
                <c:pt idx="6713">
                  <c:v>3.7756062999999999E-2</c:v>
                </c:pt>
                <c:pt idx="6714">
                  <c:v>4.1087124000000003E-2</c:v>
                </c:pt>
                <c:pt idx="6715">
                  <c:v>4.4456287999999997E-2</c:v>
                </c:pt>
                <c:pt idx="6716">
                  <c:v>3.4939099000000001E-2</c:v>
                </c:pt>
                <c:pt idx="6717">
                  <c:v>3.9836653E-2</c:v>
                </c:pt>
                <c:pt idx="6718">
                  <c:v>4.5714448999999997E-2</c:v>
                </c:pt>
                <c:pt idx="6719">
                  <c:v>4.0890928E-2</c:v>
                </c:pt>
                <c:pt idx="6720">
                  <c:v>3.5025608E-2</c:v>
                </c:pt>
                <c:pt idx="6721">
                  <c:v>3.7416591999999999E-2</c:v>
                </c:pt>
                <c:pt idx="6722">
                  <c:v>4.1405529000000003E-2</c:v>
                </c:pt>
                <c:pt idx="6723">
                  <c:v>3.9285387999999997E-2</c:v>
                </c:pt>
                <c:pt idx="6724">
                  <c:v>4.2968720000000002E-2</c:v>
                </c:pt>
                <c:pt idx="6725">
                  <c:v>4.4151428999999999E-2</c:v>
                </c:pt>
                <c:pt idx="6726">
                  <c:v>4.3985630999999997E-2</c:v>
                </c:pt>
                <c:pt idx="6727">
                  <c:v>5.0720233000000003E-2</c:v>
                </c:pt>
                <c:pt idx="6728">
                  <c:v>4.6380303999999997E-2</c:v>
                </c:pt>
                <c:pt idx="6729">
                  <c:v>4.1787947999999998E-2</c:v>
                </c:pt>
                <c:pt idx="6730">
                  <c:v>4.5397773000000002E-2</c:v>
                </c:pt>
                <c:pt idx="6731">
                  <c:v>5.1564854E-2</c:v>
                </c:pt>
                <c:pt idx="6732">
                  <c:v>4.8970821999999997E-2</c:v>
                </c:pt>
                <c:pt idx="6733">
                  <c:v>5.0701346000000001E-2</c:v>
                </c:pt>
                <c:pt idx="6734">
                  <c:v>5.0889917E-2</c:v>
                </c:pt>
                <c:pt idx="6735">
                  <c:v>5.0960223999999998E-2</c:v>
                </c:pt>
                <c:pt idx="6736">
                  <c:v>5.8314428000000001E-2</c:v>
                </c:pt>
                <c:pt idx="6737">
                  <c:v>4.8536897000000002E-2</c:v>
                </c:pt>
                <c:pt idx="6738">
                  <c:v>5.1273241999999997E-2</c:v>
                </c:pt>
                <c:pt idx="6739">
                  <c:v>5.5167582E-2</c:v>
                </c:pt>
                <c:pt idx="6740">
                  <c:v>4.7606955999999999E-2</c:v>
                </c:pt>
                <c:pt idx="6741">
                  <c:v>5.0526049000000003E-2</c:v>
                </c:pt>
                <c:pt idx="6742">
                  <c:v>4.8961386000000003E-2</c:v>
                </c:pt>
                <c:pt idx="6743">
                  <c:v>5.1441054999999999E-2</c:v>
                </c:pt>
                <c:pt idx="6744">
                  <c:v>4.2442527000000001E-2</c:v>
                </c:pt>
                <c:pt idx="6745">
                  <c:v>5.9599143E-2</c:v>
                </c:pt>
                <c:pt idx="6746">
                  <c:v>5.1792866999999999E-2</c:v>
                </c:pt>
                <c:pt idx="6747">
                  <c:v>4.7697457999999998E-2</c:v>
                </c:pt>
                <c:pt idx="6748">
                  <c:v>5.4497286999999998E-2</c:v>
                </c:pt>
                <c:pt idx="6749">
                  <c:v>5.2310031E-2</c:v>
                </c:pt>
                <c:pt idx="6750">
                  <c:v>5.5829283E-2</c:v>
                </c:pt>
                <c:pt idx="6751">
                  <c:v>4.8726897999999998E-2</c:v>
                </c:pt>
                <c:pt idx="6752">
                  <c:v>5.1078222999999999E-2</c:v>
                </c:pt>
                <c:pt idx="6753">
                  <c:v>4.8202808999999999E-2</c:v>
                </c:pt>
                <c:pt idx="6754">
                  <c:v>5.5885079999999997E-2</c:v>
                </c:pt>
                <c:pt idx="6755">
                  <c:v>5.2861593999999998E-2</c:v>
                </c:pt>
                <c:pt idx="6756">
                  <c:v>4.9644216999999997E-2</c:v>
                </c:pt>
                <c:pt idx="6757">
                  <c:v>5.6657649999999997E-2</c:v>
                </c:pt>
                <c:pt idx="6758">
                  <c:v>5.1890031000000003E-2</c:v>
                </c:pt>
                <c:pt idx="6759">
                  <c:v>5.2854094999999997E-2</c:v>
                </c:pt>
                <c:pt idx="6760">
                  <c:v>5.2745818999999999E-2</c:v>
                </c:pt>
                <c:pt idx="6761">
                  <c:v>5.5140267999999999E-2</c:v>
                </c:pt>
                <c:pt idx="6762">
                  <c:v>5.6171995000000002E-2</c:v>
                </c:pt>
                <c:pt idx="6763">
                  <c:v>5.5659070999999997E-2</c:v>
                </c:pt>
                <c:pt idx="6764">
                  <c:v>5.5187672E-2</c:v>
                </c:pt>
                <c:pt idx="6765">
                  <c:v>5.1981225999999998E-2</c:v>
                </c:pt>
                <c:pt idx="6766">
                  <c:v>6.1637222999999998E-2</c:v>
                </c:pt>
                <c:pt idx="6767">
                  <c:v>5.9841185999999998E-2</c:v>
                </c:pt>
                <c:pt idx="6768">
                  <c:v>6.4631119000000001E-2</c:v>
                </c:pt>
                <c:pt idx="6769">
                  <c:v>6.3149601E-2</c:v>
                </c:pt>
                <c:pt idx="6770">
                  <c:v>5.9609639999999998E-2</c:v>
                </c:pt>
                <c:pt idx="6771">
                  <c:v>6.0369170999999999E-2</c:v>
                </c:pt>
                <c:pt idx="6772">
                  <c:v>6.2847547000000004E-2</c:v>
                </c:pt>
                <c:pt idx="6773">
                  <c:v>5.5576053E-2</c:v>
                </c:pt>
                <c:pt idx="6774">
                  <c:v>5.7298239000000001E-2</c:v>
                </c:pt>
                <c:pt idx="6775">
                  <c:v>6.5316482999999995E-2</c:v>
                </c:pt>
                <c:pt idx="6776">
                  <c:v>7.0777840999999994E-2</c:v>
                </c:pt>
                <c:pt idx="6777">
                  <c:v>7.4624777000000003E-2</c:v>
                </c:pt>
                <c:pt idx="6778">
                  <c:v>6.2016494999999998E-2</c:v>
                </c:pt>
                <c:pt idx="6779">
                  <c:v>6.4566202000000003E-2</c:v>
                </c:pt>
                <c:pt idx="6780">
                  <c:v>6.6189043000000003E-2</c:v>
                </c:pt>
                <c:pt idx="6781">
                  <c:v>7.0502296000000006E-2</c:v>
                </c:pt>
                <c:pt idx="6782">
                  <c:v>6.1690505999999999E-2</c:v>
                </c:pt>
                <c:pt idx="6783">
                  <c:v>6.1896633E-2</c:v>
                </c:pt>
                <c:pt idx="6784">
                  <c:v>7.6141744999999997E-2</c:v>
                </c:pt>
                <c:pt idx="6785">
                  <c:v>7.5253315000000001E-2</c:v>
                </c:pt>
                <c:pt idx="6786">
                  <c:v>6.9135733000000005E-2</c:v>
                </c:pt>
                <c:pt idx="6787">
                  <c:v>6.2299129000000002E-2</c:v>
                </c:pt>
                <c:pt idx="6788">
                  <c:v>6.9286332000000006E-2</c:v>
                </c:pt>
                <c:pt idx="6789">
                  <c:v>7.5090959999999998E-2</c:v>
                </c:pt>
                <c:pt idx="6790">
                  <c:v>7.0075907000000007E-2</c:v>
                </c:pt>
                <c:pt idx="6791">
                  <c:v>7.4743629000000006E-2</c:v>
                </c:pt>
                <c:pt idx="6792">
                  <c:v>7.0239283E-2</c:v>
                </c:pt>
                <c:pt idx="6793">
                  <c:v>7.6766691999999997E-2</c:v>
                </c:pt>
                <c:pt idx="6794">
                  <c:v>7.4196084999999995E-2</c:v>
                </c:pt>
                <c:pt idx="6795">
                  <c:v>7.3246136000000003E-2</c:v>
                </c:pt>
                <c:pt idx="6796">
                  <c:v>6.6443718999999998E-2</c:v>
                </c:pt>
                <c:pt idx="6797">
                  <c:v>7.0060558999999994E-2</c:v>
                </c:pt>
                <c:pt idx="6798">
                  <c:v>6.7923352000000006E-2</c:v>
                </c:pt>
                <c:pt idx="6799">
                  <c:v>6.6972068999999995E-2</c:v>
                </c:pt>
                <c:pt idx="6800">
                  <c:v>7.7771142000000001E-2</c:v>
                </c:pt>
                <c:pt idx="6801">
                  <c:v>7.2175577000000005E-2</c:v>
                </c:pt>
                <c:pt idx="6802">
                  <c:v>7.3045023000000001E-2</c:v>
                </c:pt>
                <c:pt idx="6803">
                  <c:v>6.4828372999999995E-2</c:v>
                </c:pt>
                <c:pt idx="6804">
                  <c:v>7.0622690000000002E-2</c:v>
                </c:pt>
                <c:pt idx="6805">
                  <c:v>6.6182397000000004E-2</c:v>
                </c:pt>
                <c:pt idx="6806">
                  <c:v>6.7092888000000003E-2</c:v>
                </c:pt>
                <c:pt idx="6807">
                  <c:v>7.0964858000000006E-2</c:v>
                </c:pt>
                <c:pt idx="6808">
                  <c:v>7.3225103E-2</c:v>
                </c:pt>
                <c:pt idx="6809">
                  <c:v>7.1632266E-2</c:v>
                </c:pt>
                <c:pt idx="6810">
                  <c:v>6.8207130000000005E-2</c:v>
                </c:pt>
                <c:pt idx="6811">
                  <c:v>6.1834719000000003E-2</c:v>
                </c:pt>
                <c:pt idx="6812">
                  <c:v>6.7637964999999994E-2</c:v>
                </c:pt>
                <c:pt idx="6813">
                  <c:v>6.4475454000000001E-2</c:v>
                </c:pt>
                <c:pt idx="6814">
                  <c:v>6.6565140999999994E-2</c:v>
                </c:pt>
                <c:pt idx="6815">
                  <c:v>6.4842611999999994E-2</c:v>
                </c:pt>
                <c:pt idx="6816">
                  <c:v>6.6424846999999995E-2</c:v>
                </c:pt>
                <c:pt idx="6817">
                  <c:v>6.5585679999999993E-2</c:v>
                </c:pt>
                <c:pt idx="6818">
                  <c:v>6.4146607999999994E-2</c:v>
                </c:pt>
                <c:pt idx="6819">
                  <c:v>6.5276853999999995E-2</c:v>
                </c:pt>
                <c:pt idx="6820">
                  <c:v>6.9800085999999997E-2</c:v>
                </c:pt>
                <c:pt idx="6821">
                  <c:v>6.8490072999999999E-2</c:v>
                </c:pt>
                <c:pt idx="6822">
                  <c:v>6.5654874000000002E-2</c:v>
                </c:pt>
                <c:pt idx="6823">
                  <c:v>6.6009074000000001E-2</c:v>
                </c:pt>
                <c:pt idx="6824">
                  <c:v>6.8762712000000004E-2</c:v>
                </c:pt>
                <c:pt idx="6825">
                  <c:v>6.6637508999999998E-2</c:v>
                </c:pt>
                <c:pt idx="6826">
                  <c:v>6.3309871000000004E-2</c:v>
                </c:pt>
                <c:pt idx="6827">
                  <c:v>6.5589800000000004E-2</c:v>
                </c:pt>
                <c:pt idx="6828">
                  <c:v>6.6803849999999998E-2</c:v>
                </c:pt>
                <c:pt idx="6829">
                  <c:v>6.6797726000000002E-2</c:v>
                </c:pt>
                <c:pt idx="6830">
                  <c:v>6.4111090999999995E-2</c:v>
                </c:pt>
                <c:pt idx="6831">
                  <c:v>6.6106595000000004E-2</c:v>
                </c:pt>
                <c:pt idx="6832">
                  <c:v>6.5845124000000005E-2</c:v>
                </c:pt>
                <c:pt idx="6833">
                  <c:v>6.8279250999999999E-2</c:v>
                </c:pt>
                <c:pt idx="6834">
                  <c:v>6.7561573999999999E-2</c:v>
                </c:pt>
                <c:pt idx="6835">
                  <c:v>6.8083555000000004E-2</c:v>
                </c:pt>
                <c:pt idx="6836">
                  <c:v>6.9298223000000006E-2</c:v>
                </c:pt>
                <c:pt idx="6837">
                  <c:v>7.6324441000000007E-2</c:v>
                </c:pt>
                <c:pt idx="6838">
                  <c:v>6.9033473999999997E-2</c:v>
                </c:pt>
                <c:pt idx="6839">
                  <c:v>6.8697646000000001E-2</c:v>
                </c:pt>
                <c:pt idx="6840">
                  <c:v>7.3502570000000003E-2</c:v>
                </c:pt>
                <c:pt idx="6841">
                  <c:v>7.6767080000000001E-2</c:v>
                </c:pt>
                <c:pt idx="6842">
                  <c:v>7.8970149000000003E-2</c:v>
                </c:pt>
                <c:pt idx="6843">
                  <c:v>8.0038874999999995E-2</c:v>
                </c:pt>
                <c:pt idx="6844">
                  <c:v>7.9149619000000004E-2</c:v>
                </c:pt>
                <c:pt idx="6845">
                  <c:v>8.2925453999999996E-2</c:v>
                </c:pt>
                <c:pt idx="6846">
                  <c:v>7.6929808000000002E-2</c:v>
                </c:pt>
                <c:pt idx="6847">
                  <c:v>7.4155322999999995E-2</c:v>
                </c:pt>
                <c:pt idx="6848">
                  <c:v>7.627739E-2</c:v>
                </c:pt>
                <c:pt idx="6849">
                  <c:v>7.750804E-2</c:v>
                </c:pt>
                <c:pt idx="6850">
                  <c:v>7.449016E-2</c:v>
                </c:pt>
                <c:pt idx="6851">
                  <c:v>7.3821708999999999E-2</c:v>
                </c:pt>
                <c:pt idx="6852">
                  <c:v>7.2168432000000005E-2</c:v>
                </c:pt>
                <c:pt idx="6853">
                  <c:v>7.4486448999999996E-2</c:v>
                </c:pt>
                <c:pt idx="6854">
                  <c:v>8.5939109E-2</c:v>
                </c:pt>
                <c:pt idx="6855">
                  <c:v>7.6681695999999994E-2</c:v>
                </c:pt>
                <c:pt idx="6856">
                  <c:v>7.3062642999999997E-2</c:v>
                </c:pt>
                <c:pt idx="6857">
                  <c:v>7.7102661000000003E-2</c:v>
                </c:pt>
                <c:pt idx="6858">
                  <c:v>7.6801686999999993E-2</c:v>
                </c:pt>
                <c:pt idx="6859">
                  <c:v>7.6418190999999996E-2</c:v>
                </c:pt>
                <c:pt idx="6860">
                  <c:v>7.4887029999999993E-2</c:v>
                </c:pt>
                <c:pt idx="6861">
                  <c:v>8.1259972999999999E-2</c:v>
                </c:pt>
                <c:pt idx="6862">
                  <c:v>7.8411608999999993E-2</c:v>
                </c:pt>
                <c:pt idx="6863">
                  <c:v>7.2785146999999994E-2</c:v>
                </c:pt>
                <c:pt idx="6864">
                  <c:v>7.1490698000000005E-2</c:v>
                </c:pt>
                <c:pt idx="6865">
                  <c:v>7.9043157000000003E-2</c:v>
                </c:pt>
                <c:pt idx="6866">
                  <c:v>8.3304025000000004E-2</c:v>
                </c:pt>
                <c:pt idx="6867">
                  <c:v>7.1757890000000005E-2</c:v>
                </c:pt>
                <c:pt idx="6868">
                  <c:v>6.5185710999999993E-2</c:v>
                </c:pt>
                <c:pt idx="6869">
                  <c:v>7.2464392000000002E-2</c:v>
                </c:pt>
                <c:pt idx="6870">
                  <c:v>7.4915349000000006E-2</c:v>
                </c:pt>
                <c:pt idx="6871">
                  <c:v>6.9856942000000005E-2</c:v>
                </c:pt>
                <c:pt idx="6872">
                  <c:v>7.3859996999999997E-2</c:v>
                </c:pt>
                <c:pt idx="6873">
                  <c:v>7.5937524000000006E-2</c:v>
                </c:pt>
                <c:pt idx="6874">
                  <c:v>7.6066934000000003E-2</c:v>
                </c:pt>
                <c:pt idx="6875">
                  <c:v>7.1765392999999997E-2</c:v>
                </c:pt>
                <c:pt idx="6876">
                  <c:v>7.0996322000000001E-2</c:v>
                </c:pt>
                <c:pt idx="6877">
                  <c:v>7.5880825999999998E-2</c:v>
                </c:pt>
                <c:pt idx="6878">
                  <c:v>7.5919642999999995E-2</c:v>
                </c:pt>
                <c:pt idx="6879">
                  <c:v>7.9811588000000003E-2</c:v>
                </c:pt>
                <c:pt idx="6880">
                  <c:v>7.7326536000000001E-2</c:v>
                </c:pt>
                <c:pt idx="6881">
                  <c:v>6.6319160000000002E-2</c:v>
                </c:pt>
                <c:pt idx="6882">
                  <c:v>7.5320057999999995E-2</c:v>
                </c:pt>
                <c:pt idx="6883">
                  <c:v>8.1295392999999994E-2</c:v>
                </c:pt>
                <c:pt idx="6884">
                  <c:v>6.4073563E-2</c:v>
                </c:pt>
                <c:pt idx="6885">
                  <c:v>8.1013396000000001E-2</c:v>
                </c:pt>
                <c:pt idx="6886">
                  <c:v>9.0059862000000004E-2</c:v>
                </c:pt>
                <c:pt idx="6887">
                  <c:v>7.0081360999999995E-2</c:v>
                </c:pt>
                <c:pt idx="6888">
                  <c:v>8.4609694999999999E-2</c:v>
                </c:pt>
                <c:pt idx="6889">
                  <c:v>8.5497864000000007E-2</c:v>
                </c:pt>
                <c:pt idx="6890">
                  <c:v>7.3565952000000004E-2</c:v>
                </c:pt>
                <c:pt idx="6891">
                  <c:v>8.3110183000000004E-2</c:v>
                </c:pt>
                <c:pt idx="6892">
                  <c:v>8.4573537000000004E-2</c:v>
                </c:pt>
                <c:pt idx="6893">
                  <c:v>7.93074E-2</c:v>
                </c:pt>
                <c:pt idx="6894">
                  <c:v>8.2665555000000002E-2</c:v>
                </c:pt>
                <c:pt idx="6895">
                  <c:v>8.8427572999999995E-2</c:v>
                </c:pt>
                <c:pt idx="6896">
                  <c:v>8.2344114999999996E-2</c:v>
                </c:pt>
                <c:pt idx="6897">
                  <c:v>8.4055460999999998E-2</c:v>
                </c:pt>
                <c:pt idx="6898">
                  <c:v>8.2951850999999993E-2</c:v>
                </c:pt>
                <c:pt idx="6899">
                  <c:v>7.6444864000000001E-2</c:v>
                </c:pt>
                <c:pt idx="6900">
                  <c:v>7.8365958999999999E-2</c:v>
                </c:pt>
                <c:pt idx="6901">
                  <c:v>7.9344407000000006E-2</c:v>
                </c:pt>
                <c:pt idx="6902">
                  <c:v>7.4723884000000004E-2</c:v>
                </c:pt>
                <c:pt idx="6903">
                  <c:v>7.3665008000000004E-2</c:v>
                </c:pt>
                <c:pt idx="6904">
                  <c:v>7.6632230999999995E-2</c:v>
                </c:pt>
                <c:pt idx="6905">
                  <c:v>6.7100778E-2</c:v>
                </c:pt>
                <c:pt idx="6906">
                  <c:v>7.5861305000000004E-2</c:v>
                </c:pt>
                <c:pt idx="6907">
                  <c:v>8.1005200999999999E-2</c:v>
                </c:pt>
                <c:pt idx="6908">
                  <c:v>6.3715576999999995E-2</c:v>
                </c:pt>
                <c:pt idx="6909">
                  <c:v>7.0453643999999996E-2</c:v>
                </c:pt>
                <c:pt idx="6910">
                  <c:v>8.3526291000000003E-2</c:v>
                </c:pt>
                <c:pt idx="6911">
                  <c:v>6.3399187999999995E-2</c:v>
                </c:pt>
                <c:pt idx="6912">
                  <c:v>6.8280779E-2</c:v>
                </c:pt>
                <c:pt idx="6913">
                  <c:v>7.9539559999999995E-2</c:v>
                </c:pt>
                <c:pt idx="6914">
                  <c:v>6.9946996999999997E-2</c:v>
                </c:pt>
                <c:pt idx="6915">
                  <c:v>7.4561982999999998E-2</c:v>
                </c:pt>
                <c:pt idx="6916">
                  <c:v>7.7374159999999997E-2</c:v>
                </c:pt>
                <c:pt idx="6917">
                  <c:v>7.5407945000000004E-2</c:v>
                </c:pt>
                <c:pt idx="6918">
                  <c:v>7.1107886999999995E-2</c:v>
                </c:pt>
                <c:pt idx="6919">
                  <c:v>7.2802186000000005E-2</c:v>
                </c:pt>
                <c:pt idx="6920">
                  <c:v>7.5929894999999997E-2</c:v>
                </c:pt>
                <c:pt idx="6921">
                  <c:v>7.3249421999999995E-2</c:v>
                </c:pt>
                <c:pt idx="6922">
                  <c:v>6.8497822E-2</c:v>
                </c:pt>
                <c:pt idx="6923">
                  <c:v>7.0035531999999998E-2</c:v>
                </c:pt>
                <c:pt idx="6924">
                  <c:v>7.0609406E-2</c:v>
                </c:pt>
                <c:pt idx="6925">
                  <c:v>7.1363076999999997E-2</c:v>
                </c:pt>
                <c:pt idx="6926">
                  <c:v>7.2554572999999997E-2</c:v>
                </c:pt>
                <c:pt idx="6927">
                  <c:v>7.6181530999999997E-2</c:v>
                </c:pt>
                <c:pt idx="6928">
                  <c:v>7.1304031000000004E-2</c:v>
                </c:pt>
                <c:pt idx="6929">
                  <c:v>7.5354963999999997E-2</c:v>
                </c:pt>
                <c:pt idx="6930">
                  <c:v>7.5303271000000005E-2</c:v>
                </c:pt>
                <c:pt idx="6931">
                  <c:v>7.6909155000000007E-2</c:v>
                </c:pt>
                <c:pt idx="6932">
                  <c:v>7.0024825999999998E-2</c:v>
                </c:pt>
                <c:pt idx="6933">
                  <c:v>7.1370520000000007E-2</c:v>
                </c:pt>
                <c:pt idx="6934">
                  <c:v>7.3965914999999993E-2</c:v>
                </c:pt>
                <c:pt idx="6935">
                  <c:v>7.1255087999999994E-2</c:v>
                </c:pt>
                <c:pt idx="6936">
                  <c:v>6.9905839999999997E-2</c:v>
                </c:pt>
                <c:pt idx="6937">
                  <c:v>6.7887961999999996E-2</c:v>
                </c:pt>
                <c:pt idx="6938">
                  <c:v>7.0414833999999996E-2</c:v>
                </c:pt>
                <c:pt idx="6939">
                  <c:v>7.1450001999999999E-2</c:v>
                </c:pt>
                <c:pt idx="6940">
                  <c:v>6.5198138000000003E-2</c:v>
                </c:pt>
                <c:pt idx="6941">
                  <c:v>6.5796017999999998E-2</c:v>
                </c:pt>
                <c:pt idx="6942">
                  <c:v>6.4632258999999997E-2</c:v>
                </c:pt>
                <c:pt idx="6943">
                  <c:v>6.4918287000000005E-2</c:v>
                </c:pt>
                <c:pt idx="6944">
                  <c:v>6.3938028999999993E-2</c:v>
                </c:pt>
                <c:pt idx="6945">
                  <c:v>6.2370229999999999E-2</c:v>
                </c:pt>
                <c:pt idx="6946">
                  <c:v>6.5848439999999994E-2</c:v>
                </c:pt>
                <c:pt idx="6947">
                  <c:v>6.3096598000000004E-2</c:v>
                </c:pt>
                <c:pt idx="6948">
                  <c:v>6.3386597000000003E-2</c:v>
                </c:pt>
                <c:pt idx="6949">
                  <c:v>6.6065468000000002E-2</c:v>
                </c:pt>
                <c:pt idx="6950">
                  <c:v>6.1803900000000002E-2</c:v>
                </c:pt>
                <c:pt idx="6951">
                  <c:v>6.4327508000000005E-2</c:v>
                </c:pt>
                <c:pt idx="6952">
                  <c:v>6.3621521E-2</c:v>
                </c:pt>
                <c:pt idx="6953">
                  <c:v>6.8033843999999996E-2</c:v>
                </c:pt>
                <c:pt idx="6954">
                  <c:v>6.1995878999999997E-2</c:v>
                </c:pt>
                <c:pt idx="6955">
                  <c:v>6.2905081000000002E-2</c:v>
                </c:pt>
                <c:pt idx="6956">
                  <c:v>6.1715673999999998E-2</c:v>
                </c:pt>
                <c:pt idx="6957">
                  <c:v>5.8055691E-2</c:v>
                </c:pt>
                <c:pt idx="6958">
                  <c:v>6.4644277E-2</c:v>
                </c:pt>
                <c:pt idx="6959">
                  <c:v>6.0294278E-2</c:v>
                </c:pt>
                <c:pt idx="6960">
                  <c:v>6.2173683E-2</c:v>
                </c:pt>
                <c:pt idx="6961">
                  <c:v>6.0392827000000003E-2</c:v>
                </c:pt>
                <c:pt idx="6962">
                  <c:v>6.3988134000000002E-2</c:v>
                </c:pt>
                <c:pt idx="6963">
                  <c:v>6.0971573000000001E-2</c:v>
                </c:pt>
                <c:pt idx="6964">
                  <c:v>5.7706680000000003E-2</c:v>
                </c:pt>
                <c:pt idx="6965">
                  <c:v>6.0905135999999999E-2</c:v>
                </c:pt>
                <c:pt idx="6966">
                  <c:v>5.8090812999999998E-2</c:v>
                </c:pt>
                <c:pt idx="6967">
                  <c:v>6.3324191000000002E-2</c:v>
                </c:pt>
                <c:pt idx="6968">
                  <c:v>5.9506778000000003E-2</c:v>
                </c:pt>
                <c:pt idx="6969">
                  <c:v>6.0687892E-2</c:v>
                </c:pt>
                <c:pt idx="6970">
                  <c:v>6.0929707999999999E-2</c:v>
                </c:pt>
                <c:pt idx="6971">
                  <c:v>5.9776027000000002E-2</c:v>
                </c:pt>
                <c:pt idx="6972">
                  <c:v>5.9833284E-2</c:v>
                </c:pt>
                <c:pt idx="6973">
                  <c:v>5.6365848000000003E-2</c:v>
                </c:pt>
                <c:pt idx="6974">
                  <c:v>5.9180207999999998E-2</c:v>
                </c:pt>
                <c:pt idx="6975">
                  <c:v>6.1782381999999997E-2</c:v>
                </c:pt>
                <c:pt idx="6976">
                  <c:v>6.0582716000000002E-2</c:v>
                </c:pt>
                <c:pt idx="6977">
                  <c:v>5.9751543999999997E-2</c:v>
                </c:pt>
                <c:pt idx="6978">
                  <c:v>5.7378218000000002E-2</c:v>
                </c:pt>
                <c:pt idx="6979">
                  <c:v>6.0907706999999998E-2</c:v>
                </c:pt>
                <c:pt idx="6980">
                  <c:v>6.1161917000000003E-2</c:v>
                </c:pt>
                <c:pt idx="6981">
                  <c:v>6.2358476000000003E-2</c:v>
                </c:pt>
                <c:pt idx="6982">
                  <c:v>5.9929173000000002E-2</c:v>
                </c:pt>
                <c:pt idx="6983">
                  <c:v>6.1958502999999998E-2</c:v>
                </c:pt>
                <c:pt idx="6984">
                  <c:v>6.3308030000000001E-2</c:v>
                </c:pt>
                <c:pt idx="6985">
                  <c:v>6.5488368000000005E-2</c:v>
                </c:pt>
                <c:pt idx="6986">
                  <c:v>6.8300432999999994E-2</c:v>
                </c:pt>
                <c:pt idx="6987">
                  <c:v>6.5717428999999994E-2</c:v>
                </c:pt>
                <c:pt idx="6988">
                  <c:v>6.5574877000000004E-2</c:v>
                </c:pt>
                <c:pt idx="6989">
                  <c:v>6.6475824000000003E-2</c:v>
                </c:pt>
                <c:pt idx="6990">
                  <c:v>6.7655629999999994E-2</c:v>
                </c:pt>
                <c:pt idx="6991">
                  <c:v>6.6175445999999999E-2</c:v>
                </c:pt>
                <c:pt idx="6992">
                  <c:v>5.9812360000000002E-2</c:v>
                </c:pt>
                <c:pt idx="6993">
                  <c:v>6.7370676000000004E-2</c:v>
                </c:pt>
                <c:pt idx="6994">
                  <c:v>6.6710285999999994E-2</c:v>
                </c:pt>
                <c:pt idx="6995">
                  <c:v>6.5619983000000007E-2</c:v>
                </c:pt>
                <c:pt idx="6996">
                  <c:v>6.2089159999999997E-2</c:v>
                </c:pt>
                <c:pt idx="6997">
                  <c:v>6.3924350000000005E-2</c:v>
                </c:pt>
                <c:pt idx="6998">
                  <c:v>6.6162846999999997E-2</c:v>
                </c:pt>
                <c:pt idx="6999">
                  <c:v>6.6941291E-2</c:v>
                </c:pt>
                <c:pt idx="7000">
                  <c:v>6.4270764999999994E-2</c:v>
                </c:pt>
                <c:pt idx="7001">
                  <c:v>6.2276593999999998E-2</c:v>
                </c:pt>
                <c:pt idx="7002">
                  <c:v>6.4596809000000005E-2</c:v>
                </c:pt>
                <c:pt idx="7003">
                  <c:v>6.5326519E-2</c:v>
                </c:pt>
                <c:pt idx="7004">
                  <c:v>6.4941578E-2</c:v>
                </c:pt>
                <c:pt idx="7005">
                  <c:v>6.2695734000000003E-2</c:v>
                </c:pt>
                <c:pt idx="7006">
                  <c:v>6.3685312999999993E-2</c:v>
                </c:pt>
                <c:pt idx="7007">
                  <c:v>6.5253116E-2</c:v>
                </c:pt>
                <c:pt idx="7008">
                  <c:v>6.4588918999999995E-2</c:v>
                </c:pt>
                <c:pt idx="7009">
                  <c:v>6.1404045999999997E-2</c:v>
                </c:pt>
                <c:pt idx="7010">
                  <c:v>5.9781718999999997E-2</c:v>
                </c:pt>
                <c:pt idx="7011">
                  <c:v>6.1627558999999998E-2</c:v>
                </c:pt>
                <c:pt idx="7012">
                  <c:v>6.4187929000000005E-2</c:v>
                </c:pt>
                <c:pt idx="7013">
                  <c:v>6.1760988000000003E-2</c:v>
                </c:pt>
                <c:pt idx="7014">
                  <c:v>5.9800188999999997E-2</c:v>
                </c:pt>
                <c:pt idx="7015">
                  <c:v>5.7615865000000002E-2</c:v>
                </c:pt>
                <c:pt idx="7016">
                  <c:v>6.0068134000000002E-2</c:v>
                </c:pt>
                <c:pt idx="7017">
                  <c:v>6.2636487000000005E-2</c:v>
                </c:pt>
                <c:pt idx="7018">
                  <c:v>5.9649277000000001E-2</c:v>
                </c:pt>
                <c:pt idx="7019">
                  <c:v>5.7163749E-2</c:v>
                </c:pt>
                <c:pt idx="7020">
                  <c:v>5.8411538999999998E-2</c:v>
                </c:pt>
                <c:pt idx="7021">
                  <c:v>5.8213398E-2</c:v>
                </c:pt>
                <c:pt idx="7022">
                  <c:v>5.9064709E-2</c:v>
                </c:pt>
                <c:pt idx="7023">
                  <c:v>6.0891635999999999E-2</c:v>
                </c:pt>
                <c:pt idx="7024">
                  <c:v>5.7406656E-2</c:v>
                </c:pt>
                <c:pt idx="7025">
                  <c:v>5.8580313000000002E-2</c:v>
                </c:pt>
                <c:pt idx="7026">
                  <c:v>6.0204934000000002E-2</c:v>
                </c:pt>
                <c:pt idx="7027">
                  <c:v>6.0450210999999997E-2</c:v>
                </c:pt>
                <c:pt idx="7028">
                  <c:v>5.6032851000000002E-2</c:v>
                </c:pt>
                <c:pt idx="7029">
                  <c:v>5.6706096999999997E-2</c:v>
                </c:pt>
                <c:pt idx="7030">
                  <c:v>5.7737223999999997E-2</c:v>
                </c:pt>
                <c:pt idx="7031">
                  <c:v>6.2369793999999999E-2</c:v>
                </c:pt>
                <c:pt idx="7032">
                  <c:v>6.1108033999999999E-2</c:v>
                </c:pt>
                <c:pt idx="7033">
                  <c:v>5.8145802000000003E-2</c:v>
                </c:pt>
                <c:pt idx="7034">
                  <c:v>5.7997211999999999E-2</c:v>
                </c:pt>
                <c:pt idx="7035">
                  <c:v>6.2602878000000001E-2</c:v>
                </c:pt>
                <c:pt idx="7036">
                  <c:v>6.1660524000000001E-2</c:v>
                </c:pt>
                <c:pt idx="7037">
                  <c:v>6.3316739999999996E-2</c:v>
                </c:pt>
                <c:pt idx="7038">
                  <c:v>6.3441440000000002E-2</c:v>
                </c:pt>
                <c:pt idx="7039">
                  <c:v>6.0482405000000003E-2</c:v>
                </c:pt>
                <c:pt idx="7040">
                  <c:v>6.2940955000000007E-2</c:v>
                </c:pt>
                <c:pt idx="7041">
                  <c:v>6.2679961000000006E-2</c:v>
                </c:pt>
                <c:pt idx="7042">
                  <c:v>6.5434091E-2</c:v>
                </c:pt>
                <c:pt idx="7043">
                  <c:v>6.0159706E-2</c:v>
                </c:pt>
                <c:pt idx="7044">
                  <c:v>6.7239881000000001E-2</c:v>
                </c:pt>
                <c:pt idx="7045">
                  <c:v>6.6480084999999994E-2</c:v>
                </c:pt>
                <c:pt idx="7046">
                  <c:v>6.1177593000000002E-2</c:v>
                </c:pt>
                <c:pt idx="7047">
                  <c:v>6.5374732000000005E-2</c:v>
                </c:pt>
                <c:pt idx="7048">
                  <c:v>6.4755276000000001E-2</c:v>
                </c:pt>
                <c:pt idx="7049">
                  <c:v>6.5043956E-2</c:v>
                </c:pt>
                <c:pt idx="7050">
                  <c:v>6.6980793999999996E-2</c:v>
                </c:pt>
                <c:pt idx="7051">
                  <c:v>6.3049167000000003E-2</c:v>
                </c:pt>
                <c:pt idx="7052">
                  <c:v>6.0836870000000001E-2</c:v>
                </c:pt>
                <c:pt idx="7053">
                  <c:v>6.7157082000000007E-2</c:v>
                </c:pt>
                <c:pt idx="7054">
                  <c:v>6.8825968000000001E-2</c:v>
                </c:pt>
                <c:pt idx="7055">
                  <c:v>6.2292701999999998E-2</c:v>
                </c:pt>
                <c:pt idx="7056">
                  <c:v>5.9385928999999997E-2</c:v>
                </c:pt>
                <c:pt idx="7057">
                  <c:v>6.3825145E-2</c:v>
                </c:pt>
                <c:pt idx="7058">
                  <c:v>6.3944951E-2</c:v>
                </c:pt>
                <c:pt idx="7059">
                  <c:v>6.3777439000000005E-2</c:v>
                </c:pt>
                <c:pt idx="7060">
                  <c:v>6.3844755000000003E-2</c:v>
                </c:pt>
                <c:pt idx="7061">
                  <c:v>6.2237005999999997E-2</c:v>
                </c:pt>
                <c:pt idx="7062">
                  <c:v>6.3724353999999997E-2</c:v>
                </c:pt>
                <c:pt idx="7063">
                  <c:v>6.3158430000000002E-2</c:v>
                </c:pt>
                <c:pt idx="7064">
                  <c:v>6.3572830999999996E-2</c:v>
                </c:pt>
                <c:pt idx="7065">
                  <c:v>6.0594354000000003E-2</c:v>
                </c:pt>
                <c:pt idx="7066">
                  <c:v>6.3256137000000004E-2</c:v>
                </c:pt>
                <c:pt idx="7067">
                  <c:v>6.1563168000000001E-2</c:v>
                </c:pt>
                <c:pt idx="7068">
                  <c:v>6.7034118000000004E-2</c:v>
                </c:pt>
                <c:pt idx="7069">
                  <c:v>6.2155478E-2</c:v>
                </c:pt>
                <c:pt idx="7070">
                  <c:v>6.1003119000000001E-2</c:v>
                </c:pt>
                <c:pt idx="7071">
                  <c:v>6.4166419000000002E-2</c:v>
                </c:pt>
                <c:pt idx="7072">
                  <c:v>6.8392790999999994E-2</c:v>
                </c:pt>
                <c:pt idx="7073">
                  <c:v>6.6835374000000003E-2</c:v>
                </c:pt>
                <c:pt idx="7074">
                  <c:v>6.8441114999999997E-2</c:v>
                </c:pt>
                <c:pt idx="7075">
                  <c:v>7.0931174E-2</c:v>
                </c:pt>
                <c:pt idx="7076">
                  <c:v>6.2323242000000001E-2</c:v>
                </c:pt>
                <c:pt idx="7077">
                  <c:v>6.7077786E-2</c:v>
                </c:pt>
                <c:pt idx="7078">
                  <c:v>6.8115272000000004E-2</c:v>
                </c:pt>
                <c:pt idx="7079">
                  <c:v>6.8523265E-2</c:v>
                </c:pt>
                <c:pt idx="7080">
                  <c:v>6.4706056999999997E-2</c:v>
                </c:pt>
                <c:pt idx="7081">
                  <c:v>6.5454409000000005E-2</c:v>
                </c:pt>
                <c:pt idx="7082">
                  <c:v>6.8829052000000002E-2</c:v>
                </c:pt>
                <c:pt idx="7083">
                  <c:v>5.7252563999999999E-2</c:v>
                </c:pt>
                <c:pt idx="7084">
                  <c:v>5.9574931999999997E-2</c:v>
                </c:pt>
                <c:pt idx="7085">
                  <c:v>6.2766462999999995E-2</c:v>
                </c:pt>
                <c:pt idx="7086">
                  <c:v>5.3543579000000001E-2</c:v>
                </c:pt>
                <c:pt idx="7087">
                  <c:v>5.9835564000000001E-2</c:v>
                </c:pt>
                <c:pt idx="7088">
                  <c:v>5.7513766000000001E-2</c:v>
                </c:pt>
                <c:pt idx="7089">
                  <c:v>5.2847642E-2</c:v>
                </c:pt>
                <c:pt idx="7090">
                  <c:v>5.4684699000000003E-2</c:v>
                </c:pt>
                <c:pt idx="7091">
                  <c:v>6.0097307000000003E-2</c:v>
                </c:pt>
                <c:pt idx="7092">
                  <c:v>5.8770313999999997E-2</c:v>
                </c:pt>
                <c:pt idx="7093">
                  <c:v>5.7271224000000003E-2</c:v>
                </c:pt>
                <c:pt idx="7094">
                  <c:v>5.1476455999999997E-2</c:v>
                </c:pt>
                <c:pt idx="7095">
                  <c:v>4.7677990000000003E-2</c:v>
                </c:pt>
                <c:pt idx="7096">
                  <c:v>4.6656005E-2</c:v>
                </c:pt>
                <c:pt idx="7097">
                  <c:v>5.8590694999999998E-2</c:v>
                </c:pt>
                <c:pt idx="7098">
                  <c:v>6.7283704999999999E-2</c:v>
                </c:pt>
                <c:pt idx="7099">
                  <c:v>6.7688509999999993E-2</c:v>
                </c:pt>
                <c:pt idx="7100">
                  <c:v>6.6205344999999999E-2</c:v>
                </c:pt>
                <c:pt idx="7101">
                  <c:v>4.1600391E-2</c:v>
                </c:pt>
                <c:pt idx="7102">
                  <c:v>4.2494352999999999E-2</c:v>
                </c:pt>
                <c:pt idx="7103">
                  <c:v>6.3624403999999996E-2</c:v>
                </c:pt>
                <c:pt idx="7104">
                  <c:v>5.2623950000000003E-2</c:v>
                </c:pt>
                <c:pt idx="7105">
                  <c:v>6.8041787000000006E-2</c:v>
                </c:pt>
                <c:pt idx="7106">
                  <c:v>8.2343160999999998E-2</c:v>
                </c:pt>
                <c:pt idx="7107">
                  <c:v>6.9596468999999994E-2</c:v>
                </c:pt>
                <c:pt idx="7108">
                  <c:v>4.9620438000000003E-2</c:v>
                </c:pt>
                <c:pt idx="7109">
                  <c:v>5.6203239000000002E-2</c:v>
                </c:pt>
                <c:pt idx="7110">
                  <c:v>6.6683978000000005E-2</c:v>
                </c:pt>
                <c:pt idx="7111">
                  <c:v>6.8595855999999997E-2</c:v>
                </c:pt>
                <c:pt idx="7112">
                  <c:v>6.6516994999999995E-2</c:v>
                </c:pt>
                <c:pt idx="7113">
                  <c:v>6.6542826999999999E-2</c:v>
                </c:pt>
                <c:pt idx="7114">
                  <c:v>7.1904576999999997E-2</c:v>
                </c:pt>
                <c:pt idx="7115">
                  <c:v>7.3374644000000003E-2</c:v>
                </c:pt>
                <c:pt idx="7116">
                  <c:v>7.3775508000000004E-2</c:v>
                </c:pt>
                <c:pt idx="7117">
                  <c:v>7.2341665999999999E-2</c:v>
                </c:pt>
                <c:pt idx="7118">
                  <c:v>7.5824006999999999E-2</c:v>
                </c:pt>
                <c:pt idx="7119">
                  <c:v>6.9057979000000005E-2</c:v>
                </c:pt>
                <c:pt idx="7120">
                  <c:v>6.6852151999999998E-2</c:v>
                </c:pt>
                <c:pt idx="7121">
                  <c:v>6.3454494E-2</c:v>
                </c:pt>
                <c:pt idx="7122">
                  <c:v>6.8121947000000002E-2</c:v>
                </c:pt>
                <c:pt idx="7123">
                  <c:v>6.9994949000000001E-2</c:v>
                </c:pt>
                <c:pt idx="7124">
                  <c:v>8.2792766000000004E-2</c:v>
                </c:pt>
                <c:pt idx="7125">
                  <c:v>5.8607805999999998E-2</c:v>
                </c:pt>
                <c:pt idx="7126">
                  <c:v>5.2602759999999998E-2</c:v>
                </c:pt>
                <c:pt idx="7127">
                  <c:v>6.1049774000000001E-2</c:v>
                </c:pt>
                <c:pt idx="7128">
                  <c:v>6.8860247999999999E-2</c:v>
                </c:pt>
                <c:pt idx="7129">
                  <c:v>6.8545990000000001E-2</c:v>
                </c:pt>
                <c:pt idx="7130">
                  <c:v>7.8506142000000001E-2</c:v>
                </c:pt>
                <c:pt idx="7131">
                  <c:v>6.6569053000000003E-2</c:v>
                </c:pt>
                <c:pt idx="7132">
                  <c:v>6.3644177999999996E-2</c:v>
                </c:pt>
                <c:pt idx="7133">
                  <c:v>6.3543512999999996E-2</c:v>
                </c:pt>
                <c:pt idx="7134">
                  <c:v>6.8033575999999998E-2</c:v>
                </c:pt>
                <c:pt idx="7135">
                  <c:v>6.5609029999999999E-2</c:v>
                </c:pt>
                <c:pt idx="7136">
                  <c:v>6.6281489999999998E-2</c:v>
                </c:pt>
                <c:pt idx="7137">
                  <c:v>7.1592100000000006E-2</c:v>
                </c:pt>
                <c:pt idx="7138">
                  <c:v>7.0719651999999994E-2</c:v>
                </c:pt>
                <c:pt idx="7139">
                  <c:v>6.4974411999999995E-2</c:v>
                </c:pt>
                <c:pt idx="7140">
                  <c:v>6.0525347E-2</c:v>
                </c:pt>
                <c:pt idx="7141">
                  <c:v>5.9161275999999999E-2</c:v>
                </c:pt>
                <c:pt idx="7142">
                  <c:v>6.2498722E-2</c:v>
                </c:pt>
                <c:pt idx="7143">
                  <c:v>5.8888274999999997E-2</c:v>
                </c:pt>
                <c:pt idx="7144">
                  <c:v>6.122002E-2</c:v>
                </c:pt>
                <c:pt idx="7145">
                  <c:v>5.8450066000000002E-2</c:v>
                </c:pt>
                <c:pt idx="7146">
                  <c:v>5.8317560999999997E-2</c:v>
                </c:pt>
                <c:pt idx="7147">
                  <c:v>5.8172150999999998E-2</c:v>
                </c:pt>
                <c:pt idx="7148">
                  <c:v>5.7038125000000002E-2</c:v>
                </c:pt>
                <c:pt idx="7149">
                  <c:v>6.4108014000000005E-2</c:v>
                </c:pt>
                <c:pt idx="7150">
                  <c:v>6.0048413000000002E-2</c:v>
                </c:pt>
                <c:pt idx="7151">
                  <c:v>5.7430259999999997E-2</c:v>
                </c:pt>
                <c:pt idx="7152">
                  <c:v>6.2418359999999999E-2</c:v>
                </c:pt>
                <c:pt idx="7153">
                  <c:v>5.8627884999999998E-2</c:v>
                </c:pt>
                <c:pt idx="7154">
                  <c:v>5.8645993E-2</c:v>
                </c:pt>
                <c:pt idx="7155">
                  <c:v>5.8854517000000002E-2</c:v>
                </c:pt>
                <c:pt idx="7156">
                  <c:v>6.0107454999999997E-2</c:v>
                </c:pt>
                <c:pt idx="7157">
                  <c:v>6.0774575999999997E-2</c:v>
                </c:pt>
                <c:pt idx="7158">
                  <c:v>6.0282212000000002E-2</c:v>
                </c:pt>
                <c:pt idx="7159">
                  <c:v>6.04412E-2</c:v>
                </c:pt>
                <c:pt idx="7160">
                  <c:v>6.0579155000000003E-2</c:v>
                </c:pt>
                <c:pt idx="7161">
                  <c:v>6.2387972999999999E-2</c:v>
                </c:pt>
                <c:pt idx="7162">
                  <c:v>6.2636696000000006E-2</c:v>
                </c:pt>
                <c:pt idx="7163">
                  <c:v>6.0838796000000001E-2</c:v>
                </c:pt>
                <c:pt idx="7164">
                  <c:v>6.2106083999999999E-2</c:v>
                </c:pt>
                <c:pt idx="7165">
                  <c:v>6.6678464000000007E-2</c:v>
                </c:pt>
                <c:pt idx="7166">
                  <c:v>6.6666283000000007E-2</c:v>
                </c:pt>
                <c:pt idx="7167">
                  <c:v>6.6769615000000004E-2</c:v>
                </c:pt>
                <c:pt idx="7168">
                  <c:v>6.7791468999999993E-2</c:v>
                </c:pt>
                <c:pt idx="7169">
                  <c:v>6.6134720999999994E-2</c:v>
                </c:pt>
                <c:pt idx="7170">
                  <c:v>6.8455160000000001E-2</c:v>
                </c:pt>
                <c:pt idx="7171">
                  <c:v>6.9805651999999996E-2</c:v>
                </c:pt>
                <c:pt idx="7172">
                  <c:v>6.8111107000000004E-2</c:v>
                </c:pt>
                <c:pt idx="7173">
                  <c:v>7.0318601999999994E-2</c:v>
                </c:pt>
                <c:pt idx="7174">
                  <c:v>6.8761929999999999E-2</c:v>
                </c:pt>
                <c:pt idx="7175">
                  <c:v>7.0692189000000002E-2</c:v>
                </c:pt>
                <c:pt idx="7176">
                  <c:v>6.5692648000000006E-2</c:v>
                </c:pt>
                <c:pt idx="7177">
                  <c:v>6.9589913000000003E-2</c:v>
                </c:pt>
                <c:pt idx="7178">
                  <c:v>7.0557288999999995E-2</c:v>
                </c:pt>
                <c:pt idx="7179">
                  <c:v>7.3666259999999997E-2</c:v>
                </c:pt>
                <c:pt idx="7180">
                  <c:v>6.9456852999999999E-2</c:v>
                </c:pt>
                <c:pt idx="7181">
                  <c:v>7.0187896E-2</c:v>
                </c:pt>
                <c:pt idx="7182">
                  <c:v>6.8985313000000006E-2</c:v>
                </c:pt>
                <c:pt idx="7183">
                  <c:v>7.0492132999999998E-2</c:v>
                </c:pt>
                <c:pt idx="7184">
                  <c:v>6.7300982999999995E-2</c:v>
                </c:pt>
                <c:pt idx="7185">
                  <c:v>7.3221989000000001E-2</c:v>
                </c:pt>
                <c:pt idx="7186">
                  <c:v>7.5454130999999994E-2</c:v>
                </c:pt>
                <c:pt idx="7187">
                  <c:v>7.2919867999999999E-2</c:v>
                </c:pt>
                <c:pt idx="7188">
                  <c:v>6.9698869999999996E-2</c:v>
                </c:pt>
                <c:pt idx="7189">
                  <c:v>6.8158499999999997E-2</c:v>
                </c:pt>
                <c:pt idx="7190">
                  <c:v>6.7736797000000001E-2</c:v>
                </c:pt>
                <c:pt idx="7191">
                  <c:v>6.5167381999999996E-2</c:v>
                </c:pt>
                <c:pt idx="7192">
                  <c:v>7.1350880000000005E-2</c:v>
                </c:pt>
                <c:pt idx="7193">
                  <c:v>6.6852540000000002E-2</c:v>
                </c:pt>
                <c:pt idx="7194">
                  <c:v>6.7087262999999994E-2</c:v>
                </c:pt>
                <c:pt idx="7195">
                  <c:v>6.6175929999999994E-2</c:v>
                </c:pt>
                <c:pt idx="7196">
                  <c:v>6.2979721000000002E-2</c:v>
                </c:pt>
                <c:pt idx="7197">
                  <c:v>6.5463914999999998E-2</c:v>
                </c:pt>
                <c:pt idx="7198">
                  <c:v>6.7980586999999995E-2</c:v>
                </c:pt>
                <c:pt idx="7199">
                  <c:v>6.8174995000000002E-2</c:v>
                </c:pt>
                <c:pt idx="7200">
                  <c:v>6.6205211E-2</c:v>
                </c:pt>
                <c:pt idx="7201">
                  <c:v>6.1695416000000003E-2</c:v>
                </c:pt>
                <c:pt idx="7202">
                  <c:v>6.3626273999999997E-2</c:v>
                </c:pt>
                <c:pt idx="7203">
                  <c:v>6.4421496999999994E-2</c:v>
                </c:pt>
                <c:pt idx="7204">
                  <c:v>6.5745547000000001E-2</c:v>
                </c:pt>
                <c:pt idx="7205">
                  <c:v>6.6563405000000006E-2</c:v>
                </c:pt>
                <c:pt idx="7206">
                  <c:v>6.4680286000000003E-2</c:v>
                </c:pt>
                <c:pt idx="7207">
                  <c:v>6.4949796000000004E-2</c:v>
                </c:pt>
                <c:pt idx="7208">
                  <c:v>6.2368884999999999E-2</c:v>
                </c:pt>
                <c:pt idx="7209">
                  <c:v>6.7817979E-2</c:v>
                </c:pt>
                <c:pt idx="7210">
                  <c:v>6.5616286999999995E-2</c:v>
                </c:pt>
                <c:pt idx="7211">
                  <c:v>6.6282608000000007E-2</c:v>
                </c:pt>
                <c:pt idx="7212">
                  <c:v>7.0621654000000006E-2</c:v>
                </c:pt>
                <c:pt idx="7213">
                  <c:v>6.6852219000000004E-2</c:v>
                </c:pt>
                <c:pt idx="7214">
                  <c:v>6.4816638999999995E-2</c:v>
                </c:pt>
                <c:pt idx="7215">
                  <c:v>6.4396924999999994E-2</c:v>
                </c:pt>
                <c:pt idx="7216">
                  <c:v>6.0384187999999998E-2</c:v>
                </c:pt>
                <c:pt idx="7217">
                  <c:v>6.9460235999999995E-2</c:v>
                </c:pt>
                <c:pt idx="7218">
                  <c:v>7.2362594000000002E-2</c:v>
                </c:pt>
                <c:pt idx="7219">
                  <c:v>6.8568654000000007E-2</c:v>
                </c:pt>
                <c:pt idx="7220">
                  <c:v>6.2380280000000003E-2</c:v>
                </c:pt>
                <c:pt idx="7221">
                  <c:v>6.7301004999999997E-2</c:v>
                </c:pt>
                <c:pt idx="7222">
                  <c:v>6.7268267000000007E-2</c:v>
                </c:pt>
                <c:pt idx="7223">
                  <c:v>6.6532439999999998E-2</c:v>
                </c:pt>
                <c:pt idx="7224">
                  <c:v>6.6050671000000005E-2</c:v>
                </c:pt>
                <c:pt idx="7225">
                  <c:v>6.3606955000000007E-2</c:v>
                </c:pt>
                <c:pt idx="7226">
                  <c:v>6.7441687E-2</c:v>
                </c:pt>
                <c:pt idx="7227">
                  <c:v>6.3425369999999995E-2</c:v>
                </c:pt>
                <c:pt idx="7228">
                  <c:v>6.2598302999999994E-2</c:v>
                </c:pt>
                <c:pt idx="7229">
                  <c:v>6.6873476000000001E-2</c:v>
                </c:pt>
                <c:pt idx="7230">
                  <c:v>6.3690566000000004E-2</c:v>
                </c:pt>
                <c:pt idx="7231">
                  <c:v>6.3937172E-2</c:v>
                </c:pt>
                <c:pt idx="7232">
                  <c:v>6.2176459000000003E-2</c:v>
                </c:pt>
                <c:pt idx="7233">
                  <c:v>6.2886462000000004E-2</c:v>
                </c:pt>
                <c:pt idx="7234">
                  <c:v>6.3596270999999996E-2</c:v>
                </c:pt>
                <c:pt idx="7235">
                  <c:v>6.0850818000000001E-2</c:v>
                </c:pt>
                <c:pt idx="7236">
                  <c:v>6.1718519999999999E-2</c:v>
                </c:pt>
                <c:pt idx="7237">
                  <c:v>6.1742757000000002E-2</c:v>
                </c:pt>
                <c:pt idx="7238">
                  <c:v>6.7635327999999995E-2</c:v>
                </c:pt>
                <c:pt idx="7239">
                  <c:v>6.4849131000000004E-2</c:v>
                </c:pt>
                <c:pt idx="7240">
                  <c:v>6.0733382000000002E-2</c:v>
                </c:pt>
                <c:pt idx="7241">
                  <c:v>6.0699295E-2</c:v>
                </c:pt>
                <c:pt idx="7242">
                  <c:v>6.3396141000000003E-2</c:v>
                </c:pt>
                <c:pt idx="7243">
                  <c:v>6.7852943999999998E-2</c:v>
                </c:pt>
                <c:pt idx="7244">
                  <c:v>6.3744374000000006E-2</c:v>
                </c:pt>
                <c:pt idx="7245">
                  <c:v>6.4274340999999999E-2</c:v>
                </c:pt>
                <c:pt idx="7246">
                  <c:v>6.7164227000000007E-2</c:v>
                </c:pt>
                <c:pt idx="7247">
                  <c:v>6.3487202000000006E-2</c:v>
                </c:pt>
                <c:pt idx="7248">
                  <c:v>6.5644301000000002E-2</c:v>
                </c:pt>
                <c:pt idx="7249">
                  <c:v>6.7497059999999998E-2</c:v>
                </c:pt>
                <c:pt idx="7250">
                  <c:v>6.6865742000000006E-2</c:v>
                </c:pt>
                <c:pt idx="7251">
                  <c:v>6.7516356999999999E-2</c:v>
                </c:pt>
                <c:pt idx="7252">
                  <c:v>6.5478942999999998E-2</c:v>
                </c:pt>
                <c:pt idx="7253">
                  <c:v>6.5529010999999998E-2</c:v>
                </c:pt>
                <c:pt idx="7254">
                  <c:v>6.8432450000000006E-2</c:v>
                </c:pt>
                <c:pt idx="7255">
                  <c:v>6.7348807999999996E-2</c:v>
                </c:pt>
                <c:pt idx="7256">
                  <c:v>6.9581567999999996E-2</c:v>
                </c:pt>
                <c:pt idx="7257">
                  <c:v>6.6291764000000003E-2</c:v>
                </c:pt>
                <c:pt idx="7258">
                  <c:v>6.0782623000000001E-2</c:v>
                </c:pt>
                <c:pt idx="7259">
                  <c:v>6.5606676000000003E-2</c:v>
                </c:pt>
                <c:pt idx="7260">
                  <c:v>6.7170031000000005E-2</c:v>
                </c:pt>
                <c:pt idx="7261">
                  <c:v>6.8224907000000001E-2</c:v>
                </c:pt>
                <c:pt idx="7262">
                  <c:v>6.6594154000000003E-2</c:v>
                </c:pt>
                <c:pt idx="7263">
                  <c:v>6.6872722999999995E-2</c:v>
                </c:pt>
                <c:pt idx="7264">
                  <c:v>6.8353407000000005E-2</c:v>
                </c:pt>
                <c:pt idx="7265">
                  <c:v>6.7524366000000002E-2</c:v>
                </c:pt>
                <c:pt idx="7266">
                  <c:v>6.5707355999999995E-2</c:v>
                </c:pt>
                <c:pt idx="7267">
                  <c:v>6.5956898E-2</c:v>
                </c:pt>
                <c:pt idx="7268">
                  <c:v>6.6146672000000004E-2</c:v>
                </c:pt>
                <c:pt idx="7269">
                  <c:v>6.6626570999999996E-2</c:v>
                </c:pt>
                <c:pt idx="7270">
                  <c:v>6.9086030000000007E-2</c:v>
                </c:pt>
                <c:pt idx="7271">
                  <c:v>6.4518443999999994E-2</c:v>
                </c:pt>
                <c:pt idx="7272">
                  <c:v>6.1036675999999998E-2</c:v>
                </c:pt>
                <c:pt idx="7273">
                  <c:v>6.6701218000000007E-2</c:v>
                </c:pt>
                <c:pt idx="7274">
                  <c:v>6.9319747000000001E-2</c:v>
                </c:pt>
                <c:pt idx="7275">
                  <c:v>6.3471444000000002E-2</c:v>
                </c:pt>
                <c:pt idx="7276">
                  <c:v>6.4088345000000005E-2</c:v>
                </c:pt>
                <c:pt idx="7277">
                  <c:v>6.3214295000000004E-2</c:v>
                </c:pt>
                <c:pt idx="7278">
                  <c:v>6.2291319999999997E-2</c:v>
                </c:pt>
                <c:pt idx="7279">
                  <c:v>6.3006914999999997E-2</c:v>
                </c:pt>
                <c:pt idx="7280">
                  <c:v>6.3801444999999998E-2</c:v>
                </c:pt>
                <c:pt idx="7281">
                  <c:v>6.8951726000000005E-2</c:v>
                </c:pt>
                <c:pt idx="7282">
                  <c:v>6.7914531E-2</c:v>
                </c:pt>
                <c:pt idx="7283">
                  <c:v>6.1645985E-2</c:v>
                </c:pt>
                <c:pt idx="7284">
                  <c:v>6.3503957999999999E-2</c:v>
                </c:pt>
                <c:pt idx="7285">
                  <c:v>6.4703709999999998E-2</c:v>
                </c:pt>
                <c:pt idx="7286">
                  <c:v>6.8701304000000005E-2</c:v>
                </c:pt>
                <c:pt idx="7287">
                  <c:v>6.0227654999999998E-2</c:v>
                </c:pt>
                <c:pt idx="7288">
                  <c:v>6.0274492999999998E-2</c:v>
                </c:pt>
                <c:pt idx="7289">
                  <c:v>6.4252726999999996E-2</c:v>
                </c:pt>
                <c:pt idx="7290">
                  <c:v>6.3905105000000004E-2</c:v>
                </c:pt>
                <c:pt idx="7291">
                  <c:v>6.1258987000000001E-2</c:v>
                </c:pt>
                <c:pt idx="7292">
                  <c:v>5.8474336000000002E-2</c:v>
                </c:pt>
                <c:pt idx="7293">
                  <c:v>5.8686322999999999E-2</c:v>
                </c:pt>
                <c:pt idx="7294">
                  <c:v>5.9920280999999999E-2</c:v>
                </c:pt>
                <c:pt idx="7295">
                  <c:v>6.1257186999999998E-2</c:v>
                </c:pt>
                <c:pt idx="7296">
                  <c:v>5.9668232000000002E-2</c:v>
                </c:pt>
                <c:pt idx="7297">
                  <c:v>5.7611473000000003E-2</c:v>
                </c:pt>
                <c:pt idx="7298">
                  <c:v>6.0553357000000002E-2</c:v>
                </c:pt>
                <c:pt idx="7299">
                  <c:v>6.3623450999999998E-2</c:v>
                </c:pt>
                <c:pt idx="7300">
                  <c:v>6.1848816000000001E-2</c:v>
                </c:pt>
                <c:pt idx="7301">
                  <c:v>5.4767734999999998E-2</c:v>
                </c:pt>
                <c:pt idx="7302">
                  <c:v>6.1534625000000003E-2</c:v>
                </c:pt>
                <c:pt idx="7303">
                  <c:v>5.7965721999999997E-2</c:v>
                </c:pt>
                <c:pt idx="7304">
                  <c:v>6.0095105000000003E-2</c:v>
                </c:pt>
                <c:pt idx="7305">
                  <c:v>6.0912963000000001E-2</c:v>
                </c:pt>
                <c:pt idx="7306">
                  <c:v>5.8645612999999999E-2</c:v>
                </c:pt>
                <c:pt idx="7307">
                  <c:v>5.7872765E-2</c:v>
                </c:pt>
                <c:pt idx="7308">
                  <c:v>5.8786238999999997E-2</c:v>
                </c:pt>
                <c:pt idx="7309">
                  <c:v>6.5038815E-2</c:v>
                </c:pt>
                <c:pt idx="7310">
                  <c:v>5.6075208000000001E-2</c:v>
                </c:pt>
                <c:pt idx="7311">
                  <c:v>5.4623786000000001E-2</c:v>
                </c:pt>
                <c:pt idx="7312">
                  <c:v>6.185649E-2</c:v>
                </c:pt>
                <c:pt idx="7313">
                  <c:v>5.7647899000000002E-2</c:v>
                </c:pt>
                <c:pt idx="7314">
                  <c:v>5.7752244000000001E-2</c:v>
                </c:pt>
                <c:pt idx="7315">
                  <c:v>5.8629226E-2</c:v>
                </c:pt>
                <c:pt idx="7316">
                  <c:v>5.3848161999999998E-2</c:v>
                </c:pt>
                <c:pt idx="7317">
                  <c:v>6.1551355000000002E-2</c:v>
                </c:pt>
                <c:pt idx="7318">
                  <c:v>6.2094674000000002E-2</c:v>
                </c:pt>
                <c:pt idx="7319">
                  <c:v>5.5308938000000002E-2</c:v>
                </c:pt>
                <c:pt idx="7320">
                  <c:v>5.7633421999999997E-2</c:v>
                </c:pt>
                <c:pt idx="7321">
                  <c:v>5.8664332999999999E-2</c:v>
                </c:pt>
                <c:pt idx="7322">
                  <c:v>6.0629632000000003E-2</c:v>
                </c:pt>
                <c:pt idx="7323">
                  <c:v>6.4383358000000002E-2</c:v>
                </c:pt>
                <c:pt idx="7324">
                  <c:v>5.9695749999999999E-2</c:v>
                </c:pt>
                <c:pt idx="7325">
                  <c:v>5.8573760000000002E-2</c:v>
                </c:pt>
                <c:pt idx="7326">
                  <c:v>6.2927037000000005E-2</c:v>
                </c:pt>
                <c:pt idx="7327">
                  <c:v>5.9857473000000001E-2</c:v>
                </c:pt>
                <c:pt idx="7328">
                  <c:v>5.9241219999999997E-2</c:v>
                </c:pt>
                <c:pt idx="7329">
                  <c:v>5.6676861000000002E-2</c:v>
                </c:pt>
                <c:pt idx="7330">
                  <c:v>5.8657356000000001E-2</c:v>
                </c:pt>
                <c:pt idx="7331">
                  <c:v>5.8284249000000003E-2</c:v>
                </c:pt>
                <c:pt idx="7332">
                  <c:v>5.7379935E-2</c:v>
                </c:pt>
                <c:pt idx="7333">
                  <c:v>5.6275789E-2</c:v>
                </c:pt>
                <c:pt idx="7334">
                  <c:v>5.4699711999999998E-2</c:v>
                </c:pt>
                <c:pt idx="7335">
                  <c:v>5.5649929000000001E-2</c:v>
                </c:pt>
                <c:pt idx="7336">
                  <c:v>5.5757787000000003E-2</c:v>
                </c:pt>
                <c:pt idx="7337">
                  <c:v>4.9998701E-2</c:v>
                </c:pt>
                <c:pt idx="7338">
                  <c:v>5.2962597E-2</c:v>
                </c:pt>
                <c:pt idx="7339">
                  <c:v>5.6237753000000001E-2</c:v>
                </c:pt>
                <c:pt idx="7340">
                  <c:v>5.1670401999999997E-2</c:v>
                </c:pt>
                <c:pt idx="7341">
                  <c:v>4.9604855000000003E-2</c:v>
                </c:pt>
                <c:pt idx="7342">
                  <c:v>5.0966198999999997E-2</c:v>
                </c:pt>
                <c:pt idx="7343">
                  <c:v>5.8563665000000001E-2</c:v>
                </c:pt>
                <c:pt idx="7344">
                  <c:v>5.4295532000000001E-2</c:v>
                </c:pt>
                <c:pt idx="7345">
                  <c:v>4.9182261999999997E-2</c:v>
                </c:pt>
                <c:pt idx="7346">
                  <c:v>4.4028672999999997E-2</c:v>
                </c:pt>
                <c:pt idx="7347">
                  <c:v>5.2954256999999998E-2</c:v>
                </c:pt>
                <c:pt idx="7348">
                  <c:v>5.1563515999999997E-2</c:v>
                </c:pt>
                <c:pt idx="7349">
                  <c:v>4.4678714000000001E-2</c:v>
                </c:pt>
                <c:pt idx="7350">
                  <c:v>4.3457519E-2</c:v>
                </c:pt>
                <c:pt idx="7351">
                  <c:v>4.5713216000000001E-2</c:v>
                </c:pt>
                <c:pt idx="7352">
                  <c:v>4.6936910999999998E-2</c:v>
                </c:pt>
                <c:pt idx="7353">
                  <c:v>4.3186377999999997E-2</c:v>
                </c:pt>
                <c:pt idx="7354">
                  <c:v>4.3094434000000001E-2</c:v>
                </c:pt>
                <c:pt idx="7355">
                  <c:v>4.2616397E-2</c:v>
                </c:pt>
                <c:pt idx="7356">
                  <c:v>3.9951797999999997E-2</c:v>
                </c:pt>
                <c:pt idx="7357">
                  <c:v>4.3038402000000003E-2</c:v>
                </c:pt>
                <c:pt idx="7358">
                  <c:v>4.0791086999999997E-2</c:v>
                </c:pt>
                <c:pt idx="7359">
                  <c:v>3.9625953999999998E-2</c:v>
                </c:pt>
                <c:pt idx="7360">
                  <c:v>3.9313920000000002E-2</c:v>
                </c:pt>
                <c:pt idx="7361">
                  <c:v>3.9508596E-2</c:v>
                </c:pt>
                <c:pt idx="7362">
                  <c:v>4.2084011999999997E-2</c:v>
                </c:pt>
                <c:pt idx="7363">
                  <c:v>4.3578844999999998E-2</c:v>
                </c:pt>
                <c:pt idx="7364">
                  <c:v>4.1162811000000001E-2</c:v>
                </c:pt>
                <c:pt idx="7365">
                  <c:v>4.1311949000000001E-2</c:v>
                </c:pt>
                <c:pt idx="7366">
                  <c:v>4.3587494999999997E-2</c:v>
                </c:pt>
                <c:pt idx="7367">
                  <c:v>4.0019389000000002E-2</c:v>
                </c:pt>
                <c:pt idx="7368">
                  <c:v>3.4946483E-2</c:v>
                </c:pt>
                <c:pt idx="7369">
                  <c:v>3.8196605000000002E-2</c:v>
                </c:pt>
                <c:pt idx="7370">
                  <c:v>4.2666659000000003E-2</c:v>
                </c:pt>
                <c:pt idx="7371">
                  <c:v>3.6856707000000002E-2</c:v>
                </c:pt>
                <c:pt idx="7372">
                  <c:v>3.7174311000000002E-2</c:v>
                </c:pt>
                <c:pt idx="7373">
                  <c:v>4.0365577E-2</c:v>
                </c:pt>
                <c:pt idx="7374">
                  <c:v>3.9861999000000002E-2</c:v>
                </c:pt>
                <c:pt idx="7375">
                  <c:v>3.4523692000000002E-2</c:v>
                </c:pt>
                <c:pt idx="7376">
                  <c:v>3.2180964999999999E-2</c:v>
                </c:pt>
                <c:pt idx="7377">
                  <c:v>3.2636366999999999E-2</c:v>
                </c:pt>
                <c:pt idx="7378">
                  <c:v>4.0343328999999997E-2</c:v>
                </c:pt>
                <c:pt idx="7379">
                  <c:v>3.6114760000000003E-2</c:v>
                </c:pt>
                <c:pt idx="7380">
                  <c:v>3.1022338E-2</c:v>
                </c:pt>
                <c:pt idx="7381">
                  <c:v>3.175737E-2</c:v>
                </c:pt>
                <c:pt idx="7382">
                  <c:v>3.7665702000000002E-2</c:v>
                </c:pt>
                <c:pt idx="7383">
                  <c:v>3.1991571000000003E-2</c:v>
                </c:pt>
                <c:pt idx="7384">
                  <c:v>3.4792136000000001E-2</c:v>
                </c:pt>
                <c:pt idx="7385">
                  <c:v>3.5831033999999998E-2</c:v>
                </c:pt>
                <c:pt idx="7386">
                  <c:v>3.1897604000000003E-2</c:v>
                </c:pt>
                <c:pt idx="7387">
                  <c:v>3.6561333000000001E-2</c:v>
                </c:pt>
                <c:pt idx="7388">
                  <c:v>3.8069568999999998E-2</c:v>
                </c:pt>
                <c:pt idx="7389">
                  <c:v>3.4925707E-2</c:v>
                </c:pt>
                <c:pt idx="7390">
                  <c:v>3.6260396E-2</c:v>
                </c:pt>
                <c:pt idx="7391">
                  <c:v>3.5305916999999999E-2</c:v>
                </c:pt>
                <c:pt idx="7392">
                  <c:v>3.2526198999999999E-2</c:v>
                </c:pt>
                <c:pt idx="7393">
                  <c:v>3.5742230999999999E-2</c:v>
                </c:pt>
                <c:pt idx="7394">
                  <c:v>3.4231398000000003E-2</c:v>
                </c:pt>
                <c:pt idx="7395">
                  <c:v>3.1850796000000001E-2</c:v>
                </c:pt>
                <c:pt idx="7396">
                  <c:v>3.7306231000000002E-2</c:v>
                </c:pt>
                <c:pt idx="7397">
                  <c:v>3.5117645000000003E-2</c:v>
                </c:pt>
                <c:pt idx="7398">
                  <c:v>3.1082548000000002E-2</c:v>
                </c:pt>
                <c:pt idx="7399">
                  <c:v>3.1132081999999998E-2</c:v>
                </c:pt>
                <c:pt idx="7400">
                  <c:v>3.2133438E-2</c:v>
                </c:pt>
                <c:pt idx="7401">
                  <c:v>3.6269858000000002E-2</c:v>
                </c:pt>
                <c:pt idx="7402">
                  <c:v>3.3192764999999999E-2</c:v>
                </c:pt>
                <c:pt idx="7403">
                  <c:v>3.3782125000000003E-2</c:v>
                </c:pt>
                <c:pt idx="7404">
                  <c:v>3.6597907999999998E-2</c:v>
                </c:pt>
                <c:pt idx="7405">
                  <c:v>3.9721526E-2</c:v>
                </c:pt>
                <c:pt idx="7406">
                  <c:v>3.7995055E-2</c:v>
                </c:pt>
                <c:pt idx="7407">
                  <c:v>3.3284719999999997E-2</c:v>
                </c:pt>
                <c:pt idx="7408">
                  <c:v>4.1275001999999998E-2</c:v>
                </c:pt>
                <c:pt idx="7409">
                  <c:v>3.8882951999999998E-2</c:v>
                </c:pt>
                <c:pt idx="7410">
                  <c:v>4.1056625999999999E-2</c:v>
                </c:pt>
                <c:pt idx="7411">
                  <c:v>3.5973395999999998E-2</c:v>
                </c:pt>
                <c:pt idx="7412">
                  <c:v>3.5757749999999998E-2</c:v>
                </c:pt>
                <c:pt idx="7413">
                  <c:v>3.2545179E-2</c:v>
                </c:pt>
                <c:pt idx="7414">
                  <c:v>3.4786548E-2</c:v>
                </c:pt>
                <c:pt idx="7415">
                  <c:v>3.2302085000000001E-2</c:v>
                </c:pt>
                <c:pt idx="7416">
                  <c:v>3.5505056E-2</c:v>
                </c:pt>
                <c:pt idx="7417">
                  <c:v>3.0120411999999999E-2</c:v>
                </c:pt>
                <c:pt idx="7418">
                  <c:v>2.7542494000000001E-2</c:v>
                </c:pt>
                <c:pt idx="7419">
                  <c:v>3.5871528E-2</c:v>
                </c:pt>
                <c:pt idx="7420">
                  <c:v>3.4352791000000001E-2</c:v>
                </c:pt>
                <c:pt idx="7421">
                  <c:v>3.1969793000000003E-2</c:v>
                </c:pt>
                <c:pt idx="7422">
                  <c:v>2.9172686999999999E-2</c:v>
                </c:pt>
                <c:pt idx="7423">
                  <c:v>2.2259920999999998E-2</c:v>
                </c:pt>
                <c:pt idx="7424">
                  <c:v>2.9603850000000001E-2</c:v>
                </c:pt>
                <c:pt idx="7425">
                  <c:v>3.1795627999999999E-2</c:v>
                </c:pt>
                <c:pt idx="7426">
                  <c:v>2.9227481999999999E-2</c:v>
                </c:pt>
                <c:pt idx="7427">
                  <c:v>3.0376634999999999E-2</c:v>
                </c:pt>
                <c:pt idx="7428">
                  <c:v>2.9467613E-2</c:v>
                </c:pt>
                <c:pt idx="7429">
                  <c:v>1.9733226E-2</c:v>
                </c:pt>
                <c:pt idx="7430">
                  <c:v>2.3214530000000001E-2</c:v>
                </c:pt>
                <c:pt idx="7431">
                  <c:v>2.7819133999999999E-2</c:v>
                </c:pt>
                <c:pt idx="7432">
                  <c:v>2.3710123999999999E-2</c:v>
                </c:pt>
                <c:pt idx="7433">
                  <c:v>2.4441694999999999E-2</c:v>
                </c:pt>
                <c:pt idx="7434">
                  <c:v>2.5364214999999999E-2</c:v>
                </c:pt>
                <c:pt idx="7435">
                  <c:v>2.3163112E-2</c:v>
                </c:pt>
                <c:pt idx="7436">
                  <c:v>2.4069595999999999E-2</c:v>
                </c:pt>
                <c:pt idx="7437">
                  <c:v>1.3866493000000001E-2</c:v>
                </c:pt>
                <c:pt idx="7438">
                  <c:v>1.6765410000000001E-2</c:v>
                </c:pt>
                <c:pt idx="7439">
                  <c:v>2.0928998000000001E-2</c:v>
                </c:pt>
                <c:pt idx="7440">
                  <c:v>1.8029874000000001E-2</c:v>
                </c:pt>
                <c:pt idx="7441">
                  <c:v>1.5966722999999999E-2</c:v>
                </c:pt>
                <c:pt idx="7442">
                  <c:v>1.9463266999999999E-2</c:v>
                </c:pt>
                <c:pt idx="7443">
                  <c:v>1.1483105E-2</c:v>
                </c:pt>
                <c:pt idx="7444">
                  <c:v>1.0999343999999999E-2</c:v>
                </c:pt>
                <c:pt idx="7445">
                  <c:v>1.0420107E-2</c:v>
                </c:pt>
                <c:pt idx="7446">
                  <c:v>1.1216057999999999E-2</c:v>
                </c:pt>
                <c:pt idx="7447">
                  <c:v>1.1812074000000001E-2</c:v>
                </c:pt>
                <c:pt idx="7448">
                  <c:v>7.7099940000000004E-3</c:v>
                </c:pt>
                <c:pt idx="7449">
                  <c:v>2.5069760000000002E-3</c:v>
                </c:pt>
                <c:pt idx="7450">
                  <c:v>5.199113E-3</c:v>
                </c:pt>
                <c:pt idx="7451">
                  <c:v>5.4521129999999998E-3</c:v>
                </c:pt>
                <c:pt idx="7452">
                  <c:v>9.4296050000000006E-3</c:v>
                </c:pt>
                <c:pt idx="7453">
                  <c:v>2.9216369999999999E-3</c:v>
                </c:pt>
                <c:pt idx="7454">
                  <c:v>4.7361879999999997E-3</c:v>
                </c:pt>
                <c:pt idx="7455">
                  <c:v>9.8918019999999999E-3</c:v>
                </c:pt>
                <c:pt idx="7456">
                  <c:v>1.6983600000000001E-2</c:v>
                </c:pt>
                <c:pt idx="7457">
                  <c:v>9.6838759999999992E-3</c:v>
                </c:pt>
                <c:pt idx="7458">
                  <c:v>7.0946179999999996E-3</c:v>
                </c:pt>
                <c:pt idx="7459">
                  <c:v>1.0221701E-2</c:v>
                </c:pt>
                <c:pt idx="7460">
                  <c:v>1.9375508999999999E-2</c:v>
                </c:pt>
                <c:pt idx="7461">
                  <c:v>1.8995211000000001E-2</c:v>
                </c:pt>
                <c:pt idx="7462">
                  <c:v>1.0139205E-2</c:v>
                </c:pt>
                <c:pt idx="7463">
                  <c:v>1.3672686999999999E-2</c:v>
                </c:pt>
                <c:pt idx="7464">
                  <c:v>1.8335819E-2</c:v>
                </c:pt>
                <c:pt idx="7465">
                  <c:v>2.1265563000000001E-2</c:v>
                </c:pt>
                <c:pt idx="7466">
                  <c:v>1.3735209E-2</c:v>
                </c:pt>
                <c:pt idx="7467">
                  <c:v>1.317115E-2</c:v>
                </c:pt>
                <c:pt idx="7468">
                  <c:v>1.6057683E-2</c:v>
                </c:pt>
                <c:pt idx="7469">
                  <c:v>1.8467844000000001E-2</c:v>
                </c:pt>
                <c:pt idx="7470">
                  <c:v>1.3589866000000001E-2</c:v>
                </c:pt>
                <c:pt idx="7471">
                  <c:v>1.4588553000000001E-2</c:v>
                </c:pt>
                <c:pt idx="7472">
                  <c:v>1.3792532E-2</c:v>
                </c:pt>
                <c:pt idx="7473">
                  <c:v>1.3436999999999999E-2</c:v>
                </c:pt>
                <c:pt idx="7474">
                  <c:v>1.4686158E-2</c:v>
                </c:pt>
                <c:pt idx="7475">
                  <c:v>1.1847761E-2</c:v>
                </c:pt>
                <c:pt idx="7476">
                  <c:v>9.0137499999999992E-3</c:v>
                </c:pt>
                <c:pt idx="7477">
                  <c:v>7.5998769999999997E-3</c:v>
                </c:pt>
                <c:pt idx="7478">
                  <c:v>9.6789389999999993E-3</c:v>
                </c:pt>
                <c:pt idx="7479">
                  <c:v>1.0762846E-2</c:v>
                </c:pt>
                <c:pt idx="7480">
                  <c:v>4.0733940000000001E-3</c:v>
                </c:pt>
                <c:pt idx="7481">
                  <c:v>8.4268639999999992E-3</c:v>
                </c:pt>
                <c:pt idx="7482">
                  <c:v>8.5275239999999999E-3</c:v>
                </c:pt>
                <c:pt idx="7483">
                  <c:v>7.7871650000000004E-3</c:v>
                </c:pt>
                <c:pt idx="7484">
                  <c:v>5.3556860000000001E-3</c:v>
                </c:pt>
                <c:pt idx="7485">
                  <c:v>1.7958379999999999E-3</c:v>
                </c:pt>
                <c:pt idx="7486">
                  <c:v>1.8131689999999999E-3</c:v>
                </c:pt>
                <c:pt idx="7487">
                  <c:v>5.7112380000000004E-3</c:v>
                </c:pt>
                <c:pt idx="7488">
                  <c:v>2.1424690000000001E-3</c:v>
                </c:pt>
                <c:pt idx="7489">
                  <c:v>-3.1199370000000001E-3</c:v>
                </c:pt>
                <c:pt idx="7490">
                  <c:v>-3.1781980000000001E-3</c:v>
                </c:pt>
                <c:pt idx="7491">
                  <c:v>-1.147538E-3</c:v>
                </c:pt>
                <c:pt idx="7492">
                  <c:v>-1.6034269999999999E-3</c:v>
                </c:pt>
                <c:pt idx="7493">
                  <c:v>-5.2785890000000002E-3</c:v>
                </c:pt>
                <c:pt idx="7494">
                  <c:v>-6.6142040000000003E-3</c:v>
                </c:pt>
                <c:pt idx="7495">
                  <c:v>-7.0022269999999998E-3</c:v>
                </c:pt>
                <c:pt idx="7496">
                  <c:v>-4.3755620000000004E-3</c:v>
                </c:pt>
                <c:pt idx="7497">
                  <c:v>-7.6738880000000002E-3</c:v>
                </c:pt>
                <c:pt idx="7498">
                  <c:v>-7.9531900000000006E-3</c:v>
                </c:pt>
                <c:pt idx="7499">
                  <c:v>-6.6437129999999999E-3</c:v>
                </c:pt>
                <c:pt idx="7500">
                  <c:v>-5.1470730000000003E-3</c:v>
                </c:pt>
                <c:pt idx="7501">
                  <c:v>-8.9170440000000007E-3</c:v>
                </c:pt>
                <c:pt idx="7502">
                  <c:v>-7.2405910000000002E-3</c:v>
                </c:pt>
                <c:pt idx="7503">
                  <c:v>-7.1638919999999998E-3</c:v>
                </c:pt>
                <c:pt idx="7504">
                  <c:v>-5.9641349999999997E-3</c:v>
                </c:pt>
                <c:pt idx="7505">
                  <c:v>-5.1228419999999998E-3</c:v>
                </c:pt>
                <c:pt idx="7506">
                  <c:v>-3.918955E-3</c:v>
                </c:pt>
                <c:pt idx="7507">
                  <c:v>-1.818786E-3</c:v>
                </c:pt>
                <c:pt idx="7508">
                  <c:v>-4.5464750000000003E-3</c:v>
                </c:pt>
                <c:pt idx="7509">
                  <c:v>-5.5965590000000001E-3</c:v>
                </c:pt>
                <c:pt idx="7510">
                  <c:v>1.9243330000000001E-3</c:v>
                </c:pt>
                <c:pt idx="7511">
                  <c:v>6.4415200000000005E-4</c:v>
                </c:pt>
                <c:pt idx="7512">
                  <c:v>-4.3498579999999998E-3</c:v>
                </c:pt>
                <c:pt idx="7513">
                  <c:v>-1.551408E-3</c:v>
                </c:pt>
                <c:pt idx="7514">
                  <c:v>-3.9063780000000003E-3</c:v>
                </c:pt>
                <c:pt idx="7515">
                  <c:v>-1.017679E-2</c:v>
                </c:pt>
                <c:pt idx="7516">
                  <c:v>-1.8475536000000001E-2</c:v>
                </c:pt>
                <c:pt idx="7517">
                  <c:v>-2.4670099999999999E-3</c:v>
                </c:pt>
                <c:pt idx="7518">
                  <c:v>7.3991400000000004E-4</c:v>
                </c:pt>
                <c:pt idx="7519">
                  <c:v>7.2204510000000001E-3</c:v>
                </c:pt>
                <c:pt idx="7520">
                  <c:v>8.2773770000000007E-3</c:v>
                </c:pt>
                <c:pt idx="7521">
                  <c:v>6.4645639999999999E-3</c:v>
                </c:pt>
                <c:pt idx="7522">
                  <c:v>2.9458079999999998E-3</c:v>
                </c:pt>
                <c:pt idx="7523">
                  <c:v>5.4017750000000002E-3</c:v>
                </c:pt>
                <c:pt idx="7524">
                  <c:v>1.6629520000000001E-3</c:v>
                </c:pt>
                <c:pt idx="7525">
                  <c:v>2.9122409999999999E-3</c:v>
                </c:pt>
                <c:pt idx="7526">
                  <c:v>2.717045E-3</c:v>
                </c:pt>
                <c:pt idx="7527">
                  <c:v>-2.3991540000000001E-3</c:v>
                </c:pt>
                <c:pt idx="7528">
                  <c:v>2.3809399999999998E-3</c:v>
                </c:pt>
                <c:pt idx="7529">
                  <c:v>-2.7914509999999999E-3</c:v>
                </c:pt>
                <c:pt idx="7530" formatCode="0.00E+00">
                  <c:v>-5.11854E-5</c:v>
                </c:pt>
                <c:pt idx="7531">
                  <c:v>-1.1558650000000001E-3</c:v>
                </c:pt>
                <c:pt idx="7532">
                  <c:v>-4.1926589999999996E-3</c:v>
                </c:pt>
                <c:pt idx="7533">
                  <c:v>-3.2216710000000002E-3</c:v>
                </c:pt>
                <c:pt idx="7534">
                  <c:v>-3.6246859999999998E-3</c:v>
                </c:pt>
                <c:pt idx="7535">
                  <c:v>5.78581E-4</c:v>
                </c:pt>
                <c:pt idx="7536">
                  <c:v>-2.2801779999999999E-3</c:v>
                </c:pt>
                <c:pt idx="7537">
                  <c:v>-2.4367719999999998E-3</c:v>
                </c:pt>
                <c:pt idx="7538">
                  <c:v>1.263693E-3</c:v>
                </c:pt>
                <c:pt idx="7539">
                  <c:v>5.4330800000000005E-4</c:v>
                </c:pt>
                <c:pt idx="7540">
                  <c:v>-4.3405980000000002E-3</c:v>
                </c:pt>
                <c:pt idx="7541">
                  <c:v>-3.8689520000000002E-3</c:v>
                </c:pt>
                <c:pt idx="7542">
                  <c:v>-1.8303010000000001E-3</c:v>
                </c:pt>
                <c:pt idx="7543">
                  <c:v>-1.3205719999999999E-3</c:v>
                </c:pt>
                <c:pt idx="7544">
                  <c:v>-4.3049259999999997E-3</c:v>
                </c:pt>
                <c:pt idx="7545">
                  <c:v>-9.0091340000000002E-3</c:v>
                </c:pt>
                <c:pt idx="7546">
                  <c:v>-2.6211300000000002E-3</c:v>
                </c:pt>
                <c:pt idx="7547">
                  <c:v>-6.1013489999999998E-3</c:v>
                </c:pt>
                <c:pt idx="7548">
                  <c:v>-1.2039599999999999E-2</c:v>
                </c:pt>
                <c:pt idx="7549">
                  <c:v>-9.9511489999999994E-3</c:v>
                </c:pt>
                <c:pt idx="7550">
                  <c:v>-5.8352370000000001E-3</c:v>
                </c:pt>
                <c:pt idx="7551">
                  <c:v>-1.2181150000000001E-3</c:v>
                </c:pt>
                <c:pt idx="7552">
                  <c:v>-7.9570390000000008E-3</c:v>
                </c:pt>
                <c:pt idx="7553">
                  <c:v>-1.5249720000000001E-3</c:v>
                </c:pt>
                <c:pt idx="7554">
                  <c:v>-1.485234E-3</c:v>
                </c:pt>
                <c:pt idx="7555">
                  <c:v>-7.4301100000000002E-4</c:v>
                </c:pt>
                <c:pt idx="7556">
                  <c:v>-2.0624620000000001E-3</c:v>
                </c:pt>
                <c:pt idx="7557">
                  <c:v>5.2453299999999999E-4</c:v>
                </c:pt>
                <c:pt idx="7558">
                  <c:v>-1.9536060000000001E-3</c:v>
                </c:pt>
                <c:pt idx="7559">
                  <c:v>-1.511255E-3</c:v>
                </c:pt>
                <c:pt idx="7560">
                  <c:v>8.3560240000000001E-3</c:v>
                </c:pt>
                <c:pt idx="7561">
                  <c:v>-2.660941E-3</c:v>
                </c:pt>
                <c:pt idx="7562">
                  <c:v>-7.8093720000000002E-3</c:v>
                </c:pt>
                <c:pt idx="7563">
                  <c:v>-4.2593780000000003E-3</c:v>
                </c:pt>
                <c:pt idx="7564">
                  <c:v>-4.6736909999999998E-3</c:v>
                </c:pt>
                <c:pt idx="7565">
                  <c:v>-4.1533100000000003E-3</c:v>
                </c:pt>
                <c:pt idx="7566">
                  <c:v>-2.4265839999999999E-3</c:v>
                </c:pt>
                <c:pt idx="7567">
                  <c:v>-5.7307690000000001E-3</c:v>
                </c:pt>
                <c:pt idx="7568">
                  <c:v>-9.0551800000000001E-4</c:v>
                </c:pt>
                <c:pt idx="7569">
                  <c:v>-6.791371E-3</c:v>
                </c:pt>
                <c:pt idx="7570">
                  <c:v>-9.7046690000000008E-3</c:v>
                </c:pt>
                <c:pt idx="7571">
                  <c:v>-1.9354299999999999E-3</c:v>
                </c:pt>
                <c:pt idx="7572">
                  <c:v>-2.2481549999999999E-3</c:v>
                </c:pt>
                <c:pt idx="7573">
                  <c:v>-7.8636969999999994E-3</c:v>
                </c:pt>
                <c:pt idx="7574">
                  <c:v>-8.8782270000000007E-3</c:v>
                </c:pt>
                <c:pt idx="7575">
                  <c:v>-5.4265040000000004E-3</c:v>
                </c:pt>
                <c:pt idx="7576">
                  <c:v>-4.6293549999999999E-3</c:v>
                </c:pt>
                <c:pt idx="7577">
                  <c:v>-9.1612550000000001E-3</c:v>
                </c:pt>
                <c:pt idx="7578">
                  <c:v>-9.9372980000000007E-3</c:v>
                </c:pt>
                <c:pt idx="7579">
                  <c:v>-3.6341289999999998E-3</c:v>
                </c:pt>
                <c:pt idx="7580">
                  <c:v>-5.7814340000000002E-3</c:v>
                </c:pt>
                <c:pt idx="7581">
                  <c:v>-1.0704020999999999E-2</c:v>
                </c:pt>
                <c:pt idx="7582">
                  <c:v>-9.8491459999999996E-3</c:v>
                </c:pt>
                <c:pt idx="7583">
                  <c:v>1.841332E-3</c:v>
                </c:pt>
                <c:pt idx="7584">
                  <c:v>-2.3260699999999999E-4</c:v>
                </c:pt>
                <c:pt idx="7585">
                  <c:v>-3.9746149999999999E-3</c:v>
                </c:pt>
                <c:pt idx="7586">
                  <c:v>-3.4485050000000001E-3</c:v>
                </c:pt>
                <c:pt idx="7587">
                  <c:v>-5.9079340000000001E-3</c:v>
                </c:pt>
                <c:pt idx="7588">
                  <c:v>-7.1251309999999998E-3</c:v>
                </c:pt>
                <c:pt idx="7589">
                  <c:v>-2.472588E-3</c:v>
                </c:pt>
                <c:pt idx="7590">
                  <c:v>1.5448560000000001E-3</c:v>
                </c:pt>
                <c:pt idx="7591">
                  <c:v>1.1232779999999999E-3</c:v>
                </c:pt>
                <c:pt idx="7592">
                  <c:v>-8.8229020000000005E-3</c:v>
                </c:pt>
                <c:pt idx="7593">
                  <c:v>-3.5833990000000001E-3</c:v>
                </c:pt>
                <c:pt idx="7594">
                  <c:v>2.4997980000000001E-3</c:v>
                </c:pt>
                <c:pt idx="7595">
                  <c:v>8.7299969999999998E-3</c:v>
                </c:pt>
                <c:pt idx="7596">
                  <c:v>-6.8294549999999999E-3</c:v>
                </c:pt>
                <c:pt idx="7597">
                  <c:v>-6.9881800000000001E-3</c:v>
                </c:pt>
                <c:pt idx="7598">
                  <c:v>4.0126750000000003E-3</c:v>
                </c:pt>
                <c:pt idx="7599">
                  <c:v>3.595357E-3</c:v>
                </c:pt>
                <c:pt idx="7600" formatCode="0.00E+00">
                  <c:v>2.7644199999999999E-5</c:v>
                </c:pt>
                <c:pt idx="7601">
                  <c:v>-4.1029179999999997E-3</c:v>
                </c:pt>
                <c:pt idx="7602">
                  <c:v>-2.8070159999999999E-3</c:v>
                </c:pt>
                <c:pt idx="7603">
                  <c:v>2.3320860000000001E-3</c:v>
                </c:pt>
                <c:pt idx="7604">
                  <c:v>-1.1786920000000001E-3</c:v>
                </c:pt>
                <c:pt idx="7605">
                  <c:v>-2.8442329999999998E-3</c:v>
                </c:pt>
                <c:pt idx="7606">
                  <c:v>7.0576000000000005E-4</c:v>
                </c:pt>
                <c:pt idx="7607">
                  <c:v>-5.0282920000000002E-3</c:v>
                </c:pt>
                <c:pt idx="7608">
                  <c:v>-2.466939E-3</c:v>
                </c:pt>
                <c:pt idx="7609">
                  <c:v>-1.0029990000000001E-3</c:v>
                </c:pt>
                <c:pt idx="7610">
                  <c:v>-1.584633E-3</c:v>
                </c:pt>
                <c:pt idx="7611" formatCode="0.00E+00">
                  <c:v>-1.9227400000000002E-5</c:v>
                </c:pt>
                <c:pt idx="7612">
                  <c:v>-2.813875E-3</c:v>
                </c:pt>
                <c:pt idx="7613">
                  <c:v>-5.8088669999999997E-3</c:v>
                </c:pt>
                <c:pt idx="7614">
                  <c:v>-6.9550219999999999E-3</c:v>
                </c:pt>
                <c:pt idx="7615">
                  <c:v>-4.8367439999999996E-3</c:v>
                </c:pt>
                <c:pt idx="7616">
                  <c:v>-3.3693429999999999E-3</c:v>
                </c:pt>
                <c:pt idx="7617">
                  <c:v>-6.0697889999999999E-3</c:v>
                </c:pt>
                <c:pt idx="7618">
                  <c:v>4.86379E-4</c:v>
                </c:pt>
                <c:pt idx="7619">
                  <c:v>-1.773314E-3</c:v>
                </c:pt>
                <c:pt idx="7620">
                  <c:v>-7.4930470000000001E-3</c:v>
                </c:pt>
                <c:pt idx="7621">
                  <c:v>-5.0309550000000001E-3</c:v>
                </c:pt>
                <c:pt idx="7622">
                  <c:v>-2.1534810000000001E-3</c:v>
                </c:pt>
                <c:pt idx="7623">
                  <c:v>-1.11636E-4</c:v>
                </c:pt>
                <c:pt idx="7624">
                  <c:v>-3.7016520000000002E-3</c:v>
                </c:pt>
                <c:pt idx="7625">
                  <c:v>-5.1658579999999997E-3</c:v>
                </c:pt>
                <c:pt idx="7626">
                  <c:v>-4.7011910000000004E-3</c:v>
                </c:pt>
                <c:pt idx="7627">
                  <c:v>-4.5507209999999998E-3</c:v>
                </c:pt>
                <c:pt idx="7628" formatCode="0.00E+00">
                  <c:v>-2.5623099999999999E-5</c:v>
                </c:pt>
                <c:pt idx="7629">
                  <c:v>-3.5045100000000002E-3</c:v>
                </c:pt>
                <c:pt idx="7630">
                  <c:v>1.1614730000000001E-3</c:v>
                </c:pt>
                <c:pt idx="7631">
                  <c:v>-3.3131699999999998E-3</c:v>
                </c:pt>
                <c:pt idx="7632">
                  <c:v>-3.714892E-3</c:v>
                </c:pt>
                <c:pt idx="7633">
                  <c:v>1.984272E-3</c:v>
                </c:pt>
                <c:pt idx="7634">
                  <c:v>1.810964E-3</c:v>
                </c:pt>
                <c:pt idx="7635">
                  <c:v>-1.6258449999999999E-3</c:v>
                </c:pt>
                <c:pt idx="7636">
                  <c:v>8.9110800000000005E-4</c:v>
                </c:pt>
                <c:pt idx="7637">
                  <c:v>1.3230729999999999E-3</c:v>
                </c:pt>
                <c:pt idx="7638">
                  <c:v>8.4610799999999993E-3</c:v>
                </c:pt>
                <c:pt idx="7639">
                  <c:v>2.2077109999999998E-3</c:v>
                </c:pt>
                <c:pt idx="7640">
                  <c:v>-5.0018600000000001E-4</c:v>
                </c:pt>
                <c:pt idx="7641">
                  <c:v>4.9331949999999996E-3</c:v>
                </c:pt>
                <c:pt idx="7642">
                  <c:v>5.04091E-3</c:v>
                </c:pt>
                <c:pt idx="7643">
                  <c:v>4.1511480000000003E-3</c:v>
                </c:pt>
                <c:pt idx="7644">
                  <c:v>1.5687899999999999E-4</c:v>
                </c:pt>
                <c:pt idx="7645">
                  <c:v>4.4663E-4</c:v>
                </c:pt>
                <c:pt idx="7646">
                  <c:v>7.8570140000000007E-3</c:v>
                </c:pt>
                <c:pt idx="7647">
                  <c:v>6.5773660000000003E-3</c:v>
                </c:pt>
                <c:pt idx="7648">
                  <c:v>-5.7454250000000002E-3</c:v>
                </c:pt>
                <c:pt idx="7649">
                  <c:v>-2.5837199999999999E-3</c:v>
                </c:pt>
                <c:pt idx="7650">
                  <c:v>-1.5911020000000001E-3</c:v>
                </c:pt>
                <c:pt idx="7651">
                  <c:v>2.4403910000000001E-3</c:v>
                </c:pt>
                <c:pt idx="7652">
                  <c:v>-1.8409609999999999E-3</c:v>
                </c:pt>
                <c:pt idx="7653">
                  <c:v>-3.7603010000000002E-3</c:v>
                </c:pt>
                <c:pt idx="7654">
                  <c:v>-6.3720599999999997E-4</c:v>
                </c:pt>
                <c:pt idx="7655">
                  <c:v>3.339692E-3</c:v>
                </c:pt>
                <c:pt idx="7656">
                  <c:v>7.4177599999999998E-4</c:v>
                </c:pt>
                <c:pt idx="7657">
                  <c:v>-4.9440730000000002E-3</c:v>
                </c:pt>
                <c:pt idx="7658">
                  <c:v>-4.4089159999999997E-3</c:v>
                </c:pt>
                <c:pt idx="7659">
                  <c:v>-6.6172089999999998E-3</c:v>
                </c:pt>
                <c:pt idx="7660">
                  <c:v>-2.978423E-3</c:v>
                </c:pt>
                <c:pt idx="7661">
                  <c:v>-4.252479E-3</c:v>
                </c:pt>
                <c:pt idx="7662">
                  <c:v>-4.6719650000000001E-3</c:v>
                </c:pt>
                <c:pt idx="7663">
                  <c:v>-4.1049779999999996E-3</c:v>
                </c:pt>
                <c:pt idx="7664">
                  <c:v>-4.4882070000000001E-3</c:v>
                </c:pt>
                <c:pt idx="7665" formatCode="0.00E+00">
                  <c:v>7.7250100000000001E-5</c:v>
                </c:pt>
                <c:pt idx="7666">
                  <c:v>-4.2213579999999997E-3</c:v>
                </c:pt>
                <c:pt idx="7667">
                  <c:v>-6.2428960000000004E-3</c:v>
                </c:pt>
                <c:pt idx="7668">
                  <c:v>-4.9011269999999999E-3</c:v>
                </c:pt>
                <c:pt idx="7669">
                  <c:v>-3.023066E-3</c:v>
                </c:pt>
                <c:pt idx="7670">
                  <c:v>-1.704213E-3</c:v>
                </c:pt>
                <c:pt idx="7671">
                  <c:v>-5.9721949999999996E-3</c:v>
                </c:pt>
                <c:pt idx="7672">
                  <c:v>-7.6019599999999998E-4</c:v>
                </c:pt>
                <c:pt idx="7673">
                  <c:v>-4.480632E-3</c:v>
                </c:pt>
                <c:pt idx="7674">
                  <c:v>-7.7512659999999997E-3</c:v>
                </c:pt>
                <c:pt idx="7675">
                  <c:v>-7.1253099999999997E-4</c:v>
                </c:pt>
                <c:pt idx="7676">
                  <c:v>-7.0966400000000004E-4</c:v>
                </c:pt>
                <c:pt idx="7677">
                  <c:v>-4.2897509999999996E-3</c:v>
                </c:pt>
                <c:pt idx="7678">
                  <c:v>-7.133426E-3</c:v>
                </c:pt>
                <c:pt idx="7679">
                  <c:v>-1.8941889999999999E-3</c:v>
                </c:pt>
                <c:pt idx="7680">
                  <c:v>-1.5940259999999999E-3</c:v>
                </c:pt>
                <c:pt idx="7681">
                  <c:v>-5.6295140000000004E-3</c:v>
                </c:pt>
                <c:pt idx="7682">
                  <c:v>-4.7339110000000004E-3</c:v>
                </c:pt>
                <c:pt idx="7683">
                  <c:v>-4.1525420000000004E-3</c:v>
                </c:pt>
                <c:pt idx="7684">
                  <c:v>-7.8400680000000004E-3</c:v>
                </c:pt>
                <c:pt idx="7685">
                  <c:v>-6.2027569999999997E-3</c:v>
                </c:pt>
                <c:pt idx="7686">
                  <c:v>-1.462931E-3</c:v>
                </c:pt>
                <c:pt idx="7687">
                  <c:v>-2.4112830000000002E-3</c:v>
                </c:pt>
                <c:pt idx="7688">
                  <c:v>-6.9268130000000004E-3</c:v>
                </c:pt>
                <c:pt idx="7689">
                  <c:v>-5.6623439999999997E-3</c:v>
                </c:pt>
                <c:pt idx="7690">
                  <c:v>-4.4324910000000002E-3</c:v>
                </c:pt>
                <c:pt idx="7691">
                  <c:v>-2.196501E-3</c:v>
                </c:pt>
                <c:pt idx="7692">
                  <c:v>-7.4318370000000002E-3</c:v>
                </c:pt>
                <c:pt idx="7693">
                  <c:v>1.359524E-3</c:v>
                </c:pt>
                <c:pt idx="7694">
                  <c:v>7.3899090000000001E-3</c:v>
                </c:pt>
                <c:pt idx="7695">
                  <c:v>-2.0089899999999999E-4</c:v>
                </c:pt>
                <c:pt idx="7696">
                  <c:v>-3.1396060000000001E-3</c:v>
                </c:pt>
                <c:pt idx="7697">
                  <c:v>5.0152599999999997E-3</c:v>
                </c:pt>
                <c:pt idx="7698">
                  <c:v>8.2140970000000001E-3</c:v>
                </c:pt>
                <c:pt idx="7699">
                  <c:v>6.9625999999999998E-4</c:v>
                </c:pt>
                <c:pt idx="7700">
                  <c:v>4.3651879999999999E-3</c:v>
                </c:pt>
                <c:pt idx="7701">
                  <c:v>6.6834700000000004E-3</c:v>
                </c:pt>
                <c:pt idx="7702">
                  <c:v>6.918614E-3</c:v>
                </c:pt>
                <c:pt idx="7703">
                  <c:v>1.075905E-3</c:v>
                </c:pt>
                <c:pt idx="7704">
                  <c:v>4.0239749999999999E-3</c:v>
                </c:pt>
                <c:pt idx="7705">
                  <c:v>2.6977210000000001E-3</c:v>
                </c:pt>
                <c:pt idx="7706">
                  <c:v>4.5778540000000001E-3</c:v>
                </c:pt>
                <c:pt idx="7707">
                  <c:v>7.6908230000000003E-3</c:v>
                </c:pt>
                <c:pt idx="7708" formatCode="0.00E+00">
                  <c:v>6.7434299999999999E-5</c:v>
                </c:pt>
                <c:pt idx="7709">
                  <c:v>-4.3909899999999998E-4</c:v>
                </c:pt>
                <c:pt idx="7710">
                  <c:v>-1.365811E-3</c:v>
                </c:pt>
                <c:pt idx="7711">
                  <c:v>6.0306400000000005E-4</c:v>
                </c:pt>
                <c:pt idx="7712">
                  <c:v>1.000346E-3</c:v>
                </c:pt>
                <c:pt idx="7713">
                  <c:v>-4.1438150000000003E-3</c:v>
                </c:pt>
                <c:pt idx="7714">
                  <c:v>-3.308259E-3</c:v>
                </c:pt>
                <c:pt idx="7715">
                  <c:v>-2.7753610000000001E-3</c:v>
                </c:pt>
                <c:pt idx="7716">
                  <c:v>-1.858434E-3</c:v>
                </c:pt>
                <c:pt idx="7717">
                  <c:v>-7.2667809999999999E-3</c:v>
                </c:pt>
                <c:pt idx="7718">
                  <c:v>-6.875305E-3</c:v>
                </c:pt>
                <c:pt idx="7719">
                  <c:v>-8.7360549999999995E-3</c:v>
                </c:pt>
                <c:pt idx="7720">
                  <c:v>-7.2020799999999996E-3</c:v>
                </c:pt>
                <c:pt idx="7721">
                  <c:v>-7.0729169999999997E-3</c:v>
                </c:pt>
                <c:pt idx="7722">
                  <c:v>-1.2168843E-2</c:v>
                </c:pt>
                <c:pt idx="7723">
                  <c:v>-5.9543570000000004E-3</c:v>
                </c:pt>
                <c:pt idx="7724">
                  <c:v>-6.8090599999999996E-3</c:v>
                </c:pt>
                <c:pt idx="7725">
                  <c:v>-1.0139343E-2</c:v>
                </c:pt>
                <c:pt idx="7726">
                  <c:v>-9.3210759999999993E-3</c:v>
                </c:pt>
                <c:pt idx="7727">
                  <c:v>-8.0978860000000003E-3</c:v>
                </c:pt>
                <c:pt idx="7728">
                  <c:v>-4.562694E-3</c:v>
                </c:pt>
                <c:pt idx="7729">
                  <c:v>-5.1374029999999996E-3</c:v>
                </c:pt>
                <c:pt idx="7730">
                  <c:v>-1.2107161999999999E-2</c:v>
                </c:pt>
                <c:pt idx="7731">
                  <c:v>-6.6825690000000002E-3</c:v>
                </c:pt>
                <c:pt idx="7732">
                  <c:v>-6.7812760000000001E-3</c:v>
                </c:pt>
                <c:pt idx="7733">
                  <c:v>-5.2102779999999996E-3</c:v>
                </c:pt>
                <c:pt idx="7734">
                  <c:v>-2.7426289999999999E-3</c:v>
                </c:pt>
                <c:pt idx="7735">
                  <c:v>-6.3160589999999997E-3</c:v>
                </c:pt>
                <c:pt idx="7736">
                  <c:v>-2.255253E-3</c:v>
                </c:pt>
                <c:pt idx="7737">
                  <c:v>-6.4233659999999998E-3</c:v>
                </c:pt>
                <c:pt idx="7738">
                  <c:v>-4.0414279999999997E-3</c:v>
                </c:pt>
                <c:pt idx="7739">
                  <c:v>-3.7628610000000002E-3</c:v>
                </c:pt>
                <c:pt idx="7740">
                  <c:v>-4.3297350000000004E-3</c:v>
                </c:pt>
                <c:pt idx="7741">
                  <c:v>-5.7822230000000004E-3</c:v>
                </c:pt>
                <c:pt idx="7742">
                  <c:v>-2.6955709999999999E-3</c:v>
                </c:pt>
                <c:pt idx="7743">
                  <c:v>-1.3062E-3</c:v>
                </c:pt>
                <c:pt idx="7744">
                  <c:v>-6.1355480000000002E-3</c:v>
                </c:pt>
                <c:pt idx="7745">
                  <c:v>-3.8729260000000001E-3</c:v>
                </c:pt>
                <c:pt idx="7746">
                  <c:v>-2.2930759999999998E-3</c:v>
                </c:pt>
                <c:pt idx="7747">
                  <c:v>-6.6255059999999998E-3</c:v>
                </c:pt>
                <c:pt idx="7748">
                  <c:v>-2.2582689999999998E-3</c:v>
                </c:pt>
                <c:pt idx="7749">
                  <c:v>-7.2098839999999997E-3</c:v>
                </c:pt>
                <c:pt idx="7750">
                  <c:v>-7.3486299999999999E-4</c:v>
                </c:pt>
                <c:pt idx="7751">
                  <c:v>-8.7201599999999998E-4</c:v>
                </c:pt>
                <c:pt idx="7752">
                  <c:v>-9.6708330000000002E-3</c:v>
                </c:pt>
                <c:pt idx="7753">
                  <c:v>-8.0084879999999994E-3</c:v>
                </c:pt>
                <c:pt idx="7754">
                  <c:v>-2.5805120000000001E-3</c:v>
                </c:pt>
                <c:pt idx="7755">
                  <c:v>-5.9366269999999999E-3</c:v>
                </c:pt>
                <c:pt idx="7756">
                  <c:v>-7.1343099999999996E-3</c:v>
                </c:pt>
                <c:pt idx="7757">
                  <c:v>-8.7119669999999993E-3</c:v>
                </c:pt>
                <c:pt idx="7758" formatCode="0.00E+00">
                  <c:v>-2.92627E-5</c:v>
                </c:pt>
                <c:pt idx="7759">
                  <c:v>-2.199206E-3</c:v>
                </c:pt>
                <c:pt idx="7760">
                  <c:v>-5.8945250000000003E-3</c:v>
                </c:pt>
                <c:pt idx="7761">
                  <c:v>-5.5840009999999999E-3</c:v>
                </c:pt>
                <c:pt idx="7762">
                  <c:v>-4.6057390000000002E-3</c:v>
                </c:pt>
                <c:pt idx="7763">
                  <c:v>-5.3572840000000004E-3</c:v>
                </c:pt>
                <c:pt idx="7764">
                  <c:v>-2.1834160000000001E-3</c:v>
                </c:pt>
                <c:pt idx="7765">
                  <c:v>-1.2891269999999999E-3</c:v>
                </c:pt>
                <c:pt idx="7766">
                  <c:v>-4.8367840000000002E-3</c:v>
                </c:pt>
                <c:pt idx="7767">
                  <c:v>-9.2273599999999996E-4</c:v>
                </c:pt>
                <c:pt idx="7768">
                  <c:v>-2.062192E-3</c:v>
                </c:pt>
                <c:pt idx="7769">
                  <c:v>-1.148727E-3</c:v>
                </c:pt>
                <c:pt idx="7770">
                  <c:v>-3.8715059999999998E-3</c:v>
                </c:pt>
                <c:pt idx="7771">
                  <c:v>-3.3111769999999998E-3</c:v>
                </c:pt>
                <c:pt idx="7772">
                  <c:v>-1.1521649999999999E-3</c:v>
                </c:pt>
                <c:pt idx="7773">
                  <c:v>-1.2110199999999999E-3</c:v>
                </c:pt>
                <c:pt idx="7774">
                  <c:v>-3.5673240000000002E-3</c:v>
                </c:pt>
                <c:pt idx="7775">
                  <c:v>-4.9079589999999999E-3</c:v>
                </c:pt>
                <c:pt idx="7776">
                  <c:v>-5.6890919999999998E-3</c:v>
                </c:pt>
                <c:pt idx="7777">
                  <c:v>-2.6501580000000001E-3</c:v>
                </c:pt>
                <c:pt idx="7778">
                  <c:v>-2.1031259999999999E-3</c:v>
                </c:pt>
                <c:pt idx="7779">
                  <c:v>-4.2397809999999998E-3</c:v>
                </c:pt>
                <c:pt idx="7780">
                  <c:v>-4.0066449999999997E-3</c:v>
                </c:pt>
                <c:pt idx="7781">
                  <c:v>-5.2146550000000003E-3</c:v>
                </c:pt>
                <c:pt idx="7782">
                  <c:v>-3.7952490000000001E-3</c:v>
                </c:pt>
                <c:pt idx="7783">
                  <c:v>-4.3587740000000002E-3</c:v>
                </c:pt>
                <c:pt idx="7784">
                  <c:v>-4.7107770000000002E-3</c:v>
                </c:pt>
                <c:pt idx="7785">
                  <c:v>-7.4415820000000004E-3</c:v>
                </c:pt>
                <c:pt idx="7786">
                  <c:v>-9.0348900000000003E-3</c:v>
                </c:pt>
                <c:pt idx="7787">
                  <c:v>-7.5887940000000003E-3</c:v>
                </c:pt>
                <c:pt idx="7788">
                  <c:v>-9.4023600000000002E-3</c:v>
                </c:pt>
                <c:pt idx="7789">
                  <c:v>-6.9935300000000004E-3</c:v>
                </c:pt>
                <c:pt idx="7790">
                  <c:v>-8.3622230000000002E-3</c:v>
                </c:pt>
                <c:pt idx="7791">
                  <c:v>-9.2719589999999998E-3</c:v>
                </c:pt>
                <c:pt idx="7792">
                  <c:v>-7.3878750000000003E-3</c:v>
                </c:pt>
                <c:pt idx="7793">
                  <c:v>-1.2322712E-2</c:v>
                </c:pt>
                <c:pt idx="7794">
                  <c:v>-8.9580170000000004E-3</c:v>
                </c:pt>
                <c:pt idx="7795">
                  <c:v>-8.0597329999999995E-3</c:v>
                </c:pt>
                <c:pt idx="7796">
                  <c:v>-2.910349E-3</c:v>
                </c:pt>
                <c:pt idx="7797">
                  <c:v>-4.827825E-3</c:v>
                </c:pt>
                <c:pt idx="7798">
                  <c:v>-6.9289659999999999E-3</c:v>
                </c:pt>
                <c:pt idx="7799">
                  <c:v>-3.722787E-3</c:v>
                </c:pt>
                <c:pt idx="7800">
                  <c:v>-1.5231559999999999E-3</c:v>
                </c:pt>
                <c:pt idx="7801">
                  <c:v>-5.8039210000000001E-3</c:v>
                </c:pt>
                <c:pt idx="7802">
                  <c:v>-1.1336999999999999E-4</c:v>
                </c:pt>
                <c:pt idx="7803">
                  <c:v>3.3830940000000001E-3</c:v>
                </c:pt>
                <c:pt idx="7804">
                  <c:v>2.7736010000000001E-3</c:v>
                </c:pt>
                <c:pt idx="7805">
                  <c:v>-3.8044060000000002E-3</c:v>
                </c:pt>
                <c:pt idx="7806">
                  <c:v>3.230148E-3</c:v>
                </c:pt>
                <c:pt idx="7807">
                  <c:v>5.3518890000000003E-3</c:v>
                </c:pt>
                <c:pt idx="7808">
                  <c:v>2.7985649999999998E-3</c:v>
                </c:pt>
                <c:pt idx="7809">
                  <c:v>-2.7559899999999998E-3</c:v>
                </c:pt>
                <c:pt idx="7810">
                  <c:v>2.6177930000000002E-3</c:v>
                </c:pt>
                <c:pt idx="7811">
                  <c:v>2.703015E-3</c:v>
                </c:pt>
                <c:pt idx="7812">
                  <c:v>6.1090470000000003E-3</c:v>
                </c:pt>
                <c:pt idx="7813">
                  <c:v>4.4435059999999998E-3</c:v>
                </c:pt>
                <c:pt idx="7814">
                  <c:v>2.7780019999999999E-3</c:v>
                </c:pt>
                <c:pt idx="7815">
                  <c:v>1.6634690000000001E-3</c:v>
                </c:pt>
                <c:pt idx="7816">
                  <c:v>-1.97954E-4</c:v>
                </c:pt>
                <c:pt idx="7817">
                  <c:v>4.8010659999999997E-3</c:v>
                </c:pt>
                <c:pt idx="7818">
                  <c:v>2.8176569999999999E-3</c:v>
                </c:pt>
                <c:pt idx="7819">
                  <c:v>1.3481249999999999E-3</c:v>
                </c:pt>
                <c:pt idx="7820">
                  <c:v>1.0470740000000001E-3</c:v>
                </c:pt>
                <c:pt idx="7821">
                  <c:v>4.8583230000000003E-3</c:v>
                </c:pt>
                <c:pt idx="7822">
                  <c:v>1.3698079999999999E-3</c:v>
                </c:pt>
                <c:pt idx="7823">
                  <c:v>-1.6667279999999999E-3</c:v>
                </c:pt>
                <c:pt idx="7824">
                  <c:v>-1.6522489999999999E-3</c:v>
                </c:pt>
                <c:pt idx="7825">
                  <c:v>-1.901521E-3</c:v>
                </c:pt>
                <c:pt idx="7826">
                  <c:v>7.3694299999999999E-4</c:v>
                </c:pt>
                <c:pt idx="7827">
                  <c:v>-3.713998E-3</c:v>
                </c:pt>
                <c:pt idx="7828">
                  <c:v>-2.3756340000000002E-3</c:v>
                </c:pt>
                <c:pt idx="7829">
                  <c:v>-4.8212150000000002E-3</c:v>
                </c:pt>
                <c:pt idx="7830">
                  <c:v>-4.7380540000000002E-3</c:v>
                </c:pt>
                <c:pt idx="7831">
                  <c:v>-5.9151710000000003E-3</c:v>
                </c:pt>
                <c:pt idx="7832">
                  <c:v>-6.225347E-3</c:v>
                </c:pt>
                <c:pt idx="7833">
                  <c:v>-6.1036390000000001E-3</c:v>
                </c:pt>
                <c:pt idx="7834">
                  <c:v>-4.0646379999999998E-3</c:v>
                </c:pt>
                <c:pt idx="7835">
                  <c:v>-6.3850510000000001E-3</c:v>
                </c:pt>
                <c:pt idx="7836">
                  <c:v>-5.3188030000000004E-3</c:v>
                </c:pt>
                <c:pt idx="7837">
                  <c:v>-9.0610759999999995E-3</c:v>
                </c:pt>
                <c:pt idx="7838">
                  <c:v>-8.5032340000000001E-3</c:v>
                </c:pt>
                <c:pt idx="7839">
                  <c:v>-6.8390250000000003E-3</c:v>
                </c:pt>
                <c:pt idx="7840">
                  <c:v>-5.3313229999999998E-3</c:v>
                </c:pt>
                <c:pt idx="7841">
                  <c:v>-5.5680779999999997E-3</c:v>
                </c:pt>
                <c:pt idx="7842">
                  <c:v>-2.7100140000000002E-3</c:v>
                </c:pt>
                <c:pt idx="7843">
                  <c:v>-7.8898619999999992E-3</c:v>
                </c:pt>
                <c:pt idx="7844">
                  <c:v>-5.9797219999999998E-3</c:v>
                </c:pt>
                <c:pt idx="7845">
                  <c:v>-3.6435980000000001E-3</c:v>
                </c:pt>
                <c:pt idx="7846">
                  <c:v>-4.8259959999999999E-3</c:v>
                </c:pt>
                <c:pt idx="7847">
                  <c:v>-5.117346E-3</c:v>
                </c:pt>
                <c:pt idx="7848">
                  <c:v>-3.9140590000000001E-3</c:v>
                </c:pt>
                <c:pt idx="7849">
                  <c:v>-3.2509320000000002E-3</c:v>
                </c:pt>
                <c:pt idx="7850">
                  <c:v>-2.829565E-3</c:v>
                </c:pt>
                <c:pt idx="7851">
                  <c:v>-1.743528E-3</c:v>
                </c:pt>
                <c:pt idx="7852">
                  <c:v>-4.3406399999999998E-3</c:v>
                </c:pt>
                <c:pt idx="7853">
                  <c:v>-9.3738700000000003E-4</c:v>
                </c:pt>
                <c:pt idx="7854">
                  <c:v>-8.7752299999999995E-4</c:v>
                </c:pt>
                <c:pt idx="7855">
                  <c:v>-1.014409E-3</c:v>
                </c:pt>
                <c:pt idx="7856">
                  <c:v>2.291347E-3</c:v>
                </c:pt>
                <c:pt idx="7857">
                  <c:v>-2.673318E-3</c:v>
                </c:pt>
                <c:pt idx="7858">
                  <c:v>3.87859E-4</c:v>
                </c:pt>
                <c:pt idx="7859">
                  <c:v>-1.15784E-3</c:v>
                </c:pt>
                <c:pt idx="7860">
                  <c:v>1.727471E-3</c:v>
                </c:pt>
                <c:pt idx="7861">
                  <c:v>-5.562666E-3</c:v>
                </c:pt>
                <c:pt idx="7862">
                  <c:v>-1.588417E-3</c:v>
                </c:pt>
                <c:pt idx="7863">
                  <c:v>-3.8691480000000002E-3</c:v>
                </c:pt>
                <c:pt idx="7864">
                  <c:v>-6.9835339999999996E-3</c:v>
                </c:pt>
                <c:pt idx="7865">
                  <c:v>-4.979771E-3</c:v>
                </c:pt>
                <c:pt idx="7866">
                  <c:v>-3.1073030000000001E-3</c:v>
                </c:pt>
                <c:pt idx="7867">
                  <c:v>-2.990922E-3</c:v>
                </c:pt>
                <c:pt idx="7868">
                  <c:v>-4.4141299999999996E-3</c:v>
                </c:pt>
                <c:pt idx="7869">
                  <c:v>-3.670043E-3</c:v>
                </c:pt>
                <c:pt idx="7870">
                  <c:v>-1.7728780000000001E-3</c:v>
                </c:pt>
                <c:pt idx="7871">
                  <c:v>-2.943869E-3</c:v>
                </c:pt>
                <c:pt idx="7872">
                  <c:v>-8.1543610000000006E-3</c:v>
                </c:pt>
                <c:pt idx="7873">
                  <c:v>-6.9247789999999998E-3</c:v>
                </c:pt>
                <c:pt idx="7874">
                  <c:v>-4.7709939999999998E-3</c:v>
                </c:pt>
                <c:pt idx="7875">
                  <c:v>-5.8972440000000003E-3</c:v>
                </c:pt>
                <c:pt idx="7876">
                  <c:v>-7.2482520000000002E-3</c:v>
                </c:pt>
                <c:pt idx="7877">
                  <c:v>-9.2192569999999998E-3</c:v>
                </c:pt>
                <c:pt idx="7878">
                  <c:v>-5.8997279999999999E-3</c:v>
                </c:pt>
                <c:pt idx="7879">
                  <c:v>-4.9686870000000003E-3</c:v>
                </c:pt>
                <c:pt idx="7880">
                  <c:v>-7.202417E-3</c:v>
                </c:pt>
                <c:pt idx="7881">
                  <c:v>-3.8875799999999999E-3</c:v>
                </c:pt>
                <c:pt idx="7882">
                  <c:v>-5.1376019999999998E-3</c:v>
                </c:pt>
                <c:pt idx="7883">
                  <c:v>-3.7927059999999999E-3</c:v>
                </c:pt>
                <c:pt idx="7884">
                  <c:v>-5.6701809999999998E-3</c:v>
                </c:pt>
                <c:pt idx="7885">
                  <c:v>-1.894883E-3</c:v>
                </c:pt>
                <c:pt idx="7886">
                  <c:v>-4.6054549999999996E-3</c:v>
                </c:pt>
                <c:pt idx="7887">
                  <c:v>-2.859487E-3</c:v>
                </c:pt>
                <c:pt idx="7888">
                  <c:v>-2.9082790000000002E-3</c:v>
                </c:pt>
                <c:pt idx="7889">
                  <c:v>-9.3620800000000001E-4</c:v>
                </c:pt>
                <c:pt idx="7890">
                  <c:v>-4.2384479999999997E-3</c:v>
                </c:pt>
                <c:pt idx="7891">
                  <c:v>-4.7489760000000002E-3</c:v>
                </c:pt>
                <c:pt idx="7892">
                  <c:v>-4.7507499999999998E-3</c:v>
                </c:pt>
                <c:pt idx="7893">
                  <c:v>-1.152819E-3</c:v>
                </c:pt>
                <c:pt idx="7894">
                  <c:v>-5.847835E-3</c:v>
                </c:pt>
                <c:pt idx="7895">
                  <c:v>-4.0230370000000001E-3</c:v>
                </c:pt>
                <c:pt idx="7896">
                  <c:v>-6.0504249999999999E-3</c:v>
                </c:pt>
                <c:pt idx="7897">
                  <c:v>-4.3444039999999996E-3</c:v>
                </c:pt>
                <c:pt idx="7898">
                  <c:v>-8.9062759999999994E-3</c:v>
                </c:pt>
                <c:pt idx="7899">
                  <c:v>-5.8510970000000004E-3</c:v>
                </c:pt>
                <c:pt idx="7900">
                  <c:v>-8.8944760000000001E-3</c:v>
                </c:pt>
                <c:pt idx="7901">
                  <c:v>-6.8584900000000001E-3</c:v>
                </c:pt>
                <c:pt idx="7902">
                  <c:v>-5.5968110000000001E-3</c:v>
                </c:pt>
                <c:pt idx="7903">
                  <c:v>-7.9888619999999994E-3</c:v>
                </c:pt>
                <c:pt idx="7904">
                  <c:v>-2.1874440000000002E-3</c:v>
                </c:pt>
                <c:pt idx="7905">
                  <c:v>-6.6160139999999999E-3</c:v>
                </c:pt>
                <c:pt idx="7906">
                  <c:v>-6.591754E-3</c:v>
                </c:pt>
                <c:pt idx="7907">
                  <c:v>-2.08968E-3</c:v>
                </c:pt>
                <c:pt idx="7908">
                  <c:v>-6.011003E-3</c:v>
                </c:pt>
                <c:pt idx="7909">
                  <c:v>-5.1369529999999997E-3</c:v>
                </c:pt>
                <c:pt idx="7910">
                  <c:v>-4.2479759999999997E-3</c:v>
                </c:pt>
                <c:pt idx="7911">
                  <c:v>-4.7025770000000003E-3</c:v>
                </c:pt>
                <c:pt idx="7912">
                  <c:v>-1.8073989999999999E-3</c:v>
                </c:pt>
                <c:pt idx="7913">
                  <c:v>-3.0116800000000001E-3</c:v>
                </c:pt>
                <c:pt idx="7914">
                  <c:v>-3.089844E-3</c:v>
                </c:pt>
                <c:pt idx="7915">
                  <c:v>-2.600621E-3</c:v>
                </c:pt>
                <c:pt idx="7916">
                  <c:v>-4.8736120000000003E-3</c:v>
                </c:pt>
                <c:pt idx="7917">
                  <c:v>-3.710077E-3</c:v>
                </c:pt>
                <c:pt idx="7918">
                  <c:v>-3.8764649999999999E-3</c:v>
                </c:pt>
                <c:pt idx="7919">
                  <c:v>-4.741459E-3</c:v>
                </c:pt>
                <c:pt idx="7920">
                  <c:v>-4.0988379999999996E-3</c:v>
                </c:pt>
                <c:pt idx="7921">
                  <c:v>-2.9709900000000002E-3</c:v>
                </c:pt>
                <c:pt idx="7922">
                  <c:v>-6.4882259999999997E-3</c:v>
                </c:pt>
                <c:pt idx="7923">
                  <c:v>-3.8570100000000001E-3</c:v>
                </c:pt>
                <c:pt idx="7924">
                  <c:v>-5.4789460000000002E-3</c:v>
                </c:pt>
                <c:pt idx="7925">
                  <c:v>-3.8666690000000001E-3</c:v>
                </c:pt>
                <c:pt idx="7926">
                  <c:v>-6.0205010000000002E-3</c:v>
                </c:pt>
                <c:pt idx="7927">
                  <c:v>-6.5179790000000001E-3</c:v>
                </c:pt>
                <c:pt idx="7928">
                  <c:v>-3.7962339999999999E-3</c:v>
                </c:pt>
                <c:pt idx="7929">
                  <c:v>-4.446045E-3</c:v>
                </c:pt>
                <c:pt idx="7930">
                  <c:v>-5.7577410000000002E-3</c:v>
                </c:pt>
                <c:pt idx="7931">
                  <c:v>-3.7502500000000001E-3</c:v>
                </c:pt>
                <c:pt idx="7932">
                  <c:v>-4.4112149999999996E-3</c:v>
                </c:pt>
                <c:pt idx="7933">
                  <c:v>-4.6676779999999998E-3</c:v>
                </c:pt>
                <c:pt idx="7934">
                  <c:v>-6.1257009999999999E-3</c:v>
                </c:pt>
                <c:pt idx="7935">
                  <c:v>-3.3208600000000001E-3</c:v>
                </c:pt>
                <c:pt idx="7936">
                  <c:v>-4.293575E-3</c:v>
                </c:pt>
                <c:pt idx="7937">
                  <c:v>-3.2027449999999999E-3</c:v>
                </c:pt>
                <c:pt idx="7938">
                  <c:v>-1.073236E-3</c:v>
                </c:pt>
                <c:pt idx="7939">
                  <c:v>-2.9639199999999998E-4</c:v>
                </c:pt>
                <c:pt idx="7940">
                  <c:v>-2.7892900000000003E-4</c:v>
                </c:pt>
                <c:pt idx="7941">
                  <c:v>3.187175E-3</c:v>
                </c:pt>
                <c:pt idx="7942">
                  <c:v>2.5424110000000001E-3</c:v>
                </c:pt>
                <c:pt idx="7943">
                  <c:v>1.2803389999999999E-3</c:v>
                </c:pt>
                <c:pt idx="7944">
                  <c:v>4.8284540000000003E-3</c:v>
                </c:pt>
                <c:pt idx="7945">
                  <c:v>2.859047E-3</c:v>
                </c:pt>
                <c:pt idx="7946">
                  <c:v>5.1472419999999998E-3</c:v>
                </c:pt>
                <c:pt idx="7947">
                  <c:v>1.336259E-3</c:v>
                </c:pt>
                <c:pt idx="7948">
                  <c:v>3.539525E-3</c:v>
                </c:pt>
                <c:pt idx="7949">
                  <c:v>4.7933409999999996E-3</c:v>
                </c:pt>
                <c:pt idx="7950">
                  <c:v>2.3532370000000002E-3</c:v>
                </c:pt>
                <c:pt idx="7951">
                  <c:v>2.0272659999999998E-3</c:v>
                </c:pt>
                <c:pt idx="7952">
                  <c:v>3.0013689999999998E-3</c:v>
                </c:pt>
                <c:pt idx="7953">
                  <c:v>4.0988580000000004E-3</c:v>
                </c:pt>
                <c:pt idx="7954">
                  <c:v>1.2428300000000001E-3</c:v>
                </c:pt>
                <c:pt idx="7955">
                  <c:v>3.7605820000000002E-3</c:v>
                </c:pt>
                <c:pt idx="7956">
                  <c:v>2.3918720000000002E-3</c:v>
                </c:pt>
                <c:pt idx="7957">
                  <c:v>3.7080059999999998E-3</c:v>
                </c:pt>
                <c:pt idx="7958">
                  <c:v>5.7906799999999997E-4</c:v>
                </c:pt>
                <c:pt idx="7959">
                  <c:v>-2.1575959999999999E-3</c:v>
                </c:pt>
                <c:pt idx="7960">
                  <c:v>7.9378000000000001E-4</c:v>
                </c:pt>
                <c:pt idx="7961">
                  <c:v>1.2133099999999999E-4</c:v>
                </c:pt>
                <c:pt idx="7962">
                  <c:v>1.62845E-4</c:v>
                </c:pt>
                <c:pt idx="7963">
                  <c:v>-3.3029930000000002E-3</c:v>
                </c:pt>
                <c:pt idx="7964">
                  <c:v>-6.2417199999999999E-4</c:v>
                </c:pt>
                <c:pt idx="7965">
                  <c:v>-7.2244300000000002E-4</c:v>
                </c:pt>
                <c:pt idx="7966">
                  <c:v>-1.7672720000000001E-3</c:v>
                </c:pt>
                <c:pt idx="7967">
                  <c:v>-1.688974E-3</c:v>
                </c:pt>
                <c:pt idx="7968">
                  <c:v>-6.8487799999999998E-4</c:v>
                </c:pt>
                <c:pt idx="7969">
                  <c:v>-1.9607980000000001E-3</c:v>
                </c:pt>
                <c:pt idx="7970">
                  <c:v>-1.358139E-3</c:v>
                </c:pt>
                <c:pt idx="7971">
                  <c:v>-1.765869E-3</c:v>
                </c:pt>
                <c:pt idx="7972">
                  <c:v>-3.0602509999999999E-3</c:v>
                </c:pt>
                <c:pt idx="7973">
                  <c:v>-1.457561E-3</c:v>
                </c:pt>
                <c:pt idx="7974">
                  <c:v>-3.4461099999999998E-4</c:v>
                </c:pt>
                <c:pt idx="7975">
                  <c:v>3.47012E-4</c:v>
                </c:pt>
                <c:pt idx="7976">
                  <c:v>-1.7793030000000001E-3</c:v>
                </c:pt>
                <c:pt idx="7977">
                  <c:v>-1.368377E-3</c:v>
                </c:pt>
                <c:pt idx="7978">
                  <c:v>2.21466E-4</c:v>
                </c:pt>
                <c:pt idx="7979">
                  <c:v>-1.53915E-3</c:v>
                </c:pt>
                <c:pt idx="7980">
                  <c:v>-1.3070359999999999E-3</c:v>
                </c:pt>
                <c:pt idx="7981">
                  <c:v>3.0124699999999998E-4</c:v>
                </c:pt>
                <c:pt idx="7982">
                  <c:v>-1.8051040000000001E-3</c:v>
                </c:pt>
                <c:pt idx="7983">
                  <c:v>8.4900199999999996E-4</c:v>
                </c:pt>
                <c:pt idx="7984">
                  <c:v>-3.2121599999999998E-4</c:v>
                </c:pt>
                <c:pt idx="7985">
                  <c:v>-1.960392E-3</c:v>
                </c:pt>
                <c:pt idx="7986">
                  <c:v>2.740087E-3</c:v>
                </c:pt>
                <c:pt idx="7987">
                  <c:v>4.2340299999999998E-4</c:v>
                </c:pt>
                <c:pt idx="7988" formatCode="0.00E+00">
                  <c:v>6.1339899999999999E-5</c:v>
                </c:pt>
                <c:pt idx="7989">
                  <c:v>3.5002699999999999E-4</c:v>
                </c:pt>
                <c:pt idx="7990">
                  <c:v>4.8631E-4</c:v>
                </c:pt>
                <c:pt idx="7991">
                  <c:v>2.2115059999999998E-3</c:v>
                </c:pt>
                <c:pt idx="7992">
                  <c:v>-3.7778900000000001E-4</c:v>
                </c:pt>
                <c:pt idx="7993">
                  <c:v>1.53778E-4</c:v>
                </c:pt>
                <c:pt idx="7994">
                  <c:v>-1.1471470000000001E-3</c:v>
                </c:pt>
                <c:pt idx="7995">
                  <c:v>1.679533E-3</c:v>
                </c:pt>
                <c:pt idx="7996">
                  <c:v>-3.48902E-4</c:v>
                </c:pt>
                <c:pt idx="7997">
                  <c:v>-3.8011579999999998E-3</c:v>
                </c:pt>
                <c:pt idx="7998">
                  <c:v>-5.2896599999999996E-4</c:v>
                </c:pt>
                <c:pt idx="7999">
                  <c:v>-3.1327389999999998E-3</c:v>
                </c:pt>
                <c:pt idx="8000">
                  <c:v>-3.8326079999999999E-3</c:v>
                </c:pt>
                <c:pt idx="8001">
                  <c:v>-1.7388309999999999E-3</c:v>
                </c:pt>
                <c:pt idx="8002">
                  <c:v>-2.786298E-3</c:v>
                </c:pt>
                <c:pt idx="8003">
                  <c:v>-3.2201259999999998E-3</c:v>
                </c:pt>
                <c:pt idx="8004">
                  <c:v>1.6673370000000001E-3</c:v>
                </c:pt>
                <c:pt idx="8005">
                  <c:v>-3.8408790000000002E-3</c:v>
                </c:pt>
                <c:pt idx="8006">
                  <c:v>-2.4220169999999998E-3</c:v>
                </c:pt>
                <c:pt idx="8007">
                  <c:v>-4.4651930000000001E-3</c:v>
                </c:pt>
                <c:pt idx="8008">
                  <c:v>-2.5449880000000002E-3</c:v>
                </c:pt>
                <c:pt idx="8009">
                  <c:v>-2.2483120000000001E-3</c:v>
                </c:pt>
                <c:pt idx="8010">
                  <c:v>-3.513871E-3</c:v>
                </c:pt>
                <c:pt idx="8011">
                  <c:v>-4.1101519999999997E-3</c:v>
                </c:pt>
                <c:pt idx="8012">
                  <c:v>-3.7641570000000002E-3</c:v>
                </c:pt>
                <c:pt idx="8013">
                  <c:v>-3.973748E-3</c:v>
                </c:pt>
                <c:pt idx="8014">
                  <c:v>-2.9628499999999999E-3</c:v>
                </c:pt>
                <c:pt idx="8015">
                  <c:v>-6.3961970000000002E-3</c:v>
                </c:pt>
                <c:pt idx="8016">
                  <c:v>-5.2370450000000001E-3</c:v>
                </c:pt>
                <c:pt idx="8017">
                  <c:v>-3.3504609999999999E-3</c:v>
                </c:pt>
                <c:pt idx="8018">
                  <c:v>-3.058028E-3</c:v>
                </c:pt>
                <c:pt idx="8019">
                  <c:v>3.5694299999999997E-4</c:v>
                </c:pt>
                <c:pt idx="8020">
                  <c:v>-2.845953E-3</c:v>
                </c:pt>
                <c:pt idx="8021">
                  <c:v>-1.9727019999999998E-3</c:v>
                </c:pt>
                <c:pt idx="8022">
                  <c:v>-1.122254E-3</c:v>
                </c:pt>
                <c:pt idx="8023">
                  <c:v>1.5582180000000001E-3</c:v>
                </c:pt>
                <c:pt idx="8024">
                  <c:v>-1.57216E-3</c:v>
                </c:pt>
                <c:pt idx="8025">
                  <c:v>2.5562720000000001E-3</c:v>
                </c:pt>
                <c:pt idx="8026">
                  <c:v>3.2800070000000001E-3</c:v>
                </c:pt>
                <c:pt idx="8027">
                  <c:v>2.6403160000000002E-3</c:v>
                </c:pt>
                <c:pt idx="8028">
                  <c:v>2.9422319999999999E-3</c:v>
                </c:pt>
                <c:pt idx="8029">
                  <c:v>4.7997869999999998E-3</c:v>
                </c:pt>
                <c:pt idx="8030">
                  <c:v>5.2149889999999997E-3</c:v>
                </c:pt>
                <c:pt idx="8031">
                  <c:v>4.3771590000000003E-3</c:v>
                </c:pt>
                <c:pt idx="8032">
                  <c:v>5.5196539999999997E-3</c:v>
                </c:pt>
                <c:pt idx="8033">
                  <c:v>5.7446909999999997E-3</c:v>
                </c:pt>
                <c:pt idx="8034">
                  <c:v>6.0553869999999997E-3</c:v>
                </c:pt>
                <c:pt idx="8035">
                  <c:v>5.1991800000000003E-3</c:v>
                </c:pt>
                <c:pt idx="8036">
                  <c:v>3.9007339999999999E-3</c:v>
                </c:pt>
                <c:pt idx="8037">
                  <c:v>5.2980950000000001E-3</c:v>
                </c:pt>
                <c:pt idx="8038">
                  <c:v>5.5940130000000001E-3</c:v>
                </c:pt>
                <c:pt idx="8039">
                  <c:v>2.9553539999999999E-3</c:v>
                </c:pt>
                <c:pt idx="8040">
                  <c:v>3.4376390000000001E-3</c:v>
                </c:pt>
                <c:pt idx="8041">
                  <c:v>3.1324410000000001E-3</c:v>
                </c:pt>
                <c:pt idx="8042">
                  <c:v>5.01294E-4</c:v>
                </c:pt>
                <c:pt idx="8043">
                  <c:v>2.0762879999999999E-3</c:v>
                </c:pt>
                <c:pt idx="8044">
                  <c:v>2.4488439999999999E-3</c:v>
                </c:pt>
                <c:pt idx="8045">
                  <c:v>1.4275220000000001E-3</c:v>
                </c:pt>
                <c:pt idx="8046">
                  <c:v>-7.6557899999999996E-4</c:v>
                </c:pt>
                <c:pt idx="8047">
                  <c:v>-1.0010030000000001E-3</c:v>
                </c:pt>
                <c:pt idx="8048">
                  <c:v>-2.7924619999999999E-3</c:v>
                </c:pt>
                <c:pt idx="8049">
                  <c:v>-3.3293559999999999E-3</c:v>
                </c:pt>
                <c:pt idx="8050">
                  <c:v>-2.6342290000000001E-3</c:v>
                </c:pt>
                <c:pt idx="8051">
                  <c:v>-6.2595899999999998E-3</c:v>
                </c:pt>
                <c:pt idx="8052">
                  <c:v>-5.9264280000000001E-3</c:v>
                </c:pt>
                <c:pt idx="8053">
                  <c:v>-4.3676799999999997E-3</c:v>
                </c:pt>
                <c:pt idx="8054">
                  <c:v>-5.8931390000000004E-3</c:v>
                </c:pt>
                <c:pt idx="8055">
                  <c:v>-5.9578540000000003E-3</c:v>
                </c:pt>
                <c:pt idx="8056">
                  <c:v>-5.6931400000000002E-3</c:v>
                </c:pt>
                <c:pt idx="8057">
                  <c:v>-7.3791860000000003E-3</c:v>
                </c:pt>
                <c:pt idx="8058">
                  <c:v>-6.5831680000000004E-3</c:v>
                </c:pt>
                <c:pt idx="8059">
                  <c:v>-7.9160800000000007E-3</c:v>
                </c:pt>
                <c:pt idx="8060">
                  <c:v>-7.5154089999999998E-3</c:v>
                </c:pt>
                <c:pt idx="8061">
                  <c:v>-5.6189730000000002E-3</c:v>
                </c:pt>
                <c:pt idx="8062">
                  <c:v>-7.5856700000000001E-3</c:v>
                </c:pt>
                <c:pt idx="8063">
                  <c:v>-5.5787120000000004E-3</c:v>
                </c:pt>
                <c:pt idx="8064">
                  <c:v>-6.0534150000000004E-3</c:v>
                </c:pt>
                <c:pt idx="8065">
                  <c:v>-4.5218309999999996E-3</c:v>
                </c:pt>
                <c:pt idx="8066">
                  <c:v>-3.575876E-3</c:v>
                </c:pt>
                <c:pt idx="8067">
                  <c:v>-4.385211E-3</c:v>
                </c:pt>
                <c:pt idx="8068">
                  <c:v>-4.0187779999999998E-3</c:v>
                </c:pt>
                <c:pt idx="8069">
                  <c:v>-2.0597559999999998E-3</c:v>
                </c:pt>
                <c:pt idx="8070">
                  <c:v>-1.65501E-4</c:v>
                </c:pt>
                <c:pt idx="8071">
                  <c:v>2.87769E-4</c:v>
                </c:pt>
                <c:pt idx="8072">
                  <c:v>-6.9284100000000003E-4</c:v>
                </c:pt>
                <c:pt idx="8073">
                  <c:v>8.0625200000000003E-4</c:v>
                </c:pt>
                <c:pt idx="8074">
                  <c:v>1.254427E-3</c:v>
                </c:pt>
                <c:pt idx="8075">
                  <c:v>1.2003649999999999E-3</c:v>
                </c:pt>
                <c:pt idx="8076">
                  <c:v>2.3933689999999998E-3</c:v>
                </c:pt>
                <c:pt idx="8077">
                  <c:v>3.6881980000000002E-3</c:v>
                </c:pt>
                <c:pt idx="8078">
                  <c:v>5.0731530000000004E-3</c:v>
                </c:pt>
                <c:pt idx="8079">
                  <c:v>2.848082E-3</c:v>
                </c:pt>
                <c:pt idx="8080">
                  <c:v>4.002818E-3</c:v>
                </c:pt>
                <c:pt idx="8081">
                  <c:v>3.6691240000000002E-3</c:v>
                </c:pt>
                <c:pt idx="8082">
                  <c:v>5.4545180000000002E-3</c:v>
                </c:pt>
                <c:pt idx="8083">
                  <c:v>4.2201419999999996E-3</c:v>
                </c:pt>
                <c:pt idx="8084">
                  <c:v>3.9660169999999996E-3</c:v>
                </c:pt>
                <c:pt idx="8085">
                  <c:v>4.0965120000000001E-3</c:v>
                </c:pt>
                <c:pt idx="8086">
                  <c:v>7.3704039999999997E-3</c:v>
                </c:pt>
                <c:pt idx="8087">
                  <c:v>4.4273450000000001E-3</c:v>
                </c:pt>
                <c:pt idx="8088">
                  <c:v>1.8688660000000001E-3</c:v>
                </c:pt>
                <c:pt idx="8089">
                  <c:v>3.9514570000000002E-3</c:v>
                </c:pt>
                <c:pt idx="8090">
                  <c:v>2.175101E-3</c:v>
                </c:pt>
                <c:pt idx="8091">
                  <c:v>2.441417E-3</c:v>
                </c:pt>
                <c:pt idx="8092">
                  <c:v>2.7451849999999998E-3</c:v>
                </c:pt>
                <c:pt idx="8093">
                  <c:v>1.4349090000000001E-3</c:v>
                </c:pt>
                <c:pt idx="8094" formatCode="0.00E+00">
                  <c:v>-6.3147900000000006E-5</c:v>
                </c:pt>
                <c:pt idx="8095">
                  <c:v>1.4106450000000001E-3</c:v>
                </c:pt>
                <c:pt idx="8096" formatCode="0.00E+00">
                  <c:v>-7.0703200000000004E-5</c:v>
                </c:pt>
                <c:pt idx="8097">
                  <c:v>-2.2619519999999998E-3</c:v>
                </c:pt>
                <c:pt idx="8098">
                  <c:v>-1.472187E-3</c:v>
                </c:pt>
                <c:pt idx="8099">
                  <c:v>-6.4181299999999998E-4</c:v>
                </c:pt>
                <c:pt idx="8100">
                  <c:v>-2.9756790000000002E-3</c:v>
                </c:pt>
                <c:pt idx="8101">
                  <c:v>-2.7242770000000002E-3</c:v>
                </c:pt>
                <c:pt idx="8102">
                  <c:v>-2.9317269999999999E-3</c:v>
                </c:pt>
                <c:pt idx="8103">
                  <c:v>-4.1738249999999999E-3</c:v>
                </c:pt>
                <c:pt idx="8104">
                  <c:v>-4.9551079999999997E-3</c:v>
                </c:pt>
                <c:pt idx="8105">
                  <c:v>-4.0203390000000004E-3</c:v>
                </c:pt>
                <c:pt idx="8106">
                  <c:v>-7.3168089999999996E-3</c:v>
                </c:pt>
                <c:pt idx="8107">
                  <c:v>-4.9852109999999998E-3</c:v>
                </c:pt>
                <c:pt idx="8108">
                  <c:v>-4.6587859999999998E-3</c:v>
                </c:pt>
                <c:pt idx="8109">
                  <c:v>-5.1623900000000002E-3</c:v>
                </c:pt>
                <c:pt idx="8110">
                  <c:v>-2.3385709999999998E-3</c:v>
                </c:pt>
                <c:pt idx="8111">
                  <c:v>-5.1854910000000004E-3</c:v>
                </c:pt>
                <c:pt idx="8112">
                  <c:v>-3.6661229999999999E-3</c:v>
                </c:pt>
                <c:pt idx="8113">
                  <c:v>-3.3563970000000001E-3</c:v>
                </c:pt>
                <c:pt idx="8114">
                  <c:v>-3.108679E-3</c:v>
                </c:pt>
                <c:pt idx="8115">
                  <c:v>-6.83605E-4</c:v>
                </c:pt>
                <c:pt idx="8116">
                  <c:v>-3.9130220000000004E-3</c:v>
                </c:pt>
                <c:pt idx="8117">
                  <c:v>-3.0911710000000002E-3</c:v>
                </c:pt>
                <c:pt idx="8118">
                  <c:v>7.0600199999999995E-4</c:v>
                </c:pt>
                <c:pt idx="8119">
                  <c:v>-7.1878899999999995E-4</c:v>
                </c:pt>
                <c:pt idx="8120">
                  <c:v>1.3416610000000001E-3</c:v>
                </c:pt>
                <c:pt idx="8121">
                  <c:v>-3.9045900000000001E-4</c:v>
                </c:pt>
                <c:pt idx="8122">
                  <c:v>-1.678957E-3</c:v>
                </c:pt>
                <c:pt idx="8123">
                  <c:v>2.7541409999999999E-3</c:v>
                </c:pt>
                <c:pt idx="8124">
                  <c:v>1.951978E-3</c:v>
                </c:pt>
                <c:pt idx="8125">
                  <c:v>3.59648E-3</c:v>
                </c:pt>
                <c:pt idx="8126">
                  <c:v>2.2302200000000002E-3</c:v>
                </c:pt>
                <c:pt idx="8127">
                  <c:v>3.8041479999999998E-3</c:v>
                </c:pt>
                <c:pt idx="8128">
                  <c:v>2.159139E-3</c:v>
                </c:pt>
                <c:pt idx="8129">
                  <c:v>3.7788729999999999E-3</c:v>
                </c:pt>
                <c:pt idx="8130">
                  <c:v>5.1920279999999996E-3</c:v>
                </c:pt>
                <c:pt idx="8131">
                  <c:v>3.677222E-3</c:v>
                </c:pt>
                <c:pt idx="8132">
                  <c:v>2.663473E-3</c:v>
                </c:pt>
                <c:pt idx="8133">
                  <c:v>2.8930380000000001E-3</c:v>
                </c:pt>
                <c:pt idx="8134">
                  <c:v>1.26179E-3</c:v>
                </c:pt>
                <c:pt idx="8135">
                  <c:v>1.818657E-3</c:v>
                </c:pt>
                <c:pt idx="8136">
                  <c:v>-8.4510499999999997E-4</c:v>
                </c:pt>
                <c:pt idx="8137">
                  <c:v>3.4399700000000002E-4</c:v>
                </c:pt>
                <c:pt idx="8138">
                  <c:v>-2.5314100000000002E-4</c:v>
                </c:pt>
                <c:pt idx="8139">
                  <c:v>1.1498120000000001E-3</c:v>
                </c:pt>
                <c:pt idx="8140">
                  <c:v>7.6583399999999996E-4</c:v>
                </c:pt>
                <c:pt idx="8141">
                  <c:v>-2.7066619999999999E-3</c:v>
                </c:pt>
                <c:pt idx="8142">
                  <c:v>-2.9138739999999999E-3</c:v>
                </c:pt>
                <c:pt idx="8143">
                  <c:v>-2.938375E-3</c:v>
                </c:pt>
                <c:pt idx="8144">
                  <c:v>-2.567929E-3</c:v>
                </c:pt>
                <c:pt idx="8145">
                  <c:v>-3.1301219999999999E-3</c:v>
                </c:pt>
                <c:pt idx="8146">
                  <c:v>-1.4695719999999999E-3</c:v>
                </c:pt>
                <c:pt idx="8147">
                  <c:v>-3.8451119999999999E-3</c:v>
                </c:pt>
                <c:pt idx="8148">
                  <c:v>-4.0118080000000004E-3</c:v>
                </c:pt>
                <c:pt idx="8149">
                  <c:v>-2.8589259999999999E-3</c:v>
                </c:pt>
                <c:pt idx="8150">
                  <c:v>-5.0402529999999997E-3</c:v>
                </c:pt>
                <c:pt idx="8151">
                  <c:v>-1.540593E-3</c:v>
                </c:pt>
                <c:pt idx="8152">
                  <c:v>-3.1302420000000001E-3</c:v>
                </c:pt>
                <c:pt idx="8153">
                  <c:v>-5.263434E-3</c:v>
                </c:pt>
                <c:pt idx="8154">
                  <c:v>-4.9918999999999996E-3</c:v>
                </c:pt>
                <c:pt idx="8155">
                  <c:v>-4.4315719999999999E-3</c:v>
                </c:pt>
                <c:pt idx="8156">
                  <c:v>-4.3080810000000001E-3</c:v>
                </c:pt>
                <c:pt idx="8157">
                  <c:v>-4.0923660000000001E-3</c:v>
                </c:pt>
                <c:pt idx="8158">
                  <c:v>-2.9599599999999998E-4</c:v>
                </c:pt>
                <c:pt idx="8159">
                  <c:v>-2.3791200000000002E-3</c:v>
                </c:pt>
                <c:pt idx="8160">
                  <c:v>-2.0936069999999999E-3</c:v>
                </c:pt>
                <c:pt idx="8161">
                  <c:v>-2.7125249999999999E-3</c:v>
                </c:pt>
                <c:pt idx="8162">
                  <c:v>-5.5466900000000004E-4</c:v>
                </c:pt>
                <c:pt idx="8163">
                  <c:v>-2.1642829999999999E-3</c:v>
                </c:pt>
                <c:pt idx="8164">
                  <c:v>1.1454449999999999E-3</c:v>
                </c:pt>
                <c:pt idx="8165">
                  <c:v>-1.042608E-3</c:v>
                </c:pt>
                <c:pt idx="8166">
                  <c:v>-1.448228E-3</c:v>
                </c:pt>
                <c:pt idx="8167">
                  <c:v>2.6152100000000002E-4</c:v>
                </c:pt>
                <c:pt idx="8168">
                  <c:v>1.056729E-3</c:v>
                </c:pt>
                <c:pt idx="8169">
                  <c:v>2.0191950000000001E-3</c:v>
                </c:pt>
                <c:pt idx="8170">
                  <c:v>2.8178510000000001E-3</c:v>
                </c:pt>
                <c:pt idx="8171">
                  <c:v>1.9302189999999999E-3</c:v>
                </c:pt>
                <c:pt idx="8172">
                  <c:v>1.226612E-3</c:v>
                </c:pt>
                <c:pt idx="8173">
                  <c:v>-4.2921399999999997E-4</c:v>
                </c:pt>
                <c:pt idx="8174">
                  <c:v>3.1423509999999998E-3</c:v>
                </c:pt>
                <c:pt idx="8175">
                  <c:v>2.722637E-3</c:v>
                </c:pt>
                <c:pt idx="8176">
                  <c:v>1.682939E-3</c:v>
                </c:pt>
                <c:pt idx="8177">
                  <c:v>2.3111780000000001E-3</c:v>
                </c:pt>
                <c:pt idx="8178">
                  <c:v>2.328489E-3</c:v>
                </c:pt>
                <c:pt idx="8179">
                  <c:v>3.2528409999999998E-3</c:v>
                </c:pt>
                <c:pt idx="8180">
                  <c:v>3.5383319999999999E-3</c:v>
                </c:pt>
                <c:pt idx="8181">
                  <c:v>2.2167440000000001E-3</c:v>
                </c:pt>
                <c:pt idx="8182">
                  <c:v>4.566451E-3</c:v>
                </c:pt>
                <c:pt idx="8183">
                  <c:v>3.3437400000000002E-4</c:v>
                </c:pt>
                <c:pt idx="8184">
                  <c:v>3.5149880000000001E-3</c:v>
                </c:pt>
                <c:pt idx="8185">
                  <c:v>1.9233329999999999E-3</c:v>
                </c:pt>
                <c:pt idx="8186">
                  <c:v>1.355015E-3</c:v>
                </c:pt>
                <c:pt idx="8187">
                  <c:v>3.1470439999999999E-3</c:v>
                </c:pt>
                <c:pt idx="8188">
                  <c:v>6.9533799999999999E-4</c:v>
                </c:pt>
                <c:pt idx="8189">
                  <c:v>-6.5256999999999999E-4</c:v>
                </c:pt>
                <c:pt idx="8190">
                  <c:v>2.6068720000000001E-3</c:v>
                </c:pt>
                <c:pt idx="8191" formatCode="0.00E+00">
                  <c:v>-7.5566099999999995E-5</c:v>
                </c:pt>
                <c:pt idx="8192">
                  <c:v>-2.8156930000000002E-3</c:v>
                </c:pt>
                <c:pt idx="8193">
                  <c:v>-2.1815480000000002E-3</c:v>
                </c:pt>
                <c:pt idx="8194">
                  <c:v>-3.68468E-4</c:v>
                </c:pt>
                <c:pt idx="8195" formatCode="0.00E+00">
                  <c:v>9.6815899999999996E-5</c:v>
                </c:pt>
                <c:pt idx="8196">
                  <c:v>-2.1405059999999999E-3</c:v>
                </c:pt>
                <c:pt idx="8197">
                  <c:v>-5.2825799999999998E-4</c:v>
                </c:pt>
                <c:pt idx="8198">
                  <c:v>-2.272362E-3</c:v>
                </c:pt>
                <c:pt idx="8199">
                  <c:v>-1.9417130000000001E-3</c:v>
                </c:pt>
                <c:pt idx="8200">
                  <c:v>-4.9508180000000001E-3</c:v>
                </c:pt>
                <c:pt idx="8201">
                  <c:v>-2.2651009999999998E-3</c:v>
                </c:pt>
                <c:pt idx="8202">
                  <c:v>-2.4523219999999998E-3</c:v>
                </c:pt>
                <c:pt idx="8203">
                  <c:v>-3.0011880000000001E-3</c:v>
                </c:pt>
                <c:pt idx="8204">
                  <c:v>-3.4488650000000002E-3</c:v>
                </c:pt>
                <c:pt idx="8205">
                  <c:v>-5.8208840000000001E-3</c:v>
                </c:pt>
                <c:pt idx="8206">
                  <c:v>-5.2911829999999997E-3</c:v>
                </c:pt>
                <c:pt idx="8207">
                  <c:v>-4.1529590000000003E-3</c:v>
                </c:pt>
                <c:pt idx="8208">
                  <c:v>-5.9601799999999998E-3</c:v>
                </c:pt>
                <c:pt idx="8209">
                  <c:v>-4.5684699999999998E-3</c:v>
                </c:pt>
                <c:pt idx="8210">
                  <c:v>-6.1519849999999996E-3</c:v>
                </c:pt>
                <c:pt idx="8211">
                  <c:v>-8.2860120000000006E-3</c:v>
                </c:pt>
                <c:pt idx="8212">
                  <c:v>-4.0784840000000003E-3</c:v>
                </c:pt>
                <c:pt idx="8213">
                  <c:v>-6.5846960000000001E-3</c:v>
                </c:pt>
                <c:pt idx="8214">
                  <c:v>-3.3127370000000001E-3</c:v>
                </c:pt>
                <c:pt idx="8215">
                  <c:v>-3.8293730000000001E-3</c:v>
                </c:pt>
                <c:pt idx="8216">
                  <c:v>-4.2280479999999999E-3</c:v>
                </c:pt>
                <c:pt idx="8217">
                  <c:v>-3.9302260000000002E-3</c:v>
                </c:pt>
                <c:pt idx="8218">
                  <c:v>-4.2748380000000004E-3</c:v>
                </c:pt>
                <c:pt idx="8219">
                  <c:v>-1.17253E-3</c:v>
                </c:pt>
                <c:pt idx="8220">
                  <c:v>1.290095E-3</c:v>
                </c:pt>
                <c:pt idx="8221">
                  <c:v>-7.5320200000000002E-4</c:v>
                </c:pt>
                <c:pt idx="8222" formatCode="0.00E+00">
                  <c:v>6.8382799999999999E-5</c:v>
                </c:pt>
                <c:pt idx="8223">
                  <c:v>-5.4116799999999997E-4</c:v>
                </c:pt>
                <c:pt idx="8224">
                  <c:v>-1.3550299999999999E-3</c:v>
                </c:pt>
                <c:pt idx="8225">
                  <c:v>2.8833090000000001E-3</c:v>
                </c:pt>
                <c:pt idx="8226">
                  <c:v>4.2353950000000003E-3</c:v>
                </c:pt>
                <c:pt idx="8227">
                  <c:v>-2.04277E-4</c:v>
                </c:pt>
                <c:pt idx="8228">
                  <c:v>2.1904369999999999E-3</c:v>
                </c:pt>
                <c:pt idx="8229">
                  <c:v>5.2894470000000001E-3</c:v>
                </c:pt>
                <c:pt idx="8230">
                  <c:v>7.1137129999999998E-3</c:v>
                </c:pt>
                <c:pt idx="8231">
                  <c:v>6.8826340000000003E-3</c:v>
                </c:pt>
                <c:pt idx="8232">
                  <c:v>8.0839859999999996E-3</c:v>
                </c:pt>
                <c:pt idx="8233">
                  <c:v>5.1750049999999999E-3</c:v>
                </c:pt>
                <c:pt idx="8234">
                  <c:v>5.1337259999999999E-3</c:v>
                </c:pt>
                <c:pt idx="8235">
                  <c:v>6.0070119999999999E-3</c:v>
                </c:pt>
                <c:pt idx="8236">
                  <c:v>4.8690440000000003E-3</c:v>
                </c:pt>
                <c:pt idx="8237">
                  <c:v>5.3829560000000004E-3</c:v>
                </c:pt>
                <c:pt idx="8238">
                  <c:v>6.5435609999999998E-3</c:v>
                </c:pt>
                <c:pt idx="8239">
                  <c:v>4.1310000000000001E-3</c:v>
                </c:pt>
                <c:pt idx="8240">
                  <c:v>3.8521660000000002E-3</c:v>
                </c:pt>
                <c:pt idx="8241">
                  <c:v>3.6442559999999998E-3</c:v>
                </c:pt>
                <c:pt idx="8242">
                  <c:v>4.6464039999999998E-3</c:v>
                </c:pt>
                <c:pt idx="8243">
                  <c:v>8.8956300000000001E-4</c:v>
                </c:pt>
                <c:pt idx="8244" formatCode="0.00E+00">
                  <c:v>4.86127E-6</c:v>
                </c:pt>
                <c:pt idx="8245">
                  <c:v>-4.4067999999999999E-4</c:v>
                </c:pt>
                <c:pt idx="8246">
                  <c:v>-3.6737580000000001E-3</c:v>
                </c:pt>
                <c:pt idx="8247">
                  <c:v>-9.0837600000000002E-4</c:v>
                </c:pt>
                <c:pt idx="8248">
                  <c:v>-3.0535520000000002E-3</c:v>
                </c:pt>
                <c:pt idx="8249">
                  <c:v>-2.8952230000000002E-3</c:v>
                </c:pt>
                <c:pt idx="8250">
                  <c:v>-6.0830270000000004E-3</c:v>
                </c:pt>
                <c:pt idx="8251">
                  <c:v>-4.6593299999999997E-3</c:v>
                </c:pt>
                <c:pt idx="8252">
                  <c:v>-7.2740210000000003E-3</c:v>
                </c:pt>
                <c:pt idx="8253">
                  <c:v>-6.2330149999999997E-3</c:v>
                </c:pt>
                <c:pt idx="8254">
                  <c:v>-6.9478079999999998E-3</c:v>
                </c:pt>
                <c:pt idx="8255">
                  <c:v>-9.4322959999999997E-3</c:v>
                </c:pt>
                <c:pt idx="8256">
                  <c:v>-9.4349599999999992E-3</c:v>
                </c:pt>
                <c:pt idx="8257">
                  <c:v>-6.5201299999999998E-3</c:v>
                </c:pt>
                <c:pt idx="8258">
                  <c:v>-1.1115679999999999E-2</c:v>
                </c:pt>
                <c:pt idx="8259">
                  <c:v>-7.9702920000000003E-3</c:v>
                </c:pt>
                <c:pt idx="8260">
                  <c:v>-1.1158628E-2</c:v>
                </c:pt>
                <c:pt idx="8261">
                  <c:v>-6.708009E-3</c:v>
                </c:pt>
                <c:pt idx="8262">
                  <c:v>-7.7485059999999996E-3</c:v>
                </c:pt>
                <c:pt idx="8263">
                  <c:v>-8.206741E-3</c:v>
                </c:pt>
                <c:pt idx="8264">
                  <c:v>-6.6597109999999996E-3</c:v>
                </c:pt>
                <c:pt idx="8265">
                  <c:v>-4.6142539999999999E-3</c:v>
                </c:pt>
                <c:pt idx="8266">
                  <c:v>-2.8190170000000001E-3</c:v>
                </c:pt>
                <c:pt idx="8267">
                  <c:v>-4.0138989999999996E-3</c:v>
                </c:pt>
                <c:pt idx="8268">
                  <c:v>-1.3616570000000001E-3</c:v>
                </c:pt>
                <c:pt idx="8269">
                  <c:v>-1.0720180000000001E-3</c:v>
                </c:pt>
                <c:pt idx="8270">
                  <c:v>-3.1040099999999999E-3</c:v>
                </c:pt>
                <c:pt idx="8271">
                  <c:v>-5.1320499999999998E-4</c:v>
                </c:pt>
                <c:pt idx="8272">
                  <c:v>7.1184899999999997E-4</c:v>
                </c:pt>
                <c:pt idx="8273">
                  <c:v>-1.7569409999999999E-3</c:v>
                </c:pt>
                <c:pt idx="8274" formatCode="0.00E+00">
                  <c:v>-5.1718699999999997E-5</c:v>
                </c:pt>
                <c:pt idx="8275">
                  <c:v>2.130851E-3</c:v>
                </c:pt>
                <c:pt idx="8276">
                  <c:v>1.715931E-3</c:v>
                </c:pt>
                <c:pt idx="8277">
                  <c:v>-1.688134E-3</c:v>
                </c:pt>
                <c:pt idx="8278">
                  <c:v>2.6946299999999999E-3</c:v>
                </c:pt>
                <c:pt idx="8279">
                  <c:v>4.8258889999999999E-3</c:v>
                </c:pt>
                <c:pt idx="8280">
                  <c:v>2.407738E-3</c:v>
                </c:pt>
                <c:pt idx="8281">
                  <c:v>3.2600630000000001E-3</c:v>
                </c:pt>
                <c:pt idx="8282">
                  <c:v>5.5498489999999999E-3</c:v>
                </c:pt>
                <c:pt idx="8283">
                  <c:v>3.1772380000000002E-3</c:v>
                </c:pt>
                <c:pt idx="8284">
                  <c:v>5.1751419999999998E-3</c:v>
                </c:pt>
                <c:pt idx="8285">
                  <c:v>3.830399E-3</c:v>
                </c:pt>
                <c:pt idx="8286">
                  <c:v>5.1715670000000002E-3</c:v>
                </c:pt>
                <c:pt idx="8287">
                  <c:v>4.0177449999999996E-3</c:v>
                </c:pt>
                <c:pt idx="8288">
                  <c:v>2.39375E-3</c:v>
                </c:pt>
                <c:pt idx="8289">
                  <c:v>6.7758100000000002E-4</c:v>
                </c:pt>
                <c:pt idx="8290">
                  <c:v>4.041953E-3</c:v>
                </c:pt>
                <c:pt idx="8291">
                  <c:v>2.9681239999999999E-3</c:v>
                </c:pt>
                <c:pt idx="8292">
                  <c:v>2.5287019999999999E-3</c:v>
                </c:pt>
                <c:pt idx="8293">
                  <c:v>-5.1622899999999999E-4</c:v>
                </c:pt>
                <c:pt idx="8294">
                  <c:v>-5.3540399999999996E-4</c:v>
                </c:pt>
                <c:pt idx="8295">
                  <c:v>-9.3734500000000002E-4</c:v>
                </c:pt>
                <c:pt idx="8296">
                  <c:v>-3.4772200000000002E-4</c:v>
                </c:pt>
                <c:pt idx="8297">
                  <c:v>-2.9398330000000002E-3</c:v>
                </c:pt>
                <c:pt idx="8298">
                  <c:v>-2.7797770000000002E-3</c:v>
                </c:pt>
                <c:pt idx="8299">
                  <c:v>-1.192898E-3</c:v>
                </c:pt>
                <c:pt idx="8300">
                  <c:v>-3.1098409999999999E-3</c:v>
                </c:pt>
                <c:pt idx="8301">
                  <c:v>-3.6956519999999998E-3</c:v>
                </c:pt>
                <c:pt idx="8302">
                  <c:v>-1.6538060000000001E-3</c:v>
                </c:pt>
                <c:pt idx="8303">
                  <c:v>-4.5083529999999997E-3</c:v>
                </c:pt>
                <c:pt idx="8304">
                  <c:v>-5.9509869999999996E-3</c:v>
                </c:pt>
                <c:pt idx="8305">
                  <c:v>-1.884857E-3</c:v>
                </c:pt>
                <c:pt idx="8306">
                  <c:v>-4.026305E-3</c:v>
                </c:pt>
                <c:pt idx="8307">
                  <c:v>-5.0026009999999997E-3</c:v>
                </c:pt>
                <c:pt idx="8308">
                  <c:v>-7.4100999999999995E-4</c:v>
                </c:pt>
                <c:pt idx="8309">
                  <c:v>-5.6245700000000004E-4</c:v>
                </c:pt>
                <c:pt idx="8310">
                  <c:v>-1.8503619999999999E-3</c:v>
                </c:pt>
                <c:pt idx="8311">
                  <c:v>1.7718269999999999E-3</c:v>
                </c:pt>
                <c:pt idx="8312">
                  <c:v>-7.1503300000000001E-4</c:v>
                </c:pt>
                <c:pt idx="8313">
                  <c:v>-7.7785300000000001E-4</c:v>
                </c:pt>
                <c:pt idx="8314">
                  <c:v>4.9961459999999999E-3</c:v>
                </c:pt>
                <c:pt idx="8315">
                  <c:v>1.572557E-3</c:v>
                </c:pt>
                <c:pt idx="8316">
                  <c:v>1.2268789999999999E-3</c:v>
                </c:pt>
                <c:pt idx="8317">
                  <c:v>4.7921179999999997E-3</c:v>
                </c:pt>
                <c:pt idx="8318">
                  <c:v>1.0092073999999999E-2</c:v>
                </c:pt>
                <c:pt idx="8319">
                  <c:v>1.2824886000000001E-2</c:v>
                </c:pt>
                <c:pt idx="8320">
                  <c:v>4.6204849999999997E-3</c:v>
                </c:pt>
                <c:pt idx="8321">
                  <c:v>-1.284721E-3</c:v>
                </c:pt>
                <c:pt idx="8322">
                  <c:v>2.5568880000000002E-3</c:v>
                </c:pt>
                <c:pt idx="8323">
                  <c:v>-2.194779E-3</c:v>
                </c:pt>
                <c:pt idx="8324">
                  <c:v>3.1115700000000001E-3</c:v>
                </c:pt>
                <c:pt idx="8325">
                  <c:v>1.1735697999999999E-2</c:v>
                </c:pt>
                <c:pt idx="8326">
                  <c:v>9.6003760000000007E-3</c:v>
                </c:pt>
                <c:pt idx="8327">
                  <c:v>6.6954409999999999E-3</c:v>
                </c:pt>
                <c:pt idx="8328">
                  <c:v>4.0991250000000003E-3</c:v>
                </c:pt>
                <c:pt idx="8329">
                  <c:v>1.223694E-3</c:v>
                </c:pt>
                <c:pt idx="8330">
                  <c:v>2.1206469999999998E-3</c:v>
                </c:pt>
                <c:pt idx="8331">
                  <c:v>9.8453570000000008E-3</c:v>
                </c:pt>
                <c:pt idx="8332">
                  <c:v>7.2490410000000003E-3</c:v>
                </c:pt>
                <c:pt idx="8333">
                  <c:v>2.0010000000000002E-3</c:v>
                </c:pt>
                <c:pt idx="8334">
                  <c:v>-2.4431099999999999E-4</c:v>
                </c:pt>
                <c:pt idx="8335">
                  <c:v>2.6623530000000001E-3</c:v>
                </c:pt>
                <c:pt idx="8336">
                  <c:v>1.058598E-3</c:v>
                </c:pt>
                <c:pt idx="8337">
                  <c:v>1.654539E-3</c:v>
                </c:pt>
                <c:pt idx="8338">
                  <c:v>-3.8198000000000003E-4</c:v>
                </c:pt>
                <c:pt idx="8339">
                  <c:v>1.8481000000000001E-3</c:v>
                </c:pt>
                <c:pt idx="8340">
                  <c:v>-6.2517699999999998E-4</c:v>
                </c:pt>
                <c:pt idx="8341">
                  <c:v>-2.5721609999999999E-3</c:v>
                </c:pt>
                <c:pt idx="8342">
                  <c:v>-6.3284699999999997E-4</c:v>
                </c:pt>
                <c:pt idx="8343">
                  <c:v>-2.1522870000000001E-3</c:v>
                </c:pt>
                <c:pt idx="8344">
                  <c:v>4.31512E-4</c:v>
                </c:pt>
                <c:pt idx="8345">
                  <c:v>-1.545406E-3</c:v>
                </c:pt>
                <c:pt idx="8346">
                  <c:v>-2.2780420000000001E-3</c:v>
                </c:pt>
                <c:pt idx="8347">
                  <c:v>-2.7614409999999999E-3</c:v>
                </c:pt>
                <c:pt idx="8348">
                  <c:v>-2.3410099999999999E-4</c:v>
                </c:pt>
                <c:pt idx="8349">
                  <c:v>-1.8938729999999999E-3</c:v>
                </c:pt>
                <c:pt idx="8350">
                  <c:v>-1.015829E-3</c:v>
                </c:pt>
                <c:pt idx="8351">
                  <c:v>-4.5289100000000002E-4</c:v>
                </c:pt>
                <c:pt idx="8352">
                  <c:v>-3.7658629999999999E-3</c:v>
                </c:pt>
                <c:pt idx="8353">
                  <c:v>-1.0557050000000001E-3</c:v>
                </c:pt>
                <c:pt idx="8354">
                  <c:v>2.6783129999999999E-3</c:v>
                </c:pt>
                <c:pt idx="8355">
                  <c:v>3.7331209999999998E-3</c:v>
                </c:pt>
                <c:pt idx="8356">
                  <c:v>5.5070520000000001E-3</c:v>
                </c:pt>
                <c:pt idx="8357">
                  <c:v>1.0115618E-2</c:v>
                </c:pt>
                <c:pt idx="8358">
                  <c:v>8.2026689999999992E-3</c:v>
                </c:pt>
                <c:pt idx="8359">
                  <c:v>5.1784699999999999E-4</c:v>
                </c:pt>
                <c:pt idx="8360">
                  <c:v>5.1871670000000003E-3</c:v>
                </c:pt>
                <c:pt idx="8361">
                  <c:v>5.8474039999999996E-3</c:v>
                </c:pt>
                <c:pt idx="8362">
                  <c:v>3.0148660000000002E-3</c:v>
                </c:pt>
                <c:pt idx="8363">
                  <c:v>5.14797E-3</c:v>
                </c:pt>
                <c:pt idx="8364">
                  <c:v>5.7953839999999998E-3</c:v>
                </c:pt>
                <c:pt idx="8365">
                  <c:v>5.5592150000000002E-3</c:v>
                </c:pt>
                <c:pt idx="8366">
                  <c:v>2.944524E-3</c:v>
                </c:pt>
                <c:pt idx="8367">
                  <c:v>5.6952319999999997E-3</c:v>
                </c:pt>
                <c:pt idx="8368">
                  <c:v>4.9524759999999999E-3</c:v>
                </c:pt>
                <c:pt idx="8369">
                  <c:v>2.8156900000000001E-4</c:v>
                </c:pt>
                <c:pt idx="8370">
                  <c:v>4.2675220000000002E-3</c:v>
                </c:pt>
                <c:pt idx="8371">
                  <c:v>3.062164E-3</c:v>
                </c:pt>
                <c:pt idx="8372">
                  <c:v>1.959616E-3</c:v>
                </c:pt>
                <c:pt idx="8373">
                  <c:v>-1.9049900000000001E-4</c:v>
                </c:pt>
                <c:pt idx="8374">
                  <c:v>-3.644619E-3</c:v>
                </c:pt>
                <c:pt idx="8375">
                  <c:v>3.8230109999999999E-3</c:v>
                </c:pt>
                <c:pt idx="8376">
                  <c:v>1.0408069999999999E-3</c:v>
                </c:pt>
                <c:pt idx="8377">
                  <c:v>-4.059661E-3</c:v>
                </c:pt>
                <c:pt idx="8378">
                  <c:v>-1.7855880000000001E-3</c:v>
                </c:pt>
                <c:pt idx="8379">
                  <c:v>-4.4691490000000004E-3</c:v>
                </c:pt>
                <c:pt idx="8380">
                  <c:v>-4.8547750000000004E-3</c:v>
                </c:pt>
                <c:pt idx="8381">
                  <c:v>-1.666154E-3</c:v>
                </c:pt>
                <c:pt idx="8382">
                  <c:v>-2.8589829999999998E-3</c:v>
                </c:pt>
                <c:pt idx="8383">
                  <c:v>-1.9521059999999999E-3</c:v>
                </c:pt>
                <c:pt idx="8384">
                  <c:v>-3.8866259999999998E-3</c:v>
                </c:pt>
                <c:pt idx="8385">
                  <c:v>-8.5487559999999994E-3</c:v>
                </c:pt>
                <c:pt idx="8386">
                  <c:v>-9.0963020000000006E-3</c:v>
                </c:pt>
                <c:pt idx="8387">
                  <c:v>-6.6826460000000004E-3</c:v>
                </c:pt>
                <c:pt idx="8388">
                  <c:v>-5.9817009999999999E-3</c:v>
                </c:pt>
                <c:pt idx="8389">
                  <c:v>-5.1385780000000004E-3</c:v>
                </c:pt>
                <c:pt idx="8390">
                  <c:v>-9.4931129999999992E-3</c:v>
                </c:pt>
                <c:pt idx="8391">
                  <c:v>-1.0508221999999999E-2</c:v>
                </c:pt>
                <c:pt idx="8392">
                  <c:v>-6.4098829999999999E-3</c:v>
                </c:pt>
                <c:pt idx="8393">
                  <c:v>-3.325822E-3</c:v>
                </c:pt>
                <c:pt idx="8394">
                  <c:v>-1.3750765E-2</c:v>
                </c:pt>
                <c:pt idx="8395">
                  <c:v>-4.431936E-3</c:v>
                </c:pt>
                <c:pt idx="8396">
                  <c:v>-9.7305610000000004E-3</c:v>
                </c:pt>
                <c:pt idx="8397">
                  <c:v>-1.0958030000000001E-2</c:v>
                </c:pt>
                <c:pt idx="8398">
                  <c:v>-4.4657760000000003E-3</c:v>
                </c:pt>
                <c:pt idx="8399">
                  <c:v>-7.5035750000000002E-3</c:v>
                </c:pt>
                <c:pt idx="8400">
                  <c:v>-3.1216099999999999E-3</c:v>
                </c:pt>
                <c:pt idx="8401">
                  <c:v>-1.7477040000000001E-3</c:v>
                </c:pt>
                <c:pt idx="8402">
                  <c:v>-1.5823219999999999E-3</c:v>
                </c:pt>
                <c:pt idx="8403">
                  <c:v>-6.4305839999999996E-3</c:v>
                </c:pt>
                <c:pt idx="8404">
                  <c:v>-2.5064169999999999E-3</c:v>
                </c:pt>
                <c:pt idx="8405">
                  <c:v>6.43853E-4</c:v>
                </c:pt>
                <c:pt idx="8406">
                  <c:v>1.9511100000000001E-4</c:v>
                </c:pt>
                <c:pt idx="8407">
                  <c:v>4.586428E-3</c:v>
                </c:pt>
                <c:pt idx="8408">
                  <c:v>7.2320120000000003E-3</c:v>
                </c:pt>
                <c:pt idx="8409">
                  <c:v>5.2502169999999997E-3</c:v>
                </c:pt>
                <c:pt idx="8410">
                  <c:v>1.1611178E-2</c:v>
                </c:pt>
                <c:pt idx="8411">
                  <c:v>5.9508060000000003E-3</c:v>
                </c:pt>
                <c:pt idx="8412">
                  <c:v>2.830113E-3</c:v>
                </c:pt>
                <c:pt idx="8413">
                  <c:v>6.8156409999999999E-3</c:v>
                </c:pt>
                <c:pt idx="8414">
                  <c:v>6.7200330000000003E-3</c:v>
                </c:pt>
                <c:pt idx="8415">
                  <c:v>9.064964E-3</c:v>
                </c:pt>
                <c:pt idx="8416">
                  <c:v>8.2737390000000004E-3</c:v>
                </c:pt>
                <c:pt idx="8417">
                  <c:v>1.0220315000000001E-2</c:v>
                </c:pt>
                <c:pt idx="8418">
                  <c:v>1.0183563E-2</c:v>
                </c:pt>
                <c:pt idx="8419">
                  <c:v>-6.8288799999999998E-4</c:v>
                </c:pt>
                <c:pt idx="8420">
                  <c:v>7.9854350000000008E-3</c:v>
                </c:pt>
                <c:pt idx="8421">
                  <c:v>5.9573930000000001E-3</c:v>
                </c:pt>
                <c:pt idx="8422">
                  <c:v>4.6513780000000003E-3</c:v>
                </c:pt>
                <c:pt idx="8423">
                  <c:v>5.0464799999999999E-3</c:v>
                </c:pt>
                <c:pt idx="8424">
                  <c:v>-1.9661549999999998E-3</c:v>
                </c:pt>
                <c:pt idx="8425">
                  <c:v>1.9339590000000001E-3</c:v>
                </c:pt>
                <c:pt idx="8426">
                  <c:v>7.003553E-3</c:v>
                </c:pt>
                <c:pt idx="8427">
                  <c:v>1.199655E-3</c:v>
                </c:pt>
                <c:pt idx="8428">
                  <c:v>9.3120900000000001E-4</c:v>
                </c:pt>
                <c:pt idx="8429">
                  <c:v>3.012949E-3</c:v>
                </c:pt>
                <c:pt idx="8430">
                  <c:v>-3.2952810000000002E-3</c:v>
                </c:pt>
                <c:pt idx="8431">
                  <c:v>1.03422E-3</c:v>
                </c:pt>
                <c:pt idx="8432">
                  <c:v>1.1407469999999999E-3</c:v>
                </c:pt>
                <c:pt idx="8433">
                  <c:v>-1.9562429999999999E-3</c:v>
                </c:pt>
                <c:pt idx="8434">
                  <c:v>1.219843E-3</c:v>
                </c:pt>
                <c:pt idx="8435">
                  <c:v>-1.756222E-3</c:v>
                </c:pt>
                <c:pt idx="8436">
                  <c:v>-9.7651460000000006E-3</c:v>
                </c:pt>
                <c:pt idx="8437">
                  <c:v>-6.5286329999999998E-3</c:v>
                </c:pt>
                <c:pt idx="8438">
                  <c:v>-2.1565209999999998E-3</c:v>
                </c:pt>
                <c:pt idx="8439">
                  <c:v>3.7819399999999999E-4</c:v>
                </c:pt>
                <c:pt idx="8440">
                  <c:v>-3.2807700000000002E-4</c:v>
                </c:pt>
                <c:pt idx="8441">
                  <c:v>-5.5252349999999999E-3</c:v>
                </c:pt>
                <c:pt idx="8442">
                  <c:v>-7.2235329999999999E-3</c:v>
                </c:pt>
                <c:pt idx="8443">
                  <c:v>-9.5248950000000002E-3</c:v>
                </c:pt>
                <c:pt idx="8444">
                  <c:v>-7.6537569999999997E-3</c:v>
                </c:pt>
                <c:pt idx="8445">
                  <c:v>-5.1494829999999998E-3</c:v>
                </c:pt>
                <c:pt idx="8446">
                  <c:v>-7.5671009999999997E-3</c:v>
                </c:pt>
                <c:pt idx="8447">
                  <c:v>-1.083726E-2</c:v>
                </c:pt>
                <c:pt idx="8448">
                  <c:v>-8.94029E-3</c:v>
                </c:pt>
                <c:pt idx="8449">
                  <c:v>-4.859393E-3</c:v>
                </c:pt>
                <c:pt idx="8450">
                  <c:v>-4.2918740000000002E-3</c:v>
                </c:pt>
                <c:pt idx="8451">
                  <c:v>-3.3978509999999999E-3</c:v>
                </c:pt>
                <c:pt idx="8452">
                  <c:v>-9.6746550000000008E-3</c:v>
                </c:pt>
                <c:pt idx="8453">
                  <c:v>-4.9362140000000004E-3</c:v>
                </c:pt>
                <c:pt idx="8454">
                  <c:v>-5.4705800000000001E-4</c:v>
                </c:pt>
                <c:pt idx="8455">
                  <c:v>-2.2561339999999999E-3</c:v>
                </c:pt>
                <c:pt idx="8456">
                  <c:v>-3.7941089999999999E-3</c:v>
                </c:pt>
                <c:pt idx="8457">
                  <c:v>-1.7234399999999999E-3</c:v>
                </c:pt>
                <c:pt idx="8458">
                  <c:v>4.1906419999999996E-3</c:v>
                </c:pt>
                <c:pt idx="8459">
                  <c:v>6.0767019999999998E-3</c:v>
                </c:pt>
                <c:pt idx="8460">
                  <c:v>-1.743404E-3</c:v>
                </c:pt>
                <c:pt idx="8461">
                  <c:v>1.3284500000000001E-4</c:v>
                </c:pt>
                <c:pt idx="8462">
                  <c:v>4.4594159999999999E-3</c:v>
                </c:pt>
                <c:pt idx="8463">
                  <c:v>1.4829629999999999E-3</c:v>
                </c:pt>
                <c:pt idx="8464">
                  <c:v>2.2084079999999998E-3</c:v>
                </c:pt>
                <c:pt idx="8465">
                  <c:v>4.6212960000000004E-3</c:v>
                </c:pt>
                <c:pt idx="8466">
                  <c:v>5.4114560000000003E-3</c:v>
                </c:pt>
                <c:pt idx="8467" formatCode="0.00E+00">
                  <c:v>7.3682499999999998E-5</c:v>
                </c:pt>
                <c:pt idx="8468">
                  <c:v>-1.3497769999999999E-3</c:v>
                </c:pt>
                <c:pt idx="8469">
                  <c:v>2.459227E-3</c:v>
                </c:pt>
                <c:pt idx="8470">
                  <c:v>4.1689759999999996E-3</c:v>
                </c:pt>
                <c:pt idx="8471">
                  <c:v>4.9845590000000004E-3</c:v>
                </c:pt>
                <c:pt idx="8472">
                  <c:v>-4.1473399999999999E-4</c:v>
                </c:pt>
                <c:pt idx="8473">
                  <c:v>-1.8430599999999999E-4</c:v>
                </c:pt>
                <c:pt idx="8474">
                  <c:v>3.4421199999999999E-3</c:v>
                </c:pt>
                <c:pt idx="8475">
                  <c:v>9.1103720000000003E-3</c:v>
                </c:pt>
                <c:pt idx="8476">
                  <c:v>-4.2256739999999996E-3</c:v>
                </c:pt>
                <c:pt idx="8477">
                  <c:v>-7.9048030000000002E-3</c:v>
                </c:pt>
                <c:pt idx="8478">
                  <c:v>-8.9989099999999999E-4</c:v>
                </c:pt>
                <c:pt idx="8479">
                  <c:v>-1.354837E-3</c:v>
                </c:pt>
                <c:pt idx="8480">
                  <c:v>-8.8798499999999999E-4</c:v>
                </c:pt>
                <c:pt idx="8481">
                  <c:v>-7.7901719999999997E-3</c:v>
                </c:pt>
                <c:pt idx="8482">
                  <c:v>-6.7086619999999998E-3</c:v>
                </c:pt>
                <c:pt idx="8483">
                  <c:v>-3.166341E-3</c:v>
                </c:pt>
                <c:pt idx="8484">
                  <c:v>-5.2840860000000003E-3</c:v>
                </c:pt>
                <c:pt idx="8485">
                  <c:v>-7.3527530000000001E-3</c:v>
                </c:pt>
                <c:pt idx="8486">
                  <c:v>-8.4654210000000008E-3</c:v>
                </c:pt>
                <c:pt idx="8487">
                  <c:v>-2.884916E-3</c:v>
                </c:pt>
                <c:pt idx="8488">
                  <c:v>-1.652672E-3</c:v>
                </c:pt>
                <c:pt idx="8489">
                  <c:v>-2.0862440000000001E-3</c:v>
                </c:pt>
                <c:pt idx="8490">
                  <c:v>-6.7726080000000003E-3</c:v>
                </c:pt>
                <c:pt idx="8491">
                  <c:v>-6.9449500000000001E-3</c:v>
                </c:pt>
                <c:pt idx="8492">
                  <c:v>-4.4204299999999998E-4</c:v>
                </c:pt>
                <c:pt idx="8493">
                  <c:v>-4.591655E-3</c:v>
                </c:pt>
                <c:pt idx="8494">
                  <c:v>-6.7654200000000003E-4</c:v>
                </c:pt>
                <c:pt idx="8495">
                  <c:v>-1.5054999999999999E-3</c:v>
                </c:pt>
                <c:pt idx="8496">
                  <c:v>4.6150999999999999E-4</c:v>
                </c:pt>
                <c:pt idx="8497">
                  <c:v>-1.8544569999999999E-3</c:v>
                </c:pt>
                <c:pt idx="8498">
                  <c:v>-3.1921639999999999E-3</c:v>
                </c:pt>
                <c:pt idx="8499">
                  <c:v>-2.2204640000000001E-3</c:v>
                </c:pt>
                <c:pt idx="8500">
                  <c:v>1.480531E-3</c:v>
                </c:pt>
                <c:pt idx="8501">
                  <c:v>3.8090009999999998E-3</c:v>
                </c:pt>
                <c:pt idx="8502">
                  <c:v>5.0955740000000003E-3</c:v>
                </c:pt>
                <c:pt idx="8503">
                  <c:v>5.0330610000000001E-3</c:v>
                </c:pt>
                <c:pt idx="8504">
                  <c:v>-1.0514630000000001E-3</c:v>
                </c:pt>
                <c:pt idx="8505">
                  <c:v>-1.9693219999999999E-3</c:v>
                </c:pt>
                <c:pt idx="8506">
                  <c:v>9.1594699999999996E-4</c:v>
                </c:pt>
                <c:pt idx="8507">
                  <c:v>3.1750049999999998E-3</c:v>
                </c:pt>
                <c:pt idx="8508">
                  <c:v>5.0091240000000002E-3</c:v>
                </c:pt>
                <c:pt idx="8509">
                  <c:v>1.210514E-3</c:v>
                </c:pt>
                <c:pt idx="8510">
                  <c:v>2.88261E-4</c:v>
                </c:pt>
                <c:pt idx="8511">
                  <c:v>5.9411999999999996E-4</c:v>
                </c:pt>
                <c:pt idx="8512">
                  <c:v>8.45789E-4</c:v>
                </c:pt>
                <c:pt idx="8513">
                  <c:v>-4.3526900000000001E-4</c:v>
                </c:pt>
                <c:pt idx="8514">
                  <c:v>1.701918E-3</c:v>
                </c:pt>
                <c:pt idx="8515">
                  <c:v>1.164319E-3</c:v>
                </c:pt>
                <c:pt idx="8516">
                  <c:v>-3.886633E-3</c:v>
                </c:pt>
                <c:pt idx="8517">
                  <c:v>-7.6079509999999999E-3</c:v>
                </c:pt>
                <c:pt idx="8518">
                  <c:v>-4.8616989999999997E-3</c:v>
                </c:pt>
                <c:pt idx="8519">
                  <c:v>-1.0751039999999999E-3</c:v>
                </c:pt>
                <c:pt idx="8520">
                  <c:v>-4.1100429999999999E-3</c:v>
                </c:pt>
                <c:pt idx="8521">
                  <c:v>-4.6588699999999999E-3</c:v>
                </c:pt>
                <c:pt idx="8522">
                  <c:v>-4.8436600000000002E-4</c:v>
                </c:pt>
                <c:pt idx="8523">
                  <c:v>-5.945054E-3</c:v>
                </c:pt>
                <c:pt idx="8524">
                  <c:v>-1.3610432E-2</c:v>
                </c:pt>
                <c:pt idx="8525">
                  <c:v>-7.0893500000000003E-3</c:v>
                </c:pt>
                <c:pt idx="8526">
                  <c:v>-6.23195E-4</c:v>
                </c:pt>
                <c:pt idx="8527">
                  <c:v>-9.7011549999999995E-3</c:v>
                </c:pt>
                <c:pt idx="8528">
                  <c:v>-1.1013827E-2</c:v>
                </c:pt>
                <c:pt idx="8529">
                  <c:v>-4.58757E-3</c:v>
                </c:pt>
                <c:pt idx="8530">
                  <c:v>-2.8008550000000001E-3</c:v>
                </c:pt>
                <c:pt idx="8531">
                  <c:v>-4.2180009999999999E-3</c:v>
                </c:pt>
                <c:pt idx="8532">
                  <c:v>-8.0473609999999994E-3</c:v>
                </c:pt>
                <c:pt idx="8533">
                  <c:v>-8.6426299999999999E-4</c:v>
                </c:pt>
                <c:pt idx="8534">
                  <c:v>9.0882370000000007E-3</c:v>
                </c:pt>
                <c:pt idx="8535">
                  <c:v>-2.2741039999999999E-3</c:v>
                </c:pt>
                <c:pt idx="8536">
                  <c:v>-4.9881320000000002E-3</c:v>
                </c:pt>
                <c:pt idx="8537">
                  <c:v>2.8430009999999999E-3</c:v>
                </c:pt>
                <c:pt idx="8538">
                  <c:v>5.5860570000000002E-3</c:v>
                </c:pt>
                <c:pt idx="8539">
                  <c:v>-1.1723390000000001E-3</c:v>
                </c:pt>
                <c:pt idx="8540">
                  <c:v>-3.7428219999999998E-3</c:v>
                </c:pt>
                <c:pt idx="8541">
                  <c:v>6.7000660000000002E-3</c:v>
                </c:pt>
                <c:pt idx="8542">
                  <c:v>1.3942E-2</c:v>
                </c:pt>
                <c:pt idx="8543">
                  <c:v>-4.26265E-4</c:v>
                </c:pt>
                <c:pt idx="8544">
                  <c:v>6.4476200000000003E-3</c:v>
                </c:pt>
                <c:pt idx="8545">
                  <c:v>1.5783459E-2</c:v>
                </c:pt>
                <c:pt idx="8546">
                  <c:v>-1.6747851000000001E-2</c:v>
                </c:pt>
                <c:pt idx="8547">
                  <c:v>-2.5684533999999998E-2</c:v>
                </c:pt>
                <c:pt idx="8548">
                  <c:v>4.1886759999999997E-3</c:v>
                </c:pt>
                <c:pt idx="8549">
                  <c:v>1.1929548999999999E-2</c:v>
                </c:pt>
                <c:pt idx="8550">
                  <c:v>1.3526381000000001E-2</c:v>
                </c:pt>
                <c:pt idx="8551">
                  <c:v>8.4612149999999994E-3</c:v>
                </c:pt>
                <c:pt idx="8552">
                  <c:v>-1.8320598E-2</c:v>
                </c:pt>
                <c:pt idx="8553" formatCode="0.00E+00">
                  <c:v>3.4517100000000002E-5</c:v>
                </c:pt>
                <c:pt idx="8554">
                  <c:v>1.0738561000000001E-2</c:v>
                </c:pt>
                <c:pt idx="8555">
                  <c:v>-9.5856020000000004E-3</c:v>
                </c:pt>
                <c:pt idx="8556">
                  <c:v>-4.2640739999999996E-3</c:v>
                </c:pt>
                <c:pt idx="8557">
                  <c:v>1.0129879E-2</c:v>
                </c:pt>
                <c:pt idx="8558">
                  <c:v>-1.3022719999999999E-3</c:v>
                </c:pt>
                <c:pt idx="8559">
                  <c:v>-4.6919320000000002E-3</c:v>
                </c:pt>
                <c:pt idx="8560">
                  <c:v>4.5606880000000002E-3</c:v>
                </c:pt>
                <c:pt idx="8561">
                  <c:v>2.1651029999999998E-3</c:v>
                </c:pt>
                <c:pt idx="8562">
                  <c:v>4.7936430000000002E-3</c:v>
                </c:pt>
                <c:pt idx="8563">
                  <c:v>4.202473E-3</c:v>
                </c:pt>
                <c:pt idx="8564">
                  <c:v>-1.0774878999999999E-2</c:v>
                </c:pt>
                <c:pt idx="8565">
                  <c:v>-2.392333E-2</c:v>
                </c:pt>
                <c:pt idx="8566">
                  <c:v>-0.100707322</c:v>
                </c:pt>
                <c:pt idx="8567">
                  <c:v>-1.4065157999999999E-2</c:v>
                </c:pt>
                <c:pt idx="8568">
                  <c:v>1.2876999999999999E-3</c:v>
                </c:pt>
                <c:pt idx="8569">
                  <c:v>2.941264E-2</c:v>
                </c:pt>
                <c:pt idx="8570">
                  <c:v>4.9842815999999998E-2</c:v>
                </c:pt>
                <c:pt idx="8571">
                  <c:v>3.3617279999999999E-2</c:v>
                </c:pt>
                <c:pt idx="8572">
                  <c:v>1.4856644E-2</c:v>
                </c:pt>
                <c:pt idx="8573">
                  <c:v>3.266976E-3</c:v>
                </c:pt>
                <c:pt idx="8574">
                  <c:v>-2.2550880000000001E-3</c:v>
                </c:pt>
                <c:pt idx="8575">
                  <c:v>-5.8451609999999998E-3</c:v>
                </c:pt>
                <c:pt idx="8576">
                  <c:v>-2.711153E-3</c:v>
                </c:pt>
                <c:pt idx="8577">
                  <c:v>6.8428120000000002E-3</c:v>
                </c:pt>
                <c:pt idx="8578">
                  <c:v>2.6366150000000001E-3</c:v>
                </c:pt>
                <c:pt idx="8579">
                  <c:v>9.6115299999999996E-4</c:v>
                </c:pt>
                <c:pt idx="8580">
                  <c:v>-2.39134E-4</c:v>
                </c:pt>
                <c:pt idx="8581">
                  <c:v>-5.358153E-3</c:v>
                </c:pt>
                <c:pt idx="8582">
                  <c:v>-9.2801900000000007E-3</c:v>
                </c:pt>
                <c:pt idx="8583">
                  <c:v>-9.2639360000000004E-3</c:v>
                </c:pt>
                <c:pt idx="8584">
                  <c:v>-1.4214486E-2</c:v>
                </c:pt>
                <c:pt idx="8585">
                  <c:v>-1.272215E-2</c:v>
                </c:pt>
                <c:pt idx="8586">
                  <c:v>-1.480714E-2</c:v>
                </c:pt>
                <c:pt idx="8587">
                  <c:v>-5.9045820000000002E-3</c:v>
                </c:pt>
                <c:pt idx="8588">
                  <c:v>-1.2057815E-2</c:v>
                </c:pt>
                <c:pt idx="8589">
                  <c:v>-2.0543391000000001E-2</c:v>
                </c:pt>
                <c:pt idx="8590">
                  <c:v>-5.5556520000000003E-3</c:v>
                </c:pt>
                <c:pt idx="8591">
                  <c:v>3.1473100000000001E-4</c:v>
                </c:pt>
                <c:pt idx="8592">
                  <c:v>-2.9753690999999999E-2</c:v>
                </c:pt>
                <c:pt idx="8593">
                  <c:v>-3.0323750999999999E-2</c:v>
                </c:pt>
                <c:pt idx="8594">
                  <c:v>-2.55018E-3</c:v>
                </c:pt>
                <c:pt idx="8595">
                  <c:v>-6.1659749999999998E-3</c:v>
                </c:pt>
                <c:pt idx="8596">
                  <c:v>-1.6989062999999999E-2</c:v>
                </c:pt>
                <c:pt idx="8597">
                  <c:v>-1.5880189999999999E-2</c:v>
                </c:pt>
                <c:pt idx="8598">
                  <c:v>-1.1735247000000001E-2</c:v>
                </c:pt>
                <c:pt idx="8599">
                  <c:v>-5.4828749999999999E-3</c:v>
                </c:pt>
                <c:pt idx="8600">
                  <c:v>-9.8874770000000004E-3</c:v>
                </c:pt>
                <c:pt idx="8601">
                  <c:v>-1.5276431E-2</c:v>
                </c:pt>
                <c:pt idx="8602">
                  <c:v>-1.0097115E-2</c:v>
                </c:pt>
                <c:pt idx="8603">
                  <c:v>-7.7547730000000004E-3</c:v>
                </c:pt>
                <c:pt idx="8604">
                  <c:v>-1.2945539000000001E-2</c:v>
                </c:pt>
                <c:pt idx="8605">
                  <c:v>-2.7377159999999998E-3</c:v>
                </c:pt>
                <c:pt idx="8606">
                  <c:v>-4.0461270000000001E-3</c:v>
                </c:pt>
                <c:pt idx="8607">
                  <c:v>-3.4048339999999998E-3</c:v>
                </c:pt>
                <c:pt idx="8608">
                  <c:v>-8.9453799999999995E-4</c:v>
                </c:pt>
                <c:pt idx="8609">
                  <c:v>-3.1176239999999998E-3</c:v>
                </c:pt>
                <c:pt idx="8610">
                  <c:v>-4.2316239999999998E-3</c:v>
                </c:pt>
                <c:pt idx="8611">
                  <c:v>-7.7949099999999999E-4</c:v>
                </c:pt>
                <c:pt idx="8612">
                  <c:v>-2.5116119999999999E-3</c:v>
                </c:pt>
                <c:pt idx="8613">
                  <c:v>-9.1357199999999997E-4</c:v>
                </c:pt>
                <c:pt idx="8614">
                  <c:v>1.5320080000000001E-3</c:v>
                </c:pt>
                <c:pt idx="8615">
                  <c:v>-1.441988E-3</c:v>
                </c:pt>
                <c:pt idx="8616">
                  <c:v>-1.3157539999999999E-3</c:v>
                </c:pt>
                <c:pt idx="8617">
                  <c:v>2.1815810000000001E-3</c:v>
                </c:pt>
                <c:pt idx="8618">
                  <c:v>1.906743E-3</c:v>
                </c:pt>
                <c:pt idx="8619">
                  <c:v>9.2288099999999996E-4</c:v>
                </c:pt>
                <c:pt idx="8620">
                  <c:v>4.38792E-3</c:v>
                </c:pt>
                <c:pt idx="8621">
                  <c:v>2.1782170000000001E-3</c:v>
                </c:pt>
                <c:pt idx="8622">
                  <c:v>2.0890010000000001E-3</c:v>
                </c:pt>
                <c:pt idx="8623">
                  <c:v>-2.8438500000000001E-4</c:v>
                </c:pt>
                <c:pt idx="8624">
                  <c:v>5.5822930000000003E-3</c:v>
                </c:pt>
                <c:pt idx="8625">
                  <c:v>8.1467239999999993E-3</c:v>
                </c:pt>
                <c:pt idx="8626">
                  <c:v>4.2198920000000003E-3</c:v>
                </c:pt>
                <c:pt idx="8627">
                  <c:v>2.0644719999999999E-3</c:v>
                </c:pt>
                <c:pt idx="8628">
                  <c:v>8.2672409999999998E-3</c:v>
                </c:pt>
                <c:pt idx="8629">
                  <c:v>6.0406949999999996E-3</c:v>
                </c:pt>
                <c:pt idx="8630">
                  <c:v>4.8779590000000003E-3</c:v>
                </c:pt>
                <c:pt idx="8631">
                  <c:v>2.0744259999999999E-3</c:v>
                </c:pt>
                <c:pt idx="8632">
                  <c:v>8.8444479999999995E-3</c:v>
                </c:pt>
                <c:pt idx="8633">
                  <c:v>1.0081002E-2</c:v>
                </c:pt>
                <c:pt idx="8634">
                  <c:v>4.8406999999999999E-3</c:v>
                </c:pt>
                <c:pt idx="8635">
                  <c:v>3.4606390000000002E-3</c:v>
                </c:pt>
                <c:pt idx="8636">
                  <c:v>6.6063659999999998E-3</c:v>
                </c:pt>
                <c:pt idx="8637">
                  <c:v>8.3462380000000006E-3</c:v>
                </c:pt>
                <c:pt idx="8638">
                  <c:v>7.5020160000000002E-3</c:v>
                </c:pt>
                <c:pt idx="8639">
                  <c:v>5.0873089999999999E-3</c:v>
                </c:pt>
                <c:pt idx="8640">
                  <c:v>1.0656245E-2</c:v>
                </c:pt>
                <c:pt idx="8641">
                  <c:v>8.0395350000000004E-3</c:v>
                </c:pt>
                <c:pt idx="8642">
                  <c:v>6.7537609999999996E-3</c:v>
                </c:pt>
                <c:pt idx="8643">
                  <c:v>8.1740119999999996E-3</c:v>
                </c:pt>
                <c:pt idx="8644">
                  <c:v>7.6834579999999998E-3</c:v>
                </c:pt>
                <c:pt idx="8645">
                  <c:v>6.5091999999999997E-3</c:v>
                </c:pt>
                <c:pt idx="8646">
                  <c:v>5.3714970000000003E-3</c:v>
                </c:pt>
                <c:pt idx="8647">
                  <c:v>7.079353E-3</c:v>
                </c:pt>
                <c:pt idx="8648">
                  <c:v>4.8518850000000002E-3</c:v>
                </c:pt>
                <c:pt idx="8649">
                  <c:v>6.5739969999999998E-3</c:v>
                </c:pt>
                <c:pt idx="8650">
                  <c:v>2.8423760000000002E-3</c:v>
                </c:pt>
                <c:pt idx="8651">
                  <c:v>7.1129560000000001E-3</c:v>
                </c:pt>
                <c:pt idx="8652">
                  <c:v>6.9294650000000001E-3</c:v>
                </c:pt>
                <c:pt idx="8653">
                  <c:v>2.0939769999999999E-3</c:v>
                </c:pt>
                <c:pt idx="8654" formatCode="0.00E+00">
                  <c:v>6.7577500000000001E-5</c:v>
                </c:pt>
                <c:pt idx="8655" formatCode="0.00E+00">
                  <c:v>-8.2494499999999994E-5</c:v>
                </c:pt>
                <c:pt idx="8656">
                  <c:v>4.705603E-3</c:v>
                </c:pt>
                <c:pt idx="8657">
                  <c:v>2.3633299999999999E-3</c:v>
                </c:pt>
                <c:pt idx="8658">
                  <c:v>2.0184510000000001E-3</c:v>
                </c:pt>
                <c:pt idx="8659">
                  <c:v>3.883535E-3</c:v>
                </c:pt>
                <c:pt idx="8660">
                  <c:v>2.4206610000000002E-3</c:v>
                </c:pt>
                <c:pt idx="8661">
                  <c:v>-6.4014699999999998E-4</c:v>
                </c:pt>
                <c:pt idx="8662">
                  <c:v>2.6187630000000001E-3</c:v>
                </c:pt>
                <c:pt idx="8663">
                  <c:v>5.1567139999999997E-3</c:v>
                </c:pt>
                <c:pt idx="8664">
                  <c:v>2.491156E-3</c:v>
                </c:pt>
                <c:pt idx="8665">
                  <c:v>1.730636E-3</c:v>
                </c:pt>
                <c:pt idx="8666">
                  <c:v>5.071837E-3</c:v>
                </c:pt>
                <c:pt idx="8667">
                  <c:v>2.8087559999999999E-3</c:v>
                </c:pt>
                <c:pt idx="8668">
                  <c:v>1.7211209999999999E-3</c:v>
                </c:pt>
                <c:pt idx="8669">
                  <c:v>6.9153840000000001E-3</c:v>
                </c:pt>
                <c:pt idx="8670">
                  <c:v>7.0304319999999997E-3</c:v>
                </c:pt>
                <c:pt idx="8671">
                  <c:v>8.3039919999999996E-3</c:v>
                </c:pt>
                <c:pt idx="8672">
                  <c:v>4.9321640000000002E-3</c:v>
                </c:pt>
                <c:pt idx="8673">
                  <c:v>2.871775E-3</c:v>
                </c:pt>
                <c:pt idx="8674">
                  <c:v>1.0736623000000001E-2</c:v>
                </c:pt>
                <c:pt idx="8675">
                  <c:v>1.2474699000000001E-2</c:v>
                </c:pt>
                <c:pt idx="8676">
                  <c:v>4.4138429999999998E-3</c:v>
                </c:pt>
                <c:pt idx="8677">
                  <c:v>9.1987670000000001E-3</c:v>
                </c:pt>
                <c:pt idx="8678">
                  <c:v>1.382095E-2</c:v>
                </c:pt>
                <c:pt idx="8679">
                  <c:v>6.2060049999999997E-3</c:v>
                </c:pt>
                <c:pt idx="8680">
                  <c:v>4.2917249999999997E-3</c:v>
                </c:pt>
                <c:pt idx="8681">
                  <c:v>8.4102770000000007E-3</c:v>
                </c:pt>
                <c:pt idx="8682">
                  <c:v>1.2378386999999999E-2</c:v>
                </c:pt>
                <c:pt idx="8683">
                  <c:v>1.4366657E-2</c:v>
                </c:pt>
                <c:pt idx="8684">
                  <c:v>1.3438013E-2</c:v>
                </c:pt>
                <c:pt idx="8685">
                  <c:v>1.1308472999999999E-2</c:v>
                </c:pt>
                <c:pt idx="8686">
                  <c:v>1.1601953E-2</c:v>
                </c:pt>
                <c:pt idx="8687">
                  <c:v>1.8081956E-2</c:v>
                </c:pt>
                <c:pt idx="8688">
                  <c:v>1.6747979E-2</c:v>
                </c:pt>
                <c:pt idx="8689">
                  <c:v>1.4694680999999999E-2</c:v>
                </c:pt>
                <c:pt idx="8690">
                  <c:v>1.1855750999999999E-2</c:v>
                </c:pt>
                <c:pt idx="8691">
                  <c:v>1.5186666999999999E-2</c:v>
                </c:pt>
                <c:pt idx="8692">
                  <c:v>1.2014844E-2</c:v>
                </c:pt>
                <c:pt idx="8693">
                  <c:v>1.6520766999999999E-2</c:v>
                </c:pt>
                <c:pt idx="8694">
                  <c:v>1.5888798999999999E-2</c:v>
                </c:pt>
                <c:pt idx="8695">
                  <c:v>1.4302403E-2</c:v>
                </c:pt>
                <c:pt idx="8696">
                  <c:v>1.5261406999999999E-2</c:v>
                </c:pt>
                <c:pt idx="8697">
                  <c:v>1.4129635999999999E-2</c:v>
                </c:pt>
                <c:pt idx="8698">
                  <c:v>1.0744492E-2</c:v>
                </c:pt>
                <c:pt idx="8699">
                  <c:v>1.0740085E-2</c:v>
                </c:pt>
                <c:pt idx="8700">
                  <c:v>1.4095933999999999E-2</c:v>
                </c:pt>
                <c:pt idx="8701">
                  <c:v>1.8043778999999999E-2</c:v>
                </c:pt>
                <c:pt idx="8702">
                  <c:v>1.5828028000000001E-2</c:v>
                </c:pt>
                <c:pt idx="8703">
                  <c:v>1.363838E-2</c:v>
                </c:pt>
                <c:pt idx="8704">
                  <c:v>1.2449277999999999E-2</c:v>
                </c:pt>
                <c:pt idx="8705">
                  <c:v>9.2328099999999993E-3</c:v>
                </c:pt>
                <c:pt idx="8706">
                  <c:v>8.5965799999999995E-3</c:v>
                </c:pt>
                <c:pt idx="8707">
                  <c:v>1.5447102000000001E-2</c:v>
                </c:pt>
                <c:pt idx="8708">
                  <c:v>1.6731012999999999E-2</c:v>
                </c:pt>
                <c:pt idx="8709">
                  <c:v>7.0927860000000002E-3</c:v>
                </c:pt>
                <c:pt idx="8710">
                  <c:v>4.8565300000000004E-3</c:v>
                </c:pt>
                <c:pt idx="8711">
                  <c:v>3.4848359999999998E-3</c:v>
                </c:pt>
                <c:pt idx="8712">
                  <c:v>7.4145970000000002E-3</c:v>
                </c:pt>
                <c:pt idx="8713">
                  <c:v>1.2818013E-2</c:v>
                </c:pt>
                <c:pt idx="8714">
                  <c:v>8.7753350000000004E-3</c:v>
                </c:pt>
                <c:pt idx="8715">
                  <c:v>2.9299730000000002E-3</c:v>
                </c:pt>
                <c:pt idx="8716">
                  <c:v>7.7813899999999996E-4</c:v>
                </c:pt>
                <c:pt idx="8717">
                  <c:v>1.0011758000000001E-2</c:v>
                </c:pt>
                <c:pt idx="8718">
                  <c:v>-7.7670799999999998E-4</c:v>
                </c:pt>
                <c:pt idx="8719">
                  <c:v>-7.5750820000000003E-3</c:v>
                </c:pt>
                <c:pt idx="8720">
                  <c:v>1.8130015999999999E-2</c:v>
                </c:pt>
                <c:pt idx="8721">
                  <c:v>1.0964323999999999E-2</c:v>
                </c:pt>
                <c:pt idx="8722">
                  <c:v>5.0824670000000002E-3</c:v>
                </c:pt>
                <c:pt idx="8723">
                  <c:v>1.4248797000000001E-2</c:v>
                </c:pt>
                <c:pt idx="8724">
                  <c:v>1.4304700000000001E-3</c:v>
                </c:pt>
                <c:pt idx="8725">
                  <c:v>2.9906989999999999E-3</c:v>
                </c:pt>
                <c:pt idx="8726">
                  <c:v>1.4326178E-2</c:v>
                </c:pt>
                <c:pt idx="8727">
                  <c:v>1.4647011E-2</c:v>
                </c:pt>
                <c:pt idx="8728">
                  <c:v>8.0093479999999995E-3</c:v>
                </c:pt>
                <c:pt idx="8729">
                  <c:v>1.5434755E-2</c:v>
                </c:pt>
                <c:pt idx="8730">
                  <c:v>1.7794846999999999E-2</c:v>
                </c:pt>
                <c:pt idx="8731">
                  <c:v>1.4979378E-2</c:v>
                </c:pt>
                <c:pt idx="8732">
                  <c:v>1.7300322999999999E-2</c:v>
                </c:pt>
                <c:pt idx="8733">
                  <c:v>1.2208742999999999E-2</c:v>
                </c:pt>
                <c:pt idx="8734">
                  <c:v>1.0679556E-2</c:v>
                </c:pt>
                <c:pt idx="8735">
                  <c:v>1.3277883000000001E-2</c:v>
                </c:pt>
                <c:pt idx="8736">
                  <c:v>1.3348989E-2</c:v>
                </c:pt>
                <c:pt idx="8737">
                  <c:v>1.4628952000000001E-2</c:v>
                </c:pt>
                <c:pt idx="8738">
                  <c:v>1.0270690000000001E-2</c:v>
                </c:pt>
                <c:pt idx="8739">
                  <c:v>1.2024213000000001E-2</c:v>
                </c:pt>
                <c:pt idx="8740">
                  <c:v>1.1925677000000001E-2</c:v>
                </c:pt>
                <c:pt idx="8741">
                  <c:v>8.7556170000000003E-3</c:v>
                </c:pt>
                <c:pt idx="8742">
                  <c:v>1.23144E-2</c:v>
                </c:pt>
                <c:pt idx="8743">
                  <c:v>9.6686700000000007E-3</c:v>
                </c:pt>
                <c:pt idx="8744">
                  <c:v>4.9953549999999999E-3</c:v>
                </c:pt>
                <c:pt idx="8745">
                  <c:v>2.2090109999999999E-3</c:v>
                </c:pt>
                <c:pt idx="8746">
                  <c:v>7.9055129999999994E-3</c:v>
                </c:pt>
                <c:pt idx="8747">
                  <c:v>1.1499252E-2</c:v>
                </c:pt>
                <c:pt idx="8748">
                  <c:v>5.8397689999999999E-3</c:v>
                </c:pt>
                <c:pt idx="8749">
                  <c:v>5.8620629999999998E-3</c:v>
                </c:pt>
                <c:pt idx="8750">
                  <c:v>9.2362880000000005E-3</c:v>
                </c:pt>
                <c:pt idx="8751">
                  <c:v>9.5632730000000006E-3</c:v>
                </c:pt>
                <c:pt idx="8752">
                  <c:v>1.0109488E-2</c:v>
                </c:pt>
                <c:pt idx="8753">
                  <c:v>-6.82166E-4</c:v>
                </c:pt>
                <c:pt idx="8754">
                  <c:v>8.3597989999999994E-3</c:v>
                </c:pt>
                <c:pt idx="8755">
                  <c:v>1.9178298999999999E-2</c:v>
                </c:pt>
                <c:pt idx="8756">
                  <c:v>-4.50972E-3</c:v>
                </c:pt>
                <c:pt idx="8757">
                  <c:v>4.7893980000000003E-3</c:v>
                </c:pt>
                <c:pt idx="8758">
                  <c:v>1.8433837000000002E-2</c:v>
                </c:pt>
                <c:pt idx="8759">
                  <c:v>9.5514910000000005E-3</c:v>
                </c:pt>
                <c:pt idx="8760">
                  <c:v>6.9168260000000001E-3</c:v>
                </c:pt>
                <c:pt idx="8761">
                  <c:v>1.8786585000000001E-2</c:v>
                </c:pt>
                <c:pt idx="8762">
                  <c:v>5.6926199999999998E-3</c:v>
                </c:pt>
                <c:pt idx="8763">
                  <c:v>2.2427860000000001E-3</c:v>
                </c:pt>
                <c:pt idx="8764">
                  <c:v>1.3633658999999999E-2</c:v>
                </c:pt>
                <c:pt idx="8765">
                  <c:v>3.2145210000000001E-3</c:v>
                </c:pt>
                <c:pt idx="8766">
                  <c:v>3.6712530000000002E-3</c:v>
                </c:pt>
                <c:pt idx="8767">
                  <c:v>1.7432453000000001E-2</c:v>
                </c:pt>
                <c:pt idx="8768">
                  <c:v>1.1812916E-2</c:v>
                </c:pt>
                <c:pt idx="8769">
                  <c:v>7.056596E-3</c:v>
                </c:pt>
                <c:pt idx="8770">
                  <c:v>7.1535339999999996E-3</c:v>
                </c:pt>
                <c:pt idx="8771">
                  <c:v>9.7398799999999994E-3</c:v>
                </c:pt>
                <c:pt idx="8772">
                  <c:v>5.8764330000000004E-3</c:v>
                </c:pt>
                <c:pt idx="8773">
                  <c:v>6.0974929999999998E-3</c:v>
                </c:pt>
                <c:pt idx="8774">
                  <c:v>1.808472E-3</c:v>
                </c:pt>
                <c:pt idx="8775">
                  <c:v>3.0511679999999999E-3</c:v>
                </c:pt>
                <c:pt idx="8776">
                  <c:v>1.129951E-2</c:v>
                </c:pt>
                <c:pt idx="8777">
                  <c:v>1.4992379E-2</c:v>
                </c:pt>
                <c:pt idx="8778">
                  <c:v>4.5107100000000002E-3</c:v>
                </c:pt>
                <c:pt idx="8779">
                  <c:v>1.2349489999999999E-3</c:v>
                </c:pt>
                <c:pt idx="8780">
                  <c:v>8.9912399999999995E-4</c:v>
                </c:pt>
                <c:pt idx="8781">
                  <c:v>2.183155E-3</c:v>
                </c:pt>
                <c:pt idx="8782">
                  <c:v>2.6686489999999999E-3</c:v>
                </c:pt>
                <c:pt idx="8783">
                  <c:v>-1.3229600000000001E-4</c:v>
                </c:pt>
                <c:pt idx="8784">
                  <c:v>1.04349E-3</c:v>
                </c:pt>
                <c:pt idx="8785">
                  <c:v>1.33556E-3</c:v>
                </c:pt>
                <c:pt idx="8786">
                  <c:v>3.1153499999999998E-3</c:v>
                </c:pt>
                <c:pt idx="8787">
                  <c:v>2.7919300000000002E-3</c:v>
                </c:pt>
                <c:pt idx="8788">
                  <c:v>3.6747680000000001E-3</c:v>
                </c:pt>
                <c:pt idx="8789">
                  <c:v>7.1639670000000003E-3</c:v>
                </c:pt>
                <c:pt idx="8790">
                  <c:v>-1.7091099999999999E-4</c:v>
                </c:pt>
                <c:pt idx="8791">
                  <c:v>3.7774299999999999E-4</c:v>
                </c:pt>
                <c:pt idx="8792">
                  <c:v>6.8332460000000003E-3</c:v>
                </c:pt>
                <c:pt idx="8793" formatCode="0.00E+00">
                  <c:v>1.6286500000000001E-5</c:v>
                </c:pt>
                <c:pt idx="8794">
                  <c:v>3.39861E-4</c:v>
                </c:pt>
                <c:pt idx="8795">
                  <c:v>5.3592420000000002E-3</c:v>
                </c:pt>
                <c:pt idx="8796">
                  <c:v>2.0816889999999998E-3</c:v>
                </c:pt>
                <c:pt idx="8797">
                  <c:v>4.60691E-4</c:v>
                </c:pt>
                <c:pt idx="8798">
                  <c:v>-4.240321E-3</c:v>
                </c:pt>
                <c:pt idx="8799">
                  <c:v>-2.7720930000000002E-3</c:v>
                </c:pt>
                <c:pt idx="8800">
                  <c:v>1.5448910000000001E-3</c:v>
                </c:pt>
                <c:pt idx="8801">
                  <c:v>-3.0078050000000001E-3</c:v>
                </c:pt>
                <c:pt idx="8802">
                  <c:v>-1.0418599999999999E-3</c:v>
                </c:pt>
                <c:pt idx="8803">
                  <c:v>5.7411379999999998E-3</c:v>
                </c:pt>
                <c:pt idx="8804">
                  <c:v>6.7793599999999997E-4</c:v>
                </c:pt>
                <c:pt idx="8805">
                  <c:v>-5.8014620000000003E-3</c:v>
                </c:pt>
                <c:pt idx="8806">
                  <c:v>-1.190198E-3</c:v>
                </c:pt>
                <c:pt idx="8807">
                  <c:v>5.0195509999999997E-3</c:v>
                </c:pt>
                <c:pt idx="8808">
                  <c:v>-3.6160150000000002E-3</c:v>
                </c:pt>
                <c:pt idx="8809">
                  <c:v>-7.1698660000000004E-3</c:v>
                </c:pt>
                <c:pt idx="8810">
                  <c:v>2.9557390000000002E-3</c:v>
                </c:pt>
                <c:pt idx="8811">
                  <c:v>3.107706E-3</c:v>
                </c:pt>
                <c:pt idx="8812">
                  <c:v>2.9319379999999998E-3</c:v>
                </c:pt>
                <c:pt idx="8813">
                  <c:v>2.3870512999999999E-2</c:v>
                </c:pt>
                <c:pt idx="8814">
                  <c:v>6.6009770000000001E-3</c:v>
                </c:pt>
                <c:pt idx="8815">
                  <c:v>-2.6722651E-2</c:v>
                </c:pt>
                <c:pt idx="8816">
                  <c:v>-2.6724409999999998E-3</c:v>
                </c:pt>
                <c:pt idx="8817">
                  <c:v>4.5320589999999997E-3</c:v>
                </c:pt>
                <c:pt idx="8818">
                  <c:v>-6.384771E-3</c:v>
                </c:pt>
                <c:pt idx="8819">
                  <c:v>6.547883E-3</c:v>
                </c:pt>
                <c:pt idx="8820">
                  <c:v>-1.217096E-3</c:v>
                </c:pt>
                <c:pt idx="8821">
                  <c:v>-2.8223050000000002E-3</c:v>
                </c:pt>
                <c:pt idx="8822">
                  <c:v>5.8252460000000001E-3</c:v>
                </c:pt>
                <c:pt idx="8823">
                  <c:v>8.149412E-3</c:v>
                </c:pt>
                <c:pt idx="8824">
                  <c:v>-2.4622200000000002E-3</c:v>
                </c:pt>
                <c:pt idx="8825">
                  <c:v>-1.5461909999999999E-3</c:v>
                </c:pt>
                <c:pt idx="8826">
                  <c:v>-8.8785700000000003E-4</c:v>
                </c:pt>
                <c:pt idx="8827">
                  <c:v>-5.182786E-3</c:v>
                </c:pt>
                <c:pt idx="8828">
                  <c:v>8.1465200000000002E-4</c:v>
                </c:pt>
                <c:pt idx="8829">
                  <c:v>5.2934849999999997E-3</c:v>
                </c:pt>
                <c:pt idx="8830">
                  <c:v>2.20962E-4</c:v>
                </c:pt>
                <c:pt idx="8831">
                  <c:v>-6.0763980000000002E-3</c:v>
                </c:pt>
                <c:pt idx="8832">
                  <c:v>-8.2418149999999996E-3</c:v>
                </c:pt>
                <c:pt idx="8833">
                  <c:v>-2.117318E-3</c:v>
                </c:pt>
                <c:pt idx="8834">
                  <c:v>-2.559137E-3</c:v>
                </c:pt>
                <c:pt idx="8835">
                  <c:v>-3.285839E-3</c:v>
                </c:pt>
                <c:pt idx="8836">
                  <c:v>-3.6927700000000002E-3</c:v>
                </c:pt>
                <c:pt idx="8837">
                  <c:v>-9.9800380000000001E-3</c:v>
                </c:pt>
                <c:pt idx="8838">
                  <c:v>3.635905E-3</c:v>
                </c:pt>
                <c:pt idx="8839">
                  <c:v>1.898269E-3</c:v>
                </c:pt>
                <c:pt idx="8840">
                  <c:v>-4.184124E-3</c:v>
                </c:pt>
                <c:pt idx="8841">
                  <c:v>-6.7487320000000003E-3</c:v>
                </c:pt>
                <c:pt idx="8842">
                  <c:v>-1.7941466E-2</c:v>
                </c:pt>
                <c:pt idx="8843">
                  <c:v>-1.2828300000000001E-2</c:v>
                </c:pt>
                <c:pt idx="8844">
                  <c:v>7.8420920000000002E-3</c:v>
                </c:pt>
                <c:pt idx="8845">
                  <c:v>-1.4020580000000001E-3</c:v>
                </c:pt>
                <c:pt idx="8846">
                  <c:v>-5.3802880000000004E-3</c:v>
                </c:pt>
                <c:pt idx="8847">
                  <c:v>3.0783347999999999E-2</c:v>
                </c:pt>
                <c:pt idx="8848">
                  <c:v>1.8576910000000001E-3</c:v>
                </c:pt>
                <c:pt idx="8849">
                  <c:v>-2.2987982000000001E-2</c:v>
                </c:pt>
                <c:pt idx="8850">
                  <c:v>9.9390750000000003E-3</c:v>
                </c:pt>
                <c:pt idx="8851">
                  <c:v>1.2766461E-2</c:v>
                </c:pt>
                <c:pt idx="8852">
                  <c:v>5.1751200000000001E-3</c:v>
                </c:pt>
                <c:pt idx="8853">
                  <c:v>1.1199891999999999E-2</c:v>
                </c:pt>
                <c:pt idx="8854">
                  <c:v>4.4213489999999998E-3</c:v>
                </c:pt>
                <c:pt idx="8855">
                  <c:v>-3.0561299999999998E-3</c:v>
                </c:pt>
                <c:pt idx="8856">
                  <c:v>6.8561560000000004E-3</c:v>
                </c:pt>
                <c:pt idx="8857">
                  <c:v>1.3801752E-2</c:v>
                </c:pt>
                <c:pt idx="8858">
                  <c:v>5.0165169999999999E-3</c:v>
                </c:pt>
                <c:pt idx="8859">
                  <c:v>1.5008300000000001E-3</c:v>
                </c:pt>
                <c:pt idx="8860">
                  <c:v>3.0864759999999999E-3</c:v>
                </c:pt>
                <c:pt idx="8861">
                  <c:v>4.8574780000000001E-3</c:v>
                </c:pt>
                <c:pt idx="8862">
                  <c:v>4.03607E-4</c:v>
                </c:pt>
                <c:pt idx="8863">
                  <c:v>2.7971820000000001E-3</c:v>
                </c:pt>
                <c:pt idx="8864">
                  <c:v>1.706085E-3</c:v>
                </c:pt>
                <c:pt idx="8865">
                  <c:v>-1.8623800000000001E-3</c:v>
                </c:pt>
                <c:pt idx="8866">
                  <c:v>-4.6368609999999999E-3</c:v>
                </c:pt>
                <c:pt idx="8867">
                  <c:v>-8.4400489999999998E-3</c:v>
                </c:pt>
                <c:pt idx="8868">
                  <c:v>-1.810376E-3</c:v>
                </c:pt>
                <c:pt idx="8869">
                  <c:v>-3.295573E-3</c:v>
                </c:pt>
                <c:pt idx="8870">
                  <c:v>-1.3713059999999999E-2</c:v>
                </c:pt>
                <c:pt idx="8871">
                  <c:v>-4.183155E-3</c:v>
                </c:pt>
                <c:pt idx="8872">
                  <c:v>4.97617E-4</c:v>
                </c:pt>
                <c:pt idx="8873">
                  <c:v>-3.6691889999999998E-3</c:v>
                </c:pt>
                <c:pt idx="8874">
                  <c:v>-9.3193519999999995E-3</c:v>
                </c:pt>
                <c:pt idx="8875">
                  <c:v>-8.4086499999999999E-4</c:v>
                </c:pt>
                <c:pt idx="8876">
                  <c:v>4.8359290000000001E-3</c:v>
                </c:pt>
                <c:pt idx="8877">
                  <c:v>1.2339299999999999E-4</c:v>
                </c:pt>
                <c:pt idx="8878">
                  <c:v>-8.4661000000000007E-3</c:v>
                </c:pt>
                <c:pt idx="8879">
                  <c:v>-3.508752E-3</c:v>
                </c:pt>
                <c:pt idx="8880">
                  <c:v>1.2918957999999999E-2</c:v>
                </c:pt>
                <c:pt idx="8881">
                  <c:v>3.4675259999999999E-3</c:v>
                </c:pt>
                <c:pt idx="8882">
                  <c:v>-9.8682530000000004E-3</c:v>
                </c:pt>
                <c:pt idx="8883">
                  <c:v>2.3987919999999999E-3</c:v>
                </c:pt>
                <c:pt idx="8884">
                  <c:v>1.0887884E-2</c:v>
                </c:pt>
                <c:pt idx="8885">
                  <c:v>-2.4286450000000001E-3</c:v>
                </c:pt>
                <c:pt idx="8886">
                  <c:v>-3.6007019999999999E-3</c:v>
                </c:pt>
                <c:pt idx="8887">
                  <c:v>-1.511957E-3</c:v>
                </c:pt>
                <c:pt idx="8888">
                  <c:v>6.9097569999999999E-3</c:v>
                </c:pt>
                <c:pt idx="8889">
                  <c:v>7.5255740000000002E-3</c:v>
                </c:pt>
                <c:pt idx="8890">
                  <c:v>-2.9291970000000001E-3</c:v>
                </c:pt>
                <c:pt idx="8891">
                  <c:v>8.3380399999999995E-4</c:v>
                </c:pt>
                <c:pt idx="8892">
                  <c:v>-3.3899690000000001E-3</c:v>
                </c:pt>
                <c:pt idx="8893">
                  <c:v>1.4836630000000001E-3</c:v>
                </c:pt>
                <c:pt idx="8894">
                  <c:v>-2.7797920000000001E-3</c:v>
                </c:pt>
                <c:pt idx="8895">
                  <c:v>3.261857E-3</c:v>
                </c:pt>
                <c:pt idx="8896">
                  <c:v>5.0761600000000001E-4</c:v>
                </c:pt>
                <c:pt idx="8897">
                  <c:v>-2.422951E-3</c:v>
                </c:pt>
                <c:pt idx="8898">
                  <c:v>-5.792915E-3</c:v>
                </c:pt>
                <c:pt idx="8899">
                  <c:v>-7.5938660000000003E-3</c:v>
                </c:pt>
                <c:pt idx="8900">
                  <c:v>-3.5964600000000001E-3</c:v>
                </c:pt>
                <c:pt idx="8901">
                  <c:v>-7.0907940000000001E-3</c:v>
                </c:pt>
                <c:pt idx="8902">
                  <c:v>-1.3043226E-2</c:v>
                </c:pt>
                <c:pt idx="8903">
                  <c:v>-4.7552519999999997E-3</c:v>
                </c:pt>
                <c:pt idx="8904">
                  <c:v>-3.8420529999999998E-3</c:v>
                </c:pt>
                <c:pt idx="8905">
                  <c:v>-3.2342949999999999E-3</c:v>
                </c:pt>
                <c:pt idx="8906">
                  <c:v>-1.1024574000000001E-2</c:v>
                </c:pt>
                <c:pt idx="8907">
                  <c:v>-1.1260943000000001E-2</c:v>
                </c:pt>
                <c:pt idx="8908">
                  <c:v>-1.1018861E-2</c:v>
                </c:pt>
                <c:pt idx="8909">
                  <c:v>-1.1758734999999999E-2</c:v>
                </c:pt>
                <c:pt idx="8910">
                  <c:v>-1.0513175E-2</c:v>
                </c:pt>
                <c:pt idx="8911">
                  <c:v>-1.2176489E-2</c:v>
                </c:pt>
                <c:pt idx="8912">
                  <c:v>-7.5543069999999997E-3</c:v>
                </c:pt>
                <c:pt idx="8913">
                  <c:v>-1.1397005999999999E-2</c:v>
                </c:pt>
                <c:pt idx="8914">
                  <c:v>-1.0481412000000001E-2</c:v>
                </c:pt>
                <c:pt idx="8915">
                  <c:v>-1.2996863000000001E-2</c:v>
                </c:pt>
                <c:pt idx="8916">
                  <c:v>-1.2464763E-2</c:v>
                </c:pt>
                <c:pt idx="8917">
                  <c:v>-9.5818910000000004E-3</c:v>
                </c:pt>
                <c:pt idx="8918">
                  <c:v>-9.8527340000000001E-3</c:v>
                </c:pt>
                <c:pt idx="8919">
                  <c:v>-6.7575359999999998E-3</c:v>
                </c:pt>
                <c:pt idx="8920">
                  <c:v>-7.0193249999999999E-3</c:v>
                </c:pt>
                <c:pt idx="8921">
                  <c:v>-1.4705596E-2</c:v>
                </c:pt>
                <c:pt idx="8922">
                  <c:v>-1.2924740000000001E-2</c:v>
                </c:pt>
                <c:pt idx="8923">
                  <c:v>-7.1313710000000001E-3</c:v>
                </c:pt>
                <c:pt idx="8924">
                  <c:v>-2.1030570000000002E-3</c:v>
                </c:pt>
                <c:pt idx="8925">
                  <c:v>-2.9121260000000001E-3</c:v>
                </c:pt>
                <c:pt idx="8926">
                  <c:v>-1.605312E-3</c:v>
                </c:pt>
                <c:pt idx="8927">
                  <c:v>3.6047269999999998E-3</c:v>
                </c:pt>
                <c:pt idx="8928">
                  <c:v>-1.152211E-3</c:v>
                </c:pt>
                <c:pt idx="8929">
                  <c:v>7.6038699999999996E-4</c:v>
                </c:pt>
                <c:pt idx="8930">
                  <c:v>5.955948E-3</c:v>
                </c:pt>
                <c:pt idx="8931">
                  <c:v>4.2681430000000003E-3</c:v>
                </c:pt>
                <c:pt idx="8932">
                  <c:v>6.8274410000000001E-3</c:v>
                </c:pt>
                <c:pt idx="8933">
                  <c:v>6.172014E-3</c:v>
                </c:pt>
                <c:pt idx="8934">
                  <c:v>2.8188279999999998E-3</c:v>
                </c:pt>
                <c:pt idx="8935">
                  <c:v>8.8421630000000001E-3</c:v>
                </c:pt>
                <c:pt idx="8936">
                  <c:v>1.4523484E-2</c:v>
                </c:pt>
                <c:pt idx="8937">
                  <c:v>1.2067638E-2</c:v>
                </c:pt>
                <c:pt idx="8938">
                  <c:v>8.7599919999999994E-3</c:v>
                </c:pt>
                <c:pt idx="8939">
                  <c:v>8.7647220000000008E-3</c:v>
                </c:pt>
                <c:pt idx="8940">
                  <c:v>9.3748530000000007E-3</c:v>
                </c:pt>
                <c:pt idx="8941">
                  <c:v>7.8434139999999999E-3</c:v>
                </c:pt>
                <c:pt idx="8942">
                  <c:v>4.963472E-3</c:v>
                </c:pt>
                <c:pt idx="8943">
                  <c:v>6.9022529999999997E-3</c:v>
                </c:pt>
                <c:pt idx="8944">
                  <c:v>-3.1198400000000001E-4</c:v>
                </c:pt>
                <c:pt idx="8945">
                  <c:v>4.2436189999999997E-3</c:v>
                </c:pt>
                <c:pt idx="8946">
                  <c:v>4.3112640000000004E-3</c:v>
                </c:pt>
                <c:pt idx="8947">
                  <c:v>-1.534933E-3</c:v>
                </c:pt>
                <c:pt idx="8948">
                  <c:v>1.856337E-3</c:v>
                </c:pt>
                <c:pt idx="8949">
                  <c:v>7.6590989999999999E-3</c:v>
                </c:pt>
                <c:pt idx="8950">
                  <c:v>3.0164100000000002E-3</c:v>
                </c:pt>
                <c:pt idx="8951">
                  <c:v>-1.9071209999999999E-3</c:v>
                </c:pt>
                <c:pt idx="8952">
                  <c:v>-2.7028730000000002E-3</c:v>
                </c:pt>
                <c:pt idx="8953">
                  <c:v>-1.078587E-3</c:v>
                </c:pt>
                <c:pt idx="8954">
                  <c:v>2.793116E-3</c:v>
                </c:pt>
                <c:pt idx="8955">
                  <c:v>2.8337649999999998E-3</c:v>
                </c:pt>
                <c:pt idx="8956">
                  <c:v>-6.5178100000000004E-4</c:v>
                </c:pt>
                <c:pt idx="8957">
                  <c:v>-2.5457470000000001E-3</c:v>
                </c:pt>
                <c:pt idx="8958">
                  <c:v>-3.2938289999999999E-3</c:v>
                </c:pt>
                <c:pt idx="8959">
                  <c:v>-3.493665E-3</c:v>
                </c:pt>
                <c:pt idx="8960">
                  <c:v>-6.3983740000000001E-3</c:v>
                </c:pt>
                <c:pt idx="8961">
                  <c:v>-5.1728579999999998E-3</c:v>
                </c:pt>
                <c:pt idx="8962">
                  <c:v>-8.0512029999999998E-3</c:v>
                </c:pt>
                <c:pt idx="8963">
                  <c:v>-9.8280390000000002E-3</c:v>
                </c:pt>
                <c:pt idx="8964">
                  <c:v>-1.268934E-2</c:v>
                </c:pt>
                <c:pt idx="8965">
                  <c:v>-2.1475088E-2</c:v>
                </c:pt>
                <c:pt idx="8966">
                  <c:v>-1.5985249E-2</c:v>
                </c:pt>
                <c:pt idx="8967">
                  <c:v>-4.2996499999999998E-4</c:v>
                </c:pt>
                <c:pt idx="8968">
                  <c:v>-1.0118810000000001E-2</c:v>
                </c:pt>
                <c:pt idx="8969">
                  <c:v>-1.8124419999999999E-2</c:v>
                </c:pt>
                <c:pt idx="8970">
                  <c:v>-1.3686261999999999E-2</c:v>
                </c:pt>
                <c:pt idx="8971">
                  <c:v>-9.2212270000000002E-3</c:v>
                </c:pt>
                <c:pt idx="8972">
                  <c:v>-1.6303102999999999E-2</c:v>
                </c:pt>
                <c:pt idx="8973">
                  <c:v>-1.122572E-2</c:v>
                </c:pt>
                <c:pt idx="8974">
                  <c:v>1.718308E-3</c:v>
                </c:pt>
                <c:pt idx="8975">
                  <c:v>-5.2008740000000003E-3</c:v>
                </c:pt>
                <c:pt idx="8976">
                  <c:v>-8.0555160000000004E-3</c:v>
                </c:pt>
                <c:pt idx="8977">
                  <c:v>-9.2680249999999992E-3</c:v>
                </c:pt>
                <c:pt idx="8978">
                  <c:v>-1.3131472999999999E-2</c:v>
                </c:pt>
                <c:pt idx="8979">
                  <c:v>-9.7162350000000001E-3</c:v>
                </c:pt>
                <c:pt idx="8980">
                  <c:v>2.378776E-3</c:v>
                </c:pt>
                <c:pt idx="8981">
                  <c:v>-1.67245E-3</c:v>
                </c:pt>
                <c:pt idx="8982">
                  <c:v>1.050367E-3</c:v>
                </c:pt>
                <c:pt idx="8983">
                  <c:v>3.639542E-3</c:v>
                </c:pt>
                <c:pt idx="8984">
                  <c:v>-2.5837329999999999E-3</c:v>
                </c:pt>
                <c:pt idx="8985">
                  <c:v>-4.7217190000000001E-3</c:v>
                </c:pt>
                <c:pt idx="8986">
                  <c:v>1.9803920000000001E-3</c:v>
                </c:pt>
                <c:pt idx="8987">
                  <c:v>5.3384690000000002E-3</c:v>
                </c:pt>
                <c:pt idx="8988">
                  <c:v>1.16809E-4</c:v>
                </c:pt>
                <c:pt idx="8989">
                  <c:v>4.4441300000000001E-3</c:v>
                </c:pt>
                <c:pt idx="8990">
                  <c:v>2.4630049999999999E-3</c:v>
                </c:pt>
                <c:pt idx="8991">
                  <c:v>4.8997909999999997E-3</c:v>
                </c:pt>
                <c:pt idx="8992">
                  <c:v>1.9873579999999998E-3</c:v>
                </c:pt>
                <c:pt idx="8993">
                  <c:v>1.7095929999999999E-3</c:v>
                </c:pt>
                <c:pt idx="8994">
                  <c:v>2.9524899999999999E-3</c:v>
                </c:pt>
                <c:pt idx="8995">
                  <c:v>3.7503770000000001E-3</c:v>
                </c:pt>
                <c:pt idx="8996">
                  <c:v>2.4374380000000001E-3</c:v>
                </c:pt>
                <c:pt idx="8997">
                  <c:v>9.2301999999999998E-4</c:v>
                </c:pt>
                <c:pt idx="8998">
                  <c:v>1.8966720000000001E-3</c:v>
                </c:pt>
                <c:pt idx="8999">
                  <c:v>1.7248719999999999E-3</c:v>
                </c:pt>
                <c:pt idx="9000">
                  <c:v>1.547772E-3</c:v>
                </c:pt>
                <c:pt idx="9001">
                  <c:v>1.0540879999999999E-3</c:v>
                </c:pt>
                <c:pt idx="9002">
                  <c:v>1.2096170000000001E-3</c:v>
                </c:pt>
                <c:pt idx="9003">
                  <c:v>2.6109309999999999E-3</c:v>
                </c:pt>
                <c:pt idx="9004">
                  <c:v>1.3675009999999999E-3</c:v>
                </c:pt>
                <c:pt idx="9005">
                  <c:v>5.6466199999999998E-3</c:v>
                </c:pt>
                <c:pt idx="9006">
                  <c:v>2.7874509999999998E-3</c:v>
                </c:pt>
                <c:pt idx="9007">
                  <c:v>2.9701689999999999E-3</c:v>
                </c:pt>
                <c:pt idx="9008">
                  <c:v>-2.6501659999999998E-3</c:v>
                </c:pt>
                <c:pt idx="9009">
                  <c:v>-4.1755810000000003E-3</c:v>
                </c:pt>
                <c:pt idx="9010">
                  <c:v>-1.239446E-3</c:v>
                </c:pt>
                <c:pt idx="9011">
                  <c:v>-5.1040520000000004E-3</c:v>
                </c:pt>
                <c:pt idx="9012">
                  <c:v>1.1248149999999999E-3</c:v>
                </c:pt>
                <c:pt idx="9013">
                  <c:v>1.61561E-3</c:v>
                </c:pt>
                <c:pt idx="9014">
                  <c:v>-6.7033070000000004E-3</c:v>
                </c:pt>
                <c:pt idx="9015">
                  <c:v>-4.8833500000000001E-4</c:v>
                </c:pt>
                <c:pt idx="9016">
                  <c:v>-3.4644179999999999E-3</c:v>
                </c:pt>
                <c:pt idx="9017">
                  <c:v>-1.0247802E-2</c:v>
                </c:pt>
                <c:pt idx="9018">
                  <c:v>-6.1835520000000001E-3</c:v>
                </c:pt>
                <c:pt idx="9019">
                  <c:v>-2.8291309999999999E-3</c:v>
                </c:pt>
                <c:pt idx="9020">
                  <c:v>-2.5305500000000002E-4</c:v>
                </c:pt>
                <c:pt idx="9021">
                  <c:v>-3.3052999999999999E-4</c:v>
                </c:pt>
                <c:pt idx="9022">
                  <c:v>-7.5663379999999997E-3</c:v>
                </c:pt>
                <c:pt idx="9023">
                  <c:v>-5.0485629999999998E-3</c:v>
                </c:pt>
                <c:pt idx="9024">
                  <c:v>-2.210432E-3</c:v>
                </c:pt>
                <c:pt idx="9025">
                  <c:v>-3.7764169999999998E-3</c:v>
                </c:pt>
                <c:pt idx="9026">
                  <c:v>4.01283E-4</c:v>
                </c:pt>
                <c:pt idx="9027">
                  <c:v>-2.6063219999999999E-3</c:v>
                </c:pt>
                <c:pt idx="9028">
                  <c:v>2.6429900000000001E-4</c:v>
                </c:pt>
                <c:pt idx="9029">
                  <c:v>-4.5875439999999998E-3</c:v>
                </c:pt>
                <c:pt idx="9030">
                  <c:v>-5.6687869999999998E-3</c:v>
                </c:pt>
                <c:pt idx="9031">
                  <c:v>-3.0494239999999998E-3</c:v>
                </c:pt>
                <c:pt idx="9032">
                  <c:v>-9.6576699999999997E-4</c:v>
                </c:pt>
                <c:pt idx="9033">
                  <c:v>-1.424507E-3</c:v>
                </c:pt>
                <c:pt idx="9034">
                  <c:v>-3.7345329999999999E-3</c:v>
                </c:pt>
                <c:pt idx="9035">
                  <c:v>-8.2505600000000001E-4</c:v>
                </c:pt>
                <c:pt idx="9036">
                  <c:v>-3.5396160000000002E-3</c:v>
                </c:pt>
                <c:pt idx="9037">
                  <c:v>-9.5901999999999999E-4</c:v>
                </c:pt>
                <c:pt idx="9038">
                  <c:v>9.4274400000000003E-4</c:v>
                </c:pt>
                <c:pt idx="9039">
                  <c:v>-2.4301079999999998E-3</c:v>
                </c:pt>
                <c:pt idx="9040">
                  <c:v>-4.0335969999999999E-3</c:v>
                </c:pt>
                <c:pt idx="9041">
                  <c:v>-3.294993E-3</c:v>
                </c:pt>
                <c:pt idx="9042">
                  <c:v>2.4949849999999999E-3</c:v>
                </c:pt>
                <c:pt idx="9043">
                  <c:v>-1.65293E-4</c:v>
                </c:pt>
                <c:pt idx="9044">
                  <c:v>-2.3645319999999999E-3</c:v>
                </c:pt>
                <c:pt idx="9045">
                  <c:v>-3.5796500000000002E-4</c:v>
                </c:pt>
                <c:pt idx="9046">
                  <c:v>-4.2408539999999996E-3</c:v>
                </c:pt>
                <c:pt idx="9047">
                  <c:v>-2.3463499999999999E-4</c:v>
                </c:pt>
                <c:pt idx="9048">
                  <c:v>-7.8883899999999995E-4</c:v>
                </c:pt>
                <c:pt idx="9049">
                  <c:v>-2.1003499999999999E-4</c:v>
                </c:pt>
                <c:pt idx="9050">
                  <c:v>5.0062989999999996E-3</c:v>
                </c:pt>
                <c:pt idx="9051">
                  <c:v>-1.777764E-3</c:v>
                </c:pt>
                <c:pt idx="9052">
                  <c:v>-3.1234589999999999E-3</c:v>
                </c:pt>
                <c:pt idx="9053">
                  <c:v>-1.1296240000000001E-3</c:v>
                </c:pt>
                <c:pt idx="9054">
                  <c:v>-3.1357830000000001E-3</c:v>
                </c:pt>
                <c:pt idx="9055" formatCode="0.00E+00">
                  <c:v>5.507E-5</c:v>
                </c:pt>
                <c:pt idx="9056">
                  <c:v>-3.2885280000000002E-3</c:v>
                </c:pt>
                <c:pt idx="9057">
                  <c:v>3.7237300000000001E-4</c:v>
                </c:pt>
                <c:pt idx="9058">
                  <c:v>9.8703099999999998E-4</c:v>
                </c:pt>
                <c:pt idx="9059">
                  <c:v>-3.13094E-3</c:v>
                </c:pt>
                <c:pt idx="9060">
                  <c:v>-5.7331150000000004E-3</c:v>
                </c:pt>
                <c:pt idx="9061">
                  <c:v>-3.292208E-3</c:v>
                </c:pt>
                <c:pt idx="9062">
                  <c:v>-2.22215E-3</c:v>
                </c:pt>
                <c:pt idx="9063">
                  <c:v>-7.6170600000000002E-3</c:v>
                </c:pt>
                <c:pt idx="9064">
                  <c:v>-1.571151E-3</c:v>
                </c:pt>
                <c:pt idx="9065">
                  <c:v>-5.5260910000000003E-3</c:v>
                </c:pt>
                <c:pt idx="9066">
                  <c:v>-4.0222039999999997E-3</c:v>
                </c:pt>
                <c:pt idx="9067">
                  <c:v>-3.4200900000000002E-3</c:v>
                </c:pt>
                <c:pt idx="9068">
                  <c:v>-7.6494559999999998E-3</c:v>
                </c:pt>
                <c:pt idx="9069">
                  <c:v>-1.90383E-3</c:v>
                </c:pt>
                <c:pt idx="9070">
                  <c:v>-2.958708E-3</c:v>
                </c:pt>
                <c:pt idx="9071">
                  <c:v>-2.70411E-3</c:v>
                </c:pt>
                <c:pt idx="9072">
                  <c:v>4.8928600000000002E-4</c:v>
                </c:pt>
                <c:pt idx="9073">
                  <c:v>-5.0528229999999997E-3</c:v>
                </c:pt>
                <c:pt idx="9074">
                  <c:v>-5.6552290000000003E-3</c:v>
                </c:pt>
                <c:pt idx="9075">
                  <c:v>-4.1907350000000001E-3</c:v>
                </c:pt>
                <c:pt idx="9076">
                  <c:v>-5.8938259999999996E-3</c:v>
                </c:pt>
                <c:pt idx="9077">
                  <c:v>-5.1832249999999996E-3</c:v>
                </c:pt>
                <c:pt idx="9078">
                  <c:v>-4.7853490000000004E-3</c:v>
                </c:pt>
                <c:pt idx="9079">
                  <c:v>-3.8381320000000002E-3</c:v>
                </c:pt>
                <c:pt idx="9080">
                  <c:v>-1.5889200999999999E-2</c:v>
                </c:pt>
                <c:pt idx="9081">
                  <c:v>-8.5720210000000008E-3</c:v>
                </c:pt>
                <c:pt idx="9082">
                  <c:v>-3.9277340000000004E-3</c:v>
                </c:pt>
                <c:pt idx="9083">
                  <c:v>-2.589446E-3</c:v>
                </c:pt>
                <c:pt idx="9084">
                  <c:v>-3.4184879999999999E-3</c:v>
                </c:pt>
                <c:pt idx="9085">
                  <c:v>-6.7588470000000001E-3</c:v>
                </c:pt>
                <c:pt idx="9086">
                  <c:v>-1.0221755000000001E-2</c:v>
                </c:pt>
                <c:pt idx="9087">
                  <c:v>-4.0999469999999996E-3</c:v>
                </c:pt>
                <c:pt idx="9088">
                  <c:v>-6.6941320000000002E-3</c:v>
                </c:pt>
                <c:pt idx="9089">
                  <c:v>-7.4422120000000001E-3</c:v>
                </c:pt>
                <c:pt idx="9090">
                  <c:v>3.7496399999999998E-4</c:v>
                </c:pt>
                <c:pt idx="9091">
                  <c:v>-4.7957579999999998E-3</c:v>
                </c:pt>
                <c:pt idx="9092">
                  <c:v>-5.816814E-3</c:v>
                </c:pt>
                <c:pt idx="9093">
                  <c:v>-6.5654499999999996E-3</c:v>
                </c:pt>
                <c:pt idx="9094">
                  <c:v>-5.453846E-3</c:v>
                </c:pt>
                <c:pt idx="9095">
                  <c:v>-5.3542440000000002E-3</c:v>
                </c:pt>
                <c:pt idx="9096">
                  <c:v>-2.7648529999999998E-3</c:v>
                </c:pt>
                <c:pt idx="9097">
                  <c:v>-1.0066273000000001E-2</c:v>
                </c:pt>
                <c:pt idx="9098">
                  <c:v>-1.0636456000000001E-2</c:v>
                </c:pt>
                <c:pt idx="9099">
                  <c:v>-1.3053679999999999E-3</c:v>
                </c:pt>
                <c:pt idx="9100">
                  <c:v>-5.0074280000000004E-3</c:v>
                </c:pt>
                <c:pt idx="9101">
                  <c:v>-1.0699136E-2</c:v>
                </c:pt>
                <c:pt idx="9102">
                  <c:v>-5.6420589999999996E-3</c:v>
                </c:pt>
                <c:pt idx="9103">
                  <c:v>-5.1125989999999998E-3</c:v>
                </c:pt>
                <c:pt idx="9104">
                  <c:v>-9.1914949999999992E-3</c:v>
                </c:pt>
                <c:pt idx="9105">
                  <c:v>-6.0007630000000001E-3</c:v>
                </c:pt>
                <c:pt idx="9106">
                  <c:v>-5.350418E-3</c:v>
                </c:pt>
                <c:pt idx="9107">
                  <c:v>-1.1311742E-2</c:v>
                </c:pt>
                <c:pt idx="9108">
                  <c:v>-8.4459140000000005E-3</c:v>
                </c:pt>
                <c:pt idx="9109">
                  <c:v>-6.046666E-3</c:v>
                </c:pt>
                <c:pt idx="9110">
                  <c:v>-5.9819510000000001E-3</c:v>
                </c:pt>
                <c:pt idx="9111">
                  <c:v>-1.0597113999999999E-2</c:v>
                </c:pt>
                <c:pt idx="9112">
                  <c:v>-7.4228920000000004E-3</c:v>
                </c:pt>
                <c:pt idx="9113">
                  <c:v>-8.9735030000000007E-3</c:v>
                </c:pt>
                <c:pt idx="9114">
                  <c:v>-9.8134650000000004E-3</c:v>
                </c:pt>
                <c:pt idx="9115">
                  <c:v>-8.5606429999999997E-3</c:v>
                </c:pt>
                <c:pt idx="9116">
                  <c:v>-6.0061380000000003E-3</c:v>
                </c:pt>
                <c:pt idx="9117">
                  <c:v>-1.0160572999999999E-2</c:v>
                </c:pt>
                <c:pt idx="9118">
                  <c:v>-1.0378952E-2</c:v>
                </c:pt>
                <c:pt idx="9119">
                  <c:v>-9.7590439999999997E-3</c:v>
                </c:pt>
                <c:pt idx="9120">
                  <c:v>-1.3617964E-2</c:v>
                </c:pt>
                <c:pt idx="9121">
                  <c:v>-8.6186519999999992E-3</c:v>
                </c:pt>
                <c:pt idx="9122">
                  <c:v>-4.991161E-3</c:v>
                </c:pt>
                <c:pt idx="9123">
                  <c:v>-5.2058089999999996E-3</c:v>
                </c:pt>
                <c:pt idx="9124">
                  <c:v>-9.6692670000000005E-3</c:v>
                </c:pt>
                <c:pt idx="9125">
                  <c:v>-1.571353E-2</c:v>
                </c:pt>
                <c:pt idx="9126">
                  <c:v>-1.1091346E-2</c:v>
                </c:pt>
                <c:pt idx="9127">
                  <c:v>-5.9404289999999997E-3</c:v>
                </c:pt>
                <c:pt idx="9128">
                  <c:v>-6.6680050000000003E-3</c:v>
                </c:pt>
                <c:pt idx="9129">
                  <c:v>-8.2846689999999997E-3</c:v>
                </c:pt>
                <c:pt idx="9130">
                  <c:v>-1.1267943000000001E-2</c:v>
                </c:pt>
                <c:pt idx="9131">
                  <c:v>-8.7102150000000003E-3</c:v>
                </c:pt>
                <c:pt idx="9132">
                  <c:v>-1.1778443E-2</c:v>
                </c:pt>
                <c:pt idx="9133">
                  <c:v>-1.0524822E-2</c:v>
                </c:pt>
                <c:pt idx="9134">
                  <c:v>-2.8843100000000002E-4</c:v>
                </c:pt>
                <c:pt idx="9135">
                  <c:v>-8.2333430000000006E-3</c:v>
                </c:pt>
                <c:pt idx="9136">
                  <c:v>-8.7191030000000006E-3</c:v>
                </c:pt>
                <c:pt idx="9137">
                  <c:v>-4.4576349999999997E-3</c:v>
                </c:pt>
                <c:pt idx="9138">
                  <c:v>-1.2388796000000001E-2</c:v>
                </c:pt>
                <c:pt idx="9139">
                  <c:v>-5.9206980000000003E-3</c:v>
                </c:pt>
                <c:pt idx="9140">
                  <c:v>-4.5925799999999998E-3</c:v>
                </c:pt>
                <c:pt idx="9141">
                  <c:v>-4.4271249999999996E-3</c:v>
                </c:pt>
                <c:pt idx="9142">
                  <c:v>-6.9198439999999996E-3</c:v>
                </c:pt>
                <c:pt idx="9143">
                  <c:v>-7.1440089999999998E-3</c:v>
                </c:pt>
                <c:pt idx="9144">
                  <c:v>-2.6597790000000001E-3</c:v>
                </c:pt>
                <c:pt idx="9145">
                  <c:v>-8.1896390000000003E-3</c:v>
                </c:pt>
                <c:pt idx="9146">
                  <c:v>-3.721654E-3</c:v>
                </c:pt>
                <c:pt idx="9147">
                  <c:v>-3.8459259999999999E-3</c:v>
                </c:pt>
                <c:pt idx="9148">
                  <c:v>-1.0219136E-2</c:v>
                </c:pt>
                <c:pt idx="9149">
                  <c:v>-5.1069330000000001E-3</c:v>
                </c:pt>
                <c:pt idx="9150">
                  <c:v>-7.5077729999999997E-3</c:v>
                </c:pt>
                <c:pt idx="9151">
                  <c:v>-8.3314240000000005E-3</c:v>
                </c:pt>
                <c:pt idx="9152">
                  <c:v>-4.6280319999999998E-3</c:v>
                </c:pt>
                <c:pt idx="9153">
                  <c:v>-8.0466789999999993E-3</c:v>
                </c:pt>
                <c:pt idx="9154">
                  <c:v>-9.0682669999999996E-3</c:v>
                </c:pt>
                <c:pt idx="9155">
                  <c:v>-7.4547110000000001E-3</c:v>
                </c:pt>
                <c:pt idx="9156">
                  <c:v>-9.1588680000000006E-3</c:v>
                </c:pt>
                <c:pt idx="9157">
                  <c:v>-4.0054310000000003E-3</c:v>
                </c:pt>
                <c:pt idx="9158">
                  <c:v>-2.2072649999999999E-3</c:v>
                </c:pt>
                <c:pt idx="9159">
                  <c:v>-7.2855209999999997E-3</c:v>
                </c:pt>
                <c:pt idx="9160">
                  <c:v>-7.52201E-3</c:v>
                </c:pt>
                <c:pt idx="9161">
                  <c:v>-7.8841750000000002E-3</c:v>
                </c:pt>
                <c:pt idx="9162">
                  <c:v>-3.730176E-3</c:v>
                </c:pt>
                <c:pt idx="9163">
                  <c:v>-4.233466E-3</c:v>
                </c:pt>
                <c:pt idx="9164">
                  <c:v>-4.642261E-3</c:v>
                </c:pt>
                <c:pt idx="9165">
                  <c:v>-4.4997320000000002E-3</c:v>
                </c:pt>
                <c:pt idx="9166">
                  <c:v>-6.0707310000000002E-3</c:v>
                </c:pt>
                <c:pt idx="9167">
                  <c:v>-6.3751789999999999E-3</c:v>
                </c:pt>
                <c:pt idx="9168">
                  <c:v>-8.7435280000000004E-3</c:v>
                </c:pt>
                <c:pt idx="9169">
                  <c:v>-4.1339109999999997E-3</c:v>
                </c:pt>
                <c:pt idx="9170">
                  <c:v>-6.5810900000000004E-3</c:v>
                </c:pt>
                <c:pt idx="9171">
                  <c:v>-8.3428789999999992E-3</c:v>
                </c:pt>
                <c:pt idx="9172">
                  <c:v>-6.1878499999999999E-3</c:v>
                </c:pt>
                <c:pt idx="9173">
                  <c:v>-5.9706209999999997E-3</c:v>
                </c:pt>
                <c:pt idx="9174">
                  <c:v>-7.08036E-3</c:v>
                </c:pt>
                <c:pt idx="9175">
                  <c:v>-4.4180950000000004E-3</c:v>
                </c:pt>
                <c:pt idx="9176">
                  <c:v>-5.9070679999999997E-3</c:v>
                </c:pt>
                <c:pt idx="9177">
                  <c:v>-1.0646622999999999E-2</c:v>
                </c:pt>
                <c:pt idx="9178">
                  <c:v>-4.1152200000000002E-3</c:v>
                </c:pt>
                <c:pt idx="9179">
                  <c:v>-4.3192910000000003E-3</c:v>
                </c:pt>
                <c:pt idx="9180">
                  <c:v>-6.1859000000000003E-3</c:v>
                </c:pt>
                <c:pt idx="9181">
                  <c:v>-5.8552079999999998E-3</c:v>
                </c:pt>
                <c:pt idx="9182">
                  <c:v>-9.8723209999999999E-3</c:v>
                </c:pt>
                <c:pt idx="9183">
                  <c:v>-6.8478699999999998E-3</c:v>
                </c:pt>
                <c:pt idx="9184">
                  <c:v>-9.2660199999999998E-3</c:v>
                </c:pt>
                <c:pt idx="9185">
                  <c:v>-4.019323E-3</c:v>
                </c:pt>
                <c:pt idx="9186">
                  <c:v>-7.3320299999999998E-3</c:v>
                </c:pt>
                <c:pt idx="9187">
                  <c:v>-7.7100520000000002E-3</c:v>
                </c:pt>
                <c:pt idx="9188">
                  <c:v>-6.4687520000000004E-3</c:v>
                </c:pt>
                <c:pt idx="9189">
                  <c:v>-6.0415579999999998E-3</c:v>
                </c:pt>
                <c:pt idx="9190">
                  <c:v>-4.7110440000000002E-3</c:v>
                </c:pt>
                <c:pt idx="9191">
                  <c:v>-4.9228639999999999E-3</c:v>
                </c:pt>
                <c:pt idx="9192">
                  <c:v>-6.0232819999999996E-3</c:v>
                </c:pt>
                <c:pt idx="9193">
                  <c:v>-6.7356259999999998E-3</c:v>
                </c:pt>
                <c:pt idx="9194">
                  <c:v>-2.573372E-3</c:v>
                </c:pt>
                <c:pt idx="9195">
                  <c:v>-4.5565120000000004E-3</c:v>
                </c:pt>
                <c:pt idx="9196">
                  <c:v>-1.0671929E-2</c:v>
                </c:pt>
                <c:pt idx="9197">
                  <c:v>-3.5905780000000001E-3</c:v>
                </c:pt>
                <c:pt idx="9198">
                  <c:v>-4.8723569999999999E-3</c:v>
                </c:pt>
                <c:pt idx="9199">
                  <c:v>-7.6004990000000001E-3</c:v>
                </c:pt>
                <c:pt idx="9200">
                  <c:v>-6.4343009999999999E-3</c:v>
                </c:pt>
                <c:pt idx="9201">
                  <c:v>-7.1682680000000002E-3</c:v>
                </c:pt>
                <c:pt idx="9202">
                  <c:v>-8.3179550000000001E-3</c:v>
                </c:pt>
                <c:pt idx="9203">
                  <c:v>-5.5635199999999998E-3</c:v>
                </c:pt>
                <c:pt idx="9204">
                  <c:v>-4.9051870000000001E-3</c:v>
                </c:pt>
                <c:pt idx="9205">
                  <c:v>-3.9082259999999999E-3</c:v>
                </c:pt>
                <c:pt idx="9206">
                  <c:v>-6.5697890000000004E-3</c:v>
                </c:pt>
                <c:pt idx="9207">
                  <c:v>-5.1948920000000004E-3</c:v>
                </c:pt>
                <c:pt idx="9208">
                  <c:v>-5.8907760000000003E-3</c:v>
                </c:pt>
                <c:pt idx="9209">
                  <c:v>-8.6043939999999996E-3</c:v>
                </c:pt>
                <c:pt idx="9210">
                  <c:v>-7.065885E-3</c:v>
                </c:pt>
                <c:pt idx="9211">
                  <c:v>-5.7700850000000003E-3</c:v>
                </c:pt>
                <c:pt idx="9212">
                  <c:v>-6.814044E-3</c:v>
                </c:pt>
                <c:pt idx="9213">
                  <c:v>-8.1005439999999995E-3</c:v>
                </c:pt>
                <c:pt idx="9214">
                  <c:v>-4.5225869999999998E-3</c:v>
                </c:pt>
                <c:pt idx="9215">
                  <c:v>-5.9893860000000002E-3</c:v>
                </c:pt>
                <c:pt idx="9216">
                  <c:v>-5.3377110000000002E-3</c:v>
                </c:pt>
                <c:pt idx="9217">
                  <c:v>-7.140548E-3</c:v>
                </c:pt>
                <c:pt idx="9218">
                  <c:v>-5.2907149999999997E-3</c:v>
                </c:pt>
                <c:pt idx="9219">
                  <c:v>2.217728E-3</c:v>
                </c:pt>
                <c:pt idx="9220">
                  <c:v>-4.4654739999999997E-3</c:v>
                </c:pt>
                <c:pt idx="9221">
                  <c:v>-1.0671778E-2</c:v>
                </c:pt>
                <c:pt idx="9222">
                  <c:v>-2.6479400000000001E-3</c:v>
                </c:pt>
                <c:pt idx="9223">
                  <c:v>-7.2965599999999997E-3</c:v>
                </c:pt>
                <c:pt idx="9224">
                  <c:v>-3.9931749999999998E-3</c:v>
                </c:pt>
                <c:pt idx="9225">
                  <c:v>-2.2006500000000002E-3</c:v>
                </c:pt>
                <c:pt idx="9226">
                  <c:v>-7.9456209999999999E-3</c:v>
                </c:pt>
                <c:pt idx="9227">
                  <c:v>-3.6902400000000002E-4</c:v>
                </c:pt>
                <c:pt idx="9228">
                  <c:v>-8.8834099999999996E-4</c:v>
                </c:pt>
                <c:pt idx="9229">
                  <c:v>-8.6710940000000007E-3</c:v>
                </c:pt>
                <c:pt idx="9230">
                  <c:v>-5.5362880000000003E-3</c:v>
                </c:pt>
                <c:pt idx="9231">
                  <c:v>-1.9794180000000001E-3</c:v>
                </c:pt>
                <c:pt idx="9232">
                  <c:v>-3.9224610000000004E-3</c:v>
                </c:pt>
                <c:pt idx="9233">
                  <c:v>-8.6853260000000002E-3</c:v>
                </c:pt>
                <c:pt idx="9234">
                  <c:v>1.36661E-4</c:v>
                </c:pt>
                <c:pt idx="9235">
                  <c:v>8.82491E-4</c:v>
                </c:pt>
                <c:pt idx="9236">
                  <c:v>-5.6313350000000003E-3</c:v>
                </c:pt>
                <c:pt idx="9237">
                  <c:v>-7.3059550000000003E-3</c:v>
                </c:pt>
                <c:pt idx="9238">
                  <c:v>-7.2875789999999998E-3</c:v>
                </c:pt>
                <c:pt idx="9239">
                  <c:v>-1.5440600000000001E-3</c:v>
                </c:pt>
                <c:pt idx="9240">
                  <c:v>-2.1557880000000001E-3</c:v>
                </c:pt>
                <c:pt idx="9241">
                  <c:v>-5.1853840000000003E-3</c:v>
                </c:pt>
                <c:pt idx="9242">
                  <c:v>-4.8277219999999996E-3</c:v>
                </c:pt>
                <c:pt idx="9243">
                  <c:v>-3.7161820000000002E-3</c:v>
                </c:pt>
                <c:pt idx="9244">
                  <c:v>-5.9361930000000002E-3</c:v>
                </c:pt>
                <c:pt idx="9245">
                  <c:v>-4.4461789999999998E-3</c:v>
                </c:pt>
                <c:pt idx="9246">
                  <c:v>-2.432296E-3</c:v>
                </c:pt>
                <c:pt idx="9247">
                  <c:v>-3.4937369999999998E-3</c:v>
                </c:pt>
                <c:pt idx="9248">
                  <c:v>-3.9480729999999999E-3</c:v>
                </c:pt>
                <c:pt idx="9249">
                  <c:v>-4.2226190000000004E-3</c:v>
                </c:pt>
                <c:pt idx="9250">
                  <c:v>-4.6433990000000003E-3</c:v>
                </c:pt>
                <c:pt idx="9251">
                  <c:v>-5.0193390000000003E-3</c:v>
                </c:pt>
                <c:pt idx="9252">
                  <c:v>-2.4286160000000002E-3</c:v>
                </c:pt>
                <c:pt idx="9253">
                  <c:v>-5.5645850000000004E-3</c:v>
                </c:pt>
                <c:pt idx="9254">
                  <c:v>-4.4058439999999999E-3</c:v>
                </c:pt>
                <c:pt idx="9255">
                  <c:v>-4.5718310000000002E-3</c:v>
                </c:pt>
                <c:pt idx="9256">
                  <c:v>-2.7723330000000001E-3</c:v>
                </c:pt>
                <c:pt idx="9257">
                  <c:v>-5.2035809999999997E-3</c:v>
                </c:pt>
                <c:pt idx="9258">
                  <c:v>-5.8512620000000003E-3</c:v>
                </c:pt>
                <c:pt idx="9259">
                  <c:v>-6.070537E-3</c:v>
                </c:pt>
                <c:pt idx="9260">
                  <c:v>-4.4374870000000004E-3</c:v>
                </c:pt>
                <c:pt idx="9261">
                  <c:v>-3.0257700000000001E-3</c:v>
                </c:pt>
                <c:pt idx="9262">
                  <c:v>-6.3557869999999999E-3</c:v>
                </c:pt>
                <c:pt idx="9263">
                  <c:v>-6.9728910000000002E-3</c:v>
                </c:pt>
                <c:pt idx="9264">
                  <c:v>-8.5742500000000003E-3</c:v>
                </c:pt>
                <c:pt idx="9265">
                  <c:v>-4.9184299999999997E-3</c:v>
                </c:pt>
                <c:pt idx="9266">
                  <c:v>-3.2683360000000002E-3</c:v>
                </c:pt>
                <c:pt idx="9267">
                  <c:v>-6.3499029999999996E-3</c:v>
                </c:pt>
                <c:pt idx="9268">
                  <c:v>-4.1844869999999998E-3</c:v>
                </c:pt>
                <c:pt idx="9269">
                  <c:v>-6.5412669999999999E-3</c:v>
                </c:pt>
                <c:pt idx="9270">
                  <c:v>-3.9609299999999997E-3</c:v>
                </c:pt>
                <c:pt idx="9271">
                  <c:v>-8.7149830000000008E-3</c:v>
                </c:pt>
                <c:pt idx="9272">
                  <c:v>-3.1007729999999998E-3</c:v>
                </c:pt>
                <c:pt idx="9273">
                  <c:v>-1.654193E-3</c:v>
                </c:pt>
                <c:pt idx="9274">
                  <c:v>-4.3834010000000003E-3</c:v>
                </c:pt>
                <c:pt idx="9275">
                  <c:v>-3.6045230000000001E-3</c:v>
                </c:pt>
                <c:pt idx="9276">
                  <c:v>-6.4985800000000003E-3</c:v>
                </c:pt>
                <c:pt idx="9277">
                  <c:v>-3.2655269999999998E-3</c:v>
                </c:pt>
                <c:pt idx="9278">
                  <c:v>-3.5723230000000001E-3</c:v>
                </c:pt>
                <c:pt idx="9279">
                  <c:v>-6.3652300000000004E-3</c:v>
                </c:pt>
                <c:pt idx="9280">
                  <c:v>-4.4741900000000001E-4</c:v>
                </c:pt>
                <c:pt idx="9281">
                  <c:v>-4.279298E-3</c:v>
                </c:pt>
                <c:pt idx="9282">
                  <c:v>-4.3014020000000002E-3</c:v>
                </c:pt>
                <c:pt idx="9283">
                  <c:v>-6.2063869999999998E-3</c:v>
                </c:pt>
                <c:pt idx="9284">
                  <c:v>-2.5514650000000002E-3</c:v>
                </c:pt>
                <c:pt idx="9285">
                  <c:v>-1.027722E-3</c:v>
                </c:pt>
                <c:pt idx="9286">
                  <c:v>1.4327719999999999E-3</c:v>
                </c:pt>
                <c:pt idx="9287">
                  <c:v>-1.1221930000000001E-3</c:v>
                </c:pt>
                <c:pt idx="9288">
                  <c:v>-6.8703299999999998E-4</c:v>
                </c:pt>
                <c:pt idx="9289">
                  <c:v>-5.0645899999999999E-3</c:v>
                </c:pt>
                <c:pt idx="9290">
                  <c:v>-5.1218300000000004E-4</c:v>
                </c:pt>
                <c:pt idx="9291">
                  <c:v>-1.7403500000000001E-4</c:v>
                </c:pt>
                <c:pt idx="9292">
                  <c:v>-1.586575E-3</c:v>
                </c:pt>
                <c:pt idx="9293">
                  <c:v>-7.9873699999999999E-4</c:v>
                </c:pt>
                <c:pt idx="9294">
                  <c:v>1.4377859999999999E-3</c:v>
                </c:pt>
                <c:pt idx="9295">
                  <c:v>-1.80091E-3</c:v>
                </c:pt>
                <c:pt idx="9296">
                  <c:v>-4.7012900000000001E-4</c:v>
                </c:pt>
                <c:pt idx="9297">
                  <c:v>-6.0221399999999996E-3</c:v>
                </c:pt>
                <c:pt idx="9298">
                  <c:v>-2.658568E-3</c:v>
                </c:pt>
                <c:pt idx="9299">
                  <c:v>2.7837220000000002E-3</c:v>
                </c:pt>
                <c:pt idx="9300">
                  <c:v>-1.3345900000000001E-3</c:v>
                </c:pt>
                <c:pt idx="9301">
                  <c:v>-3.5228379999999999E-3</c:v>
                </c:pt>
                <c:pt idx="9302">
                  <c:v>-6.3199559999999998E-3</c:v>
                </c:pt>
                <c:pt idx="9303">
                  <c:v>-3.4012339999999999E-3</c:v>
                </c:pt>
                <c:pt idx="9304">
                  <c:v>-9.9552730000000006E-3</c:v>
                </c:pt>
                <c:pt idx="9305">
                  <c:v>-7.0656640000000001E-3</c:v>
                </c:pt>
                <c:pt idx="9306">
                  <c:v>-1.1883340000000001E-3</c:v>
                </c:pt>
                <c:pt idx="9307">
                  <c:v>-3.05569E-4</c:v>
                </c:pt>
                <c:pt idx="9308">
                  <c:v>-6.8553479999999998E-3</c:v>
                </c:pt>
                <c:pt idx="9309">
                  <c:v>-9.2012789999999997E-3</c:v>
                </c:pt>
                <c:pt idx="9310">
                  <c:v>-6.7884540000000002E-3</c:v>
                </c:pt>
                <c:pt idx="9311">
                  <c:v>-7.4136660000000002E-3</c:v>
                </c:pt>
                <c:pt idx="9312">
                  <c:v>-8.0834519999999997E-3</c:v>
                </c:pt>
                <c:pt idx="9313">
                  <c:v>-1.0475066E-2</c:v>
                </c:pt>
                <c:pt idx="9314">
                  <c:v>-2.2996940000000001E-3</c:v>
                </c:pt>
                <c:pt idx="9315">
                  <c:v>-8.2505310000000002E-3</c:v>
                </c:pt>
                <c:pt idx="9316">
                  <c:v>-1.3095086000000001E-2</c:v>
                </c:pt>
                <c:pt idx="9317">
                  <c:v>-9.8184770000000008E-3</c:v>
                </c:pt>
                <c:pt idx="9318">
                  <c:v>-3.9190420000000002E-3</c:v>
                </c:pt>
                <c:pt idx="9319">
                  <c:v>-4.6288309999999999E-3</c:v>
                </c:pt>
                <c:pt idx="9320">
                  <c:v>-7.4842729999999996E-3</c:v>
                </c:pt>
                <c:pt idx="9321">
                  <c:v>-6.1052559999999999E-3</c:v>
                </c:pt>
                <c:pt idx="9322">
                  <c:v>-4.14943E-3</c:v>
                </c:pt>
                <c:pt idx="9323">
                  <c:v>-8.6701460000000001E-3</c:v>
                </c:pt>
                <c:pt idx="9324">
                  <c:v>-5.2868660000000003E-3</c:v>
                </c:pt>
                <c:pt idx="9325">
                  <c:v>-6.2874669999999997E-3</c:v>
                </c:pt>
                <c:pt idx="9326">
                  <c:v>-1.2660779999999999E-3</c:v>
                </c:pt>
                <c:pt idx="9327">
                  <c:v>-4.5003860000000003E-3</c:v>
                </c:pt>
                <c:pt idx="9328">
                  <c:v>-5.3635169999999999E-3</c:v>
                </c:pt>
                <c:pt idx="9329">
                  <c:v>-2.7752440000000001E-3</c:v>
                </c:pt>
                <c:pt idx="9330">
                  <c:v>-1.9901440000000001E-3</c:v>
                </c:pt>
                <c:pt idx="9331">
                  <c:v>-2.5377580000000002E-3</c:v>
                </c:pt>
                <c:pt idx="9332">
                  <c:v>3.1688499999999999E-4</c:v>
                </c:pt>
                <c:pt idx="9333">
                  <c:v>2.219375E-3</c:v>
                </c:pt>
                <c:pt idx="9334">
                  <c:v>-3.5293249999999998E-3</c:v>
                </c:pt>
                <c:pt idx="9335">
                  <c:v>-3.1907179999999999E-3</c:v>
                </c:pt>
                <c:pt idx="9336">
                  <c:v>-1.05646E-3</c:v>
                </c:pt>
                <c:pt idx="9337">
                  <c:v>-1.180443E-3</c:v>
                </c:pt>
                <c:pt idx="9338">
                  <c:v>1.7820570000000001E-3</c:v>
                </c:pt>
                <c:pt idx="9339">
                  <c:v>-3.0498890000000001E-3</c:v>
                </c:pt>
                <c:pt idx="9340">
                  <c:v>8.4045599999999995E-4</c:v>
                </c:pt>
                <c:pt idx="9341">
                  <c:v>-4.5874729999999999E-3</c:v>
                </c:pt>
                <c:pt idx="9342">
                  <c:v>-2.8817180000000001E-3</c:v>
                </c:pt>
                <c:pt idx="9343">
                  <c:v>9.0274500000000004E-4</c:v>
                </c:pt>
                <c:pt idx="9344">
                  <c:v>-2.0810609999999999E-3</c:v>
                </c:pt>
                <c:pt idx="9345">
                  <c:v>-8.9159000000000005E-4</c:v>
                </c:pt>
                <c:pt idx="9346">
                  <c:v>-2.9680570000000001E-3</c:v>
                </c:pt>
                <c:pt idx="9347">
                  <c:v>-1.6390129999999999E-3</c:v>
                </c:pt>
                <c:pt idx="9348">
                  <c:v>-4.8177619999999997E-3</c:v>
                </c:pt>
                <c:pt idx="9349">
                  <c:v>-1.862453E-3</c:v>
                </c:pt>
                <c:pt idx="9350">
                  <c:v>-1.028618E-3</c:v>
                </c:pt>
                <c:pt idx="9351">
                  <c:v>5.7591399999999996E-4</c:v>
                </c:pt>
                <c:pt idx="9352">
                  <c:v>-2.6851269999999998E-3</c:v>
                </c:pt>
                <c:pt idx="9353">
                  <c:v>-1.4061360000000001E-3</c:v>
                </c:pt>
                <c:pt idx="9354">
                  <c:v>-1.4567359999999999E-3</c:v>
                </c:pt>
                <c:pt idx="9355">
                  <c:v>-1.434968E-3</c:v>
                </c:pt>
                <c:pt idx="9356">
                  <c:v>-7.8236260000000002E-3</c:v>
                </c:pt>
                <c:pt idx="9357" formatCode="0.00E+00">
                  <c:v>-6.8595600000000004E-5</c:v>
                </c:pt>
                <c:pt idx="9358">
                  <c:v>-6.2029210000000001E-3</c:v>
                </c:pt>
                <c:pt idx="9359">
                  <c:v>-4.5642820000000002E-3</c:v>
                </c:pt>
                <c:pt idx="9360">
                  <c:v>-6.9520720000000001E-3</c:v>
                </c:pt>
                <c:pt idx="9361">
                  <c:v>-5.2625340000000001E-3</c:v>
                </c:pt>
                <c:pt idx="9362">
                  <c:v>-5.4119379999999998E-3</c:v>
                </c:pt>
                <c:pt idx="9363">
                  <c:v>-2.8307779999999999E-3</c:v>
                </c:pt>
                <c:pt idx="9364">
                  <c:v>-6.7291130000000001E-3</c:v>
                </c:pt>
                <c:pt idx="9365">
                  <c:v>-9.9862119999999995E-3</c:v>
                </c:pt>
                <c:pt idx="9366">
                  <c:v>-7.0407550000000001E-3</c:v>
                </c:pt>
                <c:pt idx="9367">
                  <c:v>-7.1007229999999998E-3</c:v>
                </c:pt>
                <c:pt idx="9368">
                  <c:v>-7.6634479999999998E-3</c:v>
                </c:pt>
                <c:pt idx="9369">
                  <c:v>-8.0814900000000002E-3</c:v>
                </c:pt>
                <c:pt idx="9370">
                  <c:v>-3.154642E-3</c:v>
                </c:pt>
                <c:pt idx="9371">
                  <c:v>-6.3588869999999997E-3</c:v>
                </c:pt>
                <c:pt idx="9372">
                  <c:v>-1.0633526000000001E-2</c:v>
                </c:pt>
                <c:pt idx="9373">
                  <c:v>-8.2239689999999994E-3</c:v>
                </c:pt>
                <c:pt idx="9374">
                  <c:v>-5.6652040000000001E-3</c:v>
                </c:pt>
                <c:pt idx="9375">
                  <c:v>-5.0338919999999999E-3</c:v>
                </c:pt>
                <c:pt idx="9376">
                  <c:v>-6.9087569999999997E-3</c:v>
                </c:pt>
                <c:pt idx="9377">
                  <c:v>-9.5048319999999995E-3</c:v>
                </c:pt>
                <c:pt idx="9378">
                  <c:v>-6.1401950000000002E-3</c:v>
                </c:pt>
                <c:pt idx="9379">
                  <c:v>-3.9770550000000002E-3</c:v>
                </c:pt>
                <c:pt idx="9380">
                  <c:v>-3.4390969999999999E-3</c:v>
                </c:pt>
                <c:pt idx="9381">
                  <c:v>-5.1599059999999997E-3</c:v>
                </c:pt>
                <c:pt idx="9382">
                  <c:v>-6.9325300000000001E-4</c:v>
                </c:pt>
                <c:pt idx="9383">
                  <c:v>-1.5562130000000001E-3</c:v>
                </c:pt>
                <c:pt idx="9384">
                  <c:v>-3.5237559999999999E-3</c:v>
                </c:pt>
                <c:pt idx="9385">
                  <c:v>-5.3397660000000001E-3</c:v>
                </c:pt>
                <c:pt idx="9386">
                  <c:v>-2.0941710000000001E-3</c:v>
                </c:pt>
                <c:pt idx="9387">
                  <c:v>-1.0948100000000001E-3</c:v>
                </c:pt>
                <c:pt idx="9388">
                  <c:v>-3.253302E-3</c:v>
                </c:pt>
                <c:pt idx="9389">
                  <c:v>1.610376E-3</c:v>
                </c:pt>
                <c:pt idx="9390">
                  <c:v>-1.961988E-3</c:v>
                </c:pt>
                <c:pt idx="9391">
                  <c:v>-1.5176400000000001E-4</c:v>
                </c:pt>
                <c:pt idx="9392">
                  <c:v>-4.7353300000000003E-3</c:v>
                </c:pt>
                <c:pt idx="9393">
                  <c:v>6.7023699999999996E-4</c:v>
                </c:pt>
                <c:pt idx="9394">
                  <c:v>-1.81902E-3</c:v>
                </c:pt>
                <c:pt idx="9395">
                  <c:v>2.7440640000000001E-3</c:v>
                </c:pt>
                <c:pt idx="9396">
                  <c:v>-2.8214099999999999E-3</c:v>
                </c:pt>
                <c:pt idx="9397">
                  <c:v>-2.1223280000000001E-3</c:v>
                </c:pt>
                <c:pt idx="9398">
                  <c:v>-6.1018499999999996E-4</c:v>
                </c:pt>
                <c:pt idx="9399">
                  <c:v>2.6204400000000001E-4</c:v>
                </c:pt>
                <c:pt idx="9400">
                  <c:v>-5.5220759999999999E-3</c:v>
                </c:pt>
                <c:pt idx="9401">
                  <c:v>-7.1245399999999995E-4</c:v>
                </c:pt>
                <c:pt idx="9402">
                  <c:v>-2.013941E-3</c:v>
                </c:pt>
                <c:pt idx="9403">
                  <c:v>-2.3305639999999998E-3</c:v>
                </c:pt>
                <c:pt idx="9404">
                  <c:v>-4.2477740000000002E-3</c:v>
                </c:pt>
                <c:pt idx="9405">
                  <c:v>-4.4363249999999996E-3</c:v>
                </c:pt>
                <c:pt idx="9406">
                  <c:v>-2.6197830000000001E-3</c:v>
                </c:pt>
                <c:pt idx="9407">
                  <c:v>-2.4344530000000001E-3</c:v>
                </c:pt>
                <c:pt idx="9408">
                  <c:v>-3.6277999999999999E-4</c:v>
                </c:pt>
                <c:pt idx="9409">
                  <c:v>1.415332E-3</c:v>
                </c:pt>
                <c:pt idx="9410">
                  <c:v>-9.6207200000000001E-4</c:v>
                </c:pt>
                <c:pt idx="9411">
                  <c:v>-4.2544790000000002E-3</c:v>
                </c:pt>
                <c:pt idx="9412">
                  <c:v>-2.712243E-3</c:v>
                </c:pt>
                <c:pt idx="9413">
                  <c:v>-5.05136E-4</c:v>
                </c:pt>
                <c:pt idx="9414">
                  <c:v>-6.7105099999999998E-4</c:v>
                </c:pt>
                <c:pt idx="9415">
                  <c:v>-2.623972E-3</c:v>
                </c:pt>
                <c:pt idx="9416">
                  <c:v>-1.671891E-3</c:v>
                </c:pt>
                <c:pt idx="9417" formatCode="0.00E+00">
                  <c:v>3.6526499999999997E-5</c:v>
                </c:pt>
                <c:pt idx="9418">
                  <c:v>-1.9115759999999999E-3</c:v>
                </c:pt>
                <c:pt idx="9419">
                  <c:v>-2.569455E-3</c:v>
                </c:pt>
                <c:pt idx="9420">
                  <c:v>2.3611219999999998E-3</c:v>
                </c:pt>
                <c:pt idx="9421">
                  <c:v>1.313673E-3</c:v>
                </c:pt>
                <c:pt idx="9422">
                  <c:v>-1.18841E-4</c:v>
                </c:pt>
                <c:pt idx="9423">
                  <c:v>5.9905799999999997E-4</c:v>
                </c:pt>
                <c:pt idx="9424">
                  <c:v>4.08909E-4</c:v>
                </c:pt>
                <c:pt idx="9425">
                  <c:v>5.24224E-4</c:v>
                </c:pt>
                <c:pt idx="9426">
                  <c:v>-2.23592E-4</c:v>
                </c:pt>
                <c:pt idx="9427">
                  <c:v>-8.4018600000000004E-4</c:v>
                </c:pt>
                <c:pt idx="9428">
                  <c:v>-6.0689299999999995E-4</c:v>
                </c:pt>
                <c:pt idx="9429">
                  <c:v>-1.7065120000000001E-3</c:v>
                </c:pt>
                <c:pt idx="9430">
                  <c:v>2.2248459999999999E-3</c:v>
                </c:pt>
                <c:pt idx="9431">
                  <c:v>-7.0959400000000002E-4</c:v>
                </c:pt>
                <c:pt idx="9432">
                  <c:v>-1.8249259999999999E-3</c:v>
                </c:pt>
                <c:pt idx="9433" formatCode="0.00E+00">
                  <c:v>8.2210899999999996E-5</c:v>
                </c:pt>
                <c:pt idx="9434" formatCode="0.00E+00">
                  <c:v>3.4274099999999998E-5</c:v>
                </c:pt>
                <c:pt idx="9435">
                  <c:v>2.9626370000000002E-3</c:v>
                </c:pt>
                <c:pt idx="9436">
                  <c:v>7.3916300000000004E-4</c:v>
                </c:pt>
                <c:pt idx="9437">
                  <c:v>-1.9274100000000001E-3</c:v>
                </c:pt>
                <c:pt idx="9438">
                  <c:v>1.6982999999999999E-4</c:v>
                </c:pt>
                <c:pt idx="9439">
                  <c:v>-5.0138400000000001E-4</c:v>
                </c:pt>
                <c:pt idx="9440">
                  <c:v>-1.6361559999999999E-3</c:v>
                </c:pt>
                <c:pt idx="9441">
                  <c:v>-2.6646450000000002E-3</c:v>
                </c:pt>
                <c:pt idx="9442">
                  <c:v>-1.375409E-3</c:v>
                </c:pt>
                <c:pt idx="9443">
                  <c:v>-3.4882630000000001E-3</c:v>
                </c:pt>
                <c:pt idx="9444">
                  <c:v>-1.504741E-3</c:v>
                </c:pt>
                <c:pt idx="9445">
                  <c:v>1.2291E-4</c:v>
                </c:pt>
                <c:pt idx="9446">
                  <c:v>9.5168599999999998E-4</c:v>
                </c:pt>
                <c:pt idx="9447">
                  <c:v>-4.293654E-3</c:v>
                </c:pt>
                <c:pt idx="9448">
                  <c:v>-3.9272020000000003E-3</c:v>
                </c:pt>
                <c:pt idx="9449">
                  <c:v>1.6619510000000001E-3</c:v>
                </c:pt>
                <c:pt idx="9450">
                  <c:v>-5.3382500000000003E-4</c:v>
                </c:pt>
                <c:pt idx="9451">
                  <c:v>3.5046099999999999E-4</c:v>
                </c:pt>
                <c:pt idx="9452">
                  <c:v>-3.047199E-3</c:v>
                </c:pt>
                <c:pt idx="9453">
                  <c:v>-3.0558870000000002E-3</c:v>
                </c:pt>
                <c:pt idx="9454">
                  <c:v>-1.9719809999999998E-3</c:v>
                </c:pt>
                <c:pt idx="9455">
                  <c:v>-3.051626E-3</c:v>
                </c:pt>
                <c:pt idx="9456">
                  <c:v>-7.8847200000000002E-4</c:v>
                </c:pt>
                <c:pt idx="9457">
                  <c:v>-6.0924099999999995E-4</c:v>
                </c:pt>
                <c:pt idx="9458">
                  <c:v>2.086943E-3</c:v>
                </c:pt>
                <c:pt idx="9459">
                  <c:v>-1.67403E-4</c:v>
                </c:pt>
                <c:pt idx="9460">
                  <c:v>-3.1365619999999999E-3</c:v>
                </c:pt>
                <c:pt idx="9461">
                  <c:v>-5.2769999999999998E-4</c:v>
                </c:pt>
                <c:pt idx="9462">
                  <c:v>-1.7863099999999999E-3</c:v>
                </c:pt>
                <c:pt idx="9463">
                  <c:v>-6.9092800000000005E-4</c:v>
                </c:pt>
                <c:pt idx="9464" formatCode="0.00E+00">
                  <c:v>-4.0051300000000001E-5</c:v>
                </c:pt>
                <c:pt idx="9465">
                  <c:v>1.4413920000000001E-3</c:v>
                </c:pt>
                <c:pt idx="9466">
                  <c:v>2.76259E-4</c:v>
                </c:pt>
                <c:pt idx="9467">
                  <c:v>5.4343000000000002E-4</c:v>
                </c:pt>
                <c:pt idx="9468">
                  <c:v>1.1018950000000001E-3</c:v>
                </c:pt>
                <c:pt idx="9469">
                  <c:v>1.1315400000000001E-3</c:v>
                </c:pt>
                <c:pt idx="9470">
                  <c:v>2.0226340000000002E-3</c:v>
                </c:pt>
                <c:pt idx="9471">
                  <c:v>3.599372E-3</c:v>
                </c:pt>
                <c:pt idx="9472">
                  <c:v>2.8957649999999998E-3</c:v>
                </c:pt>
                <c:pt idx="9473">
                  <c:v>5.1095000000000003E-4</c:v>
                </c:pt>
                <c:pt idx="9474">
                  <c:v>-5.9665900000000003E-4</c:v>
                </c:pt>
                <c:pt idx="9475">
                  <c:v>1.830454E-3</c:v>
                </c:pt>
                <c:pt idx="9476">
                  <c:v>1.086633E-3</c:v>
                </c:pt>
                <c:pt idx="9477">
                  <c:v>-7.7832800000000001E-4</c:v>
                </c:pt>
                <c:pt idx="9478">
                  <c:v>-2.93367E-4</c:v>
                </c:pt>
                <c:pt idx="9479">
                  <c:v>3.8099340000000001E-3</c:v>
                </c:pt>
                <c:pt idx="9480">
                  <c:v>9.6913999999999995E-4</c:v>
                </c:pt>
                <c:pt idx="9481">
                  <c:v>-4.1307200000000001E-3</c:v>
                </c:pt>
                <c:pt idx="9482">
                  <c:v>5.4845399999999998E-4</c:v>
                </c:pt>
                <c:pt idx="9483">
                  <c:v>8.9798099999999995E-4</c:v>
                </c:pt>
                <c:pt idx="9484">
                  <c:v>4.3036309999999996E-3</c:v>
                </c:pt>
                <c:pt idx="9485">
                  <c:v>-3.754828E-3</c:v>
                </c:pt>
                <c:pt idx="9486">
                  <c:v>-6.7195199999999997E-4</c:v>
                </c:pt>
                <c:pt idx="9487">
                  <c:v>-3.0485579999999998E-3</c:v>
                </c:pt>
                <c:pt idx="9488">
                  <c:v>-3.9082259999999999E-3</c:v>
                </c:pt>
                <c:pt idx="9489" formatCode="0.00E+00">
                  <c:v>-2.4074699999999998E-6</c:v>
                </c:pt>
                <c:pt idx="9490">
                  <c:v>-9.0921399999999999E-4</c:v>
                </c:pt>
                <c:pt idx="9491">
                  <c:v>-1.4541900000000001E-4</c:v>
                </c:pt>
                <c:pt idx="9492">
                  <c:v>-5.1388470000000002E-3</c:v>
                </c:pt>
                <c:pt idx="9493">
                  <c:v>-1.7652270000000001E-3</c:v>
                </c:pt>
                <c:pt idx="9494">
                  <c:v>-1.2184800000000001E-3</c:v>
                </c:pt>
                <c:pt idx="9495">
                  <c:v>-1.9069899999999999E-3</c:v>
                </c:pt>
                <c:pt idx="9496">
                  <c:v>3.1089099999999999E-4</c:v>
                </c:pt>
                <c:pt idx="9497">
                  <c:v>-3.3055530000000001E-3</c:v>
                </c:pt>
                <c:pt idx="9498" formatCode="0.00E+00">
                  <c:v>1.9137700000000001E-5</c:v>
                </c:pt>
                <c:pt idx="9499">
                  <c:v>-1.8426250000000001E-3</c:v>
                </c:pt>
                <c:pt idx="9500">
                  <c:v>3.8922259999999999E-3</c:v>
                </c:pt>
                <c:pt idx="9501">
                  <c:v>-3.4502780000000002E-3</c:v>
                </c:pt>
                <c:pt idx="9502">
                  <c:v>8.8934300000000001E-4</c:v>
                </c:pt>
                <c:pt idx="9503">
                  <c:v>3.131914E-3</c:v>
                </c:pt>
                <c:pt idx="9504">
                  <c:v>-5.0626330000000004E-3</c:v>
                </c:pt>
                <c:pt idx="9505">
                  <c:v>2.8366939999999998E-3</c:v>
                </c:pt>
                <c:pt idx="9506">
                  <c:v>2.5610569999999998E-3</c:v>
                </c:pt>
                <c:pt idx="9507">
                  <c:v>1.407401E-3</c:v>
                </c:pt>
                <c:pt idx="9508">
                  <c:v>4.4593829999999999E-3</c:v>
                </c:pt>
                <c:pt idx="9509">
                  <c:v>-6.6420300000000004E-4</c:v>
                </c:pt>
                <c:pt idx="9510">
                  <c:v>2.0887060000000001E-3</c:v>
                </c:pt>
                <c:pt idx="9511">
                  <c:v>3.7355520000000001E-3</c:v>
                </c:pt>
                <c:pt idx="9512">
                  <c:v>-5.0340200000000002E-4</c:v>
                </c:pt>
                <c:pt idx="9513">
                  <c:v>-1.474986E-3</c:v>
                </c:pt>
                <c:pt idx="9514">
                  <c:v>2.0443810000000001E-3</c:v>
                </c:pt>
                <c:pt idx="9515">
                  <c:v>1.092904E-3</c:v>
                </c:pt>
                <c:pt idx="9516">
                  <c:v>-1.334301E-3</c:v>
                </c:pt>
                <c:pt idx="9517">
                  <c:v>-3.3265909999999998E-3</c:v>
                </c:pt>
                <c:pt idx="9518">
                  <c:v>3.2277149999999999E-3</c:v>
                </c:pt>
                <c:pt idx="9519">
                  <c:v>-1.2756860000000001E-3</c:v>
                </c:pt>
                <c:pt idx="9520">
                  <c:v>-1.4589119999999999E-3</c:v>
                </c:pt>
                <c:pt idx="9521">
                  <c:v>-4.7928290000000002E-3</c:v>
                </c:pt>
                <c:pt idx="9522" formatCode="0.00E+00">
                  <c:v>-7.3939999999999998E-6</c:v>
                </c:pt>
                <c:pt idx="9523">
                  <c:v>-3.7900020000000002E-3</c:v>
                </c:pt>
                <c:pt idx="9524">
                  <c:v>-1.1334990000000001E-3</c:v>
                </c:pt>
                <c:pt idx="9525">
                  <c:v>-1.0024610000000001E-3</c:v>
                </c:pt>
                <c:pt idx="9526">
                  <c:v>-2.3383029999999999E-3</c:v>
                </c:pt>
                <c:pt idx="9527">
                  <c:v>-3.9536629999999996E-3</c:v>
                </c:pt>
                <c:pt idx="9528">
                  <c:v>4.6718399999999999E-4</c:v>
                </c:pt>
                <c:pt idx="9529">
                  <c:v>-2.5891320000000001E-3</c:v>
                </c:pt>
                <c:pt idx="9530">
                  <c:v>-2.816299E-3</c:v>
                </c:pt>
                <c:pt idx="9531">
                  <c:v>2.715739E-3</c:v>
                </c:pt>
                <c:pt idx="9532">
                  <c:v>-2.4377439999999999E-3</c:v>
                </c:pt>
                <c:pt idx="9533">
                  <c:v>-3.803463E-3</c:v>
                </c:pt>
                <c:pt idx="9534">
                  <c:v>-2.6543090000000001E-3</c:v>
                </c:pt>
                <c:pt idx="9535">
                  <c:v>-2.16546E-4</c:v>
                </c:pt>
                <c:pt idx="9536">
                  <c:v>-7.8539699999999996E-4</c:v>
                </c:pt>
                <c:pt idx="9537">
                  <c:v>-2.6967739999999999E-3</c:v>
                </c:pt>
                <c:pt idx="9538">
                  <c:v>-6.2749799999999999E-4</c:v>
                </c:pt>
                <c:pt idx="9539">
                  <c:v>-2.2195829999999998E-3</c:v>
                </c:pt>
                <c:pt idx="9540">
                  <c:v>-2.689098E-3</c:v>
                </c:pt>
                <c:pt idx="9541">
                  <c:v>-7.4455699999999997E-4</c:v>
                </c:pt>
                <c:pt idx="9542">
                  <c:v>7.5986300000000005E-4</c:v>
                </c:pt>
                <c:pt idx="9543">
                  <c:v>-4.2962219999999997E-3</c:v>
                </c:pt>
                <c:pt idx="9544">
                  <c:v>-3.353197E-3</c:v>
                </c:pt>
                <c:pt idx="9545">
                  <c:v>-4.6505230000000002E-3</c:v>
                </c:pt>
                <c:pt idx="9546">
                  <c:v>-2.808414E-3</c:v>
                </c:pt>
                <c:pt idx="9547">
                  <c:v>-6.0074229999999996E-3</c:v>
                </c:pt>
                <c:pt idx="9548">
                  <c:v>-3.3226900000000001E-3</c:v>
                </c:pt>
                <c:pt idx="9549">
                  <c:v>-2.259531E-3</c:v>
                </c:pt>
                <c:pt idx="9550">
                  <c:v>-4.4731500000000004E-3</c:v>
                </c:pt>
                <c:pt idx="9551">
                  <c:v>-4.8786560000000003E-3</c:v>
                </c:pt>
                <c:pt idx="9552">
                  <c:v>-2.4652989999999998E-3</c:v>
                </c:pt>
                <c:pt idx="9553">
                  <c:v>-1.6879760000000001E-3</c:v>
                </c:pt>
                <c:pt idx="9554">
                  <c:v>-3.81664E-3</c:v>
                </c:pt>
                <c:pt idx="9555">
                  <c:v>-4.21851E-4</c:v>
                </c:pt>
                <c:pt idx="9556">
                  <c:v>-1.535053E-3</c:v>
                </c:pt>
                <c:pt idx="9557">
                  <c:v>-7.6924269999999999E-3</c:v>
                </c:pt>
                <c:pt idx="9558">
                  <c:v>-4.7773299999999998E-3</c:v>
                </c:pt>
                <c:pt idx="9559">
                  <c:v>-3.4533530000000002E-3</c:v>
                </c:pt>
                <c:pt idx="9560">
                  <c:v>-2.0511980000000002E-3</c:v>
                </c:pt>
                <c:pt idx="9561">
                  <c:v>-4.883531E-3</c:v>
                </c:pt>
                <c:pt idx="9562">
                  <c:v>-6.5661160000000003E-3</c:v>
                </c:pt>
                <c:pt idx="9563">
                  <c:v>-2.3399580000000001E-3</c:v>
                </c:pt>
                <c:pt idx="9564">
                  <c:v>-6.9403030000000001E-3</c:v>
                </c:pt>
                <c:pt idx="9565">
                  <c:v>-6.2528929999999998E-3</c:v>
                </c:pt>
                <c:pt idx="9566">
                  <c:v>-2.7087579999999999E-3</c:v>
                </c:pt>
                <c:pt idx="9567">
                  <c:v>1.856749E-3</c:v>
                </c:pt>
                <c:pt idx="9568">
                  <c:v>-3.9779710000000003E-3</c:v>
                </c:pt>
                <c:pt idx="9569">
                  <c:v>-1.6655249999999999E-3</c:v>
                </c:pt>
                <c:pt idx="9570">
                  <c:v>-2.7212019999999998E-3</c:v>
                </c:pt>
                <c:pt idx="9571">
                  <c:v>-3.1660579999999998E-3</c:v>
                </c:pt>
                <c:pt idx="9572">
                  <c:v>-8.18748E-4</c:v>
                </c:pt>
                <c:pt idx="9573">
                  <c:v>-3.1233139999999999E-3</c:v>
                </c:pt>
                <c:pt idx="9574">
                  <c:v>-3.4005490000000001E-3</c:v>
                </c:pt>
                <c:pt idx="9575">
                  <c:v>1.134396E-3</c:v>
                </c:pt>
                <c:pt idx="9576">
                  <c:v>-2.737307E-3</c:v>
                </c:pt>
                <c:pt idx="9577">
                  <c:v>4.0989119999999997E-3</c:v>
                </c:pt>
                <c:pt idx="9578">
                  <c:v>2.6142000000000001E-3</c:v>
                </c:pt>
                <c:pt idx="9579">
                  <c:v>2.8075219999999998E-3</c:v>
                </c:pt>
                <c:pt idx="9580">
                  <c:v>-5.6563800000000003E-4</c:v>
                </c:pt>
                <c:pt idx="9581">
                  <c:v>-2.4390509999999998E-3</c:v>
                </c:pt>
                <c:pt idx="9582">
                  <c:v>1.4092169999999999E-3</c:v>
                </c:pt>
                <c:pt idx="9583">
                  <c:v>1.146871E-3</c:v>
                </c:pt>
                <c:pt idx="9584">
                  <c:v>9.3781300000000001E-4</c:v>
                </c:pt>
                <c:pt idx="9585">
                  <c:v>4.05404E-4</c:v>
                </c:pt>
                <c:pt idx="9586">
                  <c:v>9.2505609999999992E-3</c:v>
                </c:pt>
                <c:pt idx="9587">
                  <c:v>-5.78058E-4</c:v>
                </c:pt>
                <c:pt idx="9588">
                  <c:v>-2.165569E-3</c:v>
                </c:pt>
                <c:pt idx="9589">
                  <c:v>-4.2195030000000003E-3</c:v>
                </c:pt>
                <c:pt idx="9590" formatCode="0.00E+00">
                  <c:v>-4.6329799999999998E-5</c:v>
                </c:pt>
                <c:pt idx="9591">
                  <c:v>4.307099E-3</c:v>
                </c:pt>
                <c:pt idx="9592">
                  <c:v>-1.226418E-3</c:v>
                </c:pt>
                <c:pt idx="9593">
                  <c:v>-1.897779E-3</c:v>
                </c:pt>
                <c:pt idx="9594">
                  <c:v>-2.4501190000000002E-3</c:v>
                </c:pt>
                <c:pt idx="9595">
                  <c:v>-3.9516559999999996E-3</c:v>
                </c:pt>
                <c:pt idx="9596">
                  <c:v>-3.2746799999999999E-3</c:v>
                </c:pt>
                <c:pt idx="9597">
                  <c:v>1.127812E-3</c:v>
                </c:pt>
                <c:pt idx="9598">
                  <c:v>-6.5897630000000002E-3</c:v>
                </c:pt>
                <c:pt idx="9599">
                  <c:v>-2.7218199999999999E-4</c:v>
                </c:pt>
                <c:pt idx="9600">
                  <c:v>-2.4053740000000001E-3</c:v>
                </c:pt>
                <c:pt idx="9601">
                  <c:v>-6.0458459999999997E-3</c:v>
                </c:pt>
                <c:pt idx="9602">
                  <c:v>-2.51476E-3</c:v>
                </c:pt>
                <c:pt idx="9603">
                  <c:v>-6.2616349999999998E-3</c:v>
                </c:pt>
                <c:pt idx="9604">
                  <c:v>-2.8562510000000002E-3</c:v>
                </c:pt>
                <c:pt idx="9605">
                  <c:v>-1.7281569999999999E-3</c:v>
                </c:pt>
                <c:pt idx="9606">
                  <c:v>-2.2477389999999999E-3</c:v>
                </c:pt>
                <c:pt idx="9607">
                  <c:v>-1.490239E-3</c:v>
                </c:pt>
                <c:pt idx="9608">
                  <c:v>-7.0300899999999999E-4</c:v>
                </c:pt>
                <c:pt idx="9609">
                  <c:v>-4.4345349999999999E-3</c:v>
                </c:pt>
                <c:pt idx="9610">
                  <c:v>-2.7474219999999998E-3</c:v>
                </c:pt>
                <c:pt idx="9611">
                  <c:v>-2.0289259999999999E-3</c:v>
                </c:pt>
                <c:pt idx="9612">
                  <c:v>-4.3866230000000001E-3</c:v>
                </c:pt>
                <c:pt idx="9613">
                  <c:v>-5.1742929999999999E-3</c:v>
                </c:pt>
                <c:pt idx="9614">
                  <c:v>-5.5117150000000004E-3</c:v>
                </c:pt>
                <c:pt idx="9615">
                  <c:v>-7.9243160000000007E-3</c:v>
                </c:pt>
                <c:pt idx="9616">
                  <c:v>-3.5852269999999999E-3</c:v>
                </c:pt>
                <c:pt idx="9617">
                  <c:v>-1.5565760000000001E-3</c:v>
                </c:pt>
                <c:pt idx="9618">
                  <c:v>-6.1103160000000002E-3</c:v>
                </c:pt>
                <c:pt idx="9619">
                  <c:v>2.7640400000000001E-4</c:v>
                </c:pt>
                <c:pt idx="9620">
                  <c:v>-6.4920200000000003E-3</c:v>
                </c:pt>
                <c:pt idx="9621">
                  <c:v>-2.1150169999999999E-3</c:v>
                </c:pt>
                <c:pt idx="9622">
                  <c:v>-8.4645250000000005E-3</c:v>
                </c:pt>
                <c:pt idx="9623">
                  <c:v>-5.907168E-3</c:v>
                </c:pt>
                <c:pt idx="9624">
                  <c:v>-9.1508979999999993E-3</c:v>
                </c:pt>
                <c:pt idx="9625">
                  <c:v>-3.9108830000000004E-3</c:v>
                </c:pt>
                <c:pt idx="9626">
                  <c:v>5.8959300000000002E-4</c:v>
                </c:pt>
                <c:pt idx="9627">
                  <c:v>-8.5915829999999999E-3</c:v>
                </c:pt>
                <c:pt idx="9628">
                  <c:v>-3.9470299999999998E-3</c:v>
                </c:pt>
                <c:pt idx="9629">
                  <c:v>-9.2455669999999997E-3</c:v>
                </c:pt>
                <c:pt idx="9630">
                  <c:v>-3.281951E-3</c:v>
                </c:pt>
                <c:pt idx="9631">
                  <c:v>-7.6178160000000003E-3</c:v>
                </c:pt>
                <c:pt idx="9632">
                  <c:v>-3.3314590000000002E-3</c:v>
                </c:pt>
                <c:pt idx="9633">
                  <c:v>-5.9464829999999998E-3</c:v>
                </c:pt>
                <c:pt idx="9634">
                  <c:v>-1.0574523000000001E-2</c:v>
                </c:pt>
                <c:pt idx="9635">
                  <c:v>-1.2650199999999999E-3</c:v>
                </c:pt>
                <c:pt idx="9636">
                  <c:v>-2.421098E-3</c:v>
                </c:pt>
                <c:pt idx="9637">
                  <c:v>-5.6446270000000002E-3</c:v>
                </c:pt>
                <c:pt idx="9638">
                  <c:v>-6.7210769999999998E-3</c:v>
                </c:pt>
                <c:pt idx="9639">
                  <c:v>-5.4476990000000003E-3</c:v>
                </c:pt>
                <c:pt idx="9640">
                  <c:v>-2.4889270000000002E-3</c:v>
                </c:pt>
                <c:pt idx="9641">
                  <c:v>5.1095700000000003E-4</c:v>
                </c:pt>
                <c:pt idx="9642">
                  <c:v>-3.1367750000000001E-3</c:v>
                </c:pt>
                <c:pt idx="9643">
                  <c:v>-8.7647030000000004E-3</c:v>
                </c:pt>
                <c:pt idx="9644">
                  <c:v>-1.1080586999999999E-2</c:v>
                </c:pt>
                <c:pt idx="9645">
                  <c:v>-4.6218750000000001E-3</c:v>
                </c:pt>
                <c:pt idx="9646">
                  <c:v>-5.9076500000000004E-3</c:v>
                </c:pt>
                <c:pt idx="9647">
                  <c:v>-2.421716E-3</c:v>
                </c:pt>
                <c:pt idx="9648">
                  <c:v>-9.1664380000000007E-3</c:v>
                </c:pt>
                <c:pt idx="9649">
                  <c:v>-8.8038590000000007E-3</c:v>
                </c:pt>
                <c:pt idx="9650">
                  <c:v>-7.5492449999999996E-3</c:v>
                </c:pt>
                <c:pt idx="9651">
                  <c:v>-7.4642670000000001E-3</c:v>
                </c:pt>
                <c:pt idx="9652">
                  <c:v>-4.0969659999999996E-3</c:v>
                </c:pt>
                <c:pt idx="9653">
                  <c:v>-9.8464639999999992E-3</c:v>
                </c:pt>
                <c:pt idx="9654">
                  <c:v>-8.9106299999999992E-3</c:v>
                </c:pt>
                <c:pt idx="9655">
                  <c:v>-9.5204450000000006E-3</c:v>
                </c:pt>
                <c:pt idx="9656">
                  <c:v>-1.3841423E-2</c:v>
                </c:pt>
                <c:pt idx="9657">
                  <c:v>-1.5833977999999999E-2</c:v>
                </c:pt>
                <c:pt idx="9658">
                  <c:v>-9.6365340000000004E-3</c:v>
                </c:pt>
                <c:pt idx="9659">
                  <c:v>-1.091023E-2</c:v>
                </c:pt>
                <c:pt idx="9660">
                  <c:v>-1.2516383000000001E-2</c:v>
                </c:pt>
                <c:pt idx="9661">
                  <c:v>-5.7608370000000004E-3</c:v>
                </c:pt>
                <c:pt idx="9662">
                  <c:v>-1.968118E-2</c:v>
                </c:pt>
                <c:pt idx="9663">
                  <c:v>-1.6561359000000001E-2</c:v>
                </c:pt>
                <c:pt idx="9664">
                  <c:v>-1.9668735999999999E-2</c:v>
                </c:pt>
                <c:pt idx="9665">
                  <c:v>-1.2787227E-2</c:v>
                </c:pt>
                <c:pt idx="9666">
                  <c:v>-1.8607031999999999E-2</c:v>
                </c:pt>
                <c:pt idx="9667">
                  <c:v>-2.0343557000000002E-2</c:v>
                </c:pt>
                <c:pt idx="9668">
                  <c:v>-1.4315491E-2</c:v>
                </c:pt>
                <c:pt idx="9669">
                  <c:v>-2.2171817999999999E-2</c:v>
                </c:pt>
                <c:pt idx="9670">
                  <c:v>-1.686547E-2</c:v>
                </c:pt>
                <c:pt idx="9671">
                  <c:v>-1.507437E-2</c:v>
                </c:pt>
                <c:pt idx="9672">
                  <c:v>-2.3841497E-2</c:v>
                </c:pt>
                <c:pt idx="9673">
                  <c:v>-2.2476505000000001E-2</c:v>
                </c:pt>
                <c:pt idx="9674">
                  <c:v>-2.0723879000000001E-2</c:v>
                </c:pt>
                <c:pt idx="9675">
                  <c:v>-2.5601022000000001E-2</c:v>
                </c:pt>
                <c:pt idx="9676">
                  <c:v>-1.8156154000000001E-2</c:v>
                </c:pt>
                <c:pt idx="9677">
                  <c:v>-2.2044614000000001E-2</c:v>
                </c:pt>
                <c:pt idx="9678">
                  <c:v>-3.4026439999999998E-2</c:v>
                </c:pt>
                <c:pt idx="9679">
                  <c:v>-1.9350487999999999E-2</c:v>
                </c:pt>
                <c:pt idx="9680">
                  <c:v>-2.4406233999999999E-2</c:v>
                </c:pt>
                <c:pt idx="9681">
                  <c:v>-3.3788710999999999E-2</c:v>
                </c:pt>
                <c:pt idx="9682">
                  <c:v>-2.4394143E-2</c:v>
                </c:pt>
                <c:pt idx="9683">
                  <c:v>-2.6518032E-2</c:v>
                </c:pt>
                <c:pt idx="9684">
                  <c:v>-2.4548091000000001E-2</c:v>
                </c:pt>
                <c:pt idx="9685">
                  <c:v>-2.9039382999999998E-2</c:v>
                </c:pt>
                <c:pt idx="9686">
                  <c:v>-3.2136638000000002E-2</c:v>
                </c:pt>
                <c:pt idx="9687">
                  <c:v>-2.9886387E-2</c:v>
                </c:pt>
                <c:pt idx="9688">
                  <c:v>-3.6367192999999999E-2</c:v>
                </c:pt>
                <c:pt idx="9689">
                  <c:v>-3.4795709000000001E-2</c:v>
                </c:pt>
                <c:pt idx="9690">
                  <c:v>-3.8282320000000002E-2</c:v>
                </c:pt>
                <c:pt idx="9691">
                  <c:v>-4.2251470999999999E-2</c:v>
                </c:pt>
                <c:pt idx="9692">
                  <c:v>-3.8523043999999999E-2</c:v>
                </c:pt>
                <c:pt idx="9693">
                  <c:v>-4.0447492000000002E-2</c:v>
                </c:pt>
                <c:pt idx="9694">
                  <c:v>-3.9831235999999999E-2</c:v>
                </c:pt>
                <c:pt idx="9695">
                  <c:v>-3.6913913E-2</c:v>
                </c:pt>
                <c:pt idx="9696">
                  <c:v>-3.5245445E-2</c:v>
                </c:pt>
                <c:pt idx="9697">
                  <c:v>-4.1034870000000001E-2</c:v>
                </c:pt>
                <c:pt idx="9698">
                  <c:v>-3.8839358999999997E-2</c:v>
                </c:pt>
                <c:pt idx="9699">
                  <c:v>-3.8442324999999999E-2</c:v>
                </c:pt>
                <c:pt idx="9700">
                  <c:v>-4.1752901000000002E-2</c:v>
                </c:pt>
                <c:pt idx="9701">
                  <c:v>-4.3563488999999997E-2</c:v>
                </c:pt>
                <c:pt idx="9702">
                  <c:v>-3.8014526999999999E-2</c:v>
                </c:pt>
                <c:pt idx="9703">
                  <c:v>-3.7080094000000001E-2</c:v>
                </c:pt>
                <c:pt idx="9704">
                  <c:v>-4.4304453000000001E-2</c:v>
                </c:pt>
                <c:pt idx="9705">
                  <c:v>-4.0639359999999999E-2</c:v>
                </c:pt>
                <c:pt idx="9706">
                  <c:v>-4.7462380999999998E-2</c:v>
                </c:pt>
                <c:pt idx="9707">
                  <c:v>-5.0565447999999999E-2</c:v>
                </c:pt>
                <c:pt idx="9708">
                  <c:v>-4.0770071999999997E-2</c:v>
                </c:pt>
                <c:pt idx="9709">
                  <c:v>-3.6716744000000003E-2</c:v>
                </c:pt>
                <c:pt idx="9710">
                  <c:v>-4.6943814E-2</c:v>
                </c:pt>
                <c:pt idx="9711">
                  <c:v>-4.7978986000000001E-2</c:v>
                </c:pt>
                <c:pt idx="9712">
                  <c:v>-4.2955998000000002E-2</c:v>
                </c:pt>
                <c:pt idx="9713">
                  <c:v>-4.3947755999999998E-2</c:v>
                </c:pt>
                <c:pt idx="9714">
                  <c:v>-4.8809356999999998E-2</c:v>
                </c:pt>
                <c:pt idx="9715">
                  <c:v>-4.8770841000000002E-2</c:v>
                </c:pt>
                <c:pt idx="9716">
                  <c:v>-4.4984090999999997E-2</c:v>
                </c:pt>
                <c:pt idx="9717">
                  <c:v>-4.2465661000000002E-2</c:v>
                </c:pt>
                <c:pt idx="9718">
                  <c:v>-5.2775290000000002E-2</c:v>
                </c:pt>
                <c:pt idx="9719">
                  <c:v>-4.815146E-2</c:v>
                </c:pt>
                <c:pt idx="9720">
                  <c:v>-4.6480328000000001E-2</c:v>
                </c:pt>
                <c:pt idx="9721">
                  <c:v>-4.7783315E-2</c:v>
                </c:pt>
                <c:pt idx="9722">
                  <c:v>-5.3623095000000003E-2</c:v>
                </c:pt>
                <c:pt idx="9723">
                  <c:v>-5.1814087000000002E-2</c:v>
                </c:pt>
                <c:pt idx="9724">
                  <c:v>-4.9067035000000002E-2</c:v>
                </c:pt>
                <c:pt idx="9725">
                  <c:v>-4.9173750000000002E-2</c:v>
                </c:pt>
                <c:pt idx="9726">
                  <c:v>-5.0192411999999999E-2</c:v>
                </c:pt>
                <c:pt idx="9727">
                  <c:v>-4.8224482999999999E-2</c:v>
                </c:pt>
                <c:pt idx="9728">
                  <c:v>-4.9430626999999998E-2</c:v>
                </c:pt>
                <c:pt idx="9729">
                  <c:v>-5.6236333999999999E-2</c:v>
                </c:pt>
                <c:pt idx="9730">
                  <c:v>-5.0666068000000002E-2</c:v>
                </c:pt>
                <c:pt idx="9731">
                  <c:v>-5.4193642E-2</c:v>
                </c:pt>
                <c:pt idx="9732">
                  <c:v>-5.6451469999999997E-2</c:v>
                </c:pt>
                <c:pt idx="9733">
                  <c:v>-4.2278050999999997E-2</c:v>
                </c:pt>
                <c:pt idx="9734">
                  <c:v>-4.7883742E-2</c:v>
                </c:pt>
                <c:pt idx="9735">
                  <c:v>-5.1308068999999998E-2</c:v>
                </c:pt>
                <c:pt idx="9736">
                  <c:v>-5.1207664999999999E-2</c:v>
                </c:pt>
                <c:pt idx="9737">
                  <c:v>-4.5934163E-2</c:v>
                </c:pt>
                <c:pt idx="9738">
                  <c:v>-4.9994953000000002E-2</c:v>
                </c:pt>
                <c:pt idx="9739">
                  <c:v>-5.1402915E-2</c:v>
                </c:pt>
                <c:pt idx="9740">
                  <c:v>-5.1659111000000001E-2</c:v>
                </c:pt>
                <c:pt idx="9741">
                  <c:v>-4.8156716000000002E-2</c:v>
                </c:pt>
                <c:pt idx="9742">
                  <c:v>-5.2307515999999998E-2</c:v>
                </c:pt>
                <c:pt idx="9743">
                  <c:v>-5.1161364000000001E-2</c:v>
                </c:pt>
                <c:pt idx="9744">
                  <c:v>-5.5212564999999998E-2</c:v>
                </c:pt>
                <c:pt idx="9745">
                  <c:v>-5.5546388000000002E-2</c:v>
                </c:pt>
                <c:pt idx="9746">
                  <c:v>-5.1718891000000003E-2</c:v>
                </c:pt>
                <c:pt idx="9747">
                  <c:v>-5.2059095E-2</c:v>
                </c:pt>
                <c:pt idx="9748">
                  <c:v>-5.3348865000000002E-2</c:v>
                </c:pt>
                <c:pt idx="9749">
                  <c:v>-5.1588658000000003E-2</c:v>
                </c:pt>
                <c:pt idx="9750">
                  <c:v>-5.1667220999999999E-2</c:v>
                </c:pt>
                <c:pt idx="9751">
                  <c:v>-5.3732428999999998E-2</c:v>
                </c:pt>
                <c:pt idx="9752">
                  <c:v>-5.6111965E-2</c:v>
                </c:pt>
                <c:pt idx="9753">
                  <c:v>-4.7572900000000001E-2</c:v>
                </c:pt>
                <c:pt idx="9754">
                  <c:v>-5.0505306999999999E-2</c:v>
                </c:pt>
                <c:pt idx="9755">
                  <c:v>-5.1696733000000002E-2</c:v>
                </c:pt>
                <c:pt idx="9756">
                  <c:v>-4.4660129E-2</c:v>
                </c:pt>
                <c:pt idx="9757">
                  <c:v>-4.7585860000000001E-2</c:v>
                </c:pt>
                <c:pt idx="9758">
                  <c:v>-5.0859413999999999E-2</c:v>
                </c:pt>
                <c:pt idx="9759">
                  <c:v>-5.2096787999999998E-2</c:v>
                </c:pt>
                <c:pt idx="9760">
                  <c:v>-5.4616670999999999E-2</c:v>
                </c:pt>
                <c:pt idx="9761">
                  <c:v>-4.9475855999999999E-2</c:v>
                </c:pt>
                <c:pt idx="9762">
                  <c:v>-5.1436476000000002E-2</c:v>
                </c:pt>
                <c:pt idx="9763">
                  <c:v>-5.6184038999999998E-2</c:v>
                </c:pt>
                <c:pt idx="9764">
                  <c:v>-5.0475288E-2</c:v>
                </c:pt>
                <c:pt idx="9765">
                  <c:v>-5.7617626999999998E-2</c:v>
                </c:pt>
                <c:pt idx="9766">
                  <c:v>-5.8053850999999997E-2</c:v>
                </c:pt>
                <c:pt idx="9767">
                  <c:v>-5.7261046000000003E-2</c:v>
                </c:pt>
                <c:pt idx="9768">
                  <c:v>-6.3958630000000002E-2</c:v>
                </c:pt>
                <c:pt idx="9769">
                  <c:v>-6.0891420000000002E-2</c:v>
                </c:pt>
                <c:pt idx="9770">
                  <c:v>-5.5465492999999998E-2</c:v>
                </c:pt>
                <c:pt idx="9771">
                  <c:v>-6.1236829E-2</c:v>
                </c:pt>
                <c:pt idx="9772">
                  <c:v>-6.4415045000000004E-2</c:v>
                </c:pt>
                <c:pt idx="9773">
                  <c:v>-6.497182E-2</c:v>
                </c:pt>
                <c:pt idx="9774">
                  <c:v>-6.0991719E-2</c:v>
                </c:pt>
                <c:pt idx="9775">
                  <c:v>-6.1927653999999999E-2</c:v>
                </c:pt>
                <c:pt idx="9776">
                  <c:v>-6.5924257E-2</c:v>
                </c:pt>
                <c:pt idx="9777">
                  <c:v>-6.4119771000000006E-2</c:v>
                </c:pt>
                <c:pt idx="9778">
                  <c:v>-6.5448426000000004E-2</c:v>
                </c:pt>
                <c:pt idx="9779">
                  <c:v>-6.3266746999999998E-2</c:v>
                </c:pt>
                <c:pt idx="9780">
                  <c:v>-6.7317151000000006E-2</c:v>
                </c:pt>
                <c:pt idx="9781">
                  <c:v>-6.4987673999999995E-2</c:v>
                </c:pt>
                <c:pt idx="9782">
                  <c:v>-6.6774920000000001E-2</c:v>
                </c:pt>
                <c:pt idx="9783">
                  <c:v>-6.8258472000000001E-2</c:v>
                </c:pt>
                <c:pt idx="9784">
                  <c:v>-6.9921352000000006E-2</c:v>
                </c:pt>
                <c:pt idx="9785">
                  <c:v>-6.4270205999999996E-2</c:v>
                </c:pt>
                <c:pt idx="9786">
                  <c:v>-6.5887540999999994E-2</c:v>
                </c:pt>
                <c:pt idx="9787">
                  <c:v>-7.1307123E-2</c:v>
                </c:pt>
                <c:pt idx="9788">
                  <c:v>-6.2824950000000004E-2</c:v>
                </c:pt>
                <c:pt idx="9789">
                  <c:v>-6.3984096000000004E-2</c:v>
                </c:pt>
                <c:pt idx="9790">
                  <c:v>-6.7118905000000006E-2</c:v>
                </c:pt>
                <c:pt idx="9791">
                  <c:v>-6.9247134000000002E-2</c:v>
                </c:pt>
                <c:pt idx="9792">
                  <c:v>-6.3794844000000003E-2</c:v>
                </c:pt>
                <c:pt idx="9793">
                  <c:v>-6.5100402000000002E-2</c:v>
                </c:pt>
                <c:pt idx="9794">
                  <c:v>-7.0944703999999997E-2</c:v>
                </c:pt>
                <c:pt idx="9795">
                  <c:v>-6.5344951999999998E-2</c:v>
                </c:pt>
                <c:pt idx="9796">
                  <c:v>-6.6395298000000005E-2</c:v>
                </c:pt>
                <c:pt idx="9797">
                  <c:v>-7.0852801000000007E-2</c:v>
                </c:pt>
                <c:pt idx="9798">
                  <c:v>-6.6725171999999999E-2</c:v>
                </c:pt>
                <c:pt idx="9799">
                  <c:v>-6.9593057E-2</c:v>
                </c:pt>
                <c:pt idx="9800">
                  <c:v>-6.6719240999999999E-2</c:v>
                </c:pt>
                <c:pt idx="9801">
                  <c:v>-6.7909934000000005E-2</c:v>
                </c:pt>
                <c:pt idx="9802">
                  <c:v>-7.1100935000000004E-2</c:v>
                </c:pt>
                <c:pt idx="9803">
                  <c:v>-6.6749625000000007E-2</c:v>
                </c:pt>
                <c:pt idx="9804">
                  <c:v>-6.9999479000000003E-2</c:v>
                </c:pt>
                <c:pt idx="9805">
                  <c:v>-6.7014120999999996E-2</c:v>
                </c:pt>
                <c:pt idx="9806">
                  <c:v>-7.1087696000000006E-2</c:v>
                </c:pt>
                <c:pt idx="9807">
                  <c:v>-6.8733408999999995E-2</c:v>
                </c:pt>
                <c:pt idx="9808">
                  <c:v>-6.8870298999999996E-2</c:v>
                </c:pt>
                <c:pt idx="9809">
                  <c:v>-6.9341339000000002E-2</c:v>
                </c:pt>
                <c:pt idx="9810">
                  <c:v>-7.2104365000000004E-2</c:v>
                </c:pt>
                <c:pt idx="9811">
                  <c:v>-6.9678999000000005E-2</c:v>
                </c:pt>
                <c:pt idx="9812">
                  <c:v>-7.1039878000000001E-2</c:v>
                </c:pt>
                <c:pt idx="9813">
                  <c:v>-7.3042989000000003E-2</c:v>
                </c:pt>
                <c:pt idx="9814">
                  <c:v>-6.8640514999999999E-2</c:v>
                </c:pt>
                <c:pt idx="9815">
                  <c:v>-7.0863283999999999E-2</c:v>
                </c:pt>
                <c:pt idx="9816">
                  <c:v>-7.3630840000000003E-2</c:v>
                </c:pt>
                <c:pt idx="9817">
                  <c:v>-6.7938097000000003E-2</c:v>
                </c:pt>
                <c:pt idx="9818">
                  <c:v>-7.2217263000000004E-2</c:v>
                </c:pt>
                <c:pt idx="9819">
                  <c:v>-7.1105972000000003E-2</c:v>
                </c:pt>
                <c:pt idx="9820">
                  <c:v>-6.5131173000000001E-2</c:v>
                </c:pt>
                <c:pt idx="9821">
                  <c:v>-7.2753086999999994E-2</c:v>
                </c:pt>
                <c:pt idx="9822">
                  <c:v>-7.3827407999999997E-2</c:v>
                </c:pt>
                <c:pt idx="9823">
                  <c:v>-7.5435497000000004E-2</c:v>
                </c:pt>
                <c:pt idx="9824">
                  <c:v>-7.0737146000000001E-2</c:v>
                </c:pt>
                <c:pt idx="9825">
                  <c:v>-7.6745778000000001E-2</c:v>
                </c:pt>
                <c:pt idx="9826">
                  <c:v>-7.6201959999999999E-2</c:v>
                </c:pt>
                <c:pt idx="9827">
                  <c:v>-7.4309609999999998E-2</c:v>
                </c:pt>
                <c:pt idx="9828">
                  <c:v>-6.8887143999999997E-2</c:v>
                </c:pt>
                <c:pt idx="9829">
                  <c:v>-7.6203338999999995E-2</c:v>
                </c:pt>
                <c:pt idx="9830">
                  <c:v>-7.4173473000000004E-2</c:v>
                </c:pt>
                <c:pt idx="9831">
                  <c:v>-7.6348729000000004E-2</c:v>
                </c:pt>
                <c:pt idx="9832">
                  <c:v>-7.1983270000000002E-2</c:v>
                </c:pt>
                <c:pt idx="9833">
                  <c:v>-7.0829413999999993E-2</c:v>
                </c:pt>
                <c:pt idx="9834">
                  <c:v>-7.6767198999999994E-2</c:v>
                </c:pt>
                <c:pt idx="9835">
                  <c:v>-7.2746961999999998E-2</c:v>
                </c:pt>
                <c:pt idx="9836">
                  <c:v>-7.5668714999999998E-2</c:v>
                </c:pt>
                <c:pt idx="9837">
                  <c:v>-7.9475461999999997E-2</c:v>
                </c:pt>
                <c:pt idx="9838">
                  <c:v>-7.5986728000000003E-2</c:v>
                </c:pt>
                <c:pt idx="9839">
                  <c:v>-7.4420399999999998E-2</c:v>
                </c:pt>
                <c:pt idx="9840">
                  <c:v>-7.4568204999999999E-2</c:v>
                </c:pt>
                <c:pt idx="9841">
                  <c:v>-7.4586480999999996E-2</c:v>
                </c:pt>
                <c:pt idx="9842">
                  <c:v>-7.7147909000000001E-2</c:v>
                </c:pt>
                <c:pt idx="9843">
                  <c:v>-7.6104291000000004E-2</c:v>
                </c:pt>
                <c:pt idx="9844">
                  <c:v>-7.3721297000000005E-2</c:v>
                </c:pt>
                <c:pt idx="9845">
                  <c:v>-7.8801102999999997E-2</c:v>
                </c:pt>
                <c:pt idx="9846">
                  <c:v>-7.3253207000000001E-2</c:v>
                </c:pt>
                <c:pt idx="9847">
                  <c:v>-7.0547140999999994E-2</c:v>
                </c:pt>
                <c:pt idx="9848">
                  <c:v>-7.1699493000000003E-2</c:v>
                </c:pt>
                <c:pt idx="9849">
                  <c:v>-7.9179935000000007E-2</c:v>
                </c:pt>
                <c:pt idx="9850">
                  <c:v>-7.7152200000000004E-2</c:v>
                </c:pt>
                <c:pt idx="9851">
                  <c:v>-7.6730400000000004E-2</c:v>
                </c:pt>
                <c:pt idx="9852">
                  <c:v>-7.8328826000000004E-2</c:v>
                </c:pt>
                <c:pt idx="9853">
                  <c:v>-7.6501340000000001E-2</c:v>
                </c:pt>
                <c:pt idx="9854">
                  <c:v>-7.6747156999999996E-2</c:v>
                </c:pt>
                <c:pt idx="9855">
                  <c:v>-7.3481001000000004E-2</c:v>
                </c:pt>
                <c:pt idx="9856">
                  <c:v>-7.6373994000000001E-2</c:v>
                </c:pt>
                <c:pt idx="9857">
                  <c:v>-7.4857517999999998E-2</c:v>
                </c:pt>
                <c:pt idx="9858">
                  <c:v>-7.8469030999999995E-2</c:v>
                </c:pt>
                <c:pt idx="9859">
                  <c:v>-7.8047529000000004E-2</c:v>
                </c:pt>
                <c:pt idx="9860">
                  <c:v>-7.4002183999999999E-2</c:v>
                </c:pt>
                <c:pt idx="9861">
                  <c:v>-7.5833640999999993E-2</c:v>
                </c:pt>
                <c:pt idx="9862">
                  <c:v>-7.6204888999999998E-2</c:v>
                </c:pt>
                <c:pt idx="9863">
                  <c:v>-7.6504610000000001E-2</c:v>
                </c:pt>
                <c:pt idx="9864">
                  <c:v>-7.8547253999999997E-2</c:v>
                </c:pt>
                <c:pt idx="9865">
                  <c:v>-7.5905763000000001E-2</c:v>
                </c:pt>
                <c:pt idx="9866">
                  <c:v>-8.015883E-2</c:v>
                </c:pt>
                <c:pt idx="9867">
                  <c:v>-7.7102198999999996E-2</c:v>
                </c:pt>
                <c:pt idx="9868">
                  <c:v>-8.2442105000000002E-2</c:v>
                </c:pt>
                <c:pt idx="9869">
                  <c:v>-7.6655999000000002E-2</c:v>
                </c:pt>
                <c:pt idx="9870">
                  <c:v>-7.7550821000000006E-2</c:v>
                </c:pt>
                <c:pt idx="9871">
                  <c:v>-7.6867408999999998E-2</c:v>
                </c:pt>
                <c:pt idx="9872">
                  <c:v>-8.4094956999999998E-2</c:v>
                </c:pt>
                <c:pt idx="9873">
                  <c:v>-8.4453419000000002E-2</c:v>
                </c:pt>
                <c:pt idx="9874">
                  <c:v>-7.6122254E-2</c:v>
                </c:pt>
                <c:pt idx="9875">
                  <c:v>-8.2356668999999993E-2</c:v>
                </c:pt>
                <c:pt idx="9876">
                  <c:v>-7.9332910000000006E-2</c:v>
                </c:pt>
                <c:pt idx="9877">
                  <c:v>-7.8544579000000003E-2</c:v>
                </c:pt>
                <c:pt idx="9878">
                  <c:v>-7.8111544000000005E-2</c:v>
                </c:pt>
                <c:pt idx="9879">
                  <c:v>-7.6246886999999999E-2</c:v>
                </c:pt>
                <c:pt idx="9880">
                  <c:v>-8.2731686999999998E-2</c:v>
                </c:pt>
                <c:pt idx="9881">
                  <c:v>-8.0144233999999995E-2</c:v>
                </c:pt>
                <c:pt idx="9882">
                  <c:v>-8.3613798000000003E-2</c:v>
                </c:pt>
                <c:pt idx="9883">
                  <c:v>-7.5953676999999997E-2</c:v>
                </c:pt>
                <c:pt idx="9884">
                  <c:v>-7.5295611999999998E-2</c:v>
                </c:pt>
                <c:pt idx="9885">
                  <c:v>-7.8256725999999999E-2</c:v>
                </c:pt>
                <c:pt idx="9886">
                  <c:v>-8.1552655000000002E-2</c:v>
                </c:pt>
                <c:pt idx="9887">
                  <c:v>-7.9709314000000003E-2</c:v>
                </c:pt>
                <c:pt idx="9888">
                  <c:v>-7.5985684999999997E-2</c:v>
                </c:pt>
                <c:pt idx="9889">
                  <c:v>-8.0079346999999995E-2</c:v>
                </c:pt>
                <c:pt idx="9890">
                  <c:v>-8.0107844999999997E-2</c:v>
                </c:pt>
                <c:pt idx="9891">
                  <c:v>-7.8839295000000004E-2</c:v>
                </c:pt>
                <c:pt idx="9892">
                  <c:v>-7.9160205999999997E-2</c:v>
                </c:pt>
                <c:pt idx="9893">
                  <c:v>-8.3054684000000004E-2</c:v>
                </c:pt>
                <c:pt idx="9894">
                  <c:v>-8.2349740000000005E-2</c:v>
                </c:pt>
                <c:pt idx="9895">
                  <c:v>-8.0650598000000004E-2</c:v>
                </c:pt>
                <c:pt idx="9896">
                  <c:v>-8.1771522999999999E-2</c:v>
                </c:pt>
                <c:pt idx="9897">
                  <c:v>-8.0584063999999997E-2</c:v>
                </c:pt>
                <c:pt idx="9898">
                  <c:v>-8.2656004000000005E-2</c:v>
                </c:pt>
                <c:pt idx="9899">
                  <c:v>-8.0880061000000003E-2</c:v>
                </c:pt>
                <c:pt idx="9900">
                  <c:v>-8.6144067000000005E-2</c:v>
                </c:pt>
                <c:pt idx="9901">
                  <c:v>-8.0008290999999995E-2</c:v>
                </c:pt>
                <c:pt idx="9902">
                  <c:v>-8.1570767000000002E-2</c:v>
                </c:pt>
                <c:pt idx="9903">
                  <c:v>-7.8102484E-2</c:v>
                </c:pt>
                <c:pt idx="9904">
                  <c:v>-8.3103633999999996E-2</c:v>
                </c:pt>
                <c:pt idx="9905">
                  <c:v>-8.9247568999999999E-2</c:v>
                </c:pt>
                <c:pt idx="9906">
                  <c:v>-7.7381589000000001E-2</c:v>
                </c:pt>
                <c:pt idx="9907">
                  <c:v>-7.6821214999999998E-2</c:v>
                </c:pt>
                <c:pt idx="9908">
                  <c:v>-8.3422921999999997E-2</c:v>
                </c:pt>
                <c:pt idx="9909">
                  <c:v>-7.9461566999999997E-2</c:v>
                </c:pt>
                <c:pt idx="9910">
                  <c:v>-8.8508590999999998E-2</c:v>
                </c:pt>
                <c:pt idx="9911">
                  <c:v>-8.3416559000000001E-2</c:v>
                </c:pt>
                <c:pt idx="9912">
                  <c:v>-7.6786883E-2</c:v>
                </c:pt>
                <c:pt idx="9913">
                  <c:v>-7.9249650000000005E-2</c:v>
                </c:pt>
                <c:pt idx="9914">
                  <c:v>-7.9649924999999996E-2</c:v>
                </c:pt>
                <c:pt idx="9915">
                  <c:v>-8.2585259999999994E-2</c:v>
                </c:pt>
                <c:pt idx="9916">
                  <c:v>-7.6969989000000003E-2</c:v>
                </c:pt>
                <c:pt idx="9917">
                  <c:v>-8.1007533000000007E-2</c:v>
                </c:pt>
                <c:pt idx="9918">
                  <c:v>-8.4671773000000006E-2</c:v>
                </c:pt>
                <c:pt idx="9919">
                  <c:v>-8.1689208999999999E-2</c:v>
                </c:pt>
                <c:pt idx="9920">
                  <c:v>-7.3396131000000003E-2</c:v>
                </c:pt>
                <c:pt idx="9921">
                  <c:v>-7.9424307E-2</c:v>
                </c:pt>
                <c:pt idx="9922">
                  <c:v>-8.4166861999999995E-2</c:v>
                </c:pt>
                <c:pt idx="9923">
                  <c:v>-8.2195303999999997E-2</c:v>
                </c:pt>
                <c:pt idx="9924">
                  <c:v>-8.2852839999999997E-2</c:v>
                </c:pt>
                <c:pt idx="9925">
                  <c:v>-8.2148261E-2</c:v>
                </c:pt>
                <c:pt idx="9926">
                  <c:v>-8.2189538000000006E-2</c:v>
                </c:pt>
                <c:pt idx="9927">
                  <c:v>-7.9061054000000006E-2</c:v>
                </c:pt>
                <c:pt idx="9928">
                  <c:v>-8.4659547000000002E-2</c:v>
                </c:pt>
                <c:pt idx="9929">
                  <c:v>-8.0009088000000006E-2</c:v>
                </c:pt>
                <c:pt idx="9930">
                  <c:v>-8.1942812000000004E-2</c:v>
                </c:pt>
                <c:pt idx="9931">
                  <c:v>-8.2171962000000001E-2</c:v>
                </c:pt>
                <c:pt idx="9932">
                  <c:v>-8.1525615999999995E-2</c:v>
                </c:pt>
                <c:pt idx="9933">
                  <c:v>-8.7652557000000006E-2</c:v>
                </c:pt>
                <c:pt idx="9934">
                  <c:v>-8.3082840000000005E-2</c:v>
                </c:pt>
                <c:pt idx="9935">
                  <c:v>-8.0622247999999994E-2</c:v>
                </c:pt>
                <c:pt idx="9936">
                  <c:v>-8.7068692000000003E-2</c:v>
                </c:pt>
                <c:pt idx="9937">
                  <c:v>-7.9442537999999993E-2</c:v>
                </c:pt>
                <c:pt idx="9938">
                  <c:v>-8.5686855000000006E-2</c:v>
                </c:pt>
                <c:pt idx="9939">
                  <c:v>-8.2824266999999993E-2</c:v>
                </c:pt>
                <c:pt idx="9940">
                  <c:v>-7.9040184999999999E-2</c:v>
                </c:pt>
                <c:pt idx="9941">
                  <c:v>-8.6738369999999995E-2</c:v>
                </c:pt>
                <c:pt idx="9942">
                  <c:v>-8.7432927999999993E-2</c:v>
                </c:pt>
                <c:pt idx="9943">
                  <c:v>-8.4587446999999996E-2</c:v>
                </c:pt>
                <c:pt idx="9944">
                  <c:v>-7.9570590999999996E-2</c:v>
                </c:pt>
                <c:pt idx="9945">
                  <c:v>-8.2924865E-2</c:v>
                </c:pt>
                <c:pt idx="9946">
                  <c:v>-8.7090849999999997E-2</c:v>
                </c:pt>
                <c:pt idx="9947">
                  <c:v>-8.3075888000000001E-2</c:v>
                </c:pt>
                <c:pt idx="9948">
                  <c:v>-8.0197274999999998E-2</c:v>
                </c:pt>
                <c:pt idx="9949">
                  <c:v>-8.1698946999999994E-2</c:v>
                </c:pt>
                <c:pt idx="9950">
                  <c:v>-8.3285391E-2</c:v>
                </c:pt>
                <c:pt idx="9951">
                  <c:v>-8.3732501000000001E-2</c:v>
                </c:pt>
                <c:pt idx="9952">
                  <c:v>-8.1957504E-2</c:v>
                </c:pt>
                <c:pt idx="9953">
                  <c:v>-8.4690831999999994E-2</c:v>
                </c:pt>
                <c:pt idx="9954">
                  <c:v>-7.9869441999999999E-2</c:v>
                </c:pt>
                <c:pt idx="9955">
                  <c:v>-8.1957146999999994E-2</c:v>
                </c:pt>
                <c:pt idx="9956">
                  <c:v>-8.03928E-2</c:v>
                </c:pt>
                <c:pt idx="9957">
                  <c:v>-8.4088712999999995E-2</c:v>
                </c:pt>
                <c:pt idx="9958">
                  <c:v>-7.9908884999999999E-2</c:v>
                </c:pt>
                <c:pt idx="9959">
                  <c:v>-8.1275232000000003E-2</c:v>
                </c:pt>
                <c:pt idx="9960">
                  <c:v>-8.7346970999999995E-2</c:v>
                </c:pt>
                <c:pt idx="9961">
                  <c:v>-8.1876255999999994E-2</c:v>
                </c:pt>
                <c:pt idx="9962">
                  <c:v>-8.3921827000000004E-2</c:v>
                </c:pt>
                <c:pt idx="9963">
                  <c:v>-7.9614988999999997E-2</c:v>
                </c:pt>
                <c:pt idx="9964">
                  <c:v>-8.2542606000000004E-2</c:v>
                </c:pt>
                <c:pt idx="9965">
                  <c:v>-8.2991152999999998E-2</c:v>
                </c:pt>
                <c:pt idx="9966">
                  <c:v>-8.1437729E-2</c:v>
                </c:pt>
                <c:pt idx="9967">
                  <c:v>-8.2265973000000006E-2</c:v>
                </c:pt>
                <c:pt idx="9968">
                  <c:v>-8.0419339000000006E-2</c:v>
                </c:pt>
                <c:pt idx="9969">
                  <c:v>-8.2158379000000004E-2</c:v>
                </c:pt>
                <c:pt idx="9970">
                  <c:v>-8.0193765E-2</c:v>
                </c:pt>
                <c:pt idx="9971">
                  <c:v>-8.0772786999999999E-2</c:v>
                </c:pt>
                <c:pt idx="9972">
                  <c:v>-8.4266059000000004E-2</c:v>
                </c:pt>
                <c:pt idx="9973">
                  <c:v>-8.0216832000000002E-2</c:v>
                </c:pt>
                <c:pt idx="9974">
                  <c:v>-7.9166747999999995E-2</c:v>
                </c:pt>
                <c:pt idx="9975">
                  <c:v>-8.3135716999999998E-2</c:v>
                </c:pt>
                <c:pt idx="9976">
                  <c:v>-8.1555396000000002E-2</c:v>
                </c:pt>
                <c:pt idx="9977">
                  <c:v>-8.3085305999999998E-2</c:v>
                </c:pt>
                <c:pt idx="9978">
                  <c:v>-8.2098603000000006E-2</c:v>
                </c:pt>
                <c:pt idx="9979">
                  <c:v>-8.1605725000000004E-2</c:v>
                </c:pt>
                <c:pt idx="9980">
                  <c:v>-8.6015924999999993E-2</c:v>
                </c:pt>
                <c:pt idx="9981">
                  <c:v>-7.9047835999999996E-2</c:v>
                </c:pt>
                <c:pt idx="9982">
                  <c:v>-8.2450024999999996E-2</c:v>
                </c:pt>
                <c:pt idx="9983">
                  <c:v>-8.1124715999999999E-2</c:v>
                </c:pt>
                <c:pt idx="9984">
                  <c:v>-7.9198979000000003E-2</c:v>
                </c:pt>
                <c:pt idx="9985">
                  <c:v>-7.7339328999999998E-2</c:v>
                </c:pt>
                <c:pt idx="9986">
                  <c:v>-8.4675803999999993E-2</c:v>
                </c:pt>
                <c:pt idx="9987">
                  <c:v>-8.1103659999999994E-2</c:v>
                </c:pt>
                <c:pt idx="9988">
                  <c:v>-8.0830149000000004E-2</c:v>
                </c:pt>
                <c:pt idx="9989">
                  <c:v>-7.9851723999999999E-2</c:v>
                </c:pt>
                <c:pt idx="9990">
                  <c:v>-7.8556090999999995E-2</c:v>
                </c:pt>
                <c:pt idx="9991">
                  <c:v>-7.8318276000000006E-2</c:v>
                </c:pt>
                <c:pt idx="9992">
                  <c:v>-8.0945745E-2</c:v>
                </c:pt>
                <c:pt idx="9993">
                  <c:v>-8.0551236999999998E-2</c:v>
                </c:pt>
                <c:pt idx="9994">
                  <c:v>-8.3102010000000004E-2</c:v>
                </c:pt>
                <c:pt idx="9995">
                  <c:v>-8.0202460000000003E-2</c:v>
                </c:pt>
                <c:pt idx="9996">
                  <c:v>-8.0497271999999995E-2</c:v>
                </c:pt>
                <c:pt idx="9997">
                  <c:v>-8.3051607E-2</c:v>
                </c:pt>
                <c:pt idx="9998">
                  <c:v>-8.3662270999999996E-2</c:v>
                </c:pt>
                <c:pt idx="9999">
                  <c:v>-8.2489251999999999E-2</c:v>
                </c:pt>
                <c:pt idx="10000">
                  <c:v>-8.4868520000000003E-2</c:v>
                </c:pt>
                <c:pt idx="10001">
                  <c:v>-8.6262233999999993E-2</c:v>
                </c:pt>
                <c:pt idx="10002">
                  <c:v>-7.9683691000000001E-2</c:v>
                </c:pt>
                <c:pt idx="10003">
                  <c:v>-8.2926824999999996E-2</c:v>
                </c:pt>
                <c:pt idx="10004">
                  <c:v>-8.8596694000000004E-2</c:v>
                </c:pt>
                <c:pt idx="10005">
                  <c:v>-8.0145568E-2</c:v>
                </c:pt>
                <c:pt idx="10006">
                  <c:v>-8.3190888000000004E-2</c:v>
                </c:pt>
                <c:pt idx="10007">
                  <c:v>-8.2806229999999995E-2</c:v>
                </c:pt>
                <c:pt idx="10008">
                  <c:v>-8.9644163999999998E-2</c:v>
                </c:pt>
                <c:pt idx="10009">
                  <c:v>-8.6781904000000007E-2</c:v>
                </c:pt>
                <c:pt idx="10010">
                  <c:v>-8.5156307000000001E-2</c:v>
                </c:pt>
                <c:pt idx="10011">
                  <c:v>-8.7036877999999998E-2</c:v>
                </c:pt>
                <c:pt idx="10012">
                  <c:v>-8.8223583999999994E-2</c:v>
                </c:pt>
                <c:pt idx="10013">
                  <c:v>-8.8978565999999995E-2</c:v>
                </c:pt>
                <c:pt idx="10014">
                  <c:v>-8.6300223999999995E-2</c:v>
                </c:pt>
                <c:pt idx="10015">
                  <c:v>-8.6254276000000005E-2</c:v>
                </c:pt>
                <c:pt idx="10016">
                  <c:v>-8.8695325000000005E-2</c:v>
                </c:pt>
                <c:pt idx="10017">
                  <c:v>-8.8561490000000007E-2</c:v>
                </c:pt>
                <c:pt idx="10018">
                  <c:v>-9.0568452999999993E-2</c:v>
                </c:pt>
                <c:pt idx="10019">
                  <c:v>-8.7354280000000006E-2</c:v>
                </c:pt>
                <c:pt idx="10020">
                  <c:v>-8.7492764000000001E-2</c:v>
                </c:pt>
                <c:pt idx="10021">
                  <c:v>-8.3143800000000004E-2</c:v>
                </c:pt>
                <c:pt idx="10022">
                  <c:v>-8.8227509999999995E-2</c:v>
                </c:pt>
                <c:pt idx="10023">
                  <c:v>-9.1094278000000001E-2</c:v>
                </c:pt>
                <c:pt idx="10024">
                  <c:v>-9.1840498000000007E-2</c:v>
                </c:pt>
                <c:pt idx="10025">
                  <c:v>-8.5059799000000005E-2</c:v>
                </c:pt>
                <c:pt idx="10026">
                  <c:v>-8.2905835999999997E-2</c:v>
                </c:pt>
                <c:pt idx="10027">
                  <c:v>-8.7213330000000006E-2</c:v>
                </c:pt>
                <c:pt idx="10028">
                  <c:v>-9.1061062999999998E-2</c:v>
                </c:pt>
                <c:pt idx="10029">
                  <c:v>-8.2072600999999995E-2</c:v>
                </c:pt>
                <c:pt idx="10030">
                  <c:v>-8.6687325999999995E-2</c:v>
                </c:pt>
                <c:pt idx="10031">
                  <c:v>-8.7870984999999999E-2</c:v>
                </c:pt>
                <c:pt idx="10032">
                  <c:v>-8.5354297999999995E-2</c:v>
                </c:pt>
                <c:pt idx="10033">
                  <c:v>-8.4830171999999995E-2</c:v>
                </c:pt>
                <c:pt idx="10034">
                  <c:v>-7.8822345000000002E-2</c:v>
                </c:pt>
                <c:pt idx="10035">
                  <c:v>-9.2194118000000005E-2</c:v>
                </c:pt>
                <c:pt idx="10036">
                  <c:v>-8.6673915000000004E-2</c:v>
                </c:pt>
                <c:pt idx="10037">
                  <c:v>-9.0632751999999997E-2</c:v>
                </c:pt>
                <c:pt idx="10038">
                  <c:v>-8.7889962000000002E-2</c:v>
                </c:pt>
                <c:pt idx="10039">
                  <c:v>-8.5847057000000004E-2</c:v>
                </c:pt>
                <c:pt idx="10040">
                  <c:v>-8.4648363000000004E-2</c:v>
                </c:pt>
                <c:pt idx="10041">
                  <c:v>-9.1980464999999997E-2</c:v>
                </c:pt>
                <c:pt idx="10042">
                  <c:v>-9.0736500999999997E-2</c:v>
                </c:pt>
                <c:pt idx="10043">
                  <c:v>-8.4080420000000003E-2</c:v>
                </c:pt>
                <c:pt idx="10044">
                  <c:v>-8.6835191000000006E-2</c:v>
                </c:pt>
                <c:pt idx="10045">
                  <c:v>-8.6779937000000001E-2</c:v>
                </c:pt>
                <c:pt idx="10046">
                  <c:v>-8.7625756999999999E-2</c:v>
                </c:pt>
                <c:pt idx="10047">
                  <c:v>-8.8956437999999999E-2</c:v>
                </c:pt>
                <c:pt idx="10048">
                  <c:v>-8.5896999000000002E-2</c:v>
                </c:pt>
                <c:pt idx="10049">
                  <c:v>-8.7170646000000004E-2</c:v>
                </c:pt>
                <c:pt idx="10050">
                  <c:v>-8.6646266E-2</c:v>
                </c:pt>
                <c:pt idx="10051">
                  <c:v>-8.4959469999999995E-2</c:v>
                </c:pt>
                <c:pt idx="10052">
                  <c:v>-8.7988815999999997E-2</c:v>
                </c:pt>
                <c:pt idx="10053">
                  <c:v>-8.5071131999999994E-2</c:v>
                </c:pt>
                <c:pt idx="10054">
                  <c:v>-8.3513714000000003E-2</c:v>
                </c:pt>
                <c:pt idx="10055">
                  <c:v>-8.8578269000000001E-2</c:v>
                </c:pt>
                <c:pt idx="10056">
                  <c:v>-8.7179847000000005E-2</c:v>
                </c:pt>
                <c:pt idx="10057">
                  <c:v>-8.0138399999999999E-2</c:v>
                </c:pt>
                <c:pt idx="10058">
                  <c:v>-8.7991795999999997E-2</c:v>
                </c:pt>
                <c:pt idx="10059">
                  <c:v>-7.9533063000000001E-2</c:v>
                </c:pt>
                <c:pt idx="10060">
                  <c:v>-9.3547948000000006E-2</c:v>
                </c:pt>
                <c:pt idx="10061">
                  <c:v>-9.4647273000000004E-2</c:v>
                </c:pt>
                <c:pt idx="10062">
                  <c:v>-8.3044148999999998E-2</c:v>
                </c:pt>
                <c:pt idx="10063">
                  <c:v>-8.5734002000000004E-2</c:v>
                </c:pt>
                <c:pt idx="10064">
                  <c:v>-8.4159546000000002E-2</c:v>
                </c:pt>
                <c:pt idx="10065">
                  <c:v>-9.0558231000000003E-2</c:v>
                </c:pt>
                <c:pt idx="10066">
                  <c:v>-8.8557399999999994E-2</c:v>
                </c:pt>
                <c:pt idx="10067">
                  <c:v>-8.5412062999999996E-2</c:v>
                </c:pt>
                <c:pt idx="10068">
                  <c:v>-8.7938607000000002E-2</c:v>
                </c:pt>
                <c:pt idx="10069">
                  <c:v>-8.7423526000000001E-2</c:v>
                </c:pt>
                <c:pt idx="10070">
                  <c:v>-8.5936948999999999E-2</c:v>
                </c:pt>
                <c:pt idx="10071">
                  <c:v>-8.8107184000000005E-2</c:v>
                </c:pt>
                <c:pt idx="10072">
                  <c:v>-9.0324529000000001E-2</c:v>
                </c:pt>
                <c:pt idx="10073">
                  <c:v>-8.7420559999999994E-2</c:v>
                </c:pt>
                <c:pt idx="10074">
                  <c:v>-8.8961199000000005E-2</c:v>
                </c:pt>
                <c:pt idx="10075">
                  <c:v>-8.5787810000000006E-2</c:v>
                </c:pt>
                <c:pt idx="10076">
                  <c:v>-8.8242978E-2</c:v>
                </c:pt>
                <c:pt idx="10077">
                  <c:v>-8.9699894000000002E-2</c:v>
                </c:pt>
                <c:pt idx="10078">
                  <c:v>-8.9053548999999996E-2</c:v>
                </c:pt>
                <c:pt idx="10079">
                  <c:v>-8.9230187000000002E-2</c:v>
                </c:pt>
                <c:pt idx="10080">
                  <c:v>-8.9286647999999996E-2</c:v>
                </c:pt>
                <c:pt idx="10081">
                  <c:v>-8.7316914999999995E-2</c:v>
                </c:pt>
                <c:pt idx="10082">
                  <c:v>-9.4635546000000001E-2</c:v>
                </c:pt>
                <c:pt idx="10083">
                  <c:v>-8.5332952000000004E-2</c:v>
                </c:pt>
                <c:pt idx="10084">
                  <c:v>-9.2101640999999998E-2</c:v>
                </c:pt>
                <c:pt idx="10085">
                  <c:v>-9.1483212999999994E-2</c:v>
                </c:pt>
                <c:pt idx="10086">
                  <c:v>-9.1742873000000003E-2</c:v>
                </c:pt>
                <c:pt idx="10087">
                  <c:v>-8.5144824999999993E-2</c:v>
                </c:pt>
                <c:pt idx="10088">
                  <c:v>-8.7828763000000004E-2</c:v>
                </c:pt>
                <c:pt idx="10089">
                  <c:v>-9.4445876999999998E-2</c:v>
                </c:pt>
                <c:pt idx="10090">
                  <c:v>-8.5325084999999995E-2</c:v>
                </c:pt>
                <c:pt idx="10091">
                  <c:v>-9.5671006000000003E-2</c:v>
                </c:pt>
                <c:pt idx="10092">
                  <c:v>-9.2685862999999993E-2</c:v>
                </c:pt>
                <c:pt idx="10093">
                  <c:v>-8.6543783999999999E-2</c:v>
                </c:pt>
                <c:pt idx="10094">
                  <c:v>-8.9744106000000004E-2</c:v>
                </c:pt>
                <c:pt idx="10095">
                  <c:v>-9.4370909000000003E-2</c:v>
                </c:pt>
                <c:pt idx="10096">
                  <c:v>-9.2655300999999995E-2</c:v>
                </c:pt>
                <c:pt idx="10097">
                  <c:v>-9.5639541999999994E-2</c:v>
                </c:pt>
                <c:pt idx="10098">
                  <c:v>-8.8396012999999996E-2</c:v>
                </c:pt>
                <c:pt idx="10099">
                  <c:v>-9.0754896000000002E-2</c:v>
                </c:pt>
                <c:pt idx="10100">
                  <c:v>-9.3275047999999999E-2</c:v>
                </c:pt>
                <c:pt idx="10101">
                  <c:v>-8.9267835000000004E-2</c:v>
                </c:pt>
                <c:pt idx="10102">
                  <c:v>-9.2941134999999994E-2</c:v>
                </c:pt>
                <c:pt idx="10103">
                  <c:v>-8.9918412000000003E-2</c:v>
                </c:pt>
                <c:pt idx="10104">
                  <c:v>-9.4410636000000006E-2</c:v>
                </c:pt>
                <c:pt idx="10105">
                  <c:v>-8.8580765000000006E-2</c:v>
                </c:pt>
                <c:pt idx="10106">
                  <c:v>-9.2347003999999996E-2</c:v>
                </c:pt>
                <c:pt idx="10107">
                  <c:v>-9.1205701E-2</c:v>
                </c:pt>
                <c:pt idx="10108">
                  <c:v>-9.0529530999999996E-2</c:v>
                </c:pt>
                <c:pt idx="10109">
                  <c:v>-8.9427150999999996E-2</c:v>
                </c:pt>
                <c:pt idx="10110">
                  <c:v>-9.0035684000000005E-2</c:v>
                </c:pt>
                <c:pt idx="10111">
                  <c:v>-8.7273188000000002E-2</c:v>
                </c:pt>
                <c:pt idx="10112">
                  <c:v>-8.5257441000000003E-2</c:v>
                </c:pt>
                <c:pt idx="10113">
                  <c:v>-8.9710124000000002E-2</c:v>
                </c:pt>
                <c:pt idx="10114">
                  <c:v>-9.2926151999999998E-2</c:v>
                </c:pt>
                <c:pt idx="10115">
                  <c:v>-8.3250351E-2</c:v>
                </c:pt>
                <c:pt idx="10116">
                  <c:v>-8.5969171999999996E-2</c:v>
                </c:pt>
                <c:pt idx="10117">
                  <c:v>-9.2783526000000005E-2</c:v>
                </c:pt>
                <c:pt idx="10118">
                  <c:v>-9.1362192999999994E-2</c:v>
                </c:pt>
                <c:pt idx="10119">
                  <c:v>-8.5856549000000004E-2</c:v>
                </c:pt>
                <c:pt idx="10120">
                  <c:v>-8.9152477999999993E-2</c:v>
                </c:pt>
                <c:pt idx="10121">
                  <c:v>-8.7619438999999993E-2</c:v>
                </c:pt>
                <c:pt idx="10122">
                  <c:v>-8.8414385999999998E-2</c:v>
                </c:pt>
                <c:pt idx="10123">
                  <c:v>-8.9122332999999998E-2</c:v>
                </c:pt>
                <c:pt idx="10124">
                  <c:v>-8.6009897000000002E-2</c:v>
                </c:pt>
                <c:pt idx="10125">
                  <c:v>-8.9084536000000006E-2</c:v>
                </c:pt>
                <c:pt idx="10126">
                  <c:v>-9.1228917000000007E-2</c:v>
                </c:pt>
                <c:pt idx="10127">
                  <c:v>-9.2112869E-2</c:v>
                </c:pt>
                <c:pt idx="10128">
                  <c:v>-8.6016357000000002E-2</c:v>
                </c:pt>
                <c:pt idx="10129">
                  <c:v>-8.6136848000000002E-2</c:v>
                </c:pt>
                <c:pt idx="10130">
                  <c:v>-8.5313126000000003E-2</c:v>
                </c:pt>
                <c:pt idx="10131">
                  <c:v>-9.0940340999999994E-2</c:v>
                </c:pt>
                <c:pt idx="10132">
                  <c:v>-8.8996231999999995E-2</c:v>
                </c:pt>
                <c:pt idx="10133">
                  <c:v>-8.6393609999999996E-2</c:v>
                </c:pt>
                <c:pt idx="10134">
                  <c:v>-8.2611918000000006E-2</c:v>
                </c:pt>
                <c:pt idx="10135">
                  <c:v>-8.7411493000000007E-2</c:v>
                </c:pt>
                <c:pt idx="10136">
                  <c:v>-8.6188829999999994E-2</c:v>
                </c:pt>
                <c:pt idx="10137">
                  <c:v>-8.6836605999999997E-2</c:v>
                </c:pt>
                <c:pt idx="10138">
                  <c:v>-8.9051820000000004E-2</c:v>
                </c:pt>
                <c:pt idx="10139">
                  <c:v>-8.7610513000000001E-2</c:v>
                </c:pt>
                <c:pt idx="10140">
                  <c:v>-8.7313830999999995E-2</c:v>
                </c:pt>
                <c:pt idx="10141">
                  <c:v>-8.7562889000000005E-2</c:v>
                </c:pt>
                <c:pt idx="10142">
                  <c:v>-9.0097948999999997E-2</c:v>
                </c:pt>
                <c:pt idx="10143">
                  <c:v>-8.5003123E-2</c:v>
                </c:pt>
                <c:pt idx="10144">
                  <c:v>-8.6995169999999997E-2</c:v>
                </c:pt>
                <c:pt idx="10145">
                  <c:v>-8.8516153E-2</c:v>
                </c:pt>
                <c:pt idx="10146">
                  <c:v>-9.1283180000000005E-2</c:v>
                </c:pt>
                <c:pt idx="10147">
                  <c:v>-8.252959E-2</c:v>
                </c:pt>
                <c:pt idx="10148">
                  <c:v>-8.6457483000000002E-2</c:v>
                </c:pt>
                <c:pt idx="10149">
                  <c:v>-8.9040056000000006E-2</c:v>
                </c:pt>
                <c:pt idx="10150">
                  <c:v>-9.0168968000000002E-2</c:v>
                </c:pt>
                <c:pt idx="10151">
                  <c:v>-8.5583329E-2</c:v>
                </c:pt>
                <c:pt idx="10152">
                  <c:v>-8.7190009999999998E-2</c:v>
                </c:pt>
                <c:pt idx="10153">
                  <c:v>-8.5478649000000004E-2</c:v>
                </c:pt>
                <c:pt idx="10154">
                  <c:v>-8.3183534000000003E-2</c:v>
                </c:pt>
                <c:pt idx="10155">
                  <c:v>-8.8219180999999994E-2</c:v>
                </c:pt>
                <c:pt idx="10156">
                  <c:v>-8.6567484E-2</c:v>
                </c:pt>
                <c:pt idx="10157">
                  <c:v>-8.4230504999999997E-2</c:v>
                </c:pt>
                <c:pt idx="10158">
                  <c:v>-8.5206822000000002E-2</c:v>
                </c:pt>
                <c:pt idx="10159">
                  <c:v>-8.5084081000000006E-2</c:v>
                </c:pt>
                <c:pt idx="10160">
                  <c:v>-8.5388213000000004E-2</c:v>
                </c:pt>
                <c:pt idx="10161">
                  <c:v>-8.514294E-2</c:v>
                </c:pt>
                <c:pt idx="10162">
                  <c:v>-8.2096278999999994E-2</c:v>
                </c:pt>
                <c:pt idx="10163">
                  <c:v>-8.6072131999999996E-2</c:v>
                </c:pt>
                <c:pt idx="10164">
                  <c:v>-8.6843117999999997E-2</c:v>
                </c:pt>
                <c:pt idx="10165">
                  <c:v>-8.5440129000000004E-2</c:v>
                </c:pt>
                <c:pt idx="10166">
                  <c:v>-8.0285846999999994E-2</c:v>
                </c:pt>
                <c:pt idx="10167">
                  <c:v>-8.4189161999999998E-2</c:v>
                </c:pt>
                <c:pt idx="10168">
                  <c:v>-8.6103179000000002E-2</c:v>
                </c:pt>
                <c:pt idx="10169">
                  <c:v>-8.5778117000000001E-2</c:v>
                </c:pt>
                <c:pt idx="10170">
                  <c:v>-8.4619910000000007E-2</c:v>
                </c:pt>
                <c:pt idx="10171">
                  <c:v>-7.9454593000000004E-2</c:v>
                </c:pt>
                <c:pt idx="10172">
                  <c:v>-8.3605400999999996E-2</c:v>
                </c:pt>
                <c:pt idx="10173">
                  <c:v>-8.2296624999999998E-2</c:v>
                </c:pt>
                <c:pt idx="10174">
                  <c:v>-8.3956568999999995E-2</c:v>
                </c:pt>
                <c:pt idx="10175">
                  <c:v>-8.1316546000000003E-2</c:v>
                </c:pt>
                <c:pt idx="10176">
                  <c:v>-8.4869206000000003E-2</c:v>
                </c:pt>
                <c:pt idx="10177">
                  <c:v>-8.5913851999999999E-2</c:v>
                </c:pt>
                <c:pt idx="10178">
                  <c:v>-8.3330050000000003E-2</c:v>
                </c:pt>
                <c:pt idx="10179">
                  <c:v>-7.5802415999999997E-2</c:v>
                </c:pt>
                <c:pt idx="10180">
                  <c:v>-9.0053788999999995E-2</c:v>
                </c:pt>
                <c:pt idx="10181">
                  <c:v>-7.7949032000000001E-2</c:v>
                </c:pt>
                <c:pt idx="10182">
                  <c:v>-8.2554168999999997E-2</c:v>
                </c:pt>
                <c:pt idx="10183">
                  <c:v>-8.5030094000000001E-2</c:v>
                </c:pt>
                <c:pt idx="10184">
                  <c:v>-7.8806549000000004E-2</c:v>
                </c:pt>
                <c:pt idx="10185">
                  <c:v>-7.9029142999999996E-2</c:v>
                </c:pt>
                <c:pt idx="10186">
                  <c:v>-8.3628424000000007E-2</c:v>
                </c:pt>
                <c:pt idx="10187">
                  <c:v>-8.6010276999999996E-2</c:v>
                </c:pt>
                <c:pt idx="10188">
                  <c:v>-8.5625984000000002E-2</c:v>
                </c:pt>
                <c:pt idx="10189">
                  <c:v>-8.0183140999999999E-2</c:v>
                </c:pt>
                <c:pt idx="10190">
                  <c:v>-7.8705885000000003E-2</c:v>
                </c:pt>
                <c:pt idx="10191">
                  <c:v>-8.3389199999999997E-2</c:v>
                </c:pt>
                <c:pt idx="10192">
                  <c:v>-8.0858395E-2</c:v>
                </c:pt>
                <c:pt idx="10193">
                  <c:v>-8.3118400999999995E-2</c:v>
                </c:pt>
                <c:pt idx="10194">
                  <c:v>-7.9285576999999996E-2</c:v>
                </c:pt>
                <c:pt idx="10195">
                  <c:v>-7.9217277000000003E-2</c:v>
                </c:pt>
                <c:pt idx="10196">
                  <c:v>-7.9232194000000006E-2</c:v>
                </c:pt>
                <c:pt idx="10197">
                  <c:v>-7.9091682999999996E-2</c:v>
                </c:pt>
                <c:pt idx="10198">
                  <c:v>-8.0701567000000002E-2</c:v>
                </c:pt>
                <c:pt idx="10199">
                  <c:v>-8.2070752999999996E-2</c:v>
                </c:pt>
                <c:pt idx="10200">
                  <c:v>-8.2527487999999996E-2</c:v>
                </c:pt>
                <c:pt idx="10201">
                  <c:v>-7.8287392999999997E-2</c:v>
                </c:pt>
                <c:pt idx="10202">
                  <c:v>-7.9391806999999995E-2</c:v>
                </c:pt>
                <c:pt idx="10203">
                  <c:v>-6.8137719999999999E-2</c:v>
                </c:pt>
                <c:pt idx="10204">
                  <c:v>-8.3410948999999998E-2</c:v>
                </c:pt>
                <c:pt idx="10205">
                  <c:v>-7.9458177000000005E-2</c:v>
                </c:pt>
                <c:pt idx="10206">
                  <c:v>-7.4573942000000004E-2</c:v>
                </c:pt>
                <c:pt idx="10207">
                  <c:v>-8.3662026E-2</c:v>
                </c:pt>
                <c:pt idx="10208">
                  <c:v>-8.2005538000000003E-2</c:v>
                </c:pt>
                <c:pt idx="10209">
                  <c:v>-7.7122471999999997E-2</c:v>
                </c:pt>
                <c:pt idx="10210">
                  <c:v>-8.4192096999999994E-2</c:v>
                </c:pt>
                <c:pt idx="10211">
                  <c:v>-8.0249979999999999E-2</c:v>
                </c:pt>
                <c:pt idx="10212">
                  <c:v>-7.9051830000000003E-2</c:v>
                </c:pt>
                <c:pt idx="10213">
                  <c:v>-8.0054901999999997E-2</c:v>
                </c:pt>
                <c:pt idx="10214">
                  <c:v>-8.0091922999999995E-2</c:v>
                </c:pt>
                <c:pt idx="10215">
                  <c:v>-7.6879932999999998E-2</c:v>
                </c:pt>
                <c:pt idx="10216">
                  <c:v>-7.6442376000000006E-2</c:v>
                </c:pt>
                <c:pt idx="10217">
                  <c:v>-7.7524334E-2</c:v>
                </c:pt>
                <c:pt idx="10218">
                  <c:v>-7.5933896000000001E-2</c:v>
                </c:pt>
                <c:pt idx="10219">
                  <c:v>-7.9597048000000004E-2</c:v>
                </c:pt>
                <c:pt idx="10220">
                  <c:v>-7.7277169000000007E-2</c:v>
                </c:pt>
                <c:pt idx="10221">
                  <c:v>-8.3027466999999994E-2</c:v>
                </c:pt>
                <c:pt idx="10222">
                  <c:v>-7.4789777000000002E-2</c:v>
                </c:pt>
                <c:pt idx="10223">
                  <c:v>-7.4801228999999997E-2</c:v>
                </c:pt>
                <c:pt idx="10224">
                  <c:v>-7.9164817999999998E-2</c:v>
                </c:pt>
                <c:pt idx="10225">
                  <c:v>-7.2428620999999999E-2</c:v>
                </c:pt>
                <c:pt idx="10226">
                  <c:v>-7.9207159999999999E-2</c:v>
                </c:pt>
                <c:pt idx="10227">
                  <c:v>-7.3621407E-2</c:v>
                </c:pt>
                <c:pt idx="10228">
                  <c:v>-7.3563351999999999E-2</c:v>
                </c:pt>
                <c:pt idx="10229">
                  <c:v>-7.6848410000000006E-2</c:v>
                </c:pt>
                <c:pt idx="10230">
                  <c:v>-7.5175150999999996E-2</c:v>
                </c:pt>
                <c:pt idx="10231">
                  <c:v>-7.6764508999999995E-2</c:v>
                </c:pt>
                <c:pt idx="10232">
                  <c:v>-7.4027575999999998E-2</c:v>
                </c:pt>
                <c:pt idx="10233">
                  <c:v>-8.2059301000000001E-2</c:v>
                </c:pt>
                <c:pt idx="10234">
                  <c:v>-6.9801568999999994E-2</c:v>
                </c:pt>
                <c:pt idx="10235">
                  <c:v>-6.7365914999999998E-2</c:v>
                </c:pt>
                <c:pt idx="10236">
                  <c:v>-6.7060186999999993E-2</c:v>
                </c:pt>
                <c:pt idx="10237">
                  <c:v>-6.7609585999999999E-2</c:v>
                </c:pt>
                <c:pt idx="10238">
                  <c:v>-7.0151306999999996E-2</c:v>
                </c:pt>
                <c:pt idx="10239">
                  <c:v>-6.8177044000000006E-2</c:v>
                </c:pt>
                <c:pt idx="10240">
                  <c:v>-7.0301712000000002E-2</c:v>
                </c:pt>
                <c:pt idx="10241">
                  <c:v>-7.1870349E-2</c:v>
                </c:pt>
                <c:pt idx="10242">
                  <c:v>-6.7174396999999997E-2</c:v>
                </c:pt>
                <c:pt idx="10243">
                  <c:v>-6.9369531999999998E-2</c:v>
                </c:pt>
                <c:pt idx="10244">
                  <c:v>-6.6971092999999995E-2</c:v>
                </c:pt>
                <c:pt idx="10245">
                  <c:v>-7.5038708999999995E-2</c:v>
                </c:pt>
                <c:pt idx="10246">
                  <c:v>-7.4950560999999999E-2</c:v>
                </c:pt>
                <c:pt idx="10247">
                  <c:v>-7.0021427999999997E-2</c:v>
                </c:pt>
                <c:pt idx="10248">
                  <c:v>-7.4323498000000002E-2</c:v>
                </c:pt>
                <c:pt idx="10249">
                  <c:v>-6.9985658000000006E-2</c:v>
                </c:pt>
                <c:pt idx="10250">
                  <c:v>-7.7472076000000001E-2</c:v>
                </c:pt>
                <c:pt idx="10251">
                  <c:v>-6.8436555999999996E-2</c:v>
                </c:pt>
                <c:pt idx="10252">
                  <c:v>-7.8417815000000002E-2</c:v>
                </c:pt>
                <c:pt idx="10253">
                  <c:v>-7.6649657999999996E-2</c:v>
                </c:pt>
                <c:pt idx="10254">
                  <c:v>-7.3647209000000005E-2</c:v>
                </c:pt>
                <c:pt idx="10255">
                  <c:v>-7.6981321000000005E-2</c:v>
                </c:pt>
                <c:pt idx="10256">
                  <c:v>-7.9217582999999994E-2</c:v>
                </c:pt>
                <c:pt idx="10257">
                  <c:v>-7.4771545999999994E-2</c:v>
                </c:pt>
                <c:pt idx="10258">
                  <c:v>-7.3509738000000005E-2</c:v>
                </c:pt>
                <c:pt idx="10259">
                  <c:v>-7.6876617999999994E-2</c:v>
                </c:pt>
                <c:pt idx="10260">
                  <c:v>-7.8279032999999998E-2</c:v>
                </c:pt>
                <c:pt idx="10261">
                  <c:v>-8.2712470999999996E-2</c:v>
                </c:pt>
                <c:pt idx="10262">
                  <c:v>-7.4936568999999995E-2</c:v>
                </c:pt>
                <c:pt idx="10263">
                  <c:v>-7.8380442999999994E-2</c:v>
                </c:pt>
                <c:pt idx="10264">
                  <c:v>-8.3393312999999997E-2</c:v>
                </c:pt>
                <c:pt idx="10265">
                  <c:v>-7.8860029999999998E-2</c:v>
                </c:pt>
                <c:pt idx="10266">
                  <c:v>-7.3112397999999995E-2</c:v>
                </c:pt>
                <c:pt idx="10267">
                  <c:v>-7.4704751E-2</c:v>
                </c:pt>
                <c:pt idx="10268">
                  <c:v>-7.9602837999999995E-2</c:v>
                </c:pt>
                <c:pt idx="10269">
                  <c:v>-7.9251178000000005E-2</c:v>
                </c:pt>
                <c:pt idx="10270">
                  <c:v>-7.5477473000000003E-2</c:v>
                </c:pt>
                <c:pt idx="10271">
                  <c:v>-6.1716109999999998E-2</c:v>
                </c:pt>
                <c:pt idx="10272">
                  <c:v>-7.8769922000000006E-2</c:v>
                </c:pt>
                <c:pt idx="10273">
                  <c:v>-8.0542012999999996E-2</c:v>
                </c:pt>
                <c:pt idx="10274">
                  <c:v>-7.6668716999999997E-2</c:v>
                </c:pt>
                <c:pt idx="10275">
                  <c:v>-7.4233673999999999E-2</c:v>
                </c:pt>
                <c:pt idx="10276">
                  <c:v>-7.0185937000000004E-2</c:v>
                </c:pt>
                <c:pt idx="10277">
                  <c:v>-7.8582048000000002E-2</c:v>
                </c:pt>
                <c:pt idx="10278">
                  <c:v>-7.7890693999999996E-2</c:v>
                </c:pt>
                <c:pt idx="10279">
                  <c:v>-7.4520163E-2</c:v>
                </c:pt>
                <c:pt idx="10280">
                  <c:v>-7.4432544000000003E-2</c:v>
                </c:pt>
                <c:pt idx="10281">
                  <c:v>-7.3291622000000001E-2</c:v>
                </c:pt>
                <c:pt idx="10282">
                  <c:v>-7.7023774000000003E-2</c:v>
                </c:pt>
                <c:pt idx="10283">
                  <c:v>-7.1426928000000001E-2</c:v>
                </c:pt>
                <c:pt idx="10284">
                  <c:v>-6.8731009999999995E-2</c:v>
                </c:pt>
                <c:pt idx="10285">
                  <c:v>-6.4715258999999997E-2</c:v>
                </c:pt>
                <c:pt idx="10286">
                  <c:v>-7.2907411000000005E-2</c:v>
                </c:pt>
                <c:pt idx="10287">
                  <c:v>-7.4952728999999996E-2</c:v>
                </c:pt>
                <c:pt idx="10288">
                  <c:v>-6.6056706000000007E-2</c:v>
                </c:pt>
                <c:pt idx="10289">
                  <c:v>-7.5180448999999996E-2</c:v>
                </c:pt>
                <c:pt idx="10290">
                  <c:v>-7.0027500000000006E-2</c:v>
                </c:pt>
                <c:pt idx="10291">
                  <c:v>-6.5055557E-2</c:v>
                </c:pt>
                <c:pt idx="10292">
                  <c:v>-7.1433029999999995E-2</c:v>
                </c:pt>
                <c:pt idx="10293">
                  <c:v>-5.8609616000000003E-2</c:v>
                </c:pt>
                <c:pt idx="10294">
                  <c:v>-6.3297845000000005E-2</c:v>
                </c:pt>
                <c:pt idx="10295">
                  <c:v>-7.3259829999999998E-2</c:v>
                </c:pt>
                <c:pt idx="10296">
                  <c:v>-6.3891097999999993E-2</c:v>
                </c:pt>
                <c:pt idx="10297">
                  <c:v>-6.7959368000000006E-2</c:v>
                </c:pt>
                <c:pt idx="10298">
                  <c:v>-6.8131678000000001E-2</c:v>
                </c:pt>
                <c:pt idx="10299">
                  <c:v>-6.6437513000000004E-2</c:v>
                </c:pt>
                <c:pt idx="10300">
                  <c:v>-5.9571616000000001E-2</c:v>
                </c:pt>
                <c:pt idx="10301">
                  <c:v>-7.0289552000000005E-2</c:v>
                </c:pt>
                <c:pt idx="10302">
                  <c:v>-7.0002198000000002E-2</c:v>
                </c:pt>
                <c:pt idx="10303">
                  <c:v>-5.4407664000000001E-2</c:v>
                </c:pt>
                <c:pt idx="10304">
                  <c:v>-7.0770130000000001E-2</c:v>
                </c:pt>
                <c:pt idx="10305">
                  <c:v>-6.7455328999999994E-2</c:v>
                </c:pt>
                <c:pt idx="10306">
                  <c:v>-6.3170566999999997E-2</c:v>
                </c:pt>
                <c:pt idx="10307">
                  <c:v>-6.0100003999999999E-2</c:v>
                </c:pt>
                <c:pt idx="10308">
                  <c:v>-6.0849681000000003E-2</c:v>
                </c:pt>
                <c:pt idx="10309">
                  <c:v>-6.5531880000000001E-2</c:v>
                </c:pt>
                <c:pt idx="10310">
                  <c:v>-5.8641753999999997E-2</c:v>
                </c:pt>
                <c:pt idx="10311">
                  <c:v>-6.5911412000000003E-2</c:v>
                </c:pt>
                <c:pt idx="10312">
                  <c:v>-5.6597803000000002E-2</c:v>
                </c:pt>
                <c:pt idx="10313">
                  <c:v>-6.4452246000000005E-2</c:v>
                </c:pt>
                <c:pt idx="10314">
                  <c:v>-6.5909519999999999E-2</c:v>
                </c:pt>
                <c:pt idx="10315">
                  <c:v>-6.5800472999999998E-2</c:v>
                </c:pt>
                <c:pt idx="10316">
                  <c:v>-6.4200177999999997E-2</c:v>
                </c:pt>
                <c:pt idx="10317">
                  <c:v>-6.5315023E-2</c:v>
                </c:pt>
                <c:pt idx="10318">
                  <c:v>-7.3203579000000005E-2</c:v>
                </c:pt>
                <c:pt idx="10319">
                  <c:v>-6.6812441E-2</c:v>
                </c:pt>
                <c:pt idx="10320">
                  <c:v>-7.2155803000000004E-2</c:v>
                </c:pt>
                <c:pt idx="10321">
                  <c:v>-7.3736481000000006E-2</c:v>
                </c:pt>
                <c:pt idx="10322">
                  <c:v>-7.8422315000000006E-2</c:v>
                </c:pt>
                <c:pt idx="10323">
                  <c:v>-7.4899398000000006E-2</c:v>
                </c:pt>
                <c:pt idx="10324">
                  <c:v>-7.4816041E-2</c:v>
                </c:pt>
                <c:pt idx="10325">
                  <c:v>-7.6820373999999997E-2</c:v>
                </c:pt>
                <c:pt idx="10326">
                  <c:v>-7.6109311999999998E-2</c:v>
                </c:pt>
                <c:pt idx="10327">
                  <c:v>-7.8152901999999996E-2</c:v>
                </c:pt>
                <c:pt idx="10328">
                  <c:v>-7.4774421999999993E-2</c:v>
                </c:pt>
                <c:pt idx="10329">
                  <c:v>-8.1413172000000006E-2</c:v>
                </c:pt>
                <c:pt idx="10330">
                  <c:v>-8.0644585000000005E-2</c:v>
                </c:pt>
                <c:pt idx="10331">
                  <c:v>-7.5768813000000004E-2</c:v>
                </c:pt>
                <c:pt idx="10332">
                  <c:v>-7.9513743999999997E-2</c:v>
                </c:pt>
                <c:pt idx="10333">
                  <c:v>-8.4367446999999998E-2</c:v>
                </c:pt>
                <c:pt idx="10334">
                  <c:v>-8.3059035000000003E-2</c:v>
                </c:pt>
                <c:pt idx="10335">
                  <c:v>-8.0824866999999995E-2</c:v>
                </c:pt>
                <c:pt idx="10336">
                  <c:v>-7.8845604999999999E-2</c:v>
                </c:pt>
                <c:pt idx="10337">
                  <c:v>-8.0996417000000001E-2</c:v>
                </c:pt>
                <c:pt idx="10338">
                  <c:v>-8.0321035999999998E-2</c:v>
                </c:pt>
                <c:pt idx="10339">
                  <c:v>-7.6166629999999999E-2</c:v>
                </c:pt>
                <c:pt idx="10340">
                  <c:v>-7.7642553000000003E-2</c:v>
                </c:pt>
                <c:pt idx="10341">
                  <c:v>-7.9014704000000005E-2</c:v>
                </c:pt>
                <c:pt idx="10342">
                  <c:v>-7.8766234000000004E-2</c:v>
                </c:pt>
                <c:pt idx="10343">
                  <c:v>-7.4259593999999998E-2</c:v>
                </c:pt>
                <c:pt idx="10344">
                  <c:v>-7.2337060999999994E-2</c:v>
                </c:pt>
                <c:pt idx="10345">
                  <c:v>-7.4847601E-2</c:v>
                </c:pt>
                <c:pt idx="10346">
                  <c:v>-7.0400118999999997E-2</c:v>
                </c:pt>
                <c:pt idx="10347">
                  <c:v>-7.0055798000000002E-2</c:v>
                </c:pt>
                <c:pt idx="10348">
                  <c:v>-7.3194593000000002E-2</c:v>
                </c:pt>
                <c:pt idx="10349">
                  <c:v>-6.7924961000000006E-2</c:v>
                </c:pt>
                <c:pt idx="10350">
                  <c:v>-6.6444241000000001E-2</c:v>
                </c:pt>
                <c:pt idx="10351">
                  <c:v>-6.8145782000000002E-2</c:v>
                </c:pt>
                <c:pt idx="10352">
                  <c:v>-6.7286103999999999E-2</c:v>
                </c:pt>
                <c:pt idx="10353">
                  <c:v>-6.7161187999999997E-2</c:v>
                </c:pt>
                <c:pt idx="10354">
                  <c:v>-6.2848464000000007E-2</c:v>
                </c:pt>
                <c:pt idx="10355">
                  <c:v>-6.6211298000000002E-2</c:v>
                </c:pt>
                <c:pt idx="10356">
                  <c:v>-6.9504306000000002E-2</c:v>
                </c:pt>
                <c:pt idx="10357">
                  <c:v>-6.8516724000000001E-2</c:v>
                </c:pt>
                <c:pt idx="10358">
                  <c:v>-6.1744574000000003E-2</c:v>
                </c:pt>
                <c:pt idx="10359">
                  <c:v>-6.5273820999999996E-2</c:v>
                </c:pt>
                <c:pt idx="10360">
                  <c:v>-6.7895709999999998E-2</c:v>
                </c:pt>
                <c:pt idx="10361">
                  <c:v>-6.9495059999999997E-2</c:v>
                </c:pt>
                <c:pt idx="10362">
                  <c:v>-5.8989961E-2</c:v>
                </c:pt>
                <c:pt idx="10363">
                  <c:v>-6.0537390000000003E-2</c:v>
                </c:pt>
                <c:pt idx="10364">
                  <c:v>-6.8064548000000002E-2</c:v>
                </c:pt>
                <c:pt idx="10365">
                  <c:v>-6.3654250999999995E-2</c:v>
                </c:pt>
                <c:pt idx="10366">
                  <c:v>-6.6062546999999999E-2</c:v>
                </c:pt>
                <c:pt idx="10367">
                  <c:v>-6.3765644999999996E-2</c:v>
                </c:pt>
                <c:pt idx="10368">
                  <c:v>-6.3578427000000007E-2</c:v>
                </c:pt>
                <c:pt idx="10369">
                  <c:v>-6.4445421000000003E-2</c:v>
                </c:pt>
                <c:pt idx="10370">
                  <c:v>-6.7656927000000006E-2</c:v>
                </c:pt>
                <c:pt idx="10371">
                  <c:v>-6.8261853999999997E-2</c:v>
                </c:pt>
                <c:pt idx="10372">
                  <c:v>-6.6603243000000006E-2</c:v>
                </c:pt>
                <c:pt idx="10373">
                  <c:v>-6.9264150999999996E-2</c:v>
                </c:pt>
                <c:pt idx="10374">
                  <c:v>-7.1782431999999993E-2</c:v>
                </c:pt>
                <c:pt idx="10375">
                  <c:v>-6.6616370999999994E-2</c:v>
                </c:pt>
                <c:pt idx="10376">
                  <c:v>-6.4998506999999997E-2</c:v>
                </c:pt>
                <c:pt idx="10377">
                  <c:v>-7.0815608000000002E-2</c:v>
                </c:pt>
                <c:pt idx="10378">
                  <c:v>-7.3059857000000006E-2</c:v>
                </c:pt>
                <c:pt idx="10379">
                  <c:v>-7.4124186999999994E-2</c:v>
                </c:pt>
                <c:pt idx="10380">
                  <c:v>-7.0641831000000002E-2</c:v>
                </c:pt>
                <c:pt idx="10381">
                  <c:v>-7.2955175999999997E-2</c:v>
                </c:pt>
                <c:pt idx="10382">
                  <c:v>-7.1735188000000005E-2</c:v>
                </c:pt>
                <c:pt idx="10383">
                  <c:v>-7.2841360999999993E-2</c:v>
                </c:pt>
                <c:pt idx="10384">
                  <c:v>-7.7251285000000003E-2</c:v>
                </c:pt>
                <c:pt idx="10385">
                  <c:v>-7.2396532E-2</c:v>
                </c:pt>
                <c:pt idx="10386">
                  <c:v>-7.0048682000000001E-2</c:v>
                </c:pt>
                <c:pt idx="10387">
                  <c:v>-7.2731986999999998E-2</c:v>
                </c:pt>
                <c:pt idx="10388">
                  <c:v>-8.1099905E-2</c:v>
                </c:pt>
                <c:pt idx="10389">
                  <c:v>-7.4441365999999995E-2</c:v>
                </c:pt>
                <c:pt idx="10390">
                  <c:v>-6.2879517999999995E-2</c:v>
                </c:pt>
                <c:pt idx="10391">
                  <c:v>-7.9595655000000001E-2</c:v>
                </c:pt>
                <c:pt idx="10392">
                  <c:v>-7.2616309000000004E-2</c:v>
                </c:pt>
                <c:pt idx="10393">
                  <c:v>-7.0648730000000007E-2</c:v>
                </c:pt>
                <c:pt idx="10394">
                  <c:v>-7.6163865999999997E-2</c:v>
                </c:pt>
                <c:pt idx="10395">
                  <c:v>-7.0480003999999999E-2</c:v>
                </c:pt>
                <c:pt idx="10396">
                  <c:v>-7.4161030000000003E-2</c:v>
                </c:pt>
                <c:pt idx="10397">
                  <c:v>-6.7730732000000002E-2</c:v>
                </c:pt>
                <c:pt idx="10398">
                  <c:v>-7.0564068999999993E-2</c:v>
                </c:pt>
                <c:pt idx="10399">
                  <c:v>-7.0570870999999993E-2</c:v>
                </c:pt>
                <c:pt idx="10400">
                  <c:v>-6.7903175999999996E-2</c:v>
                </c:pt>
                <c:pt idx="10401">
                  <c:v>-7.0136681000000006E-2</c:v>
                </c:pt>
                <c:pt idx="10402">
                  <c:v>-7.0564381999999995E-2</c:v>
                </c:pt>
                <c:pt idx="10403">
                  <c:v>-6.9340460000000007E-2</c:v>
                </c:pt>
                <c:pt idx="10404">
                  <c:v>-7.0175096000000006E-2</c:v>
                </c:pt>
                <c:pt idx="10405">
                  <c:v>-6.7757383000000004E-2</c:v>
                </c:pt>
                <c:pt idx="10406">
                  <c:v>-7.5332217000000007E-2</c:v>
                </c:pt>
                <c:pt idx="10407">
                  <c:v>-6.7893735999999996E-2</c:v>
                </c:pt>
                <c:pt idx="10408">
                  <c:v>-6.4620449999999996E-2</c:v>
                </c:pt>
                <c:pt idx="10409">
                  <c:v>-6.6279068999999996E-2</c:v>
                </c:pt>
                <c:pt idx="10410">
                  <c:v>-6.5593570000000004E-2</c:v>
                </c:pt>
                <c:pt idx="10411">
                  <c:v>-7.5507924000000004E-2</c:v>
                </c:pt>
                <c:pt idx="10412">
                  <c:v>-6.4145020999999997E-2</c:v>
                </c:pt>
                <c:pt idx="10413">
                  <c:v>-7.0827842000000002E-2</c:v>
                </c:pt>
                <c:pt idx="10414">
                  <c:v>-6.9733827999999998E-2</c:v>
                </c:pt>
                <c:pt idx="10415">
                  <c:v>-6.7080609999999999E-2</c:v>
                </c:pt>
                <c:pt idx="10416">
                  <c:v>-7.2410926E-2</c:v>
                </c:pt>
                <c:pt idx="10417">
                  <c:v>-6.5172098999999997E-2</c:v>
                </c:pt>
                <c:pt idx="10418">
                  <c:v>-6.5864257999999995E-2</c:v>
                </c:pt>
                <c:pt idx="10419">
                  <c:v>-7.2108589000000001E-2</c:v>
                </c:pt>
                <c:pt idx="10420">
                  <c:v>-7.1272350999999998E-2</c:v>
                </c:pt>
                <c:pt idx="10421">
                  <c:v>-6.9086038000000002E-2</c:v>
                </c:pt>
                <c:pt idx="10422">
                  <c:v>-6.6513158000000003E-2</c:v>
                </c:pt>
                <c:pt idx="10423">
                  <c:v>-7.3796600000000004E-2</c:v>
                </c:pt>
                <c:pt idx="10424">
                  <c:v>-7.0757664999999997E-2</c:v>
                </c:pt>
                <c:pt idx="10425">
                  <c:v>-6.9572604999999996E-2</c:v>
                </c:pt>
                <c:pt idx="10426">
                  <c:v>-7.3877870999999998E-2</c:v>
                </c:pt>
                <c:pt idx="10427">
                  <c:v>-7.2764634999999994E-2</c:v>
                </c:pt>
                <c:pt idx="10428">
                  <c:v>-6.9229289999999999E-2</c:v>
                </c:pt>
                <c:pt idx="10429">
                  <c:v>-7.3346168000000003E-2</c:v>
                </c:pt>
                <c:pt idx="10430">
                  <c:v>-7.7160880000000001E-2</c:v>
                </c:pt>
                <c:pt idx="10431">
                  <c:v>-6.2053133000000003E-2</c:v>
                </c:pt>
                <c:pt idx="10432">
                  <c:v>-7.3369174999999995E-2</c:v>
                </c:pt>
                <c:pt idx="10433">
                  <c:v>-7.1017689999999994E-2</c:v>
                </c:pt>
                <c:pt idx="10434">
                  <c:v>-7.0966824999999997E-2</c:v>
                </c:pt>
                <c:pt idx="10435">
                  <c:v>-7.3012813999999995E-2</c:v>
                </c:pt>
                <c:pt idx="10436">
                  <c:v>-6.9162682000000003E-2</c:v>
                </c:pt>
                <c:pt idx="10437">
                  <c:v>-7.1369483999999997E-2</c:v>
                </c:pt>
                <c:pt idx="10438">
                  <c:v>-6.6445566999999997E-2</c:v>
                </c:pt>
                <c:pt idx="10439">
                  <c:v>-7.1266204E-2</c:v>
                </c:pt>
                <c:pt idx="10440">
                  <c:v>-6.8673357000000004E-2</c:v>
                </c:pt>
                <c:pt idx="10441">
                  <c:v>-6.8972580000000006E-2</c:v>
                </c:pt>
                <c:pt idx="10442">
                  <c:v>-6.7676947000000001E-2</c:v>
                </c:pt>
                <c:pt idx="10443">
                  <c:v>-6.8748824E-2</c:v>
                </c:pt>
                <c:pt idx="10444">
                  <c:v>-7.2045021000000001E-2</c:v>
                </c:pt>
                <c:pt idx="10445">
                  <c:v>-6.6575414999999999E-2</c:v>
                </c:pt>
                <c:pt idx="10446">
                  <c:v>-6.6221215E-2</c:v>
                </c:pt>
                <c:pt idx="10447">
                  <c:v>-7.1725710999999998E-2</c:v>
                </c:pt>
                <c:pt idx="10448">
                  <c:v>-7.5148404000000002E-2</c:v>
                </c:pt>
                <c:pt idx="10449">
                  <c:v>-6.9871895000000003E-2</c:v>
                </c:pt>
                <c:pt idx="10450">
                  <c:v>-6.4074196E-2</c:v>
                </c:pt>
                <c:pt idx="10451">
                  <c:v>-7.0667817999999993E-2</c:v>
                </c:pt>
                <c:pt idx="10452">
                  <c:v>-6.7226216000000005E-2</c:v>
                </c:pt>
                <c:pt idx="10453">
                  <c:v>-7.0252031000000006E-2</c:v>
                </c:pt>
                <c:pt idx="10454">
                  <c:v>-7.2707466999999998E-2</c:v>
                </c:pt>
                <c:pt idx="10455">
                  <c:v>-6.7768819999999994E-2</c:v>
                </c:pt>
                <c:pt idx="10456">
                  <c:v>-6.9518514000000003E-2</c:v>
                </c:pt>
                <c:pt idx="10457">
                  <c:v>-7.1010925000000003E-2</c:v>
                </c:pt>
                <c:pt idx="10458">
                  <c:v>-7.3799521000000007E-2</c:v>
                </c:pt>
                <c:pt idx="10459">
                  <c:v>-7.2181143000000003E-2</c:v>
                </c:pt>
                <c:pt idx="10460">
                  <c:v>-6.5725110000000003E-2</c:v>
                </c:pt>
                <c:pt idx="10461">
                  <c:v>-6.8223729999999996E-2</c:v>
                </c:pt>
                <c:pt idx="10462">
                  <c:v>-7.1976386000000003E-2</c:v>
                </c:pt>
                <c:pt idx="10463">
                  <c:v>-6.9875910999999999E-2</c:v>
                </c:pt>
                <c:pt idx="10464">
                  <c:v>-7.1807234999999997E-2</c:v>
                </c:pt>
                <c:pt idx="10465">
                  <c:v>-6.7161425999999996E-2</c:v>
                </c:pt>
                <c:pt idx="10466">
                  <c:v>-7.2039001000000005E-2</c:v>
                </c:pt>
                <c:pt idx="10467">
                  <c:v>-7.3260613000000002E-2</c:v>
                </c:pt>
                <c:pt idx="10468">
                  <c:v>-6.9709024999999994E-2</c:v>
                </c:pt>
                <c:pt idx="10469">
                  <c:v>-6.8095468000000006E-2</c:v>
                </c:pt>
                <c:pt idx="10470">
                  <c:v>-7.1940540999999997E-2</c:v>
                </c:pt>
                <c:pt idx="10471">
                  <c:v>-7.3393866000000002E-2</c:v>
                </c:pt>
                <c:pt idx="10472">
                  <c:v>-7.1070789999999995E-2</c:v>
                </c:pt>
                <c:pt idx="10473">
                  <c:v>-7.1334459000000003E-2</c:v>
                </c:pt>
                <c:pt idx="10474">
                  <c:v>-6.8849199E-2</c:v>
                </c:pt>
                <c:pt idx="10475">
                  <c:v>-6.9749720000000001E-2</c:v>
                </c:pt>
                <c:pt idx="10476">
                  <c:v>-7.1130835000000003E-2</c:v>
                </c:pt>
                <c:pt idx="10477">
                  <c:v>-7.1162677999999993E-2</c:v>
                </c:pt>
                <c:pt idx="10478">
                  <c:v>-6.9091006999999996E-2</c:v>
                </c:pt>
                <c:pt idx="10479">
                  <c:v>-6.7586586000000004E-2</c:v>
                </c:pt>
                <c:pt idx="10480">
                  <c:v>-6.9376758999999996E-2</c:v>
                </c:pt>
                <c:pt idx="10481">
                  <c:v>-7.0782378000000007E-2</c:v>
                </c:pt>
                <c:pt idx="10482">
                  <c:v>-6.7960224999999999E-2</c:v>
                </c:pt>
                <c:pt idx="10483">
                  <c:v>-6.7281603999999995E-2</c:v>
                </c:pt>
                <c:pt idx="10484">
                  <c:v>-6.1895363000000002E-2</c:v>
                </c:pt>
                <c:pt idx="10485">
                  <c:v>-7.0699825999999993E-2</c:v>
                </c:pt>
                <c:pt idx="10486">
                  <c:v>-7.0525922000000005E-2</c:v>
                </c:pt>
                <c:pt idx="10487">
                  <c:v>-6.4622953999999996E-2</c:v>
                </c:pt>
                <c:pt idx="10488">
                  <c:v>-6.3055947000000001E-2</c:v>
                </c:pt>
                <c:pt idx="10489">
                  <c:v>-6.6731624000000003E-2</c:v>
                </c:pt>
                <c:pt idx="10490">
                  <c:v>-7.3009498000000006E-2</c:v>
                </c:pt>
                <c:pt idx="10491">
                  <c:v>-6.9274171999999995E-2</c:v>
                </c:pt>
                <c:pt idx="10492">
                  <c:v>-6.7768156999999996E-2</c:v>
                </c:pt>
                <c:pt idx="10493">
                  <c:v>-6.4423271000000004E-2</c:v>
                </c:pt>
                <c:pt idx="10494">
                  <c:v>-6.7312799000000006E-2</c:v>
                </c:pt>
                <c:pt idx="10495">
                  <c:v>-7.0395961000000007E-2</c:v>
                </c:pt>
                <c:pt idx="10496">
                  <c:v>-6.9075830000000005E-2</c:v>
                </c:pt>
                <c:pt idx="10497">
                  <c:v>-6.9040291000000004E-2</c:v>
                </c:pt>
                <c:pt idx="10498">
                  <c:v>-6.7934549999999996E-2</c:v>
                </c:pt>
                <c:pt idx="10499">
                  <c:v>-6.6315785000000002E-2</c:v>
                </c:pt>
                <c:pt idx="10500">
                  <c:v>-6.7348300999999999E-2</c:v>
                </c:pt>
                <c:pt idx="10501">
                  <c:v>-6.9731943000000005E-2</c:v>
                </c:pt>
                <c:pt idx="10502">
                  <c:v>-7.1213721999999993E-2</c:v>
                </c:pt>
                <c:pt idx="10503">
                  <c:v>-6.7773133999999999E-2</c:v>
                </c:pt>
                <c:pt idx="10504">
                  <c:v>-7.2354301999999995E-2</c:v>
                </c:pt>
                <c:pt idx="10505">
                  <c:v>-7.3017373999999996E-2</c:v>
                </c:pt>
                <c:pt idx="10506">
                  <c:v>-6.5597801999999997E-2</c:v>
                </c:pt>
                <c:pt idx="10507">
                  <c:v>-6.7820817000000005E-2</c:v>
                </c:pt>
                <c:pt idx="10508">
                  <c:v>-6.7782997999999997E-2</c:v>
                </c:pt>
                <c:pt idx="10509">
                  <c:v>-7.1660943000000005E-2</c:v>
                </c:pt>
                <c:pt idx="10510">
                  <c:v>-7.1341634000000001E-2</c:v>
                </c:pt>
                <c:pt idx="10511">
                  <c:v>-6.5064921999999997E-2</c:v>
                </c:pt>
                <c:pt idx="10512">
                  <c:v>-6.4077421999999995E-2</c:v>
                </c:pt>
                <c:pt idx="10513">
                  <c:v>-6.7556448000000005E-2</c:v>
                </c:pt>
                <c:pt idx="10514">
                  <c:v>-7.1045182999999998E-2</c:v>
                </c:pt>
                <c:pt idx="10515">
                  <c:v>-6.8931714000000005E-2</c:v>
                </c:pt>
                <c:pt idx="10516">
                  <c:v>-6.7395337E-2</c:v>
                </c:pt>
                <c:pt idx="10517">
                  <c:v>-7.0524901000000001E-2</c:v>
                </c:pt>
                <c:pt idx="10518">
                  <c:v>-6.6288083999999997E-2</c:v>
                </c:pt>
                <c:pt idx="10519">
                  <c:v>-7.3549666E-2</c:v>
                </c:pt>
                <c:pt idx="10520">
                  <c:v>-7.0280372999999993E-2</c:v>
                </c:pt>
                <c:pt idx="10521">
                  <c:v>-6.7897543000000005E-2</c:v>
                </c:pt>
                <c:pt idx="10522">
                  <c:v>-6.7564375999999995E-2</c:v>
                </c:pt>
                <c:pt idx="10523">
                  <c:v>-6.8035670000000006E-2</c:v>
                </c:pt>
                <c:pt idx="10524">
                  <c:v>-7.0027977000000005E-2</c:v>
                </c:pt>
                <c:pt idx="10525">
                  <c:v>-6.8867481999999994E-2</c:v>
                </c:pt>
                <c:pt idx="10526">
                  <c:v>-7.3794596000000004E-2</c:v>
                </c:pt>
                <c:pt idx="10527">
                  <c:v>-6.5816580999999999E-2</c:v>
                </c:pt>
                <c:pt idx="10528">
                  <c:v>-7.0525050000000006E-2</c:v>
                </c:pt>
                <c:pt idx="10529">
                  <c:v>-7.4931249000000005E-2</c:v>
                </c:pt>
                <c:pt idx="10530">
                  <c:v>-6.8517558000000006E-2</c:v>
                </c:pt>
                <c:pt idx="10531">
                  <c:v>-7.2313420000000003E-2</c:v>
                </c:pt>
                <c:pt idx="10532">
                  <c:v>-7.2093441999999994E-2</c:v>
                </c:pt>
                <c:pt idx="10533">
                  <c:v>-7.5564465999999997E-2</c:v>
                </c:pt>
                <c:pt idx="10534">
                  <c:v>-7.3808648000000004E-2</c:v>
                </c:pt>
                <c:pt idx="10535">
                  <c:v>-6.8108275999999995E-2</c:v>
                </c:pt>
                <c:pt idx="10536">
                  <c:v>-6.6566043000000005E-2</c:v>
                </c:pt>
                <c:pt idx="10537">
                  <c:v>-6.7561693000000006E-2</c:v>
                </c:pt>
                <c:pt idx="10538">
                  <c:v>-7.3430508000000005E-2</c:v>
                </c:pt>
                <c:pt idx="10539">
                  <c:v>-7.4259661000000005E-2</c:v>
                </c:pt>
                <c:pt idx="10540">
                  <c:v>-6.4891457999999999E-2</c:v>
                </c:pt>
                <c:pt idx="10541">
                  <c:v>-6.9844164E-2</c:v>
                </c:pt>
                <c:pt idx="10542">
                  <c:v>-6.8896874999999996E-2</c:v>
                </c:pt>
                <c:pt idx="10543">
                  <c:v>-6.9530755E-2</c:v>
                </c:pt>
                <c:pt idx="10544">
                  <c:v>-7.5580127999999996E-2</c:v>
                </c:pt>
                <c:pt idx="10545">
                  <c:v>-7.4295409000000007E-2</c:v>
                </c:pt>
                <c:pt idx="10546">
                  <c:v>-7.1936375999999996E-2</c:v>
                </c:pt>
                <c:pt idx="10547">
                  <c:v>-7.0733108000000003E-2</c:v>
                </c:pt>
                <c:pt idx="10548">
                  <c:v>-7.3839954999999999E-2</c:v>
                </c:pt>
                <c:pt idx="10549">
                  <c:v>-6.7447558000000005E-2</c:v>
                </c:pt>
                <c:pt idx="10550">
                  <c:v>-6.7739709999999995E-2</c:v>
                </c:pt>
                <c:pt idx="10551">
                  <c:v>-7.0752777000000003E-2</c:v>
                </c:pt>
                <c:pt idx="10552">
                  <c:v>-6.2270086000000002E-2</c:v>
                </c:pt>
                <c:pt idx="10553">
                  <c:v>-6.7066081E-2</c:v>
                </c:pt>
                <c:pt idx="10554">
                  <c:v>-6.9555342000000006E-2</c:v>
                </c:pt>
                <c:pt idx="10555">
                  <c:v>-7.0427291000000003E-2</c:v>
                </c:pt>
                <c:pt idx="10556">
                  <c:v>-7.1021445000000002E-2</c:v>
                </c:pt>
                <c:pt idx="10557">
                  <c:v>-6.9636195999999997E-2</c:v>
                </c:pt>
                <c:pt idx="10558">
                  <c:v>-7.0149115999999997E-2</c:v>
                </c:pt>
                <c:pt idx="10559">
                  <c:v>-6.6673367999999997E-2</c:v>
                </c:pt>
                <c:pt idx="10560">
                  <c:v>-6.8327985999999993E-2</c:v>
                </c:pt>
                <c:pt idx="10561">
                  <c:v>-6.9003724000000002E-2</c:v>
                </c:pt>
                <c:pt idx="10562">
                  <c:v>-6.4488335999999993E-2</c:v>
                </c:pt>
                <c:pt idx="10563">
                  <c:v>-6.4625404999999997E-2</c:v>
                </c:pt>
                <c:pt idx="10564">
                  <c:v>-6.6964991000000001E-2</c:v>
                </c:pt>
                <c:pt idx="10565">
                  <c:v>-6.3460633000000002E-2</c:v>
                </c:pt>
                <c:pt idx="10566">
                  <c:v>-6.2598302999999994E-2</c:v>
                </c:pt>
                <c:pt idx="10567">
                  <c:v>-6.4274803000000005E-2</c:v>
                </c:pt>
                <c:pt idx="10568">
                  <c:v>-6.5528086999999999E-2</c:v>
                </c:pt>
                <c:pt idx="10569">
                  <c:v>-6.5104321000000007E-2</c:v>
                </c:pt>
                <c:pt idx="10570">
                  <c:v>-6.5326691000000006E-2</c:v>
                </c:pt>
                <c:pt idx="10571">
                  <c:v>-6.7239106000000007E-2</c:v>
                </c:pt>
                <c:pt idx="10572">
                  <c:v>-6.3173532000000004E-2</c:v>
                </c:pt>
                <c:pt idx="10573">
                  <c:v>-6.1694194000000001E-2</c:v>
                </c:pt>
                <c:pt idx="10574">
                  <c:v>-6.9015226999999998E-2</c:v>
                </c:pt>
                <c:pt idx="10575">
                  <c:v>-6.8594112999999998E-2</c:v>
                </c:pt>
                <c:pt idx="10576">
                  <c:v>-7.1480446000000003E-2</c:v>
                </c:pt>
                <c:pt idx="10577">
                  <c:v>-7.2587386000000004E-2</c:v>
                </c:pt>
                <c:pt idx="10578">
                  <c:v>-7.1808673000000003E-2</c:v>
                </c:pt>
                <c:pt idx="10579">
                  <c:v>-6.8837820999999993E-2</c:v>
                </c:pt>
                <c:pt idx="10580">
                  <c:v>-7.2127886000000002E-2</c:v>
                </c:pt>
                <c:pt idx="10581">
                  <c:v>-6.8829343000000001E-2</c:v>
                </c:pt>
                <c:pt idx="10582">
                  <c:v>-6.7795508000000004E-2</c:v>
                </c:pt>
                <c:pt idx="10583">
                  <c:v>-7.6059103000000003E-2</c:v>
                </c:pt>
                <c:pt idx="10584">
                  <c:v>-6.9501332999999998E-2</c:v>
                </c:pt>
                <c:pt idx="10585">
                  <c:v>-7.3551841000000007E-2</c:v>
                </c:pt>
                <c:pt idx="10586">
                  <c:v>-6.8780251000000001E-2</c:v>
                </c:pt>
                <c:pt idx="10587">
                  <c:v>-7.1420683999999998E-2</c:v>
                </c:pt>
                <c:pt idx="10588">
                  <c:v>-6.8970844000000003E-2</c:v>
                </c:pt>
                <c:pt idx="10589">
                  <c:v>-6.7936576999999998E-2</c:v>
                </c:pt>
                <c:pt idx="10590">
                  <c:v>-7.4095137000000005E-2</c:v>
                </c:pt>
                <c:pt idx="10591">
                  <c:v>-6.5442473000000001E-2</c:v>
                </c:pt>
                <c:pt idx="10592">
                  <c:v>-7.0982381999999997E-2</c:v>
                </c:pt>
                <c:pt idx="10593">
                  <c:v>-6.9178134000000002E-2</c:v>
                </c:pt>
                <c:pt idx="10594">
                  <c:v>-7.0425287000000003E-2</c:v>
                </c:pt>
                <c:pt idx="10595">
                  <c:v>-6.8059943999999997E-2</c:v>
                </c:pt>
                <c:pt idx="10596">
                  <c:v>-7.1815535E-2</c:v>
                </c:pt>
                <c:pt idx="10597">
                  <c:v>-7.0773094999999994E-2</c:v>
                </c:pt>
                <c:pt idx="10598">
                  <c:v>-6.8302750999999995E-2</c:v>
                </c:pt>
                <c:pt idx="10599">
                  <c:v>-7.2932601E-2</c:v>
                </c:pt>
                <c:pt idx="10600">
                  <c:v>-6.8575144000000005E-2</c:v>
                </c:pt>
                <c:pt idx="10601">
                  <c:v>-6.8198904000000005E-2</c:v>
                </c:pt>
                <c:pt idx="10602">
                  <c:v>-6.8466819999999998E-2</c:v>
                </c:pt>
                <c:pt idx="10603">
                  <c:v>-7.2358756999999996E-2</c:v>
                </c:pt>
                <c:pt idx="10604">
                  <c:v>-6.9672688999999996E-2</c:v>
                </c:pt>
                <c:pt idx="10605">
                  <c:v>-6.6143519999999997E-2</c:v>
                </c:pt>
                <c:pt idx="10606">
                  <c:v>-6.8473524999999993E-2</c:v>
                </c:pt>
                <c:pt idx="10607">
                  <c:v>-6.8399847E-2</c:v>
                </c:pt>
                <c:pt idx="10608">
                  <c:v>-6.4235732000000004E-2</c:v>
                </c:pt>
                <c:pt idx="10609">
                  <c:v>-6.7850821000000006E-2</c:v>
                </c:pt>
                <c:pt idx="10610">
                  <c:v>-6.6452667000000007E-2</c:v>
                </c:pt>
                <c:pt idx="10611">
                  <c:v>-6.2787368999999996E-2</c:v>
                </c:pt>
                <c:pt idx="10612">
                  <c:v>-6.2439565000000002E-2</c:v>
                </c:pt>
                <c:pt idx="10613">
                  <c:v>-6.9483005E-2</c:v>
                </c:pt>
                <c:pt idx="10614">
                  <c:v>-6.2686346000000004E-2</c:v>
                </c:pt>
                <c:pt idx="10615">
                  <c:v>-5.9980445E-2</c:v>
                </c:pt>
                <c:pt idx="10616">
                  <c:v>-6.0665943E-2</c:v>
                </c:pt>
                <c:pt idx="10617">
                  <c:v>-6.3936159000000006E-2</c:v>
                </c:pt>
                <c:pt idx="10618">
                  <c:v>-6.1341975E-2</c:v>
                </c:pt>
                <c:pt idx="10619">
                  <c:v>-6.2571764000000002E-2</c:v>
                </c:pt>
                <c:pt idx="10620">
                  <c:v>-6.2904924000000001E-2</c:v>
                </c:pt>
                <c:pt idx="10621">
                  <c:v>-6.1407331000000002E-2</c:v>
                </c:pt>
                <c:pt idx="10622">
                  <c:v>-6.0291994000000002E-2</c:v>
                </c:pt>
                <c:pt idx="10623">
                  <c:v>-6.5097771999999998E-2</c:v>
                </c:pt>
                <c:pt idx="10624">
                  <c:v>-6.2147516999999999E-2</c:v>
                </c:pt>
                <c:pt idx="10625">
                  <c:v>-6.2930964000000006E-2</c:v>
                </c:pt>
                <c:pt idx="10626">
                  <c:v>-6.2937624999999997E-2</c:v>
                </c:pt>
                <c:pt idx="10627">
                  <c:v>-6.2549196000000001E-2</c:v>
                </c:pt>
                <c:pt idx="10628">
                  <c:v>-5.9891626000000003E-2</c:v>
                </c:pt>
                <c:pt idx="10629">
                  <c:v>-6.8236642E-2</c:v>
                </c:pt>
                <c:pt idx="10630">
                  <c:v>-6.2181145E-2</c:v>
                </c:pt>
                <c:pt idx="10631">
                  <c:v>-6.3682944000000005E-2</c:v>
                </c:pt>
                <c:pt idx="10632">
                  <c:v>-6.0849070999999998E-2</c:v>
                </c:pt>
                <c:pt idx="10633">
                  <c:v>-6.6459447000000005E-2</c:v>
                </c:pt>
                <c:pt idx="10634">
                  <c:v>-6.4152621000000007E-2</c:v>
                </c:pt>
                <c:pt idx="10635">
                  <c:v>-6.1125605999999999E-2</c:v>
                </c:pt>
                <c:pt idx="10636">
                  <c:v>-6.5389058999999999E-2</c:v>
                </c:pt>
                <c:pt idx="10637">
                  <c:v>-6.3278115999999995E-2</c:v>
                </c:pt>
                <c:pt idx="10638">
                  <c:v>-6.1707649000000003E-2</c:v>
                </c:pt>
                <c:pt idx="10639">
                  <c:v>-6.2701127999999995E-2</c:v>
                </c:pt>
                <c:pt idx="10640">
                  <c:v>-6.5112091999999996E-2</c:v>
                </c:pt>
                <c:pt idx="10641">
                  <c:v>-6.3317186999999997E-2</c:v>
                </c:pt>
                <c:pt idx="10642">
                  <c:v>-6.3423976000000007E-2</c:v>
                </c:pt>
                <c:pt idx="10643">
                  <c:v>-6.151044E-2</c:v>
                </c:pt>
                <c:pt idx="10644">
                  <c:v>-6.1747726000000003E-2</c:v>
                </c:pt>
                <c:pt idx="10645">
                  <c:v>-6.3016310000000006E-2</c:v>
                </c:pt>
                <c:pt idx="10646">
                  <c:v>-6.5734863000000004E-2</c:v>
                </c:pt>
                <c:pt idx="10647">
                  <c:v>-6.3263491000000005E-2</c:v>
                </c:pt>
                <c:pt idx="10648">
                  <c:v>-5.9434935000000001E-2</c:v>
                </c:pt>
                <c:pt idx="10649">
                  <c:v>-6.6863469999999994E-2</c:v>
                </c:pt>
                <c:pt idx="10650">
                  <c:v>-6.1973106E-2</c:v>
                </c:pt>
                <c:pt idx="10651">
                  <c:v>-6.0858427999999999E-2</c:v>
                </c:pt>
                <c:pt idx="10652">
                  <c:v>-6.2566577999999998E-2</c:v>
                </c:pt>
                <c:pt idx="10653">
                  <c:v>-6.7617922999999996E-2</c:v>
                </c:pt>
                <c:pt idx="10654">
                  <c:v>-6.4786448999999996E-2</c:v>
                </c:pt>
                <c:pt idx="10655">
                  <c:v>-6.2688507000000004E-2</c:v>
                </c:pt>
                <c:pt idx="10656">
                  <c:v>-6.2164931999999999E-2</c:v>
                </c:pt>
                <c:pt idx="10657">
                  <c:v>-6.7848309999999995E-2</c:v>
                </c:pt>
                <c:pt idx="10658">
                  <c:v>-6.5823242000000004E-2</c:v>
                </c:pt>
                <c:pt idx="10659">
                  <c:v>-6.5096632000000001E-2</c:v>
                </c:pt>
                <c:pt idx="10660">
                  <c:v>-6.9204829999999995E-2</c:v>
                </c:pt>
                <c:pt idx="10661">
                  <c:v>-6.3285491999999999E-2</c:v>
                </c:pt>
                <c:pt idx="10662">
                  <c:v>-6.4659953000000006E-2</c:v>
                </c:pt>
                <c:pt idx="10663">
                  <c:v>-6.9203592999999994E-2</c:v>
                </c:pt>
                <c:pt idx="10664">
                  <c:v>-6.6767327000000001E-2</c:v>
                </c:pt>
                <c:pt idx="10665">
                  <c:v>-6.2768116999999998E-2</c:v>
                </c:pt>
                <c:pt idx="10666">
                  <c:v>-6.6202796999999994E-2</c:v>
                </c:pt>
                <c:pt idx="10667">
                  <c:v>-6.6855937000000004E-2</c:v>
                </c:pt>
                <c:pt idx="10668">
                  <c:v>-6.4858302000000007E-2</c:v>
                </c:pt>
                <c:pt idx="10669">
                  <c:v>-6.3490234000000006E-2</c:v>
                </c:pt>
                <c:pt idx="10670">
                  <c:v>-6.2123496E-2</c:v>
                </c:pt>
                <c:pt idx="10671">
                  <c:v>-6.4578927999999994E-2</c:v>
                </c:pt>
                <c:pt idx="10672">
                  <c:v>-6.3771456000000004E-2</c:v>
                </c:pt>
                <c:pt idx="10673">
                  <c:v>-6.8706750999999996E-2</c:v>
                </c:pt>
                <c:pt idx="10674">
                  <c:v>-6.5679534999999997E-2</c:v>
                </c:pt>
                <c:pt idx="10675">
                  <c:v>-6.1709057999999997E-2</c:v>
                </c:pt>
                <c:pt idx="10676">
                  <c:v>-6.9850877000000006E-2</c:v>
                </c:pt>
                <c:pt idx="10677">
                  <c:v>-6.7107460999999993E-2</c:v>
                </c:pt>
                <c:pt idx="10678">
                  <c:v>-6.2319896999999999E-2</c:v>
                </c:pt>
                <c:pt idx="10679">
                  <c:v>-6.0413479999999999E-2</c:v>
                </c:pt>
                <c:pt idx="10680">
                  <c:v>-6.7718260000000002E-2</c:v>
                </c:pt>
                <c:pt idx="10681">
                  <c:v>-6.6138685000000003E-2</c:v>
                </c:pt>
                <c:pt idx="10682">
                  <c:v>-5.7753987999999999E-2</c:v>
                </c:pt>
                <c:pt idx="10683">
                  <c:v>-6.4535454000000006E-2</c:v>
                </c:pt>
                <c:pt idx="10684">
                  <c:v>-5.8056243E-2</c:v>
                </c:pt>
                <c:pt idx="10685">
                  <c:v>-5.8872171000000001E-2</c:v>
                </c:pt>
                <c:pt idx="10686">
                  <c:v>-5.9367783E-2</c:v>
                </c:pt>
                <c:pt idx="10687">
                  <c:v>-5.6978792E-2</c:v>
                </c:pt>
                <c:pt idx="10688">
                  <c:v>-5.8169226999999997E-2</c:v>
                </c:pt>
                <c:pt idx="10689">
                  <c:v>-5.5648616999999997E-2</c:v>
                </c:pt>
                <c:pt idx="10690">
                  <c:v>-5.7630278E-2</c:v>
                </c:pt>
                <c:pt idx="10691">
                  <c:v>-5.3114358E-2</c:v>
                </c:pt>
                <c:pt idx="10692">
                  <c:v>-5.1012061999999997E-2</c:v>
                </c:pt>
                <c:pt idx="10693">
                  <c:v>-5.9900667999999997E-2</c:v>
                </c:pt>
                <c:pt idx="10694">
                  <c:v>-5.9963252000000002E-2</c:v>
                </c:pt>
                <c:pt idx="10695">
                  <c:v>-5.3013336000000001E-2</c:v>
                </c:pt>
                <c:pt idx="10696">
                  <c:v>-5.5294067000000002E-2</c:v>
                </c:pt>
                <c:pt idx="10697">
                  <c:v>-5.8426835000000003E-2</c:v>
                </c:pt>
                <c:pt idx="10698">
                  <c:v>-5.9586376000000003E-2</c:v>
                </c:pt>
                <c:pt idx="10699">
                  <c:v>-5.8426156999999999E-2</c:v>
                </c:pt>
                <c:pt idx="10700">
                  <c:v>-5.7900984000000003E-2</c:v>
                </c:pt>
                <c:pt idx="10701">
                  <c:v>-6.4015873000000001E-2</c:v>
                </c:pt>
                <c:pt idx="10702">
                  <c:v>-6.4318403999999996E-2</c:v>
                </c:pt>
                <c:pt idx="10703">
                  <c:v>-5.8917115999999999E-2</c:v>
                </c:pt>
                <c:pt idx="10704">
                  <c:v>-5.9240688E-2</c:v>
                </c:pt>
                <c:pt idx="10705">
                  <c:v>-6.3452600999999997E-2</c:v>
                </c:pt>
                <c:pt idx="10706">
                  <c:v>-6.0430981000000002E-2</c:v>
                </c:pt>
                <c:pt idx="10707">
                  <c:v>-6.4320654000000005E-2</c:v>
                </c:pt>
                <c:pt idx="10708">
                  <c:v>-6.1942710999999998E-2</c:v>
                </c:pt>
                <c:pt idx="10709">
                  <c:v>-5.6037313999999998E-2</c:v>
                </c:pt>
                <c:pt idx="10710">
                  <c:v>-5.8610192999999998E-2</c:v>
                </c:pt>
                <c:pt idx="10711">
                  <c:v>-5.9675049000000001E-2</c:v>
                </c:pt>
                <c:pt idx="10712">
                  <c:v>-6.1606112999999997E-2</c:v>
                </c:pt>
                <c:pt idx="10713">
                  <c:v>-5.8223218E-2</c:v>
                </c:pt>
                <c:pt idx="10714">
                  <c:v>-6.4781248999999999E-2</c:v>
                </c:pt>
                <c:pt idx="10715">
                  <c:v>-6.0816995999999998E-2</c:v>
                </c:pt>
                <c:pt idx="10716">
                  <c:v>-6.2112360999999998E-2</c:v>
                </c:pt>
                <c:pt idx="10717">
                  <c:v>-6.6070965999999995E-2</c:v>
                </c:pt>
                <c:pt idx="10718">
                  <c:v>-6.2078359999999999E-2</c:v>
                </c:pt>
                <c:pt idx="10719">
                  <c:v>-6.2114390999999998E-2</c:v>
                </c:pt>
                <c:pt idx="10720">
                  <c:v>-5.8210194E-2</c:v>
                </c:pt>
                <c:pt idx="10721">
                  <c:v>-6.8539298999999998E-2</c:v>
                </c:pt>
                <c:pt idx="10722">
                  <c:v>-6.6716894999999998E-2</c:v>
                </c:pt>
                <c:pt idx="10723">
                  <c:v>-6.4755364999999995E-2</c:v>
                </c:pt>
                <c:pt idx="10724">
                  <c:v>-6.3537768999999994E-2</c:v>
                </c:pt>
                <c:pt idx="10725">
                  <c:v>-6.6248930999999997E-2</c:v>
                </c:pt>
                <c:pt idx="10726">
                  <c:v>-6.2387612000000002E-2</c:v>
                </c:pt>
                <c:pt idx="10727">
                  <c:v>-6.4601361999999996E-2</c:v>
                </c:pt>
                <c:pt idx="10728">
                  <c:v>-6.1053499999999997E-2</c:v>
                </c:pt>
                <c:pt idx="10729">
                  <c:v>-5.7057239000000003E-2</c:v>
                </c:pt>
                <c:pt idx="10730">
                  <c:v>-5.9813077999999999E-2</c:v>
                </c:pt>
                <c:pt idx="10731">
                  <c:v>-6.0822851999999997E-2</c:v>
                </c:pt>
                <c:pt idx="10732">
                  <c:v>-5.5605984999999997E-2</c:v>
                </c:pt>
                <c:pt idx="10733">
                  <c:v>-5.4783287999999999E-2</c:v>
                </c:pt>
                <c:pt idx="10734">
                  <c:v>-5.8276824999999997E-2</c:v>
                </c:pt>
                <c:pt idx="10735">
                  <c:v>-6.0637452000000001E-2</c:v>
                </c:pt>
                <c:pt idx="10736">
                  <c:v>-5.7975087000000002E-2</c:v>
                </c:pt>
                <c:pt idx="10737">
                  <c:v>-5.9869393999999999E-2</c:v>
                </c:pt>
                <c:pt idx="10738">
                  <c:v>-5.8076553000000003E-2</c:v>
                </c:pt>
                <c:pt idx="10739">
                  <c:v>-6.1001524000000001E-2</c:v>
                </c:pt>
                <c:pt idx="10740">
                  <c:v>-5.4933779000000002E-2</c:v>
                </c:pt>
                <c:pt idx="10741">
                  <c:v>-5.3115799999999998E-2</c:v>
                </c:pt>
                <c:pt idx="10742">
                  <c:v>-5.6810937999999998E-2</c:v>
                </c:pt>
                <c:pt idx="10743">
                  <c:v>-5.9407067000000001E-2</c:v>
                </c:pt>
                <c:pt idx="10744">
                  <c:v>-6.0282711000000003E-2</c:v>
                </c:pt>
                <c:pt idx="10745">
                  <c:v>-5.7298910000000002E-2</c:v>
                </c:pt>
                <c:pt idx="10746">
                  <c:v>-5.6572665000000001E-2</c:v>
                </c:pt>
                <c:pt idx="10747">
                  <c:v>-5.7464696000000003E-2</c:v>
                </c:pt>
                <c:pt idx="10748">
                  <c:v>-5.7300641999999999E-2</c:v>
                </c:pt>
                <c:pt idx="10749">
                  <c:v>-6.0437035E-2</c:v>
                </c:pt>
                <c:pt idx="10750">
                  <c:v>-5.7146165999999998E-2</c:v>
                </c:pt>
                <c:pt idx="10751">
                  <c:v>-6.1983928000000001E-2</c:v>
                </c:pt>
                <c:pt idx="10752">
                  <c:v>-5.3317204E-2</c:v>
                </c:pt>
                <c:pt idx="10753">
                  <c:v>-6.2220715000000003E-2</c:v>
                </c:pt>
                <c:pt idx="10754">
                  <c:v>-5.7735421000000002E-2</c:v>
                </c:pt>
                <c:pt idx="10755">
                  <c:v>-6.0517266E-2</c:v>
                </c:pt>
                <c:pt idx="10756">
                  <c:v>-5.6980587999999999E-2</c:v>
                </c:pt>
                <c:pt idx="10757">
                  <c:v>-6.1186783000000002E-2</c:v>
                </c:pt>
                <c:pt idx="10758">
                  <c:v>-6.1576671999999999E-2</c:v>
                </c:pt>
                <c:pt idx="10759">
                  <c:v>-6.3676714999999995E-2</c:v>
                </c:pt>
                <c:pt idx="10760">
                  <c:v>-6.3734501999999998E-2</c:v>
                </c:pt>
                <c:pt idx="10761">
                  <c:v>-5.1149937999999999E-2</c:v>
                </c:pt>
                <c:pt idx="10762">
                  <c:v>-6.7686036000000005E-2</c:v>
                </c:pt>
                <c:pt idx="10763">
                  <c:v>-6.4863547999999993E-2</c:v>
                </c:pt>
                <c:pt idx="10764">
                  <c:v>-5.9419245000000002E-2</c:v>
                </c:pt>
                <c:pt idx="10765">
                  <c:v>-6.2392741000000002E-2</c:v>
                </c:pt>
                <c:pt idx="10766">
                  <c:v>-5.5272243999999998E-2</c:v>
                </c:pt>
                <c:pt idx="10767">
                  <c:v>-5.7192434E-2</c:v>
                </c:pt>
                <c:pt idx="10768">
                  <c:v>-5.9981562000000002E-2</c:v>
                </c:pt>
                <c:pt idx="10769">
                  <c:v>-5.6606054000000003E-2</c:v>
                </c:pt>
                <c:pt idx="10770">
                  <c:v>-5.8032176999999997E-2</c:v>
                </c:pt>
                <c:pt idx="10771">
                  <c:v>-6.3283912999999997E-2</c:v>
                </c:pt>
                <c:pt idx="10772">
                  <c:v>-6.3796042999999997E-2</c:v>
                </c:pt>
                <c:pt idx="10773">
                  <c:v>-5.6202881000000003E-2</c:v>
                </c:pt>
                <c:pt idx="10774">
                  <c:v>-5.6288108000000003E-2</c:v>
                </c:pt>
                <c:pt idx="10775">
                  <c:v>-5.9170581E-2</c:v>
                </c:pt>
                <c:pt idx="10776">
                  <c:v>-5.7868559E-2</c:v>
                </c:pt>
                <c:pt idx="10777">
                  <c:v>-5.4773970999999998E-2</c:v>
                </c:pt>
                <c:pt idx="10778">
                  <c:v>-4.9924354999999997E-2</c:v>
                </c:pt>
                <c:pt idx="10779">
                  <c:v>-5.3981139999999997E-2</c:v>
                </c:pt>
                <c:pt idx="10780">
                  <c:v>-5.2548889000000001E-2</c:v>
                </c:pt>
                <c:pt idx="10781">
                  <c:v>-4.8079974999999997E-2</c:v>
                </c:pt>
                <c:pt idx="10782">
                  <c:v>-4.6440266000000001E-2</c:v>
                </c:pt>
                <c:pt idx="10783">
                  <c:v>-4.3740756999999998E-2</c:v>
                </c:pt>
                <c:pt idx="10784">
                  <c:v>-4.6053446999999997E-2</c:v>
                </c:pt>
                <c:pt idx="10785">
                  <c:v>-4.4921986999999997E-2</c:v>
                </c:pt>
                <c:pt idx="10786">
                  <c:v>-4.7961719E-2</c:v>
                </c:pt>
                <c:pt idx="10787">
                  <c:v>-4.3480154E-2</c:v>
                </c:pt>
                <c:pt idx="10788">
                  <c:v>-4.5886587E-2</c:v>
                </c:pt>
                <c:pt idx="10789">
                  <c:v>-5.0332136E-2</c:v>
                </c:pt>
                <c:pt idx="10790">
                  <c:v>-4.3632690000000002E-2</c:v>
                </c:pt>
                <c:pt idx="10791">
                  <c:v>-4.6896987000000001E-2</c:v>
                </c:pt>
                <c:pt idx="10792">
                  <c:v>-4.8996359000000003E-2</c:v>
                </c:pt>
                <c:pt idx="10793">
                  <c:v>-5.0598117999999997E-2</c:v>
                </c:pt>
                <c:pt idx="10794">
                  <c:v>-4.5590843999999998E-2</c:v>
                </c:pt>
                <c:pt idx="10795">
                  <c:v>-4.5233175E-2</c:v>
                </c:pt>
                <c:pt idx="10796">
                  <c:v>-4.8708867000000003E-2</c:v>
                </c:pt>
                <c:pt idx="10797">
                  <c:v>-4.6225872000000001E-2</c:v>
                </c:pt>
                <c:pt idx="10798">
                  <c:v>-5.5841215E-2</c:v>
                </c:pt>
                <c:pt idx="10799">
                  <c:v>-5.1100593E-2</c:v>
                </c:pt>
                <c:pt idx="10800">
                  <c:v>-5.2314196E-2</c:v>
                </c:pt>
                <c:pt idx="10801">
                  <c:v>-5.3293305999999999E-2</c:v>
                </c:pt>
                <c:pt idx="10802">
                  <c:v>-5.5057384000000001E-2</c:v>
                </c:pt>
                <c:pt idx="10803">
                  <c:v>-5.3580142999999997E-2</c:v>
                </c:pt>
                <c:pt idx="10804">
                  <c:v>-5.4333015999999998E-2</c:v>
                </c:pt>
                <c:pt idx="10805">
                  <c:v>-5.5973448000000002E-2</c:v>
                </c:pt>
                <c:pt idx="10806">
                  <c:v>-5.8365493999999997E-2</c:v>
                </c:pt>
                <c:pt idx="10807">
                  <c:v>-5.5312581E-2</c:v>
                </c:pt>
                <c:pt idx="10808">
                  <c:v>-5.4404974000000002E-2</c:v>
                </c:pt>
                <c:pt idx="10809">
                  <c:v>-5.4547450999999997E-2</c:v>
                </c:pt>
                <c:pt idx="10810">
                  <c:v>-6.0704682000000003E-2</c:v>
                </c:pt>
                <c:pt idx="10811">
                  <c:v>-5.5082612000000003E-2</c:v>
                </c:pt>
                <c:pt idx="10812">
                  <c:v>-5.3451426000000003E-2</c:v>
                </c:pt>
                <c:pt idx="10813">
                  <c:v>-5.3790312E-2</c:v>
                </c:pt>
                <c:pt idx="10814">
                  <c:v>-5.8700914999999999E-2</c:v>
                </c:pt>
                <c:pt idx="10815">
                  <c:v>-6.2782638000000002E-2</c:v>
                </c:pt>
                <c:pt idx="10816">
                  <c:v>-5.8280027999999998E-2</c:v>
                </c:pt>
                <c:pt idx="10817">
                  <c:v>-5.3915016000000003E-2</c:v>
                </c:pt>
                <c:pt idx="10818">
                  <c:v>-5.6488695999999998E-2</c:v>
                </c:pt>
                <c:pt idx="10819">
                  <c:v>-4.9461487999999998E-2</c:v>
                </c:pt>
                <c:pt idx="10820">
                  <c:v>-4.5261416999999998E-2</c:v>
                </c:pt>
                <c:pt idx="10821">
                  <c:v>-5.4654266999999999E-2</c:v>
                </c:pt>
                <c:pt idx="10822">
                  <c:v>-4.9162030000000002E-2</c:v>
                </c:pt>
                <c:pt idx="10823">
                  <c:v>-4.4757157999999998E-2</c:v>
                </c:pt>
                <c:pt idx="10824">
                  <c:v>-4.8233381999999998E-2</c:v>
                </c:pt>
                <c:pt idx="10825">
                  <c:v>-4.7065048999999998E-2</c:v>
                </c:pt>
                <c:pt idx="10826">
                  <c:v>-4.6098321999999997E-2</c:v>
                </c:pt>
                <c:pt idx="10827">
                  <c:v>-3.9638549000000002E-2</c:v>
                </c:pt>
                <c:pt idx="10828">
                  <c:v>-4.6817633999999997E-2</c:v>
                </c:pt>
                <c:pt idx="10829">
                  <c:v>-4.7856331000000002E-2</c:v>
                </c:pt>
                <c:pt idx="10830">
                  <c:v>-3.7715013999999998E-2</c:v>
                </c:pt>
                <c:pt idx="10831">
                  <c:v>-3.6943730000000001E-2</c:v>
                </c:pt>
                <c:pt idx="10832">
                  <c:v>-3.9378921999999997E-2</c:v>
                </c:pt>
                <c:pt idx="10833">
                  <c:v>-3.6404863000000003E-2</c:v>
                </c:pt>
                <c:pt idx="10834">
                  <c:v>-3.9129010999999998E-2</c:v>
                </c:pt>
                <c:pt idx="10835">
                  <c:v>-4.5707293000000003E-2</c:v>
                </c:pt>
                <c:pt idx="10836">
                  <c:v>-3.6157198000000002E-2</c:v>
                </c:pt>
                <c:pt idx="10837">
                  <c:v>-4.0361649999999999E-2</c:v>
                </c:pt>
                <c:pt idx="10838">
                  <c:v>-4.2726804E-2</c:v>
                </c:pt>
                <c:pt idx="10839">
                  <c:v>-4.3246593E-2</c:v>
                </c:pt>
                <c:pt idx="10840">
                  <c:v>-4.0850017000000002E-2</c:v>
                </c:pt>
                <c:pt idx="10841">
                  <c:v>-4.1426521000000001E-2</c:v>
                </c:pt>
                <c:pt idx="10842">
                  <c:v>-4.3678219999999997E-2</c:v>
                </c:pt>
                <c:pt idx="10843">
                  <c:v>-4.1945569000000002E-2</c:v>
                </c:pt>
                <c:pt idx="10844">
                  <c:v>-4.1566867E-2</c:v>
                </c:pt>
                <c:pt idx="10845">
                  <c:v>-4.0081500999999999E-2</c:v>
                </c:pt>
                <c:pt idx="10846">
                  <c:v>-4.1388050000000003E-2</c:v>
                </c:pt>
                <c:pt idx="10847">
                  <c:v>-4.1313945999999997E-2</c:v>
                </c:pt>
                <c:pt idx="10848">
                  <c:v>-4.1494510999999998E-2</c:v>
                </c:pt>
                <c:pt idx="10849">
                  <c:v>-4.5533511999999998E-2</c:v>
                </c:pt>
                <c:pt idx="10850">
                  <c:v>-4.8074434999999999E-2</c:v>
                </c:pt>
                <c:pt idx="10851">
                  <c:v>-4.7360890000000003E-2</c:v>
                </c:pt>
                <c:pt idx="10852">
                  <c:v>-4.3329923999999999E-2</c:v>
                </c:pt>
                <c:pt idx="10853">
                  <c:v>-4.9877796000000002E-2</c:v>
                </c:pt>
                <c:pt idx="10854">
                  <c:v>-4.9066066999999998E-2</c:v>
                </c:pt>
                <c:pt idx="10855">
                  <c:v>-4.5783121000000003E-2</c:v>
                </c:pt>
                <c:pt idx="10856">
                  <c:v>-4.5780458000000003E-2</c:v>
                </c:pt>
                <c:pt idx="10857">
                  <c:v>-5.1392883E-2</c:v>
                </c:pt>
                <c:pt idx="10858">
                  <c:v>-5.2159606999999997E-2</c:v>
                </c:pt>
                <c:pt idx="10859">
                  <c:v>-5.1614337000000003E-2</c:v>
                </c:pt>
                <c:pt idx="10860">
                  <c:v>-4.4616081000000002E-2</c:v>
                </c:pt>
                <c:pt idx="10861">
                  <c:v>-4.7414310000000001E-2</c:v>
                </c:pt>
                <c:pt idx="10862">
                  <c:v>-5.0382137E-2</c:v>
                </c:pt>
                <c:pt idx="10863">
                  <c:v>-4.6351112E-2</c:v>
                </c:pt>
                <c:pt idx="10864">
                  <c:v>-4.1486584E-2</c:v>
                </c:pt>
                <c:pt idx="10865">
                  <c:v>-5.0821692000000002E-2</c:v>
                </c:pt>
                <c:pt idx="10866">
                  <c:v>-4.9278653999999998E-2</c:v>
                </c:pt>
                <c:pt idx="10867">
                  <c:v>-3.9515796999999998E-2</c:v>
                </c:pt>
                <c:pt idx="10868">
                  <c:v>-4.0802102999999999E-2</c:v>
                </c:pt>
                <c:pt idx="10869">
                  <c:v>-3.4070738000000003E-2</c:v>
                </c:pt>
                <c:pt idx="10870">
                  <c:v>-4.6716224000000001E-2</c:v>
                </c:pt>
                <c:pt idx="10871">
                  <c:v>-4.4908761999999998E-2</c:v>
                </c:pt>
                <c:pt idx="10872">
                  <c:v>-2.7264789000000001E-2</c:v>
                </c:pt>
                <c:pt idx="10873">
                  <c:v>-3.6412659999999999E-2</c:v>
                </c:pt>
                <c:pt idx="10874">
                  <c:v>-3.8884072999999998E-2</c:v>
                </c:pt>
                <c:pt idx="10875">
                  <c:v>-3.0973684000000001E-2</c:v>
                </c:pt>
                <c:pt idx="10876">
                  <c:v>-2.9188565999999999E-2</c:v>
                </c:pt>
                <c:pt idx="10877">
                  <c:v>-3.4701843000000003E-2</c:v>
                </c:pt>
                <c:pt idx="10878">
                  <c:v>-3.6694686999999997E-2</c:v>
                </c:pt>
                <c:pt idx="10879">
                  <c:v>-2.6439127E-2</c:v>
                </c:pt>
                <c:pt idx="10880">
                  <c:v>-3.525126E-2</c:v>
                </c:pt>
                <c:pt idx="10881">
                  <c:v>-3.7735179000000001E-2</c:v>
                </c:pt>
                <c:pt idx="10882">
                  <c:v>-3.4020069999999999E-2</c:v>
                </c:pt>
                <c:pt idx="10883">
                  <c:v>-3.7229842999999999E-2</c:v>
                </c:pt>
                <c:pt idx="10884">
                  <c:v>-3.7660744000000003E-2</c:v>
                </c:pt>
                <c:pt idx="10885">
                  <c:v>-3.7076123000000002E-2</c:v>
                </c:pt>
                <c:pt idx="10886">
                  <c:v>-3.789638E-2</c:v>
                </c:pt>
                <c:pt idx="10887">
                  <c:v>-3.4858054999999999E-2</c:v>
                </c:pt>
                <c:pt idx="10888">
                  <c:v>-3.7135858000000001E-2</c:v>
                </c:pt>
                <c:pt idx="10889">
                  <c:v>-3.6620382E-2</c:v>
                </c:pt>
                <c:pt idx="10890">
                  <c:v>-3.2346806999999998E-2</c:v>
                </c:pt>
                <c:pt idx="10891">
                  <c:v>-3.2807294000000001E-2</c:v>
                </c:pt>
                <c:pt idx="10892">
                  <c:v>-2.9366753999999998E-2</c:v>
                </c:pt>
                <c:pt idx="10893">
                  <c:v>-3.3833716E-2</c:v>
                </c:pt>
                <c:pt idx="10894">
                  <c:v>-3.6661197E-2</c:v>
                </c:pt>
                <c:pt idx="10895">
                  <c:v>-3.4772883999999997E-2</c:v>
                </c:pt>
                <c:pt idx="10896">
                  <c:v>-3.3076982999999997E-2</c:v>
                </c:pt>
                <c:pt idx="10897">
                  <c:v>-3.6205526000000002E-2</c:v>
                </c:pt>
                <c:pt idx="10898">
                  <c:v>-3.1430478999999997E-2</c:v>
                </c:pt>
                <c:pt idx="10899">
                  <c:v>-3.3539778999999999E-2</c:v>
                </c:pt>
                <c:pt idx="10900">
                  <c:v>-3.2689164999999999E-2</c:v>
                </c:pt>
                <c:pt idx="10901">
                  <c:v>-3.1374487999999999E-2</c:v>
                </c:pt>
                <c:pt idx="10902">
                  <c:v>-3.6212385E-2</c:v>
                </c:pt>
                <c:pt idx="10903">
                  <c:v>-2.9797034E-2</c:v>
                </c:pt>
                <c:pt idx="10904">
                  <c:v>-2.8977579E-2</c:v>
                </c:pt>
                <c:pt idx="10905">
                  <c:v>-3.3989577999999999E-2</c:v>
                </c:pt>
                <c:pt idx="10906">
                  <c:v>-3.6461255999999997E-2</c:v>
                </c:pt>
                <c:pt idx="10907">
                  <c:v>-3.0551635000000001E-2</c:v>
                </c:pt>
                <c:pt idx="10908">
                  <c:v>-2.9245621999999999E-2</c:v>
                </c:pt>
                <c:pt idx="10909">
                  <c:v>-3.2174705999999997E-2</c:v>
                </c:pt>
                <c:pt idx="10910">
                  <c:v>-2.9602092E-2</c:v>
                </c:pt>
                <c:pt idx="10911">
                  <c:v>-3.0464292E-2</c:v>
                </c:pt>
                <c:pt idx="10912">
                  <c:v>-3.1334876999999997E-2</c:v>
                </c:pt>
                <c:pt idx="10913">
                  <c:v>-3.0025592E-2</c:v>
                </c:pt>
                <c:pt idx="10914">
                  <c:v>-2.8765117999999999E-2</c:v>
                </c:pt>
                <c:pt idx="10915">
                  <c:v>-2.9869285999999998E-2</c:v>
                </c:pt>
                <c:pt idx="10916">
                  <c:v>-3.3971883000000001E-2</c:v>
                </c:pt>
                <c:pt idx="10917">
                  <c:v>-2.7998596000000001E-2</c:v>
                </c:pt>
                <c:pt idx="10918">
                  <c:v>-3.0069470000000001E-2</c:v>
                </c:pt>
                <c:pt idx="10919">
                  <c:v>-3.1056167999999999E-2</c:v>
                </c:pt>
                <c:pt idx="10920">
                  <c:v>-2.8736287999999999E-2</c:v>
                </c:pt>
                <c:pt idx="10921">
                  <c:v>-3.0879021E-2</c:v>
                </c:pt>
                <c:pt idx="10922">
                  <c:v>-2.3336682000000001E-2</c:v>
                </c:pt>
                <c:pt idx="10923">
                  <c:v>-3.3531657999999999E-2</c:v>
                </c:pt>
                <c:pt idx="10924">
                  <c:v>-3.1826704999999997E-2</c:v>
                </c:pt>
                <c:pt idx="10925">
                  <c:v>-2.2981143999999998E-2</c:v>
                </c:pt>
                <c:pt idx="10926">
                  <c:v>-3.4427144E-2</c:v>
                </c:pt>
                <c:pt idx="10927">
                  <c:v>-3.0898247E-2</c:v>
                </c:pt>
                <c:pt idx="10928">
                  <c:v>-2.7001510999999999E-2</c:v>
                </c:pt>
                <c:pt idx="10929">
                  <c:v>-3.1745594000000002E-2</c:v>
                </c:pt>
                <c:pt idx="10930">
                  <c:v>-3.3393557999999997E-2</c:v>
                </c:pt>
                <c:pt idx="10931">
                  <c:v>-3.1694472000000001E-2</c:v>
                </c:pt>
                <c:pt idx="10932">
                  <c:v>-3.0731739000000001E-2</c:v>
                </c:pt>
                <c:pt idx="10933">
                  <c:v>-3.5545795999999998E-2</c:v>
                </c:pt>
                <c:pt idx="10934">
                  <c:v>-2.7799728999999999E-2</c:v>
                </c:pt>
                <c:pt idx="10935">
                  <c:v>-3.7663071999999999E-2</c:v>
                </c:pt>
                <c:pt idx="10936">
                  <c:v>-3.6159984999999999E-2</c:v>
                </c:pt>
                <c:pt idx="10937">
                  <c:v>-3.0375332000000001E-2</c:v>
                </c:pt>
                <c:pt idx="10938">
                  <c:v>-3.5313631999999998E-2</c:v>
                </c:pt>
                <c:pt idx="10939">
                  <c:v>-3.2219510999999999E-2</c:v>
                </c:pt>
                <c:pt idx="10940">
                  <c:v>-3.2175835E-2</c:v>
                </c:pt>
                <c:pt idx="10941">
                  <c:v>-3.4771564999999997E-2</c:v>
                </c:pt>
                <c:pt idx="10942">
                  <c:v>-3.1898814999999997E-2</c:v>
                </c:pt>
                <c:pt idx="10943">
                  <c:v>-2.6887804000000001E-2</c:v>
                </c:pt>
                <c:pt idx="10944">
                  <c:v>-2.9469471000000001E-2</c:v>
                </c:pt>
                <c:pt idx="10945">
                  <c:v>-3.0720489E-2</c:v>
                </c:pt>
                <c:pt idx="10946">
                  <c:v>-2.6662633000000002E-2</c:v>
                </c:pt>
                <c:pt idx="10947">
                  <c:v>-2.7690414E-2</c:v>
                </c:pt>
                <c:pt idx="10948">
                  <c:v>-2.8944760999999999E-2</c:v>
                </c:pt>
                <c:pt idx="10949">
                  <c:v>-2.5982583E-2</c:v>
                </c:pt>
                <c:pt idx="10950">
                  <c:v>-2.1797957E-2</c:v>
                </c:pt>
                <c:pt idx="10951">
                  <c:v>-2.6451163E-2</c:v>
                </c:pt>
                <c:pt idx="10952">
                  <c:v>-2.2441510000000001E-2</c:v>
                </c:pt>
                <c:pt idx="10953">
                  <c:v>-2.2719678E-2</c:v>
                </c:pt>
                <c:pt idx="10954">
                  <c:v>-2.8855067000000002E-2</c:v>
                </c:pt>
                <c:pt idx="10955">
                  <c:v>-2.5999093000000001E-2</c:v>
                </c:pt>
                <c:pt idx="10956">
                  <c:v>-1.6480956000000001E-2</c:v>
                </c:pt>
                <c:pt idx="10957">
                  <c:v>-2.2879802000000001E-2</c:v>
                </c:pt>
                <c:pt idx="10958">
                  <c:v>-2.1431576000000001E-2</c:v>
                </c:pt>
                <c:pt idx="10959">
                  <c:v>-2.3001971E-2</c:v>
                </c:pt>
                <c:pt idx="10960">
                  <c:v>-1.7407734000000001E-2</c:v>
                </c:pt>
                <c:pt idx="10961">
                  <c:v>-2.3154903000000001E-2</c:v>
                </c:pt>
                <c:pt idx="10962">
                  <c:v>-1.2014369E-2</c:v>
                </c:pt>
                <c:pt idx="10963">
                  <c:v>-1.7681176E-2</c:v>
                </c:pt>
                <c:pt idx="10964">
                  <c:v>-2.4001921999999998E-2</c:v>
                </c:pt>
                <c:pt idx="10965">
                  <c:v>-1.1992595999999999E-2</c:v>
                </c:pt>
                <c:pt idx="10966">
                  <c:v>-1.1045311E-2</c:v>
                </c:pt>
                <c:pt idx="10967">
                  <c:v>-1.6191935000000001E-2</c:v>
                </c:pt>
                <c:pt idx="10968">
                  <c:v>-1.560604E-2</c:v>
                </c:pt>
                <c:pt idx="10969">
                  <c:v>-1.0327668999999999E-2</c:v>
                </c:pt>
                <c:pt idx="10970">
                  <c:v>-6.4109579999999996E-3</c:v>
                </c:pt>
                <c:pt idx="10971">
                  <c:v>-5.7583399999999998E-3</c:v>
                </c:pt>
                <c:pt idx="10972">
                  <c:v>-1.917263E-3</c:v>
                </c:pt>
                <c:pt idx="10973">
                  <c:v>-7.4311339999999998E-3</c:v>
                </c:pt>
                <c:pt idx="10974">
                  <c:v>-2.4907039999999998E-3</c:v>
                </c:pt>
                <c:pt idx="10975">
                  <c:v>8.4007530000000004E-3</c:v>
                </c:pt>
                <c:pt idx="10976">
                  <c:v>1.747644E-3</c:v>
                </c:pt>
                <c:pt idx="10977" formatCode="0.00E+00">
                  <c:v>-3.38117E-5</c:v>
                </c:pt>
                <c:pt idx="10978">
                  <c:v>2.0588999999999998E-3</c:v>
                </c:pt>
                <c:pt idx="10979">
                  <c:v>1.1303471000000001E-2</c:v>
                </c:pt>
                <c:pt idx="10980">
                  <c:v>1.0521834000000001E-2</c:v>
                </c:pt>
                <c:pt idx="10981">
                  <c:v>4.4600120000000002E-3</c:v>
                </c:pt>
                <c:pt idx="10982">
                  <c:v>6.770837E-3</c:v>
                </c:pt>
                <c:pt idx="10983">
                  <c:v>6.3011899999999999E-3</c:v>
                </c:pt>
                <c:pt idx="10984">
                  <c:v>1.0470900999999999E-2</c:v>
                </c:pt>
                <c:pt idx="10985">
                  <c:v>9.0479740000000003E-3</c:v>
                </c:pt>
                <c:pt idx="10986">
                  <c:v>-1.12767E-4</c:v>
                </c:pt>
                <c:pt idx="10987">
                  <c:v>1.969752E-3</c:v>
                </c:pt>
                <c:pt idx="10988">
                  <c:v>9.6364599999999995E-3</c:v>
                </c:pt>
                <c:pt idx="10989">
                  <c:v>4.3876999999999996E-3</c:v>
                </c:pt>
                <c:pt idx="10990">
                  <c:v>-9.6338999999999995E-4</c:v>
                </c:pt>
                <c:pt idx="10991">
                  <c:v>-4.7842799999999998E-4</c:v>
                </c:pt>
                <c:pt idx="10992">
                  <c:v>-1.548486E-3</c:v>
                </c:pt>
                <c:pt idx="10993">
                  <c:v>-6.1693370000000004E-3</c:v>
                </c:pt>
                <c:pt idx="10994">
                  <c:v>-3.4824740000000002E-3</c:v>
                </c:pt>
                <c:pt idx="10995">
                  <c:v>-1.163461E-3</c:v>
                </c:pt>
                <c:pt idx="10996">
                  <c:v>-7.1702210000000001E-3</c:v>
                </c:pt>
                <c:pt idx="10997">
                  <c:v>-1.1427941E-2</c:v>
                </c:pt>
                <c:pt idx="10998">
                  <c:v>-6.2076120000000004E-3</c:v>
                </c:pt>
                <c:pt idx="10999">
                  <c:v>-6.2276520000000002E-3</c:v>
                </c:pt>
                <c:pt idx="11000">
                  <c:v>-8.4178350000000002E-3</c:v>
                </c:pt>
                <c:pt idx="11001">
                  <c:v>-6.4680680000000004E-3</c:v>
                </c:pt>
                <c:pt idx="11002">
                  <c:v>-5.9024129999999996E-3</c:v>
                </c:pt>
                <c:pt idx="11003">
                  <c:v>-4.2253550000000001E-3</c:v>
                </c:pt>
                <c:pt idx="11004">
                  <c:v>-8.3165029999999994E-3</c:v>
                </c:pt>
                <c:pt idx="11005">
                  <c:v>-7.6407910000000001E-3</c:v>
                </c:pt>
                <c:pt idx="11006">
                  <c:v>-1.3250207E-2</c:v>
                </c:pt>
                <c:pt idx="11007">
                  <c:v>-1.3741761E-2</c:v>
                </c:pt>
                <c:pt idx="11008">
                  <c:v>-6.7544240000000002E-3</c:v>
                </c:pt>
                <c:pt idx="11009">
                  <c:v>-4.1157650000000004E-3</c:v>
                </c:pt>
                <c:pt idx="11010">
                  <c:v>-4.6475989999999997E-3</c:v>
                </c:pt>
                <c:pt idx="11011">
                  <c:v>-6.4636729999999996E-3</c:v>
                </c:pt>
                <c:pt idx="11012">
                  <c:v>-3.5049009999999999E-3</c:v>
                </c:pt>
                <c:pt idx="11013">
                  <c:v>-1.9206539999999999E-3</c:v>
                </c:pt>
                <c:pt idx="11014">
                  <c:v>-8.2669670000000001E-3</c:v>
                </c:pt>
                <c:pt idx="11015">
                  <c:v>-7.7678240000000004E-3</c:v>
                </c:pt>
                <c:pt idx="11016">
                  <c:v>-2.3328450000000001E-3</c:v>
                </c:pt>
                <c:pt idx="11017">
                  <c:v>-4.1293479999999997E-3</c:v>
                </c:pt>
                <c:pt idx="11018">
                  <c:v>-9.5387600000000003E-3</c:v>
                </c:pt>
                <c:pt idx="11019">
                  <c:v>-7.8031869999999996E-3</c:v>
                </c:pt>
                <c:pt idx="11020">
                  <c:v>-9.0194530000000002E-3</c:v>
                </c:pt>
                <c:pt idx="11021">
                  <c:v>-8.8891500000000002E-3</c:v>
                </c:pt>
                <c:pt idx="11022">
                  <c:v>-5.908806E-3</c:v>
                </c:pt>
                <c:pt idx="11023">
                  <c:v>-6.1672029999999996E-3</c:v>
                </c:pt>
                <c:pt idx="11024">
                  <c:v>-5.5125979999999996E-3</c:v>
                </c:pt>
                <c:pt idx="11025">
                  <c:v>-2.2422969999999999E-3</c:v>
                </c:pt>
                <c:pt idx="11026">
                  <c:v>-4.7875199999999999E-4</c:v>
                </c:pt>
                <c:pt idx="11027">
                  <c:v>-5.8726519999999999E-3</c:v>
                </c:pt>
                <c:pt idx="11028">
                  <c:v>-6.1509520000000003E-3</c:v>
                </c:pt>
                <c:pt idx="11029">
                  <c:v>-2.2315830000000001E-3</c:v>
                </c:pt>
                <c:pt idx="11030">
                  <c:v>9.5329099999999999E-4</c:v>
                </c:pt>
                <c:pt idx="11031">
                  <c:v>-5.8231869999999996E-3</c:v>
                </c:pt>
                <c:pt idx="11032">
                  <c:v>-8.42277E-4</c:v>
                </c:pt>
                <c:pt idx="11033">
                  <c:v>-1.75021E-4</c:v>
                </c:pt>
                <c:pt idx="11034">
                  <c:v>-7.7662900000000003E-4</c:v>
                </c:pt>
                <c:pt idx="11035">
                  <c:v>-5.6293089999999999E-3</c:v>
                </c:pt>
                <c:pt idx="11036">
                  <c:v>-2.521134E-3</c:v>
                </c:pt>
                <c:pt idx="11037">
                  <c:v>2.2112329999999999E-3</c:v>
                </c:pt>
                <c:pt idx="11038">
                  <c:v>1.498571E-3</c:v>
                </c:pt>
                <c:pt idx="11039">
                  <c:v>1.018211E-3</c:v>
                </c:pt>
                <c:pt idx="11040" formatCode="0.00E+00">
                  <c:v>3.8699899999999999E-5</c:v>
                </c:pt>
                <c:pt idx="11041">
                  <c:v>-6.5991400000000005E-4</c:v>
                </c:pt>
                <c:pt idx="11042">
                  <c:v>3.4176520000000002E-3</c:v>
                </c:pt>
                <c:pt idx="11043">
                  <c:v>3.6527E-4</c:v>
                </c:pt>
                <c:pt idx="11044">
                  <c:v>-4.1836750000000004E-3</c:v>
                </c:pt>
                <c:pt idx="11045">
                  <c:v>-2.8392529999999999E-3</c:v>
                </c:pt>
                <c:pt idx="11046">
                  <c:v>-6.7197299999999997E-4</c:v>
                </c:pt>
                <c:pt idx="11047">
                  <c:v>-5.6030740000000004E-3</c:v>
                </c:pt>
                <c:pt idx="11048">
                  <c:v>-7.4374590000000004E-3</c:v>
                </c:pt>
                <c:pt idx="11049">
                  <c:v>-4.7258949999999999E-3</c:v>
                </c:pt>
                <c:pt idx="11050">
                  <c:v>-7.6287409999999996E-3</c:v>
                </c:pt>
                <c:pt idx="11051">
                  <c:v>-1.151336E-2</c:v>
                </c:pt>
                <c:pt idx="11052">
                  <c:v>-9.0464740000000005E-3</c:v>
                </c:pt>
                <c:pt idx="11053">
                  <c:v>-1.3939167000000001E-2</c:v>
                </c:pt>
                <c:pt idx="11054">
                  <c:v>-1.4055280999999999E-2</c:v>
                </c:pt>
                <c:pt idx="11055">
                  <c:v>-1.871343E-2</c:v>
                </c:pt>
                <c:pt idx="11056">
                  <c:v>-2.1482317000000001E-2</c:v>
                </c:pt>
                <c:pt idx="11057">
                  <c:v>-1.7563994999999999E-2</c:v>
                </c:pt>
                <c:pt idx="11058">
                  <c:v>-2.0339275E-2</c:v>
                </c:pt>
                <c:pt idx="11059">
                  <c:v>-1.7416925999999999E-2</c:v>
                </c:pt>
                <c:pt idx="11060">
                  <c:v>-1.4915684E-2</c:v>
                </c:pt>
                <c:pt idx="11061">
                  <c:v>-1.3973388999999999E-2</c:v>
                </c:pt>
                <c:pt idx="11062">
                  <c:v>-1.5267419000000001E-2</c:v>
                </c:pt>
                <c:pt idx="11063">
                  <c:v>-1.8942390999999999E-2</c:v>
                </c:pt>
                <c:pt idx="11064">
                  <c:v>-1.8320009000000002E-2</c:v>
                </c:pt>
                <c:pt idx="11065">
                  <c:v>-1.2292535E-2</c:v>
                </c:pt>
                <c:pt idx="11066">
                  <c:v>-1.324355E-2</c:v>
                </c:pt>
                <c:pt idx="11067">
                  <c:v>-1.7122779000000001E-2</c:v>
                </c:pt>
                <c:pt idx="11068">
                  <c:v>-1.2037740999999999E-2</c:v>
                </c:pt>
                <c:pt idx="11069">
                  <c:v>-6.5365780000000004E-3</c:v>
                </c:pt>
                <c:pt idx="11070">
                  <c:v>-7.038318E-3</c:v>
                </c:pt>
                <c:pt idx="11071">
                  <c:v>-1.4601962E-2</c:v>
                </c:pt>
                <c:pt idx="11072">
                  <c:v>-9.0886850000000009E-3</c:v>
                </c:pt>
                <c:pt idx="11073">
                  <c:v>-4.731954E-3</c:v>
                </c:pt>
                <c:pt idx="11074">
                  <c:v>-7.5357289999999997E-3</c:v>
                </c:pt>
                <c:pt idx="11075">
                  <c:v>-2.6935040000000002E-3</c:v>
                </c:pt>
                <c:pt idx="11076">
                  <c:v>-1.08107E-4</c:v>
                </c:pt>
                <c:pt idx="11077">
                  <c:v>2.9975599999999998E-4</c:v>
                </c:pt>
                <c:pt idx="11078">
                  <c:v>-2.5847140000000001E-3</c:v>
                </c:pt>
                <c:pt idx="11079">
                  <c:v>-2.4387050000000002E-3</c:v>
                </c:pt>
                <c:pt idx="11080">
                  <c:v>2.029547E-3</c:v>
                </c:pt>
                <c:pt idx="11081">
                  <c:v>-4.6173760000000003E-3</c:v>
                </c:pt>
                <c:pt idx="11082">
                  <c:v>-2.2969639999999999E-3</c:v>
                </c:pt>
                <c:pt idx="11083">
                  <c:v>-2.889778E-3</c:v>
                </c:pt>
                <c:pt idx="11084">
                  <c:v>3.09035E-3</c:v>
                </c:pt>
                <c:pt idx="11085">
                  <c:v>-2.0789129999999999E-3</c:v>
                </c:pt>
                <c:pt idx="11086">
                  <c:v>-2.4184660000000002E-3</c:v>
                </c:pt>
                <c:pt idx="11087">
                  <c:v>-4.1054500000000001E-3</c:v>
                </c:pt>
                <c:pt idx="11088">
                  <c:v>-7.3614309999999999E-3</c:v>
                </c:pt>
                <c:pt idx="11089">
                  <c:v>-6.8801260000000003E-3</c:v>
                </c:pt>
                <c:pt idx="11090">
                  <c:v>-7.0958419999999998E-3</c:v>
                </c:pt>
                <c:pt idx="11091">
                  <c:v>-4.98542E-3</c:v>
                </c:pt>
                <c:pt idx="11092">
                  <c:v>-1.1205234E-2</c:v>
                </c:pt>
                <c:pt idx="11093">
                  <c:v>-9.797821E-3</c:v>
                </c:pt>
                <c:pt idx="11094">
                  <c:v>-1.0117933000000001E-2</c:v>
                </c:pt>
                <c:pt idx="11095">
                  <c:v>-1.0049087999999999E-2</c:v>
                </c:pt>
                <c:pt idx="11096">
                  <c:v>-1.2145793E-2</c:v>
                </c:pt>
                <c:pt idx="11097">
                  <c:v>-1.2287008E-2</c:v>
                </c:pt>
                <c:pt idx="11098">
                  <c:v>-1.0869142E-2</c:v>
                </c:pt>
                <c:pt idx="11099">
                  <c:v>-1.2119763E-2</c:v>
                </c:pt>
                <c:pt idx="11100">
                  <c:v>-1.0901098999999999E-2</c:v>
                </c:pt>
                <c:pt idx="11101">
                  <c:v>-1.4525862E-2</c:v>
                </c:pt>
                <c:pt idx="11102">
                  <c:v>-1.3359131E-2</c:v>
                </c:pt>
                <c:pt idx="11103">
                  <c:v>-8.9515329999999994E-3</c:v>
                </c:pt>
                <c:pt idx="11104">
                  <c:v>-9.3917529999999992E-3</c:v>
                </c:pt>
                <c:pt idx="11105">
                  <c:v>-1.1387942E-2</c:v>
                </c:pt>
                <c:pt idx="11106">
                  <c:v>-9.4821829999999999E-3</c:v>
                </c:pt>
                <c:pt idx="11107">
                  <c:v>-1.3865463E-2</c:v>
                </c:pt>
                <c:pt idx="11108">
                  <c:v>-2.4381060000000002E-3</c:v>
                </c:pt>
                <c:pt idx="11109">
                  <c:v>-7.1407850000000002E-3</c:v>
                </c:pt>
                <c:pt idx="11110">
                  <c:v>-2.1508199999999999E-3</c:v>
                </c:pt>
                <c:pt idx="11111">
                  <c:v>-1.0219605E-2</c:v>
                </c:pt>
                <c:pt idx="11112">
                  <c:v>-5.2171229999999997E-3</c:v>
                </c:pt>
                <c:pt idx="11113">
                  <c:v>5.8837099999999997E-4</c:v>
                </c:pt>
                <c:pt idx="11114">
                  <c:v>3.8277500000000002E-4</c:v>
                </c:pt>
                <c:pt idx="11115">
                  <c:v>-1.009254E-3</c:v>
                </c:pt>
                <c:pt idx="11116">
                  <c:v>-3.0098199999999999E-3</c:v>
                </c:pt>
                <c:pt idx="11117">
                  <c:v>7.5721999999999996E-4</c:v>
                </c:pt>
                <c:pt idx="11118" formatCode="0.00E+00">
                  <c:v>1.7926300000000001E-5</c:v>
                </c:pt>
                <c:pt idx="11119">
                  <c:v>1.9589299999999999E-4</c:v>
                </c:pt>
                <c:pt idx="11120">
                  <c:v>-1.9439570000000001E-3</c:v>
                </c:pt>
                <c:pt idx="11121">
                  <c:v>-3.576741E-3</c:v>
                </c:pt>
                <c:pt idx="11122">
                  <c:v>-2.2867059999999999E-3</c:v>
                </c:pt>
                <c:pt idx="11123">
                  <c:v>-3.6135590000000001E-3</c:v>
                </c:pt>
                <c:pt idx="11124">
                  <c:v>-3.7552380000000002E-3</c:v>
                </c:pt>
                <c:pt idx="11125">
                  <c:v>-7.4464520000000001E-3</c:v>
                </c:pt>
                <c:pt idx="11126">
                  <c:v>-2.205617E-3</c:v>
                </c:pt>
                <c:pt idx="11127">
                  <c:v>-9.6036739999999995E-3</c:v>
                </c:pt>
                <c:pt idx="11128">
                  <c:v>-8.9730379999999992E-3</c:v>
                </c:pt>
                <c:pt idx="11129">
                  <c:v>-8.2745570000000001E-3</c:v>
                </c:pt>
                <c:pt idx="11130">
                  <c:v>-1.1160091E-2</c:v>
                </c:pt>
                <c:pt idx="11131">
                  <c:v>-1.0733985999999999E-2</c:v>
                </c:pt>
                <c:pt idx="11132">
                  <c:v>-1.7220645999999999E-2</c:v>
                </c:pt>
                <c:pt idx="11133">
                  <c:v>-1.4757226999999999E-2</c:v>
                </c:pt>
                <c:pt idx="11134">
                  <c:v>-1.3440028E-2</c:v>
                </c:pt>
                <c:pt idx="11135">
                  <c:v>-1.4066999E-2</c:v>
                </c:pt>
                <c:pt idx="11136">
                  <c:v>-1.4441439E-2</c:v>
                </c:pt>
                <c:pt idx="11137">
                  <c:v>-1.8634653000000001E-2</c:v>
                </c:pt>
                <c:pt idx="11138">
                  <c:v>-1.2843342000000001E-2</c:v>
                </c:pt>
                <c:pt idx="11139">
                  <c:v>-1.3543295E-2</c:v>
                </c:pt>
                <c:pt idx="11140">
                  <c:v>-1.2922246E-2</c:v>
                </c:pt>
                <c:pt idx="11141">
                  <c:v>-1.4352423E-2</c:v>
                </c:pt>
                <c:pt idx="11142">
                  <c:v>-1.6129818000000001E-2</c:v>
                </c:pt>
                <c:pt idx="11143">
                  <c:v>-1.1104965E-2</c:v>
                </c:pt>
                <c:pt idx="11144">
                  <c:v>-1.4903164E-2</c:v>
                </c:pt>
                <c:pt idx="11145">
                  <c:v>-1.2634818000000001E-2</c:v>
                </c:pt>
                <c:pt idx="11146">
                  <c:v>-1.2933359E-2</c:v>
                </c:pt>
                <c:pt idx="11147">
                  <c:v>-9.0073250000000001E-3</c:v>
                </c:pt>
                <c:pt idx="11148">
                  <c:v>-6.547364E-3</c:v>
                </c:pt>
                <c:pt idx="11149">
                  <c:v>-6.9152830000000004E-3</c:v>
                </c:pt>
                <c:pt idx="11150">
                  <c:v>-4.3304190000000003E-3</c:v>
                </c:pt>
                <c:pt idx="11151">
                  <c:v>-1.4199880000000001E-3</c:v>
                </c:pt>
                <c:pt idx="11152">
                  <c:v>-7.6165399999999996E-4</c:v>
                </c:pt>
                <c:pt idx="11153">
                  <c:v>2.2036439999999998E-3</c:v>
                </c:pt>
                <c:pt idx="11154">
                  <c:v>7.8790800000000003E-4</c:v>
                </c:pt>
                <c:pt idx="11155">
                  <c:v>4.2353E-3</c:v>
                </c:pt>
                <c:pt idx="11156">
                  <c:v>5.3413109999999996E-3</c:v>
                </c:pt>
                <c:pt idx="11157">
                  <c:v>3.740228E-3</c:v>
                </c:pt>
                <c:pt idx="11158">
                  <c:v>2.0115699999999999E-3</c:v>
                </c:pt>
                <c:pt idx="11159">
                  <c:v>5.7469060000000004E-3</c:v>
                </c:pt>
                <c:pt idx="11160">
                  <c:v>5.5495659999999997E-3</c:v>
                </c:pt>
                <c:pt idx="11161">
                  <c:v>4.5341820000000003E-3</c:v>
                </c:pt>
                <c:pt idx="11162">
                  <c:v>3.213254E-3</c:v>
                </c:pt>
                <c:pt idx="11163">
                  <c:v>4.3436700000000001E-4</c:v>
                </c:pt>
                <c:pt idx="11164">
                  <c:v>4.6605370000000002E-3</c:v>
                </c:pt>
                <c:pt idx="11165">
                  <c:v>3.3869E-4</c:v>
                </c:pt>
                <c:pt idx="11166">
                  <c:v>1.3139390000000001E-3</c:v>
                </c:pt>
                <c:pt idx="11167">
                  <c:v>-6.2806620000000002E-3</c:v>
                </c:pt>
                <c:pt idx="11168">
                  <c:v>-5.2761179999999998E-3</c:v>
                </c:pt>
                <c:pt idx="11169">
                  <c:v>3.7107889999999999E-3</c:v>
                </c:pt>
                <c:pt idx="11170">
                  <c:v>-3.6384709999999999E-3</c:v>
                </c:pt>
                <c:pt idx="11171">
                  <c:v>-1.0500023000000001E-2</c:v>
                </c:pt>
                <c:pt idx="11172">
                  <c:v>-1.0668601999999999E-2</c:v>
                </c:pt>
                <c:pt idx="11173">
                  <c:v>-5.6692499999999998E-3</c:v>
                </c:pt>
                <c:pt idx="11174">
                  <c:v>-7.163549E-3</c:v>
                </c:pt>
                <c:pt idx="11175">
                  <c:v>-1.1363097000000001E-2</c:v>
                </c:pt>
                <c:pt idx="11176">
                  <c:v>-1.4315477E-2</c:v>
                </c:pt>
                <c:pt idx="11177">
                  <c:v>-1.1256505E-2</c:v>
                </c:pt>
                <c:pt idx="11178">
                  <c:v>-1.1777686000000001E-2</c:v>
                </c:pt>
                <c:pt idx="11179">
                  <c:v>-1.2692607E-2</c:v>
                </c:pt>
                <c:pt idx="11180">
                  <c:v>-1.0895772E-2</c:v>
                </c:pt>
                <c:pt idx="11181">
                  <c:v>-1.3010331E-2</c:v>
                </c:pt>
                <c:pt idx="11182">
                  <c:v>-1.3448422E-2</c:v>
                </c:pt>
                <c:pt idx="11183">
                  <c:v>-1.4701914999999999E-2</c:v>
                </c:pt>
                <c:pt idx="11184">
                  <c:v>-1.1609718E-2</c:v>
                </c:pt>
                <c:pt idx="11185">
                  <c:v>-1.5229012E-2</c:v>
                </c:pt>
                <c:pt idx="11186">
                  <c:v>-1.0452898E-2</c:v>
                </c:pt>
                <c:pt idx="11187">
                  <c:v>-1.1882735E-2</c:v>
                </c:pt>
                <c:pt idx="11188">
                  <c:v>-1.6667370000000001E-2</c:v>
                </c:pt>
                <c:pt idx="11189">
                  <c:v>-1.1144441999999999E-2</c:v>
                </c:pt>
                <c:pt idx="11190">
                  <c:v>-1.2017427000000001E-2</c:v>
                </c:pt>
                <c:pt idx="11191">
                  <c:v>-7.0684210000000001E-3</c:v>
                </c:pt>
                <c:pt idx="11192">
                  <c:v>-4.2505310000000001E-3</c:v>
                </c:pt>
                <c:pt idx="11193">
                  <c:v>-6.0718760000000004E-3</c:v>
                </c:pt>
                <c:pt idx="11194">
                  <c:v>-4.670787E-3</c:v>
                </c:pt>
                <c:pt idx="11195">
                  <c:v>-9.949519999999999E-4</c:v>
                </c:pt>
                <c:pt idx="11196">
                  <c:v>2.1244089999999998E-3</c:v>
                </c:pt>
                <c:pt idx="11197">
                  <c:v>-4.9007499999999997E-4</c:v>
                </c:pt>
                <c:pt idx="11198">
                  <c:v>6.0599699999999996E-3</c:v>
                </c:pt>
                <c:pt idx="11199">
                  <c:v>2.2847420000000002E-3</c:v>
                </c:pt>
                <c:pt idx="11200">
                  <c:v>2.740143E-3</c:v>
                </c:pt>
                <c:pt idx="11201">
                  <c:v>6.1628999999999998E-3</c:v>
                </c:pt>
                <c:pt idx="11202">
                  <c:v>6.1314749999999999E-3</c:v>
                </c:pt>
                <c:pt idx="11203">
                  <c:v>1.0003653E-2</c:v>
                </c:pt>
                <c:pt idx="11204">
                  <c:v>1.4800806E-2</c:v>
                </c:pt>
                <c:pt idx="11205">
                  <c:v>1.0911921E-2</c:v>
                </c:pt>
                <c:pt idx="11206">
                  <c:v>9.9212250000000005E-3</c:v>
                </c:pt>
                <c:pt idx="11207">
                  <c:v>1.0939756E-2</c:v>
                </c:pt>
                <c:pt idx="11208">
                  <c:v>1.2415415000000001E-2</c:v>
                </c:pt>
                <c:pt idx="11209">
                  <c:v>1.2328904E-2</c:v>
                </c:pt>
                <c:pt idx="11210">
                  <c:v>1.5701263999999999E-2</c:v>
                </c:pt>
                <c:pt idx="11211">
                  <c:v>9.2951010000000001E-3</c:v>
                </c:pt>
                <c:pt idx="11212">
                  <c:v>8.1667189999999994E-3</c:v>
                </c:pt>
                <c:pt idx="11213">
                  <c:v>5.2116760000000002E-3</c:v>
                </c:pt>
                <c:pt idx="11214">
                  <c:v>2.3679529999999999E-3</c:v>
                </c:pt>
                <c:pt idx="11215">
                  <c:v>6.2152320000000002E-3</c:v>
                </c:pt>
                <c:pt idx="11216">
                  <c:v>1.28652E-3</c:v>
                </c:pt>
                <c:pt idx="11217" formatCode="0.00E+00">
                  <c:v>4.5460600000000003E-5</c:v>
                </c:pt>
                <c:pt idx="11218">
                  <c:v>1.063587E-3</c:v>
                </c:pt>
                <c:pt idx="11219">
                  <c:v>-7.20314E-4</c:v>
                </c:pt>
                <c:pt idx="11220">
                  <c:v>-4.7936189999999998E-3</c:v>
                </c:pt>
                <c:pt idx="11221">
                  <c:v>-6.5248700000000003E-3</c:v>
                </c:pt>
                <c:pt idx="11222">
                  <c:v>-1.0053825000000001E-2</c:v>
                </c:pt>
                <c:pt idx="11223">
                  <c:v>-1.2637092000000001E-2</c:v>
                </c:pt>
                <c:pt idx="11224">
                  <c:v>-1.2868786E-2</c:v>
                </c:pt>
                <c:pt idx="11225">
                  <c:v>-1.3936265999999999E-2</c:v>
                </c:pt>
                <c:pt idx="11226">
                  <c:v>-1.354558E-2</c:v>
                </c:pt>
                <c:pt idx="11227">
                  <c:v>-1.358877E-2</c:v>
                </c:pt>
                <c:pt idx="11228">
                  <c:v>-1.654781E-2</c:v>
                </c:pt>
                <c:pt idx="11229">
                  <c:v>-1.7002080999999999E-2</c:v>
                </c:pt>
                <c:pt idx="11230">
                  <c:v>-1.8154963999999999E-2</c:v>
                </c:pt>
                <c:pt idx="11231">
                  <c:v>-1.9162437000000001E-2</c:v>
                </c:pt>
                <c:pt idx="11232">
                  <c:v>-1.643909E-2</c:v>
                </c:pt>
                <c:pt idx="11233">
                  <c:v>-1.4379812E-2</c:v>
                </c:pt>
                <c:pt idx="11234">
                  <c:v>-1.1807998E-2</c:v>
                </c:pt>
                <c:pt idx="11235">
                  <c:v>-1.2054868E-2</c:v>
                </c:pt>
                <c:pt idx="11236">
                  <c:v>-1.4522286000000001E-2</c:v>
                </c:pt>
                <c:pt idx="11237">
                  <c:v>-9.8198939999999992E-3</c:v>
                </c:pt>
                <c:pt idx="11238">
                  <c:v>-1.1268388000000001E-2</c:v>
                </c:pt>
                <c:pt idx="11239">
                  <c:v>-6.2843960000000003E-3</c:v>
                </c:pt>
                <c:pt idx="11240">
                  <c:v>-5.8569579999999998E-3</c:v>
                </c:pt>
                <c:pt idx="11241">
                  <c:v>-3.4748259999999999E-3</c:v>
                </c:pt>
                <c:pt idx="11242">
                  <c:v>-1.496098E-3</c:v>
                </c:pt>
                <c:pt idx="11243">
                  <c:v>-1.82541E-3</c:v>
                </c:pt>
                <c:pt idx="11244">
                  <c:v>7.0139699999999998E-4</c:v>
                </c:pt>
                <c:pt idx="11245">
                  <c:v>2.4186089999999999E-3</c:v>
                </c:pt>
                <c:pt idx="11246">
                  <c:v>4.2583200000000003E-3</c:v>
                </c:pt>
                <c:pt idx="11247">
                  <c:v>5.4056099999999999E-3</c:v>
                </c:pt>
                <c:pt idx="11248">
                  <c:v>5.0013419999999998E-3</c:v>
                </c:pt>
                <c:pt idx="11249">
                  <c:v>8.0591829999999993E-3</c:v>
                </c:pt>
                <c:pt idx="11250">
                  <c:v>1.0828871E-2</c:v>
                </c:pt>
                <c:pt idx="11251">
                  <c:v>8.2459309999999997E-3</c:v>
                </c:pt>
                <c:pt idx="11252">
                  <c:v>1.1388461000000001E-2</c:v>
                </c:pt>
                <c:pt idx="11253">
                  <c:v>1.2342290000000001E-2</c:v>
                </c:pt>
                <c:pt idx="11254">
                  <c:v>1.3082915000000001E-2</c:v>
                </c:pt>
                <c:pt idx="11255">
                  <c:v>8.7426959999999995E-3</c:v>
                </c:pt>
                <c:pt idx="11256">
                  <c:v>1.1722773000000001E-2</c:v>
                </c:pt>
                <c:pt idx="11257">
                  <c:v>1.3593031E-2</c:v>
                </c:pt>
                <c:pt idx="11258">
                  <c:v>1.1498454999999999E-2</c:v>
                </c:pt>
                <c:pt idx="11259">
                  <c:v>1.1232157E-2</c:v>
                </c:pt>
                <c:pt idx="11260">
                  <c:v>9.3700759999999998E-3</c:v>
                </c:pt>
                <c:pt idx="11261">
                  <c:v>1.0012877999999999E-2</c:v>
                </c:pt>
                <c:pt idx="11262">
                  <c:v>1.0724209E-2</c:v>
                </c:pt>
                <c:pt idx="11263">
                  <c:v>8.8220539999999993E-3</c:v>
                </c:pt>
                <c:pt idx="11264">
                  <c:v>1.0402639999999999E-2</c:v>
                </c:pt>
                <c:pt idx="11265">
                  <c:v>5.3243190000000001E-3</c:v>
                </c:pt>
                <c:pt idx="11266">
                  <c:v>6.8630929999999998E-3</c:v>
                </c:pt>
                <c:pt idx="11267">
                  <c:v>6.6254909999999998E-3</c:v>
                </c:pt>
                <c:pt idx="11268">
                  <c:v>5.8121620000000001E-3</c:v>
                </c:pt>
                <c:pt idx="11269">
                  <c:v>5.1466250000000002E-3</c:v>
                </c:pt>
                <c:pt idx="11270">
                  <c:v>9.1664009999999994E-3</c:v>
                </c:pt>
                <c:pt idx="11271">
                  <c:v>4.4113099999999999E-3</c:v>
                </c:pt>
                <c:pt idx="11272">
                  <c:v>2.7697379999999999E-3</c:v>
                </c:pt>
                <c:pt idx="11273">
                  <c:v>1.558804E-3</c:v>
                </c:pt>
                <c:pt idx="11274">
                  <c:v>2.7382900000000001E-4</c:v>
                </c:pt>
                <c:pt idx="11275">
                  <c:v>-1.143142E-3</c:v>
                </c:pt>
                <c:pt idx="11276">
                  <c:v>6.4676899999999995E-4</c:v>
                </c:pt>
                <c:pt idx="11277">
                  <c:v>-2.59788E-4</c:v>
                </c:pt>
                <c:pt idx="11278">
                  <c:v>-9.9774999999999994E-4</c:v>
                </c:pt>
                <c:pt idx="11279">
                  <c:v>-2.125413E-3</c:v>
                </c:pt>
                <c:pt idx="11280">
                  <c:v>-8.9849400000000001E-4</c:v>
                </c:pt>
                <c:pt idx="11281">
                  <c:v>-4.7877600000000003E-3</c:v>
                </c:pt>
                <c:pt idx="11282">
                  <c:v>-4.1192000000000003E-4</c:v>
                </c:pt>
                <c:pt idx="11283">
                  <c:v>-5.6686499999999995E-4</c:v>
                </c:pt>
                <c:pt idx="11284">
                  <c:v>-6.8244699999999998E-4</c:v>
                </c:pt>
                <c:pt idx="11285">
                  <c:v>-1.2908489999999999E-3</c:v>
                </c:pt>
                <c:pt idx="11286">
                  <c:v>-1.0746E-3</c:v>
                </c:pt>
                <c:pt idx="11287" formatCode="0.00E+00">
                  <c:v>-8.2592000000000005E-6</c:v>
                </c:pt>
                <c:pt idx="11288">
                  <c:v>-1.461546E-3</c:v>
                </c:pt>
                <c:pt idx="11289">
                  <c:v>-1.0875640000000001E-3</c:v>
                </c:pt>
                <c:pt idx="11290">
                  <c:v>-1.6103420000000001E-3</c:v>
                </c:pt>
                <c:pt idx="11291">
                  <c:v>-1.677624E-3</c:v>
                </c:pt>
                <c:pt idx="11292" formatCode="0.00E+00">
                  <c:v>8.3524300000000003E-5</c:v>
                </c:pt>
                <c:pt idx="11293">
                  <c:v>7.7649800000000003E-4</c:v>
                </c:pt>
                <c:pt idx="11294">
                  <c:v>-1.0437720000000001E-3</c:v>
                </c:pt>
                <c:pt idx="11295">
                  <c:v>2.0352090000000001E-3</c:v>
                </c:pt>
                <c:pt idx="11296">
                  <c:v>7.9364300000000002E-4</c:v>
                </c:pt>
                <c:pt idx="11297">
                  <c:v>5.8715979999999996E-3</c:v>
                </c:pt>
                <c:pt idx="11298">
                  <c:v>4.5117880000000001E-3</c:v>
                </c:pt>
                <c:pt idx="11299">
                  <c:v>4.7909010000000002E-3</c:v>
                </c:pt>
                <c:pt idx="11300">
                  <c:v>3.6382849999999998E-3</c:v>
                </c:pt>
                <c:pt idx="11301">
                  <c:v>2.5978339999999998E-3</c:v>
                </c:pt>
                <c:pt idx="11302">
                  <c:v>3.5626970000000001E-3</c:v>
                </c:pt>
                <c:pt idx="11303">
                  <c:v>3.635372E-3</c:v>
                </c:pt>
                <c:pt idx="11304">
                  <c:v>4.1006259999999996E-3</c:v>
                </c:pt>
                <c:pt idx="11305">
                  <c:v>2.992078E-3</c:v>
                </c:pt>
                <c:pt idx="11306">
                  <c:v>4.5934369999999997E-3</c:v>
                </c:pt>
                <c:pt idx="11307">
                  <c:v>5.2618589999999998E-3</c:v>
                </c:pt>
                <c:pt idx="11308">
                  <c:v>3.389923E-3</c:v>
                </c:pt>
                <c:pt idx="11309">
                  <c:v>8.1884920000000003E-3</c:v>
                </c:pt>
                <c:pt idx="11310">
                  <c:v>9.8356569999999994E-3</c:v>
                </c:pt>
                <c:pt idx="11311">
                  <c:v>6.5332760000000002E-3</c:v>
                </c:pt>
                <c:pt idx="11312">
                  <c:v>8.093355E-3</c:v>
                </c:pt>
                <c:pt idx="11313">
                  <c:v>9.9902410000000004E-3</c:v>
                </c:pt>
                <c:pt idx="11314">
                  <c:v>1.0756167000000001E-2</c:v>
                </c:pt>
                <c:pt idx="11315">
                  <c:v>8.1610569999999993E-3</c:v>
                </c:pt>
                <c:pt idx="11316">
                  <c:v>8.2968790000000001E-3</c:v>
                </c:pt>
                <c:pt idx="11317">
                  <c:v>9.9189229999999996E-3</c:v>
                </c:pt>
                <c:pt idx="11318">
                  <c:v>1.0051548E-2</c:v>
                </c:pt>
                <c:pt idx="11319">
                  <c:v>9.5009020000000003E-3</c:v>
                </c:pt>
                <c:pt idx="11320">
                  <c:v>8.0633279999999998E-3</c:v>
                </c:pt>
                <c:pt idx="11321">
                  <c:v>6.1758760000000003E-3</c:v>
                </c:pt>
                <c:pt idx="11322">
                  <c:v>8.0733780000000008E-3</c:v>
                </c:pt>
                <c:pt idx="11323">
                  <c:v>9.3287660000000005E-3</c:v>
                </c:pt>
                <c:pt idx="11324">
                  <c:v>5.055192E-3</c:v>
                </c:pt>
                <c:pt idx="11325">
                  <c:v>9.1468650000000006E-3</c:v>
                </c:pt>
                <c:pt idx="11326">
                  <c:v>7.9657540000000002E-3</c:v>
                </c:pt>
                <c:pt idx="11327">
                  <c:v>6.9720299999999997E-3</c:v>
                </c:pt>
                <c:pt idx="11328">
                  <c:v>3.4819579999999998E-3</c:v>
                </c:pt>
                <c:pt idx="11329">
                  <c:v>4.4535950000000003E-3</c:v>
                </c:pt>
                <c:pt idx="11330">
                  <c:v>4.557991E-3</c:v>
                </c:pt>
                <c:pt idx="11331">
                  <c:v>5.0745019999999998E-3</c:v>
                </c:pt>
                <c:pt idx="11332">
                  <c:v>4.240667E-3</c:v>
                </c:pt>
                <c:pt idx="11333">
                  <c:v>3.980216E-3</c:v>
                </c:pt>
                <c:pt idx="11334">
                  <c:v>9.4170590000000002E-3</c:v>
                </c:pt>
                <c:pt idx="11335">
                  <c:v>6.9047570000000001E-3</c:v>
                </c:pt>
                <c:pt idx="11336">
                  <c:v>5.76093E-3</c:v>
                </c:pt>
                <c:pt idx="11337">
                  <c:v>4.537999E-3</c:v>
                </c:pt>
                <c:pt idx="11338">
                  <c:v>7.1335160000000003E-3</c:v>
                </c:pt>
                <c:pt idx="11339">
                  <c:v>7.2487189999999998E-3</c:v>
                </c:pt>
                <c:pt idx="11340">
                  <c:v>3.6651689999999998E-3</c:v>
                </c:pt>
                <c:pt idx="11341">
                  <c:v>5.1041400000000001E-3</c:v>
                </c:pt>
                <c:pt idx="11342">
                  <c:v>7.7984600000000001E-3</c:v>
                </c:pt>
                <c:pt idx="11343">
                  <c:v>8.0236930000000001E-3</c:v>
                </c:pt>
                <c:pt idx="11344">
                  <c:v>6.9389880000000001E-3</c:v>
                </c:pt>
                <c:pt idx="11345">
                  <c:v>4.2806199999999997E-3</c:v>
                </c:pt>
                <c:pt idx="11346">
                  <c:v>7.4247489999999996E-3</c:v>
                </c:pt>
                <c:pt idx="11347">
                  <c:v>9.018781E-3</c:v>
                </c:pt>
                <c:pt idx="11348">
                  <c:v>6.2043519999999998E-3</c:v>
                </c:pt>
                <c:pt idx="11349">
                  <c:v>8.1078369999999997E-3</c:v>
                </c:pt>
                <c:pt idx="11350">
                  <c:v>5.1258950000000001E-3</c:v>
                </c:pt>
                <c:pt idx="11351">
                  <c:v>8.0789060000000003E-3</c:v>
                </c:pt>
                <c:pt idx="11352">
                  <c:v>4.0644569999999996E-3</c:v>
                </c:pt>
                <c:pt idx="11353">
                  <c:v>7.3119539999999998E-3</c:v>
                </c:pt>
                <c:pt idx="11354">
                  <c:v>8.0302099999999994E-3</c:v>
                </c:pt>
                <c:pt idx="11355">
                  <c:v>7.2340060000000003E-3</c:v>
                </c:pt>
                <c:pt idx="11356">
                  <c:v>7.1666280000000004E-3</c:v>
                </c:pt>
                <c:pt idx="11357">
                  <c:v>6.4940390000000001E-3</c:v>
                </c:pt>
                <c:pt idx="11358">
                  <c:v>5.2207820000000002E-3</c:v>
                </c:pt>
                <c:pt idx="11359">
                  <c:v>8.6575309999999996E-3</c:v>
                </c:pt>
                <c:pt idx="11360">
                  <c:v>1.025889E-2</c:v>
                </c:pt>
                <c:pt idx="11361">
                  <c:v>8.6884500000000003E-3</c:v>
                </c:pt>
                <c:pt idx="11362">
                  <c:v>5.416756E-3</c:v>
                </c:pt>
                <c:pt idx="11363">
                  <c:v>8.6904990000000008E-3</c:v>
                </c:pt>
                <c:pt idx="11364">
                  <c:v>9.2279240000000002E-3</c:v>
                </c:pt>
                <c:pt idx="11365">
                  <c:v>5.5765670000000002E-3</c:v>
                </c:pt>
                <c:pt idx="11366">
                  <c:v>8.1398600000000005E-3</c:v>
                </c:pt>
                <c:pt idx="11367">
                  <c:v>8.5715759999999992E-3</c:v>
                </c:pt>
                <c:pt idx="11368">
                  <c:v>7.5862059999999999E-3</c:v>
                </c:pt>
                <c:pt idx="11369">
                  <c:v>8.4745770000000005E-3</c:v>
                </c:pt>
                <c:pt idx="11370">
                  <c:v>7.5094469999999998E-3</c:v>
                </c:pt>
                <c:pt idx="11371">
                  <c:v>1.2432702E-2</c:v>
                </c:pt>
                <c:pt idx="11372">
                  <c:v>1.0804444999999999E-2</c:v>
                </c:pt>
                <c:pt idx="11373">
                  <c:v>9.6027009999999999E-3</c:v>
                </c:pt>
                <c:pt idx="11374">
                  <c:v>1.2087430999999999E-2</c:v>
                </c:pt>
                <c:pt idx="11375">
                  <c:v>1.0361029000000001E-2</c:v>
                </c:pt>
                <c:pt idx="11376">
                  <c:v>1.2197012E-2</c:v>
                </c:pt>
                <c:pt idx="11377">
                  <c:v>1.040775E-2</c:v>
                </c:pt>
                <c:pt idx="11378">
                  <c:v>6.7869150000000001E-3</c:v>
                </c:pt>
                <c:pt idx="11379">
                  <c:v>5.8007989999999997E-3</c:v>
                </c:pt>
                <c:pt idx="11380">
                  <c:v>5.3038529999999999E-3</c:v>
                </c:pt>
                <c:pt idx="11381">
                  <c:v>5.1933170000000002E-3</c:v>
                </c:pt>
                <c:pt idx="11382">
                  <c:v>5.7757499999999996E-3</c:v>
                </c:pt>
                <c:pt idx="11383">
                  <c:v>4.8897239999999998E-3</c:v>
                </c:pt>
                <c:pt idx="11384">
                  <c:v>3.338166E-3</c:v>
                </c:pt>
                <c:pt idx="11385">
                  <c:v>2.45861E-3</c:v>
                </c:pt>
                <c:pt idx="11386">
                  <c:v>1.671912E-3</c:v>
                </c:pt>
                <c:pt idx="11387">
                  <c:v>2.2257779999999999E-3</c:v>
                </c:pt>
                <c:pt idx="11388">
                  <c:v>1.25399E-3</c:v>
                </c:pt>
                <c:pt idx="11389">
                  <c:v>2.4746809999999998E-3</c:v>
                </c:pt>
                <c:pt idx="11390">
                  <c:v>1.440043E-3</c:v>
                </c:pt>
                <c:pt idx="11391">
                  <c:v>1.393884E-3</c:v>
                </c:pt>
                <c:pt idx="11392">
                  <c:v>1.511063E-3</c:v>
                </c:pt>
                <c:pt idx="11393">
                  <c:v>3.8092410000000001E-3</c:v>
                </c:pt>
                <c:pt idx="11394">
                  <c:v>6.8162500000000005E-4</c:v>
                </c:pt>
                <c:pt idx="11395">
                  <c:v>-7.2259500000000003E-4</c:v>
                </c:pt>
                <c:pt idx="11396">
                  <c:v>1.994628E-3</c:v>
                </c:pt>
                <c:pt idx="11397">
                  <c:v>2.070658E-3</c:v>
                </c:pt>
                <c:pt idx="11398">
                  <c:v>-7.2938899999999999E-4</c:v>
                </c:pt>
                <c:pt idx="11399">
                  <c:v>8.5619099999999996E-4</c:v>
                </c:pt>
                <c:pt idx="11400">
                  <c:v>2.40735E-4</c:v>
                </c:pt>
                <c:pt idx="11401">
                  <c:v>-8.0274600000000002E-4</c:v>
                </c:pt>
                <c:pt idx="11402">
                  <c:v>7.9381899999999997E-4</c:v>
                </c:pt>
                <c:pt idx="11403">
                  <c:v>1.5008930000000001E-3</c:v>
                </c:pt>
                <c:pt idx="11404">
                  <c:v>-1.781452E-3</c:v>
                </c:pt>
                <c:pt idx="11405">
                  <c:v>1.8032499999999999E-3</c:v>
                </c:pt>
                <c:pt idx="11406">
                  <c:v>-1.075627E-3</c:v>
                </c:pt>
                <c:pt idx="11407">
                  <c:v>-1.9038599999999999E-4</c:v>
                </c:pt>
                <c:pt idx="11408">
                  <c:v>8.6795500000000001E-4</c:v>
                </c:pt>
                <c:pt idx="11409">
                  <c:v>-1.9990429999999998E-3</c:v>
                </c:pt>
                <c:pt idx="11410">
                  <c:v>-2.0829329999999999E-3</c:v>
                </c:pt>
                <c:pt idx="11411">
                  <c:v>1.1929830000000001E-3</c:v>
                </c:pt>
                <c:pt idx="11412">
                  <c:v>1.6593020000000001E-3</c:v>
                </c:pt>
                <c:pt idx="11413">
                  <c:v>3.4274739999999998E-3</c:v>
                </c:pt>
                <c:pt idx="11414">
                  <c:v>3.067148E-3</c:v>
                </c:pt>
                <c:pt idx="11415">
                  <c:v>2.5088200000000001E-3</c:v>
                </c:pt>
                <c:pt idx="11416">
                  <c:v>3.4877969999999999E-3</c:v>
                </c:pt>
                <c:pt idx="11417">
                  <c:v>2.0860980000000002E-3</c:v>
                </c:pt>
                <c:pt idx="11418">
                  <c:v>1.858132E-3</c:v>
                </c:pt>
                <c:pt idx="11419">
                  <c:v>1.1012610000000001E-3</c:v>
                </c:pt>
                <c:pt idx="11420">
                  <c:v>1.7140549999999999E-3</c:v>
                </c:pt>
                <c:pt idx="11421">
                  <c:v>2.3404239999999998E-3</c:v>
                </c:pt>
                <c:pt idx="11422">
                  <c:v>3.1838470000000001E-3</c:v>
                </c:pt>
                <c:pt idx="11423">
                  <c:v>3.5614959999999999E-3</c:v>
                </c:pt>
                <c:pt idx="11424">
                  <c:v>1.577174E-3</c:v>
                </c:pt>
                <c:pt idx="11425">
                  <c:v>6.9526600000000005E-4</c:v>
                </c:pt>
                <c:pt idx="11426">
                  <c:v>3.8878630000000001E-3</c:v>
                </c:pt>
                <c:pt idx="11427">
                  <c:v>1.5797669999999999E-3</c:v>
                </c:pt>
                <c:pt idx="11428">
                  <c:v>2.3595399999999998E-3</c:v>
                </c:pt>
                <c:pt idx="11429">
                  <c:v>3.36361E-3</c:v>
                </c:pt>
                <c:pt idx="11430">
                  <c:v>2.792629E-3</c:v>
                </c:pt>
                <c:pt idx="11431">
                  <c:v>3.0018950000000001E-3</c:v>
                </c:pt>
                <c:pt idx="11432">
                  <c:v>2.4205260000000001E-3</c:v>
                </c:pt>
                <c:pt idx="11433">
                  <c:v>4.0130039999999997E-3</c:v>
                </c:pt>
                <c:pt idx="11434">
                  <c:v>2.574631E-3</c:v>
                </c:pt>
                <c:pt idx="11435">
                  <c:v>2.3021460000000001E-3</c:v>
                </c:pt>
                <c:pt idx="11436">
                  <c:v>2.0797720000000001E-3</c:v>
                </c:pt>
                <c:pt idx="11437">
                  <c:v>1.4061080000000001E-3</c:v>
                </c:pt>
                <c:pt idx="11438">
                  <c:v>2.6889520000000001E-3</c:v>
                </c:pt>
                <c:pt idx="11439">
                  <c:v>4.2765700000000004E-3</c:v>
                </c:pt>
                <c:pt idx="11440">
                  <c:v>6.3855279999999997E-3</c:v>
                </c:pt>
                <c:pt idx="11441">
                  <c:v>4.6383290000000001E-3</c:v>
                </c:pt>
                <c:pt idx="11442">
                  <c:v>6.8247840000000004E-3</c:v>
                </c:pt>
                <c:pt idx="11443">
                  <c:v>6.8717919999999998E-3</c:v>
                </c:pt>
                <c:pt idx="11444">
                  <c:v>1.0850289000000001E-2</c:v>
                </c:pt>
                <c:pt idx="11445">
                  <c:v>8.1255359999999992E-3</c:v>
                </c:pt>
                <c:pt idx="11446">
                  <c:v>8.4049020000000006E-3</c:v>
                </c:pt>
                <c:pt idx="11447">
                  <c:v>5.8331199999999998E-3</c:v>
                </c:pt>
                <c:pt idx="11448">
                  <c:v>7.1631029999999997E-3</c:v>
                </c:pt>
                <c:pt idx="11449">
                  <c:v>8.7546470000000008E-3</c:v>
                </c:pt>
                <c:pt idx="11450">
                  <c:v>7.6896489999999998E-3</c:v>
                </c:pt>
                <c:pt idx="11451">
                  <c:v>9.3120389999999994E-3</c:v>
                </c:pt>
                <c:pt idx="11452">
                  <c:v>6.9729850000000001E-3</c:v>
                </c:pt>
                <c:pt idx="11453">
                  <c:v>8.7310430000000008E-3</c:v>
                </c:pt>
                <c:pt idx="11454">
                  <c:v>6.6678919999999999E-3</c:v>
                </c:pt>
                <c:pt idx="11455">
                  <c:v>3.4966559999999999E-3</c:v>
                </c:pt>
                <c:pt idx="11456">
                  <c:v>5.7693980000000002E-3</c:v>
                </c:pt>
                <c:pt idx="11457">
                  <c:v>4.886067E-3</c:v>
                </c:pt>
                <c:pt idx="11458">
                  <c:v>3.9097530000000002E-3</c:v>
                </c:pt>
                <c:pt idx="11459">
                  <c:v>2.0818159999999998E-3</c:v>
                </c:pt>
                <c:pt idx="11460">
                  <c:v>1.118551E-3</c:v>
                </c:pt>
                <c:pt idx="11461">
                  <c:v>3.025401E-3</c:v>
                </c:pt>
                <c:pt idx="11462">
                  <c:v>-2.007174E-3</c:v>
                </c:pt>
                <c:pt idx="11463">
                  <c:v>-1.457985E-3</c:v>
                </c:pt>
                <c:pt idx="11464">
                  <c:v>1.5252880000000001E-3</c:v>
                </c:pt>
                <c:pt idx="11465">
                  <c:v>-1.8272150000000001E-3</c:v>
                </c:pt>
                <c:pt idx="11466">
                  <c:v>-7.3957999999999999E-4</c:v>
                </c:pt>
                <c:pt idx="11467">
                  <c:v>-2.7971200000000002E-3</c:v>
                </c:pt>
                <c:pt idx="11468">
                  <c:v>-2.0913820000000001E-3</c:v>
                </c:pt>
                <c:pt idx="11469">
                  <c:v>-1.7893799999999999E-3</c:v>
                </c:pt>
                <c:pt idx="11470">
                  <c:v>-2.1720760000000002E-3</c:v>
                </c:pt>
                <c:pt idx="11471">
                  <c:v>-1.94852E-3</c:v>
                </c:pt>
                <c:pt idx="11472">
                  <c:v>-5.1608239999999996E-3</c:v>
                </c:pt>
                <c:pt idx="11473">
                  <c:v>-1.9015080000000001E-3</c:v>
                </c:pt>
                <c:pt idx="11474">
                  <c:v>-3.0387799999999999E-4</c:v>
                </c:pt>
                <c:pt idx="11475">
                  <c:v>-1.707575E-3</c:v>
                </c:pt>
                <c:pt idx="11476">
                  <c:v>-1.719026E-3</c:v>
                </c:pt>
                <c:pt idx="11477">
                  <c:v>-1.6886150000000001E-3</c:v>
                </c:pt>
                <c:pt idx="11478">
                  <c:v>-5.17889E-4</c:v>
                </c:pt>
                <c:pt idx="11479">
                  <c:v>-3.7294200000000002E-4</c:v>
                </c:pt>
                <c:pt idx="11480">
                  <c:v>-1.9029279999999999E-3</c:v>
                </c:pt>
                <c:pt idx="11481">
                  <c:v>1.50944E-4</c:v>
                </c:pt>
                <c:pt idx="11482">
                  <c:v>1.0470970000000001E-3</c:v>
                </c:pt>
                <c:pt idx="11483">
                  <c:v>3.487109E-3</c:v>
                </c:pt>
                <c:pt idx="11484">
                  <c:v>1.472161E-3</c:v>
                </c:pt>
                <c:pt idx="11485">
                  <c:v>3.200423E-3</c:v>
                </c:pt>
                <c:pt idx="11486">
                  <c:v>5.0353409999999996E-3</c:v>
                </c:pt>
                <c:pt idx="11487">
                  <c:v>4.1214870000000001E-3</c:v>
                </c:pt>
                <c:pt idx="11488">
                  <c:v>4.3166970000000004E-3</c:v>
                </c:pt>
                <c:pt idx="11489">
                  <c:v>4.7460810000000001E-3</c:v>
                </c:pt>
                <c:pt idx="11490">
                  <c:v>5.7548859999999999E-3</c:v>
                </c:pt>
                <c:pt idx="11491">
                  <c:v>6.7684090000000004E-3</c:v>
                </c:pt>
                <c:pt idx="11492">
                  <c:v>5.7721200000000004E-3</c:v>
                </c:pt>
                <c:pt idx="11493">
                  <c:v>7.0044180000000001E-3</c:v>
                </c:pt>
                <c:pt idx="11494">
                  <c:v>4.1345949999999996E-3</c:v>
                </c:pt>
                <c:pt idx="11495">
                  <c:v>7.1679359999999998E-3</c:v>
                </c:pt>
                <c:pt idx="11496">
                  <c:v>5.5884150000000002E-3</c:v>
                </c:pt>
                <c:pt idx="11497">
                  <c:v>5.2044370000000001E-3</c:v>
                </c:pt>
                <c:pt idx="11498">
                  <c:v>1.0025025E-2</c:v>
                </c:pt>
                <c:pt idx="11499">
                  <c:v>7.4163440000000001E-3</c:v>
                </c:pt>
                <c:pt idx="11500">
                  <c:v>7.3630809999999996E-3</c:v>
                </c:pt>
                <c:pt idx="11501">
                  <c:v>7.0743469999999999E-3</c:v>
                </c:pt>
                <c:pt idx="11502">
                  <c:v>6.4996369999999999E-3</c:v>
                </c:pt>
                <c:pt idx="11503">
                  <c:v>5.4498180000000004E-3</c:v>
                </c:pt>
                <c:pt idx="11504">
                  <c:v>4.4442090000000002E-3</c:v>
                </c:pt>
                <c:pt idx="11505">
                  <c:v>4.2282270000000002E-3</c:v>
                </c:pt>
                <c:pt idx="11506">
                  <c:v>7.1566379999999999E-3</c:v>
                </c:pt>
                <c:pt idx="11507">
                  <c:v>4.3079019999999997E-3</c:v>
                </c:pt>
                <c:pt idx="11508">
                  <c:v>3.4634140000000002E-3</c:v>
                </c:pt>
                <c:pt idx="11509">
                  <c:v>2.3719639999999998E-3</c:v>
                </c:pt>
                <c:pt idx="11510">
                  <c:v>3.1932829999999999E-3</c:v>
                </c:pt>
                <c:pt idx="11511">
                  <c:v>3.6414360000000001E-3</c:v>
                </c:pt>
                <c:pt idx="11512">
                  <c:v>2.6765719999999999E-3</c:v>
                </c:pt>
                <c:pt idx="11513">
                  <c:v>1.9865700000000001E-4</c:v>
                </c:pt>
                <c:pt idx="11514">
                  <c:v>1.1600580000000001E-3</c:v>
                </c:pt>
                <c:pt idx="11515">
                  <c:v>-6.9583999999999998E-4</c:v>
                </c:pt>
                <c:pt idx="11516">
                  <c:v>-2.7320930000000001E-3</c:v>
                </c:pt>
                <c:pt idx="11517">
                  <c:v>8.7602299999999997E-4</c:v>
                </c:pt>
                <c:pt idx="11518">
                  <c:v>6.1902799999999998E-4</c:v>
                </c:pt>
                <c:pt idx="11519">
                  <c:v>-1.909827E-3</c:v>
                </c:pt>
                <c:pt idx="11520">
                  <c:v>-1.9794699999999999E-4</c:v>
                </c:pt>
                <c:pt idx="11521">
                  <c:v>5.9944299999999996E-4</c:v>
                </c:pt>
                <c:pt idx="11522">
                  <c:v>4.2660400000000002E-4</c:v>
                </c:pt>
                <c:pt idx="11523">
                  <c:v>-2.122653E-3</c:v>
                </c:pt>
                <c:pt idx="11524">
                  <c:v>-3.0616839999999998E-3</c:v>
                </c:pt>
                <c:pt idx="11525">
                  <c:v>-2.4767809999999999E-3</c:v>
                </c:pt>
                <c:pt idx="11526">
                  <c:v>-1.9099000000000001E-4</c:v>
                </c:pt>
                <c:pt idx="11527">
                  <c:v>1.6436099999999999E-4</c:v>
                </c:pt>
                <c:pt idx="11528">
                  <c:v>-2.2268909999999999E-3</c:v>
                </c:pt>
                <c:pt idx="11529">
                  <c:v>7.62235E-4</c:v>
                </c:pt>
                <c:pt idx="11530">
                  <c:v>9.0364899999999997E-4</c:v>
                </c:pt>
                <c:pt idx="11531">
                  <c:v>8.7819700000000005E-4</c:v>
                </c:pt>
                <c:pt idx="11532">
                  <c:v>1.4337320000000001E-3</c:v>
                </c:pt>
                <c:pt idx="11533">
                  <c:v>1.1993489999999999E-3</c:v>
                </c:pt>
                <c:pt idx="11534">
                  <c:v>2.8688839999999999E-3</c:v>
                </c:pt>
                <c:pt idx="11535">
                  <c:v>2.1237000000000001E-3</c:v>
                </c:pt>
                <c:pt idx="11536">
                  <c:v>-7.7222100000000002E-4</c:v>
                </c:pt>
                <c:pt idx="11537">
                  <c:v>2.2996900000000001E-3</c:v>
                </c:pt>
                <c:pt idx="11538">
                  <c:v>4.8259649999999998E-3</c:v>
                </c:pt>
                <c:pt idx="11539">
                  <c:v>9.798719999999999E-4</c:v>
                </c:pt>
                <c:pt idx="11540">
                  <c:v>5.3751529999999997E-3</c:v>
                </c:pt>
                <c:pt idx="11541">
                  <c:v>2.721345E-3</c:v>
                </c:pt>
                <c:pt idx="11542">
                  <c:v>1.535706E-3</c:v>
                </c:pt>
                <c:pt idx="11543">
                  <c:v>3.0197959999999999E-3</c:v>
                </c:pt>
                <c:pt idx="11544">
                  <c:v>2.0698470000000001E-3</c:v>
                </c:pt>
                <c:pt idx="11545">
                  <c:v>1.9740500000000002E-3</c:v>
                </c:pt>
                <c:pt idx="11546">
                  <c:v>3.902179E-3</c:v>
                </c:pt>
                <c:pt idx="11547">
                  <c:v>2.9928979999999999E-3</c:v>
                </c:pt>
                <c:pt idx="11548">
                  <c:v>2.228837E-3</c:v>
                </c:pt>
                <c:pt idx="11549">
                  <c:v>1.398498E-3</c:v>
                </c:pt>
                <c:pt idx="11550">
                  <c:v>2.327941E-3</c:v>
                </c:pt>
                <c:pt idx="11551">
                  <c:v>2.6070479999999998E-3</c:v>
                </c:pt>
                <c:pt idx="11552">
                  <c:v>1.9875969999999998E-3</c:v>
                </c:pt>
                <c:pt idx="11553">
                  <c:v>-1.241912E-3</c:v>
                </c:pt>
                <c:pt idx="11554">
                  <c:v>-7.3537799999999996E-4</c:v>
                </c:pt>
                <c:pt idx="11555" formatCode="0.00E+00">
                  <c:v>-2.40025E-6</c:v>
                </c:pt>
                <c:pt idx="11556">
                  <c:v>2.066343E-3</c:v>
                </c:pt>
                <c:pt idx="11557">
                  <c:v>4.7810279999999997E-3</c:v>
                </c:pt>
                <c:pt idx="11558">
                  <c:v>-1.150098E-3</c:v>
                </c:pt>
                <c:pt idx="11559">
                  <c:v>-7.5831499999999997E-4</c:v>
                </c:pt>
                <c:pt idx="11560" formatCode="0.00E+00">
                  <c:v>-2.83432E-5</c:v>
                </c:pt>
                <c:pt idx="11561">
                  <c:v>-1.588063E-3</c:v>
                </c:pt>
                <c:pt idx="11562" formatCode="0.00E+00">
                  <c:v>-4.7690700000000001E-5</c:v>
                </c:pt>
                <c:pt idx="11563">
                  <c:v>-2.1528039999999999E-3</c:v>
                </c:pt>
                <c:pt idx="11564">
                  <c:v>-1.5639790000000001E-3</c:v>
                </c:pt>
                <c:pt idx="11565">
                  <c:v>-7.4266000000000002E-4</c:v>
                </c:pt>
                <c:pt idx="11566">
                  <c:v>-3.4798569999999998E-3</c:v>
                </c:pt>
                <c:pt idx="11567">
                  <c:v>-2.3396530000000001E-3</c:v>
                </c:pt>
                <c:pt idx="11568">
                  <c:v>-3.2941300000000001E-3</c:v>
                </c:pt>
                <c:pt idx="11569">
                  <c:v>-3.5945899999999999E-3</c:v>
                </c:pt>
                <c:pt idx="11570">
                  <c:v>-3.1671529999999998E-3</c:v>
                </c:pt>
                <c:pt idx="11571">
                  <c:v>-3.1576719999999998E-3</c:v>
                </c:pt>
                <c:pt idx="11572">
                  <c:v>-2.2495340000000001E-3</c:v>
                </c:pt>
                <c:pt idx="11573">
                  <c:v>-9.5693099999999995E-4</c:v>
                </c:pt>
                <c:pt idx="11574">
                  <c:v>-1.814736E-3</c:v>
                </c:pt>
                <c:pt idx="11575">
                  <c:v>-2.2036780000000001E-3</c:v>
                </c:pt>
                <c:pt idx="11576">
                  <c:v>-3.189047E-3</c:v>
                </c:pt>
                <c:pt idx="11577">
                  <c:v>9.9494600000000002E-4</c:v>
                </c:pt>
                <c:pt idx="11578">
                  <c:v>-1.402964E-3</c:v>
                </c:pt>
                <c:pt idx="11579">
                  <c:v>7.2728199999999999E-4</c:v>
                </c:pt>
                <c:pt idx="11580" formatCode="0.00E+00">
                  <c:v>-9.6433600000000005E-5</c:v>
                </c:pt>
                <c:pt idx="11581">
                  <c:v>2.5016389999999999E-3</c:v>
                </c:pt>
                <c:pt idx="11582">
                  <c:v>8.4248999999999999E-4</c:v>
                </c:pt>
                <c:pt idx="11583">
                  <c:v>9.828669999999999E-4</c:v>
                </c:pt>
                <c:pt idx="11584">
                  <c:v>2.0715669999999999E-3</c:v>
                </c:pt>
                <c:pt idx="11585">
                  <c:v>2.8227080000000002E-3</c:v>
                </c:pt>
                <c:pt idx="11586">
                  <c:v>1.5257479999999999E-3</c:v>
                </c:pt>
                <c:pt idx="11587">
                  <c:v>1.838346E-3</c:v>
                </c:pt>
                <c:pt idx="11588">
                  <c:v>-2.9165000000000001E-4</c:v>
                </c:pt>
                <c:pt idx="11589">
                  <c:v>4.9762610000000001E-3</c:v>
                </c:pt>
                <c:pt idx="11590">
                  <c:v>4.715538E-3</c:v>
                </c:pt>
                <c:pt idx="11591">
                  <c:v>1.950781E-3</c:v>
                </c:pt>
                <c:pt idx="11592">
                  <c:v>3.3745070000000001E-3</c:v>
                </c:pt>
                <c:pt idx="11593">
                  <c:v>6.0350129999999997E-3</c:v>
                </c:pt>
                <c:pt idx="11594">
                  <c:v>2.45386E-3</c:v>
                </c:pt>
                <c:pt idx="11595">
                  <c:v>3.6733780000000001E-3</c:v>
                </c:pt>
                <c:pt idx="11596">
                  <c:v>2.5236910000000002E-3</c:v>
                </c:pt>
                <c:pt idx="11597">
                  <c:v>1.439446E-3</c:v>
                </c:pt>
                <c:pt idx="11598">
                  <c:v>1.174727E-3</c:v>
                </c:pt>
                <c:pt idx="11599">
                  <c:v>2.2197699999999999E-4</c:v>
                </c:pt>
                <c:pt idx="11600">
                  <c:v>-1.428117E-3</c:v>
                </c:pt>
                <c:pt idx="11601">
                  <c:v>6.1186400000000005E-4</c:v>
                </c:pt>
                <c:pt idx="11602" formatCode="0.00E+00">
                  <c:v>8.9351999999999994E-5</c:v>
                </c:pt>
                <c:pt idx="11603">
                  <c:v>-2.8159389999999999E-3</c:v>
                </c:pt>
                <c:pt idx="11604">
                  <c:v>-2.466532E-3</c:v>
                </c:pt>
                <c:pt idx="11605">
                  <c:v>-2.1555189999999998E-3</c:v>
                </c:pt>
                <c:pt idx="11606" formatCode="0.00E+00">
                  <c:v>-6.2007699999999999E-5</c:v>
                </c:pt>
                <c:pt idx="11607">
                  <c:v>-2.5963499999999998E-4</c:v>
                </c:pt>
                <c:pt idx="11608">
                  <c:v>-1.4364860000000001E-3</c:v>
                </c:pt>
                <c:pt idx="11609">
                  <c:v>-4.2744009999999997E-3</c:v>
                </c:pt>
                <c:pt idx="11610">
                  <c:v>-2.7875579999999999E-3</c:v>
                </c:pt>
                <c:pt idx="11611">
                  <c:v>-3.2310910000000002E-3</c:v>
                </c:pt>
                <c:pt idx="11612">
                  <c:v>-4.3485540000000001E-3</c:v>
                </c:pt>
                <c:pt idx="11613">
                  <c:v>-4.0379190000000001E-3</c:v>
                </c:pt>
                <c:pt idx="11614">
                  <c:v>-2.822186E-3</c:v>
                </c:pt>
                <c:pt idx="11615">
                  <c:v>-1.759617E-3</c:v>
                </c:pt>
                <c:pt idx="11616">
                  <c:v>-4.9700569999999999E-3</c:v>
                </c:pt>
                <c:pt idx="11617">
                  <c:v>-2.4209700000000002E-3</c:v>
                </c:pt>
                <c:pt idx="11618">
                  <c:v>-2.5988700000000001E-3</c:v>
                </c:pt>
                <c:pt idx="11619">
                  <c:v>-5.6672199999999997E-4</c:v>
                </c:pt>
                <c:pt idx="11620">
                  <c:v>-1.877264E-3</c:v>
                </c:pt>
                <c:pt idx="11621">
                  <c:v>-1.605453E-3</c:v>
                </c:pt>
                <c:pt idx="11622">
                  <c:v>-3.6495199999999998E-4</c:v>
                </c:pt>
                <c:pt idx="11623">
                  <c:v>8.4208999999999998E-4</c:v>
                </c:pt>
                <c:pt idx="11624">
                  <c:v>-1.6255950000000001E-3</c:v>
                </c:pt>
                <c:pt idx="11625">
                  <c:v>3.0087100000000003E-4</c:v>
                </c:pt>
                <c:pt idx="11626">
                  <c:v>1.9993699999999999E-4</c:v>
                </c:pt>
                <c:pt idx="11627">
                  <c:v>1.6384489999999999E-3</c:v>
                </c:pt>
                <c:pt idx="11628">
                  <c:v>-1.741902E-3</c:v>
                </c:pt>
                <c:pt idx="11629">
                  <c:v>-1.976214E-3</c:v>
                </c:pt>
                <c:pt idx="11630">
                  <c:v>-4.1187299999999999E-4</c:v>
                </c:pt>
                <c:pt idx="11631">
                  <c:v>-2.222281E-3</c:v>
                </c:pt>
                <c:pt idx="11632">
                  <c:v>-1.6214720000000001E-3</c:v>
                </c:pt>
                <c:pt idx="11633">
                  <c:v>-7.48987E-4</c:v>
                </c:pt>
                <c:pt idx="11634">
                  <c:v>7.0829499999999995E-4</c:v>
                </c:pt>
                <c:pt idx="11635">
                  <c:v>-1.398741E-3</c:v>
                </c:pt>
                <c:pt idx="11636">
                  <c:v>-6.5784999999999997E-4</c:v>
                </c:pt>
                <c:pt idx="11637">
                  <c:v>2.5901899999999998E-4</c:v>
                </c:pt>
                <c:pt idx="11638">
                  <c:v>-1.2579170000000001E-3</c:v>
                </c:pt>
                <c:pt idx="11639">
                  <c:v>3.0348700000000002E-4</c:v>
                </c:pt>
                <c:pt idx="11640">
                  <c:v>-6.3421300000000001E-4</c:v>
                </c:pt>
                <c:pt idx="11641">
                  <c:v>1.4413189999999999E-3</c:v>
                </c:pt>
                <c:pt idx="11642">
                  <c:v>-2.5124100000000001E-3</c:v>
                </c:pt>
                <c:pt idx="11643">
                  <c:v>-1.7529399999999999E-4</c:v>
                </c:pt>
                <c:pt idx="11644">
                  <c:v>-2.5122170000000002E-3</c:v>
                </c:pt>
                <c:pt idx="11645">
                  <c:v>-2.430467E-3</c:v>
                </c:pt>
                <c:pt idx="11646">
                  <c:v>-7.6332799999999997E-4</c:v>
                </c:pt>
                <c:pt idx="11647">
                  <c:v>-3.55819E-4</c:v>
                </c:pt>
                <c:pt idx="11648">
                  <c:v>-1.635201E-3</c:v>
                </c:pt>
                <c:pt idx="11649">
                  <c:v>-1.558322E-3</c:v>
                </c:pt>
                <c:pt idx="11650">
                  <c:v>-1.0637719999999999E-3</c:v>
                </c:pt>
                <c:pt idx="11651">
                  <c:v>-1.933337E-3</c:v>
                </c:pt>
                <c:pt idx="11652">
                  <c:v>-3.0950079999999998E-3</c:v>
                </c:pt>
                <c:pt idx="11653">
                  <c:v>-1.781567E-3</c:v>
                </c:pt>
                <c:pt idx="11654">
                  <c:v>-2.3943599999999999E-3</c:v>
                </c:pt>
                <c:pt idx="11655">
                  <c:v>-2.3012649999999998E-3</c:v>
                </c:pt>
                <c:pt idx="11656">
                  <c:v>-4.3199200000000002E-4</c:v>
                </c:pt>
                <c:pt idx="11657">
                  <c:v>-3.3842730000000001E-3</c:v>
                </c:pt>
                <c:pt idx="11658">
                  <c:v>-1.5706610000000001E-3</c:v>
                </c:pt>
                <c:pt idx="11659">
                  <c:v>-3.1294370000000001E-3</c:v>
                </c:pt>
                <c:pt idx="11660">
                  <c:v>-2.731827E-3</c:v>
                </c:pt>
                <c:pt idx="11661">
                  <c:v>7.2491099999999996E-4</c:v>
                </c:pt>
                <c:pt idx="11662">
                  <c:v>-1.2096100000000001E-3</c:v>
                </c:pt>
                <c:pt idx="11663">
                  <c:v>-9.3349500000000001E-4</c:v>
                </c:pt>
                <c:pt idx="11664" formatCode="0.00E+00">
                  <c:v>8.0369899999999998E-5</c:v>
                </c:pt>
                <c:pt idx="11665">
                  <c:v>-3.1079749999999998E-3</c:v>
                </c:pt>
                <c:pt idx="11666">
                  <c:v>-1.183042E-3</c:v>
                </c:pt>
                <c:pt idx="11667">
                  <c:v>1.5336010000000001E-3</c:v>
                </c:pt>
                <c:pt idx="11668">
                  <c:v>1.0502370000000001E-3</c:v>
                </c:pt>
                <c:pt idx="11669">
                  <c:v>4.6476829999999997E-3</c:v>
                </c:pt>
                <c:pt idx="11670">
                  <c:v>4.5392920000000003E-3</c:v>
                </c:pt>
                <c:pt idx="11671">
                  <c:v>4.4704619999999997E-3</c:v>
                </c:pt>
                <c:pt idx="11672">
                  <c:v>6.1128340000000001E-3</c:v>
                </c:pt>
                <c:pt idx="11673">
                  <c:v>3.7755620000000001E-3</c:v>
                </c:pt>
                <c:pt idx="11674">
                  <c:v>3.374756E-3</c:v>
                </c:pt>
                <c:pt idx="11675">
                  <c:v>5.2846610000000004E-3</c:v>
                </c:pt>
                <c:pt idx="11676">
                  <c:v>2.4675690000000002E-3</c:v>
                </c:pt>
                <c:pt idx="11677">
                  <c:v>2.1069629999999999E-3</c:v>
                </c:pt>
                <c:pt idx="11678">
                  <c:v>1.086706E-3</c:v>
                </c:pt>
                <c:pt idx="11679">
                  <c:v>-1.121541E-3</c:v>
                </c:pt>
                <c:pt idx="11680">
                  <c:v>-1.6666910000000001E-3</c:v>
                </c:pt>
                <c:pt idx="11681">
                  <c:v>-7.6495399999999998E-4</c:v>
                </c:pt>
                <c:pt idx="11682" formatCode="0.00E+00">
                  <c:v>-9.7299699999999999E-5</c:v>
                </c:pt>
                <c:pt idx="11683">
                  <c:v>3.94301E-4</c:v>
                </c:pt>
                <c:pt idx="11684">
                  <c:v>1.6609000000000001E-3</c:v>
                </c:pt>
                <c:pt idx="11685">
                  <c:v>-2.3132970000000002E-3</c:v>
                </c:pt>
                <c:pt idx="11686">
                  <c:v>-1.30316E-3</c:v>
                </c:pt>
                <c:pt idx="11687">
                  <c:v>8.7527600000000003E-4</c:v>
                </c:pt>
                <c:pt idx="11688">
                  <c:v>-3.085909E-3</c:v>
                </c:pt>
                <c:pt idx="11689">
                  <c:v>1.24134E-4</c:v>
                </c:pt>
                <c:pt idx="11690">
                  <c:v>-2.1544670000000002E-3</c:v>
                </c:pt>
                <c:pt idx="11691">
                  <c:v>-8.3372800000000005E-4</c:v>
                </c:pt>
                <c:pt idx="11692">
                  <c:v>-2.569843E-3</c:v>
                </c:pt>
                <c:pt idx="11693">
                  <c:v>3.2592E-4</c:v>
                </c:pt>
                <c:pt idx="11694">
                  <c:v>-2.2672E-3</c:v>
                </c:pt>
                <c:pt idx="11695" formatCode="0.00E+00">
                  <c:v>2.1780399999999999E-5</c:v>
                </c:pt>
                <c:pt idx="11696">
                  <c:v>-2.0227280000000001E-3</c:v>
                </c:pt>
                <c:pt idx="11697">
                  <c:v>-3.008209E-3</c:v>
                </c:pt>
                <c:pt idx="11698">
                  <c:v>-1.282481E-3</c:v>
                </c:pt>
                <c:pt idx="11699" formatCode="0.00E+00">
                  <c:v>5.0065599999999997E-5</c:v>
                </c:pt>
                <c:pt idx="11700">
                  <c:v>-2.0828600000000002E-3</c:v>
                </c:pt>
                <c:pt idx="11701">
                  <c:v>-9.1324899999999998E-4</c:v>
                </c:pt>
                <c:pt idx="11702">
                  <c:v>-3.0192769999999999E-3</c:v>
                </c:pt>
                <c:pt idx="11703">
                  <c:v>3.4605200000000001E-4</c:v>
                </c:pt>
                <c:pt idx="11704" formatCode="0.00E+00">
                  <c:v>-6.4607E-5</c:v>
                </c:pt>
                <c:pt idx="11705">
                  <c:v>-3.1237999999999999E-3</c:v>
                </c:pt>
                <c:pt idx="11706">
                  <c:v>7.60686E-4</c:v>
                </c:pt>
                <c:pt idx="11707">
                  <c:v>7.0664399999999998E-4</c:v>
                </c:pt>
                <c:pt idx="11708">
                  <c:v>-1.3411599999999999E-4</c:v>
                </c:pt>
                <c:pt idx="11709">
                  <c:v>4.3381799999999999E-4</c:v>
                </c:pt>
                <c:pt idx="11710">
                  <c:v>9.8589199999999993E-4</c:v>
                </c:pt>
                <c:pt idx="11711">
                  <c:v>-1.995887E-3</c:v>
                </c:pt>
                <c:pt idx="11712">
                  <c:v>-6.2808700000000005E-4</c:v>
                </c:pt>
                <c:pt idx="11713">
                  <c:v>-1.2303360000000001E-3</c:v>
                </c:pt>
                <c:pt idx="11714">
                  <c:v>-7.1341700000000004E-4</c:v>
                </c:pt>
                <c:pt idx="11715" formatCode="0.00E+00">
                  <c:v>-1.24727E-5</c:v>
                </c:pt>
                <c:pt idx="11716">
                  <c:v>-1.1435169999999999E-3</c:v>
                </c:pt>
                <c:pt idx="11717">
                  <c:v>4.37379E-4</c:v>
                </c:pt>
                <c:pt idx="11718">
                  <c:v>-6.34543E-4</c:v>
                </c:pt>
                <c:pt idx="11719">
                  <c:v>-1.2972280000000001E-3</c:v>
                </c:pt>
                <c:pt idx="11720">
                  <c:v>-4.3889100000000001E-4</c:v>
                </c:pt>
                <c:pt idx="11721">
                  <c:v>-9.3214800000000005E-4</c:v>
                </c:pt>
                <c:pt idx="11722">
                  <c:v>-3.9252749999999998E-3</c:v>
                </c:pt>
                <c:pt idx="11723">
                  <c:v>-1.2066550000000001E-3</c:v>
                </c:pt>
                <c:pt idx="11724">
                  <c:v>-3.2285270000000001E-3</c:v>
                </c:pt>
                <c:pt idx="11725">
                  <c:v>-7.3463000000000001E-4</c:v>
                </c:pt>
                <c:pt idx="11726">
                  <c:v>-1.472592E-3</c:v>
                </c:pt>
                <c:pt idx="11727">
                  <c:v>1.5886629999999999E-3</c:v>
                </c:pt>
                <c:pt idx="11728">
                  <c:v>-5.6743199999999998E-4</c:v>
                </c:pt>
                <c:pt idx="11729">
                  <c:v>-2.2165599999999998E-3</c:v>
                </c:pt>
                <c:pt idx="11730">
                  <c:v>-1.64398E-3</c:v>
                </c:pt>
                <c:pt idx="11731">
                  <c:v>-2.2333470000000001E-3</c:v>
                </c:pt>
                <c:pt idx="11732">
                  <c:v>-1.53773E-3</c:v>
                </c:pt>
                <c:pt idx="11733">
                  <c:v>6.8459399999999996E-4</c:v>
                </c:pt>
                <c:pt idx="11734">
                  <c:v>-5.8759800000000005E-4</c:v>
                </c:pt>
                <c:pt idx="11735">
                  <c:v>-7.9673799999999996E-4</c:v>
                </c:pt>
                <c:pt idx="11736">
                  <c:v>1.32953E-3</c:v>
                </c:pt>
                <c:pt idx="11737">
                  <c:v>-1.4248760000000001E-3</c:v>
                </c:pt>
                <c:pt idx="11738">
                  <c:v>-1.113553E-3</c:v>
                </c:pt>
                <c:pt idx="11739" formatCode="0.00E+00">
                  <c:v>8.95276E-5</c:v>
                </c:pt>
                <c:pt idx="11740">
                  <c:v>3.833932E-3</c:v>
                </c:pt>
                <c:pt idx="11741">
                  <c:v>-1.316472E-3</c:v>
                </c:pt>
                <c:pt idx="11742">
                  <c:v>-2.9455280000000002E-3</c:v>
                </c:pt>
                <c:pt idx="11743">
                  <c:v>3.3202409999999998E-3</c:v>
                </c:pt>
                <c:pt idx="11744">
                  <c:v>-3.2292710000000001E-3</c:v>
                </c:pt>
                <c:pt idx="11745">
                  <c:v>6.7747900000000004E-4</c:v>
                </c:pt>
                <c:pt idx="11746">
                  <c:v>1.0330109999999999E-3</c:v>
                </c:pt>
                <c:pt idx="11747">
                  <c:v>1.2717620000000001E-3</c:v>
                </c:pt>
                <c:pt idx="11748">
                  <c:v>-4.0150199999999998E-4</c:v>
                </c:pt>
                <c:pt idx="11749">
                  <c:v>2.0263350000000002E-3</c:v>
                </c:pt>
                <c:pt idx="11750">
                  <c:v>1.118197E-3</c:v>
                </c:pt>
                <c:pt idx="11751">
                  <c:v>2.0183810000000001E-3</c:v>
                </c:pt>
                <c:pt idx="11752">
                  <c:v>-1.9305539999999999E-3</c:v>
                </c:pt>
                <c:pt idx="11753">
                  <c:v>2.0946010000000002E-3</c:v>
                </c:pt>
                <c:pt idx="11754">
                  <c:v>-3.52844E-4</c:v>
                </c:pt>
                <c:pt idx="11755">
                  <c:v>5.0757799999999996E-4</c:v>
                </c:pt>
                <c:pt idx="11756">
                  <c:v>-1.8125680000000001E-3</c:v>
                </c:pt>
                <c:pt idx="11757">
                  <c:v>-1.2111699999999999E-3</c:v>
                </c:pt>
                <c:pt idx="11758">
                  <c:v>-6.9398400000000003E-4</c:v>
                </c:pt>
                <c:pt idx="11759">
                  <c:v>-1.4644370000000001E-3</c:v>
                </c:pt>
                <c:pt idx="11760">
                  <c:v>-2.1307600000000002E-3</c:v>
                </c:pt>
                <c:pt idx="11761">
                  <c:v>-2.6623269999999999E-3</c:v>
                </c:pt>
                <c:pt idx="11762">
                  <c:v>-1.0670930000000001E-3</c:v>
                </c:pt>
                <c:pt idx="11763">
                  <c:v>-1.4383480000000001E-3</c:v>
                </c:pt>
                <c:pt idx="11764">
                  <c:v>-2.4306419999999998E-3</c:v>
                </c:pt>
                <c:pt idx="11765">
                  <c:v>-1.3856809999999999E-3</c:v>
                </c:pt>
                <c:pt idx="11766">
                  <c:v>-2.9132709999999998E-3</c:v>
                </c:pt>
                <c:pt idx="11767">
                  <c:v>-2.53557E-3</c:v>
                </c:pt>
                <c:pt idx="11768">
                  <c:v>-3.884462E-3</c:v>
                </c:pt>
                <c:pt idx="11769">
                  <c:v>8.4478000000000005E-4</c:v>
                </c:pt>
                <c:pt idx="11770">
                  <c:v>7.6222200000000001E-4</c:v>
                </c:pt>
                <c:pt idx="11771">
                  <c:v>1.6145720000000001E-3</c:v>
                </c:pt>
                <c:pt idx="11772">
                  <c:v>-1.5700359999999999E-3</c:v>
                </c:pt>
                <c:pt idx="11773">
                  <c:v>-1.49591E-4</c:v>
                </c:pt>
                <c:pt idx="11774">
                  <c:v>-1.647087E-3</c:v>
                </c:pt>
                <c:pt idx="11775">
                  <c:v>1.774126E-3</c:v>
                </c:pt>
                <c:pt idx="11776">
                  <c:v>-1.578528E-3</c:v>
                </c:pt>
                <c:pt idx="11777">
                  <c:v>5.0503500000000003E-4</c:v>
                </c:pt>
                <c:pt idx="11778">
                  <c:v>1.0091709999999999E-3</c:v>
                </c:pt>
                <c:pt idx="11779">
                  <c:v>5.2520099999999999E-4</c:v>
                </c:pt>
                <c:pt idx="11780">
                  <c:v>-1.108915E-3</c:v>
                </c:pt>
                <c:pt idx="11781">
                  <c:v>-1.3405900000000001E-4</c:v>
                </c:pt>
                <c:pt idx="11782">
                  <c:v>-8.7015699999999998E-4</c:v>
                </c:pt>
                <c:pt idx="11783">
                  <c:v>-7.7090600000000002E-4</c:v>
                </c:pt>
                <c:pt idx="11784">
                  <c:v>5.1619899999999995E-4</c:v>
                </c:pt>
                <c:pt idx="11785">
                  <c:v>-3.059095E-3</c:v>
                </c:pt>
                <c:pt idx="11786">
                  <c:v>-1.6252490000000001E-3</c:v>
                </c:pt>
                <c:pt idx="11787">
                  <c:v>-2.9998500000000001E-4</c:v>
                </c:pt>
                <c:pt idx="11788">
                  <c:v>-2.7884429999999998E-3</c:v>
                </c:pt>
                <c:pt idx="11789">
                  <c:v>-6.5926799999999996E-4</c:v>
                </c:pt>
                <c:pt idx="11790">
                  <c:v>-1.0619379999999999E-3</c:v>
                </c:pt>
                <c:pt idx="11791">
                  <c:v>-2.6340690000000002E-3</c:v>
                </c:pt>
                <c:pt idx="11792">
                  <c:v>-2.4055690000000002E-3</c:v>
                </c:pt>
                <c:pt idx="11793">
                  <c:v>-3.6589779999999998E-3</c:v>
                </c:pt>
                <c:pt idx="11794">
                  <c:v>-5.9847299999999997E-4</c:v>
                </c:pt>
                <c:pt idx="11795">
                  <c:v>1.5850529999999999E-3</c:v>
                </c:pt>
                <c:pt idx="11796">
                  <c:v>-1.1446869999999999E-3</c:v>
                </c:pt>
                <c:pt idx="11797">
                  <c:v>-2.64182E-3</c:v>
                </c:pt>
                <c:pt idx="11798">
                  <c:v>-6.0743099999999996E-4</c:v>
                </c:pt>
                <c:pt idx="11799">
                  <c:v>-1.791813E-3</c:v>
                </c:pt>
                <c:pt idx="11800">
                  <c:v>-2.804614E-3</c:v>
                </c:pt>
                <c:pt idx="11801">
                  <c:v>-4.13213E-4</c:v>
                </c:pt>
                <c:pt idx="11802">
                  <c:v>-3.762671E-3</c:v>
                </c:pt>
                <c:pt idx="11803">
                  <c:v>-2.3911459999999998E-3</c:v>
                </c:pt>
                <c:pt idx="11804">
                  <c:v>-3.441497E-3</c:v>
                </c:pt>
                <c:pt idx="11805">
                  <c:v>-2.89363E-4</c:v>
                </c:pt>
                <c:pt idx="11806">
                  <c:v>-2.121085E-3</c:v>
                </c:pt>
                <c:pt idx="11807">
                  <c:v>-2.319354E-3</c:v>
                </c:pt>
                <c:pt idx="11808">
                  <c:v>-2.194718E-3</c:v>
                </c:pt>
                <c:pt idx="11809">
                  <c:v>-9.2863500000000003E-4</c:v>
                </c:pt>
                <c:pt idx="11810">
                  <c:v>-5.1211599999999996E-4</c:v>
                </c:pt>
                <c:pt idx="11811">
                  <c:v>1.477707E-3</c:v>
                </c:pt>
                <c:pt idx="11812">
                  <c:v>-3.5268400000000003E-4</c:v>
                </c:pt>
                <c:pt idx="11813">
                  <c:v>1.71116E-3</c:v>
                </c:pt>
                <c:pt idx="11814">
                  <c:v>-4.87546E-4</c:v>
                </c:pt>
                <c:pt idx="11815">
                  <c:v>1.600293E-3</c:v>
                </c:pt>
                <c:pt idx="11816">
                  <c:v>1.367533E-3</c:v>
                </c:pt>
                <c:pt idx="11817">
                  <c:v>1.0479770000000001E-3</c:v>
                </c:pt>
                <c:pt idx="11818">
                  <c:v>2.7379599999999998E-4</c:v>
                </c:pt>
                <c:pt idx="11819">
                  <c:v>-7.51707E-4</c:v>
                </c:pt>
                <c:pt idx="11820">
                  <c:v>2.8479599999999997E-4</c:v>
                </c:pt>
                <c:pt idx="11821">
                  <c:v>-8.1842999999999998E-4</c:v>
                </c:pt>
                <c:pt idx="11822">
                  <c:v>1.6902670000000001E-3</c:v>
                </c:pt>
                <c:pt idx="11823">
                  <c:v>7.5325200000000004E-4</c:v>
                </c:pt>
                <c:pt idx="11824" formatCode="0.00E+00">
                  <c:v>-2.4657199999999998E-5</c:v>
                </c:pt>
                <c:pt idx="11825">
                  <c:v>-1.8893930000000001E-3</c:v>
                </c:pt>
                <c:pt idx="11826">
                  <c:v>4.1743699999999999E-4</c:v>
                </c:pt>
                <c:pt idx="11827">
                  <c:v>-7.4877099999999996E-4</c:v>
                </c:pt>
                <c:pt idx="11828">
                  <c:v>-1.3407919999999999E-3</c:v>
                </c:pt>
                <c:pt idx="11829">
                  <c:v>-7.3616899999999995E-4</c:v>
                </c:pt>
                <c:pt idx="11830">
                  <c:v>-9.3297699999999998E-4</c:v>
                </c:pt>
                <c:pt idx="11831">
                  <c:v>5.7670900000000001E-4</c:v>
                </c:pt>
                <c:pt idx="11832">
                  <c:v>1.406284E-3</c:v>
                </c:pt>
                <c:pt idx="11833" formatCode="0.00E+00">
                  <c:v>-4.0096199999999997E-5</c:v>
                </c:pt>
                <c:pt idx="11834">
                  <c:v>-1.834268E-3</c:v>
                </c:pt>
                <c:pt idx="11835">
                  <c:v>-1.3394710000000001E-3</c:v>
                </c:pt>
                <c:pt idx="11836">
                  <c:v>1.3458900000000001E-4</c:v>
                </c:pt>
                <c:pt idx="11837">
                  <c:v>-2.756147E-3</c:v>
                </c:pt>
                <c:pt idx="11838">
                  <c:v>-6.9059899999999997E-4</c:v>
                </c:pt>
                <c:pt idx="11839">
                  <c:v>-2.7420400000000001E-4</c:v>
                </c:pt>
                <c:pt idx="11840">
                  <c:v>9.7641600000000002E-4</c:v>
                </c:pt>
                <c:pt idx="11841">
                  <c:v>-5.4255700000000004E-4</c:v>
                </c:pt>
                <c:pt idx="11842">
                  <c:v>1.242293E-3</c:v>
                </c:pt>
                <c:pt idx="11843">
                  <c:v>9.4971200000000002E-4</c:v>
                </c:pt>
                <c:pt idx="11844">
                  <c:v>3.0389499999999999E-4</c:v>
                </c:pt>
                <c:pt idx="11845">
                  <c:v>-1.4727800000000001E-4</c:v>
                </c:pt>
                <c:pt idx="11846">
                  <c:v>-4.5354199999999998E-4</c:v>
                </c:pt>
                <c:pt idx="11847" formatCode="0.00E+00">
                  <c:v>2.3692800000000002E-6</c:v>
                </c:pt>
                <c:pt idx="11848">
                  <c:v>1.5893470000000001E-3</c:v>
                </c:pt>
                <c:pt idx="11849">
                  <c:v>-2.362065E-3</c:v>
                </c:pt>
                <c:pt idx="11850">
                  <c:v>3.7273500000000002E-4</c:v>
                </c:pt>
                <c:pt idx="11851">
                  <c:v>1.671301E-3</c:v>
                </c:pt>
                <c:pt idx="11852">
                  <c:v>-2.1288599999999999E-4</c:v>
                </c:pt>
                <c:pt idx="11853" formatCode="0.00E+00">
                  <c:v>-6.05648E-5</c:v>
                </c:pt>
                <c:pt idx="11854">
                  <c:v>1.5679579999999999E-3</c:v>
                </c:pt>
                <c:pt idx="11855">
                  <c:v>-4.1383970000000003E-3</c:v>
                </c:pt>
                <c:pt idx="11856">
                  <c:v>2.3117799999999998E-3</c:v>
                </c:pt>
                <c:pt idx="11857">
                  <c:v>-2.2683809999999999E-3</c:v>
                </c:pt>
                <c:pt idx="11858">
                  <c:v>-1.031077E-3</c:v>
                </c:pt>
                <c:pt idx="11859">
                  <c:v>1.5487809999999999E-3</c:v>
                </c:pt>
                <c:pt idx="11860">
                  <c:v>-1.1085209999999999E-3</c:v>
                </c:pt>
                <c:pt idx="11861">
                  <c:v>2.4522900000000002E-4</c:v>
                </c:pt>
                <c:pt idx="11862">
                  <c:v>1.33526E-3</c:v>
                </c:pt>
                <c:pt idx="11863">
                  <c:v>-4.5553400000000001E-4</c:v>
                </c:pt>
                <c:pt idx="11864">
                  <c:v>-2.69645E-4</c:v>
                </c:pt>
                <c:pt idx="11865">
                  <c:v>-1.1789540000000001E-3</c:v>
                </c:pt>
                <c:pt idx="11866">
                  <c:v>-2.0258390000000002E-3</c:v>
                </c:pt>
                <c:pt idx="11867">
                  <c:v>-6.5733499999999999E-4</c:v>
                </c:pt>
                <c:pt idx="11868">
                  <c:v>-1.586512E-3</c:v>
                </c:pt>
                <c:pt idx="11869">
                  <c:v>-1.1893909999999999E-3</c:v>
                </c:pt>
                <c:pt idx="11870">
                  <c:v>4.9585700000000005E-4</c:v>
                </c:pt>
                <c:pt idx="11871">
                  <c:v>-7.93339E-4</c:v>
                </c:pt>
                <c:pt idx="11872">
                  <c:v>-8.8628299999999997E-4</c:v>
                </c:pt>
                <c:pt idx="11873">
                  <c:v>1.411835E-3</c:v>
                </c:pt>
                <c:pt idx="11874">
                  <c:v>5.7107499999999999E-4</c:v>
                </c:pt>
                <c:pt idx="11875">
                  <c:v>-4.6576350000000002E-3</c:v>
                </c:pt>
                <c:pt idx="11876">
                  <c:v>-7.9738300000000003E-4</c:v>
                </c:pt>
                <c:pt idx="11877">
                  <c:v>1.085297E-3</c:v>
                </c:pt>
                <c:pt idx="11878">
                  <c:v>-4.4788500000000003E-4</c:v>
                </c:pt>
                <c:pt idx="11879">
                  <c:v>-2.1000699999999999E-3</c:v>
                </c:pt>
                <c:pt idx="11880">
                  <c:v>5.6602099999999999E-4</c:v>
                </c:pt>
                <c:pt idx="11881">
                  <c:v>-2.43596E-4</c:v>
                </c:pt>
                <c:pt idx="11882">
                  <c:v>-2.7875000000000003E-4</c:v>
                </c:pt>
                <c:pt idx="11883">
                  <c:v>-1.17204E-4</c:v>
                </c:pt>
                <c:pt idx="11884">
                  <c:v>-1.108965E-3</c:v>
                </c:pt>
                <c:pt idx="11885">
                  <c:v>-2.7353799999999998E-4</c:v>
                </c:pt>
                <c:pt idx="11886" formatCode="0.00E+00">
                  <c:v>4.9503099999999997E-5</c:v>
                </c:pt>
                <c:pt idx="11887">
                  <c:v>5.1453999999999996E-4</c:v>
                </c:pt>
                <c:pt idx="11888">
                  <c:v>-3.9093400000000001E-4</c:v>
                </c:pt>
                <c:pt idx="11889">
                  <c:v>8.9731000000000001E-4</c:v>
                </c:pt>
                <c:pt idx="11890">
                  <c:v>-1.9482779999999999E-3</c:v>
                </c:pt>
                <c:pt idx="11891">
                  <c:v>4.2660400000000002E-4</c:v>
                </c:pt>
                <c:pt idx="11892">
                  <c:v>-2.4611000000000001E-4</c:v>
                </c:pt>
                <c:pt idx="11893">
                  <c:v>-7.4549999999999996E-4</c:v>
                </c:pt>
                <c:pt idx="11894" formatCode="0.00E+00">
                  <c:v>-1.5260700000000001E-5</c:v>
                </c:pt>
                <c:pt idx="11895">
                  <c:v>-4.2100699999999999E-4</c:v>
                </c:pt>
                <c:pt idx="11896">
                  <c:v>-7.4511300000000005E-4</c:v>
                </c:pt>
                <c:pt idx="11897">
                  <c:v>-2.1740499999999999E-3</c:v>
                </c:pt>
                <c:pt idx="11898">
                  <c:v>1.4076900000000001E-4</c:v>
                </c:pt>
                <c:pt idx="11899">
                  <c:v>-1.4133699999999999E-3</c:v>
                </c:pt>
                <c:pt idx="11900">
                  <c:v>-2.093807E-3</c:v>
                </c:pt>
                <c:pt idx="11901">
                  <c:v>-4.8099500000000001E-4</c:v>
                </c:pt>
                <c:pt idx="11902">
                  <c:v>-4.9484300000000002E-4</c:v>
                </c:pt>
                <c:pt idx="11903">
                  <c:v>2.57113E-4</c:v>
                </c:pt>
                <c:pt idx="11904">
                  <c:v>8.9920199999999999E-4</c:v>
                </c:pt>
                <c:pt idx="11905">
                  <c:v>-7.6790699999999996E-4</c:v>
                </c:pt>
                <c:pt idx="11906">
                  <c:v>-6.7256599999999998E-4</c:v>
                </c:pt>
                <c:pt idx="11907">
                  <c:v>-3.4817590000000001E-3</c:v>
                </c:pt>
                <c:pt idx="11908">
                  <c:v>-7.5122000000000003E-4</c:v>
                </c:pt>
                <c:pt idx="11909">
                  <c:v>-8.6638100000000005E-4</c:v>
                </c:pt>
                <c:pt idx="11910">
                  <c:v>-1.7137980000000001E-3</c:v>
                </c:pt>
                <c:pt idx="11911">
                  <c:v>-1.3937649999999999E-3</c:v>
                </c:pt>
                <c:pt idx="11912">
                  <c:v>-1.1844410000000001E-3</c:v>
                </c:pt>
                <c:pt idx="11913">
                  <c:v>3.03751E-4</c:v>
                </c:pt>
                <c:pt idx="11914">
                  <c:v>-7.1064700000000001E-4</c:v>
                </c:pt>
                <c:pt idx="11915">
                  <c:v>-4.1349399999999998E-4</c:v>
                </c:pt>
                <c:pt idx="11916">
                  <c:v>-6.0231200000000003E-4</c:v>
                </c:pt>
                <c:pt idx="11917">
                  <c:v>-7.9761299999999997E-4</c:v>
                </c:pt>
                <c:pt idx="11918">
                  <c:v>5.6805600000000005E-4</c:v>
                </c:pt>
                <c:pt idx="11919">
                  <c:v>-7.3832800000000001E-4</c:v>
                </c:pt>
                <c:pt idx="11920">
                  <c:v>1.603389E-3</c:v>
                </c:pt>
                <c:pt idx="11921">
                  <c:v>1.040224E-3</c:v>
                </c:pt>
                <c:pt idx="11922">
                  <c:v>-2.1359300000000001E-4</c:v>
                </c:pt>
                <c:pt idx="11923" formatCode="0.00E+00">
                  <c:v>2.1282100000000001E-5</c:v>
                </c:pt>
                <c:pt idx="11924">
                  <c:v>8.0345299999999998E-4</c:v>
                </c:pt>
                <c:pt idx="11925">
                  <c:v>3.2326499999999999E-4</c:v>
                </c:pt>
                <c:pt idx="11926">
                  <c:v>1.5416609999999999E-3</c:v>
                </c:pt>
                <c:pt idx="11927">
                  <c:v>2.3697829999999999E-3</c:v>
                </c:pt>
                <c:pt idx="11928">
                  <c:v>2.0193110000000002E-3</c:v>
                </c:pt>
                <c:pt idx="11929">
                  <c:v>5.6296899999999997E-4</c:v>
                </c:pt>
                <c:pt idx="11930">
                  <c:v>-1.2221479999999999E-3</c:v>
                </c:pt>
                <c:pt idx="11931">
                  <c:v>-2.3866170000000002E-3</c:v>
                </c:pt>
                <c:pt idx="11932">
                  <c:v>7.89469E-4</c:v>
                </c:pt>
                <c:pt idx="11933">
                  <c:v>8.9009699999999996E-4</c:v>
                </c:pt>
                <c:pt idx="11934">
                  <c:v>9.0607600000000002E-4</c:v>
                </c:pt>
                <c:pt idx="11935" formatCode="0.00E+00">
                  <c:v>8.4032300000000005E-5</c:v>
                </c:pt>
                <c:pt idx="11936">
                  <c:v>3.0347700000000002E-4</c:v>
                </c:pt>
                <c:pt idx="11937">
                  <c:v>-4.7114800000000001E-4</c:v>
                </c:pt>
                <c:pt idx="11938">
                  <c:v>-7.7208599999999995E-4</c:v>
                </c:pt>
                <c:pt idx="11939">
                  <c:v>-2.2219509999999998E-3</c:v>
                </c:pt>
                <c:pt idx="11940">
                  <c:v>-2.1524420000000001E-3</c:v>
                </c:pt>
                <c:pt idx="11941">
                  <c:v>1.4614199999999999E-3</c:v>
                </c:pt>
                <c:pt idx="11942">
                  <c:v>-1.0241079999999999E-3</c:v>
                </c:pt>
                <c:pt idx="11943">
                  <c:v>-2.693913E-3</c:v>
                </c:pt>
                <c:pt idx="11944">
                  <c:v>-1.7937649999999999E-3</c:v>
                </c:pt>
                <c:pt idx="11945">
                  <c:v>-1.690537E-3</c:v>
                </c:pt>
                <c:pt idx="11946">
                  <c:v>5.54508E-4</c:v>
                </c:pt>
                <c:pt idx="11947">
                  <c:v>-3.3169470000000002E-3</c:v>
                </c:pt>
                <c:pt idx="11948">
                  <c:v>4.0056E-4</c:v>
                </c:pt>
                <c:pt idx="11949">
                  <c:v>1.3988220000000001E-3</c:v>
                </c:pt>
                <c:pt idx="11950">
                  <c:v>-1.31707E-3</c:v>
                </c:pt>
                <c:pt idx="11951">
                  <c:v>-1.6937510000000001E-3</c:v>
                </c:pt>
                <c:pt idx="11952">
                  <c:v>-1.5350260000000001E-3</c:v>
                </c:pt>
                <c:pt idx="11953" formatCode="0.00E+00">
                  <c:v>-4.0093399999999998E-5</c:v>
                </c:pt>
                <c:pt idx="11954">
                  <c:v>-3.4848799999999999E-4</c:v>
                </c:pt>
                <c:pt idx="11955">
                  <c:v>7.9339099999999995E-4</c:v>
                </c:pt>
                <c:pt idx="11956">
                  <c:v>-1.6559179999999999E-3</c:v>
                </c:pt>
                <c:pt idx="11957">
                  <c:v>6.0128600000000003E-4</c:v>
                </c:pt>
                <c:pt idx="11958">
                  <c:v>1.5200770000000001E-3</c:v>
                </c:pt>
                <c:pt idx="11959">
                  <c:v>-6.89472E-4</c:v>
                </c:pt>
                <c:pt idx="11960">
                  <c:v>-1.313184E-3</c:v>
                </c:pt>
                <c:pt idx="11961">
                  <c:v>-4.0462859999999996E-3</c:v>
                </c:pt>
                <c:pt idx="11962">
                  <c:v>1.2539370000000001E-3</c:v>
                </c:pt>
                <c:pt idx="11963">
                  <c:v>-2.1668479999999999E-3</c:v>
                </c:pt>
                <c:pt idx="11964">
                  <c:v>-1.3798840000000001E-3</c:v>
                </c:pt>
                <c:pt idx="11965">
                  <c:v>5.6802299999999997E-4</c:v>
                </c:pt>
                <c:pt idx="11966">
                  <c:v>5.5444100000000003E-4</c:v>
                </c:pt>
                <c:pt idx="11967">
                  <c:v>1.3413399999999999E-3</c:v>
                </c:pt>
                <c:pt idx="11968">
                  <c:v>1.5448059999999999E-3</c:v>
                </c:pt>
                <c:pt idx="11969" formatCode="0.00E+00">
                  <c:v>-3.9464300000000001E-5</c:v>
                </c:pt>
                <c:pt idx="11970">
                  <c:v>-1.197673E-3</c:v>
                </c:pt>
                <c:pt idx="11971">
                  <c:v>1.027156E-3</c:v>
                </c:pt>
                <c:pt idx="11972">
                  <c:v>-5.2919600000000001E-4</c:v>
                </c:pt>
                <c:pt idx="11973">
                  <c:v>-1.077852E-3</c:v>
                </c:pt>
                <c:pt idx="11974">
                  <c:v>-1.366538E-3</c:v>
                </c:pt>
                <c:pt idx="11975">
                  <c:v>1.5582199999999999E-3</c:v>
                </c:pt>
                <c:pt idx="11976" formatCode="0.00E+00">
                  <c:v>6.2588600000000006E-5</c:v>
                </c:pt>
                <c:pt idx="11977">
                  <c:v>-1.0151870000000001E-3</c:v>
                </c:pt>
                <c:pt idx="11978" formatCode="0.00E+00">
                  <c:v>2.6908200000000001E-5</c:v>
                </c:pt>
                <c:pt idx="11979">
                  <c:v>4.0349299999999999E-4</c:v>
                </c:pt>
                <c:pt idx="11980">
                  <c:v>1.6637010000000001E-3</c:v>
                </c:pt>
                <c:pt idx="11981">
                  <c:v>6.3868599999999996E-4</c:v>
                </c:pt>
                <c:pt idx="11982">
                  <c:v>1.561205E-3</c:v>
                </c:pt>
                <c:pt idx="11983" formatCode="0.00E+00">
                  <c:v>3.4605599999999999E-5</c:v>
                </c:pt>
                <c:pt idx="11984">
                  <c:v>-1.4005720000000001E-3</c:v>
                </c:pt>
                <c:pt idx="11985">
                  <c:v>2.34231E-4</c:v>
                </c:pt>
                <c:pt idx="11986">
                  <c:v>-1.0550049999999999E-3</c:v>
                </c:pt>
                <c:pt idx="11987">
                  <c:v>4.6901799999999997E-4</c:v>
                </c:pt>
                <c:pt idx="11988">
                  <c:v>-2.5536100000000001E-4</c:v>
                </c:pt>
                <c:pt idx="11989">
                  <c:v>-1.340918E-3</c:v>
                </c:pt>
                <c:pt idx="11990">
                  <c:v>1.363789E-3</c:v>
                </c:pt>
                <c:pt idx="11991" formatCode="0.00E+00">
                  <c:v>-5.427E-5</c:v>
                </c:pt>
                <c:pt idx="11992">
                  <c:v>2.0645400000000001E-4</c:v>
                </c:pt>
                <c:pt idx="11993">
                  <c:v>4.4155600000000001E-4</c:v>
                </c:pt>
                <c:pt idx="11994">
                  <c:v>-3.1664600000000002E-4</c:v>
                </c:pt>
                <c:pt idx="11995">
                  <c:v>7.2200699999999999E-4</c:v>
                </c:pt>
                <c:pt idx="11996">
                  <c:v>9.5716400000000004E-4</c:v>
                </c:pt>
                <c:pt idx="11997">
                  <c:v>-3.1337890000000001E-3</c:v>
                </c:pt>
                <c:pt idx="11998">
                  <c:v>2.5428499999999998E-4</c:v>
                </c:pt>
                <c:pt idx="11999">
                  <c:v>1.1773580000000001E-3</c:v>
                </c:pt>
                <c:pt idx="12000" formatCode="0.00E+00">
                  <c:v>-8.5513599999999994E-5</c:v>
                </c:pt>
                <c:pt idx="12001" formatCode="0.00E+00">
                  <c:v>9.0569700000000001E-5</c:v>
                </c:pt>
                <c:pt idx="12002">
                  <c:v>-1.3778970000000001E-3</c:v>
                </c:pt>
                <c:pt idx="12003">
                  <c:v>7.6345099999999995E-4</c:v>
                </c:pt>
                <c:pt idx="12004">
                  <c:v>-1.7108920000000001E-3</c:v>
                </c:pt>
                <c:pt idx="12005">
                  <c:v>-5.7193499999999998E-4</c:v>
                </c:pt>
                <c:pt idx="12006">
                  <c:v>5.9932300000000002E-4</c:v>
                </c:pt>
                <c:pt idx="12007">
                  <c:v>-6.5886000000000004E-4</c:v>
                </c:pt>
                <c:pt idx="12008">
                  <c:v>-1.1723180000000001E-3</c:v>
                </c:pt>
                <c:pt idx="12009">
                  <c:v>-6.4900699999999995E-4</c:v>
                </c:pt>
                <c:pt idx="12010" formatCode="0.00E+00">
                  <c:v>2.4240499999999999E-5</c:v>
                </c:pt>
                <c:pt idx="12011">
                  <c:v>5.8480700000000001E-4</c:v>
                </c:pt>
                <c:pt idx="12012">
                  <c:v>-8.1415100000000005E-4</c:v>
                </c:pt>
                <c:pt idx="12013" formatCode="0.00E+00">
                  <c:v>8.8995799999999999E-5</c:v>
                </c:pt>
                <c:pt idx="12014">
                  <c:v>2.50117E-4</c:v>
                </c:pt>
                <c:pt idx="12015">
                  <c:v>2.1576200000000001E-4</c:v>
                </c:pt>
                <c:pt idx="12016">
                  <c:v>6.29351E-4</c:v>
                </c:pt>
                <c:pt idx="12017">
                  <c:v>6.2269300000000001E-4</c:v>
                </c:pt>
                <c:pt idx="12018">
                  <c:v>6.8820700000000003E-4</c:v>
                </c:pt>
                <c:pt idx="12019">
                  <c:v>-6.0694199999999996E-4</c:v>
                </c:pt>
                <c:pt idx="12020">
                  <c:v>-3.5420900000000002E-4</c:v>
                </c:pt>
                <c:pt idx="12021">
                  <c:v>-6.2546399999999995E-4</c:v>
                </c:pt>
                <c:pt idx="12022">
                  <c:v>1.370043E-3</c:v>
                </c:pt>
                <c:pt idx="12023">
                  <c:v>2.0085200000000002E-3</c:v>
                </c:pt>
                <c:pt idx="12024">
                  <c:v>-2.2413530000000002E-3</c:v>
                </c:pt>
                <c:pt idx="12025">
                  <c:v>9.7679699999999995E-4</c:v>
                </c:pt>
                <c:pt idx="12026">
                  <c:v>5.3684299999999996E-4</c:v>
                </c:pt>
                <c:pt idx="12027">
                  <c:v>-2.0891700000000001E-4</c:v>
                </c:pt>
                <c:pt idx="12028">
                  <c:v>-1.3471519999999999E-3</c:v>
                </c:pt>
                <c:pt idx="12029">
                  <c:v>1.795793E-3</c:v>
                </c:pt>
                <c:pt idx="12030">
                  <c:v>1.361166E-3</c:v>
                </c:pt>
                <c:pt idx="12031">
                  <c:v>-6.4007300000000001E-4</c:v>
                </c:pt>
                <c:pt idx="12032">
                  <c:v>2.8670699999999998E-4</c:v>
                </c:pt>
                <c:pt idx="12033">
                  <c:v>2.6902779999999999E-3</c:v>
                </c:pt>
                <c:pt idx="12034">
                  <c:v>3.93302E-4</c:v>
                </c:pt>
                <c:pt idx="12035">
                  <c:v>-2.9250690000000002E-3</c:v>
                </c:pt>
                <c:pt idx="12036">
                  <c:v>-1.16898E-3</c:v>
                </c:pt>
                <c:pt idx="12037">
                  <c:v>-9.9538399999999998E-4</c:v>
                </c:pt>
                <c:pt idx="12038">
                  <c:v>5.1622699999999996E-4</c:v>
                </c:pt>
                <c:pt idx="12039">
                  <c:v>-1.3192309999999999E-3</c:v>
                </c:pt>
                <c:pt idx="12040">
                  <c:v>-3.6502099999999999E-4</c:v>
                </c:pt>
                <c:pt idx="12041">
                  <c:v>-6.82235E-4</c:v>
                </c:pt>
                <c:pt idx="12042">
                  <c:v>-6.9581700000000005E-4</c:v>
                </c:pt>
                <c:pt idx="12043">
                  <c:v>1.587427E-3</c:v>
                </c:pt>
                <c:pt idx="12044">
                  <c:v>-1.576675E-3</c:v>
                </c:pt>
                <c:pt idx="12045">
                  <c:v>1.46207E-4</c:v>
                </c:pt>
                <c:pt idx="12046">
                  <c:v>-8.0507400000000002E-4</c:v>
                </c:pt>
                <c:pt idx="12047">
                  <c:v>-2.9684339999999998E-3</c:v>
                </c:pt>
                <c:pt idx="12048">
                  <c:v>-1.532191E-3</c:v>
                </c:pt>
                <c:pt idx="12049">
                  <c:v>-2.8930999999999998E-4</c:v>
                </c:pt>
                <c:pt idx="12050">
                  <c:v>6.4226400000000003E-4</c:v>
                </c:pt>
                <c:pt idx="12051">
                  <c:v>9.73116E-4</c:v>
                </c:pt>
                <c:pt idx="12052">
                  <c:v>2.662892E-3</c:v>
                </c:pt>
                <c:pt idx="12053">
                  <c:v>-4.34924E-4</c:v>
                </c:pt>
                <c:pt idx="12054">
                  <c:v>-1.334273E-3</c:v>
                </c:pt>
                <c:pt idx="12055">
                  <c:v>5.0753500000000004E-4</c:v>
                </c:pt>
                <c:pt idx="12056">
                  <c:v>-1.50798E-4</c:v>
                </c:pt>
                <c:pt idx="12057">
                  <c:v>2.4645610000000001E-3</c:v>
                </c:pt>
                <c:pt idx="12058">
                  <c:v>6.38964E-4</c:v>
                </c:pt>
                <c:pt idx="12059">
                  <c:v>-3.9327299999999997E-4</c:v>
                </c:pt>
                <c:pt idx="12060">
                  <c:v>-3.3922589999999999E-3</c:v>
                </c:pt>
                <c:pt idx="12061">
                  <c:v>-1.55346E-3</c:v>
                </c:pt>
                <c:pt idx="12062">
                  <c:v>1.6244899999999999E-3</c:v>
                </c:pt>
                <c:pt idx="12063" formatCode="0.00E+00">
                  <c:v>-9.9265900000000001E-5</c:v>
                </c:pt>
                <c:pt idx="12064">
                  <c:v>4.8769500000000001E-4</c:v>
                </c:pt>
                <c:pt idx="12065">
                  <c:v>-9.5501699999999995E-4</c:v>
                </c:pt>
                <c:pt idx="12066">
                  <c:v>1.2394280000000001E-3</c:v>
                </c:pt>
                <c:pt idx="12067">
                  <c:v>3.6637900000000001E-4</c:v>
                </c:pt>
                <c:pt idx="12068">
                  <c:v>1.7325800000000001E-3</c:v>
                </c:pt>
                <c:pt idx="12069" formatCode="0.00E+00">
                  <c:v>-2.44137E-5</c:v>
                </c:pt>
                <c:pt idx="12070" formatCode="0.00E+00">
                  <c:v>-2.3348699999999999E-5</c:v>
                </c:pt>
                <c:pt idx="12071">
                  <c:v>1.708315E-3</c:v>
                </c:pt>
                <c:pt idx="12072">
                  <c:v>1.5477259999999999E-3</c:v>
                </c:pt>
                <c:pt idx="12073">
                  <c:v>-2.6320299999999999E-4</c:v>
                </c:pt>
                <c:pt idx="12074">
                  <c:v>-1.6946520000000001E-3</c:v>
                </c:pt>
                <c:pt idx="12075" formatCode="0.00E+00">
                  <c:v>1.0885300000000001E-5</c:v>
                </c:pt>
                <c:pt idx="12076" formatCode="0.00E+00">
                  <c:v>7.8263700000000001E-5</c:v>
                </c:pt>
                <c:pt idx="12077">
                  <c:v>3.0158600000000001E-4</c:v>
                </c:pt>
                <c:pt idx="12078">
                  <c:v>1.4419509999999999E-3</c:v>
                </c:pt>
                <c:pt idx="12079">
                  <c:v>-4.8090900000000001E-4</c:v>
                </c:pt>
                <c:pt idx="12080">
                  <c:v>6.9194700000000005E-4</c:v>
                </c:pt>
                <c:pt idx="12081">
                  <c:v>-1.397992E-3</c:v>
                </c:pt>
                <c:pt idx="12082">
                  <c:v>-3.2953099999999999E-4</c:v>
                </c:pt>
                <c:pt idx="12083">
                  <c:v>-1.518901E-3</c:v>
                </c:pt>
                <c:pt idx="12084">
                  <c:v>-7.2847400000000001E-4</c:v>
                </c:pt>
                <c:pt idx="12085">
                  <c:v>-8.1173499999999995E-4</c:v>
                </c:pt>
                <c:pt idx="12086" formatCode="0.00E+00">
                  <c:v>-5.5397399999999999E-5</c:v>
                </c:pt>
                <c:pt idx="12087">
                  <c:v>-5.7207999999999998E-4</c:v>
                </c:pt>
                <c:pt idx="12088">
                  <c:v>-7.1349399999999996E-4</c:v>
                </c:pt>
                <c:pt idx="12089">
                  <c:v>-1.2200679999999999E-3</c:v>
                </c:pt>
                <c:pt idx="12090">
                  <c:v>1.381041E-3</c:v>
                </c:pt>
                <c:pt idx="12091" formatCode="0.00E+00">
                  <c:v>-4.2277399999999996E-6</c:v>
                </c:pt>
                <c:pt idx="12092">
                  <c:v>-9.6056899999999998E-4</c:v>
                </c:pt>
                <c:pt idx="12093">
                  <c:v>1.7258400000000001E-4</c:v>
                </c:pt>
                <c:pt idx="12094">
                  <c:v>-3.4167300000000002E-4</c:v>
                </c:pt>
                <c:pt idx="12095">
                  <c:v>1.5491610000000001E-3</c:v>
                </c:pt>
                <c:pt idx="12096">
                  <c:v>8.1199799999999997E-4</c:v>
                </c:pt>
                <c:pt idx="12097">
                  <c:v>3.5337200000000002E-4</c:v>
                </c:pt>
                <c:pt idx="12098">
                  <c:v>5.8453499999999996E-4</c:v>
                </c:pt>
                <c:pt idx="12099">
                  <c:v>-4.9009399999999995E-4</c:v>
                </c:pt>
                <c:pt idx="12100">
                  <c:v>2.3760000000000001E-3</c:v>
                </c:pt>
                <c:pt idx="12101">
                  <c:v>-6.5064400000000003E-4</c:v>
                </c:pt>
                <c:pt idx="12102">
                  <c:v>1.82659E-4</c:v>
                </c:pt>
                <c:pt idx="12103">
                  <c:v>-1.177839E-3</c:v>
                </c:pt>
                <c:pt idx="12104">
                  <c:v>4.3337300000000003E-4</c:v>
                </c:pt>
                <c:pt idx="12105">
                  <c:v>6.9512999999999997E-4</c:v>
                </c:pt>
                <c:pt idx="12106">
                  <c:v>-2.26856E-4</c:v>
                </c:pt>
                <c:pt idx="12107">
                  <c:v>2.0412300000000002E-3</c:v>
                </c:pt>
                <c:pt idx="12108">
                  <c:v>-6.6400900000000002E-4</c:v>
                </c:pt>
                <c:pt idx="12109">
                  <c:v>1.301773E-3</c:v>
                </c:pt>
                <c:pt idx="12110">
                  <c:v>-3.5443810000000001E-3</c:v>
                </c:pt>
                <c:pt idx="12111">
                  <c:v>-3.98766E-4</c:v>
                </c:pt>
                <c:pt idx="12112">
                  <c:v>-9.6415499999999996E-4</c:v>
                </c:pt>
                <c:pt idx="12113">
                  <c:v>-2.8143200000000003E-4</c:v>
                </c:pt>
                <c:pt idx="12114">
                  <c:v>1.592102E-3</c:v>
                </c:pt>
                <c:pt idx="12115">
                  <c:v>2.02783E-4</c:v>
                </c:pt>
                <c:pt idx="12116">
                  <c:v>-8.5475799999999995E-4</c:v>
                </c:pt>
                <c:pt idx="12117">
                  <c:v>5.4096500000000002E-4</c:v>
                </c:pt>
                <c:pt idx="12118">
                  <c:v>-1.1970139999999999E-3</c:v>
                </c:pt>
                <c:pt idx="12119">
                  <c:v>-1.1532109999999999E-3</c:v>
                </c:pt>
                <c:pt idx="12120">
                  <c:v>-1.963078E-3</c:v>
                </c:pt>
                <c:pt idx="12121">
                  <c:v>-1.8656E-4</c:v>
                </c:pt>
                <c:pt idx="12122">
                  <c:v>-1.4954200000000001E-4</c:v>
                </c:pt>
                <c:pt idx="12123">
                  <c:v>-1.96274E-4</c:v>
                </c:pt>
                <c:pt idx="12124">
                  <c:v>5.4062200000000004E-4</c:v>
                </c:pt>
                <c:pt idx="12125">
                  <c:v>1.6734600000000001E-3</c:v>
                </c:pt>
                <c:pt idx="12126" formatCode="0.00E+00">
                  <c:v>2.7626800000000001E-5</c:v>
                </c:pt>
                <c:pt idx="12127">
                  <c:v>-1.5833899999999999E-4</c:v>
                </c:pt>
                <c:pt idx="12128">
                  <c:v>5.0265800000000001E-4</c:v>
                </c:pt>
                <c:pt idx="12129">
                  <c:v>-8.49962E-4</c:v>
                </c:pt>
                <c:pt idx="12130">
                  <c:v>-2.8776799999999999E-4</c:v>
                </c:pt>
                <c:pt idx="12131">
                  <c:v>1.19345E-4</c:v>
                </c:pt>
                <c:pt idx="12132">
                  <c:v>7.9206000000000003E-4</c:v>
                </c:pt>
                <c:pt idx="12133">
                  <c:v>2.6229600000000002E-4</c:v>
                </c:pt>
                <c:pt idx="12134">
                  <c:v>-1.435735E-3</c:v>
                </c:pt>
                <c:pt idx="12135">
                  <c:v>8.2488699999999995E-4</c:v>
                </c:pt>
                <c:pt idx="12136">
                  <c:v>6.0517600000000002E-4</c:v>
                </c:pt>
                <c:pt idx="12137">
                  <c:v>-1.124632E-3</c:v>
                </c:pt>
                <c:pt idx="12138">
                  <c:v>3.7579300000000003E-4</c:v>
                </c:pt>
                <c:pt idx="12139">
                  <c:v>-1.0863310000000001E-3</c:v>
                </c:pt>
                <c:pt idx="12140">
                  <c:v>2.4554080000000001E-3</c:v>
                </c:pt>
                <c:pt idx="12141">
                  <c:v>-6.6708200000000005E-4</c:v>
                </c:pt>
                <c:pt idx="12142">
                  <c:v>1.55426E-3</c:v>
                </c:pt>
                <c:pt idx="12143">
                  <c:v>-1.3603739999999999E-3</c:v>
                </c:pt>
                <c:pt idx="12144">
                  <c:v>-1.18009E-4</c:v>
                </c:pt>
                <c:pt idx="12145">
                  <c:v>-5.5822300000000005E-4</c:v>
                </c:pt>
                <c:pt idx="12146">
                  <c:v>-1.3198870000000001E-3</c:v>
                </c:pt>
                <c:pt idx="12147">
                  <c:v>3.31491E-4</c:v>
                </c:pt>
                <c:pt idx="12148">
                  <c:v>-1.7005E-3</c:v>
                </c:pt>
                <c:pt idx="12149">
                  <c:v>-6.7363799999999995E-4</c:v>
                </c:pt>
                <c:pt idx="12150">
                  <c:v>-1.3210520000000001E-3</c:v>
                </c:pt>
                <c:pt idx="12151">
                  <c:v>3.0386900000000001E-4</c:v>
                </c:pt>
                <c:pt idx="12152">
                  <c:v>-5.9787800000000004E-4</c:v>
                </c:pt>
                <c:pt idx="12153">
                  <c:v>4.5219999999999999E-4</c:v>
                </c:pt>
                <c:pt idx="12154">
                  <c:v>1.317195E-3</c:v>
                </c:pt>
                <c:pt idx="12155">
                  <c:v>-9.23503E-4</c:v>
                </c:pt>
                <c:pt idx="12156">
                  <c:v>-1.1394860000000001E-3</c:v>
                </c:pt>
                <c:pt idx="12157">
                  <c:v>-7.0471499999999996E-4</c:v>
                </c:pt>
                <c:pt idx="12158">
                  <c:v>2.0844140000000001E-3</c:v>
                </c:pt>
                <c:pt idx="12159">
                  <c:v>1.4676299999999999E-3</c:v>
                </c:pt>
                <c:pt idx="12160">
                  <c:v>1.4348729999999999E-3</c:v>
                </c:pt>
                <c:pt idx="12161">
                  <c:v>1.573009E-3</c:v>
                </c:pt>
                <c:pt idx="12162">
                  <c:v>6.2518999999999997E-4</c:v>
                </c:pt>
                <c:pt idx="12163" formatCode="0.00E+00">
                  <c:v>-5.8005099999999998E-5</c:v>
                </c:pt>
                <c:pt idx="12164">
                  <c:v>-1.283059E-3</c:v>
                </c:pt>
                <c:pt idx="12165">
                  <c:v>1.433496E-3</c:v>
                </c:pt>
                <c:pt idx="12166">
                  <c:v>-5.5721700000000004E-4</c:v>
                </c:pt>
                <c:pt idx="12167">
                  <c:v>2.3171500000000001E-4</c:v>
                </c:pt>
                <c:pt idx="12168">
                  <c:v>-3.83741E-4</c:v>
                </c:pt>
                <c:pt idx="12169">
                  <c:v>1.28539E-3</c:v>
                </c:pt>
                <c:pt idx="12170">
                  <c:v>-1.602275E-3</c:v>
                </c:pt>
                <c:pt idx="12171">
                  <c:v>1.846056E-3</c:v>
                </c:pt>
                <c:pt idx="12172" formatCode="0.00E+00">
                  <c:v>-1.36294E-5</c:v>
                </c:pt>
                <c:pt idx="12173">
                  <c:v>-2.0557400000000001E-4</c:v>
                </c:pt>
                <c:pt idx="12174">
                  <c:v>-5.8374299999999996E-4</c:v>
                </c:pt>
                <c:pt idx="12175">
                  <c:v>-1.251039E-3</c:v>
                </c:pt>
                <c:pt idx="12176">
                  <c:v>1.301867E-3</c:v>
                </c:pt>
                <c:pt idx="12177">
                  <c:v>9.1727099999999999E-4</c:v>
                </c:pt>
                <c:pt idx="12178">
                  <c:v>1.768417E-3</c:v>
                </c:pt>
                <c:pt idx="12179">
                  <c:v>1.177029E-3</c:v>
                </c:pt>
                <c:pt idx="12180">
                  <c:v>-1.281602E-3</c:v>
                </c:pt>
                <c:pt idx="12181">
                  <c:v>-1.2803339999999999E-3</c:v>
                </c:pt>
                <c:pt idx="12182">
                  <c:v>9.5618899999999998E-4</c:v>
                </c:pt>
                <c:pt idx="12183">
                  <c:v>-6.0686599999999996E-4</c:v>
                </c:pt>
                <c:pt idx="12184">
                  <c:v>3.2603899999999997E-4</c:v>
                </c:pt>
                <c:pt idx="12185">
                  <c:v>-1.04406E-4</c:v>
                </c:pt>
                <c:pt idx="12186">
                  <c:v>1.8215000000000001E-4</c:v>
                </c:pt>
                <c:pt idx="12187">
                  <c:v>-3.5953899999999997E-4</c:v>
                </c:pt>
                <c:pt idx="12188">
                  <c:v>-7.3770800000000001E-4</c:v>
                </c:pt>
                <c:pt idx="12189">
                  <c:v>-1.9165149999999999E-3</c:v>
                </c:pt>
                <c:pt idx="12190">
                  <c:v>3.8472300000000001E-4</c:v>
                </c:pt>
                <c:pt idx="12191">
                  <c:v>-8.30337E-4</c:v>
                </c:pt>
                <c:pt idx="12192">
                  <c:v>2.883441E-3</c:v>
                </c:pt>
                <c:pt idx="12193">
                  <c:v>-2.122362E-3</c:v>
                </c:pt>
                <c:pt idx="12194">
                  <c:v>5.5864300000000005E-4</c:v>
                </c:pt>
                <c:pt idx="12195">
                  <c:v>3.9374599999999999E-4</c:v>
                </c:pt>
                <c:pt idx="12196">
                  <c:v>1.7769929999999999E-3</c:v>
                </c:pt>
                <c:pt idx="12197">
                  <c:v>7.4946699999999997E-4</c:v>
                </c:pt>
                <c:pt idx="12198">
                  <c:v>-1.9685560000000002E-3</c:v>
                </c:pt>
                <c:pt idx="12199">
                  <c:v>3.7413099999999999E-4</c:v>
                </c:pt>
                <c:pt idx="12200">
                  <c:v>1.075075E-3</c:v>
                </c:pt>
                <c:pt idx="12201">
                  <c:v>1.8296429999999999E-3</c:v>
                </c:pt>
                <c:pt idx="12202">
                  <c:v>1.3356259999999999E-3</c:v>
                </c:pt>
                <c:pt idx="12203">
                  <c:v>4.2305700000000001E-4</c:v>
                </c:pt>
                <c:pt idx="12204">
                  <c:v>-1.4898999999999999E-4</c:v>
                </c:pt>
                <c:pt idx="12205">
                  <c:v>-1.3506709999999999E-3</c:v>
                </c:pt>
                <c:pt idx="12206">
                  <c:v>8.1714199999999998E-4</c:v>
                </c:pt>
                <c:pt idx="12207">
                  <c:v>-7.4155300000000005E-4</c:v>
                </c:pt>
                <c:pt idx="12208">
                  <c:v>9.6340300000000005E-4</c:v>
                </c:pt>
                <c:pt idx="12209">
                  <c:v>-1.3064000000000001E-4</c:v>
                </c:pt>
                <c:pt idx="12210">
                  <c:v>-1.193508E-3</c:v>
                </c:pt>
                <c:pt idx="12211">
                  <c:v>1.049906E-3</c:v>
                </c:pt>
                <c:pt idx="12212">
                  <c:v>-4.2335400000000003E-4</c:v>
                </c:pt>
                <c:pt idx="12213">
                  <c:v>1.0270139999999999E-3</c:v>
                </c:pt>
                <c:pt idx="12214">
                  <c:v>-7.8793000000000005E-4</c:v>
                </c:pt>
                <c:pt idx="12215">
                  <c:v>-1.31376E-4</c:v>
                </c:pt>
                <c:pt idx="12216">
                  <c:v>-6.4829600000000003E-4</c:v>
                </c:pt>
                <c:pt idx="12217">
                  <c:v>8.1889500000000004E-4</c:v>
                </c:pt>
                <c:pt idx="12218">
                  <c:v>3.5443900000000001E-4</c:v>
                </c:pt>
                <c:pt idx="12219" formatCode="0.00E+00">
                  <c:v>-1.2225899999999999E-5</c:v>
                </c:pt>
                <c:pt idx="12220">
                  <c:v>-1.6029799999999999E-4</c:v>
                </c:pt>
                <c:pt idx="12221">
                  <c:v>6.9362700000000005E-4</c:v>
                </c:pt>
                <c:pt idx="12222">
                  <c:v>-3.0825399999999999E-4</c:v>
                </c:pt>
                <c:pt idx="12223">
                  <c:v>2.1936310000000001E-3</c:v>
                </c:pt>
                <c:pt idx="12224" formatCode="0.00E+00">
                  <c:v>8.2010900000000005E-5</c:v>
                </c:pt>
                <c:pt idx="12225">
                  <c:v>1.859199E-3</c:v>
                </c:pt>
                <c:pt idx="12226">
                  <c:v>6.5864600000000004E-4</c:v>
                </c:pt>
                <c:pt idx="12227">
                  <c:v>6.3570399999999996E-4</c:v>
                </c:pt>
                <c:pt idx="12228">
                  <c:v>1.2411099999999999E-4</c:v>
                </c:pt>
                <c:pt idx="12229">
                  <c:v>7.5797099999999997E-4</c:v>
                </c:pt>
                <c:pt idx="12230">
                  <c:v>-1.5062490000000001E-3</c:v>
                </c:pt>
                <c:pt idx="12231">
                  <c:v>-6.9245899999999998E-4</c:v>
                </c:pt>
                <c:pt idx="12232">
                  <c:v>2.3110539999999999E-3</c:v>
                </c:pt>
                <c:pt idx="12233">
                  <c:v>1.3747830000000001E-3</c:v>
                </c:pt>
                <c:pt idx="12234">
                  <c:v>-2.0673530000000001E-3</c:v>
                </c:pt>
                <c:pt idx="12235">
                  <c:v>-1.211106E-3</c:v>
                </c:pt>
                <c:pt idx="12236">
                  <c:v>2.2837600000000001E-3</c:v>
                </c:pt>
                <c:pt idx="12237" formatCode="0.00E+00">
                  <c:v>-6.4223100000000005E-5</c:v>
                </c:pt>
                <c:pt idx="12238">
                  <c:v>-1.789419E-3</c:v>
                </c:pt>
                <c:pt idx="12239">
                  <c:v>-8.3423500000000001E-4</c:v>
                </c:pt>
                <c:pt idx="12240">
                  <c:v>5.11726E-4</c:v>
                </c:pt>
                <c:pt idx="12241">
                  <c:v>-2.5673100000000002E-3</c:v>
                </c:pt>
                <c:pt idx="12242">
                  <c:v>-4.5062999999999999E-4</c:v>
                </c:pt>
                <c:pt idx="12243">
                  <c:v>-1.041291E-3</c:v>
                </c:pt>
                <c:pt idx="12244">
                  <c:v>2.7963700000000001E-4</c:v>
                </c:pt>
                <c:pt idx="12245">
                  <c:v>-1.01473E-4</c:v>
                </c:pt>
                <c:pt idx="12246">
                  <c:v>-3.6219699999999997E-4</c:v>
                </c:pt>
                <c:pt idx="12247">
                  <c:v>-1.2584989999999999E-3</c:v>
                </c:pt>
                <c:pt idx="12248">
                  <c:v>-9.1335299999999999E-4</c:v>
                </c:pt>
                <c:pt idx="12249">
                  <c:v>-2.1070009999999998E-3</c:v>
                </c:pt>
                <c:pt idx="12250">
                  <c:v>6.3259199999999996E-4</c:v>
                </c:pt>
                <c:pt idx="12251">
                  <c:v>1.8141979999999999E-3</c:v>
                </c:pt>
                <c:pt idx="12252">
                  <c:v>-9.5974999999999999E-4</c:v>
                </c:pt>
                <c:pt idx="12253">
                  <c:v>-9.9751399999999991E-4</c:v>
                </c:pt>
                <c:pt idx="12254">
                  <c:v>2.8092080000000001E-3</c:v>
                </c:pt>
                <c:pt idx="12255" formatCode="0.00E+00">
                  <c:v>-5.37289E-5</c:v>
                </c:pt>
                <c:pt idx="12256">
                  <c:v>-3.34693E-4</c:v>
                </c:pt>
                <c:pt idx="12257">
                  <c:v>6.0190500000000002E-4</c:v>
                </c:pt>
                <c:pt idx="12258">
                  <c:v>-2.2250400000000002E-3</c:v>
                </c:pt>
                <c:pt idx="12259">
                  <c:v>-9.8206599999999997E-4</c:v>
                </c:pt>
                <c:pt idx="12260">
                  <c:v>1.4989350000000001E-3</c:v>
                </c:pt>
                <c:pt idx="12261">
                  <c:v>-2.7952020000000001E-3</c:v>
                </c:pt>
                <c:pt idx="12262" formatCode="0.00E+00">
                  <c:v>-9.2892000000000004E-5</c:v>
                </c:pt>
                <c:pt idx="12263">
                  <c:v>1.5658009999999999E-3</c:v>
                </c:pt>
                <c:pt idx="12264">
                  <c:v>1.019853E-3</c:v>
                </c:pt>
                <c:pt idx="12265">
                  <c:v>-3.8821E-4</c:v>
                </c:pt>
                <c:pt idx="12266">
                  <c:v>6.3843899999999998E-4</c:v>
                </c:pt>
                <c:pt idx="12267">
                  <c:v>9.2665200000000003E-4</c:v>
                </c:pt>
                <c:pt idx="12268">
                  <c:v>-1.709878E-3</c:v>
                </c:pt>
                <c:pt idx="12269">
                  <c:v>-2.014774E-3</c:v>
                </c:pt>
                <c:pt idx="12270">
                  <c:v>1.8145850000000001E-3</c:v>
                </c:pt>
                <c:pt idx="12271">
                  <c:v>7.6556599999999997E-4</c:v>
                </c:pt>
                <c:pt idx="12272">
                  <c:v>1.2694E-4</c:v>
                </c:pt>
                <c:pt idx="12273">
                  <c:v>-1.306373E-3</c:v>
                </c:pt>
                <c:pt idx="12274" formatCode="0.00E+00">
                  <c:v>8.8857000000000007E-5</c:v>
                </c:pt>
                <c:pt idx="12275">
                  <c:v>-1.45454E-3</c:v>
                </c:pt>
                <c:pt idx="12276">
                  <c:v>8.2219599999999997E-4</c:v>
                </c:pt>
                <c:pt idx="12277">
                  <c:v>-2.8740900000000003E-4</c:v>
                </c:pt>
                <c:pt idx="12278">
                  <c:v>7.1420499999999998E-4</c:v>
                </c:pt>
                <c:pt idx="12279">
                  <c:v>1.626237E-3</c:v>
                </c:pt>
                <c:pt idx="12280">
                  <c:v>-8.5662800000000001E-4</c:v>
                </c:pt>
                <c:pt idx="12281">
                  <c:v>6.03419E-4</c:v>
                </c:pt>
                <c:pt idx="12282">
                  <c:v>-1.7132650000000001E-3</c:v>
                </c:pt>
                <c:pt idx="12283">
                  <c:v>-2.4552150000000002E-3</c:v>
                </c:pt>
                <c:pt idx="12284" formatCode="0.00E+00">
                  <c:v>8.5972700000000004E-5</c:v>
                </c:pt>
                <c:pt idx="12285">
                  <c:v>2.5292799999999997E-4</c:v>
                </c:pt>
                <c:pt idx="12286">
                  <c:v>2.7050499999999999E-4</c:v>
                </c:pt>
                <c:pt idx="12287">
                  <c:v>1.2832480000000001E-3</c:v>
                </c:pt>
                <c:pt idx="12288">
                  <c:v>1.021459E-3</c:v>
                </c:pt>
                <c:pt idx="12289">
                  <c:v>7.7214299999999998E-4</c:v>
                </c:pt>
                <c:pt idx="12290">
                  <c:v>2.3463379999999999E-3</c:v>
                </c:pt>
                <c:pt idx="12291">
                  <c:v>1.7171280000000001E-3</c:v>
                </c:pt>
                <c:pt idx="12292">
                  <c:v>3.3015399999999998E-4</c:v>
                </c:pt>
                <c:pt idx="12293">
                  <c:v>-2.64271E-4</c:v>
                </c:pt>
                <c:pt idx="12294">
                  <c:v>1.4800989999999999E-3</c:v>
                </c:pt>
                <c:pt idx="12295">
                  <c:v>-5.8732700000000001E-4</c:v>
                </c:pt>
                <c:pt idx="12296">
                  <c:v>-1.3934660000000001E-3</c:v>
                </c:pt>
                <c:pt idx="12297">
                  <c:v>1.2909130000000001E-3</c:v>
                </c:pt>
                <c:pt idx="12298">
                  <c:v>-1.9703939999999999E-3</c:v>
                </c:pt>
                <c:pt idx="12299">
                  <c:v>8.0007799999999997E-4</c:v>
                </c:pt>
                <c:pt idx="12300">
                  <c:v>1.80116E-3</c:v>
                </c:pt>
                <c:pt idx="12301">
                  <c:v>7.3645399999999999E-4</c:v>
                </c:pt>
                <c:pt idx="12302">
                  <c:v>1.50292E-4</c:v>
                </c:pt>
                <c:pt idx="12303">
                  <c:v>-2.0320870000000001E-3</c:v>
                </c:pt>
                <c:pt idx="12304">
                  <c:v>2.0949599999999999E-4</c:v>
                </c:pt>
                <c:pt idx="12305">
                  <c:v>1.5937799999999999E-3</c:v>
                </c:pt>
                <c:pt idx="12306">
                  <c:v>-1.812136E-3</c:v>
                </c:pt>
                <c:pt idx="12307">
                  <c:v>1.2513349999999999E-3</c:v>
                </c:pt>
                <c:pt idx="12308">
                  <c:v>1.3610569999999999E-3</c:v>
                </c:pt>
                <c:pt idx="12309">
                  <c:v>-1.336503E-3</c:v>
                </c:pt>
                <c:pt idx="12310">
                  <c:v>1.260878E-3</c:v>
                </c:pt>
                <c:pt idx="12311">
                  <c:v>-1.437118E-3</c:v>
                </c:pt>
                <c:pt idx="12312">
                  <c:v>-4.2351800000000001E-4</c:v>
                </c:pt>
                <c:pt idx="12313">
                  <c:v>4.02657E-4</c:v>
                </c:pt>
                <c:pt idx="12314">
                  <c:v>-2.2860699999999999E-3</c:v>
                </c:pt>
                <c:pt idx="12315">
                  <c:v>-9.8325100000000009E-4</c:v>
                </c:pt>
                <c:pt idx="12316">
                  <c:v>-2.3987209999999999E-3</c:v>
                </c:pt>
                <c:pt idx="12317">
                  <c:v>1.542021E-3</c:v>
                </c:pt>
                <c:pt idx="12318">
                  <c:v>-1.7704999999999999E-4</c:v>
                </c:pt>
                <c:pt idx="12319">
                  <c:v>-2.1128229999999998E-3</c:v>
                </c:pt>
                <c:pt idx="12320">
                  <c:v>-2.3607630000000001E-3</c:v>
                </c:pt>
                <c:pt idx="12321">
                  <c:v>1.5241000000000001E-4</c:v>
                </c:pt>
                <c:pt idx="12322">
                  <c:v>2.3130329999999999E-3</c:v>
                </c:pt>
                <c:pt idx="12323">
                  <c:v>-8.0599600000000001E-4</c:v>
                </c:pt>
                <c:pt idx="12324">
                  <c:v>7.9962399999999997E-4</c:v>
                </c:pt>
                <c:pt idx="12325">
                  <c:v>-1.3538720000000001E-3</c:v>
                </c:pt>
                <c:pt idx="12326">
                  <c:v>-1.9752699999999999E-4</c:v>
                </c:pt>
                <c:pt idx="12327">
                  <c:v>-3.5024900000000001E-4</c:v>
                </c:pt>
                <c:pt idx="12328">
                  <c:v>5.0542499999999999E-4</c:v>
                </c:pt>
                <c:pt idx="12329">
                  <c:v>7.6460600000000003E-4</c:v>
                </c:pt>
                <c:pt idx="12330">
                  <c:v>1.783532E-3</c:v>
                </c:pt>
                <c:pt idx="12331">
                  <c:v>-5.4732200000000004E-4</c:v>
                </c:pt>
                <c:pt idx="12332">
                  <c:v>4.81989E-4</c:v>
                </c:pt>
                <c:pt idx="12333">
                  <c:v>-2.2453600000000001E-4</c:v>
                </c:pt>
                <c:pt idx="12334">
                  <c:v>1.4111500000000001E-4</c:v>
                </c:pt>
                <c:pt idx="12335">
                  <c:v>4.8085599999999999E-4</c:v>
                </c:pt>
                <c:pt idx="12336">
                  <c:v>1.611368E-3</c:v>
                </c:pt>
                <c:pt idx="12337">
                  <c:v>-5.0737799999999995E-4</c:v>
                </c:pt>
                <c:pt idx="12338">
                  <c:v>2.8500690000000002E-3</c:v>
                </c:pt>
                <c:pt idx="12339">
                  <c:v>-1.240781E-3</c:v>
                </c:pt>
                <c:pt idx="12340">
                  <c:v>-3.2578590000000001E-3</c:v>
                </c:pt>
                <c:pt idx="12341">
                  <c:v>4.1817299999999998E-4</c:v>
                </c:pt>
                <c:pt idx="12342">
                  <c:v>2.8022099999999999E-4</c:v>
                </c:pt>
                <c:pt idx="12343">
                  <c:v>-1.0879259999999999E-3</c:v>
                </c:pt>
                <c:pt idx="12344">
                  <c:v>2.6141340000000002E-3</c:v>
                </c:pt>
                <c:pt idx="12345">
                  <c:v>2.7619960000000001E-3</c:v>
                </c:pt>
                <c:pt idx="12346">
                  <c:v>-2.12489E-4</c:v>
                </c:pt>
                <c:pt idx="12347">
                  <c:v>1.7767740000000001E-3</c:v>
                </c:pt>
                <c:pt idx="12348" formatCode="0.00E+00">
                  <c:v>-6.1872399999999994E-5</c:v>
                </c:pt>
                <c:pt idx="12349">
                  <c:v>-2.3847740000000001E-3</c:v>
                </c:pt>
                <c:pt idx="12350">
                  <c:v>2.28586E-4</c:v>
                </c:pt>
                <c:pt idx="12351">
                  <c:v>1.511049E-3</c:v>
                </c:pt>
                <c:pt idx="12352">
                  <c:v>1.483619E-3</c:v>
                </c:pt>
                <c:pt idx="12353">
                  <c:v>2.7652369999999998E-3</c:v>
                </c:pt>
                <c:pt idx="12354" formatCode="0.00E+00">
                  <c:v>3.8049199999999999E-6</c:v>
                </c:pt>
                <c:pt idx="12355">
                  <c:v>-1.8296799999999999E-4</c:v>
                </c:pt>
                <c:pt idx="12356">
                  <c:v>7.1265300000000005E-4</c:v>
                </c:pt>
                <c:pt idx="12357">
                  <c:v>-1.261741E-3</c:v>
                </c:pt>
                <c:pt idx="12358">
                  <c:v>3.33226E-4</c:v>
                </c:pt>
                <c:pt idx="12359">
                  <c:v>-4.84854E-4</c:v>
                </c:pt>
                <c:pt idx="12360">
                  <c:v>-1.0864620000000001E-3</c:v>
                </c:pt>
                <c:pt idx="12361">
                  <c:v>-8.9484899999999997E-4</c:v>
                </c:pt>
                <c:pt idx="12362">
                  <c:v>-1.2839200000000001E-4</c:v>
                </c:pt>
                <c:pt idx="12363">
                  <c:v>7.0794100000000002E-4</c:v>
                </c:pt>
                <c:pt idx="12364">
                  <c:v>1.869346E-3</c:v>
                </c:pt>
                <c:pt idx="12365">
                  <c:v>1.393813E-3</c:v>
                </c:pt>
                <c:pt idx="12366">
                  <c:v>-3.003599E-3</c:v>
                </c:pt>
                <c:pt idx="12367">
                  <c:v>2.4915969999999999E-3</c:v>
                </c:pt>
                <c:pt idx="12368">
                  <c:v>-1.2932880000000001E-3</c:v>
                </c:pt>
                <c:pt idx="12369">
                  <c:v>-2.1189759999999998E-3</c:v>
                </c:pt>
                <c:pt idx="12370">
                  <c:v>7.0583899999999999E-4</c:v>
                </c:pt>
                <c:pt idx="12371">
                  <c:v>-2.9616379999999999E-3</c:v>
                </c:pt>
                <c:pt idx="12372">
                  <c:v>1.2988870000000001E-3</c:v>
                </c:pt>
                <c:pt idx="12373" formatCode="0.00E+00">
                  <c:v>-4.59631E-5</c:v>
                </c:pt>
                <c:pt idx="12374">
                  <c:v>-9.1255500000000001E-4</c:v>
                </c:pt>
                <c:pt idx="12375">
                  <c:v>-1.9776160000000002E-3</c:v>
                </c:pt>
                <c:pt idx="12376">
                  <c:v>-2.8171499999999998E-4</c:v>
                </c:pt>
                <c:pt idx="12377" formatCode="0.00E+00">
                  <c:v>-6.9617300000000002E-5</c:v>
                </c:pt>
                <c:pt idx="12378">
                  <c:v>6.8778600000000002E-4</c:v>
                </c:pt>
                <c:pt idx="12379">
                  <c:v>-8.0490200000000003E-4</c:v>
                </c:pt>
                <c:pt idx="12380">
                  <c:v>8.3347499999999997E-4</c:v>
                </c:pt>
                <c:pt idx="12381">
                  <c:v>-1.3418099999999999E-3</c:v>
                </c:pt>
                <c:pt idx="12382">
                  <c:v>4.2706200000000003E-4</c:v>
                </c:pt>
                <c:pt idx="12383">
                  <c:v>-6.3844900000000003E-4</c:v>
                </c:pt>
                <c:pt idx="12384">
                  <c:v>-1.2800050000000001E-3</c:v>
                </c:pt>
                <c:pt idx="12385">
                  <c:v>1.5559699999999999E-4</c:v>
                </c:pt>
                <c:pt idx="12386">
                  <c:v>-3.98482E-3</c:v>
                </c:pt>
                <c:pt idx="12387">
                  <c:v>1.3030909999999999E-3</c:v>
                </c:pt>
                <c:pt idx="12388">
                  <c:v>-8.0799699999999997E-4</c:v>
                </c:pt>
                <c:pt idx="12389">
                  <c:v>-2.321002E-3</c:v>
                </c:pt>
                <c:pt idx="12390">
                  <c:v>9.1340699999999998E-4</c:v>
                </c:pt>
                <c:pt idx="12391">
                  <c:v>-5.1549099999999997E-4</c:v>
                </c:pt>
                <c:pt idx="12392">
                  <c:v>-4.9791400000000002E-4</c:v>
                </c:pt>
                <c:pt idx="12393">
                  <c:v>1.061462E-3</c:v>
                </c:pt>
                <c:pt idx="12394">
                  <c:v>2.170403E-3</c:v>
                </c:pt>
                <c:pt idx="12395">
                  <c:v>-6.4320999999999996E-4</c:v>
                </c:pt>
                <c:pt idx="12396">
                  <c:v>-3.78759E-4</c:v>
                </c:pt>
                <c:pt idx="12397">
                  <c:v>-2.2789899999999999E-4</c:v>
                </c:pt>
                <c:pt idx="12398">
                  <c:v>-2.1768009999999999E-3</c:v>
                </c:pt>
                <c:pt idx="12399">
                  <c:v>-1.4374640000000001E-3</c:v>
                </c:pt>
                <c:pt idx="12400">
                  <c:v>1.1926739999999999E-3</c:v>
                </c:pt>
                <c:pt idx="12401">
                  <c:v>-1.018162E-3</c:v>
                </c:pt>
                <c:pt idx="12402">
                  <c:v>-1.1646370000000001E-3</c:v>
                </c:pt>
                <c:pt idx="12403">
                  <c:v>1.247698E-3</c:v>
                </c:pt>
                <c:pt idx="12404">
                  <c:v>2.710306E-3</c:v>
                </c:pt>
                <c:pt idx="12405">
                  <c:v>1.02059E-3</c:v>
                </c:pt>
                <c:pt idx="12406">
                  <c:v>1.125785E-3</c:v>
                </c:pt>
                <c:pt idx="12407">
                  <c:v>-1.13429E-4</c:v>
                </c:pt>
                <c:pt idx="12408">
                  <c:v>-6.8015000000000003E-4</c:v>
                </c:pt>
                <c:pt idx="12409">
                  <c:v>1.362811E-3</c:v>
                </c:pt>
                <c:pt idx="12410">
                  <c:v>1.0456280000000001E-3</c:v>
                </c:pt>
                <c:pt idx="12411">
                  <c:v>5.2716000000000004E-4</c:v>
                </c:pt>
                <c:pt idx="12412">
                  <c:v>-1.379929E-3</c:v>
                </c:pt>
                <c:pt idx="12413">
                  <c:v>2.809944E-3</c:v>
                </c:pt>
                <c:pt idx="12414">
                  <c:v>-2.6181109999999998E-3</c:v>
                </c:pt>
                <c:pt idx="12415">
                  <c:v>6.6530500000000004E-4</c:v>
                </c:pt>
                <c:pt idx="12416">
                  <c:v>1.1276299999999999E-3</c:v>
                </c:pt>
                <c:pt idx="12417">
                  <c:v>-2.249357E-3</c:v>
                </c:pt>
                <c:pt idx="12418">
                  <c:v>1.341117E-3</c:v>
                </c:pt>
                <c:pt idx="12419">
                  <c:v>1.50481E-4</c:v>
                </c:pt>
                <c:pt idx="12420">
                  <c:v>1.553168E-3</c:v>
                </c:pt>
                <c:pt idx="12421">
                  <c:v>2.6097300000000001E-4</c:v>
                </c:pt>
                <c:pt idx="12422">
                  <c:v>5.3368000000000003E-4</c:v>
                </c:pt>
                <c:pt idx="12423">
                  <c:v>-1.4801009999999999E-3</c:v>
                </c:pt>
                <c:pt idx="12424">
                  <c:v>1.0339240000000001E-3</c:v>
                </c:pt>
                <c:pt idx="12425">
                  <c:v>-3.2764399999999998E-4</c:v>
                </c:pt>
                <c:pt idx="12426">
                  <c:v>-2.4881399999999998E-4</c:v>
                </c:pt>
                <c:pt idx="12427">
                  <c:v>1.6672E-4</c:v>
                </c:pt>
                <c:pt idx="12428">
                  <c:v>-1.9267900000000001E-3</c:v>
                </c:pt>
                <c:pt idx="12429">
                  <c:v>5.5750199999999998E-4</c:v>
                </c:pt>
                <c:pt idx="12430">
                  <c:v>-7.1895100000000001E-4</c:v>
                </c:pt>
                <c:pt idx="12431">
                  <c:v>-6.5963000000000003E-4</c:v>
                </c:pt>
                <c:pt idx="12432">
                  <c:v>-7.9119100000000001E-4</c:v>
                </c:pt>
                <c:pt idx="12433">
                  <c:v>-2.2191619999999998E-3</c:v>
                </c:pt>
                <c:pt idx="12434">
                  <c:v>-3.0967599999999999E-4</c:v>
                </c:pt>
                <c:pt idx="12435">
                  <c:v>-3.7565500000000002E-4</c:v>
                </c:pt>
                <c:pt idx="12436">
                  <c:v>-8.4064299999999997E-4</c:v>
                </c:pt>
                <c:pt idx="12437">
                  <c:v>1.112381E-3</c:v>
                </c:pt>
                <c:pt idx="12438">
                  <c:v>-2.10312E-3</c:v>
                </c:pt>
                <c:pt idx="12439" formatCode="0.00E+00">
                  <c:v>9.4567000000000004E-5</c:v>
                </c:pt>
                <c:pt idx="12440">
                  <c:v>-1.8655200000000001E-3</c:v>
                </c:pt>
                <c:pt idx="12441">
                  <c:v>-8.5192799999999995E-4</c:v>
                </c:pt>
                <c:pt idx="12442">
                  <c:v>2.2474589999999998E-3</c:v>
                </c:pt>
                <c:pt idx="12443">
                  <c:v>-1.166776E-3</c:v>
                </c:pt>
                <c:pt idx="12444" formatCode="0.00E+00">
                  <c:v>4.8424100000000003E-5</c:v>
                </c:pt>
                <c:pt idx="12445">
                  <c:v>7.1623399999999995E-4</c:v>
                </c:pt>
                <c:pt idx="12446" formatCode="0.00E+00">
                  <c:v>9.2787699999999999E-5</c:v>
                </c:pt>
                <c:pt idx="12447">
                  <c:v>5.0845700000000003E-4</c:v>
                </c:pt>
                <c:pt idx="12448" formatCode="0.00E+00">
                  <c:v>9.3004200000000006E-5</c:v>
                </c:pt>
                <c:pt idx="12449">
                  <c:v>2.6300749999999999E-3</c:v>
                </c:pt>
                <c:pt idx="12450">
                  <c:v>1.0532180000000001E-3</c:v>
                </c:pt>
                <c:pt idx="12451">
                  <c:v>-1.4301799999999999E-4</c:v>
                </c:pt>
                <c:pt idx="12452" formatCode="0.00E+00">
                  <c:v>7.0567699999999999E-5</c:v>
                </c:pt>
                <c:pt idx="12453">
                  <c:v>-1.69926E-3</c:v>
                </c:pt>
                <c:pt idx="12454">
                  <c:v>-9.7461399999999995E-4</c:v>
                </c:pt>
                <c:pt idx="12455">
                  <c:v>1.4474959999999999E-3</c:v>
                </c:pt>
                <c:pt idx="12456">
                  <c:v>2.3556340000000001E-3</c:v>
                </c:pt>
                <c:pt idx="12457">
                  <c:v>9.3386100000000002E-4</c:v>
                </c:pt>
                <c:pt idx="12458">
                  <c:v>-5.7668400000000005E-4</c:v>
                </c:pt>
                <c:pt idx="12459">
                  <c:v>1.1430030000000001E-3</c:v>
                </c:pt>
                <c:pt idx="12460">
                  <c:v>-1.126543E-3</c:v>
                </c:pt>
                <c:pt idx="12461">
                  <c:v>-1.9599019999999999E-3</c:v>
                </c:pt>
                <c:pt idx="12462">
                  <c:v>1.78397E-3</c:v>
                </c:pt>
                <c:pt idx="12463" formatCode="0.00E+00">
                  <c:v>7.9505600000000007E-5</c:v>
                </c:pt>
                <c:pt idx="12464">
                  <c:v>-7.3595400000000004E-4</c:v>
                </c:pt>
                <c:pt idx="12465">
                  <c:v>-8.2381999999999996E-4</c:v>
                </c:pt>
                <c:pt idx="12466" formatCode="0.00E+00">
                  <c:v>-4.0996800000000002E-6</c:v>
                </c:pt>
                <c:pt idx="12467">
                  <c:v>-2.5823600000000001E-4</c:v>
                </c:pt>
                <c:pt idx="12468">
                  <c:v>4.7919299999999999E-4</c:v>
                </c:pt>
                <c:pt idx="12469">
                  <c:v>-1.481331E-3</c:v>
                </c:pt>
                <c:pt idx="12470">
                  <c:v>-5.5295400000000003E-4</c:v>
                </c:pt>
                <c:pt idx="12471">
                  <c:v>-9.8046299999999999E-4</c:v>
                </c:pt>
                <c:pt idx="12472">
                  <c:v>-1.60476E-4</c:v>
                </c:pt>
                <c:pt idx="12473">
                  <c:v>-1.232501E-3</c:v>
                </c:pt>
                <c:pt idx="12474">
                  <c:v>-9.5553299999999995E-4</c:v>
                </c:pt>
                <c:pt idx="12475">
                  <c:v>-3.3100099999999998E-4</c:v>
                </c:pt>
                <c:pt idx="12476">
                  <c:v>-1.3805530000000001E-3</c:v>
                </c:pt>
                <c:pt idx="12477">
                  <c:v>1.237592E-3</c:v>
                </c:pt>
                <c:pt idx="12478">
                  <c:v>-1.728636E-3</c:v>
                </c:pt>
                <c:pt idx="12479">
                  <c:v>-1.6218249999999999E-3</c:v>
                </c:pt>
                <c:pt idx="12480">
                  <c:v>1.7630530000000001E-3</c:v>
                </c:pt>
                <c:pt idx="12481">
                  <c:v>-2.9897399999999997E-4</c:v>
                </c:pt>
                <c:pt idx="12482">
                  <c:v>1.4587129999999999E-3</c:v>
                </c:pt>
                <c:pt idx="12483">
                  <c:v>1.850548E-3</c:v>
                </c:pt>
                <c:pt idx="12484">
                  <c:v>8.00197E-4</c:v>
                </c:pt>
                <c:pt idx="12485">
                  <c:v>1.345543E-3</c:v>
                </c:pt>
                <c:pt idx="12486">
                  <c:v>-1.195113E-3</c:v>
                </c:pt>
                <c:pt idx="12487">
                  <c:v>5.0421299999999999E-4</c:v>
                </c:pt>
                <c:pt idx="12488">
                  <c:v>1.308488E-3</c:v>
                </c:pt>
                <c:pt idx="12489">
                  <c:v>-1.431283E-3</c:v>
                </c:pt>
                <c:pt idx="12490">
                  <c:v>1.30911E-3</c:v>
                </c:pt>
                <c:pt idx="12491">
                  <c:v>2.487455E-3</c:v>
                </c:pt>
                <c:pt idx="12492" formatCode="0.00E+00">
                  <c:v>5.7586500000000002E-5</c:v>
                </c:pt>
                <c:pt idx="12493">
                  <c:v>-1.832167E-3</c:v>
                </c:pt>
                <c:pt idx="12494">
                  <c:v>2.6320800000000002E-4</c:v>
                </c:pt>
                <c:pt idx="12495">
                  <c:v>2.6895700000000001E-4</c:v>
                </c:pt>
                <c:pt idx="12496">
                  <c:v>-8.6395199999999997E-4</c:v>
                </c:pt>
                <c:pt idx="12497">
                  <c:v>-9.4434200000000003E-4</c:v>
                </c:pt>
                <c:pt idx="12498">
                  <c:v>-1.546216E-3</c:v>
                </c:pt>
                <c:pt idx="12499">
                  <c:v>1.254284E-3</c:v>
                </c:pt>
                <c:pt idx="12500">
                  <c:v>6.9262399999999997E-4</c:v>
                </c:pt>
                <c:pt idx="12501">
                  <c:v>7.0264199999999996E-4</c:v>
                </c:pt>
                <c:pt idx="12502">
                  <c:v>-4.5077300000000002E-4</c:v>
                </c:pt>
                <c:pt idx="12503">
                  <c:v>-4.1612399999999998E-4</c:v>
                </c:pt>
                <c:pt idx="12504">
                  <c:v>-2.6345370000000002E-3</c:v>
                </c:pt>
                <c:pt idx="12505">
                  <c:v>-9.9876799999999992E-4</c:v>
                </c:pt>
                <c:pt idx="12506">
                  <c:v>4.9473300000000002E-4</c:v>
                </c:pt>
                <c:pt idx="12507">
                  <c:v>8.3269599999999996E-4</c:v>
                </c:pt>
                <c:pt idx="12508">
                  <c:v>-1.004352E-3</c:v>
                </c:pt>
                <c:pt idx="12509">
                  <c:v>4.41493E-4</c:v>
                </c:pt>
                <c:pt idx="12510">
                  <c:v>1.53339E-4</c:v>
                </c:pt>
                <c:pt idx="12511">
                  <c:v>3.6353890000000002E-3</c:v>
                </c:pt>
                <c:pt idx="12512">
                  <c:v>3.4105799999999999E-4</c:v>
                </c:pt>
                <c:pt idx="12513">
                  <c:v>-1.9876E-4</c:v>
                </c:pt>
                <c:pt idx="12514">
                  <c:v>-1.248844E-3</c:v>
                </c:pt>
                <c:pt idx="12515">
                  <c:v>5.6126099999999996E-4</c:v>
                </c:pt>
                <c:pt idx="12516">
                  <c:v>-3.6924800000000003E-4</c:v>
                </c:pt>
                <c:pt idx="12517">
                  <c:v>-4.9737100000000003E-4</c:v>
                </c:pt>
                <c:pt idx="12518">
                  <c:v>-1.677951E-3</c:v>
                </c:pt>
                <c:pt idx="12519">
                  <c:v>1.9078210000000001E-3</c:v>
                </c:pt>
                <c:pt idx="12520">
                  <c:v>4.48675E-4</c:v>
                </c:pt>
                <c:pt idx="12521">
                  <c:v>1.556296E-3</c:v>
                </c:pt>
                <c:pt idx="12522">
                  <c:v>1.3986370000000001E-3</c:v>
                </c:pt>
                <c:pt idx="12523">
                  <c:v>1.327045E-3</c:v>
                </c:pt>
                <c:pt idx="12524">
                  <c:v>1.782711E-3</c:v>
                </c:pt>
                <c:pt idx="12525">
                  <c:v>5.9406900000000002E-4</c:v>
                </c:pt>
                <c:pt idx="12526">
                  <c:v>-1.259491E-3</c:v>
                </c:pt>
                <c:pt idx="12527">
                  <c:v>4.3587699999999999E-4</c:v>
                </c:pt>
                <c:pt idx="12528">
                  <c:v>4.1616999999999999E-4</c:v>
                </c:pt>
                <c:pt idx="12529">
                  <c:v>-4.69598E-4</c:v>
                </c:pt>
                <c:pt idx="12530">
                  <c:v>-1.61736E-4</c:v>
                </c:pt>
                <c:pt idx="12531">
                  <c:v>-1.19013E-3</c:v>
                </c:pt>
                <c:pt idx="12532">
                  <c:v>8.5544400000000002E-4</c:v>
                </c:pt>
                <c:pt idx="12533">
                  <c:v>-2.9103100000000003E-4</c:v>
                </c:pt>
                <c:pt idx="12534">
                  <c:v>-5.1873100000000003E-4</c:v>
                </c:pt>
                <c:pt idx="12535">
                  <c:v>4.1107200000000001E-4</c:v>
                </c:pt>
                <c:pt idx="12536">
                  <c:v>-8.2063999999999998E-4</c:v>
                </c:pt>
                <c:pt idx="12537">
                  <c:v>8.5173200000000001E-4</c:v>
                </c:pt>
                <c:pt idx="12538" formatCode="0.00E+00">
                  <c:v>-9.0227499999999996E-5</c:v>
                </c:pt>
                <c:pt idx="12539">
                  <c:v>6.4760200000000005E-4</c:v>
                </c:pt>
                <c:pt idx="12540">
                  <c:v>3.98064E-4</c:v>
                </c:pt>
                <c:pt idx="12541">
                  <c:v>1.2414749999999999E-3</c:v>
                </c:pt>
                <c:pt idx="12542">
                  <c:v>-1.840068E-3</c:v>
                </c:pt>
                <c:pt idx="12543" formatCode="0.00E+00">
                  <c:v>-1.4259E-5</c:v>
                </c:pt>
                <c:pt idx="12544">
                  <c:v>-1.0196020000000001E-3</c:v>
                </c:pt>
                <c:pt idx="12545">
                  <c:v>1.0994830000000001E-3</c:v>
                </c:pt>
                <c:pt idx="12546">
                  <c:v>7.8096899999999996E-4</c:v>
                </c:pt>
                <c:pt idx="12547">
                  <c:v>-6.8381099999999999E-4</c:v>
                </c:pt>
                <c:pt idx="12548">
                  <c:v>7.2793100000000002E-4</c:v>
                </c:pt>
                <c:pt idx="12549">
                  <c:v>-2.3993679999999998E-3</c:v>
                </c:pt>
                <c:pt idx="12550">
                  <c:v>1.108281E-3</c:v>
                </c:pt>
                <c:pt idx="12551">
                  <c:v>6.9942599999999995E-4</c:v>
                </c:pt>
                <c:pt idx="12552">
                  <c:v>7.4949299999999995E-4</c:v>
                </c:pt>
                <c:pt idx="12553">
                  <c:v>-1.2638949999999999E-3</c:v>
                </c:pt>
                <c:pt idx="12554">
                  <c:v>2.52775E-4</c:v>
                </c:pt>
                <c:pt idx="12555">
                  <c:v>9.1511499999999998E-4</c:v>
                </c:pt>
                <c:pt idx="12556">
                  <c:v>1.702612E-3</c:v>
                </c:pt>
                <c:pt idx="12557">
                  <c:v>7.7325500000000004E-4</c:v>
                </c:pt>
                <c:pt idx="12558">
                  <c:v>-2.6201449999999999E-3</c:v>
                </c:pt>
                <c:pt idx="12559">
                  <c:v>-1.9042500000000001E-4</c:v>
                </c:pt>
                <c:pt idx="12560">
                  <c:v>-9.6380700000000001E-4</c:v>
                </c:pt>
                <c:pt idx="12561">
                  <c:v>-1.852526E-3</c:v>
                </c:pt>
                <c:pt idx="12562">
                  <c:v>3.56566E-4</c:v>
                </c:pt>
                <c:pt idx="12563">
                  <c:v>7.8771400000000001E-4</c:v>
                </c:pt>
                <c:pt idx="12564">
                  <c:v>3.2530020000000001E-3</c:v>
                </c:pt>
                <c:pt idx="12565">
                  <c:v>-4.3203399999999998E-4</c:v>
                </c:pt>
                <c:pt idx="12566">
                  <c:v>6.3642699999999996E-4</c:v>
                </c:pt>
                <c:pt idx="12567">
                  <c:v>1.60774E-4</c:v>
                </c:pt>
                <c:pt idx="12568" formatCode="0.00E+00">
                  <c:v>7.84826E-5</c:v>
                </c:pt>
                <c:pt idx="12569">
                  <c:v>1.420946E-3</c:v>
                </c:pt>
                <c:pt idx="12570" formatCode="0.00E+00">
                  <c:v>-1.1834800000000001E-5</c:v>
                </c:pt>
                <c:pt idx="12571" formatCode="0.00E+00">
                  <c:v>-1.8884000000000001E-5</c:v>
                </c:pt>
                <c:pt idx="12572">
                  <c:v>-1.0615119999999999E-3</c:v>
                </c:pt>
                <c:pt idx="12573">
                  <c:v>1.619543E-3</c:v>
                </c:pt>
                <c:pt idx="12574">
                  <c:v>-7.5120299999999998E-4</c:v>
                </c:pt>
                <c:pt idx="12575">
                  <c:v>3.450654E-3</c:v>
                </c:pt>
                <c:pt idx="12576">
                  <c:v>3.0519500000000002E-4</c:v>
                </c:pt>
                <c:pt idx="12577">
                  <c:v>1.6786349999999999E-3</c:v>
                </c:pt>
                <c:pt idx="12578">
                  <c:v>1.4828930000000001E-3</c:v>
                </c:pt>
                <c:pt idx="12579">
                  <c:v>4.77193E-4</c:v>
                </c:pt>
                <c:pt idx="12580">
                  <c:v>7.1767700000000001E-4</c:v>
                </c:pt>
                <c:pt idx="12581">
                  <c:v>-1.3762400000000001E-4</c:v>
                </c:pt>
                <c:pt idx="12582">
                  <c:v>-1.0484260000000001E-3</c:v>
                </c:pt>
                <c:pt idx="12583">
                  <c:v>7.1682199999999999E-4</c:v>
                </c:pt>
                <c:pt idx="12584">
                  <c:v>4.1219389999999998E-3</c:v>
                </c:pt>
                <c:pt idx="12585">
                  <c:v>9.0504300000000002E-4</c:v>
                </c:pt>
                <c:pt idx="12586">
                  <c:v>1.237405E-3</c:v>
                </c:pt>
                <c:pt idx="12587">
                  <c:v>-2.2541839999999998E-3</c:v>
                </c:pt>
                <c:pt idx="12588">
                  <c:v>6.26025E-4</c:v>
                </c:pt>
                <c:pt idx="12589">
                  <c:v>2.4944860000000002E-3</c:v>
                </c:pt>
                <c:pt idx="12590">
                  <c:v>-7.4897799999999997E-4</c:v>
                </c:pt>
                <c:pt idx="12591">
                  <c:v>4.0300399999999999E-4</c:v>
                </c:pt>
                <c:pt idx="12592">
                  <c:v>1.0979E-4</c:v>
                </c:pt>
                <c:pt idx="12593">
                  <c:v>-1.783005E-3</c:v>
                </c:pt>
                <c:pt idx="12594" formatCode="0.00E+00">
                  <c:v>2.0487199999999999E-5</c:v>
                </c:pt>
                <c:pt idx="12595" formatCode="0.00E+00">
                  <c:v>5.8369199999999997E-5</c:v>
                </c:pt>
                <c:pt idx="12596">
                  <c:v>-1.753379E-3</c:v>
                </c:pt>
                <c:pt idx="12597">
                  <c:v>1.0834E-3</c:v>
                </c:pt>
                <c:pt idx="12598">
                  <c:v>-1.2481969999999999E-3</c:v>
                </c:pt>
                <c:pt idx="12599">
                  <c:v>2.2325489999999999E-3</c:v>
                </c:pt>
                <c:pt idx="12600">
                  <c:v>-5.1929500000000002E-4</c:v>
                </c:pt>
                <c:pt idx="12601">
                  <c:v>1.6101519999999999E-3</c:v>
                </c:pt>
                <c:pt idx="12602">
                  <c:v>3.3423099999999999E-4</c:v>
                </c:pt>
                <c:pt idx="12603">
                  <c:v>3.3881760000000001E-3</c:v>
                </c:pt>
                <c:pt idx="12604">
                  <c:v>-2.0549300000000001E-4</c:v>
                </c:pt>
                <c:pt idx="12605">
                  <c:v>-9.0674899999999999E-4</c:v>
                </c:pt>
                <c:pt idx="12606" formatCode="0.00E+00">
                  <c:v>-8.5163399999999998E-5</c:v>
                </c:pt>
                <c:pt idx="12607">
                  <c:v>1.24788E-4</c:v>
                </c:pt>
                <c:pt idx="12608">
                  <c:v>4.2865500000000001E-4</c:v>
                </c:pt>
                <c:pt idx="12609">
                  <c:v>-6.4964500000000002E-4</c:v>
                </c:pt>
                <c:pt idx="12610">
                  <c:v>-1.32192E-4</c:v>
                </c:pt>
                <c:pt idx="12611">
                  <c:v>-2.1230089999999999E-3</c:v>
                </c:pt>
                <c:pt idx="12612">
                  <c:v>-3.4881099999999998E-4</c:v>
                </c:pt>
                <c:pt idx="12613">
                  <c:v>6.4664099999999999E-4</c:v>
                </c:pt>
                <c:pt idx="12614">
                  <c:v>1.423751E-3</c:v>
                </c:pt>
                <c:pt idx="12615">
                  <c:v>-2.954899E-3</c:v>
                </c:pt>
                <c:pt idx="12616">
                  <c:v>1.1879150000000001E-3</c:v>
                </c:pt>
                <c:pt idx="12617">
                  <c:v>-2.1202450000000002E-3</c:v>
                </c:pt>
                <c:pt idx="12618">
                  <c:v>6.04169E-4</c:v>
                </c:pt>
                <c:pt idx="12619">
                  <c:v>-5.1985200000000001E-4</c:v>
                </c:pt>
                <c:pt idx="12620">
                  <c:v>6.8150000000000003E-4</c:v>
                </c:pt>
                <c:pt idx="12621">
                  <c:v>7.5137200000000004E-4</c:v>
                </c:pt>
                <c:pt idx="12622" formatCode="0.00E+00">
                  <c:v>4.90965E-5</c:v>
                </c:pt>
                <c:pt idx="12623">
                  <c:v>-1.309742E-3</c:v>
                </c:pt>
                <c:pt idx="12624" formatCode="0.00E+00">
                  <c:v>1.30506E-5</c:v>
                </c:pt>
                <c:pt idx="12625">
                  <c:v>7.2852099999999999E-4</c:v>
                </c:pt>
                <c:pt idx="12626">
                  <c:v>-1.1580620000000001E-3</c:v>
                </c:pt>
                <c:pt idx="12627">
                  <c:v>-1.1521529999999999E-3</c:v>
                </c:pt>
                <c:pt idx="12628">
                  <c:v>-1.3654730000000001E-3</c:v>
                </c:pt>
                <c:pt idx="12629">
                  <c:v>2.1276310000000001E-3</c:v>
                </c:pt>
                <c:pt idx="12630">
                  <c:v>1.1678280000000001E-3</c:v>
                </c:pt>
                <c:pt idx="12631">
                  <c:v>2.396619E-3</c:v>
                </c:pt>
                <c:pt idx="12632">
                  <c:v>2.6928599999999998E-4</c:v>
                </c:pt>
                <c:pt idx="12633">
                  <c:v>-5.2398400000000002E-4</c:v>
                </c:pt>
                <c:pt idx="12634">
                  <c:v>4.1158399999999999E-4</c:v>
                </c:pt>
                <c:pt idx="12635">
                  <c:v>-3.4989899999999998E-4</c:v>
                </c:pt>
                <c:pt idx="12636">
                  <c:v>-4.8279099999999999E-4</c:v>
                </c:pt>
                <c:pt idx="12637">
                  <c:v>1.067712E-3</c:v>
                </c:pt>
                <c:pt idx="12638">
                  <c:v>1.3606600000000001E-3</c:v>
                </c:pt>
                <c:pt idx="12639">
                  <c:v>-3.6598799999999998E-4</c:v>
                </c:pt>
                <c:pt idx="12640">
                  <c:v>-3.3429599999999999E-4</c:v>
                </c:pt>
                <c:pt idx="12641">
                  <c:v>-4.3965299999999997E-4</c:v>
                </c:pt>
                <c:pt idx="12642">
                  <c:v>-1.205844E-3</c:v>
                </c:pt>
                <c:pt idx="12643">
                  <c:v>5.6000199999999998E-4</c:v>
                </c:pt>
                <c:pt idx="12644">
                  <c:v>1.848174E-3</c:v>
                </c:pt>
                <c:pt idx="12645">
                  <c:v>-8.5906800000000005E-4</c:v>
                </c:pt>
                <c:pt idx="12646">
                  <c:v>-7.2351299999999996E-4</c:v>
                </c:pt>
                <c:pt idx="12647">
                  <c:v>5.0224299999999998E-4</c:v>
                </c:pt>
                <c:pt idx="12648">
                  <c:v>-8.2933699999999998E-4</c:v>
                </c:pt>
                <c:pt idx="12649">
                  <c:v>1.148378E-3</c:v>
                </c:pt>
                <c:pt idx="12650">
                  <c:v>3.31587E-4</c:v>
                </c:pt>
                <c:pt idx="12651">
                  <c:v>1.190738E-3</c:v>
                </c:pt>
                <c:pt idx="12652" formatCode="0.00E+00">
                  <c:v>3.5191899999999998E-5</c:v>
                </c:pt>
                <c:pt idx="12653" formatCode="0.00E+00">
                  <c:v>-3.6525500000000001E-5</c:v>
                </c:pt>
                <c:pt idx="12654">
                  <c:v>-1.002188E-3</c:v>
                </c:pt>
                <c:pt idx="12655">
                  <c:v>2.6408080000000001E-3</c:v>
                </c:pt>
                <c:pt idx="12656">
                  <c:v>8.5542500000000004E-4</c:v>
                </c:pt>
                <c:pt idx="12657">
                  <c:v>1.4690829999999999E-3</c:v>
                </c:pt>
                <c:pt idx="12658">
                  <c:v>2.3503230000000001E-3</c:v>
                </c:pt>
                <c:pt idx="12659">
                  <c:v>1.4712729999999999E-3</c:v>
                </c:pt>
                <c:pt idx="12660">
                  <c:v>8.7499099999999998E-4</c:v>
                </c:pt>
                <c:pt idx="12661">
                  <c:v>2.3007599999999998E-3</c:v>
                </c:pt>
                <c:pt idx="12662">
                  <c:v>1.9569460000000002E-3</c:v>
                </c:pt>
                <c:pt idx="12663">
                  <c:v>4.2181500000000003E-4</c:v>
                </c:pt>
                <c:pt idx="12664">
                  <c:v>1.433017E-3</c:v>
                </c:pt>
                <c:pt idx="12665">
                  <c:v>3.2398300000000002E-4</c:v>
                </c:pt>
                <c:pt idx="12666">
                  <c:v>3.4156099999999999E-4</c:v>
                </c:pt>
                <c:pt idx="12667">
                  <c:v>-4.8314199999999999E-4</c:v>
                </c:pt>
                <c:pt idx="12668">
                  <c:v>-3.7608299999999998E-4</c:v>
                </c:pt>
                <c:pt idx="12669">
                  <c:v>1.51378E-4</c:v>
                </c:pt>
                <c:pt idx="12670">
                  <c:v>1.7476049999999999E-3</c:v>
                </c:pt>
                <c:pt idx="12671">
                  <c:v>-2.257523E-3</c:v>
                </c:pt>
                <c:pt idx="12672">
                  <c:v>1.547016E-3</c:v>
                </c:pt>
                <c:pt idx="12673">
                  <c:v>1.8853699999999999E-4</c:v>
                </c:pt>
                <c:pt idx="12674">
                  <c:v>2.5967200000000002E-4</c:v>
                </c:pt>
                <c:pt idx="12675">
                  <c:v>-1.1717769999999999E-3</c:v>
                </c:pt>
                <c:pt idx="12676">
                  <c:v>2.3277860000000001E-3</c:v>
                </c:pt>
                <c:pt idx="12677">
                  <c:v>1.3325629999999999E-3</c:v>
                </c:pt>
                <c:pt idx="12678">
                  <c:v>8.0371999999999996E-4</c:v>
                </c:pt>
                <c:pt idx="12679">
                  <c:v>8.6710300000000004E-4</c:v>
                </c:pt>
                <c:pt idx="12680">
                  <c:v>5.5560199999999998E-4</c:v>
                </c:pt>
                <c:pt idx="12681">
                  <c:v>-1.6606800000000001E-3</c:v>
                </c:pt>
                <c:pt idx="12682">
                  <c:v>1.746025E-3</c:v>
                </c:pt>
                <c:pt idx="12683">
                  <c:v>-2.3712220000000001E-3</c:v>
                </c:pt>
                <c:pt idx="12684">
                  <c:v>1.78418E-3</c:v>
                </c:pt>
                <c:pt idx="12685">
                  <c:v>1.4217240000000001E-3</c:v>
                </c:pt>
                <c:pt idx="12686">
                  <c:v>7.8682399999999999E-4</c:v>
                </c:pt>
                <c:pt idx="12687">
                  <c:v>1.4837730000000001E-3</c:v>
                </c:pt>
                <c:pt idx="12688">
                  <c:v>3.0972399999999999E-4</c:v>
                </c:pt>
                <c:pt idx="12689" formatCode="0.00E+00">
                  <c:v>9.4807200000000003E-5</c:v>
                </c:pt>
                <c:pt idx="12690">
                  <c:v>-1.1092859999999999E-3</c:v>
                </c:pt>
                <c:pt idx="12691" formatCode="0.00E+00">
                  <c:v>7.9815300000000001E-5</c:v>
                </c:pt>
                <c:pt idx="12692">
                  <c:v>-1.376169E-3</c:v>
                </c:pt>
                <c:pt idx="12693">
                  <c:v>1.857708E-3</c:v>
                </c:pt>
                <c:pt idx="12694">
                  <c:v>2.0755489999999999E-3</c:v>
                </c:pt>
                <c:pt idx="12695">
                  <c:v>4.29715E-4</c:v>
                </c:pt>
                <c:pt idx="12696">
                  <c:v>1.2767919999999999E-3</c:v>
                </c:pt>
                <c:pt idx="12697">
                  <c:v>-1.8905059999999999E-3</c:v>
                </c:pt>
                <c:pt idx="12698">
                  <c:v>-9.0803100000000001E-4</c:v>
                </c:pt>
                <c:pt idx="12699">
                  <c:v>2.3221180000000002E-3</c:v>
                </c:pt>
                <c:pt idx="12700">
                  <c:v>1.6982E-4</c:v>
                </c:pt>
                <c:pt idx="12701">
                  <c:v>1.7765050000000001E-3</c:v>
                </c:pt>
                <c:pt idx="12702">
                  <c:v>-2.26254E-3</c:v>
                </c:pt>
                <c:pt idx="12703">
                  <c:v>-1.9789130000000001E-3</c:v>
                </c:pt>
                <c:pt idx="12704">
                  <c:v>-1.9864489999999999E-3</c:v>
                </c:pt>
                <c:pt idx="12705">
                  <c:v>-1.9014699999999999E-4</c:v>
                </c:pt>
                <c:pt idx="12706">
                  <c:v>1.9190030000000001E-3</c:v>
                </c:pt>
                <c:pt idx="12707">
                  <c:v>4.1431699999999998E-4</c:v>
                </c:pt>
                <c:pt idx="12708">
                  <c:v>1.80834E-4</c:v>
                </c:pt>
                <c:pt idx="12709">
                  <c:v>-9.2064999999999996E-4</c:v>
                </c:pt>
                <c:pt idx="12710">
                  <c:v>-6.8236200000000005E-4</c:v>
                </c:pt>
                <c:pt idx="12711">
                  <c:v>-7.3163000000000004E-4</c:v>
                </c:pt>
                <c:pt idx="12712">
                  <c:v>4.6107600000000002E-3</c:v>
                </c:pt>
                <c:pt idx="12713">
                  <c:v>3.9923699999999999E-4</c:v>
                </c:pt>
                <c:pt idx="12714">
                  <c:v>9.9183600000000006E-4</c:v>
                </c:pt>
                <c:pt idx="12715" formatCode="0.00E+00">
                  <c:v>-6.5172099999999999E-5</c:v>
                </c:pt>
                <c:pt idx="12716">
                  <c:v>2.8310729999999999E-3</c:v>
                </c:pt>
                <c:pt idx="12717">
                  <c:v>4.9228499999999997E-4</c:v>
                </c:pt>
                <c:pt idx="12718">
                  <c:v>1.6959500000000001E-3</c:v>
                </c:pt>
                <c:pt idx="12719">
                  <c:v>-8.3511900000000005E-4</c:v>
                </c:pt>
                <c:pt idx="12720">
                  <c:v>-1.8102099999999999E-4</c:v>
                </c:pt>
                <c:pt idx="12721">
                  <c:v>7.0368099999999995E-4</c:v>
                </c:pt>
                <c:pt idx="12722">
                  <c:v>-1.379045E-3</c:v>
                </c:pt>
                <c:pt idx="12723">
                  <c:v>1.853766E-3</c:v>
                </c:pt>
                <c:pt idx="12724">
                  <c:v>-1.1253249999999999E-3</c:v>
                </c:pt>
                <c:pt idx="12725">
                  <c:v>1.444093E-3</c:v>
                </c:pt>
                <c:pt idx="12726">
                  <c:v>7.2678200000000004E-4</c:v>
                </c:pt>
                <c:pt idx="12727">
                  <c:v>-3.383807E-3</c:v>
                </c:pt>
                <c:pt idx="12728">
                  <c:v>2.9278300000000002E-3</c:v>
                </c:pt>
                <c:pt idx="12729">
                  <c:v>1.0023639999999999E-3</c:v>
                </c:pt>
                <c:pt idx="12730">
                  <c:v>2.5380200000000002E-4</c:v>
                </c:pt>
                <c:pt idx="12731">
                  <c:v>-1.368862E-3</c:v>
                </c:pt>
                <c:pt idx="12732">
                  <c:v>3.3598500000000002E-4</c:v>
                </c:pt>
                <c:pt idx="12733">
                  <c:v>-1.2589820000000001E-3</c:v>
                </c:pt>
                <c:pt idx="12734">
                  <c:v>3.20322E-4</c:v>
                </c:pt>
                <c:pt idx="12735">
                  <c:v>3.6399799999999998E-4</c:v>
                </c:pt>
                <c:pt idx="12736">
                  <c:v>-2.0686010000000002E-3</c:v>
                </c:pt>
                <c:pt idx="12737">
                  <c:v>-8.3289400000000004E-4</c:v>
                </c:pt>
                <c:pt idx="12738">
                  <c:v>-1.9222999999999999E-4</c:v>
                </c:pt>
                <c:pt idx="12739">
                  <c:v>-1.5051680000000001E-3</c:v>
                </c:pt>
                <c:pt idx="12740">
                  <c:v>1.6098040000000001E-3</c:v>
                </c:pt>
                <c:pt idx="12741">
                  <c:v>-2.3356689999999999E-3</c:v>
                </c:pt>
                <c:pt idx="12742">
                  <c:v>-8.64952E-4</c:v>
                </c:pt>
                <c:pt idx="12743">
                  <c:v>-1.07481E-3</c:v>
                </c:pt>
                <c:pt idx="12744">
                  <c:v>1.5979449999999999E-3</c:v>
                </c:pt>
                <c:pt idx="12745">
                  <c:v>1.0151500000000001E-4</c:v>
                </c:pt>
                <c:pt idx="12746" formatCode="0.00E+00">
                  <c:v>1.13063E-6</c:v>
                </c:pt>
                <c:pt idx="12747">
                  <c:v>4.3069899999999999E-4</c:v>
                </c:pt>
                <c:pt idx="12748">
                  <c:v>1.60672E-4</c:v>
                </c:pt>
                <c:pt idx="12749">
                  <c:v>-8.9873299999999998E-4</c:v>
                </c:pt>
                <c:pt idx="12750">
                  <c:v>1.404347E-3</c:v>
                </c:pt>
                <c:pt idx="12751">
                  <c:v>4.5492999999999998E-4</c:v>
                </c:pt>
                <c:pt idx="12752">
                  <c:v>-1.2184260000000001E-3</c:v>
                </c:pt>
                <c:pt idx="12753">
                  <c:v>-1.4128369999999999E-3</c:v>
                </c:pt>
                <c:pt idx="12754">
                  <c:v>-2.5012609999999998E-3</c:v>
                </c:pt>
                <c:pt idx="12755">
                  <c:v>-1.142517E-3</c:v>
                </c:pt>
                <c:pt idx="12756">
                  <c:v>-1.9114030000000001E-3</c:v>
                </c:pt>
                <c:pt idx="12757" formatCode="0.00E+00">
                  <c:v>6.7059900000000005E-5</c:v>
                </c:pt>
                <c:pt idx="12758">
                  <c:v>-5.1389199999999995E-4</c:v>
                </c:pt>
                <c:pt idx="12759">
                  <c:v>-2.2145870000000001E-3</c:v>
                </c:pt>
                <c:pt idx="12760">
                  <c:v>-9.0401200000000004E-4</c:v>
                </c:pt>
                <c:pt idx="12761">
                  <c:v>-1.965016E-3</c:v>
                </c:pt>
                <c:pt idx="12762">
                  <c:v>8.8115700000000003E-4</c:v>
                </c:pt>
                <c:pt idx="12763">
                  <c:v>-3.8411100000000002E-4</c:v>
                </c:pt>
                <c:pt idx="12764">
                  <c:v>-1.711169E-3</c:v>
                </c:pt>
                <c:pt idx="12765">
                  <c:v>-2.2648400000000002E-3</c:v>
                </c:pt>
                <c:pt idx="12766">
                  <c:v>9.7574100000000002E-4</c:v>
                </c:pt>
                <c:pt idx="12767">
                  <c:v>-7.3720399999999998E-4</c:v>
                </c:pt>
                <c:pt idx="12768">
                  <c:v>-1.57188E-4</c:v>
                </c:pt>
                <c:pt idx="12769">
                  <c:v>-2.3718720000000001E-3</c:v>
                </c:pt>
                <c:pt idx="12770">
                  <c:v>-1.2387699999999999E-3</c:v>
                </c:pt>
                <c:pt idx="12771">
                  <c:v>3.95079E-4</c:v>
                </c:pt>
                <c:pt idx="12772">
                  <c:v>1.938104E-3</c:v>
                </c:pt>
                <c:pt idx="12773">
                  <c:v>-1.5096249999999999E-3</c:v>
                </c:pt>
                <c:pt idx="12774">
                  <c:v>-1.5026500000000001E-4</c:v>
                </c:pt>
                <c:pt idx="12775">
                  <c:v>1.061207E-3</c:v>
                </c:pt>
                <c:pt idx="12776">
                  <c:v>1.1408000000000001E-4</c:v>
                </c:pt>
                <c:pt idx="12777">
                  <c:v>8.0383799999999997E-4</c:v>
                </c:pt>
                <c:pt idx="12778">
                  <c:v>2.4560010000000002E-3</c:v>
                </c:pt>
                <c:pt idx="12779">
                  <c:v>-2.2857569999999998E-3</c:v>
                </c:pt>
                <c:pt idx="12780">
                  <c:v>3.9248899999999999E-4</c:v>
                </c:pt>
                <c:pt idx="12781">
                  <c:v>-9.8010400000000009E-4</c:v>
                </c:pt>
                <c:pt idx="12782">
                  <c:v>-1.7130199999999999E-4</c:v>
                </c:pt>
                <c:pt idx="12783">
                  <c:v>1.401294E-3</c:v>
                </c:pt>
                <c:pt idx="12784">
                  <c:v>5.4695199999999996E-4</c:v>
                </c:pt>
                <c:pt idx="12785" formatCode="0.00E+00">
                  <c:v>-5.4922E-5</c:v>
                </c:pt>
                <c:pt idx="12786" formatCode="0.00E+00">
                  <c:v>-6.0571400000000001E-5</c:v>
                </c:pt>
                <c:pt idx="12787" formatCode="0.00E+00">
                  <c:v>4.2493000000000001E-5</c:v>
                </c:pt>
                <c:pt idx="12788">
                  <c:v>-2.417209E-3</c:v>
                </c:pt>
                <c:pt idx="12789">
                  <c:v>6.2358800000000001E-4</c:v>
                </c:pt>
                <c:pt idx="12790">
                  <c:v>-2.3162200000000001E-4</c:v>
                </c:pt>
                <c:pt idx="12791">
                  <c:v>-1.488634E-3</c:v>
                </c:pt>
                <c:pt idx="12792">
                  <c:v>-6.8827000000000005E-4</c:v>
                </c:pt>
                <c:pt idx="12793">
                  <c:v>2.4942900000000001E-4</c:v>
                </c:pt>
                <c:pt idx="12794">
                  <c:v>-9.2715699999999996E-4</c:v>
                </c:pt>
                <c:pt idx="12795">
                  <c:v>-2.4405600000000001E-4</c:v>
                </c:pt>
                <c:pt idx="12796">
                  <c:v>2.024648E-3</c:v>
                </c:pt>
                <c:pt idx="12797">
                  <c:v>-4.3984200000000002E-4</c:v>
                </c:pt>
                <c:pt idx="12798">
                  <c:v>8.9522199999999999E-4</c:v>
                </c:pt>
                <c:pt idx="12799">
                  <c:v>-2.3983089999999999E-3</c:v>
                </c:pt>
                <c:pt idx="12800">
                  <c:v>-9.4196799999999995E-4</c:v>
                </c:pt>
                <c:pt idx="12801">
                  <c:v>1.226644E-3</c:v>
                </c:pt>
                <c:pt idx="12802">
                  <c:v>-2.5861909999999998E-3</c:v>
                </c:pt>
                <c:pt idx="12803">
                  <c:v>6.3170700000000002E-4</c:v>
                </c:pt>
                <c:pt idx="12804">
                  <c:v>-2.43179E-4</c:v>
                </c:pt>
                <c:pt idx="12805">
                  <c:v>-5.3293100000000005E-4</c:v>
                </c:pt>
                <c:pt idx="12806">
                  <c:v>-5.9189500000000005E-4</c:v>
                </c:pt>
                <c:pt idx="12807" formatCode="0.00E+00">
                  <c:v>-9.2019299999999995E-5</c:v>
                </c:pt>
                <c:pt idx="12808">
                  <c:v>-2.39726E-4</c:v>
                </c:pt>
                <c:pt idx="12809">
                  <c:v>-8.4639399999999999E-4</c:v>
                </c:pt>
                <c:pt idx="12810">
                  <c:v>-3.1902599999999998E-4</c:v>
                </c:pt>
                <c:pt idx="12811">
                  <c:v>-8.1703699999999995E-4</c:v>
                </c:pt>
                <c:pt idx="12812">
                  <c:v>8.2358099999999999E-4</c:v>
                </c:pt>
                <c:pt idx="12813">
                  <c:v>-3.50592E-3</c:v>
                </c:pt>
                <c:pt idx="12814">
                  <c:v>-6.0209399999999996E-4</c:v>
                </c:pt>
                <c:pt idx="12815">
                  <c:v>-7.6214999999999996E-4</c:v>
                </c:pt>
                <c:pt idx="12816">
                  <c:v>-9.5660600000000004E-4</c:v>
                </c:pt>
                <c:pt idx="12817">
                  <c:v>1.086039E-3</c:v>
                </c:pt>
                <c:pt idx="12818">
                  <c:v>1.2205950000000001E-3</c:v>
                </c:pt>
                <c:pt idx="12819">
                  <c:v>1.034706E-3</c:v>
                </c:pt>
                <c:pt idx="12820">
                  <c:v>2.6554859999999999E-3</c:v>
                </c:pt>
                <c:pt idx="12821">
                  <c:v>-2.981095E-3</c:v>
                </c:pt>
                <c:pt idx="12822">
                  <c:v>1.5248E-4</c:v>
                </c:pt>
                <c:pt idx="12823">
                  <c:v>1.411357E-3</c:v>
                </c:pt>
                <c:pt idx="12824">
                  <c:v>-4.5710299999999999E-4</c:v>
                </c:pt>
                <c:pt idx="12825">
                  <c:v>-8.1636299999999996E-4</c:v>
                </c:pt>
                <c:pt idx="12826">
                  <c:v>-3.9985999999999998E-4</c:v>
                </c:pt>
                <c:pt idx="12827">
                  <c:v>-4.3368200000000001E-4</c:v>
                </c:pt>
                <c:pt idx="12828">
                  <c:v>5.4402200000000002E-4</c:v>
                </c:pt>
                <c:pt idx="12829">
                  <c:v>8.1140400000000005E-4</c:v>
                </c:pt>
                <c:pt idx="12830">
                  <c:v>-9.39065E-4</c:v>
                </c:pt>
                <c:pt idx="12831">
                  <c:v>-1.249324E-3</c:v>
                </c:pt>
                <c:pt idx="12832">
                  <c:v>-5.6355399999999996E-4</c:v>
                </c:pt>
                <c:pt idx="12833" formatCode="0.00E+00">
                  <c:v>9.1849399999999995E-5</c:v>
                </c:pt>
                <c:pt idx="12834">
                  <c:v>-7.7786499999999998E-4</c:v>
                </c:pt>
                <c:pt idx="12835">
                  <c:v>-8.7853200000000001E-4</c:v>
                </c:pt>
                <c:pt idx="12836">
                  <c:v>1.5466699999999999E-4</c:v>
                </c:pt>
                <c:pt idx="12837">
                  <c:v>1.267069E-3</c:v>
                </c:pt>
                <c:pt idx="12838">
                  <c:v>1.462931E-3</c:v>
                </c:pt>
                <c:pt idx="12839">
                  <c:v>2.2277909999999998E-3</c:v>
                </c:pt>
                <c:pt idx="12840">
                  <c:v>-9.1481699999999995E-4</c:v>
                </c:pt>
                <c:pt idx="12841" formatCode="0.00E+00">
                  <c:v>-9.7759100000000004E-5</c:v>
                </c:pt>
                <c:pt idx="12842">
                  <c:v>-5.2921999999999995E-4</c:v>
                </c:pt>
                <c:pt idx="12843">
                  <c:v>-1.3265709999999999E-3</c:v>
                </c:pt>
                <c:pt idx="12844">
                  <c:v>-1.0602630000000001E-3</c:v>
                </c:pt>
                <c:pt idx="12845">
                  <c:v>1.3906439999999999E-3</c:v>
                </c:pt>
                <c:pt idx="12846">
                  <c:v>-2.4376110000000001E-3</c:v>
                </c:pt>
                <c:pt idx="12847">
                  <c:v>5.8480999999999995E-4</c:v>
                </c:pt>
                <c:pt idx="12848">
                  <c:v>1.998807E-3</c:v>
                </c:pt>
                <c:pt idx="12849">
                  <c:v>1.6347530000000001E-3</c:v>
                </c:pt>
                <c:pt idx="12850">
                  <c:v>-6.4169200000000002E-4</c:v>
                </c:pt>
                <c:pt idx="12851">
                  <c:v>1.4169320000000001E-3</c:v>
                </c:pt>
                <c:pt idx="12852">
                  <c:v>-6.2255299999999997E-4</c:v>
                </c:pt>
                <c:pt idx="12853">
                  <c:v>-1.0824809999999999E-3</c:v>
                </c:pt>
                <c:pt idx="12854">
                  <c:v>1.6188610000000001E-3</c:v>
                </c:pt>
                <c:pt idx="12855">
                  <c:v>-2.0610950000000002E-3</c:v>
                </c:pt>
                <c:pt idx="12856">
                  <c:v>9.6571099999999996E-4</c:v>
                </c:pt>
                <c:pt idx="12857">
                  <c:v>4.26155E-4</c:v>
                </c:pt>
                <c:pt idx="12858">
                  <c:v>3.1709860000000002E-3</c:v>
                </c:pt>
                <c:pt idx="12859">
                  <c:v>2.962194E-3</c:v>
                </c:pt>
                <c:pt idx="12860" formatCode="0.00E+00">
                  <c:v>4.3624100000000001E-5</c:v>
                </c:pt>
                <c:pt idx="12861">
                  <c:v>-1.324974E-3</c:v>
                </c:pt>
                <c:pt idx="12862">
                  <c:v>-1.906696E-3</c:v>
                </c:pt>
                <c:pt idx="12863" formatCode="0.00E+00">
                  <c:v>6.5108800000000002E-5</c:v>
                </c:pt>
                <c:pt idx="12864">
                  <c:v>2.1718900000000001E-4</c:v>
                </c:pt>
                <c:pt idx="12865">
                  <c:v>1.9985770000000001E-3</c:v>
                </c:pt>
                <c:pt idx="12866">
                  <c:v>1.1142229999999999E-3</c:v>
                </c:pt>
                <c:pt idx="12867">
                  <c:v>-5.5770899999999998E-4</c:v>
                </c:pt>
                <c:pt idx="12868">
                  <c:v>-2.435806E-3</c:v>
                </c:pt>
                <c:pt idx="12869">
                  <c:v>-1.5380540000000001E-3</c:v>
                </c:pt>
                <c:pt idx="12870">
                  <c:v>3.6556700000000002E-4</c:v>
                </c:pt>
                <c:pt idx="12871">
                  <c:v>4.6703400000000001E-4</c:v>
                </c:pt>
                <c:pt idx="12872">
                  <c:v>4.3977399999999998E-4</c:v>
                </c:pt>
                <c:pt idx="12873" formatCode="0.00E+00">
                  <c:v>-7.6346600000000005E-5</c:v>
                </c:pt>
                <c:pt idx="12874">
                  <c:v>1.709447E-3</c:v>
                </c:pt>
                <c:pt idx="12875">
                  <c:v>-2.527376E-3</c:v>
                </c:pt>
                <c:pt idx="12876">
                  <c:v>-6.6332999999999995E-4</c:v>
                </c:pt>
                <c:pt idx="12877">
                  <c:v>1.3556130000000001E-3</c:v>
                </c:pt>
                <c:pt idx="12878">
                  <c:v>-9.7521000000000001E-4</c:v>
                </c:pt>
                <c:pt idx="12879">
                  <c:v>-2.4655150000000002E-3</c:v>
                </c:pt>
                <c:pt idx="12880">
                  <c:v>-1.1418419999999999E-3</c:v>
                </c:pt>
                <c:pt idx="12881">
                  <c:v>5.7350100000000002E-4</c:v>
                </c:pt>
                <c:pt idx="12882">
                  <c:v>-9.6403600000000004E-4</c:v>
                </c:pt>
                <c:pt idx="12883">
                  <c:v>1.490599E-3</c:v>
                </c:pt>
                <c:pt idx="12884">
                  <c:v>1.8202100000000001E-4</c:v>
                </c:pt>
                <c:pt idx="12885">
                  <c:v>-1.805762E-3</c:v>
                </c:pt>
                <c:pt idx="12886">
                  <c:v>2.6351100000000002E-4</c:v>
                </c:pt>
                <c:pt idx="12887">
                  <c:v>1.6872370000000001E-3</c:v>
                </c:pt>
                <c:pt idx="12888">
                  <c:v>1.8949889999999999E-3</c:v>
                </c:pt>
                <c:pt idx="12889">
                  <c:v>-1.238753E-3</c:v>
                </c:pt>
                <c:pt idx="12890">
                  <c:v>-2.5590900000000002E-4</c:v>
                </c:pt>
                <c:pt idx="12891">
                  <c:v>2.30917E-4</c:v>
                </c:pt>
                <c:pt idx="12892">
                  <c:v>-5.2851999999999999E-4</c:v>
                </c:pt>
                <c:pt idx="12893">
                  <c:v>1.057393E-3</c:v>
                </c:pt>
                <c:pt idx="12894">
                  <c:v>1.1183510000000001E-3</c:v>
                </c:pt>
                <c:pt idx="12895">
                  <c:v>1.837139E-3</c:v>
                </c:pt>
                <c:pt idx="12896">
                  <c:v>-5.7916300000000005E-4</c:v>
                </c:pt>
                <c:pt idx="12897">
                  <c:v>7.4496000000000002E-4</c:v>
                </c:pt>
                <c:pt idx="12898">
                  <c:v>1.3587339999999999E-3</c:v>
                </c:pt>
                <c:pt idx="12899">
                  <c:v>-1.702304E-3</c:v>
                </c:pt>
                <c:pt idx="12900">
                  <c:v>8.4361799999999997E-4</c:v>
                </c:pt>
                <c:pt idx="12901">
                  <c:v>-5.8250499999999998E-4</c:v>
                </c:pt>
                <c:pt idx="12902" formatCode="0.00E+00">
                  <c:v>6.0319399999999997E-5</c:v>
                </c:pt>
                <c:pt idx="12903">
                  <c:v>1.3088100000000001E-3</c:v>
                </c:pt>
                <c:pt idx="12904" formatCode="0.00E+00">
                  <c:v>3.8331399999999997E-5</c:v>
                </c:pt>
                <c:pt idx="12905" formatCode="0.00E+00">
                  <c:v>-8.63043E-5</c:v>
                </c:pt>
                <c:pt idx="12906">
                  <c:v>-1.7314979999999999E-3</c:v>
                </c:pt>
                <c:pt idx="12907">
                  <c:v>2.4310220000000001E-3</c:v>
                </c:pt>
                <c:pt idx="12908">
                  <c:v>-2.9327900000000002E-4</c:v>
                </c:pt>
                <c:pt idx="12909">
                  <c:v>-6.4987599999999997E-4</c:v>
                </c:pt>
                <c:pt idx="12910">
                  <c:v>1.2446180000000001E-3</c:v>
                </c:pt>
                <c:pt idx="12911">
                  <c:v>1.0310320000000001E-3</c:v>
                </c:pt>
                <c:pt idx="12912">
                  <c:v>-2.79003E-4</c:v>
                </c:pt>
                <c:pt idx="12913">
                  <c:v>-4.5370600000000001E-4</c:v>
                </c:pt>
                <c:pt idx="12914">
                  <c:v>-6.3265700000000001E-4</c:v>
                </c:pt>
                <c:pt idx="12915">
                  <c:v>-8.7606999999999995E-4</c:v>
                </c:pt>
                <c:pt idx="12916">
                  <c:v>2.47731E-4</c:v>
                </c:pt>
                <c:pt idx="12917">
                  <c:v>5.3455400000000002E-4</c:v>
                </c:pt>
                <c:pt idx="12918">
                  <c:v>-8.6454299999999995E-4</c:v>
                </c:pt>
                <c:pt idx="12919">
                  <c:v>6.4254000000000004E-4</c:v>
                </c:pt>
                <c:pt idx="12920">
                  <c:v>-7.55625E-4</c:v>
                </c:pt>
                <c:pt idx="12921">
                  <c:v>-1.06029E-3</c:v>
                </c:pt>
                <c:pt idx="12922">
                  <c:v>7.7625299999999997E-4</c:v>
                </c:pt>
                <c:pt idx="12923">
                  <c:v>-3.2030420000000001E-3</c:v>
                </c:pt>
                <c:pt idx="12924">
                  <c:v>-3.1802499999999999E-4</c:v>
                </c:pt>
                <c:pt idx="12925">
                  <c:v>-1.1691710000000001E-3</c:v>
                </c:pt>
                <c:pt idx="12926">
                  <c:v>-1.5866319999999999E-3</c:v>
                </c:pt>
                <c:pt idx="12927">
                  <c:v>-2.0348419999999998E-3</c:v>
                </c:pt>
                <c:pt idx="12928" formatCode="0.00E+00">
                  <c:v>-7.6012200000000004E-5</c:v>
                </c:pt>
                <c:pt idx="12929">
                  <c:v>1.69531E-4</c:v>
                </c:pt>
                <c:pt idx="12930">
                  <c:v>5.0819999999999999E-4</c:v>
                </c:pt>
                <c:pt idx="12931">
                  <c:v>3.17251E-4</c:v>
                </c:pt>
                <c:pt idx="12932">
                  <c:v>-3.68155E-4</c:v>
                </c:pt>
                <c:pt idx="12933">
                  <c:v>1.0007099999999999E-3</c:v>
                </c:pt>
                <c:pt idx="12934">
                  <c:v>-7.2933899999999996E-4</c:v>
                </c:pt>
                <c:pt idx="12935">
                  <c:v>1.48706E-4</c:v>
                </c:pt>
                <c:pt idx="12936">
                  <c:v>-5.3986799999999999E-4</c:v>
                </c:pt>
                <c:pt idx="12937">
                  <c:v>1.11542E-4</c:v>
                </c:pt>
                <c:pt idx="12938">
                  <c:v>7.9450400000000002E-4</c:v>
                </c:pt>
                <c:pt idx="12939">
                  <c:v>1.06588E-3</c:v>
                </c:pt>
                <c:pt idx="12940" formatCode="0.00E+00">
                  <c:v>-4.1217999999999997E-5</c:v>
                </c:pt>
                <c:pt idx="12941">
                  <c:v>1.6600090000000001E-3</c:v>
                </c:pt>
                <c:pt idx="12942">
                  <c:v>7.5057699999999999E-4</c:v>
                </c:pt>
                <c:pt idx="12943" formatCode="0.00E+00">
                  <c:v>8.1058100000000002E-5</c:v>
                </c:pt>
                <c:pt idx="12944">
                  <c:v>1.7800680000000001E-3</c:v>
                </c:pt>
                <c:pt idx="12945" formatCode="0.00E+00">
                  <c:v>6.1364799999999999E-6</c:v>
                </c:pt>
                <c:pt idx="12946">
                  <c:v>-1.306081E-3</c:v>
                </c:pt>
                <c:pt idx="12947">
                  <c:v>2.5112939999999999E-3</c:v>
                </c:pt>
                <c:pt idx="12948">
                  <c:v>1.8706699999999999E-4</c:v>
                </c:pt>
                <c:pt idx="12949">
                  <c:v>2.1293100000000001E-3</c:v>
                </c:pt>
                <c:pt idx="12950">
                  <c:v>9.1512099999999997E-4</c:v>
                </c:pt>
                <c:pt idx="12951">
                  <c:v>6.0992299999999995E-4</c:v>
                </c:pt>
                <c:pt idx="12952">
                  <c:v>-1.3355050000000001E-3</c:v>
                </c:pt>
                <c:pt idx="12953">
                  <c:v>2.04601E-4</c:v>
                </c:pt>
                <c:pt idx="12954">
                  <c:v>2.6465199999999999E-4</c:v>
                </c:pt>
                <c:pt idx="12955">
                  <c:v>-2.8529100000000002E-4</c:v>
                </c:pt>
                <c:pt idx="12956">
                  <c:v>-2.1897430000000001E-3</c:v>
                </c:pt>
                <c:pt idx="12957">
                  <c:v>-2.0909399999999999E-3</c:v>
                </c:pt>
                <c:pt idx="12958">
                  <c:v>-5.6196200000000005E-4</c:v>
                </c:pt>
                <c:pt idx="12959">
                  <c:v>-1.2354759999999999E-3</c:v>
                </c:pt>
                <c:pt idx="12960">
                  <c:v>1.4649520000000001E-3</c:v>
                </c:pt>
                <c:pt idx="12961">
                  <c:v>-8.59189E-4</c:v>
                </c:pt>
                <c:pt idx="12962">
                  <c:v>1.646523E-3</c:v>
                </c:pt>
                <c:pt idx="12963">
                  <c:v>-3.4046199999999998E-4</c:v>
                </c:pt>
                <c:pt idx="12964">
                  <c:v>9.2758999999999995E-4</c:v>
                </c:pt>
                <c:pt idx="12965">
                  <c:v>-7.8855099999999997E-4</c:v>
                </c:pt>
                <c:pt idx="12966">
                  <c:v>-1.979621E-3</c:v>
                </c:pt>
                <c:pt idx="12967">
                  <c:v>-1.0443189999999999E-3</c:v>
                </c:pt>
                <c:pt idx="12968">
                  <c:v>-1.434275E-3</c:v>
                </c:pt>
                <c:pt idx="12969">
                  <c:v>4.4511799999999999E-4</c:v>
                </c:pt>
                <c:pt idx="12970">
                  <c:v>-1.800283E-3</c:v>
                </c:pt>
                <c:pt idx="12971">
                  <c:v>3.0867399999999999E-4</c:v>
                </c:pt>
                <c:pt idx="12972">
                  <c:v>-1.1527709999999999E-3</c:v>
                </c:pt>
                <c:pt idx="12973">
                  <c:v>-1.0877899999999999E-3</c:v>
                </c:pt>
                <c:pt idx="12974">
                  <c:v>3.4697880000000001E-3</c:v>
                </c:pt>
                <c:pt idx="12975">
                  <c:v>7.2060699999999995E-4</c:v>
                </c:pt>
                <c:pt idx="12976">
                  <c:v>2.5281700000000002E-4</c:v>
                </c:pt>
                <c:pt idx="12977">
                  <c:v>-6.1510700000000005E-4</c:v>
                </c:pt>
                <c:pt idx="12978">
                  <c:v>2.4218239999999999E-3</c:v>
                </c:pt>
                <c:pt idx="12979">
                  <c:v>1.3885169999999999E-3</c:v>
                </c:pt>
                <c:pt idx="12980">
                  <c:v>1.5248270000000001E-3</c:v>
                </c:pt>
                <c:pt idx="12981">
                  <c:v>-3.3666009999999999E-3</c:v>
                </c:pt>
                <c:pt idx="12982">
                  <c:v>-2.9098399999999999E-4</c:v>
                </c:pt>
                <c:pt idx="12983">
                  <c:v>1.0629669999999999E-3</c:v>
                </c:pt>
                <c:pt idx="12984">
                  <c:v>-1.33781E-3</c:v>
                </c:pt>
                <c:pt idx="12985">
                  <c:v>-5.9398999999999997E-4</c:v>
                </c:pt>
                <c:pt idx="12986">
                  <c:v>7.4169299999999997E-4</c:v>
                </c:pt>
                <c:pt idx="12987">
                  <c:v>-8.8523200000000001E-4</c:v>
                </c:pt>
                <c:pt idx="12988">
                  <c:v>9.2279099999999995E-4</c:v>
                </c:pt>
                <c:pt idx="12989" formatCode="0.00E+00">
                  <c:v>-9.3155499999999993E-6</c:v>
                </c:pt>
                <c:pt idx="12990">
                  <c:v>-2.360886E-3</c:v>
                </c:pt>
                <c:pt idx="12991">
                  <c:v>1.3472989999999999E-3</c:v>
                </c:pt>
                <c:pt idx="12992">
                  <c:v>-4.9792499999999997E-4</c:v>
                </c:pt>
                <c:pt idx="12993">
                  <c:v>-2.3051460000000001E-3</c:v>
                </c:pt>
                <c:pt idx="12994">
                  <c:v>-2.217555E-3</c:v>
                </c:pt>
                <c:pt idx="12995">
                  <c:v>-8.4096799999999999E-4</c:v>
                </c:pt>
                <c:pt idx="12996">
                  <c:v>-1.3068999999999999E-3</c:v>
                </c:pt>
                <c:pt idx="12997">
                  <c:v>6.0791199999999995E-4</c:v>
                </c:pt>
                <c:pt idx="12998">
                  <c:v>1.179622E-3</c:v>
                </c:pt>
                <c:pt idx="12999">
                  <c:v>1.342607E-3</c:v>
                </c:pt>
                <c:pt idx="13000">
                  <c:v>-6.6155499999999998E-4</c:v>
                </c:pt>
                <c:pt idx="13001">
                  <c:v>-2.313781E-3</c:v>
                </c:pt>
                <c:pt idx="13002">
                  <c:v>1.7808629999999999E-3</c:v>
                </c:pt>
                <c:pt idx="13003">
                  <c:v>2.64725E-4</c:v>
                </c:pt>
                <c:pt idx="13004">
                  <c:v>6.5621400000000002E-4</c:v>
                </c:pt>
                <c:pt idx="13005">
                  <c:v>-3.944131E-3</c:v>
                </c:pt>
                <c:pt idx="13006">
                  <c:v>-8.0793300000000005E-4</c:v>
                </c:pt>
                <c:pt idx="13007">
                  <c:v>2.1540349999999999E-3</c:v>
                </c:pt>
                <c:pt idx="13008">
                  <c:v>-1.762481E-3</c:v>
                </c:pt>
                <c:pt idx="13009">
                  <c:v>1.3970930000000001E-3</c:v>
                </c:pt>
                <c:pt idx="13010">
                  <c:v>2.868537E-3</c:v>
                </c:pt>
                <c:pt idx="13011">
                  <c:v>6.1390499999999998E-4</c:v>
                </c:pt>
                <c:pt idx="13012">
                  <c:v>-2.3328049999999999E-3</c:v>
                </c:pt>
                <c:pt idx="13013">
                  <c:v>2.3924419999999998E-3</c:v>
                </c:pt>
                <c:pt idx="13014">
                  <c:v>1.06288E-4</c:v>
                </c:pt>
                <c:pt idx="13015">
                  <c:v>1.1965859999999999E-3</c:v>
                </c:pt>
                <c:pt idx="13016">
                  <c:v>1.3162810000000001E-3</c:v>
                </c:pt>
                <c:pt idx="13017">
                  <c:v>1.2880509999999999E-3</c:v>
                </c:pt>
                <c:pt idx="13018">
                  <c:v>1.9790160000000001E-3</c:v>
                </c:pt>
                <c:pt idx="13019">
                  <c:v>8.50368E-4</c:v>
                </c:pt>
                <c:pt idx="13020">
                  <c:v>3.52534E-4</c:v>
                </c:pt>
                <c:pt idx="13021">
                  <c:v>1.763211E-3</c:v>
                </c:pt>
                <c:pt idx="13022">
                  <c:v>-9.7979699999999992E-4</c:v>
                </c:pt>
                <c:pt idx="13023">
                  <c:v>3.7042500000000002E-4</c:v>
                </c:pt>
                <c:pt idx="13024">
                  <c:v>5.3661500000000005E-4</c:v>
                </c:pt>
                <c:pt idx="13025">
                  <c:v>6.6897400000000002E-4</c:v>
                </c:pt>
                <c:pt idx="13026">
                  <c:v>1.291073E-3</c:v>
                </c:pt>
                <c:pt idx="13027">
                  <c:v>6.0078099999999999E-4</c:v>
                </c:pt>
                <c:pt idx="13028">
                  <c:v>2.9062960000000001E-3</c:v>
                </c:pt>
                <c:pt idx="13029">
                  <c:v>2.0282519999999999E-3</c:v>
                </c:pt>
                <c:pt idx="13030">
                  <c:v>9.4654099999999996E-4</c:v>
                </c:pt>
                <c:pt idx="13031">
                  <c:v>1.110591E-3</c:v>
                </c:pt>
                <c:pt idx="13032">
                  <c:v>-9.2832699999999995E-4</c:v>
                </c:pt>
                <c:pt idx="13033">
                  <c:v>-8.7453100000000001E-4</c:v>
                </c:pt>
                <c:pt idx="13034">
                  <c:v>8.3392000000000004E-4</c:v>
                </c:pt>
                <c:pt idx="13035">
                  <c:v>2.7172699999999998E-4</c:v>
                </c:pt>
                <c:pt idx="13036">
                  <c:v>-1.850761E-3</c:v>
                </c:pt>
                <c:pt idx="13037">
                  <c:v>-4.1505099999999999E-4</c:v>
                </c:pt>
                <c:pt idx="13038">
                  <c:v>-4.0979370000000003E-3</c:v>
                </c:pt>
                <c:pt idx="13039">
                  <c:v>1.94546E-4</c:v>
                </c:pt>
                <c:pt idx="13040">
                  <c:v>6.4861499999999996E-4</c:v>
                </c:pt>
                <c:pt idx="13041">
                  <c:v>-2.2190759999999999E-3</c:v>
                </c:pt>
                <c:pt idx="13042">
                  <c:v>-8.9872200000000002E-4</c:v>
                </c:pt>
                <c:pt idx="13043">
                  <c:v>1.642466E-3</c:v>
                </c:pt>
                <c:pt idx="13044">
                  <c:v>-1.13074E-4</c:v>
                </c:pt>
                <c:pt idx="13045">
                  <c:v>-1.0153530000000001E-3</c:v>
                </c:pt>
                <c:pt idx="13046">
                  <c:v>-1.9435380000000001E-3</c:v>
                </c:pt>
                <c:pt idx="13047">
                  <c:v>-4.6282099999999998E-4</c:v>
                </c:pt>
                <c:pt idx="13048">
                  <c:v>-4.6617400000000003E-4</c:v>
                </c:pt>
                <c:pt idx="13049">
                  <c:v>2.8030999999999998E-4</c:v>
                </c:pt>
                <c:pt idx="13050">
                  <c:v>1.4407269999999999E-3</c:v>
                </c:pt>
                <c:pt idx="13051">
                  <c:v>-2.160932E-3</c:v>
                </c:pt>
                <c:pt idx="13052">
                  <c:v>-7.2200499999999996E-4</c:v>
                </c:pt>
                <c:pt idx="13053">
                  <c:v>-1.2865199999999999E-4</c:v>
                </c:pt>
                <c:pt idx="13054">
                  <c:v>1.0559180000000001E-3</c:v>
                </c:pt>
                <c:pt idx="13055">
                  <c:v>8.7961699999999996E-4</c:v>
                </c:pt>
                <c:pt idx="13056">
                  <c:v>-2.9824300000000001E-4</c:v>
                </c:pt>
                <c:pt idx="13057">
                  <c:v>7.44917E-4</c:v>
                </c:pt>
                <c:pt idx="13058">
                  <c:v>-4.0153299999999998E-4</c:v>
                </c:pt>
                <c:pt idx="13059">
                  <c:v>7.2178800000000001E-4</c:v>
                </c:pt>
                <c:pt idx="13060" formatCode="0.00E+00">
                  <c:v>5.1294500000000002E-5</c:v>
                </c:pt>
                <c:pt idx="13061" formatCode="0.00E+00">
                  <c:v>8.40514E-5</c:v>
                </c:pt>
                <c:pt idx="13062">
                  <c:v>4.8148800000000002E-4</c:v>
                </c:pt>
                <c:pt idx="13063">
                  <c:v>-9.9603400000000003E-4</c:v>
                </c:pt>
                <c:pt idx="13064">
                  <c:v>7.6830699999999997E-4</c:v>
                </c:pt>
                <c:pt idx="13065">
                  <c:v>3.6399929999999998E-3</c:v>
                </c:pt>
                <c:pt idx="13066">
                  <c:v>-8.3489100000000004E-4</c:v>
                </c:pt>
                <c:pt idx="13067">
                  <c:v>-6.4048000000000002E-4</c:v>
                </c:pt>
                <c:pt idx="13068">
                  <c:v>-4.66537E-4</c:v>
                </c:pt>
                <c:pt idx="13069">
                  <c:v>3.5664600000000001E-4</c:v>
                </c:pt>
                <c:pt idx="13070">
                  <c:v>-1.7728139999999999E-3</c:v>
                </c:pt>
                <c:pt idx="13071">
                  <c:v>-8.0209200000000002E-4</c:v>
                </c:pt>
                <c:pt idx="13072">
                  <c:v>-9.7277300000000002E-4</c:v>
                </c:pt>
                <c:pt idx="13073">
                  <c:v>6.1819900000000005E-4</c:v>
                </c:pt>
                <c:pt idx="13074">
                  <c:v>-5.7523000000000003E-4</c:v>
                </c:pt>
                <c:pt idx="13075" formatCode="0.00E+00">
                  <c:v>9.0673599999999995E-6</c:v>
                </c:pt>
                <c:pt idx="13076">
                  <c:v>1.858204E-3</c:v>
                </c:pt>
                <c:pt idx="13077">
                  <c:v>1.4443489999999999E-3</c:v>
                </c:pt>
                <c:pt idx="13078">
                  <c:v>1.67071E-4</c:v>
                </c:pt>
                <c:pt idx="13079">
                  <c:v>-4.3214000000000002E-4</c:v>
                </c:pt>
                <c:pt idx="13080">
                  <c:v>1.765586E-3</c:v>
                </c:pt>
                <c:pt idx="13081">
                  <c:v>-2.813187E-3</c:v>
                </c:pt>
                <c:pt idx="13082">
                  <c:v>5.62902E-4</c:v>
                </c:pt>
                <c:pt idx="13083">
                  <c:v>2.9898300000000001E-4</c:v>
                </c:pt>
                <c:pt idx="13084">
                  <c:v>-1.0682860000000001E-3</c:v>
                </c:pt>
                <c:pt idx="13085">
                  <c:v>1.6468069999999999E-3</c:v>
                </c:pt>
                <c:pt idx="13086">
                  <c:v>-1.7751939999999999E-3</c:v>
                </c:pt>
                <c:pt idx="13087">
                  <c:v>-2.0579300000000001E-4</c:v>
                </c:pt>
                <c:pt idx="13088">
                  <c:v>-2.2035319999999998E-3</c:v>
                </c:pt>
                <c:pt idx="13089">
                  <c:v>7.8400200000000001E-4</c:v>
                </c:pt>
                <c:pt idx="13090">
                  <c:v>2.4860849999999999E-3</c:v>
                </c:pt>
                <c:pt idx="13091">
                  <c:v>-2.9156049999999999E-3</c:v>
                </c:pt>
                <c:pt idx="13092">
                  <c:v>1.3943790000000001E-3</c:v>
                </c:pt>
                <c:pt idx="13093">
                  <c:v>5.6480500000000004E-4</c:v>
                </c:pt>
                <c:pt idx="13094">
                  <c:v>7.07279E-4</c:v>
                </c:pt>
                <c:pt idx="13095">
                  <c:v>2.6066700000000002E-4</c:v>
                </c:pt>
                <c:pt idx="13096">
                  <c:v>-4.6324499999999999E-4</c:v>
                </c:pt>
                <c:pt idx="13097">
                  <c:v>2.6805900000000002E-4</c:v>
                </c:pt>
                <c:pt idx="13098">
                  <c:v>-3.6522690000000001E-3</c:v>
                </c:pt>
                <c:pt idx="13099">
                  <c:v>-1.4408699999999999E-4</c:v>
                </c:pt>
                <c:pt idx="13100">
                  <c:v>-1.6031999999999999E-3</c:v>
                </c:pt>
                <c:pt idx="13101">
                  <c:v>1.233067E-3</c:v>
                </c:pt>
                <c:pt idx="13102">
                  <c:v>9.93767E-4</c:v>
                </c:pt>
                <c:pt idx="13103">
                  <c:v>-1.381506E-3</c:v>
                </c:pt>
                <c:pt idx="13104">
                  <c:v>1.4606650000000001E-3</c:v>
                </c:pt>
                <c:pt idx="13105">
                  <c:v>-3.0740800000000001E-4</c:v>
                </c:pt>
                <c:pt idx="13106">
                  <c:v>-1.164116E-3</c:v>
                </c:pt>
                <c:pt idx="13107">
                  <c:v>1.6982500000000001E-3</c:v>
                </c:pt>
                <c:pt idx="13108">
                  <c:v>-2.7319250000000001E-3</c:v>
                </c:pt>
                <c:pt idx="13109">
                  <c:v>1.5546990000000001E-3</c:v>
                </c:pt>
                <c:pt idx="13110">
                  <c:v>-2.7872999999999998E-4</c:v>
                </c:pt>
                <c:pt idx="13111">
                  <c:v>-8.2041700000000004E-4</c:v>
                </c:pt>
                <c:pt idx="13112">
                  <c:v>4.1156750000000001E-3</c:v>
                </c:pt>
                <c:pt idx="13113">
                  <c:v>2.3944400000000001E-4</c:v>
                </c:pt>
                <c:pt idx="13114">
                  <c:v>3.84881E-4</c:v>
                </c:pt>
                <c:pt idx="13115">
                  <c:v>-2.0261199999999999E-4</c:v>
                </c:pt>
                <c:pt idx="13116">
                  <c:v>2.4242799999999999E-4</c:v>
                </c:pt>
                <c:pt idx="13117">
                  <c:v>1.441117E-3</c:v>
                </c:pt>
                <c:pt idx="13118">
                  <c:v>-8.4193500000000004E-4</c:v>
                </c:pt>
                <c:pt idx="13119">
                  <c:v>1.263826E-3</c:v>
                </c:pt>
                <c:pt idx="13120">
                  <c:v>8.1101000000000003E-4</c:v>
                </c:pt>
                <c:pt idx="13121">
                  <c:v>-2.40529E-3</c:v>
                </c:pt>
                <c:pt idx="13122">
                  <c:v>7.70416E-4</c:v>
                </c:pt>
                <c:pt idx="13123">
                  <c:v>-2.1822299999999998E-3</c:v>
                </c:pt>
                <c:pt idx="13124">
                  <c:v>1.97925E-4</c:v>
                </c:pt>
                <c:pt idx="13125">
                  <c:v>1.4062009999999999E-3</c:v>
                </c:pt>
                <c:pt idx="13126">
                  <c:v>8.16276E-4</c:v>
                </c:pt>
                <c:pt idx="13127">
                  <c:v>1.5843319999999999E-3</c:v>
                </c:pt>
                <c:pt idx="13128">
                  <c:v>-1.4598669999999999E-3</c:v>
                </c:pt>
                <c:pt idx="13129">
                  <c:v>4.9063199999999996E-4</c:v>
                </c:pt>
                <c:pt idx="13130">
                  <c:v>1.706382E-3</c:v>
                </c:pt>
                <c:pt idx="13131">
                  <c:v>1.273351E-3</c:v>
                </c:pt>
                <c:pt idx="13132">
                  <c:v>-6.5536800000000003E-4</c:v>
                </c:pt>
                <c:pt idx="13133">
                  <c:v>-3.0729200000000003E-4</c:v>
                </c:pt>
                <c:pt idx="13134">
                  <c:v>2.3359629999999999E-3</c:v>
                </c:pt>
                <c:pt idx="13135">
                  <c:v>-5.8472500000000002E-4</c:v>
                </c:pt>
                <c:pt idx="13136">
                  <c:v>1.29346E-3</c:v>
                </c:pt>
                <c:pt idx="13137">
                  <c:v>-1.840281E-3</c:v>
                </c:pt>
                <c:pt idx="13138">
                  <c:v>1.24398E-3</c:v>
                </c:pt>
                <c:pt idx="13139">
                  <c:v>1.7129630000000001E-3</c:v>
                </c:pt>
                <c:pt idx="13140">
                  <c:v>1.414736E-3</c:v>
                </c:pt>
                <c:pt idx="13141">
                  <c:v>1.665073E-3</c:v>
                </c:pt>
                <c:pt idx="13142">
                  <c:v>6.6697100000000004E-4</c:v>
                </c:pt>
                <c:pt idx="13143">
                  <c:v>1.2158480000000001E-3</c:v>
                </c:pt>
                <c:pt idx="13144">
                  <c:v>2.2792670000000002E-3</c:v>
                </c:pt>
                <c:pt idx="13145">
                  <c:v>5.04537E-4</c:v>
                </c:pt>
                <c:pt idx="13146" formatCode="0.00E+00">
                  <c:v>-4.21703E-6</c:v>
                </c:pt>
                <c:pt idx="13147">
                  <c:v>9.0472000000000003E-4</c:v>
                </c:pt>
                <c:pt idx="13148">
                  <c:v>-7.9136699999999996E-4</c:v>
                </c:pt>
                <c:pt idx="13149">
                  <c:v>-1.180721E-3</c:v>
                </c:pt>
                <c:pt idx="13150">
                  <c:v>5.2988500000000001E-4</c:v>
                </c:pt>
                <c:pt idx="13151">
                  <c:v>-1.0234999999999999E-4</c:v>
                </c:pt>
                <c:pt idx="13152">
                  <c:v>-6.6011499999999996E-4</c:v>
                </c:pt>
                <c:pt idx="13153">
                  <c:v>7.1700500000000005E-4</c:v>
                </c:pt>
                <c:pt idx="13154">
                  <c:v>-1.434715E-3</c:v>
                </c:pt>
                <c:pt idx="13155">
                  <c:v>-1.569204E-3</c:v>
                </c:pt>
                <c:pt idx="13156">
                  <c:v>-8.1636199999999995E-4</c:v>
                </c:pt>
                <c:pt idx="13157">
                  <c:v>-4.46981E-4</c:v>
                </c:pt>
                <c:pt idx="13158">
                  <c:v>1.035092E-3</c:v>
                </c:pt>
                <c:pt idx="13159">
                  <c:v>-6.8637500000000003E-4</c:v>
                </c:pt>
                <c:pt idx="13160">
                  <c:v>-6.5753299999999997E-4</c:v>
                </c:pt>
                <c:pt idx="13161">
                  <c:v>-2.3273349999999998E-3</c:v>
                </c:pt>
                <c:pt idx="13162" formatCode="0.00E+00">
                  <c:v>-3.34997E-5</c:v>
                </c:pt>
                <c:pt idx="13163">
                  <c:v>-7.7572199999999996E-4</c:v>
                </c:pt>
                <c:pt idx="13164">
                  <c:v>1.369821E-3</c:v>
                </c:pt>
                <c:pt idx="13165">
                  <c:v>-4.6509699999999998E-4</c:v>
                </c:pt>
                <c:pt idx="13166">
                  <c:v>-3.362678E-3</c:v>
                </c:pt>
                <c:pt idx="13167">
                  <c:v>1.4773519999999999E-3</c:v>
                </c:pt>
                <c:pt idx="13168">
                  <c:v>1.3905689999999999E-3</c:v>
                </c:pt>
                <c:pt idx="13169">
                  <c:v>-5.4554899999999999E-4</c:v>
                </c:pt>
                <c:pt idx="13170">
                  <c:v>-8.3622000000000004E-4</c:v>
                </c:pt>
                <c:pt idx="13171">
                  <c:v>1.2491499999999999E-4</c:v>
                </c:pt>
                <c:pt idx="13172">
                  <c:v>1.6581289999999999E-3</c:v>
                </c:pt>
                <c:pt idx="13173">
                  <c:v>1.433092E-3</c:v>
                </c:pt>
                <c:pt idx="13174">
                  <c:v>1.286719E-3</c:v>
                </c:pt>
                <c:pt idx="13175">
                  <c:v>-1.007595E-3</c:v>
                </c:pt>
                <c:pt idx="13176">
                  <c:v>-1.3880450000000001E-3</c:v>
                </c:pt>
                <c:pt idx="13177">
                  <c:v>-9.0015400000000001E-4</c:v>
                </c:pt>
                <c:pt idx="13178">
                  <c:v>-3.5200699999999999E-4</c:v>
                </c:pt>
                <c:pt idx="13179">
                  <c:v>-1.130449E-3</c:v>
                </c:pt>
                <c:pt idx="13180">
                  <c:v>1.537961E-3</c:v>
                </c:pt>
                <c:pt idx="13181">
                  <c:v>9.55261E-4</c:v>
                </c:pt>
                <c:pt idx="13182">
                  <c:v>4.80106E-4</c:v>
                </c:pt>
                <c:pt idx="13183">
                  <c:v>2.5706879999999998E-3</c:v>
                </c:pt>
                <c:pt idx="13184">
                  <c:v>-8.3070799999999999E-4</c:v>
                </c:pt>
                <c:pt idx="13185">
                  <c:v>9.4029400000000005E-4</c:v>
                </c:pt>
                <c:pt idx="13186">
                  <c:v>-3.6559500000000003E-4</c:v>
                </c:pt>
                <c:pt idx="13187">
                  <c:v>-5.77583E-4</c:v>
                </c:pt>
                <c:pt idx="13188">
                  <c:v>-1.623977E-3</c:v>
                </c:pt>
                <c:pt idx="13189">
                  <c:v>1.44628E-4</c:v>
                </c:pt>
                <c:pt idx="13190">
                  <c:v>-3.5407499999999997E-4</c:v>
                </c:pt>
                <c:pt idx="13191">
                  <c:v>-9.3331200000000005E-4</c:v>
                </c:pt>
                <c:pt idx="13192">
                  <c:v>-2.884822E-3</c:v>
                </c:pt>
                <c:pt idx="13193">
                  <c:v>3.4213000000000001E-4</c:v>
                </c:pt>
                <c:pt idx="13194">
                  <c:v>5.6422099999999995E-4</c:v>
                </c:pt>
                <c:pt idx="13195">
                  <c:v>9.1575900000000004E-4</c:v>
                </c:pt>
                <c:pt idx="13196">
                  <c:v>-1.536253E-3</c:v>
                </c:pt>
                <c:pt idx="13197" formatCode="0.00E+00">
                  <c:v>-4.7013199999999999E-5</c:v>
                </c:pt>
                <c:pt idx="13198" formatCode="0.00E+00">
                  <c:v>8.0399699999999995E-5</c:v>
                </c:pt>
                <c:pt idx="13199">
                  <c:v>2.652747E-3</c:v>
                </c:pt>
                <c:pt idx="13200">
                  <c:v>2.9772799999999998E-4</c:v>
                </c:pt>
                <c:pt idx="13201">
                  <c:v>3.7735600000000002E-4</c:v>
                </c:pt>
                <c:pt idx="13202">
                  <c:v>1.47198E-4</c:v>
                </c:pt>
                <c:pt idx="13203">
                  <c:v>1.66107E-4</c:v>
                </c:pt>
                <c:pt idx="13204">
                  <c:v>-3.7451900000000002E-4</c:v>
                </c:pt>
                <c:pt idx="13205">
                  <c:v>-9.3644599999999996E-4</c:v>
                </c:pt>
                <c:pt idx="13206">
                  <c:v>6.4754400000000001E-4</c:v>
                </c:pt>
                <c:pt idx="13207">
                  <c:v>-1.6152399999999999E-4</c:v>
                </c:pt>
                <c:pt idx="13208">
                  <c:v>-3.6673700000000001E-4</c:v>
                </c:pt>
                <c:pt idx="13209">
                  <c:v>-5.0522200000000005E-4</c:v>
                </c:pt>
                <c:pt idx="13210">
                  <c:v>-1.941484E-3</c:v>
                </c:pt>
                <c:pt idx="13211">
                  <c:v>-1.151324E-3</c:v>
                </c:pt>
                <c:pt idx="13212" formatCode="0.00E+00">
                  <c:v>6.5471999999999998E-6</c:v>
                </c:pt>
                <c:pt idx="13213">
                  <c:v>1.423349E-3</c:v>
                </c:pt>
                <c:pt idx="13214">
                  <c:v>-8.3883199999999997E-4</c:v>
                </c:pt>
                <c:pt idx="13215">
                  <c:v>6.9088699999999995E-4</c:v>
                </c:pt>
                <c:pt idx="13216">
                  <c:v>2.6631400000000003E-4</c:v>
                </c:pt>
                <c:pt idx="13217">
                  <c:v>-9.5394700000000002E-4</c:v>
                </c:pt>
                <c:pt idx="13218">
                  <c:v>-4.8031300000000001E-4</c:v>
                </c:pt>
                <c:pt idx="13219">
                  <c:v>-1.9546390000000002E-3</c:v>
                </c:pt>
                <c:pt idx="13220">
                  <c:v>-4.14084E-4</c:v>
                </c:pt>
                <c:pt idx="13221">
                  <c:v>-2.0482E-3</c:v>
                </c:pt>
                <c:pt idx="13222">
                  <c:v>-4.2754300000000001E-4</c:v>
                </c:pt>
                <c:pt idx="13223">
                  <c:v>1.5618380000000001E-3</c:v>
                </c:pt>
                <c:pt idx="13224">
                  <c:v>-5.1681999999999997E-4</c:v>
                </c:pt>
                <c:pt idx="13225">
                  <c:v>-1.371162E-3</c:v>
                </c:pt>
                <c:pt idx="13226">
                  <c:v>7.8211800000000005E-4</c:v>
                </c:pt>
                <c:pt idx="13227">
                  <c:v>-1.340688E-3</c:v>
                </c:pt>
                <c:pt idx="13228">
                  <c:v>-2.3114500000000001E-4</c:v>
                </c:pt>
                <c:pt idx="13229">
                  <c:v>-1.70691E-4</c:v>
                </c:pt>
                <c:pt idx="13230">
                  <c:v>-1.8188600000000001E-3</c:v>
                </c:pt>
                <c:pt idx="13231">
                  <c:v>1.58271E-4</c:v>
                </c:pt>
                <c:pt idx="13232">
                  <c:v>-2.598333E-3</c:v>
                </c:pt>
                <c:pt idx="13233">
                  <c:v>-3.0721500000000001E-4</c:v>
                </c:pt>
                <c:pt idx="13234">
                  <c:v>8.1675900000000002E-4</c:v>
                </c:pt>
                <c:pt idx="13235">
                  <c:v>-3.10823E-4</c:v>
                </c:pt>
                <c:pt idx="13236">
                  <c:v>-3.3125730000000001E-3</c:v>
                </c:pt>
                <c:pt idx="13237">
                  <c:v>-2.5780730000000002E-3</c:v>
                </c:pt>
                <c:pt idx="13238">
                  <c:v>5.0318300000000004E-4</c:v>
                </c:pt>
                <c:pt idx="13239">
                  <c:v>-4.28124E-4</c:v>
                </c:pt>
                <c:pt idx="13240">
                  <c:v>-2.1432949999999999E-3</c:v>
                </c:pt>
                <c:pt idx="13241">
                  <c:v>-1.21758E-3</c:v>
                </c:pt>
                <c:pt idx="13242" formatCode="0.00E+00">
                  <c:v>7.0277599999999996E-6</c:v>
                </c:pt>
                <c:pt idx="13243">
                  <c:v>6.9199300000000001E-4</c:v>
                </c:pt>
                <c:pt idx="13244">
                  <c:v>-1.4212770000000001E-3</c:v>
                </c:pt>
                <c:pt idx="13245">
                  <c:v>2.3255239999999998E-3</c:v>
                </c:pt>
                <c:pt idx="13246">
                  <c:v>6.2213899999999996E-4</c:v>
                </c:pt>
                <c:pt idx="13247">
                  <c:v>-3.09377E-3</c:v>
                </c:pt>
                <c:pt idx="13248">
                  <c:v>-2.2062779999999999E-3</c:v>
                </c:pt>
                <c:pt idx="13249">
                  <c:v>4.76591E-4</c:v>
                </c:pt>
                <c:pt idx="13250">
                  <c:v>-1.333414E-3</c:v>
                </c:pt>
                <c:pt idx="13251">
                  <c:v>-1.4971979999999999E-3</c:v>
                </c:pt>
                <c:pt idx="13252">
                  <c:v>7.4816200000000002E-4</c:v>
                </c:pt>
                <c:pt idx="13253">
                  <c:v>1.323404E-3</c:v>
                </c:pt>
                <c:pt idx="13254">
                  <c:v>1.65289E-3</c:v>
                </c:pt>
                <c:pt idx="13255">
                  <c:v>-8.1506099999999995E-4</c:v>
                </c:pt>
                <c:pt idx="13256">
                  <c:v>1.428611E-3</c:v>
                </c:pt>
                <c:pt idx="13257">
                  <c:v>4.78395E-4</c:v>
                </c:pt>
                <c:pt idx="13258">
                  <c:v>1.483048E-3</c:v>
                </c:pt>
                <c:pt idx="13259" formatCode="0.00E+00">
                  <c:v>4.0147500000000001E-5</c:v>
                </c:pt>
                <c:pt idx="13260" formatCode="0.00E+00">
                  <c:v>-4.4823600000000002E-5</c:v>
                </c:pt>
                <c:pt idx="13261">
                  <c:v>7.36282E-4</c:v>
                </c:pt>
                <c:pt idx="13262">
                  <c:v>-4.3311199999999998E-4</c:v>
                </c:pt>
                <c:pt idx="13263">
                  <c:v>4.6756899999999998E-4</c:v>
                </c:pt>
                <c:pt idx="13264">
                  <c:v>2.4878900000000002E-4</c:v>
                </c:pt>
                <c:pt idx="13265">
                  <c:v>-1.233793E-3</c:v>
                </c:pt>
                <c:pt idx="13266">
                  <c:v>1.368256E-3</c:v>
                </c:pt>
                <c:pt idx="13267">
                  <c:v>2.494507E-3</c:v>
                </c:pt>
                <c:pt idx="13268" formatCode="0.00E+00">
                  <c:v>-7.1478100000000003E-5</c:v>
                </c:pt>
                <c:pt idx="13269">
                  <c:v>-2.0805670000000002E-3</c:v>
                </c:pt>
                <c:pt idx="13270">
                  <c:v>-7.2348200000000001E-4</c:v>
                </c:pt>
                <c:pt idx="13271">
                  <c:v>3.9531199999999999E-4</c:v>
                </c:pt>
                <c:pt idx="13272">
                  <c:v>-1.300423E-3</c:v>
                </c:pt>
                <c:pt idx="13273">
                  <c:v>-1.3382400000000001E-3</c:v>
                </c:pt>
                <c:pt idx="13274">
                  <c:v>-6.9757499999999997E-4</c:v>
                </c:pt>
                <c:pt idx="13275">
                  <c:v>7.1177000000000002E-4</c:v>
                </c:pt>
                <c:pt idx="13276">
                  <c:v>-1.1817259999999999E-3</c:v>
                </c:pt>
                <c:pt idx="13277">
                  <c:v>-1.4379219999999999E-3</c:v>
                </c:pt>
                <c:pt idx="13278">
                  <c:v>1.1523600000000001E-4</c:v>
                </c:pt>
                <c:pt idx="13279">
                  <c:v>-1.6386300000000001E-4</c:v>
                </c:pt>
                <c:pt idx="13280">
                  <c:v>1.5126580000000001E-3</c:v>
                </c:pt>
                <c:pt idx="13281">
                  <c:v>-1.138785E-3</c:v>
                </c:pt>
                <c:pt idx="13282">
                  <c:v>-1.5883920000000001E-3</c:v>
                </c:pt>
                <c:pt idx="13283">
                  <c:v>2.0684499999999999E-4</c:v>
                </c:pt>
                <c:pt idx="13284">
                  <c:v>-1.4103270000000001E-3</c:v>
                </c:pt>
                <c:pt idx="13285">
                  <c:v>-1.5951509999999999E-3</c:v>
                </c:pt>
                <c:pt idx="13286">
                  <c:v>-3.95991E-4</c:v>
                </c:pt>
                <c:pt idx="13287">
                  <c:v>1.4280079999999999E-3</c:v>
                </c:pt>
                <c:pt idx="13288">
                  <c:v>2.4669699999999999E-4</c:v>
                </c:pt>
                <c:pt idx="13289">
                  <c:v>9.08492E-4</c:v>
                </c:pt>
                <c:pt idx="13290">
                  <c:v>1.9074739999999999E-3</c:v>
                </c:pt>
                <c:pt idx="13291">
                  <c:v>-1.129861E-3</c:v>
                </c:pt>
                <c:pt idx="13292">
                  <c:v>2.0896310000000002E-3</c:v>
                </c:pt>
                <c:pt idx="13293">
                  <c:v>5.23425E-4</c:v>
                </c:pt>
                <c:pt idx="13294">
                  <c:v>-1.0505029999999999E-3</c:v>
                </c:pt>
                <c:pt idx="13295">
                  <c:v>4.3154599999999999E-4</c:v>
                </c:pt>
                <c:pt idx="13296">
                  <c:v>-1.473146E-3</c:v>
                </c:pt>
                <c:pt idx="13297" formatCode="0.00E+00">
                  <c:v>-3.74364E-5</c:v>
                </c:pt>
                <c:pt idx="13298">
                  <c:v>1.4519470000000001E-3</c:v>
                </c:pt>
                <c:pt idx="13299">
                  <c:v>-1.369938E-3</c:v>
                </c:pt>
                <c:pt idx="13300" formatCode="0.00E+00">
                  <c:v>-7.0689699999999995E-5</c:v>
                </c:pt>
                <c:pt idx="13301">
                  <c:v>7.5382499999999996E-4</c:v>
                </c:pt>
                <c:pt idx="13302">
                  <c:v>-5.9222500000000004E-4</c:v>
                </c:pt>
                <c:pt idx="13303">
                  <c:v>-2.4407249999999999E-3</c:v>
                </c:pt>
                <c:pt idx="13304">
                  <c:v>1.360998E-3</c:v>
                </c:pt>
                <c:pt idx="13305">
                  <c:v>2.327726E-3</c:v>
                </c:pt>
                <c:pt idx="13306">
                  <c:v>-2.7575569999999999E-3</c:v>
                </c:pt>
                <c:pt idx="13307">
                  <c:v>-8.3555299999999995E-4</c:v>
                </c:pt>
                <c:pt idx="13308">
                  <c:v>-5.4480999999999996E-4</c:v>
                </c:pt>
                <c:pt idx="13309">
                  <c:v>6.1313199999999996E-4</c:v>
                </c:pt>
                <c:pt idx="13310">
                  <c:v>-1.011082E-3</c:v>
                </c:pt>
                <c:pt idx="13311">
                  <c:v>-2.5314700000000001E-4</c:v>
                </c:pt>
                <c:pt idx="13312">
                  <c:v>-7.5984900000000005E-4</c:v>
                </c:pt>
                <c:pt idx="13313">
                  <c:v>1.062019E-3</c:v>
                </c:pt>
                <c:pt idx="13314">
                  <c:v>1.08236E-4</c:v>
                </c:pt>
                <c:pt idx="13315">
                  <c:v>-1.382868E-3</c:v>
                </c:pt>
                <c:pt idx="13316">
                  <c:v>1.119566E-3</c:v>
                </c:pt>
                <c:pt idx="13317">
                  <c:v>4.4232400000000002E-4</c:v>
                </c:pt>
                <c:pt idx="13318">
                  <c:v>8.6671800000000005E-4</c:v>
                </c:pt>
                <c:pt idx="13319">
                  <c:v>9.8336499999999993E-4</c:v>
                </c:pt>
                <c:pt idx="13320">
                  <c:v>5.2473500000000002E-4</c:v>
                </c:pt>
                <c:pt idx="13321">
                  <c:v>-1.008447E-3</c:v>
                </c:pt>
                <c:pt idx="13322">
                  <c:v>-5.9572200000000003E-4</c:v>
                </c:pt>
                <c:pt idx="13323">
                  <c:v>-1.5605860000000001E-3</c:v>
                </c:pt>
                <c:pt idx="13324">
                  <c:v>1.6054750000000001E-3</c:v>
                </c:pt>
                <c:pt idx="13325">
                  <c:v>-1.8606289999999999E-3</c:v>
                </c:pt>
                <c:pt idx="13326">
                  <c:v>8.8844800000000002E-4</c:v>
                </c:pt>
                <c:pt idx="13327">
                  <c:v>2.45918E-3</c:v>
                </c:pt>
                <c:pt idx="13328">
                  <c:v>-5.7961700000000004E-4</c:v>
                </c:pt>
                <c:pt idx="13329">
                  <c:v>-4.21958E-4</c:v>
                </c:pt>
                <c:pt idx="13330">
                  <c:v>-1.4675840000000001E-3</c:v>
                </c:pt>
                <c:pt idx="13331">
                  <c:v>2.0166300000000002E-3</c:v>
                </c:pt>
                <c:pt idx="13332">
                  <c:v>-2.59304E-3</c:v>
                </c:pt>
                <c:pt idx="13333">
                  <c:v>-1.0193789999999999E-3</c:v>
                </c:pt>
                <c:pt idx="13334">
                  <c:v>-2.1245699999999999E-4</c:v>
                </c:pt>
                <c:pt idx="13335">
                  <c:v>2.2962699999999999E-4</c:v>
                </c:pt>
                <c:pt idx="13336">
                  <c:v>-1.9742480000000001E-3</c:v>
                </c:pt>
                <c:pt idx="13337">
                  <c:v>-3.9286300000000002E-4</c:v>
                </c:pt>
                <c:pt idx="13338">
                  <c:v>-3.76659E-4</c:v>
                </c:pt>
                <c:pt idx="13339">
                  <c:v>-1.6496499999999999E-3</c:v>
                </c:pt>
                <c:pt idx="13340">
                  <c:v>-1.166086E-3</c:v>
                </c:pt>
                <c:pt idx="13341">
                  <c:v>-1.5077700000000001E-3</c:v>
                </c:pt>
                <c:pt idx="13342">
                  <c:v>-2.0591300000000001E-4</c:v>
                </c:pt>
                <c:pt idx="13343">
                  <c:v>2.4535199999999998E-3</c:v>
                </c:pt>
                <c:pt idx="13344" formatCode="0.00E+00">
                  <c:v>-3.4089199999999999E-5</c:v>
                </c:pt>
                <c:pt idx="13345">
                  <c:v>-2.31163E-4</c:v>
                </c:pt>
                <c:pt idx="13346">
                  <c:v>1.8516100000000001E-4</c:v>
                </c:pt>
                <c:pt idx="13347">
                  <c:v>-1.8022399999999999E-4</c:v>
                </c:pt>
                <c:pt idx="13348">
                  <c:v>-4.25528E-4</c:v>
                </c:pt>
                <c:pt idx="13349">
                  <c:v>5.3906899999999998E-4</c:v>
                </c:pt>
                <c:pt idx="13350">
                  <c:v>-9.5825599999999999E-4</c:v>
                </c:pt>
                <c:pt idx="13351">
                  <c:v>1.251102E-3</c:v>
                </c:pt>
                <c:pt idx="13352">
                  <c:v>-1.140994E-3</c:v>
                </c:pt>
                <c:pt idx="13353">
                  <c:v>-3.3192600000000002E-4</c:v>
                </c:pt>
                <c:pt idx="13354">
                  <c:v>3.3276769999999998E-3</c:v>
                </c:pt>
                <c:pt idx="13355">
                  <c:v>1.5297760000000001E-3</c:v>
                </c:pt>
                <c:pt idx="13356">
                  <c:v>-1.8851989999999999E-3</c:v>
                </c:pt>
                <c:pt idx="13357">
                  <c:v>-1.2295279999999999E-3</c:v>
                </c:pt>
                <c:pt idx="13358">
                  <c:v>4.06902E-4</c:v>
                </c:pt>
                <c:pt idx="13359" formatCode="0.00E+00">
                  <c:v>6.2555099999999993E-5</c:v>
                </c:pt>
                <c:pt idx="13360">
                  <c:v>2.9247399999999998E-4</c:v>
                </c:pt>
                <c:pt idx="13361">
                  <c:v>5.3535400000000004E-4</c:v>
                </c:pt>
                <c:pt idx="13362">
                  <c:v>2.7496600000000002E-4</c:v>
                </c:pt>
                <c:pt idx="13363">
                  <c:v>2.2230679999999999E-3</c:v>
                </c:pt>
                <c:pt idx="13364" formatCode="0.00E+00">
                  <c:v>8.92957E-5</c:v>
                </c:pt>
                <c:pt idx="13365">
                  <c:v>2.7516580000000001E-3</c:v>
                </c:pt>
                <c:pt idx="13366">
                  <c:v>-1.4207550000000001E-3</c:v>
                </c:pt>
                <c:pt idx="13367">
                  <c:v>-4.4151100000000001E-4</c:v>
                </c:pt>
                <c:pt idx="13368">
                  <c:v>-2.8457759999999999E-3</c:v>
                </c:pt>
                <c:pt idx="13369">
                  <c:v>3.4389199999999999E-4</c:v>
                </c:pt>
                <c:pt idx="13370">
                  <c:v>1.0504799999999999E-3</c:v>
                </c:pt>
                <c:pt idx="13371">
                  <c:v>-2.1338609999999999E-3</c:v>
                </c:pt>
                <c:pt idx="13372">
                  <c:v>4.6421599999999999E-4</c:v>
                </c:pt>
                <c:pt idx="13373">
                  <c:v>8.0057299999999995E-4</c:v>
                </c:pt>
                <c:pt idx="13374">
                  <c:v>3.5086200000000002E-4</c:v>
                </c:pt>
                <c:pt idx="13375">
                  <c:v>-9.4396699999999998E-4</c:v>
                </c:pt>
                <c:pt idx="13376">
                  <c:v>-1.298446E-3</c:v>
                </c:pt>
                <c:pt idx="13377">
                  <c:v>-2.0678329999999998E-3</c:v>
                </c:pt>
                <c:pt idx="13378">
                  <c:v>-5.0954400000000001E-4</c:v>
                </c:pt>
                <c:pt idx="13379">
                  <c:v>-5.9796100000000004E-4</c:v>
                </c:pt>
                <c:pt idx="13380">
                  <c:v>6.0101299999999996E-4</c:v>
                </c:pt>
                <c:pt idx="13381">
                  <c:v>2.4516429999999999E-3</c:v>
                </c:pt>
                <c:pt idx="13382">
                  <c:v>-1.12606E-4</c:v>
                </c:pt>
                <c:pt idx="13383">
                  <c:v>-2.128352E-3</c:v>
                </c:pt>
                <c:pt idx="13384">
                  <c:v>4.5277799999999998E-4</c:v>
                </c:pt>
                <c:pt idx="13385">
                  <c:v>-1.93954E-3</c:v>
                </c:pt>
                <c:pt idx="13386">
                  <c:v>6.0401900000000002E-4</c:v>
                </c:pt>
                <c:pt idx="13387">
                  <c:v>1.5181400000000001E-4</c:v>
                </c:pt>
                <c:pt idx="13388">
                  <c:v>1.912951E-3</c:v>
                </c:pt>
                <c:pt idx="13389">
                  <c:v>-2.3614220000000002E-3</c:v>
                </c:pt>
                <c:pt idx="13390">
                  <c:v>-4.1909299999999999E-4</c:v>
                </c:pt>
                <c:pt idx="13391">
                  <c:v>1.721822E-3</c:v>
                </c:pt>
                <c:pt idx="13392">
                  <c:v>-1.2617450000000001E-3</c:v>
                </c:pt>
                <c:pt idx="13393">
                  <c:v>3.3402200000000001E-4</c:v>
                </c:pt>
                <c:pt idx="13394" formatCode="0.00E+00">
                  <c:v>-3.6685299999999999E-5</c:v>
                </c:pt>
                <c:pt idx="13395">
                  <c:v>-1.2875720000000001E-3</c:v>
                </c:pt>
                <c:pt idx="13396">
                  <c:v>-9.8236000000000005E-4</c:v>
                </c:pt>
                <c:pt idx="13397">
                  <c:v>1.2277970000000001E-3</c:v>
                </c:pt>
                <c:pt idx="13398">
                  <c:v>-1.32299E-4</c:v>
                </c:pt>
                <c:pt idx="13399">
                  <c:v>-1.16586E-4</c:v>
                </c:pt>
                <c:pt idx="13400">
                  <c:v>9.0368399999999998E-4</c:v>
                </c:pt>
                <c:pt idx="13401">
                  <c:v>-2.5056950000000001E-3</c:v>
                </c:pt>
                <c:pt idx="13402">
                  <c:v>-9.21224E-4</c:v>
                </c:pt>
                <c:pt idx="13403">
                  <c:v>1.051113E-3</c:v>
                </c:pt>
                <c:pt idx="13404">
                  <c:v>3.2965400000000003E-4</c:v>
                </c:pt>
                <c:pt idx="13405">
                  <c:v>2.7209059999999999E-3</c:v>
                </c:pt>
                <c:pt idx="13406">
                  <c:v>2.0590499999999999E-4</c:v>
                </c:pt>
                <c:pt idx="13407">
                  <c:v>-2.41506E-4</c:v>
                </c:pt>
                <c:pt idx="13408">
                  <c:v>4.68197E-4</c:v>
                </c:pt>
                <c:pt idx="13409">
                  <c:v>-3.23827E-4</c:v>
                </c:pt>
                <c:pt idx="13410">
                  <c:v>-1.389323E-3</c:v>
                </c:pt>
                <c:pt idx="13411">
                  <c:v>9.0845200000000002E-4</c:v>
                </c:pt>
                <c:pt idx="13412">
                  <c:v>2.5413269999999999E-3</c:v>
                </c:pt>
                <c:pt idx="13413">
                  <c:v>-1.170054E-3</c:v>
                </c:pt>
                <c:pt idx="13414">
                  <c:v>2.5696900000000001E-4</c:v>
                </c:pt>
                <c:pt idx="13415">
                  <c:v>2.137693E-3</c:v>
                </c:pt>
                <c:pt idx="13416">
                  <c:v>-5.0994199999999999E-4</c:v>
                </c:pt>
                <c:pt idx="13417">
                  <c:v>-1.8990470000000001E-3</c:v>
                </c:pt>
                <c:pt idx="13418">
                  <c:v>-5.8560399999999999E-4</c:v>
                </c:pt>
                <c:pt idx="13419">
                  <c:v>-7.3287600000000004E-4</c:v>
                </c:pt>
                <c:pt idx="13420">
                  <c:v>2.88798E-4</c:v>
                </c:pt>
                <c:pt idx="13421">
                  <c:v>-1.7482540000000001E-3</c:v>
                </c:pt>
                <c:pt idx="13422">
                  <c:v>-2.2730279999999999E-3</c:v>
                </c:pt>
                <c:pt idx="13423">
                  <c:v>5.6510299999999996E-4</c:v>
                </c:pt>
                <c:pt idx="13424">
                  <c:v>-1.0639009999999999E-3</c:v>
                </c:pt>
                <c:pt idx="13425">
                  <c:v>-1.7595180000000001E-3</c:v>
                </c:pt>
                <c:pt idx="13426">
                  <c:v>1.6979320000000001E-3</c:v>
                </c:pt>
                <c:pt idx="13427">
                  <c:v>-1.284276E-3</c:v>
                </c:pt>
                <c:pt idx="13428">
                  <c:v>-1.1933650000000001E-3</c:v>
                </c:pt>
                <c:pt idx="13429">
                  <c:v>-9.1799399999999999E-4</c:v>
                </c:pt>
                <c:pt idx="13430">
                  <c:v>-1.0020649999999999E-3</c:v>
                </c:pt>
                <c:pt idx="13431">
                  <c:v>-1.1227069999999999E-3</c:v>
                </c:pt>
                <c:pt idx="13432">
                  <c:v>9.5808999999999998E-4</c:v>
                </c:pt>
                <c:pt idx="13433">
                  <c:v>1.241184E-3</c:v>
                </c:pt>
                <c:pt idx="13434">
                  <c:v>1.9076600000000001E-4</c:v>
                </c:pt>
                <c:pt idx="13435">
                  <c:v>8.2566400000000004E-4</c:v>
                </c:pt>
                <c:pt idx="13436">
                  <c:v>1.5696040000000001E-3</c:v>
                </c:pt>
                <c:pt idx="13437">
                  <c:v>-9.0047900000000004E-4</c:v>
                </c:pt>
                <c:pt idx="13438">
                  <c:v>-1.28315E-3</c:v>
                </c:pt>
                <c:pt idx="13439">
                  <c:v>2.51505E-3</c:v>
                </c:pt>
                <c:pt idx="13440" formatCode="0.00E+00">
                  <c:v>5.09755E-5</c:v>
                </c:pt>
                <c:pt idx="13441">
                  <c:v>2.1809720000000002E-3</c:v>
                </c:pt>
                <c:pt idx="13442">
                  <c:v>-4.0893199999999998E-4</c:v>
                </c:pt>
                <c:pt idx="13443">
                  <c:v>1.2201239999999999E-3</c:v>
                </c:pt>
                <c:pt idx="13444">
                  <c:v>1.5376280000000001E-3</c:v>
                </c:pt>
                <c:pt idx="13445">
                  <c:v>-1.0893140000000001E-3</c:v>
                </c:pt>
                <c:pt idx="13446">
                  <c:v>-1.978755E-3</c:v>
                </c:pt>
                <c:pt idx="13447">
                  <c:v>-1.0975150000000001E-3</c:v>
                </c:pt>
                <c:pt idx="13448" formatCode="0.00E+00">
                  <c:v>-4.7543999999999997E-7</c:v>
                </c:pt>
                <c:pt idx="13449">
                  <c:v>-7.3071400000000004E-4</c:v>
                </c:pt>
                <c:pt idx="13450">
                  <c:v>1.6378110000000001E-3</c:v>
                </c:pt>
                <c:pt idx="13451">
                  <c:v>5.23012E-4</c:v>
                </c:pt>
                <c:pt idx="13452">
                  <c:v>1.4673099999999999E-4</c:v>
                </c:pt>
                <c:pt idx="13453">
                  <c:v>-3.0840300000000001E-4</c:v>
                </c:pt>
                <c:pt idx="13454">
                  <c:v>2.7497709999999998E-3</c:v>
                </c:pt>
                <c:pt idx="13455">
                  <c:v>7.9660899999999999E-4</c:v>
                </c:pt>
                <c:pt idx="13456">
                  <c:v>1.5788799999999999E-4</c:v>
                </c:pt>
                <c:pt idx="13457">
                  <c:v>-1.156116E-3</c:v>
                </c:pt>
                <c:pt idx="13458">
                  <c:v>1.1500429999999999E-3</c:v>
                </c:pt>
                <c:pt idx="13459">
                  <c:v>-2.0686530000000002E-3</c:v>
                </c:pt>
                <c:pt idx="13460">
                  <c:v>-7.6888499999999997E-4</c:v>
                </c:pt>
                <c:pt idx="13461">
                  <c:v>-1.0506479999999999E-3</c:v>
                </c:pt>
                <c:pt idx="13462">
                  <c:v>3.6112999999999998E-4</c:v>
                </c:pt>
                <c:pt idx="13463">
                  <c:v>-9.0333999999999998E-4</c:v>
                </c:pt>
                <c:pt idx="13464">
                  <c:v>1.5853530000000001E-3</c:v>
                </c:pt>
                <c:pt idx="13465">
                  <c:v>1.725968E-3</c:v>
                </c:pt>
                <c:pt idx="13466">
                  <c:v>7.19398E-4</c:v>
                </c:pt>
                <c:pt idx="13467">
                  <c:v>4.0221499999999998E-4</c:v>
                </c:pt>
                <c:pt idx="13468">
                  <c:v>2.542164E-3</c:v>
                </c:pt>
                <c:pt idx="13469">
                  <c:v>4.98987E-4</c:v>
                </c:pt>
                <c:pt idx="13470">
                  <c:v>2.541246E-3</c:v>
                </c:pt>
                <c:pt idx="13471">
                  <c:v>1.7649339999999999E-3</c:v>
                </c:pt>
                <c:pt idx="13472">
                  <c:v>1.805238E-3</c:v>
                </c:pt>
                <c:pt idx="13473">
                  <c:v>-1.1029340000000001E-3</c:v>
                </c:pt>
                <c:pt idx="13474">
                  <c:v>2.4949949999999999E-3</c:v>
                </c:pt>
                <c:pt idx="13475" formatCode="0.00E+00">
                  <c:v>-4.1159800000000004E-6</c:v>
                </c:pt>
                <c:pt idx="13476" formatCode="0.00E+00">
                  <c:v>-6.9473400000000005E-5</c:v>
                </c:pt>
                <c:pt idx="13477" formatCode="0.00E+00">
                  <c:v>2.8796999999999999E-5</c:v>
                </c:pt>
                <c:pt idx="13478">
                  <c:v>-1.670546E-3</c:v>
                </c:pt>
                <c:pt idx="13479">
                  <c:v>1.567592E-3</c:v>
                </c:pt>
                <c:pt idx="13480">
                  <c:v>-1.318977E-3</c:v>
                </c:pt>
                <c:pt idx="13481">
                  <c:v>5.0662000000000005E-4</c:v>
                </c:pt>
                <c:pt idx="13482">
                  <c:v>-7.8996700000000003E-4</c:v>
                </c:pt>
                <c:pt idx="13483">
                  <c:v>-2.4243490000000001E-3</c:v>
                </c:pt>
                <c:pt idx="13484">
                  <c:v>1.7034579999999999E-3</c:v>
                </c:pt>
                <c:pt idx="13485">
                  <c:v>-1.175153E-3</c:v>
                </c:pt>
                <c:pt idx="13486">
                  <c:v>-2.4638399999999999E-4</c:v>
                </c:pt>
                <c:pt idx="13487">
                  <c:v>7.0995699999999999E-4</c:v>
                </c:pt>
                <c:pt idx="13488">
                  <c:v>2.3767279999999998E-3</c:v>
                </c:pt>
                <c:pt idx="13489">
                  <c:v>1.703481E-3</c:v>
                </c:pt>
                <c:pt idx="13490">
                  <c:v>7.3127900000000004E-4</c:v>
                </c:pt>
                <c:pt idx="13491">
                  <c:v>-3.1241400000000001E-4</c:v>
                </c:pt>
                <c:pt idx="13492">
                  <c:v>-4.51395E-4</c:v>
                </c:pt>
                <c:pt idx="13493" formatCode="0.00E+00">
                  <c:v>-5.0589900000000002E-5</c:v>
                </c:pt>
                <c:pt idx="13494">
                  <c:v>-2.4716730000000002E-3</c:v>
                </c:pt>
                <c:pt idx="13495">
                  <c:v>1.62726E-4</c:v>
                </c:pt>
                <c:pt idx="13496">
                  <c:v>2.556287E-3</c:v>
                </c:pt>
                <c:pt idx="13497">
                  <c:v>4.0258900000000002E-4</c:v>
                </c:pt>
                <c:pt idx="13498">
                  <c:v>1.253068E-3</c:v>
                </c:pt>
                <c:pt idx="13499">
                  <c:v>1.3081950000000001E-3</c:v>
                </c:pt>
                <c:pt idx="13500" formatCode="0.00E+00">
                  <c:v>1.18539E-5</c:v>
                </c:pt>
                <c:pt idx="13501">
                  <c:v>-8.5021100000000002E-4</c:v>
                </c:pt>
                <c:pt idx="13502">
                  <c:v>-1.2218909999999999E-3</c:v>
                </c:pt>
                <c:pt idx="13503">
                  <c:v>1.2407340000000001E-3</c:v>
                </c:pt>
                <c:pt idx="13504">
                  <c:v>-9.6159700000000002E-4</c:v>
                </c:pt>
                <c:pt idx="13505" formatCode="0.00E+00">
                  <c:v>9.0351800000000005E-5</c:v>
                </c:pt>
                <c:pt idx="13506">
                  <c:v>4.0470600000000001E-4</c:v>
                </c:pt>
                <c:pt idx="13507">
                  <c:v>9.0138600000000001E-4</c:v>
                </c:pt>
                <c:pt idx="13508">
                  <c:v>-2.4223719999999999E-3</c:v>
                </c:pt>
                <c:pt idx="13509">
                  <c:v>5.0896899999999996E-4</c:v>
                </c:pt>
                <c:pt idx="13510">
                  <c:v>-2.4667510000000001E-3</c:v>
                </c:pt>
                <c:pt idx="13511">
                  <c:v>7.8709899999999998E-4</c:v>
                </c:pt>
                <c:pt idx="13512">
                  <c:v>1.1423430000000001E-3</c:v>
                </c:pt>
                <c:pt idx="13513">
                  <c:v>-3.0295499999999999E-4</c:v>
                </c:pt>
                <c:pt idx="13514">
                  <c:v>-2.3802E-4</c:v>
                </c:pt>
                <c:pt idx="13515">
                  <c:v>-2.198373E-3</c:v>
                </c:pt>
                <c:pt idx="13516">
                  <c:v>7.23729E-4</c:v>
                </c:pt>
                <c:pt idx="13517">
                  <c:v>3.1440100000000001E-4</c:v>
                </c:pt>
                <c:pt idx="13518">
                  <c:v>1.690811E-3</c:v>
                </c:pt>
                <c:pt idx="13519">
                  <c:v>1.1110409999999999E-3</c:v>
                </c:pt>
                <c:pt idx="13520">
                  <c:v>-4.4623500000000001E-4</c:v>
                </c:pt>
                <c:pt idx="13521">
                  <c:v>-8.2733399999999999E-4</c:v>
                </c:pt>
                <c:pt idx="13522">
                  <c:v>-3.7900899999999998E-4</c:v>
                </c:pt>
                <c:pt idx="13523">
                  <c:v>-1.3220339999999999E-3</c:v>
                </c:pt>
                <c:pt idx="13524">
                  <c:v>-2.4233079999999999E-3</c:v>
                </c:pt>
                <c:pt idx="13525">
                  <c:v>2.039E-4</c:v>
                </c:pt>
                <c:pt idx="13526">
                  <c:v>1.2012080000000001E-3</c:v>
                </c:pt>
                <c:pt idx="13527">
                  <c:v>5.7190300000000002E-4</c:v>
                </c:pt>
                <c:pt idx="13528">
                  <c:v>4.9495300000000002E-4</c:v>
                </c:pt>
                <c:pt idx="13529" formatCode="0.00E+00">
                  <c:v>-5.8718000000000003E-5</c:v>
                </c:pt>
                <c:pt idx="13530">
                  <c:v>6.92226E-4</c:v>
                </c:pt>
                <c:pt idx="13531">
                  <c:v>-1.244691E-3</c:v>
                </c:pt>
                <c:pt idx="13532" formatCode="0.00E+00">
                  <c:v>-6.0928499999999998E-5</c:v>
                </c:pt>
                <c:pt idx="13533">
                  <c:v>-1.073196E-3</c:v>
                </c:pt>
                <c:pt idx="13534">
                  <c:v>4.7898500000000002E-4</c:v>
                </c:pt>
                <c:pt idx="13535">
                  <c:v>1.63134E-4</c:v>
                </c:pt>
                <c:pt idx="13536">
                  <c:v>-1.0055579999999999E-3</c:v>
                </c:pt>
                <c:pt idx="13537">
                  <c:v>-4.0208600000000001E-4</c:v>
                </c:pt>
                <c:pt idx="13538">
                  <c:v>1.089057E-3</c:v>
                </c:pt>
                <c:pt idx="13539">
                  <c:v>1.3162250000000001E-3</c:v>
                </c:pt>
                <c:pt idx="13540">
                  <c:v>3.1362799999999999E-4</c:v>
                </c:pt>
                <c:pt idx="13541">
                  <c:v>2.01885E-3</c:v>
                </c:pt>
                <c:pt idx="13542">
                  <c:v>-9.9165100000000008E-4</c:v>
                </c:pt>
                <c:pt idx="13543">
                  <c:v>4.1636199999999998E-4</c:v>
                </c:pt>
                <c:pt idx="13544">
                  <c:v>-1.0148690000000001E-3</c:v>
                </c:pt>
                <c:pt idx="13545">
                  <c:v>3.4467500000000002E-4</c:v>
                </c:pt>
                <c:pt idx="13546" formatCode="0.00E+00">
                  <c:v>-7.73855E-5</c:v>
                </c:pt>
                <c:pt idx="13547">
                  <c:v>4.3687100000000003E-4</c:v>
                </c:pt>
                <c:pt idx="13548">
                  <c:v>-8.2161500000000004E-4</c:v>
                </c:pt>
                <c:pt idx="13549">
                  <c:v>8.7188900000000004E-4</c:v>
                </c:pt>
                <c:pt idx="13550">
                  <c:v>-2.5302990000000002E-3</c:v>
                </c:pt>
                <c:pt idx="13551" formatCode="0.00E+00">
                  <c:v>-8.6316400000000006E-5</c:v>
                </c:pt>
                <c:pt idx="13552">
                  <c:v>7.9545600000000005E-4</c:v>
                </c:pt>
                <c:pt idx="13553">
                  <c:v>-3.2173999999999999E-4</c:v>
                </c:pt>
                <c:pt idx="13554">
                  <c:v>-4.9110500000000004E-4</c:v>
                </c:pt>
                <c:pt idx="13555" formatCode="0.00E+00">
                  <c:v>2.52821E-5</c:v>
                </c:pt>
                <c:pt idx="13556">
                  <c:v>-1.3206700000000001E-4</c:v>
                </c:pt>
                <c:pt idx="13557">
                  <c:v>5.4916999999999998E-4</c:v>
                </c:pt>
                <c:pt idx="13558">
                  <c:v>-2.8172599999999999E-4</c:v>
                </c:pt>
                <c:pt idx="13559">
                  <c:v>-2.0340850000000001E-3</c:v>
                </c:pt>
                <c:pt idx="13560">
                  <c:v>1.5959899999999999E-4</c:v>
                </c:pt>
                <c:pt idx="13561">
                  <c:v>-1.5647969999999999E-3</c:v>
                </c:pt>
                <c:pt idx="13562">
                  <c:v>-4.4803699999999998E-4</c:v>
                </c:pt>
                <c:pt idx="13563">
                  <c:v>-4.8478900000000001E-4</c:v>
                </c:pt>
                <c:pt idx="13564">
                  <c:v>-2.4073359999999999E-3</c:v>
                </c:pt>
                <c:pt idx="13565">
                  <c:v>1.8525099999999999E-4</c:v>
                </c:pt>
                <c:pt idx="13566">
                  <c:v>-1.2889170000000001E-3</c:v>
                </c:pt>
                <c:pt idx="13567">
                  <c:v>1.0860900000000001E-3</c:v>
                </c:pt>
                <c:pt idx="13568">
                  <c:v>5.6231200000000003E-4</c:v>
                </c:pt>
                <c:pt idx="13569">
                  <c:v>4.55785E-4</c:v>
                </c:pt>
                <c:pt idx="13570">
                  <c:v>-7.5533800000000004E-4</c:v>
                </c:pt>
                <c:pt idx="13571">
                  <c:v>-1.449091E-3</c:v>
                </c:pt>
                <c:pt idx="13572">
                  <c:v>-1.334048E-3</c:v>
                </c:pt>
                <c:pt idx="13573">
                  <c:v>8.3616199999999999E-4</c:v>
                </c:pt>
                <c:pt idx="13574">
                  <c:v>1.6918599999999999E-3</c:v>
                </c:pt>
                <c:pt idx="13575">
                  <c:v>-3.0417999999999998E-4</c:v>
                </c:pt>
                <c:pt idx="13576">
                  <c:v>-2.1957699999999999E-4</c:v>
                </c:pt>
                <c:pt idx="13577">
                  <c:v>-1.262205E-3</c:v>
                </c:pt>
                <c:pt idx="13578">
                  <c:v>-1.345586E-3</c:v>
                </c:pt>
                <c:pt idx="13579">
                  <c:v>5.5484600000000001E-4</c:v>
                </c:pt>
                <c:pt idx="13580">
                  <c:v>-9.2850599999999995E-4</c:v>
                </c:pt>
                <c:pt idx="13581">
                  <c:v>8.76851E-4</c:v>
                </c:pt>
                <c:pt idx="13582">
                  <c:v>-3.85604E-4</c:v>
                </c:pt>
                <c:pt idx="13583">
                  <c:v>9.9657700000000001E-4</c:v>
                </c:pt>
                <c:pt idx="13584">
                  <c:v>-7.3913199999999998E-4</c:v>
                </c:pt>
                <c:pt idx="13585">
                  <c:v>2.6201800000000002E-3</c:v>
                </c:pt>
                <c:pt idx="13586">
                  <c:v>1.0419889999999999E-3</c:v>
                </c:pt>
                <c:pt idx="13587" formatCode="0.00E+00">
                  <c:v>2.8390399999999998E-5</c:v>
                </c:pt>
                <c:pt idx="13588" formatCode="0.00E+00">
                  <c:v>-1.12737E-6</c:v>
                </c:pt>
                <c:pt idx="13589">
                  <c:v>-1.2080719999999999E-3</c:v>
                </c:pt>
                <c:pt idx="13590">
                  <c:v>9.5894100000000005E-4</c:v>
                </c:pt>
                <c:pt idx="13591">
                  <c:v>4.3855899999999999E-4</c:v>
                </c:pt>
                <c:pt idx="13592">
                  <c:v>-9.1978299999999997E-4</c:v>
                </c:pt>
                <c:pt idx="13593" formatCode="0.00E+00">
                  <c:v>-1.77696E-5</c:v>
                </c:pt>
                <c:pt idx="13594">
                  <c:v>-9.0753299999999997E-4</c:v>
                </c:pt>
                <c:pt idx="13595">
                  <c:v>-4.26833E-4</c:v>
                </c:pt>
                <c:pt idx="13596">
                  <c:v>1.2652780000000001E-3</c:v>
                </c:pt>
                <c:pt idx="13597">
                  <c:v>5.0574400000000003E-4</c:v>
                </c:pt>
                <c:pt idx="13598">
                  <c:v>-6.0418199999999998E-4</c:v>
                </c:pt>
                <c:pt idx="13599">
                  <c:v>1.3985149999999999E-3</c:v>
                </c:pt>
                <c:pt idx="13600">
                  <c:v>2.2795810000000001E-3</c:v>
                </c:pt>
                <c:pt idx="13601">
                  <c:v>-1.303968E-3</c:v>
                </c:pt>
                <c:pt idx="13602">
                  <c:v>-1.91428E-4</c:v>
                </c:pt>
                <c:pt idx="13603">
                  <c:v>-1.070271E-3</c:v>
                </c:pt>
                <c:pt idx="13604">
                  <c:v>-2.3474300000000001E-4</c:v>
                </c:pt>
                <c:pt idx="13605">
                  <c:v>9.8924600000000005E-4</c:v>
                </c:pt>
                <c:pt idx="13606">
                  <c:v>-3.37368E-4</c:v>
                </c:pt>
                <c:pt idx="13607">
                  <c:v>-1.07005E-4</c:v>
                </c:pt>
                <c:pt idx="13608">
                  <c:v>8.4802599999999999E-4</c:v>
                </c:pt>
                <c:pt idx="13609">
                  <c:v>-4.00997E-4</c:v>
                </c:pt>
                <c:pt idx="13610">
                  <c:v>9.8058200000000002E-4</c:v>
                </c:pt>
                <c:pt idx="13611">
                  <c:v>-4.8016200000000002E-4</c:v>
                </c:pt>
                <c:pt idx="13612">
                  <c:v>1.028702E-3</c:v>
                </c:pt>
                <c:pt idx="13613">
                  <c:v>-8.9303500000000003E-4</c:v>
                </c:pt>
                <c:pt idx="13614">
                  <c:v>-1.4348060000000001E-3</c:v>
                </c:pt>
                <c:pt idx="13615">
                  <c:v>7.5724199999999998E-4</c:v>
                </c:pt>
                <c:pt idx="13616">
                  <c:v>3.2608499999999999E-4</c:v>
                </c:pt>
                <c:pt idx="13617">
                  <c:v>-4.44633E-4</c:v>
                </c:pt>
                <c:pt idx="13618">
                  <c:v>1.498917E-3</c:v>
                </c:pt>
                <c:pt idx="13619">
                  <c:v>7.7853199999999997E-4</c:v>
                </c:pt>
                <c:pt idx="13620" formatCode="0.00E+00">
                  <c:v>-8.1880500000000003E-5</c:v>
                </c:pt>
                <c:pt idx="13621">
                  <c:v>-1.322913E-3</c:v>
                </c:pt>
                <c:pt idx="13622">
                  <c:v>3.2054649999999998E-3</c:v>
                </c:pt>
                <c:pt idx="13623">
                  <c:v>-2.4742589999999999E-3</c:v>
                </c:pt>
                <c:pt idx="13624">
                  <c:v>7.1530900000000002E-4</c:v>
                </c:pt>
                <c:pt idx="13625">
                  <c:v>-1.132126E-3</c:v>
                </c:pt>
                <c:pt idx="13626">
                  <c:v>1.7677099999999999E-4</c:v>
                </c:pt>
                <c:pt idx="13627">
                  <c:v>1.361878E-3</c:v>
                </c:pt>
                <c:pt idx="13628">
                  <c:v>1.7068210000000001E-3</c:v>
                </c:pt>
                <c:pt idx="13629">
                  <c:v>-5.6325699999999995E-4</c:v>
                </c:pt>
                <c:pt idx="13630">
                  <c:v>3.566605E-3</c:v>
                </c:pt>
                <c:pt idx="13631">
                  <c:v>-4.8912399999999996E-4</c:v>
                </c:pt>
                <c:pt idx="13632">
                  <c:v>5.4120000000000004E-4</c:v>
                </c:pt>
                <c:pt idx="13633">
                  <c:v>-2.1224939999999999E-3</c:v>
                </c:pt>
                <c:pt idx="13634">
                  <c:v>-1.2657809999999999E-3</c:v>
                </c:pt>
                <c:pt idx="13635">
                  <c:v>1.713764E-3</c:v>
                </c:pt>
                <c:pt idx="13636">
                  <c:v>9.1534799999999996E-4</c:v>
                </c:pt>
                <c:pt idx="13637">
                  <c:v>-2.1201229999999998E-3</c:v>
                </c:pt>
                <c:pt idx="13638">
                  <c:v>1.253704E-3</c:v>
                </c:pt>
                <c:pt idx="13639">
                  <c:v>-1.3668459999999999E-3</c:v>
                </c:pt>
                <c:pt idx="13640">
                  <c:v>-1.173751E-3</c:v>
                </c:pt>
                <c:pt idx="13641">
                  <c:v>-2.189215E-3</c:v>
                </c:pt>
                <c:pt idx="13642">
                  <c:v>-8.9504500000000002E-4</c:v>
                </c:pt>
                <c:pt idx="13643">
                  <c:v>5.9579299999999995E-4</c:v>
                </c:pt>
                <c:pt idx="13644">
                  <c:v>1.2971269999999999E-3</c:v>
                </c:pt>
                <c:pt idx="13645">
                  <c:v>-3.7933299999999998E-4</c:v>
                </c:pt>
                <c:pt idx="13646">
                  <c:v>-3.5878889999999999E-3</c:v>
                </c:pt>
                <c:pt idx="13647">
                  <c:v>-9.5562200000000005E-4</c:v>
                </c:pt>
                <c:pt idx="13648">
                  <c:v>3.1389500000000002E-4</c:v>
                </c:pt>
                <c:pt idx="13649">
                  <c:v>-3.3165499999999998E-4</c:v>
                </c:pt>
                <c:pt idx="13650" formatCode="0.00E+00">
                  <c:v>-9.3011199999999995E-6</c:v>
                </c:pt>
                <c:pt idx="13651">
                  <c:v>5.5821799999999997E-4</c:v>
                </c:pt>
                <c:pt idx="13652">
                  <c:v>-1.937371E-3</c:v>
                </c:pt>
                <c:pt idx="13653">
                  <c:v>-1.5882299999999999E-3</c:v>
                </c:pt>
                <c:pt idx="13654">
                  <c:v>-2.4475899999999999E-3</c:v>
                </c:pt>
                <c:pt idx="13655">
                  <c:v>-2.24384E-4</c:v>
                </c:pt>
                <c:pt idx="13656">
                  <c:v>-2.1027009999999998E-3</c:v>
                </c:pt>
                <c:pt idx="13657">
                  <c:v>-8.5847199999999999E-4</c:v>
                </c:pt>
                <c:pt idx="13658">
                  <c:v>-6.3077200000000004E-4</c:v>
                </c:pt>
                <c:pt idx="13659">
                  <c:v>-1.7037599999999999E-3</c:v>
                </c:pt>
                <c:pt idx="13660">
                  <c:v>5.6258800000000004E-4</c:v>
                </c:pt>
                <c:pt idx="13661">
                  <c:v>-1.0337110000000001E-3</c:v>
                </c:pt>
                <c:pt idx="13662">
                  <c:v>-1.0678319999999999E-3</c:v>
                </c:pt>
                <c:pt idx="13663">
                  <c:v>-1.2347500000000001E-4</c:v>
                </c:pt>
                <c:pt idx="13664">
                  <c:v>8.4372600000000005E-4</c:v>
                </c:pt>
                <c:pt idx="13665">
                  <c:v>-2.2313699999999999E-4</c:v>
                </c:pt>
                <c:pt idx="13666">
                  <c:v>6.5144900000000002E-4</c:v>
                </c:pt>
                <c:pt idx="13667">
                  <c:v>1.19616E-4</c:v>
                </c:pt>
                <c:pt idx="13668">
                  <c:v>3.110462E-3</c:v>
                </c:pt>
                <c:pt idx="13669">
                  <c:v>-1.4462069999999999E-3</c:v>
                </c:pt>
                <c:pt idx="13670">
                  <c:v>7.5319000000000004E-4</c:v>
                </c:pt>
                <c:pt idx="13671">
                  <c:v>8.4453600000000001E-4</c:v>
                </c:pt>
                <c:pt idx="13672">
                  <c:v>3.46833E-4</c:v>
                </c:pt>
                <c:pt idx="13673">
                  <c:v>-1.177294E-3</c:v>
                </c:pt>
                <c:pt idx="13674">
                  <c:v>1.553355E-3</c:v>
                </c:pt>
                <c:pt idx="13675">
                  <c:v>7.8849499999999995E-4</c:v>
                </c:pt>
                <c:pt idx="13676">
                  <c:v>-1.345024E-3</c:v>
                </c:pt>
                <c:pt idx="13677">
                  <c:v>-1.9000270000000001E-3</c:v>
                </c:pt>
                <c:pt idx="13678">
                  <c:v>3.5478300000000001E-4</c:v>
                </c:pt>
                <c:pt idx="13679">
                  <c:v>-2.0662969999999999E-3</c:v>
                </c:pt>
                <c:pt idx="13680">
                  <c:v>2.6851869999999999E-3</c:v>
                </c:pt>
                <c:pt idx="13681">
                  <c:v>-1.705301E-3</c:v>
                </c:pt>
                <c:pt idx="13682">
                  <c:v>-3.3585800000000002E-4</c:v>
                </c:pt>
                <c:pt idx="13683" formatCode="0.00E+00">
                  <c:v>7.7731000000000005E-5</c:v>
                </c:pt>
                <c:pt idx="13684">
                  <c:v>2.4429120000000002E-3</c:v>
                </c:pt>
                <c:pt idx="13685">
                  <c:v>-6.3330600000000004E-4</c:v>
                </c:pt>
                <c:pt idx="13686">
                  <c:v>-1.02043E-4</c:v>
                </c:pt>
                <c:pt idx="13687">
                  <c:v>4.8172200000000002E-4</c:v>
                </c:pt>
                <c:pt idx="13688">
                  <c:v>3.2050849999999999E-3</c:v>
                </c:pt>
                <c:pt idx="13689">
                  <c:v>-1.1081700000000001E-4</c:v>
                </c:pt>
                <c:pt idx="13690">
                  <c:v>-7.3356699999999996E-4</c:v>
                </c:pt>
                <c:pt idx="13691">
                  <c:v>4.9494899999999995E-4</c:v>
                </c:pt>
                <c:pt idx="13692">
                  <c:v>1.3429690000000001E-3</c:v>
                </c:pt>
                <c:pt idx="13693">
                  <c:v>-1.079443E-3</c:v>
                </c:pt>
                <c:pt idx="13694">
                  <c:v>-1.199068E-3</c:v>
                </c:pt>
                <c:pt idx="13695" formatCode="0.00E+00">
                  <c:v>2.3589000000000001E-5</c:v>
                </c:pt>
                <c:pt idx="13696">
                  <c:v>2.76042E-4</c:v>
                </c:pt>
                <c:pt idx="13697" formatCode="0.00E+00">
                  <c:v>2.5704500000000001E-5</c:v>
                </c:pt>
                <c:pt idx="13698">
                  <c:v>-1.547798E-3</c:v>
                </c:pt>
                <c:pt idx="13699">
                  <c:v>2.6642580000000001E-3</c:v>
                </c:pt>
                <c:pt idx="13700">
                  <c:v>-7.2963300000000004E-4</c:v>
                </c:pt>
                <c:pt idx="13701">
                  <c:v>3.635021E-3</c:v>
                </c:pt>
                <c:pt idx="13702">
                  <c:v>1.042425E-3</c:v>
                </c:pt>
                <c:pt idx="13703">
                  <c:v>9.2098500000000003E-4</c:v>
                </c:pt>
                <c:pt idx="13704">
                  <c:v>-8.1266900000000002E-4</c:v>
                </c:pt>
                <c:pt idx="13705" formatCode="0.00E+00">
                  <c:v>6.5375600000000005E-5</c:v>
                </c:pt>
                <c:pt idx="13706">
                  <c:v>6.5625500000000001E-4</c:v>
                </c:pt>
                <c:pt idx="13707">
                  <c:v>-4.5694600000000001E-4</c:v>
                </c:pt>
                <c:pt idx="13708">
                  <c:v>2.1352659999999998E-3</c:v>
                </c:pt>
                <c:pt idx="13709">
                  <c:v>5.4589099999999995E-4</c:v>
                </c:pt>
                <c:pt idx="13710">
                  <c:v>6.6136400000000001E-4</c:v>
                </c:pt>
                <c:pt idx="13711">
                  <c:v>-1.5338800000000001E-3</c:v>
                </c:pt>
                <c:pt idx="13712">
                  <c:v>3.2376900000000001E-4</c:v>
                </c:pt>
                <c:pt idx="13713">
                  <c:v>4.35888E-4</c:v>
                </c:pt>
                <c:pt idx="13714">
                  <c:v>-1.2371249999999999E-3</c:v>
                </c:pt>
                <c:pt idx="13715">
                  <c:v>-1.256566E-3</c:v>
                </c:pt>
                <c:pt idx="13716">
                  <c:v>1.4551290000000001E-3</c:v>
                </c:pt>
                <c:pt idx="13717">
                  <c:v>2.6679329999999999E-3</c:v>
                </c:pt>
                <c:pt idx="13718">
                  <c:v>-1.7550000000000001E-4</c:v>
                </c:pt>
                <c:pt idx="13719">
                  <c:v>-1.6623429999999999E-3</c:v>
                </c:pt>
                <c:pt idx="13720">
                  <c:v>-5.02086E-4</c:v>
                </c:pt>
                <c:pt idx="13721">
                  <c:v>-1.9572370000000001E-3</c:v>
                </c:pt>
                <c:pt idx="13722">
                  <c:v>-8.4980400000000001E-4</c:v>
                </c:pt>
                <c:pt idx="13723">
                  <c:v>-1.7928289999999999E-3</c:v>
                </c:pt>
                <c:pt idx="13724">
                  <c:v>2.829186E-3</c:v>
                </c:pt>
                <c:pt idx="13725" formatCode="0.00E+00">
                  <c:v>-9.8693699999999993E-5</c:v>
                </c:pt>
                <c:pt idx="13726">
                  <c:v>-1.94809E-4</c:v>
                </c:pt>
                <c:pt idx="13727">
                  <c:v>2.6139000000000002E-4</c:v>
                </c:pt>
                <c:pt idx="13728">
                  <c:v>1.7632699999999999E-3</c:v>
                </c:pt>
                <c:pt idx="13729">
                  <c:v>-8.5355200000000004E-4</c:v>
                </c:pt>
                <c:pt idx="13730">
                  <c:v>-1.4754849999999999E-3</c:v>
                </c:pt>
                <c:pt idx="13731">
                  <c:v>-1.144188E-3</c:v>
                </c:pt>
                <c:pt idx="13732">
                  <c:v>8.4545400000000004E-4</c:v>
                </c:pt>
                <c:pt idx="13733">
                  <c:v>-2.5176799999999998E-4</c:v>
                </c:pt>
                <c:pt idx="13734">
                  <c:v>1.2207279999999999E-3</c:v>
                </c:pt>
                <c:pt idx="13735">
                  <c:v>-2.252567E-3</c:v>
                </c:pt>
                <c:pt idx="13736">
                  <c:v>-1.581126E-3</c:v>
                </c:pt>
                <c:pt idx="13737">
                  <c:v>-1.41688E-4</c:v>
                </c:pt>
                <c:pt idx="13738">
                  <c:v>4.41173E-4</c:v>
                </c:pt>
                <c:pt idx="13739">
                  <c:v>-4.9226499999999998E-4</c:v>
                </c:pt>
                <c:pt idx="13740">
                  <c:v>-4.7304600000000002E-4</c:v>
                </c:pt>
                <c:pt idx="13741">
                  <c:v>1.5339119999999999E-3</c:v>
                </c:pt>
                <c:pt idx="13742">
                  <c:v>-2.3063760000000002E-3</c:v>
                </c:pt>
                <c:pt idx="13743">
                  <c:v>-9.91839E-4</c:v>
                </c:pt>
                <c:pt idx="13744">
                  <c:v>-2.0311230000000001E-3</c:v>
                </c:pt>
                <c:pt idx="13745">
                  <c:v>-2.3055999999999999E-4</c:v>
                </c:pt>
                <c:pt idx="13746">
                  <c:v>-3.36032E-4</c:v>
                </c:pt>
                <c:pt idx="13747">
                  <c:v>9.9927700000000002E-4</c:v>
                </c:pt>
                <c:pt idx="13748">
                  <c:v>3.3234029999999999E-3</c:v>
                </c:pt>
                <c:pt idx="13749">
                  <c:v>2.0297699999999999E-4</c:v>
                </c:pt>
                <c:pt idx="13750">
                  <c:v>8.0660200000000001E-4</c:v>
                </c:pt>
                <c:pt idx="13751">
                  <c:v>-3.7637400000000001E-4</c:v>
                </c:pt>
                <c:pt idx="13752">
                  <c:v>-1.6404599999999999E-4</c:v>
                </c:pt>
                <c:pt idx="13753">
                  <c:v>1.4647429999999999E-3</c:v>
                </c:pt>
                <c:pt idx="13754">
                  <c:v>-2.6414599999999999E-4</c:v>
                </c:pt>
                <c:pt idx="13755" formatCode="0.00E+00">
                  <c:v>9.5647299999999995E-5</c:v>
                </c:pt>
                <c:pt idx="13756" formatCode="0.00E+00">
                  <c:v>7.1975400000000002E-5</c:v>
                </c:pt>
                <c:pt idx="13757">
                  <c:v>-1.1373659999999999E-3</c:v>
                </c:pt>
                <c:pt idx="13758">
                  <c:v>-1.0287040000000001E-3</c:v>
                </c:pt>
                <c:pt idx="13759">
                  <c:v>5.1353200000000003E-4</c:v>
                </c:pt>
                <c:pt idx="13760">
                  <c:v>4.9421399999999998E-4</c:v>
                </c:pt>
                <c:pt idx="13761">
                  <c:v>4.8482159999999998E-3</c:v>
                </c:pt>
                <c:pt idx="13762">
                  <c:v>2.7457549999999999E-3</c:v>
                </c:pt>
                <c:pt idx="13763">
                  <c:v>-2.4737099999999997E-4</c:v>
                </c:pt>
                <c:pt idx="13764">
                  <c:v>-8.0587900000000001E-4</c:v>
                </c:pt>
                <c:pt idx="13765">
                  <c:v>7.6325600000000003E-4</c:v>
                </c:pt>
                <c:pt idx="13766">
                  <c:v>-1.4277090000000001E-3</c:v>
                </c:pt>
                <c:pt idx="13767">
                  <c:v>-3.4886299999999998E-4</c:v>
                </c:pt>
                <c:pt idx="13768">
                  <c:v>1.7958049999999999E-3</c:v>
                </c:pt>
                <c:pt idx="13769">
                  <c:v>-1.3302139999999999E-3</c:v>
                </c:pt>
                <c:pt idx="13770">
                  <c:v>8.63988E-4</c:v>
                </c:pt>
                <c:pt idx="13771">
                  <c:v>-8.8703999999999996E-4</c:v>
                </c:pt>
                <c:pt idx="13772">
                  <c:v>-6.6482300000000004E-4</c:v>
                </c:pt>
                <c:pt idx="13773">
                  <c:v>-1.1479210000000001E-3</c:v>
                </c:pt>
                <c:pt idx="13774">
                  <c:v>-1.2572900000000001E-3</c:v>
                </c:pt>
                <c:pt idx="13775" formatCode="0.00E+00">
                  <c:v>-2.1849799999999999E-5</c:v>
                </c:pt>
                <c:pt idx="13776">
                  <c:v>-2.8383E-4</c:v>
                </c:pt>
                <c:pt idx="13777">
                  <c:v>5.0686299999999998E-4</c:v>
                </c:pt>
                <c:pt idx="13778">
                  <c:v>2.68943E-4</c:v>
                </c:pt>
                <c:pt idx="13779">
                  <c:v>2.9051400000000002E-4</c:v>
                </c:pt>
                <c:pt idx="13780">
                  <c:v>1.0142669999999999E-3</c:v>
                </c:pt>
                <c:pt idx="13781">
                  <c:v>1.5817870000000001E-3</c:v>
                </c:pt>
                <c:pt idx="13782">
                  <c:v>-1.2687060000000001E-3</c:v>
                </c:pt>
                <c:pt idx="13783">
                  <c:v>8.7886699999999997E-4</c:v>
                </c:pt>
                <c:pt idx="13784">
                  <c:v>1.8669680000000001E-3</c:v>
                </c:pt>
                <c:pt idx="13785">
                  <c:v>-5.5570900000000004E-4</c:v>
                </c:pt>
                <c:pt idx="13786">
                  <c:v>2.283673E-3</c:v>
                </c:pt>
                <c:pt idx="13787">
                  <c:v>1.3065590000000001E-3</c:v>
                </c:pt>
                <c:pt idx="13788">
                  <c:v>-1.77088E-4</c:v>
                </c:pt>
                <c:pt idx="13789">
                  <c:v>3.7312100000000002E-4</c:v>
                </c:pt>
                <c:pt idx="13790">
                  <c:v>-1.0222219999999999E-3</c:v>
                </c:pt>
                <c:pt idx="13791">
                  <c:v>1.7759609999999999E-3</c:v>
                </c:pt>
                <c:pt idx="13792">
                  <c:v>3.01816E-4</c:v>
                </c:pt>
                <c:pt idx="13793">
                  <c:v>-1.2100609999999999E-3</c:v>
                </c:pt>
                <c:pt idx="13794">
                  <c:v>-3.6233400000000002E-4</c:v>
                </c:pt>
                <c:pt idx="13795">
                  <c:v>2.0377070000000001E-3</c:v>
                </c:pt>
                <c:pt idx="13796">
                  <c:v>-1.2878550000000001E-3</c:v>
                </c:pt>
                <c:pt idx="13797">
                  <c:v>-2.265768E-3</c:v>
                </c:pt>
                <c:pt idx="13798">
                  <c:v>3.9781700000000002E-4</c:v>
                </c:pt>
                <c:pt idx="13799">
                  <c:v>-1.122315E-3</c:v>
                </c:pt>
                <c:pt idx="13800">
                  <c:v>1.3707770000000001E-3</c:v>
                </c:pt>
                <c:pt idx="13801">
                  <c:v>1.1537299999999999E-3</c:v>
                </c:pt>
                <c:pt idx="13802">
                  <c:v>2.3404440000000001E-3</c:v>
                </c:pt>
                <c:pt idx="13803">
                  <c:v>-1.995981E-3</c:v>
                </c:pt>
                <c:pt idx="13804">
                  <c:v>-4.1944299999999998E-4</c:v>
                </c:pt>
                <c:pt idx="13805">
                  <c:v>-1.131305E-3</c:v>
                </c:pt>
                <c:pt idx="13806">
                  <c:v>-1.2839049999999999E-3</c:v>
                </c:pt>
                <c:pt idx="13807" formatCode="0.00E+00">
                  <c:v>-1.8104399999999999E-5</c:v>
                </c:pt>
                <c:pt idx="13808">
                  <c:v>-1.876724E-3</c:v>
                </c:pt>
                <c:pt idx="13809">
                  <c:v>8.9935500000000001E-4</c:v>
                </c:pt>
                <c:pt idx="13810">
                  <c:v>-1.204152E-3</c:v>
                </c:pt>
                <c:pt idx="13811">
                  <c:v>2.0679100000000001E-4</c:v>
                </c:pt>
                <c:pt idx="13812">
                  <c:v>1.7615420000000001E-3</c:v>
                </c:pt>
                <c:pt idx="13813">
                  <c:v>-3.1634419999999998E-3</c:v>
                </c:pt>
                <c:pt idx="13814">
                  <c:v>6.7070499999999996E-4</c:v>
                </c:pt>
                <c:pt idx="13815">
                  <c:v>-1.0081510000000001E-3</c:v>
                </c:pt>
                <c:pt idx="13816">
                  <c:v>1.3505450000000001E-3</c:v>
                </c:pt>
                <c:pt idx="13817">
                  <c:v>-3.2271999999999997E-4</c:v>
                </c:pt>
                <c:pt idx="13818">
                  <c:v>6.2053300000000004E-4</c:v>
                </c:pt>
                <c:pt idx="13819">
                  <c:v>4.1786699999999999E-4</c:v>
                </c:pt>
                <c:pt idx="13820">
                  <c:v>2.7164229999999999E-3</c:v>
                </c:pt>
                <c:pt idx="13821">
                  <c:v>-7.3396799999999999E-4</c:v>
                </c:pt>
                <c:pt idx="13822">
                  <c:v>4.9598999999999997E-4</c:v>
                </c:pt>
                <c:pt idx="13823">
                  <c:v>-1.990604E-3</c:v>
                </c:pt>
                <c:pt idx="13824">
                  <c:v>-1.015625E-3</c:v>
                </c:pt>
                <c:pt idx="13825">
                  <c:v>5.6016699999999998E-4</c:v>
                </c:pt>
                <c:pt idx="13826">
                  <c:v>1.2824640000000001E-3</c:v>
                </c:pt>
                <c:pt idx="13827">
                  <c:v>-2.452353E-3</c:v>
                </c:pt>
                <c:pt idx="13828">
                  <c:v>-8.3635199999999995E-4</c:v>
                </c:pt>
                <c:pt idx="13829">
                  <c:v>3.2958E-4</c:v>
                </c:pt>
                <c:pt idx="13830">
                  <c:v>1.332209E-3</c:v>
                </c:pt>
                <c:pt idx="13831">
                  <c:v>-2.6888299999999998E-4</c:v>
                </c:pt>
                <c:pt idx="13832" formatCode="0.00E+00">
                  <c:v>-6.0210000000000001E-5</c:v>
                </c:pt>
                <c:pt idx="13833">
                  <c:v>-1.333734E-3</c:v>
                </c:pt>
                <c:pt idx="13834">
                  <c:v>1.010365E-3</c:v>
                </c:pt>
                <c:pt idx="13835">
                  <c:v>2.2071899999999999E-3</c:v>
                </c:pt>
                <c:pt idx="13836">
                  <c:v>7.1569299999999999E-4</c:v>
                </c:pt>
                <c:pt idx="13837">
                  <c:v>-1.7677050000000001E-3</c:v>
                </c:pt>
                <c:pt idx="13838" formatCode="0.00E+00">
                  <c:v>-7.0199799999999998E-5</c:v>
                </c:pt>
                <c:pt idx="13839" formatCode="0.00E+00">
                  <c:v>3.2598200000000002E-5</c:v>
                </c:pt>
                <c:pt idx="13840">
                  <c:v>-1.792437E-3</c:v>
                </c:pt>
                <c:pt idx="13841">
                  <c:v>-4.7310800000000002E-4</c:v>
                </c:pt>
                <c:pt idx="13842">
                  <c:v>1.010171E-3</c:v>
                </c:pt>
                <c:pt idx="13843">
                  <c:v>-5.1102600000000004E-4</c:v>
                </c:pt>
                <c:pt idx="13844">
                  <c:v>-1.3558310000000001E-3</c:v>
                </c:pt>
                <c:pt idx="13845">
                  <c:v>-8.8924499999999999E-4</c:v>
                </c:pt>
                <c:pt idx="13846">
                  <c:v>1.56358E-3</c:v>
                </c:pt>
                <c:pt idx="13847">
                  <c:v>1.3854150000000001E-3</c:v>
                </c:pt>
                <c:pt idx="13848">
                  <c:v>3.84447E-4</c:v>
                </c:pt>
                <c:pt idx="13849">
                  <c:v>-1.1567249999999999E-3</c:v>
                </c:pt>
                <c:pt idx="13850">
                  <c:v>9.0782600000000003E-4</c:v>
                </c:pt>
                <c:pt idx="13851">
                  <c:v>-7.6437300000000005E-4</c:v>
                </c:pt>
                <c:pt idx="13852">
                  <c:v>-1.233921E-3</c:v>
                </c:pt>
                <c:pt idx="13853">
                  <c:v>-2.4014510000000002E-3</c:v>
                </c:pt>
                <c:pt idx="13854">
                  <c:v>1.839963E-3</c:v>
                </c:pt>
                <c:pt idx="13855">
                  <c:v>2.65782E-3</c:v>
                </c:pt>
                <c:pt idx="13856" formatCode="0.00E+00">
                  <c:v>6.5757400000000002E-5</c:v>
                </c:pt>
                <c:pt idx="13857">
                  <c:v>4.3247499999999998E-4</c:v>
                </c:pt>
                <c:pt idx="13858">
                  <c:v>3.30076E-4</c:v>
                </c:pt>
                <c:pt idx="13859">
                  <c:v>6.3048100000000001E-4</c:v>
                </c:pt>
                <c:pt idx="13860">
                  <c:v>-1.252256E-3</c:v>
                </c:pt>
                <c:pt idx="13861">
                  <c:v>1.104641E-3</c:v>
                </c:pt>
                <c:pt idx="13862">
                  <c:v>9.4346299999999996E-4</c:v>
                </c:pt>
                <c:pt idx="13863" formatCode="0.00E+00">
                  <c:v>-4.8031999999999997E-5</c:v>
                </c:pt>
                <c:pt idx="13864">
                  <c:v>3.5658100000000002E-4</c:v>
                </c:pt>
                <c:pt idx="13865">
                  <c:v>5.8055300000000004E-4</c:v>
                </c:pt>
                <c:pt idx="13866">
                  <c:v>-1.111655E-3</c:v>
                </c:pt>
                <c:pt idx="13867">
                  <c:v>7.0941400000000001E-4</c:v>
                </c:pt>
                <c:pt idx="13868">
                  <c:v>-1.242312E-3</c:v>
                </c:pt>
                <c:pt idx="13869">
                  <c:v>1.429105E-3</c:v>
                </c:pt>
                <c:pt idx="13870">
                  <c:v>1.7249419999999999E-3</c:v>
                </c:pt>
                <c:pt idx="13871">
                  <c:v>1.6668849999999999E-3</c:v>
                </c:pt>
                <c:pt idx="13872">
                  <c:v>8.7417500000000004E-4</c:v>
                </c:pt>
                <c:pt idx="13873">
                  <c:v>3.4579739999999999E-3</c:v>
                </c:pt>
                <c:pt idx="13874">
                  <c:v>-1.0902780000000001E-3</c:v>
                </c:pt>
                <c:pt idx="13875">
                  <c:v>1.2972459999999999E-3</c:v>
                </c:pt>
                <c:pt idx="13876">
                  <c:v>-2.8327700000000002E-4</c:v>
                </c:pt>
                <c:pt idx="13877">
                  <c:v>-1.8103329999999999E-3</c:v>
                </c:pt>
                <c:pt idx="13878">
                  <c:v>1.1714430000000001E-3</c:v>
                </c:pt>
                <c:pt idx="13879">
                  <c:v>4.38274E-4</c:v>
                </c:pt>
                <c:pt idx="13880">
                  <c:v>-9.5893900000000002E-4</c:v>
                </c:pt>
                <c:pt idx="13881">
                  <c:v>4.1871399999999999E-4</c:v>
                </c:pt>
                <c:pt idx="13882">
                  <c:v>8.0217500000000002E-4</c:v>
                </c:pt>
                <c:pt idx="13883">
                  <c:v>4.2081099999999999E-4</c:v>
                </c:pt>
                <c:pt idx="13884">
                  <c:v>1.037627E-3</c:v>
                </c:pt>
                <c:pt idx="13885">
                  <c:v>5.4520800000000004E-4</c:v>
                </c:pt>
                <c:pt idx="13886">
                  <c:v>1.3937199999999999E-4</c:v>
                </c:pt>
                <c:pt idx="13887">
                  <c:v>-9.6317600000000005E-4</c:v>
                </c:pt>
                <c:pt idx="13888">
                  <c:v>-5.6075199999999997E-4</c:v>
                </c:pt>
                <c:pt idx="13889">
                  <c:v>1.267242E-3</c:v>
                </c:pt>
                <c:pt idx="13890">
                  <c:v>-9.8015899999999998E-4</c:v>
                </c:pt>
                <c:pt idx="13891">
                  <c:v>4.5373779999999999E-3</c:v>
                </c:pt>
                <c:pt idx="13892">
                  <c:v>1.408702E-3</c:v>
                </c:pt>
                <c:pt idx="13893">
                  <c:v>-1.045135E-3</c:v>
                </c:pt>
                <c:pt idx="13894">
                  <c:v>-8.9336000000000005E-4</c:v>
                </c:pt>
                <c:pt idx="13895">
                  <c:v>4.9255000000000002E-4</c:v>
                </c:pt>
                <c:pt idx="13896">
                  <c:v>-1.280549E-3</c:v>
                </c:pt>
                <c:pt idx="13897">
                  <c:v>1.5223100000000001E-4</c:v>
                </c:pt>
                <c:pt idx="13898">
                  <c:v>9.3766499999999996E-4</c:v>
                </c:pt>
                <c:pt idx="13899">
                  <c:v>5.3765900000000001E-4</c:v>
                </c:pt>
                <c:pt idx="13900">
                  <c:v>-1.1031260000000001E-3</c:v>
                </c:pt>
                <c:pt idx="13901">
                  <c:v>-1.3406799999999999E-3</c:v>
                </c:pt>
                <c:pt idx="13902">
                  <c:v>-5.5140899999999999E-4</c:v>
                </c:pt>
                <c:pt idx="13903">
                  <c:v>1.25741E-3</c:v>
                </c:pt>
                <c:pt idx="13904">
                  <c:v>-1.226172E-3</c:v>
                </c:pt>
                <c:pt idx="13905">
                  <c:v>-4.8874300000000003E-4</c:v>
                </c:pt>
                <c:pt idx="13906">
                  <c:v>2.0891519999999999E-3</c:v>
                </c:pt>
                <c:pt idx="13907">
                  <c:v>-1.2483209999999999E-3</c:v>
                </c:pt>
                <c:pt idx="13908" formatCode="0.00E+00">
                  <c:v>1.65394E-5</c:v>
                </c:pt>
                <c:pt idx="13909">
                  <c:v>3.3239000000000001E-4</c:v>
                </c:pt>
                <c:pt idx="13910">
                  <c:v>2.1519599999999999E-4</c:v>
                </c:pt>
                <c:pt idx="13911">
                  <c:v>2.33038E-4</c:v>
                </c:pt>
                <c:pt idx="13912">
                  <c:v>5.3450000000000004E-4</c:v>
                </c:pt>
                <c:pt idx="13913">
                  <c:v>1.610684E-3</c:v>
                </c:pt>
                <c:pt idx="13914">
                  <c:v>-3.62309E-4</c:v>
                </c:pt>
                <c:pt idx="13915">
                  <c:v>2.2702260000000002E-3</c:v>
                </c:pt>
                <c:pt idx="13916">
                  <c:v>6.9645299999999998E-4</c:v>
                </c:pt>
                <c:pt idx="13917">
                  <c:v>5.4278900000000001E-4</c:v>
                </c:pt>
                <c:pt idx="13918" formatCode="0.00E+00">
                  <c:v>7.1532099999999999E-5</c:v>
                </c:pt>
                <c:pt idx="13919">
                  <c:v>-3.18621E-4</c:v>
                </c:pt>
                <c:pt idx="13920">
                  <c:v>1.3099299999999999E-3</c:v>
                </c:pt>
                <c:pt idx="13921">
                  <c:v>-1.486123E-3</c:v>
                </c:pt>
                <c:pt idx="13922">
                  <c:v>-6.6675700000000003E-4</c:v>
                </c:pt>
                <c:pt idx="13923">
                  <c:v>-1.11488E-4</c:v>
                </c:pt>
                <c:pt idx="13924">
                  <c:v>-2.31351E-4</c:v>
                </c:pt>
                <c:pt idx="13925">
                  <c:v>-1.1828979999999999E-3</c:v>
                </c:pt>
                <c:pt idx="13926">
                  <c:v>-1.8297949999999999E-3</c:v>
                </c:pt>
                <c:pt idx="13927">
                  <c:v>1.45205E-4</c:v>
                </c:pt>
                <c:pt idx="13928">
                  <c:v>1.3984080000000001E-3</c:v>
                </c:pt>
                <c:pt idx="13929">
                  <c:v>8.6444400000000002E-4</c:v>
                </c:pt>
                <c:pt idx="13930">
                  <c:v>1.2091280000000001E-3</c:v>
                </c:pt>
                <c:pt idx="13931">
                  <c:v>7.2736199999999995E-4</c:v>
                </c:pt>
                <c:pt idx="13932">
                  <c:v>1.066027E-3</c:v>
                </c:pt>
                <c:pt idx="13933">
                  <c:v>-1.15884E-4</c:v>
                </c:pt>
                <c:pt idx="13934">
                  <c:v>-1.802442E-3</c:v>
                </c:pt>
                <c:pt idx="13935">
                  <c:v>1.507069E-3</c:v>
                </c:pt>
                <c:pt idx="13936">
                  <c:v>2.5399540000000001E-3</c:v>
                </c:pt>
                <c:pt idx="13937">
                  <c:v>1.4624390000000001E-3</c:v>
                </c:pt>
                <c:pt idx="13938">
                  <c:v>-2.7251269999999999E-3</c:v>
                </c:pt>
                <c:pt idx="13939" formatCode="0.00E+00">
                  <c:v>4.9620399999999997E-5</c:v>
                </c:pt>
                <c:pt idx="13940">
                  <c:v>2.515008E-3</c:v>
                </c:pt>
                <c:pt idx="13941">
                  <c:v>2.8993699999999999E-4</c:v>
                </c:pt>
                <c:pt idx="13942">
                  <c:v>4.3783E-4</c:v>
                </c:pt>
                <c:pt idx="13943">
                  <c:v>-1.2671259999999999E-3</c:v>
                </c:pt>
                <c:pt idx="13944">
                  <c:v>-2.80594E-4</c:v>
                </c:pt>
                <c:pt idx="13945">
                  <c:v>-1.5056480000000001E-3</c:v>
                </c:pt>
                <c:pt idx="13946">
                  <c:v>-2.01826E-4</c:v>
                </c:pt>
                <c:pt idx="13947">
                  <c:v>3.4012799999999998E-4</c:v>
                </c:pt>
                <c:pt idx="13948">
                  <c:v>-1.4360670000000001E-3</c:v>
                </c:pt>
                <c:pt idx="13949">
                  <c:v>-2.6294399999999998E-4</c:v>
                </c:pt>
                <c:pt idx="13950">
                  <c:v>2.0058530000000001E-3</c:v>
                </c:pt>
                <c:pt idx="13951">
                  <c:v>-4.4745000000000001E-4</c:v>
                </c:pt>
                <c:pt idx="13952">
                  <c:v>-7.4273399999999999E-4</c:v>
                </c:pt>
                <c:pt idx="13953">
                  <c:v>3.6155290000000001E-3</c:v>
                </c:pt>
                <c:pt idx="13954" formatCode="0.00E+00">
                  <c:v>7.95489E-6</c:v>
                </c:pt>
                <c:pt idx="13955">
                  <c:v>-1.2053809999999999E-3</c:v>
                </c:pt>
                <c:pt idx="13956">
                  <c:v>7.4176199999999998E-4</c:v>
                </c:pt>
                <c:pt idx="13957">
                  <c:v>-2.0098160000000002E-3</c:v>
                </c:pt>
                <c:pt idx="13958">
                  <c:v>-1.0170349999999999E-3</c:v>
                </c:pt>
                <c:pt idx="13959">
                  <c:v>-8.1649999999999995E-4</c:v>
                </c:pt>
                <c:pt idx="13960">
                  <c:v>2.3689420000000002E-3</c:v>
                </c:pt>
                <c:pt idx="13961">
                  <c:v>3.1910700000000001E-4</c:v>
                </c:pt>
                <c:pt idx="13962">
                  <c:v>1.26365E-4</c:v>
                </c:pt>
                <c:pt idx="13963">
                  <c:v>-2.4973809999999999E-3</c:v>
                </c:pt>
                <c:pt idx="13964">
                  <c:v>1.3504700000000001E-4</c:v>
                </c:pt>
                <c:pt idx="13965" formatCode="0.00E+00">
                  <c:v>1.38734E-5</c:v>
                </c:pt>
                <c:pt idx="13966">
                  <c:v>1.8849489999999999E-3</c:v>
                </c:pt>
                <c:pt idx="13967">
                  <c:v>3.4490229999999998E-3</c:v>
                </c:pt>
                <c:pt idx="13968">
                  <c:v>-1.1577029999999999E-3</c:v>
                </c:pt>
                <c:pt idx="13969">
                  <c:v>-6.7620400000000002E-4</c:v>
                </c:pt>
                <c:pt idx="13970">
                  <c:v>3.9728700000000002E-4</c:v>
                </c:pt>
                <c:pt idx="13971">
                  <c:v>3.1390120000000001E-3</c:v>
                </c:pt>
                <c:pt idx="13972">
                  <c:v>1.3092900000000001E-3</c:v>
                </c:pt>
                <c:pt idx="13973">
                  <c:v>9.3990999999999996E-4</c:v>
                </c:pt>
                <c:pt idx="13974">
                  <c:v>6.5342899999999997E-4</c:v>
                </c:pt>
                <c:pt idx="13975" formatCode="0.00E+00">
                  <c:v>5.7481199999999998E-6</c:v>
                </c:pt>
                <c:pt idx="13976">
                  <c:v>-6.9256199999999997E-4</c:v>
                </c:pt>
                <c:pt idx="13977">
                  <c:v>1.870731E-3</c:v>
                </c:pt>
                <c:pt idx="13978">
                  <c:v>3.01062E-4</c:v>
                </c:pt>
                <c:pt idx="13979">
                  <c:v>3.0985000000000002E-4</c:v>
                </c:pt>
                <c:pt idx="13980">
                  <c:v>-1.0453630000000001E-3</c:v>
                </c:pt>
                <c:pt idx="13981">
                  <c:v>-1.58264E-4</c:v>
                </c:pt>
                <c:pt idx="13982">
                  <c:v>6.2767400000000005E-4</c:v>
                </c:pt>
                <c:pt idx="13983">
                  <c:v>1.5965319999999999E-3</c:v>
                </c:pt>
                <c:pt idx="13984">
                  <c:v>1.04934E-3</c:v>
                </c:pt>
                <c:pt idx="13985">
                  <c:v>-5.1287000000000001E-4</c:v>
                </c:pt>
                <c:pt idx="13986">
                  <c:v>-1.377982E-3</c:v>
                </c:pt>
                <c:pt idx="13987">
                  <c:v>-1.640835E-3</c:v>
                </c:pt>
                <c:pt idx="13988">
                  <c:v>8.3287200000000002E-4</c:v>
                </c:pt>
                <c:pt idx="13989">
                  <c:v>-1.4190959999999999E-3</c:v>
                </c:pt>
                <c:pt idx="13990">
                  <c:v>4.11891E-4</c:v>
                </c:pt>
                <c:pt idx="13991">
                  <c:v>-3.6335600000000001E-4</c:v>
                </c:pt>
                <c:pt idx="13992">
                  <c:v>-4.0290999999999998E-4</c:v>
                </c:pt>
                <c:pt idx="13993">
                  <c:v>-8.1356899999999999E-4</c:v>
                </c:pt>
                <c:pt idx="13994">
                  <c:v>1.132257E-3</c:v>
                </c:pt>
                <c:pt idx="13995">
                  <c:v>6.80851E-4</c:v>
                </c:pt>
                <c:pt idx="13996">
                  <c:v>8.51773E-4</c:v>
                </c:pt>
                <c:pt idx="13997">
                  <c:v>-1.45847E-4</c:v>
                </c:pt>
                <c:pt idx="13998" formatCode="0.00E+00">
                  <c:v>7.9190400000000007E-5</c:v>
                </c:pt>
                <c:pt idx="13999">
                  <c:v>1.5676310000000001E-3</c:v>
                </c:pt>
                <c:pt idx="14000">
                  <c:v>-1.782617E-3</c:v>
                </c:pt>
                <c:pt idx="14001">
                  <c:v>7.4072899999999998E-4</c:v>
                </c:pt>
                <c:pt idx="14002">
                  <c:v>-1.2474560000000001E-3</c:v>
                </c:pt>
                <c:pt idx="14003">
                  <c:v>-9.8992799999999995E-4</c:v>
                </c:pt>
                <c:pt idx="14004">
                  <c:v>-3.3133300000000001E-4</c:v>
                </c:pt>
                <c:pt idx="14005">
                  <c:v>4.7427299999999999E-4</c:v>
                </c:pt>
                <c:pt idx="14006">
                  <c:v>-2.566236E-3</c:v>
                </c:pt>
                <c:pt idx="14007">
                  <c:v>-2.1253400000000001E-4</c:v>
                </c:pt>
                <c:pt idx="14008">
                  <c:v>1.319792E-3</c:v>
                </c:pt>
                <c:pt idx="14009">
                  <c:v>-7.0474299999999997E-4</c:v>
                </c:pt>
                <c:pt idx="14010">
                  <c:v>9.0419999999999997E-4</c:v>
                </c:pt>
                <c:pt idx="14011">
                  <c:v>-1.356824E-3</c:v>
                </c:pt>
                <c:pt idx="14012">
                  <c:v>-6.23209E-4</c:v>
                </c:pt>
                <c:pt idx="14013">
                  <c:v>-1.0272110000000001E-3</c:v>
                </c:pt>
                <c:pt idx="14014">
                  <c:v>-3.5221670000000001E-3</c:v>
                </c:pt>
                <c:pt idx="14015">
                  <c:v>-2.16386E-4</c:v>
                </c:pt>
                <c:pt idx="14016">
                  <c:v>-1.944501E-3</c:v>
                </c:pt>
                <c:pt idx="14017">
                  <c:v>4.1665700000000002E-4</c:v>
                </c:pt>
                <c:pt idx="14018">
                  <c:v>5.5808099999999999E-4</c:v>
                </c:pt>
                <c:pt idx="14019">
                  <c:v>-1.46459E-3</c:v>
                </c:pt>
                <c:pt idx="14020">
                  <c:v>1.6722799999999999E-3</c:v>
                </c:pt>
                <c:pt idx="14021">
                  <c:v>4.8690700000000002E-4</c:v>
                </c:pt>
                <c:pt idx="14022">
                  <c:v>1.273131E-3</c:v>
                </c:pt>
                <c:pt idx="14023">
                  <c:v>2.566095E-3</c:v>
                </c:pt>
                <c:pt idx="14024">
                  <c:v>6.1829300000000001E-4</c:v>
                </c:pt>
                <c:pt idx="14025">
                  <c:v>-1.3918610000000001E-3</c:v>
                </c:pt>
                <c:pt idx="14026" formatCode="0.00E+00">
                  <c:v>-4.37442E-5</c:v>
                </c:pt>
                <c:pt idx="14027">
                  <c:v>3.8742099999999999E-4</c:v>
                </c:pt>
                <c:pt idx="14028">
                  <c:v>9.1280899999999999E-4</c:v>
                </c:pt>
                <c:pt idx="14029">
                  <c:v>2.1842020000000001E-3</c:v>
                </c:pt>
                <c:pt idx="14030" formatCode="0.00E+00">
                  <c:v>-2.80188E-5</c:v>
                </c:pt>
                <c:pt idx="14031">
                  <c:v>-9.5479899999999999E-4</c:v>
                </c:pt>
                <c:pt idx="14032">
                  <c:v>-5.6704399999999995E-4</c:v>
                </c:pt>
                <c:pt idx="14033">
                  <c:v>1.3115500000000001E-3</c:v>
                </c:pt>
                <c:pt idx="14034">
                  <c:v>-1.731303E-3</c:v>
                </c:pt>
                <c:pt idx="14035">
                  <c:v>8.3918000000000003E-4</c:v>
                </c:pt>
                <c:pt idx="14036">
                  <c:v>-2.5616079999999999E-3</c:v>
                </c:pt>
                <c:pt idx="14037">
                  <c:v>-1.33975E-3</c:v>
                </c:pt>
                <c:pt idx="14038">
                  <c:v>1.034086E-3</c:v>
                </c:pt>
                <c:pt idx="14039">
                  <c:v>-4.7725799999999999E-4</c:v>
                </c:pt>
                <c:pt idx="14040">
                  <c:v>3.0176140000000001E-3</c:v>
                </c:pt>
                <c:pt idx="14041">
                  <c:v>-2.1364019999999999E-3</c:v>
                </c:pt>
                <c:pt idx="14042">
                  <c:v>-2.544887E-3</c:v>
                </c:pt>
                <c:pt idx="14043">
                  <c:v>3.38783E-4</c:v>
                </c:pt>
                <c:pt idx="14044">
                  <c:v>-5.31461E-4</c:v>
                </c:pt>
                <c:pt idx="14045">
                  <c:v>-6.9631000000000001E-4</c:v>
                </c:pt>
                <c:pt idx="14046">
                  <c:v>1.4125870000000001E-3</c:v>
                </c:pt>
                <c:pt idx="14047">
                  <c:v>3.2051610000000002E-3</c:v>
                </c:pt>
                <c:pt idx="14048">
                  <c:v>-2.5888230000000001E-3</c:v>
                </c:pt>
                <c:pt idx="14049">
                  <c:v>3.5237199999999999E-4</c:v>
                </c:pt>
                <c:pt idx="14050">
                  <c:v>1.087534E-3</c:v>
                </c:pt>
                <c:pt idx="14051">
                  <c:v>1.51433E-4</c:v>
                </c:pt>
                <c:pt idx="14052">
                  <c:v>9.7966999999999998E-4</c:v>
                </c:pt>
                <c:pt idx="14053">
                  <c:v>-8.1290400000000004E-4</c:v>
                </c:pt>
                <c:pt idx="14054">
                  <c:v>1.461408E-3</c:v>
                </c:pt>
                <c:pt idx="14055">
                  <c:v>-2.5024410000000002E-3</c:v>
                </c:pt>
                <c:pt idx="14056">
                  <c:v>-1.6933740000000001E-3</c:v>
                </c:pt>
                <c:pt idx="14057">
                  <c:v>-6.9069300000000004E-4</c:v>
                </c:pt>
                <c:pt idx="14058">
                  <c:v>-7.2807799999999995E-4</c:v>
                </c:pt>
                <c:pt idx="14059">
                  <c:v>-1.036206E-3</c:v>
                </c:pt>
                <c:pt idx="14060">
                  <c:v>8.1418599999999995E-4</c:v>
                </c:pt>
                <c:pt idx="14061" formatCode="0.00E+00">
                  <c:v>8.6077999999999998E-5</c:v>
                </c:pt>
                <c:pt idx="14062">
                  <c:v>7.68646E-4</c:v>
                </c:pt>
                <c:pt idx="14063">
                  <c:v>-1.400232E-3</c:v>
                </c:pt>
                <c:pt idx="14064">
                  <c:v>-6.0155099999999997E-4</c:v>
                </c:pt>
                <c:pt idx="14065">
                  <c:v>1.127374E-3</c:v>
                </c:pt>
                <c:pt idx="14066">
                  <c:v>-8.8656399999999995E-4</c:v>
                </c:pt>
                <c:pt idx="14067">
                  <c:v>1.879129E-3</c:v>
                </c:pt>
                <c:pt idx="14068">
                  <c:v>-6.3355400000000004E-4</c:v>
                </c:pt>
                <c:pt idx="14069">
                  <c:v>-1.1270379999999999E-3</c:v>
                </c:pt>
                <c:pt idx="14070">
                  <c:v>1.4052139999999999E-3</c:v>
                </c:pt>
                <c:pt idx="14071">
                  <c:v>1.5373069999999999E-3</c:v>
                </c:pt>
                <c:pt idx="14072">
                  <c:v>5.18502E-4</c:v>
                </c:pt>
                <c:pt idx="14073">
                  <c:v>-7.0894899999999995E-4</c:v>
                </c:pt>
                <c:pt idx="14074">
                  <c:v>1.01603E-4</c:v>
                </c:pt>
                <c:pt idx="14075">
                  <c:v>-2.5210779999999999E-3</c:v>
                </c:pt>
                <c:pt idx="14076">
                  <c:v>-1.3119830000000001E-3</c:v>
                </c:pt>
                <c:pt idx="14077">
                  <c:v>-6.9093400000000004E-4</c:v>
                </c:pt>
                <c:pt idx="14078">
                  <c:v>1.3085550000000001E-3</c:v>
                </c:pt>
                <c:pt idx="14079">
                  <c:v>-2.03055E-4</c:v>
                </c:pt>
                <c:pt idx="14080">
                  <c:v>1.2970220000000001E-3</c:v>
                </c:pt>
                <c:pt idx="14081" formatCode="0.00E+00">
                  <c:v>-5.74621E-5</c:v>
                </c:pt>
                <c:pt idx="14082">
                  <c:v>-2.2973989999999999E-3</c:v>
                </c:pt>
                <c:pt idx="14083">
                  <c:v>8.9759499999999995E-4</c:v>
                </c:pt>
                <c:pt idx="14084">
                  <c:v>2.0149349999999998E-3</c:v>
                </c:pt>
                <c:pt idx="14085">
                  <c:v>-2.1318729999999998E-3</c:v>
                </c:pt>
                <c:pt idx="14086">
                  <c:v>-1.7121E-3</c:v>
                </c:pt>
                <c:pt idx="14087">
                  <c:v>-4.54821E-4</c:v>
                </c:pt>
                <c:pt idx="14088">
                  <c:v>-7.8082599999999998E-4</c:v>
                </c:pt>
                <c:pt idx="14089">
                  <c:v>-1.388027E-3</c:v>
                </c:pt>
                <c:pt idx="14090">
                  <c:v>1.1508600000000001E-3</c:v>
                </c:pt>
                <c:pt idx="14091">
                  <c:v>1.6784320000000001E-3</c:v>
                </c:pt>
                <c:pt idx="14092">
                  <c:v>-2.1904049999999999E-3</c:v>
                </c:pt>
                <c:pt idx="14093">
                  <c:v>-3.9779180000000004E-3</c:v>
                </c:pt>
                <c:pt idx="14094">
                  <c:v>-9.8536099999999992E-4</c:v>
                </c:pt>
                <c:pt idx="14095">
                  <c:v>-3.6031700000000003E-4</c:v>
                </c:pt>
                <c:pt idx="14096">
                  <c:v>-2.4214240000000001E-3</c:v>
                </c:pt>
                <c:pt idx="14097" formatCode="0.00E+00">
                  <c:v>-7.6510900000000006E-5</c:v>
                </c:pt>
                <c:pt idx="14098">
                  <c:v>6.5123299999999998E-4</c:v>
                </c:pt>
                <c:pt idx="14099">
                  <c:v>-9.1363999999999996E-4</c:v>
                </c:pt>
                <c:pt idx="14100">
                  <c:v>-2.28459E-4</c:v>
                </c:pt>
                <c:pt idx="14101">
                  <c:v>-3.36318E-4</c:v>
                </c:pt>
                <c:pt idx="14102">
                  <c:v>4.4839499999999998E-4</c:v>
                </c:pt>
                <c:pt idx="14103">
                  <c:v>2.1616699999999999E-4</c:v>
                </c:pt>
                <c:pt idx="14104">
                  <c:v>-1.5122399999999999E-4</c:v>
                </c:pt>
                <c:pt idx="14105">
                  <c:v>-4.2647420000000002E-3</c:v>
                </c:pt>
                <c:pt idx="14106">
                  <c:v>-1.447659E-3</c:v>
                </c:pt>
                <c:pt idx="14107">
                  <c:v>6.4185700000000002E-4</c:v>
                </c:pt>
                <c:pt idx="14108">
                  <c:v>-3.2861099999999997E-4</c:v>
                </c:pt>
                <c:pt idx="14109">
                  <c:v>-8.5378600000000004E-4</c:v>
                </c:pt>
                <c:pt idx="14110">
                  <c:v>1.3953769999999999E-3</c:v>
                </c:pt>
                <c:pt idx="14111" formatCode="0.00E+00">
                  <c:v>-1.9826900000000002E-5</c:v>
                </c:pt>
                <c:pt idx="14112">
                  <c:v>1.33285E-4</c:v>
                </c:pt>
                <c:pt idx="14113">
                  <c:v>-1.5322560000000001E-3</c:v>
                </c:pt>
                <c:pt idx="14114">
                  <c:v>-1.4165479999999999E-3</c:v>
                </c:pt>
                <c:pt idx="14115">
                  <c:v>4.8734599999999999E-4</c:v>
                </c:pt>
                <c:pt idx="14116">
                  <c:v>-2.4135139999999999E-3</c:v>
                </c:pt>
                <c:pt idx="14117" formatCode="0.00E+00">
                  <c:v>4.8578700000000003E-5</c:v>
                </c:pt>
                <c:pt idx="14118">
                  <c:v>1.8152399999999999E-4</c:v>
                </c:pt>
                <c:pt idx="14119">
                  <c:v>1.6368099999999999E-4</c:v>
                </c:pt>
                <c:pt idx="14120">
                  <c:v>-2.1346210000000002E-3</c:v>
                </c:pt>
                <c:pt idx="14121">
                  <c:v>6.4199000000000005E-4</c:v>
                </c:pt>
                <c:pt idx="14122">
                  <c:v>1.611136E-3</c:v>
                </c:pt>
                <c:pt idx="14123">
                  <c:v>-2.3734849999999998E-3</c:v>
                </c:pt>
                <c:pt idx="14124">
                  <c:v>-1.3842800000000001E-3</c:v>
                </c:pt>
                <c:pt idx="14125">
                  <c:v>-2.941164E-3</c:v>
                </c:pt>
                <c:pt idx="14126">
                  <c:v>-2.0922000000000001E-4</c:v>
                </c:pt>
                <c:pt idx="14127">
                  <c:v>1.7386159999999999E-3</c:v>
                </c:pt>
                <c:pt idx="14128">
                  <c:v>4.6061399999999998E-4</c:v>
                </c:pt>
                <c:pt idx="14129">
                  <c:v>5.8285200000000002E-4</c:v>
                </c:pt>
                <c:pt idx="14130">
                  <c:v>1.112334E-3</c:v>
                </c:pt>
                <c:pt idx="14131">
                  <c:v>1.81826E-4</c:v>
                </c:pt>
                <c:pt idx="14132">
                  <c:v>-3.6593500000000001E-4</c:v>
                </c:pt>
                <c:pt idx="14133">
                  <c:v>-1.2389199999999999E-3</c:v>
                </c:pt>
                <c:pt idx="14134">
                  <c:v>7.1459699999999998E-4</c:v>
                </c:pt>
                <c:pt idx="14135">
                  <c:v>-7.4907700000000001E-4</c:v>
                </c:pt>
                <c:pt idx="14136">
                  <c:v>2.4826750000000002E-3</c:v>
                </c:pt>
                <c:pt idx="14137">
                  <c:v>1.740985E-3</c:v>
                </c:pt>
                <c:pt idx="14138">
                  <c:v>2.700338E-3</c:v>
                </c:pt>
                <c:pt idx="14139">
                  <c:v>-3.0583800000000001E-4</c:v>
                </c:pt>
                <c:pt idx="14140">
                  <c:v>7.2485699999999998E-4</c:v>
                </c:pt>
                <c:pt idx="14141">
                  <c:v>-6.5039999999999998E-4</c:v>
                </c:pt>
                <c:pt idx="14142">
                  <c:v>-1.0198939999999999E-3</c:v>
                </c:pt>
                <c:pt idx="14143">
                  <c:v>-3.42918E-4</c:v>
                </c:pt>
                <c:pt idx="14144">
                  <c:v>2.2747169999999999E-3</c:v>
                </c:pt>
                <c:pt idx="14145">
                  <c:v>-1.017483E-3</c:v>
                </c:pt>
                <c:pt idx="14146" formatCode="0.00E+00">
                  <c:v>8.7215599999999999E-5</c:v>
                </c:pt>
                <c:pt idx="14147">
                  <c:v>1.3165309999999999E-3</c:v>
                </c:pt>
                <c:pt idx="14148">
                  <c:v>3.7547900000000001E-4</c:v>
                </c:pt>
                <c:pt idx="14149">
                  <c:v>1.9944400000000001E-4</c:v>
                </c:pt>
                <c:pt idx="14150">
                  <c:v>1.7111260000000001E-3</c:v>
                </c:pt>
                <c:pt idx="14151">
                  <c:v>-1.5453870000000001E-3</c:v>
                </c:pt>
                <c:pt idx="14152">
                  <c:v>3.0683799999999998E-4</c:v>
                </c:pt>
                <c:pt idx="14153">
                  <c:v>1.417642E-3</c:v>
                </c:pt>
                <c:pt idx="14154">
                  <c:v>3.27129E-4</c:v>
                </c:pt>
                <c:pt idx="14155">
                  <c:v>2.0995000000000001E-4</c:v>
                </c:pt>
                <c:pt idx="14156" formatCode="0.00E+00">
                  <c:v>3.2506899999999999E-5</c:v>
                </c:pt>
                <c:pt idx="14157">
                  <c:v>7.2546199999999996E-4</c:v>
                </c:pt>
                <c:pt idx="14158">
                  <c:v>-9.7354500000000003E-4</c:v>
                </c:pt>
                <c:pt idx="14159">
                  <c:v>4.5577299999999997E-4</c:v>
                </c:pt>
                <c:pt idx="14160">
                  <c:v>-7.8775700000000004E-4</c:v>
                </c:pt>
                <c:pt idx="14161">
                  <c:v>5.6060099999999998E-4</c:v>
                </c:pt>
                <c:pt idx="14162" formatCode="0.00E+00">
                  <c:v>3.4562299999999999E-5</c:v>
                </c:pt>
                <c:pt idx="14163" formatCode="0.00E+00">
                  <c:v>-4.0805E-5</c:v>
                </c:pt>
                <c:pt idx="14164">
                  <c:v>-2.8425400000000001E-4</c:v>
                </c:pt>
                <c:pt idx="14165">
                  <c:v>-2.0563209999999998E-3</c:v>
                </c:pt>
                <c:pt idx="14166">
                  <c:v>-1.0649000000000001E-4</c:v>
                </c:pt>
                <c:pt idx="14167">
                  <c:v>1.618972E-3</c:v>
                </c:pt>
                <c:pt idx="14168">
                  <c:v>-1.3393260000000001E-3</c:v>
                </c:pt>
                <c:pt idx="14169">
                  <c:v>-9.1162199999999995E-4</c:v>
                </c:pt>
                <c:pt idx="14170">
                  <c:v>-1.0354749999999999E-3</c:v>
                </c:pt>
                <c:pt idx="14171">
                  <c:v>-9.4333000000000004E-4</c:v>
                </c:pt>
                <c:pt idx="14172">
                  <c:v>-1.7409000000000001E-3</c:v>
                </c:pt>
                <c:pt idx="14173">
                  <c:v>-8.0586500000000001E-4</c:v>
                </c:pt>
                <c:pt idx="14174">
                  <c:v>-1.1815599999999999E-3</c:v>
                </c:pt>
                <c:pt idx="14175">
                  <c:v>7.1620899999999999E-4</c:v>
                </c:pt>
                <c:pt idx="14176" formatCode="0.00E+00">
                  <c:v>6.2050800000000006E-5</c:v>
                </c:pt>
                <c:pt idx="14177">
                  <c:v>1.037034E-3</c:v>
                </c:pt>
                <c:pt idx="14178">
                  <c:v>3.6861369999999999E-3</c:v>
                </c:pt>
                <c:pt idx="14179" formatCode="0.00E+00">
                  <c:v>8.6342500000000002E-5</c:v>
                </c:pt>
                <c:pt idx="14180">
                  <c:v>-1.544655E-3</c:v>
                </c:pt>
                <c:pt idx="14181" formatCode="0.00E+00">
                  <c:v>-4.1833099999999998E-5</c:v>
                </c:pt>
                <c:pt idx="14182">
                  <c:v>3.629054E-3</c:v>
                </c:pt>
                <c:pt idx="14183" formatCode="0.00E+00">
                  <c:v>3.3787E-5</c:v>
                </c:pt>
                <c:pt idx="14184">
                  <c:v>-4.2564300000000002E-4</c:v>
                </c:pt>
                <c:pt idx="14185" formatCode="0.00E+00">
                  <c:v>2.94913E-5</c:v>
                </c:pt>
                <c:pt idx="14186">
                  <c:v>1.7470809999999999E-3</c:v>
                </c:pt>
                <c:pt idx="14187">
                  <c:v>1.4357580000000001E-3</c:v>
                </c:pt>
                <c:pt idx="14188">
                  <c:v>4.6487200000000002E-4</c:v>
                </c:pt>
                <c:pt idx="14189">
                  <c:v>-1.330098E-3</c:v>
                </c:pt>
                <c:pt idx="14190">
                  <c:v>7.8939699999999995E-4</c:v>
                </c:pt>
                <c:pt idx="14191">
                  <c:v>1.3707649999999999E-3</c:v>
                </c:pt>
                <c:pt idx="14192">
                  <c:v>-9.7364000000000001E-4</c:v>
                </c:pt>
                <c:pt idx="14193">
                  <c:v>1.1441050000000001E-3</c:v>
                </c:pt>
                <c:pt idx="14194">
                  <c:v>9.894280000000001E-4</c:v>
                </c:pt>
                <c:pt idx="14195">
                  <c:v>-1.8183000000000001E-4</c:v>
                </c:pt>
                <c:pt idx="14196">
                  <c:v>-5.19073E-4</c:v>
                </c:pt>
                <c:pt idx="14197" formatCode="0.00E+00">
                  <c:v>-2.4789900000000001E-5</c:v>
                </c:pt>
                <c:pt idx="14198">
                  <c:v>-2.1846800000000001E-4</c:v>
                </c:pt>
                <c:pt idx="14199">
                  <c:v>1.04893E-3</c:v>
                </c:pt>
                <c:pt idx="14200">
                  <c:v>-1.2592320000000001E-3</c:v>
                </c:pt>
                <c:pt idx="14201">
                  <c:v>2.5605390000000001E-3</c:v>
                </c:pt>
                <c:pt idx="14202">
                  <c:v>1.0651110000000001E-3</c:v>
                </c:pt>
                <c:pt idx="14203">
                  <c:v>-1.6840710000000001E-3</c:v>
                </c:pt>
                <c:pt idx="14204">
                  <c:v>-1.0810819999999999E-3</c:v>
                </c:pt>
                <c:pt idx="14205">
                  <c:v>8.6382500000000003E-4</c:v>
                </c:pt>
                <c:pt idx="14206">
                  <c:v>4.5667E-4</c:v>
                </c:pt>
                <c:pt idx="14207">
                  <c:v>3.0087499999999998E-4</c:v>
                </c:pt>
                <c:pt idx="14208">
                  <c:v>-1.3149119999999999E-3</c:v>
                </c:pt>
                <c:pt idx="14209">
                  <c:v>2.624169E-3</c:v>
                </c:pt>
                <c:pt idx="14210" formatCode="0.00E+00">
                  <c:v>-1.62292E-5</c:v>
                </c:pt>
                <c:pt idx="14211">
                  <c:v>-6.1570699999999995E-4</c:v>
                </c:pt>
                <c:pt idx="14212">
                  <c:v>-1.440993E-3</c:v>
                </c:pt>
                <c:pt idx="14213">
                  <c:v>1.2317560000000001E-3</c:v>
                </c:pt>
                <c:pt idx="14214">
                  <c:v>1.1733729999999999E-3</c:v>
                </c:pt>
                <c:pt idx="14215">
                  <c:v>7.0119500000000005E-4</c:v>
                </c:pt>
                <c:pt idx="14216">
                  <c:v>1.114426E-3</c:v>
                </c:pt>
                <c:pt idx="14217">
                  <c:v>-1.167104E-3</c:v>
                </c:pt>
                <c:pt idx="14218">
                  <c:v>-2.24837E-3</c:v>
                </c:pt>
                <c:pt idx="14219">
                  <c:v>1.657688E-3</c:v>
                </c:pt>
                <c:pt idx="14220">
                  <c:v>3.7393299999999999E-3</c:v>
                </c:pt>
                <c:pt idx="14221">
                  <c:v>3.4298699999999998E-3</c:v>
                </c:pt>
                <c:pt idx="14222">
                  <c:v>4.3464099999999999E-4</c:v>
                </c:pt>
                <c:pt idx="14223" formatCode="0.00E+00">
                  <c:v>-2.20914E-5</c:v>
                </c:pt>
                <c:pt idx="14224">
                  <c:v>2.2605530000000002E-3</c:v>
                </c:pt>
                <c:pt idx="14225">
                  <c:v>-2.171213E-3</c:v>
                </c:pt>
                <c:pt idx="14226">
                  <c:v>-1.80483E-4</c:v>
                </c:pt>
                <c:pt idx="14227">
                  <c:v>-1.606073E-3</c:v>
                </c:pt>
                <c:pt idx="14228">
                  <c:v>-1.2080839999999999E-3</c:v>
                </c:pt>
                <c:pt idx="14229">
                  <c:v>4.46272E-4</c:v>
                </c:pt>
                <c:pt idx="14230">
                  <c:v>-2.0077929999999999E-3</c:v>
                </c:pt>
                <c:pt idx="14231">
                  <c:v>9.4165799999999995E-4</c:v>
                </c:pt>
                <c:pt idx="14232">
                  <c:v>-1.9711630000000002E-3</c:v>
                </c:pt>
                <c:pt idx="14233">
                  <c:v>-7.0696099999999998E-4</c:v>
                </c:pt>
                <c:pt idx="14234">
                  <c:v>-2.3927459999999998E-3</c:v>
                </c:pt>
                <c:pt idx="14235">
                  <c:v>-2.6594500000000002E-4</c:v>
                </c:pt>
                <c:pt idx="14236">
                  <c:v>2.5036399999999999E-4</c:v>
                </c:pt>
                <c:pt idx="14237">
                  <c:v>7.8645799999999997E-4</c:v>
                </c:pt>
                <c:pt idx="14238">
                  <c:v>-1.572272E-3</c:v>
                </c:pt>
                <c:pt idx="14239">
                  <c:v>-7.1979399999999995E-4</c:v>
                </c:pt>
                <c:pt idx="14240">
                  <c:v>-7.1949700000000004E-4</c:v>
                </c:pt>
                <c:pt idx="14241">
                  <c:v>-2.7421599999999998E-4</c:v>
                </c:pt>
                <c:pt idx="14242">
                  <c:v>1.2062590000000001E-3</c:v>
                </c:pt>
                <c:pt idx="14243">
                  <c:v>1.727173E-3</c:v>
                </c:pt>
                <c:pt idx="14244">
                  <c:v>-4.0810100000000001E-4</c:v>
                </c:pt>
                <c:pt idx="14245">
                  <c:v>4.7447100000000002E-4</c:v>
                </c:pt>
                <c:pt idx="14246">
                  <c:v>-9.67938E-4</c:v>
                </c:pt>
                <c:pt idx="14247">
                  <c:v>-3.0960500000000001E-4</c:v>
                </c:pt>
                <c:pt idx="14248">
                  <c:v>1.7296869999999999E-3</c:v>
                </c:pt>
                <c:pt idx="14249">
                  <c:v>-3.569E-4</c:v>
                </c:pt>
                <c:pt idx="14250" formatCode="0.00E+00">
                  <c:v>-7.3245300000000002E-5</c:v>
                </c:pt>
                <c:pt idx="14251">
                  <c:v>-7.0947499999999999E-4</c:v>
                </c:pt>
                <c:pt idx="14252">
                  <c:v>7.7393899999999996E-4</c:v>
                </c:pt>
                <c:pt idx="14253">
                  <c:v>5.3239100000000001E-4</c:v>
                </c:pt>
                <c:pt idx="14254">
                  <c:v>-1.390542E-3</c:v>
                </c:pt>
                <c:pt idx="14255">
                  <c:v>1.129873E-3</c:v>
                </c:pt>
                <c:pt idx="14256">
                  <c:v>-1.8181180000000001E-3</c:v>
                </c:pt>
                <c:pt idx="14257">
                  <c:v>6.3918099999999995E-4</c:v>
                </c:pt>
                <c:pt idx="14258">
                  <c:v>-1.7093119999999999E-3</c:v>
                </c:pt>
                <c:pt idx="14259">
                  <c:v>4.3453300000000002E-4</c:v>
                </c:pt>
                <c:pt idx="14260">
                  <c:v>2.4470900000000002E-4</c:v>
                </c:pt>
                <c:pt idx="14261">
                  <c:v>-2.1406849999999998E-3</c:v>
                </c:pt>
                <c:pt idx="14262">
                  <c:v>-9.0052000000000003E-4</c:v>
                </c:pt>
                <c:pt idx="14263">
                  <c:v>9.6369299999999995E-4</c:v>
                </c:pt>
                <c:pt idx="14264">
                  <c:v>2.4414200000000001E-3</c:v>
                </c:pt>
                <c:pt idx="14265">
                  <c:v>1.3969290000000001E-3</c:v>
                </c:pt>
                <c:pt idx="14266">
                  <c:v>1.1346E-4</c:v>
                </c:pt>
                <c:pt idx="14267">
                  <c:v>-1.6735210000000001E-3</c:v>
                </c:pt>
                <c:pt idx="14268">
                  <c:v>-4.9212400000000003E-4</c:v>
                </c:pt>
                <c:pt idx="14269">
                  <c:v>3.0016599999999999E-4</c:v>
                </c:pt>
                <c:pt idx="14270">
                  <c:v>2.7874359999999999E-3</c:v>
                </c:pt>
                <c:pt idx="14271">
                  <c:v>2.778914E-3</c:v>
                </c:pt>
                <c:pt idx="14272">
                  <c:v>-8.9574100000000003E-4</c:v>
                </c:pt>
                <c:pt idx="14273">
                  <c:v>-1.3146569999999999E-3</c:v>
                </c:pt>
                <c:pt idx="14274">
                  <c:v>-1.5936139999999999E-3</c:v>
                </c:pt>
                <c:pt idx="14275">
                  <c:v>-2.33005E-4</c:v>
                </c:pt>
                <c:pt idx="14276">
                  <c:v>5.2006100000000005E-4</c:v>
                </c:pt>
                <c:pt idx="14277">
                  <c:v>1.0529599999999999E-3</c:v>
                </c:pt>
                <c:pt idx="14278">
                  <c:v>5.7848000000000003E-4</c:v>
                </c:pt>
                <c:pt idx="14279">
                  <c:v>4.6529500000000001E-4</c:v>
                </c:pt>
                <c:pt idx="14280">
                  <c:v>-1.6345800000000001E-4</c:v>
                </c:pt>
                <c:pt idx="14281">
                  <c:v>1.2144619999999999E-3</c:v>
                </c:pt>
                <c:pt idx="14282">
                  <c:v>-2.06183E-4</c:v>
                </c:pt>
                <c:pt idx="14283">
                  <c:v>-3.4413400000000001E-4</c:v>
                </c:pt>
                <c:pt idx="14284">
                  <c:v>3.3417800000000002E-4</c:v>
                </c:pt>
                <c:pt idx="14285">
                  <c:v>-7.0525399999999999E-4</c:v>
                </c:pt>
                <c:pt idx="14286">
                  <c:v>-2.3268680000000002E-3</c:v>
                </c:pt>
                <c:pt idx="14287">
                  <c:v>2.4202160000000002E-3</c:v>
                </c:pt>
                <c:pt idx="14288">
                  <c:v>1.532921E-3</c:v>
                </c:pt>
                <c:pt idx="14289">
                  <c:v>8.8524000000000003E-4</c:v>
                </c:pt>
                <c:pt idx="14290">
                  <c:v>-1.26928E-4</c:v>
                </c:pt>
                <c:pt idx="14291">
                  <c:v>-2.0864820000000002E-3</c:v>
                </c:pt>
                <c:pt idx="14292">
                  <c:v>-3.22143E-4</c:v>
                </c:pt>
                <c:pt idx="14293">
                  <c:v>4.1075900000000002E-4</c:v>
                </c:pt>
                <c:pt idx="14294">
                  <c:v>-5.6081700000000002E-4</c:v>
                </c:pt>
                <c:pt idx="14295">
                  <c:v>2.0031500000000001E-4</c:v>
                </c:pt>
                <c:pt idx="14296">
                  <c:v>-2.3929099999999998E-3</c:v>
                </c:pt>
                <c:pt idx="14297">
                  <c:v>-1.328711E-3</c:v>
                </c:pt>
                <c:pt idx="14298">
                  <c:v>-2.0387080000000002E-3</c:v>
                </c:pt>
                <c:pt idx="14299">
                  <c:v>5.0780599999999997E-4</c:v>
                </c:pt>
                <c:pt idx="14300">
                  <c:v>6.0985599999999998E-4</c:v>
                </c:pt>
                <c:pt idx="14301">
                  <c:v>1.562735E-3</c:v>
                </c:pt>
                <c:pt idx="14302">
                  <c:v>1.061633E-3</c:v>
                </c:pt>
                <c:pt idx="14303">
                  <c:v>2.5522040000000002E-3</c:v>
                </c:pt>
                <c:pt idx="14304">
                  <c:v>1.4865200000000001E-4</c:v>
                </c:pt>
                <c:pt idx="14305">
                  <c:v>-1.5296719999999999E-3</c:v>
                </c:pt>
                <c:pt idx="14306">
                  <c:v>1.161874E-3</c:v>
                </c:pt>
                <c:pt idx="14307">
                  <c:v>2.7493840000000001E-3</c:v>
                </c:pt>
                <c:pt idx="14308">
                  <c:v>1.1462040000000001E-3</c:v>
                </c:pt>
                <c:pt idx="14309">
                  <c:v>-1.199774E-3</c:v>
                </c:pt>
                <c:pt idx="14310" formatCode="0.00E+00">
                  <c:v>-6.9210799999999998E-5</c:v>
                </c:pt>
                <c:pt idx="14311">
                  <c:v>-8.2395000000000005E-4</c:v>
                </c:pt>
                <c:pt idx="14312">
                  <c:v>8.6824299999999999E-4</c:v>
                </c:pt>
                <c:pt idx="14313">
                  <c:v>6.6610900000000002E-4</c:v>
                </c:pt>
                <c:pt idx="14314">
                  <c:v>2.3692019999999999E-3</c:v>
                </c:pt>
                <c:pt idx="14315">
                  <c:v>-1.0170069999999999E-3</c:v>
                </c:pt>
                <c:pt idx="14316">
                  <c:v>-1.2680320000000001E-3</c:v>
                </c:pt>
                <c:pt idx="14317">
                  <c:v>1.2268170000000001E-3</c:v>
                </c:pt>
                <c:pt idx="14318">
                  <c:v>-2.7151940000000002E-3</c:v>
                </c:pt>
                <c:pt idx="14319">
                  <c:v>-7.6123300000000005E-4</c:v>
                </c:pt>
                <c:pt idx="14320">
                  <c:v>-4.5150700000000003E-4</c:v>
                </c:pt>
                <c:pt idx="14321">
                  <c:v>4.7713699999999998E-4</c:v>
                </c:pt>
                <c:pt idx="14322" formatCode="0.00E+00">
                  <c:v>-2.5005999999999998E-6</c:v>
                </c:pt>
                <c:pt idx="14323">
                  <c:v>2.4939469999999998E-3</c:v>
                </c:pt>
                <c:pt idx="14324">
                  <c:v>-1.2612400000000001E-3</c:v>
                </c:pt>
                <c:pt idx="14325">
                  <c:v>1.43578E-4</c:v>
                </c:pt>
                <c:pt idx="14326">
                  <c:v>-1.800145E-3</c:v>
                </c:pt>
                <c:pt idx="14327">
                  <c:v>-8.9813299999999996E-4</c:v>
                </c:pt>
                <c:pt idx="14328">
                  <c:v>-6.61997E-4</c:v>
                </c:pt>
                <c:pt idx="14329">
                  <c:v>2.1183439999999999E-3</c:v>
                </c:pt>
                <c:pt idx="14330">
                  <c:v>-2.6334999999999998E-4</c:v>
                </c:pt>
                <c:pt idx="14331">
                  <c:v>-1.1927299999999999E-4</c:v>
                </c:pt>
                <c:pt idx="14332">
                  <c:v>-3.77065E-4</c:v>
                </c:pt>
                <c:pt idx="14333" formatCode="0.00E+00">
                  <c:v>-8.3851199999999994E-5</c:v>
                </c:pt>
                <c:pt idx="14334">
                  <c:v>1.48336E-3</c:v>
                </c:pt>
                <c:pt idx="14335">
                  <c:v>1.78145E-4</c:v>
                </c:pt>
                <c:pt idx="14336">
                  <c:v>2.1946079999999998E-3</c:v>
                </c:pt>
                <c:pt idx="14337">
                  <c:v>-1.2740200000000001E-4</c:v>
                </c:pt>
                <c:pt idx="14338">
                  <c:v>1.9483900000000001E-4</c:v>
                </c:pt>
                <c:pt idx="14339">
                  <c:v>-1.9873550000000001E-3</c:v>
                </c:pt>
                <c:pt idx="14340">
                  <c:v>-2.0553800000000001E-4</c:v>
                </c:pt>
                <c:pt idx="14341">
                  <c:v>3.7290159999999999E-3</c:v>
                </c:pt>
                <c:pt idx="14342">
                  <c:v>-5.88394E-4</c:v>
                </c:pt>
                <c:pt idx="14343">
                  <c:v>3.7421720000000002E-3</c:v>
                </c:pt>
                <c:pt idx="14344">
                  <c:v>9.3345500000000003E-4</c:v>
                </c:pt>
                <c:pt idx="14345">
                  <c:v>-9.0732200000000001E-4</c:v>
                </c:pt>
                <c:pt idx="14346">
                  <c:v>-1.96159E-4</c:v>
                </c:pt>
                <c:pt idx="14347">
                  <c:v>-1.9144310000000001E-3</c:v>
                </c:pt>
                <c:pt idx="14348">
                  <c:v>-1.4033200000000001E-4</c:v>
                </c:pt>
                <c:pt idx="14349">
                  <c:v>-4.0611599999999999E-4</c:v>
                </c:pt>
                <c:pt idx="14350">
                  <c:v>-1.01494E-4</c:v>
                </c:pt>
                <c:pt idx="14351">
                  <c:v>-6.6368700000000004E-4</c:v>
                </c:pt>
                <c:pt idx="14352">
                  <c:v>-6.9674799999999996E-4</c:v>
                </c:pt>
                <c:pt idx="14353">
                  <c:v>6.9182399999999995E-4</c:v>
                </c:pt>
                <c:pt idx="14354">
                  <c:v>-1.9108370000000001E-3</c:v>
                </c:pt>
                <c:pt idx="14355">
                  <c:v>-1.379803E-3</c:v>
                </c:pt>
                <c:pt idx="14356">
                  <c:v>-1.3569669999999999E-3</c:v>
                </c:pt>
                <c:pt idx="14357">
                  <c:v>-5.6946999999999998E-4</c:v>
                </c:pt>
                <c:pt idx="14358">
                  <c:v>9.0885800000000002E-4</c:v>
                </c:pt>
                <c:pt idx="14359">
                  <c:v>3.8022000000000002E-4</c:v>
                </c:pt>
                <c:pt idx="14360">
                  <c:v>-4.7882000000000003E-4</c:v>
                </c:pt>
                <c:pt idx="14361">
                  <c:v>1.2485059999999999E-3</c:v>
                </c:pt>
                <c:pt idx="14362">
                  <c:v>1.6333229999999999E-3</c:v>
                </c:pt>
                <c:pt idx="14363">
                  <c:v>2.7963800000000002E-4</c:v>
                </c:pt>
                <c:pt idx="14364">
                  <c:v>1.5910029999999999E-3</c:v>
                </c:pt>
                <c:pt idx="14365">
                  <c:v>3.4277999999999999E-4</c:v>
                </c:pt>
                <c:pt idx="14366">
                  <c:v>1.6829270000000001E-3</c:v>
                </c:pt>
                <c:pt idx="14367">
                  <c:v>1.27067E-3</c:v>
                </c:pt>
                <c:pt idx="14368">
                  <c:v>1.6610399999999999E-3</c:v>
                </c:pt>
                <c:pt idx="14369">
                  <c:v>3.2195219999999998E-3</c:v>
                </c:pt>
                <c:pt idx="14370">
                  <c:v>-7.2942600000000003E-4</c:v>
                </c:pt>
                <c:pt idx="14371">
                  <c:v>-2.5591600000000002E-4</c:v>
                </c:pt>
                <c:pt idx="14372">
                  <c:v>6.6028899999999999E-4</c:v>
                </c:pt>
                <c:pt idx="14373">
                  <c:v>1.02357E-4</c:v>
                </c:pt>
                <c:pt idx="14374">
                  <c:v>-5.3073900000000002E-4</c:v>
                </c:pt>
                <c:pt idx="14375" formatCode="0.00E+00">
                  <c:v>4.9830400000000003E-5</c:v>
                </c:pt>
                <c:pt idx="14376">
                  <c:v>2.413891E-3</c:v>
                </c:pt>
                <c:pt idx="14377">
                  <c:v>-6.8815800000000002E-4</c:v>
                </c:pt>
                <c:pt idx="14378">
                  <c:v>1.825494E-3</c:v>
                </c:pt>
                <c:pt idx="14379">
                  <c:v>-1.273094E-3</c:v>
                </c:pt>
                <c:pt idx="14380">
                  <c:v>1.8132200000000001E-4</c:v>
                </c:pt>
                <c:pt idx="14381">
                  <c:v>1.432741E-3</c:v>
                </c:pt>
                <c:pt idx="14382">
                  <c:v>-1.048656E-3</c:v>
                </c:pt>
                <c:pt idx="14383">
                  <c:v>-2.42251E-4</c:v>
                </c:pt>
                <c:pt idx="14384">
                  <c:v>7.26959E-4</c:v>
                </c:pt>
                <c:pt idx="14385" formatCode="0.00E+00">
                  <c:v>5.7173899999999998E-5</c:v>
                </c:pt>
                <c:pt idx="14386">
                  <c:v>-5.56732E-4</c:v>
                </c:pt>
                <c:pt idx="14387">
                  <c:v>1.824134E-3</c:v>
                </c:pt>
                <c:pt idx="14388">
                  <c:v>-7.4181400000000004E-4</c:v>
                </c:pt>
                <c:pt idx="14389">
                  <c:v>1.825473E-3</c:v>
                </c:pt>
                <c:pt idx="14390">
                  <c:v>-1.325693E-3</c:v>
                </c:pt>
                <c:pt idx="14391">
                  <c:v>-1.8665899999999999E-4</c:v>
                </c:pt>
                <c:pt idx="14392" formatCode="0.00E+00">
                  <c:v>8.5977399999999994E-5</c:v>
                </c:pt>
                <c:pt idx="14393">
                  <c:v>-9.15371E-4</c:v>
                </c:pt>
                <c:pt idx="14394">
                  <c:v>1.694917E-3</c:v>
                </c:pt>
                <c:pt idx="14395">
                  <c:v>7.6201199999999995E-4</c:v>
                </c:pt>
                <c:pt idx="14396">
                  <c:v>-1.533368E-3</c:v>
                </c:pt>
                <c:pt idx="14397">
                  <c:v>-1.373579E-3</c:v>
                </c:pt>
                <c:pt idx="14398">
                  <c:v>2.1840100000000001E-4</c:v>
                </c:pt>
                <c:pt idx="14399">
                  <c:v>-2.4026820000000002E-3</c:v>
                </c:pt>
                <c:pt idx="14400">
                  <c:v>-2.366E-3</c:v>
                </c:pt>
                <c:pt idx="14401">
                  <c:v>2.5188800000000003E-4</c:v>
                </c:pt>
                <c:pt idx="14402">
                  <c:v>1.6284100000000001E-3</c:v>
                </c:pt>
                <c:pt idx="14403">
                  <c:v>2.2380080000000001E-3</c:v>
                </c:pt>
                <c:pt idx="14404">
                  <c:v>-1.9458600000000001E-4</c:v>
                </c:pt>
                <c:pt idx="14405">
                  <c:v>-3.0649420000000002E-3</c:v>
                </c:pt>
                <c:pt idx="14406">
                  <c:v>1.3234270000000001E-3</c:v>
                </c:pt>
                <c:pt idx="14407">
                  <c:v>2.00106E-4</c:v>
                </c:pt>
                <c:pt idx="14408">
                  <c:v>1.4494320000000001E-3</c:v>
                </c:pt>
                <c:pt idx="14409">
                  <c:v>-1.6684E-4</c:v>
                </c:pt>
                <c:pt idx="14410">
                  <c:v>-1.741406E-3</c:v>
                </c:pt>
                <c:pt idx="14411">
                  <c:v>1.585148E-3</c:v>
                </c:pt>
                <c:pt idx="14412">
                  <c:v>1.3167999999999999E-3</c:v>
                </c:pt>
                <c:pt idx="14413">
                  <c:v>-6.5207500000000001E-4</c:v>
                </c:pt>
                <c:pt idx="14414">
                  <c:v>3.48544E-4</c:v>
                </c:pt>
                <c:pt idx="14415">
                  <c:v>1.97543E-4</c:v>
                </c:pt>
                <c:pt idx="14416">
                  <c:v>2.2656999999999999E-4</c:v>
                </c:pt>
                <c:pt idx="14417">
                  <c:v>2.8622499999999998E-4</c:v>
                </c:pt>
                <c:pt idx="14418">
                  <c:v>1.4768940000000001E-3</c:v>
                </c:pt>
                <c:pt idx="14419">
                  <c:v>6.4918400000000002E-4</c:v>
                </c:pt>
                <c:pt idx="14420">
                  <c:v>5.3773700000000005E-4</c:v>
                </c:pt>
                <c:pt idx="14421">
                  <c:v>2.802756E-3</c:v>
                </c:pt>
                <c:pt idx="14422">
                  <c:v>-1.1461189999999999E-3</c:v>
                </c:pt>
                <c:pt idx="14423">
                  <c:v>2.3366500000000001E-4</c:v>
                </c:pt>
                <c:pt idx="14424" formatCode="0.00E+00">
                  <c:v>9.3691100000000002E-5</c:v>
                </c:pt>
                <c:pt idx="14425">
                  <c:v>1.2244689999999999E-3</c:v>
                </c:pt>
                <c:pt idx="14426">
                  <c:v>-9.7088399999999998E-4</c:v>
                </c:pt>
                <c:pt idx="14427" formatCode="0.00E+00">
                  <c:v>-1.02818E-5</c:v>
                </c:pt>
                <c:pt idx="14428">
                  <c:v>-1.79777E-4</c:v>
                </c:pt>
                <c:pt idx="14429">
                  <c:v>9.3688599999999995E-4</c:v>
                </c:pt>
                <c:pt idx="14430">
                  <c:v>-2.8317289999999998E-3</c:v>
                </c:pt>
                <c:pt idx="14431">
                  <c:v>5.5474699999999997E-4</c:v>
                </c:pt>
                <c:pt idx="14432">
                  <c:v>-1.2977850000000001E-3</c:v>
                </c:pt>
                <c:pt idx="14433">
                  <c:v>2.09831E-4</c:v>
                </c:pt>
                <c:pt idx="14434">
                  <c:v>-7.8806799999999995E-4</c:v>
                </c:pt>
                <c:pt idx="14435">
                  <c:v>-4.6742399999999998E-4</c:v>
                </c:pt>
                <c:pt idx="14436">
                  <c:v>1.881108E-3</c:v>
                </c:pt>
                <c:pt idx="14437">
                  <c:v>-1.85797E-3</c:v>
                </c:pt>
                <c:pt idx="14438">
                  <c:v>9.5834299999999996E-4</c:v>
                </c:pt>
                <c:pt idx="14439">
                  <c:v>-7.4980900000000004E-4</c:v>
                </c:pt>
                <c:pt idx="14440">
                  <c:v>2.4716149999999999E-3</c:v>
                </c:pt>
                <c:pt idx="14441">
                  <c:v>4.1299099999999998E-4</c:v>
                </c:pt>
                <c:pt idx="14442">
                  <c:v>-2.9496600000000002E-4</c:v>
                </c:pt>
                <c:pt idx="14443">
                  <c:v>9.1357600000000004E-4</c:v>
                </c:pt>
                <c:pt idx="14444">
                  <c:v>-1.4527999999999999E-4</c:v>
                </c:pt>
                <c:pt idx="14445">
                  <c:v>-7.7511699999999997E-4</c:v>
                </c:pt>
                <c:pt idx="14446">
                  <c:v>2.1004470000000001E-3</c:v>
                </c:pt>
                <c:pt idx="14447">
                  <c:v>6.2665400000000003E-4</c:v>
                </c:pt>
                <c:pt idx="14448">
                  <c:v>-1.4477439999999999E-3</c:v>
                </c:pt>
                <c:pt idx="14449" formatCode="0.00E+00">
                  <c:v>-8.4205100000000005E-5</c:v>
                </c:pt>
                <c:pt idx="14450">
                  <c:v>5.9357599999999996E-4</c:v>
                </c:pt>
                <c:pt idx="14451">
                  <c:v>5.5309599999999999E-4</c:v>
                </c:pt>
                <c:pt idx="14452">
                  <c:v>-3.9934569999999997E-3</c:v>
                </c:pt>
                <c:pt idx="14453">
                  <c:v>1.1547E-3</c:v>
                </c:pt>
                <c:pt idx="14454">
                  <c:v>-3.438881E-3</c:v>
                </c:pt>
                <c:pt idx="14455">
                  <c:v>2.0299200000000001E-4</c:v>
                </c:pt>
                <c:pt idx="14456">
                  <c:v>6.7638400000000003E-4</c:v>
                </c:pt>
                <c:pt idx="14457" formatCode="0.00E+00">
                  <c:v>-3.0951100000000003E-5</c:v>
                </c:pt>
                <c:pt idx="14458">
                  <c:v>-1.154794E-3</c:v>
                </c:pt>
                <c:pt idx="14459">
                  <c:v>-1.7843659999999999E-3</c:v>
                </c:pt>
                <c:pt idx="14460">
                  <c:v>-6.4551699999999997E-4</c:v>
                </c:pt>
                <c:pt idx="14461">
                  <c:v>-5.7654099999999997E-4</c:v>
                </c:pt>
                <c:pt idx="14462" formatCode="0.00E+00">
                  <c:v>2.8596300000000001E-6</c:v>
                </c:pt>
                <c:pt idx="14463">
                  <c:v>-2.8822400000000001E-4</c:v>
                </c:pt>
                <c:pt idx="14464">
                  <c:v>1.4531749999999999E-3</c:v>
                </c:pt>
                <c:pt idx="14465">
                  <c:v>1.2230769999999999E-3</c:v>
                </c:pt>
                <c:pt idx="14466">
                  <c:v>4.3332899999999998E-4</c:v>
                </c:pt>
                <c:pt idx="14467">
                  <c:v>-2.2998739999999999E-3</c:v>
                </c:pt>
                <c:pt idx="14468">
                  <c:v>-1.2476830000000001E-3</c:v>
                </c:pt>
                <c:pt idx="14469">
                  <c:v>1.7233389999999999E-3</c:v>
                </c:pt>
                <c:pt idx="14470">
                  <c:v>4.9632599999999995E-4</c:v>
                </c:pt>
                <c:pt idx="14471">
                  <c:v>9.3601399999999999E-4</c:v>
                </c:pt>
                <c:pt idx="14472" formatCode="0.00E+00">
                  <c:v>-8.8056499999999997E-7</c:v>
                </c:pt>
                <c:pt idx="14473">
                  <c:v>9.3894900000000001E-4</c:v>
                </c:pt>
                <c:pt idx="14474">
                  <c:v>-2.2739879999999998E-3</c:v>
                </c:pt>
                <c:pt idx="14475">
                  <c:v>-2.2345730000000001E-3</c:v>
                </c:pt>
                <c:pt idx="14476">
                  <c:v>-1.3924460000000001E-3</c:v>
                </c:pt>
                <c:pt idx="14477">
                  <c:v>-3.6606300000000002E-4</c:v>
                </c:pt>
                <c:pt idx="14478">
                  <c:v>1.42294E-4</c:v>
                </c:pt>
                <c:pt idx="14479">
                  <c:v>9.8971200000000001E-4</c:v>
                </c:pt>
                <c:pt idx="14480">
                  <c:v>-9.5003299999999998E-4</c:v>
                </c:pt>
                <c:pt idx="14481">
                  <c:v>-8.6561099999999996E-4</c:v>
                </c:pt>
                <c:pt idx="14482">
                  <c:v>6.0014400000000005E-4</c:v>
                </c:pt>
                <c:pt idx="14483">
                  <c:v>-1.0467549999999999E-3</c:v>
                </c:pt>
                <c:pt idx="14484">
                  <c:v>-2.1874500000000001E-4</c:v>
                </c:pt>
                <c:pt idx="14485">
                  <c:v>8.8593400000000001E-4</c:v>
                </c:pt>
                <c:pt idx="14486">
                  <c:v>-4.8578899999999998E-4</c:v>
                </c:pt>
                <c:pt idx="14487">
                  <c:v>-4.2238019999999996E-3</c:v>
                </c:pt>
                <c:pt idx="14488">
                  <c:v>-1.161851E-3</c:v>
                </c:pt>
                <c:pt idx="14489" formatCode="0.00E+00">
                  <c:v>9.6226999999999999E-5</c:v>
                </c:pt>
                <c:pt idx="14490">
                  <c:v>1.05213E-4</c:v>
                </c:pt>
                <c:pt idx="14491">
                  <c:v>-7.5472099999999997E-4</c:v>
                </c:pt>
                <c:pt idx="14492">
                  <c:v>6.2211299999999998E-4</c:v>
                </c:pt>
                <c:pt idx="14493">
                  <c:v>-1.3049599999999999E-4</c:v>
                </c:pt>
                <c:pt idx="14494">
                  <c:v>2.2178200000000001E-4</c:v>
                </c:pt>
                <c:pt idx="14495">
                  <c:v>-2.2600179999999999E-3</c:v>
                </c:pt>
                <c:pt idx="14496">
                  <c:v>-9.6394600000000003E-4</c:v>
                </c:pt>
                <c:pt idx="14497">
                  <c:v>-2.4249499999999999E-4</c:v>
                </c:pt>
                <c:pt idx="14498">
                  <c:v>-4.23528E-4</c:v>
                </c:pt>
                <c:pt idx="14499">
                  <c:v>1.671315E-3</c:v>
                </c:pt>
                <c:pt idx="14500">
                  <c:v>-9.4731500000000001E-4</c:v>
                </c:pt>
                <c:pt idx="14501">
                  <c:v>-7.7021499999999998E-4</c:v>
                </c:pt>
                <c:pt idx="14502">
                  <c:v>3.9294999999999998E-4</c:v>
                </c:pt>
                <c:pt idx="14503">
                  <c:v>2.79086E-3</c:v>
                </c:pt>
                <c:pt idx="14504">
                  <c:v>2.2644789999999998E-3</c:v>
                </c:pt>
                <c:pt idx="14505">
                  <c:v>1.4783140000000001E-3</c:v>
                </c:pt>
                <c:pt idx="14506">
                  <c:v>2.1262399999999999E-4</c:v>
                </c:pt>
                <c:pt idx="14507">
                  <c:v>4.89326E-4</c:v>
                </c:pt>
                <c:pt idx="14508">
                  <c:v>-6.8261799999999996E-4</c:v>
                </c:pt>
                <c:pt idx="14509">
                  <c:v>-1.8993300000000001E-4</c:v>
                </c:pt>
                <c:pt idx="14510">
                  <c:v>-1.0814970000000001E-3</c:v>
                </c:pt>
                <c:pt idx="14511">
                  <c:v>8.9696600000000002E-4</c:v>
                </c:pt>
                <c:pt idx="14512">
                  <c:v>1.1686139999999999E-3</c:v>
                </c:pt>
                <c:pt idx="14513" formatCode="0.00E+00">
                  <c:v>-4.6320299999999998E-5</c:v>
                </c:pt>
                <c:pt idx="14514">
                  <c:v>-6.9547800000000003E-4</c:v>
                </c:pt>
                <c:pt idx="14515">
                  <c:v>-4.3013979999999997E-3</c:v>
                </c:pt>
                <c:pt idx="14516">
                  <c:v>7.6539100000000003E-4</c:v>
                </c:pt>
                <c:pt idx="14517">
                  <c:v>-2.516955E-3</c:v>
                </c:pt>
                <c:pt idx="14518">
                  <c:v>-1.248884E-3</c:v>
                </c:pt>
                <c:pt idx="14519">
                  <c:v>2.0046999999999999E-3</c:v>
                </c:pt>
                <c:pt idx="14520">
                  <c:v>-4.6994700000000002E-4</c:v>
                </c:pt>
                <c:pt idx="14521">
                  <c:v>9.8706800000000002E-4</c:v>
                </c:pt>
                <c:pt idx="14522" formatCode="0.00E+00">
                  <c:v>-4.1650100000000003E-5</c:v>
                </c:pt>
                <c:pt idx="14523">
                  <c:v>-1.621171E-3</c:v>
                </c:pt>
                <c:pt idx="14524">
                  <c:v>-1.492335E-3</c:v>
                </c:pt>
                <c:pt idx="14525">
                  <c:v>-1.24003E-4</c:v>
                </c:pt>
                <c:pt idx="14526">
                  <c:v>-6.7522899999999996E-4</c:v>
                </c:pt>
                <c:pt idx="14527">
                  <c:v>1.6196170000000001E-3</c:v>
                </c:pt>
                <c:pt idx="14528">
                  <c:v>2.1359790000000001E-3</c:v>
                </c:pt>
                <c:pt idx="14529">
                  <c:v>-7.3916900000000002E-4</c:v>
                </c:pt>
                <c:pt idx="14530">
                  <c:v>6.4853199999999995E-4</c:v>
                </c:pt>
                <c:pt idx="14531">
                  <c:v>-2.1911970000000002E-3</c:v>
                </c:pt>
                <c:pt idx="14532">
                  <c:v>2.0696209999999998E-3</c:v>
                </c:pt>
                <c:pt idx="14533">
                  <c:v>2.0160920000000001E-3</c:v>
                </c:pt>
                <c:pt idx="14534">
                  <c:v>1.028663E-3</c:v>
                </c:pt>
                <c:pt idx="14535">
                  <c:v>-1.303734E-3</c:v>
                </c:pt>
                <c:pt idx="14536">
                  <c:v>-5.3344700000000004E-4</c:v>
                </c:pt>
                <c:pt idx="14537">
                  <c:v>1.262322E-3</c:v>
                </c:pt>
                <c:pt idx="14538">
                  <c:v>1.2742400000000001E-3</c:v>
                </c:pt>
                <c:pt idx="14539">
                  <c:v>3.4239900000000001E-4</c:v>
                </c:pt>
                <c:pt idx="14540">
                  <c:v>1.1715E-4</c:v>
                </c:pt>
                <c:pt idx="14541">
                  <c:v>-2.146537E-3</c:v>
                </c:pt>
                <c:pt idx="14542">
                  <c:v>6.8057299999999996E-4</c:v>
                </c:pt>
                <c:pt idx="14543">
                  <c:v>-1.3610060000000001E-3</c:v>
                </c:pt>
                <c:pt idx="14544">
                  <c:v>4.14638E-4</c:v>
                </c:pt>
                <c:pt idx="14545">
                  <c:v>-1.202966E-3</c:v>
                </c:pt>
                <c:pt idx="14546">
                  <c:v>3.4083020000000002E-3</c:v>
                </c:pt>
                <c:pt idx="14547">
                  <c:v>3.9706600000000001E-4</c:v>
                </c:pt>
                <c:pt idx="14548">
                  <c:v>9.2663000000000001E-4</c:v>
                </c:pt>
                <c:pt idx="14549">
                  <c:v>-7.3092199999999995E-4</c:v>
                </c:pt>
                <c:pt idx="14550">
                  <c:v>-1.5866400000000001E-4</c:v>
                </c:pt>
                <c:pt idx="14551">
                  <c:v>-9.7944999999999998E-4</c:v>
                </c:pt>
                <c:pt idx="14552">
                  <c:v>-2.1163900000000001E-3</c:v>
                </c:pt>
                <c:pt idx="14553">
                  <c:v>4.5702299999999998E-4</c:v>
                </c:pt>
                <c:pt idx="14554">
                  <c:v>1.3805999999999999E-4</c:v>
                </c:pt>
                <c:pt idx="14555">
                  <c:v>2.570325E-3</c:v>
                </c:pt>
                <c:pt idx="14556">
                  <c:v>-1.1046210000000001E-3</c:v>
                </c:pt>
                <c:pt idx="14557" formatCode="0.00E+00">
                  <c:v>-8.8092399999999997E-5</c:v>
                </c:pt>
                <c:pt idx="14558">
                  <c:v>-1.01596E-3</c:v>
                </c:pt>
                <c:pt idx="14559">
                  <c:v>-7.04903E-4</c:v>
                </c:pt>
                <c:pt idx="14560">
                  <c:v>5.6633499999999995E-4</c:v>
                </c:pt>
                <c:pt idx="14561">
                  <c:v>2.3423899999999999E-4</c:v>
                </c:pt>
                <c:pt idx="14562">
                  <c:v>2.2244130000000002E-3</c:v>
                </c:pt>
                <c:pt idx="14563" formatCode="0.00E+00">
                  <c:v>3.1034000000000001E-5</c:v>
                </c:pt>
                <c:pt idx="14564">
                  <c:v>1.3288709999999999E-3</c:v>
                </c:pt>
                <c:pt idx="14565">
                  <c:v>1.6640099999999999E-4</c:v>
                </c:pt>
                <c:pt idx="14566">
                  <c:v>-4.6687600000000002E-4</c:v>
                </c:pt>
                <c:pt idx="14567">
                  <c:v>-1.53955E-4</c:v>
                </c:pt>
                <c:pt idx="14568">
                  <c:v>-1.6066089999999999E-3</c:v>
                </c:pt>
                <c:pt idx="14569">
                  <c:v>-2.6630849999999999E-3</c:v>
                </c:pt>
                <c:pt idx="14570">
                  <c:v>-9.2003300000000001E-4</c:v>
                </c:pt>
                <c:pt idx="14571">
                  <c:v>-5.1230299999999998E-4</c:v>
                </c:pt>
                <c:pt idx="14572">
                  <c:v>-1.174402E-3</c:v>
                </c:pt>
                <c:pt idx="14573">
                  <c:v>7.3268699999999999E-4</c:v>
                </c:pt>
                <c:pt idx="14574">
                  <c:v>3.7768799999999999E-4</c:v>
                </c:pt>
                <c:pt idx="14575">
                  <c:v>-5.8983899999999999E-4</c:v>
                </c:pt>
                <c:pt idx="14576">
                  <c:v>-3.4829000000000001E-4</c:v>
                </c:pt>
                <c:pt idx="14577">
                  <c:v>8.4374099999999996E-4</c:v>
                </c:pt>
                <c:pt idx="14578">
                  <c:v>-1.1510600000000001E-4</c:v>
                </c:pt>
                <c:pt idx="14579">
                  <c:v>2.65992E-4</c:v>
                </c:pt>
                <c:pt idx="14580">
                  <c:v>-1.076029E-3</c:v>
                </c:pt>
                <c:pt idx="14581">
                  <c:v>1.387927E-3</c:v>
                </c:pt>
                <c:pt idx="14582">
                  <c:v>-9.7581800000000004E-4</c:v>
                </c:pt>
                <c:pt idx="14583">
                  <c:v>-5.6542500000000004E-4</c:v>
                </c:pt>
                <c:pt idx="14584">
                  <c:v>-3.685958E-3</c:v>
                </c:pt>
                <c:pt idx="14585">
                  <c:v>1.4337029999999999E-3</c:v>
                </c:pt>
                <c:pt idx="14586">
                  <c:v>7.0950600000000005E-4</c:v>
                </c:pt>
                <c:pt idx="14587">
                  <c:v>1.3699700000000001E-3</c:v>
                </c:pt>
                <c:pt idx="14588">
                  <c:v>-1.253103E-3</c:v>
                </c:pt>
                <c:pt idx="14589">
                  <c:v>-1.9553790000000001E-3</c:v>
                </c:pt>
                <c:pt idx="14590">
                  <c:v>2.4750480000000001E-3</c:v>
                </c:pt>
                <c:pt idx="14591">
                  <c:v>-5.81728E-4</c:v>
                </c:pt>
                <c:pt idx="14592">
                  <c:v>-6.1156600000000002E-4</c:v>
                </c:pt>
                <c:pt idx="14593">
                  <c:v>2.4730299999999999E-4</c:v>
                </c:pt>
                <c:pt idx="14594">
                  <c:v>-3.5848800000000001E-4</c:v>
                </c:pt>
                <c:pt idx="14595">
                  <c:v>8.1569900000000002E-4</c:v>
                </c:pt>
                <c:pt idx="14596">
                  <c:v>6.4652999999999998E-4</c:v>
                </c:pt>
                <c:pt idx="14597">
                  <c:v>-3.684835E-3</c:v>
                </c:pt>
                <c:pt idx="14598">
                  <c:v>4.0337400000000002E-4</c:v>
                </c:pt>
                <c:pt idx="14599">
                  <c:v>3.5605509999999999E-3</c:v>
                </c:pt>
                <c:pt idx="14600">
                  <c:v>5.4996899999999998E-4</c:v>
                </c:pt>
                <c:pt idx="14601">
                  <c:v>-3.8666500000000001E-4</c:v>
                </c:pt>
                <c:pt idx="14602">
                  <c:v>1.0073409999999999E-3</c:v>
                </c:pt>
                <c:pt idx="14603">
                  <c:v>1.4299849999999999E-3</c:v>
                </c:pt>
                <c:pt idx="14604">
                  <c:v>-1.6607480000000001E-3</c:v>
                </c:pt>
                <c:pt idx="14605">
                  <c:v>4.76439E-4</c:v>
                </c:pt>
                <c:pt idx="14606">
                  <c:v>-5.5387199999999996E-4</c:v>
                </c:pt>
                <c:pt idx="14607">
                  <c:v>1.9287800000000001E-4</c:v>
                </c:pt>
                <c:pt idx="14608">
                  <c:v>2.4655649999999999E-3</c:v>
                </c:pt>
                <c:pt idx="14609">
                  <c:v>1.3531629999999999E-3</c:v>
                </c:pt>
                <c:pt idx="14610">
                  <c:v>-3.5774320000000002E-3</c:v>
                </c:pt>
                <c:pt idx="14611">
                  <c:v>1.7222590000000001E-3</c:v>
                </c:pt>
                <c:pt idx="14612">
                  <c:v>-1.13353E-4</c:v>
                </c:pt>
                <c:pt idx="14613">
                  <c:v>-2.6119300000000002E-3</c:v>
                </c:pt>
                <c:pt idx="14614">
                  <c:v>2.6433000000000001E-4</c:v>
                </c:pt>
                <c:pt idx="14615">
                  <c:v>1.25845E-4</c:v>
                </c:pt>
                <c:pt idx="14616">
                  <c:v>-2.6844999999999999E-4</c:v>
                </c:pt>
                <c:pt idx="14617">
                  <c:v>1.560875E-3</c:v>
                </c:pt>
                <c:pt idx="14618">
                  <c:v>6.7265200000000004E-4</c:v>
                </c:pt>
                <c:pt idx="14619">
                  <c:v>-9.7398000000000005E-4</c:v>
                </c:pt>
                <c:pt idx="14620">
                  <c:v>-5.1250700000000004E-4</c:v>
                </c:pt>
                <c:pt idx="14621">
                  <c:v>1.41299E-4</c:v>
                </c:pt>
                <c:pt idx="14622">
                  <c:v>-8.4916400000000002E-4</c:v>
                </c:pt>
                <c:pt idx="14623">
                  <c:v>1.8254499999999999E-4</c:v>
                </c:pt>
                <c:pt idx="14624">
                  <c:v>-1.054719E-3</c:v>
                </c:pt>
                <c:pt idx="14625">
                  <c:v>5.5809200000000005E-4</c:v>
                </c:pt>
                <c:pt idx="14626">
                  <c:v>1.0660960000000001E-3</c:v>
                </c:pt>
                <c:pt idx="14627">
                  <c:v>4.8099900000000002E-4</c:v>
                </c:pt>
                <c:pt idx="14628">
                  <c:v>1.25511E-4</c:v>
                </c:pt>
                <c:pt idx="14629">
                  <c:v>-1.0778200000000001E-4</c:v>
                </c:pt>
                <c:pt idx="14630">
                  <c:v>4.9452600000000002E-4</c:v>
                </c:pt>
                <c:pt idx="14631">
                  <c:v>1.2854850000000001E-3</c:v>
                </c:pt>
                <c:pt idx="14632">
                  <c:v>-2.3592579999999999E-3</c:v>
                </c:pt>
                <c:pt idx="14633">
                  <c:v>-1.0599019999999999E-3</c:v>
                </c:pt>
                <c:pt idx="14634">
                  <c:v>-1.023555E-3</c:v>
                </c:pt>
                <c:pt idx="14635">
                  <c:v>-1.480819E-3</c:v>
                </c:pt>
                <c:pt idx="14636" formatCode="0.00E+00">
                  <c:v>7.8067599999999998E-5</c:v>
                </c:pt>
                <c:pt idx="14637">
                  <c:v>-2.931571E-3</c:v>
                </c:pt>
                <c:pt idx="14638" formatCode="0.00E+00">
                  <c:v>-1.3597300000000001E-6</c:v>
                </c:pt>
                <c:pt idx="14639">
                  <c:v>-2.4618539999999999E-3</c:v>
                </c:pt>
                <c:pt idx="14640">
                  <c:v>-3.6369869999999999E-3</c:v>
                </c:pt>
                <c:pt idx="14641">
                  <c:v>-1.4611600000000001E-4</c:v>
                </c:pt>
                <c:pt idx="14642">
                  <c:v>1.8432679999999999E-3</c:v>
                </c:pt>
                <c:pt idx="14643">
                  <c:v>1.3899979999999999E-3</c:v>
                </c:pt>
                <c:pt idx="14644">
                  <c:v>1.84878E-4</c:v>
                </c:pt>
                <c:pt idx="14645" formatCode="0.00E+00">
                  <c:v>3.7339100000000003E-5</c:v>
                </c:pt>
                <c:pt idx="14646">
                  <c:v>-4.9077099999999998E-4</c:v>
                </c:pt>
                <c:pt idx="14647" formatCode="0.00E+00">
                  <c:v>-8.9165800000000006E-5</c:v>
                </c:pt>
                <c:pt idx="14648">
                  <c:v>-1.2628369999999999E-3</c:v>
                </c:pt>
                <c:pt idx="14649">
                  <c:v>-1.397859E-3</c:v>
                </c:pt>
                <c:pt idx="14650">
                  <c:v>-5.9574599999999997E-4</c:v>
                </c:pt>
                <c:pt idx="14651">
                  <c:v>-1.057805E-3</c:v>
                </c:pt>
                <c:pt idx="14652">
                  <c:v>-4.1181099999999999E-4</c:v>
                </c:pt>
                <c:pt idx="14653" formatCode="0.00E+00">
                  <c:v>3.3469400000000002E-5</c:v>
                </c:pt>
                <c:pt idx="14654">
                  <c:v>9.4654600000000004E-4</c:v>
                </c:pt>
                <c:pt idx="14655">
                  <c:v>6.3548900000000004E-4</c:v>
                </c:pt>
                <c:pt idx="14656">
                  <c:v>3.5364199999999999E-4</c:v>
                </c:pt>
                <c:pt idx="14657">
                  <c:v>2.0388899999999998E-3</c:v>
                </c:pt>
                <c:pt idx="14658">
                  <c:v>-1.074413E-3</c:v>
                </c:pt>
                <c:pt idx="14659">
                  <c:v>-1.4057099999999999E-3</c:v>
                </c:pt>
                <c:pt idx="14660">
                  <c:v>4.6884699999999999E-4</c:v>
                </c:pt>
                <c:pt idx="14661">
                  <c:v>2.4646189999999999E-3</c:v>
                </c:pt>
                <c:pt idx="14662">
                  <c:v>-6.3828099999999998E-4</c:v>
                </c:pt>
                <c:pt idx="14663">
                  <c:v>2.6414030000000001E-3</c:v>
                </c:pt>
                <c:pt idx="14664">
                  <c:v>1.011421E-3</c:v>
                </c:pt>
                <c:pt idx="14665" formatCode="0.00E+00">
                  <c:v>2.3921E-5</c:v>
                </c:pt>
                <c:pt idx="14666">
                  <c:v>-1.6776740000000001E-3</c:v>
                </c:pt>
                <c:pt idx="14667">
                  <c:v>-3.0055300000000001E-4</c:v>
                </c:pt>
                <c:pt idx="14668">
                  <c:v>4.3134599999999999E-4</c:v>
                </c:pt>
                <c:pt idx="14669">
                  <c:v>-7.3565100000000003E-4</c:v>
                </c:pt>
                <c:pt idx="14670">
                  <c:v>3.1358039999999998E-3</c:v>
                </c:pt>
                <c:pt idx="14671">
                  <c:v>1.5930339999999999E-3</c:v>
                </c:pt>
                <c:pt idx="14672">
                  <c:v>-1.3390030000000001E-3</c:v>
                </c:pt>
                <c:pt idx="14673">
                  <c:v>-8.1036599999999997E-4</c:v>
                </c:pt>
                <c:pt idx="14674" formatCode="0.00E+00">
                  <c:v>9.4666600000000006E-5</c:v>
                </c:pt>
                <c:pt idx="14675">
                  <c:v>1.436634E-3</c:v>
                </c:pt>
                <c:pt idx="14676">
                  <c:v>-4.5566500000000001E-4</c:v>
                </c:pt>
                <c:pt idx="14677">
                  <c:v>7.2171799999999999E-4</c:v>
                </c:pt>
                <c:pt idx="14678" formatCode="0.00E+00">
                  <c:v>7.1132100000000003E-5</c:v>
                </c:pt>
                <c:pt idx="14679">
                  <c:v>-1.2727300000000001E-4</c:v>
                </c:pt>
                <c:pt idx="14680">
                  <c:v>-1.059279E-3</c:v>
                </c:pt>
                <c:pt idx="14681">
                  <c:v>-9.9882500000000006E-4</c:v>
                </c:pt>
                <c:pt idx="14682" formatCode="0.00E+00">
                  <c:v>7.6524000000000001E-5</c:v>
                </c:pt>
                <c:pt idx="14683">
                  <c:v>-9.847460000000001E-4</c:v>
                </c:pt>
                <c:pt idx="14684">
                  <c:v>1.2134299999999999E-3</c:v>
                </c:pt>
                <c:pt idx="14685">
                  <c:v>-3.3040499999999998E-4</c:v>
                </c:pt>
                <c:pt idx="14686">
                  <c:v>-1.0640230000000001E-3</c:v>
                </c:pt>
                <c:pt idx="14687" formatCode="0.00E+00">
                  <c:v>-8.5311900000000006E-5</c:v>
                </c:pt>
                <c:pt idx="14688">
                  <c:v>-2.0586739999999999E-3</c:v>
                </c:pt>
                <c:pt idx="14689">
                  <c:v>-1.043743E-3</c:v>
                </c:pt>
                <c:pt idx="14690">
                  <c:v>3.0701119999999998E-3</c:v>
                </c:pt>
                <c:pt idx="14691">
                  <c:v>5.4117399999999995E-4</c:v>
                </c:pt>
                <c:pt idx="14692">
                  <c:v>-1.3605600000000001E-4</c:v>
                </c:pt>
                <c:pt idx="14693">
                  <c:v>2.6322989999999998E-3</c:v>
                </c:pt>
                <c:pt idx="14694">
                  <c:v>4.49302E-4</c:v>
                </c:pt>
                <c:pt idx="14695">
                  <c:v>-3.8426699999999999E-4</c:v>
                </c:pt>
                <c:pt idx="14696">
                  <c:v>5.4762699999999997E-4</c:v>
                </c:pt>
                <c:pt idx="14697">
                  <c:v>-1.230566E-3</c:v>
                </c:pt>
                <c:pt idx="14698">
                  <c:v>1.5915059999999999E-3</c:v>
                </c:pt>
                <c:pt idx="14699" formatCode="0.00E+00">
                  <c:v>-1.30483E-5</c:v>
                </c:pt>
                <c:pt idx="14700">
                  <c:v>-1.5783609999999999E-3</c:v>
                </c:pt>
                <c:pt idx="14701">
                  <c:v>2.4398169999999999E-3</c:v>
                </c:pt>
                <c:pt idx="14702">
                  <c:v>6.6405100000000003E-4</c:v>
                </c:pt>
                <c:pt idx="14703">
                  <c:v>-1.4313240000000001E-3</c:v>
                </c:pt>
                <c:pt idx="14704">
                  <c:v>-2.2050910000000002E-3</c:v>
                </c:pt>
                <c:pt idx="14705">
                  <c:v>-1.2165259999999999E-3</c:v>
                </c:pt>
                <c:pt idx="14706">
                  <c:v>-8.7590699999999999E-4</c:v>
                </c:pt>
                <c:pt idx="14707">
                  <c:v>-3.2143699999999999E-4</c:v>
                </c:pt>
                <c:pt idx="14708">
                  <c:v>1.0243590000000001E-3</c:v>
                </c:pt>
                <c:pt idx="14709">
                  <c:v>-1.6553130000000001E-3</c:v>
                </c:pt>
                <c:pt idx="14710">
                  <c:v>2.3742580000000002E-3</c:v>
                </c:pt>
                <c:pt idx="14711">
                  <c:v>-5.9596599999999997E-4</c:v>
                </c:pt>
                <c:pt idx="14712" formatCode="0.00E+00">
                  <c:v>1.8071799999999999E-5</c:v>
                </c:pt>
                <c:pt idx="14713">
                  <c:v>-1.4432049999999999E-3</c:v>
                </c:pt>
                <c:pt idx="14714">
                  <c:v>-3.0215599999999998E-4</c:v>
                </c:pt>
                <c:pt idx="14715">
                  <c:v>-3.9616599999999999E-4</c:v>
                </c:pt>
                <c:pt idx="14716" formatCode="0.00E+00">
                  <c:v>-2.79061E-5</c:v>
                </c:pt>
                <c:pt idx="14717">
                  <c:v>-6.2818300000000004E-4</c:v>
                </c:pt>
                <c:pt idx="14718" formatCode="0.00E+00">
                  <c:v>-2.8843099999999999E-6</c:v>
                </c:pt>
                <c:pt idx="14719">
                  <c:v>2.2605360000000001E-3</c:v>
                </c:pt>
                <c:pt idx="14720">
                  <c:v>1.00702E-4</c:v>
                </c:pt>
                <c:pt idx="14721">
                  <c:v>1.3031189999999999E-3</c:v>
                </c:pt>
                <c:pt idx="14722">
                  <c:v>9.6902100000000003E-4</c:v>
                </c:pt>
                <c:pt idx="14723">
                  <c:v>1.238266E-3</c:v>
                </c:pt>
                <c:pt idx="14724">
                  <c:v>-1.7875899999999999E-4</c:v>
                </c:pt>
                <c:pt idx="14725">
                  <c:v>-2.4501689999999999E-3</c:v>
                </c:pt>
                <c:pt idx="14726">
                  <c:v>-4.8136899999999999E-4</c:v>
                </c:pt>
                <c:pt idx="14727">
                  <c:v>2.186852E-3</c:v>
                </c:pt>
                <c:pt idx="14728">
                  <c:v>-2.43224E-4</c:v>
                </c:pt>
                <c:pt idx="14729">
                  <c:v>-9.0954600000000001E-4</c:v>
                </c:pt>
                <c:pt idx="14730">
                  <c:v>9.39403E-4</c:v>
                </c:pt>
                <c:pt idx="14731">
                  <c:v>1.0264880000000001E-3</c:v>
                </c:pt>
                <c:pt idx="14732" formatCode="0.00E+00">
                  <c:v>-6.3037E-5</c:v>
                </c:pt>
                <c:pt idx="14733" formatCode="0.00E+00">
                  <c:v>2.7432100000000001E-6</c:v>
                </c:pt>
                <c:pt idx="14734">
                  <c:v>8.3193500000000001E-4</c:v>
                </c:pt>
                <c:pt idx="14735">
                  <c:v>-3.4278599999999998E-4</c:v>
                </c:pt>
                <c:pt idx="14736">
                  <c:v>-1.7686899999999999E-4</c:v>
                </c:pt>
                <c:pt idx="14737">
                  <c:v>3.3152799999999999E-4</c:v>
                </c:pt>
                <c:pt idx="14738">
                  <c:v>3.40539E-4</c:v>
                </c:pt>
                <c:pt idx="14739">
                  <c:v>2.640978E-3</c:v>
                </c:pt>
                <c:pt idx="14740">
                  <c:v>1.0987E-4</c:v>
                </c:pt>
                <c:pt idx="14741">
                  <c:v>-3.6976499999999998E-4</c:v>
                </c:pt>
                <c:pt idx="14742">
                  <c:v>2.4646599999999998E-4</c:v>
                </c:pt>
                <c:pt idx="14743">
                  <c:v>-4.7844599999999999E-4</c:v>
                </c:pt>
                <c:pt idx="14744">
                  <c:v>2.7199469999999999E-3</c:v>
                </c:pt>
                <c:pt idx="14745">
                  <c:v>-2.0460460000000001E-3</c:v>
                </c:pt>
                <c:pt idx="14746">
                  <c:v>2.2125109999999999E-3</c:v>
                </c:pt>
                <c:pt idx="14747">
                  <c:v>-9.9952799999999996E-4</c:v>
                </c:pt>
                <c:pt idx="14748" formatCode="0.00E+00">
                  <c:v>9.9221200000000005E-5</c:v>
                </c:pt>
                <c:pt idx="14749">
                  <c:v>-1.236088E-3</c:v>
                </c:pt>
                <c:pt idx="14750">
                  <c:v>1.552508E-3</c:v>
                </c:pt>
                <c:pt idx="14751">
                  <c:v>1.3410900000000001E-4</c:v>
                </c:pt>
                <c:pt idx="14752">
                  <c:v>8.0236399999999996E-4</c:v>
                </c:pt>
                <c:pt idx="14753" formatCode="0.00E+00">
                  <c:v>2.52542E-5</c:v>
                </c:pt>
                <c:pt idx="14754">
                  <c:v>4.3365800000000001E-4</c:v>
                </c:pt>
                <c:pt idx="14755">
                  <c:v>-1.09094E-4</c:v>
                </c:pt>
                <c:pt idx="14756" formatCode="0.00E+00">
                  <c:v>1.3215500000000001E-5</c:v>
                </c:pt>
                <c:pt idx="14757">
                  <c:v>-2.0334239999999998E-3</c:v>
                </c:pt>
                <c:pt idx="14758">
                  <c:v>-1.0312050000000001E-3</c:v>
                </c:pt>
                <c:pt idx="14759">
                  <c:v>-2.20273E-3</c:v>
                </c:pt>
                <c:pt idx="14760">
                  <c:v>-1.053654E-3</c:v>
                </c:pt>
                <c:pt idx="14761">
                  <c:v>2.5608899999999998E-4</c:v>
                </c:pt>
                <c:pt idx="14762">
                  <c:v>-1.2572250000000001E-3</c:v>
                </c:pt>
                <c:pt idx="14763">
                  <c:v>1.088753E-3</c:v>
                </c:pt>
                <c:pt idx="14764">
                  <c:v>1.162658E-3</c:v>
                </c:pt>
                <c:pt idx="14765">
                  <c:v>1.70364E-4</c:v>
                </c:pt>
                <c:pt idx="14766">
                  <c:v>1.482073E-3</c:v>
                </c:pt>
                <c:pt idx="14767">
                  <c:v>4.9883399999999997E-4</c:v>
                </c:pt>
                <c:pt idx="14768">
                  <c:v>-1.545254E-3</c:v>
                </c:pt>
                <c:pt idx="14769">
                  <c:v>8.5638499999999998E-4</c:v>
                </c:pt>
                <c:pt idx="14770" formatCode="0.00E+00">
                  <c:v>-8.4714499999999997E-5</c:v>
                </c:pt>
                <c:pt idx="14771">
                  <c:v>-7.7500599999999996E-4</c:v>
                </c:pt>
                <c:pt idx="14772">
                  <c:v>-1.4379919999999999E-3</c:v>
                </c:pt>
                <c:pt idx="14773">
                  <c:v>-3.4556399999999997E-4</c:v>
                </c:pt>
                <c:pt idx="14774">
                  <c:v>2.2448139999999999E-3</c:v>
                </c:pt>
                <c:pt idx="14775">
                  <c:v>3.2938329999999999E-3</c:v>
                </c:pt>
                <c:pt idx="14776">
                  <c:v>-9.0602499999999997E-4</c:v>
                </c:pt>
                <c:pt idx="14777">
                  <c:v>-3.5208700000000001E-4</c:v>
                </c:pt>
                <c:pt idx="14778">
                  <c:v>5.4394199999999995E-4</c:v>
                </c:pt>
                <c:pt idx="14779">
                  <c:v>-6.8803600000000005E-4</c:v>
                </c:pt>
                <c:pt idx="14780">
                  <c:v>-1.224026E-3</c:v>
                </c:pt>
                <c:pt idx="14781">
                  <c:v>-2.8739199999999998E-4</c:v>
                </c:pt>
                <c:pt idx="14782">
                  <c:v>-1.75317E-4</c:v>
                </c:pt>
                <c:pt idx="14783">
                  <c:v>2.2522300000000001E-4</c:v>
                </c:pt>
                <c:pt idx="14784">
                  <c:v>1.576463E-3</c:v>
                </c:pt>
                <c:pt idx="14785">
                  <c:v>2.57932E-4</c:v>
                </c:pt>
                <c:pt idx="14786" formatCode="0.00E+00">
                  <c:v>-3.9884800000000001E-5</c:v>
                </c:pt>
                <c:pt idx="14787">
                  <c:v>-1.1879740000000001E-3</c:v>
                </c:pt>
                <c:pt idx="14788">
                  <c:v>-1.4246199999999999E-4</c:v>
                </c:pt>
                <c:pt idx="14789">
                  <c:v>-7.8561500000000003E-4</c:v>
                </c:pt>
                <c:pt idx="14790">
                  <c:v>3.4206299999999998E-4</c:v>
                </c:pt>
                <c:pt idx="14791">
                  <c:v>1.8339649999999999E-3</c:v>
                </c:pt>
                <c:pt idx="14792">
                  <c:v>4.26341E-4</c:v>
                </c:pt>
                <c:pt idx="14793">
                  <c:v>-1.5822199999999999E-4</c:v>
                </c:pt>
                <c:pt idx="14794">
                  <c:v>8.8360200000000004E-4</c:v>
                </c:pt>
                <c:pt idx="14795">
                  <c:v>-5.2467699999999998E-4</c:v>
                </c:pt>
                <c:pt idx="14796">
                  <c:v>1.5353190000000001E-3</c:v>
                </c:pt>
                <c:pt idx="14797">
                  <c:v>5.6113500000000004E-4</c:v>
                </c:pt>
                <c:pt idx="14798">
                  <c:v>-2.1757999999999999E-4</c:v>
                </c:pt>
                <c:pt idx="14799">
                  <c:v>-7.00944E-4</c:v>
                </c:pt>
                <c:pt idx="14800">
                  <c:v>4.6401E-4</c:v>
                </c:pt>
                <c:pt idx="14801">
                  <c:v>-1.3290960000000001E-3</c:v>
                </c:pt>
                <c:pt idx="14802">
                  <c:v>-5.4223499999999996E-4</c:v>
                </c:pt>
                <c:pt idx="14803">
                  <c:v>-2.7671800000000002E-4</c:v>
                </c:pt>
                <c:pt idx="14804">
                  <c:v>1.1382930000000001E-3</c:v>
                </c:pt>
                <c:pt idx="14805">
                  <c:v>-7.34175E-4</c:v>
                </c:pt>
                <c:pt idx="14806">
                  <c:v>-7.8169800000000005E-4</c:v>
                </c:pt>
                <c:pt idx="14807">
                  <c:v>-1.1646600000000001E-3</c:v>
                </c:pt>
                <c:pt idx="14808">
                  <c:v>2.4548899999999999E-4</c:v>
                </c:pt>
                <c:pt idx="14809">
                  <c:v>-1.008061E-3</c:v>
                </c:pt>
                <c:pt idx="14810">
                  <c:v>-6.7924800000000003E-4</c:v>
                </c:pt>
                <c:pt idx="14811">
                  <c:v>-4.3530199999999999E-4</c:v>
                </c:pt>
                <c:pt idx="14812">
                  <c:v>-3.3106599999999998E-4</c:v>
                </c:pt>
                <c:pt idx="14813">
                  <c:v>1.3398010000000001E-3</c:v>
                </c:pt>
                <c:pt idx="14814">
                  <c:v>1.083636E-3</c:v>
                </c:pt>
                <c:pt idx="14815">
                  <c:v>-2.2304019999999998E-3</c:v>
                </c:pt>
                <c:pt idx="14816">
                  <c:v>1.44217E-3</c:v>
                </c:pt>
                <c:pt idx="14817" formatCode="0.00E+00">
                  <c:v>8.9550900000000003E-5</c:v>
                </c:pt>
                <c:pt idx="14818">
                  <c:v>-1.295704E-3</c:v>
                </c:pt>
                <c:pt idx="14819">
                  <c:v>2.48929E-4</c:v>
                </c:pt>
                <c:pt idx="14820">
                  <c:v>-2.6732409999999998E-3</c:v>
                </c:pt>
                <c:pt idx="14821">
                  <c:v>-1.7893379999999999E-3</c:v>
                </c:pt>
                <c:pt idx="14822">
                  <c:v>-4.0526800000000002E-4</c:v>
                </c:pt>
                <c:pt idx="14823">
                  <c:v>4.28035E-4</c:v>
                </c:pt>
                <c:pt idx="14824">
                  <c:v>-1.529912E-3</c:v>
                </c:pt>
                <c:pt idx="14825">
                  <c:v>-1.3102019999999999E-3</c:v>
                </c:pt>
                <c:pt idx="14826">
                  <c:v>1.5054129999999999E-3</c:v>
                </c:pt>
                <c:pt idx="14827">
                  <c:v>-4.5121099999999997E-4</c:v>
                </c:pt>
                <c:pt idx="14828">
                  <c:v>2.7017500000000002E-3</c:v>
                </c:pt>
                <c:pt idx="14829">
                  <c:v>-1.4410639999999999E-3</c:v>
                </c:pt>
                <c:pt idx="14830">
                  <c:v>-7.0266800000000004E-4</c:v>
                </c:pt>
                <c:pt idx="14831">
                  <c:v>-1.2824379999999999E-3</c:v>
                </c:pt>
                <c:pt idx="14832">
                  <c:v>7.0188300000000004E-4</c:v>
                </c:pt>
                <c:pt idx="14833">
                  <c:v>1.0986940000000001E-3</c:v>
                </c:pt>
                <c:pt idx="14834">
                  <c:v>9.1535E-4</c:v>
                </c:pt>
                <c:pt idx="14835">
                  <c:v>5.2333299999999996E-4</c:v>
                </c:pt>
                <c:pt idx="14836">
                  <c:v>-6.6848500000000002E-4</c:v>
                </c:pt>
                <c:pt idx="14837">
                  <c:v>-2.1044610000000002E-3</c:v>
                </c:pt>
                <c:pt idx="14838">
                  <c:v>-1.3297700000000001E-3</c:v>
                </c:pt>
                <c:pt idx="14839">
                  <c:v>5.7332499999999996E-4</c:v>
                </c:pt>
                <c:pt idx="14840">
                  <c:v>-1.01554E-4</c:v>
                </c:pt>
                <c:pt idx="14841">
                  <c:v>1.8446900000000001E-4</c:v>
                </c:pt>
                <c:pt idx="14842">
                  <c:v>1.350476E-3</c:v>
                </c:pt>
                <c:pt idx="14843">
                  <c:v>-1.659162E-3</c:v>
                </c:pt>
                <c:pt idx="14844">
                  <c:v>-6.3691300000000002E-4</c:v>
                </c:pt>
                <c:pt idx="14845">
                  <c:v>-2.1187300000000001E-4</c:v>
                </c:pt>
                <c:pt idx="14846">
                  <c:v>1.3266829999999999E-3</c:v>
                </c:pt>
                <c:pt idx="14847">
                  <c:v>-1.4493959999999999E-3</c:v>
                </c:pt>
                <c:pt idx="14848">
                  <c:v>5.4465799999999995E-4</c:v>
                </c:pt>
                <c:pt idx="14849">
                  <c:v>4.0431000000000001E-4</c:v>
                </c:pt>
                <c:pt idx="14850">
                  <c:v>-3.1714599999999998E-4</c:v>
                </c:pt>
                <c:pt idx="14851">
                  <c:v>-1.0234160000000001E-3</c:v>
                </c:pt>
                <c:pt idx="14852">
                  <c:v>-4.5678100000000002E-4</c:v>
                </c:pt>
                <c:pt idx="14853">
                  <c:v>-1.24685E-4</c:v>
                </c:pt>
                <c:pt idx="14854">
                  <c:v>8.4075700000000003E-4</c:v>
                </c:pt>
                <c:pt idx="14855">
                  <c:v>3.0066700000000001E-4</c:v>
                </c:pt>
                <c:pt idx="14856">
                  <c:v>9.3165000000000001E-4</c:v>
                </c:pt>
                <c:pt idx="14857" formatCode="0.00E+00">
                  <c:v>-3.6521799999999998E-6</c:v>
                </c:pt>
                <c:pt idx="14858">
                  <c:v>1.893835E-3</c:v>
                </c:pt>
                <c:pt idx="14859">
                  <c:v>-5.2005400000000005E-4</c:v>
                </c:pt>
                <c:pt idx="14860" formatCode="0.00E+00">
                  <c:v>-2.3649500000000001E-5</c:v>
                </c:pt>
                <c:pt idx="14861">
                  <c:v>-3.2751600000000003E-4</c:v>
                </c:pt>
                <c:pt idx="14862">
                  <c:v>-1.1031929999999999E-3</c:v>
                </c:pt>
                <c:pt idx="14863">
                  <c:v>-1.9988129999999999E-3</c:v>
                </c:pt>
                <c:pt idx="14864">
                  <c:v>-1.7961050000000001E-3</c:v>
                </c:pt>
                <c:pt idx="14865">
                  <c:v>9.3123800000000003E-4</c:v>
                </c:pt>
                <c:pt idx="14866">
                  <c:v>1.36378E-3</c:v>
                </c:pt>
                <c:pt idx="14867">
                  <c:v>-1.396853E-3</c:v>
                </c:pt>
                <c:pt idx="14868" formatCode="0.00E+00">
                  <c:v>5.2972200000000001E-5</c:v>
                </c:pt>
                <c:pt idx="14869">
                  <c:v>-2.1132429999999999E-3</c:v>
                </c:pt>
                <c:pt idx="14870">
                  <c:v>4.1105800000000001E-4</c:v>
                </c:pt>
                <c:pt idx="14871">
                  <c:v>1.419331E-3</c:v>
                </c:pt>
                <c:pt idx="14872">
                  <c:v>1.4877099999999999E-3</c:v>
                </c:pt>
                <c:pt idx="14873">
                  <c:v>3.5090490000000002E-3</c:v>
                </c:pt>
                <c:pt idx="14874">
                  <c:v>1.240435E-3</c:v>
                </c:pt>
                <c:pt idx="14875">
                  <c:v>-1.7729309999999999E-3</c:v>
                </c:pt>
                <c:pt idx="14876">
                  <c:v>3.5635400000000002E-4</c:v>
                </c:pt>
                <c:pt idx="14877">
                  <c:v>5.6514599999999999E-4</c:v>
                </c:pt>
                <c:pt idx="14878">
                  <c:v>-1.0262489999999999E-3</c:v>
                </c:pt>
                <c:pt idx="14879">
                  <c:v>-1.18644E-4</c:v>
                </c:pt>
                <c:pt idx="14880">
                  <c:v>-6.5153499999999996E-4</c:v>
                </c:pt>
                <c:pt idx="14881">
                  <c:v>-1.173781E-3</c:v>
                </c:pt>
                <c:pt idx="14882">
                  <c:v>-3.9716000000000003E-4</c:v>
                </c:pt>
                <c:pt idx="14883">
                  <c:v>1.085955E-3</c:v>
                </c:pt>
                <c:pt idx="14884">
                  <c:v>-2.0521E-4</c:v>
                </c:pt>
                <c:pt idx="14885">
                  <c:v>1.162855E-3</c:v>
                </c:pt>
                <c:pt idx="14886">
                  <c:v>-6.9472200000000005E-4</c:v>
                </c:pt>
                <c:pt idx="14887">
                  <c:v>-2.8779100000000002E-4</c:v>
                </c:pt>
                <c:pt idx="14888">
                  <c:v>-2.080068E-3</c:v>
                </c:pt>
                <c:pt idx="14889">
                  <c:v>-3.0880000000000002E-4</c:v>
                </c:pt>
                <c:pt idx="14890">
                  <c:v>1.5466970000000001E-3</c:v>
                </c:pt>
                <c:pt idx="14891">
                  <c:v>5.6452399999999995E-4</c:v>
                </c:pt>
                <c:pt idx="14892">
                  <c:v>4.5470599999999998E-4</c:v>
                </c:pt>
                <c:pt idx="14893">
                  <c:v>1.1675099999999999E-4</c:v>
                </c:pt>
                <c:pt idx="14894">
                  <c:v>-2.3351779999999998E-3</c:v>
                </c:pt>
                <c:pt idx="14895">
                  <c:v>1.9834039999999998E-3</c:v>
                </c:pt>
                <c:pt idx="14896">
                  <c:v>-2.183103E-3</c:v>
                </c:pt>
                <c:pt idx="14897">
                  <c:v>-7.6603499999999998E-4</c:v>
                </c:pt>
                <c:pt idx="14898">
                  <c:v>3.3059099999999998E-4</c:v>
                </c:pt>
                <c:pt idx="14899">
                  <c:v>8.4484700000000002E-4</c:v>
                </c:pt>
                <c:pt idx="14900">
                  <c:v>2.5338700000000001E-3</c:v>
                </c:pt>
                <c:pt idx="14901">
                  <c:v>-5.4181499999999996E-4</c:v>
                </c:pt>
                <c:pt idx="14902">
                  <c:v>1.2412720000000001E-3</c:v>
                </c:pt>
                <c:pt idx="14903">
                  <c:v>-8.2534100000000005E-4</c:v>
                </c:pt>
                <c:pt idx="14904">
                  <c:v>1.49362E-3</c:v>
                </c:pt>
                <c:pt idx="14905">
                  <c:v>-7.1813499999999995E-4</c:v>
                </c:pt>
                <c:pt idx="14906">
                  <c:v>4.2612900000000003E-4</c:v>
                </c:pt>
                <c:pt idx="14907">
                  <c:v>6.2986100000000001E-4</c:v>
                </c:pt>
                <c:pt idx="14908">
                  <c:v>-1.1878629999999999E-3</c:v>
                </c:pt>
                <c:pt idx="14909">
                  <c:v>1.652665E-3</c:v>
                </c:pt>
                <c:pt idx="14910">
                  <c:v>1.677857E-3</c:v>
                </c:pt>
                <c:pt idx="14911">
                  <c:v>-4.1325699999999999E-4</c:v>
                </c:pt>
                <c:pt idx="14912">
                  <c:v>-1.9050149999999999E-3</c:v>
                </c:pt>
                <c:pt idx="14913">
                  <c:v>3.4189499999999999E-4</c:v>
                </c:pt>
                <c:pt idx="14914">
                  <c:v>-1.245082E-3</c:v>
                </c:pt>
                <c:pt idx="14915">
                  <c:v>4.1992599999999999E-4</c:v>
                </c:pt>
                <c:pt idx="14916">
                  <c:v>-2.6584800000000001E-4</c:v>
                </c:pt>
                <c:pt idx="14917">
                  <c:v>4.38825E-4</c:v>
                </c:pt>
                <c:pt idx="14918">
                  <c:v>-9.1977599999999997E-4</c:v>
                </c:pt>
                <c:pt idx="14919">
                  <c:v>-2.2931679999999999E-3</c:v>
                </c:pt>
                <c:pt idx="14920" formatCode="0.00E+00">
                  <c:v>-7.2281799999999996E-5</c:v>
                </c:pt>
                <c:pt idx="14921">
                  <c:v>-1.3832800000000001E-4</c:v>
                </c:pt>
                <c:pt idx="14922">
                  <c:v>-1.66899E-4</c:v>
                </c:pt>
                <c:pt idx="14923">
                  <c:v>3.2418799999999999E-4</c:v>
                </c:pt>
                <c:pt idx="14924">
                  <c:v>3.1961400000000002E-4</c:v>
                </c:pt>
                <c:pt idx="14925">
                  <c:v>2.8964889999999999E-3</c:v>
                </c:pt>
                <c:pt idx="14926">
                  <c:v>-1.1143870000000001E-3</c:v>
                </c:pt>
                <c:pt idx="14927">
                  <c:v>8.0495399999999998E-4</c:v>
                </c:pt>
                <c:pt idx="14928">
                  <c:v>-8.2907399999999996E-4</c:v>
                </c:pt>
                <c:pt idx="14929">
                  <c:v>-1.2317439999999999E-3</c:v>
                </c:pt>
                <c:pt idx="14930">
                  <c:v>1.46751E-4</c:v>
                </c:pt>
                <c:pt idx="14931">
                  <c:v>1.94954E-4</c:v>
                </c:pt>
                <c:pt idx="14932">
                  <c:v>-2.1950339999999998E-3</c:v>
                </c:pt>
                <c:pt idx="14933">
                  <c:v>5.1952599999999997E-4</c:v>
                </c:pt>
                <c:pt idx="14934">
                  <c:v>-6.9090199999999997E-4</c:v>
                </c:pt>
                <c:pt idx="14935">
                  <c:v>1.5917899999999999E-4</c:v>
                </c:pt>
                <c:pt idx="14936">
                  <c:v>1.48107E-4</c:v>
                </c:pt>
                <c:pt idx="14937">
                  <c:v>-2.1595210000000002E-3</c:v>
                </c:pt>
                <c:pt idx="14938">
                  <c:v>8.2552799999999996E-4</c:v>
                </c:pt>
                <c:pt idx="14939">
                  <c:v>-9.8302400000000009E-4</c:v>
                </c:pt>
                <c:pt idx="14940">
                  <c:v>9.1269599999999995E-4</c:v>
                </c:pt>
                <c:pt idx="14941">
                  <c:v>-1.1432650000000001E-3</c:v>
                </c:pt>
                <c:pt idx="14942">
                  <c:v>6.6277600000000001E-4</c:v>
                </c:pt>
                <c:pt idx="14943">
                  <c:v>-8.4803600000000004E-4</c:v>
                </c:pt>
                <c:pt idx="14944" formatCode="0.00E+00">
                  <c:v>4.6754300000000001E-5</c:v>
                </c:pt>
                <c:pt idx="14945">
                  <c:v>1.3090930000000001E-3</c:v>
                </c:pt>
                <c:pt idx="14946">
                  <c:v>-5.3950199999999997E-4</c:v>
                </c:pt>
                <c:pt idx="14947">
                  <c:v>1.4679890000000001E-3</c:v>
                </c:pt>
                <c:pt idx="14948">
                  <c:v>1.2227970000000001E-3</c:v>
                </c:pt>
                <c:pt idx="14949">
                  <c:v>-1.0861639999999999E-3</c:v>
                </c:pt>
                <c:pt idx="14950">
                  <c:v>5.1836999999999999E-4</c:v>
                </c:pt>
                <c:pt idx="14951">
                  <c:v>-3.1173699999999997E-4</c:v>
                </c:pt>
                <c:pt idx="14952">
                  <c:v>1.3638600000000001E-4</c:v>
                </c:pt>
                <c:pt idx="14953">
                  <c:v>-4.44716E-4</c:v>
                </c:pt>
                <c:pt idx="14954">
                  <c:v>-1.5815670000000001E-3</c:v>
                </c:pt>
                <c:pt idx="14955">
                  <c:v>1.5670879999999999E-3</c:v>
                </c:pt>
                <c:pt idx="14956">
                  <c:v>-1.014097E-3</c:v>
                </c:pt>
                <c:pt idx="14957">
                  <c:v>-4.2260900000000001E-4</c:v>
                </c:pt>
                <c:pt idx="14958">
                  <c:v>5.8306299999999998E-4</c:v>
                </c:pt>
                <c:pt idx="14959">
                  <c:v>-3.65022E-4</c:v>
                </c:pt>
                <c:pt idx="14960">
                  <c:v>8.0704400000000003E-4</c:v>
                </c:pt>
                <c:pt idx="14961">
                  <c:v>3.4871400000000002E-4</c:v>
                </c:pt>
                <c:pt idx="14962" formatCode="0.00E+00">
                  <c:v>-9.29423E-5</c:v>
                </c:pt>
                <c:pt idx="14963">
                  <c:v>-2.6242769999999999E-3</c:v>
                </c:pt>
                <c:pt idx="14964">
                  <c:v>1.482829E-3</c:v>
                </c:pt>
                <c:pt idx="14965">
                  <c:v>7.4113900000000003E-4</c:v>
                </c:pt>
                <c:pt idx="14966">
                  <c:v>1.7341450000000001E-3</c:v>
                </c:pt>
                <c:pt idx="14967">
                  <c:v>2.4241699999999998E-3</c:v>
                </c:pt>
                <c:pt idx="14968">
                  <c:v>-5.6673400000000005E-4</c:v>
                </c:pt>
                <c:pt idx="14969">
                  <c:v>2.92668E-4</c:v>
                </c:pt>
                <c:pt idx="14970">
                  <c:v>-1.9635310000000001E-3</c:v>
                </c:pt>
                <c:pt idx="14971">
                  <c:v>1.2050990000000001E-3</c:v>
                </c:pt>
                <c:pt idx="14972">
                  <c:v>-8.1777100000000001E-4</c:v>
                </c:pt>
                <c:pt idx="14973">
                  <c:v>-1.379431E-3</c:v>
                </c:pt>
                <c:pt idx="14974">
                  <c:v>1.7017930000000001E-3</c:v>
                </c:pt>
                <c:pt idx="14975">
                  <c:v>-1.2593399999999999E-4</c:v>
                </c:pt>
                <c:pt idx="14976">
                  <c:v>2.0291600000000001E-4</c:v>
                </c:pt>
                <c:pt idx="14977">
                  <c:v>3.0317249999999999E-3</c:v>
                </c:pt>
                <c:pt idx="14978">
                  <c:v>-4.1641099999999999E-4</c:v>
                </c:pt>
                <c:pt idx="14979">
                  <c:v>-5.1601299999999995E-4</c:v>
                </c:pt>
                <c:pt idx="14980">
                  <c:v>-1.4714900000000001E-4</c:v>
                </c:pt>
                <c:pt idx="14981">
                  <c:v>1.434502E-3</c:v>
                </c:pt>
                <c:pt idx="14982">
                  <c:v>3.4529199999999997E-4</c:v>
                </c:pt>
                <c:pt idx="14983">
                  <c:v>1.5088269999999999E-3</c:v>
                </c:pt>
                <c:pt idx="14984">
                  <c:v>-9.3645700000000002E-4</c:v>
                </c:pt>
                <c:pt idx="14985">
                  <c:v>1.0015250000000001E-3</c:v>
                </c:pt>
                <c:pt idx="14986">
                  <c:v>-1.05487E-4</c:v>
                </c:pt>
                <c:pt idx="14987">
                  <c:v>-1.9060500000000001E-3</c:v>
                </c:pt>
                <c:pt idx="14988">
                  <c:v>-1.7450300000000001E-3</c:v>
                </c:pt>
                <c:pt idx="14989">
                  <c:v>-1.8414359999999999E-3</c:v>
                </c:pt>
                <c:pt idx="14990">
                  <c:v>-1.9325499999999999E-3</c:v>
                </c:pt>
                <c:pt idx="14991">
                  <c:v>-9.0350499999999998E-4</c:v>
                </c:pt>
                <c:pt idx="14992">
                  <c:v>2.5312939999999999E-3</c:v>
                </c:pt>
                <c:pt idx="14993">
                  <c:v>-1.209648E-3</c:v>
                </c:pt>
                <c:pt idx="14994">
                  <c:v>2.377536E-3</c:v>
                </c:pt>
                <c:pt idx="14995" formatCode="0.00E+00">
                  <c:v>7.4167700000000005E-5</c:v>
                </c:pt>
                <c:pt idx="14996">
                  <c:v>1.4041189999999999E-3</c:v>
                </c:pt>
                <c:pt idx="14997">
                  <c:v>4.57365E-4</c:v>
                </c:pt>
                <c:pt idx="14998">
                  <c:v>-2.488634E-3</c:v>
                </c:pt>
                <c:pt idx="14999" formatCode="0.00E+00">
                  <c:v>5.0690499999999999E-5</c:v>
                </c:pt>
                <c:pt idx="15000">
                  <c:v>2.9016600000000001E-4</c:v>
                </c:pt>
                <c:pt idx="15001">
                  <c:v>-3.1490400000000001E-3</c:v>
                </c:pt>
                <c:pt idx="15002">
                  <c:v>4.67109E-4</c:v>
                </c:pt>
                <c:pt idx="15003">
                  <c:v>-1.453296E-3</c:v>
                </c:pt>
                <c:pt idx="15004">
                  <c:v>5.4651700000000005E-4</c:v>
                </c:pt>
                <c:pt idx="15005" formatCode="0.00E+00">
                  <c:v>-6.3080800000000001E-5</c:v>
                </c:pt>
                <c:pt idx="15006">
                  <c:v>7.9898800000000004E-4</c:v>
                </c:pt>
                <c:pt idx="15007">
                  <c:v>1.499399E-3</c:v>
                </c:pt>
                <c:pt idx="15008">
                  <c:v>-2.2811039999999999E-3</c:v>
                </c:pt>
                <c:pt idx="15009">
                  <c:v>8.8566100000000004E-4</c:v>
                </c:pt>
                <c:pt idx="15010">
                  <c:v>-1.6268890000000001E-3</c:v>
                </c:pt>
                <c:pt idx="15011">
                  <c:v>-9.9572000000000007E-4</c:v>
                </c:pt>
                <c:pt idx="15012">
                  <c:v>9.4848399999999998E-4</c:v>
                </c:pt>
                <c:pt idx="15013">
                  <c:v>-1.7483700000000001E-4</c:v>
                </c:pt>
                <c:pt idx="15014" formatCode="0.00E+00">
                  <c:v>-5.9792800000000001E-5</c:v>
                </c:pt>
                <c:pt idx="15015">
                  <c:v>-1.49497E-3</c:v>
                </c:pt>
                <c:pt idx="15016">
                  <c:v>9.5344699999999995E-4</c:v>
                </c:pt>
                <c:pt idx="15017">
                  <c:v>-2.2633399999999999E-4</c:v>
                </c:pt>
                <c:pt idx="15018">
                  <c:v>-1.0862350000000001E-3</c:v>
                </c:pt>
                <c:pt idx="15019">
                  <c:v>-2.2758689999999998E-3</c:v>
                </c:pt>
                <c:pt idx="15020">
                  <c:v>2.8574820000000002E-3</c:v>
                </c:pt>
                <c:pt idx="15021">
                  <c:v>-1.7383349999999999E-3</c:v>
                </c:pt>
                <c:pt idx="15022">
                  <c:v>4.0019300000000002E-4</c:v>
                </c:pt>
                <c:pt idx="15023">
                  <c:v>-6.9543199999999995E-4</c:v>
                </c:pt>
                <c:pt idx="15024">
                  <c:v>1.018028E-3</c:v>
                </c:pt>
                <c:pt idx="15025">
                  <c:v>-6.0410300000000004E-4</c:v>
                </c:pt>
                <c:pt idx="15026">
                  <c:v>1.196384E-3</c:v>
                </c:pt>
                <c:pt idx="15027">
                  <c:v>-8.1803099999999999E-4</c:v>
                </c:pt>
                <c:pt idx="15028" formatCode="0.00E+00">
                  <c:v>5.41927E-5</c:v>
                </c:pt>
                <c:pt idx="15029">
                  <c:v>-8.1346499999999998E-4</c:v>
                </c:pt>
                <c:pt idx="15030">
                  <c:v>-2.1152459999999999E-3</c:v>
                </c:pt>
                <c:pt idx="15031">
                  <c:v>-7.5809900000000003E-4</c:v>
                </c:pt>
                <c:pt idx="15032">
                  <c:v>1.493582E-3</c:v>
                </c:pt>
                <c:pt idx="15033" formatCode="0.00E+00">
                  <c:v>7.6247800000000005E-5</c:v>
                </c:pt>
                <c:pt idx="15034">
                  <c:v>2.1441099999999999E-4</c:v>
                </c:pt>
                <c:pt idx="15035">
                  <c:v>-3.9119099999999999E-4</c:v>
                </c:pt>
                <c:pt idx="15036">
                  <c:v>-7.35518E-4</c:v>
                </c:pt>
                <c:pt idx="15037">
                  <c:v>2.3227499999999999E-4</c:v>
                </c:pt>
                <c:pt idx="15038">
                  <c:v>1.56692E-4</c:v>
                </c:pt>
                <c:pt idx="15039">
                  <c:v>-1.384213E-3</c:v>
                </c:pt>
                <c:pt idx="15040">
                  <c:v>-1.034772E-3</c:v>
                </c:pt>
                <c:pt idx="15041">
                  <c:v>-1.1242540000000001E-3</c:v>
                </c:pt>
                <c:pt idx="15042">
                  <c:v>-9.9731499999999992E-4</c:v>
                </c:pt>
                <c:pt idx="15043">
                  <c:v>-7.6402200000000005E-4</c:v>
                </c:pt>
                <c:pt idx="15044">
                  <c:v>-2.3436299999999999E-4</c:v>
                </c:pt>
                <c:pt idx="15045">
                  <c:v>1.2532789999999999E-3</c:v>
                </c:pt>
                <c:pt idx="15046">
                  <c:v>5.0785900000000004E-4</c:v>
                </c:pt>
                <c:pt idx="15047">
                  <c:v>-2.4751479999999999E-3</c:v>
                </c:pt>
                <c:pt idx="15048">
                  <c:v>2.521428E-3</c:v>
                </c:pt>
                <c:pt idx="15049">
                  <c:v>-1.3105949999999999E-3</c:v>
                </c:pt>
                <c:pt idx="15050">
                  <c:v>-3.55051E-4</c:v>
                </c:pt>
                <c:pt idx="15051">
                  <c:v>-2.9271319999999998E-3</c:v>
                </c:pt>
                <c:pt idx="15052">
                  <c:v>-3.48578E-4</c:v>
                </c:pt>
                <c:pt idx="15053">
                  <c:v>-7.3580200000000003E-4</c:v>
                </c:pt>
                <c:pt idx="15054">
                  <c:v>-1.669441E-3</c:v>
                </c:pt>
                <c:pt idx="15055">
                  <c:v>-6.5610799999999997E-4</c:v>
                </c:pt>
                <c:pt idx="15056">
                  <c:v>3.843932E-3</c:v>
                </c:pt>
                <c:pt idx="15057" formatCode="0.00E+00">
                  <c:v>-3.3630500000000003E-5</c:v>
                </c:pt>
                <c:pt idx="15058" formatCode="0.00E+00">
                  <c:v>-5.9426299999999997E-5</c:v>
                </c:pt>
                <c:pt idx="15059">
                  <c:v>1.1048300000000001E-4</c:v>
                </c:pt>
                <c:pt idx="15060" formatCode="0.00E+00">
                  <c:v>2.9267700000000001E-5</c:v>
                </c:pt>
                <c:pt idx="15061">
                  <c:v>6.3034300000000001E-4</c:v>
                </c:pt>
                <c:pt idx="15062">
                  <c:v>-9.5901700000000005E-4</c:v>
                </c:pt>
                <c:pt idx="15063">
                  <c:v>3.61656E-3</c:v>
                </c:pt>
                <c:pt idx="15064">
                  <c:v>-1.7438040000000001E-3</c:v>
                </c:pt>
                <c:pt idx="15065">
                  <c:v>1.55296E-4</c:v>
                </c:pt>
                <c:pt idx="15066">
                  <c:v>7.5109700000000005E-4</c:v>
                </c:pt>
                <c:pt idx="15067">
                  <c:v>6.9543700000000003E-4</c:v>
                </c:pt>
                <c:pt idx="15068" formatCode="0.00E+00">
                  <c:v>8.0660499999999998E-5</c:v>
                </c:pt>
                <c:pt idx="15069">
                  <c:v>1.6404740000000001E-3</c:v>
                </c:pt>
                <c:pt idx="15070">
                  <c:v>3.9235600000000001E-4</c:v>
                </c:pt>
                <c:pt idx="15071">
                  <c:v>1.0086120000000001E-3</c:v>
                </c:pt>
                <c:pt idx="15072">
                  <c:v>3.7582400000000003E-4</c:v>
                </c:pt>
                <c:pt idx="15073">
                  <c:v>-1.186653E-3</c:v>
                </c:pt>
                <c:pt idx="15074">
                  <c:v>-6.0144300000000001E-4</c:v>
                </c:pt>
                <c:pt idx="15075">
                  <c:v>1.1069750000000001E-3</c:v>
                </c:pt>
                <c:pt idx="15076">
                  <c:v>1.9271869999999999E-3</c:v>
                </c:pt>
                <c:pt idx="15077" formatCode="0.00E+00">
                  <c:v>5.6582999999999997E-5</c:v>
                </c:pt>
                <c:pt idx="15078" formatCode="0.00E+00">
                  <c:v>-4.8199199999999998E-5</c:v>
                </c:pt>
                <c:pt idx="15079">
                  <c:v>-4.4687500000000001E-4</c:v>
                </c:pt>
                <c:pt idx="15080">
                  <c:v>1.4876469999999999E-3</c:v>
                </c:pt>
                <c:pt idx="15081">
                  <c:v>-6.6152400000000003E-4</c:v>
                </c:pt>
                <c:pt idx="15082">
                  <c:v>-6.0234000000000004E-4</c:v>
                </c:pt>
                <c:pt idx="15083">
                  <c:v>3.3535900000000003E-4</c:v>
                </c:pt>
                <c:pt idx="15084">
                  <c:v>-5.5665499999999998E-4</c:v>
                </c:pt>
                <c:pt idx="15085">
                  <c:v>2.8806869999999998E-3</c:v>
                </c:pt>
                <c:pt idx="15086">
                  <c:v>-2.3047089999999998E-3</c:v>
                </c:pt>
                <c:pt idx="15087">
                  <c:v>-1.209084E-3</c:v>
                </c:pt>
                <c:pt idx="15088">
                  <c:v>-1.213878E-3</c:v>
                </c:pt>
                <c:pt idx="15089">
                  <c:v>1.412532E-3</c:v>
                </c:pt>
                <c:pt idx="15090">
                  <c:v>5.1761199999999998E-4</c:v>
                </c:pt>
                <c:pt idx="15091">
                  <c:v>1.0638259999999999E-3</c:v>
                </c:pt>
                <c:pt idx="15092">
                  <c:v>-1.18139E-3</c:v>
                </c:pt>
                <c:pt idx="15093">
                  <c:v>5.5365999999999998E-4</c:v>
                </c:pt>
                <c:pt idx="15094">
                  <c:v>2.6282299999999997E-4</c:v>
                </c:pt>
                <c:pt idx="15095">
                  <c:v>5.8213700000000004E-4</c:v>
                </c:pt>
                <c:pt idx="15096">
                  <c:v>6.58637E-4</c:v>
                </c:pt>
                <c:pt idx="15097">
                  <c:v>1.147859E-3</c:v>
                </c:pt>
                <c:pt idx="15098">
                  <c:v>1.355925E-3</c:v>
                </c:pt>
                <c:pt idx="15099">
                  <c:v>1.4643150000000001E-3</c:v>
                </c:pt>
                <c:pt idx="15100">
                  <c:v>-1.608253E-3</c:v>
                </c:pt>
                <c:pt idx="15101">
                  <c:v>-7.7148899999999999E-4</c:v>
                </c:pt>
                <c:pt idx="15102">
                  <c:v>1.3742509999999999E-3</c:v>
                </c:pt>
                <c:pt idx="15103">
                  <c:v>-1.316341E-3</c:v>
                </c:pt>
                <c:pt idx="15104">
                  <c:v>-2.826744E-3</c:v>
                </c:pt>
                <c:pt idx="15105">
                  <c:v>-2.3252699999999999E-3</c:v>
                </c:pt>
                <c:pt idx="15106">
                  <c:v>-1.1840349999999999E-3</c:v>
                </c:pt>
                <c:pt idx="15107" formatCode="0.00E+00">
                  <c:v>-4.2547500000000002E-6</c:v>
                </c:pt>
                <c:pt idx="15108">
                  <c:v>6.8974200000000002E-4</c:v>
                </c:pt>
                <c:pt idx="15109">
                  <c:v>-1.1608879999999999E-3</c:v>
                </c:pt>
                <c:pt idx="15110">
                  <c:v>-3.2623899999999998E-4</c:v>
                </c:pt>
                <c:pt idx="15111">
                  <c:v>-9.5687500000000004E-4</c:v>
                </c:pt>
                <c:pt idx="15112">
                  <c:v>-2.037751E-3</c:v>
                </c:pt>
                <c:pt idx="15113">
                  <c:v>-3.0617359999999998E-3</c:v>
                </c:pt>
                <c:pt idx="15114">
                  <c:v>-1.3202799999999999E-4</c:v>
                </c:pt>
                <c:pt idx="15115">
                  <c:v>1.1425610000000001E-3</c:v>
                </c:pt>
                <c:pt idx="15116" formatCode="0.00E+00">
                  <c:v>7.79983E-7</c:v>
                </c:pt>
                <c:pt idx="15117">
                  <c:v>3.0358099999999998E-4</c:v>
                </c:pt>
                <c:pt idx="15118">
                  <c:v>3.6642899999999998E-4</c:v>
                </c:pt>
                <c:pt idx="15119">
                  <c:v>1.80008E-4</c:v>
                </c:pt>
                <c:pt idx="15120">
                  <c:v>1.3830439999999999E-3</c:v>
                </c:pt>
                <c:pt idx="15121">
                  <c:v>7.11128E-4</c:v>
                </c:pt>
                <c:pt idx="15122">
                  <c:v>-1.3377879999999999E-3</c:v>
                </c:pt>
                <c:pt idx="15123">
                  <c:v>-4.9942499999999996E-4</c:v>
                </c:pt>
                <c:pt idx="15124">
                  <c:v>-5.7726000000000001E-4</c:v>
                </c:pt>
                <c:pt idx="15125">
                  <c:v>9.0798500000000004E-4</c:v>
                </c:pt>
                <c:pt idx="15126">
                  <c:v>1.0206099999999999E-3</c:v>
                </c:pt>
                <c:pt idx="15127">
                  <c:v>-4.62771E-4</c:v>
                </c:pt>
                <c:pt idx="15128" formatCode="0.00E+00">
                  <c:v>2.9386500000000001E-5</c:v>
                </c:pt>
                <c:pt idx="15129">
                  <c:v>1.3519129999999999E-3</c:v>
                </c:pt>
                <c:pt idx="15130" formatCode="0.00E+00">
                  <c:v>5.9286100000000001E-5</c:v>
                </c:pt>
                <c:pt idx="15131">
                  <c:v>-9.873359999999999E-4</c:v>
                </c:pt>
                <c:pt idx="15132">
                  <c:v>-1.085066E-3</c:v>
                </c:pt>
                <c:pt idx="15133" formatCode="0.00E+00">
                  <c:v>-8.6165999999999998E-6</c:v>
                </c:pt>
                <c:pt idx="15134">
                  <c:v>-2.5759600000000002E-4</c:v>
                </c:pt>
                <c:pt idx="15135">
                  <c:v>-3.6146000000000003E-4</c:v>
                </c:pt>
                <c:pt idx="15136">
                  <c:v>8.5013000000000005E-4</c:v>
                </c:pt>
                <c:pt idx="15137">
                  <c:v>6.8314999999999999E-4</c:v>
                </c:pt>
                <c:pt idx="15138">
                  <c:v>-2.4087760000000001E-3</c:v>
                </c:pt>
                <c:pt idx="15139">
                  <c:v>1.134293E-3</c:v>
                </c:pt>
                <c:pt idx="15140">
                  <c:v>6.1676500000000002E-4</c:v>
                </c:pt>
                <c:pt idx="15141">
                  <c:v>-1.0788100000000001E-4</c:v>
                </c:pt>
                <c:pt idx="15142">
                  <c:v>-2.0739420000000001E-3</c:v>
                </c:pt>
                <c:pt idx="15143">
                  <c:v>-3.8496500000000003E-4</c:v>
                </c:pt>
                <c:pt idx="15144">
                  <c:v>1.03093E-3</c:v>
                </c:pt>
                <c:pt idx="15145">
                  <c:v>-2.5963700000000001E-4</c:v>
                </c:pt>
                <c:pt idx="15146">
                  <c:v>-1.702889E-3</c:v>
                </c:pt>
                <c:pt idx="15147">
                  <c:v>-4.4009380000000001E-3</c:v>
                </c:pt>
                <c:pt idx="15148">
                  <c:v>-1.026306E-3</c:v>
                </c:pt>
                <c:pt idx="15149">
                  <c:v>-1.5650639999999999E-3</c:v>
                </c:pt>
                <c:pt idx="15150">
                  <c:v>-1.2324359999999999E-3</c:v>
                </c:pt>
                <c:pt idx="15151">
                  <c:v>1.29505E-4</c:v>
                </c:pt>
                <c:pt idx="15152">
                  <c:v>5.27295E-4</c:v>
                </c:pt>
                <c:pt idx="15153">
                  <c:v>1.2988120000000001E-3</c:v>
                </c:pt>
                <c:pt idx="15154">
                  <c:v>-1.0589659999999999E-3</c:v>
                </c:pt>
                <c:pt idx="15155">
                  <c:v>1.378359E-3</c:v>
                </c:pt>
                <c:pt idx="15156">
                  <c:v>-1.337581E-3</c:v>
                </c:pt>
                <c:pt idx="15157">
                  <c:v>-8.9176800000000003E-4</c:v>
                </c:pt>
                <c:pt idx="15158">
                  <c:v>-8.7158899999999998E-4</c:v>
                </c:pt>
                <c:pt idx="15159">
                  <c:v>-1.4321850000000001E-3</c:v>
                </c:pt>
                <c:pt idx="15160">
                  <c:v>1.6079899999999999E-3</c:v>
                </c:pt>
                <c:pt idx="15161">
                  <c:v>-4.3918100000000002E-4</c:v>
                </c:pt>
                <c:pt idx="15162">
                  <c:v>1.2598069999999999E-3</c:v>
                </c:pt>
                <c:pt idx="15163">
                  <c:v>-8.5847199999999999E-4</c:v>
                </c:pt>
                <c:pt idx="15164">
                  <c:v>1.09015E-4</c:v>
                </c:pt>
                <c:pt idx="15165">
                  <c:v>9.2341000000000005E-4</c:v>
                </c:pt>
                <c:pt idx="15166">
                  <c:v>3.0772299999999998E-4</c:v>
                </c:pt>
                <c:pt idx="15167">
                  <c:v>-1.564745E-3</c:v>
                </c:pt>
                <c:pt idx="15168">
                  <c:v>-1.7524649999999999E-3</c:v>
                </c:pt>
                <c:pt idx="15169" formatCode="0.00E+00">
                  <c:v>5.6087500000000001E-5</c:v>
                </c:pt>
                <c:pt idx="15170">
                  <c:v>1.22719E-4</c:v>
                </c:pt>
                <c:pt idx="15171">
                  <c:v>1.2385829999999999E-3</c:v>
                </c:pt>
                <c:pt idx="15172">
                  <c:v>-9.6546700000000002E-4</c:v>
                </c:pt>
                <c:pt idx="15173">
                  <c:v>9.0327300000000001E-4</c:v>
                </c:pt>
                <c:pt idx="15174" formatCode="0.00E+00">
                  <c:v>-7.79233E-5</c:v>
                </c:pt>
                <c:pt idx="15175">
                  <c:v>-1.444924E-3</c:v>
                </c:pt>
                <c:pt idx="15176">
                  <c:v>-1.6960289999999999E-3</c:v>
                </c:pt>
                <c:pt idx="15177">
                  <c:v>-6.4408E-4</c:v>
                </c:pt>
                <c:pt idx="15178">
                  <c:v>1.0437669999999999E-3</c:v>
                </c:pt>
                <c:pt idx="15179">
                  <c:v>1.4048909999999999E-3</c:v>
                </c:pt>
                <c:pt idx="15180">
                  <c:v>-3.1219899999999998E-4</c:v>
                </c:pt>
                <c:pt idx="15181">
                  <c:v>1.578379E-3</c:v>
                </c:pt>
                <c:pt idx="15182">
                  <c:v>6.8316799999999995E-4</c:v>
                </c:pt>
                <c:pt idx="15183">
                  <c:v>-1.939779E-3</c:v>
                </c:pt>
                <c:pt idx="15184">
                  <c:v>3.8031700000000002E-4</c:v>
                </c:pt>
                <c:pt idx="15185">
                  <c:v>-8.0532200000000003E-4</c:v>
                </c:pt>
                <c:pt idx="15186">
                  <c:v>-4.9373899999999998E-4</c:v>
                </c:pt>
                <c:pt idx="15187" formatCode="0.00E+00">
                  <c:v>3.9425200000000003E-5</c:v>
                </c:pt>
                <c:pt idx="15188" formatCode="0.00E+00">
                  <c:v>9.0806300000000005E-5</c:v>
                </c:pt>
                <c:pt idx="15189">
                  <c:v>1.8953640000000001E-3</c:v>
                </c:pt>
                <c:pt idx="15190">
                  <c:v>8.8071000000000004E-4</c:v>
                </c:pt>
                <c:pt idx="15191">
                  <c:v>3.7417700000000001E-4</c:v>
                </c:pt>
                <c:pt idx="15192">
                  <c:v>5.4710100000000003E-4</c:v>
                </c:pt>
                <c:pt idx="15193">
                  <c:v>5.7000400000000004E-4</c:v>
                </c:pt>
                <c:pt idx="15194">
                  <c:v>6.0398699999999995E-4</c:v>
                </c:pt>
                <c:pt idx="15195">
                  <c:v>6.0931400000000001E-4</c:v>
                </c:pt>
                <c:pt idx="15196">
                  <c:v>4.3438E-4</c:v>
                </c:pt>
                <c:pt idx="15197">
                  <c:v>-9.5259399999999997E-4</c:v>
                </c:pt>
                <c:pt idx="15198">
                  <c:v>2.646598E-3</c:v>
                </c:pt>
                <c:pt idx="15199">
                  <c:v>1.2335250000000001E-3</c:v>
                </c:pt>
                <c:pt idx="15200">
                  <c:v>1.93198E-4</c:v>
                </c:pt>
                <c:pt idx="15201">
                  <c:v>-1.2313269999999999E-3</c:v>
                </c:pt>
                <c:pt idx="15202">
                  <c:v>6.94643E-4</c:v>
                </c:pt>
                <c:pt idx="15203">
                  <c:v>3.7719400000000002E-4</c:v>
                </c:pt>
                <c:pt idx="15204">
                  <c:v>-9.8377699999999992E-4</c:v>
                </c:pt>
                <c:pt idx="15205">
                  <c:v>3.2489999999999998E-4</c:v>
                </c:pt>
                <c:pt idx="15206" formatCode="0.00E+00">
                  <c:v>5.6977800000000002E-5</c:v>
                </c:pt>
                <c:pt idx="15207" formatCode="0.00E+00">
                  <c:v>-2.8776E-5</c:v>
                </c:pt>
                <c:pt idx="15208">
                  <c:v>1.5934689999999999E-3</c:v>
                </c:pt>
                <c:pt idx="15209">
                  <c:v>2.9464500000000001E-4</c:v>
                </c:pt>
                <c:pt idx="15210">
                  <c:v>1.3530840000000001E-3</c:v>
                </c:pt>
                <c:pt idx="15211">
                  <c:v>2.7476999999999997E-4</c:v>
                </c:pt>
                <c:pt idx="15212">
                  <c:v>1.5189750000000001E-3</c:v>
                </c:pt>
                <c:pt idx="15213">
                  <c:v>-4.2539900000000002E-4</c:v>
                </c:pt>
                <c:pt idx="15214">
                  <c:v>3.0278280000000002E-3</c:v>
                </c:pt>
                <c:pt idx="15215">
                  <c:v>-1.617524E-3</c:v>
                </c:pt>
                <c:pt idx="15216">
                  <c:v>-1.1021270000000001E-3</c:v>
                </c:pt>
                <c:pt idx="15217">
                  <c:v>1.5948570000000001E-3</c:v>
                </c:pt>
                <c:pt idx="15218">
                  <c:v>1.662632E-3</c:v>
                </c:pt>
                <c:pt idx="15219">
                  <c:v>4.7193199999999999E-4</c:v>
                </c:pt>
                <c:pt idx="15220" formatCode="0.00E+00">
                  <c:v>-5.4147999999999997E-5</c:v>
                </c:pt>
                <c:pt idx="15221">
                  <c:v>2.3171310000000001E-3</c:v>
                </c:pt>
                <c:pt idx="15222">
                  <c:v>1.927422E-3</c:v>
                </c:pt>
                <c:pt idx="15223">
                  <c:v>1.1575019999999999E-3</c:v>
                </c:pt>
                <c:pt idx="15224">
                  <c:v>7.3169800000000003E-4</c:v>
                </c:pt>
                <c:pt idx="15225">
                  <c:v>1.327447E-3</c:v>
                </c:pt>
                <c:pt idx="15226">
                  <c:v>-4.7203700000000002E-4</c:v>
                </c:pt>
                <c:pt idx="15227">
                  <c:v>7.0561300000000001E-4</c:v>
                </c:pt>
                <c:pt idx="15228">
                  <c:v>-7.7510600000000002E-4</c:v>
                </c:pt>
                <c:pt idx="15229">
                  <c:v>-1.6018200000000001E-4</c:v>
                </c:pt>
                <c:pt idx="15230">
                  <c:v>-2.03186E-4</c:v>
                </c:pt>
                <c:pt idx="15231">
                  <c:v>1.581399E-3</c:v>
                </c:pt>
                <c:pt idx="15232">
                  <c:v>-2.279414E-3</c:v>
                </c:pt>
                <c:pt idx="15233">
                  <c:v>7.4194199999999999E-4</c:v>
                </c:pt>
                <c:pt idx="15234">
                  <c:v>-2.699922E-3</c:v>
                </c:pt>
                <c:pt idx="15235">
                  <c:v>1.1770200000000001E-4</c:v>
                </c:pt>
                <c:pt idx="15236">
                  <c:v>3.5833990000000001E-3</c:v>
                </c:pt>
                <c:pt idx="15237">
                  <c:v>-2.2252219999999998E-3</c:v>
                </c:pt>
                <c:pt idx="15238">
                  <c:v>1.3097860000000001E-3</c:v>
                </c:pt>
                <c:pt idx="15239" formatCode="0.00E+00">
                  <c:v>7.6209699999999996E-5</c:v>
                </c:pt>
                <c:pt idx="15240">
                  <c:v>5.2222200000000003E-4</c:v>
                </c:pt>
                <c:pt idx="15241">
                  <c:v>-6.7779799999999996E-4</c:v>
                </c:pt>
                <c:pt idx="15242" formatCode="0.00E+00">
                  <c:v>1.18013E-5</c:v>
                </c:pt>
                <c:pt idx="15243">
                  <c:v>-4.425025E-3</c:v>
                </c:pt>
                <c:pt idx="15244">
                  <c:v>-9.2433200000000004E-4</c:v>
                </c:pt>
                <c:pt idx="15245">
                  <c:v>1.175038E-3</c:v>
                </c:pt>
                <c:pt idx="15246">
                  <c:v>4.2183999999999999E-4</c:v>
                </c:pt>
                <c:pt idx="15247">
                  <c:v>1.5355740000000001E-3</c:v>
                </c:pt>
                <c:pt idx="15248">
                  <c:v>-8.5498900000000001E-4</c:v>
                </c:pt>
                <c:pt idx="15249">
                  <c:v>-1.5740420000000001E-3</c:v>
                </c:pt>
                <c:pt idx="15250">
                  <c:v>-1.5602300000000001E-4</c:v>
                </c:pt>
                <c:pt idx="15251">
                  <c:v>-2.0902E-4</c:v>
                </c:pt>
                <c:pt idx="15252" formatCode="0.00E+00">
                  <c:v>3.3599800000000003E-5</c:v>
                </c:pt>
                <c:pt idx="15253">
                  <c:v>7.3800600000000004E-4</c:v>
                </c:pt>
                <c:pt idx="15254">
                  <c:v>2.0500280000000002E-3</c:v>
                </c:pt>
                <c:pt idx="15255">
                  <c:v>1.4383E-3</c:v>
                </c:pt>
                <c:pt idx="15256">
                  <c:v>3.7874799999999999E-4</c:v>
                </c:pt>
                <c:pt idx="15257">
                  <c:v>1.0740999999999999E-3</c:v>
                </c:pt>
                <c:pt idx="15258">
                  <c:v>1.566076E-3</c:v>
                </c:pt>
                <c:pt idx="15259">
                  <c:v>1.1269209999999999E-3</c:v>
                </c:pt>
                <c:pt idx="15260">
                  <c:v>8.3183900000000002E-4</c:v>
                </c:pt>
                <c:pt idx="15261">
                  <c:v>-3.6258900000000002E-4</c:v>
                </c:pt>
                <c:pt idx="15262">
                  <c:v>1.4081860000000001E-3</c:v>
                </c:pt>
                <c:pt idx="15263">
                  <c:v>4.56639E-4</c:v>
                </c:pt>
                <c:pt idx="15264" formatCode="0.00E+00">
                  <c:v>5.1351699999999998E-5</c:v>
                </c:pt>
                <c:pt idx="15265">
                  <c:v>6.6094899999999998E-4</c:v>
                </c:pt>
                <c:pt idx="15266">
                  <c:v>-1.455388E-3</c:v>
                </c:pt>
                <c:pt idx="15267">
                  <c:v>2.91486E-3</c:v>
                </c:pt>
                <c:pt idx="15268">
                  <c:v>-1.1533369999999999E-3</c:v>
                </c:pt>
                <c:pt idx="15269">
                  <c:v>-1.7032799999999999E-3</c:v>
                </c:pt>
                <c:pt idx="15270">
                  <c:v>-1.056272E-3</c:v>
                </c:pt>
                <c:pt idx="15271">
                  <c:v>7.0061600000000004E-4</c:v>
                </c:pt>
                <c:pt idx="15272">
                  <c:v>-5.1912300000000002E-4</c:v>
                </c:pt>
                <c:pt idx="15273">
                  <c:v>2.5331260000000001E-3</c:v>
                </c:pt>
                <c:pt idx="15274">
                  <c:v>3.8496400000000001E-4</c:v>
                </c:pt>
                <c:pt idx="15275">
                  <c:v>-8.0040899999999997E-4</c:v>
                </c:pt>
                <c:pt idx="15276">
                  <c:v>-7.7326300000000005E-4</c:v>
                </c:pt>
                <c:pt idx="15277">
                  <c:v>-2.0678250000000001E-3</c:v>
                </c:pt>
                <c:pt idx="15278">
                  <c:v>1.00534E-4</c:v>
                </c:pt>
                <c:pt idx="15279">
                  <c:v>1.9311910000000001E-3</c:v>
                </c:pt>
                <c:pt idx="15280">
                  <c:v>1.794695E-3</c:v>
                </c:pt>
                <c:pt idx="15281">
                  <c:v>-1.5659479999999999E-3</c:v>
                </c:pt>
                <c:pt idx="15282">
                  <c:v>1.943464E-3</c:v>
                </c:pt>
                <c:pt idx="15283">
                  <c:v>-1.216377E-3</c:v>
                </c:pt>
                <c:pt idx="15284">
                  <c:v>-5.8343200000000005E-4</c:v>
                </c:pt>
                <c:pt idx="15285">
                  <c:v>2.9905299999999999E-3</c:v>
                </c:pt>
                <c:pt idx="15286">
                  <c:v>-1.4315630000000001E-3</c:v>
                </c:pt>
                <c:pt idx="15287">
                  <c:v>5.98564E-4</c:v>
                </c:pt>
                <c:pt idx="15288">
                  <c:v>-8.0177099999999995E-4</c:v>
                </c:pt>
                <c:pt idx="15289">
                  <c:v>-1.061429E-3</c:v>
                </c:pt>
                <c:pt idx="15290">
                  <c:v>9.13608E-4</c:v>
                </c:pt>
                <c:pt idx="15291">
                  <c:v>-9.1332100000000003E-4</c:v>
                </c:pt>
                <c:pt idx="15292">
                  <c:v>-1.4012300000000001E-3</c:v>
                </c:pt>
                <c:pt idx="15293">
                  <c:v>1.453146E-3</c:v>
                </c:pt>
                <c:pt idx="15294">
                  <c:v>1.2928200000000001E-4</c:v>
                </c:pt>
                <c:pt idx="15295">
                  <c:v>-3.8310999999999998E-4</c:v>
                </c:pt>
                <c:pt idx="15296">
                  <c:v>1.3929389999999999E-3</c:v>
                </c:pt>
                <c:pt idx="15297">
                  <c:v>2.4765799999999999E-3</c:v>
                </c:pt>
                <c:pt idx="15298">
                  <c:v>-6.4307100000000005E-4</c:v>
                </c:pt>
                <c:pt idx="15299">
                  <c:v>-4.35878E-4</c:v>
                </c:pt>
                <c:pt idx="15300">
                  <c:v>3.84874E-4</c:v>
                </c:pt>
                <c:pt idx="15301">
                  <c:v>-1.80744E-3</c:v>
                </c:pt>
                <c:pt idx="15302">
                  <c:v>-7.4463199999999995E-4</c:v>
                </c:pt>
                <c:pt idx="15303">
                  <c:v>1.1744419999999999E-3</c:v>
                </c:pt>
                <c:pt idx="15304">
                  <c:v>7.1796299999999996E-4</c:v>
                </c:pt>
                <c:pt idx="15305">
                  <c:v>-9.0123899999999997E-4</c:v>
                </c:pt>
                <c:pt idx="15306">
                  <c:v>4.4916699999999999E-4</c:v>
                </c:pt>
                <c:pt idx="15307">
                  <c:v>2.673173E-3</c:v>
                </c:pt>
                <c:pt idx="15308">
                  <c:v>-8.3729200000000001E-4</c:v>
                </c:pt>
                <c:pt idx="15309">
                  <c:v>1.1654059999999999E-3</c:v>
                </c:pt>
                <c:pt idx="15310" formatCode="0.00E+00">
                  <c:v>2.1615099999999999E-5</c:v>
                </c:pt>
                <c:pt idx="15311">
                  <c:v>1.0364E-4</c:v>
                </c:pt>
                <c:pt idx="15312">
                  <c:v>-4.4049999999999997E-4</c:v>
                </c:pt>
                <c:pt idx="15313">
                  <c:v>-3.19327E-4</c:v>
                </c:pt>
                <c:pt idx="15314">
                  <c:v>1.8125820000000001E-3</c:v>
                </c:pt>
                <c:pt idx="15315">
                  <c:v>-4.7826900000000002E-4</c:v>
                </c:pt>
                <c:pt idx="15316">
                  <c:v>-1.4875700000000001E-4</c:v>
                </c:pt>
                <c:pt idx="15317">
                  <c:v>-6.4011099999999996E-4</c:v>
                </c:pt>
                <c:pt idx="15318">
                  <c:v>1.4408089999999999E-3</c:v>
                </c:pt>
                <c:pt idx="15319">
                  <c:v>3.6063099999999998E-4</c:v>
                </c:pt>
                <c:pt idx="15320">
                  <c:v>2.7222599999999998E-4</c:v>
                </c:pt>
                <c:pt idx="15321">
                  <c:v>-1.264418E-3</c:v>
                </c:pt>
                <c:pt idx="15322">
                  <c:v>2.3474100000000001E-4</c:v>
                </c:pt>
                <c:pt idx="15323">
                  <c:v>-7.0642000000000003E-4</c:v>
                </c:pt>
                <c:pt idx="15324">
                  <c:v>-5.2993699999999996E-4</c:v>
                </c:pt>
                <c:pt idx="15325">
                  <c:v>-2.5509900000000001E-4</c:v>
                </c:pt>
                <c:pt idx="15326">
                  <c:v>1.2500409999999999E-3</c:v>
                </c:pt>
                <c:pt idx="15327">
                  <c:v>1.8503180000000001E-3</c:v>
                </c:pt>
                <c:pt idx="15328">
                  <c:v>1.90991E-4</c:v>
                </c:pt>
                <c:pt idx="15329">
                  <c:v>-2.2712599999999999E-4</c:v>
                </c:pt>
                <c:pt idx="15330">
                  <c:v>-1.9568950000000002E-3</c:v>
                </c:pt>
                <c:pt idx="15331">
                  <c:v>7.6139299999999997E-4</c:v>
                </c:pt>
                <c:pt idx="15332">
                  <c:v>-1.0342579999999999E-3</c:v>
                </c:pt>
                <c:pt idx="15333">
                  <c:v>1.5380890000000001E-3</c:v>
                </c:pt>
                <c:pt idx="15334">
                  <c:v>3.6315499999999999E-4</c:v>
                </c:pt>
                <c:pt idx="15335">
                  <c:v>1.0827409999999999E-3</c:v>
                </c:pt>
                <c:pt idx="15336">
                  <c:v>1.182446E-3</c:v>
                </c:pt>
                <c:pt idx="15337">
                  <c:v>8.7138899999999997E-4</c:v>
                </c:pt>
                <c:pt idx="15338">
                  <c:v>2.7891080000000002E-3</c:v>
                </c:pt>
                <c:pt idx="15339">
                  <c:v>-3.8777700000000001E-4</c:v>
                </c:pt>
                <c:pt idx="15340">
                  <c:v>-8.4425400000000001E-4</c:v>
                </c:pt>
                <c:pt idx="15341">
                  <c:v>1.6135499999999999E-4</c:v>
                </c:pt>
                <c:pt idx="15342">
                  <c:v>8.0052499999999996E-4</c:v>
                </c:pt>
                <c:pt idx="15343">
                  <c:v>1.123034E-3</c:v>
                </c:pt>
                <c:pt idx="15344">
                  <c:v>-2.7432699999999999E-4</c:v>
                </c:pt>
                <c:pt idx="15345" formatCode="0.00E+00">
                  <c:v>8.2347499999999994E-6</c:v>
                </c:pt>
                <c:pt idx="15346">
                  <c:v>6.0322399999999997E-4</c:v>
                </c:pt>
                <c:pt idx="15347">
                  <c:v>-7.9360400000000005E-4</c:v>
                </c:pt>
                <c:pt idx="15348">
                  <c:v>-7.3726499999999997E-4</c:v>
                </c:pt>
                <c:pt idx="15349">
                  <c:v>2.9071499999999998E-4</c:v>
                </c:pt>
                <c:pt idx="15350">
                  <c:v>9.8830100000000002E-4</c:v>
                </c:pt>
                <c:pt idx="15351">
                  <c:v>-7.5180899999999998E-4</c:v>
                </c:pt>
                <c:pt idx="15352">
                  <c:v>-2.7738680000000001E-3</c:v>
                </c:pt>
                <c:pt idx="15353">
                  <c:v>2.6054509999999999E-3</c:v>
                </c:pt>
                <c:pt idx="15354">
                  <c:v>-5.6394099999999999E-4</c:v>
                </c:pt>
                <c:pt idx="15355">
                  <c:v>7.0372399999999997E-4</c:v>
                </c:pt>
                <c:pt idx="15356">
                  <c:v>-1.0768150000000001E-3</c:v>
                </c:pt>
                <c:pt idx="15357">
                  <c:v>3.5853149999999999E-3</c:v>
                </c:pt>
                <c:pt idx="15358">
                  <c:v>1.5904090000000001E-3</c:v>
                </c:pt>
                <c:pt idx="15359">
                  <c:v>-4.0269959999999997E-3</c:v>
                </c:pt>
                <c:pt idx="15360">
                  <c:v>-4.7648699999999999E-4</c:v>
                </c:pt>
                <c:pt idx="15361">
                  <c:v>-1.185953E-3</c:v>
                </c:pt>
                <c:pt idx="15362">
                  <c:v>-1.0606070000000001E-3</c:v>
                </c:pt>
                <c:pt idx="15363">
                  <c:v>-8.7232100000000001E-4</c:v>
                </c:pt>
                <c:pt idx="15364">
                  <c:v>-1.3891929999999999E-3</c:v>
                </c:pt>
                <c:pt idx="15365">
                  <c:v>5.3467399999999996E-4</c:v>
                </c:pt>
                <c:pt idx="15366">
                  <c:v>1.5243030000000001E-3</c:v>
                </c:pt>
                <c:pt idx="15367">
                  <c:v>-1.791333E-3</c:v>
                </c:pt>
                <c:pt idx="15368">
                  <c:v>-2.8336600000000001E-4</c:v>
                </c:pt>
                <c:pt idx="15369">
                  <c:v>-2.4661399999999998E-4</c:v>
                </c:pt>
                <c:pt idx="15370">
                  <c:v>1.640606E-3</c:v>
                </c:pt>
                <c:pt idx="15371">
                  <c:v>-9.7541700000000002E-4</c:v>
                </c:pt>
                <c:pt idx="15372">
                  <c:v>5.6348499999999996E-4</c:v>
                </c:pt>
                <c:pt idx="15373">
                  <c:v>4.5456199999999999E-4</c:v>
                </c:pt>
                <c:pt idx="15374">
                  <c:v>2.9182750000000001E-3</c:v>
                </c:pt>
                <c:pt idx="15375">
                  <c:v>-4.0614900000000002E-4</c:v>
                </c:pt>
                <c:pt idx="15376">
                  <c:v>-2.2476280000000002E-3</c:v>
                </c:pt>
                <c:pt idx="15377">
                  <c:v>3.0740900000000002E-4</c:v>
                </c:pt>
                <c:pt idx="15378">
                  <c:v>-8.7829599999999998E-4</c:v>
                </c:pt>
                <c:pt idx="15379">
                  <c:v>1.4058969999999999E-3</c:v>
                </c:pt>
                <c:pt idx="15380">
                  <c:v>9.4091400000000005E-4</c:v>
                </c:pt>
                <c:pt idx="15381">
                  <c:v>-5.4752700000000002E-4</c:v>
                </c:pt>
                <c:pt idx="15382">
                  <c:v>6.0196100000000003E-4</c:v>
                </c:pt>
                <c:pt idx="15383">
                  <c:v>-1.0883469999999999E-3</c:v>
                </c:pt>
                <c:pt idx="15384">
                  <c:v>2.0716049999999998E-3</c:v>
                </c:pt>
                <c:pt idx="15385">
                  <c:v>-1.094095E-3</c:v>
                </c:pt>
                <c:pt idx="15386">
                  <c:v>1.82512E-3</c:v>
                </c:pt>
                <c:pt idx="15387">
                  <c:v>2.4970359999999998E-3</c:v>
                </c:pt>
                <c:pt idx="15388">
                  <c:v>-6.2679200000000004E-4</c:v>
                </c:pt>
                <c:pt idx="15389">
                  <c:v>1.67362E-4</c:v>
                </c:pt>
                <c:pt idx="15390">
                  <c:v>-2.3132579999999999E-3</c:v>
                </c:pt>
                <c:pt idx="15391">
                  <c:v>4.3006400000000002E-4</c:v>
                </c:pt>
                <c:pt idx="15392">
                  <c:v>3.32772E-4</c:v>
                </c:pt>
                <c:pt idx="15393" formatCode="0.00E+00">
                  <c:v>-7.3360299999999996E-5</c:v>
                </c:pt>
                <c:pt idx="15394">
                  <c:v>-1.9329830000000001E-3</c:v>
                </c:pt>
                <c:pt idx="15395">
                  <c:v>-2.1345840000000001E-3</c:v>
                </c:pt>
                <c:pt idx="15396">
                  <c:v>2.2817139999999998E-3</c:v>
                </c:pt>
                <c:pt idx="15397">
                  <c:v>8.0206199999999998E-4</c:v>
                </c:pt>
                <c:pt idx="15398">
                  <c:v>1.796712E-3</c:v>
                </c:pt>
                <c:pt idx="15399">
                  <c:v>1.17589E-4</c:v>
                </c:pt>
                <c:pt idx="15400">
                  <c:v>-9.889740000000001E-4</c:v>
                </c:pt>
                <c:pt idx="15401">
                  <c:v>-2.0867289999999998E-3</c:v>
                </c:pt>
                <c:pt idx="15402">
                  <c:v>-9.8841199999999993E-4</c:v>
                </c:pt>
                <c:pt idx="15403">
                  <c:v>9.4078200000000003E-4</c:v>
                </c:pt>
                <c:pt idx="15404" formatCode="0.00E+00">
                  <c:v>9.8936299999999997E-5</c:v>
                </c:pt>
                <c:pt idx="15405" formatCode="0.00E+00">
                  <c:v>2.8895200000000001E-5</c:v>
                </c:pt>
                <c:pt idx="15406">
                  <c:v>-3.6058100000000001E-4</c:v>
                </c:pt>
                <c:pt idx="15407">
                  <c:v>-4.6897200000000001E-4</c:v>
                </c:pt>
                <c:pt idx="15408">
                  <c:v>-4.8373699999999998E-4</c:v>
                </c:pt>
                <c:pt idx="15409">
                  <c:v>1.5719569999999999E-3</c:v>
                </c:pt>
                <c:pt idx="15410">
                  <c:v>1.120057E-3</c:v>
                </c:pt>
                <c:pt idx="15411">
                  <c:v>-2.2728100000000001E-3</c:v>
                </c:pt>
                <c:pt idx="15412">
                  <c:v>-1.1740489999999999E-3</c:v>
                </c:pt>
                <c:pt idx="15413">
                  <c:v>2.4408500000000001E-4</c:v>
                </c:pt>
                <c:pt idx="15414">
                  <c:v>1.27615E-4</c:v>
                </c:pt>
                <c:pt idx="15415">
                  <c:v>-7.48298E-4</c:v>
                </c:pt>
                <c:pt idx="15416">
                  <c:v>7.0894999999999997E-4</c:v>
                </c:pt>
                <c:pt idx="15417">
                  <c:v>1.4755599999999999E-4</c:v>
                </c:pt>
                <c:pt idx="15418">
                  <c:v>1.0654799999999999E-3</c:v>
                </c:pt>
                <c:pt idx="15419">
                  <c:v>1.050299E-3</c:v>
                </c:pt>
                <c:pt idx="15420">
                  <c:v>1.9868780000000001E-3</c:v>
                </c:pt>
                <c:pt idx="15421">
                  <c:v>-2.3130619999999998E-3</c:v>
                </c:pt>
                <c:pt idx="15422">
                  <c:v>8.8849399999999998E-4</c:v>
                </c:pt>
                <c:pt idx="15423">
                  <c:v>3.3125030000000001E-3</c:v>
                </c:pt>
                <c:pt idx="15424">
                  <c:v>-1.6479590000000001E-3</c:v>
                </c:pt>
                <c:pt idx="15425">
                  <c:v>-1.791237E-3</c:v>
                </c:pt>
                <c:pt idx="15426">
                  <c:v>1.1129989999999999E-3</c:v>
                </c:pt>
                <c:pt idx="15427">
                  <c:v>-1.1320460000000001E-3</c:v>
                </c:pt>
                <c:pt idx="15428">
                  <c:v>1.1711169999999999E-3</c:v>
                </c:pt>
                <c:pt idx="15429">
                  <c:v>-7.1333599999999996E-4</c:v>
                </c:pt>
                <c:pt idx="15430">
                  <c:v>-1.99781E-4</c:v>
                </c:pt>
                <c:pt idx="15431">
                  <c:v>1.7892E-4</c:v>
                </c:pt>
                <c:pt idx="15432">
                  <c:v>5.0796599999999999E-4</c:v>
                </c:pt>
                <c:pt idx="15433">
                  <c:v>3.3592600000000001E-4</c:v>
                </c:pt>
                <c:pt idx="15434">
                  <c:v>-9.8876600000000008E-4</c:v>
                </c:pt>
                <c:pt idx="15435">
                  <c:v>-1.2052810000000001E-3</c:v>
                </c:pt>
                <c:pt idx="15436">
                  <c:v>7.9718300000000003E-4</c:v>
                </c:pt>
                <c:pt idx="15437">
                  <c:v>-4.6409000000000001E-4</c:v>
                </c:pt>
                <c:pt idx="15438">
                  <c:v>-1.2168999999999999E-3</c:v>
                </c:pt>
                <c:pt idx="15439">
                  <c:v>1.4113730000000001E-3</c:v>
                </c:pt>
                <c:pt idx="15440">
                  <c:v>4.2031399999999997E-4</c:v>
                </c:pt>
                <c:pt idx="15441">
                  <c:v>-6.4761300000000001E-4</c:v>
                </c:pt>
                <c:pt idx="15442">
                  <c:v>-5.3661400000000004E-4</c:v>
                </c:pt>
                <c:pt idx="15443">
                  <c:v>5.2918400000000003E-4</c:v>
                </c:pt>
                <c:pt idx="15444">
                  <c:v>7.6752600000000004E-4</c:v>
                </c:pt>
                <c:pt idx="15445">
                  <c:v>-6.9108699999999995E-4</c:v>
                </c:pt>
                <c:pt idx="15446">
                  <c:v>9.0472600000000001E-4</c:v>
                </c:pt>
                <c:pt idx="15447" formatCode="0.00E+00">
                  <c:v>-6.8127199999999994E-5</c:v>
                </c:pt>
                <c:pt idx="15448">
                  <c:v>1.87336E-4</c:v>
                </c:pt>
                <c:pt idx="15449">
                  <c:v>1.6762799999999999E-4</c:v>
                </c:pt>
                <c:pt idx="15450">
                  <c:v>-9.6412799999999997E-4</c:v>
                </c:pt>
                <c:pt idx="15451">
                  <c:v>-9.5134500000000003E-4</c:v>
                </c:pt>
                <c:pt idx="15452">
                  <c:v>2.364643E-3</c:v>
                </c:pt>
                <c:pt idx="15453">
                  <c:v>-2.1329699999999999E-4</c:v>
                </c:pt>
                <c:pt idx="15454">
                  <c:v>5.1524399999999999E-4</c:v>
                </c:pt>
                <c:pt idx="15455">
                  <c:v>1.045479E-3</c:v>
                </c:pt>
                <c:pt idx="15456">
                  <c:v>8.4173799999999997E-4</c:v>
                </c:pt>
                <c:pt idx="15457">
                  <c:v>-2.1793299999999999E-4</c:v>
                </c:pt>
                <c:pt idx="15458">
                  <c:v>-1.3102960000000001E-3</c:v>
                </c:pt>
                <c:pt idx="15459">
                  <c:v>1.3478050000000001E-3</c:v>
                </c:pt>
                <c:pt idx="15460">
                  <c:v>-2.2772299999999999E-4</c:v>
                </c:pt>
                <c:pt idx="15461">
                  <c:v>1.2668429999999999E-3</c:v>
                </c:pt>
                <c:pt idx="15462">
                  <c:v>1.584554E-3</c:v>
                </c:pt>
                <c:pt idx="15463">
                  <c:v>1.6953409999999999E-3</c:v>
                </c:pt>
                <c:pt idx="15464">
                  <c:v>1.737913E-3</c:v>
                </c:pt>
                <c:pt idx="15465">
                  <c:v>5.6319300000000003E-4</c:v>
                </c:pt>
                <c:pt idx="15466">
                  <c:v>-1.0542520000000001E-3</c:v>
                </c:pt>
                <c:pt idx="15467">
                  <c:v>-6.5610899999999999E-4</c:v>
                </c:pt>
                <c:pt idx="15468">
                  <c:v>-1.8834570000000001E-3</c:v>
                </c:pt>
                <c:pt idx="15469">
                  <c:v>1.649759E-3</c:v>
                </c:pt>
                <c:pt idx="15470">
                  <c:v>-2.251051E-3</c:v>
                </c:pt>
                <c:pt idx="15471">
                  <c:v>-1.2560939999999999E-3</c:v>
                </c:pt>
                <c:pt idx="15472">
                  <c:v>5.4945099999999995E-4</c:v>
                </c:pt>
                <c:pt idx="15473">
                  <c:v>-5.0516099999999996E-4</c:v>
                </c:pt>
                <c:pt idx="15474">
                  <c:v>2.406474E-3</c:v>
                </c:pt>
                <c:pt idx="15475">
                  <c:v>-2.3804499999999999E-4</c:v>
                </c:pt>
                <c:pt idx="15476">
                  <c:v>1.522919E-3</c:v>
                </c:pt>
                <c:pt idx="15477">
                  <c:v>-4.35303E-4</c:v>
                </c:pt>
                <c:pt idx="15478">
                  <c:v>8.0126600000000002E-4</c:v>
                </c:pt>
                <c:pt idx="15479">
                  <c:v>8.2949499999999997E-4</c:v>
                </c:pt>
                <c:pt idx="15480">
                  <c:v>8.8113500000000001E-4</c:v>
                </c:pt>
                <c:pt idx="15481">
                  <c:v>5.7567100000000004E-4</c:v>
                </c:pt>
                <c:pt idx="15482">
                  <c:v>-2.2624199999999998E-3</c:v>
                </c:pt>
                <c:pt idx="15483">
                  <c:v>-1.71514E-3</c:v>
                </c:pt>
                <c:pt idx="15484">
                  <c:v>-4.4175600000000002E-4</c:v>
                </c:pt>
                <c:pt idx="15485">
                  <c:v>6.3948800000000001E-4</c:v>
                </c:pt>
                <c:pt idx="15486">
                  <c:v>7.7461399999999997E-4</c:v>
                </c:pt>
                <c:pt idx="15487">
                  <c:v>8.0044700000000003E-4</c:v>
                </c:pt>
                <c:pt idx="15488">
                  <c:v>6.5734500000000004E-4</c:v>
                </c:pt>
                <c:pt idx="15489">
                  <c:v>1.3425760000000001E-3</c:v>
                </c:pt>
                <c:pt idx="15490">
                  <c:v>1.077836E-3</c:v>
                </c:pt>
                <c:pt idx="15491">
                  <c:v>8.2110699999999996E-4</c:v>
                </c:pt>
                <c:pt idx="15492">
                  <c:v>1.7574800000000001E-3</c:v>
                </c:pt>
                <c:pt idx="15493">
                  <c:v>6.8635600000000005E-4</c:v>
                </c:pt>
                <c:pt idx="15494">
                  <c:v>-2.65627E-4</c:v>
                </c:pt>
                <c:pt idx="15495">
                  <c:v>-2.1082679999999999E-3</c:v>
                </c:pt>
                <c:pt idx="15496">
                  <c:v>-3.84874E-4</c:v>
                </c:pt>
                <c:pt idx="15497">
                  <c:v>-1.146804E-3</c:v>
                </c:pt>
                <c:pt idx="15498">
                  <c:v>-2.7398199999999998E-4</c:v>
                </c:pt>
                <c:pt idx="15499">
                  <c:v>7.8089700000000001E-4</c:v>
                </c:pt>
                <c:pt idx="15500">
                  <c:v>7.6405099999999997E-4</c:v>
                </c:pt>
                <c:pt idx="15501" formatCode="0.00E+00">
                  <c:v>-5.5137099999999998E-5</c:v>
                </c:pt>
                <c:pt idx="15502">
                  <c:v>-1.1929969999999999E-3</c:v>
                </c:pt>
                <c:pt idx="15503">
                  <c:v>-1.1308500000000001E-4</c:v>
                </c:pt>
                <c:pt idx="15504">
                  <c:v>4.2362399999999999E-4</c:v>
                </c:pt>
                <c:pt idx="15505">
                  <c:v>-1.9156970000000001E-3</c:v>
                </c:pt>
                <c:pt idx="15506">
                  <c:v>1.53375E-4</c:v>
                </c:pt>
                <c:pt idx="15507">
                  <c:v>-1.4245480000000001E-3</c:v>
                </c:pt>
                <c:pt idx="15508">
                  <c:v>-1.055283E-3</c:v>
                </c:pt>
                <c:pt idx="15509">
                  <c:v>-4.0387399999999998E-4</c:v>
                </c:pt>
                <c:pt idx="15510">
                  <c:v>1.491666E-3</c:v>
                </c:pt>
                <c:pt idx="15511">
                  <c:v>-6.9105999999999996E-4</c:v>
                </c:pt>
                <c:pt idx="15512">
                  <c:v>2.4785839999999998E-3</c:v>
                </c:pt>
                <c:pt idx="15513">
                  <c:v>8.1570600000000003E-4</c:v>
                </c:pt>
                <c:pt idx="15514">
                  <c:v>-3.334034E-3</c:v>
                </c:pt>
                <c:pt idx="15515">
                  <c:v>1.2914E-4</c:v>
                </c:pt>
                <c:pt idx="15516">
                  <c:v>1.341479E-3</c:v>
                </c:pt>
                <c:pt idx="15517">
                  <c:v>-6.7267E-4</c:v>
                </c:pt>
                <c:pt idx="15518">
                  <c:v>-1.2173150000000001E-3</c:v>
                </c:pt>
                <c:pt idx="15519">
                  <c:v>9.2573000000000004E-4</c:v>
                </c:pt>
                <c:pt idx="15520">
                  <c:v>3.5222900000000002E-4</c:v>
                </c:pt>
                <c:pt idx="15521" formatCode="0.00E+00">
                  <c:v>3.1318500000000002E-5</c:v>
                </c:pt>
                <c:pt idx="15522" formatCode="0.00E+00">
                  <c:v>1.46683E-5</c:v>
                </c:pt>
                <c:pt idx="15523">
                  <c:v>9.6807999999999996E-4</c:v>
                </c:pt>
                <c:pt idx="15524">
                  <c:v>1.58338E-4</c:v>
                </c:pt>
                <c:pt idx="15525">
                  <c:v>1.01879E-4</c:v>
                </c:pt>
                <c:pt idx="15526">
                  <c:v>8.9826399999999996E-4</c:v>
                </c:pt>
                <c:pt idx="15527">
                  <c:v>9.4300500000000002E-4</c:v>
                </c:pt>
                <c:pt idx="15528">
                  <c:v>7.9148599999999999E-4</c:v>
                </c:pt>
                <c:pt idx="15529">
                  <c:v>-8.3304199999999998E-4</c:v>
                </c:pt>
                <c:pt idx="15530" formatCode="0.00E+00">
                  <c:v>5.6878700000000001E-5</c:v>
                </c:pt>
                <c:pt idx="15531">
                  <c:v>1.8843899999999999E-4</c:v>
                </c:pt>
                <c:pt idx="15532">
                  <c:v>1.221352E-3</c:v>
                </c:pt>
                <c:pt idx="15533">
                  <c:v>7.3852100000000001E-4</c:v>
                </c:pt>
                <c:pt idx="15534">
                  <c:v>1.423644E-3</c:v>
                </c:pt>
                <c:pt idx="15535" formatCode="0.00E+00">
                  <c:v>-4.3491400000000002E-5</c:v>
                </c:pt>
                <c:pt idx="15536">
                  <c:v>1.129215E-3</c:v>
                </c:pt>
                <c:pt idx="15537">
                  <c:v>2.25338E-4</c:v>
                </c:pt>
                <c:pt idx="15538">
                  <c:v>5.6160100000000001E-4</c:v>
                </c:pt>
                <c:pt idx="15539">
                  <c:v>-9.6146000000000003E-4</c:v>
                </c:pt>
                <c:pt idx="15540">
                  <c:v>-4.2839799999999997E-4</c:v>
                </c:pt>
                <c:pt idx="15541">
                  <c:v>4.9065899999999995E-4</c:v>
                </c:pt>
                <c:pt idx="15542">
                  <c:v>-6.9937700000000005E-4</c:v>
                </c:pt>
                <c:pt idx="15543">
                  <c:v>-9.4598600000000001E-4</c:v>
                </c:pt>
                <c:pt idx="15544">
                  <c:v>1.20475E-4</c:v>
                </c:pt>
                <c:pt idx="15545">
                  <c:v>1.5061180000000001E-3</c:v>
                </c:pt>
                <c:pt idx="15546">
                  <c:v>1.08519E-3</c:v>
                </c:pt>
                <c:pt idx="15547">
                  <c:v>2.0581399999999999E-4</c:v>
                </c:pt>
                <c:pt idx="15548">
                  <c:v>4.8188799999999998E-4</c:v>
                </c:pt>
                <c:pt idx="15549">
                  <c:v>-4.0707599999999998E-4</c:v>
                </c:pt>
                <c:pt idx="15550">
                  <c:v>-6.5779499999999997E-4</c:v>
                </c:pt>
                <c:pt idx="15551">
                  <c:v>1.6804599999999999E-3</c:v>
                </c:pt>
                <c:pt idx="15552">
                  <c:v>-8.0851899999999995E-4</c:v>
                </c:pt>
                <c:pt idx="15553">
                  <c:v>6.67671E-4</c:v>
                </c:pt>
                <c:pt idx="15554" formatCode="0.00E+00">
                  <c:v>8.7837700000000001E-6</c:v>
                </c:pt>
                <c:pt idx="15555">
                  <c:v>-2.71115E-4</c:v>
                </c:pt>
                <c:pt idx="15556" formatCode="0.00E+00">
                  <c:v>1.0287400000000001E-5</c:v>
                </c:pt>
                <c:pt idx="15557">
                  <c:v>2.761866E-3</c:v>
                </c:pt>
                <c:pt idx="15558">
                  <c:v>-2.3338120000000002E-3</c:v>
                </c:pt>
                <c:pt idx="15559" formatCode="0.00E+00">
                  <c:v>3.9597000000000001E-5</c:v>
                </c:pt>
                <c:pt idx="15560">
                  <c:v>-1.159806E-3</c:v>
                </c:pt>
                <c:pt idx="15561">
                  <c:v>1.0295790000000001E-3</c:v>
                </c:pt>
                <c:pt idx="15562">
                  <c:v>8.1533400000000002E-4</c:v>
                </c:pt>
                <c:pt idx="15563">
                  <c:v>1.5112179999999999E-3</c:v>
                </c:pt>
                <c:pt idx="15564">
                  <c:v>-3.7356500000000002E-4</c:v>
                </c:pt>
                <c:pt idx="15565">
                  <c:v>-4.5239500000000002E-4</c:v>
                </c:pt>
                <c:pt idx="15566">
                  <c:v>6.7739000000000005E-4</c:v>
                </c:pt>
                <c:pt idx="15567">
                  <c:v>-4.0465299999999999E-4</c:v>
                </c:pt>
                <c:pt idx="15568">
                  <c:v>-3.41248E-4</c:v>
                </c:pt>
                <c:pt idx="15569">
                  <c:v>-9.4951400000000004E-4</c:v>
                </c:pt>
                <c:pt idx="15570">
                  <c:v>5.7820699999999996E-4</c:v>
                </c:pt>
                <c:pt idx="15571">
                  <c:v>-6.8892499999999995E-4</c:v>
                </c:pt>
                <c:pt idx="15572">
                  <c:v>1.264069E-3</c:v>
                </c:pt>
                <c:pt idx="15573" formatCode="0.00E+00">
                  <c:v>2.59653E-5</c:v>
                </c:pt>
                <c:pt idx="15574">
                  <c:v>-2.9910000000000001E-4</c:v>
                </c:pt>
                <c:pt idx="15575">
                  <c:v>3.41124E-4</c:v>
                </c:pt>
                <c:pt idx="15576">
                  <c:v>-6.4568799999999995E-4</c:v>
                </c:pt>
                <c:pt idx="15577">
                  <c:v>1.5626049999999999E-3</c:v>
                </c:pt>
                <c:pt idx="15578">
                  <c:v>8.2718400000000001E-4</c:v>
                </c:pt>
                <c:pt idx="15579">
                  <c:v>6.7991099999999995E-4</c:v>
                </c:pt>
                <c:pt idx="15580">
                  <c:v>2.3967699999999999E-4</c:v>
                </c:pt>
                <c:pt idx="15581">
                  <c:v>-2.1840660000000001E-3</c:v>
                </c:pt>
                <c:pt idx="15582">
                  <c:v>-1.843199E-3</c:v>
                </c:pt>
                <c:pt idx="15583">
                  <c:v>1.69352E-4</c:v>
                </c:pt>
                <c:pt idx="15584">
                  <c:v>-3.4547799999999997E-4</c:v>
                </c:pt>
                <c:pt idx="15585">
                  <c:v>2.0276640000000002E-3</c:v>
                </c:pt>
                <c:pt idx="15586">
                  <c:v>-8.1252500000000003E-4</c:v>
                </c:pt>
                <c:pt idx="15587">
                  <c:v>1.168866E-3</c:v>
                </c:pt>
                <c:pt idx="15588">
                  <c:v>-7.1748799999999996E-4</c:v>
                </c:pt>
                <c:pt idx="15589">
                  <c:v>-7.4198899999999997E-4</c:v>
                </c:pt>
                <c:pt idx="15590">
                  <c:v>-3.9334469999999996E-3</c:v>
                </c:pt>
                <c:pt idx="15591">
                  <c:v>5.1190199999999995E-4</c:v>
                </c:pt>
                <c:pt idx="15592">
                  <c:v>1.1644330000000001E-3</c:v>
                </c:pt>
                <c:pt idx="15593">
                  <c:v>1.4192969999999999E-3</c:v>
                </c:pt>
                <c:pt idx="15594" formatCode="0.00E+00">
                  <c:v>6.4109900000000001E-5</c:v>
                </c:pt>
                <c:pt idx="15595">
                  <c:v>-2.025939E-3</c:v>
                </c:pt>
                <c:pt idx="15596">
                  <c:v>-1.29622E-4</c:v>
                </c:pt>
                <c:pt idx="15597">
                  <c:v>-2.0404400000000001E-3</c:v>
                </c:pt>
                <c:pt idx="15598">
                  <c:v>5.9318399999999996E-4</c:v>
                </c:pt>
                <c:pt idx="15599">
                  <c:v>1.2110370000000001E-3</c:v>
                </c:pt>
                <c:pt idx="15600">
                  <c:v>1.514371E-3</c:v>
                </c:pt>
                <c:pt idx="15601">
                  <c:v>1.431281E-3</c:v>
                </c:pt>
                <c:pt idx="15602">
                  <c:v>-1.726907E-3</c:v>
                </c:pt>
                <c:pt idx="15603">
                  <c:v>-6.8294700000000005E-4</c:v>
                </c:pt>
                <c:pt idx="15604">
                  <c:v>-5.6811199999999996E-4</c:v>
                </c:pt>
                <c:pt idx="15605">
                  <c:v>-1.3002200000000001E-4</c:v>
                </c:pt>
                <c:pt idx="15606">
                  <c:v>1.4503389999999999E-3</c:v>
                </c:pt>
                <c:pt idx="15607" formatCode="0.00E+00">
                  <c:v>2.8743900000000001E-5</c:v>
                </c:pt>
                <c:pt idx="15608">
                  <c:v>-2.3246E-3</c:v>
                </c:pt>
                <c:pt idx="15609">
                  <c:v>1.556958E-3</c:v>
                </c:pt>
                <c:pt idx="15610">
                  <c:v>1.90495E-4</c:v>
                </c:pt>
                <c:pt idx="15611">
                  <c:v>5.5880999999999997E-4</c:v>
                </c:pt>
                <c:pt idx="15612" formatCode="0.00E+00">
                  <c:v>1.8288399999999999E-5</c:v>
                </c:pt>
                <c:pt idx="15613">
                  <c:v>-1.2360610000000001E-3</c:v>
                </c:pt>
                <c:pt idx="15614">
                  <c:v>1.85483E-3</c:v>
                </c:pt>
                <c:pt idx="15615">
                  <c:v>-2.3441759999999999E-3</c:v>
                </c:pt>
                <c:pt idx="15616">
                  <c:v>3.1556500000000002E-4</c:v>
                </c:pt>
                <c:pt idx="15617" formatCode="0.00E+00">
                  <c:v>3.3269599999999997E-5</c:v>
                </c:pt>
                <c:pt idx="15618" formatCode="0.00E+00">
                  <c:v>-7.2496000000000005E-5</c:v>
                </c:pt>
                <c:pt idx="15619">
                  <c:v>2.17522E-4</c:v>
                </c:pt>
                <c:pt idx="15620" formatCode="0.00E+00">
                  <c:v>-7.6435500000000004E-5</c:v>
                </c:pt>
                <c:pt idx="15621">
                  <c:v>8.4208899999999997E-4</c:v>
                </c:pt>
                <c:pt idx="15622">
                  <c:v>1.5295E-3</c:v>
                </c:pt>
                <c:pt idx="15623">
                  <c:v>3.7102400000000002E-4</c:v>
                </c:pt>
                <c:pt idx="15624">
                  <c:v>-1.8775809999999999E-3</c:v>
                </c:pt>
                <c:pt idx="15625">
                  <c:v>7.4616500000000002E-4</c:v>
                </c:pt>
                <c:pt idx="15626">
                  <c:v>1.809186E-3</c:v>
                </c:pt>
                <c:pt idx="15627">
                  <c:v>2.2731090000000002E-3</c:v>
                </c:pt>
                <c:pt idx="15628">
                  <c:v>-6.6831799999999999E-4</c:v>
                </c:pt>
                <c:pt idx="15629">
                  <c:v>-1.040895E-3</c:v>
                </c:pt>
                <c:pt idx="15630">
                  <c:v>-1.0755490000000001E-3</c:v>
                </c:pt>
                <c:pt idx="15631">
                  <c:v>-2.0681089999999998E-3</c:v>
                </c:pt>
                <c:pt idx="15632">
                  <c:v>-2.32086E-4</c:v>
                </c:pt>
                <c:pt idx="15633">
                  <c:v>-2.760757E-3</c:v>
                </c:pt>
                <c:pt idx="15634">
                  <c:v>-9.816549999999999E-4</c:v>
                </c:pt>
                <c:pt idx="15635">
                  <c:v>5.9120799999999997E-4</c:v>
                </c:pt>
                <c:pt idx="15636">
                  <c:v>1.64561E-3</c:v>
                </c:pt>
                <c:pt idx="15637">
                  <c:v>2.1577359999999999E-3</c:v>
                </c:pt>
                <c:pt idx="15638">
                  <c:v>4.0748899999999997E-4</c:v>
                </c:pt>
                <c:pt idx="15639">
                  <c:v>6.9937199999999997E-4</c:v>
                </c:pt>
                <c:pt idx="15640">
                  <c:v>5.5012699999999997E-4</c:v>
                </c:pt>
                <c:pt idx="15641">
                  <c:v>1.6476800000000001E-4</c:v>
                </c:pt>
                <c:pt idx="15642" formatCode="0.00E+00">
                  <c:v>-8.8588299999999993E-5</c:v>
                </c:pt>
                <c:pt idx="15643">
                  <c:v>1.199849E-3</c:v>
                </c:pt>
                <c:pt idx="15644">
                  <c:v>2.3118430000000001E-3</c:v>
                </c:pt>
                <c:pt idx="15645">
                  <c:v>5.9064199999999995E-4</c:v>
                </c:pt>
                <c:pt idx="15646">
                  <c:v>-1.0241530000000001E-3</c:v>
                </c:pt>
                <c:pt idx="15647">
                  <c:v>1.6371440000000001E-3</c:v>
                </c:pt>
                <c:pt idx="15648">
                  <c:v>1.754343E-3</c:v>
                </c:pt>
                <c:pt idx="15649">
                  <c:v>-1.30643E-4</c:v>
                </c:pt>
                <c:pt idx="15650">
                  <c:v>-1.0425289999999999E-3</c:v>
                </c:pt>
                <c:pt idx="15651">
                  <c:v>-6.57969E-4</c:v>
                </c:pt>
                <c:pt idx="15652">
                  <c:v>1.8555240000000001E-3</c:v>
                </c:pt>
                <c:pt idx="15653">
                  <c:v>-4.7261100000000001E-4</c:v>
                </c:pt>
                <c:pt idx="15654">
                  <c:v>-2.368883E-3</c:v>
                </c:pt>
                <c:pt idx="15655">
                  <c:v>-1.655155E-3</c:v>
                </c:pt>
                <c:pt idx="15656">
                  <c:v>-8.8120899999999999E-4</c:v>
                </c:pt>
                <c:pt idx="15657">
                  <c:v>2.1531969999999999E-3</c:v>
                </c:pt>
                <c:pt idx="15658">
                  <c:v>1.462788E-3</c:v>
                </c:pt>
                <c:pt idx="15659">
                  <c:v>-8.4564000000000004E-4</c:v>
                </c:pt>
                <c:pt idx="15660">
                  <c:v>-1.5411890000000001E-3</c:v>
                </c:pt>
                <c:pt idx="15661">
                  <c:v>-1.19061E-4</c:v>
                </c:pt>
                <c:pt idx="15662">
                  <c:v>9.0172699999999995E-4</c:v>
                </c:pt>
                <c:pt idx="15663">
                  <c:v>-4.2665800000000001E-4</c:v>
                </c:pt>
                <c:pt idx="15664" formatCode="0.00E+00">
                  <c:v>2.1390600000000002E-5</c:v>
                </c:pt>
                <c:pt idx="15665">
                  <c:v>1.7101009999999999E-3</c:v>
                </c:pt>
                <c:pt idx="15666">
                  <c:v>-2.5118500000000002E-4</c:v>
                </c:pt>
                <c:pt idx="15667">
                  <c:v>-1.1625190000000001E-3</c:v>
                </c:pt>
                <c:pt idx="15668">
                  <c:v>-2.064948E-3</c:v>
                </c:pt>
                <c:pt idx="15669">
                  <c:v>3.4388099999999998E-4</c:v>
                </c:pt>
                <c:pt idx="15670">
                  <c:v>1.0896299999999999E-4</c:v>
                </c:pt>
                <c:pt idx="15671">
                  <c:v>-1.903854E-3</c:v>
                </c:pt>
                <c:pt idx="15672">
                  <c:v>-9.0040400000000005E-4</c:v>
                </c:pt>
                <c:pt idx="15673">
                  <c:v>1.5877879999999999E-3</c:v>
                </c:pt>
                <c:pt idx="15674">
                  <c:v>-2.84667E-4</c:v>
                </c:pt>
                <c:pt idx="15675">
                  <c:v>1.3518460000000001E-3</c:v>
                </c:pt>
                <c:pt idx="15676">
                  <c:v>-9.1663699999999999E-4</c:v>
                </c:pt>
                <c:pt idx="15677">
                  <c:v>1.4919250000000001E-3</c:v>
                </c:pt>
                <c:pt idx="15678">
                  <c:v>-1.0566600000000001E-3</c:v>
                </c:pt>
                <c:pt idx="15679">
                  <c:v>-7.3787899999999999E-4</c:v>
                </c:pt>
                <c:pt idx="15680">
                  <c:v>1.3566500000000001E-4</c:v>
                </c:pt>
                <c:pt idx="15681">
                  <c:v>2.7772539999999998E-3</c:v>
                </c:pt>
                <c:pt idx="15682">
                  <c:v>-2.41456E-4</c:v>
                </c:pt>
                <c:pt idx="15683">
                  <c:v>-1.173828E-3</c:v>
                </c:pt>
                <c:pt idx="15684">
                  <c:v>2.48874E-4</c:v>
                </c:pt>
                <c:pt idx="15685" formatCode="0.00E+00">
                  <c:v>-5.9902699999999997E-6</c:v>
                </c:pt>
                <c:pt idx="15686" formatCode="0.00E+00">
                  <c:v>6.45481E-5</c:v>
                </c:pt>
                <c:pt idx="15687">
                  <c:v>-2.6461900000000001E-4</c:v>
                </c:pt>
                <c:pt idx="15688">
                  <c:v>-2.090972E-3</c:v>
                </c:pt>
                <c:pt idx="15689">
                  <c:v>5.6473199999999997E-4</c:v>
                </c:pt>
                <c:pt idx="15690">
                  <c:v>1.150332E-3</c:v>
                </c:pt>
                <c:pt idx="15691">
                  <c:v>1.233156E-3</c:v>
                </c:pt>
                <c:pt idx="15692">
                  <c:v>1.1367020000000001E-3</c:v>
                </c:pt>
                <c:pt idx="15693">
                  <c:v>-2.540058E-3</c:v>
                </c:pt>
                <c:pt idx="15694">
                  <c:v>2.5622549999999998E-3</c:v>
                </c:pt>
                <c:pt idx="15695" formatCode="0.00E+00">
                  <c:v>-6.33555E-5</c:v>
                </c:pt>
                <c:pt idx="15696" formatCode="0.00E+00">
                  <c:v>-6.9917200000000002E-5</c:v>
                </c:pt>
                <c:pt idx="15697">
                  <c:v>1.0723130000000001E-3</c:v>
                </c:pt>
                <c:pt idx="15698">
                  <c:v>1.807316E-3</c:v>
                </c:pt>
                <c:pt idx="15699">
                  <c:v>1.075213E-3</c:v>
                </c:pt>
                <c:pt idx="15700">
                  <c:v>1.6650370000000001E-3</c:v>
                </c:pt>
                <c:pt idx="15701">
                  <c:v>-3.2674100000000002E-4</c:v>
                </c:pt>
                <c:pt idx="15702" formatCode="0.00E+00">
                  <c:v>7.9262099999999995E-5</c:v>
                </c:pt>
                <c:pt idx="15703">
                  <c:v>-4.01438E-4</c:v>
                </c:pt>
                <c:pt idx="15704">
                  <c:v>-2.913391E-3</c:v>
                </c:pt>
                <c:pt idx="15705">
                  <c:v>1.4989339999999999E-3</c:v>
                </c:pt>
                <c:pt idx="15706">
                  <c:v>-2.6157900000000002E-3</c:v>
                </c:pt>
                <c:pt idx="15707">
                  <c:v>6.0450399999999996E-4</c:v>
                </c:pt>
                <c:pt idx="15708">
                  <c:v>6.7828500000000004E-4</c:v>
                </c:pt>
                <c:pt idx="15709">
                  <c:v>9.7549400000000004E-4</c:v>
                </c:pt>
                <c:pt idx="15710">
                  <c:v>-1.4013099999999999E-4</c:v>
                </c:pt>
                <c:pt idx="15711" formatCode="0.00E+00">
                  <c:v>-8.8464899999999994E-5</c:v>
                </c:pt>
                <c:pt idx="15712">
                  <c:v>1.0373660000000001E-3</c:v>
                </c:pt>
                <c:pt idx="15713">
                  <c:v>-1.196227E-3</c:v>
                </c:pt>
                <c:pt idx="15714">
                  <c:v>-6.2592599999999996E-4</c:v>
                </c:pt>
                <c:pt idx="15715">
                  <c:v>4.2602299999999998E-4</c:v>
                </c:pt>
                <c:pt idx="15716">
                  <c:v>-2.3975379999999998E-3</c:v>
                </c:pt>
                <c:pt idx="15717">
                  <c:v>-9.9538399999999998E-4</c:v>
                </c:pt>
                <c:pt idx="15718">
                  <c:v>-2.1952339999999999E-3</c:v>
                </c:pt>
                <c:pt idx="15719">
                  <c:v>4.3357299999999998E-4</c:v>
                </c:pt>
                <c:pt idx="15720" formatCode="0.00E+00">
                  <c:v>7.2671599999999997E-5</c:v>
                </c:pt>
                <c:pt idx="15721">
                  <c:v>-6.6901899999999997E-4</c:v>
                </c:pt>
                <c:pt idx="15722">
                  <c:v>-1.32223E-3</c:v>
                </c:pt>
                <c:pt idx="15723">
                  <c:v>-1.2942660000000001E-3</c:v>
                </c:pt>
                <c:pt idx="15724">
                  <c:v>-5.6531300000000001E-4</c:v>
                </c:pt>
                <c:pt idx="15725">
                  <c:v>-5.4667099999999998E-4</c:v>
                </c:pt>
                <c:pt idx="15726">
                  <c:v>9.7726299999999992E-4</c:v>
                </c:pt>
                <c:pt idx="15727">
                  <c:v>6.5928099999999995E-4</c:v>
                </c:pt>
                <c:pt idx="15728">
                  <c:v>-1.2103940000000001E-3</c:v>
                </c:pt>
                <c:pt idx="15729">
                  <c:v>7.5688299999999997E-4</c:v>
                </c:pt>
                <c:pt idx="15730">
                  <c:v>-9.6762300000000003E-4</c:v>
                </c:pt>
                <c:pt idx="15731">
                  <c:v>4.9338699999999997E-4</c:v>
                </c:pt>
                <c:pt idx="15732">
                  <c:v>6.61839E-4</c:v>
                </c:pt>
                <c:pt idx="15733">
                  <c:v>7.4839100000000005E-4</c:v>
                </c:pt>
                <c:pt idx="15734">
                  <c:v>-4.6702499999999998E-4</c:v>
                </c:pt>
                <c:pt idx="15735">
                  <c:v>2.7961470000000001E-3</c:v>
                </c:pt>
                <c:pt idx="15736" formatCode="0.00E+00">
                  <c:v>-3.4034700000000001E-5</c:v>
                </c:pt>
                <c:pt idx="15737">
                  <c:v>-6.2552300000000001E-4</c:v>
                </c:pt>
                <c:pt idx="15738">
                  <c:v>3.1546299999999998E-4</c:v>
                </c:pt>
                <c:pt idx="15739">
                  <c:v>5.4183200000000001E-4</c:v>
                </c:pt>
                <c:pt idx="15740">
                  <c:v>-3.2269690000000001E-3</c:v>
                </c:pt>
                <c:pt idx="15741">
                  <c:v>-7.8405200000000003E-4</c:v>
                </c:pt>
                <c:pt idx="15742">
                  <c:v>-2.1097800000000001E-4</c:v>
                </c:pt>
                <c:pt idx="15743">
                  <c:v>-1.029367E-3</c:v>
                </c:pt>
                <c:pt idx="15744">
                  <c:v>-1.0969479999999999E-3</c:v>
                </c:pt>
                <c:pt idx="15745">
                  <c:v>-9.0653200000000004E-4</c:v>
                </c:pt>
                <c:pt idx="15746">
                  <c:v>5.2539299999999998E-4</c:v>
                </c:pt>
                <c:pt idx="15747">
                  <c:v>-1.640023E-3</c:v>
                </c:pt>
                <c:pt idx="15748">
                  <c:v>5.0940700000000002E-4</c:v>
                </c:pt>
                <c:pt idx="15749">
                  <c:v>1.36565E-4</c:v>
                </c:pt>
                <c:pt idx="15750">
                  <c:v>-1.883291E-3</c:v>
                </c:pt>
                <c:pt idx="15751">
                  <c:v>-1.2433329999999999E-3</c:v>
                </c:pt>
                <c:pt idx="15752" formatCode="0.00E+00">
                  <c:v>6.1348500000000004E-5</c:v>
                </c:pt>
                <c:pt idx="15753">
                  <c:v>-2.7746519999999998E-3</c:v>
                </c:pt>
                <c:pt idx="15754" formatCode="0.00E+00">
                  <c:v>2.7345999999999999E-5</c:v>
                </c:pt>
                <c:pt idx="15755">
                  <c:v>1.8055390000000001E-3</c:v>
                </c:pt>
                <c:pt idx="15756">
                  <c:v>-7.5473399999999996E-4</c:v>
                </c:pt>
                <c:pt idx="15757" formatCode="0.00E+00">
                  <c:v>-5.8317099999999998E-5</c:v>
                </c:pt>
                <c:pt idx="15758">
                  <c:v>-1.7425310000000001E-3</c:v>
                </c:pt>
                <c:pt idx="15759">
                  <c:v>-1.0594300000000001E-3</c:v>
                </c:pt>
                <c:pt idx="15760">
                  <c:v>3.7196909999999998E-3</c:v>
                </c:pt>
                <c:pt idx="15761">
                  <c:v>1.5574709999999999E-3</c:v>
                </c:pt>
                <c:pt idx="15762">
                  <c:v>1.038041E-3</c:v>
                </c:pt>
                <c:pt idx="15763">
                  <c:v>7.0567799999999995E-4</c:v>
                </c:pt>
                <c:pt idx="15764">
                  <c:v>-1.9215399999999999E-4</c:v>
                </c:pt>
                <c:pt idx="15765">
                  <c:v>5.8735299999999999E-4</c:v>
                </c:pt>
                <c:pt idx="15766">
                  <c:v>-1.522486E-3</c:v>
                </c:pt>
                <c:pt idx="15767">
                  <c:v>7.5851200000000003E-4</c:v>
                </c:pt>
                <c:pt idx="15768">
                  <c:v>-6.6910299999999999E-4</c:v>
                </c:pt>
                <c:pt idx="15769">
                  <c:v>2.0462560000000002E-3</c:v>
                </c:pt>
                <c:pt idx="15770">
                  <c:v>1.8229279999999999E-3</c:v>
                </c:pt>
                <c:pt idx="15771">
                  <c:v>-8.96159E-4</c:v>
                </c:pt>
                <c:pt idx="15772">
                  <c:v>2.0470340000000001E-3</c:v>
                </c:pt>
                <c:pt idx="15773">
                  <c:v>1.4275819999999999E-3</c:v>
                </c:pt>
                <c:pt idx="15774">
                  <c:v>7.7043700000000001E-4</c:v>
                </c:pt>
                <c:pt idx="15775">
                  <c:v>-1.6868619999999999E-3</c:v>
                </c:pt>
                <c:pt idx="15776">
                  <c:v>6.2582299999999996E-4</c:v>
                </c:pt>
                <c:pt idx="15777">
                  <c:v>-1.7675600000000001E-3</c:v>
                </c:pt>
                <c:pt idx="15778">
                  <c:v>2.5607609999999999E-3</c:v>
                </c:pt>
                <c:pt idx="15779">
                  <c:v>2.238519E-3</c:v>
                </c:pt>
                <c:pt idx="15780">
                  <c:v>1.6170589999999999E-3</c:v>
                </c:pt>
                <c:pt idx="15781">
                  <c:v>-1.3317E-4</c:v>
                </c:pt>
                <c:pt idx="15782">
                  <c:v>-2.5357199999999998E-4</c:v>
                </c:pt>
                <c:pt idx="15783">
                  <c:v>-1.53437E-4</c:v>
                </c:pt>
                <c:pt idx="15784">
                  <c:v>-1.136803E-3</c:v>
                </c:pt>
                <c:pt idx="15785">
                  <c:v>-1.067028E-3</c:v>
                </c:pt>
                <c:pt idx="15786">
                  <c:v>-1.5730200000000001E-3</c:v>
                </c:pt>
                <c:pt idx="15787">
                  <c:v>2.8187200000000001E-4</c:v>
                </c:pt>
                <c:pt idx="15788">
                  <c:v>4.3159999999999997E-4</c:v>
                </c:pt>
                <c:pt idx="15789">
                  <c:v>-6.2274499999999996E-4</c:v>
                </c:pt>
                <c:pt idx="15790">
                  <c:v>2.5704289999999999E-3</c:v>
                </c:pt>
                <c:pt idx="15791">
                  <c:v>1.22984E-4</c:v>
                </c:pt>
                <c:pt idx="15792">
                  <c:v>2.8423599999999999E-4</c:v>
                </c:pt>
                <c:pt idx="15793" formatCode="0.00E+00">
                  <c:v>6.10016E-7</c:v>
                </c:pt>
                <c:pt idx="15794">
                  <c:v>1.055247E-3</c:v>
                </c:pt>
                <c:pt idx="15795" formatCode="0.00E+00">
                  <c:v>-9.7635199999999997E-5</c:v>
                </c:pt>
                <c:pt idx="15796">
                  <c:v>1.25201E-4</c:v>
                </c:pt>
                <c:pt idx="15797">
                  <c:v>1.5929E-4</c:v>
                </c:pt>
                <c:pt idx="15798">
                  <c:v>5.4827100000000002E-4</c:v>
                </c:pt>
                <c:pt idx="15799">
                  <c:v>6.9554299999999996E-4</c:v>
                </c:pt>
                <c:pt idx="15800">
                  <c:v>-3.099437E-3</c:v>
                </c:pt>
                <c:pt idx="15801">
                  <c:v>2.13002E-4</c:v>
                </c:pt>
                <c:pt idx="15802">
                  <c:v>5.8792600000000001E-4</c:v>
                </c:pt>
                <c:pt idx="15803">
                  <c:v>6.0576900000000003E-4</c:v>
                </c:pt>
                <c:pt idx="15804">
                  <c:v>-4.5017899999999999E-4</c:v>
                </c:pt>
                <c:pt idx="15805">
                  <c:v>1.6425319999999999E-3</c:v>
                </c:pt>
                <c:pt idx="15806">
                  <c:v>1.3637300000000001E-3</c:v>
                </c:pt>
                <c:pt idx="15807">
                  <c:v>1.1799720000000001E-3</c:v>
                </c:pt>
                <c:pt idx="15808">
                  <c:v>1.64864E-3</c:v>
                </c:pt>
                <c:pt idx="15809" formatCode="0.00E+00">
                  <c:v>-4.91692E-6</c:v>
                </c:pt>
                <c:pt idx="15810">
                  <c:v>-2.2829579999999999E-3</c:v>
                </c:pt>
                <c:pt idx="15811">
                  <c:v>4.8513199999999999E-4</c:v>
                </c:pt>
                <c:pt idx="15812">
                  <c:v>1.150629E-3</c:v>
                </c:pt>
                <c:pt idx="15813">
                  <c:v>1.0986599999999999E-4</c:v>
                </c:pt>
                <c:pt idx="15814">
                  <c:v>-4.4762399999999998E-4</c:v>
                </c:pt>
                <c:pt idx="15815">
                  <c:v>1.8354600000000001E-4</c:v>
                </c:pt>
                <c:pt idx="15816">
                  <c:v>3.58036E-4</c:v>
                </c:pt>
                <c:pt idx="15817" formatCode="0.00E+00">
                  <c:v>4.2185699999999998E-5</c:v>
                </c:pt>
                <c:pt idx="15818">
                  <c:v>3.5117999999999998E-4</c:v>
                </c:pt>
                <c:pt idx="15819">
                  <c:v>7.4958900000000005E-4</c:v>
                </c:pt>
                <c:pt idx="15820">
                  <c:v>-2.11191E-4</c:v>
                </c:pt>
                <c:pt idx="15821">
                  <c:v>-1.188305E-3</c:v>
                </c:pt>
                <c:pt idx="15822">
                  <c:v>-4.8078299999999998E-4</c:v>
                </c:pt>
                <c:pt idx="15823">
                  <c:v>1.745087E-3</c:v>
                </c:pt>
                <c:pt idx="15824">
                  <c:v>7.5597000000000001E-4</c:v>
                </c:pt>
                <c:pt idx="15825">
                  <c:v>-1.7154430000000001E-3</c:v>
                </c:pt>
                <c:pt idx="15826">
                  <c:v>3.5889599999999999E-4</c:v>
                </c:pt>
                <c:pt idx="15827">
                  <c:v>-1.6576500000000001E-3</c:v>
                </c:pt>
                <c:pt idx="15828">
                  <c:v>1.6936300000000001E-4</c:v>
                </c:pt>
                <c:pt idx="15829">
                  <c:v>-9.07087E-4</c:v>
                </c:pt>
                <c:pt idx="15830">
                  <c:v>8.1815299999999996E-4</c:v>
                </c:pt>
                <c:pt idx="15831">
                  <c:v>-2.254336E-3</c:v>
                </c:pt>
                <c:pt idx="15832">
                  <c:v>-3.2353200000000002E-4</c:v>
                </c:pt>
                <c:pt idx="15833">
                  <c:v>-3.6667500000000001E-4</c:v>
                </c:pt>
                <c:pt idx="15834">
                  <c:v>1.5263970000000001E-3</c:v>
                </c:pt>
                <c:pt idx="15835">
                  <c:v>-9.1945099999999995E-4</c:v>
                </c:pt>
                <c:pt idx="15836">
                  <c:v>2.0449130000000002E-3</c:v>
                </c:pt>
                <c:pt idx="15837">
                  <c:v>3.3516299999999998E-4</c:v>
                </c:pt>
                <c:pt idx="15838">
                  <c:v>-3.8611100000000002E-4</c:v>
                </c:pt>
                <c:pt idx="15839">
                  <c:v>2.3928980000000001E-3</c:v>
                </c:pt>
                <c:pt idx="15840" formatCode="0.00E+00">
                  <c:v>-8.0793199999999998E-5</c:v>
                </c:pt>
                <c:pt idx="15841">
                  <c:v>1.6577180000000001E-3</c:v>
                </c:pt>
                <c:pt idx="15842">
                  <c:v>-8.9417900000000005E-4</c:v>
                </c:pt>
                <c:pt idx="15843">
                  <c:v>3.7827899999999997E-4</c:v>
                </c:pt>
                <c:pt idx="15844">
                  <c:v>2.3668600000000001E-3</c:v>
                </c:pt>
                <c:pt idx="15845">
                  <c:v>-9.2693699999999996E-4</c:v>
                </c:pt>
                <c:pt idx="15846">
                  <c:v>-4.4244E-4</c:v>
                </c:pt>
                <c:pt idx="15847">
                  <c:v>-4.3178800000000001E-4</c:v>
                </c:pt>
                <c:pt idx="15848">
                  <c:v>-9.2668100000000005E-4</c:v>
                </c:pt>
                <c:pt idx="15849">
                  <c:v>1.193728E-3</c:v>
                </c:pt>
                <c:pt idx="15850">
                  <c:v>-4.6393200000000002E-4</c:v>
                </c:pt>
                <c:pt idx="15851">
                  <c:v>4.2343399999999998E-4</c:v>
                </c:pt>
                <c:pt idx="15852">
                  <c:v>-7.6473999999999997E-4</c:v>
                </c:pt>
                <c:pt idx="15853">
                  <c:v>3.6688910000000001E-3</c:v>
                </c:pt>
                <c:pt idx="15854">
                  <c:v>-3.2749899999999998E-4</c:v>
                </c:pt>
                <c:pt idx="15855">
                  <c:v>1.7851869999999999E-3</c:v>
                </c:pt>
                <c:pt idx="15856">
                  <c:v>-5.5999299999999995E-4</c:v>
                </c:pt>
                <c:pt idx="15857" formatCode="0.00E+00">
                  <c:v>7.3040400000000006E-5</c:v>
                </c:pt>
                <c:pt idx="15858">
                  <c:v>-7.8796499999999995E-4</c:v>
                </c:pt>
                <c:pt idx="15859">
                  <c:v>1.601157E-3</c:v>
                </c:pt>
                <c:pt idx="15860">
                  <c:v>2.3826199999999998E-3</c:v>
                </c:pt>
                <c:pt idx="15861">
                  <c:v>1.5152290000000001E-3</c:v>
                </c:pt>
                <c:pt idx="15862">
                  <c:v>-1.8423599999999999E-3</c:v>
                </c:pt>
                <c:pt idx="15863">
                  <c:v>3.8164600000000003E-4</c:v>
                </c:pt>
                <c:pt idx="15864">
                  <c:v>1.100076E-3</c:v>
                </c:pt>
                <c:pt idx="15865">
                  <c:v>1.0697149999999999E-3</c:v>
                </c:pt>
                <c:pt idx="15866">
                  <c:v>-1.5143260000000001E-3</c:v>
                </c:pt>
                <c:pt idx="15867">
                  <c:v>2.434875E-3</c:v>
                </c:pt>
                <c:pt idx="15868">
                  <c:v>1.5640109999999999E-3</c:v>
                </c:pt>
                <c:pt idx="15869">
                  <c:v>6.46552E-4</c:v>
                </c:pt>
                <c:pt idx="15870">
                  <c:v>1.374775E-3</c:v>
                </c:pt>
                <c:pt idx="15871">
                  <c:v>5.8115300000000005E-4</c:v>
                </c:pt>
                <c:pt idx="15872">
                  <c:v>1.611676E-3</c:v>
                </c:pt>
                <c:pt idx="15873">
                  <c:v>2.6127580000000002E-3</c:v>
                </c:pt>
                <c:pt idx="15874">
                  <c:v>-1.32652E-4</c:v>
                </c:pt>
                <c:pt idx="15875">
                  <c:v>1.5198399999999999E-3</c:v>
                </c:pt>
                <c:pt idx="15876">
                  <c:v>-2.5066350000000001E-3</c:v>
                </c:pt>
                <c:pt idx="15877">
                  <c:v>-5.4281999999999996E-4</c:v>
                </c:pt>
                <c:pt idx="15878">
                  <c:v>1.8582130000000001E-3</c:v>
                </c:pt>
                <c:pt idx="15879">
                  <c:v>-1.379126E-3</c:v>
                </c:pt>
                <c:pt idx="15880">
                  <c:v>-7.75828E-4</c:v>
                </c:pt>
                <c:pt idx="15881">
                  <c:v>-8.8261999999999998E-4</c:v>
                </c:pt>
                <c:pt idx="15882">
                  <c:v>4.7913399999999998E-4</c:v>
                </c:pt>
                <c:pt idx="15883">
                  <c:v>1.2056440000000001E-3</c:v>
                </c:pt>
                <c:pt idx="15884">
                  <c:v>-1.8640779999999999E-3</c:v>
                </c:pt>
                <c:pt idx="15885">
                  <c:v>-3.67115E-4</c:v>
                </c:pt>
                <c:pt idx="15886">
                  <c:v>4.8154399999999998E-4</c:v>
                </c:pt>
                <c:pt idx="15887">
                  <c:v>3.140444E-3</c:v>
                </c:pt>
                <c:pt idx="15888">
                  <c:v>6.4000999999999999E-4</c:v>
                </c:pt>
                <c:pt idx="15889">
                  <c:v>-7.2778999999999997E-4</c:v>
                </c:pt>
                <c:pt idx="15890">
                  <c:v>1.194954E-3</c:v>
                </c:pt>
                <c:pt idx="15891">
                  <c:v>2.502832E-3</c:v>
                </c:pt>
                <c:pt idx="15892">
                  <c:v>-1.705093E-3</c:v>
                </c:pt>
                <c:pt idx="15893">
                  <c:v>-9.5141900000000001E-4</c:v>
                </c:pt>
                <c:pt idx="15894">
                  <c:v>5.79435E-4</c:v>
                </c:pt>
                <c:pt idx="15895">
                  <c:v>-1.5526909999999999E-3</c:v>
                </c:pt>
                <c:pt idx="15896">
                  <c:v>-6.2177200000000004E-4</c:v>
                </c:pt>
                <c:pt idx="15897">
                  <c:v>-2.3621480000000001E-3</c:v>
                </c:pt>
                <c:pt idx="15898">
                  <c:v>1.116092E-3</c:v>
                </c:pt>
                <c:pt idx="15899">
                  <c:v>1.2577720000000001E-3</c:v>
                </c:pt>
                <c:pt idx="15900">
                  <c:v>2.4027050000000002E-3</c:v>
                </c:pt>
                <c:pt idx="15901">
                  <c:v>2.7118979999999999E-3</c:v>
                </c:pt>
                <c:pt idx="15902">
                  <c:v>-8.0407299999999998E-4</c:v>
                </c:pt>
                <c:pt idx="15903">
                  <c:v>9.9968600000000006E-4</c:v>
                </c:pt>
                <c:pt idx="15904">
                  <c:v>2.26472E-4</c:v>
                </c:pt>
                <c:pt idx="15905">
                  <c:v>1.7497999999999999E-3</c:v>
                </c:pt>
                <c:pt idx="15906">
                  <c:v>-1.111358E-3</c:v>
                </c:pt>
                <c:pt idx="15907" formatCode="0.00E+00">
                  <c:v>-4.7957500000000003E-5</c:v>
                </c:pt>
                <c:pt idx="15908">
                  <c:v>6.4605900000000004E-4</c:v>
                </c:pt>
                <c:pt idx="15909">
                  <c:v>1.595E-4</c:v>
                </c:pt>
                <c:pt idx="15910">
                  <c:v>1.1591080000000001E-3</c:v>
                </c:pt>
                <c:pt idx="15911">
                  <c:v>4.46179E-4</c:v>
                </c:pt>
                <c:pt idx="15912">
                  <c:v>-8.9797499999999997E-4</c:v>
                </c:pt>
                <c:pt idx="15913">
                  <c:v>2.4611899999999999E-4</c:v>
                </c:pt>
                <c:pt idx="15914">
                  <c:v>-1.4567399999999999E-4</c:v>
                </c:pt>
                <c:pt idx="15915">
                  <c:v>-6.9881200000000004E-4</c:v>
                </c:pt>
                <c:pt idx="15916">
                  <c:v>-1.5542679999999999E-3</c:v>
                </c:pt>
                <c:pt idx="15917">
                  <c:v>-8.4932900000000001E-4</c:v>
                </c:pt>
                <c:pt idx="15918">
                  <c:v>1.444812E-3</c:v>
                </c:pt>
                <c:pt idx="15919">
                  <c:v>-3.6613699999999999E-4</c:v>
                </c:pt>
                <c:pt idx="15920">
                  <c:v>1.304985E-3</c:v>
                </c:pt>
                <c:pt idx="15921">
                  <c:v>-7.27007E-4</c:v>
                </c:pt>
                <c:pt idx="15922">
                  <c:v>1.2981599999999999E-4</c:v>
                </c:pt>
                <c:pt idx="15923">
                  <c:v>9.2184000000000005E-4</c:v>
                </c:pt>
                <c:pt idx="15924">
                  <c:v>-1.315882E-3</c:v>
                </c:pt>
                <c:pt idx="15925">
                  <c:v>-2.486608E-3</c:v>
                </c:pt>
                <c:pt idx="15926">
                  <c:v>3.5237099999999998E-4</c:v>
                </c:pt>
                <c:pt idx="15927">
                  <c:v>4.1948300000000001E-4</c:v>
                </c:pt>
                <c:pt idx="15928">
                  <c:v>-5.1324499999999996E-4</c:v>
                </c:pt>
                <c:pt idx="15929">
                  <c:v>9.28323E-4</c:v>
                </c:pt>
                <c:pt idx="15930">
                  <c:v>-3.6449300000000002E-4</c:v>
                </c:pt>
                <c:pt idx="15931">
                  <c:v>6.2700199999999998E-4</c:v>
                </c:pt>
                <c:pt idx="15932">
                  <c:v>-2.4654800000000003E-4</c:v>
                </c:pt>
                <c:pt idx="15933">
                  <c:v>-2.1086299999999998E-3</c:v>
                </c:pt>
                <c:pt idx="15934">
                  <c:v>2.0556599999999999E-4</c:v>
                </c:pt>
                <c:pt idx="15935">
                  <c:v>6.6922300000000004E-4</c:v>
                </c:pt>
                <c:pt idx="15936" formatCode="0.00E+00">
                  <c:v>7.11624E-6</c:v>
                </c:pt>
                <c:pt idx="15937">
                  <c:v>1.3136630000000001E-3</c:v>
                </c:pt>
                <c:pt idx="15938">
                  <c:v>1.2866599999999999E-4</c:v>
                </c:pt>
                <c:pt idx="15939">
                  <c:v>1.7201709999999999E-3</c:v>
                </c:pt>
                <c:pt idx="15940">
                  <c:v>1.4886350000000001E-3</c:v>
                </c:pt>
                <c:pt idx="15941" formatCode="0.00E+00">
                  <c:v>-4.5998000000000004E-6</c:v>
                </c:pt>
                <c:pt idx="15942">
                  <c:v>-1.290993E-3</c:v>
                </c:pt>
                <c:pt idx="15943">
                  <c:v>5.9505699999999996E-4</c:v>
                </c:pt>
                <c:pt idx="15944">
                  <c:v>-2.4007410000000001E-3</c:v>
                </c:pt>
                <c:pt idx="15945">
                  <c:v>-5.1442299999999996E-4</c:v>
                </c:pt>
                <c:pt idx="15946" formatCode="0.00E+00">
                  <c:v>2.2031800000000001E-5</c:v>
                </c:pt>
                <c:pt idx="15947">
                  <c:v>1.9593599999999999E-4</c:v>
                </c:pt>
                <c:pt idx="15948">
                  <c:v>-5.5519200000000003E-4</c:v>
                </c:pt>
                <c:pt idx="15949">
                  <c:v>-1.3610650000000001E-3</c:v>
                </c:pt>
                <c:pt idx="15950" formatCode="0.00E+00">
                  <c:v>-9.5930900000000007E-5</c:v>
                </c:pt>
                <c:pt idx="15951">
                  <c:v>4.5507700000000002E-4</c:v>
                </c:pt>
                <c:pt idx="15952">
                  <c:v>-2.2406290000000001E-3</c:v>
                </c:pt>
                <c:pt idx="15953">
                  <c:v>1.6236180000000001E-3</c:v>
                </c:pt>
                <c:pt idx="15954">
                  <c:v>5.99666E-4</c:v>
                </c:pt>
                <c:pt idx="15955">
                  <c:v>-8.44832E-4</c:v>
                </c:pt>
                <c:pt idx="15956" formatCode="0.00E+00">
                  <c:v>-7.0839699999999999E-5</c:v>
                </c:pt>
                <c:pt idx="15957" formatCode="0.00E+00">
                  <c:v>2.60994E-5</c:v>
                </c:pt>
                <c:pt idx="15958">
                  <c:v>3.5828999999999999E-4</c:v>
                </c:pt>
                <c:pt idx="15959">
                  <c:v>1.338599E-3</c:v>
                </c:pt>
                <c:pt idx="15960">
                  <c:v>4.0780500000000002E-4</c:v>
                </c:pt>
                <c:pt idx="15961">
                  <c:v>-8.7424099999999999E-4</c:v>
                </c:pt>
                <c:pt idx="15962">
                  <c:v>-3.1795199999999998E-4</c:v>
                </c:pt>
                <c:pt idx="15963">
                  <c:v>-1.45166E-3</c:v>
                </c:pt>
                <c:pt idx="15964">
                  <c:v>1.374395E-3</c:v>
                </c:pt>
                <c:pt idx="15965">
                  <c:v>8.0314700000000004E-4</c:v>
                </c:pt>
                <c:pt idx="15966">
                  <c:v>-3.2250300000000003E-4</c:v>
                </c:pt>
                <c:pt idx="15967">
                  <c:v>2.769161E-3</c:v>
                </c:pt>
                <c:pt idx="15968">
                  <c:v>-1.0194100000000001E-4</c:v>
                </c:pt>
                <c:pt idx="15969">
                  <c:v>-1.447636E-3</c:v>
                </c:pt>
                <c:pt idx="15970">
                  <c:v>-1.814846E-3</c:v>
                </c:pt>
                <c:pt idx="15971">
                  <c:v>-3.02171E-4</c:v>
                </c:pt>
                <c:pt idx="15972">
                  <c:v>4.87505E-4</c:v>
                </c:pt>
                <c:pt idx="15973">
                  <c:v>1.690988E-3</c:v>
                </c:pt>
                <c:pt idx="15974">
                  <c:v>-5.4124179999999996E-3</c:v>
                </c:pt>
                <c:pt idx="15975">
                  <c:v>4.6251499999999999E-4</c:v>
                </c:pt>
                <c:pt idx="15976">
                  <c:v>2.7480260000000002E-3</c:v>
                </c:pt>
                <c:pt idx="15977">
                  <c:v>-3.5908400000000002E-4</c:v>
                </c:pt>
                <c:pt idx="15978">
                  <c:v>-2.0728650000000001E-3</c:v>
                </c:pt>
                <c:pt idx="15979" formatCode="0.00E+00">
                  <c:v>-4.1938399999999998E-5</c:v>
                </c:pt>
                <c:pt idx="15980">
                  <c:v>-9.0885100000000002E-4</c:v>
                </c:pt>
                <c:pt idx="15981">
                  <c:v>-1.51714E-4</c:v>
                </c:pt>
                <c:pt idx="15982">
                  <c:v>8.2622700000000002E-4</c:v>
                </c:pt>
                <c:pt idx="15983">
                  <c:v>-3.64206E-4</c:v>
                </c:pt>
                <c:pt idx="15984">
                  <c:v>7.0576199999999997E-4</c:v>
                </c:pt>
                <c:pt idx="15985">
                  <c:v>-2.3038759999999998E-3</c:v>
                </c:pt>
                <c:pt idx="15986">
                  <c:v>-8.8235400000000002E-4</c:v>
                </c:pt>
                <c:pt idx="15987">
                  <c:v>-7.0339000000000003E-4</c:v>
                </c:pt>
                <c:pt idx="15988">
                  <c:v>4.7372700000000001E-4</c:v>
                </c:pt>
                <c:pt idx="15989">
                  <c:v>-1.91859E-3</c:v>
                </c:pt>
                <c:pt idx="15990">
                  <c:v>-1.3447719999999999E-3</c:v>
                </c:pt>
                <c:pt idx="15991">
                  <c:v>-4.9202700000000002E-4</c:v>
                </c:pt>
                <c:pt idx="15992">
                  <c:v>-1.8794020000000001E-3</c:v>
                </c:pt>
                <c:pt idx="15993">
                  <c:v>1.458338E-3</c:v>
                </c:pt>
                <c:pt idx="15994">
                  <c:v>1.748802E-3</c:v>
                </c:pt>
                <c:pt idx="15995">
                  <c:v>-1.2597719999999999E-3</c:v>
                </c:pt>
                <c:pt idx="15996">
                  <c:v>-1.277217E-3</c:v>
                </c:pt>
                <c:pt idx="15997" formatCode="0.00E+00">
                  <c:v>-1.54115E-5</c:v>
                </c:pt>
                <c:pt idx="15998">
                  <c:v>1.842373E-3</c:v>
                </c:pt>
                <c:pt idx="15999">
                  <c:v>-3.1825000000000001E-4</c:v>
                </c:pt>
                <c:pt idx="16000">
                  <c:v>5.4215199999999996E-4</c:v>
                </c:pt>
                <c:pt idx="16001">
                  <c:v>-1.2679989999999999E-3</c:v>
                </c:pt>
                <c:pt idx="16002">
                  <c:v>2.281656E-3</c:v>
                </c:pt>
                <c:pt idx="16003">
                  <c:v>1.1980160000000001E-3</c:v>
                </c:pt>
                <c:pt idx="16004">
                  <c:v>1.7123299999999999E-4</c:v>
                </c:pt>
                <c:pt idx="16005">
                  <c:v>-1.354226E-3</c:v>
                </c:pt>
                <c:pt idx="16006">
                  <c:v>-3.1032599999999998E-4</c:v>
                </c:pt>
                <c:pt idx="16007">
                  <c:v>1.534978E-3</c:v>
                </c:pt>
                <c:pt idx="16008">
                  <c:v>-3.6613800000000001E-4</c:v>
                </c:pt>
                <c:pt idx="16009">
                  <c:v>-2.4789400000000002E-4</c:v>
                </c:pt>
                <c:pt idx="16010">
                  <c:v>-7.9047500000000001E-4</c:v>
                </c:pt>
                <c:pt idx="16011">
                  <c:v>-1.0200400000000001E-3</c:v>
                </c:pt>
                <c:pt idx="16012">
                  <c:v>6.36602E-4</c:v>
                </c:pt>
                <c:pt idx="16013" formatCode="0.00E+00">
                  <c:v>-4.2771000000000001E-5</c:v>
                </c:pt>
                <c:pt idx="16014">
                  <c:v>6.8519200000000005E-4</c:v>
                </c:pt>
                <c:pt idx="16015">
                  <c:v>-3.1349299999999997E-4</c:v>
                </c:pt>
                <c:pt idx="16016">
                  <c:v>4.1375400000000001E-4</c:v>
                </c:pt>
                <c:pt idx="16017">
                  <c:v>1.2089729999999999E-3</c:v>
                </c:pt>
                <c:pt idx="16018">
                  <c:v>-8.4657199999999997E-4</c:v>
                </c:pt>
                <c:pt idx="16019">
                  <c:v>1.560393E-3</c:v>
                </c:pt>
                <c:pt idx="16020">
                  <c:v>7.5378900000000004E-4</c:v>
                </c:pt>
                <c:pt idx="16021">
                  <c:v>2.1449899999999999E-4</c:v>
                </c:pt>
                <c:pt idx="16022">
                  <c:v>1.7312860000000001E-3</c:v>
                </c:pt>
                <c:pt idx="16023" formatCode="0.00E+00">
                  <c:v>-3.3324600000000003E-5</c:v>
                </c:pt>
                <c:pt idx="16024">
                  <c:v>1.554609E-3</c:v>
                </c:pt>
                <c:pt idx="16025">
                  <c:v>-2.4382399999999999E-4</c:v>
                </c:pt>
                <c:pt idx="16026">
                  <c:v>2.0876E-4</c:v>
                </c:pt>
                <c:pt idx="16027">
                  <c:v>-2.2924809999999999E-3</c:v>
                </c:pt>
                <c:pt idx="16028">
                  <c:v>-1.3491829999999999E-3</c:v>
                </c:pt>
                <c:pt idx="16029">
                  <c:v>-9.9231899999999997E-4</c:v>
                </c:pt>
                <c:pt idx="16030">
                  <c:v>-1.3204499999999999E-3</c:v>
                </c:pt>
                <c:pt idx="16031">
                  <c:v>6.6653399999999998E-4</c:v>
                </c:pt>
                <c:pt idx="16032">
                  <c:v>-1.0623799999999999E-4</c:v>
                </c:pt>
                <c:pt idx="16033" formatCode="0.00E+00">
                  <c:v>9.8559099999999996E-5</c:v>
                </c:pt>
                <c:pt idx="16034">
                  <c:v>8.6824700000000005E-4</c:v>
                </c:pt>
                <c:pt idx="16035">
                  <c:v>-8.3537699999999999E-4</c:v>
                </c:pt>
                <c:pt idx="16036">
                  <c:v>-1.2108049999999999E-3</c:v>
                </c:pt>
                <c:pt idx="16037">
                  <c:v>3.5167199999999998E-4</c:v>
                </c:pt>
                <c:pt idx="16038">
                  <c:v>3.7299000000000002E-4</c:v>
                </c:pt>
                <c:pt idx="16039">
                  <c:v>-1.3532710000000001E-3</c:v>
                </c:pt>
                <c:pt idx="16040">
                  <c:v>2.5307429999999998E-3</c:v>
                </c:pt>
                <c:pt idx="16041">
                  <c:v>-1.6650599999999999E-4</c:v>
                </c:pt>
                <c:pt idx="16042">
                  <c:v>-3.8314799999999998E-4</c:v>
                </c:pt>
                <c:pt idx="16043">
                  <c:v>-2.518738E-3</c:v>
                </c:pt>
                <c:pt idx="16044">
                  <c:v>1.1862750000000001E-3</c:v>
                </c:pt>
                <c:pt idx="16045" formatCode="0.00E+00">
                  <c:v>-3.0789500000000001E-5</c:v>
                </c:pt>
                <c:pt idx="16046">
                  <c:v>1.230653E-3</c:v>
                </c:pt>
                <c:pt idx="16047">
                  <c:v>-7.6245700000000002E-4</c:v>
                </c:pt>
                <c:pt idx="16048">
                  <c:v>-1.8577629999999999E-3</c:v>
                </c:pt>
                <c:pt idx="16049">
                  <c:v>1.13856E-3</c:v>
                </c:pt>
                <c:pt idx="16050" formatCode="0.00E+00">
                  <c:v>5.2037599999999998E-5</c:v>
                </c:pt>
                <c:pt idx="16051">
                  <c:v>2.17724E-3</c:v>
                </c:pt>
                <c:pt idx="16052">
                  <c:v>4.4643699999999999E-4</c:v>
                </c:pt>
                <c:pt idx="16053">
                  <c:v>-5.7381999999999995E-4</c:v>
                </c:pt>
                <c:pt idx="16054">
                  <c:v>-1.356005E-3</c:v>
                </c:pt>
                <c:pt idx="16055">
                  <c:v>-1.9380100000000001E-4</c:v>
                </c:pt>
                <c:pt idx="16056">
                  <c:v>-2.349037E-3</c:v>
                </c:pt>
                <c:pt idx="16057">
                  <c:v>-1.4329099999999999E-3</c:v>
                </c:pt>
                <c:pt idx="16058">
                  <c:v>-2.187273E-3</c:v>
                </c:pt>
                <c:pt idx="16059">
                  <c:v>1.4618899999999999E-4</c:v>
                </c:pt>
                <c:pt idx="16060">
                  <c:v>7.8905000000000002E-4</c:v>
                </c:pt>
                <c:pt idx="16061">
                  <c:v>2.38748E-3</c:v>
                </c:pt>
                <c:pt idx="16062">
                  <c:v>2.2451599999999999E-4</c:v>
                </c:pt>
                <c:pt idx="16063">
                  <c:v>-4.0399000000000001E-4</c:v>
                </c:pt>
                <c:pt idx="16064" formatCode="0.00E+00">
                  <c:v>5.8078200000000002E-5</c:v>
                </c:pt>
                <c:pt idx="16065">
                  <c:v>1.068481E-3</c:v>
                </c:pt>
                <c:pt idx="16066">
                  <c:v>5.3675100000000002E-4</c:v>
                </c:pt>
                <c:pt idx="16067">
                  <c:v>-2.1559199999999999E-4</c:v>
                </c:pt>
                <c:pt idx="16068">
                  <c:v>5.7439999999999998E-4</c:v>
                </c:pt>
                <c:pt idx="16069">
                  <c:v>-4.9299499999999998E-4</c:v>
                </c:pt>
                <c:pt idx="16070" formatCode="0.00E+00">
                  <c:v>-7.3291800000000002E-5</c:v>
                </c:pt>
                <c:pt idx="16071">
                  <c:v>3.160052E-3</c:v>
                </c:pt>
                <c:pt idx="16072">
                  <c:v>7.8485299999999996E-4</c:v>
                </c:pt>
                <c:pt idx="16073" formatCode="0.00E+00">
                  <c:v>9.4029600000000005E-5</c:v>
                </c:pt>
                <c:pt idx="16074">
                  <c:v>1.5991309999999999E-3</c:v>
                </c:pt>
                <c:pt idx="16075">
                  <c:v>6.0257599999999996E-4</c:v>
                </c:pt>
                <c:pt idx="16076">
                  <c:v>-1.3119270000000001E-3</c:v>
                </c:pt>
                <c:pt idx="16077">
                  <c:v>-2.4680050000000001E-3</c:v>
                </c:pt>
                <c:pt idx="16078">
                  <c:v>-2.4165469999999998E-3</c:v>
                </c:pt>
                <c:pt idx="16079" formatCode="0.00E+00">
                  <c:v>5.5398800000000002E-5</c:v>
                </c:pt>
                <c:pt idx="16080">
                  <c:v>-3.310005E-3</c:v>
                </c:pt>
                <c:pt idx="16081">
                  <c:v>-1.18473E-4</c:v>
                </c:pt>
                <c:pt idx="16082">
                  <c:v>-1.1440490000000001E-3</c:v>
                </c:pt>
                <c:pt idx="16083" formatCode="0.00E+00">
                  <c:v>-3.9369799999999997E-5</c:v>
                </c:pt>
                <c:pt idx="16084">
                  <c:v>-1.0601510000000001E-3</c:v>
                </c:pt>
                <c:pt idx="16085">
                  <c:v>-5.4589500000000002E-4</c:v>
                </c:pt>
                <c:pt idx="16086">
                  <c:v>-1.3775969999999999E-3</c:v>
                </c:pt>
                <c:pt idx="16087">
                  <c:v>2.3627899999999999E-4</c:v>
                </c:pt>
                <c:pt idx="16088">
                  <c:v>-2.4578790000000001E-3</c:v>
                </c:pt>
                <c:pt idx="16089">
                  <c:v>2.0963919999999999E-3</c:v>
                </c:pt>
                <c:pt idx="16090">
                  <c:v>-2.1413389999999999E-3</c:v>
                </c:pt>
                <c:pt idx="16091">
                  <c:v>-1.1719479999999999E-3</c:v>
                </c:pt>
                <c:pt idx="16092">
                  <c:v>-1.0325169999999999E-3</c:v>
                </c:pt>
                <c:pt idx="16093">
                  <c:v>-9.1294100000000001E-4</c:v>
                </c:pt>
                <c:pt idx="16094">
                  <c:v>-2.4947499999999998E-4</c:v>
                </c:pt>
                <c:pt idx="16095">
                  <c:v>-5.8476700000000003E-4</c:v>
                </c:pt>
                <c:pt idx="16096">
                  <c:v>4.0686100000000001E-4</c:v>
                </c:pt>
                <c:pt idx="16097" formatCode="0.00E+00">
                  <c:v>1.11153E-5</c:v>
                </c:pt>
                <c:pt idx="16098">
                  <c:v>2.0207340000000002E-3</c:v>
                </c:pt>
                <c:pt idx="16099">
                  <c:v>-2.4295299999999999E-4</c:v>
                </c:pt>
                <c:pt idx="16100">
                  <c:v>-8.2906099999999997E-4</c:v>
                </c:pt>
                <c:pt idx="16101">
                  <c:v>8.30089E-4</c:v>
                </c:pt>
                <c:pt idx="16102">
                  <c:v>-1.3923679999999999E-3</c:v>
                </c:pt>
                <c:pt idx="16103">
                  <c:v>-1.258145E-3</c:v>
                </c:pt>
                <c:pt idx="16104" formatCode="0.00E+00">
                  <c:v>-6.0763200000000001E-5</c:v>
                </c:pt>
                <c:pt idx="16105">
                  <c:v>2.201592E-3</c:v>
                </c:pt>
                <c:pt idx="16106">
                  <c:v>1.241116E-3</c:v>
                </c:pt>
                <c:pt idx="16107">
                  <c:v>-2.9925699999999998E-4</c:v>
                </c:pt>
                <c:pt idx="16108">
                  <c:v>3.92421E-4</c:v>
                </c:pt>
                <c:pt idx="16109">
                  <c:v>-1.3452920000000001E-3</c:v>
                </c:pt>
                <c:pt idx="16110">
                  <c:v>-2.4692540000000002E-3</c:v>
                </c:pt>
                <c:pt idx="16111">
                  <c:v>-1.8798999999999999E-4</c:v>
                </c:pt>
                <c:pt idx="16112">
                  <c:v>-1.1677669999999999E-3</c:v>
                </c:pt>
                <c:pt idx="16113" formatCode="0.00E+00">
                  <c:v>-1.35526E-5</c:v>
                </c:pt>
                <c:pt idx="16114">
                  <c:v>1.648933E-3</c:v>
                </c:pt>
                <c:pt idx="16115">
                  <c:v>-2.5176499999999999E-4</c:v>
                </c:pt>
                <c:pt idx="16116">
                  <c:v>1.9395930000000001E-3</c:v>
                </c:pt>
                <c:pt idx="16117">
                  <c:v>3.6699600000000002E-4</c:v>
                </c:pt>
                <c:pt idx="16118">
                  <c:v>1.075749E-3</c:v>
                </c:pt>
                <c:pt idx="16119">
                  <c:v>1.3553809999999999E-3</c:v>
                </c:pt>
                <c:pt idx="16120">
                  <c:v>-6.6861899999999996E-4</c:v>
                </c:pt>
                <c:pt idx="16121">
                  <c:v>6.2274800000000001E-4</c:v>
                </c:pt>
                <c:pt idx="16122">
                  <c:v>3.6405299999999998E-4</c:v>
                </c:pt>
                <c:pt idx="16123">
                  <c:v>-1.948104E-3</c:v>
                </c:pt>
                <c:pt idx="16124">
                  <c:v>-8.4308699999999996E-4</c:v>
                </c:pt>
                <c:pt idx="16125">
                  <c:v>5.2764200000000004E-4</c:v>
                </c:pt>
                <c:pt idx="16126" formatCode="0.00E+00">
                  <c:v>2.11657E-5</c:v>
                </c:pt>
                <c:pt idx="16127">
                  <c:v>-1.27439E-4</c:v>
                </c:pt>
                <c:pt idx="16128">
                  <c:v>5.1260900000000002E-4</c:v>
                </c:pt>
                <c:pt idx="16129">
                  <c:v>1.1366699999999999E-4</c:v>
                </c:pt>
                <c:pt idx="16130" formatCode="0.00E+00">
                  <c:v>7.8017399999999996E-5</c:v>
                </c:pt>
                <c:pt idx="16131">
                  <c:v>-1.0136120000000001E-3</c:v>
                </c:pt>
                <c:pt idx="16132">
                  <c:v>-5.4951399999999997E-4</c:v>
                </c:pt>
                <c:pt idx="16133">
                  <c:v>-1.5828210000000001E-3</c:v>
                </c:pt>
                <c:pt idx="16134">
                  <c:v>6.9505800000000003E-4</c:v>
                </c:pt>
                <c:pt idx="16135">
                  <c:v>5.3233899999999995E-4</c:v>
                </c:pt>
                <c:pt idx="16136">
                  <c:v>7.3135799999999999E-4</c:v>
                </c:pt>
                <c:pt idx="16137">
                  <c:v>-5.419E-4</c:v>
                </c:pt>
                <c:pt idx="16138">
                  <c:v>-1.212903E-3</c:v>
                </c:pt>
                <c:pt idx="16139">
                  <c:v>-1.897868E-3</c:v>
                </c:pt>
                <c:pt idx="16140">
                  <c:v>1.1053339999999999E-3</c:v>
                </c:pt>
                <c:pt idx="16141">
                  <c:v>-8.4995899999999996E-4</c:v>
                </c:pt>
                <c:pt idx="16142">
                  <c:v>1.2151799999999999E-3</c:v>
                </c:pt>
                <c:pt idx="16143">
                  <c:v>-3.201939E-3</c:v>
                </c:pt>
                <c:pt idx="16144">
                  <c:v>-1.297021E-3</c:v>
                </c:pt>
                <c:pt idx="16145">
                  <c:v>-8.1738600000000002E-4</c:v>
                </c:pt>
                <c:pt idx="16146">
                  <c:v>1.55842E-4</c:v>
                </c:pt>
                <c:pt idx="16147" formatCode="0.00E+00">
                  <c:v>5.4375300000000001E-5</c:v>
                </c:pt>
                <c:pt idx="16148">
                  <c:v>1.2461500000000001E-4</c:v>
                </c:pt>
                <c:pt idx="16149">
                  <c:v>-1.8767499999999999E-3</c:v>
                </c:pt>
                <c:pt idx="16150">
                  <c:v>-9.5256900000000001E-4</c:v>
                </c:pt>
                <c:pt idx="16151" formatCode="0.00E+00">
                  <c:v>8.6863100000000005E-5</c:v>
                </c:pt>
                <c:pt idx="16152">
                  <c:v>1.427015E-3</c:v>
                </c:pt>
                <c:pt idx="16153">
                  <c:v>3.7240299999999999E-4</c:v>
                </c:pt>
                <c:pt idx="16154">
                  <c:v>1.43359E-3</c:v>
                </c:pt>
                <c:pt idx="16155">
                  <c:v>1.1001629999999999E-3</c:v>
                </c:pt>
                <c:pt idx="16156">
                  <c:v>-3.5592559999999998E-3</c:v>
                </c:pt>
                <c:pt idx="16157">
                  <c:v>-8.8411000000000002E-4</c:v>
                </c:pt>
                <c:pt idx="16158">
                  <c:v>-4.0875599999999997E-4</c:v>
                </c:pt>
                <c:pt idx="16159">
                  <c:v>8.5305000000000005E-4</c:v>
                </c:pt>
                <c:pt idx="16160">
                  <c:v>-2.02177E-4</c:v>
                </c:pt>
                <c:pt idx="16161">
                  <c:v>-2.4059429999999998E-3</c:v>
                </c:pt>
                <c:pt idx="16162" formatCode="0.00E+00">
                  <c:v>7.6868100000000004E-5</c:v>
                </c:pt>
                <c:pt idx="16163">
                  <c:v>9.3493899999999997E-4</c:v>
                </c:pt>
                <c:pt idx="16164">
                  <c:v>-8.5937399999999999E-4</c:v>
                </c:pt>
                <c:pt idx="16165">
                  <c:v>-3.2468979999999998E-3</c:v>
                </c:pt>
                <c:pt idx="16166">
                  <c:v>3.2713099999999998E-4</c:v>
                </c:pt>
                <c:pt idx="16167">
                  <c:v>-1.435616E-3</c:v>
                </c:pt>
                <c:pt idx="16168">
                  <c:v>1.40612E-4</c:v>
                </c:pt>
                <c:pt idx="16169">
                  <c:v>3.1797800000000001E-4</c:v>
                </c:pt>
                <c:pt idx="16170">
                  <c:v>-1.1644820000000001E-3</c:v>
                </c:pt>
                <c:pt idx="16171">
                  <c:v>1.7082709999999999E-3</c:v>
                </c:pt>
                <c:pt idx="16172">
                  <c:v>7.5265900000000003E-4</c:v>
                </c:pt>
                <c:pt idx="16173">
                  <c:v>9.1324699999999995E-4</c:v>
                </c:pt>
                <c:pt idx="16174">
                  <c:v>-1.287421E-3</c:v>
                </c:pt>
                <c:pt idx="16175">
                  <c:v>-5.8914000000000004E-4</c:v>
                </c:pt>
                <c:pt idx="16176">
                  <c:v>-1.4475480000000001E-3</c:v>
                </c:pt>
                <c:pt idx="16177">
                  <c:v>4.0494700000000001E-4</c:v>
                </c:pt>
                <c:pt idx="16178">
                  <c:v>1.440951E-3</c:v>
                </c:pt>
                <c:pt idx="16179">
                  <c:v>-3.81183E-4</c:v>
                </c:pt>
                <c:pt idx="16180">
                  <c:v>1.833283E-3</c:v>
                </c:pt>
                <c:pt idx="16181">
                  <c:v>-4.2853999999999999E-4</c:v>
                </c:pt>
                <c:pt idx="16182">
                  <c:v>6.1455699999999995E-4</c:v>
                </c:pt>
                <c:pt idx="16183">
                  <c:v>1.239069E-3</c:v>
                </c:pt>
                <c:pt idx="16184">
                  <c:v>-1.050762E-3</c:v>
                </c:pt>
                <c:pt idx="16185">
                  <c:v>8.1851099999999996E-4</c:v>
                </c:pt>
                <c:pt idx="16186">
                  <c:v>9.981460000000001E-4</c:v>
                </c:pt>
                <c:pt idx="16187">
                  <c:v>-3.8749699999999999E-4</c:v>
                </c:pt>
                <c:pt idx="16188">
                  <c:v>-3.9624400000000002E-4</c:v>
                </c:pt>
                <c:pt idx="16189">
                  <c:v>-9.8613499999999996E-4</c:v>
                </c:pt>
                <c:pt idx="16190">
                  <c:v>1.6144400000000001E-4</c:v>
                </c:pt>
                <c:pt idx="16191" formatCode="0.00E+00">
                  <c:v>4.7992899999999999E-5</c:v>
                </c:pt>
                <c:pt idx="16192">
                  <c:v>3.880845E-3</c:v>
                </c:pt>
                <c:pt idx="16193">
                  <c:v>1.327939E-3</c:v>
                </c:pt>
                <c:pt idx="16194">
                  <c:v>-8.1435500000000001E-4</c:v>
                </c:pt>
                <c:pt idx="16195">
                  <c:v>2.8739500000000002E-4</c:v>
                </c:pt>
                <c:pt idx="16196">
                  <c:v>-8.6492999999999997E-4</c:v>
                </c:pt>
                <c:pt idx="16197">
                  <c:v>1.7521590000000001E-3</c:v>
                </c:pt>
                <c:pt idx="16198">
                  <c:v>-5.9014400000000002E-4</c:v>
                </c:pt>
                <c:pt idx="16199">
                  <c:v>6.5168799999999999E-4</c:v>
                </c:pt>
                <c:pt idx="16200">
                  <c:v>1.0928960000000001E-3</c:v>
                </c:pt>
                <c:pt idx="16201">
                  <c:v>2.415422E-3</c:v>
                </c:pt>
                <c:pt idx="16202">
                  <c:v>1.2326139999999999E-3</c:v>
                </c:pt>
                <c:pt idx="16203">
                  <c:v>8.9279400000000003E-4</c:v>
                </c:pt>
                <c:pt idx="16204">
                  <c:v>-1.393233E-3</c:v>
                </c:pt>
                <c:pt idx="16205">
                  <c:v>-9.5221399999999995E-4</c:v>
                </c:pt>
                <c:pt idx="16206">
                  <c:v>1.2614000000000001E-4</c:v>
                </c:pt>
                <c:pt idx="16207">
                  <c:v>2.6984869999999998E-3</c:v>
                </c:pt>
                <c:pt idx="16208">
                  <c:v>-1.069115E-3</c:v>
                </c:pt>
                <c:pt idx="16209">
                  <c:v>1.431859E-3</c:v>
                </c:pt>
                <c:pt idx="16210">
                  <c:v>1.103178E-3</c:v>
                </c:pt>
                <c:pt idx="16211">
                  <c:v>1.689074E-3</c:v>
                </c:pt>
                <c:pt idx="16212">
                  <c:v>-5.5825500000000001E-4</c:v>
                </c:pt>
                <c:pt idx="16213">
                  <c:v>1.3957069999999999E-3</c:v>
                </c:pt>
                <c:pt idx="16214">
                  <c:v>-2.3781259999999999E-3</c:v>
                </c:pt>
                <c:pt idx="16215">
                  <c:v>-9.4827500000000005E-4</c:v>
                </c:pt>
                <c:pt idx="16216" formatCode="0.00E+00">
                  <c:v>-7.8841600000000001E-5</c:v>
                </c:pt>
                <c:pt idx="16217">
                  <c:v>-1.203761E-3</c:v>
                </c:pt>
                <c:pt idx="16218">
                  <c:v>-4.73568E-4</c:v>
                </c:pt>
                <c:pt idx="16219">
                  <c:v>-3.2016999999999999E-4</c:v>
                </c:pt>
                <c:pt idx="16220">
                  <c:v>7.6873899999999995E-4</c:v>
                </c:pt>
                <c:pt idx="16221">
                  <c:v>-1.1916139999999999E-3</c:v>
                </c:pt>
                <c:pt idx="16222">
                  <c:v>-1.0845E-3</c:v>
                </c:pt>
                <c:pt idx="16223">
                  <c:v>-1.0634609999999999E-3</c:v>
                </c:pt>
                <c:pt idx="16224">
                  <c:v>6.5856499999999995E-4</c:v>
                </c:pt>
                <c:pt idx="16225">
                  <c:v>4.7853499999999998E-4</c:v>
                </c:pt>
                <c:pt idx="16226">
                  <c:v>-1.017787E-3</c:v>
                </c:pt>
                <c:pt idx="16227">
                  <c:v>-1.80488E-4</c:v>
                </c:pt>
                <c:pt idx="16228">
                  <c:v>6.6462300000000004E-4</c:v>
                </c:pt>
                <c:pt idx="16229">
                  <c:v>-1.284278E-3</c:v>
                </c:pt>
                <c:pt idx="16230">
                  <c:v>1.6832629999999999E-3</c:v>
                </c:pt>
                <c:pt idx="16231">
                  <c:v>-2.2861999999999999E-4</c:v>
                </c:pt>
                <c:pt idx="16232">
                  <c:v>-5.1098599999999995E-4</c:v>
                </c:pt>
                <c:pt idx="16233">
                  <c:v>1.376929E-3</c:v>
                </c:pt>
                <c:pt idx="16234">
                  <c:v>2.5698180000000002E-3</c:v>
                </c:pt>
                <c:pt idx="16235">
                  <c:v>-1.444631E-3</c:v>
                </c:pt>
                <c:pt idx="16236">
                  <c:v>5.3722379999999997E-3</c:v>
                </c:pt>
                <c:pt idx="16237">
                  <c:v>-2.2377450000000002E-3</c:v>
                </c:pt>
                <c:pt idx="16238" formatCode="0.00E+00">
                  <c:v>5.3023899999999999E-5</c:v>
                </c:pt>
                <c:pt idx="16239">
                  <c:v>4.57558E-4</c:v>
                </c:pt>
                <c:pt idx="16240">
                  <c:v>2.3291499999999999E-3</c:v>
                </c:pt>
                <c:pt idx="16241" formatCode="0.00E+00">
                  <c:v>8.7381300000000006E-6</c:v>
                </c:pt>
                <c:pt idx="16242">
                  <c:v>-3.2506800000000003E-4</c:v>
                </c:pt>
                <c:pt idx="16243">
                  <c:v>2.4531409999999998E-3</c:v>
                </c:pt>
                <c:pt idx="16244">
                  <c:v>8.3884300000000003E-4</c:v>
                </c:pt>
                <c:pt idx="16245">
                  <c:v>-6.3228700000000004E-4</c:v>
                </c:pt>
                <c:pt idx="16246">
                  <c:v>5.8192499999999996E-4</c:v>
                </c:pt>
                <c:pt idx="16247">
                  <c:v>-1.423435E-3</c:v>
                </c:pt>
                <c:pt idx="16248">
                  <c:v>9.16886E-4</c:v>
                </c:pt>
                <c:pt idx="16249">
                  <c:v>1.149913E-3</c:v>
                </c:pt>
                <c:pt idx="16250">
                  <c:v>2.194854E-3</c:v>
                </c:pt>
                <c:pt idx="16251" formatCode="0.00E+00">
                  <c:v>-7.0696699999999997E-5</c:v>
                </c:pt>
                <c:pt idx="16252">
                  <c:v>2.1438199999999999E-4</c:v>
                </c:pt>
                <c:pt idx="16253">
                  <c:v>-9.5394700000000002E-4</c:v>
                </c:pt>
                <c:pt idx="16254">
                  <c:v>-2.4399930000000001E-3</c:v>
                </c:pt>
                <c:pt idx="16255">
                  <c:v>-1.752099E-3</c:v>
                </c:pt>
                <c:pt idx="16256">
                  <c:v>-3.4108899999999999E-4</c:v>
                </c:pt>
                <c:pt idx="16257" formatCode="0.00E+00">
                  <c:v>7.9424099999999997E-5</c:v>
                </c:pt>
                <c:pt idx="16258">
                  <c:v>3.5231299999999999E-4</c:v>
                </c:pt>
                <c:pt idx="16259">
                  <c:v>-2.3800900000000001E-3</c:v>
                </c:pt>
                <c:pt idx="16260">
                  <c:v>-1.7214800000000001E-4</c:v>
                </c:pt>
                <c:pt idx="16261">
                  <c:v>-2.5072079999999999E-3</c:v>
                </c:pt>
                <c:pt idx="16262">
                  <c:v>2.8730500000000001E-4</c:v>
                </c:pt>
                <c:pt idx="16263">
                  <c:v>-2.12765E-3</c:v>
                </c:pt>
                <c:pt idx="16264">
                  <c:v>-1.725418E-3</c:v>
                </c:pt>
                <c:pt idx="16265">
                  <c:v>9.9153900000000005E-4</c:v>
                </c:pt>
                <c:pt idx="16266">
                  <c:v>-1.7260600000000001E-4</c:v>
                </c:pt>
                <c:pt idx="16267">
                  <c:v>-6.7594300000000003E-4</c:v>
                </c:pt>
                <c:pt idx="16268">
                  <c:v>6.9090099999999995E-4</c:v>
                </c:pt>
                <c:pt idx="16269">
                  <c:v>-2.2287219999999998E-3</c:v>
                </c:pt>
                <c:pt idx="16270">
                  <c:v>-1.8306939999999999E-3</c:v>
                </c:pt>
                <c:pt idx="16271">
                  <c:v>1.2692249999999999E-3</c:v>
                </c:pt>
                <c:pt idx="16272">
                  <c:v>-1.6966850000000001E-3</c:v>
                </c:pt>
                <c:pt idx="16273" formatCode="0.00E+00">
                  <c:v>8.8697799999999996E-5</c:v>
                </c:pt>
                <c:pt idx="16274">
                  <c:v>-4.2722700000000002E-4</c:v>
                </c:pt>
                <c:pt idx="16275">
                  <c:v>-2.5172399999999999E-4</c:v>
                </c:pt>
                <c:pt idx="16276">
                  <c:v>1.5864199999999999E-4</c:v>
                </c:pt>
                <c:pt idx="16277">
                  <c:v>2.7182699999999998E-4</c:v>
                </c:pt>
                <c:pt idx="16278">
                  <c:v>2.3410400000000001E-4</c:v>
                </c:pt>
                <c:pt idx="16279">
                  <c:v>2.13853E-3</c:v>
                </c:pt>
                <c:pt idx="16280">
                  <c:v>-1.3155020000000001E-3</c:v>
                </c:pt>
                <c:pt idx="16281">
                  <c:v>-2.4478780000000001E-3</c:v>
                </c:pt>
                <c:pt idx="16282">
                  <c:v>-9.4008099999999995E-4</c:v>
                </c:pt>
                <c:pt idx="16283">
                  <c:v>-1.646352E-3</c:v>
                </c:pt>
                <c:pt idx="16284" formatCode="0.00E+00">
                  <c:v>-4.7352599999999998E-5</c:v>
                </c:pt>
                <c:pt idx="16285">
                  <c:v>-6.5002599999999995E-4</c:v>
                </c:pt>
                <c:pt idx="16286">
                  <c:v>3.5455000000000003E-4</c:v>
                </c:pt>
                <c:pt idx="16287">
                  <c:v>-5.5705000000000001E-4</c:v>
                </c:pt>
                <c:pt idx="16288">
                  <c:v>1.090986E-3</c:v>
                </c:pt>
                <c:pt idx="16289">
                  <c:v>-8.3501199999999999E-4</c:v>
                </c:pt>
                <c:pt idx="16290">
                  <c:v>-4.3487400000000002E-4</c:v>
                </c:pt>
                <c:pt idx="16291">
                  <c:v>-1.2568200000000001E-4</c:v>
                </c:pt>
                <c:pt idx="16292">
                  <c:v>5.6876400000000003E-4</c:v>
                </c:pt>
                <c:pt idx="16293">
                  <c:v>-1.2174180000000001E-3</c:v>
                </c:pt>
                <c:pt idx="16294">
                  <c:v>2.3238730000000002E-3</c:v>
                </c:pt>
                <c:pt idx="16295">
                  <c:v>-4.4075400000000002E-4</c:v>
                </c:pt>
                <c:pt idx="16296" formatCode="0.00E+00">
                  <c:v>1.40904E-5</c:v>
                </c:pt>
                <c:pt idx="16297">
                  <c:v>-9.9950899999999999E-4</c:v>
                </c:pt>
                <c:pt idx="16298">
                  <c:v>-8.4640699999999998E-4</c:v>
                </c:pt>
                <c:pt idx="16299">
                  <c:v>1.5664159999999999E-3</c:v>
                </c:pt>
                <c:pt idx="16300">
                  <c:v>-1.174048E-3</c:v>
                </c:pt>
                <c:pt idx="16301">
                  <c:v>-5.2903E-4</c:v>
                </c:pt>
                <c:pt idx="16302">
                  <c:v>-2.0102119999999999E-3</c:v>
                </c:pt>
                <c:pt idx="16303">
                  <c:v>-1.0498770000000001E-3</c:v>
                </c:pt>
                <c:pt idx="16304">
                  <c:v>1.52478E-4</c:v>
                </c:pt>
                <c:pt idx="16305">
                  <c:v>9.3598100000000001E-4</c:v>
                </c:pt>
                <c:pt idx="16306">
                  <c:v>1.247113E-3</c:v>
                </c:pt>
                <c:pt idx="16307">
                  <c:v>1.100639E-3</c:v>
                </c:pt>
                <c:pt idx="16308">
                  <c:v>-1.99872E-4</c:v>
                </c:pt>
                <c:pt idx="16309">
                  <c:v>-7.5141300000000004E-4</c:v>
                </c:pt>
                <c:pt idx="16310">
                  <c:v>1.3144330000000001E-3</c:v>
                </c:pt>
                <c:pt idx="16311">
                  <c:v>-6.7281800000000005E-4</c:v>
                </c:pt>
                <c:pt idx="16312">
                  <c:v>-4.9156500000000001E-4</c:v>
                </c:pt>
                <c:pt idx="16313">
                  <c:v>1.14335E-3</c:v>
                </c:pt>
                <c:pt idx="16314">
                  <c:v>6.5904400000000001E-4</c:v>
                </c:pt>
                <c:pt idx="16315">
                  <c:v>-6.9330900000000003E-4</c:v>
                </c:pt>
                <c:pt idx="16316">
                  <c:v>2.3603370000000001E-3</c:v>
                </c:pt>
                <c:pt idx="16317">
                  <c:v>1.2681750000000001E-3</c:v>
                </c:pt>
                <c:pt idx="16318">
                  <c:v>-1.9538329999999999E-3</c:v>
                </c:pt>
                <c:pt idx="16319">
                  <c:v>-8.8697099999999996E-4</c:v>
                </c:pt>
                <c:pt idx="16320">
                  <c:v>6.9636899999999996E-4</c:v>
                </c:pt>
                <c:pt idx="16321">
                  <c:v>-3.0690750000000001E-3</c:v>
                </c:pt>
                <c:pt idx="16322">
                  <c:v>6.0349199999999996E-4</c:v>
                </c:pt>
                <c:pt idx="16323">
                  <c:v>2.5321530000000001E-3</c:v>
                </c:pt>
                <c:pt idx="16324">
                  <c:v>-1.8945019999999999E-3</c:v>
                </c:pt>
                <c:pt idx="16325">
                  <c:v>-2.550704E-3</c:v>
                </c:pt>
                <c:pt idx="16326">
                  <c:v>1.3292619999999999E-3</c:v>
                </c:pt>
                <c:pt idx="16327" formatCode="0.00E+00">
                  <c:v>-4.7326600000000002E-5</c:v>
                </c:pt>
                <c:pt idx="16328">
                  <c:v>-3.1504649999999999E-3</c:v>
                </c:pt>
                <c:pt idx="16329">
                  <c:v>-2.02878E-4</c:v>
                </c:pt>
                <c:pt idx="16330">
                  <c:v>2.0741549999999998E-3</c:v>
                </c:pt>
                <c:pt idx="16331">
                  <c:v>-5.34677E-4</c:v>
                </c:pt>
                <c:pt idx="16332">
                  <c:v>-4.9102399999999995E-4</c:v>
                </c:pt>
                <c:pt idx="16333">
                  <c:v>-1.0806099999999999E-4</c:v>
                </c:pt>
                <c:pt idx="16334" formatCode="0.00E+00">
                  <c:v>-3.2007200000000001E-5</c:v>
                </c:pt>
                <c:pt idx="16335">
                  <c:v>-2.1215230000000002E-3</c:v>
                </c:pt>
                <c:pt idx="16336" formatCode="0.00E+00">
                  <c:v>-3.3841499999999998E-5</c:v>
                </c:pt>
                <c:pt idx="16337">
                  <c:v>-9.2147300000000002E-4</c:v>
                </c:pt>
                <c:pt idx="16338" formatCode="0.00E+00">
                  <c:v>5.4704999999999999E-5</c:v>
                </c:pt>
                <c:pt idx="16339">
                  <c:v>-1.2531739999999999E-3</c:v>
                </c:pt>
                <c:pt idx="16340">
                  <c:v>-2.268782E-3</c:v>
                </c:pt>
                <c:pt idx="16341">
                  <c:v>-8.0084799999999995E-4</c:v>
                </c:pt>
                <c:pt idx="16342">
                  <c:v>2.9231899999999998E-4</c:v>
                </c:pt>
                <c:pt idx="16343">
                  <c:v>-1.2515149999999999E-3</c:v>
                </c:pt>
                <c:pt idx="16344">
                  <c:v>2.6604899999999997E-4</c:v>
                </c:pt>
                <c:pt idx="16345">
                  <c:v>-4.39689E-4</c:v>
                </c:pt>
                <c:pt idx="16346">
                  <c:v>-1.3809900000000001E-4</c:v>
                </c:pt>
                <c:pt idx="16347">
                  <c:v>1.2363579999999999E-3</c:v>
                </c:pt>
                <c:pt idx="16348">
                  <c:v>1.213619E-3</c:v>
                </c:pt>
                <c:pt idx="16349" formatCode="0.00E+00">
                  <c:v>-4.0196800000000001E-5</c:v>
                </c:pt>
                <c:pt idx="16350">
                  <c:v>-3.5475099999999999E-4</c:v>
                </c:pt>
                <c:pt idx="16351">
                  <c:v>3.4139899999999999E-4</c:v>
                </c:pt>
                <c:pt idx="16352">
                  <c:v>-8.0612700000000002E-4</c:v>
                </c:pt>
                <c:pt idx="16353" formatCode="0.00E+00">
                  <c:v>-5.11208E-5</c:v>
                </c:pt>
                <c:pt idx="16354">
                  <c:v>-1.3991260000000001E-3</c:v>
                </c:pt>
                <c:pt idx="16355">
                  <c:v>4.8159899999999998E-4</c:v>
                </c:pt>
                <c:pt idx="16356">
                  <c:v>2.2801200000000001E-4</c:v>
                </c:pt>
                <c:pt idx="16357">
                  <c:v>2.2285790000000001E-3</c:v>
                </c:pt>
                <c:pt idx="16358">
                  <c:v>1.6085730000000001E-3</c:v>
                </c:pt>
                <c:pt idx="16359">
                  <c:v>1.7625029999999999E-3</c:v>
                </c:pt>
                <c:pt idx="16360">
                  <c:v>1.217199E-3</c:v>
                </c:pt>
                <c:pt idx="16361">
                  <c:v>-4.2251000000000002E-4</c:v>
                </c:pt>
                <c:pt idx="16362">
                  <c:v>1.1657950000000001E-3</c:v>
                </c:pt>
                <c:pt idx="16363">
                  <c:v>-1.372996E-3</c:v>
                </c:pt>
                <c:pt idx="16364" formatCode="0.00E+00">
                  <c:v>-2.3609999999999999E-5</c:v>
                </c:pt>
                <c:pt idx="16365">
                  <c:v>-9.5465100000000005E-4</c:v>
                </c:pt>
                <c:pt idx="16366">
                  <c:v>-1.9460829999999999E-3</c:v>
                </c:pt>
                <c:pt idx="16367">
                  <c:v>-6.5445E-4</c:v>
                </c:pt>
                <c:pt idx="16368">
                  <c:v>-9.0025999999999995E-4</c:v>
                </c:pt>
                <c:pt idx="16369">
                  <c:v>3.1387599999999999E-4</c:v>
                </c:pt>
                <c:pt idx="16370">
                  <c:v>-8.5189800000000002E-4</c:v>
                </c:pt>
                <c:pt idx="16371">
                  <c:v>6.48528E-4</c:v>
                </c:pt>
                <c:pt idx="16372">
                  <c:v>2.6456219999999998E-3</c:v>
                </c:pt>
                <c:pt idx="16373">
                  <c:v>1.2128410000000001E-3</c:v>
                </c:pt>
                <c:pt idx="16374">
                  <c:v>-6.4552700000000001E-4</c:v>
                </c:pt>
                <c:pt idx="16375">
                  <c:v>-9.2196300000000004E-4</c:v>
                </c:pt>
                <c:pt idx="16376">
                  <c:v>7.7340600000000003E-4</c:v>
                </c:pt>
                <c:pt idx="16377">
                  <c:v>-4.2954400000000002E-4</c:v>
                </c:pt>
                <c:pt idx="16378">
                  <c:v>2.5372720000000001E-3</c:v>
                </c:pt>
                <c:pt idx="16379">
                  <c:v>-2.7955299999999998E-4</c:v>
                </c:pt>
                <c:pt idx="16380">
                  <c:v>-1.011919E-3</c:v>
                </c:pt>
                <c:pt idx="16381">
                  <c:v>-3.32014E-4</c:v>
                </c:pt>
                <c:pt idx="16382">
                  <c:v>1.7948399999999999E-4</c:v>
                </c:pt>
                <c:pt idx="16383">
                  <c:v>-8.8604700000000005E-4</c:v>
                </c:pt>
                <c:pt idx="16384">
                  <c:v>1.34E-4</c:v>
                </c:pt>
                <c:pt idx="16385">
                  <c:v>-3.5735299999999998E-4</c:v>
                </c:pt>
                <c:pt idx="16386">
                  <c:v>4.1449999999999999E-4</c:v>
                </c:pt>
                <c:pt idx="16387">
                  <c:v>1.227297E-3</c:v>
                </c:pt>
                <c:pt idx="16388">
                  <c:v>-1.062091E-3</c:v>
                </c:pt>
                <c:pt idx="16389">
                  <c:v>-2.4663099999999998E-4</c:v>
                </c:pt>
                <c:pt idx="16390">
                  <c:v>1.6078970000000001E-3</c:v>
                </c:pt>
                <c:pt idx="16391">
                  <c:v>-4.00126E-4</c:v>
                </c:pt>
                <c:pt idx="16392">
                  <c:v>-5.1561599999999999E-4</c:v>
                </c:pt>
                <c:pt idx="16393">
                  <c:v>6.4978300000000002E-4</c:v>
                </c:pt>
                <c:pt idx="16394">
                  <c:v>1.7818900000000001E-4</c:v>
                </c:pt>
                <c:pt idx="16395">
                  <c:v>-1.22216E-4</c:v>
                </c:pt>
                <c:pt idx="16396">
                  <c:v>-1.2721469999999999E-3</c:v>
                </c:pt>
                <c:pt idx="16397">
                  <c:v>8.13907E-4</c:v>
                </c:pt>
                <c:pt idx="16398">
                  <c:v>7.1671500000000004E-4</c:v>
                </c:pt>
                <c:pt idx="16399">
                  <c:v>4.43208E-4</c:v>
                </c:pt>
                <c:pt idx="16400" formatCode="0.00E+00">
                  <c:v>2.12756E-5</c:v>
                </c:pt>
                <c:pt idx="16401">
                  <c:v>-3.3478900000000001E-3</c:v>
                </c:pt>
                <c:pt idx="16402">
                  <c:v>-1.0086310000000001E-3</c:v>
                </c:pt>
                <c:pt idx="16403" formatCode="0.00E+00">
                  <c:v>7.3677399999999994E-5</c:v>
                </c:pt>
                <c:pt idx="16404">
                  <c:v>2.84787E-4</c:v>
                </c:pt>
                <c:pt idx="16405" formatCode="0.00E+00">
                  <c:v>5.2559200000000003E-5</c:v>
                </c:pt>
                <c:pt idx="16406">
                  <c:v>1.287617E-3</c:v>
                </c:pt>
                <c:pt idx="16407">
                  <c:v>-1.403774E-3</c:v>
                </c:pt>
                <c:pt idx="16408">
                  <c:v>-1.393451E-3</c:v>
                </c:pt>
                <c:pt idx="16409">
                  <c:v>-2.2112799999999999E-4</c:v>
                </c:pt>
                <c:pt idx="16410">
                  <c:v>9.6710800000000005E-4</c:v>
                </c:pt>
                <c:pt idx="16411">
                  <c:v>-6.1294500000000005E-4</c:v>
                </c:pt>
                <c:pt idx="16412">
                  <c:v>2.5289599999999998E-3</c:v>
                </c:pt>
                <c:pt idx="16413">
                  <c:v>-2.1196499999999999E-4</c:v>
                </c:pt>
                <c:pt idx="16414">
                  <c:v>-1.1007930000000001E-3</c:v>
                </c:pt>
                <c:pt idx="16415">
                  <c:v>-1.291475E-3</c:v>
                </c:pt>
                <c:pt idx="16416">
                  <c:v>-1.134541E-3</c:v>
                </c:pt>
                <c:pt idx="16417">
                  <c:v>-1.88853E-4</c:v>
                </c:pt>
                <c:pt idx="16418">
                  <c:v>-7.8734400000000004E-4</c:v>
                </c:pt>
                <c:pt idx="16419">
                  <c:v>-4.24888E-4</c:v>
                </c:pt>
                <c:pt idx="16420">
                  <c:v>-1.3643959999999999E-3</c:v>
                </c:pt>
                <c:pt idx="16421">
                  <c:v>-2.1114129999999999E-3</c:v>
                </c:pt>
                <c:pt idx="16422">
                  <c:v>3.8404999999999998E-4</c:v>
                </c:pt>
                <c:pt idx="16423">
                  <c:v>-1.0266260000000001E-3</c:v>
                </c:pt>
                <c:pt idx="16424">
                  <c:v>-1.1835389999999999E-3</c:v>
                </c:pt>
                <c:pt idx="16425" formatCode="0.00E+00">
                  <c:v>5.85592E-5</c:v>
                </c:pt>
                <c:pt idx="16426">
                  <c:v>-3.1722599999999999E-4</c:v>
                </c:pt>
                <c:pt idx="16427">
                  <c:v>2.4336900000000001E-4</c:v>
                </c:pt>
                <c:pt idx="16428">
                  <c:v>-9.5847900000000004E-4</c:v>
                </c:pt>
                <c:pt idx="16429">
                  <c:v>1.6514190000000001E-3</c:v>
                </c:pt>
                <c:pt idx="16430">
                  <c:v>6.00334E-4</c:v>
                </c:pt>
                <c:pt idx="16431">
                  <c:v>-8.2738699999999996E-4</c:v>
                </c:pt>
                <c:pt idx="16432">
                  <c:v>2.6340700000000001E-3</c:v>
                </c:pt>
                <c:pt idx="16433">
                  <c:v>1.1592110000000001E-3</c:v>
                </c:pt>
                <c:pt idx="16434">
                  <c:v>1.049997E-3</c:v>
                </c:pt>
                <c:pt idx="16435">
                  <c:v>1.3445429999999999E-3</c:v>
                </c:pt>
                <c:pt idx="16436">
                  <c:v>-6.9905599999999998E-4</c:v>
                </c:pt>
                <c:pt idx="16437">
                  <c:v>4.8844800000000005E-4</c:v>
                </c:pt>
                <c:pt idx="16438">
                  <c:v>-1.396336E-3</c:v>
                </c:pt>
                <c:pt idx="16439">
                  <c:v>8.4817599999999996E-4</c:v>
                </c:pt>
                <c:pt idx="16440">
                  <c:v>-9.0301200000000002E-4</c:v>
                </c:pt>
                <c:pt idx="16441">
                  <c:v>1.2445609999999999E-3</c:v>
                </c:pt>
                <c:pt idx="16442">
                  <c:v>-7.5452600000000005E-4</c:v>
                </c:pt>
                <c:pt idx="16443">
                  <c:v>-1.00188E-4</c:v>
                </c:pt>
                <c:pt idx="16444">
                  <c:v>-1.2595670000000001E-3</c:v>
                </c:pt>
                <c:pt idx="16445">
                  <c:v>-3.199946E-3</c:v>
                </c:pt>
                <c:pt idx="16446">
                  <c:v>3.0961500000000001E-4</c:v>
                </c:pt>
                <c:pt idx="16447">
                  <c:v>-4.5497799999999998E-4</c:v>
                </c:pt>
                <c:pt idx="16448">
                  <c:v>-7.4236799999999998E-4</c:v>
                </c:pt>
                <c:pt idx="16449">
                  <c:v>-1.089378E-3</c:v>
                </c:pt>
                <c:pt idx="16450">
                  <c:v>5.9444599999999999E-4</c:v>
                </c:pt>
                <c:pt idx="16451">
                  <c:v>-9.9040200000000004E-4</c:v>
                </c:pt>
                <c:pt idx="16452">
                  <c:v>4.3020500000000002E-4</c:v>
                </c:pt>
                <c:pt idx="16453">
                  <c:v>1.7282300000000001E-3</c:v>
                </c:pt>
                <c:pt idx="16454">
                  <c:v>-2.35097E-4</c:v>
                </c:pt>
                <c:pt idx="16455">
                  <c:v>1.7095439999999999E-3</c:v>
                </c:pt>
                <c:pt idx="16456">
                  <c:v>5.1814899999999998E-4</c:v>
                </c:pt>
                <c:pt idx="16457">
                  <c:v>8.9045900000000002E-4</c:v>
                </c:pt>
                <c:pt idx="16458">
                  <c:v>-1.089411E-3</c:v>
                </c:pt>
                <c:pt idx="16459">
                  <c:v>9.4045000000000001E-4</c:v>
                </c:pt>
                <c:pt idx="16460">
                  <c:v>1.327798E-3</c:v>
                </c:pt>
                <c:pt idx="16461">
                  <c:v>2.772297E-3</c:v>
                </c:pt>
                <c:pt idx="16462">
                  <c:v>5.5030699999999999E-4</c:v>
                </c:pt>
                <c:pt idx="16463">
                  <c:v>-1.01936E-3</c:v>
                </c:pt>
                <c:pt idx="16464">
                  <c:v>-8.6330399999999996E-4</c:v>
                </c:pt>
                <c:pt idx="16465">
                  <c:v>4.4643800000000001E-4</c:v>
                </c:pt>
                <c:pt idx="16466">
                  <c:v>1.0703170000000001E-3</c:v>
                </c:pt>
                <c:pt idx="16467">
                  <c:v>1.0290379999999999E-3</c:v>
                </c:pt>
                <c:pt idx="16468">
                  <c:v>-2.5768999999999998E-4</c:v>
                </c:pt>
                <c:pt idx="16469">
                  <c:v>-1.108038E-3</c:v>
                </c:pt>
                <c:pt idx="16470">
                  <c:v>-1.9575800000000001E-4</c:v>
                </c:pt>
                <c:pt idx="16471">
                  <c:v>2.46061E-4</c:v>
                </c:pt>
                <c:pt idx="16472">
                  <c:v>-3.5864000000000002E-4</c:v>
                </c:pt>
                <c:pt idx="16473">
                  <c:v>5.39111E-4</c:v>
                </c:pt>
                <c:pt idx="16474">
                  <c:v>7.4976000000000003E-4</c:v>
                </c:pt>
                <c:pt idx="16475">
                  <c:v>3.50286E-4</c:v>
                </c:pt>
                <c:pt idx="16476">
                  <c:v>1.7540500000000001E-4</c:v>
                </c:pt>
                <c:pt idx="16477">
                  <c:v>1.5061860000000001E-3</c:v>
                </c:pt>
                <c:pt idx="16478">
                  <c:v>-1.256966E-3</c:v>
                </c:pt>
                <c:pt idx="16479">
                  <c:v>-1.0649520000000001E-3</c:v>
                </c:pt>
                <c:pt idx="16480" formatCode="0.00E+00">
                  <c:v>6.2961100000000003E-5</c:v>
                </c:pt>
                <c:pt idx="16481">
                  <c:v>8.2489200000000003E-4</c:v>
                </c:pt>
                <c:pt idx="16482">
                  <c:v>3.4585900000000001E-4</c:v>
                </c:pt>
                <c:pt idx="16483">
                  <c:v>-2.3212969999999999E-3</c:v>
                </c:pt>
                <c:pt idx="16484">
                  <c:v>-2.9313210000000002E-3</c:v>
                </c:pt>
                <c:pt idx="16485">
                  <c:v>-2.227181E-3</c:v>
                </c:pt>
                <c:pt idx="16486" formatCode="0.00E+00">
                  <c:v>-5.0237400000000001E-5</c:v>
                </c:pt>
                <c:pt idx="16487" formatCode="0.00E+00">
                  <c:v>-7.6070399999999996E-5</c:v>
                </c:pt>
                <c:pt idx="16488">
                  <c:v>-4.49001E-3</c:v>
                </c:pt>
                <c:pt idx="16489">
                  <c:v>-1.07131E-3</c:v>
                </c:pt>
                <c:pt idx="16490">
                  <c:v>2.019294E-3</c:v>
                </c:pt>
                <c:pt idx="16491">
                  <c:v>-1.618584E-3</c:v>
                </c:pt>
                <c:pt idx="16492">
                  <c:v>1.69885E-3</c:v>
                </c:pt>
                <c:pt idx="16493">
                  <c:v>-3.00119E-4</c:v>
                </c:pt>
                <c:pt idx="16494">
                  <c:v>-9.7046000000000003E-4</c:v>
                </c:pt>
                <c:pt idx="16495">
                  <c:v>-2.0213800000000001E-4</c:v>
                </c:pt>
                <c:pt idx="16496">
                  <c:v>-1.078339E-3</c:v>
                </c:pt>
                <c:pt idx="16497">
                  <c:v>-1.5806119999999999E-3</c:v>
                </c:pt>
                <c:pt idx="16498">
                  <c:v>-7.1798700000000001E-4</c:v>
                </c:pt>
                <c:pt idx="16499">
                  <c:v>1.46181E-3</c:v>
                </c:pt>
                <c:pt idx="16500">
                  <c:v>5.7553900000000002E-4</c:v>
                </c:pt>
                <c:pt idx="16501">
                  <c:v>-9.8613900000000003E-4</c:v>
                </c:pt>
                <c:pt idx="16502">
                  <c:v>-2.9081810000000001E-3</c:v>
                </c:pt>
                <c:pt idx="16503">
                  <c:v>9.4434800000000002E-4</c:v>
                </c:pt>
                <c:pt idx="16504">
                  <c:v>1.9685570000000001E-3</c:v>
                </c:pt>
                <c:pt idx="16505">
                  <c:v>-1.0192440000000001E-3</c:v>
                </c:pt>
                <c:pt idx="16506">
                  <c:v>1.4464499999999999E-4</c:v>
                </c:pt>
                <c:pt idx="16507">
                  <c:v>2.4504600000000001E-4</c:v>
                </c:pt>
                <c:pt idx="16508">
                  <c:v>-5.9982199999999996E-4</c:v>
                </c:pt>
                <c:pt idx="16509">
                  <c:v>-1.2861179999999999E-3</c:v>
                </c:pt>
                <c:pt idx="16510">
                  <c:v>-1.4470310000000001E-3</c:v>
                </c:pt>
                <c:pt idx="16511">
                  <c:v>2.0904449999999998E-3</c:v>
                </c:pt>
                <c:pt idx="16512">
                  <c:v>3.4765300000000001E-4</c:v>
                </c:pt>
                <c:pt idx="16513">
                  <c:v>1.742883E-3</c:v>
                </c:pt>
                <c:pt idx="16514">
                  <c:v>-3.2721900000000001E-4</c:v>
                </c:pt>
                <c:pt idx="16515">
                  <c:v>1.55963E-3</c:v>
                </c:pt>
                <c:pt idx="16516">
                  <c:v>-8.0502299999999998E-4</c:v>
                </c:pt>
                <c:pt idx="16517">
                  <c:v>4.4879400000000003E-4</c:v>
                </c:pt>
                <c:pt idx="16518">
                  <c:v>-1.2895459999999999E-3</c:v>
                </c:pt>
                <c:pt idx="16519">
                  <c:v>8.2606900000000002E-4</c:v>
                </c:pt>
                <c:pt idx="16520">
                  <c:v>-1.818949E-3</c:v>
                </c:pt>
                <c:pt idx="16521">
                  <c:v>-1.1022930000000001E-3</c:v>
                </c:pt>
                <c:pt idx="16522">
                  <c:v>-1.1496659999999999E-3</c:v>
                </c:pt>
                <c:pt idx="16523">
                  <c:v>-9.9307200000000001E-4</c:v>
                </c:pt>
                <c:pt idx="16524">
                  <c:v>2.8364500000000001E-4</c:v>
                </c:pt>
                <c:pt idx="16525">
                  <c:v>-2.1596500000000001E-4</c:v>
                </c:pt>
                <c:pt idx="16526">
                  <c:v>1.2925180000000001E-3</c:v>
                </c:pt>
                <c:pt idx="16527">
                  <c:v>-5.6210799999999997E-4</c:v>
                </c:pt>
                <c:pt idx="16528">
                  <c:v>3.3698799999999998E-4</c:v>
                </c:pt>
                <c:pt idx="16529">
                  <c:v>1.613441E-3</c:v>
                </c:pt>
                <c:pt idx="16530">
                  <c:v>1.8185400000000001E-4</c:v>
                </c:pt>
                <c:pt idx="16531">
                  <c:v>3.96239E-4</c:v>
                </c:pt>
                <c:pt idx="16532">
                  <c:v>-1.794857E-3</c:v>
                </c:pt>
                <c:pt idx="16533" formatCode="0.00E+00">
                  <c:v>-5.6344999999999997E-5</c:v>
                </c:pt>
                <c:pt idx="16534" formatCode="0.00E+00">
                  <c:v>7.1693199999999998E-6</c:v>
                </c:pt>
                <c:pt idx="16535">
                  <c:v>1.1997329999999999E-3</c:v>
                </c:pt>
                <c:pt idx="16536">
                  <c:v>-6.3244799999999997E-4</c:v>
                </c:pt>
                <c:pt idx="16537">
                  <c:v>-7.4003899999999995E-4</c:v>
                </c:pt>
                <c:pt idx="16538">
                  <c:v>-3.49377E-4</c:v>
                </c:pt>
                <c:pt idx="16539">
                  <c:v>-9.5418100000000002E-4</c:v>
                </c:pt>
                <c:pt idx="16540">
                  <c:v>-1.19943E-3</c:v>
                </c:pt>
                <c:pt idx="16541">
                  <c:v>3.6927959999999999E-3</c:v>
                </c:pt>
                <c:pt idx="16542">
                  <c:v>-1.485049E-3</c:v>
                </c:pt>
                <c:pt idx="16543" formatCode="0.00E+00">
                  <c:v>4.8931199999999997E-5</c:v>
                </c:pt>
                <c:pt idx="16544">
                  <c:v>3.3090379999999998E-3</c:v>
                </c:pt>
                <c:pt idx="16545">
                  <c:v>-3.5099860000000001E-3</c:v>
                </c:pt>
                <c:pt idx="16546">
                  <c:v>1.2219729999999999E-3</c:v>
                </c:pt>
                <c:pt idx="16547">
                  <c:v>5.4925899999999997E-4</c:v>
                </c:pt>
                <c:pt idx="16548">
                  <c:v>5.8369599999999998E-4</c:v>
                </c:pt>
                <c:pt idx="16549">
                  <c:v>-1.1857079999999999E-3</c:v>
                </c:pt>
                <c:pt idx="16550">
                  <c:v>5.6609E-4</c:v>
                </c:pt>
                <c:pt idx="16551">
                  <c:v>-1.4869410000000001E-3</c:v>
                </c:pt>
                <c:pt idx="16552">
                  <c:v>-2.461693E-3</c:v>
                </c:pt>
                <c:pt idx="16553">
                  <c:v>-1.545565E-3</c:v>
                </c:pt>
                <c:pt idx="16554">
                  <c:v>-9.1151100000000005E-4</c:v>
                </c:pt>
                <c:pt idx="16555">
                  <c:v>-1.9605299999999998E-3</c:v>
                </c:pt>
                <c:pt idx="16556">
                  <c:v>-1.477201E-3</c:v>
                </c:pt>
                <c:pt idx="16557">
                  <c:v>-7.65072E-4</c:v>
                </c:pt>
                <c:pt idx="16558">
                  <c:v>1.256823E-3</c:v>
                </c:pt>
                <c:pt idx="16559">
                  <c:v>-2.2043200000000001E-4</c:v>
                </c:pt>
                <c:pt idx="16560">
                  <c:v>-9.4981099999999995E-4</c:v>
                </c:pt>
                <c:pt idx="16561">
                  <c:v>-2.2550270000000002E-3</c:v>
                </c:pt>
                <c:pt idx="16562">
                  <c:v>-1.178583E-3</c:v>
                </c:pt>
                <c:pt idx="16563" formatCode="0.00E+00">
                  <c:v>6.2580199999999998E-6</c:v>
                </c:pt>
                <c:pt idx="16564" formatCode="0.00E+00">
                  <c:v>6.0629099999999999E-5</c:v>
                </c:pt>
                <c:pt idx="16565">
                  <c:v>2.4545200000000001E-4</c:v>
                </c:pt>
                <c:pt idx="16566">
                  <c:v>-2.3532699999999999E-4</c:v>
                </c:pt>
                <c:pt idx="16567">
                  <c:v>-1.4690999999999999E-4</c:v>
                </c:pt>
                <c:pt idx="16568">
                  <c:v>-2.0146780000000002E-3</c:v>
                </c:pt>
                <c:pt idx="16569">
                  <c:v>1.520934E-3</c:v>
                </c:pt>
                <c:pt idx="16570">
                  <c:v>6.02207E-4</c:v>
                </c:pt>
                <c:pt idx="16571">
                  <c:v>1.1050120000000001E-3</c:v>
                </c:pt>
                <c:pt idx="16572">
                  <c:v>-2.2924830000000001E-3</c:v>
                </c:pt>
                <c:pt idx="16573" formatCode="0.00E+00">
                  <c:v>-7.3271300000000004E-5</c:v>
                </c:pt>
                <c:pt idx="16574">
                  <c:v>1.0270570000000001E-3</c:v>
                </c:pt>
                <c:pt idx="16575">
                  <c:v>3.0009920000000001E-3</c:v>
                </c:pt>
                <c:pt idx="16576">
                  <c:v>3.7634799999999998E-4</c:v>
                </c:pt>
                <c:pt idx="16577">
                  <c:v>7.3640700000000001E-4</c:v>
                </c:pt>
                <c:pt idx="16578" formatCode="0.00E+00">
                  <c:v>-4.1504900000000003E-5</c:v>
                </c:pt>
                <c:pt idx="16579">
                  <c:v>-4.1860900000000002E-4</c:v>
                </c:pt>
                <c:pt idx="16580">
                  <c:v>-9.9126100000000001E-4</c:v>
                </c:pt>
                <c:pt idx="16581">
                  <c:v>-1.5076799999999999E-4</c:v>
                </c:pt>
                <c:pt idx="16582">
                  <c:v>-6.9669000000000003E-4</c:v>
                </c:pt>
                <c:pt idx="16583">
                  <c:v>7.6804800000000002E-4</c:v>
                </c:pt>
                <c:pt idx="16584">
                  <c:v>-3.0696100000000002E-4</c:v>
                </c:pt>
                <c:pt idx="16585">
                  <c:v>-8.1562500000000005E-4</c:v>
                </c:pt>
                <c:pt idx="16586">
                  <c:v>-9.9608199999999991E-4</c:v>
                </c:pt>
                <c:pt idx="16587">
                  <c:v>-2.3146130000000001E-3</c:v>
                </c:pt>
                <c:pt idx="16588">
                  <c:v>9.4661699999999997E-4</c:v>
                </c:pt>
                <c:pt idx="16589">
                  <c:v>-1.4795229999999999E-3</c:v>
                </c:pt>
                <c:pt idx="16590">
                  <c:v>4.89175E-4</c:v>
                </c:pt>
                <c:pt idx="16591">
                  <c:v>-7.7183099999999995E-4</c:v>
                </c:pt>
                <c:pt idx="16592">
                  <c:v>-2.7211999999999999E-4</c:v>
                </c:pt>
                <c:pt idx="16593">
                  <c:v>-1.149632E-3</c:v>
                </c:pt>
                <c:pt idx="16594">
                  <c:v>-1.61133E-3</c:v>
                </c:pt>
                <c:pt idx="16595">
                  <c:v>-3.8917940000000001E-3</c:v>
                </c:pt>
                <c:pt idx="16596">
                  <c:v>-1.8147269999999999E-3</c:v>
                </c:pt>
                <c:pt idx="16597">
                  <c:v>-6.5438699999999998E-4</c:v>
                </c:pt>
                <c:pt idx="16598">
                  <c:v>1.4870840000000001E-3</c:v>
                </c:pt>
                <c:pt idx="16599">
                  <c:v>-1.2658249999999999E-3</c:v>
                </c:pt>
                <c:pt idx="16600">
                  <c:v>8.2272499999999995E-4</c:v>
                </c:pt>
                <c:pt idx="16601">
                  <c:v>1.886125E-3</c:v>
                </c:pt>
                <c:pt idx="16602">
                  <c:v>-4.6270099999999999E-4</c:v>
                </c:pt>
                <c:pt idx="16603">
                  <c:v>-1.276031E-3</c:v>
                </c:pt>
                <c:pt idx="16604">
                  <c:v>7.9829499999999997E-4</c:v>
                </c:pt>
                <c:pt idx="16605">
                  <c:v>1.2078699999999999E-4</c:v>
                </c:pt>
                <c:pt idx="16606">
                  <c:v>1.048691E-3</c:v>
                </c:pt>
                <c:pt idx="16607">
                  <c:v>7.4136199999999997E-4</c:v>
                </c:pt>
                <c:pt idx="16608">
                  <c:v>1.4644180000000001E-3</c:v>
                </c:pt>
                <c:pt idx="16609">
                  <c:v>3.2111850000000001E-3</c:v>
                </c:pt>
                <c:pt idx="16610">
                  <c:v>2.6604299999999999E-4</c:v>
                </c:pt>
                <c:pt idx="16611">
                  <c:v>5.58991E-4</c:v>
                </c:pt>
                <c:pt idx="16612">
                  <c:v>2.6387110000000002E-3</c:v>
                </c:pt>
                <c:pt idx="16613">
                  <c:v>1.046674E-3</c:v>
                </c:pt>
                <c:pt idx="16614">
                  <c:v>-1.0543670000000001E-3</c:v>
                </c:pt>
                <c:pt idx="16615">
                  <c:v>1.23017E-4</c:v>
                </c:pt>
                <c:pt idx="16616">
                  <c:v>9.3356799999999996E-4</c:v>
                </c:pt>
                <c:pt idx="16617">
                  <c:v>6.4168500000000002E-4</c:v>
                </c:pt>
                <c:pt idx="16618">
                  <c:v>3.23944E-4</c:v>
                </c:pt>
                <c:pt idx="16619">
                  <c:v>-1.159703E-3</c:v>
                </c:pt>
                <c:pt idx="16620">
                  <c:v>4.2743700000000002E-4</c:v>
                </c:pt>
                <c:pt idx="16621">
                  <c:v>-1.7997639999999999E-3</c:v>
                </c:pt>
                <c:pt idx="16622">
                  <c:v>4.80326E-4</c:v>
                </c:pt>
                <c:pt idx="16623">
                  <c:v>-6.2355400000000001E-4</c:v>
                </c:pt>
                <c:pt idx="16624">
                  <c:v>-2.140224E-3</c:v>
                </c:pt>
                <c:pt idx="16625">
                  <c:v>1.190857E-3</c:v>
                </c:pt>
                <c:pt idx="16626">
                  <c:v>-1.5662409999999999E-3</c:v>
                </c:pt>
                <c:pt idx="16627">
                  <c:v>-2.399277E-3</c:v>
                </c:pt>
                <c:pt idx="16628">
                  <c:v>-2.3297069999999999E-3</c:v>
                </c:pt>
                <c:pt idx="16629">
                  <c:v>-8.4179899999999995E-4</c:v>
                </c:pt>
                <c:pt idx="16630">
                  <c:v>-2.2502199999999998E-3</c:v>
                </c:pt>
                <c:pt idx="16631">
                  <c:v>-1.64699E-4</c:v>
                </c:pt>
                <c:pt idx="16632">
                  <c:v>-1.3016150000000001E-3</c:v>
                </c:pt>
                <c:pt idx="16633">
                  <c:v>-1.2374319999999999E-3</c:v>
                </c:pt>
                <c:pt idx="16634">
                  <c:v>-1.92478E-4</c:v>
                </c:pt>
                <c:pt idx="16635">
                  <c:v>-1.06192E-4</c:v>
                </c:pt>
                <c:pt idx="16636">
                  <c:v>1.515859E-3</c:v>
                </c:pt>
                <c:pt idx="16637">
                  <c:v>1.3044039999999999E-3</c:v>
                </c:pt>
                <c:pt idx="16638">
                  <c:v>-1.101026E-3</c:v>
                </c:pt>
                <c:pt idx="16639">
                  <c:v>-3.6070609999999999E-3</c:v>
                </c:pt>
                <c:pt idx="16640">
                  <c:v>2.0254299999999999E-4</c:v>
                </c:pt>
                <c:pt idx="16641">
                  <c:v>-3.4100800000000001E-4</c:v>
                </c:pt>
                <c:pt idx="16642" formatCode="0.00E+00">
                  <c:v>6.2044200000000005E-5</c:v>
                </c:pt>
                <c:pt idx="16643">
                  <c:v>2.4855210000000001E-3</c:v>
                </c:pt>
                <c:pt idx="16644">
                  <c:v>2.6221799999999999E-4</c:v>
                </c:pt>
                <c:pt idx="16645">
                  <c:v>1.7253590000000001E-3</c:v>
                </c:pt>
                <c:pt idx="16646">
                  <c:v>6.6961600000000005E-4</c:v>
                </c:pt>
                <c:pt idx="16647">
                  <c:v>2.99437E-4</c:v>
                </c:pt>
                <c:pt idx="16648">
                  <c:v>3.24581E-4</c:v>
                </c:pt>
                <c:pt idx="16649">
                  <c:v>6.2418700000000001E-4</c:v>
                </c:pt>
                <c:pt idx="16650">
                  <c:v>1.5718799999999999E-3</c:v>
                </c:pt>
                <c:pt idx="16651">
                  <c:v>6.4030599999999999E-4</c:v>
                </c:pt>
                <c:pt idx="16652">
                  <c:v>-2.9125700000000001E-4</c:v>
                </c:pt>
                <c:pt idx="16653">
                  <c:v>-1.1884759999999999E-3</c:v>
                </c:pt>
                <c:pt idx="16654">
                  <c:v>5.0400599999999999E-4</c:v>
                </c:pt>
                <c:pt idx="16655">
                  <c:v>-7.8416499999999997E-4</c:v>
                </c:pt>
                <c:pt idx="16656">
                  <c:v>1.2489879999999999E-3</c:v>
                </c:pt>
                <c:pt idx="16657">
                  <c:v>1.371227E-3</c:v>
                </c:pt>
                <c:pt idx="16658">
                  <c:v>-1.430413E-3</c:v>
                </c:pt>
                <c:pt idx="16659">
                  <c:v>1.0604410000000001E-3</c:v>
                </c:pt>
                <c:pt idx="16660">
                  <c:v>-2.3697050000000002E-3</c:v>
                </c:pt>
                <c:pt idx="16661">
                  <c:v>-4.1574400000000001E-4</c:v>
                </c:pt>
                <c:pt idx="16662">
                  <c:v>-1.3239689999999999E-3</c:v>
                </c:pt>
                <c:pt idx="16663">
                  <c:v>-1.9346319999999999E-3</c:v>
                </c:pt>
                <c:pt idx="16664">
                  <c:v>-5.46562E-4</c:v>
                </c:pt>
                <c:pt idx="16665">
                  <c:v>-2.4059810000000002E-3</c:v>
                </c:pt>
                <c:pt idx="16666">
                  <c:v>-1.420377E-3</c:v>
                </c:pt>
                <c:pt idx="16667">
                  <c:v>3.72996E-4</c:v>
                </c:pt>
                <c:pt idx="16668">
                  <c:v>1.7161699999999999E-3</c:v>
                </c:pt>
                <c:pt idx="16669">
                  <c:v>-8.8707E-4</c:v>
                </c:pt>
                <c:pt idx="16670">
                  <c:v>-1.4794249999999999E-3</c:v>
                </c:pt>
                <c:pt idx="16671">
                  <c:v>-2.8522840000000001E-3</c:v>
                </c:pt>
                <c:pt idx="16672">
                  <c:v>-2.5960499999999999E-4</c:v>
                </c:pt>
                <c:pt idx="16673">
                  <c:v>-1.0961040000000001E-3</c:v>
                </c:pt>
                <c:pt idx="16674">
                  <c:v>-7.1379400000000002E-4</c:v>
                </c:pt>
                <c:pt idx="16675">
                  <c:v>-1.204349E-3</c:v>
                </c:pt>
                <c:pt idx="16676">
                  <c:v>-1.439598E-3</c:v>
                </c:pt>
                <c:pt idx="16677">
                  <c:v>-6.1827900000000001E-4</c:v>
                </c:pt>
                <c:pt idx="16678">
                  <c:v>4.5848200000000002E-4</c:v>
                </c:pt>
                <c:pt idx="16679">
                  <c:v>-1.13299E-4</c:v>
                </c:pt>
                <c:pt idx="16680">
                  <c:v>7.3898699999999998E-4</c:v>
                </c:pt>
                <c:pt idx="16681" formatCode="0.00E+00">
                  <c:v>-2.9068400000000001E-5</c:v>
                </c:pt>
                <c:pt idx="16682">
                  <c:v>1.7224409999999999E-3</c:v>
                </c:pt>
                <c:pt idx="16683">
                  <c:v>-1.1183530000000001E-3</c:v>
                </c:pt>
                <c:pt idx="16684">
                  <c:v>2.2381050000000002E-3</c:v>
                </c:pt>
                <c:pt idx="16685">
                  <c:v>1.5520740000000001E-3</c:v>
                </c:pt>
                <c:pt idx="16686">
                  <c:v>1.4106839999999999E-3</c:v>
                </c:pt>
                <c:pt idx="16687">
                  <c:v>1.469539E-3</c:v>
                </c:pt>
                <c:pt idx="16688">
                  <c:v>7.6086700000000003E-4</c:v>
                </c:pt>
                <c:pt idx="16689">
                  <c:v>-3.5635739999999999E-3</c:v>
                </c:pt>
                <c:pt idx="16690">
                  <c:v>-9.99668E-4</c:v>
                </c:pt>
                <c:pt idx="16691">
                  <c:v>-2.3773699999999999E-4</c:v>
                </c:pt>
                <c:pt idx="16692">
                  <c:v>1.2048399999999999E-4</c:v>
                </c:pt>
                <c:pt idx="16693">
                  <c:v>-1.6473219999999999E-3</c:v>
                </c:pt>
                <c:pt idx="16694">
                  <c:v>-2.5301099999999998E-4</c:v>
                </c:pt>
                <c:pt idx="16695">
                  <c:v>1.4207849999999999E-3</c:v>
                </c:pt>
                <c:pt idx="16696" formatCode="0.00E+00">
                  <c:v>8.6891000000000005E-5</c:v>
                </c:pt>
                <c:pt idx="16697">
                  <c:v>-2.2340540000000001E-3</c:v>
                </c:pt>
                <c:pt idx="16698">
                  <c:v>-7.2968900000000005E-4</c:v>
                </c:pt>
                <c:pt idx="16699">
                  <c:v>-9.2676300000000004E-4</c:v>
                </c:pt>
                <c:pt idx="16700">
                  <c:v>-1.054522E-3</c:v>
                </c:pt>
                <c:pt idx="16701">
                  <c:v>-2.012195E-3</c:v>
                </c:pt>
                <c:pt idx="16702">
                  <c:v>-7.3835800000000005E-4</c:v>
                </c:pt>
                <c:pt idx="16703">
                  <c:v>-1.0315719999999999E-3</c:v>
                </c:pt>
                <c:pt idx="16704">
                  <c:v>-4.6341500000000001E-4</c:v>
                </c:pt>
                <c:pt idx="16705">
                  <c:v>-3.65411E-4</c:v>
                </c:pt>
                <c:pt idx="16706">
                  <c:v>-1.8411359999999999E-3</c:v>
                </c:pt>
                <c:pt idx="16707">
                  <c:v>5.3067499999999998E-4</c:v>
                </c:pt>
                <c:pt idx="16708">
                  <c:v>5.7651899999999995E-4</c:v>
                </c:pt>
                <c:pt idx="16709">
                  <c:v>-9.9847499999999997E-4</c:v>
                </c:pt>
                <c:pt idx="16710">
                  <c:v>6.1784999999999997E-4</c:v>
                </c:pt>
                <c:pt idx="16711">
                  <c:v>-2.4863300000000001E-3</c:v>
                </c:pt>
                <c:pt idx="16712">
                  <c:v>8.5338999999999999E-4</c:v>
                </c:pt>
                <c:pt idx="16713">
                  <c:v>2.4733910000000001E-3</c:v>
                </c:pt>
                <c:pt idx="16714">
                  <c:v>-1.67298E-4</c:v>
                </c:pt>
                <c:pt idx="16715">
                  <c:v>3.844222E-3</c:v>
                </c:pt>
                <c:pt idx="16716">
                  <c:v>2.6742290000000002E-3</c:v>
                </c:pt>
                <c:pt idx="16717">
                  <c:v>6.7526100000000003E-4</c:v>
                </c:pt>
                <c:pt idx="16718">
                  <c:v>1.498816E-3</c:v>
                </c:pt>
                <c:pt idx="16719">
                  <c:v>1.2117269999999999E-3</c:v>
                </c:pt>
                <c:pt idx="16720">
                  <c:v>-5.7643899999999999E-4</c:v>
                </c:pt>
                <c:pt idx="16721">
                  <c:v>1.5727320000000001E-3</c:v>
                </c:pt>
                <c:pt idx="16722">
                  <c:v>-2.7300290000000001E-3</c:v>
                </c:pt>
                <c:pt idx="16723">
                  <c:v>-3.573985E-3</c:v>
                </c:pt>
                <c:pt idx="16724">
                  <c:v>-6.5566210000000003E-3</c:v>
                </c:pt>
                <c:pt idx="16725">
                  <c:v>-7.8522490000000004E-3</c:v>
                </c:pt>
                <c:pt idx="16726">
                  <c:v>-5.3058660000000002E-3</c:v>
                </c:pt>
                <c:pt idx="16727">
                  <c:v>-4.2379389999999996E-3</c:v>
                </c:pt>
                <c:pt idx="16728">
                  <c:v>1.716604E-3</c:v>
                </c:pt>
                <c:pt idx="16729">
                  <c:v>5.2590500000000001E-4</c:v>
                </c:pt>
                <c:pt idx="16730">
                  <c:v>-1.400199E-3</c:v>
                </c:pt>
                <c:pt idx="16731">
                  <c:v>3.5136199999999997E-4</c:v>
                </c:pt>
                <c:pt idx="16732">
                  <c:v>6.0870599999999998E-4</c:v>
                </c:pt>
                <c:pt idx="16733">
                  <c:v>1.439346E-3</c:v>
                </c:pt>
                <c:pt idx="16734" formatCode="0.00E+00">
                  <c:v>-5.9911999999999998E-5</c:v>
                </c:pt>
                <c:pt idx="16735">
                  <c:v>2.9209639999999999E-3</c:v>
                </c:pt>
                <c:pt idx="16736">
                  <c:v>2.6935449999999999E-3</c:v>
                </c:pt>
                <c:pt idx="16737">
                  <c:v>-3.8959599999999997E-4</c:v>
                </c:pt>
                <c:pt idx="16738">
                  <c:v>-2.4092499999999999E-4</c:v>
                </c:pt>
                <c:pt idx="16739">
                  <c:v>-2.6960930000000001E-3</c:v>
                </c:pt>
                <c:pt idx="16740">
                  <c:v>1.5064200000000001E-4</c:v>
                </c:pt>
                <c:pt idx="16741">
                  <c:v>-1.2243480000000001E-3</c:v>
                </c:pt>
                <c:pt idx="16742">
                  <c:v>7.29548E-4</c:v>
                </c:pt>
                <c:pt idx="16743">
                  <c:v>-1.620692E-3</c:v>
                </c:pt>
                <c:pt idx="16744">
                  <c:v>-1.535221E-3</c:v>
                </c:pt>
                <c:pt idx="16745">
                  <c:v>-8.37739E-4</c:v>
                </c:pt>
                <c:pt idx="16746">
                  <c:v>-2.1840340000000001E-3</c:v>
                </c:pt>
                <c:pt idx="16747">
                  <c:v>-1.5328919999999999E-3</c:v>
                </c:pt>
                <c:pt idx="16748">
                  <c:v>-9.9397500000000002E-4</c:v>
                </c:pt>
                <c:pt idx="16749">
                  <c:v>-2.059239E-3</c:v>
                </c:pt>
                <c:pt idx="16750">
                  <c:v>-2.7147450000000002E-3</c:v>
                </c:pt>
                <c:pt idx="16751">
                  <c:v>-2.1152670000000001E-3</c:v>
                </c:pt>
                <c:pt idx="16752">
                  <c:v>-2.308236E-3</c:v>
                </c:pt>
                <c:pt idx="16753">
                  <c:v>7.62655E-4</c:v>
                </c:pt>
                <c:pt idx="16754">
                  <c:v>8.1849699999999995E-4</c:v>
                </c:pt>
                <c:pt idx="16755">
                  <c:v>4.7128379999999996E-3</c:v>
                </c:pt>
                <c:pt idx="16756">
                  <c:v>1.657019E-3</c:v>
                </c:pt>
                <c:pt idx="16757">
                  <c:v>2.8224180000000001E-3</c:v>
                </c:pt>
                <c:pt idx="16758">
                  <c:v>4.8370990000000001E-3</c:v>
                </c:pt>
                <c:pt idx="16759">
                  <c:v>3.0668959999999999E-3</c:v>
                </c:pt>
                <c:pt idx="16760">
                  <c:v>7.8031499999999996E-4</c:v>
                </c:pt>
                <c:pt idx="16761">
                  <c:v>1.494043E-3</c:v>
                </c:pt>
                <c:pt idx="16762">
                  <c:v>1.788771E-3</c:v>
                </c:pt>
                <c:pt idx="16763">
                  <c:v>-1.200361E-3</c:v>
                </c:pt>
                <c:pt idx="16764">
                  <c:v>-2.6771719999999998E-3</c:v>
                </c:pt>
                <c:pt idx="16765">
                  <c:v>-4.0532270000000004E-3</c:v>
                </c:pt>
                <c:pt idx="16766">
                  <c:v>-1.0409397000000001E-2</c:v>
                </c:pt>
                <c:pt idx="16767">
                  <c:v>-1.3691210000000001E-2</c:v>
                </c:pt>
                <c:pt idx="16768">
                  <c:v>-1.2367675E-2</c:v>
                </c:pt>
                <c:pt idx="16769">
                  <c:v>-3.1550010000000002E-3</c:v>
                </c:pt>
                <c:pt idx="16770" formatCode="0.00E+00">
                  <c:v>6.5348100000000005E-5</c:v>
                </c:pt>
                <c:pt idx="16771">
                  <c:v>2.5567350000000001E-3</c:v>
                </c:pt>
                <c:pt idx="16772">
                  <c:v>5.6896000000000004E-3</c:v>
                </c:pt>
                <c:pt idx="16773">
                  <c:v>7.1593990000000003E-3</c:v>
                </c:pt>
                <c:pt idx="16774">
                  <c:v>4.0510069999999997E-3</c:v>
                </c:pt>
                <c:pt idx="16775">
                  <c:v>5.3350399999999997E-4</c:v>
                </c:pt>
                <c:pt idx="16776">
                  <c:v>9.8088800000000007E-4</c:v>
                </c:pt>
                <c:pt idx="16777">
                  <c:v>2.5476259999999999E-3</c:v>
                </c:pt>
                <c:pt idx="16778">
                  <c:v>-1.9066140000000001E-3</c:v>
                </c:pt>
                <c:pt idx="16779">
                  <c:v>-2.4533500000000001E-4</c:v>
                </c:pt>
                <c:pt idx="16780">
                  <c:v>-8.9181099999999995E-4</c:v>
                </c:pt>
                <c:pt idx="16781">
                  <c:v>-1.7165920000000001E-3</c:v>
                </c:pt>
                <c:pt idx="16782">
                  <c:v>-3.3457510000000001E-3</c:v>
                </c:pt>
                <c:pt idx="16783">
                  <c:v>-6.95373E-4</c:v>
                </c:pt>
                <c:pt idx="16784">
                  <c:v>-3.188752E-3</c:v>
                </c:pt>
                <c:pt idx="16785">
                  <c:v>1.7109199999999999E-4</c:v>
                </c:pt>
                <c:pt idx="16786">
                  <c:v>-4.0477220000000001E-3</c:v>
                </c:pt>
                <c:pt idx="16787">
                  <c:v>-8.0585599999999998E-4</c:v>
                </c:pt>
                <c:pt idx="16788">
                  <c:v>-3.9645300000000001E-4</c:v>
                </c:pt>
                <c:pt idx="16789">
                  <c:v>1.5298110000000001E-3</c:v>
                </c:pt>
                <c:pt idx="16790">
                  <c:v>3.8579899999999998E-4</c:v>
                </c:pt>
                <c:pt idx="16791">
                  <c:v>1.032947E-3</c:v>
                </c:pt>
                <c:pt idx="16792">
                  <c:v>1.582726E-3</c:v>
                </c:pt>
                <c:pt idx="16793">
                  <c:v>3.59501E-3</c:v>
                </c:pt>
                <c:pt idx="16794">
                  <c:v>4.3502740000000003E-3</c:v>
                </c:pt>
                <c:pt idx="16795">
                  <c:v>3.085272E-3</c:v>
                </c:pt>
                <c:pt idx="16796">
                  <c:v>9.2662699999999996E-4</c:v>
                </c:pt>
                <c:pt idx="16797">
                  <c:v>3.3088240000000001E-3</c:v>
                </c:pt>
                <c:pt idx="16798">
                  <c:v>2.0998100000000001E-3</c:v>
                </c:pt>
                <c:pt idx="16799">
                  <c:v>8.9446299999999996E-4</c:v>
                </c:pt>
                <c:pt idx="16800">
                  <c:v>4.6122000000000003E-3</c:v>
                </c:pt>
                <c:pt idx="16801">
                  <c:v>3.131216E-3</c:v>
                </c:pt>
                <c:pt idx="16802">
                  <c:v>1.82241E-3</c:v>
                </c:pt>
                <c:pt idx="16803">
                  <c:v>4.0173880000000002E-3</c:v>
                </c:pt>
                <c:pt idx="16804">
                  <c:v>2.2609549999999998E-3</c:v>
                </c:pt>
                <c:pt idx="16805">
                  <c:v>4.0055910000000002E-3</c:v>
                </c:pt>
                <c:pt idx="16806">
                  <c:v>1.31569E-4</c:v>
                </c:pt>
                <c:pt idx="16807">
                  <c:v>1.911893E-3</c:v>
                </c:pt>
                <c:pt idx="16808">
                  <c:v>1.557995E-3</c:v>
                </c:pt>
                <c:pt idx="16809">
                  <c:v>4.9194369999999996E-3</c:v>
                </c:pt>
                <c:pt idx="16810">
                  <c:v>1.9964679999999999E-3</c:v>
                </c:pt>
                <c:pt idx="16811">
                  <c:v>2.533628E-3</c:v>
                </c:pt>
                <c:pt idx="16812">
                  <c:v>2.3023840000000002E-3</c:v>
                </c:pt>
                <c:pt idx="16813">
                  <c:v>2.8571199999999999E-3</c:v>
                </c:pt>
                <c:pt idx="16814">
                  <c:v>2.7822139999999999E-3</c:v>
                </c:pt>
                <c:pt idx="16815">
                  <c:v>2.785942E-3</c:v>
                </c:pt>
                <c:pt idx="16816">
                  <c:v>4.783275E-3</c:v>
                </c:pt>
                <c:pt idx="16817" formatCode="0.00E+00">
                  <c:v>-1.9203900000000001E-5</c:v>
                </c:pt>
                <c:pt idx="16818">
                  <c:v>-1.5324499999999999E-4</c:v>
                </c:pt>
                <c:pt idx="16819">
                  <c:v>1.188988E-3</c:v>
                </c:pt>
                <c:pt idx="16820">
                  <c:v>-1.136151E-3</c:v>
                </c:pt>
                <c:pt idx="16821">
                  <c:v>-2.228313E-3</c:v>
                </c:pt>
                <c:pt idx="16822">
                  <c:v>3.0550999999999999E-4</c:v>
                </c:pt>
                <c:pt idx="16823">
                  <c:v>6.0698000000000002E-4</c:v>
                </c:pt>
                <c:pt idx="16824">
                  <c:v>1.01384E-4</c:v>
                </c:pt>
                <c:pt idx="16825">
                  <c:v>-7.0528799999999999E-4</c:v>
                </c:pt>
                <c:pt idx="16826">
                  <c:v>-8.5026600000000002E-4</c:v>
                </c:pt>
                <c:pt idx="16827">
                  <c:v>-2.7973030000000001E-3</c:v>
                </c:pt>
                <c:pt idx="16828">
                  <c:v>-1.3095959999999999E-3</c:v>
                </c:pt>
                <c:pt idx="16829">
                  <c:v>-2.8289299999999999E-3</c:v>
                </c:pt>
                <c:pt idx="16830">
                  <c:v>-2.20739E-3</c:v>
                </c:pt>
                <c:pt idx="16831">
                  <c:v>-2.441482E-3</c:v>
                </c:pt>
                <c:pt idx="16832">
                  <c:v>-9.7872299999999992E-4</c:v>
                </c:pt>
                <c:pt idx="16833">
                  <c:v>-7.9549700000000004E-4</c:v>
                </c:pt>
                <c:pt idx="16834">
                  <c:v>1.544679E-3</c:v>
                </c:pt>
                <c:pt idx="16835">
                  <c:v>1.5159170000000001E-3</c:v>
                </c:pt>
                <c:pt idx="16836">
                  <c:v>-1.853323E-3</c:v>
                </c:pt>
                <c:pt idx="16837">
                  <c:v>1.8407479999999999E-3</c:v>
                </c:pt>
                <c:pt idx="16838">
                  <c:v>-2.2072849999999998E-3</c:v>
                </c:pt>
                <c:pt idx="16839">
                  <c:v>2.6564459999999998E-3</c:v>
                </c:pt>
                <c:pt idx="16840">
                  <c:v>1.7196760000000001E-3</c:v>
                </c:pt>
                <c:pt idx="16841">
                  <c:v>1.79744E-3</c:v>
                </c:pt>
                <c:pt idx="16842">
                  <c:v>1.46868E-4</c:v>
                </c:pt>
                <c:pt idx="16843">
                  <c:v>1.4811119999999999E-3</c:v>
                </c:pt>
                <c:pt idx="16844">
                  <c:v>3.5307440000000002E-3</c:v>
                </c:pt>
                <c:pt idx="16845">
                  <c:v>1.022579E-3</c:v>
                </c:pt>
                <c:pt idx="16846">
                  <c:v>1.2071530000000001E-3</c:v>
                </c:pt>
                <c:pt idx="16847">
                  <c:v>-1.5478700000000001E-4</c:v>
                </c:pt>
                <c:pt idx="16848">
                  <c:v>1.3966429999999999E-3</c:v>
                </c:pt>
                <c:pt idx="16849">
                  <c:v>1.4839950000000001E-3</c:v>
                </c:pt>
                <c:pt idx="16850">
                  <c:v>2.1178500000000001E-3</c:v>
                </c:pt>
                <c:pt idx="16851">
                  <c:v>3.169266E-3</c:v>
                </c:pt>
                <c:pt idx="16852">
                  <c:v>1.929294E-3</c:v>
                </c:pt>
                <c:pt idx="16853">
                  <c:v>3.6867139999999998E-3</c:v>
                </c:pt>
                <c:pt idx="16854">
                  <c:v>2.4290689999999998E-3</c:v>
                </c:pt>
                <c:pt idx="16855">
                  <c:v>2.6692859999999999E-3</c:v>
                </c:pt>
                <c:pt idx="16856">
                  <c:v>1.488152E-3</c:v>
                </c:pt>
                <c:pt idx="16857">
                  <c:v>2.3688590000000001E-3</c:v>
                </c:pt>
                <c:pt idx="16858">
                  <c:v>2.39922E-4</c:v>
                </c:pt>
                <c:pt idx="16859">
                  <c:v>-1.5822130000000001E-3</c:v>
                </c:pt>
                <c:pt idx="16860">
                  <c:v>1.3540970000000001E-3</c:v>
                </c:pt>
                <c:pt idx="16861">
                  <c:v>1.7221459999999999E-3</c:v>
                </c:pt>
                <c:pt idx="16862">
                  <c:v>2.6684199999999999E-3</c:v>
                </c:pt>
                <c:pt idx="16863">
                  <c:v>6.0367099999999996E-4</c:v>
                </c:pt>
                <c:pt idx="16864">
                  <c:v>1.348183E-3</c:v>
                </c:pt>
                <c:pt idx="16865">
                  <c:v>1.1947850000000001E-3</c:v>
                </c:pt>
                <c:pt idx="16866">
                  <c:v>2.4096059999999999E-3</c:v>
                </c:pt>
                <c:pt idx="16867">
                  <c:v>2.6330440000000002E-3</c:v>
                </c:pt>
                <c:pt idx="16868">
                  <c:v>1.3458540000000001E-3</c:v>
                </c:pt>
                <c:pt idx="16869">
                  <c:v>1.3133629999999999E-3</c:v>
                </c:pt>
                <c:pt idx="16870">
                  <c:v>1.0141939999999999E-3</c:v>
                </c:pt>
                <c:pt idx="16871">
                  <c:v>1.850693E-3</c:v>
                </c:pt>
                <c:pt idx="16872">
                  <c:v>4.5008400000000001E-4</c:v>
                </c:pt>
                <c:pt idx="16873">
                  <c:v>1.572606E-3</c:v>
                </c:pt>
                <c:pt idx="16874">
                  <c:v>1.3667659999999999E-3</c:v>
                </c:pt>
                <c:pt idx="16875">
                  <c:v>1.872767E-3</c:v>
                </c:pt>
                <c:pt idx="16876">
                  <c:v>3.9607699999999997E-3</c:v>
                </c:pt>
                <c:pt idx="16877">
                  <c:v>2.0108029999999998E-3</c:v>
                </c:pt>
                <c:pt idx="16878">
                  <c:v>7.0343990000000002E-3</c:v>
                </c:pt>
                <c:pt idx="16879">
                  <c:v>7.071417E-3</c:v>
                </c:pt>
                <c:pt idx="16880">
                  <c:v>5.0391589999999997E-3</c:v>
                </c:pt>
                <c:pt idx="16881">
                  <c:v>8.6384210000000003E-3</c:v>
                </c:pt>
                <c:pt idx="16882">
                  <c:v>9.0721199999999995E-3</c:v>
                </c:pt>
                <c:pt idx="16883">
                  <c:v>7.8673059999999993E-3</c:v>
                </c:pt>
                <c:pt idx="16884">
                  <c:v>9.735947E-3</c:v>
                </c:pt>
                <c:pt idx="16885">
                  <c:v>6.2844909999999997E-3</c:v>
                </c:pt>
                <c:pt idx="16886">
                  <c:v>1.1077500000000001E-2</c:v>
                </c:pt>
                <c:pt idx="16887">
                  <c:v>1.2178984E-2</c:v>
                </c:pt>
                <c:pt idx="16888">
                  <c:v>1.1320673E-2</c:v>
                </c:pt>
                <c:pt idx="16889">
                  <c:v>1.142427E-2</c:v>
                </c:pt>
                <c:pt idx="16890">
                  <c:v>9.0215959999999998E-3</c:v>
                </c:pt>
                <c:pt idx="16891">
                  <c:v>1.1004586E-2</c:v>
                </c:pt>
                <c:pt idx="16892">
                  <c:v>1.2419523999999999E-2</c:v>
                </c:pt>
                <c:pt idx="16893">
                  <c:v>1.1166506E-2</c:v>
                </c:pt>
                <c:pt idx="16894">
                  <c:v>1.326335E-2</c:v>
                </c:pt>
                <c:pt idx="16895">
                  <c:v>1.399572E-2</c:v>
                </c:pt>
                <c:pt idx="16896">
                  <c:v>1.4652225E-2</c:v>
                </c:pt>
                <c:pt idx="16897">
                  <c:v>1.7255999000000001E-2</c:v>
                </c:pt>
                <c:pt idx="16898">
                  <c:v>1.7553635000000001E-2</c:v>
                </c:pt>
                <c:pt idx="16899">
                  <c:v>1.7058021999999999E-2</c:v>
                </c:pt>
                <c:pt idx="16900">
                  <c:v>1.8876988000000001E-2</c:v>
                </c:pt>
                <c:pt idx="16901">
                  <c:v>1.6523287000000001E-2</c:v>
                </c:pt>
                <c:pt idx="16902">
                  <c:v>2.0496771E-2</c:v>
                </c:pt>
                <c:pt idx="16903">
                  <c:v>1.8929765000000001E-2</c:v>
                </c:pt>
                <c:pt idx="16904">
                  <c:v>2.0727117E-2</c:v>
                </c:pt>
                <c:pt idx="16905">
                  <c:v>2.0391293000000001E-2</c:v>
                </c:pt>
                <c:pt idx="16906">
                  <c:v>2.2700410000000001E-2</c:v>
                </c:pt>
                <c:pt idx="16907">
                  <c:v>2.0042575999999999E-2</c:v>
                </c:pt>
                <c:pt idx="16908">
                  <c:v>2.4307353E-2</c:v>
                </c:pt>
                <c:pt idx="16909">
                  <c:v>2.6145999999999999E-2</c:v>
                </c:pt>
                <c:pt idx="16910">
                  <c:v>2.3255703999999999E-2</c:v>
                </c:pt>
                <c:pt idx="16911">
                  <c:v>2.6563084000000001E-2</c:v>
                </c:pt>
                <c:pt idx="16912">
                  <c:v>2.6068185000000001E-2</c:v>
                </c:pt>
                <c:pt idx="16913">
                  <c:v>3.0163328999999999E-2</c:v>
                </c:pt>
                <c:pt idx="16914">
                  <c:v>2.8426856E-2</c:v>
                </c:pt>
                <c:pt idx="16915">
                  <c:v>2.9419417999999999E-2</c:v>
                </c:pt>
                <c:pt idx="16916">
                  <c:v>3.0386145999999999E-2</c:v>
                </c:pt>
                <c:pt idx="16917">
                  <c:v>3.3143047000000002E-2</c:v>
                </c:pt>
                <c:pt idx="16918">
                  <c:v>3.1033872000000001E-2</c:v>
                </c:pt>
                <c:pt idx="16919">
                  <c:v>3.4429669000000003E-2</c:v>
                </c:pt>
                <c:pt idx="16920">
                  <c:v>3.3634971999999999E-2</c:v>
                </c:pt>
                <c:pt idx="16921">
                  <c:v>3.5645925000000002E-2</c:v>
                </c:pt>
                <c:pt idx="16922">
                  <c:v>3.5500493000000001E-2</c:v>
                </c:pt>
                <c:pt idx="16923">
                  <c:v>3.7249126E-2</c:v>
                </c:pt>
                <c:pt idx="16924">
                  <c:v>3.9666697000000001E-2</c:v>
                </c:pt>
                <c:pt idx="16925">
                  <c:v>3.7378508999999997E-2</c:v>
                </c:pt>
                <c:pt idx="16926">
                  <c:v>3.6982967999999998E-2</c:v>
                </c:pt>
                <c:pt idx="16927">
                  <c:v>4.0188082E-2</c:v>
                </c:pt>
                <c:pt idx="16928">
                  <c:v>3.9149333000000001E-2</c:v>
                </c:pt>
                <c:pt idx="16929">
                  <c:v>4.3935834999999999E-2</c:v>
                </c:pt>
                <c:pt idx="16930">
                  <c:v>4.1167874E-2</c:v>
                </c:pt>
                <c:pt idx="16931">
                  <c:v>4.2064562E-2</c:v>
                </c:pt>
                <c:pt idx="16932">
                  <c:v>4.3076374000000001E-2</c:v>
                </c:pt>
                <c:pt idx="16933">
                  <c:v>4.5782945999999998E-2</c:v>
                </c:pt>
                <c:pt idx="16934">
                  <c:v>4.6074248999999998E-2</c:v>
                </c:pt>
                <c:pt idx="16935">
                  <c:v>4.9896151E-2</c:v>
                </c:pt>
                <c:pt idx="16936">
                  <c:v>4.8167538000000003E-2</c:v>
                </c:pt>
                <c:pt idx="16937">
                  <c:v>4.7575783000000003E-2</c:v>
                </c:pt>
                <c:pt idx="16938">
                  <c:v>4.8833980999999999E-2</c:v>
                </c:pt>
                <c:pt idx="16939">
                  <c:v>5.0249714000000001E-2</c:v>
                </c:pt>
                <c:pt idx="16940">
                  <c:v>5.2207243E-2</c:v>
                </c:pt>
                <c:pt idx="16941">
                  <c:v>5.2324152999999998E-2</c:v>
                </c:pt>
                <c:pt idx="16942">
                  <c:v>5.5982124000000001E-2</c:v>
                </c:pt>
                <c:pt idx="16943">
                  <c:v>5.6210889999999999E-2</c:v>
                </c:pt>
                <c:pt idx="16944">
                  <c:v>5.6523614E-2</c:v>
                </c:pt>
                <c:pt idx="16945">
                  <c:v>5.9723406999999999E-2</c:v>
                </c:pt>
                <c:pt idx="16946">
                  <c:v>5.8249655999999997E-2</c:v>
                </c:pt>
                <c:pt idx="16947">
                  <c:v>6.0037966999999998E-2</c:v>
                </c:pt>
                <c:pt idx="16948">
                  <c:v>6.0157589999999997E-2</c:v>
                </c:pt>
                <c:pt idx="16949">
                  <c:v>6.4594685999999998E-2</c:v>
                </c:pt>
                <c:pt idx="16950">
                  <c:v>6.3713931000000001E-2</c:v>
                </c:pt>
                <c:pt idx="16951">
                  <c:v>6.4897440000000001E-2</c:v>
                </c:pt>
                <c:pt idx="16952">
                  <c:v>6.9282106999999996E-2</c:v>
                </c:pt>
                <c:pt idx="16953">
                  <c:v>6.7536935000000006E-2</c:v>
                </c:pt>
                <c:pt idx="16954">
                  <c:v>6.9377578999999995E-2</c:v>
                </c:pt>
                <c:pt idx="16955">
                  <c:v>6.8087272000000004E-2</c:v>
                </c:pt>
                <c:pt idx="16956">
                  <c:v>6.8039663E-2</c:v>
                </c:pt>
                <c:pt idx="16957">
                  <c:v>7.1702301999999996E-2</c:v>
                </c:pt>
                <c:pt idx="16958">
                  <c:v>6.8712636999999993E-2</c:v>
                </c:pt>
                <c:pt idx="16959">
                  <c:v>7.2776094E-2</c:v>
                </c:pt>
                <c:pt idx="16960">
                  <c:v>7.2098143000000003E-2</c:v>
                </c:pt>
                <c:pt idx="16961">
                  <c:v>7.2862736999999997E-2</c:v>
                </c:pt>
                <c:pt idx="16962">
                  <c:v>7.2351359000000004E-2</c:v>
                </c:pt>
                <c:pt idx="16963">
                  <c:v>7.5920797999999998E-2</c:v>
                </c:pt>
                <c:pt idx="16964">
                  <c:v>7.4941314999999994E-2</c:v>
                </c:pt>
                <c:pt idx="16965">
                  <c:v>7.5224406999999993E-2</c:v>
                </c:pt>
                <c:pt idx="16966">
                  <c:v>7.9303883000000006E-2</c:v>
                </c:pt>
                <c:pt idx="16967">
                  <c:v>7.9273254000000001E-2</c:v>
                </c:pt>
                <c:pt idx="16968">
                  <c:v>8.0435351000000002E-2</c:v>
                </c:pt>
                <c:pt idx="16969">
                  <c:v>8.1379703999999997E-2</c:v>
                </c:pt>
                <c:pt idx="16970">
                  <c:v>8.0954470000000001E-2</c:v>
                </c:pt>
                <c:pt idx="16971">
                  <c:v>8.2835725999999998E-2</c:v>
                </c:pt>
                <c:pt idx="16972">
                  <c:v>8.2852989000000002E-2</c:v>
                </c:pt>
                <c:pt idx="16973">
                  <c:v>7.9442278000000005E-2</c:v>
                </c:pt>
                <c:pt idx="16974">
                  <c:v>8.5604183E-2</c:v>
                </c:pt>
                <c:pt idx="16975">
                  <c:v>8.7203942000000007E-2</c:v>
                </c:pt>
                <c:pt idx="16976">
                  <c:v>8.7977760000000002E-2</c:v>
                </c:pt>
                <c:pt idx="16977">
                  <c:v>8.8176696999999998E-2</c:v>
                </c:pt>
                <c:pt idx="16978">
                  <c:v>8.6988352000000005E-2</c:v>
                </c:pt>
                <c:pt idx="16979">
                  <c:v>9.1014519000000002E-2</c:v>
                </c:pt>
                <c:pt idx="16980">
                  <c:v>9.1350614999999996E-2</c:v>
                </c:pt>
                <c:pt idx="16981">
                  <c:v>9.2472604999999999E-2</c:v>
                </c:pt>
                <c:pt idx="16982">
                  <c:v>9.3987465000000006E-2</c:v>
                </c:pt>
                <c:pt idx="16983">
                  <c:v>9.4805851999999996E-2</c:v>
                </c:pt>
                <c:pt idx="16984">
                  <c:v>9.5937379000000003E-2</c:v>
                </c:pt>
                <c:pt idx="16985">
                  <c:v>9.4247340999999998E-2</c:v>
                </c:pt>
                <c:pt idx="16986">
                  <c:v>9.5981552999999997E-2</c:v>
                </c:pt>
                <c:pt idx="16987">
                  <c:v>9.5438533000000006E-2</c:v>
                </c:pt>
                <c:pt idx="16988">
                  <c:v>9.7384855000000006E-2</c:v>
                </c:pt>
                <c:pt idx="16989">
                  <c:v>9.7607762000000001E-2</c:v>
                </c:pt>
                <c:pt idx="16990">
                  <c:v>9.5562815999999995E-2</c:v>
                </c:pt>
                <c:pt idx="16991">
                  <c:v>9.7144469999999997E-2</c:v>
                </c:pt>
                <c:pt idx="16992">
                  <c:v>9.6954048000000001E-2</c:v>
                </c:pt>
                <c:pt idx="16993">
                  <c:v>9.7934090000000001E-2</c:v>
                </c:pt>
                <c:pt idx="16994">
                  <c:v>9.7902044999999993E-2</c:v>
                </c:pt>
                <c:pt idx="16995">
                  <c:v>0.100422189</c:v>
                </c:pt>
                <c:pt idx="16996">
                  <c:v>0.100476205</c:v>
                </c:pt>
                <c:pt idx="16997">
                  <c:v>0.10368904499999999</c:v>
                </c:pt>
                <c:pt idx="16998">
                  <c:v>9.9000506000000002E-2</c:v>
                </c:pt>
                <c:pt idx="16999">
                  <c:v>0.100292407</c:v>
                </c:pt>
                <c:pt idx="17000">
                  <c:v>9.7568788000000004E-2</c:v>
                </c:pt>
                <c:pt idx="17001">
                  <c:v>9.8730996000000001E-2</c:v>
                </c:pt>
                <c:pt idx="17002">
                  <c:v>0.10177214399999999</c:v>
                </c:pt>
                <c:pt idx="17003">
                  <c:v>0.102513574</c:v>
                </c:pt>
                <c:pt idx="17004">
                  <c:v>0.100279205</c:v>
                </c:pt>
                <c:pt idx="17005">
                  <c:v>0.102040619</c:v>
                </c:pt>
                <c:pt idx="17006">
                  <c:v>0.104964368</c:v>
                </c:pt>
                <c:pt idx="17007">
                  <c:v>0.10328871000000001</c:v>
                </c:pt>
                <c:pt idx="17008">
                  <c:v>0.100494958</c:v>
                </c:pt>
                <c:pt idx="17009">
                  <c:v>0.100911744</c:v>
                </c:pt>
                <c:pt idx="17010">
                  <c:v>0.102403179</c:v>
                </c:pt>
                <c:pt idx="17011">
                  <c:v>0.105756365</c:v>
                </c:pt>
                <c:pt idx="17012">
                  <c:v>0.10226444899999999</c:v>
                </c:pt>
                <c:pt idx="17013">
                  <c:v>0.101797596</c:v>
                </c:pt>
                <c:pt idx="17014">
                  <c:v>0.10387294699999999</c:v>
                </c:pt>
                <c:pt idx="17015">
                  <c:v>9.8011061999999996E-2</c:v>
                </c:pt>
                <c:pt idx="17016">
                  <c:v>0.100830555</c:v>
                </c:pt>
                <c:pt idx="17017">
                  <c:v>0.10781735200000001</c:v>
                </c:pt>
                <c:pt idx="17018">
                  <c:v>0.104957201</c:v>
                </c:pt>
                <c:pt idx="17019">
                  <c:v>0.101772591</c:v>
                </c:pt>
                <c:pt idx="17020">
                  <c:v>0.10790145399999999</c:v>
                </c:pt>
                <c:pt idx="17021">
                  <c:v>0.104521908</c:v>
                </c:pt>
                <c:pt idx="17022">
                  <c:v>9.7717732000000002E-2</c:v>
                </c:pt>
                <c:pt idx="17023">
                  <c:v>0.106039315</c:v>
                </c:pt>
                <c:pt idx="17024">
                  <c:v>0.10488737400000001</c:v>
                </c:pt>
                <c:pt idx="17025">
                  <c:v>0.107196338</c:v>
                </c:pt>
                <c:pt idx="17026">
                  <c:v>0.10781128700000001</c:v>
                </c:pt>
                <c:pt idx="17027">
                  <c:v>0.10439258799999999</c:v>
                </c:pt>
                <c:pt idx="17028">
                  <c:v>0.10641945899999999</c:v>
                </c:pt>
                <c:pt idx="17029">
                  <c:v>0.112211563</c:v>
                </c:pt>
                <c:pt idx="17030">
                  <c:v>0.114183009</c:v>
                </c:pt>
                <c:pt idx="17031">
                  <c:v>0.10898798699999999</c:v>
                </c:pt>
                <c:pt idx="17032">
                  <c:v>0.11356390299999999</c:v>
                </c:pt>
                <c:pt idx="17033">
                  <c:v>0.11769286499999999</c:v>
                </c:pt>
                <c:pt idx="17034">
                  <c:v>0.11983265</c:v>
                </c:pt>
                <c:pt idx="17035">
                  <c:v>0.11448981599999999</c:v>
                </c:pt>
                <c:pt idx="17036">
                  <c:v>0.117310628</c:v>
                </c:pt>
                <c:pt idx="17037">
                  <c:v>0.123017773</c:v>
                </c:pt>
                <c:pt idx="17038">
                  <c:v>0.11967396700000001</c:v>
                </c:pt>
                <c:pt idx="17039">
                  <c:v>0.117757291</c:v>
                </c:pt>
                <c:pt idx="17040">
                  <c:v>0.12613111699999999</c:v>
                </c:pt>
                <c:pt idx="17041">
                  <c:v>0.12612818200000001</c:v>
                </c:pt>
                <c:pt idx="17042">
                  <c:v>0.124487974</c:v>
                </c:pt>
                <c:pt idx="17043">
                  <c:v>0.12679853999999999</c:v>
                </c:pt>
                <c:pt idx="17044">
                  <c:v>0.12649597200000001</c:v>
                </c:pt>
                <c:pt idx="17045">
                  <c:v>0.126045093</c:v>
                </c:pt>
                <c:pt idx="17046">
                  <c:v>0.12887495800000001</c:v>
                </c:pt>
                <c:pt idx="17047">
                  <c:v>0.128048837</c:v>
                </c:pt>
                <c:pt idx="17048">
                  <c:v>0.12686644499999999</c:v>
                </c:pt>
                <c:pt idx="17049">
                  <c:v>0.125216618</c:v>
                </c:pt>
                <c:pt idx="17050">
                  <c:v>0.124993302</c:v>
                </c:pt>
                <c:pt idx="17051">
                  <c:v>0.12742504499999999</c:v>
                </c:pt>
                <c:pt idx="17052">
                  <c:v>0.12770916500000001</c:v>
                </c:pt>
                <c:pt idx="17053">
                  <c:v>0.13139577199999999</c:v>
                </c:pt>
                <c:pt idx="17054">
                  <c:v>0.12956911300000001</c:v>
                </c:pt>
                <c:pt idx="17055">
                  <c:v>0.127590388</c:v>
                </c:pt>
                <c:pt idx="17056">
                  <c:v>0.12831240899999999</c:v>
                </c:pt>
                <c:pt idx="17057">
                  <c:v>0.124201015</c:v>
                </c:pt>
                <c:pt idx="17058">
                  <c:v>0.124123439</c:v>
                </c:pt>
                <c:pt idx="17059">
                  <c:v>0.127525628</c:v>
                </c:pt>
                <c:pt idx="17060">
                  <c:v>0.12663027600000001</c:v>
                </c:pt>
                <c:pt idx="17061">
                  <c:v>0.12439162300000001</c:v>
                </c:pt>
                <c:pt idx="17062">
                  <c:v>0.125399396</c:v>
                </c:pt>
                <c:pt idx="17063">
                  <c:v>0.125303268</c:v>
                </c:pt>
                <c:pt idx="17064">
                  <c:v>0.12272527799999999</c:v>
                </c:pt>
                <c:pt idx="17065">
                  <c:v>0.11971644300000001</c:v>
                </c:pt>
                <c:pt idx="17066">
                  <c:v>0.123578936</c:v>
                </c:pt>
                <c:pt idx="17067">
                  <c:v>0.12219621999999999</c:v>
                </c:pt>
                <c:pt idx="17068">
                  <c:v>0.120350942</c:v>
                </c:pt>
                <c:pt idx="17069">
                  <c:v>0.12017837200000001</c:v>
                </c:pt>
                <c:pt idx="17070">
                  <c:v>0.118185818</c:v>
                </c:pt>
                <c:pt idx="17071">
                  <c:v>0.121946201</c:v>
                </c:pt>
                <c:pt idx="17072">
                  <c:v>0.123990953</c:v>
                </c:pt>
                <c:pt idx="17073">
                  <c:v>0.124588564</c:v>
                </c:pt>
                <c:pt idx="17074">
                  <c:v>0.12333817</c:v>
                </c:pt>
                <c:pt idx="17075">
                  <c:v>0.12595471699999999</c:v>
                </c:pt>
                <c:pt idx="17076">
                  <c:v>0.12560921899999999</c:v>
                </c:pt>
                <c:pt idx="17077">
                  <c:v>0.128354669</c:v>
                </c:pt>
                <c:pt idx="17078">
                  <c:v>0.128490612</c:v>
                </c:pt>
                <c:pt idx="17079">
                  <c:v>0.127424285</c:v>
                </c:pt>
                <c:pt idx="17080">
                  <c:v>0.13061507</c:v>
                </c:pt>
                <c:pt idx="17081">
                  <c:v>0.126487181</c:v>
                </c:pt>
                <c:pt idx="17082">
                  <c:v>0.13145463199999999</c:v>
                </c:pt>
                <c:pt idx="17083">
                  <c:v>0.13107407099999999</c:v>
                </c:pt>
                <c:pt idx="17084">
                  <c:v>0.13222908999999999</c:v>
                </c:pt>
                <c:pt idx="17085">
                  <c:v>0.135060027</c:v>
                </c:pt>
                <c:pt idx="17086">
                  <c:v>0.13255831600000001</c:v>
                </c:pt>
                <c:pt idx="17087">
                  <c:v>0.136526436</c:v>
                </c:pt>
                <c:pt idx="17088">
                  <c:v>0.139897838</c:v>
                </c:pt>
                <c:pt idx="17089">
                  <c:v>0.14229655299999999</c:v>
                </c:pt>
                <c:pt idx="17090">
                  <c:v>0.142408162</c:v>
                </c:pt>
                <c:pt idx="17091">
                  <c:v>0.13908719999999999</c:v>
                </c:pt>
                <c:pt idx="17092">
                  <c:v>0.14039805499999999</c:v>
                </c:pt>
                <c:pt idx="17093">
                  <c:v>0.143936068</c:v>
                </c:pt>
                <c:pt idx="17094">
                  <c:v>0.145969346</c:v>
                </c:pt>
                <c:pt idx="17095">
                  <c:v>0.152758539</c:v>
                </c:pt>
                <c:pt idx="17096">
                  <c:v>0.15177801299999999</c:v>
                </c:pt>
                <c:pt idx="17097">
                  <c:v>0.14683945500000001</c:v>
                </c:pt>
                <c:pt idx="17098">
                  <c:v>0.14793369200000001</c:v>
                </c:pt>
                <c:pt idx="17099">
                  <c:v>0.14645591399999999</c:v>
                </c:pt>
                <c:pt idx="17100">
                  <c:v>0.15019090500000001</c:v>
                </c:pt>
                <c:pt idx="17101">
                  <c:v>0.140219226</c:v>
                </c:pt>
                <c:pt idx="17102">
                  <c:v>0.144141927</c:v>
                </c:pt>
                <c:pt idx="17103">
                  <c:v>0.14982377</c:v>
                </c:pt>
                <c:pt idx="17104">
                  <c:v>0.14972063899999999</c:v>
                </c:pt>
                <c:pt idx="17105">
                  <c:v>0.141292006</c:v>
                </c:pt>
                <c:pt idx="17106">
                  <c:v>0.142036095</c:v>
                </c:pt>
                <c:pt idx="17107">
                  <c:v>0.14851635699999999</c:v>
                </c:pt>
                <c:pt idx="17108">
                  <c:v>0.14379043899999999</c:v>
                </c:pt>
                <c:pt idx="17109">
                  <c:v>0.14012458899999999</c:v>
                </c:pt>
                <c:pt idx="17110">
                  <c:v>0.13806141899999999</c:v>
                </c:pt>
                <c:pt idx="17111">
                  <c:v>0.14011791300000001</c:v>
                </c:pt>
                <c:pt idx="17112">
                  <c:v>0.14138643400000001</c:v>
                </c:pt>
                <c:pt idx="17113">
                  <c:v>0.140419707</c:v>
                </c:pt>
                <c:pt idx="17114">
                  <c:v>0.13731589899999999</c:v>
                </c:pt>
                <c:pt idx="17115">
                  <c:v>0.133019686</c:v>
                </c:pt>
                <c:pt idx="17116">
                  <c:v>0.13604337</c:v>
                </c:pt>
                <c:pt idx="17117">
                  <c:v>0.13548785399999999</c:v>
                </c:pt>
                <c:pt idx="17118">
                  <c:v>0.13904660899999999</c:v>
                </c:pt>
                <c:pt idx="17119">
                  <c:v>0.13952304400000001</c:v>
                </c:pt>
                <c:pt idx="17120">
                  <c:v>0.14038012899999999</c:v>
                </c:pt>
                <c:pt idx="17121">
                  <c:v>0.13744585200000001</c:v>
                </c:pt>
                <c:pt idx="17122">
                  <c:v>0.13601405899999999</c:v>
                </c:pt>
                <c:pt idx="17123">
                  <c:v>0.14366158800000001</c:v>
                </c:pt>
                <c:pt idx="17124">
                  <c:v>0.142773598</c:v>
                </c:pt>
                <c:pt idx="17125">
                  <c:v>0.14228489999999999</c:v>
                </c:pt>
                <c:pt idx="17126">
                  <c:v>0.14287461300000001</c:v>
                </c:pt>
                <c:pt idx="17127">
                  <c:v>0.14327835999999999</c:v>
                </c:pt>
                <c:pt idx="17128">
                  <c:v>0.13990044600000001</c:v>
                </c:pt>
                <c:pt idx="17129">
                  <c:v>0.132944807</c:v>
                </c:pt>
                <c:pt idx="17130">
                  <c:v>0.14058488599999999</c:v>
                </c:pt>
                <c:pt idx="17131">
                  <c:v>0.143864572</c:v>
                </c:pt>
                <c:pt idx="17132">
                  <c:v>0.14733728800000001</c:v>
                </c:pt>
                <c:pt idx="17133">
                  <c:v>0.14247488999999999</c:v>
                </c:pt>
                <c:pt idx="17134">
                  <c:v>0.142303079</c:v>
                </c:pt>
                <c:pt idx="17135">
                  <c:v>0.13611762199999999</c:v>
                </c:pt>
                <c:pt idx="17136">
                  <c:v>0.135920808</c:v>
                </c:pt>
                <c:pt idx="17137">
                  <c:v>0.14271640799999999</c:v>
                </c:pt>
                <c:pt idx="17138">
                  <c:v>0.143635228</c:v>
                </c:pt>
                <c:pt idx="17139">
                  <c:v>0.14352284400000001</c:v>
                </c:pt>
                <c:pt idx="17140">
                  <c:v>0.142601967</c:v>
                </c:pt>
                <c:pt idx="17141">
                  <c:v>0.143390253</c:v>
                </c:pt>
                <c:pt idx="17142">
                  <c:v>0.151591375</c:v>
                </c:pt>
                <c:pt idx="17143">
                  <c:v>0.14627836599999999</c:v>
                </c:pt>
                <c:pt idx="17144">
                  <c:v>0.15129420199999999</c:v>
                </c:pt>
                <c:pt idx="17145">
                  <c:v>0.15930846300000001</c:v>
                </c:pt>
                <c:pt idx="17146">
                  <c:v>0.155051097</c:v>
                </c:pt>
                <c:pt idx="17147">
                  <c:v>0.15155595499999999</c:v>
                </c:pt>
                <c:pt idx="17148">
                  <c:v>0.14961624100000001</c:v>
                </c:pt>
                <c:pt idx="17149">
                  <c:v>0.14850623900000001</c:v>
                </c:pt>
                <c:pt idx="17150">
                  <c:v>0.15507537099999999</c:v>
                </c:pt>
                <c:pt idx="17151">
                  <c:v>0.154715568</c:v>
                </c:pt>
                <c:pt idx="17152">
                  <c:v>0.146209702</c:v>
                </c:pt>
                <c:pt idx="17153">
                  <c:v>0.14919564099999999</c:v>
                </c:pt>
                <c:pt idx="17154">
                  <c:v>0.149646431</c:v>
                </c:pt>
                <c:pt idx="17155">
                  <c:v>0.14639577300000001</c:v>
                </c:pt>
                <c:pt idx="17156">
                  <c:v>0.15021696700000001</c:v>
                </c:pt>
                <c:pt idx="17157">
                  <c:v>0.147444621</c:v>
                </c:pt>
                <c:pt idx="17158">
                  <c:v>0.145278662</c:v>
                </c:pt>
                <c:pt idx="17159">
                  <c:v>0.141854912</c:v>
                </c:pt>
                <c:pt idx="17160">
                  <c:v>0.14532695700000001</c:v>
                </c:pt>
                <c:pt idx="17161">
                  <c:v>0.14348591899999999</c:v>
                </c:pt>
                <c:pt idx="17162">
                  <c:v>0.14521315700000001</c:v>
                </c:pt>
                <c:pt idx="17163">
                  <c:v>0.147402003</c:v>
                </c:pt>
                <c:pt idx="17164">
                  <c:v>0.14627441799999999</c:v>
                </c:pt>
                <c:pt idx="17165">
                  <c:v>0.141983002</c:v>
                </c:pt>
                <c:pt idx="17166">
                  <c:v>0.13840185099999999</c:v>
                </c:pt>
                <c:pt idx="17167">
                  <c:v>0.13956963999999999</c:v>
                </c:pt>
                <c:pt idx="17168">
                  <c:v>0.14002118999999999</c:v>
                </c:pt>
                <c:pt idx="17169">
                  <c:v>0.14021693199999999</c:v>
                </c:pt>
                <c:pt idx="17170">
                  <c:v>0.14411832399999999</c:v>
                </c:pt>
                <c:pt idx="17171">
                  <c:v>0.14421366199999999</c:v>
                </c:pt>
                <c:pt idx="17172">
                  <c:v>0.14591395900000001</c:v>
                </c:pt>
                <c:pt idx="17173">
                  <c:v>0.13575533000000001</c:v>
                </c:pt>
                <c:pt idx="17174">
                  <c:v>0.13331969099999999</c:v>
                </c:pt>
                <c:pt idx="17175">
                  <c:v>0.14388471799999999</c:v>
                </c:pt>
                <c:pt idx="17176">
                  <c:v>0.146986276</c:v>
                </c:pt>
                <c:pt idx="17177">
                  <c:v>0.149299771</c:v>
                </c:pt>
                <c:pt idx="17178">
                  <c:v>0.14287808499999999</c:v>
                </c:pt>
                <c:pt idx="17179">
                  <c:v>0.13871130300000001</c:v>
                </c:pt>
                <c:pt idx="17180">
                  <c:v>0.139279932</c:v>
                </c:pt>
                <c:pt idx="17181">
                  <c:v>0.14324884099999999</c:v>
                </c:pt>
                <c:pt idx="17182">
                  <c:v>0.143406019</c:v>
                </c:pt>
                <c:pt idx="17183">
                  <c:v>0.15026526200000001</c:v>
                </c:pt>
                <c:pt idx="17184">
                  <c:v>0.14887847000000001</c:v>
                </c:pt>
                <c:pt idx="17185">
                  <c:v>0.15057063100000001</c:v>
                </c:pt>
                <c:pt idx="17186">
                  <c:v>0.14434079799999999</c:v>
                </c:pt>
                <c:pt idx="17187">
                  <c:v>0.15023703899999999</c:v>
                </c:pt>
                <c:pt idx="17188">
                  <c:v>0.154152229</c:v>
                </c:pt>
                <c:pt idx="17189">
                  <c:v>0.152296811</c:v>
                </c:pt>
                <c:pt idx="17190">
                  <c:v>0.15714931500000001</c:v>
                </c:pt>
                <c:pt idx="17191">
                  <c:v>0.14709614200000001</c:v>
                </c:pt>
                <c:pt idx="17192">
                  <c:v>0.14094313999999999</c:v>
                </c:pt>
                <c:pt idx="17193">
                  <c:v>0.14668305200000001</c:v>
                </c:pt>
                <c:pt idx="17194">
                  <c:v>0.14611929700000001</c:v>
                </c:pt>
                <c:pt idx="17195">
                  <c:v>0.14558613300000001</c:v>
                </c:pt>
                <c:pt idx="17196">
                  <c:v>0.15423399199999999</c:v>
                </c:pt>
                <c:pt idx="17197">
                  <c:v>0.15659621400000001</c:v>
                </c:pt>
                <c:pt idx="17198">
                  <c:v>0.15321183199999999</c:v>
                </c:pt>
                <c:pt idx="17199">
                  <c:v>0.14507161099999999</c:v>
                </c:pt>
                <c:pt idx="17200">
                  <c:v>0.139036611</c:v>
                </c:pt>
                <c:pt idx="17201">
                  <c:v>0.14037005599999999</c:v>
                </c:pt>
                <c:pt idx="17202">
                  <c:v>0.14595417699999999</c:v>
                </c:pt>
                <c:pt idx="17203">
                  <c:v>0.149295121</c:v>
                </c:pt>
                <c:pt idx="17204">
                  <c:v>0.14722806199999999</c:v>
                </c:pt>
                <c:pt idx="17205">
                  <c:v>0.14108309099999999</c:v>
                </c:pt>
                <c:pt idx="17206">
                  <c:v>0.14302332700000001</c:v>
                </c:pt>
                <c:pt idx="17207">
                  <c:v>0.144166082</c:v>
                </c:pt>
                <c:pt idx="17208">
                  <c:v>0.151133925</c:v>
                </c:pt>
                <c:pt idx="17209">
                  <c:v>0.15142208300000001</c:v>
                </c:pt>
                <c:pt idx="17210">
                  <c:v>0.153510332</c:v>
                </c:pt>
                <c:pt idx="17211">
                  <c:v>0.14860504899999999</c:v>
                </c:pt>
                <c:pt idx="17212">
                  <c:v>0.15226769400000001</c:v>
                </c:pt>
                <c:pt idx="17213">
                  <c:v>0.14956644199999999</c:v>
                </c:pt>
                <c:pt idx="17214">
                  <c:v>0.151453063</c:v>
                </c:pt>
                <c:pt idx="17215">
                  <c:v>0.152481318</c:v>
                </c:pt>
                <c:pt idx="17216">
                  <c:v>0.15992329999999999</c:v>
                </c:pt>
                <c:pt idx="17217">
                  <c:v>0.15661086099999999</c:v>
                </c:pt>
                <c:pt idx="17218">
                  <c:v>0.15749232499999999</c:v>
                </c:pt>
                <c:pt idx="17219">
                  <c:v>0.160484657</c:v>
                </c:pt>
                <c:pt idx="17220">
                  <c:v>0.16524051100000001</c:v>
                </c:pt>
                <c:pt idx="17221">
                  <c:v>0.16381226500000001</c:v>
                </c:pt>
                <c:pt idx="17222">
                  <c:v>0.16168738899999999</c:v>
                </c:pt>
                <c:pt idx="17223">
                  <c:v>0.15733417899999999</c:v>
                </c:pt>
                <c:pt idx="17224">
                  <c:v>0.16050910900000001</c:v>
                </c:pt>
                <c:pt idx="17225">
                  <c:v>0.162666529</c:v>
                </c:pt>
                <c:pt idx="17226">
                  <c:v>0.16023974099999999</c:v>
                </c:pt>
                <c:pt idx="17227">
                  <c:v>0.15837605299999999</c:v>
                </c:pt>
                <c:pt idx="17228">
                  <c:v>0.15809610499999999</c:v>
                </c:pt>
                <c:pt idx="17229">
                  <c:v>0.16534122800000001</c:v>
                </c:pt>
                <c:pt idx="17230">
                  <c:v>0.15839803199999999</c:v>
                </c:pt>
                <c:pt idx="17231">
                  <c:v>0.15914531100000001</c:v>
                </c:pt>
                <c:pt idx="17232">
                  <c:v>0.164069399</c:v>
                </c:pt>
                <c:pt idx="17233">
                  <c:v>0.16526782500000001</c:v>
                </c:pt>
                <c:pt idx="17234">
                  <c:v>0.16465164700000001</c:v>
                </c:pt>
                <c:pt idx="17235">
                  <c:v>0.16387000700000001</c:v>
                </c:pt>
                <c:pt idx="17236">
                  <c:v>0.160063118</c:v>
                </c:pt>
                <c:pt idx="17237">
                  <c:v>0.161654875</c:v>
                </c:pt>
                <c:pt idx="17238">
                  <c:v>0.16198010700000001</c:v>
                </c:pt>
                <c:pt idx="17239">
                  <c:v>0.15617334799999999</c:v>
                </c:pt>
                <c:pt idx="17240">
                  <c:v>0.15817147500000001</c:v>
                </c:pt>
                <c:pt idx="17241">
                  <c:v>0.16496865499999999</c:v>
                </c:pt>
                <c:pt idx="17242">
                  <c:v>0.16059495500000001</c:v>
                </c:pt>
                <c:pt idx="17243">
                  <c:v>0.15104246099999999</c:v>
                </c:pt>
                <c:pt idx="17244">
                  <c:v>0.16252830600000001</c:v>
                </c:pt>
                <c:pt idx="17245">
                  <c:v>0.16110032799999999</c:v>
                </c:pt>
                <c:pt idx="17246">
                  <c:v>0.152853936</c:v>
                </c:pt>
                <c:pt idx="17247">
                  <c:v>0.159235403</c:v>
                </c:pt>
                <c:pt idx="17248">
                  <c:v>0.16020087899999999</c:v>
                </c:pt>
                <c:pt idx="17249">
                  <c:v>0.160130307</c:v>
                </c:pt>
                <c:pt idx="17250">
                  <c:v>0.15826468199999999</c:v>
                </c:pt>
                <c:pt idx="17251">
                  <c:v>0.15933607499999999</c:v>
                </c:pt>
                <c:pt idx="17252">
                  <c:v>0.15784598899999999</c:v>
                </c:pt>
                <c:pt idx="17253">
                  <c:v>0.16203674700000001</c:v>
                </c:pt>
                <c:pt idx="17254">
                  <c:v>0.16309131700000001</c:v>
                </c:pt>
                <c:pt idx="17255">
                  <c:v>0.16190221900000001</c:v>
                </c:pt>
                <c:pt idx="17256">
                  <c:v>0.16623424000000001</c:v>
                </c:pt>
                <c:pt idx="17257">
                  <c:v>0.17127268000000001</c:v>
                </c:pt>
                <c:pt idx="17258">
                  <c:v>0.16700691000000001</c:v>
                </c:pt>
                <c:pt idx="17259">
                  <c:v>0.153145164</c:v>
                </c:pt>
                <c:pt idx="17260">
                  <c:v>0.153691366</c:v>
                </c:pt>
                <c:pt idx="17261">
                  <c:v>0.16002675899999999</c:v>
                </c:pt>
                <c:pt idx="17262">
                  <c:v>0.155366853</c:v>
                </c:pt>
                <c:pt idx="17263">
                  <c:v>0.156433985</c:v>
                </c:pt>
                <c:pt idx="17264">
                  <c:v>0.15396088399999999</c:v>
                </c:pt>
                <c:pt idx="17265">
                  <c:v>0.154525205</c:v>
                </c:pt>
                <c:pt idx="17266">
                  <c:v>0.150224999</c:v>
                </c:pt>
                <c:pt idx="17267">
                  <c:v>0.14838741699999999</c:v>
                </c:pt>
                <c:pt idx="17268">
                  <c:v>0.146439984</c:v>
                </c:pt>
                <c:pt idx="17269">
                  <c:v>0.150421679</c:v>
                </c:pt>
                <c:pt idx="17270">
                  <c:v>0.148230746</c:v>
                </c:pt>
                <c:pt idx="17271">
                  <c:v>0.14221599700000001</c:v>
                </c:pt>
                <c:pt idx="17272">
                  <c:v>0.14730869199999999</c:v>
                </c:pt>
                <c:pt idx="17273">
                  <c:v>0.15003497900000001</c:v>
                </c:pt>
                <c:pt idx="17274">
                  <c:v>0.143590316</c:v>
                </c:pt>
                <c:pt idx="17275">
                  <c:v>0.14478553799999999</c:v>
                </c:pt>
                <c:pt idx="17276">
                  <c:v>0.14177896100000001</c:v>
                </c:pt>
                <c:pt idx="17277">
                  <c:v>0.14280135899999999</c:v>
                </c:pt>
                <c:pt idx="17278">
                  <c:v>0.14100562</c:v>
                </c:pt>
                <c:pt idx="17279">
                  <c:v>0.142578751</c:v>
                </c:pt>
                <c:pt idx="17280">
                  <c:v>0.15060621499999999</c:v>
                </c:pt>
                <c:pt idx="17281">
                  <c:v>0.15537861</c:v>
                </c:pt>
                <c:pt idx="17282">
                  <c:v>0.15839867299999999</c:v>
                </c:pt>
                <c:pt idx="17283">
                  <c:v>0.14827068199999999</c:v>
                </c:pt>
                <c:pt idx="17284">
                  <c:v>0.14951399000000001</c:v>
                </c:pt>
                <c:pt idx="17285">
                  <c:v>0.14779572199999999</c:v>
                </c:pt>
                <c:pt idx="17286">
                  <c:v>0.14385123599999999</c:v>
                </c:pt>
                <c:pt idx="17287">
                  <c:v>0.149366111</c:v>
                </c:pt>
                <c:pt idx="17288">
                  <c:v>0.156594336</c:v>
                </c:pt>
                <c:pt idx="17289">
                  <c:v>0.15371093199999999</c:v>
                </c:pt>
                <c:pt idx="17290">
                  <c:v>0.153743029</c:v>
                </c:pt>
                <c:pt idx="17291">
                  <c:v>0.155697793</c:v>
                </c:pt>
                <c:pt idx="17292">
                  <c:v>0.151537955</c:v>
                </c:pt>
                <c:pt idx="17293">
                  <c:v>0.15045671199999999</c:v>
                </c:pt>
                <c:pt idx="17294">
                  <c:v>0.14980754299999999</c:v>
                </c:pt>
                <c:pt idx="17295">
                  <c:v>0.151495188</c:v>
                </c:pt>
                <c:pt idx="17296">
                  <c:v>0.15426467399999999</c:v>
                </c:pt>
                <c:pt idx="17297">
                  <c:v>0.145451203</c:v>
                </c:pt>
                <c:pt idx="17298">
                  <c:v>0.149103343</c:v>
                </c:pt>
                <c:pt idx="17299">
                  <c:v>0.153947368</c:v>
                </c:pt>
                <c:pt idx="17300">
                  <c:v>0.14097140699999999</c:v>
                </c:pt>
                <c:pt idx="17301">
                  <c:v>0.13882170599999999</c:v>
                </c:pt>
                <c:pt idx="17302">
                  <c:v>0.14966705399999999</c:v>
                </c:pt>
                <c:pt idx="17303">
                  <c:v>0.13779069499999999</c:v>
                </c:pt>
                <c:pt idx="17304">
                  <c:v>0.13675616700000001</c:v>
                </c:pt>
                <c:pt idx="17305">
                  <c:v>0.140894726</c:v>
                </c:pt>
                <c:pt idx="17306">
                  <c:v>0.134357795</c:v>
                </c:pt>
                <c:pt idx="17307">
                  <c:v>0.14833991199999999</c:v>
                </c:pt>
                <c:pt idx="17308">
                  <c:v>0.14850981499999999</c:v>
                </c:pt>
                <c:pt idx="17309">
                  <c:v>0.13389146299999999</c:v>
                </c:pt>
                <c:pt idx="17310">
                  <c:v>0.13827946799999999</c:v>
                </c:pt>
                <c:pt idx="17311">
                  <c:v>0.146075338</c:v>
                </c:pt>
                <c:pt idx="17312">
                  <c:v>0.14475987900000001</c:v>
                </c:pt>
                <c:pt idx="17313">
                  <c:v>0.147810519</c:v>
                </c:pt>
                <c:pt idx="17314">
                  <c:v>0.14440119300000001</c:v>
                </c:pt>
                <c:pt idx="17315">
                  <c:v>0.141697556</c:v>
                </c:pt>
                <c:pt idx="17316">
                  <c:v>0.14296668800000001</c:v>
                </c:pt>
                <c:pt idx="17317">
                  <c:v>0.14137572100000001</c:v>
                </c:pt>
                <c:pt idx="17318">
                  <c:v>0.145619199</c:v>
                </c:pt>
                <c:pt idx="17319">
                  <c:v>0.14832682899999999</c:v>
                </c:pt>
                <c:pt idx="17320">
                  <c:v>0.13845971200000001</c:v>
                </c:pt>
                <c:pt idx="17321">
                  <c:v>0.13538323299999999</c:v>
                </c:pt>
                <c:pt idx="17322">
                  <c:v>0.134223074</c:v>
                </c:pt>
                <c:pt idx="17323">
                  <c:v>0.13269947500000001</c:v>
                </c:pt>
                <c:pt idx="17324">
                  <c:v>0.13948517999999999</c:v>
                </c:pt>
                <c:pt idx="17325">
                  <c:v>0.13894748700000001</c:v>
                </c:pt>
                <c:pt idx="17326">
                  <c:v>0.13400620199999999</c:v>
                </c:pt>
                <c:pt idx="17327">
                  <c:v>0.13819268300000001</c:v>
                </c:pt>
                <c:pt idx="17328">
                  <c:v>0.12666027199999999</c:v>
                </c:pt>
                <c:pt idx="17329">
                  <c:v>0.123813622</c:v>
                </c:pt>
                <c:pt idx="17330">
                  <c:v>0.124655917</c:v>
                </c:pt>
                <c:pt idx="17331">
                  <c:v>0.125941157</c:v>
                </c:pt>
                <c:pt idx="17332">
                  <c:v>0.12752748999999999</c:v>
                </c:pt>
                <c:pt idx="17333">
                  <c:v>0.13139252400000001</c:v>
                </c:pt>
                <c:pt idx="17334">
                  <c:v>0.129935041</c:v>
                </c:pt>
                <c:pt idx="17335">
                  <c:v>0.129871398</c:v>
                </c:pt>
                <c:pt idx="17336">
                  <c:v>0.12994724499999999</c:v>
                </c:pt>
                <c:pt idx="17337">
                  <c:v>0.13918682900000001</c:v>
                </c:pt>
                <c:pt idx="17338">
                  <c:v>0.14696372999999999</c:v>
                </c:pt>
                <c:pt idx="17339">
                  <c:v>0.138090342</c:v>
                </c:pt>
                <c:pt idx="17340">
                  <c:v>0.137395725</c:v>
                </c:pt>
                <c:pt idx="17341">
                  <c:v>0.13897045</c:v>
                </c:pt>
                <c:pt idx="17342">
                  <c:v>0.13917665200000001</c:v>
                </c:pt>
                <c:pt idx="17343">
                  <c:v>0.144350901</c:v>
                </c:pt>
                <c:pt idx="17344">
                  <c:v>0.14550964499999999</c:v>
                </c:pt>
                <c:pt idx="17345">
                  <c:v>0.14504651700000001</c:v>
                </c:pt>
                <c:pt idx="17346">
                  <c:v>0.13851529400000001</c:v>
                </c:pt>
                <c:pt idx="17347">
                  <c:v>0.138328329</c:v>
                </c:pt>
                <c:pt idx="17348">
                  <c:v>0.135900095</c:v>
                </c:pt>
                <c:pt idx="17349">
                  <c:v>0.13263292600000001</c:v>
                </c:pt>
                <c:pt idx="17350">
                  <c:v>0.14074598299999999</c:v>
                </c:pt>
                <c:pt idx="17351">
                  <c:v>0.146334082</c:v>
                </c:pt>
                <c:pt idx="17352">
                  <c:v>0.136239424</c:v>
                </c:pt>
                <c:pt idx="17353">
                  <c:v>0.120785885</c:v>
                </c:pt>
                <c:pt idx="17354">
                  <c:v>0.126645282</c:v>
                </c:pt>
                <c:pt idx="17355">
                  <c:v>0.131073579</c:v>
                </c:pt>
                <c:pt idx="17356">
                  <c:v>0.129369542</c:v>
                </c:pt>
                <c:pt idx="17357">
                  <c:v>0.13820059600000001</c:v>
                </c:pt>
                <c:pt idx="17358">
                  <c:v>0.13217738300000001</c:v>
                </c:pt>
                <c:pt idx="17359">
                  <c:v>0.12028902800000001</c:v>
                </c:pt>
                <c:pt idx="17360">
                  <c:v>0.12331165400000001</c:v>
                </c:pt>
                <c:pt idx="17361">
                  <c:v>0.122996867</c:v>
                </c:pt>
                <c:pt idx="17362">
                  <c:v>0.124656141</c:v>
                </c:pt>
                <c:pt idx="17363">
                  <c:v>0.13064637800000001</c:v>
                </c:pt>
                <c:pt idx="17364">
                  <c:v>0.13246735900000001</c:v>
                </c:pt>
                <c:pt idx="17365">
                  <c:v>0.12241605699999999</c:v>
                </c:pt>
                <c:pt idx="17366">
                  <c:v>0.126578838</c:v>
                </c:pt>
                <c:pt idx="17367">
                  <c:v>0.13307535600000001</c:v>
                </c:pt>
                <c:pt idx="17368">
                  <c:v>0.13152475699999999</c:v>
                </c:pt>
                <c:pt idx="17369">
                  <c:v>0.13466861799999999</c:v>
                </c:pt>
                <c:pt idx="17370">
                  <c:v>0.138981417</c:v>
                </c:pt>
                <c:pt idx="17371">
                  <c:v>0.13920618600000001</c:v>
                </c:pt>
                <c:pt idx="17372">
                  <c:v>0.134790674</c:v>
                </c:pt>
                <c:pt idx="17373">
                  <c:v>0.133771479</c:v>
                </c:pt>
                <c:pt idx="17374">
                  <c:v>0.12974055100000001</c:v>
                </c:pt>
                <c:pt idx="17375">
                  <c:v>0.13564398899999999</c:v>
                </c:pt>
                <c:pt idx="17376">
                  <c:v>0.14229573300000001</c:v>
                </c:pt>
                <c:pt idx="17377">
                  <c:v>0.139713526</c:v>
                </c:pt>
                <c:pt idx="17378">
                  <c:v>0.13541816200000001</c:v>
                </c:pt>
                <c:pt idx="17379">
                  <c:v>0.14012129600000001</c:v>
                </c:pt>
                <c:pt idx="17380">
                  <c:v>0.139922768</c:v>
                </c:pt>
                <c:pt idx="17381">
                  <c:v>0.135274753</c:v>
                </c:pt>
                <c:pt idx="17382">
                  <c:v>0.137987569</c:v>
                </c:pt>
                <c:pt idx="17383">
                  <c:v>0.141327709</c:v>
                </c:pt>
                <c:pt idx="17384">
                  <c:v>0.14824986500000001</c:v>
                </c:pt>
                <c:pt idx="17385">
                  <c:v>0.13914001000000001</c:v>
                </c:pt>
                <c:pt idx="17386">
                  <c:v>0.133059591</c:v>
                </c:pt>
                <c:pt idx="17387">
                  <c:v>0.14631626</c:v>
                </c:pt>
                <c:pt idx="17388">
                  <c:v>0.152821764</c:v>
                </c:pt>
                <c:pt idx="17389">
                  <c:v>0.14184793800000001</c:v>
                </c:pt>
                <c:pt idx="17390">
                  <c:v>0.14493362600000001</c:v>
                </c:pt>
                <c:pt idx="17391">
                  <c:v>0.149405077</c:v>
                </c:pt>
                <c:pt idx="17392">
                  <c:v>0.15331086499999999</c:v>
                </c:pt>
                <c:pt idx="17393">
                  <c:v>0.149990439</c:v>
                </c:pt>
                <c:pt idx="17394">
                  <c:v>0.151989713</c:v>
                </c:pt>
                <c:pt idx="17395">
                  <c:v>0.15374286500000001</c:v>
                </c:pt>
                <c:pt idx="17396">
                  <c:v>0.16309767999999999</c:v>
                </c:pt>
                <c:pt idx="17397">
                  <c:v>0.163689166</c:v>
                </c:pt>
                <c:pt idx="17398">
                  <c:v>0.15365239999999999</c:v>
                </c:pt>
                <c:pt idx="17399">
                  <c:v>0.160038665</c:v>
                </c:pt>
                <c:pt idx="17400">
                  <c:v>0.16062094299999999</c:v>
                </c:pt>
                <c:pt idx="17401">
                  <c:v>0.15689118199999999</c:v>
                </c:pt>
                <c:pt idx="17402">
                  <c:v>0.16327823699999999</c:v>
                </c:pt>
                <c:pt idx="17403">
                  <c:v>0.167086288</c:v>
                </c:pt>
                <c:pt idx="17404">
                  <c:v>0.16334839200000001</c:v>
                </c:pt>
                <c:pt idx="17405">
                  <c:v>0.1648608</c:v>
                </c:pt>
                <c:pt idx="17406">
                  <c:v>0.15952576700000001</c:v>
                </c:pt>
                <c:pt idx="17407">
                  <c:v>0.16213007300000001</c:v>
                </c:pt>
                <c:pt idx="17408">
                  <c:v>0.164542943</c:v>
                </c:pt>
                <c:pt idx="17409">
                  <c:v>0.16733101</c:v>
                </c:pt>
                <c:pt idx="17410">
                  <c:v>0.162888378</c:v>
                </c:pt>
                <c:pt idx="17411">
                  <c:v>0.165682569</c:v>
                </c:pt>
                <c:pt idx="17412">
                  <c:v>0.167817876</c:v>
                </c:pt>
                <c:pt idx="17413">
                  <c:v>0.16065157899999999</c:v>
                </c:pt>
                <c:pt idx="17414">
                  <c:v>0.15743345</c:v>
                </c:pt>
                <c:pt idx="17415">
                  <c:v>0.163092405</c:v>
                </c:pt>
                <c:pt idx="17416">
                  <c:v>0.16883018599999999</c:v>
                </c:pt>
                <c:pt idx="17417">
                  <c:v>0.168151617</c:v>
                </c:pt>
                <c:pt idx="17418">
                  <c:v>0.17032077900000001</c:v>
                </c:pt>
                <c:pt idx="17419">
                  <c:v>0.16667491200000001</c:v>
                </c:pt>
                <c:pt idx="17420">
                  <c:v>0.155843273</c:v>
                </c:pt>
                <c:pt idx="17421">
                  <c:v>0.16701977000000001</c:v>
                </c:pt>
                <c:pt idx="17422">
                  <c:v>0.16994556799999999</c:v>
                </c:pt>
                <c:pt idx="17423">
                  <c:v>0.163509771</c:v>
                </c:pt>
                <c:pt idx="17424">
                  <c:v>0.17009303000000001</c:v>
                </c:pt>
                <c:pt idx="17425">
                  <c:v>0.16940006599999999</c:v>
                </c:pt>
                <c:pt idx="17426">
                  <c:v>0.171177313</c:v>
                </c:pt>
                <c:pt idx="17427">
                  <c:v>0.18326060499999999</c:v>
                </c:pt>
                <c:pt idx="17428">
                  <c:v>0.18667471399999999</c:v>
                </c:pt>
                <c:pt idx="17429">
                  <c:v>0.178944096</c:v>
                </c:pt>
                <c:pt idx="17430">
                  <c:v>0.17623418599999999</c:v>
                </c:pt>
                <c:pt idx="17431">
                  <c:v>0.181778878</c:v>
                </c:pt>
                <c:pt idx="17432">
                  <c:v>0.18859343200000001</c:v>
                </c:pt>
                <c:pt idx="17433">
                  <c:v>0.18318241800000001</c:v>
                </c:pt>
                <c:pt idx="17434">
                  <c:v>0.187638626</c:v>
                </c:pt>
                <c:pt idx="17435">
                  <c:v>0.19446909400000001</c:v>
                </c:pt>
                <c:pt idx="17436">
                  <c:v>0.18822881599999999</c:v>
                </c:pt>
                <c:pt idx="17437">
                  <c:v>0.192680821</c:v>
                </c:pt>
                <c:pt idx="17438">
                  <c:v>0.19360283</c:v>
                </c:pt>
                <c:pt idx="17439">
                  <c:v>0.199101999</c:v>
                </c:pt>
                <c:pt idx="17440">
                  <c:v>0.193619028</c:v>
                </c:pt>
                <c:pt idx="17441">
                  <c:v>0.19051884099999999</c:v>
                </c:pt>
                <c:pt idx="17442">
                  <c:v>0.19047577700000001</c:v>
                </c:pt>
                <c:pt idx="17443">
                  <c:v>0.19819121100000001</c:v>
                </c:pt>
                <c:pt idx="17444">
                  <c:v>0.19053468100000001</c:v>
                </c:pt>
                <c:pt idx="17445">
                  <c:v>0.18885450100000001</c:v>
                </c:pt>
                <c:pt idx="17446">
                  <c:v>0.18917729</c:v>
                </c:pt>
                <c:pt idx="17447">
                  <c:v>0.19462078799999999</c:v>
                </c:pt>
                <c:pt idx="17448">
                  <c:v>0.19615527999999999</c:v>
                </c:pt>
                <c:pt idx="17449">
                  <c:v>0.19670416399999999</c:v>
                </c:pt>
                <c:pt idx="17450">
                  <c:v>0.19685636500000001</c:v>
                </c:pt>
                <c:pt idx="17451">
                  <c:v>0.19737753299999999</c:v>
                </c:pt>
                <c:pt idx="17452">
                  <c:v>0.201057971</c:v>
                </c:pt>
                <c:pt idx="17453">
                  <c:v>0.20582211</c:v>
                </c:pt>
                <c:pt idx="17454">
                  <c:v>0.20979624999999999</c:v>
                </c:pt>
                <c:pt idx="17455">
                  <c:v>0.209470555</c:v>
                </c:pt>
                <c:pt idx="17456">
                  <c:v>0.20471516300000001</c:v>
                </c:pt>
                <c:pt idx="17457">
                  <c:v>0.21234351400000001</c:v>
                </c:pt>
                <c:pt idx="17458">
                  <c:v>0.211771876</c:v>
                </c:pt>
                <c:pt idx="17459">
                  <c:v>0.21541906899999999</c:v>
                </c:pt>
                <c:pt idx="17460">
                  <c:v>0.221651241</c:v>
                </c:pt>
                <c:pt idx="17461">
                  <c:v>0.218148127</c:v>
                </c:pt>
                <c:pt idx="17462">
                  <c:v>0.21582868699999999</c:v>
                </c:pt>
                <c:pt idx="17463">
                  <c:v>0.21894164399999999</c:v>
                </c:pt>
                <c:pt idx="17464">
                  <c:v>0.22098088299999999</c:v>
                </c:pt>
                <c:pt idx="17465">
                  <c:v>0.21966049100000001</c:v>
                </c:pt>
                <c:pt idx="17466">
                  <c:v>0.22353741499999999</c:v>
                </c:pt>
                <c:pt idx="17467">
                  <c:v>0.22308814499999999</c:v>
                </c:pt>
                <c:pt idx="17468">
                  <c:v>0.224675506</c:v>
                </c:pt>
                <c:pt idx="17469">
                  <c:v>0.22045093800000001</c:v>
                </c:pt>
                <c:pt idx="17470">
                  <c:v>0.21772929999999999</c:v>
                </c:pt>
                <c:pt idx="17471">
                  <c:v>0.22720749700000001</c:v>
                </c:pt>
                <c:pt idx="17472">
                  <c:v>0.224913105</c:v>
                </c:pt>
                <c:pt idx="17473">
                  <c:v>0.223555699</c:v>
                </c:pt>
                <c:pt idx="17474">
                  <c:v>0.22497339499999999</c:v>
                </c:pt>
                <c:pt idx="17475">
                  <c:v>0.22274619300000001</c:v>
                </c:pt>
                <c:pt idx="17476">
                  <c:v>0.21868653599999999</c:v>
                </c:pt>
                <c:pt idx="17477">
                  <c:v>0.22662276000000001</c:v>
                </c:pt>
                <c:pt idx="17478">
                  <c:v>0.23116081999999999</c:v>
                </c:pt>
                <c:pt idx="17479">
                  <c:v>0.22160273799999999</c:v>
                </c:pt>
                <c:pt idx="17480">
                  <c:v>0.21665483699999999</c:v>
                </c:pt>
                <c:pt idx="17481">
                  <c:v>0.22067540899999999</c:v>
                </c:pt>
                <c:pt idx="17482">
                  <c:v>0.21941363799999999</c:v>
                </c:pt>
                <c:pt idx="17483">
                  <c:v>0.221822202</c:v>
                </c:pt>
                <c:pt idx="17484">
                  <c:v>0.22066316</c:v>
                </c:pt>
                <c:pt idx="17485">
                  <c:v>0.22536790400000001</c:v>
                </c:pt>
                <c:pt idx="17486">
                  <c:v>0.23171715400000001</c:v>
                </c:pt>
                <c:pt idx="17487">
                  <c:v>0.21882611499999999</c:v>
                </c:pt>
                <c:pt idx="17488">
                  <c:v>0.21042430400000001</c:v>
                </c:pt>
                <c:pt idx="17489">
                  <c:v>0.22002181400000001</c:v>
                </c:pt>
                <c:pt idx="17490">
                  <c:v>0.22782506</c:v>
                </c:pt>
                <c:pt idx="17491">
                  <c:v>0.22466576099999999</c:v>
                </c:pt>
                <c:pt idx="17492">
                  <c:v>0.21616044600000001</c:v>
                </c:pt>
                <c:pt idx="17493">
                  <c:v>0.21743823600000001</c:v>
                </c:pt>
                <c:pt idx="17494">
                  <c:v>0.22308440500000001</c:v>
                </c:pt>
                <c:pt idx="17495">
                  <c:v>0.22461572299999999</c:v>
                </c:pt>
                <c:pt idx="17496">
                  <c:v>0.22029317900000001</c:v>
                </c:pt>
                <c:pt idx="17497">
                  <c:v>0.22184820499999999</c:v>
                </c:pt>
                <c:pt idx="17498">
                  <c:v>0.22657094899999999</c:v>
                </c:pt>
                <c:pt idx="17499">
                  <c:v>0.21982090200000001</c:v>
                </c:pt>
                <c:pt idx="17500">
                  <c:v>0.217239827</c:v>
                </c:pt>
                <c:pt idx="17501">
                  <c:v>0.22408175499999999</c:v>
                </c:pt>
                <c:pt idx="17502">
                  <c:v>0.22647205000000001</c:v>
                </c:pt>
                <c:pt idx="17503">
                  <c:v>0.22702546400000001</c:v>
                </c:pt>
                <c:pt idx="17504">
                  <c:v>0.220244944</c:v>
                </c:pt>
                <c:pt idx="17505">
                  <c:v>0.216336221</c:v>
                </c:pt>
                <c:pt idx="17506">
                  <c:v>0.23048891099999999</c:v>
                </c:pt>
                <c:pt idx="17507">
                  <c:v>0.225827321</c:v>
                </c:pt>
                <c:pt idx="17508">
                  <c:v>0.22231097499999999</c:v>
                </c:pt>
                <c:pt idx="17509">
                  <c:v>0.22258129700000001</c:v>
                </c:pt>
                <c:pt idx="17510">
                  <c:v>0.23776143799999999</c:v>
                </c:pt>
                <c:pt idx="17511">
                  <c:v>0.23552304499999999</c:v>
                </c:pt>
                <c:pt idx="17512">
                  <c:v>0.22143496600000001</c:v>
                </c:pt>
                <c:pt idx="17513">
                  <c:v>0.223977759</c:v>
                </c:pt>
                <c:pt idx="17514">
                  <c:v>0.23923529700000001</c:v>
                </c:pt>
                <c:pt idx="17515">
                  <c:v>0.23307460499999999</c:v>
                </c:pt>
                <c:pt idx="17516">
                  <c:v>0.22489142400000001</c:v>
                </c:pt>
                <c:pt idx="17517">
                  <c:v>0.23539705599999999</c:v>
                </c:pt>
                <c:pt idx="17518">
                  <c:v>0.22975939500000001</c:v>
                </c:pt>
                <c:pt idx="17519">
                  <c:v>0.22915643499999999</c:v>
                </c:pt>
                <c:pt idx="17520">
                  <c:v>0.23694357299999999</c:v>
                </c:pt>
                <c:pt idx="17521">
                  <c:v>0.240458429</c:v>
                </c:pt>
                <c:pt idx="17522">
                  <c:v>0.232064828</c:v>
                </c:pt>
                <c:pt idx="17523">
                  <c:v>0.229640812</c:v>
                </c:pt>
                <c:pt idx="17524">
                  <c:v>0.24356929999999999</c:v>
                </c:pt>
                <c:pt idx="17525">
                  <c:v>0.24651262199999999</c:v>
                </c:pt>
                <c:pt idx="17526">
                  <c:v>0.23133516300000001</c:v>
                </c:pt>
                <c:pt idx="17527">
                  <c:v>0.23547078699999999</c:v>
                </c:pt>
                <c:pt idx="17528">
                  <c:v>0.246914104</c:v>
                </c:pt>
                <c:pt idx="17529">
                  <c:v>0.24587173800000001</c:v>
                </c:pt>
                <c:pt idx="17530">
                  <c:v>0.226581529</c:v>
                </c:pt>
                <c:pt idx="17531">
                  <c:v>0.23542828900000001</c:v>
                </c:pt>
                <c:pt idx="17532">
                  <c:v>0.245984644</c:v>
                </c:pt>
                <c:pt idx="17533">
                  <c:v>0.24232733200000001</c:v>
                </c:pt>
                <c:pt idx="17534">
                  <c:v>0.239551872</c:v>
                </c:pt>
                <c:pt idx="17535">
                  <c:v>0.23331980399999999</c:v>
                </c:pt>
                <c:pt idx="17536">
                  <c:v>0.244170636</c:v>
                </c:pt>
                <c:pt idx="17537">
                  <c:v>0.24536265400000001</c:v>
                </c:pt>
                <c:pt idx="17538">
                  <c:v>0.240261167</c:v>
                </c:pt>
                <c:pt idx="17539">
                  <c:v>0.23691064100000001</c:v>
                </c:pt>
                <c:pt idx="17540">
                  <c:v>0.244273886</c:v>
                </c:pt>
                <c:pt idx="17541">
                  <c:v>0.23987939999999999</c:v>
                </c:pt>
                <c:pt idx="17542">
                  <c:v>0.245222211</c:v>
                </c:pt>
                <c:pt idx="17543">
                  <c:v>0.25068941700000003</c:v>
                </c:pt>
                <c:pt idx="17544">
                  <c:v>0.24651996800000001</c:v>
                </c:pt>
                <c:pt idx="17545">
                  <c:v>0.240957424</c:v>
                </c:pt>
                <c:pt idx="17546">
                  <c:v>0.23981185299999999</c:v>
                </c:pt>
                <c:pt idx="17547">
                  <c:v>0.23578967200000001</c:v>
                </c:pt>
                <c:pt idx="17548">
                  <c:v>0.24356338399999999</c:v>
                </c:pt>
                <c:pt idx="17549">
                  <c:v>0.245273665</c:v>
                </c:pt>
                <c:pt idx="17550">
                  <c:v>0.24115493900000001</c:v>
                </c:pt>
                <c:pt idx="17551">
                  <c:v>0.24451024800000001</c:v>
                </c:pt>
                <c:pt idx="17552">
                  <c:v>0.23887620900000001</c:v>
                </c:pt>
                <c:pt idx="17553">
                  <c:v>0.233589306</c:v>
                </c:pt>
                <c:pt idx="17554">
                  <c:v>0.244447052</c:v>
                </c:pt>
                <c:pt idx="17555">
                  <c:v>0.24873314799999999</c:v>
                </c:pt>
                <c:pt idx="17556">
                  <c:v>0.239985377</c:v>
                </c:pt>
                <c:pt idx="17557">
                  <c:v>0.23992997399999999</c:v>
                </c:pt>
                <c:pt idx="17558">
                  <c:v>0.24711391299999999</c:v>
                </c:pt>
                <c:pt idx="17559">
                  <c:v>0.248217523</c:v>
                </c:pt>
                <c:pt idx="17560">
                  <c:v>0.23589521599999999</c:v>
                </c:pt>
                <c:pt idx="17561">
                  <c:v>0.234387338</c:v>
                </c:pt>
                <c:pt idx="17562">
                  <c:v>0.24814716000000001</c:v>
                </c:pt>
                <c:pt idx="17563">
                  <c:v>0.24575671599999999</c:v>
                </c:pt>
                <c:pt idx="17564">
                  <c:v>0.24287019700000001</c:v>
                </c:pt>
                <c:pt idx="17565">
                  <c:v>0.246100336</c:v>
                </c:pt>
                <c:pt idx="17566">
                  <c:v>0.24511739599999999</c:v>
                </c:pt>
                <c:pt idx="17567">
                  <c:v>0.239118099</c:v>
                </c:pt>
                <c:pt idx="17568">
                  <c:v>0.24808603500000001</c:v>
                </c:pt>
                <c:pt idx="17569">
                  <c:v>0.25289917000000001</c:v>
                </c:pt>
                <c:pt idx="17570">
                  <c:v>0.239325598</c:v>
                </c:pt>
                <c:pt idx="17571">
                  <c:v>0.239975139</c:v>
                </c:pt>
                <c:pt idx="17572">
                  <c:v>0.25430872999999998</c:v>
                </c:pt>
                <c:pt idx="17573">
                  <c:v>0.24258229100000001</c:v>
                </c:pt>
                <c:pt idx="17574">
                  <c:v>0.237949625</c:v>
                </c:pt>
                <c:pt idx="17575">
                  <c:v>0.25901472599999997</c:v>
                </c:pt>
                <c:pt idx="17576">
                  <c:v>0.25365248299999998</c:v>
                </c:pt>
                <c:pt idx="17577">
                  <c:v>0.24861751500000001</c:v>
                </c:pt>
                <c:pt idx="17578">
                  <c:v>0.25417083499999998</c:v>
                </c:pt>
                <c:pt idx="17579">
                  <c:v>0.24557869099999999</c:v>
                </c:pt>
                <c:pt idx="17580">
                  <c:v>0.25316947699999998</c:v>
                </c:pt>
                <c:pt idx="17581">
                  <c:v>0.25811895699999998</c:v>
                </c:pt>
                <c:pt idx="17582">
                  <c:v>0.25731465199999998</c:v>
                </c:pt>
                <c:pt idx="17583">
                  <c:v>0.25453510899999998</c:v>
                </c:pt>
                <c:pt idx="17584">
                  <c:v>0.24265229699999999</c:v>
                </c:pt>
                <c:pt idx="17585">
                  <c:v>0.240263164</c:v>
                </c:pt>
                <c:pt idx="17586">
                  <c:v>0.25049233399999998</c:v>
                </c:pt>
                <c:pt idx="17587">
                  <c:v>0.24134914599999999</c:v>
                </c:pt>
                <c:pt idx="17588">
                  <c:v>0.24192868200000001</c:v>
                </c:pt>
                <c:pt idx="17589">
                  <c:v>0.24905876800000001</c:v>
                </c:pt>
                <c:pt idx="17590">
                  <c:v>0.24544607099999999</c:v>
                </c:pt>
                <c:pt idx="17591">
                  <c:v>0.24483753699999999</c:v>
                </c:pt>
                <c:pt idx="17592">
                  <c:v>0.24679179500000001</c:v>
                </c:pt>
                <c:pt idx="17593">
                  <c:v>0.248902082</c:v>
                </c:pt>
                <c:pt idx="17594">
                  <c:v>0.245921642</c:v>
                </c:pt>
                <c:pt idx="17595">
                  <c:v>0.24083526399999999</c:v>
                </c:pt>
                <c:pt idx="17596">
                  <c:v>0.23985014900000001</c:v>
                </c:pt>
                <c:pt idx="17597">
                  <c:v>0.241567895</c:v>
                </c:pt>
                <c:pt idx="17598">
                  <c:v>0.23328480100000001</c:v>
                </c:pt>
                <c:pt idx="17599">
                  <c:v>0.24006174499999999</c:v>
                </c:pt>
                <c:pt idx="17600">
                  <c:v>0.24805986899999999</c:v>
                </c:pt>
                <c:pt idx="17601">
                  <c:v>0.25511938299999998</c:v>
                </c:pt>
                <c:pt idx="17602">
                  <c:v>0.25056016399999997</c:v>
                </c:pt>
                <c:pt idx="17603">
                  <c:v>0.24666927799999999</c:v>
                </c:pt>
                <c:pt idx="17604">
                  <c:v>0.24414518499999999</c:v>
                </c:pt>
                <c:pt idx="17605">
                  <c:v>0.23846893</c:v>
                </c:pt>
                <c:pt idx="17606">
                  <c:v>0.24484928</c:v>
                </c:pt>
                <c:pt idx="17607">
                  <c:v>0.25648009799999999</c:v>
                </c:pt>
                <c:pt idx="17608">
                  <c:v>0.26621371500000002</c:v>
                </c:pt>
                <c:pt idx="17609">
                  <c:v>0.24647197100000001</c:v>
                </c:pt>
                <c:pt idx="17610">
                  <c:v>0.24349132200000001</c:v>
                </c:pt>
                <c:pt idx="17611">
                  <c:v>0.25597035899999998</c:v>
                </c:pt>
                <c:pt idx="17612">
                  <c:v>0.263475448</c:v>
                </c:pt>
                <c:pt idx="17613">
                  <c:v>0.25726416699999999</c:v>
                </c:pt>
                <c:pt idx="17614">
                  <c:v>0.255513459</c:v>
                </c:pt>
                <c:pt idx="17615">
                  <c:v>0.26174658499999998</c:v>
                </c:pt>
                <c:pt idx="17616">
                  <c:v>0.252213776</c:v>
                </c:pt>
                <c:pt idx="17617">
                  <c:v>0.25312805199999999</c:v>
                </c:pt>
                <c:pt idx="17618">
                  <c:v>0.26026424799999998</c:v>
                </c:pt>
                <c:pt idx="17619">
                  <c:v>0.266300023</c:v>
                </c:pt>
                <c:pt idx="17620">
                  <c:v>0.25528639600000003</c:v>
                </c:pt>
                <c:pt idx="17621">
                  <c:v>0.24887643800000001</c:v>
                </c:pt>
                <c:pt idx="17622">
                  <c:v>0.259443074</c:v>
                </c:pt>
                <c:pt idx="17623">
                  <c:v>0.25995600200000002</c:v>
                </c:pt>
                <c:pt idx="17624">
                  <c:v>0.25488564400000002</c:v>
                </c:pt>
                <c:pt idx="17625">
                  <c:v>0.249883145</c:v>
                </c:pt>
                <c:pt idx="17626">
                  <c:v>0.25358238799999999</c:v>
                </c:pt>
                <c:pt idx="17627">
                  <c:v>0.25975480699999998</c:v>
                </c:pt>
                <c:pt idx="17628">
                  <c:v>0.251259595</c:v>
                </c:pt>
                <c:pt idx="17629">
                  <c:v>0.25118049999999997</c:v>
                </c:pt>
                <c:pt idx="17630">
                  <c:v>0.25442102599999999</c:v>
                </c:pt>
                <c:pt idx="17631">
                  <c:v>0.25483861600000002</c:v>
                </c:pt>
                <c:pt idx="17632">
                  <c:v>0.255685359</c:v>
                </c:pt>
                <c:pt idx="17633">
                  <c:v>0.247248724</c:v>
                </c:pt>
                <c:pt idx="17634">
                  <c:v>0.236958787</c:v>
                </c:pt>
                <c:pt idx="17635">
                  <c:v>0.25269621599999997</c:v>
                </c:pt>
                <c:pt idx="17636">
                  <c:v>0.25775888600000002</c:v>
                </c:pt>
                <c:pt idx="17637">
                  <c:v>0.24730516999999999</c:v>
                </c:pt>
                <c:pt idx="17638">
                  <c:v>0.24890784899999999</c:v>
                </c:pt>
                <c:pt idx="17639">
                  <c:v>0.25376492699999997</c:v>
                </c:pt>
                <c:pt idx="17640">
                  <c:v>0.24298645599999999</c:v>
                </c:pt>
                <c:pt idx="17641">
                  <c:v>0.245201945</c:v>
                </c:pt>
                <c:pt idx="17642">
                  <c:v>0.25894945899999999</c:v>
                </c:pt>
                <c:pt idx="17643">
                  <c:v>0.26432958200000001</c:v>
                </c:pt>
                <c:pt idx="17644">
                  <c:v>0.25790846299999998</c:v>
                </c:pt>
                <c:pt idx="17645">
                  <c:v>0.252346456</c:v>
                </c:pt>
                <c:pt idx="17646">
                  <c:v>0.24854166799999999</c:v>
                </c:pt>
                <c:pt idx="17647">
                  <c:v>0.25943559399999999</c:v>
                </c:pt>
                <c:pt idx="17648">
                  <c:v>0.244843066</c:v>
                </c:pt>
                <c:pt idx="17649">
                  <c:v>0.25387358700000001</c:v>
                </c:pt>
                <c:pt idx="17650">
                  <c:v>0.25656613700000003</c:v>
                </c:pt>
                <c:pt idx="17651">
                  <c:v>0.25027176699999998</c:v>
                </c:pt>
                <c:pt idx="17652">
                  <c:v>0.24917319399999999</c:v>
                </c:pt>
                <c:pt idx="17653">
                  <c:v>0.25178360900000002</c:v>
                </c:pt>
                <c:pt idx="17654">
                  <c:v>0.248361304</c:v>
                </c:pt>
                <c:pt idx="17655">
                  <c:v>0.25125801599999997</c:v>
                </c:pt>
                <c:pt idx="17656">
                  <c:v>0.24649879299999999</c:v>
                </c:pt>
                <c:pt idx="17657">
                  <c:v>0.25499695500000003</c:v>
                </c:pt>
                <c:pt idx="17658">
                  <c:v>0.245688513</c:v>
                </c:pt>
                <c:pt idx="17659">
                  <c:v>0.24812769900000001</c:v>
                </c:pt>
                <c:pt idx="17660">
                  <c:v>0.24249264600000001</c:v>
                </c:pt>
                <c:pt idx="17661">
                  <c:v>0.233771592</c:v>
                </c:pt>
                <c:pt idx="17662">
                  <c:v>0.24307900700000001</c:v>
                </c:pt>
                <c:pt idx="17663">
                  <c:v>0.24945594400000001</c:v>
                </c:pt>
                <c:pt idx="17664">
                  <c:v>0.24424627400000001</c:v>
                </c:pt>
                <c:pt idx="17665">
                  <c:v>0.23982383299999999</c:v>
                </c:pt>
                <c:pt idx="17666">
                  <c:v>0.23830981600000001</c:v>
                </c:pt>
                <c:pt idx="17667">
                  <c:v>0.23624347200000001</c:v>
                </c:pt>
                <c:pt idx="17668">
                  <c:v>0.23653322500000001</c:v>
                </c:pt>
                <c:pt idx="17669">
                  <c:v>0.25216651000000001</c:v>
                </c:pt>
                <c:pt idx="17670">
                  <c:v>0.237146676</c:v>
                </c:pt>
                <c:pt idx="17671">
                  <c:v>0.22445857499999999</c:v>
                </c:pt>
                <c:pt idx="17672">
                  <c:v>0.238316044</c:v>
                </c:pt>
                <c:pt idx="17673">
                  <c:v>0.241144046</c:v>
                </c:pt>
                <c:pt idx="17674">
                  <c:v>0.22674654399999999</c:v>
                </c:pt>
                <c:pt idx="17675">
                  <c:v>0.23262813700000001</c:v>
                </c:pt>
                <c:pt idx="17676">
                  <c:v>0.24650454499999999</c:v>
                </c:pt>
                <c:pt idx="17677">
                  <c:v>0.239073798</c:v>
                </c:pt>
                <c:pt idx="17678">
                  <c:v>0.238375857</c:v>
                </c:pt>
                <c:pt idx="17679">
                  <c:v>0.24004140500000001</c:v>
                </c:pt>
                <c:pt idx="17680">
                  <c:v>0.23332127899999999</c:v>
                </c:pt>
                <c:pt idx="17681">
                  <c:v>0.239881709</c:v>
                </c:pt>
                <c:pt idx="17682">
                  <c:v>0.24710612000000001</c:v>
                </c:pt>
                <c:pt idx="17683">
                  <c:v>0.247931972</c:v>
                </c:pt>
                <c:pt idx="17684">
                  <c:v>0.23827093799999999</c:v>
                </c:pt>
                <c:pt idx="17685">
                  <c:v>0.24379725799999999</c:v>
                </c:pt>
                <c:pt idx="17686">
                  <c:v>0.245009691</c:v>
                </c:pt>
                <c:pt idx="17687">
                  <c:v>0.248063534</c:v>
                </c:pt>
                <c:pt idx="17688">
                  <c:v>0.242671251</c:v>
                </c:pt>
                <c:pt idx="17689">
                  <c:v>0.237762004</c:v>
                </c:pt>
                <c:pt idx="17690">
                  <c:v>0.25583919900000002</c:v>
                </c:pt>
                <c:pt idx="17691">
                  <c:v>0.25281304100000002</c:v>
                </c:pt>
                <c:pt idx="17692">
                  <c:v>0.24209693099999999</c:v>
                </c:pt>
                <c:pt idx="17693">
                  <c:v>0.24209852500000001</c:v>
                </c:pt>
                <c:pt idx="17694">
                  <c:v>0.25279566599999997</c:v>
                </c:pt>
                <c:pt idx="17695">
                  <c:v>0.24486957500000001</c:v>
                </c:pt>
                <c:pt idx="17696">
                  <c:v>0.23572024699999999</c:v>
                </c:pt>
                <c:pt idx="17697">
                  <c:v>0.24976177499999999</c:v>
                </c:pt>
                <c:pt idx="17698">
                  <c:v>0.248258799</c:v>
                </c:pt>
                <c:pt idx="17699">
                  <c:v>0.23631611499999999</c:v>
                </c:pt>
                <c:pt idx="17700">
                  <c:v>0.234576747</c:v>
                </c:pt>
                <c:pt idx="17701">
                  <c:v>0.23751235000000001</c:v>
                </c:pt>
                <c:pt idx="17702">
                  <c:v>0.236758307</c:v>
                </c:pt>
                <c:pt idx="17703">
                  <c:v>0.23096460099999999</c:v>
                </c:pt>
                <c:pt idx="17704">
                  <c:v>0.23296657200000001</c:v>
                </c:pt>
                <c:pt idx="17705">
                  <c:v>0.22694915500000001</c:v>
                </c:pt>
                <c:pt idx="17706">
                  <c:v>0.226029918</c:v>
                </c:pt>
                <c:pt idx="17707">
                  <c:v>0.22626347799999999</c:v>
                </c:pt>
                <c:pt idx="17708">
                  <c:v>0.221989557</c:v>
                </c:pt>
                <c:pt idx="17709">
                  <c:v>0.221965313</c:v>
                </c:pt>
                <c:pt idx="17710">
                  <c:v>0.22343286900000001</c:v>
                </c:pt>
                <c:pt idx="17711">
                  <c:v>0.22179049300000001</c:v>
                </c:pt>
                <c:pt idx="17712">
                  <c:v>0.22427508199999999</c:v>
                </c:pt>
                <c:pt idx="17713">
                  <c:v>0.21704459200000001</c:v>
                </c:pt>
                <c:pt idx="17714">
                  <c:v>0.21300333699999999</c:v>
                </c:pt>
                <c:pt idx="17715">
                  <c:v>0.21804896000000001</c:v>
                </c:pt>
                <c:pt idx="17716">
                  <c:v>0.21946942799999999</c:v>
                </c:pt>
                <c:pt idx="17717">
                  <c:v>0.20710624799999999</c:v>
                </c:pt>
                <c:pt idx="17718">
                  <c:v>0.208536312</c:v>
                </c:pt>
                <c:pt idx="17719">
                  <c:v>0.21512337000000001</c:v>
                </c:pt>
                <c:pt idx="17720">
                  <c:v>0.21080326999999999</c:v>
                </c:pt>
                <c:pt idx="17721">
                  <c:v>0.20568281399999999</c:v>
                </c:pt>
                <c:pt idx="17722">
                  <c:v>0.21041388799999999</c:v>
                </c:pt>
                <c:pt idx="17723">
                  <c:v>0.19969652600000001</c:v>
                </c:pt>
                <c:pt idx="17724">
                  <c:v>0.207559094</c:v>
                </c:pt>
                <c:pt idx="17725">
                  <c:v>0.20631380399999999</c:v>
                </c:pt>
                <c:pt idx="17726">
                  <c:v>0.20129081600000001</c:v>
                </c:pt>
                <c:pt idx="17727">
                  <c:v>0.20568689700000001</c:v>
                </c:pt>
                <c:pt idx="17728">
                  <c:v>0.20396049299999999</c:v>
                </c:pt>
                <c:pt idx="17729">
                  <c:v>0.206480101</c:v>
                </c:pt>
                <c:pt idx="17730">
                  <c:v>0.206710488</c:v>
                </c:pt>
                <c:pt idx="17731">
                  <c:v>0.20642127099999999</c:v>
                </c:pt>
                <c:pt idx="17732">
                  <c:v>0.20673085699999999</c:v>
                </c:pt>
                <c:pt idx="17733">
                  <c:v>0.20262771800000001</c:v>
                </c:pt>
                <c:pt idx="17734">
                  <c:v>0.20208288699999999</c:v>
                </c:pt>
                <c:pt idx="17735">
                  <c:v>0.201905787</c:v>
                </c:pt>
                <c:pt idx="17736">
                  <c:v>0.203355655</c:v>
                </c:pt>
                <c:pt idx="17737">
                  <c:v>0.20114204299999999</c:v>
                </c:pt>
                <c:pt idx="17738">
                  <c:v>0.19505114900000001</c:v>
                </c:pt>
                <c:pt idx="17739">
                  <c:v>0.19855613999999999</c:v>
                </c:pt>
                <c:pt idx="17740">
                  <c:v>0.19748349500000001</c:v>
                </c:pt>
                <c:pt idx="17741">
                  <c:v>0.192449853</c:v>
                </c:pt>
                <c:pt idx="17742">
                  <c:v>0.18768933400000001</c:v>
                </c:pt>
                <c:pt idx="17743">
                  <c:v>0.19039456499999999</c:v>
                </c:pt>
                <c:pt idx="17744">
                  <c:v>0.18301948900000001</c:v>
                </c:pt>
                <c:pt idx="17745">
                  <c:v>0.18093956999999999</c:v>
                </c:pt>
                <c:pt idx="17746">
                  <c:v>0.18356214500000001</c:v>
                </c:pt>
                <c:pt idx="17747">
                  <c:v>0.179523721</c:v>
                </c:pt>
                <c:pt idx="17748">
                  <c:v>0.16823495899999999</c:v>
                </c:pt>
                <c:pt idx="17749">
                  <c:v>0.16701975499999999</c:v>
                </c:pt>
                <c:pt idx="17750">
                  <c:v>0.1723537</c:v>
                </c:pt>
                <c:pt idx="17751">
                  <c:v>0.16686199600000001</c:v>
                </c:pt>
                <c:pt idx="17752">
                  <c:v>0.161940008</c:v>
                </c:pt>
                <c:pt idx="17753">
                  <c:v>0.16430143999999999</c:v>
                </c:pt>
                <c:pt idx="17754">
                  <c:v>0.154292494</c:v>
                </c:pt>
                <c:pt idx="17755">
                  <c:v>0.157706395</c:v>
                </c:pt>
                <c:pt idx="17756">
                  <c:v>0.152196363</c:v>
                </c:pt>
                <c:pt idx="17757">
                  <c:v>0.14053252299999999</c:v>
                </c:pt>
                <c:pt idx="17758">
                  <c:v>0.10339614699999999</c:v>
                </c:pt>
                <c:pt idx="17759">
                  <c:v>0.146640033</c:v>
                </c:pt>
                <c:pt idx="17760">
                  <c:v>0.15912628200000001</c:v>
                </c:pt>
                <c:pt idx="17761">
                  <c:v>0.15882162699999999</c:v>
                </c:pt>
                <c:pt idx="17762">
                  <c:v>0.14902020999999999</c:v>
                </c:pt>
                <c:pt idx="17763">
                  <c:v>0.162775964</c:v>
                </c:pt>
                <c:pt idx="17764">
                  <c:v>0.13487422499999999</c:v>
                </c:pt>
                <c:pt idx="17765">
                  <c:v>0.124788836</c:v>
                </c:pt>
                <c:pt idx="17766">
                  <c:v>0.12958788900000001</c:v>
                </c:pt>
                <c:pt idx="17767">
                  <c:v>0.14422622299999999</c:v>
                </c:pt>
                <c:pt idx="17768">
                  <c:v>0.13381764299999999</c:v>
                </c:pt>
                <c:pt idx="17769">
                  <c:v>0.119187839</c:v>
                </c:pt>
                <c:pt idx="17770">
                  <c:v>0.14133973399999999</c:v>
                </c:pt>
                <c:pt idx="17771">
                  <c:v>0.129684418</c:v>
                </c:pt>
                <c:pt idx="17772">
                  <c:v>0.12095879800000001</c:v>
                </c:pt>
                <c:pt idx="17773">
                  <c:v>0.133872196</c:v>
                </c:pt>
                <c:pt idx="17774">
                  <c:v>0.12914630799999999</c:v>
                </c:pt>
                <c:pt idx="17775">
                  <c:v>0.126862645</c:v>
                </c:pt>
                <c:pt idx="17776">
                  <c:v>0.128145382</c:v>
                </c:pt>
                <c:pt idx="17777">
                  <c:v>0.124437198</c:v>
                </c:pt>
                <c:pt idx="17778">
                  <c:v>0.11895956100000001</c:v>
                </c:pt>
                <c:pt idx="17779">
                  <c:v>0.130434841</c:v>
                </c:pt>
                <c:pt idx="17780">
                  <c:v>0.13153542600000001</c:v>
                </c:pt>
                <c:pt idx="17781">
                  <c:v>0.116227314</c:v>
                </c:pt>
                <c:pt idx="17782">
                  <c:v>0.120910026</c:v>
                </c:pt>
                <c:pt idx="17783">
                  <c:v>0.120476998</c:v>
                </c:pt>
                <c:pt idx="17784">
                  <c:v>0.12461102</c:v>
                </c:pt>
                <c:pt idx="17785">
                  <c:v>0.12063199300000001</c:v>
                </c:pt>
                <c:pt idx="17786">
                  <c:v>0.110497788</c:v>
                </c:pt>
                <c:pt idx="17787">
                  <c:v>0.11913441900000001</c:v>
                </c:pt>
                <c:pt idx="17788">
                  <c:v>0.115917988</c:v>
                </c:pt>
                <c:pt idx="17789">
                  <c:v>0.103345469</c:v>
                </c:pt>
                <c:pt idx="17790">
                  <c:v>0.10774786</c:v>
                </c:pt>
                <c:pt idx="17791">
                  <c:v>0.10676701399999999</c:v>
                </c:pt>
                <c:pt idx="17792">
                  <c:v>0.100095533</c:v>
                </c:pt>
                <c:pt idx="17793">
                  <c:v>0.10079434499999999</c:v>
                </c:pt>
                <c:pt idx="17794">
                  <c:v>9.9641173999999999E-2</c:v>
                </c:pt>
                <c:pt idx="17795">
                  <c:v>8.3998293000000002E-2</c:v>
                </c:pt>
                <c:pt idx="17796">
                  <c:v>9.0470097999999999E-2</c:v>
                </c:pt>
                <c:pt idx="17797">
                  <c:v>9.6238501000000004E-2</c:v>
                </c:pt>
                <c:pt idx="17798">
                  <c:v>7.5360969E-2</c:v>
                </c:pt>
                <c:pt idx="17799">
                  <c:v>7.9300045999999999E-2</c:v>
                </c:pt>
                <c:pt idx="17800">
                  <c:v>9.1910249999999999E-2</c:v>
                </c:pt>
                <c:pt idx="17801">
                  <c:v>7.1375407000000002E-2</c:v>
                </c:pt>
                <c:pt idx="17802">
                  <c:v>6.5349586000000001E-2</c:v>
                </c:pt>
                <c:pt idx="17803">
                  <c:v>8.6418657999999995E-2</c:v>
                </c:pt>
                <c:pt idx="17804">
                  <c:v>7.4784771E-2</c:v>
                </c:pt>
                <c:pt idx="17805">
                  <c:v>5.9806353999999999E-2</c:v>
                </c:pt>
                <c:pt idx="17806">
                  <c:v>6.7808799000000003E-2</c:v>
                </c:pt>
                <c:pt idx="17807">
                  <c:v>6.5274536999999994E-2</c:v>
                </c:pt>
                <c:pt idx="17808">
                  <c:v>6.3719101E-2</c:v>
                </c:pt>
                <c:pt idx="17809">
                  <c:v>6.8375640000000001E-2</c:v>
                </c:pt>
                <c:pt idx="17810">
                  <c:v>5.3341268999999997E-2</c:v>
                </c:pt>
                <c:pt idx="17811">
                  <c:v>6.2604546999999997E-2</c:v>
                </c:pt>
                <c:pt idx="17812">
                  <c:v>6.5948962999999999E-2</c:v>
                </c:pt>
                <c:pt idx="17813">
                  <c:v>4.8200589000000002E-2</c:v>
                </c:pt>
                <c:pt idx="17814">
                  <c:v>6.0372378999999997E-2</c:v>
                </c:pt>
                <c:pt idx="17815">
                  <c:v>6.3207581999999998E-2</c:v>
                </c:pt>
                <c:pt idx="17816">
                  <c:v>4.4127759000000003E-2</c:v>
                </c:pt>
                <c:pt idx="17817">
                  <c:v>5.4109550999999999E-2</c:v>
                </c:pt>
                <c:pt idx="17818">
                  <c:v>5.7269316000000001E-2</c:v>
                </c:pt>
                <c:pt idx="17819">
                  <c:v>5.6199525E-2</c:v>
                </c:pt>
                <c:pt idx="17820">
                  <c:v>5.5263004999999997E-2</c:v>
                </c:pt>
                <c:pt idx="17821">
                  <c:v>5.3198792000000002E-2</c:v>
                </c:pt>
                <c:pt idx="17822">
                  <c:v>5.0069957999999998E-2</c:v>
                </c:pt>
                <c:pt idx="17823">
                  <c:v>5.0784483999999998E-2</c:v>
                </c:pt>
                <c:pt idx="17824">
                  <c:v>5.3547755000000002E-2</c:v>
                </c:pt>
                <c:pt idx="17825">
                  <c:v>5.9311632000000003E-2</c:v>
                </c:pt>
                <c:pt idx="17826">
                  <c:v>6.1417684E-2</c:v>
                </c:pt>
                <c:pt idx="17827">
                  <c:v>5.6845306999999998E-2</c:v>
                </c:pt>
                <c:pt idx="17828">
                  <c:v>5.7398750999999998E-2</c:v>
                </c:pt>
                <c:pt idx="17829">
                  <c:v>4.8678763E-2</c:v>
                </c:pt>
                <c:pt idx="17830">
                  <c:v>5.4046884000000003E-2</c:v>
                </c:pt>
                <c:pt idx="17831">
                  <c:v>5.8547091000000002E-2</c:v>
                </c:pt>
                <c:pt idx="17832">
                  <c:v>6.1073571E-2</c:v>
                </c:pt>
                <c:pt idx="17833">
                  <c:v>5.0441429000000003E-2</c:v>
                </c:pt>
                <c:pt idx="17834">
                  <c:v>5.3568589999999999E-2</c:v>
                </c:pt>
                <c:pt idx="17835">
                  <c:v>5.9387598E-2</c:v>
                </c:pt>
                <c:pt idx="17836">
                  <c:v>5.4241572000000002E-2</c:v>
                </c:pt>
                <c:pt idx="17837">
                  <c:v>5.9211828000000001E-2</c:v>
                </c:pt>
                <c:pt idx="17838">
                  <c:v>4.9063437000000001E-2</c:v>
                </c:pt>
                <c:pt idx="17839">
                  <c:v>5.7499795999999999E-2</c:v>
                </c:pt>
                <c:pt idx="17840">
                  <c:v>5.7939826999999999E-2</c:v>
                </c:pt>
                <c:pt idx="17841">
                  <c:v>5.1934398999999999E-2</c:v>
                </c:pt>
                <c:pt idx="17842">
                  <c:v>5.0888627999999998E-2</c:v>
                </c:pt>
                <c:pt idx="17843">
                  <c:v>5.6298572999999998E-2</c:v>
                </c:pt>
                <c:pt idx="17844">
                  <c:v>5.5463888000000003E-2</c:v>
                </c:pt>
                <c:pt idx="17845">
                  <c:v>5.6698791999999998E-2</c:v>
                </c:pt>
                <c:pt idx="17846">
                  <c:v>5.3032078000000003E-2</c:v>
                </c:pt>
                <c:pt idx="17847">
                  <c:v>4.9469836000000003E-2</c:v>
                </c:pt>
                <c:pt idx="17848">
                  <c:v>5.5670264999999997E-2</c:v>
                </c:pt>
                <c:pt idx="17849">
                  <c:v>5.3747464000000002E-2</c:v>
                </c:pt>
                <c:pt idx="17850">
                  <c:v>5.3103949999999997E-2</c:v>
                </c:pt>
                <c:pt idx="17851">
                  <c:v>5.5320501000000001E-2</c:v>
                </c:pt>
                <c:pt idx="17852">
                  <c:v>5.3319324000000001E-2</c:v>
                </c:pt>
                <c:pt idx="17853">
                  <c:v>5.2565116000000002E-2</c:v>
                </c:pt>
                <c:pt idx="17854">
                  <c:v>4.9050878999999999E-2</c:v>
                </c:pt>
                <c:pt idx="17855">
                  <c:v>4.9832515000000001E-2</c:v>
                </c:pt>
                <c:pt idx="17856">
                  <c:v>5.1132556000000003E-2</c:v>
                </c:pt>
                <c:pt idx="17857">
                  <c:v>4.9866486000000002E-2</c:v>
                </c:pt>
                <c:pt idx="17858">
                  <c:v>5.2089963000000003E-2</c:v>
                </c:pt>
                <c:pt idx="17859">
                  <c:v>4.7969785000000001E-2</c:v>
                </c:pt>
                <c:pt idx="17860">
                  <c:v>4.8601250999999998E-2</c:v>
                </c:pt>
                <c:pt idx="17861">
                  <c:v>4.6565796999999999E-2</c:v>
                </c:pt>
                <c:pt idx="17862">
                  <c:v>4.5955729000000001E-2</c:v>
                </c:pt>
                <c:pt idx="17863">
                  <c:v>4.5933890999999998E-2</c:v>
                </c:pt>
                <c:pt idx="17864">
                  <c:v>4.2851674999999999E-2</c:v>
                </c:pt>
                <c:pt idx="17865">
                  <c:v>4.2109184000000001E-2</c:v>
                </c:pt>
                <c:pt idx="17866">
                  <c:v>4.7125610999999998E-2</c:v>
                </c:pt>
                <c:pt idx="17867">
                  <c:v>4.5493625000000003E-2</c:v>
                </c:pt>
                <c:pt idx="17868">
                  <c:v>3.4973896999999997E-2</c:v>
                </c:pt>
                <c:pt idx="17869">
                  <c:v>3.9393678000000001E-2</c:v>
                </c:pt>
                <c:pt idx="17870">
                  <c:v>4.5286870999999999E-2</c:v>
                </c:pt>
                <c:pt idx="17871">
                  <c:v>3.8000728999999997E-2</c:v>
                </c:pt>
                <c:pt idx="17872">
                  <c:v>3.1729616000000002E-2</c:v>
                </c:pt>
                <c:pt idx="17873">
                  <c:v>3.9485537000000001E-2</c:v>
                </c:pt>
                <c:pt idx="17874">
                  <c:v>3.7647299000000002E-2</c:v>
                </c:pt>
                <c:pt idx="17875">
                  <c:v>3.5031541999999999E-2</c:v>
                </c:pt>
                <c:pt idx="17876">
                  <c:v>3.3898517000000003E-2</c:v>
                </c:pt>
                <c:pt idx="17877">
                  <c:v>2.9690188999999999E-2</c:v>
                </c:pt>
                <c:pt idx="17878">
                  <c:v>3.4861926000000001E-2</c:v>
                </c:pt>
                <c:pt idx="17879">
                  <c:v>3.4923177E-2</c:v>
                </c:pt>
                <c:pt idx="17880">
                  <c:v>3.4463610999999998E-2</c:v>
                </c:pt>
                <c:pt idx="17881">
                  <c:v>2.9980980000000001E-2</c:v>
                </c:pt>
                <c:pt idx="17882">
                  <c:v>3.0373555E-2</c:v>
                </c:pt>
                <c:pt idx="17883">
                  <c:v>3.3626604999999997E-2</c:v>
                </c:pt>
                <c:pt idx="17884">
                  <c:v>3.0534189E-2</c:v>
                </c:pt>
                <c:pt idx="17885">
                  <c:v>3.0901706000000001E-2</c:v>
                </c:pt>
                <c:pt idx="17886">
                  <c:v>3.2611045999999998E-2</c:v>
                </c:pt>
                <c:pt idx="17887">
                  <c:v>3.2636079999999998E-2</c:v>
                </c:pt>
                <c:pt idx="17888">
                  <c:v>3.3728682000000003E-2</c:v>
                </c:pt>
                <c:pt idx="17889">
                  <c:v>2.8915282E-2</c:v>
                </c:pt>
                <c:pt idx="17890">
                  <c:v>3.0742258000000001E-2</c:v>
                </c:pt>
                <c:pt idx="17891">
                  <c:v>3.4277871000000001E-2</c:v>
                </c:pt>
                <c:pt idx="17892">
                  <c:v>3.1178508000000001E-2</c:v>
                </c:pt>
                <c:pt idx="17893">
                  <c:v>2.8432256999999999E-2</c:v>
                </c:pt>
                <c:pt idx="17894">
                  <c:v>3.6796447000000003E-2</c:v>
                </c:pt>
                <c:pt idx="17895">
                  <c:v>3.3616632E-2</c:v>
                </c:pt>
                <c:pt idx="17896">
                  <c:v>2.9737592E-2</c:v>
                </c:pt>
                <c:pt idx="17897">
                  <c:v>3.0886479000000001E-2</c:v>
                </c:pt>
                <c:pt idx="17898">
                  <c:v>3.3901269999999997E-2</c:v>
                </c:pt>
                <c:pt idx="17899">
                  <c:v>3.23103E-2</c:v>
                </c:pt>
                <c:pt idx="17900">
                  <c:v>3.2789454000000003E-2</c:v>
                </c:pt>
                <c:pt idx="17901">
                  <c:v>3.1678651000000002E-2</c:v>
                </c:pt>
                <c:pt idx="17902">
                  <c:v>2.7896132000000001E-2</c:v>
                </c:pt>
                <c:pt idx="17903">
                  <c:v>3.0391514000000001E-2</c:v>
                </c:pt>
                <c:pt idx="17904">
                  <c:v>3.1664236999999998E-2</c:v>
                </c:pt>
                <c:pt idx="17905">
                  <c:v>3.3237901E-2</c:v>
                </c:pt>
                <c:pt idx="17906">
                  <c:v>3.3390722999999997E-2</c:v>
                </c:pt>
                <c:pt idx="17907">
                  <c:v>2.0932988999999999E-2</c:v>
                </c:pt>
                <c:pt idx="17908">
                  <c:v>2.3305817E-2</c:v>
                </c:pt>
                <c:pt idx="17909">
                  <c:v>3.5571273E-2</c:v>
                </c:pt>
                <c:pt idx="17910">
                  <c:v>3.1699567999999997E-2</c:v>
                </c:pt>
                <c:pt idx="17911">
                  <c:v>2.8201772E-2</c:v>
                </c:pt>
                <c:pt idx="17912">
                  <c:v>2.1363333000000002E-2</c:v>
                </c:pt>
                <c:pt idx="17913">
                  <c:v>2.9240428999999998E-2</c:v>
                </c:pt>
                <c:pt idx="17914">
                  <c:v>3.1725161000000002E-2</c:v>
                </c:pt>
                <c:pt idx="17915">
                  <c:v>2.2415813E-2</c:v>
                </c:pt>
                <c:pt idx="17916">
                  <c:v>2.3616847E-2</c:v>
                </c:pt>
                <c:pt idx="17917">
                  <c:v>2.6133802000000001E-2</c:v>
                </c:pt>
                <c:pt idx="17918">
                  <c:v>2.3907906999999999E-2</c:v>
                </c:pt>
                <c:pt idx="17919">
                  <c:v>2.6962288000000001E-2</c:v>
                </c:pt>
                <c:pt idx="17920">
                  <c:v>1.8359075999999998E-2</c:v>
                </c:pt>
                <c:pt idx="17921">
                  <c:v>1.9380132000000001E-2</c:v>
                </c:pt>
                <c:pt idx="17922">
                  <c:v>2.5615078999999999E-2</c:v>
                </c:pt>
                <c:pt idx="17923">
                  <c:v>2.1105547999999998E-2</c:v>
                </c:pt>
                <c:pt idx="17924">
                  <c:v>1.3626578E-2</c:v>
                </c:pt>
                <c:pt idx="17925">
                  <c:v>2.6764484000000002E-2</c:v>
                </c:pt>
                <c:pt idx="17926">
                  <c:v>2.1529406000000001E-2</c:v>
                </c:pt>
                <c:pt idx="17927">
                  <c:v>8.9158769999999991E-3</c:v>
                </c:pt>
                <c:pt idx="17928">
                  <c:v>1.5717497E-2</c:v>
                </c:pt>
                <c:pt idx="17929">
                  <c:v>1.9005969000000001E-2</c:v>
                </c:pt>
                <c:pt idx="17930">
                  <c:v>1.7043684E-2</c:v>
                </c:pt>
                <c:pt idx="17931">
                  <c:v>1.7203208000000001E-2</c:v>
                </c:pt>
                <c:pt idx="17932">
                  <c:v>1.3220571E-2</c:v>
                </c:pt>
                <c:pt idx="17933">
                  <c:v>1.0085497000000001E-2</c:v>
                </c:pt>
                <c:pt idx="17934">
                  <c:v>1.7529689000000001E-2</c:v>
                </c:pt>
                <c:pt idx="17935">
                  <c:v>1.8754208000000001E-2</c:v>
                </c:pt>
                <c:pt idx="17936">
                  <c:v>1.7335130000000001E-2</c:v>
                </c:pt>
                <c:pt idx="17937">
                  <c:v>1.2937719E-2</c:v>
                </c:pt>
                <c:pt idx="17938">
                  <c:v>1.6545285999999999E-2</c:v>
                </c:pt>
                <c:pt idx="17939">
                  <c:v>2.5870345999999999E-2</c:v>
                </c:pt>
                <c:pt idx="17940">
                  <c:v>1.4426112E-2</c:v>
                </c:pt>
                <c:pt idx="17941">
                  <c:v>1.2433801E-2</c:v>
                </c:pt>
                <c:pt idx="17942">
                  <c:v>2.0269784999999998E-2</c:v>
                </c:pt>
                <c:pt idx="17943">
                  <c:v>1.9530226000000001E-2</c:v>
                </c:pt>
                <c:pt idx="17944">
                  <c:v>1.7390961E-2</c:v>
                </c:pt>
                <c:pt idx="17945">
                  <c:v>2.3386535999999999E-2</c:v>
                </c:pt>
                <c:pt idx="17946">
                  <c:v>1.7333235999999998E-2</c:v>
                </c:pt>
                <c:pt idx="17947">
                  <c:v>1.6241605999999999E-2</c:v>
                </c:pt>
                <c:pt idx="17948">
                  <c:v>2.0656793999999999E-2</c:v>
                </c:pt>
                <c:pt idx="17949">
                  <c:v>1.9164358999999999E-2</c:v>
                </c:pt>
                <c:pt idx="17950">
                  <c:v>1.6533033999999999E-2</c:v>
                </c:pt>
                <c:pt idx="17951">
                  <c:v>1.9435879E-2</c:v>
                </c:pt>
                <c:pt idx="17952">
                  <c:v>1.7774481000000002E-2</c:v>
                </c:pt>
                <c:pt idx="17953">
                  <c:v>1.8107907999999999E-2</c:v>
                </c:pt>
                <c:pt idx="17954">
                  <c:v>1.9844311999999999E-2</c:v>
                </c:pt>
                <c:pt idx="17955">
                  <c:v>2.1878436000000001E-2</c:v>
                </c:pt>
                <c:pt idx="17956">
                  <c:v>5.6820830000000001E-3</c:v>
                </c:pt>
                <c:pt idx="17957">
                  <c:v>1.7301186999999999E-2</c:v>
                </c:pt>
                <c:pt idx="17958">
                  <c:v>2.6913456999999998E-2</c:v>
                </c:pt>
                <c:pt idx="17959">
                  <c:v>1.7050969999999999E-2</c:v>
                </c:pt>
                <c:pt idx="17960">
                  <c:v>1.7074988999999999E-2</c:v>
                </c:pt>
                <c:pt idx="17961">
                  <c:v>2.2413560999999999E-2</c:v>
                </c:pt>
                <c:pt idx="17962">
                  <c:v>2.2430558E-2</c:v>
                </c:pt>
                <c:pt idx="17963">
                  <c:v>1.9783642000000001E-2</c:v>
                </c:pt>
                <c:pt idx="17964">
                  <c:v>1.7495498000000002E-2</c:v>
                </c:pt>
                <c:pt idx="17965">
                  <c:v>2.0364522999999999E-2</c:v>
                </c:pt>
                <c:pt idx="17966">
                  <c:v>1.3685318E-2</c:v>
                </c:pt>
                <c:pt idx="17967">
                  <c:v>1.7898172E-2</c:v>
                </c:pt>
                <c:pt idx="17968">
                  <c:v>2.9442511000000001E-2</c:v>
                </c:pt>
                <c:pt idx="17969">
                  <c:v>2.1076458999999999E-2</c:v>
                </c:pt>
                <c:pt idx="17970">
                  <c:v>1.6954876000000001E-2</c:v>
                </c:pt>
                <c:pt idx="17971">
                  <c:v>2.5196561999999999E-2</c:v>
                </c:pt>
                <c:pt idx="17972">
                  <c:v>1.2356908999999999E-2</c:v>
                </c:pt>
                <c:pt idx="17973">
                  <c:v>2.7162220000000001E-2</c:v>
                </c:pt>
                <c:pt idx="17974">
                  <c:v>2.6984683999999998E-2</c:v>
                </c:pt>
                <c:pt idx="17975">
                  <c:v>1.7589850000000001E-2</c:v>
                </c:pt>
                <c:pt idx="17976">
                  <c:v>2.6866507000000001E-2</c:v>
                </c:pt>
                <c:pt idx="17977">
                  <c:v>2.4231043000000001E-2</c:v>
                </c:pt>
                <c:pt idx="17978">
                  <c:v>1.7375122999999999E-2</c:v>
                </c:pt>
                <c:pt idx="17979">
                  <c:v>3.1833958000000002E-2</c:v>
                </c:pt>
                <c:pt idx="17980">
                  <c:v>2.3677180999999999E-2</c:v>
                </c:pt>
                <c:pt idx="17981">
                  <c:v>1.7395318E-2</c:v>
                </c:pt>
                <c:pt idx="17982">
                  <c:v>3.7364545999999998E-2</c:v>
                </c:pt>
                <c:pt idx="17983">
                  <c:v>1.5904259E-2</c:v>
                </c:pt>
                <c:pt idx="17984">
                  <c:v>2.032014E-2</c:v>
                </c:pt>
                <c:pt idx="17985">
                  <c:v>3.6319881999999998E-2</c:v>
                </c:pt>
                <c:pt idx="17986">
                  <c:v>1.3518476999999999E-2</c:v>
                </c:pt>
                <c:pt idx="17987">
                  <c:v>1.6447155000000001E-2</c:v>
                </c:pt>
                <c:pt idx="17988">
                  <c:v>3.1856968999999999E-2</c:v>
                </c:pt>
                <c:pt idx="17989">
                  <c:v>1.2841465999999999E-2</c:v>
                </c:pt>
                <c:pt idx="17990">
                  <c:v>1.5512751E-2</c:v>
                </c:pt>
                <c:pt idx="17991">
                  <c:v>2.5072168999999998E-2</c:v>
                </c:pt>
                <c:pt idx="17992">
                  <c:v>4.1398140000000003E-3</c:v>
                </c:pt>
                <c:pt idx="17993">
                  <c:v>2.5056014000000001E-2</c:v>
                </c:pt>
                <c:pt idx="17994">
                  <c:v>2.2778511000000001E-2</c:v>
                </c:pt>
                <c:pt idx="17995" formatCode="0.00E+00">
                  <c:v>3.9910000000000002E-5</c:v>
                </c:pt>
                <c:pt idx="17996">
                  <c:v>1.8988590999999999E-2</c:v>
                </c:pt>
                <c:pt idx="17997">
                  <c:v>1.4149093999999999E-2</c:v>
                </c:pt>
                <c:pt idx="17998">
                  <c:v>8.2580750000000001E-3</c:v>
                </c:pt>
                <c:pt idx="17999">
                  <c:v>1.5449676000000001E-2</c:v>
                </c:pt>
                <c:pt idx="18000">
                  <c:v>6.0562560000000003E-3</c:v>
                </c:pt>
                <c:pt idx="18001">
                  <c:v>1.5906489999999999E-2</c:v>
                </c:pt>
                <c:pt idx="18002">
                  <c:v>1.6622482000000001E-2</c:v>
                </c:pt>
                <c:pt idx="18003">
                  <c:v>5.2465230000000003E-3</c:v>
                </c:pt>
                <c:pt idx="18004">
                  <c:v>1.1875213000000001E-2</c:v>
                </c:pt>
                <c:pt idx="18005">
                  <c:v>1.3658465999999999E-2</c:v>
                </c:pt>
                <c:pt idx="18006">
                  <c:v>3.2957070000000002E-3</c:v>
                </c:pt>
                <c:pt idx="18007">
                  <c:v>1.0337904E-2</c:v>
                </c:pt>
                <c:pt idx="18008">
                  <c:v>5.6095449999999996E-3</c:v>
                </c:pt>
                <c:pt idx="18009">
                  <c:v>-1.889118E-3</c:v>
                </c:pt>
                <c:pt idx="18010">
                  <c:v>8.6002289999999992E-3</c:v>
                </c:pt>
                <c:pt idx="18011">
                  <c:v>3.5487449999999999E-3</c:v>
                </c:pt>
                <c:pt idx="18012">
                  <c:v>-1.5348619999999999E-3</c:v>
                </c:pt>
                <c:pt idx="18013">
                  <c:v>2.2452290000000001E-3</c:v>
                </c:pt>
                <c:pt idx="18014">
                  <c:v>-7.2614949999999998E-3</c:v>
                </c:pt>
                <c:pt idx="18015">
                  <c:v>-6.8447109999999999E-3</c:v>
                </c:pt>
                <c:pt idx="18016">
                  <c:v>-4.4161519999999996E-3</c:v>
                </c:pt>
                <c:pt idx="18017">
                  <c:v>-1.1947838000000001E-2</c:v>
                </c:pt>
                <c:pt idx="18018">
                  <c:v>-4.0041449999999998E-3</c:v>
                </c:pt>
                <c:pt idx="18019">
                  <c:v>-2.2528499999999998E-3</c:v>
                </c:pt>
                <c:pt idx="18020">
                  <c:v>-1.6281737000000001E-2</c:v>
                </c:pt>
                <c:pt idx="18021">
                  <c:v>-1.0125840000000001E-2</c:v>
                </c:pt>
                <c:pt idx="18022">
                  <c:v>-4.5427380000000002E-3</c:v>
                </c:pt>
                <c:pt idx="18023">
                  <c:v>-1.1646986999999999E-2</c:v>
                </c:pt>
                <c:pt idx="18024" formatCode="0.00E+00">
                  <c:v>4.2666700000000003E-5</c:v>
                </c:pt>
                <c:pt idx="18025">
                  <c:v>-4.3731209999999998E-3</c:v>
                </c:pt>
                <c:pt idx="18026">
                  <c:v>-1.5336384999999999E-2</c:v>
                </c:pt>
                <c:pt idx="18027">
                  <c:v>-6.2162100000000004E-4</c:v>
                </c:pt>
                <c:pt idx="18028">
                  <c:v>-5.7300010000000002E-3</c:v>
                </c:pt>
                <c:pt idx="18029">
                  <c:v>-1.0270424E-2</c:v>
                </c:pt>
                <c:pt idx="18030">
                  <c:v>-1.6630359999999999E-3</c:v>
                </c:pt>
                <c:pt idx="18031">
                  <c:v>-8.8833980000000007E-3</c:v>
                </c:pt>
                <c:pt idx="18032">
                  <c:v>-2.759371E-3</c:v>
                </c:pt>
                <c:pt idx="18033">
                  <c:v>-2.4784080000000001E-3</c:v>
                </c:pt>
                <c:pt idx="18034">
                  <c:v>-4.978293E-3</c:v>
                </c:pt>
                <c:pt idx="18035">
                  <c:v>-2.8546880000000002E-3</c:v>
                </c:pt>
                <c:pt idx="18036">
                  <c:v>-8.5325320000000007E-3</c:v>
                </c:pt>
                <c:pt idx="18037">
                  <c:v>-3.9593520000000002E-3</c:v>
                </c:pt>
                <c:pt idx="18038">
                  <c:v>6.2223499999999995E-4</c:v>
                </c:pt>
                <c:pt idx="18039">
                  <c:v>-7.5544690000000003E-3</c:v>
                </c:pt>
                <c:pt idx="18040">
                  <c:v>-5.5008319999999998E-3</c:v>
                </c:pt>
                <c:pt idx="18041">
                  <c:v>-3.074958E-3</c:v>
                </c:pt>
                <c:pt idx="18042">
                  <c:v>-6.8298869999999998E-3</c:v>
                </c:pt>
                <c:pt idx="18043">
                  <c:v>-7.3212399999999997E-3</c:v>
                </c:pt>
                <c:pt idx="18044">
                  <c:v>1.1018040000000001E-3</c:v>
                </c:pt>
                <c:pt idx="18045">
                  <c:v>-4.1906959999999998E-3</c:v>
                </c:pt>
                <c:pt idx="18046">
                  <c:v>-8.4913300000000001E-3</c:v>
                </c:pt>
                <c:pt idx="18047">
                  <c:v>-4.2856659999999996E-3</c:v>
                </c:pt>
                <c:pt idx="18048">
                  <c:v>-1.3776709E-2</c:v>
                </c:pt>
                <c:pt idx="18049">
                  <c:v>-6.863409E-3</c:v>
                </c:pt>
                <c:pt idx="18050">
                  <c:v>-1.7716069999999999E-3</c:v>
                </c:pt>
                <c:pt idx="18051">
                  <c:v>-1.2627983000000001E-2</c:v>
                </c:pt>
                <c:pt idx="18052">
                  <c:v>-1.0063724E-2</c:v>
                </c:pt>
                <c:pt idx="18053">
                  <c:v>-6.5478189999999999E-3</c:v>
                </c:pt>
                <c:pt idx="18054">
                  <c:v>-1.7298841999999998E-2</c:v>
                </c:pt>
                <c:pt idx="18055">
                  <c:v>-6.3710930000000004E-3</c:v>
                </c:pt>
                <c:pt idx="18056">
                  <c:v>-9.7904849999999998E-3</c:v>
                </c:pt>
                <c:pt idx="18057">
                  <c:v>-1.2772693E-2</c:v>
                </c:pt>
                <c:pt idx="18058">
                  <c:v>-5.6756200000000001E-3</c:v>
                </c:pt>
                <c:pt idx="18059">
                  <c:v>-1.2119672E-2</c:v>
                </c:pt>
                <c:pt idx="18060">
                  <c:v>-1.5785932999999999E-2</c:v>
                </c:pt>
                <c:pt idx="18061">
                  <c:v>-1.7365987999999999E-2</c:v>
                </c:pt>
                <c:pt idx="18062">
                  <c:v>-9.5035889999999998E-3</c:v>
                </c:pt>
                <c:pt idx="18063">
                  <c:v>-1.2471416000000001E-2</c:v>
                </c:pt>
                <c:pt idx="18064">
                  <c:v>-1.829588E-2</c:v>
                </c:pt>
                <c:pt idx="18065">
                  <c:v>-1.0389753E-2</c:v>
                </c:pt>
                <c:pt idx="18066">
                  <c:v>-1.5391066E-2</c:v>
                </c:pt>
                <c:pt idx="18067">
                  <c:v>-1.6005989000000002E-2</c:v>
                </c:pt>
                <c:pt idx="18068">
                  <c:v>-1.4041636999999999E-2</c:v>
                </c:pt>
                <c:pt idx="18069">
                  <c:v>-1.4309284E-2</c:v>
                </c:pt>
                <c:pt idx="18070">
                  <c:v>-2.2355441E-2</c:v>
                </c:pt>
                <c:pt idx="18071">
                  <c:v>-1.7907428999999999E-2</c:v>
                </c:pt>
                <c:pt idx="18072">
                  <c:v>-1.2082730999999999E-2</c:v>
                </c:pt>
                <c:pt idx="18073">
                  <c:v>-1.3615644999999999E-2</c:v>
                </c:pt>
                <c:pt idx="18074">
                  <c:v>-1.2848091000000001E-2</c:v>
                </c:pt>
                <c:pt idx="18075">
                  <c:v>-1.546145E-2</c:v>
                </c:pt>
                <c:pt idx="18076">
                  <c:v>-1.7975240999999999E-2</c:v>
                </c:pt>
                <c:pt idx="18077">
                  <c:v>-8.6565740000000002E-3</c:v>
                </c:pt>
                <c:pt idx="18078">
                  <c:v>-1.8124502000000001E-2</c:v>
                </c:pt>
                <c:pt idx="18079">
                  <c:v>-1.8272041999999999E-2</c:v>
                </c:pt>
                <c:pt idx="18080">
                  <c:v>-5.2933709999999998E-3</c:v>
                </c:pt>
                <c:pt idx="18081">
                  <c:v>-1.1596008E-2</c:v>
                </c:pt>
                <c:pt idx="18082">
                  <c:v>-1.6759342999999999E-2</c:v>
                </c:pt>
                <c:pt idx="18083">
                  <c:v>-1.1370438E-2</c:v>
                </c:pt>
                <c:pt idx="18084">
                  <c:v>-1.3134430000000001E-2</c:v>
                </c:pt>
                <c:pt idx="18085">
                  <c:v>-9.9807149999999994E-3</c:v>
                </c:pt>
                <c:pt idx="18086">
                  <c:v>-5.9252039999999999E-3</c:v>
                </c:pt>
                <c:pt idx="18087">
                  <c:v>-4.8865699999999998E-3</c:v>
                </c:pt>
                <c:pt idx="18088">
                  <c:v>-1.2631892E-2</c:v>
                </c:pt>
                <c:pt idx="18089">
                  <c:v>-1.9434403999999999E-2</c:v>
                </c:pt>
                <c:pt idx="18090">
                  <c:v>-3.7428460000000002E-3</c:v>
                </c:pt>
                <c:pt idx="18091">
                  <c:v>-1.9523140000000001E-2</c:v>
                </c:pt>
                <c:pt idx="18092">
                  <c:v>-2.5458608000000001E-2</c:v>
                </c:pt>
                <c:pt idx="18093">
                  <c:v>4.2785150000000001E-3</c:v>
                </c:pt>
                <c:pt idx="18094">
                  <c:v>-8.0571940000000002E-3</c:v>
                </c:pt>
                <c:pt idx="18095">
                  <c:v>-2.4410069E-2</c:v>
                </c:pt>
                <c:pt idx="18096">
                  <c:v>-7.3385689999999996E-3</c:v>
                </c:pt>
                <c:pt idx="18097">
                  <c:v>-1.6989067E-2</c:v>
                </c:pt>
                <c:pt idx="18098">
                  <c:v>-9.3828950000000005E-3</c:v>
                </c:pt>
                <c:pt idx="18099">
                  <c:v>-2.998499E-3</c:v>
                </c:pt>
                <c:pt idx="18100">
                  <c:v>-1.4419326E-2</c:v>
                </c:pt>
                <c:pt idx="18101">
                  <c:v>-1.1378528000000001E-2</c:v>
                </c:pt>
                <c:pt idx="18102">
                  <c:v>-1.0786960999999999E-2</c:v>
                </c:pt>
                <c:pt idx="18103">
                  <c:v>-1.9992176E-2</c:v>
                </c:pt>
                <c:pt idx="18104">
                  <c:v>-1.1348037E-2</c:v>
                </c:pt>
                <c:pt idx="18105">
                  <c:v>-7.9269400000000004E-3</c:v>
                </c:pt>
                <c:pt idx="18106">
                  <c:v>-1.6401888999999999E-2</c:v>
                </c:pt>
                <c:pt idx="18107">
                  <c:v>-5.5822650000000003E-3</c:v>
                </c:pt>
                <c:pt idx="18108">
                  <c:v>-7.9791959999999992E-3</c:v>
                </c:pt>
                <c:pt idx="18109">
                  <c:v>-1.7565243000000001E-2</c:v>
                </c:pt>
                <c:pt idx="18110">
                  <c:v>-1.1463940000000001E-2</c:v>
                </c:pt>
                <c:pt idx="18111">
                  <c:v>-1.232281E-2</c:v>
                </c:pt>
                <c:pt idx="18112">
                  <c:v>-5.8206439999999998E-3</c:v>
                </c:pt>
                <c:pt idx="18113">
                  <c:v>-7.0395730000000004E-3</c:v>
                </c:pt>
                <c:pt idx="18114">
                  <c:v>-1.6754438999999999E-2</c:v>
                </c:pt>
                <c:pt idx="18115">
                  <c:v>-1.0206791999999999E-2</c:v>
                </c:pt>
                <c:pt idx="18116">
                  <c:v>-1.7626251999999999E-2</c:v>
                </c:pt>
                <c:pt idx="18117">
                  <c:v>-1.6575102000000001E-2</c:v>
                </c:pt>
                <c:pt idx="18118">
                  <c:v>-9.6660129999999993E-3</c:v>
                </c:pt>
                <c:pt idx="18119">
                  <c:v>-1.6106069000000001E-2</c:v>
                </c:pt>
                <c:pt idx="18120">
                  <c:v>-1.6128727999999998E-2</c:v>
                </c:pt>
                <c:pt idx="18121">
                  <c:v>-8.6529689999999999E-3</c:v>
                </c:pt>
                <c:pt idx="18122">
                  <c:v>-2.1858200000000001E-2</c:v>
                </c:pt>
                <c:pt idx="18123">
                  <c:v>-1.4227444000000001E-2</c:v>
                </c:pt>
                <c:pt idx="18124">
                  <c:v>-1.3997933000000001E-2</c:v>
                </c:pt>
                <c:pt idx="18125">
                  <c:v>-1.7356979000000002E-2</c:v>
                </c:pt>
                <c:pt idx="18126">
                  <c:v>-1.4525000999999999E-2</c:v>
                </c:pt>
                <c:pt idx="18127">
                  <c:v>-1.8923211999999998E-2</c:v>
                </c:pt>
                <c:pt idx="18128">
                  <c:v>-1.6245830999999999E-2</c:v>
                </c:pt>
                <c:pt idx="18129">
                  <c:v>-8.364738E-3</c:v>
                </c:pt>
                <c:pt idx="18130">
                  <c:v>-2.2824690000000002E-2</c:v>
                </c:pt>
                <c:pt idx="18131">
                  <c:v>-1.8216356999999999E-2</c:v>
                </c:pt>
                <c:pt idx="18132">
                  <c:v>-1.097863E-2</c:v>
                </c:pt>
                <c:pt idx="18133">
                  <c:v>-1.8915383000000001E-2</c:v>
                </c:pt>
                <c:pt idx="18134">
                  <c:v>-1.352853E-2</c:v>
                </c:pt>
                <c:pt idx="18135">
                  <c:v>-1.3088045E-2</c:v>
                </c:pt>
                <c:pt idx="18136">
                  <c:v>-1.8998818000000001E-2</c:v>
                </c:pt>
                <c:pt idx="18137">
                  <c:v>-8.8593649999999993E-3</c:v>
                </c:pt>
                <c:pt idx="18138">
                  <c:v>-8.0565029999999996E-3</c:v>
                </c:pt>
                <c:pt idx="18139">
                  <c:v>-1.7510992E-2</c:v>
                </c:pt>
                <c:pt idx="18140">
                  <c:v>-1.9168464E-2</c:v>
                </c:pt>
                <c:pt idx="18141">
                  <c:v>-9.3829450000000002E-3</c:v>
                </c:pt>
                <c:pt idx="18142">
                  <c:v>-1.2698071999999999E-2</c:v>
                </c:pt>
                <c:pt idx="18143">
                  <c:v>-1.2701535E-2</c:v>
                </c:pt>
                <c:pt idx="18144">
                  <c:v>-1.1044144000000001E-2</c:v>
                </c:pt>
                <c:pt idx="18145">
                  <c:v>-1.2912085E-2</c:v>
                </c:pt>
                <c:pt idx="18146">
                  <c:v>-1.3624825E-2</c:v>
                </c:pt>
                <c:pt idx="18147">
                  <c:v>-1.6677339999999999E-2</c:v>
                </c:pt>
                <c:pt idx="18148">
                  <c:v>-1.3224632E-2</c:v>
                </c:pt>
                <c:pt idx="18149">
                  <c:v>-7.7710110000000004E-3</c:v>
                </c:pt>
                <c:pt idx="18150">
                  <c:v>-3.9223959999999999E-3</c:v>
                </c:pt>
                <c:pt idx="18151">
                  <c:v>-1.1007204E-2</c:v>
                </c:pt>
                <c:pt idx="18152">
                  <c:v>-1.4548543000000001E-2</c:v>
                </c:pt>
                <c:pt idx="18153">
                  <c:v>-1.6609295999999999E-2</c:v>
                </c:pt>
                <c:pt idx="18154">
                  <c:v>-2.9960189999999999E-3</c:v>
                </c:pt>
                <c:pt idx="18155">
                  <c:v>-1.6674011999999998E-2</c:v>
                </c:pt>
                <c:pt idx="18156">
                  <c:v>-1.1037699999999999E-2</c:v>
                </c:pt>
                <c:pt idx="18157">
                  <c:v>-4.3965749999999998E-3</c:v>
                </c:pt>
                <c:pt idx="18158">
                  <c:v>-1.6722298999999999E-2</c:v>
                </c:pt>
                <c:pt idx="18159">
                  <c:v>-9.8204529999999998E-3</c:v>
                </c:pt>
                <c:pt idx="18160">
                  <c:v>-4.9071870000000004E-3</c:v>
                </c:pt>
                <c:pt idx="18161">
                  <c:v>-1.8328186E-2</c:v>
                </c:pt>
                <c:pt idx="18162">
                  <c:v>-8.4555240000000007E-3</c:v>
                </c:pt>
                <c:pt idx="18163">
                  <c:v>-9.1663230000000005E-3</c:v>
                </c:pt>
                <c:pt idx="18164">
                  <c:v>-1.4959899E-2</c:v>
                </c:pt>
                <c:pt idx="18165">
                  <c:v>-6.5003680000000003E-3</c:v>
                </c:pt>
                <c:pt idx="18166">
                  <c:v>-1.3248955999999999E-2</c:v>
                </c:pt>
                <c:pt idx="18167">
                  <c:v>-1.4606101E-2</c:v>
                </c:pt>
                <c:pt idx="18168">
                  <c:v>2.6148590000000002E-3</c:v>
                </c:pt>
                <c:pt idx="18169">
                  <c:v>-7.1344399999999997E-3</c:v>
                </c:pt>
                <c:pt idx="18170">
                  <c:v>-1.3441588000000001E-2</c:v>
                </c:pt>
                <c:pt idx="18171">
                  <c:v>-5.976215E-3</c:v>
                </c:pt>
                <c:pt idx="18172">
                  <c:v>-1.7334090999999999E-2</c:v>
                </c:pt>
                <c:pt idx="18173">
                  <c:v>-7.0715980000000001E-3</c:v>
                </c:pt>
                <c:pt idx="18174">
                  <c:v>-6.6098329999999999E-3</c:v>
                </c:pt>
                <c:pt idx="18175">
                  <c:v>-1.3597701E-2</c:v>
                </c:pt>
                <c:pt idx="18176">
                  <c:v>-8.0930399999999995E-4</c:v>
                </c:pt>
                <c:pt idx="18177">
                  <c:v>-8.4408580000000007E-3</c:v>
                </c:pt>
                <c:pt idx="18178">
                  <c:v>-1.3728591E-2</c:v>
                </c:pt>
                <c:pt idx="18179">
                  <c:v>-1.1938946000000001E-2</c:v>
                </c:pt>
                <c:pt idx="18180">
                  <c:v>-1.6923926999999998E-2</c:v>
                </c:pt>
                <c:pt idx="18181">
                  <c:v>-7.2031220000000002E-3</c:v>
                </c:pt>
                <c:pt idx="18182">
                  <c:v>-9.6146259999999994E-3</c:v>
                </c:pt>
                <c:pt idx="18183">
                  <c:v>-1.6734056000000001E-2</c:v>
                </c:pt>
                <c:pt idx="18184">
                  <c:v>-5.86799E-3</c:v>
                </c:pt>
                <c:pt idx="18185">
                  <c:v>-8.4472620000000005E-3</c:v>
                </c:pt>
                <c:pt idx="18186">
                  <c:v>-2.3119180999999999E-2</c:v>
                </c:pt>
                <c:pt idx="18187">
                  <c:v>-6.5513910000000002E-3</c:v>
                </c:pt>
                <c:pt idx="18188">
                  <c:v>-1.4567409999999999E-2</c:v>
                </c:pt>
                <c:pt idx="18189">
                  <c:v>-1.3623319E-2</c:v>
                </c:pt>
                <c:pt idx="18190">
                  <c:v>2.9471499999999999E-3</c:v>
                </c:pt>
                <c:pt idx="18191">
                  <c:v>-1.7035879E-2</c:v>
                </c:pt>
                <c:pt idx="18192">
                  <c:v>-1.2168903E-2</c:v>
                </c:pt>
                <c:pt idx="18193">
                  <c:v>-7.9536510000000008E-3</c:v>
                </c:pt>
                <c:pt idx="18194">
                  <c:v>-1.8652874999999999E-2</c:v>
                </c:pt>
                <c:pt idx="18195">
                  <c:v>-3.166594E-3</c:v>
                </c:pt>
                <c:pt idx="18196">
                  <c:v>-1.0268487999999999E-2</c:v>
                </c:pt>
                <c:pt idx="18197">
                  <c:v>-1.4297318E-2</c:v>
                </c:pt>
                <c:pt idx="18198">
                  <c:v>-1.5282112E-2</c:v>
                </c:pt>
                <c:pt idx="18199">
                  <c:v>-3.2858974999999999E-2</c:v>
                </c:pt>
                <c:pt idx="18200">
                  <c:v>-7.8417639999999993E-3</c:v>
                </c:pt>
                <c:pt idx="18201">
                  <c:v>-5.8318759999999997E-3</c:v>
                </c:pt>
                <c:pt idx="18202">
                  <c:v>-5.9635870000000002E-3</c:v>
                </c:pt>
                <c:pt idx="18203">
                  <c:v>-6.9369729999999999E-3</c:v>
                </c:pt>
                <c:pt idx="18204">
                  <c:v>-6.3112690000000004E-3</c:v>
                </c:pt>
                <c:pt idx="18205">
                  <c:v>-4.8491940000000002E-3</c:v>
                </c:pt>
                <c:pt idx="18206">
                  <c:v>-1.7328452000000001E-2</c:v>
                </c:pt>
                <c:pt idx="18207">
                  <c:v>-1.6776645999999999E-2</c:v>
                </c:pt>
                <c:pt idx="18208">
                  <c:v>1.0759999999999999E-3</c:v>
                </c:pt>
                <c:pt idx="18209">
                  <c:v>-6.4218640000000002E-3</c:v>
                </c:pt>
                <c:pt idx="18210">
                  <c:v>-1.5332825E-2</c:v>
                </c:pt>
                <c:pt idx="18211">
                  <c:v>-2.8676400000000001E-4</c:v>
                </c:pt>
                <c:pt idx="18212">
                  <c:v>-1.2455260000000001E-3</c:v>
                </c:pt>
                <c:pt idx="18213">
                  <c:v>-1.5150156999999999E-2</c:v>
                </c:pt>
                <c:pt idx="18214">
                  <c:v>-4.8343539999999999E-3</c:v>
                </c:pt>
                <c:pt idx="18215">
                  <c:v>-7.9561110000000001E-3</c:v>
                </c:pt>
                <c:pt idx="18216">
                  <c:v>-1.3036191000000001E-2</c:v>
                </c:pt>
                <c:pt idx="18217">
                  <c:v>-1.5234999999999999E-4</c:v>
                </c:pt>
                <c:pt idx="18218">
                  <c:v>-1.4475043999999999E-2</c:v>
                </c:pt>
                <c:pt idx="18219">
                  <c:v>-9.3452629999999995E-3</c:v>
                </c:pt>
                <c:pt idx="18220">
                  <c:v>1.49438E-4</c:v>
                </c:pt>
                <c:pt idx="18221">
                  <c:v>-7.3665349999999996E-3</c:v>
                </c:pt>
                <c:pt idx="18222">
                  <c:v>-2.363207E-3</c:v>
                </c:pt>
                <c:pt idx="18223">
                  <c:v>-3.9523149999999996E-3</c:v>
                </c:pt>
                <c:pt idx="18224">
                  <c:v>-1.9547135E-2</c:v>
                </c:pt>
                <c:pt idx="18225">
                  <c:v>-1.3668473E-2</c:v>
                </c:pt>
                <c:pt idx="18226">
                  <c:v>1.56241E-4</c:v>
                </c:pt>
                <c:pt idx="18227">
                  <c:v>-6.298728E-3</c:v>
                </c:pt>
                <c:pt idx="18228">
                  <c:v>-1.1755909E-2</c:v>
                </c:pt>
                <c:pt idx="18229">
                  <c:v>-4.7962710000000004E-3</c:v>
                </c:pt>
                <c:pt idx="18230">
                  <c:v>-7.0554049999999998E-3</c:v>
                </c:pt>
                <c:pt idx="18231">
                  <c:v>-6.8149209999999998E-3</c:v>
                </c:pt>
                <c:pt idx="18232">
                  <c:v>-1.0945289999999999E-3</c:v>
                </c:pt>
                <c:pt idx="18233">
                  <c:v>-8.7508510000000005E-3</c:v>
                </c:pt>
                <c:pt idx="18234">
                  <c:v>-4.0071259999999997E-3</c:v>
                </c:pt>
                <c:pt idx="18235">
                  <c:v>-3.3181669999999999E-3</c:v>
                </c:pt>
                <c:pt idx="18236">
                  <c:v>-1.2055929E-2</c:v>
                </c:pt>
                <c:pt idx="18237">
                  <c:v>-6.531734E-3</c:v>
                </c:pt>
                <c:pt idx="18238">
                  <c:v>2.2589279999999999E-3</c:v>
                </c:pt>
                <c:pt idx="18239">
                  <c:v>-1.0252869E-2</c:v>
                </c:pt>
                <c:pt idx="18240">
                  <c:v>-3.4343780000000001E-3</c:v>
                </c:pt>
                <c:pt idx="18241">
                  <c:v>-2.0822399999999999E-4</c:v>
                </c:pt>
                <c:pt idx="18242">
                  <c:v>-1.2982496E-2</c:v>
                </c:pt>
                <c:pt idx="18243">
                  <c:v>-3.8145649999999998E-3</c:v>
                </c:pt>
                <c:pt idx="18244">
                  <c:v>-4.5910609999999996E-3</c:v>
                </c:pt>
                <c:pt idx="18245">
                  <c:v>-1.2270287E-2</c:v>
                </c:pt>
                <c:pt idx="18246">
                  <c:v>-2.3645139999999999E-3</c:v>
                </c:pt>
                <c:pt idx="18247">
                  <c:v>-3.3385400000000002E-4</c:v>
                </c:pt>
                <c:pt idx="18248">
                  <c:v>-3.981928E-3</c:v>
                </c:pt>
                <c:pt idx="18249">
                  <c:v>-8.0030359999999998E-3</c:v>
                </c:pt>
                <c:pt idx="18250">
                  <c:v>1.2809150000000001E-3</c:v>
                </c:pt>
                <c:pt idx="18251">
                  <c:v>-4.7854999999999998E-3</c:v>
                </c:pt>
                <c:pt idx="18252">
                  <c:v>-9.8750420000000005E-3</c:v>
                </c:pt>
                <c:pt idx="18253">
                  <c:v>4.4844560000000004E-3</c:v>
                </c:pt>
                <c:pt idx="18254">
                  <c:v>-4.3863230000000001E-3</c:v>
                </c:pt>
                <c:pt idx="18255">
                  <c:v>-7.3751880000000004E-3</c:v>
                </c:pt>
                <c:pt idx="18256">
                  <c:v>-1.7790289999999999E-3</c:v>
                </c:pt>
                <c:pt idx="18257">
                  <c:v>-1.2273480999999999E-2</c:v>
                </c:pt>
                <c:pt idx="18258">
                  <c:v>-2.4011985999999999E-2</c:v>
                </c:pt>
                <c:pt idx="18259">
                  <c:v>-1.0797719999999999E-3</c:v>
                </c:pt>
                <c:pt idx="18260">
                  <c:v>-8.4575680000000004E-3</c:v>
                </c:pt>
                <c:pt idx="18261">
                  <c:v>-1.2362293999999999E-2</c:v>
                </c:pt>
                <c:pt idx="18262">
                  <c:v>4.5021269999999999E-3</c:v>
                </c:pt>
                <c:pt idx="18263">
                  <c:v>-1.6409013E-2</c:v>
                </c:pt>
                <c:pt idx="18264">
                  <c:v>-1.0091339E-2</c:v>
                </c:pt>
                <c:pt idx="18265">
                  <c:v>-4.8715429999999999E-3</c:v>
                </c:pt>
                <c:pt idx="18266">
                  <c:v>-1.4998384999999999E-2</c:v>
                </c:pt>
                <c:pt idx="18267">
                  <c:v>-8.7082649999999998E-3</c:v>
                </c:pt>
                <c:pt idx="18268">
                  <c:v>-8.3258220000000001E-3</c:v>
                </c:pt>
                <c:pt idx="18269">
                  <c:v>-1.3528572000000001E-2</c:v>
                </c:pt>
                <c:pt idx="18270">
                  <c:v>-7.2819699999999996E-3</c:v>
                </c:pt>
                <c:pt idx="18271">
                  <c:v>-1.9403080999999999E-2</c:v>
                </c:pt>
                <c:pt idx="18272">
                  <c:v>-1.290998E-2</c:v>
                </c:pt>
                <c:pt idx="18273">
                  <c:v>-1.5870083E-2</c:v>
                </c:pt>
                <c:pt idx="18274">
                  <c:v>-1.0286963E-2</c:v>
                </c:pt>
                <c:pt idx="18275">
                  <c:v>-1.40825E-2</c:v>
                </c:pt>
                <c:pt idx="18276">
                  <c:v>-1.9820869000000001E-2</c:v>
                </c:pt>
                <c:pt idx="18277">
                  <c:v>-1.4180294E-2</c:v>
                </c:pt>
                <c:pt idx="18278">
                  <c:v>-1.6300825000000001E-2</c:v>
                </c:pt>
                <c:pt idx="18279">
                  <c:v>-1.5384965E-2</c:v>
                </c:pt>
                <c:pt idx="18280">
                  <c:v>-1.2011407E-2</c:v>
                </c:pt>
                <c:pt idx="18281">
                  <c:v>-9.2720800000000003E-3</c:v>
                </c:pt>
                <c:pt idx="18282">
                  <c:v>-1.5454412000000001E-2</c:v>
                </c:pt>
                <c:pt idx="18283">
                  <c:v>-1.3038394E-2</c:v>
                </c:pt>
                <c:pt idx="18284">
                  <c:v>-4.9330550000000004E-3</c:v>
                </c:pt>
                <c:pt idx="18285">
                  <c:v>-7.8489500000000004E-3</c:v>
                </c:pt>
                <c:pt idx="18286">
                  <c:v>-1.1352053000000001E-2</c:v>
                </c:pt>
                <c:pt idx="18287">
                  <c:v>-3.0555080000000002E-3</c:v>
                </c:pt>
                <c:pt idx="18288">
                  <c:v>-5.7236359999999998E-3</c:v>
                </c:pt>
                <c:pt idx="18289">
                  <c:v>-2.2287700000000001E-3</c:v>
                </c:pt>
                <c:pt idx="18290">
                  <c:v>1.9029819999999999E-3</c:v>
                </c:pt>
                <c:pt idx="18291">
                  <c:v>-4.3410649999999999E-3</c:v>
                </c:pt>
                <c:pt idx="18292">
                  <c:v>5.8465610000000001E-3</c:v>
                </c:pt>
                <c:pt idx="18293">
                  <c:v>5.3336360000000001E-3</c:v>
                </c:pt>
                <c:pt idx="18294">
                  <c:v>-3.5045190000000002E-3</c:v>
                </c:pt>
                <c:pt idx="18295">
                  <c:v>1.4444340000000001E-3</c:v>
                </c:pt>
                <c:pt idx="18296">
                  <c:v>3.833791E-3</c:v>
                </c:pt>
                <c:pt idx="18297">
                  <c:v>-4.7802039999999997E-3</c:v>
                </c:pt>
                <c:pt idx="18298">
                  <c:v>-7.5349079999999999E-3</c:v>
                </c:pt>
                <c:pt idx="18299">
                  <c:v>-1.3672929999999999E-3</c:v>
                </c:pt>
                <c:pt idx="18300">
                  <c:v>-5.8420929999999996E-3</c:v>
                </c:pt>
                <c:pt idx="18301">
                  <c:v>4.1100799999999998E-4</c:v>
                </c:pt>
                <c:pt idx="18302">
                  <c:v>3.151488E-3</c:v>
                </c:pt>
                <c:pt idx="18303">
                  <c:v>-3.2395649999999998E-3</c:v>
                </c:pt>
                <c:pt idx="18304">
                  <c:v>-3.738777E-3</c:v>
                </c:pt>
                <c:pt idx="18305">
                  <c:v>-4.2431789999999997E-3</c:v>
                </c:pt>
                <c:pt idx="18306">
                  <c:v>-5.8895220000000003E-3</c:v>
                </c:pt>
                <c:pt idx="18307">
                  <c:v>-2.0436510000000001E-3</c:v>
                </c:pt>
                <c:pt idx="18308">
                  <c:v>-9.7269469999999997E-3</c:v>
                </c:pt>
                <c:pt idx="18309">
                  <c:v>-4.0624040000000004E-3</c:v>
                </c:pt>
                <c:pt idx="18310">
                  <c:v>-2.4780129999999998E-3</c:v>
                </c:pt>
                <c:pt idx="18311">
                  <c:v>-8.3156619999999997E-3</c:v>
                </c:pt>
                <c:pt idx="18312">
                  <c:v>-2.8826709999999998E-3</c:v>
                </c:pt>
                <c:pt idx="18313">
                  <c:v>-4.9434250000000004E-3</c:v>
                </c:pt>
                <c:pt idx="18314">
                  <c:v>-1.2345470000000001E-2</c:v>
                </c:pt>
                <c:pt idx="18315">
                  <c:v>-4.4191020000000003E-3</c:v>
                </c:pt>
                <c:pt idx="18316">
                  <c:v>-4.2583359999999997E-3</c:v>
                </c:pt>
                <c:pt idx="18317">
                  <c:v>-7.1143109999999999E-3</c:v>
                </c:pt>
                <c:pt idx="18318">
                  <c:v>-1.0298577999999999E-2</c:v>
                </c:pt>
                <c:pt idx="18319">
                  <c:v>-9.8421129999999996E-3</c:v>
                </c:pt>
                <c:pt idx="18320">
                  <c:v>-1.1175137E-2</c:v>
                </c:pt>
                <c:pt idx="18321">
                  <c:v>-1.0804424999999999E-2</c:v>
                </c:pt>
                <c:pt idx="18322">
                  <c:v>-1.0643153000000001E-2</c:v>
                </c:pt>
                <c:pt idx="18323">
                  <c:v>-7.7658739999999999E-3</c:v>
                </c:pt>
                <c:pt idx="18324">
                  <c:v>-5.4076380000000002E-3</c:v>
                </c:pt>
                <c:pt idx="18325">
                  <c:v>-7.4585379999999998E-3</c:v>
                </c:pt>
                <c:pt idx="18326">
                  <c:v>-1.3703046E-2</c:v>
                </c:pt>
                <c:pt idx="18327">
                  <c:v>-9.8286799999999994E-3</c:v>
                </c:pt>
                <c:pt idx="18328">
                  <c:v>-1.5689351000000001E-2</c:v>
                </c:pt>
                <c:pt idx="18329">
                  <c:v>-6.3235460000000002E-3</c:v>
                </c:pt>
                <c:pt idx="18330">
                  <c:v>-1.2852066000000001E-2</c:v>
                </c:pt>
                <c:pt idx="18331">
                  <c:v>-7.5385280000000001E-3</c:v>
                </c:pt>
                <c:pt idx="18332">
                  <c:v>-8.6372529999999993E-3</c:v>
                </c:pt>
                <c:pt idx="18333">
                  <c:v>-1.4204857E-2</c:v>
                </c:pt>
                <c:pt idx="18334">
                  <c:v>-4.8927299999999996E-3</c:v>
                </c:pt>
                <c:pt idx="18335">
                  <c:v>-4.5555739999999997E-3</c:v>
                </c:pt>
                <c:pt idx="18336">
                  <c:v>-2.0994235E-2</c:v>
                </c:pt>
                <c:pt idx="18337">
                  <c:v>-8.1649889999999992E-3</c:v>
                </c:pt>
                <c:pt idx="18338">
                  <c:v>-6.0661619999999999E-3</c:v>
                </c:pt>
                <c:pt idx="18339">
                  <c:v>-1.5965665E-2</c:v>
                </c:pt>
                <c:pt idx="18340">
                  <c:v>-8.8736939999999997E-3</c:v>
                </c:pt>
                <c:pt idx="18341">
                  <c:v>-7.1863150000000004E-3</c:v>
                </c:pt>
                <c:pt idx="18342">
                  <c:v>-1.5392196E-2</c:v>
                </c:pt>
                <c:pt idx="18343">
                  <c:v>-5.3563400000000002E-3</c:v>
                </c:pt>
                <c:pt idx="18344">
                  <c:v>-3.6528189999999999E-3</c:v>
                </c:pt>
                <c:pt idx="18345">
                  <c:v>-1.1077178999999999E-2</c:v>
                </c:pt>
                <c:pt idx="18346">
                  <c:v>-9.1888890000000004E-3</c:v>
                </c:pt>
                <c:pt idx="18347">
                  <c:v>-2.8391139999999998E-3</c:v>
                </c:pt>
                <c:pt idx="18348">
                  <c:v>-4.6218170000000003E-3</c:v>
                </c:pt>
                <c:pt idx="18349">
                  <c:v>-8.4106960000000005E-3</c:v>
                </c:pt>
                <c:pt idx="18350">
                  <c:v>-6.640633E-3</c:v>
                </c:pt>
                <c:pt idx="18351">
                  <c:v>-3.550568E-3</c:v>
                </c:pt>
                <c:pt idx="18352">
                  <c:v>-6.2406950000000001E-3</c:v>
                </c:pt>
                <c:pt idx="18353">
                  <c:v>1.056366E-3</c:v>
                </c:pt>
                <c:pt idx="18354">
                  <c:v>-4.78949E-4</c:v>
                </c:pt>
                <c:pt idx="18355">
                  <c:v>-1.3706604000000001E-2</c:v>
                </c:pt>
                <c:pt idx="18356">
                  <c:v>2.988779E-3</c:v>
                </c:pt>
                <c:pt idx="18357">
                  <c:v>-3.767926E-3</c:v>
                </c:pt>
                <c:pt idx="18358">
                  <c:v>-1.0686236999999999E-2</c:v>
                </c:pt>
                <c:pt idx="18359">
                  <c:v>1.2710963E-2</c:v>
                </c:pt>
                <c:pt idx="18360">
                  <c:v>-1.206382E-3</c:v>
                </c:pt>
                <c:pt idx="18361">
                  <c:v>-2.2582244000000001E-2</c:v>
                </c:pt>
                <c:pt idx="18362">
                  <c:v>8.5073719999999992E-3</c:v>
                </c:pt>
                <c:pt idx="18363">
                  <c:v>4.6383309999999999E-3</c:v>
                </c:pt>
                <c:pt idx="18364">
                  <c:v>-2.5149673000000001E-2</c:v>
                </c:pt>
                <c:pt idx="18365">
                  <c:v>1.0147862000000001E-2</c:v>
                </c:pt>
                <c:pt idx="18366">
                  <c:v>2.8491319999999999E-3</c:v>
                </c:pt>
                <c:pt idx="18367">
                  <c:v>-2.2359549999999999E-2</c:v>
                </c:pt>
                <c:pt idx="18368">
                  <c:v>8.1315190000000002E-3</c:v>
                </c:pt>
                <c:pt idx="18369">
                  <c:v>-4.2194240000000003E-3</c:v>
                </c:pt>
                <c:pt idx="18370">
                  <c:v>-2.0613668000000002E-2</c:v>
                </c:pt>
                <c:pt idx="18371">
                  <c:v>2.7912560000000002E-3</c:v>
                </c:pt>
                <c:pt idx="18372">
                  <c:v>-9.9032010000000004E-3</c:v>
                </c:pt>
                <c:pt idx="18373">
                  <c:v>-1.5248164999999999E-2</c:v>
                </c:pt>
                <c:pt idx="18374">
                  <c:v>-1.564382E-3</c:v>
                </c:pt>
                <c:pt idx="18375">
                  <c:v>-1.533692E-2</c:v>
                </c:pt>
                <c:pt idx="18376">
                  <c:v>-8.2193790000000006E-3</c:v>
                </c:pt>
                <c:pt idx="18377">
                  <c:v>-5.9967049999999997E-3</c:v>
                </c:pt>
                <c:pt idx="18378">
                  <c:v>-1.1461300000000001E-2</c:v>
                </c:pt>
                <c:pt idx="18379">
                  <c:v>-5.72778E-3</c:v>
                </c:pt>
                <c:pt idx="18380">
                  <c:v>-1.1747428000000001E-2</c:v>
                </c:pt>
                <c:pt idx="18381">
                  <c:v>-1.1672859000000001E-2</c:v>
                </c:pt>
                <c:pt idx="18382">
                  <c:v>-7.916378E-3</c:v>
                </c:pt>
                <c:pt idx="18383">
                  <c:v>-7.5738960000000001E-3</c:v>
                </c:pt>
                <c:pt idx="18384">
                  <c:v>-6.7125939999999997E-3</c:v>
                </c:pt>
                <c:pt idx="18385">
                  <c:v>-4.8648930000000003E-3</c:v>
                </c:pt>
                <c:pt idx="18386">
                  <c:v>-1.1574292999999999E-2</c:v>
                </c:pt>
                <c:pt idx="18387">
                  <c:v>-1.4351050000000001E-3</c:v>
                </c:pt>
                <c:pt idx="18388">
                  <c:v>-1.1792574E-2</c:v>
                </c:pt>
                <c:pt idx="18389">
                  <c:v>-1.5699698000000002E-2</c:v>
                </c:pt>
                <c:pt idx="18390">
                  <c:v>-2.4898599999999998E-4</c:v>
                </c:pt>
                <c:pt idx="18391">
                  <c:v>-1.4619138E-2</c:v>
                </c:pt>
                <c:pt idx="18392">
                  <c:v>-1.5503967E-2</c:v>
                </c:pt>
                <c:pt idx="18393">
                  <c:v>6.5318249999999998E-3</c:v>
                </c:pt>
                <c:pt idx="18394">
                  <c:v>-8.2208230000000004E-3</c:v>
                </c:pt>
                <c:pt idx="18395">
                  <c:v>-1.5989263E-2</c:v>
                </c:pt>
                <c:pt idx="18396">
                  <c:v>1.1788699999999999E-2</c:v>
                </c:pt>
                <c:pt idx="18397">
                  <c:v>-1.1896123999999999E-2</c:v>
                </c:pt>
                <c:pt idx="18398">
                  <c:v>-1.2035384E-2</c:v>
                </c:pt>
                <c:pt idx="18399">
                  <c:v>1.6013560999999999E-2</c:v>
                </c:pt>
                <c:pt idx="18400">
                  <c:v>-1.3562987E-2</c:v>
                </c:pt>
                <c:pt idx="18401">
                  <c:v>-1.5278863E-2</c:v>
                </c:pt>
                <c:pt idx="18402">
                  <c:v>1.5195088000000001E-2</c:v>
                </c:pt>
                <c:pt idx="18403">
                  <c:v>-9.2916130000000006E-3</c:v>
                </c:pt>
                <c:pt idx="18404">
                  <c:v>-9.7227649999999995E-3</c:v>
                </c:pt>
                <c:pt idx="18405">
                  <c:v>3.73812E-4</c:v>
                </c:pt>
                <c:pt idx="18406">
                  <c:v>-1.1473763E-2</c:v>
                </c:pt>
                <c:pt idx="18407">
                  <c:v>-5.3929659999999999E-3</c:v>
                </c:pt>
                <c:pt idx="18408">
                  <c:v>-2.137824E-3</c:v>
                </c:pt>
                <c:pt idx="18409">
                  <c:v>-5.5509310000000003E-3</c:v>
                </c:pt>
                <c:pt idx="18410">
                  <c:v>-4.8007099999999997E-3</c:v>
                </c:pt>
                <c:pt idx="18411">
                  <c:v>-9.5750299999999996E-4</c:v>
                </c:pt>
                <c:pt idx="18412">
                  <c:v>-1.0822398E-2</c:v>
                </c:pt>
                <c:pt idx="18413">
                  <c:v>-1.3173437E-2</c:v>
                </c:pt>
                <c:pt idx="18414">
                  <c:v>-5.8159309999999999E-3</c:v>
                </c:pt>
                <c:pt idx="18415">
                  <c:v>-3.7881989999999999E-3</c:v>
                </c:pt>
                <c:pt idx="18416">
                  <c:v>-1.0829330999999999E-2</c:v>
                </c:pt>
                <c:pt idx="18417">
                  <c:v>-4.7951410000000002E-3</c:v>
                </c:pt>
                <c:pt idx="18418">
                  <c:v>5.7322989999999997E-3</c:v>
                </c:pt>
                <c:pt idx="18419">
                  <c:v>-1.2844314000000001E-2</c:v>
                </c:pt>
                <c:pt idx="18420">
                  <c:v>-7.9612710000000007E-3</c:v>
                </c:pt>
                <c:pt idx="18421">
                  <c:v>1.0665676000000001E-2</c:v>
                </c:pt>
                <c:pt idx="18422">
                  <c:v>-9.0208749999999994E-3</c:v>
                </c:pt>
                <c:pt idx="18423">
                  <c:v>-8.4600130000000006E-3</c:v>
                </c:pt>
                <c:pt idx="18424">
                  <c:v>4.3548830000000004E-3</c:v>
                </c:pt>
                <c:pt idx="18425">
                  <c:v>-6.011738E-3</c:v>
                </c:pt>
                <c:pt idx="18426">
                  <c:v>-6.3107759999999997E-3</c:v>
                </c:pt>
                <c:pt idx="18427">
                  <c:v>1.253667E-3</c:v>
                </c:pt>
                <c:pt idx="18428">
                  <c:v>-3.2831499999999998E-4</c:v>
                </c:pt>
                <c:pt idx="18429">
                  <c:v>-9.0451070000000001E-3</c:v>
                </c:pt>
                <c:pt idx="18430">
                  <c:v>-1.475257E-3</c:v>
                </c:pt>
                <c:pt idx="18431">
                  <c:v>-1.1554110000000001E-3</c:v>
                </c:pt>
                <c:pt idx="18432">
                  <c:v>-9.2288070000000003E-3</c:v>
                </c:pt>
                <c:pt idx="18433">
                  <c:v>-5.0934509999999997E-3</c:v>
                </c:pt>
                <c:pt idx="18434">
                  <c:v>-3.0029299999999998E-4</c:v>
                </c:pt>
                <c:pt idx="18435">
                  <c:v>-7.5787129999999999E-3</c:v>
                </c:pt>
                <c:pt idx="18436">
                  <c:v>-6.1357219999999997E-3</c:v>
                </c:pt>
                <c:pt idx="18437">
                  <c:v>8.7025600000000002E-4</c:v>
                </c:pt>
                <c:pt idx="18438">
                  <c:v>-4.669683E-3</c:v>
                </c:pt>
                <c:pt idx="18439">
                  <c:v>-3.2989540000000002E-3</c:v>
                </c:pt>
                <c:pt idx="18440">
                  <c:v>-1.6414660000000001E-3</c:v>
                </c:pt>
                <c:pt idx="18441">
                  <c:v>-2.6545319999999998E-3</c:v>
                </c:pt>
                <c:pt idx="18442">
                  <c:v>-3.27122E-4</c:v>
                </c:pt>
                <c:pt idx="18443">
                  <c:v>2.6665370000000001E-3</c:v>
                </c:pt>
                <c:pt idx="18444">
                  <c:v>-4.3208439999999999E-3</c:v>
                </c:pt>
                <c:pt idx="18445">
                  <c:v>-3.578356E-3</c:v>
                </c:pt>
                <c:pt idx="18446">
                  <c:v>3.7487190000000002E-3</c:v>
                </c:pt>
                <c:pt idx="18447">
                  <c:v>5.5117309999999997E-3</c:v>
                </c:pt>
                <c:pt idx="18448">
                  <c:v>-1.698848E-3</c:v>
                </c:pt>
                <c:pt idx="18449">
                  <c:v>3.0426440000000002E-3</c:v>
                </c:pt>
                <c:pt idx="18450">
                  <c:v>4.4315350000000003E-3</c:v>
                </c:pt>
                <c:pt idx="18451">
                  <c:v>7.4279100000000002E-4</c:v>
                </c:pt>
                <c:pt idx="18452">
                  <c:v>4.4891239999999997E-3</c:v>
                </c:pt>
                <c:pt idx="18453">
                  <c:v>7.1435900000000002E-4</c:v>
                </c:pt>
                <c:pt idx="18454">
                  <c:v>6.5265360000000003E-3</c:v>
                </c:pt>
                <c:pt idx="18455">
                  <c:v>8.9793070000000006E-3</c:v>
                </c:pt>
                <c:pt idx="18456">
                  <c:v>3.6865180000000002E-3</c:v>
                </c:pt>
                <c:pt idx="18457">
                  <c:v>6.859408E-3</c:v>
                </c:pt>
                <c:pt idx="18458">
                  <c:v>1.0542340000000001E-2</c:v>
                </c:pt>
                <c:pt idx="18459">
                  <c:v>4.775797E-3</c:v>
                </c:pt>
                <c:pt idx="18460">
                  <c:v>6.6303289999999999E-3</c:v>
                </c:pt>
                <c:pt idx="18461">
                  <c:v>1.4476800999999999E-2</c:v>
                </c:pt>
                <c:pt idx="18462">
                  <c:v>7.6097029999999998E-3</c:v>
                </c:pt>
                <c:pt idx="18463">
                  <c:v>7.2419210000000001E-3</c:v>
                </c:pt>
                <c:pt idx="18464">
                  <c:v>1.0267510000000001E-2</c:v>
                </c:pt>
                <c:pt idx="18465">
                  <c:v>2.1158409999999998E-3</c:v>
                </c:pt>
                <c:pt idx="18466">
                  <c:v>4.4547229999999998E-3</c:v>
                </c:pt>
                <c:pt idx="18467">
                  <c:v>1.3725718E-2</c:v>
                </c:pt>
                <c:pt idx="18468">
                  <c:v>5.3451899999999997E-3</c:v>
                </c:pt>
                <c:pt idx="18469">
                  <c:v>1.2859031999999999E-2</c:v>
                </c:pt>
                <c:pt idx="18470">
                  <c:v>1.0631243E-2</c:v>
                </c:pt>
                <c:pt idx="18471">
                  <c:v>1.0042951E-2</c:v>
                </c:pt>
                <c:pt idx="18472">
                  <c:v>1.0428441E-2</c:v>
                </c:pt>
                <c:pt idx="18473">
                  <c:v>8.2598289999999998E-3</c:v>
                </c:pt>
                <c:pt idx="18474">
                  <c:v>7.202361E-3</c:v>
                </c:pt>
                <c:pt idx="18475">
                  <c:v>1.3837893E-2</c:v>
                </c:pt>
                <c:pt idx="18476">
                  <c:v>9.0465270000000004E-3</c:v>
                </c:pt>
                <c:pt idx="18477">
                  <c:v>9.446533E-3</c:v>
                </c:pt>
                <c:pt idx="18478">
                  <c:v>6.4312299999999996E-3</c:v>
                </c:pt>
                <c:pt idx="18479">
                  <c:v>9.1095719999999998E-3</c:v>
                </c:pt>
                <c:pt idx="18480">
                  <c:v>1.178541E-2</c:v>
                </c:pt>
                <c:pt idx="18481">
                  <c:v>5.9059500000000001E-3</c:v>
                </c:pt>
                <c:pt idx="18482">
                  <c:v>1.0488190999999999E-2</c:v>
                </c:pt>
                <c:pt idx="18483">
                  <c:v>1.0960901E-2</c:v>
                </c:pt>
                <c:pt idx="18484">
                  <c:v>1.0373408000000001E-2</c:v>
                </c:pt>
                <c:pt idx="18485">
                  <c:v>8.4729750000000006E-3</c:v>
                </c:pt>
                <c:pt idx="18486">
                  <c:v>1.8598390000000001E-3</c:v>
                </c:pt>
                <c:pt idx="18487">
                  <c:v>-4.7095900000000002E-4</c:v>
                </c:pt>
                <c:pt idx="18488">
                  <c:v>1.0134595E-2</c:v>
                </c:pt>
                <c:pt idx="18489">
                  <c:v>1.5222296999999999E-2</c:v>
                </c:pt>
                <c:pt idx="18490">
                  <c:v>9.6787120000000008E-3</c:v>
                </c:pt>
                <c:pt idx="18491">
                  <c:v>4.4083170000000001E-3</c:v>
                </c:pt>
                <c:pt idx="18492">
                  <c:v>6.6638440000000004E-3</c:v>
                </c:pt>
                <c:pt idx="18493">
                  <c:v>6.300323E-3</c:v>
                </c:pt>
                <c:pt idx="18494">
                  <c:v>2.0709080000000002E-3</c:v>
                </c:pt>
                <c:pt idx="18495">
                  <c:v>5.7316900000000002E-3</c:v>
                </c:pt>
                <c:pt idx="18496">
                  <c:v>9.6909630000000004E-3</c:v>
                </c:pt>
                <c:pt idx="18497">
                  <c:v>9.7016150000000002E-3</c:v>
                </c:pt>
                <c:pt idx="18498">
                  <c:v>2.7432810000000002E-3</c:v>
                </c:pt>
                <c:pt idx="18499">
                  <c:v>8.5350200000000001E-4</c:v>
                </c:pt>
                <c:pt idx="18500">
                  <c:v>6.1639160000000002E-3</c:v>
                </c:pt>
                <c:pt idx="18501">
                  <c:v>1.145828E-2</c:v>
                </c:pt>
                <c:pt idx="18502">
                  <c:v>9.0876340000000007E-3</c:v>
                </c:pt>
                <c:pt idx="18503">
                  <c:v>7.8260949999999999E-3</c:v>
                </c:pt>
                <c:pt idx="18504">
                  <c:v>5.5808079999999996E-3</c:v>
                </c:pt>
                <c:pt idx="18505">
                  <c:v>8.5696739999999993E-3</c:v>
                </c:pt>
                <c:pt idx="18506">
                  <c:v>6.493548E-3</c:v>
                </c:pt>
                <c:pt idx="18507">
                  <c:v>9.9953390000000007E-3</c:v>
                </c:pt>
                <c:pt idx="18508">
                  <c:v>1.0197375999999999E-2</c:v>
                </c:pt>
                <c:pt idx="18509">
                  <c:v>8.7446220000000005E-3</c:v>
                </c:pt>
                <c:pt idx="18510">
                  <c:v>1.0063153E-2</c:v>
                </c:pt>
                <c:pt idx="18511">
                  <c:v>1.0786999E-2</c:v>
                </c:pt>
                <c:pt idx="18512">
                  <c:v>9.2434289999999992E-3</c:v>
                </c:pt>
                <c:pt idx="18513">
                  <c:v>1.0991793E-2</c:v>
                </c:pt>
                <c:pt idx="18514">
                  <c:v>9.5954040000000001E-3</c:v>
                </c:pt>
                <c:pt idx="18515">
                  <c:v>1.0755476999999999E-2</c:v>
                </c:pt>
                <c:pt idx="18516">
                  <c:v>1.2149735E-2</c:v>
                </c:pt>
                <c:pt idx="18517">
                  <c:v>1.3642970000000001E-2</c:v>
                </c:pt>
                <c:pt idx="18518">
                  <c:v>1.1672085E-2</c:v>
                </c:pt>
                <c:pt idx="18519">
                  <c:v>9.9902989999999994E-3</c:v>
                </c:pt>
                <c:pt idx="18520">
                  <c:v>1.0194976E-2</c:v>
                </c:pt>
                <c:pt idx="18521">
                  <c:v>1.3215266999999999E-2</c:v>
                </c:pt>
                <c:pt idx="18522">
                  <c:v>9.5279530000000005E-3</c:v>
                </c:pt>
                <c:pt idx="18523">
                  <c:v>1.2076865000000001E-2</c:v>
                </c:pt>
                <c:pt idx="18524">
                  <c:v>1.3397623000000001E-2</c:v>
                </c:pt>
                <c:pt idx="18525">
                  <c:v>1.1001577E-2</c:v>
                </c:pt>
                <c:pt idx="18526">
                  <c:v>1.2485272E-2</c:v>
                </c:pt>
                <c:pt idx="18527">
                  <c:v>1.1189643000000001E-2</c:v>
                </c:pt>
                <c:pt idx="18528">
                  <c:v>7.8987780000000004E-3</c:v>
                </c:pt>
                <c:pt idx="18529">
                  <c:v>1.1884997E-2</c:v>
                </c:pt>
                <c:pt idx="18530">
                  <c:v>1.0543465E-2</c:v>
                </c:pt>
                <c:pt idx="18531">
                  <c:v>4.9838499999999997E-3</c:v>
                </c:pt>
                <c:pt idx="18532">
                  <c:v>1.0182193000000001E-2</c:v>
                </c:pt>
                <c:pt idx="18533">
                  <c:v>6.0060900000000004E-3</c:v>
                </c:pt>
                <c:pt idx="18534">
                  <c:v>8.0733599999999999E-3</c:v>
                </c:pt>
                <c:pt idx="18535">
                  <c:v>4.0527849999999997E-3</c:v>
                </c:pt>
                <c:pt idx="18536">
                  <c:v>5.9109160000000004E-3</c:v>
                </c:pt>
                <c:pt idx="18537">
                  <c:v>8.1074909999999997E-3</c:v>
                </c:pt>
                <c:pt idx="18538">
                  <c:v>4.6996190000000004E-3</c:v>
                </c:pt>
                <c:pt idx="18539">
                  <c:v>5.8551640000000004E-3</c:v>
                </c:pt>
                <c:pt idx="18540">
                  <c:v>8.2816850000000004E-3</c:v>
                </c:pt>
                <c:pt idx="18541">
                  <c:v>5.9175970000000001E-3</c:v>
                </c:pt>
                <c:pt idx="18542">
                  <c:v>6.370583E-3</c:v>
                </c:pt>
                <c:pt idx="18543">
                  <c:v>6.2627239999999999E-3</c:v>
                </c:pt>
                <c:pt idx="18544">
                  <c:v>5.5491899999999999E-3</c:v>
                </c:pt>
                <c:pt idx="18545">
                  <c:v>1.1342896E-2</c:v>
                </c:pt>
                <c:pt idx="18546">
                  <c:v>9.6692689999999994E-3</c:v>
                </c:pt>
                <c:pt idx="18547">
                  <c:v>1.6938999999999999E-3</c:v>
                </c:pt>
                <c:pt idx="18548">
                  <c:v>9.6438919999999994E-3</c:v>
                </c:pt>
                <c:pt idx="18549">
                  <c:v>8.2329489999999998E-3</c:v>
                </c:pt>
                <c:pt idx="18550">
                  <c:v>7.854181E-3</c:v>
                </c:pt>
                <c:pt idx="18551">
                  <c:v>7.3705510000000004E-3</c:v>
                </c:pt>
                <c:pt idx="18552">
                  <c:v>1.0987847E-2</c:v>
                </c:pt>
                <c:pt idx="18553">
                  <c:v>1.3555134999999999E-2</c:v>
                </c:pt>
                <c:pt idx="18554">
                  <c:v>8.2144309999999995E-3</c:v>
                </c:pt>
                <c:pt idx="18555">
                  <c:v>8.0967190000000005E-3</c:v>
                </c:pt>
                <c:pt idx="18556">
                  <c:v>9.1585729999999997E-3</c:v>
                </c:pt>
                <c:pt idx="18557">
                  <c:v>7.9612160000000001E-3</c:v>
                </c:pt>
                <c:pt idx="18558">
                  <c:v>9.6848630000000002E-3</c:v>
                </c:pt>
                <c:pt idx="18559">
                  <c:v>7.4443449999999998E-3</c:v>
                </c:pt>
                <c:pt idx="18560">
                  <c:v>8.1000870000000006E-3</c:v>
                </c:pt>
                <c:pt idx="18561">
                  <c:v>1.0568304000000001E-2</c:v>
                </c:pt>
                <c:pt idx="18562">
                  <c:v>7.1999380000000003E-3</c:v>
                </c:pt>
                <c:pt idx="18563">
                  <c:v>7.713129E-3</c:v>
                </c:pt>
                <c:pt idx="18564">
                  <c:v>6.1665840000000001E-3</c:v>
                </c:pt>
                <c:pt idx="18565">
                  <c:v>1.4714799000000001E-2</c:v>
                </c:pt>
                <c:pt idx="18566">
                  <c:v>1.0985136E-2</c:v>
                </c:pt>
                <c:pt idx="18567">
                  <c:v>6.7863969999999996E-3</c:v>
                </c:pt>
                <c:pt idx="18568">
                  <c:v>7.7418920000000002E-3</c:v>
                </c:pt>
                <c:pt idx="18569">
                  <c:v>9.5142260000000006E-3</c:v>
                </c:pt>
                <c:pt idx="18570">
                  <c:v>1.1770407E-2</c:v>
                </c:pt>
                <c:pt idx="18571">
                  <c:v>8.3884600000000004E-3</c:v>
                </c:pt>
                <c:pt idx="18572">
                  <c:v>8.4630750000000005E-3</c:v>
                </c:pt>
                <c:pt idx="18573">
                  <c:v>1.3412294E-2</c:v>
                </c:pt>
                <c:pt idx="18574">
                  <c:v>1.1462665E-2</c:v>
                </c:pt>
                <c:pt idx="18575">
                  <c:v>9.9190979999999995E-3</c:v>
                </c:pt>
                <c:pt idx="18576">
                  <c:v>9.5510739999999997E-3</c:v>
                </c:pt>
                <c:pt idx="18577">
                  <c:v>1.1660032000000001E-2</c:v>
                </c:pt>
                <c:pt idx="18578">
                  <c:v>1.2351437E-2</c:v>
                </c:pt>
                <c:pt idx="18579">
                  <c:v>9.9111830000000005E-3</c:v>
                </c:pt>
                <c:pt idx="18580">
                  <c:v>7.2048299999999997E-3</c:v>
                </c:pt>
                <c:pt idx="18581">
                  <c:v>1.0032574000000001E-2</c:v>
                </c:pt>
                <c:pt idx="18582">
                  <c:v>7.8787010000000001E-3</c:v>
                </c:pt>
                <c:pt idx="18583">
                  <c:v>1.1766916000000001E-2</c:v>
                </c:pt>
                <c:pt idx="18584">
                  <c:v>7.8621469999999999E-3</c:v>
                </c:pt>
                <c:pt idx="18585">
                  <c:v>9.1223550000000004E-3</c:v>
                </c:pt>
                <c:pt idx="18586">
                  <c:v>7.7902149999999996E-3</c:v>
                </c:pt>
                <c:pt idx="18587">
                  <c:v>1.44364E-2</c:v>
                </c:pt>
                <c:pt idx="18588">
                  <c:v>8.5957889999999995E-3</c:v>
                </c:pt>
                <c:pt idx="18589">
                  <c:v>9.0959300000000003E-3</c:v>
                </c:pt>
                <c:pt idx="18590">
                  <c:v>5.8826420000000004E-3</c:v>
                </c:pt>
                <c:pt idx="18591">
                  <c:v>7.1473769999999999E-3</c:v>
                </c:pt>
                <c:pt idx="18592">
                  <c:v>1.0063366000000001E-2</c:v>
                </c:pt>
                <c:pt idx="18593">
                  <c:v>6.8473329999999997E-3</c:v>
                </c:pt>
                <c:pt idx="18594">
                  <c:v>1.0075301E-2</c:v>
                </c:pt>
                <c:pt idx="18595">
                  <c:v>7.8331860000000007E-3</c:v>
                </c:pt>
                <c:pt idx="18596">
                  <c:v>8.1271060000000003E-3</c:v>
                </c:pt>
                <c:pt idx="18597">
                  <c:v>5.9936479999999999E-3</c:v>
                </c:pt>
                <c:pt idx="18598">
                  <c:v>1.0171199000000001E-2</c:v>
                </c:pt>
                <c:pt idx="18599">
                  <c:v>9.8172650000000004E-3</c:v>
                </c:pt>
                <c:pt idx="18600">
                  <c:v>1.0177571E-2</c:v>
                </c:pt>
                <c:pt idx="18601">
                  <c:v>5.8209050000000003E-3</c:v>
                </c:pt>
                <c:pt idx="18602">
                  <c:v>7.2114850000000001E-3</c:v>
                </c:pt>
                <c:pt idx="18603">
                  <c:v>8.4988579999999998E-3</c:v>
                </c:pt>
                <c:pt idx="18604">
                  <c:v>1.0567481E-2</c:v>
                </c:pt>
                <c:pt idx="18605">
                  <c:v>7.635874E-3</c:v>
                </c:pt>
                <c:pt idx="18606">
                  <c:v>8.2933360000000001E-3</c:v>
                </c:pt>
                <c:pt idx="18607">
                  <c:v>1.0775135999999999E-2</c:v>
                </c:pt>
                <c:pt idx="18608">
                  <c:v>1.1583830999999999E-2</c:v>
                </c:pt>
                <c:pt idx="18609">
                  <c:v>1.0339070000000001E-2</c:v>
                </c:pt>
                <c:pt idx="18610">
                  <c:v>8.3289039999999998E-3</c:v>
                </c:pt>
                <c:pt idx="18611">
                  <c:v>1.0537731E-2</c:v>
                </c:pt>
                <c:pt idx="18612">
                  <c:v>1.2324829000000001E-2</c:v>
                </c:pt>
                <c:pt idx="18613">
                  <c:v>1.1963438E-2</c:v>
                </c:pt>
                <c:pt idx="18614">
                  <c:v>6.1323510000000003E-3</c:v>
                </c:pt>
                <c:pt idx="18615">
                  <c:v>9.7923330000000003E-3</c:v>
                </c:pt>
                <c:pt idx="18616">
                  <c:v>1.2837631E-2</c:v>
                </c:pt>
                <c:pt idx="18617">
                  <c:v>1.248849E-2</c:v>
                </c:pt>
                <c:pt idx="18618">
                  <c:v>7.50608E-3</c:v>
                </c:pt>
                <c:pt idx="18619">
                  <c:v>1.1573261E-2</c:v>
                </c:pt>
                <c:pt idx="18620">
                  <c:v>1.1201071999999999E-2</c:v>
                </c:pt>
                <c:pt idx="18621">
                  <c:v>5.6201519999999998E-3</c:v>
                </c:pt>
                <c:pt idx="18622">
                  <c:v>8.8782879999999998E-3</c:v>
                </c:pt>
                <c:pt idx="18623">
                  <c:v>7.2897120000000003E-3</c:v>
                </c:pt>
                <c:pt idx="18624">
                  <c:v>8.6646650000000002E-3</c:v>
                </c:pt>
                <c:pt idx="18625">
                  <c:v>7.5642469999999996E-3</c:v>
                </c:pt>
                <c:pt idx="18626">
                  <c:v>5.0291479999999998E-3</c:v>
                </c:pt>
                <c:pt idx="18627">
                  <c:v>5.4978639999999999E-3</c:v>
                </c:pt>
                <c:pt idx="18628">
                  <c:v>1.1490894E-2</c:v>
                </c:pt>
                <c:pt idx="18629">
                  <c:v>1.0381422E-2</c:v>
                </c:pt>
                <c:pt idx="18630">
                  <c:v>1.0660062999999999E-2</c:v>
                </c:pt>
                <c:pt idx="18631">
                  <c:v>6.6080640000000003E-3</c:v>
                </c:pt>
                <c:pt idx="18632">
                  <c:v>9.1184969999999997E-3</c:v>
                </c:pt>
                <c:pt idx="18633">
                  <c:v>1.2935871999999999E-2</c:v>
                </c:pt>
                <c:pt idx="18634">
                  <c:v>1.0739202E-2</c:v>
                </c:pt>
                <c:pt idx="18635">
                  <c:v>3.3356140000000002E-3</c:v>
                </c:pt>
                <c:pt idx="18636">
                  <c:v>1.1169569000000001E-2</c:v>
                </c:pt>
                <c:pt idx="18637">
                  <c:v>9.3759299999999993E-3</c:v>
                </c:pt>
                <c:pt idx="18638">
                  <c:v>9.8843569999999999E-3</c:v>
                </c:pt>
                <c:pt idx="18639">
                  <c:v>9.5919419999999991E-3</c:v>
                </c:pt>
                <c:pt idx="18640">
                  <c:v>1.0610886999999999E-2</c:v>
                </c:pt>
                <c:pt idx="18641">
                  <c:v>9.7379029999999991E-3</c:v>
                </c:pt>
                <c:pt idx="18642">
                  <c:v>1.1498342999999999E-2</c:v>
                </c:pt>
                <c:pt idx="18643">
                  <c:v>8.4535519999999996E-3</c:v>
                </c:pt>
                <c:pt idx="18644">
                  <c:v>9.1625490000000007E-3</c:v>
                </c:pt>
                <c:pt idx="18645">
                  <c:v>9.5540339999999994E-3</c:v>
                </c:pt>
                <c:pt idx="18646">
                  <c:v>9.2309120000000008E-3</c:v>
                </c:pt>
                <c:pt idx="18647">
                  <c:v>9.2884360000000006E-3</c:v>
                </c:pt>
                <c:pt idx="18648">
                  <c:v>1.2127433E-2</c:v>
                </c:pt>
                <c:pt idx="18649">
                  <c:v>9.6778569999999998E-3</c:v>
                </c:pt>
                <c:pt idx="18650">
                  <c:v>9.8598260000000004E-3</c:v>
                </c:pt>
                <c:pt idx="18651">
                  <c:v>9.4030950000000002E-3</c:v>
                </c:pt>
                <c:pt idx="18652">
                  <c:v>9.319061E-3</c:v>
                </c:pt>
                <c:pt idx="18653">
                  <c:v>1.335162E-2</c:v>
                </c:pt>
                <c:pt idx="18654">
                  <c:v>1.6123723E-2</c:v>
                </c:pt>
                <c:pt idx="18655">
                  <c:v>5.6753419999999999E-3</c:v>
                </c:pt>
                <c:pt idx="18656">
                  <c:v>7.2726190000000001E-3</c:v>
                </c:pt>
                <c:pt idx="18657">
                  <c:v>9.8721299999999998E-3</c:v>
                </c:pt>
                <c:pt idx="18658">
                  <c:v>5.0319800000000001E-3</c:v>
                </c:pt>
                <c:pt idx="18659">
                  <c:v>6.6775469999999998E-3</c:v>
                </c:pt>
                <c:pt idx="18660">
                  <c:v>1.049896E-2</c:v>
                </c:pt>
                <c:pt idx="18661">
                  <c:v>9.4233089999999995E-3</c:v>
                </c:pt>
                <c:pt idx="18662">
                  <c:v>1.0909477000000001E-2</c:v>
                </c:pt>
                <c:pt idx="18663">
                  <c:v>7.3978330000000004E-3</c:v>
                </c:pt>
                <c:pt idx="18664">
                  <c:v>7.9292310000000001E-3</c:v>
                </c:pt>
                <c:pt idx="18665">
                  <c:v>9.4839840000000009E-3</c:v>
                </c:pt>
                <c:pt idx="18666">
                  <c:v>6.7080289999999999E-3</c:v>
                </c:pt>
                <c:pt idx="18667">
                  <c:v>5.5128019999999998E-3</c:v>
                </c:pt>
                <c:pt idx="18668">
                  <c:v>8.7320179999999994E-3</c:v>
                </c:pt>
                <c:pt idx="18669">
                  <c:v>9.9687890000000005E-3</c:v>
                </c:pt>
                <c:pt idx="18670">
                  <c:v>7.3649099999999997E-3</c:v>
                </c:pt>
                <c:pt idx="18671">
                  <c:v>3.081482E-3</c:v>
                </c:pt>
                <c:pt idx="18672">
                  <c:v>6.2775419999999997E-3</c:v>
                </c:pt>
                <c:pt idx="18673">
                  <c:v>1.0906648E-2</c:v>
                </c:pt>
                <c:pt idx="18674">
                  <c:v>8.1645590000000001E-3</c:v>
                </c:pt>
                <c:pt idx="18675">
                  <c:v>8.8577800000000009E-3</c:v>
                </c:pt>
                <c:pt idx="18676">
                  <c:v>9.3858069999999995E-3</c:v>
                </c:pt>
                <c:pt idx="18677">
                  <c:v>1.0886233E-2</c:v>
                </c:pt>
                <c:pt idx="18678">
                  <c:v>6.5523040000000001E-3</c:v>
                </c:pt>
                <c:pt idx="18679">
                  <c:v>7.2825429999999998E-3</c:v>
                </c:pt>
                <c:pt idx="18680">
                  <c:v>1.1042343E-2</c:v>
                </c:pt>
                <c:pt idx="18681">
                  <c:v>8.7501609999999994E-3</c:v>
                </c:pt>
                <c:pt idx="18682">
                  <c:v>1.2619052E-2</c:v>
                </c:pt>
                <c:pt idx="18683">
                  <c:v>8.8943549999999996E-3</c:v>
                </c:pt>
                <c:pt idx="18684">
                  <c:v>1.0925747E-2</c:v>
                </c:pt>
                <c:pt idx="18685">
                  <c:v>8.3307620000000002E-3</c:v>
                </c:pt>
                <c:pt idx="18686">
                  <c:v>1.2053186E-2</c:v>
                </c:pt>
                <c:pt idx="18687">
                  <c:v>1.3247082E-2</c:v>
                </c:pt>
                <c:pt idx="18688">
                  <c:v>1.0544095E-2</c:v>
                </c:pt>
                <c:pt idx="18689">
                  <c:v>1.0382974999999999E-2</c:v>
                </c:pt>
                <c:pt idx="18690">
                  <c:v>1.284446E-2</c:v>
                </c:pt>
                <c:pt idx="18691">
                  <c:v>9.5487980000000007E-3</c:v>
                </c:pt>
                <c:pt idx="18692">
                  <c:v>7.796982E-3</c:v>
                </c:pt>
                <c:pt idx="18693">
                  <c:v>9.9794429999999993E-3</c:v>
                </c:pt>
                <c:pt idx="18694">
                  <c:v>1.0840809E-2</c:v>
                </c:pt>
                <c:pt idx="18695">
                  <c:v>9.1419789999999997E-3</c:v>
                </c:pt>
                <c:pt idx="18696">
                  <c:v>1.1798495000000001E-2</c:v>
                </c:pt>
                <c:pt idx="18697">
                  <c:v>1.0888493000000001E-2</c:v>
                </c:pt>
                <c:pt idx="18698">
                  <c:v>1.0072395E-2</c:v>
                </c:pt>
                <c:pt idx="18699">
                  <c:v>8.6950080000000006E-3</c:v>
                </c:pt>
                <c:pt idx="18700">
                  <c:v>9.9181789999999992E-3</c:v>
                </c:pt>
                <c:pt idx="18701">
                  <c:v>4.9468569999999998E-3</c:v>
                </c:pt>
                <c:pt idx="18702">
                  <c:v>9.9626390000000006E-3</c:v>
                </c:pt>
                <c:pt idx="18703">
                  <c:v>1.2078785999999999E-2</c:v>
                </c:pt>
                <c:pt idx="18704">
                  <c:v>4.4026730000000002E-3</c:v>
                </c:pt>
                <c:pt idx="18705">
                  <c:v>7.9337580000000008E-3</c:v>
                </c:pt>
                <c:pt idx="18706">
                  <c:v>1.1605846E-2</c:v>
                </c:pt>
                <c:pt idx="18707">
                  <c:v>8.8385549999999997E-3</c:v>
                </c:pt>
                <c:pt idx="18708">
                  <c:v>6.054416E-3</c:v>
                </c:pt>
                <c:pt idx="18709">
                  <c:v>4.1228259999999996E-3</c:v>
                </c:pt>
                <c:pt idx="18710">
                  <c:v>6.1047250000000001E-3</c:v>
                </c:pt>
                <c:pt idx="18711">
                  <c:v>7.0932900000000004E-3</c:v>
                </c:pt>
                <c:pt idx="18712">
                  <c:v>7.1153129999999998E-3</c:v>
                </c:pt>
                <c:pt idx="18713">
                  <c:v>5.7499109999999999E-3</c:v>
                </c:pt>
                <c:pt idx="18714">
                  <c:v>3.7335900000000002E-3</c:v>
                </c:pt>
                <c:pt idx="18715">
                  <c:v>5.7215200000000003E-4</c:v>
                </c:pt>
                <c:pt idx="18716">
                  <c:v>3.3088570000000001E-3</c:v>
                </c:pt>
                <c:pt idx="18717">
                  <c:v>4.0809069999999999E-3</c:v>
                </c:pt>
                <c:pt idx="18718">
                  <c:v>1.1385918E-2</c:v>
                </c:pt>
                <c:pt idx="18719">
                  <c:v>1.374388E-2</c:v>
                </c:pt>
                <c:pt idx="18720">
                  <c:v>1.2242634000000001E-2</c:v>
                </c:pt>
                <c:pt idx="18721">
                  <c:v>5.6417230000000004E-3</c:v>
                </c:pt>
                <c:pt idx="18722">
                  <c:v>5.2145400000000001E-3</c:v>
                </c:pt>
                <c:pt idx="18723">
                  <c:v>7.2779569999999998E-3</c:v>
                </c:pt>
                <c:pt idx="18724">
                  <c:v>1.0558464E-2</c:v>
                </c:pt>
                <c:pt idx="18725">
                  <c:v>5.0302740000000004E-3</c:v>
                </c:pt>
                <c:pt idx="18726">
                  <c:v>8.0087860000000004E-3</c:v>
                </c:pt>
                <c:pt idx="18727">
                  <c:v>8.8570030000000004E-3</c:v>
                </c:pt>
                <c:pt idx="18728">
                  <c:v>8.0275610000000008E-3</c:v>
                </c:pt>
                <c:pt idx="18729">
                  <c:v>7.8573840000000002E-3</c:v>
                </c:pt>
                <c:pt idx="18730">
                  <c:v>3.2058759999999999E-3</c:v>
                </c:pt>
                <c:pt idx="18731">
                  <c:v>4.7582320000000003E-3</c:v>
                </c:pt>
                <c:pt idx="18732">
                  <c:v>6.3493710000000004E-3</c:v>
                </c:pt>
                <c:pt idx="18733">
                  <c:v>8.1821589999999996E-3</c:v>
                </c:pt>
                <c:pt idx="18734">
                  <c:v>7.7962079999999998E-3</c:v>
                </c:pt>
                <c:pt idx="18735">
                  <c:v>1.0845527000000001E-2</c:v>
                </c:pt>
                <c:pt idx="18736">
                  <c:v>7.781278E-3</c:v>
                </c:pt>
                <c:pt idx="18737">
                  <c:v>8.2246939999999994E-3</c:v>
                </c:pt>
                <c:pt idx="18738">
                  <c:v>1.102416E-2</c:v>
                </c:pt>
                <c:pt idx="18739">
                  <c:v>8.6704590000000002E-3</c:v>
                </c:pt>
                <c:pt idx="18740">
                  <c:v>1.2995965E-2</c:v>
                </c:pt>
                <c:pt idx="18741">
                  <c:v>1.3214343999999999E-2</c:v>
                </c:pt>
                <c:pt idx="18742">
                  <c:v>1.2713011E-2</c:v>
                </c:pt>
                <c:pt idx="18743">
                  <c:v>1.0076214999999999E-2</c:v>
                </c:pt>
                <c:pt idx="18744">
                  <c:v>7.8793360000000007E-3</c:v>
                </c:pt>
                <c:pt idx="18745">
                  <c:v>7.9858629999999993E-3</c:v>
                </c:pt>
                <c:pt idx="18746">
                  <c:v>8.520016E-3</c:v>
                </c:pt>
                <c:pt idx="18747">
                  <c:v>7.8654099999999998E-3</c:v>
                </c:pt>
                <c:pt idx="18748">
                  <c:v>1.0263192000000001E-2</c:v>
                </c:pt>
                <c:pt idx="18749">
                  <c:v>1.2068549E-2</c:v>
                </c:pt>
                <c:pt idx="18750">
                  <c:v>8.6386039999999994E-3</c:v>
                </c:pt>
                <c:pt idx="18751">
                  <c:v>8.3501830000000006E-3</c:v>
                </c:pt>
                <c:pt idx="18752">
                  <c:v>6.3985250000000004E-3</c:v>
                </c:pt>
                <c:pt idx="18753">
                  <c:v>8.3964279999999992E-3</c:v>
                </c:pt>
                <c:pt idx="18754">
                  <c:v>1.0546302E-2</c:v>
                </c:pt>
                <c:pt idx="18755">
                  <c:v>8.1800840000000007E-3</c:v>
                </c:pt>
                <c:pt idx="18756">
                  <c:v>9.4431189999999998E-3</c:v>
                </c:pt>
                <c:pt idx="18757">
                  <c:v>1.0386677E-2</c:v>
                </c:pt>
                <c:pt idx="18758">
                  <c:v>1.1275589000000001E-2</c:v>
                </c:pt>
                <c:pt idx="18759">
                  <c:v>1.1186105999999999E-2</c:v>
                </c:pt>
                <c:pt idx="18760">
                  <c:v>1.0485936E-2</c:v>
                </c:pt>
                <c:pt idx="18761">
                  <c:v>1.1754399E-2</c:v>
                </c:pt>
                <c:pt idx="18762">
                  <c:v>1.2237935E-2</c:v>
                </c:pt>
                <c:pt idx="18763">
                  <c:v>1.4200951999999999E-2</c:v>
                </c:pt>
                <c:pt idx="18764">
                  <c:v>1.4737276000000001E-2</c:v>
                </c:pt>
                <c:pt idx="18765">
                  <c:v>1.1250133000000001E-2</c:v>
                </c:pt>
                <c:pt idx="18766">
                  <c:v>7.8600590000000008E-3</c:v>
                </c:pt>
                <c:pt idx="18767">
                  <c:v>1.0767432E-2</c:v>
                </c:pt>
                <c:pt idx="18768">
                  <c:v>1.1691714000000001E-2</c:v>
                </c:pt>
                <c:pt idx="18769">
                  <c:v>1.2305573E-2</c:v>
                </c:pt>
                <c:pt idx="18770">
                  <c:v>1.2341375E-2</c:v>
                </c:pt>
                <c:pt idx="18771">
                  <c:v>1.2367473E-2</c:v>
                </c:pt>
                <c:pt idx="18772">
                  <c:v>1.2342047E-2</c:v>
                </c:pt>
                <c:pt idx="18773">
                  <c:v>1.4013713000000001E-2</c:v>
                </c:pt>
                <c:pt idx="18774">
                  <c:v>1.1721549E-2</c:v>
                </c:pt>
                <c:pt idx="18775">
                  <c:v>1.2369761999999999E-2</c:v>
                </c:pt>
                <c:pt idx="18776">
                  <c:v>1.0984633000000001E-2</c:v>
                </c:pt>
                <c:pt idx="18777">
                  <c:v>1.0873846E-2</c:v>
                </c:pt>
                <c:pt idx="18778">
                  <c:v>1.4181363000000001E-2</c:v>
                </c:pt>
                <c:pt idx="18779">
                  <c:v>1.5509482E-2</c:v>
                </c:pt>
                <c:pt idx="18780">
                  <c:v>1.1148745E-2</c:v>
                </c:pt>
                <c:pt idx="18781">
                  <c:v>7.3659909999999997E-3</c:v>
                </c:pt>
                <c:pt idx="18782">
                  <c:v>1.1083765000000001E-2</c:v>
                </c:pt>
                <c:pt idx="18783">
                  <c:v>1.4144535999999999E-2</c:v>
                </c:pt>
                <c:pt idx="18784">
                  <c:v>1.0362847E-2</c:v>
                </c:pt>
                <c:pt idx="18785">
                  <c:v>1.0017168E-2</c:v>
                </c:pt>
                <c:pt idx="18786">
                  <c:v>1.3064340000000001E-2</c:v>
                </c:pt>
                <c:pt idx="18787">
                  <c:v>1.4594059E-2</c:v>
                </c:pt>
                <c:pt idx="18788">
                  <c:v>1.1333480999999999E-2</c:v>
                </c:pt>
                <c:pt idx="18789">
                  <c:v>8.5472819999999998E-3</c:v>
                </c:pt>
                <c:pt idx="18790">
                  <c:v>1.1538072999999999E-2</c:v>
                </c:pt>
                <c:pt idx="18791">
                  <c:v>1.1496793E-2</c:v>
                </c:pt>
                <c:pt idx="18792">
                  <c:v>1.1038678E-2</c:v>
                </c:pt>
                <c:pt idx="18793">
                  <c:v>1.0710044E-2</c:v>
                </c:pt>
                <c:pt idx="18794">
                  <c:v>1.3607034E-2</c:v>
                </c:pt>
                <c:pt idx="18795">
                  <c:v>1.2163335000000001E-2</c:v>
                </c:pt>
                <c:pt idx="18796">
                  <c:v>1.0612857E-2</c:v>
                </c:pt>
                <c:pt idx="18797">
                  <c:v>1.1591035E-2</c:v>
                </c:pt>
                <c:pt idx="18798">
                  <c:v>9.1233760000000007E-3</c:v>
                </c:pt>
                <c:pt idx="18799">
                  <c:v>1.2053118999999999E-2</c:v>
                </c:pt>
                <c:pt idx="18800">
                  <c:v>1.4057375E-2</c:v>
                </c:pt>
                <c:pt idx="18801">
                  <c:v>1.2894371999999999E-2</c:v>
                </c:pt>
                <c:pt idx="18802">
                  <c:v>1.1071131999999999E-2</c:v>
                </c:pt>
                <c:pt idx="18803">
                  <c:v>1.1835991000000001E-2</c:v>
                </c:pt>
                <c:pt idx="18804">
                  <c:v>1.4041992999999999E-2</c:v>
                </c:pt>
                <c:pt idx="18805">
                  <c:v>1.6803156999999999E-2</c:v>
                </c:pt>
                <c:pt idx="18806">
                  <c:v>1.3568545E-2</c:v>
                </c:pt>
                <c:pt idx="18807">
                  <c:v>1.8923096E-2</c:v>
                </c:pt>
                <c:pt idx="18808">
                  <c:v>1.9555303999999999E-2</c:v>
                </c:pt>
                <c:pt idx="18809">
                  <c:v>2.0644005E-2</c:v>
                </c:pt>
                <c:pt idx="18810">
                  <c:v>1.6180322E-2</c:v>
                </c:pt>
                <c:pt idx="18811">
                  <c:v>1.5232502E-2</c:v>
                </c:pt>
                <c:pt idx="18812">
                  <c:v>1.7235592000000001E-2</c:v>
                </c:pt>
                <c:pt idx="18813">
                  <c:v>1.7792723999999999E-2</c:v>
                </c:pt>
                <c:pt idx="18814">
                  <c:v>1.8992084999999999E-2</c:v>
                </c:pt>
                <c:pt idx="18815">
                  <c:v>1.5174178E-2</c:v>
                </c:pt>
                <c:pt idx="18816">
                  <c:v>1.8677968999999999E-2</c:v>
                </c:pt>
                <c:pt idx="18817">
                  <c:v>1.8455595000000002E-2</c:v>
                </c:pt>
                <c:pt idx="18818">
                  <c:v>1.7935749000000001E-2</c:v>
                </c:pt>
                <c:pt idx="18819">
                  <c:v>1.3488271E-2</c:v>
                </c:pt>
                <c:pt idx="18820">
                  <c:v>1.6592539999999999E-2</c:v>
                </c:pt>
                <c:pt idx="18821">
                  <c:v>1.6792807999999999E-2</c:v>
                </c:pt>
                <c:pt idx="18822">
                  <c:v>1.5311849000000001E-2</c:v>
                </c:pt>
                <c:pt idx="18823">
                  <c:v>1.4500117999999999E-2</c:v>
                </c:pt>
                <c:pt idx="18824">
                  <c:v>1.4175409999999999E-2</c:v>
                </c:pt>
                <c:pt idx="18825">
                  <c:v>1.6258269999999998E-2</c:v>
                </c:pt>
                <c:pt idx="18826">
                  <c:v>1.8355626999999999E-2</c:v>
                </c:pt>
                <c:pt idx="18827">
                  <c:v>2.0208653E-2</c:v>
                </c:pt>
                <c:pt idx="18828">
                  <c:v>1.7187882000000002E-2</c:v>
                </c:pt>
                <c:pt idx="18829">
                  <c:v>2.1158389999999999E-2</c:v>
                </c:pt>
                <c:pt idx="18830">
                  <c:v>1.9049868000000001E-2</c:v>
                </c:pt>
                <c:pt idx="18831">
                  <c:v>1.8257842999999999E-2</c:v>
                </c:pt>
                <c:pt idx="18832">
                  <c:v>1.3321817999999999E-2</c:v>
                </c:pt>
                <c:pt idx="18833">
                  <c:v>1.3375613999999999E-2</c:v>
                </c:pt>
                <c:pt idx="18834">
                  <c:v>1.7610282000000001E-2</c:v>
                </c:pt>
                <c:pt idx="18835">
                  <c:v>1.4405433E-2</c:v>
                </c:pt>
                <c:pt idx="18836">
                  <c:v>1.197874E-2</c:v>
                </c:pt>
                <c:pt idx="18837">
                  <c:v>1.503232E-2</c:v>
                </c:pt>
                <c:pt idx="18838">
                  <c:v>1.5632063000000002E-2</c:v>
                </c:pt>
                <c:pt idx="18839">
                  <c:v>1.7041674E-2</c:v>
                </c:pt>
                <c:pt idx="18840">
                  <c:v>1.7614367999999998E-2</c:v>
                </c:pt>
                <c:pt idx="18841">
                  <c:v>1.6775737999999998E-2</c:v>
                </c:pt>
                <c:pt idx="18842">
                  <c:v>8.6793500000000006E-3</c:v>
                </c:pt>
                <c:pt idx="18843">
                  <c:v>9.2567220000000002E-3</c:v>
                </c:pt>
                <c:pt idx="18844">
                  <c:v>1.5596690999999999E-2</c:v>
                </c:pt>
                <c:pt idx="18845">
                  <c:v>1.2271201000000001E-2</c:v>
                </c:pt>
                <c:pt idx="18846">
                  <c:v>1.0133097000000001E-2</c:v>
                </c:pt>
                <c:pt idx="18847">
                  <c:v>1.2004767E-2</c:v>
                </c:pt>
                <c:pt idx="18848">
                  <c:v>1.3314118999999999E-2</c:v>
                </c:pt>
                <c:pt idx="18849">
                  <c:v>1.0163864999999999E-2</c:v>
                </c:pt>
                <c:pt idx="18850">
                  <c:v>1.1390205E-2</c:v>
                </c:pt>
                <c:pt idx="18851">
                  <c:v>1.4265353999999999E-2</c:v>
                </c:pt>
                <c:pt idx="18852">
                  <c:v>1.1675524E-2</c:v>
                </c:pt>
                <c:pt idx="18853">
                  <c:v>1.8027695E-2</c:v>
                </c:pt>
                <c:pt idx="18854">
                  <c:v>1.1633899E-2</c:v>
                </c:pt>
                <c:pt idx="18855">
                  <c:v>1.5902948E-2</c:v>
                </c:pt>
                <c:pt idx="18856">
                  <c:v>1.6873750999999999E-2</c:v>
                </c:pt>
                <c:pt idx="18857">
                  <c:v>1.3800728999999999E-2</c:v>
                </c:pt>
                <c:pt idx="18858">
                  <c:v>1.6133181999999999E-2</c:v>
                </c:pt>
                <c:pt idx="18859">
                  <c:v>2.2516247E-2</c:v>
                </c:pt>
                <c:pt idx="18860">
                  <c:v>1.8676150999999998E-2</c:v>
                </c:pt>
                <c:pt idx="18861">
                  <c:v>2.0282037999999999E-2</c:v>
                </c:pt>
                <c:pt idx="18862">
                  <c:v>2.0983168999999999E-2</c:v>
                </c:pt>
                <c:pt idx="18863">
                  <c:v>2.0713922999999999E-2</c:v>
                </c:pt>
                <c:pt idx="18864">
                  <c:v>2.0618699000000001E-2</c:v>
                </c:pt>
                <c:pt idx="18865">
                  <c:v>1.4891039E-2</c:v>
                </c:pt>
                <c:pt idx="18866">
                  <c:v>1.5055552E-2</c:v>
                </c:pt>
                <c:pt idx="18867">
                  <c:v>1.6333070000000002E-2</c:v>
                </c:pt>
                <c:pt idx="18868">
                  <c:v>1.6550042000000001E-2</c:v>
                </c:pt>
                <c:pt idx="18869">
                  <c:v>1.4315118E-2</c:v>
                </c:pt>
                <c:pt idx="18870">
                  <c:v>1.7428394E-2</c:v>
                </c:pt>
                <c:pt idx="18871">
                  <c:v>1.4839534E-2</c:v>
                </c:pt>
                <c:pt idx="18872">
                  <c:v>6.2585039999999998E-3</c:v>
                </c:pt>
                <c:pt idx="18873">
                  <c:v>1.1092675E-2</c:v>
                </c:pt>
                <c:pt idx="18874">
                  <c:v>1.5511426E-2</c:v>
                </c:pt>
                <c:pt idx="18875">
                  <c:v>1.6081874999999999E-2</c:v>
                </c:pt>
                <c:pt idx="18876">
                  <c:v>1.0838043E-2</c:v>
                </c:pt>
                <c:pt idx="18877">
                  <c:v>6.95329E-3</c:v>
                </c:pt>
                <c:pt idx="18878">
                  <c:v>1.1512741E-2</c:v>
                </c:pt>
                <c:pt idx="18879">
                  <c:v>1.0871451000000001E-2</c:v>
                </c:pt>
                <c:pt idx="18880">
                  <c:v>1.1553043000000001E-2</c:v>
                </c:pt>
                <c:pt idx="18881">
                  <c:v>1.0153285999999999E-2</c:v>
                </c:pt>
                <c:pt idx="18882">
                  <c:v>1.0985521E-2</c:v>
                </c:pt>
                <c:pt idx="18883">
                  <c:v>1.6015965E-2</c:v>
                </c:pt>
                <c:pt idx="18884">
                  <c:v>1.2683066999999999E-2</c:v>
                </c:pt>
                <c:pt idx="18885">
                  <c:v>1.6539591999999999E-2</c:v>
                </c:pt>
                <c:pt idx="18886">
                  <c:v>1.3270848E-2</c:v>
                </c:pt>
                <c:pt idx="18887">
                  <c:v>1.3013321E-2</c:v>
                </c:pt>
                <c:pt idx="18888">
                  <c:v>1.5504464000000001E-2</c:v>
                </c:pt>
                <c:pt idx="18889">
                  <c:v>1.5423236999999999E-2</c:v>
                </c:pt>
                <c:pt idx="18890">
                  <c:v>1.095512E-2</c:v>
                </c:pt>
                <c:pt idx="18891">
                  <c:v>1.2242490999999999E-2</c:v>
                </c:pt>
                <c:pt idx="18892">
                  <c:v>1.6213398E-2</c:v>
                </c:pt>
                <c:pt idx="18893">
                  <c:v>1.3657562E-2</c:v>
                </c:pt>
                <c:pt idx="18894">
                  <c:v>1.4082646000000001E-2</c:v>
                </c:pt>
                <c:pt idx="18895">
                  <c:v>1.4571601999999999E-2</c:v>
                </c:pt>
                <c:pt idx="18896">
                  <c:v>1.4787867999999999E-2</c:v>
                </c:pt>
                <c:pt idx="18897">
                  <c:v>1.7031580000000001E-2</c:v>
                </c:pt>
                <c:pt idx="18898">
                  <c:v>1.5009073E-2</c:v>
                </c:pt>
                <c:pt idx="18899">
                  <c:v>1.8842161E-2</c:v>
                </c:pt>
                <c:pt idx="18900">
                  <c:v>1.0291348000000001E-2</c:v>
                </c:pt>
                <c:pt idx="18901">
                  <c:v>1.7636078999999999E-2</c:v>
                </c:pt>
                <c:pt idx="18902">
                  <c:v>1.4997774E-2</c:v>
                </c:pt>
                <c:pt idx="18903">
                  <c:v>1.4069129999999999E-2</c:v>
                </c:pt>
                <c:pt idx="18904">
                  <c:v>1.5853117999999999E-2</c:v>
                </c:pt>
                <c:pt idx="18905">
                  <c:v>1.5016086999999999E-2</c:v>
                </c:pt>
                <c:pt idx="18906">
                  <c:v>1.8401147999999999E-2</c:v>
                </c:pt>
                <c:pt idx="18907">
                  <c:v>1.5767015999999998E-2</c:v>
                </c:pt>
                <c:pt idx="18908">
                  <c:v>1.9832332000000001E-2</c:v>
                </c:pt>
                <c:pt idx="18909">
                  <c:v>1.8413664999999999E-2</c:v>
                </c:pt>
                <c:pt idx="18910">
                  <c:v>1.7797535E-2</c:v>
                </c:pt>
                <c:pt idx="18911">
                  <c:v>1.8055328999999998E-2</c:v>
                </c:pt>
                <c:pt idx="18912">
                  <c:v>1.7606515E-2</c:v>
                </c:pt>
                <c:pt idx="18913">
                  <c:v>2.0818817999999999E-2</c:v>
                </c:pt>
                <c:pt idx="18914">
                  <c:v>2.1388254999999998E-2</c:v>
                </c:pt>
                <c:pt idx="18915">
                  <c:v>2.4265267E-2</c:v>
                </c:pt>
                <c:pt idx="18916">
                  <c:v>2.2465769E-2</c:v>
                </c:pt>
                <c:pt idx="18917">
                  <c:v>1.9409257999999999E-2</c:v>
                </c:pt>
                <c:pt idx="18918">
                  <c:v>1.9103986999999999E-2</c:v>
                </c:pt>
                <c:pt idx="18919">
                  <c:v>1.934953E-2</c:v>
                </c:pt>
                <c:pt idx="18920">
                  <c:v>1.5556383999999999E-2</c:v>
                </c:pt>
                <c:pt idx="18921">
                  <c:v>1.6425638999999999E-2</c:v>
                </c:pt>
                <c:pt idx="18922">
                  <c:v>1.7787289000000001E-2</c:v>
                </c:pt>
                <c:pt idx="18923">
                  <c:v>1.0276909000000001E-2</c:v>
                </c:pt>
                <c:pt idx="18924">
                  <c:v>1.1440756E-2</c:v>
                </c:pt>
                <c:pt idx="18925">
                  <c:v>1.3075404000000001E-2</c:v>
                </c:pt>
                <c:pt idx="18926">
                  <c:v>1.4461907E-2</c:v>
                </c:pt>
                <c:pt idx="18927">
                  <c:v>1.2831253000000001E-2</c:v>
                </c:pt>
                <c:pt idx="18928">
                  <c:v>9.0538249999999997E-3</c:v>
                </c:pt>
                <c:pt idx="18929">
                  <c:v>1.4197721E-2</c:v>
                </c:pt>
                <c:pt idx="18930">
                  <c:v>1.1685683000000001E-2</c:v>
                </c:pt>
                <c:pt idx="18931">
                  <c:v>1.1887284999999999E-2</c:v>
                </c:pt>
                <c:pt idx="18932">
                  <c:v>7.6976190000000002E-3</c:v>
                </c:pt>
                <c:pt idx="18933">
                  <c:v>8.9895189999999996E-3</c:v>
                </c:pt>
                <c:pt idx="18934">
                  <c:v>1.2436900000000001E-2</c:v>
                </c:pt>
                <c:pt idx="18935">
                  <c:v>1.2856614000000001E-2</c:v>
                </c:pt>
                <c:pt idx="18936">
                  <c:v>1.2963572E-2</c:v>
                </c:pt>
                <c:pt idx="18937">
                  <c:v>1.3458919999999999E-2</c:v>
                </c:pt>
                <c:pt idx="18938">
                  <c:v>1.4950308000000001E-2</c:v>
                </c:pt>
                <c:pt idx="18939">
                  <c:v>1.5326345999999999E-2</c:v>
                </c:pt>
                <c:pt idx="18940">
                  <c:v>1.4144758E-2</c:v>
                </c:pt>
                <c:pt idx="18941">
                  <c:v>1.4209739000000001E-2</c:v>
                </c:pt>
                <c:pt idx="18942">
                  <c:v>1.7346813999999999E-2</c:v>
                </c:pt>
                <c:pt idx="18943">
                  <c:v>1.7513262000000002E-2</c:v>
                </c:pt>
                <c:pt idx="18944">
                  <c:v>2.0571578E-2</c:v>
                </c:pt>
                <c:pt idx="18945">
                  <c:v>1.6408524000000001E-2</c:v>
                </c:pt>
                <c:pt idx="18946">
                  <c:v>1.4783838000000001E-2</c:v>
                </c:pt>
                <c:pt idx="18947">
                  <c:v>1.3891944999999999E-2</c:v>
                </c:pt>
                <c:pt idx="18948">
                  <c:v>1.6096611E-2</c:v>
                </c:pt>
                <c:pt idx="18949">
                  <c:v>1.5584216999999999E-2</c:v>
                </c:pt>
                <c:pt idx="18950">
                  <c:v>1.7074140000000002E-2</c:v>
                </c:pt>
                <c:pt idx="18951">
                  <c:v>1.6522598999999999E-2</c:v>
                </c:pt>
                <c:pt idx="18952">
                  <c:v>1.698179E-2</c:v>
                </c:pt>
                <c:pt idx="18953">
                  <c:v>1.7318944999999999E-2</c:v>
                </c:pt>
                <c:pt idx="18954">
                  <c:v>1.3551247000000001E-2</c:v>
                </c:pt>
                <c:pt idx="18955">
                  <c:v>1.4292671E-2</c:v>
                </c:pt>
                <c:pt idx="18956">
                  <c:v>1.8845718000000001E-2</c:v>
                </c:pt>
                <c:pt idx="18957">
                  <c:v>1.8086184000000002E-2</c:v>
                </c:pt>
                <c:pt idx="18958">
                  <c:v>1.8297166E-2</c:v>
                </c:pt>
                <c:pt idx="18959">
                  <c:v>1.4192168999999999E-2</c:v>
                </c:pt>
                <c:pt idx="18960">
                  <c:v>1.3661473E-2</c:v>
                </c:pt>
                <c:pt idx="18961">
                  <c:v>1.8127061E-2</c:v>
                </c:pt>
                <c:pt idx="18962">
                  <c:v>1.8057993000000001E-2</c:v>
                </c:pt>
                <c:pt idx="18963">
                  <c:v>2.0712364E-2</c:v>
                </c:pt>
                <c:pt idx="18964">
                  <c:v>1.7098513999999999E-2</c:v>
                </c:pt>
                <c:pt idx="18965">
                  <c:v>1.5903555E-2</c:v>
                </c:pt>
                <c:pt idx="18966">
                  <c:v>1.6205042999999999E-2</c:v>
                </c:pt>
                <c:pt idx="18967">
                  <c:v>2.1103928000000001E-2</c:v>
                </c:pt>
                <c:pt idx="18968">
                  <c:v>1.7727132999999999E-2</c:v>
                </c:pt>
                <c:pt idx="18969">
                  <c:v>1.8613965999999999E-2</c:v>
                </c:pt>
                <c:pt idx="18970">
                  <c:v>1.6656967000000002E-2</c:v>
                </c:pt>
                <c:pt idx="18971">
                  <c:v>1.6087049999999999E-2</c:v>
                </c:pt>
                <c:pt idx="18972">
                  <c:v>1.8932253E-2</c:v>
                </c:pt>
                <c:pt idx="18973">
                  <c:v>1.5592382E-2</c:v>
                </c:pt>
                <c:pt idx="18974">
                  <c:v>1.9201592999999999E-2</c:v>
                </c:pt>
                <c:pt idx="18975">
                  <c:v>1.6048677000000001E-2</c:v>
                </c:pt>
                <c:pt idx="18976">
                  <c:v>1.8094211999999998E-2</c:v>
                </c:pt>
                <c:pt idx="18977">
                  <c:v>1.6965563999999999E-2</c:v>
                </c:pt>
                <c:pt idx="18978">
                  <c:v>1.3513653E-2</c:v>
                </c:pt>
                <c:pt idx="18979">
                  <c:v>1.6844735E-2</c:v>
                </c:pt>
                <c:pt idx="18980">
                  <c:v>1.6960487E-2</c:v>
                </c:pt>
                <c:pt idx="18981">
                  <c:v>1.8847603000000001E-2</c:v>
                </c:pt>
                <c:pt idx="18982">
                  <c:v>1.7381760999999999E-2</c:v>
                </c:pt>
                <c:pt idx="18983">
                  <c:v>1.9187915999999999E-2</c:v>
                </c:pt>
                <c:pt idx="18984">
                  <c:v>1.6865905E-2</c:v>
                </c:pt>
                <c:pt idx="18985">
                  <c:v>1.9271007E-2</c:v>
                </c:pt>
                <c:pt idx="18986">
                  <c:v>1.8237415999999999E-2</c:v>
                </c:pt>
                <c:pt idx="18987">
                  <c:v>1.9635574999999999E-2</c:v>
                </c:pt>
                <c:pt idx="18988">
                  <c:v>2.0009439E-2</c:v>
                </c:pt>
                <c:pt idx="18989">
                  <c:v>1.9578805000000001E-2</c:v>
                </c:pt>
                <c:pt idx="18990">
                  <c:v>1.7839514000000001E-2</c:v>
                </c:pt>
                <c:pt idx="18991">
                  <c:v>1.4005627E-2</c:v>
                </c:pt>
                <c:pt idx="18992">
                  <c:v>1.6735144E-2</c:v>
                </c:pt>
                <c:pt idx="18993">
                  <c:v>1.8014261E-2</c:v>
                </c:pt>
                <c:pt idx="18994">
                  <c:v>2.0406341000000001E-2</c:v>
                </c:pt>
                <c:pt idx="18995">
                  <c:v>1.7016670000000001E-2</c:v>
                </c:pt>
                <c:pt idx="18996">
                  <c:v>1.4804390000000001E-2</c:v>
                </c:pt>
                <c:pt idx="18997">
                  <c:v>2.1178931000000002E-2</c:v>
                </c:pt>
                <c:pt idx="18998">
                  <c:v>1.7309185000000001E-2</c:v>
                </c:pt>
                <c:pt idx="18999">
                  <c:v>1.7861525999999999E-2</c:v>
                </c:pt>
                <c:pt idx="19000">
                  <c:v>1.6188225000000001E-2</c:v>
                </c:pt>
                <c:pt idx="19001">
                  <c:v>1.9656192999999999E-2</c:v>
                </c:pt>
                <c:pt idx="19002">
                  <c:v>1.6758446E-2</c:v>
                </c:pt>
                <c:pt idx="19003">
                  <c:v>1.6164293999999999E-2</c:v>
                </c:pt>
                <c:pt idx="19004">
                  <c:v>1.5264678E-2</c:v>
                </c:pt>
                <c:pt idx="19005">
                  <c:v>1.8329443000000001E-2</c:v>
                </c:pt>
                <c:pt idx="19006">
                  <c:v>1.8259668999999999E-2</c:v>
                </c:pt>
                <c:pt idx="19007">
                  <c:v>1.8661540000000001E-2</c:v>
                </c:pt>
                <c:pt idx="19008">
                  <c:v>1.8367016999999999E-2</c:v>
                </c:pt>
                <c:pt idx="19009">
                  <c:v>1.4020472000000001E-2</c:v>
                </c:pt>
                <c:pt idx="19010">
                  <c:v>1.7861617999999999E-2</c:v>
                </c:pt>
                <c:pt idx="19011">
                  <c:v>1.5161704999999999E-2</c:v>
                </c:pt>
                <c:pt idx="19012">
                  <c:v>1.5629417999999999E-2</c:v>
                </c:pt>
                <c:pt idx="19013">
                  <c:v>1.6211320000000001E-2</c:v>
                </c:pt>
                <c:pt idx="19014">
                  <c:v>1.6962175999999999E-2</c:v>
                </c:pt>
                <c:pt idx="19015">
                  <c:v>1.7524636999999999E-2</c:v>
                </c:pt>
                <c:pt idx="19016">
                  <c:v>1.6374837999999999E-2</c:v>
                </c:pt>
                <c:pt idx="19017">
                  <c:v>2.2339253E-2</c:v>
                </c:pt>
                <c:pt idx="19018">
                  <c:v>1.6031843E-2</c:v>
                </c:pt>
                <c:pt idx="19019">
                  <c:v>1.9006060000000002E-2</c:v>
                </c:pt>
                <c:pt idx="19020">
                  <c:v>1.8010129999999999E-2</c:v>
                </c:pt>
                <c:pt idx="19021">
                  <c:v>2.0364631000000001E-2</c:v>
                </c:pt>
                <c:pt idx="19022">
                  <c:v>1.7520682999999999E-2</c:v>
                </c:pt>
                <c:pt idx="19023">
                  <c:v>1.6532384000000001E-2</c:v>
                </c:pt>
                <c:pt idx="19024">
                  <c:v>1.9433174000000001E-2</c:v>
                </c:pt>
                <c:pt idx="19025">
                  <c:v>1.6143372E-2</c:v>
                </c:pt>
                <c:pt idx="19026">
                  <c:v>2.0655584000000001E-2</c:v>
                </c:pt>
                <c:pt idx="19027">
                  <c:v>1.9372474000000001E-2</c:v>
                </c:pt>
                <c:pt idx="19028">
                  <c:v>1.7809103999999999E-2</c:v>
                </c:pt>
                <c:pt idx="19029">
                  <c:v>1.7432797999999999E-2</c:v>
                </c:pt>
                <c:pt idx="19030">
                  <c:v>1.8708168000000001E-2</c:v>
                </c:pt>
                <c:pt idx="19031">
                  <c:v>1.7996835999999999E-2</c:v>
                </c:pt>
                <c:pt idx="19032">
                  <c:v>2.0143799E-2</c:v>
                </c:pt>
                <c:pt idx="19033">
                  <c:v>1.9011423E-2</c:v>
                </c:pt>
                <c:pt idx="19034">
                  <c:v>1.8940490000000001E-2</c:v>
                </c:pt>
                <c:pt idx="19035">
                  <c:v>1.9690434999999999E-2</c:v>
                </c:pt>
                <c:pt idx="19036">
                  <c:v>1.6318131E-2</c:v>
                </c:pt>
                <c:pt idx="19037">
                  <c:v>1.9874781000000001E-2</c:v>
                </c:pt>
                <c:pt idx="19038">
                  <c:v>1.9224402000000002E-2</c:v>
                </c:pt>
                <c:pt idx="19039">
                  <c:v>1.6970035000000001E-2</c:v>
                </c:pt>
                <c:pt idx="19040">
                  <c:v>1.7518646999999998E-2</c:v>
                </c:pt>
                <c:pt idx="19041">
                  <c:v>1.8265665E-2</c:v>
                </c:pt>
                <c:pt idx="19042">
                  <c:v>1.8835902000000002E-2</c:v>
                </c:pt>
                <c:pt idx="19043">
                  <c:v>1.6023604E-2</c:v>
                </c:pt>
                <c:pt idx="19044">
                  <c:v>1.9787678E-2</c:v>
                </c:pt>
                <c:pt idx="19045">
                  <c:v>1.9206576E-2</c:v>
                </c:pt>
                <c:pt idx="19046">
                  <c:v>2.1841889E-2</c:v>
                </c:pt>
                <c:pt idx="19047">
                  <c:v>1.4809813E-2</c:v>
                </c:pt>
                <c:pt idx="19048">
                  <c:v>1.6790479000000001E-2</c:v>
                </c:pt>
                <c:pt idx="19049">
                  <c:v>1.6689546E-2</c:v>
                </c:pt>
                <c:pt idx="19050">
                  <c:v>1.8476184E-2</c:v>
                </c:pt>
                <c:pt idx="19051">
                  <c:v>1.8365663000000001E-2</c:v>
                </c:pt>
                <c:pt idx="19052">
                  <c:v>1.7457528E-2</c:v>
                </c:pt>
                <c:pt idx="19053">
                  <c:v>1.8164597000000001E-2</c:v>
                </c:pt>
                <c:pt idx="19054">
                  <c:v>1.8796222000000001E-2</c:v>
                </c:pt>
                <c:pt idx="19055">
                  <c:v>2.1350726E-2</c:v>
                </c:pt>
                <c:pt idx="19056">
                  <c:v>1.8536165E-2</c:v>
                </c:pt>
                <c:pt idx="19057">
                  <c:v>2.0718360000000002E-2</c:v>
                </c:pt>
                <c:pt idx="19058">
                  <c:v>1.6624168000000002E-2</c:v>
                </c:pt>
                <c:pt idx="19059">
                  <c:v>1.6010041999999999E-2</c:v>
                </c:pt>
                <c:pt idx="19060">
                  <c:v>1.6320355000000002E-2</c:v>
                </c:pt>
                <c:pt idx="19061">
                  <c:v>1.8359004000000002E-2</c:v>
                </c:pt>
                <c:pt idx="19062">
                  <c:v>1.7676246999999999E-2</c:v>
                </c:pt>
                <c:pt idx="19063">
                  <c:v>1.8202754000000002E-2</c:v>
                </c:pt>
                <c:pt idx="19064">
                  <c:v>1.8661219999999999E-2</c:v>
                </c:pt>
                <c:pt idx="19065">
                  <c:v>1.6026821E-2</c:v>
                </c:pt>
                <c:pt idx="19066">
                  <c:v>1.8102753999999999E-2</c:v>
                </c:pt>
                <c:pt idx="19067">
                  <c:v>2.1459936999999998E-2</c:v>
                </c:pt>
                <c:pt idx="19068">
                  <c:v>2.0318625E-2</c:v>
                </c:pt>
                <c:pt idx="19069">
                  <c:v>2.1607596E-2</c:v>
                </c:pt>
                <c:pt idx="19070">
                  <c:v>1.7896420999999999E-2</c:v>
                </c:pt>
                <c:pt idx="19071">
                  <c:v>1.9708168000000002E-2</c:v>
                </c:pt>
                <c:pt idx="19072">
                  <c:v>1.8224346999999998E-2</c:v>
                </c:pt>
                <c:pt idx="19073">
                  <c:v>2.0033698999999999E-2</c:v>
                </c:pt>
                <c:pt idx="19074">
                  <c:v>2.0332919000000001E-2</c:v>
                </c:pt>
                <c:pt idx="19075">
                  <c:v>2.074784E-2</c:v>
                </c:pt>
                <c:pt idx="19076">
                  <c:v>2.0394078999999999E-2</c:v>
                </c:pt>
                <c:pt idx="19077">
                  <c:v>2.1891311E-2</c:v>
                </c:pt>
                <c:pt idx="19078">
                  <c:v>2.0676547999999999E-2</c:v>
                </c:pt>
                <c:pt idx="19079">
                  <c:v>2.2449149000000002E-2</c:v>
                </c:pt>
                <c:pt idx="19080">
                  <c:v>1.9122422E-2</c:v>
                </c:pt>
                <c:pt idx="19081">
                  <c:v>1.9447859000000001E-2</c:v>
                </c:pt>
                <c:pt idx="19082">
                  <c:v>2.0818244999999999E-2</c:v>
                </c:pt>
                <c:pt idx="19083">
                  <c:v>1.7980380000000001E-2</c:v>
                </c:pt>
                <c:pt idx="19084">
                  <c:v>1.9846131999999999E-2</c:v>
                </c:pt>
                <c:pt idx="19085">
                  <c:v>2.1034700999999999E-2</c:v>
                </c:pt>
                <c:pt idx="19086">
                  <c:v>1.9717156999999999E-2</c:v>
                </c:pt>
                <c:pt idx="19087">
                  <c:v>1.7608731999999998E-2</c:v>
                </c:pt>
                <c:pt idx="19088">
                  <c:v>2.0630483000000002E-2</c:v>
                </c:pt>
                <c:pt idx="19089">
                  <c:v>1.9655499999999999E-2</c:v>
                </c:pt>
                <c:pt idx="19090">
                  <c:v>2.1535207000000001E-2</c:v>
                </c:pt>
                <c:pt idx="19091">
                  <c:v>2.3239895999999999E-2</c:v>
                </c:pt>
                <c:pt idx="19092">
                  <c:v>2.1174852000000001E-2</c:v>
                </c:pt>
                <c:pt idx="19093">
                  <c:v>1.9523958000000001E-2</c:v>
                </c:pt>
                <c:pt idx="19094">
                  <c:v>1.8389491000000001E-2</c:v>
                </c:pt>
                <c:pt idx="19095">
                  <c:v>1.9878730000000001E-2</c:v>
                </c:pt>
                <c:pt idx="19096">
                  <c:v>1.8820606E-2</c:v>
                </c:pt>
                <c:pt idx="19097">
                  <c:v>2.1072578000000002E-2</c:v>
                </c:pt>
                <c:pt idx="19098">
                  <c:v>2.4125367000000002E-2</c:v>
                </c:pt>
                <c:pt idx="19099">
                  <c:v>2.4671315999999999E-2</c:v>
                </c:pt>
                <c:pt idx="19100">
                  <c:v>2.2975966E-2</c:v>
                </c:pt>
                <c:pt idx="19101">
                  <c:v>1.9200935999999998E-2</c:v>
                </c:pt>
                <c:pt idx="19102">
                  <c:v>1.8685820999999998E-2</c:v>
                </c:pt>
                <c:pt idx="19103">
                  <c:v>2.0755630000000001E-2</c:v>
                </c:pt>
                <c:pt idx="19104">
                  <c:v>1.7957958999999999E-2</c:v>
                </c:pt>
                <c:pt idx="19105">
                  <c:v>1.7548632000000002E-2</c:v>
                </c:pt>
                <c:pt idx="19106">
                  <c:v>2.0209596E-2</c:v>
                </c:pt>
                <c:pt idx="19107">
                  <c:v>1.7819940999999999E-2</c:v>
                </c:pt>
                <c:pt idx="19108">
                  <c:v>1.8540404999999999E-2</c:v>
                </c:pt>
                <c:pt idx="19109">
                  <c:v>1.5594948000000001E-2</c:v>
                </c:pt>
                <c:pt idx="19110">
                  <c:v>1.8009730000000002E-2</c:v>
                </c:pt>
                <c:pt idx="19111">
                  <c:v>1.8987909000000001E-2</c:v>
                </c:pt>
                <c:pt idx="19112">
                  <c:v>1.5219554999999999E-2</c:v>
                </c:pt>
                <c:pt idx="19113">
                  <c:v>1.529732E-2</c:v>
                </c:pt>
                <c:pt idx="19114">
                  <c:v>1.4457338E-2</c:v>
                </c:pt>
                <c:pt idx="19115">
                  <c:v>1.2590462E-2</c:v>
                </c:pt>
                <c:pt idx="19116">
                  <c:v>1.1886648999999999E-2</c:v>
                </c:pt>
                <c:pt idx="19117">
                  <c:v>1.8915264000000001E-2</c:v>
                </c:pt>
                <c:pt idx="19118">
                  <c:v>2.0802174E-2</c:v>
                </c:pt>
                <c:pt idx="19119">
                  <c:v>1.6349636000000001E-2</c:v>
                </c:pt>
                <c:pt idx="19120">
                  <c:v>1.3258463999999999E-2</c:v>
                </c:pt>
                <c:pt idx="19121">
                  <c:v>1.3928515000000001E-2</c:v>
                </c:pt>
                <c:pt idx="19122">
                  <c:v>1.739249E-2</c:v>
                </c:pt>
                <c:pt idx="19123">
                  <c:v>1.4249959E-2</c:v>
                </c:pt>
                <c:pt idx="19124">
                  <c:v>1.7715879E-2</c:v>
                </c:pt>
                <c:pt idx="19125">
                  <c:v>1.6894027999999998E-2</c:v>
                </c:pt>
                <c:pt idx="19126">
                  <c:v>1.5738520999999998E-2</c:v>
                </c:pt>
                <c:pt idx="19127">
                  <c:v>1.6904186000000002E-2</c:v>
                </c:pt>
                <c:pt idx="19128">
                  <c:v>1.4563515000000001E-2</c:v>
                </c:pt>
                <c:pt idx="19129">
                  <c:v>1.4529958000000001E-2</c:v>
                </c:pt>
                <c:pt idx="19130">
                  <c:v>1.9780852000000002E-2</c:v>
                </c:pt>
                <c:pt idx="19131">
                  <c:v>1.9179244000000002E-2</c:v>
                </c:pt>
                <c:pt idx="19132">
                  <c:v>1.8327814000000001E-2</c:v>
                </c:pt>
                <c:pt idx="19133">
                  <c:v>1.4743198000000001E-2</c:v>
                </c:pt>
                <c:pt idx="19134">
                  <c:v>1.5166086E-2</c:v>
                </c:pt>
                <c:pt idx="19135">
                  <c:v>1.8950971E-2</c:v>
                </c:pt>
                <c:pt idx="19136">
                  <c:v>1.9107418000000001E-2</c:v>
                </c:pt>
                <c:pt idx="19137">
                  <c:v>2.0535938E-2</c:v>
                </c:pt>
                <c:pt idx="19138">
                  <c:v>1.9985734000000002E-2</c:v>
                </c:pt>
                <c:pt idx="19139">
                  <c:v>2.1359923999999999E-2</c:v>
                </c:pt>
                <c:pt idx="19140">
                  <c:v>1.9691987000000001E-2</c:v>
                </c:pt>
                <c:pt idx="19141">
                  <c:v>2.1179094999999998E-2</c:v>
                </c:pt>
                <c:pt idx="19142">
                  <c:v>1.9860460999999999E-2</c:v>
                </c:pt>
                <c:pt idx="19143">
                  <c:v>2.1780066000000001E-2</c:v>
                </c:pt>
                <c:pt idx="19144">
                  <c:v>2.0951416E-2</c:v>
                </c:pt>
                <c:pt idx="19145">
                  <c:v>1.8985203999999999E-2</c:v>
                </c:pt>
                <c:pt idx="19146">
                  <c:v>2.4430885999999999E-2</c:v>
                </c:pt>
                <c:pt idx="19147">
                  <c:v>2.0137604E-2</c:v>
                </c:pt>
                <c:pt idx="19148">
                  <c:v>2.3149861000000001E-2</c:v>
                </c:pt>
                <c:pt idx="19149">
                  <c:v>1.7839786E-2</c:v>
                </c:pt>
                <c:pt idx="19150">
                  <c:v>2.1671452000000001E-2</c:v>
                </c:pt>
                <c:pt idx="19151">
                  <c:v>2.2761482999999999E-2</c:v>
                </c:pt>
                <c:pt idx="19152">
                  <c:v>1.9596331000000002E-2</c:v>
                </c:pt>
                <c:pt idx="19153">
                  <c:v>1.9481815E-2</c:v>
                </c:pt>
                <c:pt idx="19154">
                  <c:v>1.818902E-2</c:v>
                </c:pt>
                <c:pt idx="19155">
                  <c:v>2.0696652999999999E-2</c:v>
                </c:pt>
                <c:pt idx="19156">
                  <c:v>1.7514585999999999E-2</c:v>
                </c:pt>
                <c:pt idx="19157">
                  <c:v>2.0513838E-2</c:v>
                </c:pt>
                <c:pt idx="19158">
                  <c:v>1.4526888E-2</c:v>
                </c:pt>
                <c:pt idx="19159">
                  <c:v>1.4176416000000001E-2</c:v>
                </c:pt>
                <c:pt idx="19160">
                  <c:v>1.6769698E-2</c:v>
                </c:pt>
                <c:pt idx="19161">
                  <c:v>1.0748290000000001E-2</c:v>
                </c:pt>
                <c:pt idx="19162">
                  <c:v>1.2512653E-2</c:v>
                </c:pt>
                <c:pt idx="19163">
                  <c:v>1.2806932E-2</c:v>
                </c:pt>
                <c:pt idx="19164">
                  <c:v>1.2770900999999999E-2</c:v>
                </c:pt>
                <c:pt idx="19165">
                  <c:v>1.6039930000000001E-2</c:v>
                </c:pt>
                <c:pt idx="19166">
                  <c:v>1.2164472000000001E-2</c:v>
                </c:pt>
                <c:pt idx="19167">
                  <c:v>1.4591677000000001E-2</c:v>
                </c:pt>
                <c:pt idx="19168">
                  <c:v>1.4312543E-2</c:v>
                </c:pt>
                <c:pt idx="19169">
                  <c:v>1.2621169999999999E-2</c:v>
                </c:pt>
                <c:pt idx="19170">
                  <c:v>1.5381331999999999E-2</c:v>
                </c:pt>
                <c:pt idx="19171">
                  <c:v>1.2728557E-2</c:v>
                </c:pt>
                <c:pt idx="19172">
                  <c:v>1.8554571999999998E-2</c:v>
                </c:pt>
                <c:pt idx="19173">
                  <c:v>1.2624244E-2</c:v>
                </c:pt>
                <c:pt idx="19174">
                  <c:v>1.9290503000000001E-2</c:v>
                </c:pt>
                <c:pt idx="19175">
                  <c:v>1.925748E-2</c:v>
                </c:pt>
                <c:pt idx="19176">
                  <c:v>1.8726158999999999E-2</c:v>
                </c:pt>
                <c:pt idx="19177">
                  <c:v>1.8380480000000001E-2</c:v>
                </c:pt>
                <c:pt idx="19178">
                  <c:v>1.4967256999999999E-2</c:v>
                </c:pt>
                <c:pt idx="19179">
                  <c:v>1.6506564000000001E-2</c:v>
                </c:pt>
                <c:pt idx="19180">
                  <c:v>1.6176284999999999E-2</c:v>
                </c:pt>
                <c:pt idx="19181">
                  <c:v>2.0749732999999999E-2</c:v>
                </c:pt>
                <c:pt idx="19182">
                  <c:v>2.1470293000000001E-2</c:v>
                </c:pt>
                <c:pt idx="19183">
                  <c:v>2.3882049999999998E-2</c:v>
                </c:pt>
                <c:pt idx="19184">
                  <c:v>2.1633010000000001E-2</c:v>
                </c:pt>
                <c:pt idx="19185">
                  <c:v>1.966973E-2</c:v>
                </c:pt>
                <c:pt idx="19186">
                  <c:v>1.6922742000000001E-2</c:v>
                </c:pt>
                <c:pt idx="19187">
                  <c:v>1.9076706999999998E-2</c:v>
                </c:pt>
                <c:pt idx="19188">
                  <c:v>2.0342102000000001E-2</c:v>
                </c:pt>
                <c:pt idx="19189">
                  <c:v>2.2533884000000001E-2</c:v>
                </c:pt>
                <c:pt idx="19190">
                  <c:v>1.7516530999999998E-2</c:v>
                </c:pt>
                <c:pt idx="19191">
                  <c:v>1.7788971000000001E-2</c:v>
                </c:pt>
                <c:pt idx="19192">
                  <c:v>1.7459578999999999E-2</c:v>
                </c:pt>
                <c:pt idx="19193">
                  <c:v>1.4393748E-2</c:v>
                </c:pt>
                <c:pt idx="19194">
                  <c:v>1.5314115999999999E-2</c:v>
                </c:pt>
                <c:pt idx="19195">
                  <c:v>1.5544746E-2</c:v>
                </c:pt>
                <c:pt idx="19196">
                  <c:v>1.9527558E-2</c:v>
                </c:pt>
                <c:pt idx="19197">
                  <c:v>1.6665991000000002E-2</c:v>
                </c:pt>
                <c:pt idx="19198">
                  <c:v>1.2843439E-2</c:v>
                </c:pt>
                <c:pt idx="19199">
                  <c:v>1.9305599999999999E-2</c:v>
                </c:pt>
                <c:pt idx="19200">
                  <c:v>1.7815679000000001E-2</c:v>
                </c:pt>
                <c:pt idx="19201">
                  <c:v>1.5531219000000001E-2</c:v>
                </c:pt>
                <c:pt idx="19202">
                  <c:v>1.7264894999999999E-2</c:v>
                </c:pt>
                <c:pt idx="19203">
                  <c:v>1.6973279000000001E-2</c:v>
                </c:pt>
                <c:pt idx="19204">
                  <c:v>1.5343870000000001E-2</c:v>
                </c:pt>
                <c:pt idx="19205">
                  <c:v>1.4232533E-2</c:v>
                </c:pt>
                <c:pt idx="19206">
                  <c:v>1.6401433999999999E-2</c:v>
                </c:pt>
                <c:pt idx="19207">
                  <c:v>1.8759929000000002E-2</c:v>
                </c:pt>
                <c:pt idx="19208">
                  <c:v>1.3544085000000001E-2</c:v>
                </c:pt>
                <c:pt idx="19209">
                  <c:v>1.453052E-2</c:v>
                </c:pt>
                <c:pt idx="19210">
                  <c:v>1.4109365E-2</c:v>
                </c:pt>
                <c:pt idx="19211">
                  <c:v>1.8387998999999999E-2</c:v>
                </c:pt>
                <c:pt idx="19212">
                  <c:v>1.4738887000000001E-2</c:v>
                </c:pt>
                <c:pt idx="19213">
                  <c:v>1.3236331E-2</c:v>
                </c:pt>
                <c:pt idx="19214">
                  <c:v>1.2699424000000001E-2</c:v>
                </c:pt>
                <c:pt idx="19215">
                  <c:v>1.2889308E-2</c:v>
                </c:pt>
                <c:pt idx="19216">
                  <c:v>1.4587915E-2</c:v>
                </c:pt>
                <c:pt idx="19217">
                  <c:v>1.3682705E-2</c:v>
                </c:pt>
                <c:pt idx="19218">
                  <c:v>1.2727018E-2</c:v>
                </c:pt>
                <c:pt idx="19219">
                  <c:v>1.3362448000000001E-2</c:v>
                </c:pt>
                <c:pt idx="19220">
                  <c:v>1.4720069000000001E-2</c:v>
                </c:pt>
                <c:pt idx="19221">
                  <c:v>1.2973301E-2</c:v>
                </c:pt>
                <c:pt idx="19222">
                  <c:v>1.2037684E-2</c:v>
                </c:pt>
                <c:pt idx="19223">
                  <c:v>1.5652925000000002E-2</c:v>
                </c:pt>
                <c:pt idx="19224">
                  <c:v>1.1997885999999999E-2</c:v>
                </c:pt>
                <c:pt idx="19225">
                  <c:v>1.2700960000000001E-2</c:v>
                </c:pt>
                <c:pt idx="19226">
                  <c:v>1.4412082999999999E-2</c:v>
                </c:pt>
                <c:pt idx="19227">
                  <c:v>1.6033947E-2</c:v>
                </c:pt>
                <c:pt idx="19228">
                  <c:v>1.4223509E-2</c:v>
                </c:pt>
                <c:pt idx="19229">
                  <c:v>1.1207214E-2</c:v>
                </c:pt>
                <c:pt idx="19230">
                  <c:v>1.2240562E-2</c:v>
                </c:pt>
                <c:pt idx="19231">
                  <c:v>1.095026E-2</c:v>
                </c:pt>
                <c:pt idx="19232">
                  <c:v>1.1888126000000001E-2</c:v>
                </c:pt>
                <c:pt idx="19233">
                  <c:v>8.6433299999999994E-3</c:v>
                </c:pt>
                <c:pt idx="19234">
                  <c:v>1.0056503E-2</c:v>
                </c:pt>
                <c:pt idx="19235">
                  <c:v>9.7366569999999993E-3</c:v>
                </c:pt>
                <c:pt idx="19236">
                  <c:v>6.4913219999999999E-3</c:v>
                </c:pt>
                <c:pt idx="19237">
                  <c:v>6.8295430000000004E-3</c:v>
                </c:pt>
                <c:pt idx="19238">
                  <c:v>8.7082089999999997E-3</c:v>
                </c:pt>
                <c:pt idx="19239">
                  <c:v>9.5854530000000007E-3</c:v>
                </c:pt>
                <c:pt idx="19240">
                  <c:v>9.2313350000000002E-3</c:v>
                </c:pt>
                <c:pt idx="19241">
                  <c:v>9.4071050000000007E-3</c:v>
                </c:pt>
                <c:pt idx="19242">
                  <c:v>9.021233E-3</c:v>
                </c:pt>
                <c:pt idx="19243">
                  <c:v>6.685641E-3</c:v>
                </c:pt>
                <c:pt idx="19244">
                  <c:v>9.8733750000000002E-3</c:v>
                </c:pt>
                <c:pt idx="19245">
                  <c:v>8.6432620000000005E-3</c:v>
                </c:pt>
                <c:pt idx="19246">
                  <c:v>6.8837999999999998E-3</c:v>
                </c:pt>
                <c:pt idx="19247">
                  <c:v>9.8601490000000003E-3</c:v>
                </c:pt>
                <c:pt idx="19248">
                  <c:v>6.538159E-3</c:v>
                </c:pt>
                <c:pt idx="19249">
                  <c:v>9.3507250000000007E-3</c:v>
                </c:pt>
                <c:pt idx="19250">
                  <c:v>7.2308479999999998E-3</c:v>
                </c:pt>
                <c:pt idx="19251">
                  <c:v>7.0596069999999999E-3</c:v>
                </c:pt>
                <c:pt idx="19252">
                  <c:v>7.4861249999999997E-3</c:v>
                </c:pt>
                <c:pt idx="19253">
                  <c:v>9.6083969999999994E-3</c:v>
                </c:pt>
                <c:pt idx="19254">
                  <c:v>1.1743391000000001E-2</c:v>
                </c:pt>
                <c:pt idx="19255">
                  <c:v>5.9193240000000001E-3</c:v>
                </c:pt>
                <c:pt idx="19256">
                  <c:v>5.7847929999999999E-3</c:v>
                </c:pt>
                <c:pt idx="19257">
                  <c:v>3.8212440000000001E-3</c:v>
                </c:pt>
                <c:pt idx="19258">
                  <c:v>6.8386200000000001E-3</c:v>
                </c:pt>
                <c:pt idx="19259">
                  <c:v>5.933944E-3</c:v>
                </c:pt>
                <c:pt idx="19260">
                  <c:v>8.92072E-3</c:v>
                </c:pt>
                <c:pt idx="19261">
                  <c:v>8.5966140000000007E-3</c:v>
                </c:pt>
                <c:pt idx="19262">
                  <c:v>6.0690079999999999E-3</c:v>
                </c:pt>
                <c:pt idx="19263">
                  <c:v>2.7882599999999999E-3</c:v>
                </c:pt>
                <c:pt idx="19264">
                  <c:v>3.4196819999999998E-3</c:v>
                </c:pt>
                <c:pt idx="19265">
                  <c:v>7.7715529999999996E-3</c:v>
                </c:pt>
                <c:pt idx="19266">
                  <c:v>7.2468599999999999E-3</c:v>
                </c:pt>
                <c:pt idx="19267">
                  <c:v>3.6215000000000002E-3</c:v>
                </c:pt>
                <c:pt idx="19268">
                  <c:v>4.7559849999999999E-3</c:v>
                </c:pt>
                <c:pt idx="19269">
                  <c:v>2.7623420000000001E-3</c:v>
                </c:pt>
                <c:pt idx="19270">
                  <c:v>5.1295330000000004E-3</c:v>
                </c:pt>
                <c:pt idx="19271">
                  <c:v>4.0296469999999999E-3</c:v>
                </c:pt>
                <c:pt idx="19272">
                  <c:v>6.5810599999999997E-3</c:v>
                </c:pt>
                <c:pt idx="19273">
                  <c:v>7.169885E-3</c:v>
                </c:pt>
                <c:pt idx="19274">
                  <c:v>6.5600390000000001E-3</c:v>
                </c:pt>
                <c:pt idx="19275">
                  <c:v>5.9895900000000004E-3</c:v>
                </c:pt>
                <c:pt idx="19276">
                  <c:v>7.2789769999999998E-3</c:v>
                </c:pt>
                <c:pt idx="19277">
                  <c:v>5.0589659999999998E-3</c:v>
                </c:pt>
                <c:pt idx="19278">
                  <c:v>4.39259E-3</c:v>
                </c:pt>
                <c:pt idx="19279">
                  <c:v>6.1119269999999996E-3</c:v>
                </c:pt>
                <c:pt idx="19280">
                  <c:v>6.0096480000000002E-3</c:v>
                </c:pt>
                <c:pt idx="19281">
                  <c:v>6.2687730000000001E-3</c:v>
                </c:pt>
                <c:pt idx="19282">
                  <c:v>6.0761449999999998E-3</c:v>
                </c:pt>
                <c:pt idx="19283">
                  <c:v>6.3837399999999997E-3</c:v>
                </c:pt>
                <c:pt idx="19284">
                  <c:v>6.2504329999999997E-3</c:v>
                </c:pt>
                <c:pt idx="19285">
                  <c:v>4.2703730000000001E-3</c:v>
                </c:pt>
                <c:pt idx="19286">
                  <c:v>5.294979E-3</c:v>
                </c:pt>
                <c:pt idx="19287">
                  <c:v>5.8265460000000002E-3</c:v>
                </c:pt>
                <c:pt idx="19288">
                  <c:v>7.9671499999999992E-3</c:v>
                </c:pt>
                <c:pt idx="19289">
                  <c:v>4.2347289999999996E-3</c:v>
                </c:pt>
                <c:pt idx="19290">
                  <c:v>6.2924130000000002E-3</c:v>
                </c:pt>
                <c:pt idx="19291">
                  <c:v>4.9033080000000003E-3</c:v>
                </c:pt>
                <c:pt idx="19292">
                  <c:v>5.9217219999999999E-3</c:v>
                </c:pt>
                <c:pt idx="19293">
                  <c:v>4.2921340000000004E-3</c:v>
                </c:pt>
                <c:pt idx="19294">
                  <c:v>5.2142070000000002E-3</c:v>
                </c:pt>
                <c:pt idx="19295">
                  <c:v>4.9500209999999998E-3</c:v>
                </c:pt>
                <c:pt idx="19296">
                  <c:v>5.0636639999999998E-3</c:v>
                </c:pt>
                <c:pt idx="19297">
                  <c:v>4.0082540000000002E-3</c:v>
                </c:pt>
                <c:pt idx="19298">
                  <c:v>9.46323E-4</c:v>
                </c:pt>
                <c:pt idx="19299">
                  <c:v>3.1492899999999999E-3</c:v>
                </c:pt>
                <c:pt idx="19300">
                  <c:v>4.5520789999999997E-3</c:v>
                </c:pt>
                <c:pt idx="19301">
                  <c:v>4.0556660000000003E-3</c:v>
                </c:pt>
                <c:pt idx="19302">
                  <c:v>8.0584850000000006E-3</c:v>
                </c:pt>
                <c:pt idx="19303">
                  <c:v>7.5250530000000003E-3</c:v>
                </c:pt>
                <c:pt idx="19304">
                  <c:v>6.1070990000000004E-3</c:v>
                </c:pt>
                <c:pt idx="19305">
                  <c:v>9.9993089999999996E-3</c:v>
                </c:pt>
                <c:pt idx="19306">
                  <c:v>5.921735E-3</c:v>
                </c:pt>
                <c:pt idx="19307">
                  <c:v>5.0351679999999996E-3</c:v>
                </c:pt>
                <c:pt idx="19308">
                  <c:v>9.0056830000000004E-3</c:v>
                </c:pt>
                <c:pt idx="19309">
                  <c:v>8.4312390000000001E-3</c:v>
                </c:pt>
                <c:pt idx="19310">
                  <c:v>5.4492350000000002E-3</c:v>
                </c:pt>
                <c:pt idx="19311">
                  <c:v>8.7986920000000003E-3</c:v>
                </c:pt>
                <c:pt idx="19312">
                  <c:v>6.5367899999999998E-3</c:v>
                </c:pt>
                <c:pt idx="19313">
                  <c:v>9.3954280000000008E-3</c:v>
                </c:pt>
                <c:pt idx="19314">
                  <c:v>1.1566702E-2</c:v>
                </c:pt>
                <c:pt idx="19315">
                  <c:v>1.0589588E-2</c:v>
                </c:pt>
                <c:pt idx="19316">
                  <c:v>8.6890999999999999E-3</c:v>
                </c:pt>
                <c:pt idx="19317">
                  <c:v>1.1037741E-2</c:v>
                </c:pt>
                <c:pt idx="19318">
                  <c:v>8.5884220000000001E-3</c:v>
                </c:pt>
                <c:pt idx="19319">
                  <c:v>9.9479660000000008E-3</c:v>
                </c:pt>
                <c:pt idx="19320">
                  <c:v>6.450051E-3</c:v>
                </c:pt>
                <c:pt idx="19321">
                  <c:v>7.5651169999999997E-3</c:v>
                </c:pt>
                <c:pt idx="19322">
                  <c:v>9.4021569999999995E-3</c:v>
                </c:pt>
                <c:pt idx="19323">
                  <c:v>1.2163322000000001E-2</c:v>
                </c:pt>
                <c:pt idx="19324">
                  <c:v>1.1565779999999999E-2</c:v>
                </c:pt>
                <c:pt idx="19325">
                  <c:v>1.0280538000000001E-2</c:v>
                </c:pt>
                <c:pt idx="19326">
                  <c:v>7.0169220000000001E-3</c:v>
                </c:pt>
                <c:pt idx="19327">
                  <c:v>1.0349334999999999E-2</c:v>
                </c:pt>
                <c:pt idx="19328">
                  <c:v>9.2427399999999993E-3</c:v>
                </c:pt>
                <c:pt idx="19329">
                  <c:v>1.1538118E-2</c:v>
                </c:pt>
                <c:pt idx="19330">
                  <c:v>8.7641690000000005E-3</c:v>
                </c:pt>
                <c:pt idx="19331">
                  <c:v>1.1130654E-2</c:v>
                </c:pt>
                <c:pt idx="19332">
                  <c:v>8.2317480000000005E-3</c:v>
                </c:pt>
                <c:pt idx="19333">
                  <c:v>7.3923189999999996E-3</c:v>
                </c:pt>
                <c:pt idx="19334">
                  <c:v>5.862262E-3</c:v>
                </c:pt>
                <c:pt idx="19335">
                  <c:v>1.2767572E-2</c:v>
                </c:pt>
                <c:pt idx="19336">
                  <c:v>1.0220395E-2</c:v>
                </c:pt>
                <c:pt idx="19337">
                  <c:v>1.1048637E-2</c:v>
                </c:pt>
                <c:pt idx="19338">
                  <c:v>1.3066463E-2</c:v>
                </c:pt>
                <c:pt idx="19339">
                  <c:v>7.1601049999999999E-3</c:v>
                </c:pt>
                <c:pt idx="19340">
                  <c:v>7.504302E-3</c:v>
                </c:pt>
                <c:pt idx="19341">
                  <c:v>5.9468849999999998E-3</c:v>
                </c:pt>
                <c:pt idx="19342">
                  <c:v>9.192225E-3</c:v>
                </c:pt>
                <c:pt idx="19343">
                  <c:v>1.0134185E-2</c:v>
                </c:pt>
                <c:pt idx="19344">
                  <c:v>1.0150196E-2</c:v>
                </c:pt>
                <c:pt idx="19345">
                  <c:v>7.739503E-3</c:v>
                </c:pt>
                <c:pt idx="19346">
                  <c:v>7.6274899999999998E-3</c:v>
                </c:pt>
                <c:pt idx="19347">
                  <c:v>9.0906300000000006E-3</c:v>
                </c:pt>
                <c:pt idx="19348">
                  <c:v>1.0921985E-2</c:v>
                </c:pt>
                <c:pt idx="19349">
                  <c:v>1.0831438000000001E-2</c:v>
                </c:pt>
                <c:pt idx="19350">
                  <c:v>1.1894119999999999E-2</c:v>
                </c:pt>
                <c:pt idx="19351">
                  <c:v>1.0915141999999999E-2</c:v>
                </c:pt>
                <c:pt idx="19352">
                  <c:v>1.1619632E-2</c:v>
                </c:pt>
                <c:pt idx="19353">
                  <c:v>1.1132273999999999E-2</c:v>
                </c:pt>
                <c:pt idx="19354">
                  <c:v>1.1369864E-2</c:v>
                </c:pt>
                <c:pt idx="19355">
                  <c:v>7.9825880000000005E-3</c:v>
                </c:pt>
                <c:pt idx="19356">
                  <c:v>1.174481E-2</c:v>
                </c:pt>
                <c:pt idx="19357">
                  <c:v>1.0391124999999999E-2</c:v>
                </c:pt>
                <c:pt idx="19358">
                  <c:v>9.8936500000000004E-3</c:v>
                </c:pt>
                <c:pt idx="19359">
                  <c:v>9.6558300000000007E-3</c:v>
                </c:pt>
                <c:pt idx="19360">
                  <c:v>7.5560749999999998E-3</c:v>
                </c:pt>
                <c:pt idx="19361">
                  <c:v>8.5052249999999999E-3</c:v>
                </c:pt>
                <c:pt idx="19362">
                  <c:v>3.1345040000000002E-3</c:v>
                </c:pt>
                <c:pt idx="19363">
                  <c:v>6.4421499999999998E-3</c:v>
                </c:pt>
                <c:pt idx="19364">
                  <c:v>7.8496360000000001E-3</c:v>
                </c:pt>
                <c:pt idx="19365">
                  <c:v>6.6075370000000001E-3</c:v>
                </c:pt>
                <c:pt idx="19366">
                  <c:v>6.6488650000000003E-3</c:v>
                </c:pt>
                <c:pt idx="19367">
                  <c:v>8.3282530000000007E-3</c:v>
                </c:pt>
                <c:pt idx="19368">
                  <c:v>1.9738949999999998E-3</c:v>
                </c:pt>
                <c:pt idx="19369">
                  <c:v>3.818667E-3</c:v>
                </c:pt>
                <c:pt idx="19370">
                  <c:v>4.9497339999999999E-3</c:v>
                </c:pt>
                <c:pt idx="19371">
                  <c:v>5.7942219999999999E-3</c:v>
                </c:pt>
                <c:pt idx="19372">
                  <c:v>5.0939549999999998E-3</c:v>
                </c:pt>
                <c:pt idx="19373">
                  <c:v>8.1102510000000006E-3</c:v>
                </c:pt>
                <c:pt idx="19374">
                  <c:v>4.3516259999999999E-3</c:v>
                </c:pt>
                <c:pt idx="19375">
                  <c:v>7.5721870000000002E-3</c:v>
                </c:pt>
                <c:pt idx="19376">
                  <c:v>4.8077079999999999E-3</c:v>
                </c:pt>
                <c:pt idx="19377">
                  <c:v>4.6812080000000001E-3</c:v>
                </c:pt>
                <c:pt idx="19378">
                  <c:v>1.0030704999999999E-2</c:v>
                </c:pt>
                <c:pt idx="19379">
                  <c:v>1.4274986E-2</c:v>
                </c:pt>
                <c:pt idx="19380">
                  <c:v>5.8866930000000001E-3</c:v>
                </c:pt>
                <c:pt idx="19381">
                  <c:v>4.617431E-3</c:v>
                </c:pt>
                <c:pt idx="19382">
                  <c:v>9.285303E-3</c:v>
                </c:pt>
                <c:pt idx="19383">
                  <c:v>5.2596680000000003E-3</c:v>
                </c:pt>
                <c:pt idx="19384">
                  <c:v>5.2269320000000001E-3</c:v>
                </c:pt>
                <c:pt idx="19385">
                  <c:v>1.2953826999999999E-2</c:v>
                </c:pt>
                <c:pt idx="19386">
                  <c:v>1.225E-2</c:v>
                </c:pt>
                <c:pt idx="19387">
                  <c:v>8.7343609999999995E-3</c:v>
                </c:pt>
                <c:pt idx="19388">
                  <c:v>1.2015511E-2</c:v>
                </c:pt>
                <c:pt idx="19389">
                  <c:v>9.1512810000000007E-3</c:v>
                </c:pt>
                <c:pt idx="19390">
                  <c:v>4.1638509999999997E-3</c:v>
                </c:pt>
                <c:pt idx="19391">
                  <c:v>8.3822979999999998E-3</c:v>
                </c:pt>
                <c:pt idx="19392">
                  <c:v>5.4905689999999998E-3</c:v>
                </c:pt>
                <c:pt idx="19393">
                  <c:v>9.0400310000000005E-3</c:v>
                </c:pt>
                <c:pt idx="19394">
                  <c:v>5.0940869999999997E-3</c:v>
                </c:pt>
                <c:pt idx="19395">
                  <c:v>6.2427070000000001E-3</c:v>
                </c:pt>
                <c:pt idx="19396">
                  <c:v>5.2190680000000003E-3</c:v>
                </c:pt>
                <c:pt idx="19397">
                  <c:v>4.3135939999999996E-3</c:v>
                </c:pt>
                <c:pt idx="19398">
                  <c:v>5.2980850000000001E-3</c:v>
                </c:pt>
                <c:pt idx="19399">
                  <c:v>3.5411969999999998E-3</c:v>
                </c:pt>
                <c:pt idx="19400">
                  <c:v>9.5881909999999994E-3</c:v>
                </c:pt>
                <c:pt idx="19401">
                  <c:v>4.7692009999999998E-3</c:v>
                </c:pt>
                <c:pt idx="19402">
                  <c:v>5.2471360000000003E-3</c:v>
                </c:pt>
                <c:pt idx="19403">
                  <c:v>5.040475E-3</c:v>
                </c:pt>
                <c:pt idx="19404">
                  <c:v>3.0644689999999998E-3</c:v>
                </c:pt>
                <c:pt idx="19405">
                  <c:v>6.2333639999999999E-3</c:v>
                </c:pt>
                <c:pt idx="19406">
                  <c:v>1.1445574999999999E-2</c:v>
                </c:pt>
                <c:pt idx="19407">
                  <c:v>6.5192599999999998E-3</c:v>
                </c:pt>
                <c:pt idx="19408">
                  <c:v>3.391397E-3</c:v>
                </c:pt>
                <c:pt idx="19409">
                  <c:v>9.3712589999999998E-3</c:v>
                </c:pt>
                <c:pt idx="19410">
                  <c:v>3.921005E-3</c:v>
                </c:pt>
                <c:pt idx="19411">
                  <c:v>7.7104169999999998E-3</c:v>
                </c:pt>
                <c:pt idx="19412">
                  <c:v>1.1462093E-2</c:v>
                </c:pt>
                <c:pt idx="19413">
                  <c:v>8.5110440000000006E-3</c:v>
                </c:pt>
                <c:pt idx="19414">
                  <c:v>1.0542172000000001E-2</c:v>
                </c:pt>
                <c:pt idx="19415">
                  <c:v>9.6548060000000002E-3</c:v>
                </c:pt>
                <c:pt idx="19416">
                  <c:v>1.0930175E-2</c:v>
                </c:pt>
                <c:pt idx="19417">
                  <c:v>9.2830099999999995E-3</c:v>
                </c:pt>
                <c:pt idx="19418">
                  <c:v>1.4646575E-2</c:v>
                </c:pt>
                <c:pt idx="19419">
                  <c:v>1.1239859E-2</c:v>
                </c:pt>
                <c:pt idx="19420">
                  <c:v>9.7039069999999995E-3</c:v>
                </c:pt>
                <c:pt idx="19421">
                  <c:v>1.2517004E-2</c:v>
                </c:pt>
                <c:pt idx="19422">
                  <c:v>1.5706107E-2</c:v>
                </c:pt>
                <c:pt idx="19423">
                  <c:v>1.4000619000000001E-2</c:v>
                </c:pt>
                <c:pt idx="19424">
                  <c:v>1.5486616999999999E-2</c:v>
                </c:pt>
                <c:pt idx="19425">
                  <c:v>1.2250875E-2</c:v>
                </c:pt>
                <c:pt idx="19426">
                  <c:v>1.5979281000000001E-2</c:v>
                </c:pt>
                <c:pt idx="19427">
                  <c:v>1.7685834000000001E-2</c:v>
                </c:pt>
                <c:pt idx="19428">
                  <c:v>1.769341E-2</c:v>
                </c:pt>
                <c:pt idx="19429">
                  <c:v>1.5849170999999999E-2</c:v>
                </c:pt>
                <c:pt idx="19430">
                  <c:v>1.7404112999999999E-2</c:v>
                </c:pt>
                <c:pt idx="19431">
                  <c:v>1.7585473000000001E-2</c:v>
                </c:pt>
                <c:pt idx="19432">
                  <c:v>1.1661659E-2</c:v>
                </c:pt>
                <c:pt idx="19433">
                  <c:v>1.59861E-2</c:v>
                </c:pt>
                <c:pt idx="19434">
                  <c:v>1.5905708000000001E-2</c:v>
                </c:pt>
                <c:pt idx="19435">
                  <c:v>1.9098305999999999E-2</c:v>
                </c:pt>
                <c:pt idx="19436">
                  <c:v>1.6558883999999999E-2</c:v>
                </c:pt>
                <c:pt idx="19437">
                  <c:v>1.2773733000000001E-2</c:v>
                </c:pt>
                <c:pt idx="19438">
                  <c:v>1.6943595999999998E-2</c:v>
                </c:pt>
                <c:pt idx="19439">
                  <c:v>1.5666078999999999E-2</c:v>
                </c:pt>
                <c:pt idx="19440">
                  <c:v>1.6421881999999999E-2</c:v>
                </c:pt>
                <c:pt idx="19441">
                  <c:v>1.4823987E-2</c:v>
                </c:pt>
                <c:pt idx="19442">
                  <c:v>1.8209204E-2</c:v>
                </c:pt>
                <c:pt idx="19443">
                  <c:v>1.4377183E-2</c:v>
                </c:pt>
                <c:pt idx="19444">
                  <c:v>1.2992378000000001E-2</c:v>
                </c:pt>
                <c:pt idx="19445">
                  <c:v>1.4172159E-2</c:v>
                </c:pt>
                <c:pt idx="19446">
                  <c:v>1.3926663000000001E-2</c:v>
                </c:pt>
                <c:pt idx="19447">
                  <c:v>1.6883571E-2</c:v>
                </c:pt>
                <c:pt idx="19448">
                  <c:v>1.4770512E-2</c:v>
                </c:pt>
                <c:pt idx="19449">
                  <c:v>1.7239263000000001E-2</c:v>
                </c:pt>
                <c:pt idx="19450">
                  <c:v>1.1353963E-2</c:v>
                </c:pt>
                <c:pt idx="19451">
                  <c:v>1.5763091E-2</c:v>
                </c:pt>
                <c:pt idx="19452">
                  <c:v>1.4682292E-2</c:v>
                </c:pt>
                <c:pt idx="19453">
                  <c:v>1.3457238E-2</c:v>
                </c:pt>
                <c:pt idx="19454">
                  <c:v>1.4780977000000001E-2</c:v>
                </c:pt>
                <c:pt idx="19455">
                  <c:v>1.6026538E-2</c:v>
                </c:pt>
                <c:pt idx="19456">
                  <c:v>1.5026509E-2</c:v>
                </c:pt>
                <c:pt idx="19457">
                  <c:v>1.6210018E-2</c:v>
                </c:pt>
                <c:pt idx="19458">
                  <c:v>1.7281745000000001E-2</c:v>
                </c:pt>
                <c:pt idx="19459">
                  <c:v>1.6406896000000001E-2</c:v>
                </c:pt>
                <c:pt idx="19460">
                  <c:v>1.8980321000000001E-2</c:v>
                </c:pt>
                <c:pt idx="19461">
                  <c:v>1.9854637000000001E-2</c:v>
                </c:pt>
                <c:pt idx="19462">
                  <c:v>1.6788742999999998E-2</c:v>
                </c:pt>
                <c:pt idx="19463">
                  <c:v>1.3165779000000001E-2</c:v>
                </c:pt>
                <c:pt idx="19464">
                  <c:v>1.5669063E-2</c:v>
                </c:pt>
                <c:pt idx="19465">
                  <c:v>1.3329742E-2</c:v>
                </c:pt>
                <c:pt idx="19466">
                  <c:v>1.5867833000000001E-2</c:v>
                </c:pt>
                <c:pt idx="19467">
                  <c:v>1.5444125E-2</c:v>
                </c:pt>
                <c:pt idx="19468">
                  <c:v>1.6032377E-2</c:v>
                </c:pt>
                <c:pt idx="19469">
                  <c:v>1.5759136999999999E-2</c:v>
                </c:pt>
                <c:pt idx="19470">
                  <c:v>1.6608334999999998E-2</c:v>
                </c:pt>
                <c:pt idx="19471">
                  <c:v>1.5429353E-2</c:v>
                </c:pt>
                <c:pt idx="19472">
                  <c:v>1.6003275000000001E-2</c:v>
                </c:pt>
                <c:pt idx="19473">
                  <c:v>1.931252E-2</c:v>
                </c:pt>
                <c:pt idx="19474">
                  <c:v>1.5825616000000001E-2</c:v>
                </c:pt>
                <c:pt idx="19475">
                  <c:v>1.4982194000000001E-2</c:v>
                </c:pt>
                <c:pt idx="19476">
                  <c:v>1.4343154E-2</c:v>
                </c:pt>
                <c:pt idx="19477">
                  <c:v>1.6237726000000001E-2</c:v>
                </c:pt>
                <c:pt idx="19478">
                  <c:v>1.8181341E-2</c:v>
                </c:pt>
                <c:pt idx="19479">
                  <c:v>1.6556812000000001E-2</c:v>
                </c:pt>
                <c:pt idx="19480">
                  <c:v>1.7609547999999999E-2</c:v>
                </c:pt>
                <c:pt idx="19481">
                  <c:v>1.6064116999999999E-2</c:v>
                </c:pt>
                <c:pt idx="19482">
                  <c:v>1.8415375000000001E-2</c:v>
                </c:pt>
                <c:pt idx="19483">
                  <c:v>1.5208129000000001E-2</c:v>
                </c:pt>
                <c:pt idx="19484">
                  <c:v>1.6162072999999999E-2</c:v>
                </c:pt>
                <c:pt idx="19485">
                  <c:v>1.4632087E-2</c:v>
                </c:pt>
                <c:pt idx="19486">
                  <c:v>1.9592657999999999E-2</c:v>
                </c:pt>
                <c:pt idx="19487">
                  <c:v>1.5467155999999999E-2</c:v>
                </c:pt>
                <c:pt idx="19488">
                  <c:v>1.8790593000000001E-2</c:v>
                </c:pt>
                <c:pt idx="19489">
                  <c:v>1.6469648E-2</c:v>
                </c:pt>
                <c:pt idx="19490">
                  <c:v>1.6904986E-2</c:v>
                </c:pt>
                <c:pt idx="19491">
                  <c:v>1.6735074999999999E-2</c:v>
                </c:pt>
                <c:pt idx="19492">
                  <c:v>1.6904374999999999E-2</c:v>
                </c:pt>
                <c:pt idx="19493">
                  <c:v>1.4599941E-2</c:v>
                </c:pt>
                <c:pt idx="19494">
                  <c:v>1.7231399000000001E-2</c:v>
                </c:pt>
                <c:pt idx="19495">
                  <c:v>1.6837252E-2</c:v>
                </c:pt>
                <c:pt idx="19496">
                  <c:v>1.5313472E-2</c:v>
                </c:pt>
                <c:pt idx="19497">
                  <c:v>1.5189101999999999E-2</c:v>
                </c:pt>
                <c:pt idx="19498">
                  <c:v>1.7365417000000001E-2</c:v>
                </c:pt>
                <c:pt idx="19499">
                  <c:v>1.4931554E-2</c:v>
                </c:pt>
                <c:pt idx="19500">
                  <c:v>1.8990686E-2</c:v>
                </c:pt>
                <c:pt idx="19501">
                  <c:v>1.7675085E-2</c:v>
                </c:pt>
                <c:pt idx="19502">
                  <c:v>1.8357177999999998E-2</c:v>
                </c:pt>
                <c:pt idx="19503">
                  <c:v>1.3661493E-2</c:v>
                </c:pt>
                <c:pt idx="19504">
                  <c:v>1.542754E-2</c:v>
                </c:pt>
                <c:pt idx="19505">
                  <c:v>1.4401956E-2</c:v>
                </c:pt>
                <c:pt idx="19506">
                  <c:v>1.8368856999999999E-2</c:v>
                </c:pt>
                <c:pt idx="19507">
                  <c:v>1.8041821E-2</c:v>
                </c:pt>
                <c:pt idx="19508">
                  <c:v>1.4060413000000001E-2</c:v>
                </c:pt>
                <c:pt idx="19509">
                  <c:v>1.7416263000000001E-2</c:v>
                </c:pt>
                <c:pt idx="19510">
                  <c:v>1.4523724E-2</c:v>
                </c:pt>
                <c:pt idx="19511">
                  <c:v>1.3708264E-2</c:v>
                </c:pt>
                <c:pt idx="19512">
                  <c:v>1.7245103000000001E-2</c:v>
                </c:pt>
                <c:pt idx="19513">
                  <c:v>1.6159065E-2</c:v>
                </c:pt>
                <c:pt idx="19514">
                  <c:v>1.6908651E-2</c:v>
                </c:pt>
                <c:pt idx="19515">
                  <c:v>1.6871369000000001E-2</c:v>
                </c:pt>
                <c:pt idx="19516">
                  <c:v>1.3519498E-2</c:v>
                </c:pt>
                <c:pt idx="19517">
                  <c:v>1.5227117E-2</c:v>
                </c:pt>
                <c:pt idx="19518">
                  <c:v>1.3839481000000001E-2</c:v>
                </c:pt>
                <c:pt idx="19519">
                  <c:v>1.1699098999999999E-2</c:v>
                </c:pt>
                <c:pt idx="19520">
                  <c:v>1.226295E-2</c:v>
                </c:pt>
                <c:pt idx="19521">
                  <c:v>1.1110866E-2</c:v>
                </c:pt>
                <c:pt idx="19522">
                  <c:v>9.9681370000000002E-3</c:v>
                </c:pt>
                <c:pt idx="19523">
                  <c:v>7.1569049999999999E-3</c:v>
                </c:pt>
                <c:pt idx="19524">
                  <c:v>8.4951290000000006E-3</c:v>
                </c:pt>
                <c:pt idx="19525">
                  <c:v>9.029891E-3</c:v>
                </c:pt>
                <c:pt idx="19526">
                  <c:v>1.2458301999999999E-2</c:v>
                </c:pt>
                <c:pt idx="19527">
                  <c:v>1.0829513000000001E-2</c:v>
                </c:pt>
                <c:pt idx="19528">
                  <c:v>9.4553769999999992E-3</c:v>
                </c:pt>
                <c:pt idx="19529">
                  <c:v>8.4612179999999995E-3</c:v>
                </c:pt>
                <c:pt idx="19530">
                  <c:v>6.8741799999999997E-3</c:v>
                </c:pt>
                <c:pt idx="19531">
                  <c:v>5.3889350000000001E-3</c:v>
                </c:pt>
                <c:pt idx="19532">
                  <c:v>8.4528380000000007E-3</c:v>
                </c:pt>
                <c:pt idx="19533">
                  <c:v>7.9883829999999999E-3</c:v>
                </c:pt>
                <c:pt idx="19534">
                  <c:v>6.1273059999999999E-3</c:v>
                </c:pt>
                <c:pt idx="19535">
                  <c:v>4.7629689999999997E-3</c:v>
                </c:pt>
                <c:pt idx="19536">
                  <c:v>5.6174750000000002E-3</c:v>
                </c:pt>
                <c:pt idx="19537">
                  <c:v>7.6103179999999996E-3</c:v>
                </c:pt>
                <c:pt idx="19538">
                  <c:v>7.8589739999999995E-3</c:v>
                </c:pt>
                <c:pt idx="19539">
                  <c:v>9.3309029999999998E-3</c:v>
                </c:pt>
                <c:pt idx="19540">
                  <c:v>7.2813970000000002E-3</c:v>
                </c:pt>
                <c:pt idx="19541">
                  <c:v>6.3354420000000002E-3</c:v>
                </c:pt>
                <c:pt idx="19542">
                  <c:v>6.8646089999999998E-3</c:v>
                </c:pt>
                <c:pt idx="19543">
                  <c:v>3.7119589999999999E-3</c:v>
                </c:pt>
                <c:pt idx="19544">
                  <c:v>9.3287130000000006E-3</c:v>
                </c:pt>
                <c:pt idx="19545">
                  <c:v>9.4442940000000006E-3</c:v>
                </c:pt>
                <c:pt idx="19546">
                  <c:v>7.4887540000000002E-3</c:v>
                </c:pt>
                <c:pt idx="19547">
                  <c:v>9.6341970000000006E-3</c:v>
                </c:pt>
                <c:pt idx="19548">
                  <c:v>7.7629580000000004E-3</c:v>
                </c:pt>
                <c:pt idx="19549">
                  <c:v>6.8617449999999998E-3</c:v>
                </c:pt>
                <c:pt idx="19550">
                  <c:v>6.2071339999999996E-3</c:v>
                </c:pt>
                <c:pt idx="19551">
                  <c:v>9.7083919999999997E-3</c:v>
                </c:pt>
                <c:pt idx="19552">
                  <c:v>1.2056281E-2</c:v>
                </c:pt>
                <c:pt idx="19553">
                  <c:v>1.1805677000000001E-2</c:v>
                </c:pt>
                <c:pt idx="19554">
                  <c:v>1.0274294E-2</c:v>
                </c:pt>
                <c:pt idx="19555">
                  <c:v>9.6053079999999999E-3</c:v>
                </c:pt>
                <c:pt idx="19556">
                  <c:v>1.0757351E-2</c:v>
                </c:pt>
                <c:pt idx="19557">
                  <c:v>1.4242098E-2</c:v>
                </c:pt>
                <c:pt idx="19558">
                  <c:v>1.378073E-2</c:v>
                </c:pt>
                <c:pt idx="19559">
                  <c:v>1.3835058000000001E-2</c:v>
                </c:pt>
                <c:pt idx="19560">
                  <c:v>1.177454E-2</c:v>
                </c:pt>
                <c:pt idx="19561">
                  <c:v>1.0485303E-2</c:v>
                </c:pt>
                <c:pt idx="19562">
                  <c:v>1.1744486E-2</c:v>
                </c:pt>
                <c:pt idx="19563">
                  <c:v>9.2760029999999997E-3</c:v>
                </c:pt>
                <c:pt idx="19564">
                  <c:v>1.1732502000000001E-2</c:v>
                </c:pt>
                <c:pt idx="19565">
                  <c:v>1.1233692E-2</c:v>
                </c:pt>
                <c:pt idx="19566">
                  <c:v>1.1999862E-2</c:v>
                </c:pt>
                <c:pt idx="19567">
                  <c:v>1.2281357999999999E-2</c:v>
                </c:pt>
                <c:pt idx="19568">
                  <c:v>1.2931559E-2</c:v>
                </c:pt>
                <c:pt idx="19569">
                  <c:v>1.1066815000000001E-2</c:v>
                </c:pt>
                <c:pt idx="19570">
                  <c:v>1.191626E-2</c:v>
                </c:pt>
                <c:pt idx="19571">
                  <c:v>1.0050982E-2</c:v>
                </c:pt>
                <c:pt idx="19572">
                  <c:v>1.0256717E-2</c:v>
                </c:pt>
                <c:pt idx="19573">
                  <c:v>8.7722709999999999E-3</c:v>
                </c:pt>
                <c:pt idx="19574">
                  <c:v>1.2748804000000001E-2</c:v>
                </c:pt>
                <c:pt idx="19575">
                  <c:v>1.0015868000000001E-2</c:v>
                </c:pt>
                <c:pt idx="19576">
                  <c:v>8.5322200000000001E-3</c:v>
                </c:pt>
                <c:pt idx="19577">
                  <c:v>6.8472389999999998E-3</c:v>
                </c:pt>
                <c:pt idx="19578">
                  <c:v>1.0860213000000001E-2</c:v>
                </c:pt>
                <c:pt idx="19579">
                  <c:v>1.2440799000000001E-2</c:v>
                </c:pt>
                <c:pt idx="19580">
                  <c:v>1.0790788000000001E-2</c:v>
                </c:pt>
                <c:pt idx="19581">
                  <c:v>9.919934E-3</c:v>
                </c:pt>
                <c:pt idx="19582">
                  <c:v>9.4841189999999992E-3</c:v>
                </c:pt>
                <c:pt idx="19583">
                  <c:v>4.9029490000000002E-3</c:v>
                </c:pt>
                <c:pt idx="19584">
                  <c:v>1.191802E-2</c:v>
                </c:pt>
                <c:pt idx="19585">
                  <c:v>9.3166450000000001E-3</c:v>
                </c:pt>
                <c:pt idx="19586">
                  <c:v>8.6754580000000005E-3</c:v>
                </c:pt>
                <c:pt idx="19587">
                  <c:v>8.7364450000000007E-3</c:v>
                </c:pt>
                <c:pt idx="19588">
                  <c:v>1.1978473999999999E-2</c:v>
                </c:pt>
                <c:pt idx="19589">
                  <c:v>7.5877210000000004E-3</c:v>
                </c:pt>
                <c:pt idx="19590">
                  <c:v>7.3148900000000001E-3</c:v>
                </c:pt>
                <c:pt idx="19591">
                  <c:v>1.1600182000000001E-2</c:v>
                </c:pt>
                <c:pt idx="19592">
                  <c:v>1.0237239E-2</c:v>
                </c:pt>
                <c:pt idx="19593">
                  <c:v>8.8982019999999992E-3</c:v>
                </c:pt>
                <c:pt idx="19594">
                  <c:v>6.5557870000000004E-3</c:v>
                </c:pt>
                <c:pt idx="19595">
                  <c:v>8.5262600000000008E-3</c:v>
                </c:pt>
                <c:pt idx="19596">
                  <c:v>9.5415789999999997E-3</c:v>
                </c:pt>
                <c:pt idx="19597">
                  <c:v>5.3380449999999996E-3</c:v>
                </c:pt>
                <c:pt idx="19598">
                  <c:v>9.1774040000000001E-3</c:v>
                </c:pt>
                <c:pt idx="19599">
                  <c:v>1.1004598000000001E-2</c:v>
                </c:pt>
                <c:pt idx="19600">
                  <c:v>9.1729580000000002E-3</c:v>
                </c:pt>
                <c:pt idx="19601">
                  <c:v>5.636014E-3</c:v>
                </c:pt>
                <c:pt idx="19602">
                  <c:v>4.7878160000000003E-3</c:v>
                </c:pt>
                <c:pt idx="19603">
                  <c:v>1.0780194999999999E-2</c:v>
                </c:pt>
                <c:pt idx="19604">
                  <c:v>7.6661999999999998E-3</c:v>
                </c:pt>
                <c:pt idx="19605">
                  <c:v>9.5772849999999996E-3</c:v>
                </c:pt>
                <c:pt idx="19606">
                  <c:v>1.0995902E-2</c:v>
                </c:pt>
                <c:pt idx="19607">
                  <c:v>8.9788239999999998E-3</c:v>
                </c:pt>
                <c:pt idx="19608">
                  <c:v>7.5751200000000003E-3</c:v>
                </c:pt>
                <c:pt idx="19609">
                  <c:v>6.6518020000000001E-3</c:v>
                </c:pt>
                <c:pt idx="19610">
                  <c:v>1.2818776E-2</c:v>
                </c:pt>
                <c:pt idx="19611">
                  <c:v>1.073299E-2</c:v>
                </c:pt>
                <c:pt idx="19612">
                  <c:v>8.3139110000000002E-3</c:v>
                </c:pt>
                <c:pt idx="19613">
                  <c:v>5.6094700000000001E-3</c:v>
                </c:pt>
                <c:pt idx="19614">
                  <c:v>7.3206469999999996E-3</c:v>
                </c:pt>
                <c:pt idx="19615">
                  <c:v>1.1285029E-2</c:v>
                </c:pt>
                <c:pt idx="19616">
                  <c:v>1.0439776E-2</c:v>
                </c:pt>
                <c:pt idx="19617">
                  <c:v>1.0996109E-2</c:v>
                </c:pt>
                <c:pt idx="19618">
                  <c:v>1.0785701E-2</c:v>
                </c:pt>
                <c:pt idx="19619">
                  <c:v>7.1086739999999997E-3</c:v>
                </c:pt>
                <c:pt idx="19620">
                  <c:v>7.3879990000000001E-3</c:v>
                </c:pt>
                <c:pt idx="19621">
                  <c:v>9.3563420000000001E-3</c:v>
                </c:pt>
                <c:pt idx="19622">
                  <c:v>6.8304009999999998E-3</c:v>
                </c:pt>
                <c:pt idx="19623">
                  <c:v>1.0677603000000001E-2</c:v>
                </c:pt>
                <c:pt idx="19624">
                  <c:v>1.5269079E-2</c:v>
                </c:pt>
                <c:pt idx="19625">
                  <c:v>1.0577922E-2</c:v>
                </c:pt>
                <c:pt idx="19626">
                  <c:v>1.0279827E-2</c:v>
                </c:pt>
                <c:pt idx="19627">
                  <c:v>1.0045735E-2</c:v>
                </c:pt>
                <c:pt idx="19628">
                  <c:v>1.2564426E-2</c:v>
                </c:pt>
                <c:pt idx="19629">
                  <c:v>1.1502357E-2</c:v>
                </c:pt>
                <c:pt idx="19630">
                  <c:v>1.1851955000000001E-2</c:v>
                </c:pt>
                <c:pt idx="19631">
                  <c:v>1.3158502000000001E-2</c:v>
                </c:pt>
                <c:pt idx="19632">
                  <c:v>1.4629727E-2</c:v>
                </c:pt>
                <c:pt idx="19633">
                  <c:v>8.0682299999999992E-3</c:v>
                </c:pt>
                <c:pt idx="19634">
                  <c:v>9.8103789999999993E-3</c:v>
                </c:pt>
                <c:pt idx="19635">
                  <c:v>1.1272720999999999E-2</c:v>
                </c:pt>
                <c:pt idx="19636">
                  <c:v>1.2341669E-2</c:v>
                </c:pt>
                <c:pt idx="19637">
                  <c:v>1.6515908999999999E-2</c:v>
                </c:pt>
                <c:pt idx="19638">
                  <c:v>9.3533620000000005E-3</c:v>
                </c:pt>
                <c:pt idx="19639">
                  <c:v>1.0217822999999999E-2</c:v>
                </c:pt>
                <c:pt idx="19640">
                  <c:v>9.7599980000000006E-3</c:v>
                </c:pt>
                <c:pt idx="19641">
                  <c:v>1.1928609999999999E-2</c:v>
                </c:pt>
                <c:pt idx="19642">
                  <c:v>1.1241619E-2</c:v>
                </c:pt>
                <c:pt idx="19643">
                  <c:v>1.3815564000000001E-2</c:v>
                </c:pt>
                <c:pt idx="19644">
                  <c:v>1.4901822E-2</c:v>
                </c:pt>
                <c:pt idx="19645">
                  <c:v>1.1891119E-2</c:v>
                </c:pt>
                <c:pt idx="19646">
                  <c:v>1.3109167999999999E-2</c:v>
                </c:pt>
                <c:pt idx="19647">
                  <c:v>9.7421350000000007E-3</c:v>
                </c:pt>
                <c:pt idx="19648">
                  <c:v>1.0048421E-2</c:v>
                </c:pt>
                <c:pt idx="19649">
                  <c:v>1.0410345999999999E-2</c:v>
                </c:pt>
                <c:pt idx="19650">
                  <c:v>1.0547760999999999E-2</c:v>
                </c:pt>
                <c:pt idx="19651">
                  <c:v>1.4942508E-2</c:v>
                </c:pt>
                <c:pt idx="19652">
                  <c:v>1.0062186000000001E-2</c:v>
                </c:pt>
                <c:pt idx="19653">
                  <c:v>1.3567172000000001E-2</c:v>
                </c:pt>
                <c:pt idx="19654">
                  <c:v>6.7980000000000002E-3</c:v>
                </c:pt>
                <c:pt idx="19655">
                  <c:v>6.5457980000000002E-3</c:v>
                </c:pt>
                <c:pt idx="19656">
                  <c:v>9.1920700000000001E-3</c:v>
                </c:pt>
                <c:pt idx="19657">
                  <c:v>1.1082115999999999E-2</c:v>
                </c:pt>
                <c:pt idx="19658">
                  <c:v>1.4138619999999999E-2</c:v>
                </c:pt>
                <c:pt idx="19659">
                  <c:v>3.2375030000000001E-3</c:v>
                </c:pt>
                <c:pt idx="19660">
                  <c:v>1.0015631000000001E-2</c:v>
                </c:pt>
                <c:pt idx="19661">
                  <c:v>6.6789570000000001E-3</c:v>
                </c:pt>
                <c:pt idx="19662">
                  <c:v>8.8576880000000007E-3</c:v>
                </c:pt>
                <c:pt idx="19663">
                  <c:v>8.4939000000000004E-3</c:v>
                </c:pt>
                <c:pt idx="19664">
                  <c:v>1.0842503999999999E-2</c:v>
                </c:pt>
                <c:pt idx="19665">
                  <c:v>9.9508779999999998E-3</c:v>
                </c:pt>
                <c:pt idx="19666">
                  <c:v>8.4545360000000003E-3</c:v>
                </c:pt>
                <c:pt idx="19667">
                  <c:v>8.808204E-3</c:v>
                </c:pt>
                <c:pt idx="19668">
                  <c:v>1.0736529E-2</c:v>
                </c:pt>
                <c:pt idx="19669">
                  <c:v>1.491929E-2</c:v>
                </c:pt>
                <c:pt idx="19670">
                  <c:v>6.3206449999999997E-3</c:v>
                </c:pt>
                <c:pt idx="19671">
                  <c:v>1.0368383E-2</c:v>
                </c:pt>
                <c:pt idx="19672">
                  <c:v>1.0804499E-2</c:v>
                </c:pt>
                <c:pt idx="19673">
                  <c:v>1.0435117000000001E-2</c:v>
                </c:pt>
                <c:pt idx="19674">
                  <c:v>1.6232744E-2</c:v>
                </c:pt>
                <c:pt idx="19675">
                  <c:v>1.2476886E-2</c:v>
                </c:pt>
                <c:pt idx="19676">
                  <c:v>8.0572930000000001E-3</c:v>
                </c:pt>
                <c:pt idx="19677">
                  <c:v>1.0381965E-2</c:v>
                </c:pt>
                <c:pt idx="19678">
                  <c:v>1.4327072999999999E-2</c:v>
                </c:pt>
                <c:pt idx="19679">
                  <c:v>5.8536930000000001E-3</c:v>
                </c:pt>
                <c:pt idx="19680">
                  <c:v>8.8198730000000006E-3</c:v>
                </c:pt>
                <c:pt idx="19681">
                  <c:v>1.4490540999999999E-2</c:v>
                </c:pt>
                <c:pt idx="19682">
                  <c:v>1.6341101E-2</c:v>
                </c:pt>
                <c:pt idx="19683">
                  <c:v>1.4107507E-2</c:v>
                </c:pt>
                <c:pt idx="19684">
                  <c:v>4.8675330000000003E-3</c:v>
                </c:pt>
                <c:pt idx="19685">
                  <c:v>1.2135831999999999E-2</c:v>
                </c:pt>
                <c:pt idx="19686">
                  <c:v>1.6505931000000001E-2</c:v>
                </c:pt>
                <c:pt idx="19687">
                  <c:v>1.5006837E-2</c:v>
                </c:pt>
                <c:pt idx="19688">
                  <c:v>6.6036669999999997E-3</c:v>
                </c:pt>
                <c:pt idx="19689">
                  <c:v>1.4442949E-2</c:v>
                </c:pt>
                <c:pt idx="19690">
                  <c:v>1.0960955E-2</c:v>
                </c:pt>
                <c:pt idx="19691">
                  <c:v>1.1068814E-2</c:v>
                </c:pt>
                <c:pt idx="19692">
                  <c:v>1.2898679E-2</c:v>
                </c:pt>
                <c:pt idx="19693">
                  <c:v>1.7365601000000001E-2</c:v>
                </c:pt>
                <c:pt idx="19694">
                  <c:v>1.3565239999999999E-2</c:v>
                </c:pt>
                <c:pt idx="19695">
                  <c:v>1.0170244E-2</c:v>
                </c:pt>
                <c:pt idx="19696">
                  <c:v>8.6953840000000004E-3</c:v>
                </c:pt>
                <c:pt idx="19697">
                  <c:v>1.0766525000000001E-2</c:v>
                </c:pt>
                <c:pt idx="19698">
                  <c:v>1.8467687E-2</c:v>
                </c:pt>
                <c:pt idx="19699">
                  <c:v>1.0806036999999999E-2</c:v>
                </c:pt>
                <c:pt idx="19700">
                  <c:v>1.4542462000000001E-2</c:v>
                </c:pt>
                <c:pt idx="19701">
                  <c:v>1.1770111999999999E-2</c:v>
                </c:pt>
                <c:pt idx="19702">
                  <c:v>1.3753717E-2</c:v>
                </c:pt>
                <c:pt idx="19703">
                  <c:v>1.6435254E-2</c:v>
                </c:pt>
                <c:pt idx="19704">
                  <c:v>1.2017965E-2</c:v>
                </c:pt>
                <c:pt idx="19705">
                  <c:v>1.5919229E-2</c:v>
                </c:pt>
                <c:pt idx="19706">
                  <c:v>1.3361664000000001E-2</c:v>
                </c:pt>
                <c:pt idx="19707">
                  <c:v>8.0063159999999994E-3</c:v>
                </c:pt>
                <c:pt idx="19708">
                  <c:v>1.172609E-2</c:v>
                </c:pt>
                <c:pt idx="19709">
                  <c:v>1.3101612E-2</c:v>
                </c:pt>
                <c:pt idx="19710">
                  <c:v>1.6742450999999998E-2</c:v>
                </c:pt>
                <c:pt idx="19711">
                  <c:v>1.6070269000000002E-2</c:v>
                </c:pt>
                <c:pt idx="19712">
                  <c:v>1.3736698E-2</c:v>
                </c:pt>
                <c:pt idx="19713">
                  <c:v>1.0006940000000001E-2</c:v>
                </c:pt>
                <c:pt idx="19714">
                  <c:v>6.4197409999999996E-3</c:v>
                </c:pt>
                <c:pt idx="19715">
                  <c:v>7.0796720000000004E-3</c:v>
                </c:pt>
                <c:pt idx="19716">
                  <c:v>1.4522080999999999E-2</c:v>
                </c:pt>
                <c:pt idx="19717">
                  <c:v>1.8625480999999999E-2</c:v>
                </c:pt>
                <c:pt idx="19718">
                  <c:v>1.1067367999999999E-2</c:v>
                </c:pt>
                <c:pt idx="19719">
                  <c:v>6.7160290000000001E-3</c:v>
                </c:pt>
                <c:pt idx="19720">
                  <c:v>4.5578779999999996E-3</c:v>
                </c:pt>
                <c:pt idx="19721">
                  <c:v>4.634577E-3</c:v>
                </c:pt>
                <c:pt idx="19722">
                  <c:v>1.1221481E-2</c:v>
                </c:pt>
                <c:pt idx="19723">
                  <c:v>1.6493475E-2</c:v>
                </c:pt>
                <c:pt idx="19724">
                  <c:v>1.0970178000000001E-2</c:v>
                </c:pt>
                <c:pt idx="19725">
                  <c:v>1.1108129E-2</c:v>
                </c:pt>
                <c:pt idx="19726">
                  <c:v>5.8588800000000003E-3</c:v>
                </c:pt>
                <c:pt idx="19727">
                  <c:v>1.0330327E-2</c:v>
                </c:pt>
                <c:pt idx="19728">
                  <c:v>1.5753520999999999E-2</c:v>
                </c:pt>
                <c:pt idx="19729">
                  <c:v>8.9283729999999999E-3</c:v>
                </c:pt>
                <c:pt idx="19730">
                  <c:v>1.5186287999999999E-2</c:v>
                </c:pt>
                <c:pt idx="19731">
                  <c:v>2.4614144000000001E-2</c:v>
                </c:pt>
                <c:pt idx="19732">
                  <c:v>1.3614282E-2</c:v>
                </c:pt>
                <c:pt idx="19733">
                  <c:v>1.9182153E-2</c:v>
                </c:pt>
                <c:pt idx="19734">
                  <c:v>1.6884937999999999E-2</c:v>
                </c:pt>
                <c:pt idx="19735">
                  <c:v>8.1441770000000007E-3</c:v>
                </c:pt>
                <c:pt idx="19736">
                  <c:v>1.6994770999999999E-2</c:v>
                </c:pt>
                <c:pt idx="19737">
                  <c:v>1.7197968000000001E-2</c:v>
                </c:pt>
                <c:pt idx="19738">
                  <c:v>2.0572577000000002E-2</c:v>
                </c:pt>
                <c:pt idx="19739">
                  <c:v>2.2642121000000001E-2</c:v>
                </c:pt>
                <c:pt idx="19740">
                  <c:v>1.5082226000000001E-2</c:v>
                </c:pt>
                <c:pt idx="19741">
                  <c:v>1.4781554000000001E-2</c:v>
                </c:pt>
                <c:pt idx="19742">
                  <c:v>2.5551526000000001E-2</c:v>
                </c:pt>
                <c:pt idx="19743">
                  <c:v>8.7142220000000006E-3</c:v>
                </c:pt>
                <c:pt idx="19744">
                  <c:v>1.2539499000000001E-2</c:v>
                </c:pt>
                <c:pt idx="19745">
                  <c:v>1.9117507999999998E-2</c:v>
                </c:pt>
                <c:pt idx="19746">
                  <c:v>1.4199467E-2</c:v>
                </c:pt>
                <c:pt idx="19747">
                  <c:v>1.4811461999999999E-2</c:v>
                </c:pt>
                <c:pt idx="19748">
                  <c:v>6.9476599999999996E-3</c:v>
                </c:pt>
                <c:pt idx="19749">
                  <c:v>9.26541E-3</c:v>
                </c:pt>
                <c:pt idx="19750">
                  <c:v>1.0325984999999999E-2</c:v>
                </c:pt>
                <c:pt idx="19751">
                  <c:v>7.7701489999999996E-3</c:v>
                </c:pt>
                <c:pt idx="19752">
                  <c:v>8.0828240000000006E-3</c:v>
                </c:pt>
                <c:pt idx="19753">
                  <c:v>3.5575810000000002E-3</c:v>
                </c:pt>
                <c:pt idx="19754">
                  <c:v>3.258693E-3</c:v>
                </c:pt>
                <c:pt idx="19755">
                  <c:v>3.7210170000000001E-3</c:v>
                </c:pt>
                <c:pt idx="19756">
                  <c:v>8.2604340000000005E-3</c:v>
                </c:pt>
                <c:pt idx="19757">
                  <c:v>4.6611730000000002E-3</c:v>
                </c:pt>
                <c:pt idx="19758">
                  <c:v>1.6563102999999999E-2</c:v>
                </c:pt>
                <c:pt idx="19759">
                  <c:v>1.2538267000000001E-2</c:v>
                </c:pt>
                <c:pt idx="19760">
                  <c:v>-4.2191609999999999E-3</c:v>
                </c:pt>
                <c:pt idx="19761">
                  <c:v>1.5151075E-2</c:v>
                </c:pt>
                <c:pt idx="19762">
                  <c:v>1.8451726000000002E-2</c:v>
                </c:pt>
                <c:pt idx="19763">
                  <c:v>1.9028300000000001E-2</c:v>
                </c:pt>
                <c:pt idx="19764">
                  <c:v>2.1201778000000001E-2</c:v>
                </c:pt>
                <c:pt idx="19765">
                  <c:v>1.4033879000000001E-2</c:v>
                </c:pt>
                <c:pt idx="19766">
                  <c:v>2.2209988999999999E-2</c:v>
                </c:pt>
                <c:pt idx="19767">
                  <c:v>1.5169922000000001E-2</c:v>
                </c:pt>
                <c:pt idx="19768">
                  <c:v>1.6390430000000001E-2</c:v>
                </c:pt>
                <c:pt idx="19769">
                  <c:v>2.6155709999999999E-2</c:v>
                </c:pt>
                <c:pt idx="19770">
                  <c:v>1.6385714999999999E-2</c:v>
                </c:pt>
                <c:pt idx="19771">
                  <c:v>1.6200624E-2</c:v>
                </c:pt>
                <c:pt idx="19772">
                  <c:v>2.1493107000000001E-2</c:v>
                </c:pt>
                <c:pt idx="19773">
                  <c:v>2.326837E-2</c:v>
                </c:pt>
                <c:pt idx="19774">
                  <c:v>1.1740524E-2</c:v>
                </c:pt>
                <c:pt idx="19775">
                  <c:v>1.6874832999999999E-2</c:v>
                </c:pt>
                <c:pt idx="19776">
                  <c:v>2.1125446999999999E-2</c:v>
                </c:pt>
                <c:pt idx="19777">
                  <c:v>1.0540714E-2</c:v>
                </c:pt>
                <c:pt idx="19778">
                  <c:v>1.6725505000000002E-2</c:v>
                </c:pt>
                <c:pt idx="19779">
                  <c:v>1.4175793000000001E-2</c:v>
                </c:pt>
                <c:pt idx="19780">
                  <c:v>1.5458767999999999E-2</c:v>
                </c:pt>
                <c:pt idx="19781">
                  <c:v>1.3130899999999999E-2</c:v>
                </c:pt>
                <c:pt idx="19782">
                  <c:v>1.3996524999999999E-2</c:v>
                </c:pt>
                <c:pt idx="19783">
                  <c:v>1.2101686E-2</c:v>
                </c:pt>
                <c:pt idx="19784">
                  <c:v>8.2213660000000008E-3</c:v>
                </c:pt>
                <c:pt idx="19785">
                  <c:v>1.3439565000000001E-2</c:v>
                </c:pt>
                <c:pt idx="19786">
                  <c:v>1.7847305000000001E-2</c:v>
                </c:pt>
                <c:pt idx="19787">
                  <c:v>1.2504471E-2</c:v>
                </c:pt>
                <c:pt idx="19788">
                  <c:v>1.7085109000000001E-2</c:v>
                </c:pt>
                <c:pt idx="19789">
                  <c:v>1.3762015000000001E-2</c:v>
                </c:pt>
                <c:pt idx="19790">
                  <c:v>1.5382987000000001E-2</c:v>
                </c:pt>
                <c:pt idx="19791">
                  <c:v>1.457818E-2</c:v>
                </c:pt>
                <c:pt idx="19792">
                  <c:v>1.6814722000000001E-2</c:v>
                </c:pt>
                <c:pt idx="19793">
                  <c:v>1.2158185E-2</c:v>
                </c:pt>
                <c:pt idx="19794">
                  <c:v>1.7173486000000002E-2</c:v>
                </c:pt>
                <c:pt idx="19795">
                  <c:v>1.6041109000000001E-2</c:v>
                </c:pt>
                <c:pt idx="19796">
                  <c:v>1.4467466999999999E-2</c:v>
                </c:pt>
                <c:pt idx="19797">
                  <c:v>2.0539740000000001E-2</c:v>
                </c:pt>
                <c:pt idx="19798">
                  <c:v>1.4303491E-2</c:v>
                </c:pt>
                <c:pt idx="19799">
                  <c:v>1.0329789000000001E-2</c:v>
                </c:pt>
                <c:pt idx="19800">
                  <c:v>1.8326045999999999E-2</c:v>
                </c:pt>
                <c:pt idx="19801">
                  <c:v>1.6537201000000001E-2</c:v>
                </c:pt>
                <c:pt idx="19802">
                  <c:v>1.2571983E-2</c:v>
                </c:pt>
                <c:pt idx="19803">
                  <c:v>2.1158547999999999E-2</c:v>
                </c:pt>
                <c:pt idx="19804">
                  <c:v>1.7357663999999998E-2</c:v>
                </c:pt>
                <c:pt idx="19805">
                  <c:v>1.5054295000000001E-2</c:v>
                </c:pt>
                <c:pt idx="19806">
                  <c:v>2.0372741E-2</c:v>
                </c:pt>
                <c:pt idx="19807">
                  <c:v>1.6126596999999999E-2</c:v>
                </c:pt>
                <c:pt idx="19808">
                  <c:v>1.2127558E-2</c:v>
                </c:pt>
                <c:pt idx="19809">
                  <c:v>1.788611E-2</c:v>
                </c:pt>
                <c:pt idx="19810">
                  <c:v>2.1263285E-2</c:v>
                </c:pt>
                <c:pt idx="19811">
                  <c:v>1.713139E-2</c:v>
                </c:pt>
                <c:pt idx="19812">
                  <c:v>1.8476030000000001E-2</c:v>
                </c:pt>
                <c:pt idx="19813">
                  <c:v>1.7152173E-2</c:v>
                </c:pt>
                <c:pt idx="19814">
                  <c:v>1.5525762E-2</c:v>
                </c:pt>
                <c:pt idx="19815">
                  <c:v>1.7171328999999999E-2</c:v>
                </c:pt>
                <c:pt idx="19816">
                  <c:v>2.0197103000000001E-2</c:v>
                </c:pt>
                <c:pt idx="19817">
                  <c:v>1.4797278000000001E-2</c:v>
                </c:pt>
                <c:pt idx="19818">
                  <c:v>1.4113064999999999E-2</c:v>
                </c:pt>
                <c:pt idx="19819">
                  <c:v>1.6409775000000001E-2</c:v>
                </c:pt>
                <c:pt idx="19820">
                  <c:v>1.3538724E-2</c:v>
                </c:pt>
                <c:pt idx="19821">
                  <c:v>1.8500458000000001E-2</c:v>
                </c:pt>
                <c:pt idx="19822">
                  <c:v>1.4735796000000001E-2</c:v>
                </c:pt>
                <c:pt idx="19823">
                  <c:v>1.9423225999999998E-2</c:v>
                </c:pt>
                <c:pt idx="19824">
                  <c:v>1.2471528000000001E-2</c:v>
                </c:pt>
                <c:pt idx="19825">
                  <c:v>1.4633215999999999E-2</c:v>
                </c:pt>
                <c:pt idx="19826">
                  <c:v>1.4151591E-2</c:v>
                </c:pt>
                <c:pt idx="19827">
                  <c:v>1.0387212999999999E-2</c:v>
                </c:pt>
                <c:pt idx="19828">
                  <c:v>2.0261856000000002E-2</c:v>
                </c:pt>
                <c:pt idx="19829">
                  <c:v>2.2122340000000001E-2</c:v>
                </c:pt>
                <c:pt idx="19830">
                  <c:v>1.8612008999999999E-2</c:v>
                </c:pt>
                <c:pt idx="19831">
                  <c:v>1.923652E-2</c:v>
                </c:pt>
                <c:pt idx="19832">
                  <c:v>2.0496232E-2</c:v>
                </c:pt>
                <c:pt idx="19833">
                  <c:v>1.5735298000000002E-2</c:v>
                </c:pt>
                <c:pt idx="19834">
                  <c:v>2.2386257999999999E-2</c:v>
                </c:pt>
                <c:pt idx="19835">
                  <c:v>1.4208490000000001E-2</c:v>
                </c:pt>
                <c:pt idx="19836">
                  <c:v>1.2678330999999999E-2</c:v>
                </c:pt>
                <c:pt idx="19837">
                  <c:v>2.1436932999999998E-2</c:v>
                </c:pt>
                <c:pt idx="19838">
                  <c:v>1.7956112E-2</c:v>
                </c:pt>
                <c:pt idx="19839">
                  <c:v>1.6342237999999999E-2</c:v>
                </c:pt>
                <c:pt idx="19840">
                  <c:v>1.8106694999999999E-2</c:v>
                </c:pt>
                <c:pt idx="19841">
                  <c:v>1.9177019999999999E-2</c:v>
                </c:pt>
                <c:pt idx="19842">
                  <c:v>1.0156636E-2</c:v>
                </c:pt>
                <c:pt idx="19843">
                  <c:v>1.3818482999999999E-2</c:v>
                </c:pt>
                <c:pt idx="19844">
                  <c:v>1.5058574999999999E-2</c:v>
                </c:pt>
                <c:pt idx="19845">
                  <c:v>1.9472498000000001E-2</c:v>
                </c:pt>
                <c:pt idx="19846">
                  <c:v>1.6245414E-2</c:v>
                </c:pt>
                <c:pt idx="19847">
                  <c:v>1.5225954999999999E-2</c:v>
                </c:pt>
                <c:pt idx="19848">
                  <c:v>6.16067E-3</c:v>
                </c:pt>
                <c:pt idx="19849">
                  <c:v>1.0757552E-2</c:v>
                </c:pt>
                <c:pt idx="19850">
                  <c:v>1.4557564E-2</c:v>
                </c:pt>
                <c:pt idx="19851">
                  <c:v>1.6309924E-2</c:v>
                </c:pt>
                <c:pt idx="19852">
                  <c:v>1.6256764999999999E-2</c:v>
                </c:pt>
                <c:pt idx="19853">
                  <c:v>1.3433281E-2</c:v>
                </c:pt>
                <c:pt idx="19854">
                  <c:v>1.2653772000000001E-2</c:v>
                </c:pt>
                <c:pt idx="19855">
                  <c:v>1.7555851000000001E-2</c:v>
                </c:pt>
                <c:pt idx="19856">
                  <c:v>1.4043678E-2</c:v>
                </c:pt>
                <c:pt idx="19857">
                  <c:v>9.4566479999999998E-3</c:v>
                </c:pt>
                <c:pt idx="19858">
                  <c:v>1.5298758000000001E-2</c:v>
                </c:pt>
                <c:pt idx="19859">
                  <c:v>1.9206946999999999E-2</c:v>
                </c:pt>
                <c:pt idx="19860">
                  <c:v>7.8219859999999995E-3</c:v>
                </c:pt>
                <c:pt idx="19861">
                  <c:v>1.4660983000000001E-2</c:v>
                </c:pt>
                <c:pt idx="19862">
                  <c:v>2.3017093999999998E-2</c:v>
                </c:pt>
                <c:pt idx="19863">
                  <c:v>1.2921050999999999E-2</c:v>
                </c:pt>
                <c:pt idx="19864">
                  <c:v>1.6184064000000001E-2</c:v>
                </c:pt>
                <c:pt idx="19865">
                  <c:v>1.8716996999999999E-2</c:v>
                </c:pt>
                <c:pt idx="19866">
                  <c:v>1.4701514000000001E-2</c:v>
                </c:pt>
                <c:pt idx="19867">
                  <c:v>1.2383231999999999E-2</c:v>
                </c:pt>
                <c:pt idx="19868">
                  <c:v>1.5061448999999999E-2</c:v>
                </c:pt>
                <c:pt idx="19869">
                  <c:v>2.0618134999999999E-2</c:v>
                </c:pt>
                <c:pt idx="19870">
                  <c:v>2.1568372999999998E-2</c:v>
                </c:pt>
                <c:pt idx="19871">
                  <c:v>1.3427354000000001E-2</c:v>
                </c:pt>
                <c:pt idx="19872">
                  <c:v>1.2931151E-2</c:v>
                </c:pt>
                <c:pt idx="19873">
                  <c:v>1.6877158E-2</c:v>
                </c:pt>
                <c:pt idx="19874">
                  <c:v>1.7304201000000002E-2</c:v>
                </c:pt>
                <c:pt idx="19875">
                  <c:v>1.4992841999999999E-2</c:v>
                </c:pt>
                <c:pt idx="19876">
                  <c:v>1.7978581E-2</c:v>
                </c:pt>
                <c:pt idx="19877">
                  <c:v>1.4093295E-2</c:v>
                </c:pt>
                <c:pt idx="19878">
                  <c:v>1.5199492E-2</c:v>
                </c:pt>
                <c:pt idx="19879">
                  <c:v>1.6427210000000001E-2</c:v>
                </c:pt>
                <c:pt idx="19880">
                  <c:v>1.562468E-2</c:v>
                </c:pt>
                <c:pt idx="19881">
                  <c:v>1.8989583000000001E-2</c:v>
                </c:pt>
                <c:pt idx="19882">
                  <c:v>1.7052866999999999E-2</c:v>
                </c:pt>
                <c:pt idx="19883">
                  <c:v>1.7155131000000001E-2</c:v>
                </c:pt>
                <c:pt idx="19884">
                  <c:v>1.5648648000000001E-2</c:v>
                </c:pt>
                <c:pt idx="19885">
                  <c:v>2.0038337E-2</c:v>
                </c:pt>
                <c:pt idx="19886">
                  <c:v>1.7835482999999999E-2</c:v>
                </c:pt>
                <c:pt idx="19887">
                  <c:v>1.8482097999999999E-2</c:v>
                </c:pt>
                <c:pt idx="19888">
                  <c:v>1.7526407000000001E-2</c:v>
                </c:pt>
                <c:pt idx="19889">
                  <c:v>1.5233692E-2</c:v>
                </c:pt>
                <c:pt idx="19890">
                  <c:v>1.5248924000000001E-2</c:v>
                </c:pt>
                <c:pt idx="19891">
                  <c:v>1.5813247999999998E-2</c:v>
                </c:pt>
                <c:pt idx="19892">
                  <c:v>1.3126733999999999E-2</c:v>
                </c:pt>
                <c:pt idx="19893">
                  <c:v>1.9818991000000001E-2</c:v>
                </c:pt>
                <c:pt idx="19894">
                  <c:v>1.7410945000000001E-2</c:v>
                </c:pt>
                <c:pt idx="19895">
                  <c:v>1.7377123000000001E-2</c:v>
                </c:pt>
                <c:pt idx="19896">
                  <c:v>1.4517240000000001E-2</c:v>
                </c:pt>
                <c:pt idx="19897">
                  <c:v>1.4669839E-2</c:v>
                </c:pt>
                <c:pt idx="19898">
                  <c:v>1.3255309E-2</c:v>
                </c:pt>
                <c:pt idx="19899">
                  <c:v>1.6929671E-2</c:v>
                </c:pt>
                <c:pt idx="19900">
                  <c:v>1.5562161999999999E-2</c:v>
                </c:pt>
                <c:pt idx="19901">
                  <c:v>1.5660699E-2</c:v>
                </c:pt>
                <c:pt idx="19902">
                  <c:v>1.3413860999999999E-2</c:v>
                </c:pt>
                <c:pt idx="19903">
                  <c:v>1.356007E-2</c:v>
                </c:pt>
                <c:pt idx="19904">
                  <c:v>1.2876749E-2</c:v>
                </c:pt>
                <c:pt idx="19905">
                  <c:v>1.508078E-2</c:v>
                </c:pt>
                <c:pt idx="19906">
                  <c:v>1.4699573E-2</c:v>
                </c:pt>
                <c:pt idx="19907">
                  <c:v>1.5009565000000001E-2</c:v>
                </c:pt>
                <c:pt idx="19908">
                  <c:v>1.2067286E-2</c:v>
                </c:pt>
                <c:pt idx="19909">
                  <c:v>1.6230872E-2</c:v>
                </c:pt>
                <c:pt idx="19910">
                  <c:v>1.4105404E-2</c:v>
                </c:pt>
                <c:pt idx="19911">
                  <c:v>1.5687855000000001E-2</c:v>
                </c:pt>
                <c:pt idx="19912">
                  <c:v>1.2703420999999999E-2</c:v>
                </c:pt>
                <c:pt idx="19913">
                  <c:v>1.8093128E-2</c:v>
                </c:pt>
                <c:pt idx="19914">
                  <c:v>1.5997372999999999E-2</c:v>
                </c:pt>
                <c:pt idx="19915">
                  <c:v>1.4387225999999999E-2</c:v>
                </c:pt>
                <c:pt idx="19916">
                  <c:v>2.0622304000000001E-2</c:v>
                </c:pt>
                <c:pt idx="19917">
                  <c:v>1.2964382999999999E-2</c:v>
                </c:pt>
                <c:pt idx="19918">
                  <c:v>1.9358846999999998E-2</c:v>
                </c:pt>
                <c:pt idx="19919">
                  <c:v>1.0619150000000001E-2</c:v>
                </c:pt>
                <c:pt idx="19920">
                  <c:v>1.4081837999999999E-2</c:v>
                </c:pt>
                <c:pt idx="19921">
                  <c:v>2.3373073000000001E-2</c:v>
                </c:pt>
                <c:pt idx="19922">
                  <c:v>2.3045771E-2</c:v>
                </c:pt>
                <c:pt idx="19923">
                  <c:v>1.8281642000000001E-2</c:v>
                </c:pt>
                <c:pt idx="19924">
                  <c:v>2.0610568999999999E-2</c:v>
                </c:pt>
                <c:pt idx="19925">
                  <c:v>1.9575397000000001E-2</c:v>
                </c:pt>
                <c:pt idx="19926">
                  <c:v>1.2926299E-2</c:v>
                </c:pt>
                <c:pt idx="19927">
                  <c:v>1.7482168999999999E-2</c:v>
                </c:pt>
                <c:pt idx="19928">
                  <c:v>2.370831E-2</c:v>
                </c:pt>
                <c:pt idx="19929">
                  <c:v>1.9412631E-2</c:v>
                </c:pt>
                <c:pt idx="19930">
                  <c:v>1.3707736999999999E-2</c:v>
                </c:pt>
                <c:pt idx="19931">
                  <c:v>1.5750915000000001E-2</c:v>
                </c:pt>
                <c:pt idx="19932">
                  <c:v>1.6714410999999998E-2</c:v>
                </c:pt>
                <c:pt idx="19933">
                  <c:v>1.5640623999999999E-2</c:v>
                </c:pt>
                <c:pt idx="19934">
                  <c:v>1.6777945999999998E-2</c:v>
                </c:pt>
                <c:pt idx="19935">
                  <c:v>1.5716409000000001E-2</c:v>
                </c:pt>
                <c:pt idx="19936">
                  <c:v>1.8854991000000001E-2</c:v>
                </c:pt>
                <c:pt idx="19937">
                  <c:v>1.8355381E-2</c:v>
                </c:pt>
                <c:pt idx="19938">
                  <c:v>8.7982709999999999E-3</c:v>
                </c:pt>
                <c:pt idx="19939">
                  <c:v>1.5980550999999999E-2</c:v>
                </c:pt>
                <c:pt idx="19940">
                  <c:v>2.2380514000000001E-2</c:v>
                </c:pt>
                <c:pt idx="19941">
                  <c:v>1.3455994000000001E-2</c:v>
                </c:pt>
                <c:pt idx="19942">
                  <c:v>2.6061133E-2</c:v>
                </c:pt>
                <c:pt idx="19943">
                  <c:v>1.5668945E-2</c:v>
                </c:pt>
                <c:pt idx="19944">
                  <c:v>5.2127559999999998E-3</c:v>
                </c:pt>
                <c:pt idx="19945">
                  <c:v>1.7184462000000001E-2</c:v>
                </c:pt>
                <c:pt idx="19946">
                  <c:v>1.3941118000000001E-2</c:v>
                </c:pt>
                <c:pt idx="19947">
                  <c:v>1.2251606999999999E-2</c:v>
                </c:pt>
                <c:pt idx="19948">
                  <c:v>1.7583936000000001E-2</c:v>
                </c:pt>
                <c:pt idx="19949">
                  <c:v>2.0546969000000002E-2</c:v>
                </c:pt>
                <c:pt idx="19950">
                  <c:v>1.0314027E-2</c:v>
                </c:pt>
                <c:pt idx="19951">
                  <c:v>1.1482887000000001E-2</c:v>
                </c:pt>
                <c:pt idx="19952">
                  <c:v>1.4683476000000001E-2</c:v>
                </c:pt>
                <c:pt idx="19953">
                  <c:v>1.6315194000000002E-2</c:v>
                </c:pt>
                <c:pt idx="19954">
                  <c:v>1.1102613000000001E-2</c:v>
                </c:pt>
                <c:pt idx="19955">
                  <c:v>1.7534946999999999E-2</c:v>
                </c:pt>
                <c:pt idx="19956">
                  <c:v>1.3985727E-2</c:v>
                </c:pt>
                <c:pt idx="19957">
                  <c:v>1.0919895000000001E-2</c:v>
                </c:pt>
                <c:pt idx="19958">
                  <c:v>1.6671643E-2</c:v>
                </c:pt>
                <c:pt idx="19959">
                  <c:v>8.5367499999999992E-3</c:v>
                </c:pt>
                <c:pt idx="19960">
                  <c:v>1.5273481E-2</c:v>
                </c:pt>
                <c:pt idx="19961">
                  <c:v>1.8331058000000001E-2</c:v>
                </c:pt>
                <c:pt idx="19962">
                  <c:v>8.7880140000000002E-3</c:v>
                </c:pt>
                <c:pt idx="19963">
                  <c:v>2.2640713E-2</c:v>
                </c:pt>
                <c:pt idx="19964">
                  <c:v>1.2188223999999999E-2</c:v>
                </c:pt>
                <c:pt idx="19965">
                  <c:v>1.5629827999999998E-2</c:v>
                </c:pt>
                <c:pt idx="19966">
                  <c:v>2.1132998E-2</c:v>
                </c:pt>
                <c:pt idx="19967">
                  <c:v>2.152608E-2</c:v>
                </c:pt>
                <c:pt idx="19968">
                  <c:v>1.1964842999999999E-2</c:v>
                </c:pt>
                <c:pt idx="19969">
                  <c:v>1.7835248000000001E-2</c:v>
                </c:pt>
                <c:pt idx="19970">
                  <c:v>1.6304821000000001E-2</c:v>
                </c:pt>
                <c:pt idx="19971">
                  <c:v>1.3043248E-2</c:v>
                </c:pt>
                <c:pt idx="19972">
                  <c:v>1.829337E-2</c:v>
                </c:pt>
                <c:pt idx="19973">
                  <c:v>1.4570003E-2</c:v>
                </c:pt>
                <c:pt idx="19974">
                  <c:v>1.6706136999999999E-2</c:v>
                </c:pt>
                <c:pt idx="19975">
                  <c:v>1.5480552E-2</c:v>
                </c:pt>
                <c:pt idx="19976">
                  <c:v>2.0864311999999999E-2</c:v>
                </c:pt>
                <c:pt idx="19977">
                  <c:v>1.3836763E-2</c:v>
                </c:pt>
                <c:pt idx="19978">
                  <c:v>1.2318791000000001E-2</c:v>
                </c:pt>
                <c:pt idx="19979">
                  <c:v>1.3967820000000001E-2</c:v>
                </c:pt>
                <c:pt idx="19980">
                  <c:v>1.4905671000000001E-2</c:v>
                </c:pt>
                <c:pt idx="19981">
                  <c:v>1.5957618E-2</c:v>
                </c:pt>
                <c:pt idx="19982">
                  <c:v>1.5384030999999999E-2</c:v>
                </c:pt>
                <c:pt idx="19983">
                  <c:v>1.4968311E-2</c:v>
                </c:pt>
                <c:pt idx="19984">
                  <c:v>1.3328647000000001E-2</c:v>
                </c:pt>
                <c:pt idx="19985">
                  <c:v>1.3416531000000001E-2</c:v>
                </c:pt>
                <c:pt idx="19986">
                  <c:v>1.2385579000000001E-2</c:v>
                </c:pt>
                <c:pt idx="19987">
                  <c:v>1.2546966E-2</c:v>
                </c:pt>
                <c:pt idx="19988">
                  <c:v>1.1583110000000001E-2</c:v>
                </c:pt>
                <c:pt idx="19989">
                  <c:v>1.2810561E-2</c:v>
                </c:pt>
                <c:pt idx="19990">
                  <c:v>1.4960589E-2</c:v>
                </c:pt>
                <c:pt idx="19991">
                  <c:v>1.5863933E-2</c:v>
                </c:pt>
                <c:pt idx="19992">
                  <c:v>1.3561449999999999E-2</c:v>
                </c:pt>
                <c:pt idx="19993">
                  <c:v>1.3928434E-2</c:v>
                </c:pt>
                <c:pt idx="19994">
                  <c:v>1.5066362E-2</c:v>
                </c:pt>
                <c:pt idx="19995">
                  <c:v>1.5026149000000001E-2</c:v>
                </c:pt>
                <c:pt idx="19996">
                  <c:v>1.8277261E-2</c:v>
                </c:pt>
                <c:pt idx="19997">
                  <c:v>2.0241606999999998E-2</c:v>
                </c:pt>
                <c:pt idx="19998">
                  <c:v>1.931012E-2</c:v>
                </c:pt>
                <c:pt idx="19999">
                  <c:v>1.4489001E-2</c:v>
                </c:pt>
                <c:pt idx="20000">
                  <c:v>1.4823394E-2</c:v>
                </c:pt>
                <c:pt idx="20001">
                  <c:v>1.5146967000000001E-2</c:v>
                </c:pt>
                <c:pt idx="20002">
                  <c:v>1.7740944000000002E-2</c:v>
                </c:pt>
                <c:pt idx="20003">
                  <c:v>1.6876216999999999E-2</c:v>
                </c:pt>
                <c:pt idx="20004">
                  <c:v>1.5504364E-2</c:v>
                </c:pt>
                <c:pt idx="20005">
                  <c:v>1.9138247000000001E-2</c:v>
                </c:pt>
                <c:pt idx="20006">
                  <c:v>1.5848529E-2</c:v>
                </c:pt>
                <c:pt idx="20007">
                  <c:v>1.7624859E-2</c:v>
                </c:pt>
                <c:pt idx="20008">
                  <c:v>1.4555004999999999E-2</c:v>
                </c:pt>
                <c:pt idx="20009">
                  <c:v>1.5055412000000001E-2</c:v>
                </c:pt>
                <c:pt idx="20010">
                  <c:v>1.6731452000000001E-2</c:v>
                </c:pt>
                <c:pt idx="20011">
                  <c:v>1.4776424999999999E-2</c:v>
                </c:pt>
                <c:pt idx="20012">
                  <c:v>1.9834063999999998E-2</c:v>
                </c:pt>
                <c:pt idx="20013">
                  <c:v>1.5041439E-2</c:v>
                </c:pt>
                <c:pt idx="20014">
                  <c:v>1.9276494000000002E-2</c:v>
                </c:pt>
                <c:pt idx="20015">
                  <c:v>2.0174513000000002E-2</c:v>
                </c:pt>
                <c:pt idx="20016">
                  <c:v>9.7200780000000001E-3</c:v>
                </c:pt>
                <c:pt idx="20017">
                  <c:v>1.5195537E-2</c:v>
                </c:pt>
                <c:pt idx="20018">
                  <c:v>2.2238801999999998E-2</c:v>
                </c:pt>
                <c:pt idx="20019">
                  <c:v>2.3374638999999999E-2</c:v>
                </c:pt>
                <c:pt idx="20020">
                  <c:v>1.514652E-2</c:v>
                </c:pt>
                <c:pt idx="20021">
                  <c:v>1.2184819E-2</c:v>
                </c:pt>
                <c:pt idx="20022">
                  <c:v>1.0202556999999999E-2</c:v>
                </c:pt>
                <c:pt idx="20023">
                  <c:v>1.9055437000000001E-2</c:v>
                </c:pt>
                <c:pt idx="20024">
                  <c:v>1.6771848999999998E-2</c:v>
                </c:pt>
                <c:pt idx="20025">
                  <c:v>1.0829007E-2</c:v>
                </c:pt>
                <c:pt idx="20026">
                  <c:v>1.2634022E-2</c:v>
                </c:pt>
                <c:pt idx="20027">
                  <c:v>1.5910509999999999E-2</c:v>
                </c:pt>
                <c:pt idx="20028">
                  <c:v>1.5227631E-2</c:v>
                </c:pt>
                <c:pt idx="20029">
                  <c:v>1.15546E-2</c:v>
                </c:pt>
                <c:pt idx="20030">
                  <c:v>1.0721972999999999E-2</c:v>
                </c:pt>
                <c:pt idx="20031">
                  <c:v>1.2737188E-2</c:v>
                </c:pt>
                <c:pt idx="20032">
                  <c:v>1.4892275E-2</c:v>
                </c:pt>
                <c:pt idx="20033">
                  <c:v>1.0880222E-2</c:v>
                </c:pt>
                <c:pt idx="20034">
                  <c:v>5.7050820000000002E-3</c:v>
                </c:pt>
                <c:pt idx="20035">
                  <c:v>1.1492130999999999E-2</c:v>
                </c:pt>
                <c:pt idx="20036">
                  <c:v>2.0899379999999999E-2</c:v>
                </c:pt>
                <c:pt idx="20037">
                  <c:v>9.9300859999999994E-3</c:v>
                </c:pt>
                <c:pt idx="20038">
                  <c:v>1.2723698E-2</c:v>
                </c:pt>
                <c:pt idx="20039">
                  <c:v>1.4179117E-2</c:v>
                </c:pt>
                <c:pt idx="20040">
                  <c:v>1.1300815000000001E-2</c:v>
                </c:pt>
                <c:pt idx="20041">
                  <c:v>1.3367428000000001E-2</c:v>
                </c:pt>
                <c:pt idx="20042">
                  <c:v>1.3187887000000001E-2</c:v>
                </c:pt>
                <c:pt idx="20043">
                  <c:v>1.3483233000000001E-2</c:v>
                </c:pt>
                <c:pt idx="20044">
                  <c:v>1.3136200000000001E-2</c:v>
                </c:pt>
                <c:pt idx="20045">
                  <c:v>1.5524522000000001E-2</c:v>
                </c:pt>
                <c:pt idx="20046">
                  <c:v>1.1638503999999999E-2</c:v>
                </c:pt>
                <c:pt idx="20047">
                  <c:v>1.5126713E-2</c:v>
                </c:pt>
                <c:pt idx="20048">
                  <c:v>1.9357035000000002E-2</c:v>
                </c:pt>
                <c:pt idx="20049">
                  <c:v>1.6623832000000002E-2</c:v>
                </c:pt>
                <c:pt idx="20050">
                  <c:v>1.5186857E-2</c:v>
                </c:pt>
                <c:pt idx="20051">
                  <c:v>1.5384995E-2</c:v>
                </c:pt>
                <c:pt idx="20052">
                  <c:v>1.5836797999999999E-2</c:v>
                </c:pt>
                <c:pt idx="20053">
                  <c:v>1.3607732000000001E-2</c:v>
                </c:pt>
                <c:pt idx="20054">
                  <c:v>1.1994584000000001E-2</c:v>
                </c:pt>
                <c:pt idx="20055">
                  <c:v>1.2863839E-2</c:v>
                </c:pt>
                <c:pt idx="20056">
                  <c:v>1.5444795000000001E-2</c:v>
                </c:pt>
                <c:pt idx="20057">
                  <c:v>1.1227412000000001E-2</c:v>
                </c:pt>
                <c:pt idx="20058">
                  <c:v>1.1661901000000001E-2</c:v>
                </c:pt>
                <c:pt idx="20059">
                  <c:v>8.9840930000000003E-3</c:v>
                </c:pt>
                <c:pt idx="20060">
                  <c:v>9.1129899999999996E-3</c:v>
                </c:pt>
                <c:pt idx="20061">
                  <c:v>9.2701160000000001E-3</c:v>
                </c:pt>
                <c:pt idx="20062">
                  <c:v>9.8035129999999998E-3</c:v>
                </c:pt>
                <c:pt idx="20063">
                  <c:v>9.8258830000000005E-3</c:v>
                </c:pt>
                <c:pt idx="20064">
                  <c:v>1.1299178999999999E-2</c:v>
                </c:pt>
                <c:pt idx="20065">
                  <c:v>9.3766419999999993E-3</c:v>
                </c:pt>
                <c:pt idx="20066">
                  <c:v>1.0517023E-2</c:v>
                </c:pt>
                <c:pt idx="20067">
                  <c:v>1.3443837E-2</c:v>
                </c:pt>
                <c:pt idx="20068">
                  <c:v>8.9036889999999994E-3</c:v>
                </c:pt>
                <c:pt idx="20069">
                  <c:v>1.1655267E-2</c:v>
                </c:pt>
                <c:pt idx="20070">
                  <c:v>1.4200664E-2</c:v>
                </c:pt>
                <c:pt idx="20071">
                  <c:v>1.4786827000000001E-2</c:v>
                </c:pt>
                <c:pt idx="20072">
                  <c:v>1.3341120999999999E-2</c:v>
                </c:pt>
                <c:pt idx="20073">
                  <c:v>8.2813810000000009E-3</c:v>
                </c:pt>
                <c:pt idx="20074">
                  <c:v>1.1929283000000001E-2</c:v>
                </c:pt>
                <c:pt idx="20075">
                  <c:v>1.5354107000000001E-2</c:v>
                </c:pt>
                <c:pt idx="20076">
                  <c:v>1.4427314E-2</c:v>
                </c:pt>
                <c:pt idx="20077">
                  <c:v>7.2823189999999998E-3</c:v>
                </c:pt>
                <c:pt idx="20078">
                  <c:v>5.9514579999999997E-3</c:v>
                </c:pt>
                <c:pt idx="20079">
                  <c:v>1.2223734999999999E-2</c:v>
                </c:pt>
                <c:pt idx="20080">
                  <c:v>1.2379307000000001E-2</c:v>
                </c:pt>
                <c:pt idx="20081">
                  <c:v>1.3403028000000001E-2</c:v>
                </c:pt>
                <c:pt idx="20082">
                  <c:v>1.5364897000000001E-2</c:v>
                </c:pt>
                <c:pt idx="20083">
                  <c:v>1.4789388000000001E-2</c:v>
                </c:pt>
                <c:pt idx="20084">
                  <c:v>1.6837092000000001E-2</c:v>
                </c:pt>
                <c:pt idx="20085">
                  <c:v>1.2574172E-2</c:v>
                </c:pt>
                <c:pt idx="20086">
                  <c:v>1.2894413E-2</c:v>
                </c:pt>
                <c:pt idx="20087">
                  <c:v>1.4200159E-2</c:v>
                </c:pt>
                <c:pt idx="20088">
                  <c:v>1.7180965999999999E-2</c:v>
                </c:pt>
                <c:pt idx="20089">
                  <c:v>1.0978198E-2</c:v>
                </c:pt>
                <c:pt idx="20090">
                  <c:v>1.8536402E-2</c:v>
                </c:pt>
                <c:pt idx="20091">
                  <c:v>1.2545621E-2</c:v>
                </c:pt>
                <c:pt idx="20092">
                  <c:v>7.5491250000000003E-3</c:v>
                </c:pt>
                <c:pt idx="20093">
                  <c:v>1.4279200000000001E-2</c:v>
                </c:pt>
                <c:pt idx="20094">
                  <c:v>8.7605830000000006E-3</c:v>
                </c:pt>
                <c:pt idx="20095">
                  <c:v>6.9168770000000001E-3</c:v>
                </c:pt>
                <c:pt idx="20096">
                  <c:v>9.4669920000000005E-3</c:v>
                </c:pt>
                <c:pt idx="20097">
                  <c:v>1.0477395E-2</c:v>
                </c:pt>
                <c:pt idx="20098">
                  <c:v>1.1648149E-2</c:v>
                </c:pt>
                <c:pt idx="20099">
                  <c:v>1.3238322E-2</c:v>
                </c:pt>
                <c:pt idx="20100">
                  <c:v>7.5405469999999999E-3</c:v>
                </c:pt>
                <c:pt idx="20101">
                  <c:v>1.0932348999999999E-2</c:v>
                </c:pt>
                <c:pt idx="20102">
                  <c:v>1.4992114000000001E-2</c:v>
                </c:pt>
                <c:pt idx="20103">
                  <c:v>7.9376659999999995E-3</c:v>
                </c:pt>
                <c:pt idx="20104">
                  <c:v>1.4360721E-2</c:v>
                </c:pt>
                <c:pt idx="20105">
                  <c:v>1.0070368999999999E-2</c:v>
                </c:pt>
                <c:pt idx="20106">
                  <c:v>1.1440326000000001E-2</c:v>
                </c:pt>
                <c:pt idx="20107">
                  <c:v>1.2246198999999999E-2</c:v>
                </c:pt>
                <c:pt idx="20108">
                  <c:v>1.4470413E-2</c:v>
                </c:pt>
                <c:pt idx="20109">
                  <c:v>1.2500473999999999E-2</c:v>
                </c:pt>
                <c:pt idx="20110">
                  <c:v>1.5588759000000001E-2</c:v>
                </c:pt>
                <c:pt idx="20111">
                  <c:v>1.0036602E-2</c:v>
                </c:pt>
                <c:pt idx="20112">
                  <c:v>8.6436570000000008E-3</c:v>
                </c:pt>
                <c:pt idx="20113">
                  <c:v>1.4184363E-2</c:v>
                </c:pt>
                <c:pt idx="20114">
                  <c:v>1.1489116000000001E-2</c:v>
                </c:pt>
                <c:pt idx="20115">
                  <c:v>1.0130103999999999E-2</c:v>
                </c:pt>
                <c:pt idx="20116">
                  <c:v>1.3286007000000001E-2</c:v>
                </c:pt>
                <c:pt idx="20117">
                  <c:v>1.3188268E-2</c:v>
                </c:pt>
                <c:pt idx="20118">
                  <c:v>1.2679829E-2</c:v>
                </c:pt>
                <c:pt idx="20119">
                  <c:v>1.2870777E-2</c:v>
                </c:pt>
                <c:pt idx="20120">
                  <c:v>1.3804933E-2</c:v>
                </c:pt>
                <c:pt idx="20121">
                  <c:v>1.0618193999999999E-2</c:v>
                </c:pt>
                <c:pt idx="20122">
                  <c:v>1.3561716E-2</c:v>
                </c:pt>
                <c:pt idx="20123">
                  <c:v>1.1320133E-2</c:v>
                </c:pt>
                <c:pt idx="20124">
                  <c:v>1.2702270999999999E-2</c:v>
                </c:pt>
                <c:pt idx="20125">
                  <c:v>1.3121984999999999E-2</c:v>
                </c:pt>
                <c:pt idx="20126">
                  <c:v>8.705061E-3</c:v>
                </c:pt>
                <c:pt idx="20127">
                  <c:v>1.2369837E-2</c:v>
                </c:pt>
                <c:pt idx="20128">
                  <c:v>1.1960301E-2</c:v>
                </c:pt>
                <c:pt idx="20129">
                  <c:v>9.1075229999999993E-3</c:v>
                </c:pt>
                <c:pt idx="20130">
                  <c:v>7.9777119999999997E-3</c:v>
                </c:pt>
                <c:pt idx="20131">
                  <c:v>1.080732E-2</c:v>
                </c:pt>
                <c:pt idx="20132">
                  <c:v>1.1285440000000001E-2</c:v>
                </c:pt>
                <c:pt idx="20133">
                  <c:v>1.3535012000000001E-2</c:v>
                </c:pt>
                <c:pt idx="20134">
                  <c:v>1.0508416E-2</c:v>
                </c:pt>
                <c:pt idx="20135">
                  <c:v>1.2316169E-2</c:v>
                </c:pt>
                <c:pt idx="20136">
                  <c:v>8.8487050000000001E-3</c:v>
                </c:pt>
                <c:pt idx="20137">
                  <c:v>1.1760339999999999E-2</c:v>
                </c:pt>
                <c:pt idx="20138">
                  <c:v>1.1866623E-2</c:v>
                </c:pt>
                <c:pt idx="20139">
                  <c:v>1.4578519E-2</c:v>
                </c:pt>
                <c:pt idx="20140">
                  <c:v>1.8122388E-2</c:v>
                </c:pt>
                <c:pt idx="20141">
                  <c:v>1.1036515E-2</c:v>
                </c:pt>
                <c:pt idx="20142">
                  <c:v>1.1851096E-2</c:v>
                </c:pt>
                <c:pt idx="20143">
                  <c:v>1.0764259E-2</c:v>
                </c:pt>
                <c:pt idx="20144">
                  <c:v>9.5833450000000001E-3</c:v>
                </c:pt>
                <c:pt idx="20145">
                  <c:v>1.2545314E-2</c:v>
                </c:pt>
                <c:pt idx="20146">
                  <c:v>1.3338519E-2</c:v>
                </c:pt>
                <c:pt idx="20147">
                  <c:v>9.3054269999999998E-3</c:v>
                </c:pt>
                <c:pt idx="20148">
                  <c:v>1.1225956E-2</c:v>
                </c:pt>
                <c:pt idx="20149">
                  <c:v>8.5484129999999995E-3</c:v>
                </c:pt>
                <c:pt idx="20150">
                  <c:v>9.0086239999999998E-3</c:v>
                </c:pt>
                <c:pt idx="20151">
                  <c:v>1.1737565E-2</c:v>
                </c:pt>
                <c:pt idx="20152">
                  <c:v>1.2714054000000001E-2</c:v>
                </c:pt>
                <c:pt idx="20153">
                  <c:v>1.4558559E-2</c:v>
                </c:pt>
                <c:pt idx="20154">
                  <c:v>1.1719056E-2</c:v>
                </c:pt>
                <c:pt idx="20155">
                  <c:v>6.7639789999999998E-3</c:v>
                </c:pt>
                <c:pt idx="20156">
                  <c:v>1.1729082E-2</c:v>
                </c:pt>
                <c:pt idx="20157">
                  <c:v>1.0347167000000001E-2</c:v>
                </c:pt>
                <c:pt idx="20158">
                  <c:v>1.0042768000000001E-2</c:v>
                </c:pt>
                <c:pt idx="20159">
                  <c:v>1.27283E-2</c:v>
                </c:pt>
                <c:pt idx="20160">
                  <c:v>1.4069038000000001E-2</c:v>
                </c:pt>
                <c:pt idx="20161">
                  <c:v>1.0297468000000001E-2</c:v>
                </c:pt>
                <c:pt idx="20162">
                  <c:v>1.0626709E-2</c:v>
                </c:pt>
                <c:pt idx="20163">
                  <c:v>1.3668839E-2</c:v>
                </c:pt>
                <c:pt idx="20164">
                  <c:v>1.1237461000000001E-2</c:v>
                </c:pt>
                <c:pt idx="20165">
                  <c:v>1.4134981E-2</c:v>
                </c:pt>
                <c:pt idx="20166">
                  <c:v>1.5629469999999999E-2</c:v>
                </c:pt>
                <c:pt idx="20167">
                  <c:v>1.5281662E-2</c:v>
                </c:pt>
                <c:pt idx="20168">
                  <c:v>1.2991022E-2</c:v>
                </c:pt>
                <c:pt idx="20169">
                  <c:v>8.8383560000000003E-3</c:v>
                </c:pt>
                <c:pt idx="20170">
                  <c:v>1.5591539E-2</c:v>
                </c:pt>
                <c:pt idx="20171">
                  <c:v>1.7693306999999998E-2</c:v>
                </c:pt>
                <c:pt idx="20172">
                  <c:v>2.0351940999999998E-2</c:v>
                </c:pt>
                <c:pt idx="20173">
                  <c:v>1.6503938999999999E-2</c:v>
                </c:pt>
                <c:pt idx="20174">
                  <c:v>1.6799782999999999E-2</c:v>
                </c:pt>
                <c:pt idx="20175">
                  <c:v>1.8275175000000001E-2</c:v>
                </c:pt>
                <c:pt idx="20176">
                  <c:v>1.2461118E-2</c:v>
                </c:pt>
                <c:pt idx="20177">
                  <c:v>1.2474700999999999E-2</c:v>
                </c:pt>
                <c:pt idx="20178">
                  <c:v>1.3855816999999999E-2</c:v>
                </c:pt>
                <c:pt idx="20179">
                  <c:v>9.5958239999999993E-3</c:v>
                </c:pt>
                <c:pt idx="20180">
                  <c:v>9.1422359999999998E-3</c:v>
                </c:pt>
                <c:pt idx="20181">
                  <c:v>4.9235219999999996E-3</c:v>
                </c:pt>
                <c:pt idx="20182">
                  <c:v>1.0797757999999999E-2</c:v>
                </c:pt>
                <c:pt idx="20183">
                  <c:v>1.3068901000000001E-2</c:v>
                </c:pt>
                <c:pt idx="20184">
                  <c:v>1.0329489000000001E-2</c:v>
                </c:pt>
                <c:pt idx="20185">
                  <c:v>8.4482299999999993E-3</c:v>
                </c:pt>
                <c:pt idx="20186">
                  <c:v>7.2397420000000004E-3</c:v>
                </c:pt>
                <c:pt idx="20187">
                  <c:v>8.7287159999999992E-3</c:v>
                </c:pt>
                <c:pt idx="20188">
                  <c:v>1.1905798E-2</c:v>
                </c:pt>
                <c:pt idx="20189">
                  <c:v>1.0531341E-2</c:v>
                </c:pt>
                <c:pt idx="20190">
                  <c:v>4.5238049999999997E-3</c:v>
                </c:pt>
                <c:pt idx="20191">
                  <c:v>2.907799E-3</c:v>
                </c:pt>
                <c:pt idx="20192">
                  <c:v>1.11541E-2</c:v>
                </c:pt>
                <c:pt idx="20193">
                  <c:v>6.1486889999999997E-3</c:v>
                </c:pt>
                <c:pt idx="20194">
                  <c:v>1.0773292E-2</c:v>
                </c:pt>
                <c:pt idx="20195">
                  <c:v>1.1099795000000001E-2</c:v>
                </c:pt>
                <c:pt idx="20196">
                  <c:v>9.4898239999999991E-3</c:v>
                </c:pt>
                <c:pt idx="20197">
                  <c:v>9.2235089999999995E-3</c:v>
                </c:pt>
                <c:pt idx="20198">
                  <c:v>9.0328260000000007E-3</c:v>
                </c:pt>
                <c:pt idx="20199">
                  <c:v>7.5124270000000003E-3</c:v>
                </c:pt>
                <c:pt idx="20200">
                  <c:v>7.9139399999999995E-3</c:v>
                </c:pt>
                <c:pt idx="20201">
                  <c:v>1.0675103999999999E-2</c:v>
                </c:pt>
                <c:pt idx="20202">
                  <c:v>9.8063520000000008E-3</c:v>
                </c:pt>
                <c:pt idx="20203">
                  <c:v>6.8955170000000003E-3</c:v>
                </c:pt>
                <c:pt idx="20204">
                  <c:v>3.9377889999999997E-3</c:v>
                </c:pt>
                <c:pt idx="20205">
                  <c:v>1.1546173999999999E-2</c:v>
                </c:pt>
                <c:pt idx="20206">
                  <c:v>1.2715558E-2</c:v>
                </c:pt>
                <c:pt idx="20207">
                  <c:v>5.3188940000000002E-3</c:v>
                </c:pt>
                <c:pt idx="20208">
                  <c:v>4.2650810000000004E-3</c:v>
                </c:pt>
                <c:pt idx="20209">
                  <c:v>7.9503639999999997E-3</c:v>
                </c:pt>
                <c:pt idx="20210">
                  <c:v>4.8935200000000002E-3</c:v>
                </c:pt>
                <c:pt idx="20211">
                  <c:v>1.4404649999999999E-3</c:v>
                </c:pt>
                <c:pt idx="20212">
                  <c:v>5.3524269999999999E-3</c:v>
                </c:pt>
                <c:pt idx="20213">
                  <c:v>2.0964460000000001E-3</c:v>
                </c:pt>
                <c:pt idx="20214">
                  <c:v>8.665842E-3</c:v>
                </c:pt>
                <c:pt idx="20215">
                  <c:v>8.527092E-3</c:v>
                </c:pt>
                <c:pt idx="20216">
                  <c:v>7.7581799999999999E-3</c:v>
                </c:pt>
                <c:pt idx="20217">
                  <c:v>4.9062009999999998E-3</c:v>
                </c:pt>
                <c:pt idx="20218">
                  <c:v>6.4976189999999996E-3</c:v>
                </c:pt>
                <c:pt idx="20219">
                  <c:v>9.3842200000000004E-3</c:v>
                </c:pt>
                <c:pt idx="20220">
                  <c:v>4.8569640000000001E-3</c:v>
                </c:pt>
                <c:pt idx="20221">
                  <c:v>1.1680249E-2</c:v>
                </c:pt>
                <c:pt idx="20222">
                  <c:v>1.0900794E-2</c:v>
                </c:pt>
                <c:pt idx="20223">
                  <c:v>1.01362E-2</c:v>
                </c:pt>
                <c:pt idx="20224">
                  <c:v>9.2813259999999995E-3</c:v>
                </c:pt>
                <c:pt idx="20225">
                  <c:v>1.1384424000000001E-2</c:v>
                </c:pt>
                <c:pt idx="20226">
                  <c:v>8.0816220000000001E-3</c:v>
                </c:pt>
                <c:pt idx="20227">
                  <c:v>8.6930840000000002E-3</c:v>
                </c:pt>
                <c:pt idx="20228">
                  <c:v>1.3035221E-2</c:v>
                </c:pt>
                <c:pt idx="20229">
                  <c:v>1.5403571E-2</c:v>
                </c:pt>
                <c:pt idx="20230">
                  <c:v>1.1058593E-2</c:v>
                </c:pt>
                <c:pt idx="20231">
                  <c:v>6.202852E-3</c:v>
                </c:pt>
                <c:pt idx="20232">
                  <c:v>1.0958277000000001E-2</c:v>
                </c:pt>
                <c:pt idx="20233">
                  <c:v>1.0646421E-2</c:v>
                </c:pt>
                <c:pt idx="20234">
                  <c:v>9.5756959999999999E-3</c:v>
                </c:pt>
                <c:pt idx="20235">
                  <c:v>3.228851E-3</c:v>
                </c:pt>
                <c:pt idx="20236">
                  <c:v>1.7653941999999999E-2</c:v>
                </c:pt>
                <c:pt idx="20237">
                  <c:v>1.3248274000000001E-2</c:v>
                </c:pt>
                <c:pt idx="20238">
                  <c:v>6.9579539999999997E-3</c:v>
                </c:pt>
                <c:pt idx="20239">
                  <c:v>1.7888365E-2</c:v>
                </c:pt>
                <c:pt idx="20240">
                  <c:v>1.022668E-2</c:v>
                </c:pt>
                <c:pt idx="20241">
                  <c:v>2.478746E-3</c:v>
                </c:pt>
                <c:pt idx="20242">
                  <c:v>1.1067515E-2</c:v>
                </c:pt>
                <c:pt idx="20243">
                  <c:v>6.2344100000000001E-3</c:v>
                </c:pt>
                <c:pt idx="20244">
                  <c:v>3.1130820000000001E-3</c:v>
                </c:pt>
                <c:pt idx="20245">
                  <c:v>6.1932940000000002E-3</c:v>
                </c:pt>
                <c:pt idx="20246">
                  <c:v>4.9864250000000001E-3</c:v>
                </c:pt>
                <c:pt idx="20247">
                  <c:v>-1.9742789999999998E-3</c:v>
                </c:pt>
                <c:pt idx="20248">
                  <c:v>-1.7586500000000001E-4</c:v>
                </c:pt>
                <c:pt idx="20249">
                  <c:v>1.6228340000000001E-3</c:v>
                </c:pt>
                <c:pt idx="20250">
                  <c:v>2.191134E-3</c:v>
                </c:pt>
                <c:pt idx="20251">
                  <c:v>1.3815329999999999E-3</c:v>
                </c:pt>
                <c:pt idx="20252">
                  <c:v>-1.9107250000000001E-3</c:v>
                </c:pt>
                <c:pt idx="20253">
                  <c:v>1.2720190000000001E-3</c:v>
                </c:pt>
                <c:pt idx="20254">
                  <c:v>2.0878509999999999E-3</c:v>
                </c:pt>
                <c:pt idx="20255">
                  <c:v>-2.186257E-3</c:v>
                </c:pt>
                <c:pt idx="20256">
                  <c:v>5.3878010000000002E-3</c:v>
                </c:pt>
                <c:pt idx="20257">
                  <c:v>-2.1422870000000001E-3</c:v>
                </c:pt>
                <c:pt idx="20258">
                  <c:v>2.9915520000000002E-3</c:v>
                </c:pt>
                <c:pt idx="20259">
                  <c:v>7.6717920000000002E-3</c:v>
                </c:pt>
                <c:pt idx="20260">
                  <c:v>-2.0114540000000002E-3</c:v>
                </c:pt>
                <c:pt idx="20261">
                  <c:v>5.1708250000000004E-3</c:v>
                </c:pt>
                <c:pt idx="20262">
                  <c:v>1.0747347000000001E-2</c:v>
                </c:pt>
                <c:pt idx="20263">
                  <c:v>3.6489579999999999E-3</c:v>
                </c:pt>
                <c:pt idx="20264">
                  <c:v>3.2907040000000002E-3</c:v>
                </c:pt>
                <c:pt idx="20265">
                  <c:v>5.8531970000000001E-3</c:v>
                </c:pt>
                <c:pt idx="20266">
                  <c:v>9.322805E-3</c:v>
                </c:pt>
                <c:pt idx="20267">
                  <c:v>3.6318969999999998E-3</c:v>
                </c:pt>
                <c:pt idx="20268">
                  <c:v>1.4971000999999999E-2</c:v>
                </c:pt>
                <c:pt idx="20269">
                  <c:v>8.146917E-3</c:v>
                </c:pt>
                <c:pt idx="20270">
                  <c:v>2.8054320000000001E-3</c:v>
                </c:pt>
                <c:pt idx="20271">
                  <c:v>1.1855918999999999E-2</c:v>
                </c:pt>
                <c:pt idx="20272">
                  <c:v>6.3131840000000003E-3</c:v>
                </c:pt>
                <c:pt idx="20273">
                  <c:v>7.2652639999999996E-3</c:v>
                </c:pt>
                <c:pt idx="20274">
                  <c:v>6.9097509999999996E-3</c:v>
                </c:pt>
                <c:pt idx="20275">
                  <c:v>1.2070157999999999E-2</c:v>
                </c:pt>
                <c:pt idx="20276">
                  <c:v>5.3150690000000004E-3</c:v>
                </c:pt>
                <c:pt idx="20277">
                  <c:v>6.5920550000000003E-3</c:v>
                </c:pt>
                <c:pt idx="20278">
                  <c:v>6.4033680000000004E-3</c:v>
                </c:pt>
                <c:pt idx="20279">
                  <c:v>5.4507560000000002E-3</c:v>
                </c:pt>
                <c:pt idx="20280">
                  <c:v>4.5429520000000003E-3</c:v>
                </c:pt>
                <c:pt idx="20281">
                  <c:v>-1.8762100000000001E-4</c:v>
                </c:pt>
                <c:pt idx="20282">
                  <c:v>1.5670619999999999E-3</c:v>
                </c:pt>
                <c:pt idx="20283">
                  <c:v>5.3937589999999997E-3</c:v>
                </c:pt>
                <c:pt idx="20284">
                  <c:v>1.0258089999999999E-3</c:v>
                </c:pt>
                <c:pt idx="20285">
                  <c:v>3.2042749999999999E-3</c:v>
                </c:pt>
                <c:pt idx="20286" formatCode="0.00E+00">
                  <c:v>-3.4624900000000001E-5</c:v>
                </c:pt>
                <c:pt idx="20287">
                  <c:v>-1.3041540000000001E-3</c:v>
                </c:pt>
                <c:pt idx="20288">
                  <c:v>6.0853729999999998E-3</c:v>
                </c:pt>
                <c:pt idx="20289">
                  <c:v>1.0027300000000001E-3</c:v>
                </c:pt>
                <c:pt idx="20290">
                  <c:v>4.6383600000000002E-3</c:v>
                </c:pt>
                <c:pt idx="20291">
                  <c:v>3.7528589999999999E-3</c:v>
                </c:pt>
                <c:pt idx="20292">
                  <c:v>3.6991979999999999E-3</c:v>
                </c:pt>
                <c:pt idx="20293">
                  <c:v>2.3164850000000001E-3</c:v>
                </c:pt>
                <c:pt idx="20294">
                  <c:v>4.9010829999999997E-3</c:v>
                </c:pt>
                <c:pt idx="20295">
                  <c:v>6.6113650000000001E-3</c:v>
                </c:pt>
                <c:pt idx="20296">
                  <c:v>4.5813800000000003E-3</c:v>
                </c:pt>
                <c:pt idx="20297">
                  <c:v>1.0967640000000001E-2</c:v>
                </c:pt>
                <c:pt idx="20298">
                  <c:v>5.8325579999999998E-3</c:v>
                </c:pt>
                <c:pt idx="20299">
                  <c:v>6.0251050000000002E-3</c:v>
                </c:pt>
                <c:pt idx="20300">
                  <c:v>2.723175E-3</c:v>
                </c:pt>
                <c:pt idx="20301">
                  <c:v>5.7165690000000003E-3</c:v>
                </c:pt>
                <c:pt idx="20302">
                  <c:v>8.8089069999999995E-3</c:v>
                </c:pt>
                <c:pt idx="20303">
                  <c:v>5.6807580000000002E-3</c:v>
                </c:pt>
                <c:pt idx="20304">
                  <c:v>8.7367260000000002E-3</c:v>
                </c:pt>
                <c:pt idx="20305">
                  <c:v>8.9617629999999993E-3</c:v>
                </c:pt>
                <c:pt idx="20306">
                  <c:v>1.3378783E-2</c:v>
                </c:pt>
                <c:pt idx="20307">
                  <c:v>1.5532215E-2</c:v>
                </c:pt>
                <c:pt idx="20308">
                  <c:v>1.2463643E-2</c:v>
                </c:pt>
                <c:pt idx="20309">
                  <c:v>1.0011671E-2</c:v>
                </c:pt>
                <c:pt idx="20310">
                  <c:v>1.3588915E-2</c:v>
                </c:pt>
                <c:pt idx="20311">
                  <c:v>1.2748954E-2</c:v>
                </c:pt>
                <c:pt idx="20312">
                  <c:v>1.4811045E-2</c:v>
                </c:pt>
                <c:pt idx="20313">
                  <c:v>1.4407043E-2</c:v>
                </c:pt>
                <c:pt idx="20314">
                  <c:v>1.3954968E-2</c:v>
                </c:pt>
                <c:pt idx="20315">
                  <c:v>1.7806966E-2</c:v>
                </c:pt>
                <c:pt idx="20316">
                  <c:v>1.2654399E-2</c:v>
                </c:pt>
                <c:pt idx="20317">
                  <c:v>1.3324715000000001E-2</c:v>
                </c:pt>
                <c:pt idx="20318">
                  <c:v>1.3244509999999999E-2</c:v>
                </c:pt>
                <c:pt idx="20319">
                  <c:v>1.707094E-2</c:v>
                </c:pt>
                <c:pt idx="20320">
                  <c:v>1.4894661999999999E-2</c:v>
                </c:pt>
                <c:pt idx="20321">
                  <c:v>1.8985279000000001E-2</c:v>
                </c:pt>
                <c:pt idx="20322">
                  <c:v>1.010525E-2</c:v>
                </c:pt>
                <c:pt idx="20323">
                  <c:v>1.1343885E-2</c:v>
                </c:pt>
                <c:pt idx="20324">
                  <c:v>2.0928536000000001E-2</c:v>
                </c:pt>
                <c:pt idx="20325">
                  <c:v>1.3273013E-2</c:v>
                </c:pt>
                <c:pt idx="20326">
                  <c:v>1.1532336000000001E-2</c:v>
                </c:pt>
                <c:pt idx="20327">
                  <c:v>1.3879647E-2</c:v>
                </c:pt>
                <c:pt idx="20328">
                  <c:v>1.4169966000000001E-2</c:v>
                </c:pt>
                <c:pt idx="20329">
                  <c:v>8.5312549999999997E-3</c:v>
                </c:pt>
                <c:pt idx="20330">
                  <c:v>1.2520402999999999E-2</c:v>
                </c:pt>
                <c:pt idx="20331">
                  <c:v>1.1198143000000001E-2</c:v>
                </c:pt>
                <c:pt idx="20332">
                  <c:v>8.8177759999999994E-3</c:v>
                </c:pt>
                <c:pt idx="20333">
                  <c:v>1.3281767E-2</c:v>
                </c:pt>
                <c:pt idx="20334">
                  <c:v>1.1563946E-2</c:v>
                </c:pt>
                <c:pt idx="20335">
                  <c:v>5.4091149999999999E-3</c:v>
                </c:pt>
                <c:pt idx="20336">
                  <c:v>6.2060479999999996E-3</c:v>
                </c:pt>
                <c:pt idx="20337">
                  <c:v>1.4088471999999999E-2</c:v>
                </c:pt>
                <c:pt idx="20338">
                  <c:v>1.4121095E-2</c:v>
                </c:pt>
                <c:pt idx="20339">
                  <c:v>1.1231566E-2</c:v>
                </c:pt>
                <c:pt idx="20340">
                  <c:v>1.0917339999999999E-2</c:v>
                </c:pt>
                <c:pt idx="20341">
                  <c:v>1.3301935000000001E-2</c:v>
                </c:pt>
                <c:pt idx="20342">
                  <c:v>1.111525E-2</c:v>
                </c:pt>
                <c:pt idx="20343">
                  <c:v>1.8983027E-2</c:v>
                </c:pt>
                <c:pt idx="20344">
                  <c:v>1.3202119999999999E-2</c:v>
                </c:pt>
                <c:pt idx="20345">
                  <c:v>1.387297E-2</c:v>
                </c:pt>
                <c:pt idx="20346">
                  <c:v>1.2872623999999999E-2</c:v>
                </c:pt>
                <c:pt idx="20347">
                  <c:v>1.6055633999999999E-2</c:v>
                </c:pt>
                <c:pt idx="20348">
                  <c:v>1.2518899999999999E-2</c:v>
                </c:pt>
                <c:pt idx="20349">
                  <c:v>1.0160139E-2</c:v>
                </c:pt>
                <c:pt idx="20350">
                  <c:v>1.9734660000000001E-2</c:v>
                </c:pt>
                <c:pt idx="20351">
                  <c:v>1.6265893E-2</c:v>
                </c:pt>
                <c:pt idx="20352">
                  <c:v>1.5638404000000002E-2</c:v>
                </c:pt>
                <c:pt idx="20353">
                  <c:v>1.7694362000000002E-2</c:v>
                </c:pt>
                <c:pt idx="20354">
                  <c:v>1.8394290000000001E-2</c:v>
                </c:pt>
                <c:pt idx="20355">
                  <c:v>1.4985178E-2</c:v>
                </c:pt>
                <c:pt idx="20356">
                  <c:v>2.0352901999999999E-2</c:v>
                </c:pt>
                <c:pt idx="20357">
                  <c:v>1.3495528999999999E-2</c:v>
                </c:pt>
                <c:pt idx="20358">
                  <c:v>2.0086434E-2</c:v>
                </c:pt>
                <c:pt idx="20359">
                  <c:v>2.1914162000000001E-2</c:v>
                </c:pt>
                <c:pt idx="20360">
                  <c:v>1.8361464000000001E-2</c:v>
                </c:pt>
                <c:pt idx="20361">
                  <c:v>2.0816099000000001E-2</c:v>
                </c:pt>
                <c:pt idx="20362">
                  <c:v>1.6373644E-2</c:v>
                </c:pt>
                <c:pt idx="20363">
                  <c:v>1.9463175999999999E-2</c:v>
                </c:pt>
                <c:pt idx="20364">
                  <c:v>1.9696167000000001E-2</c:v>
                </c:pt>
                <c:pt idx="20365">
                  <c:v>1.5684114999999998E-2</c:v>
                </c:pt>
                <c:pt idx="20366">
                  <c:v>1.7650078999999999E-2</c:v>
                </c:pt>
                <c:pt idx="20367">
                  <c:v>1.6985619E-2</c:v>
                </c:pt>
                <c:pt idx="20368">
                  <c:v>1.4413881E-2</c:v>
                </c:pt>
                <c:pt idx="20369">
                  <c:v>1.100104E-2</c:v>
                </c:pt>
                <c:pt idx="20370">
                  <c:v>1.5949906999999999E-2</c:v>
                </c:pt>
                <c:pt idx="20371">
                  <c:v>8.0911850000000007E-3</c:v>
                </c:pt>
                <c:pt idx="20372">
                  <c:v>1.2152402E-2</c:v>
                </c:pt>
                <c:pt idx="20373">
                  <c:v>1.4550311E-2</c:v>
                </c:pt>
                <c:pt idx="20374">
                  <c:v>1.0320718E-2</c:v>
                </c:pt>
                <c:pt idx="20375">
                  <c:v>8.1169529999999997E-3</c:v>
                </c:pt>
                <c:pt idx="20376">
                  <c:v>1.3508312E-2</c:v>
                </c:pt>
                <c:pt idx="20377">
                  <c:v>9.2435260000000002E-3</c:v>
                </c:pt>
                <c:pt idx="20378">
                  <c:v>8.0448370000000009E-3</c:v>
                </c:pt>
                <c:pt idx="20379">
                  <c:v>1.2432927E-2</c:v>
                </c:pt>
                <c:pt idx="20380">
                  <c:v>1.3685536E-2</c:v>
                </c:pt>
                <c:pt idx="20381">
                  <c:v>1.0257248E-2</c:v>
                </c:pt>
                <c:pt idx="20382">
                  <c:v>8.8493019999999999E-3</c:v>
                </c:pt>
                <c:pt idx="20383">
                  <c:v>1.5704811999999999E-2</c:v>
                </c:pt>
                <c:pt idx="20384">
                  <c:v>9.2734960000000009E-3</c:v>
                </c:pt>
                <c:pt idx="20385">
                  <c:v>1.7618779000000001E-2</c:v>
                </c:pt>
                <c:pt idx="20386">
                  <c:v>9.9816209999999995E-3</c:v>
                </c:pt>
                <c:pt idx="20387">
                  <c:v>1.7375622E-2</c:v>
                </c:pt>
                <c:pt idx="20388">
                  <c:v>1.3181409E-2</c:v>
                </c:pt>
                <c:pt idx="20389">
                  <c:v>1.4655734E-2</c:v>
                </c:pt>
                <c:pt idx="20390">
                  <c:v>1.6998869999999999E-2</c:v>
                </c:pt>
                <c:pt idx="20391">
                  <c:v>1.4221726000000001E-2</c:v>
                </c:pt>
                <c:pt idx="20392">
                  <c:v>1.9497667E-2</c:v>
                </c:pt>
                <c:pt idx="20393">
                  <c:v>1.837834E-2</c:v>
                </c:pt>
                <c:pt idx="20394">
                  <c:v>9.7132120000000006E-3</c:v>
                </c:pt>
                <c:pt idx="20395">
                  <c:v>1.424538E-2</c:v>
                </c:pt>
                <c:pt idx="20396">
                  <c:v>1.3726871999999999E-2</c:v>
                </c:pt>
                <c:pt idx="20397">
                  <c:v>1.8347990000000002E-2</c:v>
                </c:pt>
                <c:pt idx="20398">
                  <c:v>1.4949954E-2</c:v>
                </c:pt>
                <c:pt idx="20399">
                  <c:v>1.0228968999999999E-2</c:v>
                </c:pt>
                <c:pt idx="20400">
                  <c:v>1.2770937E-2</c:v>
                </c:pt>
                <c:pt idx="20401">
                  <c:v>1.2120327E-2</c:v>
                </c:pt>
                <c:pt idx="20402">
                  <c:v>1.3300756E-2</c:v>
                </c:pt>
                <c:pt idx="20403">
                  <c:v>8.3483419999999999E-3</c:v>
                </c:pt>
                <c:pt idx="20404">
                  <c:v>1.2777131000000001E-2</c:v>
                </c:pt>
                <c:pt idx="20405">
                  <c:v>1.6181184000000001E-2</c:v>
                </c:pt>
                <c:pt idx="20406">
                  <c:v>1.0820527E-2</c:v>
                </c:pt>
                <c:pt idx="20407">
                  <c:v>1.2061028E-2</c:v>
                </c:pt>
                <c:pt idx="20408">
                  <c:v>1.3031255E-2</c:v>
                </c:pt>
                <c:pt idx="20409">
                  <c:v>1.3685861000000001E-2</c:v>
                </c:pt>
                <c:pt idx="20410">
                  <c:v>1.280948E-2</c:v>
                </c:pt>
                <c:pt idx="20411">
                  <c:v>1.4696063000000001E-2</c:v>
                </c:pt>
                <c:pt idx="20412">
                  <c:v>1.8105897999999999E-2</c:v>
                </c:pt>
                <c:pt idx="20413">
                  <c:v>1.5834488000000001E-2</c:v>
                </c:pt>
                <c:pt idx="20414">
                  <c:v>1.5247604E-2</c:v>
                </c:pt>
                <c:pt idx="20415">
                  <c:v>1.5174633E-2</c:v>
                </c:pt>
                <c:pt idx="20416">
                  <c:v>1.1381776999999999E-2</c:v>
                </c:pt>
                <c:pt idx="20417">
                  <c:v>1.7812246E-2</c:v>
                </c:pt>
                <c:pt idx="20418">
                  <c:v>1.6812201999999998E-2</c:v>
                </c:pt>
                <c:pt idx="20419">
                  <c:v>1.3998838E-2</c:v>
                </c:pt>
                <c:pt idx="20420">
                  <c:v>1.5585870999999999E-2</c:v>
                </c:pt>
                <c:pt idx="20421">
                  <c:v>1.3809808999999999E-2</c:v>
                </c:pt>
                <c:pt idx="20422">
                  <c:v>1.8870710999999998E-2</c:v>
                </c:pt>
                <c:pt idx="20423">
                  <c:v>1.7996397000000001E-2</c:v>
                </c:pt>
                <c:pt idx="20424">
                  <c:v>1.3652809E-2</c:v>
                </c:pt>
                <c:pt idx="20425">
                  <c:v>1.0470330999999999E-2</c:v>
                </c:pt>
                <c:pt idx="20426">
                  <c:v>1.4361855E-2</c:v>
                </c:pt>
                <c:pt idx="20427">
                  <c:v>1.0500537000000001E-2</c:v>
                </c:pt>
                <c:pt idx="20428">
                  <c:v>1.2749862000000001E-2</c:v>
                </c:pt>
                <c:pt idx="20429">
                  <c:v>1.0416666E-2</c:v>
                </c:pt>
                <c:pt idx="20430">
                  <c:v>1.1535283E-2</c:v>
                </c:pt>
                <c:pt idx="20431">
                  <c:v>1.5941483999999999E-2</c:v>
                </c:pt>
                <c:pt idx="20432">
                  <c:v>7.5804799999999997E-3</c:v>
                </c:pt>
                <c:pt idx="20433">
                  <c:v>5.6731239999999999E-3</c:v>
                </c:pt>
                <c:pt idx="20434">
                  <c:v>9.8456110000000006E-3</c:v>
                </c:pt>
                <c:pt idx="20435">
                  <c:v>8.9633060000000007E-3</c:v>
                </c:pt>
                <c:pt idx="20436">
                  <c:v>1.0201864E-2</c:v>
                </c:pt>
                <c:pt idx="20437">
                  <c:v>1.318647E-2</c:v>
                </c:pt>
                <c:pt idx="20438">
                  <c:v>1.0031155E-2</c:v>
                </c:pt>
                <c:pt idx="20439">
                  <c:v>1.1509475999999999E-2</c:v>
                </c:pt>
                <c:pt idx="20440">
                  <c:v>1.0210583000000001E-2</c:v>
                </c:pt>
                <c:pt idx="20441">
                  <c:v>8.6550299999999993E-3</c:v>
                </c:pt>
                <c:pt idx="20442">
                  <c:v>7.8580170000000001E-3</c:v>
                </c:pt>
                <c:pt idx="20443">
                  <c:v>1.3924964E-2</c:v>
                </c:pt>
                <c:pt idx="20444">
                  <c:v>1.5572112000000001E-2</c:v>
                </c:pt>
                <c:pt idx="20445">
                  <c:v>1.0862844E-2</c:v>
                </c:pt>
                <c:pt idx="20446">
                  <c:v>8.4604229999999999E-3</c:v>
                </c:pt>
                <c:pt idx="20447">
                  <c:v>1.0500139E-2</c:v>
                </c:pt>
                <c:pt idx="20448">
                  <c:v>1.1075026E-2</c:v>
                </c:pt>
                <c:pt idx="20449">
                  <c:v>7.4142449999999999E-3</c:v>
                </c:pt>
                <c:pt idx="20450">
                  <c:v>6.7672440000000004E-3</c:v>
                </c:pt>
                <c:pt idx="20451">
                  <c:v>8.4769930000000004E-3</c:v>
                </c:pt>
                <c:pt idx="20452">
                  <c:v>1.0822689999999999E-2</c:v>
                </c:pt>
                <c:pt idx="20453">
                  <c:v>1.1228289000000001E-2</c:v>
                </c:pt>
                <c:pt idx="20454">
                  <c:v>9.9781699999999997E-3</c:v>
                </c:pt>
                <c:pt idx="20455">
                  <c:v>1.0402677000000001E-2</c:v>
                </c:pt>
                <c:pt idx="20456">
                  <c:v>9.6383649999999994E-3</c:v>
                </c:pt>
                <c:pt idx="20457">
                  <c:v>9.0460790000000003E-3</c:v>
                </c:pt>
                <c:pt idx="20458">
                  <c:v>1.3200273E-2</c:v>
                </c:pt>
                <c:pt idx="20459">
                  <c:v>1.1114486E-2</c:v>
                </c:pt>
                <c:pt idx="20460">
                  <c:v>1.0615408999999999E-2</c:v>
                </c:pt>
                <c:pt idx="20461">
                  <c:v>5.5870950000000003E-3</c:v>
                </c:pt>
                <c:pt idx="20462">
                  <c:v>1.3309833E-2</c:v>
                </c:pt>
                <c:pt idx="20463">
                  <c:v>1.1854948000000001E-2</c:v>
                </c:pt>
                <c:pt idx="20464">
                  <c:v>1.0761985999999999E-2</c:v>
                </c:pt>
                <c:pt idx="20465">
                  <c:v>9.1041690000000005E-3</c:v>
                </c:pt>
                <c:pt idx="20466">
                  <c:v>4.7672019999999999E-3</c:v>
                </c:pt>
                <c:pt idx="20467">
                  <c:v>6.9845510000000003E-3</c:v>
                </c:pt>
                <c:pt idx="20468">
                  <c:v>7.7925529999999998E-3</c:v>
                </c:pt>
                <c:pt idx="20469">
                  <c:v>6.3073089999999997E-3</c:v>
                </c:pt>
                <c:pt idx="20470">
                  <c:v>4.4992799999999996E-3</c:v>
                </c:pt>
                <c:pt idx="20471">
                  <c:v>8.0567309999999993E-3</c:v>
                </c:pt>
                <c:pt idx="20472">
                  <c:v>2.6681399999999998E-3</c:v>
                </c:pt>
                <c:pt idx="20473">
                  <c:v>3.5397929999999998E-3</c:v>
                </c:pt>
                <c:pt idx="20474">
                  <c:v>9.6911789999999994E-3</c:v>
                </c:pt>
                <c:pt idx="20475">
                  <c:v>3.5672400000000002E-3</c:v>
                </c:pt>
                <c:pt idx="20476">
                  <c:v>6.6960350000000004E-3</c:v>
                </c:pt>
                <c:pt idx="20477">
                  <c:v>5.9556770000000004E-3</c:v>
                </c:pt>
                <c:pt idx="20478">
                  <c:v>6.7257569999999997E-3</c:v>
                </c:pt>
                <c:pt idx="20479">
                  <c:v>1.2007604999999999E-2</c:v>
                </c:pt>
                <c:pt idx="20480">
                  <c:v>2.928281E-3</c:v>
                </c:pt>
                <c:pt idx="20481">
                  <c:v>5.385847E-3</c:v>
                </c:pt>
                <c:pt idx="20482">
                  <c:v>5.1320469999999998E-3</c:v>
                </c:pt>
                <c:pt idx="20483">
                  <c:v>6.8987880000000003E-3</c:v>
                </c:pt>
                <c:pt idx="20484">
                  <c:v>1.0054093E-2</c:v>
                </c:pt>
                <c:pt idx="20485">
                  <c:v>1.0097768999999999E-2</c:v>
                </c:pt>
                <c:pt idx="20486">
                  <c:v>5.4472710000000001E-3</c:v>
                </c:pt>
                <c:pt idx="20487">
                  <c:v>1.0602352000000001E-2</c:v>
                </c:pt>
                <c:pt idx="20488">
                  <c:v>1.1455547E-2</c:v>
                </c:pt>
                <c:pt idx="20489">
                  <c:v>1.1158871000000001E-2</c:v>
                </c:pt>
                <c:pt idx="20490">
                  <c:v>1.2591329E-2</c:v>
                </c:pt>
                <c:pt idx="20491">
                  <c:v>9.5507990000000004E-3</c:v>
                </c:pt>
                <c:pt idx="20492">
                  <c:v>1.1386571E-2</c:v>
                </c:pt>
                <c:pt idx="20493">
                  <c:v>9.3346049999999993E-3</c:v>
                </c:pt>
                <c:pt idx="20494">
                  <c:v>1.1064796E-2</c:v>
                </c:pt>
                <c:pt idx="20495">
                  <c:v>1.3698129999999999E-2</c:v>
                </c:pt>
                <c:pt idx="20496">
                  <c:v>9.8794880000000005E-3</c:v>
                </c:pt>
                <c:pt idx="20497">
                  <c:v>1.0759929E-2</c:v>
                </c:pt>
                <c:pt idx="20498">
                  <c:v>1.2636418999999999E-2</c:v>
                </c:pt>
                <c:pt idx="20499">
                  <c:v>7.5423260000000002E-3</c:v>
                </c:pt>
                <c:pt idx="20500">
                  <c:v>9.8764769999999998E-3</c:v>
                </c:pt>
                <c:pt idx="20501">
                  <c:v>7.8700509999999994E-3</c:v>
                </c:pt>
                <c:pt idx="20502">
                  <c:v>9.7302269999999993E-3</c:v>
                </c:pt>
                <c:pt idx="20503">
                  <c:v>1.1418406000000001E-2</c:v>
                </c:pt>
                <c:pt idx="20504">
                  <c:v>1.0406537E-2</c:v>
                </c:pt>
                <c:pt idx="20505">
                  <c:v>7.5068870000000003E-3</c:v>
                </c:pt>
                <c:pt idx="20506">
                  <c:v>1.1816129999999999E-2</c:v>
                </c:pt>
                <c:pt idx="20507">
                  <c:v>1.2611084E-2</c:v>
                </c:pt>
                <c:pt idx="20508">
                  <c:v>7.8998950000000005E-3</c:v>
                </c:pt>
                <c:pt idx="20509">
                  <c:v>9.8693040000000006E-3</c:v>
                </c:pt>
                <c:pt idx="20510">
                  <c:v>8.8551419999999999E-3</c:v>
                </c:pt>
                <c:pt idx="20511">
                  <c:v>9.9326580000000005E-3</c:v>
                </c:pt>
                <c:pt idx="20512">
                  <c:v>9.1026349999999995E-3</c:v>
                </c:pt>
                <c:pt idx="20513">
                  <c:v>9.5338009999999997E-3</c:v>
                </c:pt>
                <c:pt idx="20514">
                  <c:v>5.90787E-3</c:v>
                </c:pt>
                <c:pt idx="20515">
                  <c:v>1.2613176E-2</c:v>
                </c:pt>
                <c:pt idx="20516">
                  <c:v>9.437918E-3</c:v>
                </c:pt>
                <c:pt idx="20517">
                  <c:v>5.6421140000000002E-3</c:v>
                </c:pt>
                <c:pt idx="20518">
                  <c:v>5.2034830000000001E-3</c:v>
                </c:pt>
                <c:pt idx="20519">
                  <c:v>9.8791940000000009E-3</c:v>
                </c:pt>
                <c:pt idx="20520">
                  <c:v>8.9086240000000004E-3</c:v>
                </c:pt>
                <c:pt idx="20521">
                  <c:v>1.0101720999999999E-2</c:v>
                </c:pt>
                <c:pt idx="20522">
                  <c:v>5.3496430000000003E-3</c:v>
                </c:pt>
                <c:pt idx="20523">
                  <c:v>1.0040535E-2</c:v>
                </c:pt>
                <c:pt idx="20524">
                  <c:v>9.6548160000000001E-3</c:v>
                </c:pt>
                <c:pt idx="20525">
                  <c:v>1.282664E-2</c:v>
                </c:pt>
                <c:pt idx="20526">
                  <c:v>4.4855310000000001E-3</c:v>
                </c:pt>
                <c:pt idx="20527">
                  <c:v>9.2416700000000004E-3</c:v>
                </c:pt>
                <c:pt idx="20528">
                  <c:v>7.102003E-3</c:v>
                </c:pt>
                <c:pt idx="20529">
                  <c:v>4.4031549999999997E-3</c:v>
                </c:pt>
                <c:pt idx="20530">
                  <c:v>6.1436959999999997E-3</c:v>
                </c:pt>
                <c:pt idx="20531">
                  <c:v>9.414057E-3</c:v>
                </c:pt>
                <c:pt idx="20532">
                  <c:v>7.7323829999999998E-3</c:v>
                </c:pt>
                <c:pt idx="20533">
                  <c:v>5.9185030000000003E-3</c:v>
                </c:pt>
                <c:pt idx="20534">
                  <c:v>6.9461210000000004E-3</c:v>
                </c:pt>
                <c:pt idx="20535">
                  <c:v>5.6110780000000002E-3</c:v>
                </c:pt>
                <c:pt idx="20536">
                  <c:v>1.2236129E-2</c:v>
                </c:pt>
                <c:pt idx="20537">
                  <c:v>9.6808250000000005E-3</c:v>
                </c:pt>
                <c:pt idx="20538">
                  <c:v>1.0336835000000001E-2</c:v>
                </c:pt>
                <c:pt idx="20539">
                  <c:v>1.1725407E-2</c:v>
                </c:pt>
                <c:pt idx="20540">
                  <c:v>1.0596603E-2</c:v>
                </c:pt>
                <c:pt idx="20541">
                  <c:v>9.8352060000000009E-3</c:v>
                </c:pt>
                <c:pt idx="20542">
                  <c:v>1.1616155E-2</c:v>
                </c:pt>
                <c:pt idx="20543">
                  <c:v>1.0612941000000001E-2</c:v>
                </c:pt>
                <c:pt idx="20544">
                  <c:v>1.5393116E-2</c:v>
                </c:pt>
                <c:pt idx="20545">
                  <c:v>9.3741039999999994E-3</c:v>
                </c:pt>
                <c:pt idx="20546">
                  <c:v>1.1209728E-2</c:v>
                </c:pt>
                <c:pt idx="20547">
                  <c:v>9.0746720000000006E-3</c:v>
                </c:pt>
                <c:pt idx="20548">
                  <c:v>1.1300789E-2</c:v>
                </c:pt>
                <c:pt idx="20549">
                  <c:v>1.1828096999999999E-2</c:v>
                </c:pt>
                <c:pt idx="20550">
                  <c:v>6.6741439999999999E-3</c:v>
                </c:pt>
                <c:pt idx="20551">
                  <c:v>1.3765078E-2</c:v>
                </c:pt>
                <c:pt idx="20552">
                  <c:v>1.1634859000000001E-2</c:v>
                </c:pt>
                <c:pt idx="20553">
                  <c:v>9.4204409999999999E-3</c:v>
                </c:pt>
                <c:pt idx="20554">
                  <c:v>5.7902229999999997E-3</c:v>
                </c:pt>
                <c:pt idx="20555">
                  <c:v>1.1523476E-2</c:v>
                </c:pt>
                <c:pt idx="20556">
                  <c:v>1.0891148999999999E-2</c:v>
                </c:pt>
                <c:pt idx="20557">
                  <c:v>1.0725765999999999E-2</c:v>
                </c:pt>
                <c:pt idx="20558">
                  <c:v>1.2163369E-2</c:v>
                </c:pt>
                <c:pt idx="20559">
                  <c:v>7.9473180000000001E-3</c:v>
                </c:pt>
                <c:pt idx="20560">
                  <c:v>7.9404860000000001E-3</c:v>
                </c:pt>
                <c:pt idx="20561">
                  <c:v>8.0139900000000003E-3</c:v>
                </c:pt>
                <c:pt idx="20562">
                  <c:v>5.6750819999999997E-3</c:v>
                </c:pt>
                <c:pt idx="20563">
                  <c:v>9.9662320000000002E-3</c:v>
                </c:pt>
                <c:pt idx="20564">
                  <c:v>1.4539221E-2</c:v>
                </c:pt>
                <c:pt idx="20565">
                  <c:v>8.9713499999999995E-3</c:v>
                </c:pt>
                <c:pt idx="20566">
                  <c:v>5.104707E-3</c:v>
                </c:pt>
                <c:pt idx="20567">
                  <c:v>1.2580733E-2</c:v>
                </c:pt>
                <c:pt idx="20568">
                  <c:v>3.6767919999999999E-3</c:v>
                </c:pt>
                <c:pt idx="20569">
                  <c:v>2.7651920000000001E-3</c:v>
                </c:pt>
                <c:pt idx="20570">
                  <c:v>1.9012962000000001E-2</c:v>
                </c:pt>
                <c:pt idx="20571">
                  <c:v>1.2132686E-2</c:v>
                </c:pt>
                <c:pt idx="20572">
                  <c:v>5.188977E-3</c:v>
                </c:pt>
                <c:pt idx="20573">
                  <c:v>9.0660080000000004E-3</c:v>
                </c:pt>
                <c:pt idx="20574">
                  <c:v>-2.7309779999999998E-3</c:v>
                </c:pt>
                <c:pt idx="20575">
                  <c:v>2.64408E-3</c:v>
                </c:pt>
                <c:pt idx="20576">
                  <c:v>1.0867771E-2</c:v>
                </c:pt>
                <c:pt idx="20577">
                  <c:v>1.2236634999999999E-2</c:v>
                </c:pt>
                <c:pt idx="20578">
                  <c:v>1.9548920000000002E-3</c:v>
                </c:pt>
                <c:pt idx="20579">
                  <c:v>-2.6393269999999999E-3</c:v>
                </c:pt>
                <c:pt idx="20580">
                  <c:v>2.318975E-3</c:v>
                </c:pt>
                <c:pt idx="20581">
                  <c:v>4.008218E-3</c:v>
                </c:pt>
                <c:pt idx="20582">
                  <c:v>1.9019830000000001E-3</c:v>
                </c:pt>
                <c:pt idx="20583">
                  <c:v>-9.4227299999999998E-4</c:v>
                </c:pt>
                <c:pt idx="20584">
                  <c:v>8.7443799999999995E-4</c:v>
                </c:pt>
                <c:pt idx="20585">
                  <c:v>4.5165769999999999E-3</c:v>
                </c:pt>
                <c:pt idx="20586">
                  <c:v>4.833731E-3</c:v>
                </c:pt>
                <c:pt idx="20587">
                  <c:v>-9.0679690000000004E-3</c:v>
                </c:pt>
                <c:pt idx="20588">
                  <c:v>6.3395209999999999E-3</c:v>
                </c:pt>
                <c:pt idx="20589">
                  <c:v>1.4214221000000001E-2</c:v>
                </c:pt>
                <c:pt idx="20590">
                  <c:v>-7.1676370000000001E-3</c:v>
                </c:pt>
                <c:pt idx="20591">
                  <c:v>-6.4893299999999998E-3</c:v>
                </c:pt>
                <c:pt idx="20592">
                  <c:v>1.0990623E-2</c:v>
                </c:pt>
                <c:pt idx="20593">
                  <c:v>7.4435600000000001E-3</c:v>
                </c:pt>
                <c:pt idx="20594">
                  <c:v>-5.3470810000000001E-3</c:v>
                </c:pt>
                <c:pt idx="20595">
                  <c:v>-5.6195220000000001E-3</c:v>
                </c:pt>
                <c:pt idx="20596">
                  <c:v>1.1617929999999999E-3</c:v>
                </c:pt>
                <c:pt idx="20597">
                  <c:v>9.6588750000000008E-3</c:v>
                </c:pt>
                <c:pt idx="20598">
                  <c:v>-1.497532E-3</c:v>
                </c:pt>
                <c:pt idx="20599">
                  <c:v>-2.1675829999999998E-3</c:v>
                </c:pt>
                <c:pt idx="20600" formatCode="0.00E+00">
                  <c:v>-7.2238700000000003E-5</c:v>
                </c:pt>
                <c:pt idx="20601">
                  <c:v>1.93012E-4</c:v>
                </c:pt>
                <c:pt idx="20602" formatCode="0.00E+00">
                  <c:v>1.4570500000000001E-6</c:v>
                </c:pt>
                <c:pt idx="20603">
                  <c:v>4.4620499999999997E-4</c:v>
                </c:pt>
                <c:pt idx="20604">
                  <c:v>1.9227960000000001E-3</c:v>
                </c:pt>
                <c:pt idx="20605">
                  <c:v>4.1481340000000004E-3</c:v>
                </c:pt>
                <c:pt idx="20606">
                  <c:v>2.2583999999999999E-4</c:v>
                </c:pt>
                <c:pt idx="20607">
                  <c:v>-2.9169560000000001E-3</c:v>
                </c:pt>
                <c:pt idx="20608">
                  <c:v>1.55878E-4</c:v>
                </c:pt>
                <c:pt idx="20609">
                  <c:v>-6.4892900000000002E-4</c:v>
                </c:pt>
                <c:pt idx="20610">
                  <c:v>-6.8450000000000004E-3</c:v>
                </c:pt>
                <c:pt idx="20611">
                  <c:v>-3.1045909999999999E-3</c:v>
                </c:pt>
                <c:pt idx="20612">
                  <c:v>-5.0695109999999996E-3</c:v>
                </c:pt>
                <c:pt idx="20613">
                  <c:v>3.4576099999999999E-4</c:v>
                </c:pt>
                <c:pt idx="20614">
                  <c:v>-5.876694E-3</c:v>
                </c:pt>
                <c:pt idx="20615">
                  <c:v>-4.1672109999999997E-3</c:v>
                </c:pt>
                <c:pt idx="20616">
                  <c:v>-1.106805E-3</c:v>
                </c:pt>
                <c:pt idx="20617">
                  <c:v>-1.818402E-3</c:v>
                </c:pt>
                <c:pt idx="20618">
                  <c:v>5.2479370000000003E-3</c:v>
                </c:pt>
                <c:pt idx="20619">
                  <c:v>-6.4982010000000003E-3</c:v>
                </c:pt>
                <c:pt idx="20620">
                  <c:v>-1.1404627000000001E-2</c:v>
                </c:pt>
                <c:pt idx="20621">
                  <c:v>8.0383120000000006E-3</c:v>
                </c:pt>
                <c:pt idx="20622">
                  <c:v>-4.0725939999999997E-3</c:v>
                </c:pt>
                <c:pt idx="20623">
                  <c:v>-8.1770590000000004E-3</c:v>
                </c:pt>
                <c:pt idx="20624">
                  <c:v>-7.0830420000000003E-3</c:v>
                </c:pt>
                <c:pt idx="20625">
                  <c:v>4.18284E-4</c:v>
                </c:pt>
                <c:pt idx="20626">
                  <c:v>-1.8700069999999999E-3</c:v>
                </c:pt>
                <c:pt idx="20627">
                  <c:v>-8.8134019999999997E-3</c:v>
                </c:pt>
                <c:pt idx="20628">
                  <c:v>-7.8003439999999999E-3</c:v>
                </c:pt>
                <c:pt idx="20629">
                  <c:v>-6.2818499999999996E-4</c:v>
                </c:pt>
                <c:pt idx="20630">
                  <c:v>-2.8098670000000002E-3</c:v>
                </c:pt>
                <c:pt idx="20631">
                  <c:v>-5.1997880000000003E-3</c:v>
                </c:pt>
                <c:pt idx="20632">
                  <c:v>-3.7819709999999999E-3</c:v>
                </c:pt>
                <c:pt idx="20633">
                  <c:v>-1.9651619999999999E-3</c:v>
                </c:pt>
                <c:pt idx="20634">
                  <c:v>-1.7934599999999999E-4</c:v>
                </c:pt>
                <c:pt idx="20635">
                  <c:v>-6.0990200000000001E-3</c:v>
                </c:pt>
                <c:pt idx="20636">
                  <c:v>2.5771259999999999E-3</c:v>
                </c:pt>
                <c:pt idx="20637">
                  <c:v>3.9531810000000001E-3</c:v>
                </c:pt>
                <c:pt idx="20638">
                  <c:v>2.3633500000000001E-4</c:v>
                </c:pt>
                <c:pt idx="20639">
                  <c:v>-3.324844E-3</c:v>
                </c:pt>
                <c:pt idx="20640">
                  <c:v>1.799078E-3</c:v>
                </c:pt>
                <c:pt idx="20641">
                  <c:v>1.6046669999999999E-3</c:v>
                </c:pt>
                <c:pt idx="20642">
                  <c:v>1.541934E-3</c:v>
                </c:pt>
                <c:pt idx="20643">
                  <c:v>5.6362779999999998E-3</c:v>
                </c:pt>
                <c:pt idx="20644">
                  <c:v>2.5490690000000002E-3</c:v>
                </c:pt>
                <c:pt idx="20645">
                  <c:v>3.6598730000000001E-3</c:v>
                </c:pt>
                <c:pt idx="20646">
                  <c:v>8.5829999999999999E-4</c:v>
                </c:pt>
                <c:pt idx="20647">
                  <c:v>6.3326300000000001E-4</c:v>
                </c:pt>
                <c:pt idx="20648">
                  <c:v>1.8818400000000001E-3</c:v>
                </c:pt>
                <c:pt idx="20649">
                  <c:v>2.8070220000000002E-3</c:v>
                </c:pt>
                <c:pt idx="20650">
                  <c:v>2.7734220000000002E-3</c:v>
                </c:pt>
                <c:pt idx="20651">
                  <c:v>7.0015099999999999E-4</c:v>
                </c:pt>
                <c:pt idx="20652">
                  <c:v>3.4654880000000001E-3</c:v>
                </c:pt>
                <c:pt idx="20653">
                  <c:v>3.5613620000000002E-3</c:v>
                </c:pt>
                <c:pt idx="20654">
                  <c:v>6.6693480000000003E-3</c:v>
                </c:pt>
                <c:pt idx="20655">
                  <c:v>1.9291880000000001E-3</c:v>
                </c:pt>
                <c:pt idx="20656">
                  <c:v>1.9022799999999999E-3</c:v>
                </c:pt>
                <c:pt idx="20657">
                  <c:v>7.1584199999999995E-4</c:v>
                </c:pt>
                <c:pt idx="20658">
                  <c:v>3.5450590000000001E-3</c:v>
                </c:pt>
                <c:pt idx="20659">
                  <c:v>3.1780749999999998E-3</c:v>
                </c:pt>
                <c:pt idx="20660">
                  <c:v>-3.0671300000000002E-4</c:v>
                </c:pt>
                <c:pt idx="20661">
                  <c:v>5.4707489999999996E-3</c:v>
                </c:pt>
                <c:pt idx="20662">
                  <c:v>-4.3097699999999998E-4</c:v>
                </c:pt>
                <c:pt idx="20663">
                  <c:v>2.4324529999999998E-3</c:v>
                </c:pt>
                <c:pt idx="20664">
                  <c:v>3.3104660000000002E-3</c:v>
                </c:pt>
                <c:pt idx="20665">
                  <c:v>-3.1090000000000002E-4</c:v>
                </c:pt>
                <c:pt idx="20666">
                  <c:v>7.9739000000000003E-4</c:v>
                </c:pt>
                <c:pt idx="20667" formatCode="0.00E+00">
                  <c:v>-4.8962899999999998E-5</c:v>
                </c:pt>
                <c:pt idx="20668">
                  <c:v>-1.598059E-3</c:v>
                </c:pt>
                <c:pt idx="20669">
                  <c:v>-3.5818479999999999E-3</c:v>
                </c:pt>
                <c:pt idx="20670">
                  <c:v>1.5411999999999999E-3</c:v>
                </c:pt>
                <c:pt idx="20671">
                  <c:v>2.7614599999999999E-3</c:v>
                </c:pt>
                <c:pt idx="20672">
                  <c:v>1.363174E-3</c:v>
                </c:pt>
                <c:pt idx="20673">
                  <c:v>3.2146029999999999E-3</c:v>
                </c:pt>
                <c:pt idx="20674">
                  <c:v>-2.1008110000000002E-3</c:v>
                </c:pt>
                <c:pt idx="20675">
                  <c:v>-6.7628600000000001E-4</c:v>
                </c:pt>
                <c:pt idx="20676">
                  <c:v>-8.6086400000000003E-4</c:v>
                </c:pt>
                <c:pt idx="20677">
                  <c:v>3.0965939999999998E-3</c:v>
                </c:pt>
                <c:pt idx="20678">
                  <c:v>1.1928139999999999E-3</c:v>
                </c:pt>
                <c:pt idx="20679">
                  <c:v>2.8892480000000001E-3</c:v>
                </c:pt>
                <c:pt idx="20680">
                  <c:v>3.5694849999999998E-3</c:v>
                </c:pt>
                <c:pt idx="20681">
                  <c:v>1.214718E-3</c:v>
                </c:pt>
                <c:pt idx="20682">
                  <c:v>5.5727260000000001E-3</c:v>
                </c:pt>
                <c:pt idx="20683">
                  <c:v>6.2598209999999996E-3</c:v>
                </c:pt>
                <c:pt idx="20684">
                  <c:v>5.4101549999999998E-3</c:v>
                </c:pt>
                <c:pt idx="20685">
                  <c:v>3.7821640000000002E-3</c:v>
                </c:pt>
                <c:pt idx="20686">
                  <c:v>3.5705720000000002E-3</c:v>
                </c:pt>
                <c:pt idx="20687">
                  <c:v>7.5852869999999996E-3</c:v>
                </c:pt>
                <c:pt idx="20688">
                  <c:v>1.4039409999999999E-3</c:v>
                </c:pt>
                <c:pt idx="20689">
                  <c:v>5.9161350000000003E-3</c:v>
                </c:pt>
                <c:pt idx="20690">
                  <c:v>2.4921800000000001E-3</c:v>
                </c:pt>
                <c:pt idx="20691">
                  <c:v>5.0256449999999996E-3</c:v>
                </c:pt>
                <c:pt idx="20692">
                  <c:v>4.691827E-3</c:v>
                </c:pt>
                <c:pt idx="20693">
                  <c:v>2.2092280000000001E-3</c:v>
                </c:pt>
                <c:pt idx="20694">
                  <c:v>3.3933940000000001E-3</c:v>
                </c:pt>
                <c:pt idx="20695">
                  <c:v>3.0019090000000001E-3</c:v>
                </c:pt>
                <c:pt idx="20696">
                  <c:v>6.767665E-3</c:v>
                </c:pt>
                <c:pt idx="20697">
                  <c:v>6.0448819999999997E-3</c:v>
                </c:pt>
                <c:pt idx="20698">
                  <c:v>9.7095580000000001E-3</c:v>
                </c:pt>
                <c:pt idx="20699">
                  <c:v>3.265773E-3</c:v>
                </c:pt>
                <c:pt idx="20700">
                  <c:v>7.0708079999999996E-3</c:v>
                </c:pt>
                <c:pt idx="20701">
                  <c:v>8.3525869999999999E-3</c:v>
                </c:pt>
                <c:pt idx="20702">
                  <c:v>8.4155730000000008E-3</c:v>
                </c:pt>
                <c:pt idx="20703">
                  <c:v>9.3588639999999997E-3</c:v>
                </c:pt>
                <c:pt idx="20704">
                  <c:v>6.0806009999999997E-3</c:v>
                </c:pt>
                <c:pt idx="20705">
                  <c:v>5.8419819999999999E-3</c:v>
                </c:pt>
                <c:pt idx="20706">
                  <c:v>4.8388650000000004E-3</c:v>
                </c:pt>
                <c:pt idx="20707">
                  <c:v>8.1209449999999992E-3</c:v>
                </c:pt>
                <c:pt idx="20708">
                  <c:v>9.2759999999999995E-3</c:v>
                </c:pt>
                <c:pt idx="20709">
                  <c:v>9.762293E-3</c:v>
                </c:pt>
                <c:pt idx="20710">
                  <c:v>4.8516999999999996E-3</c:v>
                </c:pt>
                <c:pt idx="20711">
                  <c:v>2.1270199999999999E-3</c:v>
                </c:pt>
                <c:pt idx="20712">
                  <c:v>8.0754309999999992E-3</c:v>
                </c:pt>
                <c:pt idx="20713">
                  <c:v>7.795799E-3</c:v>
                </c:pt>
                <c:pt idx="20714">
                  <c:v>7.9964579999999997E-3</c:v>
                </c:pt>
                <c:pt idx="20715">
                  <c:v>6.682187E-3</c:v>
                </c:pt>
                <c:pt idx="20716">
                  <c:v>9.7156559999999996E-3</c:v>
                </c:pt>
                <c:pt idx="20717">
                  <c:v>8.8157740000000002E-3</c:v>
                </c:pt>
                <c:pt idx="20718">
                  <c:v>9.7688459999999994E-3</c:v>
                </c:pt>
                <c:pt idx="20719">
                  <c:v>6.142153E-3</c:v>
                </c:pt>
                <c:pt idx="20720">
                  <c:v>1.1661553999999999E-2</c:v>
                </c:pt>
                <c:pt idx="20721">
                  <c:v>1.2884477E-2</c:v>
                </c:pt>
                <c:pt idx="20722">
                  <c:v>3.6876510000000001E-3</c:v>
                </c:pt>
                <c:pt idx="20723">
                  <c:v>7.3878470000000003E-3</c:v>
                </c:pt>
                <c:pt idx="20724">
                  <c:v>1.0623173E-2</c:v>
                </c:pt>
                <c:pt idx="20725">
                  <c:v>1.3590201E-2</c:v>
                </c:pt>
                <c:pt idx="20726">
                  <c:v>9.6022780000000005E-3</c:v>
                </c:pt>
                <c:pt idx="20727">
                  <c:v>6.708487E-3</c:v>
                </c:pt>
                <c:pt idx="20728">
                  <c:v>9.5257099999999997E-3</c:v>
                </c:pt>
                <c:pt idx="20729">
                  <c:v>6.5789209999999997E-3</c:v>
                </c:pt>
                <c:pt idx="20730">
                  <c:v>1.3070185E-2</c:v>
                </c:pt>
                <c:pt idx="20731">
                  <c:v>6.4458379999999997E-3</c:v>
                </c:pt>
                <c:pt idx="20732">
                  <c:v>1.0330219E-2</c:v>
                </c:pt>
                <c:pt idx="20733">
                  <c:v>1.0242599999999999E-2</c:v>
                </c:pt>
                <c:pt idx="20734">
                  <c:v>1.4787962999999999E-2</c:v>
                </c:pt>
                <c:pt idx="20735">
                  <c:v>9.5071789999999993E-3</c:v>
                </c:pt>
                <c:pt idx="20736">
                  <c:v>8.1405009999999996E-3</c:v>
                </c:pt>
                <c:pt idx="20737">
                  <c:v>9.4885939999999995E-3</c:v>
                </c:pt>
                <c:pt idx="20738">
                  <c:v>6.0855400000000004E-3</c:v>
                </c:pt>
                <c:pt idx="20739">
                  <c:v>9.2022360000000008E-3</c:v>
                </c:pt>
                <c:pt idx="20740">
                  <c:v>7.7363650000000003E-3</c:v>
                </c:pt>
                <c:pt idx="20741">
                  <c:v>4.8223340000000002E-3</c:v>
                </c:pt>
                <c:pt idx="20742">
                  <c:v>8.2785840000000003E-3</c:v>
                </c:pt>
                <c:pt idx="20743">
                  <c:v>8.6548890000000007E-3</c:v>
                </c:pt>
                <c:pt idx="20744">
                  <c:v>8.2561800000000001E-3</c:v>
                </c:pt>
                <c:pt idx="20745">
                  <c:v>6.9216700000000004E-3</c:v>
                </c:pt>
                <c:pt idx="20746">
                  <c:v>7.3275149999999997E-3</c:v>
                </c:pt>
                <c:pt idx="20747">
                  <c:v>9.4985239999999995E-3</c:v>
                </c:pt>
                <c:pt idx="20748">
                  <c:v>8.1528610000000008E-3</c:v>
                </c:pt>
                <c:pt idx="20749">
                  <c:v>6.3576240000000001E-3</c:v>
                </c:pt>
                <c:pt idx="20750">
                  <c:v>3.163407E-3</c:v>
                </c:pt>
                <c:pt idx="20751">
                  <c:v>6.8633369999999997E-3</c:v>
                </c:pt>
                <c:pt idx="20752">
                  <c:v>9.8444090000000001E-3</c:v>
                </c:pt>
                <c:pt idx="20753">
                  <c:v>1.0107263E-2</c:v>
                </c:pt>
                <c:pt idx="20754">
                  <c:v>4.7323490000000003E-3</c:v>
                </c:pt>
                <c:pt idx="20755">
                  <c:v>8.9593190000000003E-3</c:v>
                </c:pt>
                <c:pt idx="20756">
                  <c:v>4.9829729999999999E-3</c:v>
                </c:pt>
                <c:pt idx="20757">
                  <c:v>7.4013899999999999E-3</c:v>
                </c:pt>
                <c:pt idx="20758">
                  <c:v>9.1542399999999993E-3</c:v>
                </c:pt>
                <c:pt idx="20759">
                  <c:v>6.1632450000000004E-3</c:v>
                </c:pt>
                <c:pt idx="20760">
                  <c:v>1.0678879E-2</c:v>
                </c:pt>
                <c:pt idx="20761">
                  <c:v>6.8481879999999998E-3</c:v>
                </c:pt>
                <c:pt idx="20762">
                  <c:v>9.3753880000000001E-3</c:v>
                </c:pt>
                <c:pt idx="20763">
                  <c:v>7.1124990000000004E-3</c:v>
                </c:pt>
                <c:pt idx="20764">
                  <c:v>4.7777940000000001E-3</c:v>
                </c:pt>
                <c:pt idx="20765">
                  <c:v>6.134408E-3</c:v>
                </c:pt>
                <c:pt idx="20766">
                  <c:v>8.1406940000000004E-3</c:v>
                </c:pt>
                <c:pt idx="20767">
                  <c:v>9.9300710000000004E-3</c:v>
                </c:pt>
                <c:pt idx="20768">
                  <c:v>3.8226950000000001E-3</c:v>
                </c:pt>
                <c:pt idx="20769">
                  <c:v>1.3706484999999999E-2</c:v>
                </c:pt>
                <c:pt idx="20770">
                  <c:v>6.4818209999999996E-3</c:v>
                </c:pt>
                <c:pt idx="20771">
                  <c:v>5.1017709999999997E-3</c:v>
                </c:pt>
                <c:pt idx="20772">
                  <c:v>8.1321919999999999E-3</c:v>
                </c:pt>
                <c:pt idx="20773">
                  <c:v>9.4656370000000007E-3</c:v>
                </c:pt>
                <c:pt idx="20774">
                  <c:v>9.1864010000000003E-3</c:v>
                </c:pt>
                <c:pt idx="20775">
                  <c:v>3.7727279999999999E-3</c:v>
                </c:pt>
                <c:pt idx="20776">
                  <c:v>7.4891469999999998E-3</c:v>
                </c:pt>
                <c:pt idx="20777">
                  <c:v>5.2057529999999996E-3</c:v>
                </c:pt>
                <c:pt idx="20778">
                  <c:v>1.1494819E-2</c:v>
                </c:pt>
                <c:pt idx="20779">
                  <c:v>1.0105181E-2</c:v>
                </c:pt>
                <c:pt idx="20780">
                  <c:v>2.9803780000000001E-3</c:v>
                </c:pt>
                <c:pt idx="20781">
                  <c:v>7.7037599999999996E-3</c:v>
                </c:pt>
                <c:pt idx="20782">
                  <c:v>8.4374610000000003E-3</c:v>
                </c:pt>
                <c:pt idx="20783">
                  <c:v>4.3308670000000004E-3</c:v>
                </c:pt>
                <c:pt idx="20784">
                  <c:v>3.5508969999999999E-3</c:v>
                </c:pt>
                <c:pt idx="20785">
                  <c:v>6.2132580000000001E-3</c:v>
                </c:pt>
                <c:pt idx="20786">
                  <c:v>5.964329E-3</c:v>
                </c:pt>
                <c:pt idx="20787">
                  <c:v>3.0345849999999998E-3</c:v>
                </c:pt>
                <c:pt idx="20788">
                  <c:v>4.2657110000000002E-3</c:v>
                </c:pt>
                <c:pt idx="20789">
                  <c:v>1.2467509999999999E-3</c:v>
                </c:pt>
                <c:pt idx="20790">
                  <c:v>8.0877980000000002E-3</c:v>
                </c:pt>
                <c:pt idx="20791">
                  <c:v>6.240097E-3</c:v>
                </c:pt>
                <c:pt idx="20792">
                  <c:v>5.3127340000000004E-3</c:v>
                </c:pt>
                <c:pt idx="20793">
                  <c:v>6.6898000000000001E-4</c:v>
                </c:pt>
                <c:pt idx="20794">
                  <c:v>7.2534299999999999E-3</c:v>
                </c:pt>
                <c:pt idx="20795">
                  <c:v>6.2731200000000001E-3</c:v>
                </c:pt>
                <c:pt idx="20796">
                  <c:v>-2.5838400000000001E-4</c:v>
                </c:pt>
                <c:pt idx="20797">
                  <c:v>4.3414279999999996E-3</c:v>
                </c:pt>
                <c:pt idx="20798">
                  <c:v>6.3141029999999997E-3</c:v>
                </c:pt>
                <c:pt idx="20799">
                  <c:v>3.856272E-3</c:v>
                </c:pt>
                <c:pt idx="20800">
                  <c:v>2.440691E-3</c:v>
                </c:pt>
                <c:pt idx="20801">
                  <c:v>3.8106210000000001E-3</c:v>
                </c:pt>
                <c:pt idx="20802">
                  <c:v>7.1327980000000001E-3</c:v>
                </c:pt>
                <c:pt idx="20803">
                  <c:v>2.6994340000000001E-3</c:v>
                </c:pt>
                <c:pt idx="20804">
                  <c:v>3.5006849999999999E-3</c:v>
                </c:pt>
                <c:pt idx="20805">
                  <c:v>2.1981330000000001E-3</c:v>
                </c:pt>
                <c:pt idx="20806">
                  <c:v>4.7384000000000003E-3</c:v>
                </c:pt>
                <c:pt idx="20807">
                  <c:v>3.7133489999999999E-3</c:v>
                </c:pt>
                <c:pt idx="20808">
                  <c:v>3.3731640000000001E-3</c:v>
                </c:pt>
                <c:pt idx="20809">
                  <c:v>4.6064740000000002E-3</c:v>
                </c:pt>
                <c:pt idx="20810">
                  <c:v>7.0833509999999999E-3</c:v>
                </c:pt>
                <c:pt idx="20811">
                  <c:v>6.5398000000000001E-3</c:v>
                </c:pt>
                <c:pt idx="20812">
                  <c:v>2.7884229999999999E-3</c:v>
                </c:pt>
                <c:pt idx="20813">
                  <c:v>6.5413499999999996E-3</c:v>
                </c:pt>
                <c:pt idx="20814">
                  <c:v>2.8172700000000002E-3</c:v>
                </c:pt>
                <c:pt idx="20815">
                  <c:v>4.5589769999999996E-3</c:v>
                </c:pt>
                <c:pt idx="20816">
                  <c:v>5.8419040000000002E-3</c:v>
                </c:pt>
                <c:pt idx="20817">
                  <c:v>2.0775260000000001E-3</c:v>
                </c:pt>
                <c:pt idx="20818">
                  <c:v>8.2957410000000006E-3</c:v>
                </c:pt>
                <c:pt idx="20819">
                  <c:v>1.6109399999999999E-3</c:v>
                </c:pt>
                <c:pt idx="20820">
                  <c:v>2.740868E-3</c:v>
                </c:pt>
                <c:pt idx="20821">
                  <c:v>4.5273170000000003E-3</c:v>
                </c:pt>
                <c:pt idx="20822">
                  <c:v>5.428848E-3</c:v>
                </c:pt>
                <c:pt idx="20823">
                  <c:v>6.5942470000000001E-3</c:v>
                </c:pt>
                <c:pt idx="20824">
                  <c:v>5.5156370000000003E-3</c:v>
                </c:pt>
                <c:pt idx="20825">
                  <c:v>3.7859130000000001E-3</c:v>
                </c:pt>
                <c:pt idx="20826">
                  <c:v>6.4789330000000001E-3</c:v>
                </c:pt>
                <c:pt idx="20827">
                  <c:v>6.7175519999999999E-3</c:v>
                </c:pt>
                <c:pt idx="20828">
                  <c:v>5.6647039999999996E-3</c:v>
                </c:pt>
                <c:pt idx="20829">
                  <c:v>4.3365859999999999E-3</c:v>
                </c:pt>
                <c:pt idx="20830">
                  <c:v>7.2895269999999996E-3</c:v>
                </c:pt>
                <c:pt idx="20831">
                  <c:v>5.2213160000000002E-3</c:v>
                </c:pt>
                <c:pt idx="20832">
                  <c:v>3.1724940000000001E-3</c:v>
                </c:pt>
                <c:pt idx="20833">
                  <c:v>3.2949989999999998E-3</c:v>
                </c:pt>
                <c:pt idx="20834">
                  <c:v>6.3211259999999998E-3</c:v>
                </c:pt>
                <c:pt idx="20835">
                  <c:v>8.0809430000000002E-3</c:v>
                </c:pt>
                <c:pt idx="20836">
                  <c:v>2.570251E-3</c:v>
                </c:pt>
                <c:pt idx="20837">
                  <c:v>4.1948199999999999E-4</c:v>
                </c:pt>
                <c:pt idx="20838">
                  <c:v>4.7053559999999999E-3</c:v>
                </c:pt>
                <c:pt idx="20839">
                  <c:v>7.6843679999999996E-3</c:v>
                </c:pt>
                <c:pt idx="20840">
                  <c:v>2.4605780000000002E-3</c:v>
                </c:pt>
                <c:pt idx="20841">
                  <c:v>4.854494E-3</c:v>
                </c:pt>
                <c:pt idx="20842">
                  <c:v>8.4355569999999998E-3</c:v>
                </c:pt>
                <c:pt idx="20843">
                  <c:v>5.3372350000000001E-3</c:v>
                </c:pt>
                <c:pt idx="20844">
                  <c:v>7.057949E-3</c:v>
                </c:pt>
                <c:pt idx="20845">
                  <c:v>6.4957560000000001E-3</c:v>
                </c:pt>
                <c:pt idx="20846">
                  <c:v>3.579638E-3</c:v>
                </c:pt>
                <c:pt idx="20847">
                  <c:v>7.2036679999999999E-3</c:v>
                </c:pt>
                <c:pt idx="20848">
                  <c:v>7.9929949999999993E-3</c:v>
                </c:pt>
                <c:pt idx="20849">
                  <c:v>7.1695459999999997E-3</c:v>
                </c:pt>
                <c:pt idx="20850">
                  <c:v>7.0211010000000001E-3</c:v>
                </c:pt>
                <c:pt idx="20851">
                  <c:v>4.5803140000000003E-3</c:v>
                </c:pt>
                <c:pt idx="20852">
                  <c:v>2.9759579999999999E-3</c:v>
                </c:pt>
                <c:pt idx="20853">
                  <c:v>7.7917519999999999E-3</c:v>
                </c:pt>
                <c:pt idx="20854">
                  <c:v>5.0311339999999996E-3</c:v>
                </c:pt>
                <c:pt idx="20855">
                  <c:v>4.8548330000000002E-3</c:v>
                </c:pt>
                <c:pt idx="20856">
                  <c:v>4.568697E-3</c:v>
                </c:pt>
                <c:pt idx="20857">
                  <c:v>2.416863E-3</c:v>
                </c:pt>
                <c:pt idx="20858">
                  <c:v>6.8099629999999996E-3</c:v>
                </c:pt>
                <c:pt idx="20859">
                  <c:v>4.7542690000000002E-3</c:v>
                </c:pt>
                <c:pt idx="20860">
                  <c:v>3.8050839999999998E-3</c:v>
                </c:pt>
                <c:pt idx="20861">
                  <c:v>6.5401499999999998E-3</c:v>
                </c:pt>
                <c:pt idx="20862">
                  <c:v>3.3277229999999999E-3</c:v>
                </c:pt>
                <c:pt idx="20863">
                  <c:v>1.0792031000000001E-2</c:v>
                </c:pt>
                <c:pt idx="20864">
                  <c:v>2.8080610000000002E-3</c:v>
                </c:pt>
                <c:pt idx="20865">
                  <c:v>5.7577779999999999E-3</c:v>
                </c:pt>
                <c:pt idx="20866">
                  <c:v>3.1056439999999999E-3</c:v>
                </c:pt>
                <c:pt idx="20867">
                  <c:v>7.0045120000000001E-3</c:v>
                </c:pt>
                <c:pt idx="20868">
                  <c:v>3.849061E-3</c:v>
                </c:pt>
                <c:pt idx="20869">
                  <c:v>2.0247949999999998E-3</c:v>
                </c:pt>
                <c:pt idx="20870">
                  <c:v>4.1066109999999996E-3</c:v>
                </c:pt>
                <c:pt idx="20871">
                  <c:v>4.4693340000000002E-3</c:v>
                </c:pt>
                <c:pt idx="20872">
                  <c:v>-6.6259000000000001E-4</c:v>
                </c:pt>
                <c:pt idx="20873">
                  <c:v>4.4117970000000003E-3</c:v>
                </c:pt>
                <c:pt idx="20874">
                  <c:v>3.702903E-3</c:v>
                </c:pt>
                <c:pt idx="20875">
                  <c:v>5.9325020000000001E-3</c:v>
                </c:pt>
                <c:pt idx="20876">
                  <c:v>2.4364299999999998E-3</c:v>
                </c:pt>
                <c:pt idx="20877">
                  <c:v>4.1967790000000003E-3</c:v>
                </c:pt>
                <c:pt idx="20878">
                  <c:v>3.8767580000000001E-3</c:v>
                </c:pt>
                <c:pt idx="20879">
                  <c:v>4.4935460000000002E-3</c:v>
                </c:pt>
                <c:pt idx="20880">
                  <c:v>5.6813710000000002E-3</c:v>
                </c:pt>
                <c:pt idx="20881">
                  <c:v>9.2975900000000005E-4</c:v>
                </c:pt>
                <c:pt idx="20882">
                  <c:v>5.9851519999999997E-3</c:v>
                </c:pt>
                <c:pt idx="20883">
                  <c:v>1.0711198E-2</c:v>
                </c:pt>
                <c:pt idx="20884">
                  <c:v>6.0532659999999999E-3</c:v>
                </c:pt>
                <c:pt idx="20885">
                  <c:v>1.7370809999999999E-3</c:v>
                </c:pt>
                <c:pt idx="20886">
                  <c:v>8.3287840000000005E-3</c:v>
                </c:pt>
                <c:pt idx="20887">
                  <c:v>9.9626339999999997E-3</c:v>
                </c:pt>
                <c:pt idx="20888">
                  <c:v>9.5501500000000003E-3</c:v>
                </c:pt>
                <c:pt idx="20889">
                  <c:v>7.7069759999999999E-3</c:v>
                </c:pt>
                <c:pt idx="20890">
                  <c:v>6.0993080000000003E-3</c:v>
                </c:pt>
                <c:pt idx="20891">
                  <c:v>1.5099194E-2</c:v>
                </c:pt>
                <c:pt idx="20892">
                  <c:v>1.4590654999999999E-2</c:v>
                </c:pt>
                <c:pt idx="20893">
                  <c:v>9.6294520000000002E-3</c:v>
                </c:pt>
                <c:pt idx="20894">
                  <c:v>1.1841964999999999E-2</c:v>
                </c:pt>
                <c:pt idx="20895">
                  <c:v>1.0483487E-2</c:v>
                </c:pt>
                <c:pt idx="20896">
                  <c:v>8.971672E-3</c:v>
                </c:pt>
                <c:pt idx="20897">
                  <c:v>1.1652941999999999E-2</c:v>
                </c:pt>
                <c:pt idx="20898">
                  <c:v>9.2394929999999997E-3</c:v>
                </c:pt>
                <c:pt idx="20899">
                  <c:v>9.9241920000000001E-3</c:v>
                </c:pt>
                <c:pt idx="20900">
                  <c:v>7.3330180000000002E-3</c:v>
                </c:pt>
                <c:pt idx="20901">
                  <c:v>8.2297050000000004E-3</c:v>
                </c:pt>
                <c:pt idx="20902">
                  <c:v>4.8239829999999996E-3</c:v>
                </c:pt>
                <c:pt idx="20903">
                  <c:v>7.511378E-3</c:v>
                </c:pt>
                <c:pt idx="20904">
                  <c:v>9.6392749999999992E-3</c:v>
                </c:pt>
                <c:pt idx="20905">
                  <c:v>6.6288370000000003E-3</c:v>
                </c:pt>
                <c:pt idx="20906">
                  <c:v>8.0404429999999995E-3</c:v>
                </c:pt>
                <c:pt idx="20907">
                  <c:v>7.3592070000000004E-3</c:v>
                </c:pt>
                <c:pt idx="20908">
                  <c:v>7.4534429999999997E-3</c:v>
                </c:pt>
                <c:pt idx="20909">
                  <c:v>4.0635059999999997E-3</c:v>
                </c:pt>
                <c:pt idx="20910">
                  <c:v>6.7269529999999999E-3</c:v>
                </c:pt>
                <c:pt idx="20911">
                  <c:v>3.7063959999999998E-3</c:v>
                </c:pt>
                <c:pt idx="20912">
                  <c:v>7.3104709999999998E-3</c:v>
                </c:pt>
                <c:pt idx="20913">
                  <c:v>3.663538E-3</c:v>
                </c:pt>
                <c:pt idx="20914">
                  <c:v>5.1579219999999997E-3</c:v>
                </c:pt>
                <c:pt idx="20915">
                  <c:v>5.3424789999999998E-3</c:v>
                </c:pt>
                <c:pt idx="20916">
                  <c:v>1.8898630000000001E-3</c:v>
                </c:pt>
                <c:pt idx="20917">
                  <c:v>4.6025579999999996E-3</c:v>
                </c:pt>
                <c:pt idx="20918">
                  <c:v>5.4225059999999997E-3</c:v>
                </c:pt>
                <c:pt idx="20919">
                  <c:v>7.0366489999999999E-3</c:v>
                </c:pt>
                <c:pt idx="20920">
                  <c:v>2.9940769999999999E-3</c:v>
                </c:pt>
                <c:pt idx="20921">
                  <c:v>2.4020560000000001E-3</c:v>
                </c:pt>
                <c:pt idx="20922">
                  <c:v>7.6459600000000003E-3</c:v>
                </c:pt>
                <c:pt idx="20923">
                  <c:v>7.545558E-3</c:v>
                </c:pt>
                <c:pt idx="20924">
                  <c:v>6.2482520000000001E-3</c:v>
                </c:pt>
                <c:pt idx="20925">
                  <c:v>7.8248429999999997E-3</c:v>
                </c:pt>
                <c:pt idx="20926">
                  <c:v>8.5573920000000005E-3</c:v>
                </c:pt>
                <c:pt idx="20927">
                  <c:v>8.7944140000000004E-3</c:v>
                </c:pt>
                <c:pt idx="20928">
                  <c:v>6.02076E-3</c:v>
                </c:pt>
                <c:pt idx="20929">
                  <c:v>8.6343870000000003E-3</c:v>
                </c:pt>
                <c:pt idx="20930">
                  <c:v>5.7751879999999997E-3</c:v>
                </c:pt>
                <c:pt idx="20931">
                  <c:v>9.5896330000000002E-3</c:v>
                </c:pt>
                <c:pt idx="20932">
                  <c:v>6.6961850000000003E-3</c:v>
                </c:pt>
                <c:pt idx="20933">
                  <c:v>7.4349450000000001E-3</c:v>
                </c:pt>
                <c:pt idx="20934">
                  <c:v>3.3651850000000001E-3</c:v>
                </c:pt>
                <c:pt idx="20935">
                  <c:v>1.0328552E-2</c:v>
                </c:pt>
                <c:pt idx="20936">
                  <c:v>1.2827275000000001E-2</c:v>
                </c:pt>
                <c:pt idx="20937">
                  <c:v>7.1371660000000003E-3</c:v>
                </c:pt>
                <c:pt idx="20938">
                  <c:v>6.9004670000000004E-3</c:v>
                </c:pt>
                <c:pt idx="20939">
                  <c:v>7.8578729999999996E-3</c:v>
                </c:pt>
                <c:pt idx="20940">
                  <c:v>8.6160190000000008E-3</c:v>
                </c:pt>
                <c:pt idx="20941">
                  <c:v>9.0133620000000005E-3</c:v>
                </c:pt>
                <c:pt idx="20942">
                  <c:v>4.6095880000000004E-3</c:v>
                </c:pt>
                <c:pt idx="20943">
                  <c:v>6.3241310000000002E-3</c:v>
                </c:pt>
                <c:pt idx="20944">
                  <c:v>8.3315520000000007E-3</c:v>
                </c:pt>
                <c:pt idx="20945">
                  <c:v>9.769926E-3</c:v>
                </c:pt>
                <c:pt idx="20946">
                  <c:v>6.1096340000000001E-3</c:v>
                </c:pt>
                <c:pt idx="20947">
                  <c:v>1.0583745E-2</c:v>
                </c:pt>
                <c:pt idx="20948">
                  <c:v>1.2264891E-2</c:v>
                </c:pt>
                <c:pt idx="20949">
                  <c:v>4.2016379999999997E-3</c:v>
                </c:pt>
                <c:pt idx="20950">
                  <c:v>5.7369869999999998E-3</c:v>
                </c:pt>
                <c:pt idx="20951">
                  <c:v>4.9947639999999996E-3</c:v>
                </c:pt>
                <c:pt idx="20952">
                  <c:v>7.1935139999999998E-3</c:v>
                </c:pt>
                <c:pt idx="20953">
                  <c:v>5.6214500000000001E-3</c:v>
                </c:pt>
                <c:pt idx="20954">
                  <c:v>2.7805659999999999E-3</c:v>
                </c:pt>
                <c:pt idx="20955">
                  <c:v>4.4889839999999997E-3</c:v>
                </c:pt>
                <c:pt idx="20956">
                  <c:v>5.1334370000000002E-3</c:v>
                </c:pt>
                <c:pt idx="20957">
                  <c:v>7.339333E-3</c:v>
                </c:pt>
                <c:pt idx="20958">
                  <c:v>4.4670559999999996E-3</c:v>
                </c:pt>
                <c:pt idx="20959">
                  <c:v>4.9195269999999999E-3</c:v>
                </c:pt>
                <c:pt idx="20960">
                  <c:v>7.5949299999999997E-4</c:v>
                </c:pt>
                <c:pt idx="20961">
                  <c:v>5.1012449999999999E-3</c:v>
                </c:pt>
                <c:pt idx="20962">
                  <c:v>3.9304029999999998E-3</c:v>
                </c:pt>
                <c:pt idx="20963">
                  <c:v>5.3133829999999996E-3</c:v>
                </c:pt>
                <c:pt idx="20964">
                  <c:v>5.8594780000000004E-3</c:v>
                </c:pt>
                <c:pt idx="20965">
                  <c:v>6.0719989999999998E-3</c:v>
                </c:pt>
                <c:pt idx="20966">
                  <c:v>7.5915419999999997E-3</c:v>
                </c:pt>
                <c:pt idx="20967">
                  <c:v>1.423395E-3</c:v>
                </c:pt>
                <c:pt idx="20968">
                  <c:v>2.4350130000000002E-3</c:v>
                </c:pt>
                <c:pt idx="20969">
                  <c:v>3.1958780000000001E-3</c:v>
                </c:pt>
                <c:pt idx="20970">
                  <c:v>1.3233240000000001E-3</c:v>
                </c:pt>
                <c:pt idx="20971">
                  <c:v>4.4285699999999997E-3</c:v>
                </c:pt>
                <c:pt idx="20972">
                  <c:v>2.0065450000000002E-3</c:v>
                </c:pt>
                <c:pt idx="20973">
                  <c:v>2.7820570000000001E-3</c:v>
                </c:pt>
                <c:pt idx="20974">
                  <c:v>1.7734059999999999E-3</c:v>
                </c:pt>
                <c:pt idx="20975">
                  <c:v>4.5590730000000003E-3</c:v>
                </c:pt>
                <c:pt idx="20976">
                  <c:v>5.7074270000000002E-3</c:v>
                </c:pt>
                <c:pt idx="20977">
                  <c:v>2.4562400000000002E-3</c:v>
                </c:pt>
                <c:pt idx="20978">
                  <c:v>2.8253779999999999E-3</c:v>
                </c:pt>
                <c:pt idx="20979">
                  <c:v>5.6928029999999998E-3</c:v>
                </c:pt>
                <c:pt idx="20980">
                  <c:v>4.8484039999999997E-3</c:v>
                </c:pt>
                <c:pt idx="20981">
                  <c:v>4.0992570000000002E-3</c:v>
                </c:pt>
                <c:pt idx="20982">
                  <c:v>3.4256920000000001E-3</c:v>
                </c:pt>
                <c:pt idx="20983">
                  <c:v>4.7522129999999999E-3</c:v>
                </c:pt>
                <c:pt idx="20984">
                  <c:v>6.2141389999999996E-3</c:v>
                </c:pt>
                <c:pt idx="20985">
                  <c:v>5.6620660000000003E-3</c:v>
                </c:pt>
                <c:pt idx="20986">
                  <c:v>4.7519279999999999E-3</c:v>
                </c:pt>
                <c:pt idx="20987">
                  <c:v>5.1354230000000001E-3</c:v>
                </c:pt>
                <c:pt idx="20988">
                  <c:v>7.6018630000000004E-3</c:v>
                </c:pt>
                <c:pt idx="20989">
                  <c:v>7.2969310000000004E-3</c:v>
                </c:pt>
                <c:pt idx="20990">
                  <c:v>4.9072509999999996E-3</c:v>
                </c:pt>
                <c:pt idx="20991">
                  <c:v>8.1254150000000004E-3</c:v>
                </c:pt>
                <c:pt idx="20992">
                  <c:v>8.2293690000000003E-3</c:v>
                </c:pt>
                <c:pt idx="20993">
                  <c:v>7.7326900000000004E-3</c:v>
                </c:pt>
                <c:pt idx="20994">
                  <c:v>8.3185859999999993E-3</c:v>
                </c:pt>
                <c:pt idx="20995">
                  <c:v>7.8408139999999998E-3</c:v>
                </c:pt>
                <c:pt idx="20996">
                  <c:v>1.0691744E-2</c:v>
                </c:pt>
                <c:pt idx="20997">
                  <c:v>1.0606524000000001E-2</c:v>
                </c:pt>
                <c:pt idx="20998">
                  <c:v>3.537629E-3</c:v>
                </c:pt>
                <c:pt idx="20999">
                  <c:v>5.7155620000000004E-3</c:v>
                </c:pt>
                <c:pt idx="21000">
                  <c:v>5.9293719999999996E-3</c:v>
                </c:pt>
                <c:pt idx="21001">
                  <c:v>5.905403E-3</c:v>
                </c:pt>
                <c:pt idx="21002">
                  <c:v>8.7830500000000006E-3</c:v>
                </c:pt>
                <c:pt idx="21003">
                  <c:v>4.4905659999999997E-3</c:v>
                </c:pt>
                <c:pt idx="21004">
                  <c:v>6.3090510000000004E-3</c:v>
                </c:pt>
                <c:pt idx="21005">
                  <c:v>6.5229019999999997E-3</c:v>
                </c:pt>
                <c:pt idx="21006">
                  <c:v>4.2501149999999996E-3</c:v>
                </c:pt>
                <c:pt idx="21007">
                  <c:v>3.1667409999999998E-3</c:v>
                </c:pt>
                <c:pt idx="21008">
                  <c:v>3.6223430000000001E-3</c:v>
                </c:pt>
                <c:pt idx="21009">
                  <c:v>1.379162E-3</c:v>
                </c:pt>
                <c:pt idx="21010">
                  <c:v>6.9693869999999996E-3</c:v>
                </c:pt>
                <c:pt idx="21011">
                  <c:v>4.0739979999999997E-3</c:v>
                </c:pt>
                <c:pt idx="21012">
                  <c:v>4.7858859999999996E-3</c:v>
                </c:pt>
                <c:pt idx="21013">
                  <c:v>6.4322520000000003E-3</c:v>
                </c:pt>
                <c:pt idx="21014">
                  <c:v>3.588426E-3</c:v>
                </c:pt>
                <c:pt idx="21015">
                  <c:v>3.6864300000000001E-3</c:v>
                </c:pt>
                <c:pt idx="21016">
                  <c:v>-1.26205E-3</c:v>
                </c:pt>
                <c:pt idx="21017">
                  <c:v>3.5417600000000001E-3</c:v>
                </c:pt>
                <c:pt idx="21018">
                  <c:v>5.915656E-3</c:v>
                </c:pt>
                <c:pt idx="21019">
                  <c:v>4.2897960000000002E-3</c:v>
                </c:pt>
                <c:pt idx="21020">
                  <c:v>5.75802E-3</c:v>
                </c:pt>
                <c:pt idx="21021">
                  <c:v>6.087187E-3</c:v>
                </c:pt>
                <c:pt idx="21022">
                  <c:v>3.196178E-3</c:v>
                </c:pt>
                <c:pt idx="21023">
                  <c:v>1.5583350000000001E-3</c:v>
                </c:pt>
                <c:pt idx="21024">
                  <c:v>7.5122590000000003E-3</c:v>
                </c:pt>
                <c:pt idx="21025">
                  <c:v>5.1487039999999996E-3</c:v>
                </c:pt>
                <c:pt idx="21026">
                  <c:v>1.1686999E-2</c:v>
                </c:pt>
                <c:pt idx="21027">
                  <c:v>7.2019700000000002E-3</c:v>
                </c:pt>
                <c:pt idx="21028">
                  <c:v>3.306116E-3</c:v>
                </c:pt>
                <c:pt idx="21029">
                  <c:v>5.5511609999999998E-3</c:v>
                </c:pt>
                <c:pt idx="21030">
                  <c:v>4.2527540000000001E-3</c:v>
                </c:pt>
                <c:pt idx="21031">
                  <c:v>3.4764420000000002E-3</c:v>
                </c:pt>
                <c:pt idx="21032">
                  <c:v>7.5587279999999998E-3</c:v>
                </c:pt>
                <c:pt idx="21033">
                  <c:v>4.9741300000000002E-3</c:v>
                </c:pt>
                <c:pt idx="21034">
                  <c:v>3.7957149999999999E-3</c:v>
                </c:pt>
                <c:pt idx="21035">
                  <c:v>6.3382339999999999E-3</c:v>
                </c:pt>
                <c:pt idx="21036">
                  <c:v>3.5091250000000001E-3</c:v>
                </c:pt>
                <c:pt idx="21037">
                  <c:v>5.41728E-3</c:v>
                </c:pt>
                <c:pt idx="21038">
                  <c:v>3.9209400000000004E-3</c:v>
                </c:pt>
                <c:pt idx="21039">
                  <c:v>3.3859110000000001E-3</c:v>
                </c:pt>
                <c:pt idx="21040">
                  <c:v>5.866731E-3</c:v>
                </c:pt>
                <c:pt idx="21041">
                  <c:v>4.23661E-3</c:v>
                </c:pt>
                <c:pt idx="21042">
                  <c:v>2.9765260000000002E-3</c:v>
                </c:pt>
                <c:pt idx="21043">
                  <c:v>4.6977269999999996E-3</c:v>
                </c:pt>
                <c:pt idx="21044">
                  <c:v>6.0814720000000001E-3</c:v>
                </c:pt>
                <c:pt idx="21045">
                  <c:v>6.3091730000000004E-3</c:v>
                </c:pt>
                <c:pt idx="21046">
                  <c:v>6.0162159999999996E-3</c:v>
                </c:pt>
                <c:pt idx="21047">
                  <c:v>3.6904780000000001E-3</c:v>
                </c:pt>
                <c:pt idx="21048">
                  <c:v>4.7801229999999998E-3</c:v>
                </c:pt>
                <c:pt idx="21049">
                  <c:v>4.2903669999999998E-3</c:v>
                </c:pt>
                <c:pt idx="21050">
                  <c:v>6.3402629999999996E-3</c:v>
                </c:pt>
                <c:pt idx="21051">
                  <c:v>4.3096030000000004E-3</c:v>
                </c:pt>
                <c:pt idx="21052">
                  <c:v>2.5269170000000001E-3</c:v>
                </c:pt>
                <c:pt idx="21053">
                  <c:v>7.8473799999999993E-3</c:v>
                </c:pt>
                <c:pt idx="21054">
                  <c:v>7.9931640000000005E-3</c:v>
                </c:pt>
                <c:pt idx="21055">
                  <c:v>2.687081E-3</c:v>
                </c:pt>
                <c:pt idx="21056">
                  <c:v>8.555623E-3</c:v>
                </c:pt>
                <c:pt idx="21057">
                  <c:v>6.4346819999999997E-3</c:v>
                </c:pt>
                <c:pt idx="21058">
                  <c:v>6.4789219999999998E-3</c:v>
                </c:pt>
                <c:pt idx="21059">
                  <c:v>5.9460229999999999E-3</c:v>
                </c:pt>
                <c:pt idx="21060">
                  <c:v>4.7529750000000004E-3</c:v>
                </c:pt>
                <c:pt idx="21061">
                  <c:v>4.7002449999999996E-3</c:v>
                </c:pt>
                <c:pt idx="21062">
                  <c:v>7.5638210000000001E-3</c:v>
                </c:pt>
                <c:pt idx="21063">
                  <c:v>7.2130830000000003E-3</c:v>
                </c:pt>
                <c:pt idx="21064">
                  <c:v>4.3720310000000002E-3</c:v>
                </c:pt>
                <c:pt idx="21065">
                  <c:v>3.8593719999999998E-3</c:v>
                </c:pt>
                <c:pt idx="21066">
                  <c:v>1.2747749999999999E-3</c:v>
                </c:pt>
                <c:pt idx="21067">
                  <c:v>1.477974E-3</c:v>
                </c:pt>
                <c:pt idx="21068">
                  <c:v>3.4000879999999999E-3</c:v>
                </c:pt>
                <c:pt idx="21069">
                  <c:v>2.9172569999999999E-3</c:v>
                </c:pt>
                <c:pt idx="21070">
                  <c:v>5.3004489999999996E-3</c:v>
                </c:pt>
                <c:pt idx="21071">
                  <c:v>5.8503920000000003E-3</c:v>
                </c:pt>
                <c:pt idx="21072">
                  <c:v>3.7955049999999998E-3</c:v>
                </c:pt>
                <c:pt idx="21073">
                  <c:v>5.5635779999999996E-3</c:v>
                </c:pt>
                <c:pt idx="21074">
                  <c:v>4.2121830000000004E-3</c:v>
                </c:pt>
                <c:pt idx="21075">
                  <c:v>4.742685E-3</c:v>
                </c:pt>
                <c:pt idx="21076">
                  <c:v>7.1248570000000001E-3</c:v>
                </c:pt>
                <c:pt idx="21077">
                  <c:v>6.7205889999999999E-3</c:v>
                </c:pt>
                <c:pt idx="21078">
                  <c:v>7.5442410000000001E-3</c:v>
                </c:pt>
                <c:pt idx="21079">
                  <c:v>7.2116120000000001E-3</c:v>
                </c:pt>
                <c:pt idx="21080">
                  <c:v>1.3554179999999999E-3</c:v>
                </c:pt>
                <c:pt idx="21081">
                  <c:v>7.4106470000000002E-3</c:v>
                </c:pt>
                <c:pt idx="21082">
                  <c:v>6.528425E-3</c:v>
                </c:pt>
                <c:pt idx="21083">
                  <c:v>6.714846E-3</c:v>
                </c:pt>
                <c:pt idx="21084">
                  <c:v>5.0529850000000003E-3</c:v>
                </c:pt>
                <c:pt idx="21085">
                  <c:v>7.7462390000000002E-3</c:v>
                </c:pt>
                <c:pt idx="21086">
                  <c:v>4.6764939999999998E-3</c:v>
                </c:pt>
                <c:pt idx="21087">
                  <c:v>6.376657E-3</c:v>
                </c:pt>
                <c:pt idx="21088">
                  <c:v>6.2734699999999997E-3</c:v>
                </c:pt>
                <c:pt idx="21089">
                  <c:v>4.24494E-3</c:v>
                </c:pt>
                <c:pt idx="21090">
                  <c:v>4.2101020000000003E-3</c:v>
                </c:pt>
                <c:pt idx="21091">
                  <c:v>5.6660529999999999E-3</c:v>
                </c:pt>
                <c:pt idx="21092">
                  <c:v>6.5961309999999999E-3</c:v>
                </c:pt>
                <c:pt idx="21093">
                  <c:v>4.5130070000000003E-3</c:v>
                </c:pt>
                <c:pt idx="21094">
                  <c:v>1.4013859999999999E-3</c:v>
                </c:pt>
                <c:pt idx="21095">
                  <c:v>5.1479200000000003E-3</c:v>
                </c:pt>
                <c:pt idx="21096">
                  <c:v>7.191383E-3</c:v>
                </c:pt>
                <c:pt idx="21097">
                  <c:v>4.346595E-3</c:v>
                </c:pt>
                <c:pt idx="21098">
                  <c:v>5.2851189999999996E-3</c:v>
                </c:pt>
                <c:pt idx="21099">
                  <c:v>3.8944159999999999E-3</c:v>
                </c:pt>
                <c:pt idx="21100">
                  <c:v>6.2208460000000004E-3</c:v>
                </c:pt>
                <c:pt idx="21101">
                  <c:v>3.3065490000000002E-3</c:v>
                </c:pt>
                <c:pt idx="21102">
                  <c:v>6.6735600000000003E-4</c:v>
                </c:pt>
                <c:pt idx="21103">
                  <c:v>8.5196860000000003E-3</c:v>
                </c:pt>
                <c:pt idx="21104">
                  <c:v>7.7339720000000004E-3</c:v>
                </c:pt>
                <c:pt idx="21105">
                  <c:v>3.5983489999999998E-3</c:v>
                </c:pt>
                <c:pt idx="21106">
                  <c:v>5.0805440000000002E-3</c:v>
                </c:pt>
                <c:pt idx="21107">
                  <c:v>8.6459840000000007E-3</c:v>
                </c:pt>
                <c:pt idx="21108">
                  <c:v>6.3787549999999998E-3</c:v>
                </c:pt>
                <c:pt idx="21109">
                  <c:v>6.978232E-3</c:v>
                </c:pt>
                <c:pt idx="21110">
                  <c:v>5.7732770000000003E-3</c:v>
                </c:pt>
                <c:pt idx="21111">
                  <c:v>9.6380560000000007E-3</c:v>
                </c:pt>
                <c:pt idx="21112">
                  <c:v>2.9088320000000001E-3</c:v>
                </c:pt>
                <c:pt idx="21113">
                  <c:v>3.8638409999999998E-3</c:v>
                </c:pt>
                <c:pt idx="21114">
                  <c:v>4.0103159999999999E-3</c:v>
                </c:pt>
                <c:pt idx="21115">
                  <c:v>1.7444979999999999E-3</c:v>
                </c:pt>
                <c:pt idx="21116">
                  <c:v>3.4091970000000001E-3</c:v>
                </c:pt>
                <c:pt idx="21117">
                  <c:v>5.0124200000000001E-3</c:v>
                </c:pt>
                <c:pt idx="21118">
                  <c:v>5.1378470000000001E-3</c:v>
                </c:pt>
                <c:pt idx="21119">
                  <c:v>5.3309259999999997E-3</c:v>
                </c:pt>
                <c:pt idx="21120">
                  <c:v>3.6887679999999998E-3</c:v>
                </c:pt>
                <c:pt idx="21121">
                  <c:v>4.2512269999999998E-3</c:v>
                </c:pt>
                <c:pt idx="21122">
                  <c:v>3.2566320000000002E-3</c:v>
                </c:pt>
                <c:pt idx="21123">
                  <c:v>3.9040469999999999E-3</c:v>
                </c:pt>
                <c:pt idx="21124">
                  <c:v>3.6120950000000001E-3</c:v>
                </c:pt>
                <c:pt idx="21125">
                  <c:v>5.1194439999999999E-3</c:v>
                </c:pt>
                <c:pt idx="21126">
                  <c:v>8.2429679999999998E-3</c:v>
                </c:pt>
                <c:pt idx="21127">
                  <c:v>2.9376850000000002E-3</c:v>
                </c:pt>
                <c:pt idx="21128">
                  <c:v>2.3331060000000002E-3</c:v>
                </c:pt>
                <c:pt idx="21129">
                  <c:v>5.3046619999999999E-3</c:v>
                </c:pt>
                <c:pt idx="21130">
                  <c:v>5.1943229999999998E-3</c:v>
                </c:pt>
                <c:pt idx="21131">
                  <c:v>7.4958259999999997E-3</c:v>
                </c:pt>
                <c:pt idx="21132">
                  <c:v>6.5556210000000002E-3</c:v>
                </c:pt>
                <c:pt idx="21133">
                  <c:v>2.7443709999999998E-3</c:v>
                </c:pt>
                <c:pt idx="21134">
                  <c:v>1.4795629999999999E-3</c:v>
                </c:pt>
                <c:pt idx="21135">
                  <c:v>2.8553530000000001E-3</c:v>
                </c:pt>
                <c:pt idx="21136">
                  <c:v>5.3402290000000002E-3</c:v>
                </c:pt>
                <c:pt idx="21137">
                  <c:v>5.1894940000000002E-3</c:v>
                </c:pt>
                <c:pt idx="21138">
                  <c:v>7.7661290000000001E-3</c:v>
                </c:pt>
                <c:pt idx="21139">
                  <c:v>3.5756450000000001E-3</c:v>
                </c:pt>
                <c:pt idx="21140">
                  <c:v>2.1781510000000001E-3</c:v>
                </c:pt>
                <c:pt idx="21141">
                  <c:v>3.1400849999999999E-3</c:v>
                </c:pt>
                <c:pt idx="21142">
                  <c:v>6.1904289999999999E-3</c:v>
                </c:pt>
                <c:pt idx="21143">
                  <c:v>5.1864169999999996E-3</c:v>
                </c:pt>
                <c:pt idx="21144">
                  <c:v>6.2377830000000002E-3</c:v>
                </c:pt>
                <c:pt idx="21145">
                  <c:v>1.121585E-3</c:v>
                </c:pt>
                <c:pt idx="21146">
                  <c:v>1.363466E-3</c:v>
                </c:pt>
                <c:pt idx="21147">
                  <c:v>1.582378E-3</c:v>
                </c:pt>
                <c:pt idx="21148">
                  <c:v>2.3637250000000001E-3</c:v>
                </c:pt>
                <c:pt idx="21149">
                  <c:v>3.3014239999999999E-3</c:v>
                </c:pt>
                <c:pt idx="21150">
                  <c:v>8.3385100000000004E-4</c:v>
                </c:pt>
                <c:pt idx="21151">
                  <c:v>4.2813130000000001E-3</c:v>
                </c:pt>
                <c:pt idx="21152">
                  <c:v>1.8623979999999999E-3</c:v>
                </c:pt>
                <c:pt idx="21153">
                  <c:v>5.0557939999999997E-3</c:v>
                </c:pt>
                <c:pt idx="21154">
                  <c:v>5.6367980000000002E-3</c:v>
                </c:pt>
                <c:pt idx="21155">
                  <c:v>1.212489E-3</c:v>
                </c:pt>
                <c:pt idx="21156">
                  <c:v>1.2407989999999999E-3</c:v>
                </c:pt>
                <c:pt idx="21157">
                  <c:v>2.5132570000000001E-3</c:v>
                </c:pt>
                <c:pt idx="21158">
                  <c:v>4.9782999999999997E-3</c:v>
                </c:pt>
                <c:pt idx="21159">
                  <c:v>1.9963580000000002E-3</c:v>
                </c:pt>
                <c:pt idx="21160">
                  <c:v>6.0984029999999996E-3</c:v>
                </c:pt>
                <c:pt idx="21161">
                  <c:v>2.994755E-3</c:v>
                </c:pt>
                <c:pt idx="21162">
                  <c:v>1.295156E-3</c:v>
                </c:pt>
                <c:pt idx="21163">
                  <c:v>4.3199739999999999E-3</c:v>
                </c:pt>
                <c:pt idx="21164">
                  <c:v>1.3820999999999999E-4</c:v>
                </c:pt>
                <c:pt idx="21165">
                  <c:v>2.107617E-3</c:v>
                </c:pt>
                <c:pt idx="21166">
                  <c:v>1.9153519999999999E-3</c:v>
                </c:pt>
                <c:pt idx="21167">
                  <c:v>4.7902350000000003E-3</c:v>
                </c:pt>
                <c:pt idx="21168">
                  <c:v>3.1934189999999999E-3</c:v>
                </c:pt>
                <c:pt idx="21169">
                  <c:v>1.7633010000000001E-3</c:v>
                </c:pt>
                <c:pt idx="21170">
                  <c:v>3.1097329999999999E-3</c:v>
                </c:pt>
                <c:pt idx="21171">
                  <c:v>6.8549359999999998E-3</c:v>
                </c:pt>
                <c:pt idx="21172">
                  <c:v>6.8908789999999999E-3</c:v>
                </c:pt>
                <c:pt idx="21173">
                  <c:v>8.6051540000000003E-3</c:v>
                </c:pt>
                <c:pt idx="21174">
                  <c:v>7.3985580000000004E-3</c:v>
                </c:pt>
                <c:pt idx="21175">
                  <c:v>9.0395979999999994E-3</c:v>
                </c:pt>
                <c:pt idx="21176">
                  <c:v>5.2620280000000002E-3</c:v>
                </c:pt>
                <c:pt idx="21177">
                  <c:v>5.6101040000000003E-3</c:v>
                </c:pt>
                <c:pt idx="21178">
                  <c:v>5.0033559999999996E-3</c:v>
                </c:pt>
                <c:pt idx="21179">
                  <c:v>8.2558749999999993E-3</c:v>
                </c:pt>
                <c:pt idx="21180">
                  <c:v>6.894496E-3</c:v>
                </c:pt>
                <c:pt idx="21181">
                  <c:v>4.446785E-3</c:v>
                </c:pt>
                <c:pt idx="21182">
                  <c:v>5.1069080000000003E-3</c:v>
                </c:pt>
                <c:pt idx="21183">
                  <c:v>3.8120789999999999E-3</c:v>
                </c:pt>
                <c:pt idx="21184">
                  <c:v>1.72438E-3</c:v>
                </c:pt>
                <c:pt idx="21185">
                  <c:v>3.3172169999999999E-3</c:v>
                </c:pt>
                <c:pt idx="21186">
                  <c:v>5.4706600000000002E-4</c:v>
                </c:pt>
                <c:pt idx="21187">
                  <c:v>5.4384940000000003E-3</c:v>
                </c:pt>
                <c:pt idx="21188">
                  <c:v>4.5326680000000001E-3</c:v>
                </c:pt>
                <c:pt idx="21189">
                  <c:v>1.351788E-3</c:v>
                </c:pt>
                <c:pt idx="21190">
                  <c:v>3.6942390000000002E-3</c:v>
                </c:pt>
                <c:pt idx="21191">
                  <c:v>6.8300299999999995E-4</c:v>
                </c:pt>
                <c:pt idx="21192">
                  <c:v>2.8078679999999998E-3</c:v>
                </c:pt>
                <c:pt idx="21193">
                  <c:v>2.4043990000000002E-3</c:v>
                </c:pt>
                <c:pt idx="21194">
                  <c:v>3.1517810000000002E-3</c:v>
                </c:pt>
                <c:pt idx="21195">
                  <c:v>5.2287799999999997E-3</c:v>
                </c:pt>
                <c:pt idx="21196">
                  <c:v>3.8141680000000002E-3</c:v>
                </c:pt>
                <c:pt idx="21197">
                  <c:v>1.412529E-3</c:v>
                </c:pt>
                <c:pt idx="21198">
                  <c:v>-1.6340040000000001E-3</c:v>
                </c:pt>
                <c:pt idx="21199">
                  <c:v>2.8137420000000002E-3</c:v>
                </c:pt>
                <c:pt idx="21200">
                  <c:v>1.7911509999999999E-3</c:v>
                </c:pt>
                <c:pt idx="21201">
                  <c:v>1.974909E-3</c:v>
                </c:pt>
                <c:pt idx="21202">
                  <c:v>-2.1577839999999998E-3</c:v>
                </c:pt>
                <c:pt idx="21203">
                  <c:v>-5.8971499999999999E-4</c:v>
                </c:pt>
                <c:pt idx="21204">
                  <c:v>1.3106459999999999E-3</c:v>
                </c:pt>
                <c:pt idx="21205">
                  <c:v>3.4760630000000002E-3</c:v>
                </c:pt>
                <c:pt idx="21206">
                  <c:v>4.4629499999999998E-4</c:v>
                </c:pt>
                <c:pt idx="21207">
                  <c:v>3.6157229999999999E-3</c:v>
                </c:pt>
                <c:pt idx="21208">
                  <c:v>3.9508069999999998E-3</c:v>
                </c:pt>
                <c:pt idx="21209">
                  <c:v>2.9404040000000002E-3</c:v>
                </c:pt>
                <c:pt idx="21210">
                  <c:v>2.0434569999999998E-3</c:v>
                </c:pt>
                <c:pt idx="21211">
                  <c:v>-6.6950500000000003E-4</c:v>
                </c:pt>
                <c:pt idx="21212">
                  <c:v>5.331723E-3</c:v>
                </c:pt>
                <c:pt idx="21213">
                  <c:v>6.3346690000000002E-3</c:v>
                </c:pt>
                <c:pt idx="21214">
                  <c:v>3.401631E-3</c:v>
                </c:pt>
                <c:pt idx="21215">
                  <c:v>1.5728389999999999E-3</c:v>
                </c:pt>
                <c:pt idx="21216">
                  <c:v>1.882005E-3</c:v>
                </c:pt>
                <c:pt idx="21217">
                  <c:v>3.7925569999999998E-3</c:v>
                </c:pt>
                <c:pt idx="21218">
                  <c:v>1.552599E-3</c:v>
                </c:pt>
                <c:pt idx="21219">
                  <c:v>-3.6115370000000002E-3</c:v>
                </c:pt>
                <c:pt idx="21220">
                  <c:v>-1.705935E-3</c:v>
                </c:pt>
                <c:pt idx="21221">
                  <c:v>4.2960309999999996E-3</c:v>
                </c:pt>
                <c:pt idx="21222">
                  <c:v>5.9212539999999999E-3</c:v>
                </c:pt>
                <c:pt idx="21223">
                  <c:v>1.854341E-3</c:v>
                </c:pt>
                <c:pt idx="21224">
                  <c:v>1.0787699999999999E-3</c:v>
                </c:pt>
                <c:pt idx="21225">
                  <c:v>4.7637859999999999E-3</c:v>
                </c:pt>
                <c:pt idx="21226">
                  <c:v>7.7767770000000003E-3</c:v>
                </c:pt>
                <c:pt idx="21227">
                  <c:v>4.0795099999999997E-3</c:v>
                </c:pt>
                <c:pt idx="21228">
                  <c:v>3.2333319999999998E-3</c:v>
                </c:pt>
                <c:pt idx="21229">
                  <c:v>4.0967290000000003E-3</c:v>
                </c:pt>
                <c:pt idx="21230">
                  <c:v>6.4892109999999999E-3</c:v>
                </c:pt>
                <c:pt idx="21231">
                  <c:v>-1.4371550000000001E-3</c:v>
                </c:pt>
                <c:pt idx="21232">
                  <c:v>9.76201E-4</c:v>
                </c:pt>
                <c:pt idx="21233">
                  <c:v>1.5626290000000001E-3</c:v>
                </c:pt>
                <c:pt idx="21234">
                  <c:v>5.7491510000000001E-3</c:v>
                </c:pt>
                <c:pt idx="21235">
                  <c:v>4.6090510000000003E-3</c:v>
                </c:pt>
                <c:pt idx="21236">
                  <c:v>4.7711999999999999E-4</c:v>
                </c:pt>
                <c:pt idx="21237">
                  <c:v>5.3091599999999998E-4</c:v>
                </c:pt>
                <c:pt idx="21238">
                  <c:v>5.0237349999999997E-3</c:v>
                </c:pt>
                <c:pt idx="21239">
                  <c:v>4.79497E-3</c:v>
                </c:pt>
                <c:pt idx="21240">
                  <c:v>1.210788E-3</c:v>
                </c:pt>
                <c:pt idx="21241">
                  <c:v>3.797782E-3</c:v>
                </c:pt>
                <c:pt idx="21242">
                  <c:v>2.8198469999999999E-3</c:v>
                </c:pt>
                <c:pt idx="21243">
                  <c:v>3.4033459999999998E-3</c:v>
                </c:pt>
                <c:pt idx="21244">
                  <c:v>-4.42912E-4</c:v>
                </c:pt>
                <c:pt idx="21245">
                  <c:v>1.013838E-3</c:v>
                </c:pt>
                <c:pt idx="21246">
                  <c:v>4.3087790000000004E-3</c:v>
                </c:pt>
                <c:pt idx="21247">
                  <c:v>2.1015510000000001E-3</c:v>
                </c:pt>
                <c:pt idx="21248">
                  <c:v>2.204494E-3</c:v>
                </c:pt>
                <c:pt idx="21249">
                  <c:v>-2.3782740000000001E-3</c:v>
                </c:pt>
                <c:pt idx="21250">
                  <c:v>3.9513699999999999E-4</c:v>
                </c:pt>
                <c:pt idx="21251">
                  <c:v>5.5625800000000001E-4</c:v>
                </c:pt>
                <c:pt idx="21252">
                  <c:v>3.250242E-3</c:v>
                </c:pt>
                <c:pt idx="21253">
                  <c:v>-3.9141929999999998E-3</c:v>
                </c:pt>
                <c:pt idx="21254">
                  <c:v>-3.3463640000000001E-3</c:v>
                </c:pt>
                <c:pt idx="21255">
                  <c:v>-2.3247760000000002E-3</c:v>
                </c:pt>
                <c:pt idx="21256">
                  <c:v>2.610046E-3</c:v>
                </c:pt>
                <c:pt idx="21257">
                  <c:v>-2.1711270000000001E-3</c:v>
                </c:pt>
                <c:pt idx="21258">
                  <c:v>2.4180600000000001E-4</c:v>
                </c:pt>
                <c:pt idx="21259">
                  <c:v>-1.7803319999999999E-3</c:v>
                </c:pt>
                <c:pt idx="21260">
                  <c:v>-4.9978449999999999E-3</c:v>
                </c:pt>
                <c:pt idx="21261">
                  <c:v>-4.592512E-3</c:v>
                </c:pt>
                <c:pt idx="21262">
                  <c:v>-3.2297670000000001E-3</c:v>
                </c:pt>
                <c:pt idx="21263">
                  <c:v>5.3168200000000001E-4</c:v>
                </c:pt>
                <c:pt idx="21264">
                  <c:v>7.8079699999999996E-4</c:v>
                </c:pt>
                <c:pt idx="21265">
                  <c:v>-7.1066870000000004E-3</c:v>
                </c:pt>
                <c:pt idx="21266">
                  <c:v>-2.1661850000000002E-3</c:v>
                </c:pt>
                <c:pt idx="21267">
                  <c:v>-5.7710399999999999E-3</c:v>
                </c:pt>
                <c:pt idx="21268">
                  <c:v>-4.1083659999999996E-3</c:v>
                </c:pt>
                <c:pt idx="21269">
                  <c:v>-5.8588620000000003E-3</c:v>
                </c:pt>
                <c:pt idx="21270">
                  <c:v>-2.9934599999999999E-3</c:v>
                </c:pt>
                <c:pt idx="21271">
                  <c:v>-4.1404830000000004E-3</c:v>
                </c:pt>
                <c:pt idx="21272">
                  <c:v>-4.1472200000000001E-3</c:v>
                </c:pt>
                <c:pt idx="21273">
                  <c:v>-4.5629399999999997E-3</c:v>
                </c:pt>
                <c:pt idx="21274">
                  <c:v>-4.7847539999999996E-3</c:v>
                </c:pt>
                <c:pt idx="21275">
                  <c:v>-8.8828300000000002E-4</c:v>
                </c:pt>
                <c:pt idx="21276">
                  <c:v>-4.3996440000000003E-3</c:v>
                </c:pt>
                <c:pt idx="21277">
                  <c:v>-2.0046640000000002E-3</c:v>
                </c:pt>
                <c:pt idx="21278">
                  <c:v>-4.0516129999999999E-3</c:v>
                </c:pt>
                <c:pt idx="21279">
                  <c:v>-4.9392439999999998E-3</c:v>
                </c:pt>
                <c:pt idx="21280">
                  <c:v>-3.6779880000000001E-3</c:v>
                </c:pt>
                <c:pt idx="21281">
                  <c:v>-3.102479E-3</c:v>
                </c:pt>
                <c:pt idx="21282">
                  <c:v>-6.9299629999999999E-3</c:v>
                </c:pt>
                <c:pt idx="21283">
                  <c:v>-3.033759E-3</c:v>
                </c:pt>
                <c:pt idx="21284">
                  <c:v>-8.5019900000000005E-4</c:v>
                </c:pt>
                <c:pt idx="21285">
                  <c:v>-7.0186129999999999E-3</c:v>
                </c:pt>
                <c:pt idx="21286">
                  <c:v>-5.6534819999999996E-3</c:v>
                </c:pt>
                <c:pt idx="21287">
                  <c:v>-6.3829220000000001E-3</c:v>
                </c:pt>
                <c:pt idx="21288">
                  <c:v>-4.810038E-3</c:v>
                </c:pt>
                <c:pt idx="21289">
                  <c:v>-4.3572999999999997E-3</c:v>
                </c:pt>
                <c:pt idx="21290">
                  <c:v>-5.5130769999999999E-3</c:v>
                </c:pt>
                <c:pt idx="21291">
                  <c:v>-7.0316110000000001E-3</c:v>
                </c:pt>
                <c:pt idx="21292">
                  <c:v>-6.0619289999999998E-3</c:v>
                </c:pt>
                <c:pt idx="21293">
                  <c:v>-3.2525610000000002E-3</c:v>
                </c:pt>
                <c:pt idx="21294">
                  <c:v>-8.2572549999999998E-3</c:v>
                </c:pt>
                <c:pt idx="21295">
                  <c:v>-4.7562630000000002E-3</c:v>
                </c:pt>
                <c:pt idx="21296">
                  <c:v>-3.265942E-3</c:v>
                </c:pt>
                <c:pt idx="21297">
                  <c:v>-3.773008E-3</c:v>
                </c:pt>
                <c:pt idx="21298">
                  <c:v>-9.0893970000000008E-3</c:v>
                </c:pt>
                <c:pt idx="21299">
                  <c:v>-7.0536770000000004E-3</c:v>
                </c:pt>
                <c:pt idx="21300">
                  <c:v>-8.3639189999999992E-3</c:v>
                </c:pt>
                <c:pt idx="21301">
                  <c:v>-8.6219799999999996E-3</c:v>
                </c:pt>
                <c:pt idx="21302">
                  <c:v>-8.6262969999999998E-3</c:v>
                </c:pt>
                <c:pt idx="21303">
                  <c:v>-6.3117440000000002E-3</c:v>
                </c:pt>
                <c:pt idx="21304">
                  <c:v>-7.6007430000000001E-3</c:v>
                </c:pt>
                <c:pt idx="21305">
                  <c:v>-7.3586620000000002E-3</c:v>
                </c:pt>
                <c:pt idx="21306">
                  <c:v>-7.5427070000000001E-3</c:v>
                </c:pt>
                <c:pt idx="21307">
                  <c:v>-7.2170029999999996E-3</c:v>
                </c:pt>
                <c:pt idx="21308">
                  <c:v>-7.2238809999999997E-3</c:v>
                </c:pt>
                <c:pt idx="21309">
                  <c:v>-5.9314490000000001E-3</c:v>
                </c:pt>
                <c:pt idx="21310">
                  <c:v>-7.7565439999999998E-3</c:v>
                </c:pt>
                <c:pt idx="21311">
                  <c:v>-5.4664910000000004E-3</c:v>
                </c:pt>
                <c:pt idx="21312">
                  <c:v>-8.0524250000000002E-3</c:v>
                </c:pt>
                <c:pt idx="21313">
                  <c:v>-3.9522230000000004E-3</c:v>
                </c:pt>
                <c:pt idx="21314">
                  <c:v>-8.9261689999999994E-3</c:v>
                </c:pt>
                <c:pt idx="21315">
                  <c:v>-8.4241630000000001E-3</c:v>
                </c:pt>
                <c:pt idx="21316">
                  <c:v>-4.9269350000000003E-3</c:v>
                </c:pt>
                <c:pt idx="21317">
                  <c:v>-6.5157770000000004E-3</c:v>
                </c:pt>
                <c:pt idx="21318">
                  <c:v>-6.9836589999999997E-3</c:v>
                </c:pt>
                <c:pt idx="21319">
                  <c:v>-1.030755E-2</c:v>
                </c:pt>
                <c:pt idx="21320">
                  <c:v>-6.2933820000000001E-3</c:v>
                </c:pt>
                <c:pt idx="21321">
                  <c:v>-5.5937699999999996E-3</c:v>
                </c:pt>
                <c:pt idx="21322">
                  <c:v>-5.5865940000000003E-3</c:v>
                </c:pt>
                <c:pt idx="21323">
                  <c:v>-7.3844940000000001E-3</c:v>
                </c:pt>
                <c:pt idx="21324">
                  <c:v>-6.5080329999999999E-3</c:v>
                </c:pt>
                <c:pt idx="21325">
                  <c:v>-5.0749860000000001E-3</c:v>
                </c:pt>
                <c:pt idx="21326">
                  <c:v>-6.2846459999999996E-3</c:v>
                </c:pt>
                <c:pt idx="21327">
                  <c:v>-6.0380369999999996E-3</c:v>
                </c:pt>
                <c:pt idx="21328">
                  <c:v>-9.9973479999999997E-3</c:v>
                </c:pt>
                <c:pt idx="21329">
                  <c:v>-6.9283210000000003E-3</c:v>
                </c:pt>
                <c:pt idx="21330">
                  <c:v>-5.5669689999999997E-3</c:v>
                </c:pt>
                <c:pt idx="21331">
                  <c:v>-4.0726690000000001E-3</c:v>
                </c:pt>
                <c:pt idx="21332">
                  <c:v>-2.6657550000000001E-3</c:v>
                </c:pt>
                <c:pt idx="21333">
                  <c:v>-8.1308279999999997E-3</c:v>
                </c:pt>
                <c:pt idx="21334">
                  <c:v>-7.3593349999999998E-3</c:v>
                </c:pt>
                <c:pt idx="21335">
                  <c:v>-5.7031149999999999E-3</c:v>
                </c:pt>
                <c:pt idx="21336">
                  <c:v>-7.0459679999999997E-3</c:v>
                </c:pt>
                <c:pt idx="21337">
                  <c:v>-8.7871419999999995E-3</c:v>
                </c:pt>
                <c:pt idx="21338">
                  <c:v>-1.1075972E-2</c:v>
                </c:pt>
                <c:pt idx="21339">
                  <c:v>-9.9614390000000008E-3</c:v>
                </c:pt>
                <c:pt idx="21340">
                  <c:v>-6.0969320000000002E-3</c:v>
                </c:pt>
                <c:pt idx="21341">
                  <c:v>-9.9571840000000009E-3</c:v>
                </c:pt>
                <c:pt idx="21342">
                  <c:v>-8.5506680000000009E-3</c:v>
                </c:pt>
                <c:pt idx="21343">
                  <c:v>-4.4909449999999997E-3</c:v>
                </c:pt>
                <c:pt idx="21344">
                  <c:v>-4.606158E-3</c:v>
                </c:pt>
                <c:pt idx="21345">
                  <c:v>-3.9851089999999997E-3</c:v>
                </c:pt>
                <c:pt idx="21346">
                  <c:v>-7.200667E-3</c:v>
                </c:pt>
                <c:pt idx="21347">
                  <c:v>-1.0162635E-2</c:v>
                </c:pt>
                <c:pt idx="21348">
                  <c:v>-7.3443850000000001E-3</c:v>
                </c:pt>
                <c:pt idx="21349">
                  <c:v>-2.8779980000000001E-3</c:v>
                </c:pt>
                <c:pt idx="21350">
                  <c:v>-1.0414394E-2</c:v>
                </c:pt>
                <c:pt idx="21351">
                  <c:v>-8.1238089999999992E-3</c:v>
                </c:pt>
                <c:pt idx="21352">
                  <c:v>-8.882338E-3</c:v>
                </c:pt>
                <c:pt idx="21353">
                  <c:v>-7.7478310000000002E-3</c:v>
                </c:pt>
                <c:pt idx="21354">
                  <c:v>-5.2305199999999998E-3</c:v>
                </c:pt>
                <c:pt idx="21355">
                  <c:v>-5.9780689999999999E-3</c:v>
                </c:pt>
                <c:pt idx="21356">
                  <c:v>-1.0506016999999999E-2</c:v>
                </c:pt>
                <c:pt idx="21357">
                  <c:v>-5.9594690000000002E-3</c:v>
                </c:pt>
                <c:pt idx="21358">
                  <c:v>-3.0736729999999999E-3</c:v>
                </c:pt>
                <c:pt idx="21359">
                  <c:v>-6.2273880000000004E-3</c:v>
                </c:pt>
                <c:pt idx="21360">
                  <c:v>-7.2225850000000001E-3</c:v>
                </c:pt>
                <c:pt idx="21361">
                  <c:v>-9.1834699999999991E-3</c:v>
                </c:pt>
                <c:pt idx="21362">
                  <c:v>-8.1580479999999993E-3</c:v>
                </c:pt>
                <c:pt idx="21363">
                  <c:v>-7.3061020000000001E-3</c:v>
                </c:pt>
                <c:pt idx="21364">
                  <c:v>-6.8114530000000003E-3</c:v>
                </c:pt>
                <c:pt idx="21365">
                  <c:v>-5.5895939999999998E-3</c:v>
                </c:pt>
                <c:pt idx="21366">
                  <c:v>-5.0481959999999996E-3</c:v>
                </c:pt>
                <c:pt idx="21367">
                  <c:v>-3.1139420000000002E-3</c:v>
                </c:pt>
                <c:pt idx="21368">
                  <c:v>-3.6506899999999998E-4</c:v>
                </c:pt>
                <c:pt idx="21369">
                  <c:v>-6.5353470000000004E-3</c:v>
                </c:pt>
                <c:pt idx="21370">
                  <c:v>-5.6564620000000001E-3</c:v>
                </c:pt>
                <c:pt idx="21371">
                  <c:v>-5.6077260000000004E-3</c:v>
                </c:pt>
                <c:pt idx="21372">
                  <c:v>-6.7160889999999997E-3</c:v>
                </c:pt>
                <c:pt idx="21373">
                  <c:v>-7.8732320000000008E-3</c:v>
                </c:pt>
                <c:pt idx="21374">
                  <c:v>-3.7956890000000001E-3</c:v>
                </c:pt>
                <c:pt idx="21375">
                  <c:v>-3.8878340000000002E-3</c:v>
                </c:pt>
                <c:pt idx="21376">
                  <c:v>-4.4398850000000002E-3</c:v>
                </c:pt>
                <c:pt idx="21377">
                  <c:v>-7.4274199999999997E-3</c:v>
                </c:pt>
                <c:pt idx="21378">
                  <c:v>-5.2258060000000004E-3</c:v>
                </c:pt>
                <c:pt idx="21379">
                  <c:v>-7.1797679999999996E-3</c:v>
                </c:pt>
                <c:pt idx="21380">
                  <c:v>-6.1236340000000002E-3</c:v>
                </c:pt>
                <c:pt idx="21381">
                  <c:v>-5.2338719999999997E-3</c:v>
                </c:pt>
                <c:pt idx="21382">
                  <c:v>-6.0391469999999999E-3</c:v>
                </c:pt>
                <c:pt idx="21383">
                  <c:v>-2.0907439999999998E-3</c:v>
                </c:pt>
                <c:pt idx="21384">
                  <c:v>-5.8355849999999999E-3</c:v>
                </c:pt>
                <c:pt idx="21385">
                  <c:v>-6.1402510000000002E-3</c:v>
                </c:pt>
                <c:pt idx="21386">
                  <c:v>-4.3477680000000001E-3</c:v>
                </c:pt>
                <c:pt idx="21387">
                  <c:v>-5.9621759999999996E-3</c:v>
                </c:pt>
                <c:pt idx="21388">
                  <c:v>-1.0144238999999999E-2</c:v>
                </c:pt>
                <c:pt idx="21389">
                  <c:v>-4.6637199999999997E-3</c:v>
                </c:pt>
                <c:pt idx="21390">
                  <c:v>-4.2803140000000003E-3</c:v>
                </c:pt>
                <c:pt idx="21391">
                  <c:v>-7.5679859999999996E-3</c:v>
                </c:pt>
                <c:pt idx="21392">
                  <c:v>-1.0324814E-2</c:v>
                </c:pt>
                <c:pt idx="21393">
                  <c:v>-6.7175630000000002E-3</c:v>
                </c:pt>
                <c:pt idx="21394">
                  <c:v>-5.1440690000000002E-3</c:v>
                </c:pt>
                <c:pt idx="21395">
                  <c:v>-4.3192889999999996E-3</c:v>
                </c:pt>
                <c:pt idx="21396">
                  <c:v>-5.8503460000000002E-3</c:v>
                </c:pt>
                <c:pt idx="21397">
                  <c:v>-3.1416450000000002E-3</c:v>
                </c:pt>
                <c:pt idx="21398">
                  <c:v>-3.1580010000000001E-3</c:v>
                </c:pt>
                <c:pt idx="21399">
                  <c:v>-4.4261980000000001E-3</c:v>
                </c:pt>
                <c:pt idx="21400">
                  <c:v>-7.1806129999999998E-3</c:v>
                </c:pt>
                <c:pt idx="21401">
                  <c:v>-5.9536939999999998E-3</c:v>
                </c:pt>
                <c:pt idx="21402">
                  <c:v>-9.8583900000000007E-4</c:v>
                </c:pt>
                <c:pt idx="21403">
                  <c:v>-7.0149699999999997E-3</c:v>
                </c:pt>
                <c:pt idx="21404">
                  <c:v>-9.8879710000000006E-3</c:v>
                </c:pt>
                <c:pt idx="21405">
                  <c:v>-2.408749E-3</c:v>
                </c:pt>
                <c:pt idx="21406">
                  <c:v>-1.1677879999999999E-3</c:v>
                </c:pt>
                <c:pt idx="21407">
                  <c:v>-3.4852709999999999E-3</c:v>
                </c:pt>
                <c:pt idx="21408">
                  <c:v>-7.6224789999999997E-3</c:v>
                </c:pt>
                <c:pt idx="21409">
                  <c:v>-4.6650390000000002E-3</c:v>
                </c:pt>
                <c:pt idx="21410">
                  <c:v>-3.2120059999999999E-3</c:v>
                </c:pt>
                <c:pt idx="21411">
                  <c:v>-5.1414659999999999E-3</c:v>
                </c:pt>
                <c:pt idx="21412">
                  <c:v>-6.1398140000000004E-3</c:v>
                </c:pt>
                <c:pt idx="21413">
                  <c:v>-4.5001060000000002E-3</c:v>
                </c:pt>
                <c:pt idx="21414">
                  <c:v>-2.1124759999999999E-3</c:v>
                </c:pt>
                <c:pt idx="21415">
                  <c:v>-4.4890809999999998E-3</c:v>
                </c:pt>
                <c:pt idx="21416">
                  <c:v>-3.6772670000000001E-3</c:v>
                </c:pt>
                <c:pt idx="21417">
                  <c:v>-2.9819149999999999E-3</c:v>
                </c:pt>
                <c:pt idx="21418">
                  <c:v>-3.7316850000000002E-3</c:v>
                </c:pt>
                <c:pt idx="21419">
                  <c:v>-1.7441679999999999E-3</c:v>
                </c:pt>
                <c:pt idx="21420">
                  <c:v>-3.343585E-3</c:v>
                </c:pt>
                <c:pt idx="21421">
                  <c:v>-3.1941819999999998E-3</c:v>
                </c:pt>
                <c:pt idx="21422">
                  <c:v>-6.3106059999999999E-3</c:v>
                </c:pt>
                <c:pt idx="21423">
                  <c:v>-3.2032300000000001E-3</c:v>
                </c:pt>
                <c:pt idx="21424">
                  <c:v>-4.2413049999999999E-3</c:v>
                </c:pt>
                <c:pt idx="21425">
                  <c:v>-6.2711670000000002E-3</c:v>
                </c:pt>
                <c:pt idx="21426">
                  <c:v>-8.0224739999999999E-3</c:v>
                </c:pt>
                <c:pt idx="21427">
                  <c:v>-8.9918640000000005E-3</c:v>
                </c:pt>
                <c:pt idx="21428">
                  <c:v>-3.86097E-3</c:v>
                </c:pt>
                <c:pt idx="21429">
                  <c:v>-3.040184E-3</c:v>
                </c:pt>
                <c:pt idx="21430">
                  <c:v>-3.9217949999999996E-3</c:v>
                </c:pt>
                <c:pt idx="21431">
                  <c:v>-1.0162381E-2</c:v>
                </c:pt>
                <c:pt idx="21432">
                  <c:v>-8.0315230000000005E-3</c:v>
                </c:pt>
                <c:pt idx="21433">
                  <c:v>-5.209104E-3</c:v>
                </c:pt>
                <c:pt idx="21434">
                  <c:v>-7.4418690000000003E-3</c:v>
                </c:pt>
                <c:pt idx="21435">
                  <c:v>-5.1856389999999997E-3</c:v>
                </c:pt>
                <c:pt idx="21436">
                  <c:v>-4.6100999999999998E-3</c:v>
                </c:pt>
                <c:pt idx="21437">
                  <c:v>-7.000287E-3</c:v>
                </c:pt>
                <c:pt idx="21438">
                  <c:v>-7.2629840000000001E-3</c:v>
                </c:pt>
                <c:pt idx="21439">
                  <c:v>-8.0108000000000002E-3</c:v>
                </c:pt>
                <c:pt idx="21440">
                  <c:v>-5.0846809999999997E-3</c:v>
                </c:pt>
                <c:pt idx="21441">
                  <c:v>-5.1089159999999998E-3</c:v>
                </c:pt>
                <c:pt idx="21442">
                  <c:v>-6.9244340000000001E-3</c:v>
                </c:pt>
                <c:pt idx="21443">
                  <c:v>-6.161438E-3</c:v>
                </c:pt>
                <c:pt idx="21444">
                  <c:v>-9.0115349999999993E-3</c:v>
                </c:pt>
                <c:pt idx="21445">
                  <c:v>-5.708683E-3</c:v>
                </c:pt>
                <c:pt idx="21446">
                  <c:v>-1.0426668E-2</c:v>
                </c:pt>
                <c:pt idx="21447">
                  <c:v>-8.0841520000000007E-3</c:v>
                </c:pt>
                <c:pt idx="21448">
                  <c:v>-8.8854139999999995E-3</c:v>
                </c:pt>
                <c:pt idx="21449">
                  <c:v>-7.8622269999999994E-3</c:v>
                </c:pt>
                <c:pt idx="21450">
                  <c:v>-8.3096379999999994E-3</c:v>
                </c:pt>
                <c:pt idx="21451">
                  <c:v>-8.9479980000000004E-3</c:v>
                </c:pt>
                <c:pt idx="21452">
                  <c:v>-9.1153629999999996E-3</c:v>
                </c:pt>
                <c:pt idx="21453">
                  <c:v>-9.5739589999999999E-3</c:v>
                </c:pt>
                <c:pt idx="21454">
                  <c:v>-6.8729960000000001E-3</c:v>
                </c:pt>
                <c:pt idx="21455">
                  <c:v>-8.0551730000000005E-3</c:v>
                </c:pt>
                <c:pt idx="21456">
                  <c:v>-1.0735176000000001E-2</c:v>
                </c:pt>
                <c:pt idx="21457">
                  <c:v>-1.3425500999999999E-2</c:v>
                </c:pt>
                <c:pt idx="21458">
                  <c:v>-9.0116020000000005E-3</c:v>
                </c:pt>
                <c:pt idx="21459">
                  <c:v>-8.3721779999999992E-3</c:v>
                </c:pt>
                <c:pt idx="21460">
                  <c:v>-1.0498954E-2</c:v>
                </c:pt>
                <c:pt idx="21461">
                  <c:v>-7.176394E-3</c:v>
                </c:pt>
                <c:pt idx="21462">
                  <c:v>-6.4020099999999996E-3</c:v>
                </c:pt>
                <c:pt idx="21463">
                  <c:v>-5.091735E-3</c:v>
                </c:pt>
                <c:pt idx="21464">
                  <c:v>-5.3436309999999997E-3</c:v>
                </c:pt>
                <c:pt idx="21465">
                  <c:v>-6.8134290000000002E-3</c:v>
                </c:pt>
                <c:pt idx="21466">
                  <c:v>-7.6520099999999999E-3</c:v>
                </c:pt>
                <c:pt idx="21467">
                  <c:v>-4.031176E-3</c:v>
                </c:pt>
                <c:pt idx="21468">
                  <c:v>-3.883952E-3</c:v>
                </c:pt>
                <c:pt idx="21469">
                  <c:v>-4.5907550000000002E-3</c:v>
                </c:pt>
                <c:pt idx="21470">
                  <c:v>-4.5907309999999998E-3</c:v>
                </c:pt>
                <c:pt idx="21471">
                  <c:v>-2.6141329999999998E-3</c:v>
                </c:pt>
                <c:pt idx="21472">
                  <c:v>-5.5144189999999996E-3</c:v>
                </c:pt>
                <c:pt idx="21473">
                  <c:v>-6.1527780000000002E-3</c:v>
                </c:pt>
                <c:pt idx="21474">
                  <c:v>-4.834156E-3</c:v>
                </c:pt>
                <c:pt idx="21475">
                  <c:v>-4.848537E-3</c:v>
                </c:pt>
                <c:pt idx="21476">
                  <c:v>-5.6891019999999997E-3</c:v>
                </c:pt>
                <c:pt idx="21477">
                  <c:v>-6.2438379999999998E-3</c:v>
                </c:pt>
                <c:pt idx="21478">
                  <c:v>-8.8039769999999993E-3</c:v>
                </c:pt>
                <c:pt idx="21479">
                  <c:v>-5.6167049999999996E-3</c:v>
                </c:pt>
                <c:pt idx="21480">
                  <c:v>-5.8870499999999996E-3</c:v>
                </c:pt>
                <c:pt idx="21481">
                  <c:v>-2.5549029999999999E-3</c:v>
                </c:pt>
                <c:pt idx="21482">
                  <c:v>-3.1869659999999998E-3</c:v>
                </c:pt>
                <c:pt idx="21483">
                  <c:v>-4.539319E-3</c:v>
                </c:pt>
                <c:pt idx="21484">
                  <c:v>-8.0648360000000006E-3</c:v>
                </c:pt>
                <c:pt idx="21485">
                  <c:v>-6.3047540000000001E-3</c:v>
                </c:pt>
                <c:pt idx="21486">
                  <c:v>-3.2093619999999999E-3</c:v>
                </c:pt>
                <c:pt idx="21487">
                  <c:v>-5.2179180000000002E-3</c:v>
                </c:pt>
                <c:pt idx="21488">
                  <c:v>-3.4125610000000002E-3</c:v>
                </c:pt>
                <c:pt idx="21489">
                  <c:v>-8.0025189999999996E-3</c:v>
                </c:pt>
                <c:pt idx="21490">
                  <c:v>-3.7759209999999998E-3</c:v>
                </c:pt>
                <c:pt idx="21491">
                  <c:v>-8.0100799999999993E-3</c:v>
                </c:pt>
                <c:pt idx="21492">
                  <c:v>-5.9954769999999999E-3</c:v>
                </c:pt>
                <c:pt idx="21493">
                  <c:v>-8.2173520000000007E-3</c:v>
                </c:pt>
                <c:pt idx="21494">
                  <c:v>-8.5777939999999997E-3</c:v>
                </c:pt>
                <c:pt idx="21495">
                  <c:v>-8.2046849999999998E-3</c:v>
                </c:pt>
                <c:pt idx="21496">
                  <c:v>-8.6005309999999998E-3</c:v>
                </c:pt>
                <c:pt idx="21497">
                  <c:v>-3.5690209999999999E-3</c:v>
                </c:pt>
                <c:pt idx="21498">
                  <c:v>-7.8939530000000004E-3</c:v>
                </c:pt>
                <c:pt idx="21499">
                  <c:v>-4.147151E-3</c:v>
                </c:pt>
                <c:pt idx="21500">
                  <c:v>-5.8118400000000004E-3</c:v>
                </c:pt>
                <c:pt idx="21501">
                  <c:v>-6.1111799999999999E-3</c:v>
                </c:pt>
                <c:pt idx="21502">
                  <c:v>-7.0491779999999997E-3</c:v>
                </c:pt>
                <c:pt idx="21503">
                  <c:v>-7.0225469999999996E-3</c:v>
                </c:pt>
                <c:pt idx="21504">
                  <c:v>-3.5856659999999999E-3</c:v>
                </c:pt>
                <c:pt idx="21505">
                  <c:v>-3.0730079999999999E-3</c:v>
                </c:pt>
                <c:pt idx="21506" formatCode="0.00E+00">
                  <c:v>-5.3041099999999996E-6</c:v>
                </c:pt>
                <c:pt idx="21507">
                  <c:v>-1.458857E-3</c:v>
                </c:pt>
                <c:pt idx="21508">
                  <c:v>-4.0542419999999996E-3</c:v>
                </c:pt>
                <c:pt idx="21509">
                  <c:v>-6.8002269999999998E-3</c:v>
                </c:pt>
                <c:pt idx="21510">
                  <c:v>-6.5762210000000001E-3</c:v>
                </c:pt>
                <c:pt idx="21511">
                  <c:v>2.2220640000000002E-3</c:v>
                </c:pt>
                <c:pt idx="21512">
                  <c:v>-7.1304799999999998E-3</c:v>
                </c:pt>
                <c:pt idx="21513">
                  <c:v>-9.274058E-3</c:v>
                </c:pt>
                <c:pt idx="21514">
                  <c:v>-6.2744319999999999E-3</c:v>
                </c:pt>
                <c:pt idx="21515">
                  <c:v>-5.507708E-3</c:v>
                </c:pt>
                <c:pt idx="21516">
                  <c:v>-7.9962320000000007E-3</c:v>
                </c:pt>
                <c:pt idx="21517">
                  <c:v>-8.7078290000000003E-3</c:v>
                </c:pt>
                <c:pt idx="21518">
                  <c:v>-4.2175290000000002E-3</c:v>
                </c:pt>
                <c:pt idx="21519">
                  <c:v>-5.8345999999999997E-3</c:v>
                </c:pt>
                <c:pt idx="21520">
                  <c:v>-5.0661680000000002E-3</c:v>
                </c:pt>
                <c:pt idx="21521">
                  <c:v>-8.2326670000000008E-3</c:v>
                </c:pt>
                <c:pt idx="21522">
                  <c:v>-8.4855260000000002E-3</c:v>
                </c:pt>
                <c:pt idx="21523">
                  <c:v>-6.7819009999999999E-3</c:v>
                </c:pt>
                <c:pt idx="21524">
                  <c:v>-8.0469400000000007E-3</c:v>
                </c:pt>
                <c:pt idx="21525">
                  <c:v>-8.3188480000000002E-3</c:v>
                </c:pt>
                <c:pt idx="21526">
                  <c:v>-5.6507789999999999E-3</c:v>
                </c:pt>
                <c:pt idx="21527">
                  <c:v>-9.792261E-3</c:v>
                </c:pt>
                <c:pt idx="21528">
                  <c:v>-8.4504079999999995E-3</c:v>
                </c:pt>
                <c:pt idx="21529">
                  <c:v>-8.3651869999999996E-3</c:v>
                </c:pt>
                <c:pt idx="21530">
                  <c:v>-9.6222589999999993E-3</c:v>
                </c:pt>
                <c:pt idx="21531">
                  <c:v>-4.5289639999999999E-3</c:v>
                </c:pt>
                <c:pt idx="21532">
                  <c:v>-2.1168210000000001E-3</c:v>
                </c:pt>
                <c:pt idx="21533">
                  <c:v>-7.7374219999999999E-3</c:v>
                </c:pt>
                <c:pt idx="21534">
                  <c:v>-8.6474529999999994E-3</c:v>
                </c:pt>
                <c:pt idx="21535">
                  <c:v>-7.2402389999999999E-3</c:v>
                </c:pt>
                <c:pt idx="21536">
                  <c:v>-4.0532859999999997E-3</c:v>
                </c:pt>
                <c:pt idx="21537">
                  <c:v>-6.1968639999999998E-3</c:v>
                </c:pt>
                <c:pt idx="21538">
                  <c:v>-8.9549030000000002E-3</c:v>
                </c:pt>
                <c:pt idx="21539">
                  <c:v>-6.1023919999999999E-3</c:v>
                </c:pt>
                <c:pt idx="21540">
                  <c:v>-6.5597099999999998E-3</c:v>
                </c:pt>
                <c:pt idx="21541">
                  <c:v>-9.5067639999999991E-3</c:v>
                </c:pt>
                <c:pt idx="21542">
                  <c:v>-8.4687119999999998E-3</c:v>
                </c:pt>
                <c:pt idx="21543">
                  <c:v>-5.1797079999999999E-3</c:v>
                </c:pt>
                <c:pt idx="21544">
                  <c:v>-3.475943E-3</c:v>
                </c:pt>
                <c:pt idx="21545">
                  <c:v>-5.7273799999999998E-3</c:v>
                </c:pt>
                <c:pt idx="21546">
                  <c:v>-7.3977859999999999E-3</c:v>
                </c:pt>
                <c:pt idx="21547">
                  <c:v>-7.3708879999999999E-3</c:v>
                </c:pt>
                <c:pt idx="21548">
                  <c:v>-7.0258040000000001E-3</c:v>
                </c:pt>
                <c:pt idx="21549">
                  <c:v>-6.121395E-3</c:v>
                </c:pt>
                <c:pt idx="21550">
                  <c:v>-4.2409020000000004E-3</c:v>
                </c:pt>
                <c:pt idx="21551">
                  <c:v>-5.6774110000000003E-3</c:v>
                </c:pt>
                <c:pt idx="21552">
                  <c:v>-6.4819930000000001E-3</c:v>
                </c:pt>
                <c:pt idx="21553">
                  <c:v>-5.9429699999999997E-3</c:v>
                </c:pt>
                <c:pt idx="21554">
                  <c:v>-3.8855890000000001E-3</c:v>
                </c:pt>
                <c:pt idx="21555">
                  <c:v>-2.6006139999999998E-3</c:v>
                </c:pt>
                <c:pt idx="21556">
                  <c:v>-7.1986289999999998E-3</c:v>
                </c:pt>
                <c:pt idx="21557">
                  <c:v>-4.1802030000000004E-3</c:v>
                </c:pt>
                <c:pt idx="21558">
                  <c:v>-3.0457380000000001E-3</c:v>
                </c:pt>
                <c:pt idx="21559">
                  <c:v>-3.6630590000000002E-3</c:v>
                </c:pt>
                <c:pt idx="21560">
                  <c:v>-6.2411480000000002E-3</c:v>
                </c:pt>
                <c:pt idx="21561">
                  <c:v>-9.9298939999999999E-3</c:v>
                </c:pt>
                <c:pt idx="21562">
                  <c:v>-2.556221E-3</c:v>
                </c:pt>
                <c:pt idx="21563">
                  <c:v>-3.8920629999999999E-3</c:v>
                </c:pt>
                <c:pt idx="21564">
                  <c:v>-8.2634319999999994E-3</c:v>
                </c:pt>
                <c:pt idx="21565">
                  <c:v>-1.0778256E-2</c:v>
                </c:pt>
                <c:pt idx="21566">
                  <c:v>-6.4965719999999999E-3</c:v>
                </c:pt>
                <c:pt idx="21567">
                  <c:v>-6.8630230000000002E-3</c:v>
                </c:pt>
                <c:pt idx="21568">
                  <c:v>-7.0323909999999998E-3</c:v>
                </c:pt>
                <c:pt idx="21569">
                  <c:v>-1.2084674E-2</c:v>
                </c:pt>
                <c:pt idx="21570">
                  <c:v>-8.3763510000000006E-3</c:v>
                </c:pt>
                <c:pt idx="21571">
                  <c:v>-6.6495570000000004E-3</c:v>
                </c:pt>
                <c:pt idx="21572">
                  <c:v>-1.0040027E-2</c:v>
                </c:pt>
                <c:pt idx="21573">
                  <c:v>-8.4554460000000001E-3</c:v>
                </c:pt>
                <c:pt idx="21574">
                  <c:v>-1.1937206000000001E-2</c:v>
                </c:pt>
                <c:pt idx="21575">
                  <c:v>-5.0630550000000003E-3</c:v>
                </c:pt>
                <c:pt idx="21576">
                  <c:v>-5.6980390000000002E-3</c:v>
                </c:pt>
                <c:pt idx="21577">
                  <c:v>-6.508972E-3</c:v>
                </c:pt>
                <c:pt idx="21578">
                  <c:v>-5.2000659999999997E-3</c:v>
                </c:pt>
                <c:pt idx="21579">
                  <c:v>-6.2733199999999998E-3</c:v>
                </c:pt>
                <c:pt idx="21580">
                  <c:v>-7.7649870000000001E-3</c:v>
                </c:pt>
                <c:pt idx="21581">
                  <c:v>-4.6288479999999996E-3</c:v>
                </c:pt>
                <c:pt idx="21582">
                  <c:v>-1.60658E-3</c:v>
                </c:pt>
                <c:pt idx="21583">
                  <c:v>-6.2053270000000001E-3</c:v>
                </c:pt>
                <c:pt idx="21584">
                  <c:v>-5.0314879999999998E-3</c:v>
                </c:pt>
                <c:pt idx="21585">
                  <c:v>-3.5707439999999998E-3</c:v>
                </c:pt>
                <c:pt idx="21586">
                  <c:v>-3.3546439999999999E-3</c:v>
                </c:pt>
                <c:pt idx="21587">
                  <c:v>-2.3642139999999999E-3</c:v>
                </c:pt>
                <c:pt idx="21588">
                  <c:v>-5.7829279999999997E-3</c:v>
                </c:pt>
                <c:pt idx="21589">
                  <c:v>-1.808959E-3</c:v>
                </c:pt>
                <c:pt idx="21590">
                  <c:v>-4.9278830000000001E-3</c:v>
                </c:pt>
                <c:pt idx="21591">
                  <c:v>-5.4775600000000002E-3</c:v>
                </c:pt>
                <c:pt idx="21592">
                  <c:v>-1.1094935E-2</c:v>
                </c:pt>
                <c:pt idx="21593" formatCode="0.00E+00">
                  <c:v>-5.1871399999999999E-5</c:v>
                </c:pt>
                <c:pt idx="21594">
                  <c:v>-2.5078090000000002E-3</c:v>
                </c:pt>
                <c:pt idx="21595">
                  <c:v>-5.2170430000000002E-3</c:v>
                </c:pt>
                <c:pt idx="21596">
                  <c:v>-4.8193890000000003E-3</c:v>
                </c:pt>
                <c:pt idx="21597">
                  <c:v>-6.7997159999999999E-3</c:v>
                </c:pt>
                <c:pt idx="21598">
                  <c:v>-7.0879130000000004E-3</c:v>
                </c:pt>
                <c:pt idx="21599">
                  <c:v>-4.3701579999999999E-3</c:v>
                </c:pt>
                <c:pt idx="21600">
                  <c:v>-5.6695579999999999E-3</c:v>
                </c:pt>
                <c:pt idx="21601">
                  <c:v>-5.3912580000000003E-3</c:v>
                </c:pt>
                <c:pt idx="21602">
                  <c:v>-7.9156090000000005E-3</c:v>
                </c:pt>
                <c:pt idx="21603">
                  <c:v>-8.483661E-3</c:v>
                </c:pt>
                <c:pt idx="21604">
                  <c:v>-9.4700679999999999E-3</c:v>
                </c:pt>
                <c:pt idx="21605">
                  <c:v>-8.4639250000000006E-3</c:v>
                </c:pt>
                <c:pt idx="21606">
                  <c:v>-6.8386480000000001E-3</c:v>
                </c:pt>
                <c:pt idx="21607" formatCode="0.00E+00">
                  <c:v>9.7554599999999996E-5</c:v>
                </c:pt>
                <c:pt idx="21608">
                  <c:v>-6.210424E-3</c:v>
                </c:pt>
                <c:pt idx="21609">
                  <c:v>-6.9169599999999998E-3</c:v>
                </c:pt>
                <c:pt idx="21610">
                  <c:v>-5.3140799999999997E-3</c:v>
                </c:pt>
                <c:pt idx="21611">
                  <c:v>-2.2586350000000002E-3</c:v>
                </c:pt>
                <c:pt idx="21612">
                  <c:v>-3.9892959999999998E-3</c:v>
                </c:pt>
                <c:pt idx="21613">
                  <c:v>-6.5054509999999998E-3</c:v>
                </c:pt>
                <c:pt idx="21614">
                  <c:v>-3.1664760000000001E-3</c:v>
                </c:pt>
                <c:pt idx="21615">
                  <c:v>-6.5588110000000003E-3</c:v>
                </c:pt>
                <c:pt idx="21616">
                  <c:v>-5.2093039999999997E-3</c:v>
                </c:pt>
                <c:pt idx="21617">
                  <c:v>-5.1067730000000002E-3</c:v>
                </c:pt>
                <c:pt idx="21618">
                  <c:v>-7.9762659999999992E-3</c:v>
                </c:pt>
                <c:pt idx="21619">
                  <c:v>-2.2760359999999999E-3</c:v>
                </c:pt>
                <c:pt idx="21620">
                  <c:v>-4.36558E-3</c:v>
                </c:pt>
                <c:pt idx="21621">
                  <c:v>-3.961844E-3</c:v>
                </c:pt>
                <c:pt idx="21622">
                  <c:v>-3.174732E-3</c:v>
                </c:pt>
                <c:pt idx="21623">
                  <c:v>-3.8221459999999998E-3</c:v>
                </c:pt>
                <c:pt idx="21624">
                  <c:v>-9.3448980000000008E-3</c:v>
                </c:pt>
                <c:pt idx="21625">
                  <c:v>-3.8590529999999999E-3</c:v>
                </c:pt>
                <c:pt idx="21626" formatCode="0.00E+00">
                  <c:v>6.1960399999999997E-5</c:v>
                </c:pt>
                <c:pt idx="21627">
                  <c:v>-8.7866590000000005E-3</c:v>
                </c:pt>
                <c:pt idx="21628">
                  <c:v>-1.3522339999999999E-3</c:v>
                </c:pt>
                <c:pt idx="21629">
                  <c:v>-5.6260700000000002E-4</c:v>
                </c:pt>
                <c:pt idx="21630">
                  <c:v>-1.1616109999999999E-3</c:v>
                </c:pt>
                <c:pt idx="21631">
                  <c:v>-3.0098439999999998E-3</c:v>
                </c:pt>
                <c:pt idx="21632">
                  <c:v>-3.1574139999999999E-3</c:v>
                </c:pt>
                <c:pt idx="21633">
                  <c:v>-1.6913430000000001E-3</c:v>
                </c:pt>
                <c:pt idx="21634">
                  <c:v>2.02735E-4</c:v>
                </c:pt>
                <c:pt idx="21635">
                  <c:v>1.2086110000000001E-3</c:v>
                </c:pt>
                <c:pt idx="21636">
                  <c:v>-8.1336380000000003E-3</c:v>
                </c:pt>
                <c:pt idx="21637">
                  <c:v>-2.2666940000000001E-3</c:v>
                </c:pt>
                <c:pt idx="21638">
                  <c:v>2.8712699999999998E-4</c:v>
                </c:pt>
                <c:pt idx="21639">
                  <c:v>-2.811994E-3</c:v>
                </c:pt>
                <c:pt idx="21640">
                  <c:v>-1.5041970000000001E-3</c:v>
                </c:pt>
                <c:pt idx="21641">
                  <c:v>9.2167599999999996E-4</c:v>
                </c:pt>
                <c:pt idx="21642">
                  <c:v>-2.971502E-3</c:v>
                </c:pt>
                <c:pt idx="21643">
                  <c:v>-3.8831019999999998E-3</c:v>
                </c:pt>
                <c:pt idx="21644">
                  <c:v>-6.4302109999999999E-3</c:v>
                </c:pt>
                <c:pt idx="21645">
                  <c:v>-4.5284469999999997E-3</c:v>
                </c:pt>
                <c:pt idx="21646">
                  <c:v>-4.1811790000000001E-3</c:v>
                </c:pt>
                <c:pt idx="21647">
                  <c:v>-5.1963770000000003E-3</c:v>
                </c:pt>
                <c:pt idx="21648">
                  <c:v>-2.9981420000000001E-3</c:v>
                </c:pt>
                <c:pt idx="21649">
                  <c:v>-2.6069230000000001E-3</c:v>
                </c:pt>
                <c:pt idx="21650">
                  <c:v>-8.1190389999999998E-3</c:v>
                </c:pt>
                <c:pt idx="21651">
                  <c:v>-3.9844809999999998E-3</c:v>
                </c:pt>
                <c:pt idx="21652">
                  <c:v>-3.3935900000000001E-3</c:v>
                </c:pt>
                <c:pt idx="21653">
                  <c:v>-2.711555E-3</c:v>
                </c:pt>
                <c:pt idx="21654">
                  <c:v>-4.3105779999999998E-3</c:v>
                </c:pt>
                <c:pt idx="21655">
                  <c:v>-1.922521E-3</c:v>
                </c:pt>
                <c:pt idx="21656">
                  <c:v>-4.5728690000000002E-3</c:v>
                </c:pt>
                <c:pt idx="21657">
                  <c:v>-4.9339930000000002E-3</c:v>
                </c:pt>
                <c:pt idx="21658">
                  <c:v>-1.7794130000000001E-3</c:v>
                </c:pt>
                <c:pt idx="21659">
                  <c:v>-2.7605210000000002E-3</c:v>
                </c:pt>
                <c:pt idx="21660">
                  <c:v>-3.7286699999999999E-3</c:v>
                </c:pt>
                <c:pt idx="21661">
                  <c:v>-1.879903E-3</c:v>
                </c:pt>
                <c:pt idx="21662">
                  <c:v>-3.9189800000000001E-4</c:v>
                </c:pt>
                <c:pt idx="21663">
                  <c:v>-5.985069E-3</c:v>
                </c:pt>
                <c:pt idx="21664">
                  <c:v>-5.4991390000000001E-3</c:v>
                </c:pt>
                <c:pt idx="21665">
                  <c:v>-3.8937860000000002E-3</c:v>
                </c:pt>
                <c:pt idx="21666">
                  <c:v>-1.73693E-3</c:v>
                </c:pt>
                <c:pt idx="21667">
                  <c:v>-5.1897189999999998E-3</c:v>
                </c:pt>
                <c:pt idx="21668">
                  <c:v>-8.1213339999999992E-3</c:v>
                </c:pt>
                <c:pt idx="21669">
                  <c:v>-6.8225100000000004E-3</c:v>
                </c:pt>
                <c:pt idx="21670">
                  <c:v>-6.6038329999999999E-3</c:v>
                </c:pt>
                <c:pt idx="21671">
                  <c:v>-5.6267189999999996E-3</c:v>
                </c:pt>
                <c:pt idx="21672">
                  <c:v>-5.3844770000000004E-3</c:v>
                </c:pt>
                <c:pt idx="21673">
                  <c:v>-6.4902220000000004E-3</c:v>
                </c:pt>
                <c:pt idx="21674">
                  <c:v>-9.3738669999999993E-3</c:v>
                </c:pt>
                <c:pt idx="21675">
                  <c:v>-4.4206540000000004E-3</c:v>
                </c:pt>
                <c:pt idx="21676">
                  <c:v>-2.9690319999999999E-3</c:v>
                </c:pt>
                <c:pt idx="21677">
                  <c:v>-9.0258600000000001E-3</c:v>
                </c:pt>
                <c:pt idx="21678">
                  <c:v>-4.4876480000000003E-3</c:v>
                </c:pt>
                <c:pt idx="21679">
                  <c:v>-5.3308050000000001E-3</c:v>
                </c:pt>
                <c:pt idx="21680">
                  <c:v>-4.2526969999999997E-3</c:v>
                </c:pt>
                <c:pt idx="21681">
                  <c:v>-7.0072040000000004E-3</c:v>
                </c:pt>
                <c:pt idx="21682">
                  <c:v>-7.0753320000000001E-3</c:v>
                </c:pt>
                <c:pt idx="21683">
                  <c:v>-6.1929699999999999E-4</c:v>
                </c:pt>
                <c:pt idx="21684">
                  <c:v>-4.5784019999999996E-3</c:v>
                </c:pt>
                <c:pt idx="21685">
                  <c:v>-6.3206419999999996E-3</c:v>
                </c:pt>
                <c:pt idx="21686">
                  <c:v>-7.7265390000000001E-3</c:v>
                </c:pt>
                <c:pt idx="21687">
                  <c:v>-3.478531E-3</c:v>
                </c:pt>
                <c:pt idx="21688">
                  <c:v>-4.7673730000000001E-3</c:v>
                </c:pt>
                <c:pt idx="21689">
                  <c:v>-9.3477430000000004E-3</c:v>
                </c:pt>
                <c:pt idx="21690">
                  <c:v>-5.3857590000000004E-3</c:v>
                </c:pt>
                <c:pt idx="21691">
                  <c:v>-6.6339830000000004E-3</c:v>
                </c:pt>
                <c:pt idx="21692">
                  <c:v>-6.3776630000000004E-3</c:v>
                </c:pt>
                <c:pt idx="21693">
                  <c:v>-3.1571020000000002E-3</c:v>
                </c:pt>
                <c:pt idx="21694">
                  <c:v>-3.150955E-3</c:v>
                </c:pt>
                <c:pt idx="21695">
                  <c:v>-4.4212829999999998E-3</c:v>
                </c:pt>
                <c:pt idx="21696">
                  <c:v>-3.4857360000000001E-3</c:v>
                </c:pt>
                <c:pt idx="21697">
                  <c:v>-4.6005350000000002E-3</c:v>
                </c:pt>
                <c:pt idx="21698">
                  <c:v>-6.0264070000000001E-3</c:v>
                </c:pt>
                <c:pt idx="21699">
                  <c:v>-3.2431300000000001E-4</c:v>
                </c:pt>
                <c:pt idx="21700">
                  <c:v>-2.0400050000000001E-3</c:v>
                </c:pt>
                <c:pt idx="21701">
                  <c:v>-2.8357579999999999E-3</c:v>
                </c:pt>
                <c:pt idx="21702">
                  <c:v>-6.4138520000000003E-3</c:v>
                </c:pt>
                <c:pt idx="21703">
                  <c:v>-1.3863370000000001E-3</c:v>
                </c:pt>
                <c:pt idx="21704">
                  <c:v>-3.5766489999999999E-3</c:v>
                </c:pt>
                <c:pt idx="21705">
                  <c:v>-8.9762079999999994E-3</c:v>
                </c:pt>
                <c:pt idx="21706">
                  <c:v>-7.0788659999999996E-3</c:v>
                </c:pt>
                <c:pt idx="21707">
                  <c:v>-2.911018E-3</c:v>
                </c:pt>
                <c:pt idx="21708">
                  <c:v>-4.6107789999999997E-3</c:v>
                </c:pt>
                <c:pt idx="21709">
                  <c:v>-3.465353E-3</c:v>
                </c:pt>
                <c:pt idx="21710">
                  <c:v>-4.3062270000000001E-3</c:v>
                </c:pt>
                <c:pt idx="21711">
                  <c:v>-8.1454400000000003E-3</c:v>
                </c:pt>
                <c:pt idx="21712">
                  <c:v>-1.7049719999999999E-3</c:v>
                </c:pt>
                <c:pt idx="21713">
                  <c:v>2.837582E-3</c:v>
                </c:pt>
                <c:pt idx="21714">
                  <c:v>-3.4136639999999998E-3</c:v>
                </c:pt>
                <c:pt idx="21715">
                  <c:v>-6.5340900000000002E-3</c:v>
                </c:pt>
                <c:pt idx="21716">
                  <c:v>-3.348457E-3</c:v>
                </c:pt>
                <c:pt idx="21717">
                  <c:v>-2.7122280000000001E-3</c:v>
                </c:pt>
                <c:pt idx="21718">
                  <c:v>2.5400179999999998E-3</c:v>
                </c:pt>
                <c:pt idx="21719">
                  <c:v>-2.5258469999999999E-3</c:v>
                </c:pt>
                <c:pt idx="21720">
                  <c:v>-6.8984169999999996E-3</c:v>
                </c:pt>
                <c:pt idx="21721">
                  <c:v>-6.9064060000000004E-3</c:v>
                </c:pt>
                <c:pt idx="21722">
                  <c:v>-6.2460730000000004E-3</c:v>
                </c:pt>
                <c:pt idx="21723">
                  <c:v>-1.3197580000000001E-3</c:v>
                </c:pt>
                <c:pt idx="21724">
                  <c:v>-1.776283E-3</c:v>
                </c:pt>
                <c:pt idx="21725">
                  <c:v>-8.2528250000000001E-3</c:v>
                </c:pt>
                <c:pt idx="21726">
                  <c:v>-6.5967719999999999E-3</c:v>
                </c:pt>
                <c:pt idx="21727">
                  <c:v>-2.5189399999999999E-3</c:v>
                </c:pt>
                <c:pt idx="21728">
                  <c:v>-4.6393820000000001E-3</c:v>
                </c:pt>
                <c:pt idx="21729">
                  <c:v>-8.4040260000000002E-3</c:v>
                </c:pt>
                <c:pt idx="21730">
                  <c:v>-7.1122700000000004E-3</c:v>
                </c:pt>
                <c:pt idx="21731">
                  <c:v>-6.1173130000000001E-3</c:v>
                </c:pt>
                <c:pt idx="21732">
                  <c:v>-3.3940300000000001E-3</c:v>
                </c:pt>
                <c:pt idx="21733">
                  <c:v>-8.5443900000000002E-4</c:v>
                </c:pt>
                <c:pt idx="21734">
                  <c:v>-2.915857E-3</c:v>
                </c:pt>
                <c:pt idx="21735">
                  <c:v>-6.2445419999999996E-3</c:v>
                </c:pt>
                <c:pt idx="21736">
                  <c:v>-9.6851599999999999E-4</c:v>
                </c:pt>
                <c:pt idx="21737">
                  <c:v>-2.19863E-3</c:v>
                </c:pt>
                <c:pt idx="21738">
                  <c:v>-9.8409369999999993E-3</c:v>
                </c:pt>
                <c:pt idx="21739">
                  <c:v>-7.8741929999999998E-3</c:v>
                </c:pt>
                <c:pt idx="21740">
                  <c:v>-6.8134479999999997E-3</c:v>
                </c:pt>
                <c:pt idx="21741">
                  <c:v>-3.5851640000000001E-3</c:v>
                </c:pt>
                <c:pt idx="21742">
                  <c:v>-7.7064059999999998E-3</c:v>
                </c:pt>
                <c:pt idx="21743">
                  <c:v>-8.1604750000000004E-3</c:v>
                </c:pt>
                <c:pt idx="21744">
                  <c:v>-8.8659459999999995E-3</c:v>
                </c:pt>
                <c:pt idx="21745">
                  <c:v>-1.2869475999999999E-2</c:v>
                </c:pt>
                <c:pt idx="21746">
                  <c:v>-6.5129660000000002E-3</c:v>
                </c:pt>
                <c:pt idx="21747">
                  <c:v>-7.1332169999999999E-3</c:v>
                </c:pt>
                <c:pt idx="21748">
                  <c:v>-1.2632203999999999E-2</c:v>
                </c:pt>
                <c:pt idx="21749">
                  <c:v>-2.782503E-3</c:v>
                </c:pt>
                <c:pt idx="21750">
                  <c:v>-6.1782369999999996E-3</c:v>
                </c:pt>
                <c:pt idx="21751">
                  <c:v>-1.2162358999999999E-2</c:v>
                </c:pt>
                <c:pt idx="21752">
                  <c:v>-5.891917E-3</c:v>
                </c:pt>
                <c:pt idx="21753">
                  <c:v>-6.4447890000000002E-3</c:v>
                </c:pt>
                <c:pt idx="21754">
                  <c:v>-4.189084E-3</c:v>
                </c:pt>
                <c:pt idx="21755">
                  <c:v>5.3210640000000003E-3</c:v>
                </c:pt>
                <c:pt idx="21756">
                  <c:v>1.610591E-3</c:v>
                </c:pt>
                <c:pt idx="21757">
                  <c:v>-1.1246884E-2</c:v>
                </c:pt>
                <c:pt idx="21758">
                  <c:v>4.0889689999999996E-3</c:v>
                </c:pt>
                <c:pt idx="21759">
                  <c:v>3.027966E-3</c:v>
                </c:pt>
                <c:pt idx="21760">
                  <c:v>-1.1429125E-2</c:v>
                </c:pt>
                <c:pt idx="21761" formatCode="0.00E+00">
                  <c:v>1.90057E-5</c:v>
                </c:pt>
                <c:pt idx="21762">
                  <c:v>1.1268999999999999E-4</c:v>
                </c:pt>
                <c:pt idx="21763">
                  <c:v>-9.2483219999999998E-3</c:v>
                </c:pt>
                <c:pt idx="21764">
                  <c:v>-1.9110850000000001E-3</c:v>
                </c:pt>
                <c:pt idx="21765">
                  <c:v>4.0117850000000004E-3</c:v>
                </c:pt>
                <c:pt idx="21766">
                  <c:v>-3.7604639999999998E-3</c:v>
                </c:pt>
                <c:pt idx="21767">
                  <c:v>-8.6524240000000006E-3</c:v>
                </c:pt>
                <c:pt idx="21768">
                  <c:v>-9.3087380000000004E-3</c:v>
                </c:pt>
                <c:pt idx="21769">
                  <c:v>-7.0333330000000001E-3</c:v>
                </c:pt>
                <c:pt idx="21770">
                  <c:v>5.4778860000000004E-3</c:v>
                </c:pt>
                <c:pt idx="21771">
                  <c:v>-2.1909519999999999E-3</c:v>
                </c:pt>
                <c:pt idx="21772">
                  <c:v>-1.2765722E-2</c:v>
                </c:pt>
                <c:pt idx="21773">
                  <c:v>-3.1602330000000001E-3</c:v>
                </c:pt>
                <c:pt idx="21774">
                  <c:v>-1.9223020000000001E-3</c:v>
                </c:pt>
                <c:pt idx="21775">
                  <c:v>-5.2326109999999999E-3</c:v>
                </c:pt>
                <c:pt idx="21776">
                  <c:v>-1.20839E-4</c:v>
                </c:pt>
                <c:pt idx="21777">
                  <c:v>-8.9540120000000008E-3</c:v>
                </c:pt>
                <c:pt idx="21778">
                  <c:v>-2.1096103000000001E-2</c:v>
                </c:pt>
                <c:pt idx="21779">
                  <c:v>-1.2601153E-2</c:v>
                </c:pt>
                <c:pt idx="21780">
                  <c:v>6.8124709999999996E-3</c:v>
                </c:pt>
                <c:pt idx="21781">
                  <c:v>-1.1057340000000001E-2</c:v>
                </c:pt>
                <c:pt idx="21782">
                  <c:v>-2.4211700999999999E-2</c:v>
                </c:pt>
                <c:pt idx="21783">
                  <c:v>4.203694E-3</c:v>
                </c:pt>
                <c:pt idx="21784">
                  <c:v>-2.62014E-3</c:v>
                </c:pt>
                <c:pt idx="21785">
                  <c:v>-2.4522509000000001E-2</c:v>
                </c:pt>
                <c:pt idx="21786">
                  <c:v>-7.0994480000000004E-3</c:v>
                </c:pt>
                <c:pt idx="21787">
                  <c:v>-5.7710629999999999E-3</c:v>
                </c:pt>
                <c:pt idx="21788">
                  <c:v>-1.3949178E-2</c:v>
                </c:pt>
                <c:pt idx="21789">
                  <c:v>-9.5941110000000007E-3</c:v>
                </c:pt>
                <c:pt idx="21790">
                  <c:v>-5.9542350000000004E-3</c:v>
                </c:pt>
                <c:pt idx="21791">
                  <c:v>-1.6824726000000002E-2</c:v>
                </c:pt>
                <c:pt idx="21792">
                  <c:v>-1.2214071999999999E-2</c:v>
                </c:pt>
                <c:pt idx="21793">
                  <c:v>-3.599545E-3</c:v>
                </c:pt>
                <c:pt idx="21794">
                  <c:v>-4.3029180000000002E-3</c:v>
                </c:pt>
                <c:pt idx="21795">
                  <c:v>-8.8444049999999996E-3</c:v>
                </c:pt>
                <c:pt idx="21796">
                  <c:v>-2.0839412000000002E-2</c:v>
                </c:pt>
                <c:pt idx="21797">
                  <c:v>-1.6716572999999998E-2</c:v>
                </c:pt>
                <c:pt idx="21798">
                  <c:v>-4.2700819999999997E-3</c:v>
                </c:pt>
                <c:pt idx="21799">
                  <c:v>-8.5580380000000005E-3</c:v>
                </c:pt>
                <c:pt idx="21800">
                  <c:v>-4.8252879999999996E-3</c:v>
                </c:pt>
                <c:pt idx="21801">
                  <c:v>-1.143339E-2</c:v>
                </c:pt>
                <c:pt idx="21802">
                  <c:v>-1.4322095E-2</c:v>
                </c:pt>
                <c:pt idx="21803">
                  <c:v>-7.5081310000000004E-3</c:v>
                </c:pt>
                <c:pt idx="21804">
                  <c:v>-7.467118E-3</c:v>
                </c:pt>
                <c:pt idx="21805">
                  <c:v>-1.1340685E-2</c:v>
                </c:pt>
                <c:pt idx="21806">
                  <c:v>-1.8220402E-2</c:v>
                </c:pt>
                <c:pt idx="21807">
                  <c:v>-4.6380140000000002E-3</c:v>
                </c:pt>
                <c:pt idx="21808">
                  <c:v>-5.1973799999999997E-3</c:v>
                </c:pt>
                <c:pt idx="21809">
                  <c:v>-1.4149330999999999E-2</c:v>
                </c:pt>
                <c:pt idx="21810">
                  <c:v>-6.7481620000000003E-3</c:v>
                </c:pt>
                <c:pt idx="21811">
                  <c:v>-2.1736500000000001E-3</c:v>
                </c:pt>
                <c:pt idx="21812">
                  <c:v>-9.5548520000000008E-3</c:v>
                </c:pt>
                <c:pt idx="21813">
                  <c:v>-5.3254849999999996E-3</c:v>
                </c:pt>
                <c:pt idx="21814">
                  <c:v>2.5861870000000002E-3</c:v>
                </c:pt>
                <c:pt idx="21815">
                  <c:v>-5.3359180000000003E-3</c:v>
                </c:pt>
                <c:pt idx="21816">
                  <c:v>-1.6166422999999999E-2</c:v>
                </c:pt>
                <c:pt idx="21817">
                  <c:v>-1.2857445E-2</c:v>
                </c:pt>
                <c:pt idx="21818">
                  <c:v>-7.4615549999999999E-3</c:v>
                </c:pt>
                <c:pt idx="21819">
                  <c:v>-5.5139849999999999E-3</c:v>
                </c:pt>
                <c:pt idx="21820">
                  <c:v>-1.368429E-3</c:v>
                </c:pt>
                <c:pt idx="21821">
                  <c:v>3.4154070000000001E-3</c:v>
                </c:pt>
                <c:pt idx="21822">
                  <c:v>-2.0925710000000001E-3</c:v>
                </c:pt>
                <c:pt idx="21823">
                  <c:v>-2.593779E-3</c:v>
                </c:pt>
                <c:pt idx="21824">
                  <c:v>-3.1709580000000002E-3</c:v>
                </c:pt>
                <c:pt idx="21825">
                  <c:v>-8.9761170000000005E-3</c:v>
                </c:pt>
                <c:pt idx="21826">
                  <c:v>-4.1795349999999998E-3</c:v>
                </c:pt>
                <c:pt idx="21827">
                  <c:v>-8.5590999999999998E-4</c:v>
                </c:pt>
                <c:pt idx="21828">
                  <c:v>-3.8934590000000002E-3</c:v>
                </c:pt>
                <c:pt idx="21829">
                  <c:v>-4.4647059999999997E-3</c:v>
                </c:pt>
                <c:pt idx="21830">
                  <c:v>-8.0634499999999998E-3</c:v>
                </c:pt>
                <c:pt idx="21831">
                  <c:v>-1.0636065E-2</c:v>
                </c:pt>
                <c:pt idx="21832">
                  <c:v>-4.4309919999999999E-3</c:v>
                </c:pt>
                <c:pt idx="21833">
                  <c:v>-1.0402549999999999E-3</c:v>
                </c:pt>
                <c:pt idx="21834">
                  <c:v>-9.2884830000000002E-3</c:v>
                </c:pt>
                <c:pt idx="21835">
                  <c:v>-1.0832318000000001E-2</c:v>
                </c:pt>
                <c:pt idx="21836">
                  <c:v>-9.5155659999999996E-3</c:v>
                </c:pt>
                <c:pt idx="21837">
                  <c:v>-9.8359439999999992E-3</c:v>
                </c:pt>
                <c:pt idx="21838">
                  <c:v>-1.0788842999999999E-2</c:v>
                </c:pt>
                <c:pt idx="21839">
                  <c:v>-1.1171805999999999E-2</c:v>
                </c:pt>
                <c:pt idx="21840">
                  <c:v>-8.2459149999999995E-3</c:v>
                </c:pt>
                <c:pt idx="21841">
                  <c:v>-5.712717E-3</c:v>
                </c:pt>
                <c:pt idx="21842">
                  <c:v>-8.0440630000000006E-3</c:v>
                </c:pt>
                <c:pt idx="21843">
                  <c:v>-1.4407421E-2</c:v>
                </c:pt>
                <c:pt idx="21844">
                  <c:v>-7.4225039999999999E-3</c:v>
                </c:pt>
                <c:pt idx="21845">
                  <c:v>-1.212545E-3</c:v>
                </c:pt>
                <c:pt idx="21846">
                  <c:v>-6.5246009999999997E-3</c:v>
                </c:pt>
                <c:pt idx="21847">
                  <c:v>-1.0216273999999999E-2</c:v>
                </c:pt>
                <c:pt idx="21848">
                  <c:v>-1.056575E-2</c:v>
                </c:pt>
                <c:pt idx="21849">
                  <c:v>-8.5891509999999997E-3</c:v>
                </c:pt>
                <c:pt idx="21850">
                  <c:v>-1.1264876E-2</c:v>
                </c:pt>
                <c:pt idx="21851">
                  <c:v>-9.8398180000000002E-3</c:v>
                </c:pt>
                <c:pt idx="21852">
                  <c:v>-1.0844682E-2</c:v>
                </c:pt>
                <c:pt idx="21853">
                  <c:v>-8.3394460000000004E-3</c:v>
                </c:pt>
                <c:pt idx="21854">
                  <c:v>-1.3623174E-2</c:v>
                </c:pt>
                <c:pt idx="21855">
                  <c:v>-1.6973430000000001E-2</c:v>
                </c:pt>
                <c:pt idx="21856">
                  <c:v>-1.5517441999999999E-2</c:v>
                </c:pt>
                <c:pt idx="21857">
                  <c:v>-1.4015151999999999E-2</c:v>
                </c:pt>
                <c:pt idx="21858">
                  <c:v>-1.0534316E-2</c:v>
                </c:pt>
                <c:pt idx="21859">
                  <c:v>-1.2134077E-2</c:v>
                </c:pt>
                <c:pt idx="21860">
                  <c:v>-1.0793639000000001E-2</c:v>
                </c:pt>
                <c:pt idx="21861">
                  <c:v>-1.2327087E-2</c:v>
                </c:pt>
                <c:pt idx="21862">
                  <c:v>-1.2904911999999999E-2</c:v>
                </c:pt>
                <c:pt idx="21863">
                  <c:v>-1.1075853E-2</c:v>
                </c:pt>
                <c:pt idx="21864">
                  <c:v>-8.3630939999999997E-3</c:v>
                </c:pt>
                <c:pt idx="21865">
                  <c:v>-8.3902590000000006E-3</c:v>
                </c:pt>
                <c:pt idx="21866">
                  <c:v>-8.4750969999999991E-3</c:v>
                </c:pt>
                <c:pt idx="21867">
                  <c:v>-1.1062358E-2</c:v>
                </c:pt>
                <c:pt idx="21868">
                  <c:v>-8.731417E-3</c:v>
                </c:pt>
                <c:pt idx="21869">
                  <c:v>-8.8898759999999997E-3</c:v>
                </c:pt>
                <c:pt idx="21870">
                  <c:v>-8.3842120000000003E-3</c:v>
                </c:pt>
                <c:pt idx="21871">
                  <c:v>-6.7972340000000001E-3</c:v>
                </c:pt>
                <c:pt idx="21872">
                  <c:v>-1.0195311E-2</c:v>
                </c:pt>
                <c:pt idx="21873">
                  <c:v>-8.1361550000000008E-3</c:v>
                </c:pt>
                <c:pt idx="21874">
                  <c:v>-8.2773410000000006E-3</c:v>
                </c:pt>
                <c:pt idx="21875">
                  <c:v>-9.5649789999999995E-3</c:v>
                </c:pt>
                <c:pt idx="21876">
                  <c:v>-7.1053219999999999E-3</c:v>
                </c:pt>
                <c:pt idx="21877">
                  <c:v>-2.2940550000000001E-3</c:v>
                </c:pt>
                <c:pt idx="21878">
                  <c:v>-5.260018E-3</c:v>
                </c:pt>
                <c:pt idx="21879">
                  <c:v>-6.3290100000000004E-3</c:v>
                </c:pt>
                <c:pt idx="21880">
                  <c:v>-7.7295280000000003E-3</c:v>
                </c:pt>
                <c:pt idx="21881">
                  <c:v>-5.2469300000000003E-3</c:v>
                </c:pt>
                <c:pt idx="21882">
                  <c:v>-4.2576189999999998E-3</c:v>
                </c:pt>
                <c:pt idx="21883">
                  <c:v>-7.5998869999999996E-3</c:v>
                </c:pt>
                <c:pt idx="21884">
                  <c:v>-5.0274630000000002E-3</c:v>
                </c:pt>
                <c:pt idx="21885">
                  <c:v>-8.8962369999999995E-3</c:v>
                </c:pt>
                <c:pt idx="21886">
                  <c:v>-8.9579989999999995E-3</c:v>
                </c:pt>
                <c:pt idx="21887">
                  <c:v>-8.2227010000000007E-3</c:v>
                </c:pt>
                <c:pt idx="21888">
                  <c:v>-3.9808409999999997E-3</c:v>
                </c:pt>
                <c:pt idx="21889">
                  <c:v>-7.4685159999999997E-3</c:v>
                </c:pt>
                <c:pt idx="21890">
                  <c:v>-5.0822239999999998E-3</c:v>
                </c:pt>
                <c:pt idx="21891">
                  <c:v>-9.9086710000000008E-3</c:v>
                </c:pt>
                <c:pt idx="21892">
                  <c:v>-6.9707939999999998E-3</c:v>
                </c:pt>
                <c:pt idx="21893">
                  <c:v>-2.8037460000000002E-3</c:v>
                </c:pt>
                <c:pt idx="21894">
                  <c:v>-4.4403530000000002E-3</c:v>
                </c:pt>
                <c:pt idx="21895">
                  <c:v>-4.6278389999999999E-3</c:v>
                </c:pt>
                <c:pt idx="21896">
                  <c:v>-4.1275069999999999E-3</c:v>
                </c:pt>
                <c:pt idx="21897">
                  <c:v>-2.343988E-3</c:v>
                </c:pt>
                <c:pt idx="21898">
                  <c:v>-3.5243370000000002E-3</c:v>
                </c:pt>
                <c:pt idx="21899">
                  <c:v>-5.6615240000000002E-3</c:v>
                </c:pt>
                <c:pt idx="21900">
                  <c:v>-5.4014240000000002E-3</c:v>
                </c:pt>
                <c:pt idx="21901">
                  <c:v>-3.8956730000000001E-3</c:v>
                </c:pt>
                <c:pt idx="21902">
                  <c:v>-5.7183699999999995E-4</c:v>
                </c:pt>
                <c:pt idx="21903">
                  <c:v>-4.1039869999999999E-3</c:v>
                </c:pt>
                <c:pt idx="21904">
                  <c:v>-6.853685E-3</c:v>
                </c:pt>
                <c:pt idx="21905">
                  <c:v>-1.0417526999999999E-2</c:v>
                </c:pt>
                <c:pt idx="21906">
                  <c:v>-9.2450450000000003E-3</c:v>
                </c:pt>
                <c:pt idx="21907">
                  <c:v>-1.1015248E-2</c:v>
                </c:pt>
                <c:pt idx="21908">
                  <c:v>-1.1300836E-2</c:v>
                </c:pt>
                <c:pt idx="21909">
                  <c:v>-1.2026547E-2</c:v>
                </c:pt>
                <c:pt idx="21910">
                  <c:v>-1.1637756000000001E-2</c:v>
                </c:pt>
                <c:pt idx="21911">
                  <c:v>-1.2679851000000001E-2</c:v>
                </c:pt>
                <c:pt idx="21912">
                  <c:v>-1.0751464000000001E-2</c:v>
                </c:pt>
                <c:pt idx="21913">
                  <c:v>-1.2407417E-2</c:v>
                </c:pt>
                <c:pt idx="21914">
                  <c:v>-1.5108007999999999E-2</c:v>
                </c:pt>
                <c:pt idx="21915">
                  <c:v>-1.1944972E-2</c:v>
                </c:pt>
                <c:pt idx="21916">
                  <c:v>-1.5114827000000001E-2</c:v>
                </c:pt>
                <c:pt idx="21917">
                  <c:v>-1.679102E-2</c:v>
                </c:pt>
                <c:pt idx="21918">
                  <c:v>-1.3133137E-2</c:v>
                </c:pt>
                <c:pt idx="21919">
                  <c:v>-9.3272119999999997E-3</c:v>
                </c:pt>
                <c:pt idx="21920">
                  <c:v>-1.0160815E-2</c:v>
                </c:pt>
                <c:pt idx="21921">
                  <c:v>-1.4812291E-2</c:v>
                </c:pt>
                <c:pt idx="21922">
                  <c:v>-9.4999679999999993E-3</c:v>
                </c:pt>
                <c:pt idx="21923">
                  <c:v>-9.1297889999999993E-3</c:v>
                </c:pt>
                <c:pt idx="21924">
                  <c:v>-9.1617999999999995E-3</c:v>
                </c:pt>
                <c:pt idx="21925">
                  <c:v>-1.0704303E-2</c:v>
                </c:pt>
                <c:pt idx="21926">
                  <c:v>-9.2808279999999996E-3</c:v>
                </c:pt>
                <c:pt idx="21927">
                  <c:v>-6.9582849999999998E-3</c:v>
                </c:pt>
                <c:pt idx="21928">
                  <c:v>-1.0240898E-2</c:v>
                </c:pt>
                <c:pt idx="21929">
                  <c:v>-1.4938712999999999E-2</c:v>
                </c:pt>
                <c:pt idx="21930">
                  <c:v>-1.2996120999999999E-2</c:v>
                </c:pt>
                <c:pt idx="21931">
                  <c:v>-9.5846109999999998E-3</c:v>
                </c:pt>
                <c:pt idx="21932">
                  <c:v>-8.8639679999999998E-3</c:v>
                </c:pt>
                <c:pt idx="21933">
                  <c:v>-7.0303809999999996E-3</c:v>
                </c:pt>
                <c:pt idx="21934">
                  <c:v>-6.3888479999999999E-3</c:v>
                </c:pt>
                <c:pt idx="21935">
                  <c:v>-4.8343600000000002E-3</c:v>
                </c:pt>
                <c:pt idx="21936">
                  <c:v>-8.05436E-3</c:v>
                </c:pt>
                <c:pt idx="21937">
                  <c:v>-5.9906760000000003E-3</c:v>
                </c:pt>
                <c:pt idx="21938">
                  <c:v>-5.5245099999999998E-3</c:v>
                </c:pt>
                <c:pt idx="21939">
                  <c:v>-3.6829340000000001E-3</c:v>
                </c:pt>
                <c:pt idx="21940">
                  <c:v>-6.290113E-3</c:v>
                </c:pt>
                <c:pt idx="21941">
                  <c:v>-5.5632700000000002E-4</c:v>
                </c:pt>
                <c:pt idx="21942">
                  <c:v>-7.9713979999999993E-3</c:v>
                </c:pt>
                <c:pt idx="21943">
                  <c:v>-8.8025699999999991E-3</c:v>
                </c:pt>
                <c:pt idx="21944">
                  <c:v>-4.0934400000000002E-4</c:v>
                </c:pt>
                <c:pt idx="21945">
                  <c:v>-5.7151600000000004E-3</c:v>
                </c:pt>
                <c:pt idx="21946">
                  <c:v>-5.1971910000000003E-3</c:v>
                </c:pt>
                <c:pt idx="21947">
                  <c:v>-7.6286569999999996E-3</c:v>
                </c:pt>
                <c:pt idx="21948">
                  <c:v>-5.6256939999999997E-3</c:v>
                </c:pt>
                <c:pt idx="21949">
                  <c:v>-8.5644929999999994E-3</c:v>
                </c:pt>
                <c:pt idx="21950">
                  <c:v>-4.8600509999999998E-3</c:v>
                </c:pt>
                <c:pt idx="21951">
                  <c:v>-8.3224270000000003E-3</c:v>
                </c:pt>
                <c:pt idx="21952">
                  <c:v>-4.8639670000000003E-3</c:v>
                </c:pt>
                <c:pt idx="21953">
                  <c:v>-2.8711240000000001E-3</c:v>
                </c:pt>
                <c:pt idx="21954">
                  <c:v>-6.4608529999999999E-3</c:v>
                </c:pt>
                <c:pt idx="21955">
                  <c:v>-7.9756580000000001E-3</c:v>
                </c:pt>
                <c:pt idx="21956">
                  <c:v>-8.7716700000000005E-3</c:v>
                </c:pt>
                <c:pt idx="21957">
                  <c:v>-3.5087310000000002E-3</c:v>
                </c:pt>
                <c:pt idx="21958">
                  <c:v>-1.8557789999999999E-3</c:v>
                </c:pt>
                <c:pt idx="21959">
                  <c:v>-5.5272129999999996E-3</c:v>
                </c:pt>
                <c:pt idx="21960">
                  <c:v>-5.226825E-3</c:v>
                </c:pt>
                <c:pt idx="21961">
                  <c:v>-2.8989559999999998E-3</c:v>
                </c:pt>
                <c:pt idx="21962">
                  <c:v>-4.2068100000000001E-3</c:v>
                </c:pt>
                <c:pt idx="21963">
                  <c:v>-6.7977990000000002E-3</c:v>
                </c:pt>
                <c:pt idx="21964">
                  <c:v>-2.6257160000000002E-3</c:v>
                </c:pt>
                <c:pt idx="21965">
                  <c:v>-4.6718230000000003E-3</c:v>
                </c:pt>
                <c:pt idx="21966">
                  <c:v>-5.1012469999999997E-3</c:v>
                </c:pt>
                <c:pt idx="21967">
                  <c:v>-2.7640569999999999E-3</c:v>
                </c:pt>
                <c:pt idx="21968">
                  <c:v>-7.6155830000000004E-3</c:v>
                </c:pt>
                <c:pt idx="21969">
                  <c:v>-5.0328500000000002E-3</c:v>
                </c:pt>
                <c:pt idx="21970">
                  <c:v>-5.9069550000000002E-3</c:v>
                </c:pt>
                <c:pt idx="21971">
                  <c:v>-5.9096189999999996E-3</c:v>
                </c:pt>
                <c:pt idx="21972">
                  <c:v>-1.519498E-3</c:v>
                </c:pt>
                <c:pt idx="21973">
                  <c:v>-6.3209110000000002E-3</c:v>
                </c:pt>
                <c:pt idx="21974">
                  <c:v>-4.1229E-4</c:v>
                </c:pt>
                <c:pt idx="21975">
                  <c:v>-6.6808379999999997E-3</c:v>
                </c:pt>
                <c:pt idx="21976">
                  <c:v>-6.0337630000000001E-3</c:v>
                </c:pt>
                <c:pt idx="21977">
                  <c:v>1.3860700000000001E-3</c:v>
                </c:pt>
                <c:pt idx="21978">
                  <c:v>-2.11217E-3</c:v>
                </c:pt>
                <c:pt idx="21979">
                  <c:v>-1.6929880000000001E-3</c:v>
                </c:pt>
                <c:pt idx="21980">
                  <c:v>6.0551650000000004E-3</c:v>
                </c:pt>
                <c:pt idx="21981">
                  <c:v>4.1325800000000001E-4</c:v>
                </c:pt>
                <c:pt idx="21982">
                  <c:v>-2.8711940000000001E-3</c:v>
                </c:pt>
                <c:pt idx="21983">
                  <c:v>-3.2269920000000001E-3</c:v>
                </c:pt>
                <c:pt idx="21984">
                  <c:v>2.5069269999999999E-3</c:v>
                </c:pt>
                <c:pt idx="21985">
                  <c:v>3.1878969999999999E-3</c:v>
                </c:pt>
                <c:pt idx="21986">
                  <c:v>-1.548701E-3</c:v>
                </c:pt>
                <c:pt idx="21987">
                  <c:v>-2.6706910000000002E-3</c:v>
                </c:pt>
                <c:pt idx="21988">
                  <c:v>4.8708329999999998E-3</c:v>
                </c:pt>
                <c:pt idx="21989">
                  <c:v>1.506461E-3</c:v>
                </c:pt>
                <c:pt idx="21990">
                  <c:v>3.6938040000000002E-3</c:v>
                </c:pt>
                <c:pt idx="21991" formatCode="0.00E+00">
                  <c:v>-5.69925E-5</c:v>
                </c:pt>
                <c:pt idx="21992">
                  <c:v>-3.261454E-3</c:v>
                </c:pt>
                <c:pt idx="21993">
                  <c:v>-1.0347850000000001E-3</c:v>
                </c:pt>
                <c:pt idx="21994">
                  <c:v>6.6193999999999997E-4</c:v>
                </c:pt>
                <c:pt idx="21995">
                  <c:v>-3.1365270000000001E-3</c:v>
                </c:pt>
                <c:pt idx="21996">
                  <c:v>-4.7793569999999997E-3</c:v>
                </c:pt>
                <c:pt idx="21997">
                  <c:v>-1.6850299999999999E-3</c:v>
                </c:pt>
                <c:pt idx="21998">
                  <c:v>-2.377718E-3</c:v>
                </c:pt>
                <c:pt idx="21999">
                  <c:v>-8.5503920000000004E-3</c:v>
                </c:pt>
                <c:pt idx="22000">
                  <c:v>-5.9226519999999996E-3</c:v>
                </c:pt>
                <c:pt idx="22001">
                  <c:v>-1.3254867E-2</c:v>
                </c:pt>
                <c:pt idx="22002">
                  <c:v>-7.2880549999999999E-3</c:v>
                </c:pt>
                <c:pt idx="22003">
                  <c:v>-7.9700900000000009E-3</c:v>
                </c:pt>
                <c:pt idx="22004">
                  <c:v>-8.1032889999999996E-3</c:v>
                </c:pt>
                <c:pt idx="22005">
                  <c:v>-1.1526517E-2</c:v>
                </c:pt>
                <c:pt idx="22006">
                  <c:v>-8.0438839999999994E-3</c:v>
                </c:pt>
                <c:pt idx="22007">
                  <c:v>-1.6869867E-2</c:v>
                </c:pt>
                <c:pt idx="22008">
                  <c:v>-9.9101399999999996E-3</c:v>
                </c:pt>
                <c:pt idx="22009">
                  <c:v>-7.3226130000000004E-3</c:v>
                </c:pt>
                <c:pt idx="22010">
                  <c:v>-1.5763455999999999E-2</c:v>
                </c:pt>
                <c:pt idx="22011">
                  <c:v>-7.2562549999999996E-3</c:v>
                </c:pt>
                <c:pt idx="22012">
                  <c:v>-6.6713240000000002E-3</c:v>
                </c:pt>
                <c:pt idx="22013">
                  <c:v>-8.5291450000000001E-3</c:v>
                </c:pt>
                <c:pt idx="22014">
                  <c:v>-5.8321040000000003E-3</c:v>
                </c:pt>
                <c:pt idx="22015">
                  <c:v>-1.1080662999999999E-2</c:v>
                </c:pt>
                <c:pt idx="22016">
                  <c:v>-6.8227449999999999E-3</c:v>
                </c:pt>
                <c:pt idx="22017">
                  <c:v>-5.0091320000000003E-3</c:v>
                </c:pt>
                <c:pt idx="22018">
                  <c:v>-5.0592880000000003E-3</c:v>
                </c:pt>
                <c:pt idx="22019">
                  <c:v>-1.0166432E-2</c:v>
                </c:pt>
                <c:pt idx="22020">
                  <c:v>-2.4761240000000001E-3</c:v>
                </c:pt>
                <c:pt idx="22021">
                  <c:v>-6.9363860000000001E-3</c:v>
                </c:pt>
                <c:pt idx="22022">
                  <c:v>-6.2189239999999998E-3</c:v>
                </c:pt>
                <c:pt idx="22023">
                  <c:v>-4.8599130000000004E-3</c:v>
                </c:pt>
                <c:pt idx="22024">
                  <c:v>-8.1639290000000003E-3</c:v>
                </c:pt>
                <c:pt idx="22025">
                  <c:v>-5.3795939999999997E-3</c:v>
                </c:pt>
                <c:pt idx="22026">
                  <c:v>-3.2161300000000002E-3</c:v>
                </c:pt>
                <c:pt idx="22027">
                  <c:v>-5.3455940000000004E-3</c:v>
                </c:pt>
                <c:pt idx="22028">
                  <c:v>-9.0359280000000004E-3</c:v>
                </c:pt>
                <c:pt idx="22029">
                  <c:v>-3.6022810000000001E-3</c:v>
                </c:pt>
                <c:pt idx="22030">
                  <c:v>6.3009670000000002E-3</c:v>
                </c:pt>
                <c:pt idx="22031">
                  <c:v>-4.1255759999999997E-3</c:v>
                </c:pt>
                <c:pt idx="22032">
                  <c:v>-4.0712969999999998E-3</c:v>
                </c:pt>
                <c:pt idx="22033">
                  <c:v>-5.7405659999999999E-3</c:v>
                </c:pt>
                <c:pt idx="22034">
                  <c:v>-8.661073E-3</c:v>
                </c:pt>
                <c:pt idx="22035">
                  <c:v>-2.5869339999999999E-3</c:v>
                </c:pt>
                <c:pt idx="22036">
                  <c:v>-2.1650139999999998E-3</c:v>
                </c:pt>
                <c:pt idx="22037">
                  <c:v>-9.1528830000000005E-3</c:v>
                </c:pt>
                <c:pt idx="22038">
                  <c:v>-7.0845700000000001E-4</c:v>
                </c:pt>
                <c:pt idx="22039">
                  <c:v>-2.0879739999999998E-3</c:v>
                </c:pt>
                <c:pt idx="22040">
                  <c:v>-7.1608840000000002E-3</c:v>
                </c:pt>
                <c:pt idx="22041">
                  <c:v>-1.0089829E-2</c:v>
                </c:pt>
                <c:pt idx="22042">
                  <c:v>-7.5919059999999998E-3</c:v>
                </c:pt>
                <c:pt idx="22043">
                  <c:v>-1.1205547999999999E-2</c:v>
                </c:pt>
                <c:pt idx="22044">
                  <c:v>-9.6086790000000002E-3</c:v>
                </c:pt>
                <c:pt idx="22045">
                  <c:v>-4.5790320000000002E-3</c:v>
                </c:pt>
                <c:pt idx="22046">
                  <c:v>-1.0042766E-2</c:v>
                </c:pt>
                <c:pt idx="22047">
                  <c:v>-6.9327260000000002E-3</c:v>
                </c:pt>
                <c:pt idx="22048">
                  <c:v>-1.0206454E-2</c:v>
                </c:pt>
                <c:pt idx="22049">
                  <c:v>-5.9057160000000001E-3</c:v>
                </c:pt>
                <c:pt idx="22050">
                  <c:v>-1.2015059999999999E-2</c:v>
                </c:pt>
                <c:pt idx="22051">
                  <c:v>-1.087576E-2</c:v>
                </c:pt>
                <c:pt idx="22052">
                  <c:v>-9.7291740000000002E-3</c:v>
                </c:pt>
                <c:pt idx="22053">
                  <c:v>-4.5506569999999996E-3</c:v>
                </c:pt>
                <c:pt idx="22054">
                  <c:v>-6.2543950000000003E-3</c:v>
                </c:pt>
                <c:pt idx="22055">
                  <c:v>-1.3438271999999999E-2</c:v>
                </c:pt>
                <c:pt idx="22056">
                  <c:v>-7.9825910000000007E-3</c:v>
                </c:pt>
                <c:pt idx="22057">
                  <c:v>-2.8472399999999998E-4</c:v>
                </c:pt>
                <c:pt idx="22058">
                  <c:v>-6.091763E-3</c:v>
                </c:pt>
                <c:pt idx="22059">
                  <c:v>-1.0663079000000001E-2</c:v>
                </c:pt>
                <c:pt idx="22060">
                  <c:v>-2.3384690000000001E-3</c:v>
                </c:pt>
                <c:pt idx="22061">
                  <c:v>-1.6774719999999999E-3</c:v>
                </c:pt>
                <c:pt idx="22062">
                  <c:v>-3.2483059999999998E-3</c:v>
                </c:pt>
                <c:pt idx="22063">
                  <c:v>-6.4092120000000001E-3</c:v>
                </c:pt>
                <c:pt idx="22064">
                  <c:v>-6.2691370000000001E-3</c:v>
                </c:pt>
                <c:pt idx="22065">
                  <c:v>-1.228306E-3</c:v>
                </c:pt>
                <c:pt idx="22066">
                  <c:v>-2.1754259999999998E-3</c:v>
                </c:pt>
                <c:pt idx="22067">
                  <c:v>-5.5232859999999996E-3</c:v>
                </c:pt>
                <c:pt idx="22068">
                  <c:v>-9.0058589999999997E-3</c:v>
                </c:pt>
                <c:pt idx="22069">
                  <c:v>-2.8116130000000001E-3</c:v>
                </c:pt>
                <c:pt idx="22070">
                  <c:v>-3.7787680000000001E-3</c:v>
                </c:pt>
                <c:pt idx="22071">
                  <c:v>-7.2094510000000004E-3</c:v>
                </c:pt>
                <c:pt idx="22072">
                  <c:v>-4.3359089999999998E-3</c:v>
                </c:pt>
                <c:pt idx="22073">
                  <c:v>-8.8454390000000001E-3</c:v>
                </c:pt>
                <c:pt idx="22074">
                  <c:v>-6.398333E-3</c:v>
                </c:pt>
                <c:pt idx="22075">
                  <c:v>-1.2986460000000001E-3</c:v>
                </c:pt>
                <c:pt idx="22076">
                  <c:v>-3.3158490000000001E-3</c:v>
                </c:pt>
                <c:pt idx="22077">
                  <c:v>-9.4690829999999997E-3</c:v>
                </c:pt>
                <c:pt idx="22078">
                  <c:v>-4.2722359999999996E-3</c:v>
                </c:pt>
                <c:pt idx="22079">
                  <c:v>-3.279143E-3</c:v>
                </c:pt>
                <c:pt idx="22080">
                  <c:v>-6.3480159999999997E-3</c:v>
                </c:pt>
                <c:pt idx="22081">
                  <c:v>-1.1185914E-2</c:v>
                </c:pt>
                <c:pt idx="22082">
                  <c:v>-8.7257120000000001E-3</c:v>
                </c:pt>
                <c:pt idx="22083">
                  <c:v>-6.8247469999999999E-3</c:v>
                </c:pt>
                <c:pt idx="22084">
                  <c:v>-9.9148810000000004E-3</c:v>
                </c:pt>
                <c:pt idx="22085">
                  <c:v>-8.5039380000000008E-3</c:v>
                </c:pt>
                <c:pt idx="22086">
                  <c:v>-7.5968310000000001E-3</c:v>
                </c:pt>
                <c:pt idx="22087">
                  <c:v>-7.2303810000000001E-3</c:v>
                </c:pt>
                <c:pt idx="22088">
                  <c:v>-1.4978781E-2</c:v>
                </c:pt>
                <c:pt idx="22089">
                  <c:v>-1.185436E-2</c:v>
                </c:pt>
                <c:pt idx="22090">
                  <c:v>-7.5656389999999999E-3</c:v>
                </c:pt>
                <c:pt idx="22091">
                  <c:v>-5.4537520000000001E-3</c:v>
                </c:pt>
                <c:pt idx="22092">
                  <c:v>-7.2324520000000003E-3</c:v>
                </c:pt>
                <c:pt idx="22093">
                  <c:v>-7.7424470000000004E-3</c:v>
                </c:pt>
                <c:pt idx="22094">
                  <c:v>-4.1125340000000002E-3</c:v>
                </c:pt>
                <c:pt idx="22095">
                  <c:v>-4.9247980000000002E-3</c:v>
                </c:pt>
                <c:pt idx="22096">
                  <c:v>-6.521214E-3</c:v>
                </c:pt>
                <c:pt idx="22097">
                  <c:v>-3.6122440000000001E-3</c:v>
                </c:pt>
                <c:pt idx="22098">
                  <c:v>-4.0507500000000002E-4</c:v>
                </c:pt>
                <c:pt idx="22099">
                  <c:v>-1.457556E-3</c:v>
                </c:pt>
                <c:pt idx="22100">
                  <c:v>-5.7552469999999998E-3</c:v>
                </c:pt>
                <c:pt idx="22101">
                  <c:v>2.9172600000000002E-4</c:v>
                </c:pt>
                <c:pt idx="22102">
                  <c:v>-2.1308030000000001E-3</c:v>
                </c:pt>
                <c:pt idx="22103">
                  <c:v>-7.9256499999999996E-4</c:v>
                </c:pt>
                <c:pt idx="22104">
                  <c:v>-8.0947400000000002E-4</c:v>
                </c:pt>
                <c:pt idx="22105">
                  <c:v>-2.2614290000000001E-3</c:v>
                </c:pt>
                <c:pt idx="22106">
                  <c:v>-3.1565090000000001E-3</c:v>
                </c:pt>
                <c:pt idx="22107">
                  <c:v>-4.8159250000000004E-3</c:v>
                </c:pt>
                <c:pt idx="22108">
                  <c:v>-3.0720449999999998E-3</c:v>
                </c:pt>
                <c:pt idx="22109">
                  <c:v>-5.8563799999999996E-3</c:v>
                </c:pt>
                <c:pt idx="22110">
                  <c:v>-3.2026730000000001E-3</c:v>
                </c:pt>
                <c:pt idx="22111">
                  <c:v>-5.4716859999999999E-3</c:v>
                </c:pt>
                <c:pt idx="22112">
                  <c:v>-4.8450740000000004E-3</c:v>
                </c:pt>
                <c:pt idx="22113">
                  <c:v>-3.9928630000000001E-3</c:v>
                </c:pt>
                <c:pt idx="22114">
                  <c:v>-5.0858470000000001E-3</c:v>
                </c:pt>
                <c:pt idx="22115">
                  <c:v>-1.155554E-3</c:v>
                </c:pt>
                <c:pt idx="22116">
                  <c:v>-5.2320079999999998E-3</c:v>
                </c:pt>
                <c:pt idx="22117">
                  <c:v>-2.4391510000000001E-3</c:v>
                </c:pt>
                <c:pt idx="22118">
                  <c:v>-4.8232989999999996E-3</c:v>
                </c:pt>
                <c:pt idx="22119">
                  <c:v>-4.2943950000000003E-3</c:v>
                </c:pt>
                <c:pt idx="22120">
                  <c:v>-5.5684599999999999E-3</c:v>
                </c:pt>
                <c:pt idx="22121">
                  <c:v>-4.7332920000000001E-3</c:v>
                </c:pt>
                <c:pt idx="22122">
                  <c:v>-6.8925119999999999E-3</c:v>
                </c:pt>
                <c:pt idx="22123">
                  <c:v>-4.3033869999999997E-3</c:v>
                </c:pt>
                <c:pt idx="22124">
                  <c:v>-5.6237140000000001E-3</c:v>
                </c:pt>
                <c:pt idx="22125">
                  <c:v>-7.0951110000000003E-3</c:v>
                </c:pt>
                <c:pt idx="22126">
                  <c:v>-1.0870539E-2</c:v>
                </c:pt>
                <c:pt idx="22127">
                  <c:v>-8.6763599999999993E-3</c:v>
                </c:pt>
                <c:pt idx="22128">
                  <c:v>-1.0635874E-2</c:v>
                </c:pt>
                <c:pt idx="22129">
                  <c:v>-4.8456300000000001E-3</c:v>
                </c:pt>
                <c:pt idx="22130">
                  <c:v>-9.9974390000000003E-3</c:v>
                </c:pt>
                <c:pt idx="22131">
                  <c:v>-1.2407333E-2</c:v>
                </c:pt>
                <c:pt idx="22132">
                  <c:v>-1.1101784E-2</c:v>
                </c:pt>
                <c:pt idx="22133">
                  <c:v>-1.074279E-2</c:v>
                </c:pt>
                <c:pt idx="22134">
                  <c:v>-8.9132429999999995E-3</c:v>
                </c:pt>
                <c:pt idx="22135">
                  <c:v>-1.2848863E-2</c:v>
                </c:pt>
                <c:pt idx="22136">
                  <c:v>-8.8889940000000008E-3</c:v>
                </c:pt>
                <c:pt idx="22137">
                  <c:v>-9.0431910000000008E-3</c:v>
                </c:pt>
                <c:pt idx="22138">
                  <c:v>-1.0965307000000001E-2</c:v>
                </c:pt>
                <c:pt idx="22139">
                  <c:v>-5.15935E-3</c:v>
                </c:pt>
                <c:pt idx="22140">
                  <c:v>-1.3775205E-2</c:v>
                </c:pt>
                <c:pt idx="22141">
                  <c:v>-3.1031190000000001E-3</c:v>
                </c:pt>
                <c:pt idx="22142">
                  <c:v>-3.577715E-3</c:v>
                </c:pt>
                <c:pt idx="22143">
                  <c:v>-3.6943610000000002E-3</c:v>
                </c:pt>
                <c:pt idx="22144">
                  <c:v>-4.8198449999999997E-3</c:v>
                </c:pt>
                <c:pt idx="22145">
                  <c:v>-2.1923699999999999E-3</c:v>
                </c:pt>
                <c:pt idx="22146">
                  <c:v>-1.6980400000000001E-3</c:v>
                </c:pt>
                <c:pt idx="22147">
                  <c:v>-7.376166E-3</c:v>
                </c:pt>
                <c:pt idx="22148">
                  <c:v>-2.5202219999999999E-3</c:v>
                </c:pt>
                <c:pt idx="22149">
                  <c:v>-1.6592219999999999E-3</c:v>
                </c:pt>
                <c:pt idx="22150">
                  <c:v>-4.7002609999999998E-3</c:v>
                </c:pt>
                <c:pt idx="22151">
                  <c:v>-7.70767E-4</c:v>
                </c:pt>
                <c:pt idx="22152">
                  <c:v>-5.9265159999999997E-3</c:v>
                </c:pt>
                <c:pt idx="22153">
                  <c:v>-6.6311879999999997E-3</c:v>
                </c:pt>
                <c:pt idx="22154">
                  <c:v>-5.0058680000000001E-3</c:v>
                </c:pt>
                <c:pt idx="22155">
                  <c:v>-3.3656269999999999E-3</c:v>
                </c:pt>
                <c:pt idx="22156">
                  <c:v>-4.463547E-3</c:v>
                </c:pt>
                <c:pt idx="22157">
                  <c:v>-2.37696E-3</c:v>
                </c:pt>
                <c:pt idx="22158">
                  <c:v>-5.921234E-3</c:v>
                </c:pt>
                <c:pt idx="22159">
                  <c:v>-3.2191910000000002E-3</c:v>
                </c:pt>
                <c:pt idx="22160">
                  <c:v>-5.5402059999999998E-3</c:v>
                </c:pt>
                <c:pt idx="22161">
                  <c:v>-7.3266549999999996E-3</c:v>
                </c:pt>
                <c:pt idx="22162">
                  <c:v>-3.2135829999999999E-3</c:v>
                </c:pt>
                <c:pt idx="22163">
                  <c:v>3.8435269999999998E-3</c:v>
                </c:pt>
                <c:pt idx="22164">
                  <c:v>-6.5003739999999997E-3</c:v>
                </c:pt>
                <c:pt idx="22165">
                  <c:v>-1.4459230999999999E-2</c:v>
                </c:pt>
                <c:pt idx="22166">
                  <c:v>-7.3892630000000001E-3</c:v>
                </c:pt>
                <c:pt idx="22167">
                  <c:v>-2.7939779999999999E-3</c:v>
                </c:pt>
                <c:pt idx="22168">
                  <c:v>-9.4934479999999998E-3</c:v>
                </c:pt>
                <c:pt idx="22169">
                  <c:v>1.010592E-3</c:v>
                </c:pt>
                <c:pt idx="22170">
                  <c:v>-4.7268529999999996E-3</c:v>
                </c:pt>
                <c:pt idx="22171">
                  <c:v>-9.6627559999999998E-3</c:v>
                </c:pt>
                <c:pt idx="22172">
                  <c:v>-6.5301930000000001E-3</c:v>
                </c:pt>
                <c:pt idx="22173">
                  <c:v>-7.6881349999999996E-3</c:v>
                </c:pt>
                <c:pt idx="22174">
                  <c:v>-5.6169369999999998E-3</c:v>
                </c:pt>
                <c:pt idx="22175">
                  <c:v>-7.6028559999999999E-3</c:v>
                </c:pt>
                <c:pt idx="22176">
                  <c:v>-6.988523E-3</c:v>
                </c:pt>
                <c:pt idx="22177">
                  <c:v>-6.3080849999999997E-3</c:v>
                </c:pt>
                <c:pt idx="22178">
                  <c:v>-8.8554240000000006E-3</c:v>
                </c:pt>
                <c:pt idx="22179">
                  <c:v>-8.4399709999999992E-3</c:v>
                </c:pt>
                <c:pt idx="22180">
                  <c:v>-7.6228379999999998E-3</c:v>
                </c:pt>
                <c:pt idx="22181">
                  <c:v>-8.2774440000000001E-3</c:v>
                </c:pt>
                <c:pt idx="22182">
                  <c:v>-8.7253629999999999E-3</c:v>
                </c:pt>
                <c:pt idx="22183">
                  <c:v>-8.9317579999999997E-3</c:v>
                </c:pt>
                <c:pt idx="22184">
                  <c:v>-9.7734669999999992E-3</c:v>
                </c:pt>
                <c:pt idx="22185">
                  <c:v>-7.3774210000000003E-3</c:v>
                </c:pt>
                <c:pt idx="22186">
                  <c:v>-6.0301570000000004E-3</c:v>
                </c:pt>
                <c:pt idx="22187">
                  <c:v>-7.9305899999999995E-3</c:v>
                </c:pt>
                <c:pt idx="22188">
                  <c:v>-1.0072311E-2</c:v>
                </c:pt>
                <c:pt idx="22189">
                  <c:v>-4.7917949999999997E-3</c:v>
                </c:pt>
                <c:pt idx="22190">
                  <c:v>-8.0251620000000006E-3</c:v>
                </c:pt>
                <c:pt idx="22191">
                  <c:v>-6.4208750000000004E-3</c:v>
                </c:pt>
                <c:pt idx="22192">
                  <c:v>-5.5886210000000002E-3</c:v>
                </c:pt>
                <c:pt idx="22193">
                  <c:v>-5.7129909999999997E-3</c:v>
                </c:pt>
                <c:pt idx="22194">
                  <c:v>-5.5119449999999999E-3</c:v>
                </c:pt>
                <c:pt idx="22195">
                  <c:v>-5.8467040000000003E-3</c:v>
                </c:pt>
                <c:pt idx="22196">
                  <c:v>-8.5330830000000003E-3</c:v>
                </c:pt>
                <c:pt idx="22197">
                  <c:v>-4.8358159999999997E-3</c:v>
                </c:pt>
                <c:pt idx="22198">
                  <c:v>-6.505884E-3</c:v>
                </c:pt>
                <c:pt idx="22199">
                  <c:v>-5.6374279999999999E-3</c:v>
                </c:pt>
                <c:pt idx="22200">
                  <c:v>-2.2155080000000001E-3</c:v>
                </c:pt>
                <c:pt idx="22201">
                  <c:v>1.0183690000000001E-3</c:v>
                </c:pt>
                <c:pt idx="22202">
                  <c:v>-3.4066859999999999E-3</c:v>
                </c:pt>
                <c:pt idx="22203">
                  <c:v>-7.60569E-4</c:v>
                </c:pt>
                <c:pt idx="22204">
                  <c:v>-4.4481099999999999E-3</c:v>
                </c:pt>
                <c:pt idx="22205">
                  <c:v>-3.882454E-3</c:v>
                </c:pt>
                <c:pt idx="22206">
                  <c:v>-5.4749350000000002E-3</c:v>
                </c:pt>
                <c:pt idx="22207">
                  <c:v>-6.1132950000000004E-3</c:v>
                </c:pt>
                <c:pt idx="22208">
                  <c:v>-2.6705729999999999E-3</c:v>
                </c:pt>
                <c:pt idx="22209">
                  <c:v>-4.2378429999999998E-3</c:v>
                </c:pt>
                <c:pt idx="22210">
                  <c:v>-2.7206629999999999E-3</c:v>
                </c:pt>
                <c:pt idx="22211">
                  <c:v>-7.0136790000000001E-3</c:v>
                </c:pt>
                <c:pt idx="22212">
                  <c:v>-7.4490829999999996E-3</c:v>
                </c:pt>
                <c:pt idx="22213">
                  <c:v>-5.7931290000000002E-3</c:v>
                </c:pt>
                <c:pt idx="22214">
                  <c:v>-6.5579890000000002E-3</c:v>
                </c:pt>
                <c:pt idx="22215">
                  <c:v>-2.416507E-3</c:v>
                </c:pt>
                <c:pt idx="22216">
                  <c:v>-7.251225E-3</c:v>
                </c:pt>
                <c:pt idx="22217">
                  <c:v>-3.9726070000000004E-3</c:v>
                </c:pt>
                <c:pt idx="22218">
                  <c:v>-2.4684160000000002E-3</c:v>
                </c:pt>
                <c:pt idx="22219">
                  <c:v>-4.3954789999999999E-3</c:v>
                </c:pt>
                <c:pt idx="22220">
                  <c:v>-3.762203E-3</c:v>
                </c:pt>
                <c:pt idx="22221">
                  <c:v>-3.3667229999999999E-3</c:v>
                </c:pt>
                <c:pt idx="22222">
                  <c:v>-2.2806929999999999E-3</c:v>
                </c:pt>
                <c:pt idx="22223">
                  <c:v>-5.6112419999999998E-3</c:v>
                </c:pt>
                <c:pt idx="22224">
                  <c:v>-4.2567289999999999E-3</c:v>
                </c:pt>
                <c:pt idx="22225">
                  <c:v>-3.5331479999999998E-3</c:v>
                </c:pt>
                <c:pt idx="22226">
                  <c:v>-4.6292369999999996E-3</c:v>
                </c:pt>
                <c:pt idx="22227">
                  <c:v>-4.0273629999999999E-3</c:v>
                </c:pt>
                <c:pt idx="22228">
                  <c:v>-6.8334939999999999E-3</c:v>
                </c:pt>
                <c:pt idx="22229">
                  <c:v>-7.1338979999999996E-3</c:v>
                </c:pt>
                <c:pt idx="22230">
                  <c:v>-4.3629890000000003E-3</c:v>
                </c:pt>
                <c:pt idx="22231">
                  <c:v>-3.4689650000000001E-3</c:v>
                </c:pt>
                <c:pt idx="22232">
                  <c:v>-6.4695869999999997E-3</c:v>
                </c:pt>
                <c:pt idx="22233">
                  <c:v>-6.9036820000000004E-3</c:v>
                </c:pt>
                <c:pt idx="22234">
                  <c:v>-4.3947099999999996E-3</c:v>
                </c:pt>
                <c:pt idx="22235">
                  <c:v>-1.0363120999999999E-2</c:v>
                </c:pt>
                <c:pt idx="22236">
                  <c:v>-7.4391379999999997E-3</c:v>
                </c:pt>
                <c:pt idx="22237">
                  <c:v>-3.665972E-3</c:v>
                </c:pt>
                <c:pt idx="22238">
                  <c:v>-4.4990610000000004E-3</c:v>
                </c:pt>
                <c:pt idx="22239">
                  <c:v>-5.670586E-3</c:v>
                </c:pt>
                <c:pt idx="22240">
                  <c:v>-8.0153010000000007E-3</c:v>
                </c:pt>
                <c:pt idx="22241">
                  <c:v>-7.9529830000000003E-3</c:v>
                </c:pt>
                <c:pt idx="22242">
                  <c:v>-7.2463340000000001E-3</c:v>
                </c:pt>
                <c:pt idx="22243">
                  <c:v>-1.0110829999999999E-2</c:v>
                </c:pt>
                <c:pt idx="22244">
                  <c:v>-7.9794189999999997E-3</c:v>
                </c:pt>
                <c:pt idx="22245">
                  <c:v>-7.320287E-3</c:v>
                </c:pt>
                <c:pt idx="22246">
                  <c:v>-8.4224380000000008E-3</c:v>
                </c:pt>
                <c:pt idx="22247">
                  <c:v>-7.9577160000000001E-3</c:v>
                </c:pt>
                <c:pt idx="22248">
                  <c:v>-8.7950830000000004E-3</c:v>
                </c:pt>
                <c:pt idx="22249">
                  <c:v>-4.790753E-3</c:v>
                </c:pt>
                <c:pt idx="22250">
                  <c:v>-6.6247190000000003E-3</c:v>
                </c:pt>
                <c:pt idx="22251">
                  <c:v>-4.657708E-3</c:v>
                </c:pt>
                <c:pt idx="22252">
                  <c:v>-5.3994990000000003E-3</c:v>
                </c:pt>
                <c:pt idx="22253">
                  <c:v>-7.3457369999999998E-3</c:v>
                </c:pt>
                <c:pt idx="22254">
                  <c:v>-6.2985819999999996E-3</c:v>
                </c:pt>
                <c:pt idx="22255">
                  <c:v>-5.8341269999999997E-3</c:v>
                </c:pt>
                <c:pt idx="22256">
                  <c:v>-6.6583750000000002E-3</c:v>
                </c:pt>
                <c:pt idx="22257">
                  <c:v>-3.6705750000000001E-3</c:v>
                </c:pt>
                <c:pt idx="22258">
                  <c:v>-4.8071820000000001E-3</c:v>
                </c:pt>
                <c:pt idx="22259">
                  <c:v>-5.0372790000000004E-3</c:v>
                </c:pt>
                <c:pt idx="22260">
                  <c:v>-5.5847819999999999E-3</c:v>
                </c:pt>
                <c:pt idx="22261">
                  <c:v>-2.5375929999999999E-3</c:v>
                </c:pt>
                <c:pt idx="22262">
                  <c:v>-4.7397680000000001E-3</c:v>
                </c:pt>
                <c:pt idx="22263">
                  <c:v>-2.216689E-3</c:v>
                </c:pt>
                <c:pt idx="22264">
                  <c:v>-5.5374430000000004E-3</c:v>
                </c:pt>
                <c:pt idx="22265">
                  <c:v>-5.0873680000000001E-3</c:v>
                </c:pt>
                <c:pt idx="22266">
                  <c:v>-4.6862309999999999E-3</c:v>
                </c:pt>
                <c:pt idx="22267">
                  <c:v>-2.6840670000000001E-3</c:v>
                </c:pt>
                <c:pt idx="22268">
                  <c:v>-4.3712150000000003E-3</c:v>
                </c:pt>
                <c:pt idx="22269">
                  <c:v>-7.0159999999999997E-3</c:v>
                </c:pt>
                <c:pt idx="22270">
                  <c:v>-3.5791989999999999E-3</c:v>
                </c:pt>
                <c:pt idx="22271">
                  <c:v>-8.0948549999999998E-3</c:v>
                </c:pt>
                <c:pt idx="22272">
                  <c:v>-7.3654150000000002E-3</c:v>
                </c:pt>
                <c:pt idx="22273">
                  <c:v>-7.2434420000000001E-3</c:v>
                </c:pt>
                <c:pt idx="22274">
                  <c:v>-3.0060009999999999E-3</c:v>
                </c:pt>
                <c:pt idx="22275">
                  <c:v>-6.0902079999999997E-3</c:v>
                </c:pt>
                <c:pt idx="22276">
                  <c:v>-7.801115E-3</c:v>
                </c:pt>
                <c:pt idx="22277">
                  <c:v>-5.0647169999999998E-3</c:v>
                </c:pt>
                <c:pt idx="22278">
                  <c:v>-3.723587E-3</c:v>
                </c:pt>
                <c:pt idx="22279">
                  <c:v>-6.7281650000000004E-3</c:v>
                </c:pt>
                <c:pt idx="22280">
                  <c:v>-6.5068790000000001E-3</c:v>
                </c:pt>
                <c:pt idx="22281">
                  <c:v>-4.8847480000000004E-3</c:v>
                </c:pt>
                <c:pt idx="22282">
                  <c:v>-2.9433189999999998E-3</c:v>
                </c:pt>
                <c:pt idx="22283">
                  <c:v>-4.3542609999999999E-3</c:v>
                </c:pt>
                <c:pt idx="22284">
                  <c:v>-3.2746469999999999E-3</c:v>
                </c:pt>
                <c:pt idx="22285">
                  <c:v>-8.7844610000000004E-3</c:v>
                </c:pt>
                <c:pt idx="22286">
                  <c:v>-3.1396919999999999E-3</c:v>
                </c:pt>
                <c:pt idx="22287">
                  <c:v>-4.0606130000000002E-3</c:v>
                </c:pt>
                <c:pt idx="22288">
                  <c:v>-2.0212199999999998E-3</c:v>
                </c:pt>
                <c:pt idx="22289">
                  <c:v>-3.9070040000000004E-3</c:v>
                </c:pt>
                <c:pt idx="22290">
                  <c:v>-1.8421970000000001E-3</c:v>
                </c:pt>
                <c:pt idx="22291">
                  <c:v>-4.6872520000000003E-3</c:v>
                </c:pt>
                <c:pt idx="22292">
                  <c:v>-4.5925310000000004E-3</c:v>
                </c:pt>
                <c:pt idx="22293">
                  <c:v>-6.1534099999999998E-3</c:v>
                </c:pt>
                <c:pt idx="22294">
                  <c:v>-6.1076259999999997E-3</c:v>
                </c:pt>
                <c:pt idx="22295">
                  <c:v>-4.4274370000000002E-3</c:v>
                </c:pt>
                <c:pt idx="22296">
                  <c:v>-5.5297879999999999E-3</c:v>
                </c:pt>
                <c:pt idx="22297">
                  <c:v>-5.4134079999999998E-3</c:v>
                </c:pt>
                <c:pt idx="22298">
                  <c:v>-8.6149069999999998E-3</c:v>
                </c:pt>
                <c:pt idx="22299">
                  <c:v>-4.2462580000000002E-3</c:v>
                </c:pt>
                <c:pt idx="22300">
                  <c:v>-5.0751939999999999E-3</c:v>
                </c:pt>
                <c:pt idx="22301">
                  <c:v>-5.0331159999999998E-3</c:v>
                </c:pt>
                <c:pt idx="22302">
                  <c:v>-5.0756209999999998E-3</c:v>
                </c:pt>
                <c:pt idx="22303">
                  <c:v>-5.8647159999999999E-3</c:v>
                </c:pt>
                <c:pt idx="22304">
                  <c:v>-4.4581009999999999E-3</c:v>
                </c:pt>
                <c:pt idx="22305">
                  <c:v>-6.9976919999999998E-3</c:v>
                </c:pt>
                <c:pt idx="22306">
                  <c:v>-5.7938540000000002E-3</c:v>
                </c:pt>
                <c:pt idx="22307">
                  <c:v>-4.3205939999999997E-3</c:v>
                </c:pt>
                <c:pt idx="22308">
                  <c:v>-4.2501090000000002E-3</c:v>
                </c:pt>
                <c:pt idx="22309">
                  <c:v>-4.0157500000000002E-3</c:v>
                </c:pt>
                <c:pt idx="22310">
                  <c:v>-4.5986780000000001E-3</c:v>
                </c:pt>
                <c:pt idx="22311">
                  <c:v>-7.786482E-3</c:v>
                </c:pt>
                <c:pt idx="22312">
                  <c:v>-6.162191E-3</c:v>
                </c:pt>
                <c:pt idx="22313">
                  <c:v>-3.1917009999999999E-3</c:v>
                </c:pt>
                <c:pt idx="22314">
                  <c:v>-3.539052E-3</c:v>
                </c:pt>
                <c:pt idx="22315">
                  <c:v>-6.0027429999999996E-3</c:v>
                </c:pt>
                <c:pt idx="22316">
                  <c:v>-8.6197499999999996E-4</c:v>
                </c:pt>
                <c:pt idx="22317">
                  <c:v>-3.7320640000000002E-3</c:v>
                </c:pt>
                <c:pt idx="22318">
                  <c:v>-6.301943E-3</c:v>
                </c:pt>
                <c:pt idx="22319">
                  <c:v>-4.7916640000000002E-3</c:v>
                </c:pt>
                <c:pt idx="22320">
                  <c:v>-3.821741E-3</c:v>
                </c:pt>
                <c:pt idx="22321">
                  <c:v>-4.775952E-3</c:v>
                </c:pt>
                <c:pt idx="22322">
                  <c:v>-5.5887690000000004E-3</c:v>
                </c:pt>
                <c:pt idx="22323">
                  <c:v>-4.5557289999999997E-3</c:v>
                </c:pt>
                <c:pt idx="22324">
                  <c:v>-6.7825079999999996E-3</c:v>
                </c:pt>
                <c:pt idx="22325">
                  <c:v>-4.7089710000000002E-3</c:v>
                </c:pt>
                <c:pt idx="22326">
                  <c:v>-6.7892739999999997E-3</c:v>
                </c:pt>
                <c:pt idx="22327">
                  <c:v>-5.3695430000000001E-3</c:v>
                </c:pt>
                <c:pt idx="22328">
                  <c:v>-5.8707840000000004E-3</c:v>
                </c:pt>
                <c:pt idx="22329">
                  <c:v>-3.0749969999999999E-3</c:v>
                </c:pt>
                <c:pt idx="22330">
                  <c:v>-6.1804060000000003E-3</c:v>
                </c:pt>
                <c:pt idx="22331">
                  <c:v>-3.2999309999999999E-3</c:v>
                </c:pt>
                <c:pt idx="22332">
                  <c:v>-6.0934739999999998E-3</c:v>
                </c:pt>
                <c:pt idx="22333">
                  <c:v>-6.907336E-3</c:v>
                </c:pt>
                <c:pt idx="22334">
                  <c:v>-9.7923390000000006E-3</c:v>
                </c:pt>
                <c:pt idx="22335">
                  <c:v>-5.2937269999999998E-3</c:v>
                </c:pt>
                <c:pt idx="22336">
                  <c:v>-5.1505090000000002E-3</c:v>
                </c:pt>
                <c:pt idx="22337">
                  <c:v>-6.0040509999999998E-3</c:v>
                </c:pt>
                <c:pt idx="22338">
                  <c:v>-6.9875120000000004E-3</c:v>
                </c:pt>
                <c:pt idx="22339">
                  <c:v>-7.0980330000000001E-3</c:v>
                </c:pt>
                <c:pt idx="22340">
                  <c:v>-2.266742E-3</c:v>
                </c:pt>
                <c:pt idx="22341">
                  <c:v>-4.7504060000000004E-3</c:v>
                </c:pt>
                <c:pt idx="22342">
                  <c:v>-7.0831790000000002E-3</c:v>
                </c:pt>
                <c:pt idx="22343">
                  <c:v>-6.0517369999999997E-3</c:v>
                </c:pt>
                <c:pt idx="22344">
                  <c:v>-3.1036179999999998E-3</c:v>
                </c:pt>
                <c:pt idx="22345">
                  <c:v>-6.3457499999999998E-3</c:v>
                </c:pt>
                <c:pt idx="22346">
                  <c:v>-6.2650259999999999E-3</c:v>
                </c:pt>
                <c:pt idx="22347">
                  <c:v>-4.08443E-3</c:v>
                </c:pt>
                <c:pt idx="22348">
                  <c:v>-5.7967560000000001E-3</c:v>
                </c:pt>
                <c:pt idx="22349">
                  <c:v>-2.630257E-3</c:v>
                </c:pt>
                <c:pt idx="22350">
                  <c:v>-4.1275490000000003E-3</c:v>
                </c:pt>
                <c:pt idx="22351">
                  <c:v>-6.1851069999999996E-3</c:v>
                </c:pt>
                <c:pt idx="22352">
                  <c:v>-8.9602810000000005E-3</c:v>
                </c:pt>
                <c:pt idx="22353">
                  <c:v>-6.763972E-3</c:v>
                </c:pt>
                <c:pt idx="22354">
                  <c:v>-8.0951329999999991E-3</c:v>
                </c:pt>
                <c:pt idx="22355">
                  <c:v>-9.6112709999999994E-3</c:v>
                </c:pt>
                <c:pt idx="22356">
                  <c:v>-6.0539950000000004E-3</c:v>
                </c:pt>
                <c:pt idx="22357">
                  <c:v>-4.4505059999999999E-3</c:v>
                </c:pt>
                <c:pt idx="22358">
                  <c:v>-9.6342179999999999E-3</c:v>
                </c:pt>
                <c:pt idx="22359">
                  <c:v>-7.7481670000000002E-3</c:v>
                </c:pt>
                <c:pt idx="22360">
                  <c:v>-8.4442110000000001E-3</c:v>
                </c:pt>
                <c:pt idx="22361">
                  <c:v>-1.0045836000000001E-2</c:v>
                </c:pt>
                <c:pt idx="22362">
                  <c:v>-7.9488119999999995E-3</c:v>
                </c:pt>
                <c:pt idx="22363">
                  <c:v>-4.6315790000000003E-3</c:v>
                </c:pt>
                <c:pt idx="22364">
                  <c:v>-8.4650460000000004E-3</c:v>
                </c:pt>
                <c:pt idx="22365">
                  <c:v>-7.0066989999999999E-3</c:v>
                </c:pt>
                <c:pt idx="22366">
                  <c:v>-8.9136049999999998E-3</c:v>
                </c:pt>
                <c:pt idx="22367">
                  <c:v>-7.8174469999999999E-3</c:v>
                </c:pt>
                <c:pt idx="22368">
                  <c:v>-5.1614929999999996E-3</c:v>
                </c:pt>
                <c:pt idx="22369">
                  <c:v>-6.2733620000000002E-3</c:v>
                </c:pt>
                <c:pt idx="22370">
                  <c:v>-5.6082229999999999E-3</c:v>
                </c:pt>
                <c:pt idx="22371">
                  <c:v>-6.4026439999999999E-3</c:v>
                </c:pt>
                <c:pt idx="22372">
                  <c:v>-4.7550329999999997E-3</c:v>
                </c:pt>
                <c:pt idx="22373">
                  <c:v>-7.2221849999999999E-3</c:v>
                </c:pt>
                <c:pt idx="22374">
                  <c:v>-5.7673009999999999E-3</c:v>
                </c:pt>
                <c:pt idx="22375">
                  <c:v>-3.4069410000000001E-3</c:v>
                </c:pt>
                <c:pt idx="22376">
                  <c:v>-5.2450550000000002E-3</c:v>
                </c:pt>
                <c:pt idx="22377">
                  <c:v>-5.6661000000000003E-3</c:v>
                </c:pt>
                <c:pt idx="22378">
                  <c:v>-4.5064880000000003E-3</c:v>
                </c:pt>
                <c:pt idx="22379">
                  <c:v>-5.7392650000000003E-3</c:v>
                </c:pt>
                <c:pt idx="22380">
                  <c:v>-7.6636940000000004E-3</c:v>
                </c:pt>
                <c:pt idx="22381">
                  <c:v>-8.8016629999999995E-3</c:v>
                </c:pt>
                <c:pt idx="22382">
                  <c:v>-5.9856429999999997E-3</c:v>
                </c:pt>
                <c:pt idx="22383">
                  <c:v>-7.5278799999999998E-3</c:v>
                </c:pt>
                <c:pt idx="22384">
                  <c:v>-5.7278349999999997E-3</c:v>
                </c:pt>
                <c:pt idx="22385">
                  <c:v>-3.7898530000000001E-3</c:v>
                </c:pt>
                <c:pt idx="22386">
                  <c:v>-4.4708969999999997E-3</c:v>
                </c:pt>
                <c:pt idx="22387">
                  <c:v>-7.788929E-3</c:v>
                </c:pt>
                <c:pt idx="22388">
                  <c:v>-6.5271620000000004E-3</c:v>
                </c:pt>
                <c:pt idx="22389">
                  <c:v>-3.6930259999999999E-3</c:v>
                </c:pt>
                <c:pt idx="22390">
                  <c:v>-6.5257320000000002E-3</c:v>
                </c:pt>
                <c:pt idx="22391">
                  <c:v>-5.1089309999999997E-3</c:v>
                </c:pt>
                <c:pt idx="22392">
                  <c:v>-3.8003820000000002E-3</c:v>
                </c:pt>
                <c:pt idx="22393">
                  <c:v>-6.5572859999999998E-3</c:v>
                </c:pt>
                <c:pt idx="22394">
                  <c:v>-5.9037389999999999E-3</c:v>
                </c:pt>
                <c:pt idx="22395">
                  <c:v>-5.6640550000000003E-3</c:v>
                </c:pt>
                <c:pt idx="22396">
                  <c:v>-4.8846920000000004E-3</c:v>
                </c:pt>
                <c:pt idx="22397">
                  <c:v>-4.7976069999999997E-3</c:v>
                </c:pt>
                <c:pt idx="22398">
                  <c:v>-3.1720350000000001E-3</c:v>
                </c:pt>
                <c:pt idx="22399">
                  <c:v>-6.3593069999999998E-3</c:v>
                </c:pt>
                <c:pt idx="22400">
                  <c:v>-5.1674640000000001E-3</c:v>
                </c:pt>
                <c:pt idx="22401">
                  <c:v>-5.4745260000000004E-3</c:v>
                </c:pt>
                <c:pt idx="22402">
                  <c:v>-5.2396420000000001E-3</c:v>
                </c:pt>
                <c:pt idx="22403">
                  <c:v>-6.0375250000000002E-3</c:v>
                </c:pt>
                <c:pt idx="22404">
                  <c:v>-5.5818730000000002E-3</c:v>
                </c:pt>
                <c:pt idx="22405">
                  <c:v>-1.8776820000000001E-3</c:v>
                </c:pt>
                <c:pt idx="22406">
                  <c:v>-4.8745869999999997E-3</c:v>
                </c:pt>
                <c:pt idx="22407">
                  <c:v>-6.1707480000000002E-3</c:v>
                </c:pt>
                <c:pt idx="22408">
                  <c:v>-3.1586409999999998E-3</c:v>
                </c:pt>
                <c:pt idx="22409">
                  <c:v>-8.5070670000000001E-3</c:v>
                </c:pt>
                <c:pt idx="22410">
                  <c:v>-4.5913179999999996E-3</c:v>
                </c:pt>
                <c:pt idx="22411">
                  <c:v>-7.806286E-3</c:v>
                </c:pt>
                <c:pt idx="22412">
                  <c:v>-5.7365610000000003E-3</c:v>
                </c:pt>
                <c:pt idx="22413">
                  <c:v>-6.4313790000000001E-3</c:v>
                </c:pt>
                <c:pt idx="22414">
                  <c:v>-4.1267090000000001E-3</c:v>
                </c:pt>
                <c:pt idx="22415">
                  <c:v>-6.0202169999999996E-3</c:v>
                </c:pt>
                <c:pt idx="22416">
                  <c:v>-6.6171310000000001E-3</c:v>
                </c:pt>
                <c:pt idx="22417">
                  <c:v>-5.1915399999999997E-3</c:v>
                </c:pt>
                <c:pt idx="22418">
                  <c:v>-8.9283660000000001E-3</c:v>
                </c:pt>
                <c:pt idx="22419">
                  <c:v>-4.4507929999999998E-3</c:v>
                </c:pt>
                <c:pt idx="22420">
                  <c:v>-5.5321069999999996E-3</c:v>
                </c:pt>
                <c:pt idx="22421">
                  <c:v>-6.3401100000000004E-3</c:v>
                </c:pt>
                <c:pt idx="22422">
                  <c:v>-4.8750690000000001E-3</c:v>
                </c:pt>
                <c:pt idx="22423">
                  <c:v>-7.5717859999999996E-3</c:v>
                </c:pt>
                <c:pt idx="22424">
                  <c:v>-3.6250689999999999E-3</c:v>
                </c:pt>
                <c:pt idx="22425">
                  <c:v>-9.0475320000000005E-3</c:v>
                </c:pt>
                <c:pt idx="22426">
                  <c:v>-5.1502029999999999E-3</c:v>
                </c:pt>
                <c:pt idx="22427">
                  <c:v>-5.5795039999999999E-3</c:v>
                </c:pt>
                <c:pt idx="22428">
                  <c:v>-2.5962749999999999E-3</c:v>
                </c:pt>
                <c:pt idx="22429">
                  <c:v>-6.0999299999999999E-3</c:v>
                </c:pt>
                <c:pt idx="22430">
                  <c:v>-5.8860700000000002E-3</c:v>
                </c:pt>
                <c:pt idx="22431">
                  <c:v>-6.5390769999999999E-3</c:v>
                </c:pt>
                <c:pt idx="22432">
                  <c:v>-4.9458949999999996E-3</c:v>
                </c:pt>
                <c:pt idx="22433">
                  <c:v>-6.3112979999999999E-3</c:v>
                </c:pt>
                <c:pt idx="22434">
                  <c:v>-5.170198E-3</c:v>
                </c:pt>
                <c:pt idx="22435">
                  <c:v>-7.1574489999999998E-3</c:v>
                </c:pt>
                <c:pt idx="22436">
                  <c:v>-7.1902349999999997E-3</c:v>
                </c:pt>
                <c:pt idx="22437">
                  <c:v>-5.2285509999999997E-3</c:v>
                </c:pt>
                <c:pt idx="22438">
                  <c:v>-5.1837599999999999E-3</c:v>
                </c:pt>
                <c:pt idx="22439">
                  <c:v>-4.0053110000000001E-3</c:v>
                </c:pt>
                <c:pt idx="22440">
                  <c:v>-8.6985910000000003E-3</c:v>
                </c:pt>
                <c:pt idx="22441">
                  <c:v>-5.0031889999999999E-3</c:v>
                </c:pt>
                <c:pt idx="22442">
                  <c:v>-9.6661839999999995E-3</c:v>
                </c:pt>
                <c:pt idx="22443">
                  <c:v>-4.1150910000000004E-3</c:v>
                </c:pt>
                <c:pt idx="22444">
                  <c:v>-9.2072130000000005E-3</c:v>
                </c:pt>
                <c:pt idx="22445">
                  <c:v>-6.9280799999999997E-3</c:v>
                </c:pt>
                <c:pt idx="22446">
                  <c:v>-6.1524309999999999E-3</c:v>
                </c:pt>
                <c:pt idx="22447">
                  <c:v>-7.481616E-3</c:v>
                </c:pt>
                <c:pt idx="22448">
                  <c:v>-9.4575010000000001E-3</c:v>
                </c:pt>
                <c:pt idx="22449">
                  <c:v>-8.8132820000000004E-3</c:v>
                </c:pt>
                <c:pt idx="22450">
                  <c:v>-7.3662620000000002E-3</c:v>
                </c:pt>
                <c:pt idx="22451">
                  <c:v>-6.7446809999999998E-3</c:v>
                </c:pt>
                <c:pt idx="22452">
                  <c:v>-7.3594710000000002E-3</c:v>
                </c:pt>
                <c:pt idx="22453">
                  <c:v>-8.3384489999999995E-3</c:v>
                </c:pt>
                <c:pt idx="22454">
                  <c:v>-7.5774889999999998E-3</c:v>
                </c:pt>
                <c:pt idx="22455">
                  <c:v>-4.2693100000000001E-3</c:v>
                </c:pt>
                <c:pt idx="22456">
                  <c:v>-5.1576959999999998E-3</c:v>
                </c:pt>
                <c:pt idx="22457">
                  <c:v>-6.8911470000000002E-3</c:v>
                </c:pt>
                <c:pt idx="22458">
                  <c:v>-7.2042149999999999E-3</c:v>
                </c:pt>
                <c:pt idx="22459">
                  <c:v>-5.3951290000000002E-3</c:v>
                </c:pt>
                <c:pt idx="22460">
                  <c:v>-2.4233079999999999E-3</c:v>
                </c:pt>
                <c:pt idx="22461">
                  <c:v>-6.1229709999999996E-3</c:v>
                </c:pt>
                <c:pt idx="22462">
                  <c:v>-9.0159799999999998E-4</c:v>
                </c:pt>
                <c:pt idx="22463">
                  <c:v>-1.540491E-3</c:v>
                </c:pt>
                <c:pt idx="22464">
                  <c:v>-1.685733E-3</c:v>
                </c:pt>
                <c:pt idx="22465">
                  <c:v>-1.6591010000000001E-3</c:v>
                </c:pt>
                <c:pt idx="22466">
                  <c:v>-1.158664E-3</c:v>
                </c:pt>
                <c:pt idx="22467">
                  <c:v>-5.4559400000000003E-3</c:v>
                </c:pt>
                <c:pt idx="22468">
                  <c:v>-2.5588160000000002E-3</c:v>
                </c:pt>
                <c:pt idx="22469">
                  <c:v>-5.5904900000000005E-4</c:v>
                </c:pt>
                <c:pt idx="22470">
                  <c:v>-3.4257699999999999E-3</c:v>
                </c:pt>
                <c:pt idx="22471">
                  <c:v>-2.7743609999999999E-3</c:v>
                </c:pt>
                <c:pt idx="22472">
                  <c:v>-4.8604720000000002E-3</c:v>
                </c:pt>
                <c:pt idx="22473">
                  <c:v>-3.12489E-3</c:v>
                </c:pt>
                <c:pt idx="22474">
                  <c:v>-2.348508E-3</c:v>
                </c:pt>
                <c:pt idx="22475">
                  <c:v>-6.1530999999999999E-3</c:v>
                </c:pt>
                <c:pt idx="22476">
                  <c:v>-8.1510530000000001E-3</c:v>
                </c:pt>
                <c:pt idx="22477">
                  <c:v>-8.0112369999999992E-3</c:v>
                </c:pt>
                <c:pt idx="22478">
                  <c:v>-8.3164699999999994E-3</c:v>
                </c:pt>
                <c:pt idx="22479">
                  <c:v>-4.6208029999999997E-3</c:v>
                </c:pt>
                <c:pt idx="22480">
                  <c:v>-4.7003590000000003E-3</c:v>
                </c:pt>
                <c:pt idx="22481">
                  <c:v>-5.9618989999999997E-3</c:v>
                </c:pt>
                <c:pt idx="22482">
                  <c:v>-8.4661259999999992E-3</c:v>
                </c:pt>
                <c:pt idx="22483">
                  <c:v>-7.0671680000000004E-3</c:v>
                </c:pt>
                <c:pt idx="22484">
                  <c:v>-5.8797240000000002E-3</c:v>
                </c:pt>
                <c:pt idx="22485">
                  <c:v>-9.9357179999999996E-3</c:v>
                </c:pt>
                <c:pt idx="22486">
                  <c:v>-9.4316439999999994E-3</c:v>
                </c:pt>
                <c:pt idx="22487">
                  <c:v>-7.8989960000000001E-3</c:v>
                </c:pt>
                <c:pt idx="22488">
                  <c:v>-1.1610352000000001E-2</c:v>
                </c:pt>
                <c:pt idx="22489">
                  <c:v>-1.4519057E-2</c:v>
                </c:pt>
                <c:pt idx="22490">
                  <c:v>-1.262841E-2</c:v>
                </c:pt>
                <c:pt idx="22491">
                  <c:v>-7.011537E-3</c:v>
                </c:pt>
                <c:pt idx="22492">
                  <c:v>-1.1280688000000001E-2</c:v>
                </c:pt>
                <c:pt idx="22493">
                  <c:v>-7.1589139999999997E-3</c:v>
                </c:pt>
                <c:pt idx="22494">
                  <c:v>-1.0279646E-2</c:v>
                </c:pt>
                <c:pt idx="22495">
                  <c:v>-1.147221E-2</c:v>
                </c:pt>
                <c:pt idx="22496">
                  <c:v>-9.4937549999999996E-3</c:v>
                </c:pt>
                <c:pt idx="22497">
                  <c:v>-9.7656640000000003E-3</c:v>
                </c:pt>
                <c:pt idx="22498">
                  <c:v>-8.9257659999999999E-3</c:v>
                </c:pt>
                <c:pt idx="22499">
                  <c:v>-8.5899419999999997E-3</c:v>
                </c:pt>
                <c:pt idx="22500">
                  <c:v>-5.5319380000000001E-3</c:v>
                </c:pt>
                <c:pt idx="22501">
                  <c:v>-6.6185080000000004E-3</c:v>
                </c:pt>
                <c:pt idx="22502">
                  <c:v>-6.7653469999999997E-3</c:v>
                </c:pt>
                <c:pt idx="22503">
                  <c:v>-7.6311399999999998E-3</c:v>
                </c:pt>
                <c:pt idx="22504">
                  <c:v>-4.2841429999999998E-3</c:v>
                </c:pt>
                <c:pt idx="22505">
                  <c:v>-6.4583469999999997E-3</c:v>
                </c:pt>
                <c:pt idx="22506">
                  <c:v>-4.9123120000000003E-3</c:v>
                </c:pt>
                <c:pt idx="22507">
                  <c:v>-8.1784130000000007E-3</c:v>
                </c:pt>
                <c:pt idx="22508">
                  <c:v>-6.8343930000000002E-3</c:v>
                </c:pt>
                <c:pt idx="22509">
                  <c:v>-5.8934979999999996E-3</c:v>
                </c:pt>
                <c:pt idx="22510">
                  <c:v>-4.9970780000000003E-3</c:v>
                </c:pt>
                <c:pt idx="22511">
                  <c:v>-7.8738239999999998E-3</c:v>
                </c:pt>
                <c:pt idx="22512">
                  <c:v>-8.4972699999999995E-3</c:v>
                </c:pt>
                <c:pt idx="22513">
                  <c:v>-5.8655349999999998E-3</c:v>
                </c:pt>
                <c:pt idx="22514">
                  <c:v>-5.6436569999999998E-3</c:v>
                </c:pt>
                <c:pt idx="22515">
                  <c:v>-5.0212770000000002E-3</c:v>
                </c:pt>
                <c:pt idx="22516">
                  <c:v>-5.2122260000000004E-3</c:v>
                </c:pt>
                <c:pt idx="22517">
                  <c:v>-2.945343E-3</c:v>
                </c:pt>
                <c:pt idx="22518">
                  <c:v>-3.3796770000000002E-3</c:v>
                </c:pt>
                <c:pt idx="22519">
                  <c:v>-4.2401440000000004E-3</c:v>
                </c:pt>
                <c:pt idx="22520">
                  <c:v>-3.6928920000000001E-3</c:v>
                </c:pt>
                <c:pt idx="22521">
                  <c:v>-5.1381899999999999E-3</c:v>
                </c:pt>
                <c:pt idx="22522">
                  <c:v>-4.8652440000000003E-3</c:v>
                </c:pt>
                <c:pt idx="22523">
                  <c:v>-2.8998320000000002E-3</c:v>
                </c:pt>
                <c:pt idx="22524">
                  <c:v>-5.4696909999999996E-3</c:v>
                </c:pt>
                <c:pt idx="22525">
                  <c:v>-3.5239859999999998E-3</c:v>
                </c:pt>
                <c:pt idx="22526">
                  <c:v>-6.2431070000000003E-3</c:v>
                </c:pt>
                <c:pt idx="22527">
                  <c:v>-4.6388189999999998E-3</c:v>
                </c:pt>
                <c:pt idx="22528">
                  <c:v>-2.4926929999999998E-3</c:v>
                </c:pt>
                <c:pt idx="22529">
                  <c:v>-4.3467860000000001E-3</c:v>
                </c:pt>
                <c:pt idx="22530">
                  <c:v>-7.9241729999999996E-3</c:v>
                </c:pt>
                <c:pt idx="22531">
                  <c:v>-5.6045599999999998E-3</c:v>
                </c:pt>
                <c:pt idx="22532">
                  <c:v>-6.6796340000000003E-3</c:v>
                </c:pt>
                <c:pt idx="22533">
                  <c:v>-7.2958900000000002E-3</c:v>
                </c:pt>
                <c:pt idx="22534">
                  <c:v>-7.1070999999999999E-3</c:v>
                </c:pt>
                <c:pt idx="22535">
                  <c:v>-6.8793999999999999E-3</c:v>
                </c:pt>
                <c:pt idx="22536">
                  <c:v>-5.4064569999999999E-3</c:v>
                </c:pt>
                <c:pt idx="22537">
                  <c:v>-5.878103E-3</c:v>
                </c:pt>
                <c:pt idx="22538">
                  <c:v>-4.8952409999999998E-3</c:v>
                </c:pt>
                <c:pt idx="22539">
                  <c:v>-4.1745890000000003E-3</c:v>
                </c:pt>
                <c:pt idx="22540">
                  <c:v>-7.3906839999999998E-3</c:v>
                </c:pt>
                <c:pt idx="22541">
                  <c:v>-6.4045159999999999E-3</c:v>
                </c:pt>
                <c:pt idx="22542">
                  <c:v>-5.681859E-3</c:v>
                </c:pt>
                <c:pt idx="22543">
                  <c:v>-6.0658869999999998E-3</c:v>
                </c:pt>
                <c:pt idx="22544">
                  <c:v>-7.3568349999999999E-3</c:v>
                </c:pt>
                <c:pt idx="22545">
                  <c:v>-7.8639000000000001E-3</c:v>
                </c:pt>
                <c:pt idx="22546">
                  <c:v>-8.6657980000000006E-3</c:v>
                </c:pt>
                <c:pt idx="22547">
                  <c:v>-5.5440410000000004E-3</c:v>
                </c:pt>
                <c:pt idx="22548">
                  <c:v>-6.8574580000000003E-3</c:v>
                </c:pt>
                <c:pt idx="22549">
                  <c:v>-8.70223E-3</c:v>
                </c:pt>
                <c:pt idx="22550">
                  <c:v>-8.2311160000000001E-3</c:v>
                </c:pt>
                <c:pt idx="22551">
                  <c:v>-7.2891559999999998E-3</c:v>
                </c:pt>
                <c:pt idx="22552">
                  <c:v>-1.2985159E-2</c:v>
                </c:pt>
                <c:pt idx="22553">
                  <c:v>-9.4253119999999999E-3</c:v>
                </c:pt>
                <c:pt idx="22554">
                  <c:v>-1.0150223999999999E-2</c:v>
                </c:pt>
                <c:pt idx="22555">
                  <c:v>-1.1070613E-2</c:v>
                </c:pt>
                <c:pt idx="22556">
                  <c:v>-1.2053872E-2</c:v>
                </c:pt>
                <c:pt idx="22557">
                  <c:v>-1.1571308000000001E-2</c:v>
                </c:pt>
                <c:pt idx="22558">
                  <c:v>-1.3192633E-2</c:v>
                </c:pt>
                <c:pt idx="22559">
                  <c:v>-9.8210710000000007E-3</c:v>
                </c:pt>
                <c:pt idx="22560">
                  <c:v>-1.3781033E-2</c:v>
                </c:pt>
                <c:pt idx="22561">
                  <c:v>-9.944217E-3</c:v>
                </c:pt>
                <c:pt idx="22562">
                  <c:v>-1.2538316000000001E-2</c:v>
                </c:pt>
                <c:pt idx="22563">
                  <c:v>-1.0984094999999999E-2</c:v>
                </c:pt>
                <c:pt idx="22564">
                  <c:v>-9.5201539999999994E-3</c:v>
                </c:pt>
                <c:pt idx="22565">
                  <c:v>-1.2763886E-2</c:v>
                </c:pt>
                <c:pt idx="22566">
                  <c:v>-1.0121995E-2</c:v>
                </c:pt>
                <c:pt idx="22567">
                  <c:v>-7.9326099999999997E-3</c:v>
                </c:pt>
                <c:pt idx="22568">
                  <c:v>-7.9084930000000008E-3</c:v>
                </c:pt>
                <c:pt idx="22569">
                  <c:v>-6.8869049999999996E-3</c:v>
                </c:pt>
                <c:pt idx="22570">
                  <c:v>-8.5176920000000003E-3</c:v>
                </c:pt>
                <c:pt idx="22571">
                  <c:v>-8.4753480000000006E-3</c:v>
                </c:pt>
                <c:pt idx="22572">
                  <c:v>-8.6753390000000007E-3</c:v>
                </c:pt>
                <c:pt idx="22573">
                  <c:v>-7.724323E-3</c:v>
                </c:pt>
                <c:pt idx="22574">
                  <c:v>-7.2903050000000004E-3</c:v>
                </c:pt>
                <c:pt idx="22575">
                  <c:v>-3.7253970000000001E-3</c:v>
                </c:pt>
                <c:pt idx="22576">
                  <c:v>-4.7546530000000002E-3</c:v>
                </c:pt>
                <c:pt idx="22577">
                  <c:v>-5.9341669999999997E-3</c:v>
                </c:pt>
                <c:pt idx="22578">
                  <c:v>-6.6942809999999998E-3</c:v>
                </c:pt>
                <c:pt idx="22579">
                  <c:v>-6.6231750000000002E-3</c:v>
                </c:pt>
                <c:pt idx="22580">
                  <c:v>-3.5765689999999999E-3</c:v>
                </c:pt>
                <c:pt idx="22581">
                  <c:v>-7.3835580000000001E-3</c:v>
                </c:pt>
                <c:pt idx="22582">
                  <c:v>-2.973608E-3</c:v>
                </c:pt>
                <c:pt idx="22583">
                  <c:v>-4.088141E-3</c:v>
                </c:pt>
                <c:pt idx="22584">
                  <c:v>-3.7749250000000002E-3</c:v>
                </c:pt>
                <c:pt idx="22585">
                  <c:v>-4.5501710000000004E-3</c:v>
                </c:pt>
                <c:pt idx="22586">
                  <c:v>-4.5943729999999997E-3</c:v>
                </c:pt>
                <c:pt idx="22587">
                  <c:v>-8.6498340000000003E-3</c:v>
                </c:pt>
                <c:pt idx="22588">
                  <c:v>-5.0301369999999996E-3</c:v>
                </c:pt>
                <c:pt idx="22589">
                  <c:v>-6.9081990000000003E-3</c:v>
                </c:pt>
                <c:pt idx="22590">
                  <c:v>-5.0816960000000001E-3</c:v>
                </c:pt>
                <c:pt idx="22591">
                  <c:v>-4.6140449999999998E-3</c:v>
                </c:pt>
                <c:pt idx="22592">
                  <c:v>-4.2092650000000002E-3</c:v>
                </c:pt>
                <c:pt idx="22593">
                  <c:v>-4.8100740000000001E-3</c:v>
                </c:pt>
                <c:pt idx="22594">
                  <c:v>-4.7535809999999998E-3</c:v>
                </c:pt>
                <c:pt idx="22595">
                  <c:v>-6.85588E-3</c:v>
                </c:pt>
                <c:pt idx="22596">
                  <c:v>-7.007498E-3</c:v>
                </c:pt>
                <c:pt idx="22597">
                  <c:v>-9.1199179999999994E-3</c:v>
                </c:pt>
                <c:pt idx="22598">
                  <c:v>-9.8838599999999995E-3</c:v>
                </c:pt>
                <c:pt idx="22599">
                  <c:v>-7.5328219999999998E-3</c:v>
                </c:pt>
                <c:pt idx="22600">
                  <c:v>-6.2543640000000001E-3</c:v>
                </c:pt>
                <c:pt idx="22601">
                  <c:v>-6.5683499999999997E-3</c:v>
                </c:pt>
                <c:pt idx="22602">
                  <c:v>-6.9018739999999997E-3</c:v>
                </c:pt>
                <c:pt idx="22603">
                  <c:v>-8.1935069999999992E-3</c:v>
                </c:pt>
                <c:pt idx="22604">
                  <c:v>-8.8916069999999993E-3</c:v>
                </c:pt>
                <c:pt idx="22605">
                  <c:v>-8.7267569999999999E-3</c:v>
                </c:pt>
                <c:pt idx="22606">
                  <c:v>-8.8747889999999992E-3</c:v>
                </c:pt>
                <c:pt idx="22607">
                  <c:v>-9.5211380000000002E-3</c:v>
                </c:pt>
                <c:pt idx="22608">
                  <c:v>-1.1650621999999999E-2</c:v>
                </c:pt>
                <c:pt idx="22609">
                  <c:v>-1.1542497000000001E-2</c:v>
                </c:pt>
                <c:pt idx="22610">
                  <c:v>-7.8175959999999996E-3</c:v>
                </c:pt>
                <c:pt idx="22611">
                  <c:v>-1.3955914999999999E-2</c:v>
                </c:pt>
                <c:pt idx="22612">
                  <c:v>-9.7352489999999996E-3</c:v>
                </c:pt>
                <c:pt idx="22613">
                  <c:v>-9.3083450000000009E-3</c:v>
                </c:pt>
                <c:pt idx="22614">
                  <c:v>-1.0168642E-2</c:v>
                </c:pt>
                <c:pt idx="22615">
                  <c:v>-8.1867169999999996E-3</c:v>
                </c:pt>
                <c:pt idx="22616">
                  <c:v>-9.5368580000000005E-3</c:v>
                </c:pt>
                <c:pt idx="22617">
                  <c:v>-1.1336356000000001E-2</c:v>
                </c:pt>
                <c:pt idx="22618">
                  <c:v>-4.2520939999999997E-3</c:v>
                </c:pt>
                <c:pt idx="22619">
                  <c:v>-7.7086109999999998E-3</c:v>
                </c:pt>
                <c:pt idx="22620">
                  <c:v>-7.3075800000000002E-3</c:v>
                </c:pt>
                <c:pt idx="22621">
                  <c:v>-7.3296840000000004E-3</c:v>
                </c:pt>
                <c:pt idx="22622">
                  <c:v>-5.4241719999999997E-3</c:v>
                </c:pt>
                <c:pt idx="22623">
                  <c:v>-5.6854280000000002E-3</c:v>
                </c:pt>
                <c:pt idx="22624">
                  <c:v>-5.5639729999999998E-3</c:v>
                </c:pt>
                <c:pt idx="22625">
                  <c:v>-3.9072209999999998E-3</c:v>
                </c:pt>
                <c:pt idx="22626">
                  <c:v>-3.7511010000000002E-3</c:v>
                </c:pt>
                <c:pt idx="22627">
                  <c:v>-1.470636E-3</c:v>
                </c:pt>
                <c:pt idx="22628">
                  <c:v>-4.9893990000000003E-3</c:v>
                </c:pt>
                <c:pt idx="22629">
                  <c:v>-3.837582E-3</c:v>
                </c:pt>
                <c:pt idx="22630">
                  <c:v>-2.9965830000000001E-3</c:v>
                </c:pt>
                <c:pt idx="22631">
                  <c:v>-5.3596060000000003E-3</c:v>
                </c:pt>
                <c:pt idx="22632">
                  <c:v>-4.4256920000000002E-3</c:v>
                </c:pt>
                <c:pt idx="22633">
                  <c:v>-2.4461650000000001E-3</c:v>
                </c:pt>
                <c:pt idx="22634">
                  <c:v>-4.5777329999999996E-3</c:v>
                </c:pt>
                <c:pt idx="22635">
                  <c:v>-3.6123370000000002E-3</c:v>
                </c:pt>
                <c:pt idx="22636">
                  <c:v>-5.9160920000000004E-3</c:v>
                </c:pt>
                <c:pt idx="22637">
                  <c:v>-3.631633E-3</c:v>
                </c:pt>
                <c:pt idx="22638">
                  <c:v>-2.8980030000000001E-3</c:v>
                </c:pt>
                <c:pt idx="22639">
                  <c:v>-5.1307979999999998E-3</c:v>
                </c:pt>
                <c:pt idx="22640">
                  <c:v>-5.674442E-3</c:v>
                </c:pt>
                <c:pt idx="22641">
                  <c:v>-1.844018E-3</c:v>
                </c:pt>
                <c:pt idx="22642">
                  <c:v>1.000634E-3</c:v>
                </c:pt>
                <c:pt idx="22643">
                  <c:v>-6.9793000000000003E-4</c:v>
                </c:pt>
                <c:pt idx="22644">
                  <c:v>-6.3098099999999997E-4</c:v>
                </c:pt>
                <c:pt idx="22645">
                  <c:v>-2.58654E-3</c:v>
                </c:pt>
                <c:pt idx="22646">
                  <c:v>-4.4618400000000002E-4</c:v>
                </c:pt>
                <c:pt idx="22647">
                  <c:v>-8.6110400000000001E-4</c:v>
                </c:pt>
                <c:pt idx="22648">
                  <c:v>-6.0497550000000004E-3</c:v>
                </c:pt>
                <c:pt idx="22649">
                  <c:v>-2.594037E-3</c:v>
                </c:pt>
                <c:pt idx="22650">
                  <c:v>-3.5410709999999998E-3</c:v>
                </c:pt>
                <c:pt idx="22651">
                  <c:v>-5.3371069999999998E-3</c:v>
                </c:pt>
                <c:pt idx="22652">
                  <c:v>-4.5316549999999999E-3</c:v>
                </c:pt>
                <c:pt idx="22653">
                  <c:v>-2.4642420000000002E-3</c:v>
                </c:pt>
                <c:pt idx="22654">
                  <c:v>-2.1779719999999998E-3</c:v>
                </c:pt>
                <c:pt idx="22655">
                  <c:v>-4.1335310000000002E-3</c:v>
                </c:pt>
                <c:pt idx="22656">
                  <c:v>-9.0005E-4</c:v>
                </c:pt>
                <c:pt idx="22657">
                  <c:v>-1.5016579999999999E-3</c:v>
                </c:pt>
                <c:pt idx="22658">
                  <c:v>-9.5465100000000005E-4</c:v>
                </c:pt>
                <c:pt idx="22659">
                  <c:v>-2.6196299999999999E-4</c:v>
                </c:pt>
                <c:pt idx="22660">
                  <c:v>-4.7024270000000003E-3</c:v>
                </c:pt>
                <c:pt idx="22661">
                  <c:v>-3.1218420000000001E-3</c:v>
                </c:pt>
                <c:pt idx="22662">
                  <c:v>-2.1365759999999998E-3</c:v>
                </c:pt>
                <c:pt idx="22663">
                  <c:v>-2.3022250000000002E-3</c:v>
                </c:pt>
                <c:pt idx="22664">
                  <c:v>-4.3117090000000004E-3</c:v>
                </c:pt>
                <c:pt idx="22665">
                  <c:v>4.6813300000000003E-4</c:v>
                </c:pt>
                <c:pt idx="22666">
                  <c:v>-2.9651640000000002E-3</c:v>
                </c:pt>
                <c:pt idx="22667">
                  <c:v>-1.0605774E-2</c:v>
                </c:pt>
                <c:pt idx="22668">
                  <c:v>-8.9582129999999996E-3</c:v>
                </c:pt>
                <c:pt idx="22669">
                  <c:v>-3.9876900000000003E-3</c:v>
                </c:pt>
                <c:pt idx="22670">
                  <c:v>-3.7385809999999999E-3</c:v>
                </c:pt>
                <c:pt idx="22671">
                  <c:v>-8.8606380000000005E-3</c:v>
                </c:pt>
                <c:pt idx="22672">
                  <c:v>-6.7441239999999998E-3</c:v>
                </c:pt>
                <c:pt idx="22673">
                  <c:v>-5.0863059999999996E-3</c:v>
                </c:pt>
                <c:pt idx="22674">
                  <c:v>-5.7653649999999997E-3</c:v>
                </c:pt>
                <c:pt idx="22675">
                  <c:v>-2.9224400000000001E-3</c:v>
                </c:pt>
                <c:pt idx="22676">
                  <c:v>-1.897255E-3</c:v>
                </c:pt>
                <c:pt idx="22677">
                  <c:v>-5.634203E-3</c:v>
                </c:pt>
                <c:pt idx="22678">
                  <c:v>-3.4019860000000001E-3</c:v>
                </c:pt>
                <c:pt idx="22679">
                  <c:v>-2.0008970000000002E-3</c:v>
                </c:pt>
                <c:pt idx="22680">
                  <c:v>-2.6536379999999998E-3</c:v>
                </c:pt>
                <c:pt idx="22681">
                  <c:v>-2.4190140000000001E-3</c:v>
                </c:pt>
                <c:pt idx="22682">
                  <c:v>-8.1599299999999999E-4</c:v>
                </c:pt>
                <c:pt idx="22683">
                  <c:v>1.649827E-3</c:v>
                </c:pt>
                <c:pt idx="22684">
                  <c:v>-1.3872470000000001E-3</c:v>
                </c:pt>
                <c:pt idx="22685">
                  <c:v>-4.4555400000000002E-4</c:v>
                </c:pt>
                <c:pt idx="22686">
                  <c:v>2.9068079999999999E-3</c:v>
                </c:pt>
                <c:pt idx="22687">
                  <c:v>1.6697700000000001E-3</c:v>
                </c:pt>
                <c:pt idx="22688">
                  <c:v>-7.90433E-4</c:v>
                </c:pt>
                <c:pt idx="22689">
                  <c:v>1.48331E-4</c:v>
                </c:pt>
                <c:pt idx="22690">
                  <c:v>-4.05043E-4</c:v>
                </c:pt>
                <c:pt idx="22691">
                  <c:v>-5.8418869999999996E-3</c:v>
                </c:pt>
                <c:pt idx="22692">
                  <c:v>-1.1086620000000001E-3</c:v>
                </c:pt>
                <c:pt idx="22693">
                  <c:v>-2.8532990000000001E-3</c:v>
                </c:pt>
                <c:pt idx="22694">
                  <c:v>-6.0781580000000002E-3</c:v>
                </c:pt>
                <c:pt idx="22695">
                  <c:v>-1.163294E-3</c:v>
                </c:pt>
                <c:pt idx="22696">
                  <c:v>-6.4973649999999997E-3</c:v>
                </c:pt>
                <c:pt idx="22697">
                  <c:v>-7.3365280000000001E-3</c:v>
                </c:pt>
                <c:pt idx="22698">
                  <c:v>-2.28765E-3</c:v>
                </c:pt>
                <c:pt idx="22699">
                  <c:v>-5.087963E-3</c:v>
                </c:pt>
                <c:pt idx="22700">
                  <c:v>-6.6429770000000004E-3</c:v>
                </c:pt>
                <c:pt idx="22701">
                  <c:v>-9.4560740000000001E-3</c:v>
                </c:pt>
                <c:pt idx="22702">
                  <c:v>-7.4186690000000001E-3</c:v>
                </c:pt>
                <c:pt idx="22703">
                  <c:v>-6.7400960000000001E-3</c:v>
                </c:pt>
                <c:pt idx="22704">
                  <c:v>-9.0729079999999993E-3</c:v>
                </c:pt>
                <c:pt idx="22705">
                  <c:v>-1.1906778E-2</c:v>
                </c:pt>
                <c:pt idx="22706">
                  <c:v>-9.3987919999999996E-3</c:v>
                </c:pt>
                <c:pt idx="22707">
                  <c:v>-1.2938399E-2</c:v>
                </c:pt>
                <c:pt idx="22708">
                  <c:v>-1.1876622E-2</c:v>
                </c:pt>
                <c:pt idx="22709">
                  <c:v>-1.2083283E-2</c:v>
                </c:pt>
                <c:pt idx="22710">
                  <c:v>-9.3386979999999994E-3</c:v>
                </c:pt>
                <c:pt idx="22711">
                  <c:v>-1.2602402E-2</c:v>
                </c:pt>
                <c:pt idx="22712">
                  <c:v>-9.6370259999999999E-3</c:v>
                </c:pt>
                <c:pt idx="22713">
                  <c:v>-8.4090420000000003E-3</c:v>
                </c:pt>
                <c:pt idx="22714">
                  <c:v>-7.8791750000000004E-3</c:v>
                </c:pt>
                <c:pt idx="22715">
                  <c:v>-9.1614869999999994E-3</c:v>
                </c:pt>
                <c:pt idx="22716">
                  <c:v>-9.8825149999999997E-3</c:v>
                </c:pt>
                <c:pt idx="22717">
                  <c:v>-8.6215089999999994E-3</c:v>
                </c:pt>
                <c:pt idx="22718">
                  <c:v>-9.0945609999999993E-3</c:v>
                </c:pt>
                <c:pt idx="22719">
                  <c:v>-6.2574950000000001E-3</c:v>
                </c:pt>
                <c:pt idx="22720">
                  <c:v>-3.3662739999999998E-3</c:v>
                </c:pt>
                <c:pt idx="22721">
                  <c:v>-1.0266258E-2</c:v>
                </c:pt>
                <c:pt idx="22722">
                  <c:v>-5.5414399999999999E-3</c:v>
                </c:pt>
                <c:pt idx="22723">
                  <c:v>-5.1791999999999995E-4</c:v>
                </c:pt>
                <c:pt idx="22724">
                  <c:v>-4.769171E-3</c:v>
                </c:pt>
                <c:pt idx="22725">
                  <c:v>-3.0362520000000001E-3</c:v>
                </c:pt>
                <c:pt idx="22726">
                  <c:v>-4.1907630000000001E-3</c:v>
                </c:pt>
                <c:pt idx="22727">
                  <c:v>-6.3810699999999995E-4</c:v>
                </c:pt>
                <c:pt idx="22728">
                  <c:v>-5.236391E-3</c:v>
                </c:pt>
                <c:pt idx="22729">
                  <c:v>-4.0416970000000003E-3</c:v>
                </c:pt>
                <c:pt idx="22730">
                  <c:v>-2.8354809999999999E-3</c:v>
                </c:pt>
                <c:pt idx="22731">
                  <c:v>-4.9425739999999999E-3</c:v>
                </c:pt>
                <c:pt idx="22732">
                  <c:v>-1.633535E-3</c:v>
                </c:pt>
                <c:pt idx="22733">
                  <c:v>-2.2567149999999998E-3</c:v>
                </c:pt>
                <c:pt idx="22734">
                  <c:v>-2.0946340000000002E-3</c:v>
                </c:pt>
                <c:pt idx="22735">
                  <c:v>-4.1527250000000003E-3</c:v>
                </c:pt>
                <c:pt idx="22736">
                  <c:v>-2.2333460000000002E-3</c:v>
                </c:pt>
                <c:pt idx="22737">
                  <c:v>-3.725515E-3</c:v>
                </c:pt>
                <c:pt idx="22738">
                  <c:v>-4.2376230000000003E-3</c:v>
                </c:pt>
                <c:pt idx="22739">
                  <c:v>-7.2544519999999998E-3</c:v>
                </c:pt>
                <c:pt idx="22740">
                  <c:v>-7.6751019999999996E-3</c:v>
                </c:pt>
                <c:pt idx="22741">
                  <c:v>-7.3848179999999996E-3</c:v>
                </c:pt>
                <c:pt idx="22742">
                  <c:v>-4.3502319999999999E-3</c:v>
                </c:pt>
                <c:pt idx="22743">
                  <c:v>-3.7867069999999998E-3</c:v>
                </c:pt>
                <c:pt idx="22744">
                  <c:v>-8.2245870000000002E-3</c:v>
                </c:pt>
                <c:pt idx="22745">
                  <c:v>-6.2538480000000002E-3</c:v>
                </c:pt>
                <c:pt idx="22746">
                  <c:v>-8.5832919999999993E-3</c:v>
                </c:pt>
                <c:pt idx="22747">
                  <c:v>-7.4407960000000004E-3</c:v>
                </c:pt>
                <c:pt idx="22748">
                  <c:v>-7.678888E-3</c:v>
                </c:pt>
                <c:pt idx="22749">
                  <c:v>-7.2900660000000004E-3</c:v>
                </c:pt>
                <c:pt idx="22750">
                  <c:v>-6.1039980000000002E-3</c:v>
                </c:pt>
                <c:pt idx="22751">
                  <c:v>-5.9165110000000002E-3</c:v>
                </c:pt>
                <c:pt idx="22752">
                  <c:v>-8.3185559999999995E-3</c:v>
                </c:pt>
                <c:pt idx="22753">
                  <c:v>-6.6136010000000002E-3</c:v>
                </c:pt>
                <c:pt idx="22754">
                  <c:v>-8.3969170000000003E-3</c:v>
                </c:pt>
                <c:pt idx="22755">
                  <c:v>-5.1681009999999996E-3</c:v>
                </c:pt>
                <c:pt idx="22756">
                  <c:v>-4.7375220000000001E-3</c:v>
                </c:pt>
                <c:pt idx="22757">
                  <c:v>-5.5708260000000001E-3</c:v>
                </c:pt>
                <c:pt idx="22758">
                  <c:v>-5.2855640000000004E-3</c:v>
                </c:pt>
                <c:pt idx="22759">
                  <c:v>-6.5271299999999999E-3</c:v>
                </c:pt>
                <c:pt idx="22760">
                  <c:v>-9.28498E-3</c:v>
                </c:pt>
                <c:pt idx="22761">
                  <c:v>-4.6220510000000003E-3</c:v>
                </c:pt>
                <c:pt idx="22762">
                  <c:v>-8.4050819999999995E-3</c:v>
                </c:pt>
                <c:pt idx="22763">
                  <c:v>-7.845019E-3</c:v>
                </c:pt>
                <c:pt idx="22764">
                  <c:v>-9.5108150000000006E-3</c:v>
                </c:pt>
                <c:pt idx="22765">
                  <c:v>-7.0577779999999998E-3</c:v>
                </c:pt>
                <c:pt idx="22766">
                  <c:v>-5.5187370000000001E-3</c:v>
                </c:pt>
                <c:pt idx="22767">
                  <c:v>-9.6080209999999996E-3</c:v>
                </c:pt>
                <c:pt idx="22768">
                  <c:v>-7.7102519999999999E-3</c:v>
                </c:pt>
                <c:pt idx="22769">
                  <c:v>-5.586382E-3</c:v>
                </c:pt>
                <c:pt idx="22770">
                  <c:v>-7.5671159999999996E-3</c:v>
                </c:pt>
                <c:pt idx="22771">
                  <c:v>-9.5855260000000005E-3</c:v>
                </c:pt>
                <c:pt idx="22772">
                  <c:v>-5.6057429999999998E-3</c:v>
                </c:pt>
                <c:pt idx="22773">
                  <c:v>-7.6790139999999996E-3</c:v>
                </c:pt>
                <c:pt idx="22774">
                  <c:v>-7.2243979999999999E-3</c:v>
                </c:pt>
                <c:pt idx="22775">
                  <c:v>-7.5706089999999998E-3</c:v>
                </c:pt>
                <c:pt idx="22776">
                  <c:v>-8.5727479999999998E-3</c:v>
                </c:pt>
                <c:pt idx="22777">
                  <c:v>-7.2856420000000002E-3</c:v>
                </c:pt>
                <c:pt idx="22778">
                  <c:v>-8.5716339999999999E-3</c:v>
                </c:pt>
                <c:pt idx="22779">
                  <c:v>-5.9723900000000002E-3</c:v>
                </c:pt>
                <c:pt idx="22780">
                  <c:v>-8.2107929999999992E-3</c:v>
                </c:pt>
                <c:pt idx="22781">
                  <c:v>-9.5216009999999993E-3</c:v>
                </c:pt>
                <c:pt idx="22782">
                  <c:v>-7.7682439999999997E-3</c:v>
                </c:pt>
                <c:pt idx="22783">
                  <c:v>-7.5946060000000003E-3</c:v>
                </c:pt>
                <c:pt idx="22784">
                  <c:v>-9.5783139999999992E-3</c:v>
                </c:pt>
                <c:pt idx="22785">
                  <c:v>-6.2357799999999998E-3</c:v>
                </c:pt>
                <c:pt idx="22786">
                  <c:v>-7.7080009999999999E-3</c:v>
                </c:pt>
                <c:pt idx="22787">
                  <c:v>-5.6216809999999999E-3</c:v>
                </c:pt>
                <c:pt idx="22788">
                  <c:v>-9.5460500000000004E-3</c:v>
                </c:pt>
                <c:pt idx="22789">
                  <c:v>-6.9001990000000001E-3</c:v>
                </c:pt>
                <c:pt idx="22790">
                  <c:v>-6.8123080000000004E-3</c:v>
                </c:pt>
                <c:pt idx="22791">
                  <c:v>-7.9614609999999995E-3</c:v>
                </c:pt>
                <c:pt idx="22792">
                  <c:v>-3.0469030000000001E-3</c:v>
                </c:pt>
                <c:pt idx="22793">
                  <c:v>-6.8506959999999999E-3</c:v>
                </c:pt>
                <c:pt idx="22794">
                  <c:v>-1.4353409999999999E-3</c:v>
                </c:pt>
                <c:pt idx="22795">
                  <c:v>-2.7674539999999999E-3</c:v>
                </c:pt>
                <c:pt idx="22796">
                  <c:v>-4.2908340000000003E-3</c:v>
                </c:pt>
                <c:pt idx="22797">
                  <c:v>-4.4120080000000002E-3</c:v>
                </c:pt>
                <c:pt idx="22798">
                  <c:v>-3.005855E-3</c:v>
                </c:pt>
                <c:pt idx="22799">
                  <c:v>-3.7438599999999999E-4</c:v>
                </c:pt>
                <c:pt idx="22800">
                  <c:v>-1.9618320000000002E-3</c:v>
                </c:pt>
                <c:pt idx="22801">
                  <c:v>-1.9535759999999998E-3</c:v>
                </c:pt>
                <c:pt idx="22802">
                  <c:v>-2.16797E-3</c:v>
                </c:pt>
                <c:pt idx="22803">
                  <c:v>-3.561336E-3</c:v>
                </c:pt>
                <c:pt idx="22804">
                  <c:v>-1.9687390000000002E-3</c:v>
                </c:pt>
                <c:pt idx="22805">
                  <c:v>-1.145023E-3</c:v>
                </c:pt>
                <c:pt idx="22806">
                  <c:v>-4.6300200000000001E-4</c:v>
                </c:pt>
                <c:pt idx="22807">
                  <c:v>-6.21836E-3</c:v>
                </c:pt>
                <c:pt idx="22808">
                  <c:v>-1.0142790000000001E-3</c:v>
                </c:pt>
                <c:pt idx="22809">
                  <c:v>-3.0241669999999999E-3</c:v>
                </c:pt>
                <c:pt idx="22810">
                  <c:v>-4.3607849999999998E-3</c:v>
                </c:pt>
                <c:pt idx="22811">
                  <c:v>-4.6944789999999997E-3</c:v>
                </c:pt>
                <c:pt idx="22812">
                  <c:v>-6.5139789999999996E-3</c:v>
                </c:pt>
                <c:pt idx="22813">
                  <c:v>-5.3855980000000001E-3</c:v>
                </c:pt>
                <c:pt idx="22814">
                  <c:v>-7.0793619999999996E-3</c:v>
                </c:pt>
                <c:pt idx="22815">
                  <c:v>-9.7087019999999996E-3</c:v>
                </c:pt>
                <c:pt idx="22816">
                  <c:v>-8.8394119999999996E-3</c:v>
                </c:pt>
                <c:pt idx="22817">
                  <c:v>-1.0573661999999999E-2</c:v>
                </c:pt>
                <c:pt idx="22818">
                  <c:v>-9.5393070000000003E-3</c:v>
                </c:pt>
                <c:pt idx="22819">
                  <c:v>-8.7885610000000003E-3</c:v>
                </c:pt>
                <c:pt idx="22820">
                  <c:v>-7.2295049999999998E-3</c:v>
                </c:pt>
                <c:pt idx="22821">
                  <c:v>-4.6393140000000003E-3</c:v>
                </c:pt>
                <c:pt idx="22822">
                  <c:v>-8.6161970000000008E-3</c:v>
                </c:pt>
                <c:pt idx="22823">
                  <c:v>-1.0432472E-2</c:v>
                </c:pt>
                <c:pt idx="22824">
                  <c:v>-1.2885518E-2</c:v>
                </c:pt>
                <c:pt idx="22825">
                  <c:v>-1.0613309E-2</c:v>
                </c:pt>
                <c:pt idx="22826">
                  <c:v>-1.3118301000000001E-2</c:v>
                </c:pt>
                <c:pt idx="22827">
                  <c:v>-1.0481238E-2</c:v>
                </c:pt>
                <c:pt idx="22828">
                  <c:v>-8.6402179999999999E-3</c:v>
                </c:pt>
                <c:pt idx="22829">
                  <c:v>-7.5709590000000004E-3</c:v>
                </c:pt>
                <c:pt idx="22830">
                  <c:v>-9.0724310000000006E-3</c:v>
                </c:pt>
                <c:pt idx="22831">
                  <c:v>-9.0223630000000003E-3</c:v>
                </c:pt>
                <c:pt idx="22832">
                  <c:v>-7.0595909999999996E-3</c:v>
                </c:pt>
                <c:pt idx="22833">
                  <c:v>-9.0753380000000005E-3</c:v>
                </c:pt>
                <c:pt idx="22834">
                  <c:v>-4.8848149999999998E-3</c:v>
                </c:pt>
                <c:pt idx="22835">
                  <c:v>-6.0443550000000004E-3</c:v>
                </c:pt>
                <c:pt idx="22836">
                  <c:v>-7.1352230000000004E-3</c:v>
                </c:pt>
                <c:pt idx="22837">
                  <c:v>-8.4542860000000001E-3</c:v>
                </c:pt>
                <c:pt idx="22838">
                  <c:v>-8.7908829999999993E-3</c:v>
                </c:pt>
                <c:pt idx="22839">
                  <c:v>-8.2989970000000007E-3</c:v>
                </c:pt>
                <c:pt idx="22840">
                  <c:v>-6.6712819999999997E-3</c:v>
                </c:pt>
                <c:pt idx="22841">
                  <c:v>-5.7242619999999999E-3</c:v>
                </c:pt>
                <c:pt idx="22842">
                  <c:v>-5.2491600000000001E-3</c:v>
                </c:pt>
                <c:pt idx="22843">
                  <c:v>-3.1604430000000002E-3</c:v>
                </c:pt>
                <c:pt idx="22844">
                  <c:v>-4.9474039999999999E-3</c:v>
                </c:pt>
                <c:pt idx="22845">
                  <c:v>-4.2153010000000003E-3</c:v>
                </c:pt>
                <c:pt idx="22846">
                  <c:v>-6.9423590000000004E-3</c:v>
                </c:pt>
                <c:pt idx="22847">
                  <c:v>-3.167595E-3</c:v>
                </c:pt>
                <c:pt idx="22848">
                  <c:v>-5.0491190000000003E-3</c:v>
                </c:pt>
                <c:pt idx="22849">
                  <c:v>-3.5662710000000002E-3</c:v>
                </c:pt>
                <c:pt idx="22850">
                  <c:v>-4.3551179999999998E-3</c:v>
                </c:pt>
                <c:pt idx="22851">
                  <c:v>-3.7745489999999999E-3</c:v>
                </c:pt>
                <c:pt idx="22852">
                  <c:v>-2.7668160000000001E-3</c:v>
                </c:pt>
                <c:pt idx="22853">
                  <c:v>-4.2414089999999998E-3</c:v>
                </c:pt>
                <c:pt idx="22854">
                  <c:v>-4.1894549999999999E-3</c:v>
                </c:pt>
                <c:pt idx="22855">
                  <c:v>-3.992382E-3</c:v>
                </c:pt>
                <c:pt idx="22856">
                  <c:v>-4.2810649999999997E-3</c:v>
                </c:pt>
                <c:pt idx="22857">
                  <c:v>-4.9729539999999999E-3</c:v>
                </c:pt>
                <c:pt idx="22858">
                  <c:v>-2.6336279999999998E-3</c:v>
                </c:pt>
                <c:pt idx="22859">
                  <c:v>-3.037896E-3</c:v>
                </c:pt>
                <c:pt idx="22860">
                  <c:v>-2.388083E-3</c:v>
                </c:pt>
                <c:pt idx="22861">
                  <c:v>-5.2041090000000002E-3</c:v>
                </c:pt>
                <c:pt idx="22862">
                  <c:v>-4.2957200000000003E-3</c:v>
                </c:pt>
                <c:pt idx="22863">
                  <c:v>-2.5108690000000002E-3</c:v>
                </c:pt>
                <c:pt idx="22864">
                  <c:v>-4.3239369999999999E-3</c:v>
                </c:pt>
                <c:pt idx="22865">
                  <c:v>-4.5993079999999999E-3</c:v>
                </c:pt>
                <c:pt idx="22866">
                  <c:v>-6.1416300000000004E-4</c:v>
                </c:pt>
                <c:pt idx="22867">
                  <c:v>-3.4799900000000001E-3</c:v>
                </c:pt>
                <c:pt idx="22868">
                  <c:v>-5.0421870000000001E-3</c:v>
                </c:pt>
                <c:pt idx="22869">
                  <c:v>-2.1057860000000001E-3</c:v>
                </c:pt>
                <c:pt idx="22870">
                  <c:v>-4.8248759999999996E-3</c:v>
                </c:pt>
                <c:pt idx="22871">
                  <c:v>-4.6211439999999998E-3</c:v>
                </c:pt>
                <c:pt idx="22872">
                  <c:v>-7.6568799999999996E-3</c:v>
                </c:pt>
                <c:pt idx="22873">
                  <c:v>-6.9061349999999999E-3</c:v>
                </c:pt>
                <c:pt idx="22874">
                  <c:v>-7.1005460000000001E-3</c:v>
                </c:pt>
                <c:pt idx="22875">
                  <c:v>-5.8035869999999998E-3</c:v>
                </c:pt>
                <c:pt idx="22876">
                  <c:v>-8.3865869999999992E-3</c:v>
                </c:pt>
                <c:pt idx="22877">
                  <c:v>-9.1149609999999995E-3</c:v>
                </c:pt>
                <c:pt idx="22878">
                  <c:v>-3.6352400000000001E-3</c:v>
                </c:pt>
                <c:pt idx="22879">
                  <c:v>-8.3154790000000006E-3</c:v>
                </c:pt>
                <c:pt idx="22880">
                  <c:v>-1.1185571E-2</c:v>
                </c:pt>
                <c:pt idx="22881">
                  <c:v>-8.5951139999999992E-3</c:v>
                </c:pt>
                <c:pt idx="22882">
                  <c:v>-8.9274760000000002E-3</c:v>
                </c:pt>
                <c:pt idx="22883">
                  <c:v>-8.9900599999999994E-3</c:v>
                </c:pt>
                <c:pt idx="22884">
                  <c:v>-6.0153059999999998E-3</c:v>
                </c:pt>
                <c:pt idx="22885">
                  <c:v>-8.2563559999999994E-3</c:v>
                </c:pt>
                <c:pt idx="22886">
                  <c:v>-7.1937549999999996E-3</c:v>
                </c:pt>
                <c:pt idx="22887">
                  <c:v>-6.2541920000000004E-3</c:v>
                </c:pt>
                <c:pt idx="22888">
                  <c:v>-9.6542590000000001E-3</c:v>
                </c:pt>
                <c:pt idx="22889">
                  <c:v>-7.7695400000000001E-3</c:v>
                </c:pt>
                <c:pt idx="22890">
                  <c:v>-7.317329E-3</c:v>
                </c:pt>
                <c:pt idx="22891">
                  <c:v>-4.1763970000000001E-3</c:v>
                </c:pt>
                <c:pt idx="22892">
                  <c:v>-8.7173670000000002E-3</c:v>
                </c:pt>
                <c:pt idx="22893">
                  <c:v>-7.3346540000000003E-3</c:v>
                </c:pt>
                <c:pt idx="22894">
                  <c:v>-7.3146690000000002E-3</c:v>
                </c:pt>
                <c:pt idx="22895">
                  <c:v>-9.6609150000000008E-3</c:v>
                </c:pt>
                <c:pt idx="22896">
                  <c:v>-8.0486380000000003E-3</c:v>
                </c:pt>
                <c:pt idx="22897">
                  <c:v>-7.0864379999999996E-3</c:v>
                </c:pt>
                <c:pt idx="22898">
                  <c:v>-8.5008389999999996E-3</c:v>
                </c:pt>
                <c:pt idx="22899">
                  <c:v>-8.0030929999999993E-3</c:v>
                </c:pt>
                <c:pt idx="22900">
                  <c:v>-9.2236249999999992E-3</c:v>
                </c:pt>
                <c:pt idx="22901">
                  <c:v>-5.2770860000000003E-3</c:v>
                </c:pt>
                <c:pt idx="22902">
                  <c:v>-8.8103030000000002E-3</c:v>
                </c:pt>
                <c:pt idx="22903">
                  <c:v>-8.1889879999999995E-3</c:v>
                </c:pt>
                <c:pt idx="22904">
                  <c:v>-6.0038779999999998E-3</c:v>
                </c:pt>
                <c:pt idx="22905">
                  <c:v>-7.6425219999999997E-3</c:v>
                </c:pt>
                <c:pt idx="22906">
                  <c:v>-6.814545E-3</c:v>
                </c:pt>
                <c:pt idx="22907">
                  <c:v>-4.028612E-3</c:v>
                </c:pt>
                <c:pt idx="22908">
                  <c:v>-1.0043632E-2</c:v>
                </c:pt>
                <c:pt idx="22909">
                  <c:v>-7.3620960000000003E-3</c:v>
                </c:pt>
                <c:pt idx="22910">
                  <c:v>-6.2363779999999999E-3</c:v>
                </c:pt>
                <c:pt idx="22911">
                  <c:v>-5.730644E-3</c:v>
                </c:pt>
                <c:pt idx="22912">
                  <c:v>-6.5114869999999998E-3</c:v>
                </c:pt>
                <c:pt idx="22913">
                  <c:v>-7.7969950000000001E-3</c:v>
                </c:pt>
                <c:pt idx="22914">
                  <c:v>-6.7362560000000004E-3</c:v>
                </c:pt>
                <c:pt idx="22915">
                  <c:v>-6.1793890000000004E-3</c:v>
                </c:pt>
                <c:pt idx="22916">
                  <c:v>-3.4328689999999999E-3</c:v>
                </c:pt>
                <c:pt idx="22917">
                  <c:v>-4.3450019999999997E-3</c:v>
                </c:pt>
                <c:pt idx="22918">
                  <c:v>-2.802784E-3</c:v>
                </c:pt>
                <c:pt idx="22919">
                  <c:v>-5.6680790000000003E-3</c:v>
                </c:pt>
                <c:pt idx="22920">
                  <c:v>-3.3231609999999998E-3</c:v>
                </c:pt>
                <c:pt idx="22921">
                  <c:v>-9.849049999999999E-4</c:v>
                </c:pt>
                <c:pt idx="22922">
                  <c:v>-2.432357E-3</c:v>
                </c:pt>
                <c:pt idx="22923">
                  <c:v>-4.213479E-3</c:v>
                </c:pt>
                <c:pt idx="22924">
                  <c:v>-1.9599079999999998E-3</c:v>
                </c:pt>
                <c:pt idx="22925">
                  <c:v>-3.6235849999999999E-3</c:v>
                </c:pt>
                <c:pt idx="22926">
                  <c:v>-2.0602789999999999E-3</c:v>
                </c:pt>
                <c:pt idx="22927">
                  <c:v>3.2644599999999998E-4</c:v>
                </c:pt>
                <c:pt idx="22928">
                  <c:v>-8.8241299999999997E-4</c:v>
                </c:pt>
                <c:pt idx="22929">
                  <c:v>-2.5801779999999998E-3</c:v>
                </c:pt>
                <c:pt idx="22930">
                  <c:v>-2.236334E-3</c:v>
                </c:pt>
                <c:pt idx="22931">
                  <c:v>-1.8187500000000001E-3</c:v>
                </c:pt>
                <c:pt idx="22932">
                  <c:v>-3.9798890000000003E-3</c:v>
                </c:pt>
                <c:pt idx="22933">
                  <c:v>-3.633678E-3</c:v>
                </c:pt>
                <c:pt idx="22934">
                  <c:v>-6.0472939999999999E-3</c:v>
                </c:pt>
                <c:pt idx="22935">
                  <c:v>-5.256068E-3</c:v>
                </c:pt>
                <c:pt idx="22936">
                  <c:v>-7.1844949999999999E-3</c:v>
                </c:pt>
                <c:pt idx="22937">
                  <c:v>-5.2169510000000001E-3</c:v>
                </c:pt>
                <c:pt idx="22938">
                  <c:v>-4.3104500000000004E-3</c:v>
                </c:pt>
                <c:pt idx="22939">
                  <c:v>-1.0239712E-2</c:v>
                </c:pt>
                <c:pt idx="22940">
                  <c:v>-7.661719E-3</c:v>
                </c:pt>
                <c:pt idx="22941">
                  <c:v>-6.1945840000000004E-3</c:v>
                </c:pt>
                <c:pt idx="22942">
                  <c:v>-8.3901059999999996E-3</c:v>
                </c:pt>
                <c:pt idx="22943">
                  <c:v>-1.098083E-2</c:v>
                </c:pt>
                <c:pt idx="22944">
                  <c:v>-7.9390009999999994E-3</c:v>
                </c:pt>
                <c:pt idx="22945">
                  <c:v>-9.0277010000000008E-3</c:v>
                </c:pt>
                <c:pt idx="22946">
                  <c:v>-1.3983261E-2</c:v>
                </c:pt>
                <c:pt idx="22947">
                  <c:v>-1.1475895E-2</c:v>
                </c:pt>
                <c:pt idx="22948">
                  <c:v>-1.1961393000000001E-2</c:v>
                </c:pt>
                <c:pt idx="22949">
                  <c:v>-9.1778569999999993E-3</c:v>
                </c:pt>
                <c:pt idx="22950">
                  <c:v>-1.1670051000000001E-2</c:v>
                </c:pt>
                <c:pt idx="22951">
                  <c:v>-1.2862881E-2</c:v>
                </c:pt>
                <c:pt idx="22952">
                  <c:v>-9.7179280000000007E-3</c:v>
                </c:pt>
                <c:pt idx="22953">
                  <c:v>-1.3104935999999999E-2</c:v>
                </c:pt>
                <c:pt idx="22954">
                  <c:v>-1.3218947999999999E-2</c:v>
                </c:pt>
                <c:pt idx="22955">
                  <c:v>-1.1678308E-2</c:v>
                </c:pt>
                <c:pt idx="22956">
                  <c:v>-9.6673499999999999E-3</c:v>
                </c:pt>
                <c:pt idx="22957">
                  <c:v>-9.2356520000000004E-3</c:v>
                </c:pt>
                <c:pt idx="22958">
                  <c:v>-9.8037439999999997E-3</c:v>
                </c:pt>
                <c:pt idx="22959">
                  <c:v>-7.9480530000000001E-3</c:v>
                </c:pt>
                <c:pt idx="22960">
                  <c:v>-5.8555580000000003E-3</c:v>
                </c:pt>
                <c:pt idx="22961">
                  <c:v>-8.1677150000000007E-3</c:v>
                </c:pt>
                <c:pt idx="22962">
                  <c:v>-8.3845139999999992E-3</c:v>
                </c:pt>
                <c:pt idx="22963">
                  <c:v>-7.0220400000000002E-3</c:v>
                </c:pt>
                <c:pt idx="22964">
                  <c:v>-4.4068409999999999E-3</c:v>
                </c:pt>
                <c:pt idx="22965">
                  <c:v>-4.6377370000000003E-3</c:v>
                </c:pt>
                <c:pt idx="22966">
                  <c:v>-4.3969960000000002E-3</c:v>
                </c:pt>
                <c:pt idx="22967">
                  <c:v>-3.9402650000000001E-3</c:v>
                </c:pt>
                <c:pt idx="22968">
                  <c:v>-2.5876580000000001E-3</c:v>
                </c:pt>
                <c:pt idx="22969">
                  <c:v>-2.051031E-3</c:v>
                </c:pt>
                <c:pt idx="22970">
                  <c:v>-2.2864579999999999E-3</c:v>
                </c:pt>
                <c:pt idx="22971">
                  <c:v>-1.9854000000000001E-4</c:v>
                </c:pt>
                <c:pt idx="22972">
                  <c:v>-3.4976550000000001E-3</c:v>
                </c:pt>
                <c:pt idx="22973">
                  <c:v>-6.4541000000000002E-4</c:v>
                </c:pt>
                <c:pt idx="22974">
                  <c:v>-9.1200000000000005E-4</c:v>
                </c:pt>
                <c:pt idx="22975">
                  <c:v>-8.3823100000000005E-4</c:v>
                </c:pt>
                <c:pt idx="22976">
                  <c:v>-1.38648E-4</c:v>
                </c:pt>
                <c:pt idx="22977">
                  <c:v>-3.5245910000000001E-3</c:v>
                </c:pt>
                <c:pt idx="22978">
                  <c:v>-2.8992330000000002E-3</c:v>
                </c:pt>
                <c:pt idx="22979">
                  <c:v>-1.3793659999999999E-3</c:v>
                </c:pt>
                <c:pt idx="22980">
                  <c:v>-5.6188820000000004E-3</c:v>
                </c:pt>
                <c:pt idx="22981">
                  <c:v>-4.6715960000000001E-3</c:v>
                </c:pt>
                <c:pt idx="22982">
                  <c:v>-5.0843529999999998E-3</c:v>
                </c:pt>
                <c:pt idx="22983">
                  <c:v>-5.3056620000000001E-3</c:v>
                </c:pt>
                <c:pt idx="22984">
                  <c:v>-3.8129790000000002E-3</c:v>
                </c:pt>
                <c:pt idx="22985">
                  <c:v>-6.5160870000000003E-3</c:v>
                </c:pt>
                <c:pt idx="22986">
                  <c:v>-4.9336859999999996E-3</c:v>
                </c:pt>
                <c:pt idx="22987">
                  <c:v>-4.8015929999999998E-3</c:v>
                </c:pt>
                <c:pt idx="22988">
                  <c:v>-7.1552880000000001E-3</c:v>
                </c:pt>
                <c:pt idx="22989">
                  <c:v>-1.0350816000000001E-2</c:v>
                </c:pt>
                <c:pt idx="22990">
                  <c:v>-9.4626290000000002E-3</c:v>
                </c:pt>
                <c:pt idx="22991">
                  <c:v>-9.5909930000000008E-3</c:v>
                </c:pt>
                <c:pt idx="22992">
                  <c:v>-8.1443799999999997E-3</c:v>
                </c:pt>
                <c:pt idx="22993">
                  <c:v>-1.1965483000000001E-2</c:v>
                </c:pt>
                <c:pt idx="22994">
                  <c:v>-1.5919991000000001E-2</c:v>
                </c:pt>
                <c:pt idx="22995">
                  <c:v>-1.4623562999999999E-2</c:v>
                </c:pt>
                <c:pt idx="22996">
                  <c:v>-1.5081196999999999E-2</c:v>
                </c:pt>
                <c:pt idx="22997">
                  <c:v>-1.5800782999999999E-2</c:v>
                </c:pt>
                <c:pt idx="22998">
                  <c:v>-1.4830751E-2</c:v>
                </c:pt>
                <c:pt idx="22999">
                  <c:v>-1.6619063999999999E-2</c:v>
                </c:pt>
                <c:pt idx="23000">
                  <c:v>-1.4732534E-2</c:v>
                </c:pt>
                <c:pt idx="23001">
                  <c:v>-1.2489352E-2</c:v>
                </c:pt>
                <c:pt idx="23002">
                  <c:v>-1.1212911000000001E-2</c:v>
                </c:pt>
                <c:pt idx="23003">
                  <c:v>-1.2256337000000001E-2</c:v>
                </c:pt>
                <c:pt idx="23004">
                  <c:v>-1.1068021000000001E-2</c:v>
                </c:pt>
                <c:pt idx="23005">
                  <c:v>-8.4093870000000008E-3</c:v>
                </c:pt>
                <c:pt idx="23006">
                  <c:v>-1.0150780999999999E-2</c:v>
                </c:pt>
                <c:pt idx="23007">
                  <c:v>-1.065545E-2</c:v>
                </c:pt>
                <c:pt idx="23008">
                  <c:v>-8.074042E-3</c:v>
                </c:pt>
                <c:pt idx="23009">
                  <c:v>-9.8413159999999993E-3</c:v>
                </c:pt>
                <c:pt idx="23010">
                  <c:v>-1.1296264E-2</c:v>
                </c:pt>
                <c:pt idx="23011">
                  <c:v>-8.4440190000000005E-3</c:v>
                </c:pt>
                <c:pt idx="23012">
                  <c:v>-7.9273109999999994E-3</c:v>
                </c:pt>
                <c:pt idx="23013">
                  <c:v>-8.4490239999999994E-3</c:v>
                </c:pt>
                <c:pt idx="23014">
                  <c:v>-8.9958659999999999E-3</c:v>
                </c:pt>
                <c:pt idx="23015">
                  <c:v>-6.4173939999999999E-3</c:v>
                </c:pt>
                <c:pt idx="23016">
                  <c:v>-5.0377959999999998E-3</c:v>
                </c:pt>
                <c:pt idx="23017">
                  <c:v>-4.7531029999999998E-3</c:v>
                </c:pt>
                <c:pt idx="23018">
                  <c:v>-3.8740100000000002E-3</c:v>
                </c:pt>
                <c:pt idx="23019">
                  <c:v>-3.9318010000000004E-3</c:v>
                </c:pt>
                <c:pt idx="23020">
                  <c:v>-6.0318800000000005E-4</c:v>
                </c:pt>
                <c:pt idx="23021">
                  <c:v>-2.8226670000000001E-3</c:v>
                </c:pt>
                <c:pt idx="23022">
                  <c:v>-7.229666E-3</c:v>
                </c:pt>
                <c:pt idx="23023">
                  <c:v>-5.6733139999999996E-3</c:v>
                </c:pt>
                <c:pt idx="23024">
                  <c:v>-3.6008419999999999E-3</c:v>
                </c:pt>
                <c:pt idx="23025">
                  <c:v>-3.9422600000000004E-3</c:v>
                </c:pt>
                <c:pt idx="23026">
                  <c:v>-4.7428219999999998E-3</c:v>
                </c:pt>
                <c:pt idx="23027">
                  <c:v>-5.0179259999999998E-3</c:v>
                </c:pt>
                <c:pt idx="23028">
                  <c:v>-3.7459500000000001E-3</c:v>
                </c:pt>
                <c:pt idx="23029">
                  <c:v>-5.6791389999999997E-3</c:v>
                </c:pt>
                <c:pt idx="23030">
                  <c:v>-3.8508309999999999E-3</c:v>
                </c:pt>
                <c:pt idx="23031">
                  <c:v>-5.7177069999999998E-3</c:v>
                </c:pt>
                <c:pt idx="23032">
                  <c:v>-6.7186049999999999E-3</c:v>
                </c:pt>
                <c:pt idx="23033">
                  <c:v>-5.9236510000000003E-3</c:v>
                </c:pt>
                <c:pt idx="23034">
                  <c:v>-6.8008519999999996E-3</c:v>
                </c:pt>
                <c:pt idx="23035">
                  <c:v>-8.4607999999999992E-3</c:v>
                </c:pt>
                <c:pt idx="23036">
                  <c:v>-5.9366380000000002E-3</c:v>
                </c:pt>
                <c:pt idx="23037">
                  <c:v>-7.3305369999999998E-3</c:v>
                </c:pt>
                <c:pt idx="23038">
                  <c:v>-1.1053087E-2</c:v>
                </c:pt>
                <c:pt idx="23039">
                  <c:v>-5.1368749999999999E-3</c:v>
                </c:pt>
                <c:pt idx="23040">
                  <c:v>-7.661101E-3</c:v>
                </c:pt>
                <c:pt idx="23041">
                  <c:v>-1.0714948E-2</c:v>
                </c:pt>
                <c:pt idx="23042">
                  <c:v>-8.8788889999999992E-3</c:v>
                </c:pt>
                <c:pt idx="23043">
                  <c:v>-8.8645080000000001E-3</c:v>
                </c:pt>
                <c:pt idx="23044">
                  <c:v>-9.4786860000000001E-3</c:v>
                </c:pt>
                <c:pt idx="23045">
                  <c:v>-9.5868099999999994E-3</c:v>
                </c:pt>
                <c:pt idx="23046">
                  <c:v>-9.3681289999999993E-3</c:v>
                </c:pt>
                <c:pt idx="23047">
                  <c:v>-7.2794110000000004E-3</c:v>
                </c:pt>
                <c:pt idx="23048">
                  <c:v>-7.3063379999999999E-3</c:v>
                </c:pt>
                <c:pt idx="23049">
                  <c:v>-7.8991579999999999E-3</c:v>
                </c:pt>
                <c:pt idx="23050">
                  <c:v>-7.7604290000000001E-3</c:v>
                </c:pt>
                <c:pt idx="23051">
                  <c:v>-7.9862660000000005E-3</c:v>
                </c:pt>
                <c:pt idx="23052">
                  <c:v>-1.0120755E-2</c:v>
                </c:pt>
                <c:pt idx="23053">
                  <c:v>-7.1225689999999996E-3</c:v>
                </c:pt>
                <c:pt idx="23054">
                  <c:v>-7.6496150000000002E-3</c:v>
                </c:pt>
                <c:pt idx="23055">
                  <c:v>-7.1430820000000003E-3</c:v>
                </c:pt>
                <c:pt idx="23056">
                  <c:v>-6.3872699999999996E-3</c:v>
                </c:pt>
                <c:pt idx="23057">
                  <c:v>-8.0506799999999993E-3</c:v>
                </c:pt>
                <c:pt idx="23058">
                  <c:v>-6.2983819999999999E-3</c:v>
                </c:pt>
                <c:pt idx="23059">
                  <c:v>-8.3540760000000002E-3</c:v>
                </c:pt>
                <c:pt idx="23060">
                  <c:v>-2.594112E-3</c:v>
                </c:pt>
                <c:pt idx="23061">
                  <c:v>-4.3233020000000002E-3</c:v>
                </c:pt>
                <c:pt idx="23062">
                  <c:v>-4.0535720000000001E-3</c:v>
                </c:pt>
                <c:pt idx="23063">
                  <c:v>-5.7396189999999996E-3</c:v>
                </c:pt>
                <c:pt idx="23064">
                  <c:v>-6.5313029999999996E-3</c:v>
                </c:pt>
                <c:pt idx="23065">
                  <c:v>-5.5845490000000003E-3</c:v>
                </c:pt>
                <c:pt idx="23066">
                  <c:v>-3.2365029999999999E-3</c:v>
                </c:pt>
                <c:pt idx="23067">
                  <c:v>-4.5590279999999997E-3</c:v>
                </c:pt>
                <c:pt idx="23068">
                  <c:v>-4.4535039999999996E-3</c:v>
                </c:pt>
                <c:pt idx="23069">
                  <c:v>-2.5666550000000002E-3</c:v>
                </c:pt>
                <c:pt idx="23070">
                  <c:v>-4.2256480000000003E-3</c:v>
                </c:pt>
                <c:pt idx="23071">
                  <c:v>-2.0240129999999999E-3</c:v>
                </c:pt>
                <c:pt idx="23072">
                  <c:v>-2.8764870000000001E-3</c:v>
                </c:pt>
                <c:pt idx="23073">
                  <c:v>-5.3170070000000003E-3</c:v>
                </c:pt>
                <c:pt idx="23074">
                  <c:v>-5.7296669999999999E-3</c:v>
                </c:pt>
                <c:pt idx="23075">
                  <c:v>-4.8151380000000001E-3</c:v>
                </c:pt>
                <c:pt idx="23076">
                  <c:v>-3.8609949999999999E-3</c:v>
                </c:pt>
                <c:pt idx="23077">
                  <c:v>-3.1677749999999998E-3</c:v>
                </c:pt>
                <c:pt idx="23078">
                  <c:v>-3.827123E-3</c:v>
                </c:pt>
                <c:pt idx="23079">
                  <c:v>-5.9400750000000004E-3</c:v>
                </c:pt>
                <c:pt idx="23080">
                  <c:v>-6.0828330000000002E-3</c:v>
                </c:pt>
                <c:pt idx="23081">
                  <c:v>-6.3819059999999997E-3</c:v>
                </c:pt>
                <c:pt idx="23082">
                  <c:v>-5.3579730000000002E-3</c:v>
                </c:pt>
                <c:pt idx="23083">
                  <c:v>-7.7361749999999996E-3</c:v>
                </c:pt>
                <c:pt idx="23084">
                  <c:v>-4.824816E-3</c:v>
                </c:pt>
                <c:pt idx="23085">
                  <c:v>-6.7888970000000003E-3</c:v>
                </c:pt>
                <c:pt idx="23086">
                  <c:v>-6.5020750000000004E-3</c:v>
                </c:pt>
                <c:pt idx="23087">
                  <c:v>-5.1822120000000003E-3</c:v>
                </c:pt>
                <c:pt idx="23088">
                  <c:v>-4.9981440000000004E-3</c:v>
                </c:pt>
                <c:pt idx="23089">
                  <c:v>-6.4929760000000001E-3</c:v>
                </c:pt>
                <c:pt idx="23090">
                  <c:v>-9.3646500000000004E-3</c:v>
                </c:pt>
                <c:pt idx="23091">
                  <c:v>-6.3640659999999998E-3</c:v>
                </c:pt>
                <c:pt idx="23092">
                  <c:v>-6.9771420000000004E-3</c:v>
                </c:pt>
                <c:pt idx="23093">
                  <c:v>-6.0114799999999996E-3</c:v>
                </c:pt>
                <c:pt idx="23094">
                  <c:v>-6.513161E-3</c:v>
                </c:pt>
                <c:pt idx="23095">
                  <c:v>-7.9736379999999999E-3</c:v>
                </c:pt>
                <c:pt idx="23096">
                  <c:v>-7.2152329999999997E-3</c:v>
                </c:pt>
                <c:pt idx="23097">
                  <c:v>-7.3622389999999996E-3</c:v>
                </c:pt>
                <c:pt idx="23098">
                  <c:v>-5.7816200000000003E-3</c:v>
                </c:pt>
                <c:pt idx="23099">
                  <c:v>-7.2823109999999996E-3</c:v>
                </c:pt>
                <c:pt idx="23100">
                  <c:v>-9.9789709999999997E-3</c:v>
                </c:pt>
                <c:pt idx="23101">
                  <c:v>-7.1075490000000003E-3</c:v>
                </c:pt>
                <c:pt idx="23102">
                  <c:v>-6.2066700000000001E-3</c:v>
                </c:pt>
                <c:pt idx="23103">
                  <c:v>-6.5057429999999996E-3</c:v>
                </c:pt>
                <c:pt idx="23104">
                  <c:v>-5.4902830000000003E-3</c:v>
                </c:pt>
                <c:pt idx="23105">
                  <c:v>-5.0186370000000003E-3</c:v>
                </c:pt>
                <c:pt idx="23106">
                  <c:v>-4.7156000000000003E-3</c:v>
                </c:pt>
                <c:pt idx="23107">
                  <c:v>-4.6673970000000002E-3</c:v>
                </c:pt>
                <c:pt idx="23108">
                  <c:v>-5.0500620000000001E-3</c:v>
                </c:pt>
                <c:pt idx="23109">
                  <c:v>-4.3882670000000004E-3</c:v>
                </c:pt>
                <c:pt idx="23110">
                  <c:v>-2.1155089999999998E-3</c:v>
                </c:pt>
                <c:pt idx="23111">
                  <c:v>-5.4354060000000003E-3</c:v>
                </c:pt>
                <c:pt idx="23112">
                  <c:v>-1.7301129999999999E-3</c:v>
                </c:pt>
                <c:pt idx="23113">
                  <c:v>-3.0108270000000002E-3</c:v>
                </c:pt>
                <c:pt idx="23114">
                  <c:v>-4.7940709999999996E-3</c:v>
                </c:pt>
                <c:pt idx="23115">
                  <c:v>-4.377021E-3</c:v>
                </c:pt>
                <c:pt idx="23116">
                  <c:v>-3.5483060000000002E-3</c:v>
                </c:pt>
                <c:pt idx="23117">
                  <c:v>-3.4974390000000002E-3</c:v>
                </c:pt>
                <c:pt idx="23118">
                  <c:v>-4.1318250000000004E-3</c:v>
                </c:pt>
                <c:pt idx="23119">
                  <c:v>-3.5376740000000002E-3</c:v>
                </c:pt>
                <c:pt idx="23120">
                  <c:v>-2.7988919999999999E-3</c:v>
                </c:pt>
                <c:pt idx="23121">
                  <c:v>-4.800258E-3</c:v>
                </c:pt>
                <c:pt idx="23122">
                  <c:v>-5.7201200000000004E-3</c:v>
                </c:pt>
                <c:pt idx="23123">
                  <c:v>-4.0370029999999999E-3</c:v>
                </c:pt>
                <c:pt idx="23124">
                  <c:v>-5.1739409999999996E-3</c:v>
                </c:pt>
                <c:pt idx="23125">
                  <c:v>-3.8705900000000001E-3</c:v>
                </c:pt>
                <c:pt idx="23126">
                  <c:v>-6.9954529999999996E-3</c:v>
                </c:pt>
                <c:pt idx="23127">
                  <c:v>-8.7366279999999998E-3</c:v>
                </c:pt>
                <c:pt idx="23128">
                  <c:v>-4.7397569999999998E-3</c:v>
                </c:pt>
                <c:pt idx="23129">
                  <c:v>-8.7752439999999998E-3</c:v>
                </c:pt>
                <c:pt idx="23130">
                  <c:v>-5.1171580000000001E-3</c:v>
                </c:pt>
                <c:pt idx="23131">
                  <c:v>-6.6796349999999997E-3</c:v>
                </c:pt>
                <c:pt idx="23132">
                  <c:v>-1.049597E-2</c:v>
                </c:pt>
                <c:pt idx="23133">
                  <c:v>-7.5318720000000002E-3</c:v>
                </c:pt>
                <c:pt idx="23134">
                  <c:v>-7.9011689999999996E-3</c:v>
                </c:pt>
                <c:pt idx="23135">
                  <c:v>-4.8739539999999998E-3</c:v>
                </c:pt>
                <c:pt idx="23136">
                  <c:v>-8.9792870000000007E-3</c:v>
                </c:pt>
                <c:pt idx="23137">
                  <c:v>-8.5372020000000007E-3</c:v>
                </c:pt>
                <c:pt idx="23138">
                  <c:v>-8.601371E-3</c:v>
                </c:pt>
                <c:pt idx="23139">
                  <c:v>-8.1635479999999996E-3</c:v>
                </c:pt>
                <c:pt idx="23140">
                  <c:v>-8.0719199999999998E-3</c:v>
                </c:pt>
                <c:pt idx="23141">
                  <c:v>-8.2756519999999997E-3</c:v>
                </c:pt>
                <c:pt idx="23142">
                  <c:v>-7.210419E-3</c:v>
                </c:pt>
                <c:pt idx="23143">
                  <c:v>-8.0306730000000003E-3</c:v>
                </c:pt>
                <c:pt idx="23144">
                  <c:v>-5.2700029999999997E-3</c:v>
                </c:pt>
                <c:pt idx="23145">
                  <c:v>-8.1784409999999998E-3</c:v>
                </c:pt>
                <c:pt idx="23146">
                  <c:v>-7.4125689999999999E-3</c:v>
                </c:pt>
                <c:pt idx="23147">
                  <c:v>-4.8873600000000003E-3</c:v>
                </c:pt>
                <c:pt idx="23148">
                  <c:v>-6.9449139999999999E-3</c:v>
                </c:pt>
                <c:pt idx="23149">
                  <c:v>-5.2514099999999998E-3</c:v>
                </c:pt>
                <c:pt idx="23150">
                  <c:v>-6.9363519999999998E-3</c:v>
                </c:pt>
                <c:pt idx="23151">
                  <c:v>-4.9925100000000004E-3</c:v>
                </c:pt>
                <c:pt idx="23152">
                  <c:v>-5.7738620000000003E-3</c:v>
                </c:pt>
                <c:pt idx="23153">
                  <c:v>-4.9964850000000002E-3</c:v>
                </c:pt>
                <c:pt idx="23154">
                  <c:v>-4.5003170000000002E-3</c:v>
                </c:pt>
                <c:pt idx="23155">
                  <c:v>-4.7775530000000004E-3</c:v>
                </c:pt>
                <c:pt idx="23156">
                  <c:v>-4.5104869999999997E-3</c:v>
                </c:pt>
                <c:pt idx="23157">
                  <c:v>-7.3257139999999997E-3</c:v>
                </c:pt>
                <c:pt idx="23158">
                  <c:v>-4.949101E-3</c:v>
                </c:pt>
                <c:pt idx="23159">
                  <c:v>-4.3347100000000003E-3</c:v>
                </c:pt>
                <c:pt idx="23160">
                  <c:v>-6.2687120000000001E-3</c:v>
                </c:pt>
                <c:pt idx="23161">
                  <c:v>-5.4351429999999999E-3</c:v>
                </c:pt>
                <c:pt idx="23162">
                  <c:v>-2.6074050000000001E-3</c:v>
                </c:pt>
                <c:pt idx="23163">
                  <c:v>2.3232400000000001E-4</c:v>
                </c:pt>
                <c:pt idx="23164">
                  <c:v>-4.4377890000000001E-3</c:v>
                </c:pt>
                <c:pt idx="23165">
                  <c:v>-5.2148990000000003E-3</c:v>
                </c:pt>
                <c:pt idx="23166">
                  <c:v>-4.0018110000000001E-3</c:v>
                </c:pt>
                <c:pt idx="23167">
                  <c:v>-4.9006279999999998E-3</c:v>
                </c:pt>
                <c:pt idx="23168">
                  <c:v>-5.4492610000000004E-3</c:v>
                </c:pt>
                <c:pt idx="23169">
                  <c:v>-5.351522E-3</c:v>
                </c:pt>
                <c:pt idx="23170">
                  <c:v>-6.4074539999999999E-3</c:v>
                </c:pt>
                <c:pt idx="23171">
                  <c:v>-4.9040990000000003E-3</c:v>
                </c:pt>
                <c:pt idx="23172">
                  <c:v>-5.3520119999999997E-3</c:v>
                </c:pt>
                <c:pt idx="23173">
                  <c:v>-7.591197E-3</c:v>
                </c:pt>
                <c:pt idx="23174">
                  <c:v>-4.8385889999999999E-3</c:v>
                </c:pt>
                <c:pt idx="23175">
                  <c:v>-6.9145220000000002E-3</c:v>
                </c:pt>
                <c:pt idx="23176">
                  <c:v>-4.6328599999999999E-3</c:v>
                </c:pt>
                <c:pt idx="23177">
                  <c:v>-6.6736410000000001E-3</c:v>
                </c:pt>
                <c:pt idx="23178">
                  <c:v>-2.4285169999999998E-3</c:v>
                </c:pt>
                <c:pt idx="23179">
                  <c:v>-5.8205849999999996E-3</c:v>
                </c:pt>
                <c:pt idx="23180">
                  <c:v>-4.1072310000000002E-3</c:v>
                </c:pt>
                <c:pt idx="23181">
                  <c:v>-3.3610129999999999E-3</c:v>
                </c:pt>
                <c:pt idx="23182">
                  <c:v>-2.7402899999999998E-3</c:v>
                </c:pt>
                <c:pt idx="23183">
                  <c:v>-2.7253770000000002E-3</c:v>
                </c:pt>
                <c:pt idx="23184">
                  <c:v>-2.7265060000000001E-3</c:v>
                </c:pt>
                <c:pt idx="23185">
                  <c:v>-2.1707050000000002E-3</c:v>
                </c:pt>
                <c:pt idx="23186">
                  <c:v>-3.2117790000000001E-3</c:v>
                </c:pt>
                <c:pt idx="23187">
                  <c:v>-2.508705E-3</c:v>
                </c:pt>
                <c:pt idx="23188">
                  <c:v>-1.4281249999999999E-3</c:v>
                </c:pt>
                <c:pt idx="23189">
                  <c:v>-3.3096480000000001E-3</c:v>
                </c:pt>
                <c:pt idx="23190">
                  <c:v>-3.0919939999999998E-3</c:v>
                </c:pt>
                <c:pt idx="23191">
                  <c:v>-2.2805289999999999E-3</c:v>
                </c:pt>
                <c:pt idx="23192">
                  <c:v>-1.9316069999999999E-3</c:v>
                </c:pt>
                <c:pt idx="23193">
                  <c:v>-2.3529190000000002E-3</c:v>
                </c:pt>
                <c:pt idx="23194">
                  <c:v>9.4145800000000005E-4</c:v>
                </c:pt>
                <c:pt idx="23195">
                  <c:v>-1.6532599999999999E-3</c:v>
                </c:pt>
                <c:pt idx="23196">
                  <c:v>-1.594154E-3</c:v>
                </c:pt>
                <c:pt idx="23197">
                  <c:v>-6.1277900000000004E-4</c:v>
                </c:pt>
                <c:pt idx="23198">
                  <c:v>-1.3561619999999999E-3</c:v>
                </c:pt>
                <c:pt idx="23199">
                  <c:v>-3.1351539999999998E-3</c:v>
                </c:pt>
                <c:pt idx="23200">
                  <c:v>4.7115699999999999E-4</c:v>
                </c:pt>
                <c:pt idx="23201" formatCode="0.00E+00">
                  <c:v>7.7807599999999997E-5</c:v>
                </c:pt>
                <c:pt idx="23202">
                  <c:v>2.7271400000000002E-4</c:v>
                </c:pt>
                <c:pt idx="23203">
                  <c:v>-4.8176000000000002E-4</c:v>
                </c:pt>
                <c:pt idx="23204">
                  <c:v>2.8129000000000001E-4</c:v>
                </c:pt>
                <c:pt idx="23205">
                  <c:v>1.114061E-3</c:v>
                </c:pt>
                <c:pt idx="23206" formatCode="0.00E+00">
                  <c:v>4.8844600000000003E-5</c:v>
                </c:pt>
                <c:pt idx="23207" formatCode="0.00E+00">
                  <c:v>-7.1796600000000003E-5</c:v>
                </c:pt>
                <c:pt idx="23208">
                  <c:v>-2.8904629999999998E-3</c:v>
                </c:pt>
                <c:pt idx="23209">
                  <c:v>1.9889809999999999E-3</c:v>
                </c:pt>
                <c:pt idx="23210">
                  <c:v>5.6922699999999995E-4</c:v>
                </c:pt>
                <c:pt idx="23211">
                  <c:v>1.112245E-3</c:v>
                </c:pt>
                <c:pt idx="23212">
                  <c:v>3.23713E-4</c:v>
                </c:pt>
                <c:pt idx="23213">
                  <c:v>2.30502E-4</c:v>
                </c:pt>
                <c:pt idx="23214">
                  <c:v>-3.1344000000000001E-4</c:v>
                </c:pt>
                <c:pt idx="23215">
                  <c:v>1.108422E-3</c:v>
                </c:pt>
                <c:pt idx="23216">
                  <c:v>1.1586699999999999E-4</c:v>
                </c:pt>
                <c:pt idx="23217">
                  <c:v>1.4942300000000001E-4</c:v>
                </c:pt>
                <c:pt idx="23218">
                  <c:v>-1.6988929999999999E-3</c:v>
                </c:pt>
                <c:pt idx="23219">
                  <c:v>-4.15516E-4</c:v>
                </c:pt>
                <c:pt idx="23220">
                  <c:v>-4.2663800000000002E-4</c:v>
                </c:pt>
                <c:pt idx="23221">
                  <c:v>-1.6173369999999999E-3</c:v>
                </c:pt>
                <c:pt idx="23222">
                  <c:v>-9.0070700000000005E-4</c:v>
                </c:pt>
                <c:pt idx="23223">
                  <c:v>-3.234968E-3</c:v>
                </c:pt>
                <c:pt idx="23224">
                  <c:v>-1.631181E-3</c:v>
                </c:pt>
                <c:pt idx="23225">
                  <c:v>-1.431444E-3</c:v>
                </c:pt>
                <c:pt idx="23226">
                  <c:v>-1.727674E-3</c:v>
                </c:pt>
                <c:pt idx="23227">
                  <c:v>-1.9431229999999999E-3</c:v>
                </c:pt>
                <c:pt idx="23228">
                  <c:v>-2.051354E-3</c:v>
                </c:pt>
                <c:pt idx="23229">
                  <c:v>-1.419918E-3</c:v>
                </c:pt>
                <c:pt idx="23230">
                  <c:v>-2.886048E-3</c:v>
                </c:pt>
                <c:pt idx="23231">
                  <c:v>-3.7069300000000001E-4</c:v>
                </c:pt>
                <c:pt idx="23232">
                  <c:v>-1.1221860000000001E-3</c:v>
                </c:pt>
                <c:pt idx="23233">
                  <c:v>-4.1591600000000001E-4</c:v>
                </c:pt>
                <c:pt idx="23234">
                  <c:v>-2.8171049999999999E-3</c:v>
                </c:pt>
                <c:pt idx="23235">
                  <c:v>-4.4237909999999998E-3</c:v>
                </c:pt>
                <c:pt idx="23236">
                  <c:v>4.5058099999999997E-4</c:v>
                </c:pt>
                <c:pt idx="23237" formatCode="0.00E+00">
                  <c:v>5.7764399999999999E-5</c:v>
                </c:pt>
                <c:pt idx="23238" formatCode="0.00E+00">
                  <c:v>5.0102799999999997E-5</c:v>
                </c:pt>
                <c:pt idx="23239">
                  <c:v>1.8264310000000001E-3</c:v>
                </c:pt>
                <c:pt idx="23240">
                  <c:v>-1.0062669999999999E-3</c:v>
                </c:pt>
                <c:pt idx="23241">
                  <c:v>2.8052490000000001E-3</c:v>
                </c:pt>
                <c:pt idx="23242" formatCode="0.00E+00">
                  <c:v>6.4150200000000001E-5</c:v>
                </c:pt>
                <c:pt idx="23243">
                  <c:v>1.638877E-3</c:v>
                </c:pt>
                <c:pt idx="23244">
                  <c:v>1.382732E-3</c:v>
                </c:pt>
                <c:pt idx="23245" formatCode="0.00E+00">
                  <c:v>-9.7186299999999995E-5</c:v>
                </c:pt>
                <c:pt idx="23246">
                  <c:v>6.6870799999999995E-4</c:v>
                </c:pt>
                <c:pt idx="23247">
                  <c:v>2.701499E-3</c:v>
                </c:pt>
                <c:pt idx="23248">
                  <c:v>-4.1036300000000001E-4</c:v>
                </c:pt>
                <c:pt idx="23249">
                  <c:v>1.2538460000000001E-3</c:v>
                </c:pt>
                <c:pt idx="23250" formatCode="0.00E+00">
                  <c:v>-3.97111E-5</c:v>
                </c:pt>
                <c:pt idx="23251">
                  <c:v>-5.98709E-4</c:v>
                </c:pt>
                <c:pt idx="23252">
                  <c:v>6.9560200000000003E-4</c:v>
                </c:pt>
                <c:pt idx="23253">
                  <c:v>2.1170600000000001E-4</c:v>
                </c:pt>
                <c:pt idx="23254">
                  <c:v>2.2424599999999999E-4</c:v>
                </c:pt>
                <c:pt idx="23255">
                  <c:v>-9.4328299999999995E-4</c:v>
                </c:pt>
                <c:pt idx="23256">
                  <c:v>-8.37319E-4</c:v>
                </c:pt>
                <c:pt idx="23257">
                  <c:v>-2.2879430000000002E-3</c:v>
                </c:pt>
                <c:pt idx="23258">
                  <c:v>-2.7882500000000001E-4</c:v>
                </c:pt>
                <c:pt idx="23259">
                  <c:v>-6.9108199999999998E-4</c:v>
                </c:pt>
                <c:pt idx="23260">
                  <c:v>-1.8343960000000001E-3</c:v>
                </c:pt>
                <c:pt idx="23261">
                  <c:v>-6.2292399999999996E-4</c:v>
                </c:pt>
                <c:pt idx="23262">
                  <c:v>-1.2607320000000001E-3</c:v>
                </c:pt>
                <c:pt idx="23263">
                  <c:v>1.584589E-3</c:v>
                </c:pt>
                <c:pt idx="23264">
                  <c:v>-1.2713850000000001E-3</c:v>
                </c:pt>
                <c:pt idx="23265">
                  <c:v>-3.417626E-3</c:v>
                </c:pt>
                <c:pt idx="23266">
                  <c:v>6.7485799999999997E-4</c:v>
                </c:pt>
                <c:pt idx="23267">
                  <c:v>-1.0000040000000001E-3</c:v>
                </c:pt>
                <c:pt idx="23268">
                  <c:v>-7.7901399999999997E-4</c:v>
                </c:pt>
                <c:pt idx="23269">
                  <c:v>1.8958650000000001E-3</c:v>
                </c:pt>
                <c:pt idx="23270">
                  <c:v>-3.3305829999999998E-3</c:v>
                </c:pt>
                <c:pt idx="23271">
                  <c:v>1.4164700000000001E-4</c:v>
                </c:pt>
                <c:pt idx="23272">
                  <c:v>-1.4565279999999999E-3</c:v>
                </c:pt>
                <c:pt idx="23273">
                  <c:v>-2.1239169999999999E-3</c:v>
                </c:pt>
                <c:pt idx="23274">
                  <c:v>2.1350570000000001E-3</c:v>
                </c:pt>
                <c:pt idx="23275">
                  <c:v>-1.109472E-3</c:v>
                </c:pt>
                <c:pt idx="23276">
                  <c:v>-1.914277E-3</c:v>
                </c:pt>
                <c:pt idx="23277">
                  <c:v>-2.19707E-4</c:v>
                </c:pt>
                <c:pt idx="23278">
                  <c:v>1.663414E-3</c:v>
                </c:pt>
                <c:pt idx="23279">
                  <c:v>1.450893E-3</c:v>
                </c:pt>
                <c:pt idx="23280">
                  <c:v>-2.1928440000000002E-3</c:v>
                </c:pt>
                <c:pt idx="23281">
                  <c:v>-1.9518280000000001E-3</c:v>
                </c:pt>
                <c:pt idx="23282">
                  <c:v>1.2834840000000001E-3</c:v>
                </c:pt>
                <c:pt idx="23283">
                  <c:v>-1.8752910000000001E-3</c:v>
                </c:pt>
                <c:pt idx="23284">
                  <c:v>-1.3324470000000001E-3</c:v>
                </c:pt>
                <c:pt idx="23285">
                  <c:v>-1.7830540000000001E-3</c:v>
                </c:pt>
                <c:pt idx="23286">
                  <c:v>1.650072E-3</c:v>
                </c:pt>
                <c:pt idx="23287">
                  <c:v>2.7801099999999999E-4</c:v>
                </c:pt>
                <c:pt idx="23288">
                  <c:v>8.1694799999999996E-4</c:v>
                </c:pt>
                <c:pt idx="23289">
                  <c:v>6.2413499999999995E-4</c:v>
                </c:pt>
                <c:pt idx="23290">
                  <c:v>-1.1299179999999999E-3</c:v>
                </c:pt>
                <c:pt idx="23291">
                  <c:v>-1.096629E-3</c:v>
                </c:pt>
                <c:pt idx="23292">
                  <c:v>-1.7420000000000001E-3</c:v>
                </c:pt>
                <c:pt idx="23293">
                  <c:v>-2.0802220000000001E-3</c:v>
                </c:pt>
                <c:pt idx="23294">
                  <c:v>-1.83574E-3</c:v>
                </c:pt>
                <c:pt idx="23295">
                  <c:v>-7.0016800000000004E-4</c:v>
                </c:pt>
                <c:pt idx="23296">
                  <c:v>-6.1509900000000003E-4</c:v>
                </c:pt>
                <c:pt idx="23297">
                  <c:v>-1.3818229999999999E-3</c:v>
                </c:pt>
                <c:pt idx="23298">
                  <c:v>-3.4219900000000001E-4</c:v>
                </c:pt>
                <c:pt idx="23299">
                  <c:v>-3.076999E-3</c:v>
                </c:pt>
                <c:pt idx="23300">
                  <c:v>-1.0883220000000001E-3</c:v>
                </c:pt>
                <c:pt idx="23301">
                  <c:v>-1.5248700000000001E-4</c:v>
                </c:pt>
                <c:pt idx="23302">
                  <c:v>7.8488199999999998E-4</c:v>
                </c:pt>
                <c:pt idx="23303">
                  <c:v>6.7329499999999997E-4</c:v>
                </c:pt>
                <c:pt idx="23304">
                  <c:v>-4.5197599999999998E-4</c:v>
                </c:pt>
                <c:pt idx="23305">
                  <c:v>-1.23095E-3</c:v>
                </c:pt>
                <c:pt idx="23306">
                  <c:v>-9.1839500000000002E-4</c:v>
                </c:pt>
                <c:pt idx="23307">
                  <c:v>-1.718408E-3</c:v>
                </c:pt>
                <c:pt idx="23308">
                  <c:v>-2.9610200000000002E-4</c:v>
                </c:pt>
                <c:pt idx="23309">
                  <c:v>-1.214094E-3</c:v>
                </c:pt>
                <c:pt idx="23310" formatCode="0.00E+00">
                  <c:v>-3.26496E-5</c:v>
                </c:pt>
                <c:pt idx="23311">
                  <c:v>-1.0145569999999999E-3</c:v>
                </c:pt>
                <c:pt idx="23312">
                  <c:v>1.738358E-3</c:v>
                </c:pt>
                <c:pt idx="23313">
                  <c:v>-1.600979E-3</c:v>
                </c:pt>
                <c:pt idx="23314">
                  <c:v>-1.0797789999999999E-3</c:v>
                </c:pt>
                <c:pt idx="23315">
                  <c:v>1.18644E-4</c:v>
                </c:pt>
                <c:pt idx="23316">
                  <c:v>6.8151300000000002E-4</c:v>
                </c:pt>
                <c:pt idx="23317">
                  <c:v>6.0241699999999995E-4</c:v>
                </c:pt>
                <c:pt idx="23318">
                  <c:v>1.8882969999999999E-3</c:v>
                </c:pt>
                <c:pt idx="23319">
                  <c:v>-7.7033699999999995E-4</c:v>
                </c:pt>
                <c:pt idx="23320" formatCode="0.00E+00">
                  <c:v>-2.80205E-5</c:v>
                </c:pt>
                <c:pt idx="23321">
                  <c:v>2.3917280000000001E-3</c:v>
                </c:pt>
                <c:pt idx="23322" formatCode="0.00E+00">
                  <c:v>1.1794700000000001E-5</c:v>
                </c:pt>
                <c:pt idx="23323">
                  <c:v>2.0826690000000001E-3</c:v>
                </c:pt>
                <c:pt idx="23324">
                  <c:v>6.7029700000000004E-4</c:v>
                </c:pt>
                <c:pt idx="23325">
                  <c:v>-2.0059140000000001E-3</c:v>
                </c:pt>
                <c:pt idx="23326">
                  <c:v>1.7787689999999999E-3</c:v>
                </c:pt>
                <c:pt idx="23327">
                  <c:v>-1.8473910000000001E-3</c:v>
                </c:pt>
                <c:pt idx="23328">
                  <c:v>-9.4326999999999996E-4</c:v>
                </c:pt>
                <c:pt idx="23329">
                  <c:v>8.3598799999999997E-4</c:v>
                </c:pt>
                <c:pt idx="23330">
                  <c:v>1.918407E-3</c:v>
                </c:pt>
                <c:pt idx="23331">
                  <c:v>8.9548700000000004E-4</c:v>
                </c:pt>
                <c:pt idx="23332">
                  <c:v>-5.9124199999999996E-4</c:v>
                </c:pt>
                <c:pt idx="23333">
                  <c:v>-1.5081680000000001E-3</c:v>
                </c:pt>
                <c:pt idx="23334">
                  <c:v>-1.3527350000000001E-3</c:v>
                </c:pt>
                <c:pt idx="23335" formatCode="0.00E+00">
                  <c:v>-3.8997500000000001E-5</c:v>
                </c:pt>
                <c:pt idx="23336">
                  <c:v>-3.6538899999999998E-4</c:v>
                </c:pt>
                <c:pt idx="23337">
                  <c:v>-2.6708880000000002E-3</c:v>
                </c:pt>
                <c:pt idx="23338">
                  <c:v>-2.8765549999999998E-3</c:v>
                </c:pt>
                <c:pt idx="23339">
                  <c:v>1.6763850000000001E-3</c:v>
                </c:pt>
                <c:pt idx="23340">
                  <c:v>2.9158199999999997E-4</c:v>
                </c:pt>
                <c:pt idx="23341">
                  <c:v>-1.9904800000000002E-3</c:v>
                </c:pt>
                <c:pt idx="23342">
                  <c:v>-2.41458E-4</c:v>
                </c:pt>
                <c:pt idx="23343" formatCode="0.00E+00">
                  <c:v>1.8200399999999999E-5</c:v>
                </c:pt>
                <c:pt idx="23344">
                  <c:v>-1.773089E-3</c:v>
                </c:pt>
                <c:pt idx="23345">
                  <c:v>-7.4644100000000003E-4</c:v>
                </c:pt>
                <c:pt idx="23346">
                  <c:v>2.4169E-4</c:v>
                </c:pt>
                <c:pt idx="23347">
                  <c:v>-1.2912259999999999E-3</c:v>
                </c:pt>
                <c:pt idx="23348" formatCode="0.00E+00">
                  <c:v>-1.2606799999999999E-5</c:v>
                </c:pt>
                <c:pt idx="23349">
                  <c:v>1.6417490000000001E-3</c:v>
                </c:pt>
                <c:pt idx="23350">
                  <c:v>2.5177899999999999E-4</c:v>
                </c:pt>
                <c:pt idx="23351">
                  <c:v>1.0001280000000001E-3</c:v>
                </c:pt>
                <c:pt idx="23352">
                  <c:v>2.0908419999999999E-3</c:v>
                </c:pt>
                <c:pt idx="23353">
                  <c:v>-2.2005760000000001E-3</c:v>
                </c:pt>
                <c:pt idx="23354">
                  <c:v>2.17343E-4</c:v>
                </c:pt>
                <c:pt idx="23355">
                  <c:v>2.6490760000000002E-3</c:v>
                </c:pt>
                <c:pt idx="23356">
                  <c:v>-9.9371000000000008E-4</c:v>
                </c:pt>
                <c:pt idx="23357">
                  <c:v>-4.59214E-4</c:v>
                </c:pt>
                <c:pt idx="23358">
                  <c:v>-4.11099E-4</c:v>
                </c:pt>
                <c:pt idx="23359">
                  <c:v>-1.5434750000000001E-3</c:v>
                </c:pt>
                <c:pt idx="23360">
                  <c:v>6.4122199999999999E-4</c:v>
                </c:pt>
                <c:pt idx="23361" formatCode="0.00E+00">
                  <c:v>-5.7059099999999997E-5</c:v>
                </c:pt>
                <c:pt idx="23362">
                  <c:v>8.7180299999999999E-4</c:v>
                </c:pt>
                <c:pt idx="23363">
                  <c:v>1.22123E-4</c:v>
                </c:pt>
                <c:pt idx="23364">
                  <c:v>-2.526099E-3</c:v>
                </c:pt>
                <c:pt idx="23365">
                  <c:v>-4.9064499999999995E-4</c:v>
                </c:pt>
                <c:pt idx="23366">
                  <c:v>7.4662299999999997E-4</c:v>
                </c:pt>
                <c:pt idx="23367">
                  <c:v>-1.0430210000000001E-3</c:v>
                </c:pt>
                <c:pt idx="23368">
                  <c:v>-1.0734379999999999E-3</c:v>
                </c:pt>
                <c:pt idx="23369">
                  <c:v>-1.684367E-3</c:v>
                </c:pt>
                <c:pt idx="23370">
                  <c:v>-4.65818E-4</c:v>
                </c:pt>
                <c:pt idx="23371">
                  <c:v>1.3280869999999999E-3</c:v>
                </c:pt>
                <c:pt idx="23372">
                  <c:v>-2.4853150000000001E-3</c:v>
                </c:pt>
                <c:pt idx="23373">
                  <c:v>1.454299E-3</c:v>
                </c:pt>
                <c:pt idx="23374">
                  <c:v>1.2903099999999999E-4</c:v>
                </c:pt>
                <c:pt idx="23375">
                  <c:v>-1.305081E-3</c:v>
                </c:pt>
                <c:pt idx="23376">
                  <c:v>-9.814069999999999E-4</c:v>
                </c:pt>
                <c:pt idx="23377">
                  <c:v>2.3720450000000001E-3</c:v>
                </c:pt>
                <c:pt idx="23378">
                  <c:v>-1.2100299999999999E-4</c:v>
                </c:pt>
                <c:pt idx="23379">
                  <c:v>-4.8558999999999999E-4</c:v>
                </c:pt>
                <c:pt idx="23380">
                  <c:v>1.4401999999999999E-4</c:v>
                </c:pt>
                <c:pt idx="23381">
                  <c:v>-8.6238899999999997E-4</c:v>
                </c:pt>
                <c:pt idx="23382">
                  <c:v>6.3545599999999995E-4</c:v>
                </c:pt>
                <c:pt idx="23383">
                  <c:v>-3.8879499999999999E-4</c:v>
                </c:pt>
                <c:pt idx="23384">
                  <c:v>8.3100399999999999E-4</c:v>
                </c:pt>
                <c:pt idx="23385">
                  <c:v>1.0744159999999999E-3</c:v>
                </c:pt>
                <c:pt idx="23386">
                  <c:v>6.0351800000000004E-4</c:v>
                </c:pt>
                <c:pt idx="23387">
                  <c:v>1.3959500000000001E-4</c:v>
                </c:pt>
                <c:pt idx="23388">
                  <c:v>5.7854100000000002E-4</c:v>
                </c:pt>
                <c:pt idx="23389">
                  <c:v>-8.0656900000000004E-4</c:v>
                </c:pt>
                <c:pt idx="23390">
                  <c:v>4.0391800000000002E-4</c:v>
                </c:pt>
                <c:pt idx="23391">
                  <c:v>-9.7932800000000001E-4</c:v>
                </c:pt>
                <c:pt idx="23392">
                  <c:v>2.6110199999999998E-4</c:v>
                </c:pt>
                <c:pt idx="23393">
                  <c:v>-7.40779E-4</c:v>
                </c:pt>
                <c:pt idx="23394">
                  <c:v>1.4612889999999999E-3</c:v>
                </c:pt>
                <c:pt idx="23395" formatCode="0.00E+00">
                  <c:v>2.71767E-5</c:v>
                </c:pt>
                <c:pt idx="23396" formatCode="0.00E+00">
                  <c:v>7.7990099999999997E-5</c:v>
                </c:pt>
                <c:pt idx="23397">
                  <c:v>-8.0191799999999999E-4</c:v>
                </c:pt>
                <c:pt idx="23398">
                  <c:v>-1.4692520000000001E-3</c:v>
                </c:pt>
                <c:pt idx="23399">
                  <c:v>-5.6138100000000001E-4</c:v>
                </c:pt>
                <c:pt idx="23400">
                  <c:v>-8.9047799999999999E-4</c:v>
                </c:pt>
                <c:pt idx="23401">
                  <c:v>-1.861999E-3</c:v>
                </c:pt>
                <c:pt idx="23402">
                  <c:v>-2.1307710000000001E-3</c:v>
                </c:pt>
                <c:pt idx="23403">
                  <c:v>3.9656899999999999E-4</c:v>
                </c:pt>
                <c:pt idx="23404">
                  <c:v>1.78385E-3</c:v>
                </c:pt>
                <c:pt idx="23405">
                  <c:v>3.2390499999999998E-4</c:v>
                </c:pt>
                <c:pt idx="23406">
                  <c:v>8.4956400000000003E-4</c:v>
                </c:pt>
                <c:pt idx="23407">
                  <c:v>1.11335E-4</c:v>
                </c:pt>
                <c:pt idx="23408">
                  <c:v>-1.4422560000000001E-3</c:v>
                </c:pt>
                <c:pt idx="23409">
                  <c:v>1.4549960000000001E-3</c:v>
                </c:pt>
                <c:pt idx="23410" formatCode="0.00E+00">
                  <c:v>2.43273E-5</c:v>
                </c:pt>
                <c:pt idx="23411">
                  <c:v>-1.1850140000000001E-3</c:v>
                </c:pt>
                <c:pt idx="23412" formatCode="0.00E+00">
                  <c:v>4.4407099999999997E-5</c:v>
                </c:pt>
                <c:pt idx="23413">
                  <c:v>-6.2830700000000004E-4</c:v>
                </c:pt>
                <c:pt idx="23414">
                  <c:v>-1.2297499999999999E-3</c:v>
                </c:pt>
                <c:pt idx="23415">
                  <c:v>1.384143E-3</c:v>
                </c:pt>
                <c:pt idx="23416">
                  <c:v>-5.7314400000000004E-4</c:v>
                </c:pt>
                <c:pt idx="23417">
                  <c:v>-1.7694360000000001E-3</c:v>
                </c:pt>
                <c:pt idx="23418">
                  <c:v>1.6500999999999999E-4</c:v>
                </c:pt>
                <c:pt idx="23419">
                  <c:v>-1.5703049999999999E-3</c:v>
                </c:pt>
                <c:pt idx="23420">
                  <c:v>3.14796E-4</c:v>
                </c:pt>
                <c:pt idx="23421">
                  <c:v>-1.625051E-3</c:v>
                </c:pt>
                <c:pt idx="23422">
                  <c:v>1.904265E-3</c:v>
                </c:pt>
                <c:pt idx="23423">
                  <c:v>-1.86582E-4</c:v>
                </c:pt>
                <c:pt idx="23424">
                  <c:v>-8.5762700000000002E-4</c:v>
                </c:pt>
                <c:pt idx="23425">
                  <c:v>-2.9652519999999998E-3</c:v>
                </c:pt>
                <c:pt idx="23426">
                  <c:v>-7.9241700000000001E-4</c:v>
                </c:pt>
                <c:pt idx="23427">
                  <c:v>-1.244623E-3</c:v>
                </c:pt>
                <c:pt idx="23428">
                  <c:v>-1.8126170000000001E-3</c:v>
                </c:pt>
                <c:pt idx="23429">
                  <c:v>2.4979749999999999E-3</c:v>
                </c:pt>
                <c:pt idx="23430">
                  <c:v>2.1088679999999999E-3</c:v>
                </c:pt>
                <c:pt idx="23431">
                  <c:v>1.073963E-3</c:v>
                </c:pt>
                <c:pt idx="23432">
                  <c:v>7.9932799999999997E-4</c:v>
                </c:pt>
                <c:pt idx="23433">
                  <c:v>-2.5022400000000001E-4</c:v>
                </c:pt>
                <c:pt idx="23434">
                  <c:v>4.1992990000000001E-3</c:v>
                </c:pt>
                <c:pt idx="23435">
                  <c:v>-1.8495390000000001E-3</c:v>
                </c:pt>
                <c:pt idx="23436" formatCode="0.00E+00">
                  <c:v>3.2928100000000001E-5</c:v>
                </c:pt>
                <c:pt idx="23437">
                  <c:v>-1.3284799999999999E-3</c:v>
                </c:pt>
                <c:pt idx="23438">
                  <c:v>3.1336500000000002E-4</c:v>
                </c:pt>
                <c:pt idx="23439">
                  <c:v>-2.198E-4</c:v>
                </c:pt>
                <c:pt idx="23440">
                  <c:v>-2.7891800000000002E-4</c:v>
                </c:pt>
                <c:pt idx="23441">
                  <c:v>-1.7495150000000001E-3</c:v>
                </c:pt>
                <c:pt idx="23442">
                  <c:v>8.1498200000000001E-4</c:v>
                </c:pt>
                <c:pt idx="23443">
                  <c:v>2.0083449999999999E-3</c:v>
                </c:pt>
                <c:pt idx="23444">
                  <c:v>7.6795400000000005E-4</c:v>
                </c:pt>
                <c:pt idx="23445">
                  <c:v>-1.301588E-3</c:v>
                </c:pt>
                <c:pt idx="23446">
                  <c:v>-1.5915910000000001E-3</c:v>
                </c:pt>
                <c:pt idx="23447">
                  <c:v>1.2265659999999999E-3</c:v>
                </c:pt>
                <c:pt idx="23448">
                  <c:v>-5.2544400000000002E-4</c:v>
                </c:pt>
                <c:pt idx="23449">
                  <c:v>-8.9642200000000002E-4</c:v>
                </c:pt>
                <c:pt idx="23450">
                  <c:v>-5.8451900000000003E-4</c:v>
                </c:pt>
                <c:pt idx="23451" formatCode="0.00E+00">
                  <c:v>-9.7693600000000003E-5</c:v>
                </c:pt>
                <c:pt idx="23452">
                  <c:v>9.1217499999999999E-4</c:v>
                </c:pt>
                <c:pt idx="23453">
                  <c:v>-2.706263E-3</c:v>
                </c:pt>
                <c:pt idx="23454">
                  <c:v>6.1641899999999999E-4</c:v>
                </c:pt>
                <c:pt idx="23455">
                  <c:v>-5.9957999999999995E-4</c:v>
                </c:pt>
                <c:pt idx="23456">
                  <c:v>-1.531931E-3</c:v>
                </c:pt>
                <c:pt idx="23457">
                  <c:v>-1.407295E-3</c:v>
                </c:pt>
                <c:pt idx="23458">
                  <c:v>-1.189287E-3</c:v>
                </c:pt>
                <c:pt idx="23459">
                  <c:v>-1.60687E-3</c:v>
                </c:pt>
                <c:pt idx="23460" formatCode="0.00E+00">
                  <c:v>-8.7507099999999994E-5</c:v>
                </c:pt>
                <c:pt idx="23461" formatCode="0.00E+00">
                  <c:v>-7.7653700000000005E-5</c:v>
                </c:pt>
                <c:pt idx="23462">
                  <c:v>-3.1956600000000002E-4</c:v>
                </c:pt>
                <c:pt idx="23463">
                  <c:v>1.29937E-3</c:v>
                </c:pt>
                <c:pt idx="23464">
                  <c:v>1.4263050000000001E-3</c:v>
                </c:pt>
                <c:pt idx="23465">
                  <c:v>1.3125879999999999E-3</c:v>
                </c:pt>
                <c:pt idx="23466">
                  <c:v>2.6790749999999999E-3</c:v>
                </c:pt>
                <c:pt idx="23467">
                  <c:v>8.7211999999999999E-4</c:v>
                </c:pt>
                <c:pt idx="23468">
                  <c:v>2.2163370000000001E-3</c:v>
                </c:pt>
                <c:pt idx="23469">
                  <c:v>-1.8234119999999999E-3</c:v>
                </c:pt>
                <c:pt idx="23470">
                  <c:v>-3.2582999999999999E-4</c:v>
                </c:pt>
                <c:pt idx="23471">
                  <c:v>-6.3076199999999999E-4</c:v>
                </c:pt>
                <c:pt idx="23472">
                  <c:v>1.8339280000000001E-3</c:v>
                </c:pt>
                <c:pt idx="23473">
                  <c:v>-8.1352099999999999E-4</c:v>
                </c:pt>
                <c:pt idx="23474">
                  <c:v>2.0909679999999999E-3</c:v>
                </c:pt>
                <c:pt idx="23475">
                  <c:v>7.9134500000000005E-4</c:v>
                </c:pt>
                <c:pt idx="23476">
                  <c:v>-1.883343E-3</c:v>
                </c:pt>
                <c:pt idx="23477">
                  <c:v>-4.40443E-4</c:v>
                </c:pt>
                <c:pt idx="23478">
                  <c:v>7.9116899999999999E-4</c:v>
                </c:pt>
                <c:pt idx="23479">
                  <c:v>2.18855E-4</c:v>
                </c:pt>
                <c:pt idx="23480">
                  <c:v>-7.3020599999999995E-4</c:v>
                </c:pt>
                <c:pt idx="23481">
                  <c:v>-5.4405000000000002E-4</c:v>
                </c:pt>
                <c:pt idx="23482">
                  <c:v>2.2497820000000001E-3</c:v>
                </c:pt>
                <c:pt idx="23483">
                  <c:v>-2.9699899999999999E-4</c:v>
                </c:pt>
                <c:pt idx="23484">
                  <c:v>-2.9590100000000002E-3</c:v>
                </c:pt>
                <c:pt idx="23485">
                  <c:v>5.5503099999999999E-4</c:v>
                </c:pt>
                <c:pt idx="23486">
                  <c:v>1.3361619999999999E-3</c:v>
                </c:pt>
                <c:pt idx="23487">
                  <c:v>2.8448430000000001E-3</c:v>
                </c:pt>
                <c:pt idx="23488">
                  <c:v>8.6614099999999996E-4</c:v>
                </c:pt>
                <c:pt idx="23489">
                  <c:v>-4.2229700000000003E-4</c:v>
                </c:pt>
                <c:pt idx="23490">
                  <c:v>5.70525E-4</c:v>
                </c:pt>
                <c:pt idx="23491">
                  <c:v>1.1068849999999999E-3</c:v>
                </c:pt>
                <c:pt idx="23492">
                  <c:v>-9.7382000000000002E-4</c:v>
                </c:pt>
                <c:pt idx="23493">
                  <c:v>1.7905410000000001E-3</c:v>
                </c:pt>
                <c:pt idx="23494">
                  <c:v>-1.5573E-3</c:v>
                </c:pt>
                <c:pt idx="23495">
                  <c:v>2.03582E-4</c:v>
                </c:pt>
                <c:pt idx="23496">
                  <c:v>1.4591699999999999E-4</c:v>
                </c:pt>
                <c:pt idx="23497">
                  <c:v>1.8189149999999999E-3</c:v>
                </c:pt>
                <c:pt idx="23498">
                  <c:v>1.4425199999999999E-4</c:v>
                </c:pt>
                <c:pt idx="23499">
                  <c:v>2.1578679999999999E-3</c:v>
                </c:pt>
                <c:pt idx="23500">
                  <c:v>-1.430174E-3</c:v>
                </c:pt>
                <c:pt idx="23501">
                  <c:v>-2.5465500000000001E-4</c:v>
                </c:pt>
                <c:pt idx="23502">
                  <c:v>1.60261E-3</c:v>
                </c:pt>
                <c:pt idx="23503">
                  <c:v>1.047341E-3</c:v>
                </c:pt>
                <c:pt idx="23504">
                  <c:v>-7.3273999999999995E-4</c:v>
                </c:pt>
                <c:pt idx="23505" formatCode="0.00E+00">
                  <c:v>9.3105900000000006E-5</c:v>
                </c:pt>
                <c:pt idx="23506">
                  <c:v>-3.5489700000000001E-4</c:v>
                </c:pt>
                <c:pt idx="23507">
                  <c:v>1.5806889999999999E-3</c:v>
                </c:pt>
                <c:pt idx="23508">
                  <c:v>8.5767999999999999E-4</c:v>
                </c:pt>
                <c:pt idx="23509">
                  <c:v>3.9801799999999998E-4</c:v>
                </c:pt>
                <c:pt idx="23510">
                  <c:v>-8.4626500000000002E-4</c:v>
                </c:pt>
                <c:pt idx="23511">
                  <c:v>-5.1496799999999998E-4</c:v>
                </c:pt>
                <c:pt idx="23512">
                  <c:v>3.0963200000000001E-4</c:v>
                </c:pt>
                <c:pt idx="23513">
                  <c:v>-4.9091399999999996E-4</c:v>
                </c:pt>
                <c:pt idx="23514">
                  <c:v>1.30025E-4</c:v>
                </c:pt>
                <c:pt idx="23515">
                  <c:v>-1.591442E-3</c:v>
                </c:pt>
                <c:pt idx="23516">
                  <c:v>1.1607869999999999E-3</c:v>
                </c:pt>
                <c:pt idx="23517">
                  <c:v>-1.406767E-3</c:v>
                </c:pt>
                <c:pt idx="23518">
                  <c:v>-1.276054E-3</c:v>
                </c:pt>
                <c:pt idx="23519">
                  <c:v>-1.9335890000000001E-3</c:v>
                </c:pt>
                <c:pt idx="23520">
                  <c:v>-1.6791989999999999E-3</c:v>
                </c:pt>
                <c:pt idx="23521">
                  <c:v>-2.1792200000000001E-4</c:v>
                </c:pt>
                <c:pt idx="23522">
                  <c:v>-3.0676760000000001E-3</c:v>
                </c:pt>
                <c:pt idx="23523">
                  <c:v>5.1986800000000004E-4</c:v>
                </c:pt>
                <c:pt idx="23524">
                  <c:v>-2.0053099999999999E-4</c:v>
                </c:pt>
                <c:pt idx="23525">
                  <c:v>1.4703369999999999E-3</c:v>
                </c:pt>
                <c:pt idx="23526">
                  <c:v>-2.4817300000000002E-4</c:v>
                </c:pt>
                <c:pt idx="23527">
                  <c:v>8.5570700000000004E-4</c:v>
                </c:pt>
                <c:pt idx="23528">
                  <c:v>-1.856248E-3</c:v>
                </c:pt>
                <c:pt idx="23529">
                  <c:v>1.38193E-4</c:v>
                </c:pt>
                <c:pt idx="23530">
                  <c:v>-3.0274569999999999E-3</c:v>
                </c:pt>
                <c:pt idx="23531">
                  <c:v>-7.4699200000000003E-4</c:v>
                </c:pt>
                <c:pt idx="23532">
                  <c:v>-1.889354E-3</c:v>
                </c:pt>
                <c:pt idx="23533" formatCode="0.00E+00">
                  <c:v>5.3422299999999998E-5</c:v>
                </c:pt>
                <c:pt idx="23534">
                  <c:v>2.0122799999999999E-4</c:v>
                </c:pt>
                <c:pt idx="23535" formatCode="0.00E+00">
                  <c:v>-9.8910600000000001E-5</c:v>
                </c:pt>
                <c:pt idx="23536">
                  <c:v>2.23332E-4</c:v>
                </c:pt>
                <c:pt idx="23537">
                  <c:v>-1.8145189999999999E-3</c:v>
                </c:pt>
                <c:pt idx="23538">
                  <c:v>1.927507E-3</c:v>
                </c:pt>
                <c:pt idx="23539">
                  <c:v>2.0260439999999998E-3</c:v>
                </c:pt>
                <c:pt idx="23540">
                  <c:v>-1.71516E-4</c:v>
                </c:pt>
                <c:pt idx="23541">
                  <c:v>-2.0560500000000001E-4</c:v>
                </c:pt>
                <c:pt idx="23542">
                  <c:v>-1.8069410000000001E-3</c:v>
                </c:pt>
                <c:pt idx="23543">
                  <c:v>8.2133300000000005E-4</c:v>
                </c:pt>
                <c:pt idx="23544">
                  <c:v>-9.7300200000000005E-4</c:v>
                </c:pt>
                <c:pt idx="23545">
                  <c:v>-6.13741E-4</c:v>
                </c:pt>
                <c:pt idx="23546">
                  <c:v>3.65418E-4</c:v>
                </c:pt>
                <c:pt idx="23547">
                  <c:v>-2.362458E-3</c:v>
                </c:pt>
                <c:pt idx="23548">
                  <c:v>-3.1605679999999999E-3</c:v>
                </c:pt>
                <c:pt idx="23549">
                  <c:v>1.485849E-3</c:v>
                </c:pt>
                <c:pt idx="23550">
                  <c:v>3.4120500000000002E-4</c:v>
                </c:pt>
                <c:pt idx="23551">
                  <c:v>6.8235599999999996E-4</c:v>
                </c:pt>
                <c:pt idx="23552">
                  <c:v>1.132643E-3</c:v>
                </c:pt>
                <c:pt idx="23553" formatCode="0.00E+00">
                  <c:v>-7.6432200000000003E-5</c:v>
                </c:pt>
                <c:pt idx="23554">
                  <c:v>1.12517E-3</c:v>
                </c:pt>
                <c:pt idx="23555">
                  <c:v>2.0490209999999998E-3</c:v>
                </c:pt>
                <c:pt idx="23556">
                  <c:v>-7.7413999999999998E-4</c:v>
                </c:pt>
                <c:pt idx="23557">
                  <c:v>-2.2659399999999999E-4</c:v>
                </c:pt>
                <c:pt idx="23558">
                  <c:v>1.124601E-3</c:v>
                </c:pt>
                <c:pt idx="23559">
                  <c:v>-2.1793170000000001E-3</c:v>
                </c:pt>
                <c:pt idx="23560">
                  <c:v>6.2412000000000003E-4</c:v>
                </c:pt>
                <c:pt idx="23561">
                  <c:v>3.2477999999999999E-4</c:v>
                </c:pt>
                <c:pt idx="23562">
                  <c:v>-1.2450040000000001E-3</c:v>
                </c:pt>
                <c:pt idx="23563">
                  <c:v>7.8139500000000005E-4</c:v>
                </c:pt>
                <c:pt idx="23564">
                  <c:v>9.9870899999999997E-4</c:v>
                </c:pt>
                <c:pt idx="23565">
                  <c:v>2.809925E-3</c:v>
                </c:pt>
                <c:pt idx="23566">
                  <c:v>1.3182929999999999E-3</c:v>
                </c:pt>
                <c:pt idx="23567">
                  <c:v>-9.0784299999999997E-4</c:v>
                </c:pt>
                <c:pt idx="23568">
                  <c:v>-6.5413299999999999E-4</c:v>
                </c:pt>
                <c:pt idx="23569" formatCode="0.00E+00">
                  <c:v>-1.2577499999999999E-5</c:v>
                </c:pt>
                <c:pt idx="23570">
                  <c:v>-7.7071799999999999E-4</c:v>
                </c:pt>
                <c:pt idx="23571">
                  <c:v>-1.5046800000000001E-4</c:v>
                </c:pt>
                <c:pt idx="23572">
                  <c:v>-1.338648E-3</c:v>
                </c:pt>
                <c:pt idx="23573">
                  <c:v>-6.9149999999999995E-4</c:v>
                </c:pt>
                <c:pt idx="23574">
                  <c:v>7.9993299999999996E-4</c:v>
                </c:pt>
                <c:pt idx="23575">
                  <c:v>-3.58542E-4</c:v>
                </c:pt>
                <c:pt idx="23576" formatCode="0.00E+00">
                  <c:v>1.93887E-5</c:v>
                </c:pt>
                <c:pt idx="23577">
                  <c:v>9.3551599999999995E-4</c:v>
                </c:pt>
                <c:pt idx="23578">
                  <c:v>3.1992499999999998E-4</c:v>
                </c:pt>
                <c:pt idx="23579">
                  <c:v>1.3856400000000001E-4</c:v>
                </c:pt>
                <c:pt idx="23580">
                  <c:v>2.558191E-3</c:v>
                </c:pt>
                <c:pt idx="23581">
                  <c:v>1.5943929999999999E-3</c:v>
                </c:pt>
                <c:pt idx="23582">
                  <c:v>6.5017600000000003E-4</c:v>
                </c:pt>
                <c:pt idx="23583">
                  <c:v>-1.8481350000000001E-3</c:v>
                </c:pt>
                <c:pt idx="23584">
                  <c:v>7.2956099999999999E-4</c:v>
                </c:pt>
                <c:pt idx="23585">
                  <c:v>9.0160100000000003E-4</c:v>
                </c:pt>
                <c:pt idx="23586">
                  <c:v>-4.2242199999999999E-4</c:v>
                </c:pt>
                <c:pt idx="23587">
                  <c:v>-9.7502799999999996E-4</c:v>
                </c:pt>
                <c:pt idx="23588">
                  <c:v>-1.52943E-3</c:v>
                </c:pt>
                <c:pt idx="23589">
                  <c:v>8.786E-4</c:v>
                </c:pt>
                <c:pt idx="23590">
                  <c:v>-7.5823500000000001E-4</c:v>
                </c:pt>
                <c:pt idx="23591">
                  <c:v>-6.5277399999999995E-4</c:v>
                </c:pt>
                <c:pt idx="23592">
                  <c:v>5.9748199999999998E-4</c:v>
                </c:pt>
                <c:pt idx="23593">
                  <c:v>8.8883199999999999E-4</c:v>
                </c:pt>
                <c:pt idx="23594">
                  <c:v>4.6137499999999998E-4</c:v>
                </c:pt>
                <c:pt idx="23595">
                  <c:v>4.2275899999999998E-4</c:v>
                </c:pt>
                <c:pt idx="23596">
                  <c:v>7.6075000000000003E-4</c:v>
                </c:pt>
                <c:pt idx="23597" formatCode="0.00E+00">
                  <c:v>-2.4349899999999999E-5</c:v>
                </c:pt>
                <c:pt idx="23598">
                  <c:v>1.9601199999999999E-4</c:v>
                </c:pt>
                <c:pt idx="23599">
                  <c:v>-3.6351800000000001E-4</c:v>
                </c:pt>
                <c:pt idx="23600">
                  <c:v>7.6782499999999997E-4</c:v>
                </c:pt>
                <c:pt idx="23601">
                  <c:v>4.1655400000000002E-4</c:v>
                </c:pt>
                <c:pt idx="23602">
                  <c:v>2.8036199999999998E-4</c:v>
                </c:pt>
                <c:pt idx="23603">
                  <c:v>-1.55642E-3</c:v>
                </c:pt>
                <c:pt idx="23604">
                  <c:v>-8.2486099999999998E-4</c:v>
                </c:pt>
                <c:pt idx="23605">
                  <c:v>5.37879E-4</c:v>
                </c:pt>
                <c:pt idx="23606">
                  <c:v>-6.5921199999999995E-4</c:v>
                </c:pt>
                <c:pt idx="23607" formatCode="0.00E+00">
                  <c:v>4.2797099999999997E-5</c:v>
                </c:pt>
                <c:pt idx="23608">
                  <c:v>-1.11636E-4</c:v>
                </c:pt>
                <c:pt idx="23609">
                  <c:v>5.6453999999999999E-4</c:v>
                </c:pt>
                <c:pt idx="23610">
                  <c:v>-1.8835309999999999E-3</c:v>
                </c:pt>
                <c:pt idx="23611">
                  <c:v>-2.1665899999999999E-4</c:v>
                </c:pt>
                <c:pt idx="23612">
                  <c:v>-1.5705739999999999E-3</c:v>
                </c:pt>
                <c:pt idx="23613">
                  <c:v>-2.44054E-4</c:v>
                </c:pt>
                <c:pt idx="23614">
                  <c:v>1.3865780000000001E-3</c:v>
                </c:pt>
                <c:pt idx="23615">
                  <c:v>-3.4660799999999999E-4</c:v>
                </c:pt>
                <c:pt idx="23616">
                  <c:v>4.7044099999999999E-4</c:v>
                </c:pt>
                <c:pt idx="23617">
                  <c:v>-2.3474500000000001E-3</c:v>
                </c:pt>
                <c:pt idx="23618">
                  <c:v>-1.705268E-3</c:v>
                </c:pt>
                <c:pt idx="23619">
                  <c:v>-4.2934800000000002E-4</c:v>
                </c:pt>
                <c:pt idx="23620" formatCode="0.00E+00">
                  <c:v>1.9539599999999998E-5</c:v>
                </c:pt>
                <c:pt idx="23621">
                  <c:v>-1.2776860000000001E-3</c:v>
                </c:pt>
                <c:pt idx="23622">
                  <c:v>-8.0555799999999995E-4</c:v>
                </c:pt>
                <c:pt idx="23623">
                  <c:v>-5.1820299999999996E-4</c:v>
                </c:pt>
                <c:pt idx="23624">
                  <c:v>1.1751E-4</c:v>
                </c:pt>
                <c:pt idx="23625">
                  <c:v>1.4022189999999999E-3</c:v>
                </c:pt>
                <c:pt idx="23626">
                  <c:v>-3.9412600000000001E-4</c:v>
                </c:pt>
                <c:pt idx="23627">
                  <c:v>-6.7721999999999997E-4</c:v>
                </c:pt>
                <c:pt idx="23628">
                  <c:v>3.5280700000000001E-4</c:v>
                </c:pt>
                <c:pt idx="23629">
                  <c:v>-1.002742E-3</c:v>
                </c:pt>
                <c:pt idx="23630">
                  <c:v>1.0647639999999999E-3</c:v>
                </c:pt>
                <c:pt idx="23631">
                  <c:v>-2.899352E-3</c:v>
                </c:pt>
                <c:pt idx="23632">
                  <c:v>1.150494E-3</c:v>
                </c:pt>
                <c:pt idx="23633">
                  <c:v>1.8394539999999999E-3</c:v>
                </c:pt>
                <c:pt idx="23634">
                  <c:v>2.2105219999999999E-3</c:v>
                </c:pt>
                <c:pt idx="23635">
                  <c:v>-1.6288699999999999E-4</c:v>
                </c:pt>
                <c:pt idx="23636">
                  <c:v>1.5968239999999999E-3</c:v>
                </c:pt>
                <c:pt idx="23637">
                  <c:v>1.7739240000000001E-3</c:v>
                </c:pt>
                <c:pt idx="23638">
                  <c:v>1.179755E-3</c:v>
                </c:pt>
                <c:pt idx="23639">
                  <c:v>1.638352E-3</c:v>
                </c:pt>
                <c:pt idx="23640">
                  <c:v>2.8540179999999998E-3</c:v>
                </c:pt>
                <c:pt idx="23641">
                  <c:v>2.3171239999999998E-3</c:v>
                </c:pt>
                <c:pt idx="23642">
                  <c:v>5.27634E-3</c:v>
                </c:pt>
                <c:pt idx="23643">
                  <c:v>2.529023E-3</c:v>
                </c:pt>
                <c:pt idx="23644">
                  <c:v>5.6487239999999999E-3</c:v>
                </c:pt>
                <c:pt idx="23645">
                  <c:v>4.4958410000000004E-3</c:v>
                </c:pt>
                <c:pt idx="23646">
                  <c:v>7.4267949999999999E-3</c:v>
                </c:pt>
                <c:pt idx="23647">
                  <c:v>4.8565780000000003E-3</c:v>
                </c:pt>
                <c:pt idx="23648">
                  <c:v>4.5428919999999998E-3</c:v>
                </c:pt>
                <c:pt idx="23649">
                  <c:v>5.7013669999999997E-3</c:v>
                </c:pt>
                <c:pt idx="23650">
                  <c:v>2.869613E-3</c:v>
                </c:pt>
                <c:pt idx="23651">
                  <c:v>6.9727299999999999E-4</c:v>
                </c:pt>
                <c:pt idx="23652">
                  <c:v>2.6097030000000001E-3</c:v>
                </c:pt>
                <c:pt idx="23653">
                  <c:v>5.9129300000000001E-4</c:v>
                </c:pt>
                <c:pt idx="23654">
                  <c:v>2.5510939999999998E-3</c:v>
                </c:pt>
                <c:pt idx="23655">
                  <c:v>1.9039459999999999E-3</c:v>
                </c:pt>
                <c:pt idx="23656">
                  <c:v>7.7484400000000001E-4</c:v>
                </c:pt>
                <c:pt idx="23657">
                  <c:v>-2.9601300000000003E-4</c:v>
                </c:pt>
                <c:pt idx="23658">
                  <c:v>-2.2195930000000002E-3</c:v>
                </c:pt>
                <c:pt idx="23659" formatCode="0.00E+00">
                  <c:v>9.5759099999999996E-5</c:v>
                </c:pt>
                <c:pt idx="23660">
                  <c:v>-6.8572700000000002E-4</c:v>
                </c:pt>
                <c:pt idx="23661">
                  <c:v>-4.92115E-4</c:v>
                </c:pt>
                <c:pt idx="23662">
                  <c:v>-2.5104100000000002E-4</c:v>
                </c:pt>
                <c:pt idx="23663">
                  <c:v>-1.5219020000000001E-3</c:v>
                </c:pt>
                <c:pt idx="23664">
                  <c:v>-1.445404E-3</c:v>
                </c:pt>
                <c:pt idx="23665">
                  <c:v>2.41325E-3</c:v>
                </c:pt>
                <c:pt idx="23666">
                  <c:v>2.3048259999999998E-3</c:v>
                </c:pt>
                <c:pt idx="23667">
                  <c:v>3.2849399999999998E-4</c:v>
                </c:pt>
                <c:pt idx="23668">
                  <c:v>-2.9477000000000003E-4</c:v>
                </c:pt>
                <c:pt idx="23669">
                  <c:v>-3.6694100000000002E-4</c:v>
                </c:pt>
                <c:pt idx="23670">
                  <c:v>-2.201026E-3</c:v>
                </c:pt>
                <c:pt idx="23671">
                  <c:v>-4.9906880000000001E-3</c:v>
                </c:pt>
                <c:pt idx="23672">
                  <c:v>-4.3413219999999999E-3</c:v>
                </c:pt>
                <c:pt idx="23673">
                  <c:v>-3.8305269999999998E-3</c:v>
                </c:pt>
                <c:pt idx="23674">
                  <c:v>-4.3968560000000002E-3</c:v>
                </c:pt>
                <c:pt idx="23675">
                  <c:v>-5.8016739999999997E-3</c:v>
                </c:pt>
                <c:pt idx="23676">
                  <c:v>-6.6612219999999996E-3</c:v>
                </c:pt>
                <c:pt idx="23677">
                  <c:v>-5.0500099999999997E-3</c:v>
                </c:pt>
                <c:pt idx="23678">
                  <c:v>-3.001288E-3</c:v>
                </c:pt>
                <c:pt idx="23679">
                  <c:v>-1.4161740000000001E-3</c:v>
                </c:pt>
                <c:pt idx="23680">
                  <c:v>-3.9142279999999996E-3</c:v>
                </c:pt>
                <c:pt idx="23681">
                  <c:v>-1.68493E-4</c:v>
                </c:pt>
                <c:pt idx="23682">
                  <c:v>-2.2254100000000001E-4</c:v>
                </c:pt>
                <c:pt idx="23683">
                  <c:v>2.1026650000000001E-3</c:v>
                </c:pt>
                <c:pt idx="23684">
                  <c:v>-1.3259859999999999E-3</c:v>
                </c:pt>
                <c:pt idx="23685">
                  <c:v>-5.7817000000000003E-4</c:v>
                </c:pt>
                <c:pt idx="23686">
                  <c:v>-1.1134599999999999E-3</c:v>
                </c:pt>
                <c:pt idx="23687">
                  <c:v>-8.2450700000000004E-4</c:v>
                </c:pt>
                <c:pt idx="23688">
                  <c:v>-1.177322E-3</c:v>
                </c:pt>
                <c:pt idx="23689">
                  <c:v>6.91951E-4</c:v>
                </c:pt>
                <c:pt idx="23690" formatCode="0.00E+00">
                  <c:v>2.0880700000000002E-5</c:v>
                </c:pt>
                <c:pt idx="23691">
                  <c:v>-1.0508700000000001E-4</c:v>
                </c:pt>
                <c:pt idx="23692">
                  <c:v>3.1515100000000001E-4</c:v>
                </c:pt>
                <c:pt idx="23693">
                  <c:v>-5.8925899999999996E-4</c:v>
                </c:pt>
                <c:pt idx="23694">
                  <c:v>-1.5970209999999999E-3</c:v>
                </c:pt>
                <c:pt idx="23695">
                  <c:v>-1.59782E-3</c:v>
                </c:pt>
                <c:pt idx="23696">
                  <c:v>-6.4704900000000002E-4</c:v>
                </c:pt>
                <c:pt idx="23697">
                  <c:v>-1.6523919999999999E-3</c:v>
                </c:pt>
                <c:pt idx="23698">
                  <c:v>1.1891339999999999E-3</c:v>
                </c:pt>
                <c:pt idx="23699">
                  <c:v>9.0257800000000002E-4</c:v>
                </c:pt>
                <c:pt idx="23700">
                  <c:v>-1.248985E-3</c:v>
                </c:pt>
                <c:pt idx="23701">
                  <c:v>1.3036549999999999E-3</c:v>
                </c:pt>
                <c:pt idx="23702">
                  <c:v>2.0144299999999999E-4</c:v>
                </c:pt>
                <c:pt idx="23703">
                  <c:v>-1.9297100000000001E-4</c:v>
                </c:pt>
                <c:pt idx="23704">
                  <c:v>-2.2137559999999999E-3</c:v>
                </c:pt>
                <c:pt idx="23705">
                  <c:v>-7.4875099999999997E-4</c:v>
                </c:pt>
                <c:pt idx="23706">
                  <c:v>5.8275199999999997E-4</c:v>
                </c:pt>
                <c:pt idx="23707">
                  <c:v>-2.6684349999999998E-3</c:v>
                </c:pt>
                <c:pt idx="23708">
                  <c:v>-1.354865E-3</c:v>
                </c:pt>
                <c:pt idx="23709">
                  <c:v>-1.8486150000000001E-3</c:v>
                </c:pt>
                <c:pt idx="23710">
                  <c:v>1.29525E-3</c:v>
                </c:pt>
                <c:pt idx="23711">
                  <c:v>-3.41262E-4</c:v>
                </c:pt>
                <c:pt idx="23712">
                  <c:v>2.7937639999999998E-3</c:v>
                </c:pt>
                <c:pt idx="23713">
                  <c:v>1.890154E-3</c:v>
                </c:pt>
                <c:pt idx="23714">
                  <c:v>-1.680836E-3</c:v>
                </c:pt>
                <c:pt idx="23715">
                  <c:v>2.1933E-4</c:v>
                </c:pt>
                <c:pt idx="23716">
                  <c:v>-9.0800799999999997E-4</c:v>
                </c:pt>
                <c:pt idx="23717">
                  <c:v>1.57789E-4</c:v>
                </c:pt>
                <c:pt idx="23718">
                  <c:v>-3.4904499999999998E-4</c:v>
                </c:pt>
                <c:pt idx="23719">
                  <c:v>2.07822E-4</c:v>
                </c:pt>
                <c:pt idx="23720">
                  <c:v>-1.4337880000000001E-3</c:v>
                </c:pt>
                <c:pt idx="23721">
                  <c:v>1.9870420000000001E-3</c:v>
                </c:pt>
                <c:pt idx="23722">
                  <c:v>4.1448570000000001E-3</c:v>
                </c:pt>
                <c:pt idx="23723">
                  <c:v>-1.9785499999999999E-3</c:v>
                </c:pt>
                <c:pt idx="23724">
                  <c:v>-2.060353E-3</c:v>
                </c:pt>
                <c:pt idx="23725">
                  <c:v>6.8589900000000001E-4</c:v>
                </c:pt>
                <c:pt idx="23726">
                  <c:v>3.1604250000000001E-3</c:v>
                </c:pt>
                <c:pt idx="23727">
                  <c:v>1.874651E-3</c:v>
                </c:pt>
                <c:pt idx="23728">
                  <c:v>-2.6087749999999998E-3</c:v>
                </c:pt>
                <c:pt idx="23729">
                  <c:v>4.2829400000000002E-4</c:v>
                </c:pt>
                <c:pt idx="23730">
                  <c:v>-2.7940719999999999E-3</c:v>
                </c:pt>
                <c:pt idx="23731">
                  <c:v>2.312274E-3</c:v>
                </c:pt>
                <c:pt idx="23732">
                  <c:v>-1.0164200000000001E-3</c:v>
                </c:pt>
                <c:pt idx="23733">
                  <c:v>2.9891500000000002E-4</c:v>
                </c:pt>
                <c:pt idx="23734">
                  <c:v>2.9245200000000001E-4</c:v>
                </c:pt>
                <c:pt idx="23735">
                  <c:v>-1.8105700000000001E-4</c:v>
                </c:pt>
                <c:pt idx="23736">
                  <c:v>-1.462079E-3</c:v>
                </c:pt>
                <c:pt idx="23737">
                  <c:v>-1.0594090000000001E-3</c:v>
                </c:pt>
                <c:pt idx="23738">
                  <c:v>2.10328E-4</c:v>
                </c:pt>
                <c:pt idx="23739">
                  <c:v>1.0673100000000001E-4</c:v>
                </c:pt>
                <c:pt idx="23740">
                  <c:v>-3.7901010000000001E-3</c:v>
                </c:pt>
                <c:pt idx="23741">
                  <c:v>1.5767019999999999E-3</c:v>
                </c:pt>
                <c:pt idx="23742">
                  <c:v>6.47819E-4</c:v>
                </c:pt>
                <c:pt idx="23743">
                  <c:v>6.7844599999999998E-4</c:v>
                </c:pt>
                <c:pt idx="23744">
                  <c:v>3.9864499999999999E-4</c:v>
                </c:pt>
                <c:pt idx="23745">
                  <c:v>1.24047E-3</c:v>
                </c:pt>
                <c:pt idx="23746">
                  <c:v>-4.10424E-4</c:v>
                </c:pt>
                <c:pt idx="23747">
                  <c:v>2.805077E-3</c:v>
                </c:pt>
                <c:pt idx="23748" formatCode="0.00E+00">
                  <c:v>1.8841599999999999E-5</c:v>
                </c:pt>
                <c:pt idx="23749">
                  <c:v>1.4268550000000001E-3</c:v>
                </c:pt>
                <c:pt idx="23750">
                  <c:v>3.5031800000000002E-4</c:v>
                </c:pt>
                <c:pt idx="23751">
                  <c:v>6.0917700000000003E-4</c:v>
                </c:pt>
                <c:pt idx="23752">
                  <c:v>1.1140620000000001E-3</c:v>
                </c:pt>
                <c:pt idx="23753">
                  <c:v>1.100747E-3</c:v>
                </c:pt>
                <c:pt idx="23754">
                  <c:v>1.2547200000000001E-4</c:v>
                </c:pt>
                <c:pt idx="23755">
                  <c:v>-1.7688339999999999E-3</c:v>
                </c:pt>
                <c:pt idx="23756">
                  <c:v>-3.4082200000000001E-4</c:v>
                </c:pt>
                <c:pt idx="23757">
                  <c:v>-6.6892399999999999E-4</c:v>
                </c:pt>
                <c:pt idx="23758">
                  <c:v>-5.9184000000000005E-4</c:v>
                </c:pt>
                <c:pt idx="23759">
                  <c:v>1.8787739999999999E-3</c:v>
                </c:pt>
                <c:pt idx="23760">
                  <c:v>1.3564460000000001E-3</c:v>
                </c:pt>
                <c:pt idx="23761">
                  <c:v>1.5612429999999999E-3</c:v>
                </c:pt>
                <c:pt idx="23762">
                  <c:v>-5.8839700000000005E-4</c:v>
                </c:pt>
                <c:pt idx="23763">
                  <c:v>-2.0573969999999999E-3</c:v>
                </c:pt>
                <c:pt idx="23764">
                  <c:v>-5.7758600000000005E-4</c:v>
                </c:pt>
                <c:pt idx="23765">
                  <c:v>-4.3244399999999998E-4</c:v>
                </c:pt>
                <c:pt idx="23766" formatCode="0.00E+00">
                  <c:v>-8.0545900000000004E-5</c:v>
                </c:pt>
                <c:pt idx="23767">
                  <c:v>2.0667609999999999E-3</c:v>
                </c:pt>
                <c:pt idx="23768">
                  <c:v>-1.654553E-3</c:v>
                </c:pt>
                <c:pt idx="23769">
                  <c:v>-1.409542E-3</c:v>
                </c:pt>
                <c:pt idx="23770">
                  <c:v>-1.9105500000000001E-4</c:v>
                </c:pt>
                <c:pt idx="23771">
                  <c:v>1.2598349999999999E-3</c:v>
                </c:pt>
                <c:pt idx="23772">
                  <c:v>2.20929E-4</c:v>
                </c:pt>
                <c:pt idx="23773">
                  <c:v>-1.168975E-3</c:v>
                </c:pt>
                <c:pt idx="23774">
                  <c:v>1.1120730000000001E-3</c:v>
                </c:pt>
                <c:pt idx="23775">
                  <c:v>2.3091639999999998E-3</c:v>
                </c:pt>
                <c:pt idx="23776" formatCode="0.00E+00">
                  <c:v>5.0314700000000001E-5</c:v>
                </c:pt>
                <c:pt idx="23777">
                  <c:v>-9.5369699999999999E-4</c:v>
                </c:pt>
                <c:pt idx="23778">
                  <c:v>9.8997400000000002E-4</c:v>
                </c:pt>
                <c:pt idx="23779">
                  <c:v>3.0254290000000001E-3</c:v>
                </c:pt>
                <c:pt idx="23780">
                  <c:v>2.4069909999999998E-3</c:v>
                </c:pt>
                <c:pt idx="23781">
                  <c:v>1.054904E-3</c:v>
                </c:pt>
                <c:pt idx="23782">
                  <c:v>-5.2418500000000004E-4</c:v>
                </c:pt>
                <c:pt idx="23783">
                  <c:v>1.4550769999999999E-3</c:v>
                </c:pt>
                <c:pt idx="23784">
                  <c:v>1.130563E-3</c:v>
                </c:pt>
                <c:pt idx="23785">
                  <c:v>-2.6979970000000002E-3</c:v>
                </c:pt>
                <c:pt idx="23786">
                  <c:v>2.78442E-4</c:v>
                </c:pt>
                <c:pt idx="23787">
                  <c:v>2.2571099999999999E-4</c:v>
                </c:pt>
                <c:pt idx="23788">
                  <c:v>1.384728E-3</c:v>
                </c:pt>
                <c:pt idx="23789">
                  <c:v>6.5901700000000002E-4</c:v>
                </c:pt>
                <c:pt idx="23790">
                  <c:v>-1.670983E-3</c:v>
                </c:pt>
                <c:pt idx="23791">
                  <c:v>1.4246759999999999E-3</c:v>
                </c:pt>
                <c:pt idx="23792">
                  <c:v>-3.8092349999999998E-3</c:v>
                </c:pt>
                <c:pt idx="23793">
                  <c:v>-6.1557199999999999E-4</c:v>
                </c:pt>
                <c:pt idx="23794">
                  <c:v>7.1373699999999999E-4</c:v>
                </c:pt>
                <c:pt idx="23795">
                  <c:v>4.5541000000000001E-4</c:v>
                </c:pt>
                <c:pt idx="23796">
                  <c:v>5.8091999999999996E-4</c:v>
                </c:pt>
                <c:pt idx="23797" formatCode="0.00E+00">
                  <c:v>-8.4337800000000004E-5</c:v>
                </c:pt>
                <c:pt idx="23798">
                  <c:v>1.5287650000000001E-3</c:v>
                </c:pt>
                <c:pt idx="23799">
                  <c:v>6.0012100000000001E-4</c:v>
                </c:pt>
                <c:pt idx="23800">
                  <c:v>1.6452579999999999E-3</c:v>
                </c:pt>
                <c:pt idx="23801">
                  <c:v>-5.7155699999999999E-4</c:v>
                </c:pt>
                <c:pt idx="23802">
                  <c:v>-1.6908069999999999E-3</c:v>
                </c:pt>
                <c:pt idx="23803">
                  <c:v>1.9036610000000001E-3</c:v>
                </c:pt>
                <c:pt idx="23804">
                  <c:v>-3.7853300000000002E-4</c:v>
                </c:pt>
                <c:pt idx="23805">
                  <c:v>-1.2067759999999999E-3</c:v>
                </c:pt>
                <c:pt idx="23806" formatCode="0.00E+00">
                  <c:v>-2.6314099999999999E-5</c:v>
                </c:pt>
                <c:pt idx="23807" formatCode="0.00E+00">
                  <c:v>6.7429199999999995E-5</c:v>
                </c:pt>
                <c:pt idx="23808">
                  <c:v>-2.7784540000000001E-3</c:v>
                </c:pt>
                <c:pt idx="23809">
                  <c:v>2.3127109999999998E-3</c:v>
                </c:pt>
                <c:pt idx="23810">
                  <c:v>-7.9617000000000002E-4</c:v>
                </c:pt>
                <c:pt idx="23811">
                  <c:v>-7.3411799999999997E-4</c:v>
                </c:pt>
                <c:pt idx="23812">
                  <c:v>-3.8023700000000001E-4</c:v>
                </c:pt>
                <c:pt idx="23813">
                  <c:v>1.9500600000000001E-4</c:v>
                </c:pt>
                <c:pt idx="23814">
                  <c:v>1.5723919999999999E-3</c:v>
                </c:pt>
                <c:pt idx="23815">
                  <c:v>-1.1333789999999999E-3</c:v>
                </c:pt>
                <c:pt idx="23816" formatCode="0.00E+00">
                  <c:v>-4.8004999999999999E-5</c:v>
                </c:pt>
                <c:pt idx="23817" formatCode="0.00E+00">
                  <c:v>9.7936000000000006E-5</c:v>
                </c:pt>
                <c:pt idx="23818">
                  <c:v>1.512186E-3</c:v>
                </c:pt>
                <c:pt idx="23819">
                  <c:v>-3.4057500000000002E-4</c:v>
                </c:pt>
                <c:pt idx="23820">
                  <c:v>-1.2579E-4</c:v>
                </c:pt>
                <c:pt idx="23821">
                  <c:v>-2.7439499999999998E-4</c:v>
                </c:pt>
                <c:pt idx="23822">
                  <c:v>-2.051317E-3</c:v>
                </c:pt>
                <c:pt idx="23823">
                  <c:v>-3.6420400000000003E-4</c:v>
                </c:pt>
                <c:pt idx="23824">
                  <c:v>1.1290639999999999E-3</c:v>
                </c:pt>
                <c:pt idx="23825">
                  <c:v>1.164483E-3</c:v>
                </c:pt>
                <c:pt idx="23826">
                  <c:v>3.0035890000000001E-3</c:v>
                </c:pt>
                <c:pt idx="23827">
                  <c:v>7.8730599999999999E-4</c:v>
                </c:pt>
                <c:pt idx="23828">
                  <c:v>-1.27854E-4</c:v>
                </c:pt>
                <c:pt idx="23829">
                  <c:v>-2.00824E-4</c:v>
                </c:pt>
                <c:pt idx="23830">
                  <c:v>4.3673300000000002E-4</c:v>
                </c:pt>
                <c:pt idx="23831" formatCode="0.00E+00">
                  <c:v>-1.0905800000000001E-6</c:v>
                </c:pt>
                <c:pt idx="23832">
                  <c:v>1.139548E-3</c:v>
                </c:pt>
                <c:pt idx="23833">
                  <c:v>2.9186400000000002E-4</c:v>
                </c:pt>
                <c:pt idx="23834">
                  <c:v>2.43742E-4</c:v>
                </c:pt>
                <c:pt idx="23835">
                  <c:v>2.7490099999999998E-4</c:v>
                </c:pt>
                <c:pt idx="23836">
                  <c:v>1.649113E-3</c:v>
                </c:pt>
                <c:pt idx="23837">
                  <c:v>-1.1788980000000001E-3</c:v>
                </c:pt>
                <c:pt idx="23838">
                  <c:v>-4.0912199999999999E-4</c:v>
                </c:pt>
                <c:pt idx="23839">
                  <c:v>9.0914299999999995E-4</c:v>
                </c:pt>
                <c:pt idx="23840">
                  <c:v>8.8656599999999998E-4</c:v>
                </c:pt>
                <c:pt idx="23841">
                  <c:v>1.20374E-4</c:v>
                </c:pt>
                <c:pt idx="23842">
                  <c:v>-8.0514599999999997E-4</c:v>
                </c:pt>
                <c:pt idx="23843">
                  <c:v>1.354145E-3</c:v>
                </c:pt>
                <c:pt idx="23844">
                  <c:v>-1.7247129999999999E-3</c:v>
                </c:pt>
                <c:pt idx="23845">
                  <c:v>1.1128850000000001E-3</c:v>
                </c:pt>
                <c:pt idx="23846">
                  <c:v>6.4965300000000004E-4</c:v>
                </c:pt>
                <c:pt idx="23847">
                  <c:v>-2.00428E-4</c:v>
                </c:pt>
                <c:pt idx="23848">
                  <c:v>-2.6247060000000001E-3</c:v>
                </c:pt>
                <c:pt idx="23849">
                  <c:v>5.1942199999999996E-4</c:v>
                </c:pt>
                <c:pt idx="23850">
                  <c:v>-1.7846369999999999E-3</c:v>
                </c:pt>
                <c:pt idx="23851" formatCode="0.00E+00">
                  <c:v>-2.5885200000000001E-5</c:v>
                </c:pt>
                <c:pt idx="23852">
                  <c:v>1.528476E-3</c:v>
                </c:pt>
                <c:pt idx="23853">
                  <c:v>1.7718899999999999E-4</c:v>
                </c:pt>
                <c:pt idx="23854">
                  <c:v>-1.269432E-3</c:v>
                </c:pt>
                <c:pt idx="23855">
                  <c:v>3.7594149999999999E-3</c:v>
                </c:pt>
                <c:pt idx="23856">
                  <c:v>2.1891670000000001E-3</c:v>
                </c:pt>
                <c:pt idx="23857">
                  <c:v>-7.6268099999999997E-4</c:v>
                </c:pt>
                <c:pt idx="23858">
                  <c:v>-6.6934199999999996E-4</c:v>
                </c:pt>
                <c:pt idx="23859">
                  <c:v>-9.2527199999999999E-4</c:v>
                </c:pt>
                <c:pt idx="23860" formatCode="0.00E+00">
                  <c:v>-2.1576399999999999E-5</c:v>
                </c:pt>
                <c:pt idx="23861">
                  <c:v>1.0958859999999999E-3</c:v>
                </c:pt>
                <c:pt idx="23862">
                  <c:v>-5.0372800000000005E-4</c:v>
                </c:pt>
                <c:pt idx="23863">
                  <c:v>-9.4954100000000004E-4</c:v>
                </c:pt>
                <c:pt idx="23864">
                  <c:v>-6.0094800000000002E-4</c:v>
                </c:pt>
                <c:pt idx="23865">
                  <c:v>-1.7112200000000001E-3</c:v>
                </c:pt>
                <c:pt idx="23866">
                  <c:v>1.3231790000000001E-3</c:v>
                </c:pt>
                <c:pt idx="23867">
                  <c:v>-8.6141199999999999E-4</c:v>
                </c:pt>
                <c:pt idx="23868">
                  <c:v>-1.899672E-3</c:v>
                </c:pt>
                <c:pt idx="23869">
                  <c:v>3.71587E-3</c:v>
                </c:pt>
                <c:pt idx="23870" formatCode="0.00E+00">
                  <c:v>3.7662699999999999E-6</c:v>
                </c:pt>
                <c:pt idx="23871">
                  <c:v>-1.841538E-3</c:v>
                </c:pt>
                <c:pt idx="23872">
                  <c:v>2.0999119999999998E-3</c:v>
                </c:pt>
                <c:pt idx="23873">
                  <c:v>-1.863937E-3</c:v>
                </c:pt>
                <c:pt idx="23874">
                  <c:v>6.4210099999999996E-4</c:v>
                </c:pt>
                <c:pt idx="23875">
                  <c:v>-4.8015500000000001E-4</c:v>
                </c:pt>
                <c:pt idx="23876">
                  <c:v>2.07982E-4</c:v>
                </c:pt>
                <c:pt idx="23877">
                  <c:v>-1.40094E-4</c:v>
                </c:pt>
                <c:pt idx="23878">
                  <c:v>5.80716E-4</c:v>
                </c:pt>
                <c:pt idx="23879">
                  <c:v>-4.2675800000000001E-4</c:v>
                </c:pt>
                <c:pt idx="23880">
                  <c:v>1.8177239999999999E-3</c:v>
                </c:pt>
                <c:pt idx="23881">
                  <c:v>-7.3678000000000003E-4</c:v>
                </c:pt>
                <c:pt idx="23882">
                  <c:v>-2.2042030000000001E-3</c:v>
                </c:pt>
                <c:pt idx="23883">
                  <c:v>1.1292749999999999E-3</c:v>
                </c:pt>
                <c:pt idx="23884">
                  <c:v>-1.3338060000000001E-3</c:v>
                </c:pt>
                <c:pt idx="23885">
                  <c:v>-1.5769530000000001E-3</c:v>
                </c:pt>
                <c:pt idx="23886">
                  <c:v>-1.518501E-3</c:v>
                </c:pt>
                <c:pt idx="23887">
                  <c:v>-3.0623E-4</c:v>
                </c:pt>
                <c:pt idx="23888" formatCode="0.00E+00">
                  <c:v>-5.2824600000000004E-6</c:v>
                </c:pt>
                <c:pt idx="23889">
                  <c:v>3.7208800000000002E-4</c:v>
                </c:pt>
                <c:pt idx="23890">
                  <c:v>6.7752999999999997E-4</c:v>
                </c:pt>
                <c:pt idx="23891">
                  <c:v>-8.64973E-4</c:v>
                </c:pt>
                <c:pt idx="23892">
                  <c:v>2.2630900000000002E-3</c:v>
                </c:pt>
                <c:pt idx="23893">
                  <c:v>-1.3269000000000001E-4</c:v>
                </c:pt>
                <c:pt idx="23894">
                  <c:v>-1.405302E-3</c:v>
                </c:pt>
                <c:pt idx="23895">
                  <c:v>-1.8263470000000001E-3</c:v>
                </c:pt>
                <c:pt idx="23896">
                  <c:v>-2.9474089999999998E-3</c:v>
                </c:pt>
                <c:pt idx="23897">
                  <c:v>1.1581199999999999E-3</c:v>
                </c:pt>
                <c:pt idx="23898">
                  <c:v>8.0791000000000001E-4</c:v>
                </c:pt>
                <c:pt idx="23899">
                  <c:v>9.5198699999999995E-4</c:v>
                </c:pt>
                <c:pt idx="23900">
                  <c:v>-5.5789999999999995E-4</c:v>
                </c:pt>
                <c:pt idx="23901">
                  <c:v>1.042926E-3</c:v>
                </c:pt>
                <c:pt idx="23902">
                  <c:v>3.90393E-4</c:v>
                </c:pt>
                <c:pt idx="23903" formatCode="0.00E+00">
                  <c:v>-5.4886999999999998E-5</c:v>
                </c:pt>
                <c:pt idx="23904">
                  <c:v>1.187495E-3</c:v>
                </c:pt>
                <c:pt idx="23905">
                  <c:v>8.3835500000000005E-4</c:v>
                </c:pt>
                <c:pt idx="23906">
                  <c:v>1.43673E-4</c:v>
                </c:pt>
                <c:pt idx="23907" formatCode="0.00E+00">
                  <c:v>3.5015599999999997E-5</c:v>
                </c:pt>
                <c:pt idx="23908">
                  <c:v>6.7878700000000003E-4</c:v>
                </c:pt>
                <c:pt idx="23909">
                  <c:v>1.221539E-3</c:v>
                </c:pt>
                <c:pt idx="23910">
                  <c:v>1.1687430000000001E-3</c:v>
                </c:pt>
                <c:pt idx="23911">
                  <c:v>-1.264587E-3</c:v>
                </c:pt>
                <c:pt idx="23912">
                  <c:v>-1.8199000000000001E-4</c:v>
                </c:pt>
                <c:pt idx="23913" formatCode="0.00E+00">
                  <c:v>2.1209E-5</c:v>
                </c:pt>
                <c:pt idx="23914">
                  <c:v>-1.648191E-3</c:v>
                </c:pt>
                <c:pt idx="23915">
                  <c:v>2.1247089999999998E-3</c:v>
                </c:pt>
                <c:pt idx="23916">
                  <c:v>-1.2973819999999999E-3</c:v>
                </c:pt>
                <c:pt idx="23917">
                  <c:v>-8.0469700000000005E-4</c:v>
                </c:pt>
                <c:pt idx="23918">
                  <c:v>-2.3858059999999999E-3</c:v>
                </c:pt>
                <c:pt idx="23919" formatCode="0.00E+00">
                  <c:v>3.5806300000000003E-5</c:v>
                </c:pt>
                <c:pt idx="23920">
                  <c:v>-9.2407800000000005E-4</c:v>
                </c:pt>
                <c:pt idx="23921">
                  <c:v>1.9445000000000001E-4</c:v>
                </c:pt>
                <c:pt idx="23922">
                  <c:v>-1.840288E-3</c:v>
                </c:pt>
                <c:pt idx="23923">
                  <c:v>9.0676299999999999E-4</c:v>
                </c:pt>
                <c:pt idx="23924">
                  <c:v>-1.78219E-4</c:v>
                </c:pt>
                <c:pt idx="23925">
                  <c:v>-8.5812400000000004E-4</c:v>
                </c:pt>
                <c:pt idx="23926">
                  <c:v>-1.425412E-3</c:v>
                </c:pt>
                <c:pt idx="23927">
                  <c:v>1.2902129999999999E-3</c:v>
                </c:pt>
                <c:pt idx="23928">
                  <c:v>-2.401458E-3</c:v>
                </c:pt>
                <c:pt idx="23929">
                  <c:v>1.9661259999999999E-3</c:v>
                </c:pt>
                <c:pt idx="23930">
                  <c:v>-1.1312749999999999E-3</c:v>
                </c:pt>
                <c:pt idx="23931">
                  <c:v>7.4731899999999998E-4</c:v>
                </c:pt>
                <c:pt idx="23932">
                  <c:v>2.43749E-4</c:v>
                </c:pt>
                <c:pt idx="23933">
                  <c:v>-2.1142140000000001E-3</c:v>
                </c:pt>
                <c:pt idx="23934">
                  <c:v>2.9000829999999999E-3</c:v>
                </c:pt>
                <c:pt idx="23935">
                  <c:v>6.4891299999999999E-4</c:v>
                </c:pt>
                <c:pt idx="23936">
                  <c:v>-2.9386780000000001E-3</c:v>
                </c:pt>
                <c:pt idx="23937">
                  <c:v>4.8747800000000001E-4</c:v>
                </c:pt>
                <c:pt idx="23938">
                  <c:v>-1.447339E-3</c:v>
                </c:pt>
                <c:pt idx="23939">
                  <c:v>1.0395210000000001E-3</c:v>
                </c:pt>
                <c:pt idx="23940">
                  <c:v>-5.4847499999999998E-4</c:v>
                </c:pt>
                <c:pt idx="23941">
                  <c:v>1.5860480000000001E-3</c:v>
                </c:pt>
                <c:pt idx="23942">
                  <c:v>3.54631E-4</c:v>
                </c:pt>
                <c:pt idx="23943">
                  <c:v>-1.3697659999999999E-3</c:v>
                </c:pt>
                <c:pt idx="23944">
                  <c:v>1.1973559999999999E-3</c:v>
                </c:pt>
                <c:pt idx="23945" formatCode="0.00E+00">
                  <c:v>-8.3358700000000005E-5</c:v>
                </c:pt>
                <c:pt idx="23946">
                  <c:v>1.0480279999999999E-3</c:v>
                </c:pt>
                <c:pt idx="23947">
                  <c:v>1.2275249999999999E-3</c:v>
                </c:pt>
                <c:pt idx="23948">
                  <c:v>1.5512880000000001E-3</c:v>
                </c:pt>
                <c:pt idx="23949">
                  <c:v>2.1297270000000001E-3</c:v>
                </c:pt>
                <c:pt idx="23950">
                  <c:v>-1.928632E-3</c:v>
                </c:pt>
                <c:pt idx="23951">
                  <c:v>3.1321729999999998E-3</c:v>
                </c:pt>
                <c:pt idx="23952">
                  <c:v>8.0800200000000005E-4</c:v>
                </c:pt>
                <c:pt idx="23953">
                  <c:v>-1.2239900000000001E-3</c:v>
                </c:pt>
                <c:pt idx="23954">
                  <c:v>1.9334140000000001E-3</c:v>
                </c:pt>
                <c:pt idx="23955" formatCode="0.00E+00">
                  <c:v>-9.3616500000000004E-6</c:v>
                </c:pt>
                <c:pt idx="23956">
                  <c:v>1.7248E-4</c:v>
                </c:pt>
                <c:pt idx="23957">
                  <c:v>-6.6694900000000001E-4</c:v>
                </c:pt>
                <c:pt idx="23958">
                  <c:v>-1.6442640000000001E-3</c:v>
                </c:pt>
                <c:pt idx="23959">
                  <c:v>-5.6328699999999999E-4</c:v>
                </c:pt>
                <c:pt idx="23960">
                  <c:v>1.4794319999999999E-3</c:v>
                </c:pt>
                <c:pt idx="23961">
                  <c:v>-2.4922600000000002E-4</c:v>
                </c:pt>
                <c:pt idx="23962">
                  <c:v>-5.6564799999999998E-4</c:v>
                </c:pt>
                <c:pt idx="23963" formatCode="0.00E+00">
                  <c:v>-5.1924700000000001E-5</c:v>
                </c:pt>
                <c:pt idx="23964">
                  <c:v>7.1669799999999999E-4</c:v>
                </c:pt>
                <c:pt idx="23965">
                  <c:v>5.4971700000000002E-4</c:v>
                </c:pt>
                <c:pt idx="23966">
                  <c:v>1.14714E-4</c:v>
                </c:pt>
                <c:pt idx="23967" formatCode="0.00E+00">
                  <c:v>3.9879000000000002E-5</c:v>
                </c:pt>
                <c:pt idx="23968">
                  <c:v>-6.3867700000000004E-4</c:v>
                </c:pt>
                <c:pt idx="23969">
                  <c:v>-3.4146799999999999E-4</c:v>
                </c:pt>
                <c:pt idx="23970">
                  <c:v>-1.588959E-3</c:v>
                </c:pt>
                <c:pt idx="23971">
                  <c:v>3.79916E-4</c:v>
                </c:pt>
                <c:pt idx="23972">
                  <c:v>1.361819E-3</c:v>
                </c:pt>
                <c:pt idx="23973">
                  <c:v>-7.0932199999999997E-4</c:v>
                </c:pt>
                <c:pt idx="23974">
                  <c:v>1.4876799999999999E-3</c:v>
                </c:pt>
                <c:pt idx="23975">
                  <c:v>-7.8585999999999999E-4</c:v>
                </c:pt>
                <c:pt idx="23976">
                  <c:v>-6.75266E-4</c:v>
                </c:pt>
                <c:pt idx="23977">
                  <c:v>-1.3658240000000001E-3</c:v>
                </c:pt>
                <c:pt idx="23978">
                  <c:v>-1.8509030000000001E-3</c:v>
                </c:pt>
                <c:pt idx="23979">
                  <c:v>-1.7683449999999999E-3</c:v>
                </c:pt>
                <c:pt idx="23980">
                  <c:v>8.6444099999999997E-4</c:v>
                </c:pt>
                <c:pt idx="23981">
                  <c:v>7.5445199999999997E-4</c:v>
                </c:pt>
                <c:pt idx="23982">
                  <c:v>1.2136569999999999E-3</c:v>
                </c:pt>
                <c:pt idx="23983" formatCode="0.00E+00">
                  <c:v>1.7898200000000001E-5</c:v>
                </c:pt>
                <c:pt idx="23984">
                  <c:v>3.0283699999999998E-3</c:v>
                </c:pt>
                <c:pt idx="23985">
                  <c:v>-2.7980799999999999E-4</c:v>
                </c:pt>
                <c:pt idx="23986">
                  <c:v>-3.58263E-4</c:v>
                </c:pt>
                <c:pt idx="23987">
                  <c:v>5.8689199999999999E-4</c:v>
                </c:pt>
                <c:pt idx="23988">
                  <c:v>-2.662855E-3</c:v>
                </c:pt>
                <c:pt idx="23989">
                  <c:v>1.4203040000000001E-3</c:v>
                </c:pt>
                <c:pt idx="23990">
                  <c:v>-2.7323209999999998E-3</c:v>
                </c:pt>
                <c:pt idx="23991">
                  <c:v>1.330864E-3</c:v>
                </c:pt>
                <c:pt idx="23992">
                  <c:v>7.3061399999999998E-4</c:v>
                </c:pt>
                <c:pt idx="23993">
                  <c:v>-1.944531E-3</c:v>
                </c:pt>
                <c:pt idx="23994">
                  <c:v>-1.119374E-3</c:v>
                </c:pt>
                <c:pt idx="23995">
                  <c:v>4.1567200000000001E-4</c:v>
                </c:pt>
                <c:pt idx="23996">
                  <c:v>-1.6874240000000001E-3</c:v>
                </c:pt>
                <c:pt idx="23997">
                  <c:v>-1.1028609999999999E-3</c:v>
                </c:pt>
                <c:pt idx="23998">
                  <c:v>6.0837100000000002E-4</c:v>
                </c:pt>
                <c:pt idx="23999">
                  <c:v>-2.7260199999999999E-4</c:v>
                </c:pt>
                <c:pt idx="24000">
                  <c:v>9.8142699999999999E-4</c:v>
                </c:pt>
                <c:pt idx="24001">
                  <c:v>2.9721399999999999E-3</c:v>
                </c:pt>
                <c:pt idx="24002">
                  <c:v>2.0032819999999999E-3</c:v>
                </c:pt>
                <c:pt idx="24003">
                  <c:v>-6.7455900000000003E-4</c:v>
                </c:pt>
                <c:pt idx="24004">
                  <c:v>6.5329299999999999E-4</c:v>
                </c:pt>
                <c:pt idx="24005" formatCode="0.00E+00">
                  <c:v>-6.6533700000000001E-6</c:v>
                </c:pt>
                <c:pt idx="24006">
                  <c:v>-1.065526E-3</c:v>
                </c:pt>
                <c:pt idx="24007">
                  <c:v>-1.3702230000000001E-3</c:v>
                </c:pt>
                <c:pt idx="24008">
                  <c:v>2.0327639999999998E-3</c:v>
                </c:pt>
                <c:pt idx="24009">
                  <c:v>9.1822599999999996E-4</c:v>
                </c:pt>
                <c:pt idx="24010">
                  <c:v>-8.5943399999999996E-4</c:v>
                </c:pt>
                <c:pt idx="24011">
                  <c:v>2.017582E-3</c:v>
                </c:pt>
                <c:pt idx="24012">
                  <c:v>-6.0057100000000005E-4</c:v>
                </c:pt>
                <c:pt idx="24013">
                  <c:v>-2.1741339999999999E-3</c:v>
                </c:pt>
                <c:pt idx="24014" formatCode="0.00E+00">
                  <c:v>-6.4111799999999998E-5</c:v>
                </c:pt>
                <c:pt idx="24015">
                  <c:v>-3.7132000000000002E-4</c:v>
                </c:pt>
                <c:pt idx="24016">
                  <c:v>5.27763E-4</c:v>
                </c:pt>
                <c:pt idx="24017">
                  <c:v>2.8592299999999999E-4</c:v>
                </c:pt>
                <c:pt idx="24018">
                  <c:v>2.6168900000000001E-4</c:v>
                </c:pt>
                <c:pt idx="24019">
                  <c:v>1.7456170000000001E-3</c:v>
                </c:pt>
                <c:pt idx="24020">
                  <c:v>6.6996600000000003E-4</c:v>
                </c:pt>
                <c:pt idx="24021">
                  <c:v>-2.6776579999999999E-3</c:v>
                </c:pt>
                <c:pt idx="24022">
                  <c:v>-3.8840499999999998E-4</c:v>
                </c:pt>
                <c:pt idx="24023" formatCode="0.00E+00">
                  <c:v>2.8143599999999999E-5</c:v>
                </c:pt>
                <c:pt idx="24024">
                  <c:v>1.153329E-3</c:v>
                </c:pt>
                <c:pt idx="24025">
                  <c:v>-2.086662E-3</c:v>
                </c:pt>
                <c:pt idx="24026">
                  <c:v>7.3921800000000004E-4</c:v>
                </c:pt>
                <c:pt idx="24027">
                  <c:v>5.9982099999999995E-4</c:v>
                </c:pt>
                <c:pt idx="24028">
                  <c:v>6.4003499999999995E-4</c:v>
                </c:pt>
                <c:pt idx="24029">
                  <c:v>1.63506E-4</c:v>
                </c:pt>
                <c:pt idx="24030" formatCode="0.00E+00">
                  <c:v>4.3663399999999999E-5</c:v>
                </c:pt>
                <c:pt idx="24031">
                  <c:v>8.0611400000000003E-4</c:v>
                </c:pt>
                <c:pt idx="24032">
                  <c:v>-1.527348E-3</c:v>
                </c:pt>
                <c:pt idx="24033">
                  <c:v>1.2407499999999999E-4</c:v>
                </c:pt>
                <c:pt idx="24034">
                  <c:v>-1.5316E-4</c:v>
                </c:pt>
                <c:pt idx="24035">
                  <c:v>7.3342299999999997E-4</c:v>
                </c:pt>
                <c:pt idx="24036" formatCode="0.00E+00">
                  <c:v>-2.5045099999999998E-5</c:v>
                </c:pt>
                <c:pt idx="24037">
                  <c:v>8.3983300000000001E-4</c:v>
                </c:pt>
                <c:pt idx="24038">
                  <c:v>1.9184130000000001E-3</c:v>
                </c:pt>
                <c:pt idx="24039" formatCode="0.00E+00">
                  <c:v>-8.1633199999999996E-5</c:v>
                </c:pt>
                <c:pt idx="24040">
                  <c:v>-4.8882999999999999E-4</c:v>
                </c:pt>
                <c:pt idx="24041">
                  <c:v>1.2511900000000001E-4</c:v>
                </c:pt>
                <c:pt idx="24042">
                  <c:v>3.8069390000000001E-3</c:v>
                </c:pt>
                <c:pt idx="24043">
                  <c:v>6.3898999999999998E-4</c:v>
                </c:pt>
                <c:pt idx="24044">
                  <c:v>-1.1814700000000001E-4</c:v>
                </c:pt>
                <c:pt idx="24045">
                  <c:v>1.1670199999999999E-4</c:v>
                </c:pt>
                <c:pt idx="24046">
                  <c:v>8.9594299999999996E-4</c:v>
                </c:pt>
                <c:pt idx="24047">
                  <c:v>-3.55743E-4</c:v>
                </c:pt>
                <c:pt idx="24048">
                  <c:v>-1.417012E-3</c:v>
                </c:pt>
                <c:pt idx="24049">
                  <c:v>1.337495E-3</c:v>
                </c:pt>
                <c:pt idx="24050">
                  <c:v>-1.241813E-3</c:v>
                </c:pt>
                <c:pt idx="24051">
                  <c:v>1.0583929999999999E-3</c:v>
                </c:pt>
                <c:pt idx="24052">
                  <c:v>-2.512373E-3</c:v>
                </c:pt>
                <c:pt idx="24053" formatCode="0.00E+00">
                  <c:v>1.5891599999999999E-5</c:v>
                </c:pt>
                <c:pt idx="24054">
                  <c:v>1.098733E-3</c:v>
                </c:pt>
                <c:pt idx="24055">
                  <c:v>-1.5432E-4</c:v>
                </c:pt>
                <c:pt idx="24056">
                  <c:v>-9.2157600000000001E-4</c:v>
                </c:pt>
                <c:pt idx="24057">
                  <c:v>5.0262500000000003E-4</c:v>
                </c:pt>
                <c:pt idx="24058">
                  <c:v>4.459E-4</c:v>
                </c:pt>
                <c:pt idx="24059" formatCode="0.00E+00">
                  <c:v>9.6064300000000001E-5</c:v>
                </c:pt>
                <c:pt idx="24060">
                  <c:v>1.3871650000000001E-3</c:v>
                </c:pt>
                <c:pt idx="24061">
                  <c:v>6.1480699999999998E-4</c:v>
                </c:pt>
                <c:pt idx="24062">
                  <c:v>1.4316099999999999E-4</c:v>
                </c:pt>
                <c:pt idx="24063">
                  <c:v>1.615376E-3</c:v>
                </c:pt>
                <c:pt idx="24064">
                  <c:v>2.0324269999999998E-3</c:v>
                </c:pt>
                <c:pt idx="24065">
                  <c:v>-1.8574640000000001E-3</c:v>
                </c:pt>
                <c:pt idx="24066" formatCode="0.00E+00">
                  <c:v>-2.0681899999999999E-5</c:v>
                </c:pt>
                <c:pt idx="24067">
                  <c:v>-2.2541129999999999E-3</c:v>
                </c:pt>
                <c:pt idx="24068">
                  <c:v>-1.7694169999999999E-3</c:v>
                </c:pt>
                <c:pt idx="24069">
                  <c:v>-2.4680940000000001E-3</c:v>
                </c:pt>
                <c:pt idx="24070">
                  <c:v>7.5832500000000001E-4</c:v>
                </c:pt>
                <c:pt idx="24071">
                  <c:v>-4.51357E-4</c:v>
                </c:pt>
                <c:pt idx="24072">
                  <c:v>-1.493985E-3</c:v>
                </c:pt>
                <c:pt idx="24073">
                  <c:v>-1.43392E-4</c:v>
                </c:pt>
                <c:pt idx="24074">
                  <c:v>2.2582470000000001E-3</c:v>
                </c:pt>
                <c:pt idx="24075">
                  <c:v>7.1384499999999995E-4</c:v>
                </c:pt>
                <c:pt idx="24076">
                  <c:v>2.07844E-4</c:v>
                </c:pt>
                <c:pt idx="24077">
                  <c:v>9.5601699999999998E-4</c:v>
                </c:pt>
                <c:pt idx="24078">
                  <c:v>5.0301299999999996E-4</c:v>
                </c:pt>
                <c:pt idx="24079">
                  <c:v>7.6278399999999997E-4</c:v>
                </c:pt>
                <c:pt idx="24080" formatCode="0.00E+00">
                  <c:v>9.3531300000000004E-5</c:v>
                </c:pt>
                <c:pt idx="24081">
                  <c:v>3.8351200000000002E-4</c:v>
                </c:pt>
                <c:pt idx="24082">
                  <c:v>6.7858999999999997E-4</c:v>
                </c:pt>
                <c:pt idx="24083">
                  <c:v>6.0068800000000005E-4</c:v>
                </c:pt>
                <c:pt idx="24084">
                  <c:v>-1.151406E-3</c:v>
                </c:pt>
                <c:pt idx="24085">
                  <c:v>-1.091049E-3</c:v>
                </c:pt>
                <c:pt idx="24086">
                  <c:v>1.25786E-3</c:v>
                </c:pt>
                <c:pt idx="24087">
                  <c:v>-1.7432E-4</c:v>
                </c:pt>
                <c:pt idx="24088">
                  <c:v>1.4467460000000001E-3</c:v>
                </c:pt>
                <c:pt idx="24089">
                  <c:v>-1.2070290000000001E-3</c:v>
                </c:pt>
                <c:pt idx="24090" formatCode="0.00E+00">
                  <c:v>1.21659E-5</c:v>
                </c:pt>
                <c:pt idx="24091">
                  <c:v>1.738428E-3</c:v>
                </c:pt>
                <c:pt idx="24092" formatCode="0.00E+00">
                  <c:v>-3.4971200000000002E-5</c:v>
                </c:pt>
                <c:pt idx="24093">
                  <c:v>1.3528800000000001E-4</c:v>
                </c:pt>
                <c:pt idx="24094">
                  <c:v>-6.31968E-4</c:v>
                </c:pt>
                <c:pt idx="24095">
                  <c:v>-4.4215200000000002E-4</c:v>
                </c:pt>
                <c:pt idx="24096">
                  <c:v>2.1576260000000002E-3</c:v>
                </c:pt>
                <c:pt idx="24097">
                  <c:v>-1.82843E-4</c:v>
                </c:pt>
                <c:pt idx="24098">
                  <c:v>1.7990809999999999E-3</c:v>
                </c:pt>
                <c:pt idx="24099">
                  <c:v>-1.261423E-3</c:v>
                </c:pt>
                <c:pt idx="24100">
                  <c:v>-4.2412500000000002E-4</c:v>
                </c:pt>
                <c:pt idx="24101">
                  <c:v>-4.8992299999999996E-4</c:v>
                </c:pt>
                <c:pt idx="24102" formatCode="0.00E+00">
                  <c:v>-7.1540500000000004E-5</c:v>
                </c:pt>
                <c:pt idx="24103">
                  <c:v>2.1634990000000002E-3</c:v>
                </c:pt>
                <c:pt idx="24104">
                  <c:v>-1.7528899999999999E-4</c:v>
                </c:pt>
                <c:pt idx="24105">
                  <c:v>2.3431260000000001E-3</c:v>
                </c:pt>
                <c:pt idx="24106">
                  <c:v>4.7065699999999998E-4</c:v>
                </c:pt>
                <c:pt idx="24107">
                  <c:v>-1.2971099999999999E-4</c:v>
                </c:pt>
                <c:pt idx="24108">
                  <c:v>1.2937490000000001E-3</c:v>
                </c:pt>
                <c:pt idx="24109">
                  <c:v>3.9650299999999998E-4</c:v>
                </c:pt>
                <c:pt idx="24110">
                  <c:v>-4.4106100000000002E-4</c:v>
                </c:pt>
                <c:pt idx="24111">
                  <c:v>-2.5316899999999997E-4</c:v>
                </c:pt>
                <c:pt idx="24112">
                  <c:v>-2.3781050000000001E-3</c:v>
                </c:pt>
                <c:pt idx="24113">
                  <c:v>1.7617500000000001E-4</c:v>
                </c:pt>
                <c:pt idx="24114">
                  <c:v>-7.6125800000000001E-4</c:v>
                </c:pt>
                <c:pt idx="24115">
                  <c:v>-9.1752000000000001E-4</c:v>
                </c:pt>
                <c:pt idx="24116">
                  <c:v>-2.848312E-3</c:v>
                </c:pt>
                <c:pt idx="24117">
                  <c:v>2.4898500000000002E-4</c:v>
                </c:pt>
                <c:pt idx="24118">
                  <c:v>-2.7113000000000001E-4</c:v>
                </c:pt>
                <c:pt idx="24119">
                  <c:v>-3.229319E-3</c:v>
                </c:pt>
                <c:pt idx="24120">
                  <c:v>1.6802189999999999E-3</c:v>
                </c:pt>
                <c:pt idx="24121">
                  <c:v>1.9707119999999999E-3</c:v>
                </c:pt>
                <c:pt idx="24122">
                  <c:v>-1.7286859999999999E-3</c:v>
                </c:pt>
                <c:pt idx="24123">
                  <c:v>-1.265551E-3</c:v>
                </c:pt>
                <c:pt idx="24124">
                  <c:v>2.185106E-3</c:v>
                </c:pt>
                <c:pt idx="24125">
                  <c:v>-2.4273649999999999E-3</c:v>
                </c:pt>
                <c:pt idx="24126">
                  <c:v>9.7269200000000004E-4</c:v>
                </c:pt>
                <c:pt idx="24127">
                  <c:v>-1.311155E-3</c:v>
                </c:pt>
                <c:pt idx="24128" formatCode="0.00E+00">
                  <c:v>4.4926999999999999E-5</c:v>
                </c:pt>
                <c:pt idx="24129">
                  <c:v>8.8840900000000005E-4</c:v>
                </c:pt>
                <c:pt idx="24130">
                  <c:v>1.0186380000000001E-3</c:v>
                </c:pt>
                <c:pt idx="24131">
                  <c:v>1.574378E-3</c:v>
                </c:pt>
                <c:pt idx="24132">
                  <c:v>-3.70262E-4</c:v>
                </c:pt>
                <c:pt idx="24133">
                  <c:v>-1.294639E-3</c:v>
                </c:pt>
                <c:pt idx="24134">
                  <c:v>3.6078199999999998E-4</c:v>
                </c:pt>
                <c:pt idx="24135">
                  <c:v>1.7028430000000001E-3</c:v>
                </c:pt>
                <c:pt idx="24136">
                  <c:v>-1.0045259999999999E-3</c:v>
                </c:pt>
                <c:pt idx="24137">
                  <c:v>-1.745889E-3</c:v>
                </c:pt>
                <c:pt idx="24138">
                  <c:v>1.3092889999999999E-3</c:v>
                </c:pt>
                <c:pt idx="24139">
                  <c:v>4.8220000000000001E-4</c:v>
                </c:pt>
                <c:pt idx="24140">
                  <c:v>4.2494199999999998E-4</c:v>
                </c:pt>
                <c:pt idx="24141">
                  <c:v>5.5641700000000002E-4</c:v>
                </c:pt>
                <c:pt idx="24142">
                  <c:v>-1.743755E-3</c:v>
                </c:pt>
                <c:pt idx="24143">
                  <c:v>5.3867400000000005E-4</c:v>
                </c:pt>
                <c:pt idx="24144">
                  <c:v>1.21623E-4</c:v>
                </c:pt>
                <c:pt idx="24145">
                  <c:v>-1.62664E-4</c:v>
                </c:pt>
                <c:pt idx="24146">
                  <c:v>2.0533529999999999E-3</c:v>
                </c:pt>
                <c:pt idx="24147">
                  <c:v>-5.5178400000000004E-4</c:v>
                </c:pt>
                <c:pt idx="24148">
                  <c:v>-1.2881489999999999E-3</c:v>
                </c:pt>
                <c:pt idx="24149">
                  <c:v>2.2831769999999999E-3</c:v>
                </c:pt>
                <c:pt idx="24150">
                  <c:v>-5.4030599999999995E-4</c:v>
                </c:pt>
                <c:pt idx="24151">
                  <c:v>7.7477999999999998E-4</c:v>
                </c:pt>
                <c:pt idx="24152">
                  <c:v>-2.4066320000000001E-3</c:v>
                </c:pt>
                <c:pt idx="24153">
                  <c:v>-5.7203799999999997E-4</c:v>
                </c:pt>
                <c:pt idx="24154">
                  <c:v>6.3996599999999995E-4</c:v>
                </c:pt>
                <c:pt idx="24155">
                  <c:v>-6.1949599999999998E-4</c:v>
                </c:pt>
                <c:pt idx="24156">
                  <c:v>-2.0004800000000001E-4</c:v>
                </c:pt>
                <c:pt idx="24157">
                  <c:v>3.5836800000000002E-4</c:v>
                </c:pt>
                <c:pt idx="24158" formatCode="0.00E+00">
                  <c:v>7.31428E-5</c:v>
                </c:pt>
                <c:pt idx="24159">
                  <c:v>2.9350489999999999E-3</c:v>
                </c:pt>
                <c:pt idx="24160">
                  <c:v>2.3606059999999999E-3</c:v>
                </c:pt>
                <c:pt idx="24161">
                  <c:v>1.033361E-3</c:v>
                </c:pt>
                <c:pt idx="24162">
                  <c:v>-1.4482199999999999E-4</c:v>
                </c:pt>
                <c:pt idx="24163">
                  <c:v>7.4968500000000004E-4</c:v>
                </c:pt>
                <c:pt idx="24164">
                  <c:v>9.1213799999999995E-4</c:v>
                </c:pt>
                <c:pt idx="24165">
                  <c:v>-1.377028E-3</c:v>
                </c:pt>
                <c:pt idx="24166">
                  <c:v>1.0877269999999999E-3</c:v>
                </c:pt>
                <c:pt idx="24167">
                  <c:v>2.0004509999999999E-3</c:v>
                </c:pt>
                <c:pt idx="24168">
                  <c:v>2.12671E-4</c:v>
                </c:pt>
                <c:pt idx="24169">
                  <c:v>-1.166282E-3</c:v>
                </c:pt>
                <c:pt idx="24170">
                  <c:v>2.0193910000000002E-3</c:v>
                </c:pt>
                <c:pt idx="24171">
                  <c:v>1.2723719999999999E-3</c:v>
                </c:pt>
                <c:pt idx="24172">
                  <c:v>6.5611599999999999E-4</c:v>
                </c:pt>
                <c:pt idx="24173">
                  <c:v>5.1951099999999995E-4</c:v>
                </c:pt>
                <c:pt idx="24174">
                  <c:v>-6.7465099999999996E-4</c:v>
                </c:pt>
                <c:pt idx="24175">
                  <c:v>-1.7158259999999999E-3</c:v>
                </c:pt>
                <c:pt idx="24176">
                  <c:v>-2.34043E-4</c:v>
                </c:pt>
                <c:pt idx="24177">
                  <c:v>2.0108510000000001E-3</c:v>
                </c:pt>
                <c:pt idx="24178">
                  <c:v>-1.33526E-4</c:v>
                </c:pt>
                <c:pt idx="24179">
                  <c:v>6.8829000000000004E-4</c:v>
                </c:pt>
                <c:pt idx="24180">
                  <c:v>2.4869890000000002E-3</c:v>
                </c:pt>
                <c:pt idx="24181">
                  <c:v>5.8240600000000005E-4</c:v>
                </c:pt>
                <c:pt idx="24182">
                  <c:v>1.7909480000000001E-3</c:v>
                </c:pt>
                <c:pt idx="24183">
                  <c:v>-1.6465309999999999E-3</c:v>
                </c:pt>
                <c:pt idx="24184">
                  <c:v>2.310393E-3</c:v>
                </c:pt>
                <c:pt idx="24185">
                  <c:v>2.11635E-4</c:v>
                </c:pt>
                <c:pt idx="24186">
                  <c:v>1.2864860000000001E-3</c:v>
                </c:pt>
                <c:pt idx="24187">
                  <c:v>-3.0483659999999998E-3</c:v>
                </c:pt>
                <c:pt idx="24188">
                  <c:v>1.0113570000000001E-3</c:v>
                </c:pt>
                <c:pt idx="24189">
                  <c:v>3.966481E-3</c:v>
                </c:pt>
                <c:pt idx="24190">
                  <c:v>-2.6741200000000002E-4</c:v>
                </c:pt>
                <c:pt idx="24191">
                  <c:v>-2.046726E-3</c:v>
                </c:pt>
                <c:pt idx="24192">
                  <c:v>-2.3737620000000002E-3</c:v>
                </c:pt>
                <c:pt idx="24193">
                  <c:v>-1.4177860000000001E-3</c:v>
                </c:pt>
                <c:pt idx="24194">
                  <c:v>-1.1440129999999999E-3</c:v>
                </c:pt>
                <c:pt idx="24195">
                  <c:v>-1.1893509999999999E-3</c:v>
                </c:pt>
                <c:pt idx="24196">
                  <c:v>1.747317E-3</c:v>
                </c:pt>
                <c:pt idx="24197">
                  <c:v>-3.8526400000000002E-4</c:v>
                </c:pt>
                <c:pt idx="24198">
                  <c:v>-2.714199E-3</c:v>
                </c:pt>
                <c:pt idx="24199">
                  <c:v>8.3921400000000002E-4</c:v>
                </c:pt>
                <c:pt idx="24200" formatCode="0.00E+00">
                  <c:v>-7.7180099999999996E-5</c:v>
                </c:pt>
                <c:pt idx="24201">
                  <c:v>-2.8663700000000001E-4</c:v>
                </c:pt>
                <c:pt idx="24202">
                  <c:v>-8.7785900000000004E-4</c:v>
                </c:pt>
                <c:pt idx="24203">
                  <c:v>1.924966E-3</c:v>
                </c:pt>
                <c:pt idx="24204">
                  <c:v>1.7063200000000001E-3</c:v>
                </c:pt>
                <c:pt idx="24205" formatCode="0.00E+00">
                  <c:v>5.9631199999999999E-5</c:v>
                </c:pt>
                <c:pt idx="24206">
                  <c:v>-6.6421600000000003E-4</c:v>
                </c:pt>
                <c:pt idx="24207">
                  <c:v>2.898E-4</c:v>
                </c:pt>
                <c:pt idx="24208">
                  <c:v>2.7967999999999998E-4</c:v>
                </c:pt>
                <c:pt idx="24209">
                  <c:v>7.8393400000000002E-4</c:v>
                </c:pt>
                <c:pt idx="24210">
                  <c:v>8.40659E-4</c:v>
                </c:pt>
                <c:pt idx="24211">
                  <c:v>8.81079E-4</c:v>
                </c:pt>
                <c:pt idx="24212">
                  <c:v>9.5564800000000002E-4</c:v>
                </c:pt>
                <c:pt idx="24213">
                  <c:v>-4.7584800000000002E-4</c:v>
                </c:pt>
                <c:pt idx="24214">
                  <c:v>4.1151700000000002E-4</c:v>
                </c:pt>
                <c:pt idx="24215">
                  <c:v>-1.682694E-3</c:v>
                </c:pt>
                <c:pt idx="24216" formatCode="0.00E+00">
                  <c:v>8.9639800000000002E-5</c:v>
                </c:pt>
                <c:pt idx="24217">
                  <c:v>7.5230399999999997E-4</c:v>
                </c:pt>
                <c:pt idx="24218">
                  <c:v>-1.6727700000000001E-3</c:v>
                </c:pt>
                <c:pt idx="24219">
                  <c:v>5.0182999999999998E-4</c:v>
                </c:pt>
                <c:pt idx="24220">
                  <c:v>1.146848E-3</c:v>
                </c:pt>
                <c:pt idx="24221">
                  <c:v>-9.6663000000000001E-4</c:v>
                </c:pt>
                <c:pt idx="24222" formatCode="0.00E+00">
                  <c:v>3.8446899999999999E-5</c:v>
                </c:pt>
                <c:pt idx="24223" formatCode="0.00E+00">
                  <c:v>-2.0997099999999999E-5</c:v>
                </c:pt>
                <c:pt idx="24224">
                  <c:v>-9.3339599999999997E-4</c:v>
                </c:pt>
                <c:pt idx="24225">
                  <c:v>-1.992771E-3</c:v>
                </c:pt>
                <c:pt idx="24226">
                  <c:v>3.2870600000000001E-4</c:v>
                </c:pt>
                <c:pt idx="24227">
                  <c:v>-3.5558900000000001E-4</c:v>
                </c:pt>
                <c:pt idx="24228">
                  <c:v>-1.4919400000000001E-4</c:v>
                </c:pt>
                <c:pt idx="24229">
                  <c:v>-1.6736469999999999E-3</c:v>
                </c:pt>
                <c:pt idx="24230">
                  <c:v>-6.0625200000000005E-4</c:v>
                </c:pt>
                <c:pt idx="24231" formatCode="0.00E+00">
                  <c:v>8.6738300000000003E-5</c:v>
                </c:pt>
                <c:pt idx="24232">
                  <c:v>1.0625210000000001E-3</c:v>
                </c:pt>
                <c:pt idx="24233">
                  <c:v>5.7558499999999999E-4</c:v>
                </c:pt>
                <c:pt idx="24234">
                  <c:v>-3.4085040000000001E-3</c:v>
                </c:pt>
                <c:pt idx="24235">
                  <c:v>-2.7529690000000001E-3</c:v>
                </c:pt>
                <c:pt idx="24236">
                  <c:v>5.0807200000000004E-4</c:v>
                </c:pt>
                <c:pt idx="24237">
                  <c:v>-3.7316600000000003E-4</c:v>
                </c:pt>
                <c:pt idx="24238">
                  <c:v>-3.5556429999999998E-3</c:v>
                </c:pt>
                <c:pt idx="24239">
                  <c:v>-5.6725700000000005E-4</c:v>
                </c:pt>
                <c:pt idx="24240">
                  <c:v>1.6460960000000001E-3</c:v>
                </c:pt>
                <c:pt idx="24241">
                  <c:v>-2.3468949999999999E-3</c:v>
                </c:pt>
                <c:pt idx="24242">
                  <c:v>1.3634210000000001E-3</c:v>
                </c:pt>
                <c:pt idx="24243">
                  <c:v>1.6092540000000001E-3</c:v>
                </c:pt>
                <c:pt idx="24244">
                  <c:v>-5.5216800000000002E-4</c:v>
                </c:pt>
                <c:pt idx="24245">
                  <c:v>-3.2021600000000001E-4</c:v>
                </c:pt>
                <c:pt idx="24246">
                  <c:v>1.9200350000000001E-3</c:v>
                </c:pt>
                <c:pt idx="24247">
                  <c:v>2.6840499999999999E-4</c:v>
                </c:pt>
                <c:pt idx="24248">
                  <c:v>-2.00311E-4</c:v>
                </c:pt>
                <c:pt idx="24249">
                  <c:v>-1.8749159999999999E-3</c:v>
                </c:pt>
                <c:pt idx="24250">
                  <c:v>-6.01126E-4</c:v>
                </c:pt>
                <c:pt idx="24251">
                  <c:v>9.7603399999999997E-4</c:v>
                </c:pt>
                <c:pt idx="24252">
                  <c:v>-2.4730260000000001E-3</c:v>
                </c:pt>
                <c:pt idx="24253">
                  <c:v>1.326615E-3</c:v>
                </c:pt>
                <c:pt idx="24254">
                  <c:v>-1.296066E-3</c:v>
                </c:pt>
                <c:pt idx="24255">
                  <c:v>2.276321E-3</c:v>
                </c:pt>
                <c:pt idx="24256">
                  <c:v>3.0931099999999999E-4</c:v>
                </c:pt>
                <c:pt idx="24257">
                  <c:v>-8.9130899999999996E-4</c:v>
                </c:pt>
                <c:pt idx="24258">
                  <c:v>-1.282261E-3</c:v>
                </c:pt>
                <c:pt idx="24259">
                  <c:v>-5.73272E-4</c:v>
                </c:pt>
                <c:pt idx="24260">
                  <c:v>2.729314E-3</c:v>
                </c:pt>
                <c:pt idx="24261">
                  <c:v>3.1788250000000001E-3</c:v>
                </c:pt>
                <c:pt idx="24262">
                  <c:v>1.24179E-4</c:v>
                </c:pt>
                <c:pt idx="24263">
                  <c:v>-1.2751100000000001E-3</c:v>
                </c:pt>
                <c:pt idx="24264">
                  <c:v>1.2730020000000001E-3</c:v>
                </c:pt>
                <c:pt idx="24265">
                  <c:v>-3.8420199999999999E-4</c:v>
                </c:pt>
                <c:pt idx="24266">
                  <c:v>-1.4787610000000001E-3</c:v>
                </c:pt>
                <c:pt idx="24267">
                  <c:v>-1.578732E-3</c:v>
                </c:pt>
                <c:pt idx="24268">
                  <c:v>-2.3942899999999999E-4</c:v>
                </c:pt>
                <c:pt idx="24269" formatCode="0.00E+00">
                  <c:v>3.3517399999999999E-5</c:v>
                </c:pt>
                <c:pt idx="24270">
                  <c:v>2.4213070000000001E-3</c:v>
                </c:pt>
                <c:pt idx="24271">
                  <c:v>4.7786299999999997E-4</c:v>
                </c:pt>
                <c:pt idx="24272">
                  <c:v>-9.9539799999999999E-4</c:v>
                </c:pt>
                <c:pt idx="24273">
                  <c:v>1.0357540000000001E-3</c:v>
                </c:pt>
                <c:pt idx="24274">
                  <c:v>-2.3493899999999998E-3</c:v>
                </c:pt>
                <c:pt idx="24275">
                  <c:v>7.4959099999999997E-4</c:v>
                </c:pt>
                <c:pt idx="24276">
                  <c:v>-4.8771300000000002E-4</c:v>
                </c:pt>
                <c:pt idx="24277">
                  <c:v>1.3462540000000001E-3</c:v>
                </c:pt>
                <c:pt idx="24278">
                  <c:v>1.2674240000000001E-3</c:v>
                </c:pt>
                <c:pt idx="24279">
                  <c:v>7.3399999999999995E-4</c:v>
                </c:pt>
                <c:pt idx="24280">
                  <c:v>-1.7091840000000001E-3</c:v>
                </c:pt>
                <c:pt idx="24281">
                  <c:v>-5.3871500000000005E-4</c:v>
                </c:pt>
                <c:pt idx="24282">
                  <c:v>-4.1860600000000002E-4</c:v>
                </c:pt>
                <c:pt idx="24283">
                  <c:v>1.0831669999999999E-3</c:v>
                </c:pt>
                <c:pt idx="24284">
                  <c:v>-7.3151100000000001E-4</c:v>
                </c:pt>
                <c:pt idx="24285">
                  <c:v>-8.2964300000000003E-4</c:v>
                </c:pt>
                <c:pt idx="24286">
                  <c:v>1.077979E-3</c:v>
                </c:pt>
                <c:pt idx="24287">
                  <c:v>3.1142029999999998E-3</c:v>
                </c:pt>
                <c:pt idx="24288">
                  <c:v>8.78745E-4</c:v>
                </c:pt>
                <c:pt idx="24289">
                  <c:v>1.6735949999999999E-3</c:v>
                </c:pt>
                <c:pt idx="24290">
                  <c:v>5.5772999999999999E-4</c:v>
                </c:pt>
                <c:pt idx="24291">
                  <c:v>-2.1674300000000001E-4</c:v>
                </c:pt>
                <c:pt idx="24292">
                  <c:v>7.4093E-4</c:v>
                </c:pt>
                <c:pt idx="24293">
                  <c:v>-6.7296000000000001E-4</c:v>
                </c:pt>
                <c:pt idx="24294">
                  <c:v>1.7947250000000001E-3</c:v>
                </c:pt>
                <c:pt idx="24295">
                  <c:v>-1.1830269999999999E-3</c:v>
                </c:pt>
                <c:pt idx="24296">
                  <c:v>-4.3973900000000003E-4</c:v>
                </c:pt>
                <c:pt idx="24297">
                  <c:v>3.46127E-4</c:v>
                </c:pt>
                <c:pt idx="24298">
                  <c:v>1.9645299999999999E-3</c:v>
                </c:pt>
                <c:pt idx="24299">
                  <c:v>-4.18346E-4</c:v>
                </c:pt>
                <c:pt idx="24300">
                  <c:v>-1.793602E-3</c:v>
                </c:pt>
                <c:pt idx="24301">
                  <c:v>-9.4611700000000001E-4</c:v>
                </c:pt>
                <c:pt idx="24302">
                  <c:v>-2.6984769999999999E-3</c:v>
                </c:pt>
                <c:pt idx="24303">
                  <c:v>-3.9910400000000001E-4</c:v>
                </c:pt>
                <c:pt idx="24304">
                  <c:v>-1.451585E-3</c:v>
                </c:pt>
                <c:pt idx="24305">
                  <c:v>-3.0402899999999999E-4</c:v>
                </c:pt>
                <c:pt idx="24306">
                  <c:v>-1.2761490000000001E-3</c:v>
                </c:pt>
                <c:pt idx="24307">
                  <c:v>-2.3996600000000001E-4</c:v>
                </c:pt>
                <c:pt idx="24308">
                  <c:v>-3.4036800000000002E-4</c:v>
                </c:pt>
                <c:pt idx="24309">
                  <c:v>-2.9257600000000001E-4</c:v>
                </c:pt>
                <c:pt idx="24310">
                  <c:v>1.290673E-3</c:v>
                </c:pt>
                <c:pt idx="24311">
                  <c:v>-1.2137E-4</c:v>
                </c:pt>
                <c:pt idx="24312">
                  <c:v>-1.0920929999999999E-3</c:v>
                </c:pt>
                <c:pt idx="24313">
                  <c:v>7.1392899999999997E-4</c:v>
                </c:pt>
                <c:pt idx="24314">
                  <c:v>-1.8480320000000001E-3</c:v>
                </c:pt>
                <c:pt idx="24315">
                  <c:v>1.008559E-3</c:v>
                </c:pt>
                <c:pt idx="24316">
                  <c:v>1.814698E-3</c:v>
                </c:pt>
                <c:pt idx="24317">
                  <c:v>-1.732171E-3</c:v>
                </c:pt>
                <c:pt idx="24318">
                  <c:v>-1.456001E-3</c:v>
                </c:pt>
                <c:pt idx="24319">
                  <c:v>-4.18539E-4</c:v>
                </c:pt>
                <c:pt idx="24320">
                  <c:v>-1.62575E-3</c:v>
                </c:pt>
                <c:pt idx="24321">
                  <c:v>1.1318210000000001E-3</c:v>
                </c:pt>
                <c:pt idx="24322">
                  <c:v>4.6683E-4</c:v>
                </c:pt>
                <c:pt idx="24323">
                  <c:v>2.1980300000000001E-3</c:v>
                </c:pt>
                <c:pt idx="24324">
                  <c:v>1.0347620000000001E-3</c:v>
                </c:pt>
                <c:pt idx="24325">
                  <c:v>1.2638999999999999E-4</c:v>
                </c:pt>
                <c:pt idx="24326">
                  <c:v>-5.1756199999999995E-4</c:v>
                </c:pt>
                <c:pt idx="24327">
                  <c:v>1.0980720000000001E-3</c:v>
                </c:pt>
                <c:pt idx="24328">
                  <c:v>-5.9170399999999997E-4</c:v>
                </c:pt>
                <c:pt idx="24329">
                  <c:v>7.8029E-4</c:v>
                </c:pt>
                <c:pt idx="24330">
                  <c:v>4.8893999999999999E-4</c:v>
                </c:pt>
                <c:pt idx="24331">
                  <c:v>1.84575E-3</c:v>
                </c:pt>
                <c:pt idx="24332">
                  <c:v>-1.2267389999999999E-3</c:v>
                </c:pt>
                <c:pt idx="24333">
                  <c:v>1.1111199999999999E-3</c:v>
                </c:pt>
                <c:pt idx="24334">
                  <c:v>-6.8757900000000001E-4</c:v>
                </c:pt>
                <c:pt idx="24335">
                  <c:v>8.6383900000000003E-4</c:v>
                </c:pt>
                <c:pt idx="24336">
                  <c:v>6.0071899999999999E-4</c:v>
                </c:pt>
                <c:pt idx="24337">
                  <c:v>5.5080799999999996E-4</c:v>
                </c:pt>
                <c:pt idx="24338">
                  <c:v>-1.6998289999999999E-3</c:v>
                </c:pt>
                <c:pt idx="24339">
                  <c:v>-2.1973500000000001E-4</c:v>
                </c:pt>
                <c:pt idx="24340">
                  <c:v>2.1323689999999998E-3</c:v>
                </c:pt>
                <c:pt idx="24341">
                  <c:v>9.0555699999999998E-4</c:v>
                </c:pt>
                <c:pt idx="24342">
                  <c:v>1.9404610000000001E-3</c:v>
                </c:pt>
                <c:pt idx="24343">
                  <c:v>1.20396E-4</c:v>
                </c:pt>
                <c:pt idx="24344">
                  <c:v>-6.6790000000000003E-4</c:v>
                </c:pt>
                <c:pt idx="24345">
                  <c:v>-1.2655349999999999E-3</c:v>
                </c:pt>
                <c:pt idx="24346">
                  <c:v>1.5813839999999999E-3</c:v>
                </c:pt>
                <c:pt idx="24347">
                  <c:v>-1.05973E-4</c:v>
                </c:pt>
                <c:pt idx="24348">
                  <c:v>9.2174100000000001E-4</c:v>
                </c:pt>
                <c:pt idx="24349">
                  <c:v>-2.10781E-4</c:v>
                </c:pt>
                <c:pt idx="24350">
                  <c:v>1.903769E-3</c:v>
                </c:pt>
                <c:pt idx="24351">
                  <c:v>1.2403939999999999E-3</c:v>
                </c:pt>
                <c:pt idx="24352">
                  <c:v>-1.5536799999999999E-4</c:v>
                </c:pt>
                <c:pt idx="24353">
                  <c:v>1.444706E-3</c:v>
                </c:pt>
                <c:pt idx="24354">
                  <c:v>-2.7769370000000002E-3</c:v>
                </c:pt>
                <c:pt idx="24355">
                  <c:v>-1.0001879999999999E-3</c:v>
                </c:pt>
                <c:pt idx="24356">
                  <c:v>-1.85527E-4</c:v>
                </c:pt>
                <c:pt idx="24357">
                  <c:v>-1.0453579999999999E-3</c:v>
                </c:pt>
                <c:pt idx="24358">
                  <c:v>-2.713296E-3</c:v>
                </c:pt>
                <c:pt idx="24359">
                  <c:v>-9.8313000000000003E-4</c:v>
                </c:pt>
                <c:pt idx="24360">
                  <c:v>-2.8619909999999999E-3</c:v>
                </c:pt>
                <c:pt idx="24361">
                  <c:v>-7.02865E-4</c:v>
                </c:pt>
                <c:pt idx="24362">
                  <c:v>-8.0379900000000001E-4</c:v>
                </c:pt>
                <c:pt idx="24363">
                  <c:v>-6.2045600000000002E-4</c:v>
                </c:pt>
                <c:pt idx="24364">
                  <c:v>-7.2165700000000001E-4</c:v>
                </c:pt>
                <c:pt idx="24365">
                  <c:v>5.7674699999999996E-4</c:v>
                </c:pt>
                <c:pt idx="24366">
                  <c:v>-5.4018200000000005E-4</c:v>
                </c:pt>
                <c:pt idx="24367">
                  <c:v>2.34329E-3</c:v>
                </c:pt>
                <c:pt idx="24368">
                  <c:v>2.25811E-4</c:v>
                </c:pt>
                <c:pt idx="24369">
                  <c:v>9.6681399999999998E-4</c:v>
                </c:pt>
                <c:pt idx="24370">
                  <c:v>-1.332027E-3</c:v>
                </c:pt>
                <c:pt idx="24371">
                  <c:v>-3.4443939999999999E-3</c:v>
                </c:pt>
                <c:pt idx="24372">
                  <c:v>-5.3835199999999997E-4</c:v>
                </c:pt>
                <c:pt idx="24373">
                  <c:v>-2.8126890000000002E-3</c:v>
                </c:pt>
                <c:pt idx="24374">
                  <c:v>-3.56456E-4</c:v>
                </c:pt>
                <c:pt idx="24375">
                  <c:v>-4.4254500000000003E-4</c:v>
                </c:pt>
                <c:pt idx="24376">
                  <c:v>9.8224599999999999E-4</c:v>
                </c:pt>
                <c:pt idx="24377">
                  <c:v>-9.5089800000000004E-4</c:v>
                </c:pt>
                <c:pt idx="24378">
                  <c:v>2.347694E-3</c:v>
                </c:pt>
                <c:pt idx="24379">
                  <c:v>6.2928300000000001E-4</c:v>
                </c:pt>
                <c:pt idx="24380">
                  <c:v>-1.0521700000000001E-4</c:v>
                </c:pt>
                <c:pt idx="24381" formatCode="0.00E+00">
                  <c:v>5.26626E-5</c:v>
                </c:pt>
                <c:pt idx="24382">
                  <c:v>-9.9662300000000008E-4</c:v>
                </c:pt>
                <c:pt idx="24383">
                  <c:v>1.84494E-4</c:v>
                </c:pt>
                <c:pt idx="24384">
                  <c:v>1.9799969999999998E-3</c:v>
                </c:pt>
                <c:pt idx="24385">
                  <c:v>3.1436979999999999E-3</c:v>
                </c:pt>
                <c:pt idx="24386">
                  <c:v>-2.6727899999999999E-4</c:v>
                </c:pt>
                <c:pt idx="24387">
                  <c:v>-3.5922599999999998E-4</c:v>
                </c:pt>
                <c:pt idx="24388">
                  <c:v>-7.0463700000000004E-4</c:v>
                </c:pt>
                <c:pt idx="24389">
                  <c:v>2.6234400000000002E-4</c:v>
                </c:pt>
                <c:pt idx="24390">
                  <c:v>-1.0324850000000001E-3</c:v>
                </c:pt>
                <c:pt idx="24391">
                  <c:v>-1.708352E-3</c:v>
                </c:pt>
                <c:pt idx="24392">
                  <c:v>7.1033100000000003E-4</c:v>
                </c:pt>
                <c:pt idx="24393">
                  <c:v>4.1403799999999998E-4</c:v>
                </c:pt>
                <c:pt idx="24394">
                  <c:v>1.84208E-4</c:v>
                </c:pt>
                <c:pt idx="24395">
                  <c:v>-4.7630699999999998E-4</c:v>
                </c:pt>
                <c:pt idx="24396">
                  <c:v>-1.625727E-3</c:v>
                </c:pt>
                <c:pt idx="24397">
                  <c:v>-1.3530399999999999E-4</c:v>
                </c:pt>
                <c:pt idx="24398">
                  <c:v>-2.5950000000000001E-3</c:v>
                </c:pt>
                <c:pt idx="24399">
                  <c:v>2.07352E-4</c:v>
                </c:pt>
                <c:pt idx="24400">
                  <c:v>-1.287481E-3</c:v>
                </c:pt>
                <c:pt idx="24401">
                  <c:v>-1.40682E-3</c:v>
                </c:pt>
                <c:pt idx="24402">
                  <c:v>-1.0507559999999999E-3</c:v>
                </c:pt>
                <c:pt idx="24403">
                  <c:v>1.2798040000000001E-3</c:v>
                </c:pt>
                <c:pt idx="24404">
                  <c:v>-2.8719900000000003E-4</c:v>
                </c:pt>
                <c:pt idx="24405">
                  <c:v>1.7560690000000001E-3</c:v>
                </c:pt>
                <c:pt idx="24406">
                  <c:v>-7.8485299999999996E-4</c:v>
                </c:pt>
                <c:pt idx="24407">
                  <c:v>-5.0000800000000003E-4</c:v>
                </c:pt>
                <c:pt idx="24408">
                  <c:v>-8.1798999999999999E-4</c:v>
                </c:pt>
                <c:pt idx="24409">
                  <c:v>-5.7610300000000001E-4</c:v>
                </c:pt>
                <c:pt idx="24410">
                  <c:v>-9.1086200000000002E-4</c:v>
                </c:pt>
                <c:pt idx="24411">
                  <c:v>-6.4413299999999997E-4</c:v>
                </c:pt>
                <c:pt idx="24412">
                  <c:v>-9.4373899999999997E-4</c:v>
                </c:pt>
                <c:pt idx="24413">
                  <c:v>7.1296399999999996E-4</c:v>
                </c:pt>
                <c:pt idx="24414">
                  <c:v>9.03114E-4</c:v>
                </c:pt>
                <c:pt idx="24415">
                  <c:v>-1.6368730000000001E-3</c:v>
                </c:pt>
                <c:pt idx="24416">
                  <c:v>-1.64646E-3</c:v>
                </c:pt>
                <c:pt idx="24417">
                  <c:v>-1.169202E-3</c:v>
                </c:pt>
                <c:pt idx="24418">
                  <c:v>-3.6222390000000002E-3</c:v>
                </c:pt>
                <c:pt idx="24419">
                  <c:v>1.2717300000000001E-4</c:v>
                </c:pt>
                <c:pt idx="24420">
                  <c:v>2.8509800000000001E-4</c:v>
                </c:pt>
                <c:pt idx="24421">
                  <c:v>1.1470709999999999E-3</c:v>
                </c:pt>
                <c:pt idx="24422">
                  <c:v>1.425637E-3</c:v>
                </c:pt>
                <c:pt idx="24423">
                  <c:v>5.9930300000000003E-4</c:v>
                </c:pt>
                <c:pt idx="24424">
                  <c:v>2.8957800000000003E-4</c:v>
                </c:pt>
                <c:pt idx="24425">
                  <c:v>3.9368999999999998E-4</c:v>
                </c:pt>
                <c:pt idx="24426" formatCode="0.00E+00">
                  <c:v>-6.1177600000000002E-5</c:v>
                </c:pt>
                <c:pt idx="24427">
                  <c:v>4.2153999999999998E-4</c:v>
                </c:pt>
                <c:pt idx="24428">
                  <c:v>-2.098876E-3</c:v>
                </c:pt>
                <c:pt idx="24429">
                  <c:v>-1.2620369999999999E-3</c:v>
                </c:pt>
                <c:pt idx="24430">
                  <c:v>1.0104389999999999E-3</c:v>
                </c:pt>
                <c:pt idx="24431">
                  <c:v>-7.0518000000000002E-4</c:v>
                </c:pt>
                <c:pt idx="24432">
                  <c:v>-2.0311679999999999E-3</c:v>
                </c:pt>
                <c:pt idx="24433">
                  <c:v>-3.109517E-3</c:v>
                </c:pt>
                <c:pt idx="24434">
                  <c:v>4.1917199999999999E-4</c:v>
                </c:pt>
                <c:pt idx="24435">
                  <c:v>-1.8092830000000001E-3</c:v>
                </c:pt>
                <c:pt idx="24436">
                  <c:v>-1.5738600000000001E-3</c:v>
                </c:pt>
                <c:pt idx="24437">
                  <c:v>6.4295599999999997E-4</c:v>
                </c:pt>
                <c:pt idx="24438">
                  <c:v>-2.413288E-3</c:v>
                </c:pt>
                <c:pt idx="24439">
                  <c:v>-2.095291E-3</c:v>
                </c:pt>
                <c:pt idx="24440">
                  <c:v>-2.4164690000000001E-3</c:v>
                </c:pt>
                <c:pt idx="24441">
                  <c:v>-3.3507989999999998E-3</c:v>
                </c:pt>
                <c:pt idx="24442">
                  <c:v>-3.1910089999999999E-3</c:v>
                </c:pt>
                <c:pt idx="24443">
                  <c:v>-2.3104750000000002E-3</c:v>
                </c:pt>
                <c:pt idx="24444">
                  <c:v>-2.5478099999999999E-4</c:v>
                </c:pt>
                <c:pt idx="24445">
                  <c:v>-3.00315E-4</c:v>
                </c:pt>
                <c:pt idx="24446">
                  <c:v>-1.3666450000000001E-3</c:v>
                </c:pt>
                <c:pt idx="24447">
                  <c:v>-8.2150699999999997E-4</c:v>
                </c:pt>
                <c:pt idx="24448">
                  <c:v>-2.3957010000000001E-3</c:v>
                </c:pt>
                <c:pt idx="24449">
                  <c:v>2.5738099999999999E-4</c:v>
                </c:pt>
                <c:pt idx="24450">
                  <c:v>-1.05608E-4</c:v>
                </c:pt>
                <c:pt idx="24451">
                  <c:v>-2.1244660000000002E-3</c:v>
                </c:pt>
                <c:pt idx="24452">
                  <c:v>8.6093699999999999E-4</c:v>
                </c:pt>
                <c:pt idx="24453">
                  <c:v>-7.15528E-4</c:v>
                </c:pt>
                <c:pt idx="24454">
                  <c:v>7.9474999999999999E-4</c:v>
                </c:pt>
                <c:pt idx="24455">
                  <c:v>-9.8210500000000004E-4</c:v>
                </c:pt>
                <c:pt idx="24456">
                  <c:v>2.948188E-3</c:v>
                </c:pt>
                <c:pt idx="24457">
                  <c:v>1.3991450000000001E-3</c:v>
                </c:pt>
                <c:pt idx="24458">
                  <c:v>3.1610919999999999E-3</c:v>
                </c:pt>
                <c:pt idx="24459">
                  <c:v>1.2152739999999999E-3</c:v>
                </c:pt>
                <c:pt idx="24460">
                  <c:v>1.5320500000000001E-4</c:v>
                </c:pt>
                <c:pt idx="24461">
                  <c:v>1.3913599999999999E-4</c:v>
                </c:pt>
                <c:pt idx="24462">
                  <c:v>2.0664659999999999E-3</c:v>
                </c:pt>
                <c:pt idx="24463">
                  <c:v>-6.5749299999999999E-4</c:v>
                </c:pt>
                <c:pt idx="24464">
                  <c:v>1.6424129999999999E-3</c:v>
                </c:pt>
                <c:pt idx="24465">
                  <c:v>-2.324595E-3</c:v>
                </c:pt>
                <c:pt idx="24466">
                  <c:v>2.441665E-3</c:v>
                </c:pt>
                <c:pt idx="24467">
                  <c:v>-4.4619199999999999E-4</c:v>
                </c:pt>
                <c:pt idx="24468">
                  <c:v>2.1133720000000001E-3</c:v>
                </c:pt>
                <c:pt idx="24469">
                  <c:v>1.8770150000000001E-3</c:v>
                </c:pt>
                <c:pt idx="24470">
                  <c:v>1.111889E-3</c:v>
                </c:pt>
                <c:pt idx="24471">
                  <c:v>-1.9649500000000001E-4</c:v>
                </c:pt>
                <c:pt idx="24472">
                  <c:v>2.3835760000000001E-3</c:v>
                </c:pt>
                <c:pt idx="24473">
                  <c:v>9.4596299999999997E-4</c:v>
                </c:pt>
                <c:pt idx="24474">
                  <c:v>6.9296199999999998E-4</c:v>
                </c:pt>
                <c:pt idx="24475">
                  <c:v>-9.8126000000000007E-4</c:v>
                </c:pt>
                <c:pt idx="24476" formatCode="0.00E+00">
                  <c:v>-8.1910799999999995E-5</c:v>
                </c:pt>
                <c:pt idx="24477">
                  <c:v>-8.9682800000000001E-4</c:v>
                </c:pt>
                <c:pt idx="24478">
                  <c:v>-1.1562199999999999E-3</c:v>
                </c:pt>
                <c:pt idx="24479">
                  <c:v>-3.3850489999999998E-3</c:v>
                </c:pt>
                <c:pt idx="24480">
                  <c:v>2.3442089999999999E-3</c:v>
                </c:pt>
                <c:pt idx="24481">
                  <c:v>-2.2773540000000001E-3</c:v>
                </c:pt>
                <c:pt idx="24482">
                  <c:v>-3.2475429999999999E-3</c:v>
                </c:pt>
                <c:pt idx="24483">
                  <c:v>-1.363433E-3</c:v>
                </c:pt>
                <c:pt idx="24484">
                  <c:v>-2.1610499999999999E-3</c:v>
                </c:pt>
                <c:pt idx="24485">
                  <c:v>-2.7056299999999998E-4</c:v>
                </c:pt>
                <c:pt idx="24486">
                  <c:v>-4.5321529999999997E-3</c:v>
                </c:pt>
                <c:pt idx="24487">
                  <c:v>-2.2036709999999999E-3</c:v>
                </c:pt>
                <c:pt idx="24488">
                  <c:v>-6.2042200000000003E-4</c:v>
                </c:pt>
                <c:pt idx="24489">
                  <c:v>3.9668899999999998E-4</c:v>
                </c:pt>
                <c:pt idx="24490">
                  <c:v>-2.9506390000000001E-3</c:v>
                </c:pt>
                <c:pt idx="24491">
                  <c:v>1.1290129999999999E-3</c:v>
                </c:pt>
                <c:pt idx="24492">
                  <c:v>-2.3000730000000001E-3</c:v>
                </c:pt>
                <c:pt idx="24493">
                  <c:v>-9.83996E-4</c:v>
                </c:pt>
                <c:pt idx="24494">
                  <c:v>-1.6537819999999999E-3</c:v>
                </c:pt>
                <c:pt idx="24495">
                  <c:v>1.1186220000000001E-3</c:v>
                </c:pt>
                <c:pt idx="24496">
                  <c:v>3.5378380000000002E-3</c:v>
                </c:pt>
                <c:pt idx="24497">
                  <c:v>1.8909179999999999E-3</c:v>
                </c:pt>
                <c:pt idx="24498">
                  <c:v>1.3657420000000001E-3</c:v>
                </c:pt>
                <c:pt idx="24499">
                  <c:v>2.646018E-3</c:v>
                </c:pt>
                <c:pt idx="24500" formatCode="0.00E+00">
                  <c:v>4.3577E-5</c:v>
                </c:pt>
                <c:pt idx="24501">
                  <c:v>8.9390100000000001E-4</c:v>
                </c:pt>
                <c:pt idx="24502">
                  <c:v>1.367411E-3</c:v>
                </c:pt>
                <c:pt idx="24503">
                  <c:v>4.3092970000000001E-3</c:v>
                </c:pt>
                <c:pt idx="24504">
                  <c:v>2.2498739999999998E-3</c:v>
                </c:pt>
                <c:pt idx="24505">
                  <c:v>2.8108799999999998E-4</c:v>
                </c:pt>
                <c:pt idx="24506">
                  <c:v>1.046214E-3</c:v>
                </c:pt>
                <c:pt idx="24507">
                  <c:v>2.0744460000000002E-3</c:v>
                </c:pt>
                <c:pt idx="24508">
                  <c:v>2.366595E-3</c:v>
                </c:pt>
                <c:pt idx="24509">
                  <c:v>1.649614E-3</c:v>
                </c:pt>
                <c:pt idx="24510">
                  <c:v>2.5606819999999999E-3</c:v>
                </c:pt>
                <c:pt idx="24511" formatCode="0.00E+00">
                  <c:v>7.1250399999999998E-5</c:v>
                </c:pt>
                <c:pt idx="24512">
                  <c:v>8.2359299999999996E-4</c:v>
                </c:pt>
                <c:pt idx="24513">
                  <c:v>-1.2528600000000001E-4</c:v>
                </c:pt>
                <c:pt idx="24514">
                  <c:v>6.3664400000000001E-4</c:v>
                </c:pt>
                <c:pt idx="24515">
                  <c:v>-5.3326399999999998E-4</c:v>
                </c:pt>
                <c:pt idx="24516">
                  <c:v>9.3546999999999999E-4</c:v>
                </c:pt>
                <c:pt idx="24517">
                  <c:v>-1.1351239999999999E-3</c:v>
                </c:pt>
                <c:pt idx="24518">
                  <c:v>2.0417999999999999E-4</c:v>
                </c:pt>
                <c:pt idx="24519">
                  <c:v>2.2258600000000001E-3</c:v>
                </c:pt>
                <c:pt idx="24520">
                  <c:v>-5.2092399999999997E-4</c:v>
                </c:pt>
                <c:pt idx="24521">
                  <c:v>-2.9078699999999998E-4</c:v>
                </c:pt>
                <c:pt idx="24522">
                  <c:v>1.544131E-3</c:v>
                </c:pt>
                <c:pt idx="24523">
                  <c:v>-1.198099E-3</c:v>
                </c:pt>
                <c:pt idx="24524">
                  <c:v>-2.1203509999999999E-3</c:v>
                </c:pt>
                <c:pt idx="24525">
                  <c:v>-5.3835700000000005E-4</c:v>
                </c:pt>
                <c:pt idx="24526">
                  <c:v>1.85224E-4</c:v>
                </c:pt>
                <c:pt idx="24527">
                  <c:v>-8.9920500000000003E-4</c:v>
                </c:pt>
                <c:pt idx="24528">
                  <c:v>1.0267919999999999E-3</c:v>
                </c:pt>
                <c:pt idx="24529">
                  <c:v>-1.5919179999999999E-3</c:v>
                </c:pt>
                <c:pt idx="24530">
                  <c:v>-2.30244E-4</c:v>
                </c:pt>
                <c:pt idx="24531">
                  <c:v>-8.4317799999999998E-4</c:v>
                </c:pt>
                <c:pt idx="24532">
                  <c:v>-1.5901940000000001E-3</c:v>
                </c:pt>
                <c:pt idx="24533">
                  <c:v>2.93777E-4</c:v>
                </c:pt>
                <c:pt idx="24534">
                  <c:v>-1.102518E-3</c:v>
                </c:pt>
                <c:pt idx="24535">
                  <c:v>-2.3677329999999999E-3</c:v>
                </c:pt>
                <c:pt idx="24536">
                  <c:v>-1.5898240000000001E-3</c:v>
                </c:pt>
                <c:pt idx="24537">
                  <c:v>3.3003399999999999E-4</c:v>
                </c:pt>
                <c:pt idx="24538">
                  <c:v>-4.4402210000000003E-3</c:v>
                </c:pt>
                <c:pt idx="24539">
                  <c:v>-1.5717560000000001E-3</c:v>
                </c:pt>
                <c:pt idx="24540" formatCode="0.00E+00">
                  <c:v>-7.2662699999999998E-5</c:v>
                </c:pt>
                <c:pt idx="24541">
                  <c:v>-1.9689740000000001E-3</c:v>
                </c:pt>
                <c:pt idx="24542">
                  <c:v>-1.60199E-3</c:v>
                </c:pt>
                <c:pt idx="24543">
                  <c:v>-7.1887199999999996E-4</c:v>
                </c:pt>
                <c:pt idx="24544">
                  <c:v>-1.5822690000000001E-3</c:v>
                </c:pt>
                <c:pt idx="24545">
                  <c:v>-1.6676250000000001E-3</c:v>
                </c:pt>
                <c:pt idx="24546">
                  <c:v>6.8261500000000002E-4</c:v>
                </c:pt>
                <c:pt idx="24547">
                  <c:v>-4.2653400000000001E-4</c:v>
                </c:pt>
                <c:pt idx="24548">
                  <c:v>3.8386600000000001E-4</c:v>
                </c:pt>
                <c:pt idx="24549">
                  <c:v>9.3921200000000003E-4</c:v>
                </c:pt>
                <c:pt idx="24550">
                  <c:v>8.1324499999999998E-4</c:v>
                </c:pt>
                <c:pt idx="24551">
                  <c:v>1.3301099999999999E-4</c:v>
                </c:pt>
                <c:pt idx="24552">
                  <c:v>9.3835100000000003E-4</c:v>
                </c:pt>
                <c:pt idx="24553">
                  <c:v>2.198247E-3</c:v>
                </c:pt>
                <c:pt idx="24554">
                  <c:v>2.1306020000000001E-3</c:v>
                </c:pt>
                <c:pt idx="24555">
                  <c:v>3.5091480000000001E-3</c:v>
                </c:pt>
                <c:pt idx="24556">
                  <c:v>3.5570850000000002E-3</c:v>
                </c:pt>
                <c:pt idx="24557">
                  <c:v>2.9503390000000002E-3</c:v>
                </c:pt>
                <c:pt idx="24558">
                  <c:v>2.3849499999999998E-3</c:v>
                </c:pt>
                <c:pt idx="24559">
                  <c:v>1.98015E-3</c:v>
                </c:pt>
                <c:pt idx="24560">
                  <c:v>1.937273E-3</c:v>
                </c:pt>
                <c:pt idx="24561">
                  <c:v>3.5498169999999998E-3</c:v>
                </c:pt>
                <c:pt idx="24562">
                  <c:v>4.0542740000000001E-3</c:v>
                </c:pt>
                <c:pt idx="24563">
                  <c:v>1.147042E-3</c:v>
                </c:pt>
                <c:pt idx="24564">
                  <c:v>1.1435810000000001E-3</c:v>
                </c:pt>
                <c:pt idx="24565">
                  <c:v>6.5534999999999996E-4</c:v>
                </c:pt>
                <c:pt idx="24566">
                  <c:v>3.4324939999999999E-3</c:v>
                </c:pt>
                <c:pt idx="24567">
                  <c:v>1.3572460000000001E-3</c:v>
                </c:pt>
                <c:pt idx="24568">
                  <c:v>2.1253019999999999E-3</c:v>
                </c:pt>
                <c:pt idx="24569">
                  <c:v>3.2949469999999999E-3</c:v>
                </c:pt>
                <c:pt idx="24570">
                  <c:v>1.103698E-3</c:v>
                </c:pt>
                <c:pt idx="24571">
                  <c:v>9.8196500000000001E-4</c:v>
                </c:pt>
                <c:pt idx="24572">
                  <c:v>-1.3557580000000001E-3</c:v>
                </c:pt>
                <c:pt idx="24573">
                  <c:v>1.0848489999999999E-3</c:v>
                </c:pt>
                <c:pt idx="24574">
                  <c:v>-1.107731E-3</c:v>
                </c:pt>
                <c:pt idx="24575" formatCode="0.00E+00">
                  <c:v>4.3021E-5</c:v>
                </c:pt>
                <c:pt idx="24576">
                  <c:v>1.230524E-3</c:v>
                </c:pt>
                <c:pt idx="24577">
                  <c:v>2.437711E-3</c:v>
                </c:pt>
                <c:pt idx="24578">
                  <c:v>1.697086E-3</c:v>
                </c:pt>
                <c:pt idx="24579">
                  <c:v>7.8040499999999997E-4</c:v>
                </c:pt>
                <c:pt idx="24580">
                  <c:v>1.949267E-3</c:v>
                </c:pt>
                <c:pt idx="24581">
                  <c:v>2.6606749999999999E-3</c:v>
                </c:pt>
                <c:pt idx="24582">
                  <c:v>2.741102E-3</c:v>
                </c:pt>
                <c:pt idx="24583">
                  <c:v>2.113846E-3</c:v>
                </c:pt>
                <c:pt idx="24584">
                  <c:v>2.718916E-3</c:v>
                </c:pt>
                <c:pt idx="24585">
                  <c:v>6.7199959999999998E-3</c:v>
                </c:pt>
                <c:pt idx="24586">
                  <c:v>2.7050139999999999E-3</c:v>
                </c:pt>
                <c:pt idx="24587">
                  <c:v>2.3604379999999999E-3</c:v>
                </c:pt>
                <c:pt idx="24588">
                  <c:v>5.45876E-3</c:v>
                </c:pt>
                <c:pt idx="24589">
                  <c:v>5.4627119999999998E-3</c:v>
                </c:pt>
                <c:pt idx="24590">
                  <c:v>7.4100149999999998E-3</c:v>
                </c:pt>
                <c:pt idx="24591">
                  <c:v>5.222005E-3</c:v>
                </c:pt>
                <c:pt idx="24592">
                  <c:v>3.5250390000000002E-3</c:v>
                </c:pt>
                <c:pt idx="24593">
                  <c:v>6.053971E-3</c:v>
                </c:pt>
                <c:pt idx="24594">
                  <c:v>3.9032020000000001E-3</c:v>
                </c:pt>
                <c:pt idx="24595">
                  <c:v>4.7796169999999999E-3</c:v>
                </c:pt>
                <c:pt idx="24596">
                  <c:v>3.6637520000000002E-3</c:v>
                </c:pt>
                <c:pt idx="24597">
                  <c:v>2.3458799999999998E-3</c:v>
                </c:pt>
                <c:pt idx="24598">
                  <c:v>2.9112690000000002E-3</c:v>
                </c:pt>
                <c:pt idx="24599">
                  <c:v>2.781207E-3</c:v>
                </c:pt>
                <c:pt idx="24600">
                  <c:v>6.5682220000000003E-3</c:v>
                </c:pt>
                <c:pt idx="24601">
                  <c:v>2.8704500000000001E-3</c:v>
                </c:pt>
                <c:pt idx="24602">
                  <c:v>4.2247200000000002E-4</c:v>
                </c:pt>
                <c:pt idx="24603">
                  <c:v>2.463523E-3</c:v>
                </c:pt>
                <c:pt idx="24604">
                  <c:v>4.84359E-3</c:v>
                </c:pt>
                <c:pt idx="24605">
                  <c:v>3.069413E-3</c:v>
                </c:pt>
                <c:pt idx="24606">
                  <c:v>1.9215899999999999E-3</c:v>
                </c:pt>
                <c:pt idx="24607">
                  <c:v>9.9018200000000004E-4</c:v>
                </c:pt>
                <c:pt idx="24608">
                  <c:v>9.2093999999999997E-4</c:v>
                </c:pt>
                <c:pt idx="24609" formatCode="0.00E+00">
                  <c:v>-3.9900700000000002E-5</c:v>
                </c:pt>
                <c:pt idx="24610">
                  <c:v>2.3526829999999999E-3</c:v>
                </c:pt>
                <c:pt idx="24611">
                  <c:v>4.1059700000000001E-4</c:v>
                </c:pt>
                <c:pt idx="24612">
                  <c:v>-5.4441299999999999E-4</c:v>
                </c:pt>
                <c:pt idx="24613">
                  <c:v>1.2662E-4</c:v>
                </c:pt>
                <c:pt idx="24614">
                  <c:v>-7.0695000000000003E-4</c:v>
                </c:pt>
                <c:pt idx="24615">
                  <c:v>-1.5049E-3</c:v>
                </c:pt>
                <c:pt idx="24616">
                  <c:v>-1.75184E-4</c:v>
                </c:pt>
                <c:pt idx="24617">
                  <c:v>-3.161381E-3</c:v>
                </c:pt>
                <c:pt idx="24618">
                  <c:v>7.2763299999999999E-4</c:v>
                </c:pt>
                <c:pt idx="24619">
                  <c:v>-3.6502650000000002E-3</c:v>
                </c:pt>
                <c:pt idx="24620">
                  <c:v>-8.9655599999999996E-4</c:v>
                </c:pt>
                <c:pt idx="24621">
                  <c:v>-7.7376099999999998E-4</c:v>
                </c:pt>
                <c:pt idx="24622">
                  <c:v>-1.758864E-3</c:v>
                </c:pt>
                <c:pt idx="24623">
                  <c:v>-2.6271250000000001E-3</c:v>
                </c:pt>
                <c:pt idx="24624">
                  <c:v>-3.1754700000000001E-3</c:v>
                </c:pt>
                <c:pt idx="24625">
                  <c:v>-2.4968030000000001E-3</c:v>
                </c:pt>
                <c:pt idx="24626">
                  <c:v>-3.3918910000000002E-3</c:v>
                </c:pt>
                <c:pt idx="24627">
                  <c:v>-5.9853859999999997E-3</c:v>
                </c:pt>
                <c:pt idx="24628">
                  <c:v>-1.6582820000000001E-3</c:v>
                </c:pt>
                <c:pt idx="24629">
                  <c:v>-6.6520000000000001E-4</c:v>
                </c:pt>
                <c:pt idx="24630">
                  <c:v>-8.2898499999999996E-4</c:v>
                </c:pt>
                <c:pt idx="24631">
                  <c:v>-2.8069639999999999E-3</c:v>
                </c:pt>
                <c:pt idx="24632">
                  <c:v>-2.1771260000000001E-3</c:v>
                </c:pt>
                <c:pt idx="24633">
                  <c:v>-1.623305E-3</c:v>
                </c:pt>
                <c:pt idx="24634">
                  <c:v>2.7313199999999999E-4</c:v>
                </c:pt>
                <c:pt idx="24635">
                  <c:v>1.0104720000000001E-3</c:v>
                </c:pt>
                <c:pt idx="24636">
                  <c:v>2.3188829999999999E-3</c:v>
                </c:pt>
                <c:pt idx="24637">
                  <c:v>3.2610489999999998E-3</c:v>
                </c:pt>
                <c:pt idx="24638">
                  <c:v>1.2799230000000001E-3</c:v>
                </c:pt>
                <c:pt idx="24639">
                  <c:v>-5.5244300000000001E-4</c:v>
                </c:pt>
                <c:pt idx="24640">
                  <c:v>3.778656E-3</c:v>
                </c:pt>
                <c:pt idx="24641">
                  <c:v>2.85637E-3</c:v>
                </c:pt>
                <c:pt idx="24642">
                  <c:v>7.1310100000000001E-3</c:v>
                </c:pt>
                <c:pt idx="24643">
                  <c:v>5.3629890000000003E-3</c:v>
                </c:pt>
                <c:pt idx="24644">
                  <c:v>2.2955599999999999E-3</c:v>
                </c:pt>
                <c:pt idx="24645">
                  <c:v>5.1267040000000002E-3</c:v>
                </c:pt>
                <c:pt idx="24646">
                  <c:v>8.3480640000000005E-3</c:v>
                </c:pt>
                <c:pt idx="24647">
                  <c:v>5.9506919999999996E-3</c:v>
                </c:pt>
                <c:pt idx="24648">
                  <c:v>5.8247239999999999E-3</c:v>
                </c:pt>
                <c:pt idx="24649">
                  <c:v>7.3010749999999998E-3</c:v>
                </c:pt>
                <c:pt idx="24650">
                  <c:v>5.2310000000000004E-3</c:v>
                </c:pt>
                <c:pt idx="24651">
                  <c:v>5.4741959999999997E-3</c:v>
                </c:pt>
                <c:pt idx="24652">
                  <c:v>5.1000220000000001E-3</c:v>
                </c:pt>
                <c:pt idx="24653">
                  <c:v>8.8000030000000007E-3</c:v>
                </c:pt>
                <c:pt idx="24654">
                  <c:v>7.0566969999999998E-3</c:v>
                </c:pt>
                <c:pt idx="24655">
                  <c:v>4.9999770000000001E-3</c:v>
                </c:pt>
                <c:pt idx="24656">
                  <c:v>4.6447119999999996E-3</c:v>
                </c:pt>
                <c:pt idx="24657">
                  <c:v>3.3804450000000002E-3</c:v>
                </c:pt>
                <c:pt idx="24658">
                  <c:v>5.8862130000000004E-3</c:v>
                </c:pt>
                <c:pt idx="24659">
                  <c:v>4.9765590000000002E-3</c:v>
                </c:pt>
                <c:pt idx="24660">
                  <c:v>4.993071E-3</c:v>
                </c:pt>
                <c:pt idx="24661">
                  <c:v>6.5010620000000002E-3</c:v>
                </c:pt>
                <c:pt idx="24662">
                  <c:v>3.011255E-3</c:v>
                </c:pt>
                <c:pt idx="24663">
                  <c:v>3.8305539999999999E-3</c:v>
                </c:pt>
                <c:pt idx="24664">
                  <c:v>2.1754000000000001E-3</c:v>
                </c:pt>
                <c:pt idx="24665">
                  <c:v>5.252924E-3</c:v>
                </c:pt>
                <c:pt idx="24666">
                  <c:v>2.8864390000000002E-3</c:v>
                </c:pt>
                <c:pt idx="24667">
                  <c:v>1.711733E-3</c:v>
                </c:pt>
                <c:pt idx="24668">
                  <c:v>1.9026899999999999E-4</c:v>
                </c:pt>
                <c:pt idx="24669">
                  <c:v>1.620168E-3</c:v>
                </c:pt>
                <c:pt idx="24670">
                  <c:v>5.3839199999999995E-4</c:v>
                </c:pt>
                <c:pt idx="24671">
                  <c:v>-8.3741499999999999E-4</c:v>
                </c:pt>
                <c:pt idx="24672">
                  <c:v>8.4543599999999997E-4</c:v>
                </c:pt>
                <c:pt idx="24673">
                  <c:v>-1.630257E-3</c:v>
                </c:pt>
                <c:pt idx="24674">
                  <c:v>1.580183E-3</c:v>
                </c:pt>
                <c:pt idx="24675">
                  <c:v>2.231065E-3</c:v>
                </c:pt>
                <c:pt idx="24676">
                  <c:v>-1.86754E-3</c:v>
                </c:pt>
                <c:pt idx="24677" formatCode="0.00E+00">
                  <c:v>-3.11015E-5</c:v>
                </c:pt>
                <c:pt idx="24678">
                  <c:v>-1.5853219999999999E-3</c:v>
                </c:pt>
                <c:pt idx="24679">
                  <c:v>-1.737279E-3</c:v>
                </c:pt>
                <c:pt idx="24680">
                  <c:v>-1.070157E-3</c:v>
                </c:pt>
                <c:pt idx="24681">
                  <c:v>6.6114099999999996E-4</c:v>
                </c:pt>
                <c:pt idx="24682">
                  <c:v>-4.1450999999999999E-4</c:v>
                </c:pt>
                <c:pt idx="24683">
                  <c:v>-1.7612560000000001E-3</c:v>
                </c:pt>
                <c:pt idx="24684">
                  <c:v>-3.7871229999999999E-3</c:v>
                </c:pt>
                <c:pt idx="24685">
                  <c:v>-5.8033390000000002E-3</c:v>
                </c:pt>
                <c:pt idx="24686">
                  <c:v>2.1593799999999999E-4</c:v>
                </c:pt>
                <c:pt idx="24687">
                  <c:v>7.5563300000000002E-4</c:v>
                </c:pt>
                <c:pt idx="24688">
                  <c:v>-9.6610000000000001E-4</c:v>
                </c:pt>
                <c:pt idx="24689">
                  <c:v>2.6248949999999999E-3</c:v>
                </c:pt>
                <c:pt idx="24690">
                  <c:v>-9.7090499999999999E-4</c:v>
                </c:pt>
                <c:pt idx="24691">
                  <c:v>1.7345959999999999E-3</c:v>
                </c:pt>
                <c:pt idx="24692">
                  <c:v>3.2110519999999998E-3</c:v>
                </c:pt>
                <c:pt idx="24693">
                  <c:v>1.5400170000000001E-3</c:v>
                </c:pt>
                <c:pt idx="24694">
                  <c:v>1.5309620000000001E-3</c:v>
                </c:pt>
                <c:pt idx="24695">
                  <c:v>5.4929139999999998E-3</c:v>
                </c:pt>
                <c:pt idx="24696">
                  <c:v>7.621844E-3</c:v>
                </c:pt>
                <c:pt idx="24697">
                  <c:v>8.0600759999999994E-3</c:v>
                </c:pt>
                <c:pt idx="24698">
                  <c:v>6.9199769999999999E-3</c:v>
                </c:pt>
                <c:pt idx="24699">
                  <c:v>4.929073E-3</c:v>
                </c:pt>
                <c:pt idx="24700">
                  <c:v>7.3821110000000002E-3</c:v>
                </c:pt>
                <c:pt idx="24701">
                  <c:v>5.9365720000000002E-3</c:v>
                </c:pt>
                <c:pt idx="24702">
                  <c:v>9.9717940000000008E-3</c:v>
                </c:pt>
                <c:pt idx="24703">
                  <c:v>1.0405449000000001E-2</c:v>
                </c:pt>
                <c:pt idx="24704">
                  <c:v>8.1289780000000002E-3</c:v>
                </c:pt>
                <c:pt idx="24705">
                  <c:v>7.4545690000000003E-3</c:v>
                </c:pt>
                <c:pt idx="24706">
                  <c:v>9.1131849999999993E-3</c:v>
                </c:pt>
                <c:pt idx="24707">
                  <c:v>7.886466E-3</c:v>
                </c:pt>
                <c:pt idx="24708">
                  <c:v>1.0125652000000001E-2</c:v>
                </c:pt>
                <c:pt idx="24709">
                  <c:v>8.607979E-3</c:v>
                </c:pt>
                <c:pt idx="24710">
                  <c:v>1.0417597000000001E-2</c:v>
                </c:pt>
                <c:pt idx="24711">
                  <c:v>6.7519909999999997E-3</c:v>
                </c:pt>
                <c:pt idx="24712">
                  <c:v>8.8295230000000006E-3</c:v>
                </c:pt>
                <c:pt idx="24713">
                  <c:v>5.7767929999999997E-3</c:v>
                </c:pt>
                <c:pt idx="24714">
                  <c:v>8.0276960000000008E-3</c:v>
                </c:pt>
                <c:pt idx="24715">
                  <c:v>6.1767319999999999E-3</c:v>
                </c:pt>
                <c:pt idx="24716">
                  <c:v>4.2584579999999997E-3</c:v>
                </c:pt>
                <c:pt idx="24717">
                  <c:v>6.2593670000000001E-3</c:v>
                </c:pt>
                <c:pt idx="24718">
                  <c:v>4.883844E-3</c:v>
                </c:pt>
                <c:pt idx="24719">
                  <c:v>4.5937809999999999E-3</c:v>
                </c:pt>
                <c:pt idx="24720">
                  <c:v>2.9018749999999999E-3</c:v>
                </c:pt>
                <c:pt idx="24721">
                  <c:v>3.9498179999999999E-3</c:v>
                </c:pt>
                <c:pt idx="24722">
                  <c:v>1.1473740000000001E-3</c:v>
                </c:pt>
                <c:pt idx="24723">
                  <c:v>3.1959419999999998E-3</c:v>
                </c:pt>
                <c:pt idx="24724">
                  <c:v>1.66782E-3</c:v>
                </c:pt>
                <c:pt idx="24725">
                  <c:v>1.00202E-3</c:v>
                </c:pt>
                <c:pt idx="24726">
                  <c:v>-1.211333E-3</c:v>
                </c:pt>
                <c:pt idx="24727" formatCode="0.00E+00">
                  <c:v>-3.2155800000000001E-5</c:v>
                </c:pt>
                <c:pt idx="24728" formatCode="0.00E+00">
                  <c:v>1.39978E-6</c:v>
                </c:pt>
                <c:pt idx="24729">
                  <c:v>3.500506E-3</c:v>
                </c:pt>
                <c:pt idx="24730">
                  <c:v>-2.6467199999999998E-4</c:v>
                </c:pt>
                <c:pt idx="24731" formatCode="0.00E+00">
                  <c:v>5.3915200000000002E-5</c:v>
                </c:pt>
                <c:pt idx="24732">
                  <c:v>-6.2678799999999998E-4</c:v>
                </c:pt>
                <c:pt idx="24733">
                  <c:v>-1.3530630000000001E-3</c:v>
                </c:pt>
                <c:pt idx="24734">
                  <c:v>-7.3254600000000004E-4</c:v>
                </c:pt>
                <c:pt idx="24735">
                  <c:v>3.3088060000000001E-3</c:v>
                </c:pt>
                <c:pt idx="24736">
                  <c:v>1.771629E-3</c:v>
                </c:pt>
                <c:pt idx="24737">
                  <c:v>2.0349790000000001E-3</c:v>
                </c:pt>
                <c:pt idx="24738">
                  <c:v>3.134066E-3</c:v>
                </c:pt>
                <c:pt idx="24739">
                  <c:v>4.2788799999999997E-3</c:v>
                </c:pt>
                <c:pt idx="24740">
                  <c:v>7.378267E-3</c:v>
                </c:pt>
                <c:pt idx="24741">
                  <c:v>5.7330230000000003E-3</c:v>
                </c:pt>
                <c:pt idx="24742">
                  <c:v>3.8142150000000001E-3</c:v>
                </c:pt>
                <c:pt idx="24743">
                  <c:v>4.1048350000000003E-3</c:v>
                </c:pt>
                <c:pt idx="24744">
                  <c:v>4.7091060000000002E-3</c:v>
                </c:pt>
                <c:pt idx="24745">
                  <c:v>6.8864759999999999E-3</c:v>
                </c:pt>
                <c:pt idx="24746">
                  <c:v>6.3469190000000003E-3</c:v>
                </c:pt>
                <c:pt idx="24747">
                  <c:v>8.8118640000000008E-3</c:v>
                </c:pt>
                <c:pt idx="24748">
                  <c:v>6.1377840000000003E-3</c:v>
                </c:pt>
                <c:pt idx="24749">
                  <c:v>9.0888659999999993E-3</c:v>
                </c:pt>
                <c:pt idx="24750">
                  <c:v>8.1841910000000004E-3</c:v>
                </c:pt>
                <c:pt idx="24751">
                  <c:v>5.60569E-3</c:v>
                </c:pt>
                <c:pt idx="24752">
                  <c:v>6.747121E-3</c:v>
                </c:pt>
                <c:pt idx="24753">
                  <c:v>7.4188090000000002E-3</c:v>
                </c:pt>
                <c:pt idx="24754">
                  <c:v>7.4401140000000003E-3</c:v>
                </c:pt>
                <c:pt idx="24755">
                  <c:v>8.0339999999999995E-3</c:v>
                </c:pt>
                <c:pt idx="24756">
                  <c:v>6.4558100000000002E-3</c:v>
                </c:pt>
                <c:pt idx="24757">
                  <c:v>6.5999029999999998E-3</c:v>
                </c:pt>
                <c:pt idx="24758">
                  <c:v>7.2808739999999997E-3</c:v>
                </c:pt>
                <c:pt idx="24759">
                  <c:v>5.4510879999999998E-3</c:v>
                </c:pt>
                <c:pt idx="24760">
                  <c:v>7.1003840000000004E-3</c:v>
                </c:pt>
                <c:pt idx="24761">
                  <c:v>4.1328179999999999E-3</c:v>
                </c:pt>
                <c:pt idx="24762">
                  <c:v>2.7959109999999999E-3</c:v>
                </c:pt>
                <c:pt idx="24763">
                  <c:v>5.1850029999999997E-3</c:v>
                </c:pt>
                <c:pt idx="24764">
                  <c:v>1.7162360000000001E-3</c:v>
                </c:pt>
                <c:pt idx="24765">
                  <c:v>3.1995740000000002E-3</c:v>
                </c:pt>
                <c:pt idx="24766">
                  <c:v>3.8467219999999999E-3</c:v>
                </c:pt>
                <c:pt idx="24767">
                  <c:v>2.791516E-3</c:v>
                </c:pt>
                <c:pt idx="24768">
                  <c:v>2.5387819999999998E-3</c:v>
                </c:pt>
                <c:pt idx="24769">
                  <c:v>2.6402940000000001E-3</c:v>
                </c:pt>
                <c:pt idx="24770">
                  <c:v>2.207264E-3</c:v>
                </c:pt>
                <c:pt idx="24771">
                  <c:v>3.5926460000000001E-3</c:v>
                </c:pt>
                <c:pt idx="24772">
                  <c:v>3.3795930000000002E-3</c:v>
                </c:pt>
                <c:pt idx="24773">
                  <c:v>2.6644889999999999E-3</c:v>
                </c:pt>
                <c:pt idx="24774">
                  <c:v>1.6018880000000001E-3</c:v>
                </c:pt>
                <c:pt idx="24775">
                  <c:v>-2.59805E-4</c:v>
                </c:pt>
                <c:pt idx="24776">
                  <c:v>6.4593599999999995E-4</c:v>
                </c:pt>
                <c:pt idx="24777">
                  <c:v>2.51169E-3</c:v>
                </c:pt>
                <c:pt idx="24778">
                  <c:v>1.550023E-3</c:v>
                </c:pt>
                <c:pt idx="24779">
                  <c:v>4.5631129999999997E-3</c:v>
                </c:pt>
                <c:pt idx="24780">
                  <c:v>3.3295360000000001E-3</c:v>
                </c:pt>
                <c:pt idx="24781">
                  <c:v>3.6492909999999998E-3</c:v>
                </c:pt>
                <c:pt idx="24782">
                  <c:v>2.9994800000000001E-3</c:v>
                </c:pt>
                <c:pt idx="24783">
                  <c:v>3.9056199999999998E-3</c:v>
                </c:pt>
                <c:pt idx="24784">
                  <c:v>6.0915429999999996E-3</c:v>
                </c:pt>
                <c:pt idx="24785">
                  <c:v>8.2332819999999998E-3</c:v>
                </c:pt>
                <c:pt idx="24786">
                  <c:v>6.122461E-3</c:v>
                </c:pt>
                <c:pt idx="24787">
                  <c:v>1.494857E-3</c:v>
                </c:pt>
                <c:pt idx="24788">
                  <c:v>4.5732050000000003E-3</c:v>
                </c:pt>
                <c:pt idx="24789">
                  <c:v>7.90539E-3</c:v>
                </c:pt>
                <c:pt idx="24790">
                  <c:v>6.7338659999999998E-3</c:v>
                </c:pt>
                <c:pt idx="24791">
                  <c:v>6.7583979999999997E-3</c:v>
                </c:pt>
                <c:pt idx="24792">
                  <c:v>5.9115130000000002E-3</c:v>
                </c:pt>
                <c:pt idx="24793">
                  <c:v>6.6593540000000001E-3</c:v>
                </c:pt>
                <c:pt idx="24794">
                  <c:v>8.7166459999999998E-3</c:v>
                </c:pt>
                <c:pt idx="24795">
                  <c:v>6.9591030000000003E-3</c:v>
                </c:pt>
                <c:pt idx="24796">
                  <c:v>9.5341130000000003E-3</c:v>
                </c:pt>
                <c:pt idx="24797">
                  <c:v>7.2219789999999999E-3</c:v>
                </c:pt>
                <c:pt idx="24798">
                  <c:v>8.0150680000000002E-3</c:v>
                </c:pt>
                <c:pt idx="24799">
                  <c:v>6.6502039999999998E-3</c:v>
                </c:pt>
                <c:pt idx="24800">
                  <c:v>8.2148110000000007E-3</c:v>
                </c:pt>
                <c:pt idx="24801">
                  <c:v>6.6861569999999999E-3</c:v>
                </c:pt>
                <c:pt idx="24802">
                  <c:v>6.997746E-3</c:v>
                </c:pt>
                <c:pt idx="24803">
                  <c:v>8.7301389999999996E-3</c:v>
                </c:pt>
                <c:pt idx="24804">
                  <c:v>5.0267469999999998E-3</c:v>
                </c:pt>
                <c:pt idx="24805">
                  <c:v>5.0242990000000003E-3</c:v>
                </c:pt>
                <c:pt idx="24806">
                  <c:v>5.1073899999999998E-3</c:v>
                </c:pt>
                <c:pt idx="24807">
                  <c:v>8.2840190000000001E-3</c:v>
                </c:pt>
                <c:pt idx="24808">
                  <c:v>4.3276269999999997E-3</c:v>
                </c:pt>
                <c:pt idx="24809">
                  <c:v>4.1067289999999999E-3</c:v>
                </c:pt>
                <c:pt idx="24810">
                  <c:v>3.7088529999999998E-3</c:v>
                </c:pt>
                <c:pt idx="24811">
                  <c:v>5.4360240000000002E-3</c:v>
                </c:pt>
                <c:pt idx="24812">
                  <c:v>5.0804910000000003E-3</c:v>
                </c:pt>
                <c:pt idx="24813">
                  <c:v>4.3579930000000001E-3</c:v>
                </c:pt>
                <c:pt idx="24814">
                  <c:v>5.8056600000000002E-4</c:v>
                </c:pt>
                <c:pt idx="24815">
                  <c:v>3.2250849999999999E-3</c:v>
                </c:pt>
                <c:pt idx="24816">
                  <c:v>5.1137980000000001E-3</c:v>
                </c:pt>
                <c:pt idx="24817">
                  <c:v>1.83092E-3</c:v>
                </c:pt>
                <c:pt idx="24818">
                  <c:v>2.7601140000000001E-3</c:v>
                </c:pt>
                <c:pt idx="24819">
                  <c:v>6.489837E-3</c:v>
                </c:pt>
                <c:pt idx="24820">
                  <c:v>7.2464399999999998E-3</c:v>
                </c:pt>
                <c:pt idx="24821">
                  <c:v>6.7543000000000004E-3</c:v>
                </c:pt>
                <c:pt idx="24822">
                  <c:v>5.4943580000000004E-3</c:v>
                </c:pt>
                <c:pt idx="24823">
                  <c:v>5.6649049999999996E-3</c:v>
                </c:pt>
                <c:pt idx="24824">
                  <c:v>7.4193949999999996E-3</c:v>
                </c:pt>
                <c:pt idx="24825">
                  <c:v>6.312481E-3</c:v>
                </c:pt>
                <c:pt idx="24826">
                  <c:v>4.0234939999999999E-3</c:v>
                </c:pt>
                <c:pt idx="24827">
                  <c:v>5.0514870000000003E-3</c:v>
                </c:pt>
                <c:pt idx="24828">
                  <c:v>5.6368490000000002E-3</c:v>
                </c:pt>
                <c:pt idx="24829">
                  <c:v>5.1024399999999998E-3</c:v>
                </c:pt>
                <c:pt idx="24830">
                  <c:v>8.0739950000000005E-3</c:v>
                </c:pt>
                <c:pt idx="24831">
                  <c:v>4.623055E-3</c:v>
                </c:pt>
                <c:pt idx="24832">
                  <c:v>7.5868869999999996E-3</c:v>
                </c:pt>
                <c:pt idx="24833">
                  <c:v>8.5133840000000006E-3</c:v>
                </c:pt>
                <c:pt idx="24834">
                  <c:v>4.2643109999999998E-3</c:v>
                </c:pt>
                <c:pt idx="24835">
                  <c:v>2.467449E-3</c:v>
                </c:pt>
                <c:pt idx="24836">
                  <c:v>4.8847999999999999E-3</c:v>
                </c:pt>
                <c:pt idx="24837">
                  <c:v>3.065861E-3</c:v>
                </c:pt>
                <c:pt idx="24838">
                  <c:v>4.0190069999999998E-3</c:v>
                </c:pt>
                <c:pt idx="24839">
                  <c:v>1.015471E-3</c:v>
                </c:pt>
                <c:pt idx="24840">
                  <c:v>5.6464419999999998E-3</c:v>
                </c:pt>
                <c:pt idx="24841">
                  <c:v>3.2586289999999999E-3</c:v>
                </c:pt>
                <c:pt idx="24842">
                  <c:v>3.4566399999999998E-4</c:v>
                </c:pt>
                <c:pt idx="24843">
                  <c:v>1.064693E-3</c:v>
                </c:pt>
                <c:pt idx="24844">
                  <c:v>2.9920229999999999E-3</c:v>
                </c:pt>
                <c:pt idx="24845">
                  <c:v>3.1971669999999999E-3</c:v>
                </c:pt>
                <c:pt idx="24846">
                  <c:v>-2.6175790000000001E-3</c:v>
                </c:pt>
                <c:pt idx="24847">
                  <c:v>-1.099605E-3</c:v>
                </c:pt>
                <c:pt idx="24848">
                  <c:v>-5.1557399999999998E-4</c:v>
                </c:pt>
                <c:pt idx="24849">
                  <c:v>6.59174E-4</c:v>
                </c:pt>
                <c:pt idx="24850">
                  <c:v>-1.031667E-3</c:v>
                </c:pt>
                <c:pt idx="24851">
                  <c:v>1.189341E-3</c:v>
                </c:pt>
                <c:pt idx="24852">
                  <c:v>-2.568912E-3</c:v>
                </c:pt>
                <c:pt idx="24853">
                  <c:v>-1.4013140000000001E-3</c:v>
                </c:pt>
                <c:pt idx="24854">
                  <c:v>-2.7992070000000002E-3</c:v>
                </c:pt>
                <c:pt idx="24855">
                  <c:v>-1.6756989999999999E-3</c:v>
                </c:pt>
                <c:pt idx="24856">
                  <c:v>2.2788280000000001E-3</c:v>
                </c:pt>
                <c:pt idx="24857">
                  <c:v>4.3709800000000002E-4</c:v>
                </c:pt>
                <c:pt idx="24858">
                  <c:v>1.6226000000000001E-4</c:v>
                </c:pt>
                <c:pt idx="24859">
                  <c:v>6.8540500000000004E-4</c:v>
                </c:pt>
                <c:pt idx="24860">
                  <c:v>2.451347E-3</c:v>
                </c:pt>
                <c:pt idx="24861">
                  <c:v>4.2807260000000003E-3</c:v>
                </c:pt>
                <c:pt idx="24862">
                  <c:v>3.7022880000000002E-3</c:v>
                </c:pt>
                <c:pt idx="24863">
                  <c:v>2.97664E-3</c:v>
                </c:pt>
                <c:pt idx="24864">
                  <c:v>1.832546E-3</c:v>
                </c:pt>
                <c:pt idx="24865">
                  <c:v>2.117753E-3</c:v>
                </c:pt>
                <c:pt idx="24866">
                  <c:v>8.6488889999999999E-3</c:v>
                </c:pt>
                <c:pt idx="24867">
                  <c:v>2.537288E-3</c:v>
                </c:pt>
                <c:pt idx="24868">
                  <c:v>4.3602220000000004E-3</c:v>
                </c:pt>
                <c:pt idx="24869">
                  <c:v>7.5905030000000002E-3</c:v>
                </c:pt>
                <c:pt idx="24870">
                  <c:v>7.4922319999999997E-3</c:v>
                </c:pt>
                <c:pt idx="24871">
                  <c:v>7.9832900000000005E-3</c:v>
                </c:pt>
                <c:pt idx="24872">
                  <c:v>4.6231789999999998E-3</c:v>
                </c:pt>
                <c:pt idx="24873">
                  <c:v>5.7114059999999996E-3</c:v>
                </c:pt>
                <c:pt idx="24874">
                  <c:v>5.6317770000000001E-3</c:v>
                </c:pt>
                <c:pt idx="24875">
                  <c:v>8.1969520000000004E-3</c:v>
                </c:pt>
                <c:pt idx="24876">
                  <c:v>8.7612760000000001E-3</c:v>
                </c:pt>
                <c:pt idx="24877">
                  <c:v>6.6008669999999998E-3</c:v>
                </c:pt>
                <c:pt idx="24878">
                  <c:v>4.7992379999999999E-3</c:v>
                </c:pt>
                <c:pt idx="24879">
                  <c:v>3.3247089999999999E-3</c:v>
                </c:pt>
                <c:pt idx="24880">
                  <c:v>7.4989480000000001E-3</c:v>
                </c:pt>
                <c:pt idx="24881">
                  <c:v>3.4895590000000002E-3</c:v>
                </c:pt>
                <c:pt idx="24882">
                  <c:v>7.6606019999999999E-3</c:v>
                </c:pt>
                <c:pt idx="24883">
                  <c:v>2.585155E-3</c:v>
                </c:pt>
                <c:pt idx="24884">
                  <c:v>5.2972700000000002E-4</c:v>
                </c:pt>
                <c:pt idx="24885" formatCode="0.00E+00">
                  <c:v>3.2313600000000002E-5</c:v>
                </c:pt>
                <c:pt idx="24886">
                  <c:v>2.0198310000000001E-3</c:v>
                </c:pt>
                <c:pt idx="24887">
                  <c:v>3.4424970000000001E-3</c:v>
                </c:pt>
                <c:pt idx="24888">
                  <c:v>2.335953E-3</c:v>
                </c:pt>
                <c:pt idx="24889">
                  <c:v>-1.56668E-3</c:v>
                </c:pt>
                <c:pt idx="24890">
                  <c:v>1.211796E-3</c:v>
                </c:pt>
                <c:pt idx="24891">
                  <c:v>-1.3022439999999999E-3</c:v>
                </c:pt>
                <c:pt idx="24892">
                  <c:v>-7.29665E-4</c:v>
                </c:pt>
                <c:pt idx="24893">
                  <c:v>2.234584E-3</c:v>
                </c:pt>
                <c:pt idx="24894">
                  <c:v>3.2577700000000001E-3</c:v>
                </c:pt>
                <c:pt idx="24895">
                  <c:v>1.8400510000000001E-3</c:v>
                </c:pt>
                <c:pt idx="24896">
                  <c:v>2.3351330000000001E-3</c:v>
                </c:pt>
                <c:pt idx="24897">
                  <c:v>1.564626E-3</c:v>
                </c:pt>
                <c:pt idx="24898">
                  <c:v>3.917795E-3</c:v>
                </c:pt>
                <c:pt idx="24899">
                  <c:v>4.664718E-3</c:v>
                </c:pt>
                <c:pt idx="24900">
                  <c:v>4.0077159999999997E-3</c:v>
                </c:pt>
                <c:pt idx="24901">
                  <c:v>2.919718E-3</c:v>
                </c:pt>
                <c:pt idx="24902">
                  <c:v>4.6001729999999999E-3</c:v>
                </c:pt>
                <c:pt idx="24903">
                  <c:v>2.7259850000000002E-3</c:v>
                </c:pt>
                <c:pt idx="24904">
                  <c:v>1.327293E-3</c:v>
                </c:pt>
                <c:pt idx="24905">
                  <c:v>3.8854530000000001E-3</c:v>
                </c:pt>
                <c:pt idx="24906">
                  <c:v>7.4370449999999998E-3</c:v>
                </c:pt>
                <c:pt idx="24907">
                  <c:v>9.1952010000000001E-3</c:v>
                </c:pt>
                <c:pt idx="24908">
                  <c:v>5.2720989999999997E-3</c:v>
                </c:pt>
                <c:pt idx="24909">
                  <c:v>3.0333140000000001E-3</c:v>
                </c:pt>
                <c:pt idx="24910">
                  <c:v>1.1264910000000001E-3</c:v>
                </c:pt>
                <c:pt idx="24911">
                  <c:v>5.3142989999999998E-3</c:v>
                </c:pt>
                <c:pt idx="24912">
                  <c:v>7.2879679999999997E-3</c:v>
                </c:pt>
                <c:pt idx="24913">
                  <c:v>5.3601969999999997E-3</c:v>
                </c:pt>
                <c:pt idx="24914">
                  <c:v>8.6617169999999993E-3</c:v>
                </c:pt>
                <c:pt idx="24915">
                  <c:v>4.2616260000000001E-3</c:v>
                </c:pt>
                <c:pt idx="24916">
                  <c:v>2.90661E-3</c:v>
                </c:pt>
                <c:pt idx="24917">
                  <c:v>5.4469599999999998E-3</c:v>
                </c:pt>
                <c:pt idx="24918">
                  <c:v>6.4728090000000004E-3</c:v>
                </c:pt>
                <c:pt idx="24919">
                  <c:v>5.5896990000000001E-3</c:v>
                </c:pt>
                <c:pt idx="24920">
                  <c:v>3.339594E-3</c:v>
                </c:pt>
                <c:pt idx="24921">
                  <c:v>8.8566389999999995E-3</c:v>
                </c:pt>
                <c:pt idx="24922">
                  <c:v>7.576724E-3</c:v>
                </c:pt>
                <c:pt idx="24923">
                  <c:v>1.6883569999999999E-3</c:v>
                </c:pt>
                <c:pt idx="24924">
                  <c:v>4.4774860000000001E-3</c:v>
                </c:pt>
                <c:pt idx="24925">
                  <c:v>1.779498E-3</c:v>
                </c:pt>
                <c:pt idx="24926">
                  <c:v>4.3012450000000004E-3</c:v>
                </c:pt>
                <c:pt idx="24927">
                  <c:v>3.9382439999999996E-3</c:v>
                </c:pt>
                <c:pt idx="24928">
                  <c:v>4.0841849999999997E-3</c:v>
                </c:pt>
                <c:pt idx="24929">
                  <c:v>4.0756869999999997E-3</c:v>
                </c:pt>
                <c:pt idx="24930">
                  <c:v>5.5152599999999999E-4</c:v>
                </c:pt>
                <c:pt idx="24931">
                  <c:v>6.4320810000000001E-3</c:v>
                </c:pt>
                <c:pt idx="24932">
                  <c:v>5.2325929999999998E-3</c:v>
                </c:pt>
                <c:pt idx="24933">
                  <c:v>4.6945520000000003E-3</c:v>
                </c:pt>
                <c:pt idx="24934">
                  <c:v>5.3904349999999998E-3</c:v>
                </c:pt>
                <c:pt idx="24935">
                  <c:v>5.5527900000000002E-3</c:v>
                </c:pt>
                <c:pt idx="24936">
                  <c:v>2.2600580000000001E-3</c:v>
                </c:pt>
                <c:pt idx="24937">
                  <c:v>4.6442360000000004E-3</c:v>
                </c:pt>
                <c:pt idx="24938">
                  <c:v>3.8170579999999999E-3</c:v>
                </c:pt>
                <c:pt idx="24939">
                  <c:v>6.2965190000000004E-3</c:v>
                </c:pt>
                <c:pt idx="24940">
                  <c:v>7.5681790000000004E-3</c:v>
                </c:pt>
                <c:pt idx="24941">
                  <c:v>9.8880310000000003E-3</c:v>
                </c:pt>
                <c:pt idx="24942">
                  <c:v>5.6445489999999996E-3</c:v>
                </c:pt>
                <c:pt idx="24943">
                  <c:v>3.6970250000000001E-3</c:v>
                </c:pt>
                <c:pt idx="24944">
                  <c:v>5.5367359999999996E-3</c:v>
                </c:pt>
                <c:pt idx="24945">
                  <c:v>8.1570370000000007E-3</c:v>
                </c:pt>
                <c:pt idx="24946">
                  <c:v>4.9215630000000003E-3</c:v>
                </c:pt>
                <c:pt idx="24947">
                  <c:v>6.0635319999999999E-3</c:v>
                </c:pt>
                <c:pt idx="24948">
                  <c:v>1.510059E-3</c:v>
                </c:pt>
                <c:pt idx="24949">
                  <c:v>4.6651100000000002E-4</c:v>
                </c:pt>
                <c:pt idx="24950">
                  <c:v>3.4095699999999998E-3</c:v>
                </c:pt>
                <c:pt idx="24951">
                  <c:v>3.64562E-3</c:v>
                </c:pt>
                <c:pt idx="24952">
                  <c:v>4.362543E-3</c:v>
                </c:pt>
                <c:pt idx="24953">
                  <c:v>4.0168479999999999E-3</c:v>
                </c:pt>
                <c:pt idx="24954">
                  <c:v>2.4935199999999999E-3</c:v>
                </c:pt>
                <c:pt idx="24955">
                  <c:v>5.5688600000000003E-4</c:v>
                </c:pt>
                <c:pt idx="24956">
                  <c:v>-8.7536199999999997E-4</c:v>
                </c:pt>
                <c:pt idx="24957">
                  <c:v>2.277051E-3</c:v>
                </c:pt>
                <c:pt idx="24958">
                  <c:v>-7.9224199999999997E-4</c:v>
                </c:pt>
                <c:pt idx="24959">
                  <c:v>-3.1720540000000001E-3</c:v>
                </c:pt>
                <c:pt idx="24960">
                  <c:v>-8.8333300000000003E-4</c:v>
                </c:pt>
                <c:pt idx="24961">
                  <c:v>2.4934340000000001E-3</c:v>
                </c:pt>
                <c:pt idx="24962">
                  <c:v>3.1080909999999999E-3</c:v>
                </c:pt>
                <c:pt idx="24963">
                  <c:v>3.2201489999999998E-3</c:v>
                </c:pt>
                <c:pt idx="24964">
                  <c:v>9.1784600000000005E-4</c:v>
                </c:pt>
                <c:pt idx="24965">
                  <c:v>2.127926E-3</c:v>
                </c:pt>
                <c:pt idx="24966">
                  <c:v>2.685326E-3</c:v>
                </c:pt>
                <c:pt idx="24967">
                  <c:v>4.0824140000000004E-3</c:v>
                </c:pt>
                <c:pt idx="24968">
                  <c:v>2.3202000000000001E-3</c:v>
                </c:pt>
                <c:pt idx="24969">
                  <c:v>2.17614E-3</c:v>
                </c:pt>
                <c:pt idx="24970">
                  <c:v>2.8027820000000002E-3</c:v>
                </c:pt>
                <c:pt idx="24971">
                  <c:v>2.5856759999999999E-3</c:v>
                </c:pt>
                <c:pt idx="24972">
                  <c:v>5.4752059999999998E-3</c:v>
                </c:pt>
                <c:pt idx="24973">
                  <c:v>3.5423469999999999E-3</c:v>
                </c:pt>
                <c:pt idx="24974">
                  <c:v>3.344208E-3</c:v>
                </c:pt>
                <c:pt idx="24975">
                  <c:v>4.0876600000000002E-4</c:v>
                </c:pt>
                <c:pt idx="24976">
                  <c:v>2.222379E-3</c:v>
                </c:pt>
                <c:pt idx="24977">
                  <c:v>3.2131289999999999E-3</c:v>
                </c:pt>
                <c:pt idx="24978">
                  <c:v>1.927355E-3</c:v>
                </c:pt>
                <c:pt idx="24979">
                  <c:v>-6.0685800000000005E-4</c:v>
                </c:pt>
                <c:pt idx="24980">
                  <c:v>6.0807700000000005E-4</c:v>
                </c:pt>
                <c:pt idx="24981">
                  <c:v>1.4203569999999999E-3</c:v>
                </c:pt>
                <c:pt idx="24982">
                  <c:v>1.1242139999999999E-3</c:v>
                </c:pt>
                <c:pt idx="24983">
                  <c:v>1.9683190000000001E-3</c:v>
                </c:pt>
                <c:pt idx="24984">
                  <c:v>4.0796729999999998E-3</c:v>
                </c:pt>
                <c:pt idx="24985">
                  <c:v>2.1212269999999998E-3</c:v>
                </c:pt>
                <c:pt idx="24986">
                  <c:v>-1.659397E-3</c:v>
                </c:pt>
                <c:pt idx="24987">
                  <c:v>-6.6538199999999995E-4</c:v>
                </c:pt>
                <c:pt idx="24988">
                  <c:v>2.3730180000000002E-3</c:v>
                </c:pt>
                <c:pt idx="24989">
                  <c:v>1.803853E-3</c:v>
                </c:pt>
                <c:pt idx="24990">
                  <c:v>2.0147749999999999E-3</c:v>
                </c:pt>
                <c:pt idx="24991">
                  <c:v>4.1891890000000003E-3</c:v>
                </c:pt>
                <c:pt idx="24992">
                  <c:v>1.825101E-3</c:v>
                </c:pt>
                <c:pt idx="24993">
                  <c:v>1.349727E-3</c:v>
                </c:pt>
                <c:pt idx="24994">
                  <c:v>1.221363E-3</c:v>
                </c:pt>
                <c:pt idx="24995">
                  <c:v>3.1009119999999999E-3</c:v>
                </c:pt>
                <c:pt idx="24996">
                  <c:v>1.7099420000000001E-3</c:v>
                </c:pt>
                <c:pt idx="24997">
                  <c:v>4.3550070000000001E-3</c:v>
                </c:pt>
                <c:pt idx="24998">
                  <c:v>-8.7197999999999996E-4</c:v>
                </c:pt>
                <c:pt idx="24999">
                  <c:v>7.6939499999999997E-4</c:v>
                </c:pt>
                <c:pt idx="25000">
                  <c:v>1.119068E-3</c:v>
                </c:pt>
                <c:pt idx="25001">
                  <c:v>-1.8639209999999999E-3</c:v>
                </c:pt>
                <c:pt idx="25002">
                  <c:v>7.8938599999999999E-4</c:v>
                </c:pt>
                <c:pt idx="25003">
                  <c:v>2.9971289999999999E-3</c:v>
                </c:pt>
                <c:pt idx="25004">
                  <c:v>3.4607850000000001E-3</c:v>
                </c:pt>
                <c:pt idx="25005">
                  <c:v>1.1498179999999999E-3</c:v>
                </c:pt>
                <c:pt idx="25006">
                  <c:v>-2.1556969999999998E-3</c:v>
                </c:pt>
                <c:pt idx="25007">
                  <c:v>-1.905999E-3</c:v>
                </c:pt>
                <c:pt idx="25008">
                  <c:v>9.1375600000000005E-4</c:v>
                </c:pt>
                <c:pt idx="25009">
                  <c:v>8.20745E-4</c:v>
                </c:pt>
                <c:pt idx="25010">
                  <c:v>-8.7169400000000001E-4</c:v>
                </c:pt>
                <c:pt idx="25011">
                  <c:v>2.3684589999999998E-3</c:v>
                </c:pt>
                <c:pt idx="25012">
                  <c:v>1.5242369999999999E-3</c:v>
                </c:pt>
                <c:pt idx="25013">
                  <c:v>-1.608141E-3</c:v>
                </c:pt>
                <c:pt idx="25014">
                  <c:v>-1.802019E-3</c:v>
                </c:pt>
                <c:pt idx="25015">
                  <c:v>-7.3390700000000001E-4</c:v>
                </c:pt>
                <c:pt idx="25016">
                  <c:v>9.9341899999999994E-4</c:v>
                </c:pt>
                <c:pt idx="25017">
                  <c:v>2.6545850000000001E-3</c:v>
                </c:pt>
                <c:pt idx="25018">
                  <c:v>1.0702699999999999E-3</c:v>
                </c:pt>
                <c:pt idx="25019">
                  <c:v>8.7540600000000001E-4</c:v>
                </c:pt>
                <c:pt idx="25020">
                  <c:v>3.0373599999999998E-3</c:v>
                </c:pt>
                <c:pt idx="25021">
                  <c:v>1.37579E-3</c:v>
                </c:pt>
                <c:pt idx="25022">
                  <c:v>2.5806199999999998E-4</c:v>
                </c:pt>
                <c:pt idx="25023">
                  <c:v>3.053254E-3</c:v>
                </c:pt>
                <c:pt idx="25024">
                  <c:v>4.9800499999999998E-3</c:v>
                </c:pt>
                <c:pt idx="25025">
                  <c:v>9.6360900000000004E-4</c:v>
                </c:pt>
                <c:pt idx="25026">
                  <c:v>1.459489E-3</c:v>
                </c:pt>
                <c:pt idx="25027">
                  <c:v>2.606461E-3</c:v>
                </c:pt>
                <c:pt idx="25028">
                  <c:v>3.842434E-3</c:v>
                </c:pt>
                <c:pt idx="25029">
                  <c:v>2.4769950000000001E-3</c:v>
                </c:pt>
                <c:pt idx="25030">
                  <c:v>1.8018839999999999E-3</c:v>
                </c:pt>
                <c:pt idx="25031">
                  <c:v>4.0004400000000001E-4</c:v>
                </c:pt>
                <c:pt idx="25032">
                  <c:v>2.7388320000000001E-3</c:v>
                </c:pt>
                <c:pt idx="25033">
                  <c:v>6.5341089999999998E-3</c:v>
                </c:pt>
                <c:pt idx="25034">
                  <c:v>1.6874220000000001E-3</c:v>
                </c:pt>
                <c:pt idx="25035">
                  <c:v>2.048841E-3</c:v>
                </c:pt>
                <c:pt idx="25036">
                  <c:v>-1.483842E-3</c:v>
                </c:pt>
                <c:pt idx="25037">
                  <c:v>4.1055479999999997E-3</c:v>
                </c:pt>
                <c:pt idx="25038">
                  <c:v>5.7561749999999997E-3</c:v>
                </c:pt>
                <c:pt idx="25039">
                  <c:v>-9.5816800000000002E-4</c:v>
                </c:pt>
                <c:pt idx="25040">
                  <c:v>-1.0492489999999999E-3</c:v>
                </c:pt>
                <c:pt idx="25041">
                  <c:v>3.4982490000000002E-3</c:v>
                </c:pt>
                <c:pt idx="25042">
                  <c:v>-3.2019200000000001E-4</c:v>
                </c:pt>
                <c:pt idx="25043">
                  <c:v>3.5532599999999999E-4</c:v>
                </c:pt>
                <c:pt idx="25044">
                  <c:v>5.8536880000000001E-3</c:v>
                </c:pt>
                <c:pt idx="25045">
                  <c:v>-1.249773E-3</c:v>
                </c:pt>
                <c:pt idx="25046">
                  <c:v>-1.742724E-3</c:v>
                </c:pt>
                <c:pt idx="25047">
                  <c:v>-4.0392500000000002E-4</c:v>
                </c:pt>
                <c:pt idx="25048">
                  <c:v>-6.4360899999999996E-4</c:v>
                </c:pt>
                <c:pt idx="25049">
                  <c:v>2.6988799999999997E-4</c:v>
                </c:pt>
                <c:pt idx="25050">
                  <c:v>2.3769809999999998E-3</c:v>
                </c:pt>
                <c:pt idx="25051">
                  <c:v>6.3441300000000001E-4</c:v>
                </c:pt>
                <c:pt idx="25052">
                  <c:v>2.8749299999999999E-3</c:v>
                </c:pt>
                <c:pt idx="25053">
                  <c:v>6.5810399999999996E-4</c:v>
                </c:pt>
                <c:pt idx="25054">
                  <c:v>1.891148E-3</c:v>
                </c:pt>
                <c:pt idx="25055">
                  <c:v>3.719614E-3</c:v>
                </c:pt>
                <c:pt idx="25056">
                  <c:v>2.5552800000000001E-3</c:v>
                </c:pt>
                <c:pt idx="25057">
                  <c:v>3.3098310000000001E-3</c:v>
                </c:pt>
                <c:pt idx="25058">
                  <c:v>4.1359430000000004E-3</c:v>
                </c:pt>
                <c:pt idx="25059">
                  <c:v>1.685586E-3</c:v>
                </c:pt>
                <c:pt idx="25060">
                  <c:v>1.34029E-4</c:v>
                </c:pt>
                <c:pt idx="25061">
                  <c:v>2.573129E-3</c:v>
                </c:pt>
                <c:pt idx="25062">
                  <c:v>3.4832400000000001E-4</c:v>
                </c:pt>
                <c:pt idx="25063">
                  <c:v>5.2209379999999996E-3</c:v>
                </c:pt>
                <c:pt idx="25064">
                  <c:v>6.3948590000000001E-3</c:v>
                </c:pt>
                <c:pt idx="25065">
                  <c:v>-5.3936299999999995E-4</c:v>
                </c:pt>
                <c:pt idx="25066">
                  <c:v>3.8844140000000001E-3</c:v>
                </c:pt>
                <c:pt idx="25067">
                  <c:v>8.9901540000000002E-3</c:v>
                </c:pt>
                <c:pt idx="25068">
                  <c:v>-2.6364079999999998E-3</c:v>
                </c:pt>
                <c:pt idx="25069">
                  <c:v>1.7406730000000001E-3</c:v>
                </c:pt>
                <c:pt idx="25070">
                  <c:v>2.8370969999999998E-3</c:v>
                </c:pt>
                <c:pt idx="25071">
                  <c:v>2.1800949999999999E-3</c:v>
                </c:pt>
                <c:pt idx="25072">
                  <c:v>8.7021770000000002E-3</c:v>
                </c:pt>
                <c:pt idx="25073">
                  <c:v>6.4478300000000001E-4</c:v>
                </c:pt>
                <c:pt idx="25074">
                  <c:v>-2.2991800000000001E-3</c:v>
                </c:pt>
                <c:pt idx="25075">
                  <c:v>4.3950630000000003E-3</c:v>
                </c:pt>
                <c:pt idx="25076">
                  <c:v>4.568435E-3</c:v>
                </c:pt>
                <c:pt idx="25077">
                  <c:v>-2.4189720000000001E-3</c:v>
                </c:pt>
                <c:pt idx="25078">
                  <c:v>-2.2527910000000001E-3</c:v>
                </c:pt>
                <c:pt idx="25079">
                  <c:v>3.1906920000000002E-3</c:v>
                </c:pt>
                <c:pt idx="25080">
                  <c:v>6.1595840000000001E-3</c:v>
                </c:pt>
                <c:pt idx="25081">
                  <c:v>4.9164499999999997E-4</c:v>
                </c:pt>
                <c:pt idx="25082">
                  <c:v>-7.3474100000000002E-4</c:v>
                </c:pt>
                <c:pt idx="25083">
                  <c:v>4.818297E-3</c:v>
                </c:pt>
                <c:pt idx="25084">
                  <c:v>4.9804840000000003E-3</c:v>
                </c:pt>
                <c:pt idx="25085">
                  <c:v>-1.4828E-3</c:v>
                </c:pt>
                <c:pt idx="25086">
                  <c:v>-4.7452699999999998E-4</c:v>
                </c:pt>
                <c:pt idx="25087">
                  <c:v>2.2931199999999999E-4</c:v>
                </c:pt>
                <c:pt idx="25088">
                  <c:v>4.0743840000000003E-3</c:v>
                </c:pt>
                <c:pt idx="25089">
                  <c:v>5.6312310000000004E-3</c:v>
                </c:pt>
                <c:pt idx="25090">
                  <c:v>-1.281536E-3</c:v>
                </c:pt>
                <c:pt idx="25091">
                  <c:v>2.1228369999999998E-3</c:v>
                </c:pt>
                <c:pt idx="25092">
                  <c:v>2.6642580000000001E-3</c:v>
                </c:pt>
                <c:pt idx="25093">
                  <c:v>-1.354482E-3</c:v>
                </c:pt>
                <c:pt idx="25094">
                  <c:v>-2.5939180000000002E-3</c:v>
                </c:pt>
                <c:pt idx="25095">
                  <c:v>3.1444709999999998E-3</c:v>
                </c:pt>
                <c:pt idx="25096" formatCode="0.00E+00">
                  <c:v>4.6948399999999999E-5</c:v>
                </c:pt>
                <c:pt idx="25097">
                  <c:v>1.2407060000000001E-3</c:v>
                </c:pt>
                <c:pt idx="25098">
                  <c:v>-6.6292100000000002E-4</c:v>
                </c:pt>
                <c:pt idx="25099">
                  <c:v>-2.3146730000000002E-3</c:v>
                </c:pt>
                <c:pt idx="25100">
                  <c:v>1.7296029999999999E-3</c:v>
                </c:pt>
                <c:pt idx="25101">
                  <c:v>-4.6544400000000002E-4</c:v>
                </c:pt>
                <c:pt idx="25102" formatCode="0.00E+00">
                  <c:v>5.0410600000000001E-5</c:v>
                </c:pt>
                <c:pt idx="25103">
                  <c:v>2.2550650000000001E-3</c:v>
                </c:pt>
                <c:pt idx="25104">
                  <c:v>-3.3077459999999999E-3</c:v>
                </c:pt>
                <c:pt idx="25105">
                  <c:v>-8.2008700000000005E-4</c:v>
                </c:pt>
                <c:pt idx="25106">
                  <c:v>1.9972710000000001E-3</c:v>
                </c:pt>
                <c:pt idx="25107">
                  <c:v>2.8961460000000001E-3</c:v>
                </c:pt>
                <c:pt idx="25108">
                  <c:v>5.3001819999999996E-3</c:v>
                </c:pt>
                <c:pt idx="25109">
                  <c:v>2.270879E-3</c:v>
                </c:pt>
                <c:pt idx="25110">
                  <c:v>1.012535E-3</c:v>
                </c:pt>
                <c:pt idx="25111">
                  <c:v>-1.3702199999999999E-4</c:v>
                </c:pt>
                <c:pt idx="25112">
                  <c:v>1.6125199999999999E-4</c:v>
                </c:pt>
                <c:pt idx="25113">
                  <c:v>8.5671599999999999E-4</c:v>
                </c:pt>
                <c:pt idx="25114">
                  <c:v>4.0945870000000002E-3</c:v>
                </c:pt>
                <c:pt idx="25115">
                  <c:v>3.6915070000000001E-3</c:v>
                </c:pt>
                <c:pt idx="25116">
                  <c:v>3.7684720000000001E-3</c:v>
                </c:pt>
                <c:pt idx="25117">
                  <c:v>4.41311E-4</c:v>
                </c:pt>
                <c:pt idx="25118">
                  <c:v>-1.452463E-3</c:v>
                </c:pt>
                <c:pt idx="25119">
                  <c:v>4.014971E-3</c:v>
                </c:pt>
                <c:pt idx="25120">
                  <c:v>1.9393030000000001E-3</c:v>
                </c:pt>
                <c:pt idx="25121">
                  <c:v>-1.4850200000000001E-3</c:v>
                </c:pt>
                <c:pt idx="25122">
                  <c:v>2.3933420000000001E-3</c:v>
                </c:pt>
                <c:pt idx="25123">
                  <c:v>-1.0148830000000001E-3</c:v>
                </c:pt>
                <c:pt idx="25124">
                  <c:v>-1.113686E-3</c:v>
                </c:pt>
                <c:pt idx="25125">
                  <c:v>-1.5985089999999999E-3</c:v>
                </c:pt>
                <c:pt idx="25126">
                  <c:v>-3.968722E-3</c:v>
                </c:pt>
                <c:pt idx="25127">
                  <c:v>4.6567300000000004E-3</c:v>
                </c:pt>
                <c:pt idx="25128">
                  <c:v>1.75429E-4</c:v>
                </c:pt>
                <c:pt idx="25129">
                  <c:v>-2.3845989999999998E-3</c:v>
                </c:pt>
                <c:pt idx="25130">
                  <c:v>6.149234E-3</c:v>
                </c:pt>
                <c:pt idx="25131">
                  <c:v>6.658443E-3</c:v>
                </c:pt>
                <c:pt idx="25132">
                  <c:v>-2.6189450000000001E-3</c:v>
                </c:pt>
                <c:pt idx="25133">
                  <c:v>-3.619532E-3</c:v>
                </c:pt>
                <c:pt idx="25134">
                  <c:v>1.7755E-3</c:v>
                </c:pt>
                <c:pt idx="25135">
                  <c:v>8.2767650000000002E-3</c:v>
                </c:pt>
                <c:pt idx="25136">
                  <c:v>5.9137419999999996E-3</c:v>
                </c:pt>
                <c:pt idx="25137">
                  <c:v>2.497328E-3</c:v>
                </c:pt>
                <c:pt idx="25138">
                  <c:v>7.5448169999999997E-3</c:v>
                </c:pt>
                <c:pt idx="25139">
                  <c:v>1.0468565000000001E-2</c:v>
                </c:pt>
                <c:pt idx="25140">
                  <c:v>4.9041570000000001E-3</c:v>
                </c:pt>
                <c:pt idx="25141">
                  <c:v>5.1977840000000004E-3</c:v>
                </c:pt>
                <c:pt idx="25142">
                  <c:v>2.8107929999999998E-3</c:v>
                </c:pt>
                <c:pt idx="25143">
                  <c:v>5.8054200000000004E-3</c:v>
                </c:pt>
                <c:pt idx="25144">
                  <c:v>4.7827659999999999E-3</c:v>
                </c:pt>
                <c:pt idx="25145">
                  <c:v>1.564167E-3</c:v>
                </c:pt>
                <c:pt idx="25146">
                  <c:v>3.2872320000000002E-3</c:v>
                </c:pt>
                <c:pt idx="25147">
                  <c:v>2.9520340000000001E-3</c:v>
                </c:pt>
                <c:pt idx="25148">
                  <c:v>2.4990300000000002E-3</c:v>
                </c:pt>
                <c:pt idx="25149">
                  <c:v>2.357376E-3</c:v>
                </c:pt>
                <c:pt idx="25150">
                  <c:v>3.0372810000000002E-3</c:v>
                </c:pt>
                <c:pt idx="25151">
                  <c:v>5.277487E-3</c:v>
                </c:pt>
                <c:pt idx="25152">
                  <c:v>1.3155020000000001E-3</c:v>
                </c:pt>
                <c:pt idx="25153">
                  <c:v>-9.1917699999999997E-4</c:v>
                </c:pt>
                <c:pt idx="25154">
                  <c:v>7.9403500000000001E-4</c:v>
                </c:pt>
                <c:pt idx="25155">
                  <c:v>3.4910900000000001E-3</c:v>
                </c:pt>
                <c:pt idx="25156">
                  <c:v>1.7248809999999999E-3</c:v>
                </c:pt>
                <c:pt idx="25157">
                  <c:v>-1.5738849999999999E-3</c:v>
                </c:pt>
                <c:pt idx="25158">
                  <c:v>1.289812E-3</c:v>
                </c:pt>
                <c:pt idx="25159">
                  <c:v>3.0856719999999998E-3</c:v>
                </c:pt>
                <c:pt idx="25160">
                  <c:v>4.54828E-3</c:v>
                </c:pt>
                <c:pt idx="25161">
                  <c:v>2.4192520000000002E-3</c:v>
                </c:pt>
                <c:pt idx="25162">
                  <c:v>2.6781109999999999E-3</c:v>
                </c:pt>
                <c:pt idx="25163">
                  <c:v>-2.5724210000000001E-3</c:v>
                </c:pt>
                <c:pt idx="25164">
                  <c:v>2.4769330000000002E-3</c:v>
                </c:pt>
                <c:pt idx="25165">
                  <c:v>2.0419729999999999E-3</c:v>
                </c:pt>
                <c:pt idx="25166">
                  <c:v>3.2981859999999998E-3</c:v>
                </c:pt>
                <c:pt idx="25167">
                  <c:v>-1.2501739999999999E-3</c:v>
                </c:pt>
                <c:pt idx="25168" formatCode="0.00E+00">
                  <c:v>-3.9234799999999999E-5</c:v>
                </c:pt>
                <c:pt idx="25169">
                  <c:v>4.4845830000000003E-3</c:v>
                </c:pt>
                <c:pt idx="25170">
                  <c:v>2.8629839999999998E-3</c:v>
                </c:pt>
                <c:pt idx="25171">
                  <c:v>3.2452549999999998E-3</c:v>
                </c:pt>
                <c:pt idx="25172">
                  <c:v>2.2257969999999998E-3</c:v>
                </c:pt>
                <c:pt idx="25173">
                  <c:v>-6.4772199999999999E-4</c:v>
                </c:pt>
                <c:pt idx="25174">
                  <c:v>-2.408604E-3</c:v>
                </c:pt>
                <c:pt idx="25175">
                  <c:v>-7.8930299999999999E-4</c:v>
                </c:pt>
                <c:pt idx="25176">
                  <c:v>-1.0233950000000001E-3</c:v>
                </c:pt>
                <c:pt idx="25177">
                  <c:v>2.1535920000000002E-3</c:v>
                </c:pt>
                <c:pt idx="25178">
                  <c:v>3.4004840000000001E-3</c:v>
                </c:pt>
                <c:pt idx="25179">
                  <c:v>5.2722180000000004E-3</c:v>
                </c:pt>
                <c:pt idx="25180">
                  <c:v>2.1794890000000002E-3</c:v>
                </c:pt>
                <c:pt idx="25181">
                  <c:v>-1.25554E-4</c:v>
                </c:pt>
                <c:pt idx="25182">
                  <c:v>9.0136000000000003E-4</c:v>
                </c:pt>
                <c:pt idx="25183">
                  <c:v>5.3788789999999996E-3</c:v>
                </c:pt>
                <c:pt idx="25184">
                  <c:v>5.9168379999999998E-3</c:v>
                </c:pt>
                <c:pt idx="25185">
                  <c:v>3.254182E-3</c:v>
                </c:pt>
                <c:pt idx="25186">
                  <c:v>3.6222310000000001E-3</c:v>
                </c:pt>
                <c:pt idx="25187">
                  <c:v>3.018246E-3</c:v>
                </c:pt>
                <c:pt idx="25188">
                  <c:v>1.8808099999999999E-3</c:v>
                </c:pt>
                <c:pt idx="25189">
                  <c:v>2.3826569999999998E-3</c:v>
                </c:pt>
                <c:pt idx="25190">
                  <c:v>3.288132E-3</c:v>
                </c:pt>
                <c:pt idx="25191">
                  <c:v>3.780177E-3</c:v>
                </c:pt>
                <c:pt idx="25192">
                  <c:v>6.3740960000000001E-3</c:v>
                </c:pt>
                <c:pt idx="25193">
                  <c:v>8.0815699999999999E-4</c:v>
                </c:pt>
                <c:pt idx="25194">
                  <c:v>3.5876979999999998E-3</c:v>
                </c:pt>
                <c:pt idx="25195">
                  <c:v>4.2505659999999999E-3</c:v>
                </c:pt>
                <c:pt idx="25196">
                  <c:v>2.6169819999999999E-3</c:v>
                </c:pt>
                <c:pt idx="25197">
                  <c:v>3.755516E-3</c:v>
                </c:pt>
                <c:pt idx="25198">
                  <c:v>8.2970060000000009E-3</c:v>
                </c:pt>
                <c:pt idx="25199">
                  <c:v>2.763723E-3</c:v>
                </c:pt>
                <c:pt idx="25200">
                  <c:v>-1.31624E-3</c:v>
                </c:pt>
                <c:pt idx="25201">
                  <c:v>5.2617339999999997E-3</c:v>
                </c:pt>
                <c:pt idx="25202">
                  <c:v>5.0340339999999997E-3</c:v>
                </c:pt>
                <c:pt idx="25203">
                  <c:v>4.3205530000000004E-3</c:v>
                </c:pt>
                <c:pt idx="25204">
                  <c:v>2.2267749999999998E-3</c:v>
                </c:pt>
                <c:pt idx="25205">
                  <c:v>2.678255E-3</c:v>
                </c:pt>
                <c:pt idx="25206">
                  <c:v>2.259339E-3</c:v>
                </c:pt>
                <c:pt idx="25207">
                  <c:v>4.2008159999999996E-3</c:v>
                </c:pt>
                <c:pt idx="25208">
                  <c:v>-1.2418869999999999E-3</c:v>
                </c:pt>
                <c:pt idx="25209">
                  <c:v>9.6873200000000003E-4</c:v>
                </c:pt>
                <c:pt idx="25210">
                  <c:v>7.806398E-3</c:v>
                </c:pt>
                <c:pt idx="25211">
                  <c:v>5.6795839999999997E-3</c:v>
                </c:pt>
                <c:pt idx="25212">
                  <c:v>1.13045E-4</c:v>
                </c:pt>
                <c:pt idx="25213">
                  <c:v>2.9935199999999999E-3</c:v>
                </c:pt>
                <c:pt idx="25214">
                  <c:v>7.0228829999999997E-3</c:v>
                </c:pt>
                <c:pt idx="25215">
                  <c:v>4.1475460000000002E-3</c:v>
                </c:pt>
                <c:pt idx="25216">
                  <c:v>1.0172670000000001E-3</c:v>
                </c:pt>
                <c:pt idx="25217">
                  <c:v>8.7329900000000002E-4</c:v>
                </c:pt>
                <c:pt idx="25218">
                  <c:v>9.6766449999999993E-3</c:v>
                </c:pt>
                <c:pt idx="25219">
                  <c:v>4.5091910000000001E-3</c:v>
                </c:pt>
                <c:pt idx="25220">
                  <c:v>1.199947E-3</c:v>
                </c:pt>
                <c:pt idx="25221">
                  <c:v>2.7882559999999998E-3</c:v>
                </c:pt>
                <c:pt idx="25222">
                  <c:v>4.2990670000000002E-3</c:v>
                </c:pt>
                <c:pt idx="25223">
                  <c:v>1.8462699999999999E-3</c:v>
                </c:pt>
                <c:pt idx="25224">
                  <c:v>2.026566E-3</c:v>
                </c:pt>
                <c:pt idx="25225">
                  <c:v>-2.4589640000000001E-3</c:v>
                </c:pt>
                <c:pt idx="25226">
                  <c:v>5.9701399999999999E-4</c:v>
                </c:pt>
                <c:pt idx="25227">
                  <c:v>2.3207499999999999E-4</c:v>
                </c:pt>
                <c:pt idx="25228">
                  <c:v>6.3820700000000001E-4</c:v>
                </c:pt>
                <c:pt idx="25229">
                  <c:v>-6.4517000000000003E-4</c:v>
                </c:pt>
                <c:pt idx="25230">
                  <c:v>4.3192279999999996E-3</c:v>
                </c:pt>
                <c:pt idx="25231">
                  <c:v>2.3182709999999998E-3</c:v>
                </c:pt>
                <c:pt idx="25232">
                  <c:v>-6.5008799999999995E-4</c:v>
                </c:pt>
                <c:pt idx="25233">
                  <c:v>-7.9385100000000004E-4</c:v>
                </c:pt>
                <c:pt idx="25234">
                  <c:v>-3.6242000000000002E-4</c:v>
                </c:pt>
                <c:pt idx="25235">
                  <c:v>5.0276300000000004E-4</c:v>
                </c:pt>
                <c:pt idx="25236">
                  <c:v>-6.9885499999999996E-4</c:v>
                </c:pt>
                <c:pt idx="25237">
                  <c:v>-2.508059E-3</c:v>
                </c:pt>
                <c:pt idx="25238">
                  <c:v>-5.7573820000000001E-3</c:v>
                </c:pt>
                <c:pt idx="25239">
                  <c:v>-8.9264800000000001E-4</c:v>
                </c:pt>
                <c:pt idx="25240">
                  <c:v>4.2903960000000001E-3</c:v>
                </c:pt>
                <c:pt idx="25241">
                  <c:v>5.424753E-3</c:v>
                </c:pt>
                <c:pt idx="25242">
                  <c:v>3.415398E-3</c:v>
                </c:pt>
                <c:pt idx="25243">
                  <c:v>2.6082710000000001E-3</c:v>
                </c:pt>
                <c:pt idx="25244">
                  <c:v>4.1382600000000001E-4</c:v>
                </c:pt>
                <c:pt idx="25245">
                  <c:v>1.7799370000000001E-3</c:v>
                </c:pt>
                <c:pt idx="25246">
                  <c:v>8.3667340000000007E-3</c:v>
                </c:pt>
                <c:pt idx="25247">
                  <c:v>6.0623200000000004E-3</c:v>
                </c:pt>
                <c:pt idx="25248">
                  <c:v>8.0642179999999997E-3</c:v>
                </c:pt>
                <c:pt idx="25249">
                  <c:v>6.605039E-3</c:v>
                </c:pt>
                <c:pt idx="25250">
                  <c:v>5.5331169999999997E-3</c:v>
                </c:pt>
                <c:pt idx="25251">
                  <c:v>-1.9614200000000001E-4</c:v>
                </c:pt>
                <c:pt idx="25252">
                  <c:v>1.3721805E-2</c:v>
                </c:pt>
                <c:pt idx="25253">
                  <c:v>1.0257797000000001E-2</c:v>
                </c:pt>
                <c:pt idx="25254">
                  <c:v>8.3459129999999999E-3</c:v>
                </c:pt>
                <c:pt idx="25255">
                  <c:v>9.2764830000000003E-3</c:v>
                </c:pt>
                <c:pt idx="25256">
                  <c:v>8.3885839999999993E-3</c:v>
                </c:pt>
                <c:pt idx="25257">
                  <c:v>1.2538089000000001E-2</c:v>
                </c:pt>
                <c:pt idx="25258">
                  <c:v>1.162063E-2</c:v>
                </c:pt>
                <c:pt idx="25259">
                  <c:v>5.6244570000000002E-3</c:v>
                </c:pt>
                <c:pt idx="25260">
                  <c:v>1.2560394000000001E-2</c:v>
                </c:pt>
                <c:pt idx="25261">
                  <c:v>1.050798E-2</c:v>
                </c:pt>
                <c:pt idx="25262">
                  <c:v>8.2493540000000004E-3</c:v>
                </c:pt>
                <c:pt idx="25263">
                  <c:v>6.9654690000000002E-3</c:v>
                </c:pt>
                <c:pt idx="25264">
                  <c:v>1.2930949000000001E-2</c:v>
                </c:pt>
                <c:pt idx="25265">
                  <c:v>1.4138091E-2</c:v>
                </c:pt>
                <c:pt idx="25266">
                  <c:v>2.0477746000000002E-2</c:v>
                </c:pt>
                <c:pt idx="25267">
                  <c:v>1.7281346E-2</c:v>
                </c:pt>
                <c:pt idx="25268">
                  <c:v>1.7161503000000002E-2</c:v>
                </c:pt>
                <c:pt idx="25269">
                  <c:v>1.2811193E-2</c:v>
                </c:pt>
                <c:pt idx="25270">
                  <c:v>2.5232709999999998E-2</c:v>
                </c:pt>
                <c:pt idx="25271">
                  <c:v>2.282704E-2</c:v>
                </c:pt>
                <c:pt idx="25272">
                  <c:v>1.5851956E-2</c:v>
                </c:pt>
                <c:pt idx="25273">
                  <c:v>5.6282509999999999E-3</c:v>
                </c:pt>
                <c:pt idx="25274">
                  <c:v>8.1751700000000003E-4</c:v>
                </c:pt>
                <c:pt idx="25275">
                  <c:v>3.37375E-3</c:v>
                </c:pt>
                <c:pt idx="25276">
                  <c:v>9.3682590000000003E-3</c:v>
                </c:pt>
                <c:pt idx="25277">
                  <c:v>2.7652020999999999E-2</c:v>
                </c:pt>
                <c:pt idx="25278">
                  <c:v>2.4105755999999999E-2</c:v>
                </c:pt>
                <c:pt idx="25279">
                  <c:v>3.8915040000000001E-3</c:v>
                </c:pt>
                <c:pt idx="25280">
                  <c:v>-8.1989809999999993E-3</c:v>
                </c:pt>
                <c:pt idx="25281">
                  <c:v>2.7564780000000001E-3</c:v>
                </c:pt>
                <c:pt idx="25282">
                  <c:v>3.7048300000000001E-3</c:v>
                </c:pt>
                <c:pt idx="25283">
                  <c:v>8.1958110000000008E-3</c:v>
                </c:pt>
                <c:pt idx="25284">
                  <c:v>1.3832924999999999E-2</c:v>
                </c:pt>
                <c:pt idx="25285">
                  <c:v>7.7113570000000003E-3</c:v>
                </c:pt>
                <c:pt idx="25286">
                  <c:v>-1.14978E-3</c:v>
                </c:pt>
                <c:pt idx="25287">
                  <c:v>-2.805793E-3</c:v>
                </c:pt>
                <c:pt idx="25288">
                  <c:v>7.7695699999999999E-4</c:v>
                </c:pt>
                <c:pt idx="25289">
                  <c:v>9.2253830000000002E-3</c:v>
                </c:pt>
                <c:pt idx="25290">
                  <c:v>1.8130461E-2</c:v>
                </c:pt>
                <c:pt idx="25291">
                  <c:v>1.2994215999999999E-2</c:v>
                </c:pt>
                <c:pt idx="25292">
                  <c:v>9.9659350000000004E-3</c:v>
                </c:pt>
                <c:pt idx="25293">
                  <c:v>3.852102E-3</c:v>
                </c:pt>
                <c:pt idx="25294">
                  <c:v>2.8153340000000001E-3</c:v>
                </c:pt>
                <c:pt idx="25295">
                  <c:v>1.8771160000000001E-3</c:v>
                </c:pt>
                <c:pt idx="25296">
                  <c:v>1.3515928999999999E-2</c:v>
                </c:pt>
                <c:pt idx="25297">
                  <c:v>1.2951364999999999E-2</c:v>
                </c:pt>
                <c:pt idx="25298">
                  <c:v>1.1404335E-2</c:v>
                </c:pt>
                <c:pt idx="25299">
                  <c:v>1.1283707E-2</c:v>
                </c:pt>
                <c:pt idx="25300">
                  <c:v>1.1946302000000001E-2</c:v>
                </c:pt>
                <c:pt idx="25301">
                  <c:v>1.5203861000000001E-2</c:v>
                </c:pt>
                <c:pt idx="25302">
                  <c:v>1.6219325E-2</c:v>
                </c:pt>
                <c:pt idx="25303">
                  <c:v>1.0677272E-2</c:v>
                </c:pt>
                <c:pt idx="25304">
                  <c:v>9.7712649999999995E-3</c:v>
                </c:pt>
                <c:pt idx="25305">
                  <c:v>1.2551345E-2</c:v>
                </c:pt>
                <c:pt idx="25306">
                  <c:v>5.1283170000000003E-3</c:v>
                </c:pt>
                <c:pt idx="25307">
                  <c:v>5.7490370000000002E-3</c:v>
                </c:pt>
                <c:pt idx="25308">
                  <c:v>1.7304493000000001E-2</c:v>
                </c:pt>
                <c:pt idx="25309">
                  <c:v>1.4900191E-2</c:v>
                </c:pt>
                <c:pt idx="25310">
                  <c:v>1.2001075E-2</c:v>
                </c:pt>
                <c:pt idx="25311">
                  <c:v>1.5276942E-2</c:v>
                </c:pt>
                <c:pt idx="25312">
                  <c:v>9.0110569999999994E-3</c:v>
                </c:pt>
                <c:pt idx="25313">
                  <c:v>1.2822768E-2</c:v>
                </c:pt>
                <c:pt idx="25314">
                  <c:v>1.1786532000000001E-2</c:v>
                </c:pt>
                <c:pt idx="25315">
                  <c:v>8.2459520000000008E-3</c:v>
                </c:pt>
                <c:pt idx="25316">
                  <c:v>1.9424837E-2</c:v>
                </c:pt>
                <c:pt idx="25317">
                  <c:v>1.8892183999999999E-2</c:v>
                </c:pt>
                <c:pt idx="25318">
                  <c:v>9.8504850000000008E-3</c:v>
                </c:pt>
                <c:pt idx="25319">
                  <c:v>9.0445730000000002E-3</c:v>
                </c:pt>
                <c:pt idx="25320">
                  <c:v>1.3895787E-2</c:v>
                </c:pt>
                <c:pt idx="25321">
                  <c:v>1.4782134000000001E-2</c:v>
                </c:pt>
                <c:pt idx="25322">
                  <c:v>1.6106792000000002E-2</c:v>
                </c:pt>
                <c:pt idx="25323">
                  <c:v>1.0822828E-2</c:v>
                </c:pt>
                <c:pt idx="25324">
                  <c:v>1.3165876999999999E-2</c:v>
                </c:pt>
                <c:pt idx="25325">
                  <c:v>1.7320227000000001E-2</c:v>
                </c:pt>
                <c:pt idx="25326">
                  <c:v>1.5717003E-2</c:v>
                </c:pt>
                <c:pt idx="25327">
                  <c:v>9.0955870000000005E-3</c:v>
                </c:pt>
                <c:pt idx="25328">
                  <c:v>1.6047235999999999E-2</c:v>
                </c:pt>
                <c:pt idx="25329">
                  <c:v>1.4836828999999999E-2</c:v>
                </c:pt>
                <c:pt idx="25330">
                  <c:v>1.5302124E-2</c:v>
                </c:pt>
                <c:pt idx="25331">
                  <c:v>1.7196691E-2</c:v>
                </c:pt>
                <c:pt idx="25332">
                  <c:v>1.479665E-2</c:v>
                </c:pt>
                <c:pt idx="25333">
                  <c:v>1.6496245E-2</c:v>
                </c:pt>
                <c:pt idx="25334">
                  <c:v>1.4569715E-2</c:v>
                </c:pt>
                <c:pt idx="25335">
                  <c:v>1.3346165E-2</c:v>
                </c:pt>
                <c:pt idx="25336">
                  <c:v>1.6724652E-2</c:v>
                </c:pt>
                <c:pt idx="25337">
                  <c:v>1.4703865999999999E-2</c:v>
                </c:pt>
                <c:pt idx="25338">
                  <c:v>1.9237365999999999E-2</c:v>
                </c:pt>
                <c:pt idx="25339">
                  <c:v>1.9163019999999999E-2</c:v>
                </c:pt>
                <c:pt idx="25340">
                  <c:v>1.7284693E-2</c:v>
                </c:pt>
                <c:pt idx="25341">
                  <c:v>1.4867729E-2</c:v>
                </c:pt>
                <c:pt idx="25342">
                  <c:v>9.8101200000000003E-3</c:v>
                </c:pt>
                <c:pt idx="25343">
                  <c:v>1.0626651000000001E-2</c:v>
                </c:pt>
                <c:pt idx="25344">
                  <c:v>1.9877674000000001E-2</c:v>
                </c:pt>
                <c:pt idx="25345">
                  <c:v>2.0627060999999999E-2</c:v>
                </c:pt>
                <c:pt idx="25346">
                  <c:v>1.3162752999999999E-2</c:v>
                </c:pt>
                <c:pt idx="25347">
                  <c:v>1.4765821E-2</c:v>
                </c:pt>
                <c:pt idx="25348">
                  <c:v>1.4065942999999999E-2</c:v>
                </c:pt>
                <c:pt idx="25349">
                  <c:v>7.0193510000000001E-3</c:v>
                </c:pt>
                <c:pt idx="25350">
                  <c:v>1.1408507E-2</c:v>
                </c:pt>
                <c:pt idx="25351">
                  <c:v>2.0708259E-2</c:v>
                </c:pt>
                <c:pt idx="25352">
                  <c:v>1.8624600000000002E-2</c:v>
                </c:pt>
                <c:pt idx="25353">
                  <c:v>1.2014719E-2</c:v>
                </c:pt>
                <c:pt idx="25354">
                  <c:v>9.3339800000000004E-3</c:v>
                </c:pt>
                <c:pt idx="25355">
                  <c:v>6.9281150000000003E-3</c:v>
                </c:pt>
                <c:pt idx="25356">
                  <c:v>8.5728839999999994E-3</c:v>
                </c:pt>
                <c:pt idx="25357">
                  <c:v>2.0018773E-2</c:v>
                </c:pt>
                <c:pt idx="25358">
                  <c:v>1.6084751000000001E-2</c:v>
                </c:pt>
                <c:pt idx="25359">
                  <c:v>9.3043750000000001E-3</c:v>
                </c:pt>
                <c:pt idx="25360">
                  <c:v>5.1895250000000004E-3</c:v>
                </c:pt>
                <c:pt idx="25361">
                  <c:v>6.921333E-3</c:v>
                </c:pt>
                <c:pt idx="25362">
                  <c:v>1.1432728E-2</c:v>
                </c:pt>
                <c:pt idx="25363">
                  <c:v>1.1961075999999999E-2</c:v>
                </c:pt>
                <c:pt idx="25364">
                  <c:v>1.0002588999999999E-2</c:v>
                </c:pt>
                <c:pt idx="25365">
                  <c:v>1.4587522E-2</c:v>
                </c:pt>
                <c:pt idx="25366">
                  <c:v>1.4843186E-2</c:v>
                </c:pt>
                <c:pt idx="25367">
                  <c:v>8.8960729999999991E-3</c:v>
                </c:pt>
                <c:pt idx="25368">
                  <c:v>5.7527450000000001E-3</c:v>
                </c:pt>
                <c:pt idx="25369">
                  <c:v>1.4308358E-2</c:v>
                </c:pt>
                <c:pt idx="25370">
                  <c:v>1.6671116E-2</c:v>
                </c:pt>
                <c:pt idx="25371">
                  <c:v>1.4844690000000001E-2</c:v>
                </c:pt>
                <c:pt idx="25372">
                  <c:v>1.3373026999999999E-2</c:v>
                </c:pt>
                <c:pt idx="25373">
                  <c:v>1.2072794E-2</c:v>
                </c:pt>
                <c:pt idx="25374">
                  <c:v>1.2469871E-2</c:v>
                </c:pt>
                <c:pt idx="25375">
                  <c:v>1.4026861999999999E-2</c:v>
                </c:pt>
                <c:pt idx="25376">
                  <c:v>1.8778209000000001E-2</c:v>
                </c:pt>
                <c:pt idx="25377">
                  <c:v>1.5163642999999999E-2</c:v>
                </c:pt>
                <c:pt idx="25378">
                  <c:v>1.5227294000000001E-2</c:v>
                </c:pt>
                <c:pt idx="25379">
                  <c:v>8.4510239999999997E-3</c:v>
                </c:pt>
                <c:pt idx="25380">
                  <c:v>1.2116864E-2</c:v>
                </c:pt>
                <c:pt idx="25381">
                  <c:v>1.5215194E-2</c:v>
                </c:pt>
                <c:pt idx="25382">
                  <c:v>1.7090859E-2</c:v>
                </c:pt>
                <c:pt idx="25383">
                  <c:v>1.6185901999999999E-2</c:v>
                </c:pt>
                <c:pt idx="25384">
                  <c:v>1.7600041E-2</c:v>
                </c:pt>
                <c:pt idx="25385">
                  <c:v>1.1216548999999999E-2</c:v>
                </c:pt>
                <c:pt idx="25386">
                  <c:v>1.0196024999999999E-2</c:v>
                </c:pt>
                <c:pt idx="25387">
                  <c:v>1.5294444000000001E-2</c:v>
                </c:pt>
                <c:pt idx="25388">
                  <c:v>2.0352319000000001E-2</c:v>
                </c:pt>
                <c:pt idx="25389">
                  <c:v>1.88784E-2</c:v>
                </c:pt>
                <c:pt idx="25390">
                  <c:v>1.1387727E-2</c:v>
                </c:pt>
                <c:pt idx="25391">
                  <c:v>1.4761621000000001E-2</c:v>
                </c:pt>
                <c:pt idx="25392">
                  <c:v>1.7559271000000001E-2</c:v>
                </c:pt>
                <c:pt idx="25393">
                  <c:v>1.4200417E-2</c:v>
                </c:pt>
                <c:pt idx="25394">
                  <c:v>1.4552221000000001E-2</c:v>
                </c:pt>
                <c:pt idx="25395">
                  <c:v>1.3750037999999999E-2</c:v>
                </c:pt>
                <c:pt idx="25396">
                  <c:v>1.4925557000000001E-2</c:v>
                </c:pt>
                <c:pt idx="25397">
                  <c:v>1.4660782000000001E-2</c:v>
                </c:pt>
                <c:pt idx="25398">
                  <c:v>9.7789420000000005E-3</c:v>
                </c:pt>
                <c:pt idx="25399">
                  <c:v>9.3393490000000003E-3</c:v>
                </c:pt>
                <c:pt idx="25400">
                  <c:v>1.1362552999999999E-2</c:v>
                </c:pt>
                <c:pt idx="25401">
                  <c:v>1.1437622999999999E-2</c:v>
                </c:pt>
                <c:pt idx="25402">
                  <c:v>1.0675693E-2</c:v>
                </c:pt>
                <c:pt idx="25403">
                  <c:v>1.3622634E-2</c:v>
                </c:pt>
                <c:pt idx="25404">
                  <c:v>1.4028499E-2</c:v>
                </c:pt>
                <c:pt idx="25405">
                  <c:v>9.6379570000000008E-3</c:v>
                </c:pt>
                <c:pt idx="25406">
                  <c:v>1.5390651E-2</c:v>
                </c:pt>
                <c:pt idx="25407">
                  <c:v>1.1733547E-2</c:v>
                </c:pt>
                <c:pt idx="25408">
                  <c:v>1.2174034E-2</c:v>
                </c:pt>
                <c:pt idx="25409">
                  <c:v>1.2269406E-2</c:v>
                </c:pt>
                <c:pt idx="25410">
                  <c:v>1.5085697E-2</c:v>
                </c:pt>
                <c:pt idx="25411">
                  <c:v>1.3178168000000001E-2</c:v>
                </c:pt>
                <c:pt idx="25412">
                  <c:v>1.1763231000000001E-2</c:v>
                </c:pt>
                <c:pt idx="25413">
                  <c:v>1.1464679E-2</c:v>
                </c:pt>
                <c:pt idx="25414">
                  <c:v>1.6198447000000001E-2</c:v>
                </c:pt>
                <c:pt idx="25415">
                  <c:v>1.166215E-2</c:v>
                </c:pt>
                <c:pt idx="25416">
                  <c:v>1.0084493E-2</c:v>
                </c:pt>
                <c:pt idx="25417">
                  <c:v>1.5823316E-2</c:v>
                </c:pt>
                <c:pt idx="25418">
                  <c:v>1.0886882000000001E-2</c:v>
                </c:pt>
                <c:pt idx="25419">
                  <c:v>1.586595E-2</c:v>
                </c:pt>
                <c:pt idx="25420">
                  <c:v>9.6192399999999994E-3</c:v>
                </c:pt>
                <c:pt idx="25421">
                  <c:v>1.1673655999999999E-2</c:v>
                </c:pt>
                <c:pt idx="25422">
                  <c:v>1.1266725E-2</c:v>
                </c:pt>
                <c:pt idx="25423">
                  <c:v>2.8077039999999998E-3</c:v>
                </c:pt>
                <c:pt idx="25424">
                  <c:v>7.4490609999999999E-3</c:v>
                </c:pt>
                <c:pt idx="25425">
                  <c:v>1.0756675E-2</c:v>
                </c:pt>
                <c:pt idx="25426">
                  <c:v>8.5172230000000008E-3</c:v>
                </c:pt>
                <c:pt idx="25427">
                  <c:v>4.2936459999999999E-3</c:v>
                </c:pt>
                <c:pt idx="25428">
                  <c:v>3.5269210000000001E-3</c:v>
                </c:pt>
                <c:pt idx="25429">
                  <c:v>4.6947500000000001E-3</c:v>
                </c:pt>
                <c:pt idx="25430">
                  <c:v>5.4353750000000001E-3</c:v>
                </c:pt>
                <c:pt idx="25431">
                  <c:v>3.9872830000000003E-3</c:v>
                </c:pt>
                <c:pt idx="25432">
                  <c:v>6.1937110000000002E-3</c:v>
                </c:pt>
                <c:pt idx="25433">
                  <c:v>4.5185340000000003E-3</c:v>
                </c:pt>
                <c:pt idx="25434">
                  <c:v>3.2732389999999998E-3</c:v>
                </c:pt>
                <c:pt idx="25435">
                  <c:v>1.752574E-3</c:v>
                </c:pt>
                <c:pt idx="25436">
                  <c:v>-1.0828929999999999E-3</c:v>
                </c:pt>
                <c:pt idx="25437">
                  <c:v>-3.1634240000000002E-3</c:v>
                </c:pt>
                <c:pt idx="25438">
                  <c:v>-4.0875650999999999E-2</c:v>
                </c:pt>
                <c:pt idx="25439">
                  <c:v>-3.7451703000000003E-2</c:v>
                </c:pt>
                <c:pt idx="25440">
                  <c:v>2.9229321999999999E-2</c:v>
                </c:pt>
                <c:pt idx="25441">
                  <c:v>3.1130977000000001E-2</c:v>
                </c:pt>
                <c:pt idx="25442">
                  <c:v>1.6121666999999999E-2</c:v>
                </c:pt>
                <c:pt idx="25443">
                  <c:v>1.9970218000000001E-2</c:v>
                </c:pt>
                <c:pt idx="25444">
                  <c:v>2.0071684999999999E-2</c:v>
                </c:pt>
                <c:pt idx="25445">
                  <c:v>-4.0473990000000001E-3</c:v>
                </c:pt>
                <c:pt idx="25446">
                  <c:v>-1.762673E-3</c:v>
                </c:pt>
                <c:pt idx="25447">
                  <c:v>1.0354248999999999E-2</c:v>
                </c:pt>
                <c:pt idx="25448">
                  <c:v>1.2947080000000001E-3</c:v>
                </c:pt>
                <c:pt idx="25449">
                  <c:v>5.8188049999999998E-3</c:v>
                </c:pt>
                <c:pt idx="25450">
                  <c:v>1.0863631E-2</c:v>
                </c:pt>
                <c:pt idx="25451">
                  <c:v>4.1399729999999999E-3</c:v>
                </c:pt>
                <c:pt idx="25452">
                  <c:v>9.10358E-4</c:v>
                </c:pt>
                <c:pt idx="25453">
                  <c:v>3.0472210000000001E-3</c:v>
                </c:pt>
                <c:pt idx="25454" formatCode="0.00E+00">
                  <c:v>8.4986699999999997E-5</c:v>
                </c:pt>
                <c:pt idx="25455">
                  <c:v>9.2531090000000007E-3</c:v>
                </c:pt>
                <c:pt idx="25456">
                  <c:v>2.419437E-3</c:v>
                </c:pt>
                <c:pt idx="25457">
                  <c:v>2.5540399999999998E-4</c:v>
                </c:pt>
                <c:pt idx="25458">
                  <c:v>1.66188E-4</c:v>
                </c:pt>
                <c:pt idx="25459">
                  <c:v>-1.216356E-3</c:v>
                </c:pt>
                <c:pt idx="25460">
                  <c:v>3.2534930000000001E-3</c:v>
                </c:pt>
                <c:pt idx="25461">
                  <c:v>3.7265340000000001E-3</c:v>
                </c:pt>
                <c:pt idx="25462">
                  <c:v>-2.506861E-3</c:v>
                </c:pt>
                <c:pt idx="25463">
                  <c:v>6.3268000000000005E-4</c:v>
                </c:pt>
                <c:pt idx="25464">
                  <c:v>1.512055E-3</c:v>
                </c:pt>
                <c:pt idx="25465">
                  <c:v>-4.2969699999999999E-4</c:v>
                </c:pt>
                <c:pt idx="25466">
                  <c:v>-3.9567869999999998E-3</c:v>
                </c:pt>
                <c:pt idx="25467" formatCode="0.00E+00">
                  <c:v>1.44127E-5</c:v>
                </c:pt>
                <c:pt idx="25468">
                  <c:v>1.0122989999999999E-3</c:v>
                </c:pt>
                <c:pt idx="25469">
                  <c:v>4.7589989999999999E-3</c:v>
                </c:pt>
                <c:pt idx="25470">
                  <c:v>-2.2222119999999999E-3</c:v>
                </c:pt>
                <c:pt idx="25471">
                  <c:v>-2.0928259999999999E-3</c:v>
                </c:pt>
                <c:pt idx="25472">
                  <c:v>8.54761E-4</c:v>
                </c:pt>
                <c:pt idx="25473">
                  <c:v>-1.934247E-3</c:v>
                </c:pt>
                <c:pt idx="25474">
                  <c:v>9.0494900000000005E-4</c:v>
                </c:pt>
                <c:pt idx="25475">
                  <c:v>-5.1771949999999999E-3</c:v>
                </c:pt>
                <c:pt idx="25476">
                  <c:v>-5.1638789999999997E-3</c:v>
                </c:pt>
                <c:pt idx="25477" formatCode="0.00E+00">
                  <c:v>-1.9193200000000001E-5</c:v>
                </c:pt>
                <c:pt idx="25478">
                  <c:v>-5.1673500000000002E-3</c:v>
                </c:pt>
                <c:pt idx="25479">
                  <c:v>-2.1608080000000002E-3</c:v>
                </c:pt>
                <c:pt idx="25480">
                  <c:v>4.9804580000000001E-3</c:v>
                </c:pt>
                <c:pt idx="25481">
                  <c:v>-4.8143730000000003E-3</c:v>
                </c:pt>
                <c:pt idx="25482">
                  <c:v>-5.1227670000000003E-3</c:v>
                </c:pt>
                <c:pt idx="25483">
                  <c:v>-9.7948700000000002E-4</c:v>
                </c:pt>
                <c:pt idx="25484">
                  <c:v>-1.6703110000000001E-3</c:v>
                </c:pt>
                <c:pt idx="25485">
                  <c:v>-3.7283279999999999E-3</c:v>
                </c:pt>
                <c:pt idx="25486">
                  <c:v>-4.6050400000000003E-3</c:v>
                </c:pt>
                <c:pt idx="25487">
                  <c:v>-1.0523207E-2</c:v>
                </c:pt>
                <c:pt idx="25488">
                  <c:v>-5.0253779999999996E-3</c:v>
                </c:pt>
                <c:pt idx="25489">
                  <c:v>-1.6447530000000001E-3</c:v>
                </c:pt>
                <c:pt idx="25490">
                  <c:v>-1.9558100000000001E-3</c:v>
                </c:pt>
                <c:pt idx="25491">
                  <c:v>3.2451509999999999E-3</c:v>
                </c:pt>
                <c:pt idx="25492">
                  <c:v>1.9268860000000001E-3</c:v>
                </c:pt>
                <c:pt idx="25493">
                  <c:v>-3.436836E-3</c:v>
                </c:pt>
                <c:pt idx="25494">
                  <c:v>-1.6692969999999999E-3</c:v>
                </c:pt>
                <c:pt idx="25495">
                  <c:v>4.2815789999999998E-3</c:v>
                </c:pt>
                <c:pt idx="25496">
                  <c:v>-5.9231220000000003E-3</c:v>
                </c:pt>
                <c:pt idx="25497">
                  <c:v>4.4792019999999998E-3</c:v>
                </c:pt>
                <c:pt idx="25498">
                  <c:v>4.7308710000000002E-3</c:v>
                </c:pt>
                <c:pt idx="25499">
                  <c:v>-7.3272300000000001E-4</c:v>
                </c:pt>
                <c:pt idx="25500">
                  <c:v>-2.3069179999999998E-3</c:v>
                </c:pt>
                <c:pt idx="25501">
                  <c:v>3.4491330000000001E-3</c:v>
                </c:pt>
                <c:pt idx="25502">
                  <c:v>2.51742E-4</c:v>
                </c:pt>
                <c:pt idx="25503">
                  <c:v>1.0129905999999999E-2</c:v>
                </c:pt>
                <c:pt idx="25504">
                  <c:v>6.1237130000000002E-3</c:v>
                </c:pt>
                <c:pt idx="25505">
                  <c:v>-8.813675E-3</c:v>
                </c:pt>
                <c:pt idx="25506">
                  <c:v>3.9479270000000004E-3</c:v>
                </c:pt>
                <c:pt idx="25507">
                  <c:v>2.9979350000000002E-3</c:v>
                </c:pt>
                <c:pt idx="25508">
                  <c:v>-1.205598E-3</c:v>
                </c:pt>
                <c:pt idx="25509">
                  <c:v>1.4410844000000001E-2</c:v>
                </c:pt>
                <c:pt idx="25510">
                  <c:v>-2.2331130000000001E-3</c:v>
                </c:pt>
                <c:pt idx="25511">
                  <c:v>-7.2866600000000004E-3</c:v>
                </c:pt>
                <c:pt idx="25512">
                  <c:v>5.3670829999999999E-3</c:v>
                </c:pt>
                <c:pt idx="25513">
                  <c:v>7.5709690000000003E-3</c:v>
                </c:pt>
                <c:pt idx="25514">
                  <c:v>3.5365459999999998E-3</c:v>
                </c:pt>
                <c:pt idx="25515">
                  <c:v>1.4475618000000001E-2</c:v>
                </c:pt>
                <c:pt idx="25516">
                  <c:v>1.6203478E-2</c:v>
                </c:pt>
                <c:pt idx="25517">
                  <c:v>5.1040199999999999E-3</c:v>
                </c:pt>
                <c:pt idx="25518">
                  <c:v>2.881612E-3</c:v>
                </c:pt>
                <c:pt idx="25519">
                  <c:v>8.1222059999999999E-3</c:v>
                </c:pt>
                <c:pt idx="25520">
                  <c:v>7.7980990000000002E-3</c:v>
                </c:pt>
                <c:pt idx="25521">
                  <c:v>3.4414799999999998E-3</c:v>
                </c:pt>
                <c:pt idx="25522">
                  <c:v>1.392178E-3</c:v>
                </c:pt>
                <c:pt idx="25523">
                  <c:v>1.8094638E-2</c:v>
                </c:pt>
                <c:pt idx="25524">
                  <c:v>1.5328946E-2</c:v>
                </c:pt>
                <c:pt idx="25525">
                  <c:v>-1.389922E-3</c:v>
                </c:pt>
                <c:pt idx="25526">
                  <c:v>-3.80584E-4</c:v>
                </c:pt>
                <c:pt idx="25527">
                  <c:v>8.952626E-3</c:v>
                </c:pt>
                <c:pt idx="25528">
                  <c:v>-1.9453299999999999E-4</c:v>
                </c:pt>
                <c:pt idx="25529">
                  <c:v>7.8520540000000007E-3</c:v>
                </c:pt>
                <c:pt idx="25530">
                  <c:v>2.1936360000000001E-3</c:v>
                </c:pt>
                <c:pt idx="25531">
                  <c:v>4.2301470000000001E-3</c:v>
                </c:pt>
                <c:pt idx="25532">
                  <c:v>1.7816263999999998E-2</c:v>
                </c:pt>
                <c:pt idx="25533">
                  <c:v>-6.3714599999999998E-3</c:v>
                </c:pt>
                <c:pt idx="25534">
                  <c:v>-9.7084010000000002E-3</c:v>
                </c:pt>
                <c:pt idx="25535">
                  <c:v>4.8336689999999996E-3</c:v>
                </c:pt>
                <c:pt idx="25536">
                  <c:v>7.7154999999999997E-4</c:v>
                </c:pt>
                <c:pt idx="25537">
                  <c:v>7.8058700000000001E-4</c:v>
                </c:pt>
                <c:pt idx="25538">
                  <c:v>3.5422850000000001E-3</c:v>
                </c:pt>
                <c:pt idx="25539">
                  <c:v>3.8178719999999999E-3</c:v>
                </c:pt>
                <c:pt idx="25540">
                  <c:v>5.1874799999999997E-4</c:v>
                </c:pt>
                <c:pt idx="25541">
                  <c:v>-5.8156240000000001E-3</c:v>
                </c:pt>
                <c:pt idx="25542">
                  <c:v>-1.1936899000000001E-2</c:v>
                </c:pt>
                <c:pt idx="25543">
                  <c:v>3.1153560000000001E-3</c:v>
                </c:pt>
                <c:pt idx="25544">
                  <c:v>1.0670478000000001E-2</c:v>
                </c:pt>
                <c:pt idx="25545">
                  <c:v>5.6046869999999997E-3</c:v>
                </c:pt>
                <c:pt idx="25546">
                  <c:v>-2.907841E-3</c:v>
                </c:pt>
                <c:pt idx="25547">
                  <c:v>-2.6199370000000001E-3</c:v>
                </c:pt>
                <c:pt idx="25548">
                  <c:v>-1.941896E-3</c:v>
                </c:pt>
                <c:pt idx="25549">
                  <c:v>-4.0668730000000004E-3</c:v>
                </c:pt>
                <c:pt idx="25550">
                  <c:v>-7.6879729999999999E-3</c:v>
                </c:pt>
                <c:pt idx="25551">
                  <c:v>1.9172E-3</c:v>
                </c:pt>
                <c:pt idx="25552">
                  <c:v>1.2565049999999999E-2</c:v>
                </c:pt>
                <c:pt idx="25553">
                  <c:v>2.3384E-4</c:v>
                </c:pt>
                <c:pt idx="25554">
                  <c:v>-1.0272862000000001E-2</c:v>
                </c:pt>
                <c:pt idx="25555">
                  <c:v>5.9971460000000001E-3</c:v>
                </c:pt>
                <c:pt idx="25556">
                  <c:v>4.8338770000000003E-3</c:v>
                </c:pt>
                <c:pt idx="25557">
                  <c:v>-4.8442579999999997E-3</c:v>
                </c:pt>
                <c:pt idx="25558">
                  <c:v>3.0783799999999999E-3</c:v>
                </c:pt>
                <c:pt idx="25559">
                  <c:v>6.7075900000000003E-3</c:v>
                </c:pt>
                <c:pt idx="25560" formatCode="0.00E+00">
                  <c:v>-4.56539E-5</c:v>
                </c:pt>
                <c:pt idx="25561">
                  <c:v>-7.7371899999999997E-4</c:v>
                </c:pt>
                <c:pt idx="25562">
                  <c:v>8.5422850000000002E-3</c:v>
                </c:pt>
                <c:pt idx="25563">
                  <c:v>7.5524499999999998E-4</c:v>
                </c:pt>
                <c:pt idx="25564">
                  <c:v>-5.4152990000000002E-3</c:v>
                </c:pt>
                <c:pt idx="25565">
                  <c:v>6.4210250000000003E-3</c:v>
                </c:pt>
                <c:pt idx="25566">
                  <c:v>1.599638E-3</c:v>
                </c:pt>
                <c:pt idx="25567">
                  <c:v>2.3850499999999999E-4</c:v>
                </c:pt>
                <c:pt idx="25568">
                  <c:v>6.7371510000000003E-3</c:v>
                </c:pt>
                <c:pt idx="25569">
                  <c:v>-8.9103480000000002E-3</c:v>
                </c:pt>
                <c:pt idx="25570" formatCode="0.00E+00">
                  <c:v>-6.8120200000000006E-5</c:v>
                </c:pt>
                <c:pt idx="25571">
                  <c:v>7.159838E-3</c:v>
                </c:pt>
                <c:pt idx="25572">
                  <c:v>3.1099690000000002E-3</c:v>
                </c:pt>
                <c:pt idx="25573">
                  <c:v>3.9184789999999999E-3</c:v>
                </c:pt>
                <c:pt idx="25574">
                  <c:v>4.3155559999999999E-3</c:v>
                </c:pt>
                <c:pt idx="25575">
                  <c:v>5.7830859999999998E-3</c:v>
                </c:pt>
                <c:pt idx="25576">
                  <c:v>6.4643230000000001E-3</c:v>
                </c:pt>
                <c:pt idx="25577">
                  <c:v>5.7779839999999999E-3</c:v>
                </c:pt>
                <c:pt idx="25578">
                  <c:v>2.3270600000000002E-3</c:v>
                </c:pt>
                <c:pt idx="25579">
                  <c:v>2.898514E-3</c:v>
                </c:pt>
                <c:pt idx="25580">
                  <c:v>5.4719269999999997E-3</c:v>
                </c:pt>
                <c:pt idx="25581">
                  <c:v>2.7747119999999999E-3</c:v>
                </c:pt>
                <c:pt idx="25582">
                  <c:v>-3.600097E-3</c:v>
                </c:pt>
                <c:pt idx="25583">
                  <c:v>5.054378E-3</c:v>
                </c:pt>
                <c:pt idx="25584">
                  <c:v>1.3567437999999999E-2</c:v>
                </c:pt>
                <c:pt idx="25585">
                  <c:v>4.7137589999999997E-3</c:v>
                </c:pt>
                <c:pt idx="25586">
                  <c:v>-1.731589E-3</c:v>
                </c:pt>
                <c:pt idx="25587">
                  <c:v>2.29364E-3</c:v>
                </c:pt>
                <c:pt idx="25588">
                  <c:v>2.9234780000000002E-3</c:v>
                </c:pt>
                <c:pt idx="25589">
                  <c:v>3.7161900000000001E-4</c:v>
                </c:pt>
                <c:pt idx="25590">
                  <c:v>-1.01358E-4</c:v>
                </c:pt>
                <c:pt idx="25591">
                  <c:v>-1.17249E-3</c:v>
                </c:pt>
                <c:pt idx="25592">
                  <c:v>3.7101489999999998E-3</c:v>
                </c:pt>
                <c:pt idx="25593">
                  <c:v>4.2231619999999999E-3</c:v>
                </c:pt>
                <c:pt idx="25594">
                  <c:v>-4.2392990000000002E-3</c:v>
                </c:pt>
                <c:pt idx="25595">
                  <c:v>-1.14683E-4</c:v>
                </c:pt>
                <c:pt idx="25596">
                  <c:v>1.4432659999999999E-3</c:v>
                </c:pt>
                <c:pt idx="25597">
                  <c:v>-1.1159779999999999E-3</c:v>
                </c:pt>
                <c:pt idx="25598">
                  <c:v>-1.0342190000000001E-3</c:v>
                </c:pt>
                <c:pt idx="25599">
                  <c:v>7.76916E-4</c:v>
                </c:pt>
                <c:pt idx="25600">
                  <c:v>-3.0732160000000001E-3</c:v>
                </c:pt>
                <c:pt idx="25601">
                  <c:v>1.6246539999999999E-3</c:v>
                </c:pt>
                <c:pt idx="25602" formatCode="0.00E+00">
                  <c:v>9.99945E-5</c:v>
                </c:pt>
                <c:pt idx="25603">
                  <c:v>2.1807039999999999E-3</c:v>
                </c:pt>
                <c:pt idx="25604">
                  <c:v>9.3008399999999997E-4</c:v>
                </c:pt>
                <c:pt idx="25605">
                  <c:v>7.6338800000000004E-4</c:v>
                </c:pt>
                <c:pt idx="25606">
                  <c:v>6.4754000000000005E-4</c:v>
                </c:pt>
                <c:pt idx="25607">
                  <c:v>2.9027229999999998E-3</c:v>
                </c:pt>
                <c:pt idx="25608">
                  <c:v>1.7157520000000001E-3</c:v>
                </c:pt>
                <c:pt idx="25609">
                  <c:v>2.609784E-3</c:v>
                </c:pt>
                <c:pt idx="25610">
                  <c:v>-2.523459E-3</c:v>
                </c:pt>
                <c:pt idx="25611">
                  <c:v>1.819277E-3</c:v>
                </c:pt>
                <c:pt idx="25612">
                  <c:v>-2.5203439999999999E-3</c:v>
                </c:pt>
                <c:pt idx="25613" formatCode="0.00E+00">
                  <c:v>1.19139E-5</c:v>
                </c:pt>
                <c:pt idx="25614">
                  <c:v>-1.4187360000000001E-3</c:v>
                </c:pt>
                <c:pt idx="25615">
                  <c:v>1.3302190000000001E-3</c:v>
                </c:pt>
                <c:pt idx="25616">
                  <c:v>1.5203689999999999E-3</c:v>
                </c:pt>
                <c:pt idx="25617">
                  <c:v>4.7569279999999997E-3</c:v>
                </c:pt>
                <c:pt idx="25618" formatCode="0.00E+00">
                  <c:v>1.9697499999999999E-5</c:v>
                </c:pt>
                <c:pt idx="25619">
                  <c:v>-4.3878509999999999E-3</c:v>
                </c:pt>
                <c:pt idx="25620" formatCode="0.00E+00">
                  <c:v>1.08918E-5</c:v>
                </c:pt>
                <c:pt idx="25621">
                  <c:v>1.871438E-3</c:v>
                </c:pt>
                <c:pt idx="25622">
                  <c:v>4.2238090000000002E-3</c:v>
                </c:pt>
                <c:pt idx="25623">
                  <c:v>2.6837929999999999E-3</c:v>
                </c:pt>
                <c:pt idx="25624">
                  <c:v>4.6183140000000001E-3</c:v>
                </c:pt>
                <c:pt idx="25625">
                  <c:v>1.5906449999999999E-3</c:v>
                </c:pt>
                <c:pt idx="25626">
                  <c:v>3.6292799999999999E-4</c:v>
                </c:pt>
                <c:pt idx="25627">
                  <c:v>-2.0992889999999998E-3</c:v>
                </c:pt>
                <c:pt idx="25628">
                  <c:v>7.5575989999999999E-3</c:v>
                </c:pt>
                <c:pt idx="25629">
                  <c:v>5.4094570000000003E-3</c:v>
                </c:pt>
                <c:pt idx="25630">
                  <c:v>3.89252E-3</c:v>
                </c:pt>
                <c:pt idx="25631">
                  <c:v>-1.8943650000000001E-3</c:v>
                </c:pt>
                <c:pt idx="25632">
                  <c:v>5.4434430000000001E-3</c:v>
                </c:pt>
                <c:pt idx="25633">
                  <c:v>1.0760069999999999E-3</c:v>
                </c:pt>
                <c:pt idx="25634">
                  <c:v>-2.678784E-3</c:v>
                </c:pt>
                <c:pt idx="25635">
                  <c:v>6.5248620000000002E-3</c:v>
                </c:pt>
                <c:pt idx="25636">
                  <c:v>4.1447949999999997E-3</c:v>
                </c:pt>
                <c:pt idx="25637">
                  <c:v>4.6808070000000004E-3</c:v>
                </c:pt>
                <c:pt idx="25638">
                  <c:v>3.9566940000000002E-3</c:v>
                </c:pt>
                <c:pt idx="25639">
                  <c:v>-2.55684E-4</c:v>
                </c:pt>
                <c:pt idx="25640">
                  <c:v>4.0059060000000001E-3</c:v>
                </c:pt>
                <c:pt idx="25641">
                  <c:v>3.0624319999999999E-3</c:v>
                </c:pt>
                <c:pt idx="25642">
                  <c:v>-8.9342800000000004E-4</c:v>
                </c:pt>
                <c:pt idx="25643">
                  <c:v>2.2834750000000001E-3</c:v>
                </c:pt>
                <c:pt idx="25644">
                  <c:v>2.603055E-3</c:v>
                </c:pt>
                <c:pt idx="25645">
                  <c:v>4.2281430000000002E-3</c:v>
                </c:pt>
                <c:pt idx="25646">
                  <c:v>-1.293389E-3</c:v>
                </c:pt>
                <c:pt idx="25647">
                  <c:v>2.088155E-3</c:v>
                </c:pt>
                <c:pt idx="25648">
                  <c:v>3.324128E-3</c:v>
                </c:pt>
                <c:pt idx="25649">
                  <c:v>5.2093319999999997E-3</c:v>
                </c:pt>
                <c:pt idx="25650">
                  <c:v>-6.1340400000000001E-4</c:v>
                </c:pt>
                <c:pt idx="25651">
                  <c:v>-2.068229E-3</c:v>
                </c:pt>
                <c:pt idx="25652">
                  <c:v>-3.380901E-3</c:v>
                </c:pt>
                <c:pt idx="25653">
                  <c:v>-3.2585719999999999E-3</c:v>
                </c:pt>
                <c:pt idx="25654">
                  <c:v>1.492508E-3</c:v>
                </c:pt>
                <c:pt idx="25655">
                  <c:v>-1.5508760000000001E-3</c:v>
                </c:pt>
                <c:pt idx="25656">
                  <c:v>2.196192E-3</c:v>
                </c:pt>
                <c:pt idx="25657">
                  <c:v>-2.0519399999999999E-3</c:v>
                </c:pt>
                <c:pt idx="25658">
                  <c:v>-5.7010029999999996E-3</c:v>
                </c:pt>
                <c:pt idx="25659">
                  <c:v>8.5131699999999998E-4</c:v>
                </c:pt>
                <c:pt idx="25660">
                  <c:v>-2.0702399999999999E-4</c:v>
                </c:pt>
                <c:pt idx="25661">
                  <c:v>-7.0184230000000002E-3</c:v>
                </c:pt>
                <c:pt idx="25662">
                  <c:v>1.4677399999999999E-3</c:v>
                </c:pt>
                <c:pt idx="25663">
                  <c:v>-4.2133429999999996E-3</c:v>
                </c:pt>
                <c:pt idx="25664">
                  <c:v>-1.659371E-3</c:v>
                </c:pt>
                <c:pt idx="25665">
                  <c:v>-2.209323E-3</c:v>
                </c:pt>
                <c:pt idx="25666">
                  <c:v>-3.0357019999999999E-3</c:v>
                </c:pt>
                <c:pt idx="25667">
                  <c:v>9.6554799999999999E-4</c:v>
                </c:pt>
                <c:pt idx="25668">
                  <c:v>3.9900999999999999E-3</c:v>
                </c:pt>
                <c:pt idx="25669">
                  <c:v>2.8265819999999998E-3</c:v>
                </c:pt>
                <c:pt idx="25670">
                  <c:v>3.2284530000000001E-3</c:v>
                </c:pt>
                <c:pt idx="25671">
                  <c:v>-1.2213090000000001E-3</c:v>
                </c:pt>
                <c:pt idx="25672">
                  <c:v>-2.283111E-3</c:v>
                </c:pt>
                <c:pt idx="25673">
                  <c:v>-2.775741E-3</c:v>
                </c:pt>
                <c:pt idx="25674">
                  <c:v>1.5841200000000001E-3</c:v>
                </c:pt>
                <c:pt idx="25675">
                  <c:v>1.4148590000000001E-3</c:v>
                </c:pt>
                <c:pt idx="25676">
                  <c:v>1.7645320000000001E-3</c:v>
                </c:pt>
                <c:pt idx="25677">
                  <c:v>-4.29085E-4</c:v>
                </c:pt>
                <c:pt idx="25678">
                  <c:v>2.01552E-4</c:v>
                </c:pt>
                <c:pt idx="25679">
                  <c:v>-6.8029099999999997E-3</c:v>
                </c:pt>
                <c:pt idx="25680">
                  <c:v>-1.849697E-3</c:v>
                </c:pt>
                <c:pt idx="25681">
                  <c:v>2.428581E-3</c:v>
                </c:pt>
                <c:pt idx="25682">
                  <c:v>2.2189900000000001E-3</c:v>
                </c:pt>
                <c:pt idx="25683">
                  <c:v>4.8008690000000001E-3</c:v>
                </c:pt>
                <c:pt idx="25684">
                  <c:v>-3.5119219999999998E-3</c:v>
                </c:pt>
                <c:pt idx="25685">
                  <c:v>-4.0127519999999996E-3</c:v>
                </c:pt>
                <c:pt idx="25686" formatCode="0.00E+00">
                  <c:v>-4.0913500000000001E-5</c:v>
                </c:pt>
                <c:pt idx="25687">
                  <c:v>-2.6638970000000001E-3</c:v>
                </c:pt>
                <c:pt idx="25688">
                  <c:v>5.3072099999999997E-3</c:v>
                </c:pt>
                <c:pt idx="25689">
                  <c:v>5.2751100000000004E-4</c:v>
                </c:pt>
                <c:pt idx="25690">
                  <c:v>3.7422129999999999E-3</c:v>
                </c:pt>
                <c:pt idx="25691">
                  <c:v>-1.8224210000000001E-3</c:v>
                </c:pt>
                <c:pt idx="25692">
                  <c:v>2.4775180000000002E-3</c:v>
                </c:pt>
                <c:pt idx="25693">
                  <c:v>-4.69013E-4</c:v>
                </c:pt>
                <c:pt idx="25694">
                  <c:v>4.00243E-4</c:v>
                </c:pt>
                <c:pt idx="25695">
                  <c:v>3.805756E-3</c:v>
                </c:pt>
                <c:pt idx="25696">
                  <c:v>1.9945399999999999E-3</c:v>
                </c:pt>
                <c:pt idx="25697">
                  <c:v>-3.60033E-4</c:v>
                </c:pt>
                <c:pt idx="25698">
                  <c:v>-3.69887E-4</c:v>
                </c:pt>
                <c:pt idx="25699">
                  <c:v>-4.8772959999999997E-3</c:v>
                </c:pt>
                <c:pt idx="25700" formatCode="0.00E+00">
                  <c:v>8.4439100000000003E-5</c:v>
                </c:pt>
                <c:pt idx="25701">
                  <c:v>-3.7049639999999998E-3</c:v>
                </c:pt>
                <c:pt idx="25702">
                  <c:v>-1.010111E-3</c:v>
                </c:pt>
                <c:pt idx="25703">
                  <c:v>9.2407700000000004E-4</c:v>
                </c:pt>
                <c:pt idx="25704">
                  <c:v>-2.7803799999999998E-3</c:v>
                </c:pt>
                <c:pt idx="25705">
                  <c:v>-3.5439859999999998E-3</c:v>
                </c:pt>
                <c:pt idx="25706">
                  <c:v>-6.0606729999999999E-3</c:v>
                </c:pt>
                <c:pt idx="25707">
                  <c:v>2.2113129999999999E-3</c:v>
                </c:pt>
                <c:pt idx="25708">
                  <c:v>-2.8164689999999998E-3</c:v>
                </c:pt>
                <c:pt idx="25709">
                  <c:v>-1.0038400000000001E-4</c:v>
                </c:pt>
                <c:pt idx="25710">
                  <c:v>-5.9012819999999999E-3</c:v>
                </c:pt>
                <c:pt idx="25711">
                  <c:v>-3.3705179999999999E-3</c:v>
                </c:pt>
                <c:pt idx="25712">
                  <c:v>-1.9433300000000001E-3</c:v>
                </c:pt>
                <c:pt idx="25713">
                  <c:v>-7.143684E-3</c:v>
                </c:pt>
                <c:pt idx="25714">
                  <c:v>-4.2943679999999998E-3</c:v>
                </c:pt>
                <c:pt idx="25715">
                  <c:v>-5.7259099999999999E-3</c:v>
                </c:pt>
                <c:pt idx="25716">
                  <c:v>1.981811E-3</c:v>
                </c:pt>
                <c:pt idx="25717">
                  <c:v>-3.3945239999999999E-3</c:v>
                </c:pt>
                <c:pt idx="25718">
                  <c:v>-3.122082E-3</c:v>
                </c:pt>
                <c:pt idx="25719">
                  <c:v>-4.9253179999999997E-3</c:v>
                </c:pt>
                <c:pt idx="25720">
                  <c:v>-7.4097809999999998E-3</c:v>
                </c:pt>
                <c:pt idx="25721">
                  <c:v>-6.6036970000000004E-3</c:v>
                </c:pt>
                <c:pt idx="25722">
                  <c:v>-1.060327E-3</c:v>
                </c:pt>
                <c:pt idx="25723">
                  <c:v>-4.9146370000000003E-3</c:v>
                </c:pt>
                <c:pt idx="25724">
                  <c:v>-4.6690940000000004E-3</c:v>
                </c:pt>
                <c:pt idx="25725">
                  <c:v>-4.9223890000000001E-3</c:v>
                </c:pt>
                <c:pt idx="25726">
                  <c:v>-2.333796E-3</c:v>
                </c:pt>
                <c:pt idx="25727">
                  <c:v>-4.7345879999999996E-3</c:v>
                </c:pt>
                <c:pt idx="25728">
                  <c:v>-2.837619E-3</c:v>
                </c:pt>
                <c:pt idx="25729">
                  <c:v>-5.75641E-4</c:v>
                </c:pt>
                <c:pt idx="25730">
                  <c:v>-1.1410299999999999E-3</c:v>
                </c:pt>
                <c:pt idx="25731">
                  <c:v>-1.246123E-3</c:v>
                </c:pt>
                <c:pt idx="25732">
                  <c:v>-6.7759109999999999E-3</c:v>
                </c:pt>
                <c:pt idx="25733">
                  <c:v>-1.671173E-3</c:v>
                </c:pt>
                <c:pt idx="25734">
                  <c:v>-5.6579259999999998E-3</c:v>
                </c:pt>
                <c:pt idx="25735">
                  <c:v>-5.9726179999999999E-3</c:v>
                </c:pt>
                <c:pt idx="25736">
                  <c:v>-3.2332900000000002E-3</c:v>
                </c:pt>
                <c:pt idx="25737">
                  <c:v>4.0651499999999998E-4</c:v>
                </c:pt>
                <c:pt idx="25738">
                  <c:v>-6.5501939999999996E-3</c:v>
                </c:pt>
                <c:pt idx="25739">
                  <c:v>-3.4109980000000002E-3</c:v>
                </c:pt>
                <c:pt idx="25740">
                  <c:v>-8.4414429999999999E-3</c:v>
                </c:pt>
                <c:pt idx="25741">
                  <c:v>-3.071463E-3</c:v>
                </c:pt>
                <c:pt idx="25742">
                  <c:v>-5.3356829999999999E-3</c:v>
                </c:pt>
                <c:pt idx="25743">
                  <c:v>-7.4675299999999996E-4</c:v>
                </c:pt>
                <c:pt idx="25744">
                  <c:v>-6.5140939999999998E-3</c:v>
                </c:pt>
                <c:pt idx="25745">
                  <c:v>-5.7645530000000004E-3</c:v>
                </c:pt>
                <c:pt idx="25746">
                  <c:v>-3.5485360000000001E-3</c:v>
                </c:pt>
                <c:pt idx="25747">
                  <c:v>-7.0952640000000004E-3</c:v>
                </c:pt>
                <c:pt idx="25748">
                  <c:v>-8.82642E-4</c:v>
                </c:pt>
                <c:pt idx="25749">
                  <c:v>-2.7972349999999999E-3</c:v>
                </c:pt>
                <c:pt idx="25750">
                  <c:v>-6.6308560000000001E-3</c:v>
                </c:pt>
                <c:pt idx="25751">
                  <c:v>-3.0828129999999998E-3</c:v>
                </c:pt>
                <c:pt idx="25752">
                  <c:v>-6.0082950000000003E-3</c:v>
                </c:pt>
                <c:pt idx="25753">
                  <c:v>-5.1766729999999997E-3</c:v>
                </c:pt>
                <c:pt idx="25754">
                  <c:v>-5.8443280000000002E-3</c:v>
                </c:pt>
                <c:pt idx="25755">
                  <c:v>2.1018289999999999E-3</c:v>
                </c:pt>
                <c:pt idx="25756">
                  <c:v>-2.0582949999999999E-3</c:v>
                </c:pt>
                <c:pt idx="25757">
                  <c:v>-4.4172940000000004E-3</c:v>
                </c:pt>
                <c:pt idx="25758">
                  <c:v>-2.3647960000000002E-3</c:v>
                </c:pt>
                <c:pt idx="25759">
                  <c:v>-2.994764E-3</c:v>
                </c:pt>
                <c:pt idx="25760">
                  <c:v>-3.803832E-3</c:v>
                </c:pt>
                <c:pt idx="25761">
                  <c:v>-9.0585160000000008E-3</c:v>
                </c:pt>
                <c:pt idx="25762">
                  <c:v>-6.5548780000000001E-3</c:v>
                </c:pt>
                <c:pt idx="25763">
                  <c:v>-5.6286119999999999E-3</c:v>
                </c:pt>
                <c:pt idx="25764">
                  <c:v>-5.1034369999999997E-3</c:v>
                </c:pt>
                <c:pt idx="25765">
                  <c:v>-6.1898070000000003E-3</c:v>
                </c:pt>
                <c:pt idx="25766">
                  <c:v>-8.0441650000000007E-3</c:v>
                </c:pt>
                <c:pt idx="25767">
                  <c:v>-1.0117998E-2</c:v>
                </c:pt>
                <c:pt idx="25768">
                  <c:v>-4.4467969999999997E-3</c:v>
                </c:pt>
                <c:pt idx="25769">
                  <c:v>-2.1438939999999999E-3</c:v>
                </c:pt>
                <c:pt idx="25770">
                  <c:v>-1.0739779E-2</c:v>
                </c:pt>
                <c:pt idx="25771">
                  <c:v>-5.4920869999999997E-3</c:v>
                </c:pt>
                <c:pt idx="25772">
                  <c:v>-5.660666E-3</c:v>
                </c:pt>
                <c:pt idx="25773">
                  <c:v>-7.0819849999999998E-3</c:v>
                </c:pt>
                <c:pt idx="25774">
                  <c:v>-7.6043900000000002E-4</c:v>
                </c:pt>
                <c:pt idx="25775">
                  <c:v>-1.1559187E-2</c:v>
                </c:pt>
                <c:pt idx="25776">
                  <c:v>-4.3713149999999997E-3</c:v>
                </c:pt>
                <c:pt idx="25777">
                  <c:v>-1.8767980000000001E-3</c:v>
                </c:pt>
                <c:pt idx="25778">
                  <c:v>-6.52215E-3</c:v>
                </c:pt>
                <c:pt idx="25779">
                  <c:v>-9.056728E-3</c:v>
                </c:pt>
                <c:pt idx="25780">
                  <c:v>-8.1179640000000001E-3</c:v>
                </c:pt>
                <c:pt idx="25781">
                  <c:v>7.1712920000000001E-3</c:v>
                </c:pt>
                <c:pt idx="25782">
                  <c:v>-1.1174158999999999E-2</c:v>
                </c:pt>
                <c:pt idx="25783">
                  <c:v>-1.659039E-3</c:v>
                </c:pt>
                <c:pt idx="25784">
                  <c:v>-1.1025109999999999E-2</c:v>
                </c:pt>
                <c:pt idx="25785">
                  <c:v>-8.4408590000000002E-3</c:v>
                </c:pt>
                <c:pt idx="25786">
                  <c:v>3.1867689999999999E-3</c:v>
                </c:pt>
                <c:pt idx="25787">
                  <c:v>-5.080106E-3</c:v>
                </c:pt>
                <c:pt idx="25788">
                  <c:v>-2.5491372000000002E-2</c:v>
                </c:pt>
                <c:pt idx="25789">
                  <c:v>-6.2518999999999997E-4</c:v>
                </c:pt>
                <c:pt idx="25790">
                  <c:v>3.3836669999999999E-3</c:v>
                </c:pt>
                <c:pt idx="25791">
                  <c:v>8.7974569999999998E-3</c:v>
                </c:pt>
                <c:pt idx="25792" formatCode="0.00E+00">
                  <c:v>-2.4264700000000002E-5</c:v>
                </c:pt>
                <c:pt idx="25793">
                  <c:v>-2.2994479000000002E-2</c:v>
                </c:pt>
                <c:pt idx="25794">
                  <c:v>-1.7468153E-2</c:v>
                </c:pt>
                <c:pt idx="25795">
                  <c:v>-9.7017879999999994E-3</c:v>
                </c:pt>
                <c:pt idx="25796">
                  <c:v>-1.8978378000000001E-2</c:v>
                </c:pt>
                <c:pt idx="25797">
                  <c:v>-1.2753339000000001E-2</c:v>
                </c:pt>
                <c:pt idx="25798">
                  <c:v>-1.0999382E-2</c:v>
                </c:pt>
                <c:pt idx="25799">
                  <c:v>-2.9495649999999999E-3</c:v>
                </c:pt>
                <c:pt idx="25800">
                  <c:v>-4.3551809999999996E-3</c:v>
                </c:pt>
                <c:pt idx="25801">
                  <c:v>-6.3981899999999998E-3</c:v>
                </c:pt>
                <c:pt idx="25802">
                  <c:v>-1.2699495999999999E-2</c:v>
                </c:pt>
                <c:pt idx="25803">
                  <c:v>-1.5940301E-2</c:v>
                </c:pt>
                <c:pt idx="25804">
                  <c:v>-4.2836430000000002E-3</c:v>
                </c:pt>
                <c:pt idx="25805">
                  <c:v>-1.514796E-2</c:v>
                </c:pt>
                <c:pt idx="25806">
                  <c:v>-1.4823586E-2</c:v>
                </c:pt>
                <c:pt idx="25807">
                  <c:v>-7.7415729999999999E-3</c:v>
                </c:pt>
                <c:pt idx="25808">
                  <c:v>-8.3676819999999996E-3</c:v>
                </c:pt>
                <c:pt idx="25809">
                  <c:v>-5.8542189999999999E-3</c:v>
                </c:pt>
                <c:pt idx="25810">
                  <c:v>-1.8136718999999999E-2</c:v>
                </c:pt>
                <c:pt idx="25811">
                  <c:v>-2.0417899E-2</c:v>
                </c:pt>
                <c:pt idx="25812">
                  <c:v>-1.30729E-2</c:v>
                </c:pt>
                <c:pt idx="25813">
                  <c:v>2.5948479999999999E-3</c:v>
                </c:pt>
                <c:pt idx="25814">
                  <c:v>-1.8342923000000001E-2</c:v>
                </c:pt>
                <c:pt idx="25815">
                  <c:v>-2.7684113E-2</c:v>
                </c:pt>
                <c:pt idx="25816">
                  <c:v>-1.5054338E-2</c:v>
                </c:pt>
                <c:pt idx="25817">
                  <c:v>-9.2741009999999999E-3</c:v>
                </c:pt>
                <c:pt idx="25818">
                  <c:v>-1.1824876E-2</c:v>
                </c:pt>
                <c:pt idx="25819">
                  <c:v>-1.6165039999999999E-2</c:v>
                </c:pt>
                <c:pt idx="25820">
                  <c:v>-1.733903E-3</c:v>
                </c:pt>
                <c:pt idx="25821">
                  <c:v>-9.7102879999999992E-3</c:v>
                </c:pt>
                <c:pt idx="25822">
                  <c:v>-4.5746479999999997E-3</c:v>
                </c:pt>
                <c:pt idx="25823">
                  <c:v>-3.852074E-3</c:v>
                </c:pt>
                <c:pt idx="25824">
                  <c:v>-1.0923298999999999E-2</c:v>
                </c:pt>
                <c:pt idx="25825">
                  <c:v>-3.9259789999999996E-3</c:v>
                </c:pt>
                <c:pt idx="25826">
                  <c:v>1.6223999999999999E-4</c:v>
                </c:pt>
                <c:pt idx="25827">
                  <c:v>-1.7997295E-2</c:v>
                </c:pt>
                <c:pt idx="25828">
                  <c:v>-1.9762173000000001E-2</c:v>
                </c:pt>
                <c:pt idx="25829">
                  <c:v>-1.2957145999999999E-2</c:v>
                </c:pt>
                <c:pt idx="25830">
                  <c:v>-8.3330990000000001E-3</c:v>
                </c:pt>
                <c:pt idx="25831">
                  <c:v>-9.0666600000000007E-3</c:v>
                </c:pt>
                <c:pt idx="25832">
                  <c:v>-2.0991497000000001E-2</c:v>
                </c:pt>
                <c:pt idx="25833">
                  <c:v>-1.7828241000000002E-2</c:v>
                </c:pt>
                <c:pt idx="25834">
                  <c:v>-1.4115526999999999E-2</c:v>
                </c:pt>
                <c:pt idx="25835">
                  <c:v>-1.9523848E-2</c:v>
                </c:pt>
                <c:pt idx="25836">
                  <c:v>-1.8014103E-2</c:v>
                </c:pt>
                <c:pt idx="25837">
                  <c:v>-1.3007835000000001E-2</c:v>
                </c:pt>
                <c:pt idx="25838">
                  <c:v>-1.8622310999999999E-2</c:v>
                </c:pt>
                <c:pt idx="25839">
                  <c:v>-2.2135818000000002E-2</c:v>
                </c:pt>
                <c:pt idx="25840">
                  <c:v>-2.0184253999999999E-2</c:v>
                </c:pt>
                <c:pt idx="25841">
                  <c:v>-2.2001061999999998E-2</c:v>
                </c:pt>
                <c:pt idx="25842">
                  <c:v>-1.7505410999999999E-2</c:v>
                </c:pt>
                <c:pt idx="25843">
                  <c:v>-1.5179651000000001E-2</c:v>
                </c:pt>
                <c:pt idx="25844">
                  <c:v>-1.6929080999999999E-2</c:v>
                </c:pt>
                <c:pt idx="25845">
                  <c:v>-1.3477359E-2</c:v>
                </c:pt>
                <c:pt idx="25846">
                  <c:v>-1.6131996999999999E-2</c:v>
                </c:pt>
                <c:pt idx="25847">
                  <c:v>-1.5830509E-2</c:v>
                </c:pt>
                <c:pt idx="25848">
                  <c:v>-1.3893058E-2</c:v>
                </c:pt>
                <c:pt idx="25849">
                  <c:v>-1.0211504E-2</c:v>
                </c:pt>
                <c:pt idx="25850">
                  <c:v>-8.0482190000000006E-3</c:v>
                </c:pt>
                <c:pt idx="25851">
                  <c:v>-9.6668589999999999E-3</c:v>
                </c:pt>
                <c:pt idx="25852">
                  <c:v>-6.2636050000000002E-3</c:v>
                </c:pt>
                <c:pt idx="25853">
                  <c:v>-1.0380520000000001E-2</c:v>
                </c:pt>
                <c:pt idx="25854">
                  <c:v>-2.159874E-3</c:v>
                </c:pt>
                <c:pt idx="25855">
                  <c:v>2.2239569999999999E-3</c:v>
                </c:pt>
                <c:pt idx="25856">
                  <c:v>-1.156882E-2</c:v>
                </c:pt>
                <c:pt idx="25857">
                  <c:v>-4.9743690000000002E-3</c:v>
                </c:pt>
                <c:pt idx="25858">
                  <c:v>-3.0694099999999998E-3</c:v>
                </c:pt>
                <c:pt idx="25859">
                  <c:v>-4.6862149999999997E-3</c:v>
                </c:pt>
                <c:pt idx="25860">
                  <c:v>-4.6390770000000001E-3</c:v>
                </c:pt>
                <c:pt idx="25861">
                  <c:v>1.9221200000000001E-4</c:v>
                </c:pt>
                <c:pt idx="25862">
                  <c:v>-6.6273449999999998E-3</c:v>
                </c:pt>
                <c:pt idx="25863">
                  <c:v>4.2197579999999997E-3</c:v>
                </c:pt>
                <c:pt idx="25864">
                  <c:v>1.0948049999999999E-3</c:v>
                </c:pt>
                <c:pt idx="25865">
                  <c:v>-8.051908E-3</c:v>
                </c:pt>
                <c:pt idx="25866">
                  <c:v>-7.69318E-3</c:v>
                </c:pt>
                <c:pt idx="25867">
                  <c:v>-3.6520799999999998E-3</c:v>
                </c:pt>
                <c:pt idx="25868">
                  <c:v>-6.8191119999999996E-3</c:v>
                </c:pt>
                <c:pt idx="25869">
                  <c:v>-8.7468460000000008E-3</c:v>
                </c:pt>
                <c:pt idx="25870">
                  <c:v>-5.2016450000000004E-3</c:v>
                </c:pt>
                <c:pt idx="25871">
                  <c:v>-6.1535920000000003E-3</c:v>
                </c:pt>
                <c:pt idx="25872">
                  <c:v>-4.1117469999999998E-3</c:v>
                </c:pt>
                <c:pt idx="25873">
                  <c:v>-7.5897630000000002E-3</c:v>
                </c:pt>
                <c:pt idx="25874">
                  <c:v>-8.4001630000000004E-3</c:v>
                </c:pt>
                <c:pt idx="25875">
                  <c:v>-7.2759019999999999E-3</c:v>
                </c:pt>
                <c:pt idx="25876">
                  <c:v>-9.0141470000000001E-3</c:v>
                </c:pt>
                <c:pt idx="25877">
                  <c:v>-1.1010453E-2</c:v>
                </c:pt>
                <c:pt idx="25878">
                  <c:v>-1.0826162E-2</c:v>
                </c:pt>
                <c:pt idx="25879">
                  <c:v>-8.3230140000000001E-3</c:v>
                </c:pt>
                <c:pt idx="25880">
                  <c:v>-6.4204520000000001E-3</c:v>
                </c:pt>
                <c:pt idx="25881">
                  <c:v>-1.4393704E-2</c:v>
                </c:pt>
                <c:pt idx="25882">
                  <c:v>-1.0740912E-2</c:v>
                </c:pt>
                <c:pt idx="25883">
                  <c:v>-9.9188890000000002E-3</c:v>
                </c:pt>
                <c:pt idx="25884">
                  <c:v>-1.8333414999999999E-2</c:v>
                </c:pt>
                <c:pt idx="25885">
                  <c:v>-1.2269553000000001E-2</c:v>
                </c:pt>
                <c:pt idx="25886">
                  <c:v>-1.053983E-2</c:v>
                </c:pt>
                <c:pt idx="25887">
                  <c:v>-1.1627014E-2</c:v>
                </c:pt>
                <c:pt idx="25888">
                  <c:v>-1.6615648E-2</c:v>
                </c:pt>
                <c:pt idx="25889">
                  <c:v>-1.7854511999999999E-2</c:v>
                </c:pt>
                <c:pt idx="25890">
                  <c:v>-1.2049885E-2</c:v>
                </c:pt>
                <c:pt idx="25891">
                  <c:v>-1.3240478999999999E-2</c:v>
                </c:pt>
                <c:pt idx="25892">
                  <c:v>-1.3447406E-2</c:v>
                </c:pt>
                <c:pt idx="25893">
                  <c:v>-1.8637755999999998E-2</c:v>
                </c:pt>
                <c:pt idx="25894">
                  <c:v>-9.0772730000000003E-3</c:v>
                </c:pt>
                <c:pt idx="25895">
                  <c:v>-1.7104553000000002E-2</c:v>
                </c:pt>
                <c:pt idx="25896">
                  <c:v>-1.1490611E-2</c:v>
                </c:pt>
                <c:pt idx="25897">
                  <c:v>-1.5448837999999999E-2</c:v>
                </c:pt>
                <c:pt idx="25898">
                  <c:v>-1.2433339999999999E-2</c:v>
                </c:pt>
                <c:pt idx="25899">
                  <c:v>-7.1876259999999999E-3</c:v>
                </c:pt>
                <c:pt idx="25900">
                  <c:v>-1.5185364999999999E-2</c:v>
                </c:pt>
                <c:pt idx="25901">
                  <c:v>-9.2355260000000008E-3</c:v>
                </c:pt>
                <c:pt idx="25902">
                  <c:v>-1.1818792E-2</c:v>
                </c:pt>
                <c:pt idx="25903">
                  <c:v>-8.8708980000000003E-3</c:v>
                </c:pt>
                <c:pt idx="25904">
                  <c:v>-7.8767409999999996E-3</c:v>
                </c:pt>
                <c:pt idx="25905">
                  <c:v>-9.8355360000000006E-3</c:v>
                </c:pt>
                <c:pt idx="25906">
                  <c:v>-7.0607880000000001E-3</c:v>
                </c:pt>
                <c:pt idx="25907">
                  <c:v>-9.7367519999999996E-3</c:v>
                </c:pt>
                <c:pt idx="25908">
                  <c:v>-7.4075520000000004E-3</c:v>
                </c:pt>
                <c:pt idx="25909">
                  <c:v>-6.4184130000000004E-3</c:v>
                </c:pt>
                <c:pt idx="25910">
                  <c:v>-8.5159190000000003E-3</c:v>
                </c:pt>
                <c:pt idx="25911">
                  <c:v>-4.4309570000000001E-3</c:v>
                </c:pt>
                <c:pt idx="25912">
                  <c:v>-9.3317049999999992E-3</c:v>
                </c:pt>
                <c:pt idx="25913">
                  <c:v>-7.7800589999999998E-3</c:v>
                </c:pt>
                <c:pt idx="25914">
                  <c:v>-1.1180649000000001E-2</c:v>
                </c:pt>
                <c:pt idx="25915">
                  <c:v>-1.1182920000000001E-2</c:v>
                </c:pt>
                <c:pt idx="25916">
                  <c:v>-5.9447479999999997E-3</c:v>
                </c:pt>
                <c:pt idx="25917">
                  <c:v>-9.6972039999999992E-3</c:v>
                </c:pt>
                <c:pt idx="25918">
                  <c:v>-8.2425869999999991E-3</c:v>
                </c:pt>
                <c:pt idx="25919">
                  <c:v>-6.9870899999999996E-3</c:v>
                </c:pt>
                <c:pt idx="25920">
                  <c:v>-2.6735679999999999E-3</c:v>
                </c:pt>
                <c:pt idx="25921">
                  <c:v>-1.5848339999999999E-2</c:v>
                </c:pt>
                <c:pt idx="25922">
                  <c:v>-9.9150839999999994E-3</c:v>
                </c:pt>
                <c:pt idx="25923">
                  <c:v>-1.8769450000000001E-3</c:v>
                </c:pt>
                <c:pt idx="25924">
                  <c:v>-7.4757089999999997E-3</c:v>
                </c:pt>
                <c:pt idx="25925">
                  <c:v>-1.2549929E-2</c:v>
                </c:pt>
                <c:pt idx="25926">
                  <c:v>-3.6818689999999999E-3</c:v>
                </c:pt>
                <c:pt idx="25927">
                  <c:v>-1.4178402E-2</c:v>
                </c:pt>
                <c:pt idx="25928">
                  <c:v>-1.2754143000000001E-2</c:v>
                </c:pt>
                <c:pt idx="25929">
                  <c:v>-6.3324900000000001E-4</c:v>
                </c:pt>
                <c:pt idx="25930">
                  <c:v>-1.0148989000000001E-2</c:v>
                </c:pt>
                <c:pt idx="25931">
                  <c:v>-1.4756391000000001E-2</c:v>
                </c:pt>
                <c:pt idx="25932">
                  <c:v>-8.2510880000000002E-3</c:v>
                </c:pt>
                <c:pt idx="25933">
                  <c:v>-8.7658969999999999E-3</c:v>
                </c:pt>
                <c:pt idx="25934">
                  <c:v>-9.9099909999999999E-3</c:v>
                </c:pt>
                <c:pt idx="25935">
                  <c:v>-7.5728230000000002E-3</c:v>
                </c:pt>
                <c:pt idx="25936">
                  <c:v>-9.6474249999999994E-3</c:v>
                </c:pt>
                <c:pt idx="25937">
                  <c:v>-9.6757960000000004E-3</c:v>
                </c:pt>
                <c:pt idx="25938">
                  <c:v>-1.1001252E-2</c:v>
                </c:pt>
                <c:pt idx="25939">
                  <c:v>-6.7287420000000002E-3</c:v>
                </c:pt>
                <c:pt idx="25940">
                  <c:v>-5.5332489999999996E-3</c:v>
                </c:pt>
                <c:pt idx="25941">
                  <c:v>-8.2477580000000009E-3</c:v>
                </c:pt>
                <c:pt idx="25942">
                  <c:v>-5.14205E-4</c:v>
                </c:pt>
                <c:pt idx="25943">
                  <c:v>-1.1107163999999999E-2</c:v>
                </c:pt>
                <c:pt idx="25944">
                  <c:v>-6.4791240000000002E-3</c:v>
                </c:pt>
                <c:pt idx="25945">
                  <c:v>-7.378257E-3</c:v>
                </c:pt>
                <c:pt idx="25946">
                  <c:v>-9.4107819999999995E-3</c:v>
                </c:pt>
                <c:pt idx="25947">
                  <c:v>-4.9617699999999999E-4</c:v>
                </c:pt>
                <c:pt idx="25948">
                  <c:v>-7.3671320000000002E-3</c:v>
                </c:pt>
                <c:pt idx="25949">
                  <c:v>-8.5195449999999999E-3</c:v>
                </c:pt>
                <c:pt idx="25950">
                  <c:v>-6.5426800000000004E-3</c:v>
                </c:pt>
                <c:pt idx="25951">
                  <c:v>-1.1381611999999999E-2</c:v>
                </c:pt>
                <c:pt idx="25952">
                  <c:v>-1.0322473E-2</c:v>
                </c:pt>
                <c:pt idx="25953">
                  <c:v>-5.2280720000000003E-3</c:v>
                </c:pt>
                <c:pt idx="25954">
                  <c:v>-6.5607169999999998E-3</c:v>
                </c:pt>
                <c:pt idx="25955">
                  <c:v>-5.7211049999999998E-3</c:v>
                </c:pt>
                <c:pt idx="25956">
                  <c:v>-4.5983159999999999E-3</c:v>
                </c:pt>
                <c:pt idx="25957">
                  <c:v>-1.4504764E-2</c:v>
                </c:pt>
                <c:pt idx="25958">
                  <c:v>-9.42372E-3</c:v>
                </c:pt>
                <c:pt idx="25959">
                  <c:v>-1.0347517000000001E-2</c:v>
                </c:pt>
                <c:pt idx="25960">
                  <c:v>-6.3647599999999997E-3</c:v>
                </c:pt>
                <c:pt idx="25961">
                  <c:v>-1.0985795E-2</c:v>
                </c:pt>
                <c:pt idx="25962">
                  <c:v>-7.088792E-3</c:v>
                </c:pt>
                <c:pt idx="25963">
                  <c:v>-7.6347200000000002E-3</c:v>
                </c:pt>
                <c:pt idx="25964">
                  <c:v>-1.4532839000000001E-2</c:v>
                </c:pt>
                <c:pt idx="25965">
                  <c:v>-1.1599981000000001E-2</c:v>
                </c:pt>
                <c:pt idx="25966">
                  <c:v>-9.4169879999999994E-3</c:v>
                </c:pt>
                <c:pt idx="25967">
                  <c:v>-1.0857647E-2</c:v>
                </c:pt>
                <c:pt idx="25968">
                  <c:v>-1.3737589E-2</c:v>
                </c:pt>
                <c:pt idx="25969">
                  <c:v>-9.1437480000000002E-3</c:v>
                </c:pt>
                <c:pt idx="25970">
                  <c:v>-9.100871E-3</c:v>
                </c:pt>
                <c:pt idx="25971">
                  <c:v>-1.3326295E-2</c:v>
                </c:pt>
                <c:pt idx="25972">
                  <c:v>-1.2749720000000001E-2</c:v>
                </c:pt>
                <c:pt idx="25973">
                  <c:v>-9.8324680000000005E-3</c:v>
                </c:pt>
                <c:pt idx="25974">
                  <c:v>-4.4907000000000002E-3</c:v>
                </c:pt>
                <c:pt idx="25975">
                  <c:v>-1.3710956999999999E-2</c:v>
                </c:pt>
                <c:pt idx="25976">
                  <c:v>-1.2796428E-2</c:v>
                </c:pt>
                <c:pt idx="25977">
                  <c:v>-4.852566E-3</c:v>
                </c:pt>
                <c:pt idx="25978">
                  <c:v>-8.6688749999999995E-3</c:v>
                </c:pt>
                <c:pt idx="25979">
                  <c:v>-1.1573150000000001E-2</c:v>
                </c:pt>
                <c:pt idx="25980">
                  <c:v>-7.2207449999999998E-3</c:v>
                </c:pt>
                <c:pt idx="25981">
                  <c:v>-8.0998089999999995E-3</c:v>
                </c:pt>
                <c:pt idx="25982">
                  <c:v>-6.183666E-3</c:v>
                </c:pt>
                <c:pt idx="25983">
                  <c:v>-6.3349640000000002E-3</c:v>
                </c:pt>
                <c:pt idx="25984">
                  <c:v>-5.1666350000000002E-3</c:v>
                </c:pt>
                <c:pt idx="25985">
                  <c:v>-1.0395863999999999E-2</c:v>
                </c:pt>
                <c:pt idx="25986">
                  <c:v>-7.5478799999999999E-3</c:v>
                </c:pt>
                <c:pt idx="25987">
                  <c:v>-7.0566179999999997E-3</c:v>
                </c:pt>
                <c:pt idx="25988">
                  <c:v>-9.1474659999999999E-3</c:v>
                </c:pt>
                <c:pt idx="25989">
                  <c:v>-8.2537510000000001E-3</c:v>
                </c:pt>
                <c:pt idx="25990">
                  <c:v>-6.4116420000000004E-3</c:v>
                </c:pt>
                <c:pt idx="25991">
                  <c:v>-6.8307410000000004E-3</c:v>
                </c:pt>
                <c:pt idx="25992">
                  <c:v>-5.5676040000000003E-3</c:v>
                </c:pt>
                <c:pt idx="25993">
                  <c:v>-1.0366795999999999E-2</c:v>
                </c:pt>
                <c:pt idx="25994">
                  <c:v>-9.8405550000000008E-3</c:v>
                </c:pt>
                <c:pt idx="25995">
                  <c:v>-4.9603529999999998E-3</c:v>
                </c:pt>
                <c:pt idx="25996">
                  <c:v>-4.4354429999999999E-3</c:v>
                </c:pt>
                <c:pt idx="25997">
                  <c:v>-9.9219440000000002E-3</c:v>
                </c:pt>
                <c:pt idx="25998">
                  <c:v>-1.369203E-3</c:v>
                </c:pt>
                <c:pt idx="25999">
                  <c:v>-7.8680929999999996E-3</c:v>
                </c:pt>
                <c:pt idx="26000">
                  <c:v>-5.6299729999999999E-3</c:v>
                </c:pt>
                <c:pt idx="26001">
                  <c:v>-6.7869879999999999E-3</c:v>
                </c:pt>
                <c:pt idx="26002">
                  <c:v>-6.3638109999999996E-3</c:v>
                </c:pt>
                <c:pt idx="26003">
                  <c:v>-9.5867700000000001E-4</c:v>
                </c:pt>
                <c:pt idx="26004">
                  <c:v>-6.904983E-3</c:v>
                </c:pt>
                <c:pt idx="26005">
                  <c:v>-1.055588E-2</c:v>
                </c:pt>
                <c:pt idx="26006">
                  <c:v>-1.5922130000000001E-3</c:v>
                </c:pt>
                <c:pt idx="26007">
                  <c:v>-5.0267130000000004E-3</c:v>
                </c:pt>
                <c:pt idx="26008">
                  <c:v>-6.3489500000000001E-4</c:v>
                </c:pt>
                <c:pt idx="26009">
                  <c:v>-7.9448350000000008E-3</c:v>
                </c:pt>
                <c:pt idx="26010">
                  <c:v>-1.0196004E-2</c:v>
                </c:pt>
                <c:pt idx="26011">
                  <c:v>-5.241819E-3</c:v>
                </c:pt>
                <c:pt idx="26012">
                  <c:v>-4.8636499999999997E-3</c:v>
                </c:pt>
                <c:pt idx="26013">
                  <c:v>-3.8373690000000002E-3</c:v>
                </c:pt>
                <c:pt idx="26014">
                  <c:v>-6.1702980000000003E-3</c:v>
                </c:pt>
                <c:pt idx="26015">
                  <c:v>-3.1615520000000002E-3</c:v>
                </c:pt>
                <c:pt idx="26016">
                  <c:v>-9.6535389999999992E-3</c:v>
                </c:pt>
                <c:pt idx="26017">
                  <c:v>-9.0904869999999995E-3</c:v>
                </c:pt>
                <c:pt idx="26018">
                  <c:v>-9.288892E-3</c:v>
                </c:pt>
                <c:pt idx="26019">
                  <c:v>-6.8618439999999998E-3</c:v>
                </c:pt>
                <c:pt idx="26020">
                  <c:v>-1.0379345999999999E-2</c:v>
                </c:pt>
                <c:pt idx="26021">
                  <c:v>-9.325949E-3</c:v>
                </c:pt>
                <c:pt idx="26022">
                  <c:v>-5.1557060000000004E-3</c:v>
                </c:pt>
                <c:pt idx="26023">
                  <c:v>-1.1088435000000001E-2</c:v>
                </c:pt>
                <c:pt idx="26024">
                  <c:v>-1.0638626999999999E-2</c:v>
                </c:pt>
                <c:pt idx="26025">
                  <c:v>-7.3443550000000003E-3</c:v>
                </c:pt>
                <c:pt idx="26026">
                  <c:v>-1.5204675000000001E-2</c:v>
                </c:pt>
                <c:pt idx="26027">
                  <c:v>-1.1036692000000001E-2</c:v>
                </c:pt>
                <c:pt idx="26028">
                  <c:v>-1.5047947000000001E-2</c:v>
                </c:pt>
                <c:pt idx="26029">
                  <c:v>-8.6210320000000007E-3</c:v>
                </c:pt>
                <c:pt idx="26030">
                  <c:v>-1.2572364000000001E-2</c:v>
                </c:pt>
                <c:pt idx="26031">
                  <c:v>-1.0399757000000001E-2</c:v>
                </c:pt>
                <c:pt idx="26032">
                  <c:v>-8.5254249999999997E-3</c:v>
                </c:pt>
                <c:pt idx="26033">
                  <c:v>-9.7717210000000006E-3</c:v>
                </c:pt>
                <c:pt idx="26034">
                  <c:v>-9.5845010000000005E-3</c:v>
                </c:pt>
                <c:pt idx="26035">
                  <c:v>-1.2464589E-2</c:v>
                </c:pt>
                <c:pt idx="26036">
                  <c:v>-1.0838462E-2</c:v>
                </c:pt>
                <c:pt idx="26037">
                  <c:v>-9.9179799999999999E-3</c:v>
                </c:pt>
                <c:pt idx="26038">
                  <c:v>-5.2832820000000003E-3</c:v>
                </c:pt>
                <c:pt idx="26039">
                  <c:v>-9.2351770000000007E-3</c:v>
                </c:pt>
                <c:pt idx="26040">
                  <c:v>-7.3645730000000001E-3</c:v>
                </c:pt>
                <c:pt idx="26041">
                  <c:v>-1.0184893E-2</c:v>
                </c:pt>
                <c:pt idx="26042">
                  <c:v>-1.0142814E-2</c:v>
                </c:pt>
                <c:pt idx="26043">
                  <c:v>-9.5590999999999992E-3</c:v>
                </c:pt>
                <c:pt idx="26044">
                  <c:v>-5.4330639999999996E-3</c:v>
                </c:pt>
                <c:pt idx="26045">
                  <c:v>-4.2787270000000004E-3</c:v>
                </c:pt>
                <c:pt idx="26046">
                  <c:v>-4.4747349999999997E-3</c:v>
                </c:pt>
                <c:pt idx="26047">
                  <c:v>-9.1601519999999995E-3</c:v>
                </c:pt>
                <c:pt idx="26048">
                  <c:v>-8.3588059999999999E-3</c:v>
                </c:pt>
                <c:pt idx="26049">
                  <c:v>-5.305705E-3</c:v>
                </c:pt>
                <c:pt idx="26050">
                  <c:v>-7.2548719999999999E-3</c:v>
                </c:pt>
                <c:pt idx="26051">
                  <c:v>-7.4637180000000003E-3</c:v>
                </c:pt>
                <c:pt idx="26052">
                  <c:v>-9.3239359999999997E-3</c:v>
                </c:pt>
                <c:pt idx="26053">
                  <c:v>-8.0915859999999996E-3</c:v>
                </c:pt>
                <c:pt idx="26054">
                  <c:v>-6.105666E-3</c:v>
                </c:pt>
                <c:pt idx="26055">
                  <c:v>-6.9668040000000001E-3</c:v>
                </c:pt>
                <c:pt idx="26056">
                  <c:v>-5.1779590000000002E-3</c:v>
                </c:pt>
                <c:pt idx="26057">
                  <c:v>-3.8860819999999999E-3</c:v>
                </c:pt>
                <c:pt idx="26058">
                  <c:v>-4.9548079999999998E-3</c:v>
                </c:pt>
                <c:pt idx="26059">
                  <c:v>-6.3003319999999996E-3</c:v>
                </c:pt>
                <c:pt idx="26060">
                  <c:v>-8.6817309999999998E-3</c:v>
                </c:pt>
                <c:pt idx="26061">
                  <c:v>-6.413846E-3</c:v>
                </c:pt>
                <c:pt idx="26062">
                  <c:v>-4.2093499999999999E-4</c:v>
                </c:pt>
                <c:pt idx="26063">
                  <c:v>-6.6395880000000001E-3</c:v>
                </c:pt>
                <c:pt idx="26064">
                  <c:v>-8.8577350000000003E-3</c:v>
                </c:pt>
                <c:pt idx="26065">
                  <c:v>-1.0030549E-2</c:v>
                </c:pt>
                <c:pt idx="26066">
                  <c:v>-7.0696459999999997E-3</c:v>
                </c:pt>
                <c:pt idx="26067">
                  <c:v>-4.3648860000000001E-3</c:v>
                </c:pt>
                <c:pt idx="26068">
                  <c:v>-5.5638409999999999E-3</c:v>
                </c:pt>
                <c:pt idx="26069">
                  <c:v>-8.4950029999999992E-3</c:v>
                </c:pt>
                <c:pt idx="26070">
                  <c:v>-6.9807300000000001E-3</c:v>
                </c:pt>
                <c:pt idx="26071">
                  <c:v>-8.9662950000000009E-3</c:v>
                </c:pt>
                <c:pt idx="26072">
                  <c:v>-1.0210257E-2</c:v>
                </c:pt>
                <c:pt idx="26073">
                  <c:v>-6.5264880000000004E-3</c:v>
                </c:pt>
                <c:pt idx="26074">
                  <c:v>-8.4839110000000002E-3</c:v>
                </c:pt>
                <c:pt idx="26075">
                  <c:v>-9.0034420000000004E-3</c:v>
                </c:pt>
                <c:pt idx="26076">
                  <c:v>-4.4901819999999997E-3</c:v>
                </c:pt>
                <c:pt idx="26077">
                  <c:v>-9.8101969999999997E-3</c:v>
                </c:pt>
                <c:pt idx="26078">
                  <c:v>-7.3800630000000001E-3</c:v>
                </c:pt>
                <c:pt idx="26079">
                  <c:v>-4.0555540000000003E-3</c:v>
                </c:pt>
                <c:pt idx="26080">
                  <c:v>-4.9940519999999997E-3</c:v>
                </c:pt>
                <c:pt idx="26081">
                  <c:v>-5.7781500000000001E-3</c:v>
                </c:pt>
                <c:pt idx="26082">
                  <c:v>-3.5416269999999999E-3</c:v>
                </c:pt>
                <c:pt idx="26083">
                  <c:v>-9.5462570000000007E-3</c:v>
                </c:pt>
                <c:pt idx="26084">
                  <c:v>-6.3651100000000002E-3</c:v>
                </c:pt>
                <c:pt idx="26085">
                  <c:v>-3.9739229999999999E-3</c:v>
                </c:pt>
                <c:pt idx="26086">
                  <c:v>-4.1571480000000003E-3</c:v>
                </c:pt>
                <c:pt idx="26087">
                  <c:v>-8.2484559999999995E-3</c:v>
                </c:pt>
                <c:pt idx="26088">
                  <c:v>-7.0601529999999996E-3</c:v>
                </c:pt>
                <c:pt idx="26089">
                  <c:v>-4.4622619999999998E-3</c:v>
                </c:pt>
                <c:pt idx="26090">
                  <c:v>-1.4936369999999999E-3</c:v>
                </c:pt>
                <c:pt idx="26091">
                  <c:v>-6.6844340000000004E-3</c:v>
                </c:pt>
                <c:pt idx="26092">
                  <c:v>-2.236423E-3</c:v>
                </c:pt>
                <c:pt idx="26093">
                  <c:v>-8.3635040000000008E-3</c:v>
                </c:pt>
                <c:pt idx="26094">
                  <c:v>-2.7365110000000001E-3</c:v>
                </c:pt>
                <c:pt idx="26095">
                  <c:v>-5.3906179999999998E-3</c:v>
                </c:pt>
                <c:pt idx="26096">
                  <c:v>-8.7493970000000008E-3</c:v>
                </c:pt>
                <c:pt idx="26097">
                  <c:v>-5.0398789999999997E-3</c:v>
                </c:pt>
                <c:pt idx="26098">
                  <c:v>-5.773785E-3</c:v>
                </c:pt>
                <c:pt idx="26099">
                  <c:v>-7.0045890000000003E-3</c:v>
                </c:pt>
                <c:pt idx="26100">
                  <c:v>-6.9393420000000003E-3</c:v>
                </c:pt>
                <c:pt idx="26101">
                  <c:v>-6.9332270000000001E-3</c:v>
                </c:pt>
                <c:pt idx="26102">
                  <c:v>-4.0484910000000004E-3</c:v>
                </c:pt>
                <c:pt idx="26103">
                  <c:v>-5.8189499999999998E-3</c:v>
                </c:pt>
                <c:pt idx="26104">
                  <c:v>-5.3454399999999999E-3</c:v>
                </c:pt>
                <c:pt idx="26105">
                  <c:v>-7.5551009999999998E-3</c:v>
                </c:pt>
                <c:pt idx="26106">
                  <c:v>-6.3436289999999999E-3</c:v>
                </c:pt>
                <c:pt idx="26107">
                  <c:v>-1.251437E-2</c:v>
                </c:pt>
                <c:pt idx="26108">
                  <c:v>-2.2446889999999998E-3</c:v>
                </c:pt>
                <c:pt idx="26109">
                  <c:v>-9.9256929999999993E-3</c:v>
                </c:pt>
                <c:pt idx="26110">
                  <c:v>-5.7812819999999996E-3</c:v>
                </c:pt>
                <c:pt idx="26111">
                  <c:v>-8.5333000000000006E-3</c:v>
                </c:pt>
                <c:pt idx="26112">
                  <c:v>-5.1526840000000003E-3</c:v>
                </c:pt>
                <c:pt idx="26113">
                  <c:v>-8.9884439999999999E-3</c:v>
                </c:pt>
                <c:pt idx="26114">
                  <c:v>-8.6233239999999999E-3</c:v>
                </c:pt>
                <c:pt idx="26115">
                  <c:v>-9.0727039999999991E-3</c:v>
                </c:pt>
                <c:pt idx="26116">
                  <c:v>-1.3580103E-2</c:v>
                </c:pt>
                <c:pt idx="26117">
                  <c:v>-1.1487371999999999E-2</c:v>
                </c:pt>
                <c:pt idx="26118">
                  <c:v>-8.3975720000000007E-3</c:v>
                </c:pt>
                <c:pt idx="26119">
                  <c:v>-7.2994009999999996E-3</c:v>
                </c:pt>
                <c:pt idx="26120">
                  <c:v>-1.6053746000000001E-2</c:v>
                </c:pt>
                <c:pt idx="26121">
                  <c:v>-1.1379523000000001E-2</c:v>
                </c:pt>
                <c:pt idx="26122">
                  <c:v>-9.166703E-3</c:v>
                </c:pt>
                <c:pt idx="26123">
                  <c:v>-1.2723483000000001E-2</c:v>
                </c:pt>
                <c:pt idx="26124">
                  <c:v>-1.1000151E-2</c:v>
                </c:pt>
                <c:pt idx="26125">
                  <c:v>-6.2718269999999998E-3</c:v>
                </c:pt>
                <c:pt idx="26126">
                  <c:v>-5.1618200000000001E-3</c:v>
                </c:pt>
                <c:pt idx="26127">
                  <c:v>-1.1094362E-2</c:v>
                </c:pt>
                <c:pt idx="26128">
                  <c:v>-1.2546316E-2</c:v>
                </c:pt>
                <c:pt idx="26129">
                  <c:v>-2.206904E-3</c:v>
                </c:pt>
                <c:pt idx="26130">
                  <c:v>-8.6488239999999994E-3</c:v>
                </c:pt>
                <c:pt idx="26131">
                  <c:v>-9.2116170000000001E-3</c:v>
                </c:pt>
                <c:pt idx="26132">
                  <c:v>-6.2770789999999996E-3</c:v>
                </c:pt>
                <c:pt idx="26133">
                  <c:v>-4.4895559999999996E-3</c:v>
                </c:pt>
                <c:pt idx="26134">
                  <c:v>-8.2089269999999995E-3</c:v>
                </c:pt>
                <c:pt idx="26135">
                  <c:v>-9.8674230000000002E-3</c:v>
                </c:pt>
                <c:pt idx="26136">
                  <c:v>-9.178996E-3</c:v>
                </c:pt>
                <c:pt idx="26137">
                  <c:v>-5.3130699999999996E-3</c:v>
                </c:pt>
                <c:pt idx="26138">
                  <c:v>-7.0779470000000002E-3</c:v>
                </c:pt>
                <c:pt idx="26139">
                  <c:v>-5.5397329999999998E-3</c:v>
                </c:pt>
                <c:pt idx="26140">
                  <c:v>-1.0501735E-2</c:v>
                </c:pt>
                <c:pt idx="26141">
                  <c:v>-2.4003589999999999E-3</c:v>
                </c:pt>
                <c:pt idx="26142">
                  <c:v>-5.3005420000000001E-3</c:v>
                </c:pt>
                <c:pt idx="26143">
                  <c:v>-1.1076808E-2</c:v>
                </c:pt>
                <c:pt idx="26144">
                  <c:v>-7.1523730000000001E-3</c:v>
                </c:pt>
                <c:pt idx="26145">
                  <c:v>-1.1680584000000001E-2</c:v>
                </c:pt>
                <c:pt idx="26146">
                  <c:v>-1.6896384E-2</c:v>
                </c:pt>
                <c:pt idx="26147">
                  <c:v>-1.6788650000000001E-3</c:v>
                </c:pt>
                <c:pt idx="26148">
                  <c:v>-1.2467064E-2</c:v>
                </c:pt>
                <c:pt idx="26149">
                  <c:v>-6.7873830000000001E-3</c:v>
                </c:pt>
                <c:pt idx="26150">
                  <c:v>4.3885720000000003E-3</c:v>
                </c:pt>
                <c:pt idx="26151">
                  <c:v>-8.8702759999999999E-3</c:v>
                </c:pt>
                <c:pt idx="26152">
                  <c:v>-9.1014379999999999E-3</c:v>
                </c:pt>
                <c:pt idx="26153">
                  <c:v>-6.9933929999999997E-3</c:v>
                </c:pt>
                <c:pt idx="26154">
                  <c:v>-3.1246189999999999E-3</c:v>
                </c:pt>
                <c:pt idx="26155">
                  <c:v>-6.6874179999999997E-3</c:v>
                </c:pt>
                <c:pt idx="26156">
                  <c:v>-9.0624239999999995E-3</c:v>
                </c:pt>
                <c:pt idx="26157">
                  <c:v>-2.586405E-3</c:v>
                </c:pt>
                <c:pt idx="26158">
                  <c:v>-2.494792E-3</c:v>
                </c:pt>
                <c:pt idx="26159">
                  <c:v>-3.9310559999999996E-3</c:v>
                </c:pt>
                <c:pt idx="26160">
                  <c:v>2.94049E-4</c:v>
                </c:pt>
                <c:pt idx="26161">
                  <c:v>-1.3337884E-2</c:v>
                </c:pt>
                <c:pt idx="26162">
                  <c:v>-8.4682950000000007E-3</c:v>
                </c:pt>
                <c:pt idx="26163">
                  <c:v>-1.959274E-3</c:v>
                </c:pt>
                <c:pt idx="26164">
                  <c:v>-7.264291E-3</c:v>
                </c:pt>
                <c:pt idx="26165">
                  <c:v>-6.194354E-3</c:v>
                </c:pt>
                <c:pt idx="26166">
                  <c:v>-5.1818200000000002E-3</c:v>
                </c:pt>
                <c:pt idx="26167">
                  <c:v>-4.9813110000000004E-3</c:v>
                </c:pt>
                <c:pt idx="26168">
                  <c:v>-4.9501520000000002E-3</c:v>
                </c:pt>
                <c:pt idx="26169">
                  <c:v>-5.5178340000000001E-3</c:v>
                </c:pt>
                <c:pt idx="26170">
                  <c:v>-1.3020489999999999E-2</c:v>
                </c:pt>
                <c:pt idx="26171">
                  <c:v>6.9235939999999999E-3</c:v>
                </c:pt>
                <c:pt idx="26172">
                  <c:v>-1.0844484E-2</c:v>
                </c:pt>
                <c:pt idx="26173">
                  <c:v>-1.5923983999999999E-2</c:v>
                </c:pt>
                <c:pt idx="26174">
                  <c:v>-2.1799430000000002E-3</c:v>
                </c:pt>
                <c:pt idx="26175">
                  <c:v>-8.50478E-3</c:v>
                </c:pt>
                <c:pt idx="26176">
                  <c:v>-7.4901150000000003E-3</c:v>
                </c:pt>
                <c:pt idx="26177">
                  <c:v>-2.765703E-3</c:v>
                </c:pt>
                <c:pt idx="26178">
                  <c:v>7.1298050000000003E-3</c:v>
                </c:pt>
                <c:pt idx="26179">
                  <c:v>-5.8292719999999999E-3</c:v>
                </c:pt>
                <c:pt idx="26180">
                  <c:v>-1.24544E-3</c:v>
                </c:pt>
                <c:pt idx="26181">
                  <c:v>5.3056170000000003E-3</c:v>
                </c:pt>
                <c:pt idx="26182">
                  <c:v>-3.7592509999999999E-3</c:v>
                </c:pt>
                <c:pt idx="26183">
                  <c:v>-1.1036959999999999E-3</c:v>
                </c:pt>
                <c:pt idx="26184">
                  <c:v>5.7861680000000004E-3</c:v>
                </c:pt>
                <c:pt idx="26185">
                  <c:v>-4.2334349999999998E-3</c:v>
                </c:pt>
                <c:pt idx="26186">
                  <c:v>1.5972766999999999E-2</c:v>
                </c:pt>
                <c:pt idx="26187">
                  <c:v>1.9558066999999998E-2</c:v>
                </c:pt>
                <c:pt idx="26188">
                  <c:v>-1.843885E-2</c:v>
                </c:pt>
                <c:pt idx="26189">
                  <c:v>2.3550340000000002E-3</c:v>
                </c:pt>
                <c:pt idx="26190">
                  <c:v>1.2339757999999999E-2</c:v>
                </c:pt>
                <c:pt idx="26191">
                  <c:v>3.3993000000000001E-4</c:v>
                </c:pt>
                <c:pt idx="26192">
                  <c:v>-1.2771410000000001E-3</c:v>
                </c:pt>
                <c:pt idx="26193">
                  <c:v>2.2315299999999998E-3</c:v>
                </c:pt>
                <c:pt idx="26194">
                  <c:v>-3.2372709999999999E-3</c:v>
                </c:pt>
                <c:pt idx="26195">
                  <c:v>1.4353829999999999E-3</c:v>
                </c:pt>
                <c:pt idx="26196">
                  <c:v>7.2501290000000001E-3</c:v>
                </c:pt>
                <c:pt idx="26197">
                  <c:v>-8.2944130000000005E-3</c:v>
                </c:pt>
                <c:pt idx="26198">
                  <c:v>8.8230800000000005E-4</c:v>
                </c:pt>
                <c:pt idx="26199">
                  <c:v>2.703432E-3</c:v>
                </c:pt>
                <c:pt idx="26200">
                  <c:v>9.0446600000000004E-4</c:v>
                </c:pt>
                <c:pt idx="26201">
                  <c:v>1.420641E-3</c:v>
                </c:pt>
                <c:pt idx="26202">
                  <c:v>2.2323719999999998E-3</c:v>
                </c:pt>
                <c:pt idx="26203">
                  <c:v>2.711279E-3</c:v>
                </c:pt>
                <c:pt idx="26204">
                  <c:v>-3.9263500000000001E-4</c:v>
                </c:pt>
                <c:pt idx="26205">
                  <c:v>2.2769209999999999E-3</c:v>
                </c:pt>
                <c:pt idx="26206">
                  <c:v>3.5602979999999999E-3</c:v>
                </c:pt>
                <c:pt idx="26207">
                  <c:v>4.8005500000000001E-4</c:v>
                </c:pt>
                <c:pt idx="26208">
                  <c:v>-8.46732E-4</c:v>
                </c:pt>
                <c:pt idx="26209">
                  <c:v>-1.0246000000000001E-3</c:v>
                </c:pt>
                <c:pt idx="26210">
                  <c:v>-5.4688829999999999E-3</c:v>
                </c:pt>
                <c:pt idx="26211">
                  <c:v>2.7860440000000001E-3</c:v>
                </c:pt>
                <c:pt idx="26212">
                  <c:v>-1.0353993000000001E-2</c:v>
                </c:pt>
                <c:pt idx="26213">
                  <c:v>6.4953500000000002E-4</c:v>
                </c:pt>
                <c:pt idx="26214">
                  <c:v>9.0771080000000004E-3</c:v>
                </c:pt>
                <c:pt idx="26215">
                  <c:v>-9.9498329999999999E-3</c:v>
                </c:pt>
                <c:pt idx="26216">
                  <c:v>-8.5780400000000003E-3</c:v>
                </c:pt>
                <c:pt idx="26217">
                  <c:v>1.693485E-3</c:v>
                </c:pt>
                <c:pt idx="26218">
                  <c:v>-3.7161939999999999E-3</c:v>
                </c:pt>
                <c:pt idx="26219">
                  <c:v>-6.9587290000000003E-3</c:v>
                </c:pt>
                <c:pt idx="26220">
                  <c:v>-2.4936730000000001E-3</c:v>
                </c:pt>
                <c:pt idx="26221">
                  <c:v>-1.6548999999999999E-4</c:v>
                </c:pt>
                <c:pt idx="26222">
                  <c:v>-9.3568579999999991E-3</c:v>
                </c:pt>
                <c:pt idx="26223">
                  <c:v>-4.5810579999999998E-3</c:v>
                </c:pt>
                <c:pt idx="26224">
                  <c:v>-9.0855999999999999E-4</c:v>
                </c:pt>
                <c:pt idx="26225">
                  <c:v>-5.3049900000000003E-4</c:v>
                </c:pt>
                <c:pt idx="26226">
                  <c:v>-2.5696809999999999E-3</c:v>
                </c:pt>
                <c:pt idx="26227">
                  <c:v>-2.4941690000000001E-3</c:v>
                </c:pt>
                <c:pt idx="26228">
                  <c:v>-6.7176900000000001E-4</c:v>
                </c:pt>
                <c:pt idx="26229">
                  <c:v>1.894778E-3</c:v>
                </c:pt>
                <c:pt idx="26230">
                  <c:v>1.3624119999999999E-3</c:v>
                </c:pt>
                <c:pt idx="26231">
                  <c:v>7.0314200000000002E-4</c:v>
                </c:pt>
                <c:pt idx="26232">
                  <c:v>7.3616600000000001E-4</c:v>
                </c:pt>
                <c:pt idx="26233">
                  <c:v>-7.9457400000000004E-4</c:v>
                </c:pt>
                <c:pt idx="26234">
                  <c:v>6.0577399999999998E-3</c:v>
                </c:pt>
                <c:pt idx="26235">
                  <c:v>2.6473629999999998E-3</c:v>
                </c:pt>
                <c:pt idx="26236">
                  <c:v>7.2732739999999997E-3</c:v>
                </c:pt>
                <c:pt idx="26237">
                  <c:v>8.0645330000000005E-3</c:v>
                </c:pt>
                <c:pt idx="26238">
                  <c:v>1.466284E-3</c:v>
                </c:pt>
                <c:pt idx="26239">
                  <c:v>2.9119570000000002E-3</c:v>
                </c:pt>
                <c:pt idx="26240">
                  <c:v>2.6254009999999999E-3</c:v>
                </c:pt>
                <c:pt idx="26241">
                  <c:v>9.5883940000000001E-3</c:v>
                </c:pt>
                <c:pt idx="26242">
                  <c:v>9.4821339999999997E-3</c:v>
                </c:pt>
                <c:pt idx="26243">
                  <c:v>5.52993E-4</c:v>
                </c:pt>
                <c:pt idx="26244">
                  <c:v>7.4532440000000004E-3</c:v>
                </c:pt>
                <c:pt idx="26245">
                  <c:v>7.9622770000000002E-3</c:v>
                </c:pt>
                <c:pt idx="26246">
                  <c:v>2.4705730000000002E-3</c:v>
                </c:pt>
                <c:pt idx="26247">
                  <c:v>6.3714139999999997E-3</c:v>
                </c:pt>
                <c:pt idx="26248">
                  <c:v>8.6627979999999993E-3</c:v>
                </c:pt>
                <c:pt idx="26249">
                  <c:v>3.9322499999999998E-4</c:v>
                </c:pt>
                <c:pt idx="26250">
                  <c:v>5.0476310000000003E-3</c:v>
                </c:pt>
                <c:pt idx="26251">
                  <c:v>3.5873350000000001E-3</c:v>
                </c:pt>
                <c:pt idx="26252">
                  <c:v>1.2344319999999999E-3</c:v>
                </c:pt>
                <c:pt idx="26253">
                  <c:v>3.810464E-3</c:v>
                </c:pt>
                <c:pt idx="26254">
                  <c:v>5.0269970000000001E-3</c:v>
                </c:pt>
                <c:pt idx="26255">
                  <c:v>6.483468E-3</c:v>
                </c:pt>
                <c:pt idx="26256">
                  <c:v>2.2762070000000001E-3</c:v>
                </c:pt>
                <c:pt idx="26257">
                  <c:v>5.3191200000000005E-4</c:v>
                </c:pt>
                <c:pt idx="26258">
                  <c:v>-3.2274059999999999E-3</c:v>
                </c:pt>
                <c:pt idx="26259">
                  <c:v>3.9732830000000002E-3</c:v>
                </c:pt>
                <c:pt idx="26260">
                  <c:v>3.1647480000000002E-3</c:v>
                </c:pt>
                <c:pt idx="26261">
                  <c:v>1.416837E-3</c:v>
                </c:pt>
                <c:pt idx="26262">
                  <c:v>1.8991360000000001E-3</c:v>
                </c:pt>
                <c:pt idx="26263">
                  <c:v>-4.5397889999999998E-3</c:v>
                </c:pt>
                <c:pt idx="26264">
                  <c:v>7.0162000000000002E-3</c:v>
                </c:pt>
                <c:pt idx="26265">
                  <c:v>3.5198260000000002E-3</c:v>
                </c:pt>
                <c:pt idx="26266">
                  <c:v>-1.7670819999999999E-3</c:v>
                </c:pt>
                <c:pt idx="26267">
                  <c:v>-1.2627499999999999E-4</c:v>
                </c:pt>
                <c:pt idx="26268">
                  <c:v>-6.4772199999999999E-4</c:v>
                </c:pt>
                <c:pt idx="26269">
                  <c:v>1.1535849999999999E-3</c:v>
                </c:pt>
                <c:pt idx="26270">
                  <c:v>2.2946800000000001E-4</c:v>
                </c:pt>
                <c:pt idx="26271">
                  <c:v>-1.909539E-3</c:v>
                </c:pt>
                <c:pt idx="26272">
                  <c:v>1.870818E-3</c:v>
                </c:pt>
                <c:pt idx="26273">
                  <c:v>3.0946199999999999E-4</c:v>
                </c:pt>
                <c:pt idx="26274">
                  <c:v>-3.2834079999999998E-3</c:v>
                </c:pt>
                <c:pt idx="26275">
                  <c:v>1.9814490000000001E-3</c:v>
                </c:pt>
                <c:pt idx="26276">
                  <c:v>-2.9555400000000001E-4</c:v>
                </c:pt>
                <c:pt idx="26277">
                  <c:v>3.354676E-3</c:v>
                </c:pt>
                <c:pt idx="26278">
                  <c:v>-6.3935579999999997E-3</c:v>
                </c:pt>
                <c:pt idx="26279">
                  <c:v>-3.372037E-3</c:v>
                </c:pt>
                <c:pt idx="26280">
                  <c:v>6.8837960000000002E-3</c:v>
                </c:pt>
                <c:pt idx="26281">
                  <c:v>-6.3787999999999996E-4</c:v>
                </c:pt>
                <c:pt idx="26282">
                  <c:v>-9.1802350000000001E-3</c:v>
                </c:pt>
                <c:pt idx="26283">
                  <c:v>-9.5538759999999993E-3</c:v>
                </c:pt>
                <c:pt idx="26284">
                  <c:v>2.3307459999999999E-3</c:v>
                </c:pt>
                <c:pt idx="26285">
                  <c:v>3.485059E-3</c:v>
                </c:pt>
                <c:pt idx="26286">
                  <c:v>4.5354100000000001E-3</c:v>
                </c:pt>
                <c:pt idx="26287">
                  <c:v>-2.5958470000000001E-3</c:v>
                </c:pt>
                <c:pt idx="26288">
                  <c:v>-3.7189010000000002E-3</c:v>
                </c:pt>
                <c:pt idx="26289">
                  <c:v>6.1456949999999996E-3</c:v>
                </c:pt>
                <c:pt idx="26290">
                  <c:v>-4.5745940000000004E-3</c:v>
                </c:pt>
                <c:pt idx="26291">
                  <c:v>3.195186E-3</c:v>
                </c:pt>
                <c:pt idx="26292">
                  <c:v>4.0444690000000002E-3</c:v>
                </c:pt>
                <c:pt idx="26293">
                  <c:v>1.208757E-3</c:v>
                </c:pt>
                <c:pt idx="26294">
                  <c:v>1.34804E-3</c:v>
                </c:pt>
                <c:pt idx="26295">
                  <c:v>-1.2003840000000001E-3</c:v>
                </c:pt>
                <c:pt idx="26296">
                  <c:v>5.3443350000000004E-3</c:v>
                </c:pt>
                <c:pt idx="26297">
                  <c:v>4.6025989999999998E-3</c:v>
                </c:pt>
                <c:pt idx="26298">
                  <c:v>3.3671590000000002E-3</c:v>
                </c:pt>
                <c:pt idx="26299">
                  <c:v>3.6991060000000002E-3</c:v>
                </c:pt>
                <c:pt idx="26300">
                  <c:v>-9.3825600000000005E-4</c:v>
                </c:pt>
                <c:pt idx="26301">
                  <c:v>-3.4155230000000002E-3</c:v>
                </c:pt>
                <c:pt idx="26302">
                  <c:v>7.2477740000000002E-3</c:v>
                </c:pt>
                <c:pt idx="26303">
                  <c:v>6.2402669999999999E-3</c:v>
                </c:pt>
                <c:pt idx="26304">
                  <c:v>4.5520889999999996E-3</c:v>
                </c:pt>
                <c:pt idx="26305">
                  <c:v>-2.3289869999999998E-3</c:v>
                </c:pt>
                <c:pt idx="26306">
                  <c:v>-3.5250120000000001E-3</c:v>
                </c:pt>
                <c:pt idx="26307">
                  <c:v>5.3735839999999998E-3</c:v>
                </c:pt>
                <c:pt idx="26308">
                  <c:v>4.9733600000000002E-4</c:v>
                </c:pt>
                <c:pt idx="26309" formatCode="0.00E+00">
                  <c:v>-6.2739900000000006E-5</c:v>
                </c:pt>
                <c:pt idx="26310">
                  <c:v>1.72291E-3</c:v>
                </c:pt>
                <c:pt idx="26311">
                  <c:v>1.1972760000000001E-2</c:v>
                </c:pt>
                <c:pt idx="26312">
                  <c:v>5.0898200000000001E-3</c:v>
                </c:pt>
                <c:pt idx="26313">
                  <c:v>-2.7742050000000001E-3</c:v>
                </c:pt>
                <c:pt idx="26314">
                  <c:v>1.567014E-3</c:v>
                </c:pt>
                <c:pt idx="26315">
                  <c:v>4.7568970000000004E-3</c:v>
                </c:pt>
                <c:pt idx="26316">
                  <c:v>2.981367E-3</c:v>
                </c:pt>
                <c:pt idx="26317">
                  <c:v>-4.736451E-3</c:v>
                </c:pt>
                <c:pt idx="26318">
                  <c:v>2.0958890000000001E-3</c:v>
                </c:pt>
                <c:pt idx="26319">
                  <c:v>5.3990510000000002E-3</c:v>
                </c:pt>
                <c:pt idx="26320">
                  <c:v>1.83947E-3</c:v>
                </c:pt>
                <c:pt idx="26321">
                  <c:v>-5.4396030000000003E-3</c:v>
                </c:pt>
                <c:pt idx="26322">
                  <c:v>1.7061909999999999E-3</c:v>
                </c:pt>
                <c:pt idx="26323">
                  <c:v>3.357694E-3</c:v>
                </c:pt>
                <c:pt idx="26324">
                  <c:v>-1.5505110000000001E-3</c:v>
                </c:pt>
                <c:pt idx="26325">
                  <c:v>-3.7180920000000001E-3</c:v>
                </c:pt>
                <c:pt idx="26326">
                  <c:v>-1.6568049999999999E-3</c:v>
                </c:pt>
                <c:pt idx="26327">
                  <c:v>4.412572E-3</c:v>
                </c:pt>
                <c:pt idx="26328">
                  <c:v>-3.2639890000000001E-3</c:v>
                </c:pt>
                <c:pt idx="26329">
                  <c:v>-3.219015E-3</c:v>
                </c:pt>
                <c:pt idx="26330">
                  <c:v>-4.4001270000000002E-3</c:v>
                </c:pt>
                <c:pt idx="26331">
                  <c:v>-4.6052899999999997E-3</c:v>
                </c:pt>
                <c:pt idx="26332">
                  <c:v>-1.732539E-3</c:v>
                </c:pt>
                <c:pt idx="26333">
                  <c:v>2.0592119999999999E-3</c:v>
                </c:pt>
                <c:pt idx="26334">
                  <c:v>7.5080100000000005E-4</c:v>
                </c:pt>
                <c:pt idx="26335">
                  <c:v>-1.93742E-4</c:v>
                </c:pt>
                <c:pt idx="26336">
                  <c:v>-7.9334209999999995E-3</c:v>
                </c:pt>
                <c:pt idx="26337">
                  <c:v>-3.6283539999999999E-3</c:v>
                </c:pt>
                <c:pt idx="26338">
                  <c:v>3.2335469999999998E-3</c:v>
                </c:pt>
                <c:pt idx="26339">
                  <c:v>-2.6290599999999998E-4</c:v>
                </c:pt>
                <c:pt idx="26340">
                  <c:v>-5.9016169999999996E-3</c:v>
                </c:pt>
                <c:pt idx="26341" formatCode="0.00E+00">
                  <c:v>-1.0482999999999999E-5</c:v>
                </c:pt>
                <c:pt idx="26342">
                  <c:v>3.6574889999999999E-3</c:v>
                </c:pt>
                <c:pt idx="26343">
                  <c:v>1.0182850000000001E-3</c:v>
                </c:pt>
                <c:pt idx="26344">
                  <c:v>-1.9066650000000001E-3</c:v>
                </c:pt>
                <c:pt idx="26345">
                  <c:v>-4.6168809999999998E-3</c:v>
                </c:pt>
                <c:pt idx="26346">
                  <c:v>7.6440459999999998E-3</c:v>
                </c:pt>
                <c:pt idx="26347">
                  <c:v>7.8612400000000002E-4</c:v>
                </c:pt>
                <c:pt idx="26348">
                  <c:v>-2.1522111999999999E-2</c:v>
                </c:pt>
                <c:pt idx="26349">
                  <c:v>-9.7531360000000008E-3</c:v>
                </c:pt>
                <c:pt idx="26350">
                  <c:v>1.1264531E-2</c:v>
                </c:pt>
                <c:pt idx="26351">
                  <c:v>5.9404300000000004E-4</c:v>
                </c:pt>
                <c:pt idx="26352">
                  <c:v>-1.3605664999999999E-2</c:v>
                </c:pt>
                <c:pt idx="26353">
                  <c:v>-7.3806999999999996E-4</c:v>
                </c:pt>
                <c:pt idx="26354">
                  <c:v>2.407401E-3</c:v>
                </c:pt>
                <c:pt idx="26355">
                  <c:v>6.8742900000000003E-4</c:v>
                </c:pt>
                <c:pt idx="26356">
                  <c:v>8.5637279999999996E-3</c:v>
                </c:pt>
                <c:pt idx="26357">
                  <c:v>-1.43805E-3</c:v>
                </c:pt>
                <c:pt idx="26358">
                  <c:v>-1.7598644E-2</c:v>
                </c:pt>
                <c:pt idx="26359">
                  <c:v>-3.4329790000000001E-3</c:v>
                </c:pt>
                <c:pt idx="26360">
                  <c:v>-5.3893370000000001E-3</c:v>
                </c:pt>
                <c:pt idx="26361">
                  <c:v>-7.5018560000000003E-3</c:v>
                </c:pt>
                <c:pt idx="26362">
                  <c:v>1.1944015000000001E-2</c:v>
                </c:pt>
                <c:pt idx="26363">
                  <c:v>1.7819047000000001E-2</c:v>
                </c:pt>
                <c:pt idx="26364">
                  <c:v>5.6297580000000003E-3</c:v>
                </c:pt>
                <c:pt idx="26365">
                  <c:v>-4.4975429999999997E-3</c:v>
                </c:pt>
                <c:pt idx="26366">
                  <c:v>-1.4222874999999999E-2</c:v>
                </c:pt>
                <c:pt idx="26367">
                  <c:v>-7.1430399999999998E-3</c:v>
                </c:pt>
                <c:pt idx="26368">
                  <c:v>3.6901659999999999E-3</c:v>
                </c:pt>
                <c:pt idx="26369">
                  <c:v>-6.5909469999999998E-3</c:v>
                </c:pt>
                <c:pt idx="26370">
                  <c:v>-2.1754259999999998E-3</c:v>
                </c:pt>
                <c:pt idx="26371">
                  <c:v>7.7299040000000001E-3</c:v>
                </c:pt>
                <c:pt idx="26372">
                  <c:v>-8.1324999999999995E-4</c:v>
                </c:pt>
                <c:pt idx="26373">
                  <c:v>-6.495303E-3</c:v>
                </c:pt>
                <c:pt idx="26374">
                  <c:v>1.4315703000000001E-2</c:v>
                </c:pt>
                <c:pt idx="26375">
                  <c:v>1.6206689999999999E-3</c:v>
                </c:pt>
                <c:pt idx="26376">
                  <c:v>-8.5842969999999994E-3</c:v>
                </c:pt>
                <c:pt idx="26377">
                  <c:v>1.0543935000000001E-2</c:v>
                </c:pt>
                <c:pt idx="26378">
                  <c:v>1.8195995999999999E-2</c:v>
                </c:pt>
                <c:pt idx="26379">
                  <c:v>5.0108269999999998E-3</c:v>
                </c:pt>
                <c:pt idx="26380">
                  <c:v>9.6016000000000005E-4</c:v>
                </c:pt>
                <c:pt idx="26381">
                  <c:v>1.3753036E-2</c:v>
                </c:pt>
                <c:pt idx="26382">
                  <c:v>3.4543260000000002E-3</c:v>
                </c:pt>
                <c:pt idx="26383">
                  <c:v>5.6206110000000002E-3</c:v>
                </c:pt>
                <c:pt idx="26384">
                  <c:v>5.9859969999999998E-3</c:v>
                </c:pt>
                <c:pt idx="26385">
                  <c:v>-1.0965046000000001E-2</c:v>
                </c:pt>
                <c:pt idx="26386">
                  <c:v>3.3600969999999998E-3</c:v>
                </c:pt>
                <c:pt idx="26387">
                  <c:v>1.1491085999999999E-2</c:v>
                </c:pt>
                <c:pt idx="26388">
                  <c:v>-4.2069159999999998E-3</c:v>
                </c:pt>
                <c:pt idx="26389">
                  <c:v>-3.880147E-3</c:v>
                </c:pt>
                <c:pt idx="26390">
                  <c:v>-9.3478829999999995E-3</c:v>
                </c:pt>
                <c:pt idx="26391">
                  <c:v>-1.5575604999999999E-2</c:v>
                </c:pt>
                <c:pt idx="26392">
                  <c:v>-1.3927376E-2</c:v>
                </c:pt>
                <c:pt idx="26393">
                  <c:v>-1.0207449E-2</c:v>
                </c:pt>
                <c:pt idx="26394">
                  <c:v>-7.9783830000000003E-3</c:v>
                </c:pt>
                <c:pt idx="26395">
                  <c:v>-3.5890520000000001E-3</c:v>
                </c:pt>
                <c:pt idx="26396">
                  <c:v>-1.4926928000000001E-2</c:v>
                </c:pt>
                <c:pt idx="26397">
                  <c:v>-2.1788360999999999E-2</c:v>
                </c:pt>
                <c:pt idx="26398">
                  <c:v>-1.4597027E-2</c:v>
                </c:pt>
                <c:pt idx="26399">
                  <c:v>-1.3392747999999999E-2</c:v>
                </c:pt>
                <c:pt idx="26400">
                  <c:v>-1.6220760000000001E-2</c:v>
                </c:pt>
                <c:pt idx="26401">
                  <c:v>-8.9966230000000005E-3</c:v>
                </c:pt>
                <c:pt idx="26402">
                  <c:v>-1.2732238999999999E-2</c:v>
                </c:pt>
                <c:pt idx="26403">
                  <c:v>-1.8484542E-2</c:v>
                </c:pt>
                <c:pt idx="26404">
                  <c:v>-1.0382407E-2</c:v>
                </c:pt>
                <c:pt idx="26405">
                  <c:v>-9.5308530000000006E-3</c:v>
                </c:pt>
                <c:pt idx="26406">
                  <c:v>-1.1761252E-2</c:v>
                </c:pt>
                <c:pt idx="26407">
                  <c:v>-3.357011E-3</c:v>
                </c:pt>
                <c:pt idx="26408">
                  <c:v>-2.898149E-3</c:v>
                </c:pt>
                <c:pt idx="26409">
                  <c:v>-1.20903E-3</c:v>
                </c:pt>
                <c:pt idx="26410">
                  <c:v>-2.4290240000000001E-3</c:v>
                </c:pt>
                <c:pt idx="26411">
                  <c:v>-5.7106880000000002E-3</c:v>
                </c:pt>
                <c:pt idx="26412">
                  <c:v>-6.25116E-4</c:v>
                </c:pt>
                <c:pt idx="26413">
                  <c:v>-2.028218E-3</c:v>
                </c:pt>
                <c:pt idx="26414">
                  <c:v>4.1010459999999997E-3</c:v>
                </c:pt>
                <c:pt idx="26415">
                  <c:v>-2.3647519999999999E-3</c:v>
                </c:pt>
                <c:pt idx="26416">
                  <c:v>4.9320420000000002E-3</c:v>
                </c:pt>
                <c:pt idx="26417">
                  <c:v>3.2973799999999999E-4</c:v>
                </c:pt>
                <c:pt idx="26418">
                  <c:v>1.6808400000000001E-4</c:v>
                </c:pt>
                <c:pt idx="26419">
                  <c:v>2.5228690000000001E-3</c:v>
                </c:pt>
                <c:pt idx="26420">
                  <c:v>4.0938670000000002E-3</c:v>
                </c:pt>
                <c:pt idx="26421">
                  <c:v>4.5950970000000002E-3</c:v>
                </c:pt>
                <c:pt idx="26422">
                  <c:v>2.584144E-3</c:v>
                </c:pt>
                <c:pt idx="26423">
                  <c:v>3.7574990000000001E-3</c:v>
                </c:pt>
                <c:pt idx="26424">
                  <c:v>6.934384E-3</c:v>
                </c:pt>
                <c:pt idx="26425">
                  <c:v>-3.2432339999999998E-3</c:v>
                </c:pt>
                <c:pt idx="26426">
                  <c:v>2.6716460000000002E-3</c:v>
                </c:pt>
                <c:pt idx="26427">
                  <c:v>1.1185216E-2</c:v>
                </c:pt>
                <c:pt idx="26428">
                  <c:v>4.8748560000000003E-3</c:v>
                </c:pt>
                <c:pt idx="26429">
                  <c:v>2.771538E-3</c:v>
                </c:pt>
                <c:pt idx="26430">
                  <c:v>5.3963500000000003E-3</c:v>
                </c:pt>
                <c:pt idx="26431">
                  <c:v>6.2682570000000002E-3</c:v>
                </c:pt>
                <c:pt idx="26432">
                  <c:v>6.3849040000000003E-3</c:v>
                </c:pt>
                <c:pt idx="26433">
                  <c:v>4.6164459999999997E-3</c:v>
                </c:pt>
                <c:pt idx="26434">
                  <c:v>3.0965799999999998E-3</c:v>
                </c:pt>
                <c:pt idx="26435">
                  <c:v>6.7037540000000001E-3</c:v>
                </c:pt>
                <c:pt idx="26436">
                  <c:v>4.6424669999999999E-3</c:v>
                </c:pt>
                <c:pt idx="26437">
                  <c:v>4.099124E-3</c:v>
                </c:pt>
                <c:pt idx="26438">
                  <c:v>1.0135859999999999E-3</c:v>
                </c:pt>
                <c:pt idx="26439">
                  <c:v>3.2404859999999999E-3</c:v>
                </c:pt>
                <c:pt idx="26440">
                  <c:v>1.4636250000000001E-3</c:v>
                </c:pt>
                <c:pt idx="26441">
                  <c:v>1.429652E-3</c:v>
                </c:pt>
                <c:pt idx="26442">
                  <c:v>1.1739890000000001E-3</c:v>
                </c:pt>
                <c:pt idx="26443">
                  <c:v>-1.37167E-4</c:v>
                </c:pt>
                <c:pt idx="26444">
                  <c:v>1.4356970000000001E-3</c:v>
                </c:pt>
                <c:pt idx="26445">
                  <c:v>-3.1511009999999999E-3</c:v>
                </c:pt>
                <c:pt idx="26446">
                  <c:v>2.5054529999999999E-3</c:v>
                </c:pt>
                <c:pt idx="26447" formatCode="0.00E+00">
                  <c:v>7.7484400000000006E-5</c:v>
                </c:pt>
                <c:pt idx="26448">
                  <c:v>-1.2773067000000001E-2</c:v>
                </c:pt>
                <c:pt idx="26449">
                  <c:v>-6.0802180000000001E-3</c:v>
                </c:pt>
                <c:pt idx="26450">
                  <c:v>1.8520069999999999E-3</c:v>
                </c:pt>
                <c:pt idx="26451">
                  <c:v>-9.3380210000000002E-3</c:v>
                </c:pt>
                <c:pt idx="26452">
                  <c:v>-1.0529520000000001E-2</c:v>
                </c:pt>
                <c:pt idx="26453">
                  <c:v>-5.2900279999999996E-3</c:v>
                </c:pt>
                <c:pt idx="26454">
                  <c:v>-3.3128979999999999E-3</c:v>
                </c:pt>
                <c:pt idx="26455">
                  <c:v>-6.3709780000000002E-3</c:v>
                </c:pt>
                <c:pt idx="26456">
                  <c:v>-9.3097760000000005E-3</c:v>
                </c:pt>
                <c:pt idx="26457">
                  <c:v>-7.9261720000000004E-3</c:v>
                </c:pt>
                <c:pt idx="26458">
                  <c:v>-3.628629E-3</c:v>
                </c:pt>
                <c:pt idx="26459">
                  <c:v>-7.9643149999999996E-3</c:v>
                </c:pt>
                <c:pt idx="26460">
                  <c:v>-1.4343385E-2</c:v>
                </c:pt>
                <c:pt idx="26461">
                  <c:v>-9.569971E-3</c:v>
                </c:pt>
                <c:pt idx="26462">
                  <c:v>-1.220961E-3</c:v>
                </c:pt>
                <c:pt idx="26463">
                  <c:v>-7.9056290000000008E-3</c:v>
                </c:pt>
                <c:pt idx="26464">
                  <c:v>-8.8289470000000002E-3</c:v>
                </c:pt>
                <c:pt idx="26465">
                  <c:v>-1.1249601999999999E-2</c:v>
                </c:pt>
                <c:pt idx="26466">
                  <c:v>-5.4284650000000004E-3</c:v>
                </c:pt>
                <c:pt idx="26467">
                  <c:v>-5.8971099999999997E-3</c:v>
                </c:pt>
                <c:pt idx="26468">
                  <c:v>-7.5272309999999997E-3</c:v>
                </c:pt>
                <c:pt idx="26469">
                  <c:v>-4.6130800000000001E-4</c:v>
                </c:pt>
                <c:pt idx="26470">
                  <c:v>-1.2196794E-2</c:v>
                </c:pt>
                <c:pt idx="26471">
                  <c:v>-1.0446707E-2</c:v>
                </c:pt>
                <c:pt idx="26472">
                  <c:v>-9.8263199999999999E-4</c:v>
                </c:pt>
                <c:pt idx="26473">
                  <c:v>-1.0186397E-2</c:v>
                </c:pt>
                <c:pt idx="26474">
                  <c:v>-8.876653E-3</c:v>
                </c:pt>
                <c:pt idx="26475">
                  <c:v>-1.2452334000000001E-2</c:v>
                </c:pt>
                <c:pt idx="26476">
                  <c:v>-8.7268369999999994E-3</c:v>
                </c:pt>
                <c:pt idx="26477">
                  <c:v>-4.0983740000000001E-3</c:v>
                </c:pt>
                <c:pt idx="26478">
                  <c:v>-2.3864939999999999E-3</c:v>
                </c:pt>
                <c:pt idx="26479">
                  <c:v>-1.3987985E-2</c:v>
                </c:pt>
                <c:pt idx="26480">
                  <c:v>-1.843705E-3</c:v>
                </c:pt>
                <c:pt idx="26481">
                  <c:v>-1.079886E-3</c:v>
                </c:pt>
                <c:pt idx="26482">
                  <c:v>-6.020315E-3</c:v>
                </c:pt>
                <c:pt idx="26483">
                  <c:v>-1.0793202999999999E-2</c:v>
                </c:pt>
                <c:pt idx="26484">
                  <c:v>3.7846730000000001E-3</c:v>
                </c:pt>
                <c:pt idx="26485">
                  <c:v>9.1099499999999995E-4</c:v>
                </c:pt>
                <c:pt idx="26486">
                  <c:v>2.3810599999999999E-3</c:v>
                </c:pt>
                <c:pt idx="26487">
                  <c:v>2.6496664E-2</c:v>
                </c:pt>
                <c:pt idx="26488" formatCode="0.00E+00">
                  <c:v>7.0382099999999998E-5</c:v>
                </c:pt>
                <c:pt idx="26489">
                  <c:v>3.648896E-3</c:v>
                </c:pt>
                <c:pt idx="26490">
                  <c:v>1.1567005999999999E-2</c:v>
                </c:pt>
                <c:pt idx="26491">
                  <c:v>-3.6301290000000002E-3</c:v>
                </c:pt>
                <c:pt idx="26492">
                  <c:v>-3.5765990000000002E-3</c:v>
                </c:pt>
                <c:pt idx="26493">
                  <c:v>7.3663289999999996E-3</c:v>
                </c:pt>
                <c:pt idx="26494">
                  <c:v>1.6188316000000001E-2</c:v>
                </c:pt>
                <c:pt idx="26495">
                  <c:v>7.7445470000000001E-3</c:v>
                </c:pt>
                <c:pt idx="26496">
                  <c:v>1.9427034999999999E-2</c:v>
                </c:pt>
                <c:pt idx="26497">
                  <c:v>8.551108E-3</c:v>
                </c:pt>
                <c:pt idx="26498">
                  <c:v>-1.1182648999999999E-2</c:v>
                </c:pt>
                <c:pt idx="26499">
                  <c:v>-8.7257100000000005E-4</c:v>
                </c:pt>
                <c:pt idx="26500">
                  <c:v>9.7912499999999996E-4</c:v>
                </c:pt>
                <c:pt idx="26501">
                  <c:v>2.3078230000000001E-3</c:v>
                </c:pt>
                <c:pt idx="26502">
                  <c:v>1.0419279E-2</c:v>
                </c:pt>
                <c:pt idx="26503">
                  <c:v>1.3941406999999999E-2</c:v>
                </c:pt>
                <c:pt idx="26504">
                  <c:v>-1.518508E-3</c:v>
                </c:pt>
                <c:pt idx="26505">
                  <c:v>-1.4275451999999999E-2</c:v>
                </c:pt>
                <c:pt idx="26506">
                  <c:v>-1.3974782E-2</c:v>
                </c:pt>
                <c:pt idx="26507">
                  <c:v>-1.216405E-3</c:v>
                </c:pt>
                <c:pt idx="26508">
                  <c:v>6.4444439999999997E-3</c:v>
                </c:pt>
                <c:pt idx="26509">
                  <c:v>-6.1956100000000003E-4</c:v>
                </c:pt>
                <c:pt idx="26510">
                  <c:v>-1.3159854E-2</c:v>
                </c:pt>
                <c:pt idx="26511">
                  <c:v>-5.9763600000000002E-4</c:v>
                </c:pt>
                <c:pt idx="26512">
                  <c:v>-8.9000409999999992E-3</c:v>
                </c:pt>
                <c:pt idx="26513">
                  <c:v>-1.4539234E-2</c:v>
                </c:pt>
                <c:pt idx="26514">
                  <c:v>5.987877E-3</c:v>
                </c:pt>
                <c:pt idx="26515">
                  <c:v>-2.7303570000000001E-3</c:v>
                </c:pt>
                <c:pt idx="26516">
                  <c:v>-1.2001087000000001E-2</c:v>
                </c:pt>
                <c:pt idx="26517">
                  <c:v>-1.6090522999999999E-2</c:v>
                </c:pt>
                <c:pt idx="26518">
                  <c:v>-7.4562880000000002E-3</c:v>
                </c:pt>
                <c:pt idx="26519">
                  <c:v>-4.5937340000000004E-3</c:v>
                </c:pt>
                <c:pt idx="26520">
                  <c:v>-4.5702980000000004E-3</c:v>
                </c:pt>
                <c:pt idx="26521">
                  <c:v>-5.3202950000000001E-3</c:v>
                </c:pt>
                <c:pt idx="26522">
                  <c:v>-6.8798419999999997E-3</c:v>
                </c:pt>
                <c:pt idx="26523">
                  <c:v>7.0217709999999996E-3</c:v>
                </c:pt>
                <c:pt idx="26524">
                  <c:v>-5.911871E-3</c:v>
                </c:pt>
                <c:pt idx="26525">
                  <c:v>-1.1013334E-2</c:v>
                </c:pt>
                <c:pt idx="26526">
                  <c:v>-5.4004559999999997E-3</c:v>
                </c:pt>
                <c:pt idx="26527">
                  <c:v>-7.9783969999999999E-3</c:v>
                </c:pt>
                <c:pt idx="26528">
                  <c:v>-8.0492380000000002E-3</c:v>
                </c:pt>
                <c:pt idx="26529">
                  <c:v>-7.1471340000000003E-3</c:v>
                </c:pt>
                <c:pt idx="26530">
                  <c:v>-1.2341364000000001E-2</c:v>
                </c:pt>
                <c:pt idx="26531">
                  <c:v>-9.4339009999999997E-3</c:v>
                </c:pt>
                <c:pt idx="26532">
                  <c:v>-1.2814320000000001E-3</c:v>
                </c:pt>
                <c:pt idx="26533">
                  <c:v>-3.873324E-3</c:v>
                </c:pt>
                <c:pt idx="26534">
                  <c:v>-1.1484105E-2</c:v>
                </c:pt>
                <c:pt idx="26535">
                  <c:v>-1.0008863999999999E-2</c:v>
                </c:pt>
                <c:pt idx="26536">
                  <c:v>-1.0589700000000001E-2</c:v>
                </c:pt>
                <c:pt idx="26537">
                  <c:v>-1.3436985E-2</c:v>
                </c:pt>
                <c:pt idx="26538">
                  <c:v>-7.6952100000000001E-3</c:v>
                </c:pt>
                <c:pt idx="26539">
                  <c:v>-5.808934E-3</c:v>
                </c:pt>
                <c:pt idx="26540">
                  <c:v>-6.387106E-3</c:v>
                </c:pt>
                <c:pt idx="26541">
                  <c:v>-7.8968059999999993E-3</c:v>
                </c:pt>
                <c:pt idx="26542">
                  <c:v>-5.7971689999999996E-3</c:v>
                </c:pt>
                <c:pt idx="26543">
                  <c:v>1.6362740000000001E-3</c:v>
                </c:pt>
                <c:pt idx="26544">
                  <c:v>-3.9963120000000001E-3</c:v>
                </c:pt>
                <c:pt idx="26545">
                  <c:v>-2.6941959999999998E-3</c:v>
                </c:pt>
                <c:pt idx="26546">
                  <c:v>-4.4130000000000003E-3</c:v>
                </c:pt>
                <c:pt idx="26547">
                  <c:v>5.2651390000000003E-3</c:v>
                </c:pt>
                <c:pt idx="26548">
                  <c:v>3.410513E-3</c:v>
                </c:pt>
                <c:pt idx="26549">
                  <c:v>4.2099449999999997E-3</c:v>
                </c:pt>
                <c:pt idx="26550">
                  <c:v>2.6085869999999999E-3</c:v>
                </c:pt>
                <c:pt idx="26551">
                  <c:v>4.1385329999999998E-3</c:v>
                </c:pt>
                <c:pt idx="26552">
                  <c:v>7.236854E-3</c:v>
                </c:pt>
                <c:pt idx="26553">
                  <c:v>8.1716779999999999E-3</c:v>
                </c:pt>
                <c:pt idx="26554">
                  <c:v>1.4517723999999999E-2</c:v>
                </c:pt>
                <c:pt idx="26555">
                  <c:v>4.8108609999999996E-3</c:v>
                </c:pt>
                <c:pt idx="26556">
                  <c:v>1.0895385E-2</c:v>
                </c:pt>
                <c:pt idx="26557">
                  <c:v>7.9926760000000006E-3</c:v>
                </c:pt>
                <c:pt idx="26558">
                  <c:v>7.2565770000000002E-3</c:v>
                </c:pt>
                <c:pt idx="26559">
                  <c:v>3.7955329999999998E-3</c:v>
                </c:pt>
                <c:pt idx="26560">
                  <c:v>7.4075790000000001E-3</c:v>
                </c:pt>
                <c:pt idx="26561">
                  <c:v>6.9665619999999999E-3</c:v>
                </c:pt>
                <c:pt idx="26562">
                  <c:v>9.5226640000000001E-3</c:v>
                </c:pt>
                <c:pt idx="26563">
                  <c:v>3.6952320000000001E-3</c:v>
                </c:pt>
                <c:pt idx="26564">
                  <c:v>8.5120920000000006E-3</c:v>
                </c:pt>
                <c:pt idx="26565">
                  <c:v>8.7261549999999993E-3</c:v>
                </c:pt>
                <c:pt idx="26566">
                  <c:v>4.0208819999999999E-3</c:v>
                </c:pt>
                <c:pt idx="26567">
                  <c:v>4.0825339999999996E-3</c:v>
                </c:pt>
                <c:pt idx="26568">
                  <c:v>2.1173870000000001E-3</c:v>
                </c:pt>
                <c:pt idx="26569">
                  <c:v>4.5399439999999998E-3</c:v>
                </c:pt>
                <c:pt idx="26570">
                  <c:v>3.3801370000000001E-3</c:v>
                </c:pt>
                <c:pt idx="26571">
                  <c:v>5.0153929999999999E-3</c:v>
                </c:pt>
                <c:pt idx="26572">
                  <c:v>-2.7357380000000001E-3</c:v>
                </c:pt>
                <c:pt idx="26573">
                  <c:v>-4.0290999999999999E-3</c:v>
                </c:pt>
                <c:pt idx="26574">
                  <c:v>5.2256510000000004E-3</c:v>
                </c:pt>
                <c:pt idx="26575">
                  <c:v>-6.1520800000000001E-4</c:v>
                </c:pt>
                <c:pt idx="26576">
                  <c:v>-2.571566E-3</c:v>
                </c:pt>
                <c:pt idx="26577">
                  <c:v>-2.69308E-3</c:v>
                </c:pt>
                <c:pt idx="26578">
                  <c:v>-4.0598149999999996E-3</c:v>
                </c:pt>
                <c:pt idx="26579">
                  <c:v>-7.1342710000000002E-3</c:v>
                </c:pt>
                <c:pt idx="26580">
                  <c:v>-4.2391490000000002E-3</c:v>
                </c:pt>
                <c:pt idx="26581">
                  <c:v>-3.3192300000000003E-4</c:v>
                </c:pt>
                <c:pt idx="26582">
                  <c:v>-9.7581820000000007E-3</c:v>
                </c:pt>
                <c:pt idx="26583">
                  <c:v>-8.2974399999999999E-4</c:v>
                </c:pt>
                <c:pt idx="26584">
                  <c:v>-6.0255710000000004E-3</c:v>
                </c:pt>
                <c:pt idx="26585">
                  <c:v>-9.9206659999999999E-3</c:v>
                </c:pt>
                <c:pt idx="26586">
                  <c:v>-8.8833639999999995E-3</c:v>
                </c:pt>
                <c:pt idx="26587">
                  <c:v>-8.4078599999999996E-3</c:v>
                </c:pt>
                <c:pt idx="26588">
                  <c:v>-8.5540670000000003E-3</c:v>
                </c:pt>
                <c:pt idx="26589">
                  <c:v>-8.5543189999999995E-3</c:v>
                </c:pt>
                <c:pt idx="26590">
                  <c:v>-1.1357829E-2</c:v>
                </c:pt>
                <c:pt idx="26591">
                  <c:v>-5.9374019999999996E-3</c:v>
                </c:pt>
                <c:pt idx="26592">
                  <c:v>-7.780309E-3</c:v>
                </c:pt>
                <c:pt idx="26593">
                  <c:v>-9.4917209999999998E-3</c:v>
                </c:pt>
                <c:pt idx="26594">
                  <c:v>-5.4871249999999998E-3</c:v>
                </c:pt>
                <c:pt idx="26595">
                  <c:v>-1.8505150000000001E-3</c:v>
                </c:pt>
                <c:pt idx="26596">
                  <c:v>-4.5152730000000002E-3</c:v>
                </c:pt>
                <c:pt idx="26597">
                  <c:v>-6.9692840000000001E-3</c:v>
                </c:pt>
                <c:pt idx="26598">
                  <c:v>-3.9223620000000004E-3</c:v>
                </c:pt>
                <c:pt idx="26599">
                  <c:v>-2.838939E-3</c:v>
                </c:pt>
                <c:pt idx="26600">
                  <c:v>1.0194480000000001E-3</c:v>
                </c:pt>
                <c:pt idx="26601" formatCode="0.00E+00">
                  <c:v>-4.3654099999999999E-5</c:v>
                </c:pt>
                <c:pt idx="26602">
                  <c:v>7.7233900000000003E-4</c:v>
                </c:pt>
                <c:pt idx="26603">
                  <c:v>1.7599009999999999E-3</c:v>
                </c:pt>
                <c:pt idx="26604">
                  <c:v>-6.2123099999999998E-4</c:v>
                </c:pt>
                <c:pt idx="26605">
                  <c:v>3.432633E-3</c:v>
                </c:pt>
                <c:pt idx="26606">
                  <c:v>-8.4866499999999997E-4</c:v>
                </c:pt>
                <c:pt idx="26607">
                  <c:v>4.7841869999999996E-3</c:v>
                </c:pt>
                <c:pt idx="26608">
                  <c:v>4.7548929999999996E-3</c:v>
                </c:pt>
                <c:pt idx="26609">
                  <c:v>2.2872069999999999E-3</c:v>
                </c:pt>
                <c:pt idx="26610">
                  <c:v>1.6061840000000001E-3</c:v>
                </c:pt>
                <c:pt idx="26611">
                  <c:v>5.3021190000000001E-3</c:v>
                </c:pt>
                <c:pt idx="26612">
                  <c:v>3.4360419999999998E-3</c:v>
                </c:pt>
                <c:pt idx="26613">
                  <c:v>2.6528070000000001E-3</c:v>
                </c:pt>
                <c:pt idx="26614">
                  <c:v>8.7354670000000002E-3</c:v>
                </c:pt>
                <c:pt idx="26615">
                  <c:v>6.4566809999999997E-3</c:v>
                </c:pt>
                <c:pt idx="26616">
                  <c:v>1.2978709999999999E-3</c:v>
                </c:pt>
                <c:pt idx="26617">
                  <c:v>5.6859930000000003E-3</c:v>
                </c:pt>
                <c:pt idx="26618">
                  <c:v>5.1568229999999996E-3</c:v>
                </c:pt>
                <c:pt idx="26619">
                  <c:v>9.4763580000000007E-3</c:v>
                </c:pt>
                <c:pt idx="26620">
                  <c:v>9.6784909999999991E-3</c:v>
                </c:pt>
                <c:pt idx="26621">
                  <c:v>1.266526E-3</c:v>
                </c:pt>
                <c:pt idx="26622" formatCode="0.00E+00">
                  <c:v>-5.0140799999999999E-5</c:v>
                </c:pt>
                <c:pt idx="26623">
                  <c:v>7.5066020000000002E-3</c:v>
                </c:pt>
                <c:pt idx="26624">
                  <c:v>7.879179E-3</c:v>
                </c:pt>
                <c:pt idx="26625">
                  <c:v>1.30029E-3</c:v>
                </c:pt>
                <c:pt idx="26626">
                  <c:v>5.6004959999999999E-3</c:v>
                </c:pt>
                <c:pt idx="26627">
                  <c:v>4.8927950000000001E-3</c:v>
                </c:pt>
                <c:pt idx="26628">
                  <c:v>1.7707720000000001E-3</c:v>
                </c:pt>
                <c:pt idx="26629">
                  <c:v>6.7821579999999999E-3</c:v>
                </c:pt>
                <c:pt idx="26630">
                  <c:v>3.0385519999999999E-3</c:v>
                </c:pt>
                <c:pt idx="26631">
                  <c:v>2.7924930000000001E-3</c:v>
                </c:pt>
                <c:pt idx="26632">
                  <c:v>3.0148670000000001E-3</c:v>
                </c:pt>
                <c:pt idx="26633" formatCode="0.00E+00">
                  <c:v>-4.0210799999999998E-5</c:v>
                </c:pt>
                <c:pt idx="26634">
                  <c:v>-6.2469739999999998E-3</c:v>
                </c:pt>
                <c:pt idx="26635">
                  <c:v>-4.00057E-4</c:v>
                </c:pt>
                <c:pt idx="26636">
                  <c:v>5.5042600000000002E-4</c:v>
                </c:pt>
                <c:pt idx="26637">
                  <c:v>-1.364936E-3</c:v>
                </c:pt>
                <c:pt idx="26638">
                  <c:v>-3.7537909999999998E-3</c:v>
                </c:pt>
                <c:pt idx="26639">
                  <c:v>-4.4049989999999997E-3</c:v>
                </c:pt>
                <c:pt idx="26640">
                  <c:v>-3.077148E-3</c:v>
                </c:pt>
                <c:pt idx="26641">
                  <c:v>-1.7509610000000001E-3</c:v>
                </c:pt>
                <c:pt idx="26642">
                  <c:v>-8.0006000000000001E-3</c:v>
                </c:pt>
                <c:pt idx="26643">
                  <c:v>-1.0876432E-2</c:v>
                </c:pt>
                <c:pt idx="26644">
                  <c:v>-3.1087299999999998E-4</c:v>
                </c:pt>
                <c:pt idx="26645">
                  <c:v>-4.4367410000000001E-3</c:v>
                </c:pt>
                <c:pt idx="26646">
                  <c:v>-1.4135199999999999E-3</c:v>
                </c:pt>
                <c:pt idx="26647">
                  <c:v>-3.9091359999999997E-3</c:v>
                </c:pt>
                <c:pt idx="26648">
                  <c:v>-8.0186589999999992E-3</c:v>
                </c:pt>
                <c:pt idx="26649">
                  <c:v>-4.8665749999999997E-3</c:v>
                </c:pt>
                <c:pt idx="26650">
                  <c:v>-1.2196419999999999E-3</c:v>
                </c:pt>
                <c:pt idx="26651">
                  <c:v>-3.2328579999999999E-3</c:v>
                </c:pt>
                <c:pt idx="26652">
                  <c:v>4.8810999999999999E-4</c:v>
                </c:pt>
                <c:pt idx="26653">
                  <c:v>2.5586839999999999E-3</c:v>
                </c:pt>
                <c:pt idx="26654">
                  <c:v>1.13123E-3</c:v>
                </c:pt>
                <c:pt idx="26655">
                  <c:v>1.8157679999999999E-3</c:v>
                </c:pt>
                <c:pt idx="26656">
                  <c:v>-1.3824219999999999E-3</c:v>
                </c:pt>
                <c:pt idx="26657">
                  <c:v>7.0754069999999997E-3</c:v>
                </c:pt>
                <c:pt idx="26658">
                  <c:v>-5.7799380000000001E-3</c:v>
                </c:pt>
                <c:pt idx="26659">
                  <c:v>-1.2483609999999999E-3</c:v>
                </c:pt>
                <c:pt idx="26660">
                  <c:v>-4.6990189999999996E-3</c:v>
                </c:pt>
                <c:pt idx="26661">
                  <c:v>1.8375640000000001E-3</c:v>
                </c:pt>
                <c:pt idx="26662">
                  <c:v>5.8871669999999996E-3</c:v>
                </c:pt>
                <c:pt idx="26663">
                  <c:v>5.1523660000000002E-3</c:v>
                </c:pt>
                <c:pt idx="26664">
                  <c:v>-1.7726510000000001E-3</c:v>
                </c:pt>
                <c:pt idx="26665">
                  <c:v>2.045158E-3</c:v>
                </c:pt>
                <c:pt idx="26666">
                  <c:v>-2.7171069999999999E-3</c:v>
                </c:pt>
                <c:pt idx="26667">
                  <c:v>7.4426759999999996E-3</c:v>
                </c:pt>
                <c:pt idx="26668">
                  <c:v>-6.6372000000000002E-4</c:v>
                </c:pt>
                <c:pt idx="26669">
                  <c:v>-7.1915E-4</c:v>
                </c:pt>
                <c:pt idx="26670">
                  <c:v>2.5152590000000002E-3</c:v>
                </c:pt>
                <c:pt idx="26671">
                  <c:v>4.9384800000000003E-3</c:v>
                </c:pt>
                <c:pt idx="26672">
                  <c:v>-2.7561909999999998E-3</c:v>
                </c:pt>
                <c:pt idx="26673">
                  <c:v>3.0732250000000002E-3</c:v>
                </c:pt>
                <c:pt idx="26674">
                  <c:v>1.9650840000000002E-3</c:v>
                </c:pt>
                <c:pt idx="26675">
                  <c:v>3.2556E-3</c:v>
                </c:pt>
                <c:pt idx="26676">
                  <c:v>-3.1703100000000001E-4</c:v>
                </c:pt>
                <c:pt idx="26677">
                  <c:v>4.2685220000000003E-3</c:v>
                </c:pt>
                <c:pt idx="26678">
                  <c:v>2.3888630000000002E-3</c:v>
                </c:pt>
                <c:pt idx="26679">
                  <c:v>9.1059799999999998E-4</c:v>
                </c:pt>
                <c:pt idx="26680">
                  <c:v>5.7796900000000001E-4</c:v>
                </c:pt>
                <c:pt idx="26681">
                  <c:v>2.6811880000000001E-3</c:v>
                </c:pt>
                <c:pt idx="26682" formatCode="0.00E+00">
                  <c:v>6.75616E-5</c:v>
                </c:pt>
                <c:pt idx="26683">
                  <c:v>2.5332250000000001E-3</c:v>
                </c:pt>
                <c:pt idx="26684">
                  <c:v>6.3921450000000001E-3</c:v>
                </c:pt>
                <c:pt idx="26685">
                  <c:v>-7.4463000000000003E-4</c:v>
                </c:pt>
                <c:pt idx="26686">
                  <c:v>-2.4282800000000001E-3</c:v>
                </c:pt>
                <c:pt idx="26687">
                  <c:v>1.0408954999999999E-2</c:v>
                </c:pt>
                <c:pt idx="26688">
                  <c:v>7.4685589999999996E-3</c:v>
                </c:pt>
                <c:pt idx="26689">
                  <c:v>7.0843210000000002E-3</c:v>
                </c:pt>
                <c:pt idx="26690">
                  <c:v>-3.9696619999999997E-3</c:v>
                </c:pt>
                <c:pt idx="26691">
                  <c:v>8.2240290000000008E-3</c:v>
                </c:pt>
                <c:pt idx="26692">
                  <c:v>6.9726099999999997E-3</c:v>
                </c:pt>
                <c:pt idx="26693">
                  <c:v>6.2043059999999997E-3</c:v>
                </c:pt>
                <c:pt idx="26694">
                  <c:v>7.0610450000000002E-3</c:v>
                </c:pt>
                <c:pt idx="26695">
                  <c:v>1.1571794E-2</c:v>
                </c:pt>
                <c:pt idx="26696">
                  <c:v>3.0989469999999999E-3</c:v>
                </c:pt>
                <c:pt idx="26697">
                  <c:v>2.020155E-3</c:v>
                </c:pt>
                <c:pt idx="26698">
                  <c:v>6.8316879999999998E-3</c:v>
                </c:pt>
                <c:pt idx="26699">
                  <c:v>1.1098156E-2</c:v>
                </c:pt>
                <c:pt idx="26700">
                  <c:v>1.2569551999999999E-2</c:v>
                </c:pt>
                <c:pt idx="26701">
                  <c:v>3.6764290000000002E-3</c:v>
                </c:pt>
                <c:pt idx="26702">
                  <c:v>-2.78631E-4</c:v>
                </c:pt>
                <c:pt idx="26703">
                  <c:v>7.4737110000000001E-3</c:v>
                </c:pt>
                <c:pt idx="26704">
                  <c:v>7.1591909999999996E-3</c:v>
                </c:pt>
                <c:pt idx="26705">
                  <c:v>8.4275919999999994E-3</c:v>
                </c:pt>
                <c:pt idx="26706">
                  <c:v>1.461562E-3</c:v>
                </c:pt>
                <c:pt idx="26707">
                  <c:v>2.1681719999999999E-3</c:v>
                </c:pt>
                <c:pt idx="26708">
                  <c:v>2.4129160000000002E-3</c:v>
                </c:pt>
                <c:pt idx="26709">
                  <c:v>-3.7372130000000001E-3</c:v>
                </c:pt>
                <c:pt idx="26710">
                  <c:v>-8.5034599999999998E-4</c:v>
                </c:pt>
                <c:pt idx="26711">
                  <c:v>-6.6039410000000003E-3</c:v>
                </c:pt>
                <c:pt idx="26712">
                  <c:v>-3.3136060000000002E-3</c:v>
                </c:pt>
                <c:pt idx="26713">
                  <c:v>9.2248690000000001E-3</c:v>
                </c:pt>
                <c:pt idx="26714">
                  <c:v>-1.0867083E-2</c:v>
                </c:pt>
                <c:pt idx="26715">
                  <c:v>-1.9372479999999999E-3</c:v>
                </c:pt>
                <c:pt idx="26716">
                  <c:v>3.3957319999999998E-3</c:v>
                </c:pt>
                <c:pt idx="26717">
                  <c:v>-7.2831750000000002E-3</c:v>
                </c:pt>
                <c:pt idx="26718">
                  <c:v>-1.0951414E-2</c:v>
                </c:pt>
                <c:pt idx="26719">
                  <c:v>-4.5174280000000004E-3</c:v>
                </c:pt>
                <c:pt idx="26720">
                  <c:v>-8.1462519999999997E-3</c:v>
                </c:pt>
                <c:pt idx="26721">
                  <c:v>-5.9115800000000005E-4</c:v>
                </c:pt>
                <c:pt idx="26722">
                  <c:v>-8.2098900000000005E-4</c:v>
                </c:pt>
                <c:pt idx="26723">
                  <c:v>-8.4580769999999996E-3</c:v>
                </c:pt>
                <c:pt idx="26724">
                  <c:v>-7.2234359999999997E-3</c:v>
                </c:pt>
                <c:pt idx="26725">
                  <c:v>1.488811E-3</c:v>
                </c:pt>
                <c:pt idx="26726">
                  <c:v>2.7021469999999998E-3</c:v>
                </c:pt>
                <c:pt idx="26727">
                  <c:v>1.913463E-3</c:v>
                </c:pt>
                <c:pt idx="26728">
                  <c:v>4.0975220000000001E-3</c:v>
                </c:pt>
                <c:pt idx="26729">
                  <c:v>7.4617870000000001E-3</c:v>
                </c:pt>
                <c:pt idx="26730">
                  <c:v>-1.832113E-3</c:v>
                </c:pt>
                <c:pt idx="26731">
                  <c:v>-2.7382740000000002E-3</c:v>
                </c:pt>
                <c:pt idx="26732">
                  <c:v>-5.9889280000000001E-3</c:v>
                </c:pt>
                <c:pt idx="26733">
                  <c:v>-5.4301800000000004E-4</c:v>
                </c:pt>
                <c:pt idx="26734">
                  <c:v>-2.4455800000000001E-3</c:v>
                </c:pt>
                <c:pt idx="26735">
                  <c:v>5.018944E-3</c:v>
                </c:pt>
                <c:pt idx="26736">
                  <c:v>1.060954E-3</c:v>
                </c:pt>
                <c:pt idx="26737">
                  <c:v>-6.0077799999999999E-3</c:v>
                </c:pt>
                <c:pt idx="26738">
                  <c:v>-6.2559870000000002E-3</c:v>
                </c:pt>
                <c:pt idx="26739">
                  <c:v>-4.4171490000000004E-3</c:v>
                </c:pt>
                <c:pt idx="26740">
                  <c:v>2.5640609999999999E-3</c:v>
                </c:pt>
                <c:pt idx="26741">
                  <c:v>-4.5456079999999996E-3</c:v>
                </c:pt>
                <c:pt idx="26742">
                  <c:v>1.339979E-3</c:v>
                </c:pt>
                <c:pt idx="26743">
                  <c:v>2.2371190000000001E-3</c:v>
                </c:pt>
                <c:pt idx="26744">
                  <c:v>-2.5515109999999998E-3</c:v>
                </c:pt>
                <c:pt idx="26745">
                  <c:v>-4.71712E-3</c:v>
                </c:pt>
                <c:pt idx="26746">
                  <c:v>-1.9631449999999999E-3</c:v>
                </c:pt>
                <c:pt idx="26747">
                  <c:v>5.1194200000000004E-4</c:v>
                </c:pt>
                <c:pt idx="26748">
                  <c:v>2.9223679999999998E-3</c:v>
                </c:pt>
                <c:pt idx="26749">
                  <c:v>9.4287209999999993E-3</c:v>
                </c:pt>
                <c:pt idx="26750">
                  <c:v>-1.0252519999999999E-3</c:v>
                </c:pt>
                <c:pt idx="26751">
                  <c:v>-7.5549299999999998E-4</c:v>
                </c:pt>
                <c:pt idx="26752">
                  <c:v>5.9378299999999998E-3</c:v>
                </c:pt>
                <c:pt idx="26753">
                  <c:v>-9.1305599999999998E-4</c:v>
                </c:pt>
                <c:pt idx="26754">
                  <c:v>-5.4279130000000004E-3</c:v>
                </c:pt>
                <c:pt idx="26755">
                  <c:v>-3.3704490000000002E-3</c:v>
                </c:pt>
                <c:pt idx="26756">
                  <c:v>-6.18871E-4</c:v>
                </c:pt>
                <c:pt idx="26757" formatCode="0.00E+00">
                  <c:v>5.0224800000000001E-5</c:v>
                </c:pt>
                <c:pt idx="26758">
                  <c:v>-4.6955290000000004E-3</c:v>
                </c:pt>
                <c:pt idx="26759">
                  <c:v>-1.7660099999999999E-3</c:v>
                </c:pt>
                <c:pt idx="26760">
                  <c:v>-2.241917E-3</c:v>
                </c:pt>
                <c:pt idx="26761">
                  <c:v>-1.1524739999999999E-3</c:v>
                </c:pt>
                <c:pt idx="26762">
                  <c:v>4.5251190000000002E-3</c:v>
                </c:pt>
                <c:pt idx="26763">
                  <c:v>2.2858570000000001E-3</c:v>
                </c:pt>
                <c:pt idx="26764">
                  <c:v>5.4217290000000001E-3</c:v>
                </c:pt>
                <c:pt idx="26765">
                  <c:v>8.3412009999999995E-3</c:v>
                </c:pt>
                <c:pt idx="26766">
                  <c:v>-4.567939E-3</c:v>
                </c:pt>
                <c:pt idx="26767">
                  <c:v>-1.243877E-3</c:v>
                </c:pt>
                <c:pt idx="26768">
                  <c:v>6.5820879999999998E-3</c:v>
                </c:pt>
                <c:pt idx="26769">
                  <c:v>-7.2047550000000002E-3</c:v>
                </c:pt>
                <c:pt idx="26770">
                  <c:v>9.7784889999999996E-3</c:v>
                </c:pt>
                <c:pt idx="26771">
                  <c:v>6.1737019999999997E-3</c:v>
                </c:pt>
                <c:pt idx="26772">
                  <c:v>-8.6174939999999998E-3</c:v>
                </c:pt>
                <c:pt idx="26773">
                  <c:v>5.9995999999999997E-4</c:v>
                </c:pt>
                <c:pt idx="26774">
                  <c:v>-5.9346390000000002E-3</c:v>
                </c:pt>
                <c:pt idx="26775">
                  <c:v>-4.5661529999999999E-3</c:v>
                </c:pt>
                <c:pt idx="26776">
                  <c:v>-4.9672249999999996E-3</c:v>
                </c:pt>
                <c:pt idx="26777">
                  <c:v>-2.2004500000000001E-4</c:v>
                </c:pt>
                <c:pt idx="26778">
                  <c:v>-3.5476650000000002E-3</c:v>
                </c:pt>
                <c:pt idx="26779">
                  <c:v>-3.4003560000000002E-3</c:v>
                </c:pt>
                <c:pt idx="26780">
                  <c:v>-7.3570140000000003E-3</c:v>
                </c:pt>
                <c:pt idx="26781">
                  <c:v>-1.0425411000000001E-2</c:v>
                </c:pt>
                <c:pt idx="26782">
                  <c:v>-7.3870109999999998E-3</c:v>
                </c:pt>
                <c:pt idx="26783">
                  <c:v>-1.0278618E-2</c:v>
                </c:pt>
                <c:pt idx="26784">
                  <c:v>-5.9184909999999997E-3</c:v>
                </c:pt>
                <c:pt idx="26785">
                  <c:v>9.0759300000000005E-4</c:v>
                </c:pt>
                <c:pt idx="26786">
                  <c:v>-3.4213749999999999E-3</c:v>
                </c:pt>
                <c:pt idx="26787">
                  <c:v>-6.6921389999999997E-3</c:v>
                </c:pt>
                <c:pt idx="26788">
                  <c:v>-2.2563779999999999E-3</c:v>
                </c:pt>
                <c:pt idx="26789">
                  <c:v>-1.427085E-3</c:v>
                </c:pt>
                <c:pt idx="26790">
                  <c:v>-8.4229430000000004E-3</c:v>
                </c:pt>
                <c:pt idx="26791">
                  <c:v>1.2543669E-2</c:v>
                </c:pt>
                <c:pt idx="26792">
                  <c:v>-9.6870680000000001E-3</c:v>
                </c:pt>
                <c:pt idx="26793">
                  <c:v>-1.0739930999999999E-2</c:v>
                </c:pt>
                <c:pt idx="26794">
                  <c:v>-2.1296650000000002E-3</c:v>
                </c:pt>
                <c:pt idx="26795">
                  <c:v>-4.3502259999999996E-3</c:v>
                </c:pt>
                <c:pt idx="26796">
                  <c:v>1.203796E-3</c:v>
                </c:pt>
                <c:pt idx="26797">
                  <c:v>-3.099816E-3</c:v>
                </c:pt>
                <c:pt idx="26798">
                  <c:v>-3.0398949999999999E-3</c:v>
                </c:pt>
                <c:pt idx="26799">
                  <c:v>-5.4835259999999999E-3</c:v>
                </c:pt>
                <c:pt idx="26800">
                  <c:v>-3.6102579999999999E-3</c:v>
                </c:pt>
                <c:pt idx="26801">
                  <c:v>-5.8381220000000003E-3</c:v>
                </c:pt>
                <c:pt idx="26802">
                  <c:v>-4.976589E-3</c:v>
                </c:pt>
                <c:pt idx="26803">
                  <c:v>9.2183800000000002E-4</c:v>
                </c:pt>
                <c:pt idx="26804">
                  <c:v>1.118113E-3</c:v>
                </c:pt>
                <c:pt idx="26805">
                  <c:v>-1.983477E-3</c:v>
                </c:pt>
                <c:pt idx="26806">
                  <c:v>-6.129486E-3</c:v>
                </c:pt>
                <c:pt idx="26807">
                  <c:v>1.35141E-4</c:v>
                </c:pt>
                <c:pt idx="26808">
                  <c:v>-1.7349310000000001E-3</c:v>
                </c:pt>
                <c:pt idx="26809">
                  <c:v>-4.7197630000000001E-3</c:v>
                </c:pt>
                <c:pt idx="26810">
                  <c:v>1.146116E-3</c:v>
                </c:pt>
                <c:pt idx="26811">
                  <c:v>5.7346300000000001E-3</c:v>
                </c:pt>
                <c:pt idx="26812">
                  <c:v>-2.2575160000000002E-3</c:v>
                </c:pt>
                <c:pt idx="26813">
                  <c:v>-1.613679E-3</c:v>
                </c:pt>
                <c:pt idx="26814">
                  <c:v>-1.8086230000000001E-3</c:v>
                </c:pt>
                <c:pt idx="26815">
                  <c:v>-9.1080099999999997E-3</c:v>
                </c:pt>
                <c:pt idx="26816">
                  <c:v>-4.1273660000000004E-3</c:v>
                </c:pt>
                <c:pt idx="26817">
                  <c:v>-8.7645020000000004E-3</c:v>
                </c:pt>
                <c:pt idx="26818">
                  <c:v>-1.584352E-3</c:v>
                </c:pt>
                <c:pt idx="26819">
                  <c:v>1.7197E-4</c:v>
                </c:pt>
                <c:pt idx="26820">
                  <c:v>-1.1157383E-2</c:v>
                </c:pt>
                <c:pt idx="26821">
                  <c:v>-2.6696419999999998E-3</c:v>
                </c:pt>
                <c:pt idx="26822">
                  <c:v>-4.4270699999999997E-4</c:v>
                </c:pt>
                <c:pt idx="26823">
                  <c:v>-4.275516E-3</c:v>
                </c:pt>
                <c:pt idx="26824">
                  <c:v>-1.169472E-3</c:v>
                </c:pt>
                <c:pt idx="26825">
                  <c:v>-6.0981250000000002E-3</c:v>
                </c:pt>
                <c:pt idx="26826">
                  <c:v>-7.949022E-3</c:v>
                </c:pt>
                <c:pt idx="26827">
                  <c:v>-8.6557990000000005E-3</c:v>
                </c:pt>
                <c:pt idx="26828">
                  <c:v>-1.1969038E-2</c:v>
                </c:pt>
                <c:pt idx="26829">
                  <c:v>-3.9910639999999999E-3</c:v>
                </c:pt>
                <c:pt idx="26830">
                  <c:v>-2.1375040000000001E-3</c:v>
                </c:pt>
                <c:pt idx="26831">
                  <c:v>-1.190354E-3</c:v>
                </c:pt>
                <c:pt idx="26832">
                  <c:v>5.2552100000000004E-4</c:v>
                </c:pt>
                <c:pt idx="26833">
                  <c:v>-2.763373E-3</c:v>
                </c:pt>
                <c:pt idx="26834">
                  <c:v>4.512116E-3</c:v>
                </c:pt>
                <c:pt idx="26835">
                  <c:v>7.4914630000000003E-3</c:v>
                </c:pt>
                <c:pt idx="26836">
                  <c:v>7.8043840000000001E-3</c:v>
                </c:pt>
                <c:pt idx="26837">
                  <c:v>-1.1004669999999999E-3</c:v>
                </c:pt>
                <c:pt idx="26838">
                  <c:v>9.319684E-3</c:v>
                </c:pt>
                <c:pt idx="26839">
                  <c:v>9.1335979999999997E-3</c:v>
                </c:pt>
                <c:pt idx="26840">
                  <c:v>-2.737176E-3</c:v>
                </c:pt>
                <c:pt idx="26841">
                  <c:v>6.5221719999999997E-3</c:v>
                </c:pt>
                <c:pt idx="26842">
                  <c:v>1.3507643E-2</c:v>
                </c:pt>
                <c:pt idx="26843">
                  <c:v>7.7348269999999997E-3</c:v>
                </c:pt>
                <c:pt idx="26844">
                  <c:v>1.5268643E-2</c:v>
                </c:pt>
                <c:pt idx="26845">
                  <c:v>1.0761372E-2</c:v>
                </c:pt>
                <c:pt idx="26846">
                  <c:v>-4.8615300000000002E-3</c:v>
                </c:pt>
                <c:pt idx="26847" formatCode="0.00E+00">
                  <c:v>5.4684900000000004E-6</c:v>
                </c:pt>
                <c:pt idx="26848">
                  <c:v>6.9469980000000002E-3</c:v>
                </c:pt>
                <c:pt idx="26849">
                  <c:v>-1.5264339999999999E-3</c:v>
                </c:pt>
                <c:pt idx="26850">
                  <c:v>-4.6143600000000002E-4</c:v>
                </c:pt>
                <c:pt idx="26851">
                  <c:v>4.508031E-3</c:v>
                </c:pt>
                <c:pt idx="26852">
                  <c:v>5.3357409999999997E-3</c:v>
                </c:pt>
                <c:pt idx="26853">
                  <c:v>-6.4594079999999998E-3</c:v>
                </c:pt>
                <c:pt idx="26854">
                  <c:v>-6.0969509999999998E-3</c:v>
                </c:pt>
                <c:pt idx="26855">
                  <c:v>-5.1892780000000003E-3</c:v>
                </c:pt>
                <c:pt idx="26856">
                  <c:v>-8.3091720000000001E-3</c:v>
                </c:pt>
                <c:pt idx="26857">
                  <c:v>-7.8691909999999993E-3</c:v>
                </c:pt>
                <c:pt idx="26858">
                  <c:v>-1.307727E-2</c:v>
                </c:pt>
                <c:pt idx="26859">
                  <c:v>-9.8289280000000007E-3</c:v>
                </c:pt>
                <c:pt idx="26860">
                  <c:v>-7.0962589999999997E-3</c:v>
                </c:pt>
                <c:pt idx="26861">
                  <c:v>2.539426E-3</c:v>
                </c:pt>
                <c:pt idx="26862">
                  <c:v>-8.5521079999999992E-3</c:v>
                </c:pt>
                <c:pt idx="26863">
                  <c:v>-1.6998322999999999E-2</c:v>
                </c:pt>
                <c:pt idx="26864">
                  <c:v>5.0610200000000003E-4</c:v>
                </c:pt>
                <c:pt idx="26865">
                  <c:v>5.7747500000000004E-4</c:v>
                </c:pt>
                <c:pt idx="26866">
                  <c:v>4.7538040000000004E-3</c:v>
                </c:pt>
                <c:pt idx="26867">
                  <c:v>-1.6367179999999999E-3</c:v>
                </c:pt>
                <c:pt idx="26868">
                  <c:v>2.2568240000000002E-3</c:v>
                </c:pt>
                <c:pt idx="26869">
                  <c:v>-5.2019120000000004E-3</c:v>
                </c:pt>
                <c:pt idx="26870">
                  <c:v>2.082633E-3</c:v>
                </c:pt>
                <c:pt idx="26871">
                  <c:v>5.4203690000000004E-3</c:v>
                </c:pt>
                <c:pt idx="26872">
                  <c:v>1.2924690000000001E-3</c:v>
                </c:pt>
                <c:pt idx="26873">
                  <c:v>8.2705169999999998E-3</c:v>
                </c:pt>
                <c:pt idx="26874">
                  <c:v>-5.9321210000000003E-3</c:v>
                </c:pt>
                <c:pt idx="26875">
                  <c:v>-1.347252E-3</c:v>
                </c:pt>
                <c:pt idx="26876">
                  <c:v>-1.441262E-3</c:v>
                </c:pt>
                <c:pt idx="26877">
                  <c:v>-1.4682809E-2</c:v>
                </c:pt>
                <c:pt idx="26878">
                  <c:v>9.3325130000000006E-3</c:v>
                </c:pt>
                <c:pt idx="26879">
                  <c:v>2.3426632999999999E-2</c:v>
                </c:pt>
                <c:pt idx="26880">
                  <c:v>5.5384470000000002E-3</c:v>
                </c:pt>
                <c:pt idx="26881">
                  <c:v>-1.6551423999999999E-2</c:v>
                </c:pt>
                <c:pt idx="26882">
                  <c:v>-1.1746814E-2</c:v>
                </c:pt>
                <c:pt idx="26883">
                  <c:v>-8.3218040000000004E-3</c:v>
                </c:pt>
                <c:pt idx="26884">
                  <c:v>1.439746E-3</c:v>
                </c:pt>
                <c:pt idx="26885">
                  <c:v>-7.1589899999999998E-4</c:v>
                </c:pt>
                <c:pt idx="26886">
                  <c:v>-9.7475800000000005E-4</c:v>
                </c:pt>
                <c:pt idx="26887">
                  <c:v>1.66636E-3</c:v>
                </c:pt>
                <c:pt idx="26888">
                  <c:v>-1.3530700999999999E-2</c:v>
                </c:pt>
                <c:pt idx="26889">
                  <c:v>-1.1305938E-2</c:v>
                </c:pt>
                <c:pt idx="26890">
                  <c:v>8.94527E-3</c:v>
                </c:pt>
                <c:pt idx="26891">
                  <c:v>6.744033E-3</c:v>
                </c:pt>
                <c:pt idx="26892">
                  <c:v>-5.6063770000000001E-3</c:v>
                </c:pt>
                <c:pt idx="26893">
                  <c:v>-4.1248719999999999E-3</c:v>
                </c:pt>
                <c:pt idx="26894">
                  <c:v>3.778591E-3</c:v>
                </c:pt>
                <c:pt idx="26895">
                  <c:v>-9.2618200000000005E-3</c:v>
                </c:pt>
                <c:pt idx="26896">
                  <c:v>-9.50627E-4</c:v>
                </c:pt>
                <c:pt idx="26897">
                  <c:v>-4.2558550000000002E-3</c:v>
                </c:pt>
                <c:pt idx="26898">
                  <c:v>-2.9173509999999999E-3</c:v>
                </c:pt>
                <c:pt idx="26899">
                  <c:v>1.1659094E-2</c:v>
                </c:pt>
                <c:pt idx="26900">
                  <c:v>1.6430146999999999E-2</c:v>
                </c:pt>
                <c:pt idx="26901">
                  <c:v>6.3788799999999997E-4</c:v>
                </c:pt>
                <c:pt idx="26902">
                  <c:v>-4.3382280000000004E-3</c:v>
                </c:pt>
                <c:pt idx="26903">
                  <c:v>6.0394099999999998E-4</c:v>
                </c:pt>
                <c:pt idx="26904">
                  <c:v>2.1004554000000002E-2</c:v>
                </c:pt>
                <c:pt idx="26905">
                  <c:v>3.0645281E-2</c:v>
                </c:pt>
                <c:pt idx="26906">
                  <c:v>1.1481706E-2</c:v>
                </c:pt>
                <c:pt idx="26907">
                  <c:v>6.8626379999999999E-3</c:v>
                </c:pt>
                <c:pt idx="26908">
                  <c:v>4.8857730000000004E-3</c:v>
                </c:pt>
                <c:pt idx="26909">
                  <c:v>5.8745630000000002E-3</c:v>
                </c:pt>
                <c:pt idx="26910">
                  <c:v>9.9049910000000001E-3</c:v>
                </c:pt>
                <c:pt idx="26911">
                  <c:v>7.3183639999999999E-3</c:v>
                </c:pt>
                <c:pt idx="26912">
                  <c:v>9.8803250000000006E-3</c:v>
                </c:pt>
                <c:pt idx="26913">
                  <c:v>2.4247181E-2</c:v>
                </c:pt>
                <c:pt idx="26914">
                  <c:v>-4.1783360000000004E-3</c:v>
                </c:pt>
                <c:pt idx="26915">
                  <c:v>-1.0610525000000001E-2</c:v>
                </c:pt>
                <c:pt idx="26916">
                  <c:v>2.6963482E-2</c:v>
                </c:pt>
                <c:pt idx="26917">
                  <c:v>2.1847815999999999E-2</c:v>
                </c:pt>
                <c:pt idx="26918">
                  <c:v>-1.376717E-2</c:v>
                </c:pt>
                <c:pt idx="26919">
                  <c:v>-5.1301309999999996E-3</c:v>
                </c:pt>
                <c:pt idx="26920">
                  <c:v>1.1828079999999999E-2</c:v>
                </c:pt>
                <c:pt idx="26921">
                  <c:v>-1.267071E-3</c:v>
                </c:pt>
                <c:pt idx="26922">
                  <c:v>1.21393E-3</c:v>
                </c:pt>
                <c:pt idx="26923">
                  <c:v>5.4192049999999999E-3</c:v>
                </c:pt>
                <c:pt idx="26924">
                  <c:v>-8.9991489999999997E-3</c:v>
                </c:pt>
                <c:pt idx="26925">
                  <c:v>8.5870740000000001E-3</c:v>
                </c:pt>
                <c:pt idx="26926">
                  <c:v>-8.3370479999999997E-3</c:v>
                </c:pt>
                <c:pt idx="26927">
                  <c:v>-8.1016430000000004E-3</c:v>
                </c:pt>
                <c:pt idx="26928">
                  <c:v>1.571757E-3</c:v>
                </c:pt>
                <c:pt idx="26929">
                  <c:v>-2.242983E-3</c:v>
                </c:pt>
                <c:pt idx="26930">
                  <c:v>3.9134460000000001E-3</c:v>
                </c:pt>
                <c:pt idx="26931">
                  <c:v>-1.2386607000000001E-2</c:v>
                </c:pt>
                <c:pt idx="26932">
                  <c:v>-7.6230120000000002E-3</c:v>
                </c:pt>
                <c:pt idx="26933">
                  <c:v>-1.3062354E-2</c:v>
                </c:pt>
                <c:pt idx="26934">
                  <c:v>-4.1631359999999996E-3</c:v>
                </c:pt>
                <c:pt idx="26935">
                  <c:v>-5.5556429999999999E-3</c:v>
                </c:pt>
                <c:pt idx="26936">
                  <c:v>2.9124099999999998E-3</c:v>
                </c:pt>
                <c:pt idx="26937">
                  <c:v>3.9747039999999999E-3</c:v>
                </c:pt>
                <c:pt idx="26938">
                  <c:v>-1.4996899999999999E-3</c:v>
                </c:pt>
                <c:pt idx="26939">
                  <c:v>-6.1637649999999999E-3</c:v>
                </c:pt>
                <c:pt idx="26940">
                  <c:v>-7.0242099999999995E-4</c:v>
                </c:pt>
                <c:pt idx="26941">
                  <c:v>-7.0560680000000004E-3</c:v>
                </c:pt>
                <c:pt idx="26942">
                  <c:v>8.8137089999999994E-3</c:v>
                </c:pt>
                <c:pt idx="26943">
                  <c:v>2.1330485E-2</c:v>
                </c:pt>
                <c:pt idx="26944">
                  <c:v>-1.3792881999999999E-2</c:v>
                </c:pt>
                <c:pt idx="26945">
                  <c:v>5.7990740000000004E-3</c:v>
                </c:pt>
                <c:pt idx="26946">
                  <c:v>9.8755749999999993E-3</c:v>
                </c:pt>
                <c:pt idx="26947">
                  <c:v>-2.8472079999999999E-3</c:v>
                </c:pt>
                <c:pt idx="26948">
                  <c:v>1.4570398E-2</c:v>
                </c:pt>
                <c:pt idx="26949">
                  <c:v>7.4858989999999999E-3</c:v>
                </c:pt>
                <c:pt idx="26950">
                  <c:v>6.9077269999999998E-3</c:v>
                </c:pt>
                <c:pt idx="26951">
                  <c:v>-1.567475E-3</c:v>
                </c:pt>
                <c:pt idx="26952">
                  <c:v>4.9191859999999999E-3</c:v>
                </c:pt>
                <c:pt idx="26953">
                  <c:v>8.9136200000000006E-3</c:v>
                </c:pt>
                <c:pt idx="26954">
                  <c:v>3.2943500000000001E-3</c:v>
                </c:pt>
                <c:pt idx="26955">
                  <c:v>1.7629122000000001E-2</c:v>
                </c:pt>
                <c:pt idx="26956">
                  <c:v>2.3660130000000001E-3</c:v>
                </c:pt>
                <c:pt idx="26957">
                  <c:v>7.5364380000000003E-3</c:v>
                </c:pt>
                <c:pt idx="26958">
                  <c:v>1.0661125E-2</c:v>
                </c:pt>
                <c:pt idx="26959">
                  <c:v>1.3826656999999999E-2</c:v>
                </c:pt>
                <c:pt idx="26960">
                  <c:v>9.8822489999999992E-3</c:v>
                </c:pt>
                <c:pt idx="26961" formatCode="0.00E+00">
                  <c:v>-3.7387900000000002E-5</c:v>
                </c:pt>
                <c:pt idx="26962">
                  <c:v>6.1925440000000003E-3</c:v>
                </c:pt>
                <c:pt idx="26963">
                  <c:v>1.946668E-2</c:v>
                </c:pt>
                <c:pt idx="26964">
                  <c:v>2.601679E-3</c:v>
                </c:pt>
                <c:pt idx="26965">
                  <c:v>-4.2692959999999997E-3</c:v>
                </c:pt>
                <c:pt idx="26966">
                  <c:v>1.0028416E-2</c:v>
                </c:pt>
                <c:pt idx="26967">
                  <c:v>1.6742331999999999E-2</c:v>
                </c:pt>
                <c:pt idx="26968">
                  <c:v>7.2886419999999997E-3</c:v>
                </c:pt>
                <c:pt idx="26969">
                  <c:v>4.7617689999999999E-3</c:v>
                </c:pt>
                <c:pt idx="26970">
                  <c:v>5.5663099999999997E-3</c:v>
                </c:pt>
                <c:pt idx="26971">
                  <c:v>1.680471E-2</c:v>
                </c:pt>
                <c:pt idx="26972">
                  <c:v>2.2390956E-2</c:v>
                </c:pt>
                <c:pt idx="26973">
                  <c:v>-1.8177709999999999E-3</c:v>
                </c:pt>
                <c:pt idx="26974">
                  <c:v>-3.3775849999999998E-3</c:v>
                </c:pt>
                <c:pt idx="26975">
                  <c:v>2.8104496999999999E-2</c:v>
                </c:pt>
                <c:pt idx="26976">
                  <c:v>-1.2430060000000001E-3</c:v>
                </c:pt>
                <c:pt idx="26977">
                  <c:v>-9.8830340000000006E-3</c:v>
                </c:pt>
                <c:pt idx="26978">
                  <c:v>2.1623228000000001E-2</c:v>
                </c:pt>
                <c:pt idx="26979">
                  <c:v>9.2306179999999995E-3</c:v>
                </c:pt>
                <c:pt idx="26980">
                  <c:v>-7.0271810000000004E-3</c:v>
                </c:pt>
                <c:pt idx="26981">
                  <c:v>2.7902959999999998E-3</c:v>
                </c:pt>
                <c:pt idx="26982">
                  <c:v>5.1732929999999998E-3</c:v>
                </c:pt>
                <c:pt idx="26983">
                  <c:v>-1.806483E-3</c:v>
                </c:pt>
                <c:pt idx="26984">
                  <c:v>-2.585192E-3</c:v>
                </c:pt>
                <c:pt idx="26985">
                  <c:v>-4.7970529999999999E-3</c:v>
                </c:pt>
                <c:pt idx="26986">
                  <c:v>-6.237823E-3</c:v>
                </c:pt>
                <c:pt idx="26987">
                  <c:v>-1.1686075000000001E-2</c:v>
                </c:pt>
                <c:pt idx="26988">
                  <c:v>4.7365740000000003E-3</c:v>
                </c:pt>
                <c:pt idx="26989">
                  <c:v>1.8058851000000001E-2</c:v>
                </c:pt>
                <c:pt idx="26990">
                  <c:v>-1.8525379999999999E-3</c:v>
                </c:pt>
                <c:pt idx="26991">
                  <c:v>-2.2479767000000001E-2</c:v>
                </c:pt>
                <c:pt idx="26992">
                  <c:v>2.392295E-3</c:v>
                </c:pt>
                <c:pt idx="26993">
                  <c:v>2.843309E-3</c:v>
                </c:pt>
                <c:pt idx="26994">
                  <c:v>-1.5439559E-2</c:v>
                </c:pt>
                <c:pt idx="26995">
                  <c:v>-8.1677729999999997E-3</c:v>
                </c:pt>
                <c:pt idx="26996">
                  <c:v>3.4697090000000001E-3</c:v>
                </c:pt>
                <c:pt idx="26997">
                  <c:v>2.7000560000000002E-3</c:v>
                </c:pt>
                <c:pt idx="26998">
                  <c:v>-1.0145701E-2</c:v>
                </c:pt>
                <c:pt idx="26999">
                  <c:v>-2.9763490000000001E-3</c:v>
                </c:pt>
                <c:pt idx="27000">
                  <c:v>4.1715759999999998E-3</c:v>
                </c:pt>
                <c:pt idx="27001">
                  <c:v>4.8595720000000004E-3</c:v>
                </c:pt>
                <c:pt idx="27002">
                  <c:v>-8.8421260000000005E-3</c:v>
                </c:pt>
                <c:pt idx="27003">
                  <c:v>-9.8922119999999992E-3</c:v>
                </c:pt>
                <c:pt idx="27004">
                  <c:v>1.6680012000000001E-2</c:v>
                </c:pt>
                <c:pt idx="27005">
                  <c:v>1.045659E-3</c:v>
                </c:pt>
                <c:pt idx="27006">
                  <c:v>-8.2506369999999999E-3</c:v>
                </c:pt>
                <c:pt idx="27007">
                  <c:v>4.0622210000000004E-3</c:v>
                </c:pt>
                <c:pt idx="27008">
                  <c:v>8.3819799999999996E-4</c:v>
                </c:pt>
                <c:pt idx="27009">
                  <c:v>-5.043535E-3</c:v>
                </c:pt>
                <c:pt idx="27010">
                  <c:v>-2.9590789999999999E-3</c:v>
                </c:pt>
                <c:pt idx="27011">
                  <c:v>4.62406E-4</c:v>
                </c:pt>
                <c:pt idx="27012">
                  <c:v>-3.6284759999999998E-3</c:v>
                </c:pt>
                <c:pt idx="27013">
                  <c:v>9.70699E-4</c:v>
                </c:pt>
                <c:pt idx="27014">
                  <c:v>-3.521255E-3</c:v>
                </c:pt>
                <c:pt idx="27015">
                  <c:v>3.2880610000000001E-3</c:v>
                </c:pt>
                <c:pt idx="27016">
                  <c:v>-8.5936320000000004E-3</c:v>
                </c:pt>
                <c:pt idx="27017">
                  <c:v>-2.178363E-3</c:v>
                </c:pt>
                <c:pt idx="27018">
                  <c:v>4.9621040000000002E-3</c:v>
                </c:pt>
                <c:pt idx="27019">
                  <c:v>-1.2210308E-2</c:v>
                </c:pt>
                <c:pt idx="27020">
                  <c:v>-9.9836379999999995E-3</c:v>
                </c:pt>
                <c:pt idx="27021">
                  <c:v>1.667672E-3</c:v>
                </c:pt>
                <c:pt idx="27022">
                  <c:v>-6.1223400000000004E-3</c:v>
                </c:pt>
                <c:pt idx="27023">
                  <c:v>-1.0063574E-2</c:v>
                </c:pt>
                <c:pt idx="27024">
                  <c:v>-5.5183560000000003E-3</c:v>
                </c:pt>
                <c:pt idx="27025">
                  <c:v>1.73632E-3</c:v>
                </c:pt>
                <c:pt idx="27026">
                  <c:v>1.3325850000000001E-3</c:v>
                </c:pt>
                <c:pt idx="27027">
                  <c:v>-3.3500919999999998E-3</c:v>
                </c:pt>
                <c:pt idx="27028">
                  <c:v>-9.8878869999999997E-3</c:v>
                </c:pt>
                <c:pt idx="27029">
                  <c:v>-1.0567230000000001E-3</c:v>
                </c:pt>
                <c:pt idx="27030">
                  <c:v>-3.9679100000000002E-4</c:v>
                </c:pt>
                <c:pt idx="27031">
                  <c:v>-1.051459E-3</c:v>
                </c:pt>
                <c:pt idx="27032">
                  <c:v>-9.9602660000000006E-3</c:v>
                </c:pt>
                <c:pt idx="27033" formatCode="0.00E+00">
                  <c:v>5.11995E-7</c:v>
                </c:pt>
                <c:pt idx="27034">
                  <c:v>-8.2267099999999997E-4</c:v>
                </c:pt>
                <c:pt idx="27035">
                  <c:v>-7.6603569999999996E-3</c:v>
                </c:pt>
                <c:pt idx="27036">
                  <c:v>1.654581E-3</c:v>
                </c:pt>
                <c:pt idx="27037">
                  <c:v>-2.1147750000000002E-3</c:v>
                </c:pt>
                <c:pt idx="27038">
                  <c:v>-2.955269E-3</c:v>
                </c:pt>
                <c:pt idx="27039">
                  <c:v>-1.4759526E-2</c:v>
                </c:pt>
                <c:pt idx="27040">
                  <c:v>-5.6339370000000003E-3</c:v>
                </c:pt>
                <c:pt idx="27041">
                  <c:v>3.6573780000000002E-3</c:v>
                </c:pt>
                <c:pt idx="27042">
                  <c:v>2.7745399999999998E-3</c:v>
                </c:pt>
                <c:pt idx="27043">
                  <c:v>-5.335439E-3</c:v>
                </c:pt>
                <c:pt idx="27044">
                  <c:v>-4.9282420000000002E-3</c:v>
                </c:pt>
                <c:pt idx="27045">
                  <c:v>-2.029575E-3</c:v>
                </c:pt>
                <c:pt idx="27046">
                  <c:v>-6.7244610000000002E-3</c:v>
                </c:pt>
                <c:pt idx="27047">
                  <c:v>2.844461E-3</c:v>
                </c:pt>
                <c:pt idx="27048">
                  <c:v>-2.8951839999999999E-3</c:v>
                </c:pt>
                <c:pt idx="27049">
                  <c:v>-1.335858E-2</c:v>
                </c:pt>
                <c:pt idx="27050">
                  <c:v>9.3589829999999995E-3</c:v>
                </c:pt>
                <c:pt idx="27051">
                  <c:v>1.1961075999999999E-2</c:v>
                </c:pt>
                <c:pt idx="27052">
                  <c:v>-7.5665530000000002E-3</c:v>
                </c:pt>
                <c:pt idx="27053">
                  <c:v>1.510689E-3</c:v>
                </c:pt>
                <c:pt idx="27054">
                  <c:v>-1.88138E-3</c:v>
                </c:pt>
                <c:pt idx="27055">
                  <c:v>-4.6600809999999999E-3</c:v>
                </c:pt>
                <c:pt idx="27056">
                  <c:v>-1.1659134999999999E-2</c:v>
                </c:pt>
                <c:pt idx="27057">
                  <c:v>1.1236900000000001E-3</c:v>
                </c:pt>
                <c:pt idx="27058">
                  <c:v>3.9804630000000001E-3</c:v>
                </c:pt>
                <c:pt idx="27059">
                  <c:v>-2.4608220000000001E-3</c:v>
                </c:pt>
                <c:pt idx="27060">
                  <c:v>1.287844E-3</c:v>
                </c:pt>
                <c:pt idx="27061">
                  <c:v>-1.5818799999999999E-3</c:v>
                </c:pt>
                <c:pt idx="27062">
                  <c:v>-1.1895969999999999E-3</c:v>
                </c:pt>
                <c:pt idx="27063">
                  <c:v>-1.281985E-3</c:v>
                </c:pt>
                <c:pt idx="27064">
                  <c:v>-1.691845E-3</c:v>
                </c:pt>
                <c:pt idx="27065">
                  <c:v>-1.1560967E-2</c:v>
                </c:pt>
                <c:pt idx="27066">
                  <c:v>-9.1840959999999992E-3</c:v>
                </c:pt>
                <c:pt idx="27067">
                  <c:v>-1.234888E-3</c:v>
                </c:pt>
                <c:pt idx="27068">
                  <c:v>-7.6445840000000003E-3</c:v>
                </c:pt>
                <c:pt idx="27069">
                  <c:v>-6.5379169999999999E-3</c:v>
                </c:pt>
                <c:pt idx="27070">
                  <c:v>-1.3380909E-2</c:v>
                </c:pt>
                <c:pt idx="27071">
                  <c:v>-3.130402E-3</c:v>
                </c:pt>
                <c:pt idx="27072">
                  <c:v>-3.17754E-3</c:v>
                </c:pt>
                <c:pt idx="27073" formatCode="0.00E+00">
                  <c:v>3.53784E-5</c:v>
                </c:pt>
                <c:pt idx="27074">
                  <c:v>1.2766780000000001E-3</c:v>
                </c:pt>
                <c:pt idx="27075">
                  <c:v>-6.0585270000000002E-3</c:v>
                </c:pt>
                <c:pt idx="27076">
                  <c:v>-6.7402970000000001E-3</c:v>
                </c:pt>
                <c:pt idx="27077">
                  <c:v>-3.1298300000000001E-3</c:v>
                </c:pt>
                <c:pt idx="27078">
                  <c:v>-1.7478700000000001E-4</c:v>
                </c:pt>
                <c:pt idx="27079">
                  <c:v>-6.769799E-3</c:v>
                </c:pt>
                <c:pt idx="27080">
                  <c:v>1.2074340000000001E-3</c:v>
                </c:pt>
                <c:pt idx="27081">
                  <c:v>-5.6796620000000003E-3</c:v>
                </c:pt>
                <c:pt idx="27082">
                  <c:v>-2.8473909999999999E-3</c:v>
                </c:pt>
                <c:pt idx="27083">
                  <c:v>5.1848459999999999E-3</c:v>
                </c:pt>
                <c:pt idx="27084">
                  <c:v>7.6666199999999999E-4</c:v>
                </c:pt>
                <c:pt idx="27085">
                  <c:v>4.4178749999999999E-3</c:v>
                </c:pt>
                <c:pt idx="27086">
                  <c:v>1.083065E-3</c:v>
                </c:pt>
                <c:pt idx="27087">
                  <c:v>6.5667199999999998E-3</c:v>
                </c:pt>
                <c:pt idx="27088">
                  <c:v>1.7349469999999999E-3</c:v>
                </c:pt>
                <c:pt idx="27089">
                  <c:v>-7.3994710000000003E-3</c:v>
                </c:pt>
                <c:pt idx="27090">
                  <c:v>7.7768170000000001E-3</c:v>
                </c:pt>
                <c:pt idx="27091" formatCode="0.00E+00">
                  <c:v>8.9848599999999999E-5</c:v>
                </c:pt>
                <c:pt idx="27092">
                  <c:v>-1.126684E-3</c:v>
                </c:pt>
                <c:pt idx="27093">
                  <c:v>1.786611E-3</c:v>
                </c:pt>
                <c:pt idx="27094">
                  <c:v>4.9911929999999997E-3</c:v>
                </c:pt>
                <c:pt idx="27095">
                  <c:v>3.9215049999999996E-3</c:v>
                </c:pt>
                <c:pt idx="27096">
                  <c:v>2.916161E-3</c:v>
                </c:pt>
                <c:pt idx="27097">
                  <c:v>-2.1212689999999998E-3</c:v>
                </c:pt>
                <c:pt idx="27098">
                  <c:v>6.8906009999999997E-3</c:v>
                </c:pt>
                <c:pt idx="27099">
                  <c:v>5.3142140000000003E-3</c:v>
                </c:pt>
                <c:pt idx="27100">
                  <c:v>4.5887690000000004E-3</c:v>
                </c:pt>
                <c:pt idx="27101">
                  <c:v>1.2367556E-2</c:v>
                </c:pt>
                <c:pt idx="27102">
                  <c:v>8.0905189999999991E-3</c:v>
                </c:pt>
                <c:pt idx="27103">
                  <c:v>-1.9764959999999999E-3</c:v>
                </c:pt>
                <c:pt idx="27104">
                  <c:v>4.0955119999999999E-3</c:v>
                </c:pt>
                <c:pt idx="27105">
                  <c:v>5.234275E-3</c:v>
                </c:pt>
                <c:pt idx="27106">
                  <c:v>6.0582559999999997E-3</c:v>
                </c:pt>
                <c:pt idx="27107">
                  <c:v>-2.0440990000000002E-3</c:v>
                </c:pt>
                <c:pt idx="27108">
                  <c:v>-3.0523719999999998E-3</c:v>
                </c:pt>
                <c:pt idx="27109">
                  <c:v>4.1860789999999997E-3</c:v>
                </c:pt>
                <c:pt idx="27110">
                  <c:v>-2.85634E-4</c:v>
                </c:pt>
                <c:pt idx="27111">
                  <c:v>4.007933E-3</c:v>
                </c:pt>
                <c:pt idx="27112">
                  <c:v>1.5061600000000001E-3</c:v>
                </c:pt>
                <c:pt idx="27113">
                  <c:v>6.0916500000000005E-4</c:v>
                </c:pt>
                <c:pt idx="27114">
                  <c:v>5.02905E-4</c:v>
                </c:pt>
                <c:pt idx="27115">
                  <c:v>-4.9442829999999998E-3</c:v>
                </c:pt>
                <c:pt idx="27116">
                  <c:v>5.2079000000000003E-4</c:v>
                </c:pt>
                <c:pt idx="27117">
                  <c:v>-5.9027339999999998E-3</c:v>
                </c:pt>
                <c:pt idx="27118">
                  <c:v>-4.6281450000000002E-3</c:v>
                </c:pt>
                <c:pt idx="27119">
                  <c:v>1.1517140000000001E-3</c:v>
                </c:pt>
                <c:pt idx="27120">
                  <c:v>2.9946209999999998E-3</c:v>
                </c:pt>
                <c:pt idx="27121">
                  <c:v>-9.7536649999999999E-3</c:v>
                </c:pt>
                <c:pt idx="27122">
                  <c:v>-7.9460499999999999E-4</c:v>
                </c:pt>
                <c:pt idx="27123">
                  <c:v>-3.3449339999999999E-3</c:v>
                </c:pt>
                <c:pt idx="27124">
                  <c:v>-5.8163479999999998E-3</c:v>
                </c:pt>
                <c:pt idx="27125">
                  <c:v>-1.0874098E-2</c:v>
                </c:pt>
                <c:pt idx="27126">
                  <c:v>-8.7411720000000002E-3</c:v>
                </c:pt>
                <c:pt idx="27127">
                  <c:v>-7.0015549999999996E-3</c:v>
                </c:pt>
                <c:pt idx="27128">
                  <c:v>-8.0247410000000002E-3</c:v>
                </c:pt>
                <c:pt idx="27129">
                  <c:v>-1.5262309E-2</c:v>
                </c:pt>
                <c:pt idx="27130">
                  <c:v>-9.5093490000000003E-3</c:v>
                </c:pt>
                <c:pt idx="27131">
                  <c:v>-6.908918E-3</c:v>
                </c:pt>
                <c:pt idx="27132">
                  <c:v>-7.8817699999999997E-3</c:v>
                </c:pt>
                <c:pt idx="27133">
                  <c:v>-4.4014479999999996E-3</c:v>
                </c:pt>
                <c:pt idx="27134">
                  <c:v>-4.6624370000000002E-3</c:v>
                </c:pt>
                <c:pt idx="27135">
                  <c:v>-2.4291989999999999E-3</c:v>
                </c:pt>
                <c:pt idx="27136">
                  <c:v>1.9583589999999998E-3</c:v>
                </c:pt>
                <c:pt idx="27137">
                  <c:v>-1.1050193E-2</c:v>
                </c:pt>
                <c:pt idx="27138">
                  <c:v>3.0739E-4</c:v>
                </c:pt>
                <c:pt idx="27139">
                  <c:v>1.937306E-3</c:v>
                </c:pt>
                <c:pt idx="27140">
                  <c:v>-1.407358E-3</c:v>
                </c:pt>
                <c:pt idx="27141">
                  <c:v>-6.8210809999999997E-3</c:v>
                </c:pt>
                <c:pt idx="27142">
                  <c:v>3.1575169999999999E-3</c:v>
                </c:pt>
                <c:pt idx="27143">
                  <c:v>2.2401259999999998E-3</c:v>
                </c:pt>
                <c:pt idx="27144">
                  <c:v>-3.5626360000000001E-3</c:v>
                </c:pt>
                <c:pt idx="27145">
                  <c:v>-7.4888710000000002E-3</c:v>
                </c:pt>
                <c:pt idx="27146">
                  <c:v>1.389309E-3</c:v>
                </c:pt>
                <c:pt idx="27147">
                  <c:v>2.7644140000000002E-3</c:v>
                </c:pt>
                <c:pt idx="27148">
                  <c:v>1.493819E-3</c:v>
                </c:pt>
                <c:pt idx="27149">
                  <c:v>-2.8383400000000001E-4</c:v>
                </c:pt>
                <c:pt idx="27150" formatCode="0.00E+00">
                  <c:v>2.50922E-5</c:v>
                </c:pt>
                <c:pt idx="27151">
                  <c:v>-9.8416319999999995E-3</c:v>
                </c:pt>
                <c:pt idx="27152">
                  <c:v>-4.6644470000000004E-3</c:v>
                </c:pt>
                <c:pt idx="27153">
                  <c:v>-5.6858500000000003E-4</c:v>
                </c:pt>
                <c:pt idx="27154">
                  <c:v>-1.2026840000000001E-3</c:v>
                </c:pt>
                <c:pt idx="27155">
                  <c:v>-3.4429590000000002E-3</c:v>
                </c:pt>
                <c:pt idx="27156">
                  <c:v>3.2993660000000002E-3</c:v>
                </c:pt>
                <c:pt idx="27157">
                  <c:v>-9.9361499999999999E-4</c:v>
                </c:pt>
                <c:pt idx="27158">
                  <c:v>-2.598702E-3</c:v>
                </c:pt>
                <c:pt idx="27159">
                  <c:v>-1.1501783999999999E-2</c:v>
                </c:pt>
                <c:pt idx="27160">
                  <c:v>9.7422510000000004E-3</c:v>
                </c:pt>
                <c:pt idx="27161">
                  <c:v>-4.0192880000000002E-3</c:v>
                </c:pt>
                <c:pt idx="27162">
                  <c:v>3.46165E-4</c:v>
                </c:pt>
                <c:pt idx="27163">
                  <c:v>-5.6364650000000002E-3</c:v>
                </c:pt>
                <c:pt idx="27164">
                  <c:v>-5.6159579999999999E-3</c:v>
                </c:pt>
                <c:pt idx="27165">
                  <c:v>-8.6831779999999997E-3</c:v>
                </c:pt>
                <c:pt idx="27166">
                  <c:v>-4.9725960000000001E-3</c:v>
                </c:pt>
                <c:pt idx="27167">
                  <c:v>-1.4357686999999999E-2</c:v>
                </c:pt>
                <c:pt idx="27168">
                  <c:v>-6.7109520000000001E-3</c:v>
                </c:pt>
                <c:pt idx="27169">
                  <c:v>-1.8232840000000001E-3</c:v>
                </c:pt>
                <c:pt idx="27170">
                  <c:v>-8.2513550000000001E-3</c:v>
                </c:pt>
                <c:pt idx="27171">
                  <c:v>-1.1494614E-2</c:v>
                </c:pt>
                <c:pt idx="27172">
                  <c:v>-8.0543430000000003E-3</c:v>
                </c:pt>
                <c:pt idx="27173">
                  <c:v>-1.1943581999999999E-2</c:v>
                </c:pt>
                <c:pt idx="27174">
                  <c:v>-6.8665319999999998E-3</c:v>
                </c:pt>
                <c:pt idx="27175">
                  <c:v>-5.15586E-3</c:v>
                </c:pt>
                <c:pt idx="27176">
                  <c:v>-2.388303E-3</c:v>
                </c:pt>
                <c:pt idx="27177">
                  <c:v>-9.571955E-3</c:v>
                </c:pt>
                <c:pt idx="27178">
                  <c:v>-1.6648240000000002E-2</c:v>
                </c:pt>
                <c:pt idx="27179">
                  <c:v>-9.1313520000000006E-3</c:v>
                </c:pt>
                <c:pt idx="27180">
                  <c:v>-7.8786020000000002E-3</c:v>
                </c:pt>
                <c:pt idx="27181">
                  <c:v>-1.1703099E-2</c:v>
                </c:pt>
                <c:pt idx="27182">
                  <c:v>-4.6305419999999996E-3</c:v>
                </c:pt>
                <c:pt idx="27183">
                  <c:v>-1.1974787000000001E-2</c:v>
                </c:pt>
                <c:pt idx="27184">
                  <c:v>-1.1319384E-2</c:v>
                </c:pt>
                <c:pt idx="27185">
                  <c:v>-1.5982741000000002E-2</c:v>
                </c:pt>
                <c:pt idx="27186">
                  <c:v>-1.2519832999999999E-2</c:v>
                </c:pt>
                <c:pt idx="27187">
                  <c:v>-3.1642609999999998E-3</c:v>
                </c:pt>
                <c:pt idx="27188">
                  <c:v>-2.2556599E-2</c:v>
                </c:pt>
                <c:pt idx="27189">
                  <c:v>-2.2676696999999999E-2</c:v>
                </c:pt>
                <c:pt idx="27190">
                  <c:v>-3.4513360000000002E-3</c:v>
                </c:pt>
                <c:pt idx="27191">
                  <c:v>-2.0808941000000001E-2</c:v>
                </c:pt>
                <c:pt idx="27192">
                  <c:v>-2.6458303999999998E-2</c:v>
                </c:pt>
                <c:pt idx="27193">
                  <c:v>-8.4911640000000007E-3</c:v>
                </c:pt>
                <c:pt idx="27194">
                  <c:v>-1.8953391999999999E-2</c:v>
                </c:pt>
                <c:pt idx="27195">
                  <c:v>-2.2758607E-2</c:v>
                </c:pt>
                <c:pt idx="27196">
                  <c:v>-1.5222127E-2</c:v>
                </c:pt>
                <c:pt idx="27197">
                  <c:v>-1.2060459000000001E-2</c:v>
                </c:pt>
                <c:pt idx="27198">
                  <c:v>-2.1973276999999999E-2</c:v>
                </c:pt>
                <c:pt idx="27199">
                  <c:v>-3.4607366000000001E-2</c:v>
                </c:pt>
                <c:pt idx="27200">
                  <c:v>-3.0657635999999999E-2</c:v>
                </c:pt>
                <c:pt idx="27201">
                  <c:v>-3.6747030999999999E-2</c:v>
                </c:pt>
                <c:pt idx="27202">
                  <c:v>-3.3964828000000002E-2</c:v>
                </c:pt>
                <c:pt idx="27203">
                  <c:v>-3.5790738000000002E-2</c:v>
                </c:pt>
                <c:pt idx="27204">
                  <c:v>-2.9349614E-2</c:v>
                </c:pt>
                <c:pt idx="27205">
                  <c:v>-1.9930836E-2</c:v>
                </c:pt>
                <c:pt idx="27206">
                  <c:v>-3.6332178999999999E-2</c:v>
                </c:pt>
                <c:pt idx="27207">
                  <c:v>-4.7747668E-2</c:v>
                </c:pt>
                <c:pt idx="27208">
                  <c:v>-4.0545947999999998E-2</c:v>
                </c:pt>
                <c:pt idx="27209">
                  <c:v>-4.0890012000000003E-2</c:v>
                </c:pt>
                <c:pt idx="27210">
                  <c:v>-4.1054594999999999E-2</c:v>
                </c:pt>
                <c:pt idx="27211">
                  <c:v>-3.5101651999999997E-2</c:v>
                </c:pt>
                <c:pt idx="27212">
                  <c:v>-3.7683322999999998E-2</c:v>
                </c:pt>
                <c:pt idx="27213">
                  <c:v>-4.1607327999999999E-2</c:v>
                </c:pt>
                <c:pt idx="27214">
                  <c:v>-3.5943583000000001E-2</c:v>
                </c:pt>
                <c:pt idx="27215">
                  <c:v>-4.5090228000000003E-2</c:v>
                </c:pt>
                <c:pt idx="27216">
                  <c:v>-4.8181359E-2</c:v>
                </c:pt>
                <c:pt idx="27217">
                  <c:v>-4.2997316000000001E-2</c:v>
                </c:pt>
                <c:pt idx="27218">
                  <c:v>-4.2386919000000002E-2</c:v>
                </c:pt>
                <c:pt idx="27219">
                  <c:v>-4.4214419999999997E-2</c:v>
                </c:pt>
                <c:pt idx="27220">
                  <c:v>-4.5911919000000002E-2</c:v>
                </c:pt>
                <c:pt idx="27221">
                  <c:v>-4.2679802000000003E-2</c:v>
                </c:pt>
                <c:pt idx="27222">
                  <c:v>-4.3468099000000003E-2</c:v>
                </c:pt>
                <c:pt idx="27223">
                  <c:v>-4.7312043999999998E-2</c:v>
                </c:pt>
                <c:pt idx="27224">
                  <c:v>-4.2765494000000001E-2</c:v>
                </c:pt>
                <c:pt idx="27225">
                  <c:v>-4.3484694999999997E-2</c:v>
                </c:pt>
                <c:pt idx="27226">
                  <c:v>-4.5671415E-2</c:v>
                </c:pt>
                <c:pt idx="27227">
                  <c:v>-4.3775166999999997E-2</c:v>
                </c:pt>
                <c:pt idx="27228">
                  <c:v>-4.9651164999999997E-2</c:v>
                </c:pt>
                <c:pt idx="27229">
                  <c:v>-4.3185946000000003E-2</c:v>
                </c:pt>
                <c:pt idx="27230">
                  <c:v>-4.4939104000000001E-2</c:v>
                </c:pt>
                <c:pt idx="27231">
                  <c:v>-4.3620369999999999E-2</c:v>
                </c:pt>
                <c:pt idx="27232">
                  <c:v>-3.8115080000000003E-2</c:v>
                </c:pt>
                <c:pt idx="27233">
                  <c:v>-3.5972793000000003E-2</c:v>
                </c:pt>
                <c:pt idx="27234">
                  <c:v>-4.4004355000000002E-2</c:v>
                </c:pt>
                <c:pt idx="27235">
                  <c:v>-4.2011656000000001E-2</c:v>
                </c:pt>
                <c:pt idx="27236">
                  <c:v>-4.1684884999999998E-2</c:v>
                </c:pt>
                <c:pt idx="27237">
                  <c:v>-3.7247937000000002E-2</c:v>
                </c:pt>
                <c:pt idx="27238">
                  <c:v>-3.3961862000000002E-2</c:v>
                </c:pt>
                <c:pt idx="27239">
                  <c:v>-4.1712738999999999E-2</c:v>
                </c:pt>
                <c:pt idx="27240">
                  <c:v>-5.1473491000000003E-2</c:v>
                </c:pt>
                <c:pt idx="27241">
                  <c:v>-3.8887775999999999E-2</c:v>
                </c:pt>
                <c:pt idx="27242">
                  <c:v>-5.1922619000000003E-2</c:v>
                </c:pt>
                <c:pt idx="27243">
                  <c:v>-4.8100552999999997E-2</c:v>
                </c:pt>
                <c:pt idx="27244">
                  <c:v>-3.9556599999999997E-2</c:v>
                </c:pt>
                <c:pt idx="27245">
                  <c:v>-4.0888380000000002E-2</c:v>
                </c:pt>
                <c:pt idx="27246">
                  <c:v>-5.5537893999999997E-2</c:v>
                </c:pt>
                <c:pt idx="27247">
                  <c:v>-5.2518018E-2</c:v>
                </c:pt>
                <c:pt idx="27248">
                  <c:v>-5.0672714000000001E-2</c:v>
                </c:pt>
                <c:pt idx="27249">
                  <c:v>-4.7813519999999998E-2</c:v>
                </c:pt>
                <c:pt idx="27250">
                  <c:v>-5.2633576000000001E-2</c:v>
                </c:pt>
                <c:pt idx="27251">
                  <c:v>-4.8992741999999999E-2</c:v>
                </c:pt>
                <c:pt idx="27252">
                  <c:v>-5.501122E-2</c:v>
                </c:pt>
                <c:pt idx="27253">
                  <c:v>-5.2847831999999997E-2</c:v>
                </c:pt>
                <c:pt idx="27254">
                  <c:v>-5.9482299000000002E-2</c:v>
                </c:pt>
                <c:pt idx="27255">
                  <c:v>-5.9097480000000001E-2</c:v>
                </c:pt>
                <c:pt idx="27256">
                  <c:v>-5.4630554999999997E-2</c:v>
                </c:pt>
                <c:pt idx="27257">
                  <c:v>-5.5891898000000002E-2</c:v>
                </c:pt>
                <c:pt idx="27258">
                  <c:v>-5.6007214E-2</c:v>
                </c:pt>
                <c:pt idx="27259">
                  <c:v>-5.6128073000000001E-2</c:v>
                </c:pt>
                <c:pt idx="27260">
                  <c:v>-5.6863904E-2</c:v>
                </c:pt>
                <c:pt idx="27261">
                  <c:v>-6.1552535999999998E-2</c:v>
                </c:pt>
                <c:pt idx="27262">
                  <c:v>-6.9078632000000001E-2</c:v>
                </c:pt>
                <c:pt idx="27263">
                  <c:v>-6.2183648000000001E-2</c:v>
                </c:pt>
                <c:pt idx="27264">
                  <c:v>-6.0394265000000003E-2</c:v>
                </c:pt>
                <c:pt idx="27265">
                  <c:v>-5.2109285999999998E-2</c:v>
                </c:pt>
                <c:pt idx="27266">
                  <c:v>-5.9726723000000002E-2</c:v>
                </c:pt>
                <c:pt idx="27267">
                  <c:v>-6.7098967999999995E-2</c:v>
                </c:pt>
                <c:pt idx="27268">
                  <c:v>-6.9450005999999995E-2</c:v>
                </c:pt>
                <c:pt idx="27269">
                  <c:v>-6.9988720000000004E-2</c:v>
                </c:pt>
                <c:pt idx="27270">
                  <c:v>-7.4984543000000001E-2</c:v>
                </c:pt>
                <c:pt idx="27271">
                  <c:v>-6.2730007000000004E-2</c:v>
                </c:pt>
                <c:pt idx="27272">
                  <c:v>-6.0484431999999998E-2</c:v>
                </c:pt>
                <c:pt idx="27273">
                  <c:v>-7.1667247000000003E-2</c:v>
                </c:pt>
                <c:pt idx="27274">
                  <c:v>-7.0056832999999999E-2</c:v>
                </c:pt>
                <c:pt idx="27275">
                  <c:v>-6.8270117000000005E-2</c:v>
                </c:pt>
                <c:pt idx="27276">
                  <c:v>-7.4324548000000004E-2</c:v>
                </c:pt>
                <c:pt idx="27277">
                  <c:v>-6.9026700999999996E-2</c:v>
                </c:pt>
                <c:pt idx="27278">
                  <c:v>-7.2561786000000003E-2</c:v>
                </c:pt>
                <c:pt idx="27279">
                  <c:v>-7.6995834999999999E-2</c:v>
                </c:pt>
                <c:pt idx="27280">
                  <c:v>-8.2570097999999995E-2</c:v>
                </c:pt>
                <c:pt idx="27281">
                  <c:v>-7.4421600000000004E-2</c:v>
                </c:pt>
                <c:pt idx="27282">
                  <c:v>-8.1407866999999995E-2</c:v>
                </c:pt>
                <c:pt idx="27283">
                  <c:v>-8.0253280999999996E-2</c:v>
                </c:pt>
                <c:pt idx="27284">
                  <c:v>-7.8404515999999994E-2</c:v>
                </c:pt>
                <c:pt idx="27285">
                  <c:v>-8.2632079999999997E-2</c:v>
                </c:pt>
                <c:pt idx="27286">
                  <c:v>-8.0536701000000002E-2</c:v>
                </c:pt>
                <c:pt idx="27287">
                  <c:v>-8.4356263000000001E-2</c:v>
                </c:pt>
                <c:pt idx="27288">
                  <c:v>-8.3869971000000001E-2</c:v>
                </c:pt>
                <c:pt idx="27289">
                  <c:v>-8.7178885999999997E-2</c:v>
                </c:pt>
                <c:pt idx="27290">
                  <c:v>-8.4666722E-2</c:v>
                </c:pt>
                <c:pt idx="27291">
                  <c:v>-8.7609977000000006E-2</c:v>
                </c:pt>
                <c:pt idx="27292">
                  <c:v>-8.6039773999999999E-2</c:v>
                </c:pt>
                <c:pt idx="27293">
                  <c:v>-8.5610433999999999E-2</c:v>
                </c:pt>
                <c:pt idx="27294">
                  <c:v>-8.4306821000000004E-2</c:v>
                </c:pt>
                <c:pt idx="27295">
                  <c:v>-8.7890692000000006E-2</c:v>
                </c:pt>
                <c:pt idx="27296">
                  <c:v>-9.1112851999999994E-2</c:v>
                </c:pt>
                <c:pt idx="27297">
                  <c:v>-8.8875145000000003E-2</c:v>
                </c:pt>
                <c:pt idx="27298">
                  <c:v>-8.6050600000000005E-2</c:v>
                </c:pt>
                <c:pt idx="27299">
                  <c:v>-9.0150699000000001E-2</c:v>
                </c:pt>
                <c:pt idx="27300">
                  <c:v>-9.1596796999999994E-2</c:v>
                </c:pt>
                <c:pt idx="27301">
                  <c:v>-9.1208874999999995E-2</c:v>
                </c:pt>
                <c:pt idx="27302">
                  <c:v>-8.9064493999999994E-2</c:v>
                </c:pt>
                <c:pt idx="27303">
                  <c:v>-8.6842731000000006E-2</c:v>
                </c:pt>
                <c:pt idx="27304">
                  <c:v>-8.9672074000000004E-2</c:v>
                </c:pt>
                <c:pt idx="27305">
                  <c:v>-8.3813228000000004E-2</c:v>
                </c:pt>
                <c:pt idx="27306">
                  <c:v>-9.2992611000000003E-2</c:v>
                </c:pt>
                <c:pt idx="27307">
                  <c:v>-9.0386301000000002E-2</c:v>
                </c:pt>
                <c:pt idx="27308">
                  <c:v>-7.9322464999999995E-2</c:v>
                </c:pt>
                <c:pt idx="27309">
                  <c:v>-0.10393103200000001</c:v>
                </c:pt>
                <c:pt idx="27310">
                  <c:v>-0.104783505</c:v>
                </c:pt>
                <c:pt idx="27311">
                  <c:v>-9.9888123999999995E-2</c:v>
                </c:pt>
                <c:pt idx="27312">
                  <c:v>-9.6269161000000006E-2</c:v>
                </c:pt>
                <c:pt idx="27313">
                  <c:v>-0.101719409</c:v>
                </c:pt>
                <c:pt idx="27314">
                  <c:v>-0.106435075</c:v>
                </c:pt>
                <c:pt idx="27315">
                  <c:v>-9.7412385000000004E-2</c:v>
                </c:pt>
                <c:pt idx="27316">
                  <c:v>-0.101916857</c:v>
                </c:pt>
                <c:pt idx="27317">
                  <c:v>-0.110239297</c:v>
                </c:pt>
                <c:pt idx="27318">
                  <c:v>-0.11237834400000001</c:v>
                </c:pt>
                <c:pt idx="27319">
                  <c:v>-0.123927422</c:v>
                </c:pt>
                <c:pt idx="27320">
                  <c:v>-0.119068228</c:v>
                </c:pt>
                <c:pt idx="27321">
                  <c:v>-0.118722096</c:v>
                </c:pt>
                <c:pt idx="27322">
                  <c:v>-0.120233178</c:v>
                </c:pt>
                <c:pt idx="27323">
                  <c:v>-0.12617577599999999</c:v>
                </c:pt>
                <c:pt idx="27324">
                  <c:v>-0.12601839000000001</c:v>
                </c:pt>
                <c:pt idx="27325">
                  <c:v>-0.117331907</c:v>
                </c:pt>
                <c:pt idx="27326">
                  <c:v>-0.124170102</c:v>
                </c:pt>
                <c:pt idx="27327">
                  <c:v>-0.129316241</c:v>
                </c:pt>
                <c:pt idx="27328">
                  <c:v>-0.13238978400000001</c:v>
                </c:pt>
                <c:pt idx="27329">
                  <c:v>-0.12702398000000001</c:v>
                </c:pt>
                <c:pt idx="27330">
                  <c:v>-0.115106061</c:v>
                </c:pt>
                <c:pt idx="27331">
                  <c:v>-0.14100185000000001</c:v>
                </c:pt>
                <c:pt idx="27332">
                  <c:v>-0.140419409</c:v>
                </c:pt>
                <c:pt idx="27333">
                  <c:v>-0.13836753399999999</c:v>
                </c:pt>
                <c:pt idx="27334">
                  <c:v>-0.13508598499999999</c:v>
                </c:pt>
                <c:pt idx="27335">
                  <c:v>-0.134263307</c:v>
                </c:pt>
                <c:pt idx="27336">
                  <c:v>-0.139524907</c:v>
                </c:pt>
                <c:pt idx="27337">
                  <c:v>-0.133951396</c:v>
                </c:pt>
                <c:pt idx="27338">
                  <c:v>-0.13848808400000001</c:v>
                </c:pt>
                <c:pt idx="27339">
                  <c:v>-0.13666209600000001</c:v>
                </c:pt>
                <c:pt idx="27340">
                  <c:v>-0.13221222199999999</c:v>
                </c:pt>
                <c:pt idx="27341">
                  <c:v>-0.14487810400000001</c:v>
                </c:pt>
                <c:pt idx="27342">
                  <c:v>-0.13366194100000001</c:v>
                </c:pt>
                <c:pt idx="27343">
                  <c:v>-0.135760933</c:v>
                </c:pt>
                <c:pt idx="27344">
                  <c:v>-0.135930568</c:v>
                </c:pt>
                <c:pt idx="27345">
                  <c:v>-0.136490852</c:v>
                </c:pt>
                <c:pt idx="27346">
                  <c:v>-0.14103819400000001</c:v>
                </c:pt>
                <c:pt idx="27347">
                  <c:v>-0.139757141</c:v>
                </c:pt>
                <c:pt idx="27348">
                  <c:v>-0.130179882</c:v>
                </c:pt>
                <c:pt idx="27349">
                  <c:v>-0.12831614899999999</c:v>
                </c:pt>
                <c:pt idx="27350">
                  <c:v>-0.14275954699999999</c:v>
                </c:pt>
                <c:pt idx="27351">
                  <c:v>-0.14077050999999999</c:v>
                </c:pt>
                <c:pt idx="27352">
                  <c:v>-0.13490755900000001</c:v>
                </c:pt>
                <c:pt idx="27353">
                  <c:v>-0.14053542899999999</c:v>
                </c:pt>
                <c:pt idx="27354">
                  <c:v>-0.14542445500000001</c:v>
                </c:pt>
                <c:pt idx="27355">
                  <c:v>-0.134161636</c:v>
                </c:pt>
                <c:pt idx="27356">
                  <c:v>-0.13969780500000001</c:v>
                </c:pt>
                <c:pt idx="27357">
                  <c:v>-0.14660599799999999</c:v>
                </c:pt>
                <c:pt idx="27358">
                  <c:v>-0.152957916</c:v>
                </c:pt>
                <c:pt idx="27359">
                  <c:v>-0.13933236900000001</c:v>
                </c:pt>
                <c:pt idx="27360">
                  <c:v>-0.125630409</c:v>
                </c:pt>
                <c:pt idx="27361">
                  <c:v>-0.15235647599999999</c:v>
                </c:pt>
                <c:pt idx="27362">
                  <c:v>-0.159820512</c:v>
                </c:pt>
                <c:pt idx="27363">
                  <c:v>-0.15225371700000001</c:v>
                </c:pt>
                <c:pt idx="27364">
                  <c:v>-0.138245225</c:v>
                </c:pt>
                <c:pt idx="27365">
                  <c:v>-0.154684812</c:v>
                </c:pt>
                <c:pt idx="27366">
                  <c:v>-0.159180239</c:v>
                </c:pt>
                <c:pt idx="27367">
                  <c:v>-0.14786928899999999</c:v>
                </c:pt>
                <c:pt idx="27368">
                  <c:v>-0.15401694199999999</c:v>
                </c:pt>
                <c:pt idx="27369">
                  <c:v>-0.163840398</c:v>
                </c:pt>
                <c:pt idx="27370">
                  <c:v>-0.15795162300000001</c:v>
                </c:pt>
                <c:pt idx="27371">
                  <c:v>-0.15565142000000001</c:v>
                </c:pt>
                <c:pt idx="27372">
                  <c:v>-0.16321559299999999</c:v>
                </c:pt>
                <c:pt idx="27373">
                  <c:v>-0.16235187600000001</c:v>
                </c:pt>
                <c:pt idx="27374">
                  <c:v>-0.15605854999999999</c:v>
                </c:pt>
                <c:pt idx="27375">
                  <c:v>-0.16456575700000001</c:v>
                </c:pt>
                <c:pt idx="27376">
                  <c:v>-0.16077528899999999</c:v>
                </c:pt>
                <c:pt idx="27377">
                  <c:v>-0.16455830599999999</c:v>
                </c:pt>
                <c:pt idx="27378">
                  <c:v>-0.16380038899999999</c:v>
                </c:pt>
                <c:pt idx="27379">
                  <c:v>-0.16177551400000001</c:v>
                </c:pt>
                <c:pt idx="27380">
                  <c:v>-0.16535080999999999</c:v>
                </c:pt>
                <c:pt idx="27381">
                  <c:v>-0.16979770399999999</c:v>
                </c:pt>
                <c:pt idx="27382">
                  <c:v>-0.16025187099999999</c:v>
                </c:pt>
                <c:pt idx="27383">
                  <c:v>-0.16418962200000001</c:v>
                </c:pt>
                <c:pt idx="27384">
                  <c:v>-0.17733843599999999</c:v>
                </c:pt>
                <c:pt idx="27385">
                  <c:v>-0.162672073</c:v>
                </c:pt>
                <c:pt idx="27386">
                  <c:v>-0.17887660899999999</c:v>
                </c:pt>
                <c:pt idx="27387">
                  <c:v>-0.16309942299999999</c:v>
                </c:pt>
                <c:pt idx="27388">
                  <c:v>-0.17060661299999999</c:v>
                </c:pt>
                <c:pt idx="27389">
                  <c:v>-0.17135910700000001</c:v>
                </c:pt>
                <c:pt idx="27390">
                  <c:v>-0.16281728400000001</c:v>
                </c:pt>
                <c:pt idx="27391">
                  <c:v>-0.16718545600000001</c:v>
                </c:pt>
                <c:pt idx="27392">
                  <c:v>-0.16269484200000001</c:v>
                </c:pt>
                <c:pt idx="27393">
                  <c:v>-0.18283513200000001</c:v>
                </c:pt>
                <c:pt idx="27394">
                  <c:v>-0.174675465</c:v>
                </c:pt>
                <c:pt idx="27395">
                  <c:v>-0.16566215500000001</c:v>
                </c:pt>
                <c:pt idx="27396">
                  <c:v>-0.16580118199999999</c:v>
                </c:pt>
                <c:pt idx="27397">
                  <c:v>-0.16110585599999999</c:v>
                </c:pt>
                <c:pt idx="27398">
                  <c:v>-0.163136527</c:v>
                </c:pt>
                <c:pt idx="27399">
                  <c:v>-0.170939907</c:v>
                </c:pt>
                <c:pt idx="27400">
                  <c:v>-0.17728889</c:v>
                </c:pt>
                <c:pt idx="27401">
                  <c:v>-0.165040255</c:v>
                </c:pt>
                <c:pt idx="27402">
                  <c:v>-0.165331066</c:v>
                </c:pt>
                <c:pt idx="27403">
                  <c:v>-0.16909286400000001</c:v>
                </c:pt>
                <c:pt idx="27404">
                  <c:v>-0.16736340499999999</c:v>
                </c:pt>
                <c:pt idx="27405">
                  <c:v>-0.16623824800000001</c:v>
                </c:pt>
                <c:pt idx="27406">
                  <c:v>-0.17220532899999999</c:v>
                </c:pt>
                <c:pt idx="27407">
                  <c:v>-0.16919474300000001</c:v>
                </c:pt>
                <c:pt idx="27408">
                  <c:v>-0.176175416</c:v>
                </c:pt>
                <c:pt idx="27409">
                  <c:v>-0.17761553799999999</c:v>
                </c:pt>
                <c:pt idx="27410">
                  <c:v>-0.177977994</c:v>
                </c:pt>
                <c:pt idx="27411">
                  <c:v>-0.17222051299999999</c:v>
                </c:pt>
                <c:pt idx="27412">
                  <c:v>-0.17543335299999999</c:v>
                </c:pt>
                <c:pt idx="27413">
                  <c:v>-0.18090039499999999</c:v>
                </c:pt>
                <c:pt idx="27414">
                  <c:v>-0.17889237399999999</c:v>
                </c:pt>
                <c:pt idx="27415">
                  <c:v>-0.18003699200000001</c:v>
                </c:pt>
                <c:pt idx="27416">
                  <c:v>-0.18744750299999999</c:v>
                </c:pt>
                <c:pt idx="27417">
                  <c:v>-0.18811635700000001</c:v>
                </c:pt>
                <c:pt idx="27418">
                  <c:v>-0.18710222800000001</c:v>
                </c:pt>
                <c:pt idx="27419">
                  <c:v>-0.18469190599999999</c:v>
                </c:pt>
                <c:pt idx="27420">
                  <c:v>-0.18793137400000001</c:v>
                </c:pt>
                <c:pt idx="27421">
                  <c:v>-0.19151926</c:v>
                </c:pt>
                <c:pt idx="27422">
                  <c:v>-0.19069156100000001</c:v>
                </c:pt>
                <c:pt idx="27423">
                  <c:v>-0.184660465</c:v>
                </c:pt>
                <c:pt idx="27424">
                  <c:v>-0.19148348300000001</c:v>
                </c:pt>
                <c:pt idx="27425">
                  <c:v>-0.19056868599999999</c:v>
                </c:pt>
                <c:pt idx="27426">
                  <c:v>-0.188495949</c:v>
                </c:pt>
                <c:pt idx="27427">
                  <c:v>-0.19395454200000001</c:v>
                </c:pt>
                <c:pt idx="27428">
                  <c:v>-0.19458730499999999</c:v>
                </c:pt>
                <c:pt idx="27429">
                  <c:v>-0.198919863</c:v>
                </c:pt>
                <c:pt idx="27430">
                  <c:v>-0.19449634900000001</c:v>
                </c:pt>
                <c:pt idx="27431">
                  <c:v>-0.19942542899999999</c:v>
                </c:pt>
                <c:pt idx="27432">
                  <c:v>-0.20210350999999999</c:v>
                </c:pt>
                <c:pt idx="27433">
                  <c:v>-0.200907797</c:v>
                </c:pt>
                <c:pt idx="27434">
                  <c:v>-0.203027666</c:v>
                </c:pt>
                <c:pt idx="27435">
                  <c:v>-0.19801352899999999</c:v>
                </c:pt>
                <c:pt idx="27436">
                  <c:v>-0.201789632</c:v>
                </c:pt>
                <c:pt idx="27437">
                  <c:v>-0.20507536800000001</c:v>
                </c:pt>
                <c:pt idx="27438">
                  <c:v>-0.20794679199999999</c:v>
                </c:pt>
                <c:pt idx="27439">
                  <c:v>-0.202058136</c:v>
                </c:pt>
                <c:pt idx="27440">
                  <c:v>-0.197985098</c:v>
                </c:pt>
                <c:pt idx="27441">
                  <c:v>-0.19853727500000001</c:v>
                </c:pt>
                <c:pt idx="27442">
                  <c:v>-0.20167954299999999</c:v>
                </c:pt>
                <c:pt idx="27443">
                  <c:v>-0.19705019900000001</c:v>
                </c:pt>
                <c:pt idx="27444">
                  <c:v>-0.200162902</c:v>
                </c:pt>
                <c:pt idx="27445">
                  <c:v>-0.200071305</c:v>
                </c:pt>
                <c:pt idx="27446">
                  <c:v>-0.19527842100000001</c:v>
                </c:pt>
                <c:pt idx="27447">
                  <c:v>-0.194102049</c:v>
                </c:pt>
                <c:pt idx="27448">
                  <c:v>-0.20049123499999999</c:v>
                </c:pt>
                <c:pt idx="27449">
                  <c:v>-0.197992951</c:v>
                </c:pt>
                <c:pt idx="27450">
                  <c:v>-0.19528664600000001</c:v>
                </c:pt>
                <c:pt idx="27451">
                  <c:v>-0.19586974400000001</c:v>
                </c:pt>
                <c:pt idx="27452">
                  <c:v>-0.197377354</c:v>
                </c:pt>
                <c:pt idx="27453">
                  <c:v>-0.196749017</c:v>
                </c:pt>
                <c:pt idx="27454">
                  <c:v>-0.189580053</c:v>
                </c:pt>
                <c:pt idx="27455">
                  <c:v>-0.190217152</c:v>
                </c:pt>
                <c:pt idx="27456">
                  <c:v>-0.19781568599999999</c:v>
                </c:pt>
                <c:pt idx="27457">
                  <c:v>-0.19965595</c:v>
                </c:pt>
                <c:pt idx="27458">
                  <c:v>-0.195248961</c:v>
                </c:pt>
                <c:pt idx="27459">
                  <c:v>-0.19752792999999999</c:v>
                </c:pt>
                <c:pt idx="27460">
                  <c:v>-0.20277994899999999</c:v>
                </c:pt>
                <c:pt idx="27461">
                  <c:v>-0.19817742699999999</c:v>
                </c:pt>
                <c:pt idx="27462">
                  <c:v>-0.198191538</c:v>
                </c:pt>
                <c:pt idx="27463">
                  <c:v>-0.20000538200000001</c:v>
                </c:pt>
                <c:pt idx="27464">
                  <c:v>-0.20287707399999999</c:v>
                </c:pt>
                <c:pt idx="27465">
                  <c:v>-0.20415870799999999</c:v>
                </c:pt>
                <c:pt idx="27466">
                  <c:v>-0.19972267699999999</c:v>
                </c:pt>
                <c:pt idx="27467">
                  <c:v>-0.20330303899999999</c:v>
                </c:pt>
                <c:pt idx="27468">
                  <c:v>-0.20366230599999999</c:v>
                </c:pt>
                <c:pt idx="27469">
                  <c:v>-0.20549885900000001</c:v>
                </c:pt>
                <c:pt idx="27470">
                  <c:v>-0.20856602499999999</c:v>
                </c:pt>
                <c:pt idx="27471">
                  <c:v>-0.211068213</c:v>
                </c:pt>
                <c:pt idx="27472">
                  <c:v>-0.20935580100000001</c:v>
                </c:pt>
                <c:pt idx="27473">
                  <c:v>-0.21124388299999999</c:v>
                </c:pt>
                <c:pt idx="27474">
                  <c:v>-0.20949471</c:v>
                </c:pt>
                <c:pt idx="27475">
                  <c:v>-0.212366417</c:v>
                </c:pt>
                <c:pt idx="27476">
                  <c:v>-0.20434871299999999</c:v>
                </c:pt>
                <c:pt idx="27477">
                  <c:v>-0.20884625600000001</c:v>
                </c:pt>
                <c:pt idx="27478">
                  <c:v>-0.21643093199999999</c:v>
                </c:pt>
                <c:pt idx="27479">
                  <c:v>-0.212091744</c:v>
                </c:pt>
                <c:pt idx="27480">
                  <c:v>-0.21050316099999999</c:v>
                </c:pt>
                <c:pt idx="27481">
                  <c:v>-0.215239927</c:v>
                </c:pt>
                <c:pt idx="27482">
                  <c:v>-0.212898478</c:v>
                </c:pt>
                <c:pt idx="27483">
                  <c:v>-0.21346068400000001</c:v>
                </c:pt>
                <c:pt idx="27484">
                  <c:v>-0.216976583</c:v>
                </c:pt>
                <c:pt idx="27485">
                  <c:v>-0.21583998200000001</c:v>
                </c:pt>
                <c:pt idx="27486">
                  <c:v>-0.21066013</c:v>
                </c:pt>
                <c:pt idx="27487">
                  <c:v>-0.215487018</c:v>
                </c:pt>
                <c:pt idx="27488">
                  <c:v>-0.21373225700000001</c:v>
                </c:pt>
                <c:pt idx="27489">
                  <c:v>-0.21863932899999999</c:v>
                </c:pt>
                <c:pt idx="27490">
                  <c:v>-0.21816502500000001</c:v>
                </c:pt>
                <c:pt idx="27491">
                  <c:v>-0.21070414800000001</c:v>
                </c:pt>
                <c:pt idx="27492">
                  <c:v>-0.21455480199999999</c:v>
                </c:pt>
                <c:pt idx="27493">
                  <c:v>-0.21399235699999999</c:v>
                </c:pt>
                <c:pt idx="27494">
                  <c:v>-0.212624282</c:v>
                </c:pt>
                <c:pt idx="27495">
                  <c:v>-0.21515870100000001</c:v>
                </c:pt>
                <c:pt idx="27496">
                  <c:v>-0.22284963699999999</c:v>
                </c:pt>
                <c:pt idx="27497">
                  <c:v>-0.21450892099999999</c:v>
                </c:pt>
                <c:pt idx="27498">
                  <c:v>-0.21637500800000001</c:v>
                </c:pt>
                <c:pt idx="27499">
                  <c:v>-0.21491533500000001</c:v>
                </c:pt>
                <c:pt idx="27500">
                  <c:v>-0.21639578000000001</c:v>
                </c:pt>
                <c:pt idx="27501">
                  <c:v>-0.214191988</c:v>
                </c:pt>
                <c:pt idx="27502">
                  <c:v>-0.21468920999999999</c:v>
                </c:pt>
                <c:pt idx="27503">
                  <c:v>-0.21689693600000001</c:v>
                </c:pt>
                <c:pt idx="27504">
                  <c:v>-0.22345870700000001</c:v>
                </c:pt>
                <c:pt idx="27505">
                  <c:v>-0.22324465199999999</c:v>
                </c:pt>
                <c:pt idx="27506">
                  <c:v>-0.225931257</c:v>
                </c:pt>
                <c:pt idx="27507">
                  <c:v>-0.22460767600000001</c:v>
                </c:pt>
                <c:pt idx="27508">
                  <c:v>-0.21986032999999999</c:v>
                </c:pt>
                <c:pt idx="27509">
                  <c:v>-0.223154098</c:v>
                </c:pt>
                <c:pt idx="27510">
                  <c:v>-0.232810721</c:v>
                </c:pt>
                <c:pt idx="27511">
                  <c:v>-0.22280207299999999</c:v>
                </c:pt>
                <c:pt idx="27512">
                  <c:v>-0.22047766999999999</c:v>
                </c:pt>
                <c:pt idx="27513">
                  <c:v>-0.22618153699999999</c:v>
                </c:pt>
                <c:pt idx="27514">
                  <c:v>-0.22481267199999999</c:v>
                </c:pt>
                <c:pt idx="27515">
                  <c:v>-0.22525009500000001</c:v>
                </c:pt>
                <c:pt idx="27516">
                  <c:v>-0.22733029699999999</c:v>
                </c:pt>
                <c:pt idx="27517">
                  <c:v>-0.225958139</c:v>
                </c:pt>
                <c:pt idx="27518">
                  <c:v>-0.228500649</c:v>
                </c:pt>
                <c:pt idx="27519">
                  <c:v>-0.23091241700000001</c:v>
                </c:pt>
                <c:pt idx="27520">
                  <c:v>-0.22440284499999999</c:v>
                </c:pt>
                <c:pt idx="27521">
                  <c:v>-0.22398599999999999</c:v>
                </c:pt>
                <c:pt idx="27522">
                  <c:v>-0.22933655999999999</c:v>
                </c:pt>
                <c:pt idx="27523">
                  <c:v>-0.22926412500000001</c:v>
                </c:pt>
                <c:pt idx="27524">
                  <c:v>-0.22945454700000001</c:v>
                </c:pt>
                <c:pt idx="27525">
                  <c:v>-0.22662295399999999</c:v>
                </c:pt>
                <c:pt idx="27526">
                  <c:v>-0.229183048</c:v>
                </c:pt>
                <c:pt idx="27527">
                  <c:v>-0.23649330399999999</c:v>
                </c:pt>
                <c:pt idx="27528">
                  <c:v>-0.23291800900000001</c:v>
                </c:pt>
                <c:pt idx="27529">
                  <c:v>-0.22612553799999999</c:v>
                </c:pt>
                <c:pt idx="27530">
                  <c:v>-0.236704409</c:v>
                </c:pt>
                <c:pt idx="27531">
                  <c:v>-0.231022745</c:v>
                </c:pt>
                <c:pt idx="27532">
                  <c:v>-0.230257615</c:v>
                </c:pt>
                <c:pt idx="27533">
                  <c:v>-0.23668655799999999</c:v>
                </c:pt>
                <c:pt idx="27534">
                  <c:v>-0.227829158</c:v>
                </c:pt>
                <c:pt idx="27535">
                  <c:v>-0.22664415800000001</c:v>
                </c:pt>
                <c:pt idx="27536">
                  <c:v>-0.234893039</c:v>
                </c:pt>
                <c:pt idx="27537">
                  <c:v>-0.23123967600000001</c:v>
                </c:pt>
                <c:pt idx="27538">
                  <c:v>-0.23072488599999999</c:v>
                </c:pt>
                <c:pt idx="27539">
                  <c:v>-0.23827137100000001</c:v>
                </c:pt>
                <c:pt idx="27540">
                  <c:v>-0.241421893</c:v>
                </c:pt>
                <c:pt idx="27541">
                  <c:v>-0.23602056499999999</c:v>
                </c:pt>
                <c:pt idx="27542">
                  <c:v>-0.235600844</c:v>
                </c:pt>
                <c:pt idx="27543">
                  <c:v>-0.23841206700000001</c:v>
                </c:pt>
                <c:pt idx="27544">
                  <c:v>-0.242502153</c:v>
                </c:pt>
                <c:pt idx="27545">
                  <c:v>-0.24008732999999999</c:v>
                </c:pt>
                <c:pt idx="27546">
                  <c:v>-0.24667999099999999</c:v>
                </c:pt>
                <c:pt idx="27547">
                  <c:v>-0.24723608799999999</c:v>
                </c:pt>
                <c:pt idx="27548">
                  <c:v>-0.24717377099999999</c:v>
                </c:pt>
                <c:pt idx="27549">
                  <c:v>-0.24709577899999999</c:v>
                </c:pt>
                <c:pt idx="27550">
                  <c:v>-0.24751762999999999</c:v>
                </c:pt>
                <c:pt idx="27551">
                  <c:v>-0.25373458900000001</c:v>
                </c:pt>
                <c:pt idx="27552">
                  <c:v>-0.25051668300000002</c:v>
                </c:pt>
                <c:pt idx="27553">
                  <c:v>-0.25477114299999998</c:v>
                </c:pt>
                <c:pt idx="27554">
                  <c:v>-0.25502628100000002</c:v>
                </c:pt>
                <c:pt idx="27555">
                  <c:v>-0.25756424700000002</c:v>
                </c:pt>
                <c:pt idx="27556">
                  <c:v>-0.262408525</c:v>
                </c:pt>
                <c:pt idx="27557">
                  <c:v>-0.25747114399999999</c:v>
                </c:pt>
                <c:pt idx="27558">
                  <c:v>-0.25381115100000001</c:v>
                </c:pt>
                <c:pt idx="27559">
                  <c:v>-0.257411689</c:v>
                </c:pt>
                <c:pt idx="27560">
                  <c:v>-0.26553779799999999</c:v>
                </c:pt>
                <c:pt idx="27561">
                  <c:v>-0.26163095200000003</c:v>
                </c:pt>
                <c:pt idx="27562">
                  <c:v>-0.26385948100000001</c:v>
                </c:pt>
                <c:pt idx="27563">
                  <c:v>-0.26054242300000002</c:v>
                </c:pt>
                <c:pt idx="27564">
                  <c:v>-0.25896131999999999</c:v>
                </c:pt>
                <c:pt idx="27565">
                  <c:v>-0.25890397999999998</c:v>
                </c:pt>
                <c:pt idx="27566">
                  <c:v>-0.25449726</c:v>
                </c:pt>
                <c:pt idx="27567">
                  <c:v>-0.25577601799999999</c:v>
                </c:pt>
                <c:pt idx="27568">
                  <c:v>-0.26099288500000001</c:v>
                </c:pt>
                <c:pt idx="27569">
                  <c:v>-0.25982066999999998</c:v>
                </c:pt>
                <c:pt idx="27570">
                  <c:v>-0.25456705699999999</c:v>
                </c:pt>
                <c:pt idx="27571">
                  <c:v>-0.25176200300000001</c:v>
                </c:pt>
                <c:pt idx="27572">
                  <c:v>-0.25411304800000001</c:v>
                </c:pt>
                <c:pt idx="27573">
                  <c:v>-0.24990128</c:v>
                </c:pt>
                <c:pt idx="27574">
                  <c:v>-0.25132742499999999</c:v>
                </c:pt>
                <c:pt idx="27575">
                  <c:v>-0.25457042499999999</c:v>
                </c:pt>
                <c:pt idx="27576">
                  <c:v>-0.25436055699999999</c:v>
                </c:pt>
                <c:pt idx="27577">
                  <c:v>-0.25476262</c:v>
                </c:pt>
                <c:pt idx="27578">
                  <c:v>-0.25394716899999997</c:v>
                </c:pt>
                <c:pt idx="27579">
                  <c:v>-0.25239425900000001</c:v>
                </c:pt>
                <c:pt idx="27580">
                  <c:v>-0.25231009700000001</c:v>
                </c:pt>
                <c:pt idx="27581">
                  <c:v>-0.252963781</c:v>
                </c:pt>
                <c:pt idx="27582">
                  <c:v>-0.25400346499999998</c:v>
                </c:pt>
                <c:pt idx="27583">
                  <c:v>-0.25211477300000001</c:v>
                </c:pt>
                <c:pt idx="27584">
                  <c:v>-0.25481283700000001</c:v>
                </c:pt>
                <c:pt idx="27585">
                  <c:v>-0.25351214399999999</c:v>
                </c:pt>
                <c:pt idx="27586">
                  <c:v>-0.252617598</c:v>
                </c:pt>
                <c:pt idx="27587">
                  <c:v>-0.25356441699999999</c:v>
                </c:pt>
                <c:pt idx="27588">
                  <c:v>-0.25354897999999998</c:v>
                </c:pt>
                <c:pt idx="27589">
                  <c:v>-0.251962721</c:v>
                </c:pt>
                <c:pt idx="27590">
                  <c:v>-0.249656722</c:v>
                </c:pt>
                <c:pt idx="27591">
                  <c:v>-0.25014534599999999</c:v>
                </c:pt>
                <c:pt idx="27592">
                  <c:v>-0.25028568499999998</c:v>
                </c:pt>
                <c:pt idx="27593">
                  <c:v>-0.24555706999999999</c:v>
                </c:pt>
                <c:pt idx="27594">
                  <c:v>-0.24716402600000001</c:v>
                </c:pt>
                <c:pt idx="27595">
                  <c:v>-0.249342218</c:v>
                </c:pt>
                <c:pt idx="27596">
                  <c:v>-0.247213289</c:v>
                </c:pt>
                <c:pt idx="27597">
                  <c:v>-0.245499566</c:v>
                </c:pt>
                <c:pt idx="27598">
                  <c:v>-0.247079879</c:v>
                </c:pt>
                <c:pt idx="27599">
                  <c:v>-0.24531370399999999</c:v>
                </c:pt>
                <c:pt idx="27600">
                  <c:v>-0.24051682699999999</c:v>
                </c:pt>
                <c:pt idx="27601">
                  <c:v>-0.24341759099999999</c:v>
                </c:pt>
                <c:pt idx="27602">
                  <c:v>-0.24700219900000001</c:v>
                </c:pt>
                <c:pt idx="27603">
                  <c:v>-0.242861614</c:v>
                </c:pt>
                <c:pt idx="27604">
                  <c:v>-0.23973293600000001</c:v>
                </c:pt>
                <c:pt idx="27605">
                  <c:v>-0.24290365</c:v>
                </c:pt>
                <c:pt idx="27606">
                  <c:v>-0.24160003699999999</c:v>
                </c:pt>
                <c:pt idx="27607">
                  <c:v>-0.24064280099999999</c:v>
                </c:pt>
                <c:pt idx="27608">
                  <c:v>-0.23803477000000001</c:v>
                </c:pt>
                <c:pt idx="27609">
                  <c:v>-0.23917244400000001</c:v>
                </c:pt>
                <c:pt idx="27610">
                  <c:v>-0.24453897799999999</c:v>
                </c:pt>
                <c:pt idx="27611">
                  <c:v>-0.23765766599999999</c:v>
                </c:pt>
                <c:pt idx="27612">
                  <c:v>-0.23553565100000001</c:v>
                </c:pt>
                <c:pt idx="27613">
                  <c:v>-0.23793730099999999</c:v>
                </c:pt>
                <c:pt idx="27614">
                  <c:v>-0.23642303000000001</c:v>
                </c:pt>
                <c:pt idx="27615">
                  <c:v>-0.23795935500000001</c:v>
                </c:pt>
                <c:pt idx="27616">
                  <c:v>-0.237845376</c:v>
                </c:pt>
                <c:pt idx="27617">
                  <c:v>-0.23714300999999999</c:v>
                </c:pt>
                <c:pt idx="27618">
                  <c:v>-0.23183906100000001</c:v>
                </c:pt>
                <c:pt idx="27619">
                  <c:v>-0.232916594</c:v>
                </c:pt>
                <c:pt idx="27620">
                  <c:v>-0.23671558500000001</c:v>
                </c:pt>
                <c:pt idx="27621">
                  <c:v>-0.233150199</c:v>
                </c:pt>
                <c:pt idx="27622">
                  <c:v>-0.230767205</c:v>
                </c:pt>
                <c:pt idx="27623">
                  <c:v>-0.23708200500000001</c:v>
                </c:pt>
                <c:pt idx="27624">
                  <c:v>-0.23378874399999999</c:v>
                </c:pt>
                <c:pt idx="27625">
                  <c:v>-0.23224350799999999</c:v>
                </c:pt>
                <c:pt idx="27626">
                  <c:v>-0.23075799599999999</c:v>
                </c:pt>
                <c:pt idx="27627">
                  <c:v>-0.23307140200000001</c:v>
                </c:pt>
                <c:pt idx="27628">
                  <c:v>-0.232513994</c:v>
                </c:pt>
                <c:pt idx="27629">
                  <c:v>-0.233072221</c:v>
                </c:pt>
                <c:pt idx="27630">
                  <c:v>-0.22954192800000001</c:v>
                </c:pt>
                <c:pt idx="27631">
                  <c:v>-0.22882872800000001</c:v>
                </c:pt>
                <c:pt idx="27632">
                  <c:v>-0.23239897200000001</c:v>
                </c:pt>
                <c:pt idx="27633">
                  <c:v>-0.22911156699999999</c:v>
                </c:pt>
                <c:pt idx="27634">
                  <c:v>-0.23298713600000001</c:v>
                </c:pt>
                <c:pt idx="27635">
                  <c:v>-0.22739675600000001</c:v>
                </c:pt>
                <c:pt idx="27636">
                  <c:v>-0.22764229799999999</c:v>
                </c:pt>
                <c:pt idx="27637">
                  <c:v>-0.23002318999999999</c:v>
                </c:pt>
                <c:pt idx="27638">
                  <c:v>-0.23343230800000001</c:v>
                </c:pt>
                <c:pt idx="27639">
                  <c:v>-0.22865043600000001</c:v>
                </c:pt>
                <c:pt idx="27640">
                  <c:v>-0.22717584699999999</c:v>
                </c:pt>
                <c:pt idx="27641">
                  <c:v>-0.22953732299999999</c:v>
                </c:pt>
                <c:pt idx="27642">
                  <c:v>-0.22990110499999999</c:v>
                </c:pt>
                <c:pt idx="27643">
                  <c:v>-0.23178944000000001</c:v>
                </c:pt>
                <c:pt idx="27644">
                  <c:v>-0.223138958</c:v>
                </c:pt>
                <c:pt idx="27645">
                  <c:v>-0.22788824099999999</c:v>
                </c:pt>
                <c:pt idx="27646">
                  <c:v>-0.22453558400000001</c:v>
                </c:pt>
                <c:pt idx="27647">
                  <c:v>-0.22426173099999999</c:v>
                </c:pt>
                <c:pt idx="27648">
                  <c:v>-0.22738428399999999</c:v>
                </c:pt>
                <c:pt idx="27649">
                  <c:v>-0.22710904500000001</c:v>
                </c:pt>
                <c:pt idx="27650">
                  <c:v>-0.22382217600000001</c:v>
                </c:pt>
                <c:pt idx="27651">
                  <c:v>-0.22382259400000001</c:v>
                </c:pt>
                <c:pt idx="27652">
                  <c:v>-0.22499623899999999</c:v>
                </c:pt>
                <c:pt idx="27653">
                  <c:v>-0.21905606999999999</c:v>
                </c:pt>
                <c:pt idx="27654">
                  <c:v>-0.21888321599999999</c:v>
                </c:pt>
                <c:pt idx="27655">
                  <c:v>-0.2242672</c:v>
                </c:pt>
                <c:pt idx="27656">
                  <c:v>-0.221967831</c:v>
                </c:pt>
                <c:pt idx="27657">
                  <c:v>-0.22050863500000001</c:v>
                </c:pt>
                <c:pt idx="27658">
                  <c:v>-0.226390496</c:v>
                </c:pt>
                <c:pt idx="27659">
                  <c:v>-0.220955133</c:v>
                </c:pt>
                <c:pt idx="27660">
                  <c:v>-0.220976442</c:v>
                </c:pt>
                <c:pt idx="27661">
                  <c:v>-0.22163716</c:v>
                </c:pt>
                <c:pt idx="27662">
                  <c:v>-0.22190374099999999</c:v>
                </c:pt>
                <c:pt idx="27663">
                  <c:v>-0.21945989099999999</c:v>
                </c:pt>
                <c:pt idx="27664">
                  <c:v>-0.22441789500000001</c:v>
                </c:pt>
                <c:pt idx="27665">
                  <c:v>-0.222044781</c:v>
                </c:pt>
                <c:pt idx="27666">
                  <c:v>-0.22001731399999999</c:v>
                </c:pt>
                <c:pt idx="27667">
                  <c:v>-0.22063309</c:v>
                </c:pt>
                <c:pt idx="27668">
                  <c:v>-0.21677549199999999</c:v>
                </c:pt>
                <c:pt idx="27669">
                  <c:v>-0.217336953</c:v>
                </c:pt>
                <c:pt idx="27670">
                  <c:v>-0.21551321400000001</c:v>
                </c:pt>
                <c:pt idx="27671">
                  <c:v>-0.221676916</c:v>
                </c:pt>
                <c:pt idx="27672">
                  <c:v>-0.218094707</c:v>
                </c:pt>
                <c:pt idx="27673">
                  <c:v>-0.21781148</c:v>
                </c:pt>
                <c:pt idx="27674">
                  <c:v>-0.21257917600000001</c:v>
                </c:pt>
                <c:pt idx="27675">
                  <c:v>-0.21082614399999999</c:v>
                </c:pt>
                <c:pt idx="27676">
                  <c:v>-0.21590480200000001</c:v>
                </c:pt>
                <c:pt idx="27677">
                  <c:v>-0.21536783900000001</c:v>
                </c:pt>
                <c:pt idx="27678">
                  <c:v>-0.21321067199999999</c:v>
                </c:pt>
                <c:pt idx="27679">
                  <c:v>-0.21702679999999999</c:v>
                </c:pt>
                <c:pt idx="27680">
                  <c:v>-0.217827618</c:v>
                </c:pt>
                <c:pt idx="27681">
                  <c:v>-0.21307536999999999</c:v>
                </c:pt>
                <c:pt idx="27682">
                  <c:v>-0.20630668099999999</c:v>
                </c:pt>
                <c:pt idx="27683">
                  <c:v>-0.214583099</c:v>
                </c:pt>
                <c:pt idx="27684">
                  <c:v>-0.21575702699999999</c:v>
                </c:pt>
                <c:pt idx="27685">
                  <c:v>-0.21087303800000001</c:v>
                </c:pt>
                <c:pt idx="27686">
                  <c:v>-0.21093614399999999</c:v>
                </c:pt>
                <c:pt idx="27687">
                  <c:v>-0.211637244</c:v>
                </c:pt>
                <c:pt idx="27688">
                  <c:v>-0.21237014200000001</c:v>
                </c:pt>
                <c:pt idx="27689">
                  <c:v>-0.21161401299999999</c:v>
                </c:pt>
                <c:pt idx="27690">
                  <c:v>-0.214323238</c:v>
                </c:pt>
                <c:pt idx="27691">
                  <c:v>-0.21272270400000001</c:v>
                </c:pt>
                <c:pt idx="27692">
                  <c:v>-0.211151436</c:v>
                </c:pt>
                <c:pt idx="27693">
                  <c:v>-0.21187007399999999</c:v>
                </c:pt>
                <c:pt idx="27694">
                  <c:v>-0.213934556</c:v>
                </c:pt>
                <c:pt idx="27695">
                  <c:v>-0.21205638299999999</c:v>
                </c:pt>
                <c:pt idx="27696">
                  <c:v>-0.211225212</c:v>
                </c:pt>
                <c:pt idx="27697">
                  <c:v>-0.214149058</c:v>
                </c:pt>
                <c:pt idx="27698">
                  <c:v>-0.21287155199999999</c:v>
                </c:pt>
                <c:pt idx="27699">
                  <c:v>-0.212496564</c:v>
                </c:pt>
                <c:pt idx="27700">
                  <c:v>-0.21297886999999999</c:v>
                </c:pt>
                <c:pt idx="27701">
                  <c:v>-0.212517962</c:v>
                </c:pt>
                <c:pt idx="27702">
                  <c:v>-0.21475449199999999</c:v>
                </c:pt>
                <c:pt idx="27703">
                  <c:v>-0.21092103400000001</c:v>
                </c:pt>
                <c:pt idx="27704">
                  <c:v>-0.214715511</c:v>
                </c:pt>
                <c:pt idx="27705">
                  <c:v>-0.21310736199999999</c:v>
                </c:pt>
                <c:pt idx="27706">
                  <c:v>-0.21659636500000001</c:v>
                </c:pt>
                <c:pt idx="27707">
                  <c:v>-0.21144242599999999</c:v>
                </c:pt>
                <c:pt idx="27708">
                  <c:v>-0.21482303699999999</c:v>
                </c:pt>
                <c:pt idx="27709">
                  <c:v>-0.212974936</c:v>
                </c:pt>
                <c:pt idx="27710">
                  <c:v>-0.21526658500000001</c:v>
                </c:pt>
                <c:pt idx="27711">
                  <c:v>-0.21314044300000001</c:v>
                </c:pt>
                <c:pt idx="27712">
                  <c:v>-0.21549919200000001</c:v>
                </c:pt>
                <c:pt idx="27713">
                  <c:v>-0.216700226</c:v>
                </c:pt>
                <c:pt idx="27714">
                  <c:v>-0.21379445499999999</c:v>
                </c:pt>
                <c:pt idx="27715">
                  <c:v>-0.21655221299999999</c:v>
                </c:pt>
                <c:pt idx="27716">
                  <c:v>-0.213200629</c:v>
                </c:pt>
                <c:pt idx="27717">
                  <c:v>-0.21992134999999999</c:v>
                </c:pt>
                <c:pt idx="27718">
                  <c:v>-0.21287408499999999</c:v>
                </c:pt>
                <c:pt idx="27719">
                  <c:v>-0.21498315000000001</c:v>
                </c:pt>
                <c:pt idx="27720">
                  <c:v>-0.210574016</c:v>
                </c:pt>
                <c:pt idx="27721">
                  <c:v>-0.214230269</c:v>
                </c:pt>
                <c:pt idx="27722">
                  <c:v>-0.21324436399999999</c:v>
                </c:pt>
                <c:pt idx="27723">
                  <c:v>-0.21774965499999999</c:v>
                </c:pt>
                <c:pt idx="27724">
                  <c:v>-0.21279324599999999</c:v>
                </c:pt>
                <c:pt idx="27725">
                  <c:v>-0.208715439</c:v>
                </c:pt>
                <c:pt idx="27726">
                  <c:v>-0.21627269700000001</c:v>
                </c:pt>
                <c:pt idx="27727">
                  <c:v>-0.21201215700000001</c:v>
                </c:pt>
                <c:pt idx="27728">
                  <c:v>-0.213824704</c:v>
                </c:pt>
                <c:pt idx="27729">
                  <c:v>-0.21326951699999999</c:v>
                </c:pt>
                <c:pt idx="27730">
                  <c:v>-0.212581351</c:v>
                </c:pt>
                <c:pt idx="27731">
                  <c:v>-0.21111273799999999</c:v>
                </c:pt>
                <c:pt idx="27732">
                  <c:v>-0.212094381</c:v>
                </c:pt>
                <c:pt idx="27733">
                  <c:v>-0.208073065</c:v>
                </c:pt>
                <c:pt idx="27734">
                  <c:v>-0.211814269</c:v>
                </c:pt>
                <c:pt idx="27735">
                  <c:v>-0.20680469300000001</c:v>
                </c:pt>
                <c:pt idx="27736">
                  <c:v>-0.211176798</c:v>
                </c:pt>
                <c:pt idx="27737">
                  <c:v>-0.21043101</c:v>
                </c:pt>
                <c:pt idx="27738">
                  <c:v>-0.210906908</c:v>
                </c:pt>
                <c:pt idx="27739">
                  <c:v>-0.211323917</c:v>
                </c:pt>
                <c:pt idx="27740">
                  <c:v>-0.20814597600000001</c:v>
                </c:pt>
                <c:pt idx="27741">
                  <c:v>-0.20466658500000001</c:v>
                </c:pt>
                <c:pt idx="27742">
                  <c:v>-0.20337840900000001</c:v>
                </c:pt>
                <c:pt idx="27743">
                  <c:v>-0.20713827000000001</c:v>
                </c:pt>
                <c:pt idx="27744">
                  <c:v>-0.201377049</c:v>
                </c:pt>
                <c:pt idx="27745">
                  <c:v>-0.208186805</c:v>
                </c:pt>
                <c:pt idx="27746">
                  <c:v>-0.200770959</c:v>
                </c:pt>
                <c:pt idx="27747">
                  <c:v>-0.198189378</c:v>
                </c:pt>
                <c:pt idx="27748">
                  <c:v>-0.19373124799999999</c:v>
                </c:pt>
                <c:pt idx="27749">
                  <c:v>-0.19489741299999999</c:v>
                </c:pt>
                <c:pt idx="27750">
                  <c:v>-0.19210057</c:v>
                </c:pt>
                <c:pt idx="27751">
                  <c:v>-0.193518251</c:v>
                </c:pt>
                <c:pt idx="27752">
                  <c:v>-0.188610315</c:v>
                </c:pt>
                <c:pt idx="27753">
                  <c:v>-0.185492828</c:v>
                </c:pt>
                <c:pt idx="27754">
                  <c:v>-0.18802548899999999</c:v>
                </c:pt>
                <c:pt idx="27755">
                  <c:v>-0.186093226</c:v>
                </c:pt>
                <c:pt idx="27756">
                  <c:v>-0.17987340700000001</c:v>
                </c:pt>
                <c:pt idx="27757">
                  <c:v>-0.18185617000000001</c:v>
                </c:pt>
                <c:pt idx="27758">
                  <c:v>-0.178218558</c:v>
                </c:pt>
                <c:pt idx="27759">
                  <c:v>-0.17658728400000001</c:v>
                </c:pt>
                <c:pt idx="27760">
                  <c:v>-0.176203519</c:v>
                </c:pt>
                <c:pt idx="27761">
                  <c:v>-0.16974914099999999</c:v>
                </c:pt>
                <c:pt idx="27762">
                  <c:v>-0.16487021700000001</c:v>
                </c:pt>
                <c:pt idx="27763">
                  <c:v>-0.16615027199999999</c:v>
                </c:pt>
                <c:pt idx="27764">
                  <c:v>-0.168536723</c:v>
                </c:pt>
                <c:pt idx="27765">
                  <c:v>-0.16164478700000001</c:v>
                </c:pt>
                <c:pt idx="27766">
                  <c:v>-0.159623712</c:v>
                </c:pt>
                <c:pt idx="27767">
                  <c:v>-0.15586589300000001</c:v>
                </c:pt>
                <c:pt idx="27768">
                  <c:v>-0.157156721</c:v>
                </c:pt>
                <c:pt idx="27769">
                  <c:v>-0.15696260300000001</c:v>
                </c:pt>
                <c:pt idx="27770">
                  <c:v>-0.15733119800000001</c:v>
                </c:pt>
                <c:pt idx="27771">
                  <c:v>-0.14936871800000001</c:v>
                </c:pt>
                <c:pt idx="27772">
                  <c:v>-0.14572338800000001</c:v>
                </c:pt>
                <c:pt idx="27773">
                  <c:v>-0.14239194999999999</c:v>
                </c:pt>
                <c:pt idx="27774">
                  <c:v>-0.141122952</c:v>
                </c:pt>
                <c:pt idx="27775">
                  <c:v>-0.14133436999999999</c:v>
                </c:pt>
                <c:pt idx="27776">
                  <c:v>-0.14010557500000001</c:v>
                </c:pt>
                <c:pt idx="27777">
                  <c:v>-0.13688133699999999</c:v>
                </c:pt>
                <c:pt idx="27778">
                  <c:v>-0.13173665100000001</c:v>
                </c:pt>
                <c:pt idx="27779">
                  <c:v>-0.13031305400000001</c:v>
                </c:pt>
                <c:pt idx="27780">
                  <c:v>-0.12815536599999999</c:v>
                </c:pt>
                <c:pt idx="27781">
                  <c:v>-0.125292405</c:v>
                </c:pt>
                <c:pt idx="27782">
                  <c:v>-0.12222524</c:v>
                </c:pt>
                <c:pt idx="27783">
                  <c:v>-0.122997671</c:v>
                </c:pt>
                <c:pt idx="27784">
                  <c:v>-0.115435362</c:v>
                </c:pt>
                <c:pt idx="27785">
                  <c:v>-0.11235442</c:v>
                </c:pt>
                <c:pt idx="27786">
                  <c:v>-0.114976034</c:v>
                </c:pt>
                <c:pt idx="27787">
                  <c:v>-0.115146078</c:v>
                </c:pt>
                <c:pt idx="27788">
                  <c:v>-0.111131363</c:v>
                </c:pt>
                <c:pt idx="27789">
                  <c:v>-0.105261669</c:v>
                </c:pt>
                <c:pt idx="27790">
                  <c:v>-0.105400153</c:v>
                </c:pt>
                <c:pt idx="27791">
                  <c:v>-0.10851752000000001</c:v>
                </c:pt>
                <c:pt idx="27792">
                  <c:v>-0.102636188</c:v>
                </c:pt>
                <c:pt idx="27793">
                  <c:v>-9.9071056000000005E-2</c:v>
                </c:pt>
                <c:pt idx="27794">
                  <c:v>-9.7056106000000003E-2</c:v>
                </c:pt>
                <c:pt idx="27795">
                  <c:v>-9.5738001000000003E-2</c:v>
                </c:pt>
                <c:pt idx="27796">
                  <c:v>-9.1583207E-2</c:v>
                </c:pt>
                <c:pt idx="27797">
                  <c:v>-8.7584510000000004E-2</c:v>
                </c:pt>
                <c:pt idx="27798">
                  <c:v>-8.7000743000000005E-2</c:v>
                </c:pt>
                <c:pt idx="27799">
                  <c:v>-8.9851022000000003E-2</c:v>
                </c:pt>
                <c:pt idx="27800">
                  <c:v>-8.5534304000000005E-2</c:v>
                </c:pt>
                <c:pt idx="27801">
                  <c:v>-8.1678286000000003E-2</c:v>
                </c:pt>
                <c:pt idx="27802">
                  <c:v>-7.8977837999999995E-2</c:v>
                </c:pt>
                <c:pt idx="27803">
                  <c:v>-7.3469266000000005E-2</c:v>
                </c:pt>
                <c:pt idx="27804">
                  <c:v>-7.1693203999999996E-2</c:v>
                </c:pt>
                <c:pt idx="27805">
                  <c:v>-6.9960847000000007E-2</c:v>
                </c:pt>
                <c:pt idx="27806">
                  <c:v>-7.5111933000000006E-2</c:v>
                </c:pt>
                <c:pt idx="27807">
                  <c:v>-6.9371461999999995E-2</c:v>
                </c:pt>
                <c:pt idx="27808">
                  <c:v>-6.4238219999999999E-2</c:v>
                </c:pt>
                <c:pt idx="27809">
                  <c:v>-6.3407294000000003E-2</c:v>
                </c:pt>
                <c:pt idx="27810">
                  <c:v>-6.2269858999999997E-2</c:v>
                </c:pt>
                <c:pt idx="27811">
                  <c:v>-5.8417748999999998E-2</c:v>
                </c:pt>
                <c:pt idx="27812">
                  <c:v>-5.7652090000000003E-2</c:v>
                </c:pt>
                <c:pt idx="27813">
                  <c:v>-5.4255831999999997E-2</c:v>
                </c:pt>
                <c:pt idx="27814">
                  <c:v>-5.2426240999999998E-2</c:v>
                </c:pt>
                <c:pt idx="27815">
                  <c:v>-4.9561094E-2</c:v>
                </c:pt>
                <c:pt idx="27816">
                  <c:v>-4.5226532999999999E-2</c:v>
                </c:pt>
                <c:pt idx="27817">
                  <c:v>-4.5134075000000003E-2</c:v>
                </c:pt>
                <c:pt idx="27818">
                  <c:v>-4.0290053999999999E-2</c:v>
                </c:pt>
                <c:pt idx="27819">
                  <c:v>-3.8935285E-2</c:v>
                </c:pt>
                <c:pt idx="27820">
                  <c:v>-3.3364482000000001E-2</c:v>
                </c:pt>
                <c:pt idx="27821">
                  <c:v>-3.6530356999999999E-2</c:v>
                </c:pt>
                <c:pt idx="27822">
                  <c:v>-3.0832789999999999E-2</c:v>
                </c:pt>
                <c:pt idx="27823">
                  <c:v>-3.0473686999999999E-2</c:v>
                </c:pt>
                <c:pt idx="27824">
                  <c:v>-2.6434736E-2</c:v>
                </c:pt>
                <c:pt idx="27825">
                  <c:v>-3.0961510000000001E-2</c:v>
                </c:pt>
                <c:pt idx="27826">
                  <c:v>-2.4410401000000002E-2</c:v>
                </c:pt>
                <c:pt idx="27827">
                  <c:v>-2.3484886E-2</c:v>
                </c:pt>
                <c:pt idx="27828">
                  <c:v>-2.3678765000000001E-2</c:v>
                </c:pt>
                <c:pt idx="27829">
                  <c:v>-2.16171E-2</c:v>
                </c:pt>
                <c:pt idx="27830">
                  <c:v>-1.8731833E-2</c:v>
                </c:pt>
                <c:pt idx="27831">
                  <c:v>-1.6933732E-2</c:v>
                </c:pt>
                <c:pt idx="27832">
                  <c:v>-1.9843236E-2</c:v>
                </c:pt>
                <c:pt idx="27833">
                  <c:v>-1.7562192000000001E-2</c:v>
                </c:pt>
                <c:pt idx="27834">
                  <c:v>-1.1532264E-2</c:v>
                </c:pt>
                <c:pt idx="27835">
                  <c:v>-1.7432342999999999E-2</c:v>
                </c:pt>
                <c:pt idx="27836">
                  <c:v>-1.0479094E-2</c:v>
                </c:pt>
                <c:pt idx="27837">
                  <c:v>-9.2448979999999997E-3</c:v>
                </c:pt>
                <c:pt idx="27838">
                  <c:v>-9.1285180000000004E-3</c:v>
                </c:pt>
                <c:pt idx="27839">
                  <c:v>-7.0799269999999997E-3</c:v>
                </c:pt>
                <c:pt idx="27840">
                  <c:v>-1.0485576999999999E-2</c:v>
                </c:pt>
                <c:pt idx="27841">
                  <c:v>-1.913791E-3</c:v>
                </c:pt>
                <c:pt idx="27842">
                  <c:v>-4.1247480000000001E-3</c:v>
                </c:pt>
                <c:pt idx="27843">
                  <c:v>-3.0919089999999999E-3</c:v>
                </c:pt>
                <c:pt idx="27844">
                  <c:v>1.053567E-3</c:v>
                </c:pt>
                <c:pt idx="27845">
                  <c:v>2.4851799999999998E-4</c:v>
                </c:pt>
                <c:pt idx="27846">
                  <c:v>3.46788E-4</c:v>
                </c:pt>
                <c:pt idx="27847" formatCode="0.00E+00">
                  <c:v>2.5630899999999999E-5</c:v>
                </c:pt>
                <c:pt idx="27848">
                  <c:v>2.9199540000000002E-3</c:v>
                </c:pt>
                <c:pt idx="27849" formatCode="0.00E+00">
                  <c:v>-5.4574100000000003E-5</c:v>
                </c:pt>
                <c:pt idx="27850">
                  <c:v>3.5795760000000001E-3</c:v>
                </c:pt>
                <c:pt idx="27851">
                  <c:v>4.1341370000000004E-3</c:v>
                </c:pt>
                <c:pt idx="27852">
                  <c:v>1.3695090000000001E-3</c:v>
                </c:pt>
                <c:pt idx="27853">
                  <c:v>4.1403059999999998E-3</c:v>
                </c:pt>
                <c:pt idx="27854">
                  <c:v>3.10407E-3</c:v>
                </c:pt>
                <c:pt idx="27855">
                  <c:v>8.2606820000000001E-3</c:v>
                </c:pt>
                <c:pt idx="27856">
                  <c:v>1.3333737999999999E-2</c:v>
                </c:pt>
                <c:pt idx="27857">
                  <c:v>1.2893715E-2</c:v>
                </c:pt>
                <c:pt idx="27858">
                  <c:v>7.0856269999999997E-3</c:v>
                </c:pt>
                <c:pt idx="27859">
                  <c:v>9.0918490000000008E-3</c:v>
                </c:pt>
                <c:pt idx="27860">
                  <c:v>1.9460067000000001E-2</c:v>
                </c:pt>
                <c:pt idx="27861">
                  <c:v>1.496923E-2</c:v>
                </c:pt>
                <c:pt idx="27862">
                  <c:v>-1.9255979999999999E-3</c:v>
                </c:pt>
                <c:pt idx="27863">
                  <c:v>1.4958821000000001E-2</c:v>
                </c:pt>
                <c:pt idx="27864">
                  <c:v>1.2704722E-2</c:v>
                </c:pt>
                <c:pt idx="27865">
                  <c:v>1.2642647E-2</c:v>
                </c:pt>
                <c:pt idx="27866">
                  <c:v>1.4682361999999999E-2</c:v>
                </c:pt>
                <c:pt idx="27867">
                  <c:v>1.6112412999999999E-2</c:v>
                </c:pt>
                <c:pt idx="27868">
                  <c:v>1.7748926000000002E-2</c:v>
                </c:pt>
                <c:pt idx="27869">
                  <c:v>1.5843212999999998E-2</c:v>
                </c:pt>
                <c:pt idx="27870">
                  <c:v>1.3703629E-2</c:v>
                </c:pt>
                <c:pt idx="27871">
                  <c:v>1.3984679999999999E-2</c:v>
                </c:pt>
                <c:pt idx="27872">
                  <c:v>1.6594047000000001E-2</c:v>
                </c:pt>
                <c:pt idx="27873">
                  <c:v>1.6643913E-2</c:v>
                </c:pt>
                <c:pt idx="27874">
                  <c:v>1.8265512000000001E-2</c:v>
                </c:pt>
                <c:pt idx="27875">
                  <c:v>2.3965693999999999E-2</c:v>
                </c:pt>
                <c:pt idx="27876">
                  <c:v>1.4975129E-2</c:v>
                </c:pt>
                <c:pt idx="27877">
                  <c:v>1.4001768E-2</c:v>
                </c:pt>
                <c:pt idx="27878">
                  <c:v>1.4916298E-2</c:v>
                </c:pt>
                <c:pt idx="27879">
                  <c:v>1.6860673E-2</c:v>
                </c:pt>
                <c:pt idx="27880">
                  <c:v>1.7473999E-2</c:v>
                </c:pt>
                <c:pt idx="27881">
                  <c:v>1.4824108000000001E-2</c:v>
                </c:pt>
                <c:pt idx="27882">
                  <c:v>1.218758E-2</c:v>
                </c:pt>
                <c:pt idx="27883">
                  <c:v>1.8664121999999998E-2</c:v>
                </c:pt>
                <c:pt idx="27884">
                  <c:v>1.8083818000000002E-2</c:v>
                </c:pt>
                <c:pt idx="27885">
                  <c:v>1.8651469E-2</c:v>
                </c:pt>
                <c:pt idx="27886">
                  <c:v>2.2627301999999998E-2</c:v>
                </c:pt>
                <c:pt idx="27887">
                  <c:v>2.163847E-2</c:v>
                </c:pt>
                <c:pt idx="27888">
                  <c:v>2.6653735000000001E-2</c:v>
                </c:pt>
                <c:pt idx="27889">
                  <c:v>2.4311751E-2</c:v>
                </c:pt>
                <c:pt idx="27890">
                  <c:v>2.3974328999999999E-2</c:v>
                </c:pt>
                <c:pt idx="27891">
                  <c:v>2.4206892000000001E-2</c:v>
                </c:pt>
                <c:pt idx="27892">
                  <c:v>2.5575224000000001E-2</c:v>
                </c:pt>
                <c:pt idx="27893">
                  <c:v>2.7618667E-2</c:v>
                </c:pt>
                <c:pt idx="27894">
                  <c:v>2.4120605E-2</c:v>
                </c:pt>
                <c:pt idx="27895">
                  <c:v>2.4421274999999999E-2</c:v>
                </c:pt>
                <c:pt idx="27896">
                  <c:v>2.5699059999999999E-2</c:v>
                </c:pt>
                <c:pt idx="27897">
                  <c:v>1.7170419999999999E-2</c:v>
                </c:pt>
                <c:pt idx="27898">
                  <c:v>1.9626920999999999E-2</c:v>
                </c:pt>
                <c:pt idx="27899">
                  <c:v>1.9819712E-2</c:v>
                </c:pt>
                <c:pt idx="27900">
                  <c:v>2.2068750000000002E-2</c:v>
                </c:pt>
                <c:pt idx="27901">
                  <c:v>2.5745001E-2</c:v>
                </c:pt>
                <c:pt idx="27902">
                  <c:v>3.8001668000000002E-2</c:v>
                </c:pt>
                <c:pt idx="27903">
                  <c:v>3.6180820000000002E-2</c:v>
                </c:pt>
                <c:pt idx="27904">
                  <c:v>4.1130837000000003E-2</c:v>
                </c:pt>
                <c:pt idx="27905">
                  <c:v>4.6937725999999999E-2</c:v>
                </c:pt>
                <c:pt idx="27906">
                  <c:v>5.0746846999999998E-2</c:v>
                </c:pt>
                <c:pt idx="27907">
                  <c:v>4.8365909999999998E-2</c:v>
                </c:pt>
                <c:pt idx="27908">
                  <c:v>5.3522855000000001E-2</c:v>
                </c:pt>
                <c:pt idx="27909">
                  <c:v>5.2887715000000002E-2</c:v>
                </c:pt>
                <c:pt idx="27910">
                  <c:v>5.2525259999999997E-2</c:v>
                </c:pt>
                <c:pt idx="27911">
                  <c:v>5.2794794999999999E-2</c:v>
                </c:pt>
                <c:pt idx="27912">
                  <c:v>6.3450634000000006E-2</c:v>
                </c:pt>
                <c:pt idx="27913">
                  <c:v>6.2643624999999994E-2</c:v>
                </c:pt>
                <c:pt idx="27914">
                  <c:v>6.1592213999999999E-2</c:v>
                </c:pt>
                <c:pt idx="27915">
                  <c:v>6.7967817E-2</c:v>
                </c:pt>
                <c:pt idx="27916">
                  <c:v>7.7884897999999994E-2</c:v>
                </c:pt>
                <c:pt idx="27917">
                  <c:v>7.2825960999999995E-2</c:v>
                </c:pt>
                <c:pt idx="27918">
                  <c:v>7.2367094000000007E-2</c:v>
                </c:pt>
                <c:pt idx="27919">
                  <c:v>7.1245216E-2</c:v>
                </c:pt>
                <c:pt idx="27920">
                  <c:v>7.5953155999999994E-2</c:v>
                </c:pt>
                <c:pt idx="27921">
                  <c:v>7.5628892000000003E-2</c:v>
                </c:pt>
                <c:pt idx="27922">
                  <c:v>7.7992186000000005E-2</c:v>
                </c:pt>
                <c:pt idx="27923">
                  <c:v>7.3376350000000007E-2</c:v>
                </c:pt>
                <c:pt idx="27924">
                  <c:v>7.4812590999999998E-2</c:v>
                </c:pt>
                <c:pt idx="27925">
                  <c:v>8.1628479000000004E-2</c:v>
                </c:pt>
                <c:pt idx="27926">
                  <c:v>8.1467360000000003E-2</c:v>
                </c:pt>
                <c:pt idx="27927">
                  <c:v>7.5612888000000003E-2</c:v>
                </c:pt>
                <c:pt idx="27928">
                  <c:v>8.1433496999999994E-2</c:v>
                </c:pt>
                <c:pt idx="27929">
                  <c:v>7.8313276000000001E-2</c:v>
                </c:pt>
                <c:pt idx="27930">
                  <c:v>7.8033908999999999E-2</c:v>
                </c:pt>
                <c:pt idx="27931">
                  <c:v>7.7243455000000003E-2</c:v>
                </c:pt>
                <c:pt idx="27932">
                  <c:v>7.6081254000000001E-2</c:v>
                </c:pt>
                <c:pt idx="27933">
                  <c:v>7.3988669000000007E-2</c:v>
                </c:pt>
                <c:pt idx="27934">
                  <c:v>7.6490170999999996E-2</c:v>
                </c:pt>
                <c:pt idx="27935">
                  <c:v>7.9028926999999999E-2</c:v>
                </c:pt>
                <c:pt idx="27936">
                  <c:v>8.2911818999999998E-2</c:v>
                </c:pt>
                <c:pt idx="27937">
                  <c:v>8.1827744999999993E-2</c:v>
                </c:pt>
                <c:pt idx="27938">
                  <c:v>8.3989963000000001E-2</c:v>
                </c:pt>
                <c:pt idx="27939">
                  <c:v>7.8862809000000006E-2</c:v>
                </c:pt>
                <c:pt idx="27940">
                  <c:v>8.1446342000000005E-2</c:v>
                </c:pt>
                <c:pt idx="27941">
                  <c:v>8.3117603999999998E-2</c:v>
                </c:pt>
                <c:pt idx="27942">
                  <c:v>8.7956830999999999E-2</c:v>
                </c:pt>
                <c:pt idx="27943">
                  <c:v>8.5689023000000003E-2</c:v>
                </c:pt>
                <c:pt idx="27944">
                  <c:v>8.6434974999999997E-2</c:v>
                </c:pt>
                <c:pt idx="27945">
                  <c:v>9.0344720000000003E-2</c:v>
                </c:pt>
                <c:pt idx="27946">
                  <c:v>9.0731411999999997E-2</c:v>
                </c:pt>
                <c:pt idx="27947">
                  <c:v>8.4938190999999996E-2</c:v>
                </c:pt>
                <c:pt idx="27948">
                  <c:v>8.8111608999999994E-2</c:v>
                </c:pt>
                <c:pt idx="27949">
                  <c:v>9.0821706000000002E-2</c:v>
                </c:pt>
                <c:pt idx="27950">
                  <c:v>8.7867998000000003E-2</c:v>
                </c:pt>
                <c:pt idx="27951">
                  <c:v>8.8777378000000004E-2</c:v>
                </c:pt>
                <c:pt idx="27952">
                  <c:v>9.2813126999999995E-2</c:v>
                </c:pt>
                <c:pt idx="27953">
                  <c:v>8.8903098999999999E-2</c:v>
                </c:pt>
                <c:pt idx="27954">
                  <c:v>9.2728994999999995E-2</c:v>
                </c:pt>
                <c:pt idx="27955">
                  <c:v>9.7686677999999999E-2</c:v>
                </c:pt>
                <c:pt idx="27956">
                  <c:v>9.9664077000000004E-2</c:v>
                </c:pt>
                <c:pt idx="27957">
                  <c:v>9.6296877000000003E-2</c:v>
                </c:pt>
                <c:pt idx="27958">
                  <c:v>9.5973833999999994E-2</c:v>
                </c:pt>
                <c:pt idx="27959">
                  <c:v>9.8385035999999995E-2</c:v>
                </c:pt>
                <c:pt idx="27960">
                  <c:v>9.8561599999999999E-2</c:v>
                </c:pt>
                <c:pt idx="27961">
                  <c:v>0.102129266</c:v>
                </c:pt>
                <c:pt idx="27962">
                  <c:v>0.10403715099999999</c:v>
                </c:pt>
                <c:pt idx="27963">
                  <c:v>0.103540443</c:v>
                </c:pt>
                <c:pt idx="27964">
                  <c:v>9.9522798999999995E-2</c:v>
                </c:pt>
                <c:pt idx="27965">
                  <c:v>0.10148944</c:v>
                </c:pt>
                <c:pt idx="27966">
                  <c:v>0.104368582</c:v>
                </c:pt>
                <c:pt idx="27967">
                  <c:v>0.107125953</c:v>
                </c:pt>
                <c:pt idx="27968">
                  <c:v>0.10455413199999999</c:v>
                </c:pt>
                <c:pt idx="27969">
                  <c:v>0.10475182500000001</c:v>
                </c:pt>
                <c:pt idx="27970">
                  <c:v>0.10176909000000001</c:v>
                </c:pt>
                <c:pt idx="27971">
                  <c:v>0.106929131</c:v>
                </c:pt>
                <c:pt idx="27972">
                  <c:v>0.11422059699999999</c:v>
                </c:pt>
                <c:pt idx="27973">
                  <c:v>0.113732219</c:v>
                </c:pt>
                <c:pt idx="27974">
                  <c:v>0.101825491</c:v>
                </c:pt>
                <c:pt idx="27975">
                  <c:v>0.104963824</c:v>
                </c:pt>
                <c:pt idx="27976">
                  <c:v>0.11940295200000001</c:v>
                </c:pt>
                <c:pt idx="27977">
                  <c:v>0.114227705</c:v>
                </c:pt>
                <c:pt idx="27978">
                  <c:v>0.10190685100000001</c:v>
                </c:pt>
                <c:pt idx="27979">
                  <c:v>0.111576043</c:v>
                </c:pt>
                <c:pt idx="27980">
                  <c:v>0.117076002</c:v>
                </c:pt>
                <c:pt idx="27981">
                  <c:v>0.1123152</c:v>
                </c:pt>
                <c:pt idx="27982">
                  <c:v>0.123846687</c:v>
                </c:pt>
                <c:pt idx="27983">
                  <c:v>0.112433754</c:v>
                </c:pt>
                <c:pt idx="27984">
                  <c:v>0.106122598</c:v>
                </c:pt>
                <c:pt idx="27985">
                  <c:v>0.12022727</c:v>
                </c:pt>
                <c:pt idx="27986">
                  <c:v>0.11857477600000001</c:v>
                </c:pt>
                <c:pt idx="27987">
                  <c:v>0.113516718</c:v>
                </c:pt>
                <c:pt idx="27988">
                  <c:v>0.113626704</c:v>
                </c:pt>
                <c:pt idx="27989">
                  <c:v>0.117165387</c:v>
                </c:pt>
                <c:pt idx="27990">
                  <c:v>0.113968797</c:v>
                </c:pt>
                <c:pt idx="27991">
                  <c:v>0.114031903</c:v>
                </c:pt>
                <c:pt idx="27992">
                  <c:v>0.118476182</c:v>
                </c:pt>
                <c:pt idx="27993">
                  <c:v>0.12136048100000001</c:v>
                </c:pt>
                <c:pt idx="27994">
                  <c:v>0.118026204</c:v>
                </c:pt>
                <c:pt idx="27995">
                  <c:v>0.117839135</c:v>
                </c:pt>
                <c:pt idx="27996">
                  <c:v>0.121648252</c:v>
                </c:pt>
                <c:pt idx="27997">
                  <c:v>0.119537793</c:v>
                </c:pt>
                <c:pt idx="27998">
                  <c:v>0.120604657</c:v>
                </c:pt>
                <c:pt idx="27999">
                  <c:v>0.117047317</c:v>
                </c:pt>
                <c:pt idx="28000">
                  <c:v>0.12639288600000001</c:v>
                </c:pt>
                <c:pt idx="28001">
                  <c:v>0.117937453</c:v>
                </c:pt>
                <c:pt idx="28002">
                  <c:v>0.115688413</c:v>
                </c:pt>
                <c:pt idx="28003">
                  <c:v>0.137920827</c:v>
                </c:pt>
                <c:pt idx="28004">
                  <c:v>0.11233876600000001</c:v>
                </c:pt>
                <c:pt idx="28005">
                  <c:v>0.108170643</c:v>
                </c:pt>
                <c:pt idx="28006">
                  <c:v>0.127081215</c:v>
                </c:pt>
                <c:pt idx="28007">
                  <c:v>0.12451642</c:v>
                </c:pt>
                <c:pt idx="28008">
                  <c:v>0.11012017</c:v>
                </c:pt>
                <c:pt idx="28009">
                  <c:v>0.107830815</c:v>
                </c:pt>
                <c:pt idx="28010">
                  <c:v>0.115840003</c:v>
                </c:pt>
                <c:pt idx="28011">
                  <c:v>0.115480974</c:v>
                </c:pt>
                <c:pt idx="28012">
                  <c:v>0.11990395199999999</c:v>
                </c:pt>
                <c:pt idx="28013">
                  <c:v>0.1124347</c:v>
                </c:pt>
                <c:pt idx="28014">
                  <c:v>0.11108873800000001</c:v>
                </c:pt>
                <c:pt idx="28015">
                  <c:v>0.11323635999999999</c:v>
                </c:pt>
                <c:pt idx="28016">
                  <c:v>0.12041597800000001</c:v>
                </c:pt>
                <c:pt idx="28017">
                  <c:v>0.115086995</c:v>
                </c:pt>
                <c:pt idx="28018">
                  <c:v>0.117809281</c:v>
                </c:pt>
                <c:pt idx="28019">
                  <c:v>0.11564659300000001</c:v>
                </c:pt>
                <c:pt idx="28020">
                  <c:v>0.113527246</c:v>
                </c:pt>
                <c:pt idx="28021">
                  <c:v>0.11665242200000001</c:v>
                </c:pt>
                <c:pt idx="28022">
                  <c:v>0.122023486</c:v>
                </c:pt>
                <c:pt idx="28023">
                  <c:v>0.119705491</c:v>
                </c:pt>
                <c:pt idx="28024">
                  <c:v>0.117884159</c:v>
                </c:pt>
                <c:pt idx="28025">
                  <c:v>0.117129602</c:v>
                </c:pt>
                <c:pt idx="28026">
                  <c:v>0.117792726</c:v>
                </c:pt>
                <c:pt idx="28027">
                  <c:v>0.117347941</c:v>
                </c:pt>
                <c:pt idx="28028">
                  <c:v>0.118007869</c:v>
                </c:pt>
                <c:pt idx="28029">
                  <c:v>0.116130978</c:v>
                </c:pt>
                <c:pt idx="28030">
                  <c:v>0.117206633</c:v>
                </c:pt>
                <c:pt idx="28031">
                  <c:v>0.121067286</c:v>
                </c:pt>
                <c:pt idx="28032">
                  <c:v>0.119067781</c:v>
                </c:pt>
                <c:pt idx="28033">
                  <c:v>0.11875537799999999</c:v>
                </c:pt>
                <c:pt idx="28034">
                  <c:v>0.118841931</c:v>
                </c:pt>
                <c:pt idx="28035">
                  <c:v>0.118993342</c:v>
                </c:pt>
                <c:pt idx="28036">
                  <c:v>0.117152035</c:v>
                </c:pt>
                <c:pt idx="28037">
                  <c:v>0.121788777</c:v>
                </c:pt>
                <c:pt idx="28038">
                  <c:v>0.119908318</c:v>
                </c:pt>
                <c:pt idx="28039">
                  <c:v>0.11837332</c:v>
                </c:pt>
                <c:pt idx="28040">
                  <c:v>0.12285541699999999</c:v>
                </c:pt>
                <c:pt idx="28041">
                  <c:v>0.12235291299999999</c:v>
                </c:pt>
                <c:pt idx="28042">
                  <c:v>0.11674430199999999</c:v>
                </c:pt>
                <c:pt idx="28043">
                  <c:v>0.11991702</c:v>
                </c:pt>
                <c:pt idx="28044">
                  <c:v>0.12603083300000001</c:v>
                </c:pt>
                <c:pt idx="28045">
                  <c:v>0.11926458</c:v>
                </c:pt>
                <c:pt idx="28046">
                  <c:v>0.123374633</c:v>
                </c:pt>
                <c:pt idx="28047">
                  <c:v>0.121543549</c:v>
                </c:pt>
                <c:pt idx="28048">
                  <c:v>0.12266527100000001</c:v>
                </c:pt>
                <c:pt idx="28049">
                  <c:v>0.118797623</c:v>
                </c:pt>
                <c:pt idx="28050">
                  <c:v>0.12175533199999999</c:v>
                </c:pt>
                <c:pt idx="28051">
                  <c:v>0.123019852</c:v>
                </c:pt>
                <c:pt idx="28052">
                  <c:v>0.12795814899999999</c:v>
                </c:pt>
                <c:pt idx="28053">
                  <c:v>0.12475064399999999</c:v>
                </c:pt>
                <c:pt idx="28054">
                  <c:v>0.120799579</c:v>
                </c:pt>
                <c:pt idx="28055">
                  <c:v>0.123038679</c:v>
                </c:pt>
                <c:pt idx="28056">
                  <c:v>0.126365229</c:v>
                </c:pt>
                <c:pt idx="28057">
                  <c:v>0.12832690799999999</c:v>
                </c:pt>
                <c:pt idx="28058">
                  <c:v>0.12644884000000001</c:v>
                </c:pt>
                <c:pt idx="28059">
                  <c:v>0.12686435900000001</c:v>
                </c:pt>
                <c:pt idx="28060">
                  <c:v>0.12940049200000001</c:v>
                </c:pt>
                <c:pt idx="28061">
                  <c:v>0.12507711399999999</c:v>
                </c:pt>
                <c:pt idx="28062">
                  <c:v>0.129148558</c:v>
                </c:pt>
                <c:pt idx="28063">
                  <c:v>0.12562693699999999</c:v>
                </c:pt>
                <c:pt idx="28064">
                  <c:v>0.12782217600000001</c:v>
                </c:pt>
                <c:pt idx="28065">
                  <c:v>0.128561065</c:v>
                </c:pt>
                <c:pt idx="28066">
                  <c:v>0.13033926500000001</c:v>
                </c:pt>
                <c:pt idx="28067">
                  <c:v>0.12580680799999999</c:v>
                </c:pt>
                <c:pt idx="28068">
                  <c:v>0.12589842100000001</c:v>
                </c:pt>
                <c:pt idx="28069">
                  <c:v>0.12903495100000001</c:v>
                </c:pt>
                <c:pt idx="28070">
                  <c:v>0.125645533</c:v>
                </c:pt>
                <c:pt idx="28071">
                  <c:v>0.127538085</c:v>
                </c:pt>
                <c:pt idx="28072">
                  <c:v>0.12411752299999999</c:v>
                </c:pt>
                <c:pt idx="28073">
                  <c:v>0.12793111800000001</c:v>
                </c:pt>
                <c:pt idx="28074">
                  <c:v>0.128948703</c:v>
                </c:pt>
                <c:pt idx="28075">
                  <c:v>0.13115817299999999</c:v>
                </c:pt>
                <c:pt idx="28076">
                  <c:v>0.13336727000000001</c:v>
                </c:pt>
                <c:pt idx="28077">
                  <c:v>0.130892918</c:v>
                </c:pt>
                <c:pt idx="28078">
                  <c:v>0.13362559700000001</c:v>
                </c:pt>
                <c:pt idx="28079">
                  <c:v>0.13397261499999999</c:v>
                </c:pt>
                <c:pt idx="28080">
                  <c:v>0.135581702</c:v>
                </c:pt>
                <c:pt idx="28081">
                  <c:v>0.13767617900000001</c:v>
                </c:pt>
                <c:pt idx="28082">
                  <c:v>0.13919925699999999</c:v>
                </c:pt>
                <c:pt idx="28083">
                  <c:v>0.13867048900000001</c:v>
                </c:pt>
                <c:pt idx="28084">
                  <c:v>0.140837237</c:v>
                </c:pt>
                <c:pt idx="28085">
                  <c:v>0.13671132899999999</c:v>
                </c:pt>
                <c:pt idx="28086">
                  <c:v>0.14239823800000001</c:v>
                </c:pt>
                <c:pt idx="28087">
                  <c:v>0.14749209599999999</c:v>
                </c:pt>
                <c:pt idx="28088">
                  <c:v>0.145345584</c:v>
                </c:pt>
                <c:pt idx="28089">
                  <c:v>0.14372831599999999</c:v>
                </c:pt>
                <c:pt idx="28090">
                  <c:v>0.14628122700000001</c:v>
                </c:pt>
                <c:pt idx="28091">
                  <c:v>0.14200368499999999</c:v>
                </c:pt>
                <c:pt idx="28092">
                  <c:v>0.14498881999999999</c:v>
                </c:pt>
                <c:pt idx="28093">
                  <c:v>0.14385949100000001</c:v>
                </c:pt>
                <c:pt idx="28094">
                  <c:v>0.14965373300000001</c:v>
                </c:pt>
                <c:pt idx="28095">
                  <c:v>0.15132103899999999</c:v>
                </c:pt>
                <c:pt idx="28096">
                  <c:v>0.14560456599999999</c:v>
                </c:pt>
                <c:pt idx="28097">
                  <c:v>0.14650379099999999</c:v>
                </c:pt>
                <c:pt idx="28098">
                  <c:v>0.147990644</c:v>
                </c:pt>
                <c:pt idx="28099">
                  <c:v>0.14985354200000001</c:v>
                </c:pt>
                <c:pt idx="28100">
                  <c:v>0.14359670899999999</c:v>
                </c:pt>
                <c:pt idx="28101">
                  <c:v>0.144520178</c:v>
                </c:pt>
                <c:pt idx="28102">
                  <c:v>0.14652873599999999</c:v>
                </c:pt>
                <c:pt idx="28103">
                  <c:v>0.14627225699999999</c:v>
                </c:pt>
                <c:pt idx="28104">
                  <c:v>0.14513535799999999</c:v>
                </c:pt>
                <c:pt idx="28105">
                  <c:v>0.14199416300000001</c:v>
                </c:pt>
                <c:pt idx="28106">
                  <c:v>0.142550498</c:v>
                </c:pt>
                <c:pt idx="28107">
                  <c:v>0.14653027099999999</c:v>
                </c:pt>
                <c:pt idx="28108">
                  <c:v>0.14373713699999999</c:v>
                </c:pt>
                <c:pt idx="28109">
                  <c:v>0.14531880599999999</c:v>
                </c:pt>
                <c:pt idx="28110">
                  <c:v>0.14468284000000001</c:v>
                </c:pt>
                <c:pt idx="28111">
                  <c:v>0.144658536</c:v>
                </c:pt>
                <c:pt idx="28112">
                  <c:v>0.14813236900000001</c:v>
                </c:pt>
                <c:pt idx="28113">
                  <c:v>0.15253259199999999</c:v>
                </c:pt>
                <c:pt idx="28114">
                  <c:v>0.14765128499999999</c:v>
                </c:pt>
                <c:pt idx="28115">
                  <c:v>0.14923213399999999</c:v>
                </c:pt>
                <c:pt idx="28116">
                  <c:v>0.14770214300000001</c:v>
                </c:pt>
                <c:pt idx="28117">
                  <c:v>0.14756122199999999</c:v>
                </c:pt>
                <c:pt idx="28118">
                  <c:v>0.15148378900000001</c:v>
                </c:pt>
                <c:pt idx="28119">
                  <c:v>0.15301276699999999</c:v>
                </c:pt>
                <c:pt idx="28120">
                  <c:v>0.14864864899999999</c:v>
                </c:pt>
                <c:pt idx="28121">
                  <c:v>0.14953306299999999</c:v>
                </c:pt>
                <c:pt idx="28122">
                  <c:v>0.147888303</c:v>
                </c:pt>
                <c:pt idx="28123">
                  <c:v>0.14577774700000001</c:v>
                </c:pt>
                <c:pt idx="28124">
                  <c:v>0.14733649800000001</c:v>
                </c:pt>
                <c:pt idx="28125">
                  <c:v>0.145212814</c:v>
                </c:pt>
                <c:pt idx="28126">
                  <c:v>0.14583653199999999</c:v>
                </c:pt>
                <c:pt idx="28127">
                  <c:v>0.147168994</c:v>
                </c:pt>
                <c:pt idx="28128">
                  <c:v>0.14644967</c:v>
                </c:pt>
                <c:pt idx="28129">
                  <c:v>0.14569404699999999</c:v>
                </c:pt>
                <c:pt idx="28130">
                  <c:v>0.147129223</c:v>
                </c:pt>
                <c:pt idx="28131">
                  <c:v>0.14798676999999999</c:v>
                </c:pt>
                <c:pt idx="28132">
                  <c:v>0.15095673500000001</c:v>
                </c:pt>
                <c:pt idx="28133">
                  <c:v>0.15102833500000001</c:v>
                </c:pt>
                <c:pt idx="28134">
                  <c:v>0.14638431399999999</c:v>
                </c:pt>
                <c:pt idx="28135">
                  <c:v>0.14861009999999999</c:v>
                </c:pt>
                <c:pt idx="28136">
                  <c:v>0.14986817499999999</c:v>
                </c:pt>
                <c:pt idx="28137">
                  <c:v>0.15207648300000001</c:v>
                </c:pt>
                <c:pt idx="28138">
                  <c:v>0.15087141100000001</c:v>
                </c:pt>
                <c:pt idx="28139">
                  <c:v>0.146980256</c:v>
                </c:pt>
                <c:pt idx="28140">
                  <c:v>0.149992019</c:v>
                </c:pt>
                <c:pt idx="28141">
                  <c:v>0.148931548</c:v>
                </c:pt>
                <c:pt idx="28142">
                  <c:v>0.14894485499999999</c:v>
                </c:pt>
                <c:pt idx="28143">
                  <c:v>0.15051931099999999</c:v>
                </c:pt>
                <c:pt idx="28144">
                  <c:v>0.14944793300000001</c:v>
                </c:pt>
                <c:pt idx="28145">
                  <c:v>0.14797546</c:v>
                </c:pt>
                <c:pt idx="28146">
                  <c:v>0.14478434600000001</c:v>
                </c:pt>
                <c:pt idx="28147">
                  <c:v>0.14698784100000001</c:v>
                </c:pt>
                <c:pt idx="28148">
                  <c:v>0.15326385200000001</c:v>
                </c:pt>
                <c:pt idx="28149">
                  <c:v>0.151913673</c:v>
                </c:pt>
                <c:pt idx="28150">
                  <c:v>0.150592476</c:v>
                </c:pt>
                <c:pt idx="28151">
                  <c:v>0.15301308</c:v>
                </c:pt>
                <c:pt idx="28152">
                  <c:v>0.15148176299999999</c:v>
                </c:pt>
                <c:pt idx="28153">
                  <c:v>0.15164040000000001</c:v>
                </c:pt>
                <c:pt idx="28154">
                  <c:v>0.15321353099999999</c:v>
                </c:pt>
                <c:pt idx="28155">
                  <c:v>0.15237097399999999</c:v>
                </c:pt>
                <c:pt idx="28156">
                  <c:v>0.15692204200000001</c:v>
                </c:pt>
                <c:pt idx="28157">
                  <c:v>0.15497340300000001</c:v>
                </c:pt>
                <c:pt idx="28158">
                  <c:v>0.15632975099999999</c:v>
                </c:pt>
                <c:pt idx="28159">
                  <c:v>0.151527882</c:v>
                </c:pt>
                <c:pt idx="28160">
                  <c:v>0.150782734</c:v>
                </c:pt>
                <c:pt idx="28161">
                  <c:v>0.154408932</c:v>
                </c:pt>
                <c:pt idx="28162">
                  <c:v>0.156204432</c:v>
                </c:pt>
                <c:pt idx="28163">
                  <c:v>0.15501949200000001</c:v>
                </c:pt>
                <c:pt idx="28164">
                  <c:v>0.157636583</c:v>
                </c:pt>
                <c:pt idx="28165">
                  <c:v>0.155360684</c:v>
                </c:pt>
                <c:pt idx="28166">
                  <c:v>0.155265346</c:v>
                </c:pt>
                <c:pt idx="28167">
                  <c:v>0.160480976</c:v>
                </c:pt>
                <c:pt idx="28168">
                  <c:v>0.16117152600000001</c:v>
                </c:pt>
                <c:pt idx="28169">
                  <c:v>0.15716971499999999</c:v>
                </c:pt>
                <c:pt idx="28170">
                  <c:v>0.15416780099999999</c:v>
                </c:pt>
                <c:pt idx="28171">
                  <c:v>0.158622399</c:v>
                </c:pt>
                <c:pt idx="28172">
                  <c:v>0.15679760300000001</c:v>
                </c:pt>
                <c:pt idx="28173">
                  <c:v>0.15509198599999999</c:v>
                </c:pt>
                <c:pt idx="28174">
                  <c:v>0.154351354</c:v>
                </c:pt>
                <c:pt idx="28175">
                  <c:v>0.156471744</c:v>
                </c:pt>
                <c:pt idx="28176">
                  <c:v>0.15837511400000001</c:v>
                </c:pt>
                <c:pt idx="28177">
                  <c:v>0.15703055299999999</c:v>
                </c:pt>
                <c:pt idx="28178">
                  <c:v>0.154894963</c:v>
                </c:pt>
                <c:pt idx="28179">
                  <c:v>0.15264186299999999</c:v>
                </c:pt>
                <c:pt idx="28180">
                  <c:v>0.154642686</c:v>
                </c:pt>
                <c:pt idx="28181">
                  <c:v>0.15661615100000001</c:v>
                </c:pt>
                <c:pt idx="28182">
                  <c:v>0.15687261499999999</c:v>
                </c:pt>
                <c:pt idx="28183">
                  <c:v>0.153555736</c:v>
                </c:pt>
                <c:pt idx="28184">
                  <c:v>0.154933393</c:v>
                </c:pt>
                <c:pt idx="28185">
                  <c:v>0.15813054100000001</c:v>
                </c:pt>
                <c:pt idx="28186">
                  <c:v>0.15440584700000001</c:v>
                </c:pt>
                <c:pt idx="28187">
                  <c:v>0.156245932</c:v>
                </c:pt>
                <c:pt idx="28188">
                  <c:v>0.15827685599999999</c:v>
                </c:pt>
                <c:pt idx="28189">
                  <c:v>0.15748195400000001</c:v>
                </c:pt>
                <c:pt idx="28190">
                  <c:v>0.15251888299999999</c:v>
                </c:pt>
                <c:pt idx="28191">
                  <c:v>0.15531019900000001</c:v>
                </c:pt>
                <c:pt idx="28192">
                  <c:v>0.15416717499999999</c:v>
                </c:pt>
                <c:pt idx="28193">
                  <c:v>0.156285644</c:v>
                </c:pt>
                <c:pt idx="28194">
                  <c:v>0.15364992599999999</c:v>
                </c:pt>
                <c:pt idx="28195">
                  <c:v>0.15383744199999999</c:v>
                </c:pt>
                <c:pt idx="28196">
                  <c:v>0.151253372</c:v>
                </c:pt>
                <c:pt idx="28197">
                  <c:v>0.15320476899999999</c:v>
                </c:pt>
                <c:pt idx="28198">
                  <c:v>0.15237040800000001</c:v>
                </c:pt>
                <c:pt idx="28199">
                  <c:v>0.156288445</c:v>
                </c:pt>
                <c:pt idx="28200">
                  <c:v>0.154506266</c:v>
                </c:pt>
                <c:pt idx="28201">
                  <c:v>0.15229411400000001</c:v>
                </c:pt>
                <c:pt idx="28202">
                  <c:v>0.15017956499999999</c:v>
                </c:pt>
                <c:pt idx="28203">
                  <c:v>0.152013764</c:v>
                </c:pt>
                <c:pt idx="28204">
                  <c:v>0.152990878</c:v>
                </c:pt>
                <c:pt idx="28205">
                  <c:v>0.150909975</c:v>
                </c:pt>
                <c:pt idx="28206">
                  <c:v>0.150271878</c:v>
                </c:pt>
                <c:pt idx="28207">
                  <c:v>0.15541195899999999</c:v>
                </c:pt>
                <c:pt idx="28208">
                  <c:v>0.15378503499999999</c:v>
                </c:pt>
                <c:pt idx="28209">
                  <c:v>0.152333885</c:v>
                </c:pt>
                <c:pt idx="28210">
                  <c:v>0.15520663600000001</c:v>
                </c:pt>
                <c:pt idx="28211">
                  <c:v>0.15014256500000001</c:v>
                </c:pt>
                <c:pt idx="28212">
                  <c:v>0.15627609200000001</c:v>
                </c:pt>
                <c:pt idx="28213">
                  <c:v>0.152611777</c:v>
                </c:pt>
                <c:pt idx="28214">
                  <c:v>0.15421739200000001</c:v>
                </c:pt>
                <c:pt idx="28215">
                  <c:v>0.15033116899999999</c:v>
                </c:pt>
                <c:pt idx="28216">
                  <c:v>0.15819707499999999</c:v>
                </c:pt>
                <c:pt idx="28217">
                  <c:v>0.15278255900000001</c:v>
                </c:pt>
                <c:pt idx="28218">
                  <c:v>0.15083739199999999</c:v>
                </c:pt>
                <c:pt idx="28219">
                  <c:v>0.155012175</c:v>
                </c:pt>
                <c:pt idx="28220">
                  <c:v>0.14954124399999999</c:v>
                </c:pt>
                <c:pt idx="28221">
                  <c:v>0.162623778</c:v>
                </c:pt>
                <c:pt idx="28222">
                  <c:v>0.166748494</c:v>
                </c:pt>
                <c:pt idx="28223">
                  <c:v>0.14158770400000001</c:v>
                </c:pt>
                <c:pt idx="28224">
                  <c:v>0.15169280800000001</c:v>
                </c:pt>
                <c:pt idx="28225">
                  <c:v>0.165583536</c:v>
                </c:pt>
                <c:pt idx="28226">
                  <c:v>0.14575444200000001</c:v>
                </c:pt>
                <c:pt idx="28227">
                  <c:v>0.15268099299999999</c:v>
                </c:pt>
                <c:pt idx="28228">
                  <c:v>0.161316022</c:v>
                </c:pt>
                <c:pt idx="28229">
                  <c:v>0.15315331500000001</c:v>
                </c:pt>
                <c:pt idx="28230">
                  <c:v>0.151152492</c:v>
                </c:pt>
                <c:pt idx="28231">
                  <c:v>0.15251031500000001</c:v>
                </c:pt>
                <c:pt idx="28232">
                  <c:v>0.15273827300000001</c:v>
                </c:pt>
                <c:pt idx="28233">
                  <c:v>0.155559108</c:v>
                </c:pt>
                <c:pt idx="28234">
                  <c:v>0.15435217300000001</c:v>
                </c:pt>
                <c:pt idx="28235">
                  <c:v>0.148673207</c:v>
                </c:pt>
                <c:pt idx="28236">
                  <c:v>0.15183384699999999</c:v>
                </c:pt>
                <c:pt idx="28237">
                  <c:v>0.15390910199999999</c:v>
                </c:pt>
                <c:pt idx="28238">
                  <c:v>0.15043208</c:v>
                </c:pt>
                <c:pt idx="28239">
                  <c:v>0.14768598999999999</c:v>
                </c:pt>
                <c:pt idx="28240">
                  <c:v>0.15238779799999999</c:v>
                </c:pt>
                <c:pt idx="28241">
                  <c:v>0.147696674</c:v>
                </c:pt>
                <c:pt idx="28242">
                  <c:v>0.150189921</c:v>
                </c:pt>
                <c:pt idx="28243">
                  <c:v>0.15003840600000001</c:v>
                </c:pt>
                <c:pt idx="28244">
                  <c:v>0.13838387999999999</c:v>
                </c:pt>
                <c:pt idx="28245">
                  <c:v>0.15784500500000001</c:v>
                </c:pt>
                <c:pt idx="28246">
                  <c:v>0.15470540499999999</c:v>
                </c:pt>
                <c:pt idx="28247">
                  <c:v>0.14107993199999999</c:v>
                </c:pt>
                <c:pt idx="28248">
                  <c:v>0.146123424</c:v>
                </c:pt>
                <c:pt idx="28249">
                  <c:v>0.14811033000000001</c:v>
                </c:pt>
                <c:pt idx="28250">
                  <c:v>0.14468629699999999</c:v>
                </c:pt>
                <c:pt idx="28251">
                  <c:v>0.15200403300000001</c:v>
                </c:pt>
                <c:pt idx="28252">
                  <c:v>0.153557464</c:v>
                </c:pt>
                <c:pt idx="28253">
                  <c:v>0.138999864</c:v>
                </c:pt>
                <c:pt idx="28254">
                  <c:v>0.14481781399999999</c:v>
                </c:pt>
                <c:pt idx="28255">
                  <c:v>0.149566486</c:v>
                </c:pt>
                <c:pt idx="28256">
                  <c:v>0.147337154</c:v>
                </c:pt>
                <c:pt idx="28257">
                  <c:v>0.141083285</c:v>
                </c:pt>
                <c:pt idx="28258">
                  <c:v>0.14625062</c:v>
                </c:pt>
                <c:pt idx="28259">
                  <c:v>0.151206017</c:v>
                </c:pt>
                <c:pt idx="28260">
                  <c:v>0.144507632</c:v>
                </c:pt>
                <c:pt idx="28261">
                  <c:v>0.14097383599999999</c:v>
                </c:pt>
                <c:pt idx="28262">
                  <c:v>0.14123775099999999</c:v>
                </c:pt>
                <c:pt idx="28263">
                  <c:v>0.14577183099999999</c:v>
                </c:pt>
                <c:pt idx="28264">
                  <c:v>0.14273396099999999</c:v>
                </c:pt>
                <c:pt idx="28265">
                  <c:v>0.145479366</c:v>
                </c:pt>
                <c:pt idx="28266">
                  <c:v>0.142117664</c:v>
                </c:pt>
                <c:pt idx="28267">
                  <c:v>0.14377138</c:v>
                </c:pt>
                <c:pt idx="28268">
                  <c:v>0.141558826</c:v>
                </c:pt>
                <c:pt idx="28269">
                  <c:v>0.140928477</c:v>
                </c:pt>
                <c:pt idx="28270">
                  <c:v>0.14445796599999999</c:v>
                </c:pt>
                <c:pt idx="28271">
                  <c:v>0.139544696</c:v>
                </c:pt>
                <c:pt idx="28272">
                  <c:v>0.14453946100000001</c:v>
                </c:pt>
                <c:pt idx="28273">
                  <c:v>0.14455406400000001</c:v>
                </c:pt>
                <c:pt idx="28274">
                  <c:v>0.14267094399999999</c:v>
                </c:pt>
                <c:pt idx="28275">
                  <c:v>0.14256550400000001</c:v>
                </c:pt>
                <c:pt idx="28276">
                  <c:v>0.144496024</c:v>
                </c:pt>
                <c:pt idx="28277">
                  <c:v>0.140746757</c:v>
                </c:pt>
                <c:pt idx="28278">
                  <c:v>0.142870635</c:v>
                </c:pt>
                <c:pt idx="28279">
                  <c:v>0.14210721900000001</c:v>
                </c:pt>
                <c:pt idx="28280">
                  <c:v>0.142404169</c:v>
                </c:pt>
                <c:pt idx="28281">
                  <c:v>0.141826957</c:v>
                </c:pt>
                <c:pt idx="28282">
                  <c:v>0.140574738</c:v>
                </c:pt>
                <c:pt idx="28283">
                  <c:v>0.142852068</c:v>
                </c:pt>
                <c:pt idx="28284">
                  <c:v>0.13919474200000001</c:v>
                </c:pt>
                <c:pt idx="28285">
                  <c:v>0.14120633899999999</c:v>
                </c:pt>
                <c:pt idx="28286">
                  <c:v>0.142110229</c:v>
                </c:pt>
                <c:pt idx="28287">
                  <c:v>0.14185842900000001</c:v>
                </c:pt>
                <c:pt idx="28288">
                  <c:v>0.13863867499999999</c:v>
                </c:pt>
                <c:pt idx="28289">
                  <c:v>0.14110545799999999</c:v>
                </c:pt>
                <c:pt idx="28290">
                  <c:v>0.13826200399999999</c:v>
                </c:pt>
                <c:pt idx="28291">
                  <c:v>0.13918228399999999</c:v>
                </c:pt>
                <c:pt idx="28292">
                  <c:v>0.14232774100000001</c:v>
                </c:pt>
                <c:pt idx="28293">
                  <c:v>0.14121755999999999</c:v>
                </c:pt>
                <c:pt idx="28294">
                  <c:v>0.14246285</c:v>
                </c:pt>
                <c:pt idx="28295">
                  <c:v>0.14247548600000001</c:v>
                </c:pt>
                <c:pt idx="28296">
                  <c:v>0.14144164300000001</c:v>
                </c:pt>
                <c:pt idx="28297">
                  <c:v>0.143633649</c:v>
                </c:pt>
                <c:pt idx="28298">
                  <c:v>0.146766335</c:v>
                </c:pt>
                <c:pt idx="28299">
                  <c:v>0.14597716899999999</c:v>
                </c:pt>
                <c:pt idx="28300">
                  <c:v>0.141379222</c:v>
                </c:pt>
                <c:pt idx="28301">
                  <c:v>0.14205662899999999</c:v>
                </c:pt>
                <c:pt idx="28302">
                  <c:v>0.14476239699999999</c:v>
                </c:pt>
                <c:pt idx="28303">
                  <c:v>0.14415219400000001</c:v>
                </c:pt>
                <c:pt idx="28304">
                  <c:v>0.13991910199999999</c:v>
                </c:pt>
                <c:pt idx="28305">
                  <c:v>0.140044048</c:v>
                </c:pt>
                <c:pt idx="28306">
                  <c:v>0.14638263000000001</c:v>
                </c:pt>
                <c:pt idx="28307">
                  <c:v>0.14194697100000001</c:v>
                </c:pt>
                <c:pt idx="28308">
                  <c:v>0.140413538</c:v>
                </c:pt>
                <c:pt idx="28309">
                  <c:v>0.13898252</c:v>
                </c:pt>
                <c:pt idx="28310">
                  <c:v>0.142806813</c:v>
                </c:pt>
                <c:pt idx="28311">
                  <c:v>0.14465013099999999</c:v>
                </c:pt>
                <c:pt idx="28312">
                  <c:v>0.14455504699999999</c:v>
                </c:pt>
                <c:pt idx="28313">
                  <c:v>0.14055921099999999</c:v>
                </c:pt>
                <c:pt idx="28314">
                  <c:v>0.140092358</c:v>
                </c:pt>
                <c:pt idx="28315">
                  <c:v>0.144598052</c:v>
                </c:pt>
                <c:pt idx="28316">
                  <c:v>0.142317846</c:v>
                </c:pt>
                <c:pt idx="28317">
                  <c:v>0.139143035</c:v>
                </c:pt>
                <c:pt idx="28318">
                  <c:v>0.137780026</c:v>
                </c:pt>
                <c:pt idx="28319">
                  <c:v>0.14221693599999999</c:v>
                </c:pt>
                <c:pt idx="28320">
                  <c:v>0.14009919800000001</c:v>
                </c:pt>
                <c:pt idx="28321">
                  <c:v>0.141577378</c:v>
                </c:pt>
                <c:pt idx="28322">
                  <c:v>0.141625583</c:v>
                </c:pt>
                <c:pt idx="28323">
                  <c:v>0.14004229000000001</c:v>
                </c:pt>
                <c:pt idx="28324">
                  <c:v>0.14486047599999999</c:v>
                </c:pt>
                <c:pt idx="28325">
                  <c:v>0.14422547799999999</c:v>
                </c:pt>
                <c:pt idx="28326">
                  <c:v>0.14237564799999999</c:v>
                </c:pt>
                <c:pt idx="28327">
                  <c:v>0.143385395</c:v>
                </c:pt>
                <c:pt idx="28328">
                  <c:v>0.144737482</c:v>
                </c:pt>
                <c:pt idx="28329">
                  <c:v>0.14629840899999999</c:v>
                </c:pt>
                <c:pt idx="28330">
                  <c:v>0.14335908</c:v>
                </c:pt>
                <c:pt idx="28331">
                  <c:v>0.143811837</c:v>
                </c:pt>
                <c:pt idx="28332">
                  <c:v>0.144592673</c:v>
                </c:pt>
                <c:pt idx="28333">
                  <c:v>0.14073391299999999</c:v>
                </c:pt>
                <c:pt idx="28334">
                  <c:v>0.141835928</c:v>
                </c:pt>
                <c:pt idx="28335">
                  <c:v>0.13788947500000001</c:v>
                </c:pt>
                <c:pt idx="28336">
                  <c:v>0.144670412</c:v>
                </c:pt>
                <c:pt idx="28337">
                  <c:v>0.14450094099999999</c:v>
                </c:pt>
                <c:pt idx="28338">
                  <c:v>0.146496713</c:v>
                </c:pt>
                <c:pt idx="28339">
                  <c:v>0.14366979899999999</c:v>
                </c:pt>
                <c:pt idx="28340">
                  <c:v>0.14353743199999999</c:v>
                </c:pt>
                <c:pt idx="28341">
                  <c:v>0.14334496899999999</c:v>
                </c:pt>
                <c:pt idx="28342">
                  <c:v>0.144605443</c:v>
                </c:pt>
                <c:pt idx="28343">
                  <c:v>0.141983151</c:v>
                </c:pt>
                <c:pt idx="28344">
                  <c:v>0.14207156000000001</c:v>
                </c:pt>
                <c:pt idx="28345">
                  <c:v>0.141826704</c:v>
                </c:pt>
                <c:pt idx="28346">
                  <c:v>0.14514686199999999</c:v>
                </c:pt>
                <c:pt idx="28347">
                  <c:v>0.14416469600000001</c:v>
                </c:pt>
                <c:pt idx="28348">
                  <c:v>0.14446882899999999</c:v>
                </c:pt>
                <c:pt idx="28349">
                  <c:v>0.146242604</c:v>
                </c:pt>
                <c:pt idx="28350">
                  <c:v>0.14185984400000001</c:v>
                </c:pt>
                <c:pt idx="28351">
                  <c:v>0.14591024799999999</c:v>
                </c:pt>
                <c:pt idx="28352">
                  <c:v>0.14303803400000001</c:v>
                </c:pt>
                <c:pt idx="28353">
                  <c:v>0.139847368</c:v>
                </c:pt>
                <c:pt idx="28354">
                  <c:v>0.14511057699999999</c:v>
                </c:pt>
                <c:pt idx="28355">
                  <c:v>0.146091744</c:v>
                </c:pt>
                <c:pt idx="28356">
                  <c:v>0.14664727399999999</c:v>
                </c:pt>
                <c:pt idx="28357">
                  <c:v>0.145406008</c:v>
                </c:pt>
                <c:pt idx="28358">
                  <c:v>0.14351728599999999</c:v>
                </c:pt>
                <c:pt idx="28359">
                  <c:v>0.145359039</c:v>
                </c:pt>
                <c:pt idx="28360">
                  <c:v>0.14443785000000001</c:v>
                </c:pt>
                <c:pt idx="28361">
                  <c:v>0.14655718200000001</c:v>
                </c:pt>
                <c:pt idx="28362">
                  <c:v>0.147330299</c:v>
                </c:pt>
                <c:pt idx="28363">
                  <c:v>0.146514118</c:v>
                </c:pt>
                <c:pt idx="28364">
                  <c:v>0.142107651</c:v>
                </c:pt>
                <c:pt idx="28365">
                  <c:v>0.14327395000000001</c:v>
                </c:pt>
                <c:pt idx="28366">
                  <c:v>0.14901572499999999</c:v>
                </c:pt>
                <c:pt idx="28367">
                  <c:v>0.14885072399999999</c:v>
                </c:pt>
                <c:pt idx="28368">
                  <c:v>0.150306419</c:v>
                </c:pt>
                <c:pt idx="28369">
                  <c:v>0.145593256</c:v>
                </c:pt>
                <c:pt idx="28370">
                  <c:v>0.14772723600000001</c:v>
                </c:pt>
                <c:pt idx="28371">
                  <c:v>0.14985111400000001</c:v>
                </c:pt>
                <c:pt idx="28372">
                  <c:v>0.147537634</c:v>
                </c:pt>
                <c:pt idx="28373">
                  <c:v>0.15020534399999999</c:v>
                </c:pt>
                <c:pt idx="28374">
                  <c:v>0.151915878</c:v>
                </c:pt>
                <c:pt idx="28375">
                  <c:v>0.15131336500000001</c:v>
                </c:pt>
                <c:pt idx="28376">
                  <c:v>0.15307131400000001</c:v>
                </c:pt>
                <c:pt idx="28377">
                  <c:v>0.15357647799999999</c:v>
                </c:pt>
                <c:pt idx="28378">
                  <c:v>0.15254183099999999</c:v>
                </c:pt>
                <c:pt idx="28379">
                  <c:v>0.15259321000000001</c:v>
                </c:pt>
                <c:pt idx="28380">
                  <c:v>0.15138226699999999</c:v>
                </c:pt>
                <c:pt idx="28381">
                  <c:v>0.15341748299999999</c:v>
                </c:pt>
                <c:pt idx="28382">
                  <c:v>0.154189259</c:v>
                </c:pt>
                <c:pt idx="28383">
                  <c:v>0.15080675499999999</c:v>
                </c:pt>
                <c:pt idx="28384">
                  <c:v>0.14836169799999999</c:v>
                </c:pt>
                <c:pt idx="28385">
                  <c:v>0.152150169</c:v>
                </c:pt>
                <c:pt idx="28386">
                  <c:v>0.15014614200000001</c:v>
                </c:pt>
                <c:pt idx="28387">
                  <c:v>0.147432551</c:v>
                </c:pt>
                <c:pt idx="28388">
                  <c:v>0.154024407</c:v>
                </c:pt>
                <c:pt idx="28389">
                  <c:v>0.153684705</c:v>
                </c:pt>
                <c:pt idx="28390">
                  <c:v>0.150266275</c:v>
                </c:pt>
                <c:pt idx="28391">
                  <c:v>0.15204812600000001</c:v>
                </c:pt>
                <c:pt idx="28392">
                  <c:v>0.15342231100000001</c:v>
                </c:pt>
                <c:pt idx="28393">
                  <c:v>0.15305344800000001</c:v>
                </c:pt>
                <c:pt idx="28394">
                  <c:v>0.15360418000000001</c:v>
                </c:pt>
                <c:pt idx="28395">
                  <c:v>0.15309239899999999</c:v>
                </c:pt>
                <c:pt idx="28396">
                  <c:v>0.15591774899999999</c:v>
                </c:pt>
                <c:pt idx="28397">
                  <c:v>0.15816846500000001</c:v>
                </c:pt>
                <c:pt idx="28398">
                  <c:v>0.15552474599999999</c:v>
                </c:pt>
                <c:pt idx="28399">
                  <c:v>0.15597881399999999</c:v>
                </c:pt>
                <c:pt idx="28400">
                  <c:v>0.152099386</c:v>
                </c:pt>
                <c:pt idx="28401">
                  <c:v>0.153991565</c:v>
                </c:pt>
                <c:pt idx="28402">
                  <c:v>0.158108637</c:v>
                </c:pt>
                <c:pt idx="28403">
                  <c:v>0.15743896399999999</c:v>
                </c:pt>
                <c:pt idx="28404">
                  <c:v>0.15771088</c:v>
                </c:pt>
                <c:pt idx="28405">
                  <c:v>0.156322882</c:v>
                </c:pt>
                <c:pt idx="28406">
                  <c:v>0.16090485500000001</c:v>
                </c:pt>
                <c:pt idx="28407">
                  <c:v>0.157320246</c:v>
                </c:pt>
                <c:pt idx="28408">
                  <c:v>0.15849416</c:v>
                </c:pt>
                <c:pt idx="28409">
                  <c:v>0.15767931900000001</c:v>
                </c:pt>
                <c:pt idx="28410">
                  <c:v>0.157519251</c:v>
                </c:pt>
                <c:pt idx="28411">
                  <c:v>0.16105479</c:v>
                </c:pt>
                <c:pt idx="28412">
                  <c:v>0.157526374</c:v>
                </c:pt>
                <c:pt idx="28413">
                  <c:v>0.15957495599999999</c:v>
                </c:pt>
                <c:pt idx="28414">
                  <c:v>0.16057549400000001</c:v>
                </c:pt>
                <c:pt idx="28415">
                  <c:v>0.16079534600000001</c:v>
                </c:pt>
                <c:pt idx="28416">
                  <c:v>0.161811605</c:v>
                </c:pt>
                <c:pt idx="28417">
                  <c:v>0.158912152</c:v>
                </c:pt>
                <c:pt idx="28418">
                  <c:v>0.163006768</c:v>
                </c:pt>
                <c:pt idx="28419">
                  <c:v>0.16458977799999999</c:v>
                </c:pt>
                <c:pt idx="28420">
                  <c:v>0.1628723</c:v>
                </c:pt>
                <c:pt idx="28421">
                  <c:v>0.16538803299999999</c:v>
                </c:pt>
                <c:pt idx="28422">
                  <c:v>0.16455446200000001</c:v>
                </c:pt>
                <c:pt idx="28423">
                  <c:v>0.16319750199999999</c:v>
                </c:pt>
                <c:pt idx="28424">
                  <c:v>0.16540765800000001</c:v>
                </c:pt>
                <c:pt idx="28425">
                  <c:v>0.169452876</c:v>
                </c:pt>
                <c:pt idx="28426">
                  <c:v>0.16660223900000001</c:v>
                </c:pt>
                <c:pt idx="28427">
                  <c:v>0.167400613</c:v>
                </c:pt>
                <c:pt idx="28428">
                  <c:v>0.17095912999999999</c:v>
                </c:pt>
                <c:pt idx="28429">
                  <c:v>0.17150406500000001</c:v>
                </c:pt>
                <c:pt idx="28430">
                  <c:v>0.1707187</c:v>
                </c:pt>
                <c:pt idx="28431">
                  <c:v>0.169073954</c:v>
                </c:pt>
                <c:pt idx="28432">
                  <c:v>0.16959780499999999</c:v>
                </c:pt>
                <c:pt idx="28433">
                  <c:v>0.17098176500000001</c:v>
                </c:pt>
                <c:pt idx="28434">
                  <c:v>0.170587882</c:v>
                </c:pt>
                <c:pt idx="28435">
                  <c:v>0.17062760900000001</c:v>
                </c:pt>
                <c:pt idx="28436">
                  <c:v>0.17199087099999999</c:v>
                </c:pt>
                <c:pt idx="28437">
                  <c:v>0.16944471</c:v>
                </c:pt>
                <c:pt idx="28438">
                  <c:v>0.168091834</c:v>
                </c:pt>
                <c:pt idx="28439">
                  <c:v>0.170894831</c:v>
                </c:pt>
                <c:pt idx="28440">
                  <c:v>0.172504991</c:v>
                </c:pt>
                <c:pt idx="28441">
                  <c:v>0.17284595999999999</c:v>
                </c:pt>
                <c:pt idx="28442">
                  <c:v>0.17292985299999999</c:v>
                </c:pt>
                <c:pt idx="28443">
                  <c:v>0.17358869299999999</c:v>
                </c:pt>
                <c:pt idx="28444">
                  <c:v>0.17265818999999999</c:v>
                </c:pt>
                <c:pt idx="28445">
                  <c:v>0.173173144</c:v>
                </c:pt>
                <c:pt idx="28446">
                  <c:v>0.171291098</c:v>
                </c:pt>
                <c:pt idx="28447">
                  <c:v>0.17496445799999999</c:v>
                </c:pt>
                <c:pt idx="28448">
                  <c:v>0.173054442</c:v>
                </c:pt>
                <c:pt idx="28449">
                  <c:v>0.17608974899999999</c:v>
                </c:pt>
                <c:pt idx="28450">
                  <c:v>0.17278476100000001</c:v>
                </c:pt>
                <c:pt idx="28451">
                  <c:v>0.173786476</c:v>
                </c:pt>
                <c:pt idx="28452">
                  <c:v>0.17192172999999999</c:v>
                </c:pt>
                <c:pt idx="28453">
                  <c:v>0.17461238800000001</c:v>
                </c:pt>
                <c:pt idx="28454">
                  <c:v>0.173636869</c:v>
                </c:pt>
                <c:pt idx="28455">
                  <c:v>0.17328412800000001</c:v>
                </c:pt>
                <c:pt idx="28456">
                  <c:v>0.1721403</c:v>
                </c:pt>
                <c:pt idx="28457">
                  <c:v>0.172907799</c:v>
                </c:pt>
                <c:pt idx="28458">
                  <c:v>0.17832466999999999</c:v>
                </c:pt>
                <c:pt idx="28459">
                  <c:v>0.176864669</c:v>
                </c:pt>
                <c:pt idx="28460">
                  <c:v>0.17790755599999999</c:v>
                </c:pt>
                <c:pt idx="28461">
                  <c:v>0.17551413199999999</c:v>
                </c:pt>
                <c:pt idx="28462">
                  <c:v>0.17844121199999999</c:v>
                </c:pt>
                <c:pt idx="28463">
                  <c:v>0.17731551800000001</c:v>
                </c:pt>
                <c:pt idx="28464">
                  <c:v>0.17466327500000001</c:v>
                </c:pt>
                <c:pt idx="28465">
                  <c:v>0.17319689699999999</c:v>
                </c:pt>
                <c:pt idx="28466">
                  <c:v>0.17813199800000001</c:v>
                </c:pt>
                <c:pt idx="28467">
                  <c:v>0.17758686800000001</c:v>
                </c:pt>
                <c:pt idx="28468">
                  <c:v>0.17305256399999999</c:v>
                </c:pt>
                <c:pt idx="28469">
                  <c:v>0.17309312499999999</c:v>
                </c:pt>
                <c:pt idx="28470">
                  <c:v>0.17334745800000001</c:v>
                </c:pt>
                <c:pt idx="28471">
                  <c:v>0.17504948400000001</c:v>
                </c:pt>
                <c:pt idx="28472">
                  <c:v>0.17632088100000001</c:v>
                </c:pt>
                <c:pt idx="28473">
                  <c:v>0.17055183600000001</c:v>
                </c:pt>
                <c:pt idx="28474">
                  <c:v>0.17444084600000001</c:v>
                </c:pt>
                <c:pt idx="28475">
                  <c:v>0.17764064700000001</c:v>
                </c:pt>
                <c:pt idx="28476">
                  <c:v>0.17418439699999999</c:v>
                </c:pt>
                <c:pt idx="28477">
                  <c:v>0.1725633</c:v>
                </c:pt>
                <c:pt idx="28478">
                  <c:v>0.178687766</c:v>
                </c:pt>
                <c:pt idx="28479">
                  <c:v>0.18077462899999999</c:v>
                </c:pt>
                <c:pt idx="28480">
                  <c:v>0.18086917699999999</c:v>
                </c:pt>
                <c:pt idx="28481">
                  <c:v>0.178664565</c:v>
                </c:pt>
                <c:pt idx="28482">
                  <c:v>0.179810792</c:v>
                </c:pt>
                <c:pt idx="28483">
                  <c:v>0.177138358</c:v>
                </c:pt>
                <c:pt idx="28484">
                  <c:v>0.17563659000000001</c:v>
                </c:pt>
                <c:pt idx="28485">
                  <c:v>0.173326805</c:v>
                </c:pt>
                <c:pt idx="28486">
                  <c:v>0.17560726400000001</c:v>
                </c:pt>
                <c:pt idx="28487">
                  <c:v>0.18064910200000001</c:v>
                </c:pt>
                <c:pt idx="28488">
                  <c:v>0.17636460100000001</c:v>
                </c:pt>
                <c:pt idx="28489">
                  <c:v>0.17617118400000001</c:v>
                </c:pt>
                <c:pt idx="28490">
                  <c:v>0.17535519599999999</c:v>
                </c:pt>
                <c:pt idx="28491">
                  <c:v>0.17484091199999999</c:v>
                </c:pt>
                <c:pt idx="28492">
                  <c:v>0.17449335799999999</c:v>
                </c:pt>
                <c:pt idx="28493">
                  <c:v>0.174949884</c:v>
                </c:pt>
                <c:pt idx="28494">
                  <c:v>0.17566654100000001</c:v>
                </c:pt>
                <c:pt idx="28495">
                  <c:v>0.175310671</c:v>
                </c:pt>
                <c:pt idx="28496">
                  <c:v>0.17377828100000001</c:v>
                </c:pt>
                <c:pt idx="28497">
                  <c:v>0.17513292999999999</c:v>
                </c:pt>
                <c:pt idx="28498">
                  <c:v>0.17181091000000001</c:v>
                </c:pt>
                <c:pt idx="28499">
                  <c:v>0.17503421</c:v>
                </c:pt>
                <c:pt idx="28500">
                  <c:v>0.17593275</c:v>
                </c:pt>
                <c:pt idx="28501">
                  <c:v>0.17522285900000001</c:v>
                </c:pt>
                <c:pt idx="28502">
                  <c:v>0.17420339600000001</c:v>
                </c:pt>
                <c:pt idx="28503">
                  <c:v>0.17546658200000001</c:v>
                </c:pt>
                <c:pt idx="28504">
                  <c:v>0.17336775400000001</c:v>
                </c:pt>
                <c:pt idx="28505">
                  <c:v>0.17327959800000001</c:v>
                </c:pt>
                <c:pt idx="28506">
                  <c:v>0.17455552499999999</c:v>
                </c:pt>
                <c:pt idx="28507">
                  <c:v>0.17589318800000001</c:v>
                </c:pt>
                <c:pt idx="28508">
                  <c:v>0.177045017</c:v>
                </c:pt>
                <c:pt idx="28509">
                  <c:v>0.17268957200000001</c:v>
                </c:pt>
                <c:pt idx="28510">
                  <c:v>0.17458812900000001</c:v>
                </c:pt>
                <c:pt idx="28511">
                  <c:v>0.17336125699999999</c:v>
                </c:pt>
                <c:pt idx="28512">
                  <c:v>0.174652368</c:v>
                </c:pt>
                <c:pt idx="28513">
                  <c:v>0.170045584</c:v>
                </c:pt>
                <c:pt idx="28514">
                  <c:v>0.17025969899999999</c:v>
                </c:pt>
                <c:pt idx="28515">
                  <c:v>0.17329002900000001</c:v>
                </c:pt>
                <c:pt idx="28516">
                  <c:v>0.171268433</c:v>
                </c:pt>
                <c:pt idx="28517">
                  <c:v>0.165430725</c:v>
                </c:pt>
                <c:pt idx="28518">
                  <c:v>0.166756183</c:v>
                </c:pt>
                <c:pt idx="28519">
                  <c:v>0.171044961</c:v>
                </c:pt>
                <c:pt idx="28520">
                  <c:v>0.166843832</c:v>
                </c:pt>
                <c:pt idx="28521">
                  <c:v>0.166581482</c:v>
                </c:pt>
                <c:pt idx="28522">
                  <c:v>0.16965743899999999</c:v>
                </c:pt>
                <c:pt idx="28523">
                  <c:v>0.16662946300000001</c:v>
                </c:pt>
                <c:pt idx="28524">
                  <c:v>0.16780763900000001</c:v>
                </c:pt>
                <c:pt idx="28525">
                  <c:v>0.166094556</c:v>
                </c:pt>
                <c:pt idx="28526">
                  <c:v>0.16759844099999999</c:v>
                </c:pt>
                <c:pt idx="28527">
                  <c:v>0.169547424</c:v>
                </c:pt>
                <c:pt idx="28528">
                  <c:v>0.173928052</c:v>
                </c:pt>
                <c:pt idx="28529">
                  <c:v>0.16805289700000001</c:v>
                </c:pt>
                <c:pt idx="28530">
                  <c:v>0.167283773</c:v>
                </c:pt>
                <c:pt idx="28531">
                  <c:v>0.17012846500000001</c:v>
                </c:pt>
                <c:pt idx="28532">
                  <c:v>0.16755878900000001</c:v>
                </c:pt>
                <c:pt idx="28533">
                  <c:v>0.16741877799999999</c:v>
                </c:pt>
                <c:pt idx="28534">
                  <c:v>0.1689706</c:v>
                </c:pt>
                <c:pt idx="28535">
                  <c:v>0.16645275100000001</c:v>
                </c:pt>
                <c:pt idx="28536">
                  <c:v>0.167469278</c:v>
                </c:pt>
                <c:pt idx="28537">
                  <c:v>0.169844314</c:v>
                </c:pt>
                <c:pt idx="28538">
                  <c:v>0.168380365</c:v>
                </c:pt>
                <c:pt idx="28539">
                  <c:v>0.166555911</c:v>
                </c:pt>
                <c:pt idx="28540">
                  <c:v>0.17253418300000001</c:v>
                </c:pt>
                <c:pt idx="28541">
                  <c:v>0.172997594</c:v>
                </c:pt>
                <c:pt idx="28542">
                  <c:v>0.16693490699999999</c:v>
                </c:pt>
                <c:pt idx="28543">
                  <c:v>0.16589768199999999</c:v>
                </c:pt>
                <c:pt idx="28544">
                  <c:v>0.170065254</c:v>
                </c:pt>
                <c:pt idx="28545">
                  <c:v>0.170032814</c:v>
                </c:pt>
                <c:pt idx="28546">
                  <c:v>0.16412351999999999</c:v>
                </c:pt>
                <c:pt idx="28547">
                  <c:v>0.164098889</c:v>
                </c:pt>
                <c:pt idx="28548">
                  <c:v>0.16342617600000001</c:v>
                </c:pt>
                <c:pt idx="28549">
                  <c:v>0.166003495</c:v>
                </c:pt>
                <c:pt idx="28550">
                  <c:v>0.16201275600000001</c:v>
                </c:pt>
                <c:pt idx="28551">
                  <c:v>0.16090816299999999</c:v>
                </c:pt>
                <c:pt idx="28552">
                  <c:v>0.16203255999999999</c:v>
                </c:pt>
                <c:pt idx="28553">
                  <c:v>0.165818408</c:v>
                </c:pt>
                <c:pt idx="28554">
                  <c:v>0.158243045</c:v>
                </c:pt>
                <c:pt idx="28555">
                  <c:v>0.15750278500000001</c:v>
                </c:pt>
                <c:pt idx="28556">
                  <c:v>0.160393909</c:v>
                </c:pt>
                <c:pt idx="28557">
                  <c:v>0.15873362099999999</c:v>
                </c:pt>
                <c:pt idx="28558">
                  <c:v>0.15889421100000001</c:v>
                </c:pt>
                <c:pt idx="28559">
                  <c:v>0.156219736</c:v>
                </c:pt>
                <c:pt idx="28560">
                  <c:v>0.15630361400000001</c:v>
                </c:pt>
                <c:pt idx="28561">
                  <c:v>0.15553715800000001</c:v>
                </c:pt>
                <c:pt idx="28562">
                  <c:v>0.156992048</c:v>
                </c:pt>
                <c:pt idx="28563">
                  <c:v>0.15496142199999999</c:v>
                </c:pt>
                <c:pt idx="28564">
                  <c:v>0.154741451</c:v>
                </c:pt>
                <c:pt idx="28565">
                  <c:v>0.15515066699999999</c:v>
                </c:pt>
                <c:pt idx="28566">
                  <c:v>0.151318908</c:v>
                </c:pt>
                <c:pt idx="28567">
                  <c:v>0.151769072</c:v>
                </c:pt>
                <c:pt idx="28568">
                  <c:v>0.149708852</c:v>
                </c:pt>
                <c:pt idx="28569">
                  <c:v>0.15206804900000001</c:v>
                </c:pt>
                <c:pt idx="28570">
                  <c:v>0.14908239200000001</c:v>
                </c:pt>
                <c:pt idx="28571">
                  <c:v>0.150285169</c:v>
                </c:pt>
                <c:pt idx="28572">
                  <c:v>0.14503607199999999</c:v>
                </c:pt>
                <c:pt idx="28573">
                  <c:v>0.149411291</c:v>
                </c:pt>
                <c:pt idx="28574">
                  <c:v>0.14675131399999999</c:v>
                </c:pt>
                <c:pt idx="28575">
                  <c:v>0.14501816000000001</c:v>
                </c:pt>
                <c:pt idx="28576">
                  <c:v>0.14900624800000001</c:v>
                </c:pt>
                <c:pt idx="28577">
                  <c:v>0.14141683299999999</c:v>
                </c:pt>
                <c:pt idx="28578">
                  <c:v>0.14218302099999999</c:v>
                </c:pt>
                <c:pt idx="28579">
                  <c:v>0.14223822999999999</c:v>
                </c:pt>
                <c:pt idx="28580">
                  <c:v>0.14306913299999999</c:v>
                </c:pt>
                <c:pt idx="28581">
                  <c:v>0.13551443799999999</c:v>
                </c:pt>
                <c:pt idx="28582">
                  <c:v>0.14132545899999999</c:v>
                </c:pt>
                <c:pt idx="28583">
                  <c:v>0.14067703500000001</c:v>
                </c:pt>
                <c:pt idx="28584">
                  <c:v>0.13966822600000001</c:v>
                </c:pt>
                <c:pt idx="28585">
                  <c:v>0.13770280800000001</c:v>
                </c:pt>
                <c:pt idx="28586">
                  <c:v>0.14025865500000001</c:v>
                </c:pt>
                <c:pt idx="28587">
                  <c:v>0.13395229</c:v>
                </c:pt>
                <c:pt idx="28588">
                  <c:v>0.139546797</c:v>
                </c:pt>
                <c:pt idx="28589">
                  <c:v>0.14083485300000001</c:v>
                </c:pt>
                <c:pt idx="28590">
                  <c:v>0.13620761000000001</c:v>
                </c:pt>
                <c:pt idx="28591">
                  <c:v>0.13473649300000001</c:v>
                </c:pt>
                <c:pt idx="28592">
                  <c:v>0.13725984099999999</c:v>
                </c:pt>
                <c:pt idx="28593">
                  <c:v>0.134413809</c:v>
                </c:pt>
                <c:pt idx="28594">
                  <c:v>0.13020068400000001</c:v>
                </c:pt>
                <c:pt idx="28595">
                  <c:v>0.133577064</c:v>
                </c:pt>
                <c:pt idx="28596">
                  <c:v>0.132795423</c:v>
                </c:pt>
                <c:pt idx="28597">
                  <c:v>0.12865664099999999</c:v>
                </c:pt>
                <c:pt idx="28598">
                  <c:v>0.12766380599999999</c:v>
                </c:pt>
                <c:pt idx="28599">
                  <c:v>0.12583808599999999</c:v>
                </c:pt>
                <c:pt idx="28600">
                  <c:v>0.126823455</c:v>
                </c:pt>
                <c:pt idx="28601">
                  <c:v>0.12662406300000001</c:v>
                </c:pt>
                <c:pt idx="28602">
                  <c:v>0.12832236299999999</c:v>
                </c:pt>
                <c:pt idx="28603">
                  <c:v>0.124599434</c:v>
                </c:pt>
                <c:pt idx="28604">
                  <c:v>0.12709695100000001</c:v>
                </c:pt>
                <c:pt idx="28605">
                  <c:v>0.12754447799999999</c:v>
                </c:pt>
                <c:pt idx="28606">
                  <c:v>0.12556494800000001</c:v>
                </c:pt>
                <c:pt idx="28607">
                  <c:v>0.123555891</c:v>
                </c:pt>
                <c:pt idx="28608">
                  <c:v>0.122858673</c:v>
                </c:pt>
                <c:pt idx="28609">
                  <c:v>0.12379556899999999</c:v>
                </c:pt>
                <c:pt idx="28610">
                  <c:v>0.12081176</c:v>
                </c:pt>
                <c:pt idx="28611">
                  <c:v>0.11758423599999999</c:v>
                </c:pt>
                <c:pt idx="28612">
                  <c:v>0.117655076</c:v>
                </c:pt>
                <c:pt idx="28613">
                  <c:v>0.11706721</c:v>
                </c:pt>
                <c:pt idx="28614">
                  <c:v>0.11808534</c:v>
                </c:pt>
                <c:pt idx="28615">
                  <c:v>0.11213421799999999</c:v>
                </c:pt>
                <c:pt idx="28616">
                  <c:v>0.110888921</c:v>
                </c:pt>
                <c:pt idx="28617">
                  <c:v>0.114164107</c:v>
                </c:pt>
                <c:pt idx="28618">
                  <c:v>0.11378566900000001</c:v>
                </c:pt>
                <c:pt idx="28619">
                  <c:v>0.116667084</c:v>
                </c:pt>
                <c:pt idx="28620">
                  <c:v>0.115111001</c:v>
                </c:pt>
                <c:pt idx="28621">
                  <c:v>0.113121815</c:v>
                </c:pt>
                <c:pt idx="28622">
                  <c:v>0.115559936</c:v>
                </c:pt>
                <c:pt idx="28623">
                  <c:v>0.111006655</c:v>
                </c:pt>
                <c:pt idx="28624">
                  <c:v>0.108796768</c:v>
                </c:pt>
                <c:pt idx="28625">
                  <c:v>0.110400252</c:v>
                </c:pt>
                <c:pt idx="28626">
                  <c:v>0.104110666</c:v>
                </c:pt>
                <c:pt idx="28627">
                  <c:v>0.105715588</c:v>
                </c:pt>
                <c:pt idx="28628">
                  <c:v>0.11051327</c:v>
                </c:pt>
                <c:pt idx="28629">
                  <c:v>0.10356129</c:v>
                </c:pt>
                <c:pt idx="28630">
                  <c:v>0.101744749</c:v>
                </c:pt>
                <c:pt idx="28631">
                  <c:v>0.10972723400000001</c:v>
                </c:pt>
                <c:pt idx="28632">
                  <c:v>0.104569755</c:v>
                </c:pt>
                <c:pt idx="28633">
                  <c:v>0.101089239</c:v>
                </c:pt>
                <c:pt idx="28634">
                  <c:v>0.10899590000000001</c:v>
                </c:pt>
                <c:pt idx="28635">
                  <c:v>0.104133695</c:v>
                </c:pt>
                <c:pt idx="28636">
                  <c:v>9.9396460000000006E-2</c:v>
                </c:pt>
                <c:pt idx="28637">
                  <c:v>0.10662076600000001</c:v>
                </c:pt>
                <c:pt idx="28638">
                  <c:v>0.110565178</c:v>
                </c:pt>
                <c:pt idx="28639">
                  <c:v>0.102841087</c:v>
                </c:pt>
                <c:pt idx="28640">
                  <c:v>0.10136383</c:v>
                </c:pt>
                <c:pt idx="28641">
                  <c:v>9.9361867000000006E-2</c:v>
                </c:pt>
                <c:pt idx="28642">
                  <c:v>9.0525492999999999E-2</c:v>
                </c:pt>
                <c:pt idx="28643">
                  <c:v>9.1602921000000004E-2</c:v>
                </c:pt>
                <c:pt idx="28644">
                  <c:v>9.0456694000000004E-2</c:v>
                </c:pt>
                <c:pt idx="28645">
                  <c:v>8.3162919000000002E-2</c:v>
                </c:pt>
                <c:pt idx="28646">
                  <c:v>8.3488627999999995E-2</c:v>
                </c:pt>
                <c:pt idx="28647">
                  <c:v>8.9565328999999999E-2</c:v>
                </c:pt>
                <c:pt idx="28648">
                  <c:v>8.2704492000000004E-2</c:v>
                </c:pt>
                <c:pt idx="28649">
                  <c:v>8.4069363999999994E-2</c:v>
                </c:pt>
                <c:pt idx="28650">
                  <c:v>8.0216832000000002E-2</c:v>
                </c:pt>
                <c:pt idx="28651">
                  <c:v>7.5252995000000003E-2</c:v>
                </c:pt>
                <c:pt idx="28652">
                  <c:v>7.7698043999999994E-2</c:v>
                </c:pt>
                <c:pt idx="28653">
                  <c:v>7.8132428000000004E-2</c:v>
                </c:pt>
                <c:pt idx="28654">
                  <c:v>7.6617352999999999E-2</c:v>
                </c:pt>
                <c:pt idx="28655">
                  <c:v>7.9443767999999998E-2</c:v>
                </c:pt>
                <c:pt idx="28656">
                  <c:v>7.2172007999999996E-2</c:v>
                </c:pt>
                <c:pt idx="28657">
                  <c:v>6.5899730000000004E-2</c:v>
                </c:pt>
                <c:pt idx="28658">
                  <c:v>7.0071116000000003E-2</c:v>
                </c:pt>
                <c:pt idx="28659">
                  <c:v>7.5143732000000005E-2</c:v>
                </c:pt>
                <c:pt idx="28660">
                  <c:v>7.4628145000000007E-2</c:v>
                </c:pt>
                <c:pt idx="28661">
                  <c:v>7.7790208E-2</c:v>
                </c:pt>
                <c:pt idx="28662">
                  <c:v>8.2888297999999999E-2</c:v>
                </c:pt>
                <c:pt idx="28663">
                  <c:v>7.5998916999999999E-2</c:v>
                </c:pt>
                <c:pt idx="28664">
                  <c:v>8.0864518999999996E-2</c:v>
                </c:pt>
                <c:pt idx="28665">
                  <c:v>8.8191091999999999E-2</c:v>
                </c:pt>
                <c:pt idx="28666">
                  <c:v>7.4116819E-2</c:v>
                </c:pt>
                <c:pt idx="28667">
                  <c:v>6.1814077000000002E-2</c:v>
                </c:pt>
                <c:pt idx="28668">
                  <c:v>7.2080560000000002E-2</c:v>
                </c:pt>
                <c:pt idx="28669">
                  <c:v>6.7419402000000003E-2</c:v>
                </c:pt>
                <c:pt idx="28670">
                  <c:v>5.6278600999999998E-2</c:v>
                </c:pt>
                <c:pt idx="28671">
                  <c:v>5.7503499E-2</c:v>
                </c:pt>
                <c:pt idx="28672">
                  <c:v>5.8753587000000003E-2</c:v>
                </c:pt>
                <c:pt idx="28673">
                  <c:v>5.7045172999999998E-2</c:v>
                </c:pt>
                <c:pt idx="28674">
                  <c:v>5.6052080999999997E-2</c:v>
                </c:pt>
                <c:pt idx="28675">
                  <c:v>5.9035517000000003E-2</c:v>
                </c:pt>
                <c:pt idx="28676">
                  <c:v>5.5458896000000001E-2</c:v>
                </c:pt>
                <c:pt idx="28677">
                  <c:v>5.4902866000000002E-2</c:v>
                </c:pt>
                <c:pt idx="28678">
                  <c:v>5.0624229E-2</c:v>
                </c:pt>
                <c:pt idx="28679">
                  <c:v>5.2624865999999999E-2</c:v>
                </c:pt>
                <c:pt idx="28680">
                  <c:v>5.7470753999999999E-2</c:v>
                </c:pt>
                <c:pt idx="28681">
                  <c:v>5.8711304999999998E-2</c:v>
                </c:pt>
                <c:pt idx="28682">
                  <c:v>5.2056066999999998E-2</c:v>
                </c:pt>
                <c:pt idx="28683">
                  <c:v>4.6939808999999999E-2</c:v>
                </c:pt>
                <c:pt idx="28684">
                  <c:v>4.9012280999999998E-2</c:v>
                </c:pt>
                <c:pt idx="28685">
                  <c:v>4.8188161E-2</c:v>
                </c:pt>
                <c:pt idx="28686">
                  <c:v>4.7153790000000001E-2</c:v>
                </c:pt>
                <c:pt idx="28687">
                  <c:v>4.0688571E-2</c:v>
                </c:pt>
                <c:pt idx="28688">
                  <c:v>4.3577566999999998E-2</c:v>
                </c:pt>
                <c:pt idx="28689">
                  <c:v>4.3926619E-2</c:v>
                </c:pt>
                <c:pt idx="28690">
                  <c:v>4.5811601E-2</c:v>
                </c:pt>
                <c:pt idx="28691">
                  <c:v>3.8485032000000002E-2</c:v>
                </c:pt>
                <c:pt idx="28692">
                  <c:v>4.4458236999999998E-2</c:v>
                </c:pt>
                <c:pt idx="28693">
                  <c:v>4.3565421999999999E-2</c:v>
                </c:pt>
                <c:pt idx="28694">
                  <c:v>4.2118261999999997E-2</c:v>
                </c:pt>
                <c:pt idx="28695">
                  <c:v>4.1937117000000003E-2</c:v>
                </c:pt>
                <c:pt idx="28696">
                  <c:v>4.0310189000000003E-2</c:v>
                </c:pt>
                <c:pt idx="28697">
                  <c:v>4.5038219999999997E-2</c:v>
                </c:pt>
                <c:pt idx="28698">
                  <c:v>3.8866344999999997E-2</c:v>
                </c:pt>
                <c:pt idx="28699">
                  <c:v>3.7371513000000002E-2</c:v>
                </c:pt>
                <c:pt idx="28700">
                  <c:v>4.0206980000000003E-2</c:v>
                </c:pt>
                <c:pt idx="28701">
                  <c:v>3.9003137E-2</c:v>
                </c:pt>
                <c:pt idx="28702">
                  <c:v>4.1557375000000001E-2</c:v>
                </c:pt>
                <c:pt idx="28703">
                  <c:v>4.3830093000000001E-2</c:v>
                </c:pt>
                <c:pt idx="28704">
                  <c:v>4.2361892999999998E-2</c:v>
                </c:pt>
                <c:pt idx="28705">
                  <c:v>4.6713590999999999E-2</c:v>
                </c:pt>
                <c:pt idx="28706">
                  <c:v>3.9454876999999999E-2</c:v>
                </c:pt>
                <c:pt idx="28707">
                  <c:v>3.5620938999999997E-2</c:v>
                </c:pt>
                <c:pt idx="28708">
                  <c:v>4.2258069000000002E-2</c:v>
                </c:pt>
                <c:pt idx="28709">
                  <c:v>3.6485746999999999E-2</c:v>
                </c:pt>
                <c:pt idx="28710">
                  <c:v>4.5761536999999998E-2</c:v>
                </c:pt>
                <c:pt idx="28711">
                  <c:v>3.4733317999999999E-2</c:v>
                </c:pt>
                <c:pt idx="28712">
                  <c:v>3.9792791000000001E-2</c:v>
                </c:pt>
                <c:pt idx="28713">
                  <c:v>4.1271158000000002E-2</c:v>
                </c:pt>
                <c:pt idx="28714">
                  <c:v>3.5683847999999997E-2</c:v>
                </c:pt>
                <c:pt idx="28715">
                  <c:v>3.3904806000000003E-2</c:v>
                </c:pt>
                <c:pt idx="28716">
                  <c:v>4.0176019E-2</c:v>
                </c:pt>
                <c:pt idx="28717">
                  <c:v>3.9807171000000002E-2</c:v>
                </c:pt>
                <c:pt idx="28718">
                  <c:v>3.0888245000000002E-2</c:v>
                </c:pt>
                <c:pt idx="28719">
                  <c:v>2.9126394999999999E-2</c:v>
                </c:pt>
                <c:pt idx="28720">
                  <c:v>3.3903040000000002E-2</c:v>
                </c:pt>
                <c:pt idx="28721">
                  <c:v>3.3682144999999997E-2</c:v>
                </c:pt>
                <c:pt idx="28722">
                  <c:v>3.5845432000000003E-2</c:v>
                </c:pt>
                <c:pt idx="28723">
                  <c:v>3.2451157000000001E-2</c:v>
                </c:pt>
                <c:pt idx="28724">
                  <c:v>3.5180098999999999E-2</c:v>
                </c:pt>
                <c:pt idx="28725">
                  <c:v>2.9566616E-2</c:v>
                </c:pt>
                <c:pt idx="28726">
                  <c:v>2.6264563000000001E-2</c:v>
                </c:pt>
                <c:pt idx="28727">
                  <c:v>3.2287132000000003E-2</c:v>
                </c:pt>
                <c:pt idx="28728">
                  <c:v>3.0906548999999998E-2</c:v>
                </c:pt>
                <c:pt idx="28729">
                  <c:v>3.0697222999999999E-2</c:v>
                </c:pt>
                <c:pt idx="28730">
                  <c:v>2.7010876999999999E-2</c:v>
                </c:pt>
                <c:pt idx="28731">
                  <c:v>3.0800505999999998E-2</c:v>
                </c:pt>
                <c:pt idx="28732">
                  <c:v>2.7791400000000001E-2</c:v>
                </c:pt>
                <c:pt idx="28733">
                  <c:v>2.6370603999999999E-2</c:v>
                </c:pt>
                <c:pt idx="28734">
                  <c:v>2.3462431999999998E-2</c:v>
                </c:pt>
                <c:pt idx="28735">
                  <c:v>2.6492214E-2</c:v>
                </c:pt>
                <c:pt idx="28736">
                  <c:v>2.7725257E-2</c:v>
                </c:pt>
                <c:pt idx="28737">
                  <c:v>2.5199754000000001E-2</c:v>
                </c:pt>
                <c:pt idx="28738">
                  <c:v>2.1664675000000001E-2</c:v>
                </c:pt>
                <c:pt idx="28739">
                  <c:v>2.7388124E-2</c:v>
                </c:pt>
                <c:pt idx="28740">
                  <c:v>2.6190767E-2</c:v>
                </c:pt>
                <c:pt idx="28741">
                  <c:v>2.4209520000000002E-2</c:v>
                </c:pt>
                <c:pt idx="28742">
                  <c:v>2.2094971000000001E-2</c:v>
                </c:pt>
                <c:pt idx="28743">
                  <c:v>2.8618312999999999E-2</c:v>
                </c:pt>
                <c:pt idx="28744">
                  <c:v>2.166773E-2</c:v>
                </c:pt>
                <c:pt idx="28745">
                  <c:v>1.7066561000000001E-2</c:v>
                </c:pt>
                <c:pt idx="28746">
                  <c:v>2.2964930000000001E-2</c:v>
                </c:pt>
                <c:pt idx="28747">
                  <c:v>3.0532131000000001E-2</c:v>
                </c:pt>
                <c:pt idx="28748">
                  <c:v>2.4644679999999999E-2</c:v>
                </c:pt>
                <c:pt idx="28749">
                  <c:v>1.4984137E-2</c:v>
                </c:pt>
                <c:pt idx="28750">
                  <c:v>1.2781437E-2</c:v>
                </c:pt>
                <c:pt idx="28751">
                  <c:v>9.8047729999999993E-3</c:v>
                </c:pt>
                <c:pt idx="28752">
                  <c:v>5.1849879999999997E-3</c:v>
                </c:pt>
                <c:pt idx="28753">
                  <c:v>6.2860110000000002E-3</c:v>
                </c:pt>
                <c:pt idx="28754">
                  <c:v>5.3565679999999999E-3</c:v>
                </c:pt>
                <c:pt idx="28755">
                  <c:v>4.0289590000000004E-3</c:v>
                </c:pt>
                <c:pt idx="28756">
                  <c:v>5.70311E-4</c:v>
                </c:pt>
                <c:pt idx="28757">
                  <c:v>2.96321E-4</c:v>
                </c:pt>
                <c:pt idx="28758">
                  <c:v>2.0649259999999999E-3</c:v>
                </c:pt>
                <c:pt idx="28759">
                  <c:v>8.8948440000000007E-3</c:v>
                </c:pt>
                <c:pt idx="28760">
                  <c:v>2.0593090000000001E-3</c:v>
                </c:pt>
                <c:pt idx="28761">
                  <c:v>1.1577810000000001E-3</c:v>
                </c:pt>
                <c:pt idx="28762">
                  <c:v>-1.2479799999999999E-4</c:v>
                </c:pt>
                <c:pt idx="28763">
                  <c:v>1.269364E-3</c:v>
                </c:pt>
                <c:pt idx="28764">
                  <c:v>-4.2590919999999999E-3</c:v>
                </c:pt>
                <c:pt idx="28765">
                  <c:v>-3.4559550000000001E-3</c:v>
                </c:pt>
                <c:pt idx="28766">
                  <c:v>2.0786260000000001E-3</c:v>
                </c:pt>
                <c:pt idx="28767">
                  <c:v>1.207678E-3</c:v>
                </c:pt>
                <c:pt idx="28768">
                  <c:v>-2.35936E-3</c:v>
                </c:pt>
                <c:pt idx="28769">
                  <c:v>-3.6553029999999999E-3</c:v>
                </c:pt>
                <c:pt idx="28770">
                  <c:v>-3.7282740000000002E-3</c:v>
                </c:pt>
                <c:pt idx="28771" formatCode="0.00E+00">
                  <c:v>1.48972E-5</c:v>
                </c:pt>
                <c:pt idx="28772">
                  <c:v>-5.3184900000000004E-4</c:v>
                </c:pt>
                <c:pt idx="28773">
                  <c:v>-1.2441240000000001E-3</c:v>
                </c:pt>
                <c:pt idx="28774">
                  <c:v>-2.4790319999999999E-3</c:v>
                </c:pt>
                <c:pt idx="28775">
                  <c:v>-3.2299970000000001E-3</c:v>
                </c:pt>
                <c:pt idx="28776">
                  <c:v>-3.7397260000000001E-3</c:v>
                </c:pt>
                <c:pt idx="28777">
                  <c:v>5.4670599999999999E-4</c:v>
                </c:pt>
                <c:pt idx="28778">
                  <c:v>3.8691600000000001E-4</c:v>
                </c:pt>
                <c:pt idx="28779">
                  <c:v>-5.60781E-4</c:v>
                </c:pt>
                <c:pt idx="28780">
                  <c:v>-7.8475300000000001E-4</c:v>
                </c:pt>
                <c:pt idx="28781">
                  <c:v>7.0327599999999997E-4</c:v>
                </c:pt>
                <c:pt idx="28782" formatCode="0.00E+00">
                  <c:v>-8.5019700000000002E-5</c:v>
                </c:pt>
                <c:pt idx="28783">
                  <c:v>3.9708499999999998E-4</c:v>
                </c:pt>
                <c:pt idx="28784">
                  <c:v>9.1160700000000004E-4</c:v>
                </c:pt>
                <c:pt idx="28785" formatCode="0.00E+00">
                  <c:v>-2.3767100000000002E-5</c:v>
                </c:pt>
                <c:pt idx="28786">
                  <c:v>5.70917E-4</c:v>
                </c:pt>
                <c:pt idx="28787">
                  <c:v>1.0650060000000001E-3</c:v>
                </c:pt>
                <c:pt idx="28788">
                  <c:v>4.6908999999999996E-3</c:v>
                </c:pt>
                <c:pt idx="28789">
                  <c:v>2.2272569999999998E-3</c:v>
                </c:pt>
                <c:pt idx="28790">
                  <c:v>1.2288379999999999E-3</c:v>
                </c:pt>
                <c:pt idx="28791">
                  <c:v>2.8153079999999999E-3</c:v>
                </c:pt>
                <c:pt idx="28792">
                  <c:v>1.4131529999999999E-3</c:v>
                </c:pt>
                <c:pt idx="28793">
                  <c:v>6.0747270000000003E-3</c:v>
                </c:pt>
                <c:pt idx="28794">
                  <c:v>5.6118400000000005E-4</c:v>
                </c:pt>
                <c:pt idx="28795">
                  <c:v>-5.7395650000000003E-3</c:v>
                </c:pt>
                <c:pt idx="28796">
                  <c:v>2.4666990000000001E-3</c:v>
                </c:pt>
                <c:pt idx="28797">
                  <c:v>6.426457E-3</c:v>
                </c:pt>
                <c:pt idx="28798">
                  <c:v>5.9974219999999996E-3</c:v>
                </c:pt>
                <c:pt idx="28799">
                  <c:v>3.4772959999999999E-3</c:v>
                </c:pt>
                <c:pt idx="28800">
                  <c:v>-1.074312E-3</c:v>
                </c:pt>
                <c:pt idx="28801" formatCode="0.00E+00">
                  <c:v>3.8356799999999998E-5</c:v>
                </c:pt>
                <c:pt idx="28802">
                  <c:v>1.274063E-3</c:v>
                </c:pt>
                <c:pt idx="28803">
                  <c:v>2.7519250000000001E-3</c:v>
                </c:pt>
                <c:pt idx="28804">
                  <c:v>3.9673909999999998E-3</c:v>
                </c:pt>
                <c:pt idx="28805">
                  <c:v>3.67621E-4</c:v>
                </c:pt>
                <c:pt idx="28806">
                  <c:v>-1.68834E-3</c:v>
                </c:pt>
                <c:pt idx="28807">
                  <c:v>6.2434899999999995E-4</c:v>
                </c:pt>
                <c:pt idx="28808">
                  <c:v>1.109844E-3</c:v>
                </c:pt>
                <c:pt idx="28809">
                  <c:v>1.285298E-3</c:v>
                </c:pt>
                <c:pt idx="28810">
                  <c:v>6.0246300000000002E-4</c:v>
                </c:pt>
                <c:pt idx="28811">
                  <c:v>-2.6201810000000001E-3</c:v>
                </c:pt>
                <c:pt idx="28812">
                  <c:v>1.7274300000000001E-3</c:v>
                </c:pt>
                <c:pt idx="28813">
                  <c:v>8.9667000000000002E-4</c:v>
                </c:pt>
                <c:pt idx="28814">
                  <c:v>-1.1070920000000001E-3</c:v>
                </c:pt>
                <c:pt idx="28815">
                  <c:v>-2.1670309999999998E-3</c:v>
                </c:pt>
                <c:pt idx="28816">
                  <c:v>-3.0458740000000001E-3</c:v>
                </c:pt>
                <c:pt idx="28817" formatCode="0.00E+00">
                  <c:v>-3.1660299999999999E-5</c:v>
                </c:pt>
                <c:pt idx="28818">
                  <c:v>-3.9390500000000004E-3</c:v>
                </c:pt>
                <c:pt idx="28819">
                  <c:v>-7.0069399999999997E-4</c:v>
                </c:pt>
                <c:pt idx="28820">
                  <c:v>-3.454403E-3</c:v>
                </c:pt>
                <c:pt idx="28821">
                  <c:v>-1.404544E-3</c:v>
                </c:pt>
                <c:pt idx="28822">
                  <c:v>-3.7318809999999998E-3</c:v>
                </c:pt>
                <c:pt idx="28823">
                  <c:v>-5.2675550000000002E-3</c:v>
                </c:pt>
                <c:pt idx="28824">
                  <c:v>-5.7746200000000005E-4</c:v>
                </c:pt>
                <c:pt idx="28825">
                  <c:v>-1.382246E-3</c:v>
                </c:pt>
                <c:pt idx="28826">
                  <c:v>-1.1119296000000001E-2</c:v>
                </c:pt>
                <c:pt idx="28827">
                  <c:v>-5.4423309999999999E-3</c:v>
                </c:pt>
                <c:pt idx="28828">
                  <c:v>-6.409858E-3</c:v>
                </c:pt>
                <c:pt idx="28829">
                  <c:v>-5.0407029999999997E-3</c:v>
                </c:pt>
                <c:pt idx="28830">
                  <c:v>-4.4212519999999996E-3</c:v>
                </c:pt>
                <c:pt idx="28831">
                  <c:v>-1.0980134000000001E-2</c:v>
                </c:pt>
                <c:pt idx="28832">
                  <c:v>-1.2243005E-2</c:v>
                </c:pt>
                <c:pt idx="28833">
                  <c:v>-1.2015425E-2</c:v>
                </c:pt>
                <c:pt idx="28834">
                  <c:v>-2.5076740000000001E-3</c:v>
                </c:pt>
                <c:pt idx="28835">
                  <c:v>-7.5196949999999999E-3</c:v>
                </c:pt>
                <c:pt idx="28836">
                  <c:v>-9.4347749999999994E-3</c:v>
                </c:pt>
                <c:pt idx="28837">
                  <c:v>-7.4275959999999999E-3</c:v>
                </c:pt>
                <c:pt idx="28838">
                  <c:v>-9.0904750000000006E-3</c:v>
                </c:pt>
                <c:pt idx="28839">
                  <c:v>-9.1653350000000001E-3</c:v>
                </c:pt>
                <c:pt idx="28840">
                  <c:v>-1.4155298E-2</c:v>
                </c:pt>
                <c:pt idx="28841">
                  <c:v>-1.479521E-2</c:v>
                </c:pt>
                <c:pt idx="28842">
                  <c:v>-1.1373314000000001E-2</c:v>
                </c:pt>
                <c:pt idx="28843">
                  <c:v>-1.1893041E-2</c:v>
                </c:pt>
                <c:pt idx="28844">
                  <c:v>-9.6266900000000002E-3</c:v>
                </c:pt>
                <c:pt idx="28845">
                  <c:v>-1.7089133999999999E-2</c:v>
                </c:pt>
                <c:pt idx="28846">
                  <c:v>-1.7988751000000001E-2</c:v>
                </c:pt>
                <c:pt idx="28847">
                  <c:v>-1.6906975000000001E-2</c:v>
                </c:pt>
                <c:pt idx="28848">
                  <c:v>-1.8098738E-2</c:v>
                </c:pt>
                <c:pt idx="28849">
                  <c:v>-1.8121574000000001E-2</c:v>
                </c:pt>
                <c:pt idx="28850">
                  <c:v>-1.5909019999999999E-2</c:v>
                </c:pt>
                <c:pt idx="28851">
                  <c:v>-1.8718698999999998E-2</c:v>
                </c:pt>
                <c:pt idx="28852">
                  <c:v>-2.2152046000000002E-2</c:v>
                </c:pt>
                <c:pt idx="28853">
                  <c:v>-2.0225637000000001E-2</c:v>
                </c:pt>
                <c:pt idx="28854">
                  <c:v>-2.5388173999999999E-2</c:v>
                </c:pt>
                <c:pt idx="28855">
                  <c:v>-2.4614378999999999E-2</c:v>
                </c:pt>
                <c:pt idx="28856">
                  <c:v>-2.6518274000000001E-2</c:v>
                </c:pt>
                <c:pt idx="28857">
                  <c:v>-1.8720173999999999E-2</c:v>
                </c:pt>
                <c:pt idx="28858">
                  <c:v>-2.5367425999999998E-2</c:v>
                </c:pt>
                <c:pt idx="28859">
                  <c:v>-2.7004229000000001E-2</c:v>
                </c:pt>
                <c:pt idx="28860">
                  <c:v>-2.7075866000000001E-2</c:v>
                </c:pt>
                <c:pt idx="28861">
                  <c:v>-2.7404066000000001E-2</c:v>
                </c:pt>
                <c:pt idx="28862">
                  <c:v>-2.9278129E-2</c:v>
                </c:pt>
                <c:pt idx="28863">
                  <c:v>-2.7956551E-2</c:v>
                </c:pt>
                <c:pt idx="28864">
                  <c:v>-2.3828384000000001E-2</c:v>
                </c:pt>
                <c:pt idx="28865">
                  <c:v>-2.8564164E-2</c:v>
                </c:pt>
                <c:pt idx="28866">
                  <c:v>-3.0143151E-2</c:v>
                </c:pt>
                <c:pt idx="28867">
                  <c:v>-2.8789586999999998E-2</c:v>
                </c:pt>
                <c:pt idx="28868">
                  <c:v>-2.9119287000000001E-2</c:v>
                </c:pt>
                <c:pt idx="28869">
                  <c:v>-2.5210639E-2</c:v>
                </c:pt>
                <c:pt idx="28870">
                  <c:v>-2.6384560000000001E-2</c:v>
                </c:pt>
                <c:pt idx="28871">
                  <c:v>-3.3714186E-2</c:v>
                </c:pt>
                <c:pt idx="28872">
                  <c:v>-2.7028585000000001E-2</c:v>
                </c:pt>
                <c:pt idx="28873">
                  <c:v>-2.8410764000000002E-2</c:v>
                </c:pt>
                <c:pt idx="28874">
                  <c:v>-2.7746307000000001E-2</c:v>
                </c:pt>
                <c:pt idx="28875">
                  <c:v>-2.6491786999999999E-2</c:v>
                </c:pt>
                <c:pt idx="28876">
                  <c:v>-3.2017849000000001E-2</c:v>
                </c:pt>
                <c:pt idx="28877">
                  <c:v>-2.8021289000000001E-2</c:v>
                </c:pt>
                <c:pt idx="28878">
                  <c:v>-3.1657569000000003E-2</c:v>
                </c:pt>
                <c:pt idx="28879">
                  <c:v>-2.9594394999999999E-2</c:v>
                </c:pt>
                <c:pt idx="28880">
                  <c:v>-2.9280942000000001E-2</c:v>
                </c:pt>
                <c:pt idx="28881">
                  <c:v>-3.3729486000000003E-2</c:v>
                </c:pt>
                <c:pt idx="28882">
                  <c:v>-3.1537968999999999E-2</c:v>
                </c:pt>
                <c:pt idx="28883">
                  <c:v>-2.5960028E-2</c:v>
                </c:pt>
                <c:pt idx="28884">
                  <c:v>-3.1405128999999997E-2</c:v>
                </c:pt>
                <c:pt idx="28885">
                  <c:v>-2.9485177000000001E-2</c:v>
                </c:pt>
                <c:pt idx="28886">
                  <c:v>-2.8094477999999999E-2</c:v>
                </c:pt>
                <c:pt idx="28887">
                  <c:v>-3.0400845999999999E-2</c:v>
                </c:pt>
                <c:pt idx="28888">
                  <c:v>-3.1964122999999997E-2</c:v>
                </c:pt>
                <c:pt idx="28889">
                  <c:v>-3.1999080999999999E-2</c:v>
                </c:pt>
                <c:pt idx="28890">
                  <c:v>-3.1208125999999999E-2</c:v>
                </c:pt>
                <c:pt idx="28891">
                  <c:v>-3.2184197999999997E-2</c:v>
                </c:pt>
                <c:pt idx="28892">
                  <c:v>-3.5556559000000001E-2</c:v>
                </c:pt>
                <c:pt idx="28893">
                  <c:v>-3.1246670000000001E-2</c:v>
                </c:pt>
                <c:pt idx="28894">
                  <c:v>-2.9746246E-2</c:v>
                </c:pt>
                <c:pt idx="28895">
                  <c:v>-3.2722569999999999E-2</c:v>
                </c:pt>
                <c:pt idx="28896">
                  <c:v>-3.1849849999999999E-2</c:v>
                </c:pt>
                <c:pt idx="28897">
                  <c:v>-3.6147613000000002E-2</c:v>
                </c:pt>
                <c:pt idx="28898">
                  <c:v>-3.7419803000000001E-2</c:v>
                </c:pt>
                <c:pt idx="28899">
                  <c:v>-3.6576509E-2</c:v>
                </c:pt>
                <c:pt idx="28900">
                  <c:v>-3.3154613999999999E-2</c:v>
                </c:pt>
                <c:pt idx="28901">
                  <c:v>-3.6687773E-2</c:v>
                </c:pt>
                <c:pt idx="28902">
                  <c:v>-3.8550656000000003E-2</c:v>
                </c:pt>
                <c:pt idx="28903">
                  <c:v>-4.1551142999999999E-2</c:v>
                </c:pt>
                <c:pt idx="28904">
                  <c:v>-4.4382349000000001E-2</c:v>
                </c:pt>
                <c:pt idx="28905">
                  <c:v>-3.4355570000000002E-2</c:v>
                </c:pt>
                <c:pt idx="28906">
                  <c:v>-3.9334081E-2</c:v>
                </c:pt>
                <c:pt idx="28907">
                  <c:v>-4.1088745000000003E-2</c:v>
                </c:pt>
                <c:pt idx="28908">
                  <c:v>-4.5493878000000001E-2</c:v>
                </c:pt>
                <c:pt idx="28909">
                  <c:v>-4.6681140000000003E-2</c:v>
                </c:pt>
                <c:pt idx="28910">
                  <c:v>-4.298627E-2</c:v>
                </c:pt>
                <c:pt idx="28911">
                  <c:v>-4.5573796999999999E-2</c:v>
                </c:pt>
                <c:pt idx="28912">
                  <c:v>-4.7498199999999997E-2</c:v>
                </c:pt>
                <c:pt idx="28913">
                  <c:v>-4.845294E-2</c:v>
                </c:pt>
                <c:pt idx="28914">
                  <c:v>-4.8118348999999998E-2</c:v>
                </c:pt>
                <c:pt idx="28915">
                  <c:v>-5.3528007000000002E-2</c:v>
                </c:pt>
                <c:pt idx="28916">
                  <c:v>-5.2401491000000001E-2</c:v>
                </c:pt>
                <c:pt idx="28917">
                  <c:v>-5.1411974999999999E-2</c:v>
                </c:pt>
                <c:pt idx="28918">
                  <c:v>-5.4778478999999998E-2</c:v>
                </c:pt>
                <c:pt idx="28919">
                  <c:v>-5.2963439000000001E-2</c:v>
                </c:pt>
                <c:pt idx="28920">
                  <c:v>-4.9707192999999997E-2</c:v>
                </c:pt>
                <c:pt idx="28921">
                  <c:v>-5.0179346999999999E-2</c:v>
                </c:pt>
                <c:pt idx="28922">
                  <c:v>-5.6366671E-2</c:v>
                </c:pt>
                <c:pt idx="28923">
                  <c:v>-6.3354894999999994E-2</c:v>
                </c:pt>
                <c:pt idx="28924">
                  <c:v>-5.3917725E-2</c:v>
                </c:pt>
                <c:pt idx="28925">
                  <c:v>-5.3423733000000001E-2</c:v>
                </c:pt>
                <c:pt idx="28926">
                  <c:v>-5.6497819999999997E-2</c:v>
                </c:pt>
                <c:pt idx="28927">
                  <c:v>-5.6448136000000003E-2</c:v>
                </c:pt>
                <c:pt idx="28928">
                  <c:v>-5.9646323000000001E-2</c:v>
                </c:pt>
                <c:pt idx="28929">
                  <c:v>-5.7066767999999997E-2</c:v>
                </c:pt>
                <c:pt idx="28930">
                  <c:v>-5.8059859999999998E-2</c:v>
                </c:pt>
                <c:pt idx="28931">
                  <c:v>-5.766305E-2</c:v>
                </c:pt>
                <c:pt idx="28932">
                  <c:v>-5.6074738999999998E-2</c:v>
                </c:pt>
                <c:pt idx="28933">
                  <c:v>-5.8219694000000002E-2</c:v>
                </c:pt>
                <c:pt idx="28934">
                  <c:v>-6.0766204999999997E-2</c:v>
                </c:pt>
                <c:pt idx="28935">
                  <c:v>-5.8073971000000002E-2</c:v>
                </c:pt>
                <c:pt idx="28936">
                  <c:v>-5.5245161000000001E-2</c:v>
                </c:pt>
                <c:pt idx="28937">
                  <c:v>-5.831828E-2</c:v>
                </c:pt>
                <c:pt idx="28938">
                  <c:v>-5.9554784999999999E-2</c:v>
                </c:pt>
                <c:pt idx="28939">
                  <c:v>-5.5180664999999997E-2</c:v>
                </c:pt>
                <c:pt idx="28940">
                  <c:v>-5.2694071000000002E-2</c:v>
                </c:pt>
                <c:pt idx="28941">
                  <c:v>-5.6393011999999999E-2</c:v>
                </c:pt>
                <c:pt idx="28942">
                  <c:v>-5.7828188000000003E-2</c:v>
                </c:pt>
                <c:pt idx="28943">
                  <c:v>-5.6440465000000002E-2</c:v>
                </c:pt>
                <c:pt idx="28944">
                  <c:v>-5.3157586999999999E-2</c:v>
                </c:pt>
                <c:pt idx="28945">
                  <c:v>-5.5857616999999998E-2</c:v>
                </c:pt>
                <c:pt idx="28946">
                  <c:v>-5.8337822999999997E-2</c:v>
                </c:pt>
                <c:pt idx="28947">
                  <c:v>-5.5000052000000001E-2</c:v>
                </c:pt>
                <c:pt idx="28948">
                  <c:v>-5.8825947000000003E-2</c:v>
                </c:pt>
                <c:pt idx="28949">
                  <c:v>-5.3325046000000001E-2</c:v>
                </c:pt>
                <c:pt idx="28950">
                  <c:v>-5.8930732E-2</c:v>
                </c:pt>
                <c:pt idx="28951">
                  <c:v>-6.6966310000000001E-2</c:v>
                </c:pt>
                <c:pt idx="28952">
                  <c:v>-6.1216816E-2</c:v>
                </c:pt>
                <c:pt idx="28953">
                  <c:v>-6.0266525000000001E-2</c:v>
                </c:pt>
                <c:pt idx="28954">
                  <c:v>-5.6265928E-2</c:v>
                </c:pt>
                <c:pt idx="28955">
                  <c:v>-6.3359133999999998E-2</c:v>
                </c:pt>
                <c:pt idx="28956">
                  <c:v>-6.2335685000000002E-2</c:v>
                </c:pt>
                <c:pt idx="28957">
                  <c:v>-6.0055438000000003E-2</c:v>
                </c:pt>
                <c:pt idx="28958">
                  <c:v>-5.5761090999999999E-2</c:v>
                </c:pt>
                <c:pt idx="28959">
                  <c:v>-6.0023457000000002E-2</c:v>
                </c:pt>
                <c:pt idx="28960">
                  <c:v>-6.7759669999999994E-2</c:v>
                </c:pt>
                <c:pt idx="28961">
                  <c:v>-6.4546421000000007E-2</c:v>
                </c:pt>
                <c:pt idx="28962">
                  <c:v>-6.0227308E-2</c:v>
                </c:pt>
                <c:pt idx="28963">
                  <c:v>-6.5065763999999998E-2</c:v>
                </c:pt>
                <c:pt idx="28964">
                  <c:v>-6.2186881999999999E-2</c:v>
                </c:pt>
                <c:pt idx="28965">
                  <c:v>-6.3542359000000007E-2</c:v>
                </c:pt>
                <c:pt idx="28966">
                  <c:v>-6.5700053999999994E-2</c:v>
                </c:pt>
                <c:pt idx="28967">
                  <c:v>-6.6943481999999999E-2</c:v>
                </c:pt>
                <c:pt idx="28968">
                  <c:v>-6.3081316999999998E-2</c:v>
                </c:pt>
                <c:pt idx="28969">
                  <c:v>-6.5939954999999995E-2</c:v>
                </c:pt>
                <c:pt idx="28970">
                  <c:v>-6.4963348000000004E-2</c:v>
                </c:pt>
                <c:pt idx="28971">
                  <c:v>-6.9591127000000003E-2</c:v>
                </c:pt>
                <c:pt idx="28972">
                  <c:v>-6.5673738999999995E-2</c:v>
                </c:pt>
                <c:pt idx="28973">
                  <c:v>-6.7649006999999997E-2</c:v>
                </c:pt>
                <c:pt idx="28974">
                  <c:v>-6.5306075000000005E-2</c:v>
                </c:pt>
                <c:pt idx="28975">
                  <c:v>-7.5293458999999993E-2</c:v>
                </c:pt>
                <c:pt idx="28976">
                  <c:v>-7.4061215E-2</c:v>
                </c:pt>
                <c:pt idx="28977">
                  <c:v>-6.8466447E-2</c:v>
                </c:pt>
                <c:pt idx="28978">
                  <c:v>-7.3430508000000005E-2</c:v>
                </c:pt>
                <c:pt idx="28979">
                  <c:v>-7.5947194999999995E-2</c:v>
                </c:pt>
                <c:pt idx="28980">
                  <c:v>-7.7188954000000004E-2</c:v>
                </c:pt>
                <c:pt idx="28981">
                  <c:v>-7.7041685999999998E-2</c:v>
                </c:pt>
                <c:pt idx="28982">
                  <c:v>-7.8584790000000002E-2</c:v>
                </c:pt>
                <c:pt idx="28983">
                  <c:v>-7.8304626000000002E-2</c:v>
                </c:pt>
                <c:pt idx="28984">
                  <c:v>-7.8002602000000004E-2</c:v>
                </c:pt>
                <c:pt idx="28985">
                  <c:v>-8.5579826999999997E-2</c:v>
                </c:pt>
                <c:pt idx="28986">
                  <c:v>-8.2087114000000003E-2</c:v>
                </c:pt>
                <c:pt idx="28987">
                  <c:v>-7.9249516000000006E-2</c:v>
                </c:pt>
                <c:pt idx="28988">
                  <c:v>-8.3281754999999999E-2</c:v>
                </c:pt>
                <c:pt idx="28989">
                  <c:v>-8.3706267000000001E-2</c:v>
                </c:pt>
                <c:pt idx="28990">
                  <c:v>-8.5798061999999994E-2</c:v>
                </c:pt>
                <c:pt idx="28991">
                  <c:v>-8.2759127000000002E-2</c:v>
                </c:pt>
                <c:pt idx="28992">
                  <c:v>-8.6371361999999993E-2</c:v>
                </c:pt>
                <c:pt idx="28993">
                  <c:v>-8.0602691000000004E-2</c:v>
                </c:pt>
                <c:pt idx="28994">
                  <c:v>-8.6382262000000001E-2</c:v>
                </c:pt>
                <c:pt idx="28995">
                  <c:v>-8.7606779999999995E-2</c:v>
                </c:pt>
                <c:pt idx="28996">
                  <c:v>-8.8849775000000006E-2</c:v>
                </c:pt>
                <c:pt idx="28997">
                  <c:v>-8.7383442000000006E-2</c:v>
                </c:pt>
                <c:pt idx="28998">
                  <c:v>-8.2643665000000005E-2</c:v>
                </c:pt>
                <c:pt idx="28999">
                  <c:v>-9.0089067999999994E-2</c:v>
                </c:pt>
                <c:pt idx="29000">
                  <c:v>-9.0232073999999995E-2</c:v>
                </c:pt>
                <c:pt idx="29001">
                  <c:v>-8.5054888999999995E-2</c:v>
                </c:pt>
                <c:pt idx="29002">
                  <c:v>-8.6575389000000003E-2</c:v>
                </c:pt>
                <c:pt idx="29003">
                  <c:v>-8.7069139000000004E-2</c:v>
                </c:pt>
                <c:pt idx="29004">
                  <c:v>-9.0893506999999998E-2</c:v>
                </c:pt>
                <c:pt idx="29005">
                  <c:v>-8.8451661000000001E-2</c:v>
                </c:pt>
                <c:pt idx="29006">
                  <c:v>-8.6699611999999995E-2</c:v>
                </c:pt>
                <c:pt idx="29007">
                  <c:v>-8.9313239000000003E-2</c:v>
                </c:pt>
                <c:pt idx="29008">
                  <c:v>-8.9146473000000004E-2</c:v>
                </c:pt>
                <c:pt idx="29009">
                  <c:v>-8.9165121E-2</c:v>
                </c:pt>
                <c:pt idx="29010">
                  <c:v>-9.3019827999999999E-2</c:v>
                </c:pt>
                <c:pt idx="29011">
                  <c:v>-9.3404122000000006E-2</c:v>
                </c:pt>
                <c:pt idx="29012">
                  <c:v>-8.7129302000000006E-2</c:v>
                </c:pt>
                <c:pt idx="29013">
                  <c:v>-8.8655560999999994E-2</c:v>
                </c:pt>
                <c:pt idx="29014">
                  <c:v>-9.1834523000000001E-2</c:v>
                </c:pt>
                <c:pt idx="29015">
                  <c:v>-8.8225409000000005E-2</c:v>
                </c:pt>
                <c:pt idx="29016">
                  <c:v>-8.7404526999999996E-2</c:v>
                </c:pt>
                <c:pt idx="29017">
                  <c:v>-8.8537431999999999E-2</c:v>
                </c:pt>
                <c:pt idx="29018">
                  <c:v>-9.0351388000000005E-2</c:v>
                </c:pt>
                <c:pt idx="29019">
                  <c:v>-9.4510443999999999E-2</c:v>
                </c:pt>
                <c:pt idx="29020">
                  <c:v>-8.7559133999999997E-2</c:v>
                </c:pt>
                <c:pt idx="29021">
                  <c:v>-9.4058043999999993E-2</c:v>
                </c:pt>
                <c:pt idx="29022">
                  <c:v>-8.9617348999999999E-2</c:v>
                </c:pt>
                <c:pt idx="29023">
                  <c:v>-8.5270539000000006E-2</c:v>
                </c:pt>
                <c:pt idx="29024">
                  <c:v>-9.0414069999999999E-2</c:v>
                </c:pt>
                <c:pt idx="29025">
                  <c:v>-9.1416745999999993E-2</c:v>
                </c:pt>
                <c:pt idx="29026">
                  <c:v>-8.9815437999999997E-2</c:v>
                </c:pt>
                <c:pt idx="29027">
                  <c:v>-8.6189008999999997E-2</c:v>
                </c:pt>
                <c:pt idx="29028">
                  <c:v>-8.9338637999999998E-2</c:v>
                </c:pt>
                <c:pt idx="29029">
                  <c:v>-9.4294510999999998E-2</c:v>
                </c:pt>
                <c:pt idx="29030">
                  <c:v>-8.3903677999999995E-2</c:v>
                </c:pt>
                <c:pt idx="29031">
                  <c:v>-8.6914918999999993E-2</c:v>
                </c:pt>
                <c:pt idx="29032">
                  <c:v>-8.6398437999999994E-2</c:v>
                </c:pt>
                <c:pt idx="29033">
                  <c:v>-9.3170329999999996E-2</c:v>
                </c:pt>
                <c:pt idx="29034">
                  <c:v>-9.0057715999999996E-2</c:v>
                </c:pt>
                <c:pt idx="29035">
                  <c:v>-8.3195276999999998E-2</c:v>
                </c:pt>
                <c:pt idx="29036">
                  <c:v>-8.7270773999999995E-2</c:v>
                </c:pt>
                <c:pt idx="29037">
                  <c:v>-8.3764985E-2</c:v>
                </c:pt>
                <c:pt idx="29038">
                  <c:v>-9.2544794E-2</c:v>
                </c:pt>
                <c:pt idx="29039">
                  <c:v>-8.5638948000000006E-2</c:v>
                </c:pt>
                <c:pt idx="29040">
                  <c:v>-9.1053634999999994E-2</c:v>
                </c:pt>
                <c:pt idx="29041">
                  <c:v>-8.8583290999999995E-2</c:v>
                </c:pt>
                <c:pt idx="29042">
                  <c:v>-8.2442887000000006E-2</c:v>
                </c:pt>
                <c:pt idx="29043">
                  <c:v>-9.0753816000000001E-2</c:v>
                </c:pt>
                <c:pt idx="29044">
                  <c:v>-8.6521737000000001E-2</c:v>
                </c:pt>
                <c:pt idx="29045">
                  <c:v>-8.8744140999999999E-2</c:v>
                </c:pt>
                <c:pt idx="29046">
                  <c:v>-8.8863432000000006E-2</c:v>
                </c:pt>
                <c:pt idx="29047">
                  <c:v>-8.7612546999999999E-2</c:v>
                </c:pt>
                <c:pt idx="29048">
                  <c:v>-9.0499072999999999E-2</c:v>
                </c:pt>
                <c:pt idx="29049">
                  <c:v>-9.1863945000000002E-2</c:v>
                </c:pt>
                <c:pt idx="29050">
                  <c:v>-9.4929746999999995E-2</c:v>
                </c:pt>
                <c:pt idx="29051">
                  <c:v>-9.1829032000000005E-2</c:v>
                </c:pt>
                <c:pt idx="29052">
                  <c:v>-9.4225726999999995E-2</c:v>
                </c:pt>
                <c:pt idx="29053">
                  <c:v>-9.6825242000000006E-2</c:v>
                </c:pt>
                <c:pt idx="29054">
                  <c:v>-9.3792117999999994E-2</c:v>
                </c:pt>
                <c:pt idx="29055">
                  <c:v>-9.7418009999999999E-2</c:v>
                </c:pt>
                <c:pt idx="29056">
                  <c:v>-9.7342743999999995E-2</c:v>
                </c:pt>
                <c:pt idx="29057">
                  <c:v>-0.103608623</c:v>
                </c:pt>
                <c:pt idx="29058">
                  <c:v>-9.8436862E-2</c:v>
                </c:pt>
                <c:pt idx="29059">
                  <c:v>-9.7074657999999994E-2</c:v>
                </c:pt>
                <c:pt idx="29060">
                  <c:v>-9.8589948999999996E-2</c:v>
                </c:pt>
                <c:pt idx="29061">
                  <c:v>-9.8879702E-2</c:v>
                </c:pt>
                <c:pt idx="29062">
                  <c:v>-0.104268149</c:v>
                </c:pt>
                <c:pt idx="29063">
                  <c:v>-0.10316906100000001</c:v>
                </c:pt>
                <c:pt idx="29064">
                  <c:v>-0.107325822</c:v>
                </c:pt>
                <c:pt idx="29065">
                  <c:v>-0.101189628</c:v>
                </c:pt>
                <c:pt idx="29066">
                  <c:v>-0.10108605800000001</c:v>
                </c:pt>
                <c:pt idx="29067">
                  <c:v>-0.10639000699999999</c:v>
                </c:pt>
                <c:pt idx="29068">
                  <c:v>-0.100023985</c:v>
                </c:pt>
                <c:pt idx="29069">
                  <c:v>-0.105151907</c:v>
                </c:pt>
                <c:pt idx="29070">
                  <c:v>-0.101737805</c:v>
                </c:pt>
                <c:pt idx="29071">
                  <c:v>-0.108179994</c:v>
                </c:pt>
                <c:pt idx="29072">
                  <c:v>-0.110897914</c:v>
                </c:pt>
                <c:pt idx="29073">
                  <c:v>-0.104126565</c:v>
                </c:pt>
                <c:pt idx="29074">
                  <c:v>-0.109256029</c:v>
                </c:pt>
                <c:pt idx="29075">
                  <c:v>-0.105418414</c:v>
                </c:pt>
                <c:pt idx="29076">
                  <c:v>-0.11011911200000001</c:v>
                </c:pt>
                <c:pt idx="29077">
                  <c:v>-0.109534279</c:v>
                </c:pt>
                <c:pt idx="29078">
                  <c:v>-0.104315162</c:v>
                </c:pt>
                <c:pt idx="29079">
                  <c:v>-0.10717486599999999</c:v>
                </c:pt>
                <c:pt idx="29080">
                  <c:v>-0.105282396</c:v>
                </c:pt>
                <c:pt idx="29081">
                  <c:v>-0.10639267400000001</c:v>
                </c:pt>
                <c:pt idx="29082">
                  <c:v>-0.108274922</c:v>
                </c:pt>
                <c:pt idx="29083">
                  <c:v>-0.10955696600000001</c:v>
                </c:pt>
                <c:pt idx="29084">
                  <c:v>-0.10957771500000001</c:v>
                </c:pt>
                <c:pt idx="29085">
                  <c:v>-0.109112203</c:v>
                </c:pt>
                <c:pt idx="29086">
                  <c:v>-0.11049813</c:v>
                </c:pt>
                <c:pt idx="29087">
                  <c:v>-0.108301021</c:v>
                </c:pt>
                <c:pt idx="29088">
                  <c:v>-0.107821576</c:v>
                </c:pt>
                <c:pt idx="29089">
                  <c:v>-0.109677538</c:v>
                </c:pt>
                <c:pt idx="29090">
                  <c:v>-0.11103306</c:v>
                </c:pt>
                <c:pt idx="29091">
                  <c:v>-0.114256285</c:v>
                </c:pt>
                <c:pt idx="29092">
                  <c:v>-0.109609596</c:v>
                </c:pt>
                <c:pt idx="29093">
                  <c:v>-0.114939652</c:v>
                </c:pt>
                <c:pt idx="29094">
                  <c:v>-0.115958676</c:v>
                </c:pt>
                <c:pt idx="29095">
                  <c:v>-0.11774485599999999</c:v>
                </c:pt>
                <c:pt idx="29096">
                  <c:v>-0.115107819</c:v>
                </c:pt>
                <c:pt idx="29097">
                  <c:v>-0.117657527</c:v>
                </c:pt>
                <c:pt idx="29098">
                  <c:v>-0.124313839</c:v>
                </c:pt>
                <c:pt idx="29099">
                  <c:v>-0.120792337</c:v>
                </c:pt>
                <c:pt idx="29100">
                  <c:v>-0.118540995</c:v>
                </c:pt>
                <c:pt idx="29101">
                  <c:v>-0.114369154</c:v>
                </c:pt>
                <c:pt idx="29102">
                  <c:v>-0.117313497</c:v>
                </c:pt>
                <c:pt idx="29103">
                  <c:v>-0.122722648</c:v>
                </c:pt>
                <c:pt idx="29104">
                  <c:v>-0.119460367</c:v>
                </c:pt>
                <c:pt idx="29105">
                  <c:v>-0.121446811</c:v>
                </c:pt>
                <c:pt idx="29106">
                  <c:v>-0.122658551</c:v>
                </c:pt>
                <c:pt idx="29107">
                  <c:v>-0.123138726</c:v>
                </c:pt>
                <c:pt idx="29108">
                  <c:v>-0.119182818</c:v>
                </c:pt>
                <c:pt idx="29109">
                  <c:v>-0.119134344</c:v>
                </c:pt>
                <c:pt idx="29110">
                  <c:v>-0.12341959800000001</c:v>
                </c:pt>
                <c:pt idx="29111">
                  <c:v>-0.1216169</c:v>
                </c:pt>
                <c:pt idx="29112">
                  <c:v>-0.121709071</c:v>
                </c:pt>
                <c:pt idx="29113">
                  <c:v>-0.11798676800000001</c:v>
                </c:pt>
                <c:pt idx="29114">
                  <c:v>-0.11793457</c:v>
                </c:pt>
                <c:pt idx="29115">
                  <c:v>-0.11851114</c:v>
                </c:pt>
                <c:pt idx="29116">
                  <c:v>-0.114295334</c:v>
                </c:pt>
                <c:pt idx="29117">
                  <c:v>-0.11262659699999999</c:v>
                </c:pt>
                <c:pt idx="29118">
                  <c:v>-0.12545274200000001</c:v>
                </c:pt>
                <c:pt idx="29119">
                  <c:v>-0.120704331</c:v>
                </c:pt>
                <c:pt idx="29120">
                  <c:v>-0.114262529</c:v>
                </c:pt>
                <c:pt idx="29121">
                  <c:v>-0.116479345</c:v>
                </c:pt>
                <c:pt idx="29122">
                  <c:v>-0.12104514199999999</c:v>
                </c:pt>
                <c:pt idx="29123">
                  <c:v>-0.114126511</c:v>
                </c:pt>
                <c:pt idx="29124">
                  <c:v>-0.116818003</c:v>
                </c:pt>
                <c:pt idx="29125">
                  <c:v>-0.12195470899999999</c:v>
                </c:pt>
                <c:pt idx="29126">
                  <c:v>-0.12430956999999999</c:v>
                </c:pt>
                <c:pt idx="29127">
                  <c:v>-0.114328578</c:v>
                </c:pt>
                <c:pt idx="29128">
                  <c:v>-0.112854682</c:v>
                </c:pt>
                <c:pt idx="29129">
                  <c:v>-0.11941671399999999</c:v>
                </c:pt>
                <c:pt idx="29130">
                  <c:v>-0.118533343</c:v>
                </c:pt>
                <c:pt idx="29131">
                  <c:v>-0.119955204</c:v>
                </c:pt>
                <c:pt idx="29132">
                  <c:v>-0.11960441600000001</c:v>
                </c:pt>
                <c:pt idx="29133">
                  <c:v>-0.124388523</c:v>
                </c:pt>
                <c:pt idx="29134">
                  <c:v>-0.116301589</c:v>
                </c:pt>
                <c:pt idx="29135">
                  <c:v>-0.112484217</c:v>
                </c:pt>
                <c:pt idx="29136">
                  <c:v>-0.116454408</c:v>
                </c:pt>
                <c:pt idx="29137">
                  <c:v>-0.12637309699999999</c:v>
                </c:pt>
                <c:pt idx="29138">
                  <c:v>-0.121428512</c:v>
                </c:pt>
                <c:pt idx="29139">
                  <c:v>-0.113839306</c:v>
                </c:pt>
                <c:pt idx="29140">
                  <c:v>-0.126217514</c:v>
                </c:pt>
                <c:pt idx="29141">
                  <c:v>-0.124321602</c:v>
                </c:pt>
                <c:pt idx="29142">
                  <c:v>-0.114677399</c:v>
                </c:pt>
                <c:pt idx="29143">
                  <c:v>-0.12098909200000001</c:v>
                </c:pt>
                <c:pt idx="29144">
                  <c:v>-0.127266675</c:v>
                </c:pt>
                <c:pt idx="29145">
                  <c:v>-0.120346181</c:v>
                </c:pt>
                <c:pt idx="29146">
                  <c:v>-0.11437314699999999</c:v>
                </c:pt>
                <c:pt idx="29147">
                  <c:v>-0.122571692</c:v>
                </c:pt>
                <c:pt idx="29148">
                  <c:v>-0.120248809</c:v>
                </c:pt>
                <c:pt idx="29149">
                  <c:v>-0.122071467</c:v>
                </c:pt>
                <c:pt idx="29150">
                  <c:v>-0.121236868</c:v>
                </c:pt>
                <c:pt idx="29151">
                  <c:v>-0.12395276099999999</c:v>
                </c:pt>
                <c:pt idx="29152">
                  <c:v>-0.12262231899999999</c:v>
                </c:pt>
                <c:pt idx="29153">
                  <c:v>-0.12005342500000001</c:v>
                </c:pt>
                <c:pt idx="29154">
                  <c:v>-0.123727649</c:v>
                </c:pt>
                <c:pt idx="29155">
                  <c:v>-0.125074938</c:v>
                </c:pt>
                <c:pt idx="29156">
                  <c:v>-0.1196509</c:v>
                </c:pt>
                <c:pt idx="29157">
                  <c:v>-0.12570826700000001</c:v>
                </c:pt>
                <c:pt idx="29158">
                  <c:v>-0.121593192</c:v>
                </c:pt>
                <c:pt idx="29159">
                  <c:v>-0.12230825400000001</c:v>
                </c:pt>
                <c:pt idx="29160">
                  <c:v>-0.121674374</c:v>
                </c:pt>
                <c:pt idx="29161">
                  <c:v>-0.124282137</c:v>
                </c:pt>
                <c:pt idx="29162">
                  <c:v>-0.122516446</c:v>
                </c:pt>
                <c:pt idx="29163">
                  <c:v>-0.12337904399999999</c:v>
                </c:pt>
                <c:pt idx="29164">
                  <c:v>-0.125129834</c:v>
                </c:pt>
                <c:pt idx="29165">
                  <c:v>-0.123889051</c:v>
                </c:pt>
                <c:pt idx="29166">
                  <c:v>-0.119253024</c:v>
                </c:pt>
                <c:pt idx="29167">
                  <c:v>-0.122467466</c:v>
                </c:pt>
                <c:pt idx="29168">
                  <c:v>-0.125641689</c:v>
                </c:pt>
                <c:pt idx="29169">
                  <c:v>-0.121595807</c:v>
                </c:pt>
                <c:pt idx="29170">
                  <c:v>-0.12228097</c:v>
                </c:pt>
                <c:pt idx="29171">
                  <c:v>-0.123254091</c:v>
                </c:pt>
                <c:pt idx="29172">
                  <c:v>-0.120260015</c:v>
                </c:pt>
                <c:pt idx="29173">
                  <c:v>-0.121823289</c:v>
                </c:pt>
                <c:pt idx="29174">
                  <c:v>-0.120257378</c:v>
                </c:pt>
                <c:pt idx="29175">
                  <c:v>-0.12563750100000001</c:v>
                </c:pt>
                <c:pt idx="29176">
                  <c:v>-0.121940836</c:v>
                </c:pt>
                <c:pt idx="29177">
                  <c:v>-0.12310411</c:v>
                </c:pt>
                <c:pt idx="29178">
                  <c:v>-0.120399348</c:v>
                </c:pt>
                <c:pt idx="29179">
                  <c:v>-0.119419575</c:v>
                </c:pt>
                <c:pt idx="29180">
                  <c:v>-0.120739676</c:v>
                </c:pt>
                <c:pt idx="29181">
                  <c:v>-0.118036032</c:v>
                </c:pt>
                <c:pt idx="29182">
                  <c:v>-0.121050805</c:v>
                </c:pt>
                <c:pt idx="29183">
                  <c:v>-0.116671503</c:v>
                </c:pt>
                <c:pt idx="29184">
                  <c:v>-0.11729276900000001</c:v>
                </c:pt>
                <c:pt idx="29185">
                  <c:v>-0.120259531</c:v>
                </c:pt>
                <c:pt idx="29186">
                  <c:v>-0.11733906</c:v>
                </c:pt>
                <c:pt idx="29187">
                  <c:v>-0.121612363</c:v>
                </c:pt>
                <c:pt idx="29188">
                  <c:v>-0.11621770300000001</c:v>
                </c:pt>
                <c:pt idx="29189">
                  <c:v>-0.12186867</c:v>
                </c:pt>
                <c:pt idx="29190">
                  <c:v>-0.118350118</c:v>
                </c:pt>
                <c:pt idx="29191">
                  <c:v>-0.117129594</c:v>
                </c:pt>
                <c:pt idx="29192">
                  <c:v>-0.11776434600000001</c:v>
                </c:pt>
                <c:pt idx="29193">
                  <c:v>-0.119220562</c:v>
                </c:pt>
                <c:pt idx="29194">
                  <c:v>-0.119538441</c:v>
                </c:pt>
                <c:pt idx="29195">
                  <c:v>-0.121513449</c:v>
                </c:pt>
                <c:pt idx="29196">
                  <c:v>-0.12308698899999999</c:v>
                </c:pt>
                <c:pt idx="29197">
                  <c:v>-0.120837957</c:v>
                </c:pt>
                <c:pt idx="29198">
                  <c:v>-0.11903670399999999</c:v>
                </c:pt>
                <c:pt idx="29199">
                  <c:v>-0.12048413600000001</c:v>
                </c:pt>
                <c:pt idx="29200">
                  <c:v>-0.12183208</c:v>
                </c:pt>
                <c:pt idx="29201">
                  <c:v>-0.117261298</c:v>
                </c:pt>
                <c:pt idx="29202">
                  <c:v>-0.120860144</c:v>
                </c:pt>
                <c:pt idx="29203">
                  <c:v>-0.122553922</c:v>
                </c:pt>
                <c:pt idx="29204">
                  <c:v>-0.118954271</c:v>
                </c:pt>
                <c:pt idx="29205">
                  <c:v>-0.12469577</c:v>
                </c:pt>
                <c:pt idx="29206">
                  <c:v>-0.117162637</c:v>
                </c:pt>
                <c:pt idx="29207">
                  <c:v>-0.121470302</c:v>
                </c:pt>
                <c:pt idx="29208">
                  <c:v>-0.12510596199999999</c:v>
                </c:pt>
                <c:pt idx="29209">
                  <c:v>-0.12579011900000001</c:v>
                </c:pt>
                <c:pt idx="29210">
                  <c:v>-0.121442512</c:v>
                </c:pt>
                <c:pt idx="29211">
                  <c:v>-0.116114862</c:v>
                </c:pt>
                <c:pt idx="29212">
                  <c:v>-0.121822156</c:v>
                </c:pt>
                <c:pt idx="29213">
                  <c:v>-0.122281812</c:v>
                </c:pt>
                <c:pt idx="29214">
                  <c:v>-0.123560712</c:v>
                </c:pt>
                <c:pt idx="29215">
                  <c:v>-0.12150155</c:v>
                </c:pt>
                <c:pt idx="29216">
                  <c:v>-0.120352864</c:v>
                </c:pt>
                <c:pt idx="29217">
                  <c:v>-0.126222998</c:v>
                </c:pt>
                <c:pt idx="29218">
                  <c:v>-0.12349329100000001</c:v>
                </c:pt>
                <c:pt idx="29219">
                  <c:v>-0.123523913</c:v>
                </c:pt>
                <c:pt idx="29220">
                  <c:v>-0.122261442</c:v>
                </c:pt>
                <c:pt idx="29221">
                  <c:v>-0.12506094600000001</c:v>
                </c:pt>
                <c:pt idx="29222">
                  <c:v>-0.125879407</c:v>
                </c:pt>
                <c:pt idx="29223">
                  <c:v>-0.12409137200000001</c:v>
                </c:pt>
                <c:pt idx="29224">
                  <c:v>-0.12556621400000001</c:v>
                </c:pt>
                <c:pt idx="29225">
                  <c:v>-0.12524344000000001</c:v>
                </c:pt>
                <c:pt idx="29226">
                  <c:v>-0.1221174</c:v>
                </c:pt>
                <c:pt idx="29227">
                  <c:v>-0.127938002</c:v>
                </c:pt>
                <c:pt idx="29228">
                  <c:v>-0.12793452999999999</c:v>
                </c:pt>
                <c:pt idx="29229">
                  <c:v>-0.120568223</c:v>
                </c:pt>
                <c:pt idx="29230">
                  <c:v>-0.12483026799999999</c:v>
                </c:pt>
                <c:pt idx="29231">
                  <c:v>-0.124509089</c:v>
                </c:pt>
                <c:pt idx="29232">
                  <c:v>-0.12536430400000001</c:v>
                </c:pt>
                <c:pt idx="29233">
                  <c:v>-0.12107714999999999</c:v>
                </c:pt>
                <c:pt idx="29234">
                  <c:v>-0.12470497899999999</c:v>
                </c:pt>
                <c:pt idx="29235">
                  <c:v>-0.12402587399999999</c:v>
                </c:pt>
                <c:pt idx="29236">
                  <c:v>-0.122630693</c:v>
                </c:pt>
                <c:pt idx="29237">
                  <c:v>-0.12048658</c:v>
                </c:pt>
                <c:pt idx="29238">
                  <c:v>-0.11698515700000001</c:v>
                </c:pt>
                <c:pt idx="29239">
                  <c:v>-0.118489578</c:v>
                </c:pt>
                <c:pt idx="29240">
                  <c:v>-0.118051603</c:v>
                </c:pt>
                <c:pt idx="29241">
                  <c:v>-0.121329688</c:v>
                </c:pt>
                <c:pt idx="29242">
                  <c:v>-0.114788458</c:v>
                </c:pt>
                <c:pt idx="29243">
                  <c:v>-0.11273462300000001</c:v>
                </c:pt>
                <c:pt idx="29244">
                  <c:v>-0.116123646</c:v>
                </c:pt>
                <c:pt idx="29245">
                  <c:v>-0.12202334400000001</c:v>
                </c:pt>
                <c:pt idx="29246">
                  <c:v>-0.117957957</c:v>
                </c:pt>
                <c:pt idx="29247">
                  <c:v>-0.107749529</c:v>
                </c:pt>
                <c:pt idx="29248">
                  <c:v>-0.11688204100000001</c:v>
                </c:pt>
                <c:pt idx="29249">
                  <c:v>-0.110583395</c:v>
                </c:pt>
                <c:pt idx="29250">
                  <c:v>-0.108092956</c:v>
                </c:pt>
                <c:pt idx="29251">
                  <c:v>-0.11340489199999999</c:v>
                </c:pt>
                <c:pt idx="29252">
                  <c:v>-0.113640994</c:v>
                </c:pt>
                <c:pt idx="29253">
                  <c:v>-0.10539425199999999</c:v>
                </c:pt>
                <c:pt idx="29254">
                  <c:v>-0.10814999</c:v>
                </c:pt>
                <c:pt idx="29255">
                  <c:v>-0.114469141</c:v>
                </c:pt>
                <c:pt idx="29256">
                  <c:v>-0.11005374</c:v>
                </c:pt>
                <c:pt idx="29257">
                  <c:v>-0.108279809</c:v>
                </c:pt>
                <c:pt idx="29258">
                  <c:v>-0.1126182</c:v>
                </c:pt>
                <c:pt idx="29259">
                  <c:v>-0.110288739</c:v>
                </c:pt>
                <c:pt idx="29260">
                  <c:v>-0.10962567500000001</c:v>
                </c:pt>
                <c:pt idx="29261">
                  <c:v>-0.107799545</c:v>
                </c:pt>
                <c:pt idx="29262">
                  <c:v>-0.10875693</c:v>
                </c:pt>
                <c:pt idx="29263">
                  <c:v>-0.109856278</c:v>
                </c:pt>
                <c:pt idx="29264">
                  <c:v>-0.103611968</c:v>
                </c:pt>
                <c:pt idx="29265">
                  <c:v>-0.103716895</c:v>
                </c:pt>
                <c:pt idx="29266">
                  <c:v>-0.11213219200000001</c:v>
                </c:pt>
                <c:pt idx="29267">
                  <c:v>-0.10290727</c:v>
                </c:pt>
                <c:pt idx="29268">
                  <c:v>-0.103381924</c:v>
                </c:pt>
                <c:pt idx="29269">
                  <c:v>-0.107046165</c:v>
                </c:pt>
                <c:pt idx="29270">
                  <c:v>-0.101047203</c:v>
                </c:pt>
                <c:pt idx="29271">
                  <c:v>-0.105814531</c:v>
                </c:pt>
                <c:pt idx="29272">
                  <c:v>-0.10160759799999999</c:v>
                </c:pt>
                <c:pt idx="29273">
                  <c:v>-0.102990314</c:v>
                </c:pt>
                <c:pt idx="29274">
                  <c:v>-0.104723886</c:v>
                </c:pt>
                <c:pt idx="29275">
                  <c:v>-9.7908057000000007E-2</c:v>
                </c:pt>
                <c:pt idx="29276">
                  <c:v>-0.10408540099999999</c:v>
                </c:pt>
                <c:pt idx="29277">
                  <c:v>-0.10222039400000001</c:v>
                </c:pt>
                <c:pt idx="29278">
                  <c:v>-9.9079608999999999E-2</c:v>
                </c:pt>
                <c:pt idx="29279">
                  <c:v>-0.10142984200000001</c:v>
                </c:pt>
                <c:pt idx="29280">
                  <c:v>-9.8633967000000003E-2</c:v>
                </c:pt>
                <c:pt idx="29281">
                  <c:v>-0.100349307</c:v>
                </c:pt>
                <c:pt idx="29282">
                  <c:v>-9.9782273000000005E-2</c:v>
                </c:pt>
                <c:pt idx="29283">
                  <c:v>-9.7533232999999997E-2</c:v>
                </c:pt>
                <c:pt idx="29284">
                  <c:v>-9.9528134000000004E-2</c:v>
                </c:pt>
                <c:pt idx="29285">
                  <c:v>-0.10095638799999999</c:v>
                </c:pt>
                <c:pt idx="29286">
                  <c:v>-9.9609747999999998E-2</c:v>
                </c:pt>
                <c:pt idx="29287">
                  <c:v>-9.8120502999999998E-2</c:v>
                </c:pt>
                <c:pt idx="29288">
                  <c:v>-0.103041999</c:v>
                </c:pt>
                <c:pt idx="29289">
                  <c:v>-0.100361533</c:v>
                </c:pt>
                <c:pt idx="29290">
                  <c:v>-9.6468112999999994E-2</c:v>
                </c:pt>
                <c:pt idx="29291">
                  <c:v>-9.9451646000000005E-2</c:v>
                </c:pt>
                <c:pt idx="29292">
                  <c:v>-0.102848515</c:v>
                </c:pt>
                <c:pt idx="29293">
                  <c:v>-0.10231295999999999</c:v>
                </c:pt>
                <c:pt idx="29294">
                  <c:v>-0.100535177</c:v>
                </c:pt>
                <c:pt idx="29295">
                  <c:v>-0.102706186</c:v>
                </c:pt>
                <c:pt idx="29296">
                  <c:v>-0.100638375</c:v>
                </c:pt>
                <c:pt idx="29297">
                  <c:v>-0.10186795899999999</c:v>
                </c:pt>
                <c:pt idx="29298">
                  <c:v>-0.101793781</c:v>
                </c:pt>
                <c:pt idx="29299">
                  <c:v>-0.106080405</c:v>
                </c:pt>
                <c:pt idx="29300">
                  <c:v>-0.105681337</c:v>
                </c:pt>
                <c:pt idx="29301">
                  <c:v>-0.103448547</c:v>
                </c:pt>
                <c:pt idx="29302">
                  <c:v>-0.10652012399999999</c:v>
                </c:pt>
                <c:pt idx="29303">
                  <c:v>-0.106614396</c:v>
                </c:pt>
                <c:pt idx="29304">
                  <c:v>-0.101367623</c:v>
                </c:pt>
                <c:pt idx="29305">
                  <c:v>-0.106025763</c:v>
                </c:pt>
                <c:pt idx="29306">
                  <c:v>-0.107889444</c:v>
                </c:pt>
                <c:pt idx="29307">
                  <c:v>-0.103926398</c:v>
                </c:pt>
                <c:pt idx="29308">
                  <c:v>-0.10235746900000001</c:v>
                </c:pt>
                <c:pt idx="29309">
                  <c:v>-0.10649575999999999</c:v>
                </c:pt>
                <c:pt idx="29310">
                  <c:v>-0.105448075</c:v>
                </c:pt>
                <c:pt idx="29311">
                  <c:v>-0.10833814</c:v>
                </c:pt>
                <c:pt idx="29312">
                  <c:v>-0.10891988900000001</c:v>
                </c:pt>
                <c:pt idx="29313">
                  <c:v>-0.10857448</c:v>
                </c:pt>
                <c:pt idx="29314">
                  <c:v>-0.108462512</c:v>
                </c:pt>
                <c:pt idx="29315">
                  <c:v>-0.107900053</c:v>
                </c:pt>
                <c:pt idx="29316">
                  <c:v>-0.10414981099999999</c:v>
                </c:pt>
                <c:pt idx="29317">
                  <c:v>-0.106008165</c:v>
                </c:pt>
                <c:pt idx="29318">
                  <c:v>-0.104446732</c:v>
                </c:pt>
                <c:pt idx="29319">
                  <c:v>-0.108287007</c:v>
                </c:pt>
                <c:pt idx="29320">
                  <c:v>-0.107804805</c:v>
                </c:pt>
                <c:pt idx="29321">
                  <c:v>-0.10339275000000001</c:v>
                </c:pt>
                <c:pt idx="29322">
                  <c:v>-0.103232592</c:v>
                </c:pt>
                <c:pt idx="29323">
                  <c:v>-0.10215082</c:v>
                </c:pt>
                <c:pt idx="29324">
                  <c:v>-0.104213074</c:v>
                </c:pt>
                <c:pt idx="29325">
                  <c:v>-0.102596268</c:v>
                </c:pt>
                <c:pt idx="29326">
                  <c:v>-0.105993606</c:v>
                </c:pt>
                <c:pt idx="29327">
                  <c:v>-0.10597949500000001</c:v>
                </c:pt>
                <c:pt idx="29328">
                  <c:v>-0.10395488899999999</c:v>
                </c:pt>
                <c:pt idx="29329">
                  <c:v>-0.100952178</c:v>
                </c:pt>
                <c:pt idx="29330">
                  <c:v>-9.5377906999999998E-2</c:v>
                </c:pt>
                <c:pt idx="29331">
                  <c:v>-0.100832596</c:v>
                </c:pt>
                <c:pt idx="29332">
                  <c:v>-0.10142177300000001</c:v>
                </c:pt>
                <c:pt idx="29333">
                  <c:v>-9.7457126000000005E-2</c:v>
                </c:pt>
                <c:pt idx="29334">
                  <c:v>-9.3853980000000004E-2</c:v>
                </c:pt>
                <c:pt idx="29335">
                  <c:v>-0.10071055600000001</c:v>
                </c:pt>
                <c:pt idx="29336">
                  <c:v>-9.7101024999999994E-2</c:v>
                </c:pt>
                <c:pt idx="29337">
                  <c:v>-9.2701212000000005E-2</c:v>
                </c:pt>
                <c:pt idx="29338">
                  <c:v>-9.3242570999999996E-2</c:v>
                </c:pt>
                <c:pt idx="29339">
                  <c:v>-9.7088440999999998E-2</c:v>
                </c:pt>
                <c:pt idx="29340">
                  <c:v>-9.4849727999999994E-2</c:v>
                </c:pt>
                <c:pt idx="29341">
                  <c:v>-9.0421691999999998E-2</c:v>
                </c:pt>
                <c:pt idx="29342">
                  <c:v>-9.2461020000000005E-2</c:v>
                </c:pt>
                <c:pt idx="29343">
                  <c:v>-9.1914803000000003E-2</c:v>
                </c:pt>
                <c:pt idx="29344">
                  <c:v>-9.0578169E-2</c:v>
                </c:pt>
                <c:pt idx="29345">
                  <c:v>-8.9145653000000005E-2</c:v>
                </c:pt>
                <c:pt idx="29346">
                  <c:v>-9.0258583000000003E-2</c:v>
                </c:pt>
                <c:pt idx="29347">
                  <c:v>-8.4749571999999995E-2</c:v>
                </c:pt>
                <c:pt idx="29348">
                  <c:v>-8.5297115000000007E-2</c:v>
                </c:pt>
                <c:pt idx="29349">
                  <c:v>-8.8312610999999999E-2</c:v>
                </c:pt>
                <c:pt idx="29350">
                  <c:v>-8.4178708000000005E-2</c:v>
                </c:pt>
                <c:pt idx="29351">
                  <c:v>-8.1323005000000004E-2</c:v>
                </c:pt>
                <c:pt idx="29352">
                  <c:v>-8.7822966000000002E-2</c:v>
                </c:pt>
                <c:pt idx="29353">
                  <c:v>-8.9101017000000005E-2</c:v>
                </c:pt>
                <c:pt idx="29354">
                  <c:v>-8.5911847999999999E-2</c:v>
                </c:pt>
                <c:pt idx="29355">
                  <c:v>-8.2440414000000004E-2</c:v>
                </c:pt>
                <c:pt idx="29356">
                  <c:v>-8.4336303000000001E-2</c:v>
                </c:pt>
                <c:pt idx="29357">
                  <c:v>-8.4690236000000002E-2</c:v>
                </c:pt>
                <c:pt idx="29358">
                  <c:v>-8.1589228999999999E-2</c:v>
                </c:pt>
                <c:pt idx="29359">
                  <c:v>-7.9706638999999996E-2</c:v>
                </c:pt>
                <c:pt idx="29360">
                  <c:v>-8.4205948000000003E-2</c:v>
                </c:pt>
                <c:pt idx="29361">
                  <c:v>-8.6261905999999999E-2</c:v>
                </c:pt>
                <c:pt idx="29362">
                  <c:v>-8.6866959999999993E-2</c:v>
                </c:pt>
                <c:pt idx="29363">
                  <c:v>-8.1955023000000002E-2</c:v>
                </c:pt>
                <c:pt idx="29364">
                  <c:v>-8.3468742999999998E-2</c:v>
                </c:pt>
                <c:pt idx="29365">
                  <c:v>-8.5687688999999997E-2</c:v>
                </c:pt>
                <c:pt idx="29366">
                  <c:v>-7.8579932000000005E-2</c:v>
                </c:pt>
                <c:pt idx="29367">
                  <c:v>-8.9240565999999993E-2</c:v>
                </c:pt>
                <c:pt idx="29368">
                  <c:v>-8.6160741999999998E-2</c:v>
                </c:pt>
                <c:pt idx="29369">
                  <c:v>-8.3187050999999998E-2</c:v>
                </c:pt>
                <c:pt idx="29370">
                  <c:v>-8.7439999000000004E-2</c:v>
                </c:pt>
                <c:pt idx="29371">
                  <c:v>-8.9020051000000003E-2</c:v>
                </c:pt>
                <c:pt idx="29372">
                  <c:v>-9.2786461000000001E-2</c:v>
                </c:pt>
                <c:pt idx="29373">
                  <c:v>-8.2156450000000006E-2</c:v>
                </c:pt>
                <c:pt idx="29374">
                  <c:v>-8.5408539000000006E-2</c:v>
                </c:pt>
                <c:pt idx="29375">
                  <c:v>-9.2251531999999997E-2</c:v>
                </c:pt>
                <c:pt idx="29376">
                  <c:v>-8.5815080000000002E-2</c:v>
                </c:pt>
                <c:pt idx="29377">
                  <c:v>-8.6850248000000005E-2</c:v>
                </c:pt>
                <c:pt idx="29378">
                  <c:v>-8.2255497999999996E-2</c:v>
                </c:pt>
                <c:pt idx="29379">
                  <c:v>-9.0125673000000003E-2</c:v>
                </c:pt>
                <c:pt idx="29380">
                  <c:v>-9.7635745999999995E-2</c:v>
                </c:pt>
                <c:pt idx="29381">
                  <c:v>-9.0746142000000002E-2</c:v>
                </c:pt>
                <c:pt idx="29382">
                  <c:v>-8.2656859999999999E-2</c:v>
                </c:pt>
                <c:pt idx="29383">
                  <c:v>-8.6963720999999994E-2</c:v>
                </c:pt>
                <c:pt idx="29384">
                  <c:v>-9.4527713999999999E-2</c:v>
                </c:pt>
                <c:pt idx="29385">
                  <c:v>-8.9512981000000005E-2</c:v>
                </c:pt>
                <c:pt idx="29386">
                  <c:v>-8.9383281999999994E-2</c:v>
                </c:pt>
                <c:pt idx="29387">
                  <c:v>-8.4720089999999998E-2</c:v>
                </c:pt>
                <c:pt idx="29388">
                  <c:v>-9.2468724000000002E-2</c:v>
                </c:pt>
                <c:pt idx="29389">
                  <c:v>-9.0373881000000003E-2</c:v>
                </c:pt>
                <c:pt idx="29390">
                  <c:v>-8.9283219999999996E-2</c:v>
                </c:pt>
                <c:pt idx="29391">
                  <c:v>-8.7602235000000001E-2</c:v>
                </c:pt>
                <c:pt idx="29392">
                  <c:v>-9.0241767000000001E-2</c:v>
                </c:pt>
                <c:pt idx="29393">
                  <c:v>-8.9860938000000001E-2</c:v>
                </c:pt>
                <c:pt idx="29394">
                  <c:v>-9.3720697000000006E-2</c:v>
                </c:pt>
                <c:pt idx="29395">
                  <c:v>-8.4207616999999998E-2</c:v>
                </c:pt>
                <c:pt idx="29396">
                  <c:v>-8.6265042E-2</c:v>
                </c:pt>
                <c:pt idx="29397">
                  <c:v>-8.8922611999999998E-2</c:v>
                </c:pt>
                <c:pt idx="29398">
                  <c:v>-8.9441701999999998E-2</c:v>
                </c:pt>
                <c:pt idx="29399">
                  <c:v>-8.2067676000000006E-2</c:v>
                </c:pt>
                <c:pt idx="29400">
                  <c:v>-8.6043775000000003E-2</c:v>
                </c:pt>
                <c:pt idx="29401">
                  <c:v>-7.9027414000000004E-2</c:v>
                </c:pt>
                <c:pt idx="29402">
                  <c:v>-8.5392757999999999E-2</c:v>
                </c:pt>
                <c:pt idx="29403">
                  <c:v>-8.3218552000000001E-2</c:v>
                </c:pt>
                <c:pt idx="29404">
                  <c:v>-8.5714094000000005E-2</c:v>
                </c:pt>
                <c:pt idx="29405">
                  <c:v>-8.2938813E-2</c:v>
                </c:pt>
                <c:pt idx="29406">
                  <c:v>-8.4697499999999995E-2</c:v>
                </c:pt>
                <c:pt idx="29407">
                  <c:v>-8.2618638999999994E-2</c:v>
                </c:pt>
                <c:pt idx="29408">
                  <c:v>-7.9543918000000005E-2</c:v>
                </c:pt>
                <c:pt idx="29409">
                  <c:v>-7.9652845999999999E-2</c:v>
                </c:pt>
                <c:pt idx="29410">
                  <c:v>-7.3758519999999994E-2</c:v>
                </c:pt>
                <c:pt idx="29411">
                  <c:v>-7.7921568999999996E-2</c:v>
                </c:pt>
                <c:pt idx="29412">
                  <c:v>-7.9353794000000005E-2</c:v>
                </c:pt>
                <c:pt idx="29413">
                  <c:v>-7.6175309999999996E-2</c:v>
                </c:pt>
                <c:pt idx="29414">
                  <c:v>-7.7321149000000006E-2</c:v>
                </c:pt>
                <c:pt idx="29415">
                  <c:v>-7.8894808999999996E-2</c:v>
                </c:pt>
                <c:pt idx="29416">
                  <c:v>-7.4985019999999999E-2</c:v>
                </c:pt>
                <c:pt idx="29417">
                  <c:v>-7.3702976000000003E-2</c:v>
                </c:pt>
                <c:pt idx="29418">
                  <c:v>-7.1992621000000007E-2</c:v>
                </c:pt>
                <c:pt idx="29419">
                  <c:v>-7.7508822000000005E-2</c:v>
                </c:pt>
                <c:pt idx="29420">
                  <c:v>-7.1547173000000006E-2</c:v>
                </c:pt>
                <c:pt idx="29421">
                  <c:v>-7.1661427999999999E-2</c:v>
                </c:pt>
                <c:pt idx="29422">
                  <c:v>-7.1747445000000007E-2</c:v>
                </c:pt>
                <c:pt idx="29423">
                  <c:v>-6.7472807999999995E-2</c:v>
                </c:pt>
                <c:pt idx="29424">
                  <c:v>-6.9866455999999993E-2</c:v>
                </c:pt>
                <c:pt idx="29425">
                  <c:v>-7.3911533000000001E-2</c:v>
                </c:pt>
                <c:pt idx="29426">
                  <c:v>-6.5048322000000006E-2</c:v>
                </c:pt>
                <c:pt idx="29427">
                  <c:v>-6.3864275999999998E-2</c:v>
                </c:pt>
                <c:pt idx="29428">
                  <c:v>-6.8403943999999994E-2</c:v>
                </c:pt>
                <c:pt idx="29429">
                  <c:v>-6.7897140999999994E-2</c:v>
                </c:pt>
                <c:pt idx="29430">
                  <c:v>-6.6755160999999993E-2</c:v>
                </c:pt>
                <c:pt idx="29431">
                  <c:v>-6.7839332000000002E-2</c:v>
                </c:pt>
                <c:pt idx="29432">
                  <c:v>-6.6482983999999995E-2</c:v>
                </c:pt>
                <c:pt idx="29433">
                  <c:v>-6.5528505000000001E-2</c:v>
                </c:pt>
                <c:pt idx="29434">
                  <c:v>-6.5460592999999997E-2</c:v>
                </c:pt>
                <c:pt idx="29435">
                  <c:v>-5.9437320000000002E-2</c:v>
                </c:pt>
                <c:pt idx="29436">
                  <c:v>-6.3639887000000006E-2</c:v>
                </c:pt>
                <c:pt idx="29437">
                  <c:v>-6.0914401E-2</c:v>
                </c:pt>
                <c:pt idx="29438">
                  <c:v>-6.035132E-2</c:v>
                </c:pt>
                <c:pt idx="29439">
                  <c:v>-5.4764539000000001E-2</c:v>
                </c:pt>
                <c:pt idx="29440">
                  <c:v>-5.9772859999999997E-2</c:v>
                </c:pt>
                <c:pt idx="29441">
                  <c:v>-5.976567E-2</c:v>
                </c:pt>
                <c:pt idx="29442">
                  <c:v>-5.5932697000000003E-2</c:v>
                </c:pt>
                <c:pt idx="29443">
                  <c:v>-5.5452794E-2</c:v>
                </c:pt>
                <c:pt idx="29444">
                  <c:v>-5.5856577999999997E-2</c:v>
                </c:pt>
                <c:pt idx="29445">
                  <c:v>-5.2722304999999997E-2</c:v>
                </c:pt>
                <c:pt idx="29446">
                  <c:v>-5.3545170000000003E-2</c:v>
                </c:pt>
                <c:pt idx="29447">
                  <c:v>-5.3111874000000003E-2</c:v>
                </c:pt>
                <c:pt idx="29448">
                  <c:v>-4.7881017999999997E-2</c:v>
                </c:pt>
                <c:pt idx="29449">
                  <c:v>-4.4537686E-2</c:v>
                </c:pt>
                <c:pt idx="29450">
                  <c:v>-4.4583487999999998E-2</c:v>
                </c:pt>
                <c:pt idx="29451">
                  <c:v>-4.6771277E-2</c:v>
                </c:pt>
                <c:pt idx="29452">
                  <c:v>-4.5660958000000001E-2</c:v>
                </c:pt>
                <c:pt idx="29453">
                  <c:v>-4.0772993E-2</c:v>
                </c:pt>
                <c:pt idx="29454">
                  <c:v>-4.1919607999999997E-2</c:v>
                </c:pt>
                <c:pt idx="29455">
                  <c:v>-4.5009940999999998E-2</c:v>
                </c:pt>
                <c:pt idx="29456">
                  <c:v>-4.2207784999999998E-2</c:v>
                </c:pt>
                <c:pt idx="29457">
                  <c:v>-4.7342356000000002E-2</c:v>
                </c:pt>
                <c:pt idx="29458">
                  <c:v>-4.6561564999999999E-2</c:v>
                </c:pt>
                <c:pt idx="29459">
                  <c:v>-4.4672586E-2</c:v>
                </c:pt>
                <c:pt idx="29460">
                  <c:v>-4.5349009000000003E-2</c:v>
                </c:pt>
                <c:pt idx="29461">
                  <c:v>-4.7194313000000002E-2</c:v>
                </c:pt>
                <c:pt idx="29462">
                  <c:v>-4.3398891000000002E-2</c:v>
                </c:pt>
                <c:pt idx="29463">
                  <c:v>-4.6008254999999998E-2</c:v>
                </c:pt>
                <c:pt idx="29464">
                  <c:v>-4.9082659000000001E-2</c:v>
                </c:pt>
                <c:pt idx="29465">
                  <c:v>-4.9741256999999997E-2</c:v>
                </c:pt>
                <c:pt idx="29466">
                  <c:v>-4.4574387E-2</c:v>
                </c:pt>
                <c:pt idx="29467">
                  <c:v>-4.6601586E-2</c:v>
                </c:pt>
                <c:pt idx="29468">
                  <c:v>-4.7715492999999998E-2</c:v>
                </c:pt>
                <c:pt idx="29469">
                  <c:v>-4.5951410999999998E-2</c:v>
                </c:pt>
                <c:pt idx="29470">
                  <c:v>-4.9402196000000002E-2</c:v>
                </c:pt>
                <c:pt idx="29471">
                  <c:v>-5.1251229000000002E-2</c:v>
                </c:pt>
                <c:pt idx="29472">
                  <c:v>-5.0344950999999999E-2</c:v>
                </c:pt>
                <c:pt idx="29473">
                  <c:v>-4.7982461999999997E-2</c:v>
                </c:pt>
                <c:pt idx="29474">
                  <c:v>-4.6697345000000001E-2</c:v>
                </c:pt>
                <c:pt idx="29475">
                  <c:v>-4.7565534999999999E-2</c:v>
                </c:pt>
                <c:pt idx="29476">
                  <c:v>-4.6840567E-2</c:v>
                </c:pt>
                <c:pt idx="29477">
                  <c:v>-4.5270901000000002E-2</c:v>
                </c:pt>
                <c:pt idx="29478">
                  <c:v>-4.8072549999999999E-2</c:v>
                </c:pt>
                <c:pt idx="29479">
                  <c:v>-4.4112165000000002E-2</c:v>
                </c:pt>
                <c:pt idx="29480">
                  <c:v>-4.4474840000000002E-2</c:v>
                </c:pt>
                <c:pt idx="29481">
                  <c:v>-4.6430397999999998E-2</c:v>
                </c:pt>
                <c:pt idx="29482">
                  <c:v>-4.6527378000000001E-2</c:v>
                </c:pt>
                <c:pt idx="29483">
                  <c:v>-4.9718643999999999E-2</c:v>
                </c:pt>
                <c:pt idx="29484">
                  <c:v>-3.8917616000000002E-2</c:v>
                </c:pt>
                <c:pt idx="29485">
                  <c:v>-5.3018790000000003E-2</c:v>
                </c:pt>
                <c:pt idx="29486">
                  <c:v>-4.4397678000000003E-2</c:v>
                </c:pt>
                <c:pt idx="29487">
                  <c:v>-4.9322128E-2</c:v>
                </c:pt>
                <c:pt idx="29488">
                  <c:v>-4.3757480000000001E-2</c:v>
                </c:pt>
                <c:pt idx="29489">
                  <c:v>-4.9923229999999999E-2</c:v>
                </c:pt>
                <c:pt idx="29490">
                  <c:v>-5.0714433000000003E-2</c:v>
                </c:pt>
                <c:pt idx="29491">
                  <c:v>-5.0461166000000002E-2</c:v>
                </c:pt>
                <c:pt idx="29492">
                  <c:v>-4.9545712999999998E-2</c:v>
                </c:pt>
                <c:pt idx="29493">
                  <c:v>-5.0430413E-2</c:v>
                </c:pt>
                <c:pt idx="29494">
                  <c:v>-4.8818110999999997E-2</c:v>
                </c:pt>
                <c:pt idx="29495">
                  <c:v>-5.6130089000000001E-2</c:v>
                </c:pt>
                <c:pt idx="29496">
                  <c:v>-5.5256184E-2</c:v>
                </c:pt>
                <c:pt idx="29497">
                  <c:v>-5.3271864000000002E-2</c:v>
                </c:pt>
                <c:pt idx="29498">
                  <c:v>-5.3924966999999997E-2</c:v>
                </c:pt>
                <c:pt idx="29499">
                  <c:v>-6.0005761999999997E-2</c:v>
                </c:pt>
                <c:pt idx="29500">
                  <c:v>-5.0997905000000003E-2</c:v>
                </c:pt>
                <c:pt idx="29501">
                  <c:v>-5.7440892E-2</c:v>
                </c:pt>
                <c:pt idx="29502">
                  <c:v>-5.5556502000000001E-2</c:v>
                </c:pt>
                <c:pt idx="29503">
                  <c:v>-5.5688329000000002E-2</c:v>
                </c:pt>
                <c:pt idx="29504">
                  <c:v>-5.6349679999999999E-2</c:v>
                </c:pt>
                <c:pt idx="29505">
                  <c:v>-5.6810942000000003E-2</c:v>
                </c:pt>
                <c:pt idx="29506">
                  <c:v>-6.1470509E-2</c:v>
                </c:pt>
                <c:pt idx="29507">
                  <c:v>-5.7181484999999997E-2</c:v>
                </c:pt>
                <c:pt idx="29508">
                  <c:v>-6.1243668000000001E-2</c:v>
                </c:pt>
                <c:pt idx="29509">
                  <c:v>-6.4614168999999999E-2</c:v>
                </c:pt>
                <c:pt idx="29510">
                  <c:v>-5.6158494000000003E-2</c:v>
                </c:pt>
                <c:pt idx="29511">
                  <c:v>-6.2377772999999997E-2</c:v>
                </c:pt>
                <c:pt idx="29512">
                  <c:v>-5.4679219000000001E-2</c:v>
                </c:pt>
                <c:pt idx="29513">
                  <c:v>-5.8473422999999997E-2</c:v>
                </c:pt>
                <c:pt idx="29514">
                  <c:v>-5.7686314000000002E-2</c:v>
                </c:pt>
                <c:pt idx="29515">
                  <c:v>-6.1638180000000001E-2</c:v>
                </c:pt>
                <c:pt idx="29516">
                  <c:v>-5.7981132999999997E-2</c:v>
                </c:pt>
                <c:pt idx="29517">
                  <c:v>-5.9013906999999997E-2</c:v>
                </c:pt>
                <c:pt idx="29518">
                  <c:v>-5.8176315999999999E-2</c:v>
                </c:pt>
                <c:pt idx="29519">
                  <c:v>-6.0868770000000003E-2</c:v>
                </c:pt>
                <c:pt idx="29520">
                  <c:v>-5.9304140999999998E-2</c:v>
                </c:pt>
                <c:pt idx="29521">
                  <c:v>-5.9418656E-2</c:v>
                </c:pt>
                <c:pt idx="29522">
                  <c:v>-6.0791492000000003E-2</c:v>
                </c:pt>
                <c:pt idx="29523">
                  <c:v>-6.1181373999999997E-2</c:v>
                </c:pt>
                <c:pt idx="29524">
                  <c:v>-6.2515928999999998E-2</c:v>
                </c:pt>
                <c:pt idx="29525">
                  <c:v>-6.0317757999999999E-2</c:v>
                </c:pt>
                <c:pt idx="29526">
                  <c:v>-5.8562279000000002E-2</c:v>
                </c:pt>
                <c:pt idx="29527">
                  <c:v>-5.6842140999999999E-2</c:v>
                </c:pt>
                <c:pt idx="29528">
                  <c:v>-6.0690515E-2</c:v>
                </c:pt>
                <c:pt idx="29529">
                  <c:v>-6.0511552000000003E-2</c:v>
                </c:pt>
                <c:pt idx="29530">
                  <c:v>-6.2630191000000002E-2</c:v>
                </c:pt>
                <c:pt idx="29531">
                  <c:v>-6.3005960999999999E-2</c:v>
                </c:pt>
                <c:pt idx="29532">
                  <c:v>-6.0554229000000001E-2</c:v>
                </c:pt>
                <c:pt idx="29533">
                  <c:v>-5.9041820000000002E-2</c:v>
                </c:pt>
                <c:pt idx="29534">
                  <c:v>-6.6010416000000002E-2</c:v>
                </c:pt>
                <c:pt idx="29535">
                  <c:v>-6.3857518000000002E-2</c:v>
                </c:pt>
                <c:pt idx="29536">
                  <c:v>-6.4960815000000005E-2</c:v>
                </c:pt>
                <c:pt idx="29537">
                  <c:v>-6.4002074000000006E-2</c:v>
                </c:pt>
                <c:pt idx="29538">
                  <c:v>-6.4701304000000001E-2</c:v>
                </c:pt>
                <c:pt idx="29539">
                  <c:v>-6.0005084E-2</c:v>
                </c:pt>
                <c:pt idx="29540">
                  <c:v>-6.1832063E-2</c:v>
                </c:pt>
                <c:pt idx="29541">
                  <c:v>-6.2171078999999997E-2</c:v>
                </c:pt>
                <c:pt idx="29542">
                  <c:v>-6.2216356E-2</c:v>
                </c:pt>
                <c:pt idx="29543">
                  <c:v>-6.0710602000000002E-2</c:v>
                </c:pt>
                <c:pt idx="29544">
                  <c:v>-6.1177085999999999E-2</c:v>
                </c:pt>
                <c:pt idx="29545">
                  <c:v>-6.2406402E-2</c:v>
                </c:pt>
                <c:pt idx="29546">
                  <c:v>-6.1279162999999998E-2</c:v>
                </c:pt>
                <c:pt idx="29547">
                  <c:v>-6.4806789000000004E-2</c:v>
                </c:pt>
                <c:pt idx="29548">
                  <c:v>-6.4996019000000002E-2</c:v>
                </c:pt>
                <c:pt idx="29549">
                  <c:v>-6.1941101999999998E-2</c:v>
                </c:pt>
                <c:pt idx="29550">
                  <c:v>-5.7687093000000002E-2</c:v>
                </c:pt>
                <c:pt idx="29551">
                  <c:v>-6.0692734999999998E-2</c:v>
                </c:pt>
                <c:pt idx="29552">
                  <c:v>-5.5567019000000002E-2</c:v>
                </c:pt>
                <c:pt idx="29553">
                  <c:v>-6.1315454999999998E-2</c:v>
                </c:pt>
                <c:pt idx="29554">
                  <c:v>-5.9411540999999998E-2</c:v>
                </c:pt>
                <c:pt idx="29555">
                  <c:v>-5.8338549000000003E-2</c:v>
                </c:pt>
                <c:pt idx="29556">
                  <c:v>-6.1988238000000001E-2</c:v>
                </c:pt>
                <c:pt idx="29557">
                  <c:v>-6.0575966000000002E-2</c:v>
                </c:pt>
                <c:pt idx="29558">
                  <c:v>-5.3150090999999997E-2</c:v>
                </c:pt>
                <c:pt idx="29559">
                  <c:v>-6.2135067000000002E-2</c:v>
                </c:pt>
                <c:pt idx="29560">
                  <c:v>-5.8807964999999997E-2</c:v>
                </c:pt>
                <c:pt idx="29561">
                  <c:v>-5.7839107000000001E-2</c:v>
                </c:pt>
                <c:pt idx="29562">
                  <c:v>-6.1076133999999997E-2</c:v>
                </c:pt>
                <c:pt idx="29563">
                  <c:v>-5.4834485000000002E-2</c:v>
                </c:pt>
                <c:pt idx="29564">
                  <c:v>-5.8839712000000002E-2</c:v>
                </c:pt>
                <c:pt idx="29565">
                  <c:v>-5.4189297999999997E-2</c:v>
                </c:pt>
                <c:pt idx="29566">
                  <c:v>-5.9300195E-2</c:v>
                </c:pt>
                <c:pt idx="29567">
                  <c:v>-5.8390193E-2</c:v>
                </c:pt>
                <c:pt idx="29568">
                  <c:v>-5.9476424E-2</c:v>
                </c:pt>
                <c:pt idx="29569">
                  <c:v>-5.6539490999999997E-2</c:v>
                </c:pt>
                <c:pt idx="29570">
                  <c:v>-5.6138303000000001E-2</c:v>
                </c:pt>
                <c:pt idx="29571">
                  <c:v>-5.3757969000000003E-2</c:v>
                </c:pt>
                <c:pt idx="29572">
                  <c:v>-5.951472E-2</c:v>
                </c:pt>
                <c:pt idx="29573">
                  <c:v>-5.6206806999999998E-2</c:v>
                </c:pt>
                <c:pt idx="29574">
                  <c:v>-5.8276884000000001E-2</c:v>
                </c:pt>
                <c:pt idx="29575">
                  <c:v>-5.5368978999999999E-2</c:v>
                </c:pt>
                <c:pt idx="29576">
                  <c:v>-5.6173793999999999E-2</c:v>
                </c:pt>
                <c:pt idx="29577">
                  <c:v>-5.7329605999999998E-2</c:v>
                </c:pt>
                <c:pt idx="29578">
                  <c:v>-5.9429849999999999E-2</c:v>
                </c:pt>
                <c:pt idx="29579">
                  <c:v>-5.5688109E-2</c:v>
                </c:pt>
                <c:pt idx="29580">
                  <c:v>-5.9449896000000002E-2</c:v>
                </c:pt>
                <c:pt idx="29581">
                  <c:v>-6.0353503000000003E-2</c:v>
                </c:pt>
                <c:pt idx="29582">
                  <c:v>-6.0485173000000003E-2</c:v>
                </c:pt>
                <c:pt idx="29583">
                  <c:v>-6.0198355000000002E-2</c:v>
                </c:pt>
                <c:pt idx="29584">
                  <c:v>-5.6964795999999998E-2</c:v>
                </c:pt>
                <c:pt idx="29585">
                  <c:v>-6.5334313000000005E-2</c:v>
                </c:pt>
                <c:pt idx="29586">
                  <c:v>-5.9019110999999999E-2</c:v>
                </c:pt>
                <c:pt idx="29587">
                  <c:v>-6.0709148999999997E-2</c:v>
                </c:pt>
                <c:pt idx="29588">
                  <c:v>-5.9077825E-2</c:v>
                </c:pt>
                <c:pt idx="29589">
                  <c:v>-6.0939374999999997E-2</c:v>
                </c:pt>
                <c:pt idx="29590">
                  <c:v>-5.8629878000000003E-2</c:v>
                </c:pt>
                <c:pt idx="29591">
                  <c:v>-6.0408872000000002E-2</c:v>
                </c:pt>
                <c:pt idx="29592">
                  <c:v>-6.0659952000000003E-2</c:v>
                </c:pt>
                <c:pt idx="29593">
                  <c:v>-5.9151277000000002E-2</c:v>
                </c:pt>
                <c:pt idx="29594">
                  <c:v>-6.0112774000000001E-2</c:v>
                </c:pt>
                <c:pt idx="29595">
                  <c:v>-6.0663514000000002E-2</c:v>
                </c:pt>
                <c:pt idx="29596">
                  <c:v>-5.7325155000000003E-2</c:v>
                </c:pt>
                <c:pt idx="29597">
                  <c:v>-5.9926796999999997E-2</c:v>
                </c:pt>
                <c:pt idx="29598">
                  <c:v>-5.8801826000000001E-2</c:v>
                </c:pt>
                <c:pt idx="29599">
                  <c:v>-5.5950116000000001E-2</c:v>
                </c:pt>
                <c:pt idx="29600">
                  <c:v>-5.7530452000000003E-2</c:v>
                </c:pt>
                <c:pt idx="29601">
                  <c:v>-5.8528869999999997E-2</c:v>
                </c:pt>
                <c:pt idx="29602">
                  <c:v>-5.6706853000000002E-2</c:v>
                </c:pt>
                <c:pt idx="29603">
                  <c:v>-5.7240285000000002E-2</c:v>
                </c:pt>
                <c:pt idx="29604">
                  <c:v>-5.6242127000000003E-2</c:v>
                </c:pt>
                <c:pt idx="29605">
                  <c:v>-5.8604351999999998E-2</c:v>
                </c:pt>
                <c:pt idx="29606">
                  <c:v>-5.6750409000000002E-2</c:v>
                </c:pt>
                <c:pt idx="29607">
                  <c:v>-5.3380713000000003E-2</c:v>
                </c:pt>
                <c:pt idx="29608">
                  <c:v>-5.8436452999999999E-2</c:v>
                </c:pt>
                <c:pt idx="29609">
                  <c:v>-5.3560472999999997E-2</c:v>
                </c:pt>
                <c:pt idx="29610">
                  <c:v>-6.2748961000000006E-2</c:v>
                </c:pt>
                <c:pt idx="29611">
                  <c:v>-5.8655150000000003E-2</c:v>
                </c:pt>
                <c:pt idx="29612">
                  <c:v>-6.0533360000000001E-2</c:v>
                </c:pt>
                <c:pt idx="29613">
                  <c:v>-5.9161565999999999E-2</c:v>
                </c:pt>
                <c:pt idx="29614">
                  <c:v>-5.765729E-2</c:v>
                </c:pt>
                <c:pt idx="29615">
                  <c:v>-5.6952618000000003E-2</c:v>
                </c:pt>
                <c:pt idx="29616">
                  <c:v>-5.8609324999999997E-2</c:v>
                </c:pt>
                <c:pt idx="29617">
                  <c:v>-5.9859942999999999E-2</c:v>
                </c:pt>
                <c:pt idx="29618">
                  <c:v>-5.8847845000000003E-2</c:v>
                </c:pt>
                <c:pt idx="29619">
                  <c:v>-5.9275016E-2</c:v>
                </c:pt>
                <c:pt idx="29620">
                  <c:v>-5.6956346999999997E-2</c:v>
                </c:pt>
                <c:pt idx="29621">
                  <c:v>-5.7764086999999999E-2</c:v>
                </c:pt>
                <c:pt idx="29622">
                  <c:v>-6.0395483E-2</c:v>
                </c:pt>
                <c:pt idx="29623">
                  <c:v>-6.3529231000000005E-2</c:v>
                </c:pt>
                <c:pt idx="29624">
                  <c:v>-5.7812891999999998E-2</c:v>
                </c:pt>
                <c:pt idx="29625">
                  <c:v>-5.8109033999999997E-2</c:v>
                </c:pt>
                <c:pt idx="29626">
                  <c:v>-5.7401995999999997E-2</c:v>
                </c:pt>
                <c:pt idx="29627">
                  <c:v>-5.7647005000000001E-2</c:v>
                </c:pt>
                <c:pt idx="29628">
                  <c:v>-5.7532076000000001E-2</c:v>
                </c:pt>
                <c:pt idx="29629">
                  <c:v>-5.7735275000000003E-2</c:v>
                </c:pt>
                <c:pt idx="29630">
                  <c:v>-5.6848519E-2</c:v>
                </c:pt>
                <c:pt idx="29631">
                  <c:v>-5.6532132999999998E-2</c:v>
                </c:pt>
                <c:pt idx="29632">
                  <c:v>-5.4098925999999999E-2</c:v>
                </c:pt>
                <c:pt idx="29633">
                  <c:v>-5.2890382999999999E-2</c:v>
                </c:pt>
                <c:pt idx="29634">
                  <c:v>-5.2841830999999999E-2</c:v>
                </c:pt>
                <c:pt idx="29635">
                  <c:v>-5.7624869000000002E-2</c:v>
                </c:pt>
                <c:pt idx="29636">
                  <c:v>-5.5012002999999997E-2</c:v>
                </c:pt>
                <c:pt idx="29637">
                  <c:v>-5.1919539000000001E-2</c:v>
                </c:pt>
                <c:pt idx="29638">
                  <c:v>-4.8155718E-2</c:v>
                </c:pt>
                <c:pt idx="29639">
                  <c:v>-4.9226041999999998E-2</c:v>
                </c:pt>
                <c:pt idx="29640">
                  <c:v>-4.7413509E-2</c:v>
                </c:pt>
                <c:pt idx="29641">
                  <c:v>-4.9798369000000002E-2</c:v>
                </c:pt>
                <c:pt idx="29642">
                  <c:v>-4.6403158E-2</c:v>
                </c:pt>
                <c:pt idx="29643">
                  <c:v>-4.2639046999999999E-2</c:v>
                </c:pt>
                <c:pt idx="29644">
                  <c:v>-4.3773870999999999E-2</c:v>
                </c:pt>
                <c:pt idx="29645">
                  <c:v>-4.469426E-2</c:v>
                </c:pt>
                <c:pt idx="29646">
                  <c:v>-4.3844249000000002E-2</c:v>
                </c:pt>
                <c:pt idx="29647">
                  <c:v>-4.3282319E-2</c:v>
                </c:pt>
                <c:pt idx="29648">
                  <c:v>-4.3508690000000003E-2</c:v>
                </c:pt>
                <c:pt idx="29649">
                  <c:v>-4.0633007999999998E-2</c:v>
                </c:pt>
                <c:pt idx="29650">
                  <c:v>-4.3298203E-2</c:v>
                </c:pt>
                <c:pt idx="29651">
                  <c:v>-4.0811608999999999E-2</c:v>
                </c:pt>
                <c:pt idx="29652">
                  <c:v>-4.0029532999999999E-2</c:v>
                </c:pt>
                <c:pt idx="29653">
                  <c:v>-3.6896057000000003E-2</c:v>
                </c:pt>
                <c:pt idx="29654">
                  <c:v>-3.9221533000000003E-2</c:v>
                </c:pt>
                <c:pt idx="29655">
                  <c:v>-3.5537314E-2</c:v>
                </c:pt>
                <c:pt idx="29656">
                  <c:v>-3.8019474999999997E-2</c:v>
                </c:pt>
                <c:pt idx="29657">
                  <c:v>-3.3014863999999998E-2</c:v>
                </c:pt>
                <c:pt idx="29658">
                  <c:v>-4.0900974999999999E-2</c:v>
                </c:pt>
                <c:pt idx="29659">
                  <c:v>-3.2075527999999999E-2</c:v>
                </c:pt>
                <c:pt idx="29660">
                  <c:v>-3.7978113000000001E-2</c:v>
                </c:pt>
                <c:pt idx="29661">
                  <c:v>-3.5133325E-2</c:v>
                </c:pt>
                <c:pt idx="29662">
                  <c:v>-3.4619234999999998E-2</c:v>
                </c:pt>
                <c:pt idx="29663">
                  <c:v>-3.4557446999999998E-2</c:v>
                </c:pt>
                <c:pt idx="29664">
                  <c:v>-3.2898604999999997E-2</c:v>
                </c:pt>
                <c:pt idx="29665">
                  <c:v>-3.1833604000000001E-2</c:v>
                </c:pt>
                <c:pt idx="29666">
                  <c:v>-3.1764570999999998E-2</c:v>
                </c:pt>
                <c:pt idx="29667">
                  <c:v>-2.8938426E-2</c:v>
                </c:pt>
                <c:pt idx="29668">
                  <c:v>-3.4422270999999997E-2</c:v>
                </c:pt>
                <c:pt idx="29669">
                  <c:v>-2.8930034E-2</c:v>
                </c:pt>
                <c:pt idx="29670">
                  <c:v>-2.9474704000000001E-2</c:v>
                </c:pt>
                <c:pt idx="29671">
                  <c:v>-2.7981201000000001E-2</c:v>
                </c:pt>
                <c:pt idx="29672">
                  <c:v>-3.0640201999999998E-2</c:v>
                </c:pt>
                <c:pt idx="29673">
                  <c:v>-3.1203726000000001E-2</c:v>
                </c:pt>
                <c:pt idx="29674">
                  <c:v>-2.9865941E-2</c:v>
                </c:pt>
                <c:pt idx="29675">
                  <c:v>-3.0549308000000001E-2</c:v>
                </c:pt>
                <c:pt idx="29676">
                  <c:v>-3.3998471000000002E-2</c:v>
                </c:pt>
                <c:pt idx="29677">
                  <c:v>-3.1416271000000003E-2</c:v>
                </c:pt>
                <c:pt idx="29678">
                  <c:v>-2.7264671000000001E-2</c:v>
                </c:pt>
                <c:pt idx="29679">
                  <c:v>-2.7942976000000001E-2</c:v>
                </c:pt>
                <c:pt idx="29680">
                  <c:v>-3.0672984E-2</c:v>
                </c:pt>
                <c:pt idx="29681">
                  <c:v>-3.0899619999999999E-2</c:v>
                </c:pt>
                <c:pt idx="29682">
                  <c:v>-2.8331452999999999E-2</c:v>
                </c:pt>
                <c:pt idx="29683">
                  <c:v>-2.5268286000000001E-2</c:v>
                </c:pt>
                <c:pt idx="29684">
                  <c:v>-2.9536003000000002E-2</c:v>
                </c:pt>
                <c:pt idx="29685">
                  <c:v>-2.7932780000000001E-2</c:v>
                </c:pt>
                <c:pt idx="29686">
                  <c:v>-2.8414207E-2</c:v>
                </c:pt>
                <c:pt idx="29687">
                  <c:v>-2.8353756000000001E-2</c:v>
                </c:pt>
                <c:pt idx="29688">
                  <c:v>-3.2542858000000001E-2</c:v>
                </c:pt>
                <c:pt idx="29689">
                  <c:v>-2.9090069E-2</c:v>
                </c:pt>
                <c:pt idx="29690">
                  <c:v>-2.4274015999999999E-2</c:v>
                </c:pt>
                <c:pt idx="29691">
                  <c:v>-2.7472206999999998E-2</c:v>
                </c:pt>
                <c:pt idx="29692">
                  <c:v>-2.8279084999999999E-2</c:v>
                </c:pt>
                <c:pt idx="29693">
                  <c:v>-3.3871989999999998E-2</c:v>
                </c:pt>
                <c:pt idx="29694">
                  <c:v>-2.4348597999999999E-2</c:v>
                </c:pt>
                <c:pt idx="29695">
                  <c:v>-2.6709489999999999E-2</c:v>
                </c:pt>
                <c:pt idx="29696">
                  <c:v>-2.6935937E-2</c:v>
                </c:pt>
                <c:pt idx="29697">
                  <c:v>-2.0218644000000001E-2</c:v>
                </c:pt>
                <c:pt idx="29698">
                  <c:v>-2.7234907999999999E-2</c:v>
                </c:pt>
                <c:pt idx="29699">
                  <c:v>-2.1606054E-2</c:v>
                </c:pt>
                <c:pt idx="29700">
                  <c:v>-2.9113408E-2</c:v>
                </c:pt>
                <c:pt idx="29701">
                  <c:v>-3.4742798999999998E-2</c:v>
                </c:pt>
                <c:pt idx="29702">
                  <c:v>-2.7929608000000002E-2</c:v>
                </c:pt>
                <c:pt idx="29703">
                  <c:v>-2.3143641999999999E-2</c:v>
                </c:pt>
                <c:pt idx="29704">
                  <c:v>-2.1848765999999999E-2</c:v>
                </c:pt>
                <c:pt idx="29705">
                  <c:v>-2.6603041000000001E-2</c:v>
                </c:pt>
                <c:pt idx="29706">
                  <c:v>-2.5251943999999998E-2</c:v>
                </c:pt>
                <c:pt idx="29707">
                  <c:v>-2.4957930999999999E-2</c:v>
                </c:pt>
                <c:pt idx="29708">
                  <c:v>-3.0991596999999999E-2</c:v>
                </c:pt>
                <c:pt idx="29709">
                  <c:v>-2.9154547999999999E-2</c:v>
                </c:pt>
                <c:pt idx="29710">
                  <c:v>-2.6632725999999999E-2</c:v>
                </c:pt>
                <c:pt idx="29711">
                  <c:v>-3.0421602999999998E-2</c:v>
                </c:pt>
                <c:pt idx="29712">
                  <c:v>-3.3326119000000001E-2</c:v>
                </c:pt>
                <c:pt idx="29713">
                  <c:v>-3.1930356999999999E-2</c:v>
                </c:pt>
                <c:pt idx="29714">
                  <c:v>-3.0456146E-2</c:v>
                </c:pt>
                <c:pt idx="29715">
                  <c:v>-2.7697910999999999E-2</c:v>
                </c:pt>
                <c:pt idx="29716">
                  <c:v>-2.4050762999999999E-2</c:v>
                </c:pt>
                <c:pt idx="29717">
                  <c:v>-3.8768455E-2</c:v>
                </c:pt>
                <c:pt idx="29718">
                  <c:v>-3.1262844999999997E-2</c:v>
                </c:pt>
                <c:pt idx="29719">
                  <c:v>-2.7166104E-2</c:v>
                </c:pt>
                <c:pt idx="29720">
                  <c:v>-2.5571479000000001E-2</c:v>
                </c:pt>
                <c:pt idx="29721">
                  <c:v>-2.9007491E-2</c:v>
                </c:pt>
                <c:pt idx="29722">
                  <c:v>-2.538261E-2</c:v>
                </c:pt>
                <c:pt idx="29723">
                  <c:v>-2.5898997E-2</c:v>
                </c:pt>
                <c:pt idx="29724">
                  <c:v>-2.7712710000000002E-2</c:v>
                </c:pt>
                <c:pt idx="29725">
                  <c:v>-2.8571310999999999E-2</c:v>
                </c:pt>
                <c:pt idx="29726">
                  <c:v>-2.7520109000000001E-2</c:v>
                </c:pt>
                <c:pt idx="29727">
                  <c:v>-2.0778847999999999E-2</c:v>
                </c:pt>
                <c:pt idx="29728">
                  <c:v>-2.1523448000000001E-2</c:v>
                </c:pt>
                <c:pt idx="29729">
                  <c:v>-2.1194547000000001E-2</c:v>
                </c:pt>
                <c:pt idx="29730">
                  <c:v>-2.3209356E-2</c:v>
                </c:pt>
                <c:pt idx="29731">
                  <c:v>-2.4880756E-2</c:v>
                </c:pt>
                <c:pt idx="29732">
                  <c:v>-2.2137605000000001E-2</c:v>
                </c:pt>
                <c:pt idx="29733">
                  <c:v>-1.7714892999999999E-2</c:v>
                </c:pt>
                <c:pt idx="29734">
                  <c:v>-1.939111E-2</c:v>
                </c:pt>
                <c:pt idx="29735">
                  <c:v>-2.4052174999999999E-2</c:v>
                </c:pt>
                <c:pt idx="29736">
                  <c:v>-2.0232545000000001E-2</c:v>
                </c:pt>
                <c:pt idx="29737">
                  <c:v>-1.9987002E-2</c:v>
                </c:pt>
                <c:pt idx="29738">
                  <c:v>-2.1021564E-2</c:v>
                </c:pt>
                <c:pt idx="29739">
                  <c:v>-1.5598836E-2</c:v>
                </c:pt>
                <c:pt idx="29740">
                  <c:v>-1.5143412E-2</c:v>
                </c:pt>
                <c:pt idx="29741">
                  <c:v>-1.5647813999999999E-2</c:v>
                </c:pt>
                <c:pt idx="29742">
                  <c:v>-2.0863418000000002E-2</c:v>
                </c:pt>
                <c:pt idx="29743">
                  <c:v>-1.5828445999999999E-2</c:v>
                </c:pt>
                <c:pt idx="29744">
                  <c:v>-1.7580223999999998E-2</c:v>
                </c:pt>
                <c:pt idx="29745">
                  <c:v>-1.7156248999999998E-2</c:v>
                </c:pt>
                <c:pt idx="29746">
                  <c:v>-1.2107264E-2</c:v>
                </c:pt>
                <c:pt idx="29747">
                  <c:v>-1.7009878999999999E-2</c:v>
                </c:pt>
                <c:pt idx="29748">
                  <c:v>-1.7308298E-2</c:v>
                </c:pt>
                <c:pt idx="29749">
                  <c:v>-1.4978033E-2</c:v>
                </c:pt>
                <c:pt idx="29750">
                  <c:v>-1.5129398E-2</c:v>
                </c:pt>
                <c:pt idx="29751">
                  <c:v>-1.5008756E-2</c:v>
                </c:pt>
                <c:pt idx="29752">
                  <c:v>-1.5122007999999999E-2</c:v>
                </c:pt>
                <c:pt idx="29753">
                  <c:v>-1.0706752999999999E-2</c:v>
                </c:pt>
                <c:pt idx="29754">
                  <c:v>-1.254896E-2</c:v>
                </c:pt>
                <c:pt idx="29755">
                  <c:v>-1.324005E-2</c:v>
                </c:pt>
                <c:pt idx="29756">
                  <c:v>-1.1805886E-2</c:v>
                </c:pt>
                <c:pt idx="29757">
                  <c:v>-1.0212517000000001E-2</c:v>
                </c:pt>
                <c:pt idx="29758">
                  <c:v>-7.4802410000000003E-3</c:v>
                </c:pt>
                <c:pt idx="29759">
                  <c:v>-8.7215409999999993E-3</c:v>
                </c:pt>
                <c:pt idx="29760">
                  <c:v>-9.3589740000000008E-3</c:v>
                </c:pt>
                <c:pt idx="29761">
                  <c:v>-8.6329960000000004E-3</c:v>
                </c:pt>
                <c:pt idx="29762">
                  <c:v>-4.1107399999999999E-3</c:v>
                </c:pt>
                <c:pt idx="29763">
                  <c:v>-5.1427139999999996E-3</c:v>
                </c:pt>
                <c:pt idx="29764">
                  <c:v>-9.4601540000000001E-3</c:v>
                </c:pt>
                <c:pt idx="29765">
                  <c:v>-4.9556829999999998E-3</c:v>
                </c:pt>
                <c:pt idx="29766">
                  <c:v>8.6525899999999995E-4</c:v>
                </c:pt>
                <c:pt idx="29767">
                  <c:v>-2.298577E-3</c:v>
                </c:pt>
                <c:pt idx="29768">
                  <c:v>-2.5118200000000001E-3</c:v>
                </c:pt>
                <c:pt idx="29769">
                  <c:v>-4.3747009999999999E-3</c:v>
                </c:pt>
                <c:pt idx="29770">
                  <c:v>2.1734829999999999E-3</c:v>
                </c:pt>
                <c:pt idx="29771">
                  <c:v>2.5920300000000001E-4</c:v>
                </c:pt>
                <c:pt idx="29772">
                  <c:v>-2.7522039999999998E-3</c:v>
                </c:pt>
                <c:pt idx="29773">
                  <c:v>4.2548389999999998E-3</c:v>
                </c:pt>
                <c:pt idx="29774">
                  <c:v>1.75119E-4</c:v>
                </c:pt>
                <c:pt idx="29775">
                  <c:v>-2.8286610000000001E-3</c:v>
                </c:pt>
                <c:pt idx="29776">
                  <c:v>3.9549110000000002E-3</c:v>
                </c:pt>
                <c:pt idx="29777">
                  <c:v>4.818307E-3</c:v>
                </c:pt>
                <c:pt idx="29778">
                  <c:v>6.7415469999999996E-3</c:v>
                </c:pt>
                <c:pt idx="29779">
                  <c:v>-1.52597E-3</c:v>
                </c:pt>
                <c:pt idx="29780">
                  <c:v>-1.609271E-3</c:v>
                </c:pt>
                <c:pt idx="29781">
                  <c:v>3.7772389999999999E-3</c:v>
                </c:pt>
                <c:pt idx="29782">
                  <c:v>2.8714180000000001E-3</c:v>
                </c:pt>
                <c:pt idx="29783">
                  <c:v>3.1153629999999999E-3</c:v>
                </c:pt>
                <c:pt idx="29784">
                  <c:v>-1.98255E-3</c:v>
                </c:pt>
                <c:pt idx="29785">
                  <c:v>-5.5190000000000003E-4</c:v>
                </c:pt>
                <c:pt idx="29786">
                  <c:v>3.612404E-3</c:v>
                </c:pt>
                <c:pt idx="29787">
                  <c:v>2.1892109999999999E-3</c:v>
                </c:pt>
                <c:pt idx="29788">
                  <c:v>3.8862060000000001E-3</c:v>
                </c:pt>
                <c:pt idx="29789">
                  <c:v>5.4857009999999999E-3</c:v>
                </c:pt>
                <c:pt idx="29790">
                  <c:v>3.6273939999999999E-3</c:v>
                </c:pt>
                <c:pt idx="29791">
                  <c:v>1.9341569999999999E-3</c:v>
                </c:pt>
                <c:pt idx="29792">
                  <c:v>3.5657800000000002E-3</c:v>
                </c:pt>
                <c:pt idx="29793">
                  <c:v>4.7040149999999998E-3</c:v>
                </c:pt>
                <c:pt idx="29794">
                  <c:v>6.741838E-3</c:v>
                </c:pt>
                <c:pt idx="29795">
                  <c:v>2.2797109999999998E-3</c:v>
                </c:pt>
                <c:pt idx="29796">
                  <c:v>1.8227689999999999E-3</c:v>
                </c:pt>
                <c:pt idx="29797">
                  <c:v>1.298659E-3</c:v>
                </c:pt>
                <c:pt idx="29798">
                  <c:v>2.2840600000000001E-4</c:v>
                </c:pt>
                <c:pt idx="29799">
                  <c:v>-1.4933279999999999E-3</c:v>
                </c:pt>
                <c:pt idx="29800">
                  <c:v>-1.3302710000000001E-3</c:v>
                </c:pt>
                <c:pt idx="29801">
                  <c:v>9.0794940000000005E-3</c:v>
                </c:pt>
                <c:pt idx="29802">
                  <c:v>4.9963000000000004E-4</c:v>
                </c:pt>
                <c:pt idx="29803">
                  <c:v>-5.3394200000000003E-4</c:v>
                </c:pt>
                <c:pt idx="29804">
                  <c:v>-3.6264499999999998E-4</c:v>
                </c:pt>
                <c:pt idx="29805">
                  <c:v>2.7151699999999998E-3</c:v>
                </c:pt>
                <c:pt idx="29806">
                  <c:v>-1.36213E-3</c:v>
                </c:pt>
                <c:pt idx="29807">
                  <c:v>9.0555200000000001E-4</c:v>
                </c:pt>
                <c:pt idx="29808">
                  <c:v>9.1281060000000004E-3</c:v>
                </c:pt>
                <c:pt idx="29809">
                  <c:v>-2.4135010000000002E-3</c:v>
                </c:pt>
                <c:pt idx="29810">
                  <c:v>-1.162401E-3</c:v>
                </c:pt>
                <c:pt idx="29811">
                  <c:v>4.7301089999999997E-3</c:v>
                </c:pt>
                <c:pt idx="29812">
                  <c:v>2.6805459999999998E-3</c:v>
                </c:pt>
                <c:pt idx="29813">
                  <c:v>3.659257E-3</c:v>
                </c:pt>
                <c:pt idx="29814">
                  <c:v>3.4037130000000001E-3</c:v>
                </c:pt>
                <c:pt idx="29815">
                  <c:v>6.3715400000000002E-3</c:v>
                </c:pt>
                <c:pt idx="29816">
                  <c:v>5.2593140000000002E-3</c:v>
                </c:pt>
                <c:pt idx="29817">
                  <c:v>4.7325400000000004E-3</c:v>
                </c:pt>
                <c:pt idx="29818" formatCode="0.00E+00">
                  <c:v>6.6239400000000001E-5</c:v>
                </c:pt>
                <c:pt idx="29819">
                  <c:v>3.4529809999999999E-3</c:v>
                </c:pt>
                <c:pt idx="29820">
                  <c:v>2.0102280000000002E-3</c:v>
                </c:pt>
                <c:pt idx="29821">
                  <c:v>6.9027209999999997E-3</c:v>
                </c:pt>
                <c:pt idx="29822">
                  <c:v>4.87879E-3</c:v>
                </c:pt>
                <c:pt idx="29823">
                  <c:v>-3.040386E-3</c:v>
                </c:pt>
                <c:pt idx="29824">
                  <c:v>3.4690599999999999E-3</c:v>
                </c:pt>
                <c:pt idx="29825">
                  <c:v>3.4640000000000001E-3</c:v>
                </c:pt>
                <c:pt idx="29826">
                  <c:v>7.2937239999999997E-3</c:v>
                </c:pt>
                <c:pt idx="29827">
                  <c:v>2.592979E-3</c:v>
                </c:pt>
                <c:pt idx="29828">
                  <c:v>4.4492459999999996E-3</c:v>
                </c:pt>
                <c:pt idx="29829">
                  <c:v>4.9736219999999996E-3</c:v>
                </c:pt>
                <c:pt idx="29830">
                  <c:v>4.9102100000000001E-4</c:v>
                </c:pt>
                <c:pt idx="29831">
                  <c:v>1.26167E-4</c:v>
                </c:pt>
                <c:pt idx="29832">
                  <c:v>5.1455199999999998E-3</c:v>
                </c:pt>
                <c:pt idx="29833">
                  <c:v>2.7484079999999999E-3</c:v>
                </c:pt>
                <c:pt idx="29834">
                  <c:v>-1.952E-3</c:v>
                </c:pt>
                <c:pt idx="29835">
                  <c:v>3.9208029999999996E-3</c:v>
                </c:pt>
                <c:pt idx="29836">
                  <c:v>8.3729080000000001E-3</c:v>
                </c:pt>
                <c:pt idx="29837">
                  <c:v>2.0497660000000002E-3</c:v>
                </c:pt>
                <c:pt idx="29838">
                  <c:v>4.5157330000000001E-3</c:v>
                </c:pt>
                <c:pt idx="29839">
                  <c:v>3.8328989999999999E-3</c:v>
                </c:pt>
                <c:pt idx="29840">
                  <c:v>1.0976411E-2</c:v>
                </c:pt>
                <c:pt idx="29841">
                  <c:v>2.861227E-3</c:v>
                </c:pt>
                <c:pt idx="29842">
                  <c:v>7.1640760000000001E-3</c:v>
                </c:pt>
                <c:pt idx="29843">
                  <c:v>5.3731009999999999E-3</c:v>
                </c:pt>
                <c:pt idx="29844">
                  <c:v>4.1507580000000001E-3</c:v>
                </c:pt>
                <c:pt idx="29845">
                  <c:v>8.0930350000000002E-3</c:v>
                </c:pt>
                <c:pt idx="29846">
                  <c:v>7.3196320000000004E-3</c:v>
                </c:pt>
                <c:pt idx="29847">
                  <c:v>7.5324179999999999E-3</c:v>
                </c:pt>
                <c:pt idx="29848">
                  <c:v>6.453973E-3</c:v>
                </c:pt>
                <c:pt idx="29849">
                  <c:v>8.241221E-3</c:v>
                </c:pt>
                <c:pt idx="29850">
                  <c:v>9.2425270000000004E-3</c:v>
                </c:pt>
                <c:pt idx="29851">
                  <c:v>7.4808460000000002E-3</c:v>
                </c:pt>
                <c:pt idx="29852">
                  <c:v>8.8478180000000003E-3</c:v>
                </c:pt>
                <c:pt idx="29853">
                  <c:v>9.5828500000000004E-3</c:v>
                </c:pt>
                <c:pt idx="29854">
                  <c:v>6.670062E-3</c:v>
                </c:pt>
                <c:pt idx="29855">
                  <c:v>4.3776129999999998E-3</c:v>
                </c:pt>
                <c:pt idx="29856">
                  <c:v>7.5461529999999999E-3</c:v>
                </c:pt>
                <c:pt idx="29857">
                  <c:v>4.8984379999999998E-3</c:v>
                </c:pt>
                <c:pt idx="29858">
                  <c:v>1.2833946000000001E-2</c:v>
                </c:pt>
                <c:pt idx="29859">
                  <c:v>8.0477129999999997E-3</c:v>
                </c:pt>
                <c:pt idx="29860">
                  <c:v>7.28905E-3</c:v>
                </c:pt>
                <c:pt idx="29861">
                  <c:v>8.4331449999999995E-3</c:v>
                </c:pt>
                <c:pt idx="29862">
                  <c:v>1.1758149000000001E-2</c:v>
                </c:pt>
                <c:pt idx="29863">
                  <c:v>1.3826625E-2</c:v>
                </c:pt>
                <c:pt idx="29864">
                  <c:v>1.1015731000000001E-2</c:v>
                </c:pt>
                <c:pt idx="29865">
                  <c:v>1.1924667E-2</c:v>
                </c:pt>
                <c:pt idx="29866">
                  <c:v>1.1450362E-2</c:v>
                </c:pt>
                <c:pt idx="29867">
                  <c:v>1.1474065E-2</c:v>
                </c:pt>
                <c:pt idx="29868">
                  <c:v>1.9241293999999999E-2</c:v>
                </c:pt>
                <c:pt idx="29869">
                  <c:v>2.1855184999999999E-2</c:v>
                </c:pt>
                <c:pt idx="29870">
                  <c:v>9.227374E-3</c:v>
                </c:pt>
                <c:pt idx="29871">
                  <c:v>9.0814329999999999E-3</c:v>
                </c:pt>
                <c:pt idx="29872">
                  <c:v>1.1609372999999999E-2</c:v>
                </c:pt>
                <c:pt idx="29873">
                  <c:v>6.9997080000000003E-3</c:v>
                </c:pt>
                <c:pt idx="29874">
                  <c:v>1.205645E-2</c:v>
                </c:pt>
                <c:pt idx="29875">
                  <c:v>7.5581049999999999E-3</c:v>
                </c:pt>
                <c:pt idx="29876">
                  <c:v>7.6225529999999998E-3</c:v>
                </c:pt>
                <c:pt idx="29877">
                  <c:v>8.8153829999999996E-3</c:v>
                </c:pt>
                <c:pt idx="29878">
                  <c:v>1.0519659000000001E-2</c:v>
                </c:pt>
                <c:pt idx="29879">
                  <c:v>6.6426289999999997E-3</c:v>
                </c:pt>
                <c:pt idx="29880">
                  <c:v>1.10642E-2</c:v>
                </c:pt>
                <c:pt idx="29881">
                  <c:v>7.8255300000000007E-3</c:v>
                </c:pt>
                <c:pt idx="29882">
                  <c:v>5.4202579999999998E-3</c:v>
                </c:pt>
                <c:pt idx="29883">
                  <c:v>5.753686E-3</c:v>
                </c:pt>
                <c:pt idx="29884">
                  <c:v>6.414884E-3</c:v>
                </c:pt>
                <c:pt idx="29885">
                  <c:v>8.6495419999999996E-3</c:v>
                </c:pt>
                <c:pt idx="29886">
                  <c:v>3.6251260000000002E-3</c:v>
                </c:pt>
                <c:pt idx="29887">
                  <c:v>9.165566E-3</c:v>
                </c:pt>
                <c:pt idx="29888">
                  <c:v>6.2080019999999998E-3</c:v>
                </c:pt>
                <c:pt idx="29889">
                  <c:v>7.4599530000000001E-3</c:v>
                </c:pt>
                <c:pt idx="29890">
                  <c:v>5.3780670000000003E-3</c:v>
                </c:pt>
                <c:pt idx="29891">
                  <c:v>3.4909509999999999E-3</c:v>
                </c:pt>
                <c:pt idx="29892">
                  <c:v>7.1557749999999996E-3</c:v>
                </c:pt>
                <c:pt idx="29893">
                  <c:v>5.2588050000000001E-3</c:v>
                </c:pt>
                <c:pt idx="29894">
                  <c:v>7.7043119999999996E-3</c:v>
                </c:pt>
                <c:pt idx="29895">
                  <c:v>4.4595169999999996E-3</c:v>
                </c:pt>
                <c:pt idx="29896">
                  <c:v>3.9520379999999997E-3</c:v>
                </c:pt>
                <c:pt idx="29897">
                  <c:v>2.5024790000000002E-3</c:v>
                </c:pt>
                <c:pt idx="29898">
                  <c:v>4.9201469999999997E-3</c:v>
                </c:pt>
                <c:pt idx="29899">
                  <c:v>1.5627E-3</c:v>
                </c:pt>
                <c:pt idx="29900">
                  <c:v>8.5538869999999996E-3</c:v>
                </c:pt>
                <c:pt idx="29901">
                  <c:v>5.6086959999999998E-3</c:v>
                </c:pt>
                <c:pt idx="29902">
                  <c:v>9.1016010000000008E-3</c:v>
                </c:pt>
                <c:pt idx="29903">
                  <c:v>5.0112530000000002E-3</c:v>
                </c:pt>
                <c:pt idx="29904">
                  <c:v>-2.09223E-4</c:v>
                </c:pt>
                <c:pt idx="29905">
                  <c:v>9.6378149999999992E-3</c:v>
                </c:pt>
                <c:pt idx="29906">
                  <c:v>6.8735760000000002E-3</c:v>
                </c:pt>
                <c:pt idx="29907">
                  <c:v>8.6320609999999999E-3</c:v>
                </c:pt>
                <c:pt idx="29908">
                  <c:v>5.9915769999999997E-3</c:v>
                </c:pt>
                <c:pt idx="29909">
                  <c:v>5.4496240000000001E-3</c:v>
                </c:pt>
                <c:pt idx="29910">
                  <c:v>1.503168E-3</c:v>
                </c:pt>
                <c:pt idx="29911">
                  <c:v>8.1727889999999997E-3</c:v>
                </c:pt>
                <c:pt idx="29912">
                  <c:v>9.4273499999999993E-3</c:v>
                </c:pt>
                <c:pt idx="29913">
                  <c:v>7.7439659999999997E-3</c:v>
                </c:pt>
                <c:pt idx="29914">
                  <c:v>9.1483280000000007E-3</c:v>
                </c:pt>
                <c:pt idx="29915">
                  <c:v>9.3701700000000006E-3</c:v>
                </c:pt>
                <c:pt idx="29916">
                  <c:v>9.4328989999999998E-3</c:v>
                </c:pt>
                <c:pt idx="29917">
                  <c:v>4.8812910000000003E-3</c:v>
                </c:pt>
                <c:pt idx="29918">
                  <c:v>8.842885E-3</c:v>
                </c:pt>
                <c:pt idx="29919">
                  <c:v>7.3778799999999999E-3</c:v>
                </c:pt>
                <c:pt idx="29920">
                  <c:v>8.6843519999999993E-3</c:v>
                </c:pt>
                <c:pt idx="29921">
                  <c:v>4.4496589999999999E-3</c:v>
                </c:pt>
                <c:pt idx="29922">
                  <c:v>1.2595739999999999E-2</c:v>
                </c:pt>
                <c:pt idx="29923">
                  <c:v>5.015851E-3</c:v>
                </c:pt>
                <c:pt idx="29924">
                  <c:v>4.6597110000000004E-3</c:v>
                </c:pt>
                <c:pt idx="29925">
                  <c:v>1.3074766999999999E-2</c:v>
                </c:pt>
                <c:pt idx="29926">
                  <c:v>1.0648023E-2</c:v>
                </c:pt>
                <c:pt idx="29927">
                  <c:v>1.5836659999999999E-2</c:v>
                </c:pt>
                <c:pt idx="29928">
                  <c:v>7.3789240000000002E-3</c:v>
                </c:pt>
                <c:pt idx="29929">
                  <c:v>1.0073244E-2</c:v>
                </c:pt>
                <c:pt idx="29930">
                  <c:v>8.5913120000000003E-3</c:v>
                </c:pt>
                <c:pt idx="29931">
                  <c:v>1.6990656E-2</c:v>
                </c:pt>
                <c:pt idx="29932">
                  <c:v>1.5403801E-2</c:v>
                </c:pt>
                <c:pt idx="29933">
                  <c:v>8.1900959999999991E-3</c:v>
                </c:pt>
                <c:pt idx="29934">
                  <c:v>9.1682759999999995E-3</c:v>
                </c:pt>
                <c:pt idx="29935">
                  <c:v>9.8180860000000002E-3</c:v>
                </c:pt>
                <c:pt idx="29936">
                  <c:v>1.3015212E-2</c:v>
                </c:pt>
                <c:pt idx="29937">
                  <c:v>2.0837181999999999E-2</c:v>
                </c:pt>
                <c:pt idx="29938">
                  <c:v>1.3538913E-2</c:v>
                </c:pt>
                <c:pt idx="29939">
                  <c:v>1.4803115E-2</c:v>
                </c:pt>
                <c:pt idx="29940">
                  <c:v>1.7577354E-2</c:v>
                </c:pt>
                <c:pt idx="29941">
                  <c:v>1.1950894E-2</c:v>
                </c:pt>
                <c:pt idx="29942">
                  <c:v>1.5191157E-2</c:v>
                </c:pt>
                <c:pt idx="29943">
                  <c:v>1.7714771000000001E-2</c:v>
                </c:pt>
                <c:pt idx="29944">
                  <c:v>1.7980604000000001E-2</c:v>
                </c:pt>
                <c:pt idx="29945">
                  <c:v>8.8739249999999995E-3</c:v>
                </c:pt>
                <c:pt idx="29946">
                  <c:v>1.3642823E-2</c:v>
                </c:pt>
                <c:pt idx="29947">
                  <c:v>1.1124006000000001E-2</c:v>
                </c:pt>
                <c:pt idx="29948">
                  <c:v>1.4352866000000001E-2</c:v>
                </c:pt>
                <c:pt idx="29949">
                  <c:v>1.4083620999999999E-2</c:v>
                </c:pt>
                <c:pt idx="29950">
                  <c:v>1.4496973E-2</c:v>
                </c:pt>
                <c:pt idx="29951">
                  <c:v>1.9541797999999999E-2</c:v>
                </c:pt>
                <c:pt idx="29952">
                  <c:v>1.6985936E-2</c:v>
                </c:pt>
                <c:pt idx="29953">
                  <c:v>1.4449541999999999E-2</c:v>
                </c:pt>
                <c:pt idx="29954">
                  <c:v>8.9984850000000005E-3</c:v>
                </c:pt>
                <c:pt idx="29955">
                  <c:v>1.5422029E-2</c:v>
                </c:pt>
                <c:pt idx="29956">
                  <c:v>1.0129244000000001E-2</c:v>
                </c:pt>
                <c:pt idx="29957">
                  <c:v>1.8064665000000001E-2</c:v>
                </c:pt>
                <c:pt idx="29958">
                  <c:v>4.1176629999999997E-3</c:v>
                </c:pt>
                <c:pt idx="29959">
                  <c:v>1.3889332000000001E-2</c:v>
                </c:pt>
                <c:pt idx="29960">
                  <c:v>1.2738535E-2</c:v>
                </c:pt>
                <c:pt idx="29961">
                  <c:v>8.9491229999999998E-3</c:v>
                </c:pt>
                <c:pt idx="29962">
                  <c:v>1.4307743E-2</c:v>
                </c:pt>
                <c:pt idx="29963">
                  <c:v>8.7683689999999998E-3</c:v>
                </c:pt>
                <c:pt idx="29964">
                  <c:v>1.3604546E-2</c:v>
                </c:pt>
                <c:pt idx="29965">
                  <c:v>6.7034959999999998E-3</c:v>
                </c:pt>
                <c:pt idx="29966">
                  <c:v>7.9807990000000002E-3</c:v>
                </c:pt>
                <c:pt idx="29967">
                  <c:v>1.0866867000000001E-2</c:v>
                </c:pt>
                <c:pt idx="29968">
                  <c:v>1.2176484E-2</c:v>
                </c:pt>
                <c:pt idx="29969">
                  <c:v>5.3332240000000001E-3</c:v>
                </c:pt>
                <c:pt idx="29970">
                  <c:v>4.8418519999999998E-3</c:v>
                </c:pt>
                <c:pt idx="29971">
                  <c:v>7.1843690000000003E-3</c:v>
                </c:pt>
                <c:pt idx="29972">
                  <c:v>8.748001E-3</c:v>
                </c:pt>
                <c:pt idx="29973">
                  <c:v>6.4741950000000003E-3</c:v>
                </c:pt>
                <c:pt idx="29974">
                  <c:v>8.8280700000000004E-3</c:v>
                </c:pt>
                <c:pt idx="29975">
                  <c:v>1.1264329999999999E-2</c:v>
                </c:pt>
                <c:pt idx="29976">
                  <c:v>5.6895080000000002E-3</c:v>
                </c:pt>
                <c:pt idx="29977">
                  <c:v>8.0293610000000005E-3</c:v>
                </c:pt>
                <c:pt idx="29978">
                  <c:v>1.0577718999999999E-2</c:v>
                </c:pt>
                <c:pt idx="29979">
                  <c:v>6.1339680000000001E-3</c:v>
                </c:pt>
                <c:pt idx="29980">
                  <c:v>9.8330020000000004E-3</c:v>
                </c:pt>
                <c:pt idx="29981">
                  <c:v>5.4315969999999998E-3</c:v>
                </c:pt>
                <c:pt idx="29982">
                  <c:v>8.7259759999999999E-3</c:v>
                </c:pt>
                <c:pt idx="29983">
                  <c:v>1.0974483E-2</c:v>
                </c:pt>
                <c:pt idx="29984">
                  <c:v>1.0694413999999999E-2</c:v>
                </c:pt>
                <c:pt idx="29985">
                  <c:v>1.0388949999999999E-2</c:v>
                </c:pt>
                <c:pt idx="29986">
                  <c:v>1.1203391E-2</c:v>
                </c:pt>
                <c:pt idx="29987">
                  <c:v>1.2509139000000001E-2</c:v>
                </c:pt>
                <c:pt idx="29988">
                  <c:v>1.0069854E-2</c:v>
                </c:pt>
                <c:pt idx="29989">
                  <c:v>1.4696297000000001E-2</c:v>
                </c:pt>
                <c:pt idx="29990">
                  <c:v>1.1644364000000001E-2</c:v>
                </c:pt>
                <c:pt idx="29991">
                  <c:v>1.4144273000000001E-2</c:v>
                </c:pt>
                <c:pt idx="29992">
                  <c:v>1.7883521999999999E-2</c:v>
                </c:pt>
                <c:pt idx="29993">
                  <c:v>1.5373225000000001E-2</c:v>
                </c:pt>
                <c:pt idx="29994">
                  <c:v>1.9150242000000001E-2</c:v>
                </c:pt>
                <c:pt idx="29995">
                  <c:v>1.4572799000000001E-2</c:v>
                </c:pt>
                <c:pt idx="29996">
                  <c:v>1.7913103E-2</c:v>
                </c:pt>
                <c:pt idx="29997">
                  <c:v>1.0106047E-2</c:v>
                </c:pt>
                <c:pt idx="29998">
                  <c:v>1.6908973000000001E-2</c:v>
                </c:pt>
                <c:pt idx="29999">
                  <c:v>1.7591542000000002E-2</c:v>
                </c:pt>
                <c:pt idx="30000">
                  <c:v>1.929502E-2</c:v>
                </c:pt>
                <c:pt idx="30001">
                  <c:v>1.7505376E-2</c:v>
                </c:pt>
                <c:pt idx="30002">
                  <c:v>1.8696172E-2</c:v>
                </c:pt>
                <c:pt idx="30003">
                  <c:v>1.4780793E-2</c:v>
                </c:pt>
                <c:pt idx="30004">
                  <c:v>1.7503439999999999E-2</c:v>
                </c:pt>
                <c:pt idx="30005">
                  <c:v>1.9125039E-2</c:v>
                </c:pt>
                <c:pt idx="30006">
                  <c:v>1.6367506E-2</c:v>
                </c:pt>
                <c:pt idx="30007">
                  <c:v>1.5204502999999999E-2</c:v>
                </c:pt>
                <c:pt idx="30008">
                  <c:v>2.0204537000000002E-2</c:v>
                </c:pt>
                <c:pt idx="30009">
                  <c:v>1.4735735999999999E-2</c:v>
                </c:pt>
                <c:pt idx="30010">
                  <c:v>1.5011181E-2</c:v>
                </c:pt>
                <c:pt idx="30011">
                  <c:v>1.5312118E-2</c:v>
                </c:pt>
                <c:pt idx="30012">
                  <c:v>2.105164E-2</c:v>
                </c:pt>
                <c:pt idx="30013">
                  <c:v>1.8156782E-2</c:v>
                </c:pt>
                <c:pt idx="30014">
                  <c:v>1.7940096999999999E-2</c:v>
                </c:pt>
                <c:pt idx="30015">
                  <c:v>1.7054861000000001E-2</c:v>
                </c:pt>
                <c:pt idx="30016">
                  <c:v>1.4260867999999999E-2</c:v>
                </c:pt>
                <c:pt idx="30017">
                  <c:v>1.688195E-2</c:v>
                </c:pt>
                <c:pt idx="30018">
                  <c:v>2.0235816E-2</c:v>
                </c:pt>
                <c:pt idx="30019">
                  <c:v>1.7197148999999998E-2</c:v>
                </c:pt>
                <c:pt idx="30020">
                  <c:v>1.2653509E-2</c:v>
                </c:pt>
                <c:pt idx="30021">
                  <c:v>1.4287092E-2</c:v>
                </c:pt>
                <c:pt idx="30022">
                  <c:v>1.2478247E-2</c:v>
                </c:pt>
                <c:pt idx="30023">
                  <c:v>1.4090525E-2</c:v>
                </c:pt>
                <c:pt idx="30024">
                  <c:v>1.8268177E-2</c:v>
                </c:pt>
                <c:pt idx="30025">
                  <c:v>2.1695665999999999E-2</c:v>
                </c:pt>
                <c:pt idx="30026">
                  <c:v>1.7789046999999999E-2</c:v>
                </c:pt>
                <c:pt idx="30027">
                  <c:v>1.2706670999999999E-2</c:v>
                </c:pt>
                <c:pt idx="30028">
                  <c:v>1.6856071E-2</c:v>
                </c:pt>
                <c:pt idx="30029">
                  <c:v>1.6091211000000001E-2</c:v>
                </c:pt>
                <c:pt idx="30030">
                  <c:v>1.4635917E-2</c:v>
                </c:pt>
                <c:pt idx="30031">
                  <c:v>1.5776016E-2</c:v>
                </c:pt>
                <c:pt idx="30032">
                  <c:v>1.5782286999999999E-2</c:v>
                </c:pt>
                <c:pt idx="30033">
                  <c:v>1.6485361E-2</c:v>
                </c:pt>
                <c:pt idx="30034">
                  <c:v>1.5317492E-2</c:v>
                </c:pt>
                <c:pt idx="30035">
                  <c:v>1.2382156E-2</c:v>
                </c:pt>
                <c:pt idx="30036">
                  <c:v>1.1825677E-2</c:v>
                </c:pt>
                <c:pt idx="30037">
                  <c:v>1.8492369000000002E-2</c:v>
                </c:pt>
                <c:pt idx="30038">
                  <c:v>1.6918313000000001E-2</c:v>
                </c:pt>
                <c:pt idx="30039">
                  <c:v>1.9445652000000001E-2</c:v>
                </c:pt>
                <c:pt idx="30040">
                  <c:v>1.1694672999999999E-2</c:v>
                </c:pt>
                <c:pt idx="30041">
                  <c:v>1.7954167E-2</c:v>
                </c:pt>
                <c:pt idx="30042">
                  <c:v>1.5958198999999999E-2</c:v>
                </c:pt>
                <c:pt idx="30043">
                  <c:v>1.7391245999999999E-2</c:v>
                </c:pt>
                <c:pt idx="30044">
                  <c:v>1.7073339E-2</c:v>
                </c:pt>
                <c:pt idx="30045">
                  <c:v>1.6356682000000001E-2</c:v>
                </c:pt>
                <c:pt idx="30046">
                  <c:v>1.6581742E-2</c:v>
                </c:pt>
                <c:pt idx="30047">
                  <c:v>1.4057599E-2</c:v>
                </c:pt>
                <c:pt idx="30048">
                  <c:v>1.9975482999999999E-2</c:v>
                </c:pt>
                <c:pt idx="30049">
                  <c:v>1.1663757E-2</c:v>
                </c:pt>
                <c:pt idx="30050">
                  <c:v>1.7284019000000001E-2</c:v>
                </c:pt>
                <c:pt idx="30051">
                  <c:v>1.9660624000000002E-2</c:v>
                </c:pt>
                <c:pt idx="30052">
                  <c:v>1.5869178000000001E-2</c:v>
                </c:pt>
                <c:pt idx="30053">
                  <c:v>1.6146147999999999E-2</c:v>
                </c:pt>
                <c:pt idx="30054">
                  <c:v>1.7728526000000001E-2</c:v>
                </c:pt>
                <c:pt idx="30055">
                  <c:v>2.0881973000000002E-2</c:v>
                </c:pt>
                <c:pt idx="30056">
                  <c:v>1.5401016999999999E-2</c:v>
                </c:pt>
                <c:pt idx="30057">
                  <c:v>1.6631930999999999E-2</c:v>
                </c:pt>
                <c:pt idx="30058">
                  <c:v>1.5834048E-2</c:v>
                </c:pt>
                <c:pt idx="30059">
                  <c:v>1.9699893999999999E-2</c:v>
                </c:pt>
                <c:pt idx="30060">
                  <c:v>1.6105812000000001E-2</c:v>
                </c:pt>
                <c:pt idx="30061">
                  <c:v>1.7368417000000001E-2</c:v>
                </c:pt>
                <c:pt idx="30062">
                  <c:v>1.6993538999999998E-2</c:v>
                </c:pt>
                <c:pt idx="30063">
                  <c:v>1.7179429999999999E-2</c:v>
                </c:pt>
                <c:pt idx="30064">
                  <c:v>1.6022891000000001E-2</c:v>
                </c:pt>
                <c:pt idx="30065">
                  <c:v>1.3629774000000001E-2</c:v>
                </c:pt>
                <c:pt idx="30066">
                  <c:v>1.9639948000000001E-2</c:v>
                </c:pt>
                <c:pt idx="30067">
                  <c:v>1.5966649999999999E-2</c:v>
                </c:pt>
                <c:pt idx="30068">
                  <c:v>1.7685573999999999E-2</c:v>
                </c:pt>
                <c:pt idx="30069">
                  <c:v>1.3901488E-2</c:v>
                </c:pt>
                <c:pt idx="30070">
                  <c:v>1.196709E-2</c:v>
                </c:pt>
                <c:pt idx="30071">
                  <c:v>1.3354329999999999E-2</c:v>
                </c:pt>
                <c:pt idx="30072">
                  <c:v>1.2994463E-2</c:v>
                </c:pt>
                <c:pt idx="30073">
                  <c:v>1.9789518999999998E-2</c:v>
                </c:pt>
                <c:pt idx="30074">
                  <c:v>1.7836234999999999E-2</c:v>
                </c:pt>
                <c:pt idx="30075">
                  <c:v>1.7439957999999998E-2</c:v>
                </c:pt>
                <c:pt idx="30076">
                  <c:v>1.3597234999999999E-2</c:v>
                </c:pt>
                <c:pt idx="30077">
                  <c:v>1.7296632999999999E-2</c:v>
                </c:pt>
                <c:pt idx="30078">
                  <c:v>1.8670116E-2</c:v>
                </c:pt>
                <c:pt idx="30079">
                  <c:v>2.0191847999999998E-2</c:v>
                </c:pt>
                <c:pt idx="30080">
                  <c:v>1.9954903E-2</c:v>
                </c:pt>
                <c:pt idx="30081">
                  <c:v>1.6259767000000001E-2</c:v>
                </c:pt>
                <c:pt idx="30082">
                  <c:v>1.8430511E-2</c:v>
                </c:pt>
                <c:pt idx="30083">
                  <c:v>1.6838472E-2</c:v>
                </c:pt>
                <c:pt idx="30084">
                  <c:v>2.2768871999999999E-2</c:v>
                </c:pt>
                <c:pt idx="30085">
                  <c:v>1.5976214999999998E-2</c:v>
                </c:pt>
                <c:pt idx="30086">
                  <c:v>2.0806292000000001E-2</c:v>
                </c:pt>
                <c:pt idx="30087">
                  <c:v>1.8313307000000001E-2</c:v>
                </c:pt>
                <c:pt idx="30088">
                  <c:v>2.3866651999999999E-2</c:v>
                </c:pt>
                <c:pt idx="30089">
                  <c:v>1.9534221000000001E-2</c:v>
                </c:pt>
                <c:pt idx="30090">
                  <c:v>1.5950018999999999E-2</c:v>
                </c:pt>
                <c:pt idx="30091">
                  <c:v>1.9296279E-2</c:v>
                </c:pt>
                <c:pt idx="30092">
                  <c:v>1.7901506000000001E-2</c:v>
                </c:pt>
                <c:pt idx="30093">
                  <c:v>1.9271705E-2</c:v>
                </c:pt>
                <c:pt idx="30094">
                  <c:v>1.6601015E-2</c:v>
                </c:pt>
                <c:pt idx="30095">
                  <c:v>1.6598353E-2</c:v>
                </c:pt>
                <c:pt idx="30096">
                  <c:v>1.8819865000000002E-2</c:v>
                </c:pt>
                <c:pt idx="30097">
                  <c:v>1.9574871000000001E-2</c:v>
                </c:pt>
                <c:pt idx="30098">
                  <c:v>1.6090390999999999E-2</c:v>
                </c:pt>
                <c:pt idx="30099">
                  <c:v>1.7375366999999999E-2</c:v>
                </c:pt>
                <c:pt idx="30100">
                  <c:v>2.449264E-2</c:v>
                </c:pt>
                <c:pt idx="30101">
                  <c:v>8.8122129999999993E-3</c:v>
                </c:pt>
                <c:pt idx="30102">
                  <c:v>1.5245244E-2</c:v>
                </c:pt>
                <c:pt idx="30103">
                  <c:v>1.504604E-2</c:v>
                </c:pt>
                <c:pt idx="30104">
                  <c:v>1.8918158000000001E-2</c:v>
                </c:pt>
                <c:pt idx="30105">
                  <c:v>1.4540987E-2</c:v>
                </c:pt>
                <c:pt idx="30106">
                  <c:v>1.6147624999999999E-2</c:v>
                </c:pt>
                <c:pt idx="30107">
                  <c:v>1.4170227000000001E-2</c:v>
                </c:pt>
                <c:pt idx="30108">
                  <c:v>1.4606210999999999E-2</c:v>
                </c:pt>
                <c:pt idx="30109">
                  <c:v>1.3264777E-2</c:v>
                </c:pt>
                <c:pt idx="30110">
                  <c:v>2.0199380999999999E-2</c:v>
                </c:pt>
                <c:pt idx="30111">
                  <c:v>1.8775654999999999E-2</c:v>
                </c:pt>
                <c:pt idx="30112">
                  <c:v>1.8651141E-2</c:v>
                </c:pt>
                <c:pt idx="30113">
                  <c:v>1.4038813000000001E-2</c:v>
                </c:pt>
                <c:pt idx="30114">
                  <c:v>1.4364178E-2</c:v>
                </c:pt>
                <c:pt idx="30115">
                  <c:v>1.7347718000000002E-2</c:v>
                </c:pt>
                <c:pt idx="30116">
                  <c:v>2.1323162999999999E-2</c:v>
                </c:pt>
                <c:pt idx="30117">
                  <c:v>2.0726881999999999E-2</c:v>
                </c:pt>
                <c:pt idx="30118">
                  <c:v>1.4274889000000001E-2</c:v>
                </c:pt>
                <c:pt idx="30119">
                  <c:v>1.4100186000000001E-2</c:v>
                </c:pt>
                <c:pt idx="30120">
                  <c:v>1.2421112E-2</c:v>
                </c:pt>
                <c:pt idx="30121">
                  <c:v>1.7293632E-2</c:v>
                </c:pt>
                <c:pt idx="30122">
                  <c:v>1.7926883000000001E-2</c:v>
                </c:pt>
                <c:pt idx="30123">
                  <c:v>1.7195845000000001E-2</c:v>
                </c:pt>
                <c:pt idx="30124">
                  <c:v>1.9974682000000001E-2</c:v>
                </c:pt>
                <c:pt idx="30125">
                  <c:v>1.7705136999999999E-2</c:v>
                </c:pt>
                <c:pt idx="30126">
                  <c:v>1.0256903E-2</c:v>
                </c:pt>
                <c:pt idx="30127">
                  <c:v>1.6586706E-2</c:v>
                </c:pt>
                <c:pt idx="30128">
                  <c:v>2.0998452000000001E-2</c:v>
                </c:pt>
                <c:pt idx="30129">
                  <c:v>1.8368578999999999E-2</c:v>
                </c:pt>
                <c:pt idx="30130">
                  <c:v>1.3685506E-2</c:v>
                </c:pt>
                <c:pt idx="30131">
                  <c:v>1.2790950000000001E-2</c:v>
                </c:pt>
                <c:pt idx="30132">
                  <c:v>1.6992960000000001E-2</c:v>
                </c:pt>
                <c:pt idx="30133">
                  <c:v>1.3621665E-2</c:v>
                </c:pt>
                <c:pt idx="30134">
                  <c:v>1.467158E-2</c:v>
                </c:pt>
                <c:pt idx="30135">
                  <c:v>1.6252165999999998E-2</c:v>
                </c:pt>
                <c:pt idx="30136">
                  <c:v>1.3588108E-2</c:v>
                </c:pt>
                <c:pt idx="30137">
                  <c:v>1.5122620999999999E-2</c:v>
                </c:pt>
                <c:pt idx="30138">
                  <c:v>9.8505789999999999E-3</c:v>
                </c:pt>
                <c:pt idx="30139">
                  <c:v>1.2180046E-2</c:v>
                </c:pt>
                <c:pt idx="30140">
                  <c:v>1.3378371999999999E-2</c:v>
                </c:pt>
                <c:pt idx="30141">
                  <c:v>1.1050503999999999E-2</c:v>
                </c:pt>
                <c:pt idx="30142">
                  <c:v>1.2346734E-2</c:v>
                </c:pt>
                <c:pt idx="30143">
                  <c:v>1.3353676E-2</c:v>
                </c:pt>
                <c:pt idx="30144">
                  <c:v>1.2513814E-2</c:v>
                </c:pt>
                <c:pt idx="30145">
                  <c:v>8.7124170000000001E-3</c:v>
                </c:pt>
                <c:pt idx="30146">
                  <c:v>9.4116909999999998E-3</c:v>
                </c:pt>
                <c:pt idx="30147">
                  <c:v>9.0231359999999993E-3</c:v>
                </c:pt>
                <c:pt idx="30148">
                  <c:v>1.3867012999999999E-2</c:v>
                </c:pt>
                <c:pt idx="30149">
                  <c:v>1.0754311000000001E-2</c:v>
                </c:pt>
                <c:pt idx="30150">
                  <c:v>1.2174187E-2</c:v>
                </c:pt>
                <c:pt idx="30151">
                  <c:v>9.6244769999999993E-3</c:v>
                </c:pt>
                <c:pt idx="30152">
                  <c:v>1.1125047000000001E-2</c:v>
                </c:pt>
                <c:pt idx="30153">
                  <c:v>1.0086413000000001E-2</c:v>
                </c:pt>
                <c:pt idx="30154">
                  <c:v>1.2691930000000001E-2</c:v>
                </c:pt>
                <c:pt idx="30155">
                  <c:v>1.433803E-2</c:v>
                </c:pt>
                <c:pt idx="30156">
                  <c:v>1.2853440000000001E-2</c:v>
                </c:pt>
                <c:pt idx="30157">
                  <c:v>7.4797129999999998E-3</c:v>
                </c:pt>
                <c:pt idx="30158">
                  <c:v>5.1757390000000004E-3</c:v>
                </c:pt>
                <c:pt idx="30159">
                  <c:v>9.825884E-3</c:v>
                </c:pt>
                <c:pt idx="30160">
                  <c:v>1.2361916000000001E-2</c:v>
                </c:pt>
                <c:pt idx="30161">
                  <c:v>1.2678566E-2</c:v>
                </c:pt>
                <c:pt idx="30162">
                  <c:v>1.1937989E-2</c:v>
                </c:pt>
                <c:pt idx="30163">
                  <c:v>6.2313680000000001E-3</c:v>
                </c:pt>
                <c:pt idx="30164">
                  <c:v>8.897482E-3</c:v>
                </c:pt>
                <c:pt idx="30165">
                  <c:v>1.0478068E-2</c:v>
                </c:pt>
                <c:pt idx="30166">
                  <c:v>1.1452011999999999E-2</c:v>
                </c:pt>
                <c:pt idx="30167">
                  <c:v>1.0734024E-2</c:v>
                </c:pt>
                <c:pt idx="30168">
                  <c:v>9.7428150000000002E-3</c:v>
                </c:pt>
                <c:pt idx="30169">
                  <c:v>8.5193590000000007E-3</c:v>
                </c:pt>
                <c:pt idx="30170">
                  <c:v>8.6649159999999999E-3</c:v>
                </c:pt>
                <c:pt idx="30171">
                  <c:v>1.1117686999999999E-2</c:v>
                </c:pt>
                <c:pt idx="30172">
                  <c:v>8.7315919999999998E-3</c:v>
                </c:pt>
                <c:pt idx="30173">
                  <c:v>1.0575832E-2</c:v>
                </c:pt>
                <c:pt idx="30174">
                  <c:v>1.4045011E-2</c:v>
                </c:pt>
                <c:pt idx="30175">
                  <c:v>1.1807157E-2</c:v>
                </c:pt>
                <c:pt idx="30176">
                  <c:v>9.4951429999999993E-3</c:v>
                </c:pt>
                <c:pt idx="30177">
                  <c:v>7.7353270000000002E-3</c:v>
                </c:pt>
                <c:pt idx="30178">
                  <c:v>1.4526872999999999E-2</c:v>
                </c:pt>
                <c:pt idx="30179">
                  <c:v>9.1448910000000005E-3</c:v>
                </c:pt>
                <c:pt idx="30180">
                  <c:v>9.3946470000000008E-3</c:v>
                </c:pt>
                <c:pt idx="30181">
                  <c:v>1.1400805999999999E-2</c:v>
                </c:pt>
                <c:pt idx="30182">
                  <c:v>9.4650020000000001E-3</c:v>
                </c:pt>
                <c:pt idx="30183">
                  <c:v>1.1511642000000001E-2</c:v>
                </c:pt>
                <c:pt idx="30184">
                  <c:v>8.3685519999999996E-3</c:v>
                </c:pt>
                <c:pt idx="30185">
                  <c:v>1.8046745999999999E-2</c:v>
                </c:pt>
                <c:pt idx="30186">
                  <c:v>1.4178725E-2</c:v>
                </c:pt>
                <c:pt idx="30187">
                  <c:v>6.4478340000000004E-3</c:v>
                </c:pt>
                <c:pt idx="30188">
                  <c:v>1.2349472E-2</c:v>
                </c:pt>
                <c:pt idx="30189">
                  <c:v>1.2031225E-2</c:v>
                </c:pt>
                <c:pt idx="30190">
                  <c:v>1.4392916E-2</c:v>
                </c:pt>
                <c:pt idx="30191">
                  <c:v>9.4674000000000008E-3</c:v>
                </c:pt>
                <c:pt idx="30192">
                  <c:v>1.1122821E-2</c:v>
                </c:pt>
                <c:pt idx="30193">
                  <c:v>1.4008089E-2</c:v>
                </c:pt>
                <c:pt idx="30194">
                  <c:v>9.6145269999999994E-3</c:v>
                </c:pt>
                <c:pt idx="30195">
                  <c:v>1.0604690999999999E-2</c:v>
                </c:pt>
                <c:pt idx="30196">
                  <c:v>1.1220340000000001E-2</c:v>
                </c:pt>
                <c:pt idx="30197">
                  <c:v>1.5400436999999999E-2</c:v>
                </c:pt>
                <c:pt idx="30198">
                  <c:v>1.4275832E-2</c:v>
                </c:pt>
                <c:pt idx="30199">
                  <c:v>1.4882766E-2</c:v>
                </c:pt>
                <c:pt idx="30200">
                  <c:v>1.0925457E-2</c:v>
                </c:pt>
                <c:pt idx="30201">
                  <c:v>1.6054171999999998E-2</c:v>
                </c:pt>
                <c:pt idx="30202">
                  <c:v>1.2867263E-2</c:v>
                </c:pt>
                <c:pt idx="30203">
                  <c:v>1.5819110000000001E-2</c:v>
                </c:pt>
                <c:pt idx="30204">
                  <c:v>1.3219574E-2</c:v>
                </c:pt>
                <c:pt idx="30205">
                  <c:v>1.238707E-2</c:v>
                </c:pt>
                <c:pt idx="30206">
                  <c:v>1.2524247000000001E-2</c:v>
                </c:pt>
                <c:pt idx="30207">
                  <c:v>1.352746E-2</c:v>
                </c:pt>
                <c:pt idx="30208">
                  <c:v>1.7895600000000001E-2</c:v>
                </c:pt>
                <c:pt idx="30209">
                  <c:v>1.4754402E-2</c:v>
                </c:pt>
                <c:pt idx="30210">
                  <c:v>1.7364930000000001E-2</c:v>
                </c:pt>
                <c:pt idx="30211">
                  <c:v>1.0605295000000001E-2</c:v>
                </c:pt>
                <c:pt idx="30212">
                  <c:v>1.5180437E-2</c:v>
                </c:pt>
                <c:pt idx="30213">
                  <c:v>1.5769795E-2</c:v>
                </c:pt>
                <c:pt idx="30214">
                  <c:v>1.6931102E-2</c:v>
                </c:pt>
                <c:pt idx="30215">
                  <c:v>1.3629581999999999E-2</c:v>
                </c:pt>
                <c:pt idx="30216">
                  <c:v>1.7773047E-2</c:v>
                </c:pt>
                <c:pt idx="30217">
                  <c:v>1.4584711E-2</c:v>
                </c:pt>
                <c:pt idx="30218">
                  <c:v>1.1367129E-2</c:v>
                </c:pt>
                <c:pt idx="30219">
                  <c:v>1.5574124999999999E-2</c:v>
                </c:pt>
                <c:pt idx="30220">
                  <c:v>1.4155798000000001E-2</c:v>
                </c:pt>
                <c:pt idx="30221">
                  <c:v>1.8844825999999999E-2</c:v>
                </c:pt>
                <c:pt idx="30222">
                  <c:v>1.8630174999999999E-2</c:v>
                </c:pt>
                <c:pt idx="30223">
                  <c:v>1.3291335E-2</c:v>
                </c:pt>
                <c:pt idx="30224">
                  <c:v>1.4255182999999999E-2</c:v>
                </c:pt>
                <c:pt idx="30225">
                  <c:v>1.7037652E-2</c:v>
                </c:pt>
                <c:pt idx="30226">
                  <c:v>1.5430701E-2</c:v>
                </c:pt>
                <c:pt idx="30227">
                  <c:v>1.3725479E-2</c:v>
                </c:pt>
                <c:pt idx="30228">
                  <c:v>1.4758471E-2</c:v>
                </c:pt>
                <c:pt idx="30229">
                  <c:v>1.413902E-2</c:v>
                </c:pt>
                <c:pt idx="30230">
                  <c:v>1.1771663E-2</c:v>
                </c:pt>
                <c:pt idx="30231">
                  <c:v>1.2626004999999999E-2</c:v>
                </c:pt>
                <c:pt idx="30232">
                  <c:v>1.5175232E-2</c:v>
                </c:pt>
                <c:pt idx="30233">
                  <c:v>1.8001644000000001E-2</c:v>
                </c:pt>
                <c:pt idx="30234">
                  <c:v>1.5614991999999999E-2</c:v>
                </c:pt>
                <c:pt idx="30235">
                  <c:v>1.3752909000000001E-2</c:v>
                </c:pt>
                <c:pt idx="30236">
                  <c:v>1.2160288999999999E-2</c:v>
                </c:pt>
                <c:pt idx="30237">
                  <c:v>1.4211722E-2</c:v>
                </c:pt>
                <c:pt idx="30238">
                  <c:v>1.5247764E-2</c:v>
                </c:pt>
                <c:pt idx="30239">
                  <c:v>1.3912720999999999E-2</c:v>
                </c:pt>
                <c:pt idx="30240">
                  <c:v>1.4278763E-2</c:v>
                </c:pt>
                <c:pt idx="30241">
                  <c:v>1.3549856000000001E-2</c:v>
                </c:pt>
                <c:pt idx="30242">
                  <c:v>1.0479159E-2</c:v>
                </c:pt>
                <c:pt idx="30243">
                  <c:v>1.0490344E-2</c:v>
                </c:pt>
                <c:pt idx="30244">
                  <c:v>1.5609714E-2</c:v>
                </c:pt>
                <c:pt idx="30245">
                  <c:v>1.0903909E-2</c:v>
                </c:pt>
                <c:pt idx="30246">
                  <c:v>2.1277497999999999E-2</c:v>
                </c:pt>
                <c:pt idx="30247">
                  <c:v>1.0931384000000001E-2</c:v>
                </c:pt>
                <c:pt idx="30248">
                  <c:v>9.9380300000000005E-3</c:v>
                </c:pt>
                <c:pt idx="30249">
                  <c:v>1.3701608000000001E-2</c:v>
                </c:pt>
                <c:pt idx="30250">
                  <c:v>1.7814811E-2</c:v>
                </c:pt>
                <c:pt idx="30251">
                  <c:v>1.2372642E-2</c:v>
                </c:pt>
                <c:pt idx="30252">
                  <c:v>1.3790775E-2</c:v>
                </c:pt>
                <c:pt idx="30253">
                  <c:v>1.5463772000000001E-2</c:v>
                </c:pt>
                <c:pt idx="30254">
                  <c:v>1.5655835999999999E-2</c:v>
                </c:pt>
                <c:pt idx="30255">
                  <c:v>1.6732550999999998E-2</c:v>
                </c:pt>
                <c:pt idx="30256">
                  <c:v>1.2812087E-2</c:v>
                </c:pt>
                <c:pt idx="30257">
                  <c:v>1.8445739999999999E-2</c:v>
                </c:pt>
                <c:pt idx="30258">
                  <c:v>1.9334942000000001E-2</c:v>
                </c:pt>
                <c:pt idx="30259">
                  <c:v>1.4472011E-2</c:v>
                </c:pt>
                <c:pt idx="30260">
                  <c:v>1.6957831E-2</c:v>
                </c:pt>
                <c:pt idx="30261">
                  <c:v>1.7887007E-2</c:v>
                </c:pt>
                <c:pt idx="30262">
                  <c:v>1.6412731E-2</c:v>
                </c:pt>
                <c:pt idx="30263">
                  <c:v>1.7360548999999999E-2</c:v>
                </c:pt>
                <c:pt idx="30264">
                  <c:v>1.7348685999999999E-2</c:v>
                </c:pt>
                <c:pt idx="30265">
                  <c:v>1.6119103999999999E-2</c:v>
                </c:pt>
                <c:pt idx="30266">
                  <c:v>1.7477968999999999E-2</c:v>
                </c:pt>
                <c:pt idx="30267">
                  <c:v>1.6679820000000001E-2</c:v>
                </c:pt>
                <c:pt idx="30268">
                  <c:v>1.7557841000000001E-2</c:v>
                </c:pt>
                <c:pt idx="30269">
                  <c:v>1.7750387999999999E-2</c:v>
                </c:pt>
                <c:pt idx="30270">
                  <c:v>2.4304474E-2</c:v>
                </c:pt>
                <c:pt idx="30271">
                  <c:v>1.3110675E-2</c:v>
                </c:pt>
                <c:pt idx="30272">
                  <c:v>1.526021E-2</c:v>
                </c:pt>
                <c:pt idx="30273">
                  <c:v>2.1027818E-2</c:v>
                </c:pt>
                <c:pt idx="30274">
                  <c:v>1.9552765E-2</c:v>
                </c:pt>
                <c:pt idx="30275">
                  <c:v>1.6389463E-2</c:v>
                </c:pt>
                <c:pt idx="30276">
                  <c:v>1.7509637000000002E-2</c:v>
                </c:pt>
                <c:pt idx="30277">
                  <c:v>1.6344238000000001E-2</c:v>
                </c:pt>
                <c:pt idx="30278">
                  <c:v>2.0410256000000002E-2</c:v>
                </c:pt>
                <c:pt idx="30279">
                  <c:v>1.6776903999999999E-2</c:v>
                </c:pt>
                <c:pt idx="30280">
                  <c:v>1.9124603E-2</c:v>
                </c:pt>
                <c:pt idx="30281">
                  <c:v>1.7827643000000001E-2</c:v>
                </c:pt>
                <c:pt idx="30282">
                  <c:v>1.8555485E-2</c:v>
                </c:pt>
                <c:pt idx="30283">
                  <c:v>1.5919754000000001E-2</c:v>
                </c:pt>
                <c:pt idx="30284">
                  <c:v>1.4919206000000001E-2</c:v>
                </c:pt>
                <c:pt idx="30285">
                  <c:v>1.7218845E-2</c:v>
                </c:pt>
                <c:pt idx="30286">
                  <c:v>1.7995589999999999E-2</c:v>
                </c:pt>
                <c:pt idx="30287">
                  <c:v>1.7073070999999999E-2</c:v>
                </c:pt>
                <c:pt idx="30288">
                  <c:v>1.3770051E-2</c:v>
                </c:pt>
                <c:pt idx="30289">
                  <c:v>1.6880091E-2</c:v>
                </c:pt>
                <c:pt idx="30290">
                  <c:v>1.7843405E-2</c:v>
                </c:pt>
                <c:pt idx="30291">
                  <c:v>1.7189066999999999E-2</c:v>
                </c:pt>
                <c:pt idx="30292">
                  <c:v>1.7944943000000001E-2</c:v>
                </c:pt>
                <c:pt idx="30293">
                  <c:v>1.8665329000000001E-2</c:v>
                </c:pt>
                <c:pt idx="30294">
                  <c:v>1.8797904000000001E-2</c:v>
                </c:pt>
                <c:pt idx="30295">
                  <c:v>2.0497534000000001E-2</c:v>
                </c:pt>
                <c:pt idx="30296">
                  <c:v>1.7757069E-2</c:v>
                </c:pt>
                <c:pt idx="30297">
                  <c:v>1.8141897000000001E-2</c:v>
                </c:pt>
                <c:pt idx="30298">
                  <c:v>2.1599937E-2</c:v>
                </c:pt>
                <c:pt idx="30299">
                  <c:v>1.7412917999999999E-2</c:v>
                </c:pt>
                <c:pt idx="30300">
                  <c:v>1.7271042E-2</c:v>
                </c:pt>
                <c:pt idx="30301">
                  <c:v>1.8987449E-2</c:v>
                </c:pt>
                <c:pt idx="30302">
                  <c:v>1.5516188E-2</c:v>
                </c:pt>
                <c:pt idx="30303">
                  <c:v>1.9124240000000001E-2</c:v>
                </c:pt>
                <c:pt idx="30304">
                  <c:v>1.9001708999999999E-2</c:v>
                </c:pt>
                <c:pt idx="30305">
                  <c:v>1.6580896000000001E-2</c:v>
                </c:pt>
                <c:pt idx="30306">
                  <c:v>2.1649450000000001E-2</c:v>
                </c:pt>
                <c:pt idx="30307">
                  <c:v>1.5963598999999998E-2</c:v>
                </c:pt>
                <c:pt idx="30308">
                  <c:v>1.8440097999999999E-2</c:v>
                </c:pt>
                <c:pt idx="30309">
                  <c:v>1.7552466999999999E-2</c:v>
                </c:pt>
                <c:pt idx="30310">
                  <c:v>2.0304624E-2</c:v>
                </c:pt>
                <c:pt idx="30311">
                  <c:v>2.0206086000000002E-2</c:v>
                </c:pt>
                <c:pt idx="30312">
                  <c:v>1.7022885000000001E-2</c:v>
                </c:pt>
                <c:pt idx="30313">
                  <c:v>1.5304613E-2</c:v>
                </c:pt>
                <c:pt idx="30314">
                  <c:v>1.6803609000000001E-2</c:v>
                </c:pt>
                <c:pt idx="30315">
                  <c:v>1.7556750999999999E-2</c:v>
                </c:pt>
                <c:pt idx="30316">
                  <c:v>1.7519735000000002E-2</c:v>
                </c:pt>
                <c:pt idx="30317">
                  <c:v>1.7153017E-2</c:v>
                </c:pt>
                <c:pt idx="30318">
                  <c:v>2.2123730000000001E-2</c:v>
                </c:pt>
                <c:pt idx="30319">
                  <c:v>1.5177941E-2</c:v>
                </c:pt>
                <c:pt idx="30320">
                  <c:v>1.5106328E-2</c:v>
                </c:pt>
                <c:pt idx="30321">
                  <c:v>2.1890997999999998E-2</c:v>
                </c:pt>
                <c:pt idx="30322">
                  <c:v>2.0914221E-2</c:v>
                </c:pt>
                <c:pt idx="30323">
                  <c:v>1.7102704999999999E-2</c:v>
                </c:pt>
                <c:pt idx="30324">
                  <c:v>1.3695143E-2</c:v>
                </c:pt>
                <c:pt idx="30325">
                  <c:v>1.7288813E-2</c:v>
                </c:pt>
                <c:pt idx="30326">
                  <c:v>1.7272930999999998E-2</c:v>
                </c:pt>
                <c:pt idx="30327">
                  <c:v>1.7040703000000001E-2</c:v>
                </c:pt>
                <c:pt idx="30328">
                  <c:v>1.8591486000000001E-2</c:v>
                </c:pt>
                <c:pt idx="30329">
                  <c:v>2.0654637E-2</c:v>
                </c:pt>
                <c:pt idx="30330">
                  <c:v>1.4857468E-2</c:v>
                </c:pt>
                <c:pt idx="30331">
                  <c:v>1.1638772E-2</c:v>
                </c:pt>
                <c:pt idx="30332">
                  <c:v>1.2423170000000001E-2</c:v>
                </c:pt>
                <c:pt idx="30333">
                  <c:v>1.4480728999999999E-2</c:v>
                </c:pt>
                <c:pt idx="30334">
                  <c:v>1.7454777000000001E-2</c:v>
                </c:pt>
                <c:pt idx="30335">
                  <c:v>1.207599E-2</c:v>
                </c:pt>
                <c:pt idx="30336">
                  <c:v>1.3599462999999999E-2</c:v>
                </c:pt>
                <c:pt idx="30337">
                  <c:v>1.0908073000000001E-2</c:v>
                </c:pt>
                <c:pt idx="30338">
                  <c:v>1.1664239999999999E-2</c:v>
                </c:pt>
                <c:pt idx="30339">
                  <c:v>1.2127364E-2</c:v>
                </c:pt>
                <c:pt idx="30340">
                  <c:v>1.062832E-2</c:v>
                </c:pt>
                <c:pt idx="30341">
                  <c:v>1.6197789000000001E-2</c:v>
                </c:pt>
                <c:pt idx="30342">
                  <c:v>1.4325151E-2</c:v>
                </c:pt>
                <c:pt idx="30343">
                  <c:v>1.0703252999999999E-2</c:v>
                </c:pt>
                <c:pt idx="30344">
                  <c:v>1.1994401E-2</c:v>
                </c:pt>
                <c:pt idx="30345">
                  <c:v>1.3751022999999999E-2</c:v>
                </c:pt>
                <c:pt idx="30346">
                  <c:v>8.8461809999999998E-3</c:v>
                </c:pt>
                <c:pt idx="30347">
                  <c:v>1.0745281000000001E-2</c:v>
                </c:pt>
                <c:pt idx="30348">
                  <c:v>1.1738907E-2</c:v>
                </c:pt>
                <c:pt idx="30349">
                  <c:v>1.2818019999999999E-2</c:v>
                </c:pt>
                <c:pt idx="30350">
                  <c:v>1.0899091E-2</c:v>
                </c:pt>
                <c:pt idx="30351">
                  <c:v>1.1236513E-2</c:v>
                </c:pt>
                <c:pt idx="30352">
                  <c:v>1.1565438000000001E-2</c:v>
                </c:pt>
                <c:pt idx="30353">
                  <c:v>1.2703407E-2</c:v>
                </c:pt>
                <c:pt idx="30354">
                  <c:v>1.5519602E-2</c:v>
                </c:pt>
                <c:pt idx="30355">
                  <c:v>6.5106610000000001E-3</c:v>
                </c:pt>
                <c:pt idx="30356">
                  <c:v>1.0661851999999999E-2</c:v>
                </c:pt>
                <c:pt idx="30357">
                  <c:v>1.2317804999999999E-2</c:v>
                </c:pt>
                <c:pt idx="30358">
                  <c:v>1.1473146E-2</c:v>
                </c:pt>
                <c:pt idx="30359">
                  <c:v>7.2288669999999999E-3</c:v>
                </c:pt>
                <c:pt idx="30360">
                  <c:v>8.2122270000000008E-3</c:v>
                </c:pt>
                <c:pt idx="30361">
                  <c:v>8.5882660000000006E-3</c:v>
                </c:pt>
                <c:pt idx="30362">
                  <c:v>1.1596281E-2</c:v>
                </c:pt>
                <c:pt idx="30363">
                  <c:v>1.1817058E-2</c:v>
                </c:pt>
                <c:pt idx="30364">
                  <c:v>8.0519059999999993E-3</c:v>
                </c:pt>
                <c:pt idx="30365">
                  <c:v>1.1950772E-2</c:v>
                </c:pt>
                <c:pt idx="30366">
                  <c:v>1.0730053E-2</c:v>
                </c:pt>
                <c:pt idx="30367">
                  <c:v>1.0031239000000001E-2</c:v>
                </c:pt>
                <c:pt idx="30368">
                  <c:v>8.3976799999999994E-3</c:v>
                </c:pt>
                <c:pt idx="30369">
                  <c:v>1.3582854E-2</c:v>
                </c:pt>
                <c:pt idx="30370">
                  <c:v>5.3332780000000003E-3</c:v>
                </c:pt>
                <c:pt idx="30371">
                  <c:v>7.6105460000000002E-3</c:v>
                </c:pt>
                <c:pt idx="30372">
                  <c:v>7.609022E-3</c:v>
                </c:pt>
                <c:pt idx="30373">
                  <c:v>1.0007199E-2</c:v>
                </c:pt>
                <c:pt idx="30374">
                  <c:v>1.1775416E-2</c:v>
                </c:pt>
                <c:pt idx="30375">
                  <c:v>5.0410810000000002E-3</c:v>
                </c:pt>
                <c:pt idx="30376">
                  <c:v>1.5270428000000001E-2</c:v>
                </c:pt>
                <c:pt idx="30377">
                  <c:v>1.1875429999999999E-2</c:v>
                </c:pt>
                <c:pt idx="30378">
                  <c:v>9.0197220000000008E-3</c:v>
                </c:pt>
                <c:pt idx="30379">
                  <c:v>7.6641729999999998E-3</c:v>
                </c:pt>
                <c:pt idx="30380">
                  <c:v>9.8076559999999997E-3</c:v>
                </c:pt>
                <c:pt idx="30381">
                  <c:v>1.2871888E-2</c:v>
                </c:pt>
                <c:pt idx="30382">
                  <c:v>9.0872699999999997E-3</c:v>
                </c:pt>
                <c:pt idx="30383">
                  <c:v>7.6970989999999998E-3</c:v>
                </c:pt>
                <c:pt idx="30384">
                  <c:v>7.3517119999999998E-3</c:v>
                </c:pt>
                <c:pt idx="30385">
                  <c:v>1.0210349000000001E-2</c:v>
                </c:pt>
                <c:pt idx="30386">
                  <c:v>7.7696099999999997E-3</c:v>
                </c:pt>
                <c:pt idx="30387">
                  <c:v>1.3733492999999999E-2</c:v>
                </c:pt>
                <c:pt idx="30388">
                  <c:v>1.2009509E-2</c:v>
                </c:pt>
                <c:pt idx="30389">
                  <c:v>1.2626563E-2</c:v>
                </c:pt>
                <c:pt idx="30390">
                  <c:v>6.3843800000000003E-3</c:v>
                </c:pt>
                <c:pt idx="30391">
                  <c:v>7.2768049999999999E-3</c:v>
                </c:pt>
                <c:pt idx="30392">
                  <c:v>1.0815685E-2</c:v>
                </c:pt>
                <c:pt idx="30393">
                  <c:v>1.3214394000000001E-2</c:v>
                </c:pt>
                <c:pt idx="30394">
                  <c:v>7.0878640000000001E-3</c:v>
                </c:pt>
                <c:pt idx="30395">
                  <c:v>1.0417348999999999E-2</c:v>
                </c:pt>
                <c:pt idx="30396">
                  <c:v>6.7560110000000001E-3</c:v>
                </c:pt>
                <c:pt idx="30397">
                  <c:v>2.2611279999999998E-3</c:v>
                </c:pt>
                <c:pt idx="30398">
                  <c:v>8.3774160000000004E-3</c:v>
                </c:pt>
                <c:pt idx="30399">
                  <c:v>6.012262E-3</c:v>
                </c:pt>
                <c:pt idx="30400">
                  <c:v>5.4630709999999999E-3</c:v>
                </c:pt>
                <c:pt idx="30401">
                  <c:v>1.0575275E-2</c:v>
                </c:pt>
                <c:pt idx="30402">
                  <c:v>1.867173E-3</c:v>
                </c:pt>
                <c:pt idx="30403">
                  <c:v>9.3842119999999994E-3</c:v>
                </c:pt>
                <c:pt idx="30404">
                  <c:v>4.6467390000000004E-3</c:v>
                </c:pt>
                <c:pt idx="30405">
                  <c:v>6.9650220000000004E-3</c:v>
                </c:pt>
                <c:pt idx="30406">
                  <c:v>3.6366990000000002E-3</c:v>
                </c:pt>
                <c:pt idx="30407">
                  <c:v>3.9996880000000004E-3</c:v>
                </c:pt>
                <c:pt idx="30408">
                  <c:v>3.2086570000000002E-3</c:v>
                </c:pt>
                <c:pt idx="30409">
                  <c:v>4.5935000000000004E-3</c:v>
                </c:pt>
                <c:pt idx="30410">
                  <c:v>1.544931E-3</c:v>
                </c:pt>
                <c:pt idx="30411">
                  <c:v>1.1928609999999999E-3</c:v>
                </c:pt>
                <c:pt idx="30412">
                  <c:v>7.0504590000000002E-3</c:v>
                </c:pt>
                <c:pt idx="30413">
                  <c:v>3.7550639999999998E-3</c:v>
                </c:pt>
                <c:pt idx="30414">
                  <c:v>-1.6720940000000001E-3</c:v>
                </c:pt>
                <c:pt idx="30415">
                  <c:v>2.6819080000000002E-3</c:v>
                </c:pt>
                <c:pt idx="30416">
                  <c:v>2.386539E-3</c:v>
                </c:pt>
                <c:pt idx="30417">
                  <c:v>-3.8452579999999998E-3</c:v>
                </c:pt>
                <c:pt idx="30418">
                  <c:v>-5.3565779999999999E-3</c:v>
                </c:pt>
                <c:pt idx="30419">
                  <c:v>-2.876909E-3</c:v>
                </c:pt>
                <c:pt idx="30420">
                  <c:v>-3.5479040000000002E-3</c:v>
                </c:pt>
                <c:pt idx="30421">
                  <c:v>-6.5042800000000003E-3</c:v>
                </c:pt>
                <c:pt idx="30422">
                  <c:v>-3.1456700000000002E-3</c:v>
                </c:pt>
                <c:pt idx="30423">
                  <c:v>-3.3744349999999998E-3</c:v>
                </c:pt>
                <c:pt idx="30424">
                  <c:v>9.7637099999999997E-4</c:v>
                </c:pt>
                <c:pt idx="30425">
                  <c:v>-1.9033050000000001E-3</c:v>
                </c:pt>
                <c:pt idx="30426">
                  <c:v>-5.8415159999999997E-3</c:v>
                </c:pt>
                <c:pt idx="30427">
                  <c:v>-8.5261600000000005E-4</c:v>
                </c:pt>
                <c:pt idx="30428">
                  <c:v>-4.286326E-3</c:v>
                </c:pt>
                <c:pt idx="30429">
                  <c:v>-2.288689E-3</c:v>
                </c:pt>
                <c:pt idx="30430">
                  <c:v>-5.4539289999999997E-3</c:v>
                </c:pt>
                <c:pt idx="30431">
                  <c:v>-3.4680100000000001E-3</c:v>
                </c:pt>
                <c:pt idx="30432">
                  <c:v>-6.1057009999999998E-3</c:v>
                </c:pt>
                <c:pt idx="30433">
                  <c:v>-4.8907669999999999E-3</c:v>
                </c:pt>
                <c:pt idx="30434">
                  <c:v>-2.763143E-3</c:v>
                </c:pt>
                <c:pt idx="30435">
                  <c:v>-1.2286300000000001E-3</c:v>
                </c:pt>
                <c:pt idx="30436">
                  <c:v>3.9238800000000002E-4</c:v>
                </c:pt>
                <c:pt idx="30437">
                  <c:v>-1.540268E-3</c:v>
                </c:pt>
                <c:pt idx="30438">
                  <c:v>-2.2469019999999998E-3</c:v>
                </c:pt>
                <c:pt idx="30439">
                  <c:v>-8.9028800000000004E-4</c:v>
                </c:pt>
                <c:pt idx="30440">
                  <c:v>-9.9638099999999996E-4</c:v>
                </c:pt>
                <c:pt idx="30441">
                  <c:v>-7.4258199999999999E-4</c:v>
                </c:pt>
                <c:pt idx="30442">
                  <c:v>-3.03789E-4</c:v>
                </c:pt>
                <c:pt idx="30443">
                  <c:v>9.5428899999999998E-4</c:v>
                </c:pt>
                <c:pt idx="30444">
                  <c:v>-3.441136E-3</c:v>
                </c:pt>
                <c:pt idx="30445">
                  <c:v>-3.8153100000000001E-3</c:v>
                </c:pt>
                <c:pt idx="30446">
                  <c:v>-3.3236910000000001E-3</c:v>
                </c:pt>
                <c:pt idx="30447">
                  <c:v>-1.7705349999999999E-3</c:v>
                </c:pt>
                <c:pt idx="30448">
                  <c:v>-5.4255099999999995E-4</c:v>
                </c:pt>
                <c:pt idx="30449">
                  <c:v>-3.9833550000000001E-3</c:v>
                </c:pt>
                <c:pt idx="30450">
                  <c:v>6.6746799999999995E-4</c:v>
                </c:pt>
                <c:pt idx="30451">
                  <c:v>-1.4958180000000001E-3</c:v>
                </c:pt>
                <c:pt idx="30452">
                  <c:v>-9.6773699999999998E-4</c:v>
                </c:pt>
                <c:pt idx="30453">
                  <c:v>-3.3278299999999999E-3</c:v>
                </c:pt>
                <c:pt idx="30454">
                  <c:v>-3.9122970000000003E-3</c:v>
                </c:pt>
                <c:pt idx="30455">
                  <c:v>-1.9040070000000001E-3</c:v>
                </c:pt>
                <c:pt idx="30456">
                  <c:v>-4.8276990000000004E-3</c:v>
                </c:pt>
                <c:pt idx="30457">
                  <c:v>-2.6740010000000001E-3</c:v>
                </c:pt>
                <c:pt idx="30458">
                  <c:v>-5.1608899999999996E-4</c:v>
                </c:pt>
                <c:pt idx="30459">
                  <c:v>1.322824E-3</c:v>
                </c:pt>
                <c:pt idx="30460">
                  <c:v>5.1357909999999998E-3</c:v>
                </c:pt>
                <c:pt idx="30461">
                  <c:v>-2.1841730000000002E-3</c:v>
                </c:pt>
                <c:pt idx="30462">
                  <c:v>-2.0647899999999999E-3</c:v>
                </c:pt>
                <c:pt idx="30463">
                  <c:v>9.6322400000000005E-4</c:v>
                </c:pt>
                <c:pt idx="30464">
                  <c:v>1.4519139999999999E-3</c:v>
                </c:pt>
                <c:pt idx="30465">
                  <c:v>-2.6662399999999997E-4</c:v>
                </c:pt>
                <c:pt idx="30466">
                  <c:v>1.1099650000000001E-3</c:v>
                </c:pt>
                <c:pt idx="30467">
                  <c:v>-1.1752939999999999E-3</c:v>
                </c:pt>
                <c:pt idx="30468">
                  <c:v>-2.010609E-3</c:v>
                </c:pt>
                <c:pt idx="30469">
                  <c:v>-1.193284E-3</c:v>
                </c:pt>
                <c:pt idx="30470">
                  <c:v>2.2906879999999999E-3</c:v>
                </c:pt>
                <c:pt idx="30471">
                  <c:v>4.5706200000000001E-3</c:v>
                </c:pt>
                <c:pt idx="30472">
                  <c:v>-9.1169000000000005E-4</c:v>
                </c:pt>
                <c:pt idx="30473">
                  <c:v>1.2814230000000001E-3</c:v>
                </c:pt>
                <c:pt idx="30474">
                  <c:v>3.316902E-3</c:v>
                </c:pt>
                <c:pt idx="30475">
                  <c:v>2.6731599999999997E-4</c:v>
                </c:pt>
                <c:pt idx="30476">
                  <c:v>-5.2187700000000002E-4</c:v>
                </c:pt>
                <c:pt idx="30477">
                  <c:v>8.21688E-4</c:v>
                </c:pt>
                <c:pt idx="30478">
                  <c:v>5.2542400000000003E-4</c:v>
                </c:pt>
                <c:pt idx="30479">
                  <c:v>-2.3888730000000001E-3</c:v>
                </c:pt>
                <c:pt idx="30480">
                  <c:v>-3.1923229999999999E-3</c:v>
                </c:pt>
                <c:pt idx="30481">
                  <c:v>4.4970210000000004E-3</c:v>
                </c:pt>
                <c:pt idx="30482">
                  <c:v>3.0407569999999998E-3</c:v>
                </c:pt>
                <c:pt idx="30483">
                  <c:v>-8.8074799999999999E-4</c:v>
                </c:pt>
                <c:pt idx="30484">
                  <c:v>-2.861293E-3</c:v>
                </c:pt>
                <c:pt idx="30485">
                  <c:v>-1.981385E-3</c:v>
                </c:pt>
                <c:pt idx="30486">
                  <c:v>2.7733969999999999E-3</c:v>
                </c:pt>
                <c:pt idx="30487">
                  <c:v>-1.3513069999999999E-3</c:v>
                </c:pt>
                <c:pt idx="30488">
                  <c:v>1.8273230000000001E-3</c:v>
                </c:pt>
                <c:pt idx="30489">
                  <c:v>2.9317359999999999E-3</c:v>
                </c:pt>
                <c:pt idx="30490">
                  <c:v>-1.692891E-3</c:v>
                </c:pt>
                <c:pt idx="30491">
                  <c:v>-3.3414600000000001E-4</c:v>
                </c:pt>
                <c:pt idx="30492">
                  <c:v>-1.6437680000000001E-3</c:v>
                </c:pt>
                <c:pt idx="30493">
                  <c:v>-1.3462929999999999E-3</c:v>
                </c:pt>
                <c:pt idx="30494">
                  <c:v>1.29474E-3</c:v>
                </c:pt>
                <c:pt idx="30495">
                  <c:v>1.6454779999999999E-3</c:v>
                </c:pt>
                <c:pt idx="30496">
                  <c:v>9.2940199999999996E-4</c:v>
                </c:pt>
                <c:pt idx="30497">
                  <c:v>-5.2548299999999998E-4</c:v>
                </c:pt>
                <c:pt idx="30498">
                  <c:v>1.7923150000000001E-3</c:v>
                </c:pt>
                <c:pt idx="30499">
                  <c:v>-1.709475E-3</c:v>
                </c:pt>
                <c:pt idx="30500">
                  <c:v>-4.3026300000000001E-4</c:v>
                </c:pt>
                <c:pt idx="30501">
                  <c:v>2.50534E-3</c:v>
                </c:pt>
                <c:pt idx="30502">
                  <c:v>1.285488E-3</c:v>
                </c:pt>
                <c:pt idx="30503">
                  <c:v>1.252998E-3</c:v>
                </c:pt>
                <c:pt idx="30504">
                  <c:v>2.6410159999999999E-3</c:v>
                </c:pt>
                <c:pt idx="30505">
                  <c:v>6.2767639999999998E-3</c:v>
                </c:pt>
                <c:pt idx="30506">
                  <c:v>2.0291430000000002E-3</c:v>
                </c:pt>
                <c:pt idx="30507">
                  <c:v>2.1516479999999999E-3</c:v>
                </c:pt>
                <c:pt idx="30508">
                  <c:v>4.1823329999999999E-3</c:v>
                </c:pt>
                <c:pt idx="30509">
                  <c:v>6.0777039999999997E-3</c:v>
                </c:pt>
                <c:pt idx="30510">
                  <c:v>-3.9200999999999998E-4</c:v>
                </c:pt>
                <c:pt idx="30511" formatCode="0.00E+00">
                  <c:v>8.3897499999999994E-5</c:v>
                </c:pt>
                <c:pt idx="30512">
                  <c:v>3.0732229999999999E-3</c:v>
                </c:pt>
                <c:pt idx="30513">
                  <c:v>2.8109010000000002E-3</c:v>
                </c:pt>
                <c:pt idx="30514">
                  <c:v>4.0954160000000002E-3</c:v>
                </c:pt>
                <c:pt idx="30515">
                  <c:v>4.544691E-3</c:v>
                </c:pt>
                <c:pt idx="30516">
                  <c:v>2.395496E-3</c:v>
                </c:pt>
                <c:pt idx="30517">
                  <c:v>6.1617379999999999E-3</c:v>
                </c:pt>
                <c:pt idx="30518">
                  <c:v>6.7606599999999999E-3</c:v>
                </c:pt>
                <c:pt idx="30519">
                  <c:v>1.8503230000000001E-3</c:v>
                </c:pt>
                <c:pt idx="30520">
                  <c:v>3.7911630000000002E-3</c:v>
                </c:pt>
                <c:pt idx="30521">
                  <c:v>4.8732050000000002E-3</c:v>
                </c:pt>
                <c:pt idx="30522">
                  <c:v>-6.5319399999999995E-4</c:v>
                </c:pt>
                <c:pt idx="30523">
                  <c:v>6.2032999999999999E-4</c:v>
                </c:pt>
                <c:pt idx="30524">
                  <c:v>2.8302940000000001E-3</c:v>
                </c:pt>
                <c:pt idx="30525">
                  <c:v>4.1317810000000002E-3</c:v>
                </c:pt>
                <c:pt idx="30526">
                  <c:v>-2.8192389999999999E-3</c:v>
                </c:pt>
                <c:pt idx="30527">
                  <c:v>9.1957300000000003E-4</c:v>
                </c:pt>
                <c:pt idx="30528">
                  <c:v>2.7237189999999999E-3</c:v>
                </c:pt>
                <c:pt idx="30529">
                  <c:v>4.2204160000000003E-3</c:v>
                </c:pt>
                <c:pt idx="30530">
                  <c:v>-1.5268320000000001E-3</c:v>
                </c:pt>
                <c:pt idx="30531">
                  <c:v>-9.3774099999999997E-4</c:v>
                </c:pt>
                <c:pt idx="30532">
                  <c:v>9.7833100000000004E-4</c:v>
                </c:pt>
                <c:pt idx="30533">
                  <c:v>2.064368E-3</c:v>
                </c:pt>
                <c:pt idx="30534">
                  <c:v>4.292176E-3</c:v>
                </c:pt>
                <c:pt idx="30535">
                  <c:v>-9.3827299999999999E-4</c:v>
                </c:pt>
                <c:pt idx="30536">
                  <c:v>-1.511437E-3</c:v>
                </c:pt>
                <c:pt idx="30537">
                  <c:v>1.8494729999999999E-3</c:v>
                </c:pt>
                <c:pt idx="30538">
                  <c:v>6.03577E-4</c:v>
                </c:pt>
                <c:pt idx="30539">
                  <c:v>-1.4798140000000001E-3</c:v>
                </c:pt>
                <c:pt idx="30540">
                  <c:v>2.3401759999999998E-3</c:v>
                </c:pt>
                <c:pt idx="30541">
                  <c:v>1.9449630000000001E-3</c:v>
                </c:pt>
                <c:pt idx="30542">
                  <c:v>-2.9857109999999998E-3</c:v>
                </c:pt>
                <c:pt idx="30543">
                  <c:v>1.226078E-3</c:v>
                </c:pt>
                <c:pt idx="30544">
                  <c:v>1.161556E-3</c:v>
                </c:pt>
                <c:pt idx="30545">
                  <c:v>-8.0891600000000002E-4</c:v>
                </c:pt>
                <c:pt idx="30546">
                  <c:v>-2.11182E-4</c:v>
                </c:pt>
                <c:pt idx="30547">
                  <c:v>3.8232409999999998E-3</c:v>
                </c:pt>
                <c:pt idx="30548">
                  <c:v>3.7221900000000002E-4</c:v>
                </c:pt>
                <c:pt idx="30549">
                  <c:v>1.4324229999999999E-3</c:v>
                </c:pt>
                <c:pt idx="30550">
                  <c:v>2.971029E-3</c:v>
                </c:pt>
                <c:pt idx="30551">
                  <c:v>2.3150929999999998E-3</c:v>
                </c:pt>
                <c:pt idx="30552">
                  <c:v>2.8608959999999999E-3</c:v>
                </c:pt>
                <c:pt idx="30553">
                  <c:v>1.4323770000000001E-3</c:v>
                </c:pt>
                <c:pt idx="30554">
                  <c:v>2.2285170000000002E-3</c:v>
                </c:pt>
                <c:pt idx="30555">
                  <c:v>6.987053E-3</c:v>
                </c:pt>
                <c:pt idx="30556">
                  <c:v>4.3182009999999998E-3</c:v>
                </c:pt>
                <c:pt idx="30557">
                  <c:v>5.4609899999999998E-4</c:v>
                </c:pt>
                <c:pt idx="30558">
                  <c:v>7.4784700000000005E-4</c:v>
                </c:pt>
                <c:pt idx="30559">
                  <c:v>3.9252640000000004E-3</c:v>
                </c:pt>
                <c:pt idx="30560">
                  <c:v>1.5982419999999999E-3</c:v>
                </c:pt>
                <c:pt idx="30561">
                  <c:v>5.2425120000000004E-3</c:v>
                </c:pt>
                <c:pt idx="30562">
                  <c:v>2.8615730000000001E-3</c:v>
                </c:pt>
                <c:pt idx="30563">
                  <c:v>4.3888959999999998E-3</c:v>
                </c:pt>
                <c:pt idx="30564">
                  <c:v>1.0486616000000001E-2</c:v>
                </c:pt>
                <c:pt idx="30565">
                  <c:v>-8.3554699999999996E-4</c:v>
                </c:pt>
                <c:pt idx="30566">
                  <c:v>5.0195099999999996E-3</c:v>
                </c:pt>
                <c:pt idx="30567">
                  <c:v>5.8581390000000001E-3</c:v>
                </c:pt>
                <c:pt idx="30568">
                  <c:v>5.5297710000000002E-3</c:v>
                </c:pt>
                <c:pt idx="30569">
                  <c:v>3.7467849999999999E-3</c:v>
                </c:pt>
                <c:pt idx="30570">
                  <c:v>6.2651160000000003E-3</c:v>
                </c:pt>
                <c:pt idx="30571">
                  <c:v>3.622461E-3</c:v>
                </c:pt>
                <c:pt idx="30572">
                  <c:v>1.6268350000000001E-3</c:v>
                </c:pt>
                <c:pt idx="30573">
                  <c:v>6.0884290000000002E-3</c:v>
                </c:pt>
                <c:pt idx="30574">
                  <c:v>7.8778059999999994E-3</c:v>
                </c:pt>
                <c:pt idx="30575">
                  <c:v>5.6644529999999998E-3</c:v>
                </c:pt>
                <c:pt idx="30576">
                  <c:v>7.0143619999999997E-3</c:v>
                </c:pt>
                <c:pt idx="30577">
                  <c:v>-6.2518100000000004E-4</c:v>
                </c:pt>
                <c:pt idx="30578">
                  <c:v>8.8462269999999999E-3</c:v>
                </c:pt>
                <c:pt idx="30579">
                  <c:v>4.5769139999999996E-3</c:v>
                </c:pt>
                <c:pt idx="30580">
                  <c:v>7.0121330000000003E-3</c:v>
                </c:pt>
                <c:pt idx="30581">
                  <c:v>8.3588929999999992E-3</c:v>
                </c:pt>
                <c:pt idx="30582">
                  <c:v>8.4096129999999998E-3</c:v>
                </c:pt>
                <c:pt idx="30583">
                  <c:v>3.713128E-3</c:v>
                </c:pt>
                <c:pt idx="30584">
                  <c:v>4.325537E-3</c:v>
                </c:pt>
                <c:pt idx="30585">
                  <c:v>7.5612789999999997E-3</c:v>
                </c:pt>
                <c:pt idx="30586">
                  <c:v>6.8832600000000004E-3</c:v>
                </c:pt>
                <c:pt idx="30587">
                  <c:v>8.6361530000000006E-3</c:v>
                </c:pt>
                <c:pt idx="30588">
                  <c:v>8.4930430000000005E-3</c:v>
                </c:pt>
                <c:pt idx="30589">
                  <c:v>1.1370854E-2</c:v>
                </c:pt>
                <c:pt idx="30590">
                  <c:v>1.1700482999999999E-2</c:v>
                </c:pt>
                <c:pt idx="30591">
                  <c:v>4.079582E-3</c:v>
                </c:pt>
                <c:pt idx="30592">
                  <c:v>6.7337100000000004E-3</c:v>
                </c:pt>
                <c:pt idx="30593">
                  <c:v>8.1603660000000005E-3</c:v>
                </c:pt>
                <c:pt idx="30594">
                  <c:v>7.0349160000000004E-3</c:v>
                </c:pt>
                <c:pt idx="30595">
                  <c:v>8.1137620000000001E-3</c:v>
                </c:pt>
                <c:pt idx="30596">
                  <c:v>6.7942159999999996E-3</c:v>
                </c:pt>
                <c:pt idx="30597">
                  <c:v>9.1228839999999995E-3</c:v>
                </c:pt>
                <c:pt idx="30598">
                  <c:v>5.982266E-3</c:v>
                </c:pt>
                <c:pt idx="30599">
                  <c:v>8.3436910000000003E-3</c:v>
                </c:pt>
                <c:pt idx="30600">
                  <c:v>7.0201220000000002E-3</c:v>
                </c:pt>
                <c:pt idx="30601">
                  <c:v>8.3916500000000005E-3</c:v>
                </c:pt>
                <c:pt idx="30602">
                  <c:v>9.3171239999999995E-3</c:v>
                </c:pt>
                <c:pt idx="30603">
                  <c:v>4.934094E-3</c:v>
                </c:pt>
                <c:pt idx="30604">
                  <c:v>8.8161090000000008E-3</c:v>
                </c:pt>
                <c:pt idx="30605">
                  <c:v>5.4072629999999998E-3</c:v>
                </c:pt>
                <c:pt idx="30606">
                  <c:v>8.1427919999999994E-3</c:v>
                </c:pt>
                <c:pt idx="30607">
                  <c:v>3.9778729999999998E-3</c:v>
                </c:pt>
                <c:pt idx="30608">
                  <c:v>1.2813829000000001E-2</c:v>
                </c:pt>
                <c:pt idx="30609">
                  <c:v>9.3080439999999997E-3</c:v>
                </c:pt>
                <c:pt idx="30610">
                  <c:v>6.5311919999999999E-3</c:v>
                </c:pt>
                <c:pt idx="30611">
                  <c:v>3.4507129999999998E-3</c:v>
                </c:pt>
                <c:pt idx="30612">
                  <c:v>1.0516176E-2</c:v>
                </c:pt>
                <c:pt idx="30613">
                  <c:v>7.9100060000000007E-3</c:v>
                </c:pt>
                <c:pt idx="30614">
                  <c:v>5.9305010000000003E-3</c:v>
                </c:pt>
                <c:pt idx="30615">
                  <c:v>5.5139819999999997E-3</c:v>
                </c:pt>
                <c:pt idx="30616">
                  <c:v>6.4201630000000004E-3</c:v>
                </c:pt>
                <c:pt idx="30617">
                  <c:v>4.9959039999999998E-3</c:v>
                </c:pt>
                <c:pt idx="30618">
                  <c:v>6.9666909999999997E-3</c:v>
                </c:pt>
                <c:pt idx="30619">
                  <c:v>8.7728479999999998E-3</c:v>
                </c:pt>
                <c:pt idx="30620">
                  <c:v>7.2470010000000003E-3</c:v>
                </c:pt>
                <c:pt idx="30621">
                  <c:v>2.7350730000000002E-3</c:v>
                </c:pt>
                <c:pt idx="30622">
                  <c:v>5.6660729999999998E-3</c:v>
                </c:pt>
                <c:pt idx="30623">
                  <c:v>5.6476970000000001E-3</c:v>
                </c:pt>
                <c:pt idx="30624">
                  <c:v>9.8629749999999995E-3</c:v>
                </c:pt>
                <c:pt idx="30625">
                  <c:v>6.7545340000000004E-3</c:v>
                </c:pt>
                <c:pt idx="30626">
                  <c:v>6.7668820000000001E-3</c:v>
                </c:pt>
                <c:pt idx="30627">
                  <c:v>2.907429E-3</c:v>
                </c:pt>
                <c:pt idx="30628">
                  <c:v>3.7296180000000001E-3</c:v>
                </c:pt>
                <c:pt idx="30629">
                  <c:v>5.0569380000000004E-3</c:v>
                </c:pt>
                <c:pt idx="30630">
                  <c:v>6.4845329999999998E-3</c:v>
                </c:pt>
                <c:pt idx="30631">
                  <c:v>6.4307369999999997E-3</c:v>
                </c:pt>
                <c:pt idx="30632">
                  <c:v>5.7650000000000002E-3</c:v>
                </c:pt>
                <c:pt idx="30633">
                  <c:v>5.6656650000000003E-3</c:v>
                </c:pt>
                <c:pt idx="30634">
                  <c:v>4.320913E-3</c:v>
                </c:pt>
                <c:pt idx="30635">
                  <c:v>1.450291E-3</c:v>
                </c:pt>
                <c:pt idx="30636">
                  <c:v>8.8787439999999992E-3</c:v>
                </c:pt>
                <c:pt idx="30637">
                  <c:v>8.3197470000000006E-3</c:v>
                </c:pt>
                <c:pt idx="30638">
                  <c:v>7.2071710000000001E-3</c:v>
                </c:pt>
                <c:pt idx="30639">
                  <c:v>4.3954600000000002E-4</c:v>
                </c:pt>
                <c:pt idx="30640">
                  <c:v>5.4202909999999998E-3</c:v>
                </c:pt>
                <c:pt idx="30641">
                  <c:v>2.6574200000000002E-4</c:v>
                </c:pt>
                <c:pt idx="30642">
                  <c:v>5.8334440000000001E-3</c:v>
                </c:pt>
                <c:pt idx="30643">
                  <c:v>1.2227161E-2</c:v>
                </c:pt>
                <c:pt idx="30644">
                  <c:v>1.1584756999999999E-2</c:v>
                </c:pt>
                <c:pt idx="30645">
                  <c:v>2.947061E-3</c:v>
                </c:pt>
                <c:pt idx="30646">
                  <c:v>3.8798100000000002E-4</c:v>
                </c:pt>
                <c:pt idx="30647">
                  <c:v>7.1662590000000003E-3</c:v>
                </c:pt>
                <c:pt idx="30648">
                  <c:v>7.3926030000000002E-3</c:v>
                </c:pt>
                <c:pt idx="30649">
                  <c:v>5.4719310000000002E-3</c:v>
                </c:pt>
                <c:pt idx="30650">
                  <c:v>4.8170110000000004E-3</c:v>
                </c:pt>
                <c:pt idx="30651">
                  <c:v>6.9744380000000003E-3</c:v>
                </c:pt>
                <c:pt idx="30652">
                  <c:v>1.265396E-3</c:v>
                </c:pt>
                <c:pt idx="30653">
                  <c:v>6.3384519999999996E-3</c:v>
                </c:pt>
                <c:pt idx="30654">
                  <c:v>9.5941410000000005E-3</c:v>
                </c:pt>
                <c:pt idx="30655">
                  <c:v>5.6976689999999998E-3</c:v>
                </c:pt>
                <c:pt idx="30656">
                  <c:v>3.680591E-3</c:v>
                </c:pt>
                <c:pt idx="30657">
                  <c:v>6.0433479999999996E-3</c:v>
                </c:pt>
                <c:pt idx="30658">
                  <c:v>6.2430849999999998E-3</c:v>
                </c:pt>
                <c:pt idx="30659">
                  <c:v>3.6142790000000002E-3</c:v>
                </c:pt>
                <c:pt idx="30660">
                  <c:v>4.8371780000000001E-3</c:v>
                </c:pt>
                <c:pt idx="30661">
                  <c:v>9.0843869999999993E-3</c:v>
                </c:pt>
                <c:pt idx="30662">
                  <c:v>7.2770949999999999E-3</c:v>
                </c:pt>
                <c:pt idx="30663">
                  <c:v>6.0970479999999999E-3</c:v>
                </c:pt>
                <c:pt idx="30664">
                  <c:v>3.130673E-3</c:v>
                </c:pt>
                <c:pt idx="30665">
                  <c:v>1.1063165E-2</c:v>
                </c:pt>
                <c:pt idx="30666">
                  <c:v>8.1930040000000003E-3</c:v>
                </c:pt>
                <c:pt idx="30667">
                  <c:v>4.336215E-3</c:v>
                </c:pt>
                <c:pt idx="30668">
                  <c:v>4.5585840000000001E-3</c:v>
                </c:pt>
                <c:pt idx="30669">
                  <c:v>1.0379454999999999E-2</c:v>
                </c:pt>
                <c:pt idx="30670">
                  <c:v>4.2780370000000002E-3</c:v>
                </c:pt>
                <c:pt idx="30671">
                  <c:v>6.0977749999999997E-3</c:v>
                </c:pt>
                <c:pt idx="30672">
                  <c:v>1.1001863000000001E-2</c:v>
                </c:pt>
                <c:pt idx="30673">
                  <c:v>6.7240269999999996E-3</c:v>
                </c:pt>
                <c:pt idx="30674">
                  <c:v>5.9952190000000004E-3</c:v>
                </c:pt>
                <c:pt idx="30675">
                  <c:v>5.7816330000000004E-3</c:v>
                </c:pt>
                <c:pt idx="30676">
                  <c:v>6.7099630000000002E-3</c:v>
                </c:pt>
                <c:pt idx="30677">
                  <c:v>2.805236E-3</c:v>
                </c:pt>
                <c:pt idx="30678">
                  <c:v>6.4693579999999997E-3</c:v>
                </c:pt>
                <c:pt idx="30679">
                  <c:v>5.2301889999999997E-3</c:v>
                </c:pt>
                <c:pt idx="30680">
                  <c:v>4.9305829999999997E-3</c:v>
                </c:pt>
                <c:pt idx="30681">
                  <c:v>6.7527179999999996E-3</c:v>
                </c:pt>
                <c:pt idx="30682">
                  <c:v>-5.8124100000000003E-4</c:v>
                </c:pt>
                <c:pt idx="30683">
                  <c:v>4.5687799999999997E-3</c:v>
                </c:pt>
                <c:pt idx="30684">
                  <c:v>2.128914E-3</c:v>
                </c:pt>
                <c:pt idx="30685">
                  <c:v>5.9691930000000002E-3</c:v>
                </c:pt>
                <c:pt idx="30686">
                  <c:v>1.2337279999999999E-3</c:v>
                </c:pt>
                <c:pt idx="30687">
                  <c:v>5.5384609999999997E-3</c:v>
                </c:pt>
                <c:pt idx="30688">
                  <c:v>6.2252430000000001E-3</c:v>
                </c:pt>
                <c:pt idx="30689">
                  <c:v>9.852070000000001E-4</c:v>
                </c:pt>
                <c:pt idx="30690">
                  <c:v>7.2493260000000004E-3</c:v>
                </c:pt>
                <c:pt idx="30691">
                  <c:v>6.75845E-4</c:v>
                </c:pt>
                <c:pt idx="30692">
                  <c:v>5.5746090000000003E-3</c:v>
                </c:pt>
                <c:pt idx="30693">
                  <c:v>6.0917940000000002E-3</c:v>
                </c:pt>
                <c:pt idx="30694">
                  <c:v>4.202524E-3</c:v>
                </c:pt>
                <c:pt idx="30695">
                  <c:v>4.1633759999999999E-3</c:v>
                </c:pt>
                <c:pt idx="30696">
                  <c:v>1.3400370000000001E-3</c:v>
                </c:pt>
                <c:pt idx="30697">
                  <c:v>6.9103050000000003E-3</c:v>
                </c:pt>
                <c:pt idx="30698">
                  <c:v>5.8491769999999997E-3</c:v>
                </c:pt>
                <c:pt idx="30699">
                  <c:v>8.2588049999999993E-3</c:v>
                </c:pt>
                <c:pt idx="30700">
                  <c:v>7.4974819999999998E-3</c:v>
                </c:pt>
                <c:pt idx="30701">
                  <c:v>2.2750240000000001E-3</c:v>
                </c:pt>
                <c:pt idx="30702">
                  <c:v>4.3184670000000003E-3</c:v>
                </c:pt>
                <c:pt idx="30703">
                  <c:v>8.4940369999999994E-3</c:v>
                </c:pt>
                <c:pt idx="30704">
                  <c:v>3.4697180000000001E-3</c:v>
                </c:pt>
                <c:pt idx="30705">
                  <c:v>6.5392769999999996E-3</c:v>
                </c:pt>
                <c:pt idx="30706">
                  <c:v>6.1978579999999997E-3</c:v>
                </c:pt>
                <c:pt idx="30707">
                  <c:v>4.0540130000000004E-3</c:v>
                </c:pt>
                <c:pt idx="30708">
                  <c:v>2.283279E-3</c:v>
                </c:pt>
                <c:pt idx="30709">
                  <c:v>4.2252560000000002E-3</c:v>
                </c:pt>
                <c:pt idx="30710">
                  <c:v>7.6926429999999999E-3</c:v>
                </c:pt>
                <c:pt idx="30711">
                  <c:v>6.1866259999999998E-3</c:v>
                </c:pt>
                <c:pt idx="30712">
                  <c:v>6.9331829999999999E-3</c:v>
                </c:pt>
                <c:pt idx="30713">
                  <c:v>3.3291280000000002E-3</c:v>
                </c:pt>
                <c:pt idx="30714">
                  <c:v>7.9550139999999998E-3</c:v>
                </c:pt>
                <c:pt idx="30715">
                  <c:v>7.4985470000000004E-3</c:v>
                </c:pt>
                <c:pt idx="30716">
                  <c:v>6.22829E-3</c:v>
                </c:pt>
                <c:pt idx="30717">
                  <c:v>7.1183189999999997E-3</c:v>
                </c:pt>
                <c:pt idx="30718">
                  <c:v>3.9715769999999996E-3</c:v>
                </c:pt>
                <c:pt idx="30719">
                  <c:v>4.152406E-3</c:v>
                </c:pt>
                <c:pt idx="30720">
                  <c:v>3.8588060000000002E-3</c:v>
                </c:pt>
                <c:pt idx="30721">
                  <c:v>6.6990670000000004E-3</c:v>
                </c:pt>
                <c:pt idx="30722">
                  <c:v>7.1802979999999999E-3</c:v>
                </c:pt>
                <c:pt idx="30723">
                  <c:v>4.9315239999999996E-3</c:v>
                </c:pt>
                <c:pt idx="30724">
                  <c:v>9.8727559999999999E-3</c:v>
                </c:pt>
                <c:pt idx="30725">
                  <c:v>5.4375270000000002E-3</c:v>
                </c:pt>
                <c:pt idx="30726">
                  <c:v>2.4705249999999999E-3</c:v>
                </c:pt>
                <c:pt idx="30727">
                  <c:v>6.1502140000000002E-3</c:v>
                </c:pt>
                <c:pt idx="30728">
                  <c:v>6.3100989999999996E-3</c:v>
                </c:pt>
                <c:pt idx="30729">
                  <c:v>4.5622670000000001E-3</c:v>
                </c:pt>
                <c:pt idx="30730">
                  <c:v>6.4988440000000001E-3</c:v>
                </c:pt>
                <c:pt idx="30731">
                  <c:v>6.9904629999999997E-3</c:v>
                </c:pt>
                <c:pt idx="30732">
                  <c:v>8.1674360000000001E-3</c:v>
                </c:pt>
                <c:pt idx="30733">
                  <c:v>7.2060350000000004E-3</c:v>
                </c:pt>
                <c:pt idx="30734">
                  <c:v>5.8542849999999999E-3</c:v>
                </c:pt>
                <c:pt idx="30735">
                  <c:v>1.0581129999999999E-2</c:v>
                </c:pt>
                <c:pt idx="30736">
                  <c:v>5.482364E-3</c:v>
                </c:pt>
                <c:pt idx="30737">
                  <c:v>5.9044750000000002E-3</c:v>
                </c:pt>
                <c:pt idx="30738">
                  <c:v>1.0516054E-2</c:v>
                </c:pt>
                <c:pt idx="30739">
                  <c:v>1.0814594E-2</c:v>
                </c:pt>
                <c:pt idx="30740">
                  <c:v>3.4124369999999999E-3</c:v>
                </c:pt>
                <c:pt idx="30741">
                  <c:v>7.1555100000000003E-3</c:v>
                </c:pt>
                <c:pt idx="30742">
                  <c:v>5.7888419999999998E-3</c:v>
                </c:pt>
                <c:pt idx="30743">
                  <c:v>3.4039809999999999E-3</c:v>
                </c:pt>
                <c:pt idx="30744">
                  <c:v>7.5987329999999999E-3</c:v>
                </c:pt>
                <c:pt idx="30745">
                  <c:v>3.9017320000000002E-3</c:v>
                </c:pt>
                <c:pt idx="30746">
                  <c:v>8.3847279999999993E-3</c:v>
                </c:pt>
                <c:pt idx="30747">
                  <c:v>2.4970109999999999E-3</c:v>
                </c:pt>
                <c:pt idx="30748">
                  <c:v>2.633041E-3</c:v>
                </c:pt>
                <c:pt idx="30749">
                  <c:v>1.07033E-4</c:v>
                </c:pt>
                <c:pt idx="30750">
                  <c:v>3.680638E-3</c:v>
                </c:pt>
                <c:pt idx="30751">
                  <c:v>-1.9985399999999999E-4</c:v>
                </c:pt>
                <c:pt idx="30752" formatCode="0.00E+00">
                  <c:v>4.9939800000000003E-6</c:v>
                </c:pt>
                <c:pt idx="30753">
                  <c:v>1.851363E-3</c:v>
                </c:pt>
                <c:pt idx="30754">
                  <c:v>3.1405209999999999E-3</c:v>
                </c:pt>
                <c:pt idx="30755">
                  <c:v>2.388977E-3</c:v>
                </c:pt>
                <c:pt idx="30756">
                  <c:v>2.8350379999999998E-3</c:v>
                </c:pt>
                <c:pt idx="30757">
                  <c:v>3.9509020000000001E-3</c:v>
                </c:pt>
                <c:pt idx="30758">
                  <c:v>1.6384310000000001E-3</c:v>
                </c:pt>
                <c:pt idx="30759">
                  <c:v>6.1551100000000001E-4</c:v>
                </c:pt>
                <c:pt idx="30760">
                  <c:v>1.9259050000000001E-3</c:v>
                </c:pt>
                <c:pt idx="30761">
                  <c:v>9.9007099999999992E-4</c:v>
                </c:pt>
                <c:pt idx="30762">
                  <c:v>-2.2334170000000001E-3</c:v>
                </c:pt>
                <c:pt idx="30763">
                  <c:v>7.3600800000000002E-4</c:v>
                </c:pt>
                <c:pt idx="30764">
                  <c:v>1.338749E-3</c:v>
                </c:pt>
                <c:pt idx="30765" formatCode="0.00E+00">
                  <c:v>4.8980100000000002E-5</c:v>
                </c:pt>
                <c:pt idx="30766" formatCode="0.00E+00">
                  <c:v>1.7122400000000001E-5</c:v>
                </c:pt>
                <c:pt idx="30767">
                  <c:v>1.7127570000000001E-3</c:v>
                </c:pt>
                <c:pt idx="30768">
                  <c:v>-1.9547400000000001E-4</c:v>
                </c:pt>
                <c:pt idx="30769">
                  <c:v>3.9558620000000001E-3</c:v>
                </c:pt>
                <c:pt idx="30770">
                  <c:v>1.7554140000000001E-3</c:v>
                </c:pt>
                <c:pt idx="30771">
                  <c:v>9.2344300000000003E-4</c:v>
                </c:pt>
                <c:pt idx="30772">
                  <c:v>-9.7754999999999999E-4</c:v>
                </c:pt>
                <c:pt idx="30773" formatCode="0.00E+00">
                  <c:v>8.5850499999999994E-5</c:v>
                </c:pt>
                <c:pt idx="30774">
                  <c:v>9.1046900000000001E-4</c:v>
                </c:pt>
                <c:pt idx="30775">
                  <c:v>2.6274089999999998E-3</c:v>
                </c:pt>
                <c:pt idx="30776">
                  <c:v>3.0346010000000001E-3</c:v>
                </c:pt>
                <c:pt idx="30777">
                  <c:v>4.4061289999999999E-3</c:v>
                </c:pt>
                <c:pt idx="30778">
                  <c:v>5.0314909999999999E-3</c:v>
                </c:pt>
                <c:pt idx="30779">
                  <c:v>-2.0429300000000001E-3</c:v>
                </c:pt>
                <c:pt idx="30780">
                  <c:v>4.3367910000000004E-3</c:v>
                </c:pt>
                <c:pt idx="30781">
                  <c:v>3.5146740000000002E-3</c:v>
                </c:pt>
                <c:pt idx="30782">
                  <c:v>3.8870329999999998E-3</c:v>
                </c:pt>
                <c:pt idx="30783">
                  <c:v>2.7136439999999999E-3</c:v>
                </c:pt>
                <c:pt idx="30784">
                  <c:v>1.2584930000000001E-3</c:v>
                </c:pt>
                <c:pt idx="30785" formatCode="0.00E+00">
                  <c:v>-3.8999099999999997E-5</c:v>
                </c:pt>
                <c:pt idx="30786">
                  <c:v>2.9252700000000002E-3</c:v>
                </c:pt>
                <c:pt idx="30787">
                  <c:v>-1.4934900000000001E-4</c:v>
                </c:pt>
                <c:pt idx="30788">
                  <c:v>8.4866019999999993E-3</c:v>
                </c:pt>
                <c:pt idx="30789">
                  <c:v>2.059862E-3</c:v>
                </c:pt>
                <c:pt idx="30790">
                  <c:v>1.780013E-3</c:v>
                </c:pt>
                <c:pt idx="30791">
                  <c:v>1.304639E-3</c:v>
                </c:pt>
                <c:pt idx="30792">
                  <c:v>4.7461930000000001E-3</c:v>
                </c:pt>
                <c:pt idx="30793">
                  <c:v>2.332E-4</c:v>
                </c:pt>
                <c:pt idx="30794">
                  <c:v>3.0654969999999999E-3</c:v>
                </c:pt>
                <c:pt idx="30795">
                  <c:v>3.8612490000000002E-3</c:v>
                </c:pt>
                <c:pt idx="30796">
                  <c:v>-3.0622969999999998E-3</c:v>
                </c:pt>
                <c:pt idx="30797">
                  <c:v>1.1830479999999999E-3</c:v>
                </c:pt>
                <c:pt idx="30798">
                  <c:v>2.1131710000000001E-3</c:v>
                </c:pt>
                <c:pt idx="30799">
                  <c:v>3.2287700000000002E-3</c:v>
                </c:pt>
                <c:pt idx="30800">
                  <c:v>2.4211100000000001E-4</c:v>
                </c:pt>
                <c:pt idx="30801">
                  <c:v>1.875161E-3</c:v>
                </c:pt>
                <c:pt idx="30802">
                  <c:v>2.7233219999999998E-3</c:v>
                </c:pt>
                <c:pt idx="30803">
                  <c:v>2.185364E-3</c:v>
                </c:pt>
                <c:pt idx="30804">
                  <c:v>2.1076279999999998E-3</c:v>
                </c:pt>
                <c:pt idx="30805">
                  <c:v>5.0120709999999999E-3</c:v>
                </c:pt>
                <c:pt idx="30806">
                  <c:v>1.9632349999999998E-3</c:v>
                </c:pt>
                <c:pt idx="30807">
                  <c:v>2.4343490000000001E-3</c:v>
                </c:pt>
                <c:pt idx="30808">
                  <c:v>1.8385560000000001E-3</c:v>
                </c:pt>
                <c:pt idx="30809">
                  <c:v>1.889955E-3</c:v>
                </c:pt>
                <c:pt idx="30810">
                  <c:v>3.1622400000000002E-3</c:v>
                </c:pt>
                <c:pt idx="30811">
                  <c:v>5.8901149999999996E-3</c:v>
                </c:pt>
                <c:pt idx="30812">
                  <c:v>4.16205E-4</c:v>
                </c:pt>
                <c:pt idx="30813">
                  <c:v>3.7747179999999998E-3</c:v>
                </c:pt>
                <c:pt idx="30814">
                  <c:v>4.8095789999999996E-3</c:v>
                </c:pt>
                <c:pt idx="30815">
                  <c:v>1.359187E-3</c:v>
                </c:pt>
                <c:pt idx="30816">
                  <c:v>5.5419670000000001E-3</c:v>
                </c:pt>
                <c:pt idx="30817">
                  <c:v>6.2230900000000003E-4</c:v>
                </c:pt>
                <c:pt idx="30818">
                  <c:v>3.1974949999999999E-3</c:v>
                </c:pt>
                <c:pt idx="30819">
                  <c:v>2.5479500000000002E-3</c:v>
                </c:pt>
                <c:pt idx="30820">
                  <c:v>-5.9806799999999999E-4</c:v>
                </c:pt>
                <c:pt idx="30821">
                  <c:v>2.3681610000000001E-3</c:v>
                </c:pt>
                <c:pt idx="30822">
                  <c:v>5.0514619999999996E-3</c:v>
                </c:pt>
                <c:pt idx="30823">
                  <c:v>-1.3797399999999999E-4</c:v>
                </c:pt>
                <c:pt idx="30824">
                  <c:v>-8.07441E-4</c:v>
                </c:pt>
                <c:pt idx="30825">
                  <c:v>8.4851299999999996E-4</c:v>
                </c:pt>
                <c:pt idx="30826">
                  <c:v>-4.2062899999999997E-3</c:v>
                </c:pt>
                <c:pt idx="30827">
                  <c:v>-1.3689570000000001E-3</c:v>
                </c:pt>
                <c:pt idx="30828">
                  <c:v>-1.5847960000000001E-3</c:v>
                </c:pt>
                <c:pt idx="30829">
                  <c:v>-1.8441880000000001E-3</c:v>
                </c:pt>
                <c:pt idx="30830">
                  <c:v>-3.5227050000000001E-3</c:v>
                </c:pt>
                <c:pt idx="30831">
                  <c:v>-3.3322880000000001E-3</c:v>
                </c:pt>
                <c:pt idx="30832">
                  <c:v>7.3518200000000002E-4</c:v>
                </c:pt>
                <c:pt idx="30833">
                  <c:v>-2.723998E-3</c:v>
                </c:pt>
                <c:pt idx="30834">
                  <c:v>-4.3138819999999998E-3</c:v>
                </c:pt>
                <c:pt idx="30835">
                  <c:v>-2.9404890000000001E-3</c:v>
                </c:pt>
                <c:pt idx="30836">
                  <c:v>-1.1807950000000001E-3</c:v>
                </c:pt>
                <c:pt idx="30837">
                  <c:v>-1.7688199999999999E-3</c:v>
                </c:pt>
                <c:pt idx="30838">
                  <c:v>-2.8076220000000001E-3</c:v>
                </c:pt>
                <c:pt idx="30839">
                  <c:v>-3.4308009999999998E-3</c:v>
                </c:pt>
                <c:pt idx="30840">
                  <c:v>-5.0383800000000003E-3</c:v>
                </c:pt>
                <c:pt idx="30841">
                  <c:v>-4.6466290000000002E-3</c:v>
                </c:pt>
                <c:pt idx="30842">
                  <c:v>-4.4783690000000003E-3</c:v>
                </c:pt>
                <c:pt idx="30843">
                  <c:v>-3.220559E-3</c:v>
                </c:pt>
                <c:pt idx="30844">
                  <c:v>-5.9344419999999998E-3</c:v>
                </c:pt>
                <c:pt idx="30845">
                  <c:v>-6.4034249999999999E-3</c:v>
                </c:pt>
                <c:pt idx="30846">
                  <c:v>-5.8020559999999999E-3</c:v>
                </c:pt>
                <c:pt idx="30847">
                  <c:v>-7.5866400000000004E-3</c:v>
                </c:pt>
                <c:pt idx="30848">
                  <c:v>-7.1762709999999997E-3</c:v>
                </c:pt>
                <c:pt idx="30849">
                  <c:v>8.3984399999999996E-4</c:v>
                </c:pt>
                <c:pt idx="30850">
                  <c:v>-9.9871149999999995E-3</c:v>
                </c:pt>
                <c:pt idx="30851">
                  <c:v>-5.3849070000000004E-3</c:v>
                </c:pt>
                <c:pt idx="30852">
                  <c:v>-8.0451629999999993E-3</c:v>
                </c:pt>
                <c:pt idx="30853">
                  <c:v>-1.1074775E-2</c:v>
                </c:pt>
                <c:pt idx="30854">
                  <c:v>-4.169079E-3</c:v>
                </c:pt>
                <c:pt idx="30855">
                  <c:v>-6.2913520000000001E-3</c:v>
                </c:pt>
                <c:pt idx="30856">
                  <c:v>-2.785156E-3</c:v>
                </c:pt>
                <c:pt idx="30857">
                  <c:v>-6.2278239999999999E-3</c:v>
                </c:pt>
                <c:pt idx="30858">
                  <c:v>-4.8779599999999998E-3</c:v>
                </c:pt>
                <c:pt idx="30859">
                  <c:v>-1.0217066E-2</c:v>
                </c:pt>
                <c:pt idx="30860">
                  <c:v>-3.9641340000000002E-3</c:v>
                </c:pt>
                <c:pt idx="30861">
                  <c:v>-5.3045030000000003E-3</c:v>
                </c:pt>
                <c:pt idx="30862">
                  <c:v>-4.18024E-3</c:v>
                </c:pt>
                <c:pt idx="30863">
                  <c:v>-8.5883030000000003E-3</c:v>
                </c:pt>
                <c:pt idx="30864">
                  <c:v>2.4992759999999999E-3</c:v>
                </c:pt>
                <c:pt idx="30865">
                  <c:v>-5.8952739999999998E-3</c:v>
                </c:pt>
                <c:pt idx="30866">
                  <c:v>-6.7039459999999997E-3</c:v>
                </c:pt>
                <c:pt idx="30867">
                  <c:v>-8.9505890000000001E-3</c:v>
                </c:pt>
                <c:pt idx="30868">
                  <c:v>-9.5181200000000001E-4</c:v>
                </c:pt>
                <c:pt idx="30869">
                  <c:v>-5.1681280000000001E-3</c:v>
                </c:pt>
                <c:pt idx="30870">
                  <c:v>-1.5192339999999999E-3</c:v>
                </c:pt>
                <c:pt idx="30871">
                  <c:v>-3.3331120000000001E-3</c:v>
                </c:pt>
                <c:pt idx="30872">
                  <c:v>-6.7497060000000003E-3</c:v>
                </c:pt>
                <c:pt idx="30873">
                  <c:v>-7.5561109999999999E-3</c:v>
                </c:pt>
                <c:pt idx="30874">
                  <c:v>-6.5261470000000004E-3</c:v>
                </c:pt>
                <c:pt idx="30875">
                  <c:v>-7.5783619999999999E-3</c:v>
                </c:pt>
                <c:pt idx="30876">
                  <c:v>-9.6355400000000004E-4</c:v>
                </c:pt>
                <c:pt idx="30877">
                  <c:v>-4.6293949999999997E-3</c:v>
                </c:pt>
                <c:pt idx="30878">
                  <c:v>-7.3489150000000001E-3</c:v>
                </c:pt>
                <c:pt idx="30879">
                  <c:v>-4.8090579999999997E-3</c:v>
                </c:pt>
                <c:pt idx="30880">
                  <c:v>-1.7359439999999999E-3</c:v>
                </c:pt>
                <c:pt idx="30881">
                  <c:v>-2.6944159999999998E-3</c:v>
                </c:pt>
                <c:pt idx="30882">
                  <c:v>-5.9097209999999997E-3</c:v>
                </c:pt>
                <c:pt idx="30883">
                  <c:v>-3.2407009999999999E-3</c:v>
                </c:pt>
                <c:pt idx="30884">
                  <c:v>-2.3659499999999999E-3</c:v>
                </c:pt>
                <c:pt idx="30885">
                  <c:v>-8.3617899999999992E-3</c:v>
                </c:pt>
                <c:pt idx="30886">
                  <c:v>-9.8331000000000004E-4</c:v>
                </c:pt>
                <c:pt idx="30887">
                  <c:v>5.3975099999999999E-4</c:v>
                </c:pt>
                <c:pt idx="30888">
                  <c:v>-4.1563470000000003E-3</c:v>
                </c:pt>
                <c:pt idx="30889">
                  <c:v>-6.2032529999999997E-3</c:v>
                </c:pt>
                <c:pt idx="30890">
                  <c:v>-2.9519300000000002E-4</c:v>
                </c:pt>
                <c:pt idx="30891">
                  <c:v>-6.0409629999999999E-3</c:v>
                </c:pt>
                <c:pt idx="30892">
                  <c:v>9.11363E-4</c:v>
                </c:pt>
                <c:pt idx="30893">
                  <c:v>4.6741399999999998E-4</c:v>
                </c:pt>
                <c:pt idx="30894">
                  <c:v>-3.9673549999999997E-3</c:v>
                </c:pt>
                <c:pt idx="30895">
                  <c:v>-4.0099660000000002E-3</c:v>
                </c:pt>
                <c:pt idx="30896">
                  <c:v>-5.5222800000000001E-3</c:v>
                </c:pt>
                <c:pt idx="30897">
                  <c:v>-1.2457760000000001E-3</c:v>
                </c:pt>
                <c:pt idx="30898">
                  <c:v>-1.4397730000000001E-3</c:v>
                </c:pt>
                <c:pt idx="30899">
                  <c:v>4.01004E-4</c:v>
                </c:pt>
                <c:pt idx="30900">
                  <c:v>1.0319769999999999E-3</c:v>
                </c:pt>
                <c:pt idx="30901">
                  <c:v>-8.3836100000000003E-4</c:v>
                </c:pt>
                <c:pt idx="30902">
                  <c:v>-7.8922990000000002E-3</c:v>
                </c:pt>
                <c:pt idx="30903">
                  <c:v>-4.2610800000000004E-3</c:v>
                </c:pt>
                <c:pt idx="30904">
                  <c:v>-5.2045190000000003E-3</c:v>
                </c:pt>
                <c:pt idx="30905">
                  <c:v>-1.8819664E-2</c:v>
                </c:pt>
                <c:pt idx="30906">
                  <c:v>-4.9172340000000004E-3</c:v>
                </c:pt>
                <c:pt idx="30907">
                  <c:v>1.1140270000000001E-3</c:v>
                </c:pt>
                <c:pt idx="30908">
                  <c:v>9.1717100000000005E-4</c:v>
                </c:pt>
                <c:pt idx="30909">
                  <c:v>-1.218951E-3</c:v>
                </c:pt>
                <c:pt idx="30910">
                  <c:v>1.1902127E-2</c:v>
                </c:pt>
                <c:pt idx="30911">
                  <c:v>-1.487489E-2</c:v>
                </c:pt>
                <c:pt idx="30912">
                  <c:v>-7.9696980000000008E-3</c:v>
                </c:pt>
                <c:pt idx="30913">
                  <c:v>-1.4702529999999999E-3</c:v>
                </c:pt>
                <c:pt idx="30914">
                  <c:v>1.2046324000000001E-2</c:v>
                </c:pt>
                <c:pt idx="30915">
                  <c:v>7.4638229999999996E-3</c:v>
                </c:pt>
                <c:pt idx="30916">
                  <c:v>-1.5909992000000001E-2</c:v>
                </c:pt>
                <c:pt idx="30917">
                  <c:v>1.0324275000000001E-2</c:v>
                </c:pt>
                <c:pt idx="30918">
                  <c:v>-1.198178E-3</c:v>
                </c:pt>
                <c:pt idx="30919">
                  <c:v>-1.4945149E-2</c:v>
                </c:pt>
                <c:pt idx="30920">
                  <c:v>-1.40259E-3</c:v>
                </c:pt>
                <c:pt idx="30921">
                  <c:v>1.6265087000000001E-2</c:v>
                </c:pt>
                <c:pt idx="30922">
                  <c:v>5.8487590000000002E-3</c:v>
                </c:pt>
                <c:pt idx="30923">
                  <c:v>-2.3562924999999998E-2</c:v>
                </c:pt>
                <c:pt idx="30924">
                  <c:v>1.2312058000000001E-2</c:v>
                </c:pt>
                <c:pt idx="30925">
                  <c:v>-5.9036970000000003E-3</c:v>
                </c:pt>
                <c:pt idx="30926">
                  <c:v>-1.3079212999999999E-2</c:v>
                </c:pt>
                <c:pt idx="30927">
                  <c:v>-9.7438709999999994E-3</c:v>
                </c:pt>
                <c:pt idx="30928">
                  <c:v>1.2538644E-2</c:v>
                </c:pt>
                <c:pt idx="30929">
                  <c:v>-1.3459934E-2</c:v>
                </c:pt>
                <c:pt idx="30930">
                  <c:v>-1.4120033000000001E-2</c:v>
                </c:pt>
                <c:pt idx="30931">
                  <c:v>9.2894190000000001E-3</c:v>
                </c:pt>
                <c:pt idx="30932">
                  <c:v>-1.5537707E-2</c:v>
                </c:pt>
                <c:pt idx="30933">
                  <c:v>-1.0611923000000001E-2</c:v>
                </c:pt>
                <c:pt idx="30934">
                  <c:v>-3.9731649999999999E-3</c:v>
                </c:pt>
                <c:pt idx="30935">
                  <c:v>-2.6743409999999998E-3</c:v>
                </c:pt>
                <c:pt idx="30936">
                  <c:v>-4.380849E-3</c:v>
                </c:pt>
                <c:pt idx="30937">
                  <c:v>-1.2721869E-2</c:v>
                </c:pt>
                <c:pt idx="30938">
                  <c:v>-6.2224530000000002E-3</c:v>
                </c:pt>
                <c:pt idx="30939">
                  <c:v>-7.7215460000000001E-3</c:v>
                </c:pt>
                <c:pt idx="30940">
                  <c:v>-8.8955379999999997E-3</c:v>
                </c:pt>
                <c:pt idx="30941">
                  <c:v>-5.2328920000000003E-3</c:v>
                </c:pt>
                <c:pt idx="30942">
                  <c:v>-4.6188799999999998E-4</c:v>
                </c:pt>
                <c:pt idx="30943">
                  <c:v>-3.8142749999999998E-3</c:v>
                </c:pt>
                <c:pt idx="30944">
                  <c:v>-3.748248E-3</c:v>
                </c:pt>
                <c:pt idx="30945">
                  <c:v>1.795388E-3</c:v>
                </c:pt>
                <c:pt idx="30946">
                  <c:v>-1.0552406E-2</c:v>
                </c:pt>
                <c:pt idx="30947">
                  <c:v>-3.3485559999999999E-3</c:v>
                </c:pt>
                <c:pt idx="30948">
                  <c:v>-1.679994E-3</c:v>
                </c:pt>
                <c:pt idx="30949">
                  <c:v>5.60258E-4</c:v>
                </c:pt>
                <c:pt idx="30950">
                  <c:v>-2.7145379999999998E-3</c:v>
                </c:pt>
                <c:pt idx="30951">
                  <c:v>-4.1012460000000002E-3</c:v>
                </c:pt>
                <c:pt idx="30952">
                  <c:v>3.039005E-3</c:v>
                </c:pt>
                <c:pt idx="30953">
                  <c:v>-3.0031749999999999E-3</c:v>
                </c:pt>
                <c:pt idx="30954">
                  <c:v>-6.0033930000000001E-3</c:v>
                </c:pt>
                <c:pt idx="30955">
                  <c:v>1.373563E-3</c:v>
                </c:pt>
                <c:pt idx="30956">
                  <c:v>-3.2493209999999999E-3</c:v>
                </c:pt>
                <c:pt idx="30957">
                  <c:v>-2.2114869999999998E-3</c:v>
                </c:pt>
                <c:pt idx="30958">
                  <c:v>5.7897139999999996E-3</c:v>
                </c:pt>
                <c:pt idx="30959">
                  <c:v>-5.9681199999999995E-4</c:v>
                </c:pt>
                <c:pt idx="30960">
                  <c:v>-1.229579E-3</c:v>
                </c:pt>
                <c:pt idx="30961">
                  <c:v>-3.0517140000000001E-3</c:v>
                </c:pt>
                <c:pt idx="30962">
                  <c:v>6.1197079999999997E-3</c:v>
                </c:pt>
                <c:pt idx="30963">
                  <c:v>1.9236310000000001E-3</c:v>
                </c:pt>
                <c:pt idx="30964">
                  <c:v>-2.9131809999999999E-3</c:v>
                </c:pt>
                <c:pt idx="30965">
                  <c:v>4.2384720000000001E-3</c:v>
                </c:pt>
                <c:pt idx="30966">
                  <c:v>5.9249200000000002E-3</c:v>
                </c:pt>
                <c:pt idx="30967">
                  <c:v>4.8967399999999995E-4</c:v>
                </c:pt>
                <c:pt idx="30968">
                  <c:v>-4.7503320000000003E-3</c:v>
                </c:pt>
                <c:pt idx="30969">
                  <c:v>4.5752600000000003E-3</c:v>
                </c:pt>
                <c:pt idx="30970">
                  <c:v>-2.9092639999999999E-3</c:v>
                </c:pt>
                <c:pt idx="30971">
                  <c:v>3.2692699999999999E-3</c:v>
                </c:pt>
                <c:pt idx="30972">
                  <c:v>-3.0223989999999998E-3</c:v>
                </c:pt>
                <c:pt idx="30973">
                  <c:v>2.6554600000000001E-3</c:v>
                </c:pt>
                <c:pt idx="30974">
                  <c:v>2.2943149999999999E-3</c:v>
                </c:pt>
                <c:pt idx="30975">
                  <c:v>4.1492299999999998E-4</c:v>
                </c:pt>
                <c:pt idx="30976">
                  <c:v>-1.6519079999999999E-3</c:v>
                </c:pt>
                <c:pt idx="30977">
                  <c:v>-8.5056200000000002E-4</c:v>
                </c:pt>
                <c:pt idx="30978">
                  <c:v>-3.7746889999999999E-3</c:v>
                </c:pt>
                <c:pt idx="30979">
                  <c:v>-9.4215100000000001E-4</c:v>
                </c:pt>
                <c:pt idx="30980">
                  <c:v>2.9153360000000001E-3</c:v>
                </c:pt>
                <c:pt idx="30981">
                  <c:v>-7.0483480000000003E-3</c:v>
                </c:pt>
                <c:pt idx="30982">
                  <c:v>-2.6148859999999999E-3</c:v>
                </c:pt>
                <c:pt idx="30983">
                  <c:v>-2.8834800000000001E-4</c:v>
                </c:pt>
                <c:pt idx="30984">
                  <c:v>-7.5355300000000001E-4</c:v>
                </c:pt>
                <c:pt idx="30985">
                  <c:v>1.9197280000000001E-3</c:v>
                </c:pt>
                <c:pt idx="30986">
                  <c:v>-1.1895619999999999E-3</c:v>
                </c:pt>
                <c:pt idx="30987">
                  <c:v>-1.7834470000000001E-3</c:v>
                </c:pt>
                <c:pt idx="30988">
                  <c:v>-4.66248E-4</c:v>
                </c:pt>
                <c:pt idx="30989">
                  <c:v>-3.2164939999999999E-3</c:v>
                </c:pt>
                <c:pt idx="30990">
                  <c:v>-1.4323929999999999E-3</c:v>
                </c:pt>
                <c:pt idx="30991">
                  <c:v>-3.719516E-3</c:v>
                </c:pt>
                <c:pt idx="30992">
                  <c:v>-4.0861389999999999E-3</c:v>
                </c:pt>
                <c:pt idx="30993">
                  <c:v>-8.0752199999999997E-4</c:v>
                </c:pt>
                <c:pt idx="30994">
                  <c:v>-4.6701939999999999E-3</c:v>
                </c:pt>
                <c:pt idx="30995">
                  <c:v>-3.1194360000000002E-3</c:v>
                </c:pt>
                <c:pt idx="30996">
                  <c:v>7.5091899999999996E-4</c:v>
                </c:pt>
                <c:pt idx="30997">
                  <c:v>-7.8071499999999997E-3</c:v>
                </c:pt>
                <c:pt idx="30998">
                  <c:v>-4.0044499999999997E-3</c:v>
                </c:pt>
                <c:pt idx="30999">
                  <c:v>-2.58714E-4</c:v>
                </c:pt>
                <c:pt idx="31000">
                  <c:v>-4.3633489999999999E-3</c:v>
                </c:pt>
                <c:pt idx="31001">
                  <c:v>-3.7529529999999998E-3</c:v>
                </c:pt>
                <c:pt idx="31002">
                  <c:v>-4.6511440000000003E-3</c:v>
                </c:pt>
                <c:pt idx="31003">
                  <c:v>-5.9834500000000002E-4</c:v>
                </c:pt>
                <c:pt idx="31004">
                  <c:v>-3.678696E-3</c:v>
                </c:pt>
                <c:pt idx="31005">
                  <c:v>-4.9956289999999997E-3</c:v>
                </c:pt>
                <c:pt idx="31006">
                  <c:v>-5.5299699999999995E-4</c:v>
                </c:pt>
                <c:pt idx="31007">
                  <c:v>-1.6017500000000001E-3</c:v>
                </c:pt>
                <c:pt idx="31008">
                  <c:v>-5.3797840000000003E-3</c:v>
                </c:pt>
                <c:pt idx="31009">
                  <c:v>-1.4146040000000001E-3</c:v>
                </c:pt>
                <c:pt idx="31010">
                  <c:v>-4.1449629999999998E-3</c:v>
                </c:pt>
                <c:pt idx="31011">
                  <c:v>-1.1417160000000001E-3</c:v>
                </c:pt>
                <c:pt idx="31012">
                  <c:v>1.097946E-3</c:v>
                </c:pt>
                <c:pt idx="31013">
                  <c:v>-3.2451369999999999E-3</c:v>
                </c:pt>
                <c:pt idx="31014">
                  <c:v>4.5086600000000002E-4</c:v>
                </c:pt>
                <c:pt idx="31015">
                  <c:v>-3.7872880000000002E-3</c:v>
                </c:pt>
                <c:pt idx="31016">
                  <c:v>-3.5883410000000001E-3</c:v>
                </c:pt>
                <c:pt idx="31017">
                  <c:v>3.015233E-3</c:v>
                </c:pt>
                <c:pt idx="31018">
                  <c:v>-4.0925110000000001E-3</c:v>
                </c:pt>
                <c:pt idx="31019">
                  <c:v>1.2271529999999999E-3</c:v>
                </c:pt>
                <c:pt idx="31020">
                  <c:v>2.7526909999999998E-3</c:v>
                </c:pt>
                <c:pt idx="31021">
                  <c:v>-3.0468750000000001E-3</c:v>
                </c:pt>
                <c:pt idx="31022">
                  <c:v>-4.1950670000000002E-3</c:v>
                </c:pt>
                <c:pt idx="31023">
                  <c:v>3.3368849999999999E-3</c:v>
                </c:pt>
                <c:pt idx="31024">
                  <c:v>-2.7601259999999999E-3</c:v>
                </c:pt>
                <c:pt idx="31025">
                  <c:v>-8.3306299999999999E-4</c:v>
                </c:pt>
                <c:pt idx="31026">
                  <c:v>-3.3016909999999998E-3</c:v>
                </c:pt>
                <c:pt idx="31027">
                  <c:v>2.025963E-3</c:v>
                </c:pt>
                <c:pt idx="31028">
                  <c:v>2.4869950000000001E-3</c:v>
                </c:pt>
                <c:pt idx="31029">
                  <c:v>-2.3354560000000001E-3</c:v>
                </c:pt>
                <c:pt idx="31030">
                  <c:v>-1.7722409999999999E-3</c:v>
                </c:pt>
                <c:pt idx="31031">
                  <c:v>-2.7205929999999999E-3</c:v>
                </c:pt>
                <c:pt idx="31032">
                  <c:v>-4.308414E-3</c:v>
                </c:pt>
                <c:pt idx="31033">
                  <c:v>1.8789080000000001E-3</c:v>
                </c:pt>
                <c:pt idx="31034">
                  <c:v>1.2533799999999999E-3</c:v>
                </c:pt>
                <c:pt idx="31035">
                  <c:v>-2.9490879999999999E-3</c:v>
                </c:pt>
                <c:pt idx="31036">
                  <c:v>5.3875099999999997E-4</c:v>
                </c:pt>
                <c:pt idx="31037">
                  <c:v>1.9619440000000002E-3</c:v>
                </c:pt>
                <c:pt idx="31038">
                  <c:v>-2.64646E-4</c:v>
                </c:pt>
                <c:pt idx="31039">
                  <c:v>-5.5919200000000002E-4</c:v>
                </c:pt>
                <c:pt idx="31040">
                  <c:v>-2.3962699999999998E-3</c:v>
                </c:pt>
                <c:pt idx="31041">
                  <c:v>-2.6828260000000001E-3</c:v>
                </c:pt>
                <c:pt idx="31042">
                  <c:v>7.6151589999999998E-3</c:v>
                </c:pt>
                <c:pt idx="31043">
                  <c:v>1.515455E-3</c:v>
                </c:pt>
                <c:pt idx="31044">
                  <c:v>6.8660499999999996E-4</c:v>
                </c:pt>
                <c:pt idx="31045">
                  <c:v>-2.3925410000000002E-3</c:v>
                </c:pt>
                <c:pt idx="31046">
                  <c:v>-5.2371899999999996E-4</c:v>
                </c:pt>
                <c:pt idx="31047">
                  <c:v>2.613219E-3</c:v>
                </c:pt>
                <c:pt idx="31048">
                  <c:v>1.1023820000000001E-3</c:v>
                </c:pt>
                <c:pt idx="31049">
                  <c:v>2.3479429999999999E-3</c:v>
                </c:pt>
                <c:pt idx="31050">
                  <c:v>-4.8469700000000002E-4</c:v>
                </c:pt>
                <c:pt idx="31051" formatCode="0.00E+00">
                  <c:v>-1.5714199999999999E-5</c:v>
                </c:pt>
                <c:pt idx="31052">
                  <c:v>4.1258809999999996E-3</c:v>
                </c:pt>
                <c:pt idx="31053">
                  <c:v>8.7309499999999995E-4</c:v>
                </c:pt>
                <c:pt idx="31054">
                  <c:v>1.5781079999999999E-3</c:v>
                </c:pt>
                <c:pt idx="31055">
                  <c:v>-4.4954970000000002E-3</c:v>
                </c:pt>
                <c:pt idx="31056">
                  <c:v>8.3974199999999998E-4</c:v>
                </c:pt>
                <c:pt idx="31057">
                  <c:v>-3.2272799999999999E-4</c:v>
                </c:pt>
                <c:pt idx="31058">
                  <c:v>-7.6499000000000001E-4</c:v>
                </c:pt>
                <c:pt idx="31059">
                  <c:v>1.7125479999999999E-3</c:v>
                </c:pt>
                <c:pt idx="31060">
                  <c:v>9.2338999999999995E-4</c:v>
                </c:pt>
                <c:pt idx="31061" formatCode="0.00E+00">
                  <c:v>-6.3311299999999998E-5</c:v>
                </c:pt>
                <c:pt idx="31062">
                  <c:v>2.2508229999999999E-3</c:v>
                </c:pt>
                <c:pt idx="31063">
                  <c:v>3.1331280000000002E-3</c:v>
                </c:pt>
                <c:pt idx="31064">
                  <c:v>-5.1889090000000002E-3</c:v>
                </c:pt>
                <c:pt idx="31065">
                  <c:v>1.292159E-3</c:v>
                </c:pt>
                <c:pt idx="31066">
                  <c:v>3.4913779999999998E-3</c:v>
                </c:pt>
                <c:pt idx="31067">
                  <c:v>-4.8280709999999998E-3</c:v>
                </c:pt>
                <c:pt idx="31068">
                  <c:v>-2.2511469999999998E-3</c:v>
                </c:pt>
                <c:pt idx="31069">
                  <c:v>-1.5310899999999999E-4</c:v>
                </c:pt>
                <c:pt idx="31070">
                  <c:v>-1.0162249999999999E-3</c:v>
                </c:pt>
                <c:pt idx="31071">
                  <c:v>-3.0436899999999999E-3</c:v>
                </c:pt>
                <c:pt idx="31072">
                  <c:v>-3.7720890000000002E-3</c:v>
                </c:pt>
                <c:pt idx="31073">
                  <c:v>-1.828248E-3</c:v>
                </c:pt>
                <c:pt idx="31074">
                  <c:v>-2.8650020000000002E-3</c:v>
                </c:pt>
                <c:pt idx="31075">
                  <c:v>-5.7153830000000001E-3</c:v>
                </c:pt>
                <c:pt idx="31076">
                  <c:v>-2.0537329999999999E-3</c:v>
                </c:pt>
                <c:pt idx="31077">
                  <c:v>-3.7762659999999999E-3</c:v>
                </c:pt>
                <c:pt idx="31078">
                  <c:v>-7.0842810000000004E-3</c:v>
                </c:pt>
                <c:pt idx="31079">
                  <c:v>-1.8250709999999999E-3</c:v>
                </c:pt>
                <c:pt idx="31080">
                  <c:v>-3.4174489999999999E-3</c:v>
                </c:pt>
                <c:pt idx="31081">
                  <c:v>-1.7934540000000001E-3</c:v>
                </c:pt>
                <c:pt idx="31082">
                  <c:v>-7.773248E-3</c:v>
                </c:pt>
                <c:pt idx="31083">
                  <c:v>-2.3659649999999998E-3</c:v>
                </c:pt>
                <c:pt idx="31084">
                  <c:v>-4.1071780000000004E-3</c:v>
                </c:pt>
                <c:pt idx="31085">
                  <c:v>-3.5846659999999998E-3</c:v>
                </c:pt>
                <c:pt idx="31086">
                  <c:v>-3.4469610000000001E-3</c:v>
                </c:pt>
                <c:pt idx="31087">
                  <c:v>-5.5612439999999999E-3</c:v>
                </c:pt>
                <c:pt idx="31088">
                  <c:v>-6.1838539999999999E-3</c:v>
                </c:pt>
                <c:pt idx="31089">
                  <c:v>-4.3044620000000002E-3</c:v>
                </c:pt>
                <c:pt idx="31090">
                  <c:v>-1.806474E-3</c:v>
                </c:pt>
                <c:pt idx="31091">
                  <c:v>-4.2946649999999996E-3</c:v>
                </c:pt>
                <c:pt idx="31092">
                  <c:v>-1.007462E-3</c:v>
                </c:pt>
                <c:pt idx="31093">
                  <c:v>-5.9729259999999999E-3</c:v>
                </c:pt>
                <c:pt idx="31094">
                  <c:v>-6.0600489999999996E-3</c:v>
                </c:pt>
                <c:pt idx="31095">
                  <c:v>-3.507942E-3</c:v>
                </c:pt>
                <c:pt idx="31096">
                  <c:v>-6.2405680000000002E-3</c:v>
                </c:pt>
                <c:pt idx="31097">
                  <c:v>-6.2635800000000004E-4</c:v>
                </c:pt>
                <c:pt idx="31098">
                  <c:v>-3.5902590000000002E-3</c:v>
                </c:pt>
                <c:pt idx="31099">
                  <c:v>-5.2808330000000004E-3</c:v>
                </c:pt>
                <c:pt idx="31100">
                  <c:v>1.241893E-3</c:v>
                </c:pt>
                <c:pt idx="31101">
                  <c:v>-5.1374430000000002E-3</c:v>
                </c:pt>
                <c:pt idx="31102">
                  <c:v>-1.922375E-3</c:v>
                </c:pt>
                <c:pt idx="31103">
                  <c:v>1.781283E-3</c:v>
                </c:pt>
                <c:pt idx="31104">
                  <c:v>-3.8759710000000002E-3</c:v>
                </c:pt>
                <c:pt idx="31105">
                  <c:v>-8.03482E-4</c:v>
                </c:pt>
                <c:pt idx="31106">
                  <c:v>-2.8745490000000001E-3</c:v>
                </c:pt>
                <c:pt idx="31107">
                  <c:v>-7.0394660000000003E-3</c:v>
                </c:pt>
                <c:pt idx="31108">
                  <c:v>3.3796189999999999E-3</c:v>
                </c:pt>
                <c:pt idx="31109">
                  <c:v>1.553755E-3</c:v>
                </c:pt>
                <c:pt idx="31110">
                  <c:v>-1.670323E-3</c:v>
                </c:pt>
                <c:pt idx="31111">
                  <c:v>-3.2622599999999999E-4</c:v>
                </c:pt>
                <c:pt idx="31112">
                  <c:v>1.6457080000000001E-3</c:v>
                </c:pt>
                <c:pt idx="31113">
                  <c:v>2.937874E-3</c:v>
                </c:pt>
                <c:pt idx="31114">
                  <c:v>-8.9097700000000004E-4</c:v>
                </c:pt>
                <c:pt idx="31115">
                  <c:v>-7.3598100000000003E-4</c:v>
                </c:pt>
                <c:pt idx="31116">
                  <c:v>2.2407960000000002E-3</c:v>
                </c:pt>
                <c:pt idx="31117">
                  <c:v>9.6194599999999998E-4</c:v>
                </c:pt>
                <c:pt idx="31118" formatCode="0.00E+00">
                  <c:v>-6.0431199999999998E-5</c:v>
                </c:pt>
                <c:pt idx="31119">
                  <c:v>3.9223260000000003E-3</c:v>
                </c:pt>
                <c:pt idx="31120">
                  <c:v>-2.9008459999999999E-3</c:v>
                </c:pt>
                <c:pt idx="31121">
                  <c:v>-7.8256699999999996E-4</c:v>
                </c:pt>
                <c:pt idx="31122">
                  <c:v>-3.804778E-3</c:v>
                </c:pt>
                <c:pt idx="31123">
                  <c:v>1.8863969999999999E-3</c:v>
                </c:pt>
                <c:pt idx="31124">
                  <c:v>-9.2350400000000001E-4</c:v>
                </c:pt>
                <c:pt idx="31125">
                  <c:v>-2.4233969999999999E-3</c:v>
                </c:pt>
                <c:pt idx="31126">
                  <c:v>5.1472699999999998E-4</c:v>
                </c:pt>
                <c:pt idx="31127">
                  <c:v>-9.2710899999999996E-4</c:v>
                </c:pt>
                <c:pt idx="31128">
                  <c:v>-4.6692039999999997E-3</c:v>
                </c:pt>
                <c:pt idx="31129">
                  <c:v>-1.8249480000000001E-3</c:v>
                </c:pt>
                <c:pt idx="31130">
                  <c:v>-6.58513E-4</c:v>
                </c:pt>
                <c:pt idx="31131">
                  <c:v>-2.1184580000000001E-3</c:v>
                </c:pt>
                <c:pt idx="31132">
                  <c:v>3.7948180000000001E-3</c:v>
                </c:pt>
                <c:pt idx="31133">
                  <c:v>-2.4708009999999999E-3</c:v>
                </c:pt>
                <c:pt idx="31134">
                  <c:v>-3.4816510000000001E-3</c:v>
                </c:pt>
                <c:pt idx="31135">
                  <c:v>-3.2422330000000002E-3</c:v>
                </c:pt>
                <c:pt idx="31136">
                  <c:v>-2.7560940000000002E-3</c:v>
                </c:pt>
                <c:pt idx="31137">
                  <c:v>2.0880399999999999E-4</c:v>
                </c:pt>
                <c:pt idx="31138">
                  <c:v>-3.775619E-3</c:v>
                </c:pt>
                <c:pt idx="31139">
                  <c:v>-3.0371249999999999E-3</c:v>
                </c:pt>
                <c:pt idx="31140">
                  <c:v>-2.5945629999999998E-3</c:v>
                </c:pt>
                <c:pt idx="31141">
                  <c:v>-3.6704810000000002E-3</c:v>
                </c:pt>
                <c:pt idx="31142">
                  <c:v>-2.2461410000000001E-3</c:v>
                </c:pt>
                <c:pt idx="31143">
                  <c:v>-3.8112999999999998E-4</c:v>
                </c:pt>
                <c:pt idx="31144">
                  <c:v>-3.0783109999999998E-3</c:v>
                </c:pt>
                <c:pt idx="31145">
                  <c:v>1.6956709999999999E-3</c:v>
                </c:pt>
                <c:pt idx="31146">
                  <c:v>-6.0933599999999999E-3</c:v>
                </c:pt>
                <c:pt idx="31147">
                  <c:v>-5.2145159999999998E-3</c:v>
                </c:pt>
                <c:pt idx="31148">
                  <c:v>1.9291429999999999E-3</c:v>
                </c:pt>
                <c:pt idx="31149">
                  <c:v>-5.0619219999999999E-3</c:v>
                </c:pt>
                <c:pt idx="31150">
                  <c:v>-9.911360000000001E-4</c:v>
                </c:pt>
                <c:pt idx="31151">
                  <c:v>3.0328999999999998E-3</c:v>
                </c:pt>
                <c:pt idx="31152">
                  <c:v>-3.8829020000000001E-3</c:v>
                </c:pt>
                <c:pt idx="31153">
                  <c:v>-2.817637E-3</c:v>
                </c:pt>
                <c:pt idx="31154">
                  <c:v>-1.837303E-3</c:v>
                </c:pt>
                <c:pt idx="31155">
                  <c:v>-3.7169619999999999E-3</c:v>
                </c:pt>
                <c:pt idx="31156">
                  <c:v>1.6033620000000001E-3</c:v>
                </c:pt>
                <c:pt idx="31157">
                  <c:v>2.2011599999999999E-4</c:v>
                </c:pt>
                <c:pt idx="31158">
                  <c:v>-1.4571849999999999E-3</c:v>
                </c:pt>
                <c:pt idx="31159">
                  <c:v>-2.5871650000000002E-3</c:v>
                </c:pt>
                <c:pt idx="31160">
                  <c:v>-3.9728860000000001E-3</c:v>
                </c:pt>
                <c:pt idx="31161">
                  <c:v>2.1387000000000001E-4</c:v>
                </c:pt>
                <c:pt idx="31162" formatCode="0.00E+00">
                  <c:v>3.4756699999999999E-5</c:v>
                </c:pt>
                <c:pt idx="31163">
                  <c:v>2.916297E-3</c:v>
                </c:pt>
                <c:pt idx="31164">
                  <c:v>2.2306370000000002E-3</c:v>
                </c:pt>
                <c:pt idx="31165">
                  <c:v>1.9813650000000001E-3</c:v>
                </c:pt>
                <c:pt idx="31166">
                  <c:v>1.9976550000000001E-3</c:v>
                </c:pt>
                <c:pt idx="31167">
                  <c:v>-1.698546E-3</c:v>
                </c:pt>
                <c:pt idx="31168">
                  <c:v>1.678105E-3</c:v>
                </c:pt>
                <c:pt idx="31169">
                  <c:v>5.53985E-4</c:v>
                </c:pt>
                <c:pt idx="31170">
                  <c:v>2.7830400000000001E-3</c:v>
                </c:pt>
                <c:pt idx="31171">
                  <c:v>8.8527099999999997E-4</c:v>
                </c:pt>
                <c:pt idx="31172">
                  <c:v>3.03002E-3</c:v>
                </c:pt>
                <c:pt idx="31173">
                  <c:v>-7.4074999999999998E-4</c:v>
                </c:pt>
                <c:pt idx="31174">
                  <c:v>9.62663E-4</c:v>
                </c:pt>
                <c:pt idx="31175">
                  <c:v>2.15913E-4</c:v>
                </c:pt>
                <c:pt idx="31176">
                  <c:v>4.4681399999999998E-3</c:v>
                </c:pt>
                <c:pt idx="31177">
                  <c:v>1.7168280000000001E-3</c:v>
                </c:pt>
                <c:pt idx="31178">
                  <c:v>-2.197573E-3</c:v>
                </c:pt>
                <c:pt idx="31179">
                  <c:v>8.0380899999999995E-4</c:v>
                </c:pt>
                <c:pt idx="31180">
                  <c:v>-6.1810200000000004E-4</c:v>
                </c:pt>
                <c:pt idx="31181">
                  <c:v>7.9763499999999999E-4</c:v>
                </c:pt>
                <c:pt idx="31182">
                  <c:v>3.338054E-3</c:v>
                </c:pt>
                <c:pt idx="31183">
                  <c:v>3.7995799999999999E-3</c:v>
                </c:pt>
                <c:pt idx="31184">
                  <c:v>-3.2474650000000002E-3</c:v>
                </c:pt>
                <c:pt idx="31185">
                  <c:v>2.4919130000000001E-3</c:v>
                </c:pt>
                <c:pt idx="31186">
                  <c:v>-3.418248E-3</c:v>
                </c:pt>
                <c:pt idx="31187">
                  <c:v>5.7358349999999999E-3</c:v>
                </c:pt>
                <c:pt idx="31188">
                  <c:v>3.9366039999999998E-3</c:v>
                </c:pt>
                <c:pt idx="31189">
                  <c:v>-2.499724E-3</c:v>
                </c:pt>
                <c:pt idx="31190">
                  <c:v>1.196836E-3</c:v>
                </c:pt>
                <c:pt idx="31191">
                  <c:v>2.7113760000000002E-3</c:v>
                </c:pt>
                <c:pt idx="31192">
                  <c:v>-2.1733759999999999E-3</c:v>
                </c:pt>
                <c:pt idx="31193">
                  <c:v>-1.794674E-3</c:v>
                </c:pt>
                <c:pt idx="31194">
                  <c:v>2.1017969999999999E-3</c:v>
                </c:pt>
                <c:pt idx="31195">
                  <c:v>-3.9180129999999997E-3</c:v>
                </c:pt>
                <c:pt idx="31196">
                  <c:v>1.1511539999999999E-3</c:v>
                </c:pt>
                <c:pt idx="31197">
                  <c:v>-3.9416090000000004E-3</c:v>
                </c:pt>
                <c:pt idx="31198">
                  <c:v>6.4367899999999997E-4</c:v>
                </c:pt>
                <c:pt idx="31199">
                  <c:v>4.6085930000000002E-3</c:v>
                </c:pt>
                <c:pt idx="31200">
                  <c:v>-2.1381220000000001E-3</c:v>
                </c:pt>
                <c:pt idx="31201">
                  <c:v>2.8113629999999999E-3</c:v>
                </c:pt>
                <c:pt idx="31202">
                  <c:v>4.9371529999999997E-3</c:v>
                </c:pt>
                <c:pt idx="31203">
                  <c:v>1.491289E-3</c:v>
                </c:pt>
                <c:pt idx="31204">
                  <c:v>-1.458186E-3</c:v>
                </c:pt>
                <c:pt idx="31205">
                  <c:v>-2.2163880000000001E-3</c:v>
                </c:pt>
                <c:pt idx="31206">
                  <c:v>2.134263E-3</c:v>
                </c:pt>
                <c:pt idx="31207">
                  <c:v>-8.4767900000000005E-4</c:v>
                </c:pt>
                <c:pt idx="31208">
                  <c:v>-2.5230199999999998E-4</c:v>
                </c:pt>
                <c:pt idx="31209">
                  <c:v>2.6428210000000001E-3</c:v>
                </c:pt>
                <c:pt idx="31210">
                  <c:v>-4.5623700000000002E-4</c:v>
                </c:pt>
                <c:pt idx="31211">
                  <c:v>5.6668300000000001E-4</c:v>
                </c:pt>
                <c:pt idx="31212">
                  <c:v>1.9806229999999999E-3</c:v>
                </c:pt>
                <c:pt idx="31213">
                  <c:v>1.0242820000000001E-3</c:v>
                </c:pt>
                <c:pt idx="31214">
                  <c:v>5.054177E-3</c:v>
                </c:pt>
                <c:pt idx="31215">
                  <c:v>5.2424630000000002E-3</c:v>
                </c:pt>
                <c:pt idx="31216">
                  <c:v>1.0202067E-2</c:v>
                </c:pt>
                <c:pt idx="31217">
                  <c:v>9.3349420000000006E-3</c:v>
                </c:pt>
                <c:pt idx="31218">
                  <c:v>2.6230369999999999E-3</c:v>
                </c:pt>
                <c:pt idx="31219">
                  <c:v>-9.7864949999999992E-3</c:v>
                </c:pt>
                <c:pt idx="31220">
                  <c:v>4.6980199999999998E-3</c:v>
                </c:pt>
                <c:pt idx="31221">
                  <c:v>2.8468569999999999E-3</c:v>
                </c:pt>
                <c:pt idx="31222">
                  <c:v>-2.2702339999999999E-3</c:v>
                </c:pt>
                <c:pt idx="31223">
                  <c:v>-1.49339E-3</c:v>
                </c:pt>
                <c:pt idx="31224">
                  <c:v>-6.68967E-3</c:v>
                </c:pt>
                <c:pt idx="31225">
                  <c:v>6.7819300000000002E-3</c:v>
                </c:pt>
                <c:pt idx="31226">
                  <c:v>-4.5454000000000002E-4</c:v>
                </c:pt>
                <c:pt idx="31227">
                  <c:v>-6.5920609999999998E-3</c:v>
                </c:pt>
                <c:pt idx="31228">
                  <c:v>-1.0630379000000001E-2</c:v>
                </c:pt>
                <c:pt idx="31229" formatCode="0.00E+00">
                  <c:v>5.44894E-5</c:v>
                </c:pt>
                <c:pt idx="31230" formatCode="0.00E+00">
                  <c:v>9.3872899999999994E-5</c:v>
                </c:pt>
                <c:pt idx="31231">
                  <c:v>-5.86032E-4</c:v>
                </c:pt>
                <c:pt idx="31232">
                  <c:v>-7.651466E-3</c:v>
                </c:pt>
                <c:pt idx="31233">
                  <c:v>-8.7593419999999998E-3</c:v>
                </c:pt>
                <c:pt idx="31234">
                  <c:v>-6.6096940000000002E-3</c:v>
                </c:pt>
                <c:pt idx="31235">
                  <c:v>2.3379949999999998E-3</c:v>
                </c:pt>
                <c:pt idx="31236">
                  <c:v>-8.3841590000000004E-3</c:v>
                </c:pt>
                <c:pt idx="31237">
                  <c:v>-2.0764609999999999E-3</c:v>
                </c:pt>
                <c:pt idx="31238">
                  <c:v>5.065295E-3</c:v>
                </c:pt>
                <c:pt idx="31239">
                  <c:v>1.0247539999999999E-2</c:v>
                </c:pt>
                <c:pt idx="31240">
                  <c:v>-7.3829459999999996E-3</c:v>
                </c:pt>
                <c:pt idx="31241">
                  <c:v>1.5642099999999999E-3</c:v>
                </c:pt>
                <c:pt idx="31242">
                  <c:v>9.6338800000000003E-4</c:v>
                </c:pt>
                <c:pt idx="31243" formatCode="0.00E+00">
                  <c:v>8.4810700000000004E-5</c:v>
                </c:pt>
                <c:pt idx="31244">
                  <c:v>-1.218125E-3</c:v>
                </c:pt>
                <c:pt idx="31245">
                  <c:v>5.7601570000000001E-3</c:v>
                </c:pt>
                <c:pt idx="31246">
                  <c:v>4.9804139999999998E-3</c:v>
                </c:pt>
                <c:pt idx="31247">
                  <c:v>-1.3045799999999999E-4</c:v>
                </c:pt>
                <c:pt idx="31248">
                  <c:v>5.0494699999999995E-4</c:v>
                </c:pt>
                <c:pt idx="31249">
                  <c:v>6.1441910000000002E-3</c:v>
                </c:pt>
                <c:pt idx="31250">
                  <c:v>2.6555239999999998E-3</c:v>
                </c:pt>
                <c:pt idx="31251">
                  <c:v>1.0443406000000001E-2</c:v>
                </c:pt>
                <c:pt idx="31252">
                  <c:v>2.395767E-3</c:v>
                </c:pt>
                <c:pt idx="31253">
                  <c:v>5.8877039999999997E-3</c:v>
                </c:pt>
                <c:pt idx="31254">
                  <c:v>5.1571170000000001E-3</c:v>
                </c:pt>
                <c:pt idx="31255">
                  <c:v>5.5288940000000003E-3</c:v>
                </c:pt>
                <c:pt idx="31256">
                  <c:v>3.8956450000000001E-3</c:v>
                </c:pt>
                <c:pt idx="31257">
                  <c:v>5.5119169999999999E-3</c:v>
                </c:pt>
                <c:pt idx="31258">
                  <c:v>4.6593299999999997E-3</c:v>
                </c:pt>
                <c:pt idx="31259">
                  <c:v>8.4071960000000005E-3</c:v>
                </c:pt>
                <c:pt idx="31260">
                  <c:v>5.7220159999999999E-3</c:v>
                </c:pt>
                <c:pt idx="31261">
                  <c:v>2.3637689999999999E-3</c:v>
                </c:pt>
                <c:pt idx="31262">
                  <c:v>6.6009409999999999E-3</c:v>
                </c:pt>
                <c:pt idx="31263">
                  <c:v>7.2600799999999999E-4</c:v>
                </c:pt>
                <c:pt idx="31264">
                  <c:v>7.605802E-3</c:v>
                </c:pt>
                <c:pt idx="31265">
                  <c:v>3.9530099999999999E-3</c:v>
                </c:pt>
                <c:pt idx="31266">
                  <c:v>4.6830320000000002E-3</c:v>
                </c:pt>
                <c:pt idx="31267">
                  <c:v>6.2050289999999999E-3</c:v>
                </c:pt>
                <c:pt idx="31268">
                  <c:v>3.9500430000000003E-3</c:v>
                </c:pt>
                <c:pt idx="31269">
                  <c:v>4.8376749999999996E-3</c:v>
                </c:pt>
                <c:pt idx="31270">
                  <c:v>5.1400550000000001E-3</c:v>
                </c:pt>
                <c:pt idx="31271">
                  <c:v>3.6319070000000002E-3</c:v>
                </c:pt>
                <c:pt idx="31272">
                  <c:v>1.9736999999999999E-4</c:v>
                </c:pt>
                <c:pt idx="31273">
                  <c:v>6.8065369999999997E-3</c:v>
                </c:pt>
                <c:pt idx="31274">
                  <c:v>2.913461E-3</c:v>
                </c:pt>
                <c:pt idx="31275">
                  <c:v>3.7827160000000002E-3</c:v>
                </c:pt>
                <c:pt idx="31276">
                  <c:v>6.6465229999999997E-3</c:v>
                </c:pt>
                <c:pt idx="31277">
                  <c:v>-1.4071419999999999E-3</c:v>
                </c:pt>
                <c:pt idx="31278">
                  <c:v>3.904973E-3</c:v>
                </c:pt>
                <c:pt idx="31279">
                  <c:v>4.1441250000000002E-3</c:v>
                </c:pt>
                <c:pt idx="31280">
                  <c:v>2.448132E-3</c:v>
                </c:pt>
                <c:pt idx="31281">
                  <c:v>1.0457109999999999E-3</c:v>
                </c:pt>
                <c:pt idx="31282">
                  <c:v>3.6373820000000002E-3</c:v>
                </c:pt>
                <c:pt idx="31283">
                  <c:v>9.4246980000000005E-3</c:v>
                </c:pt>
                <c:pt idx="31284">
                  <c:v>3.2067499999999997E-4</c:v>
                </c:pt>
                <c:pt idx="31285">
                  <c:v>2.78597E-4</c:v>
                </c:pt>
                <c:pt idx="31286">
                  <c:v>6.6299449999999999E-3</c:v>
                </c:pt>
                <c:pt idx="31287">
                  <c:v>2.78838E-4</c:v>
                </c:pt>
                <c:pt idx="31288">
                  <c:v>3.7461819999999998E-3</c:v>
                </c:pt>
                <c:pt idx="31289">
                  <c:v>3.1240669999999999E-3</c:v>
                </c:pt>
                <c:pt idx="31290" formatCode="0.00E+00">
                  <c:v>8.6998300000000004E-5</c:v>
                </c:pt>
                <c:pt idx="31291">
                  <c:v>2.4279169999999999E-3</c:v>
                </c:pt>
                <c:pt idx="31292">
                  <c:v>1.1104439999999999E-3</c:v>
                </c:pt>
                <c:pt idx="31293">
                  <c:v>4.0710800000000004E-3</c:v>
                </c:pt>
                <c:pt idx="31294">
                  <c:v>5.7379520000000002E-3</c:v>
                </c:pt>
                <c:pt idx="31295">
                  <c:v>5.8153999999999996E-4</c:v>
                </c:pt>
                <c:pt idx="31296">
                  <c:v>4.7972500000000003E-3</c:v>
                </c:pt>
                <c:pt idx="31297">
                  <c:v>1.9090509999999999E-3</c:v>
                </c:pt>
                <c:pt idx="31298">
                  <c:v>-7.7898699999999997E-4</c:v>
                </c:pt>
                <c:pt idx="31299">
                  <c:v>2.5403769999999999E-3</c:v>
                </c:pt>
                <c:pt idx="31300">
                  <c:v>1.141745E-3</c:v>
                </c:pt>
                <c:pt idx="31301">
                  <c:v>1.2006009999999999E-3</c:v>
                </c:pt>
                <c:pt idx="31302" formatCode="0.00E+00">
                  <c:v>6.3146900000000004E-5</c:v>
                </c:pt>
                <c:pt idx="31303">
                  <c:v>4.1122169999999996E-3</c:v>
                </c:pt>
                <c:pt idx="31304">
                  <c:v>2.3235880000000001E-3</c:v>
                </c:pt>
                <c:pt idx="31305">
                  <c:v>1.6846960000000001E-3</c:v>
                </c:pt>
                <c:pt idx="31306">
                  <c:v>-1.3354459999999999E-3</c:v>
                </c:pt>
                <c:pt idx="31307">
                  <c:v>5.3562790000000002E-3</c:v>
                </c:pt>
                <c:pt idx="31308">
                  <c:v>-6.1378599999999995E-4</c:v>
                </c:pt>
                <c:pt idx="31309">
                  <c:v>-8.2151299999999995E-4</c:v>
                </c:pt>
                <c:pt idx="31310">
                  <c:v>2.8693120000000002E-3</c:v>
                </c:pt>
                <c:pt idx="31311">
                  <c:v>-2.9118780000000001E-3</c:v>
                </c:pt>
                <c:pt idx="31312">
                  <c:v>1.9798419999999999E-3</c:v>
                </c:pt>
                <c:pt idx="31313">
                  <c:v>3.6997110000000001E-3</c:v>
                </c:pt>
                <c:pt idx="31314">
                  <c:v>-6.3714000000000002E-4</c:v>
                </c:pt>
                <c:pt idx="31315">
                  <c:v>3.8498100000000001E-4</c:v>
                </c:pt>
                <c:pt idx="31316">
                  <c:v>3.457309E-3</c:v>
                </c:pt>
                <c:pt idx="31317">
                  <c:v>1.1518100000000001E-3</c:v>
                </c:pt>
                <c:pt idx="31318">
                  <c:v>8.5637799999999998E-4</c:v>
                </c:pt>
                <c:pt idx="31319" formatCode="0.00E+00">
                  <c:v>-8.1054600000000001E-5</c:v>
                </c:pt>
                <c:pt idx="31320">
                  <c:v>3.2907740000000002E-3</c:v>
                </c:pt>
                <c:pt idx="31321">
                  <c:v>5.0921359999999997E-3</c:v>
                </c:pt>
                <c:pt idx="31322">
                  <c:v>1.15179E-3</c:v>
                </c:pt>
                <c:pt idx="31323">
                  <c:v>3.2346480000000001E-3</c:v>
                </c:pt>
                <c:pt idx="31324">
                  <c:v>1.7230769999999999E-3</c:v>
                </c:pt>
                <c:pt idx="31325">
                  <c:v>2.918304E-3</c:v>
                </c:pt>
                <c:pt idx="31326">
                  <c:v>2.1285340000000001E-3</c:v>
                </c:pt>
                <c:pt idx="31327">
                  <c:v>3.4436029999999999E-3</c:v>
                </c:pt>
                <c:pt idx="31328">
                  <c:v>1.2021309999999999E-3</c:v>
                </c:pt>
                <c:pt idx="31329">
                  <c:v>6.7428380000000001E-3</c:v>
                </c:pt>
                <c:pt idx="31330">
                  <c:v>2.418215E-3</c:v>
                </c:pt>
                <c:pt idx="31331">
                  <c:v>2.6664700000000001E-4</c:v>
                </c:pt>
                <c:pt idx="31332">
                  <c:v>-1.9584800000000001E-4</c:v>
                </c:pt>
                <c:pt idx="31333">
                  <c:v>1.930686E-3</c:v>
                </c:pt>
                <c:pt idx="31334">
                  <c:v>4.964146E-3</c:v>
                </c:pt>
                <c:pt idx="31335">
                  <c:v>5.8488480000000002E-3</c:v>
                </c:pt>
                <c:pt idx="31336">
                  <c:v>3.415019E-3</c:v>
                </c:pt>
                <c:pt idx="31337">
                  <c:v>-4.0759200000000002E-3</c:v>
                </c:pt>
                <c:pt idx="31338">
                  <c:v>-7.4032899999999997E-4</c:v>
                </c:pt>
                <c:pt idx="31339">
                  <c:v>6.48243E-3</c:v>
                </c:pt>
                <c:pt idx="31340">
                  <c:v>1.797639E-3</c:v>
                </c:pt>
                <c:pt idx="31341">
                  <c:v>4.1366939999999998E-3</c:v>
                </c:pt>
                <c:pt idx="31342">
                  <c:v>2.3899260000000001E-3</c:v>
                </c:pt>
                <c:pt idx="31343">
                  <c:v>1.5169420000000001E-3</c:v>
                </c:pt>
                <c:pt idx="31344">
                  <c:v>2.724958E-3</c:v>
                </c:pt>
                <c:pt idx="31345">
                  <c:v>1.5172149999999999E-3</c:v>
                </c:pt>
                <c:pt idx="31346">
                  <c:v>1.078004E-3</c:v>
                </c:pt>
                <c:pt idx="31347">
                  <c:v>3.9720609999999998E-3</c:v>
                </c:pt>
                <c:pt idx="31348">
                  <c:v>-3.607088E-3</c:v>
                </c:pt>
                <c:pt idx="31349">
                  <c:v>4.4404520000000001E-3</c:v>
                </c:pt>
                <c:pt idx="31350">
                  <c:v>-8.0996200000000001E-4</c:v>
                </c:pt>
                <c:pt idx="31351" formatCode="0.00E+00">
                  <c:v>-6.4276599999999994E-5</c:v>
                </c:pt>
                <c:pt idx="31352">
                  <c:v>4.2880280000000002E-3</c:v>
                </c:pt>
                <c:pt idx="31353">
                  <c:v>5.2498099999999999E-4</c:v>
                </c:pt>
                <c:pt idx="31354">
                  <c:v>1.6350690000000001E-3</c:v>
                </c:pt>
                <c:pt idx="31355">
                  <c:v>1.1447810000000001E-3</c:v>
                </c:pt>
                <c:pt idx="31356">
                  <c:v>2.7807779999999998E-3</c:v>
                </c:pt>
                <c:pt idx="31357">
                  <c:v>4.1949170000000003E-3</c:v>
                </c:pt>
                <c:pt idx="31358">
                  <c:v>1.7533130000000001E-3</c:v>
                </c:pt>
                <c:pt idx="31359" formatCode="0.00E+00">
                  <c:v>4.4154000000000001E-6</c:v>
                </c:pt>
                <c:pt idx="31360">
                  <c:v>2.4081599999999999E-3</c:v>
                </c:pt>
                <c:pt idx="31361">
                  <c:v>-2.0262689999999998E-3</c:v>
                </c:pt>
                <c:pt idx="31362">
                  <c:v>-2.4153899999999999E-3</c:v>
                </c:pt>
                <c:pt idx="31363">
                  <c:v>2.8028079999999999E-3</c:v>
                </c:pt>
                <c:pt idx="31364">
                  <c:v>3.4452689999999999E-3</c:v>
                </c:pt>
                <c:pt idx="31365">
                  <c:v>4.7598049999999998E-3</c:v>
                </c:pt>
                <c:pt idx="31366">
                  <c:v>2.167328E-3</c:v>
                </c:pt>
                <c:pt idx="31367">
                  <c:v>2.8203350000000002E-3</c:v>
                </c:pt>
                <c:pt idx="31368">
                  <c:v>3.5578600000000003E-4</c:v>
                </c:pt>
                <c:pt idx="31369">
                  <c:v>4.1117900000000001E-4</c:v>
                </c:pt>
                <c:pt idx="31370">
                  <c:v>4.1309429999999998E-3</c:v>
                </c:pt>
                <c:pt idx="31371">
                  <c:v>-2.9869299999999999E-4</c:v>
                </c:pt>
                <c:pt idx="31372">
                  <c:v>-1.195287E-3</c:v>
                </c:pt>
                <c:pt idx="31373">
                  <c:v>4.9070800000000003E-3</c:v>
                </c:pt>
                <c:pt idx="31374">
                  <c:v>2.396643E-3</c:v>
                </c:pt>
                <c:pt idx="31375">
                  <c:v>1.2970239999999999E-3</c:v>
                </c:pt>
                <c:pt idx="31376">
                  <c:v>-1.6707200000000001E-3</c:v>
                </c:pt>
                <c:pt idx="31377">
                  <c:v>6.6708330000000001E-3</c:v>
                </c:pt>
                <c:pt idx="31378">
                  <c:v>3.4457200000000002E-3</c:v>
                </c:pt>
                <c:pt idx="31379">
                  <c:v>-5.4209699999999996E-4</c:v>
                </c:pt>
                <c:pt idx="31380">
                  <c:v>3.89019E-4</c:v>
                </c:pt>
                <c:pt idx="31381">
                  <c:v>1.2295120000000001E-3</c:v>
                </c:pt>
                <c:pt idx="31382">
                  <c:v>4.3977670000000003E-3</c:v>
                </c:pt>
                <c:pt idx="31383">
                  <c:v>5.2289390000000002E-3</c:v>
                </c:pt>
                <c:pt idx="31384">
                  <c:v>3.4874569999999998E-3</c:v>
                </c:pt>
                <c:pt idx="31385">
                  <c:v>-1.0702769999999999E-3</c:v>
                </c:pt>
                <c:pt idx="31386">
                  <c:v>2.6598780000000001E-3</c:v>
                </c:pt>
                <c:pt idx="31387">
                  <c:v>5.0063900000000003E-3</c:v>
                </c:pt>
                <c:pt idx="31388">
                  <c:v>3.83871E-3</c:v>
                </c:pt>
                <c:pt idx="31389">
                  <c:v>1.361438E-3</c:v>
                </c:pt>
                <c:pt idx="31390">
                  <c:v>-1.201887E-3</c:v>
                </c:pt>
                <c:pt idx="31391">
                  <c:v>2.9731499999999999E-3</c:v>
                </c:pt>
                <c:pt idx="31392">
                  <c:v>7.5878199999999995E-4</c:v>
                </c:pt>
                <c:pt idx="31393">
                  <c:v>-6.4097500000000001E-4</c:v>
                </c:pt>
                <c:pt idx="31394">
                  <c:v>2.6413460000000001E-3</c:v>
                </c:pt>
                <c:pt idx="31395">
                  <c:v>-3.494844E-3</c:v>
                </c:pt>
                <c:pt idx="31396">
                  <c:v>-1.5356479999999999E-3</c:v>
                </c:pt>
                <c:pt idx="31397">
                  <c:v>-3.1362080000000001E-3</c:v>
                </c:pt>
                <c:pt idx="31398">
                  <c:v>2.6635819999999998E-3</c:v>
                </c:pt>
                <c:pt idx="31399">
                  <c:v>5.0164839999999999E-3</c:v>
                </c:pt>
                <c:pt idx="31400">
                  <c:v>-2.3396480000000002E-3</c:v>
                </c:pt>
                <c:pt idx="31401">
                  <c:v>-1.7649370000000001E-3</c:v>
                </c:pt>
                <c:pt idx="31402">
                  <c:v>3.442999E-3</c:v>
                </c:pt>
                <c:pt idx="31403">
                  <c:v>-3.5232979999999998E-3</c:v>
                </c:pt>
                <c:pt idx="31404">
                  <c:v>-1.5401919999999999E-3</c:v>
                </c:pt>
                <c:pt idx="31405">
                  <c:v>-1.1044990000000001E-3</c:v>
                </c:pt>
                <c:pt idx="31406">
                  <c:v>9.8925199999999993E-4</c:v>
                </c:pt>
                <c:pt idx="31407">
                  <c:v>-9.8095400000000003E-4</c:v>
                </c:pt>
                <c:pt idx="31408" formatCode="0.00E+00">
                  <c:v>-6.3460099999999999E-5</c:v>
                </c:pt>
                <c:pt idx="31409">
                  <c:v>2.3135199999999999E-4</c:v>
                </c:pt>
                <c:pt idx="31410">
                  <c:v>-2.9765199999999998E-4</c:v>
                </c:pt>
                <c:pt idx="31411">
                  <c:v>-3.9469819999999999E-3</c:v>
                </c:pt>
                <c:pt idx="31412">
                  <c:v>9.9612700000000008E-4</c:v>
                </c:pt>
                <c:pt idx="31413">
                  <c:v>-4.9497699999999996E-4</c:v>
                </c:pt>
                <c:pt idx="31414">
                  <c:v>2.6754669999999999E-3</c:v>
                </c:pt>
                <c:pt idx="31415">
                  <c:v>5.1004999999999996E-4</c:v>
                </c:pt>
                <c:pt idx="31416">
                  <c:v>-4.1247230000000003E-3</c:v>
                </c:pt>
                <c:pt idx="31417">
                  <c:v>2.2977560000000002E-3</c:v>
                </c:pt>
                <c:pt idx="31418">
                  <c:v>2.7728890000000002E-3</c:v>
                </c:pt>
                <c:pt idx="31419">
                  <c:v>4.3635949999999996E-3</c:v>
                </c:pt>
                <c:pt idx="31420">
                  <c:v>-1.0537649999999999E-3</c:v>
                </c:pt>
                <c:pt idx="31421">
                  <c:v>-1.2645199999999999E-4</c:v>
                </c:pt>
                <c:pt idx="31422">
                  <c:v>2.36794E-4</c:v>
                </c:pt>
                <c:pt idx="31423">
                  <c:v>2.793163E-3</c:v>
                </c:pt>
                <c:pt idx="31424">
                  <c:v>2.8922069999999999E-3</c:v>
                </c:pt>
                <c:pt idx="31425">
                  <c:v>3.8377600000000001E-4</c:v>
                </c:pt>
                <c:pt idx="31426">
                  <c:v>-4.2200969999999999E-3</c:v>
                </c:pt>
                <c:pt idx="31427">
                  <c:v>-6.3921099999999999E-4</c:v>
                </c:pt>
                <c:pt idx="31428">
                  <c:v>5.6766919999999997E-3</c:v>
                </c:pt>
                <c:pt idx="31429">
                  <c:v>5.8114480000000003E-3</c:v>
                </c:pt>
                <c:pt idx="31430">
                  <c:v>4.4236329999999997E-3</c:v>
                </c:pt>
                <c:pt idx="31431">
                  <c:v>1.478177E-3</c:v>
                </c:pt>
                <c:pt idx="31432">
                  <c:v>-5.0746560000000003E-3</c:v>
                </c:pt>
                <c:pt idx="31433">
                  <c:v>4.84988E-3</c:v>
                </c:pt>
                <c:pt idx="31434">
                  <c:v>-3.1222929999999999E-3</c:v>
                </c:pt>
                <c:pt idx="31435">
                  <c:v>-1.82962E-4</c:v>
                </c:pt>
                <c:pt idx="31436">
                  <c:v>4.3089340000000004E-3</c:v>
                </c:pt>
                <c:pt idx="31437">
                  <c:v>2.4068900000000001E-4</c:v>
                </c:pt>
                <c:pt idx="31438">
                  <c:v>3.0726030000000001E-3</c:v>
                </c:pt>
                <c:pt idx="31439" formatCode="0.00E+00">
                  <c:v>6.05679E-5</c:v>
                </c:pt>
                <c:pt idx="31440">
                  <c:v>2.6970480000000001E-3</c:v>
                </c:pt>
                <c:pt idx="31441">
                  <c:v>1.776127E-3</c:v>
                </c:pt>
                <c:pt idx="31442">
                  <c:v>3.6510169999999999E-3</c:v>
                </c:pt>
                <c:pt idx="31443">
                  <c:v>5.068085E-3</c:v>
                </c:pt>
                <c:pt idx="31444">
                  <c:v>2.371026E-3</c:v>
                </c:pt>
                <c:pt idx="31445">
                  <c:v>-7.1021030000000002E-3</c:v>
                </c:pt>
                <c:pt idx="31446">
                  <c:v>2.6534470000000002E-3</c:v>
                </c:pt>
                <c:pt idx="31447">
                  <c:v>-1.5839090000000001E-3</c:v>
                </c:pt>
                <c:pt idx="31448">
                  <c:v>3.5083459999999999E-3</c:v>
                </c:pt>
                <c:pt idx="31449">
                  <c:v>1.488072E-3</c:v>
                </c:pt>
                <c:pt idx="31450">
                  <c:v>4.3549099999999998E-4</c:v>
                </c:pt>
                <c:pt idx="31451">
                  <c:v>1.386506E-3</c:v>
                </c:pt>
                <c:pt idx="31452">
                  <c:v>9.8718099999999995E-4</c:v>
                </c:pt>
                <c:pt idx="31453">
                  <c:v>-3.3081700000000001E-4</c:v>
                </c:pt>
                <c:pt idx="31454">
                  <c:v>4.9788399999999998E-4</c:v>
                </c:pt>
                <c:pt idx="31455">
                  <c:v>-9.0027599999999998E-4</c:v>
                </c:pt>
                <c:pt idx="31456">
                  <c:v>4.7447770000000004E-3</c:v>
                </c:pt>
                <c:pt idx="31457">
                  <c:v>4.8441129999999997E-3</c:v>
                </c:pt>
                <c:pt idx="31458">
                  <c:v>-3.1417670000000002E-3</c:v>
                </c:pt>
                <c:pt idx="31459">
                  <c:v>1.0923930000000001E-3</c:v>
                </c:pt>
                <c:pt idx="31460">
                  <c:v>-2.1469509999999998E-3</c:v>
                </c:pt>
                <c:pt idx="31461">
                  <c:v>1.855247E-3</c:v>
                </c:pt>
                <c:pt idx="31462">
                  <c:v>1.33647E-3</c:v>
                </c:pt>
                <c:pt idx="31463">
                  <c:v>-1.9940790000000002E-3</c:v>
                </c:pt>
                <c:pt idx="31464">
                  <c:v>1.8121610000000001E-3</c:v>
                </c:pt>
                <c:pt idx="31465">
                  <c:v>-5.6870499999999997E-4</c:v>
                </c:pt>
                <c:pt idx="31466">
                  <c:v>-3.5878800000000002E-4</c:v>
                </c:pt>
                <c:pt idx="31467">
                  <c:v>-1.01073E-3</c:v>
                </c:pt>
                <c:pt idx="31468">
                  <c:v>-4.1661019999999997E-3</c:v>
                </c:pt>
                <c:pt idx="31469">
                  <c:v>1.5743420000000001E-3</c:v>
                </c:pt>
                <c:pt idx="31470">
                  <c:v>-1.6187879999999999E-3</c:v>
                </c:pt>
                <c:pt idx="31471">
                  <c:v>-2.2350439999999998E-3</c:v>
                </c:pt>
                <c:pt idx="31472">
                  <c:v>-1.5849659999999999E-3</c:v>
                </c:pt>
                <c:pt idx="31473">
                  <c:v>8.0362299999999995E-4</c:v>
                </c:pt>
                <c:pt idx="31474">
                  <c:v>-4.8265069999999998E-3</c:v>
                </c:pt>
                <c:pt idx="31475">
                  <c:v>-2.6768040000000001E-3</c:v>
                </c:pt>
                <c:pt idx="31476">
                  <c:v>2.1809669999999998E-3</c:v>
                </c:pt>
                <c:pt idx="31477">
                  <c:v>5.4338900000000002E-4</c:v>
                </c:pt>
                <c:pt idx="31478">
                  <c:v>-2.0695779999999999E-3</c:v>
                </c:pt>
                <c:pt idx="31479">
                  <c:v>-1.7792940000000001E-3</c:v>
                </c:pt>
                <c:pt idx="31480">
                  <c:v>4.7518009999999999E-3</c:v>
                </c:pt>
                <c:pt idx="31481">
                  <c:v>-2.6139700000000002E-3</c:v>
                </c:pt>
                <c:pt idx="31482">
                  <c:v>5.7583999999999999E-4</c:v>
                </c:pt>
                <c:pt idx="31483">
                  <c:v>-6.6359500000000001E-4</c:v>
                </c:pt>
                <c:pt idx="31484">
                  <c:v>2.217728E-3</c:v>
                </c:pt>
                <c:pt idx="31485">
                  <c:v>1.6986779999999999E-3</c:v>
                </c:pt>
                <c:pt idx="31486">
                  <c:v>1.186552E-3</c:v>
                </c:pt>
                <c:pt idx="31487">
                  <c:v>-6.5529E-4</c:v>
                </c:pt>
                <c:pt idx="31488" formatCode="0.00E+00">
                  <c:v>-2.8475399999999998E-5</c:v>
                </c:pt>
                <c:pt idx="31489">
                  <c:v>-9.2036799999999997E-4</c:v>
                </c:pt>
                <c:pt idx="31490">
                  <c:v>4.66334E-4</c:v>
                </c:pt>
                <c:pt idx="31491">
                  <c:v>-6.1411099999999998E-4</c:v>
                </c:pt>
                <c:pt idx="31492">
                  <c:v>9.3300299999999996E-4</c:v>
                </c:pt>
                <c:pt idx="31493">
                  <c:v>1.2020599999999999E-4</c:v>
                </c:pt>
                <c:pt idx="31494">
                  <c:v>-5.6116910000000002E-3</c:v>
                </c:pt>
                <c:pt idx="31495">
                  <c:v>-3.2577230000000001E-3</c:v>
                </c:pt>
                <c:pt idx="31496">
                  <c:v>5.7183099999999999E-3</c:v>
                </c:pt>
                <c:pt idx="31497">
                  <c:v>2.0277009999999998E-3</c:v>
                </c:pt>
                <c:pt idx="31498">
                  <c:v>-1.5132380000000001E-3</c:v>
                </c:pt>
                <c:pt idx="31499">
                  <c:v>-3.3920980000000001E-3</c:v>
                </c:pt>
                <c:pt idx="31500" formatCode="0.00E+00">
                  <c:v>6.7692000000000002E-5</c:v>
                </c:pt>
                <c:pt idx="31501">
                  <c:v>2.6197989999999999E-3</c:v>
                </c:pt>
                <c:pt idx="31502">
                  <c:v>-4.2242340000000003E-3</c:v>
                </c:pt>
                <c:pt idx="31503">
                  <c:v>4.2459500000000001E-3</c:v>
                </c:pt>
                <c:pt idx="31504">
                  <c:v>-3.2719699999999999E-4</c:v>
                </c:pt>
                <c:pt idx="31505">
                  <c:v>-4.3744029999999998E-3</c:v>
                </c:pt>
                <c:pt idx="31506">
                  <c:v>5.2500500000000005E-4</c:v>
                </c:pt>
                <c:pt idx="31507">
                  <c:v>1.6890729999999999E-3</c:v>
                </c:pt>
                <c:pt idx="31508">
                  <c:v>3.5988200000000001E-4</c:v>
                </c:pt>
                <c:pt idx="31509">
                  <c:v>1.2310019999999999E-3</c:v>
                </c:pt>
                <c:pt idx="31510" formatCode="0.00E+00">
                  <c:v>-4.9437400000000002E-5</c:v>
                </c:pt>
                <c:pt idx="31511">
                  <c:v>4.0603530000000001E-3</c:v>
                </c:pt>
                <c:pt idx="31512">
                  <c:v>-6.0921700000000001E-4</c:v>
                </c:pt>
                <c:pt idx="31513">
                  <c:v>-1.645187E-3</c:v>
                </c:pt>
                <c:pt idx="31514">
                  <c:v>2.857877E-3</c:v>
                </c:pt>
                <c:pt idx="31515">
                  <c:v>1.65155E-4</c:v>
                </c:pt>
                <c:pt idx="31516">
                  <c:v>2.4868239999999999E-3</c:v>
                </c:pt>
                <c:pt idx="31517">
                  <c:v>2.0958719999999999E-3</c:v>
                </c:pt>
                <c:pt idx="31518">
                  <c:v>-2.5782090000000001E-3</c:v>
                </c:pt>
                <c:pt idx="31519">
                  <c:v>3.1702240000000001E-3</c:v>
                </c:pt>
                <c:pt idx="31520">
                  <c:v>-2.529281E-3</c:v>
                </c:pt>
                <c:pt idx="31521">
                  <c:v>-3.1692389999999999E-3</c:v>
                </c:pt>
                <c:pt idx="31522">
                  <c:v>3.6316920000000002E-3</c:v>
                </c:pt>
                <c:pt idx="31523">
                  <c:v>4.0796360000000002E-3</c:v>
                </c:pt>
                <c:pt idx="31524">
                  <c:v>2.359033E-3</c:v>
                </c:pt>
                <c:pt idx="31525">
                  <c:v>-4.534293E-3</c:v>
                </c:pt>
                <c:pt idx="31526">
                  <c:v>-2.4069510000000001E-3</c:v>
                </c:pt>
                <c:pt idx="31527">
                  <c:v>2.91897E-4</c:v>
                </c:pt>
                <c:pt idx="31528">
                  <c:v>1.4362069999999999E-3</c:v>
                </c:pt>
                <c:pt idx="31529">
                  <c:v>2.937963E-3</c:v>
                </c:pt>
                <c:pt idx="31530">
                  <c:v>-5.8916800000000005E-4</c:v>
                </c:pt>
                <c:pt idx="31531">
                  <c:v>1.323514E-3</c:v>
                </c:pt>
                <c:pt idx="31532">
                  <c:v>-1.4401170000000001E-3</c:v>
                </c:pt>
                <c:pt idx="31533">
                  <c:v>-1.1271950000000001E-3</c:v>
                </c:pt>
                <c:pt idx="31534" formatCode="0.00E+00">
                  <c:v>1.7888800000000001E-5</c:v>
                </c:pt>
                <c:pt idx="31535">
                  <c:v>3.7449829999999999E-3</c:v>
                </c:pt>
                <c:pt idx="31536">
                  <c:v>-5.7972960000000004E-3</c:v>
                </c:pt>
                <c:pt idx="31537">
                  <c:v>-1.6470999999999999E-4</c:v>
                </c:pt>
                <c:pt idx="31538">
                  <c:v>7.0747600000000002E-3</c:v>
                </c:pt>
                <c:pt idx="31539">
                  <c:v>3.3585849999999999E-3</c:v>
                </c:pt>
                <c:pt idx="31540">
                  <c:v>1.1018639999999999E-3</c:v>
                </c:pt>
                <c:pt idx="31541">
                  <c:v>7.4473400000000004E-4</c:v>
                </c:pt>
                <c:pt idx="31542">
                  <c:v>-6.8062299999999999E-4</c:v>
                </c:pt>
                <c:pt idx="31543">
                  <c:v>-6.5454370000000003E-3</c:v>
                </c:pt>
                <c:pt idx="31544">
                  <c:v>-5.5669329999999996E-3</c:v>
                </c:pt>
                <c:pt idx="31545">
                  <c:v>2.5842040000000001E-3</c:v>
                </c:pt>
                <c:pt idx="31546">
                  <c:v>-2.2654210000000001E-3</c:v>
                </c:pt>
                <c:pt idx="31547">
                  <c:v>1.836114E-3</c:v>
                </c:pt>
                <c:pt idx="31548">
                  <c:v>1.8590010000000001E-3</c:v>
                </c:pt>
                <c:pt idx="31549">
                  <c:v>-1.0157981E-2</c:v>
                </c:pt>
                <c:pt idx="31550">
                  <c:v>-7.2509799999999998E-4</c:v>
                </c:pt>
                <c:pt idx="31551">
                  <c:v>1.756702E-3</c:v>
                </c:pt>
                <c:pt idx="31552">
                  <c:v>-2.966631E-3</c:v>
                </c:pt>
                <c:pt idx="31553">
                  <c:v>-1.0702580999999999E-2</c:v>
                </c:pt>
                <c:pt idx="31554">
                  <c:v>5.2779419999999999E-3</c:v>
                </c:pt>
                <c:pt idx="31555">
                  <c:v>1.304772E-3</c:v>
                </c:pt>
                <c:pt idx="31556">
                  <c:v>-6.7651480000000003E-3</c:v>
                </c:pt>
                <c:pt idx="31557">
                  <c:v>-6.0966950000000001E-3</c:v>
                </c:pt>
                <c:pt idx="31558">
                  <c:v>4.8584689999999998E-3</c:v>
                </c:pt>
                <c:pt idx="31559">
                  <c:v>2.9966999999999998E-4</c:v>
                </c:pt>
                <c:pt idx="31560">
                  <c:v>-3.9295140000000003E-3</c:v>
                </c:pt>
                <c:pt idx="31561">
                  <c:v>9.4167399999999998E-4</c:v>
                </c:pt>
                <c:pt idx="31562">
                  <c:v>3.696141E-3</c:v>
                </c:pt>
                <c:pt idx="31563">
                  <c:v>-4.5822959999999996E-3</c:v>
                </c:pt>
                <c:pt idx="31564">
                  <c:v>-5.8772000000000002E-4</c:v>
                </c:pt>
                <c:pt idx="31565">
                  <c:v>-7.5310299999999998E-4</c:v>
                </c:pt>
                <c:pt idx="31566">
                  <c:v>-4.3079400000000002E-4</c:v>
                </c:pt>
                <c:pt idx="31567">
                  <c:v>-1.699524E-3</c:v>
                </c:pt>
                <c:pt idx="31568">
                  <c:v>-2.46395E-4</c:v>
                </c:pt>
                <c:pt idx="31569">
                  <c:v>1.6106900000000001E-4</c:v>
                </c:pt>
                <c:pt idx="31570">
                  <c:v>-3.2213700000000001E-4</c:v>
                </c:pt>
                <c:pt idx="31571">
                  <c:v>-1.9059190000000001E-3</c:v>
                </c:pt>
                <c:pt idx="31572">
                  <c:v>1.9881460000000001E-3</c:v>
                </c:pt>
                <c:pt idx="31573">
                  <c:v>-9.5225099999999999E-4</c:v>
                </c:pt>
                <c:pt idx="31574">
                  <c:v>-2.1467510000000001E-3</c:v>
                </c:pt>
                <c:pt idx="31575">
                  <c:v>-1.941688E-3</c:v>
                </c:pt>
                <c:pt idx="31576">
                  <c:v>-3.4309869999999999E-3</c:v>
                </c:pt>
                <c:pt idx="31577">
                  <c:v>-7.9820619999999998E-3</c:v>
                </c:pt>
                <c:pt idx="31578">
                  <c:v>-2.9441500000000002E-4</c:v>
                </c:pt>
                <c:pt idx="31579">
                  <c:v>-2.694456E-3</c:v>
                </c:pt>
                <c:pt idx="31580">
                  <c:v>-4.3334070000000001E-3</c:v>
                </c:pt>
                <c:pt idx="31581">
                  <c:v>-3.18425E-4</c:v>
                </c:pt>
                <c:pt idx="31582">
                  <c:v>-1.0571137E-2</c:v>
                </c:pt>
                <c:pt idx="31583">
                  <c:v>-5.838167E-3</c:v>
                </c:pt>
                <c:pt idx="31584">
                  <c:v>-2.1859169999999999E-3</c:v>
                </c:pt>
                <c:pt idx="31585">
                  <c:v>-6.6219449999999997E-3</c:v>
                </c:pt>
                <c:pt idx="31586">
                  <c:v>4.7701200000000002E-4</c:v>
                </c:pt>
                <c:pt idx="31587">
                  <c:v>-5.7015219999999997E-3</c:v>
                </c:pt>
                <c:pt idx="31588">
                  <c:v>-4.7595370000000003E-3</c:v>
                </c:pt>
                <c:pt idx="31589">
                  <c:v>-1.5451009999999999E-3</c:v>
                </c:pt>
                <c:pt idx="31590">
                  <c:v>-6.8900660000000002E-3</c:v>
                </c:pt>
                <c:pt idx="31591">
                  <c:v>-4.0908170000000001E-3</c:v>
                </c:pt>
                <c:pt idx="31592">
                  <c:v>-5.6870499999999999E-3</c:v>
                </c:pt>
                <c:pt idx="31593">
                  <c:v>-7.0378050000000003E-3</c:v>
                </c:pt>
                <c:pt idx="31594">
                  <c:v>-2.8328490000000001E-3</c:v>
                </c:pt>
                <c:pt idx="31595">
                  <c:v>1.121679E-3</c:v>
                </c:pt>
                <c:pt idx="31596">
                  <c:v>-1.7415359999999999E-3</c:v>
                </c:pt>
                <c:pt idx="31597">
                  <c:v>4.738468E-3</c:v>
                </c:pt>
                <c:pt idx="31598">
                  <c:v>-1.0839668E-2</c:v>
                </c:pt>
                <c:pt idx="31599">
                  <c:v>-3.0027840000000001E-3</c:v>
                </c:pt>
                <c:pt idx="31600">
                  <c:v>5.5619800000000004E-4</c:v>
                </c:pt>
                <c:pt idx="31601">
                  <c:v>-1.3330480000000001E-3</c:v>
                </c:pt>
                <c:pt idx="31602">
                  <c:v>-1.4001339999999999E-3</c:v>
                </c:pt>
                <c:pt idx="31603">
                  <c:v>2.5043259999999999E-3</c:v>
                </c:pt>
                <c:pt idx="31604">
                  <c:v>-8.8861599999999995E-4</c:v>
                </c:pt>
                <c:pt idx="31605">
                  <c:v>-1.1293659999999999E-3</c:v>
                </c:pt>
                <c:pt idx="31606">
                  <c:v>-3.0591020000000002E-3</c:v>
                </c:pt>
                <c:pt idx="31607">
                  <c:v>2.73577E-4</c:v>
                </c:pt>
                <c:pt idx="31608">
                  <c:v>-5.2092589999999999E-3</c:v>
                </c:pt>
                <c:pt idx="31609">
                  <c:v>-6.6084599999999998E-4</c:v>
                </c:pt>
                <c:pt idx="31610">
                  <c:v>-2.5720920000000002E-3</c:v>
                </c:pt>
                <c:pt idx="31611">
                  <c:v>4.97734E-4</c:v>
                </c:pt>
                <c:pt idx="31612">
                  <c:v>-3.997118E-3</c:v>
                </c:pt>
                <c:pt idx="31613">
                  <c:v>-4.6216299999999998E-3</c:v>
                </c:pt>
                <c:pt idx="31614">
                  <c:v>-2.7163280000000001E-3</c:v>
                </c:pt>
                <c:pt idx="31615">
                  <c:v>-2.9466919999999999E-3</c:v>
                </c:pt>
                <c:pt idx="31616">
                  <c:v>1.7909309999999999E-3</c:v>
                </c:pt>
                <c:pt idx="31617">
                  <c:v>-1.7864929999999999E-3</c:v>
                </c:pt>
                <c:pt idx="31618">
                  <c:v>-4.7665700000000004E-3</c:v>
                </c:pt>
                <c:pt idx="31619">
                  <c:v>-1.9082000000000001E-3</c:v>
                </c:pt>
                <c:pt idx="31620">
                  <c:v>-4.9470829999999997E-3</c:v>
                </c:pt>
                <c:pt idx="31621">
                  <c:v>-3.7286860000000002E-3</c:v>
                </c:pt>
                <c:pt idx="31622">
                  <c:v>4.0711289999999997E-3</c:v>
                </c:pt>
                <c:pt idx="31623">
                  <c:v>-9.3685130000000002E-3</c:v>
                </c:pt>
                <c:pt idx="31624">
                  <c:v>-2.7430599999999999E-3</c:v>
                </c:pt>
                <c:pt idx="31625">
                  <c:v>-1.419469E-3</c:v>
                </c:pt>
                <c:pt idx="31626">
                  <c:v>-3.1462690000000001E-3</c:v>
                </c:pt>
                <c:pt idx="31627">
                  <c:v>1.605343E-3</c:v>
                </c:pt>
                <c:pt idx="31628">
                  <c:v>-5.7632830000000001E-3</c:v>
                </c:pt>
                <c:pt idx="31629">
                  <c:v>-3.353122E-3</c:v>
                </c:pt>
                <c:pt idx="31630">
                  <c:v>1.02361E-4</c:v>
                </c:pt>
                <c:pt idx="31631">
                  <c:v>-6.0103930000000002E-3</c:v>
                </c:pt>
                <c:pt idx="31632">
                  <c:v>3.562782E-3</c:v>
                </c:pt>
                <c:pt idx="31633">
                  <c:v>-5.8080830000000003E-3</c:v>
                </c:pt>
                <c:pt idx="31634">
                  <c:v>-3.4113379999999999E-3</c:v>
                </c:pt>
                <c:pt idx="31635">
                  <c:v>2.40122E-4</c:v>
                </c:pt>
                <c:pt idx="31636">
                  <c:v>-3.3042359999999999E-3</c:v>
                </c:pt>
                <c:pt idx="31637">
                  <c:v>-3.1431150000000001E-3</c:v>
                </c:pt>
                <c:pt idx="31638">
                  <c:v>-1.9321379999999999E-3</c:v>
                </c:pt>
                <c:pt idx="31639">
                  <c:v>-5.2501709999999997E-3</c:v>
                </c:pt>
                <c:pt idx="31640">
                  <c:v>-1.327214E-3</c:v>
                </c:pt>
                <c:pt idx="31641">
                  <c:v>-5.3027810000000003E-3</c:v>
                </c:pt>
                <c:pt idx="31642">
                  <c:v>9.6107400000000002E-4</c:v>
                </c:pt>
                <c:pt idx="31643">
                  <c:v>-1.7665350000000001E-3</c:v>
                </c:pt>
                <c:pt idx="31644">
                  <c:v>-2.4849E-3</c:v>
                </c:pt>
                <c:pt idx="31645" formatCode="0.00E+00">
                  <c:v>-1.80136E-5</c:v>
                </c:pt>
                <c:pt idx="31646">
                  <c:v>-2.1498400000000001E-3</c:v>
                </c:pt>
                <c:pt idx="31647">
                  <c:v>-2.347446E-3</c:v>
                </c:pt>
                <c:pt idx="31648">
                  <c:v>-5.0472429999999999E-3</c:v>
                </c:pt>
                <c:pt idx="31649">
                  <c:v>-2.7715719999999999E-3</c:v>
                </c:pt>
                <c:pt idx="31650">
                  <c:v>-2.2148300000000001E-3</c:v>
                </c:pt>
                <c:pt idx="31651">
                  <c:v>-3.7514739999999999E-3</c:v>
                </c:pt>
                <c:pt idx="31652">
                  <c:v>2.8789480000000001E-3</c:v>
                </c:pt>
                <c:pt idx="31653">
                  <c:v>-2.942456E-3</c:v>
                </c:pt>
                <c:pt idx="31654">
                  <c:v>-3.9649840000000004E-3</c:v>
                </c:pt>
                <c:pt idx="31655">
                  <c:v>1.563205E-3</c:v>
                </c:pt>
                <c:pt idx="31656">
                  <c:v>-7.652814E-3</c:v>
                </c:pt>
                <c:pt idx="31657">
                  <c:v>6.3068200000000003E-4</c:v>
                </c:pt>
                <c:pt idx="31658">
                  <c:v>-4.3631269999999996E-3</c:v>
                </c:pt>
                <c:pt idx="31659">
                  <c:v>-7.4233650000000003E-3</c:v>
                </c:pt>
                <c:pt idx="31660">
                  <c:v>-1.193323E-3</c:v>
                </c:pt>
                <c:pt idx="31661">
                  <c:v>-3.7592789999999999E-3</c:v>
                </c:pt>
                <c:pt idx="31662" formatCode="0.00E+00">
                  <c:v>-5.1867199999999997E-5</c:v>
                </c:pt>
                <c:pt idx="31663">
                  <c:v>1.464803E-3</c:v>
                </c:pt>
                <c:pt idx="31664">
                  <c:v>-6.5835950000000002E-3</c:v>
                </c:pt>
                <c:pt idx="31665">
                  <c:v>2.6727539999999998E-3</c:v>
                </c:pt>
                <c:pt idx="31666">
                  <c:v>4.26885E-4</c:v>
                </c:pt>
                <c:pt idx="31667">
                  <c:v>-2.3414709999999999E-3</c:v>
                </c:pt>
                <c:pt idx="31668">
                  <c:v>2.1119720000000002E-3</c:v>
                </c:pt>
                <c:pt idx="31669">
                  <c:v>-2.731252E-3</c:v>
                </c:pt>
                <c:pt idx="31670">
                  <c:v>-1.9637439999999999E-3</c:v>
                </c:pt>
                <c:pt idx="31671">
                  <c:v>-2.3749359999999998E-3</c:v>
                </c:pt>
                <c:pt idx="31672">
                  <c:v>-3.0278100000000001E-4</c:v>
                </c:pt>
                <c:pt idx="31673">
                  <c:v>3.1891559999999998E-3</c:v>
                </c:pt>
                <c:pt idx="31674">
                  <c:v>-6.7615519999999997E-3</c:v>
                </c:pt>
                <c:pt idx="31675">
                  <c:v>-3.3037040000000002E-3</c:v>
                </c:pt>
                <c:pt idx="31676">
                  <c:v>-1.2263E-3</c:v>
                </c:pt>
                <c:pt idx="31677">
                  <c:v>-2.6918380000000002E-3</c:v>
                </c:pt>
                <c:pt idx="31678">
                  <c:v>-7.9279299999999997E-4</c:v>
                </c:pt>
                <c:pt idx="31679">
                  <c:v>-2.692692E-3</c:v>
                </c:pt>
                <c:pt idx="31680">
                  <c:v>-4.1699720000000001E-3</c:v>
                </c:pt>
                <c:pt idx="31681" formatCode="0.00E+00">
                  <c:v>-5.9116900000000003E-5</c:v>
                </c:pt>
                <c:pt idx="31682">
                  <c:v>-3.4440859999999998E-3</c:v>
                </c:pt>
                <c:pt idx="31683">
                  <c:v>1.385823E-3</c:v>
                </c:pt>
                <c:pt idx="31684" formatCode="0.00E+00">
                  <c:v>-6.6292199999999995E-5</c:v>
                </c:pt>
                <c:pt idx="31685">
                  <c:v>-1.169107E-3</c:v>
                </c:pt>
                <c:pt idx="31686">
                  <c:v>-4.1214600000000001E-4</c:v>
                </c:pt>
                <c:pt idx="31687">
                  <c:v>-5.64366E-3</c:v>
                </c:pt>
                <c:pt idx="31688">
                  <c:v>3.366141E-3</c:v>
                </c:pt>
                <c:pt idx="31689">
                  <c:v>-1.42968E-3</c:v>
                </c:pt>
                <c:pt idx="31690">
                  <c:v>-2.1464029999999999E-3</c:v>
                </c:pt>
                <c:pt idx="31691">
                  <c:v>2.3868299999999999E-3</c:v>
                </c:pt>
                <c:pt idx="31692">
                  <c:v>-3.7789799999999999E-3</c:v>
                </c:pt>
                <c:pt idx="31693">
                  <c:v>2.4355069999999999E-3</c:v>
                </c:pt>
                <c:pt idx="31694">
                  <c:v>-1.958408E-3</c:v>
                </c:pt>
                <c:pt idx="31695">
                  <c:v>-4.7449500000000002E-4</c:v>
                </c:pt>
                <c:pt idx="31696">
                  <c:v>2.8224639999999998E-3</c:v>
                </c:pt>
                <c:pt idx="31697">
                  <c:v>-3.0500729999999999E-3</c:v>
                </c:pt>
                <c:pt idx="31698">
                  <c:v>1.369468E-3</c:v>
                </c:pt>
                <c:pt idx="31699">
                  <c:v>-1.4001199999999999E-4</c:v>
                </c:pt>
                <c:pt idx="31700">
                  <c:v>-4.0462709999999997E-3</c:v>
                </c:pt>
                <c:pt idx="31701">
                  <c:v>3.521368E-3</c:v>
                </c:pt>
                <c:pt idx="31702">
                  <c:v>-1.7924779999999999E-3</c:v>
                </c:pt>
                <c:pt idx="31703">
                  <c:v>3.104543E-3</c:v>
                </c:pt>
                <c:pt idx="31704">
                  <c:v>-8.0060099999999996E-4</c:v>
                </c:pt>
                <c:pt idx="31705">
                  <c:v>-3.9314129999999999E-3</c:v>
                </c:pt>
                <c:pt idx="31706">
                  <c:v>2.7569750000000001E-3</c:v>
                </c:pt>
                <c:pt idx="31707">
                  <c:v>-9.7544500000000002E-4</c:v>
                </c:pt>
                <c:pt idx="31708">
                  <c:v>1.6454970000000001E-3</c:v>
                </c:pt>
                <c:pt idx="31709">
                  <c:v>2.0111489999999998E-3</c:v>
                </c:pt>
                <c:pt idx="31710">
                  <c:v>-3.8477899999999998E-3</c:v>
                </c:pt>
                <c:pt idx="31711">
                  <c:v>3.5547699999999998E-4</c:v>
                </c:pt>
                <c:pt idx="31712">
                  <c:v>-2.5370319999999998E-3</c:v>
                </c:pt>
                <c:pt idx="31713">
                  <c:v>4.1309900000000002E-3</c:v>
                </c:pt>
                <c:pt idx="31714">
                  <c:v>1.72193E-3</c:v>
                </c:pt>
                <c:pt idx="31715">
                  <c:v>-6.6958899999999995E-4</c:v>
                </c:pt>
                <c:pt idx="31716">
                  <c:v>1.687575E-3</c:v>
                </c:pt>
                <c:pt idx="31717">
                  <c:v>-4.8050399999999998E-4</c:v>
                </c:pt>
                <c:pt idx="31718">
                  <c:v>1.1739999999999999E-4</c:v>
                </c:pt>
                <c:pt idx="31719">
                  <c:v>7.6082000000000005E-4</c:v>
                </c:pt>
                <c:pt idx="31720">
                  <c:v>-1.20068E-3</c:v>
                </c:pt>
                <c:pt idx="31721">
                  <c:v>3.5922110000000001E-3</c:v>
                </c:pt>
                <c:pt idx="31722">
                  <c:v>3.7549770000000001E-3</c:v>
                </c:pt>
                <c:pt idx="31723">
                  <c:v>-2.2507170000000002E-3</c:v>
                </c:pt>
                <c:pt idx="31724">
                  <c:v>-4.7412300000000001E-4</c:v>
                </c:pt>
                <c:pt idx="31725">
                  <c:v>-3.755137E-3</c:v>
                </c:pt>
                <c:pt idx="31726">
                  <c:v>2.3573499999999998E-3</c:v>
                </c:pt>
                <c:pt idx="31727">
                  <c:v>-3.1306260000000001E-3</c:v>
                </c:pt>
                <c:pt idx="31728">
                  <c:v>-2.3282149999999998E-3</c:v>
                </c:pt>
                <c:pt idx="31729">
                  <c:v>1.665461E-3</c:v>
                </c:pt>
                <c:pt idx="31730">
                  <c:v>-3.5770020000000001E-3</c:v>
                </c:pt>
                <c:pt idx="31731">
                  <c:v>-3.9186199999999998E-4</c:v>
                </c:pt>
                <c:pt idx="31732">
                  <c:v>1.190429E-3</c:v>
                </c:pt>
                <c:pt idx="31733">
                  <c:v>-2.8700930000000002E-3</c:v>
                </c:pt>
                <c:pt idx="31734">
                  <c:v>6.3112400000000005E-4</c:v>
                </c:pt>
                <c:pt idx="31735">
                  <c:v>-1.1020610000000001E-3</c:v>
                </c:pt>
                <c:pt idx="31736">
                  <c:v>9.3130299999999997E-4</c:v>
                </c:pt>
                <c:pt idx="31737">
                  <c:v>8.7644199999999995E-4</c:v>
                </c:pt>
                <c:pt idx="31738">
                  <c:v>3.0469780000000001E-3</c:v>
                </c:pt>
                <c:pt idx="31739">
                  <c:v>5.3937560000000004E-3</c:v>
                </c:pt>
                <c:pt idx="31740">
                  <c:v>-6.059002E-3</c:v>
                </c:pt>
                <c:pt idx="31741">
                  <c:v>2.3298200000000001E-4</c:v>
                </c:pt>
                <c:pt idx="31742">
                  <c:v>1.112624E-3</c:v>
                </c:pt>
                <c:pt idx="31743">
                  <c:v>-2.9665400000000001E-3</c:v>
                </c:pt>
                <c:pt idx="31744">
                  <c:v>2.868195E-3</c:v>
                </c:pt>
                <c:pt idx="31745">
                  <c:v>-1.119622E-3</c:v>
                </c:pt>
                <c:pt idx="31746">
                  <c:v>2.5197879999999998E-3</c:v>
                </c:pt>
                <c:pt idx="31747">
                  <c:v>-7.9584800000000004E-4</c:v>
                </c:pt>
                <c:pt idx="31748">
                  <c:v>-9.8055600000000005E-4</c:v>
                </c:pt>
                <c:pt idx="31749">
                  <c:v>2.7137810000000002E-3</c:v>
                </c:pt>
                <c:pt idx="31750">
                  <c:v>-2.2666869999999999E-3</c:v>
                </c:pt>
                <c:pt idx="31751">
                  <c:v>-1.625664E-3</c:v>
                </c:pt>
                <c:pt idx="31752">
                  <c:v>4.6111930000000004E-3</c:v>
                </c:pt>
                <c:pt idx="31753">
                  <c:v>-4.2305010000000002E-3</c:v>
                </c:pt>
                <c:pt idx="31754">
                  <c:v>1.2150450000000001E-3</c:v>
                </c:pt>
                <c:pt idx="31755">
                  <c:v>6.1210500000000005E-4</c:v>
                </c:pt>
                <c:pt idx="31756">
                  <c:v>-4.096428E-3</c:v>
                </c:pt>
                <c:pt idx="31757">
                  <c:v>2.0861E-3</c:v>
                </c:pt>
                <c:pt idx="31758">
                  <c:v>1.245304E-3</c:v>
                </c:pt>
                <c:pt idx="31759">
                  <c:v>-9.4061800000000005E-4</c:v>
                </c:pt>
                <c:pt idx="31760">
                  <c:v>-1.7425470000000001E-3</c:v>
                </c:pt>
                <c:pt idx="31761">
                  <c:v>-3.4741339999999998E-3</c:v>
                </c:pt>
                <c:pt idx="31762">
                  <c:v>2.7427850000000002E-3</c:v>
                </c:pt>
                <c:pt idx="31763">
                  <c:v>-3.7268319999999998E-3</c:v>
                </c:pt>
                <c:pt idx="31764">
                  <c:v>6.0779120000000004E-3</c:v>
                </c:pt>
                <c:pt idx="31765">
                  <c:v>-8.0555999999999998E-4</c:v>
                </c:pt>
                <c:pt idx="31766">
                  <c:v>-2.5112250000000002E-3</c:v>
                </c:pt>
                <c:pt idx="31767">
                  <c:v>3.7590799999999999E-4</c:v>
                </c:pt>
                <c:pt idx="31768">
                  <c:v>-2.1506580000000002E-3</c:v>
                </c:pt>
                <c:pt idx="31769">
                  <c:v>2.6052150000000001E-3</c:v>
                </c:pt>
                <c:pt idx="31770">
                  <c:v>-3.5915140000000001E-3</c:v>
                </c:pt>
                <c:pt idx="31771">
                  <c:v>-2.4021469999999999E-3</c:v>
                </c:pt>
                <c:pt idx="31772">
                  <c:v>2.6882249999999998E-3</c:v>
                </c:pt>
                <c:pt idx="31773">
                  <c:v>-1.975236E-3</c:v>
                </c:pt>
                <c:pt idx="31774">
                  <c:v>3.2083490000000001E-3</c:v>
                </c:pt>
                <c:pt idx="31775">
                  <c:v>-5.620562E-3</c:v>
                </c:pt>
                <c:pt idx="31776">
                  <c:v>4.4930600000000001E-4</c:v>
                </c:pt>
                <c:pt idx="31777">
                  <c:v>2.8565370000000001E-3</c:v>
                </c:pt>
                <c:pt idx="31778">
                  <c:v>-3.441492E-3</c:v>
                </c:pt>
                <c:pt idx="31779">
                  <c:v>1.369508E-3</c:v>
                </c:pt>
                <c:pt idx="31780">
                  <c:v>1.123216E-3</c:v>
                </c:pt>
                <c:pt idx="31781">
                  <c:v>-5.1043190000000004E-3</c:v>
                </c:pt>
                <c:pt idx="31782">
                  <c:v>3.8491630000000001E-3</c:v>
                </c:pt>
                <c:pt idx="31783">
                  <c:v>-3.8620199999999999E-3</c:v>
                </c:pt>
                <c:pt idx="31784">
                  <c:v>3.4549680000000001E-3</c:v>
                </c:pt>
                <c:pt idx="31785">
                  <c:v>-3.8117329999999999E-3</c:v>
                </c:pt>
                <c:pt idx="31786">
                  <c:v>2.00329E-3</c:v>
                </c:pt>
                <c:pt idx="31787">
                  <c:v>3.930088E-3</c:v>
                </c:pt>
                <c:pt idx="31788">
                  <c:v>1.6369150000000001E-3</c:v>
                </c:pt>
                <c:pt idx="31789">
                  <c:v>-1.0387630000000001E-3</c:v>
                </c:pt>
                <c:pt idx="31790">
                  <c:v>2.0667379999999998E-3</c:v>
                </c:pt>
                <c:pt idx="31791">
                  <c:v>-3.7783679999999998E-3</c:v>
                </c:pt>
                <c:pt idx="31792">
                  <c:v>2.0316599999999998E-3</c:v>
                </c:pt>
                <c:pt idx="31793">
                  <c:v>-3.1825429999999999E-3</c:v>
                </c:pt>
                <c:pt idx="31794">
                  <c:v>3.5696719999999999E-3</c:v>
                </c:pt>
                <c:pt idx="31795">
                  <c:v>3.2522229999999998E-3</c:v>
                </c:pt>
                <c:pt idx="31796">
                  <c:v>-3.621211E-3</c:v>
                </c:pt>
                <c:pt idx="31797">
                  <c:v>1.9589799999999999E-4</c:v>
                </c:pt>
                <c:pt idx="31798">
                  <c:v>-2.03981E-3</c:v>
                </c:pt>
                <c:pt idx="31799">
                  <c:v>9.6876299999999998E-4</c:v>
                </c:pt>
                <c:pt idx="31800">
                  <c:v>-2.786761E-3</c:v>
                </c:pt>
                <c:pt idx="31801">
                  <c:v>8.39399E-4</c:v>
                </c:pt>
                <c:pt idx="31802">
                  <c:v>2.6902300000000001E-3</c:v>
                </c:pt>
                <c:pt idx="31803">
                  <c:v>-3.1035299999999997E-4</c:v>
                </c:pt>
                <c:pt idx="31804">
                  <c:v>-1.4706879999999999E-3</c:v>
                </c:pt>
                <c:pt idx="31805">
                  <c:v>4.5424499999999999E-4</c:v>
                </c:pt>
                <c:pt idx="31806">
                  <c:v>-3.3513670000000001E-3</c:v>
                </c:pt>
                <c:pt idx="31807">
                  <c:v>3.053535E-3</c:v>
                </c:pt>
                <c:pt idx="31808">
                  <c:v>-1.086283E-3</c:v>
                </c:pt>
                <c:pt idx="31809">
                  <c:v>-1.5656520000000001E-3</c:v>
                </c:pt>
                <c:pt idx="31810">
                  <c:v>-5.07574E-4</c:v>
                </c:pt>
                <c:pt idx="31811">
                  <c:v>1.3051999999999999E-4</c:v>
                </c:pt>
                <c:pt idx="31812">
                  <c:v>6.7696E-4</c:v>
                </c:pt>
                <c:pt idx="31813">
                  <c:v>-1.2580919999999999E-3</c:v>
                </c:pt>
                <c:pt idx="31814">
                  <c:v>1.950329E-3</c:v>
                </c:pt>
                <c:pt idx="31815">
                  <c:v>-1.09893E-4</c:v>
                </c:pt>
                <c:pt idx="31816">
                  <c:v>-1.1884440000000001E-3</c:v>
                </c:pt>
                <c:pt idx="31817">
                  <c:v>2.2129459999999999E-3</c:v>
                </c:pt>
                <c:pt idx="31818">
                  <c:v>-9.1500200000000005E-4</c:v>
                </c:pt>
                <c:pt idx="31819">
                  <c:v>-2.0082289999999998E-3</c:v>
                </c:pt>
                <c:pt idx="31820">
                  <c:v>3.4322020000000001E-3</c:v>
                </c:pt>
                <c:pt idx="31821">
                  <c:v>-6.9285589999999999E-3</c:v>
                </c:pt>
                <c:pt idx="31822">
                  <c:v>1.873378E-3</c:v>
                </c:pt>
                <c:pt idx="31823">
                  <c:v>-1.693127E-3</c:v>
                </c:pt>
                <c:pt idx="31824">
                  <c:v>1.776515E-3</c:v>
                </c:pt>
                <c:pt idx="31825">
                  <c:v>-1.4229299999999999E-4</c:v>
                </c:pt>
                <c:pt idx="31826">
                  <c:v>-1.424706E-3</c:v>
                </c:pt>
                <c:pt idx="31827">
                  <c:v>4.2755240000000002E-3</c:v>
                </c:pt>
                <c:pt idx="31828">
                  <c:v>7.3035000000000005E-4</c:v>
                </c:pt>
                <c:pt idx="31829">
                  <c:v>-5.8418700000000001E-4</c:v>
                </c:pt>
                <c:pt idx="31830">
                  <c:v>9.5859700000000005E-4</c:v>
                </c:pt>
                <c:pt idx="31831">
                  <c:v>-7.8948160000000007E-3</c:v>
                </c:pt>
                <c:pt idx="31832">
                  <c:v>5.3155279999999999E-3</c:v>
                </c:pt>
                <c:pt idx="31833">
                  <c:v>-5.6329930000000002E-3</c:v>
                </c:pt>
                <c:pt idx="31834">
                  <c:v>-4.32624E-4</c:v>
                </c:pt>
                <c:pt idx="31835">
                  <c:v>4.7019499999999999E-3</c:v>
                </c:pt>
                <c:pt idx="31836">
                  <c:v>-7.0771139999999998E-3</c:v>
                </c:pt>
                <c:pt idx="31837">
                  <c:v>-2.0583870000000001E-3</c:v>
                </c:pt>
                <c:pt idx="31838">
                  <c:v>-2.1716470000000001E-3</c:v>
                </c:pt>
                <c:pt idx="31839">
                  <c:v>3.9941040000000001E-3</c:v>
                </c:pt>
                <c:pt idx="31840">
                  <c:v>-1.8867490000000001E-3</c:v>
                </c:pt>
                <c:pt idx="31841">
                  <c:v>-7.1821790000000003E-3</c:v>
                </c:pt>
                <c:pt idx="31842">
                  <c:v>1.7567920000000001E-3</c:v>
                </c:pt>
                <c:pt idx="31843">
                  <c:v>-5.5221599999999999E-3</c:v>
                </c:pt>
                <c:pt idx="31844">
                  <c:v>-2.4287029999999999E-3</c:v>
                </c:pt>
                <c:pt idx="31845">
                  <c:v>4.4686179999999997E-3</c:v>
                </c:pt>
                <c:pt idx="31846">
                  <c:v>-2.5038690000000001E-3</c:v>
                </c:pt>
                <c:pt idx="31847">
                  <c:v>6.55972E-4</c:v>
                </c:pt>
                <c:pt idx="31848">
                  <c:v>1.0475669999999999E-3</c:v>
                </c:pt>
                <c:pt idx="31849">
                  <c:v>4.0068500000000002E-4</c:v>
                </c:pt>
                <c:pt idx="31850">
                  <c:v>-2.515144E-3</c:v>
                </c:pt>
                <c:pt idx="31851">
                  <c:v>-5.2595319999999999E-3</c:v>
                </c:pt>
                <c:pt idx="31852">
                  <c:v>2.9599980000000001E-3</c:v>
                </c:pt>
                <c:pt idx="31853">
                  <c:v>-5.1221620000000004E-3</c:v>
                </c:pt>
                <c:pt idx="31854">
                  <c:v>-3.201275E-3</c:v>
                </c:pt>
                <c:pt idx="31855">
                  <c:v>-5.1893900000000005E-4</c:v>
                </c:pt>
                <c:pt idx="31856">
                  <c:v>7.4170099999999999E-4</c:v>
                </c:pt>
                <c:pt idx="31857">
                  <c:v>4.8976599999999999E-4</c:v>
                </c:pt>
                <c:pt idx="31858">
                  <c:v>-2.8474529999999998E-3</c:v>
                </c:pt>
                <c:pt idx="31859">
                  <c:v>2.1720730000000001E-3</c:v>
                </c:pt>
                <c:pt idx="31860">
                  <c:v>-3.4769739999999999E-3</c:v>
                </c:pt>
                <c:pt idx="31861">
                  <c:v>-5.9787470000000004E-3</c:v>
                </c:pt>
                <c:pt idx="31862">
                  <c:v>2.4815039999999998E-3</c:v>
                </c:pt>
                <c:pt idx="31863">
                  <c:v>-2.9849E-3</c:v>
                </c:pt>
                <c:pt idx="31864">
                  <c:v>-4.3455300000000001E-4</c:v>
                </c:pt>
                <c:pt idx="31865">
                  <c:v>2.2533760000000001E-3</c:v>
                </c:pt>
                <c:pt idx="31866">
                  <c:v>-1.8179030000000001E-3</c:v>
                </c:pt>
                <c:pt idx="31867">
                  <c:v>1.9083920000000001E-3</c:v>
                </c:pt>
                <c:pt idx="31868">
                  <c:v>1.296944E-3</c:v>
                </c:pt>
                <c:pt idx="31869">
                  <c:v>-5.2597579999999998E-3</c:v>
                </c:pt>
                <c:pt idx="31870">
                  <c:v>-3.3616800000000002E-4</c:v>
                </c:pt>
                <c:pt idx="31871">
                  <c:v>3.1363279999999999E-3</c:v>
                </c:pt>
                <c:pt idx="31872">
                  <c:v>2.19595E-4</c:v>
                </c:pt>
                <c:pt idx="31873">
                  <c:v>-2.2755200000000001E-3</c:v>
                </c:pt>
                <c:pt idx="31874">
                  <c:v>1.9795379999999999E-3</c:v>
                </c:pt>
                <c:pt idx="31875">
                  <c:v>1.6815300000000001E-3</c:v>
                </c:pt>
                <c:pt idx="31876">
                  <c:v>-3.4665E-3</c:v>
                </c:pt>
                <c:pt idx="31877">
                  <c:v>-3.17313E-4</c:v>
                </c:pt>
                <c:pt idx="31878">
                  <c:v>-1.7543190000000001E-3</c:v>
                </c:pt>
                <c:pt idx="31879">
                  <c:v>1.1040519999999999E-3</c:v>
                </c:pt>
                <c:pt idx="31880">
                  <c:v>-1.195911E-3</c:v>
                </c:pt>
                <c:pt idx="31881">
                  <c:v>-9.2487779999999992E-3</c:v>
                </c:pt>
                <c:pt idx="31882">
                  <c:v>5.3169199999999995E-4</c:v>
                </c:pt>
                <c:pt idx="31883">
                  <c:v>-3.0187699999999998E-4</c:v>
                </c:pt>
                <c:pt idx="31884">
                  <c:v>-2.3439250000000002E-3</c:v>
                </c:pt>
                <c:pt idx="31885">
                  <c:v>-5.1246899999999999E-4</c:v>
                </c:pt>
                <c:pt idx="31886">
                  <c:v>-1.2944880000000001E-3</c:v>
                </c:pt>
                <c:pt idx="31887">
                  <c:v>-2.7357900000000001E-3</c:v>
                </c:pt>
                <c:pt idx="31888">
                  <c:v>-5.1919990000000001E-3</c:v>
                </c:pt>
                <c:pt idx="31889">
                  <c:v>-3.5887760000000001E-3</c:v>
                </c:pt>
                <c:pt idx="31890">
                  <c:v>2.1717059999999998E-3</c:v>
                </c:pt>
                <c:pt idx="31891">
                  <c:v>-2.5101310000000001E-3</c:v>
                </c:pt>
                <c:pt idx="31892">
                  <c:v>1.460563E-3</c:v>
                </c:pt>
                <c:pt idx="31893">
                  <c:v>-4.1232869999999998E-3</c:v>
                </c:pt>
                <c:pt idx="31894">
                  <c:v>-1.896553E-3</c:v>
                </c:pt>
                <c:pt idx="31895">
                  <c:v>8.6301499999999996E-4</c:v>
                </c:pt>
                <c:pt idx="31896">
                  <c:v>-7.3561080000000001E-3</c:v>
                </c:pt>
                <c:pt idx="31897">
                  <c:v>1.66029E-3</c:v>
                </c:pt>
                <c:pt idx="31898">
                  <c:v>4.3416629999999999E-3</c:v>
                </c:pt>
                <c:pt idx="31899">
                  <c:v>-1.0829290000000001E-3</c:v>
                </c:pt>
                <c:pt idx="31900">
                  <c:v>-2.2906620000000002E-3</c:v>
                </c:pt>
                <c:pt idx="31901">
                  <c:v>-6.8318839999999999E-3</c:v>
                </c:pt>
                <c:pt idx="31902">
                  <c:v>3.9570860000000003E-3</c:v>
                </c:pt>
                <c:pt idx="31903">
                  <c:v>-3.3996299999999998E-3</c:v>
                </c:pt>
                <c:pt idx="31904">
                  <c:v>3.8339400000000001E-4</c:v>
                </c:pt>
                <c:pt idx="31905">
                  <c:v>4.6130260000000001E-3</c:v>
                </c:pt>
                <c:pt idx="31906">
                  <c:v>-6.0348400000000005E-4</c:v>
                </c:pt>
                <c:pt idx="31907">
                  <c:v>1.9759500000000001E-4</c:v>
                </c:pt>
                <c:pt idx="31908">
                  <c:v>2.14117E-3</c:v>
                </c:pt>
                <c:pt idx="31909">
                  <c:v>-1.9830020000000002E-3</c:v>
                </c:pt>
                <c:pt idx="31910">
                  <c:v>-6.9480900000000001E-4</c:v>
                </c:pt>
                <c:pt idx="31911">
                  <c:v>-3.6205569999999999E-3</c:v>
                </c:pt>
                <c:pt idx="31912">
                  <c:v>4.5502260000000001E-3</c:v>
                </c:pt>
                <c:pt idx="31913" formatCode="0.00E+00">
                  <c:v>-9.1131299999999999E-5</c:v>
                </c:pt>
                <c:pt idx="31914">
                  <c:v>-2.10523E-3</c:v>
                </c:pt>
                <c:pt idx="31915">
                  <c:v>-1.498828E-3</c:v>
                </c:pt>
                <c:pt idx="31916">
                  <c:v>-2.8793600000000001E-3</c:v>
                </c:pt>
                <c:pt idx="31917">
                  <c:v>2.1816199999999999E-4</c:v>
                </c:pt>
                <c:pt idx="31918">
                  <c:v>3.8574619999999999E-3</c:v>
                </c:pt>
                <c:pt idx="31919">
                  <c:v>2.4254799999999998E-3</c:v>
                </c:pt>
                <c:pt idx="31920">
                  <c:v>-2.6170399999999997E-4</c:v>
                </c:pt>
                <c:pt idx="31921">
                  <c:v>-3.893456E-3</c:v>
                </c:pt>
                <c:pt idx="31922">
                  <c:v>8.6735399999999998E-4</c:v>
                </c:pt>
                <c:pt idx="31923">
                  <c:v>-4.758839E-3</c:v>
                </c:pt>
                <c:pt idx="31924">
                  <c:v>6.0223450000000001E-3</c:v>
                </c:pt>
                <c:pt idx="31925">
                  <c:v>6.9202900000000004E-4</c:v>
                </c:pt>
                <c:pt idx="31926">
                  <c:v>-3.7215669999999998E-3</c:v>
                </c:pt>
                <c:pt idx="31927">
                  <c:v>-2.2927809999999998E-3</c:v>
                </c:pt>
                <c:pt idx="31928">
                  <c:v>1.55007E-3</c:v>
                </c:pt>
                <c:pt idx="31929">
                  <c:v>1.2307570000000001E-3</c:v>
                </c:pt>
                <c:pt idx="31930">
                  <c:v>-3.6134200000000001E-4</c:v>
                </c:pt>
                <c:pt idx="31931">
                  <c:v>-2.831423E-3</c:v>
                </c:pt>
                <c:pt idx="31932">
                  <c:v>-2.1222999999999999E-4</c:v>
                </c:pt>
                <c:pt idx="31933">
                  <c:v>-4.5819440000000001E-3</c:v>
                </c:pt>
                <c:pt idx="31934">
                  <c:v>5.0628000000000001E-4</c:v>
                </c:pt>
                <c:pt idx="31935">
                  <c:v>-9.8162800000000001E-4</c:v>
                </c:pt>
                <c:pt idx="31936">
                  <c:v>2.0515580000000002E-3</c:v>
                </c:pt>
                <c:pt idx="31937">
                  <c:v>3.1682220000000001E-3</c:v>
                </c:pt>
                <c:pt idx="31938">
                  <c:v>9.63214E-4</c:v>
                </c:pt>
                <c:pt idx="31939">
                  <c:v>2.3244300000000001E-4</c:v>
                </c:pt>
                <c:pt idx="31940">
                  <c:v>2.8335779999999998E-3</c:v>
                </c:pt>
                <c:pt idx="31941">
                  <c:v>-3.5201920000000001E-3</c:v>
                </c:pt>
                <c:pt idx="31942">
                  <c:v>4.4039939999999996E-3</c:v>
                </c:pt>
                <c:pt idx="31943">
                  <c:v>6.9261300000000002E-4</c:v>
                </c:pt>
                <c:pt idx="31944">
                  <c:v>2.7483170000000001E-3</c:v>
                </c:pt>
                <c:pt idx="31945">
                  <c:v>1.562145E-3</c:v>
                </c:pt>
                <c:pt idx="31946">
                  <c:v>3.6308899999999998E-4</c:v>
                </c:pt>
                <c:pt idx="31947">
                  <c:v>1.5362119999999999E-3</c:v>
                </c:pt>
                <c:pt idx="31948">
                  <c:v>1.562274E-3</c:v>
                </c:pt>
                <c:pt idx="31949">
                  <c:v>3.6951990000000001E-3</c:v>
                </c:pt>
                <c:pt idx="31950">
                  <c:v>-8.55877E-4</c:v>
                </c:pt>
                <c:pt idx="31951">
                  <c:v>-1.56797E-4</c:v>
                </c:pt>
                <c:pt idx="31952">
                  <c:v>1.1251340000000001E-3</c:v>
                </c:pt>
                <c:pt idx="31953">
                  <c:v>-2.0429620000000002E-3</c:v>
                </c:pt>
                <c:pt idx="31954" formatCode="0.00E+00">
                  <c:v>7.1385599999999996E-5</c:v>
                </c:pt>
                <c:pt idx="31955">
                  <c:v>-2.816813E-3</c:v>
                </c:pt>
                <c:pt idx="31956">
                  <c:v>1.817506E-3</c:v>
                </c:pt>
                <c:pt idx="31957">
                  <c:v>-1.842743E-3</c:v>
                </c:pt>
                <c:pt idx="31958">
                  <c:v>3.0349769999999999E-3</c:v>
                </c:pt>
                <c:pt idx="31959">
                  <c:v>5.1404720000000001E-3</c:v>
                </c:pt>
                <c:pt idx="31960">
                  <c:v>-1.742305E-3</c:v>
                </c:pt>
                <c:pt idx="31961">
                  <c:v>-2.9742840000000002E-3</c:v>
                </c:pt>
                <c:pt idx="31962">
                  <c:v>8.3832600000000002E-4</c:v>
                </c:pt>
                <c:pt idx="31963">
                  <c:v>-1.0708950000000001E-3</c:v>
                </c:pt>
                <c:pt idx="31964">
                  <c:v>8.5937600000000002E-4</c:v>
                </c:pt>
                <c:pt idx="31965" formatCode="0.00E+00">
                  <c:v>-1.60048E-5</c:v>
                </c:pt>
                <c:pt idx="31966">
                  <c:v>-8.1146600000000005E-4</c:v>
                </c:pt>
                <c:pt idx="31967">
                  <c:v>2.059422E-3</c:v>
                </c:pt>
                <c:pt idx="31968">
                  <c:v>-1.3042119999999999E-3</c:v>
                </c:pt>
                <c:pt idx="31969">
                  <c:v>4.3520759999999999E-3</c:v>
                </c:pt>
                <c:pt idx="31970">
                  <c:v>-1.39677E-4</c:v>
                </c:pt>
                <c:pt idx="31971">
                  <c:v>5.5136819999999998E-3</c:v>
                </c:pt>
                <c:pt idx="31972">
                  <c:v>5.2989669999999999E-3</c:v>
                </c:pt>
                <c:pt idx="31973">
                  <c:v>-7.1391800000000002E-4</c:v>
                </c:pt>
                <c:pt idx="31974">
                  <c:v>8.2625349999999997E-3</c:v>
                </c:pt>
                <c:pt idx="31975">
                  <c:v>4.0962849999999999E-3</c:v>
                </c:pt>
                <c:pt idx="31976">
                  <c:v>-2.5751260000000001E-3</c:v>
                </c:pt>
                <c:pt idx="31977">
                  <c:v>6.2548509999999996E-3</c:v>
                </c:pt>
                <c:pt idx="31978">
                  <c:v>4.3595429999999996E-3</c:v>
                </c:pt>
                <c:pt idx="31979">
                  <c:v>4.6833839999999996E-3</c:v>
                </c:pt>
                <c:pt idx="31980">
                  <c:v>-1.2454499999999999E-3</c:v>
                </c:pt>
                <c:pt idx="31981">
                  <c:v>1.174032E-3</c:v>
                </c:pt>
                <c:pt idx="31982">
                  <c:v>2.838508E-3</c:v>
                </c:pt>
                <c:pt idx="31983">
                  <c:v>2.7322480000000001E-3</c:v>
                </c:pt>
                <c:pt idx="31984">
                  <c:v>7.8825349999999995E-3</c:v>
                </c:pt>
                <c:pt idx="31985">
                  <c:v>1.7945490000000001E-3</c:v>
                </c:pt>
                <c:pt idx="31986">
                  <c:v>9.2829000000000002E-4</c:v>
                </c:pt>
                <c:pt idx="31987">
                  <c:v>8.502852E-3</c:v>
                </c:pt>
                <c:pt idx="31988">
                  <c:v>3.1252189999999998E-3</c:v>
                </c:pt>
                <c:pt idx="31989">
                  <c:v>5.7833190000000003E-3</c:v>
                </c:pt>
                <c:pt idx="31990">
                  <c:v>3.896736E-3</c:v>
                </c:pt>
                <c:pt idx="31991">
                  <c:v>2.1289299999999998E-3</c:v>
                </c:pt>
                <c:pt idx="31992" formatCode="0.00E+00">
                  <c:v>3.3834899999999997E-5</c:v>
                </c:pt>
                <c:pt idx="31993">
                  <c:v>4.9913090000000002E-3</c:v>
                </c:pt>
                <c:pt idx="31994">
                  <c:v>5.7128470000000001E-3</c:v>
                </c:pt>
                <c:pt idx="31995">
                  <c:v>2.5881599999999999E-3</c:v>
                </c:pt>
                <c:pt idx="31996">
                  <c:v>1.08804E-3</c:v>
                </c:pt>
                <c:pt idx="31997">
                  <c:v>3.1344139999999999E-3</c:v>
                </c:pt>
                <c:pt idx="31998">
                  <c:v>5.1317840000000003E-3</c:v>
                </c:pt>
                <c:pt idx="31999">
                  <c:v>3.457721E-3</c:v>
                </c:pt>
                <c:pt idx="32000">
                  <c:v>4.50858E-4</c:v>
                </c:pt>
                <c:pt idx="32001">
                  <c:v>1.826114E-3</c:v>
                </c:pt>
                <c:pt idx="32002">
                  <c:v>3.5460740000000002E-3</c:v>
                </c:pt>
                <c:pt idx="32003">
                  <c:v>4.9599459999999998E-3</c:v>
                </c:pt>
                <c:pt idx="32004">
                  <c:v>1.2181309999999999E-3</c:v>
                </c:pt>
                <c:pt idx="32005">
                  <c:v>3.71512E-4</c:v>
                </c:pt>
                <c:pt idx="32006">
                  <c:v>2.1243920000000001E-3</c:v>
                </c:pt>
                <c:pt idx="32007">
                  <c:v>2.56717E-4</c:v>
                </c:pt>
                <c:pt idx="32008">
                  <c:v>1.001704E-3</c:v>
                </c:pt>
                <c:pt idx="32009">
                  <c:v>1.2443179999999999E-3</c:v>
                </c:pt>
                <c:pt idx="32010">
                  <c:v>1.8721650000000001E-3</c:v>
                </c:pt>
                <c:pt idx="32011">
                  <c:v>2.1134470000000001E-3</c:v>
                </c:pt>
                <c:pt idx="32012" formatCode="0.00E+00">
                  <c:v>-6.1391199999999996E-5</c:v>
                </c:pt>
                <c:pt idx="32013">
                  <c:v>4.3352210000000002E-3</c:v>
                </c:pt>
                <c:pt idx="32014">
                  <c:v>2.4274819999999999E-3</c:v>
                </c:pt>
                <c:pt idx="32015">
                  <c:v>-3.7336500000000001E-4</c:v>
                </c:pt>
                <c:pt idx="32016">
                  <c:v>2.6407140000000002E-3</c:v>
                </c:pt>
                <c:pt idx="32017">
                  <c:v>5.870063E-3</c:v>
                </c:pt>
                <c:pt idx="32018">
                  <c:v>4.4345499999999999E-4</c:v>
                </c:pt>
                <c:pt idx="32019">
                  <c:v>3.1436340000000002E-3</c:v>
                </c:pt>
                <c:pt idx="32020">
                  <c:v>-1.273E-4</c:v>
                </c:pt>
                <c:pt idx="32021">
                  <c:v>4.8831710000000004E-3</c:v>
                </c:pt>
                <c:pt idx="32022">
                  <c:v>1.305584E-3</c:v>
                </c:pt>
                <c:pt idx="32023">
                  <c:v>3.8425109999999998E-3</c:v>
                </c:pt>
                <c:pt idx="32024">
                  <c:v>1.00579E-4</c:v>
                </c:pt>
                <c:pt idx="32025">
                  <c:v>2.952292E-3</c:v>
                </c:pt>
                <c:pt idx="32026">
                  <c:v>3.4098499999999998E-4</c:v>
                </c:pt>
                <c:pt idx="32027">
                  <c:v>4.5583669999999998E-3</c:v>
                </c:pt>
                <c:pt idx="32028">
                  <c:v>3.5287130000000002E-3</c:v>
                </c:pt>
                <c:pt idx="32029">
                  <c:v>9.2334299999999997E-4</c:v>
                </c:pt>
                <c:pt idx="32030">
                  <c:v>3.0565449999999999E-3</c:v>
                </c:pt>
                <c:pt idx="32031">
                  <c:v>2.14095E-3</c:v>
                </c:pt>
                <c:pt idx="32032">
                  <c:v>4.79827E-4</c:v>
                </c:pt>
                <c:pt idx="32033">
                  <c:v>3.1126280000000001E-3</c:v>
                </c:pt>
                <c:pt idx="32034">
                  <c:v>2.1170469999999999E-3</c:v>
                </c:pt>
                <c:pt idx="32035">
                  <c:v>-5.6395700000000002E-4</c:v>
                </c:pt>
                <c:pt idx="32036">
                  <c:v>1.1259589999999999E-3</c:v>
                </c:pt>
                <c:pt idx="32037">
                  <c:v>3.133982E-3</c:v>
                </c:pt>
                <c:pt idx="32038">
                  <c:v>8.93198E-4</c:v>
                </c:pt>
                <c:pt idx="32039">
                  <c:v>-2.4738360000000001E-3</c:v>
                </c:pt>
                <c:pt idx="32040" formatCode="0.00E+00">
                  <c:v>-8.91138E-5</c:v>
                </c:pt>
                <c:pt idx="32041">
                  <c:v>1.04273E-3</c:v>
                </c:pt>
                <c:pt idx="32042">
                  <c:v>3.824427E-3</c:v>
                </c:pt>
                <c:pt idx="32043">
                  <c:v>4.9474819999999996E-3</c:v>
                </c:pt>
                <c:pt idx="32044">
                  <c:v>-1.186692E-3</c:v>
                </c:pt>
                <c:pt idx="32045">
                  <c:v>-1.555007E-3</c:v>
                </c:pt>
                <c:pt idx="32046">
                  <c:v>3.1274779999999999E-3</c:v>
                </c:pt>
                <c:pt idx="32047">
                  <c:v>2.952508E-3</c:v>
                </c:pt>
                <c:pt idx="32048">
                  <c:v>5.4243249999999998E-3</c:v>
                </c:pt>
                <c:pt idx="32049">
                  <c:v>-2.510829E-3</c:v>
                </c:pt>
                <c:pt idx="32050">
                  <c:v>5.1498179999999996E-3</c:v>
                </c:pt>
                <c:pt idx="32051">
                  <c:v>1.2629340000000001E-3</c:v>
                </c:pt>
                <c:pt idx="32052">
                  <c:v>1.9805100000000001E-4</c:v>
                </c:pt>
                <c:pt idx="32053">
                  <c:v>3.8377929999999999E-3</c:v>
                </c:pt>
                <c:pt idx="32054">
                  <c:v>-7.6420000000000004E-4</c:v>
                </c:pt>
                <c:pt idx="32055">
                  <c:v>-1.3804550000000001E-3</c:v>
                </c:pt>
                <c:pt idx="32056">
                  <c:v>1.6747209999999999E-3</c:v>
                </c:pt>
                <c:pt idx="32057">
                  <c:v>4.2470679999999997E-3</c:v>
                </c:pt>
                <c:pt idx="32058">
                  <c:v>2.8318919999999999E-3</c:v>
                </c:pt>
                <c:pt idx="32059">
                  <c:v>2.915249E-3</c:v>
                </c:pt>
                <c:pt idx="32060">
                  <c:v>4.4011889999999998E-3</c:v>
                </c:pt>
                <c:pt idx="32061">
                  <c:v>1.8533429999999999E-3</c:v>
                </c:pt>
                <c:pt idx="32062">
                  <c:v>6.7273230000000003E-3</c:v>
                </c:pt>
                <c:pt idx="32063">
                  <c:v>-1.3828009999999999E-3</c:v>
                </c:pt>
                <c:pt idx="32064">
                  <c:v>2.005691E-3</c:v>
                </c:pt>
                <c:pt idx="32065">
                  <c:v>2.3239390000000001E-3</c:v>
                </c:pt>
                <c:pt idx="32066">
                  <c:v>2.09643E-4</c:v>
                </c:pt>
                <c:pt idx="32067">
                  <c:v>5.7338370000000003E-3</c:v>
                </c:pt>
                <c:pt idx="32068">
                  <c:v>2.715257E-3</c:v>
                </c:pt>
                <c:pt idx="32069">
                  <c:v>3.4718610000000001E-3</c:v>
                </c:pt>
                <c:pt idx="32070">
                  <c:v>2.1846679999999999E-3</c:v>
                </c:pt>
                <c:pt idx="32071">
                  <c:v>4.65768E-3</c:v>
                </c:pt>
                <c:pt idx="32072">
                  <c:v>9.5747880000000007E-3</c:v>
                </c:pt>
                <c:pt idx="32073">
                  <c:v>1.0512E-4</c:v>
                </c:pt>
                <c:pt idx="32074">
                  <c:v>3.8124539999999998E-3</c:v>
                </c:pt>
                <c:pt idx="32075">
                  <c:v>3.9975439999999996E-3</c:v>
                </c:pt>
                <c:pt idx="32076">
                  <c:v>2.2648910000000002E-3</c:v>
                </c:pt>
                <c:pt idx="32077">
                  <c:v>2.3426559999999998E-3</c:v>
                </c:pt>
                <c:pt idx="32078">
                  <c:v>1.9086890000000001E-3</c:v>
                </c:pt>
                <c:pt idx="32079">
                  <c:v>3.6083180000000001E-3</c:v>
                </c:pt>
                <c:pt idx="32080">
                  <c:v>5.2915849999999997E-3</c:v>
                </c:pt>
                <c:pt idx="32081">
                  <c:v>3.0883519999999999E-3</c:v>
                </c:pt>
                <c:pt idx="32082">
                  <c:v>6.6050079999999999E-3</c:v>
                </c:pt>
                <c:pt idx="32083">
                  <c:v>4.5596999999999999E-3</c:v>
                </c:pt>
                <c:pt idx="32084">
                  <c:v>2.7033119999999998E-3</c:v>
                </c:pt>
                <c:pt idx="32085">
                  <c:v>4.752615E-3</c:v>
                </c:pt>
                <c:pt idx="32086">
                  <c:v>3.9574450000000004E-3</c:v>
                </c:pt>
                <c:pt idx="32087">
                  <c:v>4.4240310000000001E-3</c:v>
                </c:pt>
                <c:pt idx="32088">
                  <c:v>3.206459E-3</c:v>
                </c:pt>
                <c:pt idx="32089">
                  <c:v>3.7825010000000002E-3</c:v>
                </c:pt>
                <c:pt idx="32090">
                  <c:v>-1.088496E-3</c:v>
                </c:pt>
                <c:pt idx="32091">
                  <c:v>3.2479290000000001E-3</c:v>
                </c:pt>
                <c:pt idx="32092">
                  <c:v>8.0381819999999996E-3</c:v>
                </c:pt>
                <c:pt idx="32093">
                  <c:v>2.2753669999999999E-3</c:v>
                </c:pt>
                <c:pt idx="32094">
                  <c:v>1.5481800000000001E-4</c:v>
                </c:pt>
                <c:pt idx="32095">
                  <c:v>2.0792190000000002E-3</c:v>
                </c:pt>
                <c:pt idx="32096">
                  <c:v>2.3540200000000001E-3</c:v>
                </c:pt>
                <c:pt idx="32097">
                  <c:v>6.18258E-3</c:v>
                </c:pt>
                <c:pt idx="32098">
                  <c:v>-1.8664440000000001E-3</c:v>
                </c:pt>
                <c:pt idx="32099">
                  <c:v>2.5328320000000001E-3</c:v>
                </c:pt>
                <c:pt idx="32100">
                  <c:v>1.8147160000000001E-3</c:v>
                </c:pt>
                <c:pt idx="32101">
                  <c:v>8.0015060000000002E-3</c:v>
                </c:pt>
                <c:pt idx="32102">
                  <c:v>2.4195060000000001E-3</c:v>
                </c:pt>
                <c:pt idx="32103">
                  <c:v>2.0317500000000001E-3</c:v>
                </c:pt>
                <c:pt idx="32104" formatCode="0.00E+00">
                  <c:v>-9.7853600000000001E-5</c:v>
                </c:pt>
                <c:pt idx="32105">
                  <c:v>3.8404289999999998E-3</c:v>
                </c:pt>
                <c:pt idx="32106">
                  <c:v>2.755764E-3</c:v>
                </c:pt>
                <c:pt idx="32107">
                  <c:v>5.3974800000000005E-4</c:v>
                </c:pt>
                <c:pt idx="32108">
                  <c:v>2.1133710000000002E-3</c:v>
                </c:pt>
                <c:pt idx="32109">
                  <c:v>8.3319000000000004E-4</c:v>
                </c:pt>
                <c:pt idx="32110">
                  <c:v>5.15348E-4</c:v>
                </c:pt>
                <c:pt idx="32111">
                  <c:v>4.2616169999999997E-3</c:v>
                </c:pt>
                <c:pt idx="32112">
                  <c:v>1.6965750000000001E-3</c:v>
                </c:pt>
                <c:pt idx="32113">
                  <c:v>2.078472E-3</c:v>
                </c:pt>
                <c:pt idx="32114">
                  <c:v>4.4154190000000003E-3</c:v>
                </c:pt>
                <c:pt idx="32115">
                  <c:v>4.8290080000000001E-3</c:v>
                </c:pt>
                <c:pt idx="32116">
                  <c:v>1.7610729999999999E-3</c:v>
                </c:pt>
                <c:pt idx="32117">
                  <c:v>-1.645376E-3</c:v>
                </c:pt>
                <c:pt idx="32118">
                  <c:v>3.218303E-3</c:v>
                </c:pt>
                <c:pt idx="32119">
                  <c:v>1.97746E-4</c:v>
                </c:pt>
                <c:pt idx="32120">
                  <c:v>-2.048832E-3</c:v>
                </c:pt>
                <c:pt idx="32121">
                  <c:v>8.2224480000000003E-3</c:v>
                </c:pt>
                <c:pt idx="32122">
                  <c:v>2.4818010000000001E-3</c:v>
                </c:pt>
                <c:pt idx="32123">
                  <c:v>-8.9775E-4</c:v>
                </c:pt>
                <c:pt idx="32124">
                  <c:v>2.2126060000000002E-3</c:v>
                </c:pt>
                <c:pt idx="32125">
                  <c:v>6.9273999999999996E-4</c:v>
                </c:pt>
                <c:pt idx="32126">
                  <c:v>-4.4785499999999999E-4</c:v>
                </c:pt>
                <c:pt idx="32127">
                  <c:v>1.182532E-3</c:v>
                </c:pt>
                <c:pt idx="32128">
                  <c:v>6.0283200000000002E-3</c:v>
                </c:pt>
                <c:pt idx="32129">
                  <c:v>-1.2050920000000001E-3</c:v>
                </c:pt>
                <c:pt idx="32130">
                  <c:v>-5.1335499999999995E-4</c:v>
                </c:pt>
                <c:pt idx="32131">
                  <c:v>-1.068624E-3</c:v>
                </c:pt>
                <c:pt idx="32132" formatCode="0.00E+00">
                  <c:v>1.8781299999999999E-5</c:v>
                </c:pt>
                <c:pt idx="32133">
                  <c:v>-1.080838E-3</c:v>
                </c:pt>
                <c:pt idx="32134">
                  <c:v>2.2851579999999998E-3</c:v>
                </c:pt>
                <c:pt idx="32135">
                  <c:v>3.513408E-3</c:v>
                </c:pt>
                <c:pt idx="32136">
                  <c:v>-4.4032330000000003E-3</c:v>
                </c:pt>
                <c:pt idx="32137" formatCode="0.00E+00">
                  <c:v>8.7390000000000002E-5</c:v>
                </c:pt>
                <c:pt idx="32138">
                  <c:v>1.620154E-3</c:v>
                </c:pt>
                <c:pt idx="32139">
                  <c:v>-5.2161810000000003E-3</c:v>
                </c:pt>
                <c:pt idx="32140">
                  <c:v>4.8874210000000003E-3</c:v>
                </c:pt>
                <c:pt idx="32141">
                  <c:v>3.3281410000000002E-3</c:v>
                </c:pt>
                <c:pt idx="32142">
                  <c:v>1.387178E-3</c:v>
                </c:pt>
                <c:pt idx="32143">
                  <c:v>5.3150500000000004E-4</c:v>
                </c:pt>
                <c:pt idx="32144">
                  <c:v>8.5241190000000001E-3</c:v>
                </c:pt>
                <c:pt idx="32145">
                  <c:v>5.3809799999999998E-4</c:v>
                </c:pt>
                <c:pt idx="32146">
                  <c:v>-4.9223330000000001E-3</c:v>
                </c:pt>
                <c:pt idx="32147">
                  <c:v>4.7792970000000001E-3</c:v>
                </c:pt>
                <c:pt idx="32148">
                  <c:v>-1.972995E-3</c:v>
                </c:pt>
                <c:pt idx="32149">
                  <c:v>3.5858209999999999E-3</c:v>
                </c:pt>
                <c:pt idx="32150">
                  <c:v>1.220692E-3</c:v>
                </c:pt>
                <c:pt idx="32151">
                  <c:v>1.594867E-3</c:v>
                </c:pt>
                <c:pt idx="32152">
                  <c:v>-5.3410209999999996E-3</c:v>
                </c:pt>
                <c:pt idx="32153">
                  <c:v>5.7998499999999998E-4</c:v>
                </c:pt>
                <c:pt idx="32154">
                  <c:v>-2.542824E-3</c:v>
                </c:pt>
                <c:pt idx="32155">
                  <c:v>2.6956139999999998E-3</c:v>
                </c:pt>
                <c:pt idx="32156">
                  <c:v>1.4787520000000001E-3</c:v>
                </c:pt>
                <c:pt idx="32157">
                  <c:v>1.965844E-3</c:v>
                </c:pt>
                <c:pt idx="32158">
                  <c:v>-4.1551260000000003E-3</c:v>
                </c:pt>
                <c:pt idx="32159">
                  <c:v>-1.3002179999999999E-3</c:v>
                </c:pt>
                <c:pt idx="32160">
                  <c:v>2.0887050000000002E-3</c:v>
                </c:pt>
                <c:pt idx="32161">
                  <c:v>1.666594E-3</c:v>
                </c:pt>
                <c:pt idx="32162">
                  <c:v>-4.4195659999999998E-3</c:v>
                </c:pt>
                <c:pt idx="32163">
                  <c:v>1.4127569999999999E-3</c:v>
                </c:pt>
                <c:pt idx="32164">
                  <c:v>2.6276659999999999E-3</c:v>
                </c:pt>
                <c:pt idx="32165">
                  <c:v>-6.86105E-4</c:v>
                </c:pt>
                <c:pt idx="32166">
                  <c:v>-3.5484710000000001E-3</c:v>
                </c:pt>
                <c:pt idx="32167">
                  <c:v>1.1285729999999999E-3</c:v>
                </c:pt>
                <c:pt idx="32168">
                  <c:v>6.5997099999999997E-4</c:v>
                </c:pt>
                <c:pt idx="32169">
                  <c:v>4.7111710000000001E-3</c:v>
                </c:pt>
                <c:pt idx="32170">
                  <c:v>-1.70175E-4</c:v>
                </c:pt>
                <c:pt idx="32171">
                  <c:v>3.2985929999999998E-3</c:v>
                </c:pt>
                <c:pt idx="32172">
                  <c:v>-4.0001680000000001E-3</c:v>
                </c:pt>
                <c:pt idx="32173">
                  <c:v>-5.6762000000000002E-4</c:v>
                </c:pt>
                <c:pt idx="32174">
                  <c:v>2.0993330000000001E-3</c:v>
                </c:pt>
                <c:pt idx="32175">
                  <c:v>-2.3593310000000001E-3</c:v>
                </c:pt>
                <c:pt idx="32176">
                  <c:v>5.7867969999999998E-3</c:v>
                </c:pt>
                <c:pt idx="32177">
                  <c:v>1.606966E-3</c:v>
                </c:pt>
                <c:pt idx="32178">
                  <c:v>-3.3716620000000001E-3</c:v>
                </c:pt>
                <c:pt idx="32179">
                  <c:v>1.6635759999999999E-3</c:v>
                </c:pt>
                <c:pt idx="32180">
                  <c:v>1.4057189999999999E-3</c:v>
                </c:pt>
                <c:pt idx="32181">
                  <c:v>-1.6673416E-2</c:v>
                </c:pt>
                <c:pt idx="32182">
                  <c:v>3.3866650000000001E-3</c:v>
                </c:pt>
                <c:pt idx="32183">
                  <c:v>-1.185183E-3</c:v>
                </c:pt>
                <c:pt idx="32184">
                  <c:v>-3.47821E-4</c:v>
                </c:pt>
                <c:pt idx="32185">
                  <c:v>1.1909539999999999E-3</c:v>
                </c:pt>
                <c:pt idx="32186">
                  <c:v>-4.1380940000000001E-3</c:v>
                </c:pt>
                <c:pt idx="32187">
                  <c:v>-3.2408760000000002E-3</c:v>
                </c:pt>
                <c:pt idx="32188">
                  <c:v>1.900938E-3</c:v>
                </c:pt>
                <c:pt idx="32189">
                  <c:v>5.7563969999999999E-3</c:v>
                </c:pt>
                <c:pt idx="32190">
                  <c:v>1.1887085E-2</c:v>
                </c:pt>
                <c:pt idx="32191">
                  <c:v>1.088765E-3</c:v>
                </c:pt>
                <c:pt idx="32192">
                  <c:v>6.0154470000000002E-3</c:v>
                </c:pt>
                <c:pt idx="32193">
                  <c:v>-1.3697272E-2</c:v>
                </c:pt>
                <c:pt idx="32194">
                  <c:v>-3.3503149000000003E-2</c:v>
                </c:pt>
                <c:pt idx="32195">
                  <c:v>5.63742E-4</c:v>
                </c:pt>
                <c:pt idx="32196">
                  <c:v>3.6616116999999997E-2</c:v>
                </c:pt>
                <c:pt idx="32197">
                  <c:v>1.1692128E-2</c:v>
                </c:pt>
                <c:pt idx="32198">
                  <c:v>-2.0022036999999999E-2</c:v>
                </c:pt>
                <c:pt idx="32199">
                  <c:v>-6.6284669999999999E-3</c:v>
                </c:pt>
                <c:pt idx="32200">
                  <c:v>1.291E-3</c:v>
                </c:pt>
                <c:pt idx="32201">
                  <c:v>-1.6423816000000001E-2</c:v>
                </c:pt>
                <c:pt idx="32202">
                  <c:v>-1.3627228E-2</c:v>
                </c:pt>
                <c:pt idx="32203">
                  <c:v>1.4525579E-2</c:v>
                </c:pt>
                <c:pt idx="32204">
                  <c:v>-4.2630860000000001E-3</c:v>
                </c:pt>
                <c:pt idx="32205">
                  <c:v>-8.3640880000000004E-3</c:v>
                </c:pt>
                <c:pt idx="32206">
                  <c:v>-3.133842E-3</c:v>
                </c:pt>
                <c:pt idx="32207">
                  <c:v>-8.3926300000000003E-4</c:v>
                </c:pt>
                <c:pt idx="32208">
                  <c:v>-2.660408E-3</c:v>
                </c:pt>
                <c:pt idx="32209">
                  <c:v>-1.3557249999999999E-3</c:v>
                </c:pt>
                <c:pt idx="32210">
                  <c:v>-4.2536759999999996E-3</c:v>
                </c:pt>
                <c:pt idx="32211">
                  <c:v>-7.2832879999999997E-3</c:v>
                </c:pt>
                <c:pt idx="32212">
                  <c:v>-1.3478232999999999E-2</c:v>
                </c:pt>
                <c:pt idx="32213">
                  <c:v>1.7676225E-2</c:v>
                </c:pt>
                <c:pt idx="32214">
                  <c:v>-1.7879386000000001E-2</c:v>
                </c:pt>
                <c:pt idx="32215">
                  <c:v>1.908168E-3</c:v>
                </c:pt>
                <c:pt idx="32216">
                  <c:v>3.6558860000000001E-3</c:v>
                </c:pt>
                <c:pt idx="32217">
                  <c:v>-4.5261440000000002E-3</c:v>
                </c:pt>
                <c:pt idx="32218">
                  <c:v>-1.1198908E-2</c:v>
                </c:pt>
                <c:pt idx="32219">
                  <c:v>-9.6031429999999997E-3</c:v>
                </c:pt>
                <c:pt idx="32220">
                  <c:v>9.2967929999999994E-3</c:v>
                </c:pt>
                <c:pt idx="32221">
                  <c:v>-1.4210397E-2</c:v>
                </c:pt>
                <c:pt idx="32222">
                  <c:v>-4.701406E-3</c:v>
                </c:pt>
                <c:pt idx="32223">
                  <c:v>-2.0387769999999999E-3</c:v>
                </c:pt>
                <c:pt idx="32224">
                  <c:v>4.7447779999999998E-3</c:v>
                </c:pt>
                <c:pt idx="32225">
                  <c:v>-6.5582100000000001E-3</c:v>
                </c:pt>
                <c:pt idx="32226">
                  <c:v>-3.5943780000000001E-3</c:v>
                </c:pt>
                <c:pt idx="32227">
                  <c:v>1.717668E-2</c:v>
                </c:pt>
                <c:pt idx="32228">
                  <c:v>6.1186010000000004E-3</c:v>
                </c:pt>
                <c:pt idx="32229">
                  <c:v>-8.8371779999999994E-3</c:v>
                </c:pt>
                <c:pt idx="32230">
                  <c:v>8.6089990000000009E-3</c:v>
                </c:pt>
                <c:pt idx="32231">
                  <c:v>3.902394E-3</c:v>
                </c:pt>
                <c:pt idx="32232">
                  <c:v>-4.0166159999999998E-3</c:v>
                </c:pt>
                <c:pt idx="32233">
                  <c:v>-4.5614990000000001E-3</c:v>
                </c:pt>
                <c:pt idx="32234">
                  <c:v>1.2454908000000001E-2</c:v>
                </c:pt>
                <c:pt idx="32235">
                  <c:v>-7.2215910000000003E-3</c:v>
                </c:pt>
                <c:pt idx="32236">
                  <c:v>-2.6944199999999999E-3</c:v>
                </c:pt>
                <c:pt idx="32237">
                  <c:v>1.2388659E-2</c:v>
                </c:pt>
                <c:pt idx="32238">
                  <c:v>-4.3746080000000003E-3</c:v>
                </c:pt>
                <c:pt idx="32239">
                  <c:v>6.3266699999999995E-4</c:v>
                </c:pt>
                <c:pt idx="32240">
                  <c:v>-5.4334810000000004E-3</c:v>
                </c:pt>
                <c:pt idx="32241">
                  <c:v>-6.6358989999999998E-3</c:v>
                </c:pt>
                <c:pt idx="32242">
                  <c:v>-4.2782660000000002E-3</c:v>
                </c:pt>
                <c:pt idx="32243">
                  <c:v>1.2132932000000001E-2</c:v>
                </c:pt>
                <c:pt idx="32244">
                  <c:v>-2.5350099999999999E-3</c:v>
                </c:pt>
                <c:pt idx="32245">
                  <c:v>-9.3303320000000002E-3</c:v>
                </c:pt>
                <c:pt idx="32246">
                  <c:v>2.4545859999999999E-3</c:v>
                </c:pt>
                <c:pt idx="32247">
                  <c:v>5.4794049999999997E-3</c:v>
                </c:pt>
                <c:pt idx="32248">
                  <c:v>-1.4700763E-2</c:v>
                </c:pt>
                <c:pt idx="32249">
                  <c:v>-1.5620569999999999E-3</c:v>
                </c:pt>
                <c:pt idx="32250">
                  <c:v>1.3178997E-2</c:v>
                </c:pt>
                <c:pt idx="32251">
                  <c:v>-4.2556540000000002E-3</c:v>
                </c:pt>
                <c:pt idx="32252">
                  <c:v>3.6330099999999999E-3</c:v>
                </c:pt>
                <c:pt idx="32253">
                  <c:v>-2.299981E-3</c:v>
                </c:pt>
                <c:pt idx="32254">
                  <c:v>-1.9568999999999999E-4</c:v>
                </c:pt>
                <c:pt idx="32255">
                  <c:v>1.5974159999999999E-3</c:v>
                </c:pt>
                <c:pt idx="32256">
                  <c:v>3.0858439999999999E-3</c:v>
                </c:pt>
                <c:pt idx="32257">
                  <c:v>1.8101899999999999E-3</c:v>
                </c:pt>
                <c:pt idx="32258">
                  <c:v>8.7061150000000004E-3</c:v>
                </c:pt>
                <c:pt idx="32259">
                  <c:v>-1.12521E-3</c:v>
                </c:pt>
                <c:pt idx="32260">
                  <c:v>1.890617E-3</c:v>
                </c:pt>
                <c:pt idx="32261">
                  <c:v>-5.3179400000000004E-4</c:v>
                </c:pt>
                <c:pt idx="32262">
                  <c:v>9.1208069999999999E-3</c:v>
                </c:pt>
                <c:pt idx="32263">
                  <c:v>1.89645E-3</c:v>
                </c:pt>
                <c:pt idx="32264">
                  <c:v>2.48014E-3</c:v>
                </c:pt>
                <c:pt idx="32265">
                  <c:v>2.4641609999999999E-3</c:v>
                </c:pt>
                <c:pt idx="32266">
                  <c:v>5.7018040000000004E-3</c:v>
                </c:pt>
                <c:pt idx="32267">
                  <c:v>-5.805981E-3</c:v>
                </c:pt>
                <c:pt idx="32268">
                  <c:v>1.0187740000000001E-3</c:v>
                </c:pt>
                <c:pt idx="32269">
                  <c:v>1.1748360000000001E-3</c:v>
                </c:pt>
                <c:pt idx="32270">
                  <c:v>8.1264470000000002E-3</c:v>
                </c:pt>
                <c:pt idx="32271">
                  <c:v>2.6266499999999998E-4</c:v>
                </c:pt>
                <c:pt idx="32272">
                  <c:v>-1.6238799999999999E-4</c:v>
                </c:pt>
                <c:pt idx="32273">
                  <c:v>-1.2936989999999999E-3</c:v>
                </c:pt>
                <c:pt idx="32274">
                  <c:v>-1.9535149999999999E-3</c:v>
                </c:pt>
                <c:pt idx="32275">
                  <c:v>5.1584559999999996E-3</c:v>
                </c:pt>
                <c:pt idx="32276">
                  <c:v>-2.5270700000000002E-4</c:v>
                </c:pt>
                <c:pt idx="32277">
                  <c:v>2.1020600000000002E-3</c:v>
                </c:pt>
                <c:pt idx="32278">
                  <c:v>-2.1138260000000001E-3</c:v>
                </c:pt>
                <c:pt idx="32279">
                  <c:v>-1.5289959999999999E-3</c:v>
                </c:pt>
                <c:pt idx="32280">
                  <c:v>3.202706E-3</c:v>
                </c:pt>
                <c:pt idx="32281">
                  <c:v>-2.7614430000000001E-3</c:v>
                </c:pt>
                <c:pt idx="32282" formatCode="0.00E+00">
                  <c:v>6.3942000000000005E-5</c:v>
                </c:pt>
                <c:pt idx="32283">
                  <c:v>-7.6424470000000001E-3</c:v>
                </c:pt>
                <c:pt idx="32284">
                  <c:v>-5.7893049999999998E-3</c:v>
                </c:pt>
                <c:pt idx="32285">
                  <c:v>5.8271369999999996E-3</c:v>
                </c:pt>
                <c:pt idx="32286">
                  <c:v>-7.7160599999999998E-4</c:v>
                </c:pt>
                <c:pt idx="32287">
                  <c:v>-2.7993369999999998E-3</c:v>
                </c:pt>
                <c:pt idx="32288">
                  <c:v>-1.7239899999999999E-3</c:v>
                </c:pt>
                <c:pt idx="32289">
                  <c:v>-1.246219E-3</c:v>
                </c:pt>
                <c:pt idx="32290">
                  <c:v>-4.843249E-3</c:v>
                </c:pt>
                <c:pt idx="32291">
                  <c:v>-2.6757019999999999E-3</c:v>
                </c:pt>
                <c:pt idx="32292">
                  <c:v>4.3413849999999997E-3</c:v>
                </c:pt>
                <c:pt idx="32293">
                  <c:v>1.39183E-4</c:v>
                </c:pt>
                <c:pt idx="32294">
                  <c:v>-1.9547850000000001E-3</c:v>
                </c:pt>
                <c:pt idx="32295">
                  <c:v>1.3914769999999999E-3</c:v>
                </c:pt>
                <c:pt idx="32296">
                  <c:v>-2.7667569999999999E-3</c:v>
                </c:pt>
                <c:pt idx="32297">
                  <c:v>-5.3391039999999999E-3</c:v>
                </c:pt>
                <c:pt idx="32298">
                  <c:v>6.2545099999999996E-4</c:v>
                </c:pt>
                <c:pt idx="32299">
                  <c:v>-3.8827480000000001E-3</c:v>
                </c:pt>
                <c:pt idx="32300">
                  <c:v>3.9266420000000002E-3</c:v>
                </c:pt>
                <c:pt idx="32301">
                  <c:v>-4.5235680000000004E-3</c:v>
                </c:pt>
                <c:pt idx="32302">
                  <c:v>-3.7264709999999999E-3</c:v>
                </c:pt>
                <c:pt idx="32303">
                  <c:v>-2.0076669999999999E-3</c:v>
                </c:pt>
                <c:pt idx="32304">
                  <c:v>-3.1024160000000002E-3</c:v>
                </c:pt>
                <c:pt idx="32305">
                  <c:v>-4.7032419999999998E-3</c:v>
                </c:pt>
                <c:pt idx="32306">
                  <c:v>-2.3165680000000002E-3</c:v>
                </c:pt>
                <c:pt idx="32307">
                  <c:v>-9.6687800000000001E-4</c:v>
                </c:pt>
                <c:pt idx="32308">
                  <c:v>2.2166260000000002E-3</c:v>
                </c:pt>
                <c:pt idx="32309">
                  <c:v>-8.3990000000000002E-3</c:v>
                </c:pt>
                <c:pt idx="32310">
                  <c:v>-1.250784E-3</c:v>
                </c:pt>
                <c:pt idx="32311">
                  <c:v>-1.2414629999999999E-3</c:v>
                </c:pt>
                <c:pt idx="32312">
                  <c:v>-2.3733320000000001E-3</c:v>
                </c:pt>
                <c:pt idx="32313">
                  <c:v>-6.8447789999999996E-3</c:v>
                </c:pt>
                <c:pt idx="32314">
                  <c:v>-7.1613019999999996E-3</c:v>
                </c:pt>
                <c:pt idx="32315">
                  <c:v>-2.3047620000000001E-3</c:v>
                </c:pt>
                <c:pt idx="32316">
                  <c:v>1.083971E-3</c:v>
                </c:pt>
                <c:pt idx="32317">
                  <c:v>-1.4053968999999999E-2</c:v>
                </c:pt>
                <c:pt idx="32318">
                  <c:v>-2.4792999999999998E-3</c:v>
                </c:pt>
                <c:pt idx="32319">
                  <c:v>-1.2038451E-2</c:v>
                </c:pt>
                <c:pt idx="32320">
                  <c:v>-2.56215E-3</c:v>
                </c:pt>
                <c:pt idx="32321">
                  <c:v>-1.0037644E-2</c:v>
                </c:pt>
                <c:pt idx="32322">
                  <c:v>-7.8563620000000004E-3</c:v>
                </c:pt>
                <c:pt idx="32323">
                  <c:v>-3.4518199999999998E-4</c:v>
                </c:pt>
                <c:pt idx="32324">
                  <c:v>-3.2622570000000002E-3</c:v>
                </c:pt>
                <c:pt idx="32325">
                  <c:v>-8.3891079999999993E-3</c:v>
                </c:pt>
                <c:pt idx="32326">
                  <c:v>-1.0308993000000001E-2</c:v>
                </c:pt>
                <c:pt idx="32327">
                  <c:v>-9.0205560000000008E-3</c:v>
                </c:pt>
                <c:pt idx="32328">
                  <c:v>-5.0788500000000002E-3</c:v>
                </c:pt>
                <c:pt idx="32329">
                  <c:v>-7.4429379999999996E-3</c:v>
                </c:pt>
                <c:pt idx="32330">
                  <c:v>-2.7388949999999999E-3</c:v>
                </c:pt>
                <c:pt idx="32331">
                  <c:v>-8.4399239999999997E-3</c:v>
                </c:pt>
                <c:pt idx="32332">
                  <c:v>-5.7371829999999999E-3</c:v>
                </c:pt>
                <c:pt idx="32333">
                  <c:v>-3.4454800000000002E-4</c:v>
                </c:pt>
                <c:pt idx="32334">
                  <c:v>-5.5607419999999996E-3</c:v>
                </c:pt>
                <c:pt idx="32335">
                  <c:v>-6.0267960000000001E-3</c:v>
                </c:pt>
                <c:pt idx="32336">
                  <c:v>-3.0736420000000001E-3</c:v>
                </c:pt>
                <c:pt idx="32337">
                  <c:v>-5.8577109999999998E-3</c:v>
                </c:pt>
                <c:pt idx="32338">
                  <c:v>-4.7849770000000002E-3</c:v>
                </c:pt>
                <c:pt idx="32339">
                  <c:v>-5.1554219999999998E-3</c:v>
                </c:pt>
                <c:pt idx="32340">
                  <c:v>2.3750590000000001E-3</c:v>
                </c:pt>
                <c:pt idx="32341">
                  <c:v>-9.8605680000000001E-3</c:v>
                </c:pt>
                <c:pt idx="32342">
                  <c:v>-4.6684179999999997E-3</c:v>
                </c:pt>
                <c:pt idx="32343">
                  <c:v>2.1761720000000001E-3</c:v>
                </c:pt>
                <c:pt idx="32344">
                  <c:v>-4.2352359999999999E-3</c:v>
                </c:pt>
                <c:pt idx="32345">
                  <c:v>-2.8416040000000002E-3</c:v>
                </c:pt>
                <c:pt idx="32346">
                  <c:v>-6.4553600000000005E-4</c:v>
                </c:pt>
                <c:pt idx="32347">
                  <c:v>4.1806450000000002E-3</c:v>
                </c:pt>
                <c:pt idx="32348">
                  <c:v>-7.5063209999999998E-3</c:v>
                </c:pt>
                <c:pt idx="32349">
                  <c:v>-8.4495600000000001E-4</c:v>
                </c:pt>
                <c:pt idx="32350">
                  <c:v>-3.4061690000000001E-3</c:v>
                </c:pt>
                <c:pt idx="32351">
                  <c:v>-3.9302790000000001E-3</c:v>
                </c:pt>
                <c:pt idx="32352">
                  <c:v>-3.1882999999999998E-4</c:v>
                </c:pt>
                <c:pt idx="32353">
                  <c:v>-2.4778539999999998E-3</c:v>
                </c:pt>
                <c:pt idx="32354">
                  <c:v>-4.8718959999999997E-3</c:v>
                </c:pt>
                <c:pt idx="32355">
                  <c:v>-7.2522289999999998E-3</c:v>
                </c:pt>
                <c:pt idx="32356">
                  <c:v>-1.6360540000000001E-3</c:v>
                </c:pt>
                <c:pt idx="32357">
                  <c:v>-3.4225029999999999E-3</c:v>
                </c:pt>
                <c:pt idx="32358">
                  <c:v>-6.1770610000000002E-3</c:v>
                </c:pt>
                <c:pt idx="32359">
                  <c:v>-5.0883609999999996E-3</c:v>
                </c:pt>
                <c:pt idx="32360">
                  <c:v>-8.4465570000000004E-3</c:v>
                </c:pt>
                <c:pt idx="32361">
                  <c:v>-4.5924299999999998E-3</c:v>
                </c:pt>
                <c:pt idx="32362">
                  <c:v>1.8900970000000001E-3</c:v>
                </c:pt>
                <c:pt idx="32363">
                  <c:v>-6.8456039999999999E-3</c:v>
                </c:pt>
                <c:pt idx="32364">
                  <c:v>-2.993037E-3</c:v>
                </c:pt>
                <c:pt idx="32365">
                  <c:v>-5.1363490000000001E-3</c:v>
                </c:pt>
                <c:pt idx="32366">
                  <c:v>-5.575834E-3</c:v>
                </c:pt>
                <c:pt idx="32367">
                  <c:v>-7.9681519999999992E-3</c:v>
                </c:pt>
                <c:pt idx="32368">
                  <c:v>-4.1174990000000002E-3</c:v>
                </c:pt>
                <c:pt idx="32369">
                  <c:v>-2.3062830000000001E-3</c:v>
                </c:pt>
                <c:pt idx="32370">
                  <c:v>-3.618905E-3</c:v>
                </c:pt>
                <c:pt idx="32371">
                  <c:v>-2.822087E-3</c:v>
                </c:pt>
                <c:pt idx="32372">
                  <c:v>-8.0432779999999992E-3</c:v>
                </c:pt>
                <c:pt idx="32373">
                  <c:v>-3.2839430000000001E-3</c:v>
                </c:pt>
                <c:pt idx="32374">
                  <c:v>-4.2717600000000003E-3</c:v>
                </c:pt>
                <c:pt idx="32375">
                  <c:v>8.15677E-4</c:v>
                </c:pt>
                <c:pt idx="32376">
                  <c:v>-3.9288589999999998E-3</c:v>
                </c:pt>
                <c:pt idx="32377">
                  <c:v>-7.5222630000000004E-3</c:v>
                </c:pt>
                <c:pt idx="32378">
                  <c:v>-1.348218E-3</c:v>
                </c:pt>
                <c:pt idx="32379">
                  <c:v>-7.5749550000000004E-3</c:v>
                </c:pt>
                <c:pt idx="32380">
                  <c:v>-3.2700999999999997E-4</c:v>
                </c:pt>
                <c:pt idx="32381">
                  <c:v>-8.0483129999999996E-3</c:v>
                </c:pt>
                <c:pt idx="32382">
                  <c:v>-2.8610829999999999E-3</c:v>
                </c:pt>
                <c:pt idx="32383">
                  <c:v>-5.4912210000000001E-3</c:v>
                </c:pt>
                <c:pt idx="32384">
                  <c:v>-4.7694540000000002E-3</c:v>
                </c:pt>
                <c:pt idx="32385">
                  <c:v>1.2050819999999999E-3</c:v>
                </c:pt>
                <c:pt idx="32386">
                  <c:v>-2.3472200000000001E-3</c:v>
                </c:pt>
                <c:pt idx="32387">
                  <c:v>-3.4710740000000002E-3</c:v>
                </c:pt>
                <c:pt idx="32388">
                  <c:v>-3.9956280000000002E-3</c:v>
                </c:pt>
                <c:pt idx="32389">
                  <c:v>-1.955381E-3</c:v>
                </c:pt>
                <c:pt idx="32390">
                  <c:v>5.8665009999999997E-3</c:v>
                </c:pt>
                <c:pt idx="32391">
                  <c:v>-1.2670419999999999E-3</c:v>
                </c:pt>
                <c:pt idx="32392" formatCode="0.00E+00">
                  <c:v>8.3675600000000002E-5</c:v>
                </c:pt>
                <c:pt idx="32393">
                  <c:v>-4.9744660000000003E-3</c:v>
                </c:pt>
                <c:pt idx="32394">
                  <c:v>-1.8921490000000001E-3</c:v>
                </c:pt>
                <c:pt idx="32395">
                  <c:v>-2.4942900000000001E-3</c:v>
                </c:pt>
                <c:pt idx="32396">
                  <c:v>-7.7688099999999999E-4</c:v>
                </c:pt>
                <c:pt idx="32397">
                  <c:v>8.7561700000000006E-3</c:v>
                </c:pt>
                <c:pt idx="32398">
                  <c:v>1.033675E-3</c:v>
                </c:pt>
                <c:pt idx="32399">
                  <c:v>-2.4313640000000001E-3</c:v>
                </c:pt>
                <c:pt idx="32400">
                  <c:v>3.7068549999999998E-3</c:v>
                </c:pt>
                <c:pt idx="32401">
                  <c:v>-7.2059799999999999E-3</c:v>
                </c:pt>
                <c:pt idx="32402">
                  <c:v>3.3404670000000002E-3</c:v>
                </c:pt>
                <c:pt idx="32403">
                  <c:v>-2.8031789999999998E-3</c:v>
                </c:pt>
                <c:pt idx="32404">
                  <c:v>-3.347427E-3</c:v>
                </c:pt>
                <c:pt idx="32405">
                  <c:v>8.6196500000000002E-4</c:v>
                </c:pt>
                <c:pt idx="32406">
                  <c:v>-4.7742349999999999E-3</c:v>
                </c:pt>
                <c:pt idx="32407">
                  <c:v>3.233624E-3</c:v>
                </c:pt>
                <c:pt idx="32408">
                  <c:v>-4.1795779999999998E-3</c:v>
                </c:pt>
                <c:pt idx="32409">
                  <c:v>-4.192894E-3</c:v>
                </c:pt>
                <c:pt idx="32410">
                  <c:v>-5.0412870000000002E-3</c:v>
                </c:pt>
                <c:pt idx="32411">
                  <c:v>-3.9477929999999998E-3</c:v>
                </c:pt>
                <c:pt idx="32412">
                  <c:v>3.0015199999999998E-4</c:v>
                </c:pt>
                <c:pt idx="32413">
                  <c:v>-1.382699E-3</c:v>
                </c:pt>
                <c:pt idx="32414">
                  <c:v>3.994984E-3</c:v>
                </c:pt>
                <c:pt idx="32415">
                  <c:v>-8.9921870000000004E-3</c:v>
                </c:pt>
                <c:pt idx="32416">
                  <c:v>-2.1517569999999998E-3</c:v>
                </c:pt>
                <c:pt idx="32417">
                  <c:v>-6.0831160000000004E-3</c:v>
                </c:pt>
                <c:pt idx="32418">
                  <c:v>6.2034000000000004E-4</c:v>
                </c:pt>
                <c:pt idx="32419">
                  <c:v>-4.2692229999999999E-3</c:v>
                </c:pt>
                <c:pt idx="32420">
                  <c:v>-8.3801420000000001E-3</c:v>
                </c:pt>
                <c:pt idx="32421">
                  <c:v>-1.485751E-3</c:v>
                </c:pt>
                <c:pt idx="32422">
                  <c:v>-7.1987140000000002E-3</c:v>
                </c:pt>
                <c:pt idx="32423">
                  <c:v>-2.955765E-3</c:v>
                </c:pt>
                <c:pt idx="32424">
                  <c:v>-6.6117279999999999E-3</c:v>
                </c:pt>
                <c:pt idx="32425">
                  <c:v>-2.8465510000000001E-3</c:v>
                </c:pt>
                <c:pt idx="32426">
                  <c:v>-4.5179119999999998E-3</c:v>
                </c:pt>
                <c:pt idx="32427">
                  <c:v>-3.4683610000000001E-3</c:v>
                </c:pt>
                <c:pt idx="32428">
                  <c:v>-2.7178950000000001E-3</c:v>
                </c:pt>
                <c:pt idx="32429">
                  <c:v>-1.8409159999999999E-3</c:v>
                </c:pt>
                <c:pt idx="32430">
                  <c:v>-2.1132799999999999E-3</c:v>
                </c:pt>
                <c:pt idx="32431">
                  <c:v>-2.9575019999999999E-3</c:v>
                </c:pt>
                <c:pt idx="32432">
                  <c:v>-6.2854770000000003E-3</c:v>
                </c:pt>
                <c:pt idx="32433">
                  <c:v>-9.7167200000000003E-4</c:v>
                </c:pt>
                <c:pt idx="32434">
                  <c:v>-7.4719670000000004E-3</c:v>
                </c:pt>
                <c:pt idx="32435">
                  <c:v>1.720467E-3</c:v>
                </c:pt>
                <c:pt idx="32436">
                  <c:v>1.947736E-3</c:v>
                </c:pt>
                <c:pt idx="32437">
                  <c:v>-8.2495079999999991E-3</c:v>
                </c:pt>
                <c:pt idx="32438">
                  <c:v>-2.7398460000000002E-3</c:v>
                </c:pt>
                <c:pt idx="32439">
                  <c:v>3.9010120000000001E-3</c:v>
                </c:pt>
                <c:pt idx="32440">
                  <c:v>9.3578499999999996E-4</c:v>
                </c:pt>
                <c:pt idx="32441">
                  <c:v>-1.43789E-3</c:v>
                </c:pt>
                <c:pt idx="32442">
                  <c:v>-7.3390620000000004E-3</c:v>
                </c:pt>
                <c:pt idx="32443">
                  <c:v>3.8390239999999999E-3</c:v>
                </c:pt>
                <c:pt idx="32444">
                  <c:v>-4.1340370000000001E-3</c:v>
                </c:pt>
                <c:pt idx="32445">
                  <c:v>-4.514868E-3</c:v>
                </c:pt>
                <c:pt idx="32446">
                  <c:v>-4.9849550000000001E-3</c:v>
                </c:pt>
                <c:pt idx="32447">
                  <c:v>1.806373E-3</c:v>
                </c:pt>
                <c:pt idx="32448">
                  <c:v>-7.2943900000000002E-4</c:v>
                </c:pt>
                <c:pt idx="32449">
                  <c:v>-9.6920419999999997E-3</c:v>
                </c:pt>
                <c:pt idx="32450">
                  <c:v>-7.3974100000000001E-3</c:v>
                </c:pt>
                <c:pt idx="32451">
                  <c:v>-9.8638299999999996E-4</c:v>
                </c:pt>
                <c:pt idx="32452">
                  <c:v>1.037201E-3</c:v>
                </c:pt>
                <c:pt idx="32453">
                  <c:v>7.4798200000000001E-4</c:v>
                </c:pt>
                <c:pt idx="32454">
                  <c:v>-3.3810089999999999E-3</c:v>
                </c:pt>
                <c:pt idx="32455">
                  <c:v>2.095516E-3</c:v>
                </c:pt>
                <c:pt idx="32456">
                  <c:v>-1.0965931999999999E-2</c:v>
                </c:pt>
                <c:pt idx="32457">
                  <c:v>-2.2512700000000001E-3</c:v>
                </c:pt>
                <c:pt idx="32458">
                  <c:v>4.9157020000000001E-3</c:v>
                </c:pt>
                <c:pt idx="32459">
                  <c:v>2.7281810000000001E-3</c:v>
                </c:pt>
                <c:pt idx="32460">
                  <c:v>-3.8369929999999999E-3</c:v>
                </c:pt>
                <c:pt idx="32461">
                  <c:v>9.0742899999999996E-4</c:v>
                </c:pt>
                <c:pt idx="32462">
                  <c:v>5.8525260000000003E-3</c:v>
                </c:pt>
                <c:pt idx="32463">
                  <c:v>1.1477849999999999E-3</c:v>
                </c:pt>
                <c:pt idx="32464">
                  <c:v>4.355968E-3</c:v>
                </c:pt>
                <c:pt idx="32465">
                  <c:v>5.4020580000000004E-3</c:v>
                </c:pt>
                <c:pt idx="32466">
                  <c:v>1.885227E-3</c:v>
                </c:pt>
                <c:pt idx="32467">
                  <c:v>1.0205475E-2</c:v>
                </c:pt>
                <c:pt idx="32468">
                  <c:v>-3.6483650000000002E-3</c:v>
                </c:pt>
                <c:pt idx="32469">
                  <c:v>1.0106063E-2</c:v>
                </c:pt>
                <c:pt idx="32470">
                  <c:v>4.4898359999999997E-3</c:v>
                </c:pt>
                <c:pt idx="32471">
                  <c:v>7.1015979999999998E-3</c:v>
                </c:pt>
                <c:pt idx="32472">
                  <c:v>5.572792E-3</c:v>
                </c:pt>
                <c:pt idx="32473">
                  <c:v>4.4153819999999998E-3</c:v>
                </c:pt>
                <c:pt idx="32474">
                  <c:v>1.2696381E-2</c:v>
                </c:pt>
                <c:pt idx="32475">
                  <c:v>6.3146199999999995E-4</c:v>
                </c:pt>
                <c:pt idx="32476">
                  <c:v>8.5730830000000004E-3</c:v>
                </c:pt>
                <c:pt idx="32477">
                  <c:v>4.3620940000000004E-3</c:v>
                </c:pt>
                <c:pt idx="32478">
                  <c:v>1.1450935000000001E-2</c:v>
                </c:pt>
                <c:pt idx="32479">
                  <c:v>4.7735909999999998E-3</c:v>
                </c:pt>
                <c:pt idx="32480">
                  <c:v>-9.0182200000000004E-4</c:v>
                </c:pt>
                <c:pt idx="32481">
                  <c:v>7.6839430000000004E-3</c:v>
                </c:pt>
                <c:pt idx="32482">
                  <c:v>-6.0617969999999998E-3</c:v>
                </c:pt>
                <c:pt idx="32483">
                  <c:v>1.3875159E-2</c:v>
                </c:pt>
                <c:pt idx="32484">
                  <c:v>4.1133919999999996E-3</c:v>
                </c:pt>
                <c:pt idx="32485">
                  <c:v>2.1558999999999999E-4</c:v>
                </c:pt>
                <c:pt idx="32486">
                  <c:v>4.7959980000000001E-3</c:v>
                </c:pt>
                <c:pt idx="32487">
                  <c:v>4.8386080000000003E-3</c:v>
                </c:pt>
                <c:pt idx="32488">
                  <c:v>3.553596E-3</c:v>
                </c:pt>
                <c:pt idx="32489">
                  <c:v>-1.073666E-2</c:v>
                </c:pt>
                <c:pt idx="32490">
                  <c:v>4.91385E-3</c:v>
                </c:pt>
                <c:pt idx="32491">
                  <c:v>7.3455819999999998E-3</c:v>
                </c:pt>
                <c:pt idx="32492">
                  <c:v>-1.875968E-3</c:v>
                </c:pt>
                <c:pt idx="32493">
                  <c:v>-4.1508400000000003E-3</c:v>
                </c:pt>
                <c:pt idx="32494">
                  <c:v>5.2325419999999997E-3</c:v>
                </c:pt>
                <c:pt idx="32495">
                  <c:v>-5.8821619999999998E-3</c:v>
                </c:pt>
                <c:pt idx="32496">
                  <c:v>-5.6773639999999998E-3</c:v>
                </c:pt>
                <c:pt idx="32497">
                  <c:v>2.4194450000000001E-3</c:v>
                </c:pt>
                <c:pt idx="32498">
                  <c:v>2.8104089999999998E-3</c:v>
                </c:pt>
                <c:pt idx="32499">
                  <c:v>-4.2536259999999999E-3</c:v>
                </c:pt>
                <c:pt idx="32500">
                  <c:v>-4.2377999999999999E-3</c:v>
                </c:pt>
                <c:pt idx="32501">
                  <c:v>-3.603967E-3</c:v>
                </c:pt>
                <c:pt idx="32502">
                  <c:v>-7.4953900000000002E-3</c:v>
                </c:pt>
                <c:pt idx="32503">
                  <c:v>-1.3893999999999999E-4</c:v>
                </c:pt>
                <c:pt idx="32504">
                  <c:v>2.1940900000000001E-3</c:v>
                </c:pt>
                <c:pt idx="32505">
                  <c:v>-5.304039E-3</c:v>
                </c:pt>
                <c:pt idx="32506">
                  <c:v>-3.699904E-3</c:v>
                </c:pt>
                <c:pt idx="32507">
                  <c:v>8.3591570000000007E-3</c:v>
                </c:pt>
                <c:pt idx="32508">
                  <c:v>-4.6438809999999999E-3</c:v>
                </c:pt>
                <c:pt idx="32509">
                  <c:v>-5.207672E-3</c:v>
                </c:pt>
                <c:pt idx="32510">
                  <c:v>6.7626800000000001E-3</c:v>
                </c:pt>
                <c:pt idx="32511">
                  <c:v>1.6651229999999999E-3</c:v>
                </c:pt>
                <c:pt idx="32512">
                  <c:v>6.0947200000000001E-4</c:v>
                </c:pt>
                <c:pt idx="32513">
                  <c:v>-3.2073710000000001E-3</c:v>
                </c:pt>
                <c:pt idx="32514">
                  <c:v>-1.4682009999999999E-3</c:v>
                </c:pt>
                <c:pt idx="32515">
                  <c:v>6.9519150000000004E-3</c:v>
                </c:pt>
                <c:pt idx="32516">
                  <c:v>-9.7076279999999994E-3</c:v>
                </c:pt>
                <c:pt idx="32517">
                  <c:v>1.937844E-3</c:v>
                </c:pt>
                <c:pt idx="32518">
                  <c:v>3.2131180000000001E-3</c:v>
                </c:pt>
                <c:pt idx="32519">
                  <c:v>-3.3318670000000001E-3</c:v>
                </c:pt>
                <c:pt idx="32520">
                  <c:v>3.2332820000000001E-3</c:v>
                </c:pt>
                <c:pt idx="32521">
                  <c:v>-1.6184649999999999E-3</c:v>
                </c:pt>
                <c:pt idx="32522">
                  <c:v>-2.7307399999999999E-4</c:v>
                </c:pt>
                <c:pt idx="32523">
                  <c:v>9.8195079999999994E-3</c:v>
                </c:pt>
                <c:pt idx="32524">
                  <c:v>1.4152419999999999E-3</c:v>
                </c:pt>
                <c:pt idx="32525">
                  <c:v>-2.1507309999999999E-3</c:v>
                </c:pt>
                <c:pt idx="32526">
                  <c:v>3.8315409999999999E-3</c:v>
                </c:pt>
                <c:pt idx="32527">
                  <c:v>1.0097693E-2</c:v>
                </c:pt>
                <c:pt idx="32528">
                  <c:v>-1.4074039999999999E-3</c:v>
                </c:pt>
                <c:pt idx="32529">
                  <c:v>-2.2755940000000001E-3</c:v>
                </c:pt>
                <c:pt idx="32530">
                  <c:v>-1.04269E-4</c:v>
                </c:pt>
                <c:pt idx="32531">
                  <c:v>4.5077939999999999E-3</c:v>
                </c:pt>
                <c:pt idx="32532">
                  <c:v>-1.0998614E-2</c:v>
                </c:pt>
                <c:pt idx="32533">
                  <c:v>1.6377882999999999E-2</c:v>
                </c:pt>
                <c:pt idx="32534">
                  <c:v>7.8836050000000001E-3</c:v>
                </c:pt>
                <c:pt idx="32535">
                  <c:v>3.8915260000000002E-3</c:v>
                </c:pt>
                <c:pt idx="32536">
                  <c:v>1.1976894E-2</c:v>
                </c:pt>
                <c:pt idx="32537">
                  <c:v>1.1134537E-2</c:v>
                </c:pt>
                <c:pt idx="32538">
                  <c:v>-1.0056071E-2</c:v>
                </c:pt>
                <c:pt idx="32539">
                  <c:v>9.0989820000000003E-3</c:v>
                </c:pt>
                <c:pt idx="32540">
                  <c:v>-1.680471E-2</c:v>
                </c:pt>
                <c:pt idx="32541">
                  <c:v>-8.3821969999999992E-3</c:v>
                </c:pt>
                <c:pt idx="32542">
                  <c:v>1.0460212999999999E-2</c:v>
                </c:pt>
                <c:pt idx="32543">
                  <c:v>3.3548754E-2</c:v>
                </c:pt>
                <c:pt idx="32544">
                  <c:v>1.790914E-3</c:v>
                </c:pt>
                <c:pt idx="32545">
                  <c:v>2.2774493E-2</c:v>
                </c:pt>
                <c:pt idx="32546">
                  <c:v>2.5642095E-2</c:v>
                </c:pt>
                <c:pt idx="32547">
                  <c:v>-2.4163278E-2</c:v>
                </c:pt>
                <c:pt idx="32548">
                  <c:v>-2.4554307000000001E-2</c:v>
                </c:pt>
                <c:pt idx="32549">
                  <c:v>2.5026295E-2</c:v>
                </c:pt>
                <c:pt idx="32550">
                  <c:v>1.0095003999999999E-2</c:v>
                </c:pt>
                <c:pt idx="32551">
                  <c:v>-8.4153299999999999E-4</c:v>
                </c:pt>
                <c:pt idx="32552">
                  <c:v>9.3907629999999999E-3</c:v>
                </c:pt>
                <c:pt idx="32553">
                  <c:v>2.5515138999999999E-2</c:v>
                </c:pt>
                <c:pt idx="32554">
                  <c:v>-3.0413199999999998E-4</c:v>
                </c:pt>
                <c:pt idx="32555">
                  <c:v>-1.1379421000000001E-2</c:v>
                </c:pt>
                <c:pt idx="32556">
                  <c:v>5.4023229999999997E-3</c:v>
                </c:pt>
                <c:pt idx="32557">
                  <c:v>8.4199500000000007E-3</c:v>
                </c:pt>
                <c:pt idx="32558">
                  <c:v>1.0288198E-2</c:v>
                </c:pt>
                <c:pt idx="32559">
                  <c:v>1.1278095E-2</c:v>
                </c:pt>
                <c:pt idx="32560">
                  <c:v>2.9376580000000001E-3</c:v>
                </c:pt>
                <c:pt idx="32561">
                  <c:v>1.5588738E-2</c:v>
                </c:pt>
                <c:pt idx="32562">
                  <c:v>-1.3170713000000001E-2</c:v>
                </c:pt>
                <c:pt idx="32563">
                  <c:v>1.1479239E-2</c:v>
                </c:pt>
                <c:pt idx="32564">
                  <c:v>-7.0356790000000004E-3</c:v>
                </c:pt>
                <c:pt idx="32565">
                  <c:v>3.651587E-3</c:v>
                </c:pt>
                <c:pt idx="32566">
                  <c:v>6.3839279999999997E-3</c:v>
                </c:pt>
                <c:pt idx="32567">
                  <c:v>1.0256695999999999E-2</c:v>
                </c:pt>
                <c:pt idx="32568">
                  <c:v>9.5584399999999996E-3</c:v>
                </c:pt>
                <c:pt idx="32569">
                  <c:v>-3.3954419999999998E-3</c:v>
                </c:pt>
                <c:pt idx="32570">
                  <c:v>-9.5000290000000001E-3</c:v>
                </c:pt>
                <c:pt idx="32571">
                  <c:v>3.9790279999999999E-3</c:v>
                </c:pt>
                <c:pt idx="32572">
                  <c:v>-5.0971510000000003E-3</c:v>
                </c:pt>
                <c:pt idx="32573">
                  <c:v>6.0646900000000002E-3</c:v>
                </c:pt>
                <c:pt idx="32574">
                  <c:v>-6.3419260000000003E-3</c:v>
                </c:pt>
                <c:pt idx="32575">
                  <c:v>2.3022356000000001E-2</c:v>
                </c:pt>
                <c:pt idx="32576">
                  <c:v>7.5940700000000003E-4</c:v>
                </c:pt>
                <c:pt idx="32577">
                  <c:v>-1.4176932E-2</c:v>
                </c:pt>
                <c:pt idx="32578">
                  <c:v>-6.162453E-3</c:v>
                </c:pt>
                <c:pt idx="32579">
                  <c:v>1.0362994E-2</c:v>
                </c:pt>
                <c:pt idx="32580">
                  <c:v>-2.406839E-3</c:v>
                </c:pt>
                <c:pt idx="32581">
                  <c:v>7.9968000000000001E-3</c:v>
                </c:pt>
                <c:pt idx="32582">
                  <c:v>-2.9074349999999999E-3</c:v>
                </c:pt>
                <c:pt idx="32583">
                  <c:v>4.4950880000000004E-3</c:v>
                </c:pt>
                <c:pt idx="32584">
                  <c:v>-6.8264930000000003E-3</c:v>
                </c:pt>
                <c:pt idx="32585">
                  <c:v>-1.4395461999999999E-2</c:v>
                </c:pt>
                <c:pt idx="32586">
                  <c:v>3.4032160000000001E-3</c:v>
                </c:pt>
                <c:pt idx="32587">
                  <c:v>-2.0229739999999999E-3</c:v>
                </c:pt>
                <c:pt idx="32588">
                  <c:v>-1.3824482000000001E-2</c:v>
                </c:pt>
                <c:pt idx="32589">
                  <c:v>-6.7873450000000002E-3</c:v>
                </c:pt>
                <c:pt idx="32590">
                  <c:v>-3.7386099999999998E-3</c:v>
                </c:pt>
                <c:pt idx="32591">
                  <c:v>6.7717799999999996E-4</c:v>
                </c:pt>
                <c:pt idx="32592">
                  <c:v>-1.684892E-2</c:v>
                </c:pt>
                <c:pt idx="32593">
                  <c:v>-9.2487909999999993E-3</c:v>
                </c:pt>
                <c:pt idx="32594">
                  <c:v>7.29376E-4</c:v>
                </c:pt>
                <c:pt idx="32595">
                  <c:v>-1.1633329999999999E-3</c:v>
                </c:pt>
                <c:pt idx="32596">
                  <c:v>-1.291139E-3</c:v>
                </c:pt>
                <c:pt idx="32597">
                  <c:v>-6.7780490000000004E-3</c:v>
                </c:pt>
                <c:pt idx="32598">
                  <c:v>1.201239E-3</c:v>
                </c:pt>
                <c:pt idx="32599">
                  <c:v>-1.6359113000000002E-2</c:v>
                </c:pt>
                <c:pt idx="32600">
                  <c:v>-2.6816880000000002E-3</c:v>
                </c:pt>
                <c:pt idx="32601">
                  <c:v>7.2766699999999998E-3</c:v>
                </c:pt>
                <c:pt idx="32602">
                  <c:v>9.7821580000000009E-3</c:v>
                </c:pt>
                <c:pt idx="32603">
                  <c:v>-3.1056769999999998E-3</c:v>
                </c:pt>
                <c:pt idx="32604">
                  <c:v>-5.5912039999999998E-3</c:v>
                </c:pt>
                <c:pt idx="32605">
                  <c:v>3.6997649999999998E-3</c:v>
                </c:pt>
                <c:pt idx="32606">
                  <c:v>5.3846320000000003E-3</c:v>
                </c:pt>
                <c:pt idx="32607">
                  <c:v>4.164638E-3</c:v>
                </c:pt>
                <c:pt idx="32608">
                  <c:v>2.9176699999999998E-3</c:v>
                </c:pt>
                <c:pt idx="32609">
                  <c:v>4.561107E-3</c:v>
                </c:pt>
                <c:pt idx="32610">
                  <c:v>-3.7034500000000001E-4</c:v>
                </c:pt>
                <c:pt idx="32611">
                  <c:v>-8.880209E-3</c:v>
                </c:pt>
                <c:pt idx="32612">
                  <c:v>6.7333059999999997E-3</c:v>
                </c:pt>
                <c:pt idx="32613">
                  <c:v>-1.8984699999999999E-4</c:v>
                </c:pt>
                <c:pt idx="32614" formatCode="0.00E+00">
                  <c:v>-2.7024400000000002E-5</c:v>
                </c:pt>
                <c:pt idx="32615">
                  <c:v>-4.099264E-3</c:v>
                </c:pt>
                <c:pt idx="32616">
                  <c:v>2.0357840000000001E-3</c:v>
                </c:pt>
                <c:pt idx="32617">
                  <c:v>-5.3571519999999996E-3</c:v>
                </c:pt>
                <c:pt idx="32618">
                  <c:v>-4.2380270000000001E-3</c:v>
                </c:pt>
                <c:pt idx="32619">
                  <c:v>-5.1421699999999997E-3</c:v>
                </c:pt>
                <c:pt idx="32620">
                  <c:v>-5.6227450000000002E-3</c:v>
                </c:pt>
                <c:pt idx="32621">
                  <c:v>1.156598E-3</c:v>
                </c:pt>
                <c:pt idx="32622">
                  <c:v>-1.330033E-3</c:v>
                </c:pt>
                <c:pt idx="32623">
                  <c:v>-6.6694040000000003E-3</c:v>
                </c:pt>
                <c:pt idx="32624">
                  <c:v>-8.3602450000000005E-3</c:v>
                </c:pt>
                <c:pt idx="32625">
                  <c:v>6.0205579999999996E-3</c:v>
                </c:pt>
                <c:pt idx="32626">
                  <c:v>-8.2326799999999992E-3</c:v>
                </c:pt>
                <c:pt idx="32627">
                  <c:v>-5.4691169999999999E-3</c:v>
                </c:pt>
                <c:pt idx="32628">
                  <c:v>5.9696599999999999E-4</c:v>
                </c:pt>
                <c:pt idx="32629">
                  <c:v>-2.4550169999999999E-3</c:v>
                </c:pt>
                <c:pt idx="32630">
                  <c:v>-1.0348919999999999E-3</c:v>
                </c:pt>
                <c:pt idx="32631">
                  <c:v>-9.0659199999999999E-3</c:v>
                </c:pt>
                <c:pt idx="32632">
                  <c:v>-1.484864E-3</c:v>
                </c:pt>
                <c:pt idx="32633">
                  <c:v>-7.1387899999999995E-4</c:v>
                </c:pt>
                <c:pt idx="32634">
                  <c:v>-1.9919180000000001E-3</c:v>
                </c:pt>
                <c:pt idx="32635">
                  <c:v>4.7581300000000002E-3</c:v>
                </c:pt>
                <c:pt idx="32636">
                  <c:v>-1.0266498000000001E-2</c:v>
                </c:pt>
                <c:pt idx="32637">
                  <c:v>6.2589489999999998E-3</c:v>
                </c:pt>
                <c:pt idx="32638">
                  <c:v>2.0964200000000001E-4</c:v>
                </c:pt>
                <c:pt idx="32639">
                  <c:v>-5.3406520000000004E-3</c:v>
                </c:pt>
                <c:pt idx="32640">
                  <c:v>-2.27104E-4</c:v>
                </c:pt>
                <c:pt idx="32641">
                  <c:v>-9.4147439999999992E-3</c:v>
                </c:pt>
                <c:pt idx="32642">
                  <c:v>3.392347E-3</c:v>
                </c:pt>
                <c:pt idx="32643">
                  <c:v>-7.9653899999999997E-4</c:v>
                </c:pt>
                <c:pt idx="32644">
                  <c:v>-1.1578789999999999E-3</c:v>
                </c:pt>
                <c:pt idx="32645">
                  <c:v>-2.2385899999999999E-3</c:v>
                </c:pt>
                <c:pt idx="32646">
                  <c:v>3.8213320000000002E-3</c:v>
                </c:pt>
                <c:pt idx="32647">
                  <c:v>-6.1279719999999998E-3</c:v>
                </c:pt>
                <c:pt idx="32648">
                  <c:v>-3.9042600000000001E-3</c:v>
                </c:pt>
                <c:pt idx="32649">
                  <c:v>8.3537379999999994E-3</c:v>
                </c:pt>
                <c:pt idx="32650">
                  <c:v>-6.645158E-3</c:v>
                </c:pt>
                <c:pt idx="32651">
                  <c:v>-1.1595975E-2</c:v>
                </c:pt>
                <c:pt idx="32652">
                  <c:v>-8.2835840000000001E-3</c:v>
                </c:pt>
                <c:pt idx="32653">
                  <c:v>-7.2097970000000004E-3</c:v>
                </c:pt>
                <c:pt idx="32654">
                  <c:v>-1.838227E-3</c:v>
                </c:pt>
                <c:pt idx="32655">
                  <c:v>-4.6017890000000002E-3</c:v>
                </c:pt>
                <c:pt idx="32656">
                  <c:v>-3.0597430000000002E-3</c:v>
                </c:pt>
                <c:pt idx="32657">
                  <c:v>-6.1929519999999998E-3</c:v>
                </c:pt>
                <c:pt idx="32658">
                  <c:v>1.025799E-3</c:v>
                </c:pt>
                <c:pt idx="32659">
                  <c:v>-6.1338419999999996E-3</c:v>
                </c:pt>
                <c:pt idx="32660">
                  <c:v>-5.9516450000000002E-3</c:v>
                </c:pt>
                <c:pt idx="32661">
                  <c:v>4.7702420000000001E-3</c:v>
                </c:pt>
                <c:pt idx="32662">
                  <c:v>4.7044490000000003E-3</c:v>
                </c:pt>
                <c:pt idx="32663" formatCode="0.00E+00">
                  <c:v>5.3504500000000002E-5</c:v>
                </c:pt>
                <c:pt idx="32664">
                  <c:v>-3.9263249999999996E-3</c:v>
                </c:pt>
                <c:pt idx="32665">
                  <c:v>2.4831050000000002E-3</c:v>
                </c:pt>
                <c:pt idx="32666">
                  <c:v>4.6811129999999998E-3</c:v>
                </c:pt>
                <c:pt idx="32667">
                  <c:v>5.3149460000000001E-3</c:v>
                </c:pt>
                <c:pt idx="32668">
                  <c:v>6.7585450000000004E-3</c:v>
                </c:pt>
                <c:pt idx="32669">
                  <c:v>2.052739E-3</c:v>
                </c:pt>
                <c:pt idx="32670">
                  <c:v>5.2933370000000004E-3</c:v>
                </c:pt>
                <c:pt idx="32671">
                  <c:v>4.1503080000000001E-3</c:v>
                </c:pt>
                <c:pt idx="32672">
                  <c:v>4.4619239999999999E-3</c:v>
                </c:pt>
                <c:pt idx="32673">
                  <c:v>2.4536340000000001E-3</c:v>
                </c:pt>
                <c:pt idx="32674">
                  <c:v>7.402535E-3</c:v>
                </c:pt>
                <c:pt idx="32675">
                  <c:v>1.236518E-3</c:v>
                </c:pt>
                <c:pt idx="32676">
                  <c:v>5.2821129999999997E-3</c:v>
                </c:pt>
                <c:pt idx="32677">
                  <c:v>3.7531919999999998E-3</c:v>
                </c:pt>
                <c:pt idx="32678">
                  <c:v>5.7631949999999996E-3</c:v>
                </c:pt>
                <c:pt idx="32679">
                  <c:v>1.289351E-3</c:v>
                </c:pt>
                <c:pt idx="32680">
                  <c:v>2.1369959999999999E-3</c:v>
                </c:pt>
                <c:pt idx="32681">
                  <c:v>6.0702179999999996E-3</c:v>
                </c:pt>
                <c:pt idx="32682">
                  <c:v>-2.5892299999999999E-4</c:v>
                </c:pt>
                <c:pt idx="32683">
                  <c:v>6.2945830000000003E-3</c:v>
                </c:pt>
                <c:pt idx="32684">
                  <c:v>-1.2776580000000001E-3</c:v>
                </c:pt>
                <c:pt idx="32685">
                  <c:v>2.2872489999999999E-3</c:v>
                </c:pt>
                <c:pt idx="32686">
                  <c:v>7.6704360000000001E-3</c:v>
                </c:pt>
                <c:pt idx="32687">
                  <c:v>2.1236039999999999E-3</c:v>
                </c:pt>
                <c:pt idx="32688">
                  <c:v>3.0389060000000001E-3</c:v>
                </c:pt>
                <c:pt idx="32689">
                  <c:v>-1.534007E-3</c:v>
                </c:pt>
                <c:pt idx="32690">
                  <c:v>-1.4190209999999999E-3</c:v>
                </c:pt>
                <c:pt idx="32691">
                  <c:v>5.1978689999999999E-3</c:v>
                </c:pt>
                <c:pt idx="32692" formatCode="0.00E+00">
                  <c:v>-2.69094E-5</c:v>
                </c:pt>
                <c:pt idx="32693">
                  <c:v>-3.039211E-3</c:v>
                </c:pt>
                <c:pt idx="32694" formatCode="0.00E+00">
                  <c:v>-2.88005E-5</c:v>
                </c:pt>
                <c:pt idx="32695">
                  <c:v>2.5195780000000002E-3</c:v>
                </c:pt>
                <c:pt idx="32696">
                  <c:v>3.614557E-3</c:v>
                </c:pt>
                <c:pt idx="32697">
                  <c:v>-4.7794609999999996E-3</c:v>
                </c:pt>
                <c:pt idx="32698">
                  <c:v>8.497E-4</c:v>
                </c:pt>
                <c:pt idx="32699">
                  <c:v>-2.4342439999999999E-3</c:v>
                </c:pt>
                <c:pt idx="32700">
                  <c:v>9.1858599999999999E-4</c:v>
                </c:pt>
                <c:pt idx="32701">
                  <c:v>-6.5555759999999996E-3</c:v>
                </c:pt>
                <c:pt idx="32702">
                  <c:v>1.4422510000000001E-3</c:v>
                </c:pt>
                <c:pt idx="32703">
                  <c:v>-4.1996560000000004E-3</c:v>
                </c:pt>
                <c:pt idx="32704">
                  <c:v>-3.6545179999999998E-3</c:v>
                </c:pt>
                <c:pt idx="32705">
                  <c:v>-1.11981E-4</c:v>
                </c:pt>
                <c:pt idx="32706" formatCode="0.00E+00">
                  <c:v>-5.0195499999999997E-5</c:v>
                </c:pt>
                <c:pt idx="32707">
                  <c:v>-3.5956619999999999E-3</c:v>
                </c:pt>
                <c:pt idx="32708">
                  <c:v>-5.2393769999999999E-3</c:v>
                </c:pt>
                <c:pt idx="32709">
                  <c:v>2.4726799999999998E-4</c:v>
                </c:pt>
                <c:pt idx="32710">
                  <c:v>-1.0373019999999999E-3</c:v>
                </c:pt>
                <c:pt idx="32711" formatCode="0.00E+00">
                  <c:v>2.2103299999999999E-5</c:v>
                </c:pt>
                <c:pt idx="32712">
                  <c:v>1.240576E-3</c:v>
                </c:pt>
                <c:pt idx="32713">
                  <c:v>-4.6141180000000004E-3</c:v>
                </c:pt>
                <c:pt idx="32714">
                  <c:v>3.2393919999999998E-3</c:v>
                </c:pt>
                <c:pt idx="32715">
                  <c:v>-9.3644500000000005E-4</c:v>
                </c:pt>
                <c:pt idx="32716">
                  <c:v>5.6001310000000004E-3</c:v>
                </c:pt>
                <c:pt idx="32717">
                  <c:v>2.4520079999999999E-3</c:v>
                </c:pt>
                <c:pt idx="32718">
                  <c:v>-1.0135999999999999E-3</c:v>
                </c:pt>
                <c:pt idx="32719">
                  <c:v>-2.1252099999999999E-4</c:v>
                </c:pt>
                <c:pt idx="32720">
                  <c:v>-1.097731E-3</c:v>
                </c:pt>
                <c:pt idx="32721">
                  <c:v>-1.7068399999999999E-4</c:v>
                </c:pt>
                <c:pt idx="32722">
                  <c:v>-2.6205E-3</c:v>
                </c:pt>
                <c:pt idx="32723">
                  <c:v>2.0690600000000002E-3</c:v>
                </c:pt>
                <c:pt idx="32724">
                  <c:v>5.8302930000000003E-3</c:v>
                </c:pt>
                <c:pt idx="32725">
                  <c:v>3.3607440000000001E-3</c:v>
                </c:pt>
                <c:pt idx="32726">
                  <c:v>2.9464830000000002E-3</c:v>
                </c:pt>
                <c:pt idx="32727">
                  <c:v>1.990941E-3</c:v>
                </c:pt>
                <c:pt idx="32728">
                  <c:v>2.6749539999999998E-3</c:v>
                </c:pt>
                <c:pt idx="32729">
                  <c:v>1.2962360000000001E-3</c:v>
                </c:pt>
                <c:pt idx="32730">
                  <c:v>3.6232690000000001E-3</c:v>
                </c:pt>
                <c:pt idx="32731">
                  <c:v>1.251191E-3</c:v>
                </c:pt>
                <c:pt idx="32732">
                  <c:v>4.913494E-3</c:v>
                </c:pt>
                <c:pt idx="32733">
                  <c:v>7.9571399999999999E-4</c:v>
                </c:pt>
                <c:pt idx="32734">
                  <c:v>2.5817689999999998E-3</c:v>
                </c:pt>
                <c:pt idx="32735">
                  <c:v>2.8563410000000001E-3</c:v>
                </c:pt>
                <c:pt idx="32736">
                  <c:v>8.1001430000000006E-3</c:v>
                </c:pt>
                <c:pt idx="32737">
                  <c:v>7.3091830000000003E-3</c:v>
                </c:pt>
                <c:pt idx="32738">
                  <c:v>2.6454579999999998E-3</c:v>
                </c:pt>
                <c:pt idx="32739">
                  <c:v>2.465428E-3</c:v>
                </c:pt>
                <c:pt idx="32740">
                  <c:v>2.8364559999999998E-3</c:v>
                </c:pt>
                <c:pt idx="32741">
                  <c:v>2.1229949999999999E-3</c:v>
                </c:pt>
                <c:pt idx="32742">
                  <c:v>3.5535940000000002E-3</c:v>
                </c:pt>
                <c:pt idx="32743">
                  <c:v>3.2345469999999999E-3</c:v>
                </c:pt>
                <c:pt idx="32744">
                  <c:v>8.2446499999999992E-3</c:v>
                </c:pt>
                <c:pt idx="32745">
                  <c:v>4.4398499999999999E-4</c:v>
                </c:pt>
                <c:pt idx="32746">
                  <c:v>-4.180263E-3</c:v>
                </c:pt>
                <c:pt idx="32747">
                  <c:v>1.748466E-3</c:v>
                </c:pt>
                <c:pt idx="32748">
                  <c:v>5.276205E-3</c:v>
                </c:pt>
                <c:pt idx="32749">
                  <c:v>1.878277E-3</c:v>
                </c:pt>
                <c:pt idx="32750">
                  <c:v>4.4703319999999996E-3</c:v>
                </c:pt>
                <c:pt idx="32751">
                  <c:v>5.3150869999999996E-3</c:v>
                </c:pt>
                <c:pt idx="32752">
                  <c:v>2.6343489999999998E-3</c:v>
                </c:pt>
                <c:pt idx="32753">
                  <c:v>1.91636E-3</c:v>
                </c:pt>
                <c:pt idx="32754">
                  <c:v>4.6536320000000004E-3</c:v>
                </c:pt>
                <c:pt idx="32755">
                  <c:v>4.8160850000000003E-3</c:v>
                </c:pt>
                <c:pt idx="32756">
                  <c:v>1.90653E-3</c:v>
                </c:pt>
                <c:pt idx="32757">
                  <c:v>5.2482650000000002E-3</c:v>
                </c:pt>
                <c:pt idx="32758">
                  <c:v>7.3245669999999997E-3</c:v>
                </c:pt>
                <c:pt idx="32759">
                  <c:v>2.296785E-3</c:v>
                </c:pt>
                <c:pt idx="32760">
                  <c:v>6.7867359999999998E-3</c:v>
                </c:pt>
                <c:pt idx="32761">
                  <c:v>5.1859100000000002E-3</c:v>
                </c:pt>
                <c:pt idx="32762">
                  <c:v>1.1163569999999999E-3</c:v>
                </c:pt>
                <c:pt idx="32763">
                  <c:v>5.1659599999999998E-3</c:v>
                </c:pt>
                <c:pt idx="32764">
                  <c:v>-2.2265940000000001E-3</c:v>
                </c:pt>
                <c:pt idx="32765">
                  <c:v>5.6984410000000003E-3</c:v>
                </c:pt>
                <c:pt idx="32766">
                  <c:v>2.853717E-3</c:v>
                </c:pt>
                <c:pt idx="32767">
                  <c:v>4.9956970000000003E-3</c:v>
                </c:pt>
                <c:pt idx="32768">
                  <c:v>1.4349219999999999E-3</c:v>
                </c:pt>
                <c:pt idx="32769">
                  <c:v>-1.9147000000000001E-4</c:v>
                </c:pt>
                <c:pt idx="32770">
                  <c:v>6.2919339999999999E-3</c:v>
                </c:pt>
                <c:pt idx="32771">
                  <c:v>2.90234E-4</c:v>
                </c:pt>
                <c:pt idx="32772">
                  <c:v>3.8175769999999999E-3</c:v>
                </c:pt>
                <c:pt idx="32773">
                  <c:v>2.475344E-3</c:v>
                </c:pt>
                <c:pt idx="32774">
                  <c:v>-5.1156659999999996E-3</c:v>
                </c:pt>
                <c:pt idx="32775">
                  <c:v>-6.5220899999999995E-4</c:v>
                </c:pt>
                <c:pt idx="32776">
                  <c:v>2.284229E-3</c:v>
                </c:pt>
                <c:pt idx="32777">
                  <c:v>4.1114239999999998E-3</c:v>
                </c:pt>
                <c:pt idx="32778">
                  <c:v>-8.6053300000000002E-4</c:v>
                </c:pt>
                <c:pt idx="32779">
                  <c:v>4.9048799999999997E-4</c:v>
                </c:pt>
                <c:pt idx="32780">
                  <c:v>-1.2439630000000001E-3</c:v>
                </c:pt>
                <c:pt idx="32781">
                  <c:v>1.7683299999999999E-4</c:v>
                </c:pt>
                <c:pt idx="32782">
                  <c:v>1.7540959999999999E-3</c:v>
                </c:pt>
                <c:pt idx="32783">
                  <c:v>7.4875300000000001E-4</c:v>
                </c:pt>
                <c:pt idx="32784">
                  <c:v>7.3150309999999996E-3</c:v>
                </c:pt>
                <c:pt idx="32785">
                  <c:v>-1.66854E-4</c:v>
                </c:pt>
                <c:pt idx="32786">
                  <c:v>5.7690400000000005E-4</c:v>
                </c:pt>
                <c:pt idx="32787">
                  <c:v>-8.4202799999999998E-4</c:v>
                </c:pt>
                <c:pt idx="32788">
                  <c:v>1.3621550000000001E-3</c:v>
                </c:pt>
                <c:pt idx="32789">
                  <c:v>-9.8994899999999995E-4</c:v>
                </c:pt>
                <c:pt idx="32790">
                  <c:v>4.014765E-3</c:v>
                </c:pt>
                <c:pt idx="32791">
                  <c:v>5.76313E-3</c:v>
                </c:pt>
                <c:pt idx="32792">
                  <c:v>2.003229E-3</c:v>
                </c:pt>
                <c:pt idx="32793">
                  <c:v>2.9614340000000002E-3</c:v>
                </c:pt>
                <c:pt idx="32794">
                  <c:v>-1.407773E-3</c:v>
                </c:pt>
                <c:pt idx="32795">
                  <c:v>5.4592200000000001E-4</c:v>
                </c:pt>
                <c:pt idx="32796">
                  <c:v>1.074724E-3</c:v>
                </c:pt>
                <c:pt idx="32797">
                  <c:v>1.500829E-3</c:v>
                </c:pt>
                <c:pt idx="32798">
                  <c:v>5.1726099999999998E-4</c:v>
                </c:pt>
                <c:pt idx="32799">
                  <c:v>1.593178E-3</c:v>
                </c:pt>
                <c:pt idx="32800">
                  <c:v>-3.9217089999999998E-3</c:v>
                </c:pt>
                <c:pt idx="32801">
                  <c:v>3.90106E-3</c:v>
                </c:pt>
                <c:pt idx="32802">
                  <c:v>3.7629550000000001E-3</c:v>
                </c:pt>
                <c:pt idx="32803">
                  <c:v>-1.202509E-3</c:v>
                </c:pt>
                <c:pt idx="32804" formatCode="0.00E+00">
                  <c:v>1.01426E-5</c:v>
                </c:pt>
                <c:pt idx="32805">
                  <c:v>-1.015707E-3</c:v>
                </c:pt>
                <c:pt idx="32806">
                  <c:v>5.0764899999999999E-4</c:v>
                </c:pt>
                <c:pt idx="32807">
                  <c:v>-2.6774920000000001E-3</c:v>
                </c:pt>
                <c:pt idx="32808" formatCode="0.00E+00">
                  <c:v>-1.10471E-5</c:v>
                </c:pt>
                <c:pt idx="32809">
                  <c:v>1.499231E-3</c:v>
                </c:pt>
                <c:pt idx="32810">
                  <c:v>9.4958E-4</c:v>
                </c:pt>
                <c:pt idx="32811">
                  <c:v>5.6977299999999998E-3</c:v>
                </c:pt>
                <c:pt idx="32812">
                  <c:v>1.8237290000000001E-3</c:v>
                </c:pt>
                <c:pt idx="32813">
                  <c:v>-4.4072690000000001E-3</c:v>
                </c:pt>
                <c:pt idx="32814">
                  <c:v>-2.1316339999999999E-3</c:v>
                </c:pt>
                <c:pt idx="32815">
                  <c:v>-2.6432270000000002E-3</c:v>
                </c:pt>
                <c:pt idx="32816">
                  <c:v>2.2883259999999998E-3</c:v>
                </c:pt>
                <c:pt idx="32817">
                  <c:v>1.219866E-3</c:v>
                </c:pt>
                <c:pt idx="32818">
                  <c:v>1.7979899999999999E-4</c:v>
                </c:pt>
                <c:pt idx="32819">
                  <c:v>5.8486599999999997E-4</c:v>
                </c:pt>
                <c:pt idx="32820">
                  <c:v>2.0368E-4</c:v>
                </c:pt>
                <c:pt idx="32821">
                  <c:v>3.2170469999999998E-3</c:v>
                </c:pt>
                <c:pt idx="32822">
                  <c:v>6.3741899999999996E-4</c:v>
                </c:pt>
                <c:pt idx="32823">
                  <c:v>4.5019800000000002E-4</c:v>
                </c:pt>
                <c:pt idx="32824">
                  <c:v>7.1410359999999999E-3</c:v>
                </c:pt>
                <c:pt idx="32825">
                  <c:v>-3.7185360000000002E-3</c:v>
                </c:pt>
                <c:pt idx="32826">
                  <c:v>1.3680000000000001E-3</c:v>
                </c:pt>
                <c:pt idx="32827">
                  <c:v>1.426323E-3</c:v>
                </c:pt>
                <c:pt idx="32828">
                  <c:v>8.1815470000000008E-3</c:v>
                </c:pt>
                <c:pt idx="32829">
                  <c:v>2.5492280000000002E-3</c:v>
                </c:pt>
                <c:pt idx="32830">
                  <c:v>3.256119E-3</c:v>
                </c:pt>
                <c:pt idx="32831">
                  <c:v>-4.0412999999999999E-4</c:v>
                </c:pt>
                <c:pt idx="32832">
                  <c:v>5.4834710000000002E-3</c:v>
                </c:pt>
                <c:pt idx="32833">
                  <c:v>1.8940630000000001E-3</c:v>
                </c:pt>
                <c:pt idx="32834">
                  <c:v>-2.076722E-3</c:v>
                </c:pt>
                <c:pt idx="32835">
                  <c:v>3.249334E-3</c:v>
                </c:pt>
                <c:pt idx="32836">
                  <c:v>1.3756720000000001E-3</c:v>
                </c:pt>
                <c:pt idx="32837">
                  <c:v>4.4673359999999997E-3</c:v>
                </c:pt>
                <c:pt idx="32838">
                  <c:v>2.5127259999999998E-3</c:v>
                </c:pt>
                <c:pt idx="32839">
                  <c:v>-2.5992110000000001E-3</c:v>
                </c:pt>
                <c:pt idx="32840">
                  <c:v>1.037363E-2</c:v>
                </c:pt>
                <c:pt idx="32841">
                  <c:v>1.8507160000000001E-3</c:v>
                </c:pt>
                <c:pt idx="32842">
                  <c:v>7.1127689999999997E-3</c:v>
                </c:pt>
                <c:pt idx="32843">
                  <c:v>6.4648229999999998E-3</c:v>
                </c:pt>
                <c:pt idx="32844">
                  <c:v>3.4947110000000002E-3</c:v>
                </c:pt>
                <c:pt idx="32845">
                  <c:v>4.4257519999999998E-3</c:v>
                </c:pt>
                <c:pt idx="32846">
                  <c:v>2.8375319999999998E-3</c:v>
                </c:pt>
                <c:pt idx="32847">
                  <c:v>6.3973800000000003E-3</c:v>
                </c:pt>
                <c:pt idx="32848">
                  <c:v>1.6735159999999999E-3</c:v>
                </c:pt>
                <c:pt idx="32849">
                  <c:v>7.5990490000000001E-3</c:v>
                </c:pt>
                <c:pt idx="32850">
                  <c:v>1.0453997E-2</c:v>
                </c:pt>
                <c:pt idx="32851">
                  <c:v>1.0892569999999999E-3</c:v>
                </c:pt>
                <c:pt idx="32852">
                  <c:v>3.1456230000000002E-3</c:v>
                </c:pt>
                <c:pt idx="32853">
                  <c:v>-3.2076140000000001E-3</c:v>
                </c:pt>
                <c:pt idx="32854">
                  <c:v>5.9648920000000003E-3</c:v>
                </c:pt>
                <c:pt idx="32855">
                  <c:v>7.3776989999999997E-3</c:v>
                </c:pt>
                <c:pt idx="32856">
                  <c:v>3.1982769999999998E-3</c:v>
                </c:pt>
                <c:pt idx="32857">
                  <c:v>6.25239E-3</c:v>
                </c:pt>
                <c:pt idx="32858" formatCode="0.00E+00">
                  <c:v>5.9399299999999999E-5</c:v>
                </c:pt>
                <c:pt idx="32859">
                  <c:v>3.9430869999999996E-3</c:v>
                </c:pt>
                <c:pt idx="32860">
                  <c:v>-2.9173549999999999E-3</c:v>
                </c:pt>
                <c:pt idx="32861">
                  <c:v>1.337045E-3</c:v>
                </c:pt>
                <c:pt idx="32862">
                  <c:v>2.1795790000000001E-3</c:v>
                </c:pt>
                <c:pt idx="32863">
                  <c:v>2.4887720000000002E-3</c:v>
                </c:pt>
                <c:pt idx="32864">
                  <c:v>3.4714920000000001E-3</c:v>
                </c:pt>
                <c:pt idx="32865">
                  <c:v>2.585192E-3</c:v>
                </c:pt>
                <c:pt idx="32866">
                  <c:v>5.4715129999999999E-3</c:v>
                </c:pt>
                <c:pt idx="32867">
                  <c:v>-4.2556829999999997E-3</c:v>
                </c:pt>
                <c:pt idx="32868">
                  <c:v>3.165761E-3</c:v>
                </c:pt>
                <c:pt idx="32869">
                  <c:v>4.5620569999999996E-3</c:v>
                </c:pt>
                <c:pt idx="32870">
                  <c:v>1.71516E-4</c:v>
                </c:pt>
                <c:pt idx="32871">
                  <c:v>2.3105669999999999E-3</c:v>
                </c:pt>
                <c:pt idx="32872">
                  <c:v>-1.28593E-3</c:v>
                </c:pt>
                <c:pt idx="32873">
                  <c:v>-1.3029739999999999E-3</c:v>
                </c:pt>
                <c:pt idx="32874">
                  <c:v>1.7418310000000001E-3</c:v>
                </c:pt>
                <c:pt idx="32875">
                  <c:v>-1.09864E-4</c:v>
                </c:pt>
                <c:pt idx="32876">
                  <c:v>9.9217679999999992E-3</c:v>
                </c:pt>
                <c:pt idx="32877" formatCode="0.00E+00">
                  <c:v>-4.9639699999999998E-5</c:v>
                </c:pt>
                <c:pt idx="32878">
                  <c:v>3.6791800000000002E-3</c:v>
                </c:pt>
                <c:pt idx="32879">
                  <c:v>2.127089E-3</c:v>
                </c:pt>
                <c:pt idx="32880">
                  <c:v>-2.4257609999999998E-3</c:v>
                </c:pt>
                <c:pt idx="32881">
                  <c:v>1.5703119999999999E-3</c:v>
                </c:pt>
                <c:pt idx="32882">
                  <c:v>9.6540700000000005E-4</c:v>
                </c:pt>
                <c:pt idx="32883">
                  <c:v>3.3015319999999998E-3</c:v>
                </c:pt>
                <c:pt idx="32884">
                  <c:v>2.8098099999999998E-3</c:v>
                </c:pt>
                <c:pt idx="32885">
                  <c:v>2.2406919999999999E-3</c:v>
                </c:pt>
                <c:pt idx="32886">
                  <c:v>4.4744759999999998E-3</c:v>
                </c:pt>
                <c:pt idx="32887">
                  <c:v>9.7082099999999997E-4</c:v>
                </c:pt>
                <c:pt idx="32888">
                  <c:v>2.6122659999999998E-3</c:v>
                </c:pt>
                <c:pt idx="32889">
                  <c:v>3.4905769999999999E-3</c:v>
                </c:pt>
                <c:pt idx="32890">
                  <c:v>3.4939250000000002E-3</c:v>
                </c:pt>
                <c:pt idx="32891">
                  <c:v>2.5951080000000001E-3</c:v>
                </c:pt>
                <c:pt idx="32892">
                  <c:v>6.0188569999999999E-3</c:v>
                </c:pt>
                <c:pt idx="32893">
                  <c:v>4.9559890000000001E-3</c:v>
                </c:pt>
                <c:pt idx="32894">
                  <c:v>3.012743E-3</c:v>
                </c:pt>
                <c:pt idx="32895">
                  <c:v>9.1270940000000005E-3</c:v>
                </c:pt>
                <c:pt idx="32896">
                  <c:v>5.925708E-3</c:v>
                </c:pt>
                <c:pt idx="32897">
                  <c:v>5.4849549999999997E-3</c:v>
                </c:pt>
                <c:pt idx="32898">
                  <c:v>5.2462209999999997E-3</c:v>
                </c:pt>
                <c:pt idx="32899">
                  <c:v>5.7572819999999999E-3</c:v>
                </c:pt>
                <c:pt idx="32900">
                  <c:v>5.0615369999999996E-3</c:v>
                </c:pt>
                <c:pt idx="32901">
                  <c:v>1.9416430000000001E-3</c:v>
                </c:pt>
                <c:pt idx="32902">
                  <c:v>5.3410180000000003E-3</c:v>
                </c:pt>
                <c:pt idx="32903">
                  <c:v>3.225136E-3</c:v>
                </c:pt>
                <c:pt idx="32904">
                  <c:v>-6.8782100000000003E-4</c:v>
                </c:pt>
                <c:pt idx="32905">
                  <c:v>2.4690900000000002E-3</c:v>
                </c:pt>
                <c:pt idx="32906">
                  <c:v>3.465161E-3</c:v>
                </c:pt>
                <c:pt idx="32907">
                  <c:v>6.6534979999999999E-3</c:v>
                </c:pt>
                <c:pt idx="32908">
                  <c:v>7.3502079999999996E-3</c:v>
                </c:pt>
                <c:pt idx="32909">
                  <c:v>3.9682600000000004E-3</c:v>
                </c:pt>
                <c:pt idx="32910">
                  <c:v>5.2357970000000004E-3</c:v>
                </c:pt>
                <c:pt idx="32911">
                  <c:v>3.194218E-3</c:v>
                </c:pt>
                <c:pt idx="32912">
                  <c:v>3.131595E-3</c:v>
                </c:pt>
                <c:pt idx="32913">
                  <c:v>4.0858049999999996E-3</c:v>
                </c:pt>
                <c:pt idx="32914">
                  <c:v>4.6862600000000003E-3</c:v>
                </c:pt>
                <c:pt idx="32915">
                  <c:v>7.3052120000000002E-3</c:v>
                </c:pt>
                <c:pt idx="32916">
                  <c:v>-3.36397E-4</c:v>
                </c:pt>
                <c:pt idx="32917">
                  <c:v>4.5169479999999998E-3</c:v>
                </c:pt>
                <c:pt idx="32918">
                  <c:v>5.6259270000000002E-3</c:v>
                </c:pt>
                <c:pt idx="32919">
                  <c:v>6.7484399999999996E-4</c:v>
                </c:pt>
                <c:pt idx="32920">
                  <c:v>6.9658999999999997E-3</c:v>
                </c:pt>
                <c:pt idx="32921">
                  <c:v>3.529623E-3</c:v>
                </c:pt>
                <c:pt idx="32922">
                  <c:v>2.0377339999999998E-3</c:v>
                </c:pt>
                <c:pt idx="32923">
                  <c:v>6.6330190000000004E-3</c:v>
                </c:pt>
                <c:pt idx="32924">
                  <c:v>-2.185027E-3</c:v>
                </c:pt>
                <c:pt idx="32925">
                  <c:v>7.509412E-3</c:v>
                </c:pt>
                <c:pt idx="32926" formatCode="0.00E+00">
                  <c:v>3.0394200000000001E-5</c:v>
                </c:pt>
                <c:pt idx="32927">
                  <c:v>8.0547650000000002E-3</c:v>
                </c:pt>
                <c:pt idx="32928">
                  <c:v>4.6369280000000002E-3</c:v>
                </c:pt>
                <c:pt idx="32929">
                  <c:v>2.7343659999999998E-3</c:v>
                </c:pt>
                <c:pt idx="32930">
                  <c:v>4.0276340000000004E-3</c:v>
                </c:pt>
                <c:pt idx="32931">
                  <c:v>5.2106110000000004E-3</c:v>
                </c:pt>
                <c:pt idx="32932">
                  <c:v>-1.831598E-3</c:v>
                </c:pt>
                <c:pt idx="32933">
                  <c:v>1.6635339999999999E-3</c:v>
                </c:pt>
                <c:pt idx="32934">
                  <c:v>3.1473209999999998E-3</c:v>
                </c:pt>
                <c:pt idx="32935">
                  <c:v>5.6192669999999998E-3</c:v>
                </c:pt>
                <c:pt idx="32936">
                  <c:v>4.0447809999999999E-3</c:v>
                </c:pt>
                <c:pt idx="32937">
                  <c:v>1.789349E-3</c:v>
                </c:pt>
                <c:pt idx="32938">
                  <c:v>1.4251680000000001E-3</c:v>
                </c:pt>
                <c:pt idx="32939">
                  <c:v>3.4880530000000001E-3</c:v>
                </c:pt>
                <c:pt idx="32940">
                  <c:v>8.7567000000000005E-4</c:v>
                </c:pt>
                <c:pt idx="32941">
                  <c:v>8.1441700000000001E-4</c:v>
                </c:pt>
                <c:pt idx="32942">
                  <c:v>3.0417690000000002E-3</c:v>
                </c:pt>
                <c:pt idx="32943">
                  <c:v>4.3312719999999997E-3</c:v>
                </c:pt>
                <c:pt idx="32944">
                  <c:v>8.1594159999999992E-3</c:v>
                </c:pt>
                <c:pt idx="32945">
                  <c:v>9.2094300000000002E-4</c:v>
                </c:pt>
                <c:pt idx="32946">
                  <c:v>6.1957139999999997E-3</c:v>
                </c:pt>
                <c:pt idx="32947">
                  <c:v>3.136008E-3</c:v>
                </c:pt>
                <c:pt idx="32948">
                  <c:v>8.3966599999999998E-4</c:v>
                </c:pt>
                <c:pt idx="32949">
                  <c:v>3.7883180000000002E-3</c:v>
                </c:pt>
                <c:pt idx="32950">
                  <c:v>-9.950619999999999E-4</c:v>
                </c:pt>
                <c:pt idx="32951">
                  <c:v>2.271838E-3</c:v>
                </c:pt>
                <c:pt idx="32952">
                  <c:v>-2.5994400000000002E-3</c:v>
                </c:pt>
                <c:pt idx="32953">
                  <c:v>-8.4495000000000002E-4</c:v>
                </c:pt>
                <c:pt idx="32954">
                  <c:v>4.3954930000000003E-3</c:v>
                </c:pt>
                <c:pt idx="32955">
                  <c:v>-2.3945020000000002E-3</c:v>
                </c:pt>
                <c:pt idx="32956">
                  <c:v>6.9518480000000001E-3</c:v>
                </c:pt>
                <c:pt idx="32957">
                  <c:v>2.8135619999999999E-3</c:v>
                </c:pt>
                <c:pt idx="32958">
                  <c:v>-2.023436E-3</c:v>
                </c:pt>
                <c:pt idx="32959">
                  <c:v>-7.9918100000000004E-4</c:v>
                </c:pt>
                <c:pt idx="32960">
                  <c:v>8.1574900000000005E-4</c:v>
                </c:pt>
                <c:pt idx="32961">
                  <c:v>-1.8428850000000001E-3</c:v>
                </c:pt>
                <c:pt idx="32962">
                  <c:v>-1.6616100000000001E-4</c:v>
                </c:pt>
                <c:pt idx="32963" formatCode="0.00E+00">
                  <c:v>-2.1018300000000002E-5</c:v>
                </c:pt>
                <c:pt idx="32964">
                  <c:v>1.460727E-3</c:v>
                </c:pt>
                <c:pt idx="32965">
                  <c:v>7.9946499999999996E-4</c:v>
                </c:pt>
                <c:pt idx="32966">
                  <c:v>4.5594199999999998E-4</c:v>
                </c:pt>
                <c:pt idx="32967">
                  <c:v>6.392661E-3</c:v>
                </c:pt>
                <c:pt idx="32968">
                  <c:v>-1.44965E-3</c:v>
                </c:pt>
                <c:pt idx="32969">
                  <c:v>8.2468999999999999E-4</c:v>
                </c:pt>
                <c:pt idx="32970">
                  <c:v>1.022549E-3</c:v>
                </c:pt>
                <c:pt idx="32971">
                  <c:v>-1.477094E-3</c:v>
                </c:pt>
                <c:pt idx="32972">
                  <c:v>2.612456E-3</c:v>
                </c:pt>
                <c:pt idx="32973">
                  <c:v>4.5023600000000002E-4</c:v>
                </c:pt>
                <c:pt idx="32974">
                  <c:v>-6.7174200000000002E-4</c:v>
                </c:pt>
                <c:pt idx="32975">
                  <c:v>1.6505339999999999E-3</c:v>
                </c:pt>
                <c:pt idx="32976">
                  <c:v>2.9575000000000001E-3</c:v>
                </c:pt>
                <c:pt idx="32977">
                  <c:v>1.462402E-3</c:v>
                </c:pt>
                <c:pt idx="32978">
                  <c:v>3.7683299999999999E-3</c:v>
                </c:pt>
                <c:pt idx="32979" formatCode="0.00E+00">
                  <c:v>3.2181899999999998E-5</c:v>
                </c:pt>
                <c:pt idx="32980">
                  <c:v>6.6760580000000003E-3</c:v>
                </c:pt>
                <c:pt idx="32981">
                  <c:v>-3.8897670000000001E-3</c:v>
                </c:pt>
                <c:pt idx="32982">
                  <c:v>6.40513E-4</c:v>
                </c:pt>
                <c:pt idx="32983">
                  <c:v>1.21762E-3</c:v>
                </c:pt>
                <c:pt idx="32984">
                  <c:v>-8.5641980000000003E-3</c:v>
                </c:pt>
                <c:pt idx="32985">
                  <c:v>8.4629879999999994E-3</c:v>
                </c:pt>
                <c:pt idx="32986">
                  <c:v>-1.3615835E-2</c:v>
                </c:pt>
                <c:pt idx="32987">
                  <c:v>4.2563729999999999E-3</c:v>
                </c:pt>
                <c:pt idx="32988">
                  <c:v>6.2646250000000002E-3</c:v>
                </c:pt>
                <c:pt idx="32989">
                  <c:v>1.3113476000000001E-2</c:v>
                </c:pt>
                <c:pt idx="32990">
                  <c:v>-1.2531509E-2</c:v>
                </c:pt>
                <c:pt idx="32991">
                  <c:v>8.4847999999999998E-4</c:v>
                </c:pt>
                <c:pt idx="32992">
                  <c:v>1.9929216999999999E-2</c:v>
                </c:pt>
                <c:pt idx="32993">
                  <c:v>-2.3014788000000001E-2</c:v>
                </c:pt>
                <c:pt idx="32994">
                  <c:v>-6.0722010000000002E-3</c:v>
                </c:pt>
                <c:pt idx="32995">
                  <c:v>-1.9424360000000001E-3</c:v>
                </c:pt>
                <c:pt idx="32996">
                  <c:v>9.7758640000000004E-3</c:v>
                </c:pt>
                <c:pt idx="32997">
                  <c:v>2.4915401E-2</c:v>
                </c:pt>
                <c:pt idx="32998">
                  <c:v>8.0148939999999998E-3</c:v>
                </c:pt>
                <c:pt idx="32999">
                  <c:v>-2.5302850000000002E-2</c:v>
                </c:pt>
                <c:pt idx="33000">
                  <c:v>-1.4591794E-2</c:v>
                </c:pt>
                <c:pt idx="33001">
                  <c:v>-2.1279329999999998E-3</c:v>
                </c:pt>
                <c:pt idx="33002">
                  <c:v>-8.3399210000000001E-3</c:v>
                </c:pt>
                <c:pt idx="33003">
                  <c:v>-4.4162860000000002E-3</c:v>
                </c:pt>
                <c:pt idx="33004">
                  <c:v>2.6256772000000001E-2</c:v>
                </c:pt>
                <c:pt idx="33005">
                  <c:v>1.6604943E-2</c:v>
                </c:pt>
                <c:pt idx="33006">
                  <c:v>4.9735880000000001E-3</c:v>
                </c:pt>
                <c:pt idx="33007">
                  <c:v>5.1986239999999998E-3</c:v>
                </c:pt>
                <c:pt idx="33008">
                  <c:v>4.3333629999999998E-3</c:v>
                </c:pt>
                <c:pt idx="33009">
                  <c:v>-4.7996810000000001E-3</c:v>
                </c:pt>
                <c:pt idx="33010">
                  <c:v>-3.8162500000000002E-3</c:v>
                </c:pt>
                <c:pt idx="33011">
                  <c:v>7.5839439999999996E-3</c:v>
                </c:pt>
                <c:pt idx="33012">
                  <c:v>7.5743929999999996E-3</c:v>
                </c:pt>
                <c:pt idx="33013">
                  <c:v>9.2314119999999996E-3</c:v>
                </c:pt>
                <c:pt idx="33014">
                  <c:v>-5.5330750000000001E-3</c:v>
                </c:pt>
                <c:pt idx="33015">
                  <c:v>-9.2234169999999994E-3</c:v>
                </c:pt>
                <c:pt idx="33016">
                  <c:v>2.3236680000000001E-3</c:v>
                </c:pt>
                <c:pt idx="33017">
                  <c:v>3.2911939999999999E-3</c:v>
                </c:pt>
                <c:pt idx="33018">
                  <c:v>-1.0843281E-2</c:v>
                </c:pt>
                <c:pt idx="33019">
                  <c:v>-1.4742799999999999E-3</c:v>
                </c:pt>
                <c:pt idx="33020">
                  <c:v>3.0120300000000002E-3</c:v>
                </c:pt>
                <c:pt idx="33021">
                  <c:v>-5.9095999999999997E-4</c:v>
                </c:pt>
                <c:pt idx="33022">
                  <c:v>-1.1876013E-2</c:v>
                </c:pt>
                <c:pt idx="33023">
                  <c:v>-2.6066150000000001E-3</c:v>
                </c:pt>
                <c:pt idx="33024">
                  <c:v>4.5247819999999998E-3</c:v>
                </c:pt>
                <c:pt idx="33025">
                  <c:v>4.8583200000000001E-4</c:v>
                </c:pt>
                <c:pt idx="33026">
                  <c:v>-7.4073969999999996E-3</c:v>
                </c:pt>
                <c:pt idx="33027">
                  <c:v>-5.270477E-3</c:v>
                </c:pt>
                <c:pt idx="33028">
                  <c:v>-2.5173600000000002E-4</c:v>
                </c:pt>
                <c:pt idx="33029">
                  <c:v>-7.2475940000000004E-3</c:v>
                </c:pt>
                <c:pt idx="33030">
                  <c:v>-7.6216180000000001E-3</c:v>
                </c:pt>
                <c:pt idx="33031">
                  <c:v>-2.382913E-3</c:v>
                </c:pt>
                <c:pt idx="33032">
                  <c:v>-1.7162480000000001E-3</c:v>
                </c:pt>
                <c:pt idx="33033">
                  <c:v>-8.0399229999999992E-3</c:v>
                </c:pt>
                <c:pt idx="33034">
                  <c:v>-4.4382229999999998E-3</c:v>
                </c:pt>
                <c:pt idx="33035">
                  <c:v>-7.4681599999999997E-4</c:v>
                </c:pt>
                <c:pt idx="33036">
                  <c:v>-1.179811E-3</c:v>
                </c:pt>
                <c:pt idx="33037">
                  <c:v>-3.5351110000000001E-3</c:v>
                </c:pt>
                <c:pt idx="33038">
                  <c:v>2.1631999999999999E-4</c:v>
                </c:pt>
                <c:pt idx="33039">
                  <c:v>1.1486929999999999E-3</c:v>
                </c:pt>
                <c:pt idx="33040">
                  <c:v>-2.5125400000000002E-4</c:v>
                </c:pt>
                <c:pt idx="33041">
                  <c:v>-1.4446199999999999E-4</c:v>
                </c:pt>
                <c:pt idx="33042">
                  <c:v>-2.5577809999999999E-3</c:v>
                </c:pt>
                <c:pt idx="33043">
                  <c:v>1.39202E-4</c:v>
                </c:pt>
                <c:pt idx="33044">
                  <c:v>-2.5407989999999998E-3</c:v>
                </c:pt>
                <c:pt idx="33045">
                  <c:v>-4.2343040000000004E-3</c:v>
                </c:pt>
                <c:pt idx="33046">
                  <c:v>8.9914300000000003E-4</c:v>
                </c:pt>
                <c:pt idx="33047">
                  <c:v>2.2829299999999999E-4</c:v>
                </c:pt>
                <c:pt idx="33048">
                  <c:v>-2.965601E-3</c:v>
                </c:pt>
                <c:pt idx="33049">
                  <c:v>1.0272770000000001E-3</c:v>
                </c:pt>
                <c:pt idx="33050">
                  <c:v>5.6225370000000004E-3</c:v>
                </c:pt>
                <c:pt idx="33051" formatCode="0.00E+00">
                  <c:v>-1.7771700000000001E-5</c:v>
                </c:pt>
                <c:pt idx="33052">
                  <c:v>7.5418009999999999E-3</c:v>
                </c:pt>
                <c:pt idx="33053">
                  <c:v>-3.0174100000000001E-4</c:v>
                </c:pt>
                <c:pt idx="33054">
                  <c:v>9.2832199999999998E-4</c:v>
                </c:pt>
                <c:pt idx="33055">
                  <c:v>2.4561779999999998E-3</c:v>
                </c:pt>
                <c:pt idx="33056">
                  <c:v>4.5584500000000003E-3</c:v>
                </c:pt>
                <c:pt idx="33057">
                  <c:v>2.7797249999999998E-3</c:v>
                </c:pt>
                <c:pt idx="33058">
                  <c:v>-5.3881299999999997E-4</c:v>
                </c:pt>
                <c:pt idx="33059">
                  <c:v>1.833264E-3</c:v>
                </c:pt>
                <c:pt idx="33060">
                  <c:v>1.0597810000000001E-3</c:v>
                </c:pt>
                <c:pt idx="33061">
                  <c:v>3.6363889999999999E-3</c:v>
                </c:pt>
                <c:pt idx="33062">
                  <c:v>5.1911029999999999E-3</c:v>
                </c:pt>
                <c:pt idx="33063">
                  <c:v>-9.2937399999999996E-4</c:v>
                </c:pt>
                <c:pt idx="33064">
                  <c:v>5.1691009999999997E-3</c:v>
                </c:pt>
                <c:pt idx="33065">
                  <c:v>3.4012949999999999E-3</c:v>
                </c:pt>
                <c:pt idx="33066">
                  <c:v>1.4151369999999999E-3</c:v>
                </c:pt>
                <c:pt idx="33067">
                  <c:v>-3.8462040000000002E-3</c:v>
                </c:pt>
                <c:pt idx="33068">
                  <c:v>-4.862987E-3</c:v>
                </c:pt>
                <c:pt idx="33069">
                  <c:v>7.3065930000000001E-3</c:v>
                </c:pt>
                <c:pt idx="33070">
                  <c:v>-8.6198199999999996E-4</c:v>
                </c:pt>
                <c:pt idx="33071">
                  <c:v>7.4097500000000005E-4</c:v>
                </c:pt>
                <c:pt idx="33072">
                  <c:v>2.9933360000000001E-3</c:v>
                </c:pt>
                <c:pt idx="33073">
                  <c:v>1.804501E-3</c:v>
                </c:pt>
                <c:pt idx="33074">
                  <c:v>1.152789E-3</c:v>
                </c:pt>
                <c:pt idx="33075">
                  <c:v>-2.012111E-3</c:v>
                </c:pt>
                <c:pt idx="33076">
                  <c:v>5.6278750000000001E-3</c:v>
                </c:pt>
                <c:pt idx="33077">
                  <c:v>-1.4271049999999999E-3</c:v>
                </c:pt>
                <c:pt idx="33078">
                  <c:v>-1.466026E-3</c:v>
                </c:pt>
                <c:pt idx="33079">
                  <c:v>1.720713E-3</c:v>
                </c:pt>
                <c:pt idx="33080">
                  <c:v>-1.0631390000000001E-3</c:v>
                </c:pt>
                <c:pt idx="33081">
                  <c:v>2.388584E-3</c:v>
                </c:pt>
                <c:pt idx="33082" formatCode="0.00E+00">
                  <c:v>2.0374099999999999E-5</c:v>
                </c:pt>
                <c:pt idx="33083">
                  <c:v>1.0440930000000001E-3</c:v>
                </c:pt>
                <c:pt idx="33084">
                  <c:v>6.1893319999999996E-3</c:v>
                </c:pt>
                <c:pt idx="33085" formatCode="0.00E+00">
                  <c:v>-6.4568799999999997E-5</c:v>
                </c:pt>
                <c:pt idx="33086">
                  <c:v>1.748917E-3</c:v>
                </c:pt>
                <c:pt idx="33087">
                  <c:v>-1.1121169999999999E-3</c:v>
                </c:pt>
                <c:pt idx="33088">
                  <c:v>3.552169E-3</c:v>
                </c:pt>
                <c:pt idx="33089">
                  <c:v>-1.7160960000000001E-3</c:v>
                </c:pt>
                <c:pt idx="33090">
                  <c:v>-6.8532330000000002E-3</c:v>
                </c:pt>
                <c:pt idx="33091">
                  <c:v>-1.6017599999999999E-4</c:v>
                </c:pt>
                <c:pt idx="33092">
                  <c:v>2.1667919999999999E-3</c:v>
                </c:pt>
                <c:pt idx="33093">
                  <c:v>-5.8447949999999999E-3</c:v>
                </c:pt>
                <c:pt idx="33094">
                  <c:v>2.084551E-3</c:v>
                </c:pt>
                <c:pt idx="33095">
                  <c:v>5.8599100000000001E-4</c:v>
                </c:pt>
                <c:pt idx="33096">
                  <c:v>-2.6401630000000001E-3</c:v>
                </c:pt>
                <c:pt idx="33097">
                  <c:v>6.4031899999999998E-4</c:v>
                </c:pt>
                <c:pt idx="33098">
                  <c:v>-4.3312070000000001E-3</c:v>
                </c:pt>
                <c:pt idx="33099">
                  <c:v>-4.3322719999999999E-3</c:v>
                </c:pt>
                <c:pt idx="33100">
                  <c:v>5.9797500000000005E-4</c:v>
                </c:pt>
                <c:pt idx="33101">
                  <c:v>-1.225758E-3</c:v>
                </c:pt>
                <c:pt idx="33102">
                  <c:v>5.7081099999999995E-4</c:v>
                </c:pt>
                <c:pt idx="33103">
                  <c:v>-6.9094760000000003E-3</c:v>
                </c:pt>
                <c:pt idx="33104">
                  <c:v>1.96496E-4</c:v>
                </c:pt>
                <c:pt idx="33105">
                  <c:v>3.6388979999999998E-3</c:v>
                </c:pt>
                <c:pt idx="33106">
                  <c:v>-2.990978E-3</c:v>
                </c:pt>
                <c:pt idx="33107">
                  <c:v>6.9297300000000005E-4</c:v>
                </c:pt>
                <c:pt idx="33108">
                  <c:v>-7.2613699999999996E-4</c:v>
                </c:pt>
                <c:pt idx="33109">
                  <c:v>2.9098769999999999E-3</c:v>
                </c:pt>
                <c:pt idx="33110">
                  <c:v>-2.3021309999999998E-3</c:v>
                </c:pt>
                <c:pt idx="33111">
                  <c:v>2.4185880000000002E-3</c:v>
                </c:pt>
                <c:pt idx="33112">
                  <c:v>7.6355900000000003E-4</c:v>
                </c:pt>
                <c:pt idx="33113">
                  <c:v>-2.2953399999999999E-4</c:v>
                </c:pt>
                <c:pt idx="33114">
                  <c:v>3.2593900000000002E-4</c:v>
                </c:pt>
                <c:pt idx="33115">
                  <c:v>1.1717590000000001E-3</c:v>
                </c:pt>
                <c:pt idx="33116">
                  <c:v>-2.5760570000000001E-3</c:v>
                </c:pt>
                <c:pt idx="33117">
                  <c:v>-4.4115070000000003E-3</c:v>
                </c:pt>
                <c:pt idx="33118">
                  <c:v>3.6981729999999999E-3</c:v>
                </c:pt>
                <c:pt idx="33119">
                  <c:v>-5.7167399999999999E-4</c:v>
                </c:pt>
                <c:pt idx="33120">
                  <c:v>-2.5312519999999999E-3</c:v>
                </c:pt>
                <c:pt idx="33121">
                  <c:v>-1.8127900000000001E-4</c:v>
                </c:pt>
                <c:pt idx="33122">
                  <c:v>1.187319E-3</c:v>
                </c:pt>
                <c:pt idx="33123">
                  <c:v>-4.7049250000000004E-3</c:v>
                </c:pt>
                <c:pt idx="33124">
                  <c:v>3.2277069999999998E-3</c:v>
                </c:pt>
                <c:pt idx="33125">
                  <c:v>-1.2621170000000001E-3</c:v>
                </c:pt>
                <c:pt idx="33126" formatCode="0.00E+00">
                  <c:v>-9.6450299999999994E-5</c:v>
                </c:pt>
                <c:pt idx="33127">
                  <c:v>-3.6307309999999999E-3</c:v>
                </c:pt>
                <c:pt idx="33128">
                  <c:v>-7.2975100000000005E-4</c:v>
                </c:pt>
                <c:pt idx="33129">
                  <c:v>2.1904049999999999E-3</c:v>
                </c:pt>
                <c:pt idx="33130">
                  <c:v>-3.1975240000000002E-3</c:v>
                </c:pt>
                <c:pt idx="33131">
                  <c:v>3.92217E-3</c:v>
                </c:pt>
                <c:pt idx="33132">
                  <c:v>4.8383610000000002E-3</c:v>
                </c:pt>
                <c:pt idx="33133">
                  <c:v>-2.5710860000000002E-3</c:v>
                </c:pt>
                <c:pt idx="33134">
                  <c:v>2.99359E-3</c:v>
                </c:pt>
                <c:pt idx="33135">
                  <c:v>2.4300649999999999E-3</c:v>
                </c:pt>
                <c:pt idx="33136">
                  <c:v>1.5379180000000001E-3</c:v>
                </c:pt>
                <c:pt idx="33137">
                  <c:v>-2.7859899999999999E-3</c:v>
                </c:pt>
                <c:pt idx="33138">
                  <c:v>-9.9051200000000003E-4</c:v>
                </c:pt>
                <c:pt idx="33139">
                  <c:v>-3.0440760000000002E-3</c:v>
                </c:pt>
                <c:pt idx="33140">
                  <c:v>1.3082770000000001E-3</c:v>
                </c:pt>
                <c:pt idx="33141">
                  <c:v>1.9564909999999999E-3</c:v>
                </c:pt>
                <c:pt idx="33142">
                  <c:v>1.798692E-3</c:v>
                </c:pt>
                <c:pt idx="33143" formatCode="0.00E+00">
                  <c:v>-5.59958E-6</c:v>
                </c:pt>
                <c:pt idx="33144">
                  <c:v>2.475503E-3</c:v>
                </c:pt>
                <c:pt idx="33145">
                  <c:v>2.3135830000000001E-3</c:v>
                </c:pt>
                <c:pt idx="33146">
                  <c:v>-2.4218099999999999E-3</c:v>
                </c:pt>
                <c:pt idx="33147">
                  <c:v>1.7956600000000001E-4</c:v>
                </c:pt>
                <c:pt idx="33148">
                  <c:v>3.2783949999999999E-3</c:v>
                </c:pt>
                <c:pt idx="33149">
                  <c:v>-8.9584400000000002E-4</c:v>
                </c:pt>
                <c:pt idx="33150">
                  <c:v>9.1894800000000005E-4</c:v>
                </c:pt>
                <c:pt idx="33151">
                  <c:v>-1.8478100000000001E-3</c:v>
                </c:pt>
                <c:pt idx="33152">
                  <c:v>1.314174E-3</c:v>
                </c:pt>
                <c:pt idx="33153">
                  <c:v>-1.634744E-3</c:v>
                </c:pt>
                <c:pt idx="33154">
                  <c:v>3.3316840000000001E-3</c:v>
                </c:pt>
                <c:pt idx="33155">
                  <c:v>1.52402E-4</c:v>
                </c:pt>
                <c:pt idx="33156">
                  <c:v>-1.455158E-3</c:v>
                </c:pt>
                <c:pt idx="33157">
                  <c:v>-2.4322720000000001E-3</c:v>
                </c:pt>
                <c:pt idx="33158">
                  <c:v>-3.0536500000000002E-3</c:v>
                </c:pt>
                <c:pt idx="33159">
                  <c:v>2.6356610000000001E-3</c:v>
                </c:pt>
                <c:pt idx="33160">
                  <c:v>2.2415759999999999E-3</c:v>
                </c:pt>
                <c:pt idx="33161">
                  <c:v>-1.413879E-3</c:v>
                </c:pt>
                <c:pt idx="33162" formatCode="0.00E+00">
                  <c:v>4.47978E-5</c:v>
                </c:pt>
                <c:pt idx="33163">
                  <c:v>7.6997700000000003E-4</c:v>
                </c:pt>
                <c:pt idx="33164">
                  <c:v>1.188042E-3</c:v>
                </c:pt>
                <c:pt idx="33165">
                  <c:v>-3.4112370000000001E-3</c:v>
                </c:pt>
                <c:pt idx="33166">
                  <c:v>-3.309251E-3</c:v>
                </c:pt>
                <c:pt idx="33167">
                  <c:v>4.0727649999999999E-3</c:v>
                </c:pt>
                <c:pt idx="33168">
                  <c:v>-2.3530299999999999E-4</c:v>
                </c:pt>
                <c:pt idx="33169">
                  <c:v>2.6715369999999999E-3</c:v>
                </c:pt>
                <c:pt idx="33170">
                  <c:v>-4.095568E-3</c:v>
                </c:pt>
                <c:pt idx="33171">
                  <c:v>-1.646525E-3</c:v>
                </c:pt>
                <c:pt idx="33172">
                  <c:v>2.298226E-3</c:v>
                </c:pt>
                <c:pt idx="33173">
                  <c:v>-1.8357989999999999E-3</c:v>
                </c:pt>
                <c:pt idx="33174">
                  <c:v>1.2060630000000001E-3</c:v>
                </c:pt>
                <c:pt idx="33175">
                  <c:v>4.9440760000000004E-3</c:v>
                </c:pt>
                <c:pt idx="33176">
                  <c:v>-4.0156979999999998E-3</c:v>
                </c:pt>
                <c:pt idx="33177">
                  <c:v>1.5758759999999999E-3</c:v>
                </c:pt>
                <c:pt idx="33178">
                  <c:v>-2.5314280000000001E-3</c:v>
                </c:pt>
                <c:pt idx="33179">
                  <c:v>-2.1599169999999999E-3</c:v>
                </c:pt>
                <c:pt idx="33180">
                  <c:v>1.4575289999999999E-3</c:v>
                </c:pt>
                <c:pt idx="33181">
                  <c:v>-1.7297429999999999E-3</c:v>
                </c:pt>
                <c:pt idx="33182">
                  <c:v>4.9360400000000003E-4</c:v>
                </c:pt>
                <c:pt idx="33183">
                  <c:v>1.2384900000000001E-3</c:v>
                </c:pt>
                <c:pt idx="33184">
                  <c:v>2.4215420000000001E-3</c:v>
                </c:pt>
                <c:pt idx="33185">
                  <c:v>-1.0379040000000001E-3</c:v>
                </c:pt>
                <c:pt idx="33186">
                  <c:v>3.4993300000000003E-4</c:v>
                </c:pt>
                <c:pt idx="33187">
                  <c:v>2.7172170000000001E-3</c:v>
                </c:pt>
                <c:pt idx="33188">
                  <c:v>-1.9088460000000001E-3</c:v>
                </c:pt>
                <c:pt idx="33189">
                  <c:v>1.3539699999999999E-4</c:v>
                </c:pt>
                <c:pt idx="33190">
                  <c:v>-1.336837E-3</c:v>
                </c:pt>
                <c:pt idx="33191">
                  <c:v>1.04199E-4</c:v>
                </c:pt>
                <c:pt idx="33192">
                  <c:v>-2.6514239999999999E-3</c:v>
                </c:pt>
                <c:pt idx="33193">
                  <c:v>2.1321460000000001E-3</c:v>
                </c:pt>
                <c:pt idx="33194" formatCode="0.00E+00">
                  <c:v>-7.0086200000000007E-5</c:v>
                </c:pt>
                <c:pt idx="33195">
                  <c:v>-3.4613550000000002E-3</c:v>
                </c:pt>
                <c:pt idx="33196">
                  <c:v>-1.36055E-4</c:v>
                </c:pt>
                <c:pt idx="33197">
                  <c:v>6.6289400000000003E-4</c:v>
                </c:pt>
                <c:pt idx="33198">
                  <c:v>-6.4910810000000001E-3</c:v>
                </c:pt>
                <c:pt idx="33199">
                  <c:v>-3.2382959999999999E-3</c:v>
                </c:pt>
                <c:pt idx="33200">
                  <c:v>-5.8715500000000001E-4</c:v>
                </c:pt>
                <c:pt idx="33201">
                  <c:v>-1.13645E-4</c:v>
                </c:pt>
                <c:pt idx="33202">
                  <c:v>3.3001200000000002E-4</c:v>
                </c:pt>
                <c:pt idx="33203">
                  <c:v>-2.5563220000000002E-3</c:v>
                </c:pt>
                <c:pt idx="33204">
                  <c:v>2.8861759999999998E-3</c:v>
                </c:pt>
                <c:pt idx="33205">
                  <c:v>4.1778090000000002E-3</c:v>
                </c:pt>
                <c:pt idx="33206">
                  <c:v>-6.5851699999999996E-4</c:v>
                </c:pt>
                <c:pt idx="33207">
                  <c:v>-8.5851999999999999E-4</c:v>
                </c:pt>
                <c:pt idx="33208">
                  <c:v>-1.5371689999999999E-3</c:v>
                </c:pt>
                <c:pt idx="33209">
                  <c:v>1.259682E-3</c:v>
                </c:pt>
                <c:pt idx="33210">
                  <c:v>6.5916499999999997E-4</c:v>
                </c:pt>
                <c:pt idx="33211">
                  <c:v>-3.5611459999999998E-3</c:v>
                </c:pt>
                <c:pt idx="33212">
                  <c:v>1.694779E-3</c:v>
                </c:pt>
                <c:pt idx="33213">
                  <c:v>-9.7210999999999999E-4</c:v>
                </c:pt>
                <c:pt idx="33214">
                  <c:v>1.9410849999999999E-3</c:v>
                </c:pt>
                <c:pt idx="33215">
                  <c:v>9.7089500000000005E-4</c:v>
                </c:pt>
                <c:pt idx="33216">
                  <c:v>-5.7987960000000002E-3</c:v>
                </c:pt>
                <c:pt idx="33217">
                  <c:v>-6.6209099999999996E-4</c:v>
                </c:pt>
                <c:pt idx="33218" formatCode="0.00E+00">
                  <c:v>5.5303799999999997E-5</c:v>
                </c:pt>
                <c:pt idx="33219" formatCode="0.00E+00">
                  <c:v>-2.8852100000000001E-5</c:v>
                </c:pt>
                <c:pt idx="33220">
                  <c:v>-1.504715E-3</c:v>
                </c:pt>
                <c:pt idx="33221">
                  <c:v>-1.2636990000000001E-3</c:v>
                </c:pt>
                <c:pt idx="33222">
                  <c:v>2.41988E-4</c:v>
                </c:pt>
                <c:pt idx="33223">
                  <c:v>-1.9809530000000001E-3</c:v>
                </c:pt>
                <c:pt idx="33224">
                  <c:v>-4.4933000000000001E-4</c:v>
                </c:pt>
                <c:pt idx="33225">
                  <c:v>-5.9047699999999995E-4</c:v>
                </c:pt>
                <c:pt idx="33226">
                  <c:v>-2.4726840000000002E-3</c:v>
                </c:pt>
                <c:pt idx="33227">
                  <c:v>3.1244999999999998E-4</c:v>
                </c:pt>
                <c:pt idx="33228">
                  <c:v>2.5474500000000001E-3</c:v>
                </c:pt>
                <c:pt idx="33229">
                  <c:v>-5.0293400000000002E-4</c:v>
                </c:pt>
                <c:pt idx="33230" formatCode="0.00E+00">
                  <c:v>7.0318299999999994E-5</c:v>
                </c:pt>
                <c:pt idx="33231">
                  <c:v>-9.6458600000000002E-4</c:v>
                </c:pt>
                <c:pt idx="33232">
                  <c:v>4.7211399999999999E-4</c:v>
                </c:pt>
                <c:pt idx="33233">
                  <c:v>-1.377718E-3</c:v>
                </c:pt>
                <c:pt idx="33234">
                  <c:v>-5.3814900000000003E-4</c:v>
                </c:pt>
                <c:pt idx="33235">
                  <c:v>3.530629E-3</c:v>
                </c:pt>
                <c:pt idx="33236">
                  <c:v>4.9350499999999999E-4</c:v>
                </c:pt>
                <c:pt idx="33237">
                  <c:v>3.3345649999999998E-3</c:v>
                </c:pt>
                <c:pt idx="33238">
                  <c:v>-1.0432E-4</c:v>
                </c:pt>
                <c:pt idx="33239">
                  <c:v>1.3793270000000001E-3</c:v>
                </c:pt>
                <c:pt idx="33240">
                  <c:v>-1.122828E-3</c:v>
                </c:pt>
                <c:pt idx="33241">
                  <c:v>-2.3060709999999998E-3</c:v>
                </c:pt>
                <c:pt idx="33242">
                  <c:v>-1.0998500000000001E-3</c:v>
                </c:pt>
                <c:pt idx="33243">
                  <c:v>3.0120709999999998E-3</c:v>
                </c:pt>
                <c:pt idx="33244">
                  <c:v>3.6105989999999999E-3</c:v>
                </c:pt>
                <c:pt idx="33245">
                  <c:v>1.6968510000000001E-3</c:v>
                </c:pt>
                <c:pt idx="33246">
                  <c:v>9.2519300000000004E-4</c:v>
                </c:pt>
                <c:pt idx="33247">
                  <c:v>-7.1318399999999995E-4</c:v>
                </c:pt>
                <c:pt idx="33248">
                  <c:v>1.0186349999999999E-3</c:v>
                </c:pt>
                <c:pt idx="33249">
                  <c:v>-4.4227349999999997E-3</c:v>
                </c:pt>
                <c:pt idx="33250">
                  <c:v>7.9381450000000006E-3</c:v>
                </c:pt>
                <c:pt idx="33251">
                  <c:v>-7.5174900000000002E-4</c:v>
                </c:pt>
                <c:pt idx="33252">
                  <c:v>-4.2364799999999999E-4</c:v>
                </c:pt>
                <c:pt idx="33253">
                  <c:v>-1.75441E-4</c:v>
                </c:pt>
                <c:pt idx="33254">
                  <c:v>4.0839899999999999E-4</c:v>
                </c:pt>
                <c:pt idx="33255">
                  <c:v>2.549581E-3</c:v>
                </c:pt>
                <c:pt idx="33256">
                  <c:v>-3.1857230000000001E-3</c:v>
                </c:pt>
                <c:pt idx="33257">
                  <c:v>1.8484510000000001E-3</c:v>
                </c:pt>
                <c:pt idx="33258">
                  <c:v>1.559639E-3</c:v>
                </c:pt>
                <c:pt idx="33259">
                  <c:v>-2.7392359999999999E-3</c:v>
                </c:pt>
                <c:pt idx="33260">
                  <c:v>9.7598400000000005E-4</c:v>
                </c:pt>
                <c:pt idx="33261">
                  <c:v>3.690011E-3</c:v>
                </c:pt>
                <c:pt idx="33262">
                  <c:v>-1.00168E-3</c:v>
                </c:pt>
                <c:pt idx="33263">
                  <c:v>1.0220100000000001E-4</c:v>
                </c:pt>
                <c:pt idx="33264">
                  <c:v>4.1502049999999997E-3</c:v>
                </c:pt>
                <c:pt idx="33265">
                  <c:v>4.0287199999999997E-4</c:v>
                </c:pt>
                <c:pt idx="33266">
                  <c:v>2.782306E-3</c:v>
                </c:pt>
                <c:pt idx="33267">
                  <c:v>1.8952070000000001E-3</c:v>
                </c:pt>
                <c:pt idx="33268">
                  <c:v>-3.074537E-3</c:v>
                </c:pt>
                <c:pt idx="33269">
                  <c:v>-3.36008E-4</c:v>
                </c:pt>
                <c:pt idx="33270">
                  <c:v>2.897943E-3</c:v>
                </c:pt>
                <c:pt idx="33271">
                  <c:v>-2.0483459999999999E-3</c:v>
                </c:pt>
                <c:pt idx="33272">
                  <c:v>-6.6678899999999999E-4</c:v>
                </c:pt>
                <c:pt idx="33273">
                  <c:v>1.103414E-3</c:v>
                </c:pt>
                <c:pt idx="33274">
                  <c:v>-2.6892099999999998E-4</c:v>
                </c:pt>
                <c:pt idx="33275">
                  <c:v>2.846178E-3</c:v>
                </c:pt>
                <c:pt idx="33276">
                  <c:v>-3.2811730000000001E-3</c:v>
                </c:pt>
                <c:pt idx="33277">
                  <c:v>3.4763319999999999E-3</c:v>
                </c:pt>
                <c:pt idx="33278">
                  <c:v>1.551242E-3</c:v>
                </c:pt>
                <c:pt idx="33279">
                  <c:v>-5.7369400000000003E-4</c:v>
                </c:pt>
                <c:pt idx="33280">
                  <c:v>6.9881299999999995E-4</c:v>
                </c:pt>
                <c:pt idx="33281">
                  <c:v>-9.6912500000000004E-4</c:v>
                </c:pt>
                <c:pt idx="33282">
                  <c:v>4.1211750000000004E-3</c:v>
                </c:pt>
                <c:pt idx="33283">
                  <c:v>2.147506E-3</c:v>
                </c:pt>
                <c:pt idx="33284">
                  <c:v>-4.9795120000000002E-3</c:v>
                </c:pt>
                <c:pt idx="33285">
                  <c:v>1.6179370000000001E-3</c:v>
                </c:pt>
                <c:pt idx="33286">
                  <c:v>-3.2838499999999999E-4</c:v>
                </c:pt>
                <c:pt idx="33287">
                  <c:v>7.5072799999999999E-4</c:v>
                </c:pt>
                <c:pt idx="33288">
                  <c:v>-3.1307459999999998E-3</c:v>
                </c:pt>
                <c:pt idx="33289">
                  <c:v>-1.2553480000000001E-3</c:v>
                </c:pt>
                <c:pt idx="33290">
                  <c:v>1.2178709999999999E-3</c:v>
                </c:pt>
                <c:pt idx="33291">
                  <c:v>-4.5742379999999996E-3</c:v>
                </c:pt>
                <c:pt idx="33292">
                  <c:v>3.865294E-3</c:v>
                </c:pt>
                <c:pt idx="33293">
                  <c:v>7.6723899999999996E-4</c:v>
                </c:pt>
                <c:pt idx="33294">
                  <c:v>1.055603E-3</c:v>
                </c:pt>
                <c:pt idx="33295">
                  <c:v>-2.3894620000000002E-3</c:v>
                </c:pt>
                <c:pt idx="33296">
                  <c:v>1.6205659999999999E-3</c:v>
                </c:pt>
                <c:pt idx="33297">
                  <c:v>-9.2275300000000001E-4</c:v>
                </c:pt>
                <c:pt idx="33298">
                  <c:v>-5.796079E-3</c:v>
                </c:pt>
                <c:pt idx="33299">
                  <c:v>-4.59104E-4</c:v>
                </c:pt>
                <c:pt idx="33300">
                  <c:v>4.50817E-4</c:v>
                </c:pt>
                <c:pt idx="33301">
                  <c:v>-4.7276999999999996E-3</c:v>
                </c:pt>
                <c:pt idx="33302">
                  <c:v>1.0432709999999999E-3</c:v>
                </c:pt>
                <c:pt idx="33303">
                  <c:v>-8.97908E-4</c:v>
                </c:pt>
                <c:pt idx="33304">
                  <c:v>-1.573353E-3</c:v>
                </c:pt>
                <c:pt idx="33305">
                  <c:v>1.6179129999999999E-3</c:v>
                </c:pt>
                <c:pt idx="33306">
                  <c:v>-2.2395999999999999E-4</c:v>
                </c:pt>
                <c:pt idx="33307">
                  <c:v>2.6157680000000001E-3</c:v>
                </c:pt>
                <c:pt idx="33308">
                  <c:v>8.7365900000000005E-4</c:v>
                </c:pt>
                <c:pt idx="33309">
                  <c:v>8.1640100000000002E-4</c:v>
                </c:pt>
                <c:pt idx="33310">
                  <c:v>1.2913790000000001E-3</c:v>
                </c:pt>
                <c:pt idx="33311">
                  <c:v>-2.7086889999999998E-3</c:v>
                </c:pt>
                <c:pt idx="33312">
                  <c:v>8.8216639999999999E-3</c:v>
                </c:pt>
                <c:pt idx="33313">
                  <c:v>-7.7237300000000003E-4</c:v>
                </c:pt>
                <c:pt idx="33314">
                  <c:v>1.86954E-4</c:v>
                </c:pt>
                <c:pt idx="33315">
                  <c:v>-9.4435700000000005E-4</c:v>
                </c:pt>
                <c:pt idx="33316">
                  <c:v>4.525584E-3</c:v>
                </c:pt>
                <c:pt idx="33317">
                  <c:v>9.9103699999999995E-4</c:v>
                </c:pt>
                <c:pt idx="33318">
                  <c:v>3.7537680000000002E-3</c:v>
                </c:pt>
                <c:pt idx="33319">
                  <c:v>-1.5017139999999999E-3</c:v>
                </c:pt>
                <c:pt idx="33320">
                  <c:v>3.3655719999999998E-3</c:v>
                </c:pt>
                <c:pt idx="33321">
                  <c:v>1.2265209999999999E-3</c:v>
                </c:pt>
                <c:pt idx="33322">
                  <c:v>-1.796303E-3</c:v>
                </c:pt>
                <c:pt idx="33323">
                  <c:v>2.983805E-3</c:v>
                </c:pt>
                <c:pt idx="33324">
                  <c:v>-4.887031E-3</c:v>
                </c:pt>
                <c:pt idx="33325">
                  <c:v>3.7527960000000001E-3</c:v>
                </c:pt>
                <c:pt idx="33326">
                  <c:v>-2.0178700000000002E-3</c:v>
                </c:pt>
                <c:pt idx="33327">
                  <c:v>-1.9813200000000001E-4</c:v>
                </c:pt>
                <c:pt idx="33328">
                  <c:v>-7.7755700000000001E-4</c:v>
                </c:pt>
                <c:pt idx="33329">
                  <c:v>-4.7795100000000001E-4</c:v>
                </c:pt>
                <c:pt idx="33330">
                  <c:v>-2.2406779999999999E-3</c:v>
                </c:pt>
                <c:pt idx="33331">
                  <c:v>3.7485040000000002E-3</c:v>
                </c:pt>
                <c:pt idx="33332">
                  <c:v>2.0202670000000001E-3</c:v>
                </c:pt>
                <c:pt idx="33333">
                  <c:v>5.2330400000000004E-4</c:v>
                </c:pt>
                <c:pt idx="33334">
                  <c:v>-2.0733000000000001E-4</c:v>
                </c:pt>
                <c:pt idx="33335">
                  <c:v>1.37006E-3</c:v>
                </c:pt>
                <c:pt idx="33336">
                  <c:v>-8.8827000000000003E-4</c:v>
                </c:pt>
                <c:pt idx="33337">
                  <c:v>2.807398E-3</c:v>
                </c:pt>
                <c:pt idx="33338">
                  <c:v>-8.4122500000000002E-4</c:v>
                </c:pt>
                <c:pt idx="33339">
                  <c:v>-8.0340800000000003E-4</c:v>
                </c:pt>
                <c:pt idx="33340">
                  <c:v>-1.3911699999999999E-4</c:v>
                </c:pt>
                <c:pt idx="33341">
                  <c:v>1.3625399999999999E-4</c:v>
                </c:pt>
                <c:pt idx="33342">
                  <c:v>1.684067E-3</c:v>
                </c:pt>
                <c:pt idx="33343">
                  <c:v>-1.329832E-3</c:v>
                </c:pt>
                <c:pt idx="33344">
                  <c:v>-4.4405180000000001E-3</c:v>
                </c:pt>
                <c:pt idx="33345">
                  <c:v>1.8173779999999999E-3</c:v>
                </c:pt>
                <c:pt idx="33346">
                  <c:v>3.0001870000000001E-3</c:v>
                </c:pt>
                <c:pt idx="33347">
                  <c:v>-2.1279960000000001E-3</c:v>
                </c:pt>
                <c:pt idx="33348">
                  <c:v>-9.7173599999999995E-4</c:v>
                </c:pt>
                <c:pt idx="33349">
                  <c:v>-3.2319610000000002E-3</c:v>
                </c:pt>
                <c:pt idx="33350" formatCode="0.00E+00">
                  <c:v>-1.0981200000000001E-5</c:v>
                </c:pt>
                <c:pt idx="33351">
                  <c:v>-3.806519E-3</c:v>
                </c:pt>
                <c:pt idx="33352">
                  <c:v>-1.2326170000000001E-3</c:v>
                </c:pt>
                <c:pt idx="33353">
                  <c:v>1.088328E-3</c:v>
                </c:pt>
                <c:pt idx="33354">
                  <c:v>-1.07151E-4</c:v>
                </c:pt>
                <c:pt idx="33355">
                  <c:v>4.617E-4</c:v>
                </c:pt>
                <c:pt idx="33356">
                  <c:v>-4.53554E-4</c:v>
                </c:pt>
                <c:pt idx="33357">
                  <c:v>-2.3481270000000002E-3</c:v>
                </c:pt>
                <c:pt idx="33358">
                  <c:v>-1.05035E-4</c:v>
                </c:pt>
                <c:pt idx="33359">
                  <c:v>-4.1522399999999998E-3</c:v>
                </c:pt>
                <c:pt idx="33360">
                  <c:v>2.8442139999999999E-3</c:v>
                </c:pt>
                <c:pt idx="33361">
                  <c:v>-2.057068E-3</c:v>
                </c:pt>
                <c:pt idx="33362">
                  <c:v>-2.727845E-3</c:v>
                </c:pt>
                <c:pt idx="33363">
                  <c:v>2.6381590000000002E-3</c:v>
                </c:pt>
                <c:pt idx="33364">
                  <c:v>-2.9358510000000002E-3</c:v>
                </c:pt>
                <c:pt idx="33365">
                  <c:v>6.70336E-4</c:v>
                </c:pt>
                <c:pt idx="33366">
                  <c:v>3.4906569999999999E-3</c:v>
                </c:pt>
                <c:pt idx="33367">
                  <c:v>-1.881738E-3</c:v>
                </c:pt>
                <c:pt idx="33368">
                  <c:v>1.1853300000000001E-3</c:v>
                </c:pt>
                <c:pt idx="33369">
                  <c:v>-3.2528280000000001E-3</c:v>
                </c:pt>
                <c:pt idx="33370">
                  <c:v>5.6587599999999999E-4</c:v>
                </c:pt>
                <c:pt idx="33371">
                  <c:v>-2.3907659999999999E-3</c:v>
                </c:pt>
                <c:pt idx="33372">
                  <c:v>1.11761E-4</c:v>
                </c:pt>
                <c:pt idx="33373">
                  <c:v>9.9646299999999995E-4</c:v>
                </c:pt>
                <c:pt idx="33374">
                  <c:v>-1.201281E-3</c:v>
                </c:pt>
                <c:pt idx="33375">
                  <c:v>2.8355390000000002E-3</c:v>
                </c:pt>
                <c:pt idx="33376">
                  <c:v>2.9131890000000001E-3</c:v>
                </c:pt>
                <c:pt idx="33377">
                  <c:v>2.0874899999999999E-4</c:v>
                </c:pt>
                <c:pt idx="33378">
                  <c:v>-2.5631819999999998E-3</c:v>
                </c:pt>
                <c:pt idx="33379">
                  <c:v>1.4739040000000001E-3</c:v>
                </c:pt>
                <c:pt idx="33380">
                  <c:v>6.433958E-3</c:v>
                </c:pt>
                <c:pt idx="33381">
                  <c:v>-3.2269249999999998E-3</c:v>
                </c:pt>
                <c:pt idx="33382">
                  <c:v>-9.2316800000000004E-4</c:v>
                </c:pt>
                <c:pt idx="33383">
                  <c:v>7.0340910000000001E-3</c:v>
                </c:pt>
                <c:pt idx="33384">
                  <c:v>-1.236065E-3</c:v>
                </c:pt>
                <c:pt idx="33385">
                  <c:v>9.5704799999999995E-4</c:v>
                </c:pt>
                <c:pt idx="33386">
                  <c:v>3.1994060000000001E-3</c:v>
                </c:pt>
                <c:pt idx="33387">
                  <c:v>-1.059255E-3</c:v>
                </c:pt>
                <c:pt idx="33388">
                  <c:v>-6.6719299999999995E-4</c:v>
                </c:pt>
                <c:pt idx="33389">
                  <c:v>-2.9031830000000002E-3</c:v>
                </c:pt>
                <c:pt idx="33390">
                  <c:v>-9.8229000000000003E-4</c:v>
                </c:pt>
                <c:pt idx="33391">
                  <c:v>1.534131E-3</c:v>
                </c:pt>
                <c:pt idx="33392">
                  <c:v>-2.7849340000000002E-3</c:v>
                </c:pt>
                <c:pt idx="33393">
                  <c:v>5.1896349999999997E-3</c:v>
                </c:pt>
                <c:pt idx="33394">
                  <c:v>-1.99099E-4</c:v>
                </c:pt>
                <c:pt idx="33395">
                  <c:v>-6.10291E-4</c:v>
                </c:pt>
                <c:pt idx="33396">
                  <c:v>4.7117110000000004E-3</c:v>
                </c:pt>
                <c:pt idx="33397">
                  <c:v>-3.1174499999999999E-3</c:v>
                </c:pt>
                <c:pt idx="33398">
                  <c:v>-2.4738000000000001E-4</c:v>
                </c:pt>
                <c:pt idx="33399">
                  <c:v>3.24667E-4</c:v>
                </c:pt>
                <c:pt idx="33400">
                  <c:v>-3.9402799999999999E-4</c:v>
                </c:pt>
                <c:pt idx="33401">
                  <c:v>-1.626806E-3</c:v>
                </c:pt>
                <c:pt idx="33402">
                  <c:v>-3.0466989999999999E-3</c:v>
                </c:pt>
                <c:pt idx="33403">
                  <c:v>-5.0957349999999997E-3</c:v>
                </c:pt>
                <c:pt idx="33404">
                  <c:v>1.1201E-3</c:v>
                </c:pt>
                <c:pt idx="33405">
                  <c:v>-7.9924E-4</c:v>
                </c:pt>
                <c:pt idx="33406">
                  <c:v>4.3884040000000003E-3</c:v>
                </c:pt>
                <c:pt idx="33407">
                  <c:v>-1.548581E-3</c:v>
                </c:pt>
                <c:pt idx="33408">
                  <c:v>-4.3344630000000002E-3</c:v>
                </c:pt>
                <c:pt idx="33409">
                  <c:v>6.5124099999999999E-4</c:v>
                </c:pt>
                <c:pt idx="33410">
                  <c:v>-3.2806519999999998E-3</c:v>
                </c:pt>
                <c:pt idx="33411">
                  <c:v>-1.096327E-3</c:v>
                </c:pt>
                <c:pt idx="33412">
                  <c:v>-4.2739359999999999E-3</c:v>
                </c:pt>
                <c:pt idx="33413">
                  <c:v>3.0007549999999999E-3</c:v>
                </c:pt>
                <c:pt idx="33414">
                  <c:v>-1.612013E-3</c:v>
                </c:pt>
                <c:pt idx="33415">
                  <c:v>-3.5670400000000001E-3</c:v>
                </c:pt>
                <c:pt idx="33416">
                  <c:v>-2.1996759999999998E-3</c:v>
                </c:pt>
                <c:pt idx="33417">
                  <c:v>-3.2654730000000001E-3</c:v>
                </c:pt>
                <c:pt idx="33418">
                  <c:v>-2.0343879999999998E-3</c:v>
                </c:pt>
                <c:pt idx="33419">
                  <c:v>-2.97262E-3</c:v>
                </c:pt>
                <c:pt idx="33420">
                  <c:v>-6.46957E-3</c:v>
                </c:pt>
                <c:pt idx="33421">
                  <c:v>-3.9600729999999997E-3</c:v>
                </c:pt>
                <c:pt idx="33422">
                  <c:v>-5.1821940000000002E-3</c:v>
                </c:pt>
                <c:pt idx="33423">
                  <c:v>-1.610095E-3</c:v>
                </c:pt>
                <c:pt idx="33424">
                  <c:v>-5.1207399999999995E-4</c:v>
                </c:pt>
                <c:pt idx="33425">
                  <c:v>-7.7324359999999996E-3</c:v>
                </c:pt>
                <c:pt idx="33426">
                  <c:v>2.85067E-3</c:v>
                </c:pt>
                <c:pt idx="33427">
                  <c:v>-4.4969909999999997E-3</c:v>
                </c:pt>
                <c:pt idx="33428">
                  <c:v>-5.4340600000000001E-3</c:v>
                </c:pt>
                <c:pt idx="33429">
                  <c:v>2.343436E-3</c:v>
                </c:pt>
                <c:pt idx="33430">
                  <c:v>-7.4070519999999999E-3</c:v>
                </c:pt>
                <c:pt idx="33431">
                  <c:v>6.3915700000000001E-4</c:v>
                </c:pt>
                <c:pt idx="33432">
                  <c:v>-2.2542949999999999E-3</c:v>
                </c:pt>
                <c:pt idx="33433">
                  <c:v>-3.7408720000000001E-3</c:v>
                </c:pt>
                <c:pt idx="33434">
                  <c:v>-4.4075499999999998E-4</c:v>
                </c:pt>
                <c:pt idx="33435">
                  <c:v>-5.5452349999999999E-3</c:v>
                </c:pt>
                <c:pt idx="33436">
                  <c:v>-1.171187E-3</c:v>
                </c:pt>
                <c:pt idx="33437">
                  <c:v>3.5671090000000002E-3</c:v>
                </c:pt>
                <c:pt idx="33438">
                  <c:v>-5.5612630000000003E-3</c:v>
                </c:pt>
                <c:pt idx="33439">
                  <c:v>-1.1707760000000001E-3</c:v>
                </c:pt>
                <c:pt idx="33440">
                  <c:v>-2.706136E-3</c:v>
                </c:pt>
                <c:pt idx="33441">
                  <c:v>-4.2334590000000002E-3</c:v>
                </c:pt>
                <c:pt idx="33442">
                  <c:v>3.73712E-4</c:v>
                </c:pt>
                <c:pt idx="33443">
                  <c:v>3.2843800000000002E-4</c:v>
                </c:pt>
                <c:pt idx="33444">
                  <c:v>-1.053088E-3</c:v>
                </c:pt>
                <c:pt idx="33445">
                  <c:v>5.6611400000000005E-4</c:v>
                </c:pt>
                <c:pt idx="33446">
                  <c:v>4.21941E-4</c:v>
                </c:pt>
                <c:pt idx="33447">
                  <c:v>6.0699730000000002E-3</c:v>
                </c:pt>
                <c:pt idx="33448">
                  <c:v>-2.7827389999999998E-3</c:v>
                </c:pt>
                <c:pt idx="33449">
                  <c:v>8.1093099999999998E-4</c:v>
                </c:pt>
                <c:pt idx="33450">
                  <c:v>-3.3227310000000002E-3</c:v>
                </c:pt>
                <c:pt idx="33451">
                  <c:v>-6.73152E-4</c:v>
                </c:pt>
                <c:pt idx="33452">
                  <c:v>-5.8236300000000002E-4</c:v>
                </c:pt>
                <c:pt idx="33453">
                  <c:v>-7.6771900000000004E-4</c:v>
                </c:pt>
                <c:pt idx="33454">
                  <c:v>3.4979149999999999E-3</c:v>
                </c:pt>
                <c:pt idx="33455">
                  <c:v>2.9301290000000001E-3</c:v>
                </c:pt>
                <c:pt idx="33456">
                  <c:v>-1.735777E-3</c:v>
                </c:pt>
                <c:pt idx="33457">
                  <c:v>-2.1589539999999998E-3</c:v>
                </c:pt>
                <c:pt idx="33458">
                  <c:v>-3.2153809999999998E-3</c:v>
                </c:pt>
                <c:pt idx="33459">
                  <c:v>-2.0052410000000001E-3</c:v>
                </c:pt>
                <c:pt idx="33460" formatCode="0.00E+00">
                  <c:v>-7.2510900000000004E-5</c:v>
                </c:pt>
                <c:pt idx="33461">
                  <c:v>-1.692778E-3</c:v>
                </c:pt>
                <c:pt idx="33462">
                  <c:v>1.8876469999999999E-3</c:v>
                </c:pt>
                <c:pt idx="33463">
                  <c:v>-4.0059290000000001E-3</c:v>
                </c:pt>
                <c:pt idx="33464">
                  <c:v>-1.2506710000000001E-3</c:v>
                </c:pt>
                <c:pt idx="33465">
                  <c:v>-3.0807949999999999E-3</c:v>
                </c:pt>
                <c:pt idx="33466">
                  <c:v>-2.9594510000000001E-3</c:v>
                </c:pt>
                <c:pt idx="33467">
                  <c:v>2.3418369999999998E-3</c:v>
                </c:pt>
                <c:pt idx="33468">
                  <c:v>-2.0571000000000001E-3</c:v>
                </c:pt>
                <c:pt idx="33469">
                  <c:v>-2.753517E-3</c:v>
                </c:pt>
                <c:pt idx="33470" formatCode="0.00E+00">
                  <c:v>2.1158500000000001E-5</c:v>
                </c:pt>
                <c:pt idx="33471">
                  <c:v>-2.2273480000000001E-3</c:v>
                </c:pt>
                <c:pt idx="33472">
                  <c:v>3.319266E-3</c:v>
                </c:pt>
                <c:pt idx="33473">
                  <c:v>-1.2919979999999999E-3</c:v>
                </c:pt>
                <c:pt idx="33474">
                  <c:v>-1.552044E-3</c:v>
                </c:pt>
                <c:pt idx="33475">
                  <c:v>4.8230310000000002E-3</c:v>
                </c:pt>
                <c:pt idx="33476">
                  <c:v>1.7620909999999999E-3</c:v>
                </c:pt>
                <c:pt idx="33477">
                  <c:v>2.7964629999999999E-3</c:v>
                </c:pt>
                <c:pt idx="33478">
                  <c:v>-1.5511959999999999E-3</c:v>
                </c:pt>
                <c:pt idx="33479">
                  <c:v>1.6576469999999999E-3</c:v>
                </c:pt>
                <c:pt idx="33480">
                  <c:v>-4.3397599999999998E-4</c:v>
                </c:pt>
                <c:pt idx="33481">
                  <c:v>1.4499599999999999E-4</c:v>
                </c:pt>
                <c:pt idx="33482">
                  <c:v>-1.9089039999999999E-3</c:v>
                </c:pt>
                <c:pt idx="33483">
                  <c:v>-2.38836E-4</c:v>
                </c:pt>
                <c:pt idx="33484">
                  <c:v>6.3555000000000003E-4</c:v>
                </c:pt>
                <c:pt idx="33485">
                  <c:v>5.6737300000000003E-4</c:v>
                </c:pt>
                <c:pt idx="33486">
                  <c:v>-6.5308100000000002E-4</c:v>
                </c:pt>
                <c:pt idx="33487">
                  <c:v>1.66107E-4</c:v>
                </c:pt>
                <c:pt idx="33488">
                  <c:v>-1.639104E-3</c:v>
                </c:pt>
                <c:pt idx="33489">
                  <c:v>-9.0114199999999996E-4</c:v>
                </c:pt>
                <c:pt idx="33490">
                  <c:v>-1.0375440000000001E-3</c:v>
                </c:pt>
                <c:pt idx="33491">
                  <c:v>-1.8426180000000001E-3</c:v>
                </c:pt>
                <c:pt idx="33492">
                  <c:v>-8.1948100000000005E-4</c:v>
                </c:pt>
                <c:pt idx="33493">
                  <c:v>-2.8243080000000002E-3</c:v>
                </c:pt>
                <c:pt idx="33494">
                  <c:v>-2.5318649999999999E-3</c:v>
                </c:pt>
                <c:pt idx="33495">
                  <c:v>1.8540939999999999E-3</c:v>
                </c:pt>
                <c:pt idx="33496">
                  <c:v>-4.5258980000000004E-3</c:v>
                </c:pt>
                <c:pt idx="33497">
                  <c:v>1.4310600000000001E-3</c:v>
                </c:pt>
                <c:pt idx="33498">
                  <c:v>2.1192490000000001E-3</c:v>
                </c:pt>
                <c:pt idx="33499">
                  <c:v>-6.016708E-3</c:v>
                </c:pt>
                <c:pt idx="33500">
                  <c:v>2.3815440000000002E-3</c:v>
                </c:pt>
                <c:pt idx="33501">
                  <c:v>-5.5970200000000003E-3</c:v>
                </c:pt>
                <c:pt idx="33502">
                  <c:v>1.3796850000000001E-3</c:v>
                </c:pt>
                <c:pt idx="33503">
                  <c:v>-3.3498220000000001E-3</c:v>
                </c:pt>
                <c:pt idx="33504">
                  <c:v>-1.7159689999999999E-3</c:v>
                </c:pt>
                <c:pt idx="33505">
                  <c:v>-1.1274099999999999E-3</c:v>
                </c:pt>
                <c:pt idx="33506">
                  <c:v>-2.553994E-3</c:v>
                </c:pt>
                <c:pt idx="33507">
                  <c:v>-1.525214E-3</c:v>
                </c:pt>
                <c:pt idx="33508">
                  <c:v>6.9031070000000003E-3</c:v>
                </c:pt>
                <c:pt idx="33509">
                  <c:v>-4.5575399999999997E-3</c:v>
                </c:pt>
                <c:pt idx="33510">
                  <c:v>-3.7913249999999999E-3</c:v>
                </c:pt>
                <c:pt idx="33511">
                  <c:v>-3.1580250000000001E-3</c:v>
                </c:pt>
                <c:pt idx="33512">
                  <c:v>-2.8733019999999999E-3</c:v>
                </c:pt>
                <c:pt idx="33513">
                  <c:v>-1.03083E-4</c:v>
                </c:pt>
                <c:pt idx="33514">
                  <c:v>-6.7201299999999995E-4</c:v>
                </c:pt>
                <c:pt idx="33515">
                  <c:v>-3.0512809999999999E-3</c:v>
                </c:pt>
                <c:pt idx="33516">
                  <c:v>-2.158929E-3</c:v>
                </c:pt>
                <c:pt idx="33517">
                  <c:v>-3.9027670000000001E-3</c:v>
                </c:pt>
                <c:pt idx="33518">
                  <c:v>1.6621749999999999E-3</c:v>
                </c:pt>
                <c:pt idx="33519">
                  <c:v>-3.955231E-3</c:v>
                </c:pt>
                <c:pt idx="33520">
                  <c:v>-9.2774999999999997E-4</c:v>
                </c:pt>
                <c:pt idx="33521">
                  <c:v>3.0558069999999998E-3</c:v>
                </c:pt>
                <c:pt idx="33522">
                  <c:v>-3.7743020000000002E-3</c:v>
                </c:pt>
                <c:pt idx="33523">
                  <c:v>-4.6177249999999996E-3</c:v>
                </c:pt>
                <c:pt idx="33524">
                  <c:v>2.5314899999999998E-4</c:v>
                </c:pt>
                <c:pt idx="33525">
                  <c:v>-2.513609E-3</c:v>
                </c:pt>
                <c:pt idx="33526">
                  <c:v>-6.1100670000000003E-3</c:v>
                </c:pt>
                <c:pt idx="33527">
                  <c:v>-2.3515480000000002E-3</c:v>
                </c:pt>
                <c:pt idx="33528">
                  <c:v>-4.1221110000000004E-3</c:v>
                </c:pt>
                <c:pt idx="33529">
                  <c:v>-4.0816309999999996E-3</c:v>
                </c:pt>
                <c:pt idx="33530">
                  <c:v>-5.0315050000000004E-3</c:v>
                </c:pt>
                <c:pt idx="33531">
                  <c:v>-4.8578659999999997E-3</c:v>
                </c:pt>
                <c:pt idx="33532">
                  <c:v>-5.7662E-3</c:v>
                </c:pt>
                <c:pt idx="33533">
                  <c:v>-5.1395579999999998E-3</c:v>
                </c:pt>
                <c:pt idx="33534">
                  <c:v>-5.6354860000000003E-3</c:v>
                </c:pt>
                <c:pt idx="33535">
                  <c:v>-2.354737E-3</c:v>
                </c:pt>
                <c:pt idx="33536">
                  <c:v>-8.1852910000000008E-3</c:v>
                </c:pt>
                <c:pt idx="33537">
                  <c:v>-9.1999560000000005E-3</c:v>
                </c:pt>
                <c:pt idx="33538">
                  <c:v>-2.3225170000000001E-3</c:v>
                </c:pt>
                <c:pt idx="33539">
                  <c:v>-4.4599699999999997E-3</c:v>
                </c:pt>
                <c:pt idx="33540">
                  <c:v>-7.5362620000000002E-3</c:v>
                </c:pt>
                <c:pt idx="33541">
                  <c:v>-6.0813769999999998E-3</c:v>
                </c:pt>
                <c:pt idx="33542">
                  <c:v>-7.8273619999999992E-3</c:v>
                </c:pt>
                <c:pt idx="33543">
                  <c:v>-6.0462399999999996E-3</c:v>
                </c:pt>
                <c:pt idx="33544">
                  <c:v>-3.4315489999999999E-3</c:v>
                </c:pt>
                <c:pt idx="33545">
                  <c:v>-6.7045739999999996E-3</c:v>
                </c:pt>
                <c:pt idx="33546">
                  <c:v>-6.3231090000000004E-3</c:v>
                </c:pt>
                <c:pt idx="33547">
                  <c:v>-7.6043559999999996E-3</c:v>
                </c:pt>
                <c:pt idx="33548">
                  <c:v>-7.7375430000000004E-3</c:v>
                </c:pt>
                <c:pt idx="33549">
                  <c:v>-4.5864900000000004E-3</c:v>
                </c:pt>
                <c:pt idx="33550">
                  <c:v>-9.2922040000000001E-3</c:v>
                </c:pt>
                <c:pt idx="33551">
                  <c:v>-6.1478089999999997E-3</c:v>
                </c:pt>
                <c:pt idx="33552">
                  <c:v>-6.4406300000000001E-3</c:v>
                </c:pt>
                <c:pt idx="33553">
                  <c:v>-1.165803E-2</c:v>
                </c:pt>
                <c:pt idx="33554">
                  <c:v>-9.2698480000000007E-3</c:v>
                </c:pt>
                <c:pt idx="33555">
                  <c:v>-5.2561989999999996E-3</c:v>
                </c:pt>
                <c:pt idx="33556">
                  <c:v>-1.0442777E-2</c:v>
                </c:pt>
                <c:pt idx="33557">
                  <c:v>-6.5404469999999996E-3</c:v>
                </c:pt>
                <c:pt idx="33558">
                  <c:v>-6.5735940000000003E-3</c:v>
                </c:pt>
                <c:pt idx="33559" formatCode="0.00E+00">
                  <c:v>-6.2697800000000001E-5</c:v>
                </c:pt>
                <c:pt idx="33560">
                  <c:v>-8.1027040000000005E-3</c:v>
                </c:pt>
                <c:pt idx="33561">
                  <c:v>-7.5977680000000004E-3</c:v>
                </c:pt>
                <c:pt idx="33562">
                  <c:v>-4.8819110000000001E-3</c:v>
                </c:pt>
                <c:pt idx="33563">
                  <c:v>-6.3474489999999998E-3</c:v>
                </c:pt>
                <c:pt idx="33564">
                  <c:v>-5.0274100000000004E-3</c:v>
                </c:pt>
                <c:pt idx="33565">
                  <c:v>-7.6801839999999996E-3</c:v>
                </c:pt>
                <c:pt idx="33566">
                  <c:v>-3.0656070000000001E-3</c:v>
                </c:pt>
                <c:pt idx="33567">
                  <c:v>-5.8062649999999997E-3</c:v>
                </c:pt>
                <c:pt idx="33568">
                  <c:v>-6.0110099999999998E-3</c:v>
                </c:pt>
                <c:pt idx="33569">
                  <c:v>-3.6750500000000001E-4</c:v>
                </c:pt>
                <c:pt idx="33570">
                  <c:v>-4.626888E-3</c:v>
                </c:pt>
                <c:pt idx="33571">
                  <c:v>-6.683647E-3</c:v>
                </c:pt>
                <c:pt idx="33572">
                  <c:v>-5.8907159999999998E-3</c:v>
                </c:pt>
                <c:pt idx="33573">
                  <c:v>-5.103486E-3</c:v>
                </c:pt>
                <c:pt idx="33574">
                  <c:v>-4.3200449999999998E-3</c:v>
                </c:pt>
                <c:pt idx="33575">
                  <c:v>-3.4465279999999999E-3</c:v>
                </c:pt>
                <c:pt idx="33576">
                  <c:v>-7.2739300000000001E-4</c:v>
                </c:pt>
                <c:pt idx="33577">
                  <c:v>-5.4427859999999998E-3</c:v>
                </c:pt>
                <c:pt idx="33578">
                  <c:v>-6.3053659999999997E-3</c:v>
                </c:pt>
                <c:pt idx="33579">
                  <c:v>-4.5655219999999998E-3</c:v>
                </c:pt>
                <c:pt idx="33580">
                  <c:v>3.6905400000000001E-4</c:v>
                </c:pt>
                <c:pt idx="33581">
                  <c:v>-1.1269227E-2</c:v>
                </c:pt>
                <c:pt idx="33582">
                  <c:v>-1.5747999999999999E-3</c:v>
                </c:pt>
                <c:pt idx="33583">
                  <c:v>-6.338397E-3</c:v>
                </c:pt>
                <c:pt idx="33584">
                  <c:v>-6.1186779999999998E-3</c:v>
                </c:pt>
                <c:pt idx="33585">
                  <c:v>-5.6989639999999999E-3</c:v>
                </c:pt>
                <c:pt idx="33586">
                  <c:v>-5.9364889999999997E-3</c:v>
                </c:pt>
                <c:pt idx="33587">
                  <c:v>-4.7500499999999996E-3</c:v>
                </c:pt>
                <c:pt idx="33588">
                  <c:v>-6.1108359999999997E-3</c:v>
                </c:pt>
                <c:pt idx="33589">
                  <c:v>-6.5225600000000002E-3</c:v>
                </c:pt>
                <c:pt idx="33590">
                  <c:v>-1.7355529999999999E-3</c:v>
                </c:pt>
                <c:pt idx="33591">
                  <c:v>-3.6005640000000001E-3</c:v>
                </c:pt>
                <c:pt idx="33592">
                  <c:v>-8.2538219999999992E-3</c:v>
                </c:pt>
                <c:pt idx="33593">
                  <c:v>-5.2404560000000001E-3</c:v>
                </c:pt>
                <c:pt idx="33594">
                  <c:v>-9.2566799999999998E-3</c:v>
                </c:pt>
                <c:pt idx="33595">
                  <c:v>-5.915745E-3</c:v>
                </c:pt>
                <c:pt idx="33596">
                  <c:v>-7.3017399999999999E-4</c:v>
                </c:pt>
                <c:pt idx="33597">
                  <c:v>-4.8839060000000004E-3</c:v>
                </c:pt>
                <c:pt idx="33598">
                  <c:v>-6.3470870000000004E-3</c:v>
                </c:pt>
                <c:pt idx="33599">
                  <c:v>-2.7654009999999998E-3</c:v>
                </c:pt>
                <c:pt idx="33600">
                  <c:v>-3.660544E-3</c:v>
                </c:pt>
                <c:pt idx="33601">
                  <c:v>-3.9990319999999996E-3</c:v>
                </c:pt>
                <c:pt idx="33602">
                  <c:v>-7.6538359999999998E-3</c:v>
                </c:pt>
                <c:pt idx="33603">
                  <c:v>-6.6287849999999999E-3</c:v>
                </c:pt>
                <c:pt idx="33604">
                  <c:v>-7.6623819999999997E-3</c:v>
                </c:pt>
                <c:pt idx="33605">
                  <c:v>-4.8937590000000001E-3</c:v>
                </c:pt>
                <c:pt idx="33606">
                  <c:v>-6.9276700000000004E-3</c:v>
                </c:pt>
                <c:pt idx="33607">
                  <c:v>-1.5709879999999999E-3</c:v>
                </c:pt>
                <c:pt idx="33608">
                  <c:v>-6.617487E-3</c:v>
                </c:pt>
                <c:pt idx="33609">
                  <c:v>-6.6100309999999997E-3</c:v>
                </c:pt>
                <c:pt idx="33610">
                  <c:v>-7.5421009999999998E-3</c:v>
                </c:pt>
                <c:pt idx="33611">
                  <c:v>-6.1974700000000003E-4</c:v>
                </c:pt>
                <c:pt idx="33612">
                  <c:v>-9.9517419999999995E-3</c:v>
                </c:pt>
                <c:pt idx="33613">
                  <c:v>-6.301081E-3</c:v>
                </c:pt>
                <c:pt idx="33614">
                  <c:v>-5.7627260000000001E-3</c:v>
                </c:pt>
                <c:pt idx="33615">
                  <c:v>-7.9763449999999993E-3</c:v>
                </c:pt>
                <c:pt idx="33616">
                  <c:v>-4.2451390000000002E-3</c:v>
                </c:pt>
                <c:pt idx="33617">
                  <c:v>-5.7101440000000003E-3</c:v>
                </c:pt>
                <c:pt idx="33618">
                  <c:v>-3.5879100000000001E-3</c:v>
                </c:pt>
                <c:pt idx="33619">
                  <c:v>-6.4420199999999997E-3</c:v>
                </c:pt>
                <c:pt idx="33620">
                  <c:v>-6.8356190000000002E-3</c:v>
                </c:pt>
                <c:pt idx="33621">
                  <c:v>5.3441299999999997E-4</c:v>
                </c:pt>
                <c:pt idx="33622">
                  <c:v>-4.1425530000000002E-3</c:v>
                </c:pt>
                <c:pt idx="33623">
                  <c:v>-6.3151600000000002E-3</c:v>
                </c:pt>
                <c:pt idx="33624">
                  <c:v>-1.258882E-3</c:v>
                </c:pt>
                <c:pt idx="33625">
                  <c:v>-9.2406420000000003E-3</c:v>
                </c:pt>
                <c:pt idx="33626">
                  <c:v>-3.453186E-3</c:v>
                </c:pt>
                <c:pt idx="33627">
                  <c:v>-6.1456410000000003E-3</c:v>
                </c:pt>
                <c:pt idx="33628">
                  <c:v>-3.6859800000000002E-3</c:v>
                </c:pt>
                <c:pt idx="33629">
                  <c:v>2.4697599999999999E-4</c:v>
                </c:pt>
                <c:pt idx="33630">
                  <c:v>-7.2283410000000001E-3</c:v>
                </c:pt>
                <c:pt idx="33631">
                  <c:v>-2.503627E-3</c:v>
                </c:pt>
                <c:pt idx="33632">
                  <c:v>-2.247635E-3</c:v>
                </c:pt>
                <c:pt idx="33633">
                  <c:v>-5.0309040000000001E-3</c:v>
                </c:pt>
                <c:pt idx="33634">
                  <c:v>-5.5323619999999999E-3</c:v>
                </c:pt>
                <c:pt idx="33635">
                  <c:v>-2.2718550000000001E-3</c:v>
                </c:pt>
                <c:pt idx="33636">
                  <c:v>-7.1391479999999997E-3</c:v>
                </c:pt>
                <c:pt idx="33637">
                  <c:v>-3.1105849999999999E-3</c:v>
                </c:pt>
                <c:pt idx="33638">
                  <c:v>-5.5870750000000004E-3</c:v>
                </c:pt>
                <c:pt idx="33639">
                  <c:v>-7.5732600000000001E-3</c:v>
                </c:pt>
                <c:pt idx="33640">
                  <c:v>-2.6072309999999998E-3</c:v>
                </c:pt>
                <c:pt idx="33641">
                  <c:v>-1.879922E-3</c:v>
                </c:pt>
                <c:pt idx="33642">
                  <c:v>1.6340790000000001E-3</c:v>
                </c:pt>
                <c:pt idx="33643">
                  <c:v>-6.5141280000000001E-3</c:v>
                </c:pt>
                <c:pt idx="33644">
                  <c:v>-1.574294E-3</c:v>
                </c:pt>
                <c:pt idx="33645">
                  <c:v>-8.1209700000000001E-4</c:v>
                </c:pt>
                <c:pt idx="33646">
                  <c:v>-4.8421719999999996E-3</c:v>
                </c:pt>
                <c:pt idx="33647">
                  <c:v>-3.2525319999999998E-3</c:v>
                </c:pt>
                <c:pt idx="33648">
                  <c:v>-2.2315759999999999E-3</c:v>
                </c:pt>
                <c:pt idx="33649">
                  <c:v>2.1522529999999998E-3</c:v>
                </c:pt>
                <c:pt idx="33650">
                  <c:v>-6.2358279999999997E-3</c:v>
                </c:pt>
                <c:pt idx="33651">
                  <c:v>-4.1469E-4</c:v>
                </c:pt>
                <c:pt idx="33652">
                  <c:v>8.3798399999999995E-4</c:v>
                </c:pt>
                <c:pt idx="33653">
                  <c:v>-5.261188E-3</c:v>
                </c:pt>
                <c:pt idx="33654">
                  <c:v>4.4388300000000001E-4</c:v>
                </c:pt>
                <c:pt idx="33655">
                  <c:v>2.3477760000000002E-3</c:v>
                </c:pt>
                <c:pt idx="33656">
                  <c:v>-1.3491309999999999E-3</c:v>
                </c:pt>
                <c:pt idx="33657">
                  <c:v>1.7161679999999999E-3</c:v>
                </c:pt>
                <c:pt idx="33658">
                  <c:v>-4.24881E-4</c:v>
                </c:pt>
                <c:pt idx="33659">
                  <c:v>-3.2385109999999999E-3</c:v>
                </c:pt>
                <c:pt idx="33660">
                  <c:v>-4.7167140000000003E-3</c:v>
                </c:pt>
                <c:pt idx="33661">
                  <c:v>-2.9667510000000001E-3</c:v>
                </c:pt>
                <c:pt idx="33662">
                  <c:v>1.5276600000000001E-4</c:v>
                </c:pt>
                <c:pt idx="33663">
                  <c:v>2.6167230000000001E-3</c:v>
                </c:pt>
                <c:pt idx="33664">
                  <c:v>-8.2456920000000006E-3</c:v>
                </c:pt>
                <c:pt idx="33665">
                  <c:v>1.30748E-4</c:v>
                </c:pt>
                <c:pt idx="33666">
                  <c:v>-1.4906940000000001E-3</c:v>
                </c:pt>
                <c:pt idx="33667">
                  <c:v>-5.6044789999999999E-3</c:v>
                </c:pt>
                <c:pt idx="33668">
                  <c:v>1.857832E-3</c:v>
                </c:pt>
                <c:pt idx="33669">
                  <c:v>-1.9291829999999999E-3</c:v>
                </c:pt>
                <c:pt idx="33670">
                  <c:v>-5.2363360000000003E-3</c:v>
                </c:pt>
                <c:pt idx="33671">
                  <c:v>-6.502936E-3</c:v>
                </c:pt>
                <c:pt idx="33672">
                  <c:v>-2.5097209999999999E-3</c:v>
                </c:pt>
                <c:pt idx="33673">
                  <c:v>-5.1079009999999998E-3</c:v>
                </c:pt>
                <c:pt idx="33674">
                  <c:v>-2.330075E-3</c:v>
                </c:pt>
                <c:pt idx="33675">
                  <c:v>-4.0342319999999996E-3</c:v>
                </c:pt>
                <c:pt idx="33676">
                  <c:v>-7.7105530000000002E-3</c:v>
                </c:pt>
                <c:pt idx="33677">
                  <c:v>-8.0674160000000009E-3</c:v>
                </c:pt>
                <c:pt idx="33678">
                  <c:v>-4.4349819999999996E-3</c:v>
                </c:pt>
                <c:pt idx="33679">
                  <c:v>-5.9915990000000002E-3</c:v>
                </c:pt>
                <c:pt idx="33680">
                  <c:v>-4.2032019999999996E-3</c:v>
                </c:pt>
                <c:pt idx="33681">
                  <c:v>-3.5496619999999999E-3</c:v>
                </c:pt>
                <c:pt idx="33682">
                  <c:v>-3.948282E-3</c:v>
                </c:pt>
                <c:pt idx="33683">
                  <c:v>-5.8345990000000002E-3</c:v>
                </c:pt>
                <c:pt idx="33684">
                  <c:v>-6.1956399999999997E-4</c:v>
                </c:pt>
                <c:pt idx="33685">
                  <c:v>-7.2300630000000001E-3</c:v>
                </c:pt>
                <c:pt idx="33686">
                  <c:v>-3.818101E-3</c:v>
                </c:pt>
                <c:pt idx="33687">
                  <c:v>-5.3388999999999997E-4</c:v>
                </c:pt>
                <c:pt idx="33688">
                  <c:v>-4.1179570000000002E-3</c:v>
                </c:pt>
                <c:pt idx="33689">
                  <c:v>-6.75422E-3</c:v>
                </c:pt>
                <c:pt idx="33690">
                  <c:v>-5.5909749999999998E-3</c:v>
                </c:pt>
                <c:pt idx="33691">
                  <c:v>5.6864999999999997E-4</c:v>
                </c:pt>
                <c:pt idx="33692">
                  <c:v>-3.0091649999999998E-3</c:v>
                </c:pt>
                <c:pt idx="33693">
                  <c:v>-6.084318E-3</c:v>
                </c:pt>
                <c:pt idx="33694">
                  <c:v>-1.058839E-3</c:v>
                </c:pt>
                <c:pt idx="33695">
                  <c:v>-3.6721990000000001E-3</c:v>
                </c:pt>
                <c:pt idx="33696">
                  <c:v>-4.9060019999999996E-3</c:v>
                </c:pt>
                <c:pt idx="33697">
                  <c:v>-5.1648620000000001E-3</c:v>
                </c:pt>
                <c:pt idx="33698">
                  <c:v>-3.5674819999999999E-3</c:v>
                </c:pt>
                <c:pt idx="33699">
                  <c:v>-4.7382079999999998E-3</c:v>
                </c:pt>
                <c:pt idx="33700">
                  <c:v>1.9329300000000001E-4</c:v>
                </c:pt>
                <c:pt idx="33701">
                  <c:v>-3.171611E-3</c:v>
                </c:pt>
                <c:pt idx="33702">
                  <c:v>-7.0663590000000004E-3</c:v>
                </c:pt>
                <c:pt idx="33703">
                  <c:v>-7.4490550000000004E-3</c:v>
                </c:pt>
                <c:pt idx="33704">
                  <c:v>-2.4151020000000001E-3</c:v>
                </c:pt>
                <c:pt idx="33705">
                  <c:v>1.0379530000000001E-3</c:v>
                </c:pt>
                <c:pt idx="33706">
                  <c:v>-5.8389540000000004E-3</c:v>
                </c:pt>
                <c:pt idx="33707">
                  <c:v>-2.5235850000000001E-3</c:v>
                </c:pt>
                <c:pt idx="33708">
                  <c:v>-2.1933200000000001E-4</c:v>
                </c:pt>
                <c:pt idx="33709">
                  <c:v>-7.5049410000000002E-3</c:v>
                </c:pt>
                <c:pt idx="33710">
                  <c:v>-2.9747799999999998E-3</c:v>
                </c:pt>
                <c:pt idx="33711">
                  <c:v>-3.1129980000000001E-3</c:v>
                </c:pt>
                <c:pt idx="33712">
                  <c:v>7.2187E-4</c:v>
                </c:pt>
                <c:pt idx="33713">
                  <c:v>-3.9224170000000001E-3</c:v>
                </c:pt>
                <c:pt idx="33714">
                  <c:v>-3.4612739999999999E-3</c:v>
                </c:pt>
                <c:pt idx="33715">
                  <c:v>4.9588430000000001E-3</c:v>
                </c:pt>
                <c:pt idx="33716">
                  <c:v>1.5833500000000001E-4</c:v>
                </c:pt>
                <c:pt idx="33717">
                  <c:v>-1.2930870000000001E-3</c:v>
                </c:pt>
                <c:pt idx="33718">
                  <c:v>9.7430499999999996E-4</c:v>
                </c:pt>
                <c:pt idx="33719">
                  <c:v>-2.0917930000000002E-3</c:v>
                </c:pt>
                <c:pt idx="33720">
                  <c:v>4.5007290000000002E-3</c:v>
                </c:pt>
                <c:pt idx="33721">
                  <c:v>2.3062849999999999E-3</c:v>
                </c:pt>
                <c:pt idx="33722">
                  <c:v>4.6977870000000001E-3</c:v>
                </c:pt>
                <c:pt idx="33723">
                  <c:v>-1.308706E-3</c:v>
                </c:pt>
                <c:pt idx="33724">
                  <c:v>3.8925650000000002E-3</c:v>
                </c:pt>
                <c:pt idx="33725">
                  <c:v>3.3018750000000001E-3</c:v>
                </c:pt>
                <c:pt idx="33726">
                  <c:v>6.8498969999999998E-3</c:v>
                </c:pt>
                <c:pt idx="33727">
                  <c:v>6.5245500000000003E-4</c:v>
                </c:pt>
                <c:pt idx="33728">
                  <c:v>3.462653E-3</c:v>
                </c:pt>
                <c:pt idx="33729">
                  <c:v>-6.6471399999999995E-4</c:v>
                </c:pt>
                <c:pt idx="33730">
                  <c:v>3.40852E-4</c:v>
                </c:pt>
                <c:pt idx="33731">
                  <c:v>-2.8072900000000002E-4</c:v>
                </c:pt>
                <c:pt idx="33732">
                  <c:v>2.8522159999999999E-3</c:v>
                </c:pt>
                <c:pt idx="33733">
                  <c:v>5.0336110000000003E-3</c:v>
                </c:pt>
                <c:pt idx="33734">
                  <c:v>-2.3160699999999999E-4</c:v>
                </c:pt>
                <c:pt idx="33735">
                  <c:v>1.4480490000000001E-3</c:v>
                </c:pt>
                <c:pt idx="33736">
                  <c:v>1.65143E-4</c:v>
                </c:pt>
                <c:pt idx="33737">
                  <c:v>4.1284590000000001E-3</c:v>
                </c:pt>
                <c:pt idx="33738">
                  <c:v>2.5760560000000002E-3</c:v>
                </c:pt>
                <c:pt idx="33739">
                  <c:v>4.6618440000000001E-3</c:v>
                </c:pt>
                <c:pt idx="33740">
                  <c:v>1.3763390000000001E-3</c:v>
                </c:pt>
                <c:pt idx="33741">
                  <c:v>3.6852999999999999E-3</c:v>
                </c:pt>
                <c:pt idx="33742">
                  <c:v>1.83154E-3</c:v>
                </c:pt>
                <c:pt idx="33743">
                  <c:v>5.0736720000000004E-3</c:v>
                </c:pt>
                <c:pt idx="33744">
                  <c:v>-1.360661E-3</c:v>
                </c:pt>
                <c:pt idx="33745">
                  <c:v>1.918489E-3</c:v>
                </c:pt>
                <c:pt idx="33746">
                  <c:v>3.277117E-3</c:v>
                </c:pt>
                <c:pt idx="33747">
                  <c:v>1.426486E-3</c:v>
                </c:pt>
                <c:pt idx="33748">
                  <c:v>4.5353670000000002E-3</c:v>
                </c:pt>
                <c:pt idx="33749">
                  <c:v>1.963818E-3</c:v>
                </c:pt>
                <c:pt idx="33750">
                  <c:v>5.6100500000000005E-4</c:v>
                </c:pt>
                <c:pt idx="33751">
                  <c:v>1.752237E-3</c:v>
                </c:pt>
                <c:pt idx="33752">
                  <c:v>-7.5039099999999999E-4</c:v>
                </c:pt>
                <c:pt idx="33753">
                  <c:v>3.612933E-3</c:v>
                </c:pt>
                <c:pt idx="33754">
                  <c:v>1.933122E-3</c:v>
                </c:pt>
                <c:pt idx="33755">
                  <c:v>2.9174270000000002E-3</c:v>
                </c:pt>
                <c:pt idx="33756">
                  <c:v>4.7256429999999999E-3</c:v>
                </c:pt>
                <c:pt idx="33757">
                  <c:v>9.8104170000000001E-3</c:v>
                </c:pt>
                <c:pt idx="33758">
                  <c:v>-5.3710900000000002E-4</c:v>
                </c:pt>
                <c:pt idx="33759">
                  <c:v>3.3633560000000001E-3</c:v>
                </c:pt>
                <c:pt idx="33760">
                  <c:v>2.9704810000000001E-3</c:v>
                </c:pt>
                <c:pt idx="33761">
                  <c:v>2.012808E-3</c:v>
                </c:pt>
                <c:pt idx="33762">
                  <c:v>2.0405750000000002E-3</c:v>
                </c:pt>
                <c:pt idx="33763">
                  <c:v>3.108502E-3</c:v>
                </c:pt>
                <c:pt idx="33764">
                  <c:v>3.6206509999999999E-3</c:v>
                </c:pt>
                <c:pt idx="33765">
                  <c:v>1.3646870000000001E-3</c:v>
                </c:pt>
                <c:pt idx="33766">
                  <c:v>-2.6758899999999999E-4</c:v>
                </c:pt>
                <c:pt idx="33767">
                  <c:v>4.4560600000000004E-3</c:v>
                </c:pt>
                <c:pt idx="33768">
                  <c:v>5.4514009999999998E-3</c:v>
                </c:pt>
                <c:pt idx="33769">
                  <c:v>7.5145400000000003E-4</c:v>
                </c:pt>
                <c:pt idx="33770">
                  <c:v>4.1462900000000004E-3</c:v>
                </c:pt>
                <c:pt idx="33771">
                  <c:v>2.688742E-3</c:v>
                </c:pt>
                <c:pt idx="33772">
                  <c:v>1.0043750000000001E-3</c:v>
                </c:pt>
                <c:pt idx="33773">
                  <c:v>3.5570150000000002E-3</c:v>
                </c:pt>
                <c:pt idx="33774">
                  <c:v>2.8994810000000002E-3</c:v>
                </c:pt>
                <c:pt idx="33775">
                  <c:v>8.2204760000000009E-3</c:v>
                </c:pt>
                <c:pt idx="33776">
                  <c:v>-2.9977500000000001E-4</c:v>
                </c:pt>
                <c:pt idx="33777">
                  <c:v>5.0318730000000001E-3</c:v>
                </c:pt>
                <c:pt idx="33778">
                  <c:v>5.3417719999999998E-3</c:v>
                </c:pt>
                <c:pt idx="33779">
                  <c:v>2.4274750000000001E-3</c:v>
                </c:pt>
                <c:pt idx="33780">
                  <c:v>3.5924350000000002E-3</c:v>
                </c:pt>
                <c:pt idx="33781">
                  <c:v>6.4534689999999999E-3</c:v>
                </c:pt>
                <c:pt idx="33782" formatCode="0.00E+00">
                  <c:v>-1.1895800000000001E-5</c:v>
                </c:pt>
                <c:pt idx="33783">
                  <c:v>4.0406360000000002E-3</c:v>
                </c:pt>
                <c:pt idx="33784">
                  <c:v>6.2312779999999998E-3</c:v>
                </c:pt>
                <c:pt idx="33785">
                  <c:v>3.046404E-3</c:v>
                </c:pt>
                <c:pt idx="33786">
                  <c:v>3.0894100000000002E-4</c:v>
                </c:pt>
                <c:pt idx="33787">
                  <c:v>4.4722599999999996E-3</c:v>
                </c:pt>
                <c:pt idx="33788">
                  <c:v>5.4097390000000002E-3</c:v>
                </c:pt>
                <c:pt idx="33789">
                  <c:v>5.6891049999999999E-3</c:v>
                </c:pt>
                <c:pt idx="33790">
                  <c:v>2.605558E-3</c:v>
                </c:pt>
                <c:pt idx="33791">
                  <c:v>4.4098499999999999E-3</c:v>
                </c:pt>
                <c:pt idx="33792">
                  <c:v>4.380335E-3</c:v>
                </c:pt>
                <c:pt idx="33793" formatCode="0.00E+00">
                  <c:v>-3.9979599999999999E-5</c:v>
                </c:pt>
                <c:pt idx="33794">
                  <c:v>2.0665840000000002E-3</c:v>
                </c:pt>
                <c:pt idx="33795">
                  <c:v>5.5276279999999997E-3</c:v>
                </c:pt>
                <c:pt idx="33796">
                  <c:v>-4.52631E-4</c:v>
                </c:pt>
                <c:pt idx="33797">
                  <c:v>7.4312900000000003E-4</c:v>
                </c:pt>
                <c:pt idx="33798">
                  <c:v>2.6732489999999999E-3</c:v>
                </c:pt>
                <c:pt idx="33799">
                  <c:v>5.7811579999999998E-3</c:v>
                </c:pt>
                <c:pt idx="33800">
                  <c:v>3.5995699999999999E-3</c:v>
                </c:pt>
                <c:pt idx="33801">
                  <c:v>-7.8186200000000003E-4</c:v>
                </c:pt>
                <c:pt idx="33802">
                  <c:v>4.1529369999999998E-3</c:v>
                </c:pt>
                <c:pt idx="33803">
                  <c:v>2.5981839999999999E-3</c:v>
                </c:pt>
                <c:pt idx="33804">
                  <c:v>6.1130569999999999E-3</c:v>
                </c:pt>
                <c:pt idx="33805">
                  <c:v>2.97532E-3</c:v>
                </c:pt>
                <c:pt idx="33806">
                  <c:v>5.3789279999999998E-3</c:v>
                </c:pt>
                <c:pt idx="33807">
                  <c:v>2.1477150000000001E-3</c:v>
                </c:pt>
                <c:pt idx="33808">
                  <c:v>3.0929400000000002E-3</c:v>
                </c:pt>
                <c:pt idx="33809">
                  <c:v>5.0439719999999999E-3</c:v>
                </c:pt>
                <c:pt idx="33810">
                  <c:v>8.0142649999999996E-3</c:v>
                </c:pt>
                <c:pt idx="33811">
                  <c:v>-4.3161720000000001E-3</c:v>
                </c:pt>
                <c:pt idx="33812">
                  <c:v>7.9916859999999996E-3</c:v>
                </c:pt>
                <c:pt idx="33813">
                  <c:v>3.2560530000000001E-3</c:v>
                </c:pt>
                <c:pt idx="33814" formatCode="0.00E+00">
                  <c:v>-3.7037499999999999E-5</c:v>
                </c:pt>
                <c:pt idx="33815">
                  <c:v>4.2115030000000001E-3</c:v>
                </c:pt>
                <c:pt idx="33816">
                  <c:v>4.755876E-3</c:v>
                </c:pt>
                <c:pt idx="33817">
                  <c:v>3.8828920000000002E-3</c:v>
                </c:pt>
                <c:pt idx="33818">
                  <c:v>5.6784289999999996E-3</c:v>
                </c:pt>
                <c:pt idx="33819">
                  <c:v>-2.2980050000000001E-3</c:v>
                </c:pt>
                <c:pt idx="33820">
                  <c:v>4.7722140000000003E-3</c:v>
                </c:pt>
                <c:pt idx="33821">
                  <c:v>7.1136649999999999E-3</c:v>
                </c:pt>
                <c:pt idx="33822">
                  <c:v>-1.0042510000000001E-3</c:v>
                </c:pt>
                <c:pt idx="33823">
                  <c:v>5.7633499999999998E-4</c:v>
                </c:pt>
                <c:pt idx="33824">
                  <c:v>-6.6975900000000002E-4</c:v>
                </c:pt>
                <c:pt idx="33825">
                  <c:v>1.156371E-3</c:v>
                </c:pt>
                <c:pt idx="33826">
                  <c:v>-1.3291469999999999E-3</c:v>
                </c:pt>
                <c:pt idx="33827">
                  <c:v>-5.0489899999999995E-4</c:v>
                </c:pt>
                <c:pt idx="33828">
                  <c:v>5.5406800000000001E-4</c:v>
                </c:pt>
                <c:pt idx="33829">
                  <c:v>1.641703E-3</c:v>
                </c:pt>
                <c:pt idx="33830">
                  <c:v>3.4494300000000001E-4</c:v>
                </c:pt>
                <c:pt idx="33831">
                  <c:v>4.3356899999999997E-3</c:v>
                </c:pt>
                <c:pt idx="33832">
                  <c:v>-9.7324200000000003E-4</c:v>
                </c:pt>
                <c:pt idx="33833">
                  <c:v>4.0867200000000001E-4</c:v>
                </c:pt>
                <c:pt idx="33834" formatCode="0.00E+00">
                  <c:v>4.4709100000000002E-5</c:v>
                </c:pt>
                <c:pt idx="33835">
                  <c:v>-1.724695E-3</c:v>
                </c:pt>
                <c:pt idx="33836">
                  <c:v>-1.345438E-3</c:v>
                </c:pt>
                <c:pt idx="33837">
                  <c:v>2.3928410000000002E-3</c:v>
                </c:pt>
                <c:pt idx="33838">
                  <c:v>9.4028960000000009E-3</c:v>
                </c:pt>
                <c:pt idx="33839">
                  <c:v>-2.5106299999999999E-4</c:v>
                </c:pt>
                <c:pt idx="33840">
                  <c:v>-3.958207E-3</c:v>
                </c:pt>
                <c:pt idx="33841">
                  <c:v>7.6217500000000001E-3</c:v>
                </c:pt>
                <c:pt idx="33842">
                  <c:v>8.5830460000000004E-3</c:v>
                </c:pt>
                <c:pt idx="33843" formatCode="0.00E+00">
                  <c:v>7.7708900000000004E-5</c:v>
                </c:pt>
                <c:pt idx="33844">
                  <c:v>5.3856909999999997E-3</c:v>
                </c:pt>
                <c:pt idx="33845">
                  <c:v>4.8107150000000001E-3</c:v>
                </c:pt>
                <c:pt idx="33846">
                  <c:v>3.2029999999999998E-4</c:v>
                </c:pt>
                <c:pt idx="33847">
                  <c:v>6.0713959999999997E-3</c:v>
                </c:pt>
                <c:pt idx="33848">
                  <c:v>7.2391460000000001E-3</c:v>
                </c:pt>
                <c:pt idx="33849">
                  <c:v>4.5022150000000004E-3</c:v>
                </c:pt>
                <c:pt idx="33850">
                  <c:v>5.7196799999999996E-4</c:v>
                </c:pt>
                <c:pt idx="33851">
                  <c:v>2.6271300000000001E-3</c:v>
                </c:pt>
                <c:pt idx="33852">
                  <c:v>4.550002E-3</c:v>
                </c:pt>
                <c:pt idx="33853">
                  <c:v>5.5348380000000003E-3</c:v>
                </c:pt>
                <c:pt idx="33854">
                  <c:v>-2.4163520000000001E-3</c:v>
                </c:pt>
                <c:pt idx="33855">
                  <c:v>5.8775299999999997E-3</c:v>
                </c:pt>
                <c:pt idx="33856">
                  <c:v>-5.6620800000000001E-4</c:v>
                </c:pt>
                <c:pt idx="33857">
                  <c:v>-1.1880560000000001E-3</c:v>
                </c:pt>
                <c:pt idx="33858">
                  <c:v>8.2578000000000003E-4</c:v>
                </c:pt>
                <c:pt idx="33859">
                  <c:v>-2.4624249999999999E-3</c:v>
                </c:pt>
                <c:pt idx="33860">
                  <c:v>-2.0122120000000002E-3</c:v>
                </c:pt>
                <c:pt idx="33861">
                  <c:v>2.3351320000000002E-3</c:v>
                </c:pt>
                <c:pt idx="33862">
                  <c:v>-3.1212900000000001E-3</c:v>
                </c:pt>
                <c:pt idx="33863">
                  <c:v>2.853778E-3</c:v>
                </c:pt>
                <c:pt idx="33864">
                  <c:v>1.261507E-3</c:v>
                </c:pt>
                <c:pt idx="33865">
                  <c:v>-2.87387E-4</c:v>
                </c:pt>
                <c:pt idx="33866">
                  <c:v>3.5943210000000001E-3</c:v>
                </c:pt>
                <c:pt idx="33867">
                  <c:v>-1.3988399999999999E-3</c:v>
                </c:pt>
                <c:pt idx="33868">
                  <c:v>-2.2010760000000002E-3</c:v>
                </c:pt>
                <c:pt idx="33869">
                  <c:v>3.3103360000000001E-3</c:v>
                </c:pt>
                <c:pt idx="33870">
                  <c:v>2.082155E-3</c:v>
                </c:pt>
                <c:pt idx="33871">
                  <c:v>3.0316300000000001E-4</c:v>
                </c:pt>
                <c:pt idx="33872">
                  <c:v>3.1146870000000001E-3</c:v>
                </c:pt>
                <c:pt idx="33873">
                  <c:v>-1.0374469999999999E-3</c:v>
                </c:pt>
                <c:pt idx="33874">
                  <c:v>5.1847949999999999E-3</c:v>
                </c:pt>
                <c:pt idx="33875">
                  <c:v>1.93499E-4</c:v>
                </c:pt>
                <c:pt idx="33876">
                  <c:v>5.3038729999999997E-3</c:v>
                </c:pt>
                <c:pt idx="33877">
                  <c:v>1.8124689999999999E-3</c:v>
                </c:pt>
                <c:pt idx="33878">
                  <c:v>-1.4895710000000001E-3</c:v>
                </c:pt>
                <c:pt idx="33879" formatCode="0.00E+00">
                  <c:v>-2.2169400000000002E-5</c:v>
                </c:pt>
                <c:pt idx="33880">
                  <c:v>1.0403260000000001E-3</c:v>
                </c:pt>
                <c:pt idx="33881">
                  <c:v>2.1599190000000002E-3</c:v>
                </c:pt>
                <c:pt idx="33882">
                  <c:v>-2.2131519999999999E-3</c:v>
                </c:pt>
                <c:pt idx="33883">
                  <c:v>-5.3402899999999999E-4</c:v>
                </c:pt>
                <c:pt idx="33884">
                  <c:v>6.0547689999999998E-3</c:v>
                </c:pt>
                <c:pt idx="33885">
                  <c:v>3.774038E-3</c:v>
                </c:pt>
                <c:pt idx="33886">
                  <c:v>-2.9871490000000001E-3</c:v>
                </c:pt>
                <c:pt idx="33887">
                  <c:v>3.9610380000000001E-3</c:v>
                </c:pt>
                <c:pt idx="33888">
                  <c:v>-2.2928400000000001E-4</c:v>
                </c:pt>
                <c:pt idx="33889">
                  <c:v>-3.3736790000000001E-3</c:v>
                </c:pt>
                <c:pt idx="33890">
                  <c:v>-2.3104199999999999E-4</c:v>
                </c:pt>
                <c:pt idx="33891">
                  <c:v>-2.072352E-3</c:v>
                </c:pt>
                <c:pt idx="33892">
                  <c:v>-4.4980749999999998E-3</c:v>
                </c:pt>
                <c:pt idx="33893">
                  <c:v>-8.4182099999999998E-4</c:v>
                </c:pt>
                <c:pt idx="33894">
                  <c:v>-1.9129780000000001E-3</c:v>
                </c:pt>
                <c:pt idx="33895">
                  <c:v>-3.2658639999999998E-3</c:v>
                </c:pt>
                <c:pt idx="33896">
                  <c:v>2.0991410000000001E-3</c:v>
                </c:pt>
                <c:pt idx="33897">
                  <c:v>-1.326483E-3</c:v>
                </c:pt>
                <c:pt idx="33898">
                  <c:v>-4.3086300000000003E-4</c:v>
                </c:pt>
                <c:pt idx="33899">
                  <c:v>-4.8381279999999997E-3</c:v>
                </c:pt>
                <c:pt idx="33900">
                  <c:v>-4.3556899999999997E-3</c:v>
                </c:pt>
                <c:pt idx="33901">
                  <c:v>-2.8565959999999999E-3</c:v>
                </c:pt>
                <c:pt idx="33902">
                  <c:v>-3.3351549999999998E-3</c:v>
                </c:pt>
                <c:pt idx="33903">
                  <c:v>-1.0268695E-2</c:v>
                </c:pt>
                <c:pt idx="33904">
                  <c:v>-2.2088580000000002E-3</c:v>
                </c:pt>
                <c:pt idx="33905">
                  <c:v>-3.1188600000000002E-3</c:v>
                </c:pt>
                <c:pt idx="33906">
                  <c:v>-1.57935E-4</c:v>
                </c:pt>
                <c:pt idx="33907">
                  <c:v>-3.853071E-3</c:v>
                </c:pt>
                <c:pt idx="33908">
                  <c:v>-6.4856510000000003E-3</c:v>
                </c:pt>
                <c:pt idx="33909">
                  <c:v>-4.1591140000000002E-3</c:v>
                </c:pt>
                <c:pt idx="33910">
                  <c:v>-3.2074740000000001E-3</c:v>
                </c:pt>
                <c:pt idx="33911">
                  <c:v>-1.1170592E-2</c:v>
                </c:pt>
                <c:pt idx="33912">
                  <c:v>-8.8620500000000004E-4</c:v>
                </c:pt>
                <c:pt idx="33913">
                  <c:v>-3.5621490000000001E-3</c:v>
                </c:pt>
                <c:pt idx="33914">
                  <c:v>-3.482775E-3</c:v>
                </c:pt>
                <c:pt idx="33915">
                  <c:v>-8.3182770000000007E-3</c:v>
                </c:pt>
                <c:pt idx="33916">
                  <c:v>-5.277225E-3</c:v>
                </c:pt>
                <c:pt idx="33917">
                  <c:v>-1.787152E-3</c:v>
                </c:pt>
                <c:pt idx="33918">
                  <c:v>-5.0959450000000002E-3</c:v>
                </c:pt>
                <c:pt idx="33919">
                  <c:v>-4.8112520000000002E-3</c:v>
                </c:pt>
                <c:pt idx="33920">
                  <c:v>-6.3465290000000001E-3</c:v>
                </c:pt>
                <c:pt idx="33921">
                  <c:v>-9.5527089999999995E-3</c:v>
                </c:pt>
                <c:pt idx="33922">
                  <c:v>-4.3040129999999998E-3</c:v>
                </c:pt>
                <c:pt idx="33923">
                  <c:v>-1.0240465000000001E-2</c:v>
                </c:pt>
                <c:pt idx="33924">
                  <c:v>-2.2727379999999998E-3</c:v>
                </c:pt>
                <c:pt idx="33925">
                  <c:v>-8.8206529999999995E-3</c:v>
                </c:pt>
                <c:pt idx="33926">
                  <c:v>-7.1713879999999999E-3</c:v>
                </c:pt>
                <c:pt idx="33927">
                  <c:v>-7.1894970000000004E-3</c:v>
                </c:pt>
                <c:pt idx="33928">
                  <c:v>2.3287000000000001E-4</c:v>
                </c:pt>
                <c:pt idx="33929">
                  <c:v>-9.4567750000000006E-3</c:v>
                </c:pt>
                <c:pt idx="33930">
                  <c:v>-6.7803250000000002E-3</c:v>
                </c:pt>
                <c:pt idx="33931">
                  <c:v>-7.3164190000000002E-3</c:v>
                </c:pt>
                <c:pt idx="33932">
                  <c:v>-9.9612160000000002E-3</c:v>
                </c:pt>
                <c:pt idx="33933">
                  <c:v>-7.995004E-3</c:v>
                </c:pt>
                <c:pt idx="33934">
                  <c:v>-1.0701944999999999E-2</c:v>
                </c:pt>
                <c:pt idx="33935">
                  <c:v>-3.0858370000000001E-3</c:v>
                </c:pt>
                <c:pt idx="33936">
                  <c:v>-8.9392099999999995E-3</c:v>
                </c:pt>
                <c:pt idx="33937">
                  <c:v>-7.2773969999999997E-3</c:v>
                </c:pt>
                <c:pt idx="33938">
                  <c:v>-6.0010030000000004E-3</c:v>
                </c:pt>
                <c:pt idx="33939">
                  <c:v>-9.3179700000000001E-3</c:v>
                </c:pt>
                <c:pt idx="33940">
                  <c:v>-9.9299750000000006E-3</c:v>
                </c:pt>
                <c:pt idx="33941">
                  <c:v>-8.8282259999999998E-3</c:v>
                </c:pt>
                <c:pt idx="33942">
                  <c:v>-9.3037120000000004E-3</c:v>
                </c:pt>
                <c:pt idx="33943">
                  <c:v>-1.5961349E-2</c:v>
                </c:pt>
                <c:pt idx="33944">
                  <c:v>-1.3058228E-2</c:v>
                </c:pt>
                <c:pt idx="33945">
                  <c:v>-9.4776080000000002E-3</c:v>
                </c:pt>
                <c:pt idx="33946">
                  <c:v>-9.4831870000000006E-3</c:v>
                </c:pt>
                <c:pt idx="33947">
                  <c:v>-1.5659057000000001E-2</c:v>
                </c:pt>
                <c:pt idx="33948">
                  <c:v>-1.0913235E-2</c:v>
                </c:pt>
                <c:pt idx="33949">
                  <c:v>-8.4607299999999996E-3</c:v>
                </c:pt>
                <c:pt idx="33950">
                  <c:v>-1.1257362E-2</c:v>
                </c:pt>
                <c:pt idx="33951">
                  <c:v>-1.4478987E-2</c:v>
                </c:pt>
                <c:pt idx="33952">
                  <c:v>-1.1977402E-2</c:v>
                </c:pt>
                <c:pt idx="33953">
                  <c:v>-1.3081283000000001E-2</c:v>
                </c:pt>
                <c:pt idx="33954">
                  <c:v>-1.6363954E-2</c:v>
                </c:pt>
                <c:pt idx="33955">
                  <c:v>-1.2153761000000001E-2</c:v>
                </c:pt>
                <c:pt idx="33956">
                  <c:v>-9.6911229999999994E-3</c:v>
                </c:pt>
                <c:pt idx="33957">
                  <c:v>-1.5916527999999999E-2</c:v>
                </c:pt>
                <c:pt idx="33958">
                  <c:v>-1.3106420000000001E-2</c:v>
                </c:pt>
                <c:pt idx="33959">
                  <c:v>-1.2563136000000001E-2</c:v>
                </c:pt>
                <c:pt idx="33960">
                  <c:v>-9.1018910000000008E-3</c:v>
                </c:pt>
                <c:pt idx="33961">
                  <c:v>-1.3691582000000001E-2</c:v>
                </c:pt>
                <c:pt idx="33962">
                  <c:v>-1.3892826E-2</c:v>
                </c:pt>
                <c:pt idx="33963">
                  <c:v>-1.083605E-2</c:v>
                </c:pt>
                <c:pt idx="33964">
                  <c:v>-1.2856627000000001E-2</c:v>
                </c:pt>
                <c:pt idx="33965">
                  <c:v>-1.4556255000000001E-2</c:v>
                </c:pt>
                <c:pt idx="33966">
                  <c:v>-1.1618385E-2</c:v>
                </c:pt>
                <c:pt idx="33967">
                  <c:v>-1.4158508E-2</c:v>
                </c:pt>
                <c:pt idx="33968">
                  <c:v>-1.6275385E-2</c:v>
                </c:pt>
                <c:pt idx="33969">
                  <c:v>-1.2843103999999999E-2</c:v>
                </c:pt>
                <c:pt idx="33970">
                  <c:v>-1.5538042E-2</c:v>
                </c:pt>
                <c:pt idx="33971">
                  <c:v>-1.1656484999999999E-2</c:v>
                </c:pt>
                <c:pt idx="33972">
                  <c:v>-1.4264791000000001E-2</c:v>
                </c:pt>
                <c:pt idx="33973">
                  <c:v>-1.3531356E-2</c:v>
                </c:pt>
                <c:pt idx="33974">
                  <c:v>-1.5652459000000001E-2</c:v>
                </c:pt>
                <c:pt idx="33975">
                  <c:v>-1.6021574E-2</c:v>
                </c:pt>
                <c:pt idx="33976">
                  <c:v>-1.7741466000000001E-2</c:v>
                </c:pt>
                <c:pt idx="33977">
                  <c:v>-1.4845811E-2</c:v>
                </c:pt>
                <c:pt idx="33978">
                  <c:v>-1.8552558E-2</c:v>
                </c:pt>
                <c:pt idx="33979">
                  <c:v>-1.4598297E-2</c:v>
                </c:pt>
                <c:pt idx="33980">
                  <c:v>-1.3380168E-2</c:v>
                </c:pt>
                <c:pt idx="33981">
                  <c:v>-1.9753910999999999E-2</c:v>
                </c:pt>
                <c:pt idx="33982">
                  <c:v>-1.1636466999999999E-2</c:v>
                </c:pt>
                <c:pt idx="33983">
                  <c:v>-1.3229304000000001E-2</c:v>
                </c:pt>
                <c:pt idx="33984">
                  <c:v>-1.8941752999999999E-2</c:v>
                </c:pt>
                <c:pt idx="33985">
                  <c:v>-1.5037824999999999E-2</c:v>
                </c:pt>
                <c:pt idx="33986">
                  <c:v>-1.5389195E-2</c:v>
                </c:pt>
                <c:pt idx="33987">
                  <c:v>-1.7037424999999998E-2</c:v>
                </c:pt>
                <c:pt idx="33988">
                  <c:v>-1.4387898999999999E-2</c:v>
                </c:pt>
                <c:pt idx="33989">
                  <c:v>-1.3177226E-2</c:v>
                </c:pt>
                <c:pt idx="33990">
                  <c:v>-1.6925961E-2</c:v>
                </c:pt>
                <c:pt idx="33991">
                  <c:v>-1.4046018E-2</c:v>
                </c:pt>
                <c:pt idx="33992">
                  <c:v>-1.5679950000000002E-2</c:v>
                </c:pt>
                <c:pt idx="33993">
                  <c:v>-7.0670200000000002E-3</c:v>
                </c:pt>
                <c:pt idx="33994">
                  <c:v>-2.0680529999999999E-2</c:v>
                </c:pt>
                <c:pt idx="33995">
                  <c:v>-1.1376244000000001E-2</c:v>
                </c:pt>
                <c:pt idx="33996">
                  <c:v>-1.2045939E-2</c:v>
                </c:pt>
                <c:pt idx="33997">
                  <c:v>-1.2611061E-2</c:v>
                </c:pt>
                <c:pt idx="33998">
                  <c:v>-2.0250603999999998E-2</c:v>
                </c:pt>
                <c:pt idx="33999">
                  <c:v>-1.3893371E-2</c:v>
                </c:pt>
                <c:pt idx="34000">
                  <c:v>-1.8171693999999999E-2</c:v>
                </c:pt>
                <c:pt idx="34001">
                  <c:v>-1.1937501E-2</c:v>
                </c:pt>
                <c:pt idx="34002">
                  <c:v>-1.5682675E-2</c:v>
                </c:pt>
                <c:pt idx="34003">
                  <c:v>-1.2297798E-2</c:v>
                </c:pt>
                <c:pt idx="34004">
                  <c:v>-1.2562406999999999E-2</c:v>
                </c:pt>
                <c:pt idx="34005">
                  <c:v>-1.6694568E-2</c:v>
                </c:pt>
                <c:pt idx="34006">
                  <c:v>-1.3505914000000001E-2</c:v>
                </c:pt>
                <c:pt idx="34007">
                  <c:v>-1.8938760999999998E-2</c:v>
                </c:pt>
                <c:pt idx="34008">
                  <c:v>-1.7544444999999999E-2</c:v>
                </c:pt>
                <c:pt idx="34009">
                  <c:v>-1.6395558000000001E-2</c:v>
                </c:pt>
                <c:pt idx="34010">
                  <c:v>-1.2605127000000001E-2</c:v>
                </c:pt>
                <c:pt idx="34011">
                  <c:v>-1.8107216999999998E-2</c:v>
                </c:pt>
                <c:pt idx="34012">
                  <c:v>-1.6897419E-2</c:v>
                </c:pt>
                <c:pt idx="34013">
                  <c:v>-1.6672648000000002E-2</c:v>
                </c:pt>
                <c:pt idx="34014">
                  <c:v>-1.0359785E-2</c:v>
                </c:pt>
                <c:pt idx="34015">
                  <c:v>-1.4337216E-2</c:v>
                </c:pt>
                <c:pt idx="34016">
                  <c:v>-2.1341564E-2</c:v>
                </c:pt>
                <c:pt idx="34017">
                  <c:v>-1.4225596E-2</c:v>
                </c:pt>
                <c:pt idx="34018">
                  <c:v>-1.3154193999999999E-2</c:v>
                </c:pt>
                <c:pt idx="34019">
                  <c:v>-2.4253983E-2</c:v>
                </c:pt>
                <c:pt idx="34020">
                  <c:v>-1.4568180999999999E-2</c:v>
                </c:pt>
                <c:pt idx="34021">
                  <c:v>-1.5795897999999999E-2</c:v>
                </c:pt>
                <c:pt idx="34022">
                  <c:v>-1.3389626E-2</c:v>
                </c:pt>
                <c:pt idx="34023">
                  <c:v>-1.7687168E-2</c:v>
                </c:pt>
                <c:pt idx="34024">
                  <c:v>-1.5964499E-2</c:v>
                </c:pt>
                <c:pt idx="34025">
                  <c:v>-1.7868925000000001E-2</c:v>
                </c:pt>
                <c:pt idx="34026">
                  <c:v>-1.3630504E-2</c:v>
                </c:pt>
                <c:pt idx="34027">
                  <c:v>-2.1584302E-2</c:v>
                </c:pt>
                <c:pt idx="34028">
                  <c:v>-1.4723121E-2</c:v>
                </c:pt>
                <c:pt idx="34029">
                  <c:v>-1.9579659999999999E-2</c:v>
                </c:pt>
                <c:pt idx="34030">
                  <c:v>-1.7471502E-2</c:v>
                </c:pt>
                <c:pt idx="34031">
                  <c:v>-1.8689898999999999E-2</c:v>
                </c:pt>
                <c:pt idx="34032">
                  <c:v>-1.8385233000000001E-2</c:v>
                </c:pt>
                <c:pt idx="34033">
                  <c:v>-1.9760223E-2</c:v>
                </c:pt>
                <c:pt idx="34034">
                  <c:v>-1.7456363999999999E-2</c:v>
                </c:pt>
                <c:pt idx="34035">
                  <c:v>-2.0429249999999999E-2</c:v>
                </c:pt>
                <c:pt idx="34036">
                  <c:v>-1.5104100000000001E-2</c:v>
                </c:pt>
                <c:pt idx="34037">
                  <c:v>-1.7663931000000001E-2</c:v>
                </c:pt>
                <c:pt idx="34038">
                  <c:v>-1.7555721E-2</c:v>
                </c:pt>
                <c:pt idx="34039">
                  <c:v>-1.8032961E-2</c:v>
                </c:pt>
                <c:pt idx="34040">
                  <c:v>-2.3009252000000001E-2</c:v>
                </c:pt>
                <c:pt idx="34041">
                  <c:v>-2.0980454999999999E-2</c:v>
                </c:pt>
                <c:pt idx="34042">
                  <c:v>-1.9000395999999999E-2</c:v>
                </c:pt>
                <c:pt idx="34043">
                  <c:v>-1.5600338E-2</c:v>
                </c:pt>
                <c:pt idx="34044">
                  <c:v>-2.3124809999999999E-2</c:v>
                </c:pt>
                <c:pt idx="34045">
                  <c:v>-2.0617976999999999E-2</c:v>
                </c:pt>
                <c:pt idx="34046">
                  <c:v>-1.9780010000000001E-2</c:v>
                </c:pt>
                <c:pt idx="34047">
                  <c:v>-1.4666207000000001E-2</c:v>
                </c:pt>
                <c:pt idx="34048">
                  <c:v>-1.9179427999999998E-2</c:v>
                </c:pt>
                <c:pt idx="34049">
                  <c:v>-2.1005558000000001E-2</c:v>
                </c:pt>
                <c:pt idx="34050">
                  <c:v>-1.8196367000000001E-2</c:v>
                </c:pt>
                <c:pt idx="34051">
                  <c:v>-2.0327425999999999E-2</c:v>
                </c:pt>
                <c:pt idx="34052">
                  <c:v>-1.8769812E-2</c:v>
                </c:pt>
                <c:pt idx="34053">
                  <c:v>-1.8666748E-2</c:v>
                </c:pt>
                <c:pt idx="34054">
                  <c:v>-2.3420145999999999E-2</c:v>
                </c:pt>
                <c:pt idx="34055">
                  <c:v>-1.9434725999999999E-2</c:v>
                </c:pt>
                <c:pt idx="34056">
                  <c:v>-2.3514780999999998E-2</c:v>
                </c:pt>
                <c:pt idx="34057">
                  <c:v>-1.8983679E-2</c:v>
                </c:pt>
                <c:pt idx="34058">
                  <c:v>-1.9278236000000001E-2</c:v>
                </c:pt>
                <c:pt idx="34059">
                  <c:v>-1.7449441999999999E-2</c:v>
                </c:pt>
                <c:pt idx="34060">
                  <c:v>-1.9900385E-2</c:v>
                </c:pt>
                <c:pt idx="34061">
                  <c:v>-2.0530755000000001E-2</c:v>
                </c:pt>
                <c:pt idx="34062">
                  <c:v>-1.4340083999999999E-2</c:v>
                </c:pt>
                <c:pt idx="34063">
                  <c:v>-2.4257697000000002E-2</c:v>
                </c:pt>
                <c:pt idx="34064">
                  <c:v>-1.8832835999999999E-2</c:v>
                </c:pt>
                <c:pt idx="34065">
                  <c:v>-1.8130028999999999E-2</c:v>
                </c:pt>
                <c:pt idx="34066">
                  <c:v>-2.0070059000000001E-2</c:v>
                </c:pt>
                <c:pt idx="34067">
                  <c:v>-1.9026630999999999E-2</c:v>
                </c:pt>
                <c:pt idx="34068">
                  <c:v>-1.6835459000000001E-2</c:v>
                </c:pt>
                <c:pt idx="34069">
                  <c:v>-1.5107865999999999E-2</c:v>
                </c:pt>
                <c:pt idx="34070">
                  <c:v>-2.4971917E-2</c:v>
                </c:pt>
                <c:pt idx="34071">
                  <c:v>-2.0840289000000001E-2</c:v>
                </c:pt>
                <c:pt idx="34072">
                  <c:v>-1.7672878E-2</c:v>
                </c:pt>
                <c:pt idx="34073">
                  <c:v>-2.2005574999999999E-2</c:v>
                </c:pt>
                <c:pt idx="34074">
                  <c:v>-2.0082925000000001E-2</c:v>
                </c:pt>
                <c:pt idx="34075">
                  <c:v>-1.8298340999999999E-2</c:v>
                </c:pt>
                <c:pt idx="34076">
                  <c:v>-1.6354460000000001E-2</c:v>
                </c:pt>
                <c:pt idx="34077">
                  <c:v>-2.3561774000000001E-2</c:v>
                </c:pt>
                <c:pt idx="34078">
                  <c:v>-2.2844995999999999E-2</c:v>
                </c:pt>
                <c:pt idx="34079">
                  <c:v>-1.4206765999999999E-2</c:v>
                </c:pt>
                <c:pt idx="34080">
                  <c:v>-1.9207657999999999E-2</c:v>
                </c:pt>
                <c:pt idx="34081">
                  <c:v>-2.1488654999999999E-2</c:v>
                </c:pt>
                <c:pt idx="34082">
                  <c:v>-2.2638319E-2</c:v>
                </c:pt>
                <c:pt idx="34083">
                  <c:v>-1.6907729E-2</c:v>
                </c:pt>
                <c:pt idx="34084">
                  <c:v>-2.5679467000000001E-2</c:v>
                </c:pt>
                <c:pt idx="34085">
                  <c:v>-1.8825288999999999E-2</c:v>
                </c:pt>
                <c:pt idx="34086">
                  <c:v>-2.3888499000000001E-2</c:v>
                </c:pt>
                <c:pt idx="34087">
                  <c:v>-2.5755905999999999E-2</c:v>
                </c:pt>
                <c:pt idx="34088">
                  <c:v>-2.5159916000000001E-2</c:v>
                </c:pt>
                <c:pt idx="34089">
                  <c:v>-2.4186531000000001E-2</c:v>
                </c:pt>
                <c:pt idx="34090">
                  <c:v>-2.2123800999999998E-2</c:v>
                </c:pt>
                <c:pt idx="34091">
                  <c:v>-2.3762177999999998E-2</c:v>
                </c:pt>
                <c:pt idx="34092">
                  <c:v>-2.4997294E-2</c:v>
                </c:pt>
                <c:pt idx="34093">
                  <c:v>-2.6184266000000001E-2</c:v>
                </c:pt>
                <c:pt idx="34094">
                  <c:v>-2.6974425E-2</c:v>
                </c:pt>
                <c:pt idx="34095">
                  <c:v>-2.6829815999999999E-2</c:v>
                </c:pt>
                <c:pt idx="34096">
                  <c:v>-2.946607E-2</c:v>
                </c:pt>
                <c:pt idx="34097">
                  <c:v>-2.5404481E-2</c:v>
                </c:pt>
                <c:pt idx="34098">
                  <c:v>-3.0348285999999999E-2</c:v>
                </c:pt>
                <c:pt idx="34099">
                  <c:v>-3.1395972000000001E-2</c:v>
                </c:pt>
                <c:pt idx="34100">
                  <c:v>-2.8277469999999999E-2</c:v>
                </c:pt>
                <c:pt idx="34101">
                  <c:v>-3.1364876999999999E-2</c:v>
                </c:pt>
                <c:pt idx="34102">
                  <c:v>-2.7031402999999999E-2</c:v>
                </c:pt>
                <c:pt idx="34103">
                  <c:v>-3.0498836000000001E-2</c:v>
                </c:pt>
                <c:pt idx="34104">
                  <c:v>-2.8039346E-2</c:v>
                </c:pt>
                <c:pt idx="34105">
                  <c:v>-2.2988396000000001E-2</c:v>
                </c:pt>
                <c:pt idx="34106">
                  <c:v>-3.1800408000000002E-2</c:v>
                </c:pt>
                <c:pt idx="34107">
                  <c:v>-3.2365262999999998E-2</c:v>
                </c:pt>
                <c:pt idx="34108">
                  <c:v>-2.6195260000000001E-2</c:v>
                </c:pt>
                <c:pt idx="34109">
                  <c:v>-2.7901812000000002E-2</c:v>
                </c:pt>
                <c:pt idx="34110">
                  <c:v>-2.8060423000000001E-2</c:v>
                </c:pt>
                <c:pt idx="34111">
                  <c:v>-2.9700399999999998E-2</c:v>
                </c:pt>
                <c:pt idx="34112">
                  <c:v>-3.0063988999999999E-2</c:v>
                </c:pt>
                <c:pt idx="34113">
                  <c:v>-2.7326526E-2</c:v>
                </c:pt>
                <c:pt idx="34114">
                  <c:v>-3.0751509999999999E-2</c:v>
                </c:pt>
                <c:pt idx="34115">
                  <c:v>-2.7873696999999999E-2</c:v>
                </c:pt>
                <c:pt idx="34116">
                  <c:v>-2.6107132000000002E-2</c:v>
                </c:pt>
                <c:pt idx="34117">
                  <c:v>-3.0820127999999999E-2</c:v>
                </c:pt>
                <c:pt idx="34118">
                  <c:v>-3.6660503999999997E-2</c:v>
                </c:pt>
                <c:pt idx="34119">
                  <c:v>-2.8672352000000002E-2</c:v>
                </c:pt>
                <c:pt idx="34120">
                  <c:v>-3.0887375000000002E-2</c:v>
                </c:pt>
                <c:pt idx="34121">
                  <c:v>-3.0770196E-2</c:v>
                </c:pt>
                <c:pt idx="34122">
                  <c:v>-2.9493311000000001E-2</c:v>
                </c:pt>
                <c:pt idx="34123">
                  <c:v>-2.8732980000000002E-2</c:v>
                </c:pt>
                <c:pt idx="34124">
                  <c:v>-2.3717839000000001E-2</c:v>
                </c:pt>
                <c:pt idx="34125">
                  <c:v>-3.1786419000000003E-2</c:v>
                </c:pt>
                <c:pt idx="34126">
                  <c:v>-2.7472990999999999E-2</c:v>
                </c:pt>
                <c:pt idx="34127">
                  <c:v>-3.3422491999999998E-2</c:v>
                </c:pt>
                <c:pt idx="34128">
                  <c:v>-2.7935257000000002E-2</c:v>
                </c:pt>
                <c:pt idx="34129">
                  <c:v>-2.891024E-2</c:v>
                </c:pt>
                <c:pt idx="34130">
                  <c:v>-2.6154772999999999E-2</c:v>
                </c:pt>
                <c:pt idx="34131">
                  <c:v>-2.7783828E-2</c:v>
                </c:pt>
                <c:pt idx="34132">
                  <c:v>-3.1848352000000003E-2</c:v>
                </c:pt>
                <c:pt idx="34133">
                  <c:v>-2.6052780000000001E-2</c:v>
                </c:pt>
                <c:pt idx="34134">
                  <c:v>-3.0565302999999999E-2</c:v>
                </c:pt>
                <c:pt idx="34135">
                  <c:v>-2.5817950999999999E-2</c:v>
                </c:pt>
                <c:pt idx="34136">
                  <c:v>-2.9816269999999999E-2</c:v>
                </c:pt>
                <c:pt idx="34137">
                  <c:v>-3.0524137999999999E-2</c:v>
                </c:pt>
                <c:pt idx="34138">
                  <c:v>-2.2858159999999999E-2</c:v>
                </c:pt>
                <c:pt idx="34139">
                  <c:v>-3.1254571000000002E-2</c:v>
                </c:pt>
                <c:pt idx="34140">
                  <c:v>-3.2669533000000001E-2</c:v>
                </c:pt>
                <c:pt idx="34141">
                  <c:v>-3.0856452999999999E-2</c:v>
                </c:pt>
                <c:pt idx="34142">
                  <c:v>-2.9396495000000002E-2</c:v>
                </c:pt>
                <c:pt idx="34143">
                  <c:v>-2.9358676E-2</c:v>
                </c:pt>
                <c:pt idx="34144">
                  <c:v>-3.3388297999999997E-2</c:v>
                </c:pt>
                <c:pt idx="34145">
                  <c:v>-3.2971780999999999E-2</c:v>
                </c:pt>
                <c:pt idx="34146">
                  <c:v>-2.4154807E-2</c:v>
                </c:pt>
                <c:pt idx="34147">
                  <c:v>-2.9149565999999998E-2</c:v>
                </c:pt>
                <c:pt idx="34148">
                  <c:v>-2.7614465000000001E-2</c:v>
                </c:pt>
                <c:pt idx="34149">
                  <c:v>-2.7075708E-2</c:v>
                </c:pt>
                <c:pt idx="34150">
                  <c:v>-2.5430065000000002E-2</c:v>
                </c:pt>
                <c:pt idx="34151">
                  <c:v>-3.1454402999999999E-2</c:v>
                </c:pt>
                <c:pt idx="34152">
                  <c:v>-2.3820391E-2</c:v>
                </c:pt>
                <c:pt idx="34153">
                  <c:v>-2.7843896E-2</c:v>
                </c:pt>
                <c:pt idx="34154">
                  <c:v>-3.0983417999999999E-2</c:v>
                </c:pt>
                <c:pt idx="34155">
                  <c:v>-2.9658760999999999E-2</c:v>
                </c:pt>
                <c:pt idx="34156">
                  <c:v>-2.7305112999999999E-2</c:v>
                </c:pt>
                <c:pt idx="34157">
                  <c:v>-2.9272655000000002E-2</c:v>
                </c:pt>
                <c:pt idx="34158">
                  <c:v>-3.2444648E-2</c:v>
                </c:pt>
                <c:pt idx="34159">
                  <c:v>-3.8292684E-2</c:v>
                </c:pt>
                <c:pt idx="34160">
                  <c:v>-2.7031830999999999E-2</c:v>
                </c:pt>
                <c:pt idx="34161">
                  <c:v>-2.5771089E-2</c:v>
                </c:pt>
                <c:pt idx="34162">
                  <c:v>-3.2948277999999998E-2</c:v>
                </c:pt>
                <c:pt idx="34163">
                  <c:v>-3.1339726999999998E-2</c:v>
                </c:pt>
                <c:pt idx="34164">
                  <c:v>-2.4969148E-2</c:v>
                </c:pt>
                <c:pt idx="34165">
                  <c:v>-3.0310117000000001E-2</c:v>
                </c:pt>
                <c:pt idx="34166">
                  <c:v>-3.4387032999999997E-2</c:v>
                </c:pt>
                <c:pt idx="34167">
                  <c:v>-2.8193586999999999E-2</c:v>
                </c:pt>
                <c:pt idx="34168">
                  <c:v>-2.9991230000000001E-2</c:v>
                </c:pt>
                <c:pt idx="34169">
                  <c:v>-2.8491870999999998E-2</c:v>
                </c:pt>
                <c:pt idx="34170">
                  <c:v>-2.5593588E-2</c:v>
                </c:pt>
                <c:pt idx="34171">
                  <c:v>-2.6075087E-2</c:v>
                </c:pt>
                <c:pt idx="34172">
                  <c:v>-2.8751232000000002E-2</c:v>
                </c:pt>
                <c:pt idx="34173">
                  <c:v>-3.3782742999999997E-2</c:v>
                </c:pt>
                <c:pt idx="34174">
                  <c:v>-2.5954448000000001E-2</c:v>
                </c:pt>
                <c:pt idx="34175">
                  <c:v>-2.3707272000000001E-2</c:v>
                </c:pt>
                <c:pt idx="34176">
                  <c:v>-2.9892485999999999E-2</c:v>
                </c:pt>
                <c:pt idx="34177">
                  <c:v>-2.1612452000000001E-2</c:v>
                </c:pt>
                <c:pt idx="34178">
                  <c:v>-2.1068653E-2</c:v>
                </c:pt>
                <c:pt idx="34179">
                  <c:v>-1.8495239E-2</c:v>
                </c:pt>
                <c:pt idx="34180">
                  <c:v>-2.2244308000000001E-2</c:v>
                </c:pt>
                <c:pt idx="34181">
                  <c:v>-2.46819E-2</c:v>
                </c:pt>
                <c:pt idx="34182">
                  <c:v>-1.7580159000000001E-2</c:v>
                </c:pt>
                <c:pt idx="34183">
                  <c:v>-2.0060893E-2</c:v>
                </c:pt>
                <c:pt idx="34184">
                  <c:v>-1.9031893000000001E-2</c:v>
                </c:pt>
                <c:pt idx="34185">
                  <c:v>-1.8160773000000002E-2</c:v>
                </c:pt>
                <c:pt idx="34186">
                  <c:v>-2.531752E-2</c:v>
                </c:pt>
                <c:pt idx="34187">
                  <c:v>-2.5955081000000001E-2</c:v>
                </c:pt>
                <c:pt idx="34188">
                  <c:v>-2.3210101E-2</c:v>
                </c:pt>
                <c:pt idx="34189">
                  <c:v>-1.9884611E-2</c:v>
                </c:pt>
                <c:pt idx="34190">
                  <c:v>-2.0359701000000001E-2</c:v>
                </c:pt>
                <c:pt idx="34191">
                  <c:v>-1.3303657E-2</c:v>
                </c:pt>
                <c:pt idx="34192">
                  <c:v>-2.0594502000000001E-2</c:v>
                </c:pt>
                <c:pt idx="34193">
                  <c:v>-2.583587E-2</c:v>
                </c:pt>
                <c:pt idx="34194">
                  <c:v>-2.2773630999999999E-2</c:v>
                </c:pt>
                <c:pt idx="34195">
                  <c:v>-2.3337687999999999E-2</c:v>
                </c:pt>
                <c:pt idx="34196">
                  <c:v>-2.2669841E-2</c:v>
                </c:pt>
                <c:pt idx="34197">
                  <c:v>-2.4591576E-2</c:v>
                </c:pt>
                <c:pt idx="34198">
                  <c:v>-2.0130380999999999E-2</c:v>
                </c:pt>
                <c:pt idx="34199">
                  <c:v>-2.4201555E-2</c:v>
                </c:pt>
                <c:pt idx="34200">
                  <c:v>-2.5267165000000001E-2</c:v>
                </c:pt>
                <c:pt idx="34201">
                  <c:v>-2.3906021999999999E-2</c:v>
                </c:pt>
                <c:pt idx="34202">
                  <c:v>-1.9581280999999999E-2</c:v>
                </c:pt>
                <c:pt idx="34203">
                  <c:v>-2.2902242999999999E-2</c:v>
                </c:pt>
                <c:pt idx="34204">
                  <c:v>-2.2181569000000002E-2</c:v>
                </c:pt>
                <c:pt idx="34205">
                  <c:v>-2.1737088000000002E-2</c:v>
                </c:pt>
                <c:pt idx="34206">
                  <c:v>-2.7297366E-2</c:v>
                </c:pt>
                <c:pt idx="34207">
                  <c:v>-2.2617660000000001E-2</c:v>
                </c:pt>
                <c:pt idx="34208">
                  <c:v>-2.6793977E-2</c:v>
                </c:pt>
                <c:pt idx="34209">
                  <c:v>-1.9378405000000001E-2</c:v>
                </c:pt>
                <c:pt idx="34210">
                  <c:v>-2.0536914E-2</c:v>
                </c:pt>
                <c:pt idx="34211">
                  <c:v>-2.5208096999999999E-2</c:v>
                </c:pt>
                <c:pt idx="34212">
                  <c:v>-2.1389051999999999E-2</c:v>
                </c:pt>
                <c:pt idx="34213">
                  <c:v>-2.0190896E-2</c:v>
                </c:pt>
                <c:pt idx="34214">
                  <c:v>-2.3373555000000001E-2</c:v>
                </c:pt>
                <c:pt idx="34215">
                  <c:v>-2.7681484999999999E-2</c:v>
                </c:pt>
                <c:pt idx="34216">
                  <c:v>-1.7067615000000001E-2</c:v>
                </c:pt>
                <c:pt idx="34217">
                  <c:v>-2.5646187000000001E-2</c:v>
                </c:pt>
                <c:pt idx="34218">
                  <c:v>-2.3511859E-2</c:v>
                </c:pt>
                <c:pt idx="34219">
                  <c:v>-2.6253848999999999E-2</c:v>
                </c:pt>
                <c:pt idx="34220">
                  <c:v>-2.0279427999999999E-2</c:v>
                </c:pt>
                <c:pt idx="34221">
                  <c:v>-1.9424552000000001E-2</c:v>
                </c:pt>
                <c:pt idx="34222">
                  <c:v>-1.7362618999999999E-2</c:v>
                </c:pt>
                <c:pt idx="34223">
                  <c:v>-2.6563842000000001E-2</c:v>
                </c:pt>
                <c:pt idx="34224">
                  <c:v>-1.4443800999999999E-2</c:v>
                </c:pt>
                <c:pt idx="34225">
                  <c:v>-2.0598365E-2</c:v>
                </c:pt>
                <c:pt idx="34226">
                  <c:v>-1.933638E-2</c:v>
                </c:pt>
                <c:pt idx="34227">
                  <c:v>-1.8915068E-2</c:v>
                </c:pt>
                <c:pt idx="34228">
                  <c:v>-2.3331244000000001E-2</c:v>
                </c:pt>
                <c:pt idx="34229">
                  <c:v>-1.6439782E-2</c:v>
                </c:pt>
                <c:pt idx="34230">
                  <c:v>-1.8282481E-2</c:v>
                </c:pt>
                <c:pt idx="34231">
                  <c:v>-1.5665124999999998E-2</c:v>
                </c:pt>
                <c:pt idx="34232">
                  <c:v>-2.0154819000000001E-2</c:v>
                </c:pt>
                <c:pt idx="34233">
                  <c:v>-1.9246148000000001E-2</c:v>
                </c:pt>
                <c:pt idx="34234">
                  <c:v>-1.8725895999999999E-2</c:v>
                </c:pt>
                <c:pt idx="34235">
                  <c:v>-1.3494116E-2</c:v>
                </c:pt>
                <c:pt idx="34236">
                  <c:v>-1.0849733E-2</c:v>
                </c:pt>
                <c:pt idx="34237">
                  <c:v>-2.1156965E-2</c:v>
                </c:pt>
                <c:pt idx="34238">
                  <c:v>-1.6365582E-2</c:v>
                </c:pt>
                <c:pt idx="34239">
                  <c:v>-1.6357857999999999E-2</c:v>
                </c:pt>
                <c:pt idx="34240">
                  <c:v>-1.4782708E-2</c:v>
                </c:pt>
                <c:pt idx="34241">
                  <c:v>-1.9178786999999999E-2</c:v>
                </c:pt>
                <c:pt idx="34242">
                  <c:v>-1.2264980999999999E-2</c:v>
                </c:pt>
                <c:pt idx="34243">
                  <c:v>-1.6387556000000001E-2</c:v>
                </c:pt>
                <c:pt idx="34244">
                  <c:v>-1.6097093E-2</c:v>
                </c:pt>
                <c:pt idx="34245">
                  <c:v>-1.3437660000000001E-2</c:v>
                </c:pt>
                <c:pt idx="34246">
                  <c:v>-1.2713500000000001E-2</c:v>
                </c:pt>
                <c:pt idx="34247">
                  <c:v>-8.7105029999999996E-3</c:v>
                </c:pt>
                <c:pt idx="34248">
                  <c:v>-1.1179522000000001E-2</c:v>
                </c:pt>
                <c:pt idx="34249">
                  <c:v>-1.5626999999999999E-2</c:v>
                </c:pt>
                <c:pt idx="34250">
                  <c:v>-1.6012471E-2</c:v>
                </c:pt>
                <c:pt idx="34251">
                  <c:v>-1.3535996E-2</c:v>
                </c:pt>
                <c:pt idx="34252">
                  <c:v>-1.8834376999999999E-2</c:v>
                </c:pt>
                <c:pt idx="34253">
                  <c:v>-3.0002869999999999E-3</c:v>
                </c:pt>
                <c:pt idx="34254">
                  <c:v>-9.7240550000000005E-3</c:v>
                </c:pt>
                <c:pt idx="34255">
                  <c:v>-5.6877689999999996E-3</c:v>
                </c:pt>
                <c:pt idx="34256">
                  <c:v>-9.6666679999999998E-3</c:v>
                </c:pt>
                <c:pt idx="34257">
                  <c:v>-1.1541001E-2</c:v>
                </c:pt>
                <c:pt idx="34258">
                  <c:v>-6.6674610000000004E-3</c:v>
                </c:pt>
                <c:pt idx="34259">
                  <c:v>-8.6256830000000003E-3</c:v>
                </c:pt>
                <c:pt idx="34260">
                  <c:v>-8.8285919999999997E-3</c:v>
                </c:pt>
                <c:pt idx="34261">
                  <c:v>-5.3859240000000003E-3</c:v>
                </c:pt>
                <c:pt idx="34262">
                  <c:v>-3.9815720000000001E-3</c:v>
                </c:pt>
                <c:pt idx="34263">
                  <c:v>-1.0407247999999999E-2</c:v>
                </c:pt>
                <c:pt idx="34264">
                  <c:v>-1.1110301E-2</c:v>
                </c:pt>
                <c:pt idx="34265">
                  <c:v>1.589249E-3</c:v>
                </c:pt>
                <c:pt idx="34266">
                  <c:v>-5.1539419999999999E-3</c:v>
                </c:pt>
                <c:pt idx="34267">
                  <c:v>-6.7062980000000003E-3</c:v>
                </c:pt>
                <c:pt idx="34268">
                  <c:v>-7.0824659999999999E-3</c:v>
                </c:pt>
                <c:pt idx="34269">
                  <c:v>-2.24084E-3</c:v>
                </c:pt>
                <c:pt idx="34270">
                  <c:v>1.09467E-4</c:v>
                </c:pt>
                <c:pt idx="34271">
                  <c:v>-6.2083499999999996E-3</c:v>
                </c:pt>
                <c:pt idx="34272">
                  <c:v>-2.1105709999999999E-3</c:v>
                </c:pt>
                <c:pt idx="34273">
                  <c:v>-5.1170130000000001E-3</c:v>
                </c:pt>
                <c:pt idx="34274">
                  <c:v>-9.4422029999999997E-3</c:v>
                </c:pt>
                <c:pt idx="34275">
                  <c:v>-6.5241769999999999E-3</c:v>
                </c:pt>
                <c:pt idx="34276">
                  <c:v>-4.8531340000000003E-3</c:v>
                </c:pt>
                <c:pt idx="34277">
                  <c:v>-1.8016849999999999E-3</c:v>
                </c:pt>
                <c:pt idx="34278">
                  <c:v>1.8277580000000001E-3</c:v>
                </c:pt>
                <c:pt idx="34279">
                  <c:v>-4.5848679999999998E-3</c:v>
                </c:pt>
                <c:pt idx="34280">
                  <c:v>5.1299689999999998E-3</c:v>
                </c:pt>
                <c:pt idx="34281">
                  <c:v>-7.5376230000000002E-3</c:v>
                </c:pt>
                <c:pt idx="34282">
                  <c:v>-5.5073190000000001E-3</c:v>
                </c:pt>
                <c:pt idx="34283">
                  <c:v>1.0347360000000001E-3</c:v>
                </c:pt>
                <c:pt idx="34284">
                  <c:v>-4.4937900000000002E-4</c:v>
                </c:pt>
                <c:pt idx="34285">
                  <c:v>-2.1362249999999998E-3</c:v>
                </c:pt>
                <c:pt idx="34286">
                  <c:v>-2.6451550000000002E-3</c:v>
                </c:pt>
                <c:pt idx="34287">
                  <c:v>1.5309480000000001E-3</c:v>
                </c:pt>
                <c:pt idx="34288">
                  <c:v>-4.641994E-3</c:v>
                </c:pt>
                <c:pt idx="34289">
                  <c:v>1.0747479999999999E-3</c:v>
                </c:pt>
                <c:pt idx="34290">
                  <c:v>-3.8299699999999998E-3</c:v>
                </c:pt>
                <c:pt idx="34291">
                  <c:v>2.923007E-3</c:v>
                </c:pt>
                <c:pt idx="34292">
                  <c:v>7.3122719999999999E-3</c:v>
                </c:pt>
                <c:pt idx="34293">
                  <c:v>2.2173779999999999E-3</c:v>
                </c:pt>
                <c:pt idx="34294">
                  <c:v>1.324286E-3</c:v>
                </c:pt>
                <c:pt idx="34295">
                  <c:v>6.5150529999999998E-3</c:v>
                </c:pt>
                <c:pt idx="34296">
                  <c:v>3.1610259999999999E-3</c:v>
                </c:pt>
                <c:pt idx="34297">
                  <c:v>2.9495709999999998E-3</c:v>
                </c:pt>
                <c:pt idx="34298">
                  <c:v>6.859403E-3</c:v>
                </c:pt>
                <c:pt idx="34299">
                  <c:v>7.2988239999999998E-3</c:v>
                </c:pt>
                <c:pt idx="34300">
                  <c:v>8.5124469999999994E-3</c:v>
                </c:pt>
                <c:pt idx="34301">
                  <c:v>4.2639059999999996E-3</c:v>
                </c:pt>
                <c:pt idx="34302">
                  <c:v>6.6013840000000001E-3</c:v>
                </c:pt>
                <c:pt idx="34303">
                  <c:v>1.0383606E-2</c:v>
                </c:pt>
                <c:pt idx="34304">
                  <c:v>1.1131155E-2</c:v>
                </c:pt>
                <c:pt idx="34305">
                  <c:v>6.4210880000000001E-3</c:v>
                </c:pt>
                <c:pt idx="34306">
                  <c:v>1.3129923999999999E-2</c:v>
                </c:pt>
                <c:pt idx="34307">
                  <c:v>1.2611407E-2</c:v>
                </c:pt>
                <c:pt idx="34308">
                  <c:v>6.0721029999999997E-3</c:v>
                </c:pt>
                <c:pt idx="34309">
                  <c:v>1.260031E-2</c:v>
                </c:pt>
                <c:pt idx="34310">
                  <c:v>1.3216634E-2</c:v>
                </c:pt>
                <c:pt idx="34311">
                  <c:v>1.1797702E-2</c:v>
                </c:pt>
                <c:pt idx="34312">
                  <c:v>6.9268239999999998E-3</c:v>
                </c:pt>
                <c:pt idx="34313">
                  <c:v>1.2438502000000001E-2</c:v>
                </c:pt>
                <c:pt idx="34314">
                  <c:v>1.3568284E-2</c:v>
                </c:pt>
                <c:pt idx="34315">
                  <c:v>1.6039165000000001E-2</c:v>
                </c:pt>
                <c:pt idx="34316">
                  <c:v>7.7046659999999998E-3</c:v>
                </c:pt>
                <c:pt idx="34317">
                  <c:v>1.0916438000000001E-2</c:v>
                </c:pt>
                <c:pt idx="34318">
                  <c:v>8.7809150000000002E-3</c:v>
                </c:pt>
                <c:pt idx="34319">
                  <c:v>3.040737E-3</c:v>
                </c:pt>
                <c:pt idx="34320">
                  <c:v>7.2998660000000003E-3</c:v>
                </c:pt>
                <c:pt idx="34321">
                  <c:v>7.6759039999999999E-3</c:v>
                </c:pt>
                <c:pt idx="34322">
                  <c:v>1.0427237000000001E-2</c:v>
                </c:pt>
                <c:pt idx="34323">
                  <c:v>9.9135130000000005E-3</c:v>
                </c:pt>
                <c:pt idx="34324">
                  <c:v>9.1167839999999993E-3</c:v>
                </c:pt>
                <c:pt idx="34325">
                  <c:v>1.4903566E-2</c:v>
                </c:pt>
                <c:pt idx="34326">
                  <c:v>9.802201E-3</c:v>
                </c:pt>
                <c:pt idx="34327">
                  <c:v>8.9324130000000002E-3</c:v>
                </c:pt>
                <c:pt idx="34328">
                  <c:v>8.3420260000000006E-3</c:v>
                </c:pt>
                <c:pt idx="34329">
                  <c:v>9.4842559999999999E-3</c:v>
                </c:pt>
                <c:pt idx="34330">
                  <c:v>4.8201729999999996E-3</c:v>
                </c:pt>
                <c:pt idx="34331">
                  <c:v>5.0201769999999998E-3</c:v>
                </c:pt>
                <c:pt idx="34332">
                  <c:v>1.4494262000000001E-2</c:v>
                </c:pt>
                <c:pt idx="34333">
                  <c:v>8.8954989999999994E-3</c:v>
                </c:pt>
                <c:pt idx="34334">
                  <c:v>8.2298849999999993E-3</c:v>
                </c:pt>
                <c:pt idx="34335">
                  <c:v>1.0123925000000001E-2</c:v>
                </c:pt>
                <c:pt idx="34336">
                  <c:v>1.3494821000000001E-2</c:v>
                </c:pt>
                <c:pt idx="34337">
                  <c:v>1.1143515999999999E-2</c:v>
                </c:pt>
                <c:pt idx="34338">
                  <c:v>1.4336407000000001E-2</c:v>
                </c:pt>
                <c:pt idx="34339">
                  <c:v>1.0305445999999999E-2</c:v>
                </c:pt>
                <c:pt idx="34340">
                  <c:v>8.9253920000000007E-3</c:v>
                </c:pt>
                <c:pt idx="34341">
                  <c:v>1.0653783999999999E-2</c:v>
                </c:pt>
                <c:pt idx="34342">
                  <c:v>7.3364609999999999E-3</c:v>
                </c:pt>
                <c:pt idx="34343">
                  <c:v>1.4447633E-2</c:v>
                </c:pt>
                <c:pt idx="34344">
                  <c:v>1.3937171999999999E-2</c:v>
                </c:pt>
                <c:pt idx="34345">
                  <c:v>7.9919310000000007E-3</c:v>
                </c:pt>
                <c:pt idx="34346">
                  <c:v>1.1309098E-2</c:v>
                </c:pt>
                <c:pt idx="34347">
                  <c:v>1.260872E-2</c:v>
                </c:pt>
                <c:pt idx="34348">
                  <c:v>1.1105614999999999E-2</c:v>
                </c:pt>
                <c:pt idx="34349">
                  <c:v>1.8283366999999998E-2</c:v>
                </c:pt>
                <c:pt idx="34350">
                  <c:v>1.3363928000000001E-2</c:v>
                </c:pt>
                <c:pt idx="34351">
                  <c:v>1.0039769E-2</c:v>
                </c:pt>
                <c:pt idx="34352">
                  <c:v>1.6604504999999999E-2</c:v>
                </c:pt>
                <c:pt idx="34353">
                  <c:v>1.1624661E-2</c:v>
                </c:pt>
                <c:pt idx="34354">
                  <c:v>1.2090741E-2</c:v>
                </c:pt>
                <c:pt idx="34355">
                  <c:v>1.5043121E-2</c:v>
                </c:pt>
                <c:pt idx="34356">
                  <c:v>1.2408229E-2</c:v>
                </c:pt>
                <c:pt idx="34357">
                  <c:v>9.8553229999999992E-3</c:v>
                </c:pt>
                <c:pt idx="34358">
                  <c:v>1.1764564999999999E-2</c:v>
                </c:pt>
                <c:pt idx="34359">
                  <c:v>1.2004783E-2</c:v>
                </c:pt>
                <c:pt idx="34360">
                  <c:v>1.1071057E-2</c:v>
                </c:pt>
                <c:pt idx="34361">
                  <c:v>1.7809386999999999E-2</c:v>
                </c:pt>
                <c:pt idx="34362">
                  <c:v>1.4106261E-2</c:v>
                </c:pt>
                <c:pt idx="34363">
                  <c:v>1.3057508000000001E-2</c:v>
                </c:pt>
                <c:pt idx="34364">
                  <c:v>1.0688493E-2</c:v>
                </c:pt>
                <c:pt idx="34365">
                  <c:v>1.2149237E-2</c:v>
                </c:pt>
                <c:pt idx="34366">
                  <c:v>1.1176805E-2</c:v>
                </c:pt>
                <c:pt idx="34367">
                  <c:v>8.6907449999999997E-3</c:v>
                </c:pt>
                <c:pt idx="34368">
                  <c:v>1.8407177E-2</c:v>
                </c:pt>
                <c:pt idx="34369">
                  <c:v>1.6526986E-2</c:v>
                </c:pt>
                <c:pt idx="34370">
                  <c:v>1.1681386E-2</c:v>
                </c:pt>
                <c:pt idx="34371">
                  <c:v>1.4110723E-2</c:v>
                </c:pt>
                <c:pt idx="34372">
                  <c:v>1.7271249999999998E-2</c:v>
                </c:pt>
                <c:pt idx="34373">
                  <c:v>1.1797123E-2</c:v>
                </c:pt>
                <c:pt idx="34374">
                  <c:v>1.1683317E-2</c:v>
                </c:pt>
                <c:pt idx="34375">
                  <c:v>1.8695951999999998E-2</c:v>
                </c:pt>
                <c:pt idx="34376">
                  <c:v>1.9694570000000002E-2</c:v>
                </c:pt>
                <c:pt idx="34377">
                  <c:v>1.6653241999999999E-2</c:v>
                </c:pt>
                <c:pt idx="34378">
                  <c:v>1.7815228999999998E-2</c:v>
                </c:pt>
                <c:pt idx="34379">
                  <c:v>1.1678506E-2</c:v>
                </c:pt>
                <c:pt idx="34380">
                  <c:v>1.1331071E-2</c:v>
                </c:pt>
                <c:pt idx="34381">
                  <c:v>1.2316974E-2</c:v>
                </c:pt>
                <c:pt idx="34382">
                  <c:v>9.5759350000000007E-3</c:v>
                </c:pt>
                <c:pt idx="34383">
                  <c:v>1.043167E-3</c:v>
                </c:pt>
                <c:pt idx="34384">
                  <c:v>1.84165E-3</c:v>
                </c:pt>
                <c:pt idx="34385">
                  <c:v>8.3088710000000007E-3</c:v>
                </c:pt>
                <c:pt idx="34386">
                  <c:v>3.0625309999999998E-3</c:v>
                </c:pt>
                <c:pt idx="34387">
                  <c:v>9.8180399999999997E-4</c:v>
                </c:pt>
                <c:pt idx="34388">
                  <c:v>9.0514510000000003E-3</c:v>
                </c:pt>
                <c:pt idx="34389">
                  <c:v>1.1747634999999999E-2</c:v>
                </c:pt>
                <c:pt idx="34390">
                  <c:v>1.5221149E-2</c:v>
                </c:pt>
                <c:pt idx="34391">
                  <c:v>1.3666928E-2</c:v>
                </c:pt>
                <c:pt idx="34392">
                  <c:v>1.1282578E-2</c:v>
                </c:pt>
                <c:pt idx="34393">
                  <c:v>1.6639524999999999E-2</c:v>
                </c:pt>
                <c:pt idx="34394">
                  <c:v>1.2295E-2</c:v>
                </c:pt>
                <c:pt idx="34395">
                  <c:v>7.6970520000000002E-3</c:v>
                </c:pt>
                <c:pt idx="34396">
                  <c:v>5.3767520000000003E-3</c:v>
                </c:pt>
                <c:pt idx="34397">
                  <c:v>8.9501809999999998E-3</c:v>
                </c:pt>
                <c:pt idx="34398">
                  <c:v>3.5357969999999998E-3</c:v>
                </c:pt>
                <c:pt idx="34399">
                  <c:v>2.1784576E-2</c:v>
                </c:pt>
                <c:pt idx="34400">
                  <c:v>1.9050397E-2</c:v>
                </c:pt>
                <c:pt idx="34401">
                  <c:v>1.8759048E-2</c:v>
                </c:pt>
                <c:pt idx="34402">
                  <c:v>1.8855563999999998E-2</c:v>
                </c:pt>
                <c:pt idx="34403">
                  <c:v>1.6896278000000001E-2</c:v>
                </c:pt>
                <c:pt idx="34404">
                  <c:v>1.6832896E-2</c:v>
                </c:pt>
                <c:pt idx="34405">
                  <c:v>2.0674505999999999E-2</c:v>
                </c:pt>
                <c:pt idx="34406">
                  <c:v>1.0814838E-2</c:v>
                </c:pt>
                <c:pt idx="34407">
                  <c:v>2.1412087999999999E-2</c:v>
                </c:pt>
                <c:pt idx="34408">
                  <c:v>3.0580441999999999E-2</c:v>
                </c:pt>
                <c:pt idx="34409">
                  <c:v>2.3167001E-2</c:v>
                </c:pt>
                <c:pt idx="34410">
                  <c:v>1.7086225999999999E-2</c:v>
                </c:pt>
                <c:pt idx="34411">
                  <c:v>2.3467161E-2</c:v>
                </c:pt>
                <c:pt idx="34412">
                  <c:v>1.9057431999999999E-2</c:v>
                </c:pt>
                <c:pt idx="34413">
                  <c:v>2.0465178000000001E-2</c:v>
                </c:pt>
                <c:pt idx="34414">
                  <c:v>2.5111842999999998E-2</c:v>
                </c:pt>
                <c:pt idx="34415">
                  <c:v>2.4927020000000001E-2</c:v>
                </c:pt>
                <c:pt idx="34416">
                  <c:v>1.7407025999999999E-2</c:v>
                </c:pt>
                <c:pt idx="34417">
                  <c:v>2.4310740000000001E-2</c:v>
                </c:pt>
                <c:pt idx="34418">
                  <c:v>1.9407530999999999E-2</c:v>
                </c:pt>
                <c:pt idx="34419">
                  <c:v>1.9946821E-2</c:v>
                </c:pt>
                <c:pt idx="34420">
                  <c:v>2.3398008000000001E-2</c:v>
                </c:pt>
                <c:pt idx="34421">
                  <c:v>2.4906688999999999E-2</c:v>
                </c:pt>
                <c:pt idx="34422">
                  <c:v>2.091177E-2</c:v>
                </c:pt>
                <c:pt idx="34423">
                  <c:v>2.3546701E-2</c:v>
                </c:pt>
                <c:pt idx="34424">
                  <c:v>1.8328945999999999E-2</c:v>
                </c:pt>
                <c:pt idx="34425">
                  <c:v>2.0573724000000002E-2</c:v>
                </c:pt>
                <c:pt idx="34426">
                  <c:v>2.3039034999999999E-2</c:v>
                </c:pt>
                <c:pt idx="34427">
                  <c:v>1.9240303E-2</c:v>
                </c:pt>
                <c:pt idx="34428">
                  <c:v>2.2926252000000001E-2</c:v>
                </c:pt>
                <c:pt idx="34429">
                  <c:v>1.9740578000000002E-2</c:v>
                </c:pt>
                <c:pt idx="34430">
                  <c:v>2.3673933000000001E-2</c:v>
                </c:pt>
                <c:pt idx="34431">
                  <c:v>2.3519202999999999E-2</c:v>
                </c:pt>
                <c:pt idx="34432">
                  <c:v>2.0143714E-2</c:v>
                </c:pt>
                <c:pt idx="34433">
                  <c:v>1.9626793999999999E-2</c:v>
                </c:pt>
                <c:pt idx="34434">
                  <c:v>2.0233662999999999E-2</c:v>
                </c:pt>
                <c:pt idx="34435">
                  <c:v>2.3727464E-2</c:v>
                </c:pt>
                <c:pt idx="34436">
                  <c:v>2.1960589999999999E-2</c:v>
                </c:pt>
                <c:pt idx="34437">
                  <c:v>2.1365643E-2</c:v>
                </c:pt>
                <c:pt idx="34438">
                  <c:v>1.880867E-2</c:v>
                </c:pt>
                <c:pt idx="34439">
                  <c:v>1.9391371000000001E-2</c:v>
                </c:pt>
                <c:pt idx="34440">
                  <c:v>2.2454629E-2</c:v>
                </c:pt>
                <c:pt idx="34441">
                  <c:v>2.3454912000000001E-2</c:v>
                </c:pt>
                <c:pt idx="34442">
                  <c:v>2.2326617E-2</c:v>
                </c:pt>
                <c:pt idx="34443">
                  <c:v>1.9936696E-2</c:v>
                </c:pt>
                <c:pt idx="34444">
                  <c:v>1.8558201999999999E-2</c:v>
                </c:pt>
                <c:pt idx="34445">
                  <c:v>2.1584352000000001E-2</c:v>
                </c:pt>
                <c:pt idx="34446">
                  <c:v>2.1402147E-2</c:v>
                </c:pt>
                <c:pt idx="34447">
                  <c:v>2.4499936E-2</c:v>
                </c:pt>
                <c:pt idx="34448">
                  <c:v>2.7615701999999999E-2</c:v>
                </c:pt>
                <c:pt idx="34449">
                  <c:v>1.6384352000000001E-2</c:v>
                </c:pt>
                <c:pt idx="34450">
                  <c:v>1.5878683000000001E-2</c:v>
                </c:pt>
                <c:pt idx="34451">
                  <c:v>3.0380394000000002E-2</c:v>
                </c:pt>
                <c:pt idx="34452">
                  <c:v>2.8678635000000001E-2</c:v>
                </c:pt>
                <c:pt idx="34453">
                  <c:v>1.3093550000000001E-2</c:v>
                </c:pt>
                <c:pt idx="34454">
                  <c:v>3.0582749999999999E-2</c:v>
                </c:pt>
                <c:pt idx="34455">
                  <c:v>2.8894304999999999E-2</c:v>
                </c:pt>
                <c:pt idx="34456">
                  <c:v>1.5713662E-2</c:v>
                </c:pt>
                <c:pt idx="34457">
                  <c:v>2.0013869E-2</c:v>
                </c:pt>
                <c:pt idx="34458">
                  <c:v>2.1878518E-2</c:v>
                </c:pt>
                <c:pt idx="34459">
                  <c:v>1.8437449000000002E-2</c:v>
                </c:pt>
                <c:pt idx="34460">
                  <c:v>2.0876394999999999E-2</c:v>
                </c:pt>
                <c:pt idx="34461">
                  <c:v>2.5530267999999998E-2</c:v>
                </c:pt>
                <c:pt idx="34462">
                  <c:v>1.9894574000000002E-2</c:v>
                </c:pt>
                <c:pt idx="34463">
                  <c:v>2.3167867000000002E-2</c:v>
                </c:pt>
                <c:pt idx="34464">
                  <c:v>2.2761977999999999E-2</c:v>
                </c:pt>
                <c:pt idx="34465">
                  <c:v>1.7408225999999999E-2</c:v>
                </c:pt>
                <c:pt idx="34466">
                  <c:v>2.4489349000000001E-2</c:v>
                </c:pt>
                <c:pt idx="34467">
                  <c:v>3.4512158000000001E-2</c:v>
                </c:pt>
                <c:pt idx="34468">
                  <c:v>1.982134E-2</c:v>
                </c:pt>
                <c:pt idx="34469">
                  <c:v>9.3564479999999998E-3</c:v>
                </c:pt>
                <c:pt idx="34470">
                  <c:v>1.5852117999999998E-2</c:v>
                </c:pt>
                <c:pt idx="34471">
                  <c:v>2.2497771E-2</c:v>
                </c:pt>
                <c:pt idx="34472">
                  <c:v>2.4118058000000001E-2</c:v>
                </c:pt>
                <c:pt idx="34473">
                  <c:v>2.4027247000000002E-2</c:v>
                </c:pt>
                <c:pt idx="34474">
                  <c:v>2.4467023000000001E-2</c:v>
                </c:pt>
                <c:pt idx="34475">
                  <c:v>2.2047008999999999E-2</c:v>
                </c:pt>
                <c:pt idx="34476">
                  <c:v>1.6173428E-2</c:v>
                </c:pt>
                <c:pt idx="34477">
                  <c:v>2.7140858E-2</c:v>
                </c:pt>
                <c:pt idx="34478">
                  <c:v>2.3982548999999999E-2</c:v>
                </c:pt>
                <c:pt idx="34479">
                  <c:v>1.9013888999999999E-2</c:v>
                </c:pt>
                <c:pt idx="34480">
                  <c:v>2.444195E-2</c:v>
                </c:pt>
                <c:pt idx="34481">
                  <c:v>2.6141047000000001E-2</c:v>
                </c:pt>
                <c:pt idx="34482">
                  <c:v>1.1508193E-2</c:v>
                </c:pt>
                <c:pt idx="34483">
                  <c:v>2.0384507E-2</c:v>
                </c:pt>
                <c:pt idx="34484">
                  <c:v>3.2478567E-2</c:v>
                </c:pt>
                <c:pt idx="34485">
                  <c:v>1.8991785000000001E-2</c:v>
                </c:pt>
                <c:pt idx="34486">
                  <c:v>2.4454615999999998E-2</c:v>
                </c:pt>
                <c:pt idx="34487">
                  <c:v>3.0023286E-2</c:v>
                </c:pt>
                <c:pt idx="34488">
                  <c:v>2.2838501000000001E-2</c:v>
                </c:pt>
                <c:pt idx="34489">
                  <c:v>1.9577460000000001E-2</c:v>
                </c:pt>
                <c:pt idx="34490">
                  <c:v>3.2051510999999998E-2</c:v>
                </c:pt>
                <c:pt idx="34491">
                  <c:v>2.1007912E-2</c:v>
                </c:pt>
                <c:pt idx="34492">
                  <c:v>2.1016942E-2</c:v>
                </c:pt>
                <c:pt idx="34493">
                  <c:v>2.7322510000000001E-2</c:v>
                </c:pt>
                <c:pt idx="34494">
                  <c:v>2.4484466999999999E-2</c:v>
                </c:pt>
                <c:pt idx="34495">
                  <c:v>2.1651929E-2</c:v>
                </c:pt>
                <c:pt idx="34496">
                  <c:v>2.7064406999999999E-2</c:v>
                </c:pt>
                <c:pt idx="34497">
                  <c:v>2.3844379999999998E-2</c:v>
                </c:pt>
                <c:pt idx="34498">
                  <c:v>2.3870695000000001E-2</c:v>
                </c:pt>
                <c:pt idx="34499">
                  <c:v>2.7448119999999999E-2</c:v>
                </c:pt>
                <c:pt idx="34500">
                  <c:v>2.2662821999999999E-2</c:v>
                </c:pt>
                <c:pt idx="34501">
                  <c:v>1.7122116E-2</c:v>
                </c:pt>
                <c:pt idx="34502">
                  <c:v>2.5685751999999999E-2</c:v>
                </c:pt>
                <c:pt idx="34503">
                  <c:v>2.0897921E-2</c:v>
                </c:pt>
                <c:pt idx="34504">
                  <c:v>2.0978839999999999E-2</c:v>
                </c:pt>
                <c:pt idx="34505">
                  <c:v>2.7615173E-2</c:v>
                </c:pt>
                <c:pt idx="34506">
                  <c:v>1.8549970999999998E-2</c:v>
                </c:pt>
                <c:pt idx="34507">
                  <c:v>1.9159038E-2</c:v>
                </c:pt>
                <c:pt idx="34508">
                  <c:v>2.8202749999999999E-2</c:v>
                </c:pt>
                <c:pt idx="34509">
                  <c:v>1.8645729999999999E-2</c:v>
                </c:pt>
                <c:pt idx="34510">
                  <c:v>2.3896117000000001E-2</c:v>
                </c:pt>
                <c:pt idx="34511">
                  <c:v>2.3561358000000001E-2</c:v>
                </c:pt>
                <c:pt idx="34512">
                  <c:v>1.4081411E-2</c:v>
                </c:pt>
                <c:pt idx="34513">
                  <c:v>1.6181313999999999E-2</c:v>
                </c:pt>
                <c:pt idx="34514">
                  <c:v>2.7350719999999999E-2</c:v>
                </c:pt>
                <c:pt idx="34515">
                  <c:v>2.9260207E-2</c:v>
                </c:pt>
                <c:pt idx="34516">
                  <c:v>1.1585714E-2</c:v>
                </c:pt>
                <c:pt idx="34517">
                  <c:v>2.1865249E-2</c:v>
                </c:pt>
                <c:pt idx="34518">
                  <c:v>1.9921075999999999E-2</c:v>
                </c:pt>
                <c:pt idx="34519">
                  <c:v>1.3616309E-2</c:v>
                </c:pt>
                <c:pt idx="34520">
                  <c:v>2.645047E-2</c:v>
                </c:pt>
                <c:pt idx="34521">
                  <c:v>2.7612406999999999E-2</c:v>
                </c:pt>
                <c:pt idx="34522">
                  <c:v>1.6328385000000001E-2</c:v>
                </c:pt>
                <c:pt idx="34523">
                  <c:v>2.3449145000000001E-2</c:v>
                </c:pt>
                <c:pt idx="34524">
                  <c:v>2.7407654E-2</c:v>
                </c:pt>
                <c:pt idx="34525">
                  <c:v>1.6255400999999999E-2</c:v>
                </c:pt>
                <c:pt idx="34526">
                  <c:v>2.4531715999999999E-2</c:v>
                </c:pt>
                <c:pt idx="34527">
                  <c:v>3.0492669E-2</c:v>
                </c:pt>
                <c:pt idx="34528">
                  <c:v>1.7282913E-2</c:v>
                </c:pt>
                <c:pt idx="34529">
                  <c:v>2.1410812000000001E-2</c:v>
                </c:pt>
                <c:pt idx="34530">
                  <c:v>2.5193362E-2</c:v>
                </c:pt>
                <c:pt idx="34531">
                  <c:v>1.1378747E-2</c:v>
                </c:pt>
                <c:pt idx="34532">
                  <c:v>2.1326857000000001E-2</c:v>
                </c:pt>
                <c:pt idx="34533">
                  <c:v>3.2933447999999997E-2</c:v>
                </c:pt>
                <c:pt idx="34534">
                  <c:v>2.0001072000000002E-2</c:v>
                </c:pt>
                <c:pt idx="34535">
                  <c:v>1.0093315E-2</c:v>
                </c:pt>
                <c:pt idx="34536">
                  <c:v>2.0683468999999999E-2</c:v>
                </c:pt>
                <c:pt idx="34537">
                  <c:v>1.8894890000000001E-2</c:v>
                </c:pt>
                <c:pt idx="34538">
                  <c:v>1.6693626999999999E-2</c:v>
                </c:pt>
                <c:pt idx="34539">
                  <c:v>2.4611470999999999E-2</c:v>
                </c:pt>
                <c:pt idx="34540">
                  <c:v>2.5048519000000002E-2</c:v>
                </c:pt>
                <c:pt idx="34541">
                  <c:v>1.5407608999999999E-2</c:v>
                </c:pt>
                <c:pt idx="34542">
                  <c:v>1.9081706E-2</c:v>
                </c:pt>
                <c:pt idx="34543">
                  <c:v>2.4304164999999999E-2</c:v>
                </c:pt>
                <c:pt idx="34544">
                  <c:v>4.5227369999999998E-3</c:v>
                </c:pt>
                <c:pt idx="34545">
                  <c:v>2.4642387000000002E-2</c:v>
                </c:pt>
                <c:pt idx="34546">
                  <c:v>3.9867255999999997E-2</c:v>
                </c:pt>
                <c:pt idx="34547">
                  <c:v>4.5537658000000002E-2</c:v>
                </c:pt>
                <c:pt idx="34548">
                  <c:v>1.0476917000000001E-2</c:v>
                </c:pt>
                <c:pt idx="34549">
                  <c:v>1.6256243E-2</c:v>
                </c:pt>
                <c:pt idx="34550">
                  <c:v>3.8408030000000003E-2</c:v>
                </c:pt>
                <c:pt idx="34551">
                  <c:v>2.9226783999999999E-2</c:v>
                </c:pt>
                <c:pt idx="34552">
                  <c:v>3.2622825000000001E-2</c:v>
                </c:pt>
                <c:pt idx="34553">
                  <c:v>2.7581728999999999E-2</c:v>
                </c:pt>
                <c:pt idx="34554">
                  <c:v>7.1335219999999998E-3</c:v>
                </c:pt>
                <c:pt idx="34555">
                  <c:v>1.4659882000000001E-2</c:v>
                </c:pt>
                <c:pt idx="34556">
                  <c:v>2.7126342000000001E-2</c:v>
                </c:pt>
                <c:pt idx="34557">
                  <c:v>2.8828900000000001E-2</c:v>
                </c:pt>
                <c:pt idx="34558">
                  <c:v>2.2316029000000001E-2</c:v>
                </c:pt>
                <c:pt idx="34559">
                  <c:v>2.1658760999999999E-2</c:v>
                </c:pt>
                <c:pt idx="34560">
                  <c:v>6.5502549999999996E-3</c:v>
                </c:pt>
                <c:pt idx="34561">
                  <c:v>6.7912709999999998E-3</c:v>
                </c:pt>
                <c:pt idx="34562">
                  <c:v>3.5730675000000003E-2</c:v>
                </c:pt>
                <c:pt idx="34563">
                  <c:v>2.9261586999999999E-2</c:v>
                </c:pt>
                <c:pt idx="34564">
                  <c:v>-2.2536740000000002E-3</c:v>
                </c:pt>
                <c:pt idx="34565">
                  <c:v>1.1059202000000001E-2</c:v>
                </c:pt>
                <c:pt idx="34566">
                  <c:v>2.9084235E-2</c:v>
                </c:pt>
                <c:pt idx="34567">
                  <c:v>8.9121219999999998E-3</c:v>
                </c:pt>
                <c:pt idx="34568">
                  <c:v>1.6118674E-2</c:v>
                </c:pt>
                <c:pt idx="34569">
                  <c:v>1.8679569E-2</c:v>
                </c:pt>
                <c:pt idx="34570">
                  <c:v>1.0065803E-2</c:v>
                </c:pt>
                <c:pt idx="34571">
                  <c:v>1.2415511000000001E-2</c:v>
                </c:pt>
                <c:pt idx="34572">
                  <c:v>2.1684511E-2</c:v>
                </c:pt>
                <c:pt idx="34573">
                  <c:v>1.587802E-2</c:v>
                </c:pt>
                <c:pt idx="34574">
                  <c:v>5.503829E-3</c:v>
                </c:pt>
                <c:pt idx="34575">
                  <c:v>1.9823646E-2</c:v>
                </c:pt>
                <c:pt idx="34576">
                  <c:v>2.1772976999999999E-2</c:v>
                </c:pt>
                <c:pt idx="34577">
                  <c:v>1.1174659999999999E-2</c:v>
                </c:pt>
                <c:pt idx="34578">
                  <c:v>1.4817682E-2</c:v>
                </c:pt>
                <c:pt idx="34579">
                  <c:v>2.3917969000000001E-2</c:v>
                </c:pt>
                <c:pt idx="34580">
                  <c:v>1.6733455000000001E-2</c:v>
                </c:pt>
                <c:pt idx="34581">
                  <c:v>2.3033162999999999E-2</c:v>
                </c:pt>
                <c:pt idx="34582">
                  <c:v>3.1304846999999997E-2</c:v>
                </c:pt>
                <c:pt idx="34583">
                  <c:v>1.6598873E-2</c:v>
                </c:pt>
                <c:pt idx="34584">
                  <c:v>1.5946081000000001E-2</c:v>
                </c:pt>
                <c:pt idx="34585">
                  <c:v>2.3086281E-2</c:v>
                </c:pt>
                <c:pt idx="34586">
                  <c:v>1.4835421E-2</c:v>
                </c:pt>
                <c:pt idx="34587">
                  <c:v>2.6806064000000001E-2</c:v>
                </c:pt>
                <c:pt idx="34588">
                  <c:v>3.2482058000000001E-2</c:v>
                </c:pt>
                <c:pt idx="34589">
                  <c:v>1.3237525E-2</c:v>
                </c:pt>
                <c:pt idx="34590">
                  <c:v>1.3675144E-2</c:v>
                </c:pt>
                <c:pt idx="34591">
                  <c:v>2.9851984000000002E-2</c:v>
                </c:pt>
                <c:pt idx="34592">
                  <c:v>3.6239388999999997E-2</c:v>
                </c:pt>
                <c:pt idx="34593">
                  <c:v>2.5783285E-2</c:v>
                </c:pt>
                <c:pt idx="34594">
                  <c:v>2.2035870999999999E-2</c:v>
                </c:pt>
                <c:pt idx="34595">
                  <c:v>2.5035920999999999E-2</c:v>
                </c:pt>
                <c:pt idx="34596">
                  <c:v>2.5851894E-2</c:v>
                </c:pt>
                <c:pt idx="34597">
                  <c:v>1.8739124999999999E-2</c:v>
                </c:pt>
                <c:pt idx="34598">
                  <c:v>1.5444731E-2</c:v>
                </c:pt>
                <c:pt idx="34599">
                  <c:v>2.0539358000000001E-2</c:v>
                </c:pt>
                <c:pt idx="34600">
                  <c:v>4.0005125000000002E-2</c:v>
                </c:pt>
                <c:pt idx="34601">
                  <c:v>2.6529794999999998E-2</c:v>
                </c:pt>
                <c:pt idx="34602">
                  <c:v>-3.9209340000000001E-3</c:v>
                </c:pt>
                <c:pt idx="34603">
                  <c:v>1.1971289999999999E-3</c:v>
                </c:pt>
                <c:pt idx="34604">
                  <c:v>3.0318251000000001E-2</c:v>
                </c:pt>
                <c:pt idx="34605">
                  <c:v>3.4742028000000001E-2</c:v>
                </c:pt>
                <c:pt idx="34606">
                  <c:v>1.0394702E-2</c:v>
                </c:pt>
                <c:pt idx="34607">
                  <c:v>1.9983415000000001E-2</c:v>
                </c:pt>
                <c:pt idx="34608">
                  <c:v>3.1894988999999999E-2</c:v>
                </c:pt>
                <c:pt idx="34609">
                  <c:v>9.2663759999999998E-3</c:v>
                </c:pt>
                <c:pt idx="34610">
                  <c:v>6.3612649999999996E-3</c:v>
                </c:pt>
                <c:pt idx="34611">
                  <c:v>3.1340650999999997E-2</c:v>
                </c:pt>
                <c:pt idx="34612">
                  <c:v>3.2306686000000001E-2</c:v>
                </c:pt>
                <c:pt idx="34613">
                  <c:v>1.487257E-2</c:v>
                </c:pt>
                <c:pt idx="34614">
                  <c:v>1.3748834E-2</c:v>
                </c:pt>
                <c:pt idx="34615">
                  <c:v>1.8217884E-2</c:v>
                </c:pt>
                <c:pt idx="34616">
                  <c:v>1.3188897E-2</c:v>
                </c:pt>
                <c:pt idx="34617">
                  <c:v>1.8327467E-2</c:v>
                </c:pt>
                <c:pt idx="34618">
                  <c:v>1.5084337E-2</c:v>
                </c:pt>
                <c:pt idx="34619">
                  <c:v>1.49099E-2</c:v>
                </c:pt>
                <c:pt idx="34620">
                  <c:v>2.2695236000000001E-2</c:v>
                </c:pt>
                <c:pt idx="34621">
                  <c:v>1.4508413E-2</c:v>
                </c:pt>
                <c:pt idx="34622">
                  <c:v>-2.1672306999999998E-2</c:v>
                </c:pt>
                <c:pt idx="34623">
                  <c:v>1.7386945000000001E-2</c:v>
                </c:pt>
                <c:pt idx="34624">
                  <c:v>6.4342864E-2</c:v>
                </c:pt>
                <c:pt idx="34625">
                  <c:v>1.4674112E-2</c:v>
                </c:pt>
                <c:pt idx="34626">
                  <c:v>2.6667145999999999E-2</c:v>
                </c:pt>
                <c:pt idx="34627">
                  <c:v>2.2073992000000001E-2</c:v>
                </c:pt>
                <c:pt idx="34628">
                  <c:v>6.6185099999999998E-4</c:v>
                </c:pt>
                <c:pt idx="34629">
                  <c:v>3.0182160000000002E-3</c:v>
                </c:pt>
                <c:pt idx="34630">
                  <c:v>1.7919434000000001E-2</c:v>
                </c:pt>
                <c:pt idx="34631">
                  <c:v>3.2338052999999999E-2</c:v>
                </c:pt>
                <c:pt idx="34632">
                  <c:v>2.6194733000000001E-2</c:v>
                </c:pt>
                <c:pt idx="34633">
                  <c:v>9.5710150000000004E-3</c:v>
                </c:pt>
                <c:pt idx="34634">
                  <c:v>1.5446689E-2</c:v>
                </c:pt>
                <c:pt idx="34635">
                  <c:v>2.2474507000000001E-2</c:v>
                </c:pt>
                <c:pt idx="34636">
                  <c:v>2.2844229000000001E-2</c:v>
                </c:pt>
                <c:pt idx="34637">
                  <c:v>9.7265630000000006E-3</c:v>
                </c:pt>
                <c:pt idx="34638">
                  <c:v>1.520145E-2</c:v>
                </c:pt>
                <c:pt idx="34639">
                  <c:v>3.0324476E-2</c:v>
                </c:pt>
                <c:pt idx="34640">
                  <c:v>1.3896768E-2</c:v>
                </c:pt>
                <c:pt idx="34641">
                  <c:v>1.1498326E-2</c:v>
                </c:pt>
                <c:pt idx="34642">
                  <c:v>1.2225728E-2</c:v>
                </c:pt>
                <c:pt idx="34643">
                  <c:v>9.4038430000000003E-3</c:v>
                </c:pt>
                <c:pt idx="34644">
                  <c:v>2.3461169E-2</c:v>
                </c:pt>
                <c:pt idx="34645">
                  <c:v>1.0922739000000001E-2</c:v>
                </c:pt>
                <c:pt idx="34646">
                  <c:v>1.0069753000000001E-2</c:v>
                </c:pt>
                <c:pt idx="34647">
                  <c:v>1.0402648E-2</c:v>
                </c:pt>
                <c:pt idx="34648">
                  <c:v>1.928566E-2</c:v>
                </c:pt>
                <c:pt idx="34649">
                  <c:v>1.0307346E-2</c:v>
                </c:pt>
                <c:pt idx="34650">
                  <c:v>1.809251E-3</c:v>
                </c:pt>
                <c:pt idx="34651">
                  <c:v>2.2464993999999999E-2</c:v>
                </c:pt>
                <c:pt idx="34652">
                  <c:v>3.8989700000000002E-2</c:v>
                </c:pt>
                <c:pt idx="34653">
                  <c:v>-2.6742600000000002E-4</c:v>
                </c:pt>
                <c:pt idx="34654">
                  <c:v>-4.6984690000000003E-3</c:v>
                </c:pt>
                <c:pt idx="34655">
                  <c:v>1.8000985000000001E-2</c:v>
                </c:pt>
                <c:pt idx="34656">
                  <c:v>1.4448481000000001E-2</c:v>
                </c:pt>
                <c:pt idx="34657">
                  <c:v>-3.7241319999999998E-3</c:v>
                </c:pt>
                <c:pt idx="34658">
                  <c:v>-1.9743590000000002E-3</c:v>
                </c:pt>
                <c:pt idx="34659">
                  <c:v>2.4812514000000001E-2</c:v>
                </c:pt>
                <c:pt idx="34660">
                  <c:v>2.6034754E-2</c:v>
                </c:pt>
                <c:pt idx="34661">
                  <c:v>4.8671510000000001E-3</c:v>
                </c:pt>
                <c:pt idx="34662">
                  <c:v>2.3601368000000001E-2</c:v>
                </c:pt>
                <c:pt idx="34663">
                  <c:v>1.7136544E-2</c:v>
                </c:pt>
                <c:pt idx="34664">
                  <c:v>8.9219509999999991E-3</c:v>
                </c:pt>
                <c:pt idx="34665">
                  <c:v>1.937011E-3</c:v>
                </c:pt>
                <c:pt idx="34666">
                  <c:v>2.2664449999999999E-2</c:v>
                </c:pt>
                <c:pt idx="34667">
                  <c:v>3.6310490000000001E-2</c:v>
                </c:pt>
                <c:pt idx="34668">
                  <c:v>2.1807277999999999E-2</c:v>
                </c:pt>
                <c:pt idx="34669">
                  <c:v>-8.1391689999999999E-3</c:v>
                </c:pt>
                <c:pt idx="34670">
                  <c:v>1.395179E-2</c:v>
                </c:pt>
                <c:pt idx="34671">
                  <c:v>1.5946232000000001E-2</c:v>
                </c:pt>
                <c:pt idx="34672">
                  <c:v>2.2373180999999999E-2</c:v>
                </c:pt>
                <c:pt idx="34673">
                  <c:v>2.2569723E-2</c:v>
                </c:pt>
                <c:pt idx="34674">
                  <c:v>4.5051102000000003E-2</c:v>
                </c:pt>
                <c:pt idx="34675">
                  <c:v>2.4775390000000001E-2</c:v>
                </c:pt>
                <c:pt idx="34676">
                  <c:v>6.4971339999999999E-3</c:v>
                </c:pt>
                <c:pt idx="34677">
                  <c:v>8.3389769999999992E-3</c:v>
                </c:pt>
                <c:pt idx="34678">
                  <c:v>1.2585836E-2</c:v>
                </c:pt>
                <c:pt idx="34679">
                  <c:v>2.1271469000000001E-2</c:v>
                </c:pt>
                <c:pt idx="34680">
                  <c:v>3.8801923000000002E-2</c:v>
                </c:pt>
                <c:pt idx="34681">
                  <c:v>3.2574384999999997E-2</c:v>
                </c:pt>
                <c:pt idx="34682">
                  <c:v>5.0702129999999996E-3</c:v>
                </c:pt>
                <c:pt idx="34683">
                  <c:v>4.3679369999999997E-3</c:v>
                </c:pt>
                <c:pt idx="34684">
                  <c:v>2.7006581000000002E-2</c:v>
                </c:pt>
                <c:pt idx="34685">
                  <c:v>7.2302140000000004E-3</c:v>
                </c:pt>
                <c:pt idx="34686">
                  <c:v>2.3675449000000001E-2</c:v>
                </c:pt>
                <c:pt idx="34687">
                  <c:v>5.8533564000000003E-2</c:v>
                </c:pt>
                <c:pt idx="34688">
                  <c:v>2.0564945000000001E-2</c:v>
                </c:pt>
                <c:pt idx="34689">
                  <c:v>-1.8402959999999999E-2</c:v>
                </c:pt>
                <c:pt idx="34690">
                  <c:v>1.8910669000000001E-2</c:v>
                </c:pt>
                <c:pt idx="34691">
                  <c:v>2.3294763999999999E-2</c:v>
                </c:pt>
                <c:pt idx="34692">
                  <c:v>8.3477480000000003E-3</c:v>
                </c:pt>
                <c:pt idx="34693">
                  <c:v>2.2070217999999999E-2</c:v>
                </c:pt>
                <c:pt idx="34694">
                  <c:v>2.4682675000000001E-2</c:v>
                </c:pt>
                <c:pt idx="34695">
                  <c:v>6.7974180000000004E-3</c:v>
                </c:pt>
                <c:pt idx="34696">
                  <c:v>1.6303390000000001E-2</c:v>
                </c:pt>
                <c:pt idx="34697">
                  <c:v>1.7411532E-2</c:v>
                </c:pt>
                <c:pt idx="34698">
                  <c:v>-3.3923320000000001E-3</c:v>
                </c:pt>
                <c:pt idx="34699">
                  <c:v>2.5261150999999999E-2</c:v>
                </c:pt>
                <c:pt idx="34700">
                  <c:v>4.3016668000000001E-2</c:v>
                </c:pt>
                <c:pt idx="34701">
                  <c:v>3.8026890000000002E-3</c:v>
                </c:pt>
                <c:pt idx="34702">
                  <c:v>2.8039330000000002E-3</c:v>
                </c:pt>
                <c:pt idx="34703">
                  <c:v>1.7908849000000001E-2</c:v>
                </c:pt>
                <c:pt idx="34704">
                  <c:v>1.1744732000000001E-2</c:v>
                </c:pt>
                <c:pt idx="34705">
                  <c:v>1.1338068E-2</c:v>
                </c:pt>
                <c:pt idx="34706">
                  <c:v>2.4011484999999999E-2</c:v>
                </c:pt>
                <c:pt idx="34707">
                  <c:v>1.8872650000000001E-2</c:v>
                </c:pt>
                <c:pt idx="34708">
                  <c:v>1.3062979000000001E-2</c:v>
                </c:pt>
                <c:pt idx="34709">
                  <c:v>1.7780770000000001E-2</c:v>
                </c:pt>
                <c:pt idx="34710">
                  <c:v>2.207175E-3</c:v>
                </c:pt>
                <c:pt idx="34711">
                  <c:v>7.1204409999999999E-3</c:v>
                </c:pt>
                <c:pt idx="34712">
                  <c:v>3.0601334000000001E-2</c:v>
                </c:pt>
                <c:pt idx="34713">
                  <c:v>3.3963307999999998E-2</c:v>
                </c:pt>
                <c:pt idx="34714">
                  <c:v>6.4102619999999999E-3</c:v>
                </c:pt>
                <c:pt idx="34715">
                  <c:v>-4.0181449999999999E-3</c:v>
                </c:pt>
                <c:pt idx="34716">
                  <c:v>2.9345280000000001E-2</c:v>
                </c:pt>
                <c:pt idx="34717">
                  <c:v>1.4088827999999999E-2</c:v>
                </c:pt>
                <c:pt idx="34718">
                  <c:v>6.7501900000000001E-4</c:v>
                </c:pt>
                <c:pt idx="34719">
                  <c:v>3.1881939999999998E-2</c:v>
                </c:pt>
                <c:pt idx="34720">
                  <c:v>2.2190749999999999E-2</c:v>
                </c:pt>
                <c:pt idx="34721">
                  <c:v>2.6002719999999998E-3</c:v>
                </c:pt>
                <c:pt idx="34722">
                  <c:v>1.7772264999999999E-2</c:v>
                </c:pt>
                <c:pt idx="34723">
                  <c:v>1.1390265E-2</c:v>
                </c:pt>
                <c:pt idx="34724">
                  <c:v>-8.0702699999999998E-4</c:v>
                </c:pt>
                <c:pt idx="34725">
                  <c:v>1.7713128000000002E-2</c:v>
                </c:pt>
                <c:pt idx="34726">
                  <c:v>1.8291458E-2</c:v>
                </c:pt>
                <c:pt idx="34727">
                  <c:v>2.5963850000000001E-3</c:v>
                </c:pt>
                <c:pt idx="34728">
                  <c:v>1.9622013000000001E-2</c:v>
                </c:pt>
                <c:pt idx="34729">
                  <c:v>2.6170460999999999E-2</c:v>
                </c:pt>
                <c:pt idx="34730">
                  <c:v>-7.4780710000000002E-3</c:v>
                </c:pt>
                <c:pt idx="34731">
                  <c:v>-3.4907860000000001E-3</c:v>
                </c:pt>
                <c:pt idx="34732">
                  <c:v>2.4734263999999999E-2</c:v>
                </c:pt>
                <c:pt idx="34733">
                  <c:v>7.1637940000000002E-3</c:v>
                </c:pt>
                <c:pt idx="34734">
                  <c:v>1.0643853999999999E-2</c:v>
                </c:pt>
                <c:pt idx="34735">
                  <c:v>2.3179885000000001E-2</c:v>
                </c:pt>
                <c:pt idx="34736">
                  <c:v>3.8642080000000001E-3</c:v>
                </c:pt>
                <c:pt idx="34737">
                  <c:v>-5.6041290000000002E-3</c:v>
                </c:pt>
                <c:pt idx="34738">
                  <c:v>1.2356514000000001E-2</c:v>
                </c:pt>
                <c:pt idx="34739">
                  <c:v>1.843651E-2</c:v>
                </c:pt>
                <c:pt idx="34740">
                  <c:v>5.694635E-3</c:v>
                </c:pt>
                <c:pt idx="34741">
                  <c:v>1.0345579000000001E-2</c:v>
                </c:pt>
                <c:pt idx="34742">
                  <c:v>3.477253E-3</c:v>
                </c:pt>
                <c:pt idx="34743">
                  <c:v>2.1259650000000001E-3</c:v>
                </c:pt>
                <c:pt idx="34744">
                  <c:v>-1.156525E-3</c:v>
                </c:pt>
                <c:pt idx="34745">
                  <c:v>1.2657290999999999E-2</c:v>
                </c:pt>
                <c:pt idx="34746">
                  <c:v>1.8261415999999999E-2</c:v>
                </c:pt>
                <c:pt idx="34747">
                  <c:v>7.3326010000000002E-3</c:v>
                </c:pt>
                <c:pt idx="34748">
                  <c:v>-1.3129404000000001E-2</c:v>
                </c:pt>
                <c:pt idx="34749">
                  <c:v>-1.2180252000000001E-2</c:v>
                </c:pt>
                <c:pt idx="34750">
                  <c:v>1.2843926E-2</c:v>
                </c:pt>
                <c:pt idx="34751">
                  <c:v>2.8978499999999998E-4</c:v>
                </c:pt>
                <c:pt idx="34752">
                  <c:v>2.0360822000000001E-2</c:v>
                </c:pt>
                <c:pt idx="34753">
                  <c:v>1.9008734999999999E-2</c:v>
                </c:pt>
                <c:pt idx="34754">
                  <c:v>-1.7432909E-2</c:v>
                </c:pt>
                <c:pt idx="34755">
                  <c:v>-1.3886113E-2</c:v>
                </c:pt>
                <c:pt idx="34756">
                  <c:v>8.0538599999999995E-3</c:v>
                </c:pt>
                <c:pt idx="34757">
                  <c:v>-1.6712738000000001E-2</c:v>
                </c:pt>
                <c:pt idx="34758">
                  <c:v>3.5283329999999998E-3</c:v>
                </c:pt>
                <c:pt idx="34759">
                  <c:v>3.1186594000000002E-2</c:v>
                </c:pt>
                <c:pt idx="34760">
                  <c:v>2.0448744000000001E-2</c:v>
                </c:pt>
                <c:pt idx="34761">
                  <c:v>-2.4957885999999999E-2</c:v>
                </c:pt>
                <c:pt idx="34762">
                  <c:v>-9.9298400000000005E-3</c:v>
                </c:pt>
                <c:pt idx="34763">
                  <c:v>-8.67369E-4</c:v>
                </c:pt>
                <c:pt idx="34764">
                  <c:v>-1.5960920999999999E-2</c:v>
                </c:pt>
                <c:pt idx="34765">
                  <c:v>-2.1149291000000001E-2</c:v>
                </c:pt>
                <c:pt idx="34766">
                  <c:v>-2.4446559999999999E-3</c:v>
                </c:pt>
                <c:pt idx="34767">
                  <c:v>1.7345827000000001E-2</c:v>
                </c:pt>
                <c:pt idx="34768">
                  <c:v>-4.5098930000000001E-3</c:v>
                </c:pt>
                <c:pt idx="34769">
                  <c:v>4.8511179999999997E-3</c:v>
                </c:pt>
                <c:pt idx="34770">
                  <c:v>1.2620624E-2</c:v>
                </c:pt>
                <c:pt idx="34771">
                  <c:v>-4.6816669999999996E-3</c:v>
                </c:pt>
                <c:pt idx="34772">
                  <c:v>-2.007932E-3</c:v>
                </c:pt>
                <c:pt idx="34773">
                  <c:v>-7.348902E-3</c:v>
                </c:pt>
                <c:pt idx="34774">
                  <c:v>-5.3505000000000002E-3</c:v>
                </c:pt>
                <c:pt idx="34775">
                  <c:v>-4.083901E-3</c:v>
                </c:pt>
                <c:pt idx="34776">
                  <c:v>-1.1024957E-2</c:v>
                </c:pt>
                <c:pt idx="34777">
                  <c:v>-3.3188330000000002E-3</c:v>
                </c:pt>
                <c:pt idx="34778">
                  <c:v>-4.2432770000000002E-3</c:v>
                </c:pt>
                <c:pt idx="34779">
                  <c:v>-1.3345429000000001E-2</c:v>
                </c:pt>
                <c:pt idx="34780">
                  <c:v>1.0982021E-2</c:v>
                </c:pt>
                <c:pt idx="34781">
                  <c:v>1.5152264E-2</c:v>
                </c:pt>
                <c:pt idx="34782">
                  <c:v>-2.7438150000000001E-3</c:v>
                </c:pt>
                <c:pt idx="34783">
                  <c:v>-7.0789080000000001E-3</c:v>
                </c:pt>
                <c:pt idx="34784">
                  <c:v>-7.7123720000000003E-3</c:v>
                </c:pt>
                <c:pt idx="34785">
                  <c:v>-2.6528989999999998E-3</c:v>
                </c:pt>
                <c:pt idx="34786">
                  <c:v>9.3873800000000007E-3</c:v>
                </c:pt>
                <c:pt idx="34787">
                  <c:v>3.5947370000000002E-3</c:v>
                </c:pt>
                <c:pt idx="34788">
                  <c:v>-5.88202E-3</c:v>
                </c:pt>
                <c:pt idx="34789" formatCode="0.00E+00">
                  <c:v>5.52307E-5</c:v>
                </c:pt>
                <c:pt idx="34790">
                  <c:v>-9.1021600000000004E-4</c:v>
                </c:pt>
                <c:pt idx="34791">
                  <c:v>-1.2688045E-2</c:v>
                </c:pt>
                <c:pt idx="34792">
                  <c:v>-8.1825409999999998E-3</c:v>
                </c:pt>
                <c:pt idx="34793">
                  <c:v>6.7817620000000002E-3</c:v>
                </c:pt>
                <c:pt idx="34794">
                  <c:v>-3.7454290000000002E-3</c:v>
                </c:pt>
                <c:pt idx="34795">
                  <c:v>-6.1835529999999996E-3</c:v>
                </c:pt>
                <c:pt idx="34796">
                  <c:v>9.4901120000000002E-3</c:v>
                </c:pt>
                <c:pt idx="34797">
                  <c:v>2.6207539999999999E-3</c:v>
                </c:pt>
                <c:pt idx="34798">
                  <c:v>-1.2284958E-2</c:v>
                </c:pt>
                <c:pt idx="34799">
                  <c:v>6.6815420000000004E-3</c:v>
                </c:pt>
                <c:pt idx="34800">
                  <c:v>1.0071450000000001E-3</c:v>
                </c:pt>
                <c:pt idx="34801">
                  <c:v>-7.4204279999999997E-3</c:v>
                </c:pt>
                <c:pt idx="34802">
                  <c:v>5.2594790000000001E-3</c:v>
                </c:pt>
                <c:pt idx="34803">
                  <c:v>4.5444209999999999E-3</c:v>
                </c:pt>
                <c:pt idx="34804">
                  <c:v>3.7179699999999999E-4</c:v>
                </c:pt>
                <c:pt idx="34805">
                  <c:v>-3.8241000000000002E-4</c:v>
                </c:pt>
                <c:pt idx="34806">
                  <c:v>1.2850610000000001E-3</c:v>
                </c:pt>
                <c:pt idx="34807">
                  <c:v>-8.593669E-3</c:v>
                </c:pt>
                <c:pt idx="34808">
                  <c:v>-3.4287340000000001E-3</c:v>
                </c:pt>
                <c:pt idx="34809">
                  <c:v>-2.5105E-4</c:v>
                </c:pt>
                <c:pt idx="34810">
                  <c:v>-8.4042720000000008E-3</c:v>
                </c:pt>
                <c:pt idx="34811">
                  <c:v>-7.9613889999999993E-3</c:v>
                </c:pt>
                <c:pt idx="34812">
                  <c:v>8.5833999999999997E-4</c:v>
                </c:pt>
                <c:pt idx="34813">
                  <c:v>6.6962549999999999E-3</c:v>
                </c:pt>
                <c:pt idx="34814">
                  <c:v>-1.0698714E-2</c:v>
                </c:pt>
                <c:pt idx="34815">
                  <c:v>-8.6137249999999992E-3</c:v>
                </c:pt>
                <c:pt idx="34816">
                  <c:v>-8.6160030000000006E-3</c:v>
                </c:pt>
                <c:pt idx="34817">
                  <c:v>-1.2052E-4</c:v>
                </c:pt>
                <c:pt idx="34818">
                  <c:v>-7.3283330000000002E-3</c:v>
                </c:pt>
                <c:pt idx="34819">
                  <c:v>-6.0864600000000001E-4</c:v>
                </c:pt>
                <c:pt idx="34820">
                  <c:v>3.9509860000000001E-3</c:v>
                </c:pt>
                <c:pt idx="34821">
                  <c:v>-7.6558679999999997E-3</c:v>
                </c:pt>
                <c:pt idx="34822">
                  <c:v>-1.7951284000000001E-2</c:v>
                </c:pt>
                <c:pt idx="34823">
                  <c:v>-3.488189E-3</c:v>
                </c:pt>
                <c:pt idx="34824">
                  <c:v>-1.586758E-3</c:v>
                </c:pt>
                <c:pt idx="34825">
                  <c:v>-3.3628199999999999E-3</c:v>
                </c:pt>
                <c:pt idx="34826">
                  <c:v>-1.433698E-3</c:v>
                </c:pt>
                <c:pt idx="34827">
                  <c:v>-4.1589110000000004E-3</c:v>
                </c:pt>
                <c:pt idx="34828">
                  <c:v>-7.8299189999999994E-3</c:v>
                </c:pt>
                <c:pt idx="34829">
                  <c:v>-4.9241440000000001E-3</c:v>
                </c:pt>
                <c:pt idx="34830">
                  <c:v>-4.2333249999999996E-3</c:v>
                </c:pt>
                <c:pt idx="34831">
                  <c:v>-6.2501370000000002E-3</c:v>
                </c:pt>
                <c:pt idx="34832">
                  <c:v>-1.782243E-3</c:v>
                </c:pt>
                <c:pt idx="34833">
                  <c:v>4.7166689999999997E-3</c:v>
                </c:pt>
                <c:pt idx="34834">
                  <c:v>-2.7722129999999999E-3</c:v>
                </c:pt>
                <c:pt idx="34835">
                  <c:v>-6.6577650000000004E-3</c:v>
                </c:pt>
                <c:pt idx="34836">
                  <c:v>-5.5945409999999998E-3</c:v>
                </c:pt>
                <c:pt idx="34837">
                  <c:v>2.8932189999999998E-3</c:v>
                </c:pt>
                <c:pt idx="34838">
                  <c:v>-2.058257E-3</c:v>
                </c:pt>
                <c:pt idx="34839">
                  <c:v>7.7035599999999999E-3</c:v>
                </c:pt>
                <c:pt idx="34840">
                  <c:v>-7.4812949999999998E-3</c:v>
                </c:pt>
                <c:pt idx="34841">
                  <c:v>-1.03273E-4</c:v>
                </c:pt>
                <c:pt idx="34842">
                  <c:v>-4.4812439999999997E-3</c:v>
                </c:pt>
                <c:pt idx="34843">
                  <c:v>-3.914257E-3</c:v>
                </c:pt>
                <c:pt idx="34844">
                  <c:v>4.9556340000000004E-3</c:v>
                </c:pt>
                <c:pt idx="34845">
                  <c:v>6.3098520000000003E-3</c:v>
                </c:pt>
                <c:pt idx="34846">
                  <c:v>-5.6463279999999999E-3</c:v>
                </c:pt>
                <c:pt idx="34847">
                  <c:v>-2.9868960000000002E-3</c:v>
                </c:pt>
                <c:pt idx="34848">
                  <c:v>3.9510099999999996E-3</c:v>
                </c:pt>
                <c:pt idx="34849">
                  <c:v>1.1666987E-2</c:v>
                </c:pt>
                <c:pt idx="34850">
                  <c:v>-2.3551829999999998E-3</c:v>
                </c:pt>
                <c:pt idx="34851">
                  <c:v>9.1970599999999995E-4</c:v>
                </c:pt>
                <c:pt idx="34852">
                  <c:v>-1.826807E-3</c:v>
                </c:pt>
                <c:pt idx="34853">
                  <c:v>-6.656716E-3</c:v>
                </c:pt>
                <c:pt idx="34854">
                  <c:v>-2.6609569999999998E-3</c:v>
                </c:pt>
                <c:pt idx="34855">
                  <c:v>1.2475917E-2</c:v>
                </c:pt>
                <c:pt idx="34856">
                  <c:v>-3.811442E-3</c:v>
                </c:pt>
                <c:pt idx="34857">
                  <c:v>-7.0389270000000004E-3</c:v>
                </c:pt>
                <c:pt idx="34858">
                  <c:v>-5.3255330000000003E-3</c:v>
                </c:pt>
                <c:pt idx="34859">
                  <c:v>4.5289630000000004E-3</c:v>
                </c:pt>
                <c:pt idx="34860">
                  <c:v>6.4454200000000001E-4</c:v>
                </c:pt>
                <c:pt idx="34861" formatCode="0.00E+00">
                  <c:v>-7.4777799999999994E-5</c:v>
                </c:pt>
                <c:pt idx="34862">
                  <c:v>2.670909E-3</c:v>
                </c:pt>
                <c:pt idx="34863">
                  <c:v>-8.2227519999999998E-3</c:v>
                </c:pt>
                <c:pt idx="34864">
                  <c:v>-4.282419E-3</c:v>
                </c:pt>
                <c:pt idx="34865">
                  <c:v>-4.8208799999999998E-4</c:v>
                </c:pt>
                <c:pt idx="34866" formatCode="0.00E+00">
                  <c:v>-3.9725599999999996E-6</c:v>
                </c:pt>
                <c:pt idx="34867">
                  <c:v>2.9678489999999998E-3</c:v>
                </c:pt>
                <c:pt idx="34868">
                  <c:v>-5.6498099999999999E-3</c:v>
                </c:pt>
                <c:pt idx="34869">
                  <c:v>2.7063899999999999E-3</c:v>
                </c:pt>
                <c:pt idx="34870">
                  <c:v>-4.0519149999999997E-3</c:v>
                </c:pt>
                <c:pt idx="34871">
                  <c:v>-7.7915600000000003E-4</c:v>
                </c:pt>
                <c:pt idx="34872">
                  <c:v>-2.5983930000000001E-3</c:v>
                </c:pt>
                <c:pt idx="34873">
                  <c:v>-3.6817669999999999E-3</c:v>
                </c:pt>
                <c:pt idx="34874">
                  <c:v>2.9925709999999999E-3</c:v>
                </c:pt>
                <c:pt idx="34875">
                  <c:v>3.8933099999999998E-4</c:v>
                </c:pt>
                <c:pt idx="34876">
                  <c:v>-3.0755040000000002E-3</c:v>
                </c:pt>
                <c:pt idx="34877">
                  <c:v>-4.9836589999999997E-3</c:v>
                </c:pt>
                <c:pt idx="34878">
                  <c:v>-7.3879779999999999E-3</c:v>
                </c:pt>
                <c:pt idx="34879">
                  <c:v>2.5951479999999998E-3</c:v>
                </c:pt>
                <c:pt idx="34880">
                  <c:v>-8.0787859999999993E-3</c:v>
                </c:pt>
                <c:pt idx="34881">
                  <c:v>-6.2902069999999999E-3</c:v>
                </c:pt>
                <c:pt idx="34882">
                  <c:v>3.0506119999999999E-3</c:v>
                </c:pt>
                <c:pt idx="34883">
                  <c:v>-2.4506799999999998E-3</c:v>
                </c:pt>
                <c:pt idx="34884">
                  <c:v>-1.0101143E-2</c:v>
                </c:pt>
                <c:pt idx="34885">
                  <c:v>2.7209119999999998E-3</c:v>
                </c:pt>
                <c:pt idx="34886">
                  <c:v>-6.8622799999999999E-4</c:v>
                </c:pt>
                <c:pt idx="34887">
                  <c:v>-3.821035E-3</c:v>
                </c:pt>
                <c:pt idx="34888">
                  <c:v>-5.1068850000000002E-3</c:v>
                </c:pt>
                <c:pt idx="34889">
                  <c:v>2.5310599999999999E-3</c:v>
                </c:pt>
                <c:pt idx="34890">
                  <c:v>-9.8329860000000002E-3</c:v>
                </c:pt>
                <c:pt idx="34891">
                  <c:v>9.7465400000000004E-4</c:v>
                </c:pt>
                <c:pt idx="34892">
                  <c:v>-2.2383619999999998E-3</c:v>
                </c:pt>
                <c:pt idx="34893">
                  <c:v>-6.718066E-3</c:v>
                </c:pt>
                <c:pt idx="34894">
                  <c:v>1.054791E-3</c:v>
                </c:pt>
                <c:pt idx="34895">
                  <c:v>-1.4328679999999999E-3</c:v>
                </c:pt>
                <c:pt idx="34896">
                  <c:v>2.2935499999999999E-4</c:v>
                </c:pt>
                <c:pt idx="34897">
                  <c:v>-1.4644149999999999E-3</c:v>
                </c:pt>
                <c:pt idx="34898">
                  <c:v>-2.4558200000000001E-3</c:v>
                </c:pt>
                <c:pt idx="34899">
                  <c:v>-4.3218960000000004E-3</c:v>
                </c:pt>
                <c:pt idx="34900">
                  <c:v>-3.6173469999999999E-3</c:v>
                </c:pt>
                <c:pt idx="34901">
                  <c:v>1.14274E-4</c:v>
                </c:pt>
                <c:pt idx="34902">
                  <c:v>-6.7793599999999997E-4</c:v>
                </c:pt>
                <c:pt idx="34903">
                  <c:v>-1.130673E-3</c:v>
                </c:pt>
                <c:pt idx="34904">
                  <c:v>-3.5279450000000002E-3</c:v>
                </c:pt>
                <c:pt idx="34905">
                  <c:v>-1.3862309999999999E-3</c:v>
                </c:pt>
                <c:pt idx="34906">
                  <c:v>-4.6677139999999999E-3</c:v>
                </c:pt>
                <c:pt idx="34907">
                  <c:v>-7.2887960000000002E-3</c:v>
                </c:pt>
                <c:pt idx="34908">
                  <c:v>-5.5114300000000003E-4</c:v>
                </c:pt>
                <c:pt idx="34909">
                  <c:v>-4.3405550000000003E-3</c:v>
                </c:pt>
                <c:pt idx="34910">
                  <c:v>1.261798E-3</c:v>
                </c:pt>
                <c:pt idx="34911">
                  <c:v>-4.8906369999999998E-3</c:v>
                </c:pt>
                <c:pt idx="34912">
                  <c:v>3.1367600000000002E-3</c:v>
                </c:pt>
                <c:pt idx="34913">
                  <c:v>-3.6345930000000002E-3</c:v>
                </c:pt>
                <c:pt idx="34914">
                  <c:v>-8.3698390000000004E-3</c:v>
                </c:pt>
                <c:pt idx="34915">
                  <c:v>-4.3679060000000004E-3</c:v>
                </c:pt>
                <c:pt idx="34916">
                  <c:v>-7.1410400000000004E-3</c:v>
                </c:pt>
                <c:pt idx="34917">
                  <c:v>-5.9700480000000004E-3</c:v>
                </c:pt>
                <c:pt idx="34918">
                  <c:v>-3.9546629999999998E-3</c:v>
                </c:pt>
                <c:pt idx="34919">
                  <c:v>-1.8840549999999999E-3</c:v>
                </c:pt>
                <c:pt idx="34920">
                  <c:v>-7.4642019999999996E-3</c:v>
                </c:pt>
                <c:pt idx="34921">
                  <c:v>-8.0492989999999993E-3</c:v>
                </c:pt>
                <c:pt idx="34922">
                  <c:v>-2.6912590000000001E-3</c:v>
                </c:pt>
                <c:pt idx="34923">
                  <c:v>-8.0764370000000005E-3</c:v>
                </c:pt>
                <c:pt idx="34924">
                  <c:v>-3.8487920000000002E-3</c:v>
                </c:pt>
                <c:pt idx="34925">
                  <c:v>-4.2932730000000002E-3</c:v>
                </c:pt>
                <c:pt idx="34926">
                  <c:v>-3.2195510000000002E-3</c:v>
                </c:pt>
                <c:pt idx="34927">
                  <c:v>-3.2994460000000001E-3</c:v>
                </c:pt>
                <c:pt idx="34928">
                  <c:v>-7.8604199999999999E-3</c:v>
                </c:pt>
                <c:pt idx="34929">
                  <c:v>-4.1298649999999999E-3</c:v>
                </c:pt>
                <c:pt idx="34930">
                  <c:v>-4.1713649999999998E-3</c:v>
                </c:pt>
                <c:pt idx="34931">
                  <c:v>-2.4829209999999999E-3</c:v>
                </c:pt>
                <c:pt idx="34932">
                  <c:v>6.1159599999999995E-4</c:v>
                </c:pt>
                <c:pt idx="34933">
                  <c:v>-9.9349099999999999E-4</c:v>
                </c:pt>
                <c:pt idx="34934">
                  <c:v>-1.68085E-4</c:v>
                </c:pt>
                <c:pt idx="34935">
                  <c:v>-3.2429709999999999E-3</c:v>
                </c:pt>
                <c:pt idx="34936">
                  <c:v>-1.2957629999999999E-3</c:v>
                </c:pt>
                <c:pt idx="34937">
                  <c:v>-4.1655850000000003E-3</c:v>
                </c:pt>
                <c:pt idx="34938">
                  <c:v>1.880137E-3</c:v>
                </c:pt>
                <c:pt idx="34939">
                  <c:v>-1.2509419999999999E-3</c:v>
                </c:pt>
                <c:pt idx="34940">
                  <c:v>-4.5881029999999996E-3</c:v>
                </c:pt>
                <c:pt idx="34941">
                  <c:v>-2.978222E-3</c:v>
                </c:pt>
                <c:pt idx="34942">
                  <c:v>5.2444930000000002E-3</c:v>
                </c:pt>
                <c:pt idx="34943">
                  <c:v>-9.5672099999999996E-3</c:v>
                </c:pt>
                <c:pt idx="34944">
                  <c:v>-8.3472200000000007E-3</c:v>
                </c:pt>
                <c:pt idx="34945">
                  <c:v>3.9685679999999996E-3</c:v>
                </c:pt>
                <c:pt idx="34946">
                  <c:v>-1.2801902E-2</c:v>
                </c:pt>
                <c:pt idx="34947">
                  <c:v>-1.7172940000000001E-3</c:v>
                </c:pt>
                <c:pt idx="34948">
                  <c:v>9.1978440000000002E-3</c:v>
                </c:pt>
                <c:pt idx="34949">
                  <c:v>-3.3262040000000001E-3</c:v>
                </c:pt>
                <c:pt idx="34950">
                  <c:v>-1.3773486E-2</c:v>
                </c:pt>
                <c:pt idx="34951">
                  <c:v>2.2765860000000001E-3</c:v>
                </c:pt>
                <c:pt idx="34952">
                  <c:v>2.8877659999999999E-3</c:v>
                </c:pt>
                <c:pt idx="34953">
                  <c:v>-1.1875734000000001E-2</c:v>
                </c:pt>
                <c:pt idx="34954">
                  <c:v>-6.2076020000000004E-3</c:v>
                </c:pt>
                <c:pt idx="34955">
                  <c:v>-1.0525118999999999E-2</c:v>
                </c:pt>
                <c:pt idx="34956">
                  <c:v>1.4794071000000001E-2</c:v>
                </c:pt>
                <c:pt idx="34957">
                  <c:v>4.0980500000000001E-4</c:v>
                </c:pt>
                <c:pt idx="34958">
                  <c:v>-1.5699672000000001E-2</c:v>
                </c:pt>
                <c:pt idx="34959">
                  <c:v>-3.005448E-3</c:v>
                </c:pt>
                <c:pt idx="34960">
                  <c:v>-8.5297040000000008E-3</c:v>
                </c:pt>
                <c:pt idx="34961">
                  <c:v>-7.5886699999999998E-4</c:v>
                </c:pt>
                <c:pt idx="34962">
                  <c:v>6.2313810000000002E-3</c:v>
                </c:pt>
                <c:pt idx="34963">
                  <c:v>-8.2258560000000001E-3</c:v>
                </c:pt>
                <c:pt idx="34964">
                  <c:v>-2.8168960000000002E-3</c:v>
                </c:pt>
                <c:pt idx="34965">
                  <c:v>8.3183130000000008E-3</c:v>
                </c:pt>
                <c:pt idx="34966">
                  <c:v>-2.0128730000000001E-3</c:v>
                </c:pt>
                <c:pt idx="34967">
                  <c:v>-1.0848442E-2</c:v>
                </c:pt>
                <c:pt idx="34968">
                  <c:v>1.3965379999999999E-3</c:v>
                </c:pt>
                <c:pt idx="34969">
                  <c:v>7.8667400000000001E-4</c:v>
                </c:pt>
                <c:pt idx="34970">
                  <c:v>-2.1417699999999999E-3</c:v>
                </c:pt>
                <c:pt idx="34971">
                  <c:v>-1.9594263000000001E-2</c:v>
                </c:pt>
                <c:pt idx="34972">
                  <c:v>-4.3143360000000002E-3</c:v>
                </c:pt>
                <c:pt idx="34973">
                  <c:v>2.5996432E-2</c:v>
                </c:pt>
                <c:pt idx="34974">
                  <c:v>1.04013E-3</c:v>
                </c:pt>
                <c:pt idx="34975">
                  <c:v>-3.1521807999999998E-2</c:v>
                </c:pt>
                <c:pt idx="34976">
                  <c:v>1.30235E-4</c:v>
                </c:pt>
                <c:pt idx="34977">
                  <c:v>8.6084079999999997E-3</c:v>
                </c:pt>
                <c:pt idx="34978">
                  <c:v>-1.5532018999999999E-2</c:v>
                </c:pt>
                <c:pt idx="34979">
                  <c:v>-8.9516140000000001E-3</c:v>
                </c:pt>
                <c:pt idx="34980">
                  <c:v>-3.9091999999999998E-3</c:v>
                </c:pt>
                <c:pt idx="34981">
                  <c:v>-1.1113583999999999E-2</c:v>
                </c:pt>
                <c:pt idx="34982">
                  <c:v>-1.2585090000000001E-3</c:v>
                </c:pt>
                <c:pt idx="34983">
                  <c:v>3.6948100000000001E-4</c:v>
                </c:pt>
                <c:pt idx="34984">
                  <c:v>-1.8508536999999999E-2</c:v>
                </c:pt>
                <c:pt idx="34985">
                  <c:v>-8.762433E-3</c:v>
                </c:pt>
                <c:pt idx="34986">
                  <c:v>-5.7640460000000001E-3</c:v>
                </c:pt>
                <c:pt idx="34987">
                  <c:v>2.6997470000000002E-3</c:v>
                </c:pt>
                <c:pt idx="34988">
                  <c:v>-7.9503260000000006E-3</c:v>
                </c:pt>
                <c:pt idx="34989">
                  <c:v>-9.1426219999999996E-3</c:v>
                </c:pt>
                <c:pt idx="34990">
                  <c:v>-5.4597559999999996E-3</c:v>
                </c:pt>
                <c:pt idx="34991">
                  <c:v>-9.7282710000000001E-3</c:v>
                </c:pt>
                <c:pt idx="34992">
                  <c:v>-3.896633E-3</c:v>
                </c:pt>
                <c:pt idx="34993">
                  <c:v>-1.0646947E-2</c:v>
                </c:pt>
                <c:pt idx="34994">
                  <c:v>-5.5044179999999996E-3</c:v>
                </c:pt>
                <c:pt idx="34995">
                  <c:v>-2.3402300000000001E-4</c:v>
                </c:pt>
                <c:pt idx="34996">
                  <c:v>-1.1552033999999999E-2</c:v>
                </c:pt>
                <c:pt idx="34997">
                  <c:v>-1.0990107000000001E-2</c:v>
                </c:pt>
                <c:pt idx="34998">
                  <c:v>1.0358349999999999E-3</c:v>
                </c:pt>
                <c:pt idx="34999">
                  <c:v>-9.1369079999999991E-3</c:v>
                </c:pt>
                <c:pt idx="35000">
                  <c:v>-6.3856899999999996E-4</c:v>
                </c:pt>
                <c:pt idx="35001">
                  <c:v>-1.856433E-3</c:v>
                </c:pt>
                <c:pt idx="35002">
                  <c:v>-1.2146076E-2</c:v>
                </c:pt>
                <c:pt idx="35003">
                  <c:v>-1.1347660000000001E-2</c:v>
                </c:pt>
                <c:pt idx="35004">
                  <c:v>-2.1387440000000001E-3</c:v>
                </c:pt>
                <c:pt idx="35005">
                  <c:v>-5.2186899999999998E-3</c:v>
                </c:pt>
                <c:pt idx="35006">
                  <c:v>-6.7104859999999999E-3</c:v>
                </c:pt>
                <c:pt idx="35007">
                  <c:v>-6.876933E-3</c:v>
                </c:pt>
                <c:pt idx="35008">
                  <c:v>1.7804710000000001E-3</c:v>
                </c:pt>
                <c:pt idx="35009">
                  <c:v>-5.421782E-3</c:v>
                </c:pt>
                <c:pt idx="35010">
                  <c:v>-1.0104465E-2</c:v>
                </c:pt>
                <c:pt idx="35011">
                  <c:v>-1.022287E-3</c:v>
                </c:pt>
                <c:pt idx="35012">
                  <c:v>1.0809779E-2</c:v>
                </c:pt>
                <c:pt idx="35013">
                  <c:v>-3.51856E-3</c:v>
                </c:pt>
                <c:pt idx="35014">
                  <c:v>-3.0203610000000001E-3</c:v>
                </c:pt>
                <c:pt idx="35015">
                  <c:v>2.1632159999999999E-3</c:v>
                </c:pt>
                <c:pt idx="35016">
                  <c:v>-6.6486369999999998E-3</c:v>
                </c:pt>
                <c:pt idx="35017">
                  <c:v>-1.1231937000000001E-2</c:v>
                </c:pt>
                <c:pt idx="35018">
                  <c:v>3.6101179999999998E-3</c:v>
                </c:pt>
                <c:pt idx="35019">
                  <c:v>-7.7346810000000002E-3</c:v>
                </c:pt>
                <c:pt idx="35020">
                  <c:v>-6.1844949999999999E-3</c:v>
                </c:pt>
                <c:pt idx="35021">
                  <c:v>5.6521899999999996E-3</c:v>
                </c:pt>
                <c:pt idx="35022">
                  <c:v>-5.39742E-3</c:v>
                </c:pt>
                <c:pt idx="35023">
                  <c:v>-7.184401E-3</c:v>
                </c:pt>
                <c:pt idx="35024">
                  <c:v>1.1013959999999999E-3</c:v>
                </c:pt>
                <c:pt idx="35025">
                  <c:v>4.0825389999999996E-3</c:v>
                </c:pt>
                <c:pt idx="35026">
                  <c:v>-6.9390629999999997E-3</c:v>
                </c:pt>
                <c:pt idx="35027">
                  <c:v>-7.4730270000000001E-3</c:v>
                </c:pt>
                <c:pt idx="35028">
                  <c:v>-2.9972710000000001E-3</c:v>
                </c:pt>
                <c:pt idx="35029">
                  <c:v>5.8228299999999995E-4</c:v>
                </c:pt>
                <c:pt idx="35030">
                  <c:v>-8.4093700000000004E-4</c:v>
                </c:pt>
                <c:pt idx="35031">
                  <c:v>-9.0639799999999993E-3</c:v>
                </c:pt>
                <c:pt idx="35032">
                  <c:v>-1.0027829999999999E-3</c:v>
                </c:pt>
                <c:pt idx="35033">
                  <c:v>-1.052318E-3</c:v>
                </c:pt>
                <c:pt idx="35034">
                  <c:v>-7.4206410000000004E-3</c:v>
                </c:pt>
                <c:pt idx="35035">
                  <c:v>-1.3014960000000001E-3</c:v>
                </c:pt>
                <c:pt idx="35036">
                  <c:v>-3.1640930000000002E-3</c:v>
                </c:pt>
                <c:pt idx="35037">
                  <c:v>-3.7297480000000002E-3</c:v>
                </c:pt>
                <c:pt idx="35038">
                  <c:v>4.2703849999999998E-3</c:v>
                </c:pt>
                <c:pt idx="35039">
                  <c:v>-3.819233E-3</c:v>
                </c:pt>
                <c:pt idx="35040">
                  <c:v>-8.2086079999999992E-3</c:v>
                </c:pt>
                <c:pt idx="35041">
                  <c:v>1.568655E-3</c:v>
                </c:pt>
                <c:pt idx="35042" formatCode="0.00E+00">
                  <c:v>8.1283499999999995E-5</c:v>
                </c:pt>
                <c:pt idx="35043">
                  <c:v>-6.1590350000000002E-3</c:v>
                </c:pt>
                <c:pt idx="35044">
                  <c:v>-3.8594459999999999E-3</c:v>
                </c:pt>
                <c:pt idx="35045">
                  <c:v>-1.4639329999999999E-3</c:v>
                </c:pt>
                <c:pt idx="35046">
                  <c:v>-1.243292E-3</c:v>
                </c:pt>
                <c:pt idx="35047">
                  <c:v>-4.9352320000000003E-3</c:v>
                </c:pt>
                <c:pt idx="35048">
                  <c:v>-3.8027830000000001E-3</c:v>
                </c:pt>
                <c:pt idx="35049">
                  <c:v>-2.7702400000000001E-4</c:v>
                </c:pt>
                <c:pt idx="35050">
                  <c:v>-2.7817269999999999E-3</c:v>
                </c:pt>
                <c:pt idx="35051">
                  <c:v>-4.9316969999999996E-3</c:v>
                </c:pt>
                <c:pt idx="35052">
                  <c:v>8.9608400000000001E-4</c:v>
                </c:pt>
                <c:pt idx="35053">
                  <c:v>2.8425880000000001E-3</c:v>
                </c:pt>
                <c:pt idx="35054">
                  <c:v>4.6546030000000002E-3</c:v>
                </c:pt>
                <c:pt idx="35055">
                  <c:v>-1.3378724999999999E-2</c:v>
                </c:pt>
                <c:pt idx="35056">
                  <c:v>-7.2039210000000003E-3</c:v>
                </c:pt>
                <c:pt idx="35057">
                  <c:v>-7.1543860000000004E-3</c:v>
                </c:pt>
                <c:pt idx="35058">
                  <c:v>2.9138860000000001E-3</c:v>
                </c:pt>
                <c:pt idx="35059">
                  <c:v>-1.67048E-3</c:v>
                </c:pt>
                <c:pt idx="35060">
                  <c:v>-4.0900260000000001E-3</c:v>
                </c:pt>
                <c:pt idx="35061">
                  <c:v>-2.0836000000000001E-3</c:v>
                </c:pt>
                <c:pt idx="35062">
                  <c:v>-2.2737819999999998E-3</c:v>
                </c:pt>
                <c:pt idx="35063">
                  <c:v>-2.785109E-3</c:v>
                </c:pt>
                <c:pt idx="35064">
                  <c:v>2.1354070000000002E-3</c:v>
                </c:pt>
                <c:pt idx="35065">
                  <c:v>-4.468433E-3</c:v>
                </c:pt>
                <c:pt idx="35066">
                  <c:v>-5.4429150000000004E-3</c:v>
                </c:pt>
                <c:pt idx="35067">
                  <c:v>4.8840250000000002E-3</c:v>
                </c:pt>
                <c:pt idx="35068">
                  <c:v>-2.63577E-3</c:v>
                </c:pt>
                <c:pt idx="35069">
                  <c:v>-1.4183237E-2</c:v>
                </c:pt>
                <c:pt idx="35070">
                  <c:v>9.1682600000000003E-4</c:v>
                </c:pt>
                <c:pt idx="35071">
                  <c:v>-4.2790019999999996E-3</c:v>
                </c:pt>
                <c:pt idx="35072">
                  <c:v>2.349135E-3</c:v>
                </c:pt>
                <c:pt idx="35073">
                  <c:v>2.5512690000000001E-3</c:v>
                </c:pt>
                <c:pt idx="35074">
                  <c:v>-2.2371399999999999E-4</c:v>
                </c:pt>
                <c:pt idx="35075">
                  <c:v>-8.5253199999999994E-3</c:v>
                </c:pt>
                <c:pt idx="35076">
                  <c:v>-8.1837499999999998E-4</c:v>
                </c:pt>
                <c:pt idx="35077">
                  <c:v>8.1415640000000004E-3</c:v>
                </c:pt>
                <c:pt idx="35078">
                  <c:v>-4.0192580000000004E-3</c:v>
                </c:pt>
                <c:pt idx="35079">
                  <c:v>3.540657E-3</c:v>
                </c:pt>
                <c:pt idx="35080">
                  <c:v>3.9655630000000001E-3</c:v>
                </c:pt>
                <c:pt idx="35081">
                  <c:v>-7.9361039999999994E-3</c:v>
                </c:pt>
                <c:pt idx="35082">
                  <c:v>1.04319E-3</c:v>
                </c:pt>
                <c:pt idx="35083">
                  <c:v>-1.3810859999999999E-3</c:v>
                </c:pt>
                <c:pt idx="35084">
                  <c:v>3.2750700000000002E-3</c:v>
                </c:pt>
                <c:pt idx="35085">
                  <c:v>-6.1261300000000002E-4</c:v>
                </c:pt>
                <c:pt idx="35086">
                  <c:v>-4.3020159999999997E-3</c:v>
                </c:pt>
                <c:pt idx="35087">
                  <c:v>-7.9969399999999999E-4</c:v>
                </c:pt>
                <c:pt idx="35088">
                  <c:v>-1.0081409999999999E-3</c:v>
                </c:pt>
                <c:pt idx="35089">
                  <c:v>-2.4188180000000001E-3</c:v>
                </c:pt>
                <c:pt idx="35090">
                  <c:v>5.5551999999999999E-4</c:v>
                </c:pt>
                <c:pt idx="35091">
                  <c:v>1.9199899999999999E-4</c:v>
                </c:pt>
                <c:pt idx="35092">
                  <c:v>-2.944211E-3</c:v>
                </c:pt>
                <c:pt idx="35093">
                  <c:v>-2.792676E-3</c:v>
                </c:pt>
                <c:pt idx="35094">
                  <c:v>1.269332E-3</c:v>
                </c:pt>
                <c:pt idx="35095">
                  <c:v>-6.1390489999999997E-3</c:v>
                </c:pt>
                <c:pt idx="35096">
                  <c:v>-7.5203659999999997E-3</c:v>
                </c:pt>
                <c:pt idx="35097">
                  <c:v>1.099488E-3</c:v>
                </c:pt>
                <c:pt idx="35098">
                  <c:v>-8.1729009999999998E-3</c:v>
                </c:pt>
                <c:pt idx="35099">
                  <c:v>-5.5102720000000001E-3</c:v>
                </c:pt>
                <c:pt idx="35100">
                  <c:v>5.7618799999999996E-3</c:v>
                </c:pt>
                <c:pt idx="35101">
                  <c:v>-6.0881210000000002E-3</c:v>
                </c:pt>
                <c:pt idx="35102">
                  <c:v>-3.2651099999999999E-3</c:v>
                </c:pt>
                <c:pt idx="35103">
                  <c:v>3.5938609999999998E-3</c:v>
                </c:pt>
                <c:pt idx="35104">
                  <c:v>-8.3274239999999999E-3</c:v>
                </c:pt>
                <c:pt idx="35105">
                  <c:v>-9.5881639999999997E-3</c:v>
                </c:pt>
                <c:pt idx="35106">
                  <c:v>1.5877799999999999E-4</c:v>
                </c:pt>
                <c:pt idx="35107">
                  <c:v>-7.8211180000000002E-3</c:v>
                </c:pt>
                <c:pt idx="35108">
                  <c:v>-1.592532E-3</c:v>
                </c:pt>
                <c:pt idx="35109">
                  <c:v>-9.5764230000000006E-3</c:v>
                </c:pt>
                <c:pt idx="35110">
                  <c:v>-1.72764E-4</c:v>
                </c:pt>
                <c:pt idx="35111">
                  <c:v>3.5138499999999998E-3</c:v>
                </c:pt>
                <c:pt idx="35112">
                  <c:v>-1.3512598000000001E-2</c:v>
                </c:pt>
                <c:pt idx="35113">
                  <c:v>-9.0278349999999997E-3</c:v>
                </c:pt>
                <c:pt idx="35114">
                  <c:v>2.361181E-3</c:v>
                </c:pt>
                <c:pt idx="35115">
                  <c:v>-7.4698780000000001E-3</c:v>
                </c:pt>
                <c:pt idx="35116">
                  <c:v>-5.6326600000000003E-3</c:v>
                </c:pt>
                <c:pt idx="35117">
                  <c:v>-8.1686599999999997E-4</c:v>
                </c:pt>
                <c:pt idx="35118">
                  <c:v>4.8951799999999998E-4</c:v>
                </c:pt>
                <c:pt idx="35119">
                  <c:v>-1.0680312000000001E-2</c:v>
                </c:pt>
                <c:pt idx="35120">
                  <c:v>-2.6246800000000002E-4</c:v>
                </c:pt>
                <c:pt idx="35121">
                  <c:v>-2.229745E-3</c:v>
                </c:pt>
                <c:pt idx="35122">
                  <c:v>-9.369413E-3</c:v>
                </c:pt>
                <c:pt idx="35123">
                  <c:v>2.7383820000000001E-3</c:v>
                </c:pt>
                <c:pt idx="35124">
                  <c:v>-4.0802299999999998E-3</c:v>
                </c:pt>
                <c:pt idx="35125">
                  <c:v>-2.7462519999999998E-3</c:v>
                </c:pt>
                <c:pt idx="35126">
                  <c:v>-6.3524530000000001E-3</c:v>
                </c:pt>
                <c:pt idx="35127" formatCode="0.00E+00">
                  <c:v>6.4699700000000007E-5</c:v>
                </c:pt>
                <c:pt idx="35128">
                  <c:v>4.8059160000000004E-3</c:v>
                </c:pt>
                <c:pt idx="35129" formatCode="0.00E+00">
                  <c:v>2.0216200000000001E-5</c:v>
                </c:pt>
                <c:pt idx="35130">
                  <c:v>-6.6158639999999999E-3</c:v>
                </c:pt>
                <c:pt idx="35131">
                  <c:v>-1.085012E-3</c:v>
                </c:pt>
                <c:pt idx="35132">
                  <c:v>5.160665E-3</c:v>
                </c:pt>
                <c:pt idx="35133">
                  <c:v>-5.4267330000000004E-3</c:v>
                </c:pt>
                <c:pt idx="35134">
                  <c:v>1.2209300000000001E-4</c:v>
                </c:pt>
                <c:pt idx="35135">
                  <c:v>7.3488600000000002E-4</c:v>
                </c:pt>
                <c:pt idx="35136">
                  <c:v>-6.7598119999999996E-3</c:v>
                </c:pt>
                <c:pt idx="35137">
                  <c:v>-1.9725139999999999E-3</c:v>
                </c:pt>
                <c:pt idx="35138">
                  <c:v>6.00754E-4</c:v>
                </c:pt>
                <c:pt idx="35139">
                  <c:v>-1.84346E-4</c:v>
                </c:pt>
                <c:pt idx="35140">
                  <c:v>-4.8713059999999997E-3</c:v>
                </c:pt>
                <c:pt idx="35141">
                  <c:v>4.22791E-4</c:v>
                </c:pt>
                <c:pt idx="35142">
                  <c:v>-1.382788E-3</c:v>
                </c:pt>
                <c:pt idx="35143">
                  <c:v>-3.8703199999999999E-4</c:v>
                </c:pt>
                <c:pt idx="35144">
                  <c:v>-1.1416219999999999E-3</c:v>
                </c:pt>
                <c:pt idx="35145">
                  <c:v>-1.7496219999999999E-3</c:v>
                </c:pt>
                <c:pt idx="35146">
                  <c:v>-2.280299E-3</c:v>
                </c:pt>
                <c:pt idx="35147">
                  <c:v>-1.1892020000000001E-3</c:v>
                </c:pt>
                <c:pt idx="35148">
                  <c:v>-1.190343E-3</c:v>
                </c:pt>
                <c:pt idx="35149">
                  <c:v>-4.4777489999999996E-3</c:v>
                </c:pt>
                <c:pt idx="35150">
                  <c:v>-2.1181889999999999E-3</c:v>
                </c:pt>
                <c:pt idx="35151">
                  <c:v>-2.586372E-3</c:v>
                </c:pt>
                <c:pt idx="35152">
                  <c:v>-5.4399929999999997E-3</c:v>
                </c:pt>
                <c:pt idx="35153">
                  <c:v>-2.7760329999999998E-3</c:v>
                </c:pt>
                <c:pt idx="35154">
                  <c:v>-2.4572539999999999E-3</c:v>
                </c:pt>
                <c:pt idx="35155">
                  <c:v>-1.797323E-3</c:v>
                </c:pt>
                <c:pt idx="35156">
                  <c:v>-2.6795900000000001E-4</c:v>
                </c:pt>
                <c:pt idx="35157">
                  <c:v>-6.5647370000000002E-3</c:v>
                </c:pt>
                <c:pt idx="35158">
                  <c:v>-1.0062621000000001E-2</c:v>
                </c:pt>
                <c:pt idx="35159" formatCode="0.00E+00">
                  <c:v>3.1824900000000001E-5</c:v>
                </c:pt>
                <c:pt idx="35160">
                  <c:v>-1.311408E-3</c:v>
                </c:pt>
                <c:pt idx="35161">
                  <c:v>-6.0984389999999998E-3</c:v>
                </c:pt>
                <c:pt idx="35162">
                  <c:v>-8.7696130000000008E-3</c:v>
                </c:pt>
                <c:pt idx="35163">
                  <c:v>3.4718699999999999E-4</c:v>
                </c:pt>
                <c:pt idx="35164">
                  <c:v>3.5405720000000001E-3</c:v>
                </c:pt>
                <c:pt idx="35165">
                  <c:v>-5.7908780000000002E-3</c:v>
                </c:pt>
                <c:pt idx="35166">
                  <c:v>-5.2512510000000002E-3</c:v>
                </c:pt>
                <c:pt idx="35167" formatCode="0.00E+00">
                  <c:v>9.1049800000000004E-5</c:v>
                </c:pt>
                <c:pt idx="35168">
                  <c:v>1.5631289999999999E-3</c:v>
                </c:pt>
                <c:pt idx="35169">
                  <c:v>-1.4579887999999999E-2</c:v>
                </c:pt>
                <c:pt idx="35170">
                  <c:v>-7.8464720000000002E-3</c:v>
                </c:pt>
                <c:pt idx="35171">
                  <c:v>5.3524209999999996E-3</c:v>
                </c:pt>
                <c:pt idx="35172">
                  <c:v>-9.0766499999999999E-4</c:v>
                </c:pt>
                <c:pt idx="35173">
                  <c:v>-4.7032020000000001E-3</c:v>
                </c:pt>
                <c:pt idx="35174">
                  <c:v>3.0853899999999999E-3</c:v>
                </c:pt>
                <c:pt idx="35175">
                  <c:v>-1.3221145E-2</c:v>
                </c:pt>
                <c:pt idx="35176">
                  <c:v>-6.5146900000000001E-4</c:v>
                </c:pt>
                <c:pt idx="35177">
                  <c:v>-1.3624259E-2</c:v>
                </c:pt>
                <c:pt idx="35178">
                  <c:v>5.4403200000000002E-3</c:v>
                </c:pt>
                <c:pt idx="35179">
                  <c:v>8.2741900000000007E-3</c:v>
                </c:pt>
                <c:pt idx="35180">
                  <c:v>-1.1768810000000001E-3</c:v>
                </c:pt>
                <c:pt idx="35181">
                  <c:v>-2.0085860000000001E-3</c:v>
                </c:pt>
                <c:pt idx="35182" formatCode="0.00E+00">
                  <c:v>-3.0212599999999999E-5</c:v>
                </c:pt>
                <c:pt idx="35183">
                  <c:v>-5.0531999999999999E-3</c:v>
                </c:pt>
                <c:pt idx="35184">
                  <c:v>1.241626E-3</c:v>
                </c:pt>
                <c:pt idx="35185">
                  <c:v>1.5675959999999999E-2</c:v>
                </c:pt>
                <c:pt idx="35186">
                  <c:v>5.2409529999999996E-3</c:v>
                </c:pt>
                <c:pt idx="35187">
                  <c:v>-7.5432850000000003E-3</c:v>
                </c:pt>
                <c:pt idx="35188">
                  <c:v>-3.2637149999999999E-3</c:v>
                </c:pt>
                <c:pt idx="35189">
                  <c:v>1.2013243E-2</c:v>
                </c:pt>
                <c:pt idx="35190">
                  <c:v>8.9806859999999999E-3</c:v>
                </c:pt>
                <c:pt idx="35191">
                  <c:v>-6.1588520000000002E-3</c:v>
                </c:pt>
                <c:pt idx="35192">
                  <c:v>2.649949E-3</c:v>
                </c:pt>
                <c:pt idx="35193">
                  <c:v>1.6338861999999999E-2</c:v>
                </c:pt>
                <c:pt idx="35194">
                  <c:v>-5.4138809999999997E-3</c:v>
                </c:pt>
                <c:pt idx="35195">
                  <c:v>-3.3656440000000001E-3</c:v>
                </c:pt>
                <c:pt idx="35196">
                  <c:v>-3.9962940000000001E-3</c:v>
                </c:pt>
                <c:pt idx="35197">
                  <c:v>-3.2625929999999998E-3</c:v>
                </c:pt>
                <c:pt idx="35198">
                  <c:v>2.022509E-3</c:v>
                </c:pt>
                <c:pt idx="35199">
                  <c:v>2.9624799999999999E-4</c:v>
                </c:pt>
                <c:pt idx="35200">
                  <c:v>-2.9051239999999998E-3</c:v>
                </c:pt>
                <c:pt idx="35201">
                  <c:v>-9.3864589999999998E-3</c:v>
                </c:pt>
                <c:pt idx="35202">
                  <c:v>2.388041E-3</c:v>
                </c:pt>
                <c:pt idx="35203">
                  <c:v>-1.2804629999999999E-3</c:v>
                </c:pt>
                <c:pt idx="35204">
                  <c:v>-1.0878377E-2</c:v>
                </c:pt>
                <c:pt idx="35205">
                  <c:v>-9.3411999999999992E-3</c:v>
                </c:pt>
                <c:pt idx="35206">
                  <c:v>5.9697739999999997E-3</c:v>
                </c:pt>
                <c:pt idx="35207">
                  <c:v>3.0173930000000002E-3</c:v>
                </c:pt>
                <c:pt idx="35208">
                  <c:v>-4.7158929999999996E-3</c:v>
                </c:pt>
                <c:pt idx="35209">
                  <c:v>-1.2772199999999999E-3</c:v>
                </c:pt>
                <c:pt idx="35210">
                  <c:v>-9.9618310000000009E-3</c:v>
                </c:pt>
                <c:pt idx="35211">
                  <c:v>6.2291229999999996E-3</c:v>
                </c:pt>
                <c:pt idx="35212">
                  <c:v>-1.145297E-2</c:v>
                </c:pt>
                <c:pt idx="35213">
                  <c:v>-5.8869630000000003E-3</c:v>
                </c:pt>
                <c:pt idx="35214">
                  <c:v>4.3394009999999997E-3</c:v>
                </c:pt>
                <c:pt idx="35215">
                  <c:v>-1.8689609999999999E-3</c:v>
                </c:pt>
                <c:pt idx="35216">
                  <c:v>3.7737600000000001E-3</c:v>
                </c:pt>
                <c:pt idx="35217">
                  <c:v>3.5505999999999998E-4</c:v>
                </c:pt>
                <c:pt idx="35218">
                  <c:v>7.7543100000000004E-4</c:v>
                </c:pt>
                <c:pt idx="35219">
                  <c:v>1.7621999999999999E-4</c:v>
                </c:pt>
                <c:pt idx="35220">
                  <c:v>-7.5865999999999998E-4</c:v>
                </c:pt>
                <c:pt idx="35221">
                  <c:v>6.7019200000000001E-3</c:v>
                </c:pt>
                <c:pt idx="35222">
                  <c:v>1.846007E-3</c:v>
                </c:pt>
                <c:pt idx="35223">
                  <c:v>6.59036E-4</c:v>
                </c:pt>
                <c:pt idx="35224">
                  <c:v>5.6186550000000002E-3</c:v>
                </c:pt>
                <c:pt idx="35225">
                  <c:v>-2.28028E-3</c:v>
                </c:pt>
                <c:pt idx="35226">
                  <c:v>1.066305E-3</c:v>
                </c:pt>
                <c:pt idx="35227">
                  <c:v>8.4659399999999999E-4</c:v>
                </c:pt>
                <c:pt idx="35228">
                  <c:v>1.6662859999999999E-3</c:v>
                </c:pt>
                <c:pt idx="35229">
                  <c:v>-5.5452400000000003E-4</c:v>
                </c:pt>
                <c:pt idx="35230">
                  <c:v>-2.7822440000000001E-3</c:v>
                </c:pt>
                <c:pt idx="35231">
                  <c:v>-9.8940399999999993E-4</c:v>
                </c:pt>
                <c:pt idx="35232">
                  <c:v>9.8067989999999997E-3</c:v>
                </c:pt>
                <c:pt idx="35233">
                  <c:v>9.8694199999999998E-4</c:v>
                </c:pt>
                <c:pt idx="35234">
                  <c:v>-1.8149399999999999E-3</c:v>
                </c:pt>
                <c:pt idx="35235">
                  <c:v>6.3077020000000001E-3</c:v>
                </c:pt>
                <c:pt idx="35236">
                  <c:v>8.9093239999999997E-3</c:v>
                </c:pt>
                <c:pt idx="35237">
                  <c:v>-2.638942E-3</c:v>
                </c:pt>
                <c:pt idx="35238">
                  <c:v>5.857976E-3</c:v>
                </c:pt>
                <c:pt idx="35239">
                  <c:v>5.1106930000000004E-3</c:v>
                </c:pt>
                <c:pt idx="35240">
                  <c:v>3.4206800000000001E-4</c:v>
                </c:pt>
                <c:pt idx="35241">
                  <c:v>-3.8329700000000002E-3</c:v>
                </c:pt>
                <c:pt idx="35242">
                  <c:v>5.5520550000000002E-3</c:v>
                </c:pt>
                <c:pt idx="35243">
                  <c:v>1.1514606E-2</c:v>
                </c:pt>
                <c:pt idx="35244">
                  <c:v>-2.4484649999999999E-3</c:v>
                </c:pt>
                <c:pt idx="35245">
                  <c:v>4.1503160000000002E-3</c:v>
                </c:pt>
                <c:pt idx="35246">
                  <c:v>-3.2239399999999999E-4</c:v>
                </c:pt>
                <c:pt idx="35247">
                  <c:v>-4.3512250000000002E-3</c:v>
                </c:pt>
                <c:pt idx="35248">
                  <c:v>8.5451610000000008E-3</c:v>
                </c:pt>
                <c:pt idx="35249">
                  <c:v>5.9919880000000002E-3</c:v>
                </c:pt>
                <c:pt idx="35250">
                  <c:v>-3.3964339999999998E-3</c:v>
                </c:pt>
                <c:pt idx="35251">
                  <c:v>-1.356452E-3</c:v>
                </c:pt>
                <c:pt idx="35252">
                  <c:v>1.649034E-3</c:v>
                </c:pt>
                <c:pt idx="35253">
                  <c:v>3.4306889999999998E-3</c:v>
                </c:pt>
                <c:pt idx="35254">
                  <c:v>-6.9586599999999995E-4</c:v>
                </c:pt>
                <c:pt idx="35255">
                  <c:v>9.8112599999999992E-4</c:v>
                </c:pt>
                <c:pt idx="35256">
                  <c:v>1.1188702999999999E-2</c:v>
                </c:pt>
                <c:pt idx="35257">
                  <c:v>-1.2733500000000001E-4</c:v>
                </c:pt>
                <c:pt idx="35258">
                  <c:v>-4.0490810000000004E-3</c:v>
                </c:pt>
                <c:pt idx="35259">
                  <c:v>1.433569E-3</c:v>
                </c:pt>
                <c:pt idx="35260">
                  <c:v>-4.1177339999999996E-3</c:v>
                </c:pt>
                <c:pt idx="35261">
                  <c:v>5.6643229999999998E-3</c:v>
                </c:pt>
                <c:pt idx="35262">
                  <c:v>-5.3396829999999996E-3</c:v>
                </c:pt>
                <c:pt idx="35263">
                  <c:v>1.788001E-3</c:v>
                </c:pt>
                <c:pt idx="35264">
                  <c:v>-1.8366809999999999E-3</c:v>
                </c:pt>
                <c:pt idx="35265">
                  <c:v>3.5865799999999998E-3</c:v>
                </c:pt>
                <c:pt idx="35266">
                  <c:v>-9.4355899999999996E-4</c:v>
                </c:pt>
                <c:pt idx="35267">
                  <c:v>-1.280715E-3</c:v>
                </c:pt>
                <c:pt idx="35268">
                  <c:v>-3.6302370000000001E-3</c:v>
                </c:pt>
                <c:pt idx="35269">
                  <c:v>5.7648630000000003E-3</c:v>
                </c:pt>
                <c:pt idx="35270">
                  <c:v>-2.0068830000000001E-3</c:v>
                </c:pt>
                <c:pt idx="35271">
                  <c:v>-4.2221009999999998E-3</c:v>
                </c:pt>
                <c:pt idx="35272">
                  <c:v>-6.7906930000000004E-3</c:v>
                </c:pt>
                <c:pt idx="35273">
                  <c:v>-3.418066E-3</c:v>
                </c:pt>
                <c:pt idx="35274">
                  <c:v>-2.8512759999999998E-3</c:v>
                </c:pt>
                <c:pt idx="35275">
                  <c:v>-5.4918010000000001E-3</c:v>
                </c:pt>
                <c:pt idx="35276">
                  <c:v>1.6612699999999999E-4</c:v>
                </c:pt>
                <c:pt idx="35277">
                  <c:v>-4.1319479999999999E-3</c:v>
                </c:pt>
                <c:pt idx="35278">
                  <c:v>6.8471600000000004E-4</c:v>
                </c:pt>
                <c:pt idx="35279">
                  <c:v>-1.0868189999999999E-3</c:v>
                </c:pt>
                <c:pt idx="35280">
                  <c:v>-3.2597580000000002E-3</c:v>
                </c:pt>
                <c:pt idx="35281">
                  <c:v>3.3444399999999998E-4</c:v>
                </c:pt>
                <c:pt idx="35282">
                  <c:v>-5.2504699999999995E-4</c:v>
                </c:pt>
                <c:pt idx="35283">
                  <c:v>6.2769330000000002E-3</c:v>
                </c:pt>
                <c:pt idx="35284">
                  <c:v>1.5128660000000001E-3</c:v>
                </c:pt>
                <c:pt idx="35285">
                  <c:v>-3.613453E-3</c:v>
                </c:pt>
                <c:pt idx="35286">
                  <c:v>3.308297E-3</c:v>
                </c:pt>
                <c:pt idx="35287">
                  <c:v>-1.1037620000000001E-3</c:v>
                </c:pt>
                <c:pt idx="35288">
                  <c:v>2.714592E-3</c:v>
                </c:pt>
                <c:pt idx="35289">
                  <c:v>2.8994160000000001E-3</c:v>
                </c:pt>
                <c:pt idx="35290">
                  <c:v>2.3870509999999998E-3</c:v>
                </c:pt>
                <c:pt idx="35291">
                  <c:v>4.6422160000000002E-3</c:v>
                </c:pt>
                <c:pt idx="35292">
                  <c:v>-1.603059E-3</c:v>
                </c:pt>
                <c:pt idx="35293">
                  <c:v>1.959185E-3</c:v>
                </c:pt>
                <c:pt idx="35294">
                  <c:v>3.7368240000000001E-3</c:v>
                </c:pt>
                <c:pt idx="35295">
                  <c:v>-2.6752690000000001E-3</c:v>
                </c:pt>
                <c:pt idx="35296">
                  <c:v>5.5878330000000004E-3</c:v>
                </c:pt>
                <c:pt idx="35297">
                  <c:v>-5.4089899999999996E-4</c:v>
                </c:pt>
                <c:pt idx="35298">
                  <c:v>8.4285499999999999E-4</c:v>
                </c:pt>
                <c:pt idx="35299">
                  <c:v>1.3307460000000001E-3</c:v>
                </c:pt>
                <c:pt idx="35300">
                  <c:v>-1.7477320000000001E-3</c:v>
                </c:pt>
                <c:pt idx="35301">
                  <c:v>6.4010079999999997E-3</c:v>
                </c:pt>
                <c:pt idx="35302">
                  <c:v>-9.0101500000000002E-4</c:v>
                </c:pt>
                <c:pt idx="35303">
                  <c:v>1.6191350000000001E-3</c:v>
                </c:pt>
                <c:pt idx="35304">
                  <c:v>-1.5473189999999999E-3</c:v>
                </c:pt>
                <c:pt idx="35305">
                  <c:v>-3.0679840000000002E-3</c:v>
                </c:pt>
                <c:pt idx="35306">
                  <c:v>3.3246699999999997E-4</c:v>
                </c:pt>
                <c:pt idx="35307">
                  <c:v>2.7847050000000002E-3</c:v>
                </c:pt>
                <c:pt idx="35308">
                  <c:v>6.0344029999999998E-3</c:v>
                </c:pt>
                <c:pt idx="35309">
                  <c:v>-5.371916E-3</c:v>
                </c:pt>
                <c:pt idx="35310">
                  <c:v>1.5152849999999999E-3</c:v>
                </c:pt>
                <c:pt idx="35311">
                  <c:v>-1.127636E-3</c:v>
                </c:pt>
                <c:pt idx="35312">
                  <c:v>3.6519389999999999E-3</c:v>
                </c:pt>
                <c:pt idx="35313">
                  <c:v>1.9999800000000002E-3</c:v>
                </c:pt>
                <c:pt idx="35314">
                  <c:v>-7.8619439999999992E-3</c:v>
                </c:pt>
                <c:pt idx="35315">
                  <c:v>8.7641720000000006E-3</c:v>
                </c:pt>
                <c:pt idx="35316">
                  <c:v>2.5815310000000002E-3</c:v>
                </c:pt>
                <c:pt idx="35317">
                  <c:v>-2.7711569999999998E-3</c:v>
                </c:pt>
                <c:pt idx="35318">
                  <c:v>5.8147240000000003E-3</c:v>
                </c:pt>
                <c:pt idx="35319">
                  <c:v>2.454347E-3</c:v>
                </c:pt>
                <c:pt idx="35320">
                  <c:v>-5.6778949999999996E-3</c:v>
                </c:pt>
                <c:pt idx="35321">
                  <c:v>8.0376509999999998E-3</c:v>
                </c:pt>
                <c:pt idx="35322">
                  <c:v>5.8278959999999999E-3</c:v>
                </c:pt>
                <c:pt idx="35323">
                  <c:v>1.030212E-3</c:v>
                </c:pt>
                <c:pt idx="35324">
                  <c:v>-5.2104830000000001E-3</c:v>
                </c:pt>
                <c:pt idx="35325">
                  <c:v>5.0437520000000003E-3</c:v>
                </c:pt>
                <c:pt idx="35326">
                  <c:v>4.2881499999999998E-4</c:v>
                </c:pt>
                <c:pt idx="35327">
                  <c:v>-1.829546E-3</c:v>
                </c:pt>
                <c:pt idx="35328">
                  <c:v>3.0309349999999998E-3</c:v>
                </c:pt>
                <c:pt idx="35329">
                  <c:v>2.9270709999999998E-3</c:v>
                </c:pt>
                <c:pt idx="35330">
                  <c:v>2.231495E-3</c:v>
                </c:pt>
                <c:pt idx="35331">
                  <c:v>1.9923430000000002E-3</c:v>
                </c:pt>
                <c:pt idx="35332">
                  <c:v>5.6613400000000004E-4</c:v>
                </c:pt>
                <c:pt idx="35333">
                  <c:v>3.8418229999999999E-3</c:v>
                </c:pt>
                <c:pt idx="35334">
                  <c:v>-1.1175671E-2</c:v>
                </c:pt>
                <c:pt idx="35335">
                  <c:v>8.8150820000000001E-3</c:v>
                </c:pt>
                <c:pt idx="35336">
                  <c:v>1.613027E-3</c:v>
                </c:pt>
                <c:pt idx="35337" formatCode="0.00E+00">
                  <c:v>-2.4550599999999998E-5</c:v>
                </c:pt>
                <c:pt idx="35338">
                  <c:v>-1.2452069999999999E-3</c:v>
                </c:pt>
                <c:pt idx="35339">
                  <c:v>-4.9091839999999996E-3</c:v>
                </c:pt>
                <c:pt idx="35340">
                  <c:v>-4.1345799999999997E-3</c:v>
                </c:pt>
                <c:pt idx="35341">
                  <c:v>4.1558400000000001E-3</c:v>
                </c:pt>
                <c:pt idx="35342">
                  <c:v>6.1427929999999997E-3</c:v>
                </c:pt>
                <c:pt idx="35343">
                  <c:v>5.3702100000000003E-3</c:v>
                </c:pt>
                <c:pt idx="35344">
                  <c:v>-5.0627709999999998E-3</c:v>
                </c:pt>
                <c:pt idx="35345">
                  <c:v>-3.3193300000000002E-4</c:v>
                </c:pt>
                <c:pt idx="35346">
                  <c:v>1.0202080000000001E-3</c:v>
                </c:pt>
                <c:pt idx="35347">
                  <c:v>3.466055E-3</c:v>
                </c:pt>
                <c:pt idx="35348">
                  <c:v>7.1783199999999995E-4</c:v>
                </c:pt>
                <c:pt idx="35349">
                  <c:v>-1.109629E-3</c:v>
                </c:pt>
                <c:pt idx="35350">
                  <c:v>7.4113039999999996E-3</c:v>
                </c:pt>
                <c:pt idx="35351">
                  <c:v>-4.3052730000000001E-3</c:v>
                </c:pt>
                <c:pt idx="35352">
                  <c:v>-2.9489784000000002E-2</c:v>
                </c:pt>
                <c:pt idx="35353">
                  <c:v>-2.1738917999999999E-2</c:v>
                </c:pt>
                <c:pt idx="35354">
                  <c:v>-2.0934120000000001E-2</c:v>
                </c:pt>
                <c:pt idx="35355">
                  <c:v>-3.0667175000000001E-2</c:v>
                </c:pt>
                <c:pt idx="35356">
                  <c:v>-3.3598941E-2</c:v>
                </c:pt>
                <c:pt idx="35357">
                  <c:v>-1.3616177E-2</c:v>
                </c:pt>
                <c:pt idx="35358">
                  <c:v>1.242117E-3</c:v>
                </c:pt>
                <c:pt idx="35359">
                  <c:v>1.0706192999999999E-2</c:v>
                </c:pt>
                <c:pt idx="35360">
                  <c:v>2.0809401000000002E-2</c:v>
                </c:pt>
                <c:pt idx="35361">
                  <c:v>2.3840342E-2</c:v>
                </c:pt>
                <c:pt idx="35362">
                  <c:v>1.6129200999999999E-2</c:v>
                </c:pt>
                <c:pt idx="35363">
                  <c:v>1.717505E-3</c:v>
                </c:pt>
                <c:pt idx="35364">
                  <c:v>-1.6568400000000001E-4</c:v>
                </c:pt>
                <c:pt idx="35365">
                  <c:v>-3.110341E-3</c:v>
                </c:pt>
                <c:pt idx="35366">
                  <c:v>-6.9065180000000004E-3</c:v>
                </c:pt>
                <c:pt idx="35367">
                  <c:v>-4.33417E-3</c:v>
                </c:pt>
                <c:pt idx="35368">
                  <c:v>-7.0254260000000004E-3</c:v>
                </c:pt>
                <c:pt idx="35369">
                  <c:v>6.0962350000000002E-3</c:v>
                </c:pt>
                <c:pt idx="35370">
                  <c:v>3.0563309999999998E-3</c:v>
                </c:pt>
                <c:pt idx="35371">
                  <c:v>2.5766959999999998E-3</c:v>
                </c:pt>
                <c:pt idx="35372">
                  <c:v>1.2158946E-2</c:v>
                </c:pt>
                <c:pt idx="35373">
                  <c:v>2.1947661E-2</c:v>
                </c:pt>
                <c:pt idx="35374">
                  <c:v>1.3701540999999999E-2</c:v>
                </c:pt>
                <c:pt idx="35375">
                  <c:v>2.2339700000000001E-3</c:v>
                </c:pt>
                <c:pt idx="35376">
                  <c:v>9.0235430000000002E-3</c:v>
                </c:pt>
                <c:pt idx="35377">
                  <c:v>1.1090956000000001E-2</c:v>
                </c:pt>
                <c:pt idx="35378">
                  <c:v>3.0308700000000001E-4</c:v>
                </c:pt>
                <c:pt idx="35379">
                  <c:v>-1.898814E-3</c:v>
                </c:pt>
                <c:pt idx="35380">
                  <c:v>6.4293010000000001E-3</c:v>
                </c:pt>
                <c:pt idx="35381">
                  <c:v>1.4262989E-2</c:v>
                </c:pt>
                <c:pt idx="35382">
                  <c:v>4.980384E-3</c:v>
                </c:pt>
                <c:pt idx="35383">
                  <c:v>3.9510719999999999E-3</c:v>
                </c:pt>
                <c:pt idx="35384">
                  <c:v>1.1537844E-2</c:v>
                </c:pt>
                <c:pt idx="35385">
                  <c:v>8.15776E-3</c:v>
                </c:pt>
                <c:pt idx="35386">
                  <c:v>4.1532840000000001E-3</c:v>
                </c:pt>
                <c:pt idx="35387">
                  <c:v>5.0057620000000004E-3</c:v>
                </c:pt>
                <c:pt idx="35388">
                  <c:v>6.8087479999999999E-3</c:v>
                </c:pt>
                <c:pt idx="35389">
                  <c:v>-2.6114600000000002E-4</c:v>
                </c:pt>
                <c:pt idx="35390">
                  <c:v>1.1291987E-2</c:v>
                </c:pt>
                <c:pt idx="35391">
                  <c:v>8.5372130000000001E-3</c:v>
                </c:pt>
                <c:pt idx="35392">
                  <c:v>-2.7273240000000002E-3</c:v>
                </c:pt>
                <c:pt idx="35393">
                  <c:v>2.6448050000000001E-3</c:v>
                </c:pt>
                <c:pt idx="35394">
                  <c:v>1.1839590000000001E-3</c:v>
                </c:pt>
                <c:pt idx="35395">
                  <c:v>5.9139989999999996E-3</c:v>
                </c:pt>
                <c:pt idx="35396">
                  <c:v>4.0491279999999999E-3</c:v>
                </c:pt>
                <c:pt idx="35397">
                  <c:v>1.708476E-3</c:v>
                </c:pt>
                <c:pt idx="35398">
                  <c:v>3.467852E-3</c:v>
                </c:pt>
                <c:pt idx="35399">
                  <c:v>1.4286699999999999E-3</c:v>
                </c:pt>
                <c:pt idx="35400">
                  <c:v>5.1626709999999998E-3</c:v>
                </c:pt>
                <c:pt idx="35401">
                  <c:v>4.7469519999999996E-3</c:v>
                </c:pt>
                <c:pt idx="35402">
                  <c:v>1.097242E-3</c:v>
                </c:pt>
                <c:pt idx="35403">
                  <c:v>7.3237119999999996E-3</c:v>
                </c:pt>
                <c:pt idx="35404">
                  <c:v>1.028052E-3</c:v>
                </c:pt>
                <c:pt idx="35405">
                  <c:v>6.2446519999999998E-3</c:v>
                </c:pt>
                <c:pt idx="35406">
                  <c:v>2.0062040000000001E-3</c:v>
                </c:pt>
                <c:pt idx="35407">
                  <c:v>-1.5861742000000002E-2</c:v>
                </c:pt>
                <c:pt idx="35408">
                  <c:v>1.3000729999999999E-3</c:v>
                </c:pt>
                <c:pt idx="35409">
                  <c:v>1.9443657E-2</c:v>
                </c:pt>
                <c:pt idx="35410">
                  <c:v>3.2549089999999998E-3</c:v>
                </c:pt>
                <c:pt idx="35411">
                  <c:v>-8.0044030000000002E-3</c:v>
                </c:pt>
                <c:pt idx="35412" formatCode="0.00E+00">
                  <c:v>-5.6413199999999997E-5</c:v>
                </c:pt>
                <c:pt idx="35413">
                  <c:v>-5.1475790000000002E-3</c:v>
                </c:pt>
                <c:pt idx="35414">
                  <c:v>3.26319E-3</c:v>
                </c:pt>
                <c:pt idx="35415">
                  <c:v>-4.0158499999999998E-4</c:v>
                </c:pt>
                <c:pt idx="35416">
                  <c:v>3.342963E-3</c:v>
                </c:pt>
                <c:pt idx="35417">
                  <c:v>2.9064709999999999E-3</c:v>
                </c:pt>
                <c:pt idx="35418">
                  <c:v>7.2734199999999996E-4</c:v>
                </c:pt>
                <c:pt idx="35419">
                  <c:v>-5.0477229999999996E-3</c:v>
                </c:pt>
                <c:pt idx="35420">
                  <c:v>2.4541379999999998E-3</c:v>
                </c:pt>
                <c:pt idx="35421">
                  <c:v>8.4936539999999998E-3</c:v>
                </c:pt>
                <c:pt idx="35422">
                  <c:v>2.182532E-3</c:v>
                </c:pt>
                <c:pt idx="35423">
                  <c:v>5.0251899999999997E-3</c:v>
                </c:pt>
                <c:pt idx="35424">
                  <c:v>1.0361504000000001E-2</c:v>
                </c:pt>
                <c:pt idx="35425">
                  <c:v>-6.3261309999999996E-3</c:v>
                </c:pt>
                <c:pt idx="35426">
                  <c:v>-3.4748079999999998E-3</c:v>
                </c:pt>
                <c:pt idx="35427">
                  <c:v>1.2856495000000001E-2</c:v>
                </c:pt>
                <c:pt idx="35428">
                  <c:v>1.0129684E-2</c:v>
                </c:pt>
                <c:pt idx="35429">
                  <c:v>5.0084250000000004E-3</c:v>
                </c:pt>
                <c:pt idx="35430" formatCode="0.00E+00">
                  <c:v>4.6053400000000002E-5</c:v>
                </c:pt>
                <c:pt idx="35431">
                  <c:v>5.2000689999999999E-3</c:v>
                </c:pt>
                <c:pt idx="35432">
                  <c:v>-9.4730599999999997E-4</c:v>
                </c:pt>
                <c:pt idx="35433">
                  <c:v>-3.8126010000000001E-3</c:v>
                </c:pt>
                <c:pt idx="35434">
                  <c:v>6.3014819999999997E-3</c:v>
                </c:pt>
                <c:pt idx="35435">
                  <c:v>4.6170330000000004E-3</c:v>
                </c:pt>
                <c:pt idx="35436">
                  <c:v>-1.272212E-3</c:v>
                </c:pt>
                <c:pt idx="35437">
                  <c:v>3.274604E-3</c:v>
                </c:pt>
                <c:pt idx="35438">
                  <c:v>8.0401020000000004E-3</c:v>
                </c:pt>
                <c:pt idx="35439">
                  <c:v>5.592924E-3</c:v>
                </c:pt>
                <c:pt idx="35440">
                  <c:v>-8.3251099999999997E-4</c:v>
                </c:pt>
                <c:pt idx="35441">
                  <c:v>9.1327720000000008E-3</c:v>
                </c:pt>
                <c:pt idx="35442">
                  <c:v>1.9910380000000001E-3</c:v>
                </c:pt>
                <c:pt idx="35443">
                  <c:v>6.6957699999999998E-4</c:v>
                </c:pt>
                <c:pt idx="35444">
                  <c:v>2.1621499999999998E-3</c:v>
                </c:pt>
                <c:pt idx="35445">
                  <c:v>1.2593752E-2</c:v>
                </c:pt>
                <c:pt idx="35446">
                  <c:v>5.1384990000000004E-3</c:v>
                </c:pt>
                <c:pt idx="35447">
                  <c:v>3.8129400000000001E-4</c:v>
                </c:pt>
                <c:pt idx="35448">
                  <c:v>5.765053E-3</c:v>
                </c:pt>
                <c:pt idx="35449">
                  <c:v>-1.1381259999999999E-3</c:v>
                </c:pt>
                <c:pt idx="35450">
                  <c:v>9.7965359999999998E-3</c:v>
                </c:pt>
                <c:pt idx="35451">
                  <c:v>1.1510279999999999E-2</c:v>
                </c:pt>
                <c:pt idx="35452">
                  <c:v>7.4376950000000002E-3</c:v>
                </c:pt>
                <c:pt idx="35453">
                  <c:v>7.7839060000000002E-3</c:v>
                </c:pt>
                <c:pt idx="35454">
                  <c:v>8.2782570000000007E-3</c:v>
                </c:pt>
                <c:pt idx="35455">
                  <c:v>6.8729070000000001E-3</c:v>
                </c:pt>
                <c:pt idx="35456">
                  <c:v>5.3344220000000001E-3</c:v>
                </c:pt>
                <c:pt idx="35457">
                  <c:v>6.65535E-3</c:v>
                </c:pt>
                <c:pt idx="35458">
                  <c:v>2.32051E-3</c:v>
                </c:pt>
                <c:pt idx="35459">
                  <c:v>1.2880743E-2</c:v>
                </c:pt>
                <c:pt idx="35460">
                  <c:v>3.3611309999999998E-3</c:v>
                </c:pt>
                <c:pt idx="35461">
                  <c:v>4.4636800000000003E-3</c:v>
                </c:pt>
                <c:pt idx="35462">
                  <c:v>1.2725389E-2</c:v>
                </c:pt>
                <c:pt idx="35463">
                  <c:v>8.1194530000000004E-3</c:v>
                </c:pt>
                <c:pt idx="35464">
                  <c:v>3.770121E-3</c:v>
                </c:pt>
                <c:pt idx="35465">
                  <c:v>1.5676849E-2</c:v>
                </c:pt>
                <c:pt idx="35466">
                  <c:v>4.0347730000000002E-3</c:v>
                </c:pt>
                <c:pt idx="35467">
                  <c:v>7.0068609999999996E-3</c:v>
                </c:pt>
                <c:pt idx="35468">
                  <c:v>8.6114160000000002E-3</c:v>
                </c:pt>
                <c:pt idx="35469">
                  <c:v>3.9879010000000003E-3</c:v>
                </c:pt>
                <c:pt idx="35470">
                  <c:v>5.2660720000000001E-3</c:v>
                </c:pt>
                <c:pt idx="35471">
                  <c:v>5.6434409999999999E-3</c:v>
                </c:pt>
                <c:pt idx="35472">
                  <c:v>1.6130730999999999E-2</c:v>
                </c:pt>
                <c:pt idx="35473">
                  <c:v>1.1843309E-2</c:v>
                </c:pt>
                <c:pt idx="35474">
                  <c:v>7.8219899999999992E-3</c:v>
                </c:pt>
                <c:pt idx="35475">
                  <c:v>6.7268980000000003E-3</c:v>
                </c:pt>
                <c:pt idx="35476">
                  <c:v>-1.1779036999999999E-2</c:v>
                </c:pt>
                <c:pt idx="35477">
                  <c:v>2.6265329999999999E-3</c:v>
                </c:pt>
                <c:pt idx="35478">
                  <c:v>1.8240579999999999E-2</c:v>
                </c:pt>
                <c:pt idx="35479">
                  <c:v>-9.0008999999999998E-4</c:v>
                </c:pt>
                <c:pt idx="35480">
                  <c:v>1.3722666E-2</c:v>
                </c:pt>
                <c:pt idx="35481">
                  <c:v>1.6295812999999999E-2</c:v>
                </c:pt>
                <c:pt idx="35482">
                  <c:v>-2.2951619999999999E-3</c:v>
                </c:pt>
                <c:pt idx="35483">
                  <c:v>-2.46925E-4</c:v>
                </c:pt>
                <c:pt idx="35484">
                  <c:v>2.3048583000000001E-2</c:v>
                </c:pt>
                <c:pt idx="35485">
                  <c:v>-8.7801839999999999E-3</c:v>
                </c:pt>
                <c:pt idx="35486">
                  <c:v>-1.8641405E-2</c:v>
                </c:pt>
                <c:pt idx="35487">
                  <c:v>2.7872566000000001E-2</c:v>
                </c:pt>
                <c:pt idx="35488">
                  <c:v>-1.243213E-3</c:v>
                </c:pt>
                <c:pt idx="35489">
                  <c:v>-9.527242E-3</c:v>
                </c:pt>
                <c:pt idx="35490">
                  <c:v>4.2917442E-2</c:v>
                </c:pt>
                <c:pt idx="35491">
                  <c:v>3.7113614000000003E-2</c:v>
                </c:pt>
                <c:pt idx="35492">
                  <c:v>4.1023659999999997E-3</c:v>
                </c:pt>
                <c:pt idx="35493">
                  <c:v>9.3999259999999994E-3</c:v>
                </c:pt>
                <c:pt idx="35494">
                  <c:v>9.9547130000000005E-3</c:v>
                </c:pt>
                <c:pt idx="35495">
                  <c:v>4.4464980000000001E-3</c:v>
                </c:pt>
                <c:pt idx="35496">
                  <c:v>2.4233922000000001E-2</c:v>
                </c:pt>
                <c:pt idx="35497">
                  <c:v>1.5343491000000001E-2</c:v>
                </c:pt>
                <c:pt idx="35498">
                  <c:v>1.6161703999999999E-2</c:v>
                </c:pt>
                <c:pt idx="35499">
                  <c:v>2.0098655999999999E-2</c:v>
                </c:pt>
                <c:pt idx="35500">
                  <c:v>1.9870397000000001E-2</c:v>
                </c:pt>
                <c:pt idx="35501">
                  <c:v>2.1409350000000001E-3</c:v>
                </c:pt>
                <c:pt idx="35502">
                  <c:v>1.6069092E-2</c:v>
                </c:pt>
                <c:pt idx="35503">
                  <c:v>2.8257313999999999E-2</c:v>
                </c:pt>
                <c:pt idx="35504">
                  <c:v>-6.1004709999999997E-3</c:v>
                </c:pt>
                <c:pt idx="35505">
                  <c:v>-7.7487010000000002E-3</c:v>
                </c:pt>
                <c:pt idx="35506">
                  <c:v>8.8789839999999995E-3</c:v>
                </c:pt>
                <c:pt idx="35507">
                  <c:v>-2.2576942999999999E-2</c:v>
                </c:pt>
                <c:pt idx="35508">
                  <c:v>1.4883333E-2</c:v>
                </c:pt>
                <c:pt idx="35509">
                  <c:v>2.5828924E-2</c:v>
                </c:pt>
                <c:pt idx="35510">
                  <c:v>4.0573720000000001E-3</c:v>
                </c:pt>
                <c:pt idx="35511">
                  <c:v>-1.2063806999999999E-2</c:v>
                </c:pt>
                <c:pt idx="35512">
                  <c:v>7.6759259999999996E-3</c:v>
                </c:pt>
                <c:pt idx="35513">
                  <c:v>1.1905558E-2</c:v>
                </c:pt>
                <c:pt idx="35514">
                  <c:v>-6.6318669999999996E-3</c:v>
                </c:pt>
                <c:pt idx="35515">
                  <c:v>-5.7833839999999999E-3</c:v>
                </c:pt>
                <c:pt idx="35516">
                  <c:v>9.1409660000000004E-3</c:v>
                </c:pt>
                <c:pt idx="35517">
                  <c:v>3.9174429999999996E-3</c:v>
                </c:pt>
                <c:pt idx="35518">
                  <c:v>-8.0333799999999997E-3</c:v>
                </c:pt>
                <c:pt idx="35519">
                  <c:v>5.3480800000000001E-4</c:v>
                </c:pt>
                <c:pt idx="35520">
                  <c:v>6.6411839999999996E-3</c:v>
                </c:pt>
                <c:pt idx="35521">
                  <c:v>-3.0159700000000002E-3</c:v>
                </c:pt>
                <c:pt idx="35522">
                  <c:v>-3.4162060000000002E-3</c:v>
                </c:pt>
                <c:pt idx="35523">
                  <c:v>8.2524339999999995E-3</c:v>
                </c:pt>
                <c:pt idx="35524">
                  <c:v>1.6946019999999999E-3</c:v>
                </c:pt>
                <c:pt idx="35525">
                  <c:v>4.6528599999999998E-4</c:v>
                </c:pt>
                <c:pt idx="35526">
                  <c:v>9.5545200000000004E-3</c:v>
                </c:pt>
                <c:pt idx="35527">
                  <c:v>1.82869E-3</c:v>
                </c:pt>
                <c:pt idx="35528">
                  <c:v>-1.1657620000000001E-3</c:v>
                </c:pt>
                <c:pt idx="35529">
                  <c:v>5.063639E-3</c:v>
                </c:pt>
                <c:pt idx="35530">
                  <c:v>1.2038373999999999E-2</c:v>
                </c:pt>
                <c:pt idx="35531">
                  <c:v>-1.8201840000000001E-3</c:v>
                </c:pt>
                <c:pt idx="35532">
                  <c:v>6.0704289999999996E-3</c:v>
                </c:pt>
                <c:pt idx="35533">
                  <c:v>1.0001787E-2</c:v>
                </c:pt>
                <c:pt idx="35534">
                  <c:v>2.6320340000000001E-3</c:v>
                </c:pt>
                <c:pt idx="35535">
                  <c:v>-1.219695E-3</c:v>
                </c:pt>
                <c:pt idx="35536">
                  <c:v>2.0277630000000001E-3</c:v>
                </c:pt>
                <c:pt idx="35537">
                  <c:v>1.5540922E-2</c:v>
                </c:pt>
                <c:pt idx="35538">
                  <c:v>7.343446E-3</c:v>
                </c:pt>
                <c:pt idx="35539">
                  <c:v>8.0641489999999996E-3</c:v>
                </c:pt>
                <c:pt idx="35540">
                  <c:v>7.8263289999999999E-3</c:v>
                </c:pt>
                <c:pt idx="35541">
                  <c:v>8.189432E-3</c:v>
                </c:pt>
                <c:pt idx="35542">
                  <c:v>8.2964920000000008E-3</c:v>
                </c:pt>
                <c:pt idx="35543">
                  <c:v>7.9275600000000002E-3</c:v>
                </c:pt>
                <c:pt idx="35544">
                  <c:v>9.3989569999999995E-3</c:v>
                </c:pt>
                <c:pt idx="35545">
                  <c:v>1.2260025000000001E-2</c:v>
                </c:pt>
                <c:pt idx="35546">
                  <c:v>1.4656071999999999E-2</c:v>
                </c:pt>
                <c:pt idx="35547">
                  <c:v>6.6071200000000002E-3</c:v>
                </c:pt>
                <c:pt idx="35548">
                  <c:v>3.09277E-4</c:v>
                </c:pt>
                <c:pt idx="35549">
                  <c:v>5.3596579999999998E-3</c:v>
                </c:pt>
                <c:pt idx="35550">
                  <c:v>8.1799449999999992E-3</c:v>
                </c:pt>
                <c:pt idx="35551">
                  <c:v>2.1447448000000001E-2</c:v>
                </c:pt>
                <c:pt idx="35552">
                  <c:v>1.1564990000000001E-2</c:v>
                </c:pt>
                <c:pt idx="35553">
                  <c:v>8.9372570000000005E-3</c:v>
                </c:pt>
                <c:pt idx="35554">
                  <c:v>8.1939700000000001E-3</c:v>
                </c:pt>
                <c:pt idx="35555">
                  <c:v>3.5259620000000001E-3</c:v>
                </c:pt>
                <c:pt idx="35556">
                  <c:v>7.8008679999999999E-3</c:v>
                </c:pt>
                <c:pt idx="35557">
                  <c:v>9.8618219999999993E-3</c:v>
                </c:pt>
                <c:pt idx="35558">
                  <c:v>1.212764E-2</c:v>
                </c:pt>
                <c:pt idx="35559">
                  <c:v>9.2767519999999992E-3</c:v>
                </c:pt>
                <c:pt idx="35560">
                  <c:v>1.9136450000000001E-3</c:v>
                </c:pt>
                <c:pt idx="35561">
                  <c:v>1.0936918E-2</c:v>
                </c:pt>
                <c:pt idx="35562">
                  <c:v>1.2127351E-2</c:v>
                </c:pt>
                <c:pt idx="35563">
                  <c:v>4.8996880000000001E-3</c:v>
                </c:pt>
                <c:pt idx="35564">
                  <c:v>7.7918809999999996E-3</c:v>
                </c:pt>
                <c:pt idx="35565">
                  <c:v>1.5601006000000001E-2</c:v>
                </c:pt>
                <c:pt idx="35566">
                  <c:v>5.470875E-3</c:v>
                </c:pt>
                <c:pt idx="35567">
                  <c:v>9.4381859999999995E-3</c:v>
                </c:pt>
                <c:pt idx="35568">
                  <c:v>6.7007229999999996E-3</c:v>
                </c:pt>
                <c:pt idx="35569">
                  <c:v>1.1242744000000001E-2</c:v>
                </c:pt>
                <c:pt idx="35570">
                  <c:v>1.5352143E-2</c:v>
                </c:pt>
                <c:pt idx="35571">
                  <c:v>4.6961149999999998E-3</c:v>
                </c:pt>
                <c:pt idx="35572">
                  <c:v>9.2091080000000006E-3</c:v>
                </c:pt>
                <c:pt idx="35573">
                  <c:v>1.4951740999999999E-2</c:v>
                </c:pt>
                <c:pt idx="35574">
                  <c:v>5.327343E-3</c:v>
                </c:pt>
                <c:pt idx="35575">
                  <c:v>9.3670119999999992E-3</c:v>
                </c:pt>
                <c:pt idx="35576">
                  <c:v>1.2621662000000001E-2</c:v>
                </c:pt>
                <c:pt idx="35577">
                  <c:v>7.4347659999999998E-3</c:v>
                </c:pt>
                <c:pt idx="35578">
                  <c:v>6.6341299999999996E-4</c:v>
                </c:pt>
                <c:pt idx="35579">
                  <c:v>4.4622639999999996E-3</c:v>
                </c:pt>
                <c:pt idx="35580">
                  <c:v>1.4826221000000001E-2</c:v>
                </c:pt>
                <c:pt idx="35581">
                  <c:v>1.0730559000000001E-2</c:v>
                </c:pt>
                <c:pt idx="35582">
                  <c:v>9.2320200000000003E-4</c:v>
                </c:pt>
                <c:pt idx="35583">
                  <c:v>5.8173330000000001E-3</c:v>
                </c:pt>
                <c:pt idx="35584">
                  <c:v>1.1382807E-2</c:v>
                </c:pt>
                <c:pt idx="35585">
                  <c:v>9.1056980000000006E-3</c:v>
                </c:pt>
                <c:pt idx="35586">
                  <c:v>8.5613489999999993E-3</c:v>
                </c:pt>
                <c:pt idx="35587">
                  <c:v>1.06382E-2</c:v>
                </c:pt>
                <c:pt idx="35588">
                  <c:v>3.7928110000000001E-3</c:v>
                </c:pt>
                <c:pt idx="35589">
                  <c:v>3.4572130000000002E-3</c:v>
                </c:pt>
                <c:pt idx="35590">
                  <c:v>3.574126E-3</c:v>
                </c:pt>
                <c:pt idx="35591">
                  <c:v>9.7856609999999993E-3</c:v>
                </c:pt>
                <c:pt idx="35592">
                  <c:v>8.6735249999999996E-3</c:v>
                </c:pt>
                <c:pt idx="35593">
                  <c:v>3.9235590000000001E-3</c:v>
                </c:pt>
                <c:pt idx="35594">
                  <c:v>8.6304299999999997E-3</c:v>
                </c:pt>
                <c:pt idx="35595">
                  <c:v>7.6931059999999999E-3</c:v>
                </c:pt>
                <c:pt idx="35596">
                  <c:v>5.4499250000000004E-3</c:v>
                </c:pt>
                <c:pt idx="35597">
                  <c:v>4.4867650000000002E-3</c:v>
                </c:pt>
                <c:pt idx="35598">
                  <c:v>6.8788160000000003E-3</c:v>
                </c:pt>
                <c:pt idx="35599">
                  <c:v>7.2651499999999995E-4</c:v>
                </c:pt>
                <c:pt idx="35600">
                  <c:v>4.9870399999999999E-3</c:v>
                </c:pt>
                <c:pt idx="35601">
                  <c:v>4.4008379999999998E-3</c:v>
                </c:pt>
                <c:pt idx="35602">
                  <c:v>4.2991059999999996E-3</c:v>
                </c:pt>
                <c:pt idx="35603">
                  <c:v>-7.0543630000000001E-3</c:v>
                </c:pt>
                <c:pt idx="35604">
                  <c:v>2.468835E-3</c:v>
                </c:pt>
                <c:pt idx="35605">
                  <c:v>1.5260116000000001E-2</c:v>
                </c:pt>
                <c:pt idx="35606">
                  <c:v>1.3931732E-2</c:v>
                </c:pt>
                <c:pt idx="35607">
                  <c:v>-3.3185189999999998E-3</c:v>
                </c:pt>
                <c:pt idx="35608">
                  <c:v>-4.9823200000000004E-4</c:v>
                </c:pt>
                <c:pt idx="35609">
                  <c:v>3.4221690000000001E-3</c:v>
                </c:pt>
                <c:pt idx="35610">
                  <c:v>6.7485199999999998E-4</c:v>
                </c:pt>
                <c:pt idx="35611">
                  <c:v>4.59561E-3</c:v>
                </c:pt>
                <c:pt idx="35612">
                  <c:v>3.6195620000000002E-3</c:v>
                </c:pt>
                <c:pt idx="35613">
                  <c:v>8.1836600000000006E-3</c:v>
                </c:pt>
                <c:pt idx="35614">
                  <c:v>1.127266E-2</c:v>
                </c:pt>
                <c:pt idx="35615">
                  <c:v>-8.5853230000000006E-3</c:v>
                </c:pt>
                <c:pt idx="35616">
                  <c:v>8.9244289999999993E-3</c:v>
                </c:pt>
                <c:pt idx="35617">
                  <c:v>1.3518409E-2</c:v>
                </c:pt>
                <c:pt idx="35618">
                  <c:v>7.6426399999999996E-4</c:v>
                </c:pt>
                <c:pt idx="35619">
                  <c:v>9.46998E-4</c:v>
                </c:pt>
                <c:pt idx="35620">
                  <c:v>3.3861870000000001E-3</c:v>
                </c:pt>
                <c:pt idx="35621">
                  <c:v>1.3934128E-2</c:v>
                </c:pt>
                <c:pt idx="35622">
                  <c:v>3.8130199999999998E-4</c:v>
                </c:pt>
                <c:pt idx="35623">
                  <c:v>1.0996116E-2</c:v>
                </c:pt>
                <c:pt idx="35624">
                  <c:v>1.0202226999999999E-2</c:v>
                </c:pt>
                <c:pt idx="35625">
                  <c:v>1.3889001999999999E-2</c:v>
                </c:pt>
                <c:pt idx="35626">
                  <c:v>-1.6390910000000001E-3</c:v>
                </c:pt>
                <c:pt idx="35627">
                  <c:v>9.5940030000000003E-3</c:v>
                </c:pt>
                <c:pt idx="35628">
                  <c:v>8.2304639999999998E-3</c:v>
                </c:pt>
                <c:pt idx="35629">
                  <c:v>-1.3643730000000001E-3</c:v>
                </c:pt>
                <c:pt idx="35630">
                  <c:v>2.9163919999999999E-3</c:v>
                </c:pt>
                <c:pt idx="35631">
                  <c:v>1.8769793E-2</c:v>
                </c:pt>
                <c:pt idx="35632">
                  <c:v>2.3082630000000001E-3</c:v>
                </c:pt>
                <c:pt idx="35633">
                  <c:v>9.9581499999999994E-4</c:v>
                </c:pt>
                <c:pt idx="35634">
                  <c:v>4.877106E-3</c:v>
                </c:pt>
                <c:pt idx="35635">
                  <c:v>1.0927754E-2</c:v>
                </c:pt>
                <c:pt idx="35636">
                  <c:v>6.8283899999999997E-4</c:v>
                </c:pt>
                <c:pt idx="35637">
                  <c:v>4.3149119999999997E-3</c:v>
                </c:pt>
                <c:pt idx="35638">
                  <c:v>1.0154158999999999E-2</c:v>
                </c:pt>
                <c:pt idx="35639">
                  <c:v>7.3269600000000004E-3</c:v>
                </c:pt>
                <c:pt idx="35640">
                  <c:v>3.3596490000000001E-3</c:v>
                </c:pt>
                <c:pt idx="35641">
                  <c:v>7.9797170000000008E-3</c:v>
                </c:pt>
                <c:pt idx="35642">
                  <c:v>6.3277580000000002E-3</c:v>
                </c:pt>
                <c:pt idx="35643">
                  <c:v>3.4399830000000002E-3</c:v>
                </c:pt>
                <c:pt idx="35644">
                  <c:v>-1.3592999999999999E-3</c:v>
                </c:pt>
                <c:pt idx="35645">
                  <c:v>8.8438990000000006E-3</c:v>
                </c:pt>
                <c:pt idx="35646">
                  <c:v>1.4192857E-2</c:v>
                </c:pt>
                <c:pt idx="35647">
                  <c:v>-2.066249E-3</c:v>
                </c:pt>
                <c:pt idx="35648">
                  <c:v>1.56577E-3</c:v>
                </c:pt>
                <c:pt idx="35649">
                  <c:v>6.7341010000000001E-3</c:v>
                </c:pt>
                <c:pt idx="35650">
                  <c:v>2.9409610000000002E-3</c:v>
                </c:pt>
                <c:pt idx="35651" formatCode="0.00E+00">
                  <c:v>2.4226000000000001E-5</c:v>
                </c:pt>
                <c:pt idx="35652">
                  <c:v>1.2601803E-2</c:v>
                </c:pt>
                <c:pt idx="35653">
                  <c:v>6.0508030000000004E-3</c:v>
                </c:pt>
                <c:pt idx="35654">
                  <c:v>7.064402E-3</c:v>
                </c:pt>
                <c:pt idx="35655">
                  <c:v>9.0838080000000005E-3</c:v>
                </c:pt>
                <c:pt idx="35656">
                  <c:v>3.5689599999999999E-4</c:v>
                </c:pt>
                <c:pt idx="35657">
                  <c:v>1.5693250000000001E-3</c:v>
                </c:pt>
                <c:pt idx="35658">
                  <c:v>4.8873570000000002E-3</c:v>
                </c:pt>
                <c:pt idx="35659">
                  <c:v>8.712226E-3</c:v>
                </c:pt>
                <c:pt idx="35660">
                  <c:v>5.1079029999999996E-3</c:v>
                </c:pt>
                <c:pt idx="35661">
                  <c:v>-1.3690729999999999E-3</c:v>
                </c:pt>
                <c:pt idx="35662">
                  <c:v>6.4816600000000002E-3</c:v>
                </c:pt>
                <c:pt idx="35663" formatCode="0.00E+00">
                  <c:v>-3.2499400000000003E-5</c:v>
                </c:pt>
                <c:pt idx="35664">
                  <c:v>3.230938E-3</c:v>
                </c:pt>
                <c:pt idx="35665">
                  <c:v>4.9727E-3</c:v>
                </c:pt>
                <c:pt idx="35666">
                  <c:v>5.5775039999999996E-3</c:v>
                </c:pt>
                <c:pt idx="35667">
                  <c:v>5.152027E-3</c:v>
                </c:pt>
                <c:pt idx="35668">
                  <c:v>1.923477E-3</c:v>
                </c:pt>
                <c:pt idx="35669">
                  <c:v>3.2069830000000001E-3</c:v>
                </c:pt>
                <c:pt idx="35670">
                  <c:v>9.5154790000000003E-3</c:v>
                </c:pt>
                <c:pt idx="35671">
                  <c:v>3.5507030000000001E-3</c:v>
                </c:pt>
                <c:pt idx="35672">
                  <c:v>-6.022828E-3</c:v>
                </c:pt>
                <c:pt idx="35673">
                  <c:v>1.6189100000000001E-3</c:v>
                </c:pt>
                <c:pt idx="35674">
                  <c:v>1.4263865000000001E-2</c:v>
                </c:pt>
                <c:pt idx="35675">
                  <c:v>1.7838179999999999E-3</c:v>
                </c:pt>
                <c:pt idx="35676">
                  <c:v>-6.6339019999999997E-3</c:v>
                </c:pt>
                <c:pt idx="35677">
                  <c:v>1.764629E-3</c:v>
                </c:pt>
                <c:pt idx="35678">
                  <c:v>5.8062419999999997E-3</c:v>
                </c:pt>
                <c:pt idx="35679">
                  <c:v>-3.0002799999999998E-4</c:v>
                </c:pt>
                <c:pt idx="35680">
                  <c:v>7.5538299999999999E-4</c:v>
                </c:pt>
                <c:pt idx="35681">
                  <c:v>2.083409E-3</c:v>
                </c:pt>
                <c:pt idx="35682">
                  <c:v>-2.2173290000000001E-3</c:v>
                </c:pt>
                <c:pt idx="35683">
                  <c:v>1.4893269999999999E-3</c:v>
                </c:pt>
                <c:pt idx="35684">
                  <c:v>2.6792270000000002E-3</c:v>
                </c:pt>
                <c:pt idx="35685">
                  <c:v>1.437731E-3</c:v>
                </c:pt>
                <c:pt idx="35686" formatCode="0.00E+00">
                  <c:v>-8.69287E-5</c:v>
                </c:pt>
                <c:pt idx="35687">
                  <c:v>2.0733029999999999E-3</c:v>
                </c:pt>
                <c:pt idx="35688">
                  <c:v>-2.0689499999999999E-4</c:v>
                </c:pt>
                <c:pt idx="35689">
                  <c:v>1.063965E-3</c:v>
                </c:pt>
                <c:pt idx="35690">
                  <c:v>-3.9704739999999999E-3</c:v>
                </c:pt>
                <c:pt idx="35691">
                  <c:v>-4.8802100000000003E-3</c:v>
                </c:pt>
                <c:pt idx="35692">
                  <c:v>2.4189810000000002E-3</c:v>
                </c:pt>
                <c:pt idx="35693">
                  <c:v>7.0196329999999999E-3</c:v>
                </c:pt>
                <c:pt idx="35694">
                  <c:v>-1.563203E-3</c:v>
                </c:pt>
                <c:pt idx="35695">
                  <c:v>-1.5475980000000001E-3</c:v>
                </c:pt>
                <c:pt idx="35696">
                  <c:v>7.5540210000000002E-3</c:v>
                </c:pt>
                <c:pt idx="35697">
                  <c:v>-1.508969E-3</c:v>
                </c:pt>
                <c:pt idx="35698">
                  <c:v>-2.3497290000000001E-3</c:v>
                </c:pt>
                <c:pt idx="35699">
                  <c:v>4.883147E-3</c:v>
                </c:pt>
                <c:pt idx="35700">
                  <c:v>4.4602369999999997E-3</c:v>
                </c:pt>
                <c:pt idx="35701">
                  <c:v>5.3851970000000004E-3</c:v>
                </c:pt>
                <c:pt idx="35702">
                  <c:v>2.49913E-3</c:v>
                </c:pt>
                <c:pt idx="35703">
                  <c:v>4.542613E-3</c:v>
                </c:pt>
                <c:pt idx="35704">
                  <c:v>2.2778609999999999E-3</c:v>
                </c:pt>
                <c:pt idx="35705">
                  <c:v>-1.0884829999999999E-3</c:v>
                </c:pt>
                <c:pt idx="35706">
                  <c:v>1.1821190000000001E-2</c:v>
                </c:pt>
                <c:pt idx="35707">
                  <c:v>6.9959719999999996E-3</c:v>
                </c:pt>
                <c:pt idx="35708">
                  <c:v>3.0797600000000001E-4</c:v>
                </c:pt>
                <c:pt idx="35709">
                  <c:v>1.929999E-3</c:v>
                </c:pt>
                <c:pt idx="35710">
                  <c:v>3.3907429999999999E-3</c:v>
                </c:pt>
                <c:pt idx="35711">
                  <c:v>3.9619879999999996E-3</c:v>
                </c:pt>
                <c:pt idx="35712">
                  <c:v>6.6339700000000003E-4</c:v>
                </c:pt>
                <c:pt idx="35713">
                  <c:v>3.8907360000000001E-3</c:v>
                </c:pt>
                <c:pt idx="35714">
                  <c:v>5.5754519999999998E-3</c:v>
                </c:pt>
                <c:pt idx="35715">
                  <c:v>1.2541349E-2</c:v>
                </c:pt>
                <c:pt idx="35716">
                  <c:v>-2.5318760000000002E-3</c:v>
                </c:pt>
                <c:pt idx="35717">
                  <c:v>-2.665485E-3</c:v>
                </c:pt>
                <c:pt idx="35718">
                  <c:v>8.9570819999999999E-3</c:v>
                </c:pt>
                <c:pt idx="35719">
                  <c:v>3.7842560000000002E-3</c:v>
                </c:pt>
                <c:pt idx="35720">
                  <c:v>-4.4987070000000002E-3</c:v>
                </c:pt>
                <c:pt idx="35721">
                  <c:v>6.1406270000000001E-3</c:v>
                </c:pt>
                <c:pt idx="35722">
                  <c:v>3.2724030000000001E-3</c:v>
                </c:pt>
                <c:pt idx="35723">
                  <c:v>8.3047100000000005E-4</c:v>
                </c:pt>
                <c:pt idx="35724">
                  <c:v>-8.0204699999999996E-4</c:v>
                </c:pt>
                <c:pt idx="35725">
                  <c:v>6.8531449999999997E-3</c:v>
                </c:pt>
                <c:pt idx="35726">
                  <c:v>9.6252290000000008E-3</c:v>
                </c:pt>
                <c:pt idx="35727">
                  <c:v>-3.3040140000000001E-3</c:v>
                </c:pt>
                <c:pt idx="35728">
                  <c:v>-5.4313470000000004E-3</c:v>
                </c:pt>
                <c:pt idx="35729">
                  <c:v>1.522001E-3</c:v>
                </c:pt>
                <c:pt idx="35730">
                  <c:v>5.3715999999999998E-3</c:v>
                </c:pt>
                <c:pt idx="35731">
                  <c:v>-9.3968009999999998E-3</c:v>
                </c:pt>
                <c:pt idx="35732">
                  <c:v>4.4550989999999997E-3</c:v>
                </c:pt>
                <c:pt idx="35733">
                  <c:v>9.3098590000000002E-3</c:v>
                </c:pt>
                <c:pt idx="35734">
                  <c:v>-5.9172970000000002E-3</c:v>
                </c:pt>
                <c:pt idx="35735">
                  <c:v>-8.4396680000000009E-3</c:v>
                </c:pt>
                <c:pt idx="35736">
                  <c:v>-2.9980300000000001E-3</c:v>
                </c:pt>
                <c:pt idx="35737">
                  <c:v>1.3435020000000001E-3</c:v>
                </c:pt>
                <c:pt idx="35738">
                  <c:v>-4.806004E-3</c:v>
                </c:pt>
                <c:pt idx="35739">
                  <c:v>-2.006861E-3</c:v>
                </c:pt>
                <c:pt idx="35740">
                  <c:v>2.7786500000000002E-4</c:v>
                </c:pt>
                <c:pt idx="35741">
                  <c:v>-1.626548E-3</c:v>
                </c:pt>
                <c:pt idx="35742">
                  <c:v>-5.4231499999999998E-3</c:v>
                </c:pt>
                <c:pt idx="35743">
                  <c:v>-4.6036430000000001E-3</c:v>
                </c:pt>
                <c:pt idx="35744">
                  <c:v>4.7605640000000001E-3</c:v>
                </c:pt>
                <c:pt idx="35745">
                  <c:v>-4.5736930000000002E-3</c:v>
                </c:pt>
                <c:pt idx="35746">
                  <c:v>-3.0421100000000002E-3</c:v>
                </c:pt>
                <c:pt idx="35747">
                  <c:v>-2.8184590000000002E-3</c:v>
                </c:pt>
                <c:pt idx="35748">
                  <c:v>1.4806820000000001E-3</c:v>
                </c:pt>
                <c:pt idx="35749">
                  <c:v>-4.2656100000000004E-3</c:v>
                </c:pt>
                <c:pt idx="35750">
                  <c:v>-4.4104859999999999E-3</c:v>
                </c:pt>
                <c:pt idx="35751">
                  <c:v>3.7421310000000001E-3</c:v>
                </c:pt>
                <c:pt idx="35752">
                  <c:v>4.36105E-3</c:v>
                </c:pt>
                <c:pt idx="35753">
                  <c:v>-1.4169969999999999E-3</c:v>
                </c:pt>
                <c:pt idx="35754">
                  <c:v>-5.3483549999999999E-3</c:v>
                </c:pt>
                <c:pt idx="35755">
                  <c:v>-5.0882E-4</c:v>
                </c:pt>
                <c:pt idx="35756">
                  <c:v>7.7307340000000004E-3</c:v>
                </c:pt>
                <c:pt idx="35757">
                  <c:v>4.6232899999999998E-4</c:v>
                </c:pt>
                <c:pt idx="35758">
                  <c:v>9.5980800000000004E-4</c:v>
                </c:pt>
                <c:pt idx="35759">
                  <c:v>-1.7369900000000001E-3</c:v>
                </c:pt>
                <c:pt idx="35760">
                  <c:v>-4.7671349999999996E-3</c:v>
                </c:pt>
                <c:pt idx="35761">
                  <c:v>2.0847539999999999E-3</c:v>
                </c:pt>
                <c:pt idx="35762">
                  <c:v>3.570798E-3</c:v>
                </c:pt>
                <c:pt idx="35763">
                  <c:v>7.5668800000000004E-4</c:v>
                </c:pt>
                <c:pt idx="35764">
                  <c:v>-1.8662590000000001E-3</c:v>
                </c:pt>
                <c:pt idx="35765">
                  <c:v>-3.377484E-3</c:v>
                </c:pt>
                <c:pt idx="35766">
                  <c:v>-2.4504380000000001E-3</c:v>
                </c:pt>
                <c:pt idx="35767">
                  <c:v>3.6619339999999999E-3</c:v>
                </c:pt>
                <c:pt idx="35768">
                  <c:v>4.4084179999999999E-3</c:v>
                </c:pt>
                <c:pt idx="35769">
                  <c:v>-4.3461150000000002E-3</c:v>
                </c:pt>
                <c:pt idx="35770">
                  <c:v>4.2566940000000001E-3</c:v>
                </c:pt>
                <c:pt idx="35771">
                  <c:v>4.6965199999999998E-4</c:v>
                </c:pt>
                <c:pt idx="35772">
                  <c:v>-4.7514749999999998E-3</c:v>
                </c:pt>
                <c:pt idx="35773">
                  <c:v>1.3540480000000001E-3</c:v>
                </c:pt>
                <c:pt idx="35774">
                  <c:v>1.0821400000000001E-3</c:v>
                </c:pt>
                <c:pt idx="35775">
                  <c:v>-5.4097140000000004E-3</c:v>
                </c:pt>
                <c:pt idx="35776">
                  <c:v>-1.2828799999999999E-3</c:v>
                </c:pt>
                <c:pt idx="35777">
                  <c:v>1.1270239999999999E-3</c:v>
                </c:pt>
                <c:pt idx="35778">
                  <c:v>-4.7220760000000004E-3</c:v>
                </c:pt>
                <c:pt idx="35779">
                  <c:v>-6.3851489999999997E-3</c:v>
                </c:pt>
                <c:pt idx="35780">
                  <c:v>-1.101171E-3</c:v>
                </c:pt>
                <c:pt idx="35781">
                  <c:v>-3.0851989999999998E-3</c:v>
                </c:pt>
                <c:pt idx="35782">
                  <c:v>-5.3440919999999999E-3</c:v>
                </c:pt>
                <c:pt idx="35783">
                  <c:v>-3.5056570000000001E-3</c:v>
                </c:pt>
                <c:pt idx="35784">
                  <c:v>-5.0705300000000002E-3</c:v>
                </c:pt>
                <c:pt idx="35785">
                  <c:v>-8.6935199999999999E-4</c:v>
                </c:pt>
                <c:pt idx="35786">
                  <c:v>-4.2012320000000001E-3</c:v>
                </c:pt>
                <c:pt idx="35787">
                  <c:v>-4.5289939999999997E-3</c:v>
                </c:pt>
                <c:pt idx="35788">
                  <c:v>4.0466510000000001E-3</c:v>
                </c:pt>
                <c:pt idx="35789">
                  <c:v>-3.2473720000000001E-3</c:v>
                </c:pt>
                <c:pt idx="35790">
                  <c:v>-2.120322E-3</c:v>
                </c:pt>
                <c:pt idx="35791">
                  <c:v>-4.9402500000000004E-4</c:v>
                </c:pt>
                <c:pt idx="35792">
                  <c:v>-3.3939410000000001E-3</c:v>
                </c:pt>
                <c:pt idx="35793">
                  <c:v>8.939677E-3</c:v>
                </c:pt>
                <c:pt idx="35794">
                  <c:v>-6.1149059999999998E-3</c:v>
                </c:pt>
                <c:pt idx="35795">
                  <c:v>-6.2358680000000003E-3</c:v>
                </c:pt>
                <c:pt idx="35796">
                  <c:v>2.749371E-3</c:v>
                </c:pt>
                <c:pt idx="35797">
                  <c:v>-4.0610220000000001E-3</c:v>
                </c:pt>
                <c:pt idx="35798">
                  <c:v>-2.4767080000000002E-3</c:v>
                </c:pt>
                <c:pt idx="35799">
                  <c:v>2.020586E-3</c:v>
                </c:pt>
                <c:pt idx="35800">
                  <c:v>2.438436E-3</c:v>
                </c:pt>
                <c:pt idx="35801">
                  <c:v>-3.384967E-3</c:v>
                </c:pt>
                <c:pt idx="35802">
                  <c:v>-4.4840540000000003E-3</c:v>
                </c:pt>
                <c:pt idx="35803">
                  <c:v>2.8585080000000001E-3</c:v>
                </c:pt>
                <c:pt idx="35804">
                  <c:v>1.546901E-3</c:v>
                </c:pt>
                <c:pt idx="35805">
                  <c:v>-3.0564780000000001E-3</c:v>
                </c:pt>
                <c:pt idx="35806">
                  <c:v>-3.927598E-3</c:v>
                </c:pt>
                <c:pt idx="35807">
                  <c:v>-1.4552670000000001E-3</c:v>
                </c:pt>
                <c:pt idx="35808">
                  <c:v>1.2885869999999999E-3</c:v>
                </c:pt>
                <c:pt idx="35809">
                  <c:v>-3.391851E-3</c:v>
                </c:pt>
                <c:pt idx="35810">
                  <c:v>-6.1716590000000003E-3</c:v>
                </c:pt>
                <c:pt idx="35811">
                  <c:v>-3.4671239999999998E-3</c:v>
                </c:pt>
                <c:pt idx="35812">
                  <c:v>-7.7779829999999996E-3</c:v>
                </c:pt>
                <c:pt idx="35813">
                  <c:v>1.329046E-3</c:v>
                </c:pt>
                <c:pt idx="35814">
                  <c:v>-1.2526219999999999E-3</c:v>
                </c:pt>
                <c:pt idx="35815">
                  <c:v>-5.2459899999999999E-3</c:v>
                </c:pt>
                <c:pt idx="35816">
                  <c:v>5.0998570000000002E-3</c:v>
                </c:pt>
                <c:pt idx="35817">
                  <c:v>5.0535200000000004E-4</c:v>
                </c:pt>
                <c:pt idx="35818">
                  <c:v>-3.4624920000000002E-3</c:v>
                </c:pt>
                <c:pt idx="35819">
                  <c:v>5.5776350000000001E-3</c:v>
                </c:pt>
                <c:pt idx="35820">
                  <c:v>5.4825499999999999E-4</c:v>
                </c:pt>
                <c:pt idx="35821">
                  <c:v>-9.3909949999999992E-3</c:v>
                </c:pt>
                <c:pt idx="35822">
                  <c:v>-2.3671730000000002E-3</c:v>
                </c:pt>
                <c:pt idx="35823">
                  <c:v>8.2891990000000006E-3</c:v>
                </c:pt>
                <c:pt idx="35824">
                  <c:v>-2.63276E-4</c:v>
                </c:pt>
                <c:pt idx="35825">
                  <c:v>-1.0126026E-2</c:v>
                </c:pt>
                <c:pt idx="35826">
                  <c:v>3.0133989999999999E-3</c:v>
                </c:pt>
                <c:pt idx="35827">
                  <c:v>1.8117900000000001E-4</c:v>
                </c:pt>
                <c:pt idx="35828">
                  <c:v>-6.0237190000000003E-3</c:v>
                </c:pt>
                <c:pt idx="35829">
                  <c:v>2.7349639999999999E-3</c:v>
                </c:pt>
                <c:pt idx="35830">
                  <c:v>-1.0352740000000001E-3</c:v>
                </c:pt>
                <c:pt idx="35831">
                  <c:v>-4.306168E-3</c:v>
                </c:pt>
                <c:pt idx="35832">
                  <c:v>-1.692275E-3</c:v>
                </c:pt>
                <c:pt idx="35833">
                  <c:v>2.7635810000000002E-3</c:v>
                </c:pt>
                <c:pt idx="35834">
                  <c:v>-1.183489E-3</c:v>
                </c:pt>
                <c:pt idx="35835">
                  <c:v>-9.5823700000000002E-4</c:v>
                </c:pt>
                <c:pt idx="35836">
                  <c:v>-3.3106299999999998E-4</c:v>
                </c:pt>
                <c:pt idx="35837">
                  <c:v>4.8200869999999998E-3</c:v>
                </c:pt>
                <c:pt idx="35838">
                  <c:v>3.1689280000000001E-3</c:v>
                </c:pt>
                <c:pt idx="35839">
                  <c:v>-1.1363510000000001E-3</c:v>
                </c:pt>
                <c:pt idx="35840">
                  <c:v>-7.6062350000000003E-3</c:v>
                </c:pt>
                <c:pt idx="35841">
                  <c:v>3.597556E-3</c:v>
                </c:pt>
                <c:pt idx="35842">
                  <c:v>-2.8060149999999998E-3</c:v>
                </c:pt>
                <c:pt idx="35843">
                  <c:v>1.8233959999999999E-3</c:v>
                </c:pt>
                <c:pt idx="35844">
                  <c:v>9.8876099999999989E-4</c:v>
                </c:pt>
                <c:pt idx="35845">
                  <c:v>-7.397748E-3</c:v>
                </c:pt>
                <c:pt idx="35846">
                  <c:v>-8.0243000000000003E-4</c:v>
                </c:pt>
                <c:pt idx="35847">
                  <c:v>5.0705500000000001E-3</c:v>
                </c:pt>
                <c:pt idx="35848">
                  <c:v>3.9046189999999998E-3</c:v>
                </c:pt>
                <c:pt idx="35849">
                  <c:v>9.2658199999999993E-3</c:v>
                </c:pt>
                <c:pt idx="35850">
                  <c:v>-8.6258289999999998E-3</c:v>
                </c:pt>
                <c:pt idx="35851">
                  <c:v>-2.1844669999999998E-3</c:v>
                </c:pt>
                <c:pt idx="35852">
                  <c:v>2.7767349999999998E-3</c:v>
                </c:pt>
                <c:pt idx="35853">
                  <c:v>-6.3923019999999999E-3</c:v>
                </c:pt>
                <c:pt idx="35854">
                  <c:v>5.565558E-3</c:v>
                </c:pt>
                <c:pt idx="35855">
                  <c:v>-8.8462999999999996E-4</c:v>
                </c:pt>
                <c:pt idx="35856">
                  <c:v>-2.4939789999999999E-3</c:v>
                </c:pt>
                <c:pt idx="35857">
                  <c:v>-4.2846619999999998E-3</c:v>
                </c:pt>
                <c:pt idx="35858">
                  <c:v>-1.1187575999999999E-2</c:v>
                </c:pt>
                <c:pt idx="35859">
                  <c:v>4.2600379999999998E-3</c:v>
                </c:pt>
                <c:pt idx="35860">
                  <c:v>5.5085280000000004E-3</c:v>
                </c:pt>
                <c:pt idx="35861">
                  <c:v>-3.5548450000000001E-3</c:v>
                </c:pt>
                <c:pt idx="35862">
                  <c:v>2.8074469999999998E-3</c:v>
                </c:pt>
                <c:pt idx="35863">
                  <c:v>9.1144610000000008E-3</c:v>
                </c:pt>
                <c:pt idx="35864">
                  <c:v>-8.6008869999999998E-3</c:v>
                </c:pt>
                <c:pt idx="35865">
                  <c:v>-4.5437899999999998E-3</c:v>
                </c:pt>
                <c:pt idx="35866">
                  <c:v>2.9697870000000002E-3</c:v>
                </c:pt>
                <c:pt idx="35867">
                  <c:v>-9.8938699999999999E-4</c:v>
                </c:pt>
                <c:pt idx="35868">
                  <c:v>-9.0203500000000003E-4</c:v>
                </c:pt>
                <c:pt idx="35869">
                  <c:v>2.0497610999999999E-2</c:v>
                </c:pt>
                <c:pt idx="35870">
                  <c:v>3.1583010000000001E-3</c:v>
                </c:pt>
                <c:pt idx="35871">
                  <c:v>-2.1409175999999999E-2</c:v>
                </c:pt>
                <c:pt idx="35872">
                  <c:v>-3.6221909999999999E-3</c:v>
                </c:pt>
                <c:pt idx="35873">
                  <c:v>-9.1219890000000005E-3</c:v>
                </c:pt>
                <c:pt idx="35874">
                  <c:v>-4.0386399999999998E-4</c:v>
                </c:pt>
                <c:pt idx="35875">
                  <c:v>9.9174559999999998E-3</c:v>
                </c:pt>
                <c:pt idx="35876">
                  <c:v>5.6699799999999998E-3</c:v>
                </c:pt>
                <c:pt idx="35877">
                  <c:v>-7.6198719999999998E-3</c:v>
                </c:pt>
                <c:pt idx="35878">
                  <c:v>-7.8896509999999993E-3</c:v>
                </c:pt>
                <c:pt idx="35879">
                  <c:v>7.5872600000000004E-4</c:v>
                </c:pt>
                <c:pt idx="35880">
                  <c:v>-1.573404E-3</c:v>
                </c:pt>
                <c:pt idx="35881">
                  <c:v>-4.7642739999999998E-3</c:v>
                </c:pt>
                <c:pt idx="35882">
                  <c:v>2.8148159999999999E-3</c:v>
                </c:pt>
                <c:pt idx="35883">
                  <c:v>8.4969799999999997E-4</c:v>
                </c:pt>
                <c:pt idx="35884">
                  <c:v>-3.8281439999999999E-3</c:v>
                </c:pt>
                <c:pt idx="35885">
                  <c:v>-5.5803679999999996E-3</c:v>
                </c:pt>
                <c:pt idx="35886">
                  <c:v>2.7982020000000001E-3</c:v>
                </c:pt>
                <c:pt idx="35887">
                  <c:v>4.0881870000000001E-3</c:v>
                </c:pt>
                <c:pt idx="35888">
                  <c:v>-6.8688569999999999E-3</c:v>
                </c:pt>
                <c:pt idx="35889">
                  <c:v>1.157403E-3</c:v>
                </c:pt>
                <c:pt idx="35890">
                  <c:v>8.2067900000000003E-3</c:v>
                </c:pt>
                <c:pt idx="35891">
                  <c:v>-6.9322009999999998E-3</c:v>
                </c:pt>
                <c:pt idx="35892">
                  <c:v>-1.0349570000000001E-2</c:v>
                </c:pt>
                <c:pt idx="35893">
                  <c:v>5.3450620000000003E-3</c:v>
                </c:pt>
                <c:pt idx="35894">
                  <c:v>1.0846886E-2</c:v>
                </c:pt>
                <c:pt idx="35895">
                  <c:v>-5.8393899999999999E-3</c:v>
                </c:pt>
                <c:pt idx="35896">
                  <c:v>-8.3078299999999998E-4</c:v>
                </c:pt>
                <c:pt idx="35897">
                  <c:v>8.4027990000000007E-3</c:v>
                </c:pt>
                <c:pt idx="35898">
                  <c:v>-5.4086200000000003E-3</c:v>
                </c:pt>
                <c:pt idx="35899">
                  <c:v>-9.4988910000000006E-3</c:v>
                </c:pt>
                <c:pt idx="35900">
                  <c:v>6.8910009999999999E-3</c:v>
                </c:pt>
                <c:pt idx="35901">
                  <c:v>8.2584430000000007E-3</c:v>
                </c:pt>
                <c:pt idx="35902">
                  <c:v>-7.6462209999999999E-3</c:v>
                </c:pt>
                <c:pt idx="35903">
                  <c:v>-9.2007960000000007E-3</c:v>
                </c:pt>
                <c:pt idx="35904">
                  <c:v>-1.6624529999999999E-3</c:v>
                </c:pt>
                <c:pt idx="35905">
                  <c:v>-7.7282999999999996E-4</c:v>
                </c:pt>
                <c:pt idx="35906">
                  <c:v>-2.758749E-3</c:v>
                </c:pt>
                <c:pt idx="35907">
                  <c:v>-3.7301100000000002E-4</c:v>
                </c:pt>
                <c:pt idx="35908">
                  <c:v>1.8691039999999999E-3</c:v>
                </c:pt>
                <c:pt idx="35909">
                  <c:v>-1.5874649999999999E-3</c:v>
                </c:pt>
                <c:pt idx="35910">
                  <c:v>-4.1875089999999998E-3</c:v>
                </c:pt>
                <c:pt idx="35911">
                  <c:v>1.177649E-3</c:v>
                </c:pt>
                <c:pt idx="35912">
                  <c:v>-1.7720679999999999E-3</c:v>
                </c:pt>
                <c:pt idx="35913">
                  <c:v>-2.2744219999999999E-3</c:v>
                </c:pt>
                <c:pt idx="35914">
                  <c:v>-1.40197E-3</c:v>
                </c:pt>
                <c:pt idx="35915">
                  <c:v>3.8511200000000001E-4</c:v>
                </c:pt>
                <c:pt idx="35916">
                  <c:v>-2.1143600000000001E-4</c:v>
                </c:pt>
                <c:pt idx="35917">
                  <c:v>-2.4839749999999998E-3</c:v>
                </c:pt>
                <c:pt idx="35918" formatCode="0.00E+00">
                  <c:v>5.5615300000000003E-5</c:v>
                </c:pt>
                <c:pt idx="35919">
                  <c:v>-1.1527766E-2</c:v>
                </c:pt>
                <c:pt idx="35920">
                  <c:v>-1.847708E-3</c:v>
                </c:pt>
                <c:pt idx="35921">
                  <c:v>6.6257130000000001E-3</c:v>
                </c:pt>
                <c:pt idx="35922">
                  <c:v>-8.4523059999999997E-3</c:v>
                </c:pt>
                <c:pt idx="35923">
                  <c:v>-2.4586880000000001E-3</c:v>
                </c:pt>
                <c:pt idx="35924">
                  <c:v>2.4428610000000002E-3</c:v>
                </c:pt>
                <c:pt idx="35925">
                  <c:v>3.9614869999999996E-3</c:v>
                </c:pt>
                <c:pt idx="35926">
                  <c:v>-2.2524670000000002E-3</c:v>
                </c:pt>
                <c:pt idx="35927">
                  <c:v>-5.7972129999999998E-3</c:v>
                </c:pt>
                <c:pt idx="35928">
                  <c:v>6.3352099999999995E-4</c:v>
                </c:pt>
                <c:pt idx="35929">
                  <c:v>1.2519709999999999E-3</c:v>
                </c:pt>
                <c:pt idx="35930">
                  <c:v>1.22791E-4</c:v>
                </c:pt>
                <c:pt idx="35931">
                  <c:v>5.5256100000000002E-4</c:v>
                </c:pt>
                <c:pt idx="35932">
                  <c:v>6.8807640000000002E-3</c:v>
                </c:pt>
                <c:pt idx="35933">
                  <c:v>-4.2528339999999996E-3</c:v>
                </c:pt>
                <c:pt idx="35934">
                  <c:v>5.29671E-4</c:v>
                </c:pt>
                <c:pt idx="35935">
                  <c:v>3.448254E-3</c:v>
                </c:pt>
                <c:pt idx="35936">
                  <c:v>-1.355289E-3</c:v>
                </c:pt>
                <c:pt idx="35937">
                  <c:v>5.2194920000000001E-3</c:v>
                </c:pt>
                <c:pt idx="35938">
                  <c:v>3.0729849999999999E-3</c:v>
                </c:pt>
                <c:pt idx="35939">
                  <c:v>3.5362670000000001E-3</c:v>
                </c:pt>
                <c:pt idx="35940">
                  <c:v>-8.7020000000000001E-4</c:v>
                </c:pt>
                <c:pt idx="35941">
                  <c:v>4.9908970000000002E-3</c:v>
                </c:pt>
                <c:pt idx="35942">
                  <c:v>-2.1221399999999998E-3</c:v>
                </c:pt>
                <c:pt idx="35943">
                  <c:v>-1.370329E-3</c:v>
                </c:pt>
                <c:pt idx="35944">
                  <c:v>3.3197639999999998E-3</c:v>
                </c:pt>
                <c:pt idx="35945">
                  <c:v>4.1315709999999997E-3</c:v>
                </c:pt>
                <c:pt idx="35946" formatCode="0.00E+00">
                  <c:v>7.1848300000000001E-5</c:v>
                </c:pt>
                <c:pt idx="35947">
                  <c:v>-2.8887240000000001E-3</c:v>
                </c:pt>
                <c:pt idx="35948">
                  <c:v>4.7806469999999998E-3</c:v>
                </c:pt>
                <c:pt idx="35949">
                  <c:v>1.48169E-4</c:v>
                </c:pt>
                <c:pt idx="35950">
                  <c:v>-9.2959319999999998E-3</c:v>
                </c:pt>
                <c:pt idx="35951">
                  <c:v>3.8980920000000001E-3</c:v>
                </c:pt>
                <c:pt idx="35952">
                  <c:v>-1.376831E-3</c:v>
                </c:pt>
                <c:pt idx="35953">
                  <c:v>-7.6700859999999996E-3</c:v>
                </c:pt>
                <c:pt idx="35954">
                  <c:v>-1.985302E-3</c:v>
                </c:pt>
                <c:pt idx="35955">
                  <c:v>-5.1972670000000002E-3</c:v>
                </c:pt>
                <c:pt idx="35956">
                  <c:v>4.2706299999999999E-4</c:v>
                </c:pt>
                <c:pt idx="35957">
                  <c:v>-3.5810310000000001E-3</c:v>
                </c:pt>
                <c:pt idx="35958">
                  <c:v>-5.0644119999999999E-3</c:v>
                </c:pt>
                <c:pt idx="35959">
                  <c:v>1.4676229999999999E-3</c:v>
                </c:pt>
                <c:pt idx="35960">
                  <c:v>-1.7204469999999999E-3</c:v>
                </c:pt>
                <c:pt idx="35961">
                  <c:v>-2.0377910000000002E-3</c:v>
                </c:pt>
                <c:pt idx="35962">
                  <c:v>2.2565559999999998E-3</c:v>
                </c:pt>
                <c:pt idx="35963">
                  <c:v>1.6883619999999999E-3</c:v>
                </c:pt>
                <c:pt idx="35964">
                  <c:v>-1.704505E-3</c:v>
                </c:pt>
                <c:pt idx="35965">
                  <c:v>2.4014319999999998E-3</c:v>
                </c:pt>
                <c:pt idx="35966">
                  <c:v>2.7809319999999998E-3</c:v>
                </c:pt>
                <c:pt idx="35967">
                  <c:v>-6.9479659999999999E-3</c:v>
                </c:pt>
                <c:pt idx="35968">
                  <c:v>-4.6025190000000002E-3</c:v>
                </c:pt>
                <c:pt idx="35969">
                  <c:v>6.0944000000000005E-4</c:v>
                </c:pt>
                <c:pt idx="35970">
                  <c:v>9.3940600000000005E-4</c:v>
                </c:pt>
                <c:pt idx="35971">
                  <c:v>-2.1611499999999999E-4</c:v>
                </c:pt>
                <c:pt idx="35972">
                  <c:v>-2.067012E-3</c:v>
                </c:pt>
                <c:pt idx="35973">
                  <c:v>2.528551E-3</c:v>
                </c:pt>
                <c:pt idx="35974">
                  <c:v>-1.11199E-3</c:v>
                </c:pt>
                <c:pt idx="35975">
                  <c:v>2.9976289999999999E-3</c:v>
                </c:pt>
                <c:pt idx="35976">
                  <c:v>1.377894E-3</c:v>
                </c:pt>
                <c:pt idx="35977">
                  <c:v>-2.077157E-3</c:v>
                </c:pt>
                <c:pt idx="35978">
                  <c:v>-1.924558E-3</c:v>
                </c:pt>
                <c:pt idx="35979">
                  <c:v>1.459534E-3</c:v>
                </c:pt>
                <c:pt idx="35980">
                  <c:v>-1.00812E-4</c:v>
                </c:pt>
                <c:pt idx="35981">
                  <c:v>-1.6667900000000001E-4</c:v>
                </c:pt>
                <c:pt idx="35982">
                  <c:v>-3.60291E-4</c:v>
                </c:pt>
                <c:pt idx="35983">
                  <c:v>-1.6326260000000001E-3</c:v>
                </c:pt>
                <c:pt idx="35984">
                  <c:v>6.7299660000000004E-3</c:v>
                </c:pt>
                <c:pt idx="35985">
                  <c:v>-5.5896299999999999E-4</c:v>
                </c:pt>
                <c:pt idx="35986">
                  <c:v>4.9351899999999999E-4</c:v>
                </c:pt>
                <c:pt idx="35987">
                  <c:v>5.4345940000000001E-3</c:v>
                </c:pt>
                <c:pt idx="35988">
                  <c:v>-1.807606E-3</c:v>
                </c:pt>
                <c:pt idx="35989">
                  <c:v>-7.4396599999999998E-4</c:v>
                </c:pt>
                <c:pt idx="35990">
                  <c:v>5.3368299999999999E-3</c:v>
                </c:pt>
                <c:pt idx="35991">
                  <c:v>6.0285700000000005E-4</c:v>
                </c:pt>
                <c:pt idx="35992" formatCode="0.00E+00">
                  <c:v>-2.2128199999999999E-6</c:v>
                </c:pt>
                <c:pt idx="35993">
                  <c:v>3.5566450000000002E-3</c:v>
                </c:pt>
                <c:pt idx="35994">
                  <c:v>1.095352E-3</c:v>
                </c:pt>
                <c:pt idx="35995">
                  <c:v>-3.3100799999999999E-4</c:v>
                </c:pt>
                <c:pt idx="35996">
                  <c:v>-1.43521E-4</c:v>
                </c:pt>
                <c:pt idx="35997">
                  <c:v>3.0603100000000001E-3</c:v>
                </c:pt>
                <c:pt idx="35998">
                  <c:v>4.0523379999999999E-3</c:v>
                </c:pt>
                <c:pt idx="35999">
                  <c:v>-4.4968170000000002E-3</c:v>
                </c:pt>
                <c:pt idx="36000">
                  <c:v>-4.9029499999999997E-3</c:v>
                </c:pt>
                <c:pt idx="36001">
                  <c:v>-5.2549900000000002E-4</c:v>
                </c:pt>
                <c:pt idx="36002">
                  <c:v>-4.481891E-3</c:v>
                </c:pt>
                <c:pt idx="36003">
                  <c:v>-2.6962039999999998E-3</c:v>
                </c:pt>
                <c:pt idx="36004">
                  <c:v>-3.3540039999999998E-3</c:v>
                </c:pt>
                <c:pt idx="36005">
                  <c:v>-1.275619E-3</c:v>
                </c:pt>
                <c:pt idx="36006">
                  <c:v>-2.609863E-3</c:v>
                </c:pt>
                <c:pt idx="36007">
                  <c:v>-1.5686509999999999E-3</c:v>
                </c:pt>
                <c:pt idx="36008">
                  <c:v>2.4900069999999998E-3</c:v>
                </c:pt>
                <c:pt idx="36009">
                  <c:v>-9.9897700000000007E-4</c:v>
                </c:pt>
                <c:pt idx="36010">
                  <c:v>-2.5393490000000002E-3</c:v>
                </c:pt>
                <c:pt idx="36011">
                  <c:v>-2.8307559999999998E-3</c:v>
                </c:pt>
                <c:pt idx="36012">
                  <c:v>5.5864900000000004E-4</c:v>
                </c:pt>
                <c:pt idx="36013">
                  <c:v>-3.7584960000000001E-3</c:v>
                </c:pt>
                <c:pt idx="36014">
                  <c:v>-3.8214100000000001E-4</c:v>
                </c:pt>
                <c:pt idx="36015">
                  <c:v>-3.5861159999999999E-3</c:v>
                </c:pt>
                <c:pt idx="36016">
                  <c:v>-6.2484790000000004E-3</c:v>
                </c:pt>
                <c:pt idx="36017">
                  <c:v>-1.4513989999999999E-3</c:v>
                </c:pt>
                <c:pt idx="36018">
                  <c:v>-3.687124E-3</c:v>
                </c:pt>
                <c:pt idx="36019">
                  <c:v>-5.1306169999999996E-3</c:v>
                </c:pt>
                <c:pt idx="36020">
                  <c:v>-2.2081299999999999E-4</c:v>
                </c:pt>
                <c:pt idx="36021">
                  <c:v>-2.7564289999999999E-3</c:v>
                </c:pt>
                <c:pt idx="36022">
                  <c:v>-1.682909E-3</c:v>
                </c:pt>
                <c:pt idx="36023">
                  <c:v>-7.025094E-3</c:v>
                </c:pt>
                <c:pt idx="36024">
                  <c:v>5.7396900000000002E-4</c:v>
                </c:pt>
                <c:pt idx="36025">
                  <c:v>-3.8285150000000002E-3</c:v>
                </c:pt>
                <c:pt idx="36026">
                  <c:v>-4.4983009999999997E-3</c:v>
                </c:pt>
                <c:pt idx="36027">
                  <c:v>-2.2416649999999999E-3</c:v>
                </c:pt>
                <c:pt idx="36028">
                  <c:v>-5.4513069999999999E-3</c:v>
                </c:pt>
                <c:pt idx="36029">
                  <c:v>-5.4572539999999999E-3</c:v>
                </c:pt>
                <c:pt idx="36030">
                  <c:v>-2.34242E-3</c:v>
                </c:pt>
                <c:pt idx="36031">
                  <c:v>-2.4387050000000002E-3</c:v>
                </c:pt>
                <c:pt idx="36032">
                  <c:v>-2.7673400000000001E-3</c:v>
                </c:pt>
                <c:pt idx="36033">
                  <c:v>-3.7907689999999998E-3</c:v>
                </c:pt>
                <c:pt idx="36034">
                  <c:v>-1.9774219999999999E-3</c:v>
                </c:pt>
                <c:pt idx="36035">
                  <c:v>-8.297858E-3</c:v>
                </c:pt>
                <c:pt idx="36036" formatCode="0.00E+00">
                  <c:v>-6.0967200000000001E-5</c:v>
                </c:pt>
                <c:pt idx="36037">
                  <c:v>-1.4476599999999999E-3</c:v>
                </c:pt>
                <c:pt idx="36038">
                  <c:v>-6.1028649999999999E-3</c:v>
                </c:pt>
                <c:pt idx="36039">
                  <c:v>-3.003478E-3</c:v>
                </c:pt>
                <c:pt idx="36040">
                  <c:v>1.1190950000000001E-3</c:v>
                </c:pt>
                <c:pt idx="36041">
                  <c:v>-4.0463740000000002E-3</c:v>
                </c:pt>
                <c:pt idx="36042">
                  <c:v>-2.478039E-3</c:v>
                </c:pt>
                <c:pt idx="36043">
                  <c:v>-2.1944579999999998E-3</c:v>
                </c:pt>
                <c:pt idx="36044">
                  <c:v>-5.5045010000000002E-3</c:v>
                </c:pt>
                <c:pt idx="36045">
                  <c:v>-3.7160790000000002E-3</c:v>
                </c:pt>
                <c:pt idx="36046">
                  <c:v>8.0996300000000002E-4</c:v>
                </c:pt>
                <c:pt idx="36047">
                  <c:v>-4.0018110000000001E-3</c:v>
                </c:pt>
                <c:pt idx="36048">
                  <c:v>-7.9669920000000009E-3</c:v>
                </c:pt>
                <c:pt idx="36049">
                  <c:v>-2.5198759999999999E-3</c:v>
                </c:pt>
                <c:pt idx="36050">
                  <c:v>-1.9984299999999998E-3</c:v>
                </c:pt>
                <c:pt idx="36051">
                  <c:v>-1.1749489E-2</c:v>
                </c:pt>
                <c:pt idx="36052">
                  <c:v>-2.7179119999999998E-3</c:v>
                </c:pt>
                <c:pt idx="36053">
                  <c:v>2.5788849999999999E-3</c:v>
                </c:pt>
                <c:pt idx="36054">
                  <c:v>-8.6378170000000008E-3</c:v>
                </c:pt>
                <c:pt idx="36055">
                  <c:v>-6.923439E-3</c:v>
                </c:pt>
                <c:pt idx="36056">
                  <c:v>-8.6155200000000002E-4</c:v>
                </c:pt>
                <c:pt idx="36057">
                  <c:v>-5.1527329999999996E-3</c:v>
                </c:pt>
                <c:pt idx="36058">
                  <c:v>-3.8640290000000002E-3</c:v>
                </c:pt>
                <c:pt idx="36059">
                  <c:v>-4.9468469999999999E-3</c:v>
                </c:pt>
                <c:pt idx="36060">
                  <c:v>-3.8506899999999999E-3</c:v>
                </c:pt>
                <c:pt idx="36061">
                  <c:v>-5.1396829999999999E-3</c:v>
                </c:pt>
                <c:pt idx="36062">
                  <c:v>-8.3589130000000008E-3</c:v>
                </c:pt>
                <c:pt idx="36063">
                  <c:v>-4.9985710000000003E-3</c:v>
                </c:pt>
                <c:pt idx="36064">
                  <c:v>-9.7587049999999995E-3</c:v>
                </c:pt>
                <c:pt idx="36065">
                  <c:v>-8.0259330000000007E-3</c:v>
                </c:pt>
                <c:pt idx="36066">
                  <c:v>-7.2469589999999999E-3</c:v>
                </c:pt>
                <c:pt idx="36067">
                  <c:v>-8.6411720000000008E-3</c:v>
                </c:pt>
                <c:pt idx="36068">
                  <c:v>-1.0225751999999999E-2</c:v>
                </c:pt>
                <c:pt idx="36069">
                  <c:v>-2.8084109999999998E-3</c:v>
                </c:pt>
                <c:pt idx="36070">
                  <c:v>-8.7131719999999999E-3</c:v>
                </c:pt>
                <c:pt idx="36071">
                  <c:v>-8.969355E-3</c:v>
                </c:pt>
                <c:pt idx="36072">
                  <c:v>-2.69841E-3</c:v>
                </c:pt>
                <c:pt idx="36073">
                  <c:v>-4.9150970000000002E-3</c:v>
                </c:pt>
                <c:pt idx="36074">
                  <c:v>-5.8160449999999997E-3</c:v>
                </c:pt>
                <c:pt idx="36075">
                  <c:v>-2.8072269999999998E-3</c:v>
                </c:pt>
                <c:pt idx="36076">
                  <c:v>-7.9007890000000001E-3</c:v>
                </c:pt>
                <c:pt idx="36077">
                  <c:v>-5.4004179999999997E-3</c:v>
                </c:pt>
                <c:pt idx="36078">
                  <c:v>-1.0823945999999999E-2</c:v>
                </c:pt>
                <c:pt idx="36079">
                  <c:v>-1.1318228E-2</c:v>
                </c:pt>
                <c:pt idx="36080">
                  <c:v>-7.9298890000000007E-3</c:v>
                </c:pt>
                <c:pt idx="36081">
                  <c:v>-1.155019E-2</c:v>
                </c:pt>
                <c:pt idx="36082">
                  <c:v>-1.3927200000000001E-2</c:v>
                </c:pt>
                <c:pt idx="36083">
                  <c:v>-1.4731808000000001E-2</c:v>
                </c:pt>
                <c:pt idx="36084">
                  <c:v>-9.6848520000000007E-3</c:v>
                </c:pt>
                <c:pt idx="36085">
                  <c:v>-1.1325767E-2</c:v>
                </c:pt>
                <c:pt idx="36086">
                  <c:v>-8.9409069999999997E-3</c:v>
                </c:pt>
                <c:pt idx="36087">
                  <c:v>-9.6399039999999995E-3</c:v>
                </c:pt>
                <c:pt idx="36088">
                  <c:v>-1.4665022E-2</c:v>
                </c:pt>
                <c:pt idx="36089">
                  <c:v>-9.4115999999999991E-3</c:v>
                </c:pt>
                <c:pt idx="36090">
                  <c:v>-1.1287264999999999E-2</c:v>
                </c:pt>
                <c:pt idx="36091">
                  <c:v>-9.4686879999999994E-3</c:v>
                </c:pt>
                <c:pt idx="36092">
                  <c:v>-1.2703895999999999E-2</c:v>
                </c:pt>
                <c:pt idx="36093">
                  <c:v>-1.1468137E-2</c:v>
                </c:pt>
                <c:pt idx="36094">
                  <c:v>-1.2885737E-2</c:v>
                </c:pt>
                <c:pt idx="36095">
                  <c:v>-1.3927692E-2</c:v>
                </c:pt>
                <c:pt idx="36096">
                  <c:v>-1.4582562E-2</c:v>
                </c:pt>
                <c:pt idx="36097">
                  <c:v>-9.8443999999999997E-3</c:v>
                </c:pt>
                <c:pt idx="36098">
                  <c:v>-1.8451735E-2</c:v>
                </c:pt>
                <c:pt idx="36099">
                  <c:v>-9.0071260000000007E-3</c:v>
                </c:pt>
                <c:pt idx="36100">
                  <c:v>-1.0020991999999999E-2</c:v>
                </c:pt>
                <c:pt idx="36101">
                  <c:v>-2.0798885999999999E-2</c:v>
                </c:pt>
                <c:pt idx="36102">
                  <c:v>-1.5076285E-2</c:v>
                </c:pt>
                <c:pt idx="36103">
                  <c:v>-1.288454E-2</c:v>
                </c:pt>
                <c:pt idx="36104">
                  <c:v>-1.9050023999999999E-2</c:v>
                </c:pt>
                <c:pt idx="36105">
                  <c:v>-1.1955886000000001E-2</c:v>
                </c:pt>
                <c:pt idx="36106">
                  <c:v>-1.8693686000000001E-2</c:v>
                </c:pt>
                <c:pt idx="36107">
                  <c:v>-1.6608054000000001E-2</c:v>
                </c:pt>
                <c:pt idx="36108">
                  <c:v>-1.2824235E-2</c:v>
                </c:pt>
                <c:pt idx="36109">
                  <c:v>-1.8604808E-2</c:v>
                </c:pt>
                <c:pt idx="36110">
                  <c:v>-1.5046825999999999E-2</c:v>
                </c:pt>
                <c:pt idx="36111">
                  <c:v>-1.5095681E-2</c:v>
                </c:pt>
                <c:pt idx="36112">
                  <c:v>-1.9607606999999999E-2</c:v>
                </c:pt>
                <c:pt idx="36113">
                  <c:v>-1.7848181000000001E-2</c:v>
                </c:pt>
                <c:pt idx="36114">
                  <c:v>-2.1389386E-2</c:v>
                </c:pt>
                <c:pt idx="36115">
                  <c:v>-1.9473747999999999E-2</c:v>
                </c:pt>
                <c:pt idx="36116">
                  <c:v>-1.9424747999999999E-2</c:v>
                </c:pt>
                <c:pt idx="36117">
                  <c:v>-2.2301720000000001E-2</c:v>
                </c:pt>
                <c:pt idx="36118">
                  <c:v>-2.2559781000000001E-2</c:v>
                </c:pt>
                <c:pt idx="36119">
                  <c:v>-2.5317814000000001E-2</c:v>
                </c:pt>
                <c:pt idx="36120">
                  <c:v>-2.2483412000000001E-2</c:v>
                </c:pt>
                <c:pt idx="36121">
                  <c:v>-2.4870275000000001E-2</c:v>
                </c:pt>
                <c:pt idx="36122">
                  <c:v>-1.9096539999999999E-2</c:v>
                </c:pt>
                <c:pt idx="36123">
                  <c:v>-1.9870196E-2</c:v>
                </c:pt>
                <c:pt idx="36124">
                  <c:v>-2.4825539000000001E-2</c:v>
                </c:pt>
                <c:pt idx="36125">
                  <c:v>-1.8972004000000001E-2</c:v>
                </c:pt>
                <c:pt idx="36126">
                  <c:v>-2.3763561999999998E-2</c:v>
                </c:pt>
                <c:pt idx="36127">
                  <c:v>-2.2945081999999999E-2</c:v>
                </c:pt>
                <c:pt idx="36128">
                  <c:v>-2.0609489000000002E-2</c:v>
                </c:pt>
                <c:pt idx="36129">
                  <c:v>-2.1751611000000001E-2</c:v>
                </c:pt>
                <c:pt idx="36130">
                  <c:v>-1.9561426999999999E-2</c:v>
                </c:pt>
                <c:pt idx="36131">
                  <c:v>-2.0247458999999999E-2</c:v>
                </c:pt>
                <c:pt idx="36132">
                  <c:v>-2.123709E-2</c:v>
                </c:pt>
                <c:pt idx="36133">
                  <c:v>-2.005709E-2</c:v>
                </c:pt>
                <c:pt idx="36134">
                  <c:v>-2.3144492999999999E-2</c:v>
                </c:pt>
                <c:pt idx="36135">
                  <c:v>-2.2666780000000001E-2</c:v>
                </c:pt>
                <c:pt idx="36136">
                  <c:v>-2.2452929999999999E-2</c:v>
                </c:pt>
                <c:pt idx="36137">
                  <c:v>-2.2841622999999998E-2</c:v>
                </c:pt>
                <c:pt idx="36138">
                  <c:v>-1.8668981000000001E-2</c:v>
                </c:pt>
                <c:pt idx="36139">
                  <c:v>-1.968462E-2</c:v>
                </c:pt>
                <c:pt idx="36140">
                  <c:v>-2.5366208000000001E-2</c:v>
                </c:pt>
                <c:pt idx="36141">
                  <c:v>-1.9575255E-2</c:v>
                </c:pt>
                <c:pt idx="36142">
                  <c:v>-1.9601087999999999E-2</c:v>
                </c:pt>
                <c:pt idx="36143">
                  <c:v>-1.9474063E-2</c:v>
                </c:pt>
                <c:pt idx="36144">
                  <c:v>-2.0411762999999999E-2</c:v>
                </c:pt>
                <c:pt idx="36145">
                  <c:v>-2.2411566000000001E-2</c:v>
                </c:pt>
                <c:pt idx="36146">
                  <c:v>-3.0360036999999999E-2</c:v>
                </c:pt>
                <c:pt idx="36147">
                  <c:v>-2.1734779999999999E-2</c:v>
                </c:pt>
                <c:pt idx="36148">
                  <c:v>-1.8416480999999998E-2</c:v>
                </c:pt>
                <c:pt idx="36149">
                  <c:v>-2.3830510999999999E-2</c:v>
                </c:pt>
                <c:pt idx="36150">
                  <c:v>-2.8001819000000001E-2</c:v>
                </c:pt>
                <c:pt idx="36151">
                  <c:v>-2.1648891E-2</c:v>
                </c:pt>
                <c:pt idx="36152">
                  <c:v>-2.7617302E-2</c:v>
                </c:pt>
                <c:pt idx="36153">
                  <c:v>-2.3224446999999999E-2</c:v>
                </c:pt>
                <c:pt idx="36154">
                  <c:v>-3.1166526E-2</c:v>
                </c:pt>
                <c:pt idx="36155">
                  <c:v>-2.4042523E-2</c:v>
                </c:pt>
                <c:pt idx="36156">
                  <c:v>-1.7331358000000002E-2</c:v>
                </c:pt>
                <c:pt idx="36157">
                  <c:v>-3.706222E-2</c:v>
                </c:pt>
                <c:pt idx="36158">
                  <c:v>-2.1111218000000001E-2</c:v>
                </c:pt>
                <c:pt idx="36159">
                  <c:v>-2.7401986E-2</c:v>
                </c:pt>
                <c:pt idx="36160">
                  <c:v>-2.7602254999999999E-2</c:v>
                </c:pt>
                <c:pt idx="36161">
                  <c:v>-2.0257418999999999E-2</c:v>
                </c:pt>
                <c:pt idx="36162">
                  <c:v>-2.7631180000000002E-2</c:v>
                </c:pt>
                <c:pt idx="36163">
                  <c:v>-2.9540629999999998E-2</c:v>
                </c:pt>
                <c:pt idx="36164">
                  <c:v>-2.9971530999999999E-2</c:v>
                </c:pt>
                <c:pt idx="36165">
                  <c:v>-2.484308E-2</c:v>
                </c:pt>
                <c:pt idx="36166">
                  <c:v>-3.3055200999999999E-2</c:v>
                </c:pt>
                <c:pt idx="36167">
                  <c:v>-2.8847856000000002E-2</c:v>
                </c:pt>
                <c:pt idx="36168">
                  <c:v>-2.6716797E-2</c:v>
                </c:pt>
                <c:pt idx="36169">
                  <c:v>-3.4846306000000001E-2</c:v>
                </c:pt>
                <c:pt idx="36170">
                  <c:v>-3.0209742000000001E-2</c:v>
                </c:pt>
                <c:pt idx="36171">
                  <c:v>-3.0707822999999999E-2</c:v>
                </c:pt>
                <c:pt idx="36172">
                  <c:v>-3.4042365999999998E-2</c:v>
                </c:pt>
                <c:pt idx="36173">
                  <c:v>-3.0963253E-2</c:v>
                </c:pt>
                <c:pt idx="36174">
                  <c:v>-2.8035909000000001E-2</c:v>
                </c:pt>
                <c:pt idx="36175">
                  <c:v>-3.2675821000000001E-2</c:v>
                </c:pt>
                <c:pt idx="36176">
                  <c:v>-3.4527782E-2</c:v>
                </c:pt>
                <c:pt idx="36177">
                  <c:v>-3.6504215999999999E-2</c:v>
                </c:pt>
                <c:pt idx="36178">
                  <c:v>-2.7863326000000001E-2</c:v>
                </c:pt>
                <c:pt idx="36179">
                  <c:v>-3.3152595E-2</c:v>
                </c:pt>
                <c:pt idx="36180">
                  <c:v>-3.8767337999999998E-2</c:v>
                </c:pt>
                <c:pt idx="36181">
                  <c:v>-3.0775677000000001E-2</c:v>
                </c:pt>
                <c:pt idx="36182">
                  <c:v>-2.9421728000000001E-2</c:v>
                </c:pt>
                <c:pt idx="36183">
                  <c:v>-3.7415444999999999E-2</c:v>
                </c:pt>
                <c:pt idx="36184">
                  <c:v>-3.4042283999999999E-2</c:v>
                </c:pt>
                <c:pt idx="36185">
                  <c:v>-3.4863308000000003E-2</c:v>
                </c:pt>
                <c:pt idx="36186">
                  <c:v>-3.8364831000000002E-2</c:v>
                </c:pt>
                <c:pt idx="36187">
                  <c:v>-4.0145545999999997E-2</c:v>
                </c:pt>
                <c:pt idx="36188">
                  <c:v>-3.4882604999999997E-2</c:v>
                </c:pt>
                <c:pt idx="36189">
                  <c:v>-4.1191763999999999E-2</c:v>
                </c:pt>
                <c:pt idx="36190">
                  <c:v>-3.7490502000000002E-2</c:v>
                </c:pt>
                <c:pt idx="36191">
                  <c:v>-3.5794672E-2</c:v>
                </c:pt>
                <c:pt idx="36192">
                  <c:v>-3.9584349999999997E-2</c:v>
                </c:pt>
                <c:pt idx="36193">
                  <c:v>-3.6796375999999999E-2</c:v>
                </c:pt>
                <c:pt idx="36194">
                  <c:v>-3.8105584999999997E-2</c:v>
                </c:pt>
                <c:pt idx="36195">
                  <c:v>-4.4798400000000002E-2</c:v>
                </c:pt>
                <c:pt idx="36196">
                  <c:v>-4.4884685000000001E-2</c:v>
                </c:pt>
                <c:pt idx="36197">
                  <c:v>-4.2089163999999998E-2</c:v>
                </c:pt>
                <c:pt idx="36198">
                  <c:v>-4.3318216E-2</c:v>
                </c:pt>
                <c:pt idx="36199">
                  <c:v>-4.5240160000000001E-2</c:v>
                </c:pt>
                <c:pt idx="36200">
                  <c:v>-4.5628715E-2</c:v>
                </c:pt>
                <c:pt idx="36201">
                  <c:v>-4.6259045999999998E-2</c:v>
                </c:pt>
                <c:pt idx="36202">
                  <c:v>-4.7591957999999997E-2</c:v>
                </c:pt>
                <c:pt idx="36203">
                  <c:v>-4.9711362000000002E-2</c:v>
                </c:pt>
                <c:pt idx="36204">
                  <c:v>-5.3348709000000001E-2</c:v>
                </c:pt>
                <c:pt idx="36205">
                  <c:v>-5.0058252999999997E-2</c:v>
                </c:pt>
                <c:pt idx="36206">
                  <c:v>-5.0540282999999998E-2</c:v>
                </c:pt>
                <c:pt idx="36207">
                  <c:v>-5.2554089999999998E-2</c:v>
                </c:pt>
                <c:pt idx="36208">
                  <c:v>-5.1988434E-2</c:v>
                </c:pt>
                <c:pt idx="36209">
                  <c:v>-5.3363020999999997E-2</c:v>
                </c:pt>
                <c:pt idx="36210">
                  <c:v>-5.0679888999999999E-2</c:v>
                </c:pt>
                <c:pt idx="36211">
                  <c:v>-5.8655914000000003E-2</c:v>
                </c:pt>
                <c:pt idx="36212">
                  <c:v>-5.6544293000000002E-2</c:v>
                </c:pt>
                <c:pt idx="36213">
                  <c:v>-5.5706363000000002E-2</c:v>
                </c:pt>
                <c:pt idx="36214">
                  <c:v>-4.9605861000000001E-2</c:v>
                </c:pt>
                <c:pt idx="36215">
                  <c:v>-5.5455822000000002E-2</c:v>
                </c:pt>
                <c:pt idx="36216">
                  <c:v>-5.9053488000000001E-2</c:v>
                </c:pt>
                <c:pt idx="36217">
                  <c:v>-5.3856041E-2</c:v>
                </c:pt>
                <c:pt idx="36218">
                  <c:v>-5.6714945000000003E-2</c:v>
                </c:pt>
                <c:pt idx="36219">
                  <c:v>-6.2292565000000001E-2</c:v>
                </c:pt>
                <c:pt idx="36220">
                  <c:v>-6.1341281999999997E-2</c:v>
                </c:pt>
                <c:pt idx="36221">
                  <c:v>-5.3345069000000002E-2</c:v>
                </c:pt>
                <c:pt idx="36222">
                  <c:v>-5.5702231999999997E-2</c:v>
                </c:pt>
                <c:pt idx="36223">
                  <c:v>-5.8434597999999997E-2</c:v>
                </c:pt>
                <c:pt idx="36224">
                  <c:v>-5.7096626999999997E-2</c:v>
                </c:pt>
                <c:pt idx="36225">
                  <c:v>-6.0119583999999997E-2</c:v>
                </c:pt>
                <c:pt idx="36226">
                  <c:v>-6.2252245999999997E-2</c:v>
                </c:pt>
                <c:pt idx="36227">
                  <c:v>-6.2715365999999995E-2</c:v>
                </c:pt>
                <c:pt idx="36228">
                  <c:v>-5.5545076999999998E-2</c:v>
                </c:pt>
                <c:pt idx="36229">
                  <c:v>-6.3762485999999993E-2</c:v>
                </c:pt>
                <c:pt idx="36230">
                  <c:v>-6.2241553999999998E-2</c:v>
                </c:pt>
                <c:pt idx="36231">
                  <c:v>-5.5665727999999998E-2</c:v>
                </c:pt>
                <c:pt idx="36232">
                  <c:v>-6.5483205000000003E-2</c:v>
                </c:pt>
                <c:pt idx="36233">
                  <c:v>-6.0110055000000003E-2</c:v>
                </c:pt>
                <c:pt idx="36234">
                  <c:v>-5.4696913999999999E-2</c:v>
                </c:pt>
                <c:pt idx="36235">
                  <c:v>-5.8815680000000002E-2</c:v>
                </c:pt>
                <c:pt idx="36236">
                  <c:v>-6.1897222000000002E-2</c:v>
                </c:pt>
                <c:pt idx="36237">
                  <c:v>-5.7998475000000001E-2</c:v>
                </c:pt>
                <c:pt idx="36238">
                  <c:v>-5.9532989000000001E-2</c:v>
                </c:pt>
                <c:pt idx="36239">
                  <c:v>-6.8399875999999998E-2</c:v>
                </c:pt>
                <c:pt idx="36240">
                  <c:v>-5.9269492E-2</c:v>
                </c:pt>
                <c:pt idx="36241">
                  <c:v>-5.6472546999999998E-2</c:v>
                </c:pt>
                <c:pt idx="36242">
                  <c:v>-6.3326187000000006E-2</c:v>
                </c:pt>
                <c:pt idx="36243">
                  <c:v>-6.7107655000000002E-2</c:v>
                </c:pt>
                <c:pt idx="36244">
                  <c:v>-6.0525119000000002E-2</c:v>
                </c:pt>
                <c:pt idx="36245">
                  <c:v>-6.4459904999999998E-2</c:v>
                </c:pt>
                <c:pt idx="36246">
                  <c:v>-6.4504645999999999E-2</c:v>
                </c:pt>
                <c:pt idx="36247">
                  <c:v>-6.4614743000000002E-2</c:v>
                </c:pt>
                <c:pt idx="36248">
                  <c:v>-6.9791131000000006E-2</c:v>
                </c:pt>
                <c:pt idx="36249">
                  <c:v>-6.7788093999999993E-2</c:v>
                </c:pt>
                <c:pt idx="36250">
                  <c:v>-7.2396159000000002E-2</c:v>
                </c:pt>
                <c:pt idx="36251">
                  <c:v>-6.6806204999999994E-2</c:v>
                </c:pt>
                <c:pt idx="36252">
                  <c:v>-6.9805987E-2</c:v>
                </c:pt>
                <c:pt idx="36253">
                  <c:v>-7.3838413000000006E-2</c:v>
                </c:pt>
                <c:pt idx="36254">
                  <c:v>-6.7801027999999999E-2</c:v>
                </c:pt>
                <c:pt idx="36255">
                  <c:v>-7.1709237999999995E-2</c:v>
                </c:pt>
                <c:pt idx="36256">
                  <c:v>-7.6112508999999995E-2</c:v>
                </c:pt>
                <c:pt idx="36257">
                  <c:v>-7.7453926000000006E-2</c:v>
                </c:pt>
                <c:pt idx="36258">
                  <c:v>-7.0950225000000006E-2</c:v>
                </c:pt>
                <c:pt idx="36259">
                  <c:v>-7.5719453000000006E-2</c:v>
                </c:pt>
                <c:pt idx="36260">
                  <c:v>-7.9613261000000005E-2</c:v>
                </c:pt>
                <c:pt idx="36261">
                  <c:v>-7.6392478999999999E-2</c:v>
                </c:pt>
                <c:pt idx="36262">
                  <c:v>-8.3867177000000001E-2</c:v>
                </c:pt>
                <c:pt idx="36263">
                  <c:v>-8.4043376000000003E-2</c:v>
                </c:pt>
                <c:pt idx="36264">
                  <c:v>-7.7365234000000005E-2</c:v>
                </c:pt>
                <c:pt idx="36265">
                  <c:v>-8.3381950999999996E-2</c:v>
                </c:pt>
                <c:pt idx="36266">
                  <c:v>-8.5326052999999999E-2</c:v>
                </c:pt>
                <c:pt idx="36267">
                  <c:v>-8.4626533000000004E-2</c:v>
                </c:pt>
                <c:pt idx="36268">
                  <c:v>-8.6512855999999999E-2</c:v>
                </c:pt>
                <c:pt idx="36269">
                  <c:v>-8.6971186000000006E-2</c:v>
                </c:pt>
                <c:pt idx="36270">
                  <c:v>-9.3111633999999999E-2</c:v>
                </c:pt>
                <c:pt idx="36271">
                  <c:v>-9.4755649999999997E-2</c:v>
                </c:pt>
                <c:pt idx="36272">
                  <c:v>-8.8067382999999999E-2</c:v>
                </c:pt>
                <c:pt idx="36273">
                  <c:v>-9.5167964999999993E-2</c:v>
                </c:pt>
                <c:pt idx="36274">
                  <c:v>-9.8177068000000006E-2</c:v>
                </c:pt>
                <c:pt idx="36275">
                  <c:v>-9.7025104000000001E-2</c:v>
                </c:pt>
                <c:pt idx="36276">
                  <c:v>-9.8975866999999995E-2</c:v>
                </c:pt>
                <c:pt idx="36277">
                  <c:v>-9.7044020999999994E-2</c:v>
                </c:pt>
                <c:pt idx="36278">
                  <c:v>-0.101361535</c:v>
                </c:pt>
                <c:pt idx="36279">
                  <c:v>-9.6781671E-2</c:v>
                </c:pt>
                <c:pt idx="36280">
                  <c:v>-9.7130812999999996E-2</c:v>
                </c:pt>
                <c:pt idx="36281">
                  <c:v>-0.105052322</c:v>
                </c:pt>
                <c:pt idx="36282">
                  <c:v>-0.10278064000000001</c:v>
                </c:pt>
                <c:pt idx="36283">
                  <c:v>-0.100786768</c:v>
                </c:pt>
                <c:pt idx="36284">
                  <c:v>-0.107415915</c:v>
                </c:pt>
                <c:pt idx="36285">
                  <c:v>-0.10695215299999999</c:v>
                </c:pt>
                <c:pt idx="36286">
                  <c:v>-0.108763903</c:v>
                </c:pt>
                <c:pt idx="36287">
                  <c:v>-0.10819988699999999</c:v>
                </c:pt>
                <c:pt idx="36288">
                  <c:v>-0.105544448</c:v>
                </c:pt>
                <c:pt idx="36289">
                  <c:v>-0.112397596</c:v>
                </c:pt>
                <c:pt idx="36290">
                  <c:v>-0.113729976</c:v>
                </c:pt>
                <c:pt idx="36291">
                  <c:v>-0.106890231</c:v>
                </c:pt>
                <c:pt idx="36292">
                  <c:v>-0.103157543</c:v>
                </c:pt>
                <c:pt idx="36293">
                  <c:v>-0.112262636</c:v>
                </c:pt>
                <c:pt idx="36294">
                  <c:v>-0.12102364</c:v>
                </c:pt>
                <c:pt idx="36295">
                  <c:v>-0.116664007</c:v>
                </c:pt>
                <c:pt idx="36296">
                  <c:v>-0.118654184</c:v>
                </c:pt>
                <c:pt idx="36297">
                  <c:v>-0.114640452</c:v>
                </c:pt>
                <c:pt idx="36298">
                  <c:v>-0.10998018800000001</c:v>
                </c:pt>
                <c:pt idx="36299">
                  <c:v>-0.115091264</c:v>
                </c:pt>
                <c:pt idx="36300">
                  <c:v>-0.117058538</c:v>
                </c:pt>
                <c:pt idx="36301">
                  <c:v>-0.121133439</c:v>
                </c:pt>
                <c:pt idx="36302">
                  <c:v>-0.12113370699999999</c:v>
                </c:pt>
                <c:pt idx="36303">
                  <c:v>-0.11526007200000001</c:v>
                </c:pt>
                <c:pt idx="36304">
                  <c:v>-0.117995135</c:v>
                </c:pt>
                <c:pt idx="36305">
                  <c:v>-0.114021495</c:v>
                </c:pt>
                <c:pt idx="36306">
                  <c:v>-0.115873195</c:v>
                </c:pt>
                <c:pt idx="36307">
                  <c:v>-0.117140226</c:v>
                </c:pt>
                <c:pt idx="36308">
                  <c:v>-0.1176963</c:v>
                </c:pt>
                <c:pt idx="36309">
                  <c:v>-0.12480403499999999</c:v>
                </c:pt>
                <c:pt idx="36310">
                  <c:v>-0.12500376999999999</c:v>
                </c:pt>
                <c:pt idx="36311">
                  <c:v>-0.122920722</c:v>
                </c:pt>
                <c:pt idx="36312">
                  <c:v>-0.12042401</c:v>
                </c:pt>
                <c:pt idx="36313">
                  <c:v>-0.123927407</c:v>
                </c:pt>
                <c:pt idx="36314">
                  <c:v>-0.12950059799999999</c:v>
                </c:pt>
                <c:pt idx="36315">
                  <c:v>-0.12733230000000001</c:v>
                </c:pt>
                <c:pt idx="36316">
                  <c:v>-0.131038085</c:v>
                </c:pt>
                <c:pt idx="36317">
                  <c:v>-0.14265978300000001</c:v>
                </c:pt>
                <c:pt idx="36318">
                  <c:v>-0.136624262</c:v>
                </c:pt>
                <c:pt idx="36319">
                  <c:v>-0.12880106299999999</c:v>
                </c:pt>
                <c:pt idx="36320">
                  <c:v>-0.130453557</c:v>
                </c:pt>
                <c:pt idx="36321">
                  <c:v>-0.145677373</c:v>
                </c:pt>
                <c:pt idx="36322">
                  <c:v>-0.14208796600000001</c:v>
                </c:pt>
                <c:pt idx="36323">
                  <c:v>-0.14206661300000001</c:v>
                </c:pt>
                <c:pt idx="36324">
                  <c:v>-0.142928421</c:v>
                </c:pt>
                <c:pt idx="36325">
                  <c:v>-0.147196829</c:v>
                </c:pt>
                <c:pt idx="36326">
                  <c:v>-0.14428733299999999</c:v>
                </c:pt>
                <c:pt idx="36327">
                  <c:v>-0.14479014300000001</c:v>
                </c:pt>
                <c:pt idx="36328">
                  <c:v>-0.14701947600000001</c:v>
                </c:pt>
                <c:pt idx="36329">
                  <c:v>-0.14962489900000001</c:v>
                </c:pt>
                <c:pt idx="36330">
                  <c:v>-0.14922222499999999</c:v>
                </c:pt>
                <c:pt idx="36331">
                  <c:v>-0.15768750000000001</c:v>
                </c:pt>
                <c:pt idx="36332">
                  <c:v>-0.15803877999999999</c:v>
                </c:pt>
                <c:pt idx="36333">
                  <c:v>-0.152639002</c:v>
                </c:pt>
                <c:pt idx="36334">
                  <c:v>-0.15397751300000001</c:v>
                </c:pt>
                <c:pt idx="36335">
                  <c:v>-0.157720581</c:v>
                </c:pt>
                <c:pt idx="36336">
                  <c:v>-0.159902513</c:v>
                </c:pt>
                <c:pt idx="36337">
                  <c:v>-0.15826679799999999</c:v>
                </c:pt>
                <c:pt idx="36338">
                  <c:v>-0.15894705100000001</c:v>
                </c:pt>
                <c:pt idx="36339">
                  <c:v>-0.159585223</c:v>
                </c:pt>
                <c:pt idx="36340">
                  <c:v>-0.15676200400000001</c:v>
                </c:pt>
                <c:pt idx="36341">
                  <c:v>-0.161522895</c:v>
                </c:pt>
                <c:pt idx="36342">
                  <c:v>-0.163787931</c:v>
                </c:pt>
                <c:pt idx="36343">
                  <c:v>-0.16205027699999999</c:v>
                </c:pt>
                <c:pt idx="36344">
                  <c:v>-0.15977807299999999</c:v>
                </c:pt>
                <c:pt idx="36345">
                  <c:v>-0.16485032399999999</c:v>
                </c:pt>
                <c:pt idx="36346">
                  <c:v>-0.170444295</c:v>
                </c:pt>
                <c:pt idx="36347">
                  <c:v>-0.16593481600000001</c:v>
                </c:pt>
                <c:pt idx="36348">
                  <c:v>-0.16243648499999999</c:v>
                </c:pt>
                <c:pt idx="36349">
                  <c:v>-0.16962592300000001</c:v>
                </c:pt>
                <c:pt idx="36350">
                  <c:v>-0.17370508600000001</c:v>
                </c:pt>
                <c:pt idx="36351">
                  <c:v>-0.17182128099999999</c:v>
                </c:pt>
                <c:pt idx="36352">
                  <c:v>-0.16958635999999999</c:v>
                </c:pt>
                <c:pt idx="36353">
                  <c:v>-0.173281819</c:v>
                </c:pt>
                <c:pt idx="36354">
                  <c:v>-0.17605575900000001</c:v>
                </c:pt>
                <c:pt idx="36355">
                  <c:v>-0.17593132</c:v>
                </c:pt>
                <c:pt idx="36356">
                  <c:v>-0.17398214300000001</c:v>
                </c:pt>
                <c:pt idx="36357">
                  <c:v>-0.18172249200000001</c:v>
                </c:pt>
                <c:pt idx="36358">
                  <c:v>-0.181355238</c:v>
                </c:pt>
                <c:pt idx="36359">
                  <c:v>-0.179405391</c:v>
                </c:pt>
                <c:pt idx="36360">
                  <c:v>-0.183656335</c:v>
                </c:pt>
                <c:pt idx="36361">
                  <c:v>-0.18427520999999999</c:v>
                </c:pt>
                <c:pt idx="36362">
                  <c:v>-0.18201018899999999</c:v>
                </c:pt>
                <c:pt idx="36363">
                  <c:v>-0.18276768900000001</c:v>
                </c:pt>
                <c:pt idx="36364">
                  <c:v>-0.18329100300000001</c:v>
                </c:pt>
                <c:pt idx="36365">
                  <c:v>-0.18146348000000001</c:v>
                </c:pt>
                <c:pt idx="36366">
                  <c:v>-0.18372291299999999</c:v>
                </c:pt>
                <c:pt idx="36367">
                  <c:v>-0.19392025500000001</c:v>
                </c:pt>
                <c:pt idx="36368">
                  <c:v>-0.19198200100000001</c:v>
                </c:pt>
                <c:pt idx="36369">
                  <c:v>-0.19253890200000001</c:v>
                </c:pt>
                <c:pt idx="36370">
                  <c:v>-0.19227312499999999</c:v>
                </c:pt>
                <c:pt idx="36371">
                  <c:v>-0.19068311199999999</c:v>
                </c:pt>
                <c:pt idx="36372">
                  <c:v>-0.19187009299999999</c:v>
                </c:pt>
                <c:pt idx="36373">
                  <c:v>-0.19856618300000001</c:v>
                </c:pt>
                <c:pt idx="36374">
                  <c:v>-0.196347773</c:v>
                </c:pt>
                <c:pt idx="36375">
                  <c:v>-0.19077560299999999</c:v>
                </c:pt>
                <c:pt idx="36376">
                  <c:v>-0.20288604499999999</c:v>
                </c:pt>
                <c:pt idx="36377">
                  <c:v>-0.20498482900000001</c:v>
                </c:pt>
                <c:pt idx="36378">
                  <c:v>-0.19390554700000001</c:v>
                </c:pt>
                <c:pt idx="36379">
                  <c:v>-0.21098581</c:v>
                </c:pt>
                <c:pt idx="36380">
                  <c:v>-0.196399674</c:v>
                </c:pt>
                <c:pt idx="36381">
                  <c:v>-0.19682313500000001</c:v>
                </c:pt>
                <c:pt idx="36382">
                  <c:v>-0.207380176</c:v>
                </c:pt>
                <c:pt idx="36383">
                  <c:v>-0.200664446</c:v>
                </c:pt>
                <c:pt idx="36384">
                  <c:v>-0.20054327</c:v>
                </c:pt>
                <c:pt idx="36385">
                  <c:v>-0.204955146</c:v>
                </c:pt>
                <c:pt idx="36386">
                  <c:v>-0.208583981</c:v>
                </c:pt>
                <c:pt idx="36387">
                  <c:v>-0.20059131099999999</c:v>
                </c:pt>
                <c:pt idx="36388">
                  <c:v>-0.20035961299999999</c:v>
                </c:pt>
                <c:pt idx="36389">
                  <c:v>-0.206493333</c:v>
                </c:pt>
                <c:pt idx="36390">
                  <c:v>-0.20312683300000001</c:v>
                </c:pt>
                <c:pt idx="36391">
                  <c:v>-0.199858487</c:v>
                </c:pt>
                <c:pt idx="36392">
                  <c:v>-0.20847328000000001</c:v>
                </c:pt>
                <c:pt idx="36393">
                  <c:v>-0.21013084100000001</c:v>
                </c:pt>
                <c:pt idx="36394">
                  <c:v>-0.20908314</c:v>
                </c:pt>
                <c:pt idx="36395">
                  <c:v>-0.19995991900000001</c:v>
                </c:pt>
                <c:pt idx="36396">
                  <c:v>-0.20745591799999999</c:v>
                </c:pt>
                <c:pt idx="36397">
                  <c:v>-0.20110554999999999</c:v>
                </c:pt>
                <c:pt idx="36398">
                  <c:v>-0.21725256700000001</c:v>
                </c:pt>
                <c:pt idx="36399">
                  <c:v>-0.20902064400000001</c:v>
                </c:pt>
                <c:pt idx="36400">
                  <c:v>-0.20963743300000001</c:v>
                </c:pt>
                <c:pt idx="36401">
                  <c:v>-0.21740600500000001</c:v>
                </c:pt>
                <c:pt idx="36402">
                  <c:v>-0.22233657500000001</c:v>
                </c:pt>
                <c:pt idx="36403">
                  <c:v>-0.20639117100000001</c:v>
                </c:pt>
                <c:pt idx="36404">
                  <c:v>-0.215924755</c:v>
                </c:pt>
                <c:pt idx="36405">
                  <c:v>-0.22680345199999999</c:v>
                </c:pt>
                <c:pt idx="36406">
                  <c:v>-0.22433151300000001</c:v>
                </c:pt>
                <c:pt idx="36407">
                  <c:v>-0.219438568</c:v>
                </c:pt>
                <c:pt idx="36408">
                  <c:v>-0.229043782</c:v>
                </c:pt>
                <c:pt idx="36409">
                  <c:v>-0.21989579500000001</c:v>
                </c:pt>
                <c:pt idx="36410">
                  <c:v>-0.22766183300000001</c:v>
                </c:pt>
                <c:pt idx="36411">
                  <c:v>-0.23461528100000001</c:v>
                </c:pt>
                <c:pt idx="36412">
                  <c:v>-0.23046475599999999</c:v>
                </c:pt>
                <c:pt idx="36413">
                  <c:v>-0.23784807299999999</c:v>
                </c:pt>
                <c:pt idx="36414">
                  <c:v>-0.236662969</c:v>
                </c:pt>
                <c:pt idx="36415">
                  <c:v>-0.227245897</c:v>
                </c:pt>
                <c:pt idx="36416">
                  <c:v>-0.23384095699999999</c:v>
                </c:pt>
                <c:pt idx="36417">
                  <c:v>-0.23556871700000001</c:v>
                </c:pt>
                <c:pt idx="36418">
                  <c:v>-0.23733253800000001</c:v>
                </c:pt>
                <c:pt idx="36419">
                  <c:v>-0.24488633900000001</c:v>
                </c:pt>
                <c:pt idx="36420">
                  <c:v>-0.245237872</c:v>
                </c:pt>
                <c:pt idx="36421">
                  <c:v>-0.244345069</c:v>
                </c:pt>
                <c:pt idx="36422">
                  <c:v>-0.24180707300000001</c:v>
                </c:pt>
                <c:pt idx="36423">
                  <c:v>-0.24619574799999999</c:v>
                </c:pt>
                <c:pt idx="36424">
                  <c:v>-0.25118544700000001</c:v>
                </c:pt>
                <c:pt idx="36425">
                  <c:v>-0.252718687</c:v>
                </c:pt>
                <c:pt idx="36426">
                  <c:v>-0.248111159</c:v>
                </c:pt>
                <c:pt idx="36427">
                  <c:v>-0.24932384499999999</c:v>
                </c:pt>
                <c:pt idx="36428">
                  <c:v>-0.25093558399999999</c:v>
                </c:pt>
                <c:pt idx="36429">
                  <c:v>-0.25454002599999997</c:v>
                </c:pt>
                <c:pt idx="36430">
                  <c:v>-0.25255754600000002</c:v>
                </c:pt>
                <c:pt idx="36431">
                  <c:v>-0.25196063499999999</c:v>
                </c:pt>
                <c:pt idx="36432">
                  <c:v>-0.25311777000000002</c:v>
                </c:pt>
                <c:pt idx="36433">
                  <c:v>-0.25920471499999997</c:v>
                </c:pt>
                <c:pt idx="36434">
                  <c:v>-0.25790455899999998</c:v>
                </c:pt>
                <c:pt idx="36435">
                  <c:v>-0.25736421300000001</c:v>
                </c:pt>
                <c:pt idx="36436">
                  <c:v>-0.25531545300000003</c:v>
                </c:pt>
                <c:pt idx="36437">
                  <c:v>-0.26166033700000002</c:v>
                </c:pt>
                <c:pt idx="36438">
                  <c:v>-0.26045528099999998</c:v>
                </c:pt>
                <c:pt idx="36439">
                  <c:v>-0.25645119</c:v>
                </c:pt>
                <c:pt idx="36440">
                  <c:v>-0.25869196700000002</c:v>
                </c:pt>
                <c:pt idx="36441">
                  <c:v>-0.25782701400000002</c:v>
                </c:pt>
                <c:pt idx="36442">
                  <c:v>-0.26205530799999999</c:v>
                </c:pt>
                <c:pt idx="36443">
                  <c:v>-0.26526719300000001</c:v>
                </c:pt>
                <c:pt idx="36444">
                  <c:v>-0.26144209499999999</c:v>
                </c:pt>
                <c:pt idx="36445">
                  <c:v>-0.25663763299999998</c:v>
                </c:pt>
                <c:pt idx="36446">
                  <c:v>-0.26022198800000002</c:v>
                </c:pt>
                <c:pt idx="36447">
                  <c:v>-0.25558420999999998</c:v>
                </c:pt>
                <c:pt idx="36448">
                  <c:v>-0.26125034699999999</c:v>
                </c:pt>
                <c:pt idx="36449">
                  <c:v>-0.263763517</c:v>
                </c:pt>
                <c:pt idx="36450">
                  <c:v>-0.25442355900000002</c:v>
                </c:pt>
                <c:pt idx="36451">
                  <c:v>-0.26163604899999998</c:v>
                </c:pt>
                <c:pt idx="36452">
                  <c:v>-0.26303392599999997</c:v>
                </c:pt>
                <c:pt idx="36453">
                  <c:v>-0.255689412</c:v>
                </c:pt>
                <c:pt idx="36454">
                  <c:v>-0.25597703500000002</c:v>
                </c:pt>
                <c:pt idx="36455">
                  <c:v>-0.26410001500000002</c:v>
                </c:pt>
                <c:pt idx="36456">
                  <c:v>-0.262641132</c:v>
                </c:pt>
                <c:pt idx="36457">
                  <c:v>-0.25699141599999997</c:v>
                </c:pt>
                <c:pt idx="36458">
                  <c:v>-0.25798156900000002</c:v>
                </c:pt>
                <c:pt idx="36459">
                  <c:v>-0.25988557899999998</c:v>
                </c:pt>
                <c:pt idx="36460">
                  <c:v>-0.26399245900000001</c:v>
                </c:pt>
                <c:pt idx="36461">
                  <c:v>-0.26210030899999998</c:v>
                </c:pt>
                <c:pt idx="36462">
                  <c:v>-0.25872635799999999</c:v>
                </c:pt>
                <c:pt idx="36463">
                  <c:v>-0.261989951</c:v>
                </c:pt>
                <c:pt idx="36464">
                  <c:v>-0.263531089</c:v>
                </c:pt>
                <c:pt idx="36465">
                  <c:v>-0.26190087200000001</c:v>
                </c:pt>
                <c:pt idx="36466">
                  <c:v>-0.25761053</c:v>
                </c:pt>
                <c:pt idx="36467">
                  <c:v>-0.26068627799999999</c:v>
                </c:pt>
                <c:pt idx="36468">
                  <c:v>-0.26357635899999998</c:v>
                </c:pt>
                <c:pt idx="36469">
                  <c:v>-0.26469832700000001</c:v>
                </c:pt>
                <c:pt idx="36470">
                  <c:v>-0.26425996400000001</c:v>
                </c:pt>
                <c:pt idx="36471">
                  <c:v>-0.25673863299999999</c:v>
                </c:pt>
                <c:pt idx="36472">
                  <c:v>-0.26185083399999998</c:v>
                </c:pt>
                <c:pt idx="36473">
                  <c:v>-0.26678016799999998</c:v>
                </c:pt>
                <c:pt idx="36474">
                  <c:v>-0.26339235900000002</c:v>
                </c:pt>
                <c:pt idx="36475">
                  <c:v>-0.265431315</c:v>
                </c:pt>
                <c:pt idx="36476">
                  <c:v>-0.25786235899999999</c:v>
                </c:pt>
                <c:pt idx="36477">
                  <c:v>-0.272706538</c:v>
                </c:pt>
                <c:pt idx="36478">
                  <c:v>-0.26864254500000001</c:v>
                </c:pt>
                <c:pt idx="36479">
                  <c:v>-0.264906168</c:v>
                </c:pt>
                <c:pt idx="36480">
                  <c:v>-0.26294636700000001</c:v>
                </c:pt>
                <c:pt idx="36481">
                  <c:v>-0.270145148</c:v>
                </c:pt>
                <c:pt idx="36482">
                  <c:v>-0.27523922899999997</c:v>
                </c:pt>
                <c:pt idx="36483">
                  <c:v>-0.26562193000000001</c:v>
                </c:pt>
                <c:pt idx="36484">
                  <c:v>-0.27139353799999999</c:v>
                </c:pt>
                <c:pt idx="36485">
                  <c:v>-0.26992052799999999</c:v>
                </c:pt>
                <c:pt idx="36486">
                  <c:v>-0.27195730800000001</c:v>
                </c:pt>
                <c:pt idx="36487">
                  <c:v>-0.271746665</c:v>
                </c:pt>
                <c:pt idx="36488">
                  <c:v>-0.26940468000000001</c:v>
                </c:pt>
                <c:pt idx="36489">
                  <c:v>-0.27058544800000001</c:v>
                </c:pt>
                <c:pt idx="36490">
                  <c:v>-0.27095588999999998</c:v>
                </c:pt>
                <c:pt idx="36491">
                  <c:v>-0.276333302</c:v>
                </c:pt>
                <c:pt idx="36492">
                  <c:v>-0.27198809400000001</c:v>
                </c:pt>
                <c:pt idx="36493">
                  <c:v>-0.27077180099999998</c:v>
                </c:pt>
                <c:pt idx="36494">
                  <c:v>-0.27071055799999999</c:v>
                </c:pt>
                <c:pt idx="36495">
                  <c:v>-0.27423766300000002</c:v>
                </c:pt>
                <c:pt idx="36496">
                  <c:v>-0.27322885400000002</c:v>
                </c:pt>
                <c:pt idx="36497">
                  <c:v>-0.28058975899999999</c:v>
                </c:pt>
                <c:pt idx="36498">
                  <c:v>-0.27243304299999999</c:v>
                </c:pt>
                <c:pt idx="36499">
                  <c:v>-0.27440393000000002</c:v>
                </c:pt>
                <c:pt idx="36500">
                  <c:v>-0.27325955000000002</c:v>
                </c:pt>
                <c:pt idx="36501">
                  <c:v>-0.27554515000000002</c:v>
                </c:pt>
                <c:pt idx="36502">
                  <c:v>-0.27664211399999999</c:v>
                </c:pt>
                <c:pt idx="36503">
                  <c:v>-0.27353903699999998</c:v>
                </c:pt>
                <c:pt idx="36504">
                  <c:v>-0.27212572099999999</c:v>
                </c:pt>
                <c:pt idx="36505">
                  <c:v>-0.27465331599999998</c:v>
                </c:pt>
                <c:pt idx="36506">
                  <c:v>-0.27567490900000002</c:v>
                </c:pt>
                <c:pt idx="36507">
                  <c:v>-0.27557426699999998</c:v>
                </c:pt>
                <c:pt idx="36508">
                  <c:v>-0.27342963199999998</c:v>
                </c:pt>
                <c:pt idx="36509">
                  <c:v>-0.27487009800000001</c:v>
                </c:pt>
                <c:pt idx="36510">
                  <c:v>-0.274617642</c:v>
                </c:pt>
                <c:pt idx="36511">
                  <c:v>-0.27137324200000001</c:v>
                </c:pt>
                <c:pt idx="36512">
                  <c:v>-0.271621734</c:v>
                </c:pt>
                <c:pt idx="36513">
                  <c:v>-0.27435755699999997</c:v>
                </c:pt>
                <c:pt idx="36514">
                  <c:v>-0.27247497399999998</c:v>
                </c:pt>
                <c:pt idx="36515">
                  <c:v>-0.26927337099999998</c:v>
                </c:pt>
                <c:pt idx="36516">
                  <c:v>-0.27489373099999997</c:v>
                </c:pt>
                <c:pt idx="36517">
                  <c:v>-0.27758291400000001</c:v>
                </c:pt>
                <c:pt idx="36518">
                  <c:v>-0.27418178300000001</c:v>
                </c:pt>
                <c:pt idx="36519">
                  <c:v>-0.266947657</c:v>
                </c:pt>
                <c:pt idx="36520">
                  <c:v>-0.26980122899999998</c:v>
                </c:pt>
                <c:pt idx="36521">
                  <c:v>-0.27424347399999999</c:v>
                </c:pt>
                <c:pt idx="36522">
                  <c:v>-0.27021759699999998</c:v>
                </c:pt>
                <c:pt idx="36523">
                  <c:v>-0.269250453</c:v>
                </c:pt>
                <c:pt idx="36524">
                  <c:v>-0.27492991100000003</c:v>
                </c:pt>
                <c:pt idx="36525">
                  <c:v>-0.27364841099999998</c:v>
                </c:pt>
                <c:pt idx="36526">
                  <c:v>-0.272936285</c:v>
                </c:pt>
                <c:pt idx="36527">
                  <c:v>-0.27290266800000001</c:v>
                </c:pt>
                <c:pt idx="36528">
                  <c:v>-0.27305820600000003</c:v>
                </c:pt>
                <c:pt idx="36529">
                  <c:v>-0.26921796799999997</c:v>
                </c:pt>
                <c:pt idx="36530">
                  <c:v>-0.27135753600000001</c:v>
                </c:pt>
                <c:pt idx="36531">
                  <c:v>-0.269953638</c:v>
                </c:pt>
                <c:pt idx="36532">
                  <c:v>-0.27302053599999998</c:v>
                </c:pt>
                <c:pt idx="36533">
                  <c:v>-0.27382382799999999</c:v>
                </c:pt>
                <c:pt idx="36534">
                  <c:v>-0.27221447199999999</c:v>
                </c:pt>
                <c:pt idx="36535">
                  <c:v>-0.27382510900000001</c:v>
                </c:pt>
                <c:pt idx="36536">
                  <c:v>-0.27521315200000002</c:v>
                </c:pt>
                <c:pt idx="36537">
                  <c:v>-0.27823811799999998</c:v>
                </c:pt>
                <c:pt idx="36538">
                  <c:v>-0.27378264099999999</c:v>
                </c:pt>
                <c:pt idx="36539">
                  <c:v>-0.273766279</c:v>
                </c:pt>
                <c:pt idx="36540">
                  <c:v>-0.27526804799999999</c:v>
                </c:pt>
                <c:pt idx="36541">
                  <c:v>-0.271465242</c:v>
                </c:pt>
                <c:pt idx="36542">
                  <c:v>-0.27595320299999998</c:v>
                </c:pt>
                <c:pt idx="36543">
                  <c:v>-0.272164136</c:v>
                </c:pt>
                <c:pt idx="36544">
                  <c:v>-0.27222245900000003</c:v>
                </c:pt>
                <c:pt idx="36545">
                  <c:v>-0.27539816499999997</c:v>
                </c:pt>
                <c:pt idx="36546">
                  <c:v>-0.27851325300000002</c:v>
                </c:pt>
                <c:pt idx="36547">
                  <c:v>-0.27218943800000001</c:v>
                </c:pt>
                <c:pt idx="36548">
                  <c:v>-0.27101737300000001</c:v>
                </c:pt>
                <c:pt idx="36549">
                  <c:v>-0.27139487899999998</c:v>
                </c:pt>
                <c:pt idx="36550">
                  <c:v>-0.27071097500000002</c:v>
                </c:pt>
                <c:pt idx="36551">
                  <c:v>-0.27366569600000001</c:v>
                </c:pt>
                <c:pt idx="36552">
                  <c:v>-0.27028802000000002</c:v>
                </c:pt>
                <c:pt idx="36553">
                  <c:v>-0.27173107899999999</c:v>
                </c:pt>
                <c:pt idx="36554">
                  <c:v>-0.271998197</c:v>
                </c:pt>
                <c:pt idx="36555">
                  <c:v>-0.26984843600000002</c:v>
                </c:pt>
                <c:pt idx="36556">
                  <c:v>-0.27392122099999999</c:v>
                </c:pt>
                <c:pt idx="36557">
                  <c:v>-0.27219623300000001</c:v>
                </c:pt>
                <c:pt idx="36558">
                  <c:v>-0.27040660399999999</c:v>
                </c:pt>
                <c:pt idx="36559">
                  <c:v>-0.26858595000000002</c:v>
                </c:pt>
                <c:pt idx="36560">
                  <c:v>-0.27341532699999999</c:v>
                </c:pt>
                <c:pt idx="36561">
                  <c:v>-0.27055659900000001</c:v>
                </c:pt>
                <c:pt idx="36562">
                  <c:v>-0.27485895199999999</c:v>
                </c:pt>
                <c:pt idx="36563">
                  <c:v>-0.26682552700000001</c:v>
                </c:pt>
                <c:pt idx="36564">
                  <c:v>-0.26859360900000001</c:v>
                </c:pt>
                <c:pt idx="36565">
                  <c:v>-0.27336239800000001</c:v>
                </c:pt>
                <c:pt idx="36566">
                  <c:v>-0.27467161400000001</c:v>
                </c:pt>
                <c:pt idx="36567">
                  <c:v>-0.27480947999999999</c:v>
                </c:pt>
                <c:pt idx="36568">
                  <c:v>-0.27670618899999999</c:v>
                </c:pt>
                <c:pt idx="36569">
                  <c:v>-0.275731385</c:v>
                </c:pt>
                <c:pt idx="36570">
                  <c:v>-0.274526834</c:v>
                </c:pt>
                <c:pt idx="36571">
                  <c:v>-0.277605504</c:v>
                </c:pt>
                <c:pt idx="36572">
                  <c:v>-0.282646328</c:v>
                </c:pt>
                <c:pt idx="36573">
                  <c:v>-0.27806520499999998</c:v>
                </c:pt>
                <c:pt idx="36574">
                  <c:v>-0.27915391299999998</c:v>
                </c:pt>
                <c:pt idx="36575">
                  <c:v>-0.282073766</c:v>
                </c:pt>
                <c:pt idx="36576">
                  <c:v>-0.287776113</c:v>
                </c:pt>
                <c:pt idx="36577">
                  <c:v>-0.28620243099999998</c:v>
                </c:pt>
                <c:pt idx="36578">
                  <c:v>-0.28562265599999997</c:v>
                </c:pt>
                <c:pt idx="36579">
                  <c:v>-0.28485006099999999</c:v>
                </c:pt>
                <c:pt idx="36580">
                  <c:v>-0.28695768100000002</c:v>
                </c:pt>
                <c:pt idx="36581">
                  <c:v>-0.28900089899999998</c:v>
                </c:pt>
                <c:pt idx="36582">
                  <c:v>-0.29038652799999998</c:v>
                </c:pt>
                <c:pt idx="36583">
                  <c:v>-0.286318868</c:v>
                </c:pt>
                <c:pt idx="36584">
                  <c:v>-0.29137754399999999</c:v>
                </c:pt>
                <c:pt idx="36585">
                  <c:v>-0.29225167600000002</c:v>
                </c:pt>
                <c:pt idx="36586">
                  <c:v>-0.28558498599999999</c:v>
                </c:pt>
                <c:pt idx="36587">
                  <c:v>-0.28909868</c:v>
                </c:pt>
                <c:pt idx="36588">
                  <c:v>-0.29087394500000002</c:v>
                </c:pt>
                <c:pt idx="36589">
                  <c:v>-0.29149636600000001</c:v>
                </c:pt>
                <c:pt idx="36590">
                  <c:v>-0.28928592800000003</c:v>
                </c:pt>
                <c:pt idx="36591">
                  <c:v>-0.290493697</c:v>
                </c:pt>
                <c:pt idx="36592">
                  <c:v>-0.28711146100000001</c:v>
                </c:pt>
                <c:pt idx="36593">
                  <c:v>-0.29078262999999999</c:v>
                </c:pt>
                <c:pt idx="36594">
                  <c:v>-0.29041427399999997</c:v>
                </c:pt>
                <c:pt idx="36595">
                  <c:v>-0.286524475</c:v>
                </c:pt>
                <c:pt idx="36596">
                  <c:v>-0.29095143099999998</c:v>
                </c:pt>
                <c:pt idx="36597">
                  <c:v>-0.29212972500000001</c:v>
                </c:pt>
                <c:pt idx="36598">
                  <c:v>-0.28852379299999997</c:v>
                </c:pt>
                <c:pt idx="36599">
                  <c:v>-0.284395128</c:v>
                </c:pt>
                <c:pt idx="36600">
                  <c:v>-0.288261235</c:v>
                </c:pt>
                <c:pt idx="36601">
                  <c:v>-0.29205164300000003</c:v>
                </c:pt>
                <c:pt idx="36602">
                  <c:v>-0.28820335899999999</c:v>
                </c:pt>
                <c:pt idx="36603">
                  <c:v>-0.28806328799999997</c:v>
                </c:pt>
                <c:pt idx="36604">
                  <c:v>-0.28742945199999997</c:v>
                </c:pt>
                <c:pt idx="36605">
                  <c:v>-0.288597196</c:v>
                </c:pt>
                <c:pt idx="36606">
                  <c:v>-0.28509941700000002</c:v>
                </c:pt>
                <c:pt idx="36607">
                  <c:v>-0.28705209500000001</c:v>
                </c:pt>
                <c:pt idx="36608">
                  <c:v>-0.28685820099999998</c:v>
                </c:pt>
                <c:pt idx="36609">
                  <c:v>-0.28243950000000001</c:v>
                </c:pt>
                <c:pt idx="36610">
                  <c:v>-0.28547975399999997</c:v>
                </c:pt>
                <c:pt idx="36611">
                  <c:v>-0.28830984199999998</c:v>
                </c:pt>
                <c:pt idx="36612">
                  <c:v>-0.28343945700000001</c:v>
                </c:pt>
                <c:pt idx="36613">
                  <c:v>-0.283134043</c:v>
                </c:pt>
                <c:pt idx="36614">
                  <c:v>-0.285828888</c:v>
                </c:pt>
                <c:pt idx="36615">
                  <c:v>-0.28633010399999997</c:v>
                </c:pt>
                <c:pt idx="36616">
                  <c:v>-0.28468692299999998</c:v>
                </c:pt>
                <c:pt idx="36617">
                  <c:v>-0.28572160000000002</c:v>
                </c:pt>
                <c:pt idx="36618">
                  <c:v>-0.28597193999999998</c:v>
                </c:pt>
                <c:pt idx="36619">
                  <c:v>-0.28095752000000002</c:v>
                </c:pt>
                <c:pt idx="36620">
                  <c:v>-0.28274849099999999</c:v>
                </c:pt>
                <c:pt idx="36621">
                  <c:v>-0.28356325599999999</c:v>
                </c:pt>
                <c:pt idx="36622">
                  <c:v>-0.28108438800000002</c:v>
                </c:pt>
                <c:pt idx="36623">
                  <c:v>-0.28373402399999997</c:v>
                </c:pt>
                <c:pt idx="36624">
                  <c:v>-0.28353774500000001</c:v>
                </c:pt>
                <c:pt idx="36625">
                  <c:v>-0.28763106500000002</c:v>
                </c:pt>
                <c:pt idx="36626">
                  <c:v>-0.284085333</c:v>
                </c:pt>
                <c:pt idx="36627">
                  <c:v>-0.28151130699999999</c:v>
                </c:pt>
                <c:pt idx="36628">
                  <c:v>-0.28537607199999998</c:v>
                </c:pt>
                <c:pt idx="36629">
                  <c:v>-0.28346845500000001</c:v>
                </c:pt>
                <c:pt idx="36630">
                  <c:v>-0.287140161</c:v>
                </c:pt>
                <c:pt idx="36631">
                  <c:v>-0.28835654300000002</c:v>
                </c:pt>
                <c:pt idx="36632">
                  <c:v>-0.282692522</c:v>
                </c:pt>
                <c:pt idx="36633">
                  <c:v>-0.27905088700000003</c:v>
                </c:pt>
                <c:pt idx="36634">
                  <c:v>-0.28315293800000002</c:v>
                </c:pt>
                <c:pt idx="36635">
                  <c:v>-0.287382782</c:v>
                </c:pt>
                <c:pt idx="36636">
                  <c:v>-0.28427112100000002</c:v>
                </c:pt>
                <c:pt idx="36637">
                  <c:v>-0.28526407500000001</c:v>
                </c:pt>
                <c:pt idx="36638">
                  <c:v>-0.29127111999999999</c:v>
                </c:pt>
                <c:pt idx="36639">
                  <c:v>-0.28525981299999997</c:v>
                </c:pt>
                <c:pt idx="36640">
                  <c:v>-0.28872084599999998</c:v>
                </c:pt>
                <c:pt idx="36641">
                  <c:v>-0.290602833</c:v>
                </c:pt>
                <c:pt idx="36642">
                  <c:v>-0.28637293000000003</c:v>
                </c:pt>
                <c:pt idx="36643">
                  <c:v>-0.28746840400000001</c:v>
                </c:pt>
                <c:pt idx="36644">
                  <c:v>-0.28911611399999998</c:v>
                </c:pt>
                <c:pt idx="36645">
                  <c:v>-0.28929746200000001</c:v>
                </c:pt>
                <c:pt idx="36646">
                  <c:v>-0.291110009</c:v>
                </c:pt>
                <c:pt idx="36647">
                  <c:v>-0.29054328800000001</c:v>
                </c:pt>
                <c:pt idx="36648">
                  <c:v>-0.291870356</c:v>
                </c:pt>
                <c:pt idx="36649">
                  <c:v>-0.29248607199999999</c:v>
                </c:pt>
                <c:pt idx="36650">
                  <c:v>-0.301886767</c:v>
                </c:pt>
                <c:pt idx="36651">
                  <c:v>-0.29743054499999999</c:v>
                </c:pt>
                <c:pt idx="36652">
                  <c:v>-0.29579830200000001</c:v>
                </c:pt>
                <c:pt idx="36653">
                  <c:v>-0.295357376</c:v>
                </c:pt>
                <c:pt idx="36654">
                  <c:v>-0.29920750899999998</c:v>
                </c:pt>
                <c:pt idx="36655">
                  <c:v>-0.29902332999999998</c:v>
                </c:pt>
                <c:pt idx="36656">
                  <c:v>-0.29847019899999999</c:v>
                </c:pt>
                <c:pt idx="36657">
                  <c:v>-0.30221798999999999</c:v>
                </c:pt>
                <c:pt idx="36658">
                  <c:v>-0.29752710500000001</c:v>
                </c:pt>
                <c:pt idx="36659">
                  <c:v>-0.30255842199999999</c:v>
                </c:pt>
                <c:pt idx="36660">
                  <c:v>-0.30266121000000001</c:v>
                </c:pt>
                <c:pt idx="36661">
                  <c:v>-0.300007105</c:v>
                </c:pt>
                <c:pt idx="36662">
                  <c:v>-0.29965716599999997</c:v>
                </c:pt>
                <c:pt idx="36663">
                  <c:v>-0.30062708300000002</c:v>
                </c:pt>
                <c:pt idx="36664">
                  <c:v>-0.30579549099999997</c:v>
                </c:pt>
                <c:pt idx="36665">
                  <c:v>-0.30213817999999998</c:v>
                </c:pt>
                <c:pt idx="36666">
                  <c:v>-0.299224675</c:v>
                </c:pt>
                <c:pt idx="36667">
                  <c:v>-0.29820543500000002</c:v>
                </c:pt>
                <c:pt idx="36668">
                  <c:v>-0.30660852799999999</c:v>
                </c:pt>
                <c:pt idx="36669">
                  <c:v>-0.30048227300000002</c:v>
                </c:pt>
                <c:pt idx="36670">
                  <c:v>-0.30445623399999999</c:v>
                </c:pt>
                <c:pt idx="36671">
                  <c:v>-0.299319208</c:v>
                </c:pt>
                <c:pt idx="36672">
                  <c:v>-0.30125853400000002</c:v>
                </c:pt>
                <c:pt idx="36673">
                  <c:v>-0.303525031</c:v>
                </c:pt>
                <c:pt idx="36674">
                  <c:v>-0.30714026100000003</c:v>
                </c:pt>
                <c:pt idx="36675">
                  <c:v>-0.29889711699999999</c:v>
                </c:pt>
                <c:pt idx="36676">
                  <c:v>-0.295154572</c:v>
                </c:pt>
                <c:pt idx="36677">
                  <c:v>-0.30297517800000001</c:v>
                </c:pt>
                <c:pt idx="36678">
                  <c:v>-0.30050188300000003</c:v>
                </c:pt>
                <c:pt idx="36679">
                  <c:v>-0.29809683599999998</c:v>
                </c:pt>
                <c:pt idx="36680">
                  <c:v>-0.302457213</c:v>
                </c:pt>
                <c:pt idx="36681">
                  <c:v>-0.30101445300000002</c:v>
                </c:pt>
                <c:pt idx="36682">
                  <c:v>-0.29870095800000002</c:v>
                </c:pt>
                <c:pt idx="36683">
                  <c:v>-0.30139178</c:v>
                </c:pt>
                <c:pt idx="36684">
                  <c:v>-0.30094224200000003</c:v>
                </c:pt>
                <c:pt idx="36685">
                  <c:v>-0.29868760700000002</c:v>
                </c:pt>
                <c:pt idx="36686">
                  <c:v>-0.29976725599999998</c:v>
                </c:pt>
                <c:pt idx="36687">
                  <c:v>-0.304951847</c:v>
                </c:pt>
                <c:pt idx="36688">
                  <c:v>-0.30235233900000003</c:v>
                </c:pt>
                <c:pt idx="36689">
                  <c:v>-0.30128791900000002</c:v>
                </c:pt>
                <c:pt idx="36690">
                  <c:v>-0.29911929399999998</c:v>
                </c:pt>
                <c:pt idx="36691">
                  <c:v>-0.30397048599999998</c:v>
                </c:pt>
                <c:pt idx="36692">
                  <c:v>-0.30099624400000002</c:v>
                </c:pt>
                <c:pt idx="36693">
                  <c:v>-0.30497288700000003</c:v>
                </c:pt>
                <c:pt idx="36694">
                  <c:v>-0.30391934500000001</c:v>
                </c:pt>
                <c:pt idx="36695">
                  <c:v>-0.297637343</c:v>
                </c:pt>
                <c:pt idx="36696">
                  <c:v>-0.30056494499999997</c:v>
                </c:pt>
                <c:pt idx="36697">
                  <c:v>-0.30496624100000003</c:v>
                </c:pt>
                <c:pt idx="36698">
                  <c:v>-0.30032566199999999</c:v>
                </c:pt>
                <c:pt idx="36699">
                  <c:v>-0.30300578500000003</c:v>
                </c:pt>
                <c:pt idx="36700">
                  <c:v>-0.30291232499999998</c:v>
                </c:pt>
                <c:pt idx="36701">
                  <c:v>-0.30095228600000001</c:v>
                </c:pt>
                <c:pt idx="36702">
                  <c:v>-0.29742732599999999</c:v>
                </c:pt>
                <c:pt idx="36703">
                  <c:v>-0.29809829599999998</c:v>
                </c:pt>
                <c:pt idx="36704">
                  <c:v>-0.29997927000000002</c:v>
                </c:pt>
                <c:pt idx="36705">
                  <c:v>-0.29852834299999997</c:v>
                </c:pt>
                <c:pt idx="36706">
                  <c:v>-0.30117127300000002</c:v>
                </c:pt>
                <c:pt idx="36707">
                  <c:v>-0.29928624599999998</c:v>
                </c:pt>
                <c:pt idx="36708">
                  <c:v>-0.29860764699999998</c:v>
                </c:pt>
                <c:pt idx="36709">
                  <c:v>-0.29388490299999998</c:v>
                </c:pt>
                <c:pt idx="36710">
                  <c:v>-0.30183923200000001</c:v>
                </c:pt>
                <c:pt idx="36711">
                  <c:v>-0.30267596200000002</c:v>
                </c:pt>
                <c:pt idx="36712">
                  <c:v>-0.29431149400000001</c:v>
                </c:pt>
                <c:pt idx="36713">
                  <c:v>-0.29381948699999999</c:v>
                </c:pt>
                <c:pt idx="36714">
                  <c:v>-0.29795804599999998</c:v>
                </c:pt>
                <c:pt idx="36715">
                  <c:v>-0.30186870700000001</c:v>
                </c:pt>
                <c:pt idx="36716">
                  <c:v>-0.29936185500000001</c:v>
                </c:pt>
                <c:pt idx="36717">
                  <c:v>-0.290458143</c:v>
                </c:pt>
                <c:pt idx="36718">
                  <c:v>-0.29518896300000003</c:v>
                </c:pt>
                <c:pt idx="36719">
                  <c:v>-0.29674419800000001</c:v>
                </c:pt>
                <c:pt idx="36720">
                  <c:v>-0.303973883</c:v>
                </c:pt>
                <c:pt idx="36721">
                  <c:v>-0.29893884100000001</c:v>
                </c:pt>
                <c:pt idx="36722">
                  <c:v>-0.30237299200000001</c:v>
                </c:pt>
                <c:pt idx="36723">
                  <c:v>-0.29578763200000002</c:v>
                </c:pt>
                <c:pt idx="36724">
                  <c:v>-0.29890754800000002</c:v>
                </c:pt>
                <c:pt idx="36725">
                  <c:v>-0.30253738200000002</c:v>
                </c:pt>
                <c:pt idx="36726">
                  <c:v>-0.29952669100000001</c:v>
                </c:pt>
                <c:pt idx="36727">
                  <c:v>-0.30267998600000001</c:v>
                </c:pt>
                <c:pt idx="36728">
                  <c:v>-0.30253511700000002</c:v>
                </c:pt>
                <c:pt idx="36729">
                  <c:v>-0.30270898299999999</c:v>
                </c:pt>
                <c:pt idx="36730">
                  <c:v>-0.30097019699999999</c:v>
                </c:pt>
                <c:pt idx="36731">
                  <c:v>-0.29941794300000002</c:v>
                </c:pt>
                <c:pt idx="36732">
                  <c:v>-0.301259518</c:v>
                </c:pt>
                <c:pt idx="36733">
                  <c:v>-0.30506366499999998</c:v>
                </c:pt>
                <c:pt idx="36734">
                  <c:v>-0.30452409400000002</c:v>
                </c:pt>
                <c:pt idx="36735">
                  <c:v>-0.304132968</c:v>
                </c:pt>
                <c:pt idx="36736">
                  <c:v>-0.30282455699999999</c:v>
                </c:pt>
                <c:pt idx="36737">
                  <c:v>-0.30344778300000003</c:v>
                </c:pt>
                <c:pt idx="36738">
                  <c:v>-0.29905328199999998</c:v>
                </c:pt>
                <c:pt idx="36739">
                  <c:v>-0.29876050399999998</c:v>
                </c:pt>
                <c:pt idx="36740">
                  <c:v>-0.30308520799999999</c:v>
                </c:pt>
                <c:pt idx="36741">
                  <c:v>-0.30491486200000001</c:v>
                </c:pt>
                <c:pt idx="36742">
                  <c:v>-0.30345892899999999</c:v>
                </c:pt>
                <c:pt idx="36743">
                  <c:v>-0.306711495</c:v>
                </c:pt>
                <c:pt idx="36744">
                  <c:v>-0.298604816</c:v>
                </c:pt>
                <c:pt idx="36745">
                  <c:v>-0.30121999999999999</c:v>
                </c:pt>
                <c:pt idx="36746">
                  <c:v>-0.30340486799999999</c:v>
                </c:pt>
                <c:pt idx="36747">
                  <c:v>-0.30358186399999998</c:v>
                </c:pt>
                <c:pt idx="36748">
                  <c:v>-0.30013254299999997</c:v>
                </c:pt>
                <c:pt idx="36749">
                  <c:v>-0.302766323</c:v>
                </c:pt>
                <c:pt idx="36750">
                  <c:v>-0.30515146300000001</c:v>
                </c:pt>
                <c:pt idx="36751">
                  <c:v>-0.30118331300000001</c:v>
                </c:pt>
                <c:pt idx="36752">
                  <c:v>-0.30250823500000001</c:v>
                </c:pt>
                <c:pt idx="36753">
                  <c:v>-0.30107566699999999</c:v>
                </c:pt>
                <c:pt idx="36754">
                  <c:v>-0.305624336</c:v>
                </c:pt>
                <c:pt idx="36755">
                  <c:v>-0.30590704099999999</c:v>
                </c:pt>
                <c:pt idx="36756">
                  <c:v>-0.30666390100000002</c:v>
                </c:pt>
                <c:pt idx="36757">
                  <c:v>-0.29711696500000001</c:v>
                </c:pt>
                <c:pt idx="36758">
                  <c:v>-0.30252850100000001</c:v>
                </c:pt>
                <c:pt idx="36759">
                  <c:v>-0.30627366900000003</c:v>
                </c:pt>
                <c:pt idx="36760">
                  <c:v>-0.30311992799999998</c:v>
                </c:pt>
                <c:pt idx="36761">
                  <c:v>-0.30071315199999998</c:v>
                </c:pt>
                <c:pt idx="36762">
                  <c:v>-0.30598434800000002</c:v>
                </c:pt>
                <c:pt idx="36763">
                  <c:v>-0.30256250499999998</c:v>
                </c:pt>
                <c:pt idx="36764">
                  <c:v>-0.30369541</c:v>
                </c:pt>
                <c:pt idx="36765">
                  <c:v>-0.30115356999999998</c:v>
                </c:pt>
                <c:pt idx="36766">
                  <c:v>-0.30483964099999999</c:v>
                </c:pt>
                <c:pt idx="36767">
                  <c:v>-0.30664709200000001</c:v>
                </c:pt>
                <c:pt idx="36768">
                  <c:v>-0.30634108199999999</c:v>
                </c:pt>
                <c:pt idx="36769">
                  <c:v>-0.30134525899999998</c:v>
                </c:pt>
                <c:pt idx="36770">
                  <c:v>-0.30733737300000002</c:v>
                </c:pt>
                <c:pt idx="36771">
                  <c:v>-0.30934640800000002</c:v>
                </c:pt>
                <c:pt idx="36772">
                  <c:v>-0.303226471</c:v>
                </c:pt>
                <c:pt idx="36773">
                  <c:v>-0.30213826900000001</c:v>
                </c:pt>
                <c:pt idx="36774">
                  <c:v>-0.30586776100000002</c:v>
                </c:pt>
                <c:pt idx="36775">
                  <c:v>-0.30704656200000002</c:v>
                </c:pt>
                <c:pt idx="36776">
                  <c:v>-0.306019396</c:v>
                </c:pt>
                <c:pt idx="36777">
                  <c:v>-0.301577926</c:v>
                </c:pt>
                <c:pt idx="36778">
                  <c:v>-0.30570396799999999</c:v>
                </c:pt>
                <c:pt idx="36779">
                  <c:v>-0.31022918199999999</c:v>
                </c:pt>
                <c:pt idx="36780">
                  <c:v>-0.30391347400000002</c:v>
                </c:pt>
                <c:pt idx="36781">
                  <c:v>-0.30313375599999998</c:v>
                </c:pt>
                <c:pt idx="36782">
                  <c:v>-0.304638982</c:v>
                </c:pt>
                <c:pt idx="36783">
                  <c:v>-0.30759125900000001</c:v>
                </c:pt>
                <c:pt idx="36784">
                  <c:v>-0.30671241900000001</c:v>
                </c:pt>
                <c:pt idx="36785">
                  <c:v>-0.30541378299999999</c:v>
                </c:pt>
                <c:pt idx="36786">
                  <c:v>-0.30162623500000002</c:v>
                </c:pt>
                <c:pt idx="36787">
                  <c:v>-0.31130614899999998</c:v>
                </c:pt>
                <c:pt idx="36788">
                  <c:v>-0.304718822</c:v>
                </c:pt>
                <c:pt idx="36789">
                  <c:v>-0.30707630499999999</c:v>
                </c:pt>
                <c:pt idx="36790">
                  <c:v>-0.30306798200000001</c:v>
                </c:pt>
                <c:pt idx="36791">
                  <c:v>-0.30797627599999999</c:v>
                </c:pt>
                <c:pt idx="36792">
                  <c:v>-0.303928792</c:v>
                </c:pt>
                <c:pt idx="36793">
                  <c:v>-0.30323478599999998</c:v>
                </c:pt>
                <c:pt idx="36794">
                  <c:v>-0.30325606500000002</c:v>
                </c:pt>
                <c:pt idx="36795">
                  <c:v>-0.305700362</c:v>
                </c:pt>
                <c:pt idx="36796">
                  <c:v>-0.30801093600000001</c:v>
                </c:pt>
                <c:pt idx="36797">
                  <c:v>-0.30869102500000001</c:v>
                </c:pt>
                <c:pt idx="36798">
                  <c:v>-0.29992228700000001</c:v>
                </c:pt>
                <c:pt idx="36799">
                  <c:v>-0.30195808400000002</c:v>
                </c:pt>
                <c:pt idx="36800">
                  <c:v>-0.30069896600000001</c:v>
                </c:pt>
                <c:pt idx="36801">
                  <c:v>-0.30799516999999998</c:v>
                </c:pt>
                <c:pt idx="36802">
                  <c:v>-0.30304941499999999</c:v>
                </c:pt>
                <c:pt idx="36803">
                  <c:v>-0.30786553</c:v>
                </c:pt>
                <c:pt idx="36804">
                  <c:v>-0.30193680499999997</c:v>
                </c:pt>
                <c:pt idx="36805">
                  <c:v>-0.304499507</c:v>
                </c:pt>
                <c:pt idx="36806">
                  <c:v>-0.30102300599999998</c:v>
                </c:pt>
                <c:pt idx="36807">
                  <c:v>-0.30125823600000001</c:v>
                </c:pt>
                <c:pt idx="36808">
                  <c:v>-0.302509904</c:v>
                </c:pt>
                <c:pt idx="36809">
                  <c:v>-0.30008912100000001</c:v>
                </c:pt>
                <c:pt idx="36810">
                  <c:v>-0.30283963699999999</c:v>
                </c:pt>
                <c:pt idx="36811">
                  <c:v>-0.30397480700000001</c:v>
                </c:pt>
                <c:pt idx="36812">
                  <c:v>-0.30572664700000002</c:v>
                </c:pt>
                <c:pt idx="36813">
                  <c:v>-0.30165648499999997</c:v>
                </c:pt>
                <c:pt idx="36814">
                  <c:v>-0.30400994399999998</c:v>
                </c:pt>
                <c:pt idx="36815">
                  <c:v>-0.29975819599999998</c:v>
                </c:pt>
                <c:pt idx="36816">
                  <c:v>-0.30693382000000002</c:v>
                </c:pt>
                <c:pt idx="36817">
                  <c:v>-0.30509388399999998</c:v>
                </c:pt>
                <c:pt idx="36818">
                  <c:v>-0.30490905000000001</c:v>
                </c:pt>
                <c:pt idx="36819">
                  <c:v>-0.30154398100000002</c:v>
                </c:pt>
                <c:pt idx="36820">
                  <c:v>-0.30061349300000001</c:v>
                </c:pt>
                <c:pt idx="36821">
                  <c:v>-0.29993996000000001</c:v>
                </c:pt>
                <c:pt idx="36822">
                  <c:v>-0.301002294</c:v>
                </c:pt>
                <c:pt idx="36823">
                  <c:v>-0.30421429900000002</c:v>
                </c:pt>
                <c:pt idx="36824">
                  <c:v>-0.30064752700000003</c:v>
                </c:pt>
                <c:pt idx="36825">
                  <c:v>-0.298885018</c:v>
                </c:pt>
                <c:pt idx="36826">
                  <c:v>-0.30187308800000001</c:v>
                </c:pt>
                <c:pt idx="36827">
                  <c:v>-0.29702013700000002</c:v>
                </c:pt>
                <c:pt idx="36828">
                  <c:v>-0.29723081000000001</c:v>
                </c:pt>
                <c:pt idx="36829">
                  <c:v>-0.30287736700000001</c:v>
                </c:pt>
                <c:pt idx="36830">
                  <c:v>-0.30209654600000002</c:v>
                </c:pt>
                <c:pt idx="36831">
                  <c:v>-0.300474405</c:v>
                </c:pt>
                <c:pt idx="36832">
                  <c:v>-0.29478537999999999</c:v>
                </c:pt>
                <c:pt idx="36833">
                  <c:v>-0.29848560699999999</c:v>
                </c:pt>
                <c:pt idx="36834">
                  <c:v>-0.29907709399999999</c:v>
                </c:pt>
                <c:pt idx="36835">
                  <c:v>-0.30055147399999999</c:v>
                </c:pt>
                <c:pt idx="36836">
                  <c:v>-0.29916024200000002</c:v>
                </c:pt>
                <c:pt idx="36837">
                  <c:v>-0.29733321099999999</c:v>
                </c:pt>
                <c:pt idx="36838">
                  <c:v>-0.30144166900000002</c:v>
                </c:pt>
                <c:pt idx="36839">
                  <c:v>-0.30127209399999999</c:v>
                </c:pt>
                <c:pt idx="36840">
                  <c:v>-0.29864966900000001</c:v>
                </c:pt>
                <c:pt idx="36841">
                  <c:v>-0.29821637299999998</c:v>
                </c:pt>
                <c:pt idx="36842">
                  <c:v>-0.300810307</c:v>
                </c:pt>
                <c:pt idx="36843">
                  <c:v>-0.30013838399999998</c:v>
                </c:pt>
                <c:pt idx="36844">
                  <c:v>-0.29205194099999998</c:v>
                </c:pt>
                <c:pt idx="36845">
                  <c:v>-0.29553478999999999</c:v>
                </c:pt>
                <c:pt idx="36846">
                  <c:v>-0.300055772</c:v>
                </c:pt>
                <c:pt idx="36847">
                  <c:v>-0.302669138</c:v>
                </c:pt>
                <c:pt idx="36848">
                  <c:v>-0.293547273</c:v>
                </c:pt>
                <c:pt idx="36849">
                  <c:v>-0.30394902800000001</c:v>
                </c:pt>
                <c:pt idx="36850">
                  <c:v>-0.29429066199999998</c:v>
                </c:pt>
                <c:pt idx="36851">
                  <c:v>-0.29783767500000002</c:v>
                </c:pt>
                <c:pt idx="36852">
                  <c:v>-0.30169180000000001</c:v>
                </c:pt>
                <c:pt idx="36853">
                  <c:v>-0.300595373</c:v>
                </c:pt>
                <c:pt idx="36854">
                  <c:v>-0.29904195700000002</c:v>
                </c:pt>
                <c:pt idx="36855">
                  <c:v>-0.29508957299999999</c:v>
                </c:pt>
                <c:pt idx="36856">
                  <c:v>-0.29795697300000001</c:v>
                </c:pt>
                <c:pt idx="36857">
                  <c:v>-0.29502835900000002</c:v>
                </c:pt>
                <c:pt idx="36858">
                  <c:v>-0.29670110300000002</c:v>
                </c:pt>
                <c:pt idx="36859">
                  <c:v>-0.29614791299999998</c:v>
                </c:pt>
                <c:pt idx="36860">
                  <c:v>-0.29429355299999999</c:v>
                </c:pt>
                <c:pt idx="36861">
                  <c:v>-0.29500415899999999</c:v>
                </c:pt>
                <c:pt idx="36862">
                  <c:v>-0.29385900500000001</c:v>
                </c:pt>
                <c:pt idx="36863">
                  <c:v>-0.29301601599999999</c:v>
                </c:pt>
                <c:pt idx="36864">
                  <c:v>-0.29322773200000002</c:v>
                </c:pt>
                <c:pt idx="36865">
                  <c:v>-0.29450637099999999</c:v>
                </c:pt>
                <c:pt idx="36866">
                  <c:v>-0.29184508300000001</c:v>
                </c:pt>
                <c:pt idx="36867">
                  <c:v>-0.292617142</c:v>
                </c:pt>
                <c:pt idx="36868">
                  <c:v>-0.29109966799999998</c:v>
                </c:pt>
                <c:pt idx="36869">
                  <c:v>-0.29121762499999998</c:v>
                </c:pt>
                <c:pt idx="36870">
                  <c:v>-0.292460263</c:v>
                </c:pt>
                <c:pt idx="36871">
                  <c:v>-0.290038615</c:v>
                </c:pt>
                <c:pt idx="36872">
                  <c:v>-0.28936243099999998</c:v>
                </c:pt>
                <c:pt idx="36873">
                  <c:v>-0.29227879600000001</c:v>
                </c:pt>
                <c:pt idx="36874">
                  <c:v>-0.29494088899999998</c:v>
                </c:pt>
                <c:pt idx="36875">
                  <c:v>-0.29557511199999997</c:v>
                </c:pt>
                <c:pt idx="36876">
                  <c:v>-0.29082801899999999</c:v>
                </c:pt>
                <c:pt idx="36877">
                  <c:v>-0.28861114399999999</c:v>
                </c:pt>
                <c:pt idx="36878">
                  <c:v>-0.28923565099999998</c:v>
                </c:pt>
                <c:pt idx="36879">
                  <c:v>-0.29128310099999999</c:v>
                </c:pt>
                <c:pt idx="36880">
                  <c:v>-0.28786626500000001</c:v>
                </c:pt>
                <c:pt idx="36881">
                  <c:v>-0.28800260999999999</c:v>
                </c:pt>
                <c:pt idx="36882">
                  <c:v>-0.29162132699999999</c:v>
                </c:pt>
                <c:pt idx="36883">
                  <c:v>-0.29459682100000001</c:v>
                </c:pt>
                <c:pt idx="36884">
                  <c:v>-0.28969207400000002</c:v>
                </c:pt>
                <c:pt idx="36885">
                  <c:v>-0.28623327599999998</c:v>
                </c:pt>
                <c:pt idx="36886">
                  <c:v>-0.29247465700000003</c:v>
                </c:pt>
                <c:pt idx="36887">
                  <c:v>-0.29611781199999998</c:v>
                </c:pt>
                <c:pt idx="36888">
                  <c:v>-0.28983542299999998</c:v>
                </c:pt>
                <c:pt idx="36889">
                  <c:v>-0.29259502900000001</c:v>
                </c:pt>
                <c:pt idx="36890">
                  <c:v>-0.29077261700000001</c:v>
                </c:pt>
                <c:pt idx="36891">
                  <c:v>-0.289685786</c:v>
                </c:pt>
                <c:pt idx="36892">
                  <c:v>-0.29084452999999999</c:v>
                </c:pt>
                <c:pt idx="36893">
                  <c:v>-0.29185411300000003</c:v>
                </c:pt>
                <c:pt idx="36894">
                  <c:v>-0.28965088700000002</c:v>
                </c:pt>
                <c:pt idx="36895">
                  <c:v>-0.294438213</c:v>
                </c:pt>
                <c:pt idx="36896">
                  <c:v>-0.292755604</c:v>
                </c:pt>
                <c:pt idx="36897">
                  <c:v>-0.29179048499999999</c:v>
                </c:pt>
                <c:pt idx="36898">
                  <c:v>-0.28865247999999999</c:v>
                </c:pt>
                <c:pt idx="36899">
                  <c:v>-0.28998199099999999</c:v>
                </c:pt>
                <c:pt idx="36900">
                  <c:v>-0.290412903</c:v>
                </c:pt>
                <c:pt idx="36901">
                  <c:v>-0.292525023</c:v>
                </c:pt>
                <c:pt idx="36902">
                  <c:v>-0.29057505700000003</c:v>
                </c:pt>
                <c:pt idx="36903">
                  <c:v>-0.288022995</c:v>
                </c:pt>
                <c:pt idx="36904">
                  <c:v>-0.28816893700000001</c:v>
                </c:pt>
                <c:pt idx="36905">
                  <c:v>-0.28980988299999999</c:v>
                </c:pt>
                <c:pt idx="36906">
                  <c:v>-0.28773581999999998</c:v>
                </c:pt>
                <c:pt idx="36907">
                  <c:v>-0.29134866599999998</c:v>
                </c:pt>
                <c:pt idx="36908">
                  <c:v>-0.29068312000000002</c:v>
                </c:pt>
                <c:pt idx="36909">
                  <c:v>-0.28853315099999999</c:v>
                </c:pt>
                <c:pt idx="36910">
                  <c:v>-0.28919282600000001</c:v>
                </c:pt>
                <c:pt idx="36911">
                  <c:v>-0.28282439700000001</c:v>
                </c:pt>
                <c:pt idx="36912">
                  <c:v>-0.28981015100000002</c:v>
                </c:pt>
                <c:pt idx="36913">
                  <c:v>-0.28478530000000002</c:v>
                </c:pt>
                <c:pt idx="36914">
                  <c:v>-0.29016596099999997</c:v>
                </c:pt>
                <c:pt idx="36915">
                  <c:v>-0.28542846399999999</c:v>
                </c:pt>
                <c:pt idx="36916">
                  <c:v>-0.283105671</c:v>
                </c:pt>
                <c:pt idx="36917">
                  <c:v>-0.28524032199999999</c:v>
                </c:pt>
                <c:pt idx="36918">
                  <c:v>-0.284489304</c:v>
                </c:pt>
                <c:pt idx="36919">
                  <c:v>-0.28516757500000001</c:v>
                </c:pt>
                <c:pt idx="36920">
                  <c:v>-0.281561911</c:v>
                </c:pt>
                <c:pt idx="36921">
                  <c:v>-0.28507533699999998</c:v>
                </c:pt>
                <c:pt idx="36922">
                  <c:v>-0.28393709700000003</c:v>
                </c:pt>
                <c:pt idx="36923">
                  <c:v>-0.28301989999999999</c:v>
                </c:pt>
                <c:pt idx="36924">
                  <c:v>-0.28141614799999998</c:v>
                </c:pt>
                <c:pt idx="36925">
                  <c:v>-0.281617224</c:v>
                </c:pt>
                <c:pt idx="36926">
                  <c:v>-0.28070160700000002</c:v>
                </c:pt>
                <c:pt idx="36927">
                  <c:v>-0.28390654900000001</c:v>
                </c:pt>
                <c:pt idx="36928">
                  <c:v>-0.282137156</c:v>
                </c:pt>
                <c:pt idx="36929">
                  <c:v>-0.28169956800000001</c:v>
                </c:pt>
                <c:pt idx="36930">
                  <c:v>-0.28700536500000001</c:v>
                </c:pt>
                <c:pt idx="36931">
                  <c:v>-0.28213843700000002</c:v>
                </c:pt>
                <c:pt idx="36932">
                  <c:v>-0.279890209</c:v>
                </c:pt>
                <c:pt idx="36933">
                  <c:v>-0.27622079799999999</c:v>
                </c:pt>
                <c:pt idx="36934">
                  <c:v>-0.28189012400000002</c:v>
                </c:pt>
                <c:pt idx="36935">
                  <c:v>-0.28282126800000001</c:v>
                </c:pt>
                <c:pt idx="36936">
                  <c:v>-0.28195467600000002</c:v>
                </c:pt>
                <c:pt idx="36937">
                  <c:v>-0.28094929499999999</c:v>
                </c:pt>
                <c:pt idx="36938">
                  <c:v>-0.27981719399999999</c:v>
                </c:pt>
                <c:pt idx="36939">
                  <c:v>-0.28183296299999999</c:v>
                </c:pt>
                <c:pt idx="36940">
                  <c:v>-0.27885210500000002</c:v>
                </c:pt>
                <c:pt idx="36941">
                  <c:v>-0.27570271499999999</c:v>
                </c:pt>
                <c:pt idx="36942">
                  <c:v>-0.278352559</c:v>
                </c:pt>
                <c:pt idx="36943">
                  <c:v>-0.28450575500000003</c:v>
                </c:pt>
                <c:pt idx="36944">
                  <c:v>-0.28247803399999999</c:v>
                </c:pt>
                <c:pt idx="36945">
                  <c:v>-0.28135418899999998</c:v>
                </c:pt>
                <c:pt idx="36946">
                  <c:v>-0.27866518499999998</c:v>
                </c:pt>
                <c:pt idx="36947">
                  <c:v>-0.28213849699999999</c:v>
                </c:pt>
                <c:pt idx="36948">
                  <c:v>-0.27675145899999998</c:v>
                </c:pt>
                <c:pt idx="36949">
                  <c:v>-0.27668452300000002</c:v>
                </c:pt>
                <c:pt idx="36950">
                  <c:v>-0.27621445100000003</c:v>
                </c:pt>
                <c:pt idx="36951">
                  <c:v>-0.27930518999999998</c:v>
                </c:pt>
                <c:pt idx="36952">
                  <c:v>-0.27891743200000002</c:v>
                </c:pt>
                <c:pt idx="36953">
                  <c:v>-0.279000252</c:v>
                </c:pt>
                <c:pt idx="36954">
                  <c:v>-0.27827772499999998</c:v>
                </c:pt>
                <c:pt idx="36955">
                  <c:v>-0.28179994200000003</c:v>
                </c:pt>
                <c:pt idx="36956">
                  <c:v>-0.27458173000000002</c:v>
                </c:pt>
                <c:pt idx="36957">
                  <c:v>-0.27663293500000002</c:v>
                </c:pt>
                <c:pt idx="36958">
                  <c:v>-0.28242689399999998</c:v>
                </c:pt>
                <c:pt idx="36959">
                  <c:v>-0.27692386499999999</c:v>
                </c:pt>
                <c:pt idx="36960">
                  <c:v>-0.27997931799999998</c:v>
                </c:pt>
                <c:pt idx="36961">
                  <c:v>-0.27788880500000002</c:v>
                </c:pt>
                <c:pt idx="36962">
                  <c:v>-0.27911704799999998</c:v>
                </c:pt>
                <c:pt idx="36963">
                  <c:v>-0.27975654599999999</c:v>
                </c:pt>
                <c:pt idx="36964">
                  <c:v>-0.27791523899999998</c:v>
                </c:pt>
                <c:pt idx="36965">
                  <c:v>-0.279494405</c:v>
                </c:pt>
                <c:pt idx="36966">
                  <c:v>-0.28175863600000001</c:v>
                </c:pt>
                <c:pt idx="36967">
                  <c:v>-0.28167292500000002</c:v>
                </c:pt>
                <c:pt idx="36968">
                  <c:v>-0.27708855300000002</c:v>
                </c:pt>
                <c:pt idx="36969">
                  <c:v>-0.28124371199999998</c:v>
                </c:pt>
                <c:pt idx="36970">
                  <c:v>-0.27916351</c:v>
                </c:pt>
                <c:pt idx="36971">
                  <c:v>-0.27975598000000002</c:v>
                </c:pt>
                <c:pt idx="36972">
                  <c:v>-0.28157916700000002</c:v>
                </c:pt>
                <c:pt idx="36973">
                  <c:v>-0.28060615100000003</c:v>
                </c:pt>
                <c:pt idx="36974">
                  <c:v>-0.27404224900000002</c:v>
                </c:pt>
                <c:pt idx="36975">
                  <c:v>-0.27735412100000001</c:v>
                </c:pt>
                <c:pt idx="36976">
                  <c:v>-0.27977386100000001</c:v>
                </c:pt>
                <c:pt idx="36977">
                  <c:v>-0.280706495</c:v>
                </c:pt>
                <c:pt idx="36978">
                  <c:v>-0.27560496299999998</c:v>
                </c:pt>
                <c:pt idx="36979">
                  <c:v>-0.27748429800000002</c:v>
                </c:pt>
                <c:pt idx="36980">
                  <c:v>-0.27895197300000002</c:v>
                </c:pt>
                <c:pt idx="36981">
                  <c:v>-0.27708730100000001</c:v>
                </c:pt>
                <c:pt idx="36982">
                  <c:v>-0.28000587199999999</c:v>
                </c:pt>
                <c:pt idx="36983">
                  <c:v>-0.27873358100000001</c:v>
                </c:pt>
                <c:pt idx="36984">
                  <c:v>-0.27514603700000001</c:v>
                </c:pt>
                <c:pt idx="36985">
                  <c:v>-0.27810594399999999</c:v>
                </c:pt>
                <c:pt idx="36986">
                  <c:v>-0.27675783599999998</c:v>
                </c:pt>
                <c:pt idx="36987">
                  <c:v>-0.274999887</c:v>
                </c:pt>
                <c:pt idx="36988">
                  <c:v>-0.27515968699999999</c:v>
                </c:pt>
                <c:pt idx="36989">
                  <c:v>-0.27794521999999999</c:v>
                </c:pt>
                <c:pt idx="36990">
                  <c:v>-0.27768927799999998</c:v>
                </c:pt>
                <c:pt idx="36991">
                  <c:v>-0.27723386900000002</c:v>
                </c:pt>
                <c:pt idx="36992">
                  <c:v>-0.27625355099999999</c:v>
                </c:pt>
                <c:pt idx="36993">
                  <c:v>-0.280613899</c:v>
                </c:pt>
                <c:pt idx="36994">
                  <c:v>-0.28495672300000002</c:v>
                </c:pt>
                <c:pt idx="36995">
                  <c:v>-0.27526423300000002</c:v>
                </c:pt>
                <c:pt idx="36996">
                  <c:v>-0.27911835899999998</c:v>
                </c:pt>
                <c:pt idx="36997">
                  <c:v>-0.27869066599999998</c:v>
                </c:pt>
                <c:pt idx="36998">
                  <c:v>-0.27210494899999998</c:v>
                </c:pt>
                <c:pt idx="36999">
                  <c:v>-0.276114315</c:v>
                </c:pt>
                <c:pt idx="37000">
                  <c:v>-0.27911624299999999</c:v>
                </c:pt>
                <c:pt idx="37001">
                  <c:v>-0.28044068799999999</c:v>
                </c:pt>
                <c:pt idx="37002">
                  <c:v>-0.27362218500000002</c:v>
                </c:pt>
                <c:pt idx="37003">
                  <c:v>-0.28236952399999998</c:v>
                </c:pt>
                <c:pt idx="37004">
                  <c:v>-0.27938467299999997</c:v>
                </c:pt>
                <c:pt idx="37005">
                  <c:v>-0.27606493199999999</c:v>
                </c:pt>
                <c:pt idx="37006">
                  <c:v>-0.27357113399999999</c:v>
                </c:pt>
                <c:pt idx="37007">
                  <c:v>-0.27753815100000001</c:v>
                </c:pt>
                <c:pt idx="37008">
                  <c:v>-0.27525579900000002</c:v>
                </c:pt>
                <c:pt idx="37009">
                  <c:v>-0.27482309900000002</c:v>
                </c:pt>
                <c:pt idx="37010">
                  <c:v>-0.27646970700000001</c:v>
                </c:pt>
                <c:pt idx="37011">
                  <c:v>-0.269246608</c:v>
                </c:pt>
                <c:pt idx="37012">
                  <c:v>-0.27656736999999998</c:v>
                </c:pt>
                <c:pt idx="37013">
                  <c:v>-0.27464574600000002</c:v>
                </c:pt>
                <c:pt idx="37014">
                  <c:v>-0.27501726199999998</c:v>
                </c:pt>
                <c:pt idx="37015">
                  <c:v>-0.27335968599999999</c:v>
                </c:pt>
                <c:pt idx="37016">
                  <c:v>-0.27785643900000001</c:v>
                </c:pt>
                <c:pt idx="37017">
                  <c:v>-0.27868124799999999</c:v>
                </c:pt>
                <c:pt idx="37018">
                  <c:v>-0.27594885200000002</c:v>
                </c:pt>
                <c:pt idx="37019">
                  <c:v>-0.27490073399999998</c:v>
                </c:pt>
                <c:pt idx="37020">
                  <c:v>-0.27397689200000003</c:v>
                </c:pt>
                <c:pt idx="37021">
                  <c:v>-0.27100655400000001</c:v>
                </c:pt>
                <c:pt idx="37022">
                  <c:v>-0.27351683399999999</c:v>
                </c:pt>
                <c:pt idx="37023">
                  <c:v>-0.27460980400000001</c:v>
                </c:pt>
                <c:pt idx="37024">
                  <c:v>-0.27429103900000001</c:v>
                </c:pt>
                <c:pt idx="37025">
                  <c:v>-0.27164402599999998</c:v>
                </c:pt>
                <c:pt idx="37026">
                  <c:v>-0.27561640700000001</c:v>
                </c:pt>
                <c:pt idx="37027">
                  <c:v>-0.27071908099999997</c:v>
                </c:pt>
                <c:pt idx="37028">
                  <c:v>-0.27243149300000002</c:v>
                </c:pt>
                <c:pt idx="37029">
                  <c:v>-0.27479690299999998</c:v>
                </c:pt>
                <c:pt idx="37030">
                  <c:v>-0.27559080699999999</c:v>
                </c:pt>
                <c:pt idx="37031">
                  <c:v>-0.27541810300000003</c:v>
                </c:pt>
                <c:pt idx="37032">
                  <c:v>-0.273768544</c:v>
                </c:pt>
                <c:pt idx="37033">
                  <c:v>-0.27403625799999998</c:v>
                </c:pt>
                <c:pt idx="37034">
                  <c:v>-0.27554547800000001</c:v>
                </c:pt>
                <c:pt idx="37035">
                  <c:v>-0.27124092</c:v>
                </c:pt>
                <c:pt idx="37036">
                  <c:v>-0.27626630699999999</c:v>
                </c:pt>
                <c:pt idx="37037">
                  <c:v>-0.27916094699999999</c:v>
                </c:pt>
                <c:pt idx="37038">
                  <c:v>-0.27478459500000002</c:v>
                </c:pt>
                <c:pt idx="37039">
                  <c:v>-0.273602664</c:v>
                </c:pt>
                <c:pt idx="37040">
                  <c:v>-0.27363836800000002</c:v>
                </c:pt>
                <c:pt idx="37041">
                  <c:v>-0.27847462899999997</c:v>
                </c:pt>
                <c:pt idx="37042">
                  <c:v>-0.27744716400000002</c:v>
                </c:pt>
                <c:pt idx="37043">
                  <c:v>-0.274970889</c:v>
                </c:pt>
                <c:pt idx="37044">
                  <c:v>-0.274302453</c:v>
                </c:pt>
                <c:pt idx="37045">
                  <c:v>-0.27597898199999998</c:v>
                </c:pt>
                <c:pt idx="37046">
                  <c:v>-0.274118215</c:v>
                </c:pt>
                <c:pt idx="37047">
                  <c:v>-0.27629598999999999</c:v>
                </c:pt>
                <c:pt idx="37048">
                  <c:v>-0.27347543800000002</c:v>
                </c:pt>
                <c:pt idx="37049">
                  <c:v>-0.27420815799999998</c:v>
                </c:pt>
                <c:pt idx="37050">
                  <c:v>-0.27582389099999999</c:v>
                </c:pt>
                <c:pt idx="37051">
                  <c:v>-0.27641722600000002</c:v>
                </c:pt>
                <c:pt idx="37052">
                  <c:v>-0.27711790800000002</c:v>
                </c:pt>
                <c:pt idx="37053">
                  <c:v>-0.27634719000000002</c:v>
                </c:pt>
                <c:pt idx="37054">
                  <c:v>-0.27642044399999999</c:v>
                </c:pt>
                <c:pt idx="37055">
                  <c:v>-0.27625072000000001</c:v>
                </c:pt>
                <c:pt idx="37056">
                  <c:v>-0.27907046699999999</c:v>
                </c:pt>
                <c:pt idx="37057">
                  <c:v>-0.27707862900000002</c:v>
                </c:pt>
                <c:pt idx="37058">
                  <c:v>-0.27880623900000001</c:v>
                </c:pt>
                <c:pt idx="37059">
                  <c:v>-0.27813366099999998</c:v>
                </c:pt>
                <c:pt idx="37060">
                  <c:v>-0.27769902299999999</c:v>
                </c:pt>
                <c:pt idx="37061">
                  <c:v>-0.27839601000000003</c:v>
                </c:pt>
                <c:pt idx="37062">
                  <c:v>-0.27382045999999999</c:v>
                </c:pt>
                <c:pt idx="37063">
                  <c:v>-0.27959972599999999</c:v>
                </c:pt>
                <c:pt idx="37064">
                  <c:v>-0.27944311500000002</c:v>
                </c:pt>
                <c:pt idx="37065">
                  <c:v>-0.27700239399999999</c:v>
                </c:pt>
                <c:pt idx="37066">
                  <c:v>-0.27526706499999998</c:v>
                </c:pt>
                <c:pt idx="37067">
                  <c:v>-0.27699863899999999</c:v>
                </c:pt>
                <c:pt idx="37068">
                  <c:v>-0.278286278</c:v>
                </c:pt>
                <c:pt idx="37069">
                  <c:v>-0.27145203899999998</c:v>
                </c:pt>
                <c:pt idx="37070">
                  <c:v>-0.27637225399999998</c:v>
                </c:pt>
                <c:pt idx="37071">
                  <c:v>-0.27738606900000001</c:v>
                </c:pt>
                <c:pt idx="37072">
                  <c:v>-0.27671229800000002</c:v>
                </c:pt>
                <c:pt idx="37073">
                  <c:v>-0.27047559599999998</c:v>
                </c:pt>
                <c:pt idx="37074">
                  <c:v>-0.27547728999999999</c:v>
                </c:pt>
                <c:pt idx="37075">
                  <c:v>-0.27425545499999998</c:v>
                </c:pt>
                <c:pt idx="37076">
                  <c:v>-0.27449300900000001</c:v>
                </c:pt>
                <c:pt idx="37077">
                  <c:v>-0.27690249700000003</c:v>
                </c:pt>
                <c:pt idx="37078">
                  <c:v>-0.27357995499999999</c:v>
                </c:pt>
                <c:pt idx="37079">
                  <c:v>-0.27650272799999998</c:v>
                </c:pt>
                <c:pt idx="37080">
                  <c:v>-0.27431467199999998</c:v>
                </c:pt>
                <c:pt idx="37081">
                  <c:v>-0.27846035400000002</c:v>
                </c:pt>
                <c:pt idx="37082">
                  <c:v>-0.27560436700000002</c:v>
                </c:pt>
                <c:pt idx="37083">
                  <c:v>-0.27464878599999998</c:v>
                </c:pt>
                <c:pt idx="37084">
                  <c:v>-0.28068912000000001</c:v>
                </c:pt>
                <c:pt idx="37085">
                  <c:v>-0.274680853</c:v>
                </c:pt>
                <c:pt idx="37086">
                  <c:v>-0.27486675999999999</c:v>
                </c:pt>
                <c:pt idx="37087">
                  <c:v>-0.27920603799999999</c:v>
                </c:pt>
                <c:pt idx="37088">
                  <c:v>-0.27164426400000002</c:v>
                </c:pt>
                <c:pt idx="37089">
                  <c:v>-0.278889626</c:v>
                </c:pt>
                <c:pt idx="37090">
                  <c:v>-0.27910426300000002</c:v>
                </c:pt>
                <c:pt idx="37091">
                  <c:v>-0.27610385399999998</c:v>
                </c:pt>
                <c:pt idx="37092">
                  <c:v>-0.27493366600000002</c:v>
                </c:pt>
                <c:pt idx="37093">
                  <c:v>-0.27516678</c:v>
                </c:pt>
                <c:pt idx="37094">
                  <c:v>-0.274279416</c:v>
                </c:pt>
                <c:pt idx="37095">
                  <c:v>-0.27324596000000001</c:v>
                </c:pt>
                <c:pt idx="37096">
                  <c:v>-0.27836108199999998</c:v>
                </c:pt>
                <c:pt idx="37097">
                  <c:v>-0.27995520800000001</c:v>
                </c:pt>
                <c:pt idx="37098">
                  <c:v>-0.27629202600000002</c:v>
                </c:pt>
                <c:pt idx="37099">
                  <c:v>-0.27369579700000002</c:v>
                </c:pt>
                <c:pt idx="37100">
                  <c:v>-0.27464893499999998</c:v>
                </c:pt>
                <c:pt idx="37101">
                  <c:v>-0.27474805699999999</c:v>
                </c:pt>
                <c:pt idx="37102">
                  <c:v>-0.27740320600000001</c:v>
                </c:pt>
                <c:pt idx="37103">
                  <c:v>-0.27829831799999999</c:v>
                </c:pt>
                <c:pt idx="37104">
                  <c:v>-0.27612090099999997</c:v>
                </c:pt>
                <c:pt idx="37105">
                  <c:v>-0.27399516099999999</c:v>
                </c:pt>
                <c:pt idx="37106">
                  <c:v>-0.26872962700000003</c:v>
                </c:pt>
                <c:pt idx="37107">
                  <c:v>-0.27934372400000002</c:v>
                </c:pt>
                <c:pt idx="37108">
                  <c:v>-0.27456176300000001</c:v>
                </c:pt>
                <c:pt idx="37109">
                  <c:v>-0.27720370900000002</c:v>
                </c:pt>
                <c:pt idx="37110">
                  <c:v>-0.27490007900000002</c:v>
                </c:pt>
                <c:pt idx="37111">
                  <c:v>-0.27661415900000003</c:v>
                </c:pt>
                <c:pt idx="37112">
                  <c:v>-0.27731403700000001</c:v>
                </c:pt>
                <c:pt idx="37113">
                  <c:v>-0.27112621100000001</c:v>
                </c:pt>
                <c:pt idx="37114">
                  <c:v>-0.26863801500000001</c:v>
                </c:pt>
                <c:pt idx="37115">
                  <c:v>-0.27147644799999998</c:v>
                </c:pt>
                <c:pt idx="37116">
                  <c:v>-0.28413844100000002</c:v>
                </c:pt>
                <c:pt idx="37117">
                  <c:v>-0.27791044100000001</c:v>
                </c:pt>
                <c:pt idx="37118">
                  <c:v>-0.26670920799999998</c:v>
                </c:pt>
                <c:pt idx="37119">
                  <c:v>-0.26915082299999998</c:v>
                </c:pt>
                <c:pt idx="37120">
                  <c:v>-0.27340281</c:v>
                </c:pt>
                <c:pt idx="37121">
                  <c:v>-0.27877870199999999</c:v>
                </c:pt>
                <c:pt idx="37122">
                  <c:v>-0.27378821399999997</c:v>
                </c:pt>
                <c:pt idx="37123">
                  <c:v>-0.27232634999999999</c:v>
                </c:pt>
                <c:pt idx="37124">
                  <c:v>-0.27299880999999998</c:v>
                </c:pt>
                <c:pt idx="37125">
                  <c:v>-0.281136781</c:v>
                </c:pt>
                <c:pt idx="37126">
                  <c:v>-0.27692312000000002</c:v>
                </c:pt>
                <c:pt idx="37127">
                  <c:v>-0.27040076299999999</c:v>
                </c:pt>
                <c:pt idx="37128">
                  <c:v>-0.26506698099999998</c:v>
                </c:pt>
                <c:pt idx="37129">
                  <c:v>-0.27260205100000001</c:v>
                </c:pt>
                <c:pt idx="37130">
                  <c:v>-0.27074581399999997</c:v>
                </c:pt>
                <c:pt idx="37131">
                  <c:v>-0.27141237299999998</c:v>
                </c:pt>
                <c:pt idx="37132">
                  <c:v>-0.27565160399999999</c:v>
                </c:pt>
                <c:pt idx="37133">
                  <c:v>-0.27367219300000001</c:v>
                </c:pt>
                <c:pt idx="37134">
                  <c:v>-0.27106523500000002</c:v>
                </c:pt>
                <c:pt idx="37135">
                  <c:v>-0.26915413100000002</c:v>
                </c:pt>
                <c:pt idx="37136">
                  <c:v>-0.27384159000000002</c:v>
                </c:pt>
                <c:pt idx="37137">
                  <c:v>-0.27133575100000001</c:v>
                </c:pt>
                <c:pt idx="37138">
                  <c:v>-0.27042681000000002</c:v>
                </c:pt>
                <c:pt idx="37139">
                  <c:v>-0.27141401199999998</c:v>
                </c:pt>
                <c:pt idx="37140">
                  <c:v>-0.275278509</c:v>
                </c:pt>
                <c:pt idx="37141">
                  <c:v>-0.26855358499999998</c:v>
                </c:pt>
                <c:pt idx="37142">
                  <c:v>-0.26875919100000001</c:v>
                </c:pt>
                <c:pt idx="37143">
                  <c:v>-0.27692308999999998</c:v>
                </c:pt>
                <c:pt idx="37144">
                  <c:v>-0.26941484199999999</c:v>
                </c:pt>
                <c:pt idx="37145">
                  <c:v>-0.27074256499999999</c:v>
                </c:pt>
                <c:pt idx="37146">
                  <c:v>-0.26762399100000001</c:v>
                </c:pt>
                <c:pt idx="37147">
                  <c:v>-0.26928463600000002</c:v>
                </c:pt>
                <c:pt idx="37148">
                  <c:v>-0.27344447399999999</c:v>
                </c:pt>
                <c:pt idx="37149">
                  <c:v>-0.277532846</c:v>
                </c:pt>
                <c:pt idx="37150">
                  <c:v>-0.273607612</c:v>
                </c:pt>
                <c:pt idx="37151">
                  <c:v>-0.27286240499999997</c:v>
                </c:pt>
                <c:pt idx="37152">
                  <c:v>-0.27619665900000001</c:v>
                </c:pt>
                <c:pt idx="37153">
                  <c:v>-0.27129462399999998</c:v>
                </c:pt>
                <c:pt idx="37154">
                  <c:v>-0.27081897900000002</c:v>
                </c:pt>
                <c:pt idx="37155">
                  <c:v>-0.26710844</c:v>
                </c:pt>
                <c:pt idx="37156">
                  <c:v>-0.26546713700000002</c:v>
                </c:pt>
                <c:pt idx="37157">
                  <c:v>-0.27058455300000001</c:v>
                </c:pt>
                <c:pt idx="37158">
                  <c:v>-0.27058589500000002</c:v>
                </c:pt>
                <c:pt idx="37159">
                  <c:v>-0.27393001300000003</c:v>
                </c:pt>
                <c:pt idx="37160">
                  <c:v>-0.271747291</c:v>
                </c:pt>
                <c:pt idx="37161">
                  <c:v>-0.26997995400000002</c:v>
                </c:pt>
                <c:pt idx="37162">
                  <c:v>-0.27104067799999998</c:v>
                </c:pt>
                <c:pt idx="37163">
                  <c:v>-0.27005696299999998</c:v>
                </c:pt>
                <c:pt idx="37164">
                  <c:v>-0.26506486499999998</c:v>
                </c:pt>
                <c:pt idx="37165">
                  <c:v>-0.26946291300000003</c:v>
                </c:pt>
                <c:pt idx="37166">
                  <c:v>-0.27090475000000003</c:v>
                </c:pt>
                <c:pt idx="37167">
                  <c:v>-0.27142238600000002</c:v>
                </c:pt>
                <c:pt idx="37168">
                  <c:v>-0.27174383400000002</c:v>
                </c:pt>
                <c:pt idx="37169">
                  <c:v>-0.27576503200000002</c:v>
                </c:pt>
                <c:pt idx="37170">
                  <c:v>-0.27513867600000003</c:v>
                </c:pt>
                <c:pt idx="37171">
                  <c:v>-0.271823019</c:v>
                </c:pt>
                <c:pt idx="37172">
                  <c:v>-0.27331891699999999</c:v>
                </c:pt>
                <c:pt idx="37173">
                  <c:v>-0.27794486299999999</c:v>
                </c:pt>
                <c:pt idx="37174">
                  <c:v>-0.274170101</c:v>
                </c:pt>
                <c:pt idx="37175">
                  <c:v>-0.26958021500000001</c:v>
                </c:pt>
                <c:pt idx="37176">
                  <c:v>-0.27633264699999999</c:v>
                </c:pt>
                <c:pt idx="37177">
                  <c:v>-0.27691939500000001</c:v>
                </c:pt>
                <c:pt idx="37178">
                  <c:v>-0.27414119199999998</c:v>
                </c:pt>
                <c:pt idx="37179">
                  <c:v>-0.27298921300000001</c:v>
                </c:pt>
                <c:pt idx="37180">
                  <c:v>-0.270087719</c:v>
                </c:pt>
                <c:pt idx="37181">
                  <c:v>-0.268767178</c:v>
                </c:pt>
                <c:pt idx="37182">
                  <c:v>-0.268056393</c:v>
                </c:pt>
                <c:pt idx="37183">
                  <c:v>-0.26914042199999999</c:v>
                </c:pt>
                <c:pt idx="37184">
                  <c:v>-0.26919049</c:v>
                </c:pt>
                <c:pt idx="37185">
                  <c:v>-0.26859390700000002</c:v>
                </c:pt>
                <c:pt idx="37186">
                  <c:v>-0.27307415000000002</c:v>
                </c:pt>
                <c:pt idx="37187">
                  <c:v>-0.278825402</c:v>
                </c:pt>
                <c:pt idx="37188">
                  <c:v>-0.27601072199999999</c:v>
                </c:pt>
                <c:pt idx="37189">
                  <c:v>-0.26946103599999999</c:v>
                </c:pt>
                <c:pt idx="37190">
                  <c:v>-0.26751241100000001</c:v>
                </c:pt>
                <c:pt idx="37191">
                  <c:v>-0.26433789699999999</c:v>
                </c:pt>
                <c:pt idx="37192">
                  <c:v>-0.27046608900000002</c:v>
                </c:pt>
                <c:pt idx="37193">
                  <c:v>-0.27034830999999998</c:v>
                </c:pt>
                <c:pt idx="37194">
                  <c:v>-0.273891628</c:v>
                </c:pt>
                <c:pt idx="37195">
                  <c:v>-0.27327096499999998</c:v>
                </c:pt>
                <c:pt idx="37196">
                  <c:v>-0.27272954599999999</c:v>
                </c:pt>
                <c:pt idx="37197">
                  <c:v>-0.268531203</c:v>
                </c:pt>
                <c:pt idx="37198">
                  <c:v>-0.26509198499999997</c:v>
                </c:pt>
                <c:pt idx="37199">
                  <c:v>-0.27134689699999998</c:v>
                </c:pt>
                <c:pt idx="37200">
                  <c:v>-0.26915484699999997</c:v>
                </c:pt>
                <c:pt idx="37201">
                  <c:v>-0.26715692899999999</c:v>
                </c:pt>
                <c:pt idx="37202">
                  <c:v>-0.27049094400000001</c:v>
                </c:pt>
                <c:pt idx="37203">
                  <c:v>-0.26963853799999998</c:v>
                </c:pt>
                <c:pt idx="37204">
                  <c:v>-0.26993334299999999</c:v>
                </c:pt>
                <c:pt idx="37205">
                  <c:v>-0.27017915199999998</c:v>
                </c:pt>
                <c:pt idx="37206">
                  <c:v>-0.26784968399999998</c:v>
                </c:pt>
                <c:pt idx="37207">
                  <c:v>-0.268197358</c:v>
                </c:pt>
                <c:pt idx="37208">
                  <c:v>-0.27126213900000001</c:v>
                </c:pt>
                <c:pt idx="37209">
                  <c:v>-0.27180632900000001</c:v>
                </c:pt>
                <c:pt idx="37210">
                  <c:v>-0.26766189899999998</c:v>
                </c:pt>
                <c:pt idx="37211">
                  <c:v>-0.26768052599999997</c:v>
                </c:pt>
                <c:pt idx="37212">
                  <c:v>-0.271460861</c:v>
                </c:pt>
                <c:pt idx="37213">
                  <c:v>-0.273092479</c:v>
                </c:pt>
                <c:pt idx="37214">
                  <c:v>-0.27128872300000001</c:v>
                </c:pt>
                <c:pt idx="37215">
                  <c:v>-0.26447975600000001</c:v>
                </c:pt>
                <c:pt idx="37216">
                  <c:v>-0.26976561500000001</c:v>
                </c:pt>
                <c:pt idx="37217">
                  <c:v>-0.27037468599999998</c:v>
                </c:pt>
                <c:pt idx="37218">
                  <c:v>-0.27308470000000001</c:v>
                </c:pt>
                <c:pt idx="37219">
                  <c:v>-0.270830393</c:v>
                </c:pt>
                <c:pt idx="37220">
                  <c:v>-0.26789185399999998</c:v>
                </c:pt>
                <c:pt idx="37221">
                  <c:v>-0.273538589</c:v>
                </c:pt>
                <c:pt idx="37222">
                  <c:v>-0.27692881200000002</c:v>
                </c:pt>
                <c:pt idx="37223">
                  <c:v>-0.27220910799999998</c:v>
                </c:pt>
                <c:pt idx="37224">
                  <c:v>-0.26689025799999999</c:v>
                </c:pt>
                <c:pt idx="37225">
                  <c:v>-0.26745334300000001</c:v>
                </c:pt>
                <c:pt idx="37226">
                  <c:v>-0.27572298000000001</c:v>
                </c:pt>
                <c:pt idx="37227">
                  <c:v>-0.27314630200000001</c:v>
                </c:pt>
                <c:pt idx="37228">
                  <c:v>-0.26878988700000001</c:v>
                </c:pt>
                <c:pt idx="37229">
                  <c:v>-0.27001592499999999</c:v>
                </c:pt>
                <c:pt idx="37230">
                  <c:v>-0.275459707</c:v>
                </c:pt>
                <c:pt idx="37231">
                  <c:v>-0.27388814099999997</c:v>
                </c:pt>
                <c:pt idx="37232">
                  <c:v>-0.27234056600000001</c:v>
                </c:pt>
                <c:pt idx="37233">
                  <c:v>-0.27222675099999999</c:v>
                </c:pt>
                <c:pt idx="37234">
                  <c:v>-0.271521032</c:v>
                </c:pt>
                <c:pt idx="37235">
                  <c:v>-0.26721292699999999</c:v>
                </c:pt>
                <c:pt idx="37236">
                  <c:v>-0.27301755500000002</c:v>
                </c:pt>
                <c:pt idx="37237">
                  <c:v>-0.27156308299999998</c:v>
                </c:pt>
                <c:pt idx="37238">
                  <c:v>-0.26491928100000001</c:v>
                </c:pt>
                <c:pt idx="37239">
                  <c:v>-0.27411192699999998</c:v>
                </c:pt>
                <c:pt idx="37240">
                  <c:v>-0.27411329699999998</c:v>
                </c:pt>
                <c:pt idx="37241">
                  <c:v>-0.27407354099999998</c:v>
                </c:pt>
                <c:pt idx="37242">
                  <c:v>-0.27310040600000002</c:v>
                </c:pt>
                <c:pt idx="37243">
                  <c:v>-0.26995760200000002</c:v>
                </c:pt>
                <c:pt idx="37244">
                  <c:v>-0.26843029299999999</c:v>
                </c:pt>
                <c:pt idx="37245">
                  <c:v>-0.27112734300000002</c:v>
                </c:pt>
                <c:pt idx="37246">
                  <c:v>-0.27262562499999998</c:v>
                </c:pt>
                <c:pt idx="37247">
                  <c:v>-0.26857873799999998</c:v>
                </c:pt>
                <c:pt idx="37248">
                  <c:v>-0.27224031100000001</c:v>
                </c:pt>
                <c:pt idx="37249">
                  <c:v>-0.26988586799999997</c:v>
                </c:pt>
                <c:pt idx="37250">
                  <c:v>-0.26514226200000002</c:v>
                </c:pt>
                <c:pt idx="37251">
                  <c:v>-0.26995623099999999</c:v>
                </c:pt>
                <c:pt idx="37252">
                  <c:v>-0.26916447300000002</c:v>
                </c:pt>
                <c:pt idx="37253">
                  <c:v>-0.268819541</c:v>
                </c:pt>
                <c:pt idx="37254">
                  <c:v>-0.26693323299999999</c:v>
                </c:pt>
                <c:pt idx="37255">
                  <c:v>-0.26953759799999999</c:v>
                </c:pt>
                <c:pt idx="37256">
                  <c:v>-0.26978421200000002</c:v>
                </c:pt>
                <c:pt idx="37257">
                  <c:v>-0.26959154000000002</c:v>
                </c:pt>
                <c:pt idx="37258">
                  <c:v>-0.27058249699999998</c:v>
                </c:pt>
                <c:pt idx="37259">
                  <c:v>-0.27177768899999999</c:v>
                </c:pt>
                <c:pt idx="37260">
                  <c:v>-0.26725429299999998</c:v>
                </c:pt>
                <c:pt idx="37261">
                  <c:v>-0.26791316300000001</c:v>
                </c:pt>
                <c:pt idx="37262">
                  <c:v>-0.27304029499999999</c:v>
                </c:pt>
                <c:pt idx="37263">
                  <c:v>-0.27407008399999999</c:v>
                </c:pt>
                <c:pt idx="37264">
                  <c:v>-0.26897358900000001</c:v>
                </c:pt>
                <c:pt idx="37265">
                  <c:v>-0.27384272199999998</c:v>
                </c:pt>
                <c:pt idx="37266">
                  <c:v>-0.27601215200000001</c:v>
                </c:pt>
                <c:pt idx="37267">
                  <c:v>-0.27065026800000003</c:v>
                </c:pt>
                <c:pt idx="37268">
                  <c:v>-0.27153551599999998</c:v>
                </c:pt>
                <c:pt idx="37269">
                  <c:v>-0.27159509100000001</c:v>
                </c:pt>
                <c:pt idx="37270">
                  <c:v>-0.27186834799999998</c:v>
                </c:pt>
                <c:pt idx="37271">
                  <c:v>-0.27435869000000002</c:v>
                </c:pt>
                <c:pt idx="37272">
                  <c:v>-0.27213335</c:v>
                </c:pt>
                <c:pt idx="37273">
                  <c:v>-0.26884978999999998</c:v>
                </c:pt>
                <c:pt idx="37274">
                  <c:v>-0.27381789699999998</c:v>
                </c:pt>
                <c:pt idx="37275">
                  <c:v>-0.27071711399999998</c:v>
                </c:pt>
                <c:pt idx="37276">
                  <c:v>-0.272753894</c:v>
                </c:pt>
                <c:pt idx="37277">
                  <c:v>-0.27269738900000001</c:v>
                </c:pt>
                <c:pt idx="37278">
                  <c:v>-0.27593073200000001</c:v>
                </c:pt>
                <c:pt idx="37279">
                  <c:v>-0.273256004</c:v>
                </c:pt>
                <c:pt idx="37280">
                  <c:v>-0.27512127199999997</c:v>
                </c:pt>
                <c:pt idx="37281">
                  <c:v>-0.27017602299999999</c:v>
                </c:pt>
                <c:pt idx="37282">
                  <c:v>-0.27537077700000001</c:v>
                </c:pt>
                <c:pt idx="37283">
                  <c:v>-0.27054494600000001</c:v>
                </c:pt>
                <c:pt idx="37284">
                  <c:v>-0.27292951900000001</c:v>
                </c:pt>
                <c:pt idx="37285">
                  <c:v>-0.27940446099999999</c:v>
                </c:pt>
                <c:pt idx="37286">
                  <c:v>-0.27415508</c:v>
                </c:pt>
                <c:pt idx="37287">
                  <c:v>-0.27055165199999998</c:v>
                </c:pt>
                <c:pt idx="37288">
                  <c:v>-0.27223184700000003</c:v>
                </c:pt>
                <c:pt idx="37289">
                  <c:v>-0.27592572599999998</c:v>
                </c:pt>
                <c:pt idx="37290">
                  <c:v>-0.27353075100000002</c:v>
                </c:pt>
                <c:pt idx="37291">
                  <c:v>-0.269113928</c:v>
                </c:pt>
                <c:pt idx="37292">
                  <c:v>-0.27461043000000002</c:v>
                </c:pt>
                <c:pt idx="37293">
                  <c:v>-0.27153259499999999</c:v>
                </c:pt>
                <c:pt idx="37294">
                  <c:v>-0.27234593000000001</c:v>
                </c:pt>
                <c:pt idx="37295">
                  <c:v>-0.27057826499999998</c:v>
                </c:pt>
                <c:pt idx="37296">
                  <c:v>-0.27508938300000002</c:v>
                </c:pt>
                <c:pt idx="37297">
                  <c:v>-0.277385086</c:v>
                </c:pt>
                <c:pt idx="37298">
                  <c:v>-0.27395972600000001</c:v>
                </c:pt>
                <c:pt idx="37299">
                  <c:v>-0.27344560600000001</c:v>
                </c:pt>
                <c:pt idx="37300">
                  <c:v>-0.27268367999999998</c:v>
                </c:pt>
                <c:pt idx="37301">
                  <c:v>-0.27448624399999999</c:v>
                </c:pt>
                <c:pt idx="37302">
                  <c:v>-0.274425268</c:v>
                </c:pt>
                <c:pt idx="37303">
                  <c:v>-0.27443471600000002</c:v>
                </c:pt>
                <c:pt idx="37304">
                  <c:v>-0.27496656800000002</c:v>
                </c:pt>
                <c:pt idx="37305">
                  <c:v>-0.278027892</c:v>
                </c:pt>
                <c:pt idx="37306">
                  <c:v>-0.27414685500000002</c:v>
                </c:pt>
                <c:pt idx="37307">
                  <c:v>-0.274753362</c:v>
                </c:pt>
                <c:pt idx="37308">
                  <c:v>-0.27386173600000002</c:v>
                </c:pt>
                <c:pt idx="37309">
                  <c:v>-0.27642339500000002</c:v>
                </c:pt>
                <c:pt idx="37310">
                  <c:v>-0.274020702</c:v>
                </c:pt>
                <c:pt idx="37311">
                  <c:v>-0.273292482</c:v>
                </c:pt>
                <c:pt idx="37312">
                  <c:v>-0.27391463500000002</c:v>
                </c:pt>
                <c:pt idx="37313">
                  <c:v>-0.27779811599999998</c:v>
                </c:pt>
                <c:pt idx="37314">
                  <c:v>-0.27584683900000001</c:v>
                </c:pt>
                <c:pt idx="37315">
                  <c:v>-0.27163115100000002</c:v>
                </c:pt>
                <c:pt idx="37316">
                  <c:v>-0.27128654699999999</c:v>
                </c:pt>
                <c:pt idx="37317">
                  <c:v>-0.27297124299999997</c:v>
                </c:pt>
                <c:pt idx="37318">
                  <c:v>-0.27052700499999999</c:v>
                </c:pt>
                <c:pt idx="37319">
                  <c:v>-0.27253192700000001</c:v>
                </c:pt>
                <c:pt idx="37320">
                  <c:v>-0.27480971799999998</c:v>
                </c:pt>
                <c:pt idx="37321">
                  <c:v>-0.27232998600000002</c:v>
                </c:pt>
                <c:pt idx="37322">
                  <c:v>-0.27020212999999998</c:v>
                </c:pt>
                <c:pt idx="37323">
                  <c:v>-0.26724556100000002</c:v>
                </c:pt>
                <c:pt idx="37324">
                  <c:v>-0.27434873599999998</c:v>
                </c:pt>
                <c:pt idx="37325">
                  <c:v>-0.27322533700000001</c:v>
                </c:pt>
                <c:pt idx="37326">
                  <c:v>-0.27631488399999998</c:v>
                </c:pt>
                <c:pt idx="37327">
                  <c:v>-0.27155214500000002</c:v>
                </c:pt>
                <c:pt idx="37328">
                  <c:v>-0.27093398600000002</c:v>
                </c:pt>
                <c:pt idx="37329">
                  <c:v>-0.27228263000000003</c:v>
                </c:pt>
                <c:pt idx="37330">
                  <c:v>-0.27155613899999997</c:v>
                </c:pt>
                <c:pt idx="37331">
                  <c:v>-0.27237859399999997</c:v>
                </c:pt>
                <c:pt idx="37332">
                  <c:v>-0.274570912</c:v>
                </c:pt>
                <c:pt idx="37333">
                  <c:v>-0.27756029399999999</c:v>
                </c:pt>
                <c:pt idx="37334">
                  <c:v>-0.27677893599999998</c:v>
                </c:pt>
                <c:pt idx="37335">
                  <c:v>-0.271466494</c:v>
                </c:pt>
                <c:pt idx="37336">
                  <c:v>-0.273956001</c:v>
                </c:pt>
                <c:pt idx="37337">
                  <c:v>-0.27893343599999998</c:v>
                </c:pt>
                <c:pt idx="37338">
                  <c:v>-0.27660715600000002</c:v>
                </c:pt>
                <c:pt idx="37339">
                  <c:v>-0.27464735499999998</c:v>
                </c:pt>
                <c:pt idx="37340">
                  <c:v>-0.27357673599999999</c:v>
                </c:pt>
                <c:pt idx="37341">
                  <c:v>-0.27886819800000001</c:v>
                </c:pt>
                <c:pt idx="37342">
                  <c:v>-0.27874302899999998</c:v>
                </c:pt>
                <c:pt idx="37343">
                  <c:v>-0.27216964999999999</c:v>
                </c:pt>
                <c:pt idx="37344">
                  <c:v>-0.278824091</c:v>
                </c:pt>
                <c:pt idx="37345">
                  <c:v>-0.27667164799999999</c:v>
                </c:pt>
                <c:pt idx="37346">
                  <c:v>-0.27940857400000002</c:v>
                </c:pt>
                <c:pt idx="37347">
                  <c:v>-0.27560097</c:v>
                </c:pt>
                <c:pt idx="37348">
                  <c:v>-0.28064021500000003</c:v>
                </c:pt>
                <c:pt idx="37349">
                  <c:v>-0.27824389900000002</c:v>
                </c:pt>
                <c:pt idx="37350">
                  <c:v>-0.27860981200000001</c:v>
                </c:pt>
                <c:pt idx="37351">
                  <c:v>-0.27745738599999997</c:v>
                </c:pt>
                <c:pt idx="37352">
                  <c:v>-0.28219994900000001</c:v>
                </c:pt>
                <c:pt idx="37353">
                  <c:v>-0.28314974900000001</c:v>
                </c:pt>
                <c:pt idx="37354">
                  <c:v>-0.28235799099999997</c:v>
                </c:pt>
                <c:pt idx="37355">
                  <c:v>-0.28201457899999999</c:v>
                </c:pt>
                <c:pt idx="37356">
                  <c:v>-0.28297862400000001</c:v>
                </c:pt>
                <c:pt idx="37357">
                  <c:v>-0.283683091</c:v>
                </c:pt>
                <c:pt idx="37358">
                  <c:v>-0.28366339200000001</c:v>
                </c:pt>
                <c:pt idx="37359">
                  <c:v>-0.28176987199999998</c:v>
                </c:pt>
                <c:pt idx="37360">
                  <c:v>-0.28283780800000002</c:v>
                </c:pt>
                <c:pt idx="37361">
                  <c:v>-0.28060022000000001</c:v>
                </c:pt>
                <c:pt idx="37362">
                  <c:v>-0.28374430499999997</c:v>
                </c:pt>
                <c:pt idx="37363">
                  <c:v>-0.28342089100000001</c:v>
                </c:pt>
                <c:pt idx="37364">
                  <c:v>-0.28365975599999999</c:v>
                </c:pt>
                <c:pt idx="37365">
                  <c:v>-0.284145802</c:v>
                </c:pt>
                <c:pt idx="37366">
                  <c:v>-0.286058217</c:v>
                </c:pt>
                <c:pt idx="37367">
                  <c:v>-0.28394767599999998</c:v>
                </c:pt>
                <c:pt idx="37368">
                  <c:v>-0.281199843</c:v>
                </c:pt>
                <c:pt idx="37369">
                  <c:v>-0.28549322500000002</c:v>
                </c:pt>
                <c:pt idx="37370">
                  <c:v>-0.28461196999999999</c:v>
                </c:pt>
                <c:pt idx="37371">
                  <c:v>-0.282962412</c:v>
                </c:pt>
                <c:pt idx="37372">
                  <c:v>-0.28223937700000001</c:v>
                </c:pt>
                <c:pt idx="37373">
                  <c:v>-0.28415724599999997</c:v>
                </c:pt>
                <c:pt idx="37374">
                  <c:v>-0.28278732299999998</c:v>
                </c:pt>
                <c:pt idx="37375">
                  <c:v>-0.28511094999999997</c:v>
                </c:pt>
                <c:pt idx="37376">
                  <c:v>-0.277943581</c:v>
                </c:pt>
                <c:pt idx="37377">
                  <c:v>-0.28209903800000002</c:v>
                </c:pt>
                <c:pt idx="37378">
                  <c:v>-0.281212986</c:v>
                </c:pt>
                <c:pt idx="37379">
                  <c:v>-0.28330999600000001</c:v>
                </c:pt>
                <c:pt idx="37380">
                  <c:v>-0.280228704</c:v>
                </c:pt>
                <c:pt idx="37381">
                  <c:v>-0.28098475899999997</c:v>
                </c:pt>
                <c:pt idx="37382">
                  <c:v>-0.27741455999999998</c:v>
                </c:pt>
                <c:pt idx="37383">
                  <c:v>-0.28193441000000002</c:v>
                </c:pt>
                <c:pt idx="37384">
                  <c:v>-0.28372776500000002</c:v>
                </c:pt>
                <c:pt idx="37385">
                  <c:v>-0.282452166</c:v>
                </c:pt>
                <c:pt idx="37386">
                  <c:v>-0.27828538400000002</c:v>
                </c:pt>
                <c:pt idx="37387">
                  <c:v>-0.27924668800000002</c:v>
                </c:pt>
                <c:pt idx="37388">
                  <c:v>-0.27987784100000002</c:v>
                </c:pt>
                <c:pt idx="37389">
                  <c:v>-0.27863770700000001</c:v>
                </c:pt>
                <c:pt idx="37390">
                  <c:v>-0.28225055300000002</c:v>
                </c:pt>
                <c:pt idx="37391">
                  <c:v>-0.28651532499999999</c:v>
                </c:pt>
                <c:pt idx="37392">
                  <c:v>-0.27506721000000001</c:v>
                </c:pt>
                <c:pt idx="37393">
                  <c:v>-0.28108718999999999</c:v>
                </c:pt>
                <c:pt idx="37394">
                  <c:v>-0.28232687699999998</c:v>
                </c:pt>
                <c:pt idx="37395">
                  <c:v>-0.28521856699999998</c:v>
                </c:pt>
                <c:pt idx="37396">
                  <c:v>-0.28160357499999999</c:v>
                </c:pt>
                <c:pt idx="37397">
                  <c:v>-0.28005677499999998</c:v>
                </c:pt>
                <c:pt idx="37398">
                  <c:v>-0.27708736099999998</c:v>
                </c:pt>
                <c:pt idx="37399">
                  <c:v>-0.277203649</c:v>
                </c:pt>
                <c:pt idx="37400">
                  <c:v>-0.28144019799999997</c:v>
                </c:pt>
                <c:pt idx="37401">
                  <c:v>-0.282945216</c:v>
                </c:pt>
                <c:pt idx="37402">
                  <c:v>-0.281295925</c:v>
                </c:pt>
                <c:pt idx="37403">
                  <c:v>-0.27732119</c:v>
                </c:pt>
                <c:pt idx="37404">
                  <c:v>-0.27737393999999999</c:v>
                </c:pt>
                <c:pt idx="37405">
                  <c:v>-0.28151068099999998</c:v>
                </c:pt>
                <c:pt idx="37406">
                  <c:v>-0.279171646</c:v>
                </c:pt>
                <c:pt idx="37407">
                  <c:v>-0.28014048899999999</c:v>
                </c:pt>
                <c:pt idx="37408">
                  <c:v>-0.27959904099999999</c:v>
                </c:pt>
                <c:pt idx="37409">
                  <c:v>-0.28303435399999999</c:v>
                </c:pt>
                <c:pt idx="37410">
                  <c:v>-0.27972805499999998</c:v>
                </c:pt>
                <c:pt idx="37411">
                  <c:v>-0.279618859</c:v>
                </c:pt>
                <c:pt idx="37412">
                  <c:v>-0.27800309699999998</c:v>
                </c:pt>
                <c:pt idx="37413">
                  <c:v>-0.28129348199999998</c:v>
                </c:pt>
                <c:pt idx="37414">
                  <c:v>-0.282475382</c:v>
                </c:pt>
                <c:pt idx="37415">
                  <c:v>-0.280141264</c:v>
                </c:pt>
                <c:pt idx="37416">
                  <c:v>-0.279253364</c:v>
                </c:pt>
                <c:pt idx="37417">
                  <c:v>-0.28093382700000002</c:v>
                </c:pt>
                <c:pt idx="37418">
                  <c:v>-0.28002381300000001</c:v>
                </c:pt>
                <c:pt idx="37419">
                  <c:v>-0.28043064499999998</c:v>
                </c:pt>
                <c:pt idx="37420">
                  <c:v>-0.28136140100000001</c:v>
                </c:pt>
                <c:pt idx="37421">
                  <c:v>-0.280960292</c:v>
                </c:pt>
                <c:pt idx="37422">
                  <c:v>-0.28250786700000002</c:v>
                </c:pt>
                <c:pt idx="37423">
                  <c:v>-0.28039658099999998</c:v>
                </c:pt>
                <c:pt idx="37424">
                  <c:v>-0.28430345699999998</c:v>
                </c:pt>
                <c:pt idx="37425">
                  <c:v>-0.28262561600000002</c:v>
                </c:pt>
                <c:pt idx="37426">
                  <c:v>-0.27951663700000001</c:v>
                </c:pt>
                <c:pt idx="37427">
                  <c:v>-0.27514901800000002</c:v>
                </c:pt>
                <c:pt idx="37428">
                  <c:v>-0.27879515300000002</c:v>
                </c:pt>
                <c:pt idx="37429">
                  <c:v>-0.28155762000000001</c:v>
                </c:pt>
                <c:pt idx="37430">
                  <c:v>-0.28029552099999999</c:v>
                </c:pt>
                <c:pt idx="37431">
                  <c:v>-0.28272667499999998</c:v>
                </c:pt>
                <c:pt idx="37432">
                  <c:v>-0.28050214099999998</c:v>
                </c:pt>
                <c:pt idx="37433">
                  <c:v>-0.28287529900000002</c:v>
                </c:pt>
                <c:pt idx="37434">
                  <c:v>-0.28272324799999998</c:v>
                </c:pt>
                <c:pt idx="37435">
                  <c:v>-0.27750974900000003</c:v>
                </c:pt>
                <c:pt idx="37436">
                  <c:v>-0.28045228100000003</c:v>
                </c:pt>
                <c:pt idx="37437">
                  <c:v>-0.27967515599999998</c:v>
                </c:pt>
                <c:pt idx="37438">
                  <c:v>-0.28061285600000002</c:v>
                </c:pt>
                <c:pt idx="37439">
                  <c:v>-0.28178057099999998</c:v>
                </c:pt>
                <c:pt idx="37440">
                  <c:v>-0.27852913699999998</c:v>
                </c:pt>
                <c:pt idx="37441">
                  <c:v>-0.27535036200000002</c:v>
                </c:pt>
                <c:pt idx="37442">
                  <c:v>-0.276509106</c:v>
                </c:pt>
                <c:pt idx="37443">
                  <c:v>-0.28014457199999998</c:v>
                </c:pt>
                <c:pt idx="37444">
                  <c:v>-0.276821494</c:v>
                </c:pt>
                <c:pt idx="37445">
                  <c:v>-0.27751562000000002</c:v>
                </c:pt>
                <c:pt idx="37446">
                  <c:v>-0.27902749199999999</c:v>
                </c:pt>
                <c:pt idx="37447">
                  <c:v>-0.27305817599999999</c:v>
                </c:pt>
                <c:pt idx="37448">
                  <c:v>-0.27267414299999998</c:v>
                </c:pt>
                <c:pt idx="37449">
                  <c:v>-0.27317893500000001</c:v>
                </c:pt>
                <c:pt idx="37450">
                  <c:v>-0.27667459799999999</c:v>
                </c:pt>
                <c:pt idx="37451">
                  <c:v>-0.27486735600000001</c:v>
                </c:pt>
                <c:pt idx="37452">
                  <c:v>-0.28000298099999998</c:v>
                </c:pt>
                <c:pt idx="37453">
                  <c:v>-0.27806690299999998</c:v>
                </c:pt>
                <c:pt idx="37454">
                  <c:v>-0.274940878</c:v>
                </c:pt>
                <c:pt idx="37455">
                  <c:v>-0.27579009500000001</c:v>
                </c:pt>
                <c:pt idx="37456">
                  <c:v>-0.27348378299999998</c:v>
                </c:pt>
                <c:pt idx="37457">
                  <c:v>-0.27040848099999998</c:v>
                </c:pt>
                <c:pt idx="37458">
                  <c:v>-0.27679580500000001</c:v>
                </c:pt>
                <c:pt idx="37459">
                  <c:v>-0.27766010200000002</c:v>
                </c:pt>
                <c:pt idx="37460">
                  <c:v>-0.27315694099999999</c:v>
                </c:pt>
                <c:pt idx="37461">
                  <c:v>-0.274050444</c:v>
                </c:pt>
                <c:pt idx="37462">
                  <c:v>-0.27447706500000002</c:v>
                </c:pt>
                <c:pt idx="37463">
                  <c:v>-0.27765667399999999</c:v>
                </c:pt>
                <c:pt idx="37464">
                  <c:v>-0.27418711800000001</c:v>
                </c:pt>
                <c:pt idx="37465">
                  <c:v>-0.27097594699999999</c:v>
                </c:pt>
                <c:pt idx="37466">
                  <c:v>-0.27315759699999997</c:v>
                </c:pt>
                <c:pt idx="37467">
                  <c:v>-0.27799782200000001</c:v>
                </c:pt>
                <c:pt idx="37468">
                  <c:v>-0.27408829299999998</c:v>
                </c:pt>
                <c:pt idx="37469">
                  <c:v>-0.270815372</c:v>
                </c:pt>
                <c:pt idx="37470">
                  <c:v>-0.272585034</c:v>
                </c:pt>
                <c:pt idx="37471">
                  <c:v>-0.27177327899999998</c:v>
                </c:pt>
                <c:pt idx="37472">
                  <c:v>-0.27590092999999999</c:v>
                </c:pt>
                <c:pt idx="37473">
                  <c:v>-0.27065557200000001</c:v>
                </c:pt>
                <c:pt idx="37474">
                  <c:v>-0.27710947400000002</c:v>
                </c:pt>
                <c:pt idx="37475">
                  <c:v>-0.27177795799999999</c:v>
                </c:pt>
                <c:pt idx="37476">
                  <c:v>-0.27395883199999999</c:v>
                </c:pt>
                <c:pt idx="37477">
                  <c:v>-0.27255266900000003</c:v>
                </c:pt>
                <c:pt idx="37478">
                  <c:v>-0.26969030500000002</c:v>
                </c:pt>
                <c:pt idx="37479">
                  <c:v>-0.27361005500000002</c:v>
                </c:pt>
                <c:pt idx="37480">
                  <c:v>-0.26988002700000002</c:v>
                </c:pt>
                <c:pt idx="37481">
                  <c:v>-0.27374923200000001</c:v>
                </c:pt>
                <c:pt idx="37482">
                  <c:v>-0.27119261</c:v>
                </c:pt>
                <c:pt idx="37483">
                  <c:v>-0.272387981</c:v>
                </c:pt>
                <c:pt idx="37484">
                  <c:v>-0.27423381800000002</c:v>
                </c:pt>
                <c:pt idx="37485">
                  <c:v>-0.27010431899999998</c:v>
                </c:pt>
                <c:pt idx="37486">
                  <c:v>-0.27418881699999997</c:v>
                </c:pt>
                <c:pt idx="37487">
                  <c:v>-0.27349928000000001</c:v>
                </c:pt>
                <c:pt idx="37488">
                  <c:v>-0.27154636399999998</c:v>
                </c:pt>
                <c:pt idx="37489">
                  <c:v>-0.27282267799999999</c:v>
                </c:pt>
                <c:pt idx="37490">
                  <c:v>-0.269737691</c:v>
                </c:pt>
                <c:pt idx="37491">
                  <c:v>-0.27084666499999999</c:v>
                </c:pt>
                <c:pt idx="37492">
                  <c:v>-0.27053988000000001</c:v>
                </c:pt>
                <c:pt idx="37493">
                  <c:v>-0.27177336800000002</c:v>
                </c:pt>
                <c:pt idx="37494">
                  <c:v>-0.27178001400000001</c:v>
                </c:pt>
                <c:pt idx="37495">
                  <c:v>-0.27661868899999997</c:v>
                </c:pt>
                <c:pt idx="37496">
                  <c:v>-0.27627512799999998</c:v>
                </c:pt>
                <c:pt idx="37497">
                  <c:v>-0.26992186899999998</c:v>
                </c:pt>
                <c:pt idx="37498">
                  <c:v>-0.27399143599999998</c:v>
                </c:pt>
                <c:pt idx="37499">
                  <c:v>-0.27072355199999998</c:v>
                </c:pt>
                <c:pt idx="37500">
                  <c:v>-0.26714691499999998</c:v>
                </c:pt>
                <c:pt idx="37501">
                  <c:v>-0.26824119699999999</c:v>
                </c:pt>
                <c:pt idx="37502">
                  <c:v>-0.26736047899999998</c:v>
                </c:pt>
                <c:pt idx="37503">
                  <c:v>-0.27206870900000002</c:v>
                </c:pt>
                <c:pt idx="37504">
                  <c:v>-0.27467060100000001</c:v>
                </c:pt>
                <c:pt idx="37505">
                  <c:v>-0.271395683</c:v>
                </c:pt>
                <c:pt idx="37506">
                  <c:v>-0.27235895399999999</c:v>
                </c:pt>
                <c:pt idx="37507">
                  <c:v>-0.27107885500000001</c:v>
                </c:pt>
                <c:pt idx="37508">
                  <c:v>-0.279549569</c:v>
                </c:pt>
                <c:pt idx="37509">
                  <c:v>-0.274060309</c:v>
                </c:pt>
                <c:pt idx="37510">
                  <c:v>-0.26834970699999999</c:v>
                </c:pt>
                <c:pt idx="37511">
                  <c:v>-0.26628980000000002</c:v>
                </c:pt>
                <c:pt idx="37512">
                  <c:v>-0.27075830099999998</c:v>
                </c:pt>
                <c:pt idx="37513">
                  <c:v>-0.27942976400000002</c:v>
                </c:pt>
                <c:pt idx="37514">
                  <c:v>-0.27299448799999998</c:v>
                </c:pt>
                <c:pt idx="37515">
                  <c:v>-0.27248468999999997</c:v>
                </c:pt>
                <c:pt idx="37516">
                  <c:v>-0.26982152500000001</c:v>
                </c:pt>
                <c:pt idx="37517">
                  <c:v>-0.27315974199999998</c:v>
                </c:pt>
                <c:pt idx="37518">
                  <c:v>-0.27533635499999998</c:v>
                </c:pt>
                <c:pt idx="37519">
                  <c:v>-0.27706044899999999</c:v>
                </c:pt>
                <c:pt idx="37520">
                  <c:v>-0.27830761700000001</c:v>
                </c:pt>
                <c:pt idx="37521">
                  <c:v>-0.27467054099999999</c:v>
                </c:pt>
                <c:pt idx="37522">
                  <c:v>-0.27382844699999997</c:v>
                </c:pt>
                <c:pt idx="37523">
                  <c:v>-0.27046835400000002</c:v>
                </c:pt>
                <c:pt idx="37524">
                  <c:v>-0.26781851099999998</c:v>
                </c:pt>
                <c:pt idx="37525">
                  <c:v>-0.27293172500000001</c:v>
                </c:pt>
                <c:pt idx="37526">
                  <c:v>-0.27788654000000002</c:v>
                </c:pt>
                <c:pt idx="37527">
                  <c:v>-0.27288669300000001</c:v>
                </c:pt>
                <c:pt idx="37528">
                  <c:v>-0.27543452400000001</c:v>
                </c:pt>
                <c:pt idx="37529">
                  <c:v>-0.26873901500000003</c:v>
                </c:pt>
                <c:pt idx="37530">
                  <c:v>-0.26802930200000002</c:v>
                </c:pt>
                <c:pt idx="37531">
                  <c:v>-0.27109679599999997</c:v>
                </c:pt>
                <c:pt idx="37532">
                  <c:v>-0.26894736299999999</c:v>
                </c:pt>
                <c:pt idx="37533">
                  <c:v>-0.26765382300000001</c:v>
                </c:pt>
                <c:pt idx="37534">
                  <c:v>-0.26355335099999999</c:v>
                </c:pt>
                <c:pt idx="37535">
                  <c:v>-0.26727953599999998</c:v>
                </c:pt>
                <c:pt idx="37536">
                  <c:v>-0.27027612899999998</c:v>
                </c:pt>
                <c:pt idx="37537">
                  <c:v>-0.26634615699999997</c:v>
                </c:pt>
                <c:pt idx="37538">
                  <c:v>-0.26566889900000001</c:v>
                </c:pt>
                <c:pt idx="37539">
                  <c:v>-0.26634481500000001</c:v>
                </c:pt>
                <c:pt idx="37540">
                  <c:v>-0.26762261999999998</c:v>
                </c:pt>
                <c:pt idx="37541">
                  <c:v>-0.26768252300000001</c:v>
                </c:pt>
                <c:pt idx="37542">
                  <c:v>-0.26705959400000001</c:v>
                </c:pt>
                <c:pt idx="37543">
                  <c:v>-0.26596248099999997</c:v>
                </c:pt>
                <c:pt idx="37544">
                  <c:v>-0.26609376099999998</c:v>
                </c:pt>
                <c:pt idx="37545">
                  <c:v>-0.26987376800000001</c:v>
                </c:pt>
                <c:pt idx="37546">
                  <c:v>-0.26617971099999999</c:v>
                </c:pt>
                <c:pt idx="37547">
                  <c:v>-0.271040797</c:v>
                </c:pt>
                <c:pt idx="37548">
                  <c:v>-0.27123492999999999</c:v>
                </c:pt>
                <c:pt idx="37549">
                  <c:v>-0.268842578</c:v>
                </c:pt>
                <c:pt idx="37550">
                  <c:v>-0.27104130399999998</c:v>
                </c:pt>
                <c:pt idx="37551">
                  <c:v>-0.26751604699999998</c:v>
                </c:pt>
                <c:pt idx="37552">
                  <c:v>-0.26825025699999999</c:v>
                </c:pt>
                <c:pt idx="37553">
                  <c:v>-0.26417344799999998</c:v>
                </c:pt>
                <c:pt idx="37554">
                  <c:v>-0.27237784900000001</c:v>
                </c:pt>
                <c:pt idx="37555">
                  <c:v>-0.27449029699999999</c:v>
                </c:pt>
                <c:pt idx="37556">
                  <c:v>-0.27228146800000003</c:v>
                </c:pt>
                <c:pt idx="37557">
                  <c:v>-0.27148160300000002</c:v>
                </c:pt>
                <c:pt idx="37558">
                  <c:v>-0.26940754099999997</c:v>
                </c:pt>
                <c:pt idx="37559">
                  <c:v>-0.27296495399999998</c:v>
                </c:pt>
                <c:pt idx="37560">
                  <c:v>-0.27623292799999999</c:v>
                </c:pt>
                <c:pt idx="37561">
                  <c:v>-0.274047822</c:v>
                </c:pt>
                <c:pt idx="37562">
                  <c:v>-0.27285125900000001</c:v>
                </c:pt>
                <c:pt idx="37563">
                  <c:v>-0.27202215800000001</c:v>
                </c:pt>
                <c:pt idx="37564">
                  <c:v>-0.27817460900000002</c:v>
                </c:pt>
                <c:pt idx="37565">
                  <c:v>-0.27358046200000002</c:v>
                </c:pt>
                <c:pt idx="37566">
                  <c:v>-0.27126616199999998</c:v>
                </c:pt>
                <c:pt idx="37567">
                  <c:v>-0.27285206299999998</c:v>
                </c:pt>
                <c:pt idx="37568">
                  <c:v>-0.27608886399999999</c:v>
                </c:pt>
                <c:pt idx="37569">
                  <c:v>-0.27575543499999999</c:v>
                </c:pt>
                <c:pt idx="37570">
                  <c:v>-0.27688142700000001</c:v>
                </c:pt>
                <c:pt idx="37571">
                  <c:v>-0.27457597900000003</c:v>
                </c:pt>
                <c:pt idx="37572">
                  <c:v>-0.27506759800000002</c:v>
                </c:pt>
                <c:pt idx="37573">
                  <c:v>-0.27712324300000002</c:v>
                </c:pt>
                <c:pt idx="37574">
                  <c:v>-0.27925696999999999</c:v>
                </c:pt>
                <c:pt idx="37575">
                  <c:v>-0.27561935799999998</c:v>
                </c:pt>
                <c:pt idx="37576">
                  <c:v>-0.27573919299999999</c:v>
                </c:pt>
                <c:pt idx="37577">
                  <c:v>-0.27284413600000001</c:v>
                </c:pt>
                <c:pt idx="37578">
                  <c:v>-0.27490595000000001</c:v>
                </c:pt>
                <c:pt idx="37579">
                  <c:v>-0.27578321099999997</c:v>
                </c:pt>
                <c:pt idx="37580">
                  <c:v>-0.26998949100000003</c:v>
                </c:pt>
                <c:pt idx="37581">
                  <c:v>-0.27312648299999998</c:v>
                </c:pt>
                <c:pt idx="37582">
                  <c:v>-0.27747011199999999</c:v>
                </c:pt>
                <c:pt idx="37583">
                  <c:v>-0.27875280400000002</c:v>
                </c:pt>
                <c:pt idx="37584">
                  <c:v>-0.27460280100000001</c:v>
                </c:pt>
                <c:pt idx="37585">
                  <c:v>-0.27360469100000001</c:v>
                </c:pt>
                <c:pt idx="37586">
                  <c:v>-0.2783041</c:v>
                </c:pt>
                <c:pt idx="37587">
                  <c:v>-0.27859365899999999</c:v>
                </c:pt>
                <c:pt idx="37588">
                  <c:v>-0.275721997</c:v>
                </c:pt>
                <c:pt idx="37589">
                  <c:v>-0.27645027599999999</c:v>
                </c:pt>
                <c:pt idx="37590">
                  <c:v>-0.27488541599999999</c:v>
                </c:pt>
                <c:pt idx="37591">
                  <c:v>-0.275680751</c:v>
                </c:pt>
                <c:pt idx="37592">
                  <c:v>-0.27819824199999998</c:v>
                </c:pt>
                <c:pt idx="37593">
                  <c:v>-0.27833181600000001</c:v>
                </c:pt>
                <c:pt idx="37594">
                  <c:v>-0.27951133299999997</c:v>
                </c:pt>
                <c:pt idx="37595">
                  <c:v>-0.27757838400000001</c:v>
                </c:pt>
                <c:pt idx="37596">
                  <c:v>-0.27926442000000001</c:v>
                </c:pt>
                <c:pt idx="37597">
                  <c:v>-0.27919790100000003</c:v>
                </c:pt>
                <c:pt idx="37598">
                  <c:v>-0.27565938200000001</c:v>
                </c:pt>
                <c:pt idx="37599">
                  <c:v>-0.279477537</c:v>
                </c:pt>
                <c:pt idx="37600">
                  <c:v>-0.27552515300000002</c:v>
                </c:pt>
                <c:pt idx="37601">
                  <c:v>-0.27511590699999999</c:v>
                </c:pt>
                <c:pt idx="37602">
                  <c:v>-0.28568732699999999</c:v>
                </c:pt>
                <c:pt idx="37603">
                  <c:v>-0.28085061900000002</c:v>
                </c:pt>
                <c:pt idx="37604">
                  <c:v>-0.27536395200000002</c:v>
                </c:pt>
                <c:pt idx="37605">
                  <c:v>-0.27906784400000001</c:v>
                </c:pt>
                <c:pt idx="37606">
                  <c:v>-0.27185040700000002</c:v>
                </c:pt>
                <c:pt idx="37607">
                  <c:v>-0.27938410600000002</c:v>
                </c:pt>
                <c:pt idx="37608">
                  <c:v>-0.280308485</c:v>
                </c:pt>
                <c:pt idx="37609">
                  <c:v>-0.28092661499999999</c:v>
                </c:pt>
                <c:pt idx="37610">
                  <c:v>-0.28191572399999998</c:v>
                </c:pt>
                <c:pt idx="37611">
                  <c:v>-0.27559116500000003</c:v>
                </c:pt>
                <c:pt idx="37612">
                  <c:v>-0.27756404899999998</c:v>
                </c:pt>
                <c:pt idx="37613">
                  <c:v>-0.27907055600000003</c:v>
                </c:pt>
                <c:pt idx="37614">
                  <c:v>-0.28073155900000002</c:v>
                </c:pt>
                <c:pt idx="37615">
                  <c:v>-0.27788969899999999</c:v>
                </c:pt>
                <c:pt idx="37616">
                  <c:v>-0.27968362000000002</c:v>
                </c:pt>
                <c:pt idx="37617">
                  <c:v>-0.27877306899999998</c:v>
                </c:pt>
                <c:pt idx="37618">
                  <c:v>-0.27748167499999998</c:v>
                </c:pt>
                <c:pt idx="37619">
                  <c:v>-0.28074908300000001</c:v>
                </c:pt>
                <c:pt idx="37620">
                  <c:v>-0.27909472600000002</c:v>
                </c:pt>
                <c:pt idx="37621">
                  <c:v>-0.28358098900000001</c:v>
                </c:pt>
                <c:pt idx="37622">
                  <c:v>-0.27971911399999999</c:v>
                </c:pt>
                <c:pt idx="37623">
                  <c:v>-0.282001793</c:v>
                </c:pt>
                <c:pt idx="37624">
                  <c:v>-0.28295573600000001</c:v>
                </c:pt>
                <c:pt idx="37625">
                  <c:v>-0.28139713399999999</c:v>
                </c:pt>
                <c:pt idx="37626">
                  <c:v>-0.27602258299999999</c:v>
                </c:pt>
                <c:pt idx="37627">
                  <c:v>-0.27522149699999998</c:v>
                </c:pt>
                <c:pt idx="37628">
                  <c:v>-0.28122559200000002</c:v>
                </c:pt>
                <c:pt idx="37629">
                  <c:v>-0.28150585299999997</c:v>
                </c:pt>
                <c:pt idx="37630">
                  <c:v>-0.27982407799999998</c:v>
                </c:pt>
                <c:pt idx="37631">
                  <c:v>-0.27690261599999999</c:v>
                </c:pt>
                <c:pt idx="37632">
                  <c:v>-0.27865549899999997</c:v>
                </c:pt>
                <c:pt idx="37633">
                  <c:v>-0.27810707699999998</c:v>
                </c:pt>
                <c:pt idx="37634">
                  <c:v>-0.27903360100000002</c:v>
                </c:pt>
                <c:pt idx="37635">
                  <c:v>-0.27813339199999998</c:v>
                </c:pt>
                <c:pt idx="37636">
                  <c:v>-0.27905672799999998</c:v>
                </c:pt>
                <c:pt idx="37637">
                  <c:v>-0.28245097400000002</c:v>
                </c:pt>
                <c:pt idx="37638">
                  <c:v>-0.285039812</c:v>
                </c:pt>
                <c:pt idx="37639">
                  <c:v>-0.28013646599999997</c:v>
                </c:pt>
                <c:pt idx="37640">
                  <c:v>-0.27623921600000001</c:v>
                </c:pt>
                <c:pt idx="37641">
                  <c:v>-0.281280011</c:v>
                </c:pt>
                <c:pt idx="37642">
                  <c:v>-0.286082208</c:v>
                </c:pt>
                <c:pt idx="37643">
                  <c:v>-0.28268897500000001</c:v>
                </c:pt>
                <c:pt idx="37644">
                  <c:v>-0.282473266</c:v>
                </c:pt>
                <c:pt idx="37645">
                  <c:v>-0.28359857199999999</c:v>
                </c:pt>
                <c:pt idx="37646">
                  <c:v>-0.285197794</c:v>
                </c:pt>
                <c:pt idx="37647">
                  <c:v>-0.28231340599999999</c:v>
                </c:pt>
                <c:pt idx="37648">
                  <c:v>-0.28041377699999998</c:v>
                </c:pt>
                <c:pt idx="37649">
                  <c:v>-0.28172203899999998</c:v>
                </c:pt>
                <c:pt idx="37650">
                  <c:v>-0.28624328999999998</c:v>
                </c:pt>
                <c:pt idx="37651">
                  <c:v>-0.28085106599999998</c:v>
                </c:pt>
                <c:pt idx="37652">
                  <c:v>-0.28218504799999999</c:v>
                </c:pt>
                <c:pt idx="37653">
                  <c:v>-0.283682406</c:v>
                </c:pt>
                <c:pt idx="37654">
                  <c:v>-0.28095346700000001</c:v>
                </c:pt>
                <c:pt idx="37655">
                  <c:v>-0.28280740999999998</c:v>
                </c:pt>
                <c:pt idx="37656">
                  <c:v>-0.28819340500000001</c:v>
                </c:pt>
                <c:pt idx="37657">
                  <c:v>-0.28608420499999998</c:v>
                </c:pt>
                <c:pt idx="37658">
                  <c:v>-0.28368336</c:v>
                </c:pt>
                <c:pt idx="37659">
                  <c:v>-0.28555339600000001</c:v>
                </c:pt>
                <c:pt idx="37660">
                  <c:v>-0.28259250499999999</c:v>
                </c:pt>
                <c:pt idx="37661">
                  <c:v>-0.28283083399999998</c:v>
                </c:pt>
                <c:pt idx="37662">
                  <c:v>-0.284586638</c:v>
                </c:pt>
                <c:pt idx="37663">
                  <c:v>-0.28330385699999999</c:v>
                </c:pt>
                <c:pt idx="37664">
                  <c:v>-0.285580844</c:v>
                </c:pt>
                <c:pt idx="37665">
                  <c:v>-0.28428092599999999</c:v>
                </c:pt>
                <c:pt idx="37666">
                  <c:v>-0.28286412399999999</c:v>
                </c:pt>
                <c:pt idx="37667">
                  <c:v>-0.28212598</c:v>
                </c:pt>
                <c:pt idx="37668">
                  <c:v>-0.284033865</c:v>
                </c:pt>
                <c:pt idx="37669">
                  <c:v>-0.282606423</c:v>
                </c:pt>
                <c:pt idx="37670">
                  <c:v>-0.28326156699999999</c:v>
                </c:pt>
                <c:pt idx="37671">
                  <c:v>-0.27769267600000003</c:v>
                </c:pt>
                <c:pt idx="37672">
                  <c:v>-0.28470903600000003</c:v>
                </c:pt>
                <c:pt idx="37673">
                  <c:v>-0.28229743200000001</c:v>
                </c:pt>
                <c:pt idx="37674">
                  <c:v>-0.28071871399999998</c:v>
                </c:pt>
                <c:pt idx="37675">
                  <c:v>-0.27976828799999998</c:v>
                </c:pt>
                <c:pt idx="37676">
                  <c:v>-0.28118428600000001</c:v>
                </c:pt>
                <c:pt idx="37677">
                  <c:v>-0.28332176799999997</c:v>
                </c:pt>
                <c:pt idx="37678">
                  <c:v>-0.28367727999999998</c:v>
                </c:pt>
                <c:pt idx="37679">
                  <c:v>-0.28247788499999998</c:v>
                </c:pt>
                <c:pt idx="37680">
                  <c:v>-0.28373461999999999</c:v>
                </c:pt>
                <c:pt idx="37681">
                  <c:v>-0.278994411</c:v>
                </c:pt>
                <c:pt idx="37682">
                  <c:v>-0.28301417800000001</c:v>
                </c:pt>
                <c:pt idx="37683">
                  <c:v>-0.28184035400000002</c:v>
                </c:pt>
                <c:pt idx="37684">
                  <c:v>-0.28426197199999997</c:v>
                </c:pt>
                <c:pt idx="37685">
                  <c:v>-0.28177854400000002</c:v>
                </c:pt>
                <c:pt idx="37686">
                  <c:v>-0.28343823600000001</c:v>
                </c:pt>
                <c:pt idx="37687">
                  <c:v>-0.28817510600000001</c:v>
                </c:pt>
                <c:pt idx="37688">
                  <c:v>-0.27912277000000002</c:v>
                </c:pt>
                <c:pt idx="37689">
                  <c:v>-0.28144285099999999</c:v>
                </c:pt>
                <c:pt idx="37690">
                  <c:v>-0.28140506100000001</c:v>
                </c:pt>
                <c:pt idx="37691">
                  <c:v>-0.282939732</c:v>
                </c:pt>
                <c:pt idx="37692">
                  <c:v>-0.28177940800000001</c:v>
                </c:pt>
                <c:pt idx="37693">
                  <c:v>-0.283484876</c:v>
                </c:pt>
                <c:pt idx="37694">
                  <c:v>-0.27858200700000002</c:v>
                </c:pt>
                <c:pt idx="37695">
                  <c:v>-0.28452867300000001</c:v>
                </c:pt>
                <c:pt idx="37696">
                  <c:v>-0.28486394900000001</c:v>
                </c:pt>
                <c:pt idx="37697">
                  <c:v>-0.28472313300000002</c:v>
                </c:pt>
                <c:pt idx="37698">
                  <c:v>-0.283569187</c:v>
                </c:pt>
                <c:pt idx="37699">
                  <c:v>-0.28236287799999998</c:v>
                </c:pt>
                <c:pt idx="37700">
                  <c:v>-0.283293664</c:v>
                </c:pt>
                <c:pt idx="37701">
                  <c:v>-0.28217169600000003</c:v>
                </c:pt>
                <c:pt idx="37702">
                  <c:v>-0.27998843800000001</c:v>
                </c:pt>
                <c:pt idx="37703">
                  <c:v>-0.28406071700000002</c:v>
                </c:pt>
                <c:pt idx="37704">
                  <c:v>-0.28523358700000001</c:v>
                </c:pt>
                <c:pt idx="37705">
                  <c:v>-0.28590562899999999</c:v>
                </c:pt>
                <c:pt idx="37706">
                  <c:v>-0.28321239399999998</c:v>
                </c:pt>
                <c:pt idx="37707">
                  <c:v>-0.28547135000000001</c:v>
                </c:pt>
                <c:pt idx="37708">
                  <c:v>-0.283107787</c:v>
                </c:pt>
                <c:pt idx="37709">
                  <c:v>-0.28827357300000001</c:v>
                </c:pt>
                <c:pt idx="37710">
                  <c:v>-0.28806957599999999</c:v>
                </c:pt>
                <c:pt idx="37711">
                  <c:v>-0.28484699099999999</c:v>
                </c:pt>
                <c:pt idx="37712">
                  <c:v>-0.287141323</c:v>
                </c:pt>
                <c:pt idx="37713">
                  <c:v>-0.283084214</c:v>
                </c:pt>
                <c:pt idx="37714">
                  <c:v>-0.28635591300000002</c:v>
                </c:pt>
                <c:pt idx="37715">
                  <c:v>-0.28497487300000002</c:v>
                </c:pt>
                <c:pt idx="37716">
                  <c:v>-0.28496712400000002</c:v>
                </c:pt>
                <c:pt idx="37717">
                  <c:v>-0.28999698200000001</c:v>
                </c:pt>
                <c:pt idx="37718">
                  <c:v>-0.28954103599999997</c:v>
                </c:pt>
                <c:pt idx="37719">
                  <c:v>-0.28708139100000002</c:v>
                </c:pt>
                <c:pt idx="37720">
                  <c:v>-0.28510907299999999</c:v>
                </c:pt>
                <c:pt idx="37721">
                  <c:v>-0.282958716</c:v>
                </c:pt>
                <c:pt idx="37722">
                  <c:v>-0.28354725200000003</c:v>
                </c:pt>
                <c:pt idx="37723">
                  <c:v>-0.28747054900000002</c:v>
                </c:pt>
                <c:pt idx="37724">
                  <c:v>-0.283179134</c:v>
                </c:pt>
                <c:pt idx="37725">
                  <c:v>-0.28634041500000001</c:v>
                </c:pt>
                <c:pt idx="37726">
                  <c:v>-0.283143282</c:v>
                </c:pt>
                <c:pt idx="37727">
                  <c:v>-0.28572565300000002</c:v>
                </c:pt>
                <c:pt idx="37728">
                  <c:v>-0.283690989</c:v>
                </c:pt>
                <c:pt idx="37729">
                  <c:v>-0.28373900099999999</c:v>
                </c:pt>
                <c:pt idx="37730">
                  <c:v>-0.28639578799999998</c:v>
                </c:pt>
                <c:pt idx="37731">
                  <c:v>-0.28516682999999998</c:v>
                </c:pt>
                <c:pt idx="37732">
                  <c:v>-0.28627657899999998</c:v>
                </c:pt>
                <c:pt idx="37733">
                  <c:v>-0.28347557800000001</c:v>
                </c:pt>
                <c:pt idx="37734">
                  <c:v>-0.28598692999999997</c:v>
                </c:pt>
                <c:pt idx="37735">
                  <c:v>-0.28426048199999998</c:v>
                </c:pt>
                <c:pt idx="37736">
                  <c:v>-0.28650873900000001</c:v>
                </c:pt>
                <c:pt idx="37737">
                  <c:v>-0.28574892899999998</c:v>
                </c:pt>
                <c:pt idx="37738">
                  <c:v>-0.28967255400000003</c:v>
                </c:pt>
                <c:pt idx="37739">
                  <c:v>-0.28618040700000003</c:v>
                </c:pt>
                <c:pt idx="37740">
                  <c:v>-0.28099363999999999</c:v>
                </c:pt>
                <c:pt idx="37741">
                  <c:v>-0.283768505</c:v>
                </c:pt>
                <c:pt idx="37742">
                  <c:v>-0.28342044399999999</c:v>
                </c:pt>
                <c:pt idx="37743">
                  <c:v>-0.28463208699999998</c:v>
                </c:pt>
                <c:pt idx="37744">
                  <c:v>-0.284720749</c:v>
                </c:pt>
                <c:pt idx="37745">
                  <c:v>-0.287491053</c:v>
                </c:pt>
                <c:pt idx="37746">
                  <c:v>-0.28475943199999998</c:v>
                </c:pt>
                <c:pt idx="37747">
                  <c:v>-0.27818787099999998</c:v>
                </c:pt>
                <c:pt idx="37748">
                  <c:v>-0.27872023000000001</c:v>
                </c:pt>
                <c:pt idx="37749">
                  <c:v>-0.28705334700000001</c:v>
                </c:pt>
                <c:pt idx="37750">
                  <c:v>-0.28356382299999999</c:v>
                </c:pt>
                <c:pt idx="37751">
                  <c:v>-0.28355452399999997</c:v>
                </c:pt>
                <c:pt idx="37752">
                  <c:v>-0.28614097799999999</c:v>
                </c:pt>
                <c:pt idx="37753">
                  <c:v>-0.283941954</c:v>
                </c:pt>
                <c:pt idx="37754">
                  <c:v>-0.28918677599999998</c:v>
                </c:pt>
                <c:pt idx="37755">
                  <c:v>-0.28008425199999998</c:v>
                </c:pt>
                <c:pt idx="37756">
                  <c:v>-0.28352481099999999</c:v>
                </c:pt>
                <c:pt idx="37757">
                  <c:v>-0.28407919399999998</c:v>
                </c:pt>
                <c:pt idx="37758">
                  <c:v>-0.28301551899999999</c:v>
                </c:pt>
                <c:pt idx="37759">
                  <c:v>-0.28182178699999999</c:v>
                </c:pt>
                <c:pt idx="37760">
                  <c:v>-0.286451966</c:v>
                </c:pt>
                <c:pt idx="37761">
                  <c:v>-0.28242823500000003</c:v>
                </c:pt>
                <c:pt idx="37762">
                  <c:v>-0.28360775100000002</c:v>
                </c:pt>
                <c:pt idx="37763">
                  <c:v>-0.28230515099999998</c:v>
                </c:pt>
                <c:pt idx="37764">
                  <c:v>-0.27987635100000002</c:v>
                </c:pt>
                <c:pt idx="37765">
                  <c:v>-0.28344783200000001</c:v>
                </c:pt>
                <c:pt idx="37766">
                  <c:v>-0.280136198</c:v>
                </c:pt>
                <c:pt idx="37767">
                  <c:v>-0.28139898200000002</c:v>
                </c:pt>
                <c:pt idx="37768">
                  <c:v>-0.28511249999999999</c:v>
                </c:pt>
                <c:pt idx="37769">
                  <c:v>-0.28206503399999999</c:v>
                </c:pt>
                <c:pt idx="37770">
                  <c:v>-0.28734636299999999</c:v>
                </c:pt>
                <c:pt idx="37771">
                  <c:v>-0.28429079099999999</c:v>
                </c:pt>
                <c:pt idx="37772">
                  <c:v>-0.28690469299999999</c:v>
                </c:pt>
                <c:pt idx="37773">
                  <c:v>-0.28622075899999999</c:v>
                </c:pt>
                <c:pt idx="37774">
                  <c:v>-0.28523191799999997</c:v>
                </c:pt>
                <c:pt idx="37775">
                  <c:v>-0.28009453400000001</c:v>
                </c:pt>
                <c:pt idx="37776">
                  <c:v>-0.28608077799999998</c:v>
                </c:pt>
                <c:pt idx="37777">
                  <c:v>-0.288354367</c:v>
                </c:pt>
                <c:pt idx="37778">
                  <c:v>-0.28882732999999999</c:v>
                </c:pt>
                <c:pt idx="37779">
                  <c:v>-0.28739225899999998</c:v>
                </c:pt>
                <c:pt idx="37780">
                  <c:v>-0.28959336899999999</c:v>
                </c:pt>
                <c:pt idx="37781">
                  <c:v>-0.28947240099999999</c:v>
                </c:pt>
                <c:pt idx="37782">
                  <c:v>-0.27941870699999999</c:v>
                </c:pt>
                <c:pt idx="37783">
                  <c:v>-0.28128996499999998</c:v>
                </c:pt>
                <c:pt idx="37784">
                  <c:v>-0.283764303</c:v>
                </c:pt>
                <c:pt idx="37785">
                  <c:v>-0.28611233800000002</c:v>
                </c:pt>
                <c:pt idx="37786">
                  <c:v>-0.29011908199999997</c:v>
                </c:pt>
                <c:pt idx="37787">
                  <c:v>-0.287841976</c:v>
                </c:pt>
                <c:pt idx="37788">
                  <c:v>-0.28320434700000002</c:v>
                </c:pt>
                <c:pt idx="37789">
                  <c:v>-0.286899179</c:v>
                </c:pt>
                <c:pt idx="37790">
                  <c:v>-0.28092515499999998</c:v>
                </c:pt>
                <c:pt idx="37791">
                  <c:v>-0.28090488899999999</c:v>
                </c:pt>
                <c:pt idx="37792">
                  <c:v>-0.28275817600000003</c:v>
                </c:pt>
                <c:pt idx="37793">
                  <c:v>-0.28128609100000002</c:v>
                </c:pt>
                <c:pt idx="37794">
                  <c:v>-0.28260967100000001</c:v>
                </c:pt>
                <c:pt idx="37795">
                  <c:v>-0.27894049900000001</c:v>
                </c:pt>
                <c:pt idx="37796">
                  <c:v>-0.27964651600000001</c:v>
                </c:pt>
                <c:pt idx="37797">
                  <c:v>-0.278448164</c:v>
                </c:pt>
                <c:pt idx="37798">
                  <c:v>-0.27645742899999998</c:v>
                </c:pt>
                <c:pt idx="37799">
                  <c:v>-0.27796345900000002</c:v>
                </c:pt>
                <c:pt idx="37800">
                  <c:v>-0.276163667</c:v>
                </c:pt>
                <c:pt idx="37801">
                  <c:v>-0.27913913099999998</c:v>
                </c:pt>
                <c:pt idx="37802">
                  <c:v>-0.27356114999999998</c:v>
                </c:pt>
                <c:pt idx="37803">
                  <c:v>-0.279676706</c:v>
                </c:pt>
                <c:pt idx="37804">
                  <c:v>-0.27766764199999999</c:v>
                </c:pt>
                <c:pt idx="37805">
                  <c:v>-0.28066888499999998</c:v>
                </c:pt>
                <c:pt idx="37806">
                  <c:v>-0.27516359099999999</c:v>
                </c:pt>
                <c:pt idx="37807">
                  <c:v>-0.27991262099999997</c:v>
                </c:pt>
                <c:pt idx="37808">
                  <c:v>-0.276996464</c:v>
                </c:pt>
                <c:pt idx="37809">
                  <c:v>-0.27718198300000002</c:v>
                </c:pt>
                <c:pt idx="37810">
                  <c:v>-0.27885311800000001</c:v>
                </c:pt>
                <c:pt idx="37811">
                  <c:v>-0.27903604500000001</c:v>
                </c:pt>
                <c:pt idx="37812">
                  <c:v>-0.278699696</c:v>
                </c:pt>
                <c:pt idx="37813">
                  <c:v>-0.27956780799999997</c:v>
                </c:pt>
                <c:pt idx="37814">
                  <c:v>-0.27686256199999998</c:v>
                </c:pt>
                <c:pt idx="37815">
                  <c:v>-0.27474519600000002</c:v>
                </c:pt>
                <c:pt idx="37816">
                  <c:v>-0.27746641599999999</c:v>
                </c:pt>
                <c:pt idx="37817">
                  <c:v>-0.27561178800000002</c:v>
                </c:pt>
                <c:pt idx="37818">
                  <c:v>-0.27913406499999999</c:v>
                </c:pt>
                <c:pt idx="37819">
                  <c:v>-0.27841511400000002</c:v>
                </c:pt>
                <c:pt idx="37820">
                  <c:v>-0.27522972200000001</c:v>
                </c:pt>
                <c:pt idx="37821">
                  <c:v>-0.28340592999999997</c:v>
                </c:pt>
                <c:pt idx="37822">
                  <c:v>-0.27960136499999999</c:v>
                </c:pt>
                <c:pt idx="37823">
                  <c:v>-0.27828040700000001</c:v>
                </c:pt>
                <c:pt idx="37824">
                  <c:v>-0.27390563499999998</c:v>
                </c:pt>
                <c:pt idx="37825">
                  <c:v>-0.27859956000000002</c:v>
                </c:pt>
                <c:pt idx="37826">
                  <c:v>-0.27874204499999999</c:v>
                </c:pt>
                <c:pt idx="37827">
                  <c:v>-0.27567222699999999</c:v>
                </c:pt>
                <c:pt idx="37828">
                  <c:v>-0.27614039200000001</c:v>
                </c:pt>
                <c:pt idx="37829">
                  <c:v>-0.27896288000000002</c:v>
                </c:pt>
                <c:pt idx="37830">
                  <c:v>-0.28096637099999999</c:v>
                </c:pt>
                <c:pt idx="37831">
                  <c:v>-0.275949836</c:v>
                </c:pt>
                <c:pt idx="37832">
                  <c:v>-0.275771141</c:v>
                </c:pt>
                <c:pt idx="37833">
                  <c:v>-0.27931684299999998</c:v>
                </c:pt>
                <c:pt idx="37834">
                  <c:v>-0.27544859100000002</c:v>
                </c:pt>
                <c:pt idx="37835">
                  <c:v>-0.27968955000000001</c:v>
                </c:pt>
                <c:pt idx="37836">
                  <c:v>-0.279507905</c:v>
                </c:pt>
                <c:pt idx="37837">
                  <c:v>-0.278054148</c:v>
                </c:pt>
                <c:pt idx="37838">
                  <c:v>-0.27793800800000001</c:v>
                </c:pt>
                <c:pt idx="37839">
                  <c:v>-0.28053674099999998</c:v>
                </c:pt>
                <c:pt idx="37840">
                  <c:v>-0.27893564100000001</c:v>
                </c:pt>
                <c:pt idx="37841">
                  <c:v>-0.27702981199999999</c:v>
                </c:pt>
                <c:pt idx="37842">
                  <c:v>-0.27681544400000002</c:v>
                </c:pt>
                <c:pt idx="37843">
                  <c:v>-0.27619060899999998</c:v>
                </c:pt>
                <c:pt idx="37844">
                  <c:v>-0.27637702200000003</c:v>
                </c:pt>
                <c:pt idx="37845">
                  <c:v>-0.27933332300000002</c:v>
                </c:pt>
                <c:pt idx="37846">
                  <c:v>-0.27629387399999999</c:v>
                </c:pt>
                <c:pt idx="37847">
                  <c:v>-0.27899321900000001</c:v>
                </c:pt>
                <c:pt idx="37848">
                  <c:v>-0.27887630499999999</c:v>
                </c:pt>
                <c:pt idx="37849">
                  <c:v>-0.27503904699999998</c:v>
                </c:pt>
                <c:pt idx="37850">
                  <c:v>-0.27842417400000002</c:v>
                </c:pt>
                <c:pt idx="37851">
                  <c:v>-0.27485114300000002</c:v>
                </c:pt>
                <c:pt idx="37852">
                  <c:v>-0.27798277100000002</c:v>
                </c:pt>
                <c:pt idx="37853">
                  <c:v>-0.278802991</c:v>
                </c:pt>
                <c:pt idx="37854">
                  <c:v>-0.27473634499999999</c:v>
                </c:pt>
                <c:pt idx="37855">
                  <c:v>-0.27550843400000002</c:v>
                </c:pt>
                <c:pt idx="37856">
                  <c:v>-0.27313423199999998</c:v>
                </c:pt>
                <c:pt idx="37857">
                  <c:v>-0.28203144699999999</c:v>
                </c:pt>
                <c:pt idx="37858">
                  <c:v>-0.27696532000000001</c:v>
                </c:pt>
                <c:pt idx="37859">
                  <c:v>-0.27536854100000002</c:v>
                </c:pt>
                <c:pt idx="37860">
                  <c:v>-0.27180522699999998</c:v>
                </c:pt>
                <c:pt idx="37861">
                  <c:v>-0.28019854399999999</c:v>
                </c:pt>
                <c:pt idx="37862">
                  <c:v>-0.27923074399999998</c:v>
                </c:pt>
                <c:pt idx="37863">
                  <c:v>-0.27774530600000003</c:v>
                </c:pt>
                <c:pt idx="37864">
                  <c:v>-0.27793759099999998</c:v>
                </c:pt>
                <c:pt idx="37865">
                  <c:v>-0.28093379699999999</c:v>
                </c:pt>
                <c:pt idx="37866">
                  <c:v>-0.27932420400000002</c:v>
                </c:pt>
                <c:pt idx="37867">
                  <c:v>-0.28039446499999998</c:v>
                </c:pt>
                <c:pt idx="37868">
                  <c:v>-0.27952653199999999</c:v>
                </c:pt>
                <c:pt idx="37869">
                  <c:v>-0.28294423200000002</c:v>
                </c:pt>
                <c:pt idx="37870">
                  <c:v>-0.28269016699999999</c:v>
                </c:pt>
                <c:pt idx="37871">
                  <c:v>-0.28730011</c:v>
                </c:pt>
                <c:pt idx="37872">
                  <c:v>-0.28420525800000002</c:v>
                </c:pt>
                <c:pt idx="37873">
                  <c:v>-0.281318128</c:v>
                </c:pt>
                <c:pt idx="37874">
                  <c:v>-0.28834360799999997</c:v>
                </c:pt>
                <c:pt idx="37875">
                  <c:v>-0.28267392499999999</c:v>
                </c:pt>
                <c:pt idx="37876">
                  <c:v>-0.28046217600000001</c:v>
                </c:pt>
                <c:pt idx="37877">
                  <c:v>-0.28013765800000001</c:v>
                </c:pt>
                <c:pt idx="37878">
                  <c:v>-0.27721962300000003</c:v>
                </c:pt>
                <c:pt idx="37879">
                  <c:v>-0.26728478100000003</c:v>
                </c:pt>
                <c:pt idx="37880">
                  <c:v>-0.27933558800000002</c:v>
                </c:pt>
                <c:pt idx="37881">
                  <c:v>-0.27870362999999998</c:v>
                </c:pt>
                <c:pt idx="37882">
                  <c:v>-0.28711414299999999</c:v>
                </c:pt>
                <c:pt idx="37883">
                  <c:v>-0.29331901700000002</c:v>
                </c:pt>
                <c:pt idx="37884">
                  <c:v>-0.29334804399999997</c:v>
                </c:pt>
                <c:pt idx="37885">
                  <c:v>-0.28077796100000002</c:v>
                </c:pt>
                <c:pt idx="37886">
                  <c:v>-0.27857711899999998</c:v>
                </c:pt>
                <c:pt idx="37887">
                  <c:v>-0.27999177600000003</c:v>
                </c:pt>
                <c:pt idx="37888">
                  <c:v>-0.28287118700000002</c:v>
                </c:pt>
                <c:pt idx="37889">
                  <c:v>-0.28306669000000001</c:v>
                </c:pt>
                <c:pt idx="37890">
                  <c:v>-0.28578790999999998</c:v>
                </c:pt>
                <c:pt idx="37891">
                  <c:v>-0.28629213599999997</c:v>
                </c:pt>
                <c:pt idx="37892">
                  <c:v>-0.28441754000000002</c:v>
                </c:pt>
                <c:pt idx="37893">
                  <c:v>-0.27973851599999999</c:v>
                </c:pt>
                <c:pt idx="37894">
                  <c:v>-0.27794036300000002</c:v>
                </c:pt>
                <c:pt idx="37895">
                  <c:v>-0.27771773900000002</c:v>
                </c:pt>
                <c:pt idx="37896">
                  <c:v>-0.27665621000000001</c:v>
                </c:pt>
                <c:pt idx="37897">
                  <c:v>-0.27979886500000001</c:v>
                </c:pt>
                <c:pt idx="37898">
                  <c:v>-0.28270998600000002</c:v>
                </c:pt>
                <c:pt idx="37899">
                  <c:v>-0.28103816500000001</c:v>
                </c:pt>
                <c:pt idx="37900">
                  <c:v>-0.28018009700000002</c:v>
                </c:pt>
                <c:pt idx="37901">
                  <c:v>-0.28744977700000002</c:v>
                </c:pt>
                <c:pt idx="37902">
                  <c:v>-0.27868905700000002</c:v>
                </c:pt>
                <c:pt idx="37903">
                  <c:v>-0.27052077699999999</c:v>
                </c:pt>
                <c:pt idx="37904">
                  <c:v>-0.28514447799999998</c:v>
                </c:pt>
                <c:pt idx="37905">
                  <c:v>-0.27213236699999999</c:v>
                </c:pt>
                <c:pt idx="37906">
                  <c:v>-0.28201270099999998</c:v>
                </c:pt>
                <c:pt idx="37907">
                  <c:v>-0.28169298199999998</c:v>
                </c:pt>
                <c:pt idx="37908">
                  <c:v>-0.28029295799999998</c:v>
                </c:pt>
                <c:pt idx="37909">
                  <c:v>-0.27688244000000001</c:v>
                </c:pt>
                <c:pt idx="37910">
                  <c:v>-0.28164043999999999</c:v>
                </c:pt>
                <c:pt idx="37911">
                  <c:v>-0.275525242</c:v>
                </c:pt>
                <c:pt idx="37912">
                  <c:v>-0.26825907799999998</c:v>
                </c:pt>
                <c:pt idx="37913">
                  <c:v>-0.27293631400000001</c:v>
                </c:pt>
                <c:pt idx="37914">
                  <c:v>-0.27061644200000001</c:v>
                </c:pt>
                <c:pt idx="37915">
                  <c:v>-0.27564176899999998</c:v>
                </c:pt>
                <c:pt idx="37916">
                  <c:v>-0.27357968700000002</c:v>
                </c:pt>
                <c:pt idx="37917">
                  <c:v>-0.27561333799999999</c:v>
                </c:pt>
                <c:pt idx="37918">
                  <c:v>-0.27223217500000002</c:v>
                </c:pt>
                <c:pt idx="37919">
                  <c:v>-0.27034851900000001</c:v>
                </c:pt>
                <c:pt idx="37920">
                  <c:v>-0.26954236599999998</c:v>
                </c:pt>
                <c:pt idx="37921">
                  <c:v>-0.27268487200000002</c:v>
                </c:pt>
                <c:pt idx="37922">
                  <c:v>-0.26760408299999999</c:v>
                </c:pt>
                <c:pt idx="37923">
                  <c:v>-0.274612099</c:v>
                </c:pt>
                <c:pt idx="37924">
                  <c:v>-0.27265548699999997</c:v>
                </c:pt>
                <c:pt idx="37925">
                  <c:v>-0.26998883499999998</c:v>
                </c:pt>
                <c:pt idx="37926">
                  <c:v>-0.26871931599999999</c:v>
                </c:pt>
                <c:pt idx="37927">
                  <c:v>-0.26826932999999997</c:v>
                </c:pt>
                <c:pt idx="37928">
                  <c:v>-0.269275188</c:v>
                </c:pt>
                <c:pt idx="37929">
                  <c:v>-0.27172729400000001</c:v>
                </c:pt>
                <c:pt idx="37930">
                  <c:v>-0.27394491399999998</c:v>
                </c:pt>
                <c:pt idx="37931">
                  <c:v>-0.27525633599999999</c:v>
                </c:pt>
                <c:pt idx="37932">
                  <c:v>-0.27534019900000001</c:v>
                </c:pt>
                <c:pt idx="37933">
                  <c:v>-0.26469945900000003</c:v>
                </c:pt>
                <c:pt idx="37934">
                  <c:v>-0.25854516</c:v>
                </c:pt>
                <c:pt idx="37935">
                  <c:v>-0.26687991599999999</c:v>
                </c:pt>
                <c:pt idx="37936">
                  <c:v>-0.26578801899999999</c:v>
                </c:pt>
                <c:pt idx="37937">
                  <c:v>-0.27677863800000002</c:v>
                </c:pt>
                <c:pt idx="37938">
                  <c:v>-0.27320465399999999</c:v>
                </c:pt>
                <c:pt idx="37939">
                  <c:v>-0.27497857799999997</c:v>
                </c:pt>
                <c:pt idx="37940">
                  <c:v>-0.27146559999999997</c:v>
                </c:pt>
                <c:pt idx="37941">
                  <c:v>-0.26251497899999998</c:v>
                </c:pt>
                <c:pt idx="37942">
                  <c:v>-0.26633104699999999</c:v>
                </c:pt>
                <c:pt idx="37943">
                  <c:v>-0.27037471499999999</c:v>
                </c:pt>
                <c:pt idx="37944">
                  <c:v>-0.268652171</c:v>
                </c:pt>
                <c:pt idx="37945">
                  <c:v>-0.26270568399999999</c:v>
                </c:pt>
                <c:pt idx="37946">
                  <c:v>-0.264844209</c:v>
                </c:pt>
                <c:pt idx="37947">
                  <c:v>-0.261146814</c:v>
                </c:pt>
                <c:pt idx="37948">
                  <c:v>-0.26755306099999998</c:v>
                </c:pt>
                <c:pt idx="37949">
                  <c:v>-0.26555150700000002</c:v>
                </c:pt>
                <c:pt idx="37950">
                  <c:v>-0.26212319699999997</c:v>
                </c:pt>
                <c:pt idx="37951">
                  <c:v>-0.26406347800000002</c:v>
                </c:pt>
                <c:pt idx="37952">
                  <c:v>-0.261422396</c:v>
                </c:pt>
                <c:pt idx="37953">
                  <c:v>-0.26212054499999998</c:v>
                </c:pt>
                <c:pt idx="37954">
                  <c:v>-0.26260682899999999</c:v>
                </c:pt>
                <c:pt idx="37955">
                  <c:v>-0.25795000800000001</c:v>
                </c:pt>
                <c:pt idx="37956">
                  <c:v>-0.25531801599999998</c:v>
                </c:pt>
                <c:pt idx="37957">
                  <c:v>-0.26886659899999998</c:v>
                </c:pt>
                <c:pt idx="37958">
                  <c:v>-0.26104381700000001</c:v>
                </c:pt>
                <c:pt idx="37959">
                  <c:v>-0.24930940600000001</c:v>
                </c:pt>
                <c:pt idx="37960">
                  <c:v>-0.27008765899999998</c:v>
                </c:pt>
                <c:pt idx="37961">
                  <c:v>-0.25021576899999998</c:v>
                </c:pt>
                <c:pt idx="37962">
                  <c:v>-0.25047624099999999</c:v>
                </c:pt>
                <c:pt idx="37963">
                  <c:v>-0.26860272899999998</c:v>
                </c:pt>
                <c:pt idx="37964">
                  <c:v>-0.26143163400000002</c:v>
                </c:pt>
                <c:pt idx="37965">
                  <c:v>-0.25103673300000001</c:v>
                </c:pt>
                <c:pt idx="37966">
                  <c:v>-0.25517126899999998</c:v>
                </c:pt>
                <c:pt idx="37967">
                  <c:v>-0.246437356</c:v>
                </c:pt>
                <c:pt idx="37968">
                  <c:v>-0.23684623799999999</c:v>
                </c:pt>
                <c:pt idx="37969">
                  <c:v>-0.24743105500000001</c:v>
                </c:pt>
                <c:pt idx="37970">
                  <c:v>-0.24361872700000001</c:v>
                </c:pt>
                <c:pt idx="37971">
                  <c:v>-0.24151450399999999</c:v>
                </c:pt>
                <c:pt idx="37972">
                  <c:v>-0.24488553399999999</c:v>
                </c:pt>
                <c:pt idx="37973">
                  <c:v>-0.23356047299999999</c:v>
                </c:pt>
                <c:pt idx="37974">
                  <c:v>-0.234879538</c:v>
                </c:pt>
                <c:pt idx="37975">
                  <c:v>-0.23217616999999999</c:v>
                </c:pt>
                <c:pt idx="37976">
                  <c:v>-0.24155104199999999</c:v>
                </c:pt>
                <c:pt idx="37977">
                  <c:v>-0.22769980100000001</c:v>
                </c:pt>
                <c:pt idx="37978">
                  <c:v>-0.22966574100000001</c:v>
                </c:pt>
                <c:pt idx="37979">
                  <c:v>-0.23081548499999999</c:v>
                </c:pt>
                <c:pt idx="37980">
                  <c:v>-0.228425294</c:v>
                </c:pt>
                <c:pt idx="37981">
                  <c:v>-0.22223290800000001</c:v>
                </c:pt>
                <c:pt idx="37982">
                  <c:v>-0.228166699</c:v>
                </c:pt>
                <c:pt idx="37983">
                  <c:v>-0.22899863100000001</c:v>
                </c:pt>
                <c:pt idx="37984">
                  <c:v>-0.22675278800000001</c:v>
                </c:pt>
                <c:pt idx="37985">
                  <c:v>-0.22762410299999999</c:v>
                </c:pt>
                <c:pt idx="37986">
                  <c:v>-0.22859562899999999</c:v>
                </c:pt>
                <c:pt idx="37987">
                  <c:v>-0.229787186</c:v>
                </c:pt>
                <c:pt idx="37988">
                  <c:v>-0.22705317999999999</c:v>
                </c:pt>
                <c:pt idx="37989">
                  <c:v>-0.22591531300000001</c:v>
                </c:pt>
                <c:pt idx="37990">
                  <c:v>-0.22153814099999999</c:v>
                </c:pt>
                <c:pt idx="37991">
                  <c:v>-0.223159254</c:v>
                </c:pt>
                <c:pt idx="37992">
                  <c:v>-0.22090116100000001</c:v>
                </c:pt>
                <c:pt idx="37993">
                  <c:v>-0.21893079600000001</c:v>
                </c:pt>
                <c:pt idx="37994">
                  <c:v>-0.22151379299999999</c:v>
                </c:pt>
                <c:pt idx="37995">
                  <c:v>-0.21675032399999999</c:v>
                </c:pt>
                <c:pt idx="37996">
                  <c:v>-0.225619972</c:v>
                </c:pt>
                <c:pt idx="37997">
                  <c:v>-0.22280529099999999</c:v>
                </c:pt>
                <c:pt idx="37998">
                  <c:v>-0.22596566400000001</c:v>
                </c:pt>
                <c:pt idx="37999">
                  <c:v>-0.21468082099999999</c:v>
                </c:pt>
                <c:pt idx="38000">
                  <c:v>-0.21581266800000001</c:v>
                </c:pt>
                <c:pt idx="38001">
                  <c:v>-0.22064642600000001</c:v>
                </c:pt>
                <c:pt idx="38002">
                  <c:v>-0.218186721</c:v>
                </c:pt>
                <c:pt idx="38003">
                  <c:v>-0.221220151</c:v>
                </c:pt>
                <c:pt idx="38004">
                  <c:v>-0.21793727600000001</c:v>
                </c:pt>
                <c:pt idx="38005">
                  <c:v>-0.22455151400000001</c:v>
                </c:pt>
                <c:pt idx="38006">
                  <c:v>-0.224849254</c:v>
                </c:pt>
                <c:pt idx="38007">
                  <c:v>-0.21963933099999999</c:v>
                </c:pt>
                <c:pt idx="38008">
                  <c:v>-0.21569518700000001</c:v>
                </c:pt>
                <c:pt idx="38009">
                  <c:v>-0.21834906900000001</c:v>
                </c:pt>
                <c:pt idx="38010">
                  <c:v>-0.215012655</c:v>
                </c:pt>
                <c:pt idx="38011">
                  <c:v>-0.21453058699999999</c:v>
                </c:pt>
                <c:pt idx="38012">
                  <c:v>-0.20492829400000001</c:v>
                </c:pt>
                <c:pt idx="38013">
                  <c:v>-0.20862001199999999</c:v>
                </c:pt>
                <c:pt idx="38014">
                  <c:v>-0.21079155799999999</c:v>
                </c:pt>
                <c:pt idx="38015">
                  <c:v>-0.21395619199999999</c:v>
                </c:pt>
                <c:pt idx="38016">
                  <c:v>-0.205548853</c:v>
                </c:pt>
                <c:pt idx="38017">
                  <c:v>-0.200972497</c:v>
                </c:pt>
                <c:pt idx="38018">
                  <c:v>-0.19239498699999999</c:v>
                </c:pt>
                <c:pt idx="38019">
                  <c:v>-0.191950858</c:v>
                </c:pt>
                <c:pt idx="38020">
                  <c:v>-0.204001397</c:v>
                </c:pt>
                <c:pt idx="38021">
                  <c:v>-0.19575806000000001</c:v>
                </c:pt>
                <c:pt idx="38022">
                  <c:v>-0.19830004900000001</c:v>
                </c:pt>
                <c:pt idx="38023">
                  <c:v>-0.19682048299999999</c:v>
                </c:pt>
                <c:pt idx="38024">
                  <c:v>-0.19328699999999999</c:v>
                </c:pt>
                <c:pt idx="38025">
                  <c:v>-0.18694821</c:v>
                </c:pt>
                <c:pt idx="38026">
                  <c:v>-0.184408352</c:v>
                </c:pt>
                <c:pt idx="38027">
                  <c:v>-0.18082515900000001</c:v>
                </c:pt>
                <c:pt idx="38028">
                  <c:v>-0.17813696000000001</c:v>
                </c:pt>
                <c:pt idx="38029">
                  <c:v>-0.178678796</c:v>
                </c:pt>
                <c:pt idx="38030">
                  <c:v>-0.16957718099999999</c:v>
                </c:pt>
                <c:pt idx="38031">
                  <c:v>-0.17089511499999999</c:v>
                </c:pt>
                <c:pt idx="38032">
                  <c:v>-0.184433028</c:v>
                </c:pt>
                <c:pt idx="38033">
                  <c:v>-0.17549171999999999</c:v>
                </c:pt>
                <c:pt idx="38034">
                  <c:v>-0.166297689</c:v>
                </c:pt>
                <c:pt idx="38035">
                  <c:v>-0.166798949</c:v>
                </c:pt>
                <c:pt idx="38036">
                  <c:v>-0.16505910500000001</c:v>
                </c:pt>
                <c:pt idx="38037">
                  <c:v>-0.16804376200000001</c:v>
                </c:pt>
                <c:pt idx="38038">
                  <c:v>-0.169123933</c:v>
                </c:pt>
                <c:pt idx="38039">
                  <c:v>-0.166500762</c:v>
                </c:pt>
                <c:pt idx="38040">
                  <c:v>-0.16311508399999999</c:v>
                </c:pt>
                <c:pt idx="38041">
                  <c:v>-0.164155617</c:v>
                </c:pt>
                <c:pt idx="38042">
                  <c:v>-0.163363323</c:v>
                </c:pt>
                <c:pt idx="38043">
                  <c:v>-0.15610604</c:v>
                </c:pt>
                <c:pt idx="38044">
                  <c:v>-0.158489034</c:v>
                </c:pt>
                <c:pt idx="38045">
                  <c:v>-0.151670992</c:v>
                </c:pt>
                <c:pt idx="38046">
                  <c:v>-0.156948581</c:v>
                </c:pt>
                <c:pt idx="38047">
                  <c:v>-0.16417245599999999</c:v>
                </c:pt>
                <c:pt idx="38048">
                  <c:v>-0.14918579200000001</c:v>
                </c:pt>
                <c:pt idx="38049">
                  <c:v>-0.14977359800000001</c:v>
                </c:pt>
                <c:pt idx="38050">
                  <c:v>-0.15246473299999999</c:v>
                </c:pt>
                <c:pt idx="38051">
                  <c:v>-0.14883990599999999</c:v>
                </c:pt>
                <c:pt idx="38052">
                  <c:v>-0.148279831</c:v>
                </c:pt>
                <c:pt idx="38053">
                  <c:v>-0.150291324</c:v>
                </c:pt>
                <c:pt idx="38054">
                  <c:v>-0.14584171800000001</c:v>
                </c:pt>
                <c:pt idx="38055">
                  <c:v>-0.144102111</c:v>
                </c:pt>
                <c:pt idx="38056">
                  <c:v>-0.14204429099999999</c:v>
                </c:pt>
                <c:pt idx="38057">
                  <c:v>-0.14026688000000001</c:v>
                </c:pt>
                <c:pt idx="38058">
                  <c:v>-0.137484685</c:v>
                </c:pt>
                <c:pt idx="38059">
                  <c:v>-0.139123678</c:v>
                </c:pt>
                <c:pt idx="38060">
                  <c:v>-0.13935324499999999</c:v>
                </c:pt>
                <c:pt idx="38061">
                  <c:v>-0.13692343200000001</c:v>
                </c:pt>
                <c:pt idx="38062">
                  <c:v>-0.13285970699999999</c:v>
                </c:pt>
                <c:pt idx="38063">
                  <c:v>-0.12808223099999999</c:v>
                </c:pt>
                <c:pt idx="38064">
                  <c:v>-0.120069042</c:v>
                </c:pt>
                <c:pt idx="38065">
                  <c:v>-0.114042953</c:v>
                </c:pt>
                <c:pt idx="38066">
                  <c:v>-0.12693771700000001</c:v>
                </c:pt>
                <c:pt idx="38067">
                  <c:v>-0.12732251</c:v>
                </c:pt>
                <c:pt idx="38068">
                  <c:v>-0.124099813</c:v>
                </c:pt>
                <c:pt idx="38069">
                  <c:v>-0.12625885000000001</c:v>
                </c:pt>
                <c:pt idx="38070">
                  <c:v>-0.116970271</c:v>
                </c:pt>
                <c:pt idx="38071">
                  <c:v>-0.11082036000000001</c:v>
                </c:pt>
                <c:pt idx="38072">
                  <c:v>-0.109017402</c:v>
                </c:pt>
                <c:pt idx="38073">
                  <c:v>-0.12067868599999999</c:v>
                </c:pt>
                <c:pt idx="38074">
                  <c:v>-0.115168877</c:v>
                </c:pt>
                <c:pt idx="38075">
                  <c:v>-0.109856196</c:v>
                </c:pt>
                <c:pt idx="38076">
                  <c:v>-0.11063516900000001</c:v>
                </c:pt>
                <c:pt idx="38077">
                  <c:v>-0.110785522</c:v>
                </c:pt>
                <c:pt idx="38078">
                  <c:v>-0.109192416</c:v>
                </c:pt>
                <c:pt idx="38079">
                  <c:v>-0.10738989</c:v>
                </c:pt>
                <c:pt idx="38080">
                  <c:v>-0.10347717300000001</c:v>
                </c:pt>
                <c:pt idx="38081">
                  <c:v>-9.9108018000000006E-2</c:v>
                </c:pt>
                <c:pt idx="38082">
                  <c:v>-0.10154640700000001</c:v>
                </c:pt>
                <c:pt idx="38083">
                  <c:v>-9.9155694000000003E-2</c:v>
                </c:pt>
                <c:pt idx="38084">
                  <c:v>-0.10199195899999999</c:v>
                </c:pt>
                <c:pt idx="38085">
                  <c:v>-0.10187017199999999</c:v>
                </c:pt>
                <c:pt idx="38086">
                  <c:v>-0.10416209</c:v>
                </c:pt>
                <c:pt idx="38087">
                  <c:v>-0.102090843</c:v>
                </c:pt>
                <c:pt idx="38088">
                  <c:v>-9.7394361999999998E-2</c:v>
                </c:pt>
                <c:pt idx="38089">
                  <c:v>-8.9238948999999998E-2</c:v>
                </c:pt>
                <c:pt idx="38090">
                  <c:v>-0.104947872</c:v>
                </c:pt>
                <c:pt idx="38091">
                  <c:v>-8.2629345000000007E-2</c:v>
                </c:pt>
                <c:pt idx="38092">
                  <c:v>-9.5527298999999996E-2</c:v>
                </c:pt>
                <c:pt idx="38093">
                  <c:v>-9.0353384999999994E-2</c:v>
                </c:pt>
                <c:pt idx="38094">
                  <c:v>-8.5847847000000005E-2</c:v>
                </c:pt>
                <c:pt idx="38095">
                  <c:v>-8.8741398999999999E-2</c:v>
                </c:pt>
                <c:pt idx="38096">
                  <c:v>-8.0375083E-2</c:v>
                </c:pt>
                <c:pt idx="38097">
                  <c:v>-8.2024343E-2</c:v>
                </c:pt>
                <c:pt idx="38098">
                  <c:v>-7.8813105999999994E-2</c:v>
                </c:pt>
                <c:pt idx="38099">
                  <c:v>-8.2965217999999993E-2</c:v>
                </c:pt>
                <c:pt idx="38100">
                  <c:v>-7.4828460999999999E-2</c:v>
                </c:pt>
                <c:pt idx="38101">
                  <c:v>-7.2512142000000002E-2</c:v>
                </c:pt>
                <c:pt idx="38102">
                  <c:v>-7.3537722E-2</c:v>
                </c:pt>
                <c:pt idx="38103">
                  <c:v>-7.4180536000000005E-2</c:v>
                </c:pt>
                <c:pt idx="38104">
                  <c:v>-7.3952301999999998E-2</c:v>
                </c:pt>
                <c:pt idx="38105">
                  <c:v>-7.8158437999999997E-2</c:v>
                </c:pt>
                <c:pt idx="38106">
                  <c:v>-7.9676970999999999E-2</c:v>
                </c:pt>
                <c:pt idx="38107">
                  <c:v>-6.9536767999999999E-2</c:v>
                </c:pt>
                <c:pt idx="38108">
                  <c:v>-6.3882342999999994E-2</c:v>
                </c:pt>
                <c:pt idx="38109">
                  <c:v>-6.8497113999999998E-2</c:v>
                </c:pt>
                <c:pt idx="38110">
                  <c:v>-6.6454209E-2</c:v>
                </c:pt>
                <c:pt idx="38111">
                  <c:v>-6.4209460999999995E-2</c:v>
                </c:pt>
                <c:pt idx="38112">
                  <c:v>-7.1425295999999999E-2</c:v>
                </c:pt>
                <c:pt idx="38113">
                  <c:v>-6.9009936999999993E-2</c:v>
                </c:pt>
                <c:pt idx="38114">
                  <c:v>-6.7770234999999998E-2</c:v>
                </c:pt>
                <c:pt idx="38115">
                  <c:v>-6.8928055000000002E-2</c:v>
                </c:pt>
                <c:pt idx="38116">
                  <c:v>-6.1833933000000001E-2</c:v>
                </c:pt>
                <c:pt idx="38117">
                  <c:v>-6.0954817000000001E-2</c:v>
                </c:pt>
                <c:pt idx="38118">
                  <c:v>-6.7069172999999996E-2</c:v>
                </c:pt>
                <c:pt idx="38119">
                  <c:v>-6.4224563999999998E-2</c:v>
                </c:pt>
                <c:pt idx="38120">
                  <c:v>-6.6196098999999994E-2</c:v>
                </c:pt>
                <c:pt idx="38121">
                  <c:v>-6.9122880999999997E-2</c:v>
                </c:pt>
                <c:pt idx="38122">
                  <c:v>-6.6123098000000005E-2</c:v>
                </c:pt>
                <c:pt idx="38123">
                  <c:v>-6.6384070000000003E-2</c:v>
                </c:pt>
                <c:pt idx="38124">
                  <c:v>-6.3177362000000001E-2</c:v>
                </c:pt>
                <c:pt idx="38125">
                  <c:v>-6.5281816000000006E-2</c:v>
                </c:pt>
                <c:pt idx="38126">
                  <c:v>-6.8774819000000001E-2</c:v>
                </c:pt>
                <c:pt idx="38127">
                  <c:v>-6.6399544000000005E-2</c:v>
                </c:pt>
                <c:pt idx="38128">
                  <c:v>-6.0965094999999997E-2</c:v>
                </c:pt>
                <c:pt idx="38129">
                  <c:v>-5.8187686000000002E-2</c:v>
                </c:pt>
                <c:pt idx="38130">
                  <c:v>-7.0626072999999998E-2</c:v>
                </c:pt>
                <c:pt idx="38131">
                  <c:v>-7.1760945000000007E-2</c:v>
                </c:pt>
                <c:pt idx="38132">
                  <c:v>-5.9037164000000003E-2</c:v>
                </c:pt>
                <c:pt idx="38133">
                  <c:v>-5.7853519999999999E-2</c:v>
                </c:pt>
                <c:pt idx="38134">
                  <c:v>-5.8033547999999997E-2</c:v>
                </c:pt>
                <c:pt idx="38135">
                  <c:v>-6.2459819E-2</c:v>
                </c:pt>
                <c:pt idx="38136">
                  <c:v>-6.0045935000000002E-2</c:v>
                </c:pt>
                <c:pt idx="38137">
                  <c:v>-5.9620969000000003E-2</c:v>
                </c:pt>
                <c:pt idx="38138">
                  <c:v>-6.0545355000000002E-2</c:v>
                </c:pt>
                <c:pt idx="38139">
                  <c:v>-5.9530560000000003E-2</c:v>
                </c:pt>
                <c:pt idx="38140">
                  <c:v>-5.8182198999999997E-2</c:v>
                </c:pt>
                <c:pt idx="38141">
                  <c:v>-5.6493494999999998E-2</c:v>
                </c:pt>
                <c:pt idx="38142">
                  <c:v>-6.2095984999999999E-2</c:v>
                </c:pt>
                <c:pt idx="38143">
                  <c:v>-5.3602364E-2</c:v>
                </c:pt>
                <c:pt idx="38144">
                  <c:v>-5.7373933000000002E-2</c:v>
                </c:pt>
                <c:pt idx="38145">
                  <c:v>-5.2461512000000002E-2</c:v>
                </c:pt>
                <c:pt idx="38146">
                  <c:v>-5.8201425000000001E-2</c:v>
                </c:pt>
                <c:pt idx="38147">
                  <c:v>-5.6388109999999998E-2</c:v>
                </c:pt>
                <c:pt idx="38148">
                  <c:v>-4.7176767000000001E-2</c:v>
                </c:pt>
                <c:pt idx="38149">
                  <c:v>-5.1157228999999999E-2</c:v>
                </c:pt>
                <c:pt idx="38150">
                  <c:v>-5.0846703E-2</c:v>
                </c:pt>
                <c:pt idx="38151">
                  <c:v>-5.3730990999999999E-2</c:v>
                </c:pt>
                <c:pt idx="38152">
                  <c:v>-4.7946606000000003E-2</c:v>
                </c:pt>
                <c:pt idx="38153">
                  <c:v>-5.1000155999999998E-2</c:v>
                </c:pt>
                <c:pt idx="38154">
                  <c:v>-4.9697600000000001E-2</c:v>
                </c:pt>
                <c:pt idx="38155">
                  <c:v>-5.2506669999999998E-2</c:v>
                </c:pt>
                <c:pt idx="38156">
                  <c:v>-4.9651761000000003E-2</c:v>
                </c:pt>
                <c:pt idx="38157">
                  <c:v>-4.6635314999999997E-2</c:v>
                </c:pt>
                <c:pt idx="38158">
                  <c:v>-4.8956792999999998E-2</c:v>
                </c:pt>
                <c:pt idx="38159">
                  <c:v>-5.2167936999999998E-2</c:v>
                </c:pt>
                <c:pt idx="38160">
                  <c:v>-3.9697688000000002E-2</c:v>
                </c:pt>
                <c:pt idx="38161">
                  <c:v>-4.8924691999999999E-2</c:v>
                </c:pt>
                <c:pt idx="38162">
                  <c:v>-4.0129602E-2</c:v>
                </c:pt>
                <c:pt idx="38163">
                  <c:v>-4.8634820000000002E-2</c:v>
                </c:pt>
                <c:pt idx="38164">
                  <c:v>-4.5530639999999997E-2</c:v>
                </c:pt>
                <c:pt idx="38165">
                  <c:v>-4.3375074999999999E-2</c:v>
                </c:pt>
                <c:pt idx="38166">
                  <c:v>-4.2044558000000003E-2</c:v>
                </c:pt>
                <c:pt idx="38167">
                  <c:v>-4.3666422000000003E-2</c:v>
                </c:pt>
                <c:pt idx="38168">
                  <c:v>-3.6361105999999997E-2</c:v>
                </c:pt>
                <c:pt idx="38169">
                  <c:v>-4.0364835000000002E-2</c:v>
                </c:pt>
                <c:pt idx="38170">
                  <c:v>-3.5978074999999998E-2</c:v>
                </c:pt>
                <c:pt idx="38171">
                  <c:v>-3.6329321999999997E-2</c:v>
                </c:pt>
                <c:pt idx="38172">
                  <c:v>-3.2975070000000002E-2</c:v>
                </c:pt>
                <c:pt idx="38173">
                  <c:v>-3.9455507000000001E-2</c:v>
                </c:pt>
                <c:pt idx="38174">
                  <c:v>-3.2483350000000001E-2</c:v>
                </c:pt>
                <c:pt idx="38175">
                  <c:v>-3.2961803999999997E-2</c:v>
                </c:pt>
                <c:pt idx="38176">
                  <c:v>-3.1997739999999997E-2</c:v>
                </c:pt>
                <c:pt idx="38177">
                  <c:v>-2.9635536000000001E-2</c:v>
                </c:pt>
                <c:pt idx="38178">
                  <c:v>-3.0012375000000001E-2</c:v>
                </c:pt>
                <c:pt idx="38179">
                  <c:v>-2.8594169999999999E-2</c:v>
                </c:pt>
                <c:pt idx="38180">
                  <c:v>-2.6049519E-2</c:v>
                </c:pt>
                <c:pt idx="38181">
                  <c:v>-2.8263185E-2</c:v>
                </c:pt>
                <c:pt idx="38182">
                  <c:v>-3.1994276000000002E-2</c:v>
                </c:pt>
                <c:pt idx="38183">
                  <c:v>-2.744972E-2</c:v>
                </c:pt>
                <c:pt idx="38184">
                  <c:v>-2.1307138999999999E-2</c:v>
                </c:pt>
                <c:pt idx="38185">
                  <c:v>-2.0344543999999999E-2</c:v>
                </c:pt>
                <c:pt idx="38186">
                  <c:v>-2.7339069000000001E-2</c:v>
                </c:pt>
                <c:pt idx="38187">
                  <c:v>-2.3953939E-2</c:v>
                </c:pt>
                <c:pt idx="38188">
                  <c:v>-2.4461804E-2</c:v>
                </c:pt>
                <c:pt idx="38189">
                  <c:v>-3.0247774000000002E-2</c:v>
                </c:pt>
                <c:pt idx="38190">
                  <c:v>-2.1218325999999999E-2</c:v>
                </c:pt>
                <c:pt idx="38191">
                  <c:v>-2.1862334000000001E-2</c:v>
                </c:pt>
                <c:pt idx="38192">
                  <c:v>-2.6579591E-2</c:v>
                </c:pt>
                <c:pt idx="38193">
                  <c:v>-1.7467070000000001E-2</c:v>
                </c:pt>
                <c:pt idx="38194">
                  <c:v>-1.4227867E-2</c:v>
                </c:pt>
                <c:pt idx="38195">
                  <c:v>-1.9644812000000001E-2</c:v>
                </c:pt>
                <c:pt idx="38196">
                  <c:v>-2.0880784999999999E-2</c:v>
                </c:pt>
                <c:pt idx="38197">
                  <c:v>-1.5911449000000001E-2</c:v>
                </c:pt>
                <c:pt idx="38198">
                  <c:v>-2.1012732999999999E-2</c:v>
                </c:pt>
                <c:pt idx="38199">
                  <c:v>-2.4872212000000001E-2</c:v>
                </c:pt>
                <c:pt idx="38200">
                  <c:v>-2.9165759999999999E-2</c:v>
                </c:pt>
                <c:pt idx="38201">
                  <c:v>-2.7244378E-2</c:v>
                </c:pt>
                <c:pt idx="38202">
                  <c:v>-1.7712925000000001E-2</c:v>
                </c:pt>
                <c:pt idx="38203">
                  <c:v>-1.9460603999999999E-2</c:v>
                </c:pt>
                <c:pt idx="38204">
                  <c:v>-2.6485755999999999E-2</c:v>
                </c:pt>
                <c:pt idx="38205">
                  <c:v>-6.6578610000000002E-3</c:v>
                </c:pt>
                <c:pt idx="38206">
                  <c:v>-2.0614156000000002E-2</c:v>
                </c:pt>
                <c:pt idx="38207">
                  <c:v>-1.4797878E-2</c:v>
                </c:pt>
                <c:pt idx="38208">
                  <c:v>-3.9801180000000004E-3</c:v>
                </c:pt>
                <c:pt idx="38209">
                  <c:v>-5.1210288E-2</c:v>
                </c:pt>
                <c:pt idx="38210">
                  <c:v>-2.7836524000000001E-2</c:v>
                </c:pt>
                <c:pt idx="38211">
                  <c:v>5.724809E-3</c:v>
                </c:pt>
                <c:pt idx="38212">
                  <c:v>-3.5769105000000002E-2</c:v>
                </c:pt>
                <c:pt idx="38213">
                  <c:v>-2.6943921999999999E-2</c:v>
                </c:pt>
                <c:pt idx="38214">
                  <c:v>-6.7385179999999998E-3</c:v>
                </c:pt>
                <c:pt idx="38215">
                  <c:v>-2.9851521999999998E-2</c:v>
                </c:pt>
                <c:pt idx="38216">
                  <c:v>-2.8622475000000001E-2</c:v>
                </c:pt>
                <c:pt idx="38217">
                  <c:v>-8.3085469999999995E-3</c:v>
                </c:pt>
                <c:pt idx="38218">
                  <c:v>-3.3220429999999998E-3</c:v>
                </c:pt>
                <c:pt idx="38219">
                  <c:v>-2.5784751000000002E-2</c:v>
                </c:pt>
                <c:pt idx="38220">
                  <c:v>-1.9850164999999999E-2</c:v>
                </c:pt>
                <c:pt idx="38221">
                  <c:v>-1.7284093E-2</c:v>
                </c:pt>
                <c:pt idx="38222">
                  <c:v>-1.4376987000000001E-2</c:v>
                </c:pt>
                <c:pt idx="38223">
                  <c:v>-1.7326059000000001E-2</c:v>
                </c:pt>
                <c:pt idx="38224">
                  <c:v>-1.4848254E-2</c:v>
                </c:pt>
                <c:pt idx="38225">
                  <c:v>-1.7278973E-2</c:v>
                </c:pt>
                <c:pt idx="38226">
                  <c:v>-2.6908167E-2</c:v>
                </c:pt>
                <c:pt idx="38227">
                  <c:v>-9.2825230000000009E-3</c:v>
                </c:pt>
                <c:pt idx="38228">
                  <c:v>-8.0100640000000008E-3</c:v>
                </c:pt>
                <c:pt idx="38229">
                  <c:v>-1.7918672E-2</c:v>
                </c:pt>
                <c:pt idx="38230">
                  <c:v>-2.9682200000000001E-3</c:v>
                </c:pt>
                <c:pt idx="38231">
                  <c:v>-1.0938654000000001E-2</c:v>
                </c:pt>
                <c:pt idx="38232">
                  <c:v>-4.0231030000000001E-2</c:v>
                </c:pt>
                <c:pt idx="38233">
                  <c:v>2.8925316E-2</c:v>
                </c:pt>
                <c:pt idx="38234">
                  <c:v>-3.2642971999999999E-2</c:v>
                </c:pt>
                <c:pt idx="38235">
                  <c:v>-1.6924938E-2</c:v>
                </c:pt>
                <c:pt idx="38236">
                  <c:v>1.6315573999999999E-2</c:v>
                </c:pt>
                <c:pt idx="38237">
                  <c:v>6.7965889999999996E-3</c:v>
                </c:pt>
                <c:pt idx="38238">
                  <c:v>-3.5489351000000002E-2</c:v>
                </c:pt>
                <c:pt idx="38239">
                  <c:v>1.1463717E-2</c:v>
                </c:pt>
                <c:pt idx="38240">
                  <c:v>1.3486654000000001E-2</c:v>
                </c:pt>
                <c:pt idx="38241">
                  <c:v>-1.5805926000000001E-2</c:v>
                </c:pt>
                <c:pt idx="38242">
                  <c:v>8.7646640000000001E-3</c:v>
                </c:pt>
                <c:pt idx="38243">
                  <c:v>2.8009100000000002E-3</c:v>
                </c:pt>
                <c:pt idx="38244">
                  <c:v>-1.0586002000000001E-2</c:v>
                </c:pt>
                <c:pt idx="38245">
                  <c:v>-3.167118E-3</c:v>
                </c:pt>
                <c:pt idx="38246">
                  <c:v>-5.013221E-3</c:v>
                </c:pt>
                <c:pt idx="38247">
                  <c:v>-6.7899200000000001E-4</c:v>
                </c:pt>
                <c:pt idx="38248">
                  <c:v>3.0616839999999998E-3</c:v>
                </c:pt>
                <c:pt idx="38249">
                  <c:v>-3.9075999999999998E-4</c:v>
                </c:pt>
                <c:pt idx="38250">
                  <c:v>-5.942386E-3</c:v>
                </c:pt>
                <c:pt idx="38251">
                  <c:v>-4.0129739999999999E-3</c:v>
                </c:pt>
                <c:pt idx="38252">
                  <c:v>-6.5341890000000001E-3</c:v>
                </c:pt>
                <c:pt idx="38253">
                  <c:v>3.5984469999999998E-3</c:v>
                </c:pt>
                <c:pt idx="38254">
                  <c:v>-1.734799E-3</c:v>
                </c:pt>
                <c:pt idx="38255">
                  <c:v>-5.4991859999999997E-3</c:v>
                </c:pt>
                <c:pt idx="38256">
                  <c:v>-5.0120939999999999E-3</c:v>
                </c:pt>
                <c:pt idx="38257">
                  <c:v>-6.4533300000000002E-3</c:v>
                </c:pt>
                <c:pt idx="38258">
                  <c:v>-3.3648620000000001E-3</c:v>
                </c:pt>
                <c:pt idx="38259">
                  <c:v>-4.9680319999999998E-3</c:v>
                </c:pt>
                <c:pt idx="38260">
                  <c:v>-1.1750304E-2</c:v>
                </c:pt>
                <c:pt idx="38261">
                  <c:v>-7.2864740000000002E-3</c:v>
                </c:pt>
                <c:pt idx="38262">
                  <c:v>-8.3983430000000008E-3</c:v>
                </c:pt>
                <c:pt idx="38263">
                  <c:v>-2.2598100000000001E-3</c:v>
                </c:pt>
                <c:pt idx="38264">
                  <c:v>-6.2976949999999999E-3</c:v>
                </c:pt>
                <c:pt idx="38265">
                  <c:v>-1.186483E-2</c:v>
                </c:pt>
                <c:pt idx="38266">
                  <c:v>-2.2204579999999998E-3</c:v>
                </c:pt>
                <c:pt idx="38267">
                  <c:v>-3.4718230000000002E-3</c:v>
                </c:pt>
                <c:pt idx="38268">
                  <c:v>-1.1342529E-2</c:v>
                </c:pt>
                <c:pt idx="38269">
                  <c:v>-7.4122850000000002E-3</c:v>
                </c:pt>
                <c:pt idx="38270">
                  <c:v>-4.6753539999999996E-3</c:v>
                </c:pt>
                <c:pt idx="38271">
                  <c:v>-8.0948289999999996E-3</c:v>
                </c:pt>
                <c:pt idx="38272">
                  <c:v>-3.1986079999999999E-3</c:v>
                </c:pt>
                <c:pt idx="38273">
                  <c:v>-4.3367559999999998E-3</c:v>
                </c:pt>
                <c:pt idx="38274">
                  <c:v>-1.125516E-3</c:v>
                </c:pt>
                <c:pt idx="38275">
                  <c:v>-5.8292029999999998E-3</c:v>
                </c:pt>
                <c:pt idx="38276">
                  <c:v>-2.2190220000000002E-3</c:v>
                </c:pt>
                <c:pt idx="38277">
                  <c:v>-1.1625286E-2</c:v>
                </c:pt>
                <c:pt idx="38278">
                  <c:v>-3.0669510000000001E-3</c:v>
                </c:pt>
                <c:pt idx="38279">
                  <c:v>-2.9731229999999998E-3</c:v>
                </c:pt>
                <c:pt idx="38280">
                  <c:v>-7.4477659999999998E-3</c:v>
                </c:pt>
                <c:pt idx="38281">
                  <c:v>-1.61629E-3</c:v>
                </c:pt>
                <c:pt idx="38282">
                  <c:v>-2.2149689999999998E-3</c:v>
                </c:pt>
                <c:pt idx="38283">
                  <c:v>-7.5991979999999997E-3</c:v>
                </c:pt>
                <c:pt idx="38284">
                  <c:v>-8.8431610000000004E-3</c:v>
                </c:pt>
                <c:pt idx="38285">
                  <c:v>-4.0226569999999998E-3</c:v>
                </c:pt>
                <c:pt idx="38286">
                  <c:v>-2.9358209999999999E-3</c:v>
                </c:pt>
                <c:pt idx="38287">
                  <c:v>-4.1632140000000002E-3</c:v>
                </c:pt>
                <c:pt idx="38288">
                  <c:v>2.1492769999999998E-3</c:v>
                </c:pt>
                <c:pt idx="38289">
                  <c:v>-2.108969E-3</c:v>
                </c:pt>
                <c:pt idx="38290">
                  <c:v>-2.71617E-3</c:v>
                </c:pt>
                <c:pt idx="38291">
                  <c:v>-6.59036E-4</c:v>
                </c:pt>
                <c:pt idx="38292">
                  <c:v>-4.3403239999999996E-3</c:v>
                </c:pt>
                <c:pt idx="38293">
                  <c:v>-2.0431030000000001E-3</c:v>
                </c:pt>
                <c:pt idx="38294">
                  <c:v>1.9998419999999999E-3</c:v>
                </c:pt>
                <c:pt idx="38295">
                  <c:v>-3.331185E-3</c:v>
                </c:pt>
                <c:pt idx="38296">
                  <c:v>9.5623799999999999E-4</c:v>
                </c:pt>
                <c:pt idx="38297">
                  <c:v>-3.0159549999999999E-3</c:v>
                </c:pt>
                <c:pt idx="38298">
                  <c:v>8.4462889999999992E-3</c:v>
                </c:pt>
                <c:pt idx="38299">
                  <c:v>-1.0422771000000001E-2</c:v>
                </c:pt>
                <c:pt idx="38300">
                  <c:v>7.6760709999999996E-3</c:v>
                </c:pt>
                <c:pt idx="38301">
                  <c:v>-1.6872759999999999E-3</c:v>
                </c:pt>
                <c:pt idx="38302">
                  <c:v>-2.6827660000000001E-3</c:v>
                </c:pt>
                <c:pt idx="38303">
                  <c:v>6.2431300000000004E-3</c:v>
                </c:pt>
                <c:pt idx="38304">
                  <c:v>1.293113E-3</c:v>
                </c:pt>
                <c:pt idx="38305">
                  <c:v>1.6854579999999999E-3</c:v>
                </c:pt>
                <c:pt idx="38306">
                  <c:v>3.62133E-4</c:v>
                </c:pt>
                <c:pt idx="38307">
                  <c:v>3.7976200000000001E-4</c:v>
                </c:pt>
                <c:pt idx="38308">
                  <c:v>4.3452079999999997E-3</c:v>
                </c:pt>
                <c:pt idx="38309">
                  <c:v>-2.3934310000000001E-3</c:v>
                </c:pt>
                <c:pt idx="38310">
                  <c:v>5.5102989999999998E-3</c:v>
                </c:pt>
                <c:pt idx="38311">
                  <c:v>-2.421781E-3</c:v>
                </c:pt>
                <c:pt idx="38312">
                  <c:v>2.6118589999999998E-3</c:v>
                </c:pt>
                <c:pt idx="38313">
                  <c:v>1.152293E-3</c:v>
                </c:pt>
                <c:pt idx="38314">
                  <c:v>8.0661399999999999E-4</c:v>
                </c:pt>
                <c:pt idx="38315">
                  <c:v>-9.8278559999999994E-3</c:v>
                </c:pt>
                <c:pt idx="38316">
                  <c:v>-7.4168400000000005E-4</c:v>
                </c:pt>
                <c:pt idx="38317">
                  <c:v>-6.0976939999999999E-3</c:v>
                </c:pt>
                <c:pt idx="38318">
                  <c:v>-9.4639310000000001E-3</c:v>
                </c:pt>
                <c:pt idx="38319">
                  <c:v>-9.6742799999999999E-4</c:v>
                </c:pt>
                <c:pt idx="38320">
                  <c:v>-6.9258999999999998E-4</c:v>
                </c:pt>
                <c:pt idx="38321">
                  <c:v>-2.8337840000000002E-3</c:v>
                </c:pt>
                <c:pt idx="38322">
                  <c:v>-3.6604300000000001E-3</c:v>
                </c:pt>
                <c:pt idx="38323">
                  <c:v>-9.6681760000000005E-3</c:v>
                </c:pt>
                <c:pt idx="38324">
                  <c:v>2.004193E-3</c:v>
                </c:pt>
                <c:pt idx="38325">
                  <c:v>1.821292E-3</c:v>
                </c:pt>
                <c:pt idx="38326">
                  <c:v>2.7587240000000002E-3</c:v>
                </c:pt>
                <c:pt idx="38327">
                  <c:v>6.4014709999999997E-3</c:v>
                </c:pt>
                <c:pt idx="38328">
                  <c:v>4.6861289999999998E-3</c:v>
                </c:pt>
                <c:pt idx="38329">
                  <c:v>1.491135E-3</c:v>
                </c:pt>
                <c:pt idx="38330">
                  <c:v>1.804057E-3</c:v>
                </c:pt>
                <c:pt idx="38331">
                  <c:v>7.5441290000000001E-3</c:v>
                </c:pt>
                <c:pt idx="38332">
                  <c:v>9.6837120000000006E-3</c:v>
                </c:pt>
                <c:pt idx="38333">
                  <c:v>8.8074169999999997E-3</c:v>
                </c:pt>
                <c:pt idx="38334">
                  <c:v>7.7008739999999999E-3</c:v>
                </c:pt>
                <c:pt idx="38335">
                  <c:v>8.0895740000000004E-3</c:v>
                </c:pt>
                <c:pt idx="38336">
                  <c:v>6.7569279999999997E-3</c:v>
                </c:pt>
                <c:pt idx="38337">
                  <c:v>3.1220419999999998E-3</c:v>
                </c:pt>
                <c:pt idx="38338">
                  <c:v>1.5756876999999999E-2</c:v>
                </c:pt>
                <c:pt idx="38339">
                  <c:v>1.2758814E-2</c:v>
                </c:pt>
                <c:pt idx="38340">
                  <c:v>2.9383332000000002E-2</c:v>
                </c:pt>
                <c:pt idx="38341">
                  <c:v>1.8802445000000001E-2</c:v>
                </c:pt>
                <c:pt idx="38342">
                  <c:v>4.1958070000000002E-3</c:v>
                </c:pt>
                <c:pt idx="38343">
                  <c:v>1.6381805999999999E-2</c:v>
                </c:pt>
                <c:pt idx="38344">
                  <c:v>2.1239945999999999E-2</c:v>
                </c:pt>
                <c:pt idx="38345">
                  <c:v>1.9491995000000002E-2</c:v>
                </c:pt>
                <c:pt idx="38346">
                  <c:v>2.7058568000000002E-2</c:v>
                </c:pt>
                <c:pt idx="38347">
                  <c:v>2.2517096E-2</c:v>
                </c:pt>
                <c:pt idx="38348">
                  <c:v>2.1389513999999998E-2</c:v>
                </c:pt>
                <c:pt idx="38349">
                  <c:v>2.4069309000000001E-2</c:v>
                </c:pt>
                <c:pt idx="38350">
                  <c:v>2.4049869000000001E-2</c:v>
                </c:pt>
                <c:pt idx="38351">
                  <c:v>2.1109811999999999E-2</c:v>
                </c:pt>
                <c:pt idx="38352">
                  <c:v>2.1745242000000001E-2</c:v>
                </c:pt>
                <c:pt idx="38353">
                  <c:v>2.1279287000000001E-2</c:v>
                </c:pt>
                <c:pt idx="38354">
                  <c:v>2.0219615E-2</c:v>
                </c:pt>
                <c:pt idx="38355">
                  <c:v>2.6578879E-2</c:v>
                </c:pt>
                <c:pt idx="38356">
                  <c:v>2.0716729E-2</c:v>
                </c:pt>
                <c:pt idx="38357">
                  <c:v>1.8123318999999999E-2</c:v>
                </c:pt>
                <c:pt idx="38358">
                  <c:v>1.7634364E-2</c:v>
                </c:pt>
                <c:pt idx="38359">
                  <c:v>2.1147289999999999E-2</c:v>
                </c:pt>
                <c:pt idx="38360">
                  <c:v>2.1747833000000001E-2</c:v>
                </c:pt>
                <c:pt idx="38361">
                  <c:v>1.8058540000000001E-2</c:v>
                </c:pt>
                <c:pt idx="38362">
                  <c:v>2.0183744E-2</c:v>
                </c:pt>
                <c:pt idx="38363">
                  <c:v>1.6489324999999999E-2</c:v>
                </c:pt>
                <c:pt idx="38364">
                  <c:v>7.6007590000000003E-3</c:v>
                </c:pt>
                <c:pt idx="38365">
                  <c:v>1.6772942999999998E-2</c:v>
                </c:pt>
                <c:pt idx="38366">
                  <c:v>1.2959296E-2</c:v>
                </c:pt>
                <c:pt idx="38367">
                  <c:v>1.3777934E-2</c:v>
                </c:pt>
                <c:pt idx="38368">
                  <c:v>7.6089879999999997E-3</c:v>
                </c:pt>
                <c:pt idx="38369">
                  <c:v>1.6023306000000001E-2</c:v>
                </c:pt>
                <c:pt idx="38370">
                  <c:v>1.9586615000000002E-2</c:v>
                </c:pt>
                <c:pt idx="38371">
                  <c:v>9.3088119999999996E-3</c:v>
                </c:pt>
                <c:pt idx="38372">
                  <c:v>8.8145299999999992E-3</c:v>
                </c:pt>
                <c:pt idx="38373">
                  <c:v>1.5562078E-2</c:v>
                </c:pt>
                <c:pt idx="38374">
                  <c:v>8.2812619999999993E-3</c:v>
                </c:pt>
                <c:pt idx="38375">
                  <c:v>1.1181161E-2</c:v>
                </c:pt>
                <c:pt idx="38376">
                  <c:v>1.9022837000000001E-2</c:v>
                </c:pt>
                <c:pt idx="38377">
                  <c:v>7.5470800000000003E-3</c:v>
                </c:pt>
                <c:pt idx="38378">
                  <c:v>1.1428903000000001E-2</c:v>
                </c:pt>
                <c:pt idx="38379">
                  <c:v>1.5586206999999999E-2</c:v>
                </c:pt>
                <c:pt idx="38380">
                  <c:v>1.7411005E-2</c:v>
                </c:pt>
                <c:pt idx="38381">
                  <c:v>9.2498530000000006E-3</c:v>
                </c:pt>
                <c:pt idx="38382">
                  <c:v>2.1861519999999999E-2</c:v>
                </c:pt>
                <c:pt idx="38383">
                  <c:v>2.0390388999999998E-2</c:v>
                </c:pt>
                <c:pt idx="38384">
                  <c:v>1.0280497E-2</c:v>
                </c:pt>
                <c:pt idx="38385">
                  <c:v>1.3494931999999999E-2</c:v>
                </c:pt>
                <c:pt idx="38386">
                  <c:v>9.9490570000000007E-3</c:v>
                </c:pt>
                <c:pt idx="38387">
                  <c:v>1.6943626E-2</c:v>
                </c:pt>
                <c:pt idx="38388">
                  <c:v>2.1945842E-2</c:v>
                </c:pt>
                <c:pt idx="38389">
                  <c:v>1.4915729000000001E-2</c:v>
                </c:pt>
                <c:pt idx="38390">
                  <c:v>1.7422561999999999E-2</c:v>
                </c:pt>
                <c:pt idx="38391">
                  <c:v>1.2140669E-2</c:v>
                </c:pt>
                <c:pt idx="38392">
                  <c:v>1.8731726000000001E-2</c:v>
                </c:pt>
                <c:pt idx="38393">
                  <c:v>2.1108466999999999E-2</c:v>
                </c:pt>
                <c:pt idx="38394">
                  <c:v>1.7307071E-2</c:v>
                </c:pt>
                <c:pt idx="38395">
                  <c:v>1.5055986E-2</c:v>
                </c:pt>
                <c:pt idx="38396">
                  <c:v>1.8284537E-2</c:v>
                </c:pt>
                <c:pt idx="38397">
                  <c:v>1.3455683E-2</c:v>
                </c:pt>
                <c:pt idx="38398">
                  <c:v>1.8368150999999999E-2</c:v>
                </c:pt>
                <c:pt idx="38399">
                  <c:v>2.4599096000000001E-2</c:v>
                </c:pt>
                <c:pt idx="38400">
                  <c:v>1.5313185E-2</c:v>
                </c:pt>
                <c:pt idx="38401">
                  <c:v>1.1953699E-2</c:v>
                </c:pt>
                <c:pt idx="38402">
                  <c:v>1.1803764E-2</c:v>
                </c:pt>
                <c:pt idx="38403">
                  <c:v>1.5248003E-2</c:v>
                </c:pt>
                <c:pt idx="38404">
                  <c:v>1.5685827999999999E-2</c:v>
                </c:pt>
                <c:pt idx="38405">
                  <c:v>1.6170575999999999E-2</c:v>
                </c:pt>
                <c:pt idx="38406">
                  <c:v>2.1293966000000001E-2</c:v>
                </c:pt>
                <c:pt idx="38407">
                  <c:v>1.8607741000000001E-2</c:v>
                </c:pt>
                <c:pt idx="38408">
                  <c:v>1.1044363999999999E-2</c:v>
                </c:pt>
                <c:pt idx="38409">
                  <c:v>6.9851469999999997E-3</c:v>
                </c:pt>
                <c:pt idx="38410">
                  <c:v>2.1568614999999999E-2</c:v>
                </c:pt>
                <c:pt idx="38411">
                  <c:v>1.9393882000000001E-2</c:v>
                </c:pt>
                <c:pt idx="38412">
                  <c:v>1.0628086E-2</c:v>
                </c:pt>
                <c:pt idx="38413">
                  <c:v>1.483665E-2</c:v>
                </c:pt>
                <c:pt idx="38414">
                  <c:v>1.9325409000000002E-2</c:v>
                </c:pt>
                <c:pt idx="38415">
                  <c:v>1.2221266E-2</c:v>
                </c:pt>
                <c:pt idx="38416">
                  <c:v>1.6368074E-2</c:v>
                </c:pt>
                <c:pt idx="38417">
                  <c:v>1.7844288E-2</c:v>
                </c:pt>
                <c:pt idx="38418">
                  <c:v>1.4490037000000001E-2</c:v>
                </c:pt>
                <c:pt idx="38419">
                  <c:v>1.2967698999999999E-2</c:v>
                </c:pt>
                <c:pt idx="38420">
                  <c:v>1.8516395000000001E-2</c:v>
                </c:pt>
                <c:pt idx="38421">
                  <c:v>2.3276155999999999E-2</c:v>
                </c:pt>
                <c:pt idx="38422">
                  <c:v>1.1596863000000001E-2</c:v>
                </c:pt>
                <c:pt idx="38423">
                  <c:v>1.1792206E-2</c:v>
                </c:pt>
                <c:pt idx="38424">
                  <c:v>1.6768056999999999E-2</c:v>
                </c:pt>
                <c:pt idx="38425">
                  <c:v>1.5011651000000001E-2</c:v>
                </c:pt>
                <c:pt idx="38426">
                  <c:v>1.9831438999999999E-2</c:v>
                </c:pt>
                <c:pt idx="38427">
                  <c:v>1.420543E-2</c:v>
                </c:pt>
                <c:pt idx="38428">
                  <c:v>2.1000218000000001E-2</c:v>
                </c:pt>
                <c:pt idx="38429">
                  <c:v>1.1151276999999999E-2</c:v>
                </c:pt>
                <c:pt idx="38430">
                  <c:v>1.8141009E-2</c:v>
                </c:pt>
                <c:pt idx="38431">
                  <c:v>1.4793149E-2</c:v>
                </c:pt>
                <c:pt idx="38432">
                  <c:v>2.2349335000000001E-2</c:v>
                </c:pt>
                <c:pt idx="38433">
                  <c:v>1.6625391E-2</c:v>
                </c:pt>
                <c:pt idx="38434">
                  <c:v>1.1973114999999999E-2</c:v>
                </c:pt>
                <c:pt idx="38435">
                  <c:v>1.4458553000000001E-2</c:v>
                </c:pt>
                <c:pt idx="38436">
                  <c:v>1.6612518999999999E-2</c:v>
                </c:pt>
                <c:pt idx="38437">
                  <c:v>1.6181942000000001E-2</c:v>
                </c:pt>
                <c:pt idx="38438">
                  <c:v>1.9460561000000001E-2</c:v>
                </c:pt>
                <c:pt idx="38439">
                  <c:v>1.7093095999999999E-2</c:v>
                </c:pt>
                <c:pt idx="38440">
                  <c:v>1.153561E-2</c:v>
                </c:pt>
                <c:pt idx="38441">
                  <c:v>1.2285806E-2</c:v>
                </c:pt>
                <c:pt idx="38442">
                  <c:v>8.1027789999999992E-3</c:v>
                </c:pt>
                <c:pt idx="38443">
                  <c:v>2.0370078999999999E-2</c:v>
                </c:pt>
                <c:pt idx="38444">
                  <c:v>2.3273457000000001E-2</c:v>
                </c:pt>
                <c:pt idx="38445">
                  <c:v>1.6212939999999999E-2</c:v>
                </c:pt>
                <c:pt idx="38446">
                  <c:v>1.5692293999999999E-2</c:v>
                </c:pt>
                <c:pt idx="38447">
                  <c:v>1.1126013000000001E-2</c:v>
                </c:pt>
                <c:pt idx="38448">
                  <c:v>1.1299385E-2</c:v>
                </c:pt>
                <c:pt idx="38449">
                  <c:v>1.9226969999999999E-2</c:v>
                </c:pt>
                <c:pt idx="38450">
                  <c:v>1.1157593E-2</c:v>
                </c:pt>
                <c:pt idx="38451">
                  <c:v>2.5161671E-2</c:v>
                </c:pt>
                <c:pt idx="38452">
                  <c:v>1.2186483999999999E-2</c:v>
                </c:pt>
                <c:pt idx="38453">
                  <c:v>4.1872439999999997E-3</c:v>
                </c:pt>
                <c:pt idx="38454">
                  <c:v>1.9677788000000002E-2</c:v>
                </c:pt>
                <c:pt idx="38455">
                  <c:v>1.1064965E-2</c:v>
                </c:pt>
                <c:pt idx="38456">
                  <c:v>1.5883956000000001E-2</c:v>
                </c:pt>
                <c:pt idx="38457">
                  <c:v>2.0865725000000002E-2</c:v>
                </c:pt>
                <c:pt idx="38458">
                  <c:v>1.8299236999999999E-2</c:v>
                </c:pt>
                <c:pt idx="38459">
                  <c:v>1.6816370000000001E-2</c:v>
                </c:pt>
                <c:pt idx="38460">
                  <c:v>9.0311499999999999E-3</c:v>
                </c:pt>
                <c:pt idx="38461">
                  <c:v>2.7935740000000001E-2</c:v>
                </c:pt>
                <c:pt idx="38462">
                  <c:v>1.1903243000000001E-2</c:v>
                </c:pt>
                <c:pt idx="38463">
                  <c:v>1.8126449999999999E-2</c:v>
                </c:pt>
                <c:pt idx="38464">
                  <c:v>7.2977720000000001E-3</c:v>
                </c:pt>
                <c:pt idx="38465">
                  <c:v>1.4249601000000001E-2</c:v>
                </c:pt>
                <c:pt idx="38466">
                  <c:v>1.9659813000000002E-2</c:v>
                </c:pt>
                <c:pt idx="38467">
                  <c:v>2.1739933999999999E-2</c:v>
                </c:pt>
                <c:pt idx="38468">
                  <c:v>2.2314377E-2</c:v>
                </c:pt>
                <c:pt idx="38469">
                  <c:v>1.6600844E-2</c:v>
                </c:pt>
                <c:pt idx="38470">
                  <c:v>1.2257759999999999E-2</c:v>
                </c:pt>
                <c:pt idx="38471">
                  <c:v>2.4062351999999999E-2</c:v>
                </c:pt>
                <c:pt idx="38472">
                  <c:v>2.2460992999999999E-2</c:v>
                </c:pt>
                <c:pt idx="38473">
                  <c:v>2.1086339999999999E-3</c:v>
                </c:pt>
                <c:pt idx="38474">
                  <c:v>3.2293700000000002E-2</c:v>
                </c:pt>
                <c:pt idx="38475">
                  <c:v>1.6038353000000002E-2</c:v>
                </c:pt>
                <c:pt idx="38476">
                  <c:v>1.8541190999999999E-2</c:v>
                </c:pt>
                <c:pt idx="38477">
                  <c:v>2.4456532999999999E-2</c:v>
                </c:pt>
                <c:pt idx="38478">
                  <c:v>1.0592116E-2</c:v>
                </c:pt>
                <c:pt idx="38479">
                  <c:v>1.1013586000000001E-2</c:v>
                </c:pt>
                <c:pt idx="38480">
                  <c:v>2.0642776000000002E-2</c:v>
                </c:pt>
                <c:pt idx="38481">
                  <c:v>2.7357796E-2</c:v>
                </c:pt>
                <c:pt idx="38482">
                  <c:v>1.7220474999999999E-2</c:v>
                </c:pt>
                <c:pt idx="38483">
                  <c:v>1.2199501E-2</c:v>
                </c:pt>
                <c:pt idx="38484">
                  <c:v>1.4021369000000001E-2</c:v>
                </c:pt>
                <c:pt idx="38485">
                  <c:v>7.2683169999999998E-3</c:v>
                </c:pt>
                <c:pt idx="38486">
                  <c:v>1.5855412999999999E-2</c:v>
                </c:pt>
                <c:pt idx="38487">
                  <c:v>2.8509402999999999E-2</c:v>
                </c:pt>
                <c:pt idx="38488">
                  <c:v>1.1662247000000001E-2</c:v>
                </c:pt>
                <c:pt idx="38489">
                  <c:v>2.0021304E-2</c:v>
                </c:pt>
                <c:pt idx="38490">
                  <c:v>8.3747679999999994E-3</c:v>
                </c:pt>
                <c:pt idx="38491">
                  <c:v>1.1053642000000001E-2</c:v>
                </c:pt>
                <c:pt idx="38492">
                  <c:v>3.2785430000000001E-3</c:v>
                </c:pt>
                <c:pt idx="38493">
                  <c:v>1.5608532E-2</c:v>
                </c:pt>
                <c:pt idx="38494">
                  <c:v>2.8215404999999999E-2</c:v>
                </c:pt>
                <c:pt idx="38495">
                  <c:v>4.5713050000000003E-3</c:v>
                </c:pt>
                <c:pt idx="38496">
                  <c:v>6.9255389999999997E-3</c:v>
                </c:pt>
                <c:pt idx="38497">
                  <c:v>6.7538060000000002E-3</c:v>
                </c:pt>
                <c:pt idx="38498">
                  <c:v>1.6246376999999999E-2</c:v>
                </c:pt>
                <c:pt idx="38499">
                  <c:v>8.3595890000000006E-3</c:v>
                </c:pt>
                <c:pt idx="38500">
                  <c:v>2.1361939999999999E-2</c:v>
                </c:pt>
                <c:pt idx="38501">
                  <c:v>9.7041439999999996E-3</c:v>
                </c:pt>
                <c:pt idx="38502">
                  <c:v>6.0854409999999996E-3</c:v>
                </c:pt>
                <c:pt idx="38503">
                  <c:v>8.3934200000000004E-3</c:v>
                </c:pt>
                <c:pt idx="38504">
                  <c:v>4.291619E-3</c:v>
                </c:pt>
                <c:pt idx="38505">
                  <c:v>1.1843632E-2</c:v>
                </c:pt>
                <c:pt idx="38506">
                  <c:v>1.9534308E-2</c:v>
                </c:pt>
                <c:pt idx="38507">
                  <c:v>4.710863E-3</c:v>
                </c:pt>
                <c:pt idx="38508">
                  <c:v>8.1039969999999999E-3</c:v>
                </c:pt>
                <c:pt idx="38509">
                  <c:v>6.2556909999999999E-3</c:v>
                </c:pt>
                <c:pt idx="38510">
                  <c:v>1.4632398E-2</c:v>
                </c:pt>
                <c:pt idx="38511">
                  <c:v>9.5086690000000008E-3</c:v>
                </c:pt>
                <c:pt idx="38512">
                  <c:v>1.2928168E-2</c:v>
                </c:pt>
                <c:pt idx="38513">
                  <c:v>1.3628731999999999E-2</c:v>
                </c:pt>
                <c:pt idx="38514">
                  <c:v>3.0424010000000001E-3</c:v>
                </c:pt>
                <c:pt idx="38515">
                  <c:v>1.0934526E-2</c:v>
                </c:pt>
                <c:pt idx="38516">
                  <c:v>9.900687E-3</c:v>
                </c:pt>
                <c:pt idx="38517">
                  <c:v>9.8168830000000002E-3</c:v>
                </c:pt>
                <c:pt idx="38518">
                  <c:v>1.6617509999999999E-3</c:v>
                </c:pt>
                <c:pt idx="38519">
                  <c:v>4.001569E-3</c:v>
                </c:pt>
                <c:pt idx="38520">
                  <c:v>1.6312297E-2</c:v>
                </c:pt>
                <c:pt idx="38521">
                  <c:v>5.9358579999999996E-3</c:v>
                </c:pt>
                <c:pt idx="38522">
                  <c:v>1.7944849999999998E-2</c:v>
                </c:pt>
                <c:pt idx="38523">
                  <c:v>7.5887020000000001E-3</c:v>
                </c:pt>
                <c:pt idx="38524">
                  <c:v>-1.209849E-3</c:v>
                </c:pt>
                <c:pt idx="38525">
                  <c:v>6.6837609999999999E-3</c:v>
                </c:pt>
                <c:pt idx="38526">
                  <c:v>8.0907089999999997E-3</c:v>
                </c:pt>
                <c:pt idx="38527">
                  <c:v>7.1753859999999997E-3</c:v>
                </c:pt>
                <c:pt idx="38528">
                  <c:v>1.2047904999999999E-2</c:v>
                </c:pt>
                <c:pt idx="38529">
                  <c:v>1.6463602000000001E-2</c:v>
                </c:pt>
                <c:pt idx="38530">
                  <c:v>6.0056349999999996E-3</c:v>
                </c:pt>
                <c:pt idx="38531">
                  <c:v>6.1100290000000003E-3</c:v>
                </c:pt>
                <c:pt idx="38532">
                  <c:v>6.7587749999999999E-3</c:v>
                </c:pt>
                <c:pt idx="38533">
                  <c:v>4.6714809999999999E-3</c:v>
                </c:pt>
                <c:pt idx="38534">
                  <c:v>9.8159100000000006E-3</c:v>
                </c:pt>
                <c:pt idx="38535">
                  <c:v>2.6859150000000001E-3</c:v>
                </c:pt>
                <c:pt idx="38536">
                  <c:v>9.8503510000000002E-3</c:v>
                </c:pt>
                <c:pt idx="38537" formatCode="0.00E+00">
                  <c:v>8.2710799999999998E-6</c:v>
                </c:pt>
                <c:pt idx="38538">
                  <c:v>7.3026699999999998E-3</c:v>
                </c:pt>
                <c:pt idx="38539">
                  <c:v>8.5242709999999999E-3</c:v>
                </c:pt>
                <c:pt idx="38540">
                  <c:v>8.3833899999999992E-3</c:v>
                </c:pt>
                <c:pt idx="38541">
                  <c:v>5.3905200000000002E-3</c:v>
                </c:pt>
                <c:pt idx="38542">
                  <c:v>8.6355809999999998E-3</c:v>
                </c:pt>
                <c:pt idx="38543">
                  <c:v>6.0603209999999996E-3</c:v>
                </c:pt>
                <c:pt idx="38544">
                  <c:v>8.8012460000000004E-3</c:v>
                </c:pt>
                <c:pt idx="38545">
                  <c:v>3.503323E-3</c:v>
                </c:pt>
                <c:pt idx="38546">
                  <c:v>1.0991865999999999E-2</c:v>
                </c:pt>
                <c:pt idx="38547">
                  <c:v>1.19101E-2</c:v>
                </c:pt>
                <c:pt idx="38548">
                  <c:v>1.0079177E-2</c:v>
                </c:pt>
                <c:pt idx="38549">
                  <c:v>2.1172809999999999E-3</c:v>
                </c:pt>
                <c:pt idx="38550">
                  <c:v>4.3420860000000002E-3</c:v>
                </c:pt>
                <c:pt idx="38551">
                  <c:v>9.3041200000000004E-4</c:v>
                </c:pt>
                <c:pt idx="38552">
                  <c:v>5.9747050000000003E-3</c:v>
                </c:pt>
                <c:pt idx="38553">
                  <c:v>6.5826039999999997E-3</c:v>
                </c:pt>
                <c:pt idx="38554">
                  <c:v>1.1382152E-2</c:v>
                </c:pt>
                <c:pt idx="38555">
                  <c:v>2.8332100000000001E-3</c:v>
                </c:pt>
                <c:pt idx="38556">
                  <c:v>7.1573100000000005E-4</c:v>
                </c:pt>
                <c:pt idx="38557">
                  <c:v>3.0106149999999999E-3</c:v>
                </c:pt>
                <c:pt idx="38558">
                  <c:v>-1.9567130000000001E-3</c:v>
                </c:pt>
                <c:pt idx="38559">
                  <c:v>1.9562109999999998E-3</c:v>
                </c:pt>
                <c:pt idx="38560">
                  <c:v>8.1928020000000008E-3</c:v>
                </c:pt>
                <c:pt idx="38561">
                  <c:v>-6.4533469999999999E-3</c:v>
                </c:pt>
                <c:pt idx="38562">
                  <c:v>-2.2977499999999999E-3</c:v>
                </c:pt>
                <c:pt idx="38563">
                  <c:v>-3.7033140000000001E-3</c:v>
                </c:pt>
                <c:pt idx="38564">
                  <c:v>5.366081E-3</c:v>
                </c:pt>
                <c:pt idx="38565">
                  <c:v>6.7022900000000005E-4</c:v>
                </c:pt>
                <c:pt idx="38566">
                  <c:v>-2.4374140000000002E-3</c:v>
                </c:pt>
                <c:pt idx="38567">
                  <c:v>-2.5258479999999998E-3</c:v>
                </c:pt>
                <c:pt idx="38568">
                  <c:v>2.113911E-3</c:v>
                </c:pt>
                <c:pt idx="38569">
                  <c:v>-4.1605289999999996E-3</c:v>
                </c:pt>
                <c:pt idx="38570">
                  <c:v>-2.3884610000000001E-3</c:v>
                </c:pt>
                <c:pt idx="38571">
                  <c:v>-4.0353730000000001E-3</c:v>
                </c:pt>
                <c:pt idx="38572">
                  <c:v>3.4971109999999998E-3</c:v>
                </c:pt>
                <c:pt idx="38573">
                  <c:v>-4.3409149999999999E-3</c:v>
                </c:pt>
                <c:pt idx="38574">
                  <c:v>-4.4381209999999997E-3</c:v>
                </c:pt>
                <c:pt idx="38575">
                  <c:v>2.0067290000000001E-3</c:v>
                </c:pt>
                <c:pt idx="38576">
                  <c:v>5.1465959999999998E-3</c:v>
                </c:pt>
                <c:pt idx="38577">
                  <c:v>1.7575850000000001E-3</c:v>
                </c:pt>
                <c:pt idx="38578">
                  <c:v>1.21872E-4</c:v>
                </c:pt>
                <c:pt idx="38579">
                  <c:v>1.0061429999999999E-3</c:v>
                </c:pt>
                <c:pt idx="38580">
                  <c:v>1.418933E-3</c:v>
                </c:pt>
                <c:pt idx="38581">
                  <c:v>-4.8956889999999999E-3</c:v>
                </c:pt>
                <c:pt idx="38582">
                  <c:v>-1.7238640000000001E-3</c:v>
                </c:pt>
                <c:pt idx="38583">
                  <c:v>4.6690910000000002E-3</c:v>
                </c:pt>
                <c:pt idx="38584">
                  <c:v>5.9658499999999995E-4</c:v>
                </c:pt>
                <c:pt idx="38585">
                  <c:v>2.0214159999999998E-3</c:v>
                </c:pt>
                <c:pt idx="38586">
                  <c:v>-1.5839719999999999E-3</c:v>
                </c:pt>
                <c:pt idx="38587">
                  <c:v>-3.4736960000000001E-3</c:v>
                </c:pt>
                <c:pt idx="38588">
                  <c:v>-5.6305890000000001E-3</c:v>
                </c:pt>
                <c:pt idx="38589">
                  <c:v>2.7822049999999998E-3</c:v>
                </c:pt>
                <c:pt idx="38590">
                  <c:v>-2.808835E-3</c:v>
                </c:pt>
                <c:pt idx="38591">
                  <c:v>2.9875460000000002E-3</c:v>
                </c:pt>
                <c:pt idx="38592">
                  <c:v>9.14276E-4</c:v>
                </c:pt>
                <c:pt idx="38593">
                  <c:v>-2.1166800000000001E-3</c:v>
                </c:pt>
                <c:pt idx="38594">
                  <c:v>-2.62561E-3</c:v>
                </c:pt>
                <c:pt idx="38595">
                  <c:v>-8.6512899999999996E-4</c:v>
                </c:pt>
                <c:pt idx="38596">
                  <c:v>-1.9804610000000002E-3</c:v>
                </c:pt>
                <c:pt idx="38597">
                  <c:v>-3.2580389999999999E-3</c:v>
                </c:pt>
                <c:pt idx="38598">
                  <c:v>-1.0899589999999999E-3</c:v>
                </c:pt>
                <c:pt idx="38599">
                  <c:v>-2.6308059999999999E-3</c:v>
                </c:pt>
                <c:pt idx="38600">
                  <c:v>-1.5556879999999999E-3</c:v>
                </c:pt>
                <c:pt idx="38601">
                  <c:v>-2.8849829999999998E-3</c:v>
                </c:pt>
                <c:pt idx="38602">
                  <c:v>-8.1455250000000007E-3</c:v>
                </c:pt>
                <c:pt idx="38603">
                  <c:v>-2.012972E-3</c:v>
                </c:pt>
                <c:pt idx="38604">
                  <c:v>-3.4372309999999998E-3</c:v>
                </c:pt>
                <c:pt idx="38605">
                  <c:v>-7.5980179999999998E-3</c:v>
                </c:pt>
                <c:pt idx="38606">
                  <c:v>-3.4839659999999998E-3</c:v>
                </c:pt>
                <c:pt idx="38607">
                  <c:v>-6.0648830000000001E-3</c:v>
                </c:pt>
                <c:pt idx="38608">
                  <c:v>-6.6563710000000003E-3</c:v>
                </c:pt>
                <c:pt idx="38609">
                  <c:v>-7.3576509999999998E-3</c:v>
                </c:pt>
                <c:pt idx="38610">
                  <c:v>-7.2745609999999997E-3</c:v>
                </c:pt>
                <c:pt idx="38611">
                  <c:v>-5.1443419999999997E-3</c:v>
                </c:pt>
                <c:pt idx="38612">
                  <c:v>-7.1457070000000003E-3</c:v>
                </c:pt>
                <c:pt idx="38613">
                  <c:v>-7.683329E-3</c:v>
                </c:pt>
                <c:pt idx="38614">
                  <c:v>-8.7560510000000008E-3</c:v>
                </c:pt>
                <c:pt idx="38615">
                  <c:v>-9.3177840000000008E-3</c:v>
                </c:pt>
                <c:pt idx="38616">
                  <c:v>-4.8135790000000001E-3</c:v>
                </c:pt>
                <c:pt idx="38617" formatCode="0.00E+00">
                  <c:v>5.33923E-5</c:v>
                </c:pt>
                <c:pt idx="38618">
                  <c:v>-8.6647319999999996E-3</c:v>
                </c:pt>
                <c:pt idx="38619">
                  <c:v>-9.2226370000000005E-3</c:v>
                </c:pt>
                <c:pt idx="38620">
                  <c:v>-1.834762E-3</c:v>
                </c:pt>
                <c:pt idx="38621">
                  <c:v>-5.4510890000000001E-3</c:v>
                </c:pt>
                <c:pt idx="38622">
                  <c:v>-6.2878539999999998E-3</c:v>
                </c:pt>
                <c:pt idx="38623">
                  <c:v>-9.2541559999999995E-3</c:v>
                </c:pt>
                <c:pt idx="38624">
                  <c:v>-7.1673029999999999E-3</c:v>
                </c:pt>
                <c:pt idx="38625">
                  <c:v>-4.0709479999999996E-3</c:v>
                </c:pt>
                <c:pt idx="38626">
                  <c:v>-4.3348670000000001E-3</c:v>
                </c:pt>
                <c:pt idx="38627">
                  <c:v>-5.5796960000000003E-3</c:v>
                </c:pt>
                <c:pt idx="38628">
                  <c:v>-1.1365414000000001E-2</c:v>
                </c:pt>
                <c:pt idx="38629">
                  <c:v>-3.824339E-3</c:v>
                </c:pt>
                <c:pt idx="38630">
                  <c:v>-2.760672E-3</c:v>
                </c:pt>
                <c:pt idx="38631">
                  <c:v>-2.7004139999999999E-3</c:v>
                </c:pt>
                <c:pt idx="38632">
                  <c:v>-5.2437330000000004E-3</c:v>
                </c:pt>
                <c:pt idx="38633">
                  <c:v>-1.0023763E-2</c:v>
                </c:pt>
                <c:pt idx="38634">
                  <c:v>-5.867634E-3</c:v>
                </c:pt>
                <c:pt idx="38635">
                  <c:v>-6.2866770000000001E-3</c:v>
                </c:pt>
                <c:pt idx="38636">
                  <c:v>-1.0581025000000001E-2</c:v>
                </c:pt>
                <c:pt idx="38637">
                  <c:v>-5.1095089999999999E-3</c:v>
                </c:pt>
                <c:pt idx="38638">
                  <c:v>-6.3856959999999997E-3</c:v>
                </c:pt>
                <c:pt idx="38639">
                  <c:v>-1.4533637E-2</c:v>
                </c:pt>
                <c:pt idx="38640">
                  <c:v>-1.1718676000000001E-2</c:v>
                </c:pt>
                <c:pt idx="38641">
                  <c:v>-6.9273829999999996E-3</c:v>
                </c:pt>
                <c:pt idx="38642">
                  <c:v>-4.0587720000000004E-3</c:v>
                </c:pt>
                <c:pt idx="38643">
                  <c:v>-7.2800790000000001E-3</c:v>
                </c:pt>
                <c:pt idx="38644">
                  <c:v>-1.8462425000000001E-2</c:v>
                </c:pt>
                <c:pt idx="38645">
                  <c:v>-1.3043446E-2</c:v>
                </c:pt>
                <c:pt idx="38646">
                  <c:v>-1.378567E-2</c:v>
                </c:pt>
                <c:pt idx="38647">
                  <c:v>-1.2029168999999999E-2</c:v>
                </c:pt>
                <c:pt idx="38648">
                  <c:v>-9.0853119999999999E-3</c:v>
                </c:pt>
                <c:pt idx="38649">
                  <c:v>-1.4978473000000001E-2</c:v>
                </c:pt>
                <c:pt idx="38650">
                  <c:v>-1.5737208999999999E-2</c:v>
                </c:pt>
                <c:pt idx="38651">
                  <c:v>-9.7299169999999994E-3</c:v>
                </c:pt>
                <c:pt idx="38652">
                  <c:v>-1.0580531000000001E-2</c:v>
                </c:pt>
                <c:pt idx="38653">
                  <c:v>-1.7036954E-2</c:v>
                </c:pt>
                <c:pt idx="38654">
                  <c:v>-1.6090198999999999E-2</c:v>
                </c:pt>
                <c:pt idx="38655">
                  <c:v>-1.4914103999999999E-2</c:v>
                </c:pt>
                <c:pt idx="38656">
                  <c:v>-1.8800987000000002E-2</c:v>
                </c:pt>
                <c:pt idx="38657">
                  <c:v>-7.6628440000000003E-3</c:v>
                </c:pt>
                <c:pt idx="38658">
                  <c:v>-1.5450726E-2</c:v>
                </c:pt>
                <c:pt idx="38659">
                  <c:v>-1.5000169000000001E-2</c:v>
                </c:pt>
                <c:pt idx="38660">
                  <c:v>-1.6030813000000001E-2</c:v>
                </c:pt>
                <c:pt idx="38661">
                  <c:v>-2.1302639000000002E-2</c:v>
                </c:pt>
                <c:pt idx="38662">
                  <c:v>-1.5983507000000001E-2</c:v>
                </c:pt>
                <c:pt idx="38663">
                  <c:v>-2.4452478E-2</c:v>
                </c:pt>
                <c:pt idx="38664">
                  <c:v>-1.3517271000000001E-2</c:v>
                </c:pt>
                <c:pt idx="38665">
                  <c:v>-1.2671190000000001E-2</c:v>
                </c:pt>
                <c:pt idx="38666">
                  <c:v>-1.8754384999999998E-2</c:v>
                </c:pt>
                <c:pt idx="38667">
                  <c:v>-1.8217153999999999E-2</c:v>
                </c:pt>
                <c:pt idx="38668">
                  <c:v>-2.4048145999999999E-2</c:v>
                </c:pt>
                <c:pt idx="38669">
                  <c:v>-1.0544378E-2</c:v>
                </c:pt>
                <c:pt idx="38670">
                  <c:v>-1.4444844E-2</c:v>
                </c:pt>
                <c:pt idx="38671">
                  <c:v>-1.6514781999999999E-2</c:v>
                </c:pt>
                <c:pt idx="38672">
                  <c:v>-1.9745728000000001E-2</c:v>
                </c:pt>
                <c:pt idx="38673">
                  <c:v>-1.5455307E-2</c:v>
                </c:pt>
                <c:pt idx="38674">
                  <c:v>-1.4851036E-2</c:v>
                </c:pt>
                <c:pt idx="38675">
                  <c:v>-1.5861716000000001E-2</c:v>
                </c:pt>
                <c:pt idx="38676">
                  <c:v>-1.5597529000000001E-2</c:v>
                </c:pt>
                <c:pt idx="38677">
                  <c:v>-1.7752747999999999E-2</c:v>
                </c:pt>
                <c:pt idx="38678">
                  <c:v>-1.4695705999999999E-2</c:v>
                </c:pt>
                <c:pt idx="38679">
                  <c:v>-1.9373854999999999E-2</c:v>
                </c:pt>
                <c:pt idx="38680">
                  <c:v>-1.7476085999999998E-2</c:v>
                </c:pt>
                <c:pt idx="38681">
                  <c:v>-1.0360384E-2</c:v>
                </c:pt>
                <c:pt idx="38682">
                  <c:v>-1.5662473E-2</c:v>
                </c:pt>
                <c:pt idx="38683">
                  <c:v>-1.4849055E-2</c:v>
                </c:pt>
                <c:pt idx="38684">
                  <c:v>-1.8655776999999998E-2</c:v>
                </c:pt>
                <c:pt idx="38685">
                  <c:v>-1.2449969E-2</c:v>
                </c:pt>
                <c:pt idx="38686">
                  <c:v>-1.1871262E-2</c:v>
                </c:pt>
                <c:pt idx="38687">
                  <c:v>-1.9574100000000001E-2</c:v>
                </c:pt>
                <c:pt idx="38688">
                  <c:v>-1.1285276E-2</c:v>
                </c:pt>
                <c:pt idx="38689">
                  <c:v>-1.6327560000000001E-2</c:v>
                </c:pt>
                <c:pt idx="38690">
                  <c:v>-1.1393522999999999E-2</c:v>
                </c:pt>
                <c:pt idx="38691">
                  <c:v>-1.1697087E-2</c:v>
                </c:pt>
                <c:pt idx="38692">
                  <c:v>-1.6337112000000001E-2</c:v>
                </c:pt>
                <c:pt idx="38693">
                  <c:v>-1.3724783000000001E-2</c:v>
                </c:pt>
                <c:pt idx="38694">
                  <c:v>-1.6164238000000001E-2</c:v>
                </c:pt>
                <c:pt idx="38695">
                  <c:v>-1.4056585E-2</c:v>
                </c:pt>
                <c:pt idx="38696">
                  <c:v>-1.2412616E-2</c:v>
                </c:pt>
                <c:pt idx="38697">
                  <c:v>-1.2695807999999999E-2</c:v>
                </c:pt>
                <c:pt idx="38698">
                  <c:v>-1.4893981000000001E-2</c:v>
                </c:pt>
                <c:pt idx="38699">
                  <c:v>-1.1008192E-2</c:v>
                </c:pt>
                <c:pt idx="38700">
                  <c:v>-1.1129363999999999E-2</c:v>
                </c:pt>
                <c:pt idx="38701">
                  <c:v>-2.0474796999999999E-2</c:v>
                </c:pt>
                <c:pt idx="38702">
                  <c:v>-1.3074405000000001E-2</c:v>
                </c:pt>
                <c:pt idx="38703">
                  <c:v>-1.5456565E-2</c:v>
                </c:pt>
                <c:pt idx="38704">
                  <c:v>-1.7367647999999999E-2</c:v>
                </c:pt>
                <c:pt idx="38705">
                  <c:v>-1.2841788E-2</c:v>
                </c:pt>
                <c:pt idx="38706">
                  <c:v>-1.5325719E-2</c:v>
                </c:pt>
                <c:pt idx="38707">
                  <c:v>-1.1115618000000001E-2</c:v>
                </c:pt>
                <c:pt idx="38708">
                  <c:v>-1.9782344E-2</c:v>
                </c:pt>
                <c:pt idx="38709">
                  <c:v>-1.4323763E-2</c:v>
                </c:pt>
                <c:pt idx="38710">
                  <c:v>-1.5492888999999999E-2</c:v>
                </c:pt>
                <c:pt idx="38711">
                  <c:v>-1.403454E-2</c:v>
                </c:pt>
                <c:pt idx="38712">
                  <c:v>-1.3753576999999999E-2</c:v>
                </c:pt>
                <c:pt idx="38713">
                  <c:v>-1.0392139999999999E-2</c:v>
                </c:pt>
                <c:pt idx="38714">
                  <c:v>-1.3158632E-2</c:v>
                </c:pt>
                <c:pt idx="38715">
                  <c:v>-1.8474231000000001E-2</c:v>
                </c:pt>
                <c:pt idx="38716">
                  <c:v>-1.5903746999999999E-2</c:v>
                </c:pt>
                <c:pt idx="38717">
                  <c:v>-1.3069413E-2</c:v>
                </c:pt>
                <c:pt idx="38718">
                  <c:v>-1.2857957999999999E-2</c:v>
                </c:pt>
                <c:pt idx="38719">
                  <c:v>-1.2334838000000001E-2</c:v>
                </c:pt>
                <c:pt idx="38720">
                  <c:v>-1.4254976000000001E-2</c:v>
                </c:pt>
                <c:pt idx="38721">
                  <c:v>-7.7070410000000004E-3</c:v>
                </c:pt>
                <c:pt idx="38722">
                  <c:v>-1.0285779E-2</c:v>
                </c:pt>
                <c:pt idx="38723">
                  <c:v>-1.2285613000000001E-2</c:v>
                </c:pt>
                <c:pt idx="38724">
                  <c:v>-7.3971139999999998E-3</c:v>
                </c:pt>
                <c:pt idx="38725">
                  <c:v>-8.8080369999999995E-3</c:v>
                </c:pt>
                <c:pt idx="38726">
                  <c:v>-1.6406301000000002E-2</c:v>
                </c:pt>
                <c:pt idx="38727">
                  <c:v>-1.1077178E-2</c:v>
                </c:pt>
                <c:pt idx="38728">
                  <c:v>-1.0529632000000001E-2</c:v>
                </c:pt>
                <c:pt idx="38729">
                  <c:v>-1.2739637999999999E-2</c:v>
                </c:pt>
                <c:pt idx="38730">
                  <c:v>-1.0300982E-2</c:v>
                </c:pt>
                <c:pt idx="38731">
                  <c:v>-1.1831524E-2</c:v>
                </c:pt>
                <c:pt idx="38732">
                  <c:v>-1.1947905E-2</c:v>
                </c:pt>
                <c:pt idx="38733">
                  <c:v>-9.0921149999999996E-3</c:v>
                </c:pt>
                <c:pt idx="38734">
                  <c:v>-1.4575563999999999E-2</c:v>
                </c:pt>
                <c:pt idx="38735">
                  <c:v>-1.3105188E-2</c:v>
                </c:pt>
                <c:pt idx="38736">
                  <c:v>-1.8612340000000002E-2</c:v>
                </c:pt>
                <c:pt idx="38737">
                  <c:v>-1.360857E-2</c:v>
                </c:pt>
                <c:pt idx="38738">
                  <c:v>-1.6154017E-2</c:v>
                </c:pt>
                <c:pt idx="38739">
                  <c:v>-8.8891249999999995E-3</c:v>
                </c:pt>
                <c:pt idx="38740">
                  <c:v>-1.1543764E-2</c:v>
                </c:pt>
                <c:pt idx="38741">
                  <c:v>-2.1275981999999999E-2</c:v>
                </c:pt>
                <c:pt idx="38742">
                  <c:v>-2.0678636E-2</c:v>
                </c:pt>
                <c:pt idx="38743">
                  <c:v>-1.1426985000000001E-2</c:v>
                </c:pt>
                <c:pt idx="38744">
                  <c:v>-1.4610260999999999E-2</c:v>
                </c:pt>
                <c:pt idx="38745">
                  <c:v>-1.9472291999999999E-2</c:v>
                </c:pt>
                <c:pt idx="38746">
                  <c:v>-1.3234368999999999E-2</c:v>
                </c:pt>
                <c:pt idx="38747">
                  <c:v>-1.7605603000000001E-2</c:v>
                </c:pt>
                <c:pt idx="38748">
                  <c:v>-2.0959321E-2</c:v>
                </c:pt>
                <c:pt idx="38749">
                  <c:v>-1.0399907E-2</c:v>
                </c:pt>
                <c:pt idx="38750">
                  <c:v>-1.3952295999999999E-2</c:v>
                </c:pt>
                <c:pt idx="38751">
                  <c:v>-2.1376269E-2</c:v>
                </c:pt>
                <c:pt idx="38752">
                  <c:v>-1.3991857E-2</c:v>
                </c:pt>
                <c:pt idx="38753">
                  <c:v>-1.3516330999999999E-2</c:v>
                </c:pt>
                <c:pt idx="38754">
                  <c:v>-1.6555797000000001E-2</c:v>
                </c:pt>
                <c:pt idx="38755">
                  <c:v>-1.2434097E-2</c:v>
                </c:pt>
                <c:pt idx="38756">
                  <c:v>-1.6324175999999999E-2</c:v>
                </c:pt>
                <c:pt idx="38757">
                  <c:v>-1.1321947000000001E-2</c:v>
                </c:pt>
                <c:pt idx="38758">
                  <c:v>-1.9065887E-2</c:v>
                </c:pt>
                <c:pt idx="38759">
                  <c:v>-7.6481680000000003E-3</c:v>
                </c:pt>
                <c:pt idx="38760">
                  <c:v>-1.4762803E-2</c:v>
                </c:pt>
                <c:pt idx="38761">
                  <c:v>-1.6630539999999999E-2</c:v>
                </c:pt>
                <c:pt idx="38762">
                  <c:v>-1.3830492E-2</c:v>
                </c:pt>
                <c:pt idx="38763">
                  <c:v>-1.3112398000000001E-2</c:v>
                </c:pt>
                <c:pt idx="38764">
                  <c:v>-1.0314215E-2</c:v>
                </c:pt>
                <c:pt idx="38765">
                  <c:v>-1.4976282E-2</c:v>
                </c:pt>
                <c:pt idx="38766">
                  <c:v>-1.2724846999999999E-2</c:v>
                </c:pt>
                <c:pt idx="38767">
                  <c:v>-1.7054225999999999E-2</c:v>
                </c:pt>
                <c:pt idx="38768">
                  <c:v>-1.6598559999999998E-2</c:v>
                </c:pt>
                <c:pt idx="38769">
                  <c:v>-1.6291907000000001E-2</c:v>
                </c:pt>
                <c:pt idx="38770">
                  <c:v>-1.4471369E-2</c:v>
                </c:pt>
                <c:pt idx="38771">
                  <c:v>-7.6240759999999996E-3</c:v>
                </c:pt>
                <c:pt idx="38772">
                  <c:v>-2.0459713000000001E-2</c:v>
                </c:pt>
                <c:pt idx="38773">
                  <c:v>-1.9883448000000001E-2</c:v>
                </c:pt>
                <c:pt idx="38774">
                  <c:v>-1.9112462E-2</c:v>
                </c:pt>
                <c:pt idx="38775">
                  <c:v>-1.3748117000000001E-2</c:v>
                </c:pt>
                <c:pt idx="38776">
                  <c:v>-1.5474111E-2</c:v>
                </c:pt>
                <c:pt idx="38777">
                  <c:v>-1.3172239000000001E-2</c:v>
                </c:pt>
                <c:pt idx="38778">
                  <c:v>-1.2224953E-2</c:v>
                </c:pt>
                <c:pt idx="38779">
                  <c:v>-2.2096312E-2</c:v>
                </c:pt>
                <c:pt idx="38780">
                  <c:v>-2.0384963999999998E-2</c:v>
                </c:pt>
                <c:pt idx="38781">
                  <c:v>-1.3249913E-2</c:v>
                </c:pt>
                <c:pt idx="38782">
                  <c:v>-1.9551217999999999E-2</c:v>
                </c:pt>
                <c:pt idx="38783">
                  <c:v>-1.4249850999999999E-2</c:v>
                </c:pt>
                <c:pt idx="38784">
                  <c:v>-1.3172603E-2</c:v>
                </c:pt>
                <c:pt idx="38785">
                  <c:v>-1.3269532000000001E-2</c:v>
                </c:pt>
                <c:pt idx="38786">
                  <c:v>-1.6783571000000001E-2</c:v>
                </c:pt>
                <c:pt idx="38787">
                  <c:v>-1.4436174E-2</c:v>
                </c:pt>
                <c:pt idx="38788">
                  <c:v>-1.0939977E-2</c:v>
                </c:pt>
                <c:pt idx="38789">
                  <c:v>-1.5348366E-2</c:v>
                </c:pt>
                <c:pt idx="38790">
                  <c:v>-1.6430410999999999E-2</c:v>
                </c:pt>
                <c:pt idx="38791">
                  <c:v>-9.6336359999999992E-3</c:v>
                </c:pt>
                <c:pt idx="38792">
                  <c:v>-1.8384784000000001E-2</c:v>
                </c:pt>
                <c:pt idx="38793">
                  <c:v>-1.2779835E-2</c:v>
                </c:pt>
                <c:pt idx="38794">
                  <c:v>-1.4662956E-2</c:v>
                </c:pt>
                <c:pt idx="38795">
                  <c:v>-1.8455908E-2</c:v>
                </c:pt>
                <c:pt idx="38796">
                  <c:v>-1.7280654999999999E-2</c:v>
                </c:pt>
                <c:pt idx="38797">
                  <c:v>-1.7319906999999999E-2</c:v>
                </c:pt>
                <c:pt idx="38798">
                  <c:v>-2.5659595E-2</c:v>
                </c:pt>
                <c:pt idx="38799">
                  <c:v>-1.3300208000000001E-2</c:v>
                </c:pt>
                <c:pt idx="38800">
                  <c:v>-2.1870793999999999E-2</c:v>
                </c:pt>
                <c:pt idx="38801">
                  <c:v>-1.9662493999999999E-2</c:v>
                </c:pt>
                <c:pt idx="38802">
                  <c:v>-1.6413436999999999E-2</c:v>
                </c:pt>
                <c:pt idx="38803">
                  <c:v>-1.9074689999999998E-2</c:v>
                </c:pt>
                <c:pt idx="38804">
                  <c:v>-2.3371432000000001E-2</c:v>
                </c:pt>
                <c:pt idx="38805">
                  <c:v>-2.1605512E-2</c:v>
                </c:pt>
                <c:pt idx="38806">
                  <c:v>-1.3466357E-2</c:v>
                </c:pt>
                <c:pt idx="38807">
                  <c:v>-2.1704675999999999E-2</c:v>
                </c:pt>
                <c:pt idx="38808">
                  <c:v>-2.0269232000000002E-2</c:v>
                </c:pt>
                <c:pt idx="38809">
                  <c:v>-2.0396096999999998E-2</c:v>
                </c:pt>
                <c:pt idx="38810">
                  <c:v>-2.3949551999999999E-2</c:v>
                </c:pt>
                <c:pt idx="38811">
                  <c:v>-2.3398171999999998E-2</c:v>
                </c:pt>
                <c:pt idx="38812">
                  <c:v>-2.5279695000000001E-2</c:v>
                </c:pt>
                <c:pt idx="38813">
                  <c:v>-1.7554291999999999E-2</c:v>
                </c:pt>
                <c:pt idx="38814">
                  <c:v>-2.0310132000000002E-2</c:v>
                </c:pt>
                <c:pt idx="38815">
                  <c:v>-1.7504604999999999E-2</c:v>
                </c:pt>
                <c:pt idx="38816">
                  <c:v>-1.2607052000000001E-2</c:v>
                </c:pt>
                <c:pt idx="38817">
                  <c:v>-2.3555164999999999E-2</c:v>
                </c:pt>
                <c:pt idx="38818">
                  <c:v>-1.2746726E-2</c:v>
                </c:pt>
                <c:pt idx="38819">
                  <c:v>-1.9055988999999999E-2</c:v>
                </c:pt>
                <c:pt idx="38820">
                  <c:v>-1.5145402000000001E-2</c:v>
                </c:pt>
                <c:pt idx="38821">
                  <c:v>-1.6962312E-2</c:v>
                </c:pt>
                <c:pt idx="38822">
                  <c:v>-1.9681133E-2</c:v>
                </c:pt>
                <c:pt idx="38823">
                  <c:v>-1.5003292E-2</c:v>
                </c:pt>
                <c:pt idx="38824">
                  <c:v>-1.4913009E-2</c:v>
                </c:pt>
                <c:pt idx="38825">
                  <c:v>-1.5047605E-2</c:v>
                </c:pt>
                <c:pt idx="38826">
                  <c:v>-1.6795701999999999E-2</c:v>
                </c:pt>
                <c:pt idx="38827">
                  <c:v>-1.6755118999999999E-2</c:v>
                </c:pt>
                <c:pt idx="38828">
                  <c:v>-1.9438253999999999E-2</c:v>
                </c:pt>
                <c:pt idx="38829">
                  <c:v>-1.352955E-2</c:v>
                </c:pt>
                <c:pt idx="38830">
                  <c:v>-1.5276585000000001E-2</c:v>
                </c:pt>
                <c:pt idx="38831">
                  <c:v>-1.5655552999999999E-2</c:v>
                </c:pt>
                <c:pt idx="38832">
                  <c:v>-1.7635878000000001E-2</c:v>
                </c:pt>
                <c:pt idx="38833">
                  <c:v>-1.9767098E-2</c:v>
                </c:pt>
                <c:pt idx="38834">
                  <c:v>-1.2221565E-2</c:v>
                </c:pt>
                <c:pt idx="38835">
                  <c:v>-1.5369476999999999E-2</c:v>
                </c:pt>
                <c:pt idx="38836">
                  <c:v>-1.8333308E-2</c:v>
                </c:pt>
                <c:pt idx="38837">
                  <c:v>-1.4607815999999999E-2</c:v>
                </c:pt>
                <c:pt idx="38838">
                  <c:v>-2.0751993999999999E-2</c:v>
                </c:pt>
                <c:pt idx="38839">
                  <c:v>-1.5241218000000001E-2</c:v>
                </c:pt>
                <c:pt idx="38840">
                  <c:v>-1.5021507999999999E-2</c:v>
                </c:pt>
                <c:pt idx="38841">
                  <c:v>-1.9621320000000001E-2</c:v>
                </c:pt>
                <c:pt idx="38842">
                  <c:v>-1.9604272999999998E-2</c:v>
                </c:pt>
                <c:pt idx="38843">
                  <c:v>-1.4118166999999999E-2</c:v>
                </c:pt>
                <c:pt idx="38844">
                  <c:v>-1.9799489999999999E-2</c:v>
                </c:pt>
                <c:pt idx="38845">
                  <c:v>-1.7768716E-2</c:v>
                </c:pt>
                <c:pt idx="38846">
                  <c:v>-1.6135133999999999E-2</c:v>
                </c:pt>
                <c:pt idx="38847">
                  <c:v>-1.3254818999999999E-2</c:v>
                </c:pt>
                <c:pt idx="38848">
                  <c:v>-1.6948089E-2</c:v>
                </c:pt>
                <c:pt idx="38849">
                  <c:v>-2.3866398E-2</c:v>
                </c:pt>
                <c:pt idx="38850">
                  <c:v>-2.0889251000000001E-2</c:v>
                </c:pt>
                <c:pt idx="38851">
                  <c:v>-2.0199444E-2</c:v>
                </c:pt>
                <c:pt idx="38852">
                  <c:v>-1.2602245E-2</c:v>
                </c:pt>
                <c:pt idx="38853">
                  <c:v>-2.0871310000000001E-2</c:v>
                </c:pt>
                <c:pt idx="38854">
                  <c:v>-1.5861635999999998E-2</c:v>
                </c:pt>
                <c:pt idx="38855">
                  <c:v>-1.4307939E-2</c:v>
                </c:pt>
                <c:pt idx="38856">
                  <c:v>-2.4422356999999999E-2</c:v>
                </c:pt>
                <c:pt idx="38857">
                  <c:v>-2.0357966000000002E-2</c:v>
                </c:pt>
                <c:pt idx="38858">
                  <c:v>-1.5714743999999999E-2</c:v>
                </c:pt>
                <c:pt idx="38859">
                  <c:v>-1.5039518E-2</c:v>
                </c:pt>
                <c:pt idx="38860">
                  <c:v>-1.8504824E-2</c:v>
                </c:pt>
                <c:pt idx="38861">
                  <c:v>-1.7244905000000001E-2</c:v>
                </c:pt>
                <c:pt idx="38862">
                  <c:v>-1.6594828999999998E-2</c:v>
                </c:pt>
                <c:pt idx="38863">
                  <c:v>-1.5428872999999999E-2</c:v>
                </c:pt>
                <c:pt idx="38864">
                  <c:v>-1.0292168000000001E-2</c:v>
                </c:pt>
                <c:pt idx="38865">
                  <c:v>-1.6863354000000001E-2</c:v>
                </c:pt>
                <c:pt idx="38866">
                  <c:v>-1.1276575E-2</c:v>
                </c:pt>
                <c:pt idx="38867">
                  <c:v>-8.9601980000000008E-3</c:v>
                </c:pt>
                <c:pt idx="38868">
                  <c:v>-1.4042575E-2</c:v>
                </c:pt>
                <c:pt idx="38869">
                  <c:v>-9.9459720000000008E-3</c:v>
                </c:pt>
                <c:pt idx="38870">
                  <c:v>-1.3401955E-2</c:v>
                </c:pt>
                <c:pt idx="38871">
                  <c:v>-3.6406569999999998E-3</c:v>
                </c:pt>
                <c:pt idx="38872">
                  <c:v>-1.7240088000000001E-2</c:v>
                </c:pt>
                <c:pt idx="38873">
                  <c:v>-6.9279199999999997E-3</c:v>
                </c:pt>
                <c:pt idx="38874">
                  <c:v>-9.3213020000000001E-3</c:v>
                </c:pt>
                <c:pt idx="38875">
                  <c:v>-1.3096649E-2</c:v>
                </c:pt>
                <c:pt idx="38876">
                  <c:v>-1.3805049E-2</c:v>
                </c:pt>
                <c:pt idx="38877">
                  <c:v>-1.1354820999999999E-2</c:v>
                </c:pt>
                <c:pt idx="38878">
                  <c:v>-7.8391810000000006E-3</c:v>
                </c:pt>
                <c:pt idx="38879">
                  <c:v>-1.0988474E-2</c:v>
                </c:pt>
                <c:pt idx="38880">
                  <c:v>-8.53224E-3</c:v>
                </c:pt>
                <c:pt idx="38881">
                  <c:v>-1.3062087E-2</c:v>
                </c:pt>
                <c:pt idx="38882">
                  <c:v>-1.4750798000000001E-2</c:v>
                </c:pt>
                <c:pt idx="38883">
                  <c:v>-5.7516210000000002E-3</c:v>
                </c:pt>
                <c:pt idx="38884">
                  <c:v>-9.9386430000000005E-3</c:v>
                </c:pt>
                <c:pt idx="38885">
                  <c:v>-9.8406280000000006E-3</c:v>
                </c:pt>
                <c:pt idx="38886">
                  <c:v>-6.9654790000000001E-3</c:v>
                </c:pt>
                <c:pt idx="38887">
                  <c:v>-1.8554067E-2</c:v>
                </c:pt>
                <c:pt idx="38888">
                  <c:v>-1.6591851000000001E-2</c:v>
                </c:pt>
                <c:pt idx="38889">
                  <c:v>-1.5400377999999999E-2</c:v>
                </c:pt>
                <c:pt idx="38890">
                  <c:v>-1.1797121000000001E-2</c:v>
                </c:pt>
                <c:pt idx="38891">
                  <c:v>1.6135008999999999E-2</c:v>
                </c:pt>
                <c:pt idx="38892">
                  <c:v>-1.4203722E-2</c:v>
                </c:pt>
                <c:pt idx="38893">
                  <c:v>-1.4312741E-2</c:v>
                </c:pt>
                <c:pt idx="38894">
                  <c:v>-1.7064322E-2</c:v>
                </c:pt>
                <c:pt idx="38895">
                  <c:v>-1.7712802E-2</c:v>
                </c:pt>
                <c:pt idx="38896">
                  <c:v>-9.9126679999999995E-3</c:v>
                </c:pt>
                <c:pt idx="38897">
                  <c:v>-4.7735659999999999E-3</c:v>
                </c:pt>
                <c:pt idx="38898">
                  <c:v>-4.6488190000000002E-3</c:v>
                </c:pt>
                <c:pt idx="38899">
                  <c:v>-4.83611E-4</c:v>
                </c:pt>
                <c:pt idx="38900">
                  <c:v>-1.7994428E-2</c:v>
                </c:pt>
                <c:pt idx="38901">
                  <c:v>-1.0617968E-2</c:v>
                </c:pt>
                <c:pt idx="38902">
                  <c:v>-7.1007309999999999E-3</c:v>
                </c:pt>
                <c:pt idx="38903">
                  <c:v>-1.3802916E-2</c:v>
                </c:pt>
                <c:pt idx="38904">
                  <c:v>-3.28423E-3</c:v>
                </c:pt>
                <c:pt idx="38905">
                  <c:v>-2.5681100000000002E-3</c:v>
                </c:pt>
                <c:pt idx="38906">
                  <c:v>-2.5199387E-2</c:v>
                </c:pt>
                <c:pt idx="38907">
                  <c:v>-1.0443410000000001E-3</c:v>
                </c:pt>
                <c:pt idx="38908">
                  <c:v>-1.8571138000000001E-2</c:v>
                </c:pt>
                <c:pt idx="38909">
                  <c:v>-1.2055868000000001E-2</c:v>
                </c:pt>
                <c:pt idx="38910">
                  <c:v>-1.5785892999999999E-2</c:v>
                </c:pt>
                <c:pt idx="38911">
                  <c:v>-9.2895979999999996E-3</c:v>
                </c:pt>
                <c:pt idx="38912">
                  <c:v>4.5471210000000003E-3</c:v>
                </c:pt>
                <c:pt idx="38913">
                  <c:v>-1.7868216999999999E-2</c:v>
                </c:pt>
                <c:pt idx="38914">
                  <c:v>-1.9923911999999998E-2</c:v>
                </c:pt>
                <c:pt idx="38915">
                  <c:v>-1.0767179999999999E-2</c:v>
                </c:pt>
                <c:pt idx="38916">
                  <c:v>-2.5574550000000001E-3</c:v>
                </c:pt>
                <c:pt idx="38917">
                  <c:v>-1.4194026E-2</c:v>
                </c:pt>
                <c:pt idx="38918">
                  <c:v>-1.311944E-2</c:v>
                </c:pt>
                <c:pt idx="38919">
                  <c:v>-7.0755210000000004E-3</c:v>
                </c:pt>
                <c:pt idx="38920">
                  <c:v>-1.3460450000000001E-2</c:v>
                </c:pt>
                <c:pt idx="38921">
                  <c:v>-1.4692304999999999E-2</c:v>
                </c:pt>
                <c:pt idx="38922">
                  <c:v>-8.2794110000000004E-3</c:v>
                </c:pt>
                <c:pt idx="38923">
                  <c:v>-3.400625E-3</c:v>
                </c:pt>
                <c:pt idx="38924">
                  <c:v>-1.4863135E-2</c:v>
                </c:pt>
                <c:pt idx="38925">
                  <c:v>-1.1380302E-2</c:v>
                </c:pt>
                <c:pt idx="38926">
                  <c:v>-7.7532800000000004E-4</c:v>
                </c:pt>
                <c:pt idx="38927">
                  <c:v>-7.2872140000000002E-3</c:v>
                </c:pt>
                <c:pt idx="38928">
                  <c:v>-1.2848160000000001E-2</c:v>
                </c:pt>
                <c:pt idx="38929">
                  <c:v>-1.1146366E-2</c:v>
                </c:pt>
                <c:pt idx="38930">
                  <c:v>-7.9985089999999991E-3</c:v>
                </c:pt>
                <c:pt idx="38931">
                  <c:v>-3.8552590000000002E-3</c:v>
                </c:pt>
                <c:pt idx="38932">
                  <c:v>-1.4428541E-2</c:v>
                </c:pt>
                <c:pt idx="38933">
                  <c:v>-1.3575001E-2</c:v>
                </c:pt>
                <c:pt idx="38934">
                  <c:v>-7.00951E-3</c:v>
                </c:pt>
                <c:pt idx="38935">
                  <c:v>-5.6100300000000002E-3</c:v>
                </c:pt>
                <c:pt idx="38936">
                  <c:v>-9.3206130000000002E-3</c:v>
                </c:pt>
                <c:pt idx="38937">
                  <c:v>-1.3356303999999999E-2</c:v>
                </c:pt>
                <c:pt idx="38938">
                  <c:v>-1.0369835000000001E-2</c:v>
                </c:pt>
                <c:pt idx="38939">
                  <c:v>-1.3972307999999999E-2</c:v>
                </c:pt>
                <c:pt idx="38940">
                  <c:v>-1.1317937E-2</c:v>
                </c:pt>
                <c:pt idx="38941">
                  <c:v>-1.2802852999999999E-2</c:v>
                </c:pt>
                <c:pt idx="38942">
                  <c:v>-6.5793120000000004E-3</c:v>
                </c:pt>
                <c:pt idx="38943">
                  <c:v>-7.2023039999999997E-3</c:v>
                </c:pt>
                <c:pt idx="38944">
                  <c:v>-9.0947460000000008E-3</c:v>
                </c:pt>
                <c:pt idx="38945">
                  <c:v>-1.2950797999999999E-2</c:v>
                </c:pt>
                <c:pt idx="38946">
                  <c:v>-1.3051465E-2</c:v>
                </c:pt>
                <c:pt idx="38947">
                  <c:v>-1.906811E-3</c:v>
                </c:pt>
                <c:pt idx="38948">
                  <c:v>-8.0698980000000007E-3</c:v>
                </c:pt>
                <c:pt idx="38949">
                  <c:v>-1.6591829999999998E-2</c:v>
                </c:pt>
                <c:pt idx="38950">
                  <c:v>-6.2670199999999999E-3</c:v>
                </c:pt>
                <c:pt idx="38951">
                  <c:v>-1.086816E-2</c:v>
                </c:pt>
                <c:pt idx="38952">
                  <c:v>-1.2027169000000001E-2</c:v>
                </c:pt>
                <c:pt idx="38953">
                  <c:v>-5.290108E-3</c:v>
                </c:pt>
                <c:pt idx="38954">
                  <c:v>-1.7284453000000002E-2</c:v>
                </c:pt>
                <c:pt idx="38955">
                  <c:v>-6.5466530000000004E-3</c:v>
                </c:pt>
                <c:pt idx="38956">
                  <c:v>-4.721322E-3</c:v>
                </c:pt>
                <c:pt idx="38957">
                  <c:v>-1.3845761999999999E-2</c:v>
                </c:pt>
                <c:pt idx="38958">
                  <c:v>-1.3400216E-2</c:v>
                </c:pt>
                <c:pt idx="38959">
                  <c:v>-4.1636210000000002E-3</c:v>
                </c:pt>
                <c:pt idx="38960">
                  <c:v>-9.7663790000000004E-3</c:v>
                </c:pt>
                <c:pt idx="38961">
                  <c:v>-1.3980454999999999E-2</c:v>
                </c:pt>
                <c:pt idx="38962">
                  <c:v>-6.9726140000000002E-3</c:v>
                </c:pt>
                <c:pt idx="38963">
                  <c:v>-5.1612250000000002E-3</c:v>
                </c:pt>
                <c:pt idx="38964">
                  <c:v>-8.6558250000000007E-3</c:v>
                </c:pt>
                <c:pt idx="38965">
                  <c:v>-1.1276823E-2</c:v>
                </c:pt>
                <c:pt idx="38966">
                  <c:v>-5.6771999999999997E-4</c:v>
                </c:pt>
                <c:pt idx="38967">
                  <c:v>-1.2091945999999999E-2</c:v>
                </c:pt>
                <c:pt idx="38968">
                  <c:v>-1.3122322E-2</c:v>
                </c:pt>
                <c:pt idx="38969">
                  <c:v>-2.766204E-3</c:v>
                </c:pt>
                <c:pt idx="38970">
                  <c:v>-1.0838778E-2</c:v>
                </c:pt>
                <c:pt idx="38971">
                  <c:v>-8.6607799999999999E-3</c:v>
                </c:pt>
                <c:pt idx="38972">
                  <c:v>-5.6186509999999997E-3</c:v>
                </c:pt>
                <c:pt idx="38973">
                  <c:v>-4.4227169999999996E-3</c:v>
                </c:pt>
                <c:pt idx="38974">
                  <c:v>-4.4094010000000003E-3</c:v>
                </c:pt>
                <c:pt idx="38975">
                  <c:v>-6.0483109999999998E-3</c:v>
                </c:pt>
                <c:pt idx="38976">
                  <c:v>-1.7028309999999999E-3</c:v>
                </c:pt>
                <c:pt idx="38977">
                  <c:v>-8.3037600000000003E-3</c:v>
                </c:pt>
                <c:pt idx="38978">
                  <c:v>-7.9532879999999993E-3</c:v>
                </c:pt>
                <c:pt idx="38979">
                  <c:v>-9.1525200000000008E-3</c:v>
                </c:pt>
                <c:pt idx="38980">
                  <c:v>-5.7276949999999997E-3</c:v>
                </c:pt>
                <c:pt idx="38981">
                  <c:v>-3.3984200000000001E-3</c:v>
                </c:pt>
                <c:pt idx="38982">
                  <c:v>-5.4061769999999999E-3</c:v>
                </c:pt>
                <c:pt idx="38983">
                  <c:v>-5.7338400000000002E-4</c:v>
                </c:pt>
                <c:pt idx="38984">
                  <c:v>-4.1590639999999996E-3</c:v>
                </c:pt>
                <c:pt idx="38985">
                  <c:v>-7.0750049999999997E-3</c:v>
                </c:pt>
                <c:pt idx="38986">
                  <c:v>-9.3215799999999999E-4</c:v>
                </c:pt>
                <c:pt idx="38987">
                  <c:v>-2.793504E-3</c:v>
                </c:pt>
                <c:pt idx="38988">
                  <c:v>-1.0717473999999999E-2</c:v>
                </c:pt>
                <c:pt idx="38989">
                  <c:v>-5.3364770000000001E-3</c:v>
                </c:pt>
                <c:pt idx="38990">
                  <c:v>-3.373994E-3</c:v>
                </c:pt>
                <c:pt idx="38991">
                  <c:v>-4.3831399999999998E-3</c:v>
                </c:pt>
                <c:pt idx="38992">
                  <c:v>-6.6060809999999998E-3</c:v>
                </c:pt>
                <c:pt idx="38993">
                  <c:v>-3.4108089999999999E-3</c:v>
                </c:pt>
                <c:pt idx="38994">
                  <c:v>1.5999289999999999E-3</c:v>
                </c:pt>
                <c:pt idx="38995">
                  <c:v>-2.6416090000000001E-3</c:v>
                </c:pt>
                <c:pt idx="38996">
                  <c:v>-7.8717909999999995E-3</c:v>
                </c:pt>
                <c:pt idx="38997">
                  <c:v>-1.0045744000000001E-2</c:v>
                </c:pt>
                <c:pt idx="38998">
                  <c:v>-6.0643190000000003E-3</c:v>
                </c:pt>
                <c:pt idx="38999">
                  <c:v>-6.3988930000000001E-3</c:v>
                </c:pt>
                <c:pt idx="39000">
                  <c:v>-7.1578939999999997E-3</c:v>
                </c:pt>
                <c:pt idx="39001">
                  <c:v>-5.4744279999999999E-3</c:v>
                </c:pt>
                <c:pt idx="39002">
                  <c:v>-4.6634959999999996E-3</c:v>
                </c:pt>
                <c:pt idx="39003">
                  <c:v>-7.0411730000000004E-3</c:v>
                </c:pt>
                <c:pt idx="39004">
                  <c:v>-5.6278329999999996E-3</c:v>
                </c:pt>
                <c:pt idx="39005">
                  <c:v>-7.1232659999999996E-3</c:v>
                </c:pt>
                <c:pt idx="39006">
                  <c:v>-7.6985100000000004E-3</c:v>
                </c:pt>
                <c:pt idx="39007">
                  <c:v>-7.7043399999999996E-3</c:v>
                </c:pt>
                <c:pt idx="39008">
                  <c:v>-6.6095140000000004E-3</c:v>
                </c:pt>
                <c:pt idx="39009">
                  <c:v>-5.8370879999999998E-3</c:v>
                </c:pt>
                <c:pt idx="39010">
                  <c:v>-1.0137827E-2</c:v>
                </c:pt>
                <c:pt idx="39011">
                  <c:v>-1.1470363000000001E-2</c:v>
                </c:pt>
                <c:pt idx="39012">
                  <c:v>-6.4513699999999997E-3</c:v>
                </c:pt>
                <c:pt idx="39013">
                  <c:v>-1.6047257999999998E-2</c:v>
                </c:pt>
                <c:pt idx="39014">
                  <c:v>-6.8785280000000001E-3</c:v>
                </c:pt>
                <c:pt idx="39015">
                  <c:v>-9.6813939999999994E-3</c:v>
                </c:pt>
                <c:pt idx="39016">
                  <c:v>-8.351944E-3</c:v>
                </c:pt>
                <c:pt idx="39017">
                  <c:v>-1.129342E-2</c:v>
                </c:pt>
                <c:pt idx="39018">
                  <c:v>-1.1467590999999999E-2</c:v>
                </c:pt>
                <c:pt idx="39019">
                  <c:v>-9.6144400000000001E-3</c:v>
                </c:pt>
                <c:pt idx="39020">
                  <c:v>-1.1728189999999999E-2</c:v>
                </c:pt>
                <c:pt idx="39021">
                  <c:v>-1.1855975E-2</c:v>
                </c:pt>
                <c:pt idx="39022">
                  <c:v>-1.0143829E-2</c:v>
                </c:pt>
                <c:pt idx="39023">
                  <c:v>-1.4406013E-2</c:v>
                </c:pt>
                <c:pt idx="39024">
                  <c:v>-5.0021249999999996E-3</c:v>
                </c:pt>
                <c:pt idx="39025">
                  <c:v>-1.0127304E-2</c:v>
                </c:pt>
                <c:pt idx="39026">
                  <c:v>-1.4254938E-2</c:v>
                </c:pt>
                <c:pt idx="39027">
                  <c:v>-1.0042349000000001E-2</c:v>
                </c:pt>
                <c:pt idx="39028">
                  <c:v>-2.1961440000000001E-3</c:v>
                </c:pt>
                <c:pt idx="39029">
                  <c:v>-1.1286591E-2</c:v>
                </c:pt>
                <c:pt idx="39030">
                  <c:v>-1.4097557E-2</c:v>
                </c:pt>
                <c:pt idx="39031">
                  <c:v>-3.3068400000000001E-3</c:v>
                </c:pt>
                <c:pt idx="39032">
                  <c:v>-9.9050869999999999E-3</c:v>
                </c:pt>
                <c:pt idx="39033">
                  <c:v>-8.3976559999999999E-3</c:v>
                </c:pt>
                <c:pt idx="39034">
                  <c:v>-6.2362349999999997E-3</c:v>
                </c:pt>
                <c:pt idx="39035">
                  <c:v>-2.3312889999999998E-3</c:v>
                </c:pt>
                <c:pt idx="39036">
                  <c:v>-4.79205E-3</c:v>
                </c:pt>
                <c:pt idx="39037">
                  <c:v>3.9307699999999998E-4</c:v>
                </c:pt>
                <c:pt idx="39038">
                  <c:v>-4.2634600000000002E-3</c:v>
                </c:pt>
                <c:pt idx="39039">
                  <c:v>-8.3660350000000008E-3</c:v>
                </c:pt>
                <c:pt idx="39040">
                  <c:v>4.5116799999999997E-3</c:v>
                </c:pt>
                <c:pt idx="39041">
                  <c:v>-7.0387059999999996E-3</c:v>
                </c:pt>
                <c:pt idx="39042">
                  <c:v>-6.4120649999999998E-3</c:v>
                </c:pt>
                <c:pt idx="39043">
                  <c:v>1.0314499999999999E-3</c:v>
                </c:pt>
                <c:pt idx="39044">
                  <c:v>2.7937300000000002E-4</c:v>
                </c:pt>
                <c:pt idx="39045">
                  <c:v>-4.5609179999999997E-3</c:v>
                </c:pt>
                <c:pt idx="39046">
                  <c:v>-6.8989059999999998E-3</c:v>
                </c:pt>
                <c:pt idx="39047">
                  <c:v>-2.6168889999999998E-3</c:v>
                </c:pt>
                <c:pt idx="39048">
                  <c:v>1.1160639999999999E-3</c:v>
                </c:pt>
                <c:pt idx="39049">
                  <c:v>-3.7686909999999998E-3</c:v>
                </c:pt>
                <c:pt idx="39050">
                  <c:v>-2.6925069999999998E-3</c:v>
                </c:pt>
                <c:pt idx="39051">
                  <c:v>-4.8395970000000002E-3</c:v>
                </c:pt>
                <c:pt idx="39052">
                  <c:v>-2.0358220000000001E-3</c:v>
                </c:pt>
                <c:pt idx="39053">
                  <c:v>-3.7099640000000001E-3</c:v>
                </c:pt>
                <c:pt idx="39054">
                  <c:v>-7.4128229999999998E-3</c:v>
                </c:pt>
                <c:pt idx="39055">
                  <c:v>-5.9627630000000003E-3</c:v>
                </c:pt>
                <c:pt idx="39056">
                  <c:v>1.09062E-3</c:v>
                </c:pt>
                <c:pt idx="39057">
                  <c:v>-7.0785450000000003E-3</c:v>
                </c:pt>
                <c:pt idx="39058">
                  <c:v>-9.2082750000000001E-3</c:v>
                </c:pt>
                <c:pt idx="39059">
                  <c:v>-6.1039529999999996E-3</c:v>
                </c:pt>
                <c:pt idx="39060">
                  <c:v>-2.4945710000000001E-3</c:v>
                </c:pt>
                <c:pt idx="39061">
                  <c:v>-3.2698599999999999E-3</c:v>
                </c:pt>
                <c:pt idx="39062">
                  <c:v>-7.6302599999999998E-4</c:v>
                </c:pt>
                <c:pt idx="39063">
                  <c:v>-1.0007741000000001E-2</c:v>
                </c:pt>
                <c:pt idx="39064">
                  <c:v>-5.3565310000000003E-3</c:v>
                </c:pt>
                <c:pt idx="39065">
                  <c:v>-2.1515869999999999E-3</c:v>
                </c:pt>
                <c:pt idx="39066">
                  <c:v>-5.2315319999999997E-3</c:v>
                </c:pt>
                <c:pt idx="39067">
                  <c:v>-9.9925269999999993E-3</c:v>
                </c:pt>
                <c:pt idx="39068">
                  <c:v>-6.5922029999999996E-3</c:v>
                </c:pt>
                <c:pt idx="39069">
                  <c:v>-3.8132439999999999E-3</c:v>
                </c:pt>
                <c:pt idx="39070">
                  <c:v>-1.274229E-2</c:v>
                </c:pt>
                <c:pt idx="39071">
                  <c:v>-2.2908440000000002E-3</c:v>
                </c:pt>
                <c:pt idx="39072">
                  <c:v>1.41421E-4</c:v>
                </c:pt>
                <c:pt idx="39073">
                  <c:v>-1.0137037999999999E-2</c:v>
                </c:pt>
                <c:pt idx="39074">
                  <c:v>-1.0840112000000001E-2</c:v>
                </c:pt>
                <c:pt idx="39075">
                  <c:v>-3.3483060000000001E-3</c:v>
                </c:pt>
                <c:pt idx="39076">
                  <c:v>-1.724843E-3</c:v>
                </c:pt>
                <c:pt idx="39077">
                  <c:v>-1.1093996E-2</c:v>
                </c:pt>
                <c:pt idx="39078">
                  <c:v>-6.4347969999999999E-3</c:v>
                </c:pt>
                <c:pt idx="39079">
                  <c:v>-9.4784610000000005E-3</c:v>
                </c:pt>
                <c:pt idx="39080">
                  <c:v>-3.0860760000000001E-3</c:v>
                </c:pt>
                <c:pt idx="39081">
                  <c:v>-2.0056940000000001E-3</c:v>
                </c:pt>
                <c:pt idx="39082">
                  <c:v>-7.125887E-3</c:v>
                </c:pt>
                <c:pt idx="39083">
                  <c:v>-7.8901890000000006E-3</c:v>
                </c:pt>
                <c:pt idx="39084">
                  <c:v>-6.6155989999999998E-3</c:v>
                </c:pt>
                <c:pt idx="39085">
                  <c:v>-6.9590939999999999E-3</c:v>
                </c:pt>
                <c:pt idx="39086">
                  <c:v>-1.2016437E-2</c:v>
                </c:pt>
                <c:pt idx="39087">
                  <c:v>-8.8948529999999994E-3</c:v>
                </c:pt>
                <c:pt idx="39088">
                  <c:v>-1.3301439999999999E-3</c:v>
                </c:pt>
                <c:pt idx="39089">
                  <c:v>-5.1463430000000003E-3</c:v>
                </c:pt>
                <c:pt idx="39090">
                  <c:v>-6.5953690000000002E-3</c:v>
                </c:pt>
                <c:pt idx="39091">
                  <c:v>-3.8183240000000001E-3</c:v>
                </c:pt>
                <c:pt idx="39092">
                  <c:v>-6.0473899999999997E-3</c:v>
                </c:pt>
                <c:pt idx="39093">
                  <c:v>-7.5692709999999998E-3</c:v>
                </c:pt>
                <c:pt idx="39094">
                  <c:v>-4.6930569999999996E-3</c:v>
                </c:pt>
                <c:pt idx="39095">
                  <c:v>-8.1016370000000001E-3</c:v>
                </c:pt>
                <c:pt idx="39096">
                  <c:v>-5.5516599999999999E-3</c:v>
                </c:pt>
                <c:pt idx="39097">
                  <c:v>-5.4127059999999998E-3</c:v>
                </c:pt>
                <c:pt idx="39098">
                  <c:v>-6.8521440000000001E-3</c:v>
                </c:pt>
                <c:pt idx="39099">
                  <c:v>-4.0384389999999996E-3</c:v>
                </c:pt>
                <c:pt idx="39100">
                  <c:v>-5.7569769999999999E-3</c:v>
                </c:pt>
                <c:pt idx="39101">
                  <c:v>-3.6279200000000002E-3</c:v>
                </c:pt>
                <c:pt idx="39102">
                  <c:v>-3.9461670000000004E-3</c:v>
                </c:pt>
                <c:pt idx="39103">
                  <c:v>-4.7504890000000001E-3</c:v>
                </c:pt>
                <c:pt idx="39104">
                  <c:v>-7.4844899999999999E-3</c:v>
                </c:pt>
                <c:pt idx="39105">
                  <c:v>-8.5826349999999999E-3</c:v>
                </c:pt>
                <c:pt idx="39106">
                  <c:v>-4.9769799999999998E-3</c:v>
                </c:pt>
                <c:pt idx="39107">
                  <c:v>-4.2553089999999997E-3</c:v>
                </c:pt>
                <c:pt idx="39108">
                  <c:v>-4.7519880000000004E-3</c:v>
                </c:pt>
                <c:pt idx="39109">
                  <c:v>-8.5386969999999996E-3</c:v>
                </c:pt>
                <c:pt idx="39110">
                  <c:v>-7.0047160000000002E-3</c:v>
                </c:pt>
                <c:pt idx="39111">
                  <c:v>-7.5208560000000002E-3</c:v>
                </c:pt>
                <c:pt idx="39112">
                  <c:v>-2.3695040000000001E-3</c:v>
                </c:pt>
                <c:pt idx="39113">
                  <c:v>-7.3150369999999999E-3</c:v>
                </c:pt>
                <c:pt idx="39114">
                  <c:v>-6.675612E-3</c:v>
                </c:pt>
                <c:pt idx="39115">
                  <c:v>-3.9520199999999997E-3</c:v>
                </c:pt>
                <c:pt idx="39116">
                  <c:v>-8.5656810000000003E-3</c:v>
                </c:pt>
                <c:pt idx="39117">
                  <c:v>-2.4389469999999999E-3</c:v>
                </c:pt>
                <c:pt idx="39118">
                  <c:v>-7.1189199999999999E-3</c:v>
                </c:pt>
                <c:pt idx="39119">
                  <c:v>-6.8835509999999999E-3</c:v>
                </c:pt>
                <c:pt idx="39120">
                  <c:v>-3.9607319999999998E-3</c:v>
                </c:pt>
                <c:pt idx="39121">
                  <c:v>-7.6673970000000003E-3</c:v>
                </c:pt>
                <c:pt idx="39122">
                  <c:v>-5.7893349999999996E-3</c:v>
                </c:pt>
                <c:pt idx="39123">
                  <c:v>-6.9429569999999996E-3</c:v>
                </c:pt>
                <c:pt idx="39124">
                  <c:v>-3.9184040000000003E-3</c:v>
                </c:pt>
                <c:pt idx="39125">
                  <c:v>-2.7186670000000001E-3</c:v>
                </c:pt>
                <c:pt idx="39126">
                  <c:v>-2.367662E-3</c:v>
                </c:pt>
                <c:pt idx="39127">
                  <c:v>-3.0798290000000001E-3</c:v>
                </c:pt>
                <c:pt idx="39128">
                  <c:v>-4.3938320000000003E-3</c:v>
                </c:pt>
                <c:pt idx="39129">
                  <c:v>-3.7204600000000001E-3</c:v>
                </c:pt>
                <c:pt idx="39130">
                  <c:v>1.916386E-3</c:v>
                </c:pt>
                <c:pt idx="39131">
                  <c:v>4.0439799999999999E-4</c:v>
                </c:pt>
                <c:pt idx="39132">
                  <c:v>-3.2385399999999998E-3</c:v>
                </c:pt>
                <c:pt idx="39133">
                  <c:v>-5.0811809999999997E-3</c:v>
                </c:pt>
                <c:pt idx="39134">
                  <c:v>-3.9794310000000003E-3</c:v>
                </c:pt>
                <c:pt idx="39135">
                  <c:v>-5.1750400000000001E-4</c:v>
                </c:pt>
                <c:pt idx="39136">
                  <c:v>-4.8001329999999998E-3</c:v>
                </c:pt>
                <c:pt idx="39137">
                  <c:v>-4.9830079999999997E-3</c:v>
                </c:pt>
                <c:pt idx="39138">
                  <c:v>-5.7252309999999999E-3</c:v>
                </c:pt>
                <c:pt idx="39139">
                  <c:v>-1.9320959999999999E-3</c:v>
                </c:pt>
                <c:pt idx="39140">
                  <c:v>4.1734670000000001E-3</c:v>
                </c:pt>
                <c:pt idx="39141">
                  <c:v>-4.1799380000000002E-3</c:v>
                </c:pt>
                <c:pt idx="39142">
                  <c:v>-7.5602890000000004E-3</c:v>
                </c:pt>
                <c:pt idx="39143">
                  <c:v>3.5522319999999998E-3</c:v>
                </c:pt>
                <c:pt idx="39144">
                  <c:v>-1.595658E-3</c:v>
                </c:pt>
                <c:pt idx="39145">
                  <c:v>-8.8546860000000005E-3</c:v>
                </c:pt>
                <c:pt idx="39146">
                  <c:v>-7.805134E-3</c:v>
                </c:pt>
                <c:pt idx="39147">
                  <c:v>-3.4815639999999999E-3</c:v>
                </c:pt>
                <c:pt idx="39148">
                  <c:v>-5.2477729999999998E-3</c:v>
                </c:pt>
                <c:pt idx="39149">
                  <c:v>-6.9981380000000001E-3</c:v>
                </c:pt>
                <c:pt idx="39150">
                  <c:v>-3.606335E-3</c:v>
                </c:pt>
                <c:pt idx="39151">
                  <c:v>-9.0849899999999994E-3</c:v>
                </c:pt>
                <c:pt idx="39152">
                  <c:v>-3.4454809999999998E-3</c:v>
                </c:pt>
                <c:pt idx="39153">
                  <c:v>-2.5093799999999999E-3</c:v>
                </c:pt>
                <c:pt idx="39154">
                  <c:v>-1.0920133E-2</c:v>
                </c:pt>
                <c:pt idx="39155">
                  <c:v>-7.8868210000000005E-3</c:v>
                </c:pt>
                <c:pt idx="39156">
                  <c:v>4.4754099999999998E-4</c:v>
                </c:pt>
                <c:pt idx="39157">
                  <c:v>-7.7145149999999999E-3</c:v>
                </c:pt>
                <c:pt idx="39158">
                  <c:v>-1.3801701E-2</c:v>
                </c:pt>
                <c:pt idx="39159">
                  <c:v>-6.304484E-3</c:v>
                </c:pt>
                <c:pt idx="39160">
                  <c:v>-5.8493499999999997E-3</c:v>
                </c:pt>
                <c:pt idx="39161">
                  <c:v>-7.0952070000000001E-3</c:v>
                </c:pt>
                <c:pt idx="39162">
                  <c:v>-1.7769955E-2</c:v>
                </c:pt>
                <c:pt idx="39163">
                  <c:v>-7.187293E-3</c:v>
                </c:pt>
                <c:pt idx="39164">
                  <c:v>-1.1125575E-2</c:v>
                </c:pt>
                <c:pt idx="39165">
                  <c:v>-2.0632800000000001E-4</c:v>
                </c:pt>
                <c:pt idx="39166">
                  <c:v>-6.0809949999999996E-3</c:v>
                </c:pt>
                <c:pt idx="39167">
                  <c:v>-1.0853554E-2</c:v>
                </c:pt>
                <c:pt idx="39168">
                  <c:v>-3.1298540000000001E-3</c:v>
                </c:pt>
                <c:pt idx="39169">
                  <c:v>-8.7161430000000008E-3</c:v>
                </c:pt>
                <c:pt idx="39170">
                  <c:v>-2.0252955999999999E-2</c:v>
                </c:pt>
                <c:pt idx="39171">
                  <c:v>-9.5770400000000002E-3</c:v>
                </c:pt>
                <c:pt idx="39172">
                  <c:v>-4.6240919999999998E-3</c:v>
                </c:pt>
                <c:pt idx="39173">
                  <c:v>2.7722549999999999E-3</c:v>
                </c:pt>
                <c:pt idx="39174">
                  <c:v>6.6471550000000001E-3</c:v>
                </c:pt>
                <c:pt idx="39175">
                  <c:v>4.0036890000000004E-3</c:v>
                </c:pt>
                <c:pt idx="39176">
                  <c:v>-1.419039E-3</c:v>
                </c:pt>
                <c:pt idx="39177" formatCode="0.00E+00">
                  <c:v>-7.1734400000000002E-5</c:v>
                </c:pt>
                <c:pt idx="39178">
                  <c:v>4.2061010000000003E-3</c:v>
                </c:pt>
                <c:pt idx="39179">
                  <c:v>5.1789130000000003E-3</c:v>
                </c:pt>
                <c:pt idx="39180">
                  <c:v>-4.191419E-3</c:v>
                </c:pt>
                <c:pt idx="39181">
                  <c:v>7.3800030000000004E-3</c:v>
                </c:pt>
                <c:pt idx="39182">
                  <c:v>2.0255055000000001E-2</c:v>
                </c:pt>
                <c:pt idx="39183">
                  <c:v>7.670484E-3</c:v>
                </c:pt>
                <c:pt idx="39184">
                  <c:v>8.49047E-3</c:v>
                </c:pt>
                <c:pt idx="39185">
                  <c:v>1.4399205999999999E-2</c:v>
                </c:pt>
                <c:pt idx="39186">
                  <c:v>2.2130895000000001E-2</c:v>
                </c:pt>
                <c:pt idx="39187">
                  <c:v>1.1906600999999999E-2</c:v>
                </c:pt>
                <c:pt idx="39188">
                  <c:v>1.3514351000000001E-2</c:v>
                </c:pt>
                <c:pt idx="39189">
                  <c:v>1.5494389000000001E-2</c:v>
                </c:pt>
                <c:pt idx="39190">
                  <c:v>1.2552661E-2</c:v>
                </c:pt>
                <c:pt idx="39191">
                  <c:v>8.1453250000000001E-3</c:v>
                </c:pt>
                <c:pt idx="39192">
                  <c:v>1.7369183E-2</c:v>
                </c:pt>
                <c:pt idx="39193">
                  <c:v>1.2139351E-2</c:v>
                </c:pt>
                <c:pt idx="39194">
                  <c:v>1.0667955E-2</c:v>
                </c:pt>
                <c:pt idx="39195">
                  <c:v>1.3313774E-2</c:v>
                </c:pt>
                <c:pt idx="39196">
                  <c:v>1.1643706E-2</c:v>
                </c:pt>
                <c:pt idx="39197">
                  <c:v>4.4401520000000002E-3</c:v>
                </c:pt>
                <c:pt idx="39198">
                  <c:v>7.1935940000000002E-3</c:v>
                </c:pt>
                <c:pt idx="39199">
                  <c:v>6.1535749999999997E-3</c:v>
                </c:pt>
                <c:pt idx="39200">
                  <c:v>7.2721030000000002E-3</c:v>
                </c:pt>
                <c:pt idx="39201">
                  <c:v>1.9464473999999999E-2</c:v>
                </c:pt>
                <c:pt idx="39202">
                  <c:v>6.0908790000000004E-3</c:v>
                </c:pt>
                <c:pt idx="39203">
                  <c:v>6.5236010000000004E-3</c:v>
                </c:pt>
                <c:pt idx="39204">
                  <c:v>1.2942085000000001E-2</c:v>
                </c:pt>
                <c:pt idx="39205">
                  <c:v>9.4386569999999996E-3</c:v>
                </c:pt>
                <c:pt idx="39206">
                  <c:v>1.7945859999999999E-3</c:v>
                </c:pt>
                <c:pt idx="39207">
                  <c:v>8.9872330000000007E-3</c:v>
                </c:pt>
                <c:pt idx="39208">
                  <c:v>8.8474169999999998E-3</c:v>
                </c:pt>
                <c:pt idx="39209">
                  <c:v>3.0275800000000002E-3</c:v>
                </c:pt>
                <c:pt idx="39210">
                  <c:v>1.0413591E-2</c:v>
                </c:pt>
                <c:pt idx="39211">
                  <c:v>6.2511830000000004E-3</c:v>
                </c:pt>
                <c:pt idx="39212">
                  <c:v>2.4913320000000002E-3</c:v>
                </c:pt>
                <c:pt idx="39213">
                  <c:v>3.0858389999999999E-3</c:v>
                </c:pt>
                <c:pt idx="39214">
                  <c:v>7.2249239999999998E-3</c:v>
                </c:pt>
                <c:pt idx="39215">
                  <c:v>1.0934747999999999E-2</c:v>
                </c:pt>
                <c:pt idx="39216">
                  <c:v>5.450234E-3</c:v>
                </c:pt>
                <c:pt idx="39217">
                  <c:v>4.024723E-3</c:v>
                </c:pt>
                <c:pt idx="39218">
                  <c:v>6.0436650000000001E-3</c:v>
                </c:pt>
                <c:pt idx="39219">
                  <c:v>7.6536130000000001E-3</c:v>
                </c:pt>
                <c:pt idx="39220">
                  <c:v>2.727031E-3</c:v>
                </c:pt>
                <c:pt idx="39221">
                  <c:v>1.1654479000000001E-2</c:v>
                </c:pt>
                <c:pt idx="39222">
                  <c:v>1.7515297999999999E-2</c:v>
                </c:pt>
                <c:pt idx="39223">
                  <c:v>3.860914E-3</c:v>
                </c:pt>
                <c:pt idx="39224">
                  <c:v>2.2086889999999998E-3</c:v>
                </c:pt>
                <c:pt idx="39225">
                  <c:v>9.2442860000000009E-3</c:v>
                </c:pt>
                <c:pt idx="39226">
                  <c:v>9.3548069999999997E-3</c:v>
                </c:pt>
                <c:pt idx="39227">
                  <c:v>-1.8142189999999999E-3</c:v>
                </c:pt>
                <c:pt idx="39228">
                  <c:v>4.0567199999999998E-3</c:v>
                </c:pt>
                <c:pt idx="39229">
                  <c:v>1.2887569E-2</c:v>
                </c:pt>
                <c:pt idx="39230">
                  <c:v>5.0959589999999997E-3</c:v>
                </c:pt>
                <c:pt idx="39231">
                  <c:v>8.3321139999999998E-3</c:v>
                </c:pt>
                <c:pt idx="39232">
                  <c:v>6.6591159999999996E-3</c:v>
                </c:pt>
                <c:pt idx="39233">
                  <c:v>4.1954699999999998E-3</c:v>
                </c:pt>
                <c:pt idx="39234">
                  <c:v>8.4695780000000002E-3</c:v>
                </c:pt>
                <c:pt idx="39235">
                  <c:v>9.2197900000000003E-3</c:v>
                </c:pt>
                <c:pt idx="39236">
                  <c:v>5.8815179999999996E-3</c:v>
                </c:pt>
                <c:pt idx="39237">
                  <c:v>7.3060400000000004E-4</c:v>
                </c:pt>
                <c:pt idx="39238">
                  <c:v>-1.666774E-3</c:v>
                </c:pt>
                <c:pt idx="39239">
                  <c:v>3.673146E-3</c:v>
                </c:pt>
                <c:pt idx="39240">
                  <c:v>1.404399E-3</c:v>
                </c:pt>
                <c:pt idx="39241">
                  <c:v>-2.7207310000000001E-3</c:v>
                </c:pt>
                <c:pt idx="39242">
                  <c:v>-6.3574200000000001E-4</c:v>
                </c:pt>
                <c:pt idx="39243">
                  <c:v>-2.310898E-3</c:v>
                </c:pt>
                <c:pt idx="39244">
                  <c:v>-4.2174550000000002E-3</c:v>
                </c:pt>
                <c:pt idx="39245">
                  <c:v>-9.7398799999999994E-3</c:v>
                </c:pt>
                <c:pt idx="39246">
                  <c:v>-4.8884000000000002E-3</c:v>
                </c:pt>
                <c:pt idx="39247">
                  <c:v>-2.5275660000000002E-3</c:v>
                </c:pt>
                <c:pt idx="39248">
                  <c:v>-6.743883E-3</c:v>
                </c:pt>
                <c:pt idx="39249">
                  <c:v>-3.8362779999999998E-3</c:v>
                </c:pt>
                <c:pt idx="39250">
                  <c:v>-4.7047360000000002E-3</c:v>
                </c:pt>
                <c:pt idx="39251">
                  <c:v>-1.3244293000000001E-2</c:v>
                </c:pt>
                <c:pt idx="39252">
                  <c:v>-1.4016341999999999E-2</c:v>
                </c:pt>
                <c:pt idx="39253">
                  <c:v>-6.1981739999999999E-3</c:v>
                </c:pt>
                <c:pt idx="39254">
                  <c:v>-7.5673049999999999E-3</c:v>
                </c:pt>
                <c:pt idx="39255">
                  <c:v>-1.1480728000000001E-2</c:v>
                </c:pt>
                <c:pt idx="39256">
                  <c:v>-1.2174482E-2</c:v>
                </c:pt>
                <c:pt idx="39257">
                  <c:v>-1.9647356000000001E-2</c:v>
                </c:pt>
                <c:pt idx="39258">
                  <c:v>-1.1542559000000001E-2</c:v>
                </c:pt>
                <c:pt idx="39259">
                  <c:v>-1.0006821000000001E-2</c:v>
                </c:pt>
                <c:pt idx="39260">
                  <c:v>-1.5712909000000001E-2</c:v>
                </c:pt>
                <c:pt idx="39261">
                  <c:v>-1.1699192000000001E-2</c:v>
                </c:pt>
                <c:pt idx="39262">
                  <c:v>-1.0775074000000001E-2</c:v>
                </c:pt>
                <c:pt idx="39263">
                  <c:v>-1.7390208000000001E-2</c:v>
                </c:pt>
                <c:pt idx="39264">
                  <c:v>-1.4713733E-2</c:v>
                </c:pt>
                <c:pt idx="39265">
                  <c:v>-8.7737760000000005E-3</c:v>
                </c:pt>
                <c:pt idx="39266">
                  <c:v>-8.5316950000000006E-3</c:v>
                </c:pt>
                <c:pt idx="39267">
                  <c:v>-1.3702413E-2</c:v>
                </c:pt>
                <c:pt idx="39268">
                  <c:v>-1.654081E-2</c:v>
                </c:pt>
                <c:pt idx="39269">
                  <c:v>-1.1707288999999999E-2</c:v>
                </c:pt>
                <c:pt idx="39270">
                  <c:v>-1.0127769999999999E-2</c:v>
                </c:pt>
                <c:pt idx="39271">
                  <c:v>-1.217528E-2</c:v>
                </c:pt>
                <c:pt idx="39272">
                  <c:v>-1.5874145999999999E-2</c:v>
                </c:pt>
                <c:pt idx="39273">
                  <c:v>-7.2213440000000002E-3</c:v>
                </c:pt>
                <c:pt idx="39274">
                  <c:v>-9.1518699999999994E-3</c:v>
                </c:pt>
                <c:pt idx="39275">
                  <c:v>-1.2454455999999999E-2</c:v>
                </c:pt>
                <c:pt idx="39276">
                  <c:v>-2.0899871E-2</c:v>
                </c:pt>
                <c:pt idx="39277">
                  <c:v>-9.6219610000000001E-3</c:v>
                </c:pt>
                <c:pt idx="39278">
                  <c:v>-6.6512050000000003E-3</c:v>
                </c:pt>
                <c:pt idx="39279">
                  <c:v>-1.8256842999999998E-2</c:v>
                </c:pt>
                <c:pt idx="39280">
                  <c:v>-1.3082053999999999E-2</c:v>
                </c:pt>
                <c:pt idx="39281">
                  <c:v>-1.0746191E-2</c:v>
                </c:pt>
                <c:pt idx="39282">
                  <c:v>-4.5572709999999999E-3</c:v>
                </c:pt>
                <c:pt idx="39283">
                  <c:v>-1.9392027999999999E-2</c:v>
                </c:pt>
                <c:pt idx="39284">
                  <c:v>-1.1875788E-2</c:v>
                </c:pt>
                <c:pt idx="39285">
                  <c:v>-1.3786227E-2</c:v>
                </c:pt>
                <c:pt idx="39286">
                  <c:v>-1.1666885E-2</c:v>
                </c:pt>
                <c:pt idx="39287">
                  <c:v>-1.1056219000000001E-2</c:v>
                </c:pt>
                <c:pt idx="39288">
                  <c:v>-1.5823811E-2</c:v>
                </c:pt>
                <c:pt idx="39289">
                  <c:v>-1.6064520999999998E-2</c:v>
                </c:pt>
                <c:pt idx="39290">
                  <c:v>-1.1999474E-2</c:v>
                </c:pt>
                <c:pt idx="39291">
                  <c:v>-1.7069599000000001E-2</c:v>
                </c:pt>
                <c:pt idx="39292">
                  <c:v>-1.7849639E-2</c:v>
                </c:pt>
                <c:pt idx="39293">
                  <c:v>-1.3253937E-2</c:v>
                </c:pt>
                <c:pt idx="39294">
                  <c:v>-1.1203568000000001E-2</c:v>
                </c:pt>
                <c:pt idx="39295">
                  <c:v>-1.5476273E-2</c:v>
                </c:pt>
                <c:pt idx="39296">
                  <c:v>-1.3298872999999999E-2</c:v>
                </c:pt>
                <c:pt idx="39297">
                  <c:v>-1.1051274999999999E-2</c:v>
                </c:pt>
                <c:pt idx="39298">
                  <c:v>-1.2187112999999999E-2</c:v>
                </c:pt>
                <c:pt idx="39299">
                  <c:v>-1.3689592E-2</c:v>
                </c:pt>
                <c:pt idx="39300">
                  <c:v>-1.0311106E-2</c:v>
                </c:pt>
                <c:pt idx="39301">
                  <c:v>-8.4675540000000004E-3</c:v>
                </c:pt>
                <c:pt idx="39302">
                  <c:v>-9.1258869999999992E-3</c:v>
                </c:pt>
                <c:pt idx="39303">
                  <c:v>-1.2191145E-2</c:v>
                </c:pt>
                <c:pt idx="39304">
                  <c:v>-1.124732E-2</c:v>
                </c:pt>
                <c:pt idx="39305">
                  <c:v>-7.0998739999999999E-3</c:v>
                </c:pt>
                <c:pt idx="39306">
                  <c:v>-4.501428E-3</c:v>
                </c:pt>
                <c:pt idx="39307">
                  <c:v>-6.6350070000000001E-3</c:v>
                </c:pt>
                <c:pt idx="39308">
                  <c:v>-7.8954809999999993E-3</c:v>
                </c:pt>
                <c:pt idx="39309">
                  <c:v>-7.9219919999999992E-3</c:v>
                </c:pt>
                <c:pt idx="39310">
                  <c:v>-1.188877E-2</c:v>
                </c:pt>
                <c:pt idx="39311">
                  <c:v>-8.3709960000000003E-3</c:v>
                </c:pt>
                <c:pt idx="39312">
                  <c:v>-2.6787550000000001E-3</c:v>
                </c:pt>
                <c:pt idx="39313">
                  <c:v>-3.9054799999999998E-3</c:v>
                </c:pt>
                <c:pt idx="39314">
                  <c:v>-7.7204580000000004E-3</c:v>
                </c:pt>
                <c:pt idx="39315">
                  <c:v>-9.3957060000000002E-3</c:v>
                </c:pt>
                <c:pt idx="39316">
                  <c:v>-8.054538E-3</c:v>
                </c:pt>
                <c:pt idx="39317">
                  <c:v>-8.2711020000000007E-3</c:v>
                </c:pt>
                <c:pt idx="39318">
                  <c:v>-4.487815E-3</c:v>
                </c:pt>
                <c:pt idx="39319">
                  <c:v>-1.6063807999999999E-2</c:v>
                </c:pt>
                <c:pt idx="39320">
                  <c:v>-7.0242799999999995E-4</c:v>
                </c:pt>
                <c:pt idx="39321">
                  <c:v>-3.6528250000000002E-3</c:v>
                </c:pt>
                <c:pt idx="39322">
                  <c:v>-1.4021842E-2</c:v>
                </c:pt>
                <c:pt idx="39323">
                  <c:v>-1.1604678E-2</c:v>
                </c:pt>
                <c:pt idx="39324">
                  <c:v>-1.3315759999999999E-2</c:v>
                </c:pt>
                <c:pt idx="39325">
                  <c:v>-1.3315835999999999E-2</c:v>
                </c:pt>
                <c:pt idx="39326">
                  <c:v>-1.1708619E-2</c:v>
                </c:pt>
                <c:pt idx="39327">
                  <c:v>-9.0706820000000001E-3</c:v>
                </c:pt>
                <c:pt idx="39328">
                  <c:v>-1.7071085E-2</c:v>
                </c:pt>
                <c:pt idx="39329">
                  <c:v>-1.7799845000000002E-2</c:v>
                </c:pt>
                <c:pt idx="39330">
                  <c:v>-9.8527059999999993E-3</c:v>
                </c:pt>
                <c:pt idx="39331">
                  <c:v>-1.526521E-2</c:v>
                </c:pt>
                <c:pt idx="39332">
                  <c:v>-1.1098429999999999E-2</c:v>
                </c:pt>
                <c:pt idx="39333">
                  <c:v>-1.3888113000000001E-2</c:v>
                </c:pt>
                <c:pt idx="39334">
                  <c:v>-1.5989346000000002E-2</c:v>
                </c:pt>
                <c:pt idx="39335">
                  <c:v>-2.1352495999999999E-2</c:v>
                </c:pt>
                <c:pt idx="39336">
                  <c:v>-1.6505809999999999E-2</c:v>
                </c:pt>
                <c:pt idx="39337">
                  <c:v>-1.7661659E-2</c:v>
                </c:pt>
                <c:pt idx="39338">
                  <c:v>-1.4987311E-2</c:v>
                </c:pt>
                <c:pt idx="39339">
                  <c:v>-1.1992137E-2</c:v>
                </c:pt>
                <c:pt idx="39340">
                  <c:v>-2.451006E-2</c:v>
                </c:pt>
                <c:pt idx="39341">
                  <c:v>-1.8818847999999999E-2</c:v>
                </c:pt>
                <c:pt idx="39342">
                  <c:v>-1.7874224000000001E-2</c:v>
                </c:pt>
                <c:pt idx="39343">
                  <c:v>-1.6965392999999999E-2</c:v>
                </c:pt>
                <c:pt idx="39344">
                  <c:v>-2.4721582999999998E-2</c:v>
                </c:pt>
                <c:pt idx="39345">
                  <c:v>-1.1636904E-2</c:v>
                </c:pt>
                <c:pt idx="39346">
                  <c:v>-2.305867E-2</c:v>
                </c:pt>
                <c:pt idx="39347">
                  <c:v>-2.8180146999999999E-2</c:v>
                </c:pt>
                <c:pt idx="39348">
                  <c:v>-2.0646065000000002E-2</c:v>
                </c:pt>
                <c:pt idx="39349">
                  <c:v>-3.0808847E-2</c:v>
                </c:pt>
                <c:pt idx="39350">
                  <c:v>-2.2782614E-2</c:v>
                </c:pt>
                <c:pt idx="39351">
                  <c:v>-1.8646645999999999E-2</c:v>
                </c:pt>
                <c:pt idx="39352">
                  <c:v>-2.7740542E-2</c:v>
                </c:pt>
                <c:pt idx="39353">
                  <c:v>-2.3359731000000002E-2</c:v>
                </c:pt>
                <c:pt idx="39354">
                  <c:v>-2.1590594000000001E-2</c:v>
                </c:pt>
                <c:pt idx="39355">
                  <c:v>-2.8735231999999999E-2</c:v>
                </c:pt>
                <c:pt idx="39356">
                  <c:v>-2.6558366E-2</c:v>
                </c:pt>
                <c:pt idx="39357">
                  <c:v>-2.2236208E-2</c:v>
                </c:pt>
                <c:pt idx="39358">
                  <c:v>-2.5010689999999999E-2</c:v>
                </c:pt>
                <c:pt idx="39359">
                  <c:v>-2.9971594000000001E-2</c:v>
                </c:pt>
                <c:pt idx="39360">
                  <c:v>-2.4454322000000001E-2</c:v>
                </c:pt>
                <c:pt idx="39361">
                  <c:v>-3.2381649999999998E-2</c:v>
                </c:pt>
                <c:pt idx="39362">
                  <c:v>-3.1017579E-2</c:v>
                </c:pt>
                <c:pt idx="39363">
                  <c:v>-1.9372519000000001E-2</c:v>
                </c:pt>
                <c:pt idx="39364">
                  <c:v>-2.7520195000000001E-2</c:v>
                </c:pt>
                <c:pt idx="39365">
                  <c:v>-2.9622341999999999E-2</c:v>
                </c:pt>
                <c:pt idx="39366">
                  <c:v>-2.4324513999999998E-2</c:v>
                </c:pt>
                <c:pt idx="39367">
                  <c:v>-2.7861804E-2</c:v>
                </c:pt>
                <c:pt idx="39368">
                  <c:v>-3.0179285E-2</c:v>
                </c:pt>
                <c:pt idx="39369">
                  <c:v>-3.0666457000000001E-2</c:v>
                </c:pt>
                <c:pt idx="39370">
                  <c:v>-3.4844688999999998E-2</c:v>
                </c:pt>
                <c:pt idx="39371">
                  <c:v>-2.7054306E-2</c:v>
                </c:pt>
                <c:pt idx="39372">
                  <c:v>-3.3378514999999997E-2</c:v>
                </c:pt>
                <c:pt idx="39373">
                  <c:v>-3.3393144999999999E-2</c:v>
                </c:pt>
                <c:pt idx="39374">
                  <c:v>-3.0374451E-2</c:v>
                </c:pt>
                <c:pt idx="39375">
                  <c:v>-2.8274708999999999E-2</c:v>
                </c:pt>
                <c:pt idx="39376">
                  <c:v>-3.3368804000000002E-2</c:v>
                </c:pt>
                <c:pt idx="39377">
                  <c:v>-3.4741234000000003E-2</c:v>
                </c:pt>
                <c:pt idx="39378">
                  <c:v>-2.6881978000000001E-2</c:v>
                </c:pt>
                <c:pt idx="39379">
                  <c:v>-3.3831261000000001E-2</c:v>
                </c:pt>
                <c:pt idx="39380">
                  <c:v>-3.7281915999999998E-2</c:v>
                </c:pt>
                <c:pt idx="39381">
                  <c:v>-3.1423780999999998E-2</c:v>
                </c:pt>
                <c:pt idx="39382">
                  <c:v>-3.9861474000000001E-2</c:v>
                </c:pt>
                <c:pt idx="39383">
                  <c:v>-3.1712010999999998E-2</c:v>
                </c:pt>
                <c:pt idx="39384">
                  <c:v>-2.9915708999999999E-2</c:v>
                </c:pt>
                <c:pt idx="39385">
                  <c:v>-3.8059919999999997E-2</c:v>
                </c:pt>
                <c:pt idx="39386">
                  <c:v>-3.1853422999999999E-2</c:v>
                </c:pt>
                <c:pt idx="39387">
                  <c:v>-3.116091E-2</c:v>
                </c:pt>
                <c:pt idx="39388">
                  <c:v>-3.2926052999999997E-2</c:v>
                </c:pt>
                <c:pt idx="39389">
                  <c:v>-3.5014257E-2</c:v>
                </c:pt>
                <c:pt idx="39390">
                  <c:v>-4.1489462999999997E-2</c:v>
                </c:pt>
                <c:pt idx="39391">
                  <c:v>-2.8755102000000001E-2</c:v>
                </c:pt>
                <c:pt idx="39392">
                  <c:v>-3.3559445E-2</c:v>
                </c:pt>
                <c:pt idx="39393">
                  <c:v>-4.0074904000000001E-2</c:v>
                </c:pt>
                <c:pt idx="39394">
                  <c:v>-2.8922118E-2</c:v>
                </c:pt>
                <c:pt idx="39395">
                  <c:v>-3.3829301999999999E-2</c:v>
                </c:pt>
                <c:pt idx="39396">
                  <c:v>-3.3922777000000001E-2</c:v>
                </c:pt>
                <c:pt idx="39397">
                  <c:v>-3.8094166999999998E-2</c:v>
                </c:pt>
                <c:pt idx="39398">
                  <c:v>-2.8393600000000001E-2</c:v>
                </c:pt>
                <c:pt idx="39399">
                  <c:v>-3.2350440000000001E-2</c:v>
                </c:pt>
                <c:pt idx="39400">
                  <c:v>-4.0528741E-2</c:v>
                </c:pt>
                <c:pt idx="39401">
                  <c:v>-2.9415507E-2</c:v>
                </c:pt>
                <c:pt idx="39402">
                  <c:v>-3.275165E-2</c:v>
                </c:pt>
                <c:pt idx="39403">
                  <c:v>-3.2624173999999999E-2</c:v>
                </c:pt>
                <c:pt idx="39404">
                  <c:v>-3.3313397000000002E-2</c:v>
                </c:pt>
                <c:pt idx="39405">
                  <c:v>-3.0944292000000002E-2</c:v>
                </c:pt>
                <c:pt idx="39406">
                  <c:v>-3.1459610999999998E-2</c:v>
                </c:pt>
                <c:pt idx="39407">
                  <c:v>-2.6697347E-2</c:v>
                </c:pt>
                <c:pt idx="39408">
                  <c:v>-3.0353602E-2</c:v>
                </c:pt>
                <c:pt idx="39409">
                  <c:v>-3.4172576000000003E-2</c:v>
                </c:pt>
                <c:pt idx="39410">
                  <c:v>-3.4935824999999997E-2</c:v>
                </c:pt>
                <c:pt idx="39411">
                  <c:v>-2.7284164E-2</c:v>
                </c:pt>
                <c:pt idx="39412">
                  <c:v>-2.9110558000000002E-2</c:v>
                </c:pt>
                <c:pt idx="39413">
                  <c:v>-3.0236625999999999E-2</c:v>
                </c:pt>
                <c:pt idx="39414">
                  <c:v>-3.7721435999999997E-2</c:v>
                </c:pt>
                <c:pt idx="39415">
                  <c:v>-2.8058361E-2</c:v>
                </c:pt>
                <c:pt idx="39416">
                  <c:v>-3.2577745999999998E-2</c:v>
                </c:pt>
                <c:pt idx="39417">
                  <c:v>-3.4781381E-2</c:v>
                </c:pt>
                <c:pt idx="39418">
                  <c:v>-2.6868064000000001E-2</c:v>
                </c:pt>
                <c:pt idx="39419">
                  <c:v>-2.9063497000000001E-2</c:v>
                </c:pt>
                <c:pt idx="39420">
                  <c:v>-2.9059768E-2</c:v>
                </c:pt>
                <c:pt idx="39421">
                  <c:v>-3.2790277E-2</c:v>
                </c:pt>
                <c:pt idx="39422">
                  <c:v>-3.1348704999999998E-2</c:v>
                </c:pt>
                <c:pt idx="39423">
                  <c:v>-2.3763231999999999E-2</c:v>
                </c:pt>
                <c:pt idx="39424">
                  <c:v>-3.0757224E-2</c:v>
                </c:pt>
                <c:pt idx="39425">
                  <c:v>-2.8896514000000002E-2</c:v>
                </c:pt>
                <c:pt idx="39426">
                  <c:v>-3.0704271000000002E-2</c:v>
                </c:pt>
                <c:pt idx="39427">
                  <c:v>-2.7409669000000001E-2</c:v>
                </c:pt>
                <c:pt idx="39428">
                  <c:v>-2.1240456000000001E-2</c:v>
                </c:pt>
                <c:pt idx="39429">
                  <c:v>-2.5151197E-2</c:v>
                </c:pt>
                <c:pt idx="39430">
                  <c:v>-2.6801825000000001E-2</c:v>
                </c:pt>
                <c:pt idx="39431">
                  <c:v>-2.6048875999999999E-2</c:v>
                </c:pt>
                <c:pt idx="39432">
                  <c:v>-2.5820643000000001E-2</c:v>
                </c:pt>
                <c:pt idx="39433">
                  <c:v>-2.7903344E-2</c:v>
                </c:pt>
                <c:pt idx="39434">
                  <c:v>-2.7636230000000001E-2</c:v>
                </c:pt>
                <c:pt idx="39435">
                  <c:v>-2.2595815000000002E-2</c:v>
                </c:pt>
                <c:pt idx="39436">
                  <c:v>-2.3644568000000001E-2</c:v>
                </c:pt>
                <c:pt idx="39437">
                  <c:v>-2.2610575000000001E-2</c:v>
                </c:pt>
                <c:pt idx="39438">
                  <c:v>-2.2065425E-2</c:v>
                </c:pt>
                <c:pt idx="39439">
                  <c:v>-2.5119314E-2</c:v>
                </c:pt>
                <c:pt idx="39440">
                  <c:v>-3.0029648999999999E-2</c:v>
                </c:pt>
                <c:pt idx="39441">
                  <c:v>-2.5788043E-2</c:v>
                </c:pt>
                <c:pt idx="39442">
                  <c:v>-2.2120871E-2</c:v>
                </c:pt>
                <c:pt idx="39443">
                  <c:v>-2.831088E-2</c:v>
                </c:pt>
                <c:pt idx="39444">
                  <c:v>-2.9140987E-2</c:v>
                </c:pt>
                <c:pt idx="39445">
                  <c:v>-2.7471249999999999E-2</c:v>
                </c:pt>
                <c:pt idx="39446">
                  <c:v>-2.9902449000000001E-2</c:v>
                </c:pt>
                <c:pt idx="39447">
                  <c:v>-3.6593041999999999E-2</c:v>
                </c:pt>
                <c:pt idx="39448">
                  <c:v>-2.8981462E-2</c:v>
                </c:pt>
                <c:pt idx="39449">
                  <c:v>-2.9655587000000001E-2</c:v>
                </c:pt>
                <c:pt idx="39450">
                  <c:v>-3.2652176999999998E-2</c:v>
                </c:pt>
                <c:pt idx="39451">
                  <c:v>-4.3751894999999999E-2</c:v>
                </c:pt>
                <c:pt idx="39452">
                  <c:v>-3.1966340000000003E-2</c:v>
                </c:pt>
                <c:pt idx="39453">
                  <c:v>-3.3422776000000001E-2</c:v>
                </c:pt>
                <c:pt idx="39454">
                  <c:v>-3.5529070000000003E-2</c:v>
                </c:pt>
                <c:pt idx="39455">
                  <c:v>-3.8580071000000001E-2</c:v>
                </c:pt>
                <c:pt idx="39456">
                  <c:v>-3.3111534999999997E-2</c:v>
                </c:pt>
                <c:pt idx="39457">
                  <c:v>-3.7600979E-2</c:v>
                </c:pt>
                <c:pt idx="39458">
                  <c:v>-3.5757272999999999E-2</c:v>
                </c:pt>
                <c:pt idx="39459">
                  <c:v>-3.9110377000000002E-2</c:v>
                </c:pt>
                <c:pt idx="39460">
                  <c:v>-3.6992364E-2</c:v>
                </c:pt>
                <c:pt idx="39461">
                  <c:v>-3.718457E-2</c:v>
                </c:pt>
                <c:pt idx="39462">
                  <c:v>-3.4022331000000003E-2</c:v>
                </c:pt>
                <c:pt idx="39463">
                  <c:v>-3.9391607000000002E-2</c:v>
                </c:pt>
                <c:pt idx="39464">
                  <c:v>-4.0538366999999999E-2</c:v>
                </c:pt>
                <c:pt idx="39465">
                  <c:v>-3.2334685000000002E-2</c:v>
                </c:pt>
                <c:pt idx="39466">
                  <c:v>-3.8026661000000003E-2</c:v>
                </c:pt>
                <c:pt idx="39467">
                  <c:v>-3.4295647999999998E-2</c:v>
                </c:pt>
                <c:pt idx="39468">
                  <c:v>-3.9107978000000002E-2</c:v>
                </c:pt>
                <c:pt idx="39469">
                  <c:v>-3.4748804000000001E-2</c:v>
                </c:pt>
                <c:pt idx="39470">
                  <c:v>-3.0504525000000001E-2</c:v>
                </c:pt>
                <c:pt idx="39471">
                  <c:v>-3.2943945000000002E-2</c:v>
                </c:pt>
                <c:pt idx="39472">
                  <c:v>-3.3260594999999997E-2</c:v>
                </c:pt>
                <c:pt idx="39473">
                  <c:v>-2.5365994999999999E-2</c:v>
                </c:pt>
                <c:pt idx="39474">
                  <c:v>-2.7419293000000001E-2</c:v>
                </c:pt>
                <c:pt idx="39475">
                  <c:v>-3.0815847E-2</c:v>
                </c:pt>
                <c:pt idx="39476">
                  <c:v>-3.3224943999999999E-2</c:v>
                </c:pt>
                <c:pt idx="39477">
                  <c:v>-2.7545335000000001E-2</c:v>
                </c:pt>
                <c:pt idx="39478">
                  <c:v>-2.9923004999999999E-2</c:v>
                </c:pt>
                <c:pt idx="39479">
                  <c:v>-3.1094187999999998E-2</c:v>
                </c:pt>
                <c:pt idx="39480">
                  <c:v>-2.4002457000000001E-2</c:v>
                </c:pt>
                <c:pt idx="39481">
                  <c:v>-3.0011157E-2</c:v>
                </c:pt>
                <c:pt idx="39482">
                  <c:v>-3.2224773999999998E-2</c:v>
                </c:pt>
                <c:pt idx="39483">
                  <c:v>-2.9189229000000001E-2</c:v>
                </c:pt>
                <c:pt idx="39484">
                  <c:v>-2.5293554999999999E-2</c:v>
                </c:pt>
                <c:pt idx="39485">
                  <c:v>-3.1869471000000003E-2</c:v>
                </c:pt>
                <c:pt idx="39486">
                  <c:v>-2.7934918E-2</c:v>
                </c:pt>
                <c:pt idx="39487">
                  <c:v>-2.9460110000000001E-2</c:v>
                </c:pt>
                <c:pt idx="39488">
                  <c:v>-3.1112867999999998E-2</c:v>
                </c:pt>
                <c:pt idx="39489">
                  <c:v>-3.4129731000000003E-2</c:v>
                </c:pt>
                <c:pt idx="39490">
                  <c:v>-3.4741192999999997E-2</c:v>
                </c:pt>
                <c:pt idx="39491">
                  <c:v>-3.6369309000000002E-2</c:v>
                </c:pt>
                <c:pt idx="39492">
                  <c:v>-4.2739055999999997E-2</c:v>
                </c:pt>
                <c:pt idx="39493">
                  <c:v>-3.8513221E-2</c:v>
                </c:pt>
                <c:pt idx="39494">
                  <c:v>-3.8549975E-2</c:v>
                </c:pt>
                <c:pt idx="39495">
                  <c:v>-4.3069011999999997E-2</c:v>
                </c:pt>
                <c:pt idx="39496">
                  <c:v>-4.4524699000000001E-2</c:v>
                </c:pt>
                <c:pt idx="39497">
                  <c:v>-4.7303553999999998E-2</c:v>
                </c:pt>
                <c:pt idx="39498">
                  <c:v>-4.5265168000000001E-2</c:v>
                </c:pt>
                <c:pt idx="39499">
                  <c:v>-4.7723229999999998E-2</c:v>
                </c:pt>
                <c:pt idx="39500">
                  <c:v>-4.6862762000000002E-2</c:v>
                </c:pt>
                <c:pt idx="39501">
                  <c:v>-4.2008392999999998E-2</c:v>
                </c:pt>
                <c:pt idx="39502">
                  <c:v>-4.3685651999999998E-2</c:v>
                </c:pt>
                <c:pt idx="39503">
                  <c:v>-5.0057302999999997E-2</c:v>
                </c:pt>
                <c:pt idx="39504">
                  <c:v>-4.9874343000000002E-2</c:v>
                </c:pt>
                <c:pt idx="39505">
                  <c:v>-4.6664927000000002E-2</c:v>
                </c:pt>
                <c:pt idx="39506">
                  <c:v>-5.0973657999999998E-2</c:v>
                </c:pt>
                <c:pt idx="39507">
                  <c:v>-5.3607638999999999E-2</c:v>
                </c:pt>
                <c:pt idx="39508">
                  <c:v>-5.1261660000000001E-2</c:v>
                </c:pt>
                <c:pt idx="39509">
                  <c:v>-5.1517359999999998E-2</c:v>
                </c:pt>
                <c:pt idx="39510">
                  <c:v>-5.5639397E-2</c:v>
                </c:pt>
                <c:pt idx="39511">
                  <c:v>-5.4032906999999998E-2</c:v>
                </c:pt>
                <c:pt idx="39512">
                  <c:v>-5.4733850000000001E-2</c:v>
                </c:pt>
                <c:pt idx="39513">
                  <c:v>-5.0728640999999998E-2</c:v>
                </c:pt>
                <c:pt idx="39514">
                  <c:v>-5.3479425999999997E-2</c:v>
                </c:pt>
                <c:pt idx="39515">
                  <c:v>-4.9837895E-2</c:v>
                </c:pt>
                <c:pt idx="39516">
                  <c:v>-5.2492533000000001E-2</c:v>
                </c:pt>
                <c:pt idx="39517">
                  <c:v>-5.2993393999999999E-2</c:v>
                </c:pt>
                <c:pt idx="39518">
                  <c:v>-5.5792913E-2</c:v>
                </c:pt>
                <c:pt idx="39519">
                  <c:v>-5.5921391000000001E-2</c:v>
                </c:pt>
                <c:pt idx="39520">
                  <c:v>-5.5574912999999997E-2</c:v>
                </c:pt>
                <c:pt idx="39521">
                  <c:v>-5.4724797999999998E-2</c:v>
                </c:pt>
                <c:pt idx="39522">
                  <c:v>-5.6524827999999999E-2</c:v>
                </c:pt>
                <c:pt idx="39523">
                  <c:v>-5.1663458000000002E-2</c:v>
                </c:pt>
                <c:pt idx="39524">
                  <c:v>-5.6639042000000001E-2</c:v>
                </c:pt>
                <c:pt idx="39525">
                  <c:v>-5.7568598999999998E-2</c:v>
                </c:pt>
                <c:pt idx="39526">
                  <c:v>-5.8917757000000001E-2</c:v>
                </c:pt>
                <c:pt idx="39527">
                  <c:v>-6.0508530999999997E-2</c:v>
                </c:pt>
                <c:pt idx="39528">
                  <c:v>-5.7668272E-2</c:v>
                </c:pt>
                <c:pt idx="39529">
                  <c:v>-5.8263224000000002E-2</c:v>
                </c:pt>
                <c:pt idx="39530">
                  <c:v>-5.7356149000000002E-2</c:v>
                </c:pt>
                <c:pt idx="39531">
                  <c:v>-5.3866651000000002E-2</c:v>
                </c:pt>
                <c:pt idx="39532">
                  <c:v>-5.6012093999999998E-2</c:v>
                </c:pt>
                <c:pt idx="39533">
                  <c:v>-5.7346600999999997E-2</c:v>
                </c:pt>
                <c:pt idx="39534">
                  <c:v>-6.2137897999999997E-2</c:v>
                </c:pt>
                <c:pt idx="39535">
                  <c:v>-5.6997459E-2</c:v>
                </c:pt>
                <c:pt idx="39536">
                  <c:v>-5.8311727000000001E-2</c:v>
                </c:pt>
                <c:pt idx="39537">
                  <c:v>-5.9897724999999999E-2</c:v>
                </c:pt>
                <c:pt idx="39538">
                  <c:v>-6.0643937000000002E-2</c:v>
                </c:pt>
                <c:pt idx="39539">
                  <c:v>-5.7145227E-2</c:v>
                </c:pt>
                <c:pt idx="39540">
                  <c:v>-5.2961670000000002E-2</c:v>
                </c:pt>
                <c:pt idx="39541">
                  <c:v>-5.9272271000000001E-2</c:v>
                </c:pt>
                <c:pt idx="39542">
                  <c:v>-5.5193371999999997E-2</c:v>
                </c:pt>
                <c:pt idx="39543">
                  <c:v>-5.4584029999999999E-2</c:v>
                </c:pt>
                <c:pt idx="39544">
                  <c:v>-5.8525775000000002E-2</c:v>
                </c:pt>
                <c:pt idx="39545">
                  <c:v>-5.7205416000000002E-2</c:v>
                </c:pt>
                <c:pt idx="39546">
                  <c:v>-6.0945559000000003E-2</c:v>
                </c:pt>
                <c:pt idx="39547">
                  <c:v>-5.7186436E-2</c:v>
                </c:pt>
                <c:pt idx="39548">
                  <c:v>-5.3950429000000001E-2</c:v>
                </c:pt>
                <c:pt idx="39549">
                  <c:v>-5.4050899999999999E-2</c:v>
                </c:pt>
                <c:pt idx="39550">
                  <c:v>-6.2383662999999999E-2</c:v>
                </c:pt>
                <c:pt idx="39551">
                  <c:v>-5.6012860999999997E-2</c:v>
                </c:pt>
                <c:pt idx="39552">
                  <c:v>-5.7522341999999997E-2</c:v>
                </c:pt>
                <c:pt idx="39553">
                  <c:v>-6.5153322999999999E-2</c:v>
                </c:pt>
                <c:pt idx="39554">
                  <c:v>-6.5362914999999994E-2</c:v>
                </c:pt>
                <c:pt idx="39555">
                  <c:v>-6.1499532000000003E-2</c:v>
                </c:pt>
                <c:pt idx="39556">
                  <c:v>-6.0990874E-2</c:v>
                </c:pt>
                <c:pt idx="39557">
                  <c:v>-6.2991932E-2</c:v>
                </c:pt>
                <c:pt idx="39558">
                  <c:v>-6.7125164000000001E-2</c:v>
                </c:pt>
                <c:pt idx="39559">
                  <c:v>-5.7694253000000001E-2</c:v>
                </c:pt>
                <c:pt idx="39560">
                  <c:v>-6.0186438000000002E-2</c:v>
                </c:pt>
                <c:pt idx="39561">
                  <c:v>-6.5026522000000003E-2</c:v>
                </c:pt>
                <c:pt idx="39562">
                  <c:v>-6.1351355000000003E-2</c:v>
                </c:pt>
                <c:pt idx="39563">
                  <c:v>-5.7461514999999998E-2</c:v>
                </c:pt>
                <c:pt idx="39564">
                  <c:v>-5.8844496000000003E-2</c:v>
                </c:pt>
                <c:pt idx="39565">
                  <c:v>-5.9595183000000003E-2</c:v>
                </c:pt>
                <c:pt idx="39566">
                  <c:v>-5.8996505999999997E-2</c:v>
                </c:pt>
                <c:pt idx="39567">
                  <c:v>-6.0977634000000003E-2</c:v>
                </c:pt>
                <c:pt idx="39568">
                  <c:v>-6.3257568E-2</c:v>
                </c:pt>
                <c:pt idx="39569">
                  <c:v>-6.4680456999999997E-2</c:v>
                </c:pt>
                <c:pt idx="39570">
                  <c:v>-6.9231800999999996E-2</c:v>
                </c:pt>
                <c:pt idx="39571">
                  <c:v>-6.5628737000000006E-2</c:v>
                </c:pt>
                <c:pt idx="39572">
                  <c:v>-6.0604941000000002E-2</c:v>
                </c:pt>
                <c:pt idx="39573">
                  <c:v>-6.5520762999999996E-2</c:v>
                </c:pt>
                <c:pt idx="39574">
                  <c:v>-6.8688056999999997E-2</c:v>
                </c:pt>
                <c:pt idx="39575">
                  <c:v>-7.0369318E-2</c:v>
                </c:pt>
                <c:pt idx="39576">
                  <c:v>-6.5838753999999999E-2</c:v>
                </c:pt>
                <c:pt idx="39577">
                  <c:v>-7.1082993999999997E-2</c:v>
                </c:pt>
                <c:pt idx="39578">
                  <c:v>-7.1074738999999998E-2</c:v>
                </c:pt>
                <c:pt idx="39579">
                  <c:v>-7.1279152999999998E-2</c:v>
                </c:pt>
                <c:pt idx="39580">
                  <c:v>-6.9329187E-2</c:v>
                </c:pt>
                <c:pt idx="39581">
                  <c:v>-7.8117049999999993E-2</c:v>
                </c:pt>
                <c:pt idx="39582">
                  <c:v>-7.8364990999999995E-2</c:v>
                </c:pt>
                <c:pt idx="39583">
                  <c:v>-7.9279146999999994E-2</c:v>
                </c:pt>
                <c:pt idx="39584">
                  <c:v>-7.1758381999999996E-2</c:v>
                </c:pt>
                <c:pt idx="39585">
                  <c:v>-8.2439295999999995E-2</c:v>
                </c:pt>
                <c:pt idx="39586">
                  <c:v>-7.6083392E-2</c:v>
                </c:pt>
                <c:pt idx="39587">
                  <c:v>-7.5858547999999998E-2</c:v>
                </c:pt>
                <c:pt idx="39588">
                  <c:v>-7.5128570000000006E-2</c:v>
                </c:pt>
                <c:pt idx="39589">
                  <c:v>-7.0173465000000004E-2</c:v>
                </c:pt>
                <c:pt idx="39590">
                  <c:v>-8.4487154999999994E-2</c:v>
                </c:pt>
                <c:pt idx="39591">
                  <c:v>-8.3890944999999995E-2</c:v>
                </c:pt>
                <c:pt idx="39592">
                  <c:v>-8.0215781999999999E-2</c:v>
                </c:pt>
                <c:pt idx="39593">
                  <c:v>-8.6111179999999996E-2</c:v>
                </c:pt>
                <c:pt idx="39594">
                  <c:v>-8.7898961999999997E-2</c:v>
                </c:pt>
                <c:pt idx="39595">
                  <c:v>-8.0286913000000001E-2</c:v>
                </c:pt>
                <c:pt idx="39596">
                  <c:v>-7.3709175000000002E-2</c:v>
                </c:pt>
                <c:pt idx="39597">
                  <c:v>-8.4150150000000007E-2</c:v>
                </c:pt>
                <c:pt idx="39598">
                  <c:v>-8.8512138000000004E-2</c:v>
                </c:pt>
                <c:pt idx="39599">
                  <c:v>-8.4693506000000002E-2</c:v>
                </c:pt>
                <c:pt idx="39600">
                  <c:v>-8.4703632000000001E-2</c:v>
                </c:pt>
                <c:pt idx="39601">
                  <c:v>-8.9975431999999994E-2</c:v>
                </c:pt>
                <c:pt idx="39602">
                  <c:v>-9.2899852000000005E-2</c:v>
                </c:pt>
                <c:pt idx="39603">
                  <c:v>-8.8978856999999995E-2</c:v>
                </c:pt>
                <c:pt idx="39604">
                  <c:v>-8.7521307000000007E-2</c:v>
                </c:pt>
                <c:pt idx="39605">
                  <c:v>-8.3782135999999993E-2</c:v>
                </c:pt>
                <c:pt idx="39606">
                  <c:v>-8.2928598000000006E-2</c:v>
                </c:pt>
                <c:pt idx="39607">
                  <c:v>-9.0994014999999998E-2</c:v>
                </c:pt>
                <c:pt idx="39608">
                  <c:v>-9.5303543000000004E-2</c:v>
                </c:pt>
                <c:pt idx="39609">
                  <c:v>-8.6778715000000006E-2</c:v>
                </c:pt>
                <c:pt idx="39610">
                  <c:v>-8.7120138E-2</c:v>
                </c:pt>
                <c:pt idx="39611">
                  <c:v>-9.8211214000000005E-2</c:v>
                </c:pt>
                <c:pt idx="39612">
                  <c:v>-8.5122846000000002E-2</c:v>
                </c:pt>
                <c:pt idx="39613">
                  <c:v>-8.2723408999999998E-2</c:v>
                </c:pt>
                <c:pt idx="39614">
                  <c:v>-8.3990276000000003E-2</c:v>
                </c:pt>
                <c:pt idx="39615">
                  <c:v>-8.8822015000000004E-2</c:v>
                </c:pt>
                <c:pt idx="39616">
                  <c:v>-9.1498494E-2</c:v>
                </c:pt>
                <c:pt idx="39617">
                  <c:v>-8.9991979E-2</c:v>
                </c:pt>
                <c:pt idx="39618">
                  <c:v>-8.6910702000000006E-2</c:v>
                </c:pt>
                <c:pt idx="39619">
                  <c:v>-9.7072518999999996E-2</c:v>
                </c:pt>
                <c:pt idx="39620">
                  <c:v>-8.4910660999999998E-2</c:v>
                </c:pt>
                <c:pt idx="39621">
                  <c:v>-8.6504839E-2</c:v>
                </c:pt>
                <c:pt idx="39622">
                  <c:v>-8.5110404000000001E-2</c:v>
                </c:pt>
                <c:pt idx="39623">
                  <c:v>-8.3865985000000004E-2</c:v>
                </c:pt>
                <c:pt idx="39624">
                  <c:v>-8.8262602999999995E-2</c:v>
                </c:pt>
                <c:pt idx="39625">
                  <c:v>-7.2700232000000004E-2</c:v>
                </c:pt>
                <c:pt idx="39626">
                  <c:v>-8.9588403999999996E-2</c:v>
                </c:pt>
                <c:pt idx="39627">
                  <c:v>-8.3055429E-2</c:v>
                </c:pt>
                <c:pt idx="39628">
                  <c:v>-7.4874735999999997E-2</c:v>
                </c:pt>
                <c:pt idx="39629">
                  <c:v>-8.3836078999999994E-2</c:v>
                </c:pt>
                <c:pt idx="39630">
                  <c:v>-8.5831054000000004E-2</c:v>
                </c:pt>
                <c:pt idx="39631">
                  <c:v>-0.101998143</c:v>
                </c:pt>
                <c:pt idx="39632">
                  <c:v>-9.5919475000000004E-2</c:v>
                </c:pt>
                <c:pt idx="39633">
                  <c:v>-9.2403590999999993E-2</c:v>
                </c:pt>
                <c:pt idx="39634">
                  <c:v>-9.4755694000000001E-2</c:v>
                </c:pt>
                <c:pt idx="39635">
                  <c:v>-9.3804255000000003E-2</c:v>
                </c:pt>
                <c:pt idx="39636">
                  <c:v>-9.0822309000000004E-2</c:v>
                </c:pt>
                <c:pt idx="39637">
                  <c:v>-9.2796139E-2</c:v>
                </c:pt>
                <c:pt idx="39638">
                  <c:v>-9.3256064E-2</c:v>
                </c:pt>
                <c:pt idx="39639">
                  <c:v>-0.10078398099999999</c:v>
                </c:pt>
                <c:pt idx="39640">
                  <c:v>-0.110445663</c:v>
                </c:pt>
                <c:pt idx="39641">
                  <c:v>-0.10275960000000001</c:v>
                </c:pt>
                <c:pt idx="39642">
                  <c:v>-0.10016115</c:v>
                </c:pt>
                <c:pt idx="39643">
                  <c:v>-0.10769313599999999</c:v>
                </c:pt>
                <c:pt idx="39644">
                  <c:v>-0.104937032</c:v>
                </c:pt>
                <c:pt idx="39645">
                  <c:v>-9.6766568999999997E-2</c:v>
                </c:pt>
                <c:pt idx="39646">
                  <c:v>-9.9288054000000001E-2</c:v>
                </c:pt>
                <c:pt idx="39647">
                  <c:v>-0.10179039099999999</c:v>
                </c:pt>
                <c:pt idx="39648">
                  <c:v>-0.10268122</c:v>
                </c:pt>
                <c:pt idx="39649">
                  <c:v>-0.103105918</c:v>
                </c:pt>
                <c:pt idx="39650">
                  <c:v>-0.101942383</c:v>
                </c:pt>
                <c:pt idx="39651">
                  <c:v>-9.1301724000000001E-2</c:v>
                </c:pt>
                <c:pt idx="39652">
                  <c:v>-9.9986032000000002E-2</c:v>
                </c:pt>
                <c:pt idx="39653">
                  <c:v>-9.7586735999999993E-2</c:v>
                </c:pt>
                <c:pt idx="39654">
                  <c:v>-0.100730337</c:v>
                </c:pt>
                <c:pt idx="39655">
                  <c:v>-9.5216796000000006E-2</c:v>
                </c:pt>
                <c:pt idx="39656">
                  <c:v>-8.4652304999999997E-2</c:v>
                </c:pt>
                <c:pt idx="39657">
                  <c:v>-9.6913612999999996E-2</c:v>
                </c:pt>
                <c:pt idx="39658">
                  <c:v>-0.108706892</c:v>
                </c:pt>
                <c:pt idx="39659">
                  <c:v>-0.106019989</c:v>
                </c:pt>
                <c:pt idx="39660">
                  <c:v>-0.110196628</c:v>
                </c:pt>
                <c:pt idx="39661">
                  <c:v>-0.105104133</c:v>
                </c:pt>
                <c:pt idx="39662">
                  <c:v>-0.10948529799999999</c:v>
                </c:pt>
                <c:pt idx="39663">
                  <c:v>-0.10604635599999999</c:v>
                </c:pt>
                <c:pt idx="39664">
                  <c:v>-0.111196116</c:v>
                </c:pt>
                <c:pt idx="39665">
                  <c:v>-0.10699178299999999</c:v>
                </c:pt>
                <c:pt idx="39666">
                  <c:v>-0.108672</c:v>
                </c:pt>
                <c:pt idx="39667">
                  <c:v>-0.115143016</c:v>
                </c:pt>
                <c:pt idx="39668">
                  <c:v>-0.110694468</c:v>
                </c:pt>
                <c:pt idx="39669">
                  <c:v>-0.11472563400000001</c:v>
                </c:pt>
                <c:pt idx="39670">
                  <c:v>-0.110437945</c:v>
                </c:pt>
                <c:pt idx="39671">
                  <c:v>-0.111043274</c:v>
                </c:pt>
                <c:pt idx="39672">
                  <c:v>-0.110738344</c:v>
                </c:pt>
                <c:pt idx="39673">
                  <c:v>-0.113059804</c:v>
                </c:pt>
                <c:pt idx="39674">
                  <c:v>-0.107155308</c:v>
                </c:pt>
                <c:pt idx="39675">
                  <c:v>-0.107573055</c:v>
                </c:pt>
                <c:pt idx="39676">
                  <c:v>-0.113812573</c:v>
                </c:pt>
                <c:pt idx="39677">
                  <c:v>-0.11146840500000001</c:v>
                </c:pt>
                <c:pt idx="39678">
                  <c:v>-0.11240130700000001</c:v>
                </c:pt>
                <c:pt idx="39679">
                  <c:v>-0.12145069999999999</c:v>
                </c:pt>
                <c:pt idx="39680">
                  <c:v>-0.110213228</c:v>
                </c:pt>
                <c:pt idx="39681">
                  <c:v>-0.103573531</c:v>
                </c:pt>
                <c:pt idx="39682">
                  <c:v>-0.103762083</c:v>
                </c:pt>
                <c:pt idx="39683">
                  <c:v>-9.5555708000000003E-2</c:v>
                </c:pt>
                <c:pt idx="39684">
                  <c:v>-0.102958232</c:v>
                </c:pt>
                <c:pt idx="39685">
                  <c:v>-0.107091203</c:v>
                </c:pt>
                <c:pt idx="39686">
                  <c:v>-0.1086891</c:v>
                </c:pt>
                <c:pt idx="39687">
                  <c:v>-0.10874758700000001</c:v>
                </c:pt>
                <c:pt idx="39688">
                  <c:v>-0.110236563</c:v>
                </c:pt>
                <c:pt idx="39689">
                  <c:v>-0.10506285</c:v>
                </c:pt>
                <c:pt idx="39690">
                  <c:v>-0.105775513</c:v>
                </c:pt>
                <c:pt idx="39691">
                  <c:v>-9.9757030999999996E-2</c:v>
                </c:pt>
                <c:pt idx="39692">
                  <c:v>-0.10154560999999999</c:v>
                </c:pt>
                <c:pt idx="39693">
                  <c:v>-9.8250336999999993E-2</c:v>
                </c:pt>
                <c:pt idx="39694">
                  <c:v>-0.100111619</c:v>
                </c:pt>
                <c:pt idx="39695">
                  <c:v>-9.5926039000000005E-2</c:v>
                </c:pt>
                <c:pt idx="39696">
                  <c:v>-0.107949145</c:v>
                </c:pt>
                <c:pt idx="39697">
                  <c:v>-0.101175509</c:v>
                </c:pt>
                <c:pt idx="39698">
                  <c:v>-0.10612419200000001</c:v>
                </c:pt>
                <c:pt idx="39699">
                  <c:v>-0.105633035</c:v>
                </c:pt>
                <c:pt idx="39700">
                  <c:v>-0.103295043</c:v>
                </c:pt>
                <c:pt idx="39701">
                  <c:v>-0.104292616</c:v>
                </c:pt>
                <c:pt idx="39702">
                  <c:v>-0.11077980699999999</c:v>
                </c:pt>
                <c:pt idx="39703">
                  <c:v>-0.106140018</c:v>
                </c:pt>
                <c:pt idx="39704">
                  <c:v>-0.100464284</c:v>
                </c:pt>
                <c:pt idx="39705">
                  <c:v>-0.110867091</c:v>
                </c:pt>
                <c:pt idx="39706">
                  <c:v>-9.7621858000000006E-2</c:v>
                </c:pt>
                <c:pt idx="39707">
                  <c:v>-0.109816782</c:v>
                </c:pt>
                <c:pt idx="39708">
                  <c:v>-0.10939040799999999</c:v>
                </c:pt>
                <c:pt idx="39709">
                  <c:v>-9.7945220999999999E-2</c:v>
                </c:pt>
                <c:pt idx="39710">
                  <c:v>-0.10043980199999999</c:v>
                </c:pt>
                <c:pt idx="39711">
                  <c:v>-0.105277114</c:v>
                </c:pt>
                <c:pt idx="39712">
                  <c:v>-9.9155306999999998E-2</c:v>
                </c:pt>
                <c:pt idx="39713">
                  <c:v>-0.101920657</c:v>
                </c:pt>
                <c:pt idx="39714">
                  <c:v>-9.6527494000000005E-2</c:v>
                </c:pt>
                <c:pt idx="39715">
                  <c:v>-9.6770138000000006E-2</c:v>
                </c:pt>
                <c:pt idx="39716">
                  <c:v>-9.5976776999999999E-2</c:v>
                </c:pt>
                <c:pt idx="39717">
                  <c:v>-9.4065889999999999E-2</c:v>
                </c:pt>
                <c:pt idx="39718">
                  <c:v>-9.8296322000000005E-2</c:v>
                </c:pt>
                <c:pt idx="39719">
                  <c:v>-9.9693908999999997E-2</c:v>
                </c:pt>
                <c:pt idx="39720">
                  <c:v>-9.1043427999999996E-2</c:v>
                </c:pt>
                <c:pt idx="39721">
                  <c:v>-9.4323799E-2</c:v>
                </c:pt>
                <c:pt idx="39722">
                  <c:v>-9.6212513999999999E-2</c:v>
                </c:pt>
                <c:pt idx="39723">
                  <c:v>-9.4529554000000002E-2</c:v>
                </c:pt>
                <c:pt idx="39724">
                  <c:v>-9.7316548000000003E-2</c:v>
                </c:pt>
                <c:pt idx="39725">
                  <c:v>-9.1788887999999999E-2</c:v>
                </c:pt>
                <c:pt idx="39726">
                  <c:v>-9.0813643999999999E-2</c:v>
                </c:pt>
                <c:pt idx="39727">
                  <c:v>-9.0144686000000002E-2</c:v>
                </c:pt>
                <c:pt idx="39728">
                  <c:v>-9.3303196000000005E-2</c:v>
                </c:pt>
                <c:pt idx="39729">
                  <c:v>-9.1264582999999996E-2</c:v>
                </c:pt>
                <c:pt idx="39730">
                  <c:v>-8.7540149999999997E-2</c:v>
                </c:pt>
                <c:pt idx="39731">
                  <c:v>-9.4258628999999997E-2</c:v>
                </c:pt>
                <c:pt idx="39732">
                  <c:v>-9.1399454000000005E-2</c:v>
                </c:pt>
                <c:pt idx="39733">
                  <c:v>-9.9388286000000006E-2</c:v>
                </c:pt>
                <c:pt idx="39734">
                  <c:v>-9.5856406000000005E-2</c:v>
                </c:pt>
                <c:pt idx="39735">
                  <c:v>-9.2739105000000002E-2</c:v>
                </c:pt>
                <c:pt idx="39736">
                  <c:v>-9.3579069000000001E-2</c:v>
                </c:pt>
                <c:pt idx="39737">
                  <c:v>-9.4374775999999994E-2</c:v>
                </c:pt>
                <c:pt idx="39738">
                  <c:v>-9.4665325999999994E-2</c:v>
                </c:pt>
                <c:pt idx="39739">
                  <c:v>-9.2536389999999996E-2</c:v>
                </c:pt>
                <c:pt idx="39740">
                  <c:v>-9.0116373999999999E-2</c:v>
                </c:pt>
                <c:pt idx="39741">
                  <c:v>-9.6190057999999995E-2</c:v>
                </c:pt>
                <c:pt idx="39742">
                  <c:v>-9.3796409999999997E-2</c:v>
                </c:pt>
                <c:pt idx="39743">
                  <c:v>-9.4956561999999994E-2</c:v>
                </c:pt>
                <c:pt idx="39744">
                  <c:v>-9.3835369000000002E-2</c:v>
                </c:pt>
                <c:pt idx="39745">
                  <c:v>-9.8711140000000003E-2</c:v>
                </c:pt>
                <c:pt idx="39746">
                  <c:v>-9.3679896999999998E-2</c:v>
                </c:pt>
                <c:pt idx="39747">
                  <c:v>-9.3455985000000005E-2</c:v>
                </c:pt>
                <c:pt idx="39748">
                  <c:v>-9.1022386999999996E-2</c:v>
                </c:pt>
                <c:pt idx="39749">
                  <c:v>-9.1590828999999999E-2</c:v>
                </c:pt>
                <c:pt idx="39750">
                  <c:v>-9.6470542000000006E-2</c:v>
                </c:pt>
                <c:pt idx="39751">
                  <c:v>-9.1979197999999998E-2</c:v>
                </c:pt>
                <c:pt idx="39752">
                  <c:v>-9.1291569000000003E-2</c:v>
                </c:pt>
                <c:pt idx="39753">
                  <c:v>-9.4879761000000007E-2</c:v>
                </c:pt>
                <c:pt idx="39754">
                  <c:v>-9.6894174999999999E-2</c:v>
                </c:pt>
                <c:pt idx="39755">
                  <c:v>-9.3490206000000006E-2</c:v>
                </c:pt>
                <c:pt idx="39756">
                  <c:v>-9.0310127000000004E-2</c:v>
                </c:pt>
                <c:pt idx="39757">
                  <c:v>-8.3317405999999997E-2</c:v>
                </c:pt>
                <c:pt idx="39758">
                  <c:v>-9.4135173000000003E-2</c:v>
                </c:pt>
                <c:pt idx="39759">
                  <c:v>-8.1453769999999995E-2</c:v>
                </c:pt>
                <c:pt idx="39760">
                  <c:v>-8.8248029000000006E-2</c:v>
                </c:pt>
                <c:pt idx="39761">
                  <c:v>-8.8801100999999993E-2</c:v>
                </c:pt>
                <c:pt idx="39762">
                  <c:v>-9.6388973000000003E-2</c:v>
                </c:pt>
                <c:pt idx="39763">
                  <c:v>-8.7675936999999995E-2</c:v>
                </c:pt>
                <c:pt idx="39764">
                  <c:v>-8.3276666999999999E-2</c:v>
                </c:pt>
                <c:pt idx="39765">
                  <c:v>-8.9323296999999996E-2</c:v>
                </c:pt>
                <c:pt idx="39766">
                  <c:v>-8.4088586000000007E-2</c:v>
                </c:pt>
                <c:pt idx="39767">
                  <c:v>-8.1602477000000007E-2</c:v>
                </c:pt>
                <c:pt idx="39768">
                  <c:v>-8.6192965999999996E-2</c:v>
                </c:pt>
                <c:pt idx="39769">
                  <c:v>-8.0000034999999997E-2</c:v>
                </c:pt>
                <c:pt idx="39770">
                  <c:v>-8.1967309000000002E-2</c:v>
                </c:pt>
                <c:pt idx="39771">
                  <c:v>-8.2428432999999995E-2</c:v>
                </c:pt>
                <c:pt idx="39772">
                  <c:v>-8.4219671999999995E-2</c:v>
                </c:pt>
                <c:pt idx="39773">
                  <c:v>-8.6836762999999997E-2</c:v>
                </c:pt>
                <c:pt idx="39774">
                  <c:v>-8.3481713999999999E-2</c:v>
                </c:pt>
                <c:pt idx="39775">
                  <c:v>-7.8084551000000002E-2</c:v>
                </c:pt>
                <c:pt idx="39776">
                  <c:v>-7.6338582000000002E-2</c:v>
                </c:pt>
                <c:pt idx="39777">
                  <c:v>-7.5445488000000005E-2</c:v>
                </c:pt>
                <c:pt idx="39778">
                  <c:v>-8.2136147000000007E-2</c:v>
                </c:pt>
                <c:pt idx="39779">
                  <c:v>-7.7607438000000001E-2</c:v>
                </c:pt>
                <c:pt idx="39780">
                  <c:v>-8.4596902000000002E-2</c:v>
                </c:pt>
                <c:pt idx="39781">
                  <c:v>-8.3674430999999994E-2</c:v>
                </c:pt>
                <c:pt idx="39782">
                  <c:v>-7.6035686000000005E-2</c:v>
                </c:pt>
                <c:pt idx="39783">
                  <c:v>-7.4166900999999993E-2</c:v>
                </c:pt>
                <c:pt idx="39784">
                  <c:v>-7.0498131000000006E-2</c:v>
                </c:pt>
                <c:pt idx="39785">
                  <c:v>-7.3728009999999997E-2</c:v>
                </c:pt>
                <c:pt idx="39786">
                  <c:v>-7.6914221000000005E-2</c:v>
                </c:pt>
                <c:pt idx="39787">
                  <c:v>-7.6342560000000004E-2</c:v>
                </c:pt>
                <c:pt idx="39788">
                  <c:v>-7.1263916999999996E-2</c:v>
                </c:pt>
                <c:pt idx="39789">
                  <c:v>-6.6630422999999994E-2</c:v>
                </c:pt>
                <c:pt idx="39790">
                  <c:v>-6.9537795999999999E-2</c:v>
                </c:pt>
                <c:pt idx="39791">
                  <c:v>-6.7684934000000002E-2</c:v>
                </c:pt>
                <c:pt idx="39792">
                  <c:v>-6.7195445000000006E-2</c:v>
                </c:pt>
                <c:pt idx="39793">
                  <c:v>-6.5547257999999997E-2</c:v>
                </c:pt>
                <c:pt idx="39794">
                  <c:v>-6.7625061E-2</c:v>
                </c:pt>
                <c:pt idx="39795">
                  <c:v>-6.5720408999999994E-2</c:v>
                </c:pt>
                <c:pt idx="39796">
                  <c:v>-5.8707244999999998E-2</c:v>
                </c:pt>
                <c:pt idx="39797">
                  <c:v>-6.3054501999999998E-2</c:v>
                </c:pt>
                <c:pt idx="39798">
                  <c:v>-5.7395822999999999E-2</c:v>
                </c:pt>
                <c:pt idx="39799">
                  <c:v>-5.8374601999999998E-2</c:v>
                </c:pt>
                <c:pt idx="39800">
                  <c:v>-5.6000925999999999E-2</c:v>
                </c:pt>
                <c:pt idx="39801">
                  <c:v>-5.4840587000000003E-2</c:v>
                </c:pt>
                <c:pt idx="39802">
                  <c:v>-5.3890902999999997E-2</c:v>
                </c:pt>
                <c:pt idx="39803">
                  <c:v>-5.5629797000000002E-2</c:v>
                </c:pt>
                <c:pt idx="39804">
                  <c:v>-4.7931927999999999E-2</c:v>
                </c:pt>
                <c:pt idx="39805">
                  <c:v>-5.2637666E-2</c:v>
                </c:pt>
                <c:pt idx="39806">
                  <c:v>-4.8710837999999999E-2</c:v>
                </c:pt>
                <c:pt idx="39807">
                  <c:v>-4.3927655000000003E-2</c:v>
                </c:pt>
                <c:pt idx="39808">
                  <c:v>-4.9619362E-2</c:v>
                </c:pt>
                <c:pt idx="39809">
                  <c:v>-4.8593126E-2</c:v>
                </c:pt>
                <c:pt idx="39810">
                  <c:v>-4.6160593999999999E-2</c:v>
                </c:pt>
                <c:pt idx="39811">
                  <c:v>-5.0022811E-2</c:v>
                </c:pt>
                <c:pt idx="39812">
                  <c:v>-4.5671739000000003E-2</c:v>
                </c:pt>
                <c:pt idx="39813">
                  <c:v>-4.7924906000000003E-2</c:v>
                </c:pt>
                <c:pt idx="39814">
                  <c:v>-4.4165321E-2</c:v>
                </c:pt>
                <c:pt idx="39815">
                  <c:v>-5.2243125000000001E-2</c:v>
                </c:pt>
                <c:pt idx="39816">
                  <c:v>-4.6745560999999998E-2</c:v>
                </c:pt>
                <c:pt idx="39817">
                  <c:v>-5.0910126E-2</c:v>
                </c:pt>
                <c:pt idx="39818">
                  <c:v>-4.5075404999999999E-2</c:v>
                </c:pt>
                <c:pt idx="39819">
                  <c:v>-5.2503500000000002E-2</c:v>
                </c:pt>
                <c:pt idx="39820">
                  <c:v>-5.3226284999999998E-2</c:v>
                </c:pt>
                <c:pt idx="39821">
                  <c:v>-4.7329884000000003E-2</c:v>
                </c:pt>
                <c:pt idx="39822">
                  <c:v>-4.9003947999999999E-2</c:v>
                </c:pt>
                <c:pt idx="39823">
                  <c:v>-5.1949754000000001E-2</c:v>
                </c:pt>
                <c:pt idx="39824">
                  <c:v>-4.9446381999999997E-2</c:v>
                </c:pt>
                <c:pt idx="39825">
                  <c:v>-5.3244125000000003E-2</c:v>
                </c:pt>
                <c:pt idx="39826">
                  <c:v>-5.2260886999999999E-2</c:v>
                </c:pt>
                <c:pt idx="39827">
                  <c:v>-4.9754929000000003E-2</c:v>
                </c:pt>
                <c:pt idx="39828">
                  <c:v>-4.8796456000000002E-2</c:v>
                </c:pt>
                <c:pt idx="39829">
                  <c:v>-4.9660864999999998E-2</c:v>
                </c:pt>
                <c:pt idx="39830">
                  <c:v>-4.7927144999999997E-2</c:v>
                </c:pt>
                <c:pt idx="39831">
                  <c:v>-4.2377713999999997E-2</c:v>
                </c:pt>
                <c:pt idx="39832">
                  <c:v>-4.270475E-2</c:v>
                </c:pt>
                <c:pt idx="39833">
                  <c:v>-4.1780174000000003E-2</c:v>
                </c:pt>
                <c:pt idx="39834">
                  <c:v>-4.5191683000000003E-2</c:v>
                </c:pt>
                <c:pt idx="39835">
                  <c:v>-4.5751437999999998E-2</c:v>
                </c:pt>
                <c:pt idx="39836">
                  <c:v>-4.6865173000000003E-2</c:v>
                </c:pt>
                <c:pt idx="39837">
                  <c:v>-4.0075272000000002E-2</c:v>
                </c:pt>
                <c:pt idx="39838">
                  <c:v>-4.4175472E-2</c:v>
                </c:pt>
                <c:pt idx="39839">
                  <c:v>-4.7460433000000003E-2</c:v>
                </c:pt>
                <c:pt idx="39840">
                  <c:v>-4.8543273999999997E-2</c:v>
                </c:pt>
                <c:pt idx="39841">
                  <c:v>-4.7523747999999998E-2</c:v>
                </c:pt>
                <c:pt idx="39842">
                  <c:v>-4.1178501999999999E-2</c:v>
                </c:pt>
                <c:pt idx="39843">
                  <c:v>-4.1817244000000003E-2</c:v>
                </c:pt>
                <c:pt idx="39844">
                  <c:v>-4.7235976999999998E-2</c:v>
                </c:pt>
                <c:pt idx="39845">
                  <c:v>-3.9484903000000002E-2</c:v>
                </c:pt>
                <c:pt idx="39846">
                  <c:v>-4.3046347999999998E-2</c:v>
                </c:pt>
                <c:pt idx="39847">
                  <c:v>-4.2416807000000001E-2</c:v>
                </c:pt>
                <c:pt idx="39848">
                  <c:v>-4.4733491E-2</c:v>
                </c:pt>
                <c:pt idx="39849">
                  <c:v>-3.8657811E-2</c:v>
                </c:pt>
                <c:pt idx="39850">
                  <c:v>-4.6942905E-2</c:v>
                </c:pt>
                <c:pt idx="39851">
                  <c:v>-4.6172231000000001E-2</c:v>
                </c:pt>
                <c:pt idx="39852">
                  <c:v>-4.1177473999999999E-2</c:v>
                </c:pt>
                <c:pt idx="39853">
                  <c:v>-3.7884663999999998E-2</c:v>
                </c:pt>
                <c:pt idx="39854">
                  <c:v>-3.7555497E-2</c:v>
                </c:pt>
                <c:pt idx="39855">
                  <c:v>-3.7812068999999997E-2</c:v>
                </c:pt>
                <c:pt idx="39856">
                  <c:v>-3.6276220999999997E-2</c:v>
                </c:pt>
                <c:pt idx="39857">
                  <c:v>-3.0536279E-2</c:v>
                </c:pt>
                <c:pt idx="39858">
                  <c:v>-3.1999688999999998E-2</c:v>
                </c:pt>
                <c:pt idx="39859">
                  <c:v>-2.9896553999999999E-2</c:v>
                </c:pt>
                <c:pt idx="39860">
                  <c:v>-2.6411805E-2</c:v>
                </c:pt>
                <c:pt idx="39861">
                  <c:v>-2.6232984000000001E-2</c:v>
                </c:pt>
                <c:pt idx="39862">
                  <c:v>-2.2540245E-2</c:v>
                </c:pt>
                <c:pt idx="39863">
                  <c:v>-3.2519020000000003E-2</c:v>
                </c:pt>
                <c:pt idx="39864">
                  <c:v>-2.6373510999999999E-2</c:v>
                </c:pt>
                <c:pt idx="39865">
                  <c:v>-2.6862622999999999E-2</c:v>
                </c:pt>
                <c:pt idx="39866">
                  <c:v>-1.9158363000000001E-2</c:v>
                </c:pt>
                <c:pt idx="39867">
                  <c:v>-2.6787899E-2</c:v>
                </c:pt>
                <c:pt idx="39868">
                  <c:v>-2.8032926999999999E-2</c:v>
                </c:pt>
                <c:pt idx="39869">
                  <c:v>-2.6055208999999999E-2</c:v>
                </c:pt>
                <c:pt idx="39870">
                  <c:v>-2.5129757999999999E-2</c:v>
                </c:pt>
                <c:pt idx="39871">
                  <c:v>-1.9740845999999999E-2</c:v>
                </c:pt>
                <c:pt idx="39872">
                  <c:v>-2.2268186999999998E-2</c:v>
                </c:pt>
                <c:pt idx="39873">
                  <c:v>-1.8535860000000001E-2</c:v>
                </c:pt>
                <c:pt idx="39874">
                  <c:v>-1.8818953999999999E-2</c:v>
                </c:pt>
                <c:pt idx="39875">
                  <c:v>-1.9256357000000002E-2</c:v>
                </c:pt>
                <c:pt idx="39876">
                  <c:v>-1.9374334999999999E-2</c:v>
                </c:pt>
                <c:pt idx="39877">
                  <c:v>-1.9408689999999999E-2</c:v>
                </c:pt>
                <c:pt idx="39878">
                  <c:v>-1.8803619000000001E-2</c:v>
                </c:pt>
                <c:pt idx="39879">
                  <c:v>-1.819293E-2</c:v>
                </c:pt>
                <c:pt idx="39880">
                  <c:v>-1.7695451000000001E-2</c:v>
                </c:pt>
                <c:pt idx="39881">
                  <c:v>-2.2032138E-2</c:v>
                </c:pt>
                <c:pt idx="39882">
                  <c:v>-1.6706347E-2</c:v>
                </c:pt>
                <c:pt idx="39883">
                  <c:v>-1.8326360999999999E-2</c:v>
                </c:pt>
                <c:pt idx="39884">
                  <c:v>-2.2847077E-2</c:v>
                </c:pt>
                <c:pt idx="39885">
                  <c:v>-2.1492625000000001E-2</c:v>
                </c:pt>
                <c:pt idx="39886">
                  <c:v>-1.7695223999999999E-2</c:v>
                </c:pt>
                <c:pt idx="39887">
                  <c:v>-1.4384488000000001E-2</c:v>
                </c:pt>
                <c:pt idx="39888">
                  <c:v>-2.0119870000000002E-2</c:v>
                </c:pt>
                <c:pt idx="39889">
                  <c:v>-1.8723315000000001E-2</c:v>
                </c:pt>
                <c:pt idx="39890">
                  <c:v>-1.4207127E-2</c:v>
                </c:pt>
                <c:pt idx="39891">
                  <c:v>-1.1942695999999999E-2</c:v>
                </c:pt>
                <c:pt idx="39892">
                  <c:v>-1.5867131E-2</c:v>
                </c:pt>
                <c:pt idx="39893">
                  <c:v>-2.5447877000000001E-2</c:v>
                </c:pt>
                <c:pt idx="39894">
                  <c:v>-1.691138E-2</c:v>
                </c:pt>
                <c:pt idx="39895">
                  <c:v>-1.9059109000000001E-2</c:v>
                </c:pt>
                <c:pt idx="39896">
                  <c:v>-1.897948E-2</c:v>
                </c:pt>
                <c:pt idx="39897">
                  <c:v>-2.1137111E-2</c:v>
                </c:pt>
                <c:pt idx="39898">
                  <c:v>-1.7010010999999998E-2</c:v>
                </c:pt>
                <c:pt idx="39899">
                  <c:v>-2.1650881E-2</c:v>
                </c:pt>
                <c:pt idx="39900">
                  <c:v>-2.5094081000000001E-2</c:v>
                </c:pt>
                <c:pt idx="39901">
                  <c:v>-2.1490334E-2</c:v>
                </c:pt>
                <c:pt idx="39902">
                  <c:v>-2.2789423999999999E-2</c:v>
                </c:pt>
                <c:pt idx="39903">
                  <c:v>-2.4491332000000001E-2</c:v>
                </c:pt>
                <c:pt idx="39904">
                  <c:v>-2.0663038000000002E-2</c:v>
                </c:pt>
                <c:pt idx="39905">
                  <c:v>-2.3321636E-2</c:v>
                </c:pt>
                <c:pt idx="39906">
                  <c:v>-1.5755861999999999E-2</c:v>
                </c:pt>
                <c:pt idx="39907">
                  <c:v>-2.0928078999999999E-2</c:v>
                </c:pt>
                <c:pt idx="39908">
                  <c:v>-2.5775565E-2</c:v>
                </c:pt>
                <c:pt idx="39909">
                  <c:v>-2.4232361000000001E-2</c:v>
                </c:pt>
                <c:pt idx="39910">
                  <c:v>-1.7910282999999999E-2</c:v>
                </c:pt>
                <c:pt idx="39911">
                  <c:v>-2.1013882000000001E-2</c:v>
                </c:pt>
                <c:pt idx="39912">
                  <c:v>-2.5648049999999999E-2</c:v>
                </c:pt>
                <c:pt idx="39913">
                  <c:v>-2.3058921E-2</c:v>
                </c:pt>
                <c:pt idx="39914">
                  <c:v>-2.1485791000000001E-2</c:v>
                </c:pt>
                <c:pt idx="39915">
                  <c:v>-2.1380021999999999E-2</c:v>
                </c:pt>
                <c:pt idx="39916">
                  <c:v>-2.1176555999999999E-2</c:v>
                </c:pt>
                <c:pt idx="39917">
                  <c:v>-1.9538764E-2</c:v>
                </c:pt>
                <c:pt idx="39918">
                  <c:v>-1.8761120999999999E-2</c:v>
                </c:pt>
                <c:pt idx="39919">
                  <c:v>-1.3755175E-2</c:v>
                </c:pt>
                <c:pt idx="39920">
                  <c:v>-1.5699017999999999E-2</c:v>
                </c:pt>
                <c:pt idx="39921">
                  <c:v>-1.2684318E-2</c:v>
                </c:pt>
                <c:pt idx="39922">
                  <c:v>-1.4105229E-2</c:v>
                </c:pt>
                <c:pt idx="39923">
                  <c:v>-1.3548760999999999E-2</c:v>
                </c:pt>
                <c:pt idx="39924">
                  <c:v>-1.2173237999999999E-2</c:v>
                </c:pt>
                <c:pt idx="39925">
                  <c:v>-1.2671853E-2</c:v>
                </c:pt>
                <c:pt idx="39926">
                  <c:v>-8.6558060000000003E-3</c:v>
                </c:pt>
                <c:pt idx="39927">
                  <c:v>-1.0621757000000001E-2</c:v>
                </c:pt>
                <c:pt idx="39928">
                  <c:v>-6.3108979999999997E-3</c:v>
                </c:pt>
                <c:pt idx="39929">
                  <c:v>-5.9925229999999996E-3</c:v>
                </c:pt>
                <c:pt idx="39930">
                  <c:v>-5.9520429999999997E-3</c:v>
                </c:pt>
                <c:pt idx="39931">
                  <c:v>-8.4321629999999995E-3</c:v>
                </c:pt>
                <c:pt idx="39932">
                  <c:v>-6.1775299999999997E-3</c:v>
                </c:pt>
                <c:pt idx="39933">
                  <c:v>-5.1805810000000001E-3</c:v>
                </c:pt>
                <c:pt idx="39934">
                  <c:v>-4.5099980000000003E-3</c:v>
                </c:pt>
                <c:pt idx="39935">
                  <c:v>-1.0107107000000001E-2</c:v>
                </c:pt>
                <c:pt idx="39936">
                  <c:v>-6.2119400000000004E-4</c:v>
                </c:pt>
                <c:pt idx="39937">
                  <c:v>3.3072150000000001E-3</c:v>
                </c:pt>
                <c:pt idx="39938">
                  <c:v>-4.2493899999999999E-4</c:v>
                </c:pt>
                <c:pt idx="39939">
                  <c:v>-2.1998030000000002E-3</c:v>
                </c:pt>
                <c:pt idx="39940">
                  <c:v>-1.02563E-4</c:v>
                </c:pt>
                <c:pt idx="39941">
                  <c:v>1.0895600000000001E-3</c:v>
                </c:pt>
                <c:pt idx="39942">
                  <c:v>2.2834550000000002E-3</c:v>
                </c:pt>
                <c:pt idx="39943">
                  <c:v>2.5773549999999999E-3</c:v>
                </c:pt>
                <c:pt idx="39944">
                  <c:v>2.3312789999999999E-3</c:v>
                </c:pt>
                <c:pt idx="39945" formatCode="0.00E+00">
                  <c:v>1.3268099999999999E-5</c:v>
                </c:pt>
                <c:pt idx="39946">
                  <c:v>2.8402140000000002E-3</c:v>
                </c:pt>
                <c:pt idx="39947">
                  <c:v>7.0334430000000003E-3</c:v>
                </c:pt>
                <c:pt idx="39948">
                  <c:v>6.3948169999999997E-3</c:v>
                </c:pt>
                <c:pt idx="39949">
                  <c:v>9.6090629999999993E-3</c:v>
                </c:pt>
                <c:pt idx="39950">
                  <c:v>4.7352119999999999E-3</c:v>
                </c:pt>
                <c:pt idx="39951">
                  <c:v>5.7085920000000002E-3</c:v>
                </c:pt>
                <c:pt idx="39952">
                  <c:v>6.7898350000000001E-3</c:v>
                </c:pt>
                <c:pt idx="39953">
                  <c:v>1.1437548000000001E-2</c:v>
                </c:pt>
                <c:pt idx="39954">
                  <c:v>7.1700990000000001E-3</c:v>
                </c:pt>
                <c:pt idx="39955">
                  <c:v>1.0018595E-2</c:v>
                </c:pt>
                <c:pt idx="39956">
                  <c:v>1.3307067000000001E-2</c:v>
                </c:pt>
                <c:pt idx="39957">
                  <c:v>1.6302969E-2</c:v>
                </c:pt>
                <c:pt idx="39958">
                  <c:v>1.1125517999999999E-2</c:v>
                </c:pt>
                <c:pt idx="39959">
                  <c:v>6.2490030000000004E-3</c:v>
                </c:pt>
                <c:pt idx="39960">
                  <c:v>1.4875248000000001E-2</c:v>
                </c:pt>
                <c:pt idx="39961">
                  <c:v>2.0053659000000001E-2</c:v>
                </c:pt>
                <c:pt idx="39962">
                  <c:v>1.5289263000000001E-2</c:v>
                </c:pt>
                <c:pt idx="39963">
                  <c:v>1.94316E-2</c:v>
                </c:pt>
                <c:pt idx="39964">
                  <c:v>1.6192930000000001E-2</c:v>
                </c:pt>
                <c:pt idx="39965">
                  <c:v>2.3645459000000001E-2</c:v>
                </c:pt>
                <c:pt idx="39966">
                  <c:v>2.3918966E-2</c:v>
                </c:pt>
                <c:pt idx="39967">
                  <c:v>2.1977639E-2</c:v>
                </c:pt>
                <c:pt idx="39968">
                  <c:v>2.0197315E-2</c:v>
                </c:pt>
                <c:pt idx="39969">
                  <c:v>2.0591233E-2</c:v>
                </c:pt>
                <c:pt idx="39970">
                  <c:v>1.8859912E-2</c:v>
                </c:pt>
                <c:pt idx="39971">
                  <c:v>2.3416273000000001E-2</c:v>
                </c:pt>
                <c:pt idx="39972">
                  <c:v>3.0720523999999999E-2</c:v>
                </c:pt>
                <c:pt idx="39973">
                  <c:v>2.7985475999999999E-2</c:v>
                </c:pt>
                <c:pt idx="39974">
                  <c:v>1.5853444000000001E-2</c:v>
                </c:pt>
                <c:pt idx="39975">
                  <c:v>2.2555226000000001E-2</c:v>
                </c:pt>
                <c:pt idx="39976">
                  <c:v>2.2165606000000001E-2</c:v>
                </c:pt>
                <c:pt idx="39977">
                  <c:v>2.7635926000000002E-2</c:v>
                </c:pt>
                <c:pt idx="39978">
                  <c:v>2.5259854000000002E-2</c:v>
                </c:pt>
                <c:pt idx="39979">
                  <c:v>2.3577245E-2</c:v>
                </c:pt>
                <c:pt idx="39980">
                  <c:v>2.4591910000000002E-2</c:v>
                </c:pt>
                <c:pt idx="39981">
                  <c:v>2.8313514000000001E-2</c:v>
                </c:pt>
                <c:pt idx="39982">
                  <c:v>2.7100976999999998E-2</c:v>
                </c:pt>
                <c:pt idx="39983">
                  <c:v>3.0919561000000002E-2</c:v>
                </c:pt>
                <c:pt idx="39984">
                  <c:v>3.0825818000000001E-2</c:v>
                </c:pt>
                <c:pt idx="39985">
                  <c:v>2.8023329E-2</c:v>
                </c:pt>
                <c:pt idx="39986">
                  <c:v>2.5951124999999998E-2</c:v>
                </c:pt>
                <c:pt idx="39987">
                  <c:v>3.3830669000000001E-2</c:v>
                </c:pt>
                <c:pt idx="39988">
                  <c:v>2.7879035E-2</c:v>
                </c:pt>
                <c:pt idx="39989">
                  <c:v>3.0890933999999998E-2</c:v>
                </c:pt>
                <c:pt idx="39990">
                  <c:v>3.3159151999999997E-2</c:v>
                </c:pt>
                <c:pt idx="39991">
                  <c:v>2.1776172999999999E-2</c:v>
                </c:pt>
                <c:pt idx="39992">
                  <c:v>2.9557131E-2</c:v>
                </c:pt>
                <c:pt idx="39993">
                  <c:v>3.0923362999999999E-2</c:v>
                </c:pt>
                <c:pt idx="39994">
                  <c:v>2.6750454999999999E-2</c:v>
                </c:pt>
                <c:pt idx="39995">
                  <c:v>2.6601467E-2</c:v>
                </c:pt>
                <c:pt idx="39996">
                  <c:v>2.7666732999999999E-2</c:v>
                </c:pt>
                <c:pt idx="39997">
                  <c:v>3.4027003E-2</c:v>
                </c:pt>
                <c:pt idx="39998">
                  <c:v>3.2678380999999999E-2</c:v>
                </c:pt>
                <c:pt idx="39999">
                  <c:v>2.4494131999999998E-2</c:v>
                </c:pt>
                <c:pt idx="40000">
                  <c:v>2.5233159000000002E-2</c:v>
                </c:pt>
                <c:pt idx="40001">
                  <c:v>2.7866319000000001E-2</c:v>
                </c:pt>
                <c:pt idx="40002">
                  <c:v>2.5298233999999999E-2</c:v>
                </c:pt>
                <c:pt idx="40003">
                  <c:v>2.9088266000000002E-2</c:v>
                </c:pt>
                <c:pt idx="40004">
                  <c:v>2.3123316000000001E-2</c:v>
                </c:pt>
                <c:pt idx="40005">
                  <c:v>2.5467729000000001E-2</c:v>
                </c:pt>
                <c:pt idx="40006">
                  <c:v>2.7990542E-2</c:v>
                </c:pt>
                <c:pt idx="40007">
                  <c:v>2.1570421999999999E-2</c:v>
                </c:pt>
                <c:pt idx="40008">
                  <c:v>2.4155019E-2</c:v>
                </c:pt>
                <c:pt idx="40009">
                  <c:v>2.4234566999999999E-2</c:v>
                </c:pt>
                <c:pt idx="40010">
                  <c:v>3.2420859000000003E-2</c:v>
                </c:pt>
                <c:pt idx="40011">
                  <c:v>3.0572148E-2</c:v>
                </c:pt>
                <c:pt idx="40012">
                  <c:v>2.5311871999999999E-2</c:v>
                </c:pt>
                <c:pt idx="40013">
                  <c:v>2.4137871000000002E-2</c:v>
                </c:pt>
                <c:pt idx="40014">
                  <c:v>2.6162405999999999E-2</c:v>
                </c:pt>
                <c:pt idx="40015">
                  <c:v>2.2146242E-2</c:v>
                </c:pt>
                <c:pt idx="40016">
                  <c:v>2.2830673999999999E-2</c:v>
                </c:pt>
                <c:pt idx="40017">
                  <c:v>2.8975738000000001E-2</c:v>
                </c:pt>
                <c:pt idx="40018">
                  <c:v>2.9209296999999999E-2</c:v>
                </c:pt>
                <c:pt idx="40019">
                  <c:v>2.8907507999999998E-2</c:v>
                </c:pt>
                <c:pt idx="40020">
                  <c:v>2.458786E-2</c:v>
                </c:pt>
                <c:pt idx="40021">
                  <c:v>2.6012745E-2</c:v>
                </c:pt>
                <c:pt idx="40022">
                  <c:v>2.5432974000000001E-2</c:v>
                </c:pt>
                <c:pt idx="40023">
                  <c:v>2.5174279000000001E-2</c:v>
                </c:pt>
                <c:pt idx="40024">
                  <c:v>2.2069032999999998E-2</c:v>
                </c:pt>
                <c:pt idx="40025">
                  <c:v>2.2934474E-2</c:v>
                </c:pt>
                <c:pt idx="40026">
                  <c:v>2.5752898E-2</c:v>
                </c:pt>
                <c:pt idx="40027">
                  <c:v>2.4814425000000001E-2</c:v>
                </c:pt>
                <c:pt idx="40028">
                  <c:v>2.0669214000000002E-2</c:v>
                </c:pt>
                <c:pt idx="40029">
                  <c:v>2.3753138E-2</c:v>
                </c:pt>
                <c:pt idx="40030">
                  <c:v>3.2138102000000002E-2</c:v>
                </c:pt>
                <c:pt idx="40031">
                  <c:v>2.605729E-2</c:v>
                </c:pt>
                <c:pt idx="40032">
                  <c:v>2.7614706999999999E-2</c:v>
                </c:pt>
                <c:pt idx="40033">
                  <c:v>2.3622395000000001E-2</c:v>
                </c:pt>
                <c:pt idx="40034">
                  <c:v>2.5984619E-2</c:v>
                </c:pt>
                <c:pt idx="40035">
                  <c:v>2.9838901000000001E-2</c:v>
                </c:pt>
                <c:pt idx="40036">
                  <c:v>1.9579604E-2</c:v>
                </c:pt>
                <c:pt idx="40037">
                  <c:v>2.0071115E-2</c:v>
                </c:pt>
                <c:pt idx="40038">
                  <c:v>3.6144625E-2</c:v>
                </c:pt>
                <c:pt idx="40039">
                  <c:v>2.1231392000000002E-2</c:v>
                </c:pt>
                <c:pt idx="40040">
                  <c:v>2.0414333999999999E-2</c:v>
                </c:pt>
                <c:pt idx="40041">
                  <c:v>2.4519637E-2</c:v>
                </c:pt>
                <c:pt idx="40042">
                  <c:v>2.3493252999999999E-2</c:v>
                </c:pt>
                <c:pt idx="40043">
                  <c:v>2.1617111000000001E-2</c:v>
                </c:pt>
                <c:pt idx="40044">
                  <c:v>2.3945246E-2</c:v>
                </c:pt>
                <c:pt idx="40045">
                  <c:v>3.3906009000000001E-2</c:v>
                </c:pt>
                <c:pt idx="40046">
                  <c:v>1.8718535000000001E-2</c:v>
                </c:pt>
                <c:pt idx="40047">
                  <c:v>2.0941595E-2</c:v>
                </c:pt>
                <c:pt idx="40048">
                  <c:v>2.2888364000000001E-2</c:v>
                </c:pt>
                <c:pt idx="40049">
                  <c:v>2.1933284000000001E-2</c:v>
                </c:pt>
                <c:pt idx="40050">
                  <c:v>2.2979106999999999E-2</c:v>
                </c:pt>
                <c:pt idx="40051">
                  <c:v>2.4936914000000001E-2</c:v>
                </c:pt>
                <c:pt idx="40052">
                  <c:v>2.3001061999999999E-2</c:v>
                </c:pt>
                <c:pt idx="40053">
                  <c:v>2.3757454000000001E-2</c:v>
                </c:pt>
                <c:pt idx="40054">
                  <c:v>1.9301720000000001E-2</c:v>
                </c:pt>
                <c:pt idx="40055">
                  <c:v>1.9548532E-2</c:v>
                </c:pt>
                <c:pt idx="40056">
                  <c:v>2.0952017999999999E-2</c:v>
                </c:pt>
                <c:pt idx="40057">
                  <c:v>2.1815157000000002E-2</c:v>
                </c:pt>
                <c:pt idx="40058">
                  <c:v>1.8667834000000001E-2</c:v>
                </c:pt>
                <c:pt idx="40059">
                  <c:v>2.3520942999999999E-2</c:v>
                </c:pt>
                <c:pt idx="40060">
                  <c:v>2.5735094999999999E-2</c:v>
                </c:pt>
                <c:pt idx="40061">
                  <c:v>2.1276336E-2</c:v>
                </c:pt>
                <c:pt idx="40062">
                  <c:v>2.789722E-2</c:v>
                </c:pt>
                <c:pt idx="40063">
                  <c:v>2.6228695999999999E-2</c:v>
                </c:pt>
                <c:pt idx="40064">
                  <c:v>2.0131122000000001E-2</c:v>
                </c:pt>
                <c:pt idx="40065">
                  <c:v>2.0073034E-2</c:v>
                </c:pt>
                <c:pt idx="40066">
                  <c:v>2.3206775999999998E-2</c:v>
                </c:pt>
                <c:pt idx="40067">
                  <c:v>2.6790014000000001E-2</c:v>
                </c:pt>
                <c:pt idx="40068">
                  <c:v>1.9795752999999999E-2</c:v>
                </c:pt>
                <c:pt idx="40069">
                  <c:v>1.9308457000000001E-2</c:v>
                </c:pt>
                <c:pt idx="40070">
                  <c:v>2.4426254000000001E-2</c:v>
                </c:pt>
                <c:pt idx="40071">
                  <c:v>2.0450242E-2</c:v>
                </c:pt>
                <c:pt idx="40072">
                  <c:v>1.7816108000000001E-2</c:v>
                </c:pt>
                <c:pt idx="40073">
                  <c:v>2.3594784000000001E-2</c:v>
                </c:pt>
                <c:pt idx="40074">
                  <c:v>2.2549493E-2</c:v>
                </c:pt>
                <c:pt idx="40075">
                  <c:v>1.9570879999999999E-2</c:v>
                </c:pt>
                <c:pt idx="40076">
                  <c:v>1.5983067E-2</c:v>
                </c:pt>
                <c:pt idx="40077">
                  <c:v>1.7554655999999998E-2</c:v>
                </c:pt>
                <c:pt idx="40078">
                  <c:v>1.8263320999999999E-2</c:v>
                </c:pt>
                <c:pt idx="40079">
                  <c:v>1.7258339000000001E-2</c:v>
                </c:pt>
                <c:pt idx="40080">
                  <c:v>1.5682813E-2</c:v>
                </c:pt>
                <c:pt idx="40081">
                  <c:v>1.7300511000000001E-2</c:v>
                </c:pt>
                <c:pt idx="40082">
                  <c:v>1.7774021000000001E-2</c:v>
                </c:pt>
                <c:pt idx="40083">
                  <c:v>1.8293305999999999E-2</c:v>
                </c:pt>
                <c:pt idx="40084">
                  <c:v>1.2993349E-2</c:v>
                </c:pt>
                <c:pt idx="40085">
                  <c:v>1.4054159E-2</c:v>
                </c:pt>
                <c:pt idx="40086">
                  <c:v>1.8111217999999998E-2</c:v>
                </c:pt>
                <c:pt idx="40087">
                  <c:v>1.3255012E-2</c:v>
                </c:pt>
                <c:pt idx="40088">
                  <c:v>9.9047549999999995E-3</c:v>
                </c:pt>
                <c:pt idx="40089">
                  <c:v>1.1089862000000001E-2</c:v>
                </c:pt>
                <c:pt idx="40090">
                  <c:v>1.3299488E-2</c:v>
                </c:pt>
                <c:pt idx="40091">
                  <c:v>1.4761931000000001E-2</c:v>
                </c:pt>
                <c:pt idx="40092">
                  <c:v>1.1345361999999999E-2</c:v>
                </c:pt>
                <c:pt idx="40093">
                  <c:v>8.3005709999999996E-3</c:v>
                </c:pt>
                <c:pt idx="40094">
                  <c:v>1.5314539E-2</c:v>
                </c:pt>
                <c:pt idx="40095">
                  <c:v>1.147918E-2</c:v>
                </c:pt>
                <c:pt idx="40096">
                  <c:v>1.2377730999999999E-2</c:v>
                </c:pt>
                <c:pt idx="40097">
                  <c:v>8.4060860000000001E-3</c:v>
                </c:pt>
                <c:pt idx="40098">
                  <c:v>1.0075089000000001E-2</c:v>
                </c:pt>
                <c:pt idx="40099">
                  <c:v>1.3951429E-2</c:v>
                </c:pt>
                <c:pt idx="40100">
                  <c:v>1.5367964E-2</c:v>
                </c:pt>
                <c:pt idx="40101">
                  <c:v>1.1135238E-2</c:v>
                </c:pt>
                <c:pt idx="40102">
                  <c:v>3.551621E-3</c:v>
                </c:pt>
                <c:pt idx="40103">
                  <c:v>9.1736549999999993E-3</c:v>
                </c:pt>
                <c:pt idx="40104">
                  <c:v>1.0634665E-2</c:v>
                </c:pt>
                <c:pt idx="40105">
                  <c:v>7.7888189999999998E-3</c:v>
                </c:pt>
                <c:pt idx="40106">
                  <c:v>8.0961479999999992E-3</c:v>
                </c:pt>
                <c:pt idx="40107">
                  <c:v>9.5989070000000003E-3</c:v>
                </c:pt>
                <c:pt idx="40108">
                  <c:v>8.5608070000000001E-3</c:v>
                </c:pt>
                <c:pt idx="40109">
                  <c:v>5.2255269999999998E-3</c:v>
                </c:pt>
                <c:pt idx="40110">
                  <c:v>7.820245E-3</c:v>
                </c:pt>
                <c:pt idx="40111">
                  <c:v>9.2662869999999998E-3</c:v>
                </c:pt>
                <c:pt idx="40112">
                  <c:v>4.7695389999999997E-3</c:v>
                </c:pt>
                <c:pt idx="40113">
                  <c:v>8.1691909999999993E-3</c:v>
                </c:pt>
                <c:pt idx="40114">
                  <c:v>8.2581400000000006E-3</c:v>
                </c:pt>
                <c:pt idx="40115">
                  <c:v>9.7560419999999995E-3</c:v>
                </c:pt>
                <c:pt idx="40116">
                  <c:v>9.0401839999999997E-3</c:v>
                </c:pt>
                <c:pt idx="40117">
                  <c:v>9.6208400000000003E-3</c:v>
                </c:pt>
                <c:pt idx="40118">
                  <c:v>7.1638070000000003E-3</c:v>
                </c:pt>
                <c:pt idx="40119">
                  <c:v>9.9082660000000006E-3</c:v>
                </c:pt>
                <c:pt idx="40120">
                  <c:v>7.2560250000000001E-3</c:v>
                </c:pt>
                <c:pt idx="40121">
                  <c:v>4.7720999999999996E-3</c:v>
                </c:pt>
                <c:pt idx="40122">
                  <c:v>6.5726639999999998E-3</c:v>
                </c:pt>
                <c:pt idx="40123">
                  <c:v>1.0143711999999999E-2</c:v>
                </c:pt>
                <c:pt idx="40124">
                  <c:v>1.0109358000000001E-2</c:v>
                </c:pt>
                <c:pt idx="40125">
                  <c:v>7.1109750000000003E-3</c:v>
                </c:pt>
                <c:pt idx="40126">
                  <c:v>8.4598650000000004E-3</c:v>
                </c:pt>
                <c:pt idx="40127">
                  <c:v>1.2075169E-2</c:v>
                </c:pt>
                <c:pt idx="40128">
                  <c:v>7.5307519999999999E-3</c:v>
                </c:pt>
                <c:pt idx="40129">
                  <c:v>1.0072019E-2</c:v>
                </c:pt>
                <c:pt idx="40130">
                  <c:v>7.4410830000000002E-3</c:v>
                </c:pt>
                <c:pt idx="40131">
                  <c:v>9.4397849999999991E-3</c:v>
                </c:pt>
                <c:pt idx="40132">
                  <c:v>1.0919702999999999E-2</c:v>
                </c:pt>
                <c:pt idx="40133">
                  <c:v>1.6501327999999999E-2</c:v>
                </c:pt>
                <c:pt idx="40134">
                  <c:v>8.0987890000000003E-3</c:v>
                </c:pt>
                <c:pt idx="40135">
                  <c:v>6.9820539999999997E-3</c:v>
                </c:pt>
                <c:pt idx="40136">
                  <c:v>1.1017808E-2</c:v>
                </c:pt>
                <c:pt idx="40137">
                  <c:v>1.1994619E-2</c:v>
                </c:pt>
                <c:pt idx="40138">
                  <c:v>5.9479119999999996E-3</c:v>
                </c:pt>
                <c:pt idx="40139">
                  <c:v>2.049707E-3</c:v>
                </c:pt>
                <c:pt idx="40140">
                  <c:v>1.1414181000000001E-2</c:v>
                </c:pt>
                <c:pt idx="40141">
                  <c:v>1.4047139E-2</c:v>
                </c:pt>
                <c:pt idx="40142">
                  <c:v>5.4523200000000001E-3</c:v>
                </c:pt>
                <c:pt idx="40143">
                  <c:v>6.4390100000000002E-3</c:v>
                </c:pt>
                <c:pt idx="40144">
                  <c:v>1.1836170999999999E-2</c:v>
                </c:pt>
                <c:pt idx="40145">
                  <c:v>1.3740380999999999E-2</c:v>
                </c:pt>
                <c:pt idx="40146">
                  <c:v>1.1103852000000001E-2</c:v>
                </c:pt>
                <c:pt idx="40147">
                  <c:v>8.3348769999999992E-3</c:v>
                </c:pt>
                <c:pt idx="40148">
                  <c:v>7.287722E-3</c:v>
                </c:pt>
                <c:pt idx="40149">
                  <c:v>1.1386897999999999E-2</c:v>
                </c:pt>
                <c:pt idx="40150">
                  <c:v>1.0978104000000001E-2</c:v>
                </c:pt>
                <c:pt idx="40151">
                  <c:v>8.3714870000000004E-3</c:v>
                </c:pt>
                <c:pt idx="40152">
                  <c:v>4.7780840000000002E-3</c:v>
                </c:pt>
                <c:pt idx="40153">
                  <c:v>6.5157419999999997E-3</c:v>
                </c:pt>
                <c:pt idx="40154">
                  <c:v>4.4922729999999998E-3</c:v>
                </c:pt>
                <c:pt idx="40155">
                  <c:v>5.7848450000000003E-3</c:v>
                </c:pt>
                <c:pt idx="40156">
                  <c:v>5.2343700000000003E-3</c:v>
                </c:pt>
                <c:pt idx="40157">
                  <c:v>5.6789550000000003E-3</c:v>
                </c:pt>
                <c:pt idx="40158">
                  <c:v>8.2960429999999995E-3</c:v>
                </c:pt>
                <c:pt idx="40159">
                  <c:v>6.8745170000000001E-3</c:v>
                </c:pt>
                <c:pt idx="40160">
                  <c:v>4.1362550000000001E-3</c:v>
                </c:pt>
                <c:pt idx="40161">
                  <c:v>4.9087590000000004E-3</c:v>
                </c:pt>
                <c:pt idx="40162">
                  <c:v>8.6600870000000003E-3</c:v>
                </c:pt>
                <c:pt idx="40163">
                  <c:v>6.0831749999999997E-3</c:v>
                </c:pt>
                <c:pt idx="40164">
                  <c:v>6.1308450000000002E-3</c:v>
                </c:pt>
                <c:pt idx="40165">
                  <c:v>4.992008E-3</c:v>
                </c:pt>
                <c:pt idx="40166">
                  <c:v>3.909699E-3</c:v>
                </c:pt>
                <c:pt idx="40167">
                  <c:v>1.0157881000000001E-2</c:v>
                </c:pt>
                <c:pt idx="40168">
                  <c:v>4.6523279999999998E-3</c:v>
                </c:pt>
                <c:pt idx="40169">
                  <c:v>5.1397200000000002E-4</c:v>
                </c:pt>
                <c:pt idx="40170">
                  <c:v>5.7888949999999996E-3</c:v>
                </c:pt>
                <c:pt idx="40171">
                  <c:v>5.9340759999999999E-3</c:v>
                </c:pt>
                <c:pt idx="40172">
                  <c:v>7.7340299999999998E-4</c:v>
                </c:pt>
                <c:pt idx="40173">
                  <c:v>-6.9476599999999998E-4</c:v>
                </c:pt>
                <c:pt idx="40174">
                  <c:v>4.5298229999999997E-3</c:v>
                </c:pt>
                <c:pt idx="40175">
                  <c:v>2.9255349999999999E-3</c:v>
                </c:pt>
                <c:pt idx="40176">
                  <c:v>3.6397949999999999E-3</c:v>
                </c:pt>
                <c:pt idx="40177">
                  <c:v>3.793725E-3</c:v>
                </c:pt>
                <c:pt idx="40178">
                  <c:v>-1.243187E-3</c:v>
                </c:pt>
                <c:pt idx="40179">
                  <c:v>5.3539310000000001E-3</c:v>
                </c:pt>
                <c:pt idx="40180">
                  <c:v>4.0875979999999996E-3</c:v>
                </c:pt>
                <c:pt idx="40181">
                  <c:v>2.902623E-3</c:v>
                </c:pt>
                <c:pt idx="40182">
                  <c:v>-2.43102E-4</c:v>
                </c:pt>
                <c:pt idx="40183">
                  <c:v>1.495676E-3</c:v>
                </c:pt>
                <c:pt idx="40184">
                  <c:v>2.1241810000000002E-3</c:v>
                </c:pt>
                <c:pt idx="40185">
                  <c:v>4.6402739999999998E-3</c:v>
                </c:pt>
                <c:pt idx="40186">
                  <c:v>1.78137E-3</c:v>
                </c:pt>
                <c:pt idx="40187">
                  <c:v>2.3379160000000002E-3</c:v>
                </c:pt>
                <c:pt idx="40188">
                  <c:v>1.6566790000000001E-3</c:v>
                </c:pt>
                <c:pt idx="40189">
                  <c:v>3.4638009999999999E-3</c:v>
                </c:pt>
                <c:pt idx="40190">
                  <c:v>-3.0875759999999999E-3</c:v>
                </c:pt>
                <c:pt idx="40191">
                  <c:v>-6.0958059999999996E-3</c:v>
                </c:pt>
                <c:pt idx="40192">
                  <c:v>-3.1754500000000002E-4</c:v>
                </c:pt>
                <c:pt idx="40193">
                  <c:v>2.8636790000000001E-3</c:v>
                </c:pt>
                <c:pt idx="40194">
                  <c:v>3.2666150000000001E-3</c:v>
                </c:pt>
                <c:pt idx="40195">
                  <c:v>-2.2781960000000001E-3</c:v>
                </c:pt>
                <c:pt idx="40196">
                  <c:v>1.06399E-4</c:v>
                </c:pt>
                <c:pt idx="40197">
                  <c:v>1.6638779999999999E-3</c:v>
                </c:pt>
                <c:pt idx="40198">
                  <c:v>3.1006530000000001E-3</c:v>
                </c:pt>
                <c:pt idx="40199">
                  <c:v>1.1752970000000001E-3</c:v>
                </c:pt>
                <c:pt idx="40200">
                  <c:v>-3.0846950000000001E-3</c:v>
                </c:pt>
                <c:pt idx="40201">
                  <c:v>-4.1687199999999999E-4</c:v>
                </c:pt>
                <c:pt idx="40202">
                  <c:v>7.7196299999999997E-4</c:v>
                </c:pt>
                <c:pt idx="40203">
                  <c:v>-1.00121E-3</c:v>
                </c:pt>
                <c:pt idx="40204">
                  <c:v>-1.0052049999999999E-3</c:v>
                </c:pt>
                <c:pt idx="40205">
                  <c:v>-6.6531299999999995E-4</c:v>
                </c:pt>
                <c:pt idx="40206">
                  <c:v>2.3155630000000001E-3</c:v>
                </c:pt>
                <c:pt idx="40207">
                  <c:v>-1.6759920000000001E-3</c:v>
                </c:pt>
                <c:pt idx="40208">
                  <c:v>-3.0240839999999998E-3</c:v>
                </c:pt>
                <c:pt idx="40209">
                  <c:v>-4.0196449999999996E-3</c:v>
                </c:pt>
                <c:pt idx="40210">
                  <c:v>-1.5566399999999999E-4</c:v>
                </c:pt>
                <c:pt idx="40211" formatCode="0.00E+00">
                  <c:v>3.0165300000000001E-5</c:v>
                </c:pt>
                <c:pt idx="40212">
                  <c:v>3.6172899999999998E-4</c:v>
                </c:pt>
                <c:pt idx="40213">
                  <c:v>-4.5568509999999998E-3</c:v>
                </c:pt>
                <c:pt idx="40214">
                  <c:v>-4.6814869999999998E-3</c:v>
                </c:pt>
                <c:pt idx="40215">
                  <c:v>2.5968559999999998E-3</c:v>
                </c:pt>
                <c:pt idx="40216">
                  <c:v>1.5813929999999999E-3</c:v>
                </c:pt>
                <c:pt idx="40217">
                  <c:v>-2.06264E-4</c:v>
                </c:pt>
                <c:pt idx="40218">
                  <c:v>-2.6063050000000002E-3</c:v>
                </c:pt>
                <c:pt idx="40219">
                  <c:v>-2.0184970000000002E-3</c:v>
                </c:pt>
                <c:pt idx="40220">
                  <c:v>-2.5575100000000003E-4</c:v>
                </c:pt>
                <c:pt idx="40221">
                  <c:v>2.0665570000000001E-3</c:v>
                </c:pt>
                <c:pt idx="40222">
                  <c:v>-4.44537E-4</c:v>
                </c:pt>
                <c:pt idx="40223">
                  <c:v>1.7731940000000001E-3</c:v>
                </c:pt>
                <c:pt idx="40224">
                  <c:v>1.821664E-3</c:v>
                </c:pt>
                <c:pt idx="40225">
                  <c:v>2.1755030000000001E-3</c:v>
                </c:pt>
                <c:pt idx="40226">
                  <c:v>-1.766774E-3</c:v>
                </c:pt>
                <c:pt idx="40227">
                  <c:v>-3.564949E-3</c:v>
                </c:pt>
                <c:pt idx="40228">
                  <c:v>9.2913499999999999E-4</c:v>
                </c:pt>
                <c:pt idx="40229">
                  <c:v>2.2053939999999998E-3</c:v>
                </c:pt>
                <c:pt idx="40230">
                  <c:v>5.1934599999999996E-4</c:v>
                </c:pt>
                <c:pt idx="40231">
                  <c:v>1.941592E-3</c:v>
                </c:pt>
                <c:pt idx="40232">
                  <c:v>1.0094850000000001E-3</c:v>
                </c:pt>
                <c:pt idx="40233">
                  <c:v>2.0452119999999998E-3</c:v>
                </c:pt>
                <c:pt idx="40234">
                  <c:v>-1.4470600000000001E-4</c:v>
                </c:pt>
                <c:pt idx="40235">
                  <c:v>3.3483739999999999E-3</c:v>
                </c:pt>
                <c:pt idx="40236">
                  <c:v>6.2056799999999999E-3</c:v>
                </c:pt>
                <c:pt idx="40237">
                  <c:v>2.7597149999999998E-3</c:v>
                </c:pt>
                <c:pt idx="40238">
                  <c:v>3.6153890000000001E-3</c:v>
                </c:pt>
                <c:pt idx="40239" formatCode="0.00E+00">
                  <c:v>6.0311099999999999E-5</c:v>
                </c:pt>
                <c:pt idx="40240">
                  <c:v>5.8628499999999997E-4</c:v>
                </c:pt>
                <c:pt idx="40241">
                  <c:v>3.870503E-3</c:v>
                </c:pt>
                <c:pt idx="40242">
                  <c:v>3.6531889999999998E-3</c:v>
                </c:pt>
                <c:pt idx="40243">
                  <c:v>3.3493619999999998E-3</c:v>
                </c:pt>
                <c:pt idx="40244">
                  <c:v>-4.3631529999999998E-3</c:v>
                </c:pt>
                <c:pt idx="40245">
                  <c:v>-3.4542710000000001E-3</c:v>
                </c:pt>
                <c:pt idx="40246">
                  <c:v>-4.9379180000000003E-3</c:v>
                </c:pt>
                <c:pt idx="40247">
                  <c:v>5.4195199999999995E-4</c:v>
                </c:pt>
                <c:pt idx="40248" formatCode="0.00E+00">
                  <c:v>1.43794E-5</c:v>
                </c:pt>
                <c:pt idx="40249">
                  <c:v>-6.4408800000000002E-4</c:v>
                </c:pt>
                <c:pt idx="40250">
                  <c:v>4.8695599999999998E-4</c:v>
                </c:pt>
                <c:pt idx="40251">
                  <c:v>-4.4775000000000001E-4</c:v>
                </c:pt>
                <c:pt idx="40252">
                  <c:v>3.7809600000000002E-4</c:v>
                </c:pt>
                <c:pt idx="40253">
                  <c:v>2.5792609999999998E-3</c:v>
                </c:pt>
                <c:pt idx="40254">
                  <c:v>1.9488909999999999E-3</c:v>
                </c:pt>
                <c:pt idx="40255">
                  <c:v>-1.5650009999999999E-3</c:v>
                </c:pt>
                <c:pt idx="40256">
                  <c:v>1.2344299999999999E-4</c:v>
                </c:pt>
                <c:pt idx="40257">
                  <c:v>2.6071789999999998E-3</c:v>
                </c:pt>
                <c:pt idx="40258">
                  <c:v>6.4264179999999997E-3</c:v>
                </c:pt>
                <c:pt idx="40259">
                  <c:v>-3.4416049999999999E-3</c:v>
                </c:pt>
                <c:pt idx="40260">
                  <c:v>-9.9123000000000006E-4</c:v>
                </c:pt>
                <c:pt idx="40261">
                  <c:v>3.9048569999999999E-3</c:v>
                </c:pt>
                <c:pt idx="40262">
                  <c:v>3.1756839999999998E-3</c:v>
                </c:pt>
                <c:pt idx="40263">
                  <c:v>2.6703719999999998E-3</c:v>
                </c:pt>
                <c:pt idx="40264">
                  <c:v>-2.3595399999999998E-3</c:v>
                </c:pt>
                <c:pt idx="40265">
                  <c:v>-2.6006419999999998E-3</c:v>
                </c:pt>
                <c:pt idx="40266">
                  <c:v>4.7651289999999999E-3</c:v>
                </c:pt>
                <c:pt idx="40267">
                  <c:v>-1.9887250000000002E-3</c:v>
                </c:pt>
                <c:pt idx="40268" formatCode="0.00E+00">
                  <c:v>-9.2021900000000001E-5</c:v>
                </c:pt>
                <c:pt idx="40269">
                  <c:v>4.8474679999999997E-3</c:v>
                </c:pt>
                <c:pt idx="40270">
                  <c:v>5.9449560000000004E-3</c:v>
                </c:pt>
                <c:pt idx="40271">
                  <c:v>1.8651659999999999E-3</c:v>
                </c:pt>
                <c:pt idx="40272">
                  <c:v>1.2140230000000001E-3</c:v>
                </c:pt>
                <c:pt idx="40273">
                  <c:v>6.6254870000000002E-3</c:v>
                </c:pt>
                <c:pt idx="40274">
                  <c:v>-1.6264400000000001E-4</c:v>
                </c:pt>
                <c:pt idx="40275">
                  <c:v>3.799616E-3</c:v>
                </c:pt>
                <c:pt idx="40276">
                  <c:v>3.7839039999999998E-3</c:v>
                </c:pt>
                <c:pt idx="40277">
                  <c:v>1.6898690000000001E-3</c:v>
                </c:pt>
                <c:pt idx="40278">
                  <c:v>3.1772440000000001E-3</c:v>
                </c:pt>
                <c:pt idx="40279">
                  <c:v>1.111108E-3</c:v>
                </c:pt>
                <c:pt idx="40280">
                  <c:v>2.1803669999999999E-3</c:v>
                </c:pt>
                <c:pt idx="40281">
                  <c:v>6.9762000000000003E-4</c:v>
                </c:pt>
                <c:pt idx="40282">
                  <c:v>1.120797E-3</c:v>
                </c:pt>
                <c:pt idx="40283">
                  <c:v>-2.5427100000000001E-3</c:v>
                </c:pt>
                <c:pt idx="40284">
                  <c:v>-1.580777E-3</c:v>
                </c:pt>
                <c:pt idx="40285">
                  <c:v>-3.0445049999999999E-3</c:v>
                </c:pt>
                <c:pt idx="40286">
                  <c:v>2.147061E-3</c:v>
                </c:pt>
                <c:pt idx="40287">
                  <c:v>-4.514906E-3</c:v>
                </c:pt>
                <c:pt idx="40288">
                  <c:v>-7.7156700000000002E-4</c:v>
                </c:pt>
                <c:pt idx="40289">
                  <c:v>-5.605283E-3</c:v>
                </c:pt>
                <c:pt idx="40290">
                  <c:v>3.2486619999999998E-3</c:v>
                </c:pt>
                <c:pt idx="40291">
                  <c:v>4.5870499999999996E-3</c:v>
                </c:pt>
                <c:pt idx="40292">
                  <c:v>-1.007453E-3</c:v>
                </c:pt>
                <c:pt idx="40293">
                  <c:v>-1.0906139999999999E-3</c:v>
                </c:pt>
                <c:pt idx="40294">
                  <c:v>9.9197799999999991E-4</c:v>
                </c:pt>
                <c:pt idx="40295">
                  <c:v>1.4442999999999999E-3</c:v>
                </c:pt>
                <c:pt idx="40296">
                  <c:v>2.3644220000000001E-3</c:v>
                </c:pt>
                <c:pt idx="40297">
                  <c:v>7.8034399999999998E-4</c:v>
                </c:pt>
                <c:pt idx="40298">
                  <c:v>-7.8319800000000003E-4</c:v>
                </c:pt>
                <c:pt idx="40299">
                  <c:v>2.1828110000000002E-3</c:v>
                </c:pt>
                <c:pt idx="40300">
                  <c:v>-2.7371129999999998E-3</c:v>
                </c:pt>
                <c:pt idx="40301">
                  <c:v>-1.238318E-3</c:v>
                </c:pt>
                <c:pt idx="40302">
                  <c:v>9.3615400000000002E-4</c:v>
                </c:pt>
                <c:pt idx="40303">
                  <c:v>-4.4362259999999997E-3</c:v>
                </c:pt>
                <c:pt idx="40304">
                  <c:v>-3.9430079999999996E-3</c:v>
                </c:pt>
                <c:pt idx="40305">
                  <c:v>-1.9192999999999999E-4</c:v>
                </c:pt>
                <c:pt idx="40306">
                  <c:v>-5.2908600000000001E-4</c:v>
                </c:pt>
                <c:pt idx="40307">
                  <c:v>-5.5117229999999996E-3</c:v>
                </c:pt>
                <c:pt idx="40308">
                  <c:v>-2.2320410000000001E-3</c:v>
                </c:pt>
                <c:pt idx="40309">
                  <c:v>1.363176E-3</c:v>
                </c:pt>
                <c:pt idx="40310">
                  <c:v>2.0079270000000001E-3</c:v>
                </c:pt>
                <c:pt idx="40311">
                  <c:v>-2.3359309999999999E-3</c:v>
                </c:pt>
                <c:pt idx="40312">
                  <c:v>-3.2209000000000001E-3</c:v>
                </c:pt>
                <c:pt idx="40313">
                  <c:v>5.9971999999999998E-4</c:v>
                </c:pt>
                <c:pt idx="40314">
                  <c:v>3.280458E-3</c:v>
                </c:pt>
                <c:pt idx="40315" formatCode="0.00E+00">
                  <c:v>-4.7342600000000003E-5</c:v>
                </c:pt>
                <c:pt idx="40316">
                  <c:v>1.209669E-3</c:v>
                </c:pt>
                <c:pt idx="40317">
                  <c:v>8.3955900000000003E-4</c:v>
                </c:pt>
                <c:pt idx="40318">
                  <c:v>5.9135199999999996E-4</c:v>
                </c:pt>
                <c:pt idx="40319">
                  <c:v>4.2232709999999998E-3</c:v>
                </c:pt>
                <c:pt idx="40320">
                  <c:v>-1.5925399999999999E-3</c:v>
                </c:pt>
                <c:pt idx="40321">
                  <c:v>3.5907220000000002E-3</c:v>
                </c:pt>
                <c:pt idx="40322">
                  <c:v>3.7931219999999999E-3</c:v>
                </c:pt>
                <c:pt idx="40323">
                  <c:v>-3.14913E-4</c:v>
                </c:pt>
                <c:pt idx="40324">
                  <c:v>-1.8851129999999999E-3</c:v>
                </c:pt>
                <c:pt idx="40325">
                  <c:v>-1.382786E-3</c:v>
                </c:pt>
                <c:pt idx="40326">
                  <c:v>-2.0939799999999999E-4</c:v>
                </c:pt>
                <c:pt idx="40327">
                  <c:v>1.23304E-4</c:v>
                </c:pt>
                <c:pt idx="40328" formatCode="0.00E+00">
                  <c:v>4.6338699999999997E-5</c:v>
                </c:pt>
                <c:pt idx="40329">
                  <c:v>-5.2166099999999998E-4</c:v>
                </c:pt>
                <c:pt idx="40330">
                  <c:v>-1.3898510000000001E-3</c:v>
                </c:pt>
                <c:pt idx="40331">
                  <c:v>5.4662770000000003E-3</c:v>
                </c:pt>
                <c:pt idx="40332">
                  <c:v>3.110444E-3</c:v>
                </c:pt>
                <c:pt idx="40333">
                  <c:v>2.1567660000000001E-3</c:v>
                </c:pt>
                <c:pt idx="40334">
                  <c:v>-1.425185E-3</c:v>
                </c:pt>
                <c:pt idx="40335">
                  <c:v>-2.5886099999999999E-4</c:v>
                </c:pt>
                <c:pt idx="40336">
                  <c:v>4.3574620000000003E-3</c:v>
                </c:pt>
                <c:pt idx="40337">
                  <c:v>1.543558E-3</c:v>
                </c:pt>
                <c:pt idx="40338">
                  <c:v>1.314792E-3</c:v>
                </c:pt>
                <c:pt idx="40339">
                  <c:v>-1.9793799999999999E-4</c:v>
                </c:pt>
                <c:pt idx="40340">
                  <c:v>9.935600000000001E-4</c:v>
                </c:pt>
                <c:pt idx="40341">
                  <c:v>-1.6907020000000001E-3</c:v>
                </c:pt>
                <c:pt idx="40342">
                  <c:v>7.6260100000000001E-4</c:v>
                </c:pt>
                <c:pt idx="40343">
                  <c:v>-1.0933550000000001E-3</c:v>
                </c:pt>
                <c:pt idx="40344">
                  <c:v>5.0533999999999996E-4</c:v>
                </c:pt>
                <c:pt idx="40345">
                  <c:v>-6.6441099999999999E-3</c:v>
                </c:pt>
                <c:pt idx="40346">
                  <c:v>-3.419821E-3</c:v>
                </c:pt>
                <c:pt idx="40347">
                  <c:v>-5.2845979999999997E-3</c:v>
                </c:pt>
                <c:pt idx="40348">
                  <c:v>-5.7139000000000001E-3</c:v>
                </c:pt>
                <c:pt idx="40349">
                  <c:v>-3.5222900000000002E-4</c:v>
                </c:pt>
                <c:pt idx="40350">
                  <c:v>-3.1663920000000001E-3</c:v>
                </c:pt>
                <c:pt idx="40351">
                  <c:v>-3.7418059999999999E-3</c:v>
                </c:pt>
                <c:pt idx="40352">
                  <c:v>2.860703E-3</c:v>
                </c:pt>
                <c:pt idx="40353">
                  <c:v>2.9388500000000002E-4</c:v>
                </c:pt>
                <c:pt idx="40354">
                  <c:v>2.6565600000000002E-4</c:v>
                </c:pt>
                <c:pt idx="40355">
                  <c:v>4.6748639999999999E-3</c:v>
                </c:pt>
                <c:pt idx="40356">
                  <c:v>3.4604620000000001E-3</c:v>
                </c:pt>
                <c:pt idx="40357">
                  <c:v>-1.4988060000000001E-3</c:v>
                </c:pt>
                <c:pt idx="40358">
                  <c:v>-9.0092700000000004E-4</c:v>
                </c:pt>
                <c:pt idx="40359">
                  <c:v>1.777551E-3</c:v>
                </c:pt>
                <c:pt idx="40360">
                  <c:v>6.0096599999999998E-4</c:v>
                </c:pt>
                <c:pt idx="40361">
                  <c:v>6.4900740000000002E-3</c:v>
                </c:pt>
                <c:pt idx="40362">
                  <c:v>4.11409E-4</c:v>
                </c:pt>
                <c:pt idx="40363">
                  <c:v>2.718991E-3</c:v>
                </c:pt>
                <c:pt idx="40364">
                  <c:v>1.2129739999999999E-3</c:v>
                </c:pt>
                <c:pt idx="40365">
                  <c:v>-3.5054119999999999E-3</c:v>
                </c:pt>
                <c:pt idx="40366">
                  <c:v>-3.1424230000000001E-3</c:v>
                </c:pt>
                <c:pt idx="40367">
                  <c:v>2.5553870000000001E-3</c:v>
                </c:pt>
                <c:pt idx="40368">
                  <c:v>-7.3388299999999995E-4</c:v>
                </c:pt>
                <c:pt idx="40369">
                  <c:v>-3.3142739999999999E-3</c:v>
                </c:pt>
                <c:pt idx="40370">
                  <c:v>-1.8460729999999999E-3</c:v>
                </c:pt>
                <c:pt idx="40371">
                  <c:v>6.1249399999999999E-4</c:v>
                </c:pt>
                <c:pt idx="40372">
                  <c:v>-2.6136599999999999E-3</c:v>
                </c:pt>
                <c:pt idx="40373">
                  <c:v>-1.1003569999999999E-3</c:v>
                </c:pt>
                <c:pt idx="40374">
                  <c:v>3.0006450000000001E-3</c:v>
                </c:pt>
                <c:pt idx="40375">
                  <c:v>-7.8532199999999997E-4</c:v>
                </c:pt>
                <c:pt idx="40376">
                  <c:v>-2.08814E-3</c:v>
                </c:pt>
                <c:pt idx="40377">
                  <c:v>-2.1837079999999999E-3</c:v>
                </c:pt>
                <c:pt idx="40378">
                  <c:v>1.7359330000000001E-3</c:v>
                </c:pt>
                <c:pt idx="40379">
                  <c:v>-5.906573E-3</c:v>
                </c:pt>
                <c:pt idx="40380">
                  <c:v>-1.7041039999999999E-3</c:v>
                </c:pt>
                <c:pt idx="40381">
                  <c:v>4.3128070000000001E-3</c:v>
                </c:pt>
                <c:pt idx="40382">
                  <c:v>-2.427654E-3</c:v>
                </c:pt>
                <c:pt idx="40383">
                  <c:v>1.446871E-3</c:v>
                </c:pt>
                <c:pt idx="40384">
                  <c:v>-2.7310960000000001E-3</c:v>
                </c:pt>
                <c:pt idx="40385">
                  <c:v>-1.8007920000000001E-3</c:v>
                </c:pt>
                <c:pt idx="40386">
                  <c:v>-4.2921790000000001E-3</c:v>
                </c:pt>
                <c:pt idx="40387">
                  <c:v>-2.4206750000000002E-3</c:v>
                </c:pt>
                <c:pt idx="40388">
                  <c:v>-2.99432E-3</c:v>
                </c:pt>
                <c:pt idx="40389">
                  <c:v>-4.2276750000000002E-3</c:v>
                </c:pt>
                <c:pt idx="40390">
                  <c:v>-1.25399E-3</c:v>
                </c:pt>
                <c:pt idx="40391">
                  <c:v>-4.0794480000000003E-3</c:v>
                </c:pt>
                <c:pt idx="40392">
                  <c:v>-2.3268220000000001E-3</c:v>
                </c:pt>
                <c:pt idx="40393">
                  <c:v>-5.7177929999999997E-3</c:v>
                </c:pt>
                <c:pt idx="40394">
                  <c:v>-2.1891049999999998E-3</c:v>
                </c:pt>
                <c:pt idx="40395">
                  <c:v>-1.8341060000000001E-3</c:v>
                </c:pt>
                <c:pt idx="40396">
                  <c:v>3.4434800000000001E-3</c:v>
                </c:pt>
                <c:pt idx="40397">
                  <c:v>1.2188640000000001E-3</c:v>
                </c:pt>
                <c:pt idx="40398">
                  <c:v>-4.6350300000000001E-3</c:v>
                </c:pt>
                <c:pt idx="40399">
                  <c:v>-1.0675439999999999E-3</c:v>
                </c:pt>
                <c:pt idx="40400">
                  <c:v>2.0595399999999999E-3</c:v>
                </c:pt>
                <c:pt idx="40401">
                  <c:v>2.7280700000000002E-4</c:v>
                </c:pt>
                <c:pt idx="40402">
                  <c:v>-3.3413689999999998E-3</c:v>
                </c:pt>
                <c:pt idx="40403">
                  <c:v>5.2364619999999999E-3</c:v>
                </c:pt>
                <c:pt idx="40404">
                  <c:v>4.190905E-3</c:v>
                </c:pt>
                <c:pt idx="40405">
                  <c:v>4.984072E-3</c:v>
                </c:pt>
                <c:pt idx="40406">
                  <c:v>3.1121370000000001E-3</c:v>
                </c:pt>
                <c:pt idx="40407">
                  <c:v>1.698609E-3</c:v>
                </c:pt>
                <c:pt idx="40408">
                  <c:v>1.172101E-3</c:v>
                </c:pt>
                <c:pt idx="40409">
                  <c:v>-1.659967E-3</c:v>
                </c:pt>
                <c:pt idx="40410">
                  <c:v>-3.301006E-3</c:v>
                </c:pt>
                <c:pt idx="40411">
                  <c:v>-3.5668449999999999E-3</c:v>
                </c:pt>
                <c:pt idx="40412">
                  <c:v>-5.3985669999999999E-3</c:v>
                </c:pt>
                <c:pt idx="40413">
                  <c:v>-8.0464060000000007E-3</c:v>
                </c:pt>
                <c:pt idx="40414">
                  <c:v>-4.3147860000000001E-3</c:v>
                </c:pt>
                <c:pt idx="40415">
                  <c:v>-6.340793E-3</c:v>
                </c:pt>
                <c:pt idx="40416">
                  <c:v>-5.4473029999999997E-3</c:v>
                </c:pt>
                <c:pt idx="40417">
                  <c:v>-4.3292590000000002E-3</c:v>
                </c:pt>
                <c:pt idx="40418">
                  <c:v>-7.204673E-3</c:v>
                </c:pt>
                <c:pt idx="40419">
                  <c:v>-6.0902839999999996E-3</c:v>
                </c:pt>
                <c:pt idx="40420">
                  <c:v>-7.191767E-3</c:v>
                </c:pt>
                <c:pt idx="40421">
                  <c:v>-4.2994249999999999E-3</c:v>
                </c:pt>
                <c:pt idx="40422">
                  <c:v>-5.3652220000000002E-3</c:v>
                </c:pt>
                <c:pt idx="40423">
                  <c:v>-1.0182943E-2</c:v>
                </c:pt>
                <c:pt idx="40424">
                  <c:v>-1.0054313E-2</c:v>
                </c:pt>
                <c:pt idx="40425">
                  <c:v>-4.4646419999999996E-3</c:v>
                </c:pt>
                <c:pt idx="40426">
                  <c:v>-3.9410649999999997E-3</c:v>
                </c:pt>
                <c:pt idx="40427">
                  <c:v>-4.3637629999999997E-3</c:v>
                </c:pt>
                <c:pt idx="40428">
                  <c:v>-7.6929809999999998E-3</c:v>
                </c:pt>
                <c:pt idx="40429">
                  <c:v>-7.6204799999999998E-3</c:v>
                </c:pt>
                <c:pt idx="40430">
                  <c:v>-5.983436E-3</c:v>
                </c:pt>
                <c:pt idx="40431">
                  <c:v>-8.3682970000000002E-3</c:v>
                </c:pt>
                <c:pt idx="40432">
                  <c:v>-1.2180345E-2</c:v>
                </c:pt>
                <c:pt idx="40433">
                  <c:v>-1.1476205999999999E-2</c:v>
                </c:pt>
                <c:pt idx="40434">
                  <c:v>-9.5323330000000005E-3</c:v>
                </c:pt>
                <c:pt idx="40435">
                  <c:v>-9.6331339999999998E-3</c:v>
                </c:pt>
                <c:pt idx="40436">
                  <c:v>-1.1908538999999999E-2</c:v>
                </c:pt>
                <c:pt idx="40437">
                  <c:v>-1.4677874E-2</c:v>
                </c:pt>
                <c:pt idx="40438">
                  <c:v>-1.3374522999999999E-2</c:v>
                </c:pt>
                <c:pt idx="40439">
                  <c:v>-1.4849059E-2</c:v>
                </c:pt>
                <c:pt idx="40440">
                  <c:v>-1.3519343E-2</c:v>
                </c:pt>
                <c:pt idx="40441">
                  <c:v>-1.4309025E-2</c:v>
                </c:pt>
                <c:pt idx="40442">
                  <c:v>-9.8982979999999998E-3</c:v>
                </c:pt>
                <c:pt idx="40443">
                  <c:v>-1.2996824000000001E-2</c:v>
                </c:pt>
                <c:pt idx="40444">
                  <c:v>-1.6595021000000001E-2</c:v>
                </c:pt>
                <c:pt idx="40445">
                  <c:v>-1.2936675999999999E-2</c:v>
                </c:pt>
                <c:pt idx="40446">
                  <c:v>-1.3458123000000001E-2</c:v>
                </c:pt>
                <c:pt idx="40447">
                  <c:v>-1.7985605000000002E-2</c:v>
                </c:pt>
                <c:pt idx="40448">
                  <c:v>-1.9734237000000002E-2</c:v>
                </c:pt>
                <c:pt idx="40449">
                  <c:v>-1.6990812000000001E-2</c:v>
                </c:pt>
                <c:pt idx="40450">
                  <c:v>-1.1782736E-2</c:v>
                </c:pt>
                <c:pt idx="40451">
                  <c:v>-1.6018485999999998E-2</c:v>
                </c:pt>
                <c:pt idx="40452">
                  <c:v>-2.2249748999999999E-2</c:v>
                </c:pt>
                <c:pt idx="40453">
                  <c:v>-2.2028675000000001E-2</c:v>
                </c:pt>
                <c:pt idx="40454">
                  <c:v>-1.8648593000000002E-2</c:v>
                </c:pt>
                <c:pt idx="40455">
                  <c:v>-1.8064449E-2</c:v>
                </c:pt>
                <c:pt idx="40456">
                  <c:v>-2.4213953E-2</c:v>
                </c:pt>
                <c:pt idx="40457">
                  <c:v>-2.4587846999999999E-2</c:v>
                </c:pt>
                <c:pt idx="40458">
                  <c:v>-2.4038172999999999E-2</c:v>
                </c:pt>
                <c:pt idx="40459">
                  <c:v>-2.4447475999999999E-2</c:v>
                </c:pt>
                <c:pt idx="40460">
                  <c:v>-3.0622017000000001E-2</c:v>
                </c:pt>
                <c:pt idx="40461">
                  <c:v>-2.9341921E-2</c:v>
                </c:pt>
                <c:pt idx="40462">
                  <c:v>-2.6980760999999999E-2</c:v>
                </c:pt>
                <c:pt idx="40463">
                  <c:v>-3.0742735E-2</c:v>
                </c:pt>
                <c:pt idx="40464">
                  <c:v>-2.5377528999999999E-2</c:v>
                </c:pt>
                <c:pt idx="40465">
                  <c:v>-2.6781798999999998E-2</c:v>
                </c:pt>
                <c:pt idx="40466">
                  <c:v>-2.7413501999999999E-2</c:v>
                </c:pt>
                <c:pt idx="40467">
                  <c:v>-2.9375218000000002E-2</c:v>
                </c:pt>
                <c:pt idx="40468">
                  <c:v>-2.8953373000000001E-2</c:v>
                </c:pt>
                <c:pt idx="40469">
                  <c:v>-2.7948412999999998E-2</c:v>
                </c:pt>
                <c:pt idx="40470">
                  <c:v>-3.1016908999999999E-2</c:v>
                </c:pt>
                <c:pt idx="40471">
                  <c:v>-3.2628771000000001E-2</c:v>
                </c:pt>
                <c:pt idx="40472">
                  <c:v>-3.4898846999999997E-2</c:v>
                </c:pt>
                <c:pt idx="40473">
                  <c:v>-2.9917665E-2</c:v>
                </c:pt>
                <c:pt idx="40474">
                  <c:v>-3.0349627000000001E-2</c:v>
                </c:pt>
                <c:pt idx="40475">
                  <c:v>-3.0607763999999999E-2</c:v>
                </c:pt>
                <c:pt idx="40476">
                  <c:v>-3.5311174000000001E-2</c:v>
                </c:pt>
                <c:pt idx="40477">
                  <c:v>-3.5098311E-2</c:v>
                </c:pt>
                <c:pt idx="40478">
                  <c:v>-3.6012042000000001E-2</c:v>
                </c:pt>
                <c:pt idx="40479">
                  <c:v>-3.6704879000000003E-2</c:v>
                </c:pt>
                <c:pt idx="40480">
                  <c:v>-3.5088072999999997E-2</c:v>
                </c:pt>
                <c:pt idx="40481">
                  <c:v>-4.1104848999999999E-2</c:v>
                </c:pt>
                <c:pt idx="40482">
                  <c:v>-4.0052101E-2</c:v>
                </c:pt>
                <c:pt idx="40483">
                  <c:v>-3.9227352E-2</c:v>
                </c:pt>
                <c:pt idx="40484">
                  <c:v>-4.5396565999999999E-2</c:v>
                </c:pt>
                <c:pt idx="40485">
                  <c:v>-4.6884090000000003E-2</c:v>
                </c:pt>
                <c:pt idx="40486">
                  <c:v>-4.6365306000000002E-2</c:v>
                </c:pt>
                <c:pt idx="40487">
                  <c:v>-4.6182036000000003E-2</c:v>
                </c:pt>
                <c:pt idx="40488">
                  <c:v>-4.6555143E-2</c:v>
                </c:pt>
                <c:pt idx="40489">
                  <c:v>-5.2137232999999998E-2</c:v>
                </c:pt>
                <c:pt idx="40490">
                  <c:v>-4.8149414000000001E-2</c:v>
                </c:pt>
                <c:pt idx="40491">
                  <c:v>-4.9894768999999999E-2</c:v>
                </c:pt>
                <c:pt idx="40492">
                  <c:v>-4.8655070000000002E-2</c:v>
                </c:pt>
                <c:pt idx="40493">
                  <c:v>-4.8162594000000003E-2</c:v>
                </c:pt>
                <c:pt idx="40494">
                  <c:v>-5.2531511000000003E-2</c:v>
                </c:pt>
                <c:pt idx="40495">
                  <c:v>-5.6684162000000003E-2</c:v>
                </c:pt>
                <c:pt idx="40496">
                  <c:v>-5.4274268000000001E-2</c:v>
                </c:pt>
                <c:pt idx="40497">
                  <c:v>-5.4085324999999997E-2</c:v>
                </c:pt>
                <c:pt idx="40498">
                  <c:v>-5.7634786E-2</c:v>
                </c:pt>
                <c:pt idx="40499">
                  <c:v>-5.2753030999999999E-2</c:v>
                </c:pt>
                <c:pt idx="40500">
                  <c:v>-5.3789269000000001E-2</c:v>
                </c:pt>
                <c:pt idx="40501">
                  <c:v>-6.0360570000000002E-2</c:v>
                </c:pt>
                <c:pt idx="40502">
                  <c:v>-6.0814108999999998E-2</c:v>
                </c:pt>
                <c:pt idx="40503">
                  <c:v>-6.2755122999999996E-2</c:v>
                </c:pt>
                <c:pt idx="40504">
                  <c:v>-6.4816139999999994E-2</c:v>
                </c:pt>
                <c:pt idx="40505">
                  <c:v>-6.7169800000000002E-2</c:v>
                </c:pt>
                <c:pt idx="40506">
                  <c:v>-6.5914385000000006E-2</c:v>
                </c:pt>
                <c:pt idx="40507">
                  <c:v>-7.2166949999999994E-2</c:v>
                </c:pt>
                <c:pt idx="40508">
                  <c:v>-7.1126990000000001E-2</c:v>
                </c:pt>
                <c:pt idx="40509">
                  <c:v>-7.1726933000000007E-2</c:v>
                </c:pt>
                <c:pt idx="40510">
                  <c:v>-7.7865787000000006E-2</c:v>
                </c:pt>
                <c:pt idx="40511">
                  <c:v>-8.0005608000000006E-2</c:v>
                </c:pt>
                <c:pt idx="40512">
                  <c:v>-7.6913415999999998E-2</c:v>
                </c:pt>
                <c:pt idx="40513">
                  <c:v>-7.6528728000000004E-2</c:v>
                </c:pt>
                <c:pt idx="40514">
                  <c:v>-8.1288859000000005E-2</c:v>
                </c:pt>
                <c:pt idx="40515">
                  <c:v>-8.4736638000000003E-2</c:v>
                </c:pt>
                <c:pt idx="40516">
                  <c:v>-8.1118203999999999E-2</c:v>
                </c:pt>
                <c:pt idx="40517">
                  <c:v>-8.3844848E-2</c:v>
                </c:pt>
                <c:pt idx="40518">
                  <c:v>-8.5059516000000002E-2</c:v>
                </c:pt>
                <c:pt idx="40519">
                  <c:v>-8.5227832000000003E-2</c:v>
                </c:pt>
                <c:pt idx="40520">
                  <c:v>-8.6486175999999998E-2</c:v>
                </c:pt>
                <c:pt idx="40521">
                  <c:v>-8.8138833999999999E-2</c:v>
                </c:pt>
                <c:pt idx="40522">
                  <c:v>-8.8294365E-2</c:v>
                </c:pt>
                <c:pt idx="40523">
                  <c:v>-8.5978545000000003E-2</c:v>
                </c:pt>
                <c:pt idx="40524">
                  <c:v>-9.0955994999999998E-2</c:v>
                </c:pt>
                <c:pt idx="40525">
                  <c:v>-8.8603497000000003E-2</c:v>
                </c:pt>
                <c:pt idx="40526">
                  <c:v>-9.2964426000000003E-2</c:v>
                </c:pt>
                <c:pt idx="40527">
                  <c:v>-9.5964334999999998E-2</c:v>
                </c:pt>
                <c:pt idx="40528">
                  <c:v>-9.5530502000000003E-2</c:v>
                </c:pt>
                <c:pt idx="40529">
                  <c:v>-9.7368732E-2</c:v>
                </c:pt>
                <c:pt idx="40530">
                  <c:v>-9.6351935999999999E-2</c:v>
                </c:pt>
                <c:pt idx="40531">
                  <c:v>-9.8286569000000004E-2</c:v>
                </c:pt>
                <c:pt idx="40532">
                  <c:v>-0.10256227900000001</c:v>
                </c:pt>
                <c:pt idx="40533">
                  <c:v>-0.10337966699999999</c:v>
                </c:pt>
                <c:pt idx="40534">
                  <c:v>-0.103237726</c:v>
                </c:pt>
                <c:pt idx="40535">
                  <c:v>-0.10326854100000001</c:v>
                </c:pt>
                <c:pt idx="40536">
                  <c:v>-0.10883667299999999</c:v>
                </c:pt>
                <c:pt idx="40537">
                  <c:v>-0.10859627299999999</c:v>
                </c:pt>
                <c:pt idx="40538">
                  <c:v>-0.107430071</c:v>
                </c:pt>
                <c:pt idx="40539">
                  <c:v>-0.107714236</c:v>
                </c:pt>
                <c:pt idx="40540">
                  <c:v>-0.10924289399999999</c:v>
                </c:pt>
                <c:pt idx="40541">
                  <c:v>-0.111272886</c:v>
                </c:pt>
                <c:pt idx="40542">
                  <c:v>-0.111944005</c:v>
                </c:pt>
                <c:pt idx="40543">
                  <c:v>-0.110722758</c:v>
                </c:pt>
                <c:pt idx="40544">
                  <c:v>-0.109652966</c:v>
                </c:pt>
                <c:pt idx="40545">
                  <c:v>-0.111264795</c:v>
                </c:pt>
                <c:pt idx="40546">
                  <c:v>-0.11530827</c:v>
                </c:pt>
                <c:pt idx="40547">
                  <c:v>-0.1191765</c:v>
                </c:pt>
                <c:pt idx="40548">
                  <c:v>-0.112827264</c:v>
                </c:pt>
                <c:pt idx="40549">
                  <c:v>-0.11487702299999999</c:v>
                </c:pt>
                <c:pt idx="40550">
                  <c:v>-0.117888786</c:v>
                </c:pt>
                <c:pt idx="40551">
                  <c:v>-0.118770406</c:v>
                </c:pt>
                <c:pt idx="40552">
                  <c:v>-0.11558259999999999</c:v>
                </c:pt>
                <c:pt idx="40553">
                  <c:v>-0.119217157</c:v>
                </c:pt>
                <c:pt idx="40554">
                  <c:v>-0.12540873899999999</c:v>
                </c:pt>
                <c:pt idx="40555">
                  <c:v>-0.12610110599999999</c:v>
                </c:pt>
                <c:pt idx="40556">
                  <c:v>-0.12614424499999999</c:v>
                </c:pt>
                <c:pt idx="40557">
                  <c:v>-0.128244415</c:v>
                </c:pt>
                <c:pt idx="40558">
                  <c:v>-0.13626612699999999</c:v>
                </c:pt>
                <c:pt idx="40559">
                  <c:v>-0.136185899</c:v>
                </c:pt>
                <c:pt idx="40560">
                  <c:v>-0.136069253</c:v>
                </c:pt>
                <c:pt idx="40561">
                  <c:v>-0.14203126699999999</c:v>
                </c:pt>
                <c:pt idx="40562">
                  <c:v>-0.149007693</c:v>
                </c:pt>
                <c:pt idx="40563">
                  <c:v>-0.14624612000000001</c:v>
                </c:pt>
                <c:pt idx="40564">
                  <c:v>-0.15101957299999999</c:v>
                </c:pt>
                <c:pt idx="40565">
                  <c:v>-0.15301951799999999</c:v>
                </c:pt>
                <c:pt idx="40566">
                  <c:v>-0.15398436800000001</c:v>
                </c:pt>
                <c:pt idx="40567">
                  <c:v>-0.15583233499999999</c:v>
                </c:pt>
                <c:pt idx="40568">
                  <c:v>-0.157561272</c:v>
                </c:pt>
                <c:pt idx="40569">
                  <c:v>-0.15950071800000001</c:v>
                </c:pt>
                <c:pt idx="40570">
                  <c:v>-0.160463989</c:v>
                </c:pt>
                <c:pt idx="40571">
                  <c:v>-0.15880610000000001</c:v>
                </c:pt>
                <c:pt idx="40572">
                  <c:v>-0.16228126000000001</c:v>
                </c:pt>
                <c:pt idx="40573">
                  <c:v>-0.162806004</c:v>
                </c:pt>
                <c:pt idx="40574">
                  <c:v>-0.166288882</c:v>
                </c:pt>
                <c:pt idx="40575">
                  <c:v>-0.16602952800000001</c:v>
                </c:pt>
                <c:pt idx="40576">
                  <c:v>-0.164463058</c:v>
                </c:pt>
                <c:pt idx="40577">
                  <c:v>-0.16837263099999999</c:v>
                </c:pt>
                <c:pt idx="40578">
                  <c:v>-0.17033484600000001</c:v>
                </c:pt>
                <c:pt idx="40579">
                  <c:v>-0.17118976999999999</c:v>
                </c:pt>
                <c:pt idx="40580">
                  <c:v>-0.16998255300000001</c:v>
                </c:pt>
                <c:pt idx="40581">
                  <c:v>-0.17085544799999999</c:v>
                </c:pt>
                <c:pt idx="40582">
                  <c:v>-0.17041975300000001</c:v>
                </c:pt>
                <c:pt idx="40583">
                  <c:v>-0.17128069700000001</c:v>
                </c:pt>
                <c:pt idx="40584">
                  <c:v>-0.17696361199999999</c:v>
                </c:pt>
                <c:pt idx="40585">
                  <c:v>-0.175070584</c:v>
                </c:pt>
                <c:pt idx="40586">
                  <c:v>-0.17450411599999999</c:v>
                </c:pt>
                <c:pt idx="40587">
                  <c:v>-0.17324070599999999</c:v>
                </c:pt>
                <c:pt idx="40588">
                  <c:v>-0.17381940800000001</c:v>
                </c:pt>
                <c:pt idx="40589">
                  <c:v>-0.17620465199999999</c:v>
                </c:pt>
                <c:pt idx="40590">
                  <c:v>-0.17703449700000001</c:v>
                </c:pt>
                <c:pt idx="40591">
                  <c:v>-0.17413461199999999</c:v>
                </c:pt>
                <c:pt idx="40592">
                  <c:v>-0.17755810899999999</c:v>
                </c:pt>
                <c:pt idx="40593">
                  <c:v>-0.17540992799999999</c:v>
                </c:pt>
                <c:pt idx="40594">
                  <c:v>-0.174563304</c:v>
                </c:pt>
                <c:pt idx="40595">
                  <c:v>-0.16899867399999999</c:v>
                </c:pt>
                <c:pt idx="40596">
                  <c:v>-0.17503526799999999</c:v>
                </c:pt>
                <c:pt idx="40597">
                  <c:v>-0.17557995000000001</c:v>
                </c:pt>
                <c:pt idx="40598">
                  <c:v>-0.173221186</c:v>
                </c:pt>
                <c:pt idx="40599">
                  <c:v>-0.17413519299999999</c:v>
                </c:pt>
                <c:pt idx="40600">
                  <c:v>-0.17669261999999999</c:v>
                </c:pt>
                <c:pt idx="40601">
                  <c:v>-0.17378565700000001</c:v>
                </c:pt>
                <c:pt idx="40602">
                  <c:v>-0.178141519</c:v>
                </c:pt>
                <c:pt idx="40603">
                  <c:v>-0.17784299000000001</c:v>
                </c:pt>
                <c:pt idx="40604">
                  <c:v>-0.17747653999999999</c:v>
                </c:pt>
                <c:pt idx="40605">
                  <c:v>-0.178640202</c:v>
                </c:pt>
                <c:pt idx="40606">
                  <c:v>-0.18397264199999999</c:v>
                </c:pt>
                <c:pt idx="40607">
                  <c:v>-0.184641585</c:v>
                </c:pt>
                <c:pt idx="40608">
                  <c:v>-0.18871648599999999</c:v>
                </c:pt>
                <c:pt idx="40609">
                  <c:v>-0.18951870500000001</c:v>
                </c:pt>
                <c:pt idx="40610">
                  <c:v>-0.19264499800000001</c:v>
                </c:pt>
                <c:pt idx="40611">
                  <c:v>-0.19119703800000001</c:v>
                </c:pt>
                <c:pt idx="40612">
                  <c:v>-0.19510228900000001</c:v>
                </c:pt>
                <c:pt idx="40613">
                  <c:v>-0.19686473900000001</c:v>
                </c:pt>
                <c:pt idx="40614">
                  <c:v>-0.20400175500000001</c:v>
                </c:pt>
                <c:pt idx="40615">
                  <c:v>-0.20382660599999999</c:v>
                </c:pt>
                <c:pt idx="40616">
                  <c:v>-0.208304182</c:v>
                </c:pt>
                <c:pt idx="40617">
                  <c:v>-0.212945998</c:v>
                </c:pt>
                <c:pt idx="40618">
                  <c:v>-0.21859669700000001</c:v>
                </c:pt>
                <c:pt idx="40619">
                  <c:v>-0.21714063</c:v>
                </c:pt>
                <c:pt idx="40620">
                  <c:v>-0.22182325999999999</c:v>
                </c:pt>
                <c:pt idx="40621">
                  <c:v>-0.22532576300000001</c:v>
                </c:pt>
                <c:pt idx="40622">
                  <c:v>-0.231345564</c:v>
                </c:pt>
                <c:pt idx="40623">
                  <c:v>-0.23267030699999999</c:v>
                </c:pt>
                <c:pt idx="40624">
                  <c:v>-0.23575611399999999</c:v>
                </c:pt>
                <c:pt idx="40625">
                  <c:v>-0.23889458199999999</c:v>
                </c:pt>
                <c:pt idx="40626">
                  <c:v>-0.24061498000000001</c:v>
                </c:pt>
                <c:pt idx="40627">
                  <c:v>-0.24078628399999999</c:v>
                </c:pt>
                <c:pt idx="40628">
                  <c:v>-0.24602951100000001</c:v>
                </c:pt>
                <c:pt idx="40629">
                  <c:v>-0.24777966700000001</c:v>
                </c:pt>
                <c:pt idx="40630">
                  <c:v>-0.247623861</c:v>
                </c:pt>
                <c:pt idx="40631">
                  <c:v>-0.252384424</c:v>
                </c:pt>
                <c:pt idx="40632">
                  <c:v>-0.25139266300000002</c:v>
                </c:pt>
                <c:pt idx="40633">
                  <c:v>-0.25457942500000003</c:v>
                </c:pt>
                <c:pt idx="40634">
                  <c:v>-0.256248951</c:v>
                </c:pt>
                <c:pt idx="40635">
                  <c:v>-0.25608059799999999</c:v>
                </c:pt>
                <c:pt idx="40636">
                  <c:v>-0.253827572</c:v>
                </c:pt>
                <c:pt idx="40637">
                  <c:v>-0.25526648800000001</c:v>
                </c:pt>
                <c:pt idx="40638">
                  <c:v>-0.25962740200000001</c:v>
                </c:pt>
                <c:pt idx="40639">
                  <c:v>-0.25650513200000002</c:v>
                </c:pt>
                <c:pt idx="40640">
                  <c:v>-0.25668728400000002</c:v>
                </c:pt>
                <c:pt idx="40641">
                  <c:v>-0.25878691700000001</c:v>
                </c:pt>
                <c:pt idx="40642">
                  <c:v>-0.26003804800000002</c:v>
                </c:pt>
                <c:pt idx="40643">
                  <c:v>-0.259191334</c:v>
                </c:pt>
                <c:pt idx="40644">
                  <c:v>-0.260340244</c:v>
                </c:pt>
                <c:pt idx="40645">
                  <c:v>-0.26190453800000002</c:v>
                </c:pt>
                <c:pt idx="40646">
                  <c:v>-0.25941473199999998</c:v>
                </c:pt>
                <c:pt idx="40647">
                  <c:v>-0.26318603800000001</c:v>
                </c:pt>
                <c:pt idx="40648">
                  <c:v>-0.26520073399999999</c:v>
                </c:pt>
                <c:pt idx="40649">
                  <c:v>-0.26114097200000003</c:v>
                </c:pt>
                <c:pt idx="40650">
                  <c:v>-0.26393222799999999</c:v>
                </c:pt>
                <c:pt idx="40651">
                  <c:v>-0.26591208599999999</c:v>
                </c:pt>
                <c:pt idx="40652">
                  <c:v>-0.26533442699999998</c:v>
                </c:pt>
                <c:pt idx="40653">
                  <c:v>-0.269322693</c:v>
                </c:pt>
                <c:pt idx="40654">
                  <c:v>-0.266221702</c:v>
                </c:pt>
                <c:pt idx="40655">
                  <c:v>-0.27043488599999999</c:v>
                </c:pt>
                <c:pt idx="40656">
                  <c:v>-0.27097818299999998</c:v>
                </c:pt>
                <c:pt idx="40657">
                  <c:v>-0.27300876400000001</c:v>
                </c:pt>
                <c:pt idx="40658">
                  <c:v>-0.27388894600000002</c:v>
                </c:pt>
                <c:pt idx="40659">
                  <c:v>-0.27155214500000002</c:v>
                </c:pt>
                <c:pt idx="40660">
                  <c:v>-0.27476310700000001</c:v>
                </c:pt>
                <c:pt idx="40661">
                  <c:v>-0.27484524300000002</c:v>
                </c:pt>
                <c:pt idx="40662">
                  <c:v>-0.27540344</c:v>
                </c:pt>
                <c:pt idx="40663">
                  <c:v>-0.27728548600000003</c:v>
                </c:pt>
                <c:pt idx="40664">
                  <c:v>-0.27990204099999999</c:v>
                </c:pt>
                <c:pt idx="40665">
                  <c:v>-0.28008571300000001</c:v>
                </c:pt>
                <c:pt idx="40666">
                  <c:v>-0.28204926800000002</c:v>
                </c:pt>
                <c:pt idx="40667">
                  <c:v>-0.28483501100000003</c:v>
                </c:pt>
                <c:pt idx="40668">
                  <c:v>-0.28708884099999998</c:v>
                </c:pt>
                <c:pt idx="40669">
                  <c:v>-0.28673452100000002</c:v>
                </c:pt>
                <c:pt idx="40670">
                  <c:v>-0.29042327400000001</c:v>
                </c:pt>
                <c:pt idx="40671">
                  <c:v>-0.29069361100000002</c:v>
                </c:pt>
                <c:pt idx="40672">
                  <c:v>-0.29189655199999998</c:v>
                </c:pt>
                <c:pt idx="40673">
                  <c:v>-0.295263946</c:v>
                </c:pt>
                <c:pt idx="40674">
                  <c:v>-0.29489776499999998</c:v>
                </c:pt>
                <c:pt idx="40675">
                  <c:v>-0.29675102199999998</c:v>
                </c:pt>
                <c:pt idx="40676">
                  <c:v>-0.302082658</c:v>
                </c:pt>
                <c:pt idx="40677">
                  <c:v>-0.30711129300000001</c:v>
                </c:pt>
                <c:pt idx="40678">
                  <c:v>-0.30167231</c:v>
                </c:pt>
                <c:pt idx="40679">
                  <c:v>-0.30742570800000002</c:v>
                </c:pt>
                <c:pt idx="40680">
                  <c:v>-0.30944782500000001</c:v>
                </c:pt>
                <c:pt idx="40681">
                  <c:v>-0.306023926</c:v>
                </c:pt>
                <c:pt idx="40682">
                  <c:v>-0.31124344500000001</c:v>
                </c:pt>
                <c:pt idx="40683">
                  <c:v>-0.31114825600000001</c:v>
                </c:pt>
                <c:pt idx="40684">
                  <c:v>-0.31570437600000001</c:v>
                </c:pt>
                <c:pt idx="40685">
                  <c:v>-0.31855821600000001</c:v>
                </c:pt>
                <c:pt idx="40686">
                  <c:v>-0.316838324</c:v>
                </c:pt>
                <c:pt idx="40687">
                  <c:v>-0.322159588</c:v>
                </c:pt>
                <c:pt idx="40688">
                  <c:v>-0.32285228399999999</c:v>
                </c:pt>
                <c:pt idx="40689">
                  <c:v>-0.32301792499999998</c:v>
                </c:pt>
                <c:pt idx="40690">
                  <c:v>-0.32218798999999998</c:v>
                </c:pt>
                <c:pt idx="40691">
                  <c:v>-0.32287281800000001</c:v>
                </c:pt>
                <c:pt idx="40692">
                  <c:v>-0.325235575</c:v>
                </c:pt>
                <c:pt idx="40693">
                  <c:v>-0.32486909600000002</c:v>
                </c:pt>
                <c:pt idx="40694">
                  <c:v>-0.321299642</c:v>
                </c:pt>
                <c:pt idx="40695">
                  <c:v>-0.32535439700000002</c:v>
                </c:pt>
                <c:pt idx="40696">
                  <c:v>-0.32721942700000001</c:v>
                </c:pt>
                <c:pt idx="40697">
                  <c:v>-0.32440903799999998</c:v>
                </c:pt>
                <c:pt idx="40698">
                  <c:v>-0.32616752399999999</c:v>
                </c:pt>
                <c:pt idx="40699">
                  <c:v>-0.33078867200000001</c:v>
                </c:pt>
                <c:pt idx="40700">
                  <c:v>-0.33092156099999998</c:v>
                </c:pt>
                <c:pt idx="40701">
                  <c:v>-0.32969218500000003</c:v>
                </c:pt>
                <c:pt idx="40702">
                  <c:v>-0.33559402799999999</c:v>
                </c:pt>
                <c:pt idx="40703">
                  <c:v>-0.33151027599999999</c:v>
                </c:pt>
                <c:pt idx="40704">
                  <c:v>-0.33478704100000001</c:v>
                </c:pt>
                <c:pt idx="40705">
                  <c:v>-0.33184260100000001</c:v>
                </c:pt>
                <c:pt idx="40706">
                  <c:v>-0.33328950400000001</c:v>
                </c:pt>
                <c:pt idx="40707">
                  <c:v>-0.33423691999999999</c:v>
                </c:pt>
                <c:pt idx="40708">
                  <c:v>-0.340099871</c:v>
                </c:pt>
                <c:pt idx="40709">
                  <c:v>-0.34042462699999998</c:v>
                </c:pt>
                <c:pt idx="40710">
                  <c:v>-0.33965686</c:v>
                </c:pt>
                <c:pt idx="40711">
                  <c:v>-0.33626341799999998</c:v>
                </c:pt>
                <c:pt idx="40712">
                  <c:v>-0.339211553</c:v>
                </c:pt>
                <c:pt idx="40713">
                  <c:v>-0.344308436</c:v>
                </c:pt>
                <c:pt idx="40714">
                  <c:v>-0.33979171499999999</c:v>
                </c:pt>
                <c:pt idx="40715">
                  <c:v>-0.34096491299999998</c:v>
                </c:pt>
                <c:pt idx="40716">
                  <c:v>-0.34390771399999998</c:v>
                </c:pt>
                <c:pt idx="40717">
                  <c:v>-0.34267157300000001</c:v>
                </c:pt>
                <c:pt idx="40718">
                  <c:v>-0.34450382000000002</c:v>
                </c:pt>
                <c:pt idx="40719">
                  <c:v>-0.34458064999999999</c:v>
                </c:pt>
                <c:pt idx="40720">
                  <c:v>-0.33947697300000002</c:v>
                </c:pt>
                <c:pt idx="40721">
                  <c:v>-0.34295797300000003</c:v>
                </c:pt>
                <c:pt idx="40722">
                  <c:v>-0.34474360900000001</c:v>
                </c:pt>
                <c:pt idx="40723">
                  <c:v>-0.34461030399999998</c:v>
                </c:pt>
                <c:pt idx="40724">
                  <c:v>-0.34341028299999998</c:v>
                </c:pt>
                <c:pt idx="40725">
                  <c:v>-0.34705075600000002</c:v>
                </c:pt>
                <c:pt idx="40726">
                  <c:v>-0.34362938999999998</c:v>
                </c:pt>
                <c:pt idx="40727">
                  <c:v>-0.34424185800000001</c:v>
                </c:pt>
                <c:pt idx="40728">
                  <c:v>-0.34418246200000002</c:v>
                </c:pt>
                <c:pt idx="40729">
                  <c:v>-0.34778434000000003</c:v>
                </c:pt>
                <c:pt idx="40730">
                  <c:v>-0.34915694600000002</c:v>
                </c:pt>
                <c:pt idx="40731">
                  <c:v>-0.34872302399999999</c:v>
                </c:pt>
                <c:pt idx="40732">
                  <c:v>-0.34970998800000003</c:v>
                </c:pt>
                <c:pt idx="40733">
                  <c:v>-0.35006600599999999</c:v>
                </c:pt>
                <c:pt idx="40734">
                  <c:v>-0.34755224000000001</c:v>
                </c:pt>
                <c:pt idx="40735">
                  <c:v>-0.34777533999999999</c:v>
                </c:pt>
                <c:pt idx="40736">
                  <c:v>-0.34544533500000002</c:v>
                </c:pt>
                <c:pt idx="40737">
                  <c:v>-0.34491562799999997</c:v>
                </c:pt>
                <c:pt idx="40738">
                  <c:v>-0.346763074</c:v>
                </c:pt>
                <c:pt idx="40739">
                  <c:v>-0.35358694200000002</c:v>
                </c:pt>
                <c:pt idx="40740">
                  <c:v>-0.35194110899999997</c:v>
                </c:pt>
                <c:pt idx="40741">
                  <c:v>-0.34900057299999998</c:v>
                </c:pt>
                <c:pt idx="40742">
                  <c:v>-0.35112312400000001</c:v>
                </c:pt>
                <c:pt idx="40743">
                  <c:v>-0.355023861</c:v>
                </c:pt>
                <c:pt idx="40744">
                  <c:v>-0.35246217299999999</c:v>
                </c:pt>
                <c:pt idx="40745">
                  <c:v>-0.35338607399999999</c:v>
                </c:pt>
                <c:pt idx="40746">
                  <c:v>-0.35434907700000001</c:v>
                </c:pt>
                <c:pt idx="40747">
                  <c:v>-0.354603797</c:v>
                </c:pt>
                <c:pt idx="40748">
                  <c:v>-0.35343626099999997</c:v>
                </c:pt>
                <c:pt idx="40749">
                  <c:v>-0.353085816</c:v>
                </c:pt>
                <c:pt idx="40750">
                  <c:v>-0.355023533</c:v>
                </c:pt>
                <c:pt idx="40751">
                  <c:v>-0.35630509300000002</c:v>
                </c:pt>
                <c:pt idx="40752">
                  <c:v>-0.35938024499999999</c:v>
                </c:pt>
                <c:pt idx="40753">
                  <c:v>-0.361007988</c:v>
                </c:pt>
                <c:pt idx="40754">
                  <c:v>-0.35607236599999997</c:v>
                </c:pt>
                <c:pt idx="40755">
                  <c:v>-0.35541361599999999</c:v>
                </c:pt>
                <c:pt idx="40756">
                  <c:v>-0.35899102700000002</c:v>
                </c:pt>
                <c:pt idx="40757">
                  <c:v>-0.35770127200000001</c:v>
                </c:pt>
                <c:pt idx="40758">
                  <c:v>-0.35991728299999998</c:v>
                </c:pt>
                <c:pt idx="40759">
                  <c:v>-0.35692507000000001</c:v>
                </c:pt>
                <c:pt idx="40760">
                  <c:v>-0.362751514</c:v>
                </c:pt>
                <c:pt idx="40761">
                  <c:v>-0.35645991599999999</c:v>
                </c:pt>
                <c:pt idx="40762">
                  <c:v>-0.35894385000000001</c:v>
                </c:pt>
                <c:pt idx="40763">
                  <c:v>-0.36299073700000001</c:v>
                </c:pt>
                <c:pt idx="40764">
                  <c:v>-0.36508902900000001</c:v>
                </c:pt>
                <c:pt idx="40765">
                  <c:v>-0.36120796199999999</c:v>
                </c:pt>
                <c:pt idx="40766">
                  <c:v>-0.36052566800000002</c:v>
                </c:pt>
                <c:pt idx="40767">
                  <c:v>-0.36007168899999997</c:v>
                </c:pt>
                <c:pt idx="40768">
                  <c:v>-0.36234787099999999</c:v>
                </c:pt>
                <c:pt idx="40769">
                  <c:v>-0.36233079400000001</c:v>
                </c:pt>
                <c:pt idx="40770">
                  <c:v>-0.355363965</c:v>
                </c:pt>
                <c:pt idx="40771">
                  <c:v>-0.358613878</c:v>
                </c:pt>
                <c:pt idx="40772">
                  <c:v>-0.362389982</c:v>
                </c:pt>
                <c:pt idx="40773">
                  <c:v>-0.369054347</c:v>
                </c:pt>
                <c:pt idx="40774">
                  <c:v>-0.35811141099999999</c:v>
                </c:pt>
                <c:pt idx="40775">
                  <c:v>-0.356237203</c:v>
                </c:pt>
                <c:pt idx="40776">
                  <c:v>-0.35551628499999999</c:v>
                </c:pt>
                <c:pt idx="40777">
                  <c:v>-0.36609682399999999</c:v>
                </c:pt>
                <c:pt idx="40778">
                  <c:v>-0.36898741099999999</c:v>
                </c:pt>
                <c:pt idx="40779">
                  <c:v>-0.36219921700000002</c:v>
                </c:pt>
                <c:pt idx="40780">
                  <c:v>-0.361003727</c:v>
                </c:pt>
                <c:pt idx="40781">
                  <c:v>-0.36670535799999998</c:v>
                </c:pt>
                <c:pt idx="40782">
                  <c:v>-0.36987879899999998</c:v>
                </c:pt>
                <c:pt idx="40783">
                  <c:v>-0.36401242</c:v>
                </c:pt>
                <c:pt idx="40784">
                  <c:v>-0.366104335</c:v>
                </c:pt>
                <c:pt idx="40785">
                  <c:v>-0.36805552200000002</c:v>
                </c:pt>
                <c:pt idx="40786">
                  <c:v>-0.37121588</c:v>
                </c:pt>
                <c:pt idx="40787">
                  <c:v>-0.36832627699999998</c:v>
                </c:pt>
                <c:pt idx="40788">
                  <c:v>-0.36906930799999998</c:v>
                </c:pt>
                <c:pt idx="40789">
                  <c:v>-0.36640989800000001</c:v>
                </c:pt>
                <c:pt idx="40790">
                  <c:v>-0.36830180899999998</c:v>
                </c:pt>
                <c:pt idx="40791">
                  <c:v>-0.37328168699999997</c:v>
                </c:pt>
                <c:pt idx="40792">
                  <c:v>-0.372362107</c:v>
                </c:pt>
                <c:pt idx="40793">
                  <c:v>-0.37217605100000001</c:v>
                </c:pt>
                <c:pt idx="40794">
                  <c:v>-0.36785638300000001</c:v>
                </c:pt>
                <c:pt idx="40795">
                  <c:v>-0.370327562</c:v>
                </c:pt>
                <c:pt idx="40796">
                  <c:v>-0.36950650800000001</c:v>
                </c:pt>
                <c:pt idx="40797">
                  <c:v>-0.37048119299999999</c:v>
                </c:pt>
                <c:pt idx="40798">
                  <c:v>-0.37188309400000003</c:v>
                </c:pt>
                <c:pt idx="40799">
                  <c:v>-0.36771634199999997</c:v>
                </c:pt>
                <c:pt idx="40800">
                  <c:v>-0.36972117399999999</c:v>
                </c:pt>
                <c:pt idx="40801">
                  <c:v>-0.36720198399999998</c:v>
                </c:pt>
                <c:pt idx="40802">
                  <c:v>-0.370030254</c:v>
                </c:pt>
                <c:pt idx="40803">
                  <c:v>-0.36882951899999999</c:v>
                </c:pt>
                <c:pt idx="40804">
                  <c:v>-0.37032994600000002</c:v>
                </c:pt>
                <c:pt idx="40805">
                  <c:v>-0.368793547</c:v>
                </c:pt>
                <c:pt idx="40806">
                  <c:v>-0.370123804</c:v>
                </c:pt>
                <c:pt idx="40807">
                  <c:v>-0.36653891199999999</c:v>
                </c:pt>
                <c:pt idx="40808">
                  <c:v>-0.36345630899999998</c:v>
                </c:pt>
                <c:pt idx="40809">
                  <c:v>-0.360406905</c:v>
                </c:pt>
                <c:pt idx="40810">
                  <c:v>-0.35881701100000002</c:v>
                </c:pt>
                <c:pt idx="40811">
                  <c:v>-0.36384925200000001</c:v>
                </c:pt>
                <c:pt idx="40812">
                  <c:v>-0.36125159299999998</c:v>
                </c:pt>
                <c:pt idx="40813">
                  <c:v>-0.35934311200000002</c:v>
                </c:pt>
                <c:pt idx="40814">
                  <c:v>-0.36080625700000002</c:v>
                </c:pt>
                <c:pt idx="40815">
                  <c:v>-0.35723775600000002</c:v>
                </c:pt>
                <c:pt idx="40816">
                  <c:v>-0.35723429899999998</c:v>
                </c:pt>
                <c:pt idx="40817">
                  <c:v>-0.35906764899999999</c:v>
                </c:pt>
                <c:pt idx="40818">
                  <c:v>-0.35699251300000001</c:v>
                </c:pt>
                <c:pt idx="40819">
                  <c:v>-0.35633227200000001</c:v>
                </c:pt>
                <c:pt idx="40820">
                  <c:v>-0.35815706800000002</c:v>
                </c:pt>
                <c:pt idx="40821">
                  <c:v>-0.354325801</c:v>
                </c:pt>
                <c:pt idx="40822">
                  <c:v>-0.35797300900000001</c:v>
                </c:pt>
                <c:pt idx="40823">
                  <c:v>-0.356905311</c:v>
                </c:pt>
                <c:pt idx="40824">
                  <c:v>-0.35274252299999997</c:v>
                </c:pt>
                <c:pt idx="40825">
                  <c:v>-0.35321533700000002</c:v>
                </c:pt>
                <c:pt idx="40826">
                  <c:v>-0.35400894300000002</c:v>
                </c:pt>
                <c:pt idx="40827">
                  <c:v>-0.358693451</c:v>
                </c:pt>
                <c:pt idx="40828">
                  <c:v>-0.35520258500000002</c:v>
                </c:pt>
                <c:pt idx="40829">
                  <c:v>-0.35543638500000002</c:v>
                </c:pt>
                <c:pt idx="40830">
                  <c:v>-0.354464591</c:v>
                </c:pt>
                <c:pt idx="40831">
                  <c:v>-0.35603824299999998</c:v>
                </c:pt>
                <c:pt idx="40832">
                  <c:v>-0.355204672</c:v>
                </c:pt>
                <c:pt idx="40833">
                  <c:v>-0.35287901799999999</c:v>
                </c:pt>
                <c:pt idx="40834">
                  <c:v>-0.35228887199999998</c:v>
                </c:pt>
                <c:pt idx="40835">
                  <c:v>-0.351999909</c:v>
                </c:pt>
                <c:pt idx="40836">
                  <c:v>-0.35249045499999998</c:v>
                </c:pt>
                <c:pt idx="40837">
                  <c:v>-0.35171177999999997</c:v>
                </c:pt>
                <c:pt idx="40838">
                  <c:v>-0.35246890800000003</c:v>
                </c:pt>
                <c:pt idx="40839">
                  <c:v>-0.35452798000000002</c:v>
                </c:pt>
                <c:pt idx="40840">
                  <c:v>-0.35446485900000002</c:v>
                </c:pt>
                <c:pt idx="40841">
                  <c:v>-0.35370904199999997</c:v>
                </c:pt>
                <c:pt idx="40842">
                  <c:v>-0.35206559300000001</c:v>
                </c:pt>
                <c:pt idx="40843">
                  <c:v>-0.35294464199999998</c:v>
                </c:pt>
                <c:pt idx="40844">
                  <c:v>-0.35553058999999998</c:v>
                </c:pt>
                <c:pt idx="40845">
                  <c:v>-0.35871568300000001</c:v>
                </c:pt>
                <c:pt idx="40846">
                  <c:v>-0.35437127899999998</c:v>
                </c:pt>
                <c:pt idx="40847">
                  <c:v>-0.35815772400000001</c:v>
                </c:pt>
                <c:pt idx="40848">
                  <c:v>-0.35266628900000002</c:v>
                </c:pt>
                <c:pt idx="40849">
                  <c:v>-0.35368344200000001</c:v>
                </c:pt>
                <c:pt idx="40850">
                  <c:v>-0.35163092600000001</c:v>
                </c:pt>
                <c:pt idx="40851">
                  <c:v>-0.35410359499999999</c:v>
                </c:pt>
                <c:pt idx="40852">
                  <c:v>-0.35716810799999998</c:v>
                </c:pt>
                <c:pt idx="40853">
                  <c:v>-0.36136549699999998</c:v>
                </c:pt>
                <c:pt idx="40854">
                  <c:v>-0.35590839400000002</c:v>
                </c:pt>
                <c:pt idx="40855">
                  <c:v>-0.353531808</c:v>
                </c:pt>
                <c:pt idx="40856">
                  <c:v>-0.35583147399999998</c:v>
                </c:pt>
                <c:pt idx="40857">
                  <c:v>-0.35845109800000002</c:v>
                </c:pt>
                <c:pt idx="40858">
                  <c:v>-0.35407286900000001</c:v>
                </c:pt>
                <c:pt idx="40859">
                  <c:v>-0.35591101600000002</c:v>
                </c:pt>
                <c:pt idx="40860">
                  <c:v>-0.35882505799999997</c:v>
                </c:pt>
                <c:pt idx="40861">
                  <c:v>-0.35434457699999999</c:v>
                </c:pt>
                <c:pt idx="40862">
                  <c:v>-0.36008450400000003</c:v>
                </c:pt>
                <c:pt idx="40863">
                  <c:v>-0.35926306200000002</c:v>
                </c:pt>
                <c:pt idx="40864">
                  <c:v>-0.35979995100000001</c:v>
                </c:pt>
                <c:pt idx="40865">
                  <c:v>-0.36235314600000001</c:v>
                </c:pt>
                <c:pt idx="40866">
                  <c:v>-0.36331427100000002</c:v>
                </c:pt>
                <c:pt idx="40867">
                  <c:v>-0.363194823</c:v>
                </c:pt>
                <c:pt idx="40868">
                  <c:v>-0.35709247</c:v>
                </c:pt>
                <c:pt idx="40869">
                  <c:v>-0.35993212499999999</c:v>
                </c:pt>
                <c:pt idx="40870">
                  <c:v>-0.358859926</c:v>
                </c:pt>
                <c:pt idx="40871">
                  <c:v>-0.35726496600000002</c:v>
                </c:pt>
                <c:pt idx="40872">
                  <c:v>-0.35455334199999999</c:v>
                </c:pt>
                <c:pt idx="40873">
                  <c:v>-0.35467523299999998</c:v>
                </c:pt>
                <c:pt idx="40874">
                  <c:v>-0.35194283700000001</c:v>
                </c:pt>
                <c:pt idx="40875">
                  <c:v>-0.34811210599999998</c:v>
                </c:pt>
                <c:pt idx="40876">
                  <c:v>-0.34558662800000001</c:v>
                </c:pt>
                <c:pt idx="40877">
                  <c:v>-0.339941412</c:v>
                </c:pt>
                <c:pt idx="40878">
                  <c:v>-0.34333002600000001</c:v>
                </c:pt>
                <c:pt idx="40879">
                  <c:v>-0.34714740500000002</c:v>
                </c:pt>
                <c:pt idx="40880">
                  <c:v>-0.34451514500000002</c:v>
                </c:pt>
                <c:pt idx="40881">
                  <c:v>-0.34452897300000002</c:v>
                </c:pt>
                <c:pt idx="40882">
                  <c:v>-0.34938418900000001</c:v>
                </c:pt>
                <c:pt idx="40883">
                  <c:v>-0.35055226099999998</c:v>
                </c:pt>
                <c:pt idx="40884">
                  <c:v>-0.341435194</c:v>
                </c:pt>
                <c:pt idx="40885">
                  <c:v>-0.337192506</c:v>
                </c:pt>
                <c:pt idx="40886">
                  <c:v>-0.34408581300000002</c:v>
                </c:pt>
                <c:pt idx="40887">
                  <c:v>-0.34896564499999999</c:v>
                </c:pt>
                <c:pt idx="40888">
                  <c:v>-0.35839617299999998</c:v>
                </c:pt>
                <c:pt idx="40889">
                  <c:v>-0.35765627</c:v>
                </c:pt>
                <c:pt idx="40890">
                  <c:v>-0.347035855</c:v>
                </c:pt>
                <c:pt idx="40891">
                  <c:v>-0.34395036099999998</c:v>
                </c:pt>
                <c:pt idx="40892">
                  <c:v>-0.34901756</c:v>
                </c:pt>
                <c:pt idx="40893">
                  <c:v>-0.348007232</c:v>
                </c:pt>
                <c:pt idx="40894">
                  <c:v>-0.34914761799999999</c:v>
                </c:pt>
                <c:pt idx="40895">
                  <c:v>-0.34678316100000001</c:v>
                </c:pt>
                <c:pt idx="40896">
                  <c:v>-0.34834858800000001</c:v>
                </c:pt>
                <c:pt idx="40897">
                  <c:v>-0.34946522099999999</c:v>
                </c:pt>
                <c:pt idx="40898">
                  <c:v>-0.34999761000000001</c:v>
                </c:pt>
                <c:pt idx="40899">
                  <c:v>-0.34738364799999999</c:v>
                </c:pt>
                <c:pt idx="40900">
                  <c:v>-0.34234040999999998</c:v>
                </c:pt>
                <c:pt idx="40901">
                  <c:v>-0.34656885300000001</c:v>
                </c:pt>
                <c:pt idx="40902">
                  <c:v>-0.35102245199999998</c:v>
                </c:pt>
                <c:pt idx="40903">
                  <c:v>-0.35054743300000002</c:v>
                </c:pt>
                <c:pt idx="40904">
                  <c:v>-0.34811755999999999</c:v>
                </c:pt>
                <c:pt idx="40905">
                  <c:v>-0.34763279600000002</c:v>
                </c:pt>
                <c:pt idx="40906">
                  <c:v>-0.351732194</c:v>
                </c:pt>
                <c:pt idx="40907">
                  <c:v>-0.35452672800000001</c:v>
                </c:pt>
                <c:pt idx="40908">
                  <c:v>-0.35116261199999999</c:v>
                </c:pt>
                <c:pt idx="40909">
                  <c:v>-0.350922287</c:v>
                </c:pt>
                <c:pt idx="40910">
                  <c:v>-0.35232392000000001</c:v>
                </c:pt>
                <c:pt idx="40911">
                  <c:v>-0.35158425599999998</c:v>
                </c:pt>
                <c:pt idx="40912">
                  <c:v>-0.34849819500000001</c:v>
                </c:pt>
                <c:pt idx="40913">
                  <c:v>-0.34406569599999998</c:v>
                </c:pt>
                <c:pt idx="40914">
                  <c:v>-0.34765189899999999</c:v>
                </c:pt>
                <c:pt idx="40915">
                  <c:v>-0.34833934900000002</c:v>
                </c:pt>
                <c:pt idx="40916">
                  <c:v>-0.348200858</c:v>
                </c:pt>
                <c:pt idx="40917">
                  <c:v>-0.347521305</c:v>
                </c:pt>
                <c:pt idx="40918">
                  <c:v>-0.34800064600000002</c:v>
                </c:pt>
                <c:pt idx="40919">
                  <c:v>-0.34915372700000002</c:v>
                </c:pt>
                <c:pt idx="40920">
                  <c:v>-0.34668099899999999</c:v>
                </c:pt>
                <c:pt idx="40921">
                  <c:v>-0.34143319700000002</c:v>
                </c:pt>
                <c:pt idx="40922">
                  <c:v>-0.34569823700000002</c:v>
                </c:pt>
                <c:pt idx="40923">
                  <c:v>-0.34271085299999998</c:v>
                </c:pt>
                <c:pt idx="40924">
                  <c:v>-0.34170043500000002</c:v>
                </c:pt>
                <c:pt idx="40925">
                  <c:v>-0.342493296</c:v>
                </c:pt>
                <c:pt idx="40926">
                  <c:v>-0.340368897</c:v>
                </c:pt>
                <c:pt idx="40927">
                  <c:v>-0.33648383599999998</c:v>
                </c:pt>
                <c:pt idx="40928">
                  <c:v>-0.33726361399999999</c:v>
                </c:pt>
                <c:pt idx="40929">
                  <c:v>-0.33338609299999999</c:v>
                </c:pt>
                <c:pt idx="40930">
                  <c:v>-0.33159723899999999</c:v>
                </c:pt>
                <c:pt idx="40931">
                  <c:v>-0.33182102400000002</c:v>
                </c:pt>
                <c:pt idx="40932">
                  <c:v>-0.328405261</c:v>
                </c:pt>
                <c:pt idx="40933">
                  <c:v>-0.32229274499999999</c:v>
                </c:pt>
                <c:pt idx="40934">
                  <c:v>-0.32626646799999998</c:v>
                </c:pt>
                <c:pt idx="40935">
                  <c:v>-0.32367253299999998</c:v>
                </c:pt>
                <c:pt idx="40936">
                  <c:v>-0.321583271</c:v>
                </c:pt>
                <c:pt idx="40937">
                  <c:v>-0.31963241100000001</c:v>
                </c:pt>
                <c:pt idx="40938">
                  <c:v>-0.32073867299999997</c:v>
                </c:pt>
                <c:pt idx="40939">
                  <c:v>-0.31673139300000003</c:v>
                </c:pt>
                <c:pt idx="40940">
                  <c:v>-0.31394332600000002</c:v>
                </c:pt>
                <c:pt idx="40941">
                  <c:v>-0.31528311999999997</c:v>
                </c:pt>
                <c:pt idx="40942">
                  <c:v>-0.31148251900000001</c:v>
                </c:pt>
                <c:pt idx="40943">
                  <c:v>-0.31089261200000001</c:v>
                </c:pt>
                <c:pt idx="40944">
                  <c:v>-0.311455339</c:v>
                </c:pt>
                <c:pt idx="40945">
                  <c:v>-0.30538573899999999</c:v>
                </c:pt>
                <c:pt idx="40946">
                  <c:v>-0.30479073499999998</c:v>
                </c:pt>
                <c:pt idx="40947">
                  <c:v>-0.30527454599999998</c:v>
                </c:pt>
                <c:pt idx="40948">
                  <c:v>-0.30178713800000001</c:v>
                </c:pt>
                <c:pt idx="40949">
                  <c:v>-0.29917532200000002</c:v>
                </c:pt>
                <c:pt idx="40950">
                  <c:v>-0.29901978400000001</c:v>
                </c:pt>
                <c:pt idx="40951">
                  <c:v>-0.300410599</c:v>
                </c:pt>
                <c:pt idx="40952">
                  <c:v>-0.298141867</c:v>
                </c:pt>
                <c:pt idx="40953">
                  <c:v>-0.29488748300000001</c:v>
                </c:pt>
                <c:pt idx="40954">
                  <c:v>-0.29602438199999997</c:v>
                </c:pt>
                <c:pt idx="40955">
                  <c:v>-0.29065480799999999</c:v>
                </c:pt>
                <c:pt idx="40956">
                  <c:v>-0.28888031800000002</c:v>
                </c:pt>
                <c:pt idx="40957">
                  <c:v>-0.29124683099999998</c:v>
                </c:pt>
                <c:pt idx="40958">
                  <c:v>-0.28745955200000001</c:v>
                </c:pt>
                <c:pt idx="40959">
                  <c:v>-0.287741154</c:v>
                </c:pt>
                <c:pt idx="40960">
                  <c:v>-0.28858724200000002</c:v>
                </c:pt>
                <c:pt idx="40961">
                  <c:v>-0.284766823</c:v>
                </c:pt>
                <c:pt idx="40962">
                  <c:v>-0.28414684499999998</c:v>
                </c:pt>
                <c:pt idx="40963">
                  <c:v>-0.28108254100000002</c:v>
                </c:pt>
                <c:pt idx="40964">
                  <c:v>-0.28252437699999999</c:v>
                </c:pt>
                <c:pt idx="40965">
                  <c:v>-0.281162262</c:v>
                </c:pt>
                <c:pt idx="40966">
                  <c:v>-0.28282940400000001</c:v>
                </c:pt>
                <c:pt idx="40967">
                  <c:v>-0.27782309100000002</c:v>
                </c:pt>
                <c:pt idx="40968">
                  <c:v>-0.277445465</c:v>
                </c:pt>
                <c:pt idx="40969">
                  <c:v>-0.273155123</c:v>
                </c:pt>
                <c:pt idx="40970">
                  <c:v>-0.27542147</c:v>
                </c:pt>
                <c:pt idx="40971">
                  <c:v>-0.274102181</c:v>
                </c:pt>
                <c:pt idx="40972">
                  <c:v>-0.27438023700000003</c:v>
                </c:pt>
                <c:pt idx="40973">
                  <c:v>-0.27005806599999999</c:v>
                </c:pt>
                <c:pt idx="40974">
                  <c:v>-0.26666679999999998</c:v>
                </c:pt>
                <c:pt idx="40975">
                  <c:v>-0.26605859399999998</c:v>
                </c:pt>
                <c:pt idx="40976">
                  <c:v>-0.26418876600000002</c:v>
                </c:pt>
                <c:pt idx="40977">
                  <c:v>-0.26290705800000003</c:v>
                </c:pt>
                <c:pt idx="40978">
                  <c:v>-0.25829768199999997</c:v>
                </c:pt>
                <c:pt idx="40979">
                  <c:v>-0.25626844199999999</c:v>
                </c:pt>
                <c:pt idx="40980">
                  <c:v>-0.25499919100000001</c:v>
                </c:pt>
                <c:pt idx="40981">
                  <c:v>-0.25131788799999999</c:v>
                </c:pt>
                <c:pt idx="40982">
                  <c:v>-0.24914901</c:v>
                </c:pt>
                <c:pt idx="40983">
                  <c:v>-0.24892367400000001</c:v>
                </c:pt>
                <c:pt idx="40984">
                  <c:v>-0.24700008300000001</c:v>
                </c:pt>
                <c:pt idx="40985">
                  <c:v>-0.24181962000000001</c:v>
                </c:pt>
                <c:pt idx="40986">
                  <c:v>-0.23868908</c:v>
                </c:pt>
                <c:pt idx="40987">
                  <c:v>-0.23670232299999999</c:v>
                </c:pt>
                <c:pt idx="40988">
                  <c:v>-0.238026723</c:v>
                </c:pt>
                <c:pt idx="40989">
                  <c:v>-0.23348741200000001</c:v>
                </c:pt>
                <c:pt idx="40990">
                  <c:v>-0.23603606199999999</c:v>
                </c:pt>
                <c:pt idx="40991">
                  <c:v>-0.22988119700000001</c:v>
                </c:pt>
                <c:pt idx="40992">
                  <c:v>-0.22771658</c:v>
                </c:pt>
                <c:pt idx="40993">
                  <c:v>-0.22307865299999999</c:v>
                </c:pt>
                <c:pt idx="40994">
                  <c:v>-0.22143974899999999</c:v>
                </c:pt>
                <c:pt idx="40995">
                  <c:v>-0.224442169</c:v>
                </c:pt>
                <c:pt idx="40996">
                  <c:v>-0.217783213</c:v>
                </c:pt>
                <c:pt idx="40997">
                  <c:v>-0.219973698</c:v>
                </c:pt>
                <c:pt idx="40998">
                  <c:v>-0.21856489800000001</c:v>
                </c:pt>
                <c:pt idx="40999">
                  <c:v>-0.21276632000000001</c:v>
                </c:pt>
                <c:pt idx="41000">
                  <c:v>-0.21227896199999999</c:v>
                </c:pt>
                <c:pt idx="41001">
                  <c:v>-0.208541796</c:v>
                </c:pt>
                <c:pt idx="41002">
                  <c:v>-0.20365090699999999</c:v>
                </c:pt>
                <c:pt idx="41003">
                  <c:v>-0.202482671</c:v>
                </c:pt>
                <c:pt idx="41004">
                  <c:v>-0.202889338</c:v>
                </c:pt>
                <c:pt idx="41005">
                  <c:v>-0.20176781699999999</c:v>
                </c:pt>
                <c:pt idx="41006">
                  <c:v>-0.20077098900000001</c:v>
                </c:pt>
                <c:pt idx="41007">
                  <c:v>-0.193400979</c:v>
                </c:pt>
                <c:pt idx="41008">
                  <c:v>-0.194763452</c:v>
                </c:pt>
                <c:pt idx="41009">
                  <c:v>-0.19381858399999999</c:v>
                </c:pt>
                <c:pt idx="41010">
                  <c:v>-0.19259725499999999</c:v>
                </c:pt>
                <c:pt idx="41011">
                  <c:v>-0.19577117299999999</c:v>
                </c:pt>
                <c:pt idx="41012">
                  <c:v>-0.18721470200000001</c:v>
                </c:pt>
                <c:pt idx="41013">
                  <c:v>-0.18451774100000001</c:v>
                </c:pt>
                <c:pt idx="41014">
                  <c:v>-0.186532959</c:v>
                </c:pt>
                <c:pt idx="41015">
                  <c:v>-0.185691252</c:v>
                </c:pt>
                <c:pt idx="41016">
                  <c:v>-0.19016909600000001</c:v>
                </c:pt>
                <c:pt idx="41017">
                  <c:v>-0.18334320200000001</c:v>
                </c:pt>
                <c:pt idx="41018">
                  <c:v>-0.17345036599999999</c:v>
                </c:pt>
                <c:pt idx="41019">
                  <c:v>-0.17749913</c:v>
                </c:pt>
                <c:pt idx="41020">
                  <c:v>-0.179903165</c:v>
                </c:pt>
                <c:pt idx="41021">
                  <c:v>-0.174992129</c:v>
                </c:pt>
                <c:pt idx="41022">
                  <c:v>-0.17606857400000001</c:v>
                </c:pt>
                <c:pt idx="41023">
                  <c:v>-0.173288673</c:v>
                </c:pt>
                <c:pt idx="41024">
                  <c:v>-0.16660040600000001</c:v>
                </c:pt>
                <c:pt idx="41025">
                  <c:v>-0.16742105800000001</c:v>
                </c:pt>
                <c:pt idx="41026">
                  <c:v>-0.17025971400000001</c:v>
                </c:pt>
                <c:pt idx="41027">
                  <c:v>-0.16792879999999999</c:v>
                </c:pt>
                <c:pt idx="41028">
                  <c:v>-0.16372819199999999</c:v>
                </c:pt>
                <c:pt idx="41029">
                  <c:v>-0.164061189</c:v>
                </c:pt>
                <c:pt idx="41030">
                  <c:v>-0.16184277799999999</c:v>
                </c:pt>
                <c:pt idx="41031">
                  <c:v>-0.15804067299999999</c:v>
                </c:pt>
                <c:pt idx="41032">
                  <c:v>-0.16057306499999999</c:v>
                </c:pt>
                <c:pt idx="41033">
                  <c:v>-0.159156308</c:v>
                </c:pt>
                <c:pt idx="41034">
                  <c:v>-0.15648382899999999</c:v>
                </c:pt>
                <c:pt idx="41035">
                  <c:v>-0.15802048099999999</c:v>
                </c:pt>
                <c:pt idx="41036">
                  <c:v>-0.15315489500000001</c:v>
                </c:pt>
                <c:pt idx="41037">
                  <c:v>-0.15307158200000001</c:v>
                </c:pt>
                <c:pt idx="41038">
                  <c:v>-0.150765285</c:v>
                </c:pt>
                <c:pt idx="41039">
                  <c:v>-0.151407078</c:v>
                </c:pt>
                <c:pt idx="41040">
                  <c:v>-0.15239803499999999</c:v>
                </c:pt>
                <c:pt idx="41041">
                  <c:v>-0.150578395</c:v>
                </c:pt>
                <c:pt idx="41042">
                  <c:v>-0.14486751</c:v>
                </c:pt>
                <c:pt idx="41043">
                  <c:v>-0.14668033999999999</c:v>
                </c:pt>
                <c:pt idx="41044">
                  <c:v>-0.15256114300000001</c:v>
                </c:pt>
                <c:pt idx="41045">
                  <c:v>-0.143500462</c:v>
                </c:pt>
                <c:pt idx="41046">
                  <c:v>-0.14565682399999999</c:v>
                </c:pt>
                <c:pt idx="41047">
                  <c:v>-0.149189562</c:v>
                </c:pt>
                <c:pt idx="41048">
                  <c:v>-0.14073002300000001</c:v>
                </c:pt>
                <c:pt idx="41049">
                  <c:v>-0.15468372399999999</c:v>
                </c:pt>
                <c:pt idx="41050">
                  <c:v>-0.14419433500000001</c:v>
                </c:pt>
                <c:pt idx="41051">
                  <c:v>-0.13984866400000001</c:v>
                </c:pt>
                <c:pt idx="41052">
                  <c:v>-0.14488789399999999</c:v>
                </c:pt>
                <c:pt idx="41053">
                  <c:v>-0.15064764</c:v>
                </c:pt>
                <c:pt idx="41054">
                  <c:v>-0.13604925600000001</c:v>
                </c:pt>
                <c:pt idx="41055">
                  <c:v>-0.13513167200000001</c:v>
                </c:pt>
                <c:pt idx="41056">
                  <c:v>-0.13906463999999999</c:v>
                </c:pt>
                <c:pt idx="41057">
                  <c:v>-0.13959708800000001</c:v>
                </c:pt>
                <c:pt idx="41058">
                  <c:v>-0.13829401099999999</c:v>
                </c:pt>
                <c:pt idx="41059">
                  <c:v>-0.13249845800000001</c:v>
                </c:pt>
                <c:pt idx="41060">
                  <c:v>-0.13169232</c:v>
                </c:pt>
                <c:pt idx="41061">
                  <c:v>-0.13180618</c:v>
                </c:pt>
                <c:pt idx="41062">
                  <c:v>-0.13262110899999999</c:v>
                </c:pt>
                <c:pt idx="41063">
                  <c:v>-0.13536457700000001</c:v>
                </c:pt>
                <c:pt idx="41064">
                  <c:v>-0.12648905799999999</c:v>
                </c:pt>
                <c:pt idx="41065">
                  <c:v>-0.12753647600000001</c:v>
                </c:pt>
                <c:pt idx="41066">
                  <c:v>-0.124475434</c:v>
                </c:pt>
                <c:pt idx="41067">
                  <c:v>-0.124477737</c:v>
                </c:pt>
                <c:pt idx="41068">
                  <c:v>-0.12391579899999999</c:v>
                </c:pt>
                <c:pt idx="41069">
                  <c:v>-0.122735605</c:v>
                </c:pt>
                <c:pt idx="41070">
                  <c:v>-0.11660820199999999</c:v>
                </c:pt>
                <c:pt idx="41071">
                  <c:v>-0.120316558</c:v>
                </c:pt>
                <c:pt idx="41072">
                  <c:v>-0.115552165</c:v>
                </c:pt>
                <c:pt idx="41073">
                  <c:v>-0.114081159</c:v>
                </c:pt>
                <c:pt idx="41074">
                  <c:v>-0.11052717300000001</c:v>
                </c:pt>
                <c:pt idx="41075">
                  <c:v>-0.10967706100000001</c:v>
                </c:pt>
                <c:pt idx="41076">
                  <c:v>-0.10958226</c:v>
                </c:pt>
                <c:pt idx="41077">
                  <c:v>-0.10973564500000001</c:v>
                </c:pt>
                <c:pt idx="41078">
                  <c:v>-0.105735578</c:v>
                </c:pt>
                <c:pt idx="41079">
                  <c:v>-0.100512303</c:v>
                </c:pt>
                <c:pt idx="41080">
                  <c:v>-0.10276640200000001</c:v>
                </c:pt>
                <c:pt idx="41081">
                  <c:v>-0.102534555</c:v>
                </c:pt>
                <c:pt idx="41082">
                  <c:v>-9.8912120000000006E-2</c:v>
                </c:pt>
                <c:pt idx="41083">
                  <c:v>-9.5602907000000001E-2</c:v>
                </c:pt>
                <c:pt idx="41084">
                  <c:v>-9.3426838999999998E-2</c:v>
                </c:pt>
                <c:pt idx="41085">
                  <c:v>-9.3158133000000004E-2</c:v>
                </c:pt>
                <c:pt idx="41086">
                  <c:v>-9.3062796000000003E-2</c:v>
                </c:pt>
                <c:pt idx="41087">
                  <c:v>-8.7540387999999997E-2</c:v>
                </c:pt>
                <c:pt idx="41088">
                  <c:v>-8.8277816999999995E-2</c:v>
                </c:pt>
                <c:pt idx="41089">
                  <c:v>-8.5445098999999997E-2</c:v>
                </c:pt>
                <c:pt idx="41090">
                  <c:v>-8.5734046999999994E-2</c:v>
                </c:pt>
                <c:pt idx="41091">
                  <c:v>-8.3886363000000005E-2</c:v>
                </c:pt>
                <c:pt idx="41092">
                  <c:v>-8.1339574999999997E-2</c:v>
                </c:pt>
                <c:pt idx="41093">
                  <c:v>-7.8342587000000005E-2</c:v>
                </c:pt>
                <c:pt idx="41094">
                  <c:v>-7.7187567999999998E-2</c:v>
                </c:pt>
                <c:pt idx="41095">
                  <c:v>-7.8559807999999995E-2</c:v>
                </c:pt>
                <c:pt idx="41096">
                  <c:v>-7.8637570000000004E-2</c:v>
                </c:pt>
                <c:pt idx="41097">
                  <c:v>-7.2711295999999995E-2</c:v>
                </c:pt>
                <c:pt idx="41098">
                  <c:v>-7.3607452000000004E-2</c:v>
                </c:pt>
                <c:pt idx="41099">
                  <c:v>-7.6013795999999995E-2</c:v>
                </c:pt>
                <c:pt idx="41100">
                  <c:v>-7.2703219999999999E-2</c:v>
                </c:pt>
                <c:pt idx="41101">
                  <c:v>-7.337784E-2</c:v>
                </c:pt>
                <c:pt idx="41102">
                  <c:v>-6.9449678000000001E-2</c:v>
                </c:pt>
                <c:pt idx="41103">
                  <c:v>-6.3508793999999993E-2</c:v>
                </c:pt>
                <c:pt idx="41104">
                  <c:v>-6.6863573999999995E-2</c:v>
                </c:pt>
                <c:pt idx="41105">
                  <c:v>-6.6690922E-2</c:v>
                </c:pt>
                <c:pt idx="41106">
                  <c:v>-6.2712959999999998E-2</c:v>
                </c:pt>
                <c:pt idx="41107">
                  <c:v>-6.3993774000000003E-2</c:v>
                </c:pt>
                <c:pt idx="41108">
                  <c:v>-6.3736773999999996E-2</c:v>
                </c:pt>
                <c:pt idx="41109">
                  <c:v>-5.9476119000000001E-2</c:v>
                </c:pt>
                <c:pt idx="41110">
                  <c:v>-6.0344841000000003E-2</c:v>
                </c:pt>
                <c:pt idx="41111">
                  <c:v>-5.46414E-2</c:v>
                </c:pt>
                <c:pt idx="41112">
                  <c:v>-5.3866953000000002E-2</c:v>
                </c:pt>
                <c:pt idx="41113">
                  <c:v>-5.7951546999999999E-2</c:v>
                </c:pt>
                <c:pt idx="41114">
                  <c:v>-5.6720632999999999E-2</c:v>
                </c:pt>
                <c:pt idx="41115">
                  <c:v>-5.1335987E-2</c:v>
                </c:pt>
                <c:pt idx="41116">
                  <c:v>-4.8384938000000002E-2</c:v>
                </c:pt>
                <c:pt idx="41117">
                  <c:v>-5.1504567000000001E-2</c:v>
                </c:pt>
                <c:pt idx="41118">
                  <c:v>-5.1301099000000003E-2</c:v>
                </c:pt>
                <c:pt idx="41119">
                  <c:v>-4.6999890000000002E-2</c:v>
                </c:pt>
                <c:pt idx="41120">
                  <c:v>-4.9855333000000002E-2</c:v>
                </c:pt>
                <c:pt idx="41121">
                  <c:v>-4.8454095000000003E-2</c:v>
                </c:pt>
                <c:pt idx="41122">
                  <c:v>-5.0098598000000001E-2</c:v>
                </c:pt>
                <c:pt idx="41123">
                  <c:v>-5.2306685999999998E-2</c:v>
                </c:pt>
                <c:pt idx="41124">
                  <c:v>-4.6735618E-2</c:v>
                </c:pt>
                <c:pt idx="41125">
                  <c:v>-4.8031646999999997E-2</c:v>
                </c:pt>
                <c:pt idx="41126">
                  <c:v>-4.7099806000000001E-2</c:v>
                </c:pt>
                <c:pt idx="41127">
                  <c:v>-4.8632026000000002E-2</c:v>
                </c:pt>
                <c:pt idx="41128">
                  <c:v>-4.6993118E-2</c:v>
                </c:pt>
                <c:pt idx="41129">
                  <c:v>-4.9831386999999998E-2</c:v>
                </c:pt>
                <c:pt idx="41130">
                  <c:v>-4.7903257999999997E-2</c:v>
                </c:pt>
                <c:pt idx="41131">
                  <c:v>-4.6367891000000001E-2</c:v>
                </c:pt>
                <c:pt idx="41132">
                  <c:v>-4.9337051999999999E-2</c:v>
                </c:pt>
                <c:pt idx="41133">
                  <c:v>-4.6851381999999997E-2</c:v>
                </c:pt>
                <c:pt idx="41134">
                  <c:v>-4.6688660999999999E-2</c:v>
                </c:pt>
                <c:pt idx="41135">
                  <c:v>-4.4583809000000002E-2</c:v>
                </c:pt>
                <c:pt idx="41136">
                  <c:v>-4.6785180000000003E-2</c:v>
                </c:pt>
                <c:pt idx="41137">
                  <c:v>-4.9833625999999999E-2</c:v>
                </c:pt>
                <c:pt idx="41138">
                  <c:v>-4.5862854000000002E-2</c:v>
                </c:pt>
                <c:pt idx="41139">
                  <c:v>-4.2370829999999998E-2</c:v>
                </c:pt>
                <c:pt idx="41140">
                  <c:v>-4.3383895999999998E-2</c:v>
                </c:pt>
                <c:pt idx="41141">
                  <c:v>-4.2789410999999999E-2</c:v>
                </c:pt>
                <c:pt idx="41142">
                  <c:v>-4.1579801999999999E-2</c:v>
                </c:pt>
                <c:pt idx="41143">
                  <c:v>-4.1421900999999997E-2</c:v>
                </c:pt>
                <c:pt idx="41144">
                  <c:v>-4.2808342999999999E-2</c:v>
                </c:pt>
                <c:pt idx="41145">
                  <c:v>-4.0022198000000002E-2</c:v>
                </c:pt>
                <c:pt idx="41146">
                  <c:v>-3.9021912999999998E-2</c:v>
                </c:pt>
                <c:pt idx="41147">
                  <c:v>-3.5336711E-2</c:v>
                </c:pt>
                <c:pt idx="41148">
                  <c:v>-3.6740195000000003E-2</c:v>
                </c:pt>
                <c:pt idx="41149">
                  <c:v>-4.0809288999999999E-2</c:v>
                </c:pt>
                <c:pt idx="41150">
                  <c:v>-3.4326087999999998E-2</c:v>
                </c:pt>
                <c:pt idx="41151">
                  <c:v>-3.1827244999999997E-2</c:v>
                </c:pt>
                <c:pt idx="41152">
                  <c:v>-3.1131893000000001E-2</c:v>
                </c:pt>
                <c:pt idx="41153">
                  <c:v>-3.1474024000000003E-2</c:v>
                </c:pt>
                <c:pt idx="41154">
                  <c:v>-2.5823595000000001E-2</c:v>
                </c:pt>
                <c:pt idx="41155">
                  <c:v>-2.4255861E-2</c:v>
                </c:pt>
                <c:pt idx="41156">
                  <c:v>-2.9127846999999998E-2</c:v>
                </c:pt>
                <c:pt idx="41157">
                  <c:v>-2.6423266000000001E-2</c:v>
                </c:pt>
                <c:pt idx="41158">
                  <c:v>-2.2637050999999998E-2</c:v>
                </c:pt>
                <c:pt idx="41159">
                  <c:v>-2.2136236E-2</c:v>
                </c:pt>
                <c:pt idx="41160">
                  <c:v>-2.3676874000000001E-2</c:v>
                </c:pt>
                <c:pt idx="41161">
                  <c:v>-2.2555932000000001E-2</c:v>
                </c:pt>
                <c:pt idx="41162">
                  <c:v>-2.1176680999999999E-2</c:v>
                </c:pt>
                <c:pt idx="41163">
                  <c:v>-2.0560028000000001E-2</c:v>
                </c:pt>
                <c:pt idx="41164">
                  <c:v>-2.6105528999999999E-2</c:v>
                </c:pt>
                <c:pt idx="41165">
                  <c:v>-3.0467968000000002E-2</c:v>
                </c:pt>
                <c:pt idx="41166">
                  <c:v>-2.4032705000000001E-2</c:v>
                </c:pt>
                <c:pt idx="41167">
                  <c:v>-2.2464979E-2</c:v>
                </c:pt>
                <c:pt idx="41168">
                  <c:v>-2.5939604000000002E-2</c:v>
                </c:pt>
                <c:pt idx="41169">
                  <c:v>-2.5293162000000001E-2</c:v>
                </c:pt>
                <c:pt idx="41170">
                  <c:v>-1.9421155999999998E-2</c:v>
                </c:pt>
                <c:pt idx="41171">
                  <c:v>-1.9567233999999999E-2</c:v>
                </c:pt>
                <c:pt idx="41172">
                  <c:v>-2.2012548999999999E-2</c:v>
                </c:pt>
                <c:pt idx="41173">
                  <c:v>-1.8979731999999999E-2</c:v>
                </c:pt>
                <c:pt idx="41174">
                  <c:v>-1.6937885E-2</c:v>
                </c:pt>
                <c:pt idx="41175">
                  <c:v>-1.6244791000000001E-2</c:v>
                </c:pt>
                <c:pt idx="41176">
                  <c:v>-1.9127930000000001E-2</c:v>
                </c:pt>
                <c:pt idx="41177">
                  <c:v>-1.9477798000000001E-2</c:v>
                </c:pt>
                <c:pt idx="41178">
                  <c:v>-1.7449267000000001E-2</c:v>
                </c:pt>
                <c:pt idx="41179">
                  <c:v>-1.7961550999999999E-2</c:v>
                </c:pt>
                <c:pt idx="41180">
                  <c:v>-1.6158057E-2</c:v>
                </c:pt>
                <c:pt idx="41181">
                  <c:v>-1.4983776000000001E-2</c:v>
                </c:pt>
                <c:pt idx="41182">
                  <c:v>-1.8504474E-2</c:v>
                </c:pt>
                <c:pt idx="41183">
                  <c:v>-1.3024137E-2</c:v>
                </c:pt>
                <c:pt idx="41184">
                  <c:v>-1.390884E-2</c:v>
                </c:pt>
                <c:pt idx="41185">
                  <c:v>-1.1733433E-2</c:v>
                </c:pt>
                <c:pt idx="41186">
                  <c:v>-1.4677558E-2</c:v>
                </c:pt>
                <c:pt idx="41187">
                  <c:v>-1.6598229999999999E-2</c:v>
                </c:pt>
                <c:pt idx="41188">
                  <c:v>-1.643418E-2</c:v>
                </c:pt>
                <c:pt idx="41189">
                  <c:v>-1.5451151999999999E-2</c:v>
                </c:pt>
                <c:pt idx="41190">
                  <c:v>-1.1846829E-2</c:v>
                </c:pt>
                <c:pt idx="41191">
                  <c:v>-1.2866549E-2</c:v>
                </c:pt>
                <c:pt idx="41192">
                  <c:v>-1.3284397999999999E-2</c:v>
                </c:pt>
                <c:pt idx="41193">
                  <c:v>-1.0889871000000001E-2</c:v>
                </c:pt>
                <c:pt idx="41194">
                  <c:v>-1.0303708E-2</c:v>
                </c:pt>
                <c:pt idx="41195">
                  <c:v>-1.2588082E-2</c:v>
                </c:pt>
                <c:pt idx="41196">
                  <c:v>-1.7521588000000001E-2</c:v>
                </c:pt>
                <c:pt idx="41197">
                  <c:v>-1.2630521E-2</c:v>
                </c:pt>
                <c:pt idx="41198">
                  <c:v>-1.6251090999999999E-2</c:v>
                </c:pt>
                <c:pt idx="41199">
                  <c:v>-1.526492E-2</c:v>
                </c:pt>
                <c:pt idx="41200">
                  <c:v>-2.1228805E-2</c:v>
                </c:pt>
                <c:pt idx="41201">
                  <c:v>-1.3912034E-2</c:v>
                </c:pt>
                <c:pt idx="41202">
                  <c:v>-1.3663084000000001E-2</c:v>
                </c:pt>
                <c:pt idx="41203">
                  <c:v>-1.3952846E-2</c:v>
                </c:pt>
                <c:pt idx="41204">
                  <c:v>-1.5700147000000001E-2</c:v>
                </c:pt>
                <c:pt idx="41205">
                  <c:v>-1.5480402000000001E-2</c:v>
                </c:pt>
                <c:pt idx="41206">
                  <c:v>-1.2833753E-2</c:v>
                </c:pt>
                <c:pt idx="41207">
                  <c:v>-1.1503032999999999E-2</c:v>
                </c:pt>
                <c:pt idx="41208">
                  <c:v>-1.3638888E-2</c:v>
                </c:pt>
                <c:pt idx="41209">
                  <c:v>-1.3106302E-2</c:v>
                </c:pt>
                <c:pt idx="41210">
                  <c:v>-1.456092E-2</c:v>
                </c:pt>
                <c:pt idx="41211">
                  <c:v>-1.1434721E-2</c:v>
                </c:pt>
                <c:pt idx="41212">
                  <c:v>-1.0887440999999999E-2</c:v>
                </c:pt>
                <c:pt idx="41213">
                  <c:v>-5.1304870000000004E-3</c:v>
                </c:pt>
                <c:pt idx="41214">
                  <c:v>-6.7622050000000003E-3</c:v>
                </c:pt>
                <c:pt idx="41215">
                  <c:v>-2.2148789999999999E-3</c:v>
                </c:pt>
                <c:pt idx="41216">
                  <c:v>-6.1355849999999998E-3</c:v>
                </c:pt>
                <c:pt idx="41217">
                  <c:v>-7.8984369999999995E-3</c:v>
                </c:pt>
                <c:pt idx="41218">
                  <c:v>-3.8981020000000001E-3</c:v>
                </c:pt>
                <c:pt idx="41219">
                  <c:v>-7.6073440000000003E-3</c:v>
                </c:pt>
                <c:pt idx="41220">
                  <c:v>-7.3450219999999997E-3</c:v>
                </c:pt>
                <c:pt idx="41221">
                  <c:v>-2.5293020000000002E-3</c:v>
                </c:pt>
                <c:pt idx="41222">
                  <c:v>-6.6311019999999998E-3</c:v>
                </c:pt>
                <c:pt idx="41223">
                  <c:v>-6.0694529999999998E-3</c:v>
                </c:pt>
                <c:pt idx="41224">
                  <c:v>-5.9248440000000003E-3</c:v>
                </c:pt>
                <c:pt idx="41225">
                  <c:v>-6.9229319999999997E-3</c:v>
                </c:pt>
                <c:pt idx="41226">
                  <c:v>1.33047E-3</c:v>
                </c:pt>
                <c:pt idx="41227">
                  <c:v>-3.9493829999999999E-3</c:v>
                </c:pt>
                <c:pt idx="41228">
                  <c:v>1.3297600000000001E-4</c:v>
                </c:pt>
                <c:pt idx="41229">
                  <c:v>-4.0672000000000001E-4</c:v>
                </c:pt>
                <c:pt idx="41230">
                  <c:v>-2.1614770000000002E-3</c:v>
                </c:pt>
                <c:pt idx="41231">
                  <c:v>-3.0507920000000001E-3</c:v>
                </c:pt>
                <c:pt idx="41232">
                  <c:v>-5.5222049999999996E-3</c:v>
                </c:pt>
                <c:pt idx="41233">
                  <c:v>-1.1059589999999999E-3</c:v>
                </c:pt>
                <c:pt idx="41234">
                  <c:v>-2.9520620000000001E-3</c:v>
                </c:pt>
                <c:pt idx="41235">
                  <c:v>-1.8570139999999999E-3</c:v>
                </c:pt>
                <c:pt idx="41236">
                  <c:v>-1.0231789999999999E-3</c:v>
                </c:pt>
                <c:pt idx="41237">
                  <c:v>2.5882169999999999E-3</c:v>
                </c:pt>
                <c:pt idx="41238">
                  <c:v>-4.07874E-3</c:v>
                </c:pt>
                <c:pt idx="41239">
                  <c:v>-6.6398580000000002E-3</c:v>
                </c:pt>
                <c:pt idx="41240">
                  <c:v>-7.1815450000000001E-3</c:v>
                </c:pt>
                <c:pt idx="41241">
                  <c:v>8.0823600000000005E-4</c:v>
                </c:pt>
                <c:pt idx="41242">
                  <c:v>-5.755657E-3</c:v>
                </c:pt>
                <c:pt idx="41243">
                  <c:v>-9.6766730000000002E-3</c:v>
                </c:pt>
                <c:pt idx="41244">
                  <c:v>-4.3122680000000002E-3</c:v>
                </c:pt>
                <c:pt idx="41245">
                  <c:v>-4.3216620000000004E-3</c:v>
                </c:pt>
                <c:pt idx="41246">
                  <c:v>-7.1507389999999997E-3</c:v>
                </c:pt>
                <c:pt idx="41247">
                  <c:v>-1.1293552E-2</c:v>
                </c:pt>
                <c:pt idx="41248">
                  <c:v>-8.5323859999999994E-3</c:v>
                </c:pt>
                <c:pt idx="41249">
                  <c:v>-5.6300100000000004E-3</c:v>
                </c:pt>
                <c:pt idx="41250">
                  <c:v>-4.3423719999999997E-3</c:v>
                </c:pt>
                <c:pt idx="41251">
                  <c:v>-6.5427059999999997E-3</c:v>
                </c:pt>
                <c:pt idx="41252">
                  <c:v>-1.1583272E-2</c:v>
                </c:pt>
                <c:pt idx="41253">
                  <c:v>-6.0313149999999998E-3</c:v>
                </c:pt>
                <c:pt idx="41254">
                  <c:v>-4.3026569999999997E-3</c:v>
                </c:pt>
                <c:pt idx="41255">
                  <c:v>-5.8027540000000002E-3</c:v>
                </c:pt>
                <c:pt idx="41256">
                  <c:v>-6.3268639999999998E-3</c:v>
                </c:pt>
                <c:pt idx="41257">
                  <c:v>-9.8187250000000004E-3</c:v>
                </c:pt>
                <c:pt idx="41258">
                  <c:v>-6.4359780000000002E-3</c:v>
                </c:pt>
                <c:pt idx="41259">
                  <c:v>-4.1128379999999997E-3</c:v>
                </c:pt>
                <c:pt idx="41260">
                  <c:v>-7.9632360000000003E-3</c:v>
                </c:pt>
                <c:pt idx="41261">
                  <c:v>-9.6102640000000003E-3</c:v>
                </c:pt>
                <c:pt idx="41262">
                  <c:v>-3.4527690000000001E-3</c:v>
                </c:pt>
                <c:pt idx="41263">
                  <c:v>-4.9916409999999998E-3</c:v>
                </c:pt>
                <c:pt idx="41264">
                  <c:v>-5.7836650000000003E-3</c:v>
                </c:pt>
                <c:pt idx="41265">
                  <c:v>-5.6980279999999999E-3</c:v>
                </c:pt>
                <c:pt idx="41266">
                  <c:v>-5.1741840000000001E-3</c:v>
                </c:pt>
                <c:pt idx="41267">
                  <c:v>-6.210302E-3</c:v>
                </c:pt>
                <c:pt idx="41268">
                  <c:v>-7.2406800000000002E-3</c:v>
                </c:pt>
                <c:pt idx="41269">
                  <c:v>-5.706699E-3</c:v>
                </c:pt>
                <c:pt idx="41270">
                  <c:v>-5.3383839999999998E-3</c:v>
                </c:pt>
                <c:pt idx="41271">
                  <c:v>-5.0822200000000001E-3</c:v>
                </c:pt>
                <c:pt idx="41272">
                  <c:v>-8.0742820000000003E-3</c:v>
                </c:pt>
                <c:pt idx="41273">
                  <c:v>-9.0474409999999998E-3</c:v>
                </c:pt>
                <c:pt idx="41274">
                  <c:v>-6.5778929999999996E-3</c:v>
                </c:pt>
                <c:pt idx="41275">
                  <c:v>-4.7153530000000003E-3</c:v>
                </c:pt>
                <c:pt idx="41276">
                  <c:v>-5.8469300000000002E-3</c:v>
                </c:pt>
                <c:pt idx="41277">
                  <c:v>-5.6884939999999997E-3</c:v>
                </c:pt>
                <c:pt idx="41278">
                  <c:v>-2.8988320000000001E-3</c:v>
                </c:pt>
                <c:pt idx="41279">
                  <c:v>-5.5328679999999998E-3</c:v>
                </c:pt>
                <c:pt idx="41280">
                  <c:v>-4.8031619999999997E-3</c:v>
                </c:pt>
                <c:pt idx="41281">
                  <c:v>-2.2619799999999998E-3</c:v>
                </c:pt>
                <c:pt idx="41282">
                  <c:v>-1.046513E-3</c:v>
                </c:pt>
                <c:pt idx="41283">
                  <c:v>-1.8385750000000001E-3</c:v>
                </c:pt>
                <c:pt idx="41284">
                  <c:v>-3.2101030000000002E-3</c:v>
                </c:pt>
                <c:pt idx="41285">
                  <c:v>-2.9376000000000001E-4</c:v>
                </c:pt>
                <c:pt idx="41286">
                  <c:v>-4.0108500000000003E-4</c:v>
                </c:pt>
                <c:pt idx="41287">
                  <c:v>-1.624243E-3</c:v>
                </c:pt>
                <c:pt idx="41288">
                  <c:v>-1.0426089999999999E-3</c:v>
                </c:pt>
                <c:pt idx="41289">
                  <c:v>8.4816100000000005E-4</c:v>
                </c:pt>
                <c:pt idx="41290">
                  <c:v>-4.9540399999999996E-4</c:v>
                </c:pt>
                <c:pt idx="41291">
                  <c:v>1.21682E-4</c:v>
                </c:pt>
                <c:pt idx="41292">
                  <c:v>-1.695659E-3</c:v>
                </c:pt>
                <c:pt idx="41293">
                  <c:v>1.788876E-3</c:v>
                </c:pt>
                <c:pt idx="41294">
                  <c:v>8.4798100000000004E-4</c:v>
                </c:pt>
                <c:pt idx="41295">
                  <c:v>3.8246159999999999E-3</c:v>
                </c:pt>
                <c:pt idx="41296">
                  <c:v>-2.9343000000000001E-4</c:v>
                </c:pt>
                <c:pt idx="41297">
                  <c:v>1.6176809999999999E-3</c:v>
                </c:pt>
                <c:pt idx="41298">
                  <c:v>3.3215720000000001E-3</c:v>
                </c:pt>
                <c:pt idx="41299">
                  <c:v>-1.3299640000000001E-3</c:v>
                </c:pt>
                <c:pt idx="41300">
                  <c:v>1.964899E-3</c:v>
                </c:pt>
                <c:pt idx="41301">
                  <c:v>8.9016400000000004E-4</c:v>
                </c:pt>
                <c:pt idx="41302">
                  <c:v>1.0755199999999999E-3</c:v>
                </c:pt>
                <c:pt idx="41303">
                  <c:v>1.2206299999999999E-3</c:v>
                </c:pt>
                <c:pt idx="41304">
                  <c:v>-1.1943240000000001E-3</c:v>
                </c:pt>
                <c:pt idx="41305">
                  <c:v>-1.3039099999999999E-4</c:v>
                </c:pt>
                <c:pt idx="41306">
                  <c:v>-3.9670699999999999E-4</c:v>
                </c:pt>
                <c:pt idx="41307" formatCode="0.00E+00">
                  <c:v>2.8546400000000002E-5</c:v>
                </c:pt>
                <c:pt idx="41308">
                  <c:v>-1.2327270000000001E-3</c:v>
                </c:pt>
                <c:pt idx="41309">
                  <c:v>-1.7305560000000001E-3</c:v>
                </c:pt>
                <c:pt idx="41310">
                  <c:v>-4.3582969999999997E-3</c:v>
                </c:pt>
                <c:pt idx="41311">
                  <c:v>-5.2024660000000002E-3</c:v>
                </c:pt>
                <c:pt idx="41312">
                  <c:v>-1.4306309999999999E-3</c:v>
                </c:pt>
                <c:pt idx="41313">
                  <c:v>-3.707452E-3</c:v>
                </c:pt>
                <c:pt idx="41314">
                  <c:v>-4.9809750000000003E-3</c:v>
                </c:pt>
                <c:pt idx="41315">
                  <c:v>-5.2341790000000003E-3</c:v>
                </c:pt>
                <c:pt idx="41316">
                  <c:v>-5.7138140000000002E-3</c:v>
                </c:pt>
                <c:pt idx="41317">
                  <c:v>-3.357545E-3</c:v>
                </c:pt>
                <c:pt idx="41318">
                  <c:v>-2.2201090000000001E-3</c:v>
                </c:pt>
                <c:pt idx="41319">
                  <c:v>-3.9149450000000004E-3</c:v>
                </c:pt>
                <c:pt idx="41320">
                  <c:v>-4.0536959999999999E-3</c:v>
                </c:pt>
                <c:pt idx="41321">
                  <c:v>-4.3152920000000001E-3</c:v>
                </c:pt>
                <c:pt idx="41322">
                  <c:v>-3.9922509999999996E-3</c:v>
                </c:pt>
                <c:pt idx="41323">
                  <c:v>-3.6663759999999998E-3</c:v>
                </c:pt>
                <c:pt idx="41324">
                  <c:v>-1.80032E-4</c:v>
                </c:pt>
                <c:pt idx="41325">
                  <c:v>-2.1583119999999999E-3</c:v>
                </c:pt>
                <c:pt idx="41326">
                  <c:v>-6.4199019999999999E-3</c:v>
                </c:pt>
                <c:pt idx="41327">
                  <c:v>-5.7405750000000004E-3</c:v>
                </c:pt>
                <c:pt idx="41328">
                  <c:v>-7.3782600000000002E-4</c:v>
                </c:pt>
                <c:pt idx="41329">
                  <c:v>-3.8923400000000002E-3</c:v>
                </c:pt>
                <c:pt idx="41330">
                  <c:v>-4.4537350000000003E-3</c:v>
                </c:pt>
                <c:pt idx="41331">
                  <c:v>-3.8867260000000001E-3</c:v>
                </c:pt>
                <c:pt idx="41332">
                  <c:v>-3.4403810000000002E-3</c:v>
                </c:pt>
                <c:pt idx="41333">
                  <c:v>-4.8667060000000002E-3</c:v>
                </c:pt>
                <c:pt idx="41334">
                  <c:v>-4.4858739999999999E-3</c:v>
                </c:pt>
                <c:pt idx="41335">
                  <c:v>-5.5961129999999998E-3</c:v>
                </c:pt>
                <c:pt idx="41336">
                  <c:v>-2.7401399999999999E-3</c:v>
                </c:pt>
                <c:pt idx="41337">
                  <c:v>2.2101550000000001E-3</c:v>
                </c:pt>
                <c:pt idx="41338">
                  <c:v>-3.092731E-3</c:v>
                </c:pt>
                <c:pt idx="41339">
                  <c:v>-3.2359559999999999E-3</c:v>
                </c:pt>
                <c:pt idx="41340">
                  <c:v>-6.7651769999999998E-3</c:v>
                </c:pt>
                <c:pt idx="41341">
                  <c:v>-3.3331939999999998E-3</c:v>
                </c:pt>
                <c:pt idx="41342">
                  <c:v>-4.2892690000000001E-3</c:v>
                </c:pt>
                <c:pt idx="41343">
                  <c:v>-5.7516000000000002E-4</c:v>
                </c:pt>
                <c:pt idx="41344">
                  <c:v>-2.0667960000000001E-3</c:v>
                </c:pt>
                <c:pt idx="41345">
                  <c:v>-4.6285759999999997E-3</c:v>
                </c:pt>
                <c:pt idx="41346">
                  <c:v>-3.077551E-3</c:v>
                </c:pt>
                <c:pt idx="41347">
                  <c:v>-4.4337079999999997E-3</c:v>
                </c:pt>
                <c:pt idx="41348">
                  <c:v>-3.703736E-3</c:v>
                </c:pt>
                <c:pt idx="41349">
                  <c:v>-2.3685379999999999E-3</c:v>
                </c:pt>
                <c:pt idx="41350">
                  <c:v>-3.7043800000000002E-3</c:v>
                </c:pt>
                <c:pt idx="41351">
                  <c:v>-3.2928419999999998E-3</c:v>
                </c:pt>
                <c:pt idx="41352">
                  <c:v>-2.4997520000000001E-3</c:v>
                </c:pt>
                <c:pt idx="41353">
                  <c:v>-5.0390579999999999E-3</c:v>
                </c:pt>
                <c:pt idx="41354">
                  <c:v>7.52519E-4</c:v>
                </c:pt>
                <c:pt idx="41355">
                  <c:v>-3.13488E-4</c:v>
                </c:pt>
                <c:pt idx="41356">
                  <c:v>1.564041E-3</c:v>
                </c:pt>
                <c:pt idx="41357">
                  <c:v>-3.225964E-3</c:v>
                </c:pt>
                <c:pt idx="41358">
                  <c:v>-2.8509920000000001E-3</c:v>
                </c:pt>
                <c:pt idx="41359">
                  <c:v>5.8973900000000004E-4</c:v>
                </c:pt>
                <c:pt idx="41360">
                  <c:v>1.394546E-3</c:v>
                </c:pt>
                <c:pt idx="41361">
                  <c:v>2.1388200000000001E-4</c:v>
                </c:pt>
                <c:pt idx="41362">
                  <c:v>-8.2182200000000005E-4</c:v>
                </c:pt>
                <c:pt idx="41363">
                  <c:v>1.9979870000000001E-3</c:v>
                </c:pt>
                <c:pt idx="41364">
                  <c:v>-3.1293969999999999E-3</c:v>
                </c:pt>
                <c:pt idx="41365">
                  <c:v>-2.4297429999999998E-3</c:v>
                </c:pt>
                <c:pt idx="41366">
                  <c:v>1.646757E-3</c:v>
                </c:pt>
                <c:pt idx="41367">
                  <c:v>3.9879E-4</c:v>
                </c:pt>
                <c:pt idx="41368">
                  <c:v>1.6709599999999999E-4</c:v>
                </c:pt>
                <c:pt idx="41369">
                  <c:v>-1.1552489999999999E-3</c:v>
                </c:pt>
                <c:pt idx="41370">
                  <c:v>-8.9079700000000003E-4</c:v>
                </c:pt>
                <c:pt idx="41371">
                  <c:v>-9.12114E-4</c:v>
                </c:pt>
                <c:pt idx="41372">
                  <c:v>3.7499199999999999E-4</c:v>
                </c:pt>
                <c:pt idx="41373">
                  <c:v>2.1545480000000001E-3</c:v>
                </c:pt>
                <c:pt idx="41374">
                  <c:v>-4.3976270000000003E-3</c:v>
                </c:pt>
                <c:pt idx="41375" formatCode="0.00E+00">
                  <c:v>1.37822E-5</c:v>
                </c:pt>
                <c:pt idx="41376">
                  <c:v>6.77442E-4</c:v>
                </c:pt>
                <c:pt idx="41377">
                  <c:v>-4.52452E-4</c:v>
                </c:pt>
                <c:pt idx="41378">
                  <c:v>-4.5443990000000002E-3</c:v>
                </c:pt>
                <c:pt idx="41379">
                  <c:v>-3.8369540000000001E-3</c:v>
                </c:pt>
                <c:pt idx="41380">
                  <c:v>-6.1373000000000005E-4</c:v>
                </c:pt>
                <c:pt idx="41381">
                  <c:v>1.5609230000000001E-3</c:v>
                </c:pt>
                <c:pt idx="41382">
                  <c:v>-6.3139100000000003E-4</c:v>
                </c:pt>
                <c:pt idx="41383">
                  <c:v>-3.848237E-3</c:v>
                </c:pt>
                <c:pt idx="41384">
                  <c:v>-5.1353420000000002E-3</c:v>
                </c:pt>
                <c:pt idx="41385">
                  <c:v>-2.4202500000000001E-3</c:v>
                </c:pt>
                <c:pt idx="41386">
                  <c:v>-1.254851E-3</c:v>
                </c:pt>
                <c:pt idx="41387">
                  <c:v>-2.926667E-3</c:v>
                </c:pt>
                <c:pt idx="41388">
                  <c:v>-2.0089410000000002E-3</c:v>
                </c:pt>
                <c:pt idx="41389">
                  <c:v>-4.627511E-3</c:v>
                </c:pt>
                <c:pt idx="41390">
                  <c:v>-2.7414599999999998E-3</c:v>
                </c:pt>
                <c:pt idx="41391">
                  <c:v>-2.3823490000000002E-3</c:v>
                </c:pt>
                <c:pt idx="41392">
                  <c:v>-5.3118499999999999E-4</c:v>
                </c:pt>
                <c:pt idx="41393">
                  <c:v>-2.451773E-3</c:v>
                </c:pt>
                <c:pt idx="41394">
                  <c:v>-1.3828399999999999E-4</c:v>
                </c:pt>
                <c:pt idx="41395">
                  <c:v>-3.107248E-3</c:v>
                </c:pt>
                <c:pt idx="41396">
                  <c:v>-1.5956379999999999E-3</c:v>
                </c:pt>
                <c:pt idx="41397">
                  <c:v>-4.8241689999999997E-3</c:v>
                </c:pt>
                <c:pt idx="41398">
                  <c:v>-3.783406E-3</c:v>
                </c:pt>
                <c:pt idx="41399">
                  <c:v>2.0489050000000002E-3</c:v>
                </c:pt>
                <c:pt idx="41400">
                  <c:v>1.8273300000000001E-3</c:v>
                </c:pt>
                <c:pt idx="41401">
                  <c:v>1.144125E-3</c:v>
                </c:pt>
                <c:pt idx="41402">
                  <c:v>3.87493E-3</c:v>
                </c:pt>
                <c:pt idx="41403">
                  <c:v>-4.8791200000000001E-4</c:v>
                </c:pt>
                <c:pt idx="41404">
                  <c:v>1.410389E-3</c:v>
                </c:pt>
                <c:pt idx="41405">
                  <c:v>3.9109289999999996E-3</c:v>
                </c:pt>
                <c:pt idx="41406">
                  <c:v>3.2621830000000001E-3</c:v>
                </c:pt>
                <c:pt idx="41407">
                  <c:v>4.9696369999999998E-3</c:v>
                </c:pt>
                <c:pt idx="41408">
                  <c:v>5.2324909999999997E-3</c:v>
                </c:pt>
                <c:pt idx="41409">
                  <c:v>7.8952050000000006E-3</c:v>
                </c:pt>
                <c:pt idx="41410">
                  <c:v>3.107374E-3</c:v>
                </c:pt>
                <c:pt idx="41411">
                  <c:v>3.3808940000000002E-3</c:v>
                </c:pt>
                <c:pt idx="41412">
                  <c:v>6.6195639999999997E-3</c:v>
                </c:pt>
                <c:pt idx="41413">
                  <c:v>7.1653300000000001E-3</c:v>
                </c:pt>
                <c:pt idx="41414">
                  <c:v>4.1583549999999999E-3</c:v>
                </c:pt>
                <c:pt idx="41415">
                  <c:v>3.726282E-3</c:v>
                </c:pt>
                <c:pt idx="41416">
                  <c:v>7.1531199999999996E-4</c:v>
                </c:pt>
                <c:pt idx="41417">
                  <c:v>6.3942160000000003E-3</c:v>
                </c:pt>
                <c:pt idx="41418">
                  <c:v>4.3534359999999996E-3</c:v>
                </c:pt>
                <c:pt idx="41419">
                  <c:v>4.8579490000000003E-3</c:v>
                </c:pt>
                <c:pt idx="41420">
                  <c:v>6.8151059999999996E-3</c:v>
                </c:pt>
                <c:pt idx="41421">
                  <c:v>5.6985270000000001E-3</c:v>
                </c:pt>
                <c:pt idx="41422">
                  <c:v>6.2442089999999997E-3</c:v>
                </c:pt>
                <c:pt idx="41423">
                  <c:v>3.0908429999999998E-3</c:v>
                </c:pt>
                <c:pt idx="41424">
                  <c:v>6.1795779999999998E-3</c:v>
                </c:pt>
                <c:pt idx="41425">
                  <c:v>3.7574290000000001E-3</c:v>
                </c:pt>
                <c:pt idx="41426">
                  <c:v>7.9822680000000007E-3</c:v>
                </c:pt>
                <c:pt idx="41427">
                  <c:v>8.2337590000000002E-3</c:v>
                </c:pt>
                <c:pt idx="41428">
                  <c:v>4.6970800000000002E-3</c:v>
                </c:pt>
                <c:pt idx="41429">
                  <c:v>6.4876279999999996E-3</c:v>
                </c:pt>
                <c:pt idx="41430">
                  <c:v>9.4163059999999993E-3</c:v>
                </c:pt>
                <c:pt idx="41431">
                  <c:v>2.5084619999999999E-3</c:v>
                </c:pt>
                <c:pt idx="41432">
                  <c:v>6.5833649999999999E-3</c:v>
                </c:pt>
                <c:pt idx="41433">
                  <c:v>3.478301E-3</c:v>
                </c:pt>
                <c:pt idx="41434">
                  <c:v>5.5880569999999996E-3</c:v>
                </c:pt>
                <c:pt idx="41435">
                  <c:v>3.8510269999999999E-3</c:v>
                </c:pt>
                <c:pt idx="41436">
                  <c:v>4.0241319999999997E-3</c:v>
                </c:pt>
                <c:pt idx="41437">
                  <c:v>5.4322759999999998E-3</c:v>
                </c:pt>
                <c:pt idx="41438">
                  <c:v>3.2828390000000001E-3</c:v>
                </c:pt>
                <c:pt idx="41439">
                  <c:v>3.6244430000000002E-3</c:v>
                </c:pt>
                <c:pt idx="41440">
                  <c:v>1.142644E-3</c:v>
                </c:pt>
                <c:pt idx="41441">
                  <c:v>2.0533600000000002E-3</c:v>
                </c:pt>
                <c:pt idx="41442">
                  <c:v>7.9315199999999998E-4</c:v>
                </c:pt>
                <c:pt idx="41443">
                  <c:v>3.1301380000000002E-3</c:v>
                </c:pt>
                <c:pt idx="41444">
                  <c:v>5.5797140000000004E-3</c:v>
                </c:pt>
                <c:pt idx="41445">
                  <c:v>1.4897140000000001E-3</c:v>
                </c:pt>
                <c:pt idx="41446">
                  <c:v>1.5512340000000001E-3</c:v>
                </c:pt>
                <c:pt idx="41447">
                  <c:v>5.5421339999999998E-3</c:v>
                </c:pt>
                <c:pt idx="41448">
                  <c:v>6.1727709999999996E-3</c:v>
                </c:pt>
                <c:pt idx="41449">
                  <c:v>5.8550750000000004E-3</c:v>
                </c:pt>
                <c:pt idx="41450">
                  <c:v>7.3938500000000004E-3</c:v>
                </c:pt>
                <c:pt idx="41451">
                  <c:v>4.3342500000000004E-3</c:v>
                </c:pt>
                <c:pt idx="41452">
                  <c:v>3.6740520000000001E-3</c:v>
                </c:pt>
                <c:pt idx="41453">
                  <c:v>3.6160189999999998E-3</c:v>
                </c:pt>
                <c:pt idx="41454">
                  <c:v>4.6509230000000004E-3</c:v>
                </c:pt>
                <c:pt idx="41455">
                  <c:v>5.6666529999999998E-3</c:v>
                </c:pt>
                <c:pt idx="41456">
                  <c:v>5.617917E-3</c:v>
                </c:pt>
                <c:pt idx="41457">
                  <c:v>5.223503E-3</c:v>
                </c:pt>
                <c:pt idx="41458">
                  <c:v>6.5765900000000002E-3</c:v>
                </c:pt>
                <c:pt idx="41459">
                  <c:v>3.8231799999999998E-3</c:v>
                </c:pt>
                <c:pt idx="41460">
                  <c:v>3.160586E-3</c:v>
                </c:pt>
                <c:pt idx="41461">
                  <c:v>3.9875300000000004E-3</c:v>
                </c:pt>
                <c:pt idx="41462">
                  <c:v>5.8967500000000001E-3</c:v>
                </c:pt>
                <c:pt idx="41463">
                  <c:v>5.1850840000000004E-3</c:v>
                </c:pt>
                <c:pt idx="41464">
                  <c:v>1.383954E-3</c:v>
                </c:pt>
                <c:pt idx="41465">
                  <c:v>4.6110930000000001E-3</c:v>
                </c:pt>
                <c:pt idx="41466">
                  <c:v>4.9194870000000002E-3</c:v>
                </c:pt>
                <c:pt idx="41467">
                  <c:v>4.8557280000000001E-3</c:v>
                </c:pt>
                <c:pt idx="41468">
                  <c:v>2.3278560000000001E-3</c:v>
                </c:pt>
                <c:pt idx="41469">
                  <c:v>5.1092860000000002E-3</c:v>
                </c:pt>
                <c:pt idx="41470">
                  <c:v>3.7936839999999999E-3</c:v>
                </c:pt>
                <c:pt idx="41471">
                  <c:v>5.6591619999999997E-3</c:v>
                </c:pt>
                <c:pt idx="41472">
                  <c:v>5.2658119999999999E-3</c:v>
                </c:pt>
                <c:pt idx="41473">
                  <c:v>4.8462460000000002E-3</c:v>
                </c:pt>
                <c:pt idx="41474">
                  <c:v>4.8238760000000004E-3</c:v>
                </c:pt>
                <c:pt idx="41475">
                  <c:v>4.9133750000000002E-3</c:v>
                </c:pt>
                <c:pt idx="41476">
                  <c:v>3.7298660000000001E-3</c:v>
                </c:pt>
                <c:pt idx="41477">
                  <c:v>4.7348449999999997E-3</c:v>
                </c:pt>
                <c:pt idx="41478">
                  <c:v>3.456794E-3</c:v>
                </c:pt>
                <c:pt idx="41479">
                  <c:v>8.0723010000000005E-3</c:v>
                </c:pt>
                <c:pt idx="41480">
                  <c:v>8.3793630000000008E-3</c:v>
                </c:pt>
                <c:pt idx="41481">
                  <c:v>3.486472E-3</c:v>
                </c:pt>
                <c:pt idx="41482">
                  <c:v>4.5346930000000002E-3</c:v>
                </c:pt>
                <c:pt idx="41483">
                  <c:v>3.492747E-3</c:v>
                </c:pt>
                <c:pt idx="41484">
                  <c:v>7.1572570000000002E-3</c:v>
                </c:pt>
                <c:pt idx="41485">
                  <c:v>6.6365729999999998E-3</c:v>
                </c:pt>
                <c:pt idx="41486">
                  <c:v>6.5569440000000003E-3</c:v>
                </c:pt>
                <c:pt idx="41487">
                  <c:v>6.627951E-3</c:v>
                </c:pt>
                <c:pt idx="41488">
                  <c:v>6.6439300000000001E-3</c:v>
                </c:pt>
                <c:pt idx="41489">
                  <c:v>8.8069359999999996E-3</c:v>
                </c:pt>
                <c:pt idx="41490">
                  <c:v>1.0683931000000001E-2</c:v>
                </c:pt>
                <c:pt idx="41491">
                  <c:v>7.8904070000000003E-3</c:v>
                </c:pt>
                <c:pt idx="41492">
                  <c:v>1.0377533E-2</c:v>
                </c:pt>
                <c:pt idx="41493">
                  <c:v>1.1811645000000001E-2</c:v>
                </c:pt>
                <c:pt idx="41494">
                  <c:v>1.2404996999999999E-2</c:v>
                </c:pt>
                <c:pt idx="41495">
                  <c:v>9.5226310000000002E-3</c:v>
                </c:pt>
                <c:pt idx="41496">
                  <c:v>1.0072308E-2</c:v>
                </c:pt>
                <c:pt idx="41497">
                  <c:v>1.0068026000000001E-2</c:v>
                </c:pt>
                <c:pt idx="41498">
                  <c:v>8.922335E-3</c:v>
                </c:pt>
                <c:pt idx="41499">
                  <c:v>9.9586169999999995E-3</c:v>
                </c:pt>
                <c:pt idx="41500">
                  <c:v>1.0210286000000001E-2</c:v>
                </c:pt>
                <c:pt idx="41501">
                  <c:v>6.8689170000000004E-3</c:v>
                </c:pt>
                <c:pt idx="41502">
                  <c:v>1.0234353E-2</c:v>
                </c:pt>
                <c:pt idx="41503">
                  <c:v>8.320839E-3</c:v>
                </c:pt>
                <c:pt idx="41504">
                  <c:v>9.0742470000000006E-3</c:v>
                </c:pt>
                <c:pt idx="41505">
                  <c:v>1.2778922999999999E-2</c:v>
                </c:pt>
                <c:pt idx="41506">
                  <c:v>8.9660750000000004E-3</c:v>
                </c:pt>
                <c:pt idx="41507">
                  <c:v>8.6924010000000006E-3</c:v>
                </c:pt>
                <c:pt idx="41508">
                  <c:v>6.2742509999999998E-3</c:v>
                </c:pt>
                <c:pt idx="41509">
                  <c:v>9.3106700000000001E-3</c:v>
                </c:pt>
                <c:pt idx="41510">
                  <c:v>1.060257E-2</c:v>
                </c:pt>
                <c:pt idx="41511">
                  <c:v>6.4372689999999998E-3</c:v>
                </c:pt>
                <c:pt idx="41512">
                  <c:v>4.7392370000000003E-3</c:v>
                </c:pt>
                <c:pt idx="41513">
                  <c:v>5.0001949999999998E-3</c:v>
                </c:pt>
                <c:pt idx="41514">
                  <c:v>5.6348259999999999E-3</c:v>
                </c:pt>
                <c:pt idx="41515">
                  <c:v>5.8217649999999996E-3</c:v>
                </c:pt>
                <c:pt idx="41516">
                  <c:v>5.6598459999999996E-3</c:v>
                </c:pt>
                <c:pt idx="41517">
                  <c:v>4.0336540000000002E-3</c:v>
                </c:pt>
                <c:pt idx="41518">
                  <c:v>5.5732280000000004E-3</c:v>
                </c:pt>
                <c:pt idx="41519">
                  <c:v>3.934183E-3</c:v>
                </c:pt>
                <c:pt idx="41520">
                  <c:v>4.292644E-3</c:v>
                </c:pt>
                <c:pt idx="41521">
                  <c:v>3.9920709999999998E-3</c:v>
                </c:pt>
                <c:pt idx="41522">
                  <c:v>4.3140469999999997E-3</c:v>
                </c:pt>
                <c:pt idx="41523">
                  <c:v>6.4283639999999998E-3</c:v>
                </c:pt>
                <c:pt idx="41524">
                  <c:v>4.5673470000000002E-3</c:v>
                </c:pt>
                <c:pt idx="41525">
                  <c:v>5.6827300000000004E-3</c:v>
                </c:pt>
                <c:pt idx="41526">
                  <c:v>3.9356970000000002E-3</c:v>
                </c:pt>
                <c:pt idx="41527">
                  <c:v>6.1284080000000001E-3</c:v>
                </c:pt>
                <c:pt idx="41528">
                  <c:v>6.2538430000000002E-3</c:v>
                </c:pt>
                <c:pt idx="41529">
                  <c:v>7.1636299999999998E-3</c:v>
                </c:pt>
                <c:pt idx="41530">
                  <c:v>1.0149566E-2</c:v>
                </c:pt>
                <c:pt idx="41531">
                  <c:v>7.4105559999999996E-3</c:v>
                </c:pt>
                <c:pt idx="41532">
                  <c:v>9.1245670000000001E-3</c:v>
                </c:pt>
                <c:pt idx="41533">
                  <c:v>1.2066561999999999E-2</c:v>
                </c:pt>
                <c:pt idx="41534">
                  <c:v>1.1755771E-2</c:v>
                </c:pt>
                <c:pt idx="41535">
                  <c:v>1.1605832E-2</c:v>
                </c:pt>
                <c:pt idx="41536">
                  <c:v>1.0403947E-2</c:v>
                </c:pt>
                <c:pt idx="41537">
                  <c:v>1.4443596E-2</c:v>
                </c:pt>
                <c:pt idx="41538">
                  <c:v>1.2204411E-2</c:v>
                </c:pt>
                <c:pt idx="41539">
                  <c:v>1.5933170999999999E-2</c:v>
                </c:pt>
                <c:pt idx="41540">
                  <c:v>1.4567768E-2</c:v>
                </c:pt>
                <c:pt idx="41541">
                  <c:v>1.6406545000000002E-2</c:v>
                </c:pt>
                <c:pt idx="41542">
                  <c:v>1.3662957999999999E-2</c:v>
                </c:pt>
                <c:pt idx="41543">
                  <c:v>1.5378350000000001E-2</c:v>
                </c:pt>
                <c:pt idx="41544">
                  <c:v>1.5423091999999999E-2</c:v>
                </c:pt>
                <c:pt idx="41545">
                  <c:v>1.7030679E-2</c:v>
                </c:pt>
                <c:pt idx="41546">
                  <c:v>1.5429320999999999E-2</c:v>
                </c:pt>
                <c:pt idx="41547">
                  <c:v>1.2971600999999999E-2</c:v>
                </c:pt>
                <c:pt idx="41548">
                  <c:v>1.1596611E-2</c:v>
                </c:pt>
                <c:pt idx="41549">
                  <c:v>1.7114180999999999E-2</c:v>
                </c:pt>
                <c:pt idx="41550">
                  <c:v>1.6323221999999998E-2</c:v>
                </c:pt>
                <c:pt idx="41551">
                  <c:v>1.5077497E-2</c:v>
                </c:pt>
                <c:pt idx="41552">
                  <c:v>2.0650162999999999E-2</c:v>
                </c:pt>
                <c:pt idx="41553">
                  <c:v>1.6070988000000001E-2</c:v>
                </c:pt>
                <c:pt idx="41554">
                  <c:v>1.5526905000000001E-2</c:v>
                </c:pt>
                <c:pt idx="41555">
                  <c:v>1.8661865999999999E-2</c:v>
                </c:pt>
                <c:pt idx="41556">
                  <c:v>1.6263954000000001E-2</c:v>
                </c:pt>
                <c:pt idx="41557">
                  <c:v>1.7689923E-2</c:v>
                </c:pt>
                <c:pt idx="41558">
                  <c:v>1.6549556999999999E-2</c:v>
                </c:pt>
                <c:pt idx="41559">
                  <c:v>1.3527239E-2</c:v>
                </c:pt>
                <c:pt idx="41560">
                  <c:v>1.5935003999999999E-2</c:v>
                </c:pt>
                <c:pt idx="41561">
                  <c:v>1.7491018000000001E-2</c:v>
                </c:pt>
                <c:pt idx="41562">
                  <c:v>1.9509426999999999E-2</c:v>
                </c:pt>
                <c:pt idx="41563">
                  <c:v>1.6745449999999999E-2</c:v>
                </c:pt>
                <c:pt idx="41564">
                  <c:v>1.5531049E-2</c:v>
                </c:pt>
                <c:pt idx="41565">
                  <c:v>1.3653103999999999E-2</c:v>
                </c:pt>
                <c:pt idx="41566">
                  <c:v>1.3986264999999999E-2</c:v>
                </c:pt>
                <c:pt idx="41567">
                  <c:v>1.6869769E-2</c:v>
                </c:pt>
                <c:pt idx="41568">
                  <c:v>1.5246572999999999E-2</c:v>
                </c:pt>
                <c:pt idx="41569">
                  <c:v>1.4222205E-2</c:v>
                </c:pt>
                <c:pt idx="41570">
                  <c:v>1.6149001E-2</c:v>
                </c:pt>
                <c:pt idx="41571">
                  <c:v>1.6770935000000001E-2</c:v>
                </c:pt>
                <c:pt idx="41572">
                  <c:v>1.8690539999999999E-2</c:v>
                </c:pt>
                <c:pt idx="41573">
                  <c:v>1.5150866000000001E-2</c:v>
                </c:pt>
                <c:pt idx="41574">
                  <c:v>1.7433193999999999E-2</c:v>
                </c:pt>
                <c:pt idx="41575">
                  <c:v>1.9122953000000002E-2</c:v>
                </c:pt>
                <c:pt idx="41576">
                  <c:v>2.2200767E-2</c:v>
                </c:pt>
                <c:pt idx="41577">
                  <c:v>2.0512224999999999E-2</c:v>
                </c:pt>
                <c:pt idx="41578">
                  <c:v>1.8980375000000001E-2</c:v>
                </c:pt>
                <c:pt idx="41579">
                  <c:v>1.9228334E-2</c:v>
                </c:pt>
                <c:pt idx="41580">
                  <c:v>2.2568205000000001E-2</c:v>
                </c:pt>
                <c:pt idx="41581">
                  <c:v>2.0891342E-2</c:v>
                </c:pt>
                <c:pt idx="41582">
                  <c:v>2.1461790000000001E-2</c:v>
                </c:pt>
                <c:pt idx="41583">
                  <c:v>2.5736913E-2</c:v>
                </c:pt>
                <c:pt idx="41584">
                  <c:v>2.2376804E-2</c:v>
                </c:pt>
                <c:pt idx="41585">
                  <c:v>2.485323E-2</c:v>
                </c:pt>
                <c:pt idx="41586">
                  <c:v>1.9305333000000001E-2</c:v>
                </c:pt>
                <c:pt idx="41587">
                  <c:v>2.4034007E-2</c:v>
                </c:pt>
                <c:pt idx="41588">
                  <c:v>2.3745319000000001E-2</c:v>
                </c:pt>
                <c:pt idx="41589">
                  <c:v>2.8189802999999999E-2</c:v>
                </c:pt>
                <c:pt idx="41590">
                  <c:v>2.7363423000000001E-2</c:v>
                </c:pt>
                <c:pt idx="41591">
                  <c:v>2.8192917000000001E-2</c:v>
                </c:pt>
                <c:pt idx="41592">
                  <c:v>2.4475410999999999E-2</c:v>
                </c:pt>
                <c:pt idx="41593">
                  <c:v>2.5073772000000001E-2</c:v>
                </c:pt>
                <c:pt idx="41594">
                  <c:v>3.0915947999999999E-2</c:v>
                </c:pt>
                <c:pt idx="41595">
                  <c:v>3.2784636999999998E-2</c:v>
                </c:pt>
                <c:pt idx="41596">
                  <c:v>2.7277487999999999E-2</c:v>
                </c:pt>
                <c:pt idx="41597">
                  <c:v>2.6636180999999998E-2</c:v>
                </c:pt>
                <c:pt idx="41598">
                  <c:v>3.1221878000000002E-2</c:v>
                </c:pt>
                <c:pt idx="41599">
                  <c:v>3.1765162999999999E-2</c:v>
                </c:pt>
                <c:pt idx="41600">
                  <c:v>2.7226871E-2</c:v>
                </c:pt>
                <c:pt idx="41601">
                  <c:v>3.1450246000000001E-2</c:v>
                </c:pt>
                <c:pt idx="41602">
                  <c:v>2.9033959000000002E-2</c:v>
                </c:pt>
                <c:pt idx="41603">
                  <c:v>3.0311695999999999E-2</c:v>
                </c:pt>
                <c:pt idx="41604">
                  <c:v>3.1547934E-2</c:v>
                </c:pt>
                <c:pt idx="41605">
                  <c:v>3.0891229999999999E-2</c:v>
                </c:pt>
                <c:pt idx="41606">
                  <c:v>3.0300009999999999E-2</c:v>
                </c:pt>
                <c:pt idx="41607">
                  <c:v>2.9113170000000001E-2</c:v>
                </c:pt>
                <c:pt idx="41608">
                  <c:v>3.0331832999999999E-2</c:v>
                </c:pt>
                <c:pt idx="41609">
                  <c:v>2.8728291E-2</c:v>
                </c:pt>
                <c:pt idx="41610">
                  <c:v>2.6345560000000001E-2</c:v>
                </c:pt>
                <c:pt idx="41611">
                  <c:v>2.6215670999999999E-2</c:v>
                </c:pt>
                <c:pt idx="41612">
                  <c:v>2.8022624999999999E-2</c:v>
                </c:pt>
                <c:pt idx="41613">
                  <c:v>2.5182510000000002E-2</c:v>
                </c:pt>
                <c:pt idx="41614">
                  <c:v>2.4120707000000002E-2</c:v>
                </c:pt>
                <c:pt idx="41615">
                  <c:v>2.849875E-2</c:v>
                </c:pt>
                <c:pt idx="41616">
                  <c:v>2.5481655999999998E-2</c:v>
                </c:pt>
                <c:pt idx="41617">
                  <c:v>2.3420396999999999E-2</c:v>
                </c:pt>
                <c:pt idx="41618">
                  <c:v>2.2048336000000002E-2</c:v>
                </c:pt>
                <c:pt idx="41619">
                  <c:v>2.6733152999999999E-2</c:v>
                </c:pt>
                <c:pt idx="41620">
                  <c:v>2.5599713E-2</c:v>
                </c:pt>
                <c:pt idx="41621">
                  <c:v>2.3367789E-2</c:v>
                </c:pt>
                <c:pt idx="41622">
                  <c:v>2.5822692000000001E-2</c:v>
                </c:pt>
                <c:pt idx="41623">
                  <c:v>2.3727709E-2</c:v>
                </c:pt>
                <c:pt idx="41624">
                  <c:v>2.7347211E-2</c:v>
                </c:pt>
                <c:pt idx="41625">
                  <c:v>2.3590723000000001E-2</c:v>
                </c:pt>
                <c:pt idx="41626">
                  <c:v>2.3410426000000002E-2</c:v>
                </c:pt>
                <c:pt idx="41627">
                  <c:v>2.4609182E-2</c:v>
                </c:pt>
                <c:pt idx="41628">
                  <c:v>2.6256613000000002E-2</c:v>
                </c:pt>
                <c:pt idx="41629">
                  <c:v>2.5703390999999999E-2</c:v>
                </c:pt>
                <c:pt idx="41630">
                  <c:v>2.3464736999999999E-2</c:v>
                </c:pt>
                <c:pt idx="41631">
                  <c:v>2.4663692000000001E-2</c:v>
                </c:pt>
                <c:pt idx="41632">
                  <c:v>2.6165184000000001E-2</c:v>
                </c:pt>
                <c:pt idx="41633">
                  <c:v>2.4684804000000001E-2</c:v>
                </c:pt>
                <c:pt idx="41634">
                  <c:v>2.4634468999999999E-2</c:v>
                </c:pt>
                <c:pt idx="41635">
                  <c:v>2.337156E-2</c:v>
                </c:pt>
                <c:pt idx="41636">
                  <c:v>2.467571E-2</c:v>
                </c:pt>
                <c:pt idx="41637">
                  <c:v>2.6862747999999999E-2</c:v>
                </c:pt>
                <c:pt idx="41638">
                  <c:v>2.9176770000000001E-2</c:v>
                </c:pt>
                <c:pt idx="41639">
                  <c:v>2.6382467E-2</c:v>
                </c:pt>
                <c:pt idx="41640">
                  <c:v>2.7326822000000001E-2</c:v>
                </c:pt>
                <c:pt idx="41641">
                  <c:v>3.1170730000000001E-2</c:v>
                </c:pt>
                <c:pt idx="41642">
                  <c:v>2.7796237000000001E-2</c:v>
                </c:pt>
                <c:pt idx="41643">
                  <c:v>3.3022522999999998E-2</c:v>
                </c:pt>
                <c:pt idx="41644">
                  <c:v>3.0541789E-2</c:v>
                </c:pt>
                <c:pt idx="41645">
                  <c:v>3.2703780000000002E-2</c:v>
                </c:pt>
                <c:pt idx="41646">
                  <c:v>3.0322913E-2</c:v>
                </c:pt>
                <c:pt idx="41647">
                  <c:v>2.9200022999999999E-2</c:v>
                </c:pt>
                <c:pt idx="41648">
                  <c:v>3.0279936E-2</c:v>
                </c:pt>
                <c:pt idx="41649">
                  <c:v>2.8263970999999999E-2</c:v>
                </c:pt>
                <c:pt idx="41650">
                  <c:v>2.9164121000000001E-2</c:v>
                </c:pt>
                <c:pt idx="41651">
                  <c:v>2.6144212E-2</c:v>
                </c:pt>
                <c:pt idx="41652">
                  <c:v>2.7037436000000001E-2</c:v>
                </c:pt>
                <c:pt idx="41653">
                  <c:v>2.8169046999999999E-2</c:v>
                </c:pt>
                <c:pt idx="41654">
                  <c:v>2.8983439999999999E-2</c:v>
                </c:pt>
                <c:pt idx="41655">
                  <c:v>2.5503538999999999E-2</c:v>
                </c:pt>
                <c:pt idx="41656">
                  <c:v>2.9702011E-2</c:v>
                </c:pt>
                <c:pt idx="41657">
                  <c:v>2.6054564999999998E-2</c:v>
                </c:pt>
                <c:pt idx="41658">
                  <c:v>2.9785121000000001E-2</c:v>
                </c:pt>
                <c:pt idx="41659">
                  <c:v>2.6096856000000002E-2</c:v>
                </c:pt>
                <c:pt idx="41660">
                  <c:v>2.8476656999999999E-2</c:v>
                </c:pt>
                <c:pt idx="41661">
                  <c:v>2.7037866000000001E-2</c:v>
                </c:pt>
                <c:pt idx="41662">
                  <c:v>2.7526557E-2</c:v>
                </c:pt>
                <c:pt idx="41663">
                  <c:v>2.6925500000000002E-2</c:v>
                </c:pt>
                <c:pt idx="41664">
                  <c:v>2.6457050999999999E-2</c:v>
                </c:pt>
                <c:pt idx="41665">
                  <c:v>2.4645436999999999E-2</c:v>
                </c:pt>
                <c:pt idx="41666">
                  <c:v>2.9961905E-2</c:v>
                </c:pt>
                <c:pt idx="41667">
                  <c:v>3.2320250000000002E-2</c:v>
                </c:pt>
                <c:pt idx="41668">
                  <c:v>2.2186922000000001E-2</c:v>
                </c:pt>
                <c:pt idx="41669">
                  <c:v>2.8632617999999999E-2</c:v>
                </c:pt>
                <c:pt idx="41670">
                  <c:v>2.7039250000000001E-2</c:v>
                </c:pt>
                <c:pt idx="41671">
                  <c:v>1.6528352999999999E-2</c:v>
                </c:pt>
                <c:pt idx="41672">
                  <c:v>2.0672764999999999E-2</c:v>
                </c:pt>
                <c:pt idx="41673">
                  <c:v>2.6365221000000001E-2</c:v>
                </c:pt>
                <c:pt idx="41674">
                  <c:v>2.6404100999999999E-2</c:v>
                </c:pt>
                <c:pt idx="41675">
                  <c:v>2.5071461E-2</c:v>
                </c:pt>
                <c:pt idx="41676">
                  <c:v>2.3189670999999999E-2</c:v>
                </c:pt>
                <c:pt idx="41677">
                  <c:v>1.9993026000000001E-2</c:v>
                </c:pt>
                <c:pt idx="41678">
                  <c:v>2.3150468E-2</c:v>
                </c:pt>
                <c:pt idx="41679">
                  <c:v>2.2254798999999999E-2</c:v>
                </c:pt>
                <c:pt idx="41680">
                  <c:v>2.2486228E-2</c:v>
                </c:pt>
                <c:pt idx="41681">
                  <c:v>2.3681618000000002E-2</c:v>
                </c:pt>
                <c:pt idx="41682">
                  <c:v>2.8607402000000001E-2</c:v>
                </c:pt>
                <c:pt idx="41683">
                  <c:v>2.6639990999999998E-2</c:v>
                </c:pt>
                <c:pt idx="41684">
                  <c:v>2.5570465000000001E-2</c:v>
                </c:pt>
                <c:pt idx="41685">
                  <c:v>2.3126648999999999E-2</c:v>
                </c:pt>
                <c:pt idx="41686">
                  <c:v>2.6285691E-2</c:v>
                </c:pt>
                <c:pt idx="41687">
                  <c:v>3.0902599999999999E-2</c:v>
                </c:pt>
                <c:pt idx="41688">
                  <c:v>2.9414692999999999E-2</c:v>
                </c:pt>
                <c:pt idx="41689">
                  <c:v>3.1533334000000003E-2</c:v>
                </c:pt>
                <c:pt idx="41690">
                  <c:v>2.5922587E-2</c:v>
                </c:pt>
                <c:pt idx="41691">
                  <c:v>2.6445719999999999E-2</c:v>
                </c:pt>
                <c:pt idx="41692">
                  <c:v>2.8039354999999998E-2</c:v>
                </c:pt>
                <c:pt idx="41693">
                  <c:v>2.8671741000000001E-2</c:v>
                </c:pt>
                <c:pt idx="41694">
                  <c:v>2.8411549000000001E-2</c:v>
                </c:pt>
                <c:pt idx="41695">
                  <c:v>3.0686423000000001E-2</c:v>
                </c:pt>
                <c:pt idx="41696">
                  <c:v>2.8953768000000001E-2</c:v>
                </c:pt>
                <c:pt idx="41697">
                  <c:v>2.6673365000000001E-2</c:v>
                </c:pt>
                <c:pt idx="41698">
                  <c:v>3.3572550999999999E-2</c:v>
                </c:pt>
                <c:pt idx="41699">
                  <c:v>2.8474975E-2</c:v>
                </c:pt>
                <c:pt idx="41700">
                  <c:v>2.0630635000000001E-2</c:v>
                </c:pt>
                <c:pt idx="41701">
                  <c:v>2.9688132999999998E-2</c:v>
                </c:pt>
                <c:pt idx="41702">
                  <c:v>2.9811170000000001E-2</c:v>
                </c:pt>
                <c:pt idx="41703">
                  <c:v>2.7411194999999999E-2</c:v>
                </c:pt>
                <c:pt idx="41704">
                  <c:v>2.9060488999999998E-2</c:v>
                </c:pt>
                <c:pt idx="41705">
                  <c:v>2.5170379999999999E-2</c:v>
                </c:pt>
                <c:pt idx="41706">
                  <c:v>2.4258779000000001E-2</c:v>
                </c:pt>
                <c:pt idx="41707">
                  <c:v>3.0695845999999999E-2</c:v>
                </c:pt>
                <c:pt idx="41708">
                  <c:v>2.9084634000000002E-2</c:v>
                </c:pt>
                <c:pt idx="41709">
                  <c:v>2.6191468999999998E-2</c:v>
                </c:pt>
                <c:pt idx="41710">
                  <c:v>2.0822002999999999E-2</c:v>
                </c:pt>
                <c:pt idx="41711">
                  <c:v>2.3053732E-2</c:v>
                </c:pt>
                <c:pt idx="41712">
                  <c:v>2.5531004999999999E-2</c:v>
                </c:pt>
                <c:pt idx="41713">
                  <c:v>2.6088137000000001E-2</c:v>
                </c:pt>
                <c:pt idx="41714">
                  <c:v>2.6970458999999999E-2</c:v>
                </c:pt>
                <c:pt idx="41715">
                  <c:v>2.6324723000000001E-2</c:v>
                </c:pt>
                <c:pt idx="41716">
                  <c:v>2.5059989000000001E-2</c:v>
                </c:pt>
                <c:pt idx="41717">
                  <c:v>2.7504754999999999E-2</c:v>
                </c:pt>
                <c:pt idx="41718">
                  <c:v>2.6769457E-2</c:v>
                </c:pt>
                <c:pt idx="41719">
                  <c:v>2.1496412999999999E-2</c:v>
                </c:pt>
                <c:pt idx="41720">
                  <c:v>2.3759834000000001E-2</c:v>
                </c:pt>
                <c:pt idx="41721">
                  <c:v>2.6951952000000001E-2</c:v>
                </c:pt>
                <c:pt idx="41722">
                  <c:v>2.9366639999999999E-2</c:v>
                </c:pt>
                <c:pt idx="41723">
                  <c:v>2.6451530000000001E-2</c:v>
                </c:pt>
                <c:pt idx="41724">
                  <c:v>2.7712271E-2</c:v>
                </c:pt>
                <c:pt idx="41725">
                  <c:v>3.0148277000000001E-2</c:v>
                </c:pt>
                <c:pt idx="41726">
                  <c:v>2.8255302E-2</c:v>
                </c:pt>
                <c:pt idx="41727">
                  <c:v>2.8999635999999999E-2</c:v>
                </c:pt>
                <c:pt idx="41728">
                  <c:v>2.5490390000000002E-2</c:v>
                </c:pt>
                <c:pt idx="41729">
                  <c:v>3.0457053000000001E-2</c:v>
                </c:pt>
                <c:pt idx="41730">
                  <c:v>3.1519655000000001E-2</c:v>
                </c:pt>
                <c:pt idx="41731">
                  <c:v>2.696573E-2</c:v>
                </c:pt>
                <c:pt idx="41732">
                  <c:v>2.6185422999999999E-2</c:v>
                </c:pt>
                <c:pt idx="41733">
                  <c:v>2.7029866E-2</c:v>
                </c:pt>
                <c:pt idx="41734">
                  <c:v>2.7609903000000002E-2</c:v>
                </c:pt>
                <c:pt idx="41735">
                  <c:v>2.4693955E-2</c:v>
                </c:pt>
                <c:pt idx="41736">
                  <c:v>2.0775645999999998E-2</c:v>
                </c:pt>
                <c:pt idx="41737">
                  <c:v>2.0887088000000002E-2</c:v>
                </c:pt>
                <c:pt idx="41738">
                  <c:v>2.5824590000000001E-2</c:v>
                </c:pt>
                <c:pt idx="41739">
                  <c:v>2.0026451000000001E-2</c:v>
                </c:pt>
                <c:pt idx="41740">
                  <c:v>1.9763596000000001E-2</c:v>
                </c:pt>
                <c:pt idx="41741">
                  <c:v>1.8495708999999999E-2</c:v>
                </c:pt>
                <c:pt idx="41742">
                  <c:v>2.0415049000000001E-2</c:v>
                </c:pt>
                <c:pt idx="41743">
                  <c:v>1.9601128999999998E-2</c:v>
                </c:pt>
                <c:pt idx="41744">
                  <c:v>1.7172857999999999E-2</c:v>
                </c:pt>
                <c:pt idx="41745">
                  <c:v>1.8280312E-2</c:v>
                </c:pt>
                <c:pt idx="41746">
                  <c:v>2.1415918999999999E-2</c:v>
                </c:pt>
                <c:pt idx="41747">
                  <c:v>2.4161572999999999E-2</c:v>
                </c:pt>
                <c:pt idx="41748">
                  <c:v>2.5153334999999999E-2</c:v>
                </c:pt>
                <c:pt idx="41749">
                  <c:v>1.9813152000000001E-2</c:v>
                </c:pt>
                <c:pt idx="41750">
                  <c:v>1.9989719999999999E-2</c:v>
                </c:pt>
                <c:pt idx="41751">
                  <c:v>2.052344E-2</c:v>
                </c:pt>
                <c:pt idx="41752">
                  <c:v>2.5334707000000001E-2</c:v>
                </c:pt>
                <c:pt idx="41753">
                  <c:v>2.8562428000000001E-2</c:v>
                </c:pt>
                <c:pt idx="41754">
                  <c:v>2.5664375999999999E-2</c:v>
                </c:pt>
                <c:pt idx="41755">
                  <c:v>2.8568145E-2</c:v>
                </c:pt>
                <c:pt idx="41756">
                  <c:v>3.3110964999999999E-2</c:v>
                </c:pt>
                <c:pt idx="41757">
                  <c:v>3.0591533000000001E-2</c:v>
                </c:pt>
                <c:pt idx="41758">
                  <c:v>2.8552615999999999E-2</c:v>
                </c:pt>
                <c:pt idx="41759">
                  <c:v>2.8259518000000001E-2</c:v>
                </c:pt>
                <c:pt idx="41760">
                  <c:v>3.0048096999999999E-2</c:v>
                </c:pt>
                <c:pt idx="41761">
                  <c:v>2.8269684E-2</c:v>
                </c:pt>
                <c:pt idx="41762">
                  <c:v>3.0223911999999999E-2</c:v>
                </c:pt>
                <c:pt idx="41763">
                  <c:v>2.9893679999999999E-2</c:v>
                </c:pt>
                <c:pt idx="41764">
                  <c:v>2.9088073999999998E-2</c:v>
                </c:pt>
                <c:pt idx="41765">
                  <c:v>3.3248510000000002E-2</c:v>
                </c:pt>
                <c:pt idx="41766">
                  <c:v>3.0770170999999999E-2</c:v>
                </c:pt>
                <c:pt idx="41767">
                  <c:v>2.9889638E-2</c:v>
                </c:pt>
                <c:pt idx="41768">
                  <c:v>2.8507192000000001E-2</c:v>
                </c:pt>
                <c:pt idx="41769">
                  <c:v>3.1259942999999998E-2</c:v>
                </c:pt>
                <c:pt idx="41770">
                  <c:v>3.1152618999999999E-2</c:v>
                </c:pt>
                <c:pt idx="41771">
                  <c:v>2.9509167999999999E-2</c:v>
                </c:pt>
                <c:pt idx="41772">
                  <c:v>2.5876084000000001E-2</c:v>
                </c:pt>
                <c:pt idx="41773">
                  <c:v>2.7757177000000001E-2</c:v>
                </c:pt>
                <c:pt idx="41774">
                  <c:v>2.7979550999999998E-2</c:v>
                </c:pt>
                <c:pt idx="41775">
                  <c:v>2.6932593000000001E-2</c:v>
                </c:pt>
                <c:pt idx="41776">
                  <c:v>2.9229036999999999E-2</c:v>
                </c:pt>
                <c:pt idx="41777">
                  <c:v>2.3746355E-2</c:v>
                </c:pt>
                <c:pt idx="41778">
                  <c:v>2.5692857999999999E-2</c:v>
                </c:pt>
                <c:pt idx="41779">
                  <c:v>2.5112391000000001E-2</c:v>
                </c:pt>
                <c:pt idx="41780">
                  <c:v>2.3950987E-2</c:v>
                </c:pt>
                <c:pt idx="41781">
                  <c:v>2.4574433E-2</c:v>
                </c:pt>
                <c:pt idx="41782">
                  <c:v>2.4791481000000001E-2</c:v>
                </c:pt>
                <c:pt idx="41783">
                  <c:v>2.51392E-2</c:v>
                </c:pt>
                <c:pt idx="41784">
                  <c:v>1.1830587E-2</c:v>
                </c:pt>
                <c:pt idx="41785">
                  <c:v>2.0196591E-2</c:v>
                </c:pt>
                <c:pt idx="41786">
                  <c:v>3.0527790999999999E-2</c:v>
                </c:pt>
                <c:pt idx="41787">
                  <c:v>1.4336211E-2</c:v>
                </c:pt>
                <c:pt idx="41788">
                  <c:v>1.2810218999999999E-2</c:v>
                </c:pt>
                <c:pt idx="41789">
                  <c:v>2.4440522999999999E-2</c:v>
                </c:pt>
                <c:pt idx="41790">
                  <c:v>2.6005929000000001E-2</c:v>
                </c:pt>
                <c:pt idx="41791">
                  <c:v>3.2657228000000003E-2</c:v>
                </c:pt>
                <c:pt idx="41792">
                  <c:v>2.3659207000000002E-2</c:v>
                </c:pt>
                <c:pt idx="41793">
                  <c:v>1.1423545E-2</c:v>
                </c:pt>
                <c:pt idx="41794">
                  <c:v>2.7858444999999999E-2</c:v>
                </c:pt>
                <c:pt idx="41795">
                  <c:v>2.5434470000000001E-2</c:v>
                </c:pt>
                <c:pt idx="41796">
                  <c:v>2.098912E-2</c:v>
                </c:pt>
                <c:pt idx="41797">
                  <c:v>2.3727965E-2</c:v>
                </c:pt>
                <c:pt idx="41798">
                  <c:v>2.6191123E-2</c:v>
                </c:pt>
                <c:pt idx="41799">
                  <c:v>2.1422479000000001E-2</c:v>
                </c:pt>
                <c:pt idx="41800">
                  <c:v>2.4310945E-2</c:v>
                </c:pt>
                <c:pt idx="41801">
                  <c:v>2.256619E-2</c:v>
                </c:pt>
                <c:pt idx="41802">
                  <c:v>2.3132910999999999E-2</c:v>
                </c:pt>
                <c:pt idx="41803">
                  <c:v>2.8775476000000001E-2</c:v>
                </c:pt>
                <c:pt idx="41804">
                  <c:v>2.6594878999999998E-2</c:v>
                </c:pt>
                <c:pt idx="41805">
                  <c:v>2.3286444999999999E-2</c:v>
                </c:pt>
                <c:pt idx="41806">
                  <c:v>2.0656840999999999E-2</c:v>
                </c:pt>
                <c:pt idx="41807">
                  <c:v>2.1675580999999999E-2</c:v>
                </c:pt>
                <c:pt idx="41808">
                  <c:v>2.1946691000000001E-2</c:v>
                </c:pt>
                <c:pt idx="41809">
                  <c:v>1.8510552E-2</c:v>
                </c:pt>
                <c:pt idx="41810">
                  <c:v>2.2326329999999998E-2</c:v>
                </c:pt>
                <c:pt idx="41811">
                  <c:v>2.1856840999999998E-2</c:v>
                </c:pt>
                <c:pt idx="41812">
                  <c:v>2.6878763E-2</c:v>
                </c:pt>
                <c:pt idx="41813">
                  <c:v>2.7339428999999998E-2</c:v>
                </c:pt>
                <c:pt idx="41814">
                  <c:v>2.0960092999999999E-2</c:v>
                </c:pt>
                <c:pt idx="41815">
                  <c:v>1.3359374E-2</c:v>
                </c:pt>
                <c:pt idx="41816">
                  <c:v>4.0063959000000003E-2</c:v>
                </c:pt>
                <c:pt idx="41817">
                  <c:v>3.8224033999999997E-2</c:v>
                </c:pt>
                <c:pt idx="41818">
                  <c:v>1.2451827E-2</c:v>
                </c:pt>
                <c:pt idx="41819">
                  <c:v>1.8811815999999999E-2</c:v>
                </c:pt>
                <c:pt idx="41820">
                  <c:v>3.6036611000000003E-2</c:v>
                </c:pt>
                <c:pt idx="41821">
                  <c:v>2.8177185E-2</c:v>
                </c:pt>
                <c:pt idx="41822">
                  <c:v>2.5447444999999999E-2</c:v>
                </c:pt>
                <c:pt idx="41823">
                  <c:v>2.0569988000000001E-2</c:v>
                </c:pt>
                <c:pt idx="41824">
                  <c:v>2.3791614999999999E-2</c:v>
                </c:pt>
                <c:pt idx="41825">
                  <c:v>3.4676243000000002E-2</c:v>
                </c:pt>
                <c:pt idx="41826">
                  <c:v>3.0426367999999999E-2</c:v>
                </c:pt>
                <c:pt idx="41827">
                  <c:v>1.7305299999999999E-2</c:v>
                </c:pt>
                <c:pt idx="41828">
                  <c:v>1.8388674000000001E-2</c:v>
                </c:pt>
                <c:pt idx="41829">
                  <c:v>2.5974654E-2</c:v>
                </c:pt>
                <c:pt idx="41830">
                  <c:v>2.4706990000000002E-2</c:v>
                </c:pt>
                <c:pt idx="41831">
                  <c:v>1.9102251000000001E-2</c:v>
                </c:pt>
                <c:pt idx="41832">
                  <c:v>1.8199173999999999E-2</c:v>
                </c:pt>
                <c:pt idx="41833">
                  <c:v>1.9058146000000002E-2</c:v>
                </c:pt>
                <c:pt idx="41834">
                  <c:v>2.3451027999999999E-2</c:v>
                </c:pt>
                <c:pt idx="41835">
                  <c:v>1.8656435999999998E-2</c:v>
                </c:pt>
                <c:pt idx="41836">
                  <c:v>2.2705507E-2</c:v>
                </c:pt>
                <c:pt idx="41837">
                  <c:v>2.1162730000000001E-2</c:v>
                </c:pt>
                <c:pt idx="41838">
                  <c:v>2.1866336E-2</c:v>
                </c:pt>
                <c:pt idx="41839">
                  <c:v>1.8278870999999999E-2</c:v>
                </c:pt>
                <c:pt idx="41840">
                  <c:v>1.8727614E-2</c:v>
                </c:pt>
                <c:pt idx="41841">
                  <c:v>2.2882802000000001E-2</c:v>
                </c:pt>
                <c:pt idx="41842">
                  <c:v>1.8090446E-2</c:v>
                </c:pt>
                <c:pt idx="41843">
                  <c:v>1.9840199999999999E-2</c:v>
                </c:pt>
                <c:pt idx="41844">
                  <c:v>2.1668726999999999E-2</c:v>
                </c:pt>
                <c:pt idx="41845">
                  <c:v>2.4801831999999999E-2</c:v>
                </c:pt>
                <c:pt idx="41846">
                  <c:v>1.8636880000000002E-2</c:v>
                </c:pt>
                <c:pt idx="41847">
                  <c:v>2.2790115E-2</c:v>
                </c:pt>
                <c:pt idx="41848">
                  <c:v>2.2164271999999999E-2</c:v>
                </c:pt>
                <c:pt idx="41849">
                  <c:v>2.0761433999999999E-2</c:v>
                </c:pt>
                <c:pt idx="41850">
                  <c:v>2.0133728E-2</c:v>
                </c:pt>
                <c:pt idx="41851">
                  <c:v>2.0013735000000001E-2</c:v>
                </c:pt>
                <c:pt idx="41852">
                  <c:v>2.2740012E-2</c:v>
                </c:pt>
                <c:pt idx="41853">
                  <c:v>2.1489311000000001E-2</c:v>
                </c:pt>
                <c:pt idx="41854">
                  <c:v>2.1211278E-2</c:v>
                </c:pt>
                <c:pt idx="41855">
                  <c:v>2.5125034000000001E-2</c:v>
                </c:pt>
                <c:pt idx="41856">
                  <c:v>2.2388901999999999E-2</c:v>
                </c:pt>
                <c:pt idx="41857">
                  <c:v>2.0064137999999999E-2</c:v>
                </c:pt>
                <c:pt idx="41858">
                  <c:v>2.1113157E-2</c:v>
                </c:pt>
                <c:pt idx="41859">
                  <c:v>2.2599372999999999E-2</c:v>
                </c:pt>
                <c:pt idx="41860">
                  <c:v>2.2549573E-2</c:v>
                </c:pt>
                <c:pt idx="41861">
                  <c:v>2.4777885999999999E-2</c:v>
                </c:pt>
                <c:pt idx="41862">
                  <c:v>2.302446E-2</c:v>
                </c:pt>
                <c:pt idx="41863">
                  <c:v>2.5326393999999999E-2</c:v>
                </c:pt>
                <c:pt idx="41864">
                  <c:v>2.5848638E-2</c:v>
                </c:pt>
                <c:pt idx="41865">
                  <c:v>2.3421329000000001E-2</c:v>
                </c:pt>
                <c:pt idx="41866">
                  <c:v>2.2331031000000001E-2</c:v>
                </c:pt>
                <c:pt idx="41867">
                  <c:v>2.3317465999999998E-2</c:v>
                </c:pt>
                <c:pt idx="41868">
                  <c:v>2.0869754000000001E-2</c:v>
                </c:pt>
                <c:pt idx="41869">
                  <c:v>2.1994257E-2</c:v>
                </c:pt>
                <c:pt idx="41870">
                  <c:v>2.3609996000000001E-2</c:v>
                </c:pt>
                <c:pt idx="41871">
                  <c:v>2.5330445E-2</c:v>
                </c:pt>
                <c:pt idx="41872">
                  <c:v>2.347289E-2</c:v>
                </c:pt>
                <c:pt idx="41873">
                  <c:v>1.7941017E-2</c:v>
                </c:pt>
                <c:pt idx="41874">
                  <c:v>1.3050920000000001E-2</c:v>
                </c:pt>
                <c:pt idx="41875">
                  <c:v>1.9211308999999999E-2</c:v>
                </c:pt>
                <c:pt idx="41876">
                  <c:v>1.5449592999999999E-2</c:v>
                </c:pt>
                <c:pt idx="41877">
                  <c:v>1.8304945999999999E-2</c:v>
                </c:pt>
                <c:pt idx="41878">
                  <c:v>1.2317892E-2</c:v>
                </c:pt>
                <c:pt idx="41879">
                  <c:v>1.2257153999999999E-2</c:v>
                </c:pt>
                <c:pt idx="41880">
                  <c:v>1.6163212999999999E-2</c:v>
                </c:pt>
                <c:pt idx="41881">
                  <c:v>2.4156245999999999E-2</c:v>
                </c:pt>
                <c:pt idx="41882">
                  <c:v>9.8177869999999997E-3</c:v>
                </c:pt>
                <c:pt idx="41883">
                  <c:v>9.7098799999999999E-4</c:v>
                </c:pt>
                <c:pt idx="41884">
                  <c:v>1.3139237999999999E-2</c:v>
                </c:pt>
                <c:pt idx="41885">
                  <c:v>-3.4310310000000002E-3</c:v>
                </c:pt>
                <c:pt idx="41886">
                  <c:v>-1.175866E-3</c:v>
                </c:pt>
                <c:pt idx="41887">
                  <c:v>-5.1951250000000001E-3</c:v>
                </c:pt>
                <c:pt idx="41888">
                  <c:v>-1.3507118E-2</c:v>
                </c:pt>
                <c:pt idx="41889">
                  <c:v>3.6181091999999998E-2</c:v>
                </c:pt>
                <c:pt idx="41890">
                  <c:v>5.0591457999999999E-2</c:v>
                </c:pt>
                <c:pt idx="41891">
                  <c:v>8.6769810000000003E-3</c:v>
                </c:pt>
                <c:pt idx="41892">
                  <c:v>3.3424029999999999E-3</c:v>
                </c:pt>
                <c:pt idx="41893">
                  <c:v>5.5113849999999997E-3</c:v>
                </c:pt>
                <c:pt idx="41894">
                  <c:v>-7.1956210000000001E-3</c:v>
                </c:pt>
                <c:pt idx="41895">
                  <c:v>3.0856630000000002E-3</c:v>
                </c:pt>
                <c:pt idx="41896">
                  <c:v>1.6529832000000001E-2</c:v>
                </c:pt>
                <c:pt idx="41897">
                  <c:v>1.7599117000000001E-2</c:v>
                </c:pt>
                <c:pt idx="41898">
                  <c:v>1.5037689E-2</c:v>
                </c:pt>
                <c:pt idx="41899">
                  <c:v>4.7847949999999997E-3</c:v>
                </c:pt>
                <c:pt idx="41900">
                  <c:v>-6.5088730000000001E-3</c:v>
                </c:pt>
                <c:pt idx="41901">
                  <c:v>-1.2917899999999999E-4</c:v>
                </c:pt>
                <c:pt idx="41902">
                  <c:v>1.3851085000000001E-2</c:v>
                </c:pt>
                <c:pt idx="41903">
                  <c:v>5.4796710000000002E-3</c:v>
                </c:pt>
                <c:pt idx="41904">
                  <c:v>5.0991049999999996E-3</c:v>
                </c:pt>
                <c:pt idx="41905">
                  <c:v>7.2707700000000002E-4</c:v>
                </c:pt>
                <c:pt idx="41906">
                  <c:v>-4.539324E-3</c:v>
                </c:pt>
                <c:pt idx="41907">
                  <c:v>-2.0136070000000002E-3</c:v>
                </c:pt>
                <c:pt idx="41908">
                  <c:v>-6.7536899999999999E-4</c:v>
                </c:pt>
                <c:pt idx="41909">
                  <c:v>-5.7458599999999998E-4</c:v>
                </c:pt>
                <c:pt idx="41910">
                  <c:v>2.0017559999999999E-3</c:v>
                </c:pt>
                <c:pt idx="41911">
                  <c:v>8.7047819999999995E-3</c:v>
                </c:pt>
                <c:pt idx="41912">
                  <c:v>1.1180723E-2</c:v>
                </c:pt>
                <c:pt idx="41913">
                  <c:v>-1.52533E-4</c:v>
                </c:pt>
                <c:pt idx="41914">
                  <c:v>1.0254834000000001E-2</c:v>
                </c:pt>
                <c:pt idx="41915">
                  <c:v>1.2638840000000001E-3</c:v>
                </c:pt>
                <c:pt idx="41916">
                  <c:v>-2.2948980000000001E-3</c:v>
                </c:pt>
                <c:pt idx="41917">
                  <c:v>2.1666239999999998E-3</c:v>
                </c:pt>
                <c:pt idx="41918">
                  <c:v>-9.3355680000000007E-3</c:v>
                </c:pt>
                <c:pt idx="41919">
                  <c:v>-3.6697660000000001E-3</c:v>
                </c:pt>
                <c:pt idx="41920">
                  <c:v>-1.3029446E-2</c:v>
                </c:pt>
                <c:pt idx="41921">
                  <c:v>-1.3343893000000001E-2</c:v>
                </c:pt>
                <c:pt idx="41922">
                  <c:v>8.6996239999999996E-3</c:v>
                </c:pt>
                <c:pt idx="41923">
                  <c:v>8.6384070000000007E-3</c:v>
                </c:pt>
                <c:pt idx="41924">
                  <c:v>-2.2092341000000001E-2</c:v>
                </c:pt>
                <c:pt idx="41925">
                  <c:v>-2.1868848999999999E-2</c:v>
                </c:pt>
                <c:pt idx="41926">
                  <c:v>-9.7975400000000004E-3</c:v>
                </c:pt>
                <c:pt idx="41927">
                  <c:v>-2.2724416000000001E-2</c:v>
                </c:pt>
                <c:pt idx="41928">
                  <c:v>-9.9542929999999995E-3</c:v>
                </c:pt>
                <c:pt idx="41929">
                  <c:v>-9.5340619999999994E-3</c:v>
                </c:pt>
                <c:pt idx="41930">
                  <c:v>-2.2770504E-2</c:v>
                </c:pt>
                <c:pt idx="41931">
                  <c:v>-1.0973982E-2</c:v>
                </c:pt>
                <c:pt idx="41932">
                  <c:v>-5.6298160000000002E-3</c:v>
                </c:pt>
                <c:pt idx="41933">
                  <c:v>-1.2353843999999999E-2</c:v>
                </c:pt>
                <c:pt idx="41934">
                  <c:v>-8.2946540000000003E-3</c:v>
                </c:pt>
                <c:pt idx="41935">
                  <c:v>-1.1328721E-2</c:v>
                </c:pt>
                <c:pt idx="41936">
                  <c:v>-1.0581438E-2</c:v>
                </c:pt>
                <c:pt idx="41937">
                  <c:v>-8.5241029999999999E-3</c:v>
                </c:pt>
                <c:pt idx="41938">
                  <c:v>-6.8300670000000004E-3</c:v>
                </c:pt>
                <c:pt idx="41939">
                  <c:v>-1.2190886999999999E-2</c:v>
                </c:pt>
                <c:pt idx="41940">
                  <c:v>-7.5287569999999996E-3</c:v>
                </c:pt>
                <c:pt idx="41941">
                  <c:v>-3.1581930000000001E-3</c:v>
                </c:pt>
                <c:pt idx="41942">
                  <c:v>-4.6383780000000003E-3</c:v>
                </c:pt>
                <c:pt idx="41943">
                  <c:v>-8.8412500000000004E-4</c:v>
                </c:pt>
                <c:pt idx="41944">
                  <c:v>-5.8828780000000002E-3</c:v>
                </c:pt>
                <c:pt idx="41945">
                  <c:v>-4.7210109999999998E-3</c:v>
                </c:pt>
                <c:pt idx="41946">
                  <c:v>-5.7069130000000001E-3</c:v>
                </c:pt>
                <c:pt idx="41947">
                  <c:v>-6.6361889999999998E-3</c:v>
                </c:pt>
                <c:pt idx="41948">
                  <c:v>-8.8935399999999997E-4</c:v>
                </c:pt>
                <c:pt idx="41949">
                  <c:v>-4.2437129999999997E-3</c:v>
                </c:pt>
                <c:pt idx="41950">
                  <c:v>-3.5044189999999999E-3</c:v>
                </c:pt>
                <c:pt idx="41951">
                  <c:v>-8.9021499999999997E-4</c:v>
                </c:pt>
                <c:pt idx="41952">
                  <c:v>-5.7299780000000002E-3</c:v>
                </c:pt>
                <c:pt idx="41953">
                  <c:v>-6.801039E-3</c:v>
                </c:pt>
                <c:pt idx="41954">
                  <c:v>-6.687854E-3</c:v>
                </c:pt>
                <c:pt idx="41955">
                  <c:v>-5.7094939999999999E-3</c:v>
                </c:pt>
                <c:pt idx="41956">
                  <c:v>-2.0777410000000001E-3</c:v>
                </c:pt>
                <c:pt idx="41957">
                  <c:v>-3.8283520000000001E-3</c:v>
                </c:pt>
                <c:pt idx="41958">
                  <c:v>-6.1679389999999999E-3</c:v>
                </c:pt>
                <c:pt idx="41959">
                  <c:v>-4.0914590000000004E-3</c:v>
                </c:pt>
                <c:pt idx="41960">
                  <c:v>-4.3636339999999999E-3</c:v>
                </c:pt>
                <c:pt idx="41961">
                  <c:v>-3.177844E-3</c:v>
                </c:pt>
                <c:pt idx="41962">
                  <c:v>-1.8483939999999999E-3</c:v>
                </c:pt>
                <c:pt idx="41963">
                  <c:v>-2.0432129999999999E-3</c:v>
                </c:pt>
                <c:pt idx="41964">
                  <c:v>-1.7470700000000001E-3</c:v>
                </c:pt>
                <c:pt idx="41965">
                  <c:v>-2.5280239999999998E-3</c:v>
                </c:pt>
                <c:pt idx="41966">
                  <c:v>5.5778000000000002E-4</c:v>
                </c:pt>
                <c:pt idx="41967">
                  <c:v>-3.1738410000000002E-3</c:v>
                </c:pt>
                <c:pt idx="41968">
                  <c:v>-2.28035E-3</c:v>
                </c:pt>
                <c:pt idx="41969">
                  <c:v>-6.9198430000000002E-3</c:v>
                </c:pt>
                <c:pt idx="41970">
                  <c:v>-2.4401119999999999E-3</c:v>
                </c:pt>
                <c:pt idx="41971">
                  <c:v>1.246949E-3</c:v>
                </c:pt>
                <c:pt idx="41972">
                  <c:v>-4.3345040000000003E-3</c:v>
                </c:pt>
                <c:pt idx="41973">
                  <c:v>-2.629153E-3</c:v>
                </c:pt>
                <c:pt idx="41974">
                  <c:v>-9.2419699999999997E-4</c:v>
                </c:pt>
                <c:pt idx="41975" formatCode="0.00E+00">
                  <c:v>-8.5774999999999998E-5</c:v>
                </c:pt>
                <c:pt idx="41976">
                  <c:v>-3.9582769999999996E-3</c:v>
                </c:pt>
                <c:pt idx="41977">
                  <c:v>-5.0112539999999997E-3</c:v>
                </c:pt>
                <c:pt idx="41978">
                  <c:v>-5.8570740000000003E-3</c:v>
                </c:pt>
                <c:pt idx="41979">
                  <c:v>-7.1175479999999996E-3</c:v>
                </c:pt>
                <c:pt idx="41980">
                  <c:v>-3.1718089999999998E-3</c:v>
                </c:pt>
                <c:pt idx="41981">
                  <c:v>-1.0151011999999999E-2</c:v>
                </c:pt>
                <c:pt idx="41982">
                  <c:v>-5.7900859999999998E-3</c:v>
                </c:pt>
                <c:pt idx="41983">
                  <c:v>-8.47173E-4</c:v>
                </c:pt>
                <c:pt idx="41984">
                  <c:v>-3.5710540000000002E-3</c:v>
                </c:pt>
                <c:pt idx="41985">
                  <c:v>-7.7136820000000004E-3</c:v>
                </c:pt>
                <c:pt idx="41986">
                  <c:v>-5.8151139999999997E-3</c:v>
                </c:pt>
                <c:pt idx="41987">
                  <c:v>-2.1903930000000001E-3</c:v>
                </c:pt>
                <c:pt idx="41988">
                  <c:v>-3.0247609999999999E-3</c:v>
                </c:pt>
                <c:pt idx="41989">
                  <c:v>-3.349061E-3</c:v>
                </c:pt>
                <c:pt idx="41990">
                  <c:v>-3.1053819999999998E-3</c:v>
                </c:pt>
                <c:pt idx="41991">
                  <c:v>-5.9334239999999996E-3</c:v>
                </c:pt>
                <c:pt idx="41992">
                  <c:v>-4.1752050000000004E-3</c:v>
                </c:pt>
                <c:pt idx="41993">
                  <c:v>-7.1662059999999996E-3</c:v>
                </c:pt>
                <c:pt idx="41994">
                  <c:v>-7.4959060000000001E-3</c:v>
                </c:pt>
                <c:pt idx="41995">
                  <c:v>-5.4015959999999998E-3</c:v>
                </c:pt>
                <c:pt idx="41996">
                  <c:v>-6.2010770000000002E-3</c:v>
                </c:pt>
                <c:pt idx="41997">
                  <c:v>-7.3098720000000002E-3</c:v>
                </c:pt>
                <c:pt idx="41998">
                  <c:v>-6.3085240000000002E-3</c:v>
                </c:pt>
                <c:pt idx="41999">
                  <c:v>-9.2127249999999997E-3</c:v>
                </c:pt>
                <c:pt idx="42000">
                  <c:v>-9.1432170000000004E-3</c:v>
                </c:pt>
                <c:pt idx="42001">
                  <c:v>-1.2775434E-2</c:v>
                </c:pt>
                <c:pt idx="42002">
                  <c:v>-9.4464820000000008E-3</c:v>
                </c:pt>
                <c:pt idx="42003">
                  <c:v>-1.2368426E-2</c:v>
                </c:pt>
                <c:pt idx="42004">
                  <c:v>-1.5175663000000001E-2</c:v>
                </c:pt>
                <c:pt idx="42005">
                  <c:v>-1.3961230999999999E-2</c:v>
                </c:pt>
                <c:pt idx="42006">
                  <c:v>-1.1734562E-2</c:v>
                </c:pt>
                <c:pt idx="42007">
                  <c:v>-1.7230714000000001E-2</c:v>
                </c:pt>
                <c:pt idx="42008">
                  <c:v>-1.6787564000000001E-2</c:v>
                </c:pt>
                <c:pt idx="42009">
                  <c:v>-1.3968536E-2</c:v>
                </c:pt>
                <c:pt idx="42010">
                  <c:v>-1.0921347E-2</c:v>
                </c:pt>
                <c:pt idx="42011">
                  <c:v>-1.4081985E-2</c:v>
                </c:pt>
                <c:pt idx="42012">
                  <c:v>-1.3291025999999999E-2</c:v>
                </c:pt>
                <c:pt idx="42013">
                  <c:v>-1.3297493000000001E-2</c:v>
                </c:pt>
                <c:pt idx="42014">
                  <c:v>-1.0105427E-2</c:v>
                </c:pt>
                <c:pt idx="42015">
                  <c:v>-7.6502990000000002E-3</c:v>
                </c:pt>
                <c:pt idx="42016">
                  <c:v>-1.5938320999999998E-2</c:v>
                </c:pt>
                <c:pt idx="42017">
                  <c:v>-1.3466073E-2</c:v>
                </c:pt>
                <c:pt idx="42018">
                  <c:v>-1.7636600000000001E-4</c:v>
                </c:pt>
                <c:pt idx="42019">
                  <c:v>-1.5086606000000001E-2</c:v>
                </c:pt>
                <c:pt idx="42020">
                  <c:v>-1.6818993000000001E-2</c:v>
                </c:pt>
                <c:pt idx="42021">
                  <c:v>-1.3319218000000001E-2</c:v>
                </c:pt>
                <c:pt idx="42022">
                  <c:v>-1.2572467E-2</c:v>
                </c:pt>
                <c:pt idx="42023">
                  <c:v>-1.2464342999999999E-2</c:v>
                </c:pt>
                <c:pt idx="42024">
                  <c:v>-1.6643907999999999E-2</c:v>
                </c:pt>
                <c:pt idx="42025">
                  <c:v>-2.2518151E-2</c:v>
                </c:pt>
                <c:pt idx="42026">
                  <c:v>-1.9460308999999999E-2</c:v>
                </c:pt>
                <c:pt idx="42027">
                  <c:v>-1.4782267E-2</c:v>
                </c:pt>
                <c:pt idx="42028">
                  <c:v>-2.0097936E-2</c:v>
                </c:pt>
                <c:pt idx="42029">
                  <c:v>-2.0310842999999999E-2</c:v>
                </c:pt>
                <c:pt idx="42030">
                  <c:v>-1.8713213999999999E-2</c:v>
                </c:pt>
                <c:pt idx="42031">
                  <c:v>-1.7067916999999998E-2</c:v>
                </c:pt>
                <c:pt idx="42032">
                  <c:v>-2.0796608000000001E-2</c:v>
                </c:pt>
                <c:pt idx="42033">
                  <c:v>-2.1716962999999999E-2</c:v>
                </c:pt>
                <c:pt idx="42034">
                  <c:v>-2.2383288000000001E-2</c:v>
                </c:pt>
                <c:pt idx="42035">
                  <c:v>-2.0580281999999998E-2</c:v>
                </c:pt>
                <c:pt idx="42036">
                  <c:v>-2.0501185000000002E-2</c:v>
                </c:pt>
                <c:pt idx="42037">
                  <c:v>-2.3020723999999999E-2</c:v>
                </c:pt>
                <c:pt idx="42038">
                  <c:v>-1.4715391E-2</c:v>
                </c:pt>
                <c:pt idx="42039">
                  <c:v>-1.6479245999999999E-2</c:v>
                </c:pt>
                <c:pt idx="42040">
                  <c:v>-1.8255041999999999E-2</c:v>
                </c:pt>
                <c:pt idx="42041">
                  <c:v>-1.7230485E-2</c:v>
                </c:pt>
                <c:pt idx="42042">
                  <c:v>-1.6762035000000002E-2</c:v>
                </c:pt>
                <c:pt idx="42043">
                  <c:v>-1.6150187999999999E-2</c:v>
                </c:pt>
                <c:pt idx="42044">
                  <c:v>-1.4090233000000001E-2</c:v>
                </c:pt>
                <c:pt idx="42045">
                  <c:v>-1.5249588999999999E-2</c:v>
                </c:pt>
                <c:pt idx="42046">
                  <c:v>-1.1800796000000001E-2</c:v>
                </c:pt>
                <c:pt idx="42047">
                  <c:v>-1.352356E-2</c:v>
                </c:pt>
                <c:pt idx="42048">
                  <c:v>-1.7434676999999999E-2</c:v>
                </c:pt>
                <c:pt idx="42049">
                  <c:v>-1.4915670000000001E-2</c:v>
                </c:pt>
                <c:pt idx="42050">
                  <c:v>-1.0643425999999999E-2</c:v>
                </c:pt>
                <c:pt idx="42051">
                  <c:v>-1.2672335999999999E-2</c:v>
                </c:pt>
                <c:pt idx="42052">
                  <c:v>-1.403481E-2</c:v>
                </c:pt>
                <c:pt idx="42053">
                  <c:v>-1.4064788999999999E-2</c:v>
                </c:pt>
                <c:pt idx="42054">
                  <c:v>-1.2490861000000001E-2</c:v>
                </c:pt>
                <c:pt idx="42055">
                  <c:v>-1.4076121E-2</c:v>
                </c:pt>
                <c:pt idx="42056">
                  <c:v>-1.5485201000000001E-2</c:v>
                </c:pt>
                <c:pt idx="42057">
                  <c:v>-1.5503202000000001E-2</c:v>
                </c:pt>
                <c:pt idx="42058">
                  <c:v>-1.2486905E-2</c:v>
                </c:pt>
                <c:pt idx="42059">
                  <c:v>-1.6258201999999999E-2</c:v>
                </c:pt>
                <c:pt idx="42060">
                  <c:v>-2.0475052000000001E-2</c:v>
                </c:pt>
                <c:pt idx="42061">
                  <c:v>-1.7424592999999999E-2</c:v>
                </c:pt>
                <c:pt idx="42062">
                  <c:v>-2.0154598999999999E-2</c:v>
                </c:pt>
                <c:pt idx="42063">
                  <c:v>-1.8424871999999998E-2</c:v>
                </c:pt>
                <c:pt idx="42064">
                  <c:v>-1.4498573000000001E-2</c:v>
                </c:pt>
                <c:pt idx="42065">
                  <c:v>-1.3878708999999999E-2</c:v>
                </c:pt>
                <c:pt idx="42066">
                  <c:v>-1.8624462000000001E-2</c:v>
                </c:pt>
                <c:pt idx="42067">
                  <c:v>-1.9871583000000002E-2</c:v>
                </c:pt>
                <c:pt idx="42068">
                  <c:v>-1.7133588000000002E-2</c:v>
                </c:pt>
                <c:pt idx="42069">
                  <c:v>-1.6675714000000001E-2</c:v>
                </c:pt>
                <c:pt idx="42070">
                  <c:v>-1.6282630999999999E-2</c:v>
                </c:pt>
                <c:pt idx="42071">
                  <c:v>-2.0323865E-2</c:v>
                </c:pt>
                <c:pt idx="42072">
                  <c:v>-1.8157117E-2</c:v>
                </c:pt>
                <c:pt idx="42073">
                  <c:v>-1.8027192000000001E-2</c:v>
                </c:pt>
                <c:pt idx="42074">
                  <c:v>-1.8577669000000002E-2</c:v>
                </c:pt>
                <c:pt idx="42075">
                  <c:v>-1.9162644E-2</c:v>
                </c:pt>
                <c:pt idx="42076">
                  <c:v>-1.9644409000000002E-2</c:v>
                </c:pt>
                <c:pt idx="42077">
                  <c:v>-1.7174638999999998E-2</c:v>
                </c:pt>
                <c:pt idx="42078">
                  <c:v>-1.9236988999999999E-2</c:v>
                </c:pt>
                <c:pt idx="42079">
                  <c:v>-1.8778126999999999E-2</c:v>
                </c:pt>
                <c:pt idx="42080">
                  <c:v>-2.3696985E-2</c:v>
                </c:pt>
                <c:pt idx="42081">
                  <c:v>-2.0743424E-2</c:v>
                </c:pt>
                <c:pt idx="42082">
                  <c:v>-2.4268649999999999E-2</c:v>
                </c:pt>
                <c:pt idx="42083">
                  <c:v>-2.3044208E-2</c:v>
                </c:pt>
                <c:pt idx="42084">
                  <c:v>-2.5386458000000001E-2</c:v>
                </c:pt>
                <c:pt idx="42085">
                  <c:v>-2.2439823000000001E-2</c:v>
                </c:pt>
                <c:pt idx="42086">
                  <c:v>-2.4162889E-2</c:v>
                </c:pt>
                <c:pt idx="42087">
                  <c:v>-1.9462028999999999E-2</c:v>
                </c:pt>
                <c:pt idx="42088">
                  <c:v>-2.3116417E-2</c:v>
                </c:pt>
                <c:pt idx="42089">
                  <c:v>-2.9116137E-2</c:v>
                </c:pt>
                <c:pt idx="42090">
                  <c:v>-2.6538994E-2</c:v>
                </c:pt>
                <c:pt idx="42091">
                  <c:v>-2.1019025E-2</c:v>
                </c:pt>
                <c:pt idx="42092">
                  <c:v>-2.4847852E-2</c:v>
                </c:pt>
                <c:pt idx="42093">
                  <c:v>-2.0910444E-2</c:v>
                </c:pt>
                <c:pt idx="42094">
                  <c:v>-2.1583956000000001E-2</c:v>
                </c:pt>
                <c:pt idx="42095">
                  <c:v>-2.2326371000000001E-2</c:v>
                </c:pt>
                <c:pt idx="42096">
                  <c:v>-2.1342333000000002E-2</c:v>
                </c:pt>
                <c:pt idx="42097">
                  <c:v>-2.1535526999999999E-2</c:v>
                </c:pt>
                <c:pt idx="42098">
                  <c:v>-1.9982903999999999E-2</c:v>
                </c:pt>
                <c:pt idx="42099">
                  <c:v>-1.7916825000000001E-2</c:v>
                </c:pt>
                <c:pt idx="42100">
                  <c:v>-2.2422627000000001E-2</c:v>
                </c:pt>
                <c:pt idx="42101">
                  <c:v>-1.7685850999999999E-2</c:v>
                </c:pt>
                <c:pt idx="42102">
                  <c:v>-1.6490624999999998E-2</c:v>
                </c:pt>
                <c:pt idx="42103">
                  <c:v>-1.8930538E-2</c:v>
                </c:pt>
                <c:pt idx="42104">
                  <c:v>-1.9437335E-2</c:v>
                </c:pt>
                <c:pt idx="42105">
                  <c:v>-1.6178499999999998E-2</c:v>
                </c:pt>
                <c:pt idx="42106">
                  <c:v>-1.8288255E-2</c:v>
                </c:pt>
                <c:pt idx="42107">
                  <c:v>-1.7206103E-2</c:v>
                </c:pt>
                <c:pt idx="42108">
                  <c:v>-1.9601882000000001E-2</c:v>
                </c:pt>
                <c:pt idx="42109">
                  <c:v>-2.1280849000000001E-2</c:v>
                </c:pt>
                <c:pt idx="42110">
                  <c:v>-2.1581255000000001E-2</c:v>
                </c:pt>
                <c:pt idx="42111">
                  <c:v>-2.2983252999999999E-2</c:v>
                </c:pt>
                <c:pt idx="42112">
                  <c:v>-2.3447707000000002E-2</c:v>
                </c:pt>
                <c:pt idx="42113">
                  <c:v>-2.6355198E-2</c:v>
                </c:pt>
                <c:pt idx="42114">
                  <c:v>-2.3496294000000001E-2</c:v>
                </c:pt>
                <c:pt idx="42115">
                  <c:v>-2.2203980000000002E-2</c:v>
                </c:pt>
                <c:pt idx="42116">
                  <c:v>-2.7618719E-2</c:v>
                </c:pt>
                <c:pt idx="42117">
                  <c:v>-2.8644558000000001E-2</c:v>
                </c:pt>
                <c:pt idx="42118">
                  <c:v>-3.2482173000000003E-2</c:v>
                </c:pt>
                <c:pt idx="42119">
                  <c:v>-3.3878474999999998E-2</c:v>
                </c:pt>
                <c:pt idx="42120">
                  <c:v>-2.8061599E-2</c:v>
                </c:pt>
                <c:pt idx="42121">
                  <c:v>-2.6652403000000002E-2</c:v>
                </c:pt>
                <c:pt idx="42122">
                  <c:v>-2.6367977000000001E-2</c:v>
                </c:pt>
                <c:pt idx="42123">
                  <c:v>-2.6782785E-2</c:v>
                </c:pt>
                <c:pt idx="42124">
                  <c:v>-3.0676326E-2</c:v>
                </c:pt>
                <c:pt idx="42125">
                  <c:v>-2.6719370999999999E-2</c:v>
                </c:pt>
                <c:pt idx="42126">
                  <c:v>-3.2102949999999998E-2</c:v>
                </c:pt>
                <c:pt idx="42127">
                  <c:v>-2.9867338E-2</c:v>
                </c:pt>
                <c:pt idx="42128">
                  <c:v>-2.9296888E-2</c:v>
                </c:pt>
                <c:pt idx="42129">
                  <c:v>-2.8905123000000001E-2</c:v>
                </c:pt>
                <c:pt idx="42130">
                  <c:v>-2.8515237999999998E-2</c:v>
                </c:pt>
                <c:pt idx="42131">
                  <c:v>-2.8991539E-2</c:v>
                </c:pt>
                <c:pt idx="42132">
                  <c:v>-2.8714307000000001E-2</c:v>
                </c:pt>
                <c:pt idx="42133">
                  <c:v>-2.7716910000000001E-2</c:v>
                </c:pt>
                <c:pt idx="42134">
                  <c:v>-3.1594742000000002E-2</c:v>
                </c:pt>
                <c:pt idx="42135">
                  <c:v>-2.7614443999999998E-2</c:v>
                </c:pt>
                <c:pt idx="42136">
                  <c:v>-2.6698049000000001E-2</c:v>
                </c:pt>
                <c:pt idx="42137">
                  <c:v>-3.2693888999999997E-2</c:v>
                </c:pt>
                <c:pt idx="42138">
                  <c:v>-3.2984174999999998E-2</c:v>
                </c:pt>
                <c:pt idx="42139">
                  <c:v>-3.5690914999999997E-2</c:v>
                </c:pt>
                <c:pt idx="42140">
                  <c:v>-3.4368920999999997E-2</c:v>
                </c:pt>
                <c:pt idx="42141">
                  <c:v>-3.7736561000000002E-2</c:v>
                </c:pt>
                <c:pt idx="42142">
                  <c:v>-3.7851340999999997E-2</c:v>
                </c:pt>
                <c:pt idx="42143">
                  <c:v>-3.8573272999999998E-2</c:v>
                </c:pt>
                <c:pt idx="42144">
                  <c:v>-3.9583939999999998E-2</c:v>
                </c:pt>
                <c:pt idx="42145">
                  <c:v>-3.6898388999999997E-2</c:v>
                </c:pt>
                <c:pt idx="42146">
                  <c:v>-4.0530410000000003E-2</c:v>
                </c:pt>
                <c:pt idx="42147">
                  <c:v>-4.1611033999999998E-2</c:v>
                </c:pt>
                <c:pt idx="42148">
                  <c:v>-4.7030031999999999E-2</c:v>
                </c:pt>
                <c:pt idx="42149">
                  <c:v>-4.2278125999999999E-2</c:v>
                </c:pt>
                <c:pt idx="42150">
                  <c:v>-4.4281356000000001E-2</c:v>
                </c:pt>
                <c:pt idx="42151">
                  <c:v>-4.1295397999999997E-2</c:v>
                </c:pt>
                <c:pt idx="42152">
                  <c:v>-4.0828812999999999E-2</c:v>
                </c:pt>
                <c:pt idx="42153">
                  <c:v>-4.1331439999999997E-2</c:v>
                </c:pt>
                <c:pt idx="42154">
                  <c:v>-4.2309619E-2</c:v>
                </c:pt>
                <c:pt idx="42155">
                  <c:v>-4.0497078999999998E-2</c:v>
                </c:pt>
                <c:pt idx="42156">
                  <c:v>-4.2981542999999997E-2</c:v>
                </c:pt>
                <c:pt idx="42157">
                  <c:v>-4.0853555999999999E-2</c:v>
                </c:pt>
                <c:pt idx="42158">
                  <c:v>-3.8280409000000001E-2</c:v>
                </c:pt>
                <c:pt idx="42159">
                  <c:v>-3.2793276000000003E-2</c:v>
                </c:pt>
                <c:pt idx="42160">
                  <c:v>-4.0627233999999998E-2</c:v>
                </c:pt>
                <c:pt idx="42161">
                  <c:v>-4.3111882999999997E-2</c:v>
                </c:pt>
                <c:pt idx="42162">
                  <c:v>-3.5851042999999999E-2</c:v>
                </c:pt>
                <c:pt idx="42163">
                  <c:v>-3.5645280000000001E-2</c:v>
                </c:pt>
                <c:pt idx="42164">
                  <c:v>-3.9279426999999999E-2</c:v>
                </c:pt>
                <c:pt idx="42165">
                  <c:v>-3.5279593999999997E-2</c:v>
                </c:pt>
                <c:pt idx="42166">
                  <c:v>-3.2990872999999997E-2</c:v>
                </c:pt>
                <c:pt idx="42167">
                  <c:v>-3.4288932000000001E-2</c:v>
                </c:pt>
                <c:pt idx="42168">
                  <c:v>-3.6169920000000001E-2</c:v>
                </c:pt>
                <c:pt idx="42169">
                  <c:v>-3.7903152000000002E-2</c:v>
                </c:pt>
                <c:pt idx="42170">
                  <c:v>-3.2853532999999997E-2</c:v>
                </c:pt>
                <c:pt idx="42171">
                  <c:v>-3.0333465E-2</c:v>
                </c:pt>
                <c:pt idx="42172">
                  <c:v>-3.5038466999999997E-2</c:v>
                </c:pt>
                <c:pt idx="42173">
                  <c:v>-3.4024298000000001E-2</c:v>
                </c:pt>
                <c:pt idx="42174">
                  <c:v>-3.5323922000000001E-2</c:v>
                </c:pt>
                <c:pt idx="42175">
                  <c:v>-3.4249935000000002E-2</c:v>
                </c:pt>
                <c:pt idx="42176">
                  <c:v>-3.5394295999999999E-2</c:v>
                </c:pt>
                <c:pt idx="42177">
                  <c:v>-3.8319251999999998E-2</c:v>
                </c:pt>
                <c:pt idx="42178">
                  <c:v>-3.6603908999999997E-2</c:v>
                </c:pt>
                <c:pt idx="42179">
                  <c:v>-3.5516605E-2</c:v>
                </c:pt>
                <c:pt idx="42180">
                  <c:v>-3.5321659999999998E-2</c:v>
                </c:pt>
                <c:pt idx="42181">
                  <c:v>-3.7052046999999998E-2</c:v>
                </c:pt>
                <c:pt idx="42182">
                  <c:v>-3.3414166000000002E-2</c:v>
                </c:pt>
                <c:pt idx="42183">
                  <c:v>-2.9663439999999999E-2</c:v>
                </c:pt>
                <c:pt idx="42184">
                  <c:v>-3.2575871999999999E-2</c:v>
                </c:pt>
                <c:pt idx="42185">
                  <c:v>-3.2371654999999999E-2</c:v>
                </c:pt>
                <c:pt idx="42186">
                  <c:v>-3.3324267999999997E-2</c:v>
                </c:pt>
                <c:pt idx="42187">
                  <c:v>-3.0084467E-2</c:v>
                </c:pt>
                <c:pt idx="42188">
                  <c:v>-3.1261313999999998E-2</c:v>
                </c:pt>
                <c:pt idx="42189">
                  <c:v>-2.9787582999999999E-2</c:v>
                </c:pt>
                <c:pt idx="42190">
                  <c:v>-3.0127932999999999E-2</c:v>
                </c:pt>
                <c:pt idx="42191">
                  <c:v>-2.7385297999999999E-2</c:v>
                </c:pt>
                <c:pt idx="42192">
                  <c:v>-3.2075394E-2</c:v>
                </c:pt>
                <c:pt idx="42193">
                  <c:v>-3.1342796999999999E-2</c:v>
                </c:pt>
                <c:pt idx="42194">
                  <c:v>-2.9743835E-2</c:v>
                </c:pt>
                <c:pt idx="42195">
                  <c:v>-2.8975941000000002E-2</c:v>
                </c:pt>
                <c:pt idx="42196">
                  <c:v>-2.9627085000000001E-2</c:v>
                </c:pt>
                <c:pt idx="42197">
                  <c:v>-3.0161100999999999E-2</c:v>
                </c:pt>
                <c:pt idx="42198">
                  <c:v>-3.1172037E-2</c:v>
                </c:pt>
                <c:pt idx="42199">
                  <c:v>-3.0955489999999999E-2</c:v>
                </c:pt>
                <c:pt idx="42200">
                  <c:v>-3.1585861E-2</c:v>
                </c:pt>
                <c:pt idx="42201">
                  <c:v>-3.0010642000000001E-2</c:v>
                </c:pt>
                <c:pt idx="42202">
                  <c:v>-3.4245870999999997E-2</c:v>
                </c:pt>
                <c:pt idx="42203">
                  <c:v>-3.3414992999999997E-2</c:v>
                </c:pt>
                <c:pt idx="42204">
                  <c:v>-3.2755329999999999E-2</c:v>
                </c:pt>
                <c:pt idx="42205">
                  <c:v>-3.0517127000000002E-2</c:v>
                </c:pt>
                <c:pt idx="42206">
                  <c:v>-3.5344372999999998E-2</c:v>
                </c:pt>
                <c:pt idx="42207">
                  <c:v>-3.4283262000000002E-2</c:v>
                </c:pt>
                <c:pt idx="42208">
                  <c:v>-3.4897919999999999E-2</c:v>
                </c:pt>
                <c:pt idx="42209">
                  <c:v>-3.1893304999999997E-2</c:v>
                </c:pt>
                <c:pt idx="42210">
                  <c:v>-3.4579102E-2</c:v>
                </c:pt>
                <c:pt idx="42211">
                  <c:v>-3.4054305E-2</c:v>
                </c:pt>
                <c:pt idx="42212">
                  <c:v>-3.7886329000000003E-2</c:v>
                </c:pt>
                <c:pt idx="42213">
                  <c:v>-3.5758975999999998E-2</c:v>
                </c:pt>
                <c:pt idx="42214">
                  <c:v>-3.4062807000000001E-2</c:v>
                </c:pt>
                <c:pt idx="42215">
                  <c:v>-3.3870667E-2</c:v>
                </c:pt>
                <c:pt idx="42216">
                  <c:v>-3.4652039000000003E-2</c:v>
                </c:pt>
                <c:pt idx="42217">
                  <c:v>-3.3909994999999998E-2</c:v>
                </c:pt>
                <c:pt idx="42218">
                  <c:v>-3.5687654999999999E-2</c:v>
                </c:pt>
                <c:pt idx="42219">
                  <c:v>-3.4410093000000003E-2</c:v>
                </c:pt>
                <c:pt idx="42220">
                  <c:v>-3.1935483000000001E-2</c:v>
                </c:pt>
                <c:pt idx="42221">
                  <c:v>-3.2371803999999997E-2</c:v>
                </c:pt>
                <c:pt idx="42222">
                  <c:v>-2.8911290999999999E-2</c:v>
                </c:pt>
                <c:pt idx="42223">
                  <c:v>-2.8036175E-2</c:v>
                </c:pt>
                <c:pt idx="42224">
                  <c:v>-3.0369105E-2</c:v>
                </c:pt>
                <c:pt idx="42225">
                  <c:v>-2.8259348E-2</c:v>
                </c:pt>
                <c:pt idx="42226">
                  <c:v>-2.8606000999999999E-2</c:v>
                </c:pt>
                <c:pt idx="42227">
                  <c:v>-2.9442387E-2</c:v>
                </c:pt>
                <c:pt idx="42228">
                  <c:v>-3.0136139999999999E-2</c:v>
                </c:pt>
                <c:pt idx="42229">
                  <c:v>-2.6477264E-2</c:v>
                </c:pt>
                <c:pt idx="42230">
                  <c:v>-2.7384070999999999E-2</c:v>
                </c:pt>
                <c:pt idx="42231">
                  <c:v>-2.2664506000000001E-2</c:v>
                </c:pt>
                <c:pt idx="42232">
                  <c:v>-2.7434760999999998E-2</c:v>
                </c:pt>
                <c:pt idx="42233">
                  <c:v>-2.6275990999999999E-2</c:v>
                </c:pt>
                <c:pt idx="42234">
                  <c:v>-2.5559068000000001E-2</c:v>
                </c:pt>
                <c:pt idx="42235">
                  <c:v>-2.6543721999999999E-2</c:v>
                </c:pt>
                <c:pt idx="42236">
                  <c:v>-2.5682189000000001E-2</c:v>
                </c:pt>
                <c:pt idx="42237">
                  <c:v>-2.8259134000000002E-2</c:v>
                </c:pt>
                <c:pt idx="42238">
                  <c:v>-2.7741414999999998E-2</c:v>
                </c:pt>
                <c:pt idx="42239">
                  <c:v>-2.5294530999999999E-2</c:v>
                </c:pt>
                <c:pt idx="42240">
                  <c:v>-3.0951617000000001E-2</c:v>
                </c:pt>
                <c:pt idx="42241">
                  <c:v>-2.6681383999999999E-2</c:v>
                </c:pt>
                <c:pt idx="42242">
                  <c:v>-2.4355643999999999E-2</c:v>
                </c:pt>
                <c:pt idx="42243">
                  <c:v>-2.8037345000000002E-2</c:v>
                </c:pt>
                <c:pt idx="42244">
                  <c:v>-3.2879236999999999E-2</c:v>
                </c:pt>
                <c:pt idx="42245">
                  <c:v>-3.2330491000000003E-2</c:v>
                </c:pt>
                <c:pt idx="42246">
                  <c:v>-3.2425832000000002E-2</c:v>
                </c:pt>
                <c:pt idx="42247">
                  <c:v>-2.9433266999999999E-2</c:v>
                </c:pt>
                <c:pt idx="42248">
                  <c:v>-3.0662583E-2</c:v>
                </c:pt>
                <c:pt idx="42249">
                  <c:v>-3.0624849999999999E-2</c:v>
                </c:pt>
                <c:pt idx="42250">
                  <c:v>-2.4603707999999998E-2</c:v>
                </c:pt>
                <c:pt idx="42251">
                  <c:v>-2.6110034000000001E-2</c:v>
                </c:pt>
                <c:pt idx="42252">
                  <c:v>-2.6879422E-2</c:v>
                </c:pt>
                <c:pt idx="42253">
                  <c:v>-2.8001405E-2</c:v>
                </c:pt>
                <c:pt idx="42254">
                  <c:v>-2.5797106E-2</c:v>
                </c:pt>
                <c:pt idx="42255">
                  <c:v>-2.1305507000000001E-2</c:v>
                </c:pt>
                <c:pt idx="42256">
                  <c:v>-2.4085580999999998E-2</c:v>
                </c:pt>
                <c:pt idx="42257">
                  <c:v>-2.1675686999999999E-2</c:v>
                </c:pt>
                <c:pt idx="42258">
                  <c:v>-1.8735821999999999E-2</c:v>
                </c:pt>
                <c:pt idx="42259">
                  <c:v>-1.9722976E-2</c:v>
                </c:pt>
                <c:pt idx="42260">
                  <c:v>-2.1450299999999999E-2</c:v>
                </c:pt>
                <c:pt idx="42261">
                  <c:v>-1.9902001999999998E-2</c:v>
                </c:pt>
                <c:pt idx="42262">
                  <c:v>-1.7157881E-2</c:v>
                </c:pt>
                <c:pt idx="42263">
                  <c:v>-1.8822853000000001E-2</c:v>
                </c:pt>
                <c:pt idx="42264">
                  <c:v>-1.9809022999999999E-2</c:v>
                </c:pt>
                <c:pt idx="42265">
                  <c:v>-1.5419861E-2</c:v>
                </c:pt>
                <c:pt idx="42266">
                  <c:v>-1.3305845E-2</c:v>
                </c:pt>
                <c:pt idx="42267">
                  <c:v>-1.1279521000000001E-2</c:v>
                </c:pt>
                <c:pt idx="42268">
                  <c:v>-1.2340523000000001E-2</c:v>
                </c:pt>
                <c:pt idx="42269">
                  <c:v>-1.3094563E-2</c:v>
                </c:pt>
                <c:pt idx="42270">
                  <c:v>-1.4179535E-2</c:v>
                </c:pt>
                <c:pt idx="42271">
                  <c:v>-1.5351702E-2</c:v>
                </c:pt>
                <c:pt idx="42272">
                  <c:v>-1.5498174E-2</c:v>
                </c:pt>
                <c:pt idx="42273">
                  <c:v>-1.5544854E-2</c:v>
                </c:pt>
                <c:pt idx="42274">
                  <c:v>-1.5523548999999999E-2</c:v>
                </c:pt>
                <c:pt idx="42275">
                  <c:v>-1.5582191E-2</c:v>
                </c:pt>
                <c:pt idx="42276">
                  <c:v>-1.5227724E-2</c:v>
                </c:pt>
                <c:pt idx="42277">
                  <c:v>-1.3619654E-2</c:v>
                </c:pt>
                <c:pt idx="42278">
                  <c:v>-1.6849004000000001E-2</c:v>
                </c:pt>
                <c:pt idx="42279">
                  <c:v>-1.6540033999999999E-2</c:v>
                </c:pt>
                <c:pt idx="42280">
                  <c:v>-2.1593383000000001E-2</c:v>
                </c:pt>
                <c:pt idx="42281">
                  <c:v>-1.9697870999999999E-2</c:v>
                </c:pt>
                <c:pt idx="42282">
                  <c:v>-1.9439811000000001E-2</c:v>
                </c:pt>
                <c:pt idx="42283">
                  <c:v>-2.0597793E-2</c:v>
                </c:pt>
                <c:pt idx="42284">
                  <c:v>-1.9083254000000001E-2</c:v>
                </c:pt>
                <c:pt idx="42285">
                  <c:v>-2.1706956999999999E-2</c:v>
                </c:pt>
                <c:pt idx="42286">
                  <c:v>-1.6837100000000001E-2</c:v>
                </c:pt>
                <c:pt idx="42287">
                  <c:v>-1.8673576000000001E-2</c:v>
                </c:pt>
                <c:pt idx="42288">
                  <c:v>-1.7416564999999998E-2</c:v>
                </c:pt>
                <c:pt idx="42289">
                  <c:v>-1.8331819999999999E-2</c:v>
                </c:pt>
                <c:pt idx="42290">
                  <c:v>-1.4822307999999999E-2</c:v>
                </c:pt>
                <c:pt idx="42291">
                  <c:v>-1.3573445E-2</c:v>
                </c:pt>
                <c:pt idx="42292">
                  <c:v>-1.6687212999999999E-2</c:v>
                </c:pt>
                <c:pt idx="42293">
                  <c:v>-1.6061591E-2</c:v>
                </c:pt>
                <c:pt idx="42294">
                  <c:v>-1.4663432000000001E-2</c:v>
                </c:pt>
                <c:pt idx="42295">
                  <c:v>-9.4659340000000005E-3</c:v>
                </c:pt>
                <c:pt idx="42296">
                  <c:v>-1.3361339999999999E-2</c:v>
                </c:pt>
                <c:pt idx="42297">
                  <c:v>-1.3929955000000001E-2</c:v>
                </c:pt>
                <c:pt idx="42298">
                  <c:v>-1.1818334E-2</c:v>
                </c:pt>
                <c:pt idx="42299">
                  <c:v>-1.1910927999999999E-2</c:v>
                </c:pt>
                <c:pt idx="42300">
                  <c:v>-1.2385769E-2</c:v>
                </c:pt>
                <c:pt idx="42301">
                  <c:v>-1.2083358000000001E-2</c:v>
                </c:pt>
                <c:pt idx="42302">
                  <c:v>-1.3553688E-2</c:v>
                </c:pt>
                <c:pt idx="42303">
                  <c:v>-9.7824720000000004E-3</c:v>
                </c:pt>
                <c:pt idx="42304">
                  <c:v>-1.0140401E-2</c:v>
                </c:pt>
                <c:pt idx="42305">
                  <c:v>-8.2874469999999999E-3</c:v>
                </c:pt>
                <c:pt idx="42306">
                  <c:v>-1.1196684E-2</c:v>
                </c:pt>
                <c:pt idx="42307">
                  <c:v>-1.0290492E-2</c:v>
                </c:pt>
                <c:pt idx="42308">
                  <c:v>-1.0431107E-2</c:v>
                </c:pt>
                <c:pt idx="42309">
                  <c:v>-1.0352414000000001E-2</c:v>
                </c:pt>
                <c:pt idx="42310">
                  <c:v>-1.1411021E-2</c:v>
                </c:pt>
                <c:pt idx="42311">
                  <c:v>-1.4719799E-2</c:v>
                </c:pt>
                <c:pt idx="42312">
                  <c:v>-1.2489136E-2</c:v>
                </c:pt>
                <c:pt idx="42313">
                  <c:v>-1.0767937E-2</c:v>
                </c:pt>
                <c:pt idx="42314">
                  <c:v>-1.2767702000000001E-2</c:v>
                </c:pt>
                <c:pt idx="42315">
                  <c:v>-1.8113665000000001E-2</c:v>
                </c:pt>
                <c:pt idx="42316">
                  <c:v>-1.5652372000000001E-2</c:v>
                </c:pt>
                <c:pt idx="42317">
                  <c:v>-1.4612295000000001E-2</c:v>
                </c:pt>
                <c:pt idx="42318">
                  <c:v>-1.7215268999999998E-2</c:v>
                </c:pt>
                <c:pt idx="42319">
                  <c:v>-2.1752371999999999E-2</c:v>
                </c:pt>
                <c:pt idx="42320">
                  <c:v>-1.7609293000000002E-2</c:v>
                </c:pt>
                <c:pt idx="42321">
                  <c:v>-1.9332815E-2</c:v>
                </c:pt>
                <c:pt idx="42322">
                  <c:v>-1.9906994000000001E-2</c:v>
                </c:pt>
                <c:pt idx="42323">
                  <c:v>-1.8823198999999999E-2</c:v>
                </c:pt>
                <c:pt idx="42324">
                  <c:v>-1.7363254000000002E-2</c:v>
                </c:pt>
                <c:pt idx="42325">
                  <c:v>-1.9219595999999999E-2</c:v>
                </c:pt>
                <c:pt idx="42326">
                  <c:v>-1.4360124E-2</c:v>
                </c:pt>
                <c:pt idx="42327">
                  <c:v>-2.0945222999999999E-2</c:v>
                </c:pt>
                <c:pt idx="42328">
                  <c:v>-1.5917441000000001E-2</c:v>
                </c:pt>
                <c:pt idx="42329">
                  <c:v>-1.3865743E-2</c:v>
                </c:pt>
                <c:pt idx="42330">
                  <c:v>-1.4062284E-2</c:v>
                </c:pt>
                <c:pt idx="42331">
                  <c:v>-1.7620757000000001E-2</c:v>
                </c:pt>
                <c:pt idx="42332">
                  <c:v>-1.0962588000000001E-2</c:v>
                </c:pt>
                <c:pt idx="42333">
                  <c:v>-8.17266E-3</c:v>
                </c:pt>
                <c:pt idx="42334">
                  <c:v>-5.3853959999999998E-3</c:v>
                </c:pt>
                <c:pt idx="42335">
                  <c:v>-1.206758E-3</c:v>
                </c:pt>
                <c:pt idx="42336">
                  <c:v>-3.9988159999999997E-3</c:v>
                </c:pt>
                <c:pt idx="42337">
                  <c:v>-3.5926420000000001E-3</c:v>
                </c:pt>
                <c:pt idx="42338">
                  <c:v>-2.4299059999999999E-3</c:v>
                </c:pt>
                <c:pt idx="42339">
                  <c:v>-5.0519689999999999E-3</c:v>
                </c:pt>
                <c:pt idx="42340">
                  <c:v>-4.4109450000000003E-3</c:v>
                </c:pt>
                <c:pt idx="42341">
                  <c:v>-2.8988740000000001E-3</c:v>
                </c:pt>
                <c:pt idx="42342">
                  <c:v>-2.14014E-3</c:v>
                </c:pt>
                <c:pt idx="42343">
                  <c:v>-2.2625200000000001E-3</c:v>
                </c:pt>
                <c:pt idx="42344">
                  <c:v>-4.4114250000000001E-3</c:v>
                </c:pt>
                <c:pt idx="42345">
                  <c:v>-4.696324E-3</c:v>
                </c:pt>
                <c:pt idx="42346">
                  <c:v>-3.1034880000000002E-3</c:v>
                </c:pt>
                <c:pt idx="42347">
                  <c:v>-2.7503139999999998E-3</c:v>
                </c:pt>
                <c:pt idx="42348">
                  <c:v>-5.2315820000000002E-3</c:v>
                </c:pt>
                <c:pt idx="42349">
                  <c:v>-5.75933E-3</c:v>
                </c:pt>
                <c:pt idx="42350">
                  <c:v>-4.5159010000000001E-3</c:v>
                </c:pt>
                <c:pt idx="42351">
                  <c:v>-7.9019769999999993E-3</c:v>
                </c:pt>
                <c:pt idx="42352">
                  <c:v>-6.9528259999999996E-3</c:v>
                </c:pt>
                <c:pt idx="42353">
                  <c:v>-5.7645910000000003E-3</c:v>
                </c:pt>
                <c:pt idx="42354">
                  <c:v>-9.3081929999999993E-3</c:v>
                </c:pt>
                <c:pt idx="42355">
                  <c:v>-1.1571102E-2</c:v>
                </c:pt>
                <c:pt idx="42356">
                  <c:v>-9.1050139999999998E-3</c:v>
                </c:pt>
                <c:pt idx="42357">
                  <c:v>-9.1588529999999998E-3</c:v>
                </c:pt>
                <c:pt idx="42358">
                  <c:v>-1.2741338E-2</c:v>
                </c:pt>
                <c:pt idx="42359">
                  <c:v>-1.1246945E-2</c:v>
                </c:pt>
                <c:pt idx="42360">
                  <c:v>-1.1802480000000001E-2</c:v>
                </c:pt>
                <c:pt idx="42361">
                  <c:v>-1.0485899E-2</c:v>
                </c:pt>
                <c:pt idx="42362">
                  <c:v>-1.1308548999999999E-2</c:v>
                </c:pt>
                <c:pt idx="42363">
                  <c:v>-1.5811987E-2</c:v>
                </c:pt>
                <c:pt idx="42364">
                  <c:v>-1.2782108E-2</c:v>
                </c:pt>
                <c:pt idx="42365">
                  <c:v>-1.3411658E-2</c:v>
                </c:pt>
                <c:pt idx="42366">
                  <c:v>-1.1844121000000001E-2</c:v>
                </c:pt>
                <c:pt idx="42367">
                  <c:v>-9.0321120000000001E-3</c:v>
                </c:pt>
                <c:pt idx="42368">
                  <c:v>-1.0220679999999999E-2</c:v>
                </c:pt>
                <c:pt idx="42369">
                  <c:v>-8.4494989999999992E-3</c:v>
                </c:pt>
                <c:pt idx="42370">
                  <c:v>-9.7198270000000003E-3</c:v>
                </c:pt>
                <c:pt idx="42371">
                  <c:v>-5.4100329999999999E-3</c:v>
                </c:pt>
                <c:pt idx="42372">
                  <c:v>-6.1914049999999997E-3</c:v>
                </c:pt>
                <c:pt idx="42373">
                  <c:v>-4.3093289999999998E-3</c:v>
                </c:pt>
                <c:pt idx="42374">
                  <c:v>-8.3363700000000003E-4</c:v>
                </c:pt>
                <c:pt idx="42375">
                  <c:v>-2.3562539999999999E-3</c:v>
                </c:pt>
                <c:pt idx="42376">
                  <c:v>-8.9764100000000002E-4</c:v>
                </c:pt>
                <c:pt idx="42377">
                  <c:v>-1.5246109999999999E-3</c:v>
                </c:pt>
                <c:pt idx="42378">
                  <c:v>-5.0754999999999995E-4</c:v>
                </c:pt>
                <c:pt idx="42379">
                  <c:v>1.498604E-3</c:v>
                </c:pt>
                <c:pt idx="42380">
                  <c:v>2.128975E-3</c:v>
                </c:pt>
                <c:pt idx="42381">
                  <c:v>3.6293990000000002E-3</c:v>
                </c:pt>
                <c:pt idx="42382">
                  <c:v>4.5810700000000002E-4</c:v>
                </c:pt>
                <c:pt idx="42383">
                  <c:v>2.2841269999999999E-3</c:v>
                </c:pt>
                <c:pt idx="42384">
                  <c:v>2.886801E-3</c:v>
                </c:pt>
                <c:pt idx="42385">
                  <c:v>1.2903680000000001E-3</c:v>
                </c:pt>
                <c:pt idx="42386">
                  <c:v>2.217948E-3</c:v>
                </c:pt>
                <c:pt idx="42387">
                  <c:v>1.303195E-3</c:v>
                </c:pt>
                <c:pt idx="42388">
                  <c:v>-4.4729999999999998E-4</c:v>
                </c:pt>
                <c:pt idx="42389">
                  <c:v>3.8096700000000001E-4</c:v>
                </c:pt>
                <c:pt idx="42390">
                  <c:v>-3.4462619999999998E-3</c:v>
                </c:pt>
                <c:pt idx="42391">
                  <c:v>-3.6300009999999999E-3</c:v>
                </c:pt>
                <c:pt idx="42392">
                  <c:v>-2.0723180000000001E-3</c:v>
                </c:pt>
                <c:pt idx="42393">
                  <c:v>-4.440444E-3</c:v>
                </c:pt>
                <c:pt idx="42394">
                  <c:v>-3.1682519999999999E-3</c:v>
                </c:pt>
                <c:pt idx="42395">
                  <c:v>-4.3625920000000002E-3</c:v>
                </c:pt>
                <c:pt idx="42396">
                  <c:v>-6.2553009999999996E-3</c:v>
                </c:pt>
                <c:pt idx="42397">
                  <c:v>-8.4649919999999993E-3</c:v>
                </c:pt>
                <c:pt idx="42398">
                  <c:v>-1.0120679E-2</c:v>
                </c:pt>
                <c:pt idx="42399">
                  <c:v>-7.785485E-3</c:v>
                </c:pt>
                <c:pt idx="42400">
                  <c:v>-9.5772600000000006E-3</c:v>
                </c:pt>
                <c:pt idx="42401">
                  <c:v>-1.0629565000000001E-2</c:v>
                </c:pt>
                <c:pt idx="42402">
                  <c:v>-9.5882699999999994E-3</c:v>
                </c:pt>
                <c:pt idx="42403">
                  <c:v>-6.6816899999999997E-3</c:v>
                </c:pt>
                <c:pt idx="42404">
                  <c:v>-6.5751639999999997E-3</c:v>
                </c:pt>
                <c:pt idx="42405">
                  <c:v>-1.0013384E-2</c:v>
                </c:pt>
                <c:pt idx="42406">
                  <c:v>-7.4596790000000003E-3</c:v>
                </c:pt>
                <c:pt idx="42407">
                  <c:v>-6.9023820000000003E-3</c:v>
                </c:pt>
                <c:pt idx="42408">
                  <c:v>-8.772986E-3</c:v>
                </c:pt>
                <c:pt idx="42409">
                  <c:v>-7.3722520000000001E-3</c:v>
                </c:pt>
                <c:pt idx="42410">
                  <c:v>-1.0095336E-2</c:v>
                </c:pt>
                <c:pt idx="42411">
                  <c:v>-6.6786700000000003E-3</c:v>
                </c:pt>
                <c:pt idx="42412">
                  <c:v>-7.7607120000000003E-3</c:v>
                </c:pt>
                <c:pt idx="42413">
                  <c:v>-8.2249070000000001E-3</c:v>
                </c:pt>
                <c:pt idx="42414">
                  <c:v>-2.6722159999999998E-3</c:v>
                </c:pt>
                <c:pt idx="42415">
                  <c:v>-8.2457799999999996E-4</c:v>
                </c:pt>
                <c:pt idx="42416">
                  <c:v>-2.6712139999999999E-3</c:v>
                </c:pt>
                <c:pt idx="42417">
                  <c:v>1.6756099999999999E-4</c:v>
                </c:pt>
                <c:pt idx="42418">
                  <c:v>1.720184E-3</c:v>
                </c:pt>
                <c:pt idx="42419">
                  <c:v>-4.1156999999999999E-4</c:v>
                </c:pt>
                <c:pt idx="42420">
                  <c:v>8.4570800000000003E-4</c:v>
                </c:pt>
                <c:pt idx="42421">
                  <c:v>2.6291320000000002E-3</c:v>
                </c:pt>
                <c:pt idx="42422">
                  <c:v>4.9548709999999996E-3</c:v>
                </c:pt>
                <c:pt idx="42423">
                  <c:v>4.9254529999999998E-3</c:v>
                </c:pt>
                <c:pt idx="42424">
                  <c:v>7.2013900000000002E-3</c:v>
                </c:pt>
                <c:pt idx="42425">
                  <c:v>5.6354919999999998E-3</c:v>
                </c:pt>
                <c:pt idx="42426">
                  <c:v>2.7795179999999999E-3</c:v>
                </c:pt>
                <c:pt idx="42427">
                  <c:v>7.309533E-3</c:v>
                </c:pt>
                <c:pt idx="42428">
                  <c:v>9.3010450000000008E-3</c:v>
                </c:pt>
                <c:pt idx="42429">
                  <c:v>8.2182720000000004E-3</c:v>
                </c:pt>
                <c:pt idx="42430">
                  <c:v>8.3551579999999997E-3</c:v>
                </c:pt>
                <c:pt idx="42431">
                  <c:v>4.9479099999999998E-3</c:v>
                </c:pt>
                <c:pt idx="42432">
                  <c:v>5.9367420000000001E-3</c:v>
                </c:pt>
                <c:pt idx="42433">
                  <c:v>5.1869489999999997E-3</c:v>
                </c:pt>
                <c:pt idx="42434">
                  <c:v>4.2873329999999999E-3</c:v>
                </c:pt>
                <c:pt idx="42435">
                  <c:v>3.5584039999999998E-3</c:v>
                </c:pt>
                <c:pt idx="42436">
                  <c:v>7.4551410000000002E-3</c:v>
                </c:pt>
                <c:pt idx="42437">
                  <c:v>4.0345550000000004E-3</c:v>
                </c:pt>
                <c:pt idx="42438">
                  <c:v>4.0792950000000001E-3</c:v>
                </c:pt>
                <c:pt idx="42439">
                  <c:v>2.3934310000000001E-3</c:v>
                </c:pt>
                <c:pt idx="42440">
                  <c:v>-1.23256E-4</c:v>
                </c:pt>
                <c:pt idx="42441">
                  <c:v>2.7101880000000001E-3</c:v>
                </c:pt>
                <c:pt idx="42442">
                  <c:v>2.6223040000000002E-3</c:v>
                </c:pt>
                <c:pt idx="42443">
                  <c:v>3.185748E-3</c:v>
                </c:pt>
                <c:pt idx="42444">
                  <c:v>-4.8508730000000003E-3</c:v>
                </c:pt>
                <c:pt idx="42445" formatCode="0.00E+00">
                  <c:v>6.9241500000000004E-5</c:v>
                </c:pt>
                <c:pt idx="42446">
                  <c:v>-5.7843900000000004E-4</c:v>
                </c:pt>
                <c:pt idx="42447">
                  <c:v>-3.7473789999999999E-3</c:v>
                </c:pt>
                <c:pt idx="42448">
                  <c:v>-2.4994219999999998E-3</c:v>
                </c:pt>
                <c:pt idx="42449">
                  <c:v>-2.2988409999999998E-3</c:v>
                </c:pt>
                <c:pt idx="42450">
                  <c:v>-4.5263090000000001E-3</c:v>
                </c:pt>
                <c:pt idx="42451">
                  <c:v>-3.7543260000000001E-3</c:v>
                </c:pt>
                <c:pt idx="42452">
                  <c:v>-4.2616579999999998E-3</c:v>
                </c:pt>
                <c:pt idx="42453">
                  <c:v>-3.8458279999999999E-3</c:v>
                </c:pt>
                <c:pt idx="42454">
                  <c:v>-1.4252799999999999E-3</c:v>
                </c:pt>
                <c:pt idx="42455">
                  <c:v>-2.8564630000000001E-3</c:v>
                </c:pt>
                <c:pt idx="42456">
                  <c:v>-4.7949780000000001E-3</c:v>
                </c:pt>
                <c:pt idx="42457">
                  <c:v>-3.0956349999999998E-3</c:v>
                </c:pt>
                <c:pt idx="42458">
                  <c:v>-4.7252229999999997E-3</c:v>
                </c:pt>
                <c:pt idx="42459">
                  <c:v>-7.7064400000000002E-4</c:v>
                </c:pt>
                <c:pt idx="42460">
                  <c:v>-2.291043E-3</c:v>
                </c:pt>
                <c:pt idx="42461">
                  <c:v>-2.5833319999999998E-3</c:v>
                </c:pt>
                <c:pt idx="42462">
                  <c:v>-3.6105130000000001E-3</c:v>
                </c:pt>
                <c:pt idx="42463">
                  <c:v>-3.11298E-4</c:v>
                </c:pt>
                <c:pt idx="42464">
                  <c:v>-2.7584770000000001E-3</c:v>
                </c:pt>
                <c:pt idx="42465">
                  <c:v>-2.4779609999999999E-3</c:v>
                </c:pt>
                <c:pt idx="42466">
                  <c:v>3.010548E-3</c:v>
                </c:pt>
                <c:pt idx="42467">
                  <c:v>3.0986989999999999E-3</c:v>
                </c:pt>
                <c:pt idx="42468">
                  <c:v>3.9373280000000004E-3</c:v>
                </c:pt>
                <c:pt idx="42469">
                  <c:v>4.2669880000000002E-3</c:v>
                </c:pt>
                <c:pt idx="42470">
                  <c:v>5.3751290000000002E-3</c:v>
                </c:pt>
                <c:pt idx="42471">
                  <c:v>5.4681829999999997E-3</c:v>
                </c:pt>
                <c:pt idx="42472">
                  <c:v>6.1174619999999997E-3</c:v>
                </c:pt>
                <c:pt idx="42473">
                  <c:v>5.4065060000000002E-3</c:v>
                </c:pt>
                <c:pt idx="42474">
                  <c:v>8.3969700000000001E-3</c:v>
                </c:pt>
                <c:pt idx="42475">
                  <c:v>7.1514739999999997E-3</c:v>
                </c:pt>
                <c:pt idx="42476">
                  <c:v>6.4603839999999996E-3</c:v>
                </c:pt>
                <c:pt idx="42477">
                  <c:v>8.2047979999999993E-3</c:v>
                </c:pt>
                <c:pt idx="42478">
                  <c:v>9.1036150000000007E-3</c:v>
                </c:pt>
                <c:pt idx="42479">
                  <c:v>1.0293782E-2</c:v>
                </c:pt>
                <c:pt idx="42480">
                  <c:v>8.0404810000000004E-3</c:v>
                </c:pt>
                <c:pt idx="42481">
                  <c:v>6.4369919999999999E-3</c:v>
                </c:pt>
                <c:pt idx="42482">
                  <c:v>8.2440710000000004E-3</c:v>
                </c:pt>
                <c:pt idx="42483">
                  <c:v>6.2255599999999998E-3</c:v>
                </c:pt>
                <c:pt idx="42484">
                  <c:v>7.7129349999999998E-3</c:v>
                </c:pt>
                <c:pt idx="42485">
                  <c:v>2.6248949999999999E-3</c:v>
                </c:pt>
                <c:pt idx="42486">
                  <c:v>6.8009979999999999E-3</c:v>
                </c:pt>
                <c:pt idx="42487">
                  <c:v>5.5695559999999998E-3</c:v>
                </c:pt>
                <c:pt idx="42488">
                  <c:v>3.8954929999999999E-3</c:v>
                </c:pt>
                <c:pt idx="42489">
                  <c:v>1.644057E-3</c:v>
                </c:pt>
                <c:pt idx="42490">
                  <c:v>1.5204859999999999E-3</c:v>
                </c:pt>
                <c:pt idx="42491">
                  <c:v>-4.0260399999999998E-4</c:v>
                </c:pt>
                <c:pt idx="42492">
                  <c:v>5.23377E-4</c:v>
                </c:pt>
                <c:pt idx="42493">
                  <c:v>6.8880999999999999E-4</c:v>
                </c:pt>
                <c:pt idx="42494">
                  <c:v>6.8082099999999997E-4</c:v>
                </c:pt>
                <c:pt idx="42495">
                  <c:v>-2.8031269999999999E-3</c:v>
                </c:pt>
                <c:pt idx="42496">
                  <c:v>-4.0809109999999996E-3</c:v>
                </c:pt>
                <c:pt idx="42497">
                  <c:v>-1.333016E-3</c:v>
                </c:pt>
                <c:pt idx="42498">
                  <c:v>9.1416000000000002E-4</c:v>
                </c:pt>
                <c:pt idx="42499">
                  <c:v>-3.4802999999999999E-4</c:v>
                </c:pt>
                <c:pt idx="42500">
                  <c:v>-1.36589E-3</c:v>
                </c:pt>
                <c:pt idx="42501">
                  <c:v>-1.626623E-3</c:v>
                </c:pt>
                <c:pt idx="42502">
                  <c:v>-3.8447690000000001E-3</c:v>
                </c:pt>
                <c:pt idx="42503">
                  <c:v>-3.2209119999999998E-3</c:v>
                </c:pt>
                <c:pt idx="42504">
                  <c:v>-3.281632E-3</c:v>
                </c:pt>
                <c:pt idx="42505">
                  <c:v>-3.9157760000000002E-3</c:v>
                </c:pt>
                <c:pt idx="42506">
                  <c:v>-3.5293519999999999E-3</c:v>
                </c:pt>
                <c:pt idx="42507">
                  <c:v>-8.1914499999999996E-4</c:v>
                </c:pt>
                <c:pt idx="42508">
                  <c:v>-3.4109330000000001E-3</c:v>
                </c:pt>
                <c:pt idx="42509">
                  <c:v>-3.4285990000000001E-3</c:v>
                </c:pt>
                <c:pt idx="42510">
                  <c:v>-1.6229759999999999E-3</c:v>
                </c:pt>
                <c:pt idx="42511">
                  <c:v>-9.8359500000000009E-4</c:v>
                </c:pt>
                <c:pt idx="42512">
                  <c:v>-9.9238400000000002E-4</c:v>
                </c:pt>
                <c:pt idx="42513">
                  <c:v>3.3349900000000001E-4</c:v>
                </c:pt>
                <c:pt idx="42514">
                  <c:v>4.1365999999999999E-4</c:v>
                </c:pt>
                <c:pt idx="42515" formatCode="0.00E+00">
                  <c:v>3.1837700000000002E-5</c:v>
                </c:pt>
                <c:pt idx="42516">
                  <c:v>-1.8547600000000001E-4</c:v>
                </c:pt>
                <c:pt idx="42517">
                  <c:v>1.2403970000000001E-3</c:v>
                </c:pt>
                <c:pt idx="42518" formatCode="0.00E+00">
                  <c:v>6.4877799999999997E-5</c:v>
                </c:pt>
                <c:pt idx="42519">
                  <c:v>5.6454499999999996E-4</c:v>
                </c:pt>
                <c:pt idx="42520">
                  <c:v>5.6720800000000004E-4</c:v>
                </c:pt>
                <c:pt idx="42521">
                  <c:v>8.4158400000000004E-4</c:v>
                </c:pt>
                <c:pt idx="42522">
                  <c:v>2.0658389999999999E-3</c:v>
                </c:pt>
                <c:pt idx="42523">
                  <c:v>2.666178E-3</c:v>
                </c:pt>
                <c:pt idx="42524">
                  <c:v>5.0273369999999998E-3</c:v>
                </c:pt>
                <c:pt idx="42525">
                  <c:v>3.7307830000000001E-3</c:v>
                </c:pt>
                <c:pt idx="42526">
                  <c:v>3.6189299999999998E-3</c:v>
                </c:pt>
                <c:pt idx="42527">
                  <c:v>4.8825190000000001E-3</c:v>
                </c:pt>
                <c:pt idx="42528">
                  <c:v>5.3874539999999999E-3</c:v>
                </c:pt>
                <c:pt idx="42529">
                  <c:v>5.3829630000000002E-3</c:v>
                </c:pt>
                <c:pt idx="42530">
                  <c:v>5.411725E-3</c:v>
                </c:pt>
                <c:pt idx="42531">
                  <c:v>5.3216119999999999E-3</c:v>
                </c:pt>
                <c:pt idx="42532">
                  <c:v>6.9261660000000001E-3</c:v>
                </c:pt>
                <c:pt idx="42533">
                  <c:v>3.4827970000000001E-3</c:v>
                </c:pt>
                <c:pt idx="42534">
                  <c:v>1.0675462E-2</c:v>
                </c:pt>
                <c:pt idx="42535">
                  <c:v>9.1175719999999991E-3</c:v>
                </c:pt>
                <c:pt idx="42536">
                  <c:v>6.9707980000000003E-3</c:v>
                </c:pt>
                <c:pt idx="42537">
                  <c:v>6.772223E-3</c:v>
                </c:pt>
                <c:pt idx="42538">
                  <c:v>1.1603463E-2</c:v>
                </c:pt>
                <c:pt idx="42539">
                  <c:v>6.9735120000000003E-3</c:v>
                </c:pt>
                <c:pt idx="42540">
                  <c:v>7.0219820000000004E-3</c:v>
                </c:pt>
                <c:pt idx="42541">
                  <c:v>7.7200239999999998E-3</c:v>
                </c:pt>
                <c:pt idx="42542">
                  <c:v>8.0763550000000003E-3</c:v>
                </c:pt>
                <c:pt idx="42543">
                  <c:v>1.1935871000000001E-2</c:v>
                </c:pt>
                <c:pt idx="42544">
                  <c:v>4.8491999999999997E-3</c:v>
                </c:pt>
                <c:pt idx="42545">
                  <c:v>4.6694559999999998E-3</c:v>
                </c:pt>
                <c:pt idx="42546">
                  <c:v>4.362393E-3</c:v>
                </c:pt>
                <c:pt idx="42547">
                  <c:v>2.8332710000000001E-3</c:v>
                </c:pt>
                <c:pt idx="42548">
                  <c:v>4.0857560000000003E-3</c:v>
                </c:pt>
                <c:pt idx="42549">
                  <c:v>4.0274589999999997E-3</c:v>
                </c:pt>
                <c:pt idx="42550">
                  <c:v>1.8252909999999999E-3</c:v>
                </c:pt>
                <c:pt idx="42551">
                  <c:v>9.4790900000000003E-4</c:v>
                </c:pt>
                <c:pt idx="42552">
                  <c:v>-1.431891E-3</c:v>
                </c:pt>
                <c:pt idx="42553">
                  <c:v>-1.1459689999999999E-3</c:v>
                </c:pt>
                <c:pt idx="42554">
                  <c:v>-2.1728839999999999E-3</c:v>
                </c:pt>
                <c:pt idx="42555">
                  <c:v>-2.13625E-4</c:v>
                </c:pt>
                <c:pt idx="42556">
                  <c:v>7.6082600000000004E-4</c:v>
                </c:pt>
                <c:pt idx="42557">
                  <c:v>-2.0144260000000002E-3</c:v>
                </c:pt>
                <c:pt idx="42558">
                  <c:v>-1.8865939999999999E-3</c:v>
                </c:pt>
                <c:pt idx="42559">
                  <c:v>-3.3617149999999999E-3</c:v>
                </c:pt>
                <c:pt idx="42560">
                  <c:v>-1.624534E-3</c:v>
                </c:pt>
                <c:pt idx="42561">
                  <c:v>-2.6277819999999999E-3</c:v>
                </c:pt>
                <c:pt idx="42562">
                  <c:v>-7.6197199999999997E-4</c:v>
                </c:pt>
                <c:pt idx="42563">
                  <c:v>-1.881721E-3</c:v>
                </c:pt>
                <c:pt idx="42564">
                  <c:v>-2.0500330000000002E-3</c:v>
                </c:pt>
                <c:pt idx="42565">
                  <c:v>-3.5404799999999999E-3</c:v>
                </c:pt>
                <c:pt idx="42566">
                  <c:v>-3.4121160000000002E-3</c:v>
                </c:pt>
                <c:pt idx="42567">
                  <c:v>-2.2254999999999999E-4</c:v>
                </c:pt>
                <c:pt idx="42568">
                  <c:v>-1.5711740000000001E-3</c:v>
                </c:pt>
                <c:pt idx="42569">
                  <c:v>-7.3186300000000002E-4</c:v>
                </c:pt>
                <c:pt idx="42570">
                  <c:v>-3.2727849999999998E-3</c:v>
                </c:pt>
                <c:pt idx="42571">
                  <c:v>-2.126976E-3</c:v>
                </c:pt>
                <c:pt idx="42572">
                  <c:v>-1.20206E-3</c:v>
                </c:pt>
                <c:pt idx="42573">
                  <c:v>-8.0473600000000001E-4</c:v>
                </c:pt>
                <c:pt idx="42574">
                  <c:v>-1.216195E-3</c:v>
                </c:pt>
                <c:pt idx="42575">
                  <c:v>2.4810300000000001E-4</c:v>
                </c:pt>
                <c:pt idx="42576">
                  <c:v>2.1083209999999998E-3</c:v>
                </c:pt>
                <c:pt idx="42577">
                  <c:v>2.2222880000000002E-3</c:v>
                </c:pt>
                <c:pt idx="42578">
                  <c:v>3.3037799999999999E-4</c:v>
                </c:pt>
                <c:pt idx="42579">
                  <c:v>2.2918309999999998E-3</c:v>
                </c:pt>
                <c:pt idx="42580">
                  <c:v>8.3082100000000003E-4</c:v>
                </c:pt>
                <c:pt idx="42581">
                  <c:v>2.249123E-3</c:v>
                </c:pt>
                <c:pt idx="42582">
                  <c:v>1.377737E-3</c:v>
                </c:pt>
                <c:pt idx="42583">
                  <c:v>2.6518499999999998E-4</c:v>
                </c:pt>
                <c:pt idx="42584">
                  <c:v>4.1059400000000002E-4</c:v>
                </c:pt>
                <c:pt idx="42585">
                  <c:v>1.1626E-4</c:v>
                </c:pt>
                <c:pt idx="42586">
                  <c:v>1.290448E-3</c:v>
                </c:pt>
                <c:pt idx="42587">
                  <c:v>6.1160800000000003E-4</c:v>
                </c:pt>
                <c:pt idx="42588">
                  <c:v>2.2523809999999999E-3</c:v>
                </c:pt>
                <c:pt idx="42589">
                  <c:v>2.7804099999999998E-4</c:v>
                </c:pt>
                <c:pt idx="42590">
                  <c:v>5.8989700000000003E-4</c:v>
                </c:pt>
                <c:pt idx="42591">
                  <c:v>1.751301E-3</c:v>
                </c:pt>
                <c:pt idx="42592">
                  <c:v>2.090588E-3</c:v>
                </c:pt>
                <c:pt idx="42593">
                  <c:v>-7.1184199999999997E-4</c:v>
                </c:pt>
                <c:pt idx="42594" formatCode="0.00E+00">
                  <c:v>9.0568299999999998E-5</c:v>
                </c:pt>
                <c:pt idx="42595">
                  <c:v>1.311081E-3</c:v>
                </c:pt>
                <c:pt idx="42596">
                  <c:v>2.013889E-3</c:v>
                </c:pt>
                <c:pt idx="42597">
                  <c:v>1.3862119999999999E-3</c:v>
                </c:pt>
                <c:pt idx="42598">
                  <c:v>4.3188849999999997E-3</c:v>
                </c:pt>
                <c:pt idx="42599">
                  <c:v>5.1429140000000002E-3</c:v>
                </c:pt>
                <c:pt idx="42600">
                  <c:v>4.2992239999999999E-3</c:v>
                </c:pt>
                <c:pt idx="42601">
                  <c:v>3.1857890000000001E-3</c:v>
                </c:pt>
                <c:pt idx="42602">
                  <c:v>4.0119020000000003E-3</c:v>
                </c:pt>
                <c:pt idx="42603">
                  <c:v>2.994025E-3</c:v>
                </c:pt>
                <c:pt idx="42604">
                  <c:v>4.5786059999999998E-3</c:v>
                </c:pt>
                <c:pt idx="42605">
                  <c:v>3.4214319999999999E-3</c:v>
                </c:pt>
                <c:pt idx="42606">
                  <c:v>3.0020699999999998E-4</c:v>
                </c:pt>
                <c:pt idx="42607">
                  <c:v>5.4447300000000001E-3</c:v>
                </c:pt>
                <c:pt idx="42608">
                  <c:v>5.2929300000000004E-3</c:v>
                </c:pt>
                <c:pt idx="42609">
                  <c:v>7.10051E-3</c:v>
                </c:pt>
                <c:pt idx="42610">
                  <c:v>5.0402880000000004E-3</c:v>
                </c:pt>
                <c:pt idx="42611">
                  <c:v>5.4792080000000002E-3</c:v>
                </c:pt>
                <c:pt idx="42612">
                  <c:v>6.5838880000000004E-3</c:v>
                </c:pt>
                <c:pt idx="42613">
                  <c:v>5.5544059999999996E-3</c:v>
                </c:pt>
                <c:pt idx="42614">
                  <c:v>7.340854E-3</c:v>
                </c:pt>
                <c:pt idx="42615">
                  <c:v>5.2085559999999996E-3</c:v>
                </c:pt>
                <c:pt idx="42616">
                  <c:v>5.4253369999999997E-3</c:v>
                </c:pt>
                <c:pt idx="42617">
                  <c:v>6.4785830000000004E-3</c:v>
                </c:pt>
                <c:pt idx="42618">
                  <c:v>5.0924079999999997E-3</c:v>
                </c:pt>
                <c:pt idx="42619">
                  <c:v>4.6323390000000001E-3</c:v>
                </c:pt>
                <c:pt idx="42620">
                  <c:v>2.7161939999999999E-3</c:v>
                </c:pt>
                <c:pt idx="42621">
                  <c:v>2.5373560000000002E-3</c:v>
                </c:pt>
                <c:pt idx="42622">
                  <c:v>4.095039E-3</c:v>
                </c:pt>
                <c:pt idx="42623">
                  <c:v>1.8413310000000001E-3</c:v>
                </c:pt>
                <c:pt idx="42624">
                  <c:v>1.5862000000000001E-3</c:v>
                </c:pt>
                <c:pt idx="42625">
                  <c:v>5.525673E-3</c:v>
                </c:pt>
                <c:pt idx="42626">
                  <c:v>2.3109710000000002E-3</c:v>
                </c:pt>
                <c:pt idx="42627">
                  <c:v>1.4822119999999999E-3</c:v>
                </c:pt>
                <c:pt idx="42628">
                  <c:v>1.3864699999999999E-4</c:v>
                </c:pt>
                <c:pt idx="42629" formatCode="0.00E+00">
                  <c:v>2.8031600000000001E-5</c:v>
                </c:pt>
                <c:pt idx="42630">
                  <c:v>-1.6542869999999999E-3</c:v>
                </c:pt>
                <c:pt idx="42631">
                  <c:v>-4.1273500000000001E-4</c:v>
                </c:pt>
                <c:pt idx="42632">
                  <c:v>-2.8354130000000002E-3</c:v>
                </c:pt>
                <c:pt idx="42633">
                  <c:v>5.3041299999999998E-4</c:v>
                </c:pt>
                <c:pt idx="42634">
                  <c:v>-1.5769460000000001E-3</c:v>
                </c:pt>
                <c:pt idx="42635">
                  <c:v>-1.7061839999999999E-3</c:v>
                </c:pt>
                <c:pt idx="42636">
                  <c:v>-1.470229E-3</c:v>
                </c:pt>
                <c:pt idx="42637">
                  <c:v>-2.0109220000000001E-3</c:v>
                </c:pt>
                <c:pt idx="42638">
                  <c:v>-7.1023400000000002E-4</c:v>
                </c:pt>
                <c:pt idx="42639">
                  <c:v>-4.7386500000000002E-4</c:v>
                </c:pt>
                <c:pt idx="42640">
                  <c:v>-1.2070329999999999E-3</c:v>
                </c:pt>
                <c:pt idx="42641">
                  <c:v>9.8272700000000008E-4</c:v>
                </c:pt>
                <c:pt idx="42642">
                  <c:v>1.727347E-3</c:v>
                </c:pt>
                <c:pt idx="42643">
                  <c:v>3.3062120000000002E-3</c:v>
                </c:pt>
                <c:pt idx="42644">
                  <c:v>3.0662609999999998E-3</c:v>
                </c:pt>
                <c:pt idx="42645">
                  <c:v>4.3874420000000001E-3</c:v>
                </c:pt>
                <c:pt idx="42646" formatCode="0.00E+00">
                  <c:v>2.9445600000000001E-5</c:v>
                </c:pt>
                <c:pt idx="42647">
                  <c:v>2.6436820000000001E-3</c:v>
                </c:pt>
                <c:pt idx="42648">
                  <c:v>9.3393299999999996E-4</c:v>
                </c:pt>
                <c:pt idx="42649">
                  <c:v>2.6191640000000002E-3</c:v>
                </c:pt>
                <c:pt idx="42650">
                  <c:v>3.9744469999999999E-3</c:v>
                </c:pt>
                <c:pt idx="42651">
                  <c:v>6.1700299999999997E-4</c:v>
                </c:pt>
                <c:pt idx="42652">
                  <c:v>1.2841249999999999E-3</c:v>
                </c:pt>
                <c:pt idx="42653">
                  <c:v>2.3341830000000001E-3</c:v>
                </c:pt>
                <c:pt idx="42654">
                  <c:v>4.331021E-3</c:v>
                </c:pt>
                <c:pt idx="42655">
                  <c:v>1.6590229999999999E-3</c:v>
                </c:pt>
                <c:pt idx="42656">
                  <c:v>2.021213E-3</c:v>
                </c:pt>
                <c:pt idx="42657">
                  <c:v>3.378233E-3</c:v>
                </c:pt>
                <c:pt idx="42658">
                  <c:v>2.980356E-3</c:v>
                </c:pt>
                <c:pt idx="42659">
                  <c:v>3.4058389999999999E-3</c:v>
                </c:pt>
                <c:pt idx="42660">
                  <c:v>3.163758E-3</c:v>
                </c:pt>
                <c:pt idx="42661">
                  <c:v>1.674856E-3</c:v>
                </c:pt>
                <c:pt idx="42662">
                  <c:v>-4.8470099999999998E-4</c:v>
                </c:pt>
                <c:pt idx="42663">
                  <c:v>9.7817299999999993E-4</c:v>
                </c:pt>
                <c:pt idx="42664">
                  <c:v>4.3462200000000001E-4</c:v>
                </c:pt>
                <c:pt idx="42665">
                  <c:v>1.460362E-3</c:v>
                </c:pt>
                <c:pt idx="42666">
                  <c:v>-5.1836700000000005E-4</c:v>
                </c:pt>
                <c:pt idx="42667">
                  <c:v>2.09495E-4</c:v>
                </c:pt>
                <c:pt idx="42668">
                  <c:v>1.152787E-3</c:v>
                </c:pt>
                <c:pt idx="42669">
                  <c:v>8.8690100000000005E-4</c:v>
                </c:pt>
                <c:pt idx="42670">
                  <c:v>1.80942E-3</c:v>
                </c:pt>
                <c:pt idx="42671">
                  <c:v>1.362554E-3</c:v>
                </c:pt>
                <c:pt idx="42672">
                  <c:v>1.151099E-3</c:v>
                </c:pt>
                <c:pt idx="42673">
                  <c:v>-1.5497499999999999E-3</c:v>
                </c:pt>
                <c:pt idx="42674">
                  <c:v>-1.804614E-3</c:v>
                </c:pt>
                <c:pt idx="42675">
                  <c:v>-1.0226409999999999E-3</c:v>
                </c:pt>
                <c:pt idx="42676">
                  <c:v>2.6047E-4</c:v>
                </c:pt>
                <c:pt idx="42677">
                  <c:v>-1.7715859999999999E-3</c:v>
                </c:pt>
                <c:pt idx="42678">
                  <c:v>-1.077833E-3</c:v>
                </c:pt>
                <c:pt idx="42679">
                  <c:v>-1.053598E-3</c:v>
                </c:pt>
                <c:pt idx="42680">
                  <c:v>-1.113253E-3</c:v>
                </c:pt>
                <c:pt idx="42681">
                  <c:v>-1.3232700000000001E-3</c:v>
                </c:pt>
                <c:pt idx="42682">
                  <c:v>2.9326899999999997E-4</c:v>
                </c:pt>
                <c:pt idx="42683">
                  <c:v>-1.598181E-3</c:v>
                </c:pt>
                <c:pt idx="42684" formatCode="0.00E+00">
                  <c:v>-6.7129499999999995E-5</c:v>
                </c:pt>
                <c:pt idx="42685">
                  <c:v>3.2483550000000001E-3</c:v>
                </c:pt>
                <c:pt idx="42686">
                  <c:v>3.2632690000000001E-3</c:v>
                </c:pt>
                <c:pt idx="42687">
                  <c:v>4.4552649999999999E-3</c:v>
                </c:pt>
                <c:pt idx="42688">
                  <c:v>5.55808E-3</c:v>
                </c:pt>
                <c:pt idx="42689">
                  <c:v>3.802298E-3</c:v>
                </c:pt>
                <c:pt idx="42690">
                  <c:v>6.3059359999999998E-3</c:v>
                </c:pt>
                <c:pt idx="42691">
                  <c:v>3.6449160000000002E-3</c:v>
                </c:pt>
                <c:pt idx="42692">
                  <c:v>6.6252589999999997E-3</c:v>
                </c:pt>
                <c:pt idx="42693">
                  <c:v>6.2215020000000003E-3</c:v>
                </c:pt>
                <c:pt idx="42694">
                  <c:v>5.8710300000000002E-3</c:v>
                </c:pt>
                <c:pt idx="42695">
                  <c:v>5.619003E-3</c:v>
                </c:pt>
                <c:pt idx="42696">
                  <c:v>4.3524039999999998E-3</c:v>
                </c:pt>
                <c:pt idx="42697">
                  <c:v>5.3556649999999999E-3</c:v>
                </c:pt>
                <c:pt idx="42698">
                  <c:v>5.8123960000000001E-3</c:v>
                </c:pt>
                <c:pt idx="42699">
                  <c:v>4.5212960000000002E-3</c:v>
                </c:pt>
                <c:pt idx="42700">
                  <c:v>7.0379830000000003E-3</c:v>
                </c:pt>
                <c:pt idx="42701">
                  <c:v>7.1308350000000003E-3</c:v>
                </c:pt>
                <c:pt idx="42702">
                  <c:v>6.4080530000000004E-3</c:v>
                </c:pt>
                <c:pt idx="42703">
                  <c:v>5.7705320000000001E-3</c:v>
                </c:pt>
                <c:pt idx="42704">
                  <c:v>2.4841920000000001E-3</c:v>
                </c:pt>
                <c:pt idx="42705">
                  <c:v>2.6885239999999999E-3</c:v>
                </c:pt>
                <c:pt idx="42706">
                  <c:v>4.3388849999999998E-3</c:v>
                </c:pt>
                <c:pt idx="42707">
                  <c:v>4.6962180000000003E-3</c:v>
                </c:pt>
                <c:pt idx="42708">
                  <c:v>2.5326659999999998E-3</c:v>
                </c:pt>
                <c:pt idx="42709">
                  <c:v>5.1061259999999999E-3</c:v>
                </c:pt>
                <c:pt idx="42710">
                  <c:v>4.6062509999999996E-3</c:v>
                </c:pt>
                <c:pt idx="42711">
                  <c:v>3.899334E-3</c:v>
                </c:pt>
                <c:pt idx="42712">
                  <c:v>1.489972E-3</c:v>
                </c:pt>
                <c:pt idx="42713">
                  <c:v>3.1889900000000001E-3</c:v>
                </c:pt>
                <c:pt idx="42714">
                  <c:v>3.6257699999999999E-4</c:v>
                </c:pt>
                <c:pt idx="42715">
                  <c:v>2.1759819999999999E-3</c:v>
                </c:pt>
                <c:pt idx="42716">
                  <c:v>1.284089E-3</c:v>
                </c:pt>
                <c:pt idx="42717">
                  <c:v>2.014619E-3</c:v>
                </c:pt>
                <c:pt idx="42718">
                  <c:v>2.5368650000000001E-3</c:v>
                </c:pt>
                <c:pt idx="42719">
                  <c:v>1.3648759999999999E-3</c:v>
                </c:pt>
                <c:pt idx="42720">
                  <c:v>-7.4061999999999999E-4</c:v>
                </c:pt>
                <c:pt idx="42721">
                  <c:v>-1.783944E-3</c:v>
                </c:pt>
                <c:pt idx="42722">
                  <c:v>-1.2369309999999999E-3</c:v>
                </c:pt>
                <c:pt idx="42723">
                  <c:v>-2.4081419999999998E-3</c:v>
                </c:pt>
                <c:pt idx="42724">
                  <c:v>-2.6920350000000002E-3</c:v>
                </c:pt>
                <c:pt idx="42725">
                  <c:v>-1.9210970000000001E-3</c:v>
                </c:pt>
                <c:pt idx="42726">
                  <c:v>-3.7965900000000002E-4</c:v>
                </c:pt>
                <c:pt idx="42727">
                  <c:v>-3.678143E-3</c:v>
                </c:pt>
                <c:pt idx="42728">
                  <c:v>-2.4826499999999999E-3</c:v>
                </c:pt>
                <c:pt idx="42729">
                  <c:v>-3.9296579999999999E-3</c:v>
                </c:pt>
                <c:pt idx="42730">
                  <c:v>-2.895819E-3</c:v>
                </c:pt>
                <c:pt idx="42731">
                  <c:v>-1.994764E-3</c:v>
                </c:pt>
                <c:pt idx="42732">
                  <c:v>1.6612500000000001E-4</c:v>
                </c:pt>
                <c:pt idx="42733">
                  <c:v>-2.5525320000000002E-3</c:v>
                </c:pt>
                <c:pt idx="42734">
                  <c:v>-5.1840999999999996E-4</c:v>
                </c:pt>
                <c:pt idx="42735">
                  <c:v>-2.7613239999999999E-3</c:v>
                </c:pt>
                <c:pt idx="42736">
                  <c:v>-3.1514780000000001E-3</c:v>
                </c:pt>
                <c:pt idx="42737">
                  <c:v>7.7162499999999996E-4</c:v>
                </c:pt>
                <c:pt idx="42738">
                  <c:v>-4.3228199999999998E-4</c:v>
                </c:pt>
                <c:pt idx="42739">
                  <c:v>6.7778700000000001E-4</c:v>
                </c:pt>
                <c:pt idx="42740">
                  <c:v>9.0175900000000002E-4</c:v>
                </c:pt>
                <c:pt idx="42741">
                  <c:v>1.743243E-3</c:v>
                </c:pt>
                <c:pt idx="42742">
                  <c:v>2.3658899999999998E-3</c:v>
                </c:pt>
                <c:pt idx="42743">
                  <c:v>2.9794370000000001E-3</c:v>
                </c:pt>
                <c:pt idx="42744">
                  <c:v>3.4385660000000001E-3</c:v>
                </c:pt>
                <c:pt idx="42745">
                  <c:v>1.4998469999999999E-3</c:v>
                </c:pt>
                <c:pt idx="42746">
                  <c:v>2.35126E-3</c:v>
                </c:pt>
                <c:pt idx="42747">
                  <c:v>4.8644140000000001E-3</c:v>
                </c:pt>
                <c:pt idx="42748">
                  <c:v>4.953364E-3</c:v>
                </c:pt>
                <c:pt idx="42749">
                  <c:v>5.9101429999999996E-3</c:v>
                </c:pt>
                <c:pt idx="42750">
                  <c:v>3.9173000000000003E-3</c:v>
                </c:pt>
                <c:pt idx="42751">
                  <c:v>2.9719849999999999E-3</c:v>
                </c:pt>
                <c:pt idx="42752">
                  <c:v>3.529917E-3</c:v>
                </c:pt>
                <c:pt idx="42753">
                  <c:v>5.3702039999999999E-3</c:v>
                </c:pt>
                <c:pt idx="42754">
                  <c:v>5.4738010000000004E-3</c:v>
                </c:pt>
                <c:pt idx="42755">
                  <c:v>5.2334249999999999E-3</c:v>
                </c:pt>
                <c:pt idx="42756">
                  <c:v>2.092493E-3</c:v>
                </c:pt>
                <c:pt idx="42757">
                  <c:v>5.2474829999999998E-3</c:v>
                </c:pt>
                <c:pt idx="42758">
                  <c:v>2.465545E-3</c:v>
                </c:pt>
                <c:pt idx="42759">
                  <c:v>5.2622379999999998E-3</c:v>
                </c:pt>
                <c:pt idx="42760">
                  <c:v>2.127697E-3</c:v>
                </c:pt>
                <c:pt idx="42761">
                  <c:v>3.4428190000000002E-3</c:v>
                </c:pt>
                <c:pt idx="42762">
                  <c:v>-7.3275200000000003E-4</c:v>
                </c:pt>
                <c:pt idx="42763">
                  <c:v>1.475542E-3</c:v>
                </c:pt>
                <c:pt idx="42764">
                  <c:v>1.6960510000000001E-3</c:v>
                </c:pt>
                <c:pt idx="42765">
                  <c:v>7.9595700000000002E-4</c:v>
                </c:pt>
                <c:pt idx="42766">
                  <c:v>1.217802E-3</c:v>
                </c:pt>
                <c:pt idx="42767">
                  <c:v>1.901385E-3</c:v>
                </c:pt>
                <c:pt idx="42768">
                  <c:v>-1.02643E-4</c:v>
                </c:pt>
                <c:pt idx="42769">
                  <c:v>6.5395799999999995E-4</c:v>
                </c:pt>
                <c:pt idx="42770">
                  <c:v>-2.9013620000000002E-3</c:v>
                </c:pt>
                <c:pt idx="42771">
                  <c:v>-6.53603E-4</c:v>
                </c:pt>
                <c:pt idx="42772">
                  <c:v>-1.7534880000000001E-3</c:v>
                </c:pt>
                <c:pt idx="42773">
                  <c:v>1.108777E-3</c:v>
                </c:pt>
                <c:pt idx="42774">
                  <c:v>-1.008702E-3</c:v>
                </c:pt>
                <c:pt idx="42775">
                  <c:v>-2.84488E-4</c:v>
                </c:pt>
                <c:pt idx="42776">
                  <c:v>-2.77564E-4</c:v>
                </c:pt>
                <c:pt idx="42777">
                  <c:v>-4.8806099999999997E-4</c:v>
                </c:pt>
                <c:pt idx="42778" formatCode="0.00E+00">
                  <c:v>-1.7213600000000001E-5</c:v>
                </c:pt>
                <c:pt idx="42779">
                  <c:v>-5.2848700000000001E-4</c:v>
                </c:pt>
                <c:pt idx="42780">
                  <c:v>7.1920399999999998E-4</c:v>
                </c:pt>
                <c:pt idx="42781">
                  <c:v>1.30698E-4</c:v>
                </c:pt>
                <c:pt idx="42782">
                  <c:v>-5.1325399999999999E-4</c:v>
                </c:pt>
                <c:pt idx="42783">
                  <c:v>-3.1202299999999998E-4</c:v>
                </c:pt>
                <c:pt idx="42784">
                  <c:v>-8.7501500000000004E-4</c:v>
                </c:pt>
                <c:pt idx="42785">
                  <c:v>-1.3003750000000001E-3</c:v>
                </c:pt>
                <c:pt idx="42786">
                  <c:v>-2.4471319999999999E-3</c:v>
                </c:pt>
                <c:pt idx="42787">
                  <c:v>-1.5634939999999999E-3</c:v>
                </c:pt>
                <c:pt idx="42788">
                  <c:v>2.249619E-3</c:v>
                </c:pt>
                <c:pt idx="42789">
                  <c:v>-7.7791399999999999E-4</c:v>
                </c:pt>
                <c:pt idx="42790">
                  <c:v>6.2929999999999995E-4</c:v>
                </c:pt>
                <c:pt idx="42791">
                  <c:v>3.3655870000000002E-3</c:v>
                </c:pt>
                <c:pt idx="42792">
                  <c:v>1.6036399999999999E-3</c:v>
                </c:pt>
                <c:pt idx="42793">
                  <c:v>-5.2256899999999996E-4</c:v>
                </c:pt>
                <c:pt idx="42794">
                  <c:v>1.51211E-4</c:v>
                </c:pt>
                <c:pt idx="42795">
                  <c:v>5.3321100000000001E-4</c:v>
                </c:pt>
                <c:pt idx="42796">
                  <c:v>1.2376170000000001E-3</c:v>
                </c:pt>
                <c:pt idx="42797">
                  <c:v>-8.7277800000000005E-4</c:v>
                </c:pt>
                <c:pt idx="42798">
                  <c:v>8.3404200000000001E-4</c:v>
                </c:pt>
                <c:pt idx="42799">
                  <c:v>1.8187749999999999E-3</c:v>
                </c:pt>
                <c:pt idx="42800">
                  <c:v>4.4270749999999999E-3</c:v>
                </c:pt>
                <c:pt idx="42801">
                  <c:v>1.6451320000000001E-3</c:v>
                </c:pt>
                <c:pt idx="42802">
                  <c:v>1.405447E-3</c:v>
                </c:pt>
                <c:pt idx="42803">
                  <c:v>4.9539699999999996E-4</c:v>
                </c:pt>
                <c:pt idx="42804">
                  <c:v>2.3028850000000002E-3</c:v>
                </c:pt>
                <c:pt idx="42805">
                  <c:v>2.057817E-3</c:v>
                </c:pt>
                <c:pt idx="42806">
                  <c:v>1.9502250000000001E-3</c:v>
                </c:pt>
                <c:pt idx="42807">
                  <c:v>2.5193949999999998E-3</c:v>
                </c:pt>
                <c:pt idx="42808">
                  <c:v>7.5771400000000004E-4</c:v>
                </c:pt>
                <c:pt idx="42809">
                  <c:v>2.0118010000000001E-3</c:v>
                </c:pt>
                <c:pt idx="42810">
                  <c:v>4.0685599999999997E-3</c:v>
                </c:pt>
                <c:pt idx="42811">
                  <c:v>1.4257899999999999E-4</c:v>
                </c:pt>
                <c:pt idx="42812">
                  <c:v>4.2540600000000003E-4</c:v>
                </c:pt>
                <c:pt idx="42813">
                  <c:v>2.621235E-3</c:v>
                </c:pt>
                <c:pt idx="42814">
                  <c:v>-1.8275749999999999E-3</c:v>
                </c:pt>
                <c:pt idx="42815">
                  <c:v>2.035018E-3</c:v>
                </c:pt>
                <c:pt idx="42816">
                  <c:v>2.6581980000000001E-3</c:v>
                </c:pt>
                <c:pt idx="42817">
                  <c:v>3.0386600000000002E-4</c:v>
                </c:pt>
                <c:pt idx="42818">
                  <c:v>8.82305E-4</c:v>
                </c:pt>
                <c:pt idx="42819">
                  <c:v>1.619779E-3</c:v>
                </c:pt>
                <c:pt idx="42820">
                  <c:v>1.362252E-3</c:v>
                </c:pt>
                <c:pt idx="42821">
                  <c:v>1.5978920000000001E-3</c:v>
                </c:pt>
                <c:pt idx="42822">
                  <c:v>1.9643429999999999E-3</c:v>
                </c:pt>
                <c:pt idx="42823">
                  <c:v>2.8421700000000002E-3</c:v>
                </c:pt>
                <c:pt idx="42824">
                  <c:v>1.8677190000000001E-3</c:v>
                </c:pt>
                <c:pt idx="42825">
                  <c:v>2.3854979999999998E-3</c:v>
                </c:pt>
                <c:pt idx="42826">
                  <c:v>3.8829929999999999E-3</c:v>
                </c:pt>
                <c:pt idx="42827">
                  <c:v>1.382713E-3</c:v>
                </c:pt>
                <c:pt idx="42828">
                  <c:v>3.0423949999999998E-3</c:v>
                </c:pt>
                <c:pt idx="42829">
                  <c:v>2.9145009999999999E-3</c:v>
                </c:pt>
                <c:pt idx="42830">
                  <c:v>2.452442E-3</c:v>
                </c:pt>
                <c:pt idx="42831">
                  <c:v>3.476481E-3</c:v>
                </c:pt>
                <c:pt idx="42832">
                  <c:v>2.5989699999999999E-3</c:v>
                </c:pt>
                <c:pt idx="42833">
                  <c:v>5.034803E-3</c:v>
                </c:pt>
                <c:pt idx="42834">
                  <c:v>2.657399E-3</c:v>
                </c:pt>
                <c:pt idx="42835">
                  <c:v>6.4514999999999998E-3</c:v>
                </c:pt>
                <c:pt idx="42836">
                  <c:v>6.432325E-3</c:v>
                </c:pt>
                <c:pt idx="42837">
                  <c:v>4.6713939999999997E-3</c:v>
                </c:pt>
                <c:pt idx="42838">
                  <c:v>4.0737810000000003E-3</c:v>
                </c:pt>
                <c:pt idx="42839">
                  <c:v>5.3618399999999997E-3</c:v>
                </c:pt>
                <c:pt idx="42840">
                  <c:v>2.6744440000000002E-3</c:v>
                </c:pt>
                <c:pt idx="42841">
                  <c:v>3.0180649999999999E-3</c:v>
                </c:pt>
                <c:pt idx="42842">
                  <c:v>4.2921210000000003E-3</c:v>
                </c:pt>
                <c:pt idx="42843">
                  <c:v>2.8236390000000002E-3</c:v>
                </c:pt>
                <c:pt idx="42844">
                  <c:v>8.5236700000000003E-4</c:v>
                </c:pt>
                <c:pt idx="42845">
                  <c:v>3.2265190000000002E-3</c:v>
                </c:pt>
                <c:pt idx="42846">
                  <c:v>3.4158700000000001E-3</c:v>
                </c:pt>
                <c:pt idx="42847">
                  <c:v>1.1055780000000001E-3</c:v>
                </c:pt>
                <c:pt idx="42848">
                  <c:v>5.7720600000000003E-4</c:v>
                </c:pt>
                <c:pt idx="42849">
                  <c:v>1.900903E-3</c:v>
                </c:pt>
                <c:pt idx="42850">
                  <c:v>1.4393769999999999E-3</c:v>
                </c:pt>
                <c:pt idx="42851">
                  <c:v>-3.5256010000000002E-3</c:v>
                </c:pt>
                <c:pt idx="42852">
                  <c:v>-1.7854909999999999E-3</c:v>
                </c:pt>
                <c:pt idx="42853">
                  <c:v>-3.1069399999999998E-4</c:v>
                </c:pt>
                <c:pt idx="42854">
                  <c:v>-8.9152899999999995E-4</c:v>
                </c:pt>
                <c:pt idx="42855">
                  <c:v>-1.07973E-4</c:v>
                </c:pt>
                <c:pt idx="42856">
                  <c:v>-1.255263E-3</c:v>
                </c:pt>
                <c:pt idx="42857">
                  <c:v>-3.1738550000000002E-3</c:v>
                </c:pt>
                <c:pt idx="42858">
                  <c:v>-3.7285909999999998E-3</c:v>
                </c:pt>
                <c:pt idx="42859">
                  <c:v>-4.84434E-4</c:v>
                </c:pt>
                <c:pt idx="42860">
                  <c:v>-3.447734E-3</c:v>
                </c:pt>
                <c:pt idx="42861">
                  <c:v>-1.227779E-3</c:v>
                </c:pt>
                <c:pt idx="42862">
                  <c:v>-1.085833E-3</c:v>
                </c:pt>
                <c:pt idx="42863">
                  <c:v>-2.1728189999999999E-3</c:v>
                </c:pt>
                <c:pt idx="42864">
                  <c:v>-1.8404560000000001E-3</c:v>
                </c:pt>
                <c:pt idx="42865">
                  <c:v>-1.536653E-3</c:v>
                </c:pt>
                <c:pt idx="42866">
                  <c:v>1.759807E-3</c:v>
                </c:pt>
                <c:pt idx="42867">
                  <c:v>-1.11097E-3</c:v>
                </c:pt>
                <c:pt idx="42868">
                  <c:v>-2.11354E-4</c:v>
                </c:pt>
                <c:pt idx="42869">
                  <c:v>5.9643599999999999E-4</c:v>
                </c:pt>
                <c:pt idx="42870">
                  <c:v>1.4183500000000001E-4</c:v>
                </c:pt>
                <c:pt idx="42871">
                  <c:v>1.9940740000000002E-3</c:v>
                </c:pt>
                <c:pt idx="42872">
                  <c:v>2.5639909999999998E-3</c:v>
                </c:pt>
                <c:pt idx="42873">
                  <c:v>2.0644729999999998E-3</c:v>
                </c:pt>
                <c:pt idx="42874">
                  <c:v>7.9121599999999997E-4</c:v>
                </c:pt>
                <c:pt idx="42875">
                  <c:v>3.6464980000000002E-3</c:v>
                </c:pt>
                <c:pt idx="42876">
                  <c:v>3.1173279999999999E-3</c:v>
                </c:pt>
                <c:pt idx="42877">
                  <c:v>2.076353E-3</c:v>
                </c:pt>
                <c:pt idx="42878">
                  <c:v>4.1381719999999999E-3</c:v>
                </c:pt>
                <c:pt idx="42879">
                  <c:v>3.0073919999999998E-3</c:v>
                </c:pt>
                <c:pt idx="42880">
                  <c:v>3.6763780000000001E-3</c:v>
                </c:pt>
                <c:pt idx="42881">
                  <c:v>3.3413679999999999E-3</c:v>
                </c:pt>
                <c:pt idx="42882">
                  <c:v>3.5530890000000002E-3</c:v>
                </c:pt>
                <c:pt idx="42883">
                  <c:v>2.848939E-3</c:v>
                </c:pt>
                <c:pt idx="42884">
                  <c:v>5.7259520000000003E-3</c:v>
                </c:pt>
                <c:pt idx="42885">
                  <c:v>4.3628879999999997E-3</c:v>
                </c:pt>
                <c:pt idx="42886">
                  <c:v>2.5143869999999999E-3</c:v>
                </c:pt>
                <c:pt idx="42887">
                  <c:v>4.2499829999999997E-3</c:v>
                </c:pt>
                <c:pt idx="42888">
                  <c:v>3.7173499999999999E-3</c:v>
                </c:pt>
                <c:pt idx="42889">
                  <c:v>3.6039449999999999E-3</c:v>
                </c:pt>
                <c:pt idx="42890">
                  <c:v>2.4020600000000001E-3</c:v>
                </c:pt>
                <c:pt idx="42891">
                  <c:v>1.982396E-3</c:v>
                </c:pt>
                <c:pt idx="42892">
                  <c:v>2.770958E-3</c:v>
                </c:pt>
                <c:pt idx="42893">
                  <c:v>1.6845040000000001E-3</c:v>
                </c:pt>
                <c:pt idx="42894">
                  <c:v>8.8262599999999996E-4</c:v>
                </c:pt>
                <c:pt idx="42895">
                  <c:v>2.1314530000000002E-3</c:v>
                </c:pt>
                <c:pt idx="42896">
                  <c:v>1.159399E-3</c:v>
                </c:pt>
                <c:pt idx="42897">
                  <c:v>1.126796E-3</c:v>
                </c:pt>
                <c:pt idx="42898">
                  <c:v>1.0828529999999999E-3</c:v>
                </c:pt>
                <c:pt idx="42899">
                  <c:v>1.3464999999999999E-4</c:v>
                </c:pt>
                <c:pt idx="42900">
                  <c:v>2.39046E-4</c:v>
                </c:pt>
                <c:pt idx="42901">
                  <c:v>1.70617E-4</c:v>
                </c:pt>
                <c:pt idx="42902">
                  <c:v>-3.3698099999999998E-4</c:v>
                </c:pt>
                <c:pt idx="42903">
                  <c:v>-1.4288700000000001E-3</c:v>
                </c:pt>
                <c:pt idx="42904">
                  <c:v>-1.0067590000000001E-3</c:v>
                </c:pt>
                <c:pt idx="42905">
                  <c:v>7.5225200000000002E-4</c:v>
                </c:pt>
                <c:pt idx="42906" formatCode="0.00E+00">
                  <c:v>-3.3380699999999997E-5</c:v>
                </c:pt>
                <c:pt idx="42907">
                  <c:v>-1.1867309999999999E-3</c:v>
                </c:pt>
                <c:pt idx="42908">
                  <c:v>-4.9830399999999998E-4</c:v>
                </c:pt>
                <c:pt idx="42909">
                  <c:v>-1.824385E-3</c:v>
                </c:pt>
                <c:pt idx="42910">
                  <c:v>-1.7631319999999999E-3</c:v>
                </c:pt>
                <c:pt idx="42911">
                  <c:v>-2.3735290000000001E-3</c:v>
                </c:pt>
                <c:pt idx="42912">
                  <c:v>-2.769274E-3</c:v>
                </c:pt>
                <c:pt idx="42913">
                  <c:v>-1.925111E-3</c:v>
                </c:pt>
                <c:pt idx="42914">
                  <c:v>2.7521989999999999E-3</c:v>
                </c:pt>
                <c:pt idx="42915">
                  <c:v>-2.9687700000000002E-4</c:v>
                </c:pt>
                <c:pt idx="42916">
                  <c:v>2.3622890000000001E-3</c:v>
                </c:pt>
                <c:pt idx="42917">
                  <c:v>3.3758690000000001E-3</c:v>
                </c:pt>
                <c:pt idx="42918">
                  <c:v>1.6986099999999999E-3</c:v>
                </c:pt>
                <c:pt idx="42919">
                  <c:v>5.0644389999999996E-3</c:v>
                </c:pt>
                <c:pt idx="42920">
                  <c:v>1.6539949999999999E-3</c:v>
                </c:pt>
                <c:pt idx="42921">
                  <c:v>2.6595820000000002E-3</c:v>
                </c:pt>
                <c:pt idx="42922">
                  <c:v>2.5229610000000002E-3</c:v>
                </c:pt>
                <c:pt idx="42923">
                  <c:v>3.7255420000000001E-3</c:v>
                </c:pt>
                <c:pt idx="42924">
                  <c:v>5.6597959999999999E-3</c:v>
                </c:pt>
                <c:pt idx="42925">
                  <c:v>4.4803839999999996E-3</c:v>
                </c:pt>
                <c:pt idx="42926">
                  <c:v>5.9342040000000002E-3</c:v>
                </c:pt>
                <c:pt idx="42927">
                  <c:v>3.9597149999999999E-3</c:v>
                </c:pt>
                <c:pt idx="42928">
                  <c:v>3.7772880000000002E-3</c:v>
                </c:pt>
                <c:pt idx="42929">
                  <c:v>5.1686880000000003E-3</c:v>
                </c:pt>
                <c:pt idx="42930">
                  <c:v>6.4605870000000003E-3</c:v>
                </c:pt>
                <c:pt idx="42931">
                  <c:v>5.2830209999999997E-3</c:v>
                </c:pt>
                <c:pt idx="42932">
                  <c:v>5.8497419999999998E-3</c:v>
                </c:pt>
                <c:pt idx="42933">
                  <c:v>5.8870900000000002E-3</c:v>
                </c:pt>
                <c:pt idx="42934">
                  <c:v>7.5265319999999998E-3</c:v>
                </c:pt>
                <c:pt idx="42935">
                  <c:v>4.3446379999999996E-3</c:v>
                </c:pt>
                <c:pt idx="42936">
                  <c:v>7.4695919999999997E-3</c:v>
                </c:pt>
                <c:pt idx="42937">
                  <c:v>2.5027959999999998E-3</c:v>
                </c:pt>
                <c:pt idx="42938">
                  <c:v>4.4756659999999997E-3</c:v>
                </c:pt>
                <c:pt idx="42939">
                  <c:v>5.134792E-3</c:v>
                </c:pt>
                <c:pt idx="42940">
                  <c:v>5.2953799999999997E-3</c:v>
                </c:pt>
                <c:pt idx="42941">
                  <c:v>5.7413949999999998E-3</c:v>
                </c:pt>
                <c:pt idx="42942">
                  <c:v>7.3643249999999997E-3</c:v>
                </c:pt>
                <c:pt idx="42943">
                  <c:v>9.4965339999999992E-3</c:v>
                </c:pt>
                <c:pt idx="42944">
                  <c:v>8.9021180000000005E-3</c:v>
                </c:pt>
                <c:pt idx="42945">
                  <c:v>8.1036159999999993E-3</c:v>
                </c:pt>
                <c:pt idx="42946">
                  <c:v>1.0843475999999999E-2</c:v>
                </c:pt>
                <c:pt idx="42947">
                  <c:v>9.1068610000000008E-3</c:v>
                </c:pt>
                <c:pt idx="42948">
                  <c:v>7.785134E-3</c:v>
                </c:pt>
                <c:pt idx="42949">
                  <c:v>6.324657E-3</c:v>
                </c:pt>
                <c:pt idx="42950">
                  <c:v>8.6229659999999993E-3</c:v>
                </c:pt>
                <c:pt idx="42951">
                  <c:v>4.0141400000000002E-3</c:v>
                </c:pt>
                <c:pt idx="42952">
                  <c:v>1.93501E-3</c:v>
                </c:pt>
                <c:pt idx="42953">
                  <c:v>6.0428679999999999E-3</c:v>
                </c:pt>
                <c:pt idx="42954">
                  <c:v>5.0564329999999999E-3</c:v>
                </c:pt>
                <c:pt idx="42955">
                  <c:v>4.5020249999999998E-3</c:v>
                </c:pt>
                <c:pt idx="42956">
                  <c:v>6.9057939999999998E-3</c:v>
                </c:pt>
                <c:pt idx="42957">
                  <c:v>6.1823490000000002E-3</c:v>
                </c:pt>
                <c:pt idx="42958">
                  <c:v>7.4739819999999997E-3</c:v>
                </c:pt>
                <c:pt idx="42959">
                  <c:v>7.1420779999999996E-3</c:v>
                </c:pt>
                <c:pt idx="42960">
                  <c:v>9.4015039999999998E-3</c:v>
                </c:pt>
                <c:pt idx="42961">
                  <c:v>7.6607769999999997E-3</c:v>
                </c:pt>
                <c:pt idx="42962">
                  <c:v>9.4019519999999999E-3</c:v>
                </c:pt>
                <c:pt idx="42963">
                  <c:v>8.4827970000000003E-3</c:v>
                </c:pt>
                <c:pt idx="42964">
                  <c:v>6.8705190000000003E-3</c:v>
                </c:pt>
                <c:pt idx="42965">
                  <c:v>6.6551989999999997E-3</c:v>
                </c:pt>
                <c:pt idx="42966">
                  <c:v>8.6983760000000007E-3</c:v>
                </c:pt>
                <c:pt idx="42967">
                  <c:v>8.2112079999999994E-3</c:v>
                </c:pt>
                <c:pt idx="42968">
                  <c:v>8.9081569999999999E-3</c:v>
                </c:pt>
                <c:pt idx="42969">
                  <c:v>8.7523940000000001E-3</c:v>
                </c:pt>
                <c:pt idx="42970">
                  <c:v>9.6663909999999999E-3</c:v>
                </c:pt>
                <c:pt idx="42971">
                  <c:v>1.0420670999999999E-2</c:v>
                </c:pt>
                <c:pt idx="42972">
                  <c:v>1.3919532E-2</c:v>
                </c:pt>
                <c:pt idx="42973">
                  <c:v>1.1703975E-2</c:v>
                </c:pt>
                <c:pt idx="42974">
                  <c:v>1.2672566999999999E-2</c:v>
                </c:pt>
                <c:pt idx="42975">
                  <c:v>1.0267728E-2</c:v>
                </c:pt>
                <c:pt idx="42976">
                  <c:v>1.2214232E-2</c:v>
                </c:pt>
                <c:pt idx="42977">
                  <c:v>1.1392341E-2</c:v>
                </c:pt>
                <c:pt idx="42978">
                  <c:v>1.1927371000000001E-2</c:v>
                </c:pt>
                <c:pt idx="42979">
                  <c:v>1.3231173000000001E-2</c:v>
                </c:pt>
                <c:pt idx="42980">
                  <c:v>1.2499603E-2</c:v>
                </c:pt>
                <c:pt idx="42981">
                  <c:v>1.1867071999999999E-2</c:v>
                </c:pt>
                <c:pt idx="42982">
                  <c:v>9.2590390000000002E-3</c:v>
                </c:pt>
                <c:pt idx="42983">
                  <c:v>1.1965986E-2</c:v>
                </c:pt>
                <c:pt idx="42984">
                  <c:v>1.2319920999999999E-2</c:v>
                </c:pt>
                <c:pt idx="42985">
                  <c:v>1.3000713000000001E-2</c:v>
                </c:pt>
                <c:pt idx="42986">
                  <c:v>1.2819084999999999E-2</c:v>
                </c:pt>
                <c:pt idx="42987">
                  <c:v>1.4921492999999999E-2</c:v>
                </c:pt>
                <c:pt idx="42988">
                  <c:v>1.1290273E-2</c:v>
                </c:pt>
                <c:pt idx="42989">
                  <c:v>1.149852E-2</c:v>
                </c:pt>
                <c:pt idx="42990">
                  <c:v>1.0246834999999999E-2</c:v>
                </c:pt>
                <c:pt idx="42991">
                  <c:v>1.0870281000000001E-2</c:v>
                </c:pt>
                <c:pt idx="42992">
                  <c:v>1.4345972E-2</c:v>
                </c:pt>
                <c:pt idx="42993">
                  <c:v>1.294435E-2</c:v>
                </c:pt>
                <c:pt idx="42994">
                  <c:v>1.1734886999999999E-2</c:v>
                </c:pt>
                <c:pt idx="42995">
                  <c:v>1.2080354999999999E-2</c:v>
                </c:pt>
                <c:pt idx="42996">
                  <c:v>1.4326198E-2</c:v>
                </c:pt>
                <c:pt idx="42997">
                  <c:v>1.5310597E-2</c:v>
                </c:pt>
                <c:pt idx="42998">
                  <c:v>1.3332399999999999E-2</c:v>
                </c:pt>
                <c:pt idx="42999">
                  <c:v>1.6458172E-2</c:v>
                </c:pt>
                <c:pt idx="43000">
                  <c:v>1.5750572000000001E-2</c:v>
                </c:pt>
                <c:pt idx="43001">
                  <c:v>1.3391663999999999E-2</c:v>
                </c:pt>
                <c:pt idx="43002">
                  <c:v>1.5716605000000002E-2</c:v>
                </c:pt>
                <c:pt idx="43003">
                  <c:v>1.6072982999999999E-2</c:v>
                </c:pt>
                <c:pt idx="43004">
                  <c:v>1.7181391000000001E-2</c:v>
                </c:pt>
                <c:pt idx="43005">
                  <c:v>1.5972631000000001E-2</c:v>
                </c:pt>
                <c:pt idx="43006">
                  <c:v>1.6748676000000001E-2</c:v>
                </c:pt>
                <c:pt idx="43007">
                  <c:v>1.9193165000000002E-2</c:v>
                </c:pt>
                <c:pt idx="43008">
                  <c:v>1.906267E-2</c:v>
                </c:pt>
                <c:pt idx="43009">
                  <c:v>1.8925477E-2</c:v>
                </c:pt>
                <c:pt idx="43010">
                  <c:v>1.8286584000000002E-2</c:v>
                </c:pt>
                <c:pt idx="43011">
                  <c:v>2.3812081999999998E-2</c:v>
                </c:pt>
                <c:pt idx="43012">
                  <c:v>2.0055692999999999E-2</c:v>
                </c:pt>
                <c:pt idx="43013">
                  <c:v>2.3001976E-2</c:v>
                </c:pt>
                <c:pt idx="43014">
                  <c:v>2.2828604999999998E-2</c:v>
                </c:pt>
                <c:pt idx="43015">
                  <c:v>2.1330814999999999E-2</c:v>
                </c:pt>
                <c:pt idx="43016">
                  <c:v>2.2424574999999999E-2</c:v>
                </c:pt>
                <c:pt idx="43017">
                  <c:v>2.4433769000000001E-2</c:v>
                </c:pt>
                <c:pt idx="43018">
                  <c:v>2.5362413E-2</c:v>
                </c:pt>
                <c:pt idx="43019">
                  <c:v>2.4924759000000001E-2</c:v>
                </c:pt>
                <c:pt idx="43020">
                  <c:v>2.5719179000000002E-2</c:v>
                </c:pt>
                <c:pt idx="43021">
                  <c:v>2.620198E-2</c:v>
                </c:pt>
                <c:pt idx="43022">
                  <c:v>2.9943721E-2</c:v>
                </c:pt>
                <c:pt idx="43023">
                  <c:v>2.7592256999999999E-2</c:v>
                </c:pt>
                <c:pt idx="43024">
                  <c:v>2.9325442E-2</c:v>
                </c:pt>
                <c:pt idx="43025">
                  <c:v>2.8492320000000002E-2</c:v>
                </c:pt>
                <c:pt idx="43026">
                  <c:v>3.0465190999999999E-2</c:v>
                </c:pt>
                <c:pt idx="43027">
                  <c:v>2.7948043999999998E-2</c:v>
                </c:pt>
                <c:pt idx="43028">
                  <c:v>3.2171815999999999E-2</c:v>
                </c:pt>
                <c:pt idx="43029">
                  <c:v>3.3116035000000002E-2</c:v>
                </c:pt>
                <c:pt idx="43030">
                  <c:v>3.3837486E-2</c:v>
                </c:pt>
                <c:pt idx="43031">
                  <c:v>3.2588935999999999E-2</c:v>
                </c:pt>
                <c:pt idx="43032">
                  <c:v>3.5667282000000002E-2</c:v>
                </c:pt>
                <c:pt idx="43033">
                  <c:v>3.4930124999999999E-2</c:v>
                </c:pt>
                <c:pt idx="43034">
                  <c:v>3.7354934999999999E-2</c:v>
                </c:pt>
                <c:pt idx="43035">
                  <c:v>3.6712191999999998E-2</c:v>
                </c:pt>
                <c:pt idx="43036">
                  <c:v>3.7987846999999998E-2</c:v>
                </c:pt>
                <c:pt idx="43037">
                  <c:v>3.6042809000000002E-2</c:v>
                </c:pt>
                <c:pt idx="43038">
                  <c:v>3.9217830000000002E-2</c:v>
                </c:pt>
                <c:pt idx="43039">
                  <c:v>4.0911074999999998E-2</c:v>
                </c:pt>
                <c:pt idx="43040">
                  <c:v>3.7704632000000002E-2</c:v>
                </c:pt>
                <c:pt idx="43041">
                  <c:v>4.1822120999999997E-2</c:v>
                </c:pt>
                <c:pt idx="43042">
                  <c:v>4.2652759999999998E-2</c:v>
                </c:pt>
                <c:pt idx="43043">
                  <c:v>4.3779737999999999E-2</c:v>
                </c:pt>
                <c:pt idx="43044">
                  <c:v>4.5507863000000003E-2</c:v>
                </c:pt>
                <c:pt idx="43045">
                  <c:v>4.4328320999999997E-2</c:v>
                </c:pt>
                <c:pt idx="43046">
                  <c:v>4.6415708999999999E-2</c:v>
                </c:pt>
                <c:pt idx="43047">
                  <c:v>4.3826102999999998E-2</c:v>
                </c:pt>
                <c:pt idx="43048">
                  <c:v>4.5411213999999998E-2</c:v>
                </c:pt>
                <c:pt idx="43049">
                  <c:v>4.7686234000000001E-2</c:v>
                </c:pt>
                <c:pt idx="43050">
                  <c:v>4.5535732000000002E-2</c:v>
                </c:pt>
                <c:pt idx="43051">
                  <c:v>4.8850275999999998E-2</c:v>
                </c:pt>
                <c:pt idx="43052">
                  <c:v>4.8197266000000002E-2</c:v>
                </c:pt>
                <c:pt idx="43053">
                  <c:v>4.8567157E-2</c:v>
                </c:pt>
                <c:pt idx="43054">
                  <c:v>4.9848667999999999E-2</c:v>
                </c:pt>
                <c:pt idx="43055">
                  <c:v>5.0418176000000002E-2</c:v>
                </c:pt>
                <c:pt idx="43056">
                  <c:v>5.4297071000000002E-2</c:v>
                </c:pt>
                <c:pt idx="43057">
                  <c:v>5.2716404000000001E-2</c:v>
                </c:pt>
                <c:pt idx="43058">
                  <c:v>5.4034669E-2</c:v>
                </c:pt>
                <c:pt idx="43059">
                  <c:v>5.4055363000000002E-2</c:v>
                </c:pt>
                <c:pt idx="43060">
                  <c:v>5.5262573000000002E-2</c:v>
                </c:pt>
                <c:pt idx="43061">
                  <c:v>5.3844158000000003E-2</c:v>
                </c:pt>
                <c:pt idx="43062">
                  <c:v>5.7074036000000002E-2</c:v>
                </c:pt>
                <c:pt idx="43063">
                  <c:v>5.5455543000000003E-2</c:v>
                </c:pt>
                <c:pt idx="43064">
                  <c:v>5.8418307000000003E-2</c:v>
                </c:pt>
                <c:pt idx="43065">
                  <c:v>5.9100155000000001E-2</c:v>
                </c:pt>
                <c:pt idx="43066">
                  <c:v>5.9089504000000001E-2</c:v>
                </c:pt>
                <c:pt idx="43067">
                  <c:v>6.1896092999999999E-2</c:v>
                </c:pt>
                <c:pt idx="43068">
                  <c:v>6.1936576E-2</c:v>
                </c:pt>
                <c:pt idx="43069">
                  <c:v>6.3539720999999993E-2</c:v>
                </c:pt>
                <c:pt idx="43070">
                  <c:v>6.3824407999999999E-2</c:v>
                </c:pt>
                <c:pt idx="43071">
                  <c:v>6.7579872999999999E-2</c:v>
                </c:pt>
                <c:pt idx="43072">
                  <c:v>6.8198255999999999E-2</c:v>
                </c:pt>
                <c:pt idx="43073">
                  <c:v>7.0695721000000003E-2</c:v>
                </c:pt>
                <c:pt idx="43074">
                  <c:v>7.0879213999999996E-2</c:v>
                </c:pt>
                <c:pt idx="43075">
                  <c:v>6.9469996000000006E-2</c:v>
                </c:pt>
                <c:pt idx="43076">
                  <c:v>7.3226385000000005E-2</c:v>
                </c:pt>
                <c:pt idx="43077">
                  <c:v>7.2630025000000001E-2</c:v>
                </c:pt>
                <c:pt idx="43078">
                  <c:v>7.2601533999999995E-2</c:v>
                </c:pt>
                <c:pt idx="43079">
                  <c:v>7.9453363999999999E-2</c:v>
                </c:pt>
                <c:pt idx="43080">
                  <c:v>7.6059967000000006E-2</c:v>
                </c:pt>
                <c:pt idx="43081">
                  <c:v>7.9177126E-2</c:v>
                </c:pt>
                <c:pt idx="43082">
                  <c:v>8.0199249E-2</c:v>
                </c:pt>
                <c:pt idx="43083">
                  <c:v>8.1827074E-2</c:v>
                </c:pt>
                <c:pt idx="43084">
                  <c:v>8.0839573999999997E-2</c:v>
                </c:pt>
                <c:pt idx="43085">
                  <c:v>8.3504856000000002E-2</c:v>
                </c:pt>
                <c:pt idx="43086">
                  <c:v>8.6532607999999997E-2</c:v>
                </c:pt>
                <c:pt idx="43087">
                  <c:v>8.5279927000000005E-2</c:v>
                </c:pt>
                <c:pt idx="43088">
                  <c:v>8.6364894999999997E-2</c:v>
                </c:pt>
                <c:pt idx="43089">
                  <c:v>8.8793941000000001E-2</c:v>
                </c:pt>
                <c:pt idx="43090">
                  <c:v>9.0600632E-2</c:v>
                </c:pt>
                <c:pt idx="43091">
                  <c:v>9.2728405999999999E-2</c:v>
                </c:pt>
                <c:pt idx="43092">
                  <c:v>9.4498343999999998E-2</c:v>
                </c:pt>
                <c:pt idx="43093">
                  <c:v>9.4911486000000003E-2</c:v>
                </c:pt>
                <c:pt idx="43094">
                  <c:v>9.7705408999999993E-2</c:v>
                </c:pt>
                <c:pt idx="43095">
                  <c:v>9.6604697000000003E-2</c:v>
                </c:pt>
                <c:pt idx="43096">
                  <c:v>9.9084638000000003E-2</c:v>
                </c:pt>
                <c:pt idx="43097">
                  <c:v>0.10129197700000001</c:v>
                </c:pt>
                <c:pt idx="43098">
                  <c:v>0.10257482499999999</c:v>
                </c:pt>
                <c:pt idx="43099">
                  <c:v>0.105429642</c:v>
                </c:pt>
                <c:pt idx="43100">
                  <c:v>0.104931362</c:v>
                </c:pt>
                <c:pt idx="43101">
                  <c:v>0.10862643299999999</c:v>
                </c:pt>
                <c:pt idx="43102">
                  <c:v>0.105757408</c:v>
                </c:pt>
                <c:pt idx="43103">
                  <c:v>0.111228406</c:v>
                </c:pt>
                <c:pt idx="43104">
                  <c:v>0.112243071</c:v>
                </c:pt>
                <c:pt idx="43105">
                  <c:v>0.11336610499999999</c:v>
                </c:pt>
                <c:pt idx="43106">
                  <c:v>0.113962121</c:v>
                </c:pt>
                <c:pt idx="43107">
                  <c:v>0.115281172</c:v>
                </c:pt>
                <c:pt idx="43108">
                  <c:v>0.120344907</c:v>
                </c:pt>
                <c:pt idx="43109">
                  <c:v>0.118814237</c:v>
                </c:pt>
                <c:pt idx="43110">
                  <c:v>0.119661659</c:v>
                </c:pt>
                <c:pt idx="43111">
                  <c:v>0.120984435</c:v>
                </c:pt>
                <c:pt idx="43112">
                  <c:v>0.123109907</c:v>
                </c:pt>
                <c:pt idx="43113">
                  <c:v>0.127069548</c:v>
                </c:pt>
                <c:pt idx="43114">
                  <c:v>0.12930873000000001</c:v>
                </c:pt>
                <c:pt idx="43115">
                  <c:v>0.130884573</c:v>
                </c:pt>
                <c:pt idx="43116">
                  <c:v>0.131179929</c:v>
                </c:pt>
                <c:pt idx="43117">
                  <c:v>0.13390828699999999</c:v>
                </c:pt>
                <c:pt idx="43118">
                  <c:v>0.13308909499999999</c:v>
                </c:pt>
                <c:pt idx="43119">
                  <c:v>0.136528343</c:v>
                </c:pt>
                <c:pt idx="43120">
                  <c:v>0.13904529800000001</c:v>
                </c:pt>
                <c:pt idx="43121">
                  <c:v>0.14049218599999999</c:v>
                </c:pt>
                <c:pt idx="43122">
                  <c:v>0.142224029</c:v>
                </c:pt>
                <c:pt idx="43123">
                  <c:v>0.14317464799999999</c:v>
                </c:pt>
                <c:pt idx="43124">
                  <c:v>0.143125117</c:v>
                </c:pt>
                <c:pt idx="43125">
                  <c:v>0.14682404700000001</c:v>
                </c:pt>
                <c:pt idx="43126">
                  <c:v>0.145579025</c:v>
                </c:pt>
                <c:pt idx="43127">
                  <c:v>0.14992211799999999</c:v>
                </c:pt>
                <c:pt idx="43128">
                  <c:v>0.15027286100000001</c:v>
                </c:pt>
                <c:pt idx="43129">
                  <c:v>0.15406768000000001</c:v>
                </c:pt>
                <c:pt idx="43130">
                  <c:v>0.15291400299999999</c:v>
                </c:pt>
                <c:pt idx="43131">
                  <c:v>0.156036913</c:v>
                </c:pt>
                <c:pt idx="43132">
                  <c:v>0.15689578700000001</c:v>
                </c:pt>
                <c:pt idx="43133">
                  <c:v>0.157564282</c:v>
                </c:pt>
                <c:pt idx="43134">
                  <c:v>0.162367031</c:v>
                </c:pt>
                <c:pt idx="43135">
                  <c:v>0.161245525</c:v>
                </c:pt>
                <c:pt idx="43136">
                  <c:v>0.16376993100000001</c:v>
                </c:pt>
                <c:pt idx="43137">
                  <c:v>0.166214481</c:v>
                </c:pt>
                <c:pt idx="43138">
                  <c:v>0.16477876899999999</c:v>
                </c:pt>
                <c:pt idx="43139">
                  <c:v>0.16795899</c:v>
                </c:pt>
                <c:pt idx="43140">
                  <c:v>0.16924023599999999</c:v>
                </c:pt>
                <c:pt idx="43141">
                  <c:v>0.16910056800000001</c:v>
                </c:pt>
                <c:pt idx="43142">
                  <c:v>0.17139168099999999</c:v>
                </c:pt>
                <c:pt idx="43143">
                  <c:v>0.174680322</c:v>
                </c:pt>
                <c:pt idx="43144">
                  <c:v>0.175023347</c:v>
                </c:pt>
                <c:pt idx="43145">
                  <c:v>0.176631495</c:v>
                </c:pt>
                <c:pt idx="43146">
                  <c:v>0.176689282</c:v>
                </c:pt>
                <c:pt idx="43147">
                  <c:v>0.17975649199999999</c:v>
                </c:pt>
                <c:pt idx="43148">
                  <c:v>0.178449154</c:v>
                </c:pt>
                <c:pt idx="43149">
                  <c:v>0.18425282800000001</c:v>
                </c:pt>
                <c:pt idx="43150">
                  <c:v>0.18297424900000001</c:v>
                </c:pt>
                <c:pt idx="43151">
                  <c:v>0.18609695100000001</c:v>
                </c:pt>
                <c:pt idx="43152">
                  <c:v>0.18709324299999999</c:v>
                </c:pt>
                <c:pt idx="43153">
                  <c:v>0.18657729000000001</c:v>
                </c:pt>
                <c:pt idx="43154">
                  <c:v>0.18876853599999999</c:v>
                </c:pt>
                <c:pt idx="43155">
                  <c:v>0.19042563400000001</c:v>
                </c:pt>
                <c:pt idx="43156">
                  <c:v>0.19311621800000001</c:v>
                </c:pt>
                <c:pt idx="43157">
                  <c:v>0.19563308400000001</c:v>
                </c:pt>
                <c:pt idx="43158">
                  <c:v>0.19312332600000001</c:v>
                </c:pt>
                <c:pt idx="43159">
                  <c:v>0.194878519</c:v>
                </c:pt>
                <c:pt idx="43160">
                  <c:v>0.198533714</c:v>
                </c:pt>
                <c:pt idx="43161">
                  <c:v>0.202248171</c:v>
                </c:pt>
                <c:pt idx="43162">
                  <c:v>0.201164544</c:v>
                </c:pt>
                <c:pt idx="43163">
                  <c:v>0.20611375600000001</c:v>
                </c:pt>
                <c:pt idx="43164">
                  <c:v>0.209671199</c:v>
                </c:pt>
                <c:pt idx="43165">
                  <c:v>0.20862926500000001</c:v>
                </c:pt>
                <c:pt idx="43166">
                  <c:v>0.209254578</c:v>
                </c:pt>
                <c:pt idx="43167">
                  <c:v>0.21210230899999999</c:v>
                </c:pt>
                <c:pt idx="43168">
                  <c:v>0.21050813800000001</c:v>
                </c:pt>
                <c:pt idx="43169">
                  <c:v>0.21505032499999999</c:v>
                </c:pt>
                <c:pt idx="43170">
                  <c:v>0.21810257399999999</c:v>
                </c:pt>
                <c:pt idx="43171">
                  <c:v>0.21867920499999999</c:v>
                </c:pt>
                <c:pt idx="43172">
                  <c:v>0.21908961199999999</c:v>
                </c:pt>
                <c:pt idx="43173">
                  <c:v>0.22388978300000001</c:v>
                </c:pt>
                <c:pt idx="43174">
                  <c:v>0.22367086999999999</c:v>
                </c:pt>
                <c:pt idx="43175">
                  <c:v>0.22581701000000001</c:v>
                </c:pt>
                <c:pt idx="43176">
                  <c:v>0.22828975300000001</c:v>
                </c:pt>
                <c:pt idx="43177">
                  <c:v>0.22494746700000001</c:v>
                </c:pt>
                <c:pt idx="43178">
                  <c:v>0.225673184</c:v>
                </c:pt>
                <c:pt idx="43179">
                  <c:v>0.23043554999999999</c:v>
                </c:pt>
                <c:pt idx="43180">
                  <c:v>0.23182146300000001</c:v>
                </c:pt>
                <c:pt idx="43181">
                  <c:v>0.232589826</c:v>
                </c:pt>
                <c:pt idx="43182">
                  <c:v>0.23527030600000001</c:v>
                </c:pt>
                <c:pt idx="43183">
                  <c:v>0.23428839400000001</c:v>
                </c:pt>
                <c:pt idx="43184">
                  <c:v>0.23354831300000001</c:v>
                </c:pt>
                <c:pt idx="43185">
                  <c:v>0.23834560799999999</c:v>
                </c:pt>
                <c:pt idx="43186">
                  <c:v>0.237127483</c:v>
                </c:pt>
                <c:pt idx="43187">
                  <c:v>0.240421474</c:v>
                </c:pt>
                <c:pt idx="43188">
                  <c:v>0.23790132999999999</c:v>
                </c:pt>
                <c:pt idx="43189">
                  <c:v>0.24212250099999999</c:v>
                </c:pt>
                <c:pt idx="43190">
                  <c:v>0.24289402399999999</c:v>
                </c:pt>
                <c:pt idx="43191">
                  <c:v>0.24325266500000001</c:v>
                </c:pt>
                <c:pt idx="43192">
                  <c:v>0.24434003200000001</c:v>
                </c:pt>
                <c:pt idx="43193">
                  <c:v>0.245953381</c:v>
                </c:pt>
                <c:pt idx="43194">
                  <c:v>0.24485082899999999</c:v>
                </c:pt>
                <c:pt idx="43195">
                  <c:v>0.24668446199999999</c:v>
                </c:pt>
                <c:pt idx="43196">
                  <c:v>0.24987332500000001</c:v>
                </c:pt>
                <c:pt idx="43197">
                  <c:v>0.248880565</c:v>
                </c:pt>
                <c:pt idx="43198">
                  <c:v>0.25169154999999999</c:v>
                </c:pt>
                <c:pt idx="43199">
                  <c:v>0.25061529900000001</c:v>
                </c:pt>
                <c:pt idx="43200">
                  <c:v>0.25095245199999999</c:v>
                </c:pt>
                <c:pt idx="43201">
                  <c:v>0.25317448399999998</c:v>
                </c:pt>
                <c:pt idx="43202">
                  <c:v>0.255177706</c:v>
                </c:pt>
                <c:pt idx="43203">
                  <c:v>0.25701871500000001</c:v>
                </c:pt>
                <c:pt idx="43204">
                  <c:v>0.256001115</c:v>
                </c:pt>
                <c:pt idx="43205">
                  <c:v>0.25486087800000001</c:v>
                </c:pt>
                <c:pt idx="43206">
                  <c:v>0.25844204399999998</c:v>
                </c:pt>
                <c:pt idx="43207">
                  <c:v>0.26062423000000001</c:v>
                </c:pt>
                <c:pt idx="43208">
                  <c:v>0.25941967999999999</c:v>
                </c:pt>
                <c:pt idx="43209">
                  <c:v>0.26248148100000002</c:v>
                </c:pt>
                <c:pt idx="43210">
                  <c:v>0.26332277100000001</c:v>
                </c:pt>
                <c:pt idx="43211">
                  <c:v>0.26284912199999999</c:v>
                </c:pt>
                <c:pt idx="43212">
                  <c:v>0.26509922699999999</c:v>
                </c:pt>
                <c:pt idx="43213">
                  <c:v>0.26310902800000002</c:v>
                </c:pt>
                <c:pt idx="43214">
                  <c:v>0.26467499100000003</c:v>
                </c:pt>
                <c:pt idx="43215">
                  <c:v>0.26587432599999999</c:v>
                </c:pt>
                <c:pt idx="43216">
                  <c:v>0.26976227800000002</c:v>
                </c:pt>
                <c:pt idx="43217">
                  <c:v>0.26787307900000001</c:v>
                </c:pt>
                <c:pt idx="43218">
                  <c:v>0.26969948399999999</c:v>
                </c:pt>
                <c:pt idx="43219">
                  <c:v>0.26986539399999998</c:v>
                </c:pt>
                <c:pt idx="43220">
                  <c:v>0.26919320200000002</c:v>
                </c:pt>
                <c:pt idx="43221">
                  <c:v>0.27493974599999998</c:v>
                </c:pt>
                <c:pt idx="43222">
                  <c:v>0.27455118299999998</c:v>
                </c:pt>
                <c:pt idx="43223">
                  <c:v>0.27449947600000002</c:v>
                </c:pt>
                <c:pt idx="43224">
                  <c:v>0.27616208799999997</c:v>
                </c:pt>
                <c:pt idx="43225">
                  <c:v>0.27804821699999999</c:v>
                </c:pt>
                <c:pt idx="43226">
                  <c:v>0.27764660099999999</c:v>
                </c:pt>
                <c:pt idx="43227">
                  <c:v>0.27668672799999999</c:v>
                </c:pt>
                <c:pt idx="43228">
                  <c:v>0.278835893</c:v>
                </c:pt>
                <c:pt idx="43229">
                  <c:v>0.281958759</c:v>
                </c:pt>
                <c:pt idx="43230">
                  <c:v>0.277791709</c:v>
                </c:pt>
                <c:pt idx="43231">
                  <c:v>0.28079858400000002</c:v>
                </c:pt>
                <c:pt idx="43232">
                  <c:v>0.285927296</c:v>
                </c:pt>
                <c:pt idx="43233">
                  <c:v>0.28282353300000002</c:v>
                </c:pt>
                <c:pt idx="43234">
                  <c:v>0.28264218600000002</c:v>
                </c:pt>
                <c:pt idx="43235">
                  <c:v>0.28433808700000002</c:v>
                </c:pt>
                <c:pt idx="43236">
                  <c:v>0.284705341</c:v>
                </c:pt>
                <c:pt idx="43237">
                  <c:v>0.28772255800000002</c:v>
                </c:pt>
                <c:pt idx="43238">
                  <c:v>0.28557470400000001</c:v>
                </c:pt>
                <c:pt idx="43239">
                  <c:v>0.28366607399999999</c:v>
                </c:pt>
                <c:pt idx="43240">
                  <c:v>0.28435263</c:v>
                </c:pt>
                <c:pt idx="43241">
                  <c:v>0.28582242099999999</c:v>
                </c:pt>
                <c:pt idx="43242">
                  <c:v>0.28653055399999999</c:v>
                </c:pt>
                <c:pt idx="43243">
                  <c:v>0.28700983499999999</c:v>
                </c:pt>
                <c:pt idx="43244">
                  <c:v>0.28476986300000001</c:v>
                </c:pt>
                <c:pt idx="43245">
                  <c:v>0.287163734</c:v>
                </c:pt>
                <c:pt idx="43246">
                  <c:v>0.286682785</c:v>
                </c:pt>
                <c:pt idx="43247">
                  <c:v>0.28574454799999999</c:v>
                </c:pt>
                <c:pt idx="43248">
                  <c:v>0.28565639300000001</c:v>
                </c:pt>
                <c:pt idx="43249">
                  <c:v>0.28863486599999999</c:v>
                </c:pt>
                <c:pt idx="43250">
                  <c:v>0.285560757</c:v>
                </c:pt>
                <c:pt idx="43251">
                  <c:v>0.28691655399999999</c:v>
                </c:pt>
                <c:pt idx="43252">
                  <c:v>0.28622305399999998</c:v>
                </c:pt>
                <c:pt idx="43253">
                  <c:v>0.28790315999999999</c:v>
                </c:pt>
                <c:pt idx="43254">
                  <c:v>0.28746268200000002</c:v>
                </c:pt>
                <c:pt idx="43255">
                  <c:v>0.28816929499999999</c:v>
                </c:pt>
                <c:pt idx="43256">
                  <c:v>0.29003858599999999</c:v>
                </c:pt>
                <c:pt idx="43257">
                  <c:v>0.28727707299999999</c:v>
                </c:pt>
                <c:pt idx="43258">
                  <c:v>0.28841504499999998</c:v>
                </c:pt>
                <c:pt idx="43259">
                  <c:v>0.28961461799999999</c:v>
                </c:pt>
                <c:pt idx="43260">
                  <c:v>0.29014831800000002</c:v>
                </c:pt>
                <c:pt idx="43261">
                  <c:v>0.29198283000000003</c:v>
                </c:pt>
                <c:pt idx="43262">
                  <c:v>0.292143971</c:v>
                </c:pt>
                <c:pt idx="43263">
                  <c:v>0.29434791199999999</c:v>
                </c:pt>
                <c:pt idx="43264">
                  <c:v>0.293459743</c:v>
                </c:pt>
                <c:pt idx="43265">
                  <c:v>0.29023954299999999</c:v>
                </c:pt>
                <c:pt idx="43266">
                  <c:v>0.27899542500000002</c:v>
                </c:pt>
                <c:pt idx="43267">
                  <c:v>0.28033164100000002</c:v>
                </c:pt>
                <c:pt idx="43268">
                  <c:v>0.28156015299999998</c:v>
                </c:pt>
                <c:pt idx="43269">
                  <c:v>0.28080296500000002</c:v>
                </c:pt>
                <c:pt idx="43270">
                  <c:v>0.28794288600000001</c:v>
                </c:pt>
                <c:pt idx="43271">
                  <c:v>0.28726491300000001</c:v>
                </c:pt>
                <c:pt idx="43272">
                  <c:v>0.292722017</c:v>
                </c:pt>
                <c:pt idx="43273">
                  <c:v>0.29619449399999997</c:v>
                </c:pt>
                <c:pt idx="43274">
                  <c:v>0.29437261799999997</c:v>
                </c:pt>
                <c:pt idx="43275">
                  <c:v>0.29338371800000002</c:v>
                </c:pt>
                <c:pt idx="43276">
                  <c:v>0.296069264</c:v>
                </c:pt>
                <c:pt idx="43277">
                  <c:v>0.29659572200000001</c:v>
                </c:pt>
                <c:pt idx="43278">
                  <c:v>0.29416906799999998</c:v>
                </c:pt>
                <c:pt idx="43279">
                  <c:v>0.29590633500000002</c:v>
                </c:pt>
                <c:pt idx="43280">
                  <c:v>0.29634895900000002</c:v>
                </c:pt>
                <c:pt idx="43281">
                  <c:v>0.29479238400000002</c:v>
                </c:pt>
                <c:pt idx="43282">
                  <c:v>0.29294946799999999</c:v>
                </c:pt>
                <c:pt idx="43283">
                  <c:v>0.29781058399999999</c:v>
                </c:pt>
                <c:pt idx="43284">
                  <c:v>0.29632455099999999</c:v>
                </c:pt>
                <c:pt idx="43285">
                  <c:v>0.29354134199999998</c:v>
                </c:pt>
                <c:pt idx="43286">
                  <c:v>0.29460236400000001</c:v>
                </c:pt>
                <c:pt idx="43287">
                  <c:v>0.29995766299999999</c:v>
                </c:pt>
                <c:pt idx="43288">
                  <c:v>0.299404532</c:v>
                </c:pt>
                <c:pt idx="43289">
                  <c:v>0.29722472999999999</c:v>
                </c:pt>
                <c:pt idx="43290">
                  <c:v>0.298321426</c:v>
                </c:pt>
                <c:pt idx="43291">
                  <c:v>0.29669836199999999</c:v>
                </c:pt>
                <c:pt idx="43292">
                  <c:v>0.29699078200000001</c:v>
                </c:pt>
                <c:pt idx="43293">
                  <c:v>0.29984620200000001</c:v>
                </c:pt>
                <c:pt idx="43294">
                  <c:v>0.30087897200000002</c:v>
                </c:pt>
                <c:pt idx="43295">
                  <c:v>0.29790681600000002</c:v>
                </c:pt>
                <c:pt idx="43296">
                  <c:v>0.297699094</c:v>
                </c:pt>
                <c:pt idx="43297">
                  <c:v>0.30052498</c:v>
                </c:pt>
                <c:pt idx="43298">
                  <c:v>0.30213832899999998</c:v>
                </c:pt>
                <c:pt idx="43299">
                  <c:v>0.300504416</c:v>
                </c:pt>
                <c:pt idx="43300">
                  <c:v>0.302852809</c:v>
                </c:pt>
                <c:pt idx="43301">
                  <c:v>0.30044233799999998</c:v>
                </c:pt>
                <c:pt idx="43302">
                  <c:v>0.302192032</c:v>
                </c:pt>
                <c:pt idx="43303">
                  <c:v>0.30509972600000002</c:v>
                </c:pt>
                <c:pt idx="43304">
                  <c:v>0.301203787</c:v>
                </c:pt>
                <c:pt idx="43305">
                  <c:v>0.299191296</c:v>
                </c:pt>
                <c:pt idx="43306">
                  <c:v>0.303423047</c:v>
                </c:pt>
                <c:pt idx="43307">
                  <c:v>0.30312049400000002</c:v>
                </c:pt>
                <c:pt idx="43308">
                  <c:v>0.300456524</c:v>
                </c:pt>
                <c:pt idx="43309">
                  <c:v>0.30169075699999998</c:v>
                </c:pt>
                <c:pt idx="43310">
                  <c:v>0.30001989000000001</c:v>
                </c:pt>
                <c:pt idx="43311">
                  <c:v>0.30280956599999997</c:v>
                </c:pt>
                <c:pt idx="43312">
                  <c:v>0.30187317699999999</c:v>
                </c:pt>
                <c:pt idx="43313">
                  <c:v>0.30445855900000002</c:v>
                </c:pt>
                <c:pt idx="43314">
                  <c:v>0.30428040000000001</c:v>
                </c:pt>
                <c:pt idx="43315">
                  <c:v>0.304944783</c:v>
                </c:pt>
                <c:pt idx="43316">
                  <c:v>0.302650213</c:v>
                </c:pt>
                <c:pt idx="43317">
                  <c:v>0.30599659699999998</c:v>
                </c:pt>
                <c:pt idx="43318">
                  <c:v>0.30779796799999998</c:v>
                </c:pt>
                <c:pt idx="43319">
                  <c:v>0.30818778299999999</c:v>
                </c:pt>
                <c:pt idx="43320">
                  <c:v>0.30965062999999998</c:v>
                </c:pt>
                <c:pt idx="43321">
                  <c:v>0.30779531599999999</c:v>
                </c:pt>
                <c:pt idx="43322">
                  <c:v>0.30901610899999998</c:v>
                </c:pt>
                <c:pt idx="43323">
                  <c:v>0.30971875799999998</c:v>
                </c:pt>
                <c:pt idx="43324">
                  <c:v>0.311597079</c:v>
                </c:pt>
                <c:pt idx="43325">
                  <c:v>0.31270706700000001</c:v>
                </c:pt>
                <c:pt idx="43326">
                  <c:v>0.31184235199999999</c:v>
                </c:pt>
                <c:pt idx="43327">
                  <c:v>0.31102454699999998</c:v>
                </c:pt>
                <c:pt idx="43328">
                  <c:v>0.31262856700000002</c:v>
                </c:pt>
                <c:pt idx="43329">
                  <c:v>0.31057453200000001</c:v>
                </c:pt>
                <c:pt idx="43330">
                  <c:v>0.30971407899999998</c:v>
                </c:pt>
                <c:pt idx="43331">
                  <c:v>0.312280267</c:v>
                </c:pt>
                <c:pt idx="43332">
                  <c:v>0.31283634900000001</c:v>
                </c:pt>
                <c:pt idx="43333">
                  <c:v>0.31137278699999998</c:v>
                </c:pt>
                <c:pt idx="43334">
                  <c:v>0.30996424</c:v>
                </c:pt>
                <c:pt idx="43335">
                  <c:v>0.30972960599999999</c:v>
                </c:pt>
                <c:pt idx="43336">
                  <c:v>0.31051817500000001</c:v>
                </c:pt>
                <c:pt idx="43337">
                  <c:v>0.30785739400000001</c:v>
                </c:pt>
                <c:pt idx="43338">
                  <c:v>0.31183588499999998</c:v>
                </c:pt>
                <c:pt idx="43339">
                  <c:v>0.311862737</c:v>
                </c:pt>
                <c:pt idx="43340">
                  <c:v>0.30908268700000002</c:v>
                </c:pt>
                <c:pt idx="43341">
                  <c:v>0.31148281700000002</c:v>
                </c:pt>
                <c:pt idx="43342">
                  <c:v>0.31257444600000001</c:v>
                </c:pt>
                <c:pt idx="43343">
                  <c:v>0.31358563900000003</c:v>
                </c:pt>
                <c:pt idx="43344">
                  <c:v>0.31283384600000003</c:v>
                </c:pt>
                <c:pt idx="43345">
                  <c:v>0.31448340400000002</c:v>
                </c:pt>
                <c:pt idx="43346">
                  <c:v>0.31483280699999999</c:v>
                </c:pt>
                <c:pt idx="43347">
                  <c:v>0.31307658599999999</c:v>
                </c:pt>
                <c:pt idx="43348">
                  <c:v>0.31484571099999997</c:v>
                </c:pt>
                <c:pt idx="43349">
                  <c:v>0.31661054500000002</c:v>
                </c:pt>
                <c:pt idx="43350">
                  <c:v>0.31435352599999999</c:v>
                </c:pt>
                <c:pt idx="43351">
                  <c:v>0.31434601499999998</c:v>
                </c:pt>
                <c:pt idx="43352">
                  <c:v>0.31363227999999999</c:v>
                </c:pt>
                <c:pt idx="43353">
                  <c:v>0.31272459000000002</c:v>
                </c:pt>
                <c:pt idx="43354">
                  <c:v>0.31083694099999998</c:v>
                </c:pt>
                <c:pt idx="43355">
                  <c:v>0.31272503699999998</c:v>
                </c:pt>
                <c:pt idx="43356">
                  <c:v>0.31239453</c:v>
                </c:pt>
                <c:pt idx="43357">
                  <c:v>0.315098763</c:v>
                </c:pt>
                <c:pt idx="43358">
                  <c:v>0.31301405999999998</c:v>
                </c:pt>
                <c:pt idx="43359">
                  <c:v>0.31367415199999998</c:v>
                </c:pt>
                <c:pt idx="43360">
                  <c:v>0.31307998300000001</c:v>
                </c:pt>
                <c:pt idx="43361">
                  <c:v>0.31588551399999998</c:v>
                </c:pt>
                <c:pt idx="43362">
                  <c:v>0.31538349399999999</c:v>
                </c:pt>
                <c:pt idx="43363">
                  <c:v>0.315019041</c:v>
                </c:pt>
                <c:pt idx="43364">
                  <c:v>0.31516709900000001</c:v>
                </c:pt>
                <c:pt idx="43365">
                  <c:v>0.316240668</c:v>
                </c:pt>
                <c:pt idx="43366">
                  <c:v>0.31400760999999999</c:v>
                </c:pt>
                <c:pt idx="43367">
                  <c:v>0.31462773700000002</c:v>
                </c:pt>
                <c:pt idx="43368">
                  <c:v>0.31605970900000002</c:v>
                </c:pt>
                <c:pt idx="43369">
                  <c:v>0.31793579500000002</c:v>
                </c:pt>
                <c:pt idx="43370">
                  <c:v>0.319097191</c:v>
                </c:pt>
                <c:pt idx="43371">
                  <c:v>0.31723216199999998</c:v>
                </c:pt>
                <c:pt idx="43372">
                  <c:v>0.31799516100000003</c:v>
                </c:pt>
                <c:pt idx="43373">
                  <c:v>0.31794878799999998</c:v>
                </c:pt>
                <c:pt idx="43374">
                  <c:v>0.31645557299999999</c:v>
                </c:pt>
                <c:pt idx="43375">
                  <c:v>0.31852555300000002</c:v>
                </c:pt>
                <c:pt idx="43376">
                  <c:v>0.31997272399999999</c:v>
                </c:pt>
                <c:pt idx="43377">
                  <c:v>0.31852141</c:v>
                </c:pt>
                <c:pt idx="43378">
                  <c:v>0.31833580099999997</c:v>
                </c:pt>
                <c:pt idx="43379">
                  <c:v>0.32053652399999999</c:v>
                </c:pt>
                <c:pt idx="43380">
                  <c:v>0.31905928300000003</c:v>
                </c:pt>
                <c:pt idx="43381">
                  <c:v>0.32082375899999999</c:v>
                </c:pt>
                <c:pt idx="43382">
                  <c:v>0.319360107</c:v>
                </c:pt>
                <c:pt idx="43383">
                  <c:v>0.31808671399999999</c:v>
                </c:pt>
                <c:pt idx="43384">
                  <c:v>0.317007333</c:v>
                </c:pt>
                <c:pt idx="43385">
                  <c:v>0.32078275099999998</c:v>
                </c:pt>
                <c:pt idx="43386">
                  <c:v>0.31625935399999999</c:v>
                </c:pt>
                <c:pt idx="43387">
                  <c:v>0.315136939</c:v>
                </c:pt>
                <c:pt idx="43388">
                  <c:v>0.317608893</c:v>
                </c:pt>
                <c:pt idx="43389">
                  <c:v>0.31572878399999998</c:v>
                </c:pt>
                <c:pt idx="43390">
                  <c:v>0.313205183</c:v>
                </c:pt>
                <c:pt idx="43391">
                  <c:v>0.31108882999999998</c:v>
                </c:pt>
                <c:pt idx="43392">
                  <c:v>0.31020015499999998</c:v>
                </c:pt>
                <c:pt idx="43393">
                  <c:v>0.31019383699999997</c:v>
                </c:pt>
                <c:pt idx="43394">
                  <c:v>0.31085801099999999</c:v>
                </c:pt>
                <c:pt idx="43395">
                  <c:v>0.30840545899999999</c:v>
                </c:pt>
                <c:pt idx="43396">
                  <c:v>0.30540061000000002</c:v>
                </c:pt>
                <c:pt idx="43397">
                  <c:v>0.30547130099999997</c:v>
                </c:pt>
                <c:pt idx="43398">
                  <c:v>0.306940824</c:v>
                </c:pt>
                <c:pt idx="43399">
                  <c:v>0.30374196199999998</c:v>
                </c:pt>
                <c:pt idx="43400">
                  <c:v>0.30313849399999998</c:v>
                </c:pt>
                <c:pt idx="43401">
                  <c:v>0.30181780499999999</c:v>
                </c:pt>
                <c:pt idx="43402">
                  <c:v>0.30240476100000002</c:v>
                </c:pt>
                <c:pt idx="43403">
                  <c:v>0.29914394</c:v>
                </c:pt>
                <c:pt idx="43404">
                  <c:v>0.29834419499999998</c:v>
                </c:pt>
                <c:pt idx="43405">
                  <c:v>0.29953298</c:v>
                </c:pt>
                <c:pt idx="43406">
                  <c:v>0.29743388300000001</c:v>
                </c:pt>
                <c:pt idx="43407">
                  <c:v>0.29692238599999998</c:v>
                </c:pt>
                <c:pt idx="43408">
                  <c:v>0.29752159099999997</c:v>
                </c:pt>
                <c:pt idx="43409">
                  <c:v>0.29227423699999999</c:v>
                </c:pt>
                <c:pt idx="43410">
                  <c:v>0.294050545</c:v>
                </c:pt>
                <c:pt idx="43411">
                  <c:v>0.29240065799999998</c:v>
                </c:pt>
                <c:pt idx="43412">
                  <c:v>0.29345342499999999</c:v>
                </c:pt>
                <c:pt idx="43413">
                  <c:v>0.29347685000000001</c:v>
                </c:pt>
                <c:pt idx="43414">
                  <c:v>0.29083260900000002</c:v>
                </c:pt>
                <c:pt idx="43415">
                  <c:v>0.289144605</c:v>
                </c:pt>
                <c:pt idx="43416">
                  <c:v>0.28836321799999998</c:v>
                </c:pt>
                <c:pt idx="43417">
                  <c:v>0.284915209</c:v>
                </c:pt>
                <c:pt idx="43418">
                  <c:v>0.28080061099999998</c:v>
                </c:pt>
                <c:pt idx="43419">
                  <c:v>0.28319168099999997</c:v>
                </c:pt>
                <c:pt idx="43420">
                  <c:v>0.27865177400000002</c:v>
                </c:pt>
                <c:pt idx="43421">
                  <c:v>0.27975436999999997</c:v>
                </c:pt>
                <c:pt idx="43422">
                  <c:v>0.280464351</c:v>
                </c:pt>
                <c:pt idx="43423">
                  <c:v>0.276652962</c:v>
                </c:pt>
                <c:pt idx="43424">
                  <c:v>0.272468865</c:v>
                </c:pt>
                <c:pt idx="43425">
                  <c:v>0.27081265999999998</c:v>
                </c:pt>
                <c:pt idx="43426">
                  <c:v>0.27409607200000002</c:v>
                </c:pt>
                <c:pt idx="43427">
                  <c:v>0.27370733000000003</c:v>
                </c:pt>
                <c:pt idx="43428">
                  <c:v>0.27252143600000001</c:v>
                </c:pt>
                <c:pt idx="43429">
                  <c:v>0.27320820099999998</c:v>
                </c:pt>
                <c:pt idx="43430">
                  <c:v>0.26943823700000002</c:v>
                </c:pt>
                <c:pt idx="43431">
                  <c:v>0.272536844</c:v>
                </c:pt>
                <c:pt idx="43432">
                  <c:v>0.27064600599999999</c:v>
                </c:pt>
                <c:pt idx="43433">
                  <c:v>0.26835015400000001</c:v>
                </c:pt>
                <c:pt idx="43434">
                  <c:v>0.26905590299999999</c:v>
                </c:pt>
                <c:pt idx="43435">
                  <c:v>0.27150291199999999</c:v>
                </c:pt>
                <c:pt idx="43436">
                  <c:v>0.27056306600000002</c:v>
                </c:pt>
                <c:pt idx="43437">
                  <c:v>0.27119523299999998</c:v>
                </c:pt>
                <c:pt idx="43438">
                  <c:v>0.27051186599999999</c:v>
                </c:pt>
                <c:pt idx="43439">
                  <c:v>0.27121999899999999</c:v>
                </c:pt>
                <c:pt idx="43440">
                  <c:v>0.26919200999999998</c:v>
                </c:pt>
                <c:pt idx="43441">
                  <c:v>0.270769447</c:v>
                </c:pt>
                <c:pt idx="43442">
                  <c:v>0.27165868900000001</c:v>
                </c:pt>
                <c:pt idx="43443">
                  <c:v>0.27326744800000002</c:v>
                </c:pt>
                <c:pt idx="43444">
                  <c:v>0.26980641500000002</c:v>
                </c:pt>
                <c:pt idx="43445">
                  <c:v>0.27235236800000001</c:v>
                </c:pt>
                <c:pt idx="43446">
                  <c:v>0.27638944999999998</c:v>
                </c:pt>
                <c:pt idx="43447">
                  <c:v>0.27046421199999998</c:v>
                </c:pt>
                <c:pt idx="43448">
                  <c:v>0.27264267199999997</c:v>
                </c:pt>
                <c:pt idx="43449">
                  <c:v>0.27323958300000001</c:v>
                </c:pt>
                <c:pt idx="43450">
                  <c:v>0.27163448899999998</c:v>
                </c:pt>
                <c:pt idx="43451">
                  <c:v>0.27432557899999999</c:v>
                </c:pt>
                <c:pt idx="43452">
                  <c:v>0.27511522199999999</c:v>
                </c:pt>
                <c:pt idx="43453">
                  <c:v>0.27100628599999999</c:v>
                </c:pt>
                <c:pt idx="43454">
                  <c:v>0.27154129700000001</c:v>
                </c:pt>
                <c:pt idx="43455">
                  <c:v>0.27188727299999998</c:v>
                </c:pt>
                <c:pt idx="43456">
                  <c:v>0.27149525299999999</c:v>
                </c:pt>
                <c:pt idx="43457">
                  <c:v>0.27317857699999998</c:v>
                </c:pt>
                <c:pt idx="43458">
                  <c:v>0.26951804800000001</c:v>
                </c:pt>
                <c:pt idx="43459">
                  <c:v>0.27097472500000003</c:v>
                </c:pt>
                <c:pt idx="43460">
                  <c:v>0.27115499999999998</c:v>
                </c:pt>
                <c:pt idx="43461">
                  <c:v>0.26731607299999999</c:v>
                </c:pt>
                <c:pt idx="43462">
                  <c:v>0.27011290199999999</c:v>
                </c:pt>
                <c:pt idx="43463">
                  <c:v>0.267604917</c:v>
                </c:pt>
                <c:pt idx="43464">
                  <c:v>0.26445651100000001</c:v>
                </c:pt>
                <c:pt idx="43465">
                  <c:v>0.26689136000000002</c:v>
                </c:pt>
                <c:pt idx="43466">
                  <c:v>0.26636618400000001</c:v>
                </c:pt>
                <c:pt idx="43467">
                  <c:v>0.26301827999999999</c:v>
                </c:pt>
                <c:pt idx="43468">
                  <c:v>0.26509898900000001</c:v>
                </c:pt>
                <c:pt idx="43469">
                  <c:v>0.262281924</c:v>
                </c:pt>
                <c:pt idx="43470">
                  <c:v>0.26143664100000003</c:v>
                </c:pt>
                <c:pt idx="43471">
                  <c:v>0.25912710999999999</c:v>
                </c:pt>
                <c:pt idx="43472">
                  <c:v>0.25865518999999998</c:v>
                </c:pt>
                <c:pt idx="43473">
                  <c:v>0.258242309</c:v>
                </c:pt>
                <c:pt idx="43474">
                  <c:v>0.25676104399999999</c:v>
                </c:pt>
                <c:pt idx="43475">
                  <c:v>0.25665453100000002</c:v>
                </c:pt>
                <c:pt idx="43476">
                  <c:v>0.25701913199999998</c:v>
                </c:pt>
                <c:pt idx="43477">
                  <c:v>0.25373130999999999</c:v>
                </c:pt>
                <c:pt idx="43478">
                  <c:v>0.25268149400000001</c:v>
                </c:pt>
                <c:pt idx="43479">
                  <c:v>0.254422694</c:v>
                </c:pt>
                <c:pt idx="43480">
                  <c:v>0.25582724800000001</c:v>
                </c:pt>
                <c:pt idx="43481">
                  <c:v>0.25294601900000002</c:v>
                </c:pt>
                <c:pt idx="43482">
                  <c:v>0.25179925600000003</c:v>
                </c:pt>
                <c:pt idx="43483">
                  <c:v>0.25313296899999999</c:v>
                </c:pt>
                <c:pt idx="43484">
                  <c:v>0.24911159299999999</c:v>
                </c:pt>
                <c:pt idx="43485">
                  <c:v>0.24858137999999999</c:v>
                </c:pt>
                <c:pt idx="43486">
                  <c:v>0.24931322</c:v>
                </c:pt>
                <c:pt idx="43487">
                  <c:v>0.24982288499999999</c:v>
                </c:pt>
                <c:pt idx="43488">
                  <c:v>0.245836675</c:v>
                </c:pt>
                <c:pt idx="43489">
                  <c:v>0.24828732000000001</c:v>
                </c:pt>
                <c:pt idx="43490">
                  <c:v>0.245547459</c:v>
                </c:pt>
                <c:pt idx="43491">
                  <c:v>0.24205680199999999</c:v>
                </c:pt>
                <c:pt idx="43492">
                  <c:v>0.243738592</c:v>
                </c:pt>
                <c:pt idx="43493">
                  <c:v>0.24671316099999999</c:v>
                </c:pt>
                <c:pt idx="43494">
                  <c:v>0.24830173</c:v>
                </c:pt>
                <c:pt idx="43495">
                  <c:v>0.243051246</c:v>
                </c:pt>
                <c:pt idx="43496">
                  <c:v>0.23845010999999999</c:v>
                </c:pt>
                <c:pt idx="43497">
                  <c:v>0.239822075</c:v>
                </c:pt>
                <c:pt idx="43498">
                  <c:v>0.241420776</c:v>
                </c:pt>
                <c:pt idx="43499">
                  <c:v>0.24041663099999999</c:v>
                </c:pt>
                <c:pt idx="43500">
                  <c:v>0.23941022200000001</c:v>
                </c:pt>
                <c:pt idx="43501">
                  <c:v>0.240401223</c:v>
                </c:pt>
                <c:pt idx="43502">
                  <c:v>0.241902441</c:v>
                </c:pt>
                <c:pt idx="43503">
                  <c:v>0.24177114699999999</c:v>
                </c:pt>
                <c:pt idx="43504">
                  <c:v>0.23547837099999999</c:v>
                </c:pt>
                <c:pt idx="43505">
                  <c:v>0.23685228799999999</c:v>
                </c:pt>
                <c:pt idx="43506">
                  <c:v>0.237700939</c:v>
                </c:pt>
                <c:pt idx="43507">
                  <c:v>0.23808264700000001</c:v>
                </c:pt>
                <c:pt idx="43508">
                  <c:v>0.23796068100000001</c:v>
                </c:pt>
                <c:pt idx="43509">
                  <c:v>0.238358915</c:v>
                </c:pt>
                <c:pt idx="43510">
                  <c:v>0.241348848</c:v>
                </c:pt>
                <c:pt idx="43511">
                  <c:v>0.23935221100000001</c:v>
                </c:pt>
                <c:pt idx="43512">
                  <c:v>0.24193973799999999</c:v>
                </c:pt>
                <c:pt idx="43513">
                  <c:v>0.2399773</c:v>
                </c:pt>
                <c:pt idx="43514">
                  <c:v>0.24155283</c:v>
                </c:pt>
                <c:pt idx="43515">
                  <c:v>0.241403908</c:v>
                </c:pt>
                <c:pt idx="43516">
                  <c:v>0.23896925199999999</c:v>
                </c:pt>
                <c:pt idx="43517">
                  <c:v>0.24001835299999999</c:v>
                </c:pt>
                <c:pt idx="43518">
                  <c:v>0.24255581200000001</c:v>
                </c:pt>
                <c:pt idx="43519">
                  <c:v>0.24130012100000001</c:v>
                </c:pt>
                <c:pt idx="43520">
                  <c:v>0.24068146900000001</c:v>
                </c:pt>
                <c:pt idx="43521">
                  <c:v>0.24129347500000001</c:v>
                </c:pt>
                <c:pt idx="43522">
                  <c:v>0.23944445</c:v>
                </c:pt>
                <c:pt idx="43523">
                  <c:v>0.23970380399999999</c:v>
                </c:pt>
                <c:pt idx="43524">
                  <c:v>0.23653437199999999</c:v>
                </c:pt>
                <c:pt idx="43525">
                  <c:v>0.23669257799999999</c:v>
                </c:pt>
                <c:pt idx="43526">
                  <c:v>0.23709099</c:v>
                </c:pt>
                <c:pt idx="43527">
                  <c:v>0.23688192699999999</c:v>
                </c:pt>
                <c:pt idx="43528">
                  <c:v>0.23589602100000001</c:v>
                </c:pt>
                <c:pt idx="43529">
                  <c:v>0.236072794</c:v>
                </c:pt>
                <c:pt idx="43530">
                  <c:v>0.23513989199999999</c:v>
                </c:pt>
                <c:pt idx="43531">
                  <c:v>0.23076021699999999</c:v>
                </c:pt>
                <c:pt idx="43532">
                  <c:v>0.22582671000000001</c:v>
                </c:pt>
                <c:pt idx="43533">
                  <c:v>0.23028778999999999</c:v>
                </c:pt>
                <c:pt idx="43534">
                  <c:v>0.22807097400000001</c:v>
                </c:pt>
                <c:pt idx="43535">
                  <c:v>0.22768819300000001</c:v>
                </c:pt>
                <c:pt idx="43536">
                  <c:v>0.22783999099999999</c:v>
                </c:pt>
                <c:pt idx="43537">
                  <c:v>0.22759485199999999</c:v>
                </c:pt>
                <c:pt idx="43538">
                  <c:v>0.22371728699999999</c:v>
                </c:pt>
                <c:pt idx="43539">
                  <c:v>0.22200489000000001</c:v>
                </c:pt>
                <c:pt idx="43540">
                  <c:v>0.223676547</c:v>
                </c:pt>
                <c:pt idx="43541">
                  <c:v>0.22191596</c:v>
                </c:pt>
                <c:pt idx="43542">
                  <c:v>0.22075642600000001</c:v>
                </c:pt>
                <c:pt idx="43543">
                  <c:v>0.22282589999999999</c:v>
                </c:pt>
                <c:pt idx="43544">
                  <c:v>0.225409955</c:v>
                </c:pt>
                <c:pt idx="43545">
                  <c:v>0.224008128</c:v>
                </c:pt>
                <c:pt idx="43546">
                  <c:v>0.22247254799999999</c:v>
                </c:pt>
                <c:pt idx="43547">
                  <c:v>0.224857748</c:v>
                </c:pt>
                <c:pt idx="43548">
                  <c:v>0.22461700400000001</c:v>
                </c:pt>
                <c:pt idx="43549">
                  <c:v>0.22204726899999999</c:v>
                </c:pt>
                <c:pt idx="43550">
                  <c:v>0.22511921800000001</c:v>
                </c:pt>
                <c:pt idx="43551">
                  <c:v>0.22629407000000001</c:v>
                </c:pt>
                <c:pt idx="43552">
                  <c:v>0.221864432</c:v>
                </c:pt>
                <c:pt idx="43553">
                  <c:v>0.22308561199999999</c:v>
                </c:pt>
                <c:pt idx="43554">
                  <c:v>0.224694967</c:v>
                </c:pt>
                <c:pt idx="43555">
                  <c:v>0.22567983</c:v>
                </c:pt>
                <c:pt idx="43556">
                  <c:v>0.22832514300000001</c:v>
                </c:pt>
                <c:pt idx="43557">
                  <c:v>0.229358584</c:v>
                </c:pt>
                <c:pt idx="43558">
                  <c:v>0.227679461</c:v>
                </c:pt>
                <c:pt idx="43559">
                  <c:v>0.22896683200000001</c:v>
                </c:pt>
                <c:pt idx="43560">
                  <c:v>0.23548865299999999</c:v>
                </c:pt>
                <c:pt idx="43561">
                  <c:v>0.23423029500000001</c:v>
                </c:pt>
                <c:pt idx="43562">
                  <c:v>0.22439204200000001</c:v>
                </c:pt>
                <c:pt idx="43563">
                  <c:v>0.22711885000000001</c:v>
                </c:pt>
                <c:pt idx="43564">
                  <c:v>0.23974064</c:v>
                </c:pt>
                <c:pt idx="43565">
                  <c:v>0.23090250800000001</c:v>
                </c:pt>
                <c:pt idx="43566">
                  <c:v>0.23672896600000001</c:v>
                </c:pt>
                <c:pt idx="43567">
                  <c:v>0.247882664</c:v>
                </c:pt>
                <c:pt idx="43568">
                  <c:v>0.242489755</c:v>
                </c:pt>
                <c:pt idx="43569">
                  <c:v>0.238414869</c:v>
                </c:pt>
                <c:pt idx="43570">
                  <c:v>0.243498042</c:v>
                </c:pt>
                <c:pt idx="43571">
                  <c:v>0.22904281300000001</c:v>
                </c:pt>
                <c:pt idx="43572">
                  <c:v>0.228893131</c:v>
                </c:pt>
                <c:pt idx="43573">
                  <c:v>0.24104967699999999</c:v>
                </c:pt>
                <c:pt idx="43574">
                  <c:v>0.23327244799999999</c:v>
                </c:pt>
                <c:pt idx="43575">
                  <c:v>0.21221047600000001</c:v>
                </c:pt>
                <c:pt idx="43576">
                  <c:v>0.197551638</c:v>
                </c:pt>
                <c:pt idx="43577">
                  <c:v>0.18893021300000001</c:v>
                </c:pt>
                <c:pt idx="43578">
                  <c:v>0.188632995</c:v>
                </c:pt>
                <c:pt idx="43579">
                  <c:v>0.205339879</c:v>
                </c:pt>
                <c:pt idx="43580">
                  <c:v>0.18868580500000001</c:v>
                </c:pt>
                <c:pt idx="43581">
                  <c:v>0.20670704500000001</c:v>
                </c:pt>
                <c:pt idx="43582">
                  <c:v>0.21193323999999999</c:v>
                </c:pt>
                <c:pt idx="43583">
                  <c:v>0.17070885</c:v>
                </c:pt>
                <c:pt idx="43584">
                  <c:v>0.171876907</c:v>
                </c:pt>
                <c:pt idx="43585">
                  <c:v>0.182449788</c:v>
                </c:pt>
                <c:pt idx="43586">
                  <c:v>0.17146503900000001</c:v>
                </c:pt>
                <c:pt idx="43587">
                  <c:v>0.18428857600000001</c:v>
                </c:pt>
                <c:pt idx="43588">
                  <c:v>0.18875096699999999</c:v>
                </c:pt>
                <c:pt idx="43589">
                  <c:v>0.17745038899999999</c:v>
                </c:pt>
                <c:pt idx="43590">
                  <c:v>0.17499469200000001</c:v>
                </c:pt>
                <c:pt idx="43591">
                  <c:v>0.18175253299999999</c:v>
                </c:pt>
                <c:pt idx="43592">
                  <c:v>0.17996820799999999</c:v>
                </c:pt>
                <c:pt idx="43593">
                  <c:v>0.183771133</c:v>
                </c:pt>
                <c:pt idx="43594">
                  <c:v>0.193253592</c:v>
                </c:pt>
                <c:pt idx="43595">
                  <c:v>0.185586005</c:v>
                </c:pt>
                <c:pt idx="43596">
                  <c:v>0.18640199299999999</c:v>
                </c:pt>
                <c:pt idx="43597">
                  <c:v>0.19313915100000001</c:v>
                </c:pt>
                <c:pt idx="43598">
                  <c:v>0.19387258600000001</c:v>
                </c:pt>
                <c:pt idx="43599">
                  <c:v>0.191054687</c:v>
                </c:pt>
                <c:pt idx="43600">
                  <c:v>0.191557229</c:v>
                </c:pt>
                <c:pt idx="43601">
                  <c:v>0.194984987</c:v>
                </c:pt>
                <c:pt idx="43602">
                  <c:v>0.197773054</c:v>
                </c:pt>
                <c:pt idx="43603">
                  <c:v>0.19854749699999999</c:v>
                </c:pt>
                <c:pt idx="43604">
                  <c:v>0.19917093199999999</c:v>
                </c:pt>
                <c:pt idx="43605">
                  <c:v>0.20141811700000001</c:v>
                </c:pt>
                <c:pt idx="43606">
                  <c:v>0.199391708</c:v>
                </c:pt>
                <c:pt idx="43607">
                  <c:v>0.19797836199999999</c:v>
                </c:pt>
                <c:pt idx="43608">
                  <c:v>0.19817011100000001</c:v>
                </c:pt>
                <c:pt idx="43609">
                  <c:v>0.19495230899999999</c:v>
                </c:pt>
                <c:pt idx="43610">
                  <c:v>0.19147582399999999</c:v>
                </c:pt>
                <c:pt idx="43611">
                  <c:v>0.18611595</c:v>
                </c:pt>
                <c:pt idx="43612">
                  <c:v>0.18266342599999999</c:v>
                </c:pt>
                <c:pt idx="43613">
                  <c:v>0.18219329400000001</c:v>
                </c:pt>
                <c:pt idx="43614">
                  <c:v>0.184978172</c:v>
                </c:pt>
                <c:pt idx="43615">
                  <c:v>0.17928048999999999</c:v>
                </c:pt>
                <c:pt idx="43616">
                  <c:v>0.17508307100000001</c:v>
                </c:pt>
                <c:pt idx="43617">
                  <c:v>0.17251677800000001</c:v>
                </c:pt>
                <c:pt idx="43618">
                  <c:v>0.17505609999999999</c:v>
                </c:pt>
                <c:pt idx="43619">
                  <c:v>0.172058612</c:v>
                </c:pt>
                <c:pt idx="43620">
                  <c:v>0.164583653</c:v>
                </c:pt>
                <c:pt idx="43621">
                  <c:v>0.16865705</c:v>
                </c:pt>
                <c:pt idx="43622">
                  <c:v>0.174518123</c:v>
                </c:pt>
                <c:pt idx="43623">
                  <c:v>0.164890811</c:v>
                </c:pt>
                <c:pt idx="43624">
                  <c:v>0.16180367800000001</c:v>
                </c:pt>
                <c:pt idx="43625">
                  <c:v>0.165400088</c:v>
                </c:pt>
                <c:pt idx="43626">
                  <c:v>0.16281496000000001</c:v>
                </c:pt>
                <c:pt idx="43627">
                  <c:v>0.160098985</c:v>
                </c:pt>
                <c:pt idx="43628">
                  <c:v>0.154514596</c:v>
                </c:pt>
                <c:pt idx="43629">
                  <c:v>0.156736031</c:v>
                </c:pt>
                <c:pt idx="43630">
                  <c:v>0.15686945599999999</c:v>
                </c:pt>
                <c:pt idx="43631">
                  <c:v>0.16019156600000001</c:v>
                </c:pt>
                <c:pt idx="43632">
                  <c:v>0.15735423600000001</c:v>
                </c:pt>
                <c:pt idx="43633">
                  <c:v>0.160347819</c:v>
                </c:pt>
                <c:pt idx="43634">
                  <c:v>0.15332293499999999</c:v>
                </c:pt>
                <c:pt idx="43635">
                  <c:v>0.150774822</c:v>
                </c:pt>
                <c:pt idx="43636">
                  <c:v>0.150697052</c:v>
                </c:pt>
                <c:pt idx="43637">
                  <c:v>0.14544227700000001</c:v>
                </c:pt>
                <c:pt idx="43638">
                  <c:v>0.14494480200000001</c:v>
                </c:pt>
                <c:pt idx="43639">
                  <c:v>0.149846375</c:v>
                </c:pt>
                <c:pt idx="43640">
                  <c:v>0.14520049099999999</c:v>
                </c:pt>
                <c:pt idx="43641">
                  <c:v>0.14261142900000001</c:v>
                </c:pt>
                <c:pt idx="43642">
                  <c:v>0.14105427300000001</c:v>
                </c:pt>
                <c:pt idx="43643">
                  <c:v>0.132233351</c:v>
                </c:pt>
                <c:pt idx="43644">
                  <c:v>0.13055422899999999</c:v>
                </c:pt>
                <c:pt idx="43645">
                  <c:v>0.12966744599999999</c:v>
                </c:pt>
                <c:pt idx="43646">
                  <c:v>0.12625086299999999</c:v>
                </c:pt>
                <c:pt idx="43647">
                  <c:v>0.12426438200000001</c:v>
                </c:pt>
                <c:pt idx="43648">
                  <c:v>0.122547172</c:v>
                </c:pt>
                <c:pt idx="43649">
                  <c:v>0.119828887</c:v>
                </c:pt>
                <c:pt idx="43650">
                  <c:v>0.112590946</c:v>
                </c:pt>
                <c:pt idx="43651">
                  <c:v>0.10977128899999999</c:v>
                </c:pt>
                <c:pt idx="43652">
                  <c:v>0.108898833</c:v>
                </c:pt>
                <c:pt idx="43653">
                  <c:v>0.10453151199999999</c:v>
                </c:pt>
                <c:pt idx="43654">
                  <c:v>9.7825408000000003E-2</c:v>
                </c:pt>
                <c:pt idx="43655">
                  <c:v>9.9887766000000003E-2</c:v>
                </c:pt>
                <c:pt idx="43656">
                  <c:v>9.8497860000000007E-2</c:v>
                </c:pt>
                <c:pt idx="43657">
                  <c:v>9.8874345000000002E-2</c:v>
                </c:pt>
                <c:pt idx="43658">
                  <c:v>0.10488244100000001</c:v>
                </c:pt>
                <c:pt idx="43659">
                  <c:v>9.6137001999999999E-2</c:v>
                </c:pt>
                <c:pt idx="43660">
                  <c:v>9.8236642999999998E-2</c:v>
                </c:pt>
                <c:pt idx="43661">
                  <c:v>0.11421126099999999</c:v>
                </c:pt>
                <c:pt idx="43662">
                  <c:v>0.117363647</c:v>
                </c:pt>
                <c:pt idx="43663">
                  <c:v>0.113179393</c:v>
                </c:pt>
                <c:pt idx="43664">
                  <c:v>0.121036254</c:v>
                </c:pt>
                <c:pt idx="43665">
                  <c:v>0.123222701</c:v>
                </c:pt>
                <c:pt idx="43666">
                  <c:v>0.12072359000000001</c:v>
                </c:pt>
                <c:pt idx="43667">
                  <c:v>0.13087828500000001</c:v>
                </c:pt>
                <c:pt idx="43668">
                  <c:v>0.120976396</c:v>
                </c:pt>
                <c:pt idx="43669">
                  <c:v>0.124557629</c:v>
                </c:pt>
                <c:pt idx="43670">
                  <c:v>0.133110374</c:v>
                </c:pt>
                <c:pt idx="43671">
                  <c:v>0.116899379</c:v>
                </c:pt>
                <c:pt idx="43672">
                  <c:v>0.120406233</c:v>
                </c:pt>
                <c:pt idx="43673">
                  <c:v>0.130865857</c:v>
                </c:pt>
                <c:pt idx="43674">
                  <c:v>0.119989239</c:v>
                </c:pt>
                <c:pt idx="43675">
                  <c:v>0.113132671</c:v>
                </c:pt>
                <c:pt idx="43676">
                  <c:v>0.115353741</c:v>
                </c:pt>
                <c:pt idx="43677">
                  <c:v>0.112446912</c:v>
                </c:pt>
                <c:pt idx="43678">
                  <c:v>0.104857437</c:v>
                </c:pt>
                <c:pt idx="43679">
                  <c:v>0.104266413</c:v>
                </c:pt>
                <c:pt idx="43680">
                  <c:v>9.7297183999999995E-2</c:v>
                </c:pt>
                <c:pt idx="43681">
                  <c:v>9.7685806E-2</c:v>
                </c:pt>
                <c:pt idx="43682">
                  <c:v>9.4516649999999994E-2</c:v>
                </c:pt>
                <c:pt idx="43683">
                  <c:v>8.7711154999999999E-2</c:v>
                </c:pt>
                <c:pt idx="43684">
                  <c:v>8.7428063E-2</c:v>
                </c:pt>
                <c:pt idx="43685">
                  <c:v>8.2431138000000001E-2</c:v>
                </c:pt>
                <c:pt idx="43686">
                  <c:v>7.8430541000000006E-2</c:v>
                </c:pt>
                <c:pt idx="43687">
                  <c:v>7.1866243999999996E-2</c:v>
                </c:pt>
                <c:pt idx="43688">
                  <c:v>6.8781771000000005E-2</c:v>
                </c:pt>
                <c:pt idx="43689">
                  <c:v>6.8129875000000006E-2</c:v>
                </c:pt>
                <c:pt idx="43690">
                  <c:v>6.9506995000000002E-2</c:v>
                </c:pt>
                <c:pt idx="43691">
                  <c:v>6.6369891E-2</c:v>
                </c:pt>
                <c:pt idx="43692">
                  <c:v>6.7088417999999997E-2</c:v>
                </c:pt>
                <c:pt idx="43693">
                  <c:v>6.7450486000000004E-2</c:v>
                </c:pt>
                <c:pt idx="43694">
                  <c:v>6.4562022999999996E-2</c:v>
                </c:pt>
                <c:pt idx="43695">
                  <c:v>6.4849853999999998E-2</c:v>
                </c:pt>
                <c:pt idx="43696">
                  <c:v>6.2584302999999994E-2</c:v>
                </c:pt>
                <c:pt idx="43697">
                  <c:v>6.6418260000000007E-2</c:v>
                </c:pt>
                <c:pt idx="43698">
                  <c:v>7.0172518000000003E-2</c:v>
                </c:pt>
                <c:pt idx="43699">
                  <c:v>7.1224450999999994E-2</c:v>
                </c:pt>
                <c:pt idx="43700">
                  <c:v>7.2956568999999999E-2</c:v>
                </c:pt>
                <c:pt idx="43701">
                  <c:v>7.4577376000000001E-2</c:v>
                </c:pt>
                <c:pt idx="43702">
                  <c:v>7.4108660000000007E-2</c:v>
                </c:pt>
                <c:pt idx="43703">
                  <c:v>7.4683785000000003E-2</c:v>
                </c:pt>
                <c:pt idx="43704">
                  <c:v>7.9539529999999997E-2</c:v>
                </c:pt>
                <c:pt idx="43705">
                  <c:v>8.0334626000000006E-2</c:v>
                </c:pt>
                <c:pt idx="43706">
                  <c:v>7.7188364999999995E-2</c:v>
                </c:pt>
                <c:pt idx="43707">
                  <c:v>8.0632730999999999E-2</c:v>
                </c:pt>
                <c:pt idx="43708">
                  <c:v>7.8835897000000002E-2</c:v>
                </c:pt>
                <c:pt idx="43709">
                  <c:v>8.2654937999999997E-2</c:v>
                </c:pt>
                <c:pt idx="43710">
                  <c:v>7.9168326999999997E-2</c:v>
                </c:pt>
                <c:pt idx="43711">
                  <c:v>8.1788531999999997E-2</c:v>
                </c:pt>
                <c:pt idx="43712">
                  <c:v>7.9128302999999997E-2</c:v>
                </c:pt>
                <c:pt idx="43713">
                  <c:v>7.9513877999999996E-2</c:v>
                </c:pt>
                <c:pt idx="43714">
                  <c:v>7.4867993999999993E-2</c:v>
                </c:pt>
                <c:pt idx="43715">
                  <c:v>7.4650593000000001E-2</c:v>
                </c:pt>
                <c:pt idx="43716">
                  <c:v>7.3017545000000003E-2</c:v>
                </c:pt>
                <c:pt idx="43717">
                  <c:v>7.7961102000000004E-2</c:v>
                </c:pt>
                <c:pt idx="43718">
                  <c:v>7.5642556E-2</c:v>
                </c:pt>
                <c:pt idx="43719">
                  <c:v>7.8516625000000007E-2</c:v>
                </c:pt>
                <c:pt idx="43720">
                  <c:v>8.2845061999999997E-2</c:v>
                </c:pt>
                <c:pt idx="43721">
                  <c:v>7.4195689999999995E-2</c:v>
                </c:pt>
                <c:pt idx="43722">
                  <c:v>7.0248082000000003E-2</c:v>
                </c:pt>
                <c:pt idx="43723">
                  <c:v>7.2719312999999994E-2</c:v>
                </c:pt>
                <c:pt idx="43724">
                  <c:v>7.0907831000000004E-2</c:v>
                </c:pt>
                <c:pt idx="43725">
                  <c:v>6.5371208E-2</c:v>
                </c:pt>
                <c:pt idx="43726">
                  <c:v>6.1234519000000001E-2</c:v>
                </c:pt>
                <c:pt idx="43727">
                  <c:v>6.1079234000000003E-2</c:v>
                </c:pt>
                <c:pt idx="43728">
                  <c:v>6.601274E-2</c:v>
                </c:pt>
                <c:pt idx="43729">
                  <c:v>6.1414730000000001E-2</c:v>
                </c:pt>
                <c:pt idx="43730">
                  <c:v>5.9849056999999997E-2</c:v>
                </c:pt>
                <c:pt idx="43731">
                  <c:v>6.3633718000000006E-2</c:v>
                </c:pt>
                <c:pt idx="43732">
                  <c:v>6.1733550999999998E-2</c:v>
                </c:pt>
                <c:pt idx="43733">
                  <c:v>5.7159029E-2</c:v>
                </c:pt>
                <c:pt idx="43734">
                  <c:v>5.3276404999999999E-2</c:v>
                </c:pt>
                <c:pt idx="43735">
                  <c:v>5.7878583999999997E-2</c:v>
                </c:pt>
                <c:pt idx="43736">
                  <c:v>5.7377111000000001E-2</c:v>
                </c:pt>
                <c:pt idx="43737">
                  <c:v>5.7321618999999997E-2</c:v>
                </c:pt>
                <c:pt idx="43738">
                  <c:v>5.8616980999999999E-2</c:v>
                </c:pt>
                <c:pt idx="43739">
                  <c:v>6.2478027999999998E-2</c:v>
                </c:pt>
                <c:pt idx="43740">
                  <c:v>5.9884108999999998E-2</c:v>
                </c:pt>
                <c:pt idx="43741">
                  <c:v>5.7627257000000001E-2</c:v>
                </c:pt>
                <c:pt idx="43742">
                  <c:v>5.8480266000000003E-2</c:v>
                </c:pt>
                <c:pt idx="43743">
                  <c:v>6.3698009E-2</c:v>
                </c:pt>
                <c:pt idx="43744">
                  <c:v>6.0226048999999997E-2</c:v>
                </c:pt>
                <c:pt idx="43745">
                  <c:v>5.9978089999999998E-2</c:v>
                </c:pt>
                <c:pt idx="43746">
                  <c:v>6.0343210000000001E-2</c:v>
                </c:pt>
                <c:pt idx="43747">
                  <c:v>6.3434742000000002E-2</c:v>
                </c:pt>
                <c:pt idx="43748">
                  <c:v>6.4531959999999999E-2</c:v>
                </c:pt>
                <c:pt idx="43749">
                  <c:v>6.6108920000000002E-2</c:v>
                </c:pt>
                <c:pt idx="43750">
                  <c:v>6.5781079000000006E-2</c:v>
                </c:pt>
                <c:pt idx="43751">
                  <c:v>6.7350834999999998E-2</c:v>
                </c:pt>
                <c:pt idx="43752">
                  <c:v>7.1003094000000003E-2</c:v>
                </c:pt>
                <c:pt idx="43753">
                  <c:v>6.9615236999999996E-2</c:v>
                </c:pt>
                <c:pt idx="43754">
                  <c:v>7.0842154000000004E-2</c:v>
                </c:pt>
                <c:pt idx="43755">
                  <c:v>6.9334827000000002E-2</c:v>
                </c:pt>
                <c:pt idx="43756">
                  <c:v>7.2899467999999995E-2</c:v>
                </c:pt>
                <c:pt idx="43757">
                  <c:v>7.1714661999999998E-2</c:v>
                </c:pt>
                <c:pt idx="43758">
                  <c:v>7.0236071999999997E-2</c:v>
                </c:pt>
                <c:pt idx="43759">
                  <c:v>6.8247758000000006E-2</c:v>
                </c:pt>
                <c:pt idx="43760">
                  <c:v>6.5092705000000001E-2</c:v>
                </c:pt>
                <c:pt idx="43761">
                  <c:v>6.9548175000000004E-2</c:v>
                </c:pt>
                <c:pt idx="43762">
                  <c:v>7.1514389999999997E-2</c:v>
                </c:pt>
                <c:pt idx="43763">
                  <c:v>7.2403899999999993E-2</c:v>
                </c:pt>
                <c:pt idx="43764">
                  <c:v>7.1787111000000001E-2</c:v>
                </c:pt>
                <c:pt idx="43765">
                  <c:v>7.0126012000000001E-2</c:v>
                </c:pt>
                <c:pt idx="43766">
                  <c:v>6.8972065999999999E-2</c:v>
                </c:pt>
                <c:pt idx="43767">
                  <c:v>6.8855152000000003E-2</c:v>
                </c:pt>
                <c:pt idx="43768">
                  <c:v>7.0870370000000002E-2</c:v>
                </c:pt>
                <c:pt idx="43769">
                  <c:v>7.0701717999999997E-2</c:v>
                </c:pt>
                <c:pt idx="43770">
                  <c:v>6.7539482999999997E-2</c:v>
                </c:pt>
                <c:pt idx="43771">
                  <c:v>7.1752346999999994E-2</c:v>
                </c:pt>
                <c:pt idx="43772">
                  <c:v>6.8112335999999996E-2</c:v>
                </c:pt>
                <c:pt idx="43773">
                  <c:v>6.8194024000000006E-2</c:v>
                </c:pt>
                <c:pt idx="43774">
                  <c:v>6.7383356000000005E-2</c:v>
                </c:pt>
                <c:pt idx="43775">
                  <c:v>6.8317600000000006E-2</c:v>
                </c:pt>
                <c:pt idx="43776">
                  <c:v>6.8845435999999996E-2</c:v>
                </c:pt>
                <c:pt idx="43777">
                  <c:v>6.1733112E-2</c:v>
                </c:pt>
                <c:pt idx="43778">
                  <c:v>6.1541899999999997E-2</c:v>
                </c:pt>
                <c:pt idx="43779">
                  <c:v>6.3813560000000005E-2</c:v>
                </c:pt>
                <c:pt idx="43780">
                  <c:v>6.4916372E-2</c:v>
                </c:pt>
                <c:pt idx="43781">
                  <c:v>6.5932266000000003E-2</c:v>
                </c:pt>
                <c:pt idx="43782">
                  <c:v>6.3384420999999996E-2</c:v>
                </c:pt>
                <c:pt idx="43783">
                  <c:v>6.2798156999999993E-2</c:v>
                </c:pt>
                <c:pt idx="43784">
                  <c:v>6.3760892E-2</c:v>
                </c:pt>
                <c:pt idx="43785">
                  <c:v>6.3574791000000005E-2</c:v>
                </c:pt>
                <c:pt idx="43786">
                  <c:v>6.3867740000000006E-2</c:v>
                </c:pt>
                <c:pt idx="43787">
                  <c:v>6.6136747999999995E-2</c:v>
                </c:pt>
                <c:pt idx="43788">
                  <c:v>6.3422456000000002E-2</c:v>
                </c:pt>
                <c:pt idx="43789">
                  <c:v>6.3779882999999996E-2</c:v>
                </c:pt>
                <c:pt idx="43790">
                  <c:v>6.5800688999999996E-2</c:v>
                </c:pt>
                <c:pt idx="43791">
                  <c:v>6.5126821000000001E-2</c:v>
                </c:pt>
                <c:pt idx="43792">
                  <c:v>6.4000568999999993E-2</c:v>
                </c:pt>
                <c:pt idx="43793">
                  <c:v>6.6426217999999995E-2</c:v>
                </c:pt>
                <c:pt idx="43794">
                  <c:v>6.5421409999999999E-2</c:v>
                </c:pt>
                <c:pt idx="43795">
                  <c:v>6.8137116999999997E-2</c:v>
                </c:pt>
                <c:pt idx="43796">
                  <c:v>6.7803159000000002E-2</c:v>
                </c:pt>
                <c:pt idx="43797">
                  <c:v>6.8102389999999999E-2</c:v>
                </c:pt>
                <c:pt idx="43798">
                  <c:v>6.7703715999999997E-2</c:v>
                </c:pt>
                <c:pt idx="43799">
                  <c:v>7.0892504999999995E-2</c:v>
                </c:pt>
                <c:pt idx="43800">
                  <c:v>7.0234171999999997E-2</c:v>
                </c:pt>
                <c:pt idx="43801">
                  <c:v>6.8644568000000003E-2</c:v>
                </c:pt>
                <c:pt idx="43802">
                  <c:v>7.2860882000000002E-2</c:v>
                </c:pt>
                <c:pt idx="43803">
                  <c:v>7.0113159999999994E-2</c:v>
                </c:pt>
                <c:pt idx="43804">
                  <c:v>7.1838087999999994E-2</c:v>
                </c:pt>
                <c:pt idx="43805">
                  <c:v>7.2033703000000004E-2</c:v>
                </c:pt>
                <c:pt idx="43806">
                  <c:v>7.1026765000000006E-2</c:v>
                </c:pt>
                <c:pt idx="43807">
                  <c:v>7.3098652E-2</c:v>
                </c:pt>
                <c:pt idx="43808">
                  <c:v>7.0606991999999993E-2</c:v>
                </c:pt>
                <c:pt idx="43809">
                  <c:v>6.8057396000000006E-2</c:v>
                </c:pt>
                <c:pt idx="43810">
                  <c:v>7.0248112000000001E-2</c:v>
                </c:pt>
                <c:pt idx="43811">
                  <c:v>6.9687776000000007E-2</c:v>
                </c:pt>
                <c:pt idx="43812">
                  <c:v>6.9025181000000005E-2</c:v>
                </c:pt>
                <c:pt idx="43813">
                  <c:v>6.8295807E-2</c:v>
                </c:pt>
                <c:pt idx="43814">
                  <c:v>6.8017505000000006E-2</c:v>
                </c:pt>
                <c:pt idx="43815">
                  <c:v>6.7605384000000004E-2</c:v>
                </c:pt>
                <c:pt idx="43816">
                  <c:v>6.6107086999999995E-2</c:v>
                </c:pt>
                <c:pt idx="43817">
                  <c:v>6.6430792000000002E-2</c:v>
                </c:pt>
                <c:pt idx="43818">
                  <c:v>6.7365833E-2</c:v>
                </c:pt>
                <c:pt idx="43819">
                  <c:v>6.5825410000000001E-2</c:v>
                </c:pt>
                <c:pt idx="43820">
                  <c:v>6.4195826999999997E-2</c:v>
                </c:pt>
                <c:pt idx="43821">
                  <c:v>6.6233954999999997E-2</c:v>
                </c:pt>
                <c:pt idx="43822">
                  <c:v>6.6452867999999998E-2</c:v>
                </c:pt>
                <c:pt idx="43823">
                  <c:v>6.3891618999999997E-2</c:v>
                </c:pt>
                <c:pt idx="43824">
                  <c:v>6.7249334999999993E-2</c:v>
                </c:pt>
                <c:pt idx="43825">
                  <c:v>6.5821558000000002E-2</c:v>
                </c:pt>
                <c:pt idx="43826">
                  <c:v>6.4797840999999995E-2</c:v>
                </c:pt>
                <c:pt idx="43827">
                  <c:v>6.7681454000000002E-2</c:v>
                </c:pt>
                <c:pt idx="43828">
                  <c:v>6.5404184000000004E-2</c:v>
                </c:pt>
                <c:pt idx="43829">
                  <c:v>6.7170366999999995E-2</c:v>
                </c:pt>
                <c:pt idx="43830">
                  <c:v>6.9172262999999998E-2</c:v>
                </c:pt>
                <c:pt idx="43831">
                  <c:v>7.0849933000000004E-2</c:v>
                </c:pt>
                <c:pt idx="43832">
                  <c:v>6.9008626000000003E-2</c:v>
                </c:pt>
                <c:pt idx="43833">
                  <c:v>6.9847329999999999E-2</c:v>
                </c:pt>
                <c:pt idx="43834">
                  <c:v>7.3782682000000002E-2</c:v>
                </c:pt>
                <c:pt idx="43835">
                  <c:v>7.5947702000000006E-2</c:v>
                </c:pt>
                <c:pt idx="43836">
                  <c:v>7.6225735000000003E-2</c:v>
                </c:pt>
                <c:pt idx="43837">
                  <c:v>7.432308E-2</c:v>
                </c:pt>
                <c:pt idx="43838">
                  <c:v>7.6283968999999993E-2</c:v>
                </c:pt>
                <c:pt idx="43839">
                  <c:v>7.6815479000000006E-2</c:v>
                </c:pt>
                <c:pt idx="43840">
                  <c:v>7.8920438999999995E-2</c:v>
                </c:pt>
                <c:pt idx="43841">
                  <c:v>7.7642701999999994E-2</c:v>
                </c:pt>
                <c:pt idx="43842">
                  <c:v>8.0740756999999996E-2</c:v>
                </c:pt>
                <c:pt idx="43843">
                  <c:v>8.1033431000000003E-2</c:v>
                </c:pt>
                <c:pt idx="43844">
                  <c:v>8.0592944999999999E-2</c:v>
                </c:pt>
                <c:pt idx="43845">
                  <c:v>8.0731325000000007E-2</c:v>
                </c:pt>
                <c:pt idx="43846">
                  <c:v>8.0908693000000004E-2</c:v>
                </c:pt>
                <c:pt idx="43847">
                  <c:v>7.9231381000000004E-2</c:v>
                </c:pt>
                <c:pt idx="43848">
                  <c:v>8.0574675999999998E-2</c:v>
                </c:pt>
                <c:pt idx="43849">
                  <c:v>8.0959842000000004E-2</c:v>
                </c:pt>
                <c:pt idx="43850">
                  <c:v>8.3644837E-2</c:v>
                </c:pt>
                <c:pt idx="43851">
                  <c:v>8.2446097999999995E-2</c:v>
                </c:pt>
                <c:pt idx="43852">
                  <c:v>8.2490309999999997E-2</c:v>
                </c:pt>
                <c:pt idx="43853">
                  <c:v>8.7560921999999999E-2</c:v>
                </c:pt>
                <c:pt idx="43854">
                  <c:v>8.2753911999999999E-2</c:v>
                </c:pt>
                <c:pt idx="43855">
                  <c:v>8.4315530999999999E-2</c:v>
                </c:pt>
                <c:pt idx="43856">
                  <c:v>8.4246553000000002E-2</c:v>
                </c:pt>
                <c:pt idx="43857">
                  <c:v>8.5304320000000003E-2</c:v>
                </c:pt>
                <c:pt idx="43858">
                  <c:v>7.9902895000000002E-2</c:v>
                </c:pt>
                <c:pt idx="43859">
                  <c:v>8.1378146999999998E-2</c:v>
                </c:pt>
                <c:pt idx="43860">
                  <c:v>8.0672941999999997E-2</c:v>
                </c:pt>
                <c:pt idx="43861">
                  <c:v>8.0925204000000001E-2</c:v>
                </c:pt>
                <c:pt idx="43862">
                  <c:v>8.0814420999999997E-2</c:v>
                </c:pt>
                <c:pt idx="43863">
                  <c:v>7.8055017000000004E-2</c:v>
                </c:pt>
                <c:pt idx="43864">
                  <c:v>7.7272042999999999E-2</c:v>
                </c:pt>
                <c:pt idx="43865">
                  <c:v>8.0843768999999996E-2</c:v>
                </c:pt>
                <c:pt idx="43866">
                  <c:v>7.8372359000000003E-2</c:v>
                </c:pt>
                <c:pt idx="43867">
                  <c:v>7.9358675000000004E-2</c:v>
                </c:pt>
                <c:pt idx="43868">
                  <c:v>8.1775226000000006E-2</c:v>
                </c:pt>
                <c:pt idx="43869">
                  <c:v>8.2138455999999999E-2</c:v>
                </c:pt>
                <c:pt idx="43870">
                  <c:v>8.1166937999999994E-2</c:v>
                </c:pt>
                <c:pt idx="43871">
                  <c:v>8.6904845999999994E-2</c:v>
                </c:pt>
                <c:pt idx="43872">
                  <c:v>8.6816966999999995E-2</c:v>
                </c:pt>
                <c:pt idx="43873">
                  <c:v>8.8800519999999994E-2</c:v>
                </c:pt>
                <c:pt idx="43874">
                  <c:v>8.6636699999999997E-2</c:v>
                </c:pt>
                <c:pt idx="43875">
                  <c:v>9.3710399999999999E-2</c:v>
                </c:pt>
                <c:pt idx="43876">
                  <c:v>9.1355637000000003E-2</c:v>
                </c:pt>
                <c:pt idx="43877">
                  <c:v>9.4628841000000005E-2</c:v>
                </c:pt>
                <c:pt idx="43878">
                  <c:v>9.0653278000000004E-2</c:v>
                </c:pt>
                <c:pt idx="43879">
                  <c:v>9.4436422000000006E-2</c:v>
                </c:pt>
                <c:pt idx="43880">
                  <c:v>9.8049805000000004E-2</c:v>
                </c:pt>
                <c:pt idx="43881">
                  <c:v>0.10212726900000001</c:v>
                </c:pt>
                <c:pt idx="43882">
                  <c:v>9.8597250999999997E-2</c:v>
                </c:pt>
                <c:pt idx="43883">
                  <c:v>0.102915831</c:v>
                </c:pt>
                <c:pt idx="43884">
                  <c:v>0.10093284399999999</c:v>
                </c:pt>
                <c:pt idx="43885">
                  <c:v>0.103402629</c:v>
                </c:pt>
                <c:pt idx="43886">
                  <c:v>0.104259901</c:v>
                </c:pt>
                <c:pt idx="43887">
                  <c:v>0.104489982</c:v>
                </c:pt>
                <c:pt idx="43888">
                  <c:v>0.106147796</c:v>
                </c:pt>
                <c:pt idx="43889">
                  <c:v>0.109617956</c:v>
                </c:pt>
                <c:pt idx="43890">
                  <c:v>0.10937907500000001</c:v>
                </c:pt>
                <c:pt idx="43891">
                  <c:v>0.11025961500000001</c:v>
                </c:pt>
                <c:pt idx="43892">
                  <c:v>0.107765026</c:v>
                </c:pt>
                <c:pt idx="43893">
                  <c:v>0.113612555</c:v>
                </c:pt>
                <c:pt idx="43894">
                  <c:v>0.11460245400000001</c:v>
                </c:pt>
                <c:pt idx="43895">
                  <c:v>0.11570438700000001</c:v>
                </c:pt>
                <c:pt idx="43896">
                  <c:v>0.116281234</c:v>
                </c:pt>
                <c:pt idx="43897">
                  <c:v>0.117420524</c:v>
                </c:pt>
                <c:pt idx="43898">
                  <c:v>0.117992572</c:v>
                </c:pt>
                <c:pt idx="43899">
                  <c:v>0.116051957</c:v>
                </c:pt>
                <c:pt idx="43900">
                  <c:v>0.118555598</c:v>
                </c:pt>
                <c:pt idx="43901">
                  <c:v>0.12000943</c:v>
                </c:pt>
                <c:pt idx="43902">
                  <c:v>0.12087149899999999</c:v>
                </c:pt>
                <c:pt idx="43903">
                  <c:v>0.121513963</c:v>
                </c:pt>
                <c:pt idx="43904">
                  <c:v>0.12062579399999999</c:v>
                </c:pt>
                <c:pt idx="43905">
                  <c:v>0.121154442</c:v>
                </c:pt>
                <c:pt idx="43906">
                  <c:v>0.122351006</c:v>
                </c:pt>
                <c:pt idx="43907">
                  <c:v>0.124328338</c:v>
                </c:pt>
                <c:pt idx="43908">
                  <c:v>0.12295547900000001</c:v>
                </c:pt>
                <c:pt idx="43909">
                  <c:v>0.122382686</c:v>
                </c:pt>
                <c:pt idx="43910">
                  <c:v>0.122865513</c:v>
                </c:pt>
                <c:pt idx="43911">
                  <c:v>0.123031639</c:v>
                </c:pt>
                <c:pt idx="43912">
                  <c:v>0.124457233</c:v>
                </c:pt>
                <c:pt idx="43913">
                  <c:v>0.12558800000000001</c:v>
                </c:pt>
                <c:pt idx="43914">
                  <c:v>0.12690386200000001</c:v>
                </c:pt>
                <c:pt idx="43915">
                  <c:v>0.12637440899999999</c:v>
                </c:pt>
                <c:pt idx="43916">
                  <c:v>0.125914216</c:v>
                </c:pt>
                <c:pt idx="43917">
                  <c:v>0.12543343000000001</c:v>
                </c:pt>
                <c:pt idx="43918">
                  <c:v>0.124698937</c:v>
                </c:pt>
                <c:pt idx="43919">
                  <c:v>0.128743619</c:v>
                </c:pt>
                <c:pt idx="43920">
                  <c:v>0.127910301</c:v>
                </c:pt>
                <c:pt idx="43921">
                  <c:v>0.12807042900000001</c:v>
                </c:pt>
                <c:pt idx="43922">
                  <c:v>0.12849840500000001</c:v>
                </c:pt>
                <c:pt idx="43923">
                  <c:v>0.131943271</c:v>
                </c:pt>
                <c:pt idx="43924">
                  <c:v>0.13321439900000001</c:v>
                </c:pt>
                <c:pt idx="43925">
                  <c:v>0.130051315</c:v>
                </c:pt>
                <c:pt idx="43926">
                  <c:v>0.13324044600000001</c:v>
                </c:pt>
                <c:pt idx="43927">
                  <c:v>0.138561711</c:v>
                </c:pt>
                <c:pt idx="43928">
                  <c:v>0.139133215</c:v>
                </c:pt>
                <c:pt idx="43929">
                  <c:v>0.13689254200000001</c:v>
                </c:pt>
                <c:pt idx="43930">
                  <c:v>0.140058503</c:v>
                </c:pt>
                <c:pt idx="43931">
                  <c:v>0.14222358199999999</c:v>
                </c:pt>
                <c:pt idx="43932">
                  <c:v>0.14462734799999999</c:v>
                </c:pt>
                <c:pt idx="43933">
                  <c:v>0.146744177</c:v>
                </c:pt>
                <c:pt idx="43934">
                  <c:v>0.15009284000000001</c:v>
                </c:pt>
                <c:pt idx="43935">
                  <c:v>0.14804762599999999</c:v>
                </c:pt>
                <c:pt idx="43936">
                  <c:v>0.15636788300000001</c:v>
                </c:pt>
                <c:pt idx="43937">
                  <c:v>0.154739663</c:v>
                </c:pt>
                <c:pt idx="43938">
                  <c:v>0.15506856099999999</c:v>
                </c:pt>
                <c:pt idx="43939">
                  <c:v>0.15789720400000001</c:v>
                </c:pt>
                <c:pt idx="43940">
                  <c:v>0.155729651</c:v>
                </c:pt>
                <c:pt idx="43941">
                  <c:v>0.15299446899999999</c:v>
                </c:pt>
                <c:pt idx="43942">
                  <c:v>0.16164389300000001</c:v>
                </c:pt>
                <c:pt idx="43943">
                  <c:v>0.16313601999999999</c:v>
                </c:pt>
                <c:pt idx="43944">
                  <c:v>0.162943214</c:v>
                </c:pt>
                <c:pt idx="43945">
                  <c:v>0.16357176000000001</c:v>
                </c:pt>
                <c:pt idx="43946">
                  <c:v>0.17078573999999999</c:v>
                </c:pt>
                <c:pt idx="43947">
                  <c:v>0.16976302900000001</c:v>
                </c:pt>
                <c:pt idx="43948">
                  <c:v>0.173420355</c:v>
                </c:pt>
                <c:pt idx="43949">
                  <c:v>0.171067789</c:v>
                </c:pt>
                <c:pt idx="43950">
                  <c:v>0.173833758</c:v>
                </c:pt>
                <c:pt idx="43951">
                  <c:v>0.177194402</c:v>
                </c:pt>
                <c:pt idx="43952">
                  <c:v>0.18600148</c:v>
                </c:pt>
                <c:pt idx="43953">
                  <c:v>0.18531145199999999</c:v>
                </c:pt>
                <c:pt idx="43954">
                  <c:v>0.18215693499999999</c:v>
                </c:pt>
                <c:pt idx="43955">
                  <c:v>0.18258829400000001</c:v>
                </c:pt>
                <c:pt idx="43956">
                  <c:v>0.189685881</c:v>
                </c:pt>
                <c:pt idx="43957">
                  <c:v>0.18921890899999999</c:v>
                </c:pt>
                <c:pt idx="43958">
                  <c:v>0.187600762</c:v>
                </c:pt>
                <c:pt idx="43959">
                  <c:v>0.192221791</c:v>
                </c:pt>
                <c:pt idx="43960">
                  <c:v>0.19474513800000001</c:v>
                </c:pt>
                <c:pt idx="43961">
                  <c:v>0.18981738400000001</c:v>
                </c:pt>
                <c:pt idx="43962">
                  <c:v>0.193511724</c:v>
                </c:pt>
                <c:pt idx="43963">
                  <c:v>0.19748680299999999</c:v>
                </c:pt>
                <c:pt idx="43964">
                  <c:v>0.19542685200000001</c:v>
                </c:pt>
                <c:pt idx="43965">
                  <c:v>0.19779248499999999</c:v>
                </c:pt>
                <c:pt idx="43966">
                  <c:v>0.19873285299999999</c:v>
                </c:pt>
                <c:pt idx="43967">
                  <c:v>0.19989793</c:v>
                </c:pt>
                <c:pt idx="43968">
                  <c:v>0.201788247</c:v>
                </c:pt>
                <c:pt idx="43969">
                  <c:v>0.20060613799999999</c:v>
                </c:pt>
                <c:pt idx="43970">
                  <c:v>0.20341311400000001</c:v>
                </c:pt>
                <c:pt idx="43971">
                  <c:v>0.21237257100000001</c:v>
                </c:pt>
                <c:pt idx="43972">
                  <c:v>0.206954375</c:v>
                </c:pt>
                <c:pt idx="43973">
                  <c:v>0.210987598</c:v>
                </c:pt>
                <c:pt idx="43974">
                  <c:v>0.21032606100000001</c:v>
                </c:pt>
                <c:pt idx="43975">
                  <c:v>0.21054123299999999</c:v>
                </c:pt>
                <c:pt idx="43976">
                  <c:v>0.211062685</c:v>
                </c:pt>
                <c:pt idx="43977">
                  <c:v>0.21955749399999999</c:v>
                </c:pt>
                <c:pt idx="43978">
                  <c:v>0.216693521</c:v>
                </c:pt>
                <c:pt idx="43979">
                  <c:v>0.219405666</c:v>
                </c:pt>
                <c:pt idx="43980">
                  <c:v>0.22648328500000001</c:v>
                </c:pt>
                <c:pt idx="43981">
                  <c:v>0.22067530499999999</c:v>
                </c:pt>
                <c:pt idx="43982">
                  <c:v>0.21997703599999999</c:v>
                </c:pt>
                <c:pt idx="43983">
                  <c:v>0.227586076</c:v>
                </c:pt>
                <c:pt idx="43984">
                  <c:v>0.23085776</c:v>
                </c:pt>
                <c:pt idx="43985">
                  <c:v>0.225529656</c:v>
                </c:pt>
                <c:pt idx="43986">
                  <c:v>0.22865965999999999</c:v>
                </c:pt>
                <c:pt idx="43987">
                  <c:v>0.229535192</c:v>
                </c:pt>
                <c:pt idx="43988">
                  <c:v>0.23150220499999999</c:v>
                </c:pt>
                <c:pt idx="43989">
                  <c:v>0.23552289600000001</c:v>
                </c:pt>
                <c:pt idx="43990">
                  <c:v>0.235048592</c:v>
                </c:pt>
                <c:pt idx="43991">
                  <c:v>0.23582303499999999</c:v>
                </c:pt>
                <c:pt idx="43992">
                  <c:v>0.237690702</c:v>
                </c:pt>
                <c:pt idx="43993">
                  <c:v>0.239456579</c:v>
                </c:pt>
                <c:pt idx="43994">
                  <c:v>0.24449820799999999</c:v>
                </c:pt>
                <c:pt idx="43995">
                  <c:v>0.24295643</c:v>
                </c:pt>
                <c:pt idx="43996">
                  <c:v>0.24643717700000001</c:v>
                </c:pt>
                <c:pt idx="43997">
                  <c:v>0.24700137999999999</c:v>
                </c:pt>
                <c:pt idx="43998">
                  <c:v>0.24792736800000001</c:v>
                </c:pt>
                <c:pt idx="43999">
                  <c:v>0.25022664700000002</c:v>
                </c:pt>
                <c:pt idx="44000">
                  <c:v>0.25197634099999999</c:v>
                </c:pt>
                <c:pt idx="44001">
                  <c:v>0.25115174099999998</c:v>
                </c:pt>
                <c:pt idx="44002">
                  <c:v>0.25441786599999999</c:v>
                </c:pt>
                <c:pt idx="44003">
                  <c:v>0.25822377200000002</c:v>
                </c:pt>
                <c:pt idx="44004">
                  <c:v>0.25959342699999999</c:v>
                </c:pt>
                <c:pt idx="44005">
                  <c:v>0.257300794</c:v>
                </c:pt>
                <c:pt idx="44006">
                  <c:v>0.25905314099999999</c:v>
                </c:pt>
                <c:pt idx="44007">
                  <c:v>0.25802981899999999</c:v>
                </c:pt>
                <c:pt idx="44008">
                  <c:v>0.26113238900000002</c:v>
                </c:pt>
                <c:pt idx="44009">
                  <c:v>0.26536944499999998</c:v>
                </c:pt>
                <c:pt idx="44010">
                  <c:v>0.26499551500000001</c:v>
                </c:pt>
                <c:pt idx="44011">
                  <c:v>0.26446998100000002</c:v>
                </c:pt>
                <c:pt idx="44012">
                  <c:v>0.26744553399999998</c:v>
                </c:pt>
                <c:pt idx="44013">
                  <c:v>0.26845341900000003</c:v>
                </c:pt>
                <c:pt idx="44014">
                  <c:v>0.26815992599999999</c:v>
                </c:pt>
                <c:pt idx="44015">
                  <c:v>0.27096503999999999</c:v>
                </c:pt>
                <c:pt idx="44016">
                  <c:v>0.27014187000000001</c:v>
                </c:pt>
                <c:pt idx="44017">
                  <c:v>0.26954531700000001</c:v>
                </c:pt>
                <c:pt idx="44018">
                  <c:v>0.27136236400000002</c:v>
                </c:pt>
                <c:pt idx="44019">
                  <c:v>0.27189767399999998</c:v>
                </c:pt>
                <c:pt idx="44020">
                  <c:v>0.272881716</c:v>
                </c:pt>
                <c:pt idx="44021">
                  <c:v>0.27579978100000002</c:v>
                </c:pt>
                <c:pt idx="44022">
                  <c:v>0.27472972899999998</c:v>
                </c:pt>
                <c:pt idx="44023">
                  <c:v>0.27830064300000001</c:v>
                </c:pt>
                <c:pt idx="44024">
                  <c:v>0.278123289</c:v>
                </c:pt>
                <c:pt idx="44025">
                  <c:v>0.28100338600000002</c:v>
                </c:pt>
                <c:pt idx="44026">
                  <c:v>0.27771279199999999</c:v>
                </c:pt>
                <c:pt idx="44027">
                  <c:v>0.27991259099999999</c:v>
                </c:pt>
                <c:pt idx="44028">
                  <c:v>0.28232541700000002</c:v>
                </c:pt>
                <c:pt idx="44029">
                  <c:v>0.28544244200000002</c:v>
                </c:pt>
                <c:pt idx="44030">
                  <c:v>0.28781399099999999</c:v>
                </c:pt>
                <c:pt idx="44031">
                  <c:v>0.28919050099999999</c:v>
                </c:pt>
                <c:pt idx="44032">
                  <c:v>0.288770527</c:v>
                </c:pt>
                <c:pt idx="44033">
                  <c:v>0.295731246</c:v>
                </c:pt>
                <c:pt idx="44034">
                  <c:v>0.30161711600000002</c:v>
                </c:pt>
                <c:pt idx="44035">
                  <c:v>0.29504549499999999</c:v>
                </c:pt>
                <c:pt idx="44036">
                  <c:v>0.295760036</c:v>
                </c:pt>
                <c:pt idx="44037">
                  <c:v>0.29997250399999997</c:v>
                </c:pt>
                <c:pt idx="44038">
                  <c:v>0.301610351</c:v>
                </c:pt>
                <c:pt idx="44039">
                  <c:v>0.30163481800000003</c:v>
                </c:pt>
                <c:pt idx="44040">
                  <c:v>0.30795317900000002</c:v>
                </c:pt>
                <c:pt idx="44041">
                  <c:v>0.31008854499999999</c:v>
                </c:pt>
                <c:pt idx="44042">
                  <c:v>0.30476966500000002</c:v>
                </c:pt>
                <c:pt idx="44043">
                  <c:v>0.31141671500000001</c:v>
                </c:pt>
                <c:pt idx="44044">
                  <c:v>0.31062337800000001</c:v>
                </c:pt>
                <c:pt idx="44045">
                  <c:v>0.30605763200000002</c:v>
                </c:pt>
                <c:pt idx="44046">
                  <c:v>0.31489557000000001</c:v>
                </c:pt>
                <c:pt idx="44047">
                  <c:v>0.31516540100000001</c:v>
                </c:pt>
                <c:pt idx="44048">
                  <c:v>0.31251606300000001</c:v>
                </c:pt>
                <c:pt idx="44049">
                  <c:v>0.31662824699999997</c:v>
                </c:pt>
                <c:pt idx="44050">
                  <c:v>0.31762799600000002</c:v>
                </c:pt>
                <c:pt idx="44051">
                  <c:v>0.31554430700000002</c:v>
                </c:pt>
                <c:pt idx="44052">
                  <c:v>0.31766098700000001</c:v>
                </c:pt>
                <c:pt idx="44053">
                  <c:v>0.317540288</c:v>
                </c:pt>
                <c:pt idx="44054">
                  <c:v>0.31788971999999999</c:v>
                </c:pt>
                <c:pt idx="44055">
                  <c:v>0.31026515399999999</c:v>
                </c:pt>
                <c:pt idx="44056">
                  <c:v>0.31241089100000002</c:v>
                </c:pt>
                <c:pt idx="44057">
                  <c:v>0.31710752800000003</c:v>
                </c:pt>
                <c:pt idx="44058">
                  <c:v>0.314519465</c:v>
                </c:pt>
                <c:pt idx="44059">
                  <c:v>0.31316047899999999</c:v>
                </c:pt>
                <c:pt idx="44060">
                  <c:v>0.31126242900000001</c:v>
                </c:pt>
                <c:pt idx="44061">
                  <c:v>0.31359952699999999</c:v>
                </c:pt>
                <c:pt idx="44062">
                  <c:v>0.31675085400000003</c:v>
                </c:pt>
                <c:pt idx="44063">
                  <c:v>0.316734344</c:v>
                </c:pt>
                <c:pt idx="44064">
                  <c:v>0.31511595799999997</c:v>
                </c:pt>
                <c:pt idx="44065">
                  <c:v>0.32122647799999998</c:v>
                </c:pt>
                <c:pt idx="44066">
                  <c:v>0.32267043000000001</c:v>
                </c:pt>
                <c:pt idx="44067">
                  <c:v>0.32368424499999998</c:v>
                </c:pt>
                <c:pt idx="44068">
                  <c:v>0.32323658500000002</c:v>
                </c:pt>
                <c:pt idx="44069">
                  <c:v>0.32642331699999999</c:v>
                </c:pt>
                <c:pt idx="44070">
                  <c:v>0.33449006100000001</c:v>
                </c:pt>
                <c:pt idx="44071">
                  <c:v>0.33441340899999999</c:v>
                </c:pt>
                <c:pt idx="44072">
                  <c:v>0.33711627100000002</c:v>
                </c:pt>
                <c:pt idx="44073">
                  <c:v>0.34131112699999999</c:v>
                </c:pt>
                <c:pt idx="44074">
                  <c:v>0.34707128999999998</c:v>
                </c:pt>
                <c:pt idx="44075">
                  <c:v>0.34743771000000001</c:v>
                </c:pt>
                <c:pt idx="44076">
                  <c:v>0.35522586099999998</c:v>
                </c:pt>
                <c:pt idx="44077">
                  <c:v>0.36055114900000002</c:v>
                </c:pt>
                <c:pt idx="44078">
                  <c:v>0.35953941900000003</c:v>
                </c:pt>
                <c:pt idx="44079">
                  <c:v>0.36398127699999999</c:v>
                </c:pt>
                <c:pt idx="44080">
                  <c:v>0.36887988399999999</c:v>
                </c:pt>
                <c:pt idx="44081">
                  <c:v>0.37108022000000002</c:v>
                </c:pt>
                <c:pt idx="44082">
                  <c:v>0.37444967000000001</c:v>
                </c:pt>
                <c:pt idx="44083">
                  <c:v>0.37827271200000001</c:v>
                </c:pt>
                <c:pt idx="44084">
                  <c:v>0.382818192</c:v>
                </c:pt>
                <c:pt idx="44085">
                  <c:v>0.38591432599999997</c:v>
                </c:pt>
                <c:pt idx="44086">
                  <c:v>0.386972129</c:v>
                </c:pt>
                <c:pt idx="44087">
                  <c:v>0.39077431000000001</c:v>
                </c:pt>
                <c:pt idx="44088">
                  <c:v>0.39257755900000002</c:v>
                </c:pt>
                <c:pt idx="44089">
                  <c:v>0.39873740099999999</c:v>
                </c:pt>
                <c:pt idx="44090">
                  <c:v>0.39825511000000002</c:v>
                </c:pt>
                <c:pt idx="44091">
                  <c:v>0.39817327299999999</c:v>
                </c:pt>
                <c:pt idx="44092">
                  <c:v>0.40267401899999999</c:v>
                </c:pt>
                <c:pt idx="44093">
                  <c:v>0.402199686</c:v>
                </c:pt>
                <c:pt idx="44094">
                  <c:v>0.40117409799999998</c:v>
                </c:pt>
                <c:pt idx="44095">
                  <c:v>0.40202104999999999</c:v>
                </c:pt>
                <c:pt idx="44096">
                  <c:v>0.40103113699999998</c:v>
                </c:pt>
                <c:pt idx="44097">
                  <c:v>0.40291330199999997</c:v>
                </c:pt>
                <c:pt idx="44098">
                  <c:v>0.40340492100000003</c:v>
                </c:pt>
                <c:pt idx="44099">
                  <c:v>0.40295606899999997</c:v>
                </c:pt>
                <c:pt idx="44100">
                  <c:v>0.40124019999999999</c:v>
                </c:pt>
                <c:pt idx="44101">
                  <c:v>0.400951952</c:v>
                </c:pt>
                <c:pt idx="44102">
                  <c:v>0.40112504399999999</c:v>
                </c:pt>
                <c:pt idx="44103">
                  <c:v>0.40044769600000002</c:v>
                </c:pt>
                <c:pt idx="44104">
                  <c:v>0.40019842999999999</c:v>
                </c:pt>
                <c:pt idx="44105">
                  <c:v>0.398709178</c:v>
                </c:pt>
                <c:pt idx="44106">
                  <c:v>0.40215718700000003</c:v>
                </c:pt>
                <c:pt idx="44107">
                  <c:v>0.40232455700000003</c:v>
                </c:pt>
                <c:pt idx="44108">
                  <c:v>0.39915487199999999</c:v>
                </c:pt>
                <c:pt idx="44109">
                  <c:v>0.39973998100000002</c:v>
                </c:pt>
                <c:pt idx="44110">
                  <c:v>0.40430888500000001</c:v>
                </c:pt>
                <c:pt idx="44111">
                  <c:v>0.40329137399999998</c:v>
                </c:pt>
                <c:pt idx="44112">
                  <c:v>0.40106284599999997</c:v>
                </c:pt>
                <c:pt idx="44113">
                  <c:v>0.404468834</c:v>
                </c:pt>
                <c:pt idx="44114">
                  <c:v>0.40771734700000001</c:v>
                </c:pt>
                <c:pt idx="44115">
                  <c:v>0.40972703700000002</c:v>
                </c:pt>
                <c:pt idx="44116">
                  <c:v>0.40914860400000003</c:v>
                </c:pt>
                <c:pt idx="44117">
                  <c:v>0.41089808900000002</c:v>
                </c:pt>
                <c:pt idx="44118">
                  <c:v>0.41417565899999997</c:v>
                </c:pt>
                <c:pt idx="44119">
                  <c:v>0.41775813699999997</c:v>
                </c:pt>
                <c:pt idx="44120">
                  <c:v>0.41778558500000001</c:v>
                </c:pt>
                <c:pt idx="44121">
                  <c:v>0.41857501899999999</c:v>
                </c:pt>
                <c:pt idx="44122">
                  <c:v>0.42169863000000002</c:v>
                </c:pt>
                <c:pt idx="44123">
                  <c:v>0.423391819</c:v>
                </c:pt>
                <c:pt idx="44124">
                  <c:v>0.42790481400000002</c:v>
                </c:pt>
                <c:pt idx="44125">
                  <c:v>0.42860123500000002</c:v>
                </c:pt>
                <c:pt idx="44126">
                  <c:v>0.43351292600000002</c:v>
                </c:pt>
                <c:pt idx="44127">
                  <c:v>0.43323320199999998</c:v>
                </c:pt>
                <c:pt idx="44128">
                  <c:v>0.43780928899999999</c:v>
                </c:pt>
                <c:pt idx="44129">
                  <c:v>0.43849021199999999</c:v>
                </c:pt>
                <c:pt idx="44130">
                  <c:v>0.43921515300000002</c:v>
                </c:pt>
                <c:pt idx="44131">
                  <c:v>0.44446945199999999</c:v>
                </c:pt>
                <c:pt idx="44132">
                  <c:v>0.44291150600000001</c:v>
                </c:pt>
                <c:pt idx="44133">
                  <c:v>0.44346311700000002</c:v>
                </c:pt>
                <c:pt idx="44134">
                  <c:v>0.44657582000000001</c:v>
                </c:pt>
                <c:pt idx="44135">
                  <c:v>0.44661566600000002</c:v>
                </c:pt>
                <c:pt idx="44136">
                  <c:v>0.44835203899999998</c:v>
                </c:pt>
                <c:pt idx="44137">
                  <c:v>0.44961538899999998</c:v>
                </c:pt>
                <c:pt idx="44138">
                  <c:v>0.44914665799999998</c:v>
                </c:pt>
                <c:pt idx="44139">
                  <c:v>0.44960045799999998</c:v>
                </c:pt>
                <c:pt idx="44140">
                  <c:v>0.45299276700000002</c:v>
                </c:pt>
                <c:pt idx="44141">
                  <c:v>0.45090871999999999</c:v>
                </c:pt>
                <c:pt idx="44142">
                  <c:v>0.45217132599999998</c:v>
                </c:pt>
                <c:pt idx="44143">
                  <c:v>0.45338052499999998</c:v>
                </c:pt>
                <c:pt idx="44144">
                  <c:v>0.45362529200000001</c:v>
                </c:pt>
                <c:pt idx="44145">
                  <c:v>0.45209306500000002</c:v>
                </c:pt>
                <c:pt idx="44146">
                  <c:v>0.45279428399999999</c:v>
                </c:pt>
                <c:pt idx="44147">
                  <c:v>0.452731669</c:v>
                </c:pt>
                <c:pt idx="44148">
                  <c:v>0.45079582899999998</c:v>
                </c:pt>
                <c:pt idx="44149">
                  <c:v>0.45395702100000002</c:v>
                </c:pt>
                <c:pt idx="44150">
                  <c:v>0.452459008</c:v>
                </c:pt>
                <c:pt idx="44151">
                  <c:v>0.44902110099999998</c:v>
                </c:pt>
                <c:pt idx="44152">
                  <c:v>0.45361933100000001</c:v>
                </c:pt>
                <c:pt idx="44153">
                  <c:v>0.44819963000000002</c:v>
                </c:pt>
                <c:pt idx="44154">
                  <c:v>0.45305535200000002</c:v>
                </c:pt>
                <c:pt idx="44155">
                  <c:v>0.45151266499999998</c:v>
                </c:pt>
                <c:pt idx="44156">
                  <c:v>0.44964364200000001</c:v>
                </c:pt>
                <c:pt idx="44157">
                  <c:v>0.45113015200000001</c:v>
                </c:pt>
                <c:pt idx="44158">
                  <c:v>0.45345190200000002</c:v>
                </c:pt>
                <c:pt idx="44159">
                  <c:v>0.45164471899999997</c:v>
                </c:pt>
                <c:pt idx="44160">
                  <c:v>0.45384260999999998</c:v>
                </c:pt>
                <c:pt idx="44161">
                  <c:v>0.45296302399999999</c:v>
                </c:pt>
                <c:pt idx="44162">
                  <c:v>0.45655483000000002</c:v>
                </c:pt>
                <c:pt idx="44163">
                  <c:v>0.456094891</c:v>
                </c:pt>
                <c:pt idx="44164">
                  <c:v>0.45539900700000002</c:v>
                </c:pt>
                <c:pt idx="44165">
                  <c:v>0.45722201499999998</c:v>
                </c:pt>
                <c:pt idx="44166">
                  <c:v>0.45895039999999998</c:v>
                </c:pt>
                <c:pt idx="44167">
                  <c:v>0.460951149</c:v>
                </c:pt>
                <c:pt idx="44168">
                  <c:v>0.46244785199999999</c:v>
                </c:pt>
                <c:pt idx="44169">
                  <c:v>0.465063542</c:v>
                </c:pt>
                <c:pt idx="44170">
                  <c:v>0.46474370399999998</c:v>
                </c:pt>
                <c:pt idx="44171">
                  <c:v>0.46657231500000002</c:v>
                </c:pt>
                <c:pt idx="44172">
                  <c:v>0.46520477500000001</c:v>
                </c:pt>
                <c:pt idx="44173">
                  <c:v>0.46915540100000003</c:v>
                </c:pt>
                <c:pt idx="44174">
                  <c:v>0.46899694199999997</c:v>
                </c:pt>
                <c:pt idx="44175">
                  <c:v>0.47015810000000002</c:v>
                </c:pt>
                <c:pt idx="44176">
                  <c:v>0.46935486799999998</c:v>
                </c:pt>
                <c:pt idx="44177">
                  <c:v>0.47614473099999999</c:v>
                </c:pt>
                <c:pt idx="44178">
                  <c:v>0.47778922299999999</c:v>
                </c:pt>
                <c:pt idx="44179">
                  <c:v>0.47723683700000002</c:v>
                </c:pt>
                <c:pt idx="44180">
                  <c:v>0.47926190499999999</c:v>
                </c:pt>
                <c:pt idx="44181">
                  <c:v>0.477737099</c:v>
                </c:pt>
                <c:pt idx="44182">
                  <c:v>0.47760129000000001</c:v>
                </c:pt>
                <c:pt idx="44183">
                  <c:v>0.48086327299999998</c:v>
                </c:pt>
                <c:pt idx="44184">
                  <c:v>0.479815871</c:v>
                </c:pt>
                <c:pt idx="44185">
                  <c:v>0.48222005400000001</c:v>
                </c:pt>
                <c:pt idx="44186">
                  <c:v>0.48280251000000002</c:v>
                </c:pt>
                <c:pt idx="44187">
                  <c:v>0.48103135800000002</c:v>
                </c:pt>
                <c:pt idx="44188">
                  <c:v>0.48040258899999999</c:v>
                </c:pt>
                <c:pt idx="44189">
                  <c:v>0.48318958299999998</c:v>
                </c:pt>
                <c:pt idx="44190">
                  <c:v>0.480913639</c:v>
                </c:pt>
                <c:pt idx="44191">
                  <c:v>0.48239871899999998</c:v>
                </c:pt>
                <c:pt idx="44192">
                  <c:v>0.480798155</c:v>
                </c:pt>
                <c:pt idx="44193">
                  <c:v>0.480486631</c:v>
                </c:pt>
                <c:pt idx="44194">
                  <c:v>0.48226028700000001</c:v>
                </c:pt>
                <c:pt idx="44195">
                  <c:v>0.47722646600000002</c:v>
                </c:pt>
                <c:pt idx="44196">
                  <c:v>0.47900414499999999</c:v>
                </c:pt>
                <c:pt idx="44197">
                  <c:v>0.47839662399999999</c:v>
                </c:pt>
                <c:pt idx="44198">
                  <c:v>0.47745198</c:v>
                </c:pt>
                <c:pt idx="44199">
                  <c:v>0.47768053399999999</c:v>
                </c:pt>
                <c:pt idx="44200">
                  <c:v>0.47378405899999998</c:v>
                </c:pt>
                <c:pt idx="44201">
                  <c:v>0.47103959299999998</c:v>
                </c:pt>
                <c:pt idx="44202">
                  <c:v>0.471399397</c:v>
                </c:pt>
                <c:pt idx="44203">
                  <c:v>0.47042116499999997</c:v>
                </c:pt>
                <c:pt idx="44204">
                  <c:v>0.47082385399999999</c:v>
                </c:pt>
                <c:pt idx="44205">
                  <c:v>0.46711531299999998</c:v>
                </c:pt>
                <c:pt idx="44206">
                  <c:v>0.46849110700000002</c:v>
                </c:pt>
                <c:pt idx="44207">
                  <c:v>0.465993822</c:v>
                </c:pt>
                <c:pt idx="44208">
                  <c:v>0.46550673199999998</c:v>
                </c:pt>
                <c:pt idx="44209">
                  <c:v>0.46508860600000002</c:v>
                </c:pt>
                <c:pt idx="44210">
                  <c:v>0.46462228900000002</c:v>
                </c:pt>
                <c:pt idx="44211">
                  <c:v>0.46472457099999998</c:v>
                </c:pt>
                <c:pt idx="44212">
                  <c:v>0.46624735</c:v>
                </c:pt>
                <c:pt idx="44213">
                  <c:v>0.46034035099999998</c:v>
                </c:pt>
                <c:pt idx="44214">
                  <c:v>0.46267595900000003</c:v>
                </c:pt>
                <c:pt idx="44215">
                  <c:v>0.46376958499999998</c:v>
                </c:pt>
                <c:pt idx="44216">
                  <c:v>0.45899748800000001</c:v>
                </c:pt>
                <c:pt idx="44217">
                  <c:v>0.456867248</c:v>
                </c:pt>
                <c:pt idx="44218">
                  <c:v>0.45744544300000001</c:v>
                </c:pt>
                <c:pt idx="44219">
                  <c:v>0.457954735</c:v>
                </c:pt>
                <c:pt idx="44220">
                  <c:v>0.45938140199999999</c:v>
                </c:pt>
                <c:pt idx="44221">
                  <c:v>0.45952701600000001</c:v>
                </c:pt>
                <c:pt idx="44222">
                  <c:v>0.46009212700000002</c:v>
                </c:pt>
                <c:pt idx="44223">
                  <c:v>0.457163453</c:v>
                </c:pt>
                <c:pt idx="44224">
                  <c:v>0.45612773299999998</c:v>
                </c:pt>
                <c:pt idx="44225">
                  <c:v>0.45547211199999998</c:v>
                </c:pt>
                <c:pt idx="44226">
                  <c:v>0.45288619400000002</c:v>
                </c:pt>
                <c:pt idx="44227">
                  <c:v>0.450237006</c:v>
                </c:pt>
                <c:pt idx="44228">
                  <c:v>0.45369300200000001</c:v>
                </c:pt>
                <c:pt idx="44229">
                  <c:v>0.44947811999999998</c:v>
                </c:pt>
                <c:pt idx="44230">
                  <c:v>0.44900301100000001</c:v>
                </c:pt>
                <c:pt idx="44231">
                  <c:v>0.44858080099999997</c:v>
                </c:pt>
                <c:pt idx="44232">
                  <c:v>0.44894564199999998</c:v>
                </c:pt>
                <c:pt idx="44233">
                  <c:v>0.44613379199999997</c:v>
                </c:pt>
                <c:pt idx="44234">
                  <c:v>0.44469675400000003</c:v>
                </c:pt>
                <c:pt idx="44235">
                  <c:v>0.44269171400000001</c:v>
                </c:pt>
                <c:pt idx="44236">
                  <c:v>0.43993079699999998</c:v>
                </c:pt>
                <c:pt idx="44237">
                  <c:v>0.43971934899999998</c:v>
                </c:pt>
                <c:pt idx="44238">
                  <c:v>0.43617788000000002</c:v>
                </c:pt>
                <c:pt idx="44239">
                  <c:v>0.43685415399999999</c:v>
                </c:pt>
                <c:pt idx="44240">
                  <c:v>0.433500677</c:v>
                </c:pt>
                <c:pt idx="44241">
                  <c:v>0.43318742500000001</c:v>
                </c:pt>
                <c:pt idx="44242">
                  <c:v>0.42657157800000001</c:v>
                </c:pt>
                <c:pt idx="44243">
                  <c:v>0.425779462</c:v>
                </c:pt>
                <c:pt idx="44244">
                  <c:v>0.42576640799999999</c:v>
                </c:pt>
                <c:pt idx="44245">
                  <c:v>0.42428764699999999</c:v>
                </c:pt>
                <c:pt idx="44246">
                  <c:v>0.42337763299999998</c:v>
                </c:pt>
                <c:pt idx="44247">
                  <c:v>0.41642171100000003</c:v>
                </c:pt>
                <c:pt idx="44248">
                  <c:v>0.41978183400000002</c:v>
                </c:pt>
                <c:pt idx="44249">
                  <c:v>0.41635382199999998</c:v>
                </c:pt>
                <c:pt idx="44250">
                  <c:v>0.41457614300000001</c:v>
                </c:pt>
                <c:pt idx="44251">
                  <c:v>0.410698324</c:v>
                </c:pt>
                <c:pt idx="44252">
                  <c:v>0.40821972499999998</c:v>
                </c:pt>
                <c:pt idx="44253">
                  <c:v>0.40945035200000002</c:v>
                </c:pt>
                <c:pt idx="44254">
                  <c:v>0.40424466100000001</c:v>
                </c:pt>
                <c:pt idx="44255">
                  <c:v>0.40432888299999997</c:v>
                </c:pt>
                <c:pt idx="44256">
                  <c:v>0.40221992099999998</c:v>
                </c:pt>
                <c:pt idx="44257">
                  <c:v>0.40307617200000001</c:v>
                </c:pt>
                <c:pt idx="44258">
                  <c:v>0.39999970800000001</c:v>
                </c:pt>
                <c:pt idx="44259">
                  <c:v>0.39792418499999999</c:v>
                </c:pt>
                <c:pt idx="44260">
                  <c:v>0.39391505700000001</c:v>
                </c:pt>
                <c:pt idx="44261">
                  <c:v>0.39525073799999999</c:v>
                </c:pt>
                <c:pt idx="44262">
                  <c:v>0.39653649899999999</c:v>
                </c:pt>
                <c:pt idx="44263">
                  <c:v>0.39318004299999998</c:v>
                </c:pt>
                <c:pt idx="44264">
                  <c:v>0.39217415500000002</c:v>
                </c:pt>
                <c:pt idx="44265">
                  <c:v>0.39181301000000002</c:v>
                </c:pt>
                <c:pt idx="44266">
                  <c:v>0.38823321500000002</c:v>
                </c:pt>
                <c:pt idx="44267">
                  <c:v>0.387227088</c:v>
                </c:pt>
                <c:pt idx="44268">
                  <c:v>0.38660681200000002</c:v>
                </c:pt>
                <c:pt idx="44269">
                  <c:v>0.38367852600000002</c:v>
                </c:pt>
                <c:pt idx="44270">
                  <c:v>0.38324683900000001</c:v>
                </c:pt>
                <c:pt idx="44271">
                  <c:v>0.38102629799999999</c:v>
                </c:pt>
                <c:pt idx="44272">
                  <c:v>0.377637416</c:v>
                </c:pt>
                <c:pt idx="44273">
                  <c:v>0.37536972800000001</c:v>
                </c:pt>
                <c:pt idx="44274">
                  <c:v>0.37544542600000003</c:v>
                </c:pt>
                <c:pt idx="44275">
                  <c:v>0.37936070599999999</c:v>
                </c:pt>
                <c:pt idx="44276">
                  <c:v>0.37512788200000002</c:v>
                </c:pt>
                <c:pt idx="44277">
                  <c:v>0.37367051800000001</c:v>
                </c:pt>
                <c:pt idx="44278">
                  <c:v>0.37389847599999998</c:v>
                </c:pt>
                <c:pt idx="44279">
                  <c:v>0.371936023</c:v>
                </c:pt>
                <c:pt idx="44280">
                  <c:v>0.37245109700000001</c:v>
                </c:pt>
                <c:pt idx="44281">
                  <c:v>0.371059835</c:v>
                </c:pt>
                <c:pt idx="44282">
                  <c:v>0.36883610500000003</c:v>
                </c:pt>
                <c:pt idx="44283">
                  <c:v>0.36853581699999999</c:v>
                </c:pt>
                <c:pt idx="44284">
                  <c:v>0.37320673500000001</c:v>
                </c:pt>
                <c:pt idx="44285">
                  <c:v>0.36606296900000002</c:v>
                </c:pt>
                <c:pt idx="44286">
                  <c:v>0.36632743499999998</c:v>
                </c:pt>
                <c:pt idx="44287">
                  <c:v>0.36538386299999998</c:v>
                </c:pt>
                <c:pt idx="44288">
                  <c:v>0.36646431699999998</c:v>
                </c:pt>
                <c:pt idx="44289">
                  <c:v>0.36991745199999998</c:v>
                </c:pt>
                <c:pt idx="44290">
                  <c:v>0.36621564600000001</c:v>
                </c:pt>
                <c:pt idx="44291">
                  <c:v>0.36624187200000002</c:v>
                </c:pt>
                <c:pt idx="44292">
                  <c:v>0.366763055</c:v>
                </c:pt>
                <c:pt idx="44293">
                  <c:v>0.36587873100000001</c:v>
                </c:pt>
                <c:pt idx="44294">
                  <c:v>0.36667209899999997</c:v>
                </c:pt>
                <c:pt idx="44295">
                  <c:v>0.36408498900000003</c:v>
                </c:pt>
                <c:pt idx="44296">
                  <c:v>0.36612361700000001</c:v>
                </c:pt>
                <c:pt idx="44297">
                  <c:v>0.36485615399999999</c:v>
                </c:pt>
                <c:pt idx="44298">
                  <c:v>0.36104890699999997</c:v>
                </c:pt>
                <c:pt idx="44299">
                  <c:v>0.35976597700000001</c:v>
                </c:pt>
                <c:pt idx="44300">
                  <c:v>0.36101049200000002</c:v>
                </c:pt>
                <c:pt idx="44301">
                  <c:v>0.36186349400000001</c:v>
                </c:pt>
                <c:pt idx="44302">
                  <c:v>0.35817474100000002</c:v>
                </c:pt>
                <c:pt idx="44303">
                  <c:v>0.35695773400000003</c:v>
                </c:pt>
                <c:pt idx="44304">
                  <c:v>0.35698968199999997</c:v>
                </c:pt>
                <c:pt idx="44305">
                  <c:v>0.35612314900000003</c:v>
                </c:pt>
                <c:pt idx="44306">
                  <c:v>0.35557720100000001</c:v>
                </c:pt>
                <c:pt idx="44307">
                  <c:v>0.353434741</c:v>
                </c:pt>
                <c:pt idx="44308">
                  <c:v>0.35105547300000001</c:v>
                </c:pt>
                <c:pt idx="44309">
                  <c:v>0.34799569800000002</c:v>
                </c:pt>
                <c:pt idx="44310">
                  <c:v>0.34430429299999998</c:v>
                </c:pt>
                <c:pt idx="44311">
                  <c:v>0.34513339399999998</c:v>
                </c:pt>
                <c:pt idx="44312">
                  <c:v>0.33881050299999999</c:v>
                </c:pt>
                <c:pt idx="44313">
                  <c:v>0.34047687100000001</c:v>
                </c:pt>
                <c:pt idx="44314">
                  <c:v>0.33879774800000001</c:v>
                </c:pt>
                <c:pt idx="44315">
                  <c:v>0.34053608800000001</c:v>
                </c:pt>
                <c:pt idx="44316">
                  <c:v>0.33773630900000001</c:v>
                </c:pt>
                <c:pt idx="44317">
                  <c:v>0.33549183599999999</c:v>
                </c:pt>
                <c:pt idx="44318">
                  <c:v>0.33074581600000003</c:v>
                </c:pt>
                <c:pt idx="44319">
                  <c:v>0.33263024699999999</c:v>
                </c:pt>
                <c:pt idx="44320">
                  <c:v>0.33018144999999999</c:v>
                </c:pt>
                <c:pt idx="44321">
                  <c:v>0.333308995</c:v>
                </c:pt>
                <c:pt idx="44322">
                  <c:v>0.330780566</c:v>
                </c:pt>
                <c:pt idx="44323">
                  <c:v>0.32869526700000001</c:v>
                </c:pt>
                <c:pt idx="44324">
                  <c:v>0.33005720399999999</c:v>
                </c:pt>
                <c:pt idx="44325">
                  <c:v>0.329433262</c:v>
                </c:pt>
                <c:pt idx="44326">
                  <c:v>0.32816028600000002</c:v>
                </c:pt>
                <c:pt idx="44327">
                  <c:v>0.32543838000000003</c:v>
                </c:pt>
                <c:pt idx="44328">
                  <c:v>0.33021181799999999</c:v>
                </c:pt>
                <c:pt idx="44329">
                  <c:v>0.32989960899999998</c:v>
                </c:pt>
                <c:pt idx="44330">
                  <c:v>0.32871767899999998</c:v>
                </c:pt>
                <c:pt idx="44331">
                  <c:v>0.326827914</c:v>
                </c:pt>
                <c:pt idx="44332">
                  <c:v>0.32717225</c:v>
                </c:pt>
                <c:pt idx="44333">
                  <c:v>0.328421146</c:v>
                </c:pt>
                <c:pt idx="44334">
                  <c:v>0.32743525499999998</c:v>
                </c:pt>
                <c:pt idx="44335">
                  <c:v>0.32681566499999998</c:v>
                </c:pt>
                <c:pt idx="44336">
                  <c:v>0.32589927299999999</c:v>
                </c:pt>
                <c:pt idx="44337">
                  <c:v>0.326541305</c:v>
                </c:pt>
                <c:pt idx="44338">
                  <c:v>0.326221704</c:v>
                </c:pt>
                <c:pt idx="44339">
                  <c:v>0.32550024999999999</c:v>
                </c:pt>
                <c:pt idx="44340">
                  <c:v>0.32608267699999999</c:v>
                </c:pt>
                <c:pt idx="44341">
                  <c:v>0.32558819700000002</c:v>
                </c:pt>
                <c:pt idx="44342">
                  <c:v>0.32658821300000002</c:v>
                </c:pt>
                <c:pt idx="44343">
                  <c:v>0.32399988200000002</c:v>
                </c:pt>
                <c:pt idx="44344">
                  <c:v>0.32425525799999999</c:v>
                </c:pt>
                <c:pt idx="44345">
                  <c:v>0.32267189000000002</c:v>
                </c:pt>
                <c:pt idx="44346">
                  <c:v>0.32366684099999998</c:v>
                </c:pt>
                <c:pt idx="44347">
                  <c:v>0.32223126299999999</c:v>
                </c:pt>
                <c:pt idx="44348">
                  <c:v>0.32084110399999999</c:v>
                </c:pt>
                <c:pt idx="44349">
                  <c:v>0.32415297599999998</c:v>
                </c:pt>
                <c:pt idx="44350">
                  <c:v>0.32181578900000002</c:v>
                </c:pt>
                <c:pt idx="44351">
                  <c:v>0.32195451899999999</c:v>
                </c:pt>
                <c:pt idx="44352">
                  <c:v>0.31785991800000002</c:v>
                </c:pt>
                <c:pt idx="44353">
                  <c:v>0.31623750900000003</c:v>
                </c:pt>
                <c:pt idx="44354">
                  <c:v>0.31543484300000002</c:v>
                </c:pt>
                <c:pt idx="44355">
                  <c:v>0.31466719500000001</c:v>
                </c:pt>
                <c:pt idx="44356">
                  <c:v>0.31338301299999999</c:v>
                </c:pt>
                <c:pt idx="44357">
                  <c:v>0.31236308800000001</c:v>
                </c:pt>
                <c:pt idx="44358">
                  <c:v>0.30994999400000001</c:v>
                </c:pt>
                <c:pt idx="44359">
                  <c:v>0.30967792900000002</c:v>
                </c:pt>
                <c:pt idx="44360">
                  <c:v>0.30842626099999998</c:v>
                </c:pt>
                <c:pt idx="44361">
                  <c:v>0.30786398100000001</c:v>
                </c:pt>
                <c:pt idx="44362">
                  <c:v>0.305430382</c:v>
                </c:pt>
                <c:pt idx="44363">
                  <c:v>0.30599293100000002</c:v>
                </c:pt>
                <c:pt idx="44364">
                  <c:v>0.30329886099999998</c:v>
                </c:pt>
                <c:pt idx="44365">
                  <c:v>0.30118256799999998</c:v>
                </c:pt>
                <c:pt idx="44366">
                  <c:v>0.29817959700000002</c:v>
                </c:pt>
                <c:pt idx="44367">
                  <c:v>0.29577311899999997</c:v>
                </c:pt>
                <c:pt idx="44368">
                  <c:v>0.29612198499999998</c:v>
                </c:pt>
                <c:pt idx="44369">
                  <c:v>0.29370397300000001</c:v>
                </c:pt>
                <c:pt idx="44370">
                  <c:v>0.291691959</c:v>
                </c:pt>
                <c:pt idx="44371">
                  <c:v>0.29187631600000002</c:v>
                </c:pt>
                <c:pt idx="44372">
                  <c:v>0.290322095</c:v>
                </c:pt>
                <c:pt idx="44373">
                  <c:v>0.29284495100000002</c:v>
                </c:pt>
                <c:pt idx="44374">
                  <c:v>0.28832212099999999</c:v>
                </c:pt>
                <c:pt idx="44375">
                  <c:v>0.28509604900000002</c:v>
                </c:pt>
                <c:pt idx="44376">
                  <c:v>0.28904500599999999</c:v>
                </c:pt>
                <c:pt idx="44377">
                  <c:v>0.288650185</c:v>
                </c:pt>
                <c:pt idx="44378">
                  <c:v>0.28621020899999999</c:v>
                </c:pt>
                <c:pt idx="44379">
                  <c:v>0.28641837799999997</c:v>
                </c:pt>
                <c:pt idx="44380">
                  <c:v>0.283622861</c:v>
                </c:pt>
                <c:pt idx="44381">
                  <c:v>0.28186941100000001</c:v>
                </c:pt>
                <c:pt idx="44382">
                  <c:v>0.281018555</c:v>
                </c:pt>
                <c:pt idx="44383">
                  <c:v>0.28067308699999999</c:v>
                </c:pt>
                <c:pt idx="44384">
                  <c:v>0.27923178700000001</c:v>
                </c:pt>
                <c:pt idx="44385">
                  <c:v>0.27735394200000002</c:v>
                </c:pt>
                <c:pt idx="44386">
                  <c:v>0.275463611</c:v>
                </c:pt>
                <c:pt idx="44387">
                  <c:v>0.27629664500000001</c:v>
                </c:pt>
                <c:pt idx="44388">
                  <c:v>0.27321991299999998</c:v>
                </c:pt>
                <c:pt idx="44389">
                  <c:v>0.27234554300000002</c:v>
                </c:pt>
                <c:pt idx="44390">
                  <c:v>0.26916652899999999</c:v>
                </c:pt>
                <c:pt idx="44391">
                  <c:v>0.26988226199999998</c:v>
                </c:pt>
                <c:pt idx="44392">
                  <c:v>0.266168505</c:v>
                </c:pt>
                <c:pt idx="44393">
                  <c:v>0.26479554199999999</c:v>
                </c:pt>
                <c:pt idx="44394">
                  <c:v>0.26125991300000001</c:v>
                </c:pt>
                <c:pt idx="44395">
                  <c:v>0.25907698299999998</c:v>
                </c:pt>
                <c:pt idx="44396">
                  <c:v>0.26006156200000002</c:v>
                </c:pt>
                <c:pt idx="44397">
                  <c:v>0.255394697</c:v>
                </c:pt>
                <c:pt idx="44398">
                  <c:v>0.25501438999999998</c:v>
                </c:pt>
                <c:pt idx="44399">
                  <c:v>0.24989444</c:v>
                </c:pt>
                <c:pt idx="44400">
                  <c:v>0.248794034</c:v>
                </c:pt>
                <c:pt idx="44401">
                  <c:v>0.24650886699999999</c:v>
                </c:pt>
                <c:pt idx="44402">
                  <c:v>0.24560606500000001</c:v>
                </c:pt>
                <c:pt idx="44403">
                  <c:v>0.241889566</c:v>
                </c:pt>
                <c:pt idx="44404">
                  <c:v>0.23817685199999999</c:v>
                </c:pt>
                <c:pt idx="44405">
                  <c:v>0.24000291500000001</c:v>
                </c:pt>
                <c:pt idx="44406">
                  <c:v>0.239022866</c:v>
                </c:pt>
                <c:pt idx="44407">
                  <c:v>0.234495386</c:v>
                </c:pt>
                <c:pt idx="44408">
                  <c:v>0.23200879999999999</c:v>
                </c:pt>
                <c:pt idx="44409">
                  <c:v>0.22554734300000001</c:v>
                </c:pt>
                <c:pt idx="44410">
                  <c:v>0.22760702699999999</c:v>
                </c:pt>
                <c:pt idx="44411">
                  <c:v>0.22543580799999999</c:v>
                </c:pt>
                <c:pt idx="44412">
                  <c:v>0.22125384200000001</c:v>
                </c:pt>
                <c:pt idx="44413">
                  <c:v>0.22071281100000001</c:v>
                </c:pt>
                <c:pt idx="44414">
                  <c:v>0.21895432500000001</c:v>
                </c:pt>
                <c:pt idx="44415">
                  <c:v>0.220028907</c:v>
                </c:pt>
                <c:pt idx="44416">
                  <c:v>0.21291294699999999</c:v>
                </c:pt>
                <c:pt idx="44417">
                  <c:v>0.21219243099999999</c:v>
                </c:pt>
                <c:pt idx="44418">
                  <c:v>0.21269977100000001</c:v>
                </c:pt>
                <c:pt idx="44419">
                  <c:v>0.209040165</c:v>
                </c:pt>
                <c:pt idx="44420">
                  <c:v>0.210694253</c:v>
                </c:pt>
                <c:pt idx="44421">
                  <c:v>0.20822237399999999</c:v>
                </c:pt>
                <c:pt idx="44422">
                  <c:v>0.208299339</c:v>
                </c:pt>
                <c:pt idx="44423">
                  <c:v>0.206019863</c:v>
                </c:pt>
                <c:pt idx="44424">
                  <c:v>0.203478143</c:v>
                </c:pt>
                <c:pt idx="44425">
                  <c:v>0.20321704400000001</c:v>
                </c:pt>
                <c:pt idx="44426">
                  <c:v>0.20164497200000001</c:v>
                </c:pt>
                <c:pt idx="44427">
                  <c:v>0.20200555000000001</c:v>
                </c:pt>
                <c:pt idx="44428">
                  <c:v>0.198476598</c:v>
                </c:pt>
                <c:pt idx="44429">
                  <c:v>0.19663983600000001</c:v>
                </c:pt>
                <c:pt idx="44430">
                  <c:v>0.196855009</c:v>
                </c:pt>
                <c:pt idx="44431">
                  <c:v>0.19887186600000001</c:v>
                </c:pt>
                <c:pt idx="44432">
                  <c:v>0.194667011</c:v>
                </c:pt>
                <c:pt idx="44433">
                  <c:v>0.19543769999999999</c:v>
                </c:pt>
                <c:pt idx="44434">
                  <c:v>0.194490686</c:v>
                </c:pt>
                <c:pt idx="44435">
                  <c:v>0.195401043</c:v>
                </c:pt>
                <c:pt idx="44436">
                  <c:v>0.19159990499999999</c:v>
                </c:pt>
                <c:pt idx="44437">
                  <c:v>0.190010026</c:v>
                </c:pt>
                <c:pt idx="44438">
                  <c:v>0.188674182</c:v>
                </c:pt>
                <c:pt idx="44439">
                  <c:v>0.186616853</c:v>
                </c:pt>
                <c:pt idx="44440">
                  <c:v>0.18989466099999999</c:v>
                </c:pt>
                <c:pt idx="44441">
                  <c:v>0.18725085299999999</c:v>
                </c:pt>
                <c:pt idx="44442">
                  <c:v>0.18482205299999999</c:v>
                </c:pt>
                <c:pt idx="44443">
                  <c:v>0.18311211499999999</c:v>
                </c:pt>
                <c:pt idx="44444">
                  <c:v>0.18268440699999999</c:v>
                </c:pt>
                <c:pt idx="44445">
                  <c:v>0.18207794399999999</c:v>
                </c:pt>
                <c:pt idx="44446">
                  <c:v>0.18289393200000001</c:v>
                </c:pt>
                <c:pt idx="44447">
                  <c:v>0.181203753</c:v>
                </c:pt>
                <c:pt idx="44448">
                  <c:v>0.17917682200000001</c:v>
                </c:pt>
                <c:pt idx="44449">
                  <c:v>0.17975817599999999</c:v>
                </c:pt>
                <c:pt idx="44450">
                  <c:v>0.179021552</c:v>
                </c:pt>
                <c:pt idx="44451">
                  <c:v>0.17614370600000001</c:v>
                </c:pt>
                <c:pt idx="44452">
                  <c:v>0.17558284099999999</c:v>
                </c:pt>
                <c:pt idx="44453">
                  <c:v>0.174944654</c:v>
                </c:pt>
                <c:pt idx="44454">
                  <c:v>0.17303623300000001</c:v>
                </c:pt>
                <c:pt idx="44455">
                  <c:v>0.17167913900000001</c:v>
                </c:pt>
                <c:pt idx="44456">
                  <c:v>0.17176941000000001</c:v>
                </c:pt>
                <c:pt idx="44457">
                  <c:v>0.16966521700000001</c:v>
                </c:pt>
                <c:pt idx="44458">
                  <c:v>0.169507563</c:v>
                </c:pt>
                <c:pt idx="44459">
                  <c:v>0.16829566700000001</c:v>
                </c:pt>
                <c:pt idx="44460">
                  <c:v>0.16869221600000001</c:v>
                </c:pt>
                <c:pt idx="44461">
                  <c:v>0.166832864</c:v>
                </c:pt>
                <c:pt idx="44462">
                  <c:v>0.164043725</c:v>
                </c:pt>
                <c:pt idx="44463">
                  <c:v>0.16418933899999999</c:v>
                </c:pt>
                <c:pt idx="44464">
                  <c:v>0.16372488399999999</c:v>
                </c:pt>
                <c:pt idx="44465">
                  <c:v>0.159014925</c:v>
                </c:pt>
                <c:pt idx="44466">
                  <c:v>0.159833848</c:v>
                </c:pt>
                <c:pt idx="44467">
                  <c:v>0.156421274</c:v>
                </c:pt>
                <c:pt idx="44468">
                  <c:v>0.155216992</c:v>
                </c:pt>
                <c:pt idx="44469">
                  <c:v>0.15687672799999999</c:v>
                </c:pt>
                <c:pt idx="44470">
                  <c:v>0.15448547900000001</c:v>
                </c:pt>
                <c:pt idx="44471">
                  <c:v>0.15120022</c:v>
                </c:pt>
                <c:pt idx="44472">
                  <c:v>0.15264898499999999</c:v>
                </c:pt>
                <c:pt idx="44473">
                  <c:v>0.15029315700000001</c:v>
                </c:pt>
                <c:pt idx="44474">
                  <c:v>0.15043138</c:v>
                </c:pt>
                <c:pt idx="44475">
                  <c:v>0.14915034199999999</c:v>
                </c:pt>
                <c:pt idx="44476">
                  <c:v>0.14582350899999999</c:v>
                </c:pt>
                <c:pt idx="44477">
                  <c:v>0.14577500500000001</c:v>
                </c:pt>
                <c:pt idx="44478">
                  <c:v>0.14741578699999999</c:v>
                </c:pt>
                <c:pt idx="44479">
                  <c:v>0.14696778399999999</c:v>
                </c:pt>
                <c:pt idx="44480">
                  <c:v>0.14431127899999999</c:v>
                </c:pt>
                <c:pt idx="44481">
                  <c:v>0.14510941499999999</c:v>
                </c:pt>
                <c:pt idx="44482">
                  <c:v>0.14732144799999999</c:v>
                </c:pt>
                <c:pt idx="44483">
                  <c:v>0.14285315600000001</c:v>
                </c:pt>
                <c:pt idx="44484">
                  <c:v>0.14284196499999999</c:v>
                </c:pt>
                <c:pt idx="44485">
                  <c:v>0.14162787800000001</c:v>
                </c:pt>
                <c:pt idx="44486">
                  <c:v>0.14339888100000001</c:v>
                </c:pt>
                <c:pt idx="44487">
                  <c:v>0.142701089</c:v>
                </c:pt>
                <c:pt idx="44488">
                  <c:v>0.145479575</c:v>
                </c:pt>
                <c:pt idx="44489">
                  <c:v>0.141850844</c:v>
                </c:pt>
                <c:pt idx="44490">
                  <c:v>0.14310546199999999</c:v>
                </c:pt>
                <c:pt idx="44491">
                  <c:v>0.14347992800000001</c:v>
                </c:pt>
                <c:pt idx="44492">
                  <c:v>0.14147590099999999</c:v>
                </c:pt>
                <c:pt idx="44493">
                  <c:v>0.140642568</c:v>
                </c:pt>
                <c:pt idx="44494">
                  <c:v>0.140847638</c:v>
                </c:pt>
                <c:pt idx="44495">
                  <c:v>0.142750919</c:v>
                </c:pt>
                <c:pt idx="44496">
                  <c:v>0.140526384</c:v>
                </c:pt>
                <c:pt idx="44497">
                  <c:v>0.138543889</c:v>
                </c:pt>
                <c:pt idx="44498">
                  <c:v>0.14085497</c:v>
                </c:pt>
                <c:pt idx="44499">
                  <c:v>0.13923780599999999</c:v>
                </c:pt>
                <c:pt idx="44500">
                  <c:v>0.138110489</c:v>
                </c:pt>
                <c:pt idx="44501">
                  <c:v>0.13431114</c:v>
                </c:pt>
                <c:pt idx="44502">
                  <c:v>0.13910083500000001</c:v>
                </c:pt>
                <c:pt idx="44503">
                  <c:v>0.13597784900000001</c:v>
                </c:pt>
                <c:pt idx="44504">
                  <c:v>0.13557891499999999</c:v>
                </c:pt>
                <c:pt idx="44505">
                  <c:v>0.13228757699999999</c:v>
                </c:pt>
                <c:pt idx="44506">
                  <c:v>0.133273751</c:v>
                </c:pt>
                <c:pt idx="44507">
                  <c:v>0.13092765200000001</c:v>
                </c:pt>
                <c:pt idx="44508">
                  <c:v>0.13327655199999999</c:v>
                </c:pt>
                <c:pt idx="44509">
                  <c:v>0.13138565399999999</c:v>
                </c:pt>
                <c:pt idx="44510">
                  <c:v>0.129788816</c:v>
                </c:pt>
                <c:pt idx="44511">
                  <c:v>0.127917007</c:v>
                </c:pt>
                <c:pt idx="44512">
                  <c:v>0.127673864</c:v>
                </c:pt>
                <c:pt idx="44513">
                  <c:v>0.12697750299999999</c:v>
                </c:pt>
                <c:pt idx="44514">
                  <c:v>0.12815807800000001</c:v>
                </c:pt>
                <c:pt idx="44515">
                  <c:v>0.12741792199999999</c:v>
                </c:pt>
                <c:pt idx="44516">
                  <c:v>0.126206189</c:v>
                </c:pt>
                <c:pt idx="44517">
                  <c:v>0.12729322900000001</c:v>
                </c:pt>
                <c:pt idx="44518">
                  <c:v>0.12548548000000001</c:v>
                </c:pt>
                <c:pt idx="44519">
                  <c:v>0.121736787</c:v>
                </c:pt>
                <c:pt idx="44520">
                  <c:v>0.12533365199999999</c:v>
                </c:pt>
                <c:pt idx="44521">
                  <c:v>0.122465432</c:v>
                </c:pt>
                <c:pt idx="44522">
                  <c:v>0.120928787</c:v>
                </c:pt>
                <c:pt idx="44523">
                  <c:v>0.121220544</c:v>
                </c:pt>
                <c:pt idx="44524">
                  <c:v>0.122063965</c:v>
                </c:pt>
                <c:pt idx="44525">
                  <c:v>0.121713422</c:v>
                </c:pt>
                <c:pt idx="44526">
                  <c:v>0.118834279</c:v>
                </c:pt>
                <c:pt idx="44527">
                  <c:v>0.120026313</c:v>
                </c:pt>
                <c:pt idx="44528">
                  <c:v>0.118847333</c:v>
                </c:pt>
                <c:pt idx="44529">
                  <c:v>0.11824359</c:v>
                </c:pt>
                <c:pt idx="44530">
                  <c:v>0.115096554</c:v>
                </c:pt>
                <c:pt idx="44531">
                  <c:v>0.11554607</c:v>
                </c:pt>
                <c:pt idx="44532">
                  <c:v>0.11631066399999999</c:v>
                </c:pt>
                <c:pt idx="44533">
                  <c:v>0.112152234</c:v>
                </c:pt>
                <c:pt idx="44534">
                  <c:v>0.113711245</c:v>
                </c:pt>
                <c:pt idx="44535">
                  <c:v>0.111895151</c:v>
                </c:pt>
                <c:pt idx="44536">
                  <c:v>0.11254549799999999</c:v>
                </c:pt>
                <c:pt idx="44537">
                  <c:v>0.11182571199999999</c:v>
                </c:pt>
                <c:pt idx="44538">
                  <c:v>0.109690383</c:v>
                </c:pt>
                <c:pt idx="44539">
                  <c:v>0.108838782</c:v>
                </c:pt>
                <c:pt idx="44540">
                  <c:v>0.109485663</c:v>
                </c:pt>
                <c:pt idx="44541">
                  <c:v>0.10909176600000001</c:v>
                </c:pt>
                <c:pt idx="44542">
                  <c:v>0.107709318</c:v>
                </c:pt>
                <c:pt idx="44543">
                  <c:v>0.103288144</c:v>
                </c:pt>
                <c:pt idx="44544">
                  <c:v>0.106613107</c:v>
                </c:pt>
                <c:pt idx="44545">
                  <c:v>0.10450221599999999</c:v>
                </c:pt>
                <c:pt idx="44546">
                  <c:v>0.101449698</c:v>
                </c:pt>
                <c:pt idx="44547">
                  <c:v>0.10385108</c:v>
                </c:pt>
                <c:pt idx="44548">
                  <c:v>0.103808738</c:v>
                </c:pt>
                <c:pt idx="44549">
                  <c:v>0.101802371</c:v>
                </c:pt>
                <c:pt idx="44550">
                  <c:v>9.8545320000000006E-2</c:v>
                </c:pt>
                <c:pt idx="44551">
                  <c:v>0.10149942300000001</c:v>
                </c:pt>
                <c:pt idx="44552">
                  <c:v>9.7999230000000007E-2</c:v>
                </c:pt>
                <c:pt idx="44553">
                  <c:v>9.882734E-2</c:v>
                </c:pt>
                <c:pt idx="44554">
                  <c:v>9.6517585000000003E-2</c:v>
                </c:pt>
                <c:pt idx="44555">
                  <c:v>9.3992173999999998E-2</c:v>
                </c:pt>
                <c:pt idx="44556">
                  <c:v>9.5064363999999998E-2</c:v>
                </c:pt>
                <c:pt idx="44557">
                  <c:v>9.5759250000000004E-2</c:v>
                </c:pt>
                <c:pt idx="44558">
                  <c:v>9.4574145999999998E-2</c:v>
                </c:pt>
                <c:pt idx="44559">
                  <c:v>9.0952843000000005E-2</c:v>
                </c:pt>
                <c:pt idx="44560">
                  <c:v>9.4112679000000005E-2</c:v>
                </c:pt>
                <c:pt idx="44561">
                  <c:v>8.8791019999999998E-2</c:v>
                </c:pt>
                <c:pt idx="44562">
                  <c:v>9.1935948000000003E-2</c:v>
                </c:pt>
                <c:pt idx="44563">
                  <c:v>9.2163585000000006E-2</c:v>
                </c:pt>
                <c:pt idx="44564">
                  <c:v>8.8113709999999998E-2</c:v>
                </c:pt>
                <c:pt idx="44565">
                  <c:v>9.0039915999999998E-2</c:v>
                </c:pt>
                <c:pt idx="44566">
                  <c:v>9.0093709999999994E-2</c:v>
                </c:pt>
                <c:pt idx="44567">
                  <c:v>8.5559740999999995E-2</c:v>
                </c:pt>
                <c:pt idx="44568">
                  <c:v>8.7464437000000006E-2</c:v>
                </c:pt>
                <c:pt idx="44569">
                  <c:v>8.7880424999999998E-2</c:v>
                </c:pt>
                <c:pt idx="44570">
                  <c:v>8.4318452000000002E-2</c:v>
                </c:pt>
                <c:pt idx="44571">
                  <c:v>8.4055885999999996E-2</c:v>
                </c:pt>
                <c:pt idx="44572">
                  <c:v>8.5486799000000002E-2</c:v>
                </c:pt>
                <c:pt idx="44573">
                  <c:v>8.3813414000000003E-2</c:v>
                </c:pt>
                <c:pt idx="44574">
                  <c:v>8.3682381E-2</c:v>
                </c:pt>
                <c:pt idx="44575">
                  <c:v>8.2846716000000001E-2</c:v>
                </c:pt>
                <c:pt idx="44576">
                  <c:v>7.9923100999999996E-2</c:v>
                </c:pt>
                <c:pt idx="44577">
                  <c:v>8.1740103999999994E-2</c:v>
                </c:pt>
                <c:pt idx="44578">
                  <c:v>7.8072399000000001E-2</c:v>
                </c:pt>
                <c:pt idx="44579">
                  <c:v>8.0265640999999999E-2</c:v>
                </c:pt>
                <c:pt idx="44580">
                  <c:v>8.1925056999999996E-2</c:v>
                </c:pt>
                <c:pt idx="44581">
                  <c:v>7.8152962000000006E-2</c:v>
                </c:pt>
                <c:pt idx="44582">
                  <c:v>8.0447539999999998E-2</c:v>
                </c:pt>
                <c:pt idx="44583">
                  <c:v>7.8757957000000003E-2</c:v>
                </c:pt>
                <c:pt idx="44584">
                  <c:v>8.0357983999999993E-2</c:v>
                </c:pt>
                <c:pt idx="44585">
                  <c:v>7.6938160000000005E-2</c:v>
                </c:pt>
                <c:pt idx="44586">
                  <c:v>7.6256923000000004E-2</c:v>
                </c:pt>
                <c:pt idx="44587">
                  <c:v>7.4509218000000002E-2</c:v>
                </c:pt>
                <c:pt idx="44588">
                  <c:v>7.4397631000000006E-2</c:v>
                </c:pt>
                <c:pt idx="44589">
                  <c:v>7.2692550999999994E-2</c:v>
                </c:pt>
                <c:pt idx="44590">
                  <c:v>7.3573254000000005E-2</c:v>
                </c:pt>
                <c:pt idx="44591">
                  <c:v>6.9804743000000002E-2</c:v>
                </c:pt>
                <c:pt idx="44592">
                  <c:v>7.2172030999999998E-2</c:v>
                </c:pt>
                <c:pt idx="44593">
                  <c:v>6.9784447999999999E-2</c:v>
                </c:pt>
                <c:pt idx="44594">
                  <c:v>6.6912226000000005E-2</c:v>
                </c:pt>
                <c:pt idx="44595">
                  <c:v>6.4206988000000007E-2</c:v>
                </c:pt>
                <c:pt idx="44596">
                  <c:v>6.6218473E-2</c:v>
                </c:pt>
                <c:pt idx="44597">
                  <c:v>6.5343417000000001E-2</c:v>
                </c:pt>
                <c:pt idx="44598">
                  <c:v>5.9995260000000002E-2</c:v>
                </c:pt>
                <c:pt idx="44599">
                  <c:v>6.0854468000000002E-2</c:v>
                </c:pt>
                <c:pt idx="44600">
                  <c:v>6.0874440000000002E-2</c:v>
                </c:pt>
                <c:pt idx="44601">
                  <c:v>5.9085342999999999E-2</c:v>
                </c:pt>
                <c:pt idx="44602">
                  <c:v>5.6879713999999998E-2</c:v>
                </c:pt>
                <c:pt idx="44603">
                  <c:v>5.6552051999999998E-2</c:v>
                </c:pt>
                <c:pt idx="44604">
                  <c:v>5.4971463999999998E-2</c:v>
                </c:pt>
                <c:pt idx="44605">
                  <c:v>5.5757637999999998E-2</c:v>
                </c:pt>
                <c:pt idx="44606">
                  <c:v>5.5794124E-2</c:v>
                </c:pt>
                <c:pt idx="44607">
                  <c:v>5.3404E-2</c:v>
                </c:pt>
                <c:pt idx="44608">
                  <c:v>5.5008019999999998E-2</c:v>
                </c:pt>
                <c:pt idx="44609">
                  <c:v>5.4032131999999997E-2</c:v>
                </c:pt>
                <c:pt idx="44610">
                  <c:v>5.4113890999999997E-2</c:v>
                </c:pt>
                <c:pt idx="44611">
                  <c:v>5.0517290999999999E-2</c:v>
                </c:pt>
                <c:pt idx="44612">
                  <c:v>5.3204953999999999E-2</c:v>
                </c:pt>
                <c:pt idx="44613">
                  <c:v>5.3337428999999999E-2</c:v>
                </c:pt>
                <c:pt idx="44614">
                  <c:v>5.0560817000000001E-2</c:v>
                </c:pt>
                <c:pt idx="44615">
                  <c:v>5.1182259000000001E-2</c:v>
                </c:pt>
                <c:pt idx="44616">
                  <c:v>5.1452300999999999E-2</c:v>
                </c:pt>
                <c:pt idx="44617">
                  <c:v>4.8571958999999998E-2</c:v>
                </c:pt>
                <c:pt idx="44618">
                  <c:v>5.0929124999999999E-2</c:v>
                </c:pt>
                <c:pt idx="44619">
                  <c:v>5.3210265999999999E-2</c:v>
                </c:pt>
                <c:pt idx="44620">
                  <c:v>4.9260799000000001E-2</c:v>
                </c:pt>
                <c:pt idx="44621">
                  <c:v>5.1225074000000002E-2</c:v>
                </c:pt>
                <c:pt idx="44622">
                  <c:v>5.1322814000000001E-2</c:v>
                </c:pt>
                <c:pt idx="44623">
                  <c:v>5.4458827000000001E-2</c:v>
                </c:pt>
                <c:pt idx="44624">
                  <c:v>5.2807935E-2</c:v>
                </c:pt>
                <c:pt idx="44625">
                  <c:v>5.2383012999999999E-2</c:v>
                </c:pt>
                <c:pt idx="44626">
                  <c:v>5.1421881000000003E-2</c:v>
                </c:pt>
                <c:pt idx="44627">
                  <c:v>5.1176737999999999E-2</c:v>
                </c:pt>
                <c:pt idx="44628">
                  <c:v>5.2239608E-2</c:v>
                </c:pt>
                <c:pt idx="44629">
                  <c:v>5.2730314E-2</c:v>
                </c:pt>
                <c:pt idx="44630">
                  <c:v>5.3275995E-2</c:v>
                </c:pt>
                <c:pt idx="44631">
                  <c:v>5.2981421000000001E-2</c:v>
                </c:pt>
                <c:pt idx="44632">
                  <c:v>5.3530302000000002E-2</c:v>
                </c:pt>
                <c:pt idx="44633">
                  <c:v>5.1192883000000002E-2</c:v>
                </c:pt>
                <c:pt idx="44634">
                  <c:v>5.4310645999999997E-2</c:v>
                </c:pt>
                <c:pt idx="44635">
                  <c:v>5.1306378E-2</c:v>
                </c:pt>
                <c:pt idx="44636">
                  <c:v>5.0874944999999998E-2</c:v>
                </c:pt>
                <c:pt idx="44637">
                  <c:v>5.1547781000000001E-2</c:v>
                </c:pt>
                <c:pt idx="44638">
                  <c:v>5.1540854999999997E-2</c:v>
                </c:pt>
                <c:pt idx="44639">
                  <c:v>5.3572472000000003E-2</c:v>
                </c:pt>
                <c:pt idx="44640">
                  <c:v>5.0632073999999999E-2</c:v>
                </c:pt>
                <c:pt idx="44641">
                  <c:v>5.1072039E-2</c:v>
                </c:pt>
                <c:pt idx="44642">
                  <c:v>4.8561475999999999E-2</c:v>
                </c:pt>
                <c:pt idx="44643">
                  <c:v>4.9132343000000002E-2</c:v>
                </c:pt>
                <c:pt idx="44644">
                  <c:v>4.8782669000000001E-2</c:v>
                </c:pt>
                <c:pt idx="44645">
                  <c:v>4.6571965999999999E-2</c:v>
                </c:pt>
                <c:pt idx="44646">
                  <c:v>4.7811135999999997E-2</c:v>
                </c:pt>
                <c:pt idx="44647">
                  <c:v>4.6870413999999999E-2</c:v>
                </c:pt>
                <c:pt idx="44648">
                  <c:v>4.4075962000000003E-2</c:v>
                </c:pt>
                <c:pt idx="44649">
                  <c:v>4.2117364999999997E-2</c:v>
                </c:pt>
                <c:pt idx="44650">
                  <c:v>4.1919757000000002E-2</c:v>
                </c:pt>
                <c:pt idx="44651">
                  <c:v>4.4916797000000001E-2</c:v>
                </c:pt>
                <c:pt idx="44652">
                  <c:v>4.2695187000000002E-2</c:v>
                </c:pt>
                <c:pt idx="44653">
                  <c:v>4.2183976999999998E-2</c:v>
                </c:pt>
                <c:pt idx="44654">
                  <c:v>3.9688859E-2</c:v>
                </c:pt>
                <c:pt idx="44655">
                  <c:v>4.2227671000000001E-2</c:v>
                </c:pt>
                <c:pt idx="44656">
                  <c:v>4.2193848999999999E-2</c:v>
                </c:pt>
                <c:pt idx="44657">
                  <c:v>4.0850962999999997E-2</c:v>
                </c:pt>
                <c:pt idx="44658">
                  <c:v>3.7474342000000001E-2</c:v>
                </c:pt>
                <c:pt idx="44659">
                  <c:v>3.9224423000000001E-2</c:v>
                </c:pt>
                <c:pt idx="44660">
                  <c:v>3.7863015999999999E-2</c:v>
                </c:pt>
                <c:pt idx="44661">
                  <c:v>4.0971531999999998E-2</c:v>
                </c:pt>
                <c:pt idx="44662">
                  <c:v>3.8386933999999998E-2</c:v>
                </c:pt>
                <c:pt idx="44663">
                  <c:v>3.8112074000000003E-2</c:v>
                </c:pt>
                <c:pt idx="44664">
                  <c:v>4.1163523E-2</c:v>
                </c:pt>
                <c:pt idx="44665">
                  <c:v>4.2173821E-2</c:v>
                </c:pt>
                <c:pt idx="44666">
                  <c:v>3.7425137999999997E-2</c:v>
                </c:pt>
                <c:pt idx="44667">
                  <c:v>3.7836011000000003E-2</c:v>
                </c:pt>
                <c:pt idx="44668">
                  <c:v>3.7784080999999997E-2</c:v>
                </c:pt>
                <c:pt idx="44669">
                  <c:v>4.0803652000000003E-2</c:v>
                </c:pt>
                <c:pt idx="44670">
                  <c:v>4.0942135999999997E-2</c:v>
                </c:pt>
                <c:pt idx="44671">
                  <c:v>3.7504122000000001E-2</c:v>
                </c:pt>
                <c:pt idx="44672">
                  <c:v>3.9597102000000002E-2</c:v>
                </c:pt>
                <c:pt idx="44673">
                  <c:v>4.2177815E-2</c:v>
                </c:pt>
                <c:pt idx="44674">
                  <c:v>3.931598E-2</c:v>
                </c:pt>
                <c:pt idx="44675">
                  <c:v>3.8009874999999999E-2</c:v>
                </c:pt>
                <c:pt idx="44676">
                  <c:v>4.1757471999999997E-2</c:v>
                </c:pt>
                <c:pt idx="44677">
                  <c:v>3.9957768999999997E-2</c:v>
                </c:pt>
                <c:pt idx="44678">
                  <c:v>3.6388601999999999E-2</c:v>
                </c:pt>
                <c:pt idx="44679">
                  <c:v>3.8000381999999999E-2</c:v>
                </c:pt>
                <c:pt idx="44680">
                  <c:v>3.9349272999999997E-2</c:v>
                </c:pt>
                <c:pt idx="44681">
                  <c:v>3.7453867000000002E-2</c:v>
                </c:pt>
                <c:pt idx="44682">
                  <c:v>4.0280279000000002E-2</c:v>
                </c:pt>
                <c:pt idx="44683">
                  <c:v>3.3417891999999998E-2</c:v>
                </c:pt>
                <c:pt idx="44684">
                  <c:v>3.5309269999999997E-2</c:v>
                </c:pt>
                <c:pt idx="44685">
                  <c:v>3.8764610999999997E-2</c:v>
                </c:pt>
                <c:pt idx="44686">
                  <c:v>3.0491234999999998E-2</c:v>
                </c:pt>
                <c:pt idx="44687">
                  <c:v>3.4605663000000002E-2</c:v>
                </c:pt>
                <c:pt idx="44688">
                  <c:v>3.7440597999999999E-2</c:v>
                </c:pt>
                <c:pt idx="44689">
                  <c:v>3.1372041000000003E-2</c:v>
                </c:pt>
                <c:pt idx="44690">
                  <c:v>3.1821847E-2</c:v>
                </c:pt>
                <c:pt idx="44691">
                  <c:v>3.3266161000000002E-2</c:v>
                </c:pt>
                <c:pt idx="44692">
                  <c:v>3.3827554000000003E-2</c:v>
                </c:pt>
                <c:pt idx="44693">
                  <c:v>3.1589434E-2</c:v>
                </c:pt>
                <c:pt idx="44694">
                  <c:v>3.0107120000000001E-2</c:v>
                </c:pt>
                <c:pt idx="44695">
                  <c:v>2.9584901E-2</c:v>
                </c:pt>
                <c:pt idx="44696">
                  <c:v>3.0696239E-2</c:v>
                </c:pt>
                <c:pt idx="44697">
                  <c:v>2.7961547E-2</c:v>
                </c:pt>
                <c:pt idx="44698">
                  <c:v>2.8550638E-2</c:v>
                </c:pt>
                <c:pt idx="44699">
                  <c:v>2.7420485000000001E-2</c:v>
                </c:pt>
                <c:pt idx="44700">
                  <c:v>2.7939003E-2</c:v>
                </c:pt>
                <c:pt idx="44701">
                  <c:v>2.8014593000000001E-2</c:v>
                </c:pt>
                <c:pt idx="44702">
                  <c:v>2.6691003000000001E-2</c:v>
                </c:pt>
                <c:pt idx="44703">
                  <c:v>2.6050859999999999E-2</c:v>
                </c:pt>
                <c:pt idx="44704">
                  <c:v>2.4657492999999999E-2</c:v>
                </c:pt>
                <c:pt idx="44705">
                  <c:v>2.5198095E-2</c:v>
                </c:pt>
                <c:pt idx="44706">
                  <c:v>2.7117701000000001E-2</c:v>
                </c:pt>
                <c:pt idx="44707">
                  <c:v>2.6124855999999998E-2</c:v>
                </c:pt>
                <c:pt idx="44708">
                  <c:v>2.4978632000000001E-2</c:v>
                </c:pt>
                <c:pt idx="44709">
                  <c:v>2.3702885999999999E-2</c:v>
                </c:pt>
                <c:pt idx="44710">
                  <c:v>2.6553799999999999E-2</c:v>
                </c:pt>
                <c:pt idx="44711">
                  <c:v>2.3313265E-2</c:v>
                </c:pt>
                <c:pt idx="44712">
                  <c:v>2.5958315999999999E-2</c:v>
                </c:pt>
                <c:pt idx="44713">
                  <c:v>2.2043031000000001E-2</c:v>
                </c:pt>
                <c:pt idx="44714">
                  <c:v>2.3281665999999999E-2</c:v>
                </c:pt>
                <c:pt idx="44715">
                  <c:v>2.2360881999999999E-2</c:v>
                </c:pt>
                <c:pt idx="44716">
                  <c:v>2.3525216000000002E-2</c:v>
                </c:pt>
                <c:pt idx="44717">
                  <c:v>2.2183188999999999E-2</c:v>
                </c:pt>
                <c:pt idx="44718">
                  <c:v>2.2745115999999999E-2</c:v>
                </c:pt>
                <c:pt idx="44719">
                  <c:v>2.1149067000000001E-2</c:v>
                </c:pt>
                <c:pt idx="44720">
                  <c:v>2.2879323E-2</c:v>
                </c:pt>
                <c:pt idx="44721">
                  <c:v>2.0872037999999999E-2</c:v>
                </c:pt>
                <c:pt idx="44722">
                  <c:v>2.0322362E-2</c:v>
                </c:pt>
                <c:pt idx="44723">
                  <c:v>2.2762962000000001E-2</c:v>
                </c:pt>
                <c:pt idx="44724">
                  <c:v>2.0454269000000001E-2</c:v>
                </c:pt>
                <c:pt idx="44725">
                  <c:v>1.9446446999999999E-2</c:v>
                </c:pt>
                <c:pt idx="44726">
                  <c:v>1.9222209000000001E-2</c:v>
                </c:pt>
                <c:pt idx="44727">
                  <c:v>1.8555794E-2</c:v>
                </c:pt>
                <c:pt idx="44728">
                  <c:v>1.6013274000000001E-2</c:v>
                </c:pt>
                <c:pt idx="44729">
                  <c:v>1.7943343E-2</c:v>
                </c:pt>
                <c:pt idx="44730">
                  <c:v>1.7479155E-2</c:v>
                </c:pt>
                <c:pt idx="44731">
                  <c:v>1.801293E-2</c:v>
                </c:pt>
                <c:pt idx="44732">
                  <c:v>1.6061895999999999E-2</c:v>
                </c:pt>
                <c:pt idx="44733">
                  <c:v>1.7259097000000001E-2</c:v>
                </c:pt>
                <c:pt idx="44734">
                  <c:v>1.3487794000000001E-2</c:v>
                </c:pt>
                <c:pt idx="44735">
                  <c:v>1.5822231999999999E-2</c:v>
                </c:pt>
                <c:pt idx="44736">
                  <c:v>1.4901311E-2</c:v>
                </c:pt>
                <c:pt idx="44737">
                  <c:v>1.5461826E-2</c:v>
                </c:pt>
                <c:pt idx="44738">
                  <c:v>1.3080427E-2</c:v>
                </c:pt>
                <c:pt idx="44739">
                  <c:v>1.3262094E-2</c:v>
                </c:pt>
                <c:pt idx="44740">
                  <c:v>1.0980831E-2</c:v>
                </c:pt>
                <c:pt idx="44741">
                  <c:v>1.2390658000000001E-2</c:v>
                </c:pt>
                <c:pt idx="44742">
                  <c:v>1.2820491999999999E-2</c:v>
                </c:pt>
                <c:pt idx="44743">
                  <c:v>1.1778755E-2</c:v>
                </c:pt>
                <c:pt idx="44744">
                  <c:v>1.1256509E-2</c:v>
                </c:pt>
                <c:pt idx="44745">
                  <c:v>1.1298506999999999E-2</c:v>
                </c:pt>
                <c:pt idx="44746">
                  <c:v>1.0658815E-2</c:v>
                </c:pt>
                <c:pt idx="44747">
                  <c:v>1.0620184E-2</c:v>
                </c:pt>
                <c:pt idx="44748">
                  <c:v>6.9455539999999996E-3</c:v>
                </c:pt>
                <c:pt idx="44749">
                  <c:v>8.6876430000000001E-3</c:v>
                </c:pt>
                <c:pt idx="44750">
                  <c:v>6.2705590000000002E-3</c:v>
                </c:pt>
                <c:pt idx="44751">
                  <c:v>5.8873390000000001E-3</c:v>
                </c:pt>
                <c:pt idx="44752">
                  <c:v>5.6559100000000001E-3</c:v>
                </c:pt>
                <c:pt idx="44753">
                  <c:v>6.8713519999999998E-3</c:v>
                </c:pt>
                <c:pt idx="44754">
                  <c:v>4.5482760000000004E-3</c:v>
                </c:pt>
                <c:pt idx="44755">
                  <c:v>6.5416179999999999E-3</c:v>
                </c:pt>
                <c:pt idx="44756">
                  <c:v>5.596462E-3</c:v>
                </c:pt>
                <c:pt idx="44757">
                  <c:v>2.888776E-3</c:v>
                </c:pt>
                <c:pt idx="44758">
                  <c:v>2.3316420000000001E-3</c:v>
                </c:pt>
                <c:pt idx="44759">
                  <c:v>9.1160899999999997E-4</c:v>
                </c:pt>
                <c:pt idx="44760">
                  <c:v>2.8780870000000001E-3</c:v>
                </c:pt>
                <c:pt idx="44761">
                  <c:v>2.6770449999999999E-3</c:v>
                </c:pt>
                <c:pt idx="44762">
                  <c:v>1.9052610000000001E-3</c:v>
                </c:pt>
                <c:pt idx="44763">
                  <c:v>1.446192E-3</c:v>
                </c:pt>
                <c:pt idx="44764">
                  <c:v>1.366297E-3</c:v>
                </c:pt>
                <c:pt idx="44765">
                  <c:v>2.8807000000000003E-4</c:v>
                </c:pt>
                <c:pt idx="44766">
                  <c:v>1.4603940000000001E-3</c:v>
                </c:pt>
                <c:pt idx="44767">
                  <c:v>-1.9718589999999999E-3</c:v>
                </c:pt>
                <c:pt idx="44768">
                  <c:v>1.4833260000000001E-3</c:v>
                </c:pt>
                <c:pt idx="44769">
                  <c:v>-1.3068089999999999E-3</c:v>
                </c:pt>
                <c:pt idx="44770">
                  <c:v>-2.7065660000000001E-3</c:v>
                </c:pt>
                <c:pt idx="44771">
                  <c:v>-1.5409200000000001E-3</c:v>
                </c:pt>
                <c:pt idx="44772">
                  <c:v>6.0665299999999997E-4</c:v>
                </c:pt>
                <c:pt idx="44773">
                  <c:v>4.7315999999999998E-4</c:v>
                </c:pt>
                <c:pt idx="44774">
                  <c:v>1.0486689999999999E-3</c:v>
                </c:pt>
                <c:pt idx="44775">
                  <c:v>5.3210410000000003E-3</c:v>
                </c:pt>
                <c:pt idx="44776">
                  <c:v>3.9279409999999999E-3</c:v>
                </c:pt>
                <c:pt idx="44777">
                  <c:v>4.2743980000000004E-3</c:v>
                </c:pt>
                <c:pt idx="44778">
                  <c:v>2.3345509999999998E-3</c:v>
                </c:pt>
                <c:pt idx="44779">
                  <c:v>8.9882600000000003E-4</c:v>
                </c:pt>
                <c:pt idx="44780">
                  <c:v>3.1692500000000002E-4</c:v>
                </c:pt>
                <c:pt idx="44781">
                  <c:v>1.6163740000000001E-3</c:v>
                </c:pt>
                <c:pt idx="44782">
                  <c:v>3.6229200000000001E-4</c:v>
                </c:pt>
                <c:pt idx="44783">
                  <c:v>6.1582499999999997E-4</c:v>
                </c:pt>
                <c:pt idx="44784">
                  <c:v>2.0012010000000002E-3</c:v>
                </c:pt>
                <c:pt idx="44785">
                  <c:v>2.246212E-3</c:v>
                </c:pt>
                <c:pt idx="44786">
                  <c:v>4.86689E-4</c:v>
                </c:pt>
                <c:pt idx="44787">
                  <c:v>1.268681E-3</c:v>
                </c:pt>
                <c:pt idx="44788">
                  <c:v>1.525144E-3</c:v>
                </c:pt>
                <c:pt idx="44789">
                  <c:v>2.7574300000000001E-4</c:v>
                </c:pt>
                <c:pt idx="44790">
                  <c:v>-2.1040579999999998E-3</c:v>
                </c:pt>
                <c:pt idx="44791">
                  <c:v>1.4175189999999999E-3</c:v>
                </c:pt>
                <c:pt idx="44792">
                  <c:v>2.129382E-3</c:v>
                </c:pt>
                <c:pt idx="44793">
                  <c:v>2.2252700000000001E-4</c:v>
                </c:pt>
                <c:pt idx="44794">
                  <c:v>2.521634E-3</c:v>
                </c:pt>
                <c:pt idx="44795" formatCode="0.00E+00">
                  <c:v>6.0766499999999997E-6</c:v>
                </c:pt>
                <c:pt idx="44796">
                  <c:v>4.006145E-3</c:v>
                </c:pt>
                <c:pt idx="44797">
                  <c:v>1.6852999999999999E-4</c:v>
                </c:pt>
                <c:pt idx="44798">
                  <c:v>1.802912E-3</c:v>
                </c:pt>
                <c:pt idx="44799">
                  <c:v>4.08458E-4</c:v>
                </c:pt>
                <c:pt idx="44800">
                  <c:v>-1.874936E-3</c:v>
                </c:pt>
                <c:pt idx="44801">
                  <c:v>8.0079700000000001E-4</c:v>
                </c:pt>
                <c:pt idx="44802">
                  <c:v>1.250871E-3</c:v>
                </c:pt>
                <c:pt idx="44803">
                  <c:v>-4.66637E-4</c:v>
                </c:pt>
                <c:pt idx="44804">
                  <c:v>-1.5111289999999999E-3</c:v>
                </c:pt>
                <c:pt idx="44805">
                  <c:v>-1.7807599999999999E-3</c:v>
                </c:pt>
                <c:pt idx="44806">
                  <c:v>-5.86865E-4</c:v>
                </c:pt>
                <c:pt idx="44807">
                  <c:v>-9.2559200000000004E-4</c:v>
                </c:pt>
                <c:pt idx="44808">
                  <c:v>8.2463800000000004E-4</c:v>
                </c:pt>
                <c:pt idx="44809">
                  <c:v>-6.20985E-4</c:v>
                </c:pt>
                <c:pt idx="44810">
                  <c:v>-1.00954E-3</c:v>
                </c:pt>
                <c:pt idx="44811">
                  <c:v>-2.491264E-3</c:v>
                </c:pt>
                <c:pt idx="44812">
                  <c:v>-2.6006800000000002E-4</c:v>
                </c:pt>
                <c:pt idx="44813">
                  <c:v>7.8779900000000005E-4</c:v>
                </c:pt>
                <c:pt idx="44814">
                  <c:v>-1.6343460000000001E-3</c:v>
                </c:pt>
                <c:pt idx="44815">
                  <c:v>3.351924E-3</c:v>
                </c:pt>
                <c:pt idx="44816">
                  <c:v>-2.8471159999999998E-3</c:v>
                </c:pt>
                <c:pt idx="44817">
                  <c:v>-1.406818E-3</c:v>
                </c:pt>
                <c:pt idx="44818">
                  <c:v>6.4887600000000005E-4</c:v>
                </c:pt>
                <c:pt idx="44819">
                  <c:v>-2.9769600000000002E-4</c:v>
                </c:pt>
                <c:pt idx="44820">
                  <c:v>2.5516200000000001E-3</c:v>
                </c:pt>
                <c:pt idx="44821">
                  <c:v>-5.7509E-4</c:v>
                </c:pt>
                <c:pt idx="44822">
                  <c:v>-1.335955E-3</c:v>
                </c:pt>
                <c:pt idx="44823">
                  <c:v>5.3222899999999995E-4</c:v>
                </c:pt>
                <c:pt idx="44824">
                  <c:v>-1.13853E-4</c:v>
                </c:pt>
                <c:pt idx="44825" formatCode="0.00E+00">
                  <c:v>-9.2533899999999995E-6</c:v>
                </c:pt>
                <c:pt idx="44826">
                  <c:v>2.467753E-3</c:v>
                </c:pt>
                <c:pt idx="44827">
                  <c:v>-1.2231799999999999E-3</c:v>
                </c:pt>
                <c:pt idx="44828">
                  <c:v>2.104173E-3</c:v>
                </c:pt>
                <c:pt idx="44829">
                  <c:v>-8.55629E-4</c:v>
                </c:pt>
                <c:pt idx="44830">
                  <c:v>-6.5961999999999998E-4</c:v>
                </c:pt>
                <c:pt idx="44831">
                  <c:v>-6.1065399999999997E-4</c:v>
                </c:pt>
                <c:pt idx="44832">
                  <c:v>4.30376E-4</c:v>
                </c:pt>
                <c:pt idx="44833" formatCode="0.00E+00">
                  <c:v>-1.3534E-5</c:v>
                </c:pt>
                <c:pt idx="44834">
                  <c:v>2.8831859999999998E-3</c:v>
                </c:pt>
                <c:pt idx="44835">
                  <c:v>2.1224690000000001E-3</c:v>
                </c:pt>
                <c:pt idx="44836">
                  <c:v>-3.3270000000000001E-4</c:v>
                </c:pt>
                <c:pt idx="44837">
                  <c:v>-5.43043E-4</c:v>
                </c:pt>
                <c:pt idx="44838">
                  <c:v>-2.543343E-3</c:v>
                </c:pt>
                <c:pt idx="44839">
                  <c:v>-2.4045580000000002E-3</c:v>
                </c:pt>
                <c:pt idx="44840">
                  <c:v>-8.8149699999999997E-4</c:v>
                </c:pt>
                <c:pt idx="44841">
                  <c:v>-4.1238239999999999E-3</c:v>
                </c:pt>
                <c:pt idx="44842">
                  <c:v>8.1580699999999999E-4</c:v>
                </c:pt>
                <c:pt idx="44843">
                  <c:v>1.09491E-4</c:v>
                </c:pt>
                <c:pt idx="44844">
                  <c:v>-2.5041350000000002E-3</c:v>
                </c:pt>
                <c:pt idx="44845">
                  <c:v>2.1525200000000002E-3</c:v>
                </c:pt>
                <c:pt idx="44846">
                  <c:v>-3.4632499999999997E-4</c:v>
                </c:pt>
                <c:pt idx="44847">
                  <c:v>-2.768763E-3</c:v>
                </c:pt>
                <c:pt idx="44848">
                  <c:v>9.902890000000001E-4</c:v>
                </c:pt>
                <c:pt idx="44849">
                  <c:v>2.6122459999999999E-3</c:v>
                </c:pt>
                <c:pt idx="44850">
                  <c:v>-5.2176200000000005E-4</c:v>
                </c:pt>
                <c:pt idx="44851">
                  <c:v>2.730433E-3</c:v>
                </c:pt>
                <c:pt idx="44852">
                  <c:v>2.090209E-3</c:v>
                </c:pt>
                <c:pt idx="44853">
                  <c:v>-1.3907360000000001E-3</c:v>
                </c:pt>
                <c:pt idx="44854">
                  <c:v>-5.9738E-4</c:v>
                </c:pt>
                <c:pt idx="44855">
                  <c:v>2.197704E-3</c:v>
                </c:pt>
                <c:pt idx="44856">
                  <c:v>6.7464200000000004E-4</c:v>
                </c:pt>
                <c:pt idx="44857">
                  <c:v>3.6067299999999999E-4</c:v>
                </c:pt>
                <c:pt idx="44858">
                  <c:v>2.9359500000000001E-3</c:v>
                </c:pt>
                <c:pt idx="44859">
                  <c:v>-1.2844919999999999E-3</c:v>
                </c:pt>
                <c:pt idx="44860">
                  <c:v>-1.5329650000000001E-3</c:v>
                </c:pt>
                <c:pt idx="44861">
                  <c:v>1.9817500000000001E-4</c:v>
                </c:pt>
                <c:pt idx="44862">
                  <c:v>2.6842350000000001E-3</c:v>
                </c:pt>
                <c:pt idx="44863">
                  <c:v>2.0463299999999999E-4</c:v>
                </c:pt>
                <c:pt idx="44864">
                  <c:v>6.0250899999999999E-4</c:v>
                </c:pt>
                <c:pt idx="44865">
                  <c:v>1.9003259999999999E-3</c:v>
                </c:pt>
                <c:pt idx="44866">
                  <c:v>-8.7042700000000001E-4</c:v>
                </c:pt>
                <c:pt idx="44867">
                  <c:v>1.6283739999999999E-3</c:v>
                </c:pt>
                <c:pt idx="44868">
                  <c:v>6.3474899999999999E-4</c:v>
                </c:pt>
                <c:pt idx="44869">
                  <c:v>-9.1425600000000001E-4</c:v>
                </c:pt>
                <c:pt idx="44870">
                  <c:v>-5.7949599999999998E-4</c:v>
                </c:pt>
                <c:pt idx="44871">
                  <c:v>1.1170659999999999E-3</c:v>
                </c:pt>
                <c:pt idx="44872">
                  <c:v>3.7457700000000002E-4</c:v>
                </c:pt>
                <c:pt idx="44873">
                  <c:v>2.7956500000000001E-4</c:v>
                </c:pt>
                <c:pt idx="44874">
                  <c:v>2.2380540000000002E-3</c:v>
                </c:pt>
                <c:pt idx="44875">
                  <c:v>-1.0584290000000001E-3</c:v>
                </c:pt>
                <c:pt idx="44876">
                  <c:v>-2.0943979999999999E-3</c:v>
                </c:pt>
                <c:pt idx="44877">
                  <c:v>4.4069699999999999E-4</c:v>
                </c:pt>
                <c:pt idx="44878">
                  <c:v>5.9462800000000004E-4</c:v>
                </c:pt>
                <c:pt idx="44879">
                  <c:v>1.3081950000000001E-3</c:v>
                </c:pt>
                <c:pt idx="44880">
                  <c:v>-8.1301300000000002E-4</c:v>
                </c:pt>
                <c:pt idx="44881">
                  <c:v>-1.080421E-3</c:v>
                </c:pt>
                <c:pt idx="44882" formatCode="0.00E+00">
                  <c:v>1.8399699999999999E-5</c:v>
                </c:pt>
                <c:pt idx="44883">
                  <c:v>1.5528269999999999E-3</c:v>
                </c:pt>
                <c:pt idx="44884">
                  <c:v>-2.265081E-3</c:v>
                </c:pt>
                <c:pt idx="44885">
                  <c:v>-1.3892939999999999E-3</c:v>
                </c:pt>
                <c:pt idx="44886">
                  <c:v>-1.421252E-3</c:v>
                </c:pt>
                <c:pt idx="44887">
                  <c:v>-1.0428460000000001E-3</c:v>
                </c:pt>
                <c:pt idx="44888">
                  <c:v>-2.1433699999999999E-4</c:v>
                </c:pt>
                <c:pt idx="44889">
                  <c:v>-2.1795819999999998E-3</c:v>
                </c:pt>
                <c:pt idx="44890">
                  <c:v>3.9755900000000002E-4</c:v>
                </c:pt>
                <c:pt idx="44891">
                  <c:v>-7.4199400000000005E-4</c:v>
                </c:pt>
                <c:pt idx="44892">
                  <c:v>-1.1680989999999999E-3</c:v>
                </c:pt>
                <c:pt idx="44893">
                  <c:v>-1.6788600000000001E-4</c:v>
                </c:pt>
                <c:pt idx="44894">
                  <c:v>-1.32733E-4</c:v>
                </c:pt>
                <c:pt idx="44895">
                  <c:v>-7.3844199999999996E-4</c:v>
                </c:pt>
                <c:pt idx="44896">
                  <c:v>1.1856919999999999E-3</c:v>
                </c:pt>
                <c:pt idx="44897">
                  <c:v>-1.90934E-3</c:v>
                </c:pt>
                <c:pt idx="44898">
                  <c:v>9.3544899999999998E-4</c:v>
                </c:pt>
                <c:pt idx="44899">
                  <c:v>3.0839800000000001E-3</c:v>
                </c:pt>
                <c:pt idx="44900">
                  <c:v>-1.713705E-3</c:v>
                </c:pt>
                <c:pt idx="44901">
                  <c:v>-1.02407E-3</c:v>
                </c:pt>
                <c:pt idx="44902">
                  <c:v>-1.9934610000000002E-3</c:v>
                </c:pt>
                <c:pt idx="44903">
                  <c:v>1.8338219999999999E-3</c:v>
                </c:pt>
                <c:pt idx="44904">
                  <c:v>-3.3601410000000001E-3</c:v>
                </c:pt>
                <c:pt idx="44905">
                  <c:v>-4.7506499999999999E-4</c:v>
                </c:pt>
                <c:pt idx="44906">
                  <c:v>-3.1740499999999999E-4</c:v>
                </c:pt>
                <c:pt idx="44907">
                  <c:v>-3.3803700000000002E-4</c:v>
                </c:pt>
                <c:pt idx="44908">
                  <c:v>-1.9596349999999999E-3</c:v>
                </c:pt>
                <c:pt idx="44909">
                  <c:v>1.0042799999999999E-4</c:v>
                </c:pt>
                <c:pt idx="44910">
                  <c:v>4.1388299999999998E-4</c:v>
                </c:pt>
                <c:pt idx="44911">
                  <c:v>-7.2758299999999996E-4</c:v>
                </c:pt>
                <c:pt idx="44912" formatCode="0.00E+00">
                  <c:v>4.3668300000000003E-5</c:v>
                </c:pt>
                <c:pt idx="44913">
                  <c:v>-1.2867009999999999E-3</c:v>
                </c:pt>
                <c:pt idx="44914">
                  <c:v>-2.3852550000000002E-3</c:v>
                </c:pt>
                <c:pt idx="44915" formatCode="0.00E+00">
                  <c:v>1.31656E-5</c:v>
                </c:pt>
                <c:pt idx="44916">
                  <c:v>1.444348E-3</c:v>
                </c:pt>
                <c:pt idx="44917">
                  <c:v>-1.090768E-3</c:v>
                </c:pt>
                <c:pt idx="44918">
                  <c:v>-1.354954E-3</c:v>
                </c:pt>
                <c:pt idx="44919">
                  <c:v>-1.6797100000000001E-3</c:v>
                </c:pt>
                <c:pt idx="44920">
                  <c:v>-6.3021589999999999E-3</c:v>
                </c:pt>
                <c:pt idx="44921">
                  <c:v>-8.3638429999999993E-3</c:v>
                </c:pt>
                <c:pt idx="44922">
                  <c:v>-8.6421439999999992E-3</c:v>
                </c:pt>
                <c:pt idx="44923">
                  <c:v>-1.7286980000000001E-3</c:v>
                </c:pt>
                <c:pt idx="44924">
                  <c:v>-3.2435039999999999E-3</c:v>
                </c:pt>
                <c:pt idx="44925">
                  <c:v>-8.3008099999999998E-4</c:v>
                </c:pt>
                <c:pt idx="44926">
                  <c:v>-5.1050100000000001E-4</c:v>
                </c:pt>
                <c:pt idx="44927">
                  <c:v>2.8529409999999999E-3</c:v>
                </c:pt>
                <c:pt idx="44928">
                  <c:v>-9.6975999999999996E-4</c:v>
                </c:pt>
                <c:pt idx="44929">
                  <c:v>-2.1255649999999998E-3</c:v>
                </c:pt>
                <c:pt idx="44930">
                  <c:v>6.8753200000000003E-4</c:v>
                </c:pt>
                <c:pt idx="44931">
                  <c:v>1.270986E-3</c:v>
                </c:pt>
                <c:pt idx="44932">
                  <c:v>1.161264E-3</c:v>
                </c:pt>
                <c:pt idx="44933">
                  <c:v>-2.1032490000000002E-3</c:v>
                </c:pt>
                <c:pt idx="44934">
                  <c:v>1.1711079999999999E-3</c:v>
                </c:pt>
                <c:pt idx="44935">
                  <c:v>-7.4320600000000005E-4</c:v>
                </c:pt>
                <c:pt idx="44936">
                  <c:v>2.5814300000000001E-4</c:v>
                </c:pt>
                <c:pt idx="44937">
                  <c:v>-1.390255E-3</c:v>
                </c:pt>
                <c:pt idx="44938">
                  <c:v>-9.8465599999999999E-4</c:v>
                </c:pt>
                <c:pt idx="44939">
                  <c:v>3.5613499999999999E-4</c:v>
                </c:pt>
                <c:pt idx="44940">
                  <c:v>-2.4247380000000001E-3</c:v>
                </c:pt>
                <c:pt idx="44941">
                  <c:v>-8.1486700000000004E-4</c:v>
                </c:pt>
                <c:pt idx="44942">
                  <c:v>2.8634999999999999E-4</c:v>
                </c:pt>
                <c:pt idx="44943">
                  <c:v>-5.1395640000000001E-3</c:v>
                </c:pt>
                <c:pt idx="44944">
                  <c:v>-2.96872E-4</c:v>
                </c:pt>
                <c:pt idx="44945">
                  <c:v>-1.7779289999999999E-3</c:v>
                </c:pt>
                <c:pt idx="44946">
                  <c:v>-2.5555719999999999E-3</c:v>
                </c:pt>
                <c:pt idx="44947">
                  <c:v>5.1773300000000004E-4</c:v>
                </c:pt>
                <c:pt idx="44948">
                  <c:v>-1.5950900000000001E-4</c:v>
                </c:pt>
                <c:pt idx="44949">
                  <c:v>-1.8448169999999999E-3</c:v>
                </c:pt>
                <c:pt idx="44950">
                  <c:v>-1.1238999999999999E-3</c:v>
                </c:pt>
                <c:pt idx="44951">
                  <c:v>-7.2086600000000002E-4</c:v>
                </c:pt>
                <c:pt idx="44952">
                  <c:v>6.7383199999999997E-4</c:v>
                </c:pt>
                <c:pt idx="44953">
                  <c:v>-2.200675E-3</c:v>
                </c:pt>
                <c:pt idx="44954">
                  <c:v>-2.0144E-4</c:v>
                </c:pt>
                <c:pt idx="44955">
                  <c:v>-1.323594E-3</c:v>
                </c:pt>
                <c:pt idx="44956">
                  <c:v>-9.2012500000000004E-4</c:v>
                </c:pt>
                <c:pt idx="44957">
                  <c:v>-1.5486289999999999E-3</c:v>
                </c:pt>
                <c:pt idx="44958">
                  <c:v>-2.42348E-4</c:v>
                </c:pt>
                <c:pt idx="44959">
                  <c:v>2.6494700000000001E-3</c:v>
                </c:pt>
                <c:pt idx="44960">
                  <c:v>3.187961E-3</c:v>
                </c:pt>
                <c:pt idx="44961">
                  <c:v>1.968053E-3</c:v>
                </c:pt>
                <c:pt idx="44962">
                  <c:v>5.8570669999999997E-3</c:v>
                </c:pt>
                <c:pt idx="44963">
                  <c:v>6.7809100000000002E-4</c:v>
                </c:pt>
                <c:pt idx="44964">
                  <c:v>4.4240099999999998E-4</c:v>
                </c:pt>
                <c:pt idx="44965">
                  <c:v>1.300715E-3</c:v>
                </c:pt>
                <c:pt idx="44966">
                  <c:v>1.06902E-3</c:v>
                </c:pt>
                <c:pt idx="44967">
                  <c:v>-3.2810899999999999E-4</c:v>
                </c:pt>
                <c:pt idx="44968">
                  <c:v>8.64987E-4</c:v>
                </c:pt>
                <c:pt idx="44969">
                  <c:v>-2.7777500000000002E-4</c:v>
                </c:pt>
                <c:pt idx="44970">
                  <c:v>3.0119599999999999E-4</c:v>
                </c:pt>
                <c:pt idx="44971">
                  <c:v>3.72369E-4</c:v>
                </c:pt>
                <c:pt idx="44972">
                  <c:v>-2.5826799999999997E-4</c:v>
                </c:pt>
                <c:pt idx="44973">
                  <c:v>1.4343330000000001E-3</c:v>
                </c:pt>
                <c:pt idx="44974">
                  <c:v>-1.0320209999999999E-3</c:v>
                </c:pt>
                <c:pt idx="44975">
                  <c:v>1.8766900000000001E-4</c:v>
                </c:pt>
                <c:pt idx="44976">
                  <c:v>-2.071757E-3</c:v>
                </c:pt>
                <c:pt idx="44977">
                  <c:v>2.8688100000000001E-4</c:v>
                </c:pt>
                <c:pt idx="44978">
                  <c:v>-5.1606199999999997E-4</c:v>
                </c:pt>
                <c:pt idx="44979">
                  <c:v>-1.7775779999999999E-3</c:v>
                </c:pt>
                <c:pt idx="44980">
                  <c:v>1.1998359999999999E-3</c:v>
                </c:pt>
                <c:pt idx="44981">
                  <c:v>2.9611149999999998E-3</c:v>
                </c:pt>
                <c:pt idx="44982">
                  <c:v>-8.4400899999999995E-4</c:v>
                </c:pt>
                <c:pt idx="44983">
                  <c:v>-1.6683749999999999E-3</c:v>
                </c:pt>
                <c:pt idx="44984">
                  <c:v>-5.5783700000000005E-4</c:v>
                </c:pt>
                <c:pt idx="44985">
                  <c:v>-1.212426E-3</c:v>
                </c:pt>
                <c:pt idx="44986">
                  <c:v>-1.794859E-3</c:v>
                </c:pt>
                <c:pt idx="44987">
                  <c:v>9.1096600000000003E-4</c:v>
                </c:pt>
                <c:pt idx="44988">
                  <c:v>-1.2579119999999999E-3</c:v>
                </c:pt>
                <c:pt idx="44989">
                  <c:v>-2.444562E-3</c:v>
                </c:pt>
                <c:pt idx="44990">
                  <c:v>9.00635E-4</c:v>
                </c:pt>
                <c:pt idx="44991">
                  <c:v>2.6446500000000002E-4</c:v>
                </c:pt>
                <c:pt idx="44992">
                  <c:v>2.0028299999999999E-4</c:v>
                </c:pt>
                <c:pt idx="44993">
                  <c:v>1.17428E-3</c:v>
                </c:pt>
                <c:pt idx="44994">
                  <c:v>-2.4233850000000001E-3</c:v>
                </c:pt>
                <c:pt idx="44995">
                  <c:v>-5.1203999999999996E-4</c:v>
                </c:pt>
                <c:pt idx="44996">
                  <c:v>-8.7689300000000001E-4</c:v>
                </c:pt>
                <c:pt idx="44997">
                  <c:v>-5.2924000000000005E-4</c:v>
                </c:pt>
                <c:pt idx="44998">
                  <c:v>-7.0873699999999997E-4</c:v>
                </c:pt>
                <c:pt idx="44999">
                  <c:v>1.882971E-3</c:v>
                </c:pt>
                <c:pt idx="45000">
                  <c:v>-1.4126900000000001E-3</c:v>
                </c:pt>
                <c:pt idx="45001">
                  <c:v>-8.4103800000000001E-4</c:v>
                </c:pt>
                <c:pt idx="45002">
                  <c:v>-3.2874179999999999E-3</c:v>
                </c:pt>
                <c:pt idx="45003">
                  <c:v>6.37676E-4</c:v>
                </c:pt>
                <c:pt idx="45004">
                  <c:v>4.3421099999999999E-4</c:v>
                </c:pt>
                <c:pt idx="45005">
                  <c:v>-3.3597179999999998E-3</c:v>
                </c:pt>
                <c:pt idx="45006">
                  <c:v>1.241425E-3</c:v>
                </c:pt>
                <c:pt idx="45007">
                  <c:v>1.76391E-4</c:v>
                </c:pt>
                <c:pt idx="45008" formatCode="0.00E+00">
                  <c:v>4.9891000000000001E-5</c:v>
                </c:pt>
                <c:pt idx="45009">
                  <c:v>3.2035079999999999E-3</c:v>
                </c:pt>
                <c:pt idx="45010">
                  <c:v>1.4450229999999999E-3</c:v>
                </c:pt>
                <c:pt idx="45011" formatCode="0.00E+00">
                  <c:v>2.2525199999999999E-5</c:v>
                </c:pt>
                <c:pt idx="45012">
                  <c:v>1.289924E-3</c:v>
                </c:pt>
                <c:pt idx="45013">
                  <c:v>2.3185599999999999E-3</c:v>
                </c:pt>
                <c:pt idx="45014">
                  <c:v>-1.661268E-3</c:v>
                </c:pt>
                <c:pt idx="45015">
                  <c:v>4.7375910000000002E-3</c:v>
                </c:pt>
                <c:pt idx="45016">
                  <c:v>-4.7528000000000002E-4</c:v>
                </c:pt>
                <c:pt idx="45017">
                  <c:v>4.1033689999999999E-3</c:v>
                </c:pt>
                <c:pt idx="45018">
                  <c:v>7.8001100000000005E-4</c:v>
                </c:pt>
                <c:pt idx="45019">
                  <c:v>1.670146E-3</c:v>
                </c:pt>
                <c:pt idx="45020">
                  <c:v>3.7298349999999999E-3</c:v>
                </c:pt>
                <c:pt idx="45021">
                  <c:v>1.51322E-3</c:v>
                </c:pt>
                <c:pt idx="45022" formatCode="0.00E+00">
                  <c:v>-6.6034700000000007E-5</c:v>
                </c:pt>
                <c:pt idx="45023">
                  <c:v>1.2041300000000001E-3</c:v>
                </c:pt>
                <c:pt idx="45024">
                  <c:v>-1.8438580000000001E-3</c:v>
                </c:pt>
                <c:pt idx="45025">
                  <c:v>-6.5919299999999998E-4</c:v>
                </c:pt>
                <c:pt idx="45026">
                  <c:v>-2.4432450000000001E-3</c:v>
                </c:pt>
                <c:pt idx="45027">
                  <c:v>-1.739287E-3</c:v>
                </c:pt>
                <c:pt idx="45028">
                  <c:v>-1.915056E-3</c:v>
                </c:pt>
                <c:pt idx="45029">
                  <c:v>-7.6705100000000004E-4</c:v>
                </c:pt>
                <c:pt idx="45030">
                  <c:v>-3.8062700000000003E-4</c:v>
                </c:pt>
                <c:pt idx="45031">
                  <c:v>-1.0711410000000001E-3</c:v>
                </c:pt>
                <c:pt idx="45032">
                  <c:v>-1.2343930000000001E-3</c:v>
                </c:pt>
                <c:pt idx="45033">
                  <c:v>-4.0089560000000002E-3</c:v>
                </c:pt>
                <c:pt idx="45034">
                  <c:v>-9.7588099999999995E-4</c:v>
                </c:pt>
                <c:pt idx="45035">
                  <c:v>-1.8010369999999999E-3</c:v>
                </c:pt>
                <c:pt idx="45036">
                  <c:v>-1.1972980000000001E-3</c:v>
                </c:pt>
                <c:pt idx="45037">
                  <c:v>-1.3858480000000001E-3</c:v>
                </c:pt>
                <c:pt idx="45038">
                  <c:v>-3.0162349999999999E-3</c:v>
                </c:pt>
                <c:pt idx="45039">
                  <c:v>-1.287311E-3</c:v>
                </c:pt>
                <c:pt idx="45040">
                  <c:v>-7.4322699999999995E-4</c:v>
                </c:pt>
                <c:pt idx="45041">
                  <c:v>-2.6596380000000002E-3</c:v>
                </c:pt>
                <c:pt idx="45042">
                  <c:v>-2.7865609999999999E-3</c:v>
                </c:pt>
                <c:pt idx="45043">
                  <c:v>3.0548800000000003E-4</c:v>
                </c:pt>
                <c:pt idx="45044">
                  <c:v>1.300977E-3</c:v>
                </c:pt>
                <c:pt idx="45045">
                  <c:v>1.4397590000000001E-3</c:v>
                </c:pt>
                <c:pt idx="45046">
                  <c:v>-2.0654940000000002E-3</c:v>
                </c:pt>
                <c:pt idx="45047">
                  <c:v>1.064258E-3</c:v>
                </c:pt>
                <c:pt idx="45048">
                  <c:v>2.2983669999999999E-3</c:v>
                </c:pt>
                <c:pt idx="45049">
                  <c:v>4.7595999999999999E-4</c:v>
                </c:pt>
                <c:pt idx="45050">
                  <c:v>-1.241512E-3</c:v>
                </c:pt>
                <c:pt idx="45051">
                  <c:v>-1.2987230000000001E-3</c:v>
                </c:pt>
                <c:pt idx="45052">
                  <c:v>6.6615700000000001E-4</c:v>
                </c:pt>
                <c:pt idx="45053" formatCode="0.00E+00">
                  <c:v>-6.6259400000000005E-5</c:v>
                </c:pt>
                <c:pt idx="45054">
                  <c:v>-3.339285E-3</c:v>
                </c:pt>
                <c:pt idx="45055">
                  <c:v>-7.1717299999999999E-4</c:v>
                </c:pt>
                <c:pt idx="45056">
                  <c:v>1.5505079999999999E-3</c:v>
                </c:pt>
                <c:pt idx="45057" formatCode="0.00E+00">
                  <c:v>-1.5353799999999999E-5</c:v>
                </c:pt>
                <c:pt idx="45058">
                  <c:v>-9.1363800000000004E-4</c:v>
                </c:pt>
                <c:pt idx="45059">
                  <c:v>-2.8338199999999999E-4</c:v>
                </c:pt>
                <c:pt idx="45060">
                  <c:v>4.2608400000000002E-4</c:v>
                </c:pt>
                <c:pt idx="45061">
                  <c:v>-3.3823849999999999E-3</c:v>
                </c:pt>
                <c:pt idx="45062" formatCode="0.00E+00">
                  <c:v>2.0069799999999999E-5</c:v>
                </c:pt>
                <c:pt idx="45063">
                  <c:v>5.0545400000000002E-4</c:v>
                </c:pt>
                <c:pt idx="45064">
                  <c:v>-2.021087E-3</c:v>
                </c:pt>
                <c:pt idx="45065">
                  <c:v>-2.6349540000000001E-3</c:v>
                </c:pt>
                <c:pt idx="45066">
                  <c:v>-5.7366800000000005E-4</c:v>
                </c:pt>
                <c:pt idx="45067">
                  <c:v>3.0239999999999998E-4</c:v>
                </c:pt>
                <c:pt idx="45068">
                  <c:v>2.815892E-3</c:v>
                </c:pt>
                <c:pt idx="45069">
                  <c:v>-8.7392399999999999E-4</c:v>
                </c:pt>
                <c:pt idx="45070">
                  <c:v>-8.6886400000000001E-4</c:v>
                </c:pt>
                <c:pt idx="45071">
                  <c:v>-1.3779899999999999E-3</c:v>
                </c:pt>
                <c:pt idx="45072">
                  <c:v>-4.4898940000000004E-3</c:v>
                </c:pt>
                <c:pt idx="45073">
                  <c:v>8.8273900000000001E-4</c:v>
                </c:pt>
                <c:pt idx="45074">
                  <c:v>-9.04243E-4</c:v>
                </c:pt>
                <c:pt idx="45075">
                  <c:v>-1.092221E-3</c:v>
                </c:pt>
                <c:pt idx="45076" formatCode="0.00E+00">
                  <c:v>-9.5133699999999993E-5</c:v>
                </c:pt>
                <c:pt idx="45077">
                  <c:v>-3.9313999999999999E-4</c:v>
                </c:pt>
                <c:pt idx="45078">
                  <c:v>9.3071799999999998E-4</c:v>
                </c:pt>
                <c:pt idx="45079">
                  <c:v>-4.6871599999999999E-4</c:v>
                </c:pt>
                <c:pt idx="45080">
                  <c:v>-6.2744000000000005E-4</c:v>
                </c:pt>
                <c:pt idx="45081">
                  <c:v>-1.0820560000000001E-3</c:v>
                </c:pt>
                <c:pt idx="45082">
                  <c:v>-1.4032339999999999E-3</c:v>
                </c:pt>
                <c:pt idx="45083">
                  <c:v>2.11814E-4</c:v>
                </c:pt>
                <c:pt idx="45084">
                  <c:v>-1.2657079999999999E-3</c:v>
                </c:pt>
                <c:pt idx="45085">
                  <c:v>-2.2289219999999999E-3</c:v>
                </c:pt>
                <c:pt idx="45086">
                  <c:v>-1.226242E-3</c:v>
                </c:pt>
                <c:pt idx="45087">
                  <c:v>-1.7308880000000001E-3</c:v>
                </c:pt>
                <c:pt idx="45088">
                  <c:v>-4.76539E-4</c:v>
                </c:pt>
                <c:pt idx="45089">
                  <c:v>1.7033809999999999E-3</c:v>
                </c:pt>
                <c:pt idx="45090">
                  <c:v>-1.320639E-3</c:v>
                </c:pt>
                <c:pt idx="45091">
                  <c:v>-1.382339E-3</c:v>
                </c:pt>
                <c:pt idx="45092">
                  <c:v>-1.023878E-3</c:v>
                </c:pt>
                <c:pt idx="45093">
                  <c:v>-5.3541799999999996E-4</c:v>
                </c:pt>
                <c:pt idx="45094">
                  <c:v>-1.3809720000000001E-3</c:v>
                </c:pt>
                <c:pt idx="45095">
                  <c:v>-1.1652559999999999E-3</c:v>
                </c:pt>
                <c:pt idx="45096">
                  <c:v>1.06674E-3</c:v>
                </c:pt>
                <c:pt idx="45097">
                  <c:v>-1.418414E-3</c:v>
                </c:pt>
                <c:pt idx="45098">
                  <c:v>-3.6695830000000001E-3</c:v>
                </c:pt>
              </c:numCache>
            </c:numRef>
          </c:yVal>
          <c:smooth val="0"/>
          <c:extLst>
            <c:ext xmlns:c16="http://schemas.microsoft.com/office/drawing/2014/chart" uri="{C3380CC4-5D6E-409C-BE32-E72D297353CC}">
              <c16:uniqueId val="{00000000-B2F4-4B66-A66C-2DA58BEE7BA4}"/>
            </c:ext>
          </c:extLst>
        </c:ser>
        <c:dLbls>
          <c:showLegendKey val="0"/>
          <c:showVal val="0"/>
          <c:showCatName val="0"/>
          <c:showSerName val="0"/>
          <c:showPercent val="0"/>
          <c:showBubbleSize val="0"/>
        </c:dLbls>
        <c:axId val="421375576"/>
        <c:axId val="421381152"/>
      </c:scatterChart>
      <c:valAx>
        <c:axId val="421375576"/>
        <c:scaling>
          <c:orientation val="minMax"/>
          <c:max val="57"/>
          <c:min val="47"/>
        </c:scaling>
        <c:delete val="0"/>
        <c:axPos val="b"/>
        <c:majorGridlines>
          <c:spPr>
            <a:ln w="9525" cap="flat" cmpd="sng" algn="ctr">
              <a:solidFill>
                <a:schemeClr val="tx1">
                  <a:lumMod val="15000"/>
                  <a:lumOff val="85000"/>
                </a:schemeClr>
              </a:solidFill>
              <a:round/>
            </a:ln>
            <a:effectLst/>
          </c:spPr>
        </c:majorGridlines>
        <c:minorGridlines>
          <c:spPr>
            <a:ln w="9525" cap="flat" cmpd="sng" algn="ctr">
              <a:solidFill>
                <a:schemeClr val="tx1">
                  <a:lumMod val="5000"/>
                  <a:lumOff val="95000"/>
                </a:schemeClr>
              </a:solidFill>
              <a:round/>
            </a:ln>
            <a:effectLst/>
          </c:spPr>
        </c:minorGridlines>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Time (s)</a:t>
                </a:r>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421381152"/>
        <c:crosses val="autoZero"/>
        <c:crossBetween val="midCat"/>
      </c:valAx>
      <c:valAx>
        <c:axId val="421381152"/>
        <c:scaling>
          <c:orientation val="minMax"/>
          <c:max val="0.5"/>
          <c:min val="-0.1"/>
        </c:scaling>
        <c:delete val="0"/>
        <c:axPos val="l"/>
        <c:majorGridlines>
          <c:spPr>
            <a:ln w="9525" cap="flat" cmpd="sng" algn="ctr">
              <a:solidFill>
                <a:schemeClr val="tx1">
                  <a:lumMod val="15000"/>
                  <a:lumOff val="85000"/>
                </a:schemeClr>
              </a:solidFill>
              <a:round/>
            </a:ln>
            <a:effectLst/>
          </c:spPr>
        </c:majorGridlines>
        <c:minorGridlines>
          <c:spPr>
            <a:ln w="9525" cap="flat" cmpd="sng" algn="ctr">
              <a:solidFill>
                <a:schemeClr val="tx1">
                  <a:lumMod val="5000"/>
                  <a:lumOff val="95000"/>
                </a:schemeClr>
              </a:solidFill>
              <a:round/>
            </a:ln>
            <a:effectLst/>
          </c:spPr>
        </c:min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Angular Velocity (rad/s)</a:t>
                </a:r>
              </a:p>
            </c:rich>
          </c:tx>
          <c:layout>
            <c:manualLayout>
              <c:xMode val="edge"/>
              <c:yMode val="edge"/>
              <c:x val="7.6242135546022004E-3"/>
              <c:y val="0.16980062272228708"/>
            </c:manualLayout>
          </c:layout>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421375576"/>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4">
    <c:autoUpdate val="0"/>
  </c:externalData>
  <c:userShapes r:id="rId5"/>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Sheet1!$B$1</c:f>
              <c:strCache>
                <c:ptCount val="1"/>
                <c:pt idx="0">
                  <c:v>Gyroscope z (rad/s)</c:v>
                </c:pt>
              </c:strCache>
            </c:strRef>
          </c:tx>
          <c:spPr>
            <a:ln w="38100" cap="rnd">
              <a:solidFill>
                <a:schemeClr val="accent1"/>
              </a:solidFill>
              <a:round/>
            </a:ln>
            <a:effectLst/>
          </c:spPr>
          <c:marker>
            <c:symbol val="none"/>
          </c:marker>
          <c:xVal>
            <c:numRef>
              <c:f>Sheet1!$A$2:$A$45100</c:f>
              <c:numCache>
                <c:formatCode>General</c:formatCode>
                <c:ptCount val="45099"/>
                <c:pt idx="0">
                  <c:v>0</c:v>
                </c:pt>
                <c:pt idx="1">
                  <c:v>9.9319999999999999E-3</c:v>
                </c:pt>
                <c:pt idx="2">
                  <c:v>1.9862999999999999E-2</c:v>
                </c:pt>
                <c:pt idx="3">
                  <c:v>2.9794000000000001E-2</c:v>
                </c:pt>
                <c:pt idx="4">
                  <c:v>3.9725999999999997E-2</c:v>
                </c:pt>
                <c:pt idx="5">
                  <c:v>4.9657E-2</c:v>
                </c:pt>
                <c:pt idx="6">
                  <c:v>5.9589000000000003E-2</c:v>
                </c:pt>
                <c:pt idx="7">
                  <c:v>6.9519999999999998E-2</c:v>
                </c:pt>
                <c:pt idx="8">
                  <c:v>7.9451999999999995E-2</c:v>
                </c:pt>
                <c:pt idx="9">
                  <c:v>8.9383000000000004E-2</c:v>
                </c:pt>
                <c:pt idx="10">
                  <c:v>9.9314E-2</c:v>
                </c:pt>
                <c:pt idx="11">
                  <c:v>0.109246</c:v>
                </c:pt>
                <c:pt idx="12">
                  <c:v>0.11917700000000001</c:v>
                </c:pt>
                <c:pt idx="13">
                  <c:v>0.129109</c:v>
                </c:pt>
                <c:pt idx="14">
                  <c:v>0.13904</c:v>
                </c:pt>
                <c:pt idx="15">
                  <c:v>0.14897199999999999</c:v>
                </c:pt>
                <c:pt idx="16">
                  <c:v>0.15890299999999999</c:v>
                </c:pt>
                <c:pt idx="17">
                  <c:v>0.16883500000000001</c:v>
                </c:pt>
                <c:pt idx="18">
                  <c:v>0.17876600000000001</c:v>
                </c:pt>
                <c:pt idx="19">
                  <c:v>0.188697</c:v>
                </c:pt>
                <c:pt idx="20">
                  <c:v>0.198629</c:v>
                </c:pt>
                <c:pt idx="21">
                  <c:v>0.20856</c:v>
                </c:pt>
                <c:pt idx="22">
                  <c:v>0.21849199999999999</c:v>
                </c:pt>
                <c:pt idx="23">
                  <c:v>0.22842299999999999</c:v>
                </c:pt>
                <c:pt idx="24">
                  <c:v>0.23835500000000001</c:v>
                </c:pt>
                <c:pt idx="25">
                  <c:v>0.24828600000000001</c:v>
                </c:pt>
                <c:pt idx="26">
                  <c:v>0.25821699999999997</c:v>
                </c:pt>
                <c:pt idx="27">
                  <c:v>0.26814900000000003</c:v>
                </c:pt>
                <c:pt idx="28">
                  <c:v>0.27807999999999999</c:v>
                </c:pt>
                <c:pt idx="29">
                  <c:v>0.28801199999999999</c:v>
                </c:pt>
                <c:pt idx="30">
                  <c:v>0.29794300000000001</c:v>
                </c:pt>
                <c:pt idx="31">
                  <c:v>0.30787500000000001</c:v>
                </c:pt>
                <c:pt idx="32">
                  <c:v>0.31780599999999998</c:v>
                </c:pt>
                <c:pt idx="33">
                  <c:v>0.327737</c:v>
                </c:pt>
                <c:pt idx="34">
                  <c:v>0.337669</c:v>
                </c:pt>
                <c:pt idx="35">
                  <c:v>0.34760000000000002</c:v>
                </c:pt>
                <c:pt idx="36">
                  <c:v>0.35753200000000002</c:v>
                </c:pt>
                <c:pt idx="37">
                  <c:v>0.36746299999999998</c:v>
                </c:pt>
                <c:pt idx="38">
                  <c:v>0.37739499999999998</c:v>
                </c:pt>
                <c:pt idx="39">
                  <c:v>0.387326</c:v>
                </c:pt>
                <c:pt idx="40">
                  <c:v>0.397258</c:v>
                </c:pt>
                <c:pt idx="41">
                  <c:v>0.40718900000000002</c:v>
                </c:pt>
                <c:pt idx="42">
                  <c:v>0.41711999999999999</c:v>
                </c:pt>
                <c:pt idx="43">
                  <c:v>0.42705199999999999</c:v>
                </c:pt>
                <c:pt idx="44">
                  <c:v>0.43698300000000001</c:v>
                </c:pt>
                <c:pt idx="45">
                  <c:v>0.44691500000000001</c:v>
                </c:pt>
                <c:pt idx="46">
                  <c:v>0.45684599999999997</c:v>
                </c:pt>
                <c:pt idx="47">
                  <c:v>0.46677787500000001</c:v>
                </c:pt>
                <c:pt idx="48">
                  <c:v>0.47670887499999998</c:v>
                </c:pt>
                <c:pt idx="49">
                  <c:v>0.486639875</c:v>
                </c:pt>
                <c:pt idx="50">
                  <c:v>0.496571875</c:v>
                </c:pt>
                <c:pt idx="51">
                  <c:v>0.50650287500000002</c:v>
                </c:pt>
                <c:pt idx="52">
                  <c:v>0.51643487499999996</c:v>
                </c:pt>
                <c:pt idx="53">
                  <c:v>0.52636587499999998</c:v>
                </c:pt>
                <c:pt idx="54">
                  <c:v>0.53629787500000003</c:v>
                </c:pt>
                <c:pt idx="55">
                  <c:v>0.54622887499999995</c:v>
                </c:pt>
                <c:pt idx="56">
                  <c:v>0.556160875</c:v>
                </c:pt>
                <c:pt idx="57">
                  <c:v>0.56609187500000002</c:v>
                </c:pt>
                <c:pt idx="58">
                  <c:v>0.57602287500000005</c:v>
                </c:pt>
                <c:pt idx="59">
                  <c:v>0.58595487499999999</c:v>
                </c:pt>
                <c:pt idx="60">
                  <c:v>0.59588587500000001</c:v>
                </c:pt>
                <c:pt idx="61">
                  <c:v>0.60581787499999995</c:v>
                </c:pt>
                <c:pt idx="62">
                  <c:v>0.61574887499999997</c:v>
                </c:pt>
                <c:pt idx="63">
                  <c:v>0.62568087500000003</c:v>
                </c:pt>
                <c:pt idx="64">
                  <c:v>0.63561187500000005</c:v>
                </c:pt>
                <c:pt idx="65">
                  <c:v>0.64554287499999996</c:v>
                </c:pt>
                <c:pt idx="66">
                  <c:v>0.65547487500000001</c:v>
                </c:pt>
                <c:pt idx="67">
                  <c:v>0.66540587500000004</c:v>
                </c:pt>
                <c:pt idx="68">
                  <c:v>0.67533787499999998</c:v>
                </c:pt>
                <c:pt idx="69">
                  <c:v>0.685268875</c:v>
                </c:pt>
                <c:pt idx="70">
                  <c:v>0.69520087500000005</c:v>
                </c:pt>
                <c:pt idx="71">
                  <c:v>0.70513187499999996</c:v>
                </c:pt>
                <c:pt idx="72">
                  <c:v>0.71506387500000002</c:v>
                </c:pt>
                <c:pt idx="73">
                  <c:v>0.72499487500000004</c:v>
                </c:pt>
                <c:pt idx="74">
                  <c:v>0.73492587499999995</c:v>
                </c:pt>
                <c:pt idx="75">
                  <c:v>0.744857875</c:v>
                </c:pt>
                <c:pt idx="76">
                  <c:v>0.75478887500000003</c:v>
                </c:pt>
                <c:pt idx="77">
                  <c:v>0.76472087499999997</c:v>
                </c:pt>
                <c:pt idx="78">
                  <c:v>0.77465187499999999</c:v>
                </c:pt>
                <c:pt idx="79">
                  <c:v>0.78458387500000004</c:v>
                </c:pt>
                <c:pt idx="80">
                  <c:v>0.79451487499999995</c:v>
                </c:pt>
                <c:pt idx="81">
                  <c:v>0.80444587499999998</c:v>
                </c:pt>
                <c:pt idx="82">
                  <c:v>0.81437787500000003</c:v>
                </c:pt>
                <c:pt idx="83">
                  <c:v>0.82430887500000005</c:v>
                </c:pt>
                <c:pt idx="84">
                  <c:v>0.83424087499999999</c:v>
                </c:pt>
                <c:pt idx="85">
                  <c:v>0.84417187500000002</c:v>
                </c:pt>
                <c:pt idx="86">
                  <c:v>0.85410387499999996</c:v>
                </c:pt>
                <c:pt idx="87">
                  <c:v>0.86403487499999998</c:v>
                </c:pt>
                <c:pt idx="88">
                  <c:v>0.87396687500000003</c:v>
                </c:pt>
                <c:pt idx="89">
                  <c:v>0.88389787500000006</c:v>
                </c:pt>
                <c:pt idx="90">
                  <c:v>0.89382887499999997</c:v>
                </c:pt>
                <c:pt idx="91">
                  <c:v>0.90376087500000002</c:v>
                </c:pt>
                <c:pt idx="92">
                  <c:v>0.91369187500000004</c:v>
                </c:pt>
                <c:pt idx="93">
                  <c:v>0.92362387499999998</c:v>
                </c:pt>
                <c:pt idx="94">
                  <c:v>0.93355487500000001</c:v>
                </c:pt>
                <c:pt idx="95">
                  <c:v>0.94348687499999995</c:v>
                </c:pt>
                <c:pt idx="96">
                  <c:v>0.95341787499999997</c:v>
                </c:pt>
                <c:pt idx="97">
                  <c:v>0.96334987500000002</c:v>
                </c:pt>
                <c:pt idx="98">
                  <c:v>0.97328087500000005</c:v>
                </c:pt>
                <c:pt idx="99">
                  <c:v>0.98321187499999996</c:v>
                </c:pt>
                <c:pt idx="100">
                  <c:v>0.99314387500000001</c:v>
                </c:pt>
                <c:pt idx="101">
                  <c:v>1.003074875</c:v>
                </c:pt>
                <c:pt idx="102">
                  <c:v>1.0130068750000001</c:v>
                </c:pt>
                <c:pt idx="103">
                  <c:v>1.022937875</c:v>
                </c:pt>
                <c:pt idx="104">
                  <c:v>1.032869875</c:v>
                </c:pt>
                <c:pt idx="105">
                  <c:v>1.042800875</c:v>
                </c:pt>
                <c:pt idx="106">
                  <c:v>1.052732875</c:v>
                </c:pt>
                <c:pt idx="107">
                  <c:v>1.0626638749999999</c:v>
                </c:pt>
                <c:pt idx="108">
                  <c:v>1.0725948750000001</c:v>
                </c:pt>
                <c:pt idx="109">
                  <c:v>1.0825268750000001</c:v>
                </c:pt>
                <c:pt idx="110">
                  <c:v>1.092457875</c:v>
                </c:pt>
                <c:pt idx="111">
                  <c:v>1.1023898750000001</c:v>
                </c:pt>
                <c:pt idx="112">
                  <c:v>1.112320875</c:v>
                </c:pt>
                <c:pt idx="113">
                  <c:v>1.122252875</c:v>
                </c:pt>
                <c:pt idx="114">
                  <c:v>1.132183875</c:v>
                </c:pt>
                <c:pt idx="115">
                  <c:v>1.142115875</c:v>
                </c:pt>
                <c:pt idx="116">
                  <c:v>1.1520468749999999</c:v>
                </c:pt>
                <c:pt idx="117">
                  <c:v>1.161977875</c:v>
                </c:pt>
                <c:pt idx="118">
                  <c:v>1.1719098750000001</c:v>
                </c:pt>
                <c:pt idx="119">
                  <c:v>1.181840875</c:v>
                </c:pt>
                <c:pt idx="120">
                  <c:v>1.1917728750000001</c:v>
                </c:pt>
                <c:pt idx="121">
                  <c:v>1.201703875</c:v>
                </c:pt>
                <c:pt idx="122">
                  <c:v>1.211635875</c:v>
                </c:pt>
                <c:pt idx="123">
                  <c:v>1.2215668749999999</c:v>
                </c:pt>
                <c:pt idx="124">
                  <c:v>1.231498875</c:v>
                </c:pt>
                <c:pt idx="125">
                  <c:v>1.2414298749999999</c:v>
                </c:pt>
                <c:pt idx="126">
                  <c:v>1.251360875</c:v>
                </c:pt>
                <c:pt idx="127">
                  <c:v>1.2612928750000001</c:v>
                </c:pt>
                <c:pt idx="128">
                  <c:v>1.271223875</c:v>
                </c:pt>
                <c:pt idx="129">
                  <c:v>1.2811558750000001</c:v>
                </c:pt>
                <c:pt idx="130">
                  <c:v>1.291086875</c:v>
                </c:pt>
                <c:pt idx="131">
                  <c:v>1.301018875</c:v>
                </c:pt>
                <c:pt idx="132">
                  <c:v>1.3109498749999999</c:v>
                </c:pt>
                <c:pt idx="133">
                  <c:v>1.320881875</c:v>
                </c:pt>
                <c:pt idx="134">
                  <c:v>1.3308128749999999</c:v>
                </c:pt>
                <c:pt idx="135">
                  <c:v>1.3407448749999999</c:v>
                </c:pt>
                <c:pt idx="136">
                  <c:v>1.3506758750000001</c:v>
                </c:pt>
                <c:pt idx="137">
                  <c:v>1.360606875</c:v>
                </c:pt>
                <c:pt idx="138">
                  <c:v>1.370538875</c:v>
                </c:pt>
                <c:pt idx="139">
                  <c:v>1.380469875</c:v>
                </c:pt>
                <c:pt idx="140">
                  <c:v>1.390401875</c:v>
                </c:pt>
                <c:pt idx="141">
                  <c:v>1.4003328749999999</c:v>
                </c:pt>
                <c:pt idx="142">
                  <c:v>1.410264875</c:v>
                </c:pt>
                <c:pt idx="143">
                  <c:v>1.4201958750000001</c:v>
                </c:pt>
                <c:pt idx="144">
                  <c:v>1.4301278749999999</c:v>
                </c:pt>
                <c:pt idx="145">
                  <c:v>1.4400588750000001</c:v>
                </c:pt>
                <c:pt idx="146">
                  <c:v>1.449989875</c:v>
                </c:pt>
                <c:pt idx="147">
                  <c:v>1.4599217499999999</c:v>
                </c:pt>
                <c:pt idx="148">
                  <c:v>1.46985275</c:v>
                </c:pt>
                <c:pt idx="149">
                  <c:v>1.4797847500000001</c:v>
                </c:pt>
                <c:pt idx="150">
                  <c:v>1.48971575</c:v>
                </c:pt>
                <c:pt idx="151">
                  <c:v>1.4996477500000001</c:v>
                </c:pt>
                <c:pt idx="152">
                  <c:v>1.50957875</c:v>
                </c:pt>
                <c:pt idx="153">
                  <c:v>1.51951075</c:v>
                </c:pt>
                <c:pt idx="154">
                  <c:v>1.5294417499999999</c:v>
                </c:pt>
                <c:pt idx="155">
                  <c:v>1.5393727500000001</c:v>
                </c:pt>
                <c:pt idx="156">
                  <c:v>1.5493047499999999</c:v>
                </c:pt>
                <c:pt idx="157">
                  <c:v>1.55923575</c:v>
                </c:pt>
                <c:pt idx="158">
                  <c:v>1.5691677500000001</c:v>
                </c:pt>
                <c:pt idx="159">
                  <c:v>1.57909875</c:v>
                </c:pt>
                <c:pt idx="160">
                  <c:v>1.58903075</c:v>
                </c:pt>
                <c:pt idx="161">
                  <c:v>1.59896175</c:v>
                </c:pt>
                <c:pt idx="162">
                  <c:v>1.60889375</c:v>
                </c:pt>
                <c:pt idx="163">
                  <c:v>1.6188247499999999</c:v>
                </c:pt>
                <c:pt idx="164">
                  <c:v>1.62875675</c:v>
                </c:pt>
                <c:pt idx="165">
                  <c:v>1.6386877500000001</c:v>
                </c:pt>
                <c:pt idx="166">
                  <c:v>1.64861875</c:v>
                </c:pt>
                <c:pt idx="167">
                  <c:v>1.6585507500000001</c:v>
                </c:pt>
                <c:pt idx="168">
                  <c:v>1.66848175</c:v>
                </c:pt>
                <c:pt idx="169">
                  <c:v>1.67841375</c:v>
                </c:pt>
                <c:pt idx="170">
                  <c:v>1.6883447499999999</c:v>
                </c:pt>
                <c:pt idx="171">
                  <c:v>1.69827675</c:v>
                </c:pt>
                <c:pt idx="172">
                  <c:v>1.7082077499999999</c:v>
                </c:pt>
                <c:pt idx="173">
                  <c:v>1.71813975</c:v>
                </c:pt>
                <c:pt idx="174">
                  <c:v>1.7280707500000001</c:v>
                </c:pt>
                <c:pt idx="175">
                  <c:v>1.73800175</c:v>
                </c:pt>
                <c:pt idx="176">
                  <c:v>1.7479337500000001</c:v>
                </c:pt>
                <c:pt idx="177">
                  <c:v>1.75786475</c:v>
                </c:pt>
                <c:pt idx="178">
                  <c:v>1.76779675</c:v>
                </c:pt>
                <c:pt idx="179">
                  <c:v>1.7777277499999999</c:v>
                </c:pt>
                <c:pt idx="180">
                  <c:v>1.78765975</c:v>
                </c:pt>
                <c:pt idx="181">
                  <c:v>1.7975907499999999</c:v>
                </c:pt>
                <c:pt idx="182">
                  <c:v>1.80752275</c:v>
                </c:pt>
                <c:pt idx="183">
                  <c:v>1.8174537500000001</c:v>
                </c:pt>
                <c:pt idx="184">
                  <c:v>1.8273857499999999</c:v>
                </c:pt>
                <c:pt idx="185">
                  <c:v>1.8373167500000001</c:v>
                </c:pt>
                <c:pt idx="186">
                  <c:v>1.84724775</c:v>
                </c:pt>
                <c:pt idx="187">
                  <c:v>1.85717975</c:v>
                </c:pt>
                <c:pt idx="188">
                  <c:v>1.8671107499999999</c:v>
                </c:pt>
                <c:pt idx="189">
                  <c:v>1.87704275</c:v>
                </c:pt>
                <c:pt idx="190">
                  <c:v>1.8869737499999999</c:v>
                </c:pt>
                <c:pt idx="191">
                  <c:v>1.8969057499999999</c:v>
                </c:pt>
                <c:pt idx="192">
                  <c:v>1.9068367500000001</c:v>
                </c:pt>
                <c:pt idx="193">
                  <c:v>1.9167687499999999</c:v>
                </c:pt>
                <c:pt idx="194">
                  <c:v>1.92669975</c:v>
                </c:pt>
                <c:pt idx="195">
                  <c:v>1.9366317500000001</c:v>
                </c:pt>
                <c:pt idx="196">
                  <c:v>1.94656275</c:v>
                </c:pt>
                <c:pt idx="197">
                  <c:v>1.9564937499999999</c:v>
                </c:pt>
                <c:pt idx="198">
                  <c:v>1.96642575</c:v>
                </c:pt>
                <c:pt idx="199">
                  <c:v>1.9763567500000001</c:v>
                </c:pt>
                <c:pt idx="200">
                  <c:v>1.9862887499999999</c:v>
                </c:pt>
                <c:pt idx="201">
                  <c:v>1.9962197500000001</c:v>
                </c:pt>
                <c:pt idx="202">
                  <c:v>2.0061517499999999</c:v>
                </c:pt>
                <c:pt idx="203">
                  <c:v>2.0160827499999998</c:v>
                </c:pt>
                <c:pt idx="204">
                  <c:v>2.0260147499999999</c:v>
                </c:pt>
                <c:pt idx="205">
                  <c:v>2.0359457500000002</c:v>
                </c:pt>
                <c:pt idx="206">
                  <c:v>2.0458777499999998</c:v>
                </c:pt>
                <c:pt idx="207">
                  <c:v>2.0558087500000002</c:v>
                </c:pt>
                <c:pt idx="208">
                  <c:v>2.0657397500000001</c:v>
                </c:pt>
                <c:pt idx="209">
                  <c:v>2.0756717500000001</c:v>
                </c:pt>
                <c:pt idx="210">
                  <c:v>2.0856027500000001</c:v>
                </c:pt>
                <c:pt idx="211">
                  <c:v>2.0955347500000001</c:v>
                </c:pt>
                <c:pt idx="212">
                  <c:v>2.10546575</c:v>
                </c:pt>
                <c:pt idx="213">
                  <c:v>2.1153977500000001</c:v>
                </c:pt>
                <c:pt idx="214">
                  <c:v>2.12532875</c:v>
                </c:pt>
                <c:pt idx="215">
                  <c:v>2.13526075</c:v>
                </c:pt>
                <c:pt idx="216">
                  <c:v>2.14519175</c:v>
                </c:pt>
                <c:pt idx="217">
                  <c:v>2.15512375</c:v>
                </c:pt>
                <c:pt idx="218">
                  <c:v>2.1650547499999999</c:v>
                </c:pt>
                <c:pt idx="219">
                  <c:v>2.1749857499999998</c:v>
                </c:pt>
                <c:pt idx="220">
                  <c:v>2.1849177499999999</c:v>
                </c:pt>
                <c:pt idx="221">
                  <c:v>2.1948487499999998</c:v>
                </c:pt>
                <c:pt idx="222">
                  <c:v>2.2047807499999998</c:v>
                </c:pt>
                <c:pt idx="223">
                  <c:v>2.2147117500000002</c:v>
                </c:pt>
                <c:pt idx="224">
                  <c:v>2.2246437499999998</c:v>
                </c:pt>
                <c:pt idx="225">
                  <c:v>2.2345747500000002</c:v>
                </c:pt>
                <c:pt idx="226">
                  <c:v>2.2445067500000002</c:v>
                </c:pt>
                <c:pt idx="227">
                  <c:v>2.2544377500000001</c:v>
                </c:pt>
                <c:pt idx="228">
                  <c:v>2.2643697500000002</c:v>
                </c:pt>
                <c:pt idx="229">
                  <c:v>2.2743007500000001</c:v>
                </c:pt>
                <c:pt idx="230">
                  <c:v>2.2842327500000001</c:v>
                </c:pt>
                <c:pt idx="231">
                  <c:v>2.2941637500000001</c:v>
                </c:pt>
                <c:pt idx="232">
                  <c:v>2.30409475</c:v>
                </c:pt>
                <c:pt idx="233">
                  <c:v>2.31402675</c:v>
                </c:pt>
                <c:pt idx="234">
                  <c:v>2.3239577499999999</c:v>
                </c:pt>
                <c:pt idx="235">
                  <c:v>2.33388975</c:v>
                </c:pt>
                <c:pt idx="236">
                  <c:v>2.3438207499999999</c:v>
                </c:pt>
                <c:pt idx="237">
                  <c:v>2.3537527499999999</c:v>
                </c:pt>
                <c:pt idx="238">
                  <c:v>2.3636837499999999</c:v>
                </c:pt>
                <c:pt idx="239">
                  <c:v>2.3736157499999999</c:v>
                </c:pt>
                <c:pt idx="240">
                  <c:v>2.3835467499999998</c:v>
                </c:pt>
                <c:pt idx="241">
                  <c:v>2.3934787499999999</c:v>
                </c:pt>
                <c:pt idx="242">
                  <c:v>2.4034097499999998</c:v>
                </c:pt>
                <c:pt idx="243">
                  <c:v>2.4133407500000001</c:v>
                </c:pt>
                <c:pt idx="244">
                  <c:v>2.4232727500000002</c:v>
                </c:pt>
                <c:pt idx="245">
                  <c:v>2.4332037500000001</c:v>
                </c:pt>
                <c:pt idx="246">
                  <c:v>2.4431357500000002</c:v>
                </c:pt>
                <c:pt idx="247">
                  <c:v>2.4530667500000001</c:v>
                </c:pt>
                <c:pt idx="248">
                  <c:v>2.4629993749999999</c:v>
                </c:pt>
                <c:pt idx="249">
                  <c:v>2.4729303749999998</c:v>
                </c:pt>
                <c:pt idx="250">
                  <c:v>2.4828623749999998</c:v>
                </c:pt>
                <c:pt idx="251">
                  <c:v>2.4927933750000002</c:v>
                </c:pt>
                <c:pt idx="252">
                  <c:v>2.5027253749999998</c:v>
                </c:pt>
                <c:pt idx="253">
                  <c:v>2.5126563750000002</c:v>
                </c:pt>
                <c:pt idx="254">
                  <c:v>2.5225883750000002</c:v>
                </c:pt>
                <c:pt idx="255">
                  <c:v>2.5325193750000001</c:v>
                </c:pt>
                <c:pt idx="256">
                  <c:v>2.5424513750000002</c:v>
                </c:pt>
                <c:pt idx="257">
                  <c:v>2.5523823750000001</c:v>
                </c:pt>
                <c:pt idx="258">
                  <c:v>2.5623143750000001</c:v>
                </c:pt>
                <c:pt idx="259">
                  <c:v>2.5722453750000001</c:v>
                </c:pt>
                <c:pt idx="260">
                  <c:v>2.582176375</c:v>
                </c:pt>
                <c:pt idx="261">
                  <c:v>2.592108375</c:v>
                </c:pt>
                <c:pt idx="262">
                  <c:v>2.6020393749999999</c:v>
                </c:pt>
                <c:pt idx="263">
                  <c:v>2.611971375</c:v>
                </c:pt>
                <c:pt idx="264">
                  <c:v>2.6219023749999999</c:v>
                </c:pt>
                <c:pt idx="265">
                  <c:v>2.6318343749999999</c:v>
                </c:pt>
                <c:pt idx="266">
                  <c:v>2.6417653749999999</c:v>
                </c:pt>
                <c:pt idx="267">
                  <c:v>2.6516973749999999</c:v>
                </c:pt>
                <c:pt idx="268">
                  <c:v>2.6616283749999998</c:v>
                </c:pt>
                <c:pt idx="269">
                  <c:v>2.6715603749999999</c:v>
                </c:pt>
                <c:pt idx="270">
                  <c:v>2.6814913749999998</c:v>
                </c:pt>
                <c:pt idx="271">
                  <c:v>2.6914233749999998</c:v>
                </c:pt>
                <c:pt idx="272">
                  <c:v>2.7013543750000002</c:v>
                </c:pt>
                <c:pt idx="273">
                  <c:v>2.7112853750000001</c:v>
                </c:pt>
                <c:pt idx="274">
                  <c:v>2.7212173750000002</c:v>
                </c:pt>
                <c:pt idx="275">
                  <c:v>2.7311483750000001</c:v>
                </c:pt>
                <c:pt idx="276">
                  <c:v>2.7410803750000001</c:v>
                </c:pt>
                <c:pt idx="277">
                  <c:v>2.751011375</c:v>
                </c:pt>
                <c:pt idx="278">
                  <c:v>2.7609433750000001</c:v>
                </c:pt>
                <c:pt idx="279">
                  <c:v>2.770874375</c:v>
                </c:pt>
                <c:pt idx="280">
                  <c:v>2.7808063750000001</c:v>
                </c:pt>
                <c:pt idx="281">
                  <c:v>2.790737375</c:v>
                </c:pt>
                <c:pt idx="282">
                  <c:v>2.800669375</c:v>
                </c:pt>
                <c:pt idx="283">
                  <c:v>2.8106003749999999</c:v>
                </c:pt>
                <c:pt idx="284">
                  <c:v>2.820532375</c:v>
                </c:pt>
                <c:pt idx="285">
                  <c:v>2.8304633749999999</c:v>
                </c:pt>
                <c:pt idx="286">
                  <c:v>2.8403943749999998</c:v>
                </c:pt>
                <c:pt idx="287">
                  <c:v>2.8503263749999999</c:v>
                </c:pt>
                <c:pt idx="288">
                  <c:v>2.8602573750000002</c:v>
                </c:pt>
                <c:pt idx="289">
                  <c:v>2.8701893749999998</c:v>
                </c:pt>
                <c:pt idx="290">
                  <c:v>2.8801203750000002</c:v>
                </c:pt>
                <c:pt idx="291">
                  <c:v>2.8900523749999998</c:v>
                </c:pt>
                <c:pt idx="292">
                  <c:v>2.8999833750000001</c:v>
                </c:pt>
                <c:pt idx="293">
                  <c:v>2.9099153750000002</c:v>
                </c:pt>
                <c:pt idx="294">
                  <c:v>2.9198463750000001</c:v>
                </c:pt>
                <c:pt idx="295">
                  <c:v>2.9297783750000002</c:v>
                </c:pt>
                <c:pt idx="296">
                  <c:v>2.9397093750000001</c:v>
                </c:pt>
                <c:pt idx="297">
                  <c:v>2.9496413750000001</c:v>
                </c:pt>
                <c:pt idx="298">
                  <c:v>2.959572375</c:v>
                </c:pt>
                <c:pt idx="299">
                  <c:v>2.9695043750000001</c:v>
                </c:pt>
                <c:pt idx="300">
                  <c:v>2.979435375</c:v>
                </c:pt>
                <c:pt idx="301">
                  <c:v>2.989367375</c:v>
                </c:pt>
                <c:pt idx="302">
                  <c:v>2.999298375</c:v>
                </c:pt>
                <c:pt idx="303">
                  <c:v>3.0092293749999999</c:v>
                </c:pt>
                <c:pt idx="304">
                  <c:v>3.0191613749999999</c:v>
                </c:pt>
                <c:pt idx="305">
                  <c:v>3.0290923749999998</c:v>
                </c:pt>
                <c:pt idx="306">
                  <c:v>3.0390243749999999</c:v>
                </c:pt>
                <c:pt idx="307">
                  <c:v>3.0489553749999998</c:v>
                </c:pt>
                <c:pt idx="308">
                  <c:v>3.0588873749999999</c:v>
                </c:pt>
                <c:pt idx="309">
                  <c:v>3.0688183750000002</c:v>
                </c:pt>
                <c:pt idx="310">
                  <c:v>3.0787503749999998</c:v>
                </c:pt>
                <c:pt idx="311">
                  <c:v>3.0886813750000002</c:v>
                </c:pt>
                <c:pt idx="312">
                  <c:v>3.0986133749999998</c:v>
                </c:pt>
                <c:pt idx="313">
                  <c:v>3.1085443750000001</c:v>
                </c:pt>
                <c:pt idx="314">
                  <c:v>3.1184763750000002</c:v>
                </c:pt>
                <c:pt idx="315">
                  <c:v>3.1284073750000001</c:v>
                </c:pt>
                <c:pt idx="316">
                  <c:v>3.1383393750000002</c:v>
                </c:pt>
                <c:pt idx="317">
                  <c:v>3.1482703750000001</c:v>
                </c:pt>
                <c:pt idx="318">
                  <c:v>3.1582023750000001</c:v>
                </c:pt>
                <c:pt idx="319">
                  <c:v>3.168133375</c:v>
                </c:pt>
                <c:pt idx="320">
                  <c:v>3.1780653750000001</c:v>
                </c:pt>
                <c:pt idx="321">
                  <c:v>3.187996375</c:v>
                </c:pt>
                <c:pt idx="322">
                  <c:v>3.1979273749999999</c:v>
                </c:pt>
                <c:pt idx="323">
                  <c:v>3.207859375</c:v>
                </c:pt>
                <c:pt idx="324">
                  <c:v>3.2177903749999999</c:v>
                </c:pt>
                <c:pt idx="325">
                  <c:v>3.2277223749999999</c:v>
                </c:pt>
                <c:pt idx="326">
                  <c:v>3.2376533749999998</c:v>
                </c:pt>
                <c:pt idx="327">
                  <c:v>3.2475853749999999</c:v>
                </c:pt>
                <c:pt idx="328">
                  <c:v>3.2575163749999998</c:v>
                </c:pt>
                <c:pt idx="329">
                  <c:v>3.2674483749999998</c:v>
                </c:pt>
                <c:pt idx="330">
                  <c:v>3.2773793750000002</c:v>
                </c:pt>
                <c:pt idx="331">
                  <c:v>3.2873113749999998</c:v>
                </c:pt>
                <c:pt idx="332">
                  <c:v>3.2972423750000002</c:v>
                </c:pt>
                <c:pt idx="333">
                  <c:v>3.3071743750000002</c:v>
                </c:pt>
                <c:pt idx="334">
                  <c:v>3.3171053750000001</c:v>
                </c:pt>
                <c:pt idx="335">
                  <c:v>3.3270373750000002</c:v>
                </c:pt>
                <c:pt idx="336">
                  <c:v>3.3369683750000001</c:v>
                </c:pt>
                <c:pt idx="337">
                  <c:v>3.3469003750000001</c:v>
                </c:pt>
                <c:pt idx="338">
                  <c:v>3.3568313750000001</c:v>
                </c:pt>
                <c:pt idx="339">
                  <c:v>3.3667633750000001</c:v>
                </c:pt>
                <c:pt idx="340">
                  <c:v>3.376694375</c:v>
                </c:pt>
                <c:pt idx="341">
                  <c:v>3.3866253749999999</c:v>
                </c:pt>
                <c:pt idx="342">
                  <c:v>3.396557375</c:v>
                </c:pt>
                <c:pt idx="343">
                  <c:v>3.4064883749999999</c:v>
                </c:pt>
                <c:pt idx="344">
                  <c:v>3.416420375</c:v>
                </c:pt>
                <c:pt idx="345">
                  <c:v>3.4263513749999999</c:v>
                </c:pt>
                <c:pt idx="346">
                  <c:v>3.4362833749999999</c:v>
                </c:pt>
                <c:pt idx="347">
                  <c:v>3.4462143749999998</c:v>
                </c:pt>
                <c:pt idx="348">
                  <c:v>3.4561463749999999</c:v>
                </c:pt>
                <c:pt idx="349">
                  <c:v>3.4660773749999998</c:v>
                </c:pt>
                <c:pt idx="350">
                  <c:v>3.4760093749999998</c:v>
                </c:pt>
                <c:pt idx="351">
                  <c:v>3.4859403750000002</c:v>
                </c:pt>
                <c:pt idx="352">
                  <c:v>3.4958723749999998</c:v>
                </c:pt>
                <c:pt idx="353">
                  <c:v>3.5058033750000002</c:v>
                </c:pt>
                <c:pt idx="354">
                  <c:v>3.5157353750000002</c:v>
                </c:pt>
                <c:pt idx="355">
                  <c:v>3.5256663750000001</c:v>
                </c:pt>
                <c:pt idx="356">
                  <c:v>3.5355983750000002</c:v>
                </c:pt>
                <c:pt idx="357">
                  <c:v>3.5455293750000001</c:v>
                </c:pt>
                <c:pt idx="358">
                  <c:v>3.5554613750000001</c:v>
                </c:pt>
                <c:pt idx="359">
                  <c:v>3.5653923750000001</c:v>
                </c:pt>
                <c:pt idx="360">
                  <c:v>3.5753243750000001</c:v>
                </c:pt>
                <c:pt idx="361">
                  <c:v>3.585255375</c:v>
                </c:pt>
                <c:pt idx="362">
                  <c:v>3.5951873750000001</c:v>
                </c:pt>
                <c:pt idx="363">
                  <c:v>3.605118375</c:v>
                </c:pt>
                <c:pt idx="364">
                  <c:v>3.6150493749999999</c:v>
                </c:pt>
                <c:pt idx="365">
                  <c:v>3.624981375</c:v>
                </c:pt>
                <c:pt idx="366">
                  <c:v>3.6349123749999999</c:v>
                </c:pt>
                <c:pt idx="367">
                  <c:v>3.6448443749999999</c:v>
                </c:pt>
                <c:pt idx="368">
                  <c:v>3.6547753749999998</c:v>
                </c:pt>
                <c:pt idx="369">
                  <c:v>3.6647073749999999</c:v>
                </c:pt>
                <c:pt idx="370">
                  <c:v>3.6746383749999998</c:v>
                </c:pt>
                <c:pt idx="371">
                  <c:v>3.6845703749999998</c:v>
                </c:pt>
                <c:pt idx="372">
                  <c:v>3.6945013750000002</c:v>
                </c:pt>
                <c:pt idx="373">
                  <c:v>3.7044333749999998</c:v>
                </c:pt>
                <c:pt idx="374">
                  <c:v>3.7143643750000002</c:v>
                </c:pt>
                <c:pt idx="375">
                  <c:v>3.7242963750000002</c:v>
                </c:pt>
                <c:pt idx="376">
                  <c:v>3.7342273750000001</c:v>
                </c:pt>
                <c:pt idx="377">
                  <c:v>3.7441593750000002</c:v>
                </c:pt>
                <c:pt idx="378">
                  <c:v>3.7540903750000001</c:v>
                </c:pt>
                <c:pt idx="379">
                  <c:v>3.7640223750000001</c:v>
                </c:pt>
                <c:pt idx="380">
                  <c:v>3.7739533750000001</c:v>
                </c:pt>
                <c:pt idx="381">
                  <c:v>3.7838853750000001</c:v>
                </c:pt>
                <c:pt idx="382">
                  <c:v>3.793816375</c:v>
                </c:pt>
                <c:pt idx="383">
                  <c:v>3.8037483750000001</c:v>
                </c:pt>
                <c:pt idx="384">
                  <c:v>3.813679375</c:v>
                </c:pt>
                <c:pt idx="385">
                  <c:v>3.823611375</c:v>
                </c:pt>
                <c:pt idx="386">
                  <c:v>3.8335423749999999</c:v>
                </c:pt>
                <c:pt idx="387">
                  <c:v>3.843474375</c:v>
                </c:pt>
                <c:pt idx="388">
                  <c:v>3.8534053749999999</c:v>
                </c:pt>
                <c:pt idx="389">
                  <c:v>3.863337375</c:v>
                </c:pt>
                <c:pt idx="390">
                  <c:v>3.8732683749999999</c:v>
                </c:pt>
                <c:pt idx="391">
                  <c:v>3.8831993749999998</c:v>
                </c:pt>
                <c:pt idx="392">
                  <c:v>3.8931313749999998</c:v>
                </c:pt>
                <c:pt idx="393">
                  <c:v>3.9030623750000002</c:v>
                </c:pt>
                <c:pt idx="394">
                  <c:v>3.9129943749999998</c:v>
                </c:pt>
                <c:pt idx="395">
                  <c:v>3.9229253750000002</c:v>
                </c:pt>
                <c:pt idx="396">
                  <c:v>3.9328573750000002</c:v>
                </c:pt>
                <c:pt idx="397">
                  <c:v>3.9427883750000001</c:v>
                </c:pt>
                <c:pt idx="398">
                  <c:v>3.9527203750000002</c:v>
                </c:pt>
                <c:pt idx="399">
                  <c:v>3.9626513750000001</c:v>
                </c:pt>
                <c:pt idx="400">
                  <c:v>3.9725833750000001</c:v>
                </c:pt>
                <c:pt idx="401">
                  <c:v>3.9825143750000001</c:v>
                </c:pt>
                <c:pt idx="402">
                  <c:v>3.9924463750000001</c:v>
                </c:pt>
                <c:pt idx="403">
                  <c:v>4.002377375</c:v>
                </c:pt>
                <c:pt idx="404">
                  <c:v>4.0123093750000001</c:v>
                </c:pt>
                <c:pt idx="405">
                  <c:v>4.022240375</c:v>
                </c:pt>
                <c:pt idx="406">
                  <c:v>4.032172375</c:v>
                </c:pt>
                <c:pt idx="407">
                  <c:v>4.0421033749999999</c:v>
                </c:pt>
                <c:pt idx="408">
                  <c:v>4.052035375</c:v>
                </c:pt>
                <c:pt idx="409">
                  <c:v>4.0619663749999999</c:v>
                </c:pt>
                <c:pt idx="410">
                  <c:v>4.071898375</c:v>
                </c:pt>
                <c:pt idx="411">
                  <c:v>4.0818293749999999</c:v>
                </c:pt>
                <c:pt idx="412">
                  <c:v>4.0917613749999999</c:v>
                </c:pt>
                <c:pt idx="413">
                  <c:v>4.1016923749999998</c:v>
                </c:pt>
                <c:pt idx="414">
                  <c:v>4.1116243749999999</c:v>
                </c:pt>
                <c:pt idx="415">
                  <c:v>4.1215553749999998</c:v>
                </c:pt>
                <c:pt idx="416">
                  <c:v>4.1314873749999999</c:v>
                </c:pt>
                <c:pt idx="417">
                  <c:v>4.1414183749999998</c:v>
                </c:pt>
                <c:pt idx="418">
                  <c:v>4.1513503749999998</c:v>
                </c:pt>
                <c:pt idx="419">
                  <c:v>4.1612813749999997</c:v>
                </c:pt>
                <c:pt idx="420">
                  <c:v>4.1712133749999998</c:v>
                </c:pt>
                <c:pt idx="421">
                  <c:v>4.1811443749999997</c:v>
                </c:pt>
                <c:pt idx="422">
                  <c:v>4.1910763749999997</c:v>
                </c:pt>
                <c:pt idx="423">
                  <c:v>4.2010073749999997</c:v>
                </c:pt>
                <c:pt idx="424">
                  <c:v>4.2109393749999997</c:v>
                </c:pt>
                <c:pt idx="425">
                  <c:v>4.2208703749999996</c:v>
                </c:pt>
                <c:pt idx="426">
                  <c:v>4.2308023749999997</c:v>
                </c:pt>
                <c:pt idx="427">
                  <c:v>4.2407333749999996</c:v>
                </c:pt>
                <c:pt idx="428">
                  <c:v>4.2506643750000004</c:v>
                </c:pt>
                <c:pt idx="429">
                  <c:v>4.2605963750000004</c:v>
                </c:pt>
                <c:pt idx="430">
                  <c:v>4.2705273750000003</c:v>
                </c:pt>
                <c:pt idx="431">
                  <c:v>4.2804593750000004</c:v>
                </c:pt>
                <c:pt idx="432">
                  <c:v>4.2903903750000003</c:v>
                </c:pt>
                <c:pt idx="433">
                  <c:v>4.3003223750000004</c:v>
                </c:pt>
                <c:pt idx="434">
                  <c:v>4.3102533750000003</c:v>
                </c:pt>
                <c:pt idx="435">
                  <c:v>4.3201853750000003</c:v>
                </c:pt>
                <c:pt idx="436">
                  <c:v>4.3301163750000002</c:v>
                </c:pt>
                <c:pt idx="437">
                  <c:v>4.3400483750000003</c:v>
                </c:pt>
                <c:pt idx="438">
                  <c:v>4.3499793750000002</c:v>
                </c:pt>
                <c:pt idx="439">
                  <c:v>4.3599113750000003</c:v>
                </c:pt>
                <c:pt idx="440">
                  <c:v>4.3698423750000002</c:v>
                </c:pt>
                <c:pt idx="441">
                  <c:v>4.3797743750000002</c:v>
                </c:pt>
                <c:pt idx="442">
                  <c:v>4.3897053750000001</c:v>
                </c:pt>
                <c:pt idx="443">
                  <c:v>4.3996373750000002</c:v>
                </c:pt>
                <c:pt idx="444">
                  <c:v>4.4095683750000001</c:v>
                </c:pt>
                <c:pt idx="445">
                  <c:v>4.4195003750000001</c:v>
                </c:pt>
                <c:pt idx="446">
                  <c:v>4.4294313750000001</c:v>
                </c:pt>
                <c:pt idx="447">
                  <c:v>4.4393633750000001</c:v>
                </c:pt>
                <c:pt idx="448">
                  <c:v>4.449294375</c:v>
                </c:pt>
                <c:pt idx="449">
                  <c:v>4.4592263750000001</c:v>
                </c:pt>
                <c:pt idx="450">
                  <c:v>4.4691567919999997</c:v>
                </c:pt>
                <c:pt idx="451">
                  <c:v>4.4790887919999998</c:v>
                </c:pt>
                <c:pt idx="452">
                  <c:v>4.4890197919999997</c:v>
                </c:pt>
                <c:pt idx="453">
                  <c:v>4.4989517919999997</c:v>
                </c:pt>
                <c:pt idx="454">
                  <c:v>4.5088827919999996</c:v>
                </c:pt>
                <c:pt idx="455">
                  <c:v>4.5188147919999997</c:v>
                </c:pt>
                <c:pt idx="456">
                  <c:v>4.5287457919999996</c:v>
                </c:pt>
                <c:pt idx="457">
                  <c:v>4.5386777919999997</c:v>
                </c:pt>
                <c:pt idx="458">
                  <c:v>4.5486087919999996</c:v>
                </c:pt>
                <c:pt idx="459">
                  <c:v>4.5585407919999996</c:v>
                </c:pt>
                <c:pt idx="460">
                  <c:v>4.5684717920000004</c:v>
                </c:pt>
                <c:pt idx="461">
                  <c:v>4.5784037919999996</c:v>
                </c:pt>
                <c:pt idx="462">
                  <c:v>4.5883347920000004</c:v>
                </c:pt>
                <c:pt idx="463">
                  <c:v>4.5982667920000004</c:v>
                </c:pt>
                <c:pt idx="464">
                  <c:v>4.6081977920000003</c:v>
                </c:pt>
                <c:pt idx="465">
                  <c:v>4.6181297920000004</c:v>
                </c:pt>
                <c:pt idx="466">
                  <c:v>4.6280607920000003</c:v>
                </c:pt>
                <c:pt idx="467">
                  <c:v>4.6379927920000004</c:v>
                </c:pt>
                <c:pt idx="468">
                  <c:v>4.6479237920000003</c:v>
                </c:pt>
                <c:pt idx="469">
                  <c:v>4.6578557920000003</c:v>
                </c:pt>
                <c:pt idx="470">
                  <c:v>4.6677867920000002</c:v>
                </c:pt>
                <c:pt idx="471">
                  <c:v>4.6777187920000003</c:v>
                </c:pt>
                <c:pt idx="472">
                  <c:v>4.6876497920000002</c:v>
                </c:pt>
                <c:pt idx="473">
                  <c:v>4.6975817920000003</c:v>
                </c:pt>
                <c:pt idx="474">
                  <c:v>4.7075127920000002</c:v>
                </c:pt>
                <c:pt idx="475">
                  <c:v>4.7174447920000002</c:v>
                </c:pt>
                <c:pt idx="476">
                  <c:v>4.7273757920000001</c:v>
                </c:pt>
                <c:pt idx="477">
                  <c:v>4.7373077920000002</c:v>
                </c:pt>
                <c:pt idx="478">
                  <c:v>4.7472387920000001</c:v>
                </c:pt>
                <c:pt idx="479">
                  <c:v>4.7571707920000001</c:v>
                </c:pt>
                <c:pt idx="480">
                  <c:v>4.7671017920000001</c:v>
                </c:pt>
                <c:pt idx="481">
                  <c:v>4.7770337920000001</c:v>
                </c:pt>
                <c:pt idx="482">
                  <c:v>4.786964792</c:v>
                </c:pt>
                <c:pt idx="483">
                  <c:v>4.7968967920000001</c:v>
                </c:pt>
                <c:pt idx="484">
                  <c:v>4.806827792</c:v>
                </c:pt>
                <c:pt idx="485">
                  <c:v>4.816759792</c:v>
                </c:pt>
                <c:pt idx="486">
                  <c:v>4.826690792</c:v>
                </c:pt>
                <c:pt idx="487">
                  <c:v>4.836622792</c:v>
                </c:pt>
                <c:pt idx="488">
                  <c:v>4.8465537919999999</c:v>
                </c:pt>
                <c:pt idx="489">
                  <c:v>4.856485792</c:v>
                </c:pt>
                <c:pt idx="490">
                  <c:v>4.8664167919999999</c:v>
                </c:pt>
                <c:pt idx="491">
                  <c:v>4.8763487919999999</c:v>
                </c:pt>
                <c:pt idx="492">
                  <c:v>4.8862797919999998</c:v>
                </c:pt>
                <c:pt idx="493">
                  <c:v>4.8962117919999999</c:v>
                </c:pt>
                <c:pt idx="494">
                  <c:v>4.9061427919999998</c:v>
                </c:pt>
                <c:pt idx="495">
                  <c:v>4.9160747919999999</c:v>
                </c:pt>
                <c:pt idx="496">
                  <c:v>4.9260057919999998</c:v>
                </c:pt>
                <c:pt idx="497">
                  <c:v>4.9359377919999998</c:v>
                </c:pt>
                <c:pt idx="498">
                  <c:v>4.9458687919999997</c:v>
                </c:pt>
                <c:pt idx="499">
                  <c:v>4.9558007919999998</c:v>
                </c:pt>
                <c:pt idx="500">
                  <c:v>4.9657317919999997</c:v>
                </c:pt>
                <c:pt idx="501">
                  <c:v>4.9756637919999998</c:v>
                </c:pt>
                <c:pt idx="502">
                  <c:v>4.9855947919999997</c:v>
                </c:pt>
                <c:pt idx="503">
                  <c:v>4.9955267919999997</c:v>
                </c:pt>
                <c:pt idx="504">
                  <c:v>5.0054577919999996</c:v>
                </c:pt>
                <c:pt idx="505">
                  <c:v>5.0153897919999997</c:v>
                </c:pt>
                <c:pt idx="506">
                  <c:v>5.0253207919999996</c:v>
                </c:pt>
                <c:pt idx="507">
                  <c:v>5.0352527919999996</c:v>
                </c:pt>
                <c:pt idx="508">
                  <c:v>5.0451837919999996</c:v>
                </c:pt>
                <c:pt idx="509">
                  <c:v>5.0551157919999996</c:v>
                </c:pt>
                <c:pt idx="510">
                  <c:v>5.0650467920000004</c:v>
                </c:pt>
                <c:pt idx="511">
                  <c:v>5.0749787919999996</c:v>
                </c:pt>
                <c:pt idx="512">
                  <c:v>5.0849097920000004</c:v>
                </c:pt>
                <c:pt idx="513">
                  <c:v>5.0948417920000004</c:v>
                </c:pt>
                <c:pt idx="514">
                  <c:v>5.1047727920000003</c:v>
                </c:pt>
                <c:pt idx="515">
                  <c:v>5.1147047920000004</c:v>
                </c:pt>
                <c:pt idx="516">
                  <c:v>5.1246357920000003</c:v>
                </c:pt>
                <c:pt idx="517">
                  <c:v>5.1345677920000004</c:v>
                </c:pt>
                <c:pt idx="518">
                  <c:v>5.1444987920000003</c:v>
                </c:pt>
                <c:pt idx="519">
                  <c:v>5.1544307920000003</c:v>
                </c:pt>
                <c:pt idx="520">
                  <c:v>5.1643617920000002</c:v>
                </c:pt>
                <c:pt idx="521">
                  <c:v>5.1742937920000003</c:v>
                </c:pt>
                <c:pt idx="522">
                  <c:v>5.1842247920000002</c:v>
                </c:pt>
                <c:pt idx="523">
                  <c:v>5.1941567920000002</c:v>
                </c:pt>
                <c:pt idx="524">
                  <c:v>5.2040877920000002</c:v>
                </c:pt>
                <c:pt idx="525">
                  <c:v>5.2140197920000002</c:v>
                </c:pt>
                <c:pt idx="526">
                  <c:v>5.2239507920000001</c:v>
                </c:pt>
                <c:pt idx="527">
                  <c:v>5.2338827920000002</c:v>
                </c:pt>
                <c:pt idx="528">
                  <c:v>5.2438137920000001</c:v>
                </c:pt>
                <c:pt idx="529">
                  <c:v>5.2537457920000001</c:v>
                </c:pt>
                <c:pt idx="530">
                  <c:v>5.263676792</c:v>
                </c:pt>
                <c:pt idx="531">
                  <c:v>5.2736087920000001</c:v>
                </c:pt>
                <c:pt idx="532">
                  <c:v>5.283539792</c:v>
                </c:pt>
                <c:pt idx="533">
                  <c:v>5.2934717920000001</c:v>
                </c:pt>
                <c:pt idx="534">
                  <c:v>5.303402792</c:v>
                </c:pt>
                <c:pt idx="535">
                  <c:v>5.313334792</c:v>
                </c:pt>
                <c:pt idx="536">
                  <c:v>5.3232657919999999</c:v>
                </c:pt>
                <c:pt idx="537">
                  <c:v>5.333197792</c:v>
                </c:pt>
                <c:pt idx="538">
                  <c:v>5.3431287919999999</c:v>
                </c:pt>
                <c:pt idx="539">
                  <c:v>5.353060792</c:v>
                </c:pt>
                <c:pt idx="540">
                  <c:v>5.3629917919999999</c:v>
                </c:pt>
                <c:pt idx="541">
                  <c:v>5.3729237919999999</c:v>
                </c:pt>
                <c:pt idx="542">
                  <c:v>5.3828547919999998</c:v>
                </c:pt>
                <c:pt idx="543">
                  <c:v>5.3927867919999999</c:v>
                </c:pt>
                <c:pt idx="544">
                  <c:v>5.4027177919999998</c:v>
                </c:pt>
                <c:pt idx="545">
                  <c:v>5.4126497919999998</c:v>
                </c:pt>
                <c:pt idx="546">
                  <c:v>5.4225807919999998</c:v>
                </c:pt>
                <c:pt idx="547">
                  <c:v>5.4325127919999998</c:v>
                </c:pt>
                <c:pt idx="548">
                  <c:v>5.4424437919999997</c:v>
                </c:pt>
                <c:pt idx="549">
                  <c:v>5.4523757919999998</c:v>
                </c:pt>
                <c:pt idx="550">
                  <c:v>5.4623067919999997</c:v>
                </c:pt>
                <c:pt idx="551">
                  <c:v>5.4722394169999999</c:v>
                </c:pt>
                <c:pt idx="552">
                  <c:v>5.4821704169999999</c:v>
                </c:pt>
                <c:pt idx="553">
                  <c:v>5.4921024169999999</c:v>
                </c:pt>
                <c:pt idx="554">
                  <c:v>5.5020334169999998</c:v>
                </c:pt>
                <c:pt idx="555">
                  <c:v>5.5119654169999999</c:v>
                </c:pt>
                <c:pt idx="556">
                  <c:v>5.5218964169999998</c:v>
                </c:pt>
                <c:pt idx="557">
                  <c:v>5.5318284169999998</c:v>
                </c:pt>
                <c:pt idx="558">
                  <c:v>5.5417594169999997</c:v>
                </c:pt>
                <c:pt idx="559">
                  <c:v>5.5516914169999998</c:v>
                </c:pt>
                <c:pt idx="560">
                  <c:v>5.5616224169999997</c:v>
                </c:pt>
                <c:pt idx="561">
                  <c:v>5.5715544169999998</c:v>
                </c:pt>
                <c:pt idx="562">
                  <c:v>5.5814854169999997</c:v>
                </c:pt>
                <c:pt idx="563">
                  <c:v>5.5914174169999997</c:v>
                </c:pt>
                <c:pt idx="564">
                  <c:v>5.6013484169999996</c:v>
                </c:pt>
                <c:pt idx="565">
                  <c:v>5.6112804169999997</c:v>
                </c:pt>
                <c:pt idx="566">
                  <c:v>5.6212114169999996</c:v>
                </c:pt>
                <c:pt idx="567">
                  <c:v>5.6311434169999997</c:v>
                </c:pt>
                <c:pt idx="568">
                  <c:v>5.6410744169999996</c:v>
                </c:pt>
                <c:pt idx="569">
                  <c:v>5.6510064169999996</c:v>
                </c:pt>
                <c:pt idx="570">
                  <c:v>5.6609374170000004</c:v>
                </c:pt>
                <c:pt idx="571">
                  <c:v>5.6708694169999996</c:v>
                </c:pt>
                <c:pt idx="572">
                  <c:v>5.6808004170000004</c:v>
                </c:pt>
                <c:pt idx="573">
                  <c:v>5.6907324170000004</c:v>
                </c:pt>
                <c:pt idx="574">
                  <c:v>5.7006634170000003</c:v>
                </c:pt>
                <c:pt idx="575">
                  <c:v>5.7105954170000004</c:v>
                </c:pt>
                <c:pt idx="576">
                  <c:v>5.7205264170000003</c:v>
                </c:pt>
                <c:pt idx="577">
                  <c:v>5.7304584170000004</c:v>
                </c:pt>
                <c:pt idx="578">
                  <c:v>5.7403904170000004</c:v>
                </c:pt>
                <c:pt idx="579">
                  <c:v>5.7503214170000003</c:v>
                </c:pt>
                <c:pt idx="580">
                  <c:v>5.7602534170000004</c:v>
                </c:pt>
                <c:pt idx="581">
                  <c:v>5.7701844170000003</c:v>
                </c:pt>
                <c:pt idx="582">
                  <c:v>5.7801164170000003</c:v>
                </c:pt>
                <c:pt idx="583">
                  <c:v>5.7900474170000003</c:v>
                </c:pt>
                <c:pt idx="584">
                  <c:v>5.7999794170000003</c:v>
                </c:pt>
                <c:pt idx="585">
                  <c:v>5.8099104170000002</c:v>
                </c:pt>
                <c:pt idx="586">
                  <c:v>5.8198424170000003</c:v>
                </c:pt>
                <c:pt idx="587">
                  <c:v>5.8297734170000002</c:v>
                </c:pt>
                <c:pt idx="588">
                  <c:v>5.8397054170000002</c:v>
                </c:pt>
                <c:pt idx="589">
                  <c:v>5.8496364170000001</c:v>
                </c:pt>
                <c:pt idx="590">
                  <c:v>5.8595684170000002</c:v>
                </c:pt>
                <c:pt idx="591">
                  <c:v>5.8694994170000001</c:v>
                </c:pt>
                <c:pt idx="592">
                  <c:v>5.8794314170000002</c:v>
                </c:pt>
                <c:pt idx="593">
                  <c:v>5.8893624170000001</c:v>
                </c:pt>
                <c:pt idx="594">
                  <c:v>5.8992944170000001</c:v>
                </c:pt>
                <c:pt idx="595">
                  <c:v>5.909225417</c:v>
                </c:pt>
                <c:pt idx="596">
                  <c:v>5.9191574170000001</c:v>
                </c:pt>
                <c:pt idx="597">
                  <c:v>5.929088417</c:v>
                </c:pt>
                <c:pt idx="598">
                  <c:v>5.9390204170000001</c:v>
                </c:pt>
                <c:pt idx="599">
                  <c:v>5.948951417</c:v>
                </c:pt>
                <c:pt idx="600">
                  <c:v>5.958883417</c:v>
                </c:pt>
                <c:pt idx="601">
                  <c:v>5.9688144169999999</c:v>
                </c:pt>
                <c:pt idx="602">
                  <c:v>5.978746417</c:v>
                </c:pt>
                <c:pt idx="603">
                  <c:v>5.9886774169999999</c:v>
                </c:pt>
                <c:pt idx="604">
                  <c:v>5.9986094169999999</c:v>
                </c:pt>
                <c:pt idx="605">
                  <c:v>6.0085404169999999</c:v>
                </c:pt>
                <c:pt idx="606">
                  <c:v>6.0184724169999999</c:v>
                </c:pt>
                <c:pt idx="607">
                  <c:v>6.0284034169999998</c:v>
                </c:pt>
                <c:pt idx="608">
                  <c:v>6.0383354169999999</c:v>
                </c:pt>
                <c:pt idx="609">
                  <c:v>6.0482664169999998</c:v>
                </c:pt>
                <c:pt idx="610">
                  <c:v>6.0581984169999998</c:v>
                </c:pt>
                <c:pt idx="611">
                  <c:v>6.0681294169999997</c:v>
                </c:pt>
                <c:pt idx="612">
                  <c:v>6.0780614169999998</c:v>
                </c:pt>
                <c:pt idx="613">
                  <c:v>6.0879924169999997</c:v>
                </c:pt>
                <c:pt idx="614">
                  <c:v>6.0979244169999998</c:v>
                </c:pt>
                <c:pt idx="615">
                  <c:v>6.1078554169999997</c:v>
                </c:pt>
                <c:pt idx="616">
                  <c:v>6.1177874169999997</c:v>
                </c:pt>
                <c:pt idx="617">
                  <c:v>6.1277194169999998</c:v>
                </c:pt>
                <c:pt idx="618">
                  <c:v>6.1376504169999997</c:v>
                </c:pt>
                <c:pt idx="619">
                  <c:v>6.1475824169999997</c:v>
                </c:pt>
                <c:pt idx="620">
                  <c:v>6.1575134169999997</c:v>
                </c:pt>
                <c:pt idx="621">
                  <c:v>6.1674454169999997</c:v>
                </c:pt>
                <c:pt idx="622">
                  <c:v>6.1773764169999996</c:v>
                </c:pt>
                <c:pt idx="623">
                  <c:v>6.1873084169999997</c:v>
                </c:pt>
                <c:pt idx="624">
                  <c:v>6.1972394169999996</c:v>
                </c:pt>
                <c:pt idx="625">
                  <c:v>6.2071714169999996</c:v>
                </c:pt>
                <c:pt idx="626">
                  <c:v>6.2171024170000004</c:v>
                </c:pt>
                <c:pt idx="627">
                  <c:v>6.2270344169999996</c:v>
                </c:pt>
                <c:pt idx="628">
                  <c:v>6.2369654170000004</c:v>
                </c:pt>
                <c:pt idx="629">
                  <c:v>6.2468974169999996</c:v>
                </c:pt>
                <c:pt idx="630">
                  <c:v>6.2568284170000004</c:v>
                </c:pt>
                <c:pt idx="631">
                  <c:v>6.2667604170000004</c:v>
                </c:pt>
                <c:pt idx="632">
                  <c:v>6.2766914170000003</c:v>
                </c:pt>
                <c:pt idx="633">
                  <c:v>6.2866234170000004</c:v>
                </c:pt>
                <c:pt idx="634">
                  <c:v>6.2965544170000003</c:v>
                </c:pt>
                <c:pt idx="635">
                  <c:v>6.3064864170000003</c:v>
                </c:pt>
                <c:pt idx="636">
                  <c:v>6.3164174170000003</c:v>
                </c:pt>
                <c:pt idx="637">
                  <c:v>6.3263494170000003</c:v>
                </c:pt>
                <c:pt idx="638">
                  <c:v>6.3362804170000002</c:v>
                </c:pt>
                <c:pt idx="639">
                  <c:v>6.3462124170000003</c:v>
                </c:pt>
                <c:pt idx="640">
                  <c:v>6.3561434170000002</c:v>
                </c:pt>
                <c:pt idx="641">
                  <c:v>6.3660754170000002</c:v>
                </c:pt>
                <c:pt idx="642">
                  <c:v>6.3760064170000001</c:v>
                </c:pt>
                <c:pt idx="643">
                  <c:v>6.3859384170000002</c:v>
                </c:pt>
                <c:pt idx="644">
                  <c:v>6.3958694170000001</c:v>
                </c:pt>
                <c:pt idx="645">
                  <c:v>6.4058014170000002</c:v>
                </c:pt>
                <c:pt idx="646">
                  <c:v>6.4157324170000001</c:v>
                </c:pt>
                <c:pt idx="647">
                  <c:v>6.4256644170000001</c:v>
                </c:pt>
                <c:pt idx="648">
                  <c:v>6.4355964170000002</c:v>
                </c:pt>
                <c:pt idx="649">
                  <c:v>6.4455274170000001</c:v>
                </c:pt>
                <c:pt idx="650">
                  <c:v>6.4554594170000001</c:v>
                </c:pt>
                <c:pt idx="651">
                  <c:v>6.4653895419999996</c:v>
                </c:pt>
                <c:pt idx="652">
                  <c:v>6.4753215419999997</c:v>
                </c:pt>
                <c:pt idx="653">
                  <c:v>6.4852525419999996</c:v>
                </c:pt>
                <c:pt idx="654">
                  <c:v>6.4951845419999996</c:v>
                </c:pt>
                <c:pt idx="655">
                  <c:v>6.5051155420000004</c:v>
                </c:pt>
                <c:pt idx="656">
                  <c:v>6.5150475419999996</c:v>
                </c:pt>
                <c:pt idx="657">
                  <c:v>6.5249785420000004</c:v>
                </c:pt>
                <c:pt idx="658">
                  <c:v>6.5349105420000004</c:v>
                </c:pt>
                <c:pt idx="659">
                  <c:v>6.5448415420000003</c:v>
                </c:pt>
                <c:pt idx="660">
                  <c:v>6.5547735420000004</c:v>
                </c:pt>
                <c:pt idx="661">
                  <c:v>6.5647045420000003</c:v>
                </c:pt>
                <c:pt idx="662">
                  <c:v>6.5746365420000004</c:v>
                </c:pt>
                <c:pt idx="663">
                  <c:v>6.5845675420000003</c:v>
                </c:pt>
                <c:pt idx="664">
                  <c:v>6.5944995420000003</c:v>
                </c:pt>
                <c:pt idx="665">
                  <c:v>6.6044305420000002</c:v>
                </c:pt>
                <c:pt idx="666">
                  <c:v>6.6143625420000003</c:v>
                </c:pt>
                <c:pt idx="667">
                  <c:v>6.6242935420000002</c:v>
                </c:pt>
                <c:pt idx="668">
                  <c:v>6.6342255420000003</c:v>
                </c:pt>
                <c:pt idx="669">
                  <c:v>6.6441565420000002</c:v>
                </c:pt>
                <c:pt idx="670">
                  <c:v>6.6540885420000002</c:v>
                </c:pt>
                <c:pt idx="671">
                  <c:v>6.6640205420000003</c:v>
                </c:pt>
                <c:pt idx="672">
                  <c:v>6.6739515420000002</c:v>
                </c:pt>
                <c:pt idx="673">
                  <c:v>6.6838835420000002</c:v>
                </c:pt>
                <c:pt idx="674">
                  <c:v>6.6938145420000001</c:v>
                </c:pt>
                <c:pt idx="675">
                  <c:v>6.7037465420000002</c:v>
                </c:pt>
                <c:pt idx="676">
                  <c:v>6.7136775420000001</c:v>
                </c:pt>
                <c:pt idx="677">
                  <c:v>6.7236095420000002</c:v>
                </c:pt>
                <c:pt idx="678">
                  <c:v>6.7335405420000001</c:v>
                </c:pt>
                <c:pt idx="679">
                  <c:v>6.7434725420000001</c:v>
                </c:pt>
                <c:pt idx="680">
                  <c:v>6.753403542</c:v>
                </c:pt>
                <c:pt idx="681">
                  <c:v>6.7633355420000001</c:v>
                </c:pt>
                <c:pt idx="682">
                  <c:v>6.773266542</c:v>
                </c:pt>
                <c:pt idx="683">
                  <c:v>6.7831985420000001</c:v>
                </c:pt>
                <c:pt idx="684">
                  <c:v>6.793129542</c:v>
                </c:pt>
                <c:pt idx="685">
                  <c:v>6.803061542</c:v>
                </c:pt>
                <c:pt idx="686">
                  <c:v>6.8129925419999999</c:v>
                </c:pt>
                <c:pt idx="687">
                  <c:v>6.822924542</c:v>
                </c:pt>
                <c:pt idx="688">
                  <c:v>6.8328555419999999</c:v>
                </c:pt>
                <c:pt idx="689">
                  <c:v>6.8427875419999999</c:v>
                </c:pt>
                <c:pt idx="690">
                  <c:v>6.8527185419999999</c:v>
                </c:pt>
                <c:pt idx="691">
                  <c:v>6.8626505419999999</c:v>
                </c:pt>
                <c:pt idx="692">
                  <c:v>6.872582542</c:v>
                </c:pt>
                <c:pt idx="693">
                  <c:v>6.8825135419999999</c:v>
                </c:pt>
                <c:pt idx="694">
                  <c:v>6.8924455419999999</c:v>
                </c:pt>
                <c:pt idx="695">
                  <c:v>6.9023765419999998</c:v>
                </c:pt>
                <c:pt idx="696">
                  <c:v>6.9123085419999999</c:v>
                </c:pt>
                <c:pt idx="697">
                  <c:v>6.9222395419999998</c:v>
                </c:pt>
                <c:pt idx="698">
                  <c:v>6.9321715419999999</c:v>
                </c:pt>
                <c:pt idx="699">
                  <c:v>6.9421025419999998</c:v>
                </c:pt>
                <c:pt idx="700">
                  <c:v>6.9520345419999998</c:v>
                </c:pt>
                <c:pt idx="701">
                  <c:v>6.9619655419999997</c:v>
                </c:pt>
                <c:pt idx="702">
                  <c:v>6.9718975419999998</c:v>
                </c:pt>
                <c:pt idx="703">
                  <c:v>6.9818285419999997</c:v>
                </c:pt>
                <c:pt idx="704">
                  <c:v>6.9917605419999997</c:v>
                </c:pt>
                <c:pt idx="705">
                  <c:v>7.0016915419999997</c:v>
                </c:pt>
                <c:pt idx="706">
                  <c:v>7.0116235419999997</c:v>
                </c:pt>
                <c:pt idx="707">
                  <c:v>7.0215545419999996</c:v>
                </c:pt>
                <c:pt idx="708">
                  <c:v>7.0314865419999997</c:v>
                </c:pt>
                <c:pt idx="709">
                  <c:v>7.0414175419999996</c:v>
                </c:pt>
                <c:pt idx="710">
                  <c:v>7.0513495419999996</c:v>
                </c:pt>
                <c:pt idx="711">
                  <c:v>7.0612805420000004</c:v>
                </c:pt>
                <c:pt idx="712">
                  <c:v>7.0712125419999996</c:v>
                </c:pt>
                <c:pt idx="713">
                  <c:v>7.0811445419999997</c:v>
                </c:pt>
                <c:pt idx="714">
                  <c:v>7.0910755419999996</c:v>
                </c:pt>
                <c:pt idx="715">
                  <c:v>7.1010075419999996</c:v>
                </c:pt>
                <c:pt idx="716">
                  <c:v>7.1109385420000004</c:v>
                </c:pt>
                <c:pt idx="717">
                  <c:v>7.1208705419999996</c:v>
                </c:pt>
                <c:pt idx="718">
                  <c:v>7.1308015420000004</c:v>
                </c:pt>
                <c:pt idx="719">
                  <c:v>7.1407335420000004</c:v>
                </c:pt>
                <c:pt idx="720">
                  <c:v>7.1506645420000003</c:v>
                </c:pt>
                <c:pt idx="721">
                  <c:v>7.1605965420000004</c:v>
                </c:pt>
                <c:pt idx="722">
                  <c:v>7.1705275420000003</c:v>
                </c:pt>
                <c:pt idx="723">
                  <c:v>7.1804595420000004</c:v>
                </c:pt>
                <c:pt idx="724">
                  <c:v>7.1903905420000003</c:v>
                </c:pt>
                <c:pt idx="725">
                  <c:v>7.2003225420000003</c:v>
                </c:pt>
                <c:pt idx="726">
                  <c:v>7.2102535420000002</c:v>
                </c:pt>
                <c:pt idx="727">
                  <c:v>7.2201855420000003</c:v>
                </c:pt>
                <c:pt idx="728">
                  <c:v>7.2301165420000002</c:v>
                </c:pt>
                <c:pt idx="729">
                  <c:v>7.2400485420000003</c:v>
                </c:pt>
                <c:pt idx="730">
                  <c:v>7.2499805420000003</c:v>
                </c:pt>
                <c:pt idx="731">
                  <c:v>7.2599115420000002</c:v>
                </c:pt>
                <c:pt idx="732">
                  <c:v>7.2698435420000003</c:v>
                </c:pt>
                <c:pt idx="733">
                  <c:v>7.2797745420000002</c:v>
                </c:pt>
                <c:pt idx="734">
                  <c:v>7.2897065420000002</c:v>
                </c:pt>
                <c:pt idx="735">
                  <c:v>7.2996375420000001</c:v>
                </c:pt>
                <c:pt idx="736">
                  <c:v>7.3095695420000002</c:v>
                </c:pt>
                <c:pt idx="737">
                  <c:v>7.3195005420000001</c:v>
                </c:pt>
                <c:pt idx="738">
                  <c:v>7.3294325420000002</c:v>
                </c:pt>
                <c:pt idx="739">
                  <c:v>7.3393635420000001</c:v>
                </c:pt>
                <c:pt idx="740">
                  <c:v>7.3492955420000001</c:v>
                </c:pt>
                <c:pt idx="741">
                  <c:v>7.359226542</c:v>
                </c:pt>
                <c:pt idx="742">
                  <c:v>7.3691585420000001</c:v>
                </c:pt>
                <c:pt idx="743">
                  <c:v>7.379089542</c:v>
                </c:pt>
                <c:pt idx="744">
                  <c:v>7.3890215420000001</c:v>
                </c:pt>
                <c:pt idx="745">
                  <c:v>7.398952542</c:v>
                </c:pt>
                <c:pt idx="746">
                  <c:v>7.408884542</c:v>
                </c:pt>
                <c:pt idx="747">
                  <c:v>7.4188165420000001</c:v>
                </c:pt>
                <c:pt idx="748">
                  <c:v>7.428747542</c:v>
                </c:pt>
                <c:pt idx="749">
                  <c:v>7.438679542</c:v>
                </c:pt>
                <c:pt idx="750">
                  <c:v>7.4486105419999999</c:v>
                </c:pt>
                <c:pt idx="751">
                  <c:v>7.458542542</c:v>
                </c:pt>
                <c:pt idx="752">
                  <c:v>7.4684737920000002</c:v>
                </c:pt>
                <c:pt idx="753">
                  <c:v>7.4784057920000002</c:v>
                </c:pt>
                <c:pt idx="754">
                  <c:v>7.4883367920000001</c:v>
                </c:pt>
                <c:pt idx="755">
                  <c:v>7.4982687920000002</c:v>
                </c:pt>
                <c:pt idx="756">
                  <c:v>7.5081997920000001</c:v>
                </c:pt>
                <c:pt idx="757">
                  <c:v>7.5181317920000001</c:v>
                </c:pt>
                <c:pt idx="758">
                  <c:v>7.5280627920000001</c:v>
                </c:pt>
                <c:pt idx="759">
                  <c:v>7.5379947920000001</c:v>
                </c:pt>
                <c:pt idx="760">
                  <c:v>7.547925792</c:v>
                </c:pt>
                <c:pt idx="761">
                  <c:v>7.5578577920000001</c:v>
                </c:pt>
                <c:pt idx="762">
                  <c:v>7.5677897920000001</c:v>
                </c:pt>
                <c:pt idx="763">
                  <c:v>7.577720792</c:v>
                </c:pt>
                <c:pt idx="764">
                  <c:v>7.5876527920000001</c:v>
                </c:pt>
                <c:pt idx="765">
                  <c:v>7.597583792</c:v>
                </c:pt>
                <c:pt idx="766">
                  <c:v>7.6075157920000001</c:v>
                </c:pt>
                <c:pt idx="767">
                  <c:v>7.617446792</c:v>
                </c:pt>
                <c:pt idx="768">
                  <c:v>7.627378792</c:v>
                </c:pt>
                <c:pt idx="769">
                  <c:v>7.6373097919999999</c:v>
                </c:pt>
                <c:pt idx="770">
                  <c:v>7.647241792</c:v>
                </c:pt>
                <c:pt idx="771">
                  <c:v>7.6571727919999999</c:v>
                </c:pt>
                <c:pt idx="772">
                  <c:v>7.6671047919999999</c:v>
                </c:pt>
                <c:pt idx="773">
                  <c:v>7.6770357919999999</c:v>
                </c:pt>
                <c:pt idx="774">
                  <c:v>7.6869677919999999</c:v>
                </c:pt>
                <c:pt idx="775">
                  <c:v>7.6968987919999998</c:v>
                </c:pt>
                <c:pt idx="776">
                  <c:v>7.7068307919999999</c:v>
                </c:pt>
                <c:pt idx="777">
                  <c:v>7.7167617919999998</c:v>
                </c:pt>
                <c:pt idx="778">
                  <c:v>7.7266937919999998</c:v>
                </c:pt>
                <c:pt idx="779">
                  <c:v>7.7366257919999999</c:v>
                </c:pt>
                <c:pt idx="780">
                  <c:v>7.7465567919999998</c:v>
                </c:pt>
                <c:pt idx="781">
                  <c:v>7.7564887919999999</c:v>
                </c:pt>
                <c:pt idx="782">
                  <c:v>7.7664197919999998</c:v>
                </c:pt>
                <c:pt idx="783">
                  <c:v>7.7763517919999998</c:v>
                </c:pt>
                <c:pt idx="784">
                  <c:v>7.7862827919999997</c:v>
                </c:pt>
                <c:pt idx="785">
                  <c:v>7.7962147919999998</c:v>
                </c:pt>
                <c:pt idx="786">
                  <c:v>7.8061457919999997</c:v>
                </c:pt>
                <c:pt idx="787">
                  <c:v>7.8160777919999997</c:v>
                </c:pt>
                <c:pt idx="788">
                  <c:v>7.8260087919999997</c:v>
                </c:pt>
                <c:pt idx="789">
                  <c:v>7.8359407919999997</c:v>
                </c:pt>
                <c:pt idx="790">
                  <c:v>7.8458717919999996</c:v>
                </c:pt>
                <c:pt idx="791">
                  <c:v>7.8558037919999997</c:v>
                </c:pt>
                <c:pt idx="792">
                  <c:v>7.8657347919999996</c:v>
                </c:pt>
                <c:pt idx="793">
                  <c:v>7.8756667919999996</c:v>
                </c:pt>
                <c:pt idx="794">
                  <c:v>7.8855987919999997</c:v>
                </c:pt>
                <c:pt idx="795">
                  <c:v>7.8955297919999996</c:v>
                </c:pt>
                <c:pt idx="796">
                  <c:v>7.9054617919999997</c:v>
                </c:pt>
                <c:pt idx="797">
                  <c:v>7.9153927919999996</c:v>
                </c:pt>
                <c:pt idx="798">
                  <c:v>7.9253247919999996</c:v>
                </c:pt>
                <c:pt idx="799">
                  <c:v>7.9352557920000004</c:v>
                </c:pt>
                <c:pt idx="800">
                  <c:v>7.9451877919999996</c:v>
                </c:pt>
                <c:pt idx="801">
                  <c:v>7.9551187920000004</c:v>
                </c:pt>
                <c:pt idx="802">
                  <c:v>7.9650507920000004</c:v>
                </c:pt>
                <c:pt idx="803">
                  <c:v>7.9749817920000003</c:v>
                </c:pt>
                <c:pt idx="804">
                  <c:v>7.9849137920000004</c:v>
                </c:pt>
                <c:pt idx="805">
                  <c:v>7.9948447920000003</c:v>
                </c:pt>
                <c:pt idx="806">
                  <c:v>8.0047767919999995</c:v>
                </c:pt>
                <c:pt idx="807">
                  <c:v>8.0147087920000004</c:v>
                </c:pt>
                <c:pt idx="808">
                  <c:v>8.0246397920000003</c:v>
                </c:pt>
                <c:pt idx="809">
                  <c:v>8.0345717919999995</c:v>
                </c:pt>
                <c:pt idx="810">
                  <c:v>8.0445027919999994</c:v>
                </c:pt>
                <c:pt idx="811">
                  <c:v>8.0544347920000003</c:v>
                </c:pt>
                <c:pt idx="812">
                  <c:v>8.0643657920000003</c:v>
                </c:pt>
                <c:pt idx="813">
                  <c:v>8.0742977919999994</c:v>
                </c:pt>
                <c:pt idx="814">
                  <c:v>8.0842287919999993</c:v>
                </c:pt>
                <c:pt idx="815">
                  <c:v>8.0941607920000003</c:v>
                </c:pt>
                <c:pt idx="816">
                  <c:v>8.1040917920000002</c:v>
                </c:pt>
                <c:pt idx="817">
                  <c:v>8.1140237919999993</c:v>
                </c:pt>
                <c:pt idx="818">
                  <c:v>8.1239557920000003</c:v>
                </c:pt>
                <c:pt idx="819">
                  <c:v>8.1338867920000002</c:v>
                </c:pt>
                <c:pt idx="820">
                  <c:v>8.1438187919999994</c:v>
                </c:pt>
                <c:pt idx="821">
                  <c:v>8.1537497919999993</c:v>
                </c:pt>
                <c:pt idx="822">
                  <c:v>8.1636817920000002</c:v>
                </c:pt>
                <c:pt idx="823">
                  <c:v>8.1736127920000001</c:v>
                </c:pt>
                <c:pt idx="824">
                  <c:v>8.1835447919999993</c:v>
                </c:pt>
                <c:pt idx="825">
                  <c:v>8.1934757919999992</c:v>
                </c:pt>
                <c:pt idx="826">
                  <c:v>8.2034077920000001</c:v>
                </c:pt>
                <c:pt idx="827">
                  <c:v>8.2133387920000001</c:v>
                </c:pt>
                <c:pt idx="828">
                  <c:v>8.2232707919999992</c:v>
                </c:pt>
                <c:pt idx="829">
                  <c:v>8.2332017919999991</c:v>
                </c:pt>
                <c:pt idx="830">
                  <c:v>8.2431337920000001</c:v>
                </c:pt>
                <c:pt idx="831">
                  <c:v>8.2530657919999992</c:v>
                </c:pt>
                <c:pt idx="832">
                  <c:v>8.2629967919999991</c:v>
                </c:pt>
                <c:pt idx="833">
                  <c:v>8.2729287920000001</c:v>
                </c:pt>
                <c:pt idx="834">
                  <c:v>8.282859792</c:v>
                </c:pt>
                <c:pt idx="835">
                  <c:v>8.2927917919999992</c:v>
                </c:pt>
                <c:pt idx="836">
                  <c:v>8.3027227920000009</c:v>
                </c:pt>
                <c:pt idx="837">
                  <c:v>8.312654792</c:v>
                </c:pt>
                <c:pt idx="838">
                  <c:v>8.3225857919999999</c:v>
                </c:pt>
                <c:pt idx="839">
                  <c:v>8.3325177920000009</c:v>
                </c:pt>
                <c:pt idx="840">
                  <c:v>8.3424487920000008</c:v>
                </c:pt>
                <c:pt idx="841">
                  <c:v>8.3523807919999999</c:v>
                </c:pt>
                <c:pt idx="842">
                  <c:v>8.3623117919999999</c:v>
                </c:pt>
                <c:pt idx="843">
                  <c:v>8.3722437920000008</c:v>
                </c:pt>
                <c:pt idx="844">
                  <c:v>8.382175792</c:v>
                </c:pt>
                <c:pt idx="845">
                  <c:v>8.3921067919999999</c:v>
                </c:pt>
                <c:pt idx="846">
                  <c:v>8.4020387920000008</c:v>
                </c:pt>
                <c:pt idx="847">
                  <c:v>8.4119697920000007</c:v>
                </c:pt>
                <c:pt idx="848">
                  <c:v>8.4219017919999999</c:v>
                </c:pt>
                <c:pt idx="849">
                  <c:v>8.4318327919999998</c:v>
                </c:pt>
                <c:pt idx="850">
                  <c:v>8.4417647920000007</c:v>
                </c:pt>
                <c:pt idx="851">
                  <c:v>8.4516957920000007</c:v>
                </c:pt>
                <c:pt idx="852">
                  <c:v>8.4616277919999998</c:v>
                </c:pt>
                <c:pt idx="853">
                  <c:v>8.4715592920000002</c:v>
                </c:pt>
                <c:pt idx="854">
                  <c:v>8.4814912919999994</c:v>
                </c:pt>
                <c:pt idx="855">
                  <c:v>8.4914232920000003</c:v>
                </c:pt>
                <c:pt idx="856">
                  <c:v>8.5013542920000003</c:v>
                </c:pt>
                <c:pt idx="857">
                  <c:v>8.5112862919999994</c:v>
                </c:pt>
                <c:pt idx="858">
                  <c:v>8.5212172919999993</c:v>
                </c:pt>
                <c:pt idx="859">
                  <c:v>8.5311492920000003</c:v>
                </c:pt>
                <c:pt idx="860">
                  <c:v>8.5410802920000002</c:v>
                </c:pt>
                <c:pt idx="861">
                  <c:v>8.5510122919999993</c:v>
                </c:pt>
                <c:pt idx="862">
                  <c:v>8.5609432919999993</c:v>
                </c:pt>
                <c:pt idx="863">
                  <c:v>8.5708752920000002</c:v>
                </c:pt>
                <c:pt idx="864">
                  <c:v>8.5808062920000001</c:v>
                </c:pt>
                <c:pt idx="865">
                  <c:v>8.5907382919999993</c:v>
                </c:pt>
                <c:pt idx="866">
                  <c:v>8.6006702920000002</c:v>
                </c:pt>
                <c:pt idx="867">
                  <c:v>8.6106012920000001</c:v>
                </c:pt>
                <c:pt idx="868">
                  <c:v>8.6205332919999993</c:v>
                </c:pt>
                <c:pt idx="869">
                  <c:v>8.6304642919999992</c:v>
                </c:pt>
                <c:pt idx="870">
                  <c:v>8.6403962920000001</c:v>
                </c:pt>
                <c:pt idx="871">
                  <c:v>8.6503272920000001</c:v>
                </c:pt>
                <c:pt idx="872">
                  <c:v>8.6602592919999992</c:v>
                </c:pt>
                <c:pt idx="873">
                  <c:v>8.6701902919999991</c:v>
                </c:pt>
                <c:pt idx="874">
                  <c:v>8.6801222920000001</c:v>
                </c:pt>
                <c:pt idx="875">
                  <c:v>8.690053292</c:v>
                </c:pt>
                <c:pt idx="876">
                  <c:v>8.6999852919999991</c:v>
                </c:pt>
                <c:pt idx="877">
                  <c:v>8.7099172920000001</c:v>
                </c:pt>
                <c:pt idx="878">
                  <c:v>8.719848292</c:v>
                </c:pt>
                <c:pt idx="879">
                  <c:v>8.7297802919999992</c:v>
                </c:pt>
                <c:pt idx="880">
                  <c:v>8.7397112920000009</c:v>
                </c:pt>
                <c:pt idx="881">
                  <c:v>8.749643292</c:v>
                </c:pt>
                <c:pt idx="882">
                  <c:v>8.7595742919999999</c:v>
                </c:pt>
                <c:pt idx="883">
                  <c:v>8.7695062920000009</c:v>
                </c:pt>
                <c:pt idx="884">
                  <c:v>8.7794372920000008</c:v>
                </c:pt>
                <c:pt idx="885">
                  <c:v>8.7893692919999999</c:v>
                </c:pt>
                <c:pt idx="886">
                  <c:v>8.7993002919999999</c:v>
                </c:pt>
                <c:pt idx="887">
                  <c:v>8.8092322920000008</c:v>
                </c:pt>
                <c:pt idx="888">
                  <c:v>8.819164292</c:v>
                </c:pt>
                <c:pt idx="889">
                  <c:v>8.8290952919999999</c:v>
                </c:pt>
                <c:pt idx="890">
                  <c:v>8.8390272920000008</c:v>
                </c:pt>
                <c:pt idx="891">
                  <c:v>8.8489582920000007</c:v>
                </c:pt>
                <c:pt idx="892">
                  <c:v>8.8588902919999999</c:v>
                </c:pt>
                <c:pt idx="893">
                  <c:v>8.8688212919999998</c:v>
                </c:pt>
                <c:pt idx="894">
                  <c:v>8.8787532920000007</c:v>
                </c:pt>
                <c:pt idx="895">
                  <c:v>8.8886842920000007</c:v>
                </c:pt>
                <c:pt idx="896">
                  <c:v>8.8986162919999998</c:v>
                </c:pt>
                <c:pt idx="897">
                  <c:v>8.9085482920000008</c:v>
                </c:pt>
                <c:pt idx="898">
                  <c:v>8.9184792920000007</c:v>
                </c:pt>
                <c:pt idx="899">
                  <c:v>8.9284112919999998</c:v>
                </c:pt>
                <c:pt idx="900">
                  <c:v>8.9383422919999997</c:v>
                </c:pt>
                <c:pt idx="901">
                  <c:v>8.9482742920000007</c:v>
                </c:pt>
                <c:pt idx="902">
                  <c:v>8.9582052920000006</c:v>
                </c:pt>
                <c:pt idx="903">
                  <c:v>8.9681372919999998</c:v>
                </c:pt>
                <c:pt idx="904">
                  <c:v>8.9780682919999997</c:v>
                </c:pt>
                <c:pt idx="905">
                  <c:v>8.9880002920000006</c:v>
                </c:pt>
                <c:pt idx="906">
                  <c:v>8.9979312920000005</c:v>
                </c:pt>
                <c:pt idx="907">
                  <c:v>9.0078632919999997</c:v>
                </c:pt>
                <c:pt idx="908">
                  <c:v>9.0177952920000006</c:v>
                </c:pt>
                <c:pt idx="909">
                  <c:v>9.0277262920000005</c:v>
                </c:pt>
                <c:pt idx="910">
                  <c:v>9.0376582919999997</c:v>
                </c:pt>
                <c:pt idx="911">
                  <c:v>9.0475892919999996</c:v>
                </c:pt>
                <c:pt idx="912">
                  <c:v>9.0575212920000006</c:v>
                </c:pt>
                <c:pt idx="913">
                  <c:v>9.0674522920000005</c:v>
                </c:pt>
                <c:pt idx="914">
                  <c:v>9.0773842919999996</c:v>
                </c:pt>
                <c:pt idx="915">
                  <c:v>9.0873152919999995</c:v>
                </c:pt>
                <c:pt idx="916">
                  <c:v>9.0972472920000005</c:v>
                </c:pt>
                <c:pt idx="917">
                  <c:v>9.1071792919999996</c:v>
                </c:pt>
                <c:pt idx="918">
                  <c:v>9.1171102919999996</c:v>
                </c:pt>
                <c:pt idx="919">
                  <c:v>9.1270422920000005</c:v>
                </c:pt>
                <c:pt idx="920">
                  <c:v>9.1369732920000004</c:v>
                </c:pt>
                <c:pt idx="921">
                  <c:v>9.1469052919999996</c:v>
                </c:pt>
                <c:pt idx="922">
                  <c:v>9.1568362919999995</c:v>
                </c:pt>
                <c:pt idx="923">
                  <c:v>9.1667682920000004</c:v>
                </c:pt>
                <c:pt idx="924">
                  <c:v>9.1766992920000003</c:v>
                </c:pt>
                <c:pt idx="925">
                  <c:v>9.1866312919999995</c:v>
                </c:pt>
                <c:pt idx="926">
                  <c:v>9.1965632920000004</c:v>
                </c:pt>
                <c:pt idx="927">
                  <c:v>9.2064942920000004</c:v>
                </c:pt>
                <c:pt idx="928">
                  <c:v>9.2164262919999995</c:v>
                </c:pt>
                <c:pt idx="929">
                  <c:v>9.2263572919999994</c:v>
                </c:pt>
                <c:pt idx="930">
                  <c:v>9.2362892920000004</c:v>
                </c:pt>
                <c:pt idx="931">
                  <c:v>9.2462202920000003</c:v>
                </c:pt>
                <c:pt idx="932">
                  <c:v>9.2561522919999994</c:v>
                </c:pt>
                <c:pt idx="933">
                  <c:v>9.2660832919999994</c:v>
                </c:pt>
                <c:pt idx="934">
                  <c:v>9.2760152920000003</c:v>
                </c:pt>
                <c:pt idx="935">
                  <c:v>9.2859472919999995</c:v>
                </c:pt>
                <c:pt idx="936">
                  <c:v>9.2958782919999994</c:v>
                </c:pt>
                <c:pt idx="937">
                  <c:v>9.3058102920000003</c:v>
                </c:pt>
                <c:pt idx="938">
                  <c:v>9.3157412920000002</c:v>
                </c:pt>
                <c:pt idx="939">
                  <c:v>9.3256732919999994</c:v>
                </c:pt>
                <c:pt idx="940">
                  <c:v>9.3356042919999993</c:v>
                </c:pt>
                <c:pt idx="941">
                  <c:v>9.3455362920000002</c:v>
                </c:pt>
                <c:pt idx="942">
                  <c:v>9.3554672920000002</c:v>
                </c:pt>
                <c:pt idx="943">
                  <c:v>9.3653992919999993</c:v>
                </c:pt>
                <c:pt idx="944">
                  <c:v>9.3753312920000003</c:v>
                </c:pt>
                <c:pt idx="945">
                  <c:v>9.3852622920000002</c:v>
                </c:pt>
                <c:pt idx="946">
                  <c:v>9.3951942919999993</c:v>
                </c:pt>
                <c:pt idx="947">
                  <c:v>9.4051252919999992</c:v>
                </c:pt>
                <c:pt idx="948">
                  <c:v>9.4150572920000002</c:v>
                </c:pt>
                <c:pt idx="949">
                  <c:v>9.4249882920000001</c:v>
                </c:pt>
                <c:pt idx="950">
                  <c:v>9.4349202919999993</c:v>
                </c:pt>
                <c:pt idx="951">
                  <c:v>9.4448512919999992</c:v>
                </c:pt>
                <c:pt idx="952">
                  <c:v>9.4547832920000001</c:v>
                </c:pt>
                <c:pt idx="953">
                  <c:v>9.4647152919999993</c:v>
                </c:pt>
                <c:pt idx="954">
                  <c:v>9.4746465000000004</c:v>
                </c:pt>
                <c:pt idx="955">
                  <c:v>9.4845784999999996</c:v>
                </c:pt>
                <c:pt idx="956">
                  <c:v>9.4945094999999995</c:v>
                </c:pt>
                <c:pt idx="957">
                  <c:v>9.5044415000000004</c:v>
                </c:pt>
                <c:pt idx="958">
                  <c:v>9.5143725000000003</c:v>
                </c:pt>
                <c:pt idx="959">
                  <c:v>9.5243044999999995</c:v>
                </c:pt>
                <c:pt idx="960">
                  <c:v>9.5342354999999994</c:v>
                </c:pt>
                <c:pt idx="961">
                  <c:v>9.5441675000000004</c:v>
                </c:pt>
                <c:pt idx="962">
                  <c:v>9.5540994999999995</c:v>
                </c:pt>
                <c:pt idx="963">
                  <c:v>9.5640304999999994</c:v>
                </c:pt>
                <c:pt idx="964">
                  <c:v>9.5739625000000004</c:v>
                </c:pt>
                <c:pt idx="965">
                  <c:v>9.5838935000000003</c:v>
                </c:pt>
                <c:pt idx="966">
                  <c:v>9.5938254999999995</c:v>
                </c:pt>
                <c:pt idx="967">
                  <c:v>9.6037564999999994</c:v>
                </c:pt>
                <c:pt idx="968">
                  <c:v>9.6136885000000003</c:v>
                </c:pt>
                <c:pt idx="969">
                  <c:v>9.6236195000000002</c:v>
                </c:pt>
                <c:pt idx="970">
                  <c:v>9.6335514999999994</c:v>
                </c:pt>
                <c:pt idx="971">
                  <c:v>9.6434835000000003</c:v>
                </c:pt>
                <c:pt idx="972">
                  <c:v>9.6534145000000002</c:v>
                </c:pt>
                <c:pt idx="973">
                  <c:v>9.6633464999999994</c:v>
                </c:pt>
                <c:pt idx="974">
                  <c:v>9.6732774999999993</c:v>
                </c:pt>
                <c:pt idx="975">
                  <c:v>9.6832095000000002</c:v>
                </c:pt>
                <c:pt idx="976">
                  <c:v>9.6931405000000002</c:v>
                </c:pt>
                <c:pt idx="977">
                  <c:v>9.7030724999999993</c:v>
                </c:pt>
                <c:pt idx="978">
                  <c:v>9.7130045000000003</c:v>
                </c:pt>
                <c:pt idx="979">
                  <c:v>9.7229355000000002</c:v>
                </c:pt>
                <c:pt idx="980">
                  <c:v>9.7328674999999993</c:v>
                </c:pt>
                <c:pt idx="981">
                  <c:v>9.7427984999999993</c:v>
                </c:pt>
                <c:pt idx="982">
                  <c:v>9.7527305000000002</c:v>
                </c:pt>
                <c:pt idx="983">
                  <c:v>9.7626615000000001</c:v>
                </c:pt>
                <c:pt idx="984">
                  <c:v>9.7725934999999993</c:v>
                </c:pt>
                <c:pt idx="985">
                  <c:v>9.7825244999999992</c:v>
                </c:pt>
                <c:pt idx="986">
                  <c:v>9.7924565000000001</c:v>
                </c:pt>
                <c:pt idx="987">
                  <c:v>9.8023884999999993</c:v>
                </c:pt>
                <c:pt idx="988">
                  <c:v>9.8123194999999992</c:v>
                </c:pt>
                <c:pt idx="989">
                  <c:v>9.8222515000000001</c:v>
                </c:pt>
                <c:pt idx="990">
                  <c:v>9.8321825</c:v>
                </c:pt>
                <c:pt idx="991">
                  <c:v>9.8421144999999992</c:v>
                </c:pt>
                <c:pt idx="992">
                  <c:v>9.8520454999999991</c:v>
                </c:pt>
                <c:pt idx="993">
                  <c:v>9.8619775000000001</c:v>
                </c:pt>
                <c:pt idx="994">
                  <c:v>9.8719085</c:v>
                </c:pt>
                <c:pt idx="995">
                  <c:v>9.8818404999999991</c:v>
                </c:pt>
                <c:pt idx="996">
                  <c:v>9.8917725000000001</c:v>
                </c:pt>
                <c:pt idx="997">
                  <c:v>9.9017035</c:v>
                </c:pt>
                <c:pt idx="998">
                  <c:v>9.9116354999999992</c:v>
                </c:pt>
                <c:pt idx="999">
                  <c:v>9.9215665000000008</c:v>
                </c:pt>
                <c:pt idx="1000">
                  <c:v>9.9314985</c:v>
                </c:pt>
                <c:pt idx="1001">
                  <c:v>9.9414294999999999</c:v>
                </c:pt>
                <c:pt idx="1002">
                  <c:v>9.9513615000000009</c:v>
                </c:pt>
                <c:pt idx="1003">
                  <c:v>9.9612935</c:v>
                </c:pt>
                <c:pt idx="1004">
                  <c:v>9.9712244999999999</c:v>
                </c:pt>
                <c:pt idx="1005">
                  <c:v>9.9811565000000009</c:v>
                </c:pt>
                <c:pt idx="1006">
                  <c:v>9.9910875000000008</c:v>
                </c:pt>
                <c:pt idx="1007">
                  <c:v>10.0010195</c:v>
                </c:pt>
                <c:pt idx="1008">
                  <c:v>10.0109505</c:v>
                </c:pt>
                <c:pt idx="1009">
                  <c:v>10.020882500000001</c:v>
                </c:pt>
                <c:pt idx="1010">
                  <c:v>10.030813500000001</c:v>
                </c:pt>
                <c:pt idx="1011">
                  <c:v>10.0407455</c:v>
                </c:pt>
                <c:pt idx="1012">
                  <c:v>10.050677500000001</c:v>
                </c:pt>
                <c:pt idx="1013">
                  <c:v>10.060608500000001</c:v>
                </c:pt>
                <c:pt idx="1014">
                  <c:v>10.0705405</c:v>
                </c:pt>
                <c:pt idx="1015">
                  <c:v>10.0804715</c:v>
                </c:pt>
                <c:pt idx="1016">
                  <c:v>10.090403500000001</c:v>
                </c:pt>
                <c:pt idx="1017">
                  <c:v>10.100334500000001</c:v>
                </c:pt>
                <c:pt idx="1018">
                  <c:v>10.1102665</c:v>
                </c:pt>
                <c:pt idx="1019">
                  <c:v>10.120198500000001</c:v>
                </c:pt>
                <c:pt idx="1020">
                  <c:v>10.130129500000001</c:v>
                </c:pt>
                <c:pt idx="1021">
                  <c:v>10.1400615</c:v>
                </c:pt>
                <c:pt idx="1022">
                  <c:v>10.1499925</c:v>
                </c:pt>
                <c:pt idx="1023">
                  <c:v>10.159924500000001</c:v>
                </c:pt>
                <c:pt idx="1024">
                  <c:v>10.169855500000001</c:v>
                </c:pt>
                <c:pt idx="1025">
                  <c:v>10.1797875</c:v>
                </c:pt>
                <c:pt idx="1026">
                  <c:v>10.1897185</c:v>
                </c:pt>
                <c:pt idx="1027">
                  <c:v>10.199650500000001</c:v>
                </c:pt>
                <c:pt idx="1028">
                  <c:v>10.2095825</c:v>
                </c:pt>
                <c:pt idx="1029">
                  <c:v>10.2195135</c:v>
                </c:pt>
                <c:pt idx="1030">
                  <c:v>10.229445500000001</c:v>
                </c:pt>
                <c:pt idx="1031">
                  <c:v>10.239376500000001</c:v>
                </c:pt>
                <c:pt idx="1032">
                  <c:v>10.2493085</c:v>
                </c:pt>
                <c:pt idx="1033">
                  <c:v>10.2592395</c:v>
                </c:pt>
                <c:pt idx="1034">
                  <c:v>10.269171500000001</c:v>
                </c:pt>
                <c:pt idx="1035">
                  <c:v>10.2791035</c:v>
                </c:pt>
                <c:pt idx="1036">
                  <c:v>10.2890345</c:v>
                </c:pt>
                <c:pt idx="1037">
                  <c:v>10.298966500000001</c:v>
                </c:pt>
                <c:pt idx="1038">
                  <c:v>10.3088975</c:v>
                </c:pt>
                <c:pt idx="1039">
                  <c:v>10.3188295</c:v>
                </c:pt>
                <c:pt idx="1040">
                  <c:v>10.3287605</c:v>
                </c:pt>
                <c:pt idx="1041">
                  <c:v>10.338692500000001</c:v>
                </c:pt>
                <c:pt idx="1042">
                  <c:v>10.3486245</c:v>
                </c:pt>
                <c:pt idx="1043">
                  <c:v>10.3585555</c:v>
                </c:pt>
                <c:pt idx="1044">
                  <c:v>10.368487500000001</c:v>
                </c:pt>
                <c:pt idx="1045">
                  <c:v>10.3784185</c:v>
                </c:pt>
                <c:pt idx="1046">
                  <c:v>10.3883505</c:v>
                </c:pt>
                <c:pt idx="1047">
                  <c:v>10.3982815</c:v>
                </c:pt>
                <c:pt idx="1048">
                  <c:v>10.4082135</c:v>
                </c:pt>
                <c:pt idx="1049">
                  <c:v>10.4181455</c:v>
                </c:pt>
                <c:pt idx="1050">
                  <c:v>10.4280765</c:v>
                </c:pt>
                <c:pt idx="1051">
                  <c:v>10.4380085</c:v>
                </c:pt>
                <c:pt idx="1052">
                  <c:v>10.4479395</c:v>
                </c:pt>
                <c:pt idx="1053">
                  <c:v>10.4578715</c:v>
                </c:pt>
                <c:pt idx="1054">
                  <c:v>10.467802499999999</c:v>
                </c:pt>
                <c:pt idx="1055">
                  <c:v>10.477734379999999</c:v>
                </c:pt>
                <c:pt idx="1056">
                  <c:v>10.487665379999999</c:v>
                </c:pt>
                <c:pt idx="1057">
                  <c:v>10.49759738</c:v>
                </c:pt>
                <c:pt idx="1058">
                  <c:v>10.507529379999999</c:v>
                </c:pt>
                <c:pt idx="1059">
                  <c:v>10.517460379999999</c:v>
                </c:pt>
                <c:pt idx="1060">
                  <c:v>10.52739238</c:v>
                </c:pt>
                <c:pt idx="1061">
                  <c:v>10.537323369999999</c:v>
                </c:pt>
                <c:pt idx="1062">
                  <c:v>10.547255379999999</c:v>
                </c:pt>
                <c:pt idx="1063">
                  <c:v>10.557186379999999</c:v>
                </c:pt>
                <c:pt idx="1064">
                  <c:v>10.56711838</c:v>
                </c:pt>
                <c:pt idx="1065">
                  <c:v>10.577050379999999</c:v>
                </c:pt>
                <c:pt idx="1066">
                  <c:v>10.586981379999999</c:v>
                </c:pt>
                <c:pt idx="1067">
                  <c:v>10.59691338</c:v>
                </c:pt>
                <c:pt idx="1068">
                  <c:v>10.60684438</c:v>
                </c:pt>
                <c:pt idx="1069">
                  <c:v>10.616776379999999</c:v>
                </c:pt>
                <c:pt idx="1070">
                  <c:v>10.626707379999999</c:v>
                </c:pt>
                <c:pt idx="1071">
                  <c:v>10.63663938</c:v>
                </c:pt>
                <c:pt idx="1072">
                  <c:v>10.646571379999999</c:v>
                </c:pt>
                <c:pt idx="1073">
                  <c:v>10.656502379999999</c:v>
                </c:pt>
                <c:pt idx="1074">
                  <c:v>10.66643438</c:v>
                </c:pt>
                <c:pt idx="1075">
                  <c:v>10.67636538</c:v>
                </c:pt>
                <c:pt idx="1076">
                  <c:v>10.686297379999999</c:v>
                </c:pt>
                <c:pt idx="1077">
                  <c:v>10.696228380000001</c:v>
                </c:pt>
                <c:pt idx="1078">
                  <c:v>10.70616038</c:v>
                </c:pt>
                <c:pt idx="1079">
                  <c:v>10.716092379999999</c:v>
                </c:pt>
                <c:pt idx="1080">
                  <c:v>10.726023380000001</c:v>
                </c:pt>
                <c:pt idx="1081">
                  <c:v>10.73595538</c:v>
                </c:pt>
                <c:pt idx="1082">
                  <c:v>10.74588638</c:v>
                </c:pt>
                <c:pt idx="1083">
                  <c:v>10.755818379999999</c:v>
                </c:pt>
                <c:pt idx="1084">
                  <c:v>10.765749380000001</c:v>
                </c:pt>
                <c:pt idx="1085">
                  <c:v>10.77568138</c:v>
                </c:pt>
                <c:pt idx="1086">
                  <c:v>10.785613379999999</c:v>
                </c:pt>
                <c:pt idx="1087">
                  <c:v>10.795544380000001</c:v>
                </c:pt>
                <c:pt idx="1088">
                  <c:v>10.80547638</c:v>
                </c:pt>
                <c:pt idx="1089">
                  <c:v>10.81540738</c:v>
                </c:pt>
                <c:pt idx="1090">
                  <c:v>10.825339380000001</c:v>
                </c:pt>
                <c:pt idx="1091">
                  <c:v>10.835270380000001</c:v>
                </c:pt>
                <c:pt idx="1092">
                  <c:v>10.845202370000001</c:v>
                </c:pt>
                <c:pt idx="1093">
                  <c:v>10.855134380000001</c:v>
                </c:pt>
                <c:pt idx="1094">
                  <c:v>10.865065380000001</c:v>
                </c:pt>
                <c:pt idx="1095">
                  <c:v>10.87499738</c:v>
                </c:pt>
                <c:pt idx="1096">
                  <c:v>10.88492838</c:v>
                </c:pt>
                <c:pt idx="1097">
                  <c:v>10.894860380000001</c:v>
                </c:pt>
                <c:pt idx="1098">
                  <c:v>10.904791380000001</c:v>
                </c:pt>
                <c:pt idx="1099">
                  <c:v>10.91472338</c:v>
                </c:pt>
                <c:pt idx="1100">
                  <c:v>10.924655380000001</c:v>
                </c:pt>
                <c:pt idx="1101">
                  <c:v>10.934586380000001</c:v>
                </c:pt>
                <c:pt idx="1102">
                  <c:v>10.94451838</c:v>
                </c:pt>
                <c:pt idx="1103">
                  <c:v>10.95444938</c:v>
                </c:pt>
                <c:pt idx="1104">
                  <c:v>10.964381380000001</c:v>
                </c:pt>
                <c:pt idx="1105">
                  <c:v>10.97431338</c:v>
                </c:pt>
                <c:pt idx="1106">
                  <c:v>10.98424438</c:v>
                </c:pt>
                <c:pt idx="1107">
                  <c:v>10.994176380000001</c:v>
                </c:pt>
                <c:pt idx="1108">
                  <c:v>11.004107380000001</c:v>
                </c:pt>
                <c:pt idx="1109">
                  <c:v>11.01403938</c:v>
                </c:pt>
                <c:pt idx="1110">
                  <c:v>11.02397038</c:v>
                </c:pt>
                <c:pt idx="1111">
                  <c:v>11.033902380000001</c:v>
                </c:pt>
                <c:pt idx="1112">
                  <c:v>11.04383438</c:v>
                </c:pt>
                <c:pt idx="1113">
                  <c:v>11.05376538</c:v>
                </c:pt>
                <c:pt idx="1114">
                  <c:v>11.063697380000001</c:v>
                </c:pt>
                <c:pt idx="1115">
                  <c:v>11.073628380000001</c:v>
                </c:pt>
                <c:pt idx="1116">
                  <c:v>11.08356038</c:v>
                </c:pt>
                <c:pt idx="1117">
                  <c:v>11.09349138</c:v>
                </c:pt>
                <c:pt idx="1118">
                  <c:v>11.103423380000001</c:v>
                </c:pt>
                <c:pt idx="1119">
                  <c:v>11.11335538</c:v>
                </c:pt>
                <c:pt idx="1120">
                  <c:v>11.12328638</c:v>
                </c:pt>
                <c:pt idx="1121">
                  <c:v>11.133218380000001</c:v>
                </c:pt>
                <c:pt idx="1122">
                  <c:v>11.143149380000001</c:v>
                </c:pt>
                <c:pt idx="1123">
                  <c:v>11.153081370000001</c:v>
                </c:pt>
                <c:pt idx="1124">
                  <c:v>11.16301238</c:v>
                </c:pt>
                <c:pt idx="1125">
                  <c:v>11.172944380000001</c:v>
                </c:pt>
                <c:pt idx="1126">
                  <c:v>11.18287638</c:v>
                </c:pt>
                <c:pt idx="1127">
                  <c:v>11.19280738</c:v>
                </c:pt>
                <c:pt idx="1128">
                  <c:v>11.202739380000001</c:v>
                </c:pt>
                <c:pt idx="1129">
                  <c:v>11.21267038</c:v>
                </c:pt>
                <c:pt idx="1130">
                  <c:v>11.22260238</c:v>
                </c:pt>
                <c:pt idx="1131">
                  <c:v>11.232534380000001</c:v>
                </c:pt>
                <c:pt idx="1132">
                  <c:v>11.242465380000001</c:v>
                </c:pt>
                <c:pt idx="1133">
                  <c:v>11.25239738</c:v>
                </c:pt>
                <c:pt idx="1134">
                  <c:v>11.262328370000001</c:v>
                </c:pt>
                <c:pt idx="1135">
                  <c:v>11.272260380000001</c:v>
                </c:pt>
                <c:pt idx="1136">
                  <c:v>11.28219138</c:v>
                </c:pt>
                <c:pt idx="1137">
                  <c:v>11.29212338</c:v>
                </c:pt>
                <c:pt idx="1138">
                  <c:v>11.302055380000001</c:v>
                </c:pt>
                <c:pt idx="1139">
                  <c:v>11.31198638</c:v>
                </c:pt>
                <c:pt idx="1140">
                  <c:v>11.32191838</c:v>
                </c:pt>
                <c:pt idx="1141">
                  <c:v>11.33184938</c:v>
                </c:pt>
                <c:pt idx="1142">
                  <c:v>11.34178138</c:v>
                </c:pt>
                <c:pt idx="1143">
                  <c:v>11.35171238</c:v>
                </c:pt>
                <c:pt idx="1144">
                  <c:v>11.36164438</c:v>
                </c:pt>
                <c:pt idx="1145">
                  <c:v>11.37157638</c:v>
                </c:pt>
                <c:pt idx="1146">
                  <c:v>11.38150738</c:v>
                </c:pt>
                <c:pt idx="1147">
                  <c:v>11.39143938</c:v>
                </c:pt>
                <c:pt idx="1148">
                  <c:v>11.401370379999999</c:v>
                </c:pt>
                <c:pt idx="1149">
                  <c:v>11.41130238</c:v>
                </c:pt>
                <c:pt idx="1150">
                  <c:v>11.42123438</c:v>
                </c:pt>
                <c:pt idx="1151">
                  <c:v>11.431165379999999</c:v>
                </c:pt>
                <c:pt idx="1152">
                  <c:v>11.44109738</c:v>
                </c:pt>
                <c:pt idx="1153">
                  <c:v>11.45102838</c:v>
                </c:pt>
                <c:pt idx="1154">
                  <c:v>11.46096037</c:v>
                </c:pt>
                <c:pt idx="1155">
                  <c:v>11.47089063</c:v>
                </c:pt>
                <c:pt idx="1156">
                  <c:v>11.48082263</c:v>
                </c:pt>
                <c:pt idx="1157">
                  <c:v>11.49075463</c:v>
                </c:pt>
                <c:pt idx="1158">
                  <c:v>11.50068563</c:v>
                </c:pt>
                <c:pt idx="1159">
                  <c:v>11.51061763</c:v>
                </c:pt>
                <c:pt idx="1160">
                  <c:v>11.52054863</c:v>
                </c:pt>
                <c:pt idx="1161">
                  <c:v>11.53048063</c:v>
                </c:pt>
                <c:pt idx="1162">
                  <c:v>11.540411629999999</c:v>
                </c:pt>
                <c:pt idx="1163">
                  <c:v>11.55034363</c:v>
                </c:pt>
                <c:pt idx="1164">
                  <c:v>11.56027563</c:v>
                </c:pt>
                <c:pt idx="1165">
                  <c:v>11.570206629999999</c:v>
                </c:pt>
                <c:pt idx="1166">
                  <c:v>11.58013863</c:v>
                </c:pt>
                <c:pt idx="1167">
                  <c:v>11.59006963</c:v>
                </c:pt>
                <c:pt idx="1168">
                  <c:v>11.60000163</c:v>
                </c:pt>
                <c:pt idx="1169">
                  <c:v>11.60993363</c:v>
                </c:pt>
                <c:pt idx="1170">
                  <c:v>11.61986463</c:v>
                </c:pt>
                <c:pt idx="1171">
                  <c:v>11.62979663</c:v>
                </c:pt>
                <c:pt idx="1172">
                  <c:v>11.639727629999999</c:v>
                </c:pt>
                <c:pt idx="1173">
                  <c:v>11.64965963</c:v>
                </c:pt>
                <c:pt idx="1174">
                  <c:v>11.65959063</c:v>
                </c:pt>
                <c:pt idx="1175">
                  <c:v>11.669522629999999</c:v>
                </c:pt>
                <c:pt idx="1176">
                  <c:v>11.67945463</c:v>
                </c:pt>
                <c:pt idx="1177">
                  <c:v>11.68938563</c:v>
                </c:pt>
                <c:pt idx="1178">
                  <c:v>11.699317629999999</c:v>
                </c:pt>
                <c:pt idx="1179">
                  <c:v>11.709248629999999</c:v>
                </c:pt>
                <c:pt idx="1180">
                  <c:v>11.71918063</c:v>
                </c:pt>
                <c:pt idx="1181">
                  <c:v>11.729112629999999</c:v>
                </c:pt>
                <c:pt idx="1182">
                  <c:v>11.739043629999999</c:v>
                </c:pt>
                <c:pt idx="1183">
                  <c:v>11.74897562</c:v>
                </c:pt>
                <c:pt idx="1184">
                  <c:v>11.75890663</c:v>
                </c:pt>
                <c:pt idx="1185">
                  <c:v>11.768838629999999</c:v>
                </c:pt>
                <c:pt idx="1186">
                  <c:v>11.778769629999999</c:v>
                </c:pt>
                <c:pt idx="1187">
                  <c:v>11.78870163</c:v>
                </c:pt>
                <c:pt idx="1188">
                  <c:v>11.798633629999999</c:v>
                </c:pt>
                <c:pt idx="1189">
                  <c:v>11.808564629999999</c:v>
                </c:pt>
                <c:pt idx="1190">
                  <c:v>11.81849663</c:v>
                </c:pt>
                <c:pt idx="1191">
                  <c:v>11.82842763</c:v>
                </c:pt>
                <c:pt idx="1192">
                  <c:v>11.838359629999999</c:v>
                </c:pt>
                <c:pt idx="1193">
                  <c:v>11.84829163</c:v>
                </c:pt>
                <c:pt idx="1194">
                  <c:v>11.85822263</c:v>
                </c:pt>
                <c:pt idx="1195">
                  <c:v>11.868154629999999</c:v>
                </c:pt>
                <c:pt idx="1196">
                  <c:v>11.878085629999999</c:v>
                </c:pt>
                <c:pt idx="1197">
                  <c:v>11.88801763</c:v>
                </c:pt>
                <c:pt idx="1198">
                  <c:v>11.89794863</c:v>
                </c:pt>
                <c:pt idx="1199">
                  <c:v>11.907880629999999</c:v>
                </c:pt>
                <c:pt idx="1200">
                  <c:v>11.91781263</c:v>
                </c:pt>
                <c:pt idx="1201">
                  <c:v>11.92774363</c:v>
                </c:pt>
                <c:pt idx="1202">
                  <c:v>11.937675629999999</c:v>
                </c:pt>
                <c:pt idx="1203">
                  <c:v>11.947606629999999</c:v>
                </c:pt>
                <c:pt idx="1204">
                  <c:v>11.95753863</c:v>
                </c:pt>
                <c:pt idx="1205">
                  <c:v>11.967470629999999</c:v>
                </c:pt>
                <c:pt idx="1206">
                  <c:v>11.977401629999999</c:v>
                </c:pt>
                <c:pt idx="1207">
                  <c:v>11.98733363</c:v>
                </c:pt>
                <c:pt idx="1208">
                  <c:v>11.99726463</c:v>
                </c:pt>
                <c:pt idx="1209">
                  <c:v>12.007196629999999</c:v>
                </c:pt>
                <c:pt idx="1210">
                  <c:v>12.017127629999999</c:v>
                </c:pt>
                <c:pt idx="1211">
                  <c:v>12.02705963</c:v>
                </c:pt>
                <c:pt idx="1212">
                  <c:v>12.036991629999999</c:v>
                </c:pt>
                <c:pt idx="1213">
                  <c:v>12.046922629999999</c:v>
                </c:pt>
                <c:pt idx="1214">
                  <c:v>12.056854619999999</c:v>
                </c:pt>
                <c:pt idx="1215">
                  <c:v>12.06678563</c:v>
                </c:pt>
                <c:pt idx="1216">
                  <c:v>12.076717629999999</c:v>
                </c:pt>
                <c:pt idx="1217">
                  <c:v>12.08664963</c:v>
                </c:pt>
                <c:pt idx="1218">
                  <c:v>12.09658063</c:v>
                </c:pt>
                <c:pt idx="1219">
                  <c:v>12.106512629999999</c:v>
                </c:pt>
                <c:pt idx="1220">
                  <c:v>12.116443629999999</c:v>
                </c:pt>
                <c:pt idx="1221">
                  <c:v>12.12637563</c:v>
                </c:pt>
                <c:pt idx="1222">
                  <c:v>12.136307629999999</c:v>
                </c:pt>
                <c:pt idx="1223">
                  <c:v>12.146238629999999</c:v>
                </c:pt>
                <c:pt idx="1224">
                  <c:v>12.15617063</c:v>
                </c:pt>
                <c:pt idx="1225">
                  <c:v>12.16610163</c:v>
                </c:pt>
                <c:pt idx="1226">
                  <c:v>12.176033629999999</c:v>
                </c:pt>
                <c:pt idx="1227">
                  <c:v>12.185964630000001</c:v>
                </c:pt>
                <c:pt idx="1228">
                  <c:v>12.19589663</c:v>
                </c:pt>
                <c:pt idx="1229">
                  <c:v>12.205828629999999</c:v>
                </c:pt>
                <c:pt idx="1230">
                  <c:v>12.215759630000001</c:v>
                </c:pt>
                <c:pt idx="1231">
                  <c:v>12.22569163</c:v>
                </c:pt>
                <c:pt idx="1232">
                  <c:v>12.23562263</c:v>
                </c:pt>
                <c:pt idx="1233">
                  <c:v>12.245554630000001</c:v>
                </c:pt>
                <c:pt idx="1234">
                  <c:v>12.25548663</c:v>
                </c:pt>
                <c:pt idx="1235">
                  <c:v>12.26541763</c:v>
                </c:pt>
                <c:pt idx="1236">
                  <c:v>12.275349629999999</c:v>
                </c:pt>
                <c:pt idx="1237">
                  <c:v>12.285280630000001</c:v>
                </c:pt>
                <c:pt idx="1238">
                  <c:v>12.29521263</c:v>
                </c:pt>
                <c:pt idx="1239">
                  <c:v>12.305144629999999</c:v>
                </c:pt>
                <c:pt idx="1240">
                  <c:v>12.315075630000001</c:v>
                </c:pt>
                <c:pt idx="1241">
                  <c:v>12.32500763</c:v>
                </c:pt>
                <c:pt idx="1242">
                  <c:v>12.33493863</c:v>
                </c:pt>
                <c:pt idx="1243">
                  <c:v>12.344870630000001</c:v>
                </c:pt>
                <c:pt idx="1244">
                  <c:v>12.354801630000001</c:v>
                </c:pt>
                <c:pt idx="1245">
                  <c:v>12.364733620000001</c:v>
                </c:pt>
                <c:pt idx="1246">
                  <c:v>12.374665630000001</c:v>
                </c:pt>
                <c:pt idx="1247">
                  <c:v>12.384596630000001</c:v>
                </c:pt>
                <c:pt idx="1248">
                  <c:v>12.39452863</c:v>
                </c:pt>
                <c:pt idx="1249">
                  <c:v>12.40445963</c:v>
                </c:pt>
                <c:pt idx="1250">
                  <c:v>12.414391630000001</c:v>
                </c:pt>
                <c:pt idx="1251">
                  <c:v>12.42432363</c:v>
                </c:pt>
                <c:pt idx="1252">
                  <c:v>12.43425463</c:v>
                </c:pt>
                <c:pt idx="1253">
                  <c:v>12.444186630000001</c:v>
                </c:pt>
                <c:pt idx="1254">
                  <c:v>12.454117630000001</c:v>
                </c:pt>
                <c:pt idx="1255">
                  <c:v>12.46404963</c:v>
                </c:pt>
                <c:pt idx="1256">
                  <c:v>12.473981</c:v>
                </c:pt>
                <c:pt idx="1257">
                  <c:v>12.483912</c:v>
                </c:pt>
                <c:pt idx="1258">
                  <c:v>12.493843999999999</c:v>
                </c:pt>
                <c:pt idx="1259">
                  <c:v>12.503774999999999</c:v>
                </c:pt>
                <c:pt idx="1260">
                  <c:v>12.513707</c:v>
                </c:pt>
                <c:pt idx="1261">
                  <c:v>12.523638999999999</c:v>
                </c:pt>
                <c:pt idx="1262">
                  <c:v>12.533569999999999</c:v>
                </c:pt>
                <c:pt idx="1263">
                  <c:v>12.543502</c:v>
                </c:pt>
                <c:pt idx="1264">
                  <c:v>12.553433</c:v>
                </c:pt>
                <c:pt idx="1265">
                  <c:v>12.563364999999999</c:v>
                </c:pt>
                <c:pt idx="1266">
                  <c:v>12.573297</c:v>
                </c:pt>
                <c:pt idx="1267">
                  <c:v>12.583228</c:v>
                </c:pt>
                <c:pt idx="1268">
                  <c:v>12.593159999999999</c:v>
                </c:pt>
                <c:pt idx="1269">
                  <c:v>12.603090999999999</c:v>
                </c:pt>
                <c:pt idx="1270">
                  <c:v>12.613023</c:v>
                </c:pt>
                <c:pt idx="1271">
                  <c:v>12.622954999999999</c:v>
                </c:pt>
                <c:pt idx="1272">
                  <c:v>12.632885999999999</c:v>
                </c:pt>
                <c:pt idx="1273">
                  <c:v>12.642818</c:v>
                </c:pt>
                <c:pt idx="1274">
                  <c:v>12.652749</c:v>
                </c:pt>
                <c:pt idx="1275">
                  <c:v>12.662680999999999</c:v>
                </c:pt>
                <c:pt idx="1276">
                  <c:v>12.672613</c:v>
                </c:pt>
                <c:pt idx="1277">
                  <c:v>12.682544</c:v>
                </c:pt>
                <c:pt idx="1278">
                  <c:v>12.692475999999999</c:v>
                </c:pt>
                <c:pt idx="1279">
                  <c:v>12.702406999999999</c:v>
                </c:pt>
                <c:pt idx="1280">
                  <c:v>12.712339</c:v>
                </c:pt>
                <c:pt idx="1281">
                  <c:v>12.72227</c:v>
                </c:pt>
                <c:pt idx="1282">
                  <c:v>12.732201999999999</c:v>
                </c:pt>
                <c:pt idx="1283">
                  <c:v>12.742134</c:v>
                </c:pt>
                <c:pt idx="1284">
                  <c:v>12.752065</c:v>
                </c:pt>
                <c:pt idx="1285">
                  <c:v>12.761996999999999</c:v>
                </c:pt>
                <c:pt idx="1286">
                  <c:v>12.771929</c:v>
                </c:pt>
                <c:pt idx="1287">
                  <c:v>12.78186</c:v>
                </c:pt>
                <c:pt idx="1288">
                  <c:v>12.791791999999999</c:v>
                </c:pt>
                <c:pt idx="1289">
                  <c:v>12.801723000000001</c:v>
                </c:pt>
                <c:pt idx="1290">
                  <c:v>12.811655</c:v>
                </c:pt>
                <c:pt idx="1291">
                  <c:v>12.821586</c:v>
                </c:pt>
                <c:pt idx="1292">
                  <c:v>12.831518000000001</c:v>
                </c:pt>
                <c:pt idx="1293">
                  <c:v>12.84145</c:v>
                </c:pt>
                <c:pt idx="1294">
                  <c:v>12.851381</c:v>
                </c:pt>
                <c:pt idx="1295">
                  <c:v>12.861313000000001</c:v>
                </c:pt>
                <c:pt idx="1296">
                  <c:v>12.871244000000001</c:v>
                </c:pt>
                <c:pt idx="1297">
                  <c:v>12.881176</c:v>
                </c:pt>
                <c:pt idx="1298">
                  <c:v>12.891107999999999</c:v>
                </c:pt>
                <c:pt idx="1299">
                  <c:v>12.901039000000001</c:v>
                </c:pt>
                <c:pt idx="1300">
                  <c:v>12.910971</c:v>
                </c:pt>
                <c:pt idx="1301">
                  <c:v>12.920902</c:v>
                </c:pt>
                <c:pt idx="1302">
                  <c:v>12.930834000000001</c:v>
                </c:pt>
                <c:pt idx="1303">
                  <c:v>12.940766</c:v>
                </c:pt>
                <c:pt idx="1304">
                  <c:v>12.950697</c:v>
                </c:pt>
                <c:pt idx="1305">
                  <c:v>12.960629000000001</c:v>
                </c:pt>
                <c:pt idx="1306">
                  <c:v>12.970561</c:v>
                </c:pt>
                <c:pt idx="1307">
                  <c:v>12.980492</c:v>
                </c:pt>
                <c:pt idx="1308">
                  <c:v>12.990424000000001</c:v>
                </c:pt>
                <c:pt idx="1309">
                  <c:v>13.000355000000001</c:v>
                </c:pt>
                <c:pt idx="1310">
                  <c:v>13.010287</c:v>
                </c:pt>
                <c:pt idx="1311">
                  <c:v>13.020219000000001</c:v>
                </c:pt>
                <c:pt idx="1312">
                  <c:v>13.030150000000001</c:v>
                </c:pt>
                <c:pt idx="1313">
                  <c:v>13.040082</c:v>
                </c:pt>
                <c:pt idx="1314">
                  <c:v>13.050013</c:v>
                </c:pt>
                <c:pt idx="1315">
                  <c:v>13.059945000000001</c:v>
                </c:pt>
                <c:pt idx="1316">
                  <c:v>13.069877</c:v>
                </c:pt>
                <c:pt idx="1317">
                  <c:v>13.079808</c:v>
                </c:pt>
                <c:pt idx="1318">
                  <c:v>13.089740000000001</c:v>
                </c:pt>
                <c:pt idx="1319">
                  <c:v>13.099671000000001</c:v>
                </c:pt>
                <c:pt idx="1320">
                  <c:v>13.109603</c:v>
                </c:pt>
                <c:pt idx="1321">
                  <c:v>13.119535000000001</c:v>
                </c:pt>
                <c:pt idx="1322">
                  <c:v>13.129466000000001</c:v>
                </c:pt>
                <c:pt idx="1323">
                  <c:v>13.139398</c:v>
                </c:pt>
                <c:pt idx="1324">
                  <c:v>13.149329</c:v>
                </c:pt>
                <c:pt idx="1325">
                  <c:v>13.159261000000001</c:v>
                </c:pt>
                <c:pt idx="1326">
                  <c:v>13.169193</c:v>
                </c:pt>
                <c:pt idx="1327">
                  <c:v>13.179124</c:v>
                </c:pt>
                <c:pt idx="1328">
                  <c:v>13.189056000000001</c:v>
                </c:pt>
                <c:pt idx="1329">
                  <c:v>13.198987000000001</c:v>
                </c:pt>
                <c:pt idx="1330">
                  <c:v>13.208919</c:v>
                </c:pt>
                <c:pt idx="1331">
                  <c:v>13.218851000000001</c:v>
                </c:pt>
                <c:pt idx="1332">
                  <c:v>13.228782000000001</c:v>
                </c:pt>
                <c:pt idx="1333">
                  <c:v>13.238714</c:v>
                </c:pt>
                <c:pt idx="1334">
                  <c:v>13.248646000000001</c:v>
                </c:pt>
                <c:pt idx="1335">
                  <c:v>13.258577000000001</c:v>
                </c:pt>
                <c:pt idx="1336">
                  <c:v>13.268509</c:v>
                </c:pt>
                <c:pt idx="1337">
                  <c:v>13.27844</c:v>
                </c:pt>
                <c:pt idx="1338">
                  <c:v>13.288372000000001</c:v>
                </c:pt>
                <c:pt idx="1339">
                  <c:v>13.298304</c:v>
                </c:pt>
                <c:pt idx="1340">
                  <c:v>13.308235</c:v>
                </c:pt>
                <c:pt idx="1341">
                  <c:v>13.318167000000001</c:v>
                </c:pt>
                <c:pt idx="1342">
                  <c:v>13.328098000000001</c:v>
                </c:pt>
                <c:pt idx="1343">
                  <c:v>13.33803</c:v>
                </c:pt>
                <c:pt idx="1344">
                  <c:v>13.347962000000001</c:v>
                </c:pt>
                <c:pt idx="1345">
                  <c:v>13.357893000000001</c:v>
                </c:pt>
                <c:pt idx="1346">
                  <c:v>13.367825</c:v>
                </c:pt>
                <c:pt idx="1347">
                  <c:v>13.377756</c:v>
                </c:pt>
                <c:pt idx="1348">
                  <c:v>13.387688000000001</c:v>
                </c:pt>
                <c:pt idx="1349">
                  <c:v>13.39762</c:v>
                </c:pt>
                <c:pt idx="1350">
                  <c:v>13.407551</c:v>
                </c:pt>
                <c:pt idx="1351">
                  <c:v>13.417483000000001</c:v>
                </c:pt>
                <c:pt idx="1352">
                  <c:v>13.427415</c:v>
                </c:pt>
                <c:pt idx="1353">
                  <c:v>13.437346</c:v>
                </c:pt>
                <c:pt idx="1354">
                  <c:v>13.447278000000001</c:v>
                </c:pt>
                <c:pt idx="1355">
                  <c:v>13.457209000000001</c:v>
                </c:pt>
                <c:pt idx="1356">
                  <c:v>13.467141</c:v>
                </c:pt>
                <c:pt idx="1357">
                  <c:v>13.477073499999999</c:v>
                </c:pt>
                <c:pt idx="1358">
                  <c:v>13.487004499999999</c:v>
                </c:pt>
                <c:pt idx="1359">
                  <c:v>13.4969365</c:v>
                </c:pt>
                <c:pt idx="1360">
                  <c:v>13.5068675</c:v>
                </c:pt>
                <c:pt idx="1361">
                  <c:v>13.516799499999999</c:v>
                </c:pt>
                <c:pt idx="1362">
                  <c:v>13.5267315</c:v>
                </c:pt>
                <c:pt idx="1363">
                  <c:v>13.5366625</c:v>
                </c:pt>
                <c:pt idx="1364">
                  <c:v>13.546594499999999</c:v>
                </c:pt>
                <c:pt idx="1365">
                  <c:v>13.556525499999999</c:v>
                </c:pt>
                <c:pt idx="1366">
                  <c:v>13.5664575</c:v>
                </c:pt>
                <c:pt idx="1367">
                  <c:v>13.576389499999999</c:v>
                </c:pt>
                <c:pt idx="1368">
                  <c:v>13.586320499999999</c:v>
                </c:pt>
                <c:pt idx="1369">
                  <c:v>13.5962525</c:v>
                </c:pt>
                <c:pt idx="1370">
                  <c:v>13.606184499999999</c:v>
                </c:pt>
                <c:pt idx="1371">
                  <c:v>13.616115499999999</c:v>
                </c:pt>
                <c:pt idx="1372">
                  <c:v>13.6260475</c:v>
                </c:pt>
                <c:pt idx="1373">
                  <c:v>13.6359785</c:v>
                </c:pt>
                <c:pt idx="1374">
                  <c:v>13.645910499999999</c:v>
                </c:pt>
                <c:pt idx="1375">
                  <c:v>13.6558425</c:v>
                </c:pt>
                <c:pt idx="1376">
                  <c:v>13.6657735</c:v>
                </c:pt>
                <c:pt idx="1377">
                  <c:v>13.675705499999999</c:v>
                </c:pt>
                <c:pt idx="1378">
                  <c:v>13.685636499999999</c:v>
                </c:pt>
                <c:pt idx="1379">
                  <c:v>13.6955685</c:v>
                </c:pt>
                <c:pt idx="1380">
                  <c:v>13.705500499999999</c:v>
                </c:pt>
                <c:pt idx="1381">
                  <c:v>13.715431499999999</c:v>
                </c:pt>
                <c:pt idx="1382">
                  <c:v>13.7253635</c:v>
                </c:pt>
                <c:pt idx="1383">
                  <c:v>13.735295499999999</c:v>
                </c:pt>
                <c:pt idx="1384">
                  <c:v>13.745226499999999</c:v>
                </c:pt>
                <c:pt idx="1385">
                  <c:v>13.7551585</c:v>
                </c:pt>
                <c:pt idx="1386">
                  <c:v>13.7650895</c:v>
                </c:pt>
                <c:pt idx="1387">
                  <c:v>13.775021499999999</c:v>
                </c:pt>
                <c:pt idx="1388">
                  <c:v>13.7849535</c:v>
                </c:pt>
                <c:pt idx="1389">
                  <c:v>13.7948845</c:v>
                </c:pt>
                <c:pt idx="1390">
                  <c:v>13.804816499999999</c:v>
                </c:pt>
                <c:pt idx="1391">
                  <c:v>13.814747499999999</c:v>
                </c:pt>
                <c:pt idx="1392">
                  <c:v>13.8246795</c:v>
                </c:pt>
                <c:pt idx="1393">
                  <c:v>13.834611499999999</c:v>
                </c:pt>
                <c:pt idx="1394">
                  <c:v>13.844542499999999</c:v>
                </c:pt>
                <c:pt idx="1395">
                  <c:v>13.8544745</c:v>
                </c:pt>
                <c:pt idx="1396">
                  <c:v>13.864406499999999</c:v>
                </c:pt>
                <c:pt idx="1397">
                  <c:v>13.874337499999999</c:v>
                </c:pt>
                <c:pt idx="1398">
                  <c:v>13.8842695</c:v>
                </c:pt>
                <c:pt idx="1399">
                  <c:v>13.8942005</c:v>
                </c:pt>
                <c:pt idx="1400">
                  <c:v>13.904132499999999</c:v>
                </c:pt>
                <c:pt idx="1401">
                  <c:v>13.9140645</c:v>
                </c:pt>
                <c:pt idx="1402">
                  <c:v>13.9239955</c:v>
                </c:pt>
                <c:pt idx="1403">
                  <c:v>13.933927499999999</c:v>
                </c:pt>
                <c:pt idx="1404">
                  <c:v>13.943858499999999</c:v>
                </c:pt>
                <c:pt idx="1405">
                  <c:v>13.9537905</c:v>
                </c:pt>
                <c:pt idx="1406">
                  <c:v>13.963722499999999</c:v>
                </c:pt>
                <c:pt idx="1407">
                  <c:v>13.973653499999999</c:v>
                </c:pt>
                <c:pt idx="1408">
                  <c:v>13.9835855</c:v>
                </c:pt>
                <c:pt idx="1409">
                  <c:v>13.993517499999999</c:v>
                </c:pt>
                <c:pt idx="1410">
                  <c:v>14.003448499999999</c:v>
                </c:pt>
                <c:pt idx="1411">
                  <c:v>14.0133805</c:v>
                </c:pt>
                <c:pt idx="1412">
                  <c:v>14.0233115</c:v>
                </c:pt>
                <c:pt idx="1413">
                  <c:v>14.033243499999999</c:v>
                </c:pt>
                <c:pt idx="1414">
                  <c:v>14.0431755</c:v>
                </c:pt>
                <c:pt idx="1415">
                  <c:v>14.0531065</c:v>
                </c:pt>
                <c:pt idx="1416">
                  <c:v>14.063038499999999</c:v>
                </c:pt>
                <c:pt idx="1417">
                  <c:v>14.072969499999999</c:v>
                </c:pt>
                <c:pt idx="1418">
                  <c:v>14.0829015</c:v>
                </c:pt>
                <c:pt idx="1419">
                  <c:v>14.092833499999999</c:v>
                </c:pt>
                <c:pt idx="1420">
                  <c:v>14.102764499999999</c:v>
                </c:pt>
                <c:pt idx="1421">
                  <c:v>14.1126965</c:v>
                </c:pt>
                <c:pt idx="1422">
                  <c:v>14.122628499999999</c:v>
                </c:pt>
                <c:pt idx="1423">
                  <c:v>14.132559499999999</c:v>
                </c:pt>
                <c:pt idx="1424">
                  <c:v>14.1424915</c:v>
                </c:pt>
                <c:pt idx="1425">
                  <c:v>14.1524225</c:v>
                </c:pt>
                <c:pt idx="1426">
                  <c:v>14.162354499999999</c:v>
                </c:pt>
                <c:pt idx="1427">
                  <c:v>14.1722865</c:v>
                </c:pt>
                <c:pt idx="1428">
                  <c:v>14.1822175</c:v>
                </c:pt>
                <c:pt idx="1429">
                  <c:v>14.192149499999999</c:v>
                </c:pt>
                <c:pt idx="1430">
                  <c:v>14.2020815</c:v>
                </c:pt>
                <c:pt idx="1431">
                  <c:v>14.2120125</c:v>
                </c:pt>
                <c:pt idx="1432">
                  <c:v>14.221944499999999</c:v>
                </c:pt>
                <c:pt idx="1433">
                  <c:v>14.231875499999999</c:v>
                </c:pt>
                <c:pt idx="1434">
                  <c:v>14.2418075</c:v>
                </c:pt>
                <c:pt idx="1435">
                  <c:v>14.251739499999999</c:v>
                </c:pt>
                <c:pt idx="1436">
                  <c:v>14.261670499999999</c:v>
                </c:pt>
                <c:pt idx="1437">
                  <c:v>14.2716025</c:v>
                </c:pt>
                <c:pt idx="1438">
                  <c:v>14.281534499999999</c:v>
                </c:pt>
                <c:pt idx="1439">
                  <c:v>14.291465499999999</c:v>
                </c:pt>
                <c:pt idx="1440">
                  <c:v>14.3013975</c:v>
                </c:pt>
                <c:pt idx="1441">
                  <c:v>14.3113285</c:v>
                </c:pt>
                <c:pt idx="1442">
                  <c:v>14.321260499999999</c:v>
                </c:pt>
                <c:pt idx="1443">
                  <c:v>14.3311925</c:v>
                </c:pt>
                <c:pt idx="1444">
                  <c:v>14.3411235</c:v>
                </c:pt>
                <c:pt idx="1445">
                  <c:v>14.351055499999999</c:v>
                </c:pt>
                <c:pt idx="1446">
                  <c:v>14.3609875</c:v>
                </c:pt>
                <c:pt idx="1447">
                  <c:v>14.3709185</c:v>
                </c:pt>
                <c:pt idx="1448">
                  <c:v>14.380850499999999</c:v>
                </c:pt>
                <c:pt idx="1449">
                  <c:v>14.390781499999999</c:v>
                </c:pt>
                <c:pt idx="1450">
                  <c:v>14.4007135</c:v>
                </c:pt>
                <c:pt idx="1451">
                  <c:v>14.410645499999999</c:v>
                </c:pt>
                <c:pt idx="1452">
                  <c:v>14.420576499999999</c:v>
                </c:pt>
                <c:pt idx="1453">
                  <c:v>14.4305085</c:v>
                </c:pt>
                <c:pt idx="1454">
                  <c:v>14.4404395</c:v>
                </c:pt>
                <c:pt idx="1455">
                  <c:v>14.450371499999999</c:v>
                </c:pt>
                <c:pt idx="1456">
                  <c:v>14.4603035</c:v>
                </c:pt>
                <c:pt idx="1457">
                  <c:v>14.4702345</c:v>
                </c:pt>
                <c:pt idx="1458">
                  <c:v>14.480166669999999</c:v>
                </c:pt>
                <c:pt idx="1459">
                  <c:v>14.49009867</c:v>
                </c:pt>
                <c:pt idx="1460">
                  <c:v>14.50002967</c:v>
                </c:pt>
                <c:pt idx="1461">
                  <c:v>14.509961669999999</c:v>
                </c:pt>
                <c:pt idx="1462">
                  <c:v>14.519892670000001</c:v>
                </c:pt>
                <c:pt idx="1463">
                  <c:v>14.52982467</c:v>
                </c:pt>
                <c:pt idx="1464">
                  <c:v>14.539756669999999</c:v>
                </c:pt>
                <c:pt idx="1465">
                  <c:v>14.549687670000001</c:v>
                </c:pt>
                <c:pt idx="1466">
                  <c:v>14.55961967</c:v>
                </c:pt>
                <c:pt idx="1467">
                  <c:v>14.569551669999999</c:v>
                </c:pt>
                <c:pt idx="1468">
                  <c:v>14.579482670000001</c:v>
                </c:pt>
                <c:pt idx="1469">
                  <c:v>14.58941467</c:v>
                </c:pt>
                <c:pt idx="1470">
                  <c:v>14.59934567</c:v>
                </c:pt>
                <c:pt idx="1471">
                  <c:v>14.609277670000001</c:v>
                </c:pt>
                <c:pt idx="1472">
                  <c:v>14.61920967</c:v>
                </c:pt>
                <c:pt idx="1473">
                  <c:v>14.62914067</c:v>
                </c:pt>
                <c:pt idx="1474">
                  <c:v>14.639072669999999</c:v>
                </c:pt>
                <c:pt idx="1475">
                  <c:v>14.64900467</c:v>
                </c:pt>
                <c:pt idx="1476">
                  <c:v>14.65893567</c:v>
                </c:pt>
                <c:pt idx="1477">
                  <c:v>14.668867669999999</c:v>
                </c:pt>
                <c:pt idx="1478">
                  <c:v>14.678798670000001</c:v>
                </c:pt>
                <c:pt idx="1479">
                  <c:v>14.68873067</c:v>
                </c:pt>
                <c:pt idx="1480">
                  <c:v>14.698662669999999</c:v>
                </c:pt>
                <c:pt idx="1481">
                  <c:v>14.708593670000001</c:v>
                </c:pt>
                <c:pt idx="1482">
                  <c:v>14.71852567</c:v>
                </c:pt>
                <c:pt idx="1483">
                  <c:v>14.728457669999999</c:v>
                </c:pt>
                <c:pt idx="1484">
                  <c:v>14.738388670000001</c:v>
                </c:pt>
                <c:pt idx="1485">
                  <c:v>14.74832067</c:v>
                </c:pt>
                <c:pt idx="1486">
                  <c:v>14.758252669999999</c:v>
                </c:pt>
                <c:pt idx="1487">
                  <c:v>14.768183670000001</c:v>
                </c:pt>
                <c:pt idx="1488">
                  <c:v>14.77811567</c:v>
                </c:pt>
                <c:pt idx="1489">
                  <c:v>14.78804667</c:v>
                </c:pt>
                <c:pt idx="1490">
                  <c:v>14.797978669999999</c:v>
                </c:pt>
                <c:pt idx="1491">
                  <c:v>14.80791067</c:v>
                </c:pt>
                <c:pt idx="1492">
                  <c:v>14.81784167</c:v>
                </c:pt>
                <c:pt idx="1493">
                  <c:v>14.827773669999999</c:v>
                </c:pt>
                <c:pt idx="1494">
                  <c:v>14.837704670000001</c:v>
                </c:pt>
                <c:pt idx="1495">
                  <c:v>14.84763667</c:v>
                </c:pt>
                <c:pt idx="1496">
                  <c:v>14.857568669999999</c:v>
                </c:pt>
                <c:pt idx="1497">
                  <c:v>14.867499670000001</c:v>
                </c:pt>
                <c:pt idx="1498">
                  <c:v>14.87743167</c:v>
                </c:pt>
                <c:pt idx="1499">
                  <c:v>14.887363669999999</c:v>
                </c:pt>
                <c:pt idx="1500">
                  <c:v>14.897294670000001</c:v>
                </c:pt>
                <c:pt idx="1501">
                  <c:v>14.90722667</c:v>
                </c:pt>
                <c:pt idx="1502">
                  <c:v>14.91715767</c:v>
                </c:pt>
                <c:pt idx="1503">
                  <c:v>14.927089670000001</c:v>
                </c:pt>
                <c:pt idx="1504">
                  <c:v>14.93702167</c:v>
                </c:pt>
                <c:pt idx="1505">
                  <c:v>14.94695267</c:v>
                </c:pt>
                <c:pt idx="1506">
                  <c:v>14.956884670000001</c:v>
                </c:pt>
                <c:pt idx="1507">
                  <c:v>14.96681667</c:v>
                </c:pt>
                <c:pt idx="1508">
                  <c:v>14.97674767</c:v>
                </c:pt>
                <c:pt idx="1509">
                  <c:v>14.986679669999999</c:v>
                </c:pt>
                <c:pt idx="1510">
                  <c:v>14.99661167</c:v>
                </c:pt>
                <c:pt idx="1511">
                  <c:v>15.00654267</c:v>
                </c:pt>
                <c:pt idx="1512">
                  <c:v>15.016474669999999</c:v>
                </c:pt>
                <c:pt idx="1513">
                  <c:v>15.026405670000001</c:v>
                </c:pt>
                <c:pt idx="1514">
                  <c:v>15.03633767</c:v>
                </c:pt>
                <c:pt idx="1515">
                  <c:v>15.046269669999999</c:v>
                </c:pt>
                <c:pt idx="1516">
                  <c:v>15.056200670000001</c:v>
                </c:pt>
                <c:pt idx="1517">
                  <c:v>15.06613267</c:v>
                </c:pt>
                <c:pt idx="1518">
                  <c:v>15.076064669999999</c:v>
                </c:pt>
                <c:pt idx="1519">
                  <c:v>15.085995670000001</c:v>
                </c:pt>
                <c:pt idx="1520">
                  <c:v>15.09592767</c:v>
                </c:pt>
                <c:pt idx="1521">
                  <c:v>15.10585867</c:v>
                </c:pt>
                <c:pt idx="1522">
                  <c:v>15.115790670000001</c:v>
                </c:pt>
                <c:pt idx="1523">
                  <c:v>15.12572267</c:v>
                </c:pt>
                <c:pt idx="1524">
                  <c:v>15.13565367</c:v>
                </c:pt>
                <c:pt idx="1525">
                  <c:v>15.145585669999999</c:v>
                </c:pt>
                <c:pt idx="1526">
                  <c:v>15.15551767</c:v>
                </c:pt>
                <c:pt idx="1527">
                  <c:v>15.16544867</c:v>
                </c:pt>
                <c:pt idx="1528">
                  <c:v>15.175380669999999</c:v>
                </c:pt>
                <c:pt idx="1529">
                  <c:v>15.185311670000001</c:v>
                </c:pt>
                <c:pt idx="1530">
                  <c:v>15.19524367</c:v>
                </c:pt>
                <c:pt idx="1531">
                  <c:v>15.205175669999999</c:v>
                </c:pt>
                <c:pt idx="1532">
                  <c:v>15.215106670000001</c:v>
                </c:pt>
                <c:pt idx="1533">
                  <c:v>15.22503867</c:v>
                </c:pt>
                <c:pt idx="1534">
                  <c:v>15.234970669999999</c:v>
                </c:pt>
                <c:pt idx="1535">
                  <c:v>15.244901670000001</c:v>
                </c:pt>
                <c:pt idx="1536">
                  <c:v>15.25483367</c:v>
                </c:pt>
                <c:pt idx="1537">
                  <c:v>15.264765669999999</c:v>
                </c:pt>
                <c:pt idx="1538">
                  <c:v>15.274696670000001</c:v>
                </c:pt>
                <c:pt idx="1539">
                  <c:v>15.28462867</c:v>
                </c:pt>
                <c:pt idx="1540">
                  <c:v>15.29455967</c:v>
                </c:pt>
                <c:pt idx="1541">
                  <c:v>15.304491670000001</c:v>
                </c:pt>
                <c:pt idx="1542">
                  <c:v>15.31442367</c:v>
                </c:pt>
                <c:pt idx="1543">
                  <c:v>15.32435467</c:v>
                </c:pt>
                <c:pt idx="1544">
                  <c:v>15.334286669999999</c:v>
                </c:pt>
                <c:pt idx="1545">
                  <c:v>15.34421867</c:v>
                </c:pt>
                <c:pt idx="1546">
                  <c:v>15.35414967</c:v>
                </c:pt>
                <c:pt idx="1547">
                  <c:v>15.364081669999999</c:v>
                </c:pt>
                <c:pt idx="1548">
                  <c:v>15.374012670000001</c:v>
                </c:pt>
                <c:pt idx="1549">
                  <c:v>15.38394467</c:v>
                </c:pt>
                <c:pt idx="1550">
                  <c:v>15.393876669999999</c:v>
                </c:pt>
                <c:pt idx="1551">
                  <c:v>15.403807670000001</c:v>
                </c:pt>
                <c:pt idx="1552">
                  <c:v>15.41373967</c:v>
                </c:pt>
                <c:pt idx="1553">
                  <c:v>15.423671669999999</c:v>
                </c:pt>
                <c:pt idx="1554">
                  <c:v>15.433602670000001</c:v>
                </c:pt>
                <c:pt idx="1555">
                  <c:v>15.44353467</c:v>
                </c:pt>
                <c:pt idx="1556">
                  <c:v>15.453466669999999</c:v>
                </c:pt>
                <c:pt idx="1557">
                  <c:v>15.463397670000001</c:v>
                </c:pt>
                <c:pt idx="1558">
                  <c:v>15.47332967</c:v>
                </c:pt>
                <c:pt idx="1559">
                  <c:v>15.48326138</c:v>
                </c:pt>
                <c:pt idx="1560">
                  <c:v>15.493193379999999</c:v>
                </c:pt>
                <c:pt idx="1561">
                  <c:v>15.50312538</c:v>
                </c:pt>
                <c:pt idx="1562">
                  <c:v>15.51305638</c:v>
                </c:pt>
                <c:pt idx="1563">
                  <c:v>15.52298837</c:v>
                </c:pt>
                <c:pt idx="1564">
                  <c:v>15.53292038</c:v>
                </c:pt>
                <c:pt idx="1565">
                  <c:v>15.54285138</c:v>
                </c:pt>
                <c:pt idx="1566">
                  <c:v>15.552783379999999</c:v>
                </c:pt>
                <c:pt idx="1567">
                  <c:v>15.56271538</c:v>
                </c:pt>
                <c:pt idx="1568">
                  <c:v>15.57264638</c:v>
                </c:pt>
                <c:pt idx="1569">
                  <c:v>15.582578379999999</c:v>
                </c:pt>
                <c:pt idx="1570">
                  <c:v>15.592509379999999</c:v>
                </c:pt>
                <c:pt idx="1571">
                  <c:v>15.60244138</c:v>
                </c:pt>
                <c:pt idx="1572">
                  <c:v>15.612373379999999</c:v>
                </c:pt>
                <c:pt idx="1573">
                  <c:v>15.622304379999999</c:v>
                </c:pt>
                <c:pt idx="1574">
                  <c:v>15.63223638</c:v>
                </c:pt>
                <c:pt idx="1575">
                  <c:v>15.642168379999999</c:v>
                </c:pt>
                <c:pt idx="1576">
                  <c:v>15.652099379999999</c:v>
                </c:pt>
                <c:pt idx="1577">
                  <c:v>15.66203138</c:v>
                </c:pt>
                <c:pt idx="1578">
                  <c:v>15.67196238</c:v>
                </c:pt>
                <c:pt idx="1579">
                  <c:v>15.681894379999999</c:v>
                </c:pt>
                <c:pt idx="1580">
                  <c:v>15.69182638</c:v>
                </c:pt>
                <c:pt idx="1581">
                  <c:v>15.70175738</c:v>
                </c:pt>
                <c:pt idx="1582">
                  <c:v>15.711689379999999</c:v>
                </c:pt>
                <c:pt idx="1583">
                  <c:v>15.72162138</c:v>
                </c:pt>
                <c:pt idx="1584">
                  <c:v>15.73155238</c:v>
                </c:pt>
                <c:pt idx="1585">
                  <c:v>15.741484379999999</c:v>
                </c:pt>
                <c:pt idx="1586">
                  <c:v>15.75141638</c:v>
                </c:pt>
                <c:pt idx="1587">
                  <c:v>15.76134738</c:v>
                </c:pt>
                <c:pt idx="1588">
                  <c:v>15.771279379999999</c:v>
                </c:pt>
                <c:pt idx="1589">
                  <c:v>15.781210379999999</c:v>
                </c:pt>
                <c:pt idx="1590">
                  <c:v>15.79114238</c:v>
                </c:pt>
                <c:pt idx="1591">
                  <c:v>15.801074379999999</c:v>
                </c:pt>
                <c:pt idx="1592">
                  <c:v>15.811005379999999</c:v>
                </c:pt>
                <c:pt idx="1593">
                  <c:v>15.820937369999999</c:v>
                </c:pt>
                <c:pt idx="1594">
                  <c:v>15.830869379999999</c:v>
                </c:pt>
                <c:pt idx="1595">
                  <c:v>15.840800379999999</c:v>
                </c:pt>
                <c:pt idx="1596">
                  <c:v>15.85073238</c:v>
                </c:pt>
                <c:pt idx="1597">
                  <c:v>15.860664379999999</c:v>
                </c:pt>
                <c:pt idx="1598">
                  <c:v>15.870595379999999</c:v>
                </c:pt>
                <c:pt idx="1599">
                  <c:v>15.88052738</c:v>
                </c:pt>
                <c:pt idx="1600">
                  <c:v>15.89045838</c:v>
                </c:pt>
                <c:pt idx="1601">
                  <c:v>15.900390379999999</c:v>
                </c:pt>
                <c:pt idx="1602">
                  <c:v>15.91032238</c:v>
                </c:pt>
                <c:pt idx="1603">
                  <c:v>15.92025338</c:v>
                </c:pt>
                <c:pt idx="1604">
                  <c:v>15.930185379999999</c:v>
                </c:pt>
                <c:pt idx="1605">
                  <c:v>15.94011738</c:v>
                </c:pt>
                <c:pt idx="1606">
                  <c:v>15.95004838</c:v>
                </c:pt>
                <c:pt idx="1607">
                  <c:v>15.959980379999999</c:v>
                </c:pt>
                <c:pt idx="1608">
                  <c:v>15.96991238</c:v>
                </c:pt>
                <c:pt idx="1609">
                  <c:v>15.97984338</c:v>
                </c:pt>
                <c:pt idx="1610">
                  <c:v>15.989775379999999</c:v>
                </c:pt>
                <c:pt idx="1611">
                  <c:v>15.999706379999999</c:v>
                </c:pt>
                <c:pt idx="1612">
                  <c:v>16.009638379999998</c:v>
                </c:pt>
                <c:pt idx="1613">
                  <c:v>16.019570380000001</c:v>
                </c:pt>
                <c:pt idx="1614">
                  <c:v>16.029501379999999</c:v>
                </c:pt>
                <c:pt idx="1615">
                  <c:v>16.039433379999998</c:v>
                </c:pt>
                <c:pt idx="1616">
                  <c:v>16.049365380000001</c:v>
                </c:pt>
                <c:pt idx="1617">
                  <c:v>16.059296379999999</c:v>
                </c:pt>
                <c:pt idx="1618">
                  <c:v>16.069228379999998</c:v>
                </c:pt>
                <c:pt idx="1619">
                  <c:v>16.079160380000001</c:v>
                </c:pt>
                <c:pt idx="1620">
                  <c:v>16.089091379999999</c:v>
                </c:pt>
                <c:pt idx="1621">
                  <c:v>16.099023379999998</c:v>
                </c:pt>
                <c:pt idx="1622">
                  <c:v>16.108955380000001</c:v>
                </c:pt>
                <c:pt idx="1623">
                  <c:v>16.118886369999998</c:v>
                </c:pt>
                <c:pt idx="1624">
                  <c:v>16.128818379999998</c:v>
                </c:pt>
                <c:pt idx="1625">
                  <c:v>16.13874938</c:v>
                </c:pt>
                <c:pt idx="1626">
                  <c:v>16.148681379999999</c:v>
                </c:pt>
                <c:pt idx="1627">
                  <c:v>16.158613379999998</c:v>
                </c:pt>
                <c:pt idx="1628">
                  <c:v>16.16854438</c:v>
                </c:pt>
                <c:pt idx="1629">
                  <c:v>16.178476379999999</c:v>
                </c:pt>
                <c:pt idx="1630">
                  <c:v>16.188408379999998</c:v>
                </c:pt>
                <c:pt idx="1631">
                  <c:v>16.19833938</c:v>
                </c:pt>
                <c:pt idx="1632">
                  <c:v>16.208271379999999</c:v>
                </c:pt>
                <c:pt idx="1633">
                  <c:v>16.218203370000001</c:v>
                </c:pt>
                <c:pt idx="1634">
                  <c:v>16.22813438</c:v>
                </c:pt>
                <c:pt idx="1635">
                  <c:v>16.238066379999999</c:v>
                </c:pt>
                <c:pt idx="1636">
                  <c:v>16.247998379999999</c:v>
                </c:pt>
                <c:pt idx="1637">
                  <c:v>16.25792938</c:v>
                </c:pt>
                <c:pt idx="1638">
                  <c:v>16.267861379999999</c:v>
                </c:pt>
                <c:pt idx="1639">
                  <c:v>16.277792380000001</c:v>
                </c:pt>
                <c:pt idx="1640">
                  <c:v>16.28772438</c:v>
                </c:pt>
                <c:pt idx="1641">
                  <c:v>16.297656379999999</c:v>
                </c:pt>
                <c:pt idx="1642">
                  <c:v>16.307587380000001</c:v>
                </c:pt>
                <c:pt idx="1643">
                  <c:v>16.31751938</c:v>
                </c:pt>
                <c:pt idx="1644">
                  <c:v>16.327451379999999</c:v>
                </c:pt>
                <c:pt idx="1645">
                  <c:v>16.337382380000001</c:v>
                </c:pt>
                <c:pt idx="1646">
                  <c:v>16.34731438</c:v>
                </c:pt>
                <c:pt idx="1647">
                  <c:v>16.357246379999999</c:v>
                </c:pt>
                <c:pt idx="1648">
                  <c:v>16.367177380000001</c:v>
                </c:pt>
                <c:pt idx="1649">
                  <c:v>16.37710938</c:v>
                </c:pt>
                <c:pt idx="1650">
                  <c:v>16.387040379999998</c:v>
                </c:pt>
                <c:pt idx="1651">
                  <c:v>16.396972380000001</c:v>
                </c:pt>
                <c:pt idx="1652">
                  <c:v>16.40690438</c:v>
                </c:pt>
                <c:pt idx="1653">
                  <c:v>16.416835379999998</c:v>
                </c:pt>
                <c:pt idx="1654">
                  <c:v>16.426767380000001</c:v>
                </c:pt>
                <c:pt idx="1655">
                  <c:v>16.43669938</c:v>
                </c:pt>
                <c:pt idx="1656">
                  <c:v>16.446630379999998</c:v>
                </c:pt>
                <c:pt idx="1657">
                  <c:v>16.456562380000001</c:v>
                </c:pt>
                <c:pt idx="1658">
                  <c:v>16.46649438</c:v>
                </c:pt>
                <c:pt idx="1659">
                  <c:v>16.476424999999999</c:v>
                </c:pt>
                <c:pt idx="1660">
                  <c:v>16.486357000000002</c:v>
                </c:pt>
                <c:pt idx="1661">
                  <c:v>16.496289000000001</c:v>
                </c:pt>
                <c:pt idx="1662">
                  <c:v>16.506219999999999</c:v>
                </c:pt>
                <c:pt idx="1663">
                  <c:v>16.516152000000002</c:v>
                </c:pt>
                <c:pt idx="1664">
                  <c:v>16.526083</c:v>
                </c:pt>
                <c:pt idx="1665">
                  <c:v>16.536014999999999</c:v>
                </c:pt>
                <c:pt idx="1666">
                  <c:v>16.545947000000002</c:v>
                </c:pt>
                <c:pt idx="1667">
                  <c:v>16.555878</c:v>
                </c:pt>
                <c:pt idx="1668">
                  <c:v>16.565809999999999</c:v>
                </c:pt>
                <c:pt idx="1669">
                  <c:v>16.575742000000002</c:v>
                </c:pt>
                <c:pt idx="1670">
                  <c:v>16.585673</c:v>
                </c:pt>
                <c:pt idx="1671">
                  <c:v>16.595604999999999</c:v>
                </c:pt>
                <c:pt idx="1672">
                  <c:v>16.605537000000002</c:v>
                </c:pt>
                <c:pt idx="1673">
                  <c:v>16.615468</c:v>
                </c:pt>
                <c:pt idx="1674">
                  <c:v>16.625399999999999</c:v>
                </c:pt>
                <c:pt idx="1675">
                  <c:v>16.635331999999998</c:v>
                </c:pt>
                <c:pt idx="1676">
                  <c:v>16.645263</c:v>
                </c:pt>
                <c:pt idx="1677">
                  <c:v>16.655194999999999</c:v>
                </c:pt>
                <c:pt idx="1678">
                  <c:v>16.665126999999998</c:v>
                </c:pt>
                <c:pt idx="1679">
                  <c:v>16.675058</c:v>
                </c:pt>
                <c:pt idx="1680">
                  <c:v>16.684989999999999</c:v>
                </c:pt>
                <c:pt idx="1681">
                  <c:v>16.694921000000001</c:v>
                </c:pt>
                <c:pt idx="1682">
                  <c:v>16.704853</c:v>
                </c:pt>
                <c:pt idx="1683">
                  <c:v>16.714784999999999</c:v>
                </c:pt>
                <c:pt idx="1684">
                  <c:v>16.724716000000001</c:v>
                </c:pt>
                <c:pt idx="1685">
                  <c:v>16.734648</c:v>
                </c:pt>
                <c:pt idx="1686">
                  <c:v>16.744579999999999</c:v>
                </c:pt>
                <c:pt idx="1687">
                  <c:v>16.754511000000001</c:v>
                </c:pt>
                <c:pt idx="1688">
                  <c:v>16.764443</c:v>
                </c:pt>
                <c:pt idx="1689">
                  <c:v>16.774374999999999</c:v>
                </c:pt>
                <c:pt idx="1690">
                  <c:v>16.784306000000001</c:v>
                </c:pt>
                <c:pt idx="1691">
                  <c:v>16.794238</c:v>
                </c:pt>
                <c:pt idx="1692">
                  <c:v>16.804169999999999</c:v>
                </c:pt>
                <c:pt idx="1693">
                  <c:v>16.814101000000001</c:v>
                </c:pt>
                <c:pt idx="1694">
                  <c:v>16.824033</c:v>
                </c:pt>
                <c:pt idx="1695">
                  <c:v>16.833964999999999</c:v>
                </c:pt>
                <c:pt idx="1696">
                  <c:v>16.843896000000001</c:v>
                </c:pt>
                <c:pt idx="1697">
                  <c:v>16.853828</c:v>
                </c:pt>
                <c:pt idx="1698">
                  <c:v>16.863759000000002</c:v>
                </c:pt>
                <c:pt idx="1699">
                  <c:v>16.873691000000001</c:v>
                </c:pt>
                <c:pt idx="1700">
                  <c:v>16.883623</c:v>
                </c:pt>
                <c:pt idx="1701">
                  <c:v>16.893554000000002</c:v>
                </c:pt>
                <c:pt idx="1702">
                  <c:v>16.903486000000001</c:v>
                </c:pt>
                <c:pt idx="1703">
                  <c:v>16.913418</c:v>
                </c:pt>
                <c:pt idx="1704">
                  <c:v>16.923349000000002</c:v>
                </c:pt>
                <c:pt idx="1705">
                  <c:v>16.933281000000001</c:v>
                </c:pt>
                <c:pt idx="1706">
                  <c:v>16.943213</c:v>
                </c:pt>
                <c:pt idx="1707">
                  <c:v>16.953144000000002</c:v>
                </c:pt>
                <c:pt idx="1708">
                  <c:v>16.963076000000001</c:v>
                </c:pt>
                <c:pt idx="1709">
                  <c:v>16.973008</c:v>
                </c:pt>
                <c:pt idx="1710">
                  <c:v>16.982938999999998</c:v>
                </c:pt>
                <c:pt idx="1711">
                  <c:v>16.992871000000001</c:v>
                </c:pt>
                <c:pt idx="1712">
                  <c:v>17.002803</c:v>
                </c:pt>
                <c:pt idx="1713">
                  <c:v>17.012733999999998</c:v>
                </c:pt>
                <c:pt idx="1714">
                  <c:v>17.022666000000001</c:v>
                </c:pt>
                <c:pt idx="1715">
                  <c:v>17.032598</c:v>
                </c:pt>
                <c:pt idx="1716">
                  <c:v>17.042528999999998</c:v>
                </c:pt>
                <c:pt idx="1717">
                  <c:v>17.052461000000001</c:v>
                </c:pt>
                <c:pt idx="1718">
                  <c:v>17.062391999999999</c:v>
                </c:pt>
                <c:pt idx="1719">
                  <c:v>17.072323999999998</c:v>
                </c:pt>
                <c:pt idx="1720">
                  <c:v>17.082256000000001</c:v>
                </c:pt>
                <c:pt idx="1721">
                  <c:v>17.092186999999999</c:v>
                </c:pt>
                <c:pt idx="1722">
                  <c:v>17.102118999999998</c:v>
                </c:pt>
                <c:pt idx="1723">
                  <c:v>17.112051000000001</c:v>
                </c:pt>
                <c:pt idx="1724">
                  <c:v>17.121981999999999</c:v>
                </c:pt>
                <c:pt idx="1725">
                  <c:v>17.131913999999998</c:v>
                </c:pt>
                <c:pt idx="1726">
                  <c:v>17.141846000000001</c:v>
                </c:pt>
                <c:pt idx="1727">
                  <c:v>17.151776999999999</c:v>
                </c:pt>
                <c:pt idx="1728">
                  <c:v>17.161708999999998</c:v>
                </c:pt>
                <c:pt idx="1729">
                  <c:v>17.171641000000001</c:v>
                </c:pt>
                <c:pt idx="1730">
                  <c:v>17.181571999999999</c:v>
                </c:pt>
                <c:pt idx="1731">
                  <c:v>17.191503999999998</c:v>
                </c:pt>
                <c:pt idx="1732">
                  <c:v>17.201436000000001</c:v>
                </c:pt>
                <c:pt idx="1733">
                  <c:v>17.211366999999999</c:v>
                </c:pt>
                <c:pt idx="1734">
                  <c:v>17.221298999999998</c:v>
                </c:pt>
                <c:pt idx="1735">
                  <c:v>17.231231000000001</c:v>
                </c:pt>
                <c:pt idx="1736">
                  <c:v>17.241161999999999</c:v>
                </c:pt>
                <c:pt idx="1737">
                  <c:v>17.251093999999998</c:v>
                </c:pt>
                <c:pt idx="1738">
                  <c:v>17.261026000000001</c:v>
                </c:pt>
                <c:pt idx="1739">
                  <c:v>17.270956999999999</c:v>
                </c:pt>
                <c:pt idx="1740">
                  <c:v>17.280888999999998</c:v>
                </c:pt>
                <c:pt idx="1741">
                  <c:v>17.290821000000001</c:v>
                </c:pt>
                <c:pt idx="1742">
                  <c:v>17.300751999999999</c:v>
                </c:pt>
                <c:pt idx="1743">
                  <c:v>17.310683999999998</c:v>
                </c:pt>
                <c:pt idx="1744">
                  <c:v>17.320615</c:v>
                </c:pt>
                <c:pt idx="1745">
                  <c:v>17.330546999999999</c:v>
                </c:pt>
                <c:pt idx="1746">
                  <c:v>17.340478999999998</c:v>
                </c:pt>
                <c:pt idx="1747">
                  <c:v>17.35041</c:v>
                </c:pt>
                <c:pt idx="1748">
                  <c:v>17.360341999999999</c:v>
                </c:pt>
                <c:pt idx="1749">
                  <c:v>17.370273999999998</c:v>
                </c:pt>
                <c:pt idx="1750">
                  <c:v>17.380205</c:v>
                </c:pt>
                <c:pt idx="1751">
                  <c:v>17.390136999999999</c:v>
                </c:pt>
                <c:pt idx="1752">
                  <c:v>17.400068999999998</c:v>
                </c:pt>
                <c:pt idx="1753">
                  <c:v>17.41</c:v>
                </c:pt>
                <c:pt idx="1754">
                  <c:v>17.419931999999999</c:v>
                </c:pt>
                <c:pt idx="1755">
                  <c:v>17.429863999999998</c:v>
                </c:pt>
                <c:pt idx="1756">
                  <c:v>17.439795</c:v>
                </c:pt>
                <c:pt idx="1757">
                  <c:v>17.449726999999999</c:v>
                </c:pt>
                <c:pt idx="1758">
                  <c:v>17.459658999999998</c:v>
                </c:pt>
                <c:pt idx="1759">
                  <c:v>17.46959</c:v>
                </c:pt>
                <c:pt idx="1760">
                  <c:v>17.479521999999999</c:v>
                </c:pt>
                <c:pt idx="1761">
                  <c:v>17.489453999999999</c:v>
                </c:pt>
                <c:pt idx="1762">
                  <c:v>17.499385</c:v>
                </c:pt>
                <c:pt idx="1763">
                  <c:v>17.509316999999999</c:v>
                </c:pt>
                <c:pt idx="1764">
                  <c:v>17.519248000000001</c:v>
                </c:pt>
                <c:pt idx="1765">
                  <c:v>17.52918</c:v>
                </c:pt>
                <c:pt idx="1766">
                  <c:v>17.539111999999999</c:v>
                </c:pt>
                <c:pt idx="1767">
                  <c:v>17.549043999999999</c:v>
                </c:pt>
                <c:pt idx="1768">
                  <c:v>17.558975</c:v>
                </c:pt>
                <c:pt idx="1769">
                  <c:v>17.568906999999999</c:v>
                </c:pt>
                <c:pt idx="1770">
                  <c:v>17.578838000000001</c:v>
                </c:pt>
                <c:pt idx="1771">
                  <c:v>17.58877</c:v>
                </c:pt>
                <c:pt idx="1772">
                  <c:v>17.598701999999999</c:v>
                </c:pt>
                <c:pt idx="1773">
                  <c:v>17.608633000000001</c:v>
                </c:pt>
                <c:pt idx="1774">
                  <c:v>17.618565</c:v>
                </c:pt>
                <c:pt idx="1775">
                  <c:v>17.628496999999999</c:v>
                </c:pt>
                <c:pt idx="1776">
                  <c:v>17.638428000000001</c:v>
                </c:pt>
                <c:pt idx="1777">
                  <c:v>17.64836</c:v>
                </c:pt>
                <c:pt idx="1778">
                  <c:v>17.658291999999999</c:v>
                </c:pt>
                <c:pt idx="1779">
                  <c:v>17.668223000000001</c:v>
                </c:pt>
                <c:pt idx="1780">
                  <c:v>17.678155</c:v>
                </c:pt>
                <c:pt idx="1781">
                  <c:v>17.688086999999999</c:v>
                </c:pt>
                <c:pt idx="1782">
                  <c:v>17.698018000000001</c:v>
                </c:pt>
                <c:pt idx="1783">
                  <c:v>17.70795</c:v>
                </c:pt>
                <c:pt idx="1784">
                  <c:v>17.717881999999999</c:v>
                </c:pt>
                <c:pt idx="1785">
                  <c:v>17.727813000000001</c:v>
                </c:pt>
                <c:pt idx="1786">
                  <c:v>17.737745</c:v>
                </c:pt>
                <c:pt idx="1787">
                  <c:v>17.747676999999999</c:v>
                </c:pt>
                <c:pt idx="1788">
                  <c:v>17.757608000000001</c:v>
                </c:pt>
                <c:pt idx="1789">
                  <c:v>17.76754</c:v>
                </c:pt>
                <c:pt idx="1790">
                  <c:v>17.777471999999999</c:v>
                </c:pt>
                <c:pt idx="1791">
                  <c:v>17.787403000000001</c:v>
                </c:pt>
                <c:pt idx="1792">
                  <c:v>17.797335</c:v>
                </c:pt>
                <c:pt idx="1793">
                  <c:v>17.807267</c:v>
                </c:pt>
                <c:pt idx="1794">
                  <c:v>17.817198000000001</c:v>
                </c:pt>
                <c:pt idx="1795">
                  <c:v>17.82713</c:v>
                </c:pt>
                <c:pt idx="1796">
                  <c:v>17.837062</c:v>
                </c:pt>
                <c:pt idx="1797">
                  <c:v>17.846993000000001</c:v>
                </c:pt>
                <c:pt idx="1798">
                  <c:v>17.856925</c:v>
                </c:pt>
                <c:pt idx="1799">
                  <c:v>17.866857</c:v>
                </c:pt>
                <c:pt idx="1800">
                  <c:v>17.876788000000001</c:v>
                </c:pt>
                <c:pt idx="1801">
                  <c:v>17.88672</c:v>
                </c:pt>
                <c:pt idx="1802">
                  <c:v>17.896652</c:v>
                </c:pt>
                <c:pt idx="1803">
                  <c:v>17.906583000000001</c:v>
                </c:pt>
                <c:pt idx="1804">
                  <c:v>17.916515</c:v>
                </c:pt>
                <c:pt idx="1805">
                  <c:v>17.926445999999999</c:v>
                </c:pt>
                <c:pt idx="1806">
                  <c:v>17.936378000000001</c:v>
                </c:pt>
                <c:pt idx="1807">
                  <c:v>17.94631</c:v>
                </c:pt>
                <c:pt idx="1808">
                  <c:v>17.956240999999999</c:v>
                </c:pt>
                <c:pt idx="1809">
                  <c:v>17.966173000000001</c:v>
                </c:pt>
                <c:pt idx="1810">
                  <c:v>17.976105</c:v>
                </c:pt>
                <c:pt idx="1811">
                  <c:v>17.986035999999999</c:v>
                </c:pt>
                <c:pt idx="1812">
                  <c:v>17.995968000000001</c:v>
                </c:pt>
                <c:pt idx="1813">
                  <c:v>18.0059</c:v>
                </c:pt>
                <c:pt idx="1814">
                  <c:v>18.015830999999999</c:v>
                </c:pt>
                <c:pt idx="1815">
                  <c:v>18.025763000000001</c:v>
                </c:pt>
                <c:pt idx="1816">
                  <c:v>18.035695</c:v>
                </c:pt>
                <c:pt idx="1817">
                  <c:v>18.045625999999999</c:v>
                </c:pt>
                <c:pt idx="1818">
                  <c:v>18.055558000000001</c:v>
                </c:pt>
                <c:pt idx="1819">
                  <c:v>18.06549</c:v>
                </c:pt>
                <c:pt idx="1820">
                  <c:v>18.075420999999999</c:v>
                </c:pt>
                <c:pt idx="1821">
                  <c:v>18.085353000000001</c:v>
                </c:pt>
                <c:pt idx="1822">
                  <c:v>18.095285000000001</c:v>
                </c:pt>
                <c:pt idx="1823">
                  <c:v>18.105215999999999</c:v>
                </c:pt>
                <c:pt idx="1824">
                  <c:v>18.115148000000001</c:v>
                </c:pt>
                <c:pt idx="1825">
                  <c:v>18.125080000000001</c:v>
                </c:pt>
                <c:pt idx="1826">
                  <c:v>18.135010999999999</c:v>
                </c:pt>
                <c:pt idx="1827">
                  <c:v>18.144943000000001</c:v>
                </c:pt>
                <c:pt idx="1828">
                  <c:v>18.154875000000001</c:v>
                </c:pt>
                <c:pt idx="1829">
                  <c:v>18.164805999999999</c:v>
                </c:pt>
                <c:pt idx="1830">
                  <c:v>18.174738000000001</c:v>
                </c:pt>
                <c:pt idx="1831">
                  <c:v>18.184670000000001</c:v>
                </c:pt>
                <c:pt idx="1832">
                  <c:v>18.194600999999999</c:v>
                </c:pt>
                <c:pt idx="1833">
                  <c:v>18.204533000000001</c:v>
                </c:pt>
                <c:pt idx="1834">
                  <c:v>18.214465000000001</c:v>
                </c:pt>
                <c:pt idx="1835">
                  <c:v>18.224395999999999</c:v>
                </c:pt>
                <c:pt idx="1836">
                  <c:v>18.234328000000001</c:v>
                </c:pt>
                <c:pt idx="1837">
                  <c:v>18.244260000000001</c:v>
                </c:pt>
                <c:pt idx="1838">
                  <c:v>18.254190999999999</c:v>
                </c:pt>
                <c:pt idx="1839">
                  <c:v>18.264123000000001</c:v>
                </c:pt>
                <c:pt idx="1840">
                  <c:v>18.274055000000001</c:v>
                </c:pt>
                <c:pt idx="1841">
                  <c:v>18.283985999999999</c:v>
                </c:pt>
                <c:pt idx="1842">
                  <c:v>18.293918000000001</c:v>
                </c:pt>
                <c:pt idx="1843">
                  <c:v>18.303850000000001</c:v>
                </c:pt>
                <c:pt idx="1844">
                  <c:v>18.313780999999999</c:v>
                </c:pt>
                <c:pt idx="1845">
                  <c:v>18.323713000000001</c:v>
                </c:pt>
                <c:pt idx="1846">
                  <c:v>18.333645000000001</c:v>
                </c:pt>
                <c:pt idx="1847">
                  <c:v>18.343575999999999</c:v>
                </c:pt>
                <c:pt idx="1848">
                  <c:v>18.353508000000001</c:v>
                </c:pt>
                <c:pt idx="1849">
                  <c:v>18.363440000000001</c:v>
                </c:pt>
                <c:pt idx="1850">
                  <c:v>18.373370999999999</c:v>
                </c:pt>
                <c:pt idx="1851">
                  <c:v>18.383303000000002</c:v>
                </c:pt>
                <c:pt idx="1852">
                  <c:v>18.393235000000001</c:v>
                </c:pt>
                <c:pt idx="1853">
                  <c:v>18.403165999999999</c:v>
                </c:pt>
                <c:pt idx="1854">
                  <c:v>18.413098000000002</c:v>
                </c:pt>
                <c:pt idx="1855">
                  <c:v>18.423030000000001</c:v>
                </c:pt>
                <c:pt idx="1856">
                  <c:v>18.432960999999999</c:v>
                </c:pt>
                <c:pt idx="1857">
                  <c:v>18.442893000000002</c:v>
                </c:pt>
                <c:pt idx="1858">
                  <c:v>18.452825000000001</c:v>
                </c:pt>
                <c:pt idx="1859">
                  <c:v>18.462755999999999</c:v>
                </c:pt>
                <c:pt idx="1860">
                  <c:v>18.472688000000002</c:v>
                </c:pt>
                <c:pt idx="1861">
                  <c:v>18.48262004</c:v>
                </c:pt>
                <c:pt idx="1862">
                  <c:v>18.492551039999999</c:v>
                </c:pt>
                <c:pt idx="1863">
                  <c:v>18.502483040000001</c:v>
                </c:pt>
                <c:pt idx="1864">
                  <c:v>18.51241504</c:v>
                </c:pt>
                <c:pt idx="1865">
                  <c:v>18.522346039999999</c:v>
                </c:pt>
                <c:pt idx="1866">
                  <c:v>18.532278040000001</c:v>
                </c:pt>
                <c:pt idx="1867">
                  <c:v>18.542210040000001</c:v>
                </c:pt>
                <c:pt idx="1868">
                  <c:v>18.552141039999999</c:v>
                </c:pt>
                <c:pt idx="1869">
                  <c:v>18.562073040000001</c:v>
                </c:pt>
                <c:pt idx="1870">
                  <c:v>18.572005040000001</c:v>
                </c:pt>
                <c:pt idx="1871">
                  <c:v>18.581936039999999</c:v>
                </c:pt>
                <c:pt idx="1872">
                  <c:v>18.591868040000001</c:v>
                </c:pt>
                <c:pt idx="1873">
                  <c:v>18.601800040000001</c:v>
                </c:pt>
                <c:pt idx="1874">
                  <c:v>18.611731039999999</c:v>
                </c:pt>
                <c:pt idx="1875">
                  <c:v>18.621663040000001</c:v>
                </c:pt>
                <c:pt idx="1876">
                  <c:v>18.631595040000001</c:v>
                </c:pt>
                <c:pt idx="1877">
                  <c:v>18.641526039999999</c:v>
                </c:pt>
                <c:pt idx="1878">
                  <c:v>18.651458040000001</c:v>
                </c:pt>
                <c:pt idx="1879">
                  <c:v>18.661390040000001</c:v>
                </c:pt>
                <c:pt idx="1880">
                  <c:v>18.671321039999999</c:v>
                </c:pt>
                <c:pt idx="1881">
                  <c:v>18.681253040000001</c:v>
                </c:pt>
                <c:pt idx="1882">
                  <c:v>18.691185040000001</c:v>
                </c:pt>
                <c:pt idx="1883">
                  <c:v>18.701116039999999</c:v>
                </c:pt>
                <c:pt idx="1884">
                  <c:v>18.711048040000001</c:v>
                </c:pt>
                <c:pt idx="1885">
                  <c:v>18.720980040000001</c:v>
                </c:pt>
                <c:pt idx="1886">
                  <c:v>18.730911039999999</c:v>
                </c:pt>
                <c:pt idx="1887">
                  <c:v>18.740843040000001</c:v>
                </c:pt>
                <c:pt idx="1888">
                  <c:v>18.750775040000001</c:v>
                </c:pt>
                <c:pt idx="1889">
                  <c:v>18.760706039999999</c:v>
                </c:pt>
                <c:pt idx="1890">
                  <c:v>18.770638040000001</c:v>
                </c:pt>
                <c:pt idx="1891">
                  <c:v>18.780570040000001</c:v>
                </c:pt>
                <c:pt idx="1892">
                  <c:v>18.790501039999999</c:v>
                </c:pt>
                <c:pt idx="1893">
                  <c:v>18.800433040000001</c:v>
                </c:pt>
                <c:pt idx="1894">
                  <c:v>18.810365040000001</c:v>
                </c:pt>
                <c:pt idx="1895">
                  <c:v>18.820296039999999</c:v>
                </c:pt>
                <c:pt idx="1896">
                  <c:v>18.830228040000001</c:v>
                </c:pt>
                <c:pt idx="1897">
                  <c:v>18.840160040000001</c:v>
                </c:pt>
                <c:pt idx="1898">
                  <c:v>18.850091039999999</c:v>
                </c:pt>
                <c:pt idx="1899">
                  <c:v>18.860023040000002</c:v>
                </c:pt>
                <c:pt idx="1900">
                  <c:v>18.869955040000001</c:v>
                </c:pt>
                <c:pt idx="1901">
                  <c:v>18.879886039999999</c:v>
                </c:pt>
                <c:pt idx="1902">
                  <c:v>18.889818040000002</c:v>
                </c:pt>
                <c:pt idx="1903">
                  <c:v>18.899750040000001</c:v>
                </c:pt>
                <c:pt idx="1904">
                  <c:v>18.909681039999999</c:v>
                </c:pt>
                <c:pt idx="1905">
                  <c:v>18.919613040000002</c:v>
                </c:pt>
                <c:pt idx="1906">
                  <c:v>18.929545040000001</c:v>
                </c:pt>
                <c:pt idx="1907">
                  <c:v>18.939476039999999</c:v>
                </c:pt>
                <c:pt idx="1908">
                  <c:v>18.949408040000002</c:v>
                </c:pt>
                <c:pt idx="1909">
                  <c:v>18.959340040000001</c:v>
                </c:pt>
                <c:pt idx="1910">
                  <c:v>18.969271039999999</c:v>
                </c:pt>
                <c:pt idx="1911">
                  <c:v>18.979203040000002</c:v>
                </c:pt>
                <c:pt idx="1912">
                  <c:v>18.989135040000001</c:v>
                </c:pt>
                <c:pt idx="1913">
                  <c:v>18.999066039999999</c:v>
                </c:pt>
                <c:pt idx="1914">
                  <c:v>19.008998040000002</c:v>
                </c:pt>
                <c:pt idx="1915">
                  <c:v>19.018930040000001</c:v>
                </c:pt>
                <c:pt idx="1916">
                  <c:v>19.028861039999999</c:v>
                </c:pt>
                <c:pt idx="1917">
                  <c:v>19.038793040000002</c:v>
                </c:pt>
                <c:pt idx="1918">
                  <c:v>19.048725040000001</c:v>
                </c:pt>
                <c:pt idx="1919">
                  <c:v>19.058656039999999</c:v>
                </c:pt>
                <c:pt idx="1920">
                  <c:v>19.068588040000002</c:v>
                </c:pt>
                <c:pt idx="1921">
                  <c:v>19.078520040000001</c:v>
                </c:pt>
                <c:pt idx="1922">
                  <c:v>19.088451039999999</c:v>
                </c:pt>
                <c:pt idx="1923">
                  <c:v>19.098383040000002</c:v>
                </c:pt>
                <c:pt idx="1924">
                  <c:v>19.108315040000001</c:v>
                </c:pt>
                <c:pt idx="1925">
                  <c:v>19.118246039999999</c:v>
                </c:pt>
                <c:pt idx="1926">
                  <c:v>19.128178040000002</c:v>
                </c:pt>
                <c:pt idx="1927">
                  <c:v>19.138110040000001</c:v>
                </c:pt>
                <c:pt idx="1928">
                  <c:v>19.148041039999999</c:v>
                </c:pt>
                <c:pt idx="1929">
                  <c:v>19.157973040000002</c:v>
                </c:pt>
                <c:pt idx="1930">
                  <c:v>19.167905040000001</c:v>
                </c:pt>
                <c:pt idx="1931">
                  <c:v>19.17783704</c:v>
                </c:pt>
                <c:pt idx="1932">
                  <c:v>19.187768040000002</c:v>
                </c:pt>
                <c:pt idx="1933">
                  <c:v>19.197700040000001</c:v>
                </c:pt>
                <c:pt idx="1934">
                  <c:v>19.20763204</c:v>
                </c:pt>
                <c:pt idx="1935">
                  <c:v>19.217563040000002</c:v>
                </c:pt>
                <c:pt idx="1936">
                  <c:v>19.227495040000001</c:v>
                </c:pt>
                <c:pt idx="1937">
                  <c:v>19.23742704</c:v>
                </c:pt>
                <c:pt idx="1938">
                  <c:v>19.247358040000002</c:v>
                </c:pt>
                <c:pt idx="1939">
                  <c:v>19.257290040000001</c:v>
                </c:pt>
                <c:pt idx="1940">
                  <c:v>19.26722204</c:v>
                </c:pt>
                <c:pt idx="1941">
                  <c:v>19.277153040000002</c:v>
                </c:pt>
                <c:pt idx="1942">
                  <c:v>19.287085040000001</c:v>
                </c:pt>
                <c:pt idx="1943">
                  <c:v>19.29701704</c:v>
                </c:pt>
                <c:pt idx="1944">
                  <c:v>19.306948040000002</c:v>
                </c:pt>
                <c:pt idx="1945">
                  <c:v>19.316880040000001</c:v>
                </c:pt>
                <c:pt idx="1946">
                  <c:v>19.32681204</c:v>
                </c:pt>
                <c:pt idx="1947">
                  <c:v>19.336743040000002</c:v>
                </c:pt>
                <c:pt idx="1948">
                  <c:v>19.346675040000001</c:v>
                </c:pt>
                <c:pt idx="1949">
                  <c:v>19.35660704</c:v>
                </c:pt>
                <c:pt idx="1950">
                  <c:v>19.366538039999998</c:v>
                </c:pt>
                <c:pt idx="1951">
                  <c:v>19.376470040000001</c:v>
                </c:pt>
                <c:pt idx="1952">
                  <c:v>19.38640204</c:v>
                </c:pt>
                <c:pt idx="1953">
                  <c:v>19.396333039999998</c:v>
                </c:pt>
                <c:pt idx="1954">
                  <c:v>19.406265040000001</c:v>
                </c:pt>
                <c:pt idx="1955">
                  <c:v>19.41619704</c:v>
                </c:pt>
                <c:pt idx="1956">
                  <c:v>19.426128039999998</c:v>
                </c:pt>
                <c:pt idx="1957">
                  <c:v>19.436060040000001</c:v>
                </c:pt>
                <c:pt idx="1958">
                  <c:v>19.44599204</c:v>
                </c:pt>
                <c:pt idx="1959">
                  <c:v>19.455923039999998</c:v>
                </c:pt>
                <c:pt idx="1960">
                  <c:v>19.465855040000001</c:v>
                </c:pt>
                <c:pt idx="1961">
                  <c:v>19.47578704</c:v>
                </c:pt>
                <c:pt idx="1962">
                  <c:v>19.485717040000001</c:v>
                </c:pt>
                <c:pt idx="1963">
                  <c:v>19.49564904</c:v>
                </c:pt>
                <c:pt idx="1964">
                  <c:v>19.505581039999999</c:v>
                </c:pt>
                <c:pt idx="1965">
                  <c:v>19.515512040000001</c:v>
                </c:pt>
                <c:pt idx="1966">
                  <c:v>19.52544404</c:v>
                </c:pt>
                <c:pt idx="1967">
                  <c:v>19.535376039999999</c:v>
                </c:pt>
                <c:pt idx="1968">
                  <c:v>19.545307040000001</c:v>
                </c:pt>
                <c:pt idx="1969">
                  <c:v>19.55523904</c:v>
                </c:pt>
                <c:pt idx="1970">
                  <c:v>19.565171039999999</c:v>
                </c:pt>
                <c:pt idx="1971">
                  <c:v>19.575102040000001</c:v>
                </c:pt>
                <c:pt idx="1972">
                  <c:v>19.58503404</c:v>
                </c:pt>
                <c:pt idx="1973">
                  <c:v>19.594966039999999</c:v>
                </c:pt>
                <c:pt idx="1974">
                  <c:v>19.604898039999998</c:v>
                </c:pt>
                <c:pt idx="1975">
                  <c:v>19.61482904</c:v>
                </c:pt>
                <c:pt idx="1976">
                  <c:v>19.624761039999999</c:v>
                </c:pt>
                <c:pt idx="1977">
                  <c:v>19.634692040000001</c:v>
                </c:pt>
                <c:pt idx="1978">
                  <c:v>19.64462404</c:v>
                </c:pt>
                <c:pt idx="1979">
                  <c:v>19.654556039999999</c:v>
                </c:pt>
                <c:pt idx="1980">
                  <c:v>19.664488039999998</c:v>
                </c:pt>
                <c:pt idx="1981">
                  <c:v>19.67441904</c:v>
                </c:pt>
                <c:pt idx="1982">
                  <c:v>19.684351039999999</c:v>
                </c:pt>
                <c:pt idx="1983">
                  <c:v>19.694283039999998</c:v>
                </c:pt>
                <c:pt idx="1984">
                  <c:v>19.70421404</c:v>
                </c:pt>
                <c:pt idx="1985">
                  <c:v>19.714146039999999</c:v>
                </c:pt>
                <c:pt idx="1986">
                  <c:v>19.724078039999998</c:v>
                </c:pt>
                <c:pt idx="1987">
                  <c:v>19.73400904</c:v>
                </c:pt>
                <c:pt idx="1988">
                  <c:v>19.743941039999999</c:v>
                </c:pt>
                <c:pt idx="1989">
                  <c:v>19.753873039999998</c:v>
                </c:pt>
                <c:pt idx="1990">
                  <c:v>19.76380404</c:v>
                </c:pt>
                <c:pt idx="1991">
                  <c:v>19.773736039999999</c:v>
                </c:pt>
                <c:pt idx="1992">
                  <c:v>19.783668039999998</c:v>
                </c:pt>
                <c:pt idx="1993">
                  <c:v>19.79359904</c:v>
                </c:pt>
                <c:pt idx="1994">
                  <c:v>19.803531039999999</c:v>
                </c:pt>
                <c:pt idx="1995">
                  <c:v>19.813463039999998</c:v>
                </c:pt>
                <c:pt idx="1996">
                  <c:v>19.82339404</c:v>
                </c:pt>
                <c:pt idx="1997">
                  <c:v>19.833326039999999</c:v>
                </c:pt>
                <c:pt idx="1998">
                  <c:v>19.843258039999998</c:v>
                </c:pt>
                <c:pt idx="1999">
                  <c:v>19.85318904</c:v>
                </c:pt>
                <c:pt idx="2000">
                  <c:v>19.863121039999999</c:v>
                </c:pt>
                <c:pt idx="2001">
                  <c:v>19.873053039999999</c:v>
                </c:pt>
                <c:pt idx="2002">
                  <c:v>19.88298404</c:v>
                </c:pt>
                <c:pt idx="2003">
                  <c:v>19.892916039999999</c:v>
                </c:pt>
                <c:pt idx="2004">
                  <c:v>19.902848039999999</c:v>
                </c:pt>
                <c:pt idx="2005">
                  <c:v>19.91277904</c:v>
                </c:pt>
                <c:pt idx="2006">
                  <c:v>19.922711039999999</c:v>
                </c:pt>
                <c:pt idx="2007">
                  <c:v>19.932643039999999</c:v>
                </c:pt>
                <c:pt idx="2008">
                  <c:v>19.942575040000001</c:v>
                </c:pt>
                <c:pt idx="2009">
                  <c:v>19.952506039999999</c:v>
                </c:pt>
                <c:pt idx="2010">
                  <c:v>19.962438039999999</c:v>
                </c:pt>
                <c:pt idx="2011">
                  <c:v>19.972370040000001</c:v>
                </c:pt>
                <c:pt idx="2012">
                  <c:v>19.982301039999999</c:v>
                </c:pt>
                <c:pt idx="2013">
                  <c:v>19.992233039999999</c:v>
                </c:pt>
                <c:pt idx="2014">
                  <c:v>20.002165040000001</c:v>
                </c:pt>
                <c:pt idx="2015">
                  <c:v>20.012096039999999</c:v>
                </c:pt>
                <c:pt idx="2016">
                  <c:v>20.022028039999999</c:v>
                </c:pt>
                <c:pt idx="2017">
                  <c:v>20.031960040000001</c:v>
                </c:pt>
                <c:pt idx="2018">
                  <c:v>20.041891039999999</c:v>
                </c:pt>
                <c:pt idx="2019">
                  <c:v>20.051823039999999</c:v>
                </c:pt>
                <c:pt idx="2020">
                  <c:v>20.061755040000001</c:v>
                </c:pt>
                <c:pt idx="2021">
                  <c:v>20.071686039999999</c:v>
                </c:pt>
                <c:pt idx="2022">
                  <c:v>20.081618039999999</c:v>
                </c:pt>
                <c:pt idx="2023">
                  <c:v>20.091550040000001</c:v>
                </c:pt>
                <c:pt idx="2024">
                  <c:v>20.101481039999999</c:v>
                </c:pt>
                <c:pt idx="2025">
                  <c:v>20.111413039999999</c:v>
                </c:pt>
                <c:pt idx="2026">
                  <c:v>20.121345040000001</c:v>
                </c:pt>
                <c:pt idx="2027">
                  <c:v>20.131276039999999</c:v>
                </c:pt>
                <c:pt idx="2028">
                  <c:v>20.141208039999999</c:v>
                </c:pt>
                <c:pt idx="2029">
                  <c:v>20.151140040000001</c:v>
                </c:pt>
                <c:pt idx="2030">
                  <c:v>20.161071039999999</c:v>
                </c:pt>
                <c:pt idx="2031">
                  <c:v>20.171003039999999</c:v>
                </c:pt>
                <c:pt idx="2032">
                  <c:v>20.180935040000001</c:v>
                </c:pt>
                <c:pt idx="2033">
                  <c:v>20.190867040000001</c:v>
                </c:pt>
                <c:pt idx="2034">
                  <c:v>20.200798039999999</c:v>
                </c:pt>
                <c:pt idx="2035">
                  <c:v>20.210730040000001</c:v>
                </c:pt>
                <c:pt idx="2036">
                  <c:v>20.220662040000001</c:v>
                </c:pt>
                <c:pt idx="2037">
                  <c:v>20.230593039999999</c:v>
                </c:pt>
                <c:pt idx="2038">
                  <c:v>20.240525040000001</c:v>
                </c:pt>
                <c:pt idx="2039">
                  <c:v>20.250457040000001</c:v>
                </c:pt>
                <c:pt idx="2040">
                  <c:v>20.260388039999999</c:v>
                </c:pt>
                <c:pt idx="2041">
                  <c:v>20.270320040000001</c:v>
                </c:pt>
                <c:pt idx="2042">
                  <c:v>20.280252040000001</c:v>
                </c:pt>
                <c:pt idx="2043">
                  <c:v>20.290183039999999</c:v>
                </c:pt>
                <c:pt idx="2044">
                  <c:v>20.300115040000001</c:v>
                </c:pt>
                <c:pt idx="2045">
                  <c:v>20.310047040000001</c:v>
                </c:pt>
                <c:pt idx="2046">
                  <c:v>20.319978039999999</c:v>
                </c:pt>
                <c:pt idx="2047">
                  <c:v>20.329910040000001</c:v>
                </c:pt>
                <c:pt idx="2048">
                  <c:v>20.339842040000001</c:v>
                </c:pt>
                <c:pt idx="2049">
                  <c:v>20.349773039999999</c:v>
                </c:pt>
                <c:pt idx="2050">
                  <c:v>20.359705040000001</c:v>
                </c:pt>
                <c:pt idx="2051">
                  <c:v>20.369637040000001</c:v>
                </c:pt>
                <c:pt idx="2052">
                  <c:v>20.379568039999999</c:v>
                </c:pt>
                <c:pt idx="2053">
                  <c:v>20.389500040000001</c:v>
                </c:pt>
                <c:pt idx="2054">
                  <c:v>20.399432040000001</c:v>
                </c:pt>
                <c:pt idx="2055">
                  <c:v>20.40936404</c:v>
                </c:pt>
                <c:pt idx="2056">
                  <c:v>20.419295040000002</c:v>
                </c:pt>
                <c:pt idx="2057">
                  <c:v>20.429227040000001</c:v>
                </c:pt>
                <c:pt idx="2058">
                  <c:v>20.43915904</c:v>
                </c:pt>
                <c:pt idx="2059">
                  <c:v>20.449090040000002</c:v>
                </c:pt>
                <c:pt idx="2060">
                  <c:v>20.459022040000001</c:v>
                </c:pt>
                <c:pt idx="2061">
                  <c:v>20.46895404</c:v>
                </c:pt>
                <c:pt idx="2062">
                  <c:v>20.478885040000002</c:v>
                </c:pt>
                <c:pt idx="2063">
                  <c:v>20.488817789999999</c:v>
                </c:pt>
                <c:pt idx="2064">
                  <c:v>20.498749790000002</c:v>
                </c:pt>
                <c:pt idx="2065">
                  <c:v>20.50868079</c:v>
                </c:pt>
                <c:pt idx="2066">
                  <c:v>20.518612789999999</c:v>
                </c:pt>
                <c:pt idx="2067">
                  <c:v>20.528544790000002</c:v>
                </c:pt>
                <c:pt idx="2068">
                  <c:v>20.53847579</c:v>
                </c:pt>
                <c:pt idx="2069">
                  <c:v>20.548407789999999</c:v>
                </c:pt>
                <c:pt idx="2070">
                  <c:v>20.558339790000002</c:v>
                </c:pt>
                <c:pt idx="2071">
                  <c:v>20.568271790000001</c:v>
                </c:pt>
                <c:pt idx="2072">
                  <c:v>20.578202789999999</c:v>
                </c:pt>
                <c:pt idx="2073">
                  <c:v>20.588134790000002</c:v>
                </c:pt>
                <c:pt idx="2074">
                  <c:v>20.598066790000001</c:v>
                </c:pt>
                <c:pt idx="2075">
                  <c:v>20.607997789999999</c:v>
                </c:pt>
                <c:pt idx="2076">
                  <c:v>20.617929790000002</c:v>
                </c:pt>
                <c:pt idx="2077">
                  <c:v>20.627861790000001</c:v>
                </c:pt>
                <c:pt idx="2078">
                  <c:v>20.637792789999999</c:v>
                </c:pt>
                <c:pt idx="2079">
                  <c:v>20.647724790000002</c:v>
                </c:pt>
                <c:pt idx="2080">
                  <c:v>20.657656790000001</c:v>
                </c:pt>
                <c:pt idx="2081">
                  <c:v>20.667587789999999</c:v>
                </c:pt>
                <c:pt idx="2082">
                  <c:v>20.677519790000002</c:v>
                </c:pt>
                <c:pt idx="2083">
                  <c:v>20.687451790000001</c:v>
                </c:pt>
                <c:pt idx="2084">
                  <c:v>20.697382789999999</c:v>
                </c:pt>
                <c:pt idx="2085">
                  <c:v>20.707314790000002</c:v>
                </c:pt>
                <c:pt idx="2086">
                  <c:v>20.717246790000001</c:v>
                </c:pt>
                <c:pt idx="2087">
                  <c:v>20.727177789999999</c:v>
                </c:pt>
                <c:pt idx="2088">
                  <c:v>20.737109790000002</c:v>
                </c:pt>
                <c:pt idx="2089">
                  <c:v>20.747041790000001</c:v>
                </c:pt>
                <c:pt idx="2090">
                  <c:v>20.75697379</c:v>
                </c:pt>
                <c:pt idx="2091">
                  <c:v>20.766904790000002</c:v>
                </c:pt>
                <c:pt idx="2092">
                  <c:v>20.776836790000001</c:v>
                </c:pt>
                <c:pt idx="2093">
                  <c:v>20.78676879</c:v>
                </c:pt>
                <c:pt idx="2094">
                  <c:v>20.796699790000002</c:v>
                </c:pt>
                <c:pt idx="2095">
                  <c:v>20.806631790000001</c:v>
                </c:pt>
                <c:pt idx="2096">
                  <c:v>20.81656379</c:v>
                </c:pt>
                <c:pt idx="2097">
                  <c:v>20.826494790000002</c:v>
                </c:pt>
                <c:pt idx="2098">
                  <c:v>20.836426790000001</c:v>
                </c:pt>
                <c:pt idx="2099">
                  <c:v>20.84635879</c:v>
                </c:pt>
                <c:pt idx="2100">
                  <c:v>20.856289790000002</c:v>
                </c:pt>
                <c:pt idx="2101">
                  <c:v>20.866221790000001</c:v>
                </c:pt>
                <c:pt idx="2102">
                  <c:v>20.87615379</c:v>
                </c:pt>
                <c:pt idx="2103">
                  <c:v>20.886085789999999</c:v>
                </c:pt>
                <c:pt idx="2104">
                  <c:v>20.896016790000001</c:v>
                </c:pt>
                <c:pt idx="2105">
                  <c:v>20.90594879</c:v>
                </c:pt>
                <c:pt idx="2106">
                  <c:v>20.915880789999999</c:v>
                </c:pt>
                <c:pt idx="2107">
                  <c:v>20.925811790000001</c:v>
                </c:pt>
                <c:pt idx="2108">
                  <c:v>20.93574379</c:v>
                </c:pt>
                <c:pt idx="2109">
                  <c:v>20.945675789999999</c:v>
                </c:pt>
                <c:pt idx="2110">
                  <c:v>20.955606790000001</c:v>
                </c:pt>
                <c:pt idx="2111">
                  <c:v>20.96553879</c:v>
                </c:pt>
                <c:pt idx="2112">
                  <c:v>20.975470789999999</c:v>
                </c:pt>
                <c:pt idx="2113">
                  <c:v>20.985401790000001</c:v>
                </c:pt>
                <c:pt idx="2114">
                  <c:v>20.99533379</c:v>
                </c:pt>
                <c:pt idx="2115">
                  <c:v>21.005265789999999</c:v>
                </c:pt>
                <c:pt idx="2116">
                  <c:v>21.015197789999998</c:v>
                </c:pt>
                <c:pt idx="2117">
                  <c:v>21.02512879</c:v>
                </c:pt>
                <c:pt idx="2118">
                  <c:v>21.035060789999999</c:v>
                </c:pt>
                <c:pt idx="2119">
                  <c:v>21.044992789999998</c:v>
                </c:pt>
                <c:pt idx="2120">
                  <c:v>21.05492379</c:v>
                </c:pt>
                <c:pt idx="2121">
                  <c:v>21.064855789999999</c:v>
                </c:pt>
                <c:pt idx="2122">
                  <c:v>21.074787789999998</c:v>
                </c:pt>
                <c:pt idx="2123">
                  <c:v>21.08471879</c:v>
                </c:pt>
                <c:pt idx="2124">
                  <c:v>21.094650789999999</c:v>
                </c:pt>
                <c:pt idx="2125">
                  <c:v>21.104582789999998</c:v>
                </c:pt>
                <c:pt idx="2126">
                  <c:v>21.11451379</c:v>
                </c:pt>
                <c:pt idx="2127">
                  <c:v>21.124445789999999</c:v>
                </c:pt>
                <c:pt idx="2128">
                  <c:v>21.134377789999998</c:v>
                </c:pt>
                <c:pt idx="2129">
                  <c:v>21.144309790000001</c:v>
                </c:pt>
                <c:pt idx="2130">
                  <c:v>21.154240789999999</c:v>
                </c:pt>
                <c:pt idx="2131">
                  <c:v>21.164172789999999</c:v>
                </c:pt>
                <c:pt idx="2132">
                  <c:v>21.174104790000001</c:v>
                </c:pt>
                <c:pt idx="2133">
                  <c:v>21.184035789999999</c:v>
                </c:pt>
                <c:pt idx="2134">
                  <c:v>21.193967789999999</c:v>
                </c:pt>
                <c:pt idx="2135">
                  <c:v>21.203899790000001</c:v>
                </c:pt>
                <c:pt idx="2136">
                  <c:v>21.213830789999999</c:v>
                </c:pt>
                <c:pt idx="2137">
                  <c:v>21.223762789999999</c:v>
                </c:pt>
                <c:pt idx="2138">
                  <c:v>21.233694790000001</c:v>
                </c:pt>
                <c:pt idx="2139">
                  <c:v>21.243625789999999</c:v>
                </c:pt>
                <c:pt idx="2140">
                  <c:v>21.253557789999999</c:v>
                </c:pt>
                <c:pt idx="2141">
                  <c:v>21.263489790000001</c:v>
                </c:pt>
                <c:pt idx="2142">
                  <c:v>21.27342179</c:v>
                </c:pt>
                <c:pt idx="2143">
                  <c:v>21.283352789999999</c:v>
                </c:pt>
                <c:pt idx="2144">
                  <c:v>21.293284790000001</c:v>
                </c:pt>
                <c:pt idx="2145">
                  <c:v>21.30321679</c:v>
                </c:pt>
                <c:pt idx="2146">
                  <c:v>21.313147789999999</c:v>
                </c:pt>
                <c:pt idx="2147">
                  <c:v>21.323079790000001</c:v>
                </c:pt>
                <c:pt idx="2148">
                  <c:v>21.33301179</c:v>
                </c:pt>
                <c:pt idx="2149">
                  <c:v>21.342942789999999</c:v>
                </c:pt>
                <c:pt idx="2150">
                  <c:v>21.352874790000001</c:v>
                </c:pt>
                <c:pt idx="2151">
                  <c:v>21.36280679</c:v>
                </c:pt>
                <c:pt idx="2152">
                  <c:v>21.37273879</c:v>
                </c:pt>
                <c:pt idx="2153">
                  <c:v>21.382669790000001</c:v>
                </c:pt>
                <c:pt idx="2154">
                  <c:v>21.392601790000001</c:v>
                </c:pt>
                <c:pt idx="2155">
                  <c:v>21.40253379</c:v>
                </c:pt>
                <c:pt idx="2156">
                  <c:v>21.412464790000001</c:v>
                </c:pt>
                <c:pt idx="2157">
                  <c:v>21.422396790000001</c:v>
                </c:pt>
                <c:pt idx="2158">
                  <c:v>21.43232879</c:v>
                </c:pt>
                <c:pt idx="2159">
                  <c:v>21.442259790000001</c:v>
                </c:pt>
                <c:pt idx="2160">
                  <c:v>21.452191790000001</c:v>
                </c:pt>
                <c:pt idx="2161">
                  <c:v>21.46212379</c:v>
                </c:pt>
                <c:pt idx="2162">
                  <c:v>21.472054790000001</c:v>
                </c:pt>
                <c:pt idx="2163">
                  <c:v>21.48198713</c:v>
                </c:pt>
                <c:pt idx="2164">
                  <c:v>21.491919129999999</c:v>
                </c:pt>
                <c:pt idx="2165">
                  <c:v>21.501851129999999</c:v>
                </c:pt>
                <c:pt idx="2166">
                  <c:v>21.51178213</c:v>
                </c:pt>
                <c:pt idx="2167">
                  <c:v>21.521714129999999</c:v>
                </c:pt>
                <c:pt idx="2168">
                  <c:v>21.531646129999999</c:v>
                </c:pt>
                <c:pt idx="2169">
                  <c:v>21.54157713</c:v>
                </c:pt>
                <c:pt idx="2170">
                  <c:v>21.551509129999999</c:v>
                </c:pt>
                <c:pt idx="2171">
                  <c:v>21.561441129999999</c:v>
                </c:pt>
                <c:pt idx="2172">
                  <c:v>21.57137213</c:v>
                </c:pt>
                <c:pt idx="2173">
                  <c:v>21.581304129999999</c:v>
                </c:pt>
                <c:pt idx="2174">
                  <c:v>21.591236129999999</c:v>
                </c:pt>
                <c:pt idx="2175">
                  <c:v>21.601168130000001</c:v>
                </c:pt>
                <c:pt idx="2176">
                  <c:v>21.611099129999999</c:v>
                </c:pt>
                <c:pt idx="2177">
                  <c:v>21.621031129999999</c:v>
                </c:pt>
                <c:pt idx="2178">
                  <c:v>21.630963130000001</c:v>
                </c:pt>
                <c:pt idx="2179">
                  <c:v>21.64089413</c:v>
                </c:pt>
                <c:pt idx="2180">
                  <c:v>21.650826129999999</c:v>
                </c:pt>
                <c:pt idx="2181">
                  <c:v>21.660758130000001</c:v>
                </c:pt>
                <c:pt idx="2182">
                  <c:v>21.67068913</c:v>
                </c:pt>
                <c:pt idx="2183">
                  <c:v>21.680621129999999</c:v>
                </c:pt>
                <c:pt idx="2184">
                  <c:v>21.690553130000001</c:v>
                </c:pt>
                <c:pt idx="2185">
                  <c:v>21.700485130000001</c:v>
                </c:pt>
                <c:pt idx="2186">
                  <c:v>21.710416129999999</c:v>
                </c:pt>
                <c:pt idx="2187">
                  <c:v>21.720348130000001</c:v>
                </c:pt>
                <c:pt idx="2188">
                  <c:v>21.730280130000001</c:v>
                </c:pt>
                <c:pt idx="2189">
                  <c:v>21.740211129999999</c:v>
                </c:pt>
                <c:pt idx="2190">
                  <c:v>21.750143130000001</c:v>
                </c:pt>
                <c:pt idx="2191">
                  <c:v>21.760075130000001</c:v>
                </c:pt>
                <c:pt idx="2192">
                  <c:v>21.77000713</c:v>
                </c:pt>
                <c:pt idx="2193">
                  <c:v>21.779938130000001</c:v>
                </c:pt>
                <c:pt idx="2194">
                  <c:v>21.789870130000001</c:v>
                </c:pt>
                <c:pt idx="2195">
                  <c:v>21.79980213</c:v>
                </c:pt>
                <c:pt idx="2196">
                  <c:v>21.809733130000001</c:v>
                </c:pt>
                <c:pt idx="2197">
                  <c:v>21.819665130000001</c:v>
                </c:pt>
                <c:pt idx="2198">
                  <c:v>21.82959713</c:v>
                </c:pt>
                <c:pt idx="2199">
                  <c:v>21.839528130000001</c:v>
                </c:pt>
                <c:pt idx="2200">
                  <c:v>21.849460130000001</c:v>
                </c:pt>
                <c:pt idx="2201">
                  <c:v>21.859392119999999</c:v>
                </c:pt>
                <c:pt idx="2202">
                  <c:v>21.869324129999999</c:v>
                </c:pt>
                <c:pt idx="2203">
                  <c:v>21.879255130000001</c:v>
                </c:pt>
                <c:pt idx="2204">
                  <c:v>21.88918713</c:v>
                </c:pt>
                <c:pt idx="2205">
                  <c:v>21.899119129999999</c:v>
                </c:pt>
                <c:pt idx="2206">
                  <c:v>21.909050130000001</c:v>
                </c:pt>
                <c:pt idx="2207">
                  <c:v>21.91898213</c:v>
                </c:pt>
                <c:pt idx="2208">
                  <c:v>21.928914129999999</c:v>
                </c:pt>
                <c:pt idx="2209">
                  <c:v>21.938845130000001</c:v>
                </c:pt>
                <c:pt idx="2210">
                  <c:v>21.94877713</c:v>
                </c:pt>
                <c:pt idx="2211">
                  <c:v>21.958709120000002</c:v>
                </c:pt>
                <c:pt idx="2212">
                  <c:v>21.968641130000002</c:v>
                </c:pt>
                <c:pt idx="2213">
                  <c:v>21.97857213</c:v>
                </c:pt>
                <c:pt idx="2214">
                  <c:v>21.988504129999999</c:v>
                </c:pt>
                <c:pt idx="2215">
                  <c:v>21.998436130000002</c:v>
                </c:pt>
                <c:pt idx="2216">
                  <c:v>22.00836713</c:v>
                </c:pt>
                <c:pt idx="2217">
                  <c:v>22.018299129999999</c:v>
                </c:pt>
                <c:pt idx="2218">
                  <c:v>22.028231130000002</c:v>
                </c:pt>
                <c:pt idx="2219">
                  <c:v>22.038163130000001</c:v>
                </c:pt>
                <c:pt idx="2220">
                  <c:v>22.048094129999999</c:v>
                </c:pt>
                <c:pt idx="2221">
                  <c:v>22.058026120000001</c:v>
                </c:pt>
                <c:pt idx="2222">
                  <c:v>22.067958130000001</c:v>
                </c:pt>
                <c:pt idx="2223">
                  <c:v>22.077889129999999</c:v>
                </c:pt>
                <c:pt idx="2224">
                  <c:v>22.087821129999998</c:v>
                </c:pt>
                <c:pt idx="2225">
                  <c:v>22.097753130000001</c:v>
                </c:pt>
                <c:pt idx="2226">
                  <c:v>22.107684129999999</c:v>
                </c:pt>
                <c:pt idx="2227">
                  <c:v>22.117616129999998</c:v>
                </c:pt>
                <c:pt idx="2228">
                  <c:v>22.127548130000001</c:v>
                </c:pt>
                <c:pt idx="2229">
                  <c:v>22.13748013</c:v>
                </c:pt>
                <c:pt idx="2230">
                  <c:v>22.147411129999998</c:v>
                </c:pt>
                <c:pt idx="2231">
                  <c:v>22.15734312</c:v>
                </c:pt>
                <c:pt idx="2232">
                  <c:v>22.16727513</c:v>
                </c:pt>
                <c:pt idx="2233">
                  <c:v>22.177206129999998</c:v>
                </c:pt>
                <c:pt idx="2234">
                  <c:v>22.187138130000001</c:v>
                </c:pt>
                <c:pt idx="2235">
                  <c:v>22.19707013</c:v>
                </c:pt>
                <c:pt idx="2236">
                  <c:v>22.207002129999999</c:v>
                </c:pt>
                <c:pt idx="2237">
                  <c:v>22.216933130000001</c:v>
                </c:pt>
                <c:pt idx="2238">
                  <c:v>22.22686513</c:v>
                </c:pt>
                <c:pt idx="2239">
                  <c:v>22.236797129999999</c:v>
                </c:pt>
                <c:pt idx="2240">
                  <c:v>22.246728130000001</c:v>
                </c:pt>
                <c:pt idx="2241">
                  <c:v>22.25666013</c:v>
                </c:pt>
                <c:pt idx="2242">
                  <c:v>22.266592129999999</c:v>
                </c:pt>
                <c:pt idx="2243">
                  <c:v>22.276523130000001</c:v>
                </c:pt>
                <c:pt idx="2244">
                  <c:v>22.28645513</c:v>
                </c:pt>
                <c:pt idx="2245">
                  <c:v>22.296387129999999</c:v>
                </c:pt>
                <c:pt idx="2246">
                  <c:v>22.306319129999999</c:v>
                </c:pt>
                <c:pt idx="2247">
                  <c:v>22.31625013</c:v>
                </c:pt>
                <c:pt idx="2248">
                  <c:v>22.326182129999999</c:v>
                </c:pt>
                <c:pt idx="2249">
                  <c:v>22.336114129999999</c:v>
                </c:pt>
                <c:pt idx="2250">
                  <c:v>22.346045119999999</c:v>
                </c:pt>
                <c:pt idx="2251">
                  <c:v>22.355977129999999</c:v>
                </c:pt>
                <c:pt idx="2252">
                  <c:v>22.365909129999999</c:v>
                </c:pt>
                <c:pt idx="2253">
                  <c:v>22.375841130000001</c:v>
                </c:pt>
                <c:pt idx="2254">
                  <c:v>22.385772129999999</c:v>
                </c:pt>
                <c:pt idx="2255">
                  <c:v>22.395704129999999</c:v>
                </c:pt>
                <c:pt idx="2256">
                  <c:v>22.405636130000001</c:v>
                </c:pt>
                <c:pt idx="2257">
                  <c:v>22.415567129999999</c:v>
                </c:pt>
                <c:pt idx="2258">
                  <c:v>22.425499129999999</c:v>
                </c:pt>
                <c:pt idx="2259">
                  <c:v>22.435431130000001</c:v>
                </c:pt>
                <c:pt idx="2260">
                  <c:v>22.44536313</c:v>
                </c:pt>
                <c:pt idx="2261">
                  <c:v>22.455294129999999</c:v>
                </c:pt>
                <c:pt idx="2262">
                  <c:v>22.465226130000001</c:v>
                </c:pt>
                <c:pt idx="2263">
                  <c:v>22.475158130000001</c:v>
                </c:pt>
                <c:pt idx="2264">
                  <c:v>22.485088879999999</c:v>
                </c:pt>
                <c:pt idx="2265">
                  <c:v>22.495020879999998</c:v>
                </c:pt>
                <c:pt idx="2266">
                  <c:v>22.504952880000001</c:v>
                </c:pt>
                <c:pt idx="2267">
                  <c:v>22.51488488</c:v>
                </c:pt>
                <c:pt idx="2268">
                  <c:v>22.524815879999998</c:v>
                </c:pt>
                <c:pt idx="2269">
                  <c:v>22.534747880000001</c:v>
                </c:pt>
                <c:pt idx="2270">
                  <c:v>22.54467988</c:v>
                </c:pt>
                <c:pt idx="2271">
                  <c:v>22.554610879999998</c:v>
                </c:pt>
                <c:pt idx="2272">
                  <c:v>22.56454287</c:v>
                </c:pt>
                <c:pt idx="2273">
                  <c:v>22.57447488</c:v>
                </c:pt>
                <c:pt idx="2274">
                  <c:v>22.58440688</c:v>
                </c:pt>
                <c:pt idx="2275">
                  <c:v>22.594337880000001</c:v>
                </c:pt>
                <c:pt idx="2276">
                  <c:v>22.60426988</c:v>
                </c:pt>
                <c:pt idx="2277">
                  <c:v>22.61420188</c:v>
                </c:pt>
                <c:pt idx="2278">
                  <c:v>22.624132880000001</c:v>
                </c:pt>
                <c:pt idx="2279">
                  <c:v>22.63406488</c:v>
                </c:pt>
                <c:pt idx="2280">
                  <c:v>22.64399688</c:v>
                </c:pt>
                <c:pt idx="2281">
                  <c:v>22.653928879999999</c:v>
                </c:pt>
                <c:pt idx="2282">
                  <c:v>22.66385987</c:v>
                </c:pt>
                <c:pt idx="2283">
                  <c:v>22.67379188</c:v>
                </c:pt>
                <c:pt idx="2284">
                  <c:v>22.683723879999999</c:v>
                </c:pt>
                <c:pt idx="2285">
                  <c:v>22.69365488</c:v>
                </c:pt>
                <c:pt idx="2286">
                  <c:v>22.70358688</c:v>
                </c:pt>
                <c:pt idx="2287">
                  <c:v>22.713518879999999</c:v>
                </c:pt>
                <c:pt idx="2288">
                  <c:v>22.723450880000001</c:v>
                </c:pt>
                <c:pt idx="2289">
                  <c:v>22.73338188</c:v>
                </c:pt>
                <c:pt idx="2290">
                  <c:v>22.743313879999999</c:v>
                </c:pt>
                <c:pt idx="2291">
                  <c:v>22.753245880000001</c:v>
                </c:pt>
                <c:pt idx="2292">
                  <c:v>22.763177880000001</c:v>
                </c:pt>
                <c:pt idx="2293">
                  <c:v>22.773108879999999</c:v>
                </c:pt>
                <c:pt idx="2294">
                  <c:v>22.783040880000001</c:v>
                </c:pt>
                <c:pt idx="2295">
                  <c:v>22.792972880000001</c:v>
                </c:pt>
                <c:pt idx="2296">
                  <c:v>22.802903879999999</c:v>
                </c:pt>
                <c:pt idx="2297">
                  <c:v>22.812835880000002</c:v>
                </c:pt>
                <c:pt idx="2298">
                  <c:v>22.822767880000001</c:v>
                </c:pt>
                <c:pt idx="2299">
                  <c:v>22.83269988</c:v>
                </c:pt>
                <c:pt idx="2300">
                  <c:v>22.842630880000002</c:v>
                </c:pt>
                <c:pt idx="2301">
                  <c:v>22.852562880000001</c:v>
                </c:pt>
                <c:pt idx="2302">
                  <c:v>22.86249488</c:v>
                </c:pt>
                <c:pt idx="2303">
                  <c:v>22.872425880000002</c:v>
                </c:pt>
                <c:pt idx="2304">
                  <c:v>22.882357880000001</c:v>
                </c:pt>
                <c:pt idx="2305">
                  <c:v>22.89228988</c:v>
                </c:pt>
                <c:pt idx="2306">
                  <c:v>22.902221879999999</c:v>
                </c:pt>
                <c:pt idx="2307">
                  <c:v>22.912152880000001</c:v>
                </c:pt>
                <c:pt idx="2308">
                  <c:v>22.92208488</c:v>
                </c:pt>
                <c:pt idx="2309">
                  <c:v>22.932016879999999</c:v>
                </c:pt>
                <c:pt idx="2310">
                  <c:v>22.941947880000001</c:v>
                </c:pt>
                <c:pt idx="2311">
                  <c:v>22.95187988</c:v>
                </c:pt>
                <c:pt idx="2312">
                  <c:v>22.961811879999999</c:v>
                </c:pt>
                <c:pt idx="2313">
                  <c:v>22.971743879999998</c:v>
                </c:pt>
                <c:pt idx="2314">
                  <c:v>22.98167488</c:v>
                </c:pt>
                <c:pt idx="2315">
                  <c:v>22.991606879999999</c:v>
                </c:pt>
                <c:pt idx="2316">
                  <c:v>23.001538879999998</c:v>
                </c:pt>
                <c:pt idx="2317">
                  <c:v>23.011470880000001</c:v>
                </c:pt>
                <c:pt idx="2318">
                  <c:v>23.021401879999999</c:v>
                </c:pt>
                <c:pt idx="2319">
                  <c:v>23.031333879999998</c:v>
                </c:pt>
                <c:pt idx="2320">
                  <c:v>23.041265880000001</c:v>
                </c:pt>
                <c:pt idx="2321">
                  <c:v>23.051196879999999</c:v>
                </c:pt>
                <c:pt idx="2322">
                  <c:v>23.061128879999998</c:v>
                </c:pt>
                <c:pt idx="2323">
                  <c:v>23.071060880000001</c:v>
                </c:pt>
                <c:pt idx="2324">
                  <c:v>23.08099288</c:v>
                </c:pt>
                <c:pt idx="2325">
                  <c:v>23.090923879999998</c:v>
                </c:pt>
                <c:pt idx="2326">
                  <c:v>23.100855880000001</c:v>
                </c:pt>
                <c:pt idx="2327">
                  <c:v>23.11078788</c:v>
                </c:pt>
                <c:pt idx="2328">
                  <c:v>23.120719879999999</c:v>
                </c:pt>
                <c:pt idx="2329">
                  <c:v>23.130650880000001</c:v>
                </c:pt>
                <c:pt idx="2330">
                  <c:v>23.140582869999999</c:v>
                </c:pt>
                <c:pt idx="2331">
                  <c:v>23.150514879999999</c:v>
                </c:pt>
                <c:pt idx="2332">
                  <c:v>23.160445880000001</c:v>
                </c:pt>
                <c:pt idx="2333">
                  <c:v>23.17037788</c:v>
                </c:pt>
                <c:pt idx="2334">
                  <c:v>23.180309879999999</c:v>
                </c:pt>
                <c:pt idx="2335">
                  <c:v>23.190241879999999</c:v>
                </c:pt>
                <c:pt idx="2336">
                  <c:v>23.20017288</c:v>
                </c:pt>
                <c:pt idx="2337">
                  <c:v>23.210104879999999</c:v>
                </c:pt>
                <c:pt idx="2338">
                  <c:v>23.220036879999999</c:v>
                </c:pt>
                <c:pt idx="2339">
                  <c:v>23.22996788</c:v>
                </c:pt>
                <c:pt idx="2340">
                  <c:v>23.239899869999999</c:v>
                </c:pt>
                <c:pt idx="2341">
                  <c:v>23.249831879999999</c:v>
                </c:pt>
                <c:pt idx="2342">
                  <c:v>23.259763880000001</c:v>
                </c:pt>
                <c:pt idx="2343">
                  <c:v>23.269694879999999</c:v>
                </c:pt>
                <c:pt idx="2344">
                  <c:v>23.279626879999999</c:v>
                </c:pt>
                <c:pt idx="2345">
                  <c:v>23.289558880000001</c:v>
                </c:pt>
                <c:pt idx="2346">
                  <c:v>23.29949088</c:v>
                </c:pt>
                <c:pt idx="2347">
                  <c:v>23.309421879999999</c:v>
                </c:pt>
                <c:pt idx="2348">
                  <c:v>23.319353880000001</c:v>
                </c:pt>
                <c:pt idx="2349">
                  <c:v>23.32928588</c:v>
                </c:pt>
                <c:pt idx="2350">
                  <c:v>23.339216870000001</c:v>
                </c:pt>
                <c:pt idx="2351">
                  <c:v>23.349148880000001</c:v>
                </c:pt>
                <c:pt idx="2352">
                  <c:v>23.35908088</c:v>
                </c:pt>
                <c:pt idx="2353">
                  <c:v>23.36901288</c:v>
                </c:pt>
                <c:pt idx="2354">
                  <c:v>23.378943880000001</c:v>
                </c:pt>
                <c:pt idx="2355">
                  <c:v>23.388875880000001</c:v>
                </c:pt>
                <c:pt idx="2356">
                  <c:v>23.39880788</c:v>
                </c:pt>
                <c:pt idx="2357">
                  <c:v>23.408739879999999</c:v>
                </c:pt>
                <c:pt idx="2358">
                  <c:v>23.418670880000001</c:v>
                </c:pt>
                <c:pt idx="2359">
                  <c:v>23.42860288</c:v>
                </c:pt>
                <c:pt idx="2360">
                  <c:v>23.438534879999999</c:v>
                </c:pt>
                <c:pt idx="2361">
                  <c:v>23.448465880000001</c:v>
                </c:pt>
                <c:pt idx="2362">
                  <c:v>23.45839788</c:v>
                </c:pt>
                <c:pt idx="2363">
                  <c:v>23.468329879999999</c:v>
                </c:pt>
                <c:pt idx="2364">
                  <c:v>23.478261880000002</c:v>
                </c:pt>
                <c:pt idx="2365">
                  <c:v>23.4881925</c:v>
                </c:pt>
                <c:pt idx="2366">
                  <c:v>23.498124499999999</c:v>
                </c:pt>
                <c:pt idx="2367">
                  <c:v>23.508056499999999</c:v>
                </c:pt>
                <c:pt idx="2368">
                  <c:v>23.517988500000001</c:v>
                </c:pt>
                <c:pt idx="2369">
                  <c:v>23.527919499999999</c:v>
                </c:pt>
                <c:pt idx="2370">
                  <c:v>23.537851499999999</c:v>
                </c:pt>
                <c:pt idx="2371">
                  <c:v>23.547783500000001</c:v>
                </c:pt>
                <c:pt idx="2372">
                  <c:v>23.5577155</c:v>
                </c:pt>
                <c:pt idx="2373">
                  <c:v>23.567646499999999</c:v>
                </c:pt>
                <c:pt idx="2374">
                  <c:v>23.577578500000001</c:v>
                </c:pt>
                <c:pt idx="2375">
                  <c:v>23.5875105</c:v>
                </c:pt>
                <c:pt idx="2376">
                  <c:v>23.597441499999999</c:v>
                </c:pt>
                <c:pt idx="2377">
                  <c:v>23.607373500000001</c:v>
                </c:pt>
                <c:pt idx="2378">
                  <c:v>23.617305500000001</c:v>
                </c:pt>
                <c:pt idx="2379">
                  <c:v>23.6272375</c:v>
                </c:pt>
                <c:pt idx="2380">
                  <c:v>23.637168500000001</c:v>
                </c:pt>
                <c:pt idx="2381">
                  <c:v>23.647100500000001</c:v>
                </c:pt>
                <c:pt idx="2382">
                  <c:v>23.6570325</c:v>
                </c:pt>
                <c:pt idx="2383">
                  <c:v>23.666964499999999</c:v>
                </c:pt>
                <c:pt idx="2384">
                  <c:v>23.676895500000001</c:v>
                </c:pt>
                <c:pt idx="2385">
                  <c:v>23.6868275</c:v>
                </c:pt>
                <c:pt idx="2386">
                  <c:v>23.696759499999999</c:v>
                </c:pt>
                <c:pt idx="2387">
                  <c:v>23.706691500000002</c:v>
                </c:pt>
                <c:pt idx="2388">
                  <c:v>23.7166225</c:v>
                </c:pt>
                <c:pt idx="2389">
                  <c:v>23.726554499999999</c:v>
                </c:pt>
                <c:pt idx="2390">
                  <c:v>23.736486500000002</c:v>
                </c:pt>
                <c:pt idx="2391">
                  <c:v>23.7464175</c:v>
                </c:pt>
                <c:pt idx="2392">
                  <c:v>23.756349499999999</c:v>
                </c:pt>
                <c:pt idx="2393">
                  <c:v>23.766281500000002</c:v>
                </c:pt>
                <c:pt idx="2394">
                  <c:v>23.776213500000001</c:v>
                </c:pt>
                <c:pt idx="2395">
                  <c:v>23.786144499999999</c:v>
                </c:pt>
                <c:pt idx="2396">
                  <c:v>23.796076500000002</c:v>
                </c:pt>
                <c:pt idx="2397">
                  <c:v>23.806008500000001</c:v>
                </c:pt>
                <c:pt idx="2398">
                  <c:v>23.8159405</c:v>
                </c:pt>
                <c:pt idx="2399">
                  <c:v>23.825871500000002</c:v>
                </c:pt>
                <c:pt idx="2400">
                  <c:v>23.835803500000001</c:v>
                </c:pt>
                <c:pt idx="2401">
                  <c:v>23.8457355</c:v>
                </c:pt>
                <c:pt idx="2402">
                  <c:v>23.855667499999999</c:v>
                </c:pt>
                <c:pt idx="2403">
                  <c:v>23.865598500000001</c:v>
                </c:pt>
                <c:pt idx="2404">
                  <c:v>23.8755305</c:v>
                </c:pt>
                <c:pt idx="2405">
                  <c:v>23.885462499999999</c:v>
                </c:pt>
                <c:pt idx="2406">
                  <c:v>23.895393500000001</c:v>
                </c:pt>
                <c:pt idx="2407">
                  <c:v>23.9053255</c:v>
                </c:pt>
                <c:pt idx="2408">
                  <c:v>23.915257499999999</c:v>
                </c:pt>
                <c:pt idx="2409">
                  <c:v>23.925189499999998</c:v>
                </c:pt>
                <c:pt idx="2410">
                  <c:v>23.9351205</c:v>
                </c:pt>
                <c:pt idx="2411">
                  <c:v>23.945052499999999</c:v>
                </c:pt>
                <c:pt idx="2412">
                  <c:v>23.954984499999998</c:v>
                </c:pt>
                <c:pt idx="2413">
                  <c:v>23.964916500000001</c:v>
                </c:pt>
                <c:pt idx="2414">
                  <c:v>23.974847499999999</c:v>
                </c:pt>
                <c:pt idx="2415">
                  <c:v>23.984779499999998</c:v>
                </c:pt>
                <c:pt idx="2416">
                  <c:v>23.994711500000001</c:v>
                </c:pt>
                <c:pt idx="2417">
                  <c:v>24.0046435</c:v>
                </c:pt>
                <c:pt idx="2418">
                  <c:v>24.014574499999998</c:v>
                </c:pt>
                <c:pt idx="2419">
                  <c:v>24.024506500000001</c:v>
                </c:pt>
                <c:pt idx="2420">
                  <c:v>24.0344385</c:v>
                </c:pt>
                <c:pt idx="2421">
                  <c:v>24.044370499999999</c:v>
                </c:pt>
                <c:pt idx="2422">
                  <c:v>24.054301500000001</c:v>
                </c:pt>
                <c:pt idx="2423">
                  <c:v>24.0642335</c:v>
                </c:pt>
                <c:pt idx="2424">
                  <c:v>24.074165499999999</c:v>
                </c:pt>
                <c:pt idx="2425">
                  <c:v>24.084097499999999</c:v>
                </c:pt>
                <c:pt idx="2426">
                  <c:v>24.0940285</c:v>
                </c:pt>
                <c:pt idx="2427">
                  <c:v>24.103960499999999</c:v>
                </c:pt>
                <c:pt idx="2428">
                  <c:v>24.113892499999999</c:v>
                </c:pt>
                <c:pt idx="2429">
                  <c:v>24.1238235</c:v>
                </c:pt>
                <c:pt idx="2430">
                  <c:v>24.133755499999999</c:v>
                </c:pt>
                <c:pt idx="2431">
                  <c:v>24.143687499999999</c:v>
                </c:pt>
                <c:pt idx="2432">
                  <c:v>24.153619500000001</c:v>
                </c:pt>
                <c:pt idx="2433">
                  <c:v>24.163550499999999</c:v>
                </c:pt>
                <c:pt idx="2434">
                  <c:v>24.173482499999999</c:v>
                </c:pt>
                <c:pt idx="2435">
                  <c:v>24.183414500000001</c:v>
                </c:pt>
                <c:pt idx="2436">
                  <c:v>24.193346500000001</c:v>
                </c:pt>
                <c:pt idx="2437">
                  <c:v>24.203277499999999</c:v>
                </c:pt>
                <c:pt idx="2438">
                  <c:v>24.213209500000001</c:v>
                </c:pt>
                <c:pt idx="2439">
                  <c:v>24.223141500000001</c:v>
                </c:pt>
                <c:pt idx="2440">
                  <c:v>24.2330735</c:v>
                </c:pt>
                <c:pt idx="2441">
                  <c:v>24.243004500000001</c:v>
                </c:pt>
                <c:pt idx="2442">
                  <c:v>24.252936500000001</c:v>
                </c:pt>
                <c:pt idx="2443">
                  <c:v>24.2628685</c:v>
                </c:pt>
                <c:pt idx="2444">
                  <c:v>24.272800499999999</c:v>
                </c:pt>
                <c:pt idx="2445">
                  <c:v>24.282731500000001</c:v>
                </c:pt>
                <c:pt idx="2446">
                  <c:v>24.2926635</c:v>
                </c:pt>
                <c:pt idx="2447">
                  <c:v>24.302595499999999</c:v>
                </c:pt>
                <c:pt idx="2448">
                  <c:v>24.312527500000002</c:v>
                </c:pt>
                <c:pt idx="2449">
                  <c:v>24.3224585</c:v>
                </c:pt>
                <c:pt idx="2450">
                  <c:v>24.332390499999999</c:v>
                </c:pt>
                <c:pt idx="2451">
                  <c:v>24.342322500000002</c:v>
                </c:pt>
                <c:pt idx="2452">
                  <c:v>24.352254500000001</c:v>
                </c:pt>
                <c:pt idx="2453">
                  <c:v>24.362185499999999</c:v>
                </c:pt>
                <c:pt idx="2454">
                  <c:v>24.372117500000002</c:v>
                </c:pt>
                <c:pt idx="2455">
                  <c:v>24.382049500000001</c:v>
                </c:pt>
                <c:pt idx="2456">
                  <c:v>24.3919815</c:v>
                </c:pt>
                <c:pt idx="2457">
                  <c:v>24.401913499999999</c:v>
                </c:pt>
                <c:pt idx="2458">
                  <c:v>24.411844500000001</c:v>
                </c:pt>
                <c:pt idx="2459">
                  <c:v>24.4217765</c:v>
                </c:pt>
                <c:pt idx="2460">
                  <c:v>24.431708499999999</c:v>
                </c:pt>
                <c:pt idx="2461">
                  <c:v>24.441640499999998</c:v>
                </c:pt>
                <c:pt idx="2462">
                  <c:v>24.4515715</c:v>
                </c:pt>
                <c:pt idx="2463">
                  <c:v>24.461503499999999</c:v>
                </c:pt>
                <c:pt idx="2464">
                  <c:v>24.471435499999998</c:v>
                </c:pt>
                <c:pt idx="2465">
                  <c:v>24.481367500000001</c:v>
                </c:pt>
                <c:pt idx="2466">
                  <c:v>24.491299250000001</c:v>
                </c:pt>
                <c:pt idx="2467">
                  <c:v>24.50123125</c:v>
                </c:pt>
                <c:pt idx="2468">
                  <c:v>24.511163249999999</c:v>
                </c:pt>
                <c:pt idx="2469">
                  <c:v>24.521095249999998</c:v>
                </c:pt>
                <c:pt idx="2470">
                  <c:v>24.53102625</c:v>
                </c:pt>
                <c:pt idx="2471">
                  <c:v>24.540958249999999</c:v>
                </c:pt>
                <c:pt idx="2472">
                  <c:v>24.550890249999998</c:v>
                </c:pt>
                <c:pt idx="2473">
                  <c:v>24.560822250000001</c:v>
                </c:pt>
                <c:pt idx="2474">
                  <c:v>24.57075425</c:v>
                </c:pt>
                <c:pt idx="2475">
                  <c:v>24.580685249999998</c:v>
                </c:pt>
                <c:pt idx="2476">
                  <c:v>24.590617250000001</c:v>
                </c:pt>
                <c:pt idx="2477">
                  <c:v>24.60054925</c:v>
                </c:pt>
                <c:pt idx="2478">
                  <c:v>24.610481249999999</c:v>
                </c:pt>
                <c:pt idx="2479">
                  <c:v>24.620412250000001</c:v>
                </c:pt>
                <c:pt idx="2480">
                  <c:v>24.63034425</c:v>
                </c:pt>
                <c:pt idx="2481">
                  <c:v>24.640276249999999</c:v>
                </c:pt>
                <c:pt idx="2482">
                  <c:v>24.650208249999999</c:v>
                </c:pt>
                <c:pt idx="2483">
                  <c:v>24.66013925</c:v>
                </c:pt>
                <c:pt idx="2484">
                  <c:v>24.670071249999999</c:v>
                </c:pt>
                <c:pt idx="2485">
                  <c:v>24.680003249999999</c:v>
                </c:pt>
                <c:pt idx="2486">
                  <c:v>24.689935250000001</c:v>
                </c:pt>
                <c:pt idx="2487">
                  <c:v>24.69986725</c:v>
                </c:pt>
                <c:pt idx="2488">
                  <c:v>24.709798249999999</c:v>
                </c:pt>
                <c:pt idx="2489">
                  <c:v>24.719730250000001</c:v>
                </c:pt>
                <c:pt idx="2490">
                  <c:v>24.729662250000001</c:v>
                </c:pt>
                <c:pt idx="2491">
                  <c:v>24.73959425</c:v>
                </c:pt>
                <c:pt idx="2492">
                  <c:v>24.749525250000001</c:v>
                </c:pt>
                <c:pt idx="2493">
                  <c:v>24.759457250000001</c:v>
                </c:pt>
                <c:pt idx="2494">
                  <c:v>24.76938925</c:v>
                </c:pt>
                <c:pt idx="2495">
                  <c:v>24.779321249999999</c:v>
                </c:pt>
                <c:pt idx="2496">
                  <c:v>24.789253250000002</c:v>
                </c:pt>
                <c:pt idx="2497">
                  <c:v>24.79918425</c:v>
                </c:pt>
                <c:pt idx="2498">
                  <c:v>24.809116249999999</c:v>
                </c:pt>
                <c:pt idx="2499">
                  <c:v>24.819048250000002</c:v>
                </c:pt>
                <c:pt idx="2500">
                  <c:v>24.828980250000001</c:v>
                </c:pt>
                <c:pt idx="2501">
                  <c:v>24.838911249999999</c:v>
                </c:pt>
                <c:pt idx="2502">
                  <c:v>24.848843250000002</c:v>
                </c:pt>
                <c:pt idx="2503">
                  <c:v>24.858775250000001</c:v>
                </c:pt>
                <c:pt idx="2504">
                  <c:v>24.86870725</c:v>
                </c:pt>
                <c:pt idx="2505">
                  <c:v>24.878639249999999</c:v>
                </c:pt>
                <c:pt idx="2506">
                  <c:v>24.888570250000001</c:v>
                </c:pt>
                <c:pt idx="2507">
                  <c:v>24.89850225</c:v>
                </c:pt>
                <c:pt idx="2508">
                  <c:v>24.908434249999999</c:v>
                </c:pt>
                <c:pt idx="2509">
                  <c:v>24.918366249999998</c:v>
                </c:pt>
                <c:pt idx="2510">
                  <c:v>24.92829725</c:v>
                </c:pt>
                <c:pt idx="2511">
                  <c:v>24.938229249999999</c:v>
                </c:pt>
                <c:pt idx="2512">
                  <c:v>24.948161249999998</c:v>
                </c:pt>
                <c:pt idx="2513">
                  <c:v>24.958093250000001</c:v>
                </c:pt>
                <c:pt idx="2514">
                  <c:v>24.96802525</c:v>
                </c:pt>
                <c:pt idx="2515">
                  <c:v>24.977956249999998</c:v>
                </c:pt>
                <c:pt idx="2516">
                  <c:v>24.987888250000001</c:v>
                </c:pt>
                <c:pt idx="2517">
                  <c:v>24.99782025</c:v>
                </c:pt>
                <c:pt idx="2518">
                  <c:v>25.007752249999999</c:v>
                </c:pt>
                <c:pt idx="2519">
                  <c:v>25.017683250000001</c:v>
                </c:pt>
                <c:pt idx="2520">
                  <c:v>25.02761525</c:v>
                </c:pt>
                <c:pt idx="2521">
                  <c:v>25.037547249999999</c:v>
                </c:pt>
                <c:pt idx="2522">
                  <c:v>25.047479249999999</c:v>
                </c:pt>
                <c:pt idx="2523">
                  <c:v>25.057411250000001</c:v>
                </c:pt>
                <c:pt idx="2524">
                  <c:v>25.067342249999999</c:v>
                </c:pt>
                <c:pt idx="2525">
                  <c:v>25.077274249999999</c:v>
                </c:pt>
                <c:pt idx="2526">
                  <c:v>25.087206250000001</c:v>
                </c:pt>
                <c:pt idx="2527">
                  <c:v>25.09713825</c:v>
                </c:pt>
                <c:pt idx="2528">
                  <c:v>25.10707025</c:v>
                </c:pt>
                <c:pt idx="2529">
                  <c:v>25.117001250000001</c:v>
                </c:pt>
                <c:pt idx="2530">
                  <c:v>25.12693325</c:v>
                </c:pt>
                <c:pt idx="2531">
                  <c:v>25.13686525</c:v>
                </c:pt>
                <c:pt idx="2532">
                  <c:v>25.146797249999999</c:v>
                </c:pt>
                <c:pt idx="2533">
                  <c:v>25.15672825</c:v>
                </c:pt>
                <c:pt idx="2534">
                  <c:v>25.16666025</c:v>
                </c:pt>
                <c:pt idx="2535">
                  <c:v>25.176592249999999</c:v>
                </c:pt>
                <c:pt idx="2536">
                  <c:v>25.186524250000002</c:v>
                </c:pt>
                <c:pt idx="2537">
                  <c:v>25.196456250000001</c:v>
                </c:pt>
                <c:pt idx="2538">
                  <c:v>25.206387249999999</c:v>
                </c:pt>
                <c:pt idx="2539">
                  <c:v>25.216319250000002</c:v>
                </c:pt>
                <c:pt idx="2540">
                  <c:v>25.226251250000001</c:v>
                </c:pt>
                <c:pt idx="2541">
                  <c:v>25.23618325</c:v>
                </c:pt>
                <c:pt idx="2542">
                  <c:v>25.246115249999999</c:v>
                </c:pt>
                <c:pt idx="2543">
                  <c:v>25.256046250000001</c:v>
                </c:pt>
                <c:pt idx="2544">
                  <c:v>25.26597825</c:v>
                </c:pt>
                <c:pt idx="2545">
                  <c:v>25.275910249999999</c:v>
                </c:pt>
                <c:pt idx="2546">
                  <c:v>25.285842250000002</c:v>
                </c:pt>
                <c:pt idx="2547">
                  <c:v>25.295774250000001</c:v>
                </c:pt>
                <c:pt idx="2548">
                  <c:v>25.305705249999999</c:v>
                </c:pt>
                <c:pt idx="2549">
                  <c:v>25.315637250000002</c:v>
                </c:pt>
                <c:pt idx="2550">
                  <c:v>25.325569250000001</c:v>
                </c:pt>
                <c:pt idx="2551">
                  <c:v>25.33550125</c:v>
                </c:pt>
                <c:pt idx="2552">
                  <c:v>25.345432250000002</c:v>
                </c:pt>
                <c:pt idx="2553">
                  <c:v>25.355364250000001</c:v>
                </c:pt>
                <c:pt idx="2554">
                  <c:v>25.36529625</c:v>
                </c:pt>
                <c:pt idx="2555">
                  <c:v>25.375228249999999</c:v>
                </c:pt>
                <c:pt idx="2556">
                  <c:v>25.385160249999998</c:v>
                </c:pt>
                <c:pt idx="2557">
                  <c:v>25.39509125</c:v>
                </c:pt>
                <c:pt idx="2558">
                  <c:v>25.405023249999999</c:v>
                </c:pt>
                <c:pt idx="2559">
                  <c:v>25.414955249999998</c:v>
                </c:pt>
                <c:pt idx="2560">
                  <c:v>25.424887250000001</c:v>
                </c:pt>
                <c:pt idx="2561">
                  <c:v>25.43481925</c:v>
                </c:pt>
                <c:pt idx="2562">
                  <c:v>25.444750249999998</c:v>
                </c:pt>
                <c:pt idx="2563">
                  <c:v>25.454682250000001</c:v>
                </c:pt>
                <c:pt idx="2564">
                  <c:v>25.46461425</c:v>
                </c:pt>
                <c:pt idx="2565">
                  <c:v>25.47454625</c:v>
                </c:pt>
                <c:pt idx="2566">
                  <c:v>25.484477129999998</c:v>
                </c:pt>
                <c:pt idx="2567">
                  <c:v>25.494408119999999</c:v>
                </c:pt>
                <c:pt idx="2568">
                  <c:v>25.504340129999999</c:v>
                </c:pt>
                <c:pt idx="2569">
                  <c:v>25.514272129999998</c:v>
                </c:pt>
                <c:pt idx="2570">
                  <c:v>25.524204130000001</c:v>
                </c:pt>
                <c:pt idx="2571">
                  <c:v>25.53413613</c:v>
                </c:pt>
                <c:pt idx="2572">
                  <c:v>25.544067129999998</c:v>
                </c:pt>
                <c:pt idx="2573">
                  <c:v>25.553999130000001</c:v>
                </c:pt>
                <c:pt idx="2574">
                  <c:v>25.56393113</c:v>
                </c:pt>
                <c:pt idx="2575">
                  <c:v>25.573863129999999</c:v>
                </c:pt>
                <c:pt idx="2576">
                  <c:v>25.583795120000001</c:v>
                </c:pt>
                <c:pt idx="2577">
                  <c:v>25.59372613</c:v>
                </c:pt>
                <c:pt idx="2578">
                  <c:v>25.603658129999999</c:v>
                </c:pt>
                <c:pt idx="2579">
                  <c:v>25.613590129999999</c:v>
                </c:pt>
                <c:pt idx="2580">
                  <c:v>25.623522130000001</c:v>
                </c:pt>
                <c:pt idx="2581">
                  <c:v>25.633454130000001</c:v>
                </c:pt>
                <c:pt idx="2582">
                  <c:v>25.643385129999999</c:v>
                </c:pt>
                <c:pt idx="2583">
                  <c:v>25.653317130000001</c:v>
                </c:pt>
                <c:pt idx="2584">
                  <c:v>25.663249130000001</c:v>
                </c:pt>
                <c:pt idx="2585">
                  <c:v>25.67318113</c:v>
                </c:pt>
                <c:pt idx="2586">
                  <c:v>25.683113129999999</c:v>
                </c:pt>
                <c:pt idx="2587">
                  <c:v>25.693044130000001</c:v>
                </c:pt>
                <c:pt idx="2588">
                  <c:v>25.70297613</c:v>
                </c:pt>
                <c:pt idx="2589">
                  <c:v>25.712908129999999</c:v>
                </c:pt>
                <c:pt idx="2590">
                  <c:v>25.722840130000002</c:v>
                </c:pt>
                <c:pt idx="2591">
                  <c:v>25.732772130000001</c:v>
                </c:pt>
                <c:pt idx="2592">
                  <c:v>25.742703129999999</c:v>
                </c:pt>
                <c:pt idx="2593">
                  <c:v>25.752635130000002</c:v>
                </c:pt>
                <c:pt idx="2594">
                  <c:v>25.762567130000001</c:v>
                </c:pt>
                <c:pt idx="2595">
                  <c:v>25.772499119999999</c:v>
                </c:pt>
                <c:pt idx="2596">
                  <c:v>25.782431129999999</c:v>
                </c:pt>
                <c:pt idx="2597">
                  <c:v>25.792362130000001</c:v>
                </c:pt>
                <c:pt idx="2598">
                  <c:v>25.80229413</c:v>
                </c:pt>
                <c:pt idx="2599">
                  <c:v>25.812226129999999</c:v>
                </c:pt>
                <c:pt idx="2600">
                  <c:v>25.822158129999998</c:v>
                </c:pt>
                <c:pt idx="2601">
                  <c:v>25.832090130000001</c:v>
                </c:pt>
                <c:pt idx="2602">
                  <c:v>25.84202213</c:v>
                </c:pt>
                <c:pt idx="2603">
                  <c:v>25.851953129999998</c:v>
                </c:pt>
                <c:pt idx="2604">
                  <c:v>25.861885130000001</c:v>
                </c:pt>
                <c:pt idx="2605">
                  <c:v>25.87181713</c:v>
                </c:pt>
                <c:pt idx="2606">
                  <c:v>25.881749129999999</c:v>
                </c:pt>
                <c:pt idx="2607">
                  <c:v>25.891681129999998</c:v>
                </c:pt>
                <c:pt idx="2608">
                  <c:v>25.90161213</c:v>
                </c:pt>
                <c:pt idx="2609">
                  <c:v>25.911544129999999</c:v>
                </c:pt>
                <c:pt idx="2610">
                  <c:v>25.921476129999999</c:v>
                </c:pt>
                <c:pt idx="2611">
                  <c:v>25.931408130000001</c:v>
                </c:pt>
                <c:pt idx="2612">
                  <c:v>25.94134013</c:v>
                </c:pt>
                <c:pt idx="2613">
                  <c:v>25.95127213</c:v>
                </c:pt>
                <c:pt idx="2614">
                  <c:v>25.96120312</c:v>
                </c:pt>
                <c:pt idx="2615">
                  <c:v>25.97113513</c:v>
                </c:pt>
                <c:pt idx="2616">
                  <c:v>25.98106713</c:v>
                </c:pt>
                <c:pt idx="2617">
                  <c:v>25.990999129999999</c:v>
                </c:pt>
                <c:pt idx="2618">
                  <c:v>26.000931130000001</c:v>
                </c:pt>
                <c:pt idx="2619">
                  <c:v>26.01086213</c:v>
                </c:pt>
                <c:pt idx="2620">
                  <c:v>26.020794129999999</c:v>
                </c:pt>
                <c:pt idx="2621">
                  <c:v>26.030726130000001</c:v>
                </c:pt>
                <c:pt idx="2622">
                  <c:v>26.040658130000001</c:v>
                </c:pt>
                <c:pt idx="2623">
                  <c:v>26.050590119999999</c:v>
                </c:pt>
                <c:pt idx="2624">
                  <c:v>26.060522129999999</c:v>
                </c:pt>
                <c:pt idx="2625">
                  <c:v>26.070453130000001</c:v>
                </c:pt>
                <c:pt idx="2626">
                  <c:v>26.08038513</c:v>
                </c:pt>
                <c:pt idx="2627">
                  <c:v>26.090317129999999</c:v>
                </c:pt>
                <c:pt idx="2628">
                  <c:v>26.100249130000002</c:v>
                </c:pt>
                <c:pt idx="2629">
                  <c:v>26.110181130000001</c:v>
                </c:pt>
                <c:pt idx="2630">
                  <c:v>26.12011313</c:v>
                </c:pt>
                <c:pt idx="2631">
                  <c:v>26.130044130000002</c:v>
                </c:pt>
                <c:pt idx="2632">
                  <c:v>26.139976130000001</c:v>
                </c:pt>
                <c:pt idx="2633">
                  <c:v>26.14990813</c:v>
                </c:pt>
                <c:pt idx="2634">
                  <c:v>26.159840129999999</c:v>
                </c:pt>
                <c:pt idx="2635">
                  <c:v>26.169772129999998</c:v>
                </c:pt>
                <c:pt idx="2636">
                  <c:v>26.179704130000001</c:v>
                </c:pt>
                <c:pt idx="2637">
                  <c:v>26.189635129999999</c:v>
                </c:pt>
                <c:pt idx="2638">
                  <c:v>26.199567129999998</c:v>
                </c:pt>
                <c:pt idx="2639">
                  <c:v>26.209499130000001</c:v>
                </c:pt>
                <c:pt idx="2640">
                  <c:v>26.21943113</c:v>
                </c:pt>
                <c:pt idx="2641">
                  <c:v>26.229363129999999</c:v>
                </c:pt>
                <c:pt idx="2642">
                  <c:v>26.239295129999999</c:v>
                </c:pt>
                <c:pt idx="2643">
                  <c:v>26.249227130000001</c:v>
                </c:pt>
                <c:pt idx="2644">
                  <c:v>26.259158129999999</c:v>
                </c:pt>
                <c:pt idx="2645">
                  <c:v>26.269090129999999</c:v>
                </c:pt>
                <c:pt idx="2646">
                  <c:v>26.279022130000001</c:v>
                </c:pt>
                <c:pt idx="2647">
                  <c:v>26.28895413</c:v>
                </c:pt>
                <c:pt idx="2648">
                  <c:v>26.29888613</c:v>
                </c:pt>
                <c:pt idx="2649">
                  <c:v>26.308818129999999</c:v>
                </c:pt>
                <c:pt idx="2650">
                  <c:v>26.318750130000002</c:v>
                </c:pt>
                <c:pt idx="2651">
                  <c:v>26.32868113</c:v>
                </c:pt>
                <c:pt idx="2652">
                  <c:v>26.338613129999999</c:v>
                </c:pt>
                <c:pt idx="2653">
                  <c:v>26.348545130000002</c:v>
                </c:pt>
                <c:pt idx="2654">
                  <c:v>26.358477130000001</c:v>
                </c:pt>
                <c:pt idx="2655">
                  <c:v>26.36840913</c:v>
                </c:pt>
                <c:pt idx="2656">
                  <c:v>26.378341129999999</c:v>
                </c:pt>
                <c:pt idx="2657">
                  <c:v>26.388272130000001</c:v>
                </c:pt>
                <c:pt idx="2658">
                  <c:v>26.39820413</c:v>
                </c:pt>
                <c:pt idx="2659">
                  <c:v>26.408136129999999</c:v>
                </c:pt>
                <c:pt idx="2660">
                  <c:v>26.418068130000002</c:v>
                </c:pt>
                <c:pt idx="2661">
                  <c:v>26.428000130000001</c:v>
                </c:pt>
                <c:pt idx="2662">
                  <c:v>26.43793213</c:v>
                </c:pt>
                <c:pt idx="2663">
                  <c:v>26.447864129999999</c:v>
                </c:pt>
                <c:pt idx="2664">
                  <c:v>26.457796129999998</c:v>
                </c:pt>
                <c:pt idx="2665">
                  <c:v>26.46772713</c:v>
                </c:pt>
                <c:pt idx="2666">
                  <c:v>26.477659129999999</c:v>
                </c:pt>
                <c:pt idx="2667">
                  <c:v>26.487592500000002</c:v>
                </c:pt>
                <c:pt idx="2668">
                  <c:v>26.497524500000001</c:v>
                </c:pt>
                <c:pt idx="2669">
                  <c:v>26.5074565</c:v>
                </c:pt>
                <c:pt idx="2670">
                  <c:v>26.517388499999999</c:v>
                </c:pt>
                <c:pt idx="2671">
                  <c:v>26.527320499999998</c:v>
                </c:pt>
                <c:pt idx="2672">
                  <c:v>26.5372515</c:v>
                </c:pt>
                <c:pt idx="2673">
                  <c:v>26.547183499999999</c:v>
                </c:pt>
                <c:pt idx="2674">
                  <c:v>26.557115499999998</c:v>
                </c:pt>
                <c:pt idx="2675">
                  <c:v>26.567047500000001</c:v>
                </c:pt>
                <c:pt idx="2676">
                  <c:v>26.5769795</c:v>
                </c:pt>
                <c:pt idx="2677">
                  <c:v>26.586911499999999</c:v>
                </c:pt>
                <c:pt idx="2678">
                  <c:v>26.596843499999999</c:v>
                </c:pt>
                <c:pt idx="2679">
                  <c:v>26.6067745</c:v>
                </c:pt>
                <c:pt idx="2680">
                  <c:v>26.616706499999999</c:v>
                </c:pt>
                <c:pt idx="2681">
                  <c:v>26.626638499999999</c:v>
                </c:pt>
                <c:pt idx="2682">
                  <c:v>26.636570500000001</c:v>
                </c:pt>
                <c:pt idx="2683">
                  <c:v>26.6465025</c:v>
                </c:pt>
                <c:pt idx="2684">
                  <c:v>26.6564345</c:v>
                </c:pt>
                <c:pt idx="2685">
                  <c:v>26.666366499999999</c:v>
                </c:pt>
                <c:pt idx="2686">
                  <c:v>26.676298500000001</c:v>
                </c:pt>
                <c:pt idx="2687">
                  <c:v>26.6862295</c:v>
                </c:pt>
                <c:pt idx="2688">
                  <c:v>26.696161499999999</c:v>
                </c:pt>
                <c:pt idx="2689">
                  <c:v>26.706093500000001</c:v>
                </c:pt>
                <c:pt idx="2690">
                  <c:v>26.716025500000001</c:v>
                </c:pt>
                <c:pt idx="2691">
                  <c:v>26.7259575</c:v>
                </c:pt>
                <c:pt idx="2692">
                  <c:v>26.735889499999999</c:v>
                </c:pt>
                <c:pt idx="2693">
                  <c:v>26.745821500000002</c:v>
                </c:pt>
                <c:pt idx="2694">
                  <c:v>26.755753500000001</c:v>
                </c:pt>
                <c:pt idx="2695">
                  <c:v>26.765684499999999</c:v>
                </c:pt>
                <c:pt idx="2696">
                  <c:v>26.775616500000002</c:v>
                </c:pt>
                <c:pt idx="2697">
                  <c:v>26.785548500000001</c:v>
                </c:pt>
                <c:pt idx="2698">
                  <c:v>26.7954805</c:v>
                </c:pt>
                <c:pt idx="2699">
                  <c:v>26.805412499999999</c:v>
                </c:pt>
                <c:pt idx="2700">
                  <c:v>26.815344499999998</c:v>
                </c:pt>
                <c:pt idx="2701">
                  <c:v>26.825276500000001</c:v>
                </c:pt>
                <c:pt idx="2702">
                  <c:v>26.8352085</c:v>
                </c:pt>
                <c:pt idx="2703">
                  <c:v>26.845139499999998</c:v>
                </c:pt>
                <c:pt idx="2704">
                  <c:v>26.855071500000001</c:v>
                </c:pt>
                <c:pt idx="2705">
                  <c:v>26.8650035</c:v>
                </c:pt>
                <c:pt idx="2706">
                  <c:v>26.874935499999999</c:v>
                </c:pt>
                <c:pt idx="2707">
                  <c:v>26.884867499999999</c:v>
                </c:pt>
                <c:pt idx="2708">
                  <c:v>26.894799500000001</c:v>
                </c:pt>
                <c:pt idx="2709">
                  <c:v>26.9047315</c:v>
                </c:pt>
                <c:pt idx="2710">
                  <c:v>26.9146635</c:v>
                </c:pt>
                <c:pt idx="2711">
                  <c:v>26.924594500000001</c:v>
                </c:pt>
                <c:pt idx="2712">
                  <c:v>26.9345265</c:v>
                </c:pt>
                <c:pt idx="2713">
                  <c:v>26.9444585</c:v>
                </c:pt>
                <c:pt idx="2714">
                  <c:v>26.954390499999999</c:v>
                </c:pt>
                <c:pt idx="2715">
                  <c:v>26.964322500000002</c:v>
                </c:pt>
                <c:pt idx="2716">
                  <c:v>26.974254500000001</c:v>
                </c:pt>
                <c:pt idx="2717">
                  <c:v>26.9841865</c:v>
                </c:pt>
                <c:pt idx="2718">
                  <c:v>26.994118499999999</c:v>
                </c:pt>
                <c:pt idx="2719">
                  <c:v>27.004049500000001</c:v>
                </c:pt>
                <c:pt idx="2720">
                  <c:v>27.0139815</c:v>
                </c:pt>
                <c:pt idx="2721">
                  <c:v>27.023913499999999</c:v>
                </c:pt>
                <c:pt idx="2722">
                  <c:v>27.033845500000002</c:v>
                </c:pt>
                <c:pt idx="2723">
                  <c:v>27.043777500000001</c:v>
                </c:pt>
                <c:pt idx="2724">
                  <c:v>27.0537095</c:v>
                </c:pt>
                <c:pt idx="2725">
                  <c:v>27.063641499999999</c:v>
                </c:pt>
                <c:pt idx="2726">
                  <c:v>27.073573499999998</c:v>
                </c:pt>
                <c:pt idx="2727">
                  <c:v>27.083505500000001</c:v>
                </c:pt>
                <c:pt idx="2728">
                  <c:v>27.093436499999999</c:v>
                </c:pt>
                <c:pt idx="2729">
                  <c:v>27.103368499999998</c:v>
                </c:pt>
                <c:pt idx="2730">
                  <c:v>27.113300500000001</c:v>
                </c:pt>
                <c:pt idx="2731">
                  <c:v>27.1232325</c:v>
                </c:pt>
                <c:pt idx="2732">
                  <c:v>27.133164499999999</c:v>
                </c:pt>
                <c:pt idx="2733">
                  <c:v>27.143096499999999</c:v>
                </c:pt>
                <c:pt idx="2734">
                  <c:v>27.153028500000001</c:v>
                </c:pt>
                <c:pt idx="2735">
                  <c:v>27.162960500000001</c:v>
                </c:pt>
                <c:pt idx="2736">
                  <c:v>27.172891499999999</c:v>
                </c:pt>
                <c:pt idx="2737">
                  <c:v>27.182823500000001</c:v>
                </c:pt>
                <c:pt idx="2738">
                  <c:v>27.192755500000001</c:v>
                </c:pt>
                <c:pt idx="2739">
                  <c:v>27.2026875</c:v>
                </c:pt>
                <c:pt idx="2740">
                  <c:v>27.212619499999999</c:v>
                </c:pt>
                <c:pt idx="2741">
                  <c:v>27.222551500000002</c:v>
                </c:pt>
                <c:pt idx="2742">
                  <c:v>27.232483500000001</c:v>
                </c:pt>
                <c:pt idx="2743">
                  <c:v>27.2424155</c:v>
                </c:pt>
                <c:pt idx="2744">
                  <c:v>27.252347499999999</c:v>
                </c:pt>
                <c:pt idx="2745">
                  <c:v>27.262278500000001</c:v>
                </c:pt>
                <c:pt idx="2746">
                  <c:v>27.2722105</c:v>
                </c:pt>
                <c:pt idx="2747">
                  <c:v>27.282142499999999</c:v>
                </c:pt>
                <c:pt idx="2748">
                  <c:v>27.292074499999998</c:v>
                </c:pt>
                <c:pt idx="2749">
                  <c:v>27.302006500000001</c:v>
                </c:pt>
                <c:pt idx="2750">
                  <c:v>27.3119385</c:v>
                </c:pt>
                <c:pt idx="2751">
                  <c:v>27.321870499999999</c:v>
                </c:pt>
                <c:pt idx="2752">
                  <c:v>27.331802499999998</c:v>
                </c:pt>
                <c:pt idx="2753">
                  <c:v>27.341734500000001</c:v>
                </c:pt>
                <c:pt idx="2754">
                  <c:v>27.3516665</c:v>
                </c:pt>
                <c:pt idx="2755">
                  <c:v>27.361597499999998</c:v>
                </c:pt>
                <c:pt idx="2756">
                  <c:v>27.371529500000001</c:v>
                </c:pt>
                <c:pt idx="2757">
                  <c:v>27.3814615</c:v>
                </c:pt>
                <c:pt idx="2758">
                  <c:v>27.3913935</c:v>
                </c:pt>
                <c:pt idx="2759">
                  <c:v>27.401325499999999</c:v>
                </c:pt>
                <c:pt idx="2760">
                  <c:v>27.411257500000001</c:v>
                </c:pt>
                <c:pt idx="2761">
                  <c:v>27.421189500000001</c:v>
                </c:pt>
                <c:pt idx="2762">
                  <c:v>27.4311215</c:v>
                </c:pt>
                <c:pt idx="2763">
                  <c:v>27.441053499999999</c:v>
                </c:pt>
                <c:pt idx="2764">
                  <c:v>27.450984500000001</c:v>
                </c:pt>
                <c:pt idx="2765">
                  <c:v>27.4609165</c:v>
                </c:pt>
                <c:pt idx="2766">
                  <c:v>27.470848499999999</c:v>
                </c:pt>
                <c:pt idx="2767">
                  <c:v>27.480780500000002</c:v>
                </c:pt>
                <c:pt idx="2768">
                  <c:v>27.490712380000002</c:v>
                </c:pt>
                <c:pt idx="2769">
                  <c:v>27.500644380000001</c:v>
                </c:pt>
                <c:pt idx="2770">
                  <c:v>27.51057638</c:v>
                </c:pt>
                <c:pt idx="2771">
                  <c:v>27.520508379999999</c:v>
                </c:pt>
                <c:pt idx="2772">
                  <c:v>27.530440380000002</c:v>
                </c:pt>
                <c:pt idx="2773">
                  <c:v>27.540372380000001</c:v>
                </c:pt>
                <c:pt idx="2774">
                  <c:v>27.55030438</c:v>
                </c:pt>
                <c:pt idx="2775">
                  <c:v>27.560235380000002</c:v>
                </c:pt>
                <c:pt idx="2776">
                  <c:v>27.570167380000001</c:v>
                </c:pt>
                <c:pt idx="2777">
                  <c:v>27.58009938</c:v>
                </c:pt>
                <c:pt idx="2778">
                  <c:v>27.590031379999999</c:v>
                </c:pt>
                <c:pt idx="2779">
                  <c:v>27.599963379999998</c:v>
                </c:pt>
                <c:pt idx="2780">
                  <c:v>27.609895380000001</c:v>
                </c:pt>
                <c:pt idx="2781">
                  <c:v>27.61982738</c:v>
                </c:pt>
                <c:pt idx="2782">
                  <c:v>27.629759379999999</c:v>
                </c:pt>
                <c:pt idx="2783">
                  <c:v>27.639691379999999</c:v>
                </c:pt>
                <c:pt idx="2784">
                  <c:v>27.649623380000001</c:v>
                </c:pt>
                <c:pt idx="2785">
                  <c:v>27.65955538</c:v>
                </c:pt>
                <c:pt idx="2786">
                  <c:v>27.669486379999999</c:v>
                </c:pt>
                <c:pt idx="2787">
                  <c:v>27.679418380000001</c:v>
                </c:pt>
                <c:pt idx="2788">
                  <c:v>27.68935038</c:v>
                </c:pt>
                <c:pt idx="2789">
                  <c:v>27.69928238</c:v>
                </c:pt>
                <c:pt idx="2790">
                  <c:v>27.709214379999999</c:v>
                </c:pt>
                <c:pt idx="2791">
                  <c:v>27.719146380000002</c:v>
                </c:pt>
                <c:pt idx="2792">
                  <c:v>27.729078380000001</c:v>
                </c:pt>
                <c:pt idx="2793">
                  <c:v>27.73901038</c:v>
                </c:pt>
                <c:pt idx="2794">
                  <c:v>27.748942379999999</c:v>
                </c:pt>
                <c:pt idx="2795">
                  <c:v>27.758874380000002</c:v>
                </c:pt>
                <c:pt idx="2796">
                  <c:v>27.768806380000001</c:v>
                </c:pt>
                <c:pt idx="2797">
                  <c:v>27.77873838</c:v>
                </c:pt>
                <c:pt idx="2798">
                  <c:v>27.788669380000002</c:v>
                </c:pt>
                <c:pt idx="2799">
                  <c:v>27.798601380000001</c:v>
                </c:pt>
                <c:pt idx="2800">
                  <c:v>27.80853338</c:v>
                </c:pt>
                <c:pt idx="2801">
                  <c:v>27.818465379999999</c:v>
                </c:pt>
                <c:pt idx="2802">
                  <c:v>27.828397379999998</c:v>
                </c:pt>
                <c:pt idx="2803">
                  <c:v>27.838329380000001</c:v>
                </c:pt>
                <c:pt idx="2804">
                  <c:v>27.84826138</c:v>
                </c:pt>
                <c:pt idx="2805">
                  <c:v>27.858193379999999</c:v>
                </c:pt>
                <c:pt idx="2806">
                  <c:v>27.868125379999999</c:v>
                </c:pt>
                <c:pt idx="2807">
                  <c:v>27.878057380000001</c:v>
                </c:pt>
                <c:pt idx="2808">
                  <c:v>27.88798938</c:v>
                </c:pt>
                <c:pt idx="2809">
                  <c:v>27.897920379999999</c:v>
                </c:pt>
                <c:pt idx="2810">
                  <c:v>27.907852380000001</c:v>
                </c:pt>
                <c:pt idx="2811">
                  <c:v>27.917784380000001</c:v>
                </c:pt>
                <c:pt idx="2812">
                  <c:v>27.92771638</c:v>
                </c:pt>
                <c:pt idx="2813">
                  <c:v>27.937648379999999</c:v>
                </c:pt>
                <c:pt idx="2814">
                  <c:v>27.947580380000002</c:v>
                </c:pt>
                <c:pt idx="2815">
                  <c:v>27.957512380000001</c:v>
                </c:pt>
                <c:pt idx="2816">
                  <c:v>27.96744438</c:v>
                </c:pt>
                <c:pt idx="2817">
                  <c:v>27.977376379999999</c:v>
                </c:pt>
                <c:pt idx="2818">
                  <c:v>27.987308380000002</c:v>
                </c:pt>
                <c:pt idx="2819">
                  <c:v>27.99724037</c:v>
                </c:pt>
                <c:pt idx="2820">
                  <c:v>28.00717238</c:v>
                </c:pt>
                <c:pt idx="2821">
                  <c:v>28.017104379999999</c:v>
                </c:pt>
                <c:pt idx="2822">
                  <c:v>28.027036379999998</c:v>
                </c:pt>
                <c:pt idx="2823">
                  <c:v>28.03696738</c:v>
                </c:pt>
                <c:pt idx="2824">
                  <c:v>28.046899379999999</c:v>
                </c:pt>
                <c:pt idx="2825">
                  <c:v>28.056831379999998</c:v>
                </c:pt>
                <c:pt idx="2826">
                  <c:v>28.066763380000001</c:v>
                </c:pt>
                <c:pt idx="2827">
                  <c:v>28.07669538</c:v>
                </c:pt>
                <c:pt idx="2828">
                  <c:v>28.086627369999999</c:v>
                </c:pt>
                <c:pt idx="2829">
                  <c:v>28.096559379999999</c:v>
                </c:pt>
                <c:pt idx="2830">
                  <c:v>28.106491380000001</c:v>
                </c:pt>
                <c:pt idx="2831">
                  <c:v>28.116423380000001</c:v>
                </c:pt>
                <c:pt idx="2832">
                  <c:v>28.12635538</c:v>
                </c:pt>
                <c:pt idx="2833">
                  <c:v>28.136287379999999</c:v>
                </c:pt>
                <c:pt idx="2834">
                  <c:v>28.146219380000002</c:v>
                </c:pt>
                <c:pt idx="2835">
                  <c:v>28.15615038</c:v>
                </c:pt>
                <c:pt idx="2836">
                  <c:v>28.166082379999999</c:v>
                </c:pt>
                <c:pt idx="2837">
                  <c:v>28.176014370000001</c:v>
                </c:pt>
                <c:pt idx="2838">
                  <c:v>28.185946380000001</c:v>
                </c:pt>
                <c:pt idx="2839">
                  <c:v>28.19587838</c:v>
                </c:pt>
                <c:pt idx="2840">
                  <c:v>28.205810379999999</c:v>
                </c:pt>
                <c:pt idx="2841">
                  <c:v>28.215742379999998</c:v>
                </c:pt>
                <c:pt idx="2842">
                  <c:v>28.225674380000001</c:v>
                </c:pt>
                <c:pt idx="2843">
                  <c:v>28.23560638</c:v>
                </c:pt>
                <c:pt idx="2844">
                  <c:v>28.245538379999999</c:v>
                </c:pt>
                <c:pt idx="2845">
                  <c:v>28.255470379999998</c:v>
                </c:pt>
                <c:pt idx="2846">
                  <c:v>28.265402380000001</c:v>
                </c:pt>
                <c:pt idx="2847">
                  <c:v>28.27533438</c:v>
                </c:pt>
                <c:pt idx="2848">
                  <c:v>28.285265379999998</c:v>
                </c:pt>
                <c:pt idx="2849">
                  <c:v>28.295197380000001</c:v>
                </c:pt>
                <c:pt idx="2850">
                  <c:v>28.30512938</c:v>
                </c:pt>
                <c:pt idx="2851">
                  <c:v>28.31506138</c:v>
                </c:pt>
                <c:pt idx="2852">
                  <c:v>28.324993379999999</c:v>
                </c:pt>
                <c:pt idx="2853">
                  <c:v>28.334925380000001</c:v>
                </c:pt>
                <c:pt idx="2854">
                  <c:v>28.344857380000001</c:v>
                </c:pt>
                <c:pt idx="2855">
                  <c:v>28.35478938</c:v>
                </c:pt>
                <c:pt idx="2856">
                  <c:v>28.364721379999999</c:v>
                </c:pt>
                <c:pt idx="2857">
                  <c:v>28.374653380000002</c:v>
                </c:pt>
                <c:pt idx="2858">
                  <c:v>28.384585380000001</c:v>
                </c:pt>
                <c:pt idx="2859">
                  <c:v>28.39451738</c:v>
                </c:pt>
                <c:pt idx="2860">
                  <c:v>28.404449379999999</c:v>
                </c:pt>
                <c:pt idx="2861">
                  <c:v>28.414380380000001</c:v>
                </c:pt>
                <c:pt idx="2862">
                  <c:v>28.42431238</c:v>
                </c:pt>
                <c:pt idx="2863">
                  <c:v>28.434244379999999</c:v>
                </c:pt>
                <c:pt idx="2864">
                  <c:v>28.444176379999998</c:v>
                </c:pt>
                <c:pt idx="2865">
                  <c:v>28.454108380000001</c:v>
                </c:pt>
                <c:pt idx="2866">
                  <c:v>28.46404038</c:v>
                </c:pt>
                <c:pt idx="2867">
                  <c:v>28.473972379999999</c:v>
                </c:pt>
                <c:pt idx="2868">
                  <c:v>28.483904379999998</c:v>
                </c:pt>
                <c:pt idx="2869">
                  <c:v>28.493836380000001</c:v>
                </c:pt>
                <c:pt idx="2870">
                  <c:v>28.50376838</c:v>
                </c:pt>
                <c:pt idx="2871">
                  <c:v>28.51370038</c:v>
                </c:pt>
                <c:pt idx="2872">
                  <c:v>28.523632370000001</c:v>
                </c:pt>
                <c:pt idx="2873">
                  <c:v>28.533564380000001</c:v>
                </c:pt>
                <c:pt idx="2874">
                  <c:v>28.543496380000001</c:v>
                </c:pt>
                <c:pt idx="2875">
                  <c:v>28.553427379999999</c:v>
                </c:pt>
                <c:pt idx="2876">
                  <c:v>28.563359380000001</c:v>
                </c:pt>
                <c:pt idx="2877">
                  <c:v>28.573291380000001</c:v>
                </c:pt>
                <c:pt idx="2878">
                  <c:v>28.58322338</c:v>
                </c:pt>
                <c:pt idx="2879">
                  <c:v>28.593155379999999</c:v>
                </c:pt>
                <c:pt idx="2880">
                  <c:v>28.603087380000002</c:v>
                </c:pt>
                <c:pt idx="2881">
                  <c:v>28.61301937</c:v>
                </c:pt>
                <c:pt idx="2882">
                  <c:v>28.62295138</c:v>
                </c:pt>
                <c:pt idx="2883">
                  <c:v>28.632883379999999</c:v>
                </c:pt>
                <c:pt idx="2884">
                  <c:v>28.642815379999998</c:v>
                </c:pt>
                <c:pt idx="2885">
                  <c:v>28.652747380000001</c:v>
                </c:pt>
                <c:pt idx="2886">
                  <c:v>28.66267938</c:v>
                </c:pt>
                <c:pt idx="2887">
                  <c:v>28.672611379999999</c:v>
                </c:pt>
                <c:pt idx="2888">
                  <c:v>28.682542380000001</c:v>
                </c:pt>
                <c:pt idx="2889">
                  <c:v>28.69247438</c:v>
                </c:pt>
                <c:pt idx="2890">
                  <c:v>28.702406369999999</c:v>
                </c:pt>
                <c:pt idx="2891">
                  <c:v>28.712338379999998</c:v>
                </c:pt>
                <c:pt idx="2892">
                  <c:v>28.722270380000001</c:v>
                </c:pt>
                <c:pt idx="2893">
                  <c:v>28.73220238</c:v>
                </c:pt>
                <c:pt idx="2894">
                  <c:v>28.74213438</c:v>
                </c:pt>
                <c:pt idx="2895">
                  <c:v>28.752066379999999</c:v>
                </c:pt>
                <c:pt idx="2896">
                  <c:v>28.761998380000001</c:v>
                </c:pt>
                <c:pt idx="2897">
                  <c:v>28.771930380000001</c:v>
                </c:pt>
                <c:pt idx="2898">
                  <c:v>28.78186238</c:v>
                </c:pt>
                <c:pt idx="2899">
                  <c:v>28.791794379999999</c:v>
                </c:pt>
                <c:pt idx="2900">
                  <c:v>28.801726380000002</c:v>
                </c:pt>
                <c:pt idx="2901">
                  <c:v>28.81165738</c:v>
                </c:pt>
                <c:pt idx="2902">
                  <c:v>28.821589379999999</c:v>
                </c:pt>
                <c:pt idx="2903">
                  <c:v>28.831521380000002</c:v>
                </c:pt>
                <c:pt idx="2904">
                  <c:v>28.841453380000001</c:v>
                </c:pt>
                <c:pt idx="2905">
                  <c:v>28.85138538</c:v>
                </c:pt>
                <c:pt idx="2906">
                  <c:v>28.861317379999999</c:v>
                </c:pt>
                <c:pt idx="2907">
                  <c:v>28.871249379999998</c:v>
                </c:pt>
                <c:pt idx="2908">
                  <c:v>28.881181380000001</c:v>
                </c:pt>
                <c:pt idx="2909">
                  <c:v>28.89111338</c:v>
                </c:pt>
                <c:pt idx="2910">
                  <c:v>28.901045379999999</c:v>
                </c:pt>
                <c:pt idx="2911">
                  <c:v>28.910977379999999</c:v>
                </c:pt>
                <c:pt idx="2912">
                  <c:v>28.920909380000001</c:v>
                </c:pt>
                <c:pt idx="2913">
                  <c:v>28.93084138</c:v>
                </c:pt>
                <c:pt idx="2914">
                  <c:v>28.94077338</c:v>
                </c:pt>
                <c:pt idx="2915">
                  <c:v>28.950704380000001</c:v>
                </c:pt>
                <c:pt idx="2916">
                  <c:v>28.96063638</c:v>
                </c:pt>
                <c:pt idx="2917">
                  <c:v>28.97056838</c:v>
                </c:pt>
                <c:pt idx="2918">
                  <c:v>28.980500379999999</c:v>
                </c:pt>
                <c:pt idx="2919">
                  <c:v>28.990432380000001</c:v>
                </c:pt>
                <c:pt idx="2920">
                  <c:v>29.000364380000001</c:v>
                </c:pt>
                <c:pt idx="2921">
                  <c:v>29.01029638</c:v>
                </c:pt>
                <c:pt idx="2922">
                  <c:v>29.020228379999999</c:v>
                </c:pt>
                <c:pt idx="2923">
                  <c:v>29.030160380000002</c:v>
                </c:pt>
                <c:pt idx="2924">
                  <c:v>29.040092380000001</c:v>
                </c:pt>
                <c:pt idx="2925">
                  <c:v>29.05002438</c:v>
                </c:pt>
                <c:pt idx="2926">
                  <c:v>29.059956379999999</c:v>
                </c:pt>
                <c:pt idx="2927">
                  <c:v>29.069888379999998</c:v>
                </c:pt>
                <c:pt idx="2928">
                  <c:v>29.079820380000001</c:v>
                </c:pt>
                <c:pt idx="2929">
                  <c:v>29.089751379999999</c:v>
                </c:pt>
                <c:pt idx="2930">
                  <c:v>29.099683379999998</c:v>
                </c:pt>
                <c:pt idx="2931">
                  <c:v>29.109615380000001</c:v>
                </c:pt>
                <c:pt idx="2932">
                  <c:v>29.11954738</c:v>
                </c:pt>
                <c:pt idx="2933">
                  <c:v>29.129479379999999</c:v>
                </c:pt>
                <c:pt idx="2934">
                  <c:v>29.139411379999999</c:v>
                </c:pt>
                <c:pt idx="2935">
                  <c:v>29.149343380000001</c:v>
                </c:pt>
                <c:pt idx="2936">
                  <c:v>29.15927538</c:v>
                </c:pt>
                <c:pt idx="2937">
                  <c:v>29.16920738</c:v>
                </c:pt>
                <c:pt idx="2938">
                  <c:v>29.179139379999999</c:v>
                </c:pt>
                <c:pt idx="2939">
                  <c:v>29.189071380000001</c:v>
                </c:pt>
                <c:pt idx="2940">
                  <c:v>29.199003380000001</c:v>
                </c:pt>
                <c:pt idx="2941">
                  <c:v>29.20893538</c:v>
                </c:pt>
                <c:pt idx="2942">
                  <c:v>29.218866380000001</c:v>
                </c:pt>
                <c:pt idx="2943">
                  <c:v>29.228798380000001</c:v>
                </c:pt>
                <c:pt idx="2944">
                  <c:v>29.23873038</c:v>
                </c:pt>
                <c:pt idx="2945">
                  <c:v>29.248662379999999</c:v>
                </c:pt>
                <c:pt idx="2946">
                  <c:v>29.258594380000002</c:v>
                </c:pt>
                <c:pt idx="2947">
                  <c:v>29.268526380000001</c:v>
                </c:pt>
                <c:pt idx="2948">
                  <c:v>29.27845838</c:v>
                </c:pt>
                <c:pt idx="2949">
                  <c:v>29.288390379999999</c:v>
                </c:pt>
                <c:pt idx="2950">
                  <c:v>29.298322379999998</c:v>
                </c:pt>
                <c:pt idx="2951">
                  <c:v>29.308254380000001</c:v>
                </c:pt>
                <c:pt idx="2952">
                  <c:v>29.31818638</c:v>
                </c:pt>
                <c:pt idx="2953">
                  <c:v>29.328118379999999</c:v>
                </c:pt>
                <c:pt idx="2954">
                  <c:v>29.338050379999999</c:v>
                </c:pt>
                <c:pt idx="2955">
                  <c:v>29.347982380000001</c:v>
                </c:pt>
                <c:pt idx="2956">
                  <c:v>29.357913379999999</c:v>
                </c:pt>
                <c:pt idx="2957">
                  <c:v>29.367845379999999</c:v>
                </c:pt>
                <c:pt idx="2958">
                  <c:v>29.377777380000001</c:v>
                </c:pt>
                <c:pt idx="2959">
                  <c:v>29.38770938</c:v>
                </c:pt>
                <c:pt idx="2960">
                  <c:v>29.39764138</c:v>
                </c:pt>
                <c:pt idx="2961">
                  <c:v>29.407573379999999</c:v>
                </c:pt>
                <c:pt idx="2962">
                  <c:v>29.417505380000001</c:v>
                </c:pt>
                <c:pt idx="2963">
                  <c:v>29.427437380000001</c:v>
                </c:pt>
                <c:pt idx="2964">
                  <c:v>29.43736938</c:v>
                </c:pt>
                <c:pt idx="2965">
                  <c:v>29.447301379999999</c:v>
                </c:pt>
                <c:pt idx="2966">
                  <c:v>29.457233380000002</c:v>
                </c:pt>
                <c:pt idx="2967">
                  <c:v>29.467165380000001</c:v>
                </c:pt>
                <c:pt idx="2968">
                  <c:v>29.47709738</c:v>
                </c:pt>
                <c:pt idx="2969">
                  <c:v>29.487027999999999</c:v>
                </c:pt>
                <c:pt idx="2970">
                  <c:v>29.496959</c:v>
                </c:pt>
                <c:pt idx="2971">
                  <c:v>29.506891</c:v>
                </c:pt>
                <c:pt idx="2972">
                  <c:v>29.516822999999999</c:v>
                </c:pt>
                <c:pt idx="2973">
                  <c:v>29.526755000000001</c:v>
                </c:pt>
                <c:pt idx="2974">
                  <c:v>29.536687000000001</c:v>
                </c:pt>
                <c:pt idx="2975">
                  <c:v>29.546619</c:v>
                </c:pt>
                <c:pt idx="2976">
                  <c:v>29.556550999999999</c:v>
                </c:pt>
                <c:pt idx="2977">
                  <c:v>29.566483000000002</c:v>
                </c:pt>
                <c:pt idx="2978">
                  <c:v>29.576415000000001</c:v>
                </c:pt>
                <c:pt idx="2979">
                  <c:v>29.586347</c:v>
                </c:pt>
                <c:pt idx="2980">
                  <c:v>29.596278999999999</c:v>
                </c:pt>
                <c:pt idx="2981">
                  <c:v>29.606210999999998</c:v>
                </c:pt>
                <c:pt idx="2982">
                  <c:v>29.616143000000001</c:v>
                </c:pt>
                <c:pt idx="2983">
                  <c:v>29.626075</c:v>
                </c:pt>
                <c:pt idx="2984">
                  <c:v>29.636006999999999</c:v>
                </c:pt>
                <c:pt idx="2985">
                  <c:v>29.645938000000001</c:v>
                </c:pt>
                <c:pt idx="2986">
                  <c:v>29.65587</c:v>
                </c:pt>
                <c:pt idx="2987">
                  <c:v>29.665801999999999</c:v>
                </c:pt>
                <c:pt idx="2988">
                  <c:v>29.675733999999999</c:v>
                </c:pt>
                <c:pt idx="2989">
                  <c:v>29.685666000000001</c:v>
                </c:pt>
                <c:pt idx="2990">
                  <c:v>29.695598</c:v>
                </c:pt>
                <c:pt idx="2991">
                  <c:v>29.70553</c:v>
                </c:pt>
                <c:pt idx="2992">
                  <c:v>29.715461999999999</c:v>
                </c:pt>
                <c:pt idx="2993">
                  <c:v>29.725394000000001</c:v>
                </c:pt>
                <c:pt idx="2994">
                  <c:v>29.735326000000001</c:v>
                </c:pt>
                <c:pt idx="2995">
                  <c:v>29.745258</c:v>
                </c:pt>
                <c:pt idx="2996">
                  <c:v>29.755189999999999</c:v>
                </c:pt>
                <c:pt idx="2997">
                  <c:v>29.765122000000002</c:v>
                </c:pt>
                <c:pt idx="2998">
                  <c:v>29.775054000000001</c:v>
                </c:pt>
                <c:pt idx="2999">
                  <c:v>29.784986</c:v>
                </c:pt>
                <c:pt idx="3000">
                  <c:v>29.794917999999999</c:v>
                </c:pt>
                <c:pt idx="3001">
                  <c:v>29.804849999999998</c:v>
                </c:pt>
                <c:pt idx="3002">
                  <c:v>29.814781</c:v>
                </c:pt>
                <c:pt idx="3003">
                  <c:v>29.824712999999999</c:v>
                </c:pt>
                <c:pt idx="3004">
                  <c:v>29.834644999999998</c:v>
                </c:pt>
                <c:pt idx="3005">
                  <c:v>29.844577000000001</c:v>
                </c:pt>
                <c:pt idx="3006">
                  <c:v>29.854509</c:v>
                </c:pt>
                <c:pt idx="3007">
                  <c:v>29.864440999999999</c:v>
                </c:pt>
                <c:pt idx="3008">
                  <c:v>29.874372999999999</c:v>
                </c:pt>
                <c:pt idx="3009">
                  <c:v>29.884305000000001</c:v>
                </c:pt>
                <c:pt idx="3010">
                  <c:v>29.894237</c:v>
                </c:pt>
                <c:pt idx="3011">
                  <c:v>29.904169</c:v>
                </c:pt>
                <c:pt idx="3012">
                  <c:v>29.914100999999999</c:v>
                </c:pt>
                <c:pt idx="3013">
                  <c:v>29.924033000000001</c:v>
                </c:pt>
                <c:pt idx="3014">
                  <c:v>29.933965000000001</c:v>
                </c:pt>
                <c:pt idx="3015">
                  <c:v>29.943897</c:v>
                </c:pt>
                <c:pt idx="3016">
                  <c:v>29.953828999999999</c:v>
                </c:pt>
                <c:pt idx="3017">
                  <c:v>29.963761000000002</c:v>
                </c:pt>
                <c:pt idx="3018">
                  <c:v>29.973693000000001</c:v>
                </c:pt>
                <c:pt idx="3019">
                  <c:v>29.983625</c:v>
                </c:pt>
                <c:pt idx="3020">
                  <c:v>29.993556000000002</c:v>
                </c:pt>
                <c:pt idx="3021">
                  <c:v>30.003488000000001</c:v>
                </c:pt>
                <c:pt idx="3022">
                  <c:v>30.01342</c:v>
                </c:pt>
                <c:pt idx="3023">
                  <c:v>30.023351999999999</c:v>
                </c:pt>
                <c:pt idx="3024">
                  <c:v>30.033283999999998</c:v>
                </c:pt>
                <c:pt idx="3025">
                  <c:v>30.043216000000001</c:v>
                </c:pt>
                <c:pt idx="3026">
                  <c:v>30.053148</c:v>
                </c:pt>
                <c:pt idx="3027">
                  <c:v>30.063079999999999</c:v>
                </c:pt>
                <c:pt idx="3028">
                  <c:v>30.073011999999999</c:v>
                </c:pt>
                <c:pt idx="3029">
                  <c:v>30.082944000000001</c:v>
                </c:pt>
                <c:pt idx="3030">
                  <c:v>30.092876</c:v>
                </c:pt>
                <c:pt idx="3031">
                  <c:v>30.102808</c:v>
                </c:pt>
                <c:pt idx="3032">
                  <c:v>30.112739999999999</c:v>
                </c:pt>
                <c:pt idx="3033">
                  <c:v>30.122672000000001</c:v>
                </c:pt>
                <c:pt idx="3034">
                  <c:v>30.132604000000001</c:v>
                </c:pt>
                <c:pt idx="3035">
                  <c:v>30.142536</c:v>
                </c:pt>
                <c:pt idx="3036">
                  <c:v>30.152467999999999</c:v>
                </c:pt>
                <c:pt idx="3037">
                  <c:v>30.162400000000002</c:v>
                </c:pt>
                <c:pt idx="3038">
                  <c:v>30.172331</c:v>
                </c:pt>
                <c:pt idx="3039">
                  <c:v>30.182262999999999</c:v>
                </c:pt>
                <c:pt idx="3040">
                  <c:v>30.192195000000002</c:v>
                </c:pt>
                <c:pt idx="3041">
                  <c:v>30.202127000000001</c:v>
                </c:pt>
                <c:pt idx="3042">
                  <c:v>30.212059</c:v>
                </c:pt>
                <c:pt idx="3043">
                  <c:v>30.221990999999999</c:v>
                </c:pt>
                <c:pt idx="3044">
                  <c:v>30.231922999999998</c:v>
                </c:pt>
                <c:pt idx="3045">
                  <c:v>30.241855000000001</c:v>
                </c:pt>
                <c:pt idx="3046">
                  <c:v>30.251787</c:v>
                </c:pt>
                <c:pt idx="3047">
                  <c:v>30.261718999999999</c:v>
                </c:pt>
                <c:pt idx="3048">
                  <c:v>30.271650999999999</c:v>
                </c:pt>
                <c:pt idx="3049">
                  <c:v>30.281583000000001</c:v>
                </c:pt>
                <c:pt idx="3050">
                  <c:v>30.291515</c:v>
                </c:pt>
                <c:pt idx="3051">
                  <c:v>30.301447</c:v>
                </c:pt>
                <c:pt idx="3052">
                  <c:v>30.311378999999999</c:v>
                </c:pt>
                <c:pt idx="3053">
                  <c:v>30.321311000000001</c:v>
                </c:pt>
                <c:pt idx="3054">
                  <c:v>30.331243000000001</c:v>
                </c:pt>
                <c:pt idx="3055">
                  <c:v>30.341175</c:v>
                </c:pt>
                <c:pt idx="3056">
                  <c:v>30.351106999999999</c:v>
                </c:pt>
                <c:pt idx="3057">
                  <c:v>30.361038000000001</c:v>
                </c:pt>
                <c:pt idx="3058">
                  <c:v>30.37097</c:v>
                </c:pt>
                <c:pt idx="3059">
                  <c:v>30.380901999999999</c:v>
                </c:pt>
                <c:pt idx="3060">
                  <c:v>30.390834000000002</c:v>
                </c:pt>
                <c:pt idx="3061">
                  <c:v>30.400766000000001</c:v>
                </c:pt>
                <c:pt idx="3062">
                  <c:v>30.410698</c:v>
                </c:pt>
                <c:pt idx="3063">
                  <c:v>30.420629999999999</c:v>
                </c:pt>
                <c:pt idx="3064">
                  <c:v>30.430561999999998</c:v>
                </c:pt>
                <c:pt idx="3065">
                  <c:v>30.440494000000001</c:v>
                </c:pt>
                <c:pt idx="3066">
                  <c:v>30.450426</c:v>
                </c:pt>
                <c:pt idx="3067">
                  <c:v>30.460357999999999</c:v>
                </c:pt>
                <c:pt idx="3068">
                  <c:v>30.470289999999999</c:v>
                </c:pt>
                <c:pt idx="3069">
                  <c:v>30.480222000000001</c:v>
                </c:pt>
                <c:pt idx="3070">
                  <c:v>30.490155250000001</c:v>
                </c:pt>
                <c:pt idx="3071">
                  <c:v>30.50008725</c:v>
                </c:pt>
                <c:pt idx="3072">
                  <c:v>30.510019249999999</c:v>
                </c:pt>
                <c:pt idx="3073">
                  <c:v>30.519951249999998</c:v>
                </c:pt>
                <c:pt idx="3074">
                  <c:v>30.529883250000001</c:v>
                </c:pt>
                <c:pt idx="3075">
                  <c:v>30.53981525</c:v>
                </c:pt>
                <c:pt idx="3076">
                  <c:v>30.549746249999998</c:v>
                </c:pt>
                <c:pt idx="3077">
                  <c:v>30.559678250000001</c:v>
                </c:pt>
                <c:pt idx="3078">
                  <c:v>30.56961025</c:v>
                </c:pt>
                <c:pt idx="3079">
                  <c:v>30.579542249999999</c:v>
                </c:pt>
                <c:pt idx="3080">
                  <c:v>30.589474249999999</c:v>
                </c:pt>
                <c:pt idx="3081">
                  <c:v>30.599406250000001</c:v>
                </c:pt>
                <c:pt idx="3082">
                  <c:v>30.60933825</c:v>
                </c:pt>
                <c:pt idx="3083">
                  <c:v>30.61927025</c:v>
                </c:pt>
                <c:pt idx="3084">
                  <c:v>30.629202249999999</c:v>
                </c:pt>
                <c:pt idx="3085">
                  <c:v>30.639134250000001</c:v>
                </c:pt>
                <c:pt idx="3086">
                  <c:v>30.649066250000001</c:v>
                </c:pt>
                <c:pt idx="3087">
                  <c:v>30.65899825</c:v>
                </c:pt>
                <c:pt idx="3088">
                  <c:v>30.668930249999999</c:v>
                </c:pt>
                <c:pt idx="3089">
                  <c:v>30.678862250000002</c:v>
                </c:pt>
                <c:pt idx="3090">
                  <c:v>30.688794250000001</c:v>
                </c:pt>
                <c:pt idx="3091">
                  <c:v>30.69872625</c:v>
                </c:pt>
                <c:pt idx="3092">
                  <c:v>30.708658249999999</c:v>
                </c:pt>
                <c:pt idx="3093">
                  <c:v>30.718590249999998</c:v>
                </c:pt>
                <c:pt idx="3094">
                  <c:v>30.728522250000001</c:v>
                </c:pt>
                <c:pt idx="3095">
                  <c:v>30.73845425</c:v>
                </c:pt>
                <c:pt idx="3096">
                  <c:v>30.748385249999998</c:v>
                </c:pt>
                <c:pt idx="3097">
                  <c:v>30.758317250000001</c:v>
                </c:pt>
                <c:pt idx="3098">
                  <c:v>30.76824925</c:v>
                </c:pt>
                <c:pt idx="3099">
                  <c:v>30.778181249999999</c:v>
                </c:pt>
                <c:pt idx="3100">
                  <c:v>30.788113249999999</c:v>
                </c:pt>
                <c:pt idx="3101">
                  <c:v>30.798045250000001</c:v>
                </c:pt>
                <c:pt idx="3102">
                  <c:v>30.80797725</c:v>
                </c:pt>
                <c:pt idx="3103">
                  <c:v>30.81790925</c:v>
                </c:pt>
                <c:pt idx="3104">
                  <c:v>30.827841249999999</c:v>
                </c:pt>
                <c:pt idx="3105">
                  <c:v>30.837773250000001</c:v>
                </c:pt>
                <c:pt idx="3106">
                  <c:v>30.847705250000001</c:v>
                </c:pt>
                <c:pt idx="3107">
                  <c:v>30.85763725</c:v>
                </c:pt>
                <c:pt idx="3108">
                  <c:v>30.867569249999999</c:v>
                </c:pt>
                <c:pt idx="3109">
                  <c:v>30.877501250000002</c:v>
                </c:pt>
                <c:pt idx="3110">
                  <c:v>30.887433250000001</c:v>
                </c:pt>
                <c:pt idx="3111">
                  <c:v>30.89736525</c:v>
                </c:pt>
                <c:pt idx="3112">
                  <c:v>30.907297249999999</c:v>
                </c:pt>
                <c:pt idx="3113">
                  <c:v>30.917229249999998</c:v>
                </c:pt>
                <c:pt idx="3114">
                  <c:v>30.927161250000001</c:v>
                </c:pt>
                <c:pt idx="3115">
                  <c:v>30.93709325</c:v>
                </c:pt>
                <c:pt idx="3116">
                  <c:v>30.947024249999998</c:v>
                </c:pt>
                <c:pt idx="3117">
                  <c:v>30.956956250000001</c:v>
                </c:pt>
                <c:pt idx="3118">
                  <c:v>30.96688825</c:v>
                </c:pt>
                <c:pt idx="3119">
                  <c:v>30.976820249999999</c:v>
                </c:pt>
                <c:pt idx="3120">
                  <c:v>30.986752249999999</c:v>
                </c:pt>
                <c:pt idx="3121">
                  <c:v>30.996684250000001</c:v>
                </c:pt>
                <c:pt idx="3122">
                  <c:v>31.00661625</c:v>
                </c:pt>
                <c:pt idx="3123">
                  <c:v>31.01654825</c:v>
                </c:pt>
                <c:pt idx="3124">
                  <c:v>31.026480249999999</c:v>
                </c:pt>
                <c:pt idx="3125">
                  <c:v>31.036412250000001</c:v>
                </c:pt>
                <c:pt idx="3126">
                  <c:v>31.046344250000001</c:v>
                </c:pt>
                <c:pt idx="3127">
                  <c:v>31.05627625</c:v>
                </c:pt>
                <c:pt idx="3128">
                  <c:v>31.066208249999999</c:v>
                </c:pt>
                <c:pt idx="3129">
                  <c:v>31.076140250000002</c:v>
                </c:pt>
                <c:pt idx="3130">
                  <c:v>31.086072250000001</c:v>
                </c:pt>
                <c:pt idx="3131">
                  <c:v>31.09600425</c:v>
                </c:pt>
                <c:pt idx="3132">
                  <c:v>31.105936249999999</c:v>
                </c:pt>
                <c:pt idx="3133">
                  <c:v>31.115868249999998</c:v>
                </c:pt>
                <c:pt idx="3134">
                  <c:v>31.125800250000001</c:v>
                </c:pt>
                <c:pt idx="3135">
                  <c:v>31.13573225</c:v>
                </c:pt>
                <c:pt idx="3136">
                  <c:v>31.145664249999999</c:v>
                </c:pt>
                <c:pt idx="3137">
                  <c:v>31.155595250000001</c:v>
                </c:pt>
                <c:pt idx="3138">
                  <c:v>31.16552725</c:v>
                </c:pt>
                <c:pt idx="3139">
                  <c:v>31.175459249999999</c:v>
                </c:pt>
                <c:pt idx="3140">
                  <c:v>31.185391249999999</c:v>
                </c:pt>
                <c:pt idx="3141">
                  <c:v>31.195323250000001</c:v>
                </c:pt>
                <c:pt idx="3142">
                  <c:v>31.20525525</c:v>
                </c:pt>
                <c:pt idx="3143">
                  <c:v>31.21518725</c:v>
                </c:pt>
                <c:pt idx="3144">
                  <c:v>31.225119249999999</c:v>
                </c:pt>
                <c:pt idx="3145">
                  <c:v>31.235051250000001</c:v>
                </c:pt>
                <c:pt idx="3146">
                  <c:v>31.244983250000001</c:v>
                </c:pt>
                <c:pt idx="3147">
                  <c:v>31.25491525</c:v>
                </c:pt>
                <c:pt idx="3148">
                  <c:v>31.264847249999999</c:v>
                </c:pt>
                <c:pt idx="3149">
                  <c:v>31.274779250000002</c:v>
                </c:pt>
                <c:pt idx="3150">
                  <c:v>31.284711250000001</c:v>
                </c:pt>
                <c:pt idx="3151">
                  <c:v>31.29464325</c:v>
                </c:pt>
                <c:pt idx="3152">
                  <c:v>31.304575249999999</c:v>
                </c:pt>
                <c:pt idx="3153">
                  <c:v>31.314507249999998</c:v>
                </c:pt>
                <c:pt idx="3154">
                  <c:v>31.324439250000001</c:v>
                </c:pt>
                <c:pt idx="3155">
                  <c:v>31.33437125</c:v>
                </c:pt>
                <c:pt idx="3156">
                  <c:v>31.344302249999998</c:v>
                </c:pt>
                <c:pt idx="3157">
                  <c:v>31.354234250000001</c:v>
                </c:pt>
                <c:pt idx="3158">
                  <c:v>31.36416625</c:v>
                </c:pt>
                <c:pt idx="3159">
                  <c:v>31.374098249999999</c:v>
                </c:pt>
                <c:pt idx="3160">
                  <c:v>31.384030249999999</c:v>
                </c:pt>
                <c:pt idx="3161">
                  <c:v>31.393962250000001</c:v>
                </c:pt>
                <c:pt idx="3162">
                  <c:v>31.40389425</c:v>
                </c:pt>
                <c:pt idx="3163">
                  <c:v>31.41382625</c:v>
                </c:pt>
                <c:pt idx="3164">
                  <c:v>31.423758249999999</c:v>
                </c:pt>
                <c:pt idx="3165">
                  <c:v>31.433690250000001</c:v>
                </c:pt>
                <c:pt idx="3166">
                  <c:v>31.443622250000001</c:v>
                </c:pt>
                <c:pt idx="3167">
                  <c:v>31.45355425</c:v>
                </c:pt>
                <c:pt idx="3168">
                  <c:v>31.463486249999999</c:v>
                </c:pt>
                <c:pt idx="3169">
                  <c:v>31.473418250000002</c:v>
                </c:pt>
                <c:pt idx="3170">
                  <c:v>31.483350250000001</c:v>
                </c:pt>
                <c:pt idx="3171">
                  <c:v>31.493282499999999</c:v>
                </c:pt>
                <c:pt idx="3172">
                  <c:v>31.503214499999999</c:v>
                </c:pt>
                <c:pt idx="3173">
                  <c:v>31.513146500000001</c:v>
                </c:pt>
                <c:pt idx="3174">
                  <c:v>31.5230785</c:v>
                </c:pt>
                <c:pt idx="3175">
                  <c:v>31.5330105</c:v>
                </c:pt>
                <c:pt idx="3176">
                  <c:v>31.542942499999999</c:v>
                </c:pt>
                <c:pt idx="3177">
                  <c:v>31.5528735</c:v>
                </c:pt>
                <c:pt idx="3178">
                  <c:v>31.5628055</c:v>
                </c:pt>
                <c:pt idx="3179">
                  <c:v>31.572737499999999</c:v>
                </c:pt>
                <c:pt idx="3180">
                  <c:v>31.582669500000002</c:v>
                </c:pt>
                <c:pt idx="3181">
                  <c:v>31.592601500000001</c:v>
                </c:pt>
                <c:pt idx="3182">
                  <c:v>31.6025335</c:v>
                </c:pt>
                <c:pt idx="3183">
                  <c:v>31.612465499999999</c:v>
                </c:pt>
                <c:pt idx="3184">
                  <c:v>31.622397500000002</c:v>
                </c:pt>
                <c:pt idx="3185">
                  <c:v>31.632329500000001</c:v>
                </c:pt>
                <c:pt idx="3186">
                  <c:v>31.6422615</c:v>
                </c:pt>
                <c:pt idx="3187">
                  <c:v>31.652193499999999</c:v>
                </c:pt>
                <c:pt idx="3188">
                  <c:v>31.662125499999998</c:v>
                </c:pt>
                <c:pt idx="3189">
                  <c:v>31.672057500000001</c:v>
                </c:pt>
                <c:pt idx="3190">
                  <c:v>31.6819895</c:v>
                </c:pt>
                <c:pt idx="3191">
                  <c:v>31.691921499999999</c:v>
                </c:pt>
                <c:pt idx="3192">
                  <c:v>31.701853499999999</c:v>
                </c:pt>
                <c:pt idx="3193">
                  <c:v>31.711785500000001</c:v>
                </c:pt>
                <c:pt idx="3194">
                  <c:v>31.7217175</c:v>
                </c:pt>
                <c:pt idx="3195">
                  <c:v>31.7316495</c:v>
                </c:pt>
                <c:pt idx="3196">
                  <c:v>31.741581499999999</c:v>
                </c:pt>
                <c:pt idx="3197">
                  <c:v>31.7515125</c:v>
                </c:pt>
                <c:pt idx="3198">
                  <c:v>31.7614445</c:v>
                </c:pt>
                <c:pt idx="3199">
                  <c:v>31.771376499999999</c:v>
                </c:pt>
                <c:pt idx="3200">
                  <c:v>31.781308500000002</c:v>
                </c:pt>
                <c:pt idx="3201">
                  <c:v>31.791240500000001</c:v>
                </c:pt>
                <c:pt idx="3202">
                  <c:v>31.8011725</c:v>
                </c:pt>
                <c:pt idx="3203">
                  <c:v>31.811104499999999</c:v>
                </c:pt>
                <c:pt idx="3204">
                  <c:v>31.821036500000002</c:v>
                </c:pt>
                <c:pt idx="3205">
                  <c:v>31.830968500000001</c:v>
                </c:pt>
                <c:pt idx="3206">
                  <c:v>31.8409005</c:v>
                </c:pt>
                <c:pt idx="3207">
                  <c:v>31.850832499999999</c:v>
                </c:pt>
                <c:pt idx="3208">
                  <c:v>31.860764499999998</c:v>
                </c:pt>
                <c:pt idx="3209">
                  <c:v>31.870696500000001</c:v>
                </c:pt>
                <c:pt idx="3210">
                  <c:v>31.8806285</c:v>
                </c:pt>
                <c:pt idx="3211">
                  <c:v>31.890560499999999</c:v>
                </c:pt>
                <c:pt idx="3212">
                  <c:v>31.900492499999999</c:v>
                </c:pt>
                <c:pt idx="3213">
                  <c:v>31.910424500000001</c:v>
                </c:pt>
                <c:pt idx="3214">
                  <c:v>31.9203565</c:v>
                </c:pt>
                <c:pt idx="3215">
                  <c:v>31.9302885</c:v>
                </c:pt>
                <c:pt idx="3216">
                  <c:v>31.940220499999999</c:v>
                </c:pt>
                <c:pt idx="3217">
                  <c:v>31.9501515</c:v>
                </c:pt>
                <c:pt idx="3218">
                  <c:v>31.9600835</c:v>
                </c:pt>
                <c:pt idx="3219">
                  <c:v>31.970015499999999</c:v>
                </c:pt>
                <c:pt idx="3220">
                  <c:v>31.979947500000002</c:v>
                </c:pt>
                <c:pt idx="3221">
                  <c:v>31.989879500000001</c:v>
                </c:pt>
                <c:pt idx="3222">
                  <c:v>31.9998115</c:v>
                </c:pt>
                <c:pt idx="3223">
                  <c:v>32.009743499999999</c:v>
                </c:pt>
                <c:pt idx="3224">
                  <c:v>32.019675499999998</c:v>
                </c:pt>
                <c:pt idx="3225">
                  <c:v>32.029607499999997</c:v>
                </c:pt>
                <c:pt idx="3226">
                  <c:v>32.039539499999997</c:v>
                </c:pt>
                <c:pt idx="3227">
                  <c:v>32.049471500000003</c:v>
                </c:pt>
                <c:pt idx="3228">
                  <c:v>32.059403500000002</c:v>
                </c:pt>
                <c:pt idx="3229">
                  <c:v>32.069335500000001</c:v>
                </c:pt>
                <c:pt idx="3230">
                  <c:v>32.0792675</c:v>
                </c:pt>
                <c:pt idx="3231">
                  <c:v>32.089199499999999</c:v>
                </c:pt>
                <c:pt idx="3232">
                  <c:v>32.099131499999999</c:v>
                </c:pt>
                <c:pt idx="3233">
                  <c:v>32.109063499999998</c:v>
                </c:pt>
                <c:pt idx="3234">
                  <c:v>32.118995499999997</c:v>
                </c:pt>
                <c:pt idx="3235">
                  <c:v>32.128927500000003</c:v>
                </c:pt>
                <c:pt idx="3236">
                  <c:v>32.138859500000002</c:v>
                </c:pt>
                <c:pt idx="3237">
                  <c:v>32.148790499999997</c:v>
                </c:pt>
                <c:pt idx="3238">
                  <c:v>32.158722500000003</c:v>
                </c:pt>
                <c:pt idx="3239">
                  <c:v>32.168654500000002</c:v>
                </c:pt>
                <c:pt idx="3240">
                  <c:v>32.178586500000002</c:v>
                </c:pt>
                <c:pt idx="3241">
                  <c:v>32.188518500000001</c:v>
                </c:pt>
                <c:pt idx="3242">
                  <c:v>32.1984505</c:v>
                </c:pt>
                <c:pt idx="3243">
                  <c:v>32.208382499999999</c:v>
                </c:pt>
                <c:pt idx="3244">
                  <c:v>32.218314499999998</c:v>
                </c:pt>
                <c:pt idx="3245">
                  <c:v>32.228246499999997</c:v>
                </c:pt>
                <c:pt idx="3246">
                  <c:v>32.238178499999997</c:v>
                </c:pt>
                <c:pt idx="3247">
                  <c:v>32.248110500000003</c:v>
                </c:pt>
                <c:pt idx="3248">
                  <c:v>32.258042500000002</c:v>
                </c:pt>
                <c:pt idx="3249">
                  <c:v>32.267974500000001</c:v>
                </c:pt>
                <c:pt idx="3250">
                  <c:v>32.2779065</c:v>
                </c:pt>
                <c:pt idx="3251">
                  <c:v>32.287838499999999</c:v>
                </c:pt>
                <c:pt idx="3252">
                  <c:v>32.297770499999999</c:v>
                </c:pt>
                <c:pt idx="3253">
                  <c:v>32.307702499999998</c:v>
                </c:pt>
                <c:pt idx="3254">
                  <c:v>32.317634499999997</c:v>
                </c:pt>
                <c:pt idx="3255">
                  <c:v>32.327566500000003</c:v>
                </c:pt>
                <c:pt idx="3256">
                  <c:v>32.337498500000002</c:v>
                </c:pt>
                <c:pt idx="3257">
                  <c:v>32.347429499999997</c:v>
                </c:pt>
                <c:pt idx="3258">
                  <c:v>32.357361500000003</c:v>
                </c:pt>
                <c:pt idx="3259">
                  <c:v>32.367293500000002</c:v>
                </c:pt>
                <c:pt idx="3260">
                  <c:v>32.377225500000002</c:v>
                </c:pt>
                <c:pt idx="3261">
                  <c:v>32.387157500000001</c:v>
                </c:pt>
                <c:pt idx="3262">
                  <c:v>32.3970895</c:v>
                </c:pt>
                <c:pt idx="3263">
                  <c:v>32.407021499999999</c:v>
                </c:pt>
                <c:pt idx="3264">
                  <c:v>32.416953499999998</c:v>
                </c:pt>
                <c:pt idx="3265">
                  <c:v>32.426885499999997</c:v>
                </c:pt>
                <c:pt idx="3266">
                  <c:v>32.436817499999997</c:v>
                </c:pt>
                <c:pt idx="3267">
                  <c:v>32.446749500000003</c:v>
                </c:pt>
                <c:pt idx="3268">
                  <c:v>32.456681500000002</c:v>
                </c:pt>
                <c:pt idx="3269">
                  <c:v>32.466613500000001</c:v>
                </c:pt>
                <c:pt idx="3270">
                  <c:v>32.4765455</c:v>
                </c:pt>
                <c:pt idx="3271">
                  <c:v>32.486477499999999</c:v>
                </c:pt>
                <c:pt idx="3272">
                  <c:v>32.496409040000003</c:v>
                </c:pt>
                <c:pt idx="3273">
                  <c:v>32.506341040000002</c:v>
                </c:pt>
                <c:pt idx="3274">
                  <c:v>32.516273040000002</c:v>
                </c:pt>
                <c:pt idx="3275">
                  <c:v>32.526205040000001</c:v>
                </c:pt>
                <c:pt idx="3276">
                  <c:v>32.53613704</c:v>
                </c:pt>
                <c:pt idx="3277">
                  <c:v>32.546069039999999</c:v>
                </c:pt>
                <c:pt idx="3278">
                  <c:v>32.556001039999998</c:v>
                </c:pt>
                <c:pt idx="3279">
                  <c:v>32.56593204</c:v>
                </c:pt>
                <c:pt idx="3280">
                  <c:v>32.575864039999999</c:v>
                </c:pt>
                <c:pt idx="3281">
                  <c:v>32.585796039999998</c:v>
                </c:pt>
                <c:pt idx="3282">
                  <c:v>32.595728039999997</c:v>
                </c:pt>
                <c:pt idx="3283">
                  <c:v>32.605660039999997</c:v>
                </c:pt>
                <c:pt idx="3284">
                  <c:v>32.615592040000003</c:v>
                </c:pt>
                <c:pt idx="3285">
                  <c:v>32.625524040000002</c:v>
                </c:pt>
                <c:pt idx="3286">
                  <c:v>32.635456040000001</c:v>
                </c:pt>
                <c:pt idx="3287">
                  <c:v>32.64538804</c:v>
                </c:pt>
                <c:pt idx="3288">
                  <c:v>32.655320039999999</c:v>
                </c:pt>
                <c:pt idx="3289">
                  <c:v>32.665252039999999</c:v>
                </c:pt>
                <c:pt idx="3290">
                  <c:v>32.675184039999998</c:v>
                </c:pt>
                <c:pt idx="3291">
                  <c:v>32.685116039999997</c:v>
                </c:pt>
                <c:pt idx="3292">
                  <c:v>32.695048040000003</c:v>
                </c:pt>
                <c:pt idx="3293">
                  <c:v>32.704980040000002</c:v>
                </c:pt>
                <c:pt idx="3294">
                  <c:v>32.714912040000002</c:v>
                </c:pt>
                <c:pt idx="3295">
                  <c:v>32.724844040000001</c:v>
                </c:pt>
                <c:pt idx="3296">
                  <c:v>32.73477604</c:v>
                </c:pt>
                <c:pt idx="3297">
                  <c:v>32.744708039999999</c:v>
                </c:pt>
                <c:pt idx="3298">
                  <c:v>32.754640039999998</c:v>
                </c:pt>
                <c:pt idx="3299">
                  <c:v>32.764572039999997</c:v>
                </c:pt>
                <c:pt idx="3300">
                  <c:v>32.774504039999997</c:v>
                </c:pt>
                <c:pt idx="3301">
                  <c:v>32.784436040000003</c:v>
                </c:pt>
                <c:pt idx="3302">
                  <c:v>32.794368040000002</c:v>
                </c:pt>
                <c:pt idx="3303">
                  <c:v>32.804300040000001</c:v>
                </c:pt>
                <c:pt idx="3304">
                  <c:v>32.814231040000003</c:v>
                </c:pt>
                <c:pt idx="3305">
                  <c:v>32.824163040000002</c:v>
                </c:pt>
                <c:pt idx="3306">
                  <c:v>32.834095040000001</c:v>
                </c:pt>
                <c:pt idx="3307">
                  <c:v>32.84402704</c:v>
                </c:pt>
                <c:pt idx="3308">
                  <c:v>32.853959039999999</c:v>
                </c:pt>
                <c:pt idx="3309">
                  <c:v>32.863891039999999</c:v>
                </c:pt>
                <c:pt idx="3310">
                  <c:v>32.873823039999998</c:v>
                </c:pt>
                <c:pt idx="3311">
                  <c:v>32.883755039999997</c:v>
                </c:pt>
                <c:pt idx="3312">
                  <c:v>32.893687040000003</c:v>
                </c:pt>
                <c:pt idx="3313">
                  <c:v>32.903619040000002</c:v>
                </c:pt>
                <c:pt idx="3314">
                  <c:v>32.913551040000002</c:v>
                </c:pt>
                <c:pt idx="3315">
                  <c:v>32.923483040000001</c:v>
                </c:pt>
                <c:pt idx="3316">
                  <c:v>32.93341504</c:v>
                </c:pt>
                <c:pt idx="3317">
                  <c:v>32.943347039999999</c:v>
                </c:pt>
                <c:pt idx="3318">
                  <c:v>32.953279039999998</c:v>
                </c:pt>
                <c:pt idx="3319">
                  <c:v>32.963211039999997</c:v>
                </c:pt>
                <c:pt idx="3320">
                  <c:v>32.973143039999997</c:v>
                </c:pt>
                <c:pt idx="3321">
                  <c:v>32.983075040000003</c:v>
                </c:pt>
                <c:pt idx="3322">
                  <c:v>32.993007040000002</c:v>
                </c:pt>
                <c:pt idx="3323">
                  <c:v>33.002939040000001</c:v>
                </c:pt>
                <c:pt idx="3324">
                  <c:v>33.01287104</c:v>
                </c:pt>
                <c:pt idx="3325">
                  <c:v>33.022803039999999</c:v>
                </c:pt>
                <c:pt idx="3326">
                  <c:v>33.032735039999999</c:v>
                </c:pt>
                <c:pt idx="3327">
                  <c:v>33.042667039999998</c:v>
                </c:pt>
                <c:pt idx="3328">
                  <c:v>33.052599039999997</c:v>
                </c:pt>
                <c:pt idx="3329">
                  <c:v>33.062531040000003</c:v>
                </c:pt>
                <c:pt idx="3330">
                  <c:v>33.072463040000002</c:v>
                </c:pt>
                <c:pt idx="3331">
                  <c:v>33.082395040000002</c:v>
                </c:pt>
                <c:pt idx="3332">
                  <c:v>33.092327040000001</c:v>
                </c:pt>
                <c:pt idx="3333">
                  <c:v>33.10225904</c:v>
                </c:pt>
                <c:pt idx="3334">
                  <c:v>33.112191039999999</c:v>
                </c:pt>
                <c:pt idx="3335">
                  <c:v>33.122123039999998</c:v>
                </c:pt>
                <c:pt idx="3336">
                  <c:v>33.132055039999997</c:v>
                </c:pt>
                <c:pt idx="3337">
                  <c:v>33.141986039999999</c:v>
                </c:pt>
                <c:pt idx="3338">
                  <c:v>33.151918039999998</c:v>
                </c:pt>
                <c:pt idx="3339">
                  <c:v>33.161850039999997</c:v>
                </c:pt>
                <c:pt idx="3340">
                  <c:v>33.171782039999997</c:v>
                </c:pt>
                <c:pt idx="3341">
                  <c:v>33.181714040000003</c:v>
                </c:pt>
                <c:pt idx="3342">
                  <c:v>33.191646040000002</c:v>
                </c:pt>
                <c:pt idx="3343">
                  <c:v>33.201578040000001</c:v>
                </c:pt>
                <c:pt idx="3344">
                  <c:v>33.21151004</c:v>
                </c:pt>
                <c:pt idx="3345">
                  <c:v>33.221442039999999</c:v>
                </c:pt>
                <c:pt idx="3346">
                  <c:v>33.231374039999999</c:v>
                </c:pt>
                <c:pt idx="3347">
                  <c:v>33.241306039999998</c:v>
                </c:pt>
                <c:pt idx="3348">
                  <c:v>33.251238039999997</c:v>
                </c:pt>
                <c:pt idx="3349">
                  <c:v>33.261170040000003</c:v>
                </c:pt>
                <c:pt idx="3350">
                  <c:v>33.271102040000002</c:v>
                </c:pt>
                <c:pt idx="3351">
                  <c:v>33.281034040000002</c:v>
                </c:pt>
                <c:pt idx="3352">
                  <c:v>33.290966040000001</c:v>
                </c:pt>
                <c:pt idx="3353">
                  <c:v>33.30089804</c:v>
                </c:pt>
                <c:pt idx="3354">
                  <c:v>33.310830039999999</c:v>
                </c:pt>
                <c:pt idx="3355">
                  <c:v>33.320762039999998</c:v>
                </c:pt>
                <c:pt idx="3356">
                  <c:v>33.330694039999997</c:v>
                </c:pt>
                <c:pt idx="3357">
                  <c:v>33.340626039999997</c:v>
                </c:pt>
                <c:pt idx="3358">
                  <c:v>33.350558040000003</c:v>
                </c:pt>
                <c:pt idx="3359">
                  <c:v>33.360490040000002</c:v>
                </c:pt>
                <c:pt idx="3360">
                  <c:v>33.370422040000001</c:v>
                </c:pt>
                <c:pt idx="3361">
                  <c:v>33.38035404</c:v>
                </c:pt>
                <c:pt idx="3362">
                  <c:v>33.390286039999999</c:v>
                </c:pt>
                <c:pt idx="3363">
                  <c:v>33.400218039999999</c:v>
                </c:pt>
                <c:pt idx="3364">
                  <c:v>33.410150039999998</c:v>
                </c:pt>
                <c:pt idx="3365">
                  <c:v>33.420082039999997</c:v>
                </c:pt>
                <c:pt idx="3366">
                  <c:v>33.430014040000003</c:v>
                </c:pt>
                <c:pt idx="3367">
                  <c:v>33.439946040000002</c:v>
                </c:pt>
                <c:pt idx="3368">
                  <c:v>33.449878040000002</c:v>
                </c:pt>
                <c:pt idx="3369">
                  <c:v>33.459810040000001</c:v>
                </c:pt>
                <c:pt idx="3370">
                  <c:v>33.46974204</c:v>
                </c:pt>
                <c:pt idx="3371">
                  <c:v>33.479674039999999</c:v>
                </c:pt>
                <c:pt idx="3372">
                  <c:v>33.489606039999998</c:v>
                </c:pt>
                <c:pt idx="3373">
                  <c:v>33.49953738</c:v>
                </c:pt>
                <c:pt idx="3374">
                  <c:v>33.509469369999998</c:v>
                </c:pt>
                <c:pt idx="3375">
                  <c:v>33.519401379999998</c:v>
                </c:pt>
                <c:pt idx="3376">
                  <c:v>33.529333379999997</c:v>
                </c:pt>
                <c:pt idx="3377">
                  <c:v>33.539265380000003</c:v>
                </c:pt>
                <c:pt idx="3378">
                  <c:v>33.549196379999998</c:v>
                </c:pt>
                <c:pt idx="3379">
                  <c:v>33.559128379999997</c:v>
                </c:pt>
                <c:pt idx="3380">
                  <c:v>33.569060380000003</c:v>
                </c:pt>
                <c:pt idx="3381">
                  <c:v>33.578992380000003</c:v>
                </c:pt>
                <c:pt idx="3382">
                  <c:v>33.588924380000002</c:v>
                </c:pt>
                <c:pt idx="3383">
                  <c:v>33.59885637</c:v>
                </c:pt>
                <c:pt idx="3384">
                  <c:v>33.60878838</c:v>
                </c:pt>
                <c:pt idx="3385">
                  <c:v>33.618720379999999</c:v>
                </c:pt>
                <c:pt idx="3386">
                  <c:v>33.628652379999998</c:v>
                </c:pt>
                <c:pt idx="3387">
                  <c:v>33.638584379999998</c:v>
                </c:pt>
                <c:pt idx="3388">
                  <c:v>33.648516379999997</c:v>
                </c:pt>
                <c:pt idx="3389">
                  <c:v>33.658448380000003</c:v>
                </c:pt>
                <c:pt idx="3390">
                  <c:v>33.668380380000002</c:v>
                </c:pt>
                <c:pt idx="3391">
                  <c:v>33.678312380000001</c:v>
                </c:pt>
                <c:pt idx="3392">
                  <c:v>33.68824438</c:v>
                </c:pt>
                <c:pt idx="3393">
                  <c:v>33.69817638</c:v>
                </c:pt>
                <c:pt idx="3394">
                  <c:v>33.708108379999999</c:v>
                </c:pt>
                <c:pt idx="3395">
                  <c:v>33.718040379999998</c:v>
                </c:pt>
                <c:pt idx="3396">
                  <c:v>33.727972379999997</c:v>
                </c:pt>
                <c:pt idx="3397">
                  <c:v>33.737904380000003</c:v>
                </c:pt>
                <c:pt idx="3398">
                  <c:v>33.747836380000003</c:v>
                </c:pt>
                <c:pt idx="3399">
                  <c:v>33.757768380000002</c:v>
                </c:pt>
                <c:pt idx="3400">
                  <c:v>33.76770037</c:v>
                </c:pt>
                <c:pt idx="3401">
                  <c:v>33.77763238</c:v>
                </c:pt>
                <c:pt idx="3402">
                  <c:v>33.787564379999999</c:v>
                </c:pt>
                <c:pt idx="3403">
                  <c:v>33.797496379999998</c:v>
                </c:pt>
                <c:pt idx="3404">
                  <c:v>33.807428379999998</c:v>
                </c:pt>
                <c:pt idx="3405">
                  <c:v>33.817360379999997</c:v>
                </c:pt>
                <c:pt idx="3406">
                  <c:v>33.827292380000003</c:v>
                </c:pt>
                <c:pt idx="3407">
                  <c:v>33.837224380000002</c:v>
                </c:pt>
                <c:pt idx="3408">
                  <c:v>33.847156380000001</c:v>
                </c:pt>
                <c:pt idx="3409">
                  <c:v>33.85708838</c:v>
                </c:pt>
                <c:pt idx="3410">
                  <c:v>33.86702038</c:v>
                </c:pt>
                <c:pt idx="3411">
                  <c:v>33.876952379999999</c:v>
                </c:pt>
                <c:pt idx="3412">
                  <c:v>33.886884379999998</c:v>
                </c:pt>
                <c:pt idx="3413">
                  <c:v>33.896816379999997</c:v>
                </c:pt>
                <c:pt idx="3414">
                  <c:v>33.906748380000003</c:v>
                </c:pt>
                <c:pt idx="3415">
                  <c:v>33.916680380000003</c:v>
                </c:pt>
                <c:pt idx="3416">
                  <c:v>33.926612380000002</c:v>
                </c:pt>
                <c:pt idx="3417">
                  <c:v>33.93654437</c:v>
                </c:pt>
                <c:pt idx="3418">
                  <c:v>33.94647638</c:v>
                </c:pt>
                <c:pt idx="3419">
                  <c:v>33.956408379999999</c:v>
                </c:pt>
                <c:pt idx="3420">
                  <c:v>33.966339380000001</c:v>
                </c:pt>
                <c:pt idx="3421">
                  <c:v>33.97627138</c:v>
                </c:pt>
                <c:pt idx="3422">
                  <c:v>33.986203379999999</c:v>
                </c:pt>
                <c:pt idx="3423">
                  <c:v>33.996135379999998</c:v>
                </c:pt>
                <c:pt idx="3424">
                  <c:v>34.006067379999998</c:v>
                </c:pt>
                <c:pt idx="3425">
                  <c:v>34.015999379999997</c:v>
                </c:pt>
                <c:pt idx="3426">
                  <c:v>34.025931380000003</c:v>
                </c:pt>
                <c:pt idx="3427">
                  <c:v>34.035863380000002</c:v>
                </c:pt>
                <c:pt idx="3428">
                  <c:v>34.045795380000001</c:v>
                </c:pt>
                <c:pt idx="3429">
                  <c:v>34.05572738</c:v>
                </c:pt>
                <c:pt idx="3430">
                  <c:v>34.06565938</c:v>
                </c:pt>
                <c:pt idx="3431">
                  <c:v>34.075591379999999</c:v>
                </c:pt>
                <c:pt idx="3432">
                  <c:v>34.085523379999998</c:v>
                </c:pt>
                <c:pt idx="3433">
                  <c:v>34.095455379999997</c:v>
                </c:pt>
                <c:pt idx="3434">
                  <c:v>34.105387380000003</c:v>
                </c:pt>
                <c:pt idx="3435">
                  <c:v>34.115319380000003</c:v>
                </c:pt>
                <c:pt idx="3436">
                  <c:v>34.125251380000002</c:v>
                </c:pt>
                <c:pt idx="3437">
                  <c:v>34.135183380000001</c:v>
                </c:pt>
                <c:pt idx="3438">
                  <c:v>34.14511538</c:v>
                </c:pt>
                <c:pt idx="3439">
                  <c:v>34.155047379999999</c:v>
                </c:pt>
                <c:pt idx="3440">
                  <c:v>34.164979379999998</c:v>
                </c:pt>
                <c:pt idx="3441">
                  <c:v>34.174911379999998</c:v>
                </c:pt>
                <c:pt idx="3442">
                  <c:v>34.184843379999997</c:v>
                </c:pt>
                <c:pt idx="3443">
                  <c:v>34.194775380000003</c:v>
                </c:pt>
                <c:pt idx="3444">
                  <c:v>34.204707380000002</c:v>
                </c:pt>
                <c:pt idx="3445">
                  <c:v>34.214639380000001</c:v>
                </c:pt>
                <c:pt idx="3446">
                  <c:v>34.22457138</c:v>
                </c:pt>
                <c:pt idx="3447">
                  <c:v>34.23450338</c:v>
                </c:pt>
                <c:pt idx="3448">
                  <c:v>34.244435379999999</c:v>
                </c:pt>
                <c:pt idx="3449">
                  <c:v>34.254367379999998</c:v>
                </c:pt>
                <c:pt idx="3450">
                  <c:v>34.264299379999997</c:v>
                </c:pt>
                <c:pt idx="3451">
                  <c:v>34.274231380000003</c:v>
                </c:pt>
                <c:pt idx="3452">
                  <c:v>34.284163380000003</c:v>
                </c:pt>
                <c:pt idx="3453">
                  <c:v>34.294095380000002</c:v>
                </c:pt>
                <c:pt idx="3454">
                  <c:v>34.304027380000001</c:v>
                </c:pt>
                <c:pt idx="3455">
                  <c:v>34.31395938</c:v>
                </c:pt>
                <c:pt idx="3456">
                  <c:v>34.323891379999999</c:v>
                </c:pt>
                <c:pt idx="3457">
                  <c:v>34.333822380000001</c:v>
                </c:pt>
                <c:pt idx="3458">
                  <c:v>34.34375438</c:v>
                </c:pt>
                <c:pt idx="3459">
                  <c:v>34.353686379999999</c:v>
                </c:pt>
                <c:pt idx="3460">
                  <c:v>34.363618379999998</c:v>
                </c:pt>
                <c:pt idx="3461">
                  <c:v>34.373550379999998</c:v>
                </c:pt>
                <c:pt idx="3462">
                  <c:v>34.383482379999997</c:v>
                </c:pt>
                <c:pt idx="3463">
                  <c:v>34.393414380000003</c:v>
                </c:pt>
                <c:pt idx="3464">
                  <c:v>34.403346380000002</c:v>
                </c:pt>
                <c:pt idx="3465">
                  <c:v>34.413278380000001</c:v>
                </c:pt>
                <c:pt idx="3466">
                  <c:v>34.42321038</c:v>
                </c:pt>
                <c:pt idx="3467">
                  <c:v>34.43314238</c:v>
                </c:pt>
                <c:pt idx="3468">
                  <c:v>34.443074379999999</c:v>
                </c:pt>
                <c:pt idx="3469">
                  <c:v>34.453006379999998</c:v>
                </c:pt>
                <c:pt idx="3470">
                  <c:v>34.462938370000003</c:v>
                </c:pt>
                <c:pt idx="3471">
                  <c:v>34.472870380000003</c:v>
                </c:pt>
                <c:pt idx="3472">
                  <c:v>34.482802380000003</c:v>
                </c:pt>
                <c:pt idx="3473">
                  <c:v>34.492734540000001</c:v>
                </c:pt>
                <c:pt idx="3474">
                  <c:v>34.50266654</c:v>
                </c:pt>
                <c:pt idx="3475">
                  <c:v>34.512598539999999</c:v>
                </c:pt>
                <c:pt idx="3476">
                  <c:v>34.522530539999998</c:v>
                </c:pt>
                <c:pt idx="3477">
                  <c:v>34.532462539999997</c:v>
                </c:pt>
                <c:pt idx="3478">
                  <c:v>34.542394539999997</c:v>
                </c:pt>
                <c:pt idx="3479">
                  <c:v>34.552326540000003</c:v>
                </c:pt>
                <c:pt idx="3480">
                  <c:v>34.562258540000002</c:v>
                </c:pt>
                <c:pt idx="3481">
                  <c:v>34.572190540000001</c:v>
                </c:pt>
                <c:pt idx="3482">
                  <c:v>34.58212254</c:v>
                </c:pt>
                <c:pt idx="3483">
                  <c:v>34.592054539999999</c:v>
                </c:pt>
                <c:pt idx="3484">
                  <c:v>34.601986539999999</c:v>
                </c:pt>
                <c:pt idx="3485">
                  <c:v>34.611918539999998</c:v>
                </c:pt>
                <c:pt idx="3486">
                  <c:v>34.621850539999997</c:v>
                </c:pt>
                <c:pt idx="3487">
                  <c:v>34.631782540000003</c:v>
                </c:pt>
                <c:pt idx="3488">
                  <c:v>34.641714540000002</c:v>
                </c:pt>
                <c:pt idx="3489">
                  <c:v>34.651646540000002</c:v>
                </c:pt>
                <c:pt idx="3490">
                  <c:v>34.661578540000001</c:v>
                </c:pt>
                <c:pt idx="3491">
                  <c:v>34.67151054</c:v>
                </c:pt>
                <c:pt idx="3492">
                  <c:v>34.681442539999999</c:v>
                </c:pt>
                <c:pt idx="3493">
                  <c:v>34.691373540000001</c:v>
                </c:pt>
                <c:pt idx="3494">
                  <c:v>34.70130554</c:v>
                </c:pt>
                <c:pt idx="3495">
                  <c:v>34.711237539999999</c:v>
                </c:pt>
                <c:pt idx="3496">
                  <c:v>34.721169539999998</c:v>
                </c:pt>
                <c:pt idx="3497">
                  <c:v>34.731101539999997</c:v>
                </c:pt>
                <c:pt idx="3498">
                  <c:v>34.741033539999997</c:v>
                </c:pt>
                <c:pt idx="3499">
                  <c:v>34.750965540000003</c:v>
                </c:pt>
                <c:pt idx="3500">
                  <c:v>34.760897540000002</c:v>
                </c:pt>
                <c:pt idx="3501">
                  <c:v>34.770829540000001</c:v>
                </c:pt>
                <c:pt idx="3502">
                  <c:v>34.78076154</c:v>
                </c:pt>
                <c:pt idx="3503">
                  <c:v>34.790693539999999</c:v>
                </c:pt>
                <c:pt idx="3504">
                  <c:v>34.800625539999999</c:v>
                </c:pt>
                <c:pt idx="3505">
                  <c:v>34.810557539999998</c:v>
                </c:pt>
                <c:pt idx="3506">
                  <c:v>34.820489539999997</c:v>
                </c:pt>
                <c:pt idx="3507">
                  <c:v>34.830421540000003</c:v>
                </c:pt>
                <c:pt idx="3508">
                  <c:v>34.840353540000002</c:v>
                </c:pt>
                <c:pt idx="3509">
                  <c:v>34.850285540000002</c:v>
                </c:pt>
                <c:pt idx="3510">
                  <c:v>34.860217540000001</c:v>
                </c:pt>
                <c:pt idx="3511">
                  <c:v>34.87014954</c:v>
                </c:pt>
                <c:pt idx="3512">
                  <c:v>34.880081539999999</c:v>
                </c:pt>
                <c:pt idx="3513">
                  <c:v>34.890013539999998</c:v>
                </c:pt>
                <c:pt idx="3514">
                  <c:v>34.899945539999997</c:v>
                </c:pt>
                <c:pt idx="3515">
                  <c:v>34.909877539999997</c:v>
                </c:pt>
                <c:pt idx="3516">
                  <c:v>34.919809540000003</c:v>
                </c:pt>
                <c:pt idx="3517">
                  <c:v>34.929741540000002</c:v>
                </c:pt>
                <c:pt idx="3518">
                  <c:v>34.939673540000001</c:v>
                </c:pt>
                <c:pt idx="3519">
                  <c:v>34.94960554</c:v>
                </c:pt>
                <c:pt idx="3520">
                  <c:v>34.959537539999999</c:v>
                </c:pt>
                <c:pt idx="3521">
                  <c:v>34.969469539999999</c:v>
                </c:pt>
                <c:pt idx="3522">
                  <c:v>34.979401539999998</c:v>
                </c:pt>
                <c:pt idx="3523">
                  <c:v>34.989333539999997</c:v>
                </c:pt>
                <c:pt idx="3524">
                  <c:v>34.999265540000003</c:v>
                </c:pt>
                <c:pt idx="3525">
                  <c:v>35.009197540000002</c:v>
                </c:pt>
                <c:pt idx="3526">
                  <c:v>35.019129540000002</c:v>
                </c:pt>
                <c:pt idx="3527">
                  <c:v>35.029060540000003</c:v>
                </c:pt>
                <c:pt idx="3528">
                  <c:v>35.038992540000002</c:v>
                </c:pt>
                <c:pt idx="3529">
                  <c:v>35.048924540000002</c:v>
                </c:pt>
                <c:pt idx="3530">
                  <c:v>35.058856540000001</c:v>
                </c:pt>
                <c:pt idx="3531">
                  <c:v>35.06878854</c:v>
                </c:pt>
                <c:pt idx="3532">
                  <c:v>35.078720539999999</c:v>
                </c:pt>
                <c:pt idx="3533">
                  <c:v>35.088652539999998</c:v>
                </c:pt>
                <c:pt idx="3534">
                  <c:v>35.098584539999997</c:v>
                </c:pt>
                <c:pt idx="3535">
                  <c:v>35.108516539999997</c:v>
                </c:pt>
                <c:pt idx="3536">
                  <c:v>35.118448540000003</c:v>
                </c:pt>
                <c:pt idx="3537">
                  <c:v>35.128380540000002</c:v>
                </c:pt>
                <c:pt idx="3538">
                  <c:v>35.138312540000001</c:v>
                </c:pt>
                <c:pt idx="3539">
                  <c:v>35.14824454</c:v>
                </c:pt>
                <c:pt idx="3540">
                  <c:v>35.158176539999999</c:v>
                </c:pt>
                <c:pt idx="3541">
                  <c:v>35.168108539999999</c:v>
                </c:pt>
                <c:pt idx="3542">
                  <c:v>35.178040539999998</c:v>
                </c:pt>
                <c:pt idx="3543">
                  <c:v>35.187972539999997</c:v>
                </c:pt>
                <c:pt idx="3544">
                  <c:v>35.197904540000003</c:v>
                </c:pt>
                <c:pt idx="3545">
                  <c:v>35.207836540000002</c:v>
                </c:pt>
                <c:pt idx="3546">
                  <c:v>35.217768540000002</c:v>
                </c:pt>
                <c:pt idx="3547">
                  <c:v>35.227700540000001</c:v>
                </c:pt>
                <c:pt idx="3548">
                  <c:v>35.23763254</c:v>
                </c:pt>
                <c:pt idx="3549">
                  <c:v>35.247564539999999</c:v>
                </c:pt>
                <c:pt idx="3550">
                  <c:v>35.257496539999998</c:v>
                </c:pt>
                <c:pt idx="3551">
                  <c:v>35.267428539999997</c:v>
                </c:pt>
                <c:pt idx="3552">
                  <c:v>35.277360539999997</c:v>
                </c:pt>
                <c:pt idx="3553">
                  <c:v>35.287292540000003</c:v>
                </c:pt>
                <c:pt idx="3554">
                  <c:v>35.297224540000002</c:v>
                </c:pt>
                <c:pt idx="3555">
                  <c:v>35.307156540000001</c:v>
                </c:pt>
                <c:pt idx="3556">
                  <c:v>35.31708854</c:v>
                </c:pt>
                <c:pt idx="3557">
                  <c:v>35.327020539999999</c:v>
                </c:pt>
                <c:pt idx="3558">
                  <c:v>35.336952539999999</c:v>
                </c:pt>
                <c:pt idx="3559">
                  <c:v>35.346884539999998</c:v>
                </c:pt>
                <c:pt idx="3560">
                  <c:v>35.356816539999997</c:v>
                </c:pt>
                <c:pt idx="3561">
                  <c:v>35.366748540000003</c:v>
                </c:pt>
                <c:pt idx="3562">
                  <c:v>35.376680540000002</c:v>
                </c:pt>
                <c:pt idx="3563">
                  <c:v>35.386612540000002</c:v>
                </c:pt>
                <c:pt idx="3564">
                  <c:v>35.396544540000001</c:v>
                </c:pt>
                <c:pt idx="3565">
                  <c:v>35.40647654</c:v>
                </c:pt>
                <c:pt idx="3566">
                  <c:v>35.416408539999999</c:v>
                </c:pt>
                <c:pt idx="3567">
                  <c:v>35.426339540000001</c:v>
                </c:pt>
                <c:pt idx="3568">
                  <c:v>35.43627154</c:v>
                </c:pt>
                <c:pt idx="3569">
                  <c:v>35.446203539999999</c:v>
                </c:pt>
                <c:pt idx="3570">
                  <c:v>35.456135539999998</c:v>
                </c:pt>
                <c:pt idx="3571">
                  <c:v>35.466067539999997</c:v>
                </c:pt>
                <c:pt idx="3572">
                  <c:v>35.475999539999997</c:v>
                </c:pt>
                <c:pt idx="3573">
                  <c:v>35.485931540000003</c:v>
                </c:pt>
                <c:pt idx="3574">
                  <c:v>35.49586437</c:v>
                </c:pt>
                <c:pt idx="3575">
                  <c:v>35.50579638</c:v>
                </c:pt>
                <c:pt idx="3576">
                  <c:v>35.515728379999999</c:v>
                </c:pt>
                <c:pt idx="3577">
                  <c:v>35.525660379999998</c:v>
                </c:pt>
                <c:pt idx="3578">
                  <c:v>35.535592379999997</c:v>
                </c:pt>
                <c:pt idx="3579">
                  <c:v>35.545524380000003</c:v>
                </c:pt>
                <c:pt idx="3580">
                  <c:v>35.555456380000003</c:v>
                </c:pt>
                <c:pt idx="3581">
                  <c:v>35.565388380000002</c:v>
                </c:pt>
                <c:pt idx="3582">
                  <c:v>35.575320380000001</c:v>
                </c:pt>
                <c:pt idx="3583">
                  <c:v>35.58525238</c:v>
                </c:pt>
                <c:pt idx="3584">
                  <c:v>35.595184379999999</c:v>
                </c:pt>
                <c:pt idx="3585">
                  <c:v>35.605116379999998</c:v>
                </c:pt>
                <c:pt idx="3586">
                  <c:v>35.615048379999998</c:v>
                </c:pt>
                <c:pt idx="3587">
                  <c:v>35.624980379999997</c:v>
                </c:pt>
                <c:pt idx="3588">
                  <c:v>35.634912380000003</c:v>
                </c:pt>
                <c:pt idx="3589">
                  <c:v>35.644844380000002</c:v>
                </c:pt>
                <c:pt idx="3590">
                  <c:v>35.654776380000001</c:v>
                </c:pt>
                <c:pt idx="3591">
                  <c:v>35.66470837</c:v>
                </c:pt>
                <c:pt idx="3592">
                  <c:v>35.67464038</c:v>
                </c:pt>
                <c:pt idx="3593">
                  <c:v>35.684572379999999</c:v>
                </c:pt>
                <c:pt idx="3594">
                  <c:v>35.694504379999998</c:v>
                </c:pt>
                <c:pt idx="3595">
                  <c:v>35.704436379999997</c:v>
                </c:pt>
                <c:pt idx="3596">
                  <c:v>35.714368380000003</c:v>
                </c:pt>
                <c:pt idx="3597">
                  <c:v>35.724300380000003</c:v>
                </c:pt>
                <c:pt idx="3598">
                  <c:v>35.734232380000002</c:v>
                </c:pt>
                <c:pt idx="3599">
                  <c:v>35.744164380000001</c:v>
                </c:pt>
                <c:pt idx="3600">
                  <c:v>35.75409638</c:v>
                </c:pt>
                <c:pt idx="3601">
                  <c:v>35.764028379999999</c:v>
                </c:pt>
                <c:pt idx="3602">
                  <c:v>35.773960379999998</c:v>
                </c:pt>
                <c:pt idx="3603">
                  <c:v>35.783892379999998</c:v>
                </c:pt>
                <c:pt idx="3604">
                  <c:v>35.793824379999997</c:v>
                </c:pt>
                <c:pt idx="3605">
                  <c:v>35.803756380000003</c:v>
                </c:pt>
                <c:pt idx="3606">
                  <c:v>35.813688380000002</c:v>
                </c:pt>
                <c:pt idx="3607">
                  <c:v>35.823619379999997</c:v>
                </c:pt>
                <c:pt idx="3608">
                  <c:v>35.833551380000003</c:v>
                </c:pt>
                <c:pt idx="3609">
                  <c:v>35.843483380000002</c:v>
                </c:pt>
                <c:pt idx="3610">
                  <c:v>35.853415380000001</c:v>
                </c:pt>
                <c:pt idx="3611">
                  <c:v>35.86334738</c:v>
                </c:pt>
                <c:pt idx="3612">
                  <c:v>35.87327938</c:v>
                </c:pt>
                <c:pt idx="3613">
                  <c:v>35.883211379999999</c:v>
                </c:pt>
                <c:pt idx="3614">
                  <c:v>35.893143379999998</c:v>
                </c:pt>
                <c:pt idx="3615">
                  <c:v>35.903075379999997</c:v>
                </c:pt>
                <c:pt idx="3616">
                  <c:v>35.913007380000003</c:v>
                </c:pt>
                <c:pt idx="3617">
                  <c:v>35.922939380000003</c:v>
                </c:pt>
                <c:pt idx="3618">
                  <c:v>35.932871380000002</c:v>
                </c:pt>
                <c:pt idx="3619">
                  <c:v>35.942803380000001</c:v>
                </c:pt>
                <c:pt idx="3620">
                  <c:v>35.95273538</c:v>
                </c:pt>
                <c:pt idx="3621">
                  <c:v>35.962667379999999</c:v>
                </c:pt>
                <c:pt idx="3622">
                  <c:v>35.972599379999998</c:v>
                </c:pt>
                <c:pt idx="3623">
                  <c:v>35.982531379999998</c:v>
                </c:pt>
                <c:pt idx="3624">
                  <c:v>35.992463379999997</c:v>
                </c:pt>
                <c:pt idx="3625">
                  <c:v>36.002395380000003</c:v>
                </c:pt>
                <c:pt idx="3626">
                  <c:v>36.012327380000002</c:v>
                </c:pt>
                <c:pt idx="3627">
                  <c:v>36.022259380000001</c:v>
                </c:pt>
                <c:pt idx="3628">
                  <c:v>36.03219138</c:v>
                </c:pt>
                <c:pt idx="3629">
                  <c:v>36.04212338</c:v>
                </c:pt>
                <c:pt idx="3630">
                  <c:v>36.052055379999999</c:v>
                </c:pt>
                <c:pt idx="3631">
                  <c:v>36.061987379999998</c:v>
                </c:pt>
                <c:pt idx="3632">
                  <c:v>36.071919379999997</c:v>
                </c:pt>
                <c:pt idx="3633">
                  <c:v>36.081851380000003</c:v>
                </c:pt>
                <c:pt idx="3634">
                  <c:v>36.091783380000003</c:v>
                </c:pt>
                <c:pt idx="3635">
                  <c:v>36.101715370000001</c:v>
                </c:pt>
                <c:pt idx="3636">
                  <c:v>36.111647380000001</c:v>
                </c:pt>
                <c:pt idx="3637">
                  <c:v>36.12157938</c:v>
                </c:pt>
                <c:pt idx="3638">
                  <c:v>36.131511379999999</c:v>
                </c:pt>
                <c:pt idx="3639">
                  <c:v>36.141443379999998</c:v>
                </c:pt>
                <c:pt idx="3640">
                  <c:v>36.151375379999998</c:v>
                </c:pt>
                <c:pt idx="3641">
                  <c:v>36.161307379999997</c:v>
                </c:pt>
                <c:pt idx="3642">
                  <c:v>36.171239380000003</c:v>
                </c:pt>
                <c:pt idx="3643">
                  <c:v>36.181171380000002</c:v>
                </c:pt>
                <c:pt idx="3644">
                  <c:v>36.191103380000001</c:v>
                </c:pt>
                <c:pt idx="3645">
                  <c:v>36.20103538</c:v>
                </c:pt>
                <c:pt idx="3646">
                  <c:v>36.21096738</c:v>
                </c:pt>
                <c:pt idx="3647">
                  <c:v>36.220899379999999</c:v>
                </c:pt>
                <c:pt idx="3648">
                  <c:v>36.230831379999998</c:v>
                </c:pt>
                <c:pt idx="3649">
                  <c:v>36.240763379999997</c:v>
                </c:pt>
                <c:pt idx="3650">
                  <c:v>36.250694379999999</c:v>
                </c:pt>
                <c:pt idx="3651">
                  <c:v>36.260626379999998</c:v>
                </c:pt>
                <c:pt idx="3652">
                  <c:v>36.270558379999997</c:v>
                </c:pt>
                <c:pt idx="3653">
                  <c:v>36.280490380000003</c:v>
                </c:pt>
                <c:pt idx="3654">
                  <c:v>36.290422380000003</c:v>
                </c:pt>
                <c:pt idx="3655">
                  <c:v>36.300354380000002</c:v>
                </c:pt>
                <c:pt idx="3656">
                  <c:v>36.310286380000001</c:v>
                </c:pt>
                <c:pt idx="3657">
                  <c:v>36.32021838</c:v>
                </c:pt>
                <c:pt idx="3658">
                  <c:v>36.330150379999999</c:v>
                </c:pt>
                <c:pt idx="3659">
                  <c:v>36.340082379999998</c:v>
                </c:pt>
                <c:pt idx="3660">
                  <c:v>36.350014379999998</c:v>
                </c:pt>
                <c:pt idx="3661">
                  <c:v>36.359946370000003</c:v>
                </c:pt>
                <c:pt idx="3662">
                  <c:v>36.369878380000003</c:v>
                </c:pt>
                <c:pt idx="3663">
                  <c:v>36.379810380000002</c:v>
                </c:pt>
                <c:pt idx="3664">
                  <c:v>36.389742380000001</c:v>
                </c:pt>
                <c:pt idx="3665">
                  <c:v>36.39967438</c:v>
                </c:pt>
                <c:pt idx="3666">
                  <c:v>36.40960638</c:v>
                </c:pt>
                <c:pt idx="3667">
                  <c:v>36.419538379999999</c:v>
                </c:pt>
                <c:pt idx="3668">
                  <c:v>36.429470379999998</c:v>
                </c:pt>
                <c:pt idx="3669">
                  <c:v>36.439402379999997</c:v>
                </c:pt>
                <c:pt idx="3670">
                  <c:v>36.449334380000003</c:v>
                </c:pt>
                <c:pt idx="3671">
                  <c:v>36.459266380000003</c:v>
                </c:pt>
                <c:pt idx="3672">
                  <c:v>36.469198380000002</c:v>
                </c:pt>
                <c:pt idx="3673">
                  <c:v>36.479130380000001</c:v>
                </c:pt>
                <c:pt idx="3674">
                  <c:v>36.48906238</c:v>
                </c:pt>
                <c:pt idx="3675">
                  <c:v>36.498992880000003</c:v>
                </c:pt>
                <c:pt idx="3676">
                  <c:v>36.508924880000002</c:v>
                </c:pt>
                <c:pt idx="3677">
                  <c:v>36.518856880000001</c:v>
                </c:pt>
                <c:pt idx="3678">
                  <c:v>36.52878888</c:v>
                </c:pt>
                <c:pt idx="3679">
                  <c:v>36.53872088</c:v>
                </c:pt>
                <c:pt idx="3680">
                  <c:v>36.548652879999999</c:v>
                </c:pt>
                <c:pt idx="3681">
                  <c:v>36.558584879999998</c:v>
                </c:pt>
                <c:pt idx="3682">
                  <c:v>36.568516879999997</c:v>
                </c:pt>
                <c:pt idx="3683">
                  <c:v>36.578448880000003</c:v>
                </c:pt>
                <c:pt idx="3684">
                  <c:v>36.588380880000003</c:v>
                </c:pt>
                <c:pt idx="3685">
                  <c:v>36.598312880000002</c:v>
                </c:pt>
                <c:pt idx="3686">
                  <c:v>36.608244880000001</c:v>
                </c:pt>
                <c:pt idx="3687">
                  <c:v>36.61817688</c:v>
                </c:pt>
                <c:pt idx="3688">
                  <c:v>36.628108879999999</c:v>
                </c:pt>
                <c:pt idx="3689">
                  <c:v>36.638040879999998</c:v>
                </c:pt>
                <c:pt idx="3690">
                  <c:v>36.64797188</c:v>
                </c:pt>
                <c:pt idx="3691">
                  <c:v>36.657903879999999</c:v>
                </c:pt>
                <c:pt idx="3692">
                  <c:v>36.667835879999998</c:v>
                </c:pt>
                <c:pt idx="3693">
                  <c:v>36.677767879999998</c:v>
                </c:pt>
                <c:pt idx="3694">
                  <c:v>36.687699879999997</c:v>
                </c:pt>
                <c:pt idx="3695">
                  <c:v>36.697631880000003</c:v>
                </c:pt>
                <c:pt idx="3696">
                  <c:v>36.707563880000002</c:v>
                </c:pt>
                <c:pt idx="3697">
                  <c:v>36.717495880000001</c:v>
                </c:pt>
                <c:pt idx="3698">
                  <c:v>36.72742788</c:v>
                </c:pt>
                <c:pt idx="3699">
                  <c:v>36.73735988</c:v>
                </c:pt>
                <c:pt idx="3700">
                  <c:v>36.747291879999999</c:v>
                </c:pt>
                <c:pt idx="3701">
                  <c:v>36.757223869999997</c:v>
                </c:pt>
                <c:pt idx="3702">
                  <c:v>36.767155879999997</c:v>
                </c:pt>
                <c:pt idx="3703">
                  <c:v>36.777087880000003</c:v>
                </c:pt>
                <c:pt idx="3704">
                  <c:v>36.787019880000003</c:v>
                </c:pt>
                <c:pt idx="3705">
                  <c:v>36.796951880000002</c:v>
                </c:pt>
                <c:pt idx="3706">
                  <c:v>36.806883880000001</c:v>
                </c:pt>
                <c:pt idx="3707">
                  <c:v>36.81681588</c:v>
                </c:pt>
                <c:pt idx="3708">
                  <c:v>36.826747879999999</c:v>
                </c:pt>
                <c:pt idx="3709">
                  <c:v>36.836679879999998</c:v>
                </c:pt>
                <c:pt idx="3710">
                  <c:v>36.846611879999998</c:v>
                </c:pt>
                <c:pt idx="3711">
                  <c:v>36.856543879999997</c:v>
                </c:pt>
                <c:pt idx="3712">
                  <c:v>36.866475880000003</c:v>
                </c:pt>
                <c:pt idx="3713">
                  <c:v>36.876407880000002</c:v>
                </c:pt>
                <c:pt idx="3714">
                  <c:v>36.886339880000001</c:v>
                </c:pt>
                <c:pt idx="3715">
                  <c:v>36.89627188</c:v>
                </c:pt>
                <c:pt idx="3716">
                  <c:v>36.90620388</c:v>
                </c:pt>
                <c:pt idx="3717">
                  <c:v>36.916135879999999</c:v>
                </c:pt>
                <c:pt idx="3718">
                  <c:v>36.926067869999997</c:v>
                </c:pt>
                <c:pt idx="3719">
                  <c:v>36.935999879999997</c:v>
                </c:pt>
                <c:pt idx="3720">
                  <c:v>36.945931880000003</c:v>
                </c:pt>
                <c:pt idx="3721">
                  <c:v>36.955863880000003</c:v>
                </c:pt>
                <c:pt idx="3722">
                  <c:v>36.965795880000002</c:v>
                </c:pt>
                <c:pt idx="3723">
                  <c:v>36.975727880000001</c:v>
                </c:pt>
                <c:pt idx="3724">
                  <c:v>36.98565988</c:v>
                </c:pt>
                <c:pt idx="3725">
                  <c:v>36.995591879999999</c:v>
                </c:pt>
                <c:pt idx="3726">
                  <c:v>37.005523879999998</c:v>
                </c:pt>
                <c:pt idx="3727">
                  <c:v>37.015455879999998</c:v>
                </c:pt>
                <c:pt idx="3728">
                  <c:v>37.025387879999997</c:v>
                </c:pt>
                <c:pt idx="3729">
                  <c:v>37.035319880000003</c:v>
                </c:pt>
                <c:pt idx="3730">
                  <c:v>37.045250879999998</c:v>
                </c:pt>
                <c:pt idx="3731">
                  <c:v>37.055182879999997</c:v>
                </c:pt>
                <c:pt idx="3732">
                  <c:v>37.065114880000003</c:v>
                </c:pt>
                <c:pt idx="3733">
                  <c:v>37.075046880000002</c:v>
                </c:pt>
                <c:pt idx="3734">
                  <c:v>37.084978880000001</c:v>
                </c:pt>
                <c:pt idx="3735">
                  <c:v>37.09491088</c:v>
                </c:pt>
                <c:pt idx="3736">
                  <c:v>37.10484288</c:v>
                </c:pt>
                <c:pt idx="3737">
                  <c:v>37.114774879999999</c:v>
                </c:pt>
                <c:pt idx="3738">
                  <c:v>37.124706879999998</c:v>
                </c:pt>
                <c:pt idx="3739">
                  <c:v>37.134638879999997</c:v>
                </c:pt>
                <c:pt idx="3740">
                  <c:v>37.144570880000003</c:v>
                </c:pt>
                <c:pt idx="3741">
                  <c:v>37.154502880000003</c:v>
                </c:pt>
                <c:pt idx="3742">
                  <c:v>37.164434880000002</c:v>
                </c:pt>
                <c:pt idx="3743">
                  <c:v>37.174366880000001</c:v>
                </c:pt>
                <c:pt idx="3744">
                  <c:v>37.184298869999999</c:v>
                </c:pt>
                <c:pt idx="3745">
                  <c:v>37.194230879999999</c:v>
                </c:pt>
                <c:pt idx="3746">
                  <c:v>37.204162879999998</c:v>
                </c:pt>
                <c:pt idx="3747">
                  <c:v>37.214094879999998</c:v>
                </c:pt>
                <c:pt idx="3748">
                  <c:v>37.224026879999997</c:v>
                </c:pt>
                <c:pt idx="3749">
                  <c:v>37.233958880000003</c:v>
                </c:pt>
                <c:pt idx="3750">
                  <c:v>37.243890880000002</c:v>
                </c:pt>
                <c:pt idx="3751">
                  <c:v>37.253822880000001</c:v>
                </c:pt>
                <c:pt idx="3752">
                  <c:v>37.26375488</c:v>
                </c:pt>
                <c:pt idx="3753">
                  <c:v>37.27368688</c:v>
                </c:pt>
                <c:pt idx="3754">
                  <c:v>37.283618879999999</c:v>
                </c:pt>
                <c:pt idx="3755">
                  <c:v>37.293550879999998</c:v>
                </c:pt>
                <c:pt idx="3756">
                  <c:v>37.303482879999997</c:v>
                </c:pt>
                <c:pt idx="3757">
                  <c:v>37.313414880000003</c:v>
                </c:pt>
                <c:pt idx="3758">
                  <c:v>37.323346880000003</c:v>
                </c:pt>
                <c:pt idx="3759">
                  <c:v>37.333278880000002</c:v>
                </c:pt>
                <c:pt idx="3760">
                  <c:v>37.343210880000001</c:v>
                </c:pt>
                <c:pt idx="3761">
                  <c:v>37.35314288</c:v>
                </c:pt>
                <c:pt idx="3762">
                  <c:v>37.363074879999999</c:v>
                </c:pt>
                <c:pt idx="3763">
                  <c:v>37.373006879999998</c:v>
                </c:pt>
                <c:pt idx="3764">
                  <c:v>37.382938879999998</c:v>
                </c:pt>
                <c:pt idx="3765">
                  <c:v>37.392870879999997</c:v>
                </c:pt>
                <c:pt idx="3766">
                  <c:v>37.402802880000003</c:v>
                </c:pt>
                <c:pt idx="3767">
                  <c:v>37.412733879999998</c:v>
                </c:pt>
                <c:pt idx="3768">
                  <c:v>37.422665879999997</c:v>
                </c:pt>
                <c:pt idx="3769">
                  <c:v>37.432597880000003</c:v>
                </c:pt>
                <c:pt idx="3770">
                  <c:v>37.442529880000002</c:v>
                </c:pt>
                <c:pt idx="3771">
                  <c:v>37.452461880000001</c:v>
                </c:pt>
                <c:pt idx="3772">
                  <c:v>37.46239388</c:v>
                </c:pt>
                <c:pt idx="3773">
                  <c:v>37.47232588</c:v>
                </c:pt>
                <c:pt idx="3774">
                  <c:v>37.482257879999999</c:v>
                </c:pt>
                <c:pt idx="3775">
                  <c:v>37.492189879999998</c:v>
                </c:pt>
                <c:pt idx="3776">
                  <c:v>37.502122999999997</c:v>
                </c:pt>
                <c:pt idx="3777">
                  <c:v>37.512054999999997</c:v>
                </c:pt>
                <c:pt idx="3778">
                  <c:v>37.521987000000003</c:v>
                </c:pt>
                <c:pt idx="3779">
                  <c:v>37.531919000000002</c:v>
                </c:pt>
                <c:pt idx="3780">
                  <c:v>37.541851000000001</c:v>
                </c:pt>
                <c:pt idx="3781">
                  <c:v>37.551783</c:v>
                </c:pt>
                <c:pt idx="3782">
                  <c:v>37.561715</c:v>
                </c:pt>
                <c:pt idx="3783">
                  <c:v>37.571646999999999</c:v>
                </c:pt>
                <c:pt idx="3784">
                  <c:v>37.581578999999998</c:v>
                </c:pt>
                <c:pt idx="3785">
                  <c:v>37.591510999999997</c:v>
                </c:pt>
                <c:pt idx="3786">
                  <c:v>37.601443000000003</c:v>
                </c:pt>
                <c:pt idx="3787">
                  <c:v>37.611375000000002</c:v>
                </c:pt>
                <c:pt idx="3788">
                  <c:v>37.621307000000002</c:v>
                </c:pt>
                <c:pt idx="3789">
                  <c:v>37.631239000000001</c:v>
                </c:pt>
                <c:pt idx="3790">
                  <c:v>37.641171</c:v>
                </c:pt>
                <c:pt idx="3791">
                  <c:v>37.651102999999999</c:v>
                </c:pt>
                <c:pt idx="3792">
                  <c:v>37.661034999999998</c:v>
                </c:pt>
                <c:pt idx="3793">
                  <c:v>37.670966999999997</c:v>
                </c:pt>
                <c:pt idx="3794">
                  <c:v>37.680898999999997</c:v>
                </c:pt>
                <c:pt idx="3795">
                  <c:v>37.690831000000003</c:v>
                </c:pt>
                <c:pt idx="3796">
                  <c:v>37.700763000000002</c:v>
                </c:pt>
                <c:pt idx="3797">
                  <c:v>37.710695000000001</c:v>
                </c:pt>
                <c:pt idx="3798">
                  <c:v>37.720627</c:v>
                </c:pt>
                <c:pt idx="3799">
                  <c:v>37.730559</c:v>
                </c:pt>
                <c:pt idx="3800">
                  <c:v>37.740490999999999</c:v>
                </c:pt>
                <c:pt idx="3801">
                  <c:v>37.750422999999998</c:v>
                </c:pt>
                <c:pt idx="3802">
                  <c:v>37.760354999999997</c:v>
                </c:pt>
                <c:pt idx="3803">
                  <c:v>37.770287000000003</c:v>
                </c:pt>
                <c:pt idx="3804">
                  <c:v>37.780217999999998</c:v>
                </c:pt>
                <c:pt idx="3805">
                  <c:v>37.790149999999997</c:v>
                </c:pt>
                <c:pt idx="3806">
                  <c:v>37.800082000000003</c:v>
                </c:pt>
                <c:pt idx="3807">
                  <c:v>37.810014000000002</c:v>
                </c:pt>
                <c:pt idx="3808">
                  <c:v>37.819946000000002</c:v>
                </c:pt>
                <c:pt idx="3809">
                  <c:v>37.829878000000001</c:v>
                </c:pt>
                <c:pt idx="3810">
                  <c:v>37.83981</c:v>
                </c:pt>
                <c:pt idx="3811">
                  <c:v>37.849741999999999</c:v>
                </c:pt>
                <c:pt idx="3812">
                  <c:v>37.859673999999998</c:v>
                </c:pt>
                <c:pt idx="3813">
                  <c:v>37.869605999999997</c:v>
                </c:pt>
                <c:pt idx="3814">
                  <c:v>37.879537999999997</c:v>
                </c:pt>
                <c:pt idx="3815">
                  <c:v>37.889470000000003</c:v>
                </c:pt>
                <c:pt idx="3816">
                  <c:v>37.899402000000002</c:v>
                </c:pt>
                <c:pt idx="3817">
                  <c:v>37.909334000000001</c:v>
                </c:pt>
                <c:pt idx="3818">
                  <c:v>37.919266</c:v>
                </c:pt>
                <c:pt idx="3819">
                  <c:v>37.929198</c:v>
                </c:pt>
                <c:pt idx="3820">
                  <c:v>37.939129999999999</c:v>
                </c:pt>
                <c:pt idx="3821">
                  <c:v>37.949061999999998</c:v>
                </c:pt>
                <c:pt idx="3822">
                  <c:v>37.958993999999997</c:v>
                </c:pt>
                <c:pt idx="3823">
                  <c:v>37.968926000000003</c:v>
                </c:pt>
                <c:pt idx="3824">
                  <c:v>37.978858000000002</c:v>
                </c:pt>
                <c:pt idx="3825">
                  <c:v>37.988790000000002</c:v>
                </c:pt>
                <c:pt idx="3826">
                  <c:v>37.998722000000001</c:v>
                </c:pt>
                <c:pt idx="3827">
                  <c:v>38.008654</c:v>
                </c:pt>
                <c:pt idx="3828">
                  <c:v>38.018585999999999</c:v>
                </c:pt>
                <c:pt idx="3829">
                  <c:v>38.028517999999998</c:v>
                </c:pt>
                <c:pt idx="3830">
                  <c:v>38.038449999999997</c:v>
                </c:pt>
                <c:pt idx="3831">
                  <c:v>38.048381999999997</c:v>
                </c:pt>
                <c:pt idx="3832">
                  <c:v>38.058314000000003</c:v>
                </c:pt>
                <c:pt idx="3833">
                  <c:v>38.068246000000002</c:v>
                </c:pt>
                <c:pt idx="3834">
                  <c:v>38.078178000000001</c:v>
                </c:pt>
                <c:pt idx="3835">
                  <c:v>38.08811</c:v>
                </c:pt>
                <c:pt idx="3836">
                  <c:v>38.098042</c:v>
                </c:pt>
                <c:pt idx="3837">
                  <c:v>38.107973999999999</c:v>
                </c:pt>
                <c:pt idx="3838">
                  <c:v>38.117905999999998</c:v>
                </c:pt>
                <c:pt idx="3839">
                  <c:v>38.127837</c:v>
                </c:pt>
                <c:pt idx="3840">
                  <c:v>38.137768999999999</c:v>
                </c:pt>
                <c:pt idx="3841">
                  <c:v>38.147700999999998</c:v>
                </c:pt>
                <c:pt idx="3842">
                  <c:v>38.157632999999997</c:v>
                </c:pt>
                <c:pt idx="3843">
                  <c:v>38.167565000000003</c:v>
                </c:pt>
                <c:pt idx="3844">
                  <c:v>38.177497000000002</c:v>
                </c:pt>
                <c:pt idx="3845">
                  <c:v>38.187429000000002</c:v>
                </c:pt>
                <c:pt idx="3846">
                  <c:v>38.197361000000001</c:v>
                </c:pt>
                <c:pt idx="3847">
                  <c:v>38.207293</c:v>
                </c:pt>
                <c:pt idx="3848">
                  <c:v>38.217224999999999</c:v>
                </c:pt>
                <c:pt idx="3849">
                  <c:v>38.227156999999998</c:v>
                </c:pt>
                <c:pt idx="3850">
                  <c:v>38.237088999999997</c:v>
                </c:pt>
                <c:pt idx="3851">
                  <c:v>38.247020999999997</c:v>
                </c:pt>
                <c:pt idx="3852">
                  <c:v>38.256953000000003</c:v>
                </c:pt>
                <c:pt idx="3853">
                  <c:v>38.266885000000002</c:v>
                </c:pt>
                <c:pt idx="3854">
                  <c:v>38.276817000000001</c:v>
                </c:pt>
                <c:pt idx="3855">
                  <c:v>38.286749</c:v>
                </c:pt>
                <c:pt idx="3856">
                  <c:v>38.296681</c:v>
                </c:pt>
                <c:pt idx="3857">
                  <c:v>38.306612999999999</c:v>
                </c:pt>
                <c:pt idx="3858">
                  <c:v>38.316544999999998</c:v>
                </c:pt>
                <c:pt idx="3859">
                  <c:v>38.326476999999997</c:v>
                </c:pt>
                <c:pt idx="3860">
                  <c:v>38.336409000000003</c:v>
                </c:pt>
                <c:pt idx="3861">
                  <c:v>38.346341000000002</c:v>
                </c:pt>
                <c:pt idx="3862">
                  <c:v>38.356273000000002</c:v>
                </c:pt>
                <c:pt idx="3863">
                  <c:v>38.366205000000001</c:v>
                </c:pt>
                <c:pt idx="3864">
                  <c:v>38.376137</c:v>
                </c:pt>
                <c:pt idx="3865">
                  <c:v>38.386068999999999</c:v>
                </c:pt>
                <c:pt idx="3866">
                  <c:v>38.396000999999998</c:v>
                </c:pt>
                <c:pt idx="3867">
                  <c:v>38.405932999999997</c:v>
                </c:pt>
                <c:pt idx="3868">
                  <c:v>38.415864999999997</c:v>
                </c:pt>
                <c:pt idx="3869">
                  <c:v>38.425797000000003</c:v>
                </c:pt>
                <c:pt idx="3870">
                  <c:v>38.435729000000002</c:v>
                </c:pt>
                <c:pt idx="3871">
                  <c:v>38.445661000000001</c:v>
                </c:pt>
                <c:pt idx="3872">
                  <c:v>38.455593</c:v>
                </c:pt>
                <c:pt idx="3873">
                  <c:v>38.465525</c:v>
                </c:pt>
                <c:pt idx="3874">
                  <c:v>38.475456999999999</c:v>
                </c:pt>
                <c:pt idx="3875">
                  <c:v>38.485388999999998</c:v>
                </c:pt>
                <c:pt idx="3876">
                  <c:v>38.495319000000002</c:v>
                </c:pt>
                <c:pt idx="3877">
                  <c:v>38.505251000000001</c:v>
                </c:pt>
                <c:pt idx="3878">
                  <c:v>38.515183</c:v>
                </c:pt>
                <c:pt idx="3879">
                  <c:v>38.525115</c:v>
                </c:pt>
                <c:pt idx="3880">
                  <c:v>38.535046999999999</c:v>
                </c:pt>
                <c:pt idx="3881">
                  <c:v>38.544978999999998</c:v>
                </c:pt>
                <c:pt idx="3882">
                  <c:v>38.554910999999997</c:v>
                </c:pt>
                <c:pt idx="3883">
                  <c:v>38.564843000000003</c:v>
                </c:pt>
                <c:pt idx="3884">
                  <c:v>38.574775000000002</c:v>
                </c:pt>
                <c:pt idx="3885">
                  <c:v>38.584707000000002</c:v>
                </c:pt>
                <c:pt idx="3886">
                  <c:v>38.594639000000001</c:v>
                </c:pt>
                <c:pt idx="3887">
                  <c:v>38.604571</c:v>
                </c:pt>
                <c:pt idx="3888">
                  <c:v>38.614502999999999</c:v>
                </c:pt>
                <c:pt idx="3889">
                  <c:v>38.624434999999998</c:v>
                </c:pt>
                <c:pt idx="3890">
                  <c:v>38.634366999999997</c:v>
                </c:pt>
                <c:pt idx="3891">
                  <c:v>38.644298999999997</c:v>
                </c:pt>
                <c:pt idx="3892">
                  <c:v>38.654231000000003</c:v>
                </c:pt>
                <c:pt idx="3893">
                  <c:v>38.664163000000002</c:v>
                </c:pt>
                <c:pt idx="3894">
                  <c:v>38.674095000000001</c:v>
                </c:pt>
                <c:pt idx="3895">
                  <c:v>38.684027</c:v>
                </c:pt>
                <c:pt idx="3896">
                  <c:v>38.693959</c:v>
                </c:pt>
                <c:pt idx="3897">
                  <c:v>38.703890999999999</c:v>
                </c:pt>
                <c:pt idx="3898">
                  <c:v>38.713822999999998</c:v>
                </c:pt>
                <c:pt idx="3899">
                  <c:v>38.723754999999997</c:v>
                </c:pt>
                <c:pt idx="3900">
                  <c:v>38.733687000000003</c:v>
                </c:pt>
                <c:pt idx="3901">
                  <c:v>38.743619000000002</c:v>
                </c:pt>
                <c:pt idx="3902">
                  <c:v>38.753551000000002</c:v>
                </c:pt>
                <c:pt idx="3903">
                  <c:v>38.763483000000001</c:v>
                </c:pt>
                <c:pt idx="3904">
                  <c:v>38.773415</c:v>
                </c:pt>
                <c:pt idx="3905">
                  <c:v>38.783346999999999</c:v>
                </c:pt>
                <c:pt idx="3906">
                  <c:v>38.793278999999998</c:v>
                </c:pt>
                <c:pt idx="3907">
                  <c:v>38.803210999999997</c:v>
                </c:pt>
                <c:pt idx="3908">
                  <c:v>38.813142999999997</c:v>
                </c:pt>
                <c:pt idx="3909">
                  <c:v>38.823075000000003</c:v>
                </c:pt>
                <c:pt idx="3910">
                  <c:v>38.833007000000002</c:v>
                </c:pt>
                <c:pt idx="3911">
                  <c:v>38.842939000000001</c:v>
                </c:pt>
                <c:pt idx="3912">
                  <c:v>38.852871</c:v>
                </c:pt>
                <c:pt idx="3913">
                  <c:v>38.862803</c:v>
                </c:pt>
                <c:pt idx="3914">
                  <c:v>38.872734000000001</c:v>
                </c:pt>
                <c:pt idx="3915">
                  <c:v>38.882666</c:v>
                </c:pt>
                <c:pt idx="3916">
                  <c:v>38.892598</c:v>
                </c:pt>
                <c:pt idx="3917">
                  <c:v>38.902529999999999</c:v>
                </c:pt>
                <c:pt idx="3918">
                  <c:v>38.912461999999998</c:v>
                </c:pt>
                <c:pt idx="3919">
                  <c:v>38.922393999999997</c:v>
                </c:pt>
                <c:pt idx="3920">
                  <c:v>38.932326000000003</c:v>
                </c:pt>
                <c:pt idx="3921">
                  <c:v>38.942258000000002</c:v>
                </c:pt>
                <c:pt idx="3922">
                  <c:v>38.952190000000002</c:v>
                </c:pt>
                <c:pt idx="3923">
                  <c:v>38.962122000000001</c:v>
                </c:pt>
                <c:pt idx="3924">
                  <c:v>38.972054</c:v>
                </c:pt>
                <c:pt idx="3925">
                  <c:v>38.981985999999999</c:v>
                </c:pt>
                <c:pt idx="3926">
                  <c:v>38.991917999999998</c:v>
                </c:pt>
                <c:pt idx="3927">
                  <c:v>39.001849999999997</c:v>
                </c:pt>
                <c:pt idx="3928">
                  <c:v>39.011781999999997</c:v>
                </c:pt>
                <c:pt idx="3929">
                  <c:v>39.021714000000003</c:v>
                </c:pt>
                <c:pt idx="3930">
                  <c:v>39.031646000000002</c:v>
                </c:pt>
                <c:pt idx="3931">
                  <c:v>39.041578000000001</c:v>
                </c:pt>
                <c:pt idx="3932">
                  <c:v>39.05151</c:v>
                </c:pt>
                <c:pt idx="3933">
                  <c:v>39.061442</c:v>
                </c:pt>
                <c:pt idx="3934">
                  <c:v>39.071373999999999</c:v>
                </c:pt>
                <c:pt idx="3935">
                  <c:v>39.081305999999998</c:v>
                </c:pt>
                <c:pt idx="3936">
                  <c:v>39.091237999999997</c:v>
                </c:pt>
                <c:pt idx="3937">
                  <c:v>39.101170000000003</c:v>
                </c:pt>
                <c:pt idx="3938">
                  <c:v>39.111102000000002</c:v>
                </c:pt>
                <c:pt idx="3939">
                  <c:v>39.121034000000002</c:v>
                </c:pt>
                <c:pt idx="3940">
                  <c:v>39.130966000000001</c:v>
                </c:pt>
                <c:pt idx="3941">
                  <c:v>39.140898</c:v>
                </c:pt>
                <c:pt idx="3942">
                  <c:v>39.150829999999999</c:v>
                </c:pt>
                <c:pt idx="3943">
                  <c:v>39.160761999999998</c:v>
                </c:pt>
                <c:pt idx="3944">
                  <c:v>39.170693999999997</c:v>
                </c:pt>
                <c:pt idx="3945">
                  <c:v>39.180625999999997</c:v>
                </c:pt>
                <c:pt idx="3946">
                  <c:v>39.190558000000003</c:v>
                </c:pt>
                <c:pt idx="3947">
                  <c:v>39.200490000000002</c:v>
                </c:pt>
                <c:pt idx="3948">
                  <c:v>39.210422000000001</c:v>
                </c:pt>
                <c:pt idx="3949">
                  <c:v>39.220354</c:v>
                </c:pt>
                <c:pt idx="3950">
                  <c:v>39.230286</c:v>
                </c:pt>
                <c:pt idx="3951">
                  <c:v>39.240217999999999</c:v>
                </c:pt>
                <c:pt idx="3952">
                  <c:v>39.250149999999998</c:v>
                </c:pt>
                <c:pt idx="3953">
                  <c:v>39.260081</c:v>
                </c:pt>
                <c:pt idx="3954">
                  <c:v>39.270012999999999</c:v>
                </c:pt>
                <c:pt idx="3955">
                  <c:v>39.279944999999998</c:v>
                </c:pt>
                <c:pt idx="3956">
                  <c:v>39.289876999999997</c:v>
                </c:pt>
                <c:pt idx="3957">
                  <c:v>39.299809000000003</c:v>
                </c:pt>
                <c:pt idx="3958">
                  <c:v>39.309741000000002</c:v>
                </c:pt>
                <c:pt idx="3959">
                  <c:v>39.319673000000002</c:v>
                </c:pt>
                <c:pt idx="3960">
                  <c:v>39.329605000000001</c:v>
                </c:pt>
                <c:pt idx="3961">
                  <c:v>39.339537</c:v>
                </c:pt>
                <c:pt idx="3962">
                  <c:v>39.349468999999999</c:v>
                </c:pt>
                <c:pt idx="3963">
                  <c:v>39.359400999999998</c:v>
                </c:pt>
                <c:pt idx="3964">
                  <c:v>39.369332999999997</c:v>
                </c:pt>
                <c:pt idx="3965">
                  <c:v>39.379264999999997</c:v>
                </c:pt>
                <c:pt idx="3966">
                  <c:v>39.389197000000003</c:v>
                </c:pt>
                <c:pt idx="3967">
                  <c:v>39.399129000000002</c:v>
                </c:pt>
                <c:pt idx="3968">
                  <c:v>39.409061000000001</c:v>
                </c:pt>
                <c:pt idx="3969">
                  <c:v>39.418993</c:v>
                </c:pt>
                <c:pt idx="3970">
                  <c:v>39.428925</c:v>
                </c:pt>
                <c:pt idx="3971">
                  <c:v>39.438856999999999</c:v>
                </c:pt>
                <c:pt idx="3972">
                  <c:v>39.448788999999998</c:v>
                </c:pt>
                <c:pt idx="3973">
                  <c:v>39.458720999999997</c:v>
                </c:pt>
                <c:pt idx="3974">
                  <c:v>39.468653000000003</c:v>
                </c:pt>
                <c:pt idx="3975">
                  <c:v>39.478585000000002</c:v>
                </c:pt>
                <c:pt idx="3976">
                  <c:v>39.488517000000002</c:v>
                </c:pt>
                <c:pt idx="3977">
                  <c:v>39.498449630000003</c:v>
                </c:pt>
                <c:pt idx="3978">
                  <c:v>39.508381630000002</c:v>
                </c:pt>
                <c:pt idx="3979">
                  <c:v>39.518313630000002</c:v>
                </c:pt>
                <c:pt idx="3980">
                  <c:v>39.528245630000001</c:v>
                </c:pt>
                <c:pt idx="3981">
                  <c:v>39.538177619999999</c:v>
                </c:pt>
                <c:pt idx="3982">
                  <c:v>39.548109629999999</c:v>
                </c:pt>
                <c:pt idx="3983">
                  <c:v>39.558041629999998</c:v>
                </c:pt>
                <c:pt idx="3984">
                  <c:v>39.567973629999997</c:v>
                </c:pt>
                <c:pt idx="3985">
                  <c:v>39.577905629999997</c:v>
                </c:pt>
                <c:pt idx="3986">
                  <c:v>39.587837630000003</c:v>
                </c:pt>
                <c:pt idx="3987">
                  <c:v>39.597769630000002</c:v>
                </c:pt>
                <c:pt idx="3988">
                  <c:v>39.607700629999997</c:v>
                </c:pt>
                <c:pt idx="3989">
                  <c:v>39.61763363</c:v>
                </c:pt>
                <c:pt idx="3990">
                  <c:v>39.627564620000001</c:v>
                </c:pt>
                <c:pt idx="3991">
                  <c:v>39.637496630000001</c:v>
                </c:pt>
                <c:pt idx="3992">
                  <c:v>39.64742863</c:v>
                </c:pt>
                <c:pt idx="3993">
                  <c:v>39.657360629999999</c:v>
                </c:pt>
                <c:pt idx="3994">
                  <c:v>39.667292629999999</c:v>
                </c:pt>
                <c:pt idx="3995">
                  <c:v>39.677224629999998</c:v>
                </c:pt>
                <c:pt idx="3996">
                  <c:v>39.687156629999997</c:v>
                </c:pt>
                <c:pt idx="3997">
                  <c:v>39.697088630000003</c:v>
                </c:pt>
                <c:pt idx="3998">
                  <c:v>39.707020630000002</c:v>
                </c:pt>
                <c:pt idx="3999">
                  <c:v>39.716952630000002</c:v>
                </c:pt>
                <c:pt idx="4000">
                  <c:v>39.726884630000001</c:v>
                </c:pt>
                <c:pt idx="4001">
                  <c:v>39.73681663</c:v>
                </c:pt>
                <c:pt idx="4002">
                  <c:v>39.746748629999999</c:v>
                </c:pt>
                <c:pt idx="4003">
                  <c:v>39.756680629999998</c:v>
                </c:pt>
                <c:pt idx="4004">
                  <c:v>39.766612629999997</c:v>
                </c:pt>
                <c:pt idx="4005">
                  <c:v>39.776544629999997</c:v>
                </c:pt>
                <c:pt idx="4006">
                  <c:v>39.786476630000003</c:v>
                </c:pt>
                <c:pt idx="4007">
                  <c:v>39.796408620000001</c:v>
                </c:pt>
                <c:pt idx="4008">
                  <c:v>39.806340630000001</c:v>
                </c:pt>
                <c:pt idx="4009">
                  <c:v>39.81627263</c:v>
                </c:pt>
                <c:pt idx="4010">
                  <c:v>39.826204629999999</c:v>
                </c:pt>
                <c:pt idx="4011">
                  <c:v>39.836136629999999</c:v>
                </c:pt>
                <c:pt idx="4012">
                  <c:v>39.846068629999998</c:v>
                </c:pt>
                <c:pt idx="4013">
                  <c:v>39.856000629999997</c:v>
                </c:pt>
                <c:pt idx="4014">
                  <c:v>39.865932630000003</c:v>
                </c:pt>
                <c:pt idx="4015">
                  <c:v>39.875864630000002</c:v>
                </c:pt>
                <c:pt idx="4016">
                  <c:v>39.885796630000002</c:v>
                </c:pt>
                <c:pt idx="4017">
                  <c:v>39.895728630000001</c:v>
                </c:pt>
                <c:pt idx="4018">
                  <c:v>39.90566063</c:v>
                </c:pt>
                <c:pt idx="4019">
                  <c:v>39.915592629999999</c:v>
                </c:pt>
                <c:pt idx="4020">
                  <c:v>39.925524629999998</c:v>
                </c:pt>
                <c:pt idx="4021">
                  <c:v>39.935456629999997</c:v>
                </c:pt>
                <c:pt idx="4022">
                  <c:v>39.945388629999997</c:v>
                </c:pt>
                <c:pt idx="4023">
                  <c:v>39.955320630000003</c:v>
                </c:pt>
                <c:pt idx="4024">
                  <c:v>39.965252630000002</c:v>
                </c:pt>
                <c:pt idx="4025">
                  <c:v>39.975184630000001</c:v>
                </c:pt>
                <c:pt idx="4026">
                  <c:v>39.98511663</c:v>
                </c:pt>
                <c:pt idx="4027">
                  <c:v>39.995048629999999</c:v>
                </c:pt>
                <c:pt idx="4028">
                  <c:v>40.004980629999999</c:v>
                </c:pt>
                <c:pt idx="4029">
                  <c:v>40.01491163</c:v>
                </c:pt>
                <c:pt idx="4030">
                  <c:v>40.024843629999999</c:v>
                </c:pt>
                <c:pt idx="4031">
                  <c:v>40.034775629999999</c:v>
                </c:pt>
                <c:pt idx="4032">
                  <c:v>40.044707629999998</c:v>
                </c:pt>
                <c:pt idx="4033">
                  <c:v>40.054639629999997</c:v>
                </c:pt>
                <c:pt idx="4034">
                  <c:v>40.064571630000003</c:v>
                </c:pt>
                <c:pt idx="4035">
                  <c:v>40.074503630000002</c:v>
                </c:pt>
                <c:pt idx="4036">
                  <c:v>40.084435630000002</c:v>
                </c:pt>
                <c:pt idx="4037">
                  <c:v>40.094367630000001</c:v>
                </c:pt>
                <c:pt idx="4038">
                  <c:v>40.10429963</c:v>
                </c:pt>
                <c:pt idx="4039">
                  <c:v>40.114231629999999</c:v>
                </c:pt>
                <c:pt idx="4040">
                  <c:v>40.124163629999998</c:v>
                </c:pt>
                <c:pt idx="4041">
                  <c:v>40.134095629999997</c:v>
                </c:pt>
                <c:pt idx="4042">
                  <c:v>40.144027629999997</c:v>
                </c:pt>
                <c:pt idx="4043">
                  <c:v>40.153959630000003</c:v>
                </c:pt>
                <c:pt idx="4044">
                  <c:v>40.163891630000002</c:v>
                </c:pt>
                <c:pt idx="4045">
                  <c:v>40.173823630000001</c:v>
                </c:pt>
                <c:pt idx="4046">
                  <c:v>40.18375563</c:v>
                </c:pt>
                <c:pt idx="4047">
                  <c:v>40.193687629999999</c:v>
                </c:pt>
                <c:pt idx="4048">
                  <c:v>40.203619629999999</c:v>
                </c:pt>
                <c:pt idx="4049">
                  <c:v>40.213551629999998</c:v>
                </c:pt>
                <c:pt idx="4050">
                  <c:v>40.223483629999997</c:v>
                </c:pt>
                <c:pt idx="4051">
                  <c:v>40.233415620000002</c:v>
                </c:pt>
                <c:pt idx="4052">
                  <c:v>40.243347630000002</c:v>
                </c:pt>
                <c:pt idx="4053">
                  <c:v>40.253279630000002</c:v>
                </c:pt>
                <c:pt idx="4054">
                  <c:v>40.263211630000001</c:v>
                </c:pt>
                <c:pt idx="4055">
                  <c:v>40.27314363</c:v>
                </c:pt>
                <c:pt idx="4056">
                  <c:v>40.283075629999999</c:v>
                </c:pt>
                <c:pt idx="4057">
                  <c:v>40.293007629999998</c:v>
                </c:pt>
                <c:pt idx="4058">
                  <c:v>40.302939629999997</c:v>
                </c:pt>
                <c:pt idx="4059">
                  <c:v>40.312871629999997</c:v>
                </c:pt>
                <c:pt idx="4060">
                  <c:v>40.322803630000003</c:v>
                </c:pt>
                <c:pt idx="4061">
                  <c:v>40.332735630000002</c:v>
                </c:pt>
                <c:pt idx="4062">
                  <c:v>40.342667630000001</c:v>
                </c:pt>
                <c:pt idx="4063">
                  <c:v>40.35259963</c:v>
                </c:pt>
                <c:pt idx="4064">
                  <c:v>40.362531629999999</c:v>
                </c:pt>
                <c:pt idx="4065">
                  <c:v>40.372463629999999</c:v>
                </c:pt>
                <c:pt idx="4066">
                  <c:v>40.382395629999998</c:v>
                </c:pt>
                <c:pt idx="4067">
                  <c:v>40.392327629999997</c:v>
                </c:pt>
                <c:pt idx="4068">
                  <c:v>40.402258629999999</c:v>
                </c:pt>
                <c:pt idx="4069">
                  <c:v>40.412190629999998</c:v>
                </c:pt>
                <c:pt idx="4070">
                  <c:v>40.422122629999997</c:v>
                </c:pt>
                <c:pt idx="4071">
                  <c:v>40.432054630000003</c:v>
                </c:pt>
                <c:pt idx="4072">
                  <c:v>40.441986630000002</c:v>
                </c:pt>
                <c:pt idx="4073">
                  <c:v>40.451918630000002</c:v>
                </c:pt>
                <c:pt idx="4074">
                  <c:v>40.461850630000001</c:v>
                </c:pt>
                <c:pt idx="4075">
                  <c:v>40.47178263</c:v>
                </c:pt>
                <c:pt idx="4076">
                  <c:v>40.481714629999999</c:v>
                </c:pt>
                <c:pt idx="4077">
                  <c:v>40.491646619999997</c:v>
                </c:pt>
                <c:pt idx="4078">
                  <c:v>40.501578000000002</c:v>
                </c:pt>
                <c:pt idx="4079">
                  <c:v>40.511510000000001</c:v>
                </c:pt>
                <c:pt idx="4080">
                  <c:v>40.521442</c:v>
                </c:pt>
                <c:pt idx="4081">
                  <c:v>40.531374</c:v>
                </c:pt>
                <c:pt idx="4082">
                  <c:v>40.541305999999999</c:v>
                </c:pt>
                <c:pt idx="4083">
                  <c:v>40.551237999999998</c:v>
                </c:pt>
                <c:pt idx="4084">
                  <c:v>40.561169999999997</c:v>
                </c:pt>
                <c:pt idx="4085">
                  <c:v>40.571102000000003</c:v>
                </c:pt>
                <c:pt idx="4086">
                  <c:v>40.581034000000002</c:v>
                </c:pt>
                <c:pt idx="4087">
                  <c:v>40.590966000000002</c:v>
                </c:pt>
                <c:pt idx="4088">
                  <c:v>40.600898000000001</c:v>
                </c:pt>
                <c:pt idx="4089">
                  <c:v>40.61083</c:v>
                </c:pt>
                <c:pt idx="4090">
                  <c:v>40.620761999999999</c:v>
                </c:pt>
                <c:pt idx="4091">
                  <c:v>40.630693999999998</c:v>
                </c:pt>
                <c:pt idx="4092">
                  <c:v>40.640625999999997</c:v>
                </c:pt>
                <c:pt idx="4093">
                  <c:v>40.650557999999997</c:v>
                </c:pt>
                <c:pt idx="4094">
                  <c:v>40.660490000000003</c:v>
                </c:pt>
                <c:pt idx="4095">
                  <c:v>40.670422000000002</c:v>
                </c:pt>
                <c:pt idx="4096">
                  <c:v>40.680354000000001</c:v>
                </c:pt>
                <c:pt idx="4097">
                  <c:v>40.690286</c:v>
                </c:pt>
                <c:pt idx="4098">
                  <c:v>40.700218</c:v>
                </c:pt>
                <c:pt idx="4099">
                  <c:v>40.710149999999999</c:v>
                </c:pt>
                <c:pt idx="4100">
                  <c:v>40.720081999999998</c:v>
                </c:pt>
                <c:pt idx="4101">
                  <c:v>40.730013999999997</c:v>
                </c:pt>
                <c:pt idx="4102">
                  <c:v>40.739946000000003</c:v>
                </c:pt>
                <c:pt idx="4103">
                  <c:v>40.749878000000002</c:v>
                </c:pt>
                <c:pt idx="4104">
                  <c:v>40.759810000000002</c:v>
                </c:pt>
                <c:pt idx="4105">
                  <c:v>40.769742000000001</c:v>
                </c:pt>
                <c:pt idx="4106">
                  <c:v>40.779674</c:v>
                </c:pt>
                <c:pt idx="4107">
                  <c:v>40.789605999999999</c:v>
                </c:pt>
                <c:pt idx="4108">
                  <c:v>40.799537000000001</c:v>
                </c:pt>
                <c:pt idx="4109">
                  <c:v>40.809469</c:v>
                </c:pt>
                <c:pt idx="4110">
                  <c:v>40.819400999999999</c:v>
                </c:pt>
                <c:pt idx="4111">
                  <c:v>40.829332999999998</c:v>
                </c:pt>
                <c:pt idx="4112">
                  <c:v>40.839264999999997</c:v>
                </c:pt>
                <c:pt idx="4113">
                  <c:v>40.849196999999997</c:v>
                </c:pt>
                <c:pt idx="4114">
                  <c:v>40.859129000000003</c:v>
                </c:pt>
                <c:pt idx="4115">
                  <c:v>40.869061000000002</c:v>
                </c:pt>
                <c:pt idx="4116">
                  <c:v>40.878993000000001</c:v>
                </c:pt>
                <c:pt idx="4117">
                  <c:v>40.888925</c:v>
                </c:pt>
                <c:pt idx="4118">
                  <c:v>40.898857</c:v>
                </c:pt>
                <c:pt idx="4119">
                  <c:v>40.908788999999999</c:v>
                </c:pt>
                <c:pt idx="4120">
                  <c:v>40.918720999999998</c:v>
                </c:pt>
                <c:pt idx="4121">
                  <c:v>40.928652999999997</c:v>
                </c:pt>
                <c:pt idx="4122">
                  <c:v>40.938585000000003</c:v>
                </c:pt>
                <c:pt idx="4123">
                  <c:v>40.948517000000002</c:v>
                </c:pt>
                <c:pt idx="4124">
                  <c:v>40.958449000000002</c:v>
                </c:pt>
                <c:pt idx="4125">
                  <c:v>40.968381000000001</c:v>
                </c:pt>
                <c:pt idx="4126">
                  <c:v>40.978313</c:v>
                </c:pt>
                <c:pt idx="4127">
                  <c:v>40.988244999999999</c:v>
                </c:pt>
                <c:pt idx="4128">
                  <c:v>40.998176999999998</c:v>
                </c:pt>
                <c:pt idx="4129">
                  <c:v>41.008108999999997</c:v>
                </c:pt>
                <c:pt idx="4130">
                  <c:v>41.018040999999997</c:v>
                </c:pt>
                <c:pt idx="4131">
                  <c:v>41.027973000000003</c:v>
                </c:pt>
                <c:pt idx="4132">
                  <c:v>41.037905000000002</c:v>
                </c:pt>
                <c:pt idx="4133">
                  <c:v>41.047837000000001</c:v>
                </c:pt>
                <c:pt idx="4134">
                  <c:v>41.057769</c:v>
                </c:pt>
                <c:pt idx="4135">
                  <c:v>41.067701</c:v>
                </c:pt>
                <c:pt idx="4136">
                  <c:v>41.077632999999999</c:v>
                </c:pt>
                <c:pt idx="4137">
                  <c:v>41.087564999999998</c:v>
                </c:pt>
                <c:pt idx="4138">
                  <c:v>41.097496999999997</c:v>
                </c:pt>
                <c:pt idx="4139">
                  <c:v>41.107429000000003</c:v>
                </c:pt>
                <c:pt idx="4140">
                  <c:v>41.117361000000002</c:v>
                </c:pt>
                <c:pt idx="4141">
                  <c:v>41.127293000000002</c:v>
                </c:pt>
                <c:pt idx="4142">
                  <c:v>41.137225000000001</c:v>
                </c:pt>
                <c:pt idx="4143">
                  <c:v>41.147157</c:v>
                </c:pt>
                <c:pt idx="4144">
                  <c:v>41.157088999999999</c:v>
                </c:pt>
                <c:pt idx="4145">
                  <c:v>41.167020999999998</c:v>
                </c:pt>
                <c:pt idx="4146">
                  <c:v>41.176952999999997</c:v>
                </c:pt>
                <c:pt idx="4147">
                  <c:v>41.186883999999999</c:v>
                </c:pt>
                <c:pt idx="4148">
                  <c:v>41.196815999999998</c:v>
                </c:pt>
                <c:pt idx="4149">
                  <c:v>41.206747999999997</c:v>
                </c:pt>
                <c:pt idx="4150">
                  <c:v>41.216679999999997</c:v>
                </c:pt>
                <c:pt idx="4151">
                  <c:v>41.226612000000003</c:v>
                </c:pt>
                <c:pt idx="4152">
                  <c:v>41.236544000000002</c:v>
                </c:pt>
                <c:pt idx="4153">
                  <c:v>41.246476000000001</c:v>
                </c:pt>
                <c:pt idx="4154">
                  <c:v>41.256408</c:v>
                </c:pt>
                <c:pt idx="4155">
                  <c:v>41.26634</c:v>
                </c:pt>
                <c:pt idx="4156">
                  <c:v>41.276271999999999</c:v>
                </c:pt>
                <c:pt idx="4157">
                  <c:v>41.286203999999998</c:v>
                </c:pt>
                <c:pt idx="4158">
                  <c:v>41.296135999999997</c:v>
                </c:pt>
                <c:pt idx="4159">
                  <c:v>41.306068000000003</c:v>
                </c:pt>
                <c:pt idx="4160">
                  <c:v>41.316000000000003</c:v>
                </c:pt>
                <c:pt idx="4161">
                  <c:v>41.325932000000002</c:v>
                </c:pt>
                <c:pt idx="4162">
                  <c:v>41.335864000000001</c:v>
                </c:pt>
                <c:pt idx="4163">
                  <c:v>41.345796</c:v>
                </c:pt>
                <c:pt idx="4164">
                  <c:v>41.355727999999999</c:v>
                </c:pt>
                <c:pt idx="4165">
                  <c:v>41.365659999999998</c:v>
                </c:pt>
                <c:pt idx="4166">
                  <c:v>41.375591999999997</c:v>
                </c:pt>
                <c:pt idx="4167">
                  <c:v>41.385523999999997</c:v>
                </c:pt>
                <c:pt idx="4168">
                  <c:v>41.395456000000003</c:v>
                </c:pt>
                <c:pt idx="4169">
                  <c:v>41.405388000000002</c:v>
                </c:pt>
                <c:pt idx="4170">
                  <c:v>41.415320000000001</c:v>
                </c:pt>
                <c:pt idx="4171">
                  <c:v>41.425252</c:v>
                </c:pt>
                <c:pt idx="4172">
                  <c:v>41.435184</c:v>
                </c:pt>
                <c:pt idx="4173">
                  <c:v>41.445115999999999</c:v>
                </c:pt>
                <c:pt idx="4174">
                  <c:v>41.455047999999998</c:v>
                </c:pt>
                <c:pt idx="4175">
                  <c:v>41.464979999999997</c:v>
                </c:pt>
                <c:pt idx="4176">
                  <c:v>41.474912000000003</c:v>
                </c:pt>
                <c:pt idx="4177">
                  <c:v>41.484844000000002</c:v>
                </c:pt>
                <c:pt idx="4178">
                  <c:v>41.494776000000002</c:v>
                </c:pt>
                <c:pt idx="4179">
                  <c:v>41.504708000000001</c:v>
                </c:pt>
                <c:pt idx="4180">
                  <c:v>41.51464</c:v>
                </c:pt>
                <c:pt idx="4181">
                  <c:v>41.524571999999999</c:v>
                </c:pt>
                <c:pt idx="4182">
                  <c:v>41.534503999999998</c:v>
                </c:pt>
                <c:pt idx="4183">
                  <c:v>41.544435999999997</c:v>
                </c:pt>
                <c:pt idx="4184">
                  <c:v>41.554367999999997</c:v>
                </c:pt>
                <c:pt idx="4185">
                  <c:v>41.564300000000003</c:v>
                </c:pt>
                <c:pt idx="4186">
                  <c:v>41.574230999999997</c:v>
                </c:pt>
                <c:pt idx="4187">
                  <c:v>41.584162999999997</c:v>
                </c:pt>
                <c:pt idx="4188">
                  <c:v>41.594095000000003</c:v>
                </c:pt>
                <c:pt idx="4189">
                  <c:v>41.604027000000002</c:v>
                </c:pt>
                <c:pt idx="4190">
                  <c:v>41.613959000000001</c:v>
                </c:pt>
                <c:pt idx="4191">
                  <c:v>41.623891</c:v>
                </c:pt>
                <c:pt idx="4192">
                  <c:v>41.633823</c:v>
                </c:pt>
                <c:pt idx="4193">
                  <c:v>41.643754999999999</c:v>
                </c:pt>
                <c:pt idx="4194">
                  <c:v>41.653686999999998</c:v>
                </c:pt>
                <c:pt idx="4195">
                  <c:v>41.663618999999997</c:v>
                </c:pt>
                <c:pt idx="4196">
                  <c:v>41.673551000000003</c:v>
                </c:pt>
                <c:pt idx="4197">
                  <c:v>41.683483000000003</c:v>
                </c:pt>
                <c:pt idx="4198">
                  <c:v>41.693415000000002</c:v>
                </c:pt>
                <c:pt idx="4199">
                  <c:v>41.703347000000001</c:v>
                </c:pt>
                <c:pt idx="4200">
                  <c:v>41.713279</c:v>
                </c:pt>
                <c:pt idx="4201">
                  <c:v>41.723210999999999</c:v>
                </c:pt>
                <c:pt idx="4202">
                  <c:v>41.733142999999998</c:v>
                </c:pt>
                <c:pt idx="4203">
                  <c:v>41.743074999999997</c:v>
                </c:pt>
                <c:pt idx="4204">
                  <c:v>41.753006999999997</c:v>
                </c:pt>
                <c:pt idx="4205">
                  <c:v>41.762939000000003</c:v>
                </c:pt>
                <c:pt idx="4206">
                  <c:v>41.772871000000002</c:v>
                </c:pt>
                <c:pt idx="4207">
                  <c:v>41.782803000000001</c:v>
                </c:pt>
                <c:pt idx="4208">
                  <c:v>41.792735</c:v>
                </c:pt>
                <c:pt idx="4209">
                  <c:v>41.802667</c:v>
                </c:pt>
                <c:pt idx="4210">
                  <c:v>41.812598999999999</c:v>
                </c:pt>
                <c:pt idx="4211">
                  <c:v>41.822530999999998</c:v>
                </c:pt>
                <c:pt idx="4212">
                  <c:v>41.832462999999997</c:v>
                </c:pt>
                <c:pt idx="4213">
                  <c:v>41.842395000000003</c:v>
                </c:pt>
                <c:pt idx="4214">
                  <c:v>41.852327000000002</c:v>
                </c:pt>
                <c:pt idx="4215">
                  <c:v>41.862259000000002</c:v>
                </c:pt>
                <c:pt idx="4216">
                  <c:v>41.872191000000001</c:v>
                </c:pt>
                <c:pt idx="4217">
                  <c:v>41.882123</c:v>
                </c:pt>
                <c:pt idx="4218">
                  <c:v>41.892054999999999</c:v>
                </c:pt>
                <c:pt idx="4219">
                  <c:v>41.901986999999998</c:v>
                </c:pt>
                <c:pt idx="4220">
                  <c:v>41.911918999999997</c:v>
                </c:pt>
                <c:pt idx="4221">
                  <c:v>41.921850999999997</c:v>
                </c:pt>
                <c:pt idx="4222">
                  <c:v>41.931781999999998</c:v>
                </c:pt>
                <c:pt idx="4223">
                  <c:v>41.941713999999997</c:v>
                </c:pt>
                <c:pt idx="4224">
                  <c:v>41.951645999999997</c:v>
                </c:pt>
                <c:pt idx="4225">
                  <c:v>41.961578000000003</c:v>
                </c:pt>
                <c:pt idx="4226">
                  <c:v>41.971510000000002</c:v>
                </c:pt>
                <c:pt idx="4227">
                  <c:v>41.981442000000001</c:v>
                </c:pt>
                <c:pt idx="4228">
                  <c:v>41.991374</c:v>
                </c:pt>
                <c:pt idx="4229">
                  <c:v>42.001306</c:v>
                </c:pt>
                <c:pt idx="4230">
                  <c:v>42.011237999999999</c:v>
                </c:pt>
                <c:pt idx="4231">
                  <c:v>42.021169999999998</c:v>
                </c:pt>
                <c:pt idx="4232">
                  <c:v>42.031101999999997</c:v>
                </c:pt>
                <c:pt idx="4233">
                  <c:v>42.041034000000003</c:v>
                </c:pt>
                <c:pt idx="4234">
                  <c:v>42.050966000000003</c:v>
                </c:pt>
                <c:pt idx="4235">
                  <c:v>42.060898000000002</c:v>
                </c:pt>
                <c:pt idx="4236">
                  <c:v>42.070830000000001</c:v>
                </c:pt>
                <c:pt idx="4237">
                  <c:v>42.080762</c:v>
                </c:pt>
                <c:pt idx="4238">
                  <c:v>42.090693999999999</c:v>
                </c:pt>
                <c:pt idx="4239">
                  <c:v>42.100625999999998</c:v>
                </c:pt>
                <c:pt idx="4240">
                  <c:v>42.110557999999997</c:v>
                </c:pt>
                <c:pt idx="4241">
                  <c:v>42.120489999999997</c:v>
                </c:pt>
                <c:pt idx="4242">
                  <c:v>42.130422000000003</c:v>
                </c:pt>
                <c:pt idx="4243">
                  <c:v>42.140354000000002</c:v>
                </c:pt>
                <c:pt idx="4244">
                  <c:v>42.150286000000001</c:v>
                </c:pt>
                <c:pt idx="4245">
                  <c:v>42.160218</c:v>
                </c:pt>
                <c:pt idx="4246">
                  <c:v>42.17015</c:v>
                </c:pt>
                <c:pt idx="4247">
                  <c:v>42.180081999999999</c:v>
                </c:pt>
                <c:pt idx="4248">
                  <c:v>42.190013999999998</c:v>
                </c:pt>
                <c:pt idx="4249">
                  <c:v>42.199945999999997</c:v>
                </c:pt>
                <c:pt idx="4250">
                  <c:v>42.209878000000003</c:v>
                </c:pt>
                <c:pt idx="4251">
                  <c:v>42.219810000000003</c:v>
                </c:pt>
                <c:pt idx="4252">
                  <c:v>42.229742000000002</c:v>
                </c:pt>
                <c:pt idx="4253">
                  <c:v>42.239674000000001</c:v>
                </c:pt>
                <c:pt idx="4254">
                  <c:v>42.249606</c:v>
                </c:pt>
                <c:pt idx="4255">
                  <c:v>42.259537999999999</c:v>
                </c:pt>
                <c:pt idx="4256">
                  <c:v>42.269469999999998</c:v>
                </c:pt>
                <c:pt idx="4257">
                  <c:v>42.279401999999997</c:v>
                </c:pt>
                <c:pt idx="4258">
                  <c:v>42.289333999999997</c:v>
                </c:pt>
                <c:pt idx="4259">
                  <c:v>42.299266000000003</c:v>
                </c:pt>
                <c:pt idx="4260">
                  <c:v>42.309198000000002</c:v>
                </c:pt>
                <c:pt idx="4261">
                  <c:v>42.319130000000001</c:v>
                </c:pt>
                <c:pt idx="4262">
                  <c:v>42.329062</c:v>
                </c:pt>
                <c:pt idx="4263">
                  <c:v>42.338994</c:v>
                </c:pt>
                <c:pt idx="4264">
                  <c:v>42.348925000000001</c:v>
                </c:pt>
                <c:pt idx="4265">
                  <c:v>42.358857</c:v>
                </c:pt>
                <c:pt idx="4266">
                  <c:v>42.368789</c:v>
                </c:pt>
                <c:pt idx="4267">
                  <c:v>42.378720999999999</c:v>
                </c:pt>
                <c:pt idx="4268">
                  <c:v>42.388652999999998</c:v>
                </c:pt>
                <c:pt idx="4269">
                  <c:v>42.398584999999997</c:v>
                </c:pt>
                <c:pt idx="4270">
                  <c:v>42.408517000000003</c:v>
                </c:pt>
                <c:pt idx="4271">
                  <c:v>42.418449000000003</c:v>
                </c:pt>
                <c:pt idx="4272">
                  <c:v>42.428381000000002</c:v>
                </c:pt>
                <c:pt idx="4273">
                  <c:v>42.438313000000001</c:v>
                </c:pt>
                <c:pt idx="4274">
                  <c:v>42.448245</c:v>
                </c:pt>
                <c:pt idx="4275">
                  <c:v>42.458176999999999</c:v>
                </c:pt>
                <c:pt idx="4276">
                  <c:v>42.468108999999998</c:v>
                </c:pt>
                <c:pt idx="4277">
                  <c:v>42.478040999999997</c:v>
                </c:pt>
                <c:pt idx="4278">
                  <c:v>42.487972999999997</c:v>
                </c:pt>
                <c:pt idx="4279">
                  <c:v>42.497905000000003</c:v>
                </c:pt>
                <c:pt idx="4280">
                  <c:v>42.507837670000001</c:v>
                </c:pt>
                <c:pt idx="4281">
                  <c:v>42.51776967</c:v>
                </c:pt>
                <c:pt idx="4282">
                  <c:v>42.527701669999999</c:v>
                </c:pt>
                <c:pt idx="4283">
                  <c:v>42.537633669999998</c:v>
                </c:pt>
                <c:pt idx="4284">
                  <c:v>42.547565669999997</c:v>
                </c:pt>
                <c:pt idx="4285">
                  <c:v>42.557497669999997</c:v>
                </c:pt>
                <c:pt idx="4286">
                  <c:v>42.567429670000003</c:v>
                </c:pt>
                <c:pt idx="4287">
                  <c:v>42.577361670000002</c:v>
                </c:pt>
                <c:pt idx="4288">
                  <c:v>42.587293670000001</c:v>
                </c:pt>
                <c:pt idx="4289">
                  <c:v>42.59722567</c:v>
                </c:pt>
                <c:pt idx="4290">
                  <c:v>42.607157669999999</c:v>
                </c:pt>
                <c:pt idx="4291">
                  <c:v>42.617089669999999</c:v>
                </c:pt>
                <c:pt idx="4292">
                  <c:v>42.627021669999998</c:v>
                </c:pt>
                <c:pt idx="4293">
                  <c:v>42.636953669999997</c:v>
                </c:pt>
                <c:pt idx="4294">
                  <c:v>42.646885670000003</c:v>
                </c:pt>
                <c:pt idx="4295">
                  <c:v>42.656817670000002</c:v>
                </c:pt>
                <c:pt idx="4296">
                  <c:v>42.666749670000002</c:v>
                </c:pt>
                <c:pt idx="4297">
                  <c:v>42.676681670000001</c:v>
                </c:pt>
                <c:pt idx="4298">
                  <c:v>42.68661367</c:v>
                </c:pt>
                <c:pt idx="4299">
                  <c:v>42.696545669999999</c:v>
                </c:pt>
                <c:pt idx="4300">
                  <c:v>42.706477669999998</c:v>
                </c:pt>
                <c:pt idx="4301">
                  <c:v>42.716409669999997</c:v>
                </c:pt>
                <c:pt idx="4302">
                  <c:v>42.726341669999996</c:v>
                </c:pt>
                <c:pt idx="4303">
                  <c:v>42.736273670000003</c:v>
                </c:pt>
                <c:pt idx="4304">
                  <c:v>42.746205670000002</c:v>
                </c:pt>
                <c:pt idx="4305">
                  <c:v>42.756137670000001</c:v>
                </c:pt>
                <c:pt idx="4306">
                  <c:v>42.76606967</c:v>
                </c:pt>
                <c:pt idx="4307">
                  <c:v>42.776001669999999</c:v>
                </c:pt>
                <c:pt idx="4308">
                  <c:v>42.785933669999999</c:v>
                </c:pt>
                <c:pt idx="4309">
                  <c:v>42.795865669999998</c:v>
                </c:pt>
                <c:pt idx="4310">
                  <c:v>42.805797669999997</c:v>
                </c:pt>
                <c:pt idx="4311">
                  <c:v>42.815729670000003</c:v>
                </c:pt>
                <c:pt idx="4312">
                  <c:v>42.825661670000002</c:v>
                </c:pt>
                <c:pt idx="4313">
                  <c:v>42.835593670000002</c:v>
                </c:pt>
                <c:pt idx="4314">
                  <c:v>42.845525670000001</c:v>
                </c:pt>
                <c:pt idx="4315">
                  <c:v>42.85545767</c:v>
                </c:pt>
                <c:pt idx="4316">
                  <c:v>42.865388670000002</c:v>
                </c:pt>
                <c:pt idx="4317">
                  <c:v>42.875320670000001</c:v>
                </c:pt>
                <c:pt idx="4318">
                  <c:v>42.88525267</c:v>
                </c:pt>
                <c:pt idx="4319">
                  <c:v>42.895184669999999</c:v>
                </c:pt>
                <c:pt idx="4320">
                  <c:v>42.905116669999998</c:v>
                </c:pt>
                <c:pt idx="4321">
                  <c:v>42.915048669999997</c:v>
                </c:pt>
                <c:pt idx="4322">
                  <c:v>42.924980669999997</c:v>
                </c:pt>
                <c:pt idx="4323">
                  <c:v>42.934912670000003</c:v>
                </c:pt>
                <c:pt idx="4324">
                  <c:v>42.944844670000002</c:v>
                </c:pt>
                <c:pt idx="4325">
                  <c:v>42.954776670000001</c:v>
                </c:pt>
                <c:pt idx="4326">
                  <c:v>42.96470867</c:v>
                </c:pt>
                <c:pt idx="4327">
                  <c:v>42.974640669999999</c:v>
                </c:pt>
                <c:pt idx="4328">
                  <c:v>42.984572669999999</c:v>
                </c:pt>
                <c:pt idx="4329">
                  <c:v>42.994504669999998</c:v>
                </c:pt>
                <c:pt idx="4330">
                  <c:v>43.004436669999997</c:v>
                </c:pt>
                <c:pt idx="4331">
                  <c:v>43.014368670000003</c:v>
                </c:pt>
                <c:pt idx="4332">
                  <c:v>43.024300670000002</c:v>
                </c:pt>
                <c:pt idx="4333">
                  <c:v>43.034232670000002</c:v>
                </c:pt>
                <c:pt idx="4334">
                  <c:v>43.044164670000001</c:v>
                </c:pt>
                <c:pt idx="4335">
                  <c:v>43.05409667</c:v>
                </c:pt>
                <c:pt idx="4336">
                  <c:v>43.064028669999999</c:v>
                </c:pt>
                <c:pt idx="4337">
                  <c:v>43.073960669999998</c:v>
                </c:pt>
                <c:pt idx="4338">
                  <c:v>43.083892669999997</c:v>
                </c:pt>
                <c:pt idx="4339">
                  <c:v>43.093824669999997</c:v>
                </c:pt>
                <c:pt idx="4340">
                  <c:v>43.103756670000003</c:v>
                </c:pt>
                <c:pt idx="4341">
                  <c:v>43.113688670000002</c:v>
                </c:pt>
                <c:pt idx="4342">
                  <c:v>43.123620670000001</c:v>
                </c:pt>
                <c:pt idx="4343">
                  <c:v>43.13355267</c:v>
                </c:pt>
                <c:pt idx="4344">
                  <c:v>43.143484669999999</c:v>
                </c:pt>
                <c:pt idx="4345">
                  <c:v>43.153416669999999</c:v>
                </c:pt>
                <c:pt idx="4346">
                  <c:v>43.163348669999998</c:v>
                </c:pt>
                <c:pt idx="4347">
                  <c:v>43.173280669999997</c:v>
                </c:pt>
                <c:pt idx="4348">
                  <c:v>43.183212670000003</c:v>
                </c:pt>
                <c:pt idx="4349">
                  <c:v>43.193144670000002</c:v>
                </c:pt>
                <c:pt idx="4350">
                  <c:v>43.203076670000002</c:v>
                </c:pt>
                <c:pt idx="4351">
                  <c:v>43.213008670000001</c:v>
                </c:pt>
                <c:pt idx="4352">
                  <c:v>43.22294067</c:v>
                </c:pt>
                <c:pt idx="4353">
                  <c:v>43.232872669999999</c:v>
                </c:pt>
                <c:pt idx="4354">
                  <c:v>43.242804669999998</c:v>
                </c:pt>
                <c:pt idx="4355">
                  <c:v>43.252736669999997</c:v>
                </c:pt>
                <c:pt idx="4356">
                  <c:v>43.262668669999996</c:v>
                </c:pt>
                <c:pt idx="4357">
                  <c:v>43.272600670000003</c:v>
                </c:pt>
                <c:pt idx="4358">
                  <c:v>43.282532670000002</c:v>
                </c:pt>
                <c:pt idx="4359">
                  <c:v>43.292464670000001</c:v>
                </c:pt>
                <c:pt idx="4360">
                  <c:v>43.30239667</c:v>
                </c:pt>
                <c:pt idx="4361">
                  <c:v>43.312328669999999</c:v>
                </c:pt>
                <c:pt idx="4362">
                  <c:v>43.322260669999999</c:v>
                </c:pt>
                <c:pt idx="4363">
                  <c:v>43.332192669999998</c:v>
                </c:pt>
                <c:pt idx="4364">
                  <c:v>43.342124669999997</c:v>
                </c:pt>
                <c:pt idx="4365">
                  <c:v>43.352056670000003</c:v>
                </c:pt>
                <c:pt idx="4366">
                  <c:v>43.361988670000002</c:v>
                </c:pt>
                <c:pt idx="4367">
                  <c:v>43.371920670000002</c:v>
                </c:pt>
                <c:pt idx="4368">
                  <c:v>43.381851670000003</c:v>
                </c:pt>
                <c:pt idx="4369">
                  <c:v>43.391783670000002</c:v>
                </c:pt>
                <c:pt idx="4370">
                  <c:v>43.401715670000002</c:v>
                </c:pt>
                <c:pt idx="4371">
                  <c:v>43.411647670000001</c:v>
                </c:pt>
                <c:pt idx="4372">
                  <c:v>43.42157967</c:v>
                </c:pt>
                <c:pt idx="4373">
                  <c:v>43.431511669999999</c:v>
                </c:pt>
                <c:pt idx="4374">
                  <c:v>43.441443669999998</c:v>
                </c:pt>
                <c:pt idx="4375">
                  <c:v>43.451375669999997</c:v>
                </c:pt>
                <c:pt idx="4376">
                  <c:v>43.461307669999997</c:v>
                </c:pt>
                <c:pt idx="4377">
                  <c:v>43.471239670000003</c:v>
                </c:pt>
                <c:pt idx="4378">
                  <c:v>43.481171670000002</c:v>
                </c:pt>
                <c:pt idx="4379">
                  <c:v>43.491103670000001</c:v>
                </c:pt>
                <c:pt idx="4380">
                  <c:v>43.50103575</c:v>
                </c:pt>
                <c:pt idx="4381">
                  <c:v>43.510967749999999</c:v>
                </c:pt>
                <c:pt idx="4382">
                  <c:v>43.520899749999998</c:v>
                </c:pt>
                <c:pt idx="4383">
                  <c:v>43.530831749999997</c:v>
                </c:pt>
                <c:pt idx="4384">
                  <c:v>43.540763750000004</c:v>
                </c:pt>
                <c:pt idx="4385">
                  <c:v>43.550695750000003</c:v>
                </c:pt>
                <c:pt idx="4386">
                  <c:v>43.560627750000002</c:v>
                </c:pt>
                <c:pt idx="4387">
                  <c:v>43.570559750000001</c:v>
                </c:pt>
                <c:pt idx="4388">
                  <c:v>43.58049175</c:v>
                </c:pt>
                <c:pt idx="4389">
                  <c:v>43.590423749999999</c:v>
                </c:pt>
                <c:pt idx="4390">
                  <c:v>43.600355749999999</c:v>
                </c:pt>
                <c:pt idx="4391">
                  <c:v>43.610287749999998</c:v>
                </c:pt>
                <c:pt idx="4392">
                  <c:v>43.620219749999997</c:v>
                </c:pt>
                <c:pt idx="4393">
                  <c:v>43.630151750000003</c:v>
                </c:pt>
                <c:pt idx="4394">
                  <c:v>43.640083750000002</c:v>
                </c:pt>
                <c:pt idx="4395">
                  <c:v>43.650015750000001</c:v>
                </c:pt>
                <c:pt idx="4396">
                  <c:v>43.659947750000001</c:v>
                </c:pt>
                <c:pt idx="4397">
                  <c:v>43.66987975</c:v>
                </c:pt>
                <c:pt idx="4398">
                  <c:v>43.679811749999999</c:v>
                </c:pt>
                <c:pt idx="4399">
                  <c:v>43.689743749999998</c:v>
                </c:pt>
                <c:pt idx="4400">
                  <c:v>43.699675749999997</c:v>
                </c:pt>
                <c:pt idx="4401">
                  <c:v>43.709607750000004</c:v>
                </c:pt>
                <c:pt idx="4402">
                  <c:v>43.719539750000003</c:v>
                </c:pt>
                <c:pt idx="4403">
                  <c:v>43.729471750000002</c:v>
                </c:pt>
                <c:pt idx="4404">
                  <c:v>43.739403750000001</c:v>
                </c:pt>
                <c:pt idx="4405">
                  <c:v>43.74933575</c:v>
                </c:pt>
                <c:pt idx="4406">
                  <c:v>43.759267749999999</c:v>
                </c:pt>
                <c:pt idx="4407">
                  <c:v>43.769199749999999</c:v>
                </c:pt>
                <c:pt idx="4408">
                  <c:v>43.779131749999998</c:v>
                </c:pt>
                <c:pt idx="4409">
                  <c:v>43.789063749999997</c:v>
                </c:pt>
                <c:pt idx="4410">
                  <c:v>43.798995750000003</c:v>
                </c:pt>
                <c:pt idx="4411">
                  <c:v>43.808927750000002</c:v>
                </c:pt>
                <c:pt idx="4412">
                  <c:v>43.818859750000001</c:v>
                </c:pt>
                <c:pt idx="4413">
                  <c:v>43.828791750000001</c:v>
                </c:pt>
                <c:pt idx="4414">
                  <c:v>43.83872375</c:v>
                </c:pt>
                <c:pt idx="4415">
                  <c:v>43.848655749999999</c:v>
                </c:pt>
                <c:pt idx="4416">
                  <c:v>43.858587749999998</c:v>
                </c:pt>
                <c:pt idx="4417">
                  <c:v>43.868519749999997</c:v>
                </c:pt>
                <c:pt idx="4418">
                  <c:v>43.878451750000004</c:v>
                </c:pt>
                <c:pt idx="4419">
                  <c:v>43.888382749999998</c:v>
                </c:pt>
                <c:pt idx="4420">
                  <c:v>43.898314749999997</c:v>
                </c:pt>
                <c:pt idx="4421">
                  <c:v>43.908246750000004</c:v>
                </c:pt>
                <c:pt idx="4422">
                  <c:v>43.918178750000003</c:v>
                </c:pt>
                <c:pt idx="4423">
                  <c:v>43.928110750000002</c:v>
                </c:pt>
                <c:pt idx="4424">
                  <c:v>43.938042750000001</c:v>
                </c:pt>
                <c:pt idx="4425">
                  <c:v>43.94797475</c:v>
                </c:pt>
                <c:pt idx="4426">
                  <c:v>43.957906749999999</c:v>
                </c:pt>
                <c:pt idx="4427">
                  <c:v>43.967838749999999</c:v>
                </c:pt>
                <c:pt idx="4428">
                  <c:v>43.977770749999998</c:v>
                </c:pt>
                <c:pt idx="4429">
                  <c:v>43.987702749999997</c:v>
                </c:pt>
                <c:pt idx="4430">
                  <c:v>43.997634750000003</c:v>
                </c:pt>
                <c:pt idx="4431">
                  <c:v>44.007566750000002</c:v>
                </c:pt>
                <c:pt idx="4432">
                  <c:v>44.017498750000001</c:v>
                </c:pt>
                <c:pt idx="4433">
                  <c:v>44.027430750000001</c:v>
                </c:pt>
                <c:pt idx="4434">
                  <c:v>44.03736275</c:v>
                </c:pt>
                <c:pt idx="4435">
                  <c:v>44.047294749999999</c:v>
                </c:pt>
                <c:pt idx="4436">
                  <c:v>44.057226749999998</c:v>
                </c:pt>
                <c:pt idx="4437">
                  <c:v>44.067158749999997</c:v>
                </c:pt>
                <c:pt idx="4438">
                  <c:v>44.077090750000004</c:v>
                </c:pt>
                <c:pt idx="4439">
                  <c:v>44.087022750000003</c:v>
                </c:pt>
                <c:pt idx="4440">
                  <c:v>44.096954750000002</c:v>
                </c:pt>
                <c:pt idx="4441">
                  <c:v>44.106886750000001</c:v>
                </c:pt>
                <c:pt idx="4442">
                  <c:v>44.11681875</c:v>
                </c:pt>
                <c:pt idx="4443">
                  <c:v>44.126750749999999</c:v>
                </c:pt>
                <c:pt idx="4444">
                  <c:v>44.136682749999999</c:v>
                </c:pt>
                <c:pt idx="4445">
                  <c:v>44.146614749999998</c:v>
                </c:pt>
                <c:pt idx="4446">
                  <c:v>44.156546749999997</c:v>
                </c:pt>
                <c:pt idx="4447">
                  <c:v>44.166478750000003</c:v>
                </c:pt>
                <c:pt idx="4448">
                  <c:v>44.176410750000002</c:v>
                </c:pt>
                <c:pt idx="4449">
                  <c:v>44.186342750000001</c:v>
                </c:pt>
                <c:pt idx="4450">
                  <c:v>44.196274750000001</c:v>
                </c:pt>
                <c:pt idx="4451">
                  <c:v>44.20620675</c:v>
                </c:pt>
                <c:pt idx="4452">
                  <c:v>44.216138749999999</c:v>
                </c:pt>
                <c:pt idx="4453">
                  <c:v>44.226070749999998</c:v>
                </c:pt>
                <c:pt idx="4454">
                  <c:v>44.236002749999997</c:v>
                </c:pt>
                <c:pt idx="4455">
                  <c:v>44.245934750000004</c:v>
                </c:pt>
                <c:pt idx="4456">
                  <c:v>44.255866750000003</c:v>
                </c:pt>
                <c:pt idx="4457">
                  <c:v>44.265798750000002</c:v>
                </c:pt>
                <c:pt idx="4458">
                  <c:v>44.275730750000001</c:v>
                </c:pt>
                <c:pt idx="4459">
                  <c:v>44.28566275</c:v>
                </c:pt>
                <c:pt idx="4460">
                  <c:v>44.295594749999999</c:v>
                </c:pt>
                <c:pt idx="4461">
                  <c:v>44.305526749999999</c:v>
                </c:pt>
                <c:pt idx="4462">
                  <c:v>44.315458749999998</c:v>
                </c:pt>
                <c:pt idx="4463">
                  <c:v>44.325390749999997</c:v>
                </c:pt>
                <c:pt idx="4464">
                  <c:v>44.335322750000003</c:v>
                </c:pt>
                <c:pt idx="4465">
                  <c:v>44.345254750000002</c:v>
                </c:pt>
                <c:pt idx="4466">
                  <c:v>44.355185749999997</c:v>
                </c:pt>
                <c:pt idx="4467">
                  <c:v>44.365117750000003</c:v>
                </c:pt>
                <c:pt idx="4468">
                  <c:v>44.375049750000002</c:v>
                </c:pt>
                <c:pt idx="4469">
                  <c:v>44.384981750000001</c:v>
                </c:pt>
                <c:pt idx="4470">
                  <c:v>44.394913750000001</c:v>
                </c:pt>
                <c:pt idx="4471">
                  <c:v>44.40484575</c:v>
                </c:pt>
                <c:pt idx="4472">
                  <c:v>44.414777749999999</c:v>
                </c:pt>
                <c:pt idx="4473">
                  <c:v>44.424709749999998</c:v>
                </c:pt>
                <c:pt idx="4474">
                  <c:v>44.434641749999997</c:v>
                </c:pt>
                <c:pt idx="4475">
                  <c:v>44.444573750000004</c:v>
                </c:pt>
                <c:pt idx="4476">
                  <c:v>44.454505750000003</c:v>
                </c:pt>
                <c:pt idx="4477">
                  <c:v>44.464437750000002</c:v>
                </c:pt>
                <c:pt idx="4478">
                  <c:v>44.474369750000001</c:v>
                </c:pt>
                <c:pt idx="4479">
                  <c:v>44.48430175</c:v>
                </c:pt>
                <c:pt idx="4480">
                  <c:v>44.494233749999999</c:v>
                </c:pt>
                <c:pt idx="4481">
                  <c:v>44.504165630000003</c:v>
                </c:pt>
                <c:pt idx="4482">
                  <c:v>44.514097630000002</c:v>
                </c:pt>
                <c:pt idx="4483">
                  <c:v>44.524029630000001</c:v>
                </c:pt>
                <c:pt idx="4484">
                  <c:v>44.53396163</c:v>
                </c:pt>
                <c:pt idx="4485">
                  <c:v>44.543893629999999</c:v>
                </c:pt>
                <c:pt idx="4486">
                  <c:v>44.553825629999999</c:v>
                </c:pt>
                <c:pt idx="4487">
                  <c:v>44.563757629999998</c:v>
                </c:pt>
                <c:pt idx="4488">
                  <c:v>44.573689629999997</c:v>
                </c:pt>
                <c:pt idx="4489">
                  <c:v>44.583621630000003</c:v>
                </c:pt>
                <c:pt idx="4490">
                  <c:v>44.593553630000002</c:v>
                </c:pt>
                <c:pt idx="4491">
                  <c:v>44.603485630000002</c:v>
                </c:pt>
                <c:pt idx="4492">
                  <c:v>44.613417630000001</c:v>
                </c:pt>
                <c:pt idx="4493">
                  <c:v>44.62334963</c:v>
                </c:pt>
                <c:pt idx="4494">
                  <c:v>44.633281629999999</c:v>
                </c:pt>
                <c:pt idx="4495">
                  <c:v>44.643213629999998</c:v>
                </c:pt>
                <c:pt idx="4496">
                  <c:v>44.653145629999997</c:v>
                </c:pt>
                <c:pt idx="4497">
                  <c:v>44.663077629999997</c:v>
                </c:pt>
                <c:pt idx="4498">
                  <c:v>44.673009630000003</c:v>
                </c:pt>
                <c:pt idx="4499">
                  <c:v>44.682941630000002</c:v>
                </c:pt>
                <c:pt idx="4500">
                  <c:v>44.692873630000001</c:v>
                </c:pt>
                <c:pt idx="4501">
                  <c:v>44.70280563</c:v>
                </c:pt>
                <c:pt idx="4502">
                  <c:v>44.712737629999999</c:v>
                </c:pt>
                <c:pt idx="4503">
                  <c:v>44.722669629999999</c:v>
                </c:pt>
                <c:pt idx="4504">
                  <c:v>44.732601629999998</c:v>
                </c:pt>
                <c:pt idx="4505">
                  <c:v>44.742533629999997</c:v>
                </c:pt>
                <c:pt idx="4506">
                  <c:v>44.752465630000003</c:v>
                </c:pt>
                <c:pt idx="4507">
                  <c:v>44.762397630000002</c:v>
                </c:pt>
                <c:pt idx="4508">
                  <c:v>44.772329630000002</c:v>
                </c:pt>
                <c:pt idx="4509">
                  <c:v>44.782261630000001</c:v>
                </c:pt>
                <c:pt idx="4510">
                  <c:v>44.792192630000002</c:v>
                </c:pt>
                <c:pt idx="4511">
                  <c:v>44.802124630000002</c:v>
                </c:pt>
                <c:pt idx="4512">
                  <c:v>44.812056630000001</c:v>
                </c:pt>
                <c:pt idx="4513">
                  <c:v>44.82198863</c:v>
                </c:pt>
                <c:pt idx="4514">
                  <c:v>44.831920629999999</c:v>
                </c:pt>
                <c:pt idx="4515">
                  <c:v>44.841852629999998</c:v>
                </c:pt>
                <c:pt idx="4516">
                  <c:v>44.851784629999997</c:v>
                </c:pt>
                <c:pt idx="4517">
                  <c:v>44.861716629999997</c:v>
                </c:pt>
                <c:pt idx="4518">
                  <c:v>44.871648630000003</c:v>
                </c:pt>
                <c:pt idx="4519">
                  <c:v>44.881580630000002</c:v>
                </c:pt>
                <c:pt idx="4520">
                  <c:v>44.891512630000001</c:v>
                </c:pt>
                <c:pt idx="4521">
                  <c:v>44.90144463</c:v>
                </c:pt>
                <c:pt idx="4522">
                  <c:v>44.911376629999999</c:v>
                </c:pt>
                <c:pt idx="4523">
                  <c:v>44.921308629999999</c:v>
                </c:pt>
                <c:pt idx="4524">
                  <c:v>44.931240629999998</c:v>
                </c:pt>
                <c:pt idx="4525">
                  <c:v>44.941172629999997</c:v>
                </c:pt>
                <c:pt idx="4526">
                  <c:v>44.951104630000003</c:v>
                </c:pt>
                <c:pt idx="4527">
                  <c:v>44.961036630000002</c:v>
                </c:pt>
                <c:pt idx="4528">
                  <c:v>44.970968630000002</c:v>
                </c:pt>
                <c:pt idx="4529">
                  <c:v>44.98090062</c:v>
                </c:pt>
                <c:pt idx="4530">
                  <c:v>44.99083263</c:v>
                </c:pt>
                <c:pt idx="4531">
                  <c:v>45.000764629999999</c:v>
                </c:pt>
                <c:pt idx="4532">
                  <c:v>45.010696629999998</c:v>
                </c:pt>
                <c:pt idx="4533">
                  <c:v>45.020628629999997</c:v>
                </c:pt>
                <c:pt idx="4534">
                  <c:v>45.030560629999997</c:v>
                </c:pt>
                <c:pt idx="4535">
                  <c:v>45.040492630000003</c:v>
                </c:pt>
                <c:pt idx="4536">
                  <c:v>45.050424630000002</c:v>
                </c:pt>
                <c:pt idx="4537">
                  <c:v>45.060356630000001</c:v>
                </c:pt>
                <c:pt idx="4538">
                  <c:v>45.07028863</c:v>
                </c:pt>
                <c:pt idx="4539">
                  <c:v>45.080220629999999</c:v>
                </c:pt>
                <c:pt idx="4540">
                  <c:v>45.090152629999999</c:v>
                </c:pt>
                <c:pt idx="4541">
                  <c:v>45.100084629999998</c:v>
                </c:pt>
                <c:pt idx="4542">
                  <c:v>45.110016629999997</c:v>
                </c:pt>
                <c:pt idx="4543">
                  <c:v>45.119948630000003</c:v>
                </c:pt>
                <c:pt idx="4544">
                  <c:v>45.129880630000002</c:v>
                </c:pt>
                <c:pt idx="4545">
                  <c:v>45.139812630000002</c:v>
                </c:pt>
                <c:pt idx="4546">
                  <c:v>45.14974462</c:v>
                </c:pt>
                <c:pt idx="4547">
                  <c:v>45.15967663</c:v>
                </c:pt>
                <c:pt idx="4548">
                  <c:v>45.169608629999999</c:v>
                </c:pt>
                <c:pt idx="4549">
                  <c:v>45.179540629999998</c:v>
                </c:pt>
                <c:pt idx="4550">
                  <c:v>45.18947163</c:v>
                </c:pt>
                <c:pt idx="4551">
                  <c:v>45.199403629999999</c:v>
                </c:pt>
                <c:pt idx="4552">
                  <c:v>45.209335629999998</c:v>
                </c:pt>
                <c:pt idx="4553">
                  <c:v>45.219267629999997</c:v>
                </c:pt>
                <c:pt idx="4554">
                  <c:v>45.229199629999997</c:v>
                </c:pt>
                <c:pt idx="4555">
                  <c:v>45.239131620000002</c:v>
                </c:pt>
                <c:pt idx="4556">
                  <c:v>45.249063630000002</c:v>
                </c:pt>
                <c:pt idx="4557">
                  <c:v>45.258995630000001</c:v>
                </c:pt>
                <c:pt idx="4558">
                  <c:v>45.26892763</c:v>
                </c:pt>
                <c:pt idx="4559">
                  <c:v>45.278859629999999</c:v>
                </c:pt>
                <c:pt idx="4560">
                  <c:v>45.288791629999999</c:v>
                </c:pt>
                <c:pt idx="4561">
                  <c:v>45.298723629999998</c:v>
                </c:pt>
                <c:pt idx="4562">
                  <c:v>45.308655629999997</c:v>
                </c:pt>
                <c:pt idx="4563">
                  <c:v>45.318587630000003</c:v>
                </c:pt>
                <c:pt idx="4564">
                  <c:v>45.328519630000002</c:v>
                </c:pt>
                <c:pt idx="4565">
                  <c:v>45.338451630000002</c:v>
                </c:pt>
                <c:pt idx="4566">
                  <c:v>45.348383630000001</c:v>
                </c:pt>
                <c:pt idx="4567">
                  <c:v>45.35831563</c:v>
                </c:pt>
                <c:pt idx="4568">
                  <c:v>45.368247629999999</c:v>
                </c:pt>
                <c:pt idx="4569">
                  <c:v>45.378179629999998</c:v>
                </c:pt>
                <c:pt idx="4570">
                  <c:v>45.388111629999997</c:v>
                </c:pt>
                <c:pt idx="4571">
                  <c:v>45.398043629999997</c:v>
                </c:pt>
                <c:pt idx="4572">
                  <c:v>45.407975620000002</c:v>
                </c:pt>
                <c:pt idx="4573">
                  <c:v>45.417907630000002</c:v>
                </c:pt>
                <c:pt idx="4574">
                  <c:v>45.427839630000001</c:v>
                </c:pt>
                <c:pt idx="4575">
                  <c:v>45.43777163</c:v>
                </c:pt>
                <c:pt idx="4576">
                  <c:v>45.447703629999999</c:v>
                </c:pt>
                <c:pt idx="4577">
                  <c:v>45.457635629999999</c:v>
                </c:pt>
                <c:pt idx="4578">
                  <c:v>45.467567629999998</c:v>
                </c:pt>
                <c:pt idx="4579">
                  <c:v>45.477499629999997</c:v>
                </c:pt>
                <c:pt idx="4580">
                  <c:v>45.487431630000003</c:v>
                </c:pt>
                <c:pt idx="4581">
                  <c:v>45.497363630000002</c:v>
                </c:pt>
                <c:pt idx="4582">
                  <c:v>45.507295499999998</c:v>
                </c:pt>
                <c:pt idx="4583">
                  <c:v>45.517227499999997</c:v>
                </c:pt>
                <c:pt idx="4584">
                  <c:v>45.527159500000003</c:v>
                </c:pt>
                <c:pt idx="4585">
                  <c:v>45.537091500000002</c:v>
                </c:pt>
                <c:pt idx="4586">
                  <c:v>45.547023500000002</c:v>
                </c:pt>
                <c:pt idx="4587">
                  <c:v>45.556955500000001</c:v>
                </c:pt>
                <c:pt idx="4588">
                  <c:v>45.5668875</c:v>
                </c:pt>
                <c:pt idx="4589">
                  <c:v>45.576818500000002</c:v>
                </c:pt>
                <c:pt idx="4590">
                  <c:v>45.586750500000001</c:v>
                </c:pt>
                <c:pt idx="4591">
                  <c:v>45.5966825</c:v>
                </c:pt>
                <c:pt idx="4592">
                  <c:v>45.606614499999999</c:v>
                </c:pt>
                <c:pt idx="4593">
                  <c:v>45.616546499999998</c:v>
                </c:pt>
                <c:pt idx="4594">
                  <c:v>45.626478499999997</c:v>
                </c:pt>
                <c:pt idx="4595">
                  <c:v>45.636410499999997</c:v>
                </c:pt>
                <c:pt idx="4596">
                  <c:v>45.646342500000003</c:v>
                </c:pt>
                <c:pt idx="4597">
                  <c:v>45.656274500000002</c:v>
                </c:pt>
                <c:pt idx="4598">
                  <c:v>45.666206500000001</c:v>
                </c:pt>
                <c:pt idx="4599">
                  <c:v>45.6761385</c:v>
                </c:pt>
                <c:pt idx="4600">
                  <c:v>45.6860705</c:v>
                </c:pt>
                <c:pt idx="4601">
                  <c:v>45.696002499999999</c:v>
                </c:pt>
                <c:pt idx="4602">
                  <c:v>45.705934499999998</c:v>
                </c:pt>
                <c:pt idx="4603">
                  <c:v>45.715866499999997</c:v>
                </c:pt>
                <c:pt idx="4604">
                  <c:v>45.725798500000003</c:v>
                </c:pt>
                <c:pt idx="4605">
                  <c:v>45.735730500000003</c:v>
                </c:pt>
                <c:pt idx="4606">
                  <c:v>45.745662500000002</c:v>
                </c:pt>
                <c:pt idx="4607">
                  <c:v>45.755594500000001</c:v>
                </c:pt>
                <c:pt idx="4608">
                  <c:v>45.7655265</c:v>
                </c:pt>
                <c:pt idx="4609">
                  <c:v>45.775458499999999</c:v>
                </c:pt>
                <c:pt idx="4610">
                  <c:v>45.785390499999998</c:v>
                </c:pt>
                <c:pt idx="4611">
                  <c:v>45.795322499999997</c:v>
                </c:pt>
                <c:pt idx="4612">
                  <c:v>45.805254499999997</c:v>
                </c:pt>
                <c:pt idx="4613">
                  <c:v>45.815186500000003</c:v>
                </c:pt>
                <c:pt idx="4614">
                  <c:v>45.825118500000002</c:v>
                </c:pt>
                <c:pt idx="4615">
                  <c:v>45.835050500000001</c:v>
                </c:pt>
                <c:pt idx="4616">
                  <c:v>45.8449825</c:v>
                </c:pt>
                <c:pt idx="4617">
                  <c:v>45.8549145</c:v>
                </c:pt>
                <c:pt idx="4618">
                  <c:v>45.864846499999999</c:v>
                </c:pt>
                <c:pt idx="4619">
                  <c:v>45.874778499999998</c:v>
                </c:pt>
                <c:pt idx="4620">
                  <c:v>45.884710499999997</c:v>
                </c:pt>
                <c:pt idx="4621">
                  <c:v>45.894642500000003</c:v>
                </c:pt>
                <c:pt idx="4622">
                  <c:v>45.904574500000003</c:v>
                </c:pt>
                <c:pt idx="4623">
                  <c:v>45.914506500000002</c:v>
                </c:pt>
                <c:pt idx="4624">
                  <c:v>45.924438500000001</c:v>
                </c:pt>
                <c:pt idx="4625">
                  <c:v>45.9343705</c:v>
                </c:pt>
                <c:pt idx="4626">
                  <c:v>45.944301500000002</c:v>
                </c:pt>
                <c:pt idx="4627">
                  <c:v>45.954233500000001</c:v>
                </c:pt>
                <c:pt idx="4628">
                  <c:v>45.9641655</c:v>
                </c:pt>
                <c:pt idx="4629">
                  <c:v>45.974097499999999</c:v>
                </c:pt>
                <c:pt idx="4630">
                  <c:v>45.984029499999998</c:v>
                </c:pt>
                <c:pt idx="4631">
                  <c:v>45.993961499999997</c:v>
                </c:pt>
                <c:pt idx="4632">
                  <c:v>46.003893499999997</c:v>
                </c:pt>
                <c:pt idx="4633">
                  <c:v>46.013825500000003</c:v>
                </c:pt>
                <c:pt idx="4634">
                  <c:v>46.023757500000002</c:v>
                </c:pt>
                <c:pt idx="4635">
                  <c:v>46.033689500000001</c:v>
                </c:pt>
                <c:pt idx="4636">
                  <c:v>46.0436215</c:v>
                </c:pt>
                <c:pt idx="4637">
                  <c:v>46.0535535</c:v>
                </c:pt>
                <c:pt idx="4638">
                  <c:v>46.063485499999999</c:v>
                </c:pt>
                <c:pt idx="4639">
                  <c:v>46.073417499999998</c:v>
                </c:pt>
                <c:pt idx="4640">
                  <c:v>46.083349499999997</c:v>
                </c:pt>
                <c:pt idx="4641">
                  <c:v>46.093281500000003</c:v>
                </c:pt>
                <c:pt idx="4642">
                  <c:v>46.103213500000003</c:v>
                </c:pt>
                <c:pt idx="4643">
                  <c:v>46.113145500000002</c:v>
                </c:pt>
                <c:pt idx="4644">
                  <c:v>46.123077500000001</c:v>
                </c:pt>
                <c:pt idx="4645">
                  <c:v>46.1330095</c:v>
                </c:pt>
                <c:pt idx="4646">
                  <c:v>46.142941499999999</c:v>
                </c:pt>
                <c:pt idx="4647">
                  <c:v>46.152873499999998</c:v>
                </c:pt>
                <c:pt idx="4648">
                  <c:v>46.162805499999997</c:v>
                </c:pt>
                <c:pt idx="4649">
                  <c:v>46.172737499999997</c:v>
                </c:pt>
                <c:pt idx="4650">
                  <c:v>46.182669500000003</c:v>
                </c:pt>
                <c:pt idx="4651">
                  <c:v>46.192601500000002</c:v>
                </c:pt>
                <c:pt idx="4652">
                  <c:v>46.202533500000001</c:v>
                </c:pt>
                <c:pt idx="4653">
                  <c:v>46.2124655</c:v>
                </c:pt>
                <c:pt idx="4654">
                  <c:v>46.2223975</c:v>
                </c:pt>
                <c:pt idx="4655">
                  <c:v>46.232329499999999</c:v>
                </c:pt>
                <c:pt idx="4656">
                  <c:v>46.242261499999998</c:v>
                </c:pt>
                <c:pt idx="4657">
                  <c:v>46.252193499999997</c:v>
                </c:pt>
                <c:pt idx="4658">
                  <c:v>46.262125500000003</c:v>
                </c:pt>
                <c:pt idx="4659">
                  <c:v>46.272057500000003</c:v>
                </c:pt>
                <c:pt idx="4660">
                  <c:v>46.281989500000002</c:v>
                </c:pt>
                <c:pt idx="4661">
                  <c:v>46.291921500000001</c:v>
                </c:pt>
                <c:pt idx="4662">
                  <c:v>46.301852500000003</c:v>
                </c:pt>
                <c:pt idx="4663">
                  <c:v>46.311784500000002</c:v>
                </c:pt>
                <c:pt idx="4664">
                  <c:v>46.321716500000001</c:v>
                </c:pt>
                <c:pt idx="4665">
                  <c:v>46.3316485</c:v>
                </c:pt>
                <c:pt idx="4666">
                  <c:v>46.341580499999999</c:v>
                </c:pt>
                <c:pt idx="4667">
                  <c:v>46.351512499999998</c:v>
                </c:pt>
                <c:pt idx="4668">
                  <c:v>46.361444499999998</c:v>
                </c:pt>
                <c:pt idx="4669">
                  <c:v>46.371376499999997</c:v>
                </c:pt>
                <c:pt idx="4670">
                  <c:v>46.381308500000003</c:v>
                </c:pt>
                <c:pt idx="4671">
                  <c:v>46.391240500000002</c:v>
                </c:pt>
                <c:pt idx="4672">
                  <c:v>46.401172500000001</c:v>
                </c:pt>
                <c:pt idx="4673">
                  <c:v>46.4111045</c:v>
                </c:pt>
                <c:pt idx="4674">
                  <c:v>46.4210365</c:v>
                </c:pt>
                <c:pt idx="4675">
                  <c:v>46.430968499999999</c:v>
                </c:pt>
                <c:pt idx="4676">
                  <c:v>46.440900499999998</c:v>
                </c:pt>
                <c:pt idx="4677">
                  <c:v>46.450832499999997</c:v>
                </c:pt>
                <c:pt idx="4678">
                  <c:v>46.460764500000003</c:v>
                </c:pt>
                <c:pt idx="4679">
                  <c:v>46.470696500000003</c:v>
                </c:pt>
                <c:pt idx="4680">
                  <c:v>46.480628500000002</c:v>
                </c:pt>
                <c:pt idx="4681">
                  <c:v>46.490560500000001</c:v>
                </c:pt>
                <c:pt idx="4682">
                  <c:v>46.5004925</c:v>
                </c:pt>
                <c:pt idx="4683">
                  <c:v>46.510424630000003</c:v>
                </c:pt>
                <c:pt idx="4684">
                  <c:v>46.520356630000002</c:v>
                </c:pt>
                <c:pt idx="4685">
                  <c:v>46.530288630000001</c:v>
                </c:pt>
                <c:pt idx="4686">
                  <c:v>46.54022063</c:v>
                </c:pt>
                <c:pt idx="4687">
                  <c:v>46.550152629999999</c:v>
                </c:pt>
                <c:pt idx="4688">
                  <c:v>46.560084629999999</c:v>
                </c:pt>
                <c:pt idx="4689">
                  <c:v>46.570016629999998</c:v>
                </c:pt>
                <c:pt idx="4690">
                  <c:v>46.579948629999997</c:v>
                </c:pt>
                <c:pt idx="4691">
                  <c:v>46.589880630000003</c:v>
                </c:pt>
                <c:pt idx="4692">
                  <c:v>46.599812630000002</c:v>
                </c:pt>
                <c:pt idx="4693">
                  <c:v>46.609744630000002</c:v>
                </c:pt>
                <c:pt idx="4694">
                  <c:v>46.619676630000001</c:v>
                </c:pt>
                <c:pt idx="4695">
                  <c:v>46.62960863</c:v>
                </c:pt>
                <c:pt idx="4696">
                  <c:v>46.639540629999999</c:v>
                </c:pt>
                <c:pt idx="4697">
                  <c:v>46.649472629999998</c:v>
                </c:pt>
                <c:pt idx="4698">
                  <c:v>46.65940363</c:v>
                </c:pt>
                <c:pt idx="4699">
                  <c:v>46.669335629999999</c:v>
                </c:pt>
                <c:pt idx="4700">
                  <c:v>46.679267629999998</c:v>
                </c:pt>
                <c:pt idx="4701">
                  <c:v>46.689199629999997</c:v>
                </c:pt>
                <c:pt idx="4702">
                  <c:v>46.699131629999997</c:v>
                </c:pt>
                <c:pt idx="4703">
                  <c:v>46.709063630000003</c:v>
                </c:pt>
                <c:pt idx="4704">
                  <c:v>46.718995630000002</c:v>
                </c:pt>
                <c:pt idx="4705">
                  <c:v>46.728927630000001</c:v>
                </c:pt>
                <c:pt idx="4706">
                  <c:v>46.73885963</c:v>
                </c:pt>
                <c:pt idx="4707">
                  <c:v>46.748791629999999</c:v>
                </c:pt>
                <c:pt idx="4708">
                  <c:v>46.758723629999999</c:v>
                </c:pt>
                <c:pt idx="4709">
                  <c:v>46.768655629999998</c:v>
                </c:pt>
                <c:pt idx="4710">
                  <c:v>46.778587629999997</c:v>
                </c:pt>
                <c:pt idx="4711">
                  <c:v>46.788519630000003</c:v>
                </c:pt>
                <c:pt idx="4712">
                  <c:v>46.798451620000002</c:v>
                </c:pt>
                <c:pt idx="4713">
                  <c:v>46.808383630000002</c:v>
                </c:pt>
                <c:pt idx="4714">
                  <c:v>46.818315630000001</c:v>
                </c:pt>
                <c:pt idx="4715">
                  <c:v>46.82824763</c:v>
                </c:pt>
                <c:pt idx="4716">
                  <c:v>46.838179629999999</c:v>
                </c:pt>
                <c:pt idx="4717">
                  <c:v>46.848111629999998</c:v>
                </c:pt>
                <c:pt idx="4718">
                  <c:v>46.858043629999997</c:v>
                </c:pt>
                <c:pt idx="4719">
                  <c:v>46.867975629999997</c:v>
                </c:pt>
                <c:pt idx="4720">
                  <c:v>46.877907630000003</c:v>
                </c:pt>
                <c:pt idx="4721">
                  <c:v>46.887839630000002</c:v>
                </c:pt>
                <c:pt idx="4722">
                  <c:v>46.897771630000001</c:v>
                </c:pt>
                <c:pt idx="4723">
                  <c:v>46.90770363</c:v>
                </c:pt>
                <c:pt idx="4724">
                  <c:v>46.917635629999999</c:v>
                </c:pt>
                <c:pt idx="4725">
                  <c:v>46.927567629999999</c:v>
                </c:pt>
                <c:pt idx="4726">
                  <c:v>46.937499629999998</c:v>
                </c:pt>
                <c:pt idx="4727">
                  <c:v>46.947431629999997</c:v>
                </c:pt>
                <c:pt idx="4728">
                  <c:v>46.957363630000003</c:v>
                </c:pt>
                <c:pt idx="4729">
                  <c:v>46.967295620000002</c:v>
                </c:pt>
                <c:pt idx="4730">
                  <c:v>46.977227630000002</c:v>
                </c:pt>
                <c:pt idx="4731">
                  <c:v>46.987159630000001</c:v>
                </c:pt>
                <c:pt idx="4732">
                  <c:v>46.997090630000002</c:v>
                </c:pt>
                <c:pt idx="4733">
                  <c:v>47.007022630000002</c:v>
                </c:pt>
                <c:pt idx="4734">
                  <c:v>47.016954630000001</c:v>
                </c:pt>
                <c:pt idx="4735">
                  <c:v>47.02688663</c:v>
                </c:pt>
                <c:pt idx="4736">
                  <c:v>47.036818629999999</c:v>
                </c:pt>
                <c:pt idx="4737">
                  <c:v>47.046750629999998</c:v>
                </c:pt>
                <c:pt idx="4738">
                  <c:v>47.056682619999997</c:v>
                </c:pt>
                <c:pt idx="4739">
                  <c:v>47.066614629999997</c:v>
                </c:pt>
                <c:pt idx="4740">
                  <c:v>47.076546630000003</c:v>
                </c:pt>
                <c:pt idx="4741">
                  <c:v>47.086478630000002</c:v>
                </c:pt>
                <c:pt idx="4742">
                  <c:v>47.096410630000001</c:v>
                </c:pt>
                <c:pt idx="4743">
                  <c:v>47.10634263</c:v>
                </c:pt>
                <c:pt idx="4744">
                  <c:v>47.116274629999999</c:v>
                </c:pt>
                <c:pt idx="4745">
                  <c:v>47.126206629999999</c:v>
                </c:pt>
                <c:pt idx="4746">
                  <c:v>47.136138629999998</c:v>
                </c:pt>
                <c:pt idx="4747">
                  <c:v>47.146070629999997</c:v>
                </c:pt>
                <c:pt idx="4748">
                  <c:v>47.156002630000003</c:v>
                </c:pt>
                <c:pt idx="4749">
                  <c:v>47.165934630000002</c:v>
                </c:pt>
                <c:pt idx="4750">
                  <c:v>47.175866630000002</c:v>
                </c:pt>
                <c:pt idx="4751">
                  <c:v>47.185798630000001</c:v>
                </c:pt>
                <c:pt idx="4752">
                  <c:v>47.19573063</c:v>
                </c:pt>
                <c:pt idx="4753">
                  <c:v>47.205662629999999</c:v>
                </c:pt>
                <c:pt idx="4754">
                  <c:v>47.215594629999998</c:v>
                </c:pt>
                <c:pt idx="4755">
                  <c:v>47.225526619999997</c:v>
                </c:pt>
                <c:pt idx="4756">
                  <c:v>47.235458629999997</c:v>
                </c:pt>
                <c:pt idx="4757">
                  <c:v>47.245390630000003</c:v>
                </c:pt>
                <c:pt idx="4758">
                  <c:v>47.255322630000002</c:v>
                </c:pt>
                <c:pt idx="4759">
                  <c:v>47.265254630000001</c:v>
                </c:pt>
                <c:pt idx="4760">
                  <c:v>47.27518663</c:v>
                </c:pt>
                <c:pt idx="4761">
                  <c:v>47.285118629999999</c:v>
                </c:pt>
                <c:pt idx="4762">
                  <c:v>47.295050629999999</c:v>
                </c:pt>
                <c:pt idx="4763">
                  <c:v>47.304982629999998</c:v>
                </c:pt>
                <c:pt idx="4764">
                  <c:v>47.314914629999997</c:v>
                </c:pt>
                <c:pt idx="4765">
                  <c:v>47.324845629999999</c:v>
                </c:pt>
                <c:pt idx="4766">
                  <c:v>47.334777629999998</c:v>
                </c:pt>
                <c:pt idx="4767">
                  <c:v>47.344709629999997</c:v>
                </c:pt>
                <c:pt idx="4768">
                  <c:v>47.354641630000003</c:v>
                </c:pt>
                <c:pt idx="4769">
                  <c:v>47.364573630000002</c:v>
                </c:pt>
                <c:pt idx="4770">
                  <c:v>47.374505630000002</c:v>
                </c:pt>
                <c:pt idx="4771">
                  <c:v>47.384437630000001</c:v>
                </c:pt>
                <c:pt idx="4772">
                  <c:v>47.39436963</c:v>
                </c:pt>
                <c:pt idx="4773">
                  <c:v>47.404301629999999</c:v>
                </c:pt>
                <c:pt idx="4774">
                  <c:v>47.414233629999998</c:v>
                </c:pt>
                <c:pt idx="4775">
                  <c:v>47.424165629999997</c:v>
                </c:pt>
                <c:pt idx="4776">
                  <c:v>47.434097629999997</c:v>
                </c:pt>
                <c:pt idx="4777">
                  <c:v>47.444029630000003</c:v>
                </c:pt>
                <c:pt idx="4778">
                  <c:v>47.453961630000002</c:v>
                </c:pt>
                <c:pt idx="4779">
                  <c:v>47.463893630000001</c:v>
                </c:pt>
                <c:pt idx="4780">
                  <c:v>47.47382563</c:v>
                </c:pt>
                <c:pt idx="4781">
                  <c:v>47.483757629999999</c:v>
                </c:pt>
                <c:pt idx="4782">
                  <c:v>47.493689629999999</c:v>
                </c:pt>
                <c:pt idx="4783">
                  <c:v>47.503621129999999</c:v>
                </c:pt>
                <c:pt idx="4784">
                  <c:v>47.513553129999998</c:v>
                </c:pt>
                <c:pt idx="4785">
                  <c:v>47.523485129999997</c:v>
                </c:pt>
                <c:pt idx="4786">
                  <c:v>47.533417120000003</c:v>
                </c:pt>
                <c:pt idx="4787">
                  <c:v>47.543349130000003</c:v>
                </c:pt>
                <c:pt idx="4788">
                  <c:v>47.553281130000002</c:v>
                </c:pt>
                <c:pt idx="4789">
                  <c:v>47.563213130000001</c:v>
                </c:pt>
                <c:pt idx="4790">
                  <c:v>47.57314513</c:v>
                </c:pt>
                <c:pt idx="4791">
                  <c:v>47.583077129999999</c:v>
                </c:pt>
                <c:pt idx="4792">
                  <c:v>47.593009129999999</c:v>
                </c:pt>
                <c:pt idx="4793">
                  <c:v>47.602941129999998</c:v>
                </c:pt>
                <c:pt idx="4794">
                  <c:v>47.612873129999997</c:v>
                </c:pt>
                <c:pt idx="4795">
                  <c:v>47.622805130000003</c:v>
                </c:pt>
                <c:pt idx="4796">
                  <c:v>47.632737130000002</c:v>
                </c:pt>
                <c:pt idx="4797">
                  <c:v>47.642669130000002</c:v>
                </c:pt>
                <c:pt idx="4798">
                  <c:v>47.652601130000001</c:v>
                </c:pt>
                <c:pt idx="4799">
                  <c:v>47.66253313</c:v>
                </c:pt>
                <c:pt idx="4800">
                  <c:v>47.672465129999999</c:v>
                </c:pt>
                <c:pt idx="4801">
                  <c:v>47.682396130000001</c:v>
                </c:pt>
                <c:pt idx="4802">
                  <c:v>47.69232813</c:v>
                </c:pt>
                <c:pt idx="4803">
                  <c:v>47.702260129999999</c:v>
                </c:pt>
                <c:pt idx="4804">
                  <c:v>47.712192129999998</c:v>
                </c:pt>
                <c:pt idx="4805">
                  <c:v>47.722124129999997</c:v>
                </c:pt>
                <c:pt idx="4806">
                  <c:v>47.732056129999997</c:v>
                </c:pt>
                <c:pt idx="4807">
                  <c:v>47.741988130000003</c:v>
                </c:pt>
                <c:pt idx="4808">
                  <c:v>47.751920130000002</c:v>
                </c:pt>
                <c:pt idx="4809">
                  <c:v>47.761852130000001</c:v>
                </c:pt>
                <c:pt idx="4810">
                  <c:v>47.77178413</c:v>
                </c:pt>
                <c:pt idx="4811">
                  <c:v>47.78171613</c:v>
                </c:pt>
                <c:pt idx="4812">
                  <c:v>47.791648119999998</c:v>
                </c:pt>
                <c:pt idx="4813">
                  <c:v>47.801580129999998</c:v>
                </c:pt>
                <c:pt idx="4814">
                  <c:v>47.811512129999997</c:v>
                </c:pt>
                <c:pt idx="4815">
                  <c:v>47.821444130000003</c:v>
                </c:pt>
                <c:pt idx="4816">
                  <c:v>47.831376130000002</c:v>
                </c:pt>
                <c:pt idx="4817">
                  <c:v>47.841308130000002</c:v>
                </c:pt>
                <c:pt idx="4818">
                  <c:v>47.851240130000001</c:v>
                </c:pt>
                <c:pt idx="4819">
                  <c:v>47.86117213</c:v>
                </c:pt>
                <c:pt idx="4820">
                  <c:v>47.871104129999999</c:v>
                </c:pt>
                <c:pt idx="4821">
                  <c:v>47.881036129999998</c:v>
                </c:pt>
                <c:pt idx="4822">
                  <c:v>47.890968129999997</c:v>
                </c:pt>
                <c:pt idx="4823">
                  <c:v>47.900900129999997</c:v>
                </c:pt>
                <c:pt idx="4824">
                  <c:v>47.910832130000003</c:v>
                </c:pt>
                <c:pt idx="4825">
                  <c:v>47.920764130000002</c:v>
                </c:pt>
                <c:pt idx="4826">
                  <c:v>47.930696130000001</c:v>
                </c:pt>
                <c:pt idx="4827">
                  <c:v>47.94062813</c:v>
                </c:pt>
                <c:pt idx="4828">
                  <c:v>47.95056013</c:v>
                </c:pt>
                <c:pt idx="4829">
                  <c:v>47.960492129999999</c:v>
                </c:pt>
                <c:pt idx="4830">
                  <c:v>47.970424129999998</c:v>
                </c:pt>
                <c:pt idx="4831">
                  <c:v>47.980356129999997</c:v>
                </c:pt>
                <c:pt idx="4832">
                  <c:v>47.990288130000003</c:v>
                </c:pt>
                <c:pt idx="4833">
                  <c:v>48.000220130000002</c:v>
                </c:pt>
                <c:pt idx="4834">
                  <c:v>48.010151129999997</c:v>
                </c:pt>
                <c:pt idx="4835">
                  <c:v>48.020083130000003</c:v>
                </c:pt>
                <c:pt idx="4836">
                  <c:v>48.030015130000002</c:v>
                </c:pt>
                <c:pt idx="4837">
                  <c:v>48.039947130000002</c:v>
                </c:pt>
                <c:pt idx="4838">
                  <c:v>48.049879130000001</c:v>
                </c:pt>
                <c:pt idx="4839">
                  <c:v>48.05981113</c:v>
                </c:pt>
                <c:pt idx="4840">
                  <c:v>48.069743129999999</c:v>
                </c:pt>
                <c:pt idx="4841">
                  <c:v>48.079675129999998</c:v>
                </c:pt>
                <c:pt idx="4842">
                  <c:v>48.089607129999997</c:v>
                </c:pt>
                <c:pt idx="4843">
                  <c:v>48.099539129999997</c:v>
                </c:pt>
                <c:pt idx="4844">
                  <c:v>48.109471130000003</c:v>
                </c:pt>
                <c:pt idx="4845">
                  <c:v>48.119403130000002</c:v>
                </c:pt>
                <c:pt idx="4846">
                  <c:v>48.129335130000001</c:v>
                </c:pt>
                <c:pt idx="4847">
                  <c:v>48.13926713</c:v>
                </c:pt>
                <c:pt idx="4848">
                  <c:v>48.14919913</c:v>
                </c:pt>
                <c:pt idx="4849">
                  <c:v>48.159131129999999</c:v>
                </c:pt>
                <c:pt idx="4850">
                  <c:v>48.169063129999998</c:v>
                </c:pt>
                <c:pt idx="4851">
                  <c:v>48.178995129999997</c:v>
                </c:pt>
                <c:pt idx="4852">
                  <c:v>48.188927130000003</c:v>
                </c:pt>
                <c:pt idx="4853">
                  <c:v>48.198859130000002</c:v>
                </c:pt>
                <c:pt idx="4854">
                  <c:v>48.208791130000002</c:v>
                </c:pt>
                <c:pt idx="4855">
                  <c:v>48.218723130000001</c:v>
                </c:pt>
                <c:pt idx="4856">
                  <c:v>48.228655119999999</c:v>
                </c:pt>
                <c:pt idx="4857">
                  <c:v>48.238587129999999</c:v>
                </c:pt>
                <c:pt idx="4858">
                  <c:v>48.248519129999998</c:v>
                </c:pt>
                <c:pt idx="4859">
                  <c:v>48.258451129999997</c:v>
                </c:pt>
                <c:pt idx="4860">
                  <c:v>48.268383129999997</c:v>
                </c:pt>
                <c:pt idx="4861">
                  <c:v>48.278315130000003</c:v>
                </c:pt>
                <c:pt idx="4862">
                  <c:v>48.288247130000002</c:v>
                </c:pt>
                <c:pt idx="4863">
                  <c:v>48.298179130000001</c:v>
                </c:pt>
                <c:pt idx="4864">
                  <c:v>48.30811113</c:v>
                </c:pt>
                <c:pt idx="4865">
                  <c:v>48.31804313</c:v>
                </c:pt>
                <c:pt idx="4866">
                  <c:v>48.327975129999999</c:v>
                </c:pt>
                <c:pt idx="4867">
                  <c:v>48.337907129999998</c:v>
                </c:pt>
                <c:pt idx="4868">
                  <c:v>48.34783813</c:v>
                </c:pt>
                <c:pt idx="4869">
                  <c:v>48.357770129999999</c:v>
                </c:pt>
                <c:pt idx="4870">
                  <c:v>48.367702129999998</c:v>
                </c:pt>
                <c:pt idx="4871">
                  <c:v>48.377634129999997</c:v>
                </c:pt>
                <c:pt idx="4872">
                  <c:v>48.387566130000003</c:v>
                </c:pt>
                <c:pt idx="4873">
                  <c:v>48.397498130000002</c:v>
                </c:pt>
                <c:pt idx="4874">
                  <c:v>48.407430130000002</c:v>
                </c:pt>
                <c:pt idx="4875">
                  <c:v>48.417362130000001</c:v>
                </c:pt>
                <c:pt idx="4876">
                  <c:v>48.42729413</c:v>
                </c:pt>
                <c:pt idx="4877">
                  <c:v>48.437226129999999</c:v>
                </c:pt>
                <c:pt idx="4878">
                  <c:v>48.447158129999998</c:v>
                </c:pt>
                <c:pt idx="4879">
                  <c:v>48.457090129999997</c:v>
                </c:pt>
                <c:pt idx="4880">
                  <c:v>48.467022129999997</c:v>
                </c:pt>
                <c:pt idx="4881">
                  <c:v>48.476954130000003</c:v>
                </c:pt>
                <c:pt idx="4882">
                  <c:v>48.486886120000001</c:v>
                </c:pt>
                <c:pt idx="4883">
                  <c:v>48.496818130000001</c:v>
                </c:pt>
                <c:pt idx="4884">
                  <c:v>48.506751000000001</c:v>
                </c:pt>
                <c:pt idx="4885">
                  <c:v>48.516683</c:v>
                </c:pt>
                <c:pt idx="4886">
                  <c:v>48.526615</c:v>
                </c:pt>
                <c:pt idx="4887">
                  <c:v>48.536546999999999</c:v>
                </c:pt>
                <c:pt idx="4888">
                  <c:v>48.546478999999998</c:v>
                </c:pt>
                <c:pt idx="4889">
                  <c:v>48.556410999999997</c:v>
                </c:pt>
                <c:pt idx="4890">
                  <c:v>48.566343000000003</c:v>
                </c:pt>
                <c:pt idx="4891">
                  <c:v>48.576275000000003</c:v>
                </c:pt>
                <c:pt idx="4892">
                  <c:v>48.586207000000002</c:v>
                </c:pt>
                <c:pt idx="4893">
                  <c:v>48.596139000000001</c:v>
                </c:pt>
                <c:pt idx="4894">
                  <c:v>48.606071</c:v>
                </c:pt>
                <c:pt idx="4895">
                  <c:v>48.616002999999999</c:v>
                </c:pt>
                <c:pt idx="4896">
                  <c:v>48.625934999999998</c:v>
                </c:pt>
                <c:pt idx="4897">
                  <c:v>48.635866999999998</c:v>
                </c:pt>
                <c:pt idx="4898">
                  <c:v>48.645798999999997</c:v>
                </c:pt>
                <c:pt idx="4899">
                  <c:v>48.655731000000003</c:v>
                </c:pt>
                <c:pt idx="4900">
                  <c:v>48.665663000000002</c:v>
                </c:pt>
                <c:pt idx="4901">
                  <c:v>48.675595000000001</c:v>
                </c:pt>
                <c:pt idx="4902">
                  <c:v>48.685527</c:v>
                </c:pt>
                <c:pt idx="4903">
                  <c:v>48.695458000000002</c:v>
                </c:pt>
                <c:pt idx="4904">
                  <c:v>48.705390000000001</c:v>
                </c:pt>
                <c:pt idx="4905">
                  <c:v>48.715322</c:v>
                </c:pt>
                <c:pt idx="4906">
                  <c:v>48.725254</c:v>
                </c:pt>
                <c:pt idx="4907">
                  <c:v>48.735185999999999</c:v>
                </c:pt>
                <c:pt idx="4908">
                  <c:v>48.745117999999998</c:v>
                </c:pt>
                <c:pt idx="4909">
                  <c:v>48.755049999999997</c:v>
                </c:pt>
                <c:pt idx="4910">
                  <c:v>48.764982000000003</c:v>
                </c:pt>
                <c:pt idx="4911">
                  <c:v>48.774914000000003</c:v>
                </c:pt>
                <c:pt idx="4912">
                  <c:v>48.784846000000002</c:v>
                </c:pt>
                <c:pt idx="4913">
                  <c:v>48.794778000000001</c:v>
                </c:pt>
                <c:pt idx="4914">
                  <c:v>48.80471</c:v>
                </c:pt>
                <c:pt idx="4915">
                  <c:v>48.814641999999999</c:v>
                </c:pt>
                <c:pt idx="4916">
                  <c:v>48.824573999999998</c:v>
                </c:pt>
                <c:pt idx="4917">
                  <c:v>48.834505999999998</c:v>
                </c:pt>
                <c:pt idx="4918">
                  <c:v>48.844437999999997</c:v>
                </c:pt>
                <c:pt idx="4919">
                  <c:v>48.854370000000003</c:v>
                </c:pt>
                <c:pt idx="4920">
                  <c:v>48.864302000000002</c:v>
                </c:pt>
                <c:pt idx="4921">
                  <c:v>48.874234000000001</c:v>
                </c:pt>
                <c:pt idx="4922">
                  <c:v>48.884166</c:v>
                </c:pt>
                <c:pt idx="4923">
                  <c:v>48.894098</c:v>
                </c:pt>
                <c:pt idx="4924">
                  <c:v>48.904029999999999</c:v>
                </c:pt>
                <c:pt idx="4925">
                  <c:v>48.913961999999998</c:v>
                </c:pt>
                <c:pt idx="4926">
                  <c:v>48.923893999999997</c:v>
                </c:pt>
                <c:pt idx="4927">
                  <c:v>48.933826000000003</c:v>
                </c:pt>
                <c:pt idx="4928">
                  <c:v>48.943758000000003</c:v>
                </c:pt>
                <c:pt idx="4929">
                  <c:v>48.953690000000002</c:v>
                </c:pt>
                <c:pt idx="4930">
                  <c:v>48.963622000000001</c:v>
                </c:pt>
                <c:pt idx="4931">
                  <c:v>48.973554</c:v>
                </c:pt>
                <c:pt idx="4932">
                  <c:v>48.983485999999999</c:v>
                </c:pt>
                <c:pt idx="4933">
                  <c:v>48.993417999999998</c:v>
                </c:pt>
                <c:pt idx="4934">
                  <c:v>49.003349999999998</c:v>
                </c:pt>
                <c:pt idx="4935">
                  <c:v>49.013281999999997</c:v>
                </c:pt>
                <c:pt idx="4936">
                  <c:v>49.023214000000003</c:v>
                </c:pt>
                <c:pt idx="4937">
                  <c:v>49.033146000000002</c:v>
                </c:pt>
                <c:pt idx="4938">
                  <c:v>49.043078000000001</c:v>
                </c:pt>
                <c:pt idx="4939">
                  <c:v>49.053009000000003</c:v>
                </c:pt>
                <c:pt idx="4940">
                  <c:v>49.062941000000002</c:v>
                </c:pt>
                <c:pt idx="4941">
                  <c:v>49.072873000000001</c:v>
                </c:pt>
                <c:pt idx="4942">
                  <c:v>49.082805</c:v>
                </c:pt>
                <c:pt idx="4943">
                  <c:v>49.092737</c:v>
                </c:pt>
                <c:pt idx="4944">
                  <c:v>49.102668999999999</c:v>
                </c:pt>
                <c:pt idx="4945">
                  <c:v>49.112600999999998</c:v>
                </c:pt>
                <c:pt idx="4946">
                  <c:v>49.122532999999997</c:v>
                </c:pt>
                <c:pt idx="4947">
                  <c:v>49.132465000000003</c:v>
                </c:pt>
                <c:pt idx="4948">
                  <c:v>49.142397000000003</c:v>
                </c:pt>
                <c:pt idx="4949">
                  <c:v>49.152329000000002</c:v>
                </c:pt>
                <c:pt idx="4950">
                  <c:v>49.162261000000001</c:v>
                </c:pt>
                <c:pt idx="4951">
                  <c:v>49.172193</c:v>
                </c:pt>
                <c:pt idx="4952">
                  <c:v>49.182124999999999</c:v>
                </c:pt>
                <c:pt idx="4953">
                  <c:v>49.192056999999998</c:v>
                </c:pt>
                <c:pt idx="4954">
                  <c:v>49.201988999999998</c:v>
                </c:pt>
                <c:pt idx="4955">
                  <c:v>49.211920999999997</c:v>
                </c:pt>
                <c:pt idx="4956">
                  <c:v>49.221853000000003</c:v>
                </c:pt>
                <c:pt idx="4957">
                  <c:v>49.231785000000002</c:v>
                </c:pt>
                <c:pt idx="4958">
                  <c:v>49.241717000000001</c:v>
                </c:pt>
                <c:pt idx="4959">
                  <c:v>49.251649</c:v>
                </c:pt>
                <c:pt idx="4960">
                  <c:v>49.261581</c:v>
                </c:pt>
                <c:pt idx="4961">
                  <c:v>49.271512999999999</c:v>
                </c:pt>
                <c:pt idx="4962">
                  <c:v>49.281444999999998</c:v>
                </c:pt>
                <c:pt idx="4963">
                  <c:v>49.291376999999997</c:v>
                </c:pt>
                <c:pt idx="4964">
                  <c:v>49.301309000000003</c:v>
                </c:pt>
                <c:pt idx="4965">
                  <c:v>49.311241000000003</c:v>
                </c:pt>
                <c:pt idx="4966">
                  <c:v>49.321173000000002</c:v>
                </c:pt>
                <c:pt idx="4967">
                  <c:v>49.331105000000001</c:v>
                </c:pt>
                <c:pt idx="4968">
                  <c:v>49.341037</c:v>
                </c:pt>
                <c:pt idx="4969">
                  <c:v>49.350968999999999</c:v>
                </c:pt>
                <c:pt idx="4970">
                  <c:v>49.360900999999998</c:v>
                </c:pt>
                <c:pt idx="4971">
                  <c:v>49.370832999999998</c:v>
                </c:pt>
                <c:pt idx="4972">
                  <c:v>49.380764999999997</c:v>
                </c:pt>
                <c:pt idx="4973">
                  <c:v>49.390697000000003</c:v>
                </c:pt>
                <c:pt idx="4974">
                  <c:v>49.400629000000002</c:v>
                </c:pt>
                <c:pt idx="4975">
                  <c:v>49.410561000000001</c:v>
                </c:pt>
                <c:pt idx="4976">
                  <c:v>49.420492000000003</c:v>
                </c:pt>
                <c:pt idx="4977">
                  <c:v>49.430424000000002</c:v>
                </c:pt>
                <c:pt idx="4978">
                  <c:v>49.440356000000001</c:v>
                </c:pt>
                <c:pt idx="4979">
                  <c:v>49.450288</c:v>
                </c:pt>
                <c:pt idx="4980">
                  <c:v>49.46022</c:v>
                </c:pt>
                <c:pt idx="4981">
                  <c:v>49.470151999999999</c:v>
                </c:pt>
                <c:pt idx="4982">
                  <c:v>49.480083999999998</c:v>
                </c:pt>
                <c:pt idx="4983">
                  <c:v>49.490015999999997</c:v>
                </c:pt>
                <c:pt idx="4984">
                  <c:v>49.499948000000003</c:v>
                </c:pt>
                <c:pt idx="4985">
                  <c:v>49.509880170000002</c:v>
                </c:pt>
                <c:pt idx="4986">
                  <c:v>49.519812170000002</c:v>
                </c:pt>
                <c:pt idx="4987">
                  <c:v>49.529744170000001</c:v>
                </c:pt>
                <c:pt idx="4988">
                  <c:v>49.53967617</c:v>
                </c:pt>
                <c:pt idx="4989">
                  <c:v>49.549608169999999</c:v>
                </c:pt>
                <c:pt idx="4990">
                  <c:v>49.559540169999998</c:v>
                </c:pt>
                <c:pt idx="4991">
                  <c:v>49.569472169999997</c:v>
                </c:pt>
                <c:pt idx="4992">
                  <c:v>49.579404169999997</c:v>
                </c:pt>
                <c:pt idx="4993">
                  <c:v>49.589336170000003</c:v>
                </c:pt>
                <c:pt idx="4994">
                  <c:v>49.599268170000002</c:v>
                </c:pt>
                <c:pt idx="4995">
                  <c:v>49.609200170000001</c:v>
                </c:pt>
                <c:pt idx="4996">
                  <c:v>49.61913217</c:v>
                </c:pt>
                <c:pt idx="4997">
                  <c:v>49.629064169999999</c:v>
                </c:pt>
                <c:pt idx="4998">
                  <c:v>49.638996169999999</c:v>
                </c:pt>
                <c:pt idx="4999">
                  <c:v>49.648928169999998</c:v>
                </c:pt>
                <c:pt idx="5000">
                  <c:v>49.658860169999997</c:v>
                </c:pt>
                <c:pt idx="5001">
                  <c:v>49.668792170000003</c:v>
                </c:pt>
                <c:pt idx="5002">
                  <c:v>49.678724170000002</c:v>
                </c:pt>
                <c:pt idx="5003">
                  <c:v>49.688656170000002</c:v>
                </c:pt>
                <c:pt idx="5004">
                  <c:v>49.698588170000001</c:v>
                </c:pt>
                <c:pt idx="5005">
                  <c:v>49.70852017</c:v>
                </c:pt>
                <c:pt idx="5006">
                  <c:v>49.718452169999999</c:v>
                </c:pt>
                <c:pt idx="5007">
                  <c:v>49.728384169999998</c:v>
                </c:pt>
                <c:pt idx="5008">
                  <c:v>49.738316169999997</c:v>
                </c:pt>
                <c:pt idx="5009">
                  <c:v>49.748248169999997</c:v>
                </c:pt>
                <c:pt idx="5010">
                  <c:v>49.758180170000003</c:v>
                </c:pt>
                <c:pt idx="5011">
                  <c:v>49.768112170000002</c:v>
                </c:pt>
                <c:pt idx="5012">
                  <c:v>49.778044170000001</c:v>
                </c:pt>
                <c:pt idx="5013">
                  <c:v>49.787975170000003</c:v>
                </c:pt>
                <c:pt idx="5014">
                  <c:v>49.797908169999999</c:v>
                </c:pt>
                <c:pt idx="5015">
                  <c:v>49.807839170000001</c:v>
                </c:pt>
                <c:pt idx="5016">
                  <c:v>49.81777117</c:v>
                </c:pt>
                <c:pt idx="5017">
                  <c:v>49.827703169999999</c:v>
                </c:pt>
                <c:pt idx="5018">
                  <c:v>49.837635169999999</c:v>
                </c:pt>
                <c:pt idx="5019">
                  <c:v>49.847567169999998</c:v>
                </c:pt>
                <c:pt idx="5020">
                  <c:v>49.857499169999997</c:v>
                </c:pt>
                <c:pt idx="5021">
                  <c:v>49.867431170000003</c:v>
                </c:pt>
                <c:pt idx="5022">
                  <c:v>49.877363170000002</c:v>
                </c:pt>
                <c:pt idx="5023">
                  <c:v>49.887295170000002</c:v>
                </c:pt>
                <c:pt idx="5024">
                  <c:v>49.897227170000001</c:v>
                </c:pt>
                <c:pt idx="5025">
                  <c:v>49.90715917</c:v>
                </c:pt>
                <c:pt idx="5026">
                  <c:v>49.917091169999999</c:v>
                </c:pt>
                <c:pt idx="5027">
                  <c:v>49.927023169999998</c:v>
                </c:pt>
                <c:pt idx="5028">
                  <c:v>49.936955169999997</c:v>
                </c:pt>
                <c:pt idx="5029">
                  <c:v>49.946887169999997</c:v>
                </c:pt>
                <c:pt idx="5030">
                  <c:v>49.956819170000003</c:v>
                </c:pt>
                <c:pt idx="5031">
                  <c:v>49.966751170000002</c:v>
                </c:pt>
                <c:pt idx="5032">
                  <c:v>49.976683170000001</c:v>
                </c:pt>
                <c:pt idx="5033">
                  <c:v>49.98661517</c:v>
                </c:pt>
                <c:pt idx="5034">
                  <c:v>49.996547169999999</c:v>
                </c:pt>
                <c:pt idx="5035">
                  <c:v>50.006479169999999</c:v>
                </c:pt>
                <c:pt idx="5036">
                  <c:v>50.016411169999998</c:v>
                </c:pt>
                <c:pt idx="5037">
                  <c:v>50.026343169999997</c:v>
                </c:pt>
                <c:pt idx="5038">
                  <c:v>50.036275170000003</c:v>
                </c:pt>
                <c:pt idx="5039">
                  <c:v>50.046207170000002</c:v>
                </c:pt>
                <c:pt idx="5040">
                  <c:v>50.056139170000002</c:v>
                </c:pt>
                <c:pt idx="5041">
                  <c:v>50.066071170000001</c:v>
                </c:pt>
                <c:pt idx="5042">
                  <c:v>50.07600317</c:v>
                </c:pt>
                <c:pt idx="5043">
                  <c:v>50.085935169999999</c:v>
                </c:pt>
                <c:pt idx="5044">
                  <c:v>50.095867169999998</c:v>
                </c:pt>
                <c:pt idx="5045">
                  <c:v>50.105799169999997</c:v>
                </c:pt>
                <c:pt idx="5046">
                  <c:v>50.115731169999997</c:v>
                </c:pt>
                <c:pt idx="5047">
                  <c:v>50.125663170000003</c:v>
                </c:pt>
                <c:pt idx="5048">
                  <c:v>50.135595170000002</c:v>
                </c:pt>
                <c:pt idx="5049">
                  <c:v>50.145527170000001</c:v>
                </c:pt>
                <c:pt idx="5050">
                  <c:v>50.15545917</c:v>
                </c:pt>
                <c:pt idx="5051">
                  <c:v>50.165391169999999</c:v>
                </c:pt>
                <c:pt idx="5052">
                  <c:v>50.175323169999999</c:v>
                </c:pt>
                <c:pt idx="5053">
                  <c:v>50.185255169999998</c:v>
                </c:pt>
                <c:pt idx="5054">
                  <c:v>50.195187169999997</c:v>
                </c:pt>
                <c:pt idx="5055">
                  <c:v>50.205118169999999</c:v>
                </c:pt>
                <c:pt idx="5056">
                  <c:v>50.215050169999998</c:v>
                </c:pt>
                <c:pt idx="5057">
                  <c:v>50.224982169999997</c:v>
                </c:pt>
                <c:pt idx="5058">
                  <c:v>50.234914170000003</c:v>
                </c:pt>
                <c:pt idx="5059">
                  <c:v>50.244846170000002</c:v>
                </c:pt>
                <c:pt idx="5060">
                  <c:v>50.254778170000002</c:v>
                </c:pt>
                <c:pt idx="5061">
                  <c:v>50.264710170000001</c:v>
                </c:pt>
                <c:pt idx="5062">
                  <c:v>50.27464217</c:v>
                </c:pt>
                <c:pt idx="5063">
                  <c:v>50.284574169999999</c:v>
                </c:pt>
                <c:pt idx="5064">
                  <c:v>50.294506169999998</c:v>
                </c:pt>
                <c:pt idx="5065">
                  <c:v>50.304438169999997</c:v>
                </c:pt>
                <c:pt idx="5066">
                  <c:v>50.314370169999997</c:v>
                </c:pt>
                <c:pt idx="5067">
                  <c:v>50.324302170000003</c:v>
                </c:pt>
                <c:pt idx="5068">
                  <c:v>50.334234170000002</c:v>
                </c:pt>
                <c:pt idx="5069">
                  <c:v>50.344166170000001</c:v>
                </c:pt>
                <c:pt idx="5070">
                  <c:v>50.35409817</c:v>
                </c:pt>
                <c:pt idx="5071">
                  <c:v>50.364030169999999</c:v>
                </c:pt>
                <c:pt idx="5072">
                  <c:v>50.373962169999999</c:v>
                </c:pt>
                <c:pt idx="5073">
                  <c:v>50.383894169999998</c:v>
                </c:pt>
                <c:pt idx="5074">
                  <c:v>50.393826169999997</c:v>
                </c:pt>
                <c:pt idx="5075">
                  <c:v>50.403758170000003</c:v>
                </c:pt>
                <c:pt idx="5076">
                  <c:v>50.413690170000002</c:v>
                </c:pt>
                <c:pt idx="5077">
                  <c:v>50.423622170000002</c:v>
                </c:pt>
                <c:pt idx="5078">
                  <c:v>50.433554170000001</c:v>
                </c:pt>
                <c:pt idx="5079">
                  <c:v>50.44348617</c:v>
                </c:pt>
                <c:pt idx="5080">
                  <c:v>50.453418169999999</c:v>
                </c:pt>
                <c:pt idx="5081">
                  <c:v>50.463350169999998</c:v>
                </c:pt>
                <c:pt idx="5082">
                  <c:v>50.473282169999997</c:v>
                </c:pt>
                <c:pt idx="5083">
                  <c:v>50.483214169999997</c:v>
                </c:pt>
                <c:pt idx="5084">
                  <c:v>50.493146170000003</c:v>
                </c:pt>
                <c:pt idx="5085">
                  <c:v>50.503078170000002</c:v>
                </c:pt>
                <c:pt idx="5086">
                  <c:v>50.513008919999997</c:v>
                </c:pt>
                <c:pt idx="5087">
                  <c:v>50.522940920000003</c:v>
                </c:pt>
                <c:pt idx="5088">
                  <c:v>50.532872920000003</c:v>
                </c:pt>
                <c:pt idx="5089">
                  <c:v>50.542804920000002</c:v>
                </c:pt>
                <c:pt idx="5090">
                  <c:v>50.552736920000001</c:v>
                </c:pt>
                <c:pt idx="5091">
                  <c:v>50.56266892</c:v>
                </c:pt>
                <c:pt idx="5092">
                  <c:v>50.572600919999999</c:v>
                </c:pt>
                <c:pt idx="5093">
                  <c:v>50.582532919999998</c:v>
                </c:pt>
                <c:pt idx="5094">
                  <c:v>50.592464919999998</c:v>
                </c:pt>
                <c:pt idx="5095">
                  <c:v>50.602396919999997</c:v>
                </c:pt>
                <c:pt idx="5096">
                  <c:v>50.612328920000003</c:v>
                </c:pt>
                <c:pt idx="5097">
                  <c:v>50.622260920000002</c:v>
                </c:pt>
                <c:pt idx="5098">
                  <c:v>50.632192920000001</c:v>
                </c:pt>
                <c:pt idx="5099">
                  <c:v>50.642123920000003</c:v>
                </c:pt>
                <c:pt idx="5100">
                  <c:v>50.652055920000002</c:v>
                </c:pt>
                <c:pt idx="5101">
                  <c:v>50.661987920000001</c:v>
                </c:pt>
                <c:pt idx="5102">
                  <c:v>50.671919920000001</c:v>
                </c:pt>
                <c:pt idx="5103">
                  <c:v>50.68185192</c:v>
                </c:pt>
                <c:pt idx="5104">
                  <c:v>50.691783919999999</c:v>
                </c:pt>
                <c:pt idx="5105">
                  <c:v>50.701715919999998</c:v>
                </c:pt>
                <c:pt idx="5106">
                  <c:v>50.711647919999997</c:v>
                </c:pt>
                <c:pt idx="5107">
                  <c:v>50.721579920000003</c:v>
                </c:pt>
                <c:pt idx="5108">
                  <c:v>50.731511920000003</c:v>
                </c:pt>
                <c:pt idx="5109">
                  <c:v>50.741443920000002</c:v>
                </c:pt>
                <c:pt idx="5110">
                  <c:v>50.751375920000001</c:v>
                </c:pt>
                <c:pt idx="5111">
                  <c:v>50.76130792</c:v>
                </c:pt>
                <c:pt idx="5112">
                  <c:v>50.771239919999999</c:v>
                </c:pt>
                <c:pt idx="5113">
                  <c:v>50.781171919999998</c:v>
                </c:pt>
                <c:pt idx="5114">
                  <c:v>50.791103919999998</c:v>
                </c:pt>
                <c:pt idx="5115">
                  <c:v>50.801035919999997</c:v>
                </c:pt>
                <c:pt idx="5116">
                  <c:v>50.810967920000003</c:v>
                </c:pt>
                <c:pt idx="5117">
                  <c:v>50.820899920000002</c:v>
                </c:pt>
                <c:pt idx="5118">
                  <c:v>50.830831920000001</c:v>
                </c:pt>
                <c:pt idx="5119">
                  <c:v>50.840763920000001</c:v>
                </c:pt>
                <c:pt idx="5120">
                  <c:v>50.85069592</c:v>
                </c:pt>
                <c:pt idx="5121">
                  <c:v>50.860627919999999</c:v>
                </c:pt>
                <c:pt idx="5122">
                  <c:v>50.870559919999998</c:v>
                </c:pt>
                <c:pt idx="5123">
                  <c:v>50.880491919999997</c:v>
                </c:pt>
                <c:pt idx="5124">
                  <c:v>50.890423920000003</c:v>
                </c:pt>
                <c:pt idx="5125">
                  <c:v>50.900355920000003</c:v>
                </c:pt>
                <c:pt idx="5126">
                  <c:v>50.910287920000002</c:v>
                </c:pt>
                <c:pt idx="5127">
                  <c:v>50.920219920000001</c:v>
                </c:pt>
                <c:pt idx="5128">
                  <c:v>50.93015192</c:v>
                </c:pt>
                <c:pt idx="5129">
                  <c:v>50.940083919999999</c:v>
                </c:pt>
                <c:pt idx="5130">
                  <c:v>50.950015919999998</c:v>
                </c:pt>
                <c:pt idx="5131">
                  <c:v>50.959947919999998</c:v>
                </c:pt>
                <c:pt idx="5132">
                  <c:v>50.969879919999997</c:v>
                </c:pt>
                <c:pt idx="5133">
                  <c:v>50.979811920000003</c:v>
                </c:pt>
                <c:pt idx="5134">
                  <c:v>50.989743920000002</c:v>
                </c:pt>
                <c:pt idx="5135">
                  <c:v>50.999675920000001</c:v>
                </c:pt>
                <c:pt idx="5136">
                  <c:v>51.009607920000001</c:v>
                </c:pt>
                <c:pt idx="5137">
                  <c:v>51.01953992</c:v>
                </c:pt>
                <c:pt idx="5138">
                  <c:v>51.029471919999999</c:v>
                </c:pt>
                <c:pt idx="5139">
                  <c:v>51.039403919999998</c:v>
                </c:pt>
                <c:pt idx="5140">
                  <c:v>51.049335919999997</c:v>
                </c:pt>
                <c:pt idx="5141">
                  <c:v>51.059267920000003</c:v>
                </c:pt>
                <c:pt idx="5142">
                  <c:v>51.069199920000003</c:v>
                </c:pt>
                <c:pt idx="5143">
                  <c:v>51.079131920000002</c:v>
                </c:pt>
                <c:pt idx="5144">
                  <c:v>51.089063920000001</c:v>
                </c:pt>
                <c:pt idx="5145">
                  <c:v>51.09899592</c:v>
                </c:pt>
                <c:pt idx="5146">
                  <c:v>51.108927919999999</c:v>
                </c:pt>
                <c:pt idx="5147">
                  <c:v>51.118859919999998</c:v>
                </c:pt>
                <c:pt idx="5148">
                  <c:v>51.128791919999998</c:v>
                </c:pt>
                <c:pt idx="5149">
                  <c:v>51.138723919999997</c:v>
                </c:pt>
                <c:pt idx="5150">
                  <c:v>51.148655920000003</c:v>
                </c:pt>
                <c:pt idx="5151">
                  <c:v>51.158587920000002</c:v>
                </c:pt>
                <c:pt idx="5152">
                  <c:v>51.168519920000001</c:v>
                </c:pt>
                <c:pt idx="5153">
                  <c:v>51.178451920000001</c:v>
                </c:pt>
                <c:pt idx="5154">
                  <c:v>51.18838392</c:v>
                </c:pt>
                <c:pt idx="5155">
                  <c:v>51.198314920000001</c:v>
                </c:pt>
                <c:pt idx="5156">
                  <c:v>51.208246920000001</c:v>
                </c:pt>
                <c:pt idx="5157">
                  <c:v>51.218179919999997</c:v>
                </c:pt>
                <c:pt idx="5158">
                  <c:v>51.228110919999999</c:v>
                </c:pt>
                <c:pt idx="5159">
                  <c:v>51.238042919999998</c:v>
                </c:pt>
                <c:pt idx="5160">
                  <c:v>51.247974919999997</c:v>
                </c:pt>
                <c:pt idx="5161">
                  <c:v>51.257906920000003</c:v>
                </c:pt>
                <c:pt idx="5162">
                  <c:v>51.267838920000003</c:v>
                </c:pt>
                <c:pt idx="5163">
                  <c:v>51.277770920000002</c:v>
                </c:pt>
                <c:pt idx="5164">
                  <c:v>51.287702920000001</c:v>
                </c:pt>
                <c:pt idx="5165">
                  <c:v>51.29763492</c:v>
                </c:pt>
                <c:pt idx="5166">
                  <c:v>51.307566919999999</c:v>
                </c:pt>
                <c:pt idx="5167">
                  <c:v>51.317498919999998</c:v>
                </c:pt>
                <c:pt idx="5168">
                  <c:v>51.327430919999998</c:v>
                </c:pt>
                <c:pt idx="5169">
                  <c:v>51.337362919999997</c:v>
                </c:pt>
                <c:pt idx="5170">
                  <c:v>51.347294920000003</c:v>
                </c:pt>
                <c:pt idx="5171">
                  <c:v>51.357226920000002</c:v>
                </c:pt>
                <c:pt idx="5172">
                  <c:v>51.367158920000001</c:v>
                </c:pt>
                <c:pt idx="5173">
                  <c:v>51.377090920000001</c:v>
                </c:pt>
                <c:pt idx="5174">
                  <c:v>51.38702292</c:v>
                </c:pt>
                <c:pt idx="5175">
                  <c:v>51.396954919999999</c:v>
                </c:pt>
                <c:pt idx="5176">
                  <c:v>51.406886919999998</c:v>
                </c:pt>
                <c:pt idx="5177">
                  <c:v>51.416818919999997</c:v>
                </c:pt>
                <c:pt idx="5178">
                  <c:v>51.426750920000003</c:v>
                </c:pt>
                <c:pt idx="5179">
                  <c:v>51.436682920000003</c:v>
                </c:pt>
                <c:pt idx="5180">
                  <c:v>51.446614920000002</c:v>
                </c:pt>
                <c:pt idx="5181">
                  <c:v>51.456546920000001</c:v>
                </c:pt>
                <c:pt idx="5182">
                  <c:v>51.46647892</c:v>
                </c:pt>
                <c:pt idx="5183">
                  <c:v>51.476410919999999</c:v>
                </c:pt>
                <c:pt idx="5184">
                  <c:v>51.486342919999998</c:v>
                </c:pt>
                <c:pt idx="5185">
                  <c:v>51.496274919999998</c:v>
                </c:pt>
                <c:pt idx="5186">
                  <c:v>51.506206919999997</c:v>
                </c:pt>
                <c:pt idx="5187">
                  <c:v>51.516139170000002</c:v>
                </c:pt>
                <c:pt idx="5188">
                  <c:v>51.526071170000002</c:v>
                </c:pt>
                <c:pt idx="5189">
                  <c:v>51.536003170000001</c:v>
                </c:pt>
                <c:pt idx="5190">
                  <c:v>51.54593517</c:v>
                </c:pt>
                <c:pt idx="5191">
                  <c:v>51.555867169999999</c:v>
                </c:pt>
                <c:pt idx="5192">
                  <c:v>51.565799169999998</c:v>
                </c:pt>
                <c:pt idx="5193">
                  <c:v>51.575731169999997</c:v>
                </c:pt>
                <c:pt idx="5194">
                  <c:v>51.585663169999997</c:v>
                </c:pt>
                <c:pt idx="5195">
                  <c:v>51.595595170000003</c:v>
                </c:pt>
                <c:pt idx="5196">
                  <c:v>51.605527170000002</c:v>
                </c:pt>
                <c:pt idx="5197">
                  <c:v>51.615459170000001</c:v>
                </c:pt>
                <c:pt idx="5198">
                  <c:v>51.62539117</c:v>
                </c:pt>
                <c:pt idx="5199">
                  <c:v>51.635323169999999</c:v>
                </c:pt>
                <c:pt idx="5200">
                  <c:v>51.645255169999999</c:v>
                </c:pt>
                <c:pt idx="5201">
                  <c:v>51.655187169999998</c:v>
                </c:pt>
                <c:pt idx="5202">
                  <c:v>51.665119169999997</c:v>
                </c:pt>
                <c:pt idx="5203">
                  <c:v>51.675051170000003</c:v>
                </c:pt>
                <c:pt idx="5204">
                  <c:v>51.684983170000002</c:v>
                </c:pt>
                <c:pt idx="5205">
                  <c:v>51.694915170000002</c:v>
                </c:pt>
                <c:pt idx="5206">
                  <c:v>51.704847170000001</c:v>
                </c:pt>
                <c:pt idx="5207">
                  <c:v>51.71477917</c:v>
                </c:pt>
                <c:pt idx="5208">
                  <c:v>51.724711169999999</c:v>
                </c:pt>
                <c:pt idx="5209">
                  <c:v>51.734643169999998</c:v>
                </c:pt>
                <c:pt idx="5210">
                  <c:v>51.744575169999997</c:v>
                </c:pt>
                <c:pt idx="5211">
                  <c:v>51.754507169999997</c:v>
                </c:pt>
                <c:pt idx="5212">
                  <c:v>51.764439170000003</c:v>
                </c:pt>
                <c:pt idx="5213">
                  <c:v>51.774371170000002</c:v>
                </c:pt>
                <c:pt idx="5214">
                  <c:v>51.784303170000001</c:v>
                </c:pt>
                <c:pt idx="5215">
                  <c:v>51.79423517</c:v>
                </c:pt>
                <c:pt idx="5216">
                  <c:v>51.804167169999999</c:v>
                </c:pt>
                <c:pt idx="5217">
                  <c:v>51.814099169999999</c:v>
                </c:pt>
                <c:pt idx="5218">
                  <c:v>51.824031169999998</c:v>
                </c:pt>
                <c:pt idx="5219">
                  <c:v>51.833963169999997</c:v>
                </c:pt>
                <c:pt idx="5220">
                  <c:v>51.843895170000003</c:v>
                </c:pt>
                <c:pt idx="5221">
                  <c:v>51.853827170000002</c:v>
                </c:pt>
                <c:pt idx="5222">
                  <c:v>51.863759170000002</c:v>
                </c:pt>
                <c:pt idx="5223">
                  <c:v>51.873691170000001</c:v>
                </c:pt>
                <c:pt idx="5224">
                  <c:v>51.88362317</c:v>
                </c:pt>
                <c:pt idx="5225">
                  <c:v>51.893555169999999</c:v>
                </c:pt>
                <c:pt idx="5226">
                  <c:v>51.903487169999998</c:v>
                </c:pt>
                <c:pt idx="5227">
                  <c:v>51.913419169999997</c:v>
                </c:pt>
                <c:pt idx="5228">
                  <c:v>51.923351169999997</c:v>
                </c:pt>
                <c:pt idx="5229">
                  <c:v>51.933283170000003</c:v>
                </c:pt>
                <c:pt idx="5230">
                  <c:v>51.943215170000002</c:v>
                </c:pt>
                <c:pt idx="5231">
                  <c:v>51.953147170000001</c:v>
                </c:pt>
                <c:pt idx="5232">
                  <c:v>51.96307917</c:v>
                </c:pt>
                <c:pt idx="5233">
                  <c:v>51.973011169999999</c:v>
                </c:pt>
                <c:pt idx="5234">
                  <c:v>51.982943169999999</c:v>
                </c:pt>
                <c:pt idx="5235">
                  <c:v>51.992875169999998</c:v>
                </c:pt>
                <c:pt idx="5236">
                  <c:v>52.002807169999997</c:v>
                </c:pt>
                <c:pt idx="5237">
                  <c:v>52.012739170000003</c:v>
                </c:pt>
                <c:pt idx="5238">
                  <c:v>52.022671170000002</c:v>
                </c:pt>
                <c:pt idx="5239">
                  <c:v>52.032603170000002</c:v>
                </c:pt>
                <c:pt idx="5240">
                  <c:v>52.042535170000001</c:v>
                </c:pt>
                <c:pt idx="5241">
                  <c:v>52.05246717</c:v>
                </c:pt>
                <c:pt idx="5242">
                  <c:v>52.062399169999999</c:v>
                </c:pt>
                <c:pt idx="5243">
                  <c:v>52.072331169999998</c:v>
                </c:pt>
                <c:pt idx="5244">
                  <c:v>52.082263169999997</c:v>
                </c:pt>
                <c:pt idx="5245">
                  <c:v>52.092195169999997</c:v>
                </c:pt>
                <c:pt idx="5246">
                  <c:v>52.102127170000003</c:v>
                </c:pt>
                <c:pt idx="5247">
                  <c:v>52.112059170000002</c:v>
                </c:pt>
                <c:pt idx="5248">
                  <c:v>52.121991170000001</c:v>
                </c:pt>
                <c:pt idx="5249">
                  <c:v>52.13192317</c:v>
                </c:pt>
                <c:pt idx="5250">
                  <c:v>52.141855169999999</c:v>
                </c:pt>
                <c:pt idx="5251">
                  <c:v>52.151787169999999</c:v>
                </c:pt>
                <c:pt idx="5252">
                  <c:v>52.161719169999998</c:v>
                </c:pt>
                <c:pt idx="5253">
                  <c:v>52.171651169999997</c:v>
                </c:pt>
                <c:pt idx="5254">
                  <c:v>52.181583170000003</c:v>
                </c:pt>
                <c:pt idx="5255">
                  <c:v>52.191515170000002</c:v>
                </c:pt>
                <c:pt idx="5256">
                  <c:v>52.201447170000002</c:v>
                </c:pt>
                <c:pt idx="5257">
                  <c:v>52.211379170000001</c:v>
                </c:pt>
                <c:pt idx="5258">
                  <c:v>52.22131117</c:v>
                </c:pt>
                <c:pt idx="5259">
                  <c:v>52.231243169999999</c:v>
                </c:pt>
                <c:pt idx="5260">
                  <c:v>52.241175169999998</c:v>
                </c:pt>
                <c:pt idx="5261">
                  <c:v>52.251107169999997</c:v>
                </c:pt>
                <c:pt idx="5262">
                  <c:v>52.261039169999997</c:v>
                </c:pt>
                <c:pt idx="5263">
                  <c:v>52.270971170000003</c:v>
                </c:pt>
                <c:pt idx="5264">
                  <c:v>52.280903170000002</c:v>
                </c:pt>
                <c:pt idx="5265">
                  <c:v>52.290835170000001</c:v>
                </c:pt>
                <c:pt idx="5266">
                  <c:v>52.30076717</c:v>
                </c:pt>
                <c:pt idx="5267">
                  <c:v>52.310699169999999</c:v>
                </c:pt>
                <c:pt idx="5268">
                  <c:v>52.320631169999999</c:v>
                </c:pt>
                <c:pt idx="5269">
                  <c:v>52.330563169999998</c:v>
                </c:pt>
                <c:pt idx="5270">
                  <c:v>52.340495169999997</c:v>
                </c:pt>
                <c:pt idx="5271">
                  <c:v>52.350427170000003</c:v>
                </c:pt>
                <c:pt idx="5272">
                  <c:v>52.360359170000002</c:v>
                </c:pt>
                <c:pt idx="5273">
                  <c:v>52.370291170000002</c:v>
                </c:pt>
                <c:pt idx="5274">
                  <c:v>52.380223170000001</c:v>
                </c:pt>
                <c:pt idx="5275">
                  <c:v>52.39015517</c:v>
                </c:pt>
                <c:pt idx="5276">
                  <c:v>52.400087169999999</c:v>
                </c:pt>
                <c:pt idx="5277">
                  <c:v>52.410019169999998</c:v>
                </c:pt>
                <c:pt idx="5278">
                  <c:v>52.419951169999997</c:v>
                </c:pt>
                <c:pt idx="5279">
                  <c:v>52.429883169999997</c:v>
                </c:pt>
                <c:pt idx="5280">
                  <c:v>52.439815170000003</c:v>
                </c:pt>
                <c:pt idx="5281">
                  <c:v>52.449747170000002</c:v>
                </c:pt>
                <c:pt idx="5282">
                  <c:v>52.459679170000001</c:v>
                </c:pt>
                <c:pt idx="5283">
                  <c:v>52.46961117</c:v>
                </c:pt>
                <c:pt idx="5284">
                  <c:v>52.479543169999999</c:v>
                </c:pt>
                <c:pt idx="5285">
                  <c:v>52.489475169999999</c:v>
                </c:pt>
                <c:pt idx="5286">
                  <c:v>52.499407169999998</c:v>
                </c:pt>
                <c:pt idx="5287">
                  <c:v>52.509340039999998</c:v>
                </c:pt>
                <c:pt idx="5288">
                  <c:v>52.519272039999997</c:v>
                </c:pt>
                <c:pt idx="5289">
                  <c:v>52.529204040000003</c:v>
                </c:pt>
                <c:pt idx="5290">
                  <c:v>52.539136040000002</c:v>
                </c:pt>
                <c:pt idx="5291">
                  <c:v>52.549068040000002</c:v>
                </c:pt>
                <c:pt idx="5292">
                  <c:v>52.559000040000001</c:v>
                </c:pt>
                <c:pt idx="5293">
                  <c:v>52.56893204</c:v>
                </c:pt>
                <c:pt idx="5294">
                  <c:v>52.578864039999999</c:v>
                </c:pt>
                <c:pt idx="5295">
                  <c:v>52.588796039999998</c:v>
                </c:pt>
                <c:pt idx="5296">
                  <c:v>52.598728039999997</c:v>
                </c:pt>
                <c:pt idx="5297">
                  <c:v>52.608660039999997</c:v>
                </c:pt>
                <c:pt idx="5298">
                  <c:v>52.618592040000003</c:v>
                </c:pt>
                <c:pt idx="5299">
                  <c:v>52.628524040000002</c:v>
                </c:pt>
                <c:pt idx="5300">
                  <c:v>52.638456040000001</c:v>
                </c:pt>
                <c:pt idx="5301">
                  <c:v>52.64838804</c:v>
                </c:pt>
                <c:pt idx="5302">
                  <c:v>52.65832004</c:v>
                </c:pt>
                <c:pt idx="5303">
                  <c:v>52.668252039999999</c:v>
                </c:pt>
                <c:pt idx="5304">
                  <c:v>52.678184039999998</c:v>
                </c:pt>
                <c:pt idx="5305">
                  <c:v>52.688116039999997</c:v>
                </c:pt>
                <c:pt idx="5306">
                  <c:v>52.698048040000003</c:v>
                </c:pt>
                <c:pt idx="5307">
                  <c:v>52.707980040000002</c:v>
                </c:pt>
                <c:pt idx="5308">
                  <c:v>52.717912040000002</c:v>
                </c:pt>
                <c:pt idx="5309">
                  <c:v>52.727844040000001</c:v>
                </c:pt>
                <c:pt idx="5310">
                  <c:v>52.73777604</c:v>
                </c:pt>
                <c:pt idx="5311">
                  <c:v>52.747708039999999</c:v>
                </c:pt>
                <c:pt idx="5312">
                  <c:v>52.757640039999998</c:v>
                </c:pt>
                <c:pt idx="5313">
                  <c:v>52.767572039999997</c:v>
                </c:pt>
                <c:pt idx="5314">
                  <c:v>52.777504039999997</c:v>
                </c:pt>
                <c:pt idx="5315">
                  <c:v>52.787436040000003</c:v>
                </c:pt>
                <c:pt idx="5316">
                  <c:v>52.797368040000002</c:v>
                </c:pt>
                <c:pt idx="5317">
                  <c:v>52.807300040000001</c:v>
                </c:pt>
                <c:pt idx="5318">
                  <c:v>52.81723204</c:v>
                </c:pt>
                <c:pt idx="5319">
                  <c:v>52.82716404</c:v>
                </c:pt>
                <c:pt idx="5320">
                  <c:v>52.837096039999999</c:v>
                </c:pt>
                <c:pt idx="5321">
                  <c:v>52.847028039999998</c:v>
                </c:pt>
                <c:pt idx="5322">
                  <c:v>52.856960039999997</c:v>
                </c:pt>
                <c:pt idx="5323">
                  <c:v>52.866892040000003</c:v>
                </c:pt>
                <c:pt idx="5324">
                  <c:v>52.876824040000002</c:v>
                </c:pt>
                <c:pt idx="5325">
                  <c:v>52.886756040000002</c:v>
                </c:pt>
                <c:pt idx="5326">
                  <c:v>52.896688040000001</c:v>
                </c:pt>
                <c:pt idx="5327">
                  <c:v>52.90662004</c:v>
                </c:pt>
                <c:pt idx="5328">
                  <c:v>52.916552039999999</c:v>
                </c:pt>
                <c:pt idx="5329">
                  <c:v>52.926484039999998</c:v>
                </c:pt>
                <c:pt idx="5330">
                  <c:v>52.936416039999997</c:v>
                </c:pt>
                <c:pt idx="5331">
                  <c:v>52.946348039999997</c:v>
                </c:pt>
                <c:pt idx="5332">
                  <c:v>52.956280040000003</c:v>
                </c:pt>
                <c:pt idx="5333">
                  <c:v>52.966212040000002</c:v>
                </c:pt>
                <c:pt idx="5334">
                  <c:v>52.976144040000001</c:v>
                </c:pt>
                <c:pt idx="5335">
                  <c:v>52.98607604</c:v>
                </c:pt>
                <c:pt idx="5336">
                  <c:v>52.99600804</c:v>
                </c:pt>
                <c:pt idx="5337">
                  <c:v>53.005940039999999</c:v>
                </c:pt>
                <c:pt idx="5338">
                  <c:v>53.015872039999998</c:v>
                </c:pt>
                <c:pt idx="5339">
                  <c:v>53.025804039999997</c:v>
                </c:pt>
                <c:pt idx="5340">
                  <c:v>53.035736040000003</c:v>
                </c:pt>
                <c:pt idx="5341">
                  <c:v>53.045668040000002</c:v>
                </c:pt>
                <c:pt idx="5342">
                  <c:v>53.055600040000002</c:v>
                </c:pt>
                <c:pt idx="5343">
                  <c:v>53.065532040000001</c:v>
                </c:pt>
                <c:pt idx="5344">
                  <c:v>53.07546404</c:v>
                </c:pt>
                <c:pt idx="5345">
                  <c:v>53.085396039999999</c:v>
                </c:pt>
                <c:pt idx="5346">
                  <c:v>53.095328039999998</c:v>
                </c:pt>
                <c:pt idx="5347">
                  <c:v>53.105260039999997</c:v>
                </c:pt>
                <c:pt idx="5348">
                  <c:v>53.115192039999997</c:v>
                </c:pt>
                <c:pt idx="5349">
                  <c:v>53.125124040000003</c:v>
                </c:pt>
                <c:pt idx="5350">
                  <c:v>53.135056040000002</c:v>
                </c:pt>
                <c:pt idx="5351">
                  <c:v>53.144988040000001</c:v>
                </c:pt>
                <c:pt idx="5352">
                  <c:v>53.15492004</c:v>
                </c:pt>
                <c:pt idx="5353">
                  <c:v>53.16485204</c:v>
                </c:pt>
                <c:pt idx="5354">
                  <c:v>53.174784039999999</c:v>
                </c:pt>
                <c:pt idx="5355">
                  <c:v>53.184716039999998</c:v>
                </c:pt>
                <c:pt idx="5356">
                  <c:v>53.194648039999997</c:v>
                </c:pt>
                <c:pt idx="5357">
                  <c:v>53.204580040000003</c:v>
                </c:pt>
                <c:pt idx="5358">
                  <c:v>53.214512040000002</c:v>
                </c:pt>
                <c:pt idx="5359">
                  <c:v>53.224444040000002</c:v>
                </c:pt>
                <c:pt idx="5360">
                  <c:v>53.234376040000001</c:v>
                </c:pt>
                <c:pt idx="5361">
                  <c:v>53.24430804</c:v>
                </c:pt>
                <c:pt idx="5362">
                  <c:v>53.254240039999999</c:v>
                </c:pt>
                <c:pt idx="5363">
                  <c:v>53.264172039999998</c:v>
                </c:pt>
                <c:pt idx="5364">
                  <c:v>53.274104039999997</c:v>
                </c:pt>
                <c:pt idx="5365">
                  <c:v>53.284036039999997</c:v>
                </c:pt>
                <c:pt idx="5366">
                  <c:v>53.293968040000003</c:v>
                </c:pt>
                <c:pt idx="5367">
                  <c:v>53.303900040000002</c:v>
                </c:pt>
                <c:pt idx="5368">
                  <c:v>53.313832040000001</c:v>
                </c:pt>
                <c:pt idx="5369">
                  <c:v>53.32376404</c:v>
                </c:pt>
                <c:pt idx="5370">
                  <c:v>53.33369604</c:v>
                </c:pt>
                <c:pt idx="5371">
                  <c:v>53.343628039999999</c:v>
                </c:pt>
                <c:pt idx="5372">
                  <c:v>53.353560039999998</c:v>
                </c:pt>
                <c:pt idx="5373">
                  <c:v>53.363492039999997</c:v>
                </c:pt>
                <c:pt idx="5374">
                  <c:v>53.373424040000003</c:v>
                </c:pt>
                <c:pt idx="5375">
                  <c:v>53.383356040000002</c:v>
                </c:pt>
                <c:pt idx="5376">
                  <c:v>53.393288040000002</c:v>
                </c:pt>
                <c:pt idx="5377">
                  <c:v>53.403220040000001</c:v>
                </c:pt>
                <c:pt idx="5378">
                  <c:v>53.41315204</c:v>
                </c:pt>
                <c:pt idx="5379">
                  <c:v>53.423084039999999</c:v>
                </c:pt>
                <c:pt idx="5380">
                  <c:v>53.433016039999998</c:v>
                </c:pt>
                <c:pt idx="5381">
                  <c:v>53.442948039999997</c:v>
                </c:pt>
                <c:pt idx="5382">
                  <c:v>53.452880039999997</c:v>
                </c:pt>
                <c:pt idx="5383">
                  <c:v>53.462812040000003</c:v>
                </c:pt>
                <c:pt idx="5384">
                  <c:v>53.472744040000002</c:v>
                </c:pt>
                <c:pt idx="5385">
                  <c:v>53.482676040000001</c:v>
                </c:pt>
                <c:pt idx="5386">
                  <c:v>53.49260804</c:v>
                </c:pt>
                <c:pt idx="5387">
                  <c:v>53.50254004</c:v>
                </c:pt>
                <c:pt idx="5388">
                  <c:v>53.51247154</c:v>
                </c:pt>
                <c:pt idx="5389">
                  <c:v>53.522403539999999</c:v>
                </c:pt>
                <c:pt idx="5390">
                  <c:v>53.532335539999998</c:v>
                </c:pt>
                <c:pt idx="5391">
                  <c:v>53.542267539999997</c:v>
                </c:pt>
                <c:pt idx="5392">
                  <c:v>53.552199539999997</c:v>
                </c:pt>
                <c:pt idx="5393">
                  <c:v>53.562131540000003</c:v>
                </c:pt>
                <c:pt idx="5394">
                  <c:v>53.572063540000002</c:v>
                </c:pt>
                <c:pt idx="5395">
                  <c:v>53.581995540000001</c:v>
                </c:pt>
                <c:pt idx="5396">
                  <c:v>53.59192754</c:v>
                </c:pt>
                <c:pt idx="5397">
                  <c:v>53.60185954</c:v>
                </c:pt>
                <c:pt idx="5398">
                  <c:v>53.611791539999999</c:v>
                </c:pt>
                <c:pt idx="5399">
                  <c:v>53.621723539999998</c:v>
                </c:pt>
                <c:pt idx="5400">
                  <c:v>53.631655539999997</c:v>
                </c:pt>
                <c:pt idx="5401">
                  <c:v>53.641587540000003</c:v>
                </c:pt>
                <c:pt idx="5402">
                  <c:v>53.651519540000002</c:v>
                </c:pt>
                <c:pt idx="5403">
                  <c:v>53.661451540000002</c:v>
                </c:pt>
                <c:pt idx="5404">
                  <c:v>53.671383540000001</c:v>
                </c:pt>
                <c:pt idx="5405">
                  <c:v>53.68131554</c:v>
                </c:pt>
                <c:pt idx="5406">
                  <c:v>53.691247539999999</c:v>
                </c:pt>
                <c:pt idx="5407">
                  <c:v>53.701179539999998</c:v>
                </c:pt>
                <c:pt idx="5408">
                  <c:v>53.711111539999997</c:v>
                </c:pt>
                <c:pt idx="5409">
                  <c:v>53.721043539999997</c:v>
                </c:pt>
                <c:pt idx="5410">
                  <c:v>53.730975540000003</c:v>
                </c:pt>
                <c:pt idx="5411">
                  <c:v>53.740907540000002</c:v>
                </c:pt>
                <c:pt idx="5412">
                  <c:v>53.750839540000001</c:v>
                </c:pt>
                <c:pt idx="5413">
                  <c:v>53.760772539999998</c:v>
                </c:pt>
                <c:pt idx="5414">
                  <c:v>53.770704539999997</c:v>
                </c:pt>
                <c:pt idx="5415">
                  <c:v>53.780636540000003</c:v>
                </c:pt>
                <c:pt idx="5416">
                  <c:v>53.790568540000002</c:v>
                </c:pt>
                <c:pt idx="5417">
                  <c:v>53.800500540000002</c:v>
                </c:pt>
                <c:pt idx="5418">
                  <c:v>53.810432540000001</c:v>
                </c:pt>
                <c:pt idx="5419">
                  <c:v>53.82036454</c:v>
                </c:pt>
                <c:pt idx="5420">
                  <c:v>53.830296539999999</c:v>
                </c:pt>
                <c:pt idx="5421">
                  <c:v>53.840228539999998</c:v>
                </c:pt>
                <c:pt idx="5422">
                  <c:v>53.850160539999997</c:v>
                </c:pt>
                <c:pt idx="5423">
                  <c:v>53.860092539999997</c:v>
                </c:pt>
                <c:pt idx="5424">
                  <c:v>53.870024540000003</c:v>
                </c:pt>
                <c:pt idx="5425">
                  <c:v>53.879956540000002</c:v>
                </c:pt>
                <c:pt idx="5426">
                  <c:v>53.889888540000001</c:v>
                </c:pt>
                <c:pt idx="5427">
                  <c:v>53.89982054</c:v>
                </c:pt>
                <c:pt idx="5428">
                  <c:v>53.909752539999999</c:v>
                </c:pt>
                <c:pt idx="5429">
                  <c:v>53.919684539999999</c:v>
                </c:pt>
                <c:pt idx="5430">
                  <c:v>53.929616539999998</c:v>
                </c:pt>
                <c:pt idx="5431">
                  <c:v>53.939548539999997</c:v>
                </c:pt>
                <c:pt idx="5432">
                  <c:v>53.949480540000003</c:v>
                </c:pt>
                <c:pt idx="5433">
                  <c:v>53.959412540000002</c:v>
                </c:pt>
                <c:pt idx="5434">
                  <c:v>53.969344540000002</c:v>
                </c:pt>
                <c:pt idx="5435">
                  <c:v>53.979276540000001</c:v>
                </c:pt>
                <c:pt idx="5436">
                  <c:v>53.98920854</c:v>
                </c:pt>
                <c:pt idx="5437">
                  <c:v>53.999140539999999</c:v>
                </c:pt>
                <c:pt idx="5438">
                  <c:v>54.009072539999998</c:v>
                </c:pt>
                <c:pt idx="5439">
                  <c:v>54.019004539999997</c:v>
                </c:pt>
                <c:pt idx="5440">
                  <c:v>54.028936539999997</c:v>
                </c:pt>
                <c:pt idx="5441">
                  <c:v>54.038868540000003</c:v>
                </c:pt>
                <c:pt idx="5442">
                  <c:v>54.048800540000002</c:v>
                </c:pt>
                <c:pt idx="5443">
                  <c:v>54.058732540000001</c:v>
                </c:pt>
                <c:pt idx="5444">
                  <c:v>54.06866454</c:v>
                </c:pt>
                <c:pt idx="5445">
                  <c:v>54.078596539999999</c:v>
                </c:pt>
                <c:pt idx="5446">
                  <c:v>54.088528539999999</c:v>
                </c:pt>
                <c:pt idx="5447">
                  <c:v>54.098460539999998</c:v>
                </c:pt>
                <c:pt idx="5448">
                  <c:v>54.108392539999997</c:v>
                </c:pt>
                <c:pt idx="5449">
                  <c:v>54.118324540000003</c:v>
                </c:pt>
                <c:pt idx="5450">
                  <c:v>54.128256540000002</c:v>
                </c:pt>
                <c:pt idx="5451">
                  <c:v>54.138188540000002</c:v>
                </c:pt>
                <c:pt idx="5452">
                  <c:v>54.148120540000001</c:v>
                </c:pt>
                <c:pt idx="5453">
                  <c:v>54.15805254</c:v>
                </c:pt>
                <c:pt idx="5454">
                  <c:v>54.167984539999999</c:v>
                </c:pt>
                <c:pt idx="5455">
                  <c:v>54.177916539999998</c:v>
                </c:pt>
                <c:pt idx="5456">
                  <c:v>54.187848539999997</c:v>
                </c:pt>
                <c:pt idx="5457">
                  <c:v>54.197780539999997</c:v>
                </c:pt>
                <c:pt idx="5458">
                  <c:v>54.207712540000003</c:v>
                </c:pt>
                <c:pt idx="5459">
                  <c:v>54.217644540000002</c:v>
                </c:pt>
                <c:pt idx="5460">
                  <c:v>54.227576540000001</c:v>
                </c:pt>
                <c:pt idx="5461">
                  <c:v>54.23750854</c:v>
                </c:pt>
                <c:pt idx="5462">
                  <c:v>54.247440539999999</c:v>
                </c:pt>
                <c:pt idx="5463">
                  <c:v>54.257372539999999</c:v>
                </c:pt>
                <c:pt idx="5464">
                  <c:v>54.267304539999998</c:v>
                </c:pt>
                <c:pt idx="5465">
                  <c:v>54.277236539999997</c:v>
                </c:pt>
                <c:pt idx="5466">
                  <c:v>54.287168540000003</c:v>
                </c:pt>
                <c:pt idx="5467">
                  <c:v>54.297100540000002</c:v>
                </c:pt>
                <c:pt idx="5468">
                  <c:v>54.307032540000002</c:v>
                </c:pt>
                <c:pt idx="5469">
                  <c:v>54.316964540000001</c:v>
                </c:pt>
                <c:pt idx="5470">
                  <c:v>54.326897539999997</c:v>
                </c:pt>
                <c:pt idx="5471">
                  <c:v>54.336829539999997</c:v>
                </c:pt>
                <c:pt idx="5472">
                  <c:v>54.346761540000003</c:v>
                </c:pt>
                <c:pt idx="5473">
                  <c:v>54.356693540000002</c:v>
                </c:pt>
                <c:pt idx="5474">
                  <c:v>54.366625540000001</c:v>
                </c:pt>
                <c:pt idx="5475">
                  <c:v>54.37655754</c:v>
                </c:pt>
                <c:pt idx="5476">
                  <c:v>54.386489539999999</c:v>
                </c:pt>
                <c:pt idx="5477">
                  <c:v>54.396421539999999</c:v>
                </c:pt>
                <c:pt idx="5478">
                  <c:v>54.406353539999998</c:v>
                </c:pt>
                <c:pt idx="5479">
                  <c:v>54.416285539999997</c:v>
                </c:pt>
                <c:pt idx="5480">
                  <c:v>54.426217540000003</c:v>
                </c:pt>
                <c:pt idx="5481">
                  <c:v>54.436149540000002</c:v>
                </c:pt>
                <c:pt idx="5482">
                  <c:v>54.446081540000002</c:v>
                </c:pt>
                <c:pt idx="5483">
                  <c:v>54.456013540000001</c:v>
                </c:pt>
                <c:pt idx="5484">
                  <c:v>54.46594554</c:v>
                </c:pt>
                <c:pt idx="5485">
                  <c:v>54.475877539999999</c:v>
                </c:pt>
                <c:pt idx="5486">
                  <c:v>54.485809539999998</c:v>
                </c:pt>
                <c:pt idx="5487">
                  <c:v>54.495741539999997</c:v>
                </c:pt>
                <c:pt idx="5488">
                  <c:v>54.505673539999997</c:v>
                </c:pt>
                <c:pt idx="5489">
                  <c:v>54.515605749999999</c:v>
                </c:pt>
                <c:pt idx="5490">
                  <c:v>54.525537749999998</c:v>
                </c:pt>
                <c:pt idx="5491">
                  <c:v>54.535469749999997</c:v>
                </c:pt>
                <c:pt idx="5492">
                  <c:v>54.545401750000003</c:v>
                </c:pt>
                <c:pt idx="5493">
                  <c:v>54.555333750000003</c:v>
                </c:pt>
                <c:pt idx="5494">
                  <c:v>54.565265750000002</c:v>
                </c:pt>
                <c:pt idx="5495">
                  <c:v>54.575197750000001</c:v>
                </c:pt>
                <c:pt idx="5496">
                  <c:v>54.58512975</c:v>
                </c:pt>
                <c:pt idx="5497">
                  <c:v>54.595061749999999</c:v>
                </c:pt>
                <c:pt idx="5498">
                  <c:v>54.604993749999998</c:v>
                </c:pt>
                <c:pt idx="5499">
                  <c:v>54.614925749999998</c:v>
                </c:pt>
                <c:pt idx="5500">
                  <c:v>54.624857749999997</c:v>
                </c:pt>
                <c:pt idx="5501">
                  <c:v>54.634789750000003</c:v>
                </c:pt>
                <c:pt idx="5502">
                  <c:v>54.644721750000002</c:v>
                </c:pt>
                <c:pt idx="5503">
                  <c:v>54.654653750000001</c:v>
                </c:pt>
                <c:pt idx="5504">
                  <c:v>54.664585750000001</c:v>
                </c:pt>
                <c:pt idx="5505">
                  <c:v>54.67451775</c:v>
                </c:pt>
                <c:pt idx="5506">
                  <c:v>54.684449749999999</c:v>
                </c:pt>
                <c:pt idx="5507">
                  <c:v>54.694381749999998</c:v>
                </c:pt>
                <c:pt idx="5508">
                  <c:v>54.704313749999997</c:v>
                </c:pt>
                <c:pt idx="5509">
                  <c:v>54.714245750000003</c:v>
                </c:pt>
                <c:pt idx="5510">
                  <c:v>54.724177750000003</c:v>
                </c:pt>
                <c:pt idx="5511">
                  <c:v>54.734109750000002</c:v>
                </c:pt>
                <c:pt idx="5512">
                  <c:v>54.744041750000001</c:v>
                </c:pt>
                <c:pt idx="5513">
                  <c:v>54.75397375</c:v>
                </c:pt>
                <c:pt idx="5514">
                  <c:v>54.763905749999999</c:v>
                </c:pt>
                <c:pt idx="5515">
                  <c:v>54.773837749999998</c:v>
                </c:pt>
                <c:pt idx="5516">
                  <c:v>54.783770750000002</c:v>
                </c:pt>
                <c:pt idx="5517">
                  <c:v>54.793702750000001</c:v>
                </c:pt>
                <c:pt idx="5518">
                  <c:v>54.803634750000001</c:v>
                </c:pt>
                <c:pt idx="5519">
                  <c:v>54.81356675</c:v>
                </c:pt>
                <c:pt idx="5520">
                  <c:v>54.823498749999999</c:v>
                </c:pt>
                <c:pt idx="5521">
                  <c:v>54.833430749999998</c:v>
                </c:pt>
                <c:pt idx="5522">
                  <c:v>54.843362749999997</c:v>
                </c:pt>
                <c:pt idx="5523">
                  <c:v>54.853294750000003</c:v>
                </c:pt>
                <c:pt idx="5524">
                  <c:v>54.863226750000003</c:v>
                </c:pt>
                <c:pt idx="5525">
                  <c:v>54.873158750000002</c:v>
                </c:pt>
                <c:pt idx="5526">
                  <c:v>54.883090750000001</c:v>
                </c:pt>
                <c:pt idx="5527">
                  <c:v>54.89302275</c:v>
                </c:pt>
                <c:pt idx="5528">
                  <c:v>54.902954749999999</c:v>
                </c:pt>
                <c:pt idx="5529">
                  <c:v>54.912886749999998</c:v>
                </c:pt>
                <c:pt idx="5530">
                  <c:v>54.922818749999998</c:v>
                </c:pt>
                <c:pt idx="5531">
                  <c:v>54.932750749999997</c:v>
                </c:pt>
                <c:pt idx="5532">
                  <c:v>54.942682750000003</c:v>
                </c:pt>
                <c:pt idx="5533">
                  <c:v>54.952614750000002</c:v>
                </c:pt>
                <c:pt idx="5534">
                  <c:v>54.962546750000001</c:v>
                </c:pt>
                <c:pt idx="5535">
                  <c:v>54.972478750000001</c:v>
                </c:pt>
                <c:pt idx="5536">
                  <c:v>54.98241075</c:v>
                </c:pt>
                <c:pt idx="5537">
                  <c:v>54.992342749999999</c:v>
                </c:pt>
                <c:pt idx="5538">
                  <c:v>55.002274749999998</c:v>
                </c:pt>
                <c:pt idx="5539">
                  <c:v>55.012206749999997</c:v>
                </c:pt>
                <c:pt idx="5540">
                  <c:v>55.022138750000003</c:v>
                </c:pt>
                <c:pt idx="5541">
                  <c:v>55.032070750000003</c:v>
                </c:pt>
                <c:pt idx="5542">
                  <c:v>55.042002750000002</c:v>
                </c:pt>
                <c:pt idx="5543">
                  <c:v>55.051934750000001</c:v>
                </c:pt>
                <c:pt idx="5544">
                  <c:v>55.06186675</c:v>
                </c:pt>
                <c:pt idx="5545">
                  <c:v>55.071798749999999</c:v>
                </c:pt>
                <c:pt idx="5546">
                  <c:v>55.081730749999998</c:v>
                </c:pt>
                <c:pt idx="5547">
                  <c:v>55.091662749999998</c:v>
                </c:pt>
                <c:pt idx="5548">
                  <c:v>55.101594749999997</c:v>
                </c:pt>
                <c:pt idx="5549">
                  <c:v>55.111526750000003</c:v>
                </c:pt>
                <c:pt idx="5550">
                  <c:v>55.121458750000002</c:v>
                </c:pt>
                <c:pt idx="5551">
                  <c:v>55.131390750000001</c:v>
                </c:pt>
                <c:pt idx="5552">
                  <c:v>55.14132275</c:v>
                </c:pt>
                <c:pt idx="5553">
                  <c:v>55.15125475</c:v>
                </c:pt>
                <c:pt idx="5554">
                  <c:v>55.161186749999999</c:v>
                </c:pt>
                <c:pt idx="5555">
                  <c:v>55.171118749999998</c:v>
                </c:pt>
                <c:pt idx="5556">
                  <c:v>55.181050749999997</c:v>
                </c:pt>
                <c:pt idx="5557">
                  <c:v>55.190983750000001</c:v>
                </c:pt>
                <c:pt idx="5558">
                  <c:v>55.20091575</c:v>
                </c:pt>
                <c:pt idx="5559">
                  <c:v>55.210847749999999</c:v>
                </c:pt>
                <c:pt idx="5560">
                  <c:v>55.220779749999998</c:v>
                </c:pt>
                <c:pt idx="5561">
                  <c:v>55.230711749999998</c:v>
                </c:pt>
                <c:pt idx="5562">
                  <c:v>55.240643749999997</c:v>
                </c:pt>
                <c:pt idx="5563">
                  <c:v>55.250575750000003</c:v>
                </c:pt>
                <c:pt idx="5564">
                  <c:v>55.260507750000002</c:v>
                </c:pt>
                <c:pt idx="5565">
                  <c:v>55.270439750000001</c:v>
                </c:pt>
                <c:pt idx="5566">
                  <c:v>55.28037175</c:v>
                </c:pt>
                <c:pt idx="5567">
                  <c:v>55.29030375</c:v>
                </c:pt>
                <c:pt idx="5568">
                  <c:v>55.300235749999999</c:v>
                </c:pt>
                <c:pt idx="5569">
                  <c:v>55.310167749999998</c:v>
                </c:pt>
                <c:pt idx="5570">
                  <c:v>55.320099749999997</c:v>
                </c:pt>
                <c:pt idx="5571">
                  <c:v>55.330031750000003</c:v>
                </c:pt>
                <c:pt idx="5572">
                  <c:v>55.339963750000003</c:v>
                </c:pt>
                <c:pt idx="5573">
                  <c:v>55.349895750000002</c:v>
                </c:pt>
                <c:pt idx="5574">
                  <c:v>55.359827750000001</c:v>
                </c:pt>
                <c:pt idx="5575">
                  <c:v>55.36975975</c:v>
                </c:pt>
                <c:pt idx="5576">
                  <c:v>55.379691749999999</c:v>
                </c:pt>
                <c:pt idx="5577">
                  <c:v>55.389623749999998</c:v>
                </c:pt>
                <c:pt idx="5578">
                  <c:v>55.399555749999998</c:v>
                </c:pt>
                <c:pt idx="5579">
                  <c:v>55.409487749999997</c:v>
                </c:pt>
                <c:pt idx="5580">
                  <c:v>55.419419750000003</c:v>
                </c:pt>
                <c:pt idx="5581">
                  <c:v>55.429351750000002</c:v>
                </c:pt>
                <c:pt idx="5582">
                  <c:v>55.439283750000001</c:v>
                </c:pt>
                <c:pt idx="5583">
                  <c:v>55.44921575</c:v>
                </c:pt>
                <c:pt idx="5584">
                  <c:v>55.45914775</c:v>
                </c:pt>
                <c:pt idx="5585">
                  <c:v>55.469079749999999</c:v>
                </c:pt>
                <c:pt idx="5586">
                  <c:v>55.479011749999998</c:v>
                </c:pt>
                <c:pt idx="5587">
                  <c:v>55.488943749999997</c:v>
                </c:pt>
                <c:pt idx="5588">
                  <c:v>55.498875750000003</c:v>
                </c:pt>
                <c:pt idx="5589">
                  <c:v>55.508807750000003</c:v>
                </c:pt>
                <c:pt idx="5590">
                  <c:v>55.518740039999997</c:v>
                </c:pt>
                <c:pt idx="5591">
                  <c:v>55.528672039999996</c:v>
                </c:pt>
                <c:pt idx="5592">
                  <c:v>55.538604040000003</c:v>
                </c:pt>
                <c:pt idx="5593">
                  <c:v>55.548536040000002</c:v>
                </c:pt>
                <c:pt idx="5594">
                  <c:v>55.558469039999999</c:v>
                </c:pt>
                <c:pt idx="5595">
                  <c:v>55.568401039999998</c:v>
                </c:pt>
                <c:pt idx="5596">
                  <c:v>55.578333039999997</c:v>
                </c:pt>
                <c:pt idx="5597">
                  <c:v>55.588265040000003</c:v>
                </c:pt>
                <c:pt idx="5598">
                  <c:v>55.598197040000002</c:v>
                </c:pt>
                <c:pt idx="5599">
                  <c:v>55.608129040000001</c:v>
                </c:pt>
                <c:pt idx="5600">
                  <c:v>55.618061040000001</c:v>
                </c:pt>
                <c:pt idx="5601">
                  <c:v>55.62799304</c:v>
                </c:pt>
                <c:pt idx="5602">
                  <c:v>55.637925039999999</c:v>
                </c:pt>
                <c:pt idx="5603">
                  <c:v>55.647857039999998</c:v>
                </c:pt>
                <c:pt idx="5604">
                  <c:v>55.657789039999997</c:v>
                </c:pt>
                <c:pt idx="5605">
                  <c:v>55.667721040000004</c:v>
                </c:pt>
                <c:pt idx="5606">
                  <c:v>55.677653040000003</c:v>
                </c:pt>
                <c:pt idx="5607">
                  <c:v>55.687585040000002</c:v>
                </c:pt>
                <c:pt idx="5608">
                  <c:v>55.697517040000001</c:v>
                </c:pt>
                <c:pt idx="5609">
                  <c:v>55.70744904</c:v>
                </c:pt>
                <c:pt idx="5610">
                  <c:v>55.717381039999999</c:v>
                </c:pt>
                <c:pt idx="5611">
                  <c:v>55.727313039999999</c:v>
                </c:pt>
                <c:pt idx="5612">
                  <c:v>55.737245039999998</c:v>
                </c:pt>
                <c:pt idx="5613">
                  <c:v>55.747177039999997</c:v>
                </c:pt>
                <c:pt idx="5614">
                  <c:v>55.757109040000003</c:v>
                </c:pt>
                <c:pt idx="5615">
                  <c:v>55.767041040000002</c:v>
                </c:pt>
                <c:pt idx="5616">
                  <c:v>55.776973040000001</c:v>
                </c:pt>
                <c:pt idx="5617">
                  <c:v>55.786905040000001</c:v>
                </c:pt>
                <c:pt idx="5618">
                  <c:v>55.79683704</c:v>
                </c:pt>
                <c:pt idx="5619">
                  <c:v>55.806769039999999</c:v>
                </c:pt>
                <c:pt idx="5620">
                  <c:v>55.816701039999998</c:v>
                </c:pt>
                <c:pt idx="5621">
                  <c:v>55.826633039999997</c:v>
                </c:pt>
                <c:pt idx="5622">
                  <c:v>55.836565040000004</c:v>
                </c:pt>
                <c:pt idx="5623">
                  <c:v>55.846497040000003</c:v>
                </c:pt>
                <c:pt idx="5624">
                  <c:v>55.856429040000002</c:v>
                </c:pt>
                <c:pt idx="5625">
                  <c:v>55.866361040000001</c:v>
                </c:pt>
                <c:pt idx="5626">
                  <c:v>55.87629304</c:v>
                </c:pt>
                <c:pt idx="5627">
                  <c:v>55.886225039999999</c:v>
                </c:pt>
                <c:pt idx="5628">
                  <c:v>55.896157039999999</c:v>
                </c:pt>
                <c:pt idx="5629">
                  <c:v>55.906089039999998</c:v>
                </c:pt>
                <c:pt idx="5630">
                  <c:v>55.916021039999997</c:v>
                </c:pt>
                <c:pt idx="5631">
                  <c:v>55.925954040000001</c:v>
                </c:pt>
                <c:pt idx="5632">
                  <c:v>55.93588604</c:v>
                </c:pt>
                <c:pt idx="5633">
                  <c:v>55.945818039999999</c:v>
                </c:pt>
                <c:pt idx="5634">
                  <c:v>55.955750039999998</c:v>
                </c:pt>
                <c:pt idx="5635">
                  <c:v>55.965682039999997</c:v>
                </c:pt>
                <c:pt idx="5636">
                  <c:v>55.975614040000004</c:v>
                </c:pt>
                <c:pt idx="5637">
                  <c:v>55.985546040000003</c:v>
                </c:pt>
                <c:pt idx="5638">
                  <c:v>55.995478040000002</c:v>
                </c:pt>
                <c:pt idx="5639">
                  <c:v>56.005410040000001</c:v>
                </c:pt>
                <c:pt idx="5640">
                  <c:v>56.01534204</c:v>
                </c:pt>
                <c:pt idx="5641">
                  <c:v>56.025274039999999</c:v>
                </c:pt>
                <c:pt idx="5642">
                  <c:v>56.035206039999998</c:v>
                </c:pt>
                <c:pt idx="5643">
                  <c:v>56.045138039999998</c:v>
                </c:pt>
                <c:pt idx="5644">
                  <c:v>56.055070039999997</c:v>
                </c:pt>
                <c:pt idx="5645">
                  <c:v>56.065002040000003</c:v>
                </c:pt>
                <c:pt idx="5646">
                  <c:v>56.074934040000002</c:v>
                </c:pt>
                <c:pt idx="5647">
                  <c:v>56.084866040000001</c:v>
                </c:pt>
                <c:pt idx="5648">
                  <c:v>56.094798040000001</c:v>
                </c:pt>
                <c:pt idx="5649">
                  <c:v>56.10473004</c:v>
                </c:pt>
                <c:pt idx="5650">
                  <c:v>56.114662039999999</c:v>
                </c:pt>
                <c:pt idx="5651">
                  <c:v>56.124594039999998</c:v>
                </c:pt>
                <c:pt idx="5652">
                  <c:v>56.134526039999997</c:v>
                </c:pt>
                <c:pt idx="5653">
                  <c:v>56.144458040000004</c:v>
                </c:pt>
                <c:pt idx="5654">
                  <c:v>56.154390040000003</c:v>
                </c:pt>
                <c:pt idx="5655">
                  <c:v>56.164322040000002</c:v>
                </c:pt>
                <c:pt idx="5656">
                  <c:v>56.174254040000001</c:v>
                </c:pt>
                <c:pt idx="5657">
                  <c:v>56.18418604</c:v>
                </c:pt>
                <c:pt idx="5658">
                  <c:v>56.194118039999999</c:v>
                </c:pt>
                <c:pt idx="5659">
                  <c:v>56.204050039999998</c:v>
                </c:pt>
                <c:pt idx="5660">
                  <c:v>56.213982039999998</c:v>
                </c:pt>
                <c:pt idx="5661">
                  <c:v>56.223914039999997</c:v>
                </c:pt>
                <c:pt idx="5662">
                  <c:v>56.233846040000003</c:v>
                </c:pt>
                <c:pt idx="5663">
                  <c:v>56.243778040000002</c:v>
                </c:pt>
                <c:pt idx="5664">
                  <c:v>56.253710040000001</c:v>
                </c:pt>
                <c:pt idx="5665">
                  <c:v>56.263642040000001</c:v>
                </c:pt>
                <c:pt idx="5666">
                  <c:v>56.27357404</c:v>
                </c:pt>
                <c:pt idx="5667">
                  <c:v>56.283507040000003</c:v>
                </c:pt>
                <c:pt idx="5668">
                  <c:v>56.293439040000003</c:v>
                </c:pt>
                <c:pt idx="5669">
                  <c:v>56.303371040000002</c:v>
                </c:pt>
                <c:pt idx="5670">
                  <c:v>56.313303040000001</c:v>
                </c:pt>
                <c:pt idx="5671">
                  <c:v>56.32323504</c:v>
                </c:pt>
                <c:pt idx="5672">
                  <c:v>56.333167039999999</c:v>
                </c:pt>
                <c:pt idx="5673">
                  <c:v>56.343099039999998</c:v>
                </c:pt>
                <c:pt idx="5674">
                  <c:v>56.353031039999998</c:v>
                </c:pt>
                <c:pt idx="5675">
                  <c:v>56.362963039999997</c:v>
                </c:pt>
                <c:pt idx="5676">
                  <c:v>56.372895040000003</c:v>
                </c:pt>
                <c:pt idx="5677">
                  <c:v>56.382827040000002</c:v>
                </c:pt>
                <c:pt idx="5678">
                  <c:v>56.392759040000001</c:v>
                </c:pt>
                <c:pt idx="5679">
                  <c:v>56.402691040000001</c:v>
                </c:pt>
                <c:pt idx="5680">
                  <c:v>56.41262304</c:v>
                </c:pt>
                <c:pt idx="5681">
                  <c:v>56.422555039999999</c:v>
                </c:pt>
                <c:pt idx="5682">
                  <c:v>56.432487039999998</c:v>
                </c:pt>
                <c:pt idx="5683">
                  <c:v>56.442419039999997</c:v>
                </c:pt>
                <c:pt idx="5684">
                  <c:v>56.452351040000003</c:v>
                </c:pt>
                <c:pt idx="5685">
                  <c:v>56.462283040000003</c:v>
                </c:pt>
                <c:pt idx="5686">
                  <c:v>56.472215040000002</c:v>
                </c:pt>
                <c:pt idx="5687">
                  <c:v>56.482147040000001</c:v>
                </c:pt>
                <c:pt idx="5688">
                  <c:v>56.49207904</c:v>
                </c:pt>
                <c:pt idx="5689">
                  <c:v>56.502011039999999</c:v>
                </c:pt>
                <c:pt idx="5690">
                  <c:v>56.511943039999998</c:v>
                </c:pt>
                <c:pt idx="5691">
                  <c:v>56.521875289999997</c:v>
                </c:pt>
                <c:pt idx="5692">
                  <c:v>56.531807290000003</c:v>
                </c:pt>
                <c:pt idx="5693">
                  <c:v>56.541739290000002</c:v>
                </c:pt>
                <c:pt idx="5694">
                  <c:v>56.551671290000002</c:v>
                </c:pt>
                <c:pt idx="5695">
                  <c:v>56.561603290000001</c:v>
                </c:pt>
                <c:pt idx="5696">
                  <c:v>56.57153529</c:v>
                </c:pt>
                <c:pt idx="5697">
                  <c:v>56.581467289999999</c:v>
                </c:pt>
                <c:pt idx="5698">
                  <c:v>56.591399289999998</c:v>
                </c:pt>
                <c:pt idx="5699">
                  <c:v>56.601331289999997</c:v>
                </c:pt>
                <c:pt idx="5700">
                  <c:v>56.611263289999997</c:v>
                </c:pt>
                <c:pt idx="5701">
                  <c:v>56.62119629</c:v>
                </c:pt>
                <c:pt idx="5702">
                  <c:v>56.631128289999999</c:v>
                </c:pt>
                <c:pt idx="5703">
                  <c:v>56.641060289999999</c:v>
                </c:pt>
                <c:pt idx="5704">
                  <c:v>56.650992289999998</c:v>
                </c:pt>
                <c:pt idx="5705">
                  <c:v>56.660924289999997</c:v>
                </c:pt>
                <c:pt idx="5706">
                  <c:v>56.670856290000003</c:v>
                </c:pt>
                <c:pt idx="5707">
                  <c:v>56.680788290000002</c:v>
                </c:pt>
                <c:pt idx="5708">
                  <c:v>56.690720290000002</c:v>
                </c:pt>
                <c:pt idx="5709">
                  <c:v>56.700652290000001</c:v>
                </c:pt>
                <c:pt idx="5710">
                  <c:v>56.71058429</c:v>
                </c:pt>
                <c:pt idx="5711">
                  <c:v>56.720516289999999</c:v>
                </c:pt>
                <c:pt idx="5712">
                  <c:v>56.730448289999998</c:v>
                </c:pt>
                <c:pt idx="5713">
                  <c:v>56.740380289999997</c:v>
                </c:pt>
                <c:pt idx="5714">
                  <c:v>56.750312289999997</c:v>
                </c:pt>
                <c:pt idx="5715">
                  <c:v>56.760244290000003</c:v>
                </c:pt>
                <c:pt idx="5716">
                  <c:v>56.770176290000002</c:v>
                </c:pt>
                <c:pt idx="5717">
                  <c:v>56.780108290000001</c:v>
                </c:pt>
                <c:pt idx="5718">
                  <c:v>56.79004029</c:v>
                </c:pt>
                <c:pt idx="5719">
                  <c:v>56.799972289999999</c:v>
                </c:pt>
                <c:pt idx="5720">
                  <c:v>56.809904289999999</c:v>
                </c:pt>
                <c:pt idx="5721">
                  <c:v>56.819836289999998</c:v>
                </c:pt>
                <c:pt idx="5722">
                  <c:v>56.829768289999997</c:v>
                </c:pt>
                <c:pt idx="5723">
                  <c:v>56.839700290000003</c:v>
                </c:pt>
                <c:pt idx="5724">
                  <c:v>56.849632290000002</c:v>
                </c:pt>
                <c:pt idx="5725">
                  <c:v>56.859564290000002</c:v>
                </c:pt>
                <c:pt idx="5726">
                  <c:v>56.869496290000001</c:v>
                </c:pt>
                <c:pt idx="5727">
                  <c:v>56.87942829</c:v>
                </c:pt>
                <c:pt idx="5728">
                  <c:v>56.889360289999999</c:v>
                </c:pt>
                <c:pt idx="5729">
                  <c:v>56.899292289999998</c:v>
                </c:pt>
                <c:pt idx="5730">
                  <c:v>56.909224289999997</c:v>
                </c:pt>
                <c:pt idx="5731">
                  <c:v>56.919156289999997</c:v>
                </c:pt>
                <c:pt idx="5732">
                  <c:v>56.92908929</c:v>
                </c:pt>
                <c:pt idx="5733">
                  <c:v>56.939021289999999</c:v>
                </c:pt>
                <c:pt idx="5734">
                  <c:v>56.948953289999999</c:v>
                </c:pt>
                <c:pt idx="5735">
                  <c:v>56.958885289999998</c:v>
                </c:pt>
                <c:pt idx="5736">
                  <c:v>56.968817289999997</c:v>
                </c:pt>
                <c:pt idx="5737">
                  <c:v>56.978749290000003</c:v>
                </c:pt>
                <c:pt idx="5738">
                  <c:v>56.988681290000002</c:v>
                </c:pt>
                <c:pt idx="5739">
                  <c:v>56.998613290000002</c:v>
                </c:pt>
                <c:pt idx="5740">
                  <c:v>57.008545290000001</c:v>
                </c:pt>
                <c:pt idx="5741">
                  <c:v>57.01847729</c:v>
                </c:pt>
                <c:pt idx="5742">
                  <c:v>57.028409289999999</c:v>
                </c:pt>
                <c:pt idx="5743">
                  <c:v>57.038341289999998</c:v>
                </c:pt>
                <c:pt idx="5744">
                  <c:v>57.048273289999997</c:v>
                </c:pt>
                <c:pt idx="5745">
                  <c:v>57.058205289999997</c:v>
                </c:pt>
                <c:pt idx="5746">
                  <c:v>57.068137290000003</c:v>
                </c:pt>
                <c:pt idx="5747">
                  <c:v>57.078069290000002</c:v>
                </c:pt>
                <c:pt idx="5748">
                  <c:v>57.088001290000001</c:v>
                </c:pt>
                <c:pt idx="5749">
                  <c:v>57.09793329</c:v>
                </c:pt>
                <c:pt idx="5750">
                  <c:v>57.107865289999999</c:v>
                </c:pt>
                <c:pt idx="5751">
                  <c:v>57.117797289999999</c:v>
                </c:pt>
                <c:pt idx="5752">
                  <c:v>57.127729289999998</c:v>
                </c:pt>
                <c:pt idx="5753">
                  <c:v>57.137661289999997</c:v>
                </c:pt>
                <c:pt idx="5754">
                  <c:v>57.147593290000003</c:v>
                </c:pt>
                <c:pt idx="5755">
                  <c:v>57.157525290000002</c:v>
                </c:pt>
                <c:pt idx="5756">
                  <c:v>57.167457290000002</c:v>
                </c:pt>
                <c:pt idx="5757">
                  <c:v>57.177389290000001</c:v>
                </c:pt>
                <c:pt idx="5758">
                  <c:v>57.18732129</c:v>
                </c:pt>
                <c:pt idx="5759">
                  <c:v>57.197253289999999</c:v>
                </c:pt>
                <c:pt idx="5760">
                  <c:v>57.207185289999998</c:v>
                </c:pt>
                <c:pt idx="5761">
                  <c:v>57.217117289999997</c:v>
                </c:pt>
                <c:pt idx="5762">
                  <c:v>57.227049289999997</c:v>
                </c:pt>
                <c:pt idx="5763">
                  <c:v>57.23698229</c:v>
                </c:pt>
                <c:pt idx="5764">
                  <c:v>57.246914289999999</c:v>
                </c:pt>
                <c:pt idx="5765">
                  <c:v>57.256846289999999</c:v>
                </c:pt>
                <c:pt idx="5766">
                  <c:v>57.266778289999998</c:v>
                </c:pt>
                <c:pt idx="5767">
                  <c:v>57.276710289999997</c:v>
                </c:pt>
                <c:pt idx="5768">
                  <c:v>57.286642290000003</c:v>
                </c:pt>
                <c:pt idx="5769">
                  <c:v>57.296574290000002</c:v>
                </c:pt>
                <c:pt idx="5770">
                  <c:v>57.306506290000002</c:v>
                </c:pt>
                <c:pt idx="5771">
                  <c:v>57.316438290000001</c:v>
                </c:pt>
                <c:pt idx="5772">
                  <c:v>57.32637029</c:v>
                </c:pt>
                <c:pt idx="5773">
                  <c:v>57.336302289999999</c:v>
                </c:pt>
                <c:pt idx="5774">
                  <c:v>57.346234289999998</c:v>
                </c:pt>
                <c:pt idx="5775">
                  <c:v>57.356166289999997</c:v>
                </c:pt>
                <c:pt idx="5776">
                  <c:v>57.366098289999996</c:v>
                </c:pt>
                <c:pt idx="5777">
                  <c:v>57.376030290000003</c:v>
                </c:pt>
                <c:pt idx="5778">
                  <c:v>57.385962290000002</c:v>
                </c:pt>
                <c:pt idx="5779">
                  <c:v>57.395894290000001</c:v>
                </c:pt>
                <c:pt idx="5780">
                  <c:v>57.40582629</c:v>
                </c:pt>
                <c:pt idx="5781">
                  <c:v>57.415758289999999</c:v>
                </c:pt>
                <c:pt idx="5782">
                  <c:v>57.425690289999999</c:v>
                </c:pt>
                <c:pt idx="5783">
                  <c:v>57.435622289999998</c:v>
                </c:pt>
                <c:pt idx="5784">
                  <c:v>57.445554289999997</c:v>
                </c:pt>
                <c:pt idx="5785">
                  <c:v>57.455486290000003</c:v>
                </c:pt>
                <c:pt idx="5786">
                  <c:v>57.465418290000002</c:v>
                </c:pt>
                <c:pt idx="5787">
                  <c:v>57.475350290000002</c:v>
                </c:pt>
                <c:pt idx="5788">
                  <c:v>57.485282290000001</c:v>
                </c:pt>
                <c:pt idx="5789">
                  <c:v>57.49521429</c:v>
                </c:pt>
                <c:pt idx="5790">
                  <c:v>57.505146289999999</c:v>
                </c:pt>
                <c:pt idx="5791">
                  <c:v>57.515077750000003</c:v>
                </c:pt>
                <c:pt idx="5792">
                  <c:v>57.525009750000002</c:v>
                </c:pt>
                <c:pt idx="5793">
                  <c:v>57.534942749999999</c:v>
                </c:pt>
                <c:pt idx="5794">
                  <c:v>57.544874749999998</c:v>
                </c:pt>
                <c:pt idx="5795">
                  <c:v>57.554806749999997</c:v>
                </c:pt>
                <c:pt idx="5796">
                  <c:v>57.564738749999997</c:v>
                </c:pt>
                <c:pt idx="5797">
                  <c:v>57.574670750000003</c:v>
                </c:pt>
                <c:pt idx="5798">
                  <c:v>57.584602750000002</c:v>
                </c:pt>
                <c:pt idx="5799">
                  <c:v>57.594534750000001</c:v>
                </c:pt>
                <c:pt idx="5800">
                  <c:v>57.60446675</c:v>
                </c:pt>
                <c:pt idx="5801">
                  <c:v>57.614398749999999</c:v>
                </c:pt>
                <c:pt idx="5802">
                  <c:v>57.624330749999999</c:v>
                </c:pt>
                <c:pt idx="5803">
                  <c:v>57.634262749999998</c:v>
                </c:pt>
                <c:pt idx="5804">
                  <c:v>57.644194749999997</c:v>
                </c:pt>
                <c:pt idx="5805">
                  <c:v>57.654126750000003</c:v>
                </c:pt>
                <c:pt idx="5806">
                  <c:v>57.664058750000002</c:v>
                </c:pt>
                <c:pt idx="5807">
                  <c:v>57.673990750000002</c:v>
                </c:pt>
                <c:pt idx="5808">
                  <c:v>57.683922750000001</c:v>
                </c:pt>
                <c:pt idx="5809">
                  <c:v>57.69385475</c:v>
                </c:pt>
                <c:pt idx="5810">
                  <c:v>57.703786749999999</c:v>
                </c:pt>
                <c:pt idx="5811">
                  <c:v>57.713718749999998</c:v>
                </c:pt>
                <c:pt idx="5812">
                  <c:v>57.723650749999997</c:v>
                </c:pt>
                <c:pt idx="5813">
                  <c:v>57.733582749999997</c:v>
                </c:pt>
                <c:pt idx="5814">
                  <c:v>57.743514750000003</c:v>
                </c:pt>
                <c:pt idx="5815">
                  <c:v>57.753446750000002</c:v>
                </c:pt>
                <c:pt idx="5816">
                  <c:v>57.763378750000001</c:v>
                </c:pt>
                <c:pt idx="5817">
                  <c:v>57.77331075</c:v>
                </c:pt>
                <c:pt idx="5818">
                  <c:v>57.783242749999999</c:v>
                </c:pt>
                <c:pt idx="5819">
                  <c:v>57.793174749999999</c:v>
                </c:pt>
                <c:pt idx="5820">
                  <c:v>57.803106749999998</c:v>
                </c:pt>
                <c:pt idx="5821">
                  <c:v>57.813038749999997</c:v>
                </c:pt>
                <c:pt idx="5822">
                  <c:v>57.822970750000003</c:v>
                </c:pt>
                <c:pt idx="5823">
                  <c:v>57.83290375</c:v>
                </c:pt>
                <c:pt idx="5824">
                  <c:v>57.842835749999999</c:v>
                </c:pt>
                <c:pt idx="5825">
                  <c:v>57.852767749999998</c:v>
                </c:pt>
                <c:pt idx="5826">
                  <c:v>57.862699749999997</c:v>
                </c:pt>
                <c:pt idx="5827">
                  <c:v>57.872631749999996</c:v>
                </c:pt>
                <c:pt idx="5828">
                  <c:v>57.882563750000003</c:v>
                </c:pt>
                <c:pt idx="5829">
                  <c:v>57.892495750000002</c:v>
                </c:pt>
                <c:pt idx="5830">
                  <c:v>57.902427750000001</c:v>
                </c:pt>
                <c:pt idx="5831">
                  <c:v>57.91235975</c:v>
                </c:pt>
                <c:pt idx="5832">
                  <c:v>57.922291749999999</c:v>
                </c:pt>
                <c:pt idx="5833">
                  <c:v>57.932223749999999</c:v>
                </c:pt>
                <c:pt idx="5834">
                  <c:v>57.942155749999998</c:v>
                </c:pt>
                <c:pt idx="5835">
                  <c:v>57.952087749999997</c:v>
                </c:pt>
                <c:pt idx="5836">
                  <c:v>57.962019750000003</c:v>
                </c:pt>
                <c:pt idx="5837">
                  <c:v>57.971951750000002</c:v>
                </c:pt>
                <c:pt idx="5838">
                  <c:v>57.981883750000001</c:v>
                </c:pt>
                <c:pt idx="5839">
                  <c:v>57.991815750000001</c:v>
                </c:pt>
                <c:pt idx="5840">
                  <c:v>58.00174775</c:v>
                </c:pt>
                <c:pt idx="5841">
                  <c:v>58.011679749999999</c:v>
                </c:pt>
                <c:pt idx="5842">
                  <c:v>58.021611749999998</c:v>
                </c:pt>
                <c:pt idx="5843">
                  <c:v>58.031543749999997</c:v>
                </c:pt>
                <c:pt idx="5844">
                  <c:v>58.041475749999996</c:v>
                </c:pt>
                <c:pt idx="5845">
                  <c:v>58.051407750000003</c:v>
                </c:pt>
                <c:pt idx="5846">
                  <c:v>58.061339750000002</c:v>
                </c:pt>
                <c:pt idx="5847">
                  <c:v>58.071271750000001</c:v>
                </c:pt>
                <c:pt idx="5848">
                  <c:v>58.08120375</c:v>
                </c:pt>
                <c:pt idx="5849">
                  <c:v>58.091135749999999</c:v>
                </c:pt>
                <c:pt idx="5850">
                  <c:v>58.101067749999999</c:v>
                </c:pt>
                <c:pt idx="5851">
                  <c:v>58.111000750000002</c:v>
                </c:pt>
                <c:pt idx="5852">
                  <c:v>58.120932750000001</c:v>
                </c:pt>
                <c:pt idx="5853">
                  <c:v>58.130864750000001</c:v>
                </c:pt>
                <c:pt idx="5854">
                  <c:v>58.14079675</c:v>
                </c:pt>
                <c:pt idx="5855">
                  <c:v>58.150728749999999</c:v>
                </c:pt>
                <c:pt idx="5856">
                  <c:v>58.160660749999998</c:v>
                </c:pt>
                <c:pt idx="5857">
                  <c:v>58.170592749999997</c:v>
                </c:pt>
                <c:pt idx="5858">
                  <c:v>58.180524749999996</c:v>
                </c:pt>
                <c:pt idx="5859">
                  <c:v>58.190456750000003</c:v>
                </c:pt>
                <c:pt idx="5860">
                  <c:v>58.200388750000002</c:v>
                </c:pt>
                <c:pt idx="5861">
                  <c:v>58.210320750000001</c:v>
                </c:pt>
                <c:pt idx="5862">
                  <c:v>58.22025275</c:v>
                </c:pt>
                <c:pt idx="5863">
                  <c:v>58.230184749999999</c:v>
                </c:pt>
                <c:pt idx="5864">
                  <c:v>58.240116749999999</c:v>
                </c:pt>
                <c:pt idx="5865">
                  <c:v>58.250048749999998</c:v>
                </c:pt>
                <c:pt idx="5866">
                  <c:v>58.259980749999997</c:v>
                </c:pt>
                <c:pt idx="5867">
                  <c:v>58.269912750000003</c:v>
                </c:pt>
                <c:pt idx="5868">
                  <c:v>58.279844750000002</c:v>
                </c:pt>
                <c:pt idx="5869">
                  <c:v>58.289776750000001</c:v>
                </c:pt>
                <c:pt idx="5870">
                  <c:v>58.299708750000001</c:v>
                </c:pt>
                <c:pt idx="5871">
                  <c:v>58.30964075</c:v>
                </c:pt>
                <c:pt idx="5872">
                  <c:v>58.319572749999999</c:v>
                </c:pt>
                <c:pt idx="5873">
                  <c:v>58.329504749999998</c:v>
                </c:pt>
                <c:pt idx="5874">
                  <c:v>58.339436749999997</c:v>
                </c:pt>
                <c:pt idx="5875">
                  <c:v>58.349368749999996</c:v>
                </c:pt>
                <c:pt idx="5876">
                  <c:v>58.359300750000003</c:v>
                </c:pt>
                <c:pt idx="5877">
                  <c:v>58.369232750000002</c:v>
                </c:pt>
                <c:pt idx="5878">
                  <c:v>58.379164750000001</c:v>
                </c:pt>
                <c:pt idx="5879">
                  <c:v>58.38909675</c:v>
                </c:pt>
                <c:pt idx="5880">
                  <c:v>58.399029749999997</c:v>
                </c:pt>
                <c:pt idx="5881">
                  <c:v>58.408961750000003</c:v>
                </c:pt>
                <c:pt idx="5882">
                  <c:v>58.418893750000002</c:v>
                </c:pt>
                <c:pt idx="5883">
                  <c:v>58.428825750000001</c:v>
                </c:pt>
                <c:pt idx="5884">
                  <c:v>58.438757750000001</c:v>
                </c:pt>
                <c:pt idx="5885">
                  <c:v>58.44868975</c:v>
                </c:pt>
                <c:pt idx="5886">
                  <c:v>58.458621749999999</c:v>
                </c:pt>
                <c:pt idx="5887">
                  <c:v>58.468553749999998</c:v>
                </c:pt>
                <c:pt idx="5888">
                  <c:v>58.478485749999997</c:v>
                </c:pt>
                <c:pt idx="5889">
                  <c:v>58.488417750000004</c:v>
                </c:pt>
                <c:pt idx="5890">
                  <c:v>58.498349750000003</c:v>
                </c:pt>
                <c:pt idx="5891">
                  <c:v>58.508281750000002</c:v>
                </c:pt>
                <c:pt idx="5892">
                  <c:v>58.518213500000002</c:v>
                </c:pt>
                <c:pt idx="5893">
                  <c:v>58.528145500000001</c:v>
                </c:pt>
                <c:pt idx="5894">
                  <c:v>58.5380775</c:v>
                </c:pt>
                <c:pt idx="5895">
                  <c:v>58.548009499999999</c:v>
                </c:pt>
                <c:pt idx="5896">
                  <c:v>58.557941499999998</c:v>
                </c:pt>
                <c:pt idx="5897">
                  <c:v>58.567873499999997</c:v>
                </c:pt>
                <c:pt idx="5898">
                  <c:v>58.577805499999997</c:v>
                </c:pt>
                <c:pt idx="5899">
                  <c:v>58.587737500000003</c:v>
                </c:pt>
                <c:pt idx="5900">
                  <c:v>58.597669500000002</c:v>
                </c:pt>
                <c:pt idx="5901">
                  <c:v>58.607601500000001</c:v>
                </c:pt>
                <c:pt idx="5902">
                  <c:v>58.6175335</c:v>
                </c:pt>
                <c:pt idx="5903">
                  <c:v>58.6274655</c:v>
                </c:pt>
                <c:pt idx="5904">
                  <c:v>58.637397499999999</c:v>
                </c:pt>
                <c:pt idx="5905">
                  <c:v>58.647329499999998</c:v>
                </c:pt>
                <c:pt idx="5906">
                  <c:v>58.657261499999997</c:v>
                </c:pt>
                <c:pt idx="5907">
                  <c:v>58.667193500000003</c:v>
                </c:pt>
                <c:pt idx="5908">
                  <c:v>58.677125500000002</c:v>
                </c:pt>
                <c:pt idx="5909">
                  <c:v>58.687057500000002</c:v>
                </c:pt>
                <c:pt idx="5910">
                  <c:v>58.696990499999998</c:v>
                </c:pt>
                <c:pt idx="5911">
                  <c:v>58.706922499999997</c:v>
                </c:pt>
                <c:pt idx="5912">
                  <c:v>58.716854499999997</c:v>
                </c:pt>
                <c:pt idx="5913">
                  <c:v>58.726786500000003</c:v>
                </c:pt>
                <c:pt idx="5914">
                  <c:v>58.736718500000002</c:v>
                </c:pt>
                <c:pt idx="5915">
                  <c:v>58.746650500000001</c:v>
                </c:pt>
                <c:pt idx="5916">
                  <c:v>58.7565825</c:v>
                </c:pt>
                <c:pt idx="5917">
                  <c:v>58.7665145</c:v>
                </c:pt>
                <c:pt idx="5918">
                  <c:v>58.776446499999999</c:v>
                </c:pt>
                <c:pt idx="5919">
                  <c:v>58.786378499999998</c:v>
                </c:pt>
                <c:pt idx="5920">
                  <c:v>58.796310499999997</c:v>
                </c:pt>
                <c:pt idx="5921">
                  <c:v>58.806242500000003</c:v>
                </c:pt>
                <c:pt idx="5922">
                  <c:v>58.816174500000002</c:v>
                </c:pt>
                <c:pt idx="5923">
                  <c:v>58.826106500000002</c:v>
                </c:pt>
                <c:pt idx="5924">
                  <c:v>58.836038500000001</c:v>
                </c:pt>
                <c:pt idx="5925">
                  <c:v>58.8459705</c:v>
                </c:pt>
                <c:pt idx="5926">
                  <c:v>58.855902499999999</c:v>
                </c:pt>
                <c:pt idx="5927">
                  <c:v>58.865834499999998</c:v>
                </c:pt>
                <c:pt idx="5928">
                  <c:v>58.875766499999997</c:v>
                </c:pt>
                <c:pt idx="5929">
                  <c:v>58.885698499999997</c:v>
                </c:pt>
                <c:pt idx="5930">
                  <c:v>58.895630500000003</c:v>
                </c:pt>
                <c:pt idx="5931">
                  <c:v>58.905562500000002</c:v>
                </c:pt>
                <c:pt idx="5932">
                  <c:v>58.915494500000001</c:v>
                </c:pt>
                <c:pt idx="5933">
                  <c:v>58.9254265</c:v>
                </c:pt>
                <c:pt idx="5934">
                  <c:v>58.9353585</c:v>
                </c:pt>
                <c:pt idx="5935">
                  <c:v>58.945290499999999</c:v>
                </c:pt>
                <c:pt idx="5936">
                  <c:v>58.955222499999998</c:v>
                </c:pt>
                <c:pt idx="5937">
                  <c:v>58.965155500000002</c:v>
                </c:pt>
                <c:pt idx="5938">
                  <c:v>58.975087500000001</c:v>
                </c:pt>
                <c:pt idx="5939">
                  <c:v>58.9850195</c:v>
                </c:pt>
                <c:pt idx="5940">
                  <c:v>58.994951499999999</c:v>
                </c:pt>
                <c:pt idx="5941">
                  <c:v>59.004883499999998</c:v>
                </c:pt>
                <c:pt idx="5942">
                  <c:v>59.014815499999997</c:v>
                </c:pt>
                <c:pt idx="5943">
                  <c:v>59.024747499999997</c:v>
                </c:pt>
                <c:pt idx="5944">
                  <c:v>59.034679500000003</c:v>
                </c:pt>
                <c:pt idx="5945">
                  <c:v>59.044611500000002</c:v>
                </c:pt>
                <c:pt idx="5946">
                  <c:v>59.054543500000001</c:v>
                </c:pt>
                <c:pt idx="5947">
                  <c:v>59.0644755</c:v>
                </c:pt>
                <c:pt idx="5948">
                  <c:v>59.0744075</c:v>
                </c:pt>
                <c:pt idx="5949">
                  <c:v>59.084339499999999</c:v>
                </c:pt>
                <c:pt idx="5950">
                  <c:v>59.094271499999998</c:v>
                </c:pt>
                <c:pt idx="5951">
                  <c:v>59.104203499999997</c:v>
                </c:pt>
                <c:pt idx="5952">
                  <c:v>59.114135500000003</c:v>
                </c:pt>
                <c:pt idx="5953">
                  <c:v>59.124067500000002</c:v>
                </c:pt>
                <c:pt idx="5954">
                  <c:v>59.133999500000002</c:v>
                </c:pt>
                <c:pt idx="5955">
                  <c:v>59.143931500000001</c:v>
                </c:pt>
                <c:pt idx="5956">
                  <c:v>59.1538635</c:v>
                </c:pt>
                <c:pt idx="5957">
                  <c:v>59.163795499999999</c:v>
                </c:pt>
                <c:pt idx="5958">
                  <c:v>59.173727499999998</c:v>
                </c:pt>
                <c:pt idx="5959">
                  <c:v>59.183659499999997</c:v>
                </c:pt>
                <c:pt idx="5960">
                  <c:v>59.193591499999997</c:v>
                </c:pt>
                <c:pt idx="5961">
                  <c:v>59.203523500000003</c:v>
                </c:pt>
                <c:pt idx="5962">
                  <c:v>59.213456499999999</c:v>
                </c:pt>
                <c:pt idx="5963">
                  <c:v>59.223388499999999</c:v>
                </c:pt>
                <c:pt idx="5964">
                  <c:v>59.233320499999998</c:v>
                </c:pt>
                <c:pt idx="5965">
                  <c:v>59.243252499999997</c:v>
                </c:pt>
                <c:pt idx="5966">
                  <c:v>59.253184500000003</c:v>
                </c:pt>
                <c:pt idx="5967">
                  <c:v>59.263116500000002</c:v>
                </c:pt>
                <c:pt idx="5968">
                  <c:v>59.273048500000002</c:v>
                </c:pt>
                <c:pt idx="5969">
                  <c:v>59.282980500000001</c:v>
                </c:pt>
                <c:pt idx="5970">
                  <c:v>59.2929125</c:v>
                </c:pt>
                <c:pt idx="5971">
                  <c:v>59.302844499999999</c:v>
                </c:pt>
                <c:pt idx="5972">
                  <c:v>59.312776499999998</c:v>
                </c:pt>
                <c:pt idx="5973">
                  <c:v>59.322708499999997</c:v>
                </c:pt>
                <c:pt idx="5974">
                  <c:v>59.332640499999997</c:v>
                </c:pt>
                <c:pt idx="5975">
                  <c:v>59.342572500000003</c:v>
                </c:pt>
                <c:pt idx="5976">
                  <c:v>59.352504500000002</c:v>
                </c:pt>
                <c:pt idx="5977">
                  <c:v>59.362436500000001</c:v>
                </c:pt>
                <c:pt idx="5978">
                  <c:v>59.3723685</c:v>
                </c:pt>
                <c:pt idx="5979">
                  <c:v>59.382300499999999</c:v>
                </c:pt>
                <c:pt idx="5980">
                  <c:v>59.392232499999999</c:v>
                </c:pt>
                <c:pt idx="5981">
                  <c:v>59.402164499999998</c:v>
                </c:pt>
                <c:pt idx="5982">
                  <c:v>59.412096499999997</c:v>
                </c:pt>
                <c:pt idx="5983">
                  <c:v>59.422028500000003</c:v>
                </c:pt>
                <c:pt idx="5984">
                  <c:v>59.431960500000002</c:v>
                </c:pt>
                <c:pt idx="5985">
                  <c:v>59.441892500000002</c:v>
                </c:pt>
                <c:pt idx="5986">
                  <c:v>59.451824500000001</c:v>
                </c:pt>
                <c:pt idx="5987">
                  <c:v>59.461757499999997</c:v>
                </c:pt>
                <c:pt idx="5988">
                  <c:v>59.471689499999997</c:v>
                </c:pt>
                <c:pt idx="5989">
                  <c:v>59.481621500000003</c:v>
                </c:pt>
                <c:pt idx="5990">
                  <c:v>59.491553500000002</c:v>
                </c:pt>
                <c:pt idx="5991">
                  <c:v>59.501485500000001</c:v>
                </c:pt>
                <c:pt idx="5992">
                  <c:v>59.5114175</c:v>
                </c:pt>
                <c:pt idx="5993">
                  <c:v>59.521350130000002</c:v>
                </c:pt>
                <c:pt idx="5994">
                  <c:v>59.531282130000001</c:v>
                </c:pt>
                <c:pt idx="5995">
                  <c:v>59.54121413</c:v>
                </c:pt>
                <c:pt idx="5996">
                  <c:v>59.551146129999999</c:v>
                </c:pt>
                <c:pt idx="5997">
                  <c:v>59.561078119999998</c:v>
                </c:pt>
                <c:pt idx="5998">
                  <c:v>59.571010129999998</c:v>
                </c:pt>
                <c:pt idx="5999">
                  <c:v>59.580942129999997</c:v>
                </c:pt>
                <c:pt idx="6000">
                  <c:v>59.590874130000003</c:v>
                </c:pt>
                <c:pt idx="6001">
                  <c:v>59.600806130000002</c:v>
                </c:pt>
                <c:pt idx="6002">
                  <c:v>59.610738130000001</c:v>
                </c:pt>
                <c:pt idx="6003">
                  <c:v>59.620670130000001</c:v>
                </c:pt>
                <c:pt idx="6004">
                  <c:v>59.63060213</c:v>
                </c:pt>
                <c:pt idx="6005">
                  <c:v>59.640534129999999</c:v>
                </c:pt>
                <c:pt idx="6006">
                  <c:v>59.650466129999998</c:v>
                </c:pt>
                <c:pt idx="6007">
                  <c:v>59.660398129999997</c:v>
                </c:pt>
                <c:pt idx="6008">
                  <c:v>59.670330130000004</c:v>
                </c:pt>
                <c:pt idx="6009">
                  <c:v>59.680262130000003</c:v>
                </c:pt>
                <c:pt idx="6010">
                  <c:v>59.690194130000002</c:v>
                </c:pt>
                <c:pt idx="6011">
                  <c:v>59.700127129999998</c:v>
                </c:pt>
                <c:pt idx="6012">
                  <c:v>59.710059129999998</c:v>
                </c:pt>
                <c:pt idx="6013">
                  <c:v>59.719991129999997</c:v>
                </c:pt>
                <c:pt idx="6014">
                  <c:v>59.729923130000003</c:v>
                </c:pt>
                <c:pt idx="6015">
                  <c:v>59.739855130000002</c:v>
                </c:pt>
                <c:pt idx="6016">
                  <c:v>59.749787130000001</c:v>
                </c:pt>
                <c:pt idx="6017">
                  <c:v>59.759719130000001</c:v>
                </c:pt>
                <c:pt idx="6018">
                  <c:v>59.76965113</c:v>
                </c:pt>
                <c:pt idx="6019">
                  <c:v>59.779583129999999</c:v>
                </c:pt>
                <c:pt idx="6020">
                  <c:v>59.789515129999998</c:v>
                </c:pt>
                <c:pt idx="6021">
                  <c:v>59.799447129999997</c:v>
                </c:pt>
                <c:pt idx="6022">
                  <c:v>59.809379120000003</c:v>
                </c:pt>
                <c:pt idx="6023">
                  <c:v>59.819311130000003</c:v>
                </c:pt>
                <c:pt idx="6024">
                  <c:v>59.829243130000002</c:v>
                </c:pt>
                <c:pt idx="6025">
                  <c:v>59.839175130000001</c:v>
                </c:pt>
                <c:pt idx="6026">
                  <c:v>59.84910713</c:v>
                </c:pt>
                <c:pt idx="6027">
                  <c:v>59.859039129999999</c:v>
                </c:pt>
                <c:pt idx="6028">
                  <c:v>59.868971129999998</c:v>
                </c:pt>
                <c:pt idx="6029">
                  <c:v>59.878903129999998</c:v>
                </c:pt>
                <c:pt idx="6030">
                  <c:v>59.888835129999997</c:v>
                </c:pt>
                <c:pt idx="6031">
                  <c:v>59.898767130000003</c:v>
                </c:pt>
                <c:pt idx="6032">
                  <c:v>59.908699130000002</c:v>
                </c:pt>
                <c:pt idx="6033">
                  <c:v>59.918631130000001</c:v>
                </c:pt>
                <c:pt idx="6034">
                  <c:v>59.928563130000001</c:v>
                </c:pt>
                <c:pt idx="6035">
                  <c:v>59.938496129999997</c:v>
                </c:pt>
                <c:pt idx="6036">
                  <c:v>59.948428130000003</c:v>
                </c:pt>
                <c:pt idx="6037">
                  <c:v>59.958360130000003</c:v>
                </c:pt>
                <c:pt idx="6038">
                  <c:v>59.968292130000002</c:v>
                </c:pt>
                <c:pt idx="6039">
                  <c:v>59.978224130000001</c:v>
                </c:pt>
                <c:pt idx="6040">
                  <c:v>59.98815613</c:v>
                </c:pt>
                <c:pt idx="6041">
                  <c:v>59.998088129999999</c:v>
                </c:pt>
                <c:pt idx="6042">
                  <c:v>60.008020129999998</c:v>
                </c:pt>
                <c:pt idx="6043">
                  <c:v>60.017952129999998</c:v>
                </c:pt>
                <c:pt idx="6044">
                  <c:v>60.027884129999997</c:v>
                </c:pt>
                <c:pt idx="6045">
                  <c:v>60.037816130000003</c:v>
                </c:pt>
                <c:pt idx="6046">
                  <c:v>60.047748130000002</c:v>
                </c:pt>
                <c:pt idx="6047">
                  <c:v>60.057680130000001</c:v>
                </c:pt>
                <c:pt idx="6048">
                  <c:v>60.06761212</c:v>
                </c:pt>
                <c:pt idx="6049">
                  <c:v>60.07754413</c:v>
                </c:pt>
                <c:pt idx="6050">
                  <c:v>60.087476129999999</c:v>
                </c:pt>
                <c:pt idx="6051">
                  <c:v>60.097408129999998</c:v>
                </c:pt>
                <c:pt idx="6052">
                  <c:v>60.107340129999997</c:v>
                </c:pt>
                <c:pt idx="6053">
                  <c:v>60.117272130000003</c:v>
                </c:pt>
                <c:pt idx="6054">
                  <c:v>60.127204130000003</c:v>
                </c:pt>
                <c:pt idx="6055">
                  <c:v>60.137136130000002</c:v>
                </c:pt>
                <c:pt idx="6056">
                  <c:v>60.147068130000001</c:v>
                </c:pt>
                <c:pt idx="6057">
                  <c:v>60.15700013</c:v>
                </c:pt>
                <c:pt idx="6058">
                  <c:v>60.166932129999999</c:v>
                </c:pt>
                <c:pt idx="6059">
                  <c:v>60.176864129999998</c:v>
                </c:pt>
                <c:pt idx="6060">
                  <c:v>60.186797130000002</c:v>
                </c:pt>
                <c:pt idx="6061">
                  <c:v>60.196729130000001</c:v>
                </c:pt>
                <c:pt idx="6062">
                  <c:v>60.206661130000001</c:v>
                </c:pt>
                <c:pt idx="6063">
                  <c:v>60.21659313</c:v>
                </c:pt>
                <c:pt idx="6064">
                  <c:v>60.226525129999999</c:v>
                </c:pt>
                <c:pt idx="6065">
                  <c:v>60.236457129999998</c:v>
                </c:pt>
                <c:pt idx="6066">
                  <c:v>60.246389129999997</c:v>
                </c:pt>
                <c:pt idx="6067">
                  <c:v>60.256321130000003</c:v>
                </c:pt>
                <c:pt idx="6068">
                  <c:v>60.266253130000003</c:v>
                </c:pt>
                <c:pt idx="6069">
                  <c:v>60.276185130000002</c:v>
                </c:pt>
                <c:pt idx="6070">
                  <c:v>60.286117130000001</c:v>
                </c:pt>
                <c:pt idx="6071">
                  <c:v>60.29604913</c:v>
                </c:pt>
                <c:pt idx="6072">
                  <c:v>60.305981129999999</c:v>
                </c:pt>
                <c:pt idx="6073">
                  <c:v>60.315913119999998</c:v>
                </c:pt>
                <c:pt idx="6074">
                  <c:v>60.325845129999998</c:v>
                </c:pt>
                <c:pt idx="6075">
                  <c:v>60.335777129999997</c:v>
                </c:pt>
                <c:pt idx="6076">
                  <c:v>60.345709130000003</c:v>
                </c:pt>
                <c:pt idx="6077">
                  <c:v>60.355641130000002</c:v>
                </c:pt>
                <c:pt idx="6078">
                  <c:v>60.365573130000001</c:v>
                </c:pt>
                <c:pt idx="6079">
                  <c:v>60.375505130000001</c:v>
                </c:pt>
                <c:pt idx="6080">
                  <c:v>60.38543713</c:v>
                </c:pt>
                <c:pt idx="6081">
                  <c:v>60.395369129999999</c:v>
                </c:pt>
                <c:pt idx="6082">
                  <c:v>60.405301129999998</c:v>
                </c:pt>
                <c:pt idx="6083">
                  <c:v>60.415233129999997</c:v>
                </c:pt>
                <c:pt idx="6084">
                  <c:v>60.425166130000001</c:v>
                </c:pt>
                <c:pt idx="6085">
                  <c:v>60.43509813</c:v>
                </c:pt>
                <c:pt idx="6086">
                  <c:v>60.445030129999999</c:v>
                </c:pt>
                <c:pt idx="6087">
                  <c:v>60.454962129999998</c:v>
                </c:pt>
                <c:pt idx="6088">
                  <c:v>60.464894129999998</c:v>
                </c:pt>
                <c:pt idx="6089">
                  <c:v>60.474826129999997</c:v>
                </c:pt>
                <c:pt idx="6090">
                  <c:v>60.484758130000003</c:v>
                </c:pt>
                <c:pt idx="6091">
                  <c:v>60.494690130000002</c:v>
                </c:pt>
                <c:pt idx="6092">
                  <c:v>60.504622130000001</c:v>
                </c:pt>
                <c:pt idx="6093">
                  <c:v>60.51455413</c:v>
                </c:pt>
                <c:pt idx="6094">
                  <c:v>60.524485630000001</c:v>
                </c:pt>
                <c:pt idx="6095">
                  <c:v>60.53441763</c:v>
                </c:pt>
                <c:pt idx="6096">
                  <c:v>60.544349629999999</c:v>
                </c:pt>
                <c:pt idx="6097">
                  <c:v>60.554281629999998</c:v>
                </c:pt>
                <c:pt idx="6098">
                  <c:v>60.564213629999998</c:v>
                </c:pt>
                <c:pt idx="6099">
                  <c:v>60.574145629999997</c:v>
                </c:pt>
                <c:pt idx="6100">
                  <c:v>60.584077630000003</c:v>
                </c:pt>
                <c:pt idx="6101">
                  <c:v>60.594009630000002</c:v>
                </c:pt>
                <c:pt idx="6102">
                  <c:v>60.603941630000001</c:v>
                </c:pt>
                <c:pt idx="6103">
                  <c:v>60.61387362</c:v>
                </c:pt>
                <c:pt idx="6104">
                  <c:v>60.62380563</c:v>
                </c:pt>
                <c:pt idx="6105">
                  <c:v>60.633737629999999</c:v>
                </c:pt>
                <c:pt idx="6106">
                  <c:v>60.643669629999998</c:v>
                </c:pt>
                <c:pt idx="6107">
                  <c:v>60.653601629999997</c:v>
                </c:pt>
                <c:pt idx="6108">
                  <c:v>60.663533630000003</c:v>
                </c:pt>
                <c:pt idx="6109">
                  <c:v>60.673465630000003</c:v>
                </c:pt>
                <c:pt idx="6110">
                  <c:v>60.683398629999999</c:v>
                </c:pt>
                <c:pt idx="6111">
                  <c:v>60.693330619999998</c:v>
                </c:pt>
                <c:pt idx="6112">
                  <c:v>60.703262629999998</c:v>
                </c:pt>
                <c:pt idx="6113">
                  <c:v>60.713194629999997</c:v>
                </c:pt>
                <c:pt idx="6114">
                  <c:v>60.723126630000003</c:v>
                </c:pt>
                <c:pt idx="6115">
                  <c:v>60.733058630000002</c:v>
                </c:pt>
                <c:pt idx="6116">
                  <c:v>60.742990630000001</c:v>
                </c:pt>
                <c:pt idx="6117">
                  <c:v>60.75292263</c:v>
                </c:pt>
                <c:pt idx="6118">
                  <c:v>60.76285463</c:v>
                </c:pt>
                <c:pt idx="6119">
                  <c:v>60.772786629999999</c:v>
                </c:pt>
                <c:pt idx="6120">
                  <c:v>60.782718629999998</c:v>
                </c:pt>
                <c:pt idx="6121">
                  <c:v>60.792650629999997</c:v>
                </c:pt>
                <c:pt idx="6122">
                  <c:v>60.802582630000003</c:v>
                </c:pt>
                <c:pt idx="6123">
                  <c:v>60.812514630000003</c:v>
                </c:pt>
                <c:pt idx="6124">
                  <c:v>60.822446630000002</c:v>
                </c:pt>
                <c:pt idx="6125">
                  <c:v>60.832378630000001</c:v>
                </c:pt>
                <c:pt idx="6126">
                  <c:v>60.84231063</c:v>
                </c:pt>
                <c:pt idx="6127">
                  <c:v>60.852242629999999</c:v>
                </c:pt>
                <c:pt idx="6128">
                  <c:v>60.862174629999998</c:v>
                </c:pt>
                <c:pt idx="6129">
                  <c:v>60.872106629999998</c:v>
                </c:pt>
                <c:pt idx="6130">
                  <c:v>60.882038629999997</c:v>
                </c:pt>
                <c:pt idx="6131">
                  <c:v>60.891970630000003</c:v>
                </c:pt>
                <c:pt idx="6132">
                  <c:v>60.901902630000002</c:v>
                </c:pt>
                <c:pt idx="6133">
                  <c:v>60.911834630000001</c:v>
                </c:pt>
                <c:pt idx="6134">
                  <c:v>60.92176663</c:v>
                </c:pt>
                <c:pt idx="6135">
                  <c:v>60.93169863</c:v>
                </c:pt>
                <c:pt idx="6136">
                  <c:v>60.941631630000003</c:v>
                </c:pt>
                <c:pt idx="6137">
                  <c:v>60.951563620000002</c:v>
                </c:pt>
                <c:pt idx="6138">
                  <c:v>60.961495630000002</c:v>
                </c:pt>
                <c:pt idx="6139">
                  <c:v>60.971427630000001</c:v>
                </c:pt>
                <c:pt idx="6140">
                  <c:v>60.98135963</c:v>
                </c:pt>
                <c:pt idx="6141">
                  <c:v>60.991291629999999</c:v>
                </c:pt>
                <c:pt idx="6142">
                  <c:v>61.001223629999998</c:v>
                </c:pt>
                <c:pt idx="6143">
                  <c:v>61.011155629999998</c:v>
                </c:pt>
                <c:pt idx="6144">
                  <c:v>61.021087629999997</c:v>
                </c:pt>
                <c:pt idx="6145">
                  <c:v>61.031019630000003</c:v>
                </c:pt>
                <c:pt idx="6146">
                  <c:v>61.040951630000002</c:v>
                </c:pt>
                <c:pt idx="6147">
                  <c:v>61.050883630000001</c:v>
                </c:pt>
                <c:pt idx="6148">
                  <c:v>61.06081563</c:v>
                </c:pt>
                <c:pt idx="6149">
                  <c:v>61.07074763</c:v>
                </c:pt>
                <c:pt idx="6150">
                  <c:v>61.080679629999999</c:v>
                </c:pt>
                <c:pt idx="6151">
                  <c:v>61.090611629999998</c:v>
                </c:pt>
                <c:pt idx="6152">
                  <c:v>61.100543629999997</c:v>
                </c:pt>
                <c:pt idx="6153">
                  <c:v>61.110475630000003</c:v>
                </c:pt>
                <c:pt idx="6154">
                  <c:v>61.120407620000002</c:v>
                </c:pt>
                <c:pt idx="6155">
                  <c:v>61.130339630000002</c:v>
                </c:pt>
                <c:pt idx="6156">
                  <c:v>61.140271630000001</c:v>
                </c:pt>
                <c:pt idx="6157">
                  <c:v>61.15020363</c:v>
                </c:pt>
                <c:pt idx="6158">
                  <c:v>61.160135629999999</c:v>
                </c:pt>
                <c:pt idx="6159">
                  <c:v>61.170067629999998</c:v>
                </c:pt>
                <c:pt idx="6160">
                  <c:v>61.179999629999998</c:v>
                </c:pt>
                <c:pt idx="6161">
                  <c:v>61.189931629999997</c:v>
                </c:pt>
                <c:pt idx="6162">
                  <c:v>61.199863630000003</c:v>
                </c:pt>
                <c:pt idx="6163">
                  <c:v>61.20979663</c:v>
                </c:pt>
                <c:pt idx="6164">
                  <c:v>61.219728629999999</c:v>
                </c:pt>
                <c:pt idx="6165">
                  <c:v>61.229660629999998</c:v>
                </c:pt>
                <c:pt idx="6166">
                  <c:v>61.239592629999997</c:v>
                </c:pt>
                <c:pt idx="6167">
                  <c:v>61.249524630000003</c:v>
                </c:pt>
                <c:pt idx="6168">
                  <c:v>61.259456630000003</c:v>
                </c:pt>
                <c:pt idx="6169">
                  <c:v>61.269388630000002</c:v>
                </c:pt>
                <c:pt idx="6170">
                  <c:v>61.279320630000001</c:v>
                </c:pt>
                <c:pt idx="6171">
                  <c:v>61.28925263</c:v>
                </c:pt>
                <c:pt idx="6172">
                  <c:v>61.299184629999999</c:v>
                </c:pt>
                <c:pt idx="6173">
                  <c:v>61.309116629999998</c:v>
                </c:pt>
                <c:pt idx="6174">
                  <c:v>61.319048629999998</c:v>
                </c:pt>
                <c:pt idx="6175">
                  <c:v>61.328980629999997</c:v>
                </c:pt>
                <c:pt idx="6176">
                  <c:v>61.338912630000003</c:v>
                </c:pt>
                <c:pt idx="6177">
                  <c:v>61.348844630000002</c:v>
                </c:pt>
                <c:pt idx="6178">
                  <c:v>61.358776630000001</c:v>
                </c:pt>
                <c:pt idx="6179">
                  <c:v>61.36870863</c:v>
                </c:pt>
                <c:pt idx="6180">
                  <c:v>61.37864063</c:v>
                </c:pt>
                <c:pt idx="6181">
                  <c:v>61.388572629999999</c:v>
                </c:pt>
                <c:pt idx="6182">
                  <c:v>61.398504629999998</c:v>
                </c:pt>
                <c:pt idx="6183">
                  <c:v>61.408436629999997</c:v>
                </c:pt>
                <c:pt idx="6184">
                  <c:v>61.418368630000003</c:v>
                </c:pt>
                <c:pt idx="6185">
                  <c:v>61.428300630000003</c:v>
                </c:pt>
                <c:pt idx="6186">
                  <c:v>61.438232630000002</c:v>
                </c:pt>
                <c:pt idx="6187">
                  <c:v>61.448164630000001</c:v>
                </c:pt>
                <c:pt idx="6188">
                  <c:v>61.45809663</c:v>
                </c:pt>
                <c:pt idx="6189">
                  <c:v>61.468028629999999</c:v>
                </c:pt>
                <c:pt idx="6190">
                  <c:v>61.477961630000003</c:v>
                </c:pt>
                <c:pt idx="6191">
                  <c:v>61.487893630000002</c:v>
                </c:pt>
                <c:pt idx="6192">
                  <c:v>61.497825630000001</c:v>
                </c:pt>
                <c:pt idx="6193">
                  <c:v>61.50775763</c:v>
                </c:pt>
                <c:pt idx="6194">
                  <c:v>61.51768963</c:v>
                </c:pt>
                <c:pt idx="6195">
                  <c:v>61.527622129999997</c:v>
                </c:pt>
                <c:pt idx="6196">
                  <c:v>61.537554129999997</c:v>
                </c:pt>
                <c:pt idx="6197">
                  <c:v>61.547486130000003</c:v>
                </c:pt>
                <c:pt idx="6198">
                  <c:v>61.557418130000002</c:v>
                </c:pt>
                <c:pt idx="6199">
                  <c:v>61.567350130000001</c:v>
                </c:pt>
                <c:pt idx="6200">
                  <c:v>61.57728213</c:v>
                </c:pt>
                <c:pt idx="6201">
                  <c:v>61.58721413</c:v>
                </c:pt>
                <c:pt idx="6202">
                  <c:v>61.597146129999999</c:v>
                </c:pt>
                <c:pt idx="6203">
                  <c:v>61.607078129999998</c:v>
                </c:pt>
                <c:pt idx="6204">
                  <c:v>61.617010129999997</c:v>
                </c:pt>
                <c:pt idx="6205">
                  <c:v>61.626942130000003</c:v>
                </c:pt>
                <c:pt idx="6206">
                  <c:v>61.636874130000002</c:v>
                </c:pt>
                <c:pt idx="6207">
                  <c:v>61.646806130000002</c:v>
                </c:pt>
                <c:pt idx="6208">
                  <c:v>61.656738130000001</c:v>
                </c:pt>
                <c:pt idx="6209">
                  <c:v>61.66667013</c:v>
                </c:pt>
                <c:pt idx="6210">
                  <c:v>61.676602129999999</c:v>
                </c:pt>
                <c:pt idx="6211">
                  <c:v>61.686534129999998</c:v>
                </c:pt>
                <c:pt idx="6212">
                  <c:v>61.696466129999997</c:v>
                </c:pt>
                <c:pt idx="6213">
                  <c:v>61.706398129999997</c:v>
                </c:pt>
                <c:pt idx="6214">
                  <c:v>61.716330130000003</c:v>
                </c:pt>
                <c:pt idx="6215">
                  <c:v>61.726262130000002</c:v>
                </c:pt>
                <c:pt idx="6216">
                  <c:v>61.736194130000001</c:v>
                </c:pt>
                <c:pt idx="6217">
                  <c:v>61.74612613</c:v>
                </c:pt>
                <c:pt idx="6218">
                  <c:v>61.756059129999997</c:v>
                </c:pt>
                <c:pt idx="6219">
                  <c:v>61.765991130000003</c:v>
                </c:pt>
                <c:pt idx="6220">
                  <c:v>61.775923130000002</c:v>
                </c:pt>
                <c:pt idx="6221">
                  <c:v>61.785855130000002</c:v>
                </c:pt>
                <c:pt idx="6222">
                  <c:v>61.795787130000001</c:v>
                </c:pt>
                <c:pt idx="6223">
                  <c:v>61.80571913</c:v>
                </c:pt>
                <c:pt idx="6224">
                  <c:v>61.815651129999999</c:v>
                </c:pt>
                <c:pt idx="6225">
                  <c:v>61.825583129999998</c:v>
                </c:pt>
                <c:pt idx="6226">
                  <c:v>61.835515119999997</c:v>
                </c:pt>
                <c:pt idx="6227">
                  <c:v>61.845447129999997</c:v>
                </c:pt>
                <c:pt idx="6228">
                  <c:v>61.855379130000003</c:v>
                </c:pt>
                <c:pt idx="6229">
                  <c:v>61.865311130000002</c:v>
                </c:pt>
                <c:pt idx="6230">
                  <c:v>61.875243130000001</c:v>
                </c:pt>
                <c:pt idx="6231">
                  <c:v>61.88517513</c:v>
                </c:pt>
                <c:pt idx="6232">
                  <c:v>61.89510713</c:v>
                </c:pt>
                <c:pt idx="6233">
                  <c:v>61.905039129999999</c:v>
                </c:pt>
                <c:pt idx="6234">
                  <c:v>61.914971129999998</c:v>
                </c:pt>
                <c:pt idx="6235">
                  <c:v>61.924903129999997</c:v>
                </c:pt>
                <c:pt idx="6236">
                  <c:v>61.934835130000003</c:v>
                </c:pt>
                <c:pt idx="6237">
                  <c:v>61.944767130000002</c:v>
                </c:pt>
                <c:pt idx="6238">
                  <c:v>61.954699130000002</c:v>
                </c:pt>
                <c:pt idx="6239">
                  <c:v>61.964631130000001</c:v>
                </c:pt>
                <c:pt idx="6240">
                  <c:v>61.97456313</c:v>
                </c:pt>
                <c:pt idx="6241">
                  <c:v>61.984495129999999</c:v>
                </c:pt>
                <c:pt idx="6242">
                  <c:v>61.994427129999998</c:v>
                </c:pt>
                <c:pt idx="6243">
                  <c:v>62.004359119999997</c:v>
                </c:pt>
                <c:pt idx="6244">
                  <c:v>62.014291129999997</c:v>
                </c:pt>
                <c:pt idx="6245">
                  <c:v>62.024223130000003</c:v>
                </c:pt>
                <c:pt idx="6246">
                  <c:v>62.03415613</c:v>
                </c:pt>
                <c:pt idx="6247">
                  <c:v>62.044088129999999</c:v>
                </c:pt>
                <c:pt idx="6248">
                  <c:v>62.054020129999998</c:v>
                </c:pt>
                <c:pt idx="6249">
                  <c:v>62.063952129999997</c:v>
                </c:pt>
                <c:pt idx="6250">
                  <c:v>62.073884130000003</c:v>
                </c:pt>
                <c:pt idx="6251">
                  <c:v>62.083816120000002</c:v>
                </c:pt>
                <c:pt idx="6252">
                  <c:v>62.093748130000002</c:v>
                </c:pt>
                <c:pt idx="6253">
                  <c:v>62.103680130000001</c:v>
                </c:pt>
                <c:pt idx="6254">
                  <c:v>62.11361213</c:v>
                </c:pt>
                <c:pt idx="6255">
                  <c:v>62.123544129999999</c:v>
                </c:pt>
                <c:pt idx="6256">
                  <c:v>62.133476129999998</c:v>
                </c:pt>
                <c:pt idx="6257">
                  <c:v>62.143408129999997</c:v>
                </c:pt>
                <c:pt idx="6258">
                  <c:v>62.153340129999997</c:v>
                </c:pt>
                <c:pt idx="6259">
                  <c:v>62.163272130000003</c:v>
                </c:pt>
                <c:pt idx="6260">
                  <c:v>62.173204130000002</c:v>
                </c:pt>
                <c:pt idx="6261">
                  <c:v>62.183136130000001</c:v>
                </c:pt>
                <c:pt idx="6262">
                  <c:v>62.19306813</c:v>
                </c:pt>
                <c:pt idx="6263">
                  <c:v>62.20300013</c:v>
                </c:pt>
                <c:pt idx="6264">
                  <c:v>62.212932129999999</c:v>
                </c:pt>
                <c:pt idx="6265">
                  <c:v>62.222864129999998</c:v>
                </c:pt>
                <c:pt idx="6266">
                  <c:v>62.232796129999997</c:v>
                </c:pt>
                <c:pt idx="6267">
                  <c:v>62.242728130000003</c:v>
                </c:pt>
                <c:pt idx="6268">
                  <c:v>62.252660130000002</c:v>
                </c:pt>
                <c:pt idx="6269">
                  <c:v>62.262592130000002</c:v>
                </c:pt>
                <c:pt idx="6270">
                  <c:v>62.272524130000001</c:v>
                </c:pt>
                <c:pt idx="6271">
                  <c:v>62.28245613</c:v>
                </c:pt>
                <c:pt idx="6272">
                  <c:v>62.292388129999999</c:v>
                </c:pt>
                <c:pt idx="6273">
                  <c:v>62.302320129999998</c:v>
                </c:pt>
                <c:pt idx="6274">
                  <c:v>62.312252129999997</c:v>
                </c:pt>
                <c:pt idx="6275">
                  <c:v>62.322184129999997</c:v>
                </c:pt>
                <c:pt idx="6276">
                  <c:v>62.332116130000003</c:v>
                </c:pt>
                <c:pt idx="6277">
                  <c:v>62.342049119999999</c:v>
                </c:pt>
                <c:pt idx="6278">
                  <c:v>62.351981129999999</c:v>
                </c:pt>
                <c:pt idx="6279">
                  <c:v>62.361913129999998</c:v>
                </c:pt>
                <c:pt idx="6280">
                  <c:v>62.371845129999997</c:v>
                </c:pt>
                <c:pt idx="6281">
                  <c:v>62.381777130000003</c:v>
                </c:pt>
                <c:pt idx="6282">
                  <c:v>62.391709130000002</c:v>
                </c:pt>
                <c:pt idx="6283">
                  <c:v>62.401641130000002</c:v>
                </c:pt>
                <c:pt idx="6284">
                  <c:v>62.411573130000001</c:v>
                </c:pt>
                <c:pt idx="6285">
                  <c:v>62.42150513</c:v>
                </c:pt>
                <c:pt idx="6286">
                  <c:v>62.431437129999999</c:v>
                </c:pt>
                <c:pt idx="6287">
                  <c:v>62.441369129999998</c:v>
                </c:pt>
                <c:pt idx="6288">
                  <c:v>62.451301129999997</c:v>
                </c:pt>
                <c:pt idx="6289">
                  <c:v>62.461233129999997</c:v>
                </c:pt>
                <c:pt idx="6290">
                  <c:v>62.471165130000003</c:v>
                </c:pt>
                <c:pt idx="6291">
                  <c:v>62.481097130000002</c:v>
                </c:pt>
                <c:pt idx="6292">
                  <c:v>62.491029130000001</c:v>
                </c:pt>
                <c:pt idx="6293">
                  <c:v>62.50096113</c:v>
                </c:pt>
                <c:pt idx="6294">
                  <c:v>62.510893119999999</c:v>
                </c:pt>
                <c:pt idx="6295">
                  <c:v>62.520824920000003</c:v>
                </c:pt>
                <c:pt idx="6296">
                  <c:v>62.530756920000002</c:v>
                </c:pt>
                <c:pt idx="6297">
                  <c:v>62.540688920000001</c:v>
                </c:pt>
                <c:pt idx="6298">
                  <c:v>62.55062092</c:v>
                </c:pt>
                <c:pt idx="6299">
                  <c:v>62.560552919999999</c:v>
                </c:pt>
                <c:pt idx="6300">
                  <c:v>62.570484919999998</c:v>
                </c:pt>
                <c:pt idx="6301">
                  <c:v>62.580416919999998</c:v>
                </c:pt>
                <c:pt idx="6302">
                  <c:v>62.590348919999997</c:v>
                </c:pt>
                <c:pt idx="6303">
                  <c:v>62.600280920000003</c:v>
                </c:pt>
                <c:pt idx="6304">
                  <c:v>62.610212920000002</c:v>
                </c:pt>
                <c:pt idx="6305">
                  <c:v>62.620145919999999</c:v>
                </c:pt>
                <c:pt idx="6306">
                  <c:v>62.630077919999998</c:v>
                </c:pt>
                <c:pt idx="6307">
                  <c:v>62.640009919999997</c:v>
                </c:pt>
                <c:pt idx="6308">
                  <c:v>62.649941920000003</c:v>
                </c:pt>
                <c:pt idx="6309">
                  <c:v>62.659873920000003</c:v>
                </c:pt>
                <c:pt idx="6310">
                  <c:v>62.669805920000002</c:v>
                </c:pt>
                <c:pt idx="6311">
                  <c:v>62.679737920000001</c:v>
                </c:pt>
                <c:pt idx="6312">
                  <c:v>62.68966992</c:v>
                </c:pt>
                <c:pt idx="6313">
                  <c:v>62.699601919999999</c:v>
                </c:pt>
                <c:pt idx="6314">
                  <c:v>62.709533919999998</c:v>
                </c:pt>
                <c:pt idx="6315">
                  <c:v>62.719465919999998</c:v>
                </c:pt>
                <c:pt idx="6316">
                  <c:v>62.729397919999997</c:v>
                </c:pt>
                <c:pt idx="6317">
                  <c:v>62.739329920000003</c:v>
                </c:pt>
                <c:pt idx="6318">
                  <c:v>62.749261920000002</c:v>
                </c:pt>
                <c:pt idx="6319">
                  <c:v>62.759193920000001</c:v>
                </c:pt>
                <c:pt idx="6320">
                  <c:v>62.76912592</c:v>
                </c:pt>
                <c:pt idx="6321">
                  <c:v>62.77905792</c:v>
                </c:pt>
                <c:pt idx="6322">
                  <c:v>62.788989919999999</c:v>
                </c:pt>
                <c:pt idx="6323">
                  <c:v>62.798921919999998</c:v>
                </c:pt>
                <c:pt idx="6324">
                  <c:v>62.808853919999997</c:v>
                </c:pt>
                <c:pt idx="6325">
                  <c:v>62.818785920000003</c:v>
                </c:pt>
                <c:pt idx="6326">
                  <c:v>62.828717920000003</c:v>
                </c:pt>
                <c:pt idx="6327">
                  <c:v>62.838649920000002</c:v>
                </c:pt>
                <c:pt idx="6328">
                  <c:v>62.848581920000001</c:v>
                </c:pt>
                <c:pt idx="6329">
                  <c:v>62.85851392</c:v>
                </c:pt>
                <c:pt idx="6330">
                  <c:v>62.868445919999999</c:v>
                </c:pt>
                <c:pt idx="6331">
                  <c:v>62.878377919999998</c:v>
                </c:pt>
                <c:pt idx="6332">
                  <c:v>62.888309919999998</c:v>
                </c:pt>
                <c:pt idx="6333">
                  <c:v>62.898241919999997</c:v>
                </c:pt>
                <c:pt idx="6334">
                  <c:v>62.908173920000003</c:v>
                </c:pt>
                <c:pt idx="6335">
                  <c:v>62.918105920000002</c:v>
                </c:pt>
                <c:pt idx="6336">
                  <c:v>62.928038919999999</c:v>
                </c:pt>
                <c:pt idx="6337">
                  <c:v>62.937970919999998</c:v>
                </c:pt>
                <c:pt idx="6338">
                  <c:v>62.947902919999997</c:v>
                </c:pt>
                <c:pt idx="6339">
                  <c:v>62.957834920000003</c:v>
                </c:pt>
                <c:pt idx="6340">
                  <c:v>62.967766920000003</c:v>
                </c:pt>
                <c:pt idx="6341">
                  <c:v>62.977698920000002</c:v>
                </c:pt>
                <c:pt idx="6342">
                  <c:v>62.987630920000001</c:v>
                </c:pt>
                <c:pt idx="6343">
                  <c:v>62.99756292</c:v>
                </c:pt>
                <c:pt idx="6344">
                  <c:v>63.007494919999999</c:v>
                </c:pt>
                <c:pt idx="6345">
                  <c:v>63.017426919999998</c:v>
                </c:pt>
                <c:pt idx="6346">
                  <c:v>63.027358919999998</c:v>
                </c:pt>
                <c:pt idx="6347">
                  <c:v>63.037290919999997</c:v>
                </c:pt>
                <c:pt idx="6348">
                  <c:v>63.047222920000003</c:v>
                </c:pt>
                <c:pt idx="6349">
                  <c:v>63.057154920000002</c:v>
                </c:pt>
                <c:pt idx="6350">
                  <c:v>63.067086920000001</c:v>
                </c:pt>
                <c:pt idx="6351">
                  <c:v>63.07701892</c:v>
                </c:pt>
                <c:pt idx="6352">
                  <c:v>63.08695092</c:v>
                </c:pt>
                <c:pt idx="6353">
                  <c:v>63.096882919999999</c:v>
                </c:pt>
                <c:pt idx="6354">
                  <c:v>63.106814919999998</c:v>
                </c:pt>
                <c:pt idx="6355">
                  <c:v>63.116746919999997</c:v>
                </c:pt>
                <c:pt idx="6356">
                  <c:v>63.126678920000003</c:v>
                </c:pt>
                <c:pt idx="6357">
                  <c:v>63.136610920000003</c:v>
                </c:pt>
                <c:pt idx="6358">
                  <c:v>63.146542920000002</c:v>
                </c:pt>
                <c:pt idx="6359">
                  <c:v>63.156474920000001</c:v>
                </c:pt>
                <c:pt idx="6360">
                  <c:v>63.16640692</c:v>
                </c:pt>
                <c:pt idx="6361">
                  <c:v>63.176338919999999</c:v>
                </c:pt>
                <c:pt idx="6362">
                  <c:v>63.186270919999998</c:v>
                </c:pt>
                <c:pt idx="6363">
                  <c:v>63.196202919999998</c:v>
                </c:pt>
                <c:pt idx="6364">
                  <c:v>63.206134919999997</c:v>
                </c:pt>
                <c:pt idx="6365">
                  <c:v>63.216066920000003</c:v>
                </c:pt>
                <c:pt idx="6366">
                  <c:v>63.22599992</c:v>
                </c:pt>
                <c:pt idx="6367">
                  <c:v>63.235931919999999</c:v>
                </c:pt>
                <c:pt idx="6368">
                  <c:v>63.245863919999998</c:v>
                </c:pt>
                <c:pt idx="6369">
                  <c:v>63.255795919999997</c:v>
                </c:pt>
                <c:pt idx="6370">
                  <c:v>63.265727920000003</c:v>
                </c:pt>
                <c:pt idx="6371">
                  <c:v>63.275659920000003</c:v>
                </c:pt>
                <c:pt idx="6372">
                  <c:v>63.285591920000002</c:v>
                </c:pt>
                <c:pt idx="6373">
                  <c:v>63.295523920000001</c:v>
                </c:pt>
                <c:pt idx="6374">
                  <c:v>63.30545592</c:v>
                </c:pt>
                <c:pt idx="6375">
                  <c:v>63.315387919999999</c:v>
                </c:pt>
                <c:pt idx="6376">
                  <c:v>63.325319919999998</c:v>
                </c:pt>
                <c:pt idx="6377">
                  <c:v>63.335251919999997</c:v>
                </c:pt>
                <c:pt idx="6378">
                  <c:v>63.345183919999997</c:v>
                </c:pt>
                <c:pt idx="6379">
                  <c:v>63.355115920000003</c:v>
                </c:pt>
                <c:pt idx="6380">
                  <c:v>63.365047920000002</c:v>
                </c:pt>
                <c:pt idx="6381">
                  <c:v>63.374979920000001</c:v>
                </c:pt>
                <c:pt idx="6382">
                  <c:v>63.38491192</c:v>
                </c:pt>
                <c:pt idx="6383">
                  <c:v>63.39484392</c:v>
                </c:pt>
                <c:pt idx="6384">
                  <c:v>63.404775919999999</c:v>
                </c:pt>
                <c:pt idx="6385">
                  <c:v>63.414707919999998</c:v>
                </c:pt>
                <c:pt idx="6386">
                  <c:v>63.424639919999997</c:v>
                </c:pt>
                <c:pt idx="6387">
                  <c:v>63.434571920000003</c:v>
                </c:pt>
                <c:pt idx="6388">
                  <c:v>63.444503920000002</c:v>
                </c:pt>
                <c:pt idx="6389">
                  <c:v>63.454435920000002</c:v>
                </c:pt>
                <c:pt idx="6390">
                  <c:v>63.464367920000001</c:v>
                </c:pt>
                <c:pt idx="6391">
                  <c:v>63.47429992</c:v>
                </c:pt>
                <c:pt idx="6392">
                  <c:v>63.484231919999999</c:v>
                </c:pt>
                <c:pt idx="6393">
                  <c:v>63.494163919999998</c:v>
                </c:pt>
                <c:pt idx="6394">
                  <c:v>63.504095919999997</c:v>
                </c:pt>
                <c:pt idx="6395">
                  <c:v>63.514027919999997</c:v>
                </c:pt>
                <c:pt idx="6396">
                  <c:v>63.52395963</c:v>
                </c:pt>
                <c:pt idx="6397">
                  <c:v>63.533891629999999</c:v>
                </c:pt>
                <c:pt idx="6398">
                  <c:v>63.543823629999999</c:v>
                </c:pt>
                <c:pt idx="6399">
                  <c:v>63.553756630000002</c:v>
                </c:pt>
                <c:pt idx="6400">
                  <c:v>63.563688620000001</c:v>
                </c:pt>
                <c:pt idx="6401">
                  <c:v>63.573620630000001</c:v>
                </c:pt>
                <c:pt idx="6402">
                  <c:v>63.58355263</c:v>
                </c:pt>
                <c:pt idx="6403">
                  <c:v>63.593484629999999</c:v>
                </c:pt>
                <c:pt idx="6404">
                  <c:v>63.603416629999998</c:v>
                </c:pt>
                <c:pt idx="6405">
                  <c:v>63.613348629999997</c:v>
                </c:pt>
                <c:pt idx="6406">
                  <c:v>63.623280629999996</c:v>
                </c:pt>
                <c:pt idx="6407">
                  <c:v>63.633212630000003</c:v>
                </c:pt>
                <c:pt idx="6408">
                  <c:v>63.643144630000002</c:v>
                </c:pt>
                <c:pt idx="6409">
                  <c:v>63.653076630000001</c:v>
                </c:pt>
                <c:pt idx="6410">
                  <c:v>63.66300863</c:v>
                </c:pt>
                <c:pt idx="6411">
                  <c:v>63.672940629999999</c:v>
                </c:pt>
                <c:pt idx="6412">
                  <c:v>63.682872629999999</c:v>
                </c:pt>
                <c:pt idx="6413">
                  <c:v>63.692804629999998</c:v>
                </c:pt>
                <c:pt idx="6414">
                  <c:v>63.702736629999997</c:v>
                </c:pt>
                <c:pt idx="6415">
                  <c:v>63.712668630000003</c:v>
                </c:pt>
                <c:pt idx="6416">
                  <c:v>63.722600630000002</c:v>
                </c:pt>
                <c:pt idx="6417">
                  <c:v>63.732532630000001</c:v>
                </c:pt>
                <c:pt idx="6418">
                  <c:v>63.742464630000001</c:v>
                </c:pt>
                <c:pt idx="6419">
                  <c:v>63.75239663</c:v>
                </c:pt>
                <c:pt idx="6420">
                  <c:v>63.762328629999999</c:v>
                </c:pt>
                <c:pt idx="6421">
                  <c:v>63.772260629999998</c:v>
                </c:pt>
                <c:pt idx="6422">
                  <c:v>63.782192629999997</c:v>
                </c:pt>
                <c:pt idx="6423">
                  <c:v>63.792124630000004</c:v>
                </c:pt>
                <c:pt idx="6424">
                  <c:v>63.80205763</c:v>
                </c:pt>
                <c:pt idx="6425">
                  <c:v>63.811989629999999</c:v>
                </c:pt>
                <c:pt idx="6426">
                  <c:v>63.821921629999999</c:v>
                </c:pt>
                <c:pt idx="6427">
                  <c:v>63.831853629999998</c:v>
                </c:pt>
                <c:pt idx="6428">
                  <c:v>63.841785629999997</c:v>
                </c:pt>
                <c:pt idx="6429">
                  <c:v>63.851717630000003</c:v>
                </c:pt>
                <c:pt idx="6430">
                  <c:v>63.861649630000002</c:v>
                </c:pt>
                <c:pt idx="6431">
                  <c:v>63.871581630000001</c:v>
                </c:pt>
                <c:pt idx="6432">
                  <c:v>63.881513630000001</c:v>
                </c:pt>
                <c:pt idx="6433">
                  <c:v>63.89144563</c:v>
                </c:pt>
                <c:pt idx="6434">
                  <c:v>63.901377629999999</c:v>
                </c:pt>
                <c:pt idx="6435">
                  <c:v>63.911309629999998</c:v>
                </c:pt>
                <c:pt idx="6436">
                  <c:v>63.921241629999997</c:v>
                </c:pt>
                <c:pt idx="6437">
                  <c:v>63.931173630000004</c:v>
                </c:pt>
                <c:pt idx="6438">
                  <c:v>63.941105630000003</c:v>
                </c:pt>
                <c:pt idx="6439">
                  <c:v>63.951037630000002</c:v>
                </c:pt>
                <c:pt idx="6440">
                  <c:v>63.960969630000001</c:v>
                </c:pt>
                <c:pt idx="6441">
                  <c:v>63.97090163</c:v>
                </c:pt>
                <c:pt idx="6442">
                  <c:v>63.980833629999999</c:v>
                </c:pt>
                <c:pt idx="6443">
                  <c:v>63.990766630000003</c:v>
                </c:pt>
                <c:pt idx="6444">
                  <c:v>64.000698630000002</c:v>
                </c:pt>
                <c:pt idx="6445">
                  <c:v>64.010630629999994</c:v>
                </c:pt>
                <c:pt idx="6446">
                  <c:v>64.020562630000001</c:v>
                </c:pt>
                <c:pt idx="6447">
                  <c:v>64.030494630000007</c:v>
                </c:pt>
                <c:pt idx="6448">
                  <c:v>64.040426629999999</c:v>
                </c:pt>
                <c:pt idx="6449">
                  <c:v>64.050358630000005</c:v>
                </c:pt>
                <c:pt idx="6450">
                  <c:v>64.060290629999997</c:v>
                </c:pt>
                <c:pt idx="6451">
                  <c:v>64.070222619999996</c:v>
                </c:pt>
                <c:pt idx="6452">
                  <c:v>64.080154629999996</c:v>
                </c:pt>
                <c:pt idx="6453">
                  <c:v>64.090086630000002</c:v>
                </c:pt>
                <c:pt idx="6454">
                  <c:v>64.100018629999994</c:v>
                </c:pt>
                <c:pt idx="6455">
                  <c:v>64.10995063</c:v>
                </c:pt>
                <c:pt idx="6456">
                  <c:v>64.119882630000006</c:v>
                </c:pt>
                <c:pt idx="6457">
                  <c:v>64.129814629999998</c:v>
                </c:pt>
                <c:pt idx="6458">
                  <c:v>64.139746630000005</c:v>
                </c:pt>
                <c:pt idx="6459">
                  <c:v>64.149679620000001</c:v>
                </c:pt>
                <c:pt idx="6460">
                  <c:v>64.159611630000001</c:v>
                </c:pt>
                <c:pt idx="6461">
                  <c:v>64.169543630000007</c:v>
                </c:pt>
                <c:pt idx="6462">
                  <c:v>64.179475629999999</c:v>
                </c:pt>
                <c:pt idx="6463">
                  <c:v>64.189407630000005</c:v>
                </c:pt>
                <c:pt idx="6464">
                  <c:v>64.199339629999997</c:v>
                </c:pt>
                <c:pt idx="6465">
                  <c:v>64.209271630000003</c:v>
                </c:pt>
                <c:pt idx="6466">
                  <c:v>64.219203629999996</c:v>
                </c:pt>
                <c:pt idx="6467">
                  <c:v>64.229135630000002</c:v>
                </c:pt>
                <c:pt idx="6468">
                  <c:v>64.239067629999994</c:v>
                </c:pt>
                <c:pt idx="6469">
                  <c:v>64.24899963</c:v>
                </c:pt>
                <c:pt idx="6470">
                  <c:v>64.258931630000006</c:v>
                </c:pt>
                <c:pt idx="6471">
                  <c:v>64.268864629999996</c:v>
                </c:pt>
                <c:pt idx="6472">
                  <c:v>64.278796630000002</c:v>
                </c:pt>
                <c:pt idx="6473">
                  <c:v>64.288728629999994</c:v>
                </c:pt>
                <c:pt idx="6474">
                  <c:v>64.298660630000001</c:v>
                </c:pt>
                <c:pt idx="6475">
                  <c:v>64.308592630000007</c:v>
                </c:pt>
                <c:pt idx="6476">
                  <c:v>64.318524629999999</c:v>
                </c:pt>
                <c:pt idx="6477">
                  <c:v>64.328456630000005</c:v>
                </c:pt>
                <c:pt idx="6478">
                  <c:v>64.338388629999997</c:v>
                </c:pt>
                <c:pt idx="6479">
                  <c:v>64.348320630000003</c:v>
                </c:pt>
                <c:pt idx="6480">
                  <c:v>64.358252629999996</c:v>
                </c:pt>
                <c:pt idx="6481">
                  <c:v>64.368184630000002</c:v>
                </c:pt>
                <c:pt idx="6482">
                  <c:v>64.378117630000006</c:v>
                </c:pt>
                <c:pt idx="6483">
                  <c:v>64.388049629999998</c:v>
                </c:pt>
                <c:pt idx="6484">
                  <c:v>64.397981630000004</c:v>
                </c:pt>
                <c:pt idx="6485">
                  <c:v>64.407913629999996</c:v>
                </c:pt>
                <c:pt idx="6486">
                  <c:v>64.417845630000002</c:v>
                </c:pt>
                <c:pt idx="6487">
                  <c:v>64.427777629999994</c:v>
                </c:pt>
                <c:pt idx="6488">
                  <c:v>64.437709630000001</c:v>
                </c:pt>
                <c:pt idx="6489">
                  <c:v>64.447641630000007</c:v>
                </c:pt>
                <c:pt idx="6490">
                  <c:v>64.457573629999999</c:v>
                </c:pt>
                <c:pt idx="6491">
                  <c:v>64.467505630000005</c:v>
                </c:pt>
                <c:pt idx="6492">
                  <c:v>64.477437629999997</c:v>
                </c:pt>
                <c:pt idx="6493">
                  <c:v>64.487370630000001</c:v>
                </c:pt>
                <c:pt idx="6494">
                  <c:v>64.497302629999993</c:v>
                </c:pt>
                <c:pt idx="6495">
                  <c:v>64.507234629999999</c:v>
                </c:pt>
                <c:pt idx="6496">
                  <c:v>64.517166630000006</c:v>
                </c:pt>
                <c:pt idx="6497">
                  <c:v>64.527099250000006</c:v>
                </c:pt>
                <c:pt idx="6498">
                  <c:v>64.537031249999998</c:v>
                </c:pt>
                <c:pt idx="6499">
                  <c:v>64.546963250000005</c:v>
                </c:pt>
                <c:pt idx="6500">
                  <c:v>64.556895249999997</c:v>
                </c:pt>
                <c:pt idx="6501">
                  <c:v>64.566827250000003</c:v>
                </c:pt>
                <c:pt idx="6502">
                  <c:v>64.576760250000007</c:v>
                </c:pt>
                <c:pt idx="6503">
                  <c:v>64.586692249999999</c:v>
                </c:pt>
                <c:pt idx="6504">
                  <c:v>64.596624250000005</c:v>
                </c:pt>
                <c:pt idx="6505">
                  <c:v>64.606556249999997</c:v>
                </c:pt>
                <c:pt idx="6506">
                  <c:v>64.616488250000003</c:v>
                </c:pt>
                <c:pt idx="6507">
                  <c:v>64.626420249999995</c:v>
                </c:pt>
                <c:pt idx="6508">
                  <c:v>64.636352250000002</c:v>
                </c:pt>
                <c:pt idx="6509">
                  <c:v>64.646284249999994</c:v>
                </c:pt>
                <c:pt idx="6510">
                  <c:v>64.65621625</c:v>
                </c:pt>
                <c:pt idx="6511">
                  <c:v>64.666149250000004</c:v>
                </c:pt>
                <c:pt idx="6512">
                  <c:v>64.676081249999996</c:v>
                </c:pt>
                <c:pt idx="6513">
                  <c:v>64.686013250000002</c:v>
                </c:pt>
                <c:pt idx="6514">
                  <c:v>64.695945249999994</c:v>
                </c:pt>
                <c:pt idx="6515">
                  <c:v>64.70587725</c:v>
                </c:pt>
                <c:pt idx="6516">
                  <c:v>64.715809250000007</c:v>
                </c:pt>
                <c:pt idx="6517">
                  <c:v>64.725741249999999</c:v>
                </c:pt>
                <c:pt idx="6518">
                  <c:v>64.735673250000005</c:v>
                </c:pt>
                <c:pt idx="6519">
                  <c:v>64.745605249999997</c:v>
                </c:pt>
                <c:pt idx="6520">
                  <c:v>64.755538250000001</c:v>
                </c:pt>
                <c:pt idx="6521">
                  <c:v>64.765470250000007</c:v>
                </c:pt>
                <c:pt idx="6522">
                  <c:v>64.775402249999999</c:v>
                </c:pt>
                <c:pt idx="6523">
                  <c:v>64.785334250000005</c:v>
                </c:pt>
                <c:pt idx="6524">
                  <c:v>64.795266249999997</c:v>
                </c:pt>
                <c:pt idx="6525">
                  <c:v>64.805198250000004</c:v>
                </c:pt>
                <c:pt idx="6526">
                  <c:v>64.815130249999996</c:v>
                </c:pt>
                <c:pt idx="6527">
                  <c:v>64.825062250000002</c:v>
                </c:pt>
                <c:pt idx="6528">
                  <c:v>64.834994249999994</c:v>
                </c:pt>
                <c:pt idx="6529">
                  <c:v>64.844927249999998</c:v>
                </c:pt>
                <c:pt idx="6530">
                  <c:v>64.854859250000004</c:v>
                </c:pt>
                <c:pt idx="6531">
                  <c:v>64.864791249999996</c:v>
                </c:pt>
                <c:pt idx="6532">
                  <c:v>64.874723250000002</c:v>
                </c:pt>
                <c:pt idx="6533">
                  <c:v>64.884655249999994</c:v>
                </c:pt>
                <c:pt idx="6534">
                  <c:v>64.894587250000001</c:v>
                </c:pt>
                <c:pt idx="6535">
                  <c:v>64.904519250000007</c:v>
                </c:pt>
                <c:pt idx="6536">
                  <c:v>64.914451249999999</c:v>
                </c:pt>
                <c:pt idx="6537">
                  <c:v>64.924384250000003</c:v>
                </c:pt>
                <c:pt idx="6538">
                  <c:v>64.934316249999995</c:v>
                </c:pt>
                <c:pt idx="6539">
                  <c:v>64.944248250000001</c:v>
                </c:pt>
                <c:pt idx="6540">
                  <c:v>64.954180249999993</c:v>
                </c:pt>
                <c:pt idx="6541">
                  <c:v>64.964112249999999</c:v>
                </c:pt>
                <c:pt idx="6542">
                  <c:v>64.974044250000006</c:v>
                </c:pt>
                <c:pt idx="6543">
                  <c:v>64.983976249999998</c:v>
                </c:pt>
                <c:pt idx="6544">
                  <c:v>64.993908250000004</c:v>
                </c:pt>
                <c:pt idx="6545">
                  <c:v>65.003841249999994</c:v>
                </c:pt>
                <c:pt idx="6546">
                  <c:v>65.01377325</c:v>
                </c:pt>
                <c:pt idx="6547">
                  <c:v>65.023705250000006</c:v>
                </c:pt>
                <c:pt idx="6548">
                  <c:v>65.033637249999998</c:v>
                </c:pt>
                <c:pt idx="6549">
                  <c:v>65.043569250000004</c:v>
                </c:pt>
                <c:pt idx="6550">
                  <c:v>65.053501249999997</c:v>
                </c:pt>
                <c:pt idx="6551">
                  <c:v>65.063433250000003</c:v>
                </c:pt>
                <c:pt idx="6552">
                  <c:v>65.073365249999995</c:v>
                </c:pt>
                <c:pt idx="6553">
                  <c:v>65.083298249999999</c:v>
                </c:pt>
                <c:pt idx="6554">
                  <c:v>65.093230250000005</c:v>
                </c:pt>
                <c:pt idx="6555">
                  <c:v>65.103162249999997</c:v>
                </c:pt>
                <c:pt idx="6556">
                  <c:v>65.113094250000003</c:v>
                </c:pt>
                <c:pt idx="6557">
                  <c:v>65.123026249999995</c:v>
                </c:pt>
                <c:pt idx="6558">
                  <c:v>65.132958250000001</c:v>
                </c:pt>
                <c:pt idx="6559">
                  <c:v>65.142890249999994</c:v>
                </c:pt>
                <c:pt idx="6560">
                  <c:v>65.152823249999997</c:v>
                </c:pt>
                <c:pt idx="6561">
                  <c:v>65.162755250000004</c:v>
                </c:pt>
                <c:pt idx="6562">
                  <c:v>65.172687249999996</c:v>
                </c:pt>
                <c:pt idx="6563">
                  <c:v>65.182619250000002</c:v>
                </c:pt>
                <c:pt idx="6564">
                  <c:v>65.192551249999994</c:v>
                </c:pt>
                <c:pt idx="6565">
                  <c:v>65.20248325</c:v>
                </c:pt>
                <c:pt idx="6566">
                  <c:v>65.212415250000006</c:v>
                </c:pt>
                <c:pt idx="6567">
                  <c:v>65.222348249999996</c:v>
                </c:pt>
                <c:pt idx="6568">
                  <c:v>65.232280250000002</c:v>
                </c:pt>
                <c:pt idx="6569">
                  <c:v>65.242212249999994</c:v>
                </c:pt>
                <c:pt idx="6570">
                  <c:v>65.252144250000001</c:v>
                </c:pt>
                <c:pt idx="6571">
                  <c:v>65.262076250000007</c:v>
                </c:pt>
                <c:pt idx="6572">
                  <c:v>65.272008249999999</c:v>
                </c:pt>
                <c:pt idx="6573">
                  <c:v>65.281941250000003</c:v>
                </c:pt>
                <c:pt idx="6574">
                  <c:v>65.291873249999995</c:v>
                </c:pt>
                <c:pt idx="6575">
                  <c:v>65.301805250000001</c:v>
                </c:pt>
                <c:pt idx="6576">
                  <c:v>65.311737249999993</c:v>
                </c:pt>
                <c:pt idx="6577">
                  <c:v>65.321669249999999</c:v>
                </c:pt>
                <c:pt idx="6578">
                  <c:v>65.331601250000006</c:v>
                </c:pt>
                <c:pt idx="6579">
                  <c:v>65.341533249999998</c:v>
                </c:pt>
                <c:pt idx="6580">
                  <c:v>65.351466250000001</c:v>
                </c:pt>
                <c:pt idx="6581">
                  <c:v>65.361398249999993</c:v>
                </c:pt>
                <c:pt idx="6582">
                  <c:v>65.37133025</c:v>
                </c:pt>
                <c:pt idx="6583">
                  <c:v>65.381262250000006</c:v>
                </c:pt>
                <c:pt idx="6584">
                  <c:v>65.391194249999998</c:v>
                </c:pt>
                <c:pt idx="6585">
                  <c:v>65.401126250000004</c:v>
                </c:pt>
                <c:pt idx="6586">
                  <c:v>65.411059249999994</c:v>
                </c:pt>
                <c:pt idx="6587">
                  <c:v>65.42099125</c:v>
                </c:pt>
                <c:pt idx="6588">
                  <c:v>65.430923250000006</c:v>
                </c:pt>
                <c:pt idx="6589">
                  <c:v>65.440855249999998</c:v>
                </c:pt>
                <c:pt idx="6590">
                  <c:v>65.450787250000005</c:v>
                </c:pt>
                <c:pt idx="6591">
                  <c:v>65.460719249999997</c:v>
                </c:pt>
                <c:pt idx="6592">
                  <c:v>65.470651250000003</c:v>
                </c:pt>
                <c:pt idx="6593">
                  <c:v>65.480584250000007</c:v>
                </c:pt>
                <c:pt idx="6594">
                  <c:v>65.490516249999999</c:v>
                </c:pt>
                <c:pt idx="6595">
                  <c:v>65.500448250000005</c:v>
                </c:pt>
                <c:pt idx="6596">
                  <c:v>65.510380249999997</c:v>
                </c:pt>
                <c:pt idx="6597">
                  <c:v>65.520312250000003</c:v>
                </c:pt>
                <c:pt idx="6598">
                  <c:v>65.530244170000003</c:v>
                </c:pt>
                <c:pt idx="6599">
                  <c:v>65.540177170000007</c:v>
                </c:pt>
                <c:pt idx="6600">
                  <c:v>65.550109169999999</c:v>
                </c:pt>
                <c:pt idx="6601">
                  <c:v>65.560041170000005</c:v>
                </c:pt>
                <c:pt idx="6602">
                  <c:v>65.569973169999997</c:v>
                </c:pt>
                <c:pt idx="6603">
                  <c:v>65.579905170000004</c:v>
                </c:pt>
                <c:pt idx="6604">
                  <c:v>65.589837169999996</c:v>
                </c:pt>
                <c:pt idx="6605">
                  <c:v>65.599770169999999</c:v>
                </c:pt>
                <c:pt idx="6606">
                  <c:v>65.609702170000006</c:v>
                </c:pt>
                <c:pt idx="6607">
                  <c:v>65.619634169999998</c:v>
                </c:pt>
                <c:pt idx="6608">
                  <c:v>65.629566170000004</c:v>
                </c:pt>
                <c:pt idx="6609">
                  <c:v>65.639498169999996</c:v>
                </c:pt>
                <c:pt idx="6610">
                  <c:v>65.649430170000002</c:v>
                </c:pt>
                <c:pt idx="6611">
                  <c:v>65.659363170000006</c:v>
                </c:pt>
                <c:pt idx="6612">
                  <c:v>65.669295169999998</c:v>
                </c:pt>
                <c:pt idx="6613">
                  <c:v>65.679227170000004</c:v>
                </c:pt>
                <c:pt idx="6614">
                  <c:v>65.689159169999996</c:v>
                </c:pt>
                <c:pt idx="6615">
                  <c:v>65.699091170000003</c:v>
                </c:pt>
                <c:pt idx="6616">
                  <c:v>65.709024170000006</c:v>
                </c:pt>
                <c:pt idx="6617">
                  <c:v>65.718956169999998</c:v>
                </c:pt>
                <c:pt idx="6618">
                  <c:v>65.728888170000005</c:v>
                </c:pt>
                <c:pt idx="6619">
                  <c:v>65.738820169999997</c:v>
                </c:pt>
                <c:pt idx="6620">
                  <c:v>65.748752170000003</c:v>
                </c:pt>
                <c:pt idx="6621">
                  <c:v>65.758684169999995</c:v>
                </c:pt>
                <c:pt idx="6622">
                  <c:v>65.768617169999999</c:v>
                </c:pt>
                <c:pt idx="6623">
                  <c:v>65.778549170000005</c:v>
                </c:pt>
                <c:pt idx="6624">
                  <c:v>65.788481169999997</c:v>
                </c:pt>
                <c:pt idx="6625">
                  <c:v>65.798413170000003</c:v>
                </c:pt>
                <c:pt idx="6626">
                  <c:v>65.808345169999996</c:v>
                </c:pt>
                <c:pt idx="6627">
                  <c:v>65.818278169999999</c:v>
                </c:pt>
                <c:pt idx="6628">
                  <c:v>65.828210170000006</c:v>
                </c:pt>
                <c:pt idx="6629">
                  <c:v>65.838142169999998</c:v>
                </c:pt>
                <c:pt idx="6630">
                  <c:v>65.848074170000004</c:v>
                </c:pt>
                <c:pt idx="6631">
                  <c:v>65.858006169999996</c:v>
                </c:pt>
                <c:pt idx="6632">
                  <c:v>65.867938170000002</c:v>
                </c:pt>
                <c:pt idx="6633">
                  <c:v>65.877871170000006</c:v>
                </c:pt>
                <c:pt idx="6634">
                  <c:v>65.887803169999998</c:v>
                </c:pt>
                <c:pt idx="6635">
                  <c:v>65.897735170000004</c:v>
                </c:pt>
                <c:pt idx="6636">
                  <c:v>65.907667169999996</c:v>
                </c:pt>
                <c:pt idx="6637">
                  <c:v>65.917599170000003</c:v>
                </c:pt>
                <c:pt idx="6638">
                  <c:v>65.927532170000006</c:v>
                </c:pt>
                <c:pt idx="6639">
                  <c:v>65.937464169999998</c:v>
                </c:pt>
                <c:pt idx="6640">
                  <c:v>65.947396170000005</c:v>
                </c:pt>
                <c:pt idx="6641">
                  <c:v>65.957328169999997</c:v>
                </c:pt>
                <c:pt idx="6642">
                  <c:v>65.967260170000003</c:v>
                </c:pt>
                <c:pt idx="6643">
                  <c:v>65.977192169999995</c:v>
                </c:pt>
                <c:pt idx="6644">
                  <c:v>65.987125169999999</c:v>
                </c:pt>
                <c:pt idx="6645">
                  <c:v>65.997057170000005</c:v>
                </c:pt>
                <c:pt idx="6646">
                  <c:v>66.006989169999997</c:v>
                </c:pt>
                <c:pt idx="6647">
                  <c:v>66.016921170000003</c:v>
                </c:pt>
                <c:pt idx="6648">
                  <c:v>66.026853169999995</c:v>
                </c:pt>
                <c:pt idx="6649">
                  <c:v>66.036786169999999</c:v>
                </c:pt>
                <c:pt idx="6650">
                  <c:v>66.046718170000005</c:v>
                </c:pt>
                <c:pt idx="6651">
                  <c:v>66.056650169999998</c:v>
                </c:pt>
                <c:pt idx="6652">
                  <c:v>66.066582170000004</c:v>
                </c:pt>
                <c:pt idx="6653">
                  <c:v>66.076514169999996</c:v>
                </c:pt>
                <c:pt idx="6654">
                  <c:v>66.08644717</c:v>
                </c:pt>
                <c:pt idx="6655">
                  <c:v>66.096379170000006</c:v>
                </c:pt>
                <c:pt idx="6656">
                  <c:v>66.106311169999998</c:v>
                </c:pt>
                <c:pt idx="6657">
                  <c:v>66.116243170000004</c:v>
                </c:pt>
                <c:pt idx="6658">
                  <c:v>66.126175169999996</c:v>
                </c:pt>
                <c:pt idx="6659">
                  <c:v>66.13610817</c:v>
                </c:pt>
                <c:pt idx="6660">
                  <c:v>66.146040170000006</c:v>
                </c:pt>
                <c:pt idx="6661">
                  <c:v>66.155972169999998</c:v>
                </c:pt>
                <c:pt idx="6662">
                  <c:v>66.165904170000005</c:v>
                </c:pt>
                <c:pt idx="6663">
                  <c:v>66.175836169999997</c:v>
                </c:pt>
                <c:pt idx="6664">
                  <c:v>66.18576917</c:v>
                </c:pt>
                <c:pt idx="6665">
                  <c:v>66.195701170000007</c:v>
                </c:pt>
                <c:pt idx="6666">
                  <c:v>66.205633169999999</c:v>
                </c:pt>
                <c:pt idx="6667">
                  <c:v>66.215565170000005</c:v>
                </c:pt>
                <c:pt idx="6668">
                  <c:v>66.225497169999997</c:v>
                </c:pt>
                <c:pt idx="6669">
                  <c:v>66.235430170000001</c:v>
                </c:pt>
                <c:pt idx="6670">
                  <c:v>66.245362170000007</c:v>
                </c:pt>
                <c:pt idx="6671">
                  <c:v>66.255294169999999</c:v>
                </c:pt>
                <c:pt idx="6672">
                  <c:v>66.265226170000005</c:v>
                </c:pt>
                <c:pt idx="6673">
                  <c:v>66.275158169999997</c:v>
                </c:pt>
                <c:pt idx="6674">
                  <c:v>66.285091170000001</c:v>
                </c:pt>
                <c:pt idx="6675">
                  <c:v>66.295023169999993</c:v>
                </c:pt>
                <c:pt idx="6676">
                  <c:v>66.304955169999999</c:v>
                </c:pt>
                <c:pt idx="6677">
                  <c:v>66.314887170000006</c:v>
                </c:pt>
                <c:pt idx="6678">
                  <c:v>66.324819169999998</c:v>
                </c:pt>
                <c:pt idx="6679">
                  <c:v>66.334752170000002</c:v>
                </c:pt>
                <c:pt idx="6680">
                  <c:v>66.344684169999994</c:v>
                </c:pt>
                <c:pt idx="6681">
                  <c:v>66.35461617</c:v>
                </c:pt>
                <c:pt idx="6682">
                  <c:v>66.364548170000006</c:v>
                </c:pt>
                <c:pt idx="6683">
                  <c:v>66.374480169999998</c:v>
                </c:pt>
                <c:pt idx="6684">
                  <c:v>66.384413170000002</c:v>
                </c:pt>
                <c:pt idx="6685">
                  <c:v>66.394345169999994</c:v>
                </c:pt>
                <c:pt idx="6686">
                  <c:v>66.40427717</c:v>
                </c:pt>
                <c:pt idx="6687">
                  <c:v>66.414209170000007</c:v>
                </c:pt>
                <c:pt idx="6688">
                  <c:v>66.424141169999999</c:v>
                </c:pt>
                <c:pt idx="6689">
                  <c:v>66.434074170000002</c:v>
                </c:pt>
                <c:pt idx="6690">
                  <c:v>66.444006169999994</c:v>
                </c:pt>
                <c:pt idx="6691">
                  <c:v>66.453938170000001</c:v>
                </c:pt>
                <c:pt idx="6692">
                  <c:v>66.463870170000007</c:v>
                </c:pt>
                <c:pt idx="6693">
                  <c:v>66.473803169999996</c:v>
                </c:pt>
                <c:pt idx="6694">
                  <c:v>66.483735170000003</c:v>
                </c:pt>
                <c:pt idx="6695">
                  <c:v>66.493667169999995</c:v>
                </c:pt>
                <c:pt idx="6696">
                  <c:v>66.503599170000001</c:v>
                </c:pt>
                <c:pt idx="6697">
                  <c:v>66.513531169999993</c:v>
                </c:pt>
                <c:pt idx="6698">
                  <c:v>66.523463750000005</c:v>
                </c:pt>
                <c:pt idx="6699">
                  <c:v>66.533395749999997</c:v>
                </c:pt>
                <c:pt idx="6700">
                  <c:v>66.543327750000003</c:v>
                </c:pt>
                <c:pt idx="6701">
                  <c:v>66.553259749999995</c:v>
                </c:pt>
                <c:pt idx="6702">
                  <c:v>66.563191750000001</c:v>
                </c:pt>
                <c:pt idx="6703">
                  <c:v>66.573124750000005</c:v>
                </c:pt>
                <c:pt idx="6704">
                  <c:v>66.583056749999997</c:v>
                </c:pt>
                <c:pt idx="6705">
                  <c:v>66.592988750000004</c:v>
                </c:pt>
                <c:pt idx="6706">
                  <c:v>66.602920749999996</c:v>
                </c:pt>
                <c:pt idx="6707">
                  <c:v>66.612852750000002</c:v>
                </c:pt>
                <c:pt idx="6708">
                  <c:v>66.622785750000006</c:v>
                </c:pt>
                <c:pt idx="6709">
                  <c:v>66.632717749999998</c:v>
                </c:pt>
                <c:pt idx="6710">
                  <c:v>66.642649750000004</c:v>
                </c:pt>
                <c:pt idx="6711">
                  <c:v>66.652581749999996</c:v>
                </c:pt>
                <c:pt idx="6712">
                  <c:v>66.662513750000002</c:v>
                </c:pt>
                <c:pt idx="6713">
                  <c:v>66.672446750000006</c:v>
                </c:pt>
                <c:pt idx="6714">
                  <c:v>66.682378749999998</c:v>
                </c:pt>
                <c:pt idx="6715">
                  <c:v>66.692310750000004</c:v>
                </c:pt>
                <c:pt idx="6716">
                  <c:v>66.702242749999996</c:v>
                </c:pt>
                <c:pt idx="6717">
                  <c:v>66.712174750000003</c:v>
                </c:pt>
                <c:pt idx="6718">
                  <c:v>66.722107750000006</c:v>
                </c:pt>
                <c:pt idx="6719">
                  <c:v>66.732039749999998</c:v>
                </c:pt>
                <c:pt idx="6720">
                  <c:v>66.741971750000005</c:v>
                </c:pt>
                <c:pt idx="6721">
                  <c:v>66.751903749999997</c:v>
                </c:pt>
                <c:pt idx="6722">
                  <c:v>66.761835750000003</c:v>
                </c:pt>
                <c:pt idx="6723">
                  <c:v>66.771768750000007</c:v>
                </c:pt>
                <c:pt idx="6724">
                  <c:v>66.781700749999999</c:v>
                </c:pt>
                <c:pt idx="6725">
                  <c:v>66.791632750000005</c:v>
                </c:pt>
                <c:pt idx="6726">
                  <c:v>66.801564749999997</c:v>
                </c:pt>
                <c:pt idx="6727">
                  <c:v>66.811497750000001</c:v>
                </c:pt>
                <c:pt idx="6728">
                  <c:v>66.821429749999993</c:v>
                </c:pt>
                <c:pt idx="6729">
                  <c:v>66.831361749999999</c:v>
                </c:pt>
                <c:pt idx="6730">
                  <c:v>66.841293750000006</c:v>
                </c:pt>
                <c:pt idx="6731">
                  <c:v>66.851225749999998</c:v>
                </c:pt>
                <c:pt idx="6732">
                  <c:v>66.861158750000001</c:v>
                </c:pt>
                <c:pt idx="6733">
                  <c:v>66.871090749999993</c:v>
                </c:pt>
                <c:pt idx="6734">
                  <c:v>66.88102275</c:v>
                </c:pt>
                <c:pt idx="6735">
                  <c:v>66.890954750000006</c:v>
                </c:pt>
                <c:pt idx="6736">
                  <c:v>66.900886749999998</c:v>
                </c:pt>
                <c:pt idx="6737">
                  <c:v>66.910819750000002</c:v>
                </c:pt>
                <c:pt idx="6738">
                  <c:v>66.920751749999994</c:v>
                </c:pt>
                <c:pt idx="6739">
                  <c:v>66.93068375</c:v>
                </c:pt>
                <c:pt idx="6740">
                  <c:v>66.940615750000006</c:v>
                </c:pt>
                <c:pt idx="6741">
                  <c:v>66.950547749999998</c:v>
                </c:pt>
                <c:pt idx="6742">
                  <c:v>66.960480750000002</c:v>
                </c:pt>
                <c:pt idx="6743">
                  <c:v>66.970412749999994</c:v>
                </c:pt>
                <c:pt idx="6744">
                  <c:v>66.98034475</c:v>
                </c:pt>
                <c:pt idx="6745">
                  <c:v>66.990276750000007</c:v>
                </c:pt>
                <c:pt idx="6746">
                  <c:v>67.000208749999999</c:v>
                </c:pt>
                <c:pt idx="6747">
                  <c:v>67.010141750000003</c:v>
                </c:pt>
                <c:pt idx="6748">
                  <c:v>67.020073749999995</c:v>
                </c:pt>
                <c:pt idx="6749">
                  <c:v>67.030005750000001</c:v>
                </c:pt>
                <c:pt idx="6750">
                  <c:v>67.039937750000007</c:v>
                </c:pt>
                <c:pt idx="6751">
                  <c:v>67.049869749999999</c:v>
                </c:pt>
                <c:pt idx="6752">
                  <c:v>67.059802750000003</c:v>
                </c:pt>
                <c:pt idx="6753">
                  <c:v>67.069734749999995</c:v>
                </c:pt>
                <c:pt idx="6754">
                  <c:v>67.079666750000001</c:v>
                </c:pt>
                <c:pt idx="6755">
                  <c:v>67.089598749999993</c:v>
                </c:pt>
                <c:pt idx="6756">
                  <c:v>67.09953075</c:v>
                </c:pt>
                <c:pt idx="6757">
                  <c:v>67.109463750000003</c:v>
                </c:pt>
                <c:pt idx="6758">
                  <c:v>67.119395749999995</c:v>
                </c:pt>
                <c:pt idx="6759">
                  <c:v>67.129327750000002</c:v>
                </c:pt>
                <c:pt idx="6760">
                  <c:v>67.139259749999994</c:v>
                </c:pt>
                <c:pt idx="6761">
                  <c:v>67.149192749999997</c:v>
                </c:pt>
                <c:pt idx="6762">
                  <c:v>67.159124750000004</c:v>
                </c:pt>
                <c:pt idx="6763">
                  <c:v>67.169056749999996</c:v>
                </c:pt>
                <c:pt idx="6764">
                  <c:v>67.178988750000002</c:v>
                </c:pt>
                <c:pt idx="6765">
                  <c:v>67.188920749999994</c:v>
                </c:pt>
                <c:pt idx="6766">
                  <c:v>67.198853749999998</c:v>
                </c:pt>
                <c:pt idx="6767">
                  <c:v>67.208785750000004</c:v>
                </c:pt>
                <c:pt idx="6768">
                  <c:v>67.218717749999996</c:v>
                </c:pt>
                <c:pt idx="6769">
                  <c:v>67.228649750000002</c:v>
                </c:pt>
                <c:pt idx="6770">
                  <c:v>67.238581749999994</c:v>
                </c:pt>
                <c:pt idx="6771">
                  <c:v>67.248514749999998</c:v>
                </c:pt>
                <c:pt idx="6772">
                  <c:v>67.258446750000004</c:v>
                </c:pt>
                <c:pt idx="6773">
                  <c:v>67.268378749999997</c:v>
                </c:pt>
                <c:pt idx="6774">
                  <c:v>67.278310750000003</c:v>
                </c:pt>
                <c:pt idx="6775">
                  <c:v>67.288243750000007</c:v>
                </c:pt>
                <c:pt idx="6776">
                  <c:v>67.298175749999999</c:v>
                </c:pt>
                <c:pt idx="6777">
                  <c:v>67.308107750000005</c:v>
                </c:pt>
                <c:pt idx="6778">
                  <c:v>67.318039749999997</c:v>
                </c:pt>
                <c:pt idx="6779">
                  <c:v>67.327971750000003</c:v>
                </c:pt>
                <c:pt idx="6780">
                  <c:v>67.337904750000007</c:v>
                </c:pt>
                <c:pt idx="6781">
                  <c:v>67.347836749999999</c:v>
                </c:pt>
                <c:pt idx="6782">
                  <c:v>67.357768750000005</c:v>
                </c:pt>
                <c:pt idx="6783">
                  <c:v>67.367700749999997</c:v>
                </c:pt>
                <c:pt idx="6784">
                  <c:v>67.377632750000004</c:v>
                </c:pt>
                <c:pt idx="6785">
                  <c:v>67.387565749999993</c:v>
                </c:pt>
                <c:pt idx="6786">
                  <c:v>67.397497749999999</c:v>
                </c:pt>
                <c:pt idx="6787">
                  <c:v>67.407429750000006</c:v>
                </c:pt>
                <c:pt idx="6788">
                  <c:v>67.417361749999998</c:v>
                </c:pt>
                <c:pt idx="6789">
                  <c:v>67.427294750000001</c:v>
                </c:pt>
                <c:pt idx="6790">
                  <c:v>67.437226749999994</c:v>
                </c:pt>
                <c:pt idx="6791">
                  <c:v>67.44715875</c:v>
                </c:pt>
                <c:pt idx="6792">
                  <c:v>67.457090750000006</c:v>
                </c:pt>
                <c:pt idx="6793">
                  <c:v>67.467023749999996</c:v>
                </c:pt>
                <c:pt idx="6794">
                  <c:v>67.476955750000002</c:v>
                </c:pt>
                <c:pt idx="6795">
                  <c:v>67.486887749999994</c:v>
                </c:pt>
                <c:pt idx="6796">
                  <c:v>67.49681975</c:v>
                </c:pt>
                <c:pt idx="6797">
                  <c:v>67.506751750000006</c:v>
                </c:pt>
                <c:pt idx="6798">
                  <c:v>67.516684749999996</c:v>
                </c:pt>
                <c:pt idx="6799">
                  <c:v>67.526616000000004</c:v>
                </c:pt>
                <c:pt idx="6800">
                  <c:v>67.536547999999996</c:v>
                </c:pt>
                <c:pt idx="6801">
                  <c:v>67.546480000000003</c:v>
                </c:pt>
                <c:pt idx="6802">
                  <c:v>67.556411999999995</c:v>
                </c:pt>
                <c:pt idx="6803">
                  <c:v>67.566344999999998</c:v>
                </c:pt>
                <c:pt idx="6804">
                  <c:v>67.576277000000005</c:v>
                </c:pt>
                <c:pt idx="6805">
                  <c:v>67.586208999999997</c:v>
                </c:pt>
                <c:pt idx="6806">
                  <c:v>67.596141000000003</c:v>
                </c:pt>
                <c:pt idx="6807">
                  <c:v>67.606074000000007</c:v>
                </c:pt>
                <c:pt idx="6808">
                  <c:v>67.616005999999999</c:v>
                </c:pt>
                <c:pt idx="6809">
                  <c:v>67.625938000000005</c:v>
                </c:pt>
                <c:pt idx="6810">
                  <c:v>67.635869999999997</c:v>
                </c:pt>
                <c:pt idx="6811">
                  <c:v>67.645803000000001</c:v>
                </c:pt>
                <c:pt idx="6812">
                  <c:v>67.655735000000007</c:v>
                </c:pt>
                <c:pt idx="6813">
                  <c:v>67.665666999999999</c:v>
                </c:pt>
                <c:pt idx="6814">
                  <c:v>67.675599000000005</c:v>
                </c:pt>
                <c:pt idx="6815">
                  <c:v>67.685531999999995</c:v>
                </c:pt>
                <c:pt idx="6816">
                  <c:v>67.695464000000001</c:v>
                </c:pt>
                <c:pt idx="6817">
                  <c:v>67.705395999999993</c:v>
                </c:pt>
                <c:pt idx="6818">
                  <c:v>67.715328</c:v>
                </c:pt>
                <c:pt idx="6819">
                  <c:v>67.725261000000003</c:v>
                </c:pt>
                <c:pt idx="6820">
                  <c:v>67.735192999999995</c:v>
                </c:pt>
                <c:pt idx="6821">
                  <c:v>67.745125000000002</c:v>
                </c:pt>
                <c:pt idx="6822">
                  <c:v>67.755056999999994</c:v>
                </c:pt>
                <c:pt idx="6823">
                  <c:v>67.764989999999997</c:v>
                </c:pt>
                <c:pt idx="6824">
                  <c:v>67.774922000000004</c:v>
                </c:pt>
                <c:pt idx="6825">
                  <c:v>67.784853999999996</c:v>
                </c:pt>
                <c:pt idx="6826">
                  <c:v>67.794786000000002</c:v>
                </c:pt>
                <c:pt idx="6827">
                  <c:v>67.804717999999994</c:v>
                </c:pt>
                <c:pt idx="6828">
                  <c:v>67.814650999999998</c:v>
                </c:pt>
                <c:pt idx="6829">
                  <c:v>67.824583000000004</c:v>
                </c:pt>
                <c:pt idx="6830">
                  <c:v>67.834514999999996</c:v>
                </c:pt>
                <c:pt idx="6831">
                  <c:v>67.844447000000002</c:v>
                </c:pt>
                <c:pt idx="6832">
                  <c:v>67.854380000000006</c:v>
                </c:pt>
                <c:pt idx="6833">
                  <c:v>67.864311999999998</c:v>
                </c:pt>
                <c:pt idx="6834">
                  <c:v>67.874244000000004</c:v>
                </c:pt>
                <c:pt idx="6835">
                  <c:v>67.884175999999997</c:v>
                </c:pt>
                <c:pt idx="6836">
                  <c:v>67.894109</c:v>
                </c:pt>
                <c:pt idx="6837">
                  <c:v>67.904041000000007</c:v>
                </c:pt>
                <c:pt idx="6838">
                  <c:v>67.913972999999999</c:v>
                </c:pt>
                <c:pt idx="6839">
                  <c:v>67.923905000000005</c:v>
                </c:pt>
                <c:pt idx="6840">
                  <c:v>67.933837999999994</c:v>
                </c:pt>
                <c:pt idx="6841">
                  <c:v>67.943770000000001</c:v>
                </c:pt>
                <c:pt idx="6842">
                  <c:v>67.953702000000007</c:v>
                </c:pt>
                <c:pt idx="6843">
                  <c:v>67.963633999999999</c:v>
                </c:pt>
                <c:pt idx="6844">
                  <c:v>67.973567000000003</c:v>
                </c:pt>
                <c:pt idx="6845">
                  <c:v>67.983498999999995</c:v>
                </c:pt>
                <c:pt idx="6846">
                  <c:v>67.993431000000001</c:v>
                </c:pt>
                <c:pt idx="6847">
                  <c:v>68.003362999999993</c:v>
                </c:pt>
                <c:pt idx="6848">
                  <c:v>68.013295999999997</c:v>
                </c:pt>
                <c:pt idx="6849">
                  <c:v>68.023228000000003</c:v>
                </c:pt>
                <c:pt idx="6850">
                  <c:v>68.033159999999995</c:v>
                </c:pt>
                <c:pt idx="6851">
                  <c:v>68.043092000000001</c:v>
                </c:pt>
                <c:pt idx="6852">
                  <c:v>68.053025000000005</c:v>
                </c:pt>
                <c:pt idx="6853">
                  <c:v>68.062956999999997</c:v>
                </c:pt>
                <c:pt idx="6854">
                  <c:v>68.072889000000004</c:v>
                </c:pt>
                <c:pt idx="6855">
                  <c:v>68.082820999999996</c:v>
                </c:pt>
                <c:pt idx="6856">
                  <c:v>68.092753999999999</c:v>
                </c:pt>
                <c:pt idx="6857">
                  <c:v>68.102686000000006</c:v>
                </c:pt>
                <c:pt idx="6858">
                  <c:v>68.112617999999998</c:v>
                </c:pt>
                <c:pt idx="6859">
                  <c:v>68.122550000000004</c:v>
                </c:pt>
                <c:pt idx="6860">
                  <c:v>68.132482999999993</c:v>
                </c:pt>
                <c:pt idx="6861">
                  <c:v>68.142415</c:v>
                </c:pt>
                <c:pt idx="6862">
                  <c:v>68.152347000000006</c:v>
                </c:pt>
                <c:pt idx="6863">
                  <c:v>68.162278999999998</c:v>
                </c:pt>
                <c:pt idx="6864">
                  <c:v>68.172212000000002</c:v>
                </c:pt>
                <c:pt idx="6865">
                  <c:v>68.182143999999994</c:v>
                </c:pt>
                <c:pt idx="6866">
                  <c:v>68.192076</c:v>
                </c:pt>
                <c:pt idx="6867">
                  <c:v>68.202008000000006</c:v>
                </c:pt>
                <c:pt idx="6868">
                  <c:v>68.211940999999996</c:v>
                </c:pt>
                <c:pt idx="6869">
                  <c:v>68.221873000000002</c:v>
                </c:pt>
                <c:pt idx="6870">
                  <c:v>68.231804999999994</c:v>
                </c:pt>
                <c:pt idx="6871">
                  <c:v>68.241737000000001</c:v>
                </c:pt>
                <c:pt idx="6872">
                  <c:v>68.251670000000004</c:v>
                </c:pt>
                <c:pt idx="6873">
                  <c:v>68.261601999999996</c:v>
                </c:pt>
                <c:pt idx="6874">
                  <c:v>68.271534000000003</c:v>
                </c:pt>
                <c:pt idx="6875">
                  <c:v>68.281465999999995</c:v>
                </c:pt>
                <c:pt idx="6876">
                  <c:v>68.291398999999998</c:v>
                </c:pt>
                <c:pt idx="6877">
                  <c:v>68.301331000000005</c:v>
                </c:pt>
                <c:pt idx="6878">
                  <c:v>68.311262999999997</c:v>
                </c:pt>
                <c:pt idx="6879">
                  <c:v>68.321195000000003</c:v>
                </c:pt>
                <c:pt idx="6880">
                  <c:v>68.331128000000007</c:v>
                </c:pt>
                <c:pt idx="6881">
                  <c:v>68.341059999999999</c:v>
                </c:pt>
                <c:pt idx="6882">
                  <c:v>68.350992000000005</c:v>
                </c:pt>
                <c:pt idx="6883">
                  <c:v>68.360923999999997</c:v>
                </c:pt>
                <c:pt idx="6884">
                  <c:v>68.370857000000001</c:v>
                </c:pt>
                <c:pt idx="6885">
                  <c:v>68.380788999999993</c:v>
                </c:pt>
                <c:pt idx="6886">
                  <c:v>68.390720999999999</c:v>
                </c:pt>
                <c:pt idx="6887">
                  <c:v>68.400653000000005</c:v>
                </c:pt>
                <c:pt idx="6888">
                  <c:v>68.410585999999995</c:v>
                </c:pt>
                <c:pt idx="6889">
                  <c:v>68.420518000000001</c:v>
                </c:pt>
                <c:pt idx="6890">
                  <c:v>68.430449999999993</c:v>
                </c:pt>
                <c:pt idx="6891">
                  <c:v>68.440382</c:v>
                </c:pt>
                <c:pt idx="6892">
                  <c:v>68.450315000000003</c:v>
                </c:pt>
                <c:pt idx="6893">
                  <c:v>68.460246999999995</c:v>
                </c:pt>
                <c:pt idx="6894">
                  <c:v>68.470179000000002</c:v>
                </c:pt>
                <c:pt idx="6895">
                  <c:v>68.480110999999994</c:v>
                </c:pt>
                <c:pt idx="6896">
                  <c:v>68.490043999999997</c:v>
                </c:pt>
                <c:pt idx="6897">
                  <c:v>68.499976000000004</c:v>
                </c:pt>
                <c:pt idx="6898">
                  <c:v>68.509907999999996</c:v>
                </c:pt>
                <c:pt idx="6899">
                  <c:v>68.519840000000002</c:v>
                </c:pt>
                <c:pt idx="6900">
                  <c:v>68.529774169999996</c:v>
                </c:pt>
                <c:pt idx="6901">
                  <c:v>68.539706170000002</c:v>
                </c:pt>
                <c:pt idx="6902">
                  <c:v>68.549638169999994</c:v>
                </c:pt>
                <c:pt idx="6903">
                  <c:v>68.559570170000001</c:v>
                </c:pt>
                <c:pt idx="6904">
                  <c:v>68.569503170000004</c:v>
                </c:pt>
                <c:pt idx="6905">
                  <c:v>68.579435169999996</c:v>
                </c:pt>
                <c:pt idx="6906">
                  <c:v>68.589367170000003</c:v>
                </c:pt>
                <c:pt idx="6907">
                  <c:v>68.599300170000006</c:v>
                </c:pt>
                <c:pt idx="6908">
                  <c:v>68.609232169999999</c:v>
                </c:pt>
                <c:pt idx="6909">
                  <c:v>68.619164170000005</c:v>
                </c:pt>
                <c:pt idx="6910">
                  <c:v>68.629096169999997</c:v>
                </c:pt>
                <c:pt idx="6911">
                  <c:v>68.639029170000001</c:v>
                </c:pt>
                <c:pt idx="6912">
                  <c:v>68.648961170000007</c:v>
                </c:pt>
                <c:pt idx="6913">
                  <c:v>68.658893169999999</c:v>
                </c:pt>
                <c:pt idx="6914">
                  <c:v>68.668825170000005</c:v>
                </c:pt>
                <c:pt idx="6915">
                  <c:v>68.678758169999995</c:v>
                </c:pt>
                <c:pt idx="6916">
                  <c:v>68.688690170000001</c:v>
                </c:pt>
                <c:pt idx="6917">
                  <c:v>68.698622169999993</c:v>
                </c:pt>
                <c:pt idx="6918">
                  <c:v>68.708554169999999</c:v>
                </c:pt>
                <c:pt idx="6919">
                  <c:v>68.718487170000003</c:v>
                </c:pt>
                <c:pt idx="6920">
                  <c:v>68.728419169999995</c:v>
                </c:pt>
                <c:pt idx="6921">
                  <c:v>68.738351170000001</c:v>
                </c:pt>
                <c:pt idx="6922">
                  <c:v>68.748283169999993</c:v>
                </c:pt>
                <c:pt idx="6923">
                  <c:v>68.758216169999997</c:v>
                </c:pt>
                <c:pt idx="6924">
                  <c:v>68.768148170000003</c:v>
                </c:pt>
                <c:pt idx="6925">
                  <c:v>68.778080169999996</c:v>
                </c:pt>
                <c:pt idx="6926">
                  <c:v>68.788012170000002</c:v>
                </c:pt>
                <c:pt idx="6927">
                  <c:v>68.797945170000006</c:v>
                </c:pt>
                <c:pt idx="6928">
                  <c:v>68.807877169999998</c:v>
                </c:pt>
                <c:pt idx="6929">
                  <c:v>68.817809170000004</c:v>
                </c:pt>
                <c:pt idx="6930">
                  <c:v>68.827741169999996</c:v>
                </c:pt>
                <c:pt idx="6931">
                  <c:v>68.83767417</c:v>
                </c:pt>
                <c:pt idx="6932">
                  <c:v>68.847606170000006</c:v>
                </c:pt>
                <c:pt idx="6933">
                  <c:v>68.857538169999998</c:v>
                </c:pt>
                <c:pt idx="6934">
                  <c:v>68.867470170000004</c:v>
                </c:pt>
                <c:pt idx="6935">
                  <c:v>68.877403169999994</c:v>
                </c:pt>
                <c:pt idx="6936">
                  <c:v>68.88733517</c:v>
                </c:pt>
                <c:pt idx="6937">
                  <c:v>68.897267170000006</c:v>
                </c:pt>
                <c:pt idx="6938">
                  <c:v>68.907199169999998</c:v>
                </c:pt>
                <c:pt idx="6939">
                  <c:v>68.917132170000002</c:v>
                </c:pt>
                <c:pt idx="6940">
                  <c:v>68.927064169999994</c:v>
                </c:pt>
                <c:pt idx="6941">
                  <c:v>68.93699617</c:v>
                </c:pt>
                <c:pt idx="6942">
                  <c:v>68.946929170000004</c:v>
                </c:pt>
                <c:pt idx="6943">
                  <c:v>68.956861169999996</c:v>
                </c:pt>
                <c:pt idx="6944">
                  <c:v>68.966793170000003</c:v>
                </c:pt>
                <c:pt idx="6945">
                  <c:v>68.976725169999995</c:v>
                </c:pt>
                <c:pt idx="6946">
                  <c:v>68.986658169999998</c:v>
                </c:pt>
                <c:pt idx="6947">
                  <c:v>68.996590170000005</c:v>
                </c:pt>
                <c:pt idx="6948">
                  <c:v>69.006522169999997</c:v>
                </c:pt>
                <c:pt idx="6949">
                  <c:v>69.016454170000003</c:v>
                </c:pt>
                <c:pt idx="6950">
                  <c:v>69.026387170000007</c:v>
                </c:pt>
                <c:pt idx="6951">
                  <c:v>69.036319169999999</c:v>
                </c:pt>
                <c:pt idx="6952">
                  <c:v>69.046251170000005</c:v>
                </c:pt>
                <c:pt idx="6953">
                  <c:v>69.056183169999997</c:v>
                </c:pt>
                <c:pt idx="6954">
                  <c:v>69.066116170000001</c:v>
                </c:pt>
                <c:pt idx="6955">
                  <c:v>69.076048170000007</c:v>
                </c:pt>
                <c:pt idx="6956">
                  <c:v>69.085980169999999</c:v>
                </c:pt>
                <c:pt idx="6957">
                  <c:v>69.095912170000005</c:v>
                </c:pt>
                <c:pt idx="6958">
                  <c:v>69.105845169999995</c:v>
                </c:pt>
                <c:pt idx="6959">
                  <c:v>69.115777170000001</c:v>
                </c:pt>
                <c:pt idx="6960">
                  <c:v>69.125709169999993</c:v>
                </c:pt>
                <c:pt idx="6961">
                  <c:v>69.135642169999997</c:v>
                </c:pt>
                <c:pt idx="6962">
                  <c:v>69.145574170000003</c:v>
                </c:pt>
                <c:pt idx="6963">
                  <c:v>69.155506169999995</c:v>
                </c:pt>
                <c:pt idx="6964">
                  <c:v>69.165438170000002</c:v>
                </c:pt>
                <c:pt idx="6965">
                  <c:v>69.175371170000005</c:v>
                </c:pt>
                <c:pt idx="6966">
                  <c:v>69.185303169999997</c:v>
                </c:pt>
                <c:pt idx="6967">
                  <c:v>69.195235170000004</c:v>
                </c:pt>
                <c:pt idx="6968">
                  <c:v>69.205167169999996</c:v>
                </c:pt>
                <c:pt idx="6969">
                  <c:v>69.215100169999999</c:v>
                </c:pt>
                <c:pt idx="6970">
                  <c:v>69.225032170000006</c:v>
                </c:pt>
                <c:pt idx="6971">
                  <c:v>69.234964169999998</c:v>
                </c:pt>
                <c:pt idx="6972">
                  <c:v>69.244896170000004</c:v>
                </c:pt>
                <c:pt idx="6973">
                  <c:v>69.254829169999994</c:v>
                </c:pt>
                <c:pt idx="6974">
                  <c:v>69.26476117</c:v>
                </c:pt>
                <c:pt idx="6975">
                  <c:v>69.274693170000006</c:v>
                </c:pt>
                <c:pt idx="6976">
                  <c:v>69.284626169999996</c:v>
                </c:pt>
                <c:pt idx="6977">
                  <c:v>69.294558170000002</c:v>
                </c:pt>
                <c:pt idx="6978">
                  <c:v>69.304490169999994</c:v>
                </c:pt>
                <c:pt idx="6979">
                  <c:v>69.31442217</c:v>
                </c:pt>
                <c:pt idx="6980">
                  <c:v>69.324355170000004</c:v>
                </c:pt>
                <c:pt idx="6981">
                  <c:v>69.334287169999996</c:v>
                </c:pt>
                <c:pt idx="6982">
                  <c:v>69.344219170000002</c:v>
                </c:pt>
                <c:pt idx="6983">
                  <c:v>69.354151169999994</c:v>
                </c:pt>
                <c:pt idx="6984">
                  <c:v>69.364084169999998</c:v>
                </c:pt>
                <c:pt idx="6985">
                  <c:v>69.374016170000004</c:v>
                </c:pt>
                <c:pt idx="6986">
                  <c:v>69.383948169999996</c:v>
                </c:pt>
                <c:pt idx="6987">
                  <c:v>69.393880170000003</c:v>
                </c:pt>
                <c:pt idx="6988">
                  <c:v>69.403813170000006</c:v>
                </c:pt>
                <c:pt idx="6989">
                  <c:v>69.413745169999999</c:v>
                </c:pt>
                <c:pt idx="6990">
                  <c:v>69.423677170000005</c:v>
                </c:pt>
                <c:pt idx="6991">
                  <c:v>69.433609169999997</c:v>
                </c:pt>
                <c:pt idx="6992">
                  <c:v>69.443542170000001</c:v>
                </c:pt>
                <c:pt idx="6993">
                  <c:v>69.453474170000007</c:v>
                </c:pt>
                <c:pt idx="6994">
                  <c:v>69.463406169999999</c:v>
                </c:pt>
                <c:pt idx="6995">
                  <c:v>69.473339170000003</c:v>
                </c:pt>
                <c:pt idx="6996">
                  <c:v>69.483271169999995</c:v>
                </c:pt>
                <c:pt idx="6997">
                  <c:v>69.493203170000001</c:v>
                </c:pt>
                <c:pt idx="6998">
                  <c:v>69.503135169999993</c:v>
                </c:pt>
                <c:pt idx="6999">
                  <c:v>69.513068169999997</c:v>
                </c:pt>
                <c:pt idx="7000">
                  <c:v>69.523000170000003</c:v>
                </c:pt>
                <c:pt idx="7001">
                  <c:v>69.532931629999993</c:v>
                </c:pt>
                <c:pt idx="7002">
                  <c:v>69.542863620000006</c:v>
                </c:pt>
                <c:pt idx="7003">
                  <c:v>69.552796630000003</c:v>
                </c:pt>
                <c:pt idx="7004">
                  <c:v>69.562728629999995</c:v>
                </c:pt>
                <c:pt idx="7005">
                  <c:v>69.572660630000001</c:v>
                </c:pt>
                <c:pt idx="7006">
                  <c:v>69.582592629999994</c:v>
                </c:pt>
                <c:pt idx="7007">
                  <c:v>69.592525629999997</c:v>
                </c:pt>
                <c:pt idx="7008">
                  <c:v>69.602457630000004</c:v>
                </c:pt>
                <c:pt idx="7009">
                  <c:v>69.612389629999996</c:v>
                </c:pt>
                <c:pt idx="7010">
                  <c:v>69.622321630000002</c:v>
                </c:pt>
                <c:pt idx="7011">
                  <c:v>69.632254630000006</c:v>
                </c:pt>
                <c:pt idx="7012">
                  <c:v>69.642186629999998</c:v>
                </c:pt>
                <c:pt idx="7013">
                  <c:v>69.652118630000004</c:v>
                </c:pt>
                <c:pt idx="7014">
                  <c:v>69.662051629999993</c:v>
                </c:pt>
                <c:pt idx="7015">
                  <c:v>69.67198363</c:v>
                </c:pt>
                <c:pt idx="7016">
                  <c:v>69.681915630000006</c:v>
                </c:pt>
                <c:pt idx="7017">
                  <c:v>69.691847620000004</c:v>
                </c:pt>
                <c:pt idx="7018">
                  <c:v>69.701780630000002</c:v>
                </c:pt>
                <c:pt idx="7019">
                  <c:v>69.711712629999994</c:v>
                </c:pt>
                <c:pt idx="7020">
                  <c:v>69.72164463</c:v>
                </c:pt>
                <c:pt idx="7021">
                  <c:v>69.731577630000004</c:v>
                </c:pt>
                <c:pt idx="7022">
                  <c:v>69.741509629999996</c:v>
                </c:pt>
                <c:pt idx="7023">
                  <c:v>69.751441630000002</c:v>
                </c:pt>
                <c:pt idx="7024">
                  <c:v>69.761373629999994</c:v>
                </c:pt>
                <c:pt idx="7025">
                  <c:v>69.771306620000004</c:v>
                </c:pt>
                <c:pt idx="7026">
                  <c:v>69.781238630000004</c:v>
                </c:pt>
                <c:pt idx="7027">
                  <c:v>69.791170629999996</c:v>
                </c:pt>
                <c:pt idx="7028">
                  <c:v>69.801102630000003</c:v>
                </c:pt>
                <c:pt idx="7029">
                  <c:v>69.811035630000006</c:v>
                </c:pt>
                <c:pt idx="7030">
                  <c:v>69.820967629999998</c:v>
                </c:pt>
                <c:pt idx="7031">
                  <c:v>69.830899630000005</c:v>
                </c:pt>
                <c:pt idx="7032">
                  <c:v>69.840831629999997</c:v>
                </c:pt>
                <c:pt idx="7033">
                  <c:v>69.85076463</c:v>
                </c:pt>
                <c:pt idx="7034">
                  <c:v>69.860696630000007</c:v>
                </c:pt>
                <c:pt idx="7035">
                  <c:v>69.870628629999999</c:v>
                </c:pt>
                <c:pt idx="7036">
                  <c:v>69.880561630000003</c:v>
                </c:pt>
                <c:pt idx="7037">
                  <c:v>69.890493629999995</c:v>
                </c:pt>
                <c:pt idx="7038">
                  <c:v>69.900425630000001</c:v>
                </c:pt>
                <c:pt idx="7039">
                  <c:v>69.910357629999993</c:v>
                </c:pt>
                <c:pt idx="7040">
                  <c:v>69.920290629999997</c:v>
                </c:pt>
                <c:pt idx="7041">
                  <c:v>69.930222630000003</c:v>
                </c:pt>
                <c:pt idx="7042">
                  <c:v>69.940154629999995</c:v>
                </c:pt>
                <c:pt idx="7043">
                  <c:v>69.950086630000001</c:v>
                </c:pt>
                <c:pt idx="7044">
                  <c:v>69.960019630000005</c:v>
                </c:pt>
                <c:pt idx="7045">
                  <c:v>69.969951629999997</c:v>
                </c:pt>
                <c:pt idx="7046">
                  <c:v>69.979883630000003</c:v>
                </c:pt>
                <c:pt idx="7047">
                  <c:v>69.989816630000007</c:v>
                </c:pt>
                <c:pt idx="7048">
                  <c:v>69.999748629999999</c:v>
                </c:pt>
                <c:pt idx="7049">
                  <c:v>70.009680630000005</c:v>
                </c:pt>
                <c:pt idx="7050">
                  <c:v>70.019612629999997</c:v>
                </c:pt>
                <c:pt idx="7051">
                  <c:v>70.029545630000001</c:v>
                </c:pt>
                <c:pt idx="7052">
                  <c:v>70.039477629999993</c:v>
                </c:pt>
                <c:pt idx="7053">
                  <c:v>70.04940963</c:v>
                </c:pt>
                <c:pt idx="7054">
                  <c:v>70.059342630000003</c:v>
                </c:pt>
                <c:pt idx="7055">
                  <c:v>70.069274629999995</c:v>
                </c:pt>
                <c:pt idx="7056">
                  <c:v>70.079206619999994</c:v>
                </c:pt>
                <c:pt idx="7057">
                  <c:v>70.089138629999994</c:v>
                </c:pt>
                <c:pt idx="7058">
                  <c:v>70.099071629999997</c:v>
                </c:pt>
                <c:pt idx="7059">
                  <c:v>70.109003630000004</c:v>
                </c:pt>
                <c:pt idx="7060">
                  <c:v>70.118935629999996</c:v>
                </c:pt>
                <c:pt idx="7061">
                  <c:v>70.128868629999999</c:v>
                </c:pt>
                <c:pt idx="7062">
                  <c:v>70.138800630000006</c:v>
                </c:pt>
                <c:pt idx="7063">
                  <c:v>70.148732629999998</c:v>
                </c:pt>
                <c:pt idx="7064">
                  <c:v>70.158664630000004</c:v>
                </c:pt>
                <c:pt idx="7065">
                  <c:v>70.168597629999994</c:v>
                </c:pt>
                <c:pt idx="7066">
                  <c:v>70.17852963</c:v>
                </c:pt>
                <c:pt idx="7067">
                  <c:v>70.188461630000006</c:v>
                </c:pt>
                <c:pt idx="7068">
                  <c:v>70.198394629999996</c:v>
                </c:pt>
                <c:pt idx="7069">
                  <c:v>70.208326630000002</c:v>
                </c:pt>
                <c:pt idx="7070">
                  <c:v>70.218258629999994</c:v>
                </c:pt>
                <c:pt idx="7071">
                  <c:v>70.22819063</c:v>
                </c:pt>
                <c:pt idx="7072">
                  <c:v>70.238123630000004</c:v>
                </c:pt>
                <c:pt idx="7073">
                  <c:v>70.248055629999996</c:v>
                </c:pt>
                <c:pt idx="7074">
                  <c:v>70.257987630000002</c:v>
                </c:pt>
                <c:pt idx="7075">
                  <c:v>70.267920630000006</c:v>
                </c:pt>
                <c:pt idx="7076">
                  <c:v>70.277852629999998</c:v>
                </c:pt>
                <c:pt idx="7077">
                  <c:v>70.287784630000004</c:v>
                </c:pt>
                <c:pt idx="7078">
                  <c:v>70.297716629999996</c:v>
                </c:pt>
                <c:pt idx="7079">
                  <c:v>70.307649620000007</c:v>
                </c:pt>
                <c:pt idx="7080">
                  <c:v>70.317581630000006</c:v>
                </c:pt>
                <c:pt idx="7081">
                  <c:v>70.327513629999999</c:v>
                </c:pt>
                <c:pt idx="7082">
                  <c:v>70.337446630000002</c:v>
                </c:pt>
                <c:pt idx="7083">
                  <c:v>70.347378629999994</c:v>
                </c:pt>
                <c:pt idx="7084">
                  <c:v>70.357310630000001</c:v>
                </c:pt>
                <c:pt idx="7085">
                  <c:v>70.367243630000004</c:v>
                </c:pt>
                <c:pt idx="7086">
                  <c:v>70.377175629999996</c:v>
                </c:pt>
                <c:pt idx="7087">
                  <c:v>70.387107630000003</c:v>
                </c:pt>
                <c:pt idx="7088">
                  <c:v>70.397039629999995</c:v>
                </c:pt>
                <c:pt idx="7089">
                  <c:v>70.406972629999999</c:v>
                </c:pt>
                <c:pt idx="7090">
                  <c:v>70.416904630000005</c:v>
                </c:pt>
                <c:pt idx="7091">
                  <c:v>70.426836629999997</c:v>
                </c:pt>
                <c:pt idx="7092">
                  <c:v>70.436769630000001</c:v>
                </c:pt>
                <c:pt idx="7093">
                  <c:v>70.446701630000007</c:v>
                </c:pt>
                <c:pt idx="7094">
                  <c:v>70.456633629999999</c:v>
                </c:pt>
                <c:pt idx="7095">
                  <c:v>70.466566630000003</c:v>
                </c:pt>
                <c:pt idx="7096">
                  <c:v>70.476498629999995</c:v>
                </c:pt>
                <c:pt idx="7097">
                  <c:v>70.486430630000001</c:v>
                </c:pt>
                <c:pt idx="7098">
                  <c:v>70.496363630000005</c:v>
                </c:pt>
                <c:pt idx="7099">
                  <c:v>70.506295629999997</c:v>
                </c:pt>
                <c:pt idx="7100">
                  <c:v>70.516227630000003</c:v>
                </c:pt>
                <c:pt idx="7101">
                  <c:v>70.526159539999995</c:v>
                </c:pt>
                <c:pt idx="7102">
                  <c:v>70.536092539999999</c:v>
                </c:pt>
                <c:pt idx="7103">
                  <c:v>70.546024540000005</c:v>
                </c:pt>
                <c:pt idx="7104">
                  <c:v>70.555956539999997</c:v>
                </c:pt>
                <c:pt idx="7105">
                  <c:v>70.565889540000001</c:v>
                </c:pt>
                <c:pt idx="7106">
                  <c:v>70.575821540000007</c:v>
                </c:pt>
                <c:pt idx="7107">
                  <c:v>70.585753539999999</c:v>
                </c:pt>
                <c:pt idx="7108">
                  <c:v>70.595686540000003</c:v>
                </c:pt>
                <c:pt idx="7109">
                  <c:v>70.605618539999995</c:v>
                </c:pt>
                <c:pt idx="7110">
                  <c:v>70.615550540000001</c:v>
                </c:pt>
                <c:pt idx="7111">
                  <c:v>70.625483540000005</c:v>
                </c:pt>
                <c:pt idx="7112">
                  <c:v>70.635415539999997</c:v>
                </c:pt>
                <c:pt idx="7113">
                  <c:v>70.645347540000003</c:v>
                </c:pt>
                <c:pt idx="7114">
                  <c:v>70.655279539999995</c:v>
                </c:pt>
                <c:pt idx="7115">
                  <c:v>70.665212539999999</c:v>
                </c:pt>
                <c:pt idx="7116">
                  <c:v>70.675144540000005</c:v>
                </c:pt>
                <c:pt idx="7117">
                  <c:v>70.685076539999997</c:v>
                </c:pt>
                <c:pt idx="7118">
                  <c:v>70.695009540000001</c:v>
                </c:pt>
                <c:pt idx="7119">
                  <c:v>70.704941539999993</c:v>
                </c:pt>
                <c:pt idx="7120">
                  <c:v>70.714873539999999</c:v>
                </c:pt>
                <c:pt idx="7121">
                  <c:v>70.724806540000003</c:v>
                </c:pt>
                <c:pt idx="7122">
                  <c:v>70.734738539999995</c:v>
                </c:pt>
                <c:pt idx="7123">
                  <c:v>70.744670540000001</c:v>
                </c:pt>
                <c:pt idx="7124">
                  <c:v>70.754603540000005</c:v>
                </c:pt>
                <c:pt idx="7125">
                  <c:v>70.764535539999997</c:v>
                </c:pt>
                <c:pt idx="7126">
                  <c:v>70.774467540000003</c:v>
                </c:pt>
                <c:pt idx="7127">
                  <c:v>70.784400539999993</c:v>
                </c:pt>
                <c:pt idx="7128">
                  <c:v>70.794332539999999</c:v>
                </c:pt>
                <c:pt idx="7129">
                  <c:v>70.804264540000005</c:v>
                </c:pt>
                <c:pt idx="7130">
                  <c:v>70.814197539999995</c:v>
                </c:pt>
                <c:pt idx="7131">
                  <c:v>70.824129540000001</c:v>
                </c:pt>
                <c:pt idx="7132">
                  <c:v>70.834061539999993</c:v>
                </c:pt>
                <c:pt idx="7133">
                  <c:v>70.843994539999997</c:v>
                </c:pt>
                <c:pt idx="7134">
                  <c:v>70.853926540000003</c:v>
                </c:pt>
                <c:pt idx="7135">
                  <c:v>70.863858539999995</c:v>
                </c:pt>
                <c:pt idx="7136">
                  <c:v>70.873791539999999</c:v>
                </c:pt>
                <c:pt idx="7137">
                  <c:v>70.883723540000005</c:v>
                </c:pt>
                <c:pt idx="7138">
                  <c:v>70.893655539999997</c:v>
                </c:pt>
                <c:pt idx="7139">
                  <c:v>70.903588540000001</c:v>
                </c:pt>
                <c:pt idx="7140">
                  <c:v>70.913520539999993</c:v>
                </c:pt>
                <c:pt idx="7141">
                  <c:v>70.92345254</c:v>
                </c:pt>
                <c:pt idx="7142">
                  <c:v>70.933385540000003</c:v>
                </c:pt>
                <c:pt idx="7143">
                  <c:v>70.943317539999995</c:v>
                </c:pt>
                <c:pt idx="7144">
                  <c:v>70.953249540000002</c:v>
                </c:pt>
                <c:pt idx="7145">
                  <c:v>70.963181539999994</c:v>
                </c:pt>
                <c:pt idx="7146">
                  <c:v>70.973114539999997</c:v>
                </c:pt>
                <c:pt idx="7147">
                  <c:v>70.983046540000004</c:v>
                </c:pt>
                <c:pt idx="7148">
                  <c:v>70.992978539999996</c:v>
                </c:pt>
                <c:pt idx="7149">
                  <c:v>71.002911539999999</c:v>
                </c:pt>
                <c:pt idx="7150">
                  <c:v>71.012843540000006</c:v>
                </c:pt>
                <c:pt idx="7151">
                  <c:v>71.022775539999998</c:v>
                </c:pt>
                <c:pt idx="7152">
                  <c:v>71.032708540000002</c:v>
                </c:pt>
                <c:pt idx="7153">
                  <c:v>71.042640539999994</c:v>
                </c:pt>
                <c:pt idx="7154">
                  <c:v>71.052573539999997</c:v>
                </c:pt>
                <c:pt idx="7155">
                  <c:v>71.062505540000004</c:v>
                </c:pt>
                <c:pt idx="7156">
                  <c:v>71.072437539999996</c:v>
                </c:pt>
                <c:pt idx="7157">
                  <c:v>71.082370539999999</c:v>
                </c:pt>
                <c:pt idx="7158">
                  <c:v>71.092302540000006</c:v>
                </c:pt>
                <c:pt idx="7159">
                  <c:v>71.102234539999998</c:v>
                </c:pt>
                <c:pt idx="7160">
                  <c:v>71.112167540000002</c:v>
                </c:pt>
                <c:pt idx="7161">
                  <c:v>71.122099539999994</c:v>
                </c:pt>
                <c:pt idx="7162">
                  <c:v>71.13203154</c:v>
                </c:pt>
                <c:pt idx="7163">
                  <c:v>71.141964540000004</c:v>
                </c:pt>
                <c:pt idx="7164">
                  <c:v>71.151896539999996</c:v>
                </c:pt>
                <c:pt idx="7165">
                  <c:v>71.161828540000002</c:v>
                </c:pt>
                <c:pt idx="7166">
                  <c:v>71.171761540000006</c:v>
                </c:pt>
                <c:pt idx="7167">
                  <c:v>71.181693539999998</c:v>
                </c:pt>
                <c:pt idx="7168">
                  <c:v>71.191625540000004</c:v>
                </c:pt>
                <c:pt idx="7169">
                  <c:v>71.201558539999994</c:v>
                </c:pt>
                <c:pt idx="7170">
                  <c:v>71.21149054</c:v>
                </c:pt>
                <c:pt idx="7171">
                  <c:v>71.221422540000006</c:v>
                </c:pt>
                <c:pt idx="7172">
                  <c:v>71.231355539999996</c:v>
                </c:pt>
                <c:pt idx="7173">
                  <c:v>71.241287540000002</c:v>
                </c:pt>
                <c:pt idx="7174">
                  <c:v>71.251219539999994</c:v>
                </c:pt>
                <c:pt idx="7175">
                  <c:v>71.261152539999998</c:v>
                </c:pt>
                <c:pt idx="7176">
                  <c:v>71.271084540000004</c:v>
                </c:pt>
                <c:pt idx="7177">
                  <c:v>71.281016539999996</c:v>
                </c:pt>
                <c:pt idx="7178">
                  <c:v>71.29094954</c:v>
                </c:pt>
                <c:pt idx="7179">
                  <c:v>71.300881540000006</c:v>
                </c:pt>
                <c:pt idx="7180">
                  <c:v>71.310813539999998</c:v>
                </c:pt>
                <c:pt idx="7181">
                  <c:v>71.320746540000002</c:v>
                </c:pt>
                <c:pt idx="7182">
                  <c:v>71.330678539999994</c:v>
                </c:pt>
                <c:pt idx="7183">
                  <c:v>71.340611539999998</c:v>
                </c:pt>
                <c:pt idx="7184">
                  <c:v>71.350543540000004</c:v>
                </c:pt>
                <c:pt idx="7185">
                  <c:v>71.360475539999996</c:v>
                </c:pt>
                <c:pt idx="7186">
                  <c:v>71.37040854</c:v>
                </c:pt>
                <c:pt idx="7187">
                  <c:v>71.380340540000006</c:v>
                </c:pt>
                <c:pt idx="7188">
                  <c:v>71.390272539999998</c:v>
                </c:pt>
                <c:pt idx="7189">
                  <c:v>71.400205540000002</c:v>
                </c:pt>
                <c:pt idx="7190">
                  <c:v>71.410137539999994</c:v>
                </c:pt>
                <c:pt idx="7191">
                  <c:v>71.42006954</c:v>
                </c:pt>
                <c:pt idx="7192">
                  <c:v>71.430002540000004</c:v>
                </c:pt>
                <c:pt idx="7193">
                  <c:v>71.439934539999996</c:v>
                </c:pt>
                <c:pt idx="7194">
                  <c:v>71.449866540000002</c:v>
                </c:pt>
                <c:pt idx="7195">
                  <c:v>71.459799540000006</c:v>
                </c:pt>
                <c:pt idx="7196">
                  <c:v>71.469731539999998</c:v>
                </c:pt>
                <c:pt idx="7197">
                  <c:v>71.479664540000002</c:v>
                </c:pt>
                <c:pt idx="7198">
                  <c:v>71.489596539999994</c:v>
                </c:pt>
                <c:pt idx="7199">
                  <c:v>71.49952854</c:v>
                </c:pt>
                <c:pt idx="7200">
                  <c:v>71.509461540000004</c:v>
                </c:pt>
                <c:pt idx="7201">
                  <c:v>71.519393539999996</c:v>
                </c:pt>
                <c:pt idx="7202">
                  <c:v>71.529325249999999</c:v>
                </c:pt>
                <c:pt idx="7203">
                  <c:v>71.539258250000003</c:v>
                </c:pt>
                <c:pt idx="7204">
                  <c:v>71.549190249999995</c:v>
                </c:pt>
                <c:pt idx="7205">
                  <c:v>71.559122250000001</c:v>
                </c:pt>
                <c:pt idx="7206">
                  <c:v>71.569055250000005</c:v>
                </c:pt>
                <c:pt idx="7207">
                  <c:v>71.578987249999997</c:v>
                </c:pt>
                <c:pt idx="7208">
                  <c:v>71.588919250000004</c:v>
                </c:pt>
                <c:pt idx="7209">
                  <c:v>71.598852249999993</c:v>
                </c:pt>
                <c:pt idx="7210">
                  <c:v>71.608784249999999</c:v>
                </c:pt>
                <c:pt idx="7211">
                  <c:v>71.618717250000003</c:v>
                </c:pt>
                <c:pt idx="7212">
                  <c:v>71.628649249999995</c:v>
                </c:pt>
                <c:pt idx="7213">
                  <c:v>71.638581250000001</c:v>
                </c:pt>
                <c:pt idx="7214">
                  <c:v>71.648514250000005</c:v>
                </c:pt>
                <c:pt idx="7215">
                  <c:v>71.658446249999997</c:v>
                </c:pt>
                <c:pt idx="7216">
                  <c:v>71.668378250000004</c:v>
                </c:pt>
                <c:pt idx="7217">
                  <c:v>71.678311249999993</c:v>
                </c:pt>
                <c:pt idx="7218">
                  <c:v>71.688243249999999</c:v>
                </c:pt>
                <c:pt idx="7219">
                  <c:v>71.698175250000006</c:v>
                </c:pt>
                <c:pt idx="7220">
                  <c:v>71.708108249999995</c:v>
                </c:pt>
                <c:pt idx="7221">
                  <c:v>71.718040250000001</c:v>
                </c:pt>
                <c:pt idx="7222">
                  <c:v>71.727973250000005</c:v>
                </c:pt>
                <c:pt idx="7223">
                  <c:v>71.737905249999997</c:v>
                </c:pt>
                <c:pt idx="7224">
                  <c:v>71.747837250000003</c:v>
                </c:pt>
                <c:pt idx="7225">
                  <c:v>71.757770249999993</c:v>
                </c:pt>
                <c:pt idx="7226">
                  <c:v>71.767702249999999</c:v>
                </c:pt>
                <c:pt idx="7227">
                  <c:v>71.777634250000006</c:v>
                </c:pt>
                <c:pt idx="7228">
                  <c:v>71.787567249999995</c:v>
                </c:pt>
                <c:pt idx="7229">
                  <c:v>71.797499250000001</c:v>
                </c:pt>
                <c:pt idx="7230">
                  <c:v>71.807431249999993</c:v>
                </c:pt>
                <c:pt idx="7231">
                  <c:v>71.817364249999997</c:v>
                </c:pt>
                <c:pt idx="7232">
                  <c:v>71.827296250000003</c:v>
                </c:pt>
                <c:pt idx="7233">
                  <c:v>71.837229249999993</c:v>
                </c:pt>
                <c:pt idx="7234">
                  <c:v>71.847161249999999</c:v>
                </c:pt>
                <c:pt idx="7235">
                  <c:v>71.857093250000005</c:v>
                </c:pt>
                <c:pt idx="7236">
                  <c:v>71.867026249999995</c:v>
                </c:pt>
                <c:pt idx="7237">
                  <c:v>71.876958250000001</c:v>
                </c:pt>
                <c:pt idx="7238">
                  <c:v>71.886890249999993</c:v>
                </c:pt>
                <c:pt idx="7239">
                  <c:v>71.896823249999997</c:v>
                </c:pt>
                <c:pt idx="7240">
                  <c:v>71.906755250000003</c:v>
                </c:pt>
                <c:pt idx="7241">
                  <c:v>71.916687249999995</c:v>
                </c:pt>
                <c:pt idx="7242">
                  <c:v>71.926620249999999</c:v>
                </c:pt>
                <c:pt idx="7243">
                  <c:v>71.936552250000005</c:v>
                </c:pt>
                <c:pt idx="7244">
                  <c:v>71.946485249999995</c:v>
                </c:pt>
                <c:pt idx="7245">
                  <c:v>71.956417250000001</c:v>
                </c:pt>
                <c:pt idx="7246">
                  <c:v>71.966349249999993</c:v>
                </c:pt>
                <c:pt idx="7247">
                  <c:v>71.976282249999997</c:v>
                </c:pt>
                <c:pt idx="7248">
                  <c:v>71.986214250000003</c:v>
                </c:pt>
                <c:pt idx="7249">
                  <c:v>71.996146249999995</c:v>
                </c:pt>
                <c:pt idx="7250">
                  <c:v>72.006079249999999</c:v>
                </c:pt>
                <c:pt idx="7251">
                  <c:v>72.016011250000005</c:v>
                </c:pt>
                <c:pt idx="7252">
                  <c:v>72.025943249999997</c:v>
                </c:pt>
                <c:pt idx="7253">
                  <c:v>72.035876250000001</c:v>
                </c:pt>
                <c:pt idx="7254">
                  <c:v>72.045808249999993</c:v>
                </c:pt>
                <c:pt idx="7255">
                  <c:v>72.055740249999999</c:v>
                </c:pt>
                <c:pt idx="7256">
                  <c:v>72.065673250000003</c:v>
                </c:pt>
                <c:pt idx="7257">
                  <c:v>72.075605249999995</c:v>
                </c:pt>
                <c:pt idx="7258">
                  <c:v>72.085537250000002</c:v>
                </c:pt>
                <c:pt idx="7259">
                  <c:v>72.095470250000005</c:v>
                </c:pt>
                <c:pt idx="7260">
                  <c:v>72.105402249999997</c:v>
                </c:pt>
                <c:pt idx="7261">
                  <c:v>72.115335250000001</c:v>
                </c:pt>
                <c:pt idx="7262">
                  <c:v>72.125267249999993</c:v>
                </c:pt>
                <c:pt idx="7263">
                  <c:v>72.135199249999999</c:v>
                </c:pt>
                <c:pt idx="7264">
                  <c:v>72.145132250000003</c:v>
                </c:pt>
                <c:pt idx="7265">
                  <c:v>72.155064249999995</c:v>
                </c:pt>
                <c:pt idx="7266">
                  <c:v>72.164996250000002</c:v>
                </c:pt>
                <c:pt idx="7267">
                  <c:v>72.174929250000005</c:v>
                </c:pt>
                <c:pt idx="7268">
                  <c:v>72.184861249999997</c:v>
                </c:pt>
                <c:pt idx="7269">
                  <c:v>72.194793250000004</c:v>
                </c:pt>
                <c:pt idx="7270">
                  <c:v>72.204726249999993</c:v>
                </c:pt>
                <c:pt idx="7271">
                  <c:v>72.214658249999999</c:v>
                </c:pt>
                <c:pt idx="7272">
                  <c:v>72.224590250000006</c:v>
                </c:pt>
                <c:pt idx="7273">
                  <c:v>72.234523249999995</c:v>
                </c:pt>
                <c:pt idx="7274">
                  <c:v>72.244455250000001</c:v>
                </c:pt>
                <c:pt idx="7275">
                  <c:v>72.254388250000005</c:v>
                </c:pt>
                <c:pt idx="7276">
                  <c:v>72.264320249999997</c:v>
                </c:pt>
                <c:pt idx="7277">
                  <c:v>72.274252250000004</c:v>
                </c:pt>
                <c:pt idx="7278">
                  <c:v>72.284185249999993</c:v>
                </c:pt>
                <c:pt idx="7279">
                  <c:v>72.294117249999999</c:v>
                </c:pt>
                <c:pt idx="7280">
                  <c:v>72.304049250000006</c:v>
                </c:pt>
                <c:pt idx="7281">
                  <c:v>72.313982249999995</c:v>
                </c:pt>
                <c:pt idx="7282">
                  <c:v>72.323914250000001</c:v>
                </c:pt>
                <c:pt idx="7283">
                  <c:v>72.333847250000005</c:v>
                </c:pt>
                <c:pt idx="7284">
                  <c:v>72.343779249999997</c:v>
                </c:pt>
                <c:pt idx="7285">
                  <c:v>72.353711250000003</c:v>
                </c:pt>
                <c:pt idx="7286">
                  <c:v>72.363644249999993</c:v>
                </c:pt>
                <c:pt idx="7287">
                  <c:v>72.373576249999999</c:v>
                </c:pt>
                <c:pt idx="7288">
                  <c:v>72.383508250000006</c:v>
                </c:pt>
                <c:pt idx="7289">
                  <c:v>72.393441249999995</c:v>
                </c:pt>
                <c:pt idx="7290">
                  <c:v>72.403373250000001</c:v>
                </c:pt>
                <c:pt idx="7291">
                  <c:v>72.413305249999993</c:v>
                </c:pt>
                <c:pt idx="7292">
                  <c:v>72.423238249999997</c:v>
                </c:pt>
                <c:pt idx="7293">
                  <c:v>72.433170250000003</c:v>
                </c:pt>
                <c:pt idx="7294">
                  <c:v>72.443102249999995</c:v>
                </c:pt>
                <c:pt idx="7295">
                  <c:v>72.453035249999999</c:v>
                </c:pt>
                <c:pt idx="7296">
                  <c:v>72.462967250000005</c:v>
                </c:pt>
                <c:pt idx="7297">
                  <c:v>72.472899249999998</c:v>
                </c:pt>
                <c:pt idx="7298">
                  <c:v>72.482832250000001</c:v>
                </c:pt>
                <c:pt idx="7299">
                  <c:v>72.492764249999993</c:v>
                </c:pt>
                <c:pt idx="7300">
                  <c:v>72.502697249999997</c:v>
                </c:pt>
                <c:pt idx="7301">
                  <c:v>72.512629250000003</c:v>
                </c:pt>
                <c:pt idx="7302">
                  <c:v>72.522561249999995</c:v>
                </c:pt>
                <c:pt idx="7303">
                  <c:v>72.532494749999998</c:v>
                </c:pt>
                <c:pt idx="7304">
                  <c:v>72.542426750000004</c:v>
                </c:pt>
                <c:pt idx="7305">
                  <c:v>72.552358749999996</c:v>
                </c:pt>
                <c:pt idx="7306">
                  <c:v>72.56229175</c:v>
                </c:pt>
                <c:pt idx="7307">
                  <c:v>72.572223750000006</c:v>
                </c:pt>
                <c:pt idx="7308">
                  <c:v>72.582155749999998</c:v>
                </c:pt>
                <c:pt idx="7309">
                  <c:v>72.592088750000002</c:v>
                </c:pt>
                <c:pt idx="7310">
                  <c:v>72.602020749999994</c:v>
                </c:pt>
                <c:pt idx="7311">
                  <c:v>72.611953749999998</c:v>
                </c:pt>
                <c:pt idx="7312">
                  <c:v>72.621885750000004</c:v>
                </c:pt>
                <c:pt idx="7313">
                  <c:v>72.631817749999996</c:v>
                </c:pt>
                <c:pt idx="7314">
                  <c:v>72.64175075</c:v>
                </c:pt>
                <c:pt idx="7315">
                  <c:v>72.651682750000006</c:v>
                </c:pt>
                <c:pt idx="7316">
                  <c:v>72.661614749999998</c:v>
                </c:pt>
                <c:pt idx="7317">
                  <c:v>72.671547750000002</c:v>
                </c:pt>
                <c:pt idx="7318">
                  <c:v>72.681479749999994</c:v>
                </c:pt>
                <c:pt idx="7319">
                  <c:v>72.69141175</c:v>
                </c:pt>
                <c:pt idx="7320">
                  <c:v>72.701344750000004</c:v>
                </c:pt>
                <c:pt idx="7321">
                  <c:v>72.711276749999996</c:v>
                </c:pt>
                <c:pt idx="7322">
                  <c:v>72.721208750000002</c:v>
                </c:pt>
                <c:pt idx="7323">
                  <c:v>72.731141750000006</c:v>
                </c:pt>
                <c:pt idx="7324">
                  <c:v>72.741073749999998</c:v>
                </c:pt>
                <c:pt idx="7325">
                  <c:v>72.751006750000002</c:v>
                </c:pt>
                <c:pt idx="7326">
                  <c:v>72.760938749999994</c:v>
                </c:pt>
                <c:pt idx="7327">
                  <c:v>72.77087075</c:v>
                </c:pt>
                <c:pt idx="7328">
                  <c:v>72.780803750000004</c:v>
                </c:pt>
                <c:pt idx="7329">
                  <c:v>72.790735749999996</c:v>
                </c:pt>
                <c:pt idx="7330">
                  <c:v>72.800667750000002</c:v>
                </c:pt>
                <c:pt idx="7331">
                  <c:v>72.810600750000006</c:v>
                </c:pt>
                <c:pt idx="7332">
                  <c:v>72.820532749999998</c:v>
                </c:pt>
                <c:pt idx="7333">
                  <c:v>72.830464750000004</c:v>
                </c:pt>
                <c:pt idx="7334">
                  <c:v>72.840397749999994</c:v>
                </c:pt>
                <c:pt idx="7335">
                  <c:v>72.85032975</c:v>
                </c:pt>
                <c:pt idx="7336">
                  <c:v>72.860261750000006</c:v>
                </c:pt>
                <c:pt idx="7337">
                  <c:v>72.870194749999996</c:v>
                </c:pt>
                <c:pt idx="7338">
                  <c:v>72.880126750000002</c:v>
                </c:pt>
                <c:pt idx="7339">
                  <c:v>72.890059750000006</c:v>
                </c:pt>
                <c:pt idx="7340">
                  <c:v>72.899991749999998</c:v>
                </c:pt>
                <c:pt idx="7341">
                  <c:v>72.909923750000004</c:v>
                </c:pt>
                <c:pt idx="7342">
                  <c:v>72.919856749999994</c:v>
                </c:pt>
                <c:pt idx="7343">
                  <c:v>72.92978875</c:v>
                </c:pt>
                <c:pt idx="7344">
                  <c:v>72.939720750000006</c:v>
                </c:pt>
                <c:pt idx="7345">
                  <c:v>72.949653749999996</c:v>
                </c:pt>
                <c:pt idx="7346">
                  <c:v>72.959585750000002</c:v>
                </c:pt>
                <c:pt idx="7347">
                  <c:v>72.969517749999994</c:v>
                </c:pt>
                <c:pt idx="7348">
                  <c:v>72.979450749999998</c:v>
                </c:pt>
                <c:pt idx="7349">
                  <c:v>72.989382750000004</c:v>
                </c:pt>
                <c:pt idx="7350">
                  <c:v>72.999314749999996</c:v>
                </c:pt>
                <c:pt idx="7351">
                  <c:v>73.00924775</c:v>
                </c:pt>
                <c:pt idx="7352">
                  <c:v>73.019179750000006</c:v>
                </c:pt>
                <c:pt idx="7353">
                  <c:v>73.029111749999998</c:v>
                </c:pt>
                <c:pt idx="7354">
                  <c:v>73.039044750000002</c:v>
                </c:pt>
                <c:pt idx="7355">
                  <c:v>73.048976749999994</c:v>
                </c:pt>
                <c:pt idx="7356">
                  <c:v>73.058908750000001</c:v>
                </c:pt>
                <c:pt idx="7357">
                  <c:v>73.068841750000004</c:v>
                </c:pt>
                <c:pt idx="7358">
                  <c:v>73.078773749999996</c:v>
                </c:pt>
                <c:pt idx="7359">
                  <c:v>73.088705750000003</c:v>
                </c:pt>
                <c:pt idx="7360">
                  <c:v>73.098638750000006</c:v>
                </c:pt>
                <c:pt idx="7361">
                  <c:v>73.108570749999998</c:v>
                </c:pt>
                <c:pt idx="7362">
                  <c:v>73.118503750000002</c:v>
                </c:pt>
                <c:pt idx="7363">
                  <c:v>73.128435749999994</c:v>
                </c:pt>
                <c:pt idx="7364">
                  <c:v>73.13836775</c:v>
                </c:pt>
                <c:pt idx="7365">
                  <c:v>73.148300750000004</c:v>
                </c:pt>
                <c:pt idx="7366">
                  <c:v>73.158232749999996</c:v>
                </c:pt>
                <c:pt idx="7367">
                  <c:v>73.168164750000003</c:v>
                </c:pt>
                <c:pt idx="7368">
                  <c:v>73.178097750000006</c:v>
                </c:pt>
                <c:pt idx="7369">
                  <c:v>73.188029749999998</c:v>
                </c:pt>
                <c:pt idx="7370">
                  <c:v>73.197961750000005</c:v>
                </c:pt>
                <c:pt idx="7371">
                  <c:v>73.207894749999994</c:v>
                </c:pt>
                <c:pt idx="7372">
                  <c:v>73.21782675</c:v>
                </c:pt>
                <c:pt idx="7373">
                  <c:v>73.227758750000007</c:v>
                </c:pt>
                <c:pt idx="7374">
                  <c:v>73.237691749999996</c:v>
                </c:pt>
                <c:pt idx="7375">
                  <c:v>73.247623750000002</c:v>
                </c:pt>
                <c:pt idx="7376">
                  <c:v>73.257555749999995</c:v>
                </c:pt>
                <c:pt idx="7377">
                  <c:v>73.267488749999998</c:v>
                </c:pt>
                <c:pt idx="7378">
                  <c:v>73.277420750000005</c:v>
                </c:pt>
                <c:pt idx="7379">
                  <c:v>73.287352749999997</c:v>
                </c:pt>
                <c:pt idx="7380">
                  <c:v>73.29728575</c:v>
                </c:pt>
                <c:pt idx="7381">
                  <c:v>73.307217750000007</c:v>
                </c:pt>
                <c:pt idx="7382">
                  <c:v>73.317149749999999</c:v>
                </c:pt>
                <c:pt idx="7383">
                  <c:v>73.327082750000002</c:v>
                </c:pt>
                <c:pt idx="7384">
                  <c:v>73.337014749999994</c:v>
                </c:pt>
                <c:pt idx="7385">
                  <c:v>73.346946750000001</c:v>
                </c:pt>
                <c:pt idx="7386">
                  <c:v>73.356879750000004</c:v>
                </c:pt>
                <c:pt idx="7387">
                  <c:v>73.366811749999997</c:v>
                </c:pt>
                <c:pt idx="7388">
                  <c:v>73.376743750000003</c:v>
                </c:pt>
                <c:pt idx="7389">
                  <c:v>73.386676750000007</c:v>
                </c:pt>
                <c:pt idx="7390">
                  <c:v>73.396608749999999</c:v>
                </c:pt>
                <c:pt idx="7391">
                  <c:v>73.406540750000005</c:v>
                </c:pt>
                <c:pt idx="7392">
                  <c:v>73.416473749999994</c:v>
                </c:pt>
                <c:pt idx="7393">
                  <c:v>73.426405750000001</c:v>
                </c:pt>
                <c:pt idx="7394">
                  <c:v>73.436337750000007</c:v>
                </c:pt>
                <c:pt idx="7395">
                  <c:v>73.446270749999996</c:v>
                </c:pt>
                <c:pt idx="7396">
                  <c:v>73.456202750000003</c:v>
                </c:pt>
                <c:pt idx="7397">
                  <c:v>73.466134749999995</c:v>
                </c:pt>
                <c:pt idx="7398">
                  <c:v>73.476067749999999</c:v>
                </c:pt>
                <c:pt idx="7399">
                  <c:v>73.485999750000005</c:v>
                </c:pt>
                <c:pt idx="7400">
                  <c:v>73.495931749999997</c:v>
                </c:pt>
                <c:pt idx="7401">
                  <c:v>73.505864750000001</c:v>
                </c:pt>
                <c:pt idx="7402">
                  <c:v>73.515796750000007</c:v>
                </c:pt>
                <c:pt idx="7403">
                  <c:v>73.525728749999999</c:v>
                </c:pt>
                <c:pt idx="7404">
                  <c:v>73.535661669999996</c:v>
                </c:pt>
                <c:pt idx="7405">
                  <c:v>73.545593670000002</c:v>
                </c:pt>
                <c:pt idx="7406">
                  <c:v>73.555525669999994</c:v>
                </c:pt>
                <c:pt idx="7407">
                  <c:v>73.565458669999998</c:v>
                </c:pt>
                <c:pt idx="7408">
                  <c:v>73.575390670000004</c:v>
                </c:pt>
                <c:pt idx="7409">
                  <c:v>73.585322669999996</c:v>
                </c:pt>
                <c:pt idx="7410">
                  <c:v>73.59525567</c:v>
                </c:pt>
                <c:pt idx="7411">
                  <c:v>73.605187670000007</c:v>
                </c:pt>
                <c:pt idx="7412">
                  <c:v>73.615119669999999</c:v>
                </c:pt>
                <c:pt idx="7413">
                  <c:v>73.625052670000002</c:v>
                </c:pt>
                <c:pt idx="7414">
                  <c:v>73.634984669999994</c:v>
                </c:pt>
                <c:pt idx="7415">
                  <c:v>73.644916670000001</c:v>
                </c:pt>
                <c:pt idx="7416">
                  <c:v>73.654849670000004</c:v>
                </c:pt>
                <c:pt idx="7417">
                  <c:v>73.664781669999996</c:v>
                </c:pt>
                <c:pt idx="7418">
                  <c:v>73.674713670000003</c:v>
                </c:pt>
                <c:pt idx="7419">
                  <c:v>73.684646670000006</c:v>
                </c:pt>
                <c:pt idx="7420">
                  <c:v>73.694578669999999</c:v>
                </c:pt>
                <c:pt idx="7421">
                  <c:v>73.704510670000005</c:v>
                </c:pt>
                <c:pt idx="7422">
                  <c:v>73.714443669999994</c:v>
                </c:pt>
                <c:pt idx="7423">
                  <c:v>73.724375670000001</c:v>
                </c:pt>
                <c:pt idx="7424">
                  <c:v>73.734307670000007</c:v>
                </c:pt>
                <c:pt idx="7425">
                  <c:v>73.744240669999996</c:v>
                </c:pt>
                <c:pt idx="7426">
                  <c:v>73.754172670000003</c:v>
                </c:pt>
                <c:pt idx="7427">
                  <c:v>73.764104669999995</c:v>
                </c:pt>
                <c:pt idx="7428">
                  <c:v>73.774037669999998</c:v>
                </c:pt>
                <c:pt idx="7429">
                  <c:v>73.783969670000005</c:v>
                </c:pt>
                <c:pt idx="7430">
                  <c:v>73.793901669999997</c:v>
                </c:pt>
                <c:pt idx="7431">
                  <c:v>73.803834670000001</c:v>
                </c:pt>
                <c:pt idx="7432">
                  <c:v>73.813766670000007</c:v>
                </c:pt>
                <c:pt idx="7433">
                  <c:v>73.823698669999999</c:v>
                </c:pt>
                <c:pt idx="7434">
                  <c:v>73.833631670000003</c:v>
                </c:pt>
                <c:pt idx="7435">
                  <c:v>73.843563669999995</c:v>
                </c:pt>
                <c:pt idx="7436">
                  <c:v>73.853495670000001</c:v>
                </c:pt>
                <c:pt idx="7437">
                  <c:v>73.863428670000005</c:v>
                </c:pt>
                <c:pt idx="7438">
                  <c:v>73.873360669999997</c:v>
                </c:pt>
                <c:pt idx="7439">
                  <c:v>73.883292670000003</c:v>
                </c:pt>
                <c:pt idx="7440">
                  <c:v>73.893224669999995</c:v>
                </c:pt>
                <c:pt idx="7441">
                  <c:v>73.903157669999999</c:v>
                </c:pt>
                <c:pt idx="7442">
                  <c:v>73.913089670000005</c:v>
                </c:pt>
                <c:pt idx="7443">
                  <c:v>73.923021669999997</c:v>
                </c:pt>
                <c:pt idx="7444">
                  <c:v>73.932954670000001</c:v>
                </c:pt>
                <c:pt idx="7445">
                  <c:v>73.942886669999993</c:v>
                </c:pt>
                <c:pt idx="7446">
                  <c:v>73.952818669999999</c:v>
                </c:pt>
                <c:pt idx="7447">
                  <c:v>73.962751670000003</c:v>
                </c:pt>
                <c:pt idx="7448">
                  <c:v>73.972683669999995</c:v>
                </c:pt>
                <c:pt idx="7449">
                  <c:v>73.982615670000001</c:v>
                </c:pt>
                <c:pt idx="7450">
                  <c:v>73.992548670000005</c:v>
                </c:pt>
                <c:pt idx="7451">
                  <c:v>74.002480669999997</c:v>
                </c:pt>
                <c:pt idx="7452">
                  <c:v>74.012412670000003</c:v>
                </c:pt>
                <c:pt idx="7453">
                  <c:v>74.022345670000007</c:v>
                </c:pt>
                <c:pt idx="7454">
                  <c:v>74.032277669999999</c:v>
                </c:pt>
                <c:pt idx="7455">
                  <c:v>74.042209670000005</c:v>
                </c:pt>
                <c:pt idx="7456">
                  <c:v>74.052142669999995</c:v>
                </c:pt>
                <c:pt idx="7457">
                  <c:v>74.062074670000001</c:v>
                </c:pt>
                <c:pt idx="7458">
                  <c:v>74.072006669999993</c:v>
                </c:pt>
                <c:pt idx="7459">
                  <c:v>74.081939669999997</c:v>
                </c:pt>
                <c:pt idx="7460">
                  <c:v>74.091871670000003</c:v>
                </c:pt>
                <c:pt idx="7461">
                  <c:v>74.101803669999995</c:v>
                </c:pt>
                <c:pt idx="7462">
                  <c:v>74.111735670000002</c:v>
                </c:pt>
                <c:pt idx="7463">
                  <c:v>74.121668670000005</c:v>
                </c:pt>
                <c:pt idx="7464">
                  <c:v>74.131600669999997</c:v>
                </c:pt>
                <c:pt idx="7465">
                  <c:v>74.141532670000004</c:v>
                </c:pt>
                <c:pt idx="7466">
                  <c:v>74.151465669999993</c:v>
                </c:pt>
                <c:pt idx="7467">
                  <c:v>74.161397669999999</c:v>
                </c:pt>
                <c:pt idx="7468">
                  <c:v>74.171329670000006</c:v>
                </c:pt>
                <c:pt idx="7469">
                  <c:v>74.181262669999995</c:v>
                </c:pt>
                <c:pt idx="7470">
                  <c:v>74.191194670000002</c:v>
                </c:pt>
                <c:pt idx="7471">
                  <c:v>74.201126669999994</c:v>
                </c:pt>
                <c:pt idx="7472">
                  <c:v>74.211059669999997</c:v>
                </c:pt>
                <c:pt idx="7473">
                  <c:v>74.220991670000004</c:v>
                </c:pt>
                <c:pt idx="7474">
                  <c:v>74.230923669999996</c:v>
                </c:pt>
                <c:pt idx="7475">
                  <c:v>74.240856669999999</c:v>
                </c:pt>
                <c:pt idx="7476">
                  <c:v>74.250788670000006</c:v>
                </c:pt>
                <c:pt idx="7477">
                  <c:v>74.260720669999998</c:v>
                </c:pt>
                <c:pt idx="7478">
                  <c:v>74.270652670000004</c:v>
                </c:pt>
                <c:pt idx="7479">
                  <c:v>74.280585669999994</c:v>
                </c:pt>
                <c:pt idx="7480">
                  <c:v>74.29051767</c:v>
                </c:pt>
                <c:pt idx="7481">
                  <c:v>74.300449670000006</c:v>
                </c:pt>
                <c:pt idx="7482">
                  <c:v>74.310382669999996</c:v>
                </c:pt>
                <c:pt idx="7483">
                  <c:v>74.320314670000002</c:v>
                </c:pt>
                <c:pt idx="7484">
                  <c:v>74.330246669999994</c:v>
                </c:pt>
                <c:pt idx="7485">
                  <c:v>74.340179669999998</c:v>
                </c:pt>
                <c:pt idx="7486">
                  <c:v>74.350111670000004</c:v>
                </c:pt>
                <c:pt idx="7487">
                  <c:v>74.360043669999996</c:v>
                </c:pt>
                <c:pt idx="7488">
                  <c:v>74.36997667</c:v>
                </c:pt>
                <c:pt idx="7489">
                  <c:v>74.379908670000006</c:v>
                </c:pt>
                <c:pt idx="7490">
                  <c:v>74.389840669999998</c:v>
                </c:pt>
                <c:pt idx="7491">
                  <c:v>74.399772670000004</c:v>
                </c:pt>
                <c:pt idx="7492">
                  <c:v>74.409705669999994</c:v>
                </c:pt>
                <c:pt idx="7493">
                  <c:v>74.41963767</c:v>
                </c:pt>
                <c:pt idx="7494">
                  <c:v>74.429569670000006</c:v>
                </c:pt>
                <c:pt idx="7495">
                  <c:v>74.439502669999996</c:v>
                </c:pt>
                <c:pt idx="7496">
                  <c:v>74.449434670000002</c:v>
                </c:pt>
                <c:pt idx="7497">
                  <c:v>74.459366669999994</c:v>
                </c:pt>
                <c:pt idx="7498">
                  <c:v>74.469299669999998</c:v>
                </c:pt>
                <c:pt idx="7499">
                  <c:v>74.479231670000004</c:v>
                </c:pt>
                <c:pt idx="7500">
                  <c:v>74.489163669999996</c:v>
                </c:pt>
                <c:pt idx="7501">
                  <c:v>74.49909667</c:v>
                </c:pt>
                <c:pt idx="7502">
                  <c:v>74.509028670000006</c:v>
                </c:pt>
                <c:pt idx="7503">
                  <c:v>74.518960669999998</c:v>
                </c:pt>
                <c:pt idx="7504">
                  <c:v>74.528892670000005</c:v>
                </c:pt>
                <c:pt idx="7505">
                  <c:v>74.538826380000003</c:v>
                </c:pt>
                <c:pt idx="7506">
                  <c:v>74.548758379999995</c:v>
                </c:pt>
                <c:pt idx="7507">
                  <c:v>74.558690380000002</c:v>
                </c:pt>
                <c:pt idx="7508">
                  <c:v>74.568623380000005</c:v>
                </c:pt>
                <c:pt idx="7509">
                  <c:v>74.578555379999997</c:v>
                </c:pt>
                <c:pt idx="7510">
                  <c:v>74.588487380000004</c:v>
                </c:pt>
                <c:pt idx="7511">
                  <c:v>74.598420379999993</c:v>
                </c:pt>
                <c:pt idx="7512">
                  <c:v>74.608352379999999</c:v>
                </c:pt>
                <c:pt idx="7513">
                  <c:v>74.618284380000006</c:v>
                </c:pt>
                <c:pt idx="7514">
                  <c:v>74.628217379999995</c:v>
                </c:pt>
                <c:pt idx="7515">
                  <c:v>74.638149380000002</c:v>
                </c:pt>
                <c:pt idx="7516">
                  <c:v>74.648081379999994</c:v>
                </c:pt>
                <c:pt idx="7517">
                  <c:v>74.65801338</c:v>
                </c:pt>
                <c:pt idx="7518">
                  <c:v>74.667946380000004</c:v>
                </c:pt>
                <c:pt idx="7519">
                  <c:v>74.677878379999996</c:v>
                </c:pt>
                <c:pt idx="7520">
                  <c:v>74.687810380000002</c:v>
                </c:pt>
                <c:pt idx="7521">
                  <c:v>74.697743369999998</c:v>
                </c:pt>
                <c:pt idx="7522">
                  <c:v>74.707675379999998</c:v>
                </c:pt>
                <c:pt idx="7523">
                  <c:v>74.717607380000004</c:v>
                </c:pt>
                <c:pt idx="7524">
                  <c:v>74.727540379999994</c:v>
                </c:pt>
                <c:pt idx="7525">
                  <c:v>74.73747238</c:v>
                </c:pt>
                <c:pt idx="7526">
                  <c:v>74.747404380000006</c:v>
                </c:pt>
                <c:pt idx="7527">
                  <c:v>74.757336379999998</c:v>
                </c:pt>
                <c:pt idx="7528">
                  <c:v>74.767269380000002</c:v>
                </c:pt>
                <c:pt idx="7529">
                  <c:v>74.777201379999994</c:v>
                </c:pt>
                <c:pt idx="7530">
                  <c:v>74.78713338</c:v>
                </c:pt>
                <c:pt idx="7531">
                  <c:v>74.797066380000004</c:v>
                </c:pt>
                <c:pt idx="7532">
                  <c:v>74.806998379999996</c:v>
                </c:pt>
                <c:pt idx="7533">
                  <c:v>74.816930380000002</c:v>
                </c:pt>
                <c:pt idx="7534">
                  <c:v>74.826863380000006</c:v>
                </c:pt>
                <c:pt idx="7535">
                  <c:v>74.836795379999998</c:v>
                </c:pt>
                <c:pt idx="7536">
                  <c:v>74.846727380000004</c:v>
                </c:pt>
                <c:pt idx="7537">
                  <c:v>74.856660379999994</c:v>
                </c:pt>
                <c:pt idx="7538">
                  <c:v>74.86659238</c:v>
                </c:pt>
                <c:pt idx="7539">
                  <c:v>74.876524380000006</c:v>
                </c:pt>
                <c:pt idx="7540">
                  <c:v>74.886456379999998</c:v>
                </c:pt>
                <c:pt idx="7541">
                  <c:v>74.896389380000002</c:v>
                </c:pt>
                <c:pt idx="7542">
                  <c:v>74.906321379999994</c:v>
                </c:pt>
                <c:pt idx="7543">
                  <c:v>74.916253380000001</c:v>
                </c:pt>
                <c:pt idx="7544">
                  <c:v>74.926186369999996</c:v>
                </c:pt>
                <c:pt idx="7545">
                  <c:v>74.936118379999996</c:v>
                </c:pt>
                <c:pt idx="7546">
                  <c:v>74.946050380000003</c:v>
                </c:pt>
                <c:pt idx="7547">
                  <c:v>74.955983380000006</c:v>
                </c:pt>
                <c:pt idx="7548">
                  <c:v>74.965915379999998</c:v>
                </c:pt>
                <c:pt idx="7549">
                  <c:v>74.975847380000005</c:v>
                </c:pt>
                <c:pt idx="7550">
                  <c:v>74.985780379999994</c:v>
                </c:pt>
                <c:pt idx="7551">
                  <c:v>74.995712380000001</c:v>
                </c:pt>
                <c:pt idx="7552">
                  <c:v>75.005644380000007</c:v>
                </c:pt>
                <c:pt idx="7553">
                  <c:v>75.015576379999999</c:v>
                </c:pt>
                <c:pt idx="7554">
                  <c:v>75.025509380000003</c:v>
                </c:pt>
                <c:pt idx="7555">
                  <c:v>75.035441379999995</c:v>
                </c:pt>
                <c:pt idx="7556">
                  <c:v>75.045373380000001</c:v>
                </c:pt>
                <c:pt idx="7557">
                  <c:v>75.055306380000005</c:v>
                </c:pt>
                <c:pt idx="7558">
                  <c:v>75.065238379999997</c:v>
                </c:pt>
                <c:pt idx="7559">
                  <c:v>75.075170380000003</c:v>
                </c:pt>
                <c:pt idx="7560">
                  <c:v>75.085103380000007</c:v>
                </c:pt>
                <c:pt idx="7561">
                  <c:v>75.095035379999999</c:v>
                </c:pt>
                <c:pt idx="7562">
                  <c:v>75.104967380000005</c:v>
                </c:pt>
                <c:pt idx="7563">
                  <c:v>75.114900379999995</c:v>
                </c:pt>
                <c:pt idx="7564">
                  <c:v>75.124832380000001</c:v>
                </c:pt>
                <c:pt idx="7565">
                  <c:v>75.134764379999993</c:v>
                </c:pt>
                <c:pt idx="7566">
                  <c:v>75.144696379999999</c:v>
                </c:pt>
                <c:pt idx="7567">
                  <c:v>75.154629369999995</c:v>
                </c:pt>
                <c:pt idx="7568">
                  <c:v>75.164561379999995</c:v>
                </c:pt>
                <c:pt idx="7569">
                  <c:v>75.174493380000001</c:v>
                </c:pt>
                <c:pt idx="7570">
                  <c:v>75.184426380000005</c:v>
                </c:pt>
                <c:pt idx="7571">
                  <c:v>75.194358379999997</c:v>
                </c:pt>
                <c:pt idx="7572">
                  <c:v>75.204290380000003</c:v>
                </c:pt>
                <c:pt idx="7573">
                  <c:v>75.214223380000007</c:v>
                </c:pt>
                <c:pt idx="7574">
                  <c:v>75.224155379999999</c:v>
                </c:pt>
                <c:pt idx="7575">
                  <c:v>75.234087380000005</c:v>
                </c:pt>
                <c:pt idx="7576">
                  <c:v>75.244020379999995</c:v>
                </c:pt>
                <c:pt idx="7577">
                  <c:v>75.253952380000001</c:v>
                </c:pt>
                <c:pt idx="7578">
                  <c:v>75.263884379999993</c:v>
                </c:pt>
                <c:pt idx="7579">
                  <c:v>75.273817379999997</c:v>
                </c:pt>
                <c:pt idx="7580">
                  <c:v>75.283749380000003</c:v>
                </c:pt>
                <c:pt idx="7581">
                  <c:v>75.293681379999995</c:v>
                </c:pt>
                <c:pt idx="7582">
                  <c:v>75.303613380000002</c:v>
                </c:pt>
                <c:pt idx="7583">
                  <c:v>75.313546380000005</c:v>
                </c:pt>
                <c:pt idx="7584">
                  <c:v>75.323478379999997</c:v>
                </c:pt>
                <c:pt idx="7585">
                  <c:v>75.333410380000004</c:v>
                </c:pt>
                <c:pt idx="7586">
                  <c:v>75.343343379999993</c:v>
                </c:pt>
                <c:pt idx="7587">
                  <c:v>75.353275379999999</c:v>
                </c:pt>
                <c:pt idx="7588">
                  <c:v>75.363207380000006</c:v>
                </c:pt>
                <c:pt idx="7589">
                  <c:v>75.373140379999995</c:v>
                </c:pt>
                <c:pt idx="7590">
                  <c:v>75.383072369999994</c:v>
                </c:pt>
                <c:pt idx="7591">
                  <c:v>75.393004379999994</c:v>
                </c:pt>
                <c:pt idx="7592">
                  <c:v>75.402937379999997</c:v>
                </c:pt>
                <c:pt idx="7593">
                  <c:v>75.412869380000004</c:v>
                </c:pt>
                <c:pt idx="7594">
                  <c:v>75.422801379999996</c:v>
                </c:pt>
                <c:pt idx="7595">
                  <c:v>75.432734379999999</c:v>
                </c:pt>
                <c:pt idx="7596">
                  <c:v>75.442666380000006</c:v>
                </c:pt>
                <c:pt idx="7597">
                  <c:v>75.452598379999998</c:v>
                </c:pt>
                <c:pt idx="7598">
                  <c:v>75.462531380000001</c:v>
                </c:pt>
                <c:pt idx="7599">
                  <c:v>75.472463379999994</c:v>
                </c:pt>
                <c:pt idx="7600">
                  <c:v>75.48239538</c:v>
                </c:pt>
                <c:pt idx="7601">
                  <c:v>75.492327380000006</c:v>
                </c:pt>
                <c:pt idx="7602">
                  <c:v>75.502260379999996</c:v>
                </c:pt>
                <c:pt idx="7603">
                  <c:v>75.512192380000002</c:v>
                </c:pt>
                <c:pt idx="7604">
                  <c:v>75.522124379999994</c:v>
                </c:pt>
                <c:pt idx="7605">
                  <c:v>75.532056879999999</c:v>
                </c:pt>
                <c:pt idx="7606">
                  <c:v>75.541988880000005</c:v>
                </c:pt>
                <c:pt idx="7607">
                  <c:v>75.551920879999997</c:v>
                </c:pt>
                <c:pt idx="7608">
                  <c:v>75.561853880000001</c:v>
                </c:pt>
                <c:pt idx="7609">
                  <c:v>75.571785869999999</c:v>
                </c:pt>
                <c:pt idx="7610">
                  <c:v>75.581717879999999</c:v>
                </c:pt>
                <c:pt idx="7611">
                  <c:v>75.591650880000003</c:v>
                </c:pt>
                <c:pt idx="7612">
                  <c:v>75.601582879999995</c:v>
                </c:pt>
                <c:pt idx="7613">
                  <c:v>75.611514880000001</c:v>
                </c:pt>
                <c:pt idx="7614">
                  <c:v>75.621447880000005</c:v>
                </c:pt>
                <c:pt idx="7615">
                  <c:v>75.631379879999997</c:v>
                </c:pt>
                <c:pt idx="7616">
                  <c:v>75.641311880000003</c:v>
                </c:pt>
                <c:pt idx="7617">
                  <c:v>75.651243879999996</c:v>
                </c:pt>
                <c:pt idx="7618">
                  <c:v>75.661176879999999</c:v>
                </c:pt>
                <c:pt idx="7619">
                  <c:v>75.671108880000006</c:v>
                </c:pt>
                <c:pt idx="7620">
                  <c:v>75.681040879999998</c:v>
                </c:pt>
                <c:pt idx="7621">
                  <c:v>75.690973880000001</c:v>
                </c:pt>
                <c:pt idx="7622">
                  <c:v>75.700905879999993</c:v>
                </c:pt>
                <c:pt idx="7623">
                  <c:v>75.71083788</c:v>
                </c:pt>
                <c:pt idx="7624">
                  <c:v>75.720770880000003</c:v>
                </c:pt>
                <c:pt idx="7625">
                  <c:v>75.730702879999996</c:v>
                </c:pt>
                <c:pt idx="7626">
                  <c:v>75.740634880000002</c:v>
                </c:pt>
                <c:pt idx="7627">
                  <c:v>75.750567880000006</c:v>
                </c:pt>
                <c:pt idx="7628">
                  <c:v>75.760499879999998</c:v>
                </c:pt>
                <c:pt idx="7629">
                  <c:v>75.770431880000004</c:v>
                </c:pt>
                <c:pt idx="7630">
                  <c:v>75.780364879999993</c:v>
                </c:pt>
                <c:pt idx="7631">
                  <c:v>75.79029688</c:v>
                </c:pt>
                <c:pt idx="7632">
                  <c:v>75.800228869999998</c:v>
                </c:pt>
                <c:pt idx="7633">
                  <c:v>75.810160879999998</c:v>
                </c:pt>
                <c:pt idx="7634">
                  <c:v>75.820093880000002</c:v>
                </c:pt>
                <c:pt idx="7635">
                  <c:v>75.830025879999994</c:v>
                </c:pt>
                <c:pt idx="7636">
                  <c:v>75.83995788</c:v>
                </c:pt>
                <c:pt idx="7637">
                  <c:v>75.849890880000004</c:v>
                </c:pt>
                <c:pt idx="7638">
                  <c:v>75.859822879999996</c:v>
                </c:pt>
                <c:pt idx="7639">
                  <c:v>75.869754880000002</c:v>
                </c:pt>
                <c:pt idx="7640">
                  <c:v>75.879687869999998</c:v>
                </c:pt>
                <c:pt idx="7641">
                  <c:v>75.889619879999998</c:v>
                </c:pt>
                <c:pt idx="7642">
                  <c:v>75.899551880000004</c:v>
                </c:pt>
                <c:pt idx="7643">
                  <c:v>75.909484879999994</c:v>
                </c:pt>
                <c:pt idx="7644">
                  <c:v>75.91941688</c:v>
                </c:pt>
                <c:pt idx="7645">
                  <c:v>75.929348880000006</c:v>
                </c:pt>
                <c:pt idx="7646">
                  <c:v>75.939280879999998</c:v>
                </c:pt>
                <c:pt idx="7647">
                  <c:v>75.949213880000002</c:v>
                </c:pt>
                <c:pt idx="7648">
                  <c:v>75.959145879999994</c:v>
                </c:pt>
                <c:pt idx="7649">
                  <c:v>75.96907788</c:v>
                </c:pt>
                <c:pt idx="7650">
                  <c:v>75.979010880000004</c:v>
                </c:pt>
                <c:pt idx="7651">
                  <c:v>75.988942879999996</c:v>
                </c:pt>
                <c:pt idx="7652">
                  <c:v>75.998874880000002</c:v>
                </c:pt>
                <c:pt idx="7653">
                  <c:v>76.008807880000006</c:v>
                </c:pt>
                <c:pt idx="7654">
                  <c:v>76.018739879999998</c:v>
                </c:pt>
                <c:pt idx="7655">
                  <c:v>76.028671869999997</c:v>
                </c:pt>
                <c:pt idx="7656">
                  <c:v>76.038604879999994</c:v>
                </c:pt>
                <c:pt idx="7657">
                  <c:v>76.04853688</c:v>
                </c:pt>
                <c:pt idx="7658">
                  <c:v>76.058468880000007</c:v>
                </c:pt>
                <c:pt idx="7659">
                  <c:v>76.068400879999999</c:v>
                </c:pt>
                <c:pt idx="7660">
                  <c:v>76.078333880000002</c:v>
                </c:pt>
                <c:pt idx="7661">
                  <c:v>76.088265879999994</c:v>
                </c:pt>
                <c:pt idx="7662">
                  <c:v>76.098197880000001</c:v>
                </c:pt>
                <c:pt idx="7663">
                  <c:v>76.108130869999997</c:v>
                </c:pt>
                <c:pt idx="7664">
                  <c:v>76.118062879999997</c:v>
                </c:pt>
                <c:pt idx="7665">
                  <c:v>76.127994880000003</c:v>
                </c:pt>
                <c:pt idx="7666">
                  <c:v>76.137927880000007</c:v>
                </c:pt>
                <c:pt idx="7667">
                  <c:v>76.147859879999999</c:v>
                </c:pt>
                <c:pt idx="7668">
                  <c:v>76.157791880000005</c:v>
                </c:pt>
                <c:pt idx="7669">
                  <c:v>76.167723879999997</c:v>
                </c:pt>
                <c:pt idx="7670">
                  <c:v>76.177656880000001</c:v>
                </c:pt>
                <c:pt idx="7671">
                  <c:v>76.187588880000007</c:v>
                </c:pt>
                <c:pt idx="7672">
                  <c:v>76.197520879999999</c:v>
                </c:pt>
                <c:pt idx="7673">
                  <c:v>76.207453880000003</c:v>
                </c:pt>
                <c:pt idx="7674">
                  <c:v>76.217385879999995</c:v>
                </c:pt>
                <c:pt idx="7675">
                  <c:v>76.227317880000001</c:v>
                </c:pt>
                <c:pt idx="7676">
                  <c:v>76.237250880000005</c:v>
                </c:pt>
                <c:pt idx="7677">
                  <c:v>76.247182879999997</c:v>
                </c:pt>
                <c:pt idx="7678">
                  <c:v>76.257114869999995</c:v>
                </c:pt>
                <c:pt idx="7679">
                  <c:v>76.267046879999995</c:v>
                </c:pt>
                <c:pt idx="7680">
                  <c:v>76.276979879999999</c:v>
                </c:pt>
                <c:pt idx="7681">
                  <c:v>76.286911880000005</c:v>
                </c:pt>
                <c:pt idx="7682">
                  <c:v>76.296843879999997</c:v>
                </c:pt>
                <c:pt idx="7683">
                  <c:v>76.306776880000001</c:v>
                </c:pt>
                <c:pt idx="7684">
                  <c:v>76.316708879999993</c:v>
                </c:pt>
                <c:pt idx="7685">
                  <c:v>76.326640879999999</c:v>
                </c:pt>
                <c:pt idx="7686">
                  <c:v>76.336573869999995</c:v>
                </c:pt>
                <c:pt idx="7687">
                  <c:v>76.346505879999995</c:v>
                </c:pt>
                <c:pt idx="7688">
                  <c:v>76.356437880000001</c:v>
                </c:pt>
                <c:pt idx="7689">
                  <c:v>76.366369879999993</c:v>
                </c:pt>
                <c:pt idx="7690">
                  <c:v>76.376302879999997</c:v>
                </c:pt>
                <c:pt idx="7691">
                  <c:v>76.386234880000003</c:v>
                </c:pt>
                <c:pt idx="7692">
                  <c:v>76.396166879999996</c:v>
                </c:pt>
                <c:pt idx="7693">
                  <c:v>76.406099879999999</c:v>
                </c:pt>
                <c:pt idx="7694">
                  <c:v>76.416031880000006</c:v>
                </c:pt>
                <c:pt idx="7695">
                  <c:v>76.425963879999998</c:v>
                </c:pt>
                <c:pt idx="7696">
                  <c:v>76.435896880000001</c:v>
                </c:pt>
                <c:pt idx="7697">
                  <c:v>76.445828879999993</c:v>
                </c:pt>
                <c:pt idx="7698">
                  <c:v>76.45576088</c:v>
                </c:pt>
                <c:pt idx="7699">
                  <c:v>76.465692880000006</c:v>
                </c:pt>
                <c:pt idx="7700">
                  <c:v>76.475625879999996</c:v>
                </c:pt>
                <c:pt idx="7701">
                  <c:v>76.485557869999994</c:v>
                </c:pt>
                <c:pt idx="7702">
                  <c:v>76.495489879999994</c:v>
                </c:pt>
                <c:pt idx="7703">
                  <c:v>76.505422879999998</c:v>
                </c:pt>
                <c:pt idx="7704">
                  <c:v>76.515354880000004</c:v>
                </c:pt>
                <c:pt idx="7705">
                  <c:v>76.525286879999996</c:v>
                </c:pt>
                <c:pt idx="7706">
                  <c:v>76.53521963</c:v>
                </c:pt>
                <c:pt idx="7707">
                  <c:v>76.545151630000007</c:v>
                </c:pt>
                <c:pt idx="7708">
                  <c:v>76.555083629999999</c:v>
                </c:pt>
                <c:pt idx="7709">
                  <c:v>76.565015630000005</c:v>
                </c:pt>
                <c:pt idx="7710">
                  <c:v>76.574948629999994</c:v>
                </c:pt>
                <c:pt idx="7711">
                  <c:v>76.584880620000007</c:v>
                </c:pt>
                <c:pt idx="7712">
                  <c:v>76.594812630000007</c:v>
                </c:pt>
                <c:pt idx="7713">
                  <c:v>76.604745629999996</c:v>
                </c:pt>
                <c:pt idx="7714">
                  <c:v>76.614677630000003</c:v>
                </c:pt>
                <c:pt idx="7715">
                  <c:v>76.624609629999995</c:v>
                </c:pt>
                <c:pt idx="7716">
                  <c:v>76.634541630000001</c:v>
                </c:pt>
                <c:pt idx="7717">
                  <c:v>76.644474630000005</c:v>
                </c:pt>
                <c:pt idx="7718">
                  <c:v>76.654406629999997</c:v>
                </c:pt>
                <c:pt idx="7719">
                  <c:v>76.664338630000003</c:v>
                </c:pt>
                <c:pt idx="7720">
                  <c:v>76.674271630000007</c:v>
                </c:pt>
                <c:pt idx="7721">
                  <c:v>76.684203629999999</c:v>
                </c:pt>
                <c:pt idx="7722">
                  <c:v>76.694135630000005</c:v>
                </c:pt>
                <c:pt idx="7723">
                  <c:v>76.704067629999997</c:v>
                </c:pt>
                <c:pt idx="7724">
                  <c:v>76.714000630000001</c:v>
                </c:pt>
                <c:pt idx="7725">
                  <c:v>76.723932629999993</c:v>
                </c:pt>
                <c:pt idx="7726">
                  <c:v>76.733864629999999</c:v>
                </c:pt>
                <c:pt idx="7727">
                  <c:v>76.743797630000003</c:v>
                </c:pt>
                <c:pt idx="7728">
                  <c:v>76.753729629999995</c:v>
                </c:pt>
                <c:pt idx="7729">
                  <c:v>76.763661630000001</c:v>
                </c:pt>
                <c:pt idx="7730">
                  <c:v>76.773594630000005</c:v>
                </c:pt>
                <c:pt idx="7731">
                  <c:v>76.783526629999997</c:v>
                </c:pt>
                <c:pt idx="7732">
                  <c:v>76.793458630000003</c:v>
                </c:pt>
                <c:pt idx="7733">
                  <c:v>76.803390629999996</c:v>
                </c:pt>
                <c:pt idx="7734">
                  <c:v>76.813323620000006</c:v>
                </c:pt>
                <c:pt idx="7735">
                  <c:v>76.823255630000006</c:v>
                </c:pt>
                <c:pt idx="7736">
                  <c:v>76.833187629999998</c:v>
                </c:pt>
                <c:pt idx="7737">
                  <c:v>76.843120630000001</c:v>
                </c:pt>
                <c:pt idx="7738">
                  <c:v>76.853052629999993</c:v>
                </c:pt>
                <c:pt idx="7739">
                  <c:v>76.86298463</c:v>
                </c:pt>
                <c:pt idx="7740">
                  <c:v>76.872916630000006</c:v>
                </c:pt>
                <c:pt idx="7741">
                  <c:v>76.882849629999995</c:v>
                </c:pt>
                <c:pt idx="7742">
                  <c:v>76.892781630000002</c:v>
                </c:pt>
                <c:pt idx="7743">
                  <c:v>76.902713629999994</c:v>
                </c:pt>
                <c:pt idx="7744">
                  <c:v>76.912646629999998</c:v>
                </c:pt>
                <c:pt idx="7745">
                  <c:v>76.922578630000004</c:v>
                </c:pt>
                <c:pt idx="7746">
                  <c:v>76.932510629999996</c:v>
                </c:pt>
                <c:pt idx="7747">
                  <c:v>76.942442630000002</c:v>
                </c:pt>
                <c:pt idx="7748">
                  <c:v>76.952375630000006</c:v>
                </c:pt>
                <c:pt idx="7749">
                  <c:v>76.962307629999998</c:v>
                </c:pt>
                <c:pt idx="7750">
                  <c:v>76.972239619999996</c:v>
                </c:pt>
                <c:pt idx="7751">
                  <c:v>76.982172629999994</c:v>
                </c:pt>
                <c:pt idx="7752">
                  <c:v>76.99210463</c:v>
                </c:pt>
                <c:pt idx="7753">
                  <c:v>77.002036630000006</c:v>
                </c:pt>
                <c:pt idx="7754">
                  <c:v>77.011968629999998</c:v>
                </c:pt>
                <c:pt idx="7755">
                  <c:v>77.021901630000002</c:v>
                </c:pt>
                <c:pt idx="7756">
                  <c:v>77.031833629999994</c:v>
                </c:pt>
                <c:pt idx="7757">
                  <c:v>77.04176563</c:v>
                </c:pt>
                <c:pt idx="7758">
                  <c:v>77.051698630000004</c:v>
                </c:pt>
                <c:pt idx="7759">
                  <c:v>77.061630629999996</c:v>
                </c:pt>
                <c:pt idx="7760">
                  <c:v>77.071562630000003</c:v>
                </c:pt>
                <c:pt idx="7761">
                  <c:v>77.081494629999995</c:v>
                </c:pt>
                <c:pt idx="7762">
                  <c:v>77.091427629999998</c:v>
                </c:pt>
                <c:pt idx="7763">
                  <c:v>77.101359630000005</c:v>
                </c:pt>
                <c:pt idx="7764">
                  <c:v>77.111291629999997</c:v>
                </c:pt>
                <c:pt idx="7765">
                  <c:v>77.12122463</c:v>
                </c:pt>
                <c:pt idx="7766">
                  <c:v>77.131156630000007</c:v>
                </c:pt>
                <c:pt idx="7767">
                  <c:v>77.141088629999999</c:v>
                </c:pt>
                <c:pt idx="7768">
                  <c:v>77.151020630000005</c:v>
                </c:pt>
                <c:pt idx="7769">
                  <c:v>77.160953629999995</c:v>
                </c:pt>
                <c:pt idx="7770">
                  <c:v>77.170885630000001</c:v>
                </c:pt>
                <c:pt idx="7771">
                  <c:v>77.180817630000007</c:v>
                </c:pt>
                <c:pt idx="7772">
                  <c:v>77.190750629999997</c:v>
                </c:pt>
                <c:pt idx="7773">
                  <c:v>77.200682619999995</c:v>
                </c:pt>
                <c:pt idx="7774">
                  <c:v>77.210614629999995</c:v>
                </c:pt>
                <c:pt idx="7775">
                  <c:v>77.220546630000001</c:v>
                </c:pt>
                <c:pt idx="7776">
                  <c:v>77.230479630000005</c:v>
                </c:pt>
                <c:pt idx="7777">
                  <c:v>77.240411629999997</c:v>
                </c:pt>
                <c:pt idx="7778">
                  <c:v>77.250343630000003</c:v>
                </c:pt>
                <c:pt idx="7779">
                  <c:v>77.260276630000007</c:v>
                </c:pt>
                <c:pt idx="7780">
                  <c:v>77.270208629999999</c:v>
                </c:pt>
                <c:pt idx="7781">
                  <c:v>77.280140630000005</c:v>
                </c:pt>
                <c:pt idx="7782">
                  <c:v>77.290072629999997</c:v>
                </c:pt>
                <c:pt idx="7783">
                  <c:v>77.300005630000001</c:v>
                </c:pt>
                <c:pt idx="7784">
                  <c:v>77.309937629999993</c:v>
                </c:pt>
                <c:pt idx="7785">
                  <c:v>77.319869629999999</c:v>
                </c:pt>
                <c:pt idx="7786">
                  <c:v>77.329802630000003</c:v>
                </c:pt>
                <c:pt idx="7787">
                  <c:v>77.339734629999995</c:v>
                </c:pt>
                <c:pt idx="7788">
                  <c:v>77.349666619999994</c:v>
                </c:pt>
                <c:pt idx="7789">
                  <c:v>77.359598629999994</c:v>
                </c:pt>
                <c:pt idx="7790">
                  <c:v>77.369531629999997</c:v>
                </c:pt>
                <c:pt idx="7791">
                  <c:v>77.379463630000004</c:v>
                </c:pt>
                <c:pt idx="7792">
                  <c:v>77.389395629999996</c:v>
                </c:pt>
                <c:pt idx="7793">
                  <c:v>77.399327630000002</c:v>
                </c:pt>
                <c:pt idx="7794">
                  <c:v>77.409260630000006</c:v>
                </c:pt>
                <c:pt idx="7795">
                  <c:v>77.419192629999998</c:v>
                </c:pt>
                <c:pt idx="7796">
                  <c:v>77.429124630000004</c:v>
                </c:pt>
                <c:pt idx="7797">
                  <c:v>77.439057629999994</c:v>
                </c:pt>
                <c:pt idx="7798">
                  <c:v>77.44898963</c:v>
                </c:pt>
                <c:pt idx="7799">
                  <c:v>77.458921630000006</c:v>
                </c:pt>
                <c:pt idx="7800">
                  <c:v>77.468853629999998</c:v>
                </c:pt>
                <c:pt idx="7801">
                  <c:v>77.478786630000002</c:v>
                </c:pt>
                <c:pt idx="7802">
                  <c:v>77.488718629999994</c:v>
                </c:pt>
                <c:pt idx="7803">
                  <c:v>77.49865063</c:v>
                </c:pt>
                <c:pt idx="7804">
                  <c:v>77.508583630000004</c:v>
                </c:pt>
                <c:pt idx="7805">
                  <c:v>77.518515629999996</c:v>
                </c:pt>
                <c:pt idx="7806">
                  <c:v>77.528447630000002</c:v>
                </c:pt>
                <c:pt idx="7807">
                  <c:v>77.538379879999994</c:v>
                </c:pt>
                <c:pt idx="7808">
                  <c:v>77.548312879999997</c:v>
                </c:pt>
                <c:pt idx="7809">
                  <c:v>77.558244880000004</c:v>
                </c:pt>
                <c:pt idx="7810">
                  <c:v>77.568176879999996</c:v>
                </c:pt>
                <c:pt idx="7811">
                  <c:v>77.578108880000002</c:v>
                </c:pt>
                <c:pt idx="7812">
                  <c:v>77.588041880000006</c:v>
                </c:pt>
                <c:pt idx="7813">
                  <c:v>77.597973879999998</c:v>
                </c:pt>
                <c:pt idx="7814">
                  <c:v>77.607905880000004</c:v>
                </c:pt>
                <c:pt idx="7815">
                  <c:v>77.617838879999994</c:v>
                </c:pt>
                <c:pt idx="7816">
                  <c:v>77.62777088</c:v>
                </c:pt>
                <c:pt idx="7817">
                  <c:v>77.637702869999998</c:v>
                </c:pt>
                <c:pt idx="7818">
                  <c:v>77.647634879999998</c:v>
                </c:pt>
                <c:pt idx="7819">
                  <c:v>77.657567880000002</c:v>
                </c:pt>
                <c:pt idx="7820">
                  <c:v>77.667499879999994</c:v>
                </c:pt>
                <c:pt idx="7821">
                  <c:v>77.67743188</c:v>
                </c:pt>
                <c:pt idx="7822">
                  <c:v>77.687364880000004</c:v>
                </c:pt>
                <c:pt idx="7823">
                  <c:v>77.697296879999996</c:v>
                </c:pt>
                <c:pt idx="7824">
                  <c:v>77.707228880000002</c:v>
                </c:pt>
                <c:pt idx="7825">
                  <c:v>77.717160879999994</c:v>
                </c:pt>
                <c:pt idx="7826">
                  <c:v>77.727093879999998</c:v>
                </c:pt>
                <c:pt idx="7827">
                  <c:v>77.737025880000004</c:v>
                </c:pt>
                <c:pt idx="7828">
                  <c:v>77.746957879999997</c:v>
                </c:pt>
                <c:pt idx="7829">
                  <c:v>77.756889880000003</c:v>
                </c:pt>
                <c:pt idx="7830">
                  <c:v>77.766822880000007</c:v>
                </c:pt>
                <c:pt idx="7831">
                  <c:v>77.776754879999999</c:v>
                </c:pt>
                <c:pt idx="7832">
                  <c:v>77.786686880000005</c:v>
                </c:pt>
                <c:pt idx="7833">
                  <c:v>77.796619879999994</c:v>
                </c:pt>
                <c:pt idx="7834">
                  <c:v>77.806551880000001</c:v>
                </c:pt>
                <c:pt idx="7835">
                  <c:v>77.816483880000007</c:v>
                </c:pt>
                <c:pt idx="7836">
                  <c:v>77.826415879999999</c:v>
                </c:pt>
                <c:pt idx="7837">
                  <c:v>77.836348880000003</c:v>
                </c:pt>
                <c:pt idx="7838">
                  <c:v>77.846280879999995</c:v>
                </c:pt>
                <c:pt idx="7839">
                  <c:v>77.856212880000001</c:v>
                </c:pt>
                <c:pt idx="7840">
                  <c:v>77.866144879999993</c:v>
                </c:pt>
                <c:pt idx="7841">
                  <c:v>77.876077879999997</c:v>
                </c:pt>
                <c:pt idx="7842">
                  <c:v>77.886009880000003</c:v>
                </c:pt>
                <c:pt idx="7843">
                  <c:v>77.895941879999995</c:v>
                </c:pt>
                <c:pt idx="7844">
                  <c:v>77.905874879999999</c:v>
                </c:pt>
                <c:pt idx="7845">
                  <c:v>77.915806880000005</c:v>
                </c:pt>
                <c:pt idx="7846">
                  <c:v>77.925738879999997</c:v>
                </c:pt>
                <c:pt idx="7847">
                  <c:v>77.935670880000004</c:v>
                </c:pt>
                <c:pt idx="7848">
                  <c:v>77.945603879999993</c:v>
                </c:pt>
                <c:pt idx="7849">
                  <c:v>77.955535879999999</c:v>
                </c:pt>
                <c:pt idx="7850">
                  <c:v>77.965467880000006</c:v>
                </c:pt>
                <c:pt idx="7851">
                  <c:v>77.975399879999998</c:v>
                </c:pt>
                <c:pt idx="7852">
                  <c:v>77.985332880000001</c:v>
                </c:pt>
                <c:pt idx="7853">
                  <c:v>77.995264879999993</c:v>
                </c:pt>
                <c:pt idx="7854">
                  <c:v>78.00519688</c:v>
                </c:pt>
                <c:pt idx="7855">
                  <c:v>78.015129880000003</c:v>
                </c:pt>
                <c:pt idx="7856">
                  <c:v>78.025061870000002</c:v>
                </c:pt>
                <c:pt idx="7857">
                  <c:v>78.034993880000002</c:v>
                </c:pt>
                <c:pt idx="7858">
                  <c:v>78.044925879999994</c:v>
                </c:pt>
                <c:pt idx="7859">
                  <c:v>78.054858879999998</c:v>
                </c:pt>
                <c:pt idx="7860">
                  <c:v>78.064790880000004</c:v>
                </c:pt>
                <c:pt idx="7861">
                  <c:v>78.074722879999996</c:v>
                </c:pt>
                <c:pt idx="7862">
                  <c:v>78.084654880000002</c:v>
                </c:pt>
                <c:pt idx="7863">
                  <c:v>78.094587880000006</c:v>
                </c:pt>
                <c:pt idx="7864">
                  <c:v>78.104519879999998</c:v>
                </c:pt>
                <c:pt idx="7865">
                  <c:v>78.114451880000004</c:v>
                </c:pt>
                <c:pt idx="7866">
                  <c:v>78.124384879999994</c:v>
                </c:pt>
                <c:pt idx="7867">
                  <c:v>78.13431688</c:v>
                </c:pt>
                <c:pt idx="7868">
                  <c:v>78.144248880000006</c:v>
                </c:pt>
                <c:pt idx="7869">
                  <c:v>78.154180879999998</c:v>
                </c:pt>
                <c:pt idx="7870">
                  <c:v>78.164113880000002</c:v>
                </c:pt>
                <c:pt idx="7871">
                  <c:v>78.174045879999994</c:v>
                </c:pt>
                <c:pt idx="7872">
                  <c:v>78.18397788</c:v>
                </c:pt>
                <c:pt idx="7873">
                  <c:v>78.193909880000007</c:v>
                </c:pt>
                <c:pt idx="7874">
                  <c:v>78.203842879999996</c:v>
                </c:pt>
                <c:pt idx="7875">
                  <c:v>78.213774880000003</c:v>
                </c:pt>
                <c:pt idx="7876">
                  <c:v>78.223706879999995</c:v>
                </c:pt>
                <c:pt idx="7877">
                  <c:v>78.233638880000001</c:v>
                </c:pt>
                <c:pt idx="7878">
                  <c:v>78.243571880000005</c:v>
                </c:pt>
                <c:pt idx="7879">
                  <c:v>78.253503879999997</c:v>
                </c:pt>
                <c:pt idx="7880">
                  <c:v>78.263435880000003</c:v>
                </c:pt>
                <c:pt idx="7881">
                  <c:v>78.273368880000007</c:v>
                </c:pt>
                <c:pt idx="7882">
                  <c:v>78.283300879999999</c:v>
                </c:pt>
                <c:pt idx="7883">
                  <c:v>78.293232880000005</c:v>
                </c:pt>
                <c:pt idx="7884">
                  <c:v>78.303164879999997</c:v>
                </c:pt>
                <c:pt idx="7885">
                  <c:v>78.313097880000001</c:v>
                </c:pt>
                <c:pt idx="7886">
                  <c:v>78.323029880000007</c:v>
                </c:pt>
                <c:pt idx="7887">
                  <c:v>78.332961870000005</c:v>
                </c:pt>
                <c:pt idx="7888">
                  <c:v>78.342893880000005</c:v>
                </c:pt>
                <c:pt idx="7889">
                  <c:v>78.352826879999995</c:v>
                </c:pt>
                <c:pt idx="7890">
                  <c:v>78.362758880000001</c:v>
                </c:pt>
                <c:pt idx="7891">
                  <c:v>78.372690879999993</c:v>
                </c:pt>
                <c:pt idx="7892">
                  <c:v>78.38262288</c:v>
                </c:pt>
                <c:pt idx="7893">
                  <c:v>78.392555880000003</c:v>
                </c:pt>
                <c:pt idx="7894">
                  <c:v>78.402487879999995</c:v>
                </c:pt>
                <c:pt idx="7895">
                  <c:v>78.412419880000002</c:v>
                </c:pt>
                <c:pt idx="7896">
                  <c:v>78.422352880000005</c:v>
                </c:pt>
                <c:pt idx="7897">
                  <c:v>78.432284879999997</c:v>
                </c:pt>
                <c:pt idx="7898">
                  <c:v>78.442216880000004</c:v>
                </c:pt>
                <c:pt idx="7899">
                  <c:v>78.452148879999996</c:v>
                </c:pt>
                <c:pt idx="7900">
                  <c:v>78.46208188</c:v>
                </c:pt>
                <c:pt idx="7901">
                  <c:v>78.472013880000006</c:v>
                </c:pt>
                <c:pt idx="7902">
                  <c:v>78.481945879999998</c:v>
                </c:pt>
                <c:pt idx="7903">
                  <c:v>78.491877869999996</c:v>
                </c:pt>
                <c:pt idx="7904">
                  <c:v>78.501810879999994</c:v>
                </c:pt>
                <c:pt idx="7905">
                  <c:v>78.51174288</c:v>
                </c:pt>
                <c:pt idx="7906">
                  <c:v>78.521674880000006</c:v>
                </c:pt>
                <c:pt idx="7907">
                  <c:v>78.531606879999998</c:v>
                </c:pt>
                <c:pt idx="7908">
                  <c:v>78.541539880000002</c:v>
                </c:pt>
                <c:pt idx="7909">
                  <c:v>78.551471879999994</c:v>
                </c:pt>
                <c:pt idx="7910">
                  <c:v>78.56140388</c:v>
                </c:pt>
                <c:pt idx="7911">
                  <c:v>78.571336880000004</c:v>
                </c:pt>
                <c:pt idx="7912">
                  <c:v>78.581268879999996</c:v>
                </c:pt>
                <c:pt idx="7913">
                  <c:v>78.591200880000002</c:v>
                </c:pt>
                <c:pt idx="7914">
                  <c:v>78.601132879999994</c:v>
                </c:pt>
                <c:pt idx="7915">
                  <c:v>78.611065879999998</c:v>
                </c:pt>
                <c:pt idx="7916">
                  <c:v>78.620997880000004</c:v>
                </c:pt>
                <c:pt idx="7917">
                  <c:v>78.630929879999997</c:v>
                </c:pt>
                <c:pt idx="7918">
                  <c:v>78.640861880000003</c:v>
                </c:pt>
                <c:pt idx="7919">
                  <c:v>78.650794880000007</c:v>
                </c:pt>
                <c:pt idx="7920">
                  <c:v>78.660726879999999</c:v>
                </c:pt>
                <c:pt idx="7921">
                  <c:v>78.670658880000005</c:v>
                </c:pt>
                <c:pt idx="7922">
                  <c:v>78.680591879999994</c:v>
                </c:pt>
                <c:pt idx="7923">
                  <c:v>78.690523880000001</c:v>
                </c:pt>
                <c:pt idx="7924">
                  <c:v>78.700455880000007</c:v>
                </c:pt>
                <c:pt idx="7925">
                  <c:v>78.710387879999999</c:v>
                </c:pt>
                <c:pt idx="7926">
                  <c:v>78.720320869999995</c:v>
                </c:pt>
                <c:pt idx="7927">
                  <c:v>78.730252879999995</c:v>
                </c:pt>
                <c:pt idx="7928">
                  <c:v>78.740184880000001</c:v>
                </c:pt>
                <c:pt idx="7929">
                  <c:v>78.750116879999993</c:v>
                </c:pt>
                <c:pt idx="7930">
                  <c:v>78.760049879999997</c:v>
                </c:pt>
                <c:pt idx="7931">
                  <c:v>78.769981880000003</c:v>
                </c:pt>
                <c:pt idx="7932">
                  <c:v>78.779913879999995</c:v>
                </c:pt>
                <c:pt idx="7933">
                  <c:v>78.789846879999999</c:v>
                </c:pt>
                <c:pt idx="7934">
                  <c:v>78.799778880000005</c:v>
                </c:pt>
                <c:pt idx="7935">
                  <c:v>78.809710879999997</c:v>
                </c:pt>
                <c:pt idx="7936">
                  <c:v>78.819642880000004</c:v>
                </c:pt>
                <c:pt idx="7937">
                  <c:v>78.829575879999993</c:v>
                </c:pt>
                <c:pt idx="7938">
                  <c:v>78.839507879999999</c:v>
                </c:pt>
                <c:pt idx="7939">
                  <c:v>78.849439880000006</c:v>
                </c:pt>
                <c:pt idx="7940">
                  <c:v>78.859371879999998</c:v>
                </c:pt>
                <c:pt idx="7941">
                  <c:v>78.869304880000001</c:v>
                </c:pt>
                <c:pt idx="7942">
                  <c:v>78.879236879999993</c:v>
                </c:pt>
                <c:pt idx="7943">
                  <c:v>78.88916888</c:v>
                </c:pt>
                <c:pt idx="7944">
                  <c:v>78.899101880000003</c:v>
                </c:pt>
                <c:pt idx="7945">
                  <c:v>78.909033879999996</c:v>
                </c:pt>
                <c:pt idx="7946">
                  <c:v>78.918965880000002</c:v>
                </c:pt>
                <c:pt idx="7947">
                  <c:v>78.928897879999994</c:v>
                </c:pt>
                <c:pt idx="7948">
                  <c:v>78.938830879999998</c:v>
                </c:pt>
                <c:pt idx="7949">
                  <c:v>78.948762880000004</c:v>
                </c:pt>
                <c:pt idx="7950">
                  <c:v>78.958694879999996</c:v>
                </c:pt>
                <c:pt idx="7951">
                  <c:v>78.968626880000002</c:v>
                </c:pt>
                <c:pt idx="7952">
                  <c:v>78.978559880000006</c:v>
                </c:pt>
                <c:pt idx="7953">
                  <c:v>78.988491879999998</c:v>
                </c:pt>
                <c:pt idx="7954">
                  <c:v>78.998423880000004</c:v>
                </c:pt>
                <c:pt idx="7955">
                  <c:v>79.008356879999994</c:v>
                </c:pt>
                <c:pt idx="7956">
                  <c:v>79.01828888</c:v>
                </c:pt>
                <c:pt idx="7957">
                  <c:v>79.028220869999998</c:v>
                </c:pt>
                <c:pt idx="7958">
                  <c:v>79.038152879999998</c:v>
                </c:pt>
                <c:pt idx="7959">
                  <c:v>79.048085880000002</c:v>
                </c:pt>
                <c:pt idx="7960">
                  <c:v>79.058017879999994</c:v>
                </c:pt>
                <c:pt idx="7961">
                  <c:v>79.06794988</c:v>
                </c:pt>
                <c:pt idx="7962">
                  <c:v>79.077881880000007</c:v>
                </c:pt>
                <c:pt idx="7963">
                  <c:v>79.087814879999996</c:v>
                </c:pt>
                <c:pt idx="7964">
                  <c:v>79.097746880000003</c:v>
                </c:pt>
                <c:pt idx="7965">
                  <c:v>79.107678879999995</c:v>
                </c:pt>
                <c:pt idx="7966">
                  <c:v>79.117611879999998</c:v>
                </c:pt>
                <c:pt idx="7967">
                  <c:v>79.127543880000005</c:v>
                </c:pt>
                <c:pt idx="7968">
                  <c:v>79.137475879999997</c:v>
                </c:pt>
                <c:pt idx="7969">
                  <c:v>79.147407880000003</c:v>
                </c:pt>
                <c:pt idx="7970">
                  <c:v>79.157340880000007</c:v>
                </c:pt>
                <c:pt idx="7971">
                  <c:v>79.167272879999999</c:v>
                </c:pt>
                <c:pt idx="7972">
                  <c:v>79.177204880000005</c:v>
                </c:pt>
                <c:pt idx="7973">
                  <c:v>79.187137879999995</c:v>
                </c:pt>
                <c:pt idx="7974">
                  <c:v>79.197069880000001</c:v>
                </c:pt>
                <c:pt idx="7975">
                  <c:v>79.207001880000007</c:v>
                </c:pt>
                <c:pt idx="7976">
                  <c:v>79.216933879999999</c:v>
                </c:pt>
                <c:pt idx="7977">
                  <c:v>79.226866880000003</c:v>
                </c:pt>
                <c:pt idx="7978">
                  <c:v>79.236798879999995</c:v>
                </c:pt>
                <c:pt idx="7979">
                  <c:v>79.246730880000001</c:v>
                </c:pt>
                <c:pt idx="7980">
                  <c:v>79.256662879999993</c:v>
                </c:pt>
                <c:pt idx="7981">
                  <c:v>79.266595879999997</c:v>
                </c:pt>
                <c:pt idx="7982">
                  <c:v>79.276527880000003</c:v>
                </c:pt>
                <c:pt idx="7983">
                  <c:v>79.286459879999995</c:v>
                </c:pt>
                <c:pt idx="7984">
                  <c:v>79.296392879999999</c:v>
                </c:pt>
                <c:pt idx="7985">
                  <c:v>79.306324880000005</c:v>
                </c:pt>
                <c:pt idx="7986">
                  <c:v>79.316256879999997</c:v>
                </c:pt>
                <c:pt idx="7987">
                  <c:v>79.326188880000004</c:v>
                </c:pt>
                <c:pt idx="7988">
                  <c:v>79.336121879999993</c:v>
                </c:pt>
                <c:pt idx="7989">
                  <c:v>79.346053879999999</c:v>
                </c:pt>
                <c:pt idx="7990">
                  <c:v>79.355985880000006</c:v>
                </c:pt>
                <c:pt idx="7991">
                  <c:v>79.365917879999998</c:v>
                </c:pt>
                <c:pt idx="7992">
                  <c:v>79.375850880000002</c:v>
                </c:pt>
                <c:pt idx="7993">
                  <c:v>79.385782879999994</c:v>
                </c:pt>
                <c:pt idx="7994">
                  <c:v>79.39571488</c:v>
                </c:pt>
                <c:pt idx="7995">
                  <c:v>79.405646880000006</c:v>
                </c:pt>
                <c:pt idx="7996">
                  <c:v>79.415579870000002</c:v>
                </c:pt>
                <c:pt idx="7997">
                  <c:v>79.425511880000002</c:v>
                </c:pt>
                <c:pt idx="7998">
                  <c:v>79.435443879999994</c:v>
                </c:pt>
                <c:pt idx="7999">
                  <c:v>79.445376879999998</c:v>
                </c:pt>
                <c:pt idx="8000">
                  <c:v>79.455308880000004</c:v>
                </c:pt>
                <c:pt idx="8001">
                  <c:v>79.465240879999996</c:v>
                </c:pt>
                <c:pt idx="8002">
                  <c:v>79.475172880000002</c:v>
                </c:pt>
                <c:pt idx="8003">
                  <c:v>79.485105880000006</c:v>
                </c:pt>
                <c:pt idx="8004">
                  <c:v>79.495037879999998</c:v>
                </c:pt>
                <c:pt idx="8005">
                  <c:v>79.504969880000004</c:v>
                </c:pt>
                <c:pt idx="8006">
                  <c:v>79.514901879999996</c:v>
                </c:pt>
                <c:pt idx="8007">
                  <c:v>79.52483488</c:v>
                </c:pt>
                <c:pt idx="8008">
                  <c:v>79.534766880000006</c:v>
                </c:pt>
                <c:pt idx="8009">
                  <c:v>79.544697920000004</c:v>
                </c:pt>
                <c:pt idx="8010">
                  <c:v>79.554630919999994</c:v>
                </c:pt>
                <c:pt idx="8011">
                  <c:v>79.56456292</c:v>
                </c:pt>
                <c:pt idx="8012">
                  <c:v>79.574494920000006</c:v>
                </c:pt>
                <c:pt idx="8013">
                  <c:v>79.584426919999999</c:v>
                </c:pt>
                <c:pt idx="8014">
                  <c:v>79.594359920000002</c:v>
                </c:pt>
                <c:pt idx="8015">
                  <c:v>79.604291919999994</c:v>
                </c:pt>
                <c:pt idx="8016">
                  <c:v>79.614223920000001</c:v>
                </c:pt>
                <c:pt idx="8017">
                  <c:v>79.624155920000007</c:v>
                </c:pt>
                <c:pt idx="8018">
                  <c:v>79.634088919999996</c:v>
                </c:pt>
                <c:pt idx="8019">
                  <c:v>79.644020920000003</c:v>
                </c:pt>
                <c:pt idx="8020">
                  <c:v>79.653952919999995</c:v>
                </c:pt>
                <c:pt idx="8021">
                  <c:v>79.663885919999998</c:v>
                </c:pt>
                <c:pt idx="8022">
                  <c:v>79.673817920000005</c:v>
                </c:pt>
                <c:pt idx="8023">
                  <c:v>79.683749919999997</c:v>
                </c:pt>
                <c:pt idx="8024">
                  <c:v>79.693681920000003</c:v>
                </c:pt>
                <c:pt idx="8025">
                  <c:v>79.703614920000007</c:v>
                </c:pt>
                <c:pt idx="8026">
                  <c:v>79.713546919999999</c:v>
                </c:pt>
                <c:pt idx="8027">
                  <c:v>79.723478920000005</c:v>
                </c:pt>
                <c:pt idx="8028">
                  <c:v>79.733410919999997</c:v>
                </c:pt>
                <c:pt idx="8029">
                  <c:v>79.743343920000001</c:v>
                </c:pt>
                <c:pt idx="8030">
                  <c:v>79.753275919999993</c:v>
                </c:pt>
                <c:pt idx="8031">
                  <c:v>79.763207919999999</c:v>
                </c:pt>
                <c:pt idx="8032">
                  <c:v>79.773139920000006</c:v>
                </c:pt>
                <c:pt idx="8033">
                  <c:v>79.783072919999995</c:v>
                </c:pt>
                <c:pt idx="8034">
                  <c:v>79.793004920000001</c:v>
                </c:pt>
                <c:pt idx="8035">
                  <c:v>79.802936919999993</c:v>
                </c:pt>
                <c:pt idx="8036">
                  <c:v>79.812869919999997</c:v>
                </c:pt>
                <c:pt idx="8037">
                  <c:v>79.822801920000003</c:v>
                </c:pt>
                <c:pt idx="8038">
                  <c:v>79.832733919999995</c:v>
                </c:pt>
                <c:pt idx="8039">
                  <c:v>79.842665920000002</c:v>
                </c:pt>
                <c:pt idx="8040">
                  <c:v>79.852598920000005</c:v>
                </c:pt>
                <c:pt idx="8041">
                  <c:v>79.862530919999998</c:v>
                </c:pt>
                <c:pt idx="8042">
                  <c:v>79.872462920000004</c:v>
                </c:pt>
                <c:pt idx="8043">
                  <c:v>79.882394919999996</c:v>
                </c:pt>
                <c:pt idx="8044">
                  <c:v>79.89232792</c:v>
                </c:pt>
                <c:pt idx="8045">
                  <c:v>79.902259920000006</c:v>
                </c:pt>
                <c:pt idx="8046">
                  <c:v>79.912191919999998</c:v>
                </c:pt>
                <c:pt idx="8047">
                  <c:v>79.922124920000002</c:v>
                </c:pt>
                <c:pt idx="8048">
                  <c:v>79.932056919999994</c:v>
                </c:pt>
                <c:pt idx="8049">
                  <c:v>79.94198892</c:v>
                </c:pt>
                <c:pt idx="8050">
                  <c:v>79.951920920000006</c:v>
                </c:pt>
                <c:pt idx="8051">
                  <c:v>79.961853919999996</c:v>
                </c:pt>
                <c:pt idx="8052">
                  <c:v>79.971785920000002</c:v>
                </c:pt>
                <c:pt idx="8053">
                  <c:v>79.981717919999994</c:v>
                </c:pt>
                <c:pt idx="8054">
                  <c:v>79.99164992</c:v>
                </c:pt>
                <c:pt idx="8055">
                  <c:v>80.001582920000004</c:v>
                </c:pt>
                <c:pt idx="8056">
                  <c:v>80.011514919999996</c:v>
                </c:pt>
                <c:pt idx="8057">
                  <c:v>80.021446920000002</c:v>
                </c:pt>
                <c:pt idx="8058">
                  <c:v>80.031379920000006</c:v>
                </c:pt>
                <c:pt idx="8059">
                  <c:v>80.041311919999998</c:v>
                </c:pt>
                <c:pt idx="8060">
                  <c:v>80.051243920000005</c:v>
                </c:pt>
                <c:pt idx="8061">
                  <c:v>80.061175919999997</c:v>
                </c:pt>
                <c:pt idx="8062">
                  <c:v>80.07110892</c:v>
                </c:pt>
                <c:pt idx="8063">
                  <c:v>80.081040920000007</c:v>
                </c:pt>
                <c:pt idx="8064">
                  <c:v>80.090972919999999</c:v>
                </c:pt>
                <c:pt idx="8065">
                  <c:v>80.100905920000002</c:v>
                </c:pt>
                <c:pt idx="8066">
                  <c:v>80.110837919999994</c:v>
                </c:pt>
                <c:pt idx="8067">
                  <c:v>80.120769920000001</c:v>
                </c:pt>
                <c:pt idx="8068">
                  <c:v>80.130701920000007</c:v>
                </c:pt>
                <c:pt idx="8069">
                  <c:v>80.140634919999997</c:v>
                </c:pt>
                <c:pt idx="8070">
                  <c:v>80.150566920000003</c:v>
                </c:pt>
                <c:pt idx="8071">
                  <c:v>80.160498919999995</c:v>
                </c:pt>
                <c:pt idx="8072">
                  <c:v>80.170431919999999</c:v>
                </c:pt>
                <c:pt idx="8073">
                  <c:v>80.180363920000005</c:v>
                </c:pt>
                <c:pt idx="8074">
                  <c:v>80.190295919999997</c:v>
                </c:pt>
                <c:pt idx="8075">
                  <c:v>80.200227920000003</c:v>
                </c:pt>
                <c:pt idx="8076">
                  <c:v>80.210160920000007</c:v>
                </c:pt>
                <c:pt idx="8077">
                  <c:v>80.220092919999999</c:v>
                </c:pt>
                <c:pt idx="8078">
                  <c:v>80.230024920000005</c:v>
                </c:pt>
                <c:pt idx="8079">
                  <c:v>80.239957919999995</c:v>
                </c:pt>
                <c:pt idx="8080">
                  <c:v>80.249889920000001</c:v>
                </c:pt>
                <c:pt idx="8081">
                  <c:v>80.259821919999993</c:v>
                </c:pt>
                <c:pt idx="8082">
                  <c:v>80.269753919999999</c:v>
                </c:pt>
                <c:pt idx="8083">
                  <c:v>80.279686920000003</c:v>
                </c:pt>
                <c:pt idx="8084">
                  <c:v>80.289618919999995</c:v>
                </c:pt>
                <c:pt idx="8085">
                  <c:v>80.299550920000001</c:v>
                </c:pt>
                <c:pt idx="8086">
                  <c:v>80.309483920000005</c:v>
                </c:pt>
                <c:pt idx="8087">
                  <c:v>80.319415919999997</c:v>
                </c:pt>
                <c:pt idx="8088">
                  <c:v>80.329347920000004</c:v>
                </c:pt>
                <c:pt idx="8089">
                  <c:v>80.339279919999996</c:v>
                </c:pt>
                <c:pt idx="8090">
                  <c:v>80.349212919999999</c:v>
                </c:pt>
                <c:pt idx="8091">
                  <c:v>80.359144920000006</c:v>
                </c:pt>
                <c:pt idx="8092">
                  <c:v>80.369076919999998</c:v>
                </c:pt>
                <c:pt idx="8093">
                  <c:v>80.379009920000001</c:v>
                </c:pt>
                <c:pt idx="8094">
                  <c:v>80.388941919999994</c:v>
                </c:pt>
                <c:pt idx="8095">
                  <c:v>80.39887392</c:v>
                </c:pt>
                <c:pt idx="8096">
                  <c:v>80.408805920000006</c:v>
                </c:pt>
                <c:pt idx="8097">
                  <c:v>80.418738919999996</c:v>
                </c:pt>
                <c:pt idx="8098">
                  <c:v>80.428670920000002</c:v>
                </c:pt>
                <c:pt idx="8099">
                  <c:v>80.438602919999994</c:v>
                </c:pt>
                <c:pt idx="8100">
                  <c:v>80.448535919999998</c:v>
                </c:pt>
                <c:pt idx="8101">
                  <c:v>80.458467920000004</c:v>
                </c:pt>
                <c:pt idx="8102">
                  <c:v>80.468399919999996</c:v>
                </c:pt>
                <c:pt idx="8103">
                  <c:v>80.478331920000002</c:v>
                </c:pt>
                <c:pt idx="8104">
                  <c:v>80.488264920000006</c:v>
                </c:pt>
                <c:pt idx="8105">
                  <c:v>80.498196919999998</c:v>
                </c:pt>
                <c:pt idx="8106">
                  <c:v>80.508128920000004</c:v>
                </c:pt>
                <c:pt idx="8107">
                  <c:v>80.518061919999994</c:v>
                </c:pt>
                <c:pt idx="8108">
                  <c:v>80.52799392</c:v>
                </c:pt>
                <c:pt idx="8109">
                  <c:v>80.537926499999998</c:v>
                </c:pt>
                <c:pt idx="8110">
                  <c:v>80.547858500000004</c:v>
                </c:pt>
                <c:pt idx="8111">
                  <c:v>80.557791499999993</c:v>
                </c:pt>
                <c:pt idx="8112">
                  <c:v>80.5677235</c:v>
                </c:pt>
                <c:pt idx="8113">
                  <c:v>80.577655500000006</c:v>
                </c:pt>
                <c:pt idx="8114">
                  <c:v>80.587588499999995</c:v>
                </c:pt>
                <c:pt idx="8115">
                  <c:v>80.597520500000002</c:v>
                </c:pt>
                <c:pt idx="8116">
                  <c:v>80.607452499999994</c:v>
                </c:pt>
                <c:pt idx="8117">
                  <c:v>80.6173845</c:v>
                </c:pt>
                <c:pt idx="8118">
                  <c:v>80.627317500000004</c:v>
                </c:pt>
                <c:pt idx="8119">
                  <c:v>80.637249499999996</c:v>
                </c:pt>
                <c:pt idx="8120">
                  <c:v>80.647181500000002</c:v>
                </c:pt>
                <c:pt idx="8121">
                  <c:v>80.657114500000006</c:v>
                </c:pt>
                <c:pt idx="8122">
                  <c:v>80.667046499999998</c:v>
                </c:pt>
                <c:pt idx="8123">
                  <c:v>80.676978500000004</c:v>
                </c:pt>
                <c:pt idx="8124">
                  <c:v>80.686910499999996</c:v>
                </c:pt>
                <c:pt idx="8125">
                  <c:v>80.6968435</c:v>
                </c:pt>
                <c:pt idx="8126">
                  <c:v>80.706775500000006</c:v>
                </c:pt>
                <c:pt idx="8127">
                  <c:v>80.716707499999998</c:v>
                </c:pt>
                <c:pt idx="8128">
                  <c:v>80.726640500000002</c:v>
                </c:pt>
                <c:pt idx="8129">
                  <c:v>80.736572499999994</c:v>
                </c:pt>
                <c:pt idx="8130">
                  <c:v>80.7465045</c:v>
                </c:pt>
                <c:pt idx="8131">
                  <c:v>80.756436500000007</c:v>
                </c:pt>
                <c:pt idx="8132">
                  <c:v>80.766369499999996</c:v>
                </c:pt>
                <c:pt idx="8133">
                  <c:v>80.776301500000002</c:v>
                </c:pt>
                <c:pt idx="8134">
                  <c:v>80.786233499999994</c:v>
                </c:pt>
                <c:pt idx="8135">
                  <c:v>80.796166499999998</c:v>
                </c:pt>
                <c:pt idx="8136">
                  <c:v>80.806098500000004</c:v>
                </c:pt>
                <c:pt idx="8137">
                  <c:v>80.816030499999997</c:v>
                </c:pt>
                <c:pt idx="8138">
                  <c:v>80.825962500000003</c:v>
                </c:pt>
                <c:pt idx="8139">
                  <c:v>80.835895500000007</c:v>
                </c:pt>
                <c:pt idx="8140">
                  <c:v>80.845827499999999</c:v>
                </c:pt>
                <c:pt idx="8141">
                  <c:v>80.855759500000005</c:v>
                </c:pt>
                <c:pt idx="8142">
                  <c:v>80.865692499999994</c:v>
                </c:pt>
                <c:pt idx="8143">
                  <c:v>80.875624500000001</c:v>
                </c:pt>
                <c:pt idx="8144">
                  <c:v>80.885556500000007</c:v>
                </c:pt>
                <c:pt idx="8145">
                  <c:v>80.895489499999996</c:v>
                </c:pt>
                <c:pt idx="8146">
                  <c:v>80.905421500000003</c:v>
                </c:pt>
                <c:pt idx="8147">
                  <c:v>80.915353499999995</c:v>
                </c:pt>
                <c:pt idx="8148">
                  <c:v>80.925285500000001</c:v>
                </c:pt>
                <c:pt idx="8149">
                  <c:v>80.935218500000005</c:v>
                </c:pt>
                <c:pt idx="8150">
                  <c:v>80.945150499999997</c:v>
                </c:pt>
                <c:pt idx="8151">
                  <c:v>80.955082500000003</c:v>
                </c:pt>
                <c:pt idx="8152">
                  <c:v>80.965014499999995</c:v>
                </c:pt>
                <c:pt idx="8153">
                  <c:v>80.974947499999999</c:v>
                </c:pt>
                <c:pt idx="8154">
                  <c:v>80.984879500000005</c:v>
                </c:pt>
                <c:pt idx="8155">
                  <c:v>80.994811499999997</c:v>
                </c:pt>
                <c:pt idx="8156">
                  <c:v>81.004744500000001</c:v>
                </c:pt>
                <c:pt idx="8157">
                  <c:v>81.014676499999993</c:v>
                </c:pt>
                <c:pt idx="8158">
                  <c:v>81.024608499999999</c:v>
                </c:pt>
                <c:pt idx="8159">
                  <c:v>81.034540500000006</c:v>
                </c:pt>
                <c:pt idx="8160">
                  <c:v>81.044473499999995</c:v>
                </c:pt>
                <c:pt idx="8161">
                  <c:v>81.054405500000001</c:v>
                </c:pt>
                <c:pt idx="8162">
                  <c:v>81.064337499999993</c:v>
                </c:pt>
                <c:pt idx="8163">
                  <c:v>81.074270499999997</c:v>
                </c:pt>
                <c:pt idx="8164">
                  <c:v>81.084202500000004</c:v>
                </c:pt>
                <c:pt idx="8165">
                  <c:v>81.094134499999996</c:v>
                </c:pt>
                <c:pt idx="8166">
                  <c:v>81.104066500000002</c:v>
                </c:pt>
                <c:pt idx="8167">
                  <c:v>81.113999500000006</c:v>
                </c:pt>
                <c:pt idx="8168">
                  <c:v>81.123931499999998</c:v>
                </c:pt>
                <c:pt idx="8169">
                  <c:v>81.133863500000004</c:v>
                </c:pt>
                <c:pt idx="8170">
                  <c:v>81.143796499999993</c:v>
                </c:pt>
                <c:pt idx="8171">
                  <c:v>81.1537285</c:v>
                </c:pt>
                <c:pt idx="8172">
                  <c:v>81.163660500000006</c:v>
                </c:pt>
                <c:pt idx="8173">
                  <c:v>81.173592499999998</c:v>
                </c:pt>
                <c:pt idx="8174">
                  <c:v>81.183525500000002</c:v>
                </c:pt>
                <c:pt idx="8175">
                  <c:v>81.193457499999994</c:v>
                </c:pt>
                <c:pt idx="8176">
                  <c:v>81.2033895</c:v>
                </c:pt>
                <c:pt idx="8177">
                  <c:v>81.213322500000004</c:v>
                </c:pt>
                <c:pt idx="8178">
                  <c:v>81.223254499999996</c:v>
                </c:pt>
                <c:pt idx="8179">
                  <c:v>81.233186500000002</c:v>
                </c:pt>
                <c:pt idx="8180">
                  <c:v>81.243118499999994</c:v>
                </c:pt>
                <c:pt idx="8181">
                  <c:v>81.253051499999998</c:v>
                </c:pt>
                <c:pt idx="8182">
                  <c:v>81.262983500000004</c:v>
                </c:pt>
                <c:pt idx="8183">
                  <c:v>81.272915499999996</c:v>
                </c:pt>
                <c:pt idx="8184">
                  <c:v>81.2828485</c:v>
                </c:pt>
                <c:pt idx="8185">
                  <c:v>81.292780500000006</c:v>
                </c:pt>
                <c:pt idx="8186">
                  <c:v>81.302712499999998</c:v>
                </c:pt>
                <c:pt idx="8187">
                  <c:v>81.312644500000005</c:v>
                </c:pt>
                <c:pt idx="8188">
                  <c:v>81.322577499999994</c:v>
                </c:pt>
                <c:pt idx="8189">
                  <c:v>81.3325095</c:v>
                </c:pt>
                <c:pt idx="8190">
                  <c:v>81.342441500000007</c:v>
                </c:pt>
                <c:pt idx="8191">
                  <c:v>81.352374499999996</c:v>
                </c:pt>
                <c:pt idx="8192">
                  <c:v>81.362306500000003</c:v>
                </c:pt>
                <c:pt idx="8193">
                  <c:v>81.372238499999995</c:v>
                </c:pt>
                <c:pt idx="8194">
                  <c:v>81.382170500000001</c:v>
                </c:pt>
                <c:pt idx="8195">
                  <c:v>81.392103500000005</c:v>
                </c:pt>
                <c:pt idx="8196">
                  <c:v>81.402035499999997</c:v>
                </c:pt>
                <c:pt idx="8197">
                  <c:v>81.411967500000003</c:v>
                </c:pt>
                <c:pt idx="8198">
                  <c:v>81.421899499999995</c:v>
                </c:pt>
                <c:pt idx="8199">
                  <c:v>81.431832499999999</c:v>
                </c:pt>
                <c:pt idx="8200">
                  <c:v>81.441764500000005</c:v>
                </c:pt>
                <c:pt idx="8201">
                  <c:v>81.451696499999997</c:v>
                </c:pt>
                <c:pt idx="8202">
                  <c:v>81.461629500000001</c:v>
                </c:pt>
                <c:pt idx="8203">
                  <c:v>81.471561500000007</c:v>
                </c:pt>
                <c:pt idx="8204">
                  <c:v>81.481493499999999</c:v>
                </c:pt>
                <c:pt idx="8205">
                  <c:v>81.491425500000005</c:v>
                </c:pt>
                <c:pt idx="8206">
                  <c:v>81.501358499999995</c:v>
                </c:pt>
                <c:pt idx="8207">
                  <c:v>81.511290500000001</c:v>
                </c:pt>
                <c:pt idx="8208">
                  <c:v>81.521222499999993</c:v>
                </c:pt>
                <c:pt idx="8209">
                  <c:v>81.531155499999997</c:v>
                </c:pt>
                <c:pt idx="8210">
                  <c:v>81.541087750000003</c:v>
                </c:pt>
                <c:pt idx="8211">
                  <c:v>81.551019749999995</c:v>
                </c:pt>
                <c:pt idx="8212">
                  <c:v>81.560951750000001</c:v>
                </c:pt>
                <c:pt idx="8213">
                  <c:v>81.570884750000005</c:v>
                </c:pt>
                <c:pt idx="8214">
                  <c:v>81.580816749999997</c:v>
                </c:pt>
                <c:pt idx="8215">
                  <c:v>81.590748750000003</c:v>
                </c:pt>
                <c:pt idx="8216">
                  <c:v>81.600681750000007</c:v>
                </c:pt>
                <c:pt idx="8217">
                  <c:v>81.610613749999999</c:v>
                </c:pt>
                <c:pt idx="8218">
                  <c:v>81.620545750000005</c:v>
                </c:pt>
                <c:pt idx="8219">
                  <c:v>81.630477749999997</c:v>
                </c:pt>
                <c:pt idx="8220">
                  <c:v>81.640410750000001</c:v>
                </c:pt>
                <c:pt idx="8221">
                  <c:v>81.650342749999993</c:v>
                </c:pt>
                <c:pt idx="8222">
                  <c:v>81.660274749999999</c:v>
                </c:pt>
                <c:pt idx="8223">
                  <c:v>81.670207750000003</c:v>
                </c:pt>
                <c:pt idx="8224">
                  <c:v>81.680139749999995</c:v>
                </c:pt>
                <c:pt idx="8225">
                  <c:v>81.690071750000001</c:v>
                </c:pt>
                <c:pt idx="8226">
                  <c:v>81.700003749999993</c:v>
                </c:pt>
                <c:pt idx="8227">
                  <c:v>81.709936749999997</c:v>
                </c:pt>
                <c:pt idx="8228">
                  <c:v>81.719868750000003</c:v>
                </c:pt>
                <c:pt idx="8229">
                  <c:v>81.729800749999995</c:v>
                </c:pt>
                <c:pt idx="8230">
                  <c:v>81.739732750000002</c:v>
                </c:pt>
                <c:pt idx="8231">
                  <c:v>81.749665750000005</c:v>
                </c:pt>
                <c:pt idx="8232">
                  <c:v>81.759597749999998</c:v>
                </c:pt>
                <c:pt idx="8233">
                  <c:v>81.769529750000004</c:v>
                </c:pt>
                <c:pt idx="8234">
                  <c:v>81.779462749999993</c:v>
                </c:pt>
                <c:pt idx="8235">
                  <c:v>81.78939475</c:v>
                </c:pt>
                <c:pt idx="8236">
                  <c:v>81.799326750000006</c:v>
                </c:pt>
                <c:pt idx="8237">
                  <c:v>81.809258749999998</c:v>
                </c:pt>
                <c:pt idx="8238">
                  <c:v>81.819191750000002</c:v>
                </c:pt>
                <c:pt idx="8239">
                  <c:v>81.829123749999994</c:v>
                </c:pt>
                <c:pt idx="8240">
                  <c:v>81.83905575</c:v>
                </c:pt>
                <c:pt idx="8241">
                  <c:v>81.848988750000004</c:v>
                </c:pt>
                <c:pt idx="8242">
                  <c:v>81.858920749999996</c:v>
                </c:pt>
                <c:pt idx="8243">
                  <c:v>81.868852750000002</c:v>
                </c:pt>
                <c:pt idx="8244">
                  <c:v>81.878784749999994</c:v>
                </c:pt>
                <c:pt idx="8245">
                  <c:v>81.888717749999998</c:v>
                </c:pt>
                <c:pt idx="8246">
                  <c:v>81.898649750000004</c:v>
                </c:pt>
                <c:pt idx="8247">
                  <c:v>81.908581749999996</c:v>
                </c:pt>
                <c:pt idx="8248">
                  <c:v>81.918513750000002</c:v>
                </c:pt>
                <c:pt idx="8249">
                  <c:v>81.928446750000006</c:v>
                </c:pt>
                <c:pt idx="8250">
                  <c:v>81.938378749999998</c:v>
                </c:pt>
                <c:pt idx="8251">
                  <c:v>81.948310750000005</c:v>
                </c:pt>
                <c:pt idx="8252">
                  <c:v>81.958243749999994</c:v>
                </c:pt>
                <c:pt idx="8253">
                  <c:v>81.96817575</c:v>
                </c:pt>
                <c:pt idx="8254">
                  <c:v>81.978107750000007</c:v>
                </c:pt>
                <c:pt idx="8255">
                  <c:v>81.988039749999999</c:v>
                </c:pt>
                <c:pt idx="8256">
                  <c:v>81.997972750000002</c:v>
                </c:pt>
                <c:pt idx="8257">
                  <c:v>82.007904749999994</c:v>
                </c:pt>
                <c:pt idx="8258">
                  <c:v>82.017836750000001</c:v>
                </c:pt>
                <c:pt idx="8259">
                  <c:v>82.027769750000004</c:v>
                </c:pt>
                <c:pt idx="8260">
                  <c:v>82.037701749999997</c:v>
                </c:pt>
                <c:pt idx="8261">
                  <c:v>82.047633750000003</c:v>
                </c:pt>
                <c:pt idx="8262">
                  <c:v>82.057565749999995</c:v>
                </c:pt>
                <c:pt idx="8263">
                  <c:v>82.067498749999999</c:v>
                </c:pt>
                <c:pt idx="8264">
                  <c:v>82.077430750000005</c:v>
                </c:pt>
                <c:pt idx="8265">
                  <c:v>82.087362749999997</c:v>
                </c:pt>
                <c:pt idx="8266">
                  <c:v>82.097294750000003</c:v>
                </c:pt>
                <c:pt idx="8267">
                  <c:v>82.107227750000007</c:v>
                </c:pt>
                <c:pt idx="8268">
                  <c:v>82.117159749999999</c:v>
                </c:pt>
                <c:pt idx="8269">
                  <c:v>82.127091750000005</c:v>
                </c:pt>
                <c:pt idx="8270">
                  <c:v>82.137024749999995</c:v>
                </c:pt>
                <c:pt idx="8271">
                  <c:v>82.146956750000001</c:v>
                </c:pt>
                <c:pt idx="8272">
                  <c:v>82.156888749999993</c:v>
                </c:pt>
                <c:pt idx="8273">
                  <c:v>82.166820749999999</c:v>
                </c:pt>
                <c:pt idx="8274">
                  <c:v>82.176753750000003</c:v>
                </c:pt>
                <c:pt idx="8275">
                  <c:v>82.186685749999995</c:v>
                </c:pt>
                <c:pt idx="8276">
                  <c:v>82.196617750000001</c:v>
                </c:pt>
                <c:pt idx="8277">
                  <c:v>82.206550750000005</c:v>
                </c:pt>
                <c:pt idx="8278">
                  <c:v>82.216482749999997</c:v>
                </c:pt>
                <c:pt idx="8279">
                  <c:v>82.226414750000004</c:v>
                </c:pt>
                <c:pt idx="8280">
                  <c:v>82.236346749999996</c:v>
                </c:pt>
                <c:pt idx="8281">
                  <c:v>82.246279749999999</c:v>
                </c:pt>
                <c:pt idx="8282">
                  <c:v>82.256211750000006</c:v>
                </c:pt>
                <c:pt idx="8283">
                  <c:v>82.266143749999998</c:v>
                </c:pt>
                <c:pt idx="8284">
                  <c:v>82.276075750000004</c:v>
                </c:pt>
                <c:pt idx="8285">
                  <c:v>82.286008749999993</c:v>
                </c:pt>
                <c:pt idx="8286">
                  <c:v>82.29594075</c:v>
                </c:pt>
                <c:pt idx="8287">
                  <c:v>82.305872750000006</c:v>
                </c:pt>
                <c:pt idx="8288">
                  <c:v>82.315805749999996</c:v>
                </c:pt>
                <c:pt idx="8289">
                  <c:v>82.325737750000002</c:v>
                </c:pt>
                <c:pt idx="8290">
                  <c:v>82.335669749999994</c:v>
                </c:pt>
                <c:pt idx="8291">
                  <c:v>82.34560175</c:v>
                </c:pt>
                <c:pt idx="8292">
                  <c:v>82.355534750000004</c:v>
                </c:pt>
                <c:pt idx="8293">
                  <c:v>82.365466749999996</c:v>
                </c:pt>
                <c:pt idx="8294">
                  <c:v>82.375398750000002</c:v>
                </c:pt>
                <c:pt idx="8295">
                  <c:v>82.385330749999994</c:v>
                </c:pt>
                <c:pt idx="8296">
                  <c:v>82.395263749999998</c:v>
                </c:pt>
                <c:pt idx="8297">
                  <c:v>82.405195750000004</c:v>
                </c:pt>
                <c:pt idx="8298">
                  <c:v>82.415127749999996</c:v>
                </c:pt>
                <c:pt idx="8299">
                  <c:v>82.425059750000003</c:v>
                </c:pt>
                <c:pt idx="8300">
                  <c:v>82.434992750000006</c:v>
                </c:pt>
                <c:pt idx="8301">
                  <c:v>82.444924749999998</c:v>
                </c:pt>
                <c:pt idx="8302">
                  <c:v>82.454856750000005</c:v>
                </c:pt>
                <c:pt idx="8303">
                  <c:v>82.464789749999994</c:v>
                </c:pt>
                <c:pt idx="8304">
                  <c:v>82.47472175</c:v>
                </c:pt>
                <c:pt idx="8305">
                  <c:v>82.484653750000007</c:v>
                </c:pt>
                <c:pt idx="8306">
                  <c:v>82.494585749999999</c:v>
                </c:pt>
                <c:pt idx="8307">
                  <c:v>82.504518750000003</c:v>
                </c:pt>
                <c:pt idx="8308">
                  <c:v>82.514450749999995</c:v>
                </c:pt>
                <c:pt idx="8309">
                  <c:v>82.524382750000001</c:v>
                </c:pt>
                <c:pt idx="8310">
                  <c:v>82.534314749999993</c:v>
                </c:pt>
                <c:pt idx="8311">
                  <c:v>82.544247749999997</c:v>
                </c:pt>
                <c:pt idx="8312">
                  <c:v>82.554179750000003</c:v>
                </c:pt>
                <c:pt idx="8313">
                  <c:v>82.564111749999995</c:v>
                </c:pt>
                <c:pt idx="8314">
                  <c:v>82.574044749999999</c:v>
                </c:pt>
                <c:pt idx="8315">
                  <c:v>82.583976750000005</c:v>
                </c:pt>
                <c:pt idx="8316">
                  <c:v>82.593908749999997</c:v>
                </c:pt>
                <c:pt idx="8317">
                  <c:v>82.603840750000003</c:v>
                </c:pt>
                <c:pt idx="8318">
                  <c:v>82.613773749999993</c:v>
                </c:pt>
                <c:pt idx="8319">
                  <c:v>82.623705749999999</c:v>
                </c:pt>
                <c:pt idx="8320">
                  <c:v>82.633637750000005</c:v>
                </c:pt>
                <c:pt idx="8321">
                  <c:v>82.643569749999997</c:v>
                </c:pt>
                <c:pt idx="8322">
                  <c:v>82.653502750000001</c:v>
                </c:pt>
                <c:pt idx="8323">
                  <c:v>82.663434749999993</c:v>
                </c:pt>
                <c:pt idx="8324">
                  <c:v>82.67336675</c:v>
                </c:pt>
                <c:pt idx="8325">
                  <c:v>82.683298750000006</c:v>
                </c:pt>
                <c:pt idx="8326">
                  <c:v>82.693231749999995</c:v>
                </c:pt>
                <c:pt idx="8327">
                  <c:v>82.703163750000002</c:v>
                </c:pt>
                <c:pt idx="8328">
                  <c:v>82.713095749999994</c:v>
                </c:pt>
                <c:pt idx="8329">
                  <c:v>82.723028749999997</c:v>
                </c:pt>
                <c:pt idx="8330">
                  <c:v>82.732960750000004</c:v>
                </c:pt>
                <c:pt idx="8331">
                  <c:v>82.742892749999996</c:v>
                </c:pt>
                <c:pt idx="8332">
                  <c:v>82.752824750000002</c:v>
                </c:pt>
                <c:pt idx="8333">
                  <c:v>82.762757750000006</c:v>
                </c:pt>
                <c:pt idx="8334">
                  <c:v>82.772689749999998</c:v>
                </c:pt>
                <c:pt idx="8335">
                  <c:v>82.782621750000004</c:v>
                </c:pt>
                <c:pt idx="8336">
                  <c:v>82.792553749999996</c:v>
                </c:pt>
                <c:pt idx="8337">
                  <c:v>82.80248675</c:v>
                </c:pt>
                <c:pt idx="8338">
                  <c:v>82.812418750000006</c:v>
                </c:pt>
                <c:pt idx="8339">
                  <c:v>82.822350749999998</c:v>
                </c:pt>
                <c:pt idx="8340">
                  <c:v>82.832282750000005</c:v>
                </c:pt>
                <c:pt idx="8341">
                  <c:v>82.842215749999994</c:v>
                </c:pt>
                <c:pt idx="8342">
                  <c:v>82.85214775</c:v>
                </c:pt>
                <c:pt idx="8343">
                  <c:v>82.862079750000007</c:v>
                </c:pt>
                <c:pt idx="8344">
                  <c:v>82.872012749999996</c:v>
                </c:pt>
                <c:pt idx="8345">
                  <c:v>82.881944750000002</c:v>
                </c:pt>
                <c:pt idx="8346">
                  <c:v>82.891876749999994</c:v>
                </c:pt>
                <c:pt idx="8347">
                  <c:v>82.901808750000001</c:v>
                </c:pt>
                <c:pt idx="8348">
                  <c:v>82.911741750000004</c:v>
                </c:pt>
                <c:pt idx="8349">
                  <c:v>82.921673749999997</c:v>
                </c:pt>
                <c:pt idx="8350">
                  <c:v>82.931605750000003</c:v>
                </c:pt>
                <c:pt idx="8351">
                  <c:v>82.941537749999995</c:v>
                </c:pt>
                <c:pt idx="8352">
                  <c:v>82.951470749999999</c:v>
                </c:pt>
                <c:pt idx="8353">
                  <c:v>82.961402750000005</c:v>
                </c:pt>
                <c:pt idx="8354">
                  <c:v>82.971334749999997</c:v>
                </c:pt>
                <c:pt idx="8355">
                  <c:v>82.981266750000003</c:v>
                </c:pt>
                <c:pt idx="8356">
                  <c:v>82.991199750000007</c:v>
                </c:pt>
                <c:pt idx="8357">
                  <c:v>83.001131749999999</c:v>
                </c:pt>
                <c:pt idx="8358">
                  <c:v>83.011063750000005</c:v>
                </c:pt>
                <c:pt idx="8359">
                  <c:v>83.020996749999995</c:v>
                </c:pt>
                <c:pt idx="8360">
                  <c:v>83.030928750000001</c:v>
                </c:pt>
                <c:pt idx="8361">
                  <c:v>83.040860749999993</c:v>
                </c:pt>
                <c:pt idx="8362">
                  <c:v>83.050792749999999</c:v>
                </c:pt>
                <c:pt idx="8363">
                  <c:v>83.060725750000003</c:v>
                </c:pt>
                <c:pt idx="8364">
                  <c:v>83.070657749999995</c:v>
                </c:pt>
                <c:pt idx="8365">
                  <c:v>83.080589750000001</c:v>
                </c:pt>
                <c:pt idx="8366">
                  <c:v>83.090521749999994</c:v>
                </c:pt>
                <c:pt idx="8367">
                  <c:v>83.100454749999997</c:v>
                </c:pt>
                <c:pt idx="8368">
                  <c:v>83.110386750000004</c:v>
                </c:pt>
                <c:pt idx="8369">
                  <c:v>83.120318749999996</c:v>
                </c:pt>
                <c:pt idx="8370">
                  <c:v>83.130250750000002</c:v>
                </c:pt>
                <c:pt idx="8371">
                  <c:v>83.140183750000006</c:v>
                </c:pt>
                <c:pt idx="8372">
                  <c:v>83.150115749999998</c:v>
                </c:pt>
                <c:pt idx="8373">
                  <c:v>83.160047750000004</c:v>
                </c:pt>
                <c:pt idx="8374">
                  <c:v>83.169979749999996</c:v>
                </c:pt>
                <c:pt idx="8375">
                  <c:v>83.17991275</c:v>
                </c:pt>
                <c:pt idx="8376">
                  <c:v>83.189844750000006</c:v>
                </c:pt>
                <c:pt idx="8377">
                  <c:v>83.199776749999998</c:v>
                </c:pt>
                <c:pt idx="8378">
                  <c:v>83.209709750000002</c:v>
                </c:pt>
                <c:pt idx="8379">
                  <c:v>83.219641749999994</c:v>
                </c:pt>
                <c:pt idx="8380">
                  <c:v>83.22957375</c:v>
                </c:pt>
                <c:pt idx="8381">
                  <c:v>83.239505750000006</c:v>
                </c:pt>
                <c:pt idx="8382">
                  <c:v>83.249438749999996</c:v>
                </c:pt>
                <c:pt idx="8383">
                  <c:v>83.259370750000002</c:v>
                </c:pt>
                <c:pt idx="8384">
                  <c:v>83.269302749999994</c:v>
                </c:pt>
                <c:pt idx="8385">
                  <c:v>83.279234750000001</c:v>
                </c:pt>
                <c:pt idx="8386">
                  <c:v>83.289167750000004</c:v>
                </c:pt>
                <c:pt idx="8387">
                  <c:v>83.299099749999996</c:v>
                </c:pt>
                <c:pt idx="8388">
                  <c:v>83.309031750000003</c:v>
                </c:pt>
                <c:pt idx="8389">
                  <c:v>83.318963749999995</c:v>
                </c:pt>
                <c:pt idx="8390">
                  <c:v>83.328896749999998</c:v>
                </c:pt>
                <c:pt idx="8391">
                  <c:v>83.338828750000005</c:v>
                </c:pt>
                <c:pt idx="8392">
                  <c:v>83.348760749999997</c:v>
                </c:pt>
                <c:pt idx="8393">
                  <c:v>83.358692750000003</c:v>
                </c:pt>
                <c:pt idx="8394">
                  <c:v>83.368625750000007</c:v>
                </c:pt>
                <c:pt idx="8395">
                  <c:v>83.378557749999999</c:v>
                </c:pt>
                <c:pt idx="8396">
                  <c:v>83.388489750000005</c:v>
                </c:pt>
                <c:pt idx="8397">
                  <c:v>83.398421749999997</c:v>
                </c:pt>
                <c:pt idx="8398">
                  <c:v>83.408354750000001</c:v>
                </c:pt>
                <c:pt idx="8399">
                  <c:v>83.418286749999993</c:v>
                </c:pt>
                <c:pt idx="8400">
                  <c:v>83.428218749999999</c:v>
                </c:pt>
                <c:pt idx="8401">
                  <c:v>83.438150750000005</c:v>
                </c:pt>
                <c:pt idx="8402">
                  <c:v>83.448083749999995</c:v>
                </c:pt>
                <c:pt idx="8403">
                  <c:v>83.458015750000001</c:v>
                </c:pt>
                <c:pt idx="8404">
                  <c:v>83.467947749999993</c:v>
                </c:pt>
                <c:pt idx="8405">
                  <c:v>83.477880749999997</c:v>
                </c:pt>
                <c:pt idx="8406">
                  <c:v>83.487812750000003</c:v>
                </c:pt>
                <c:pt idx="8407">
                  <c:v>83.497744749999995</c:v>
                </c:pt>
                <c:pt idx="8408">
                  <c:v>83.507676750000002</c:v>
                </c:pt>
                <c:pt idx="8409">
                  <c:v>83.517609750000005</c:v>
                </c:pt>
                <c:pt idx="8410">
                  <c:v>83.527541749999997</c:v>
                </c:pt>
                <c:pt idx="8411">
                  <c:v>83.537473750000004</c:v>
                </c:pt>
                <c:pt idx="8412">
                  <c:v>83.547405879999999</c:v>
                </c:pt>
                <c:pt idx="8413">
                  <c:v>83.557338880000003</c:v>
                </c:pt>
                <c:pt idx="8414">
                  <c:v>83.567270879999995</c:v>
                </c:pt>
                <c:pt idx="8415">
                  <c:v>83.577202880000002</c:v>
                </c:pt>
                <c:pt idx="8416">
                  <c:v>83.587134879999994</c:v>
                </c:pt>
                <c:pt idx="8417">
                  <c:v>83.597067879999997</c:v>
                </c:pt>
                <c:pt idx="8418">
                  <c:v>83.606999880000004</c:v>
                </c:pt>
                <c:pt idx="8419">
                  <c:v>83.616931879999996</c:v>
                </c:pt>
                <c:pt idx="8420">
                  <c:v>83.626863880000002</c:v>
                </c:pt>
                <c:pt idx="8421">
                  <c:v>83.636796880000006</c:v>
                </c:pt>
                <c:pt idx="8422">
                  <c:v>83.646728879999998</c:v>
                </c:pt>
                <c:pt idx="8423">
                  <c:v>83.656660869999996</c:v>
                </c:pt>
                <c:pt idx="8424">
                  <c:v>83.666592879999996</c:v>
                </c:pt>
                <c:pt idx="8425">
                  <c:v>83.67652588</c:v>
                </c:pt>
                <c:pt idx="8426">
                  <c:v>83.686457880000006</c:v>
                </c:pt>
                <c:pt idx="8427">
                  <c:v>83.696389879999998</c:v>
                </c:pt>
                <c:pt idx="8428">
                  <c:v>83.706321880000004</c:v>
                </c:pt>
                <c:pt idx="8429">
                  <c:v>83.716254879999994</c:v>
                </c:pt>
                <c:pt idx="8430">
                  <c:v>83.72618688</c:v>
                </c:pt>
                <c:pt idx="8431">
                  <c:v>83.736118880000006</c:v>
                </c:pt>
                <c:pt idx="8432">
                  <c:v>83.746051879999996</c:v>
                </c:pt>
                <c:pt idx="8433">
                  <c:v>83.755983880000002</c:v>
                </c:pt>
                <c:pt idx="8434">
                  <c:v>83.765915879999994</c:v>
                </c:pt>
                <c:pt idx="8435">
                  <c:v>83.775847880000001</c:v>
                </c:pt>
                <c:pt idx="8436">
                  <c:v>83.785779880000007</c:v>
                </c:pt>
                <c:pt idx="8437">
                  <c:v>83.795712879999996</c:v>
                </c:pt>
                <c:pt idx="8438">
                  <c:v>83.805644869999995</c:v>
                </c:pt>
                <c:pt idx="8439">
                  <c:v>83.815576879999995</c:v>
                </c:pt>
                <c:pt idx="8440">
                  <c:v>83.825508880000001</c:v>
                </c:pt>
                <c:pt idx="8441">
                  <c:v>83.835441880000005</c:v>
                </c:pt>
                <c:pt idx="8442">
                  <c:v>83.845373879999997</c:v>
                </c:pt>
                <c:pt idx="8443">
                  <c:v>83.855305880000003</c:v>
                </c:pt>
                <c:pt idx="8444">
                  <c:v>83.865238880000007</c:v>
                </c:pt>
                <c:pt idx="8445">
                  <c:v>83.875170879999999</c:v>
                </c:pt>
                <c:pt idx="8446">
                  <c:v>83.885102880000005</c:v>
                </c:pt>
                <c:pt idx="8447">
                  <c:v>83.895034879999997</c:v>
                </c:pt>
                <c:pt idx="8448">
                  <c:v>83.904967880000001</c:v>
                </c:pt>
                <c:pt idx="8449">
                  <c:v>83.914899879999993</c:v>
                </c:pt>
                <c:pt idx="8450">
                  <c:v>83.924831879999999</c:v>
                </c:pt>
                <c:pt idx="8451">
                  <c:v>83.934763880000006</c:v>
                </c:pt>
                <c:pt idx="8452">
                  <c:v>83.944696879999995</c:v>
                </c:pt>
                <c:pt idx="8453">
                  <c:v>83.954628880000001</c:v>
                </c:pt>
                <c:pt idx="8454">
                  <c:v>83.96456087</c:v>
                </c:pt>
                <c:pt idx="8455">
                  <c:v>83.97449288</c:v>
                </c:pt>
                <c:pt idx="8456">
                  <c:v>83.984425880000003</c:v>
                </c:pt>
                <c:pt idx="8457">
                  <c:v>83.994357879999995</c:v>
                </c:pt>
                <c:pt idx="8458">
                  <c:v>84.004289880000002</c:v>
                </c:pt>
                <c:pt idx="8459">
                  <c:v>84.014221879999994</c:v>
                </c:pt>
                <c:pt idx="8460">
                  <c:v>84.024154879999998</c:v>
                </c:pt>
                <c:pt idx="8461">
                  <c:v>84.034086880000004</c:v>
                </c:pt>
                <c:pt idx="8462">
                  <c:v>84.044018879999996</c:v>
                </c:pt>
                <c:pt idx="8463">
                  <c:v>84.053950880000002</c:v>
                </c:pt>
                <c:pt idx="8464">
                  <c:v>84.063883880000006</c:v>
                </c:pt>
                <c:pt idx="8465">
                  <c:v>84.073815879999998</c:v>
                </c:pt>
                <c:pt idx="8466">
                  <c:v>84.083747880000004</c:v>
                </c:pt>
                <c:pt idx="8467">
                  <c:v>84.093679879999996</c:v>
                </c:pt>
                <c:pt idx="8468">
                  <c:v>84.10361288</c:v>
                </c:pt>
                <c:pt idx="8469">
                  <c:v>84.113544880000006</c:v>
                </c:pt>
                <c:pt idx="8470">
                  <c:v>84.123476879999998</c:v>
                </c:pt>
                <c:pt idx="8471">
                  <c:v>84.133408880000005</c:v>
                </c:pt>
                <c:pt idx="8472">
                  <c:v>84.143341879999994</c:v>
                </c:pt>
                <c:pt idx="8473">
                  <c:v>84.15327388</c:v>
                </c:pt>
                <c:pt idx="8474">
                  <c:v>84.163205880000007</c:v>
                </c:pt>
                <c:pt idx="8475">
                  <c:v>84.173137879999999</c:v>
                </c:pt>
                <c:pt idx="8476">
                  <c:v>84.183070880000002</c:v>
                </c:pt>
                <c:pt idx="8477">
                  <c:v>84.193002879999995</c:v>
                </c:pt>
                <c:pt idx="8478">
                  <c:v>84.202934880000001</c:v>
                </c:pt>
                <c:pt idx="8479">
                  <c:v>84.212866880000007</c:v>
                </c:pt>
                <c:pt idx="8480">
                  <c:v>84.222799879999997</c:v>
                </c:pt>
                <c:pt idx="8481">
                  <c:v>84.232731880000003</c:v>
                </c:pt>
                <c:pt idx="8482">
                  <c:v>84.242663879999995</c:v>
                </c:pt>
                <c:pt idx="8483">
                  <c:v>84.252595880000001</c:v>
                </c:pt>
                <c:pt idx="8484">
                  <c:v>84.262528880000005</c:v>
                </c:pt>
                <c:pt idx="8485">
                  <c:v>84.272460870000003</c:v>
                </c:pt>
                <c:pt idx="8486">
                  <c:v>84.282392880000003</c:v>
                </c:pt>
                <c:pt idx="8487">
                  <c:v>84.292324879999995</c:v>
                </c:pt>
                <c:pt idx="8488">
                  <c:v>84.302257879999999</c:v>
                </c:pt>
                <c:pt idx="8489">
                  <c:v>84.312189880000005</c:v>
                </c:pt>
                <c:pt idx="8490">
                  <c:v>84.322121879999997</c:v>
                </c:pt>
                <c:pt idx="8491">
                  <c:v>84.332053880000004</c:v>
                </c:pt>
                <c:pt idx="8492">
                  <c:v>84.341986879999993</c:v>
                </c:pt>
                <c:pt idx="8493">
                  <c:v>84.351918879999999</c:v>
                </c:pt>
                <c:pt idx="8494">
                  <c:v>84.361850880000006</c:v>
                </c:pt>
                <c:pt idx="8495">
                  <c:v>84.371782879999998</c:v>
                </c:pt>
                <c:pt idx="8496">
                  <c:v>84.381715880000002</c:v>
                </c:pt>
                <c:pt idx="8497">
                  <c:v>84.391647879999994</c:v>
                </c:pt>
                <c:pt idx="8498">
                  <c:v>84.40157988</c:v>
                </c:pt>
                <c:pt idx="8499">
                  <c:v>84.411511880000006</c:v>
                </c:pt>
                <c:pt idx="8500">
                  <c:v>84.421444879999996</c:v>
                </c:pt>
                <c:pt idx="8501">
                  <c:v>84.431376869999994</c:v>
                </c:pt>
                <c:pt idx="8502">
                  <c:v>84.441308879999994</c:v>
                </c:pt>
                <c:pt idx="8503">
                  <c:v>84.45124088</c:v>
                </c:pt>
                <c:pt idx="8504">
                  <c:v>84.461173880000004</c:v>
                </c:pt>
                <c:pt idx="8505">
                  <c:v>84.471105879999996</c:v>
                </c:pt>
                <c:pt idx="8506">
                  <c:v>84.481037880000002</c:v>
                </c:pt>
                <c:pt idx="8507">
                  <c:v>84.490970880000006</c:v>
                </c:pt>
                <c:pt idx="8508">
                  <c:v>84.500902879999998</c:v>
                </c:pt>
                <c:pt idx="8509">
                  <c:v>84.510834880000004</c:v>
                </c:pt>
                <c:pt idx="8510">
                  <c:v>84.520766879999996</c:v>
                </c:pt>
                <c:pt idx="8511">
                  <c:v>84.530698880000003</c:v>
                </c:pt>
                <c:pt idx="8512">
                  <c:v>84.540632169999995</c:v>
                </c:pt>
                <c:pt idx="8513">
                  <c:v>84.550564170000001</c:v>
                </c:pt>
                <c:pt idx="8514">
                  <c:v>84.560496169999993</c:v>
                </c:pt>
                <c:pt idx="8515">
                  <c:v>84.570429169999997</c:v>
                </c:pt>
                <c:pt idx="8516">
                  <c:v>84.580361170000003</c:v>
                </c:pt>
                <c:pt idx="8517">
                  <c:v>84.590293169999995</c:v>
                </c:pt>
                <c:pt idx="8518">
                  <c:v>84.600225170000002</c:v>
                </c:pt>
                <c:pt idx="8519">
                  <c:v>84.610158170000005</c:v>
                </c:pt>
                <c:pt idx="8520">
                  <c:v>84.620090169999997</c:v>
                </c:pt>
                <c:pt idx="8521">
                  <c:v>84.630022170000004</c:v>
                </c:pt>
                <c:pt idx="8522">
                  <c:v>84.639954169999996</c:v>
                </c:pt>
                <c:pt idx="8523">
                  <c:v>84.64988717</c:v>
                </c:pt>
                <c:pt idx="8524">
                  <c:v>84.659819170000006</c:v>
                </c:pt>
                <c:pt idx="8525">
                  <c:v>84.669751169999998</c:v>
                </c:pt>
                <c:pt idx="8526">
                  <c:v>84.679683170000004</c:v>
                </c:pt>
                <c:pt idx="8527">
                  <c:v>84.689616169999994</c:v>
                </c:pt>
                <c:pt idx="8528">
                  <c:v>84.69954817</c:v>
                </c:pt>
                <c:pt idx="8529">
                  <c:v>84.709480170000006</c:v>
                </c:pt>
                <c:pt idx="8530">
                  <c:v>84.719412169999998</c:v>
                </c:pt>
                <c:pt idx="8531">
                  <c:v>84.729345170000002</c:v>
                </c:pt>
                <c:pt idx="8532">
                  <c:v>84.739277169999994</c:v>
                </c:pt>
                <c:pt idx="8533">
                  <c:v>84.74920917</c:v>
                </c:pt>
                <c:pt idx="8534">
                  <c:v>84.759141170000007</c:v>
                </c:pt>
                <c:pt idx="8535">
                  <c:v>84.769073169999999</c:v>
                </c:pt>
                <c:pt idx="8536">
                  <c:v>84.779006170000002</c:v>
                </c:pt>
                <c:pt idx="8537">
                  <c:v>84.788938169999994</c:v>
                </c:pt>
                <c:pt idx="8538">
                  <c:v>84.798870170000001</c:v>
                </c:pt>
                <c:pt idx="8539">
                  <c:v>84.808803170000004</c:v>
                </c:pt>
                <c:pt idx="8540">
                  <c:v>84.818735169999997</c:v>
                </c:pt>
                <c:pt idx="8541">
                  <c:v>84.828667170000003</c:v>
                </c:pt>
                <c:pt idx="8542">
                  <c:v>84.838599169999995</c:v>
                </c:pt>
                <c:pt idx="8543">
                  <c:v>84.848531170000001</c:v>
                </c:pt>
                <c:pt idx="8544">
                  <c:v>84.858464170000005</c:v>
                </c:pt>
                <c:pt idx="8545">
                  <c:v>84.868396169999997</c:v>
                </c:pt>
                <c:pt idx="8546">
                  <c:v>84.878328170000003</c:v>
                </c:pt>
                <c:pt idx="8547">
                  <c:v>84.888261170000007</c:v>
                </c:pt>
                <c:pt idx="8548">
                  <c:v>84.898193169999999</c:v>
                </c:pt>
                <c:pt idx="8549">
                  <c:v>84.908125170000005</c:v>
                </c:pt>
                <c:pt idx="8550">
                  <c:v>84.918057169999997</c:v>
                </c:pt>
                <c:pt idx="8551">
                  <c:v>84.927990170000001</c:v>
                </c:pt>
                <c:pt idx="8552">
                  <c:v>84.937922169999993</c:v>
                </c:pt>
                <c:pt idx="8553">
                  <c:v>84.947854169999999</c:v>
                </c:pt>
                <c:pt idx="8554">
                  <c:v>84.957786170000006</c:v>
                </c:pt>
                <c:pt idx="8555">
                  <c:v>84.967718169999998</c:v>
                </c:pt>
                <c:pt idx="8556">
                  <c:v>84.977651170000001</c:v>
                </c:pt>
                <c:pt idx="8557">
                  <c:v>84.987583169999994</c:v>
                </c:pt>
                <c:pt idx="8558">
                  <c:v>84.99751517</c:v>
                </c:pt>
                <c:pt idx="8559">
                  <c:v>85.007448170000004</c:v>
                </c:pt>
                <c:pt idx="8560">
                  <c:v>85.017380169999996</c:v>
                </c:pt>
                <c:pt idx="8561">
                  <c:v>85.027312170000002</c:v>
                </c:pt>
                <c:pt idx="8562">
                  <c:v>85.037244169999994</c:v>
                </c:pt>
                <c:pt idx="8563">
                  <c:v>85.04717617</c:v>
                </c:pt>
                <c:pt idx="8564">
                  <c:v>85.057109170000004</c:v>
                </c:pt>
                <c:pt idx="8565">
                  <c:v>85.067041169999996</c:v>
                </c:pt>
                <c:pt idx="8566">
                  <c:v>85.076973170000002</c:v>
                </c:pt>
                <c:pt idx="8567">
                  <c:v>85.086906170000006</c:v>
                </c:pt>
                <c:pt idx="8568">
                  <c:v>85.096838169999998</c:v>
                </c:pt>
                <c:pt idx="8569">
                  <c:v>85.106770170000004</c:v>
                </c:pt>
                <c:pt idx="8570">
                  <c:v>85.116702169999996</c:v>
                </c:pt>
                <c:pt idx="8571">
                  <c:v>85.126634170000003</c:v>
                </c:pt>
                <c:pt idx="8572">
                  <c:v>85.136567170000006</c:v>
                </c:pt>
                <c:pt idx="8573">
                  <c:v>85.146499169999998</c:v>
                </c:pt>
                <c:pt idx="8574">
                  <c:v>85.156431170000005</c:v>
                </c:pt>
                <c:pt idx="8575">
                  <c:v>85.166363169999997</c:v>
                </c:pt>
                <c:pt idx="8576">
                  <c:v>85.176296170000001</c:v>
                </c:pt>
                <c:pt idx="8577">
                  <c:v>85.186228170000007</c:v>
                </c:pt>
                <c:pt idx="8578">
                  <c:v>85.196160169999999</c:v>
                </c:pt>
                <c:pt idx="8579">
                  <c:v>85.206092170000005</c:v>
                </c:pt>
                <c:pt idx="8580">
                  <c:v>85.216025169999995</c:v>
                </c:pt>
                <c:pt idx="8581">
                  <c:v>85.225957170000001</c:v>
                </c:pt>
                <c:pt idx="8582">
                  <c:v>85.235889169999993</c:v>
                </c:pt>
                <c:pt idx="8583">
                  <c:v>85.245821169999999</c:v>
                </c:pt>
                <c:pt idx="8584">
                  <c:v>85.255754170000003</c:v>
                </c:pt>
                <c:pt idx="8585">
                  <c:v>85.265686169999995</c:v>
                </c:pt>
                <c:pt idx="8586">
                  <c:v>85.275618170000001</c:v>
                </c:pt>
                <c:pt idx="8587">
                  <c:v>85.285550169999993</c:v>
                </c:pt>
                <c:pt idx="8588">
                  <c:v>85.295483169999997</c:v>
                </c:pt>
                <c:pt idx="8589">
                  <c:v>85.305415170000003</c:v>
                </c:pt>
                <c:pt idx="8590">
                  <c:v>85.315347169999995</c:v>
                </c:pt>
                <c:pt idx="8591">
                  <c:v>85.325279170000002</c:v>
                </c:pt>
                <c:pt idx="8592">
                  <c:v>85.335212170000005</c:v>
                </c:pt>
                <c:pt idx="8593">
                  <c:v>85.345144169999998</c:v>
                </c:pt>
                <c:pt idx="8594">
                  <c:v>85.355076170000004</c:v>
                </c:pt>
                <c:pt idx="8595">
                  <c:v>85.365008169999996</c:v>
                </c:pt>
                <c:pt idx="8596">
                  <c:v>85.37494117</c:v>
                </c:pt>
                <c:pt idx="8597">
                  <c:v>85.384873170000006</c:v>
                </c:pt>
                <c:pt idx="8598">
                  <c:v>85.394805169999998</c:v>
                </c:pt>
                <c:pt idx="8599">
                  <c:v>85.404737170000004</c:v>
                </c:pt>
                <c:pt idx="8600">
                  <c:v>85.414670169999994</c:v>
                </c:pt>
                <c:pt idx="8601">
                  <c:v>85.42460217</c:v>
                </c:pt>
                <c:pt idx="8602">
                  <c:v>85.434534170000006</c:v>
                </c:pt>
                <c:pt idx="8603">
                  <c:v>85.444466169999998</c:v>
                </c:pt>
                <c:pt idx="8604">
                  <c:v>85.454399170000002</c:v>
                </c:pt>
                <c:pt idx="8605">
                  <c:v>85.464331169999994</c:v>
                </c:pt>
                <c:pt idx="8606">
                  <c:v>85.47426317</c:v>
                </c:pt>
                <c:pt idx="8607">
                  <c:v>85.484195170000007</c:v>
                </c:pt>
                <c:pt idx="8608">
                  <c:v>85.494128169999996</c:v>
                </c:pt>
                <c:pt idx="8609">
                  <c:v>85.504060170000002</c:v>
                </c:pt>
                <c:pt idx="8610">
                  <c:v>85.513992169999995</c:v>
                </c:pt>
                <c:pt idx="8611">
                  <c:v>85.523924170000001</c:v>
                </c:pt>
                <c:pt idx="8612">
                  <c:v>85.533857170000005</c:v>
                </c:pt>
                <c:pt idx="8613">
                  <c:v>85.543788629999995</c:v>
                </c:pt>
                <c:pt idx="8614">
                  <c:v>85.553720630000001</c:v>
                </c:pt>
                <c:pt idx="8615">
                  <c:v>85.563652630000007</c:v>
                </c:pt>
                <c:pt idx="8616">
                  <c:v>85.573585629999997</c:v>
                </c:pt>
                <c:pt idx="8617">
                  <c:v>85.583517630000003</c:v>
                </c:pt>
                <c:pt idx="8618">
                  <c:v>85.593449629999995</c:v>
                </c:pt>
                <c:pt idx="8619">
                  <c:v>85.603381630000001</c:v>
                </c:pt>
                <c:pt idx="8620">
                  <c:v>85.613314630000005</c:v>
                </c:pt>
                <c:pt idx="8621">
                  <c:v>85.623246629999997</c:v>
                </c:pt>
                <c:pt idx="8622">
                  <c:v>85.633178630000003</c:v>
                </c:pt>
                <c:pt idx="8623">
                  <c:v>85.643110629999995</c:v>
                </c:pt>
                <c:pt idx="8624">
                  <c:v>85.653043629999999</c:v>
                </c:pt>
                <c:pt idx="8625">
                  <c:v>85.662975630000005</c:v>
                </c:pt>
                <c:pt idx="8626">
                  <c:v>85.672907629999997</c:v>
                </c:pt>
                <c:pt idx="8627">
                  <c:v>85.682839630000004</c:v>
                </c:pt>
                <c:pt idx="8628">
                  <c:v>85.69277262</c:v>
                </c:pt>
                <c:pt idx="8629">
                  <c:v>85.702704629999999</c:v>
                </c:pt>
                <c:pt idx="8630">
                  <c:v>85.712636630000006</c:v>
                </c:pt>
                <c:pt idx="8631">
                  <c:v>85.722568629999998</c:v>
                </c:pt>
                <c:pt idx="8632">
                  <c:v>85.732500630000004</c:v>
                </c:pt>
                <c:pt idx="8633">
                  <c:v>85.742433629999994</c:v>
                </c:pt>
                <c:pt idx="8634">
                  <c:v>85.75236563</c:v>
                </c:pt>
                <c:pt idx="8635">
                  <c:v>85.762297630000006</c:v>
                </c:pt>
                <c:pt idx="8636">
                  <c:v>85.772229620000005</c:v>
                </c:pt>
                <c:pt idx="8637">
                  <c:v>85.782162630000002</c:v>
                </c:pt>
                <c:pt idx="8638">
                  <c:v>85.792094629999994</c:v>
                </c:pt>
                <c:pt idx="8639">
                  <c:v>85.80202663</c:v>
                </c:pt>
                <c:pt idx="8640">
                  <c:v>85.811958630000007</c:v>
                </c:pt>
                <c:pt idx="8641">
                  <c:v>85.821891629999996</c:v>
                </c:pt>
                <c:pt idx="8642">
                  <c:v>85.831823630000002</c:v>
                </c:pt>
                <c:pt idx="8643">
                  <c:v>85.841755629999994</c:v>
                </c:pt>
                <c:pt idx="8644">
                  <c:v>85.851687630000001</c:v>
                </c:pt>
                <c:pt idx="8645">
                  <c:v>85.861620630000004</c:v>
                </c:pt>
                <c:pt idx="8646">
                  <c:v>85.871552629999996</c:v>
                </c:pt>
                <c:pt idx="8647">
                  <c:v>85.881484630000003</c:v>
                </c:pt>
                <c:pt idx="8648">
                  <c:v>85.891416629999995</c:v>
                </c:pt>
                <c:pt idx="8649">
                  <c:v>85.901349629999999</c:v>
                </c:pt>
                <c:pt idx="8650">
                  <c:v>85.911281630000005</c:v>
                </c:pt>
                <c:pt idx="8651">
                  <c:v>85.921213629999997</c:v>
                </c:pt>
                <c:pt idx="8652">
                  <c:v>85.931145619999995</c:v>
                </c:pt>
                <c:pt idx="8653">
                  <c:v>85.941078630000007</c:v>
                </c:pt>
                <c:pt idx="8654">
                  <c:v>85.951010629999999</c:v>
                </c:pt>
                <c:pt idx="8655">
                  <c:v>85.960942630000005</c:v>
                </c:pt>
                <c:pt idx="8656">
                  <c:v>85.970874629999997</c:v>
                </c:pt>
                <c:pt idx="8657">
                  <c:v>85.980807630000001</c:v>
                </c:pt>
                <c:pt idx="8658">
                  <c:v>85.990739629999993</c:v>
                </c:pt>
                <c:pt idx="8659">
                  <c:v>86.000671629999999</c:v>
                </c:pt>
                <c:pt idx="8660">
                  <c:v>86.010603630000006</c:v>
                </c:pt>
                <c:pt idx="8661">
                  <c:v>86.020536629999995</c:v>
                </c:pt>
                <c:pt idx="8662">
                  <c:v>86.030468630000001</c:v>
                </c:pt>
                <c:pt idx="8663">
                  <c:v>86.040400629999993</c:v>
                </c:pt>
                <c:pt idx="8664">
                  <c:v>86.05033263</c:v>
                </c:pt>
                <c:pt idx="8665">
                  <c:v>86.060265630000004</c:v>
                </c:pt>
                <c:pt idx="8666">
                  <c:v>86.070197629999996</c:v>
                </c:pt>
                <c:pt idx="8667">
                  <c:v>86.080129630000002</c:v>
                </c:pt>
                <c:pt idx="8668">
                  <c:v>86.090061629999994</c:v>
                </c:pt>
                <c:pt idx="8669">
                  <c:v>86.099994629999998</c:v>
                </c:pt>
                <c:pt idx="8670">
                  <c:v>86.109926630000004</c:v>
                </c:pt>
                <c:pt idx="8671">
                  <c:v>86.119858629999996</c:v>
                </c:pt>
                <c:pt idx="8672">
                  <c:v>86.129790630000002</c:v>
                </c:pt>
                <c:pt idx="8673">
                  <c:v>86.139723630000006</c:v>
                </c:pt>
                <c:pt idx="8674">
                  <c:v>86.149655629999998</c:v>
                </c:pt>
                <c:pt idx="8675">
                  <c:v>86.159587630000004</c:v>
                </c:pt>
                <c:pt idx="8676">
                  <c:v>86.169519629999996</c:v>
                </c:pt>
                <c:pt idx="8677">
                  <c:v>86.179451630000003</c:v>
                </c:pt>
                <c:pt idx="8678">
                  <c:v>86.189384630000006</c:v>
                </c:pt>
                <c:pt idx="8679">
                  <c:v>86.199316629999998</c:v>
                </c:pt>
                <c:pt idx="8680">
                  <c:v>86.209248630000005</c:v>
                </c:pt>
                <c:pt idx="8681">
                  <c:v>86.219180629999997</c:v>
                </c:pt>
                <c:pt idx="8682">
                  <c:v>86.229113630000001</c:v>
                </c:pt>
                <c:pt idx="8683">
                  <c:v>86.239045619999999</c:v>
                </c:pt>
                <c:pt idx="8684">
                  <c:v>86.248977629999999</c:v>
                </c:pt>
                <c:pt idx="8685">
                  <c:v>86.258909630000005</c:v>
                </c:pt>
                <c:pt idx="8686">
                  <c:v>86.268842629999995</c:v>
                </c:pt>
                <c:pt idx="8687">
                  <c:v>86.278774630000001</c:v>
                </c:pt>
                <c:pt idx="8688">
                  <c:v>86.288706629999993</c:v>
                </c:pt>
                <c:pt idx="8689">
                  <c:v>86.298638629999999</c:v>
                </c:pt>
                <c:pt idx="8690">
                  <c:v>86.308571630000003</c:v>
                </c:pt>
                <c:pt idx="8691">
                  <c:v>86.318503629999995</c:v>
                </c:pt>
                <c:pt idx="8692">
                  <c:v>86.328435630000001</c:v>
                </c:pt>
                <c:pt idx="8693">
                  <c:v>86.338367629999993</c:v>
                </c:pt>
                <c:pt idx="8694">
                  <c:v>86.348300629999997</c:v>
                </c:pt>
                <c:pt idx="8695">
                  <c:v>86.358232630000003</c:v>
                </c:pt>
                <c:pt idx="8696">
                  <c:v>86.368164629999995</c:v>
                </c:pt>
                <c:pt idx="8697">
                  <c:v>86.378096630000002</c:v>
                </c:pt>
                <c:pt idx="8698">
                  <c:v>86.388029630000005</c:v>
                </c:pt>
                <c:pt idx="8699">
                  <c:v>86.397961620000004</c:v>
                </c:pt>
                <c:pt idx="8700">
                  <c:v>86.407893630000004</c:v>
                </c:pt>
                <c:pt idx="8701">
                  <c:v>86.417825629999996</c:v>
                </c:pt>
                <c:pt idx="8702">
                  <c:v>86.42775863</c:v>
                </c:pt>
                <c:pt idx="8703">
                  <c:v>86.437690630000006</c:v>
                </c:pt>
                <c:pt idx="8704">
                  <c:v>86.447622629999998</c:v>
                </c:pt>
                <c:pt idx="8705">
                  <c:v>86.457554630000004</c:v>
                </c:pt>
                <c:pt idx="8706">
                  <c:v>86.467487629999994</c:v>
                </c:pt>
                <c:pt idx="8707">
                  <c:v>86.47741963</c:v>
                </c:pt>
                <c:pt idx="8708">
                  <c:v>86.487351630000006</c:v>
                </c:pt>
                <c:pt idx="8709">
                  <c:v>86.497283629999998</c:v>
                </c:pt>
                <c:pt idx="8710">
                  <c:v>86.507216630000002</c:v>
                </c:pt>
                <c:pt idx="8711">
                  <c:v>86.517148629999994</c:v>
                </c:pt>
                <c:pt idx="8712">
                  <c:v>86.52708063</c:v>
                </c:pt>
                <c:pt idx="8713">
                  <c:v>86.537012630000007</c:v>
                </c:pt>
                <c:pt idx="8714">
                  <c:v>86.546944999999994</c:v>
                </c:pt>
                <c:pt idx="8715">
                  <c:v>86.556877999999998</c:v>
                </c:pt>
                <c:pt idx="8716">
                  <c:v>86.566810000000004</c:v>
                </c:pt>
                <c:pt idx="8717">
                  <c:v>86.576741999999996</c:v>
                </c:pt>
                <c:pt idx="8718">
                  <c:v>86.586674000000002</c:v>
                </c:pt>
                <c:pt idx="8719">
                  <c:v>86.596607000000006</c:v>
                </c:pt>
                <c:pt idx="8720">
                  <c:v>86.606538999999998</c:v>
                </c:pt>
                <c:pt idx="8721">
                  <c:v>86.616471000000004</c:v>
                </c:pt>
                <c:pt idx="8722">
                  <c:v>86.626402999999996</c:v>
                </c:pt>
                <c:pt idx="8723">
                  <c:v>86.636336</c:v>
                </c:pt>
                <c:pt idx="8724">
                  <c:v>86.646268000000006</c:v>
                </c:pt>
                <c:pt idx="8725">
                  <c:v>86.656199999999998</c:v>
                </c:pt>
                <c:pt idx="8726">
                  <c:v>86.666132000000005</c:v>
                </c:pt>
                <c:pt idx="8727">
                  <c:v>86.676064999999994</c:v>
                </c:pt>
                <c:pt idx="8728">
                  <c:v>86.685997</c:v>
                </c:pt>
                <c:pt idx="8729">
                  <c:v>86.695929000000007</c:v>
                </c:pt>
                <c:pt idx="8730">
                  <c:v>86.705860999999999</c:v>
                </c:pt>
                <c:pt idx="8731">
                  <c:v>86.715794000000002</c:v>
                </c:pt>
                <c:pt idx="8732">
                  <c:v>86.725725999999995</c:v>
                </c:pt>
                <c:pt idx="8733">
                  <c:v>86.735658000000001</c:v>
                </c:pt>
                <c:pt idx="8734">
                  <c:v>86.745590000000007</c:v>
                </c:pt>
                <c:pt idx="8735">
                  <c:v>86.755522999999997</c:v>
                </c:pt>
                <c:pt idx="8736">
                  <c:v>86.765455000000003</c:v>
                </c:pt>
                <c:pt idx="8737">
                  <c:v>86.775386999999995</c:v>
                </c:pt>
                <c:pt idx="8738">
                  <c:v>86.785319000000001</c:v>
                </c:pt>
                <c:pt idx="8739">
                  <c:v>86.795252000000005</c:v>
                </c:pt>
                <c:pt idx="8740">
                  <c:v>86.805183999999997</c:v>
                </c:pt>
                <c:pt idx="8741">
                  <c:v>86.815116000000003</c:v>
                </c:pt>
                <c:pt idx="8742">
                  <c:v>86.825047999999995</c:v>
                </c:pt>
                <c:pt idx="8743">
                  <c:v>86.834980999999999</c:v>
                </c:pt>
                <c:pt idx="8744">
                  <c:v>86.844913000000005</c:v>
                </c:pt>
                <c:pt idx="8745">
                  <c:v>86.854844999999997</c:v>
                </c:pt>
                <c:pt idx="8746">
                  <c:v>86.864777000000004</c:v>
                </c:pt>
                <c:pt idx="8747">
                  <c:v>86.874708999999996</c:v>
                </c:pt>
                <c:pt idx="8748">
                  <c:v>86.884641999999999</c:v>
                </c:pt>
                <c:pt idx="8749">
                  <c:v>86.894574000000006</c:v>
                </c:pt>
                <c:pt idx="8750">
                  <c:v>86.904505999999998</c:v>
                </c:pt>
                <c:pt idx="8751">
                  <c:v>86.914439000000002</c:v>
                </c:pt>
                <c:pt idx="8752">
                  <c:v>86.924370999999994</c:v>
                </c:pt>
                <c:pt idx="8753">
                  <c:v>86.934303</c:v>
                </c:pt>
                <c:pt idx="8754">
                  <c:v>86.944235000000006</c:v>
                </c:pt>
                <c:pt idx="8755">
                  <c:v>86.954166999999998</c:v>
                </c:pt>
                <c:pt idx="8756">
                  <c:v>86.964100000000002</c:v>
                </c:pt>
                <c:pt idx="8757">
                  <c:v>86.974031999999994</c:v>
                </c:pt>
                <c:pt idx="8758">
                  <c:v>86.983964</c:v>
                </c:pt>
                <c:pt idx="8759">
                  <c:v>86.993896000000007</c:v>
                </c:pt>
                <c:pt idx="8760">
                  <c:v>87.003828999999996</c:v>
                </c:pt>
                <c:pt idx="8761">
                  <c:v>87.013761000000002</c:v>
                </c:pt>
                <c:pt idx="8762">
                  <c:v>87.023692999999994</c:v>
                </c:pt>
                <c:pt idx="8763">
                  <c:v>87.033625000000001</c:v>
                </c:pt>
                <c:pt idx="8764">
                  <c:v>87.043558000000004</c:v>
                </c:pt>
                <c:pt idx="8765">
                  <c:v>87.053489999999996</c:v>
                </c:pt>
                <c:pt idx="8766">
                  <c:v>87.063422000000003</c:v>
                </c:pt>
                <c:pt idx="8767">
                  <c:v>87.073353999999995</c:v>
                </c:pt>
                <c:pt idx="8768">
                  <c:v>87.083286999999999</c:v>
                </c:pt>
                <c:pt idx="8769">
                  <c:v>87.093219000000005</c:v>
                </c:pt>
                <c:pt idx="8770">
                  <c:v>87.103150999999997</c:v>
                </c:pt>
                <c:pt idx="8771">
                  <c:v>87.113083000000003</c:v>
                </c:pt>
                <c:pt idx="8772">
                  <c:v>87.123016000000007</c:v>
                </c:pt>
                <c:pt idx="8773">
                  <c:v>87.132947999999999</c:v>
                </c:pt>
                <c:pt idx="8774">
                  <c:v>87.142880000000005</c:v>
                </c:pt>
                <c:pt idx="8775">
                  <c:v>87.152811999999997</c:v>
                </c:pt>
                <c:pt idx="8776">
                  <c:v>87.162745000000001</c:v>
                </c:pt>
                <c:pt idx="8777">
                  <c:v>87.172676999999993</c:v>
                </c:pt>
                <c:pt idx="8778">
                  <c:v>87.182608999999999</c:v>
                </c:pt>
                <c:pt idx="8779">
                  <c:v>87.192541000000006</c:v>
                </c:pt>
                <c:pt idx="8780">
                  <c:v>87.202472999999998</c:v>
                </c:pt>
                <c:pt idx="8781">
                  <c:v>87.212406000000001</c:v>
                </c:pt>
                <c:pt idx="8782">
                  <c:v>87.222337999999993</c:v>
                </c:pt>
                <c:pt idx="8783">
                  <c:v>87.23227</c:v>
                </c:pt>
                <c:pt idx="8784">
                  <c:v>87.242203000000003</c:v>
                </c:pt>
                <c:pt idx="8785">
                  <c:v>87.252134999999996</c:v>
                </c:pt>
                <c:pt idx="8786">
                  <c:v>87.262067000000002</c:v>
                </c:pt>
                <c:pt idx="8787">
                  <c:v>87.271998999999994</c:v>
                </c:pt>
                <c:pt idx="8788">
                  <c:v>87.281931</c:v>
                </c:pt>
                <c:pt idx="8789">
                  <c:v>87.291864000000004</c:v>
                </c:pt>
                <c:pt idx="8790">
                  <c:v>87.301795999999996</c:v>
                </c:pt>
                <c:pt idx="8791">
                  <c:v>87.311728000000002</c:v>
                </c:pt>
                <c:pt idx="8792">
                  <c:v>87.321659999999994</c:v>
                </c:pt>
                <c:pt idx="8793">
                  <c:v>87.331592999999998</c:v>
                </c:pt>
                <c:pt idx="8794">
                  <c:v>87.341525000000004</c:v>
                </c:pt>
                <c:pt idx="8795">
                  <c:v>87.351456999999996</c:v>
                </c:pt>
                <c:pt idx="8796">
                  <c:v>87.361389000000003</c:v>
                </c:pt>
                <c:pt idx="8797">
                  <c:v>87.371322000000006</c:v>
                </c:pt>
                <c:pt idx="8798">
                  <c:v>87.381253999999998</c:v>
                </c:pt>
                <c:pt idx="8799">
                  <c:v>87.391186000000005</c:v>
                </c:pt>
                <c:pt idx="8800">
                  <c:v>87.401117999999997</c:v>
                </c:pt>
                <c:pt idx="8801">
                  <c:v>87.411051</c:v>
                </c:pt>
                <c:pt idx="8802">
                  <c:v>87.420983000000007</c:v>
                </c:pt>
                <c:pt idx="8803">
                  <c:v>87.430914999999999</c:v>
                </c:pt>
                <c:pt idx="8804">
                  <c:v>87.440847000000005</c:v>
                </c:pt>
                <c:pt idx="8805">
                  <c:v>87.450779999999995</c:v>
                </c:pt>
                <c:pt idx="8806">
                  <c:v>87.460712000000001</c:v>
                </c:pt>
                <c:pt idx="8807">
                  <c:v>87.470643999999993</c:v>
                </c:pt>
                <c:pt idx="8808">
                  <c:v>87.480575999999999</c:v>
                </c:pt>
                <c:pt idx="8809">
                  <c:v>87.490509000000003</c:v>
                </c:pt>
                <c:pt idx="8810">
                  <c:v>87.500440999999995</c:v>
                </c:pt>
                <c:pt idx="8811">
                  <c:v>87.510373000000001</c:v>
                </c:pt>
                <c:pt idx="8812">
                  <c:v>87.520304999999993</c:v>
                </c:pt>
                <c:pt idx="8813">
                  <c:v>87.530237</c:v>
                </c:pt>
                <c:pt idx="8814">
                  <c:v>87.540170000000003</c:v>
                </c:pt>
                <c:pt idx="8815">
                  <c:v>87.550102129999999</c:v>
                </c:pt>
                <c:pt idx="8816">
                  <c:v>87.560034130000005</c:v>
                </c:pt>
                <c:pt idx="8817">
                  <c:v>87.569966129999997</c:v>
                </c:pt>
                <c:pt idx="8818">
                  <c:v>87.579899130000001</c:v>
                </c:pt>
                <c:pt idx="8819">
                  <c:v>87.589831129999993</c:v>
                </c:pt>
                <c:pt idx="8820">
                  <c:v>87.599763129999999</c:v>
                </c:pt>
                <c:pt idx="8821">
                  <c:v>87.609695130000006</c:v>
                </c:pt>
                <c:pt idx="8822">
                  <c:v>87.619628129999995</c:v>
                </c:pt>
                <c:pt idx="8823">
                  <c:v>87.629560130000002</c:v>
                </c:pt>
                <c:pt idx="8824">
                  <c:v>87.639492129999994</c:v>
                </c:pt>
                <c:pt idx="8825">
                  <c:v>87.64942413</c:v>
                </c:pt>
                <c:pt idx="8826">
                  <c:v>87.659357130000004</c:v>
                </c:pt>
                <c:pt idx="8827">
                  <c:v>87.669289129999996</c:v>
                </c:pt>
                <c:pt idx="8828">
                  <c:v>87.679221119999994</c:v>
                </c:pt>
                <c:pt idx="8829">
                  <c:v>87.689153129999994</c:v>
                </c:pt>
                <c:pt idx="8830">
                  <c:v>87.699086129999998</c:v>
                </c:pt>
                <c:pt idx="8831">
                  <c:v>87.709018130000004</c:v>
                </c:pt>
                <c:pt idx="8832">
                  <c:v>87.718950129999996</c:v>
                </c:pt>
                <c:pt idx="8833">
                  <c:v>87.728882130000002</c:v>
                </c:pt>
                <c:pt idx="8834">
                  <c:v>87.738815130000006</c:v>
                </c:pt>
                <c:pt idx="8835">
                  <c:v>87.748747129999998</c:v>
                </c:pt>
                <c:pt idx="8836">
                  <c:v>87.758679130000004</c:v>
                </c:pt>
                <c:pt idx="8837">
                  <c:v>87.768611129999996</c:v>
                </c:pt>
                <c:pt idx="8838">
                  <c:v>87.77854413</c:v>
                </c:pt>
                <c:pt idx="8839">
                  <c:v>87.788476130000006</c:v>
                </c:pt>
                <c:pt idx="8840">
                  <c:v>87.798408129999999</c:v>
                </c:pt>
                <c:pt idx="8841">
                  <c:v>87.808340130000005</c:v>
                </c:pt>
                <c:pt idx="8842">
                  <c:v>87.818273129999994</c:v>
                </c:pt>
                <c:pt idx="8843">
                  <c:v>87.828205130000001</c:v>
                </c:pt>
                <c:pt idx="8844">
                  <c:v>87.838137119999999</c:v>
                </c:pt>
                <c:pt idx="8845">
                  <c:v>87.848069129999999</c:v>
                </c:pt>
                <c:pt idx="8846">
                  <c:v>87.858001130000005</c:v>
                </c:pt>
                <c:pt idx="8847">
                  <c:v>87.867934129999995</c:v>
                </c:pt>
                <c:pt idx="8848">
                  <c:v>87.877866130000001</c:v>
                </c:pt>
                <c:pt idx="8849">
                  <c:v>87.887798129999993</c:v>
                </c:pt>
                <c:pt idx="8850">
                  <c:v>87.897730129999999</c:v>
                </c:pt>
                <c:pt idx="8851">
                  <c:v>87.907663130000003</c:v>
                </c:pt>
                <c:pt idx="8852">
                  <c:v>87.917595129999995</c:v>
                </c:pt>
                <c:pt idx="8853">
                  <c:v>87.927527130000001</c:v>
                </c:pt>
                <c:pt idx="8854">
                  <c:v>87.937459129999993</c:v>
                </c:pt>
                <c:pt idx="8855">
                  <c:v>87.947392129999997</c:v>
                </c:pt>
                <c:pt idx="8856">
                  <c:v>87.957324130000003</c:v>
                </c:pt>
                <c:pt idx="8857">
                  <c:v>87.967256129999996</c:v>
                </c:pt>
                <c:pt idx="8858">
                  <c:v>87.977188130000002</c:v>
                </c:pt>
                <c:pt idx="8859">
                  <c:v>87.987121130000006</c:v>
                </c:pt>
                <c:pt idx="8860">
                  <c:v>87.997053129999998</c:v>
                </c:pt>
                <c:pt idx="8861">
                  <c:v>88.006985130000004</c:v>
                </c:pt>
                <c:pt idx="8862">
                  <c:v>88.016917129999996</c:v>
                </c:pt>
                <c:pt idx="8863">
                  <c:v>88.02685013</c:v>
                </c:pt>
                <c:pt idx="8864">
                  <c:v>88.036782130000006</c:v>
                </c:pt>
                <c:pt idx="8865">
                  <c:v>88.046714129999998</c:v>
                </c:pt>
                <c:pt idx="8866">
                  <c:v>88.056646130000004</c:v>
                </c:pt>
                <c:pt idx="8867">
                  <c:v>88.066579129999994</c:v>
                </c:pt>
                <c:pt idx="8868">
                  <c:v>88.07651113</c:v>
                </c:pt>
                <c:pt idx="8869">
                  <c:v>88.086443130000006</c:v>
                </c:pt>
                <c:pt idx="8870">
                  <c:v>88.096375129999998</c:v>
                </c:pt>
                <c:pt idx="8871">
                  <c:v>88.106307130000005</c:v>
                </c:pt>
                <c:pt idx="8872">
                  <c:v>88.116240129999994</c:v>
                </c:pt>
                <c:pt idx="8873">
                  <c:v>88.12617213</c:v>
                </c:pt>
                <c:pt idx="8874">
                  <c:v>88.136104130000007</c:v>
                </c:pt>
                <c:pt idx="8875">
                  <c:v>88.146036129999999</c:v>
                </c:pt>
                <c:pt idx="8876">
                  <c:v>88.155969130000003</c:v>
                </c:pt>
                <c:pt idx="8877">
                  <c:v>88.165901129999995</c:v>
                </c:pt>
                <c:pt idx="8878">
                  <c:v>88.175833130000001</c:v>
                </c:pt>
                <c:pt idx="8879">
                  <c:v>88.185765129999993</c:v>
                </c:pt>
                <c:pt idx="8880">
                  <c:v>88.195698129999997</c:v>
                </c:pt>
                <c:pt idx="8881">
                  <c:v>88.205630130000003</c:v>
                </c:pt>
                <c:pt idx="8882">
                  <c:v>88.215562129999995</c:v>
                </c:pt>
                <c:pt idx="8883">
                  <c:v>88.225494119999993</c:v>
                </c:pt>
                <c:pt idx="8884">
                  <c:v>88.235427130000005</c:v>
                </c:pt>
                <c:pt idx="8885">
                  <c:v>88.245359129999997</c:v>
                </c:pt>
                <c:pt idx="8886">
                  <c:v>88.255291130000003</c:v>
                </c:pt>
                <c:pt idx="8887">
                  <c:v>88.265223129999995</c:v>
                </c:pt>
                <c:pt idx="8888">
                  <c:v>88.275156129999999</c:v>
                </c:pt>
                <c:pt idx="8889">
                  <c:v>88.285088130000005</c:v>
                </c:pt>
                <c:pt idx="8890">
                  <c:v>88.295020129999997</c:v>
                </c:pt>
                <c:pt idx="8891">
                  <c:v>88.304952130000004</c:v>
                </c:pt>
                <c:pt idx="8892">
                  <c:v>88.314885129999993</c:v>
                </c:pt>
                <c:pt idx="8893">
                  <c:v>88.32481713</c:v>
                </c:pt>
                <c:pt idx="8894">
                  <c:v>88.334749130000006</c:v>
                </c:pt>
                <c:pt idx="8895">
                  <c:v>88.344681129999998</c:v>
                </c:pt>
                <c:pt idx="8896">
                  <c:v>88.354614130000002</c:v>
                </c:pt>
                <c:pt idx="8897">
                  <c:v>88.364546129999994</c:v>
                </c:pt>
                <c:pt idx="8898">
                  <c:v>88.37447813</c:v>
                </c:pt>
                <c:pt idx="8899">
                  <c:v>88.384410119999998</c:v>
                </c:pt>
                <c:pt idx="8900">
                  <c:v>88.394342129999998</c:v>
                </c:pt>
                <c:pt idx="8901">
                  <c:v>88.404275130000002</c:v>
                </c:pt>
                <c:pt idx="8902">
                  <c:v>88.414207129999994</c:v>
                </c:pt>
                <c:pt idx="8903">
                  <c:v>88.42413913</c:v>
                </c:pt>
                <c:pt idx="8904">
                  <c:v>88.434071130000007</c:v>
                </c:pt>
                <c:pt idx="8905">
                  <c:v>88.444004129999996</c:v>
                </c:pt>
                <c:pt idx="8906">
                  <c:v>88.453936130000002</c:v>
                </c:pt>
                <c:pt idx="8907">
                  <c:v>88.463868129999994</c:v>
                </c:pt>
                <c:pt idx="8908">
                  <c:v>88.473800130000001</c:v>
                </c:pt>
                <c:pt idx="8909">
                  <c:v>88.483733130000005</c:v>
                </c:pt>
                <c:pt idx="8910">
                  <c:v>88.493665129999997</c:v>
                </c:pt>
                <c:pt idx="8911">
                  <c:v>88.503597130000003</c:v>
                </c:pt>
                <c:pt idx="8912">
                  <c:v>88.513529129999995</c:v>
                </c:pt>
                <c:pt idx="8913">
                  <c:v>88.523462129999999</c:v>
                </c:pt>
                <c:pt idx="8914">
                  <c:v>88.533394130000005</c:v>
                </c:pt>
                <c:pt idx="8915">
                  <c:v>88.543325629999998</c:v>
                </c:pt>
                <c:pt idx="8916">
                  <c:v>88.553257630000004</c:v>
                </c:pt>
                <c:pt idx="8917">
                  <c:v>88.563190629999994</c:v>
                </c:pt>
                <c:pt idx="8918">
                  <c:v>88.57312263</c:v>
                </c:pt>
                <c:pt idx="8919">
                  <c:v>88.583054630000007</c:v>
                </c:pt>
                <c:pt idx="8920">
                  <c:v>88.592986629999999</c:v>
                </c:pt>
                <c:pt idx="8921">
                  <c:v>88.602918630000005</c:v>
                </c:pt>
                <c:pt idx="8922">
                  <c:v>88.612851629999994</c:v>
                </c:pt>
                <c:pt idx="8923">
                  <c:v>88.622783630000001</c:v>
                </c:pt>
                <c:pt idx="8924">
                  <c:v>88.632715630000007</c:v>
                </c:pt>
                <c:pt idx="8925">
                  <c:v>88.642647629999999</c:v>
                </c:pt>
                <c:pt idx="8926">
                  <c:v>88.652580630000003</c:v>
                </c:pt>
                <c:pt idx="8927">
                  <c:v>88.662512629999995</c:v>
                </c:pt>
                <c:pt idx="8928">
                  <c:v>88.672444630000001</c:v>
                </c:pt>
                <c:pt idx="8929">
                  <c:v>88.682376629999993</c:v>
                </c:pt>
                <c:pt idx="8930">
                  <c:v>88.692309629999997</c:v>
                </c:pt>
                <c:pt idx="8931">
                  <c:v>88.702241630000003</c:v>
                </c:pt>
                <c:pt idx="8932">
                  <c:v>88.712173629999995</c:v>
                </c:pt>
                <c:pt idx="8933">
                  <c:v>88.722105630000001</c:v>
                </c:pt>
                <c:pt idx="8934">
                  <c:v>88.732038630000005</c:v>
                </c:pt>
                <c:pt idx="8935">
                  <c:v>88.741970629999997</c:v>
                </c:pt>
                <c:pt idx="8936">
                  <c:v>88.751902630000004</c:v>
                </c:pt>
                <c:pt idx="8937">
                  <c:v>88.761834629999996</c:v>
                </c:pt>
                <c:pt idx="8938">
                  <c:v>88.771767629999999</c:v>
                </c:pt>
                <c:pt idx="8939">
                  <c:v>88.781699630000006</c:v>
                </c:pt>
                <c:pt idx="8940">
                  <c:v>88.791631629999998</c:v>
                </c:pt>
                <c:pt idx="8941">
                  <c:v>88.801563630000004</c:v>
                </c:pt>
                <c:pt idx="8942">
                  <c:v>88.81149662</c:v>
                </c:pt>
                <c:pt idx="8943">
                  <c:v>88.82142863</c:v>
                </c:pt>
                <c:pt idx="8944">
                  <c:v>88.831360630000006</c:v>
                </c:pt>
                <c:pt idx="8945">
                  <c:v>88.841292629999998</c:v>
                </c:pt>
                <c:pt idx="8946">
                  <c:v>88.851225630000002</c:v>
                </c:pt>
                <c:pt idx="8947">
                  <c:v>88.861157629999994</c:v>
                </c:pt>
                <c:pt idx="8948">
                  <c:v>88.87108963</c:v>
                </c:pt>
                <c:pt idx="8949">
                  <c:v>88.881021630000006</c:v>
                </c:pt>
                <c:pt idx="8950">
                  <c:v>88.890953620000005</c:v>
                </c:pt>
                <c:pt idx="8951">
                  <c:v>88.900886630000002</c:v>
                </c:pt>
                <c:pt idx="8952">
                  <c:v>88.910818629999994</c:v>
                </c:pt>
                <c:pt idx="8953">
                  <c:v>88.920750630000001</c:v>
                </c:pt>
                <c:pt idx="8954">
                  <c:v>88.930682630000007</c:v>
                </c:pt>
                <c:pt idx="8955">
                  <c:v>88.940615629999996</c:v>
                </c:pt>
                <c:pt idx="8956">
                  <c:v>88.950547630000003</c:v>
                </c:pt>
                <c:pt idx="8957">
                  <c:v>88.960479629999995</c:v>
                </c:pt>
                <c:pt idx="8958">
                  <c:v>88.970411630000001</c:v>
                </c:pt>
                <c:pt idx="8959">
                  <c:v>88.980344630000005</c:v>
                </c:pt>
                <c:pt idx="8960">
                  <c:v>88.990276629999997</c:v>
                </c:pt>
                <c:pt idx="8961">
                  <c:v>89.000208630000003</c:v>
                </c:pt>
                <c:pt idx="8962">
                  <c:v>89.010140629999995</c:v>
                </c:pt>
                <c:pt idx="8963">
                  <c:v>89.020073629999999</c:v>
                </c:pt>
                <c:pt idx="8964">
                  <c:v>89.030005630000005</c:v>
                </c:pt>
                <c:pt idx="8965">
                  <c:v>89.039937629999997</c:v>
                </c:pt>
                <c:pt idx="8966">
                  <c:v>89.049869619999996</c:v>
                </c:pt>
                <c:pt idx="8967">
                  <c:v>89.059802629999993</c:v>
                </c:pt>
                <c:pt idx="8968">
                  <c:v>89.069734629999999</c:v>
                </c:pt>
                <c:pt idx="8969">
                  <c:v>89.079666630000006</c:v>
                </c:pt>
                <c:pt idx="8970">
                  <c:v>89.089598629999998</c:v>
                </c:pt>
                <c:pt idx="8971">
                  <c:v>89.099531630000001</c:v>
                </c:pt>
                <c:pt idx="8972">
                  <c:v>89.109463629999993</c:v>
                </c:pt>
                <c:pt idx="8973">
                  <c:v>89.11939563</c:v>
                </c:pt>
                <c:pt idx="8974">
                  <c:v>89.129327630000006</c:v>
                </c:pt>
                <c:pt idx="8975">
                  <c:v>89.139260629999995</c:v>
                </c:pt>
                <c:pt idx="8976">
                  <c:v>89.149192630000002</c:v>
                </c:pt>
                <c:pt idx="8977">
                  <c:v>89.159124629999994</c:v>
                </c:pt>
                <c:pt idx="8978">
                  <c:v>89.16905663</c:v>
                </c:pt>
                <c:pt idx="8979">
                  <c:v>89.178988630000006</c:v>
                </c:pt>
                <c:pt idx="8980">
                  <c:v>89.188921629999996</c:v>
                </c:pt>
                <c:pt idx="8981">
                  <c:v>89.198853630000002</c:v>
                </c:pt>
                <c:pt idx="8982">
                  <c:v>89.208785629999994</c:v>
                </c:pt>
                <c:pt idx="8983">
                  <c:v>89.21871763</c:v>
                </c:pt>
                <c:pt idx="8984">
                  <c:v>89.228650630000004</c:v>
                </c:pt>
                <c:pt idx="8985">
                  <c:v>89.238582629999996</c:v>
                </c:pt>
                <c:pt idx="8986">
                  <c:v>89.248514630000003</c:v>
                </c:pt>
                <c:pt idx="8987">
                  <c:v>89.258446629999995</c:v>
                </c:pt>
                <c:pt idx="8988">
                  <c:v>89.268379629999998</c:v>
                </c:pt>
                <c:pt idx="8989">
                  <c:v>89.278311630000005</c:v>
                </c:pt>
                <c:pt idx="8990">
                  <c:v>89.288243629999997</c:v>
                </c:pt>
                <c:pt idx="8991">
                  <c:v>89.298175630000003</c:v>
                </c:pt>
                <c:pt idx="8992">
                  <c:v>89.308108630000007</c:v>
                </c:pt>
                <c:pt idx="8993">
                  <c:v>89.318040629999999</c:v>
                </c:pt>
                <c:pt idx="8994">
                  <c:v>89.327972630000005</c:v>
                </c:pt>
                <c:pt idx="8995">
                  <c:v>89.337904629999997</c:v>
                </c:pt>
                <c:pt idx="8996">
                  <c:v>89.347836630000003</c:v>
                </c:pt>
                <c:pt idx="8997">
                  <c:v>89.357769619999999</c:v>
                </c:pt>
                <c:pt idx="8998">
                  <c:v>89.367701629999999</c:v>
                </c:pt>
                <c:pt idx="8999">
                  <c:v>89.377633630000005</c:v>
                </c:pt>
                <c:pt idx="9000">
                  <c:v>89.387565629999997</c:v>
                </c:pt>
                <c:pt idx="9001">
                  <c:v>89.397498630000001</c:v>
                </c:pt>
                <c:pt idx="9002">
                  <c:v>89.407430629999993</c:v>
                </c:pt>
                <c:pt idx="9003">
                  <c:v>89.41736263</c:v>
                </c:pt>
                <c:pt idx="9004">
                  <c:v>89.427294630000006</c:v>
                </c:pt>
                <c:pt idx="9005">
                  <c:v>89.437227629999995</c:v>
                </c:pt>
                <c:pt idx="9006">
                  <c:v>89.447159630000002</c:v>
                </c:pt>
                <c:pt idx="9007">
                  <c:v>89.457091629999994</c:v>
                </c:pt>
                <c:pt idx="9008">
                  <c:v>89.46702363</c:v>
                </c:pt>
                <c:pt idx="9009">
                  <c:v>89.476956630000004</c:v>
                </c:pt>
                <c:pt idx="9010">
                  <c:v>89.486888629999996</c:v>
                </c:pt>
                <c:pt idx="9011">
                  <c:v>89.496820630000002</c:v>
                </c:pt>
                <c:pt idx="9012">
                  <c:v>89.506752629999994</c:v>
                </c:pt>
                <c:pt idx="9013">
                  <c:v>89.516685620000004</c:v>
                </c:pt>
                <c:pt idx="9014">
                  <c:v>89.526617630000004</c:v>
                </c:pt>
                <c:pt idx="9015">
                  <c:v>89.536549629999996</c:v>
                </c:pt>
                <c:pt idx="9016">
                  <c:v>89.546481749999998</c:v>
                </c:pt>
                <c:pt idx="9017">
                  <c:v>89.556414750000002</c:v>
                </c:pt>
                <c:pt idx="9018">
                  <c:v>89.566346749999994</c:v>
                </c:pt>
                <c:pt idx="9019">
                  <c:v>89.57627875</c:v>
                </c:pt>
                <c:pt idx="9020">
                  <c:v>89.586210750000006</c:v>
                </c:pt>
                <c:pt idx="9021">
                  <c:v>89.596143749999996</c:v>
                </c:pt>
                <c:pt idx="9022">
                  <c:v>89.606075750000002</c:v>
                </c:pt>
                <c:pt idx="9023">
                  <c:v>89.616007749999994</c:v>
                </c:pt>
                <c:pt idx="9024">
                  <c:v>89.625939750000001</c:v>
                </c:pt>
                <c:pt idx="9025">
                  <c:v>89.635871750000007</c:v>
                </c:pt>
                <c:pt idx="9026">
                  <c:v>89.645804749999996</c:v>
                </c:pt>
                <c:pt idx="9027">
                  <c:v>89.655736750000003</c:v>
                </c:pt>
                <c:pt idx="9028">
                  <c:v>89.665668749999995</c:v>
                </c:pt>
                <c:pt idx="9029">
                  <c:v>89.675600750000001</c:v>
                </c:pt>
                <c:pt idx="9030">
                  <c:v>89.685533750000005</c:v>
                </c:pt>
                <c:pt idx="9031">
                  <c:v>89.695465749999997</c:v>
                </c:pt>
                <c:pt idx="9032">
                  <c:v>89.705397750000003</c:v>
                </c:pt>
                <c:pt idx="9033">
                  <c:v>89.715329749999995</c:v>
                </c:pt>
                <c:pt idx="9034">
                  <c:v>89.725262749999999</c:v>
                </c:pt>
                <c:pt idx="9035">
                  <c:v>89.735194750000005</c:v>
                </c:pt>
                <c:pt idx="9036">
                  <c:v>89.745126749999997</c:v>
                </c:pt>
                <c:pt idx="9037">
                  <c:v>89.755058750000003</c:v>
                </c:pt>
                <c:pt idx="9038">
                  <c:v>89.764991749999993</c:v>
                </c:pt>
                <c:pt idx="9039">
                  <c:v>89.774923749999999</c:v>
                </c:pt>
                <c:pt idx="9040">
                  <c:v>89.784855750000006</c:v>
                </c:pt>
                <c:pt idx="9041">
                  <c:v>89.794787749999998</c:v>
                </c:pt>
                <c:pt idx="9042">
                  <c:v>89.804720750000001</c:v>
                </c:pt>
                <c:pt idx="9043">
                  <c:v>89.814652749999993</c:v>
                </c:pt>
                <c:pt idx="9044">
                  <c:v>89.82458475</c:v>
                </c:pt>
                <c:pt idx="9045">
                  <c:v>89.834516750000006</c:v>
                </c:pt>
                <c:pt idx="9046">
                  <c:v>89.844448749999998</c:v>
                </c:pt>
                <c:pt idx="9047">
                  <c:v>89.854381750000002</c:v>
                </c:pt>
                <c:pt idx="9048">
                  <c:v>89.864313749999994</c:v>
                </c:pt>
                <c:pt idx="9049">
                  <c:v>89.87424575</c:v>
                </c:pt>
                <c:pt idx="9050">
                  <c:v>89.884177750000006</c:v>
                </c:pt>
                <c:pt idx="9051">
                  <c:v>89.894110749999996</c:v>
                </c:pt>
                <c:pt idx="9052">
                  <c:v>89.904042750000002</c:v>
                </c:pt>
                <c:pt idx="9053">
                  <c:v>89.913974749999994</c:v>
                </c:pt>
                <c:pt idx="9054">
                  <c:v>89.92390675</c:v>
                </c:pt>
                <c:pt idx="9055">
                  <c:v>89.933839750000004</c:v>
                </c:pt>
                <c:pt idx="9056">
                  <c:v>89.943771749999996</c:v>
                </c:pt>
                <c:pt idx="9057">
                  <c:v>89.953703750000003</c:v>
                </c:pt>
                <c:pt idx="9058">
                  <c:v>89.963635749999995</c:v>
                </c:pt>
                <c:pt idx="9059">
                  <c:v>89.973568749999998</c:v>
                </c:pt>
                <c:pt idx="9060">
                  <c:v>89.983500750000005</c:v>
                </c:pt>
                <c:pt idx="9061">
                  <c:v>89.993432749999997</c:v>
                </c:pt>
                <c:pt idx="9062">
                  <c:v>90.003364750000003</c:v>
                </c:pt>
                <c:pt idx="9063">
                  <c:v>90.013297750000007</c:v>
                </c:pt>
                <c:pt idx="9064">
                  <c:v>90.023229749999999</c:v>
                </c:pt>
                <c:pt idx="9065">
                  <c:v>90.033161750000005</c:v>
                </c:pt>
                <c:pt idx="9066">
                  <c:v>90.043093749999997</c:v>
                </c:pt>
                <c:pt idx="9067">
                  <c:v>90.053025750000003</c:v>
                </c:pt>
                <c:pt idx="9068">
                  <c:v>90.062958750000007</c:v>
                </c:pt>
                <c:pt idx="9069">
                  <c:v>90.072890749999999</c:v>
                </c:pt>
                <c:pt idx="9070">
                  <c:v>90.082822750000005</c:v>
                </c:pt>
                <c:pt idx="9071">
                  <c:v>90.092754749999997</c:v>
                </c:pt>
                <c:pt idx="9072">
                  <c:v>90.102687750000001</c:v>
                </c:pt>
                <c:pt idx="9073">
                  <c:v>90.112619749999993</c:v>
                </c:pt>
                <c:pt idx="9074">
                  <c:v>90.12255175</c:v>
                </c:pt>
                <c:pt idx="9075">
                  <c:v>90.132483750000006</c:v>
                </c:pt>
                <c:pt idx="9076">
                  <c:v>90.142416749999995</c:v>
                </c:pt>
                <c:pt idx="9077">
                  <c:v>90.152348750000002</c:v>
                </c:pt>
                <c:pt idx="9078">
                  <c:v>90.162280749999994</c:v>
                </c:pt>
                <c:pt idx="9079">
                  <c:v>90.17221275</c:v>
                </c:pt>
                <c:pt idx="9080">
                  <c:v>90.182145750000004</c:v>
                </c:pt>
                <c:pt idx="9081">
                  <c:v>90.192077749999996</c:v>
                </c:pt>
                <c:pt idx="9082">
                  <c:v>90.202009750000002</c:v>
                </c:pt>
                <c:pt idx="9083">
                  <c:v>90.211941749999994</c:v>
                </c:pt>
                <c:pt idx="9084">
                  <c:v>90.221874749999998</c:v>
                </c:pt>
                <c:pt idx="9085">
                  <c:v>90.231806750000004</c:v>
                </c:pt>
                <c:pt idx="9086">
                  <c:v>90.241738749999996</c:v>
                </c:pt>
                <c:pt idx="9087">
                  <c:v>90.251670750000002</c:v>
                </c:pt>
                <c:pt idx="9088">
                  <c:v>90.261603750000006</c:v>
                </c:pt>
                <c:pt idx="9089">
                  <c:v>90.271535749999998</c:v>
                </c:pt>
                <c:pt idx="9090">
                  <c:v>90.281467750000004</c:v>
                </c:pt>
                <c:pt idx="9091">
                  <c:v>90.291399749999997</c:v>
                </c:pt>
                <c:pt idx="9092">
                  <c:v>90.30133275</c:v>
                </c:pt>
                <c:pt idx="9093">
                  <c:v>90.311264750000007</c:v>
                </c:pt>
                <c:pt idx="9094">
                  <c:v>90.321196749999999</c:v>
                </c:pt>
                <c:pt idx="9095">
                  <c:v>90.331128750000005</c:v>
                </c:pt>
                <c:pt idx="9096">
                  <c:v>90.341060749999997</c:v>
                </c:pt>
                <c:pt idx="9097">
                  <c:v>90.350993750000001</c:v>
                </c:pt>
                <c:pt idx="9098">
                  <c:v>90.360925750000007</c:v>
                </c:pt>
                <c:pt idx="9099">
                  <c:v>90.370857749999999</c:v>
                </c:pt>
                <c:pt idx="9100">
                  <c:v>90.380789750000005</c:v>
                </c:pt>
                <c:pt idx="9101">
                  <c:v>90.390722749999995</c:v>
                </c:pt>
                <c:pt idx="9102">
                  <c:v>90.400654750000001</c:v>
                </c:pt>
                <c:pt idx="9103">
                  <c:v>90.410586749999993</c:v>
                </c:pt>
                <c:pt idx="9104">
                  <c:v>90.420518749999999</c:v>
                </c:pt>
                <c:pt idx="9105">
                  <c:v>90.430451750000003</c:v>
                </c:pt>
                <c:pt idx="9106">
                  <c:v>90.440383749999995</c:v>
                </c:pt>
                <c:pt idx="9107">
                  <c:v>90.450315750000001</c:v>
                </c:pt>
                <c:pt idx="9108">
                  <c:v>90.460247749999994</c:v>
                </c:pt>
                <c:pt idx="9109">
                  <c:v>90.470180749999997</c:v>
                </c:pt>
                <c:pt idx="9110">
                  <c:v>90.480112750000004</c:v>
                </c:pt>
                <c:pt idx="9111">
                  <c:v>90.490044749999996</c:v>
                </c:pt>
                <c:pt idx="9112">
                  <c:v>90.499976750000002</c:v>
                </c:pt>
                <c:pt idx="9113">
                  <c:v>90.509909750000006</c:v>
                </c:pt>
                <c:pt idx="9114">
                  <c:v>90.519841749999998</c:v>
                </c:pt>
                <c:pt idx="9115">
                  <c:v>90.529773750000004</c:v>
                </c:pt>
                <c:pt idx="9116">
                  <c:v>90.539705749999996</c:v>
                </c:pt>
                <c:pt idx="9117">
                  <c:v>90.549637000000004</c:v>
                </c:pt>
                <c:pt idx="9118">
                  <c:v>90.559569999999994</c:v>
                </c:pt>
                <c:pt idx="9119">
                  <c:v>90.569502</c:v>
                </c:pt>
                <c:pt idx="9120">
                  <c:v>90.579434000000006</c:v>
                </c:pt>
                <c:pt idx="9121">
                  <c:v>90.589365999999998</c:v>
                </c:pt>
                <c:pt idx="9122">
                  <c:v>90.599299000000002</c:v>
                </c:pt>
                <c:pt idx="9123">
                  <c:v>90.609230999999994</c:v>
                </c:pt>
                <c:pt idx="9124">
                  <c:v>90.619163</c:v>
                </c:pt>
                <c:pt idx="9125">
                  <c:v>90.629095000000007</c:v>
                </c:pt>
                <c:pt idx="9126">
                  <c:v>90.639027999999996</c:v>
                </c:pt>
                <c:pt idx="9127">
                  <c:v>90.648960000000002</c:v>
                </c:pt>
                <c:pt idx="9128">
                  <c:v>90.658891999999994</c:v>
                </c:pt>
                <c:pt idx="9129">
                  <c:v>90.668824000000001</c:v>
                </c:pt>
                <c:pt idx="9130">
                  <c:v>90.678757000000004</c:v>
                </c:pt>
                <c:pt idx="9131">
                  <c:v>90.688688999999997</c:v>
                </c:pt>
                <c:pt idx="9132">
                  <c:v>90.698621000000003</c:v>
                </c:pt>
                <c:pt idx="9133">
                  <c:v>90.708552999999995</c:v>
                </c:pt>
                <c:pt idx="9134">
                  <c:v>90.718485999999999</c:v>
                </c:pt>
                <c:pt idx="9135">
                  <c:v>90.728418000000005</c:v>
                </c:pt>
                <c:pt idx="9136">
                  <c:v>90.738349999999997</c:v>
                </c:pt>
                <c:pt idx="9137">
                  <c:v>90.748282000000003</c:v>
                </c:pt>
                <c:pt idx="9138">
                  <c:v>90.758215000000007</c:v>
                </c:pt>
                <c:pt idx="9139">
                  <c:v>90.768146999999999</c:v>
                </c:pt>
                <c:pt idx="9140">
                  <c:v>90.778079000000005</c:v>
                </c:pt>
                <c:pt idx="9141">
                  <c:v>90.788010999999997</c:v>
                </c:pt>
                <c:pt idx="9142">
                  <c:v>90.797943000000004</c:v>
                </c:pt>
                <c:pt idx="9143">
                  <c:v>90.807875999999993</c:v>
                </c:pt>
                <c:pt idx="9144">
                  <c:v>90.817807999999999</c:v>
                </c:pt>
                <c:pt idx="9145">
                  <c:v>90.827740000000006</c:v>
                </c:pt>
                <c:pt idx="9146">
                  <c:v>90.837671999999998</c:v>
                </c:pt>
                <c:pt idx="9147">
                  <c:v>90.847605000000001</c:v>
                </c:pt>
                <c:pt idx="9148">
                  <c:v>90.857536999999994</c:v>
                </c:pt>
                <c:pt idx="9149">
                  <c:v>90.867469</c:v>
                </c:pt>
                <c:pt idx="9150">
                  <c:v>90.877401000000006</c:v>
                </c:pt>
                <c:pt idx="9151">
                  <c:v>90.887333999999996</c:v>
                </c:pt>
                <c:pt idx="9152">
                  <c:v>90.897266000000002</c:v>
                </c:pt>
                <c:pt idx="9153">
                  <c:v>90.907197999999994</c:v>
                </c:pt>
                <c:pt idx="9154">
                  <c:v>90.91713</c:v>
                </c:pt>
                <c:pt idx="9155">
                  <c:v>90.927063000000004</c:v>
                </c:pt>
                <c:pt idx="9156">
                  <c:v>90.936994999999996</c:v>
                </c:pt>
                <c:pt idx="9157">
                  <c:v>90.946927000000002</c:v>
                </c:pt>
                <c:pt idx="9158">
                  <c:v>90.956858999999994</c:v>
                </c:pt>
                <c:pt idx="9159">
                  <c:v>90.966791999999998</c:v>
                </c:pt>
                <c:pt idx="9160">
                  <c:v>90.976724000000004</c:v>
                </c:pt>
                <c:pt idx="9161">
                  <c:v>90.986655999999996</c:v>
                </c:pt>
                <c:pt idx="9162">
                  <c:v>90.996588000000003</c:v>
                </c:pt>
                <c:pt idx="9163">
                  <c:v>91.006519999999995</c:v>
                </c:pt>
                <c:pt idx="9164">
                  <c:v>91.016452999999998</c:v>
                </c:pt>
                <c:pt idx="9165">
                  <c:v>91.026385000000005</c:v>
                </c:pt>
                <c:pt idx="9166">
                  <c:v>91.036316999999997</c:v>
                </c:pt>
                <c:pt idx="9167">
                  <c:v>91.046249000000003</c:v>
                </c:pt>
                <c:pt idx="9168">
                  <c:v>91.056182000000007</c:v>
                </c:pt>
                <c:pt idx="9169">
                  <c:v>91.066113999999999</c:v>
                </c:pt>
                <c:pt idx="9170">
                  <c:v>91.076046000000005</c:v>
                </c:pt>
                <c:pt idx="9171">
                  <c:v>91.085977999999997</c:v>
                </c:pt>
                <c:pt idx="9172">
                  <c:v>91.095911000000001</c:v>
                </c:pt>
                <c:pt idx="9173">
                  <c:v>91.105842999999993</c:v>
                </c:pt>
                <c:pt idx="9174">
                  <c:v>91.115774999999999</c:v>
                </c:pt>
                <c:pt idx="9175">
                  <c:v>91.125707000000006</c:v>
                </c:pt>
                <c:pt idx="9176">
                  <c:v>91.135639999999995</c:v>
                </c:pt>
                <c:pt idx="9177">
                  <c:v>91.145572000000001</c:v>
                </c:pt>
                <c:pt idx="9178">
                  <c:v>91.155503999999993</c:v>
                </c:pt>
                <c:pt idx="9179">
                  <c:v>91.165436</c:v>
                </c:pt>
                <c:pt idx="9180">
                  <c:v>91.175369000000003</c:v>
                </c:pt>
                <c:pt idx="9181">
                  <c:v>91.185300999999995</c:v>
                </c:pt>
                <c:pt idx="9182">
                  <c:v>91.195233000000002</c:v>
                </c:pt>
                <c:pt idx="9183">
                  <c:v>91.205164999999994</c:v>
                </c:pt>
                <c:pt idx="9184">
                  <c:v>91.215097999999998</c:v>
                </c:pt>
                <c:pt idx="9185">
                  <c:v>91.225030000000004</c:v>
                </c:pt>
                <c:pt idx="9186">
                  <c:v>91.234961999999996</c:v>
                </c:pt>
                <c:pt idx="9187">
                  <c:v>91.244894000000002</c:v>
                </c:pt>
                <c:pt idx="9188">
                  <c:v>91.254825999999994</c:v>
                </c:pt>
                <c:pt idx="9189">
                  <c:v>91.264758999999998</c:v>
                </c:pt>
                <c:pt idx="9190">
                  <c:v>91.274691000000004</c:v>
                </c:pt>
                <c:pt idx="9191">
                  <c:v>91.284622999999996</c:v>
                </c:pt>
                <c:pt idx="9192">
                  <c:v>91.294555000000003</c:v>
                </c:pt>
                <c:pt idx="9193">
                  <c:v>91.304488000000006</c:v>
                </c:pt>
                <c:pt idx="9194">
                  <c:v>91.314419999999998</c:v>
                </c:pt>
                <c:pt idx="9195">
                  <c:v>91.324352000000005</c:v>
                </c:pt>
                <c:pt idx="9196">
                  <c:v>91.334283999999997</c:v>
                </c:pt>
                <c:pt idx="9197">
                  <c:v>91.344217</c:v>
                </c:pt>
                <c:pt idx="9198">
                  <c:v>91.354149000000007</c:v>
                </c:pt>
                <c:pt idx="9199">
                  <c:v>91.364080999999999</c:v>
                </c:pt>
                <c:pt idx="9200">
                  <c:v>91.374013000000005</c:v>
                </c:pt>
                <c:pt idx="9201">
                  <c:v>91.383945999999995</c:v>
                </c:pt>
                <c:pt idx="9202">
                  <c:v>91.393878000000001</c:v>
                </c:pt>
                <c:pt idx="9203">
                  <c:v>91.403809999999993</c:v>
                </c:pt>
                <c:pt idx="9204">
                  <c:v>91.413741999999999</c:v>
                </c:pt>
                <c:pt idx="9205">
                  <c:v>91.423675000000003</c:v>
                </c:pt>
                <c:pt idx="9206">
                  <c:v>91.433606999999995</c:v>
                </c:pt>
                <c:pt idx="9207">
                  <c:v>91.443539000000001</c:v>
                </c:pt>
                <c:pt idx="9208">
                  <c:v>91.453470999999993</c:v>
                </c:pt>
                <c:pt idx="9209">
                  <c:v>91.463403</c:v>
                </c:pt>
                <c:pt idx="9210">
                  <c:v>91.473336000000003</c:v>
                </c:pt>
                <c:pt idx="9211">
                  <c:v>91.483267999999995</c:v>
                </c:pt>
                <c:pt idx="9212">
                  <c:v>91.493200000000002</c:v>
                </c:pt>
                <c:pt idx="9213">
                  <c:v>91.503131999999994</c:v>
                </c:pt>
                <c:pt idx="9214">
                  <c:v>91.513064999999997</c:v>
                </c:pt>
                <c:pt idx="9215">
                  <c:v>91.522997000000004</c:v>
                </c:pt>
                <c:pt idx="9216">
                  <c:v>91.532928999999996</c:v>
                </c:pt>
                <c:pt idx="9217">
                  <c:v>91.542861000000002</c:v>
                </c:pt>
                <c:pt idx="9218">
                  <c:v>91.552795250000003</c:v>
                </c:pt>
                <c:pt idx="9219">
                  <c:v>91.562727249999995</c:v>
                </c:pt>
                <c:pt idx="9220">
                  <c:v>91.572659250000001</c:v>
                </c:pt>
                <c:pt idx="9221">
                  <c:v>91.582591249999993</c:v>
                </c:pt>
                <c:pt idx="9222">
                  <c:v>91.592524249999997</c:v>
                </c:pt>
                <c:pt idx="9223">
                  <c:v>91.602456250000003</c:v>
                </c:pt>
                <c:pt idx="9224">
                  <c:v>91.612388249999995</c:v>
                </c:pt>
                <c:pt idx="9225">
                  <c:v>91.622320250000001</c:v>
                </c:pt>
                <c:pt idx="9226">
                  <c:v>91.632253250000005</c:v>
                </c:pt>
                <c:pt idx="9227">
                  <c:v>91.642185249999997</c:v>
                </c:pt>
                <c:pt idx="9228">
                  <c:v>91.652117250000003</c:v>
                </c:pt>
                <c:pt idx="9229">
                  <c:v>91.662049249999995</c:v>
                </c:pt>
                <c:pt idx="9230">
                  <c:v>91.671981250000002</c:v>
                </c:pt>
                <c:pt idx="9231">
                  <c:v>91.681914250000005</c:v>
                </c:pt>
                <c:pt idx="9232">
                  <c:v>91.691846249999998</c:v>
                </c:pt>
                <c:pt idx="9233">
                  <c:v>91.701778250000004</c:v>
                </c:pt>
                <c:pt idx="9234">
                  <c:v>91.711710249999996</c:v>
                </c:pt>
                <c:pt idx="9235">
                  <c:v>91.72164325</c:v>
                </c:pt>
                <c:pt idx="9236">
                  <c:v>91.731575250000006</c:v>
                </c:pt>
                <c:pt idx="9237">
                  <c:v>91.741507249999998</c:v>
                </c:pt>
                <c:pt idx="9238">
                  <c:v>91.751439250000004</c:v>
                </c:pt>
                <c:pt idx="9239">
                  <c:v>91.761372249999994</c:v>
                </c:pt>
                <c:pt idx="9240">
                  <c:v>91.77130425</c:v>
                </c:pt>
                <c:pt idx="9241">
                  <c:v>91.781236250000006</c:v>
                </c:pt>
                <c:pt idx="9242">
                  <c:v>91.791168249999998</c:v>
                </c:pt>
                <c:pt idx="9243">
                  <c:v>91.801101250000002</c:v>
                </c:pt>
                <c:pt idx="9244">
                  <c:v>91.811033249999994</c:v>
                </c:pt>
                <c:pt idx="9245">
                  <c:v>91.82096525</c:v>
                </c:pt>
                <c:pt idx="9246">
                  <c:v>91.830897250000007</c:v>
                </c:pt>
                <c:pt idx="9247">
                  <c:v>91.840829249999999</c:v>
                </c:pt>
                <c:pt idx="9248">
                  <c:v>91.850762250000002</c:v>
                </c:pt>
                <c:pt idx="9249">
                  <c:v>91.860694249999995</c:v>
                </c:pt>
                <c:pt idx="9250">
                  <c:v>91.870626250000001</c:v>
                </c:pt>
                <c:pt idx="9251">
                  <c:v>91.880558250000007</c:v>
                </c:pt>
                <c:pt idx="9252">
                  <c:v>91.890491249999997</c:v>
                </c:pt>
                <c:pt idx="9253">
                  <c:v>91.900423250000003</c:v>
                </c:pt>
                <c:pt idx="9254">
                  <c:v>91.910355249999995</c:v>
                </c:pt>
                <c:pt idx="9255">
                  <c:v>91.920287250000001</c:v>
                </c:pt>
                <c:pt idx="9256">
                  <c:v>91.930220250000005</c:v>
                </c:pt>
                <c:pt idx="9257">
                  <c:v>91.940152249999997</c:v>
                </c:pt>
                <c:pt idx="9258">
                  <c:v>91.950084250000003</c:v>
                </c:pt>
                <c:pt idx="9259">
                  <c:v>91.960016249999995</c:v>
                </c:pt>
                <c:pt idx="9260">
                  <c:v>91.969949249999999</c:v>
                </c:pt>
                <c:pt idx="9261">
                  <c:v>91.979881250000005</c:v>
                </c:pt>
                <c:pt idx="9262">
                  <c:v>91.989813249999997</c:v>
                </c:pt>
                <c:pt idx="9263">
                  <c:v>91.999745250000004</c:v>
                </c:pt>
                <c:pt idx="9264">
                  <c:v>92.009678249999993</c:v>
                </c:pt>
                <c:pt idx="9265">
                  <c:v>92.019610249999999</c:v>
                </c:pt>
                <c:pt idx="9266">
                  <c:v>92.029542250000006</c:v>
                </c:pt>
                <c:pt idx="9267">
                  <c:v>92.039474249999998</c:v>
                </c:pt>
                <c:pt idx="9268">
                  <c:v>92.049407250000002</c:v>
                </c:pt>
                <c:pt idx="9269">
                  <c:v>92.059339249999994</c:v>
                </c:pt>
                <c:pt idx="9270">
                  <c:v>92.06927125</c:v>
                </c:pt>
                <c:pt idx="9271">
                  <c:v>92.079203250000006</c:v>
                </c:pt>
                <c:pt idx="9272">
                  <c:v>92.089135249999998</c:v>
                </c:pt>
                <c:pt idx="9273">
                  <c:v>92.099068250000002</c:v>
                </c:pt>
                <c:pt idx="9274">
                  <c:v>92.109000249999994</c:v>
                </c:pt>
                <c:pt idx="9275">
                  <c:v>92.11893225</c:v>
                </c:pt>
                <c:pt idx="9276">
                  <c:v>92.128864250000007</c:v>
                </c:pt>
                <c:pt idx="9277">
                  <c:v>92.138797249999996</c:v>
                </c:pt>
                <c:pt idx="9278">
                  <c:v>92.148729250000002</c:v>
                </c:pt>
                <c:pt idx="9279">
                  <c:v>92.158661249999994</c:v>
                </c:pt>
                <c:pt idx="9280">
                  <c:v>92.168593250000001</c:v>
                </c:pt>
                <c:pt idx="9281">
                  <c:v>92.178526250000004</c:v>
                </c:pt>
                <c:pt idx="9282">
                  <c:v>92.188458249999996</c:v>
                </c:pt>
                <c:pt idx="9283">
                  <c:v>92.198390250000003</c:v>
                </c:pt>
                <c:pt idx="9284">
                  <c:v>92.208322249999995</c:v>
                </c:pt>
                <c:pt idx="9285">
                  <c:v>92.218255249999999</c:v>
                </c:pt>
                <c:pt idx="9286">
                  <c:v>92.228187250000005</c:v>
                </c:pt>
                <c:pt idx="9287">
                  <c:v>92.238119249999997</c:v>
                </c:pt>
                <c:pt idx="9288">
                  <c:v>92.248051250000003</c:v>
                </c:pt>
                <c:pt idx="9289">
                  <c:v>92.257984250000007</c:v>
                </c:pt>
                <c:pt idx="9290">
                  <c:v>92.267916249999999</c:v>
                </c:pt>
                <c:pt idx="9291">
                  <c:v>92.277848250000005</c:v>
                </c:pt>
                <c:pt idx="9292">
                  <c:v>92.287780249999997</c:v>
                </c:pt>
                <c:pt idx="9293">
                  <c:v>92.297712250000004</c:v>
                </c:pt>
                <c:pt idx="9294">
                  <c:v>92.307645249999993</c:v>
                </c:pt>
                <c:pt idx="9295">
                  <c:v>92.317577249999999</c:v>
                </c:pt>
                <c:pt idx="9296">
                  <c:v>92.327509250000006</c:v>
                </c:pt>
                <c:pt idx="9297">
                  <c:v>92.337441249999998</c:v>
                </c:pt>
                <c:pt idx="9298">
                  <c:v>92.347374250000001</c:v>
                </c:pt>
                <c:pt idx="9299">
                  <c:v>92.357306249999993</c:v>
                </c:pt>
                <c:pt idx="9300">
                  <c:v>92.36723825</c:v>
                </c:pt>
                <c:pt idx="9301">
                  <c:v>92.377170250000006</c:v>
                </c:pt>
                <c:pt idx="9302">
                  <c:v>92.387103249999996</c:v>
                </c:pt>
                <c:pt idx="9303">
                  <c:v>92.397035250000002</c:v>
                </c:pt>
                <c:pt idx="9304">
                  <c:v>92.406967249999994</c:v>
                </c:pt>
                <c:pt idx="9305">
                  <c:v>92.41689925</c:v>
                </c:pt>
                <c:pt idx="9306">
                  <c:v>92.426832250000004</c:v>
                </c:pt>
                <c:pt idx="9307">
                  <c:v>92.436764249999996</c:v>
                </c:pt>
                <c:pt idx="9308">
                  <c:v>92.446696250000002</c:v>
                </c:pt>
                <c:pt idx="9309">
                  <c:v>92.456628249999994</c:v>
                </c:pt>
                <c:pt idx="9310">
                  <c:v>92.466560250000001</c:v>
                </c:pt>
                <c:pt idx="9311">
                  <c:v>92.476493250000004</c:v>
                </c:pt>
                <c:pt idx="9312">
                  <c:v>92.486425249999996</c:v>
                </c:pt>
                <c:pt idx="9313">
                  <c:v>92.496357250000003</c:v>
                </c:pt>
                <c:pt idx="9314">
                  <c:v>92.506289249999995</c:v>
                </c:pt>
                <c:pt idx="9315">
                  <c:v>92.516222249999998</c:v>
                </c:pt>
                <c:pt idx="9316">
                  <c:v>92.526154250000005</c:v>
                </c:pt>
                <c:pt idx="9317">
                  <c:v>92.536086249999997</c:v>
                </c:pt>
                <c:pt idx="9318">
                  <c:v>92.546018500000002</c:v>
                </c:pt>
                <c:pt idx="9319">
                  <c:v>92.555951500000006</c:v>
                </c:pt>
                <c:pt idx="9320">
                  <c:v>92.565883499999998</c:v>
                </c:pt>
                <c:pt idx="9321">
                  <c:v>92.575815500000004</c:v>
                </c:pt>
                <c:pt idx="9322">
                  <c:v>92.585747499999997</c:v>
                </c:pt>
                <c:pt idx="9323">
                  <c:v>92.5956805</c:v>
                </c:pt>
                <c:pt idx="9324">
                  <c:v>92.605612500000007</c:v>
                </c:pt>
                <c:pt idx="9325">
                  <c:v>92.615544499999999</c:v>
                </c:pt>
                <c:pt idx="9326">
                  <c:v>92.625476500000005</c:v>
                </c:pt>
                <c:pt idx="9327">
                  <c:v>92.635409499999994</c:v>
                </c:pt>
                <c:pt idx="9328">
                  <c:v>92.645341500000001</c:v>
                </c:pt>
                <c:pt idx="9329">
                  <c:v>92.655273500000007</c:v>
                </c:pt>
                <c:pt idx="9330">
                  <c:v>92.665205499999999</c:v>
                </c:pt>
                <c:pt idx="9331">
                  <c:v>92.675137500000005</c:v>
                </c:pt>
                <c:pt idx="9332">
                  <c:v>92.685070499999995</c:v>
                </c:pt>
                <c:pt idx="9333">
                  <c:v>92.695002500000001</c:v>
                </c:pt>
                <c:pt idx="9334">
                  <c:v>92.704934499999993</c:v>
                </c:pt>
                <c:pt idx="9335">
                  <c:v>92.714866499999999</c:v>
                </c:pt>
                <c:pt idx="9336">
                  <c:v>92.724799500000003</c:v>
                </c:pt>
                <c:pt idx="9337">
                  <c:v>92.734731499999995</c:v>
                </c:pt>
                <c:pt idx="9338">
                  <c:v>92.744663500000001</c:v>
                </c:pt>
                <c:pt idx="9339">
                  <c:v>92.754595499999994</c:v>
                </c:pt>
                <c:pt idx="9340">
                  <c:v>92.764528499999997</c:v>
                </c:pt>
                <c:pt idx="9341">
                  <c:v>92.774460500000004</c:v>
                </c:pt>
                <c:pt idx="9342">
                  <c:v>92.784392499999996</c:v>
                </c:pt>
                <c:pt idx="9343">
                  <c:v>92.794324500000002</c:v>
                </c:pt>
                <c:pt idx="9344">
                  <c:v>92.804257500000006</c:v>
                </c:pt>
                <c:pt idx="9345">
                  <c:v>92.814189499999998</c:v>
                </c:pt>
                <c:pt idx="9346">
                  <c:v>92.824121500000004</c:v>
                </c:pt>
                <c:pt idx="9347">
                  <c:v>92.834053499999996</c:v>
                </c:pt>
                <c:pt idx="9348">
                  <c:v>92.8439865</c:v>
                </c:pt>
                <c:pt idx="9349">
                  <c:v>92.853918500000006</c:v>
                </c:pt>
                <c:pt idx="9350">
                  <c:v>92.863850499999998</c:v>
                </c:pt>
                <c:pt idx="9351">
                  <c:v>92.873782500000004</c:v>
                </c:pt>
                <c:pt idx="9352">
                  <c:v>92.883714499999996</c:v>
                </c:pt>
                <c:pt idx="9353">
                  <c:v>92.8936475</c:v>
                </c:pt>
                <c:pt idx="9354">
                  <c:v>92.903579500000006</c:v>
                </c:pt>
                <c:pt idx="9355">
                  <c:v>92.913511499999998</c:v>
                </c:pt>
                <c:pt idx="9356">
                  <c:v>92.923443500000005</c:v>
                </c:pt>
                <c:pt idx="9357">
                  <c:v>92.933376499999994</c:v>
                </c:pt>
                <c:pt idx="9358">
                  <c:v>92.943308500000001</c:v>
                </c:pt>
                <c:pt idx="9359">
                  <c:v>92.953240500000007</c:v>
                </c:pt>
                <c:pt idx="9360">
                  <c:v>92.963172499999999</c:v>
                </c:pt>
                <c:pt idx="9361">
                  <c:v>92.973105500000003</c:v>
                </c:pt>
                <c:pt idx="9362">
                  <c:v>92.983037499999995</c:v>
                </c:pt>
                <c:pt idx="9363">
                  <c:v>92.992969500000001</c:v>
                </c:pt>
                <c:pt idx="9364">
                  <c:v>93.002901499999993</c:v>
                </c:pt>
                <c:pt idx="9365">
                  <c:v>93.012834499999997</c:v>
                </c:pt>
                <c:pt idx="9366">
                  <c:v>93.022766500000003</c:v>
                </c:pt>
                <c:pt idx="9367">
                  <c:v>93.032698499999995</c:v>
                </c:pt>
                <c:pt idx="9368">
                  <c:v>93.042630500000001</c:v>
                </c:pt>
                <c:pt idx="9369">
                  <c:v>93.052562499999993</c:v>
                </c:pt>
                <c:pt idx="9370">
                  <c:v>93.062495499999997</c:v>
                </c:pt>
                <c:pt idx="9371">
                  <c:v>93.072427500000003</c:v>
                </c:pt>
                <c:pt idx="9372">
                  <c:v>93.082359499999995</c:v>
                </c:pt>
                <c:pt idx="9373">
                  <c:v>93.092291500000002</c:v>
                </c:pt>
                <c:pt idx="9374">
                  <c:v>93.102224500000005</c:v>
                </c:pt>
                <c:pt idx="9375">
                  <c:v>93.112156499999998</c:v>
                </c:pt>
                <c:pt idx="9376">
                  <c:v>93.122088500000004</c:v>
                </c:pt>
                <c:pt idx="9377">
                  <c:v>93.132020499999996</c:v>
                </c:pt>
                <c:pt idx="9378">
                  <c:v>93.1419535</c:v>
                </c:pt>
                <c:pt idx="9379">
                  <c:v>93.151885500000006</c:v>
                </c:pt>
                <c:pt idx="9380">
                  <c:v>93.161817499999998</c:v>
                </c:pt>
                <c:pt idx="9381">
                  <c:v>93.171749500000004</c:v>
                </c:pt>
                <c:pt idx="9382">
                  <c:v>93.181682499999994</c:v>
                </c:pt>
                <c:pt idx="9383">
                  <c:v>93.1916145</c:v>
                </c:pt>
                <c:pt idx="9384">
                  <c:v>93.201546500000006</c:v>
                </c:pt>
                <c:pt idx="9385">
                  <c:v>93.211478499999998</c:v>
                </c:pt>
                <c:pt idx="9386">
                  <c:v>93.221411500000002</c:v>
                </c:pt>
                <c:pt idx="9387">
                  <c:v>93.231343499999994</c:v>
                </c:pt>
                <c:pt idx="9388">
                  <c:v>93.2412755</c:v>
                </c:pt>
                <c:pt idx="9389">
                  <c:v>93.251207500000007</c:v>
                </c:pt>
                <c:pt idx="9390">
                  <c:v>93.261139499999999</c:v>
                </c:pt>
                <c:pt idx="9391">
                  <c:v>93.271072500000002</c:v>
                </c:pt>
                <c:pt idx="9392">
                  <c:v>93.281004499999995</c:v>
                </c:pt>
                <c:pt idx="9393">
                  <c:v>93.290936500000001</c:v>
                </c:pt>
                <c:pt idx="9394">
                  <c:v>93.300868500000007</c:v>
                </c:pt>
                <c:pt idx="9395">
                  <c:v>93.310801499999997</c:v>
                </c:pt>
                <c:pt idx="9396">
                  <c:v>93.320733500000003</c:v>
                </c:pt>
                <c:pt idx="9397">
                  <c:v>93.330665499999995</c:v>
                </c:pt>
                <c:pt idx="9398">
                  <c:v>93.340597500000001</c:v>
                </c:pt>
                <c:pt idx="9399">
                  <c:v>93.350530500000005</c:v>
                </c:pt>
                <c:pt idx="9400">
                  <c:v>93.360462499999997</c:v>
                </c:pt>
                <c:pt idx="9401">
                  <c:v>93.370394500000003</c:v>
                </c:pt>
                <c:pt idx="9402">
                  <c:v>93.380326499999995</c:v>
                </c:pt>
                <c:pt idx="9403">
                  <c:v>93.390259499999999</c:v>
                </c:pt>
                <c:pt idx="9404">
                  <c:v>93.400191500000005</c:v>
                </c:pt>
                <c:pt idx="9405">
                  <c:v>93.410123499999997</c:v>
                </c:pt>
                <c:pt idx="9406">
                  <c:v>93.420055500000004</c:v>
                </c:pt>
                <c:pt idx="9407">
                  <c:v>93.429987499999996</c:v>
                </c:pt>
                <c:pt idx="9408">
                  <c:v>93.439920499999999</c:v>
                </c:pt>
                <c:pt idx="9409">
                  <c:v>93.449852500000006</c:v>
                </c:pt>
                <c:pt idx="9410">
                  <c:v>93.459784499999998</c:v>
                </c:pt>
                <c:pt idx="9411">
                  <c:v>93.469716500000004</c:v>
                </c:pt>
                <c:pt idx="9412">
                  <c:v>93.479649499999994</c:v>
                </c:pt>
                <c:pt idx="9413">
                  <c:v>93.4895815</c:v>
                </c:pt>
                <c:pt idx="9414">
                  <c:v>93.499513500000006</c:v>
                </c:pt>
                <c:pt idx="9415">
                  <c:v>93.509445499999998</c:v>
                </c:pt>
                <c:pt idx="9416">
                  <c:v>93.519378500000002</c:v>
                </c:pt>
                <c:pt idx="9417">
                  <c:v>93.529310499999994</c:v>
                </c:pt>
                <c:pt idx="9418">
                  <c:v>93.5392425</c:v>
                </c:pt>
                <c:pt idx="9419">
                  <c:v>93.549173249999996</c:v>
                </c:pt>
                <c:pt idx="9420">
                  <c:v>93.559106249999999</c:v>
                </c:pt>
                <c:pt idx="9421">
                  <c:v>93.569038250000006</c:v>
                </c:pt>
                <c:pt idx="9422">
                  <c:v>93.578970249999998</c:v>
                </c:pt>
                <c:pt idx="9423">
                  <c:v>93.588902250000004</c:v>
                </c:pt>
                <c:pt idx="9424">
                  <c:v>93.598835249999993</c:v>
                </c:pt>
                <c:pt idx="9425">
                  <c:v>93.60876725</c:v>
                </c:pt>
                <c:pt idx="9426">
                  <c:v>93.618699250000006</c:v>
                </c:pt>
                <c:pt idx="9427">
                  <c:v>93.628631249999998</c:v>
                </c:pt>
                <c:pt idx="9428">
                  <c:v>93.638563250000004</c:v>
                </c:pt>
                <c:pt idx="9429">
                  <c:v>93.648496249999994</c:v>
                </c:pt>
                <c:pt idx="9430">
                  <c:v>93.65842825</c:v>
                </c:pt>
                <c:pt idx="9431">
                  <c:v>93.668360250000006</c:v>
                </c:pt>
                <c:pt idx="9432">
                  <c:v>93.678292249999998</c:v>
                </c:pt>
                <c:pt idx="9433">
                  <c:v>93.688225250000002</c:v>
                </c:pt>
                <c:pt idx="9434">
                  <c:v>93.698157249999994</c:v>
                </c:pt>
                <c:pt idx="9435">
                  <c:v>93.70808925</c:v>
                </c:pt>
                <c:pt idx="9436">
                  <c:v>93.718021250000007</c:v>
                </c:pt>
                <c:pt idx="9437">
                  <c:v>93.727954249999996</c:v>
                </c:pt>
                <c:pt idx="9438">
                  <c:v>93.737886250000003</c:v>
                </c:pt>
                <c:pt idx="9439">
                  <c:v>93.747818249999995</c:v>
                </c:pt>
                <c:pt idx="9440">
                  <c:v>93.757750250000001</c:v>
                </c:pt>
                <c:pt idx="9441">
                  <c:v>93.767683250000005</c:v>
                </c:pt>
                <c:pt idx="9442">
                  <c:v>93.777615249999997</c:v>
                </c:pt>
                <c:pt idx="9443">
                  <c:v>93.787547250000003</c:v>
                </c:pt>
                <c:pt idx="9444">
                  <c:v>93.797479249999995</c:v>
                </c:pt>
                <c:pt idx="9445">
                  <c:v>93.807411250000001</c:v>
                </c:pt>
                <c:pt idx="9446">
                  <c:v>93.817344250000005</c:v>
                </c:pt>
                <c:pt idx="9447">
                  <c:v>93.827276249999997</c:v>
                </c:pt>
                <c:pt idx="9448">
                  <c:v>93.837208250000003</c:v>
                </c:pt>
                <c:pt idx="9449">
                  <c:v>93.847140249999995</c:v>
                </c:pt>
                <c:pt idx="9450">
                  <c:v>93.857073249999999</c:v>
                </c:pt>
                <c:pt idx="9451">
                  <c:v>93.867005250000005</c:v>
                </c:pt>
                <c:pt idx="9452">
                  <c:v>93.876937249999997</c:v>
                </c:pt>
                <c:pt idx="9453">
                  <c:v>93.886869250000004</c:v>
                </c:pt>
                <c:pt idx="9454">
                  <c:v>93.896802249999993</c:v>
                </c:pt>
                <c:pt idx="9455">
                  <c:v>93.90673425</c:v>
                </c:pt>
                <c:pt idx="9456">
                  <c:v>93.916666250000006</c:v>
                </c:pt>
                <c:pt idx="9457">
                  <c:v>93.926598249999998</c:v>
                </c:pt>
                <c:pt idx="9458">
                  <c:v>93.936531250000002</c:v>
                </c:pt>
                <c:pt idx="9459">
                  <c:v>93.946463249999994</c:v>
                </c:pt>
                <c:pt idx="9460">
                  <c:v>93.95639525</c:v>
                </c:pt>
                <c:pt idx="9461">
                  <c:v>93.966327250000006</c:v>
                </c:pt>
                <c:pt idx="9462">
                  <c:v>93.976259249999998</c:v>
                </c:pt>
                <c:pt idx="9463">
                  <c:v>93.986192250000002</c:v>
                </c:pt>
                <c:pt idx="9464">
                  <c:v>93.996124249999994</c:v>
                </c:pt>
                <c:pt idx="9465">
                  <c:v>94.00605625</c:v>
                </c:pt>
                <c:pt idx="9466">
                  <c:v>94.015988250000007</c:v>
                </c:pt>
                <c:pt idx="9467">
                  <c:v>94.025921249999996</c:v>
                </c:pt>
                <c:pt idx="9468">
                  <c:v>94.035853250000002</c:v>
                </c:pt>
                <c:pt idx="9469">
                  <c:v>94.045785249999994</c:v>
                </c:pt>
                <c:pt idx="9470">
                  <c:v>94.055717250000001</c:v>
                </c:pt>
                <c:pt idx="9471">
                  <c:v>94.065650250000004</c:v>
                </c:pt>
                <c:pt idx="9472">
                  <c:v>94.075582249999997</c:v>
                </c:pt>
                <c:pt idx="9473">
                  <c:v>94.085514250000003</c:v>
                </c:pt>
                <c:pt idx="9474">
                  <c:v>94.095446249999995</c:v>
                </c:pt>
                <c:pt idx="9475">
                  <c:v>94.105379249999999</c:v>
                </c:pt>
                <c:pt idx="9476">
                  <c:v>94.115311250000005</c:v>
                </c:pt>
                <c:pt idx="9477">
                  <c:v>94.125243249999997</c:v>
                </c:pt>
                <c:pt idx="9478">
                  <c:v>94.135175250000003</c:v>
                </c:pt>
                <c:pt idx="9479">
                  <c:v>94.145108250000007</c:v>
                </c:pt>
                <c:pt idx="9480">
                  <c:v>94.155040249999999</c:v>
                </c:pt>
                <c:pt idx="9481">
                  <c:v>94.164972250000005</c:v>
                </c:pt>
                <c:pt idx="9482">
                  <c:v>94.174904249999997</c:v>
                </c:pt>
                <c:pt idx="9483">
                  <c:v>94.184836250000004</c:v>
                </c:pt>
                <c:pt idx="9484">
                  <c:v>94.194769249999993</c:v>
                </c:pt>
                <c:pt idx="9485">
                  <c:v>94.204701249999999</c:v>
                </c:pt>
                <c:pt idx="9486">
                  <c:v>94.214633250000006</c:v>
                </c:pt>
                <c:pt idx="9487">
                  <c:v>94.224565249999998</c:v>
                </c:pt>
                <c:pt idx="9488">
                  <c:v>94.234498250000001</c:v>
                </c:pt>
                <c:pt idx="9489">
                  <c:v>94.244430249999994</c:v>
                </c:pt>
                <c:pt idx="9490">
                  <c:v>94.25436225</c:v>
                </c:pt>
                <c:pt idx="9491">
                  <c:v>94.264294250000006</c:v>
                </c:pt>
                <c:pt idx="9492">
                  <c:v>94.274227249999996</c:v>
                </c:pt>
                <c:pt idx="9493">
                  <c:v>94.284159250000002</c:v>
                </c:pt>
                <c:pt idx="9494">
                  <c:v>94.294091249999994</c:v>
                </c:pt>
                <c:pt idx="9495">
                  <c:v>94.30402325</c:v>
                </c:pt>
                <c:pt idx="9496">
                  <c:v>94.313956250000004</c:v>
                </c:pt>
                <c:pt idx="9497">
                  <c:v>94.323888249999996</c:v>
                </c:pt>
                <c:pt idx="9498">
                  <c:v>94.333820250000002</c:v>
                </c:pt>
                <c:pt idx="9499">
                  <c:v>94.343752249999994</c:v>
                </c:pt>
                <c:pt idx="9500">
                  <c:v>94.353685249999998</c:v>
                </c:pt>
                <c:pt idx="9501">
                  <c:v>94.363617250000004</c:v>
                </c:pt>
                <c:pt idx="9502">
                  <c:v>94.373549249999996</c:v>
                </c:pt>
                <c:pt idx="9503">
                  <c:v>94.383481250000003</c:v>
                </c:pt>
                <c:pt idx="9504">
                  <c:v>94.393413249999995</c:v>
                </c:pt>
                <c:pt idx="9505">
                  <c:v>94.403346249999998</c:v>
                </c:pt>
                <c:pt idx="9506">
                  <c:v>94.413278250000005</c:v>
                </c:pt>
                <c:pt idx="9507">
                  <c:v>94.423210249999997</c:v>
                </c:pt>
                <c:pt idx="9508">
                  <c:v>94.433142250000003</c:v>
                </c:pt>
                <c:pt idx="9509">
                  <c:v>94.443075250000007</c:v>
                </c:pt>
                <c:pt idx="9510">
                  <c:v>94.453007249999999</c:v>
                </c:pt>
                <c:pt idx="9511">
                  <c:v>94.462939250000005</c:v>
                </c:pt>
                <c:pt idx="9512">
                  <c:v>94.472871249999997</c:v>
                </c:pt>
                <c:pt idx="9513">
                  <c:v>94.482804250000001</c:v>
                </c:pt>
                <c:pt idx="9514">
                  <c:v>94.492736249999993</c:v>
                </c:pt>
                <c:pt idx="9515">
                  <c:v>94.502668249999999</c:v>
                </c:pt>
                <c:pt idx="9516">
                  <c:v>94.512600250000006</c:v>
                </c:pt>
                <c:pt idx="9517">
                  <c:v>94.522533249999995</c:v>
                </c:pt>
                <c:pt idx="9518">
                  <c:v>94.532465250000001</c:v>
                </c:pt>
                <c:pt idx="9519">
                  <c:v>94.542397249999993</c:v>
                </c:pt>
                <c:pt idx="9520">
                  <c:v>94.552330420000004</c:v>
                </c:pt>
                <c:pt idx="9521">
                  <c:v>94.562262419999996</c:v>
                </c:pt>
                <c:pt idx="9522">
                  <c:v>94.57219542</c:v>
                </c:pt>
                <c:pt idx="9523">
                  <c:v>94.582127420000006</c:v>
                </c:pt>
                <c:pt idx="9524">
                  <c:v>94.592059419999998</c:v>
                </c:pt>
                <c:pt idx="9525">
                  <c:v>94.601991420000004</c:v>
                </c:pt>
                <c:pt idx="9526">
                  <c:v>94.611924419999994</c:v>
                </c:pt>
                <c:pt idx="9527">
                  <c:v>94.62185642</c:v>
                </c:pt>
                <c:pt idx="9528">
                  <c:v>94.631788420000007</c:v>
                </c:pt>
                <c:pt idx="9529">
                  <c:v>94.641720419999999</c:v>
                </c:pt>
                <c:pt idx="9530">
                  <c:v>94.651653420000002</c:v>
                </c:pt>
                <c:pt idx="9531">
                  <c:v>94.661585419999994</c:v>
                </c:pt>
                <c:pt idx="9532">
                  <c:v>94.671517420000001</c:v>
                </c:pt>
                <c:pt idx="9533">
                  <c:v>94.681449420000007</c:v>
                </c:pt>
                <c:pt idx="9534">
                  <c:v>94.691382419999997</c:v>
                </c:pt>
                <c:pt idx="9535">
                  <c:v>94.701314420000003</c:v>
                </c:pt>
                <c:pt idx="9536">
                  <c:v>94.711246419999995</c:v>
                </c:pt>
                <c:pt idx="9537">
                  <c:v>94.721178420000001</c:v>
                </c:pt>
                <c:pt idx="9538">
                  <c:v>94.731110419999993</c:v>
                </c:pt>
                <c:pt idx="9539">
                  <c:v>94.741043419999997</c:v>
                </c:pt>
                <c:pt idx="9540">
                  <c:v>94.750975420000003</c:v>
                </c:pt>
                <c:pt idx="9541">
                  <c:v>94.760907419999995</c:v>
                </c:pt>
                <c:pt idx="9542">
                  <c:v>94.770839420000001</c:v>
                </c:pt>
                <c:pt idx="9543">
                  <c:v>94.780772420000005</c:v>
                </c:pt>
                <c:pt idx="9544">
                  <c:v>94.790704419999997</c:v>
                </c:pt>
                <c:pt idx="9545">
                  <c:v>94.800636420000004</c:v>
                </c:pt>
                <c:pt idx="9546">
                  <c:v>94.810568419999996</c:v>
                </c:pt>
                <c:pt idx="9547">
                  <c:v>94.820501419999999</c:v>
                </c:pt>
                <c:pt idx="9548">
                  <c:v>94.830433420000006</c:v>
                </c:pt>
                <c:pt idx="9549">
                  <c:v>94.840365419999998</c:v>
                </c:pt>
                <c:pt idx="9550">
                  <c:v>94.850297420000004</c:v>
                </c:pt>
                <c:pt idx="9551">
                  <c:v>94.860230419999994</c:v>
                </c:pt>
                <c:pt idx="9552">
                  <c:v>94.87016242</c:v>
                </c:pt>
                <c:pt idx="9553">
                  <c:v>94.880094420000006</c:v>
                </c:pt>
                <c:pt idx="9554">
                  <c:v>94.890026419999998</c:v>
                </c:pt>
                <c:pt idx="9555">
                  <c:v>94.899958420000004</c:v>
                </c:pt>
                <c:pt idx="9556">
                  <c:v>94.909891419999994</c:v>
                </c:pt>
                <c:pt idx="9557">
                  <c:v>94.91982342</c:v>
                </c:pt>
                <c:pt idx="9558">
                  <c:v>94.929755420000006</c:v>
                </c:pt>
                <c:pt idx="9559">
                  <c:v>94.939687419999998</c:v>
                </c:pt>
                <c:pt idx="9560">
                  <c:v>94.949620420000002</c:v>
                </c:pt>
                <c:pt idx="9561">
                  <c:v>94.959552419999994</c:v>
                </c:pt>
                <c:pt idx="9562">
                  <c:v>94.969484420000001</c:v>
                </c:pt>
                <c:pt idx="9563">
                  <c:v>94.979416420000007</c:v>
                </c:pt>
                <c:pt idx="9564">
                  <c:v>94.989349419999996</c:v>
                </c:pt>
                <c:pt idx="9565">
                  <c:v>94.999281420000003</c:v>
                </c:pt>
                <c:pt idx="9566">
                  <c:v>95.009213419999995</c:v>
                </c:pt>
                <c:pt idx="9567">
                  <c:v>95.019145420000001</c:v>
                </c:pt>
                <c:pt idx="9568">
                  <c:v>95.029078420000005</c:v>
                </c:pt>
                <c:pt idx="9569">
                  <c:v>95.039010419999997</c:v>
                </c:pt>
                <c:pt idx="9570">
                  <c:v>95.048942420000003</c:v>
                </c:pt>
                <c:pt idx="9571">
                  <c:v>95.058874419999995</c:v>
                </c:pt>
                <c:pt idx="9572">
                  <c:v>95.068807419999999</c:v>
                </c:pt>
                <c:pt idx="9573">
                  <c:v>95.078739420000005</c:v>
                </c:pt>
                <c:pt idx="9574">
                  <c:v>95.088671419999997</c:v>
                </c:pt>
                <c:pt idx="9575">
                  <c:v>95.098603420000003</c:v>
                </c:pt>
                <c:pt idx="9576">
                  <c:v>95.108535419999995</c:v>
                </c:pt>
                <c:pt idx="9577">
                  <c:v>95.118468419999999</c:v>
                </c:pt>
                <c:pt idx="9578">
                  <c:v>95.128400420000006</c:v>
                </c:pt>
                <c:pt idx="9579">
                  <c:v>95.138332419999998</c:v>
                </c:pt>
                <c:pt idx="9580">
                  <c:v>95.148264420000004</c:v>
                </c:pt>
                <c:pt idx="9581">
                  <c:v>95.158197419999993</c:v>
                </c:pt>
                <c:pt idx="9582">
                  <c:v>95.16812942</c:v>
                </c:pt>
                <c:pt idx="9583">
                  <c:v>95.178061420000006</c:v>
                </c:pt>
                <c:pt idx="9584">
                  <c:v>95.187993419999998</c:v>
                </c:pt>
                <c:pt idx="9585">
                  <c:v>95.197926420000002</c:v>
                </c:pt>
                <c:pt idx="9586">
                  <c:v>95.207858419999994</c:v>
                </c:pt>
                <c:pt idx="9587">
                  <c:v>95.21779042</c:v>
                </c:pt>
                <c:pt idx="9588">
                  <c:v>95.227722420000006</c:v>
                </c:pt>
                <c:pt idx="9589">
                  <c:v>95.237655419999996</c:v>
                </c:pt>
                <c:pt idx="9590">
                  <c:v>95.247587420000002</c:v>
                </c:pt>
                <c:pt idx="9591">
                  <c:v>95.257519419999994</c:v>
                </c:pt>
                <c:pt idx="9592">
                  <c:v>95.26745142</c:v>
                </c:pt>
                <c:pt idx="9593">
                  <c:v>95.277383420000007</c:v>
                </c:pt>
                <c:pt idx="9594">
                  <c:v>95.287316419999996</c:v>
                </c:pt>
                <c:pt idx="9595">
                  <c:v>95.297248420000003</c:v>
                </c:pt>
                <c:pt idx="9596">
                  <c:v>95.307180419999995</c:v>
                </c:pt>
                <c:pt idx="9597">
                  <c:v>95.317112420000001</c:v>
                </c:pt>
                <c:pt idx="9598">
                  <c:v>95.327045420000005</c:v>
                </c:pt>
                <c:pt idx="9599">
                  <c:v>95.336977419999997</c:v>
                </c:pt>
                <c:pt idx="9600">
                  <c:v>95.346909420000003</c:v>
                </c:pt>
                <c:pt idx="9601">
                  <c:v>95.356841419999995</c:v>
                </c:pt>
                <c:pt idx="9602">
                  <c:v>95.366774419999999</c:v>
                </c:pt>
                <c:pt idx="9603">
                  <c:v>95.376706420000005</c:v>
                </c:pt>
                <c:pt idx="9604">
                  <c:v>95.386638419999997</c:v>
                </c:pt>
                <c:pt idx="9605">
                  <c:v>95.396570420000003</c:v>
                </c:pt>
                <c:pt idx="9606">
                  <c:v>95.406503420000007</c:v>
                </c:pt>
                <c:pt idx="9607">
                  <c:v>95.416435419999999</c:v>
                </c:pt>
                <c:pt idx="9608">
                  <c:v>95.426367420000005</c:v>
                </c:pt>
                <c:pt idx="9609">
                  <c:v>95.436299419999997</c:v>
                </c:pt>
                <c:pt idx="9610">
                  <c:v>95.446231420000004</c:v>
                </c:pt>
                <c:pt idx="9611">
                  <c:v>95.456164419999993</c:v>
                </c:pt>
                <c:pt idx="9612">
                  <c:v>95.46609642</c:v>
                </c:pt>
                <c:pt idx="9613">
                  <c:v>95.476028420000006</c:v>
                </c:pt>
                <c:pt idx="9614">
                  <c:v>95.485960419999998</c:v>
                </c:pt>
                <c:pt idx="9615">
                  <c:v>95.495893420000002</c:v>
                </c:pt>
                <c:pt idx="9616">
                  <c:v>95.505825419999994</c:v>
                </c:pt>
                <c:pt idx="9617">
                  <c:v>95.51575742</c:v>
                </c:pt>
                <c:pt idx="9618">
                  <c:v>95.525689420000006</c:v>
                </c:pt>
                <c:pt idx="9619">
                  <c:v>95.535622419999996</c:v>
                </c:pt>
                <c:pt idx="9620">
                  <c:v>95.545554420000002</c:v>
                </c:pt>
                <c:pt idx="9621">
                  <c:v>95.555485750000003</c:v>
                </c:pt>
                <c:pt idx="9622">
                  <c:v>95.565417749999995</c:v>
                </c:pt>
                <c:pt idx="9623">
                  <c:v>95.575350749999998</c:v>
                </c:pt>
                <c:pt idx="9624">
                  <c:v>95.585282750000005</c:v>
                </c:pt>
                <c:pt idx="9625">
                  <c:v>95.595214749999997</c:v>
                </c:pt>
                <c:pt idx="9626">
                  <c:v>95.605146750000003</c:v>
                </c:pt>
                <c:pt idx="9627">
                  <c:v>95.615079750000007</c:v>
                </c:pt>
                <c:pt idx="9628">
                  <c:v>95.625011749999999</c:v>
                </c:pt>
                <c:pt idx="9629">
                  <c:v>95.634943750000005</c:v>
                </c:pt>
                <c:pt idx="9630">
                  <c:v>95.644875749999997</c:v>
                </c:pt>
                <c:pt idx="9631">
                  <c:v>95.654807750000003</c:v>
                </c:pt>
                <c:pt idx="9632">
                  <c:v>95.664740750000007</c:v>
                </c:pt>
                <c:pt idx="9633">
                  <c:v>95.674672749999999</c:v>
                </c:pt>
                <c:pt idx="9634">
                  <c:v>95.684604750000005</c:v>
                </c:pt>
                <c:pt idx="9635">
                  <c:v>95.694536749999997</c:v>
                </c:pt>
                <c:pt idx="9636">
                  <c:v>95.704469750000001</c:v>
                </c:pt>
                <c:pt idx="9637">
                  <c:v>95.714401749999993</c:v>
                </c:pt>
                <c:pt idx="9638">
                  <c:v>95.72433375</c:v>
                </c:pt>
                <c:pt idx="9639">
                  <c:v>95.734265750000006</c:v>
                </c:pt>
                <c:pt idx="9640">
                  <c:v>95.744198749999995</c:v>
                </c:pt>
                <c:pt idx="9641">
                  <c:v>95.754130750000002</c:v>
                </c:pt>
                <c:pt idx="9642">
                  <c:v>95.764062749999994</c:v>
                </c:pt>
                <c:pt idx="9643">
                  <c:v>95.77399475</c:v>
                </c:pt>
                <c:pt idx="9644">
                  <c:v>95.783926750000006</c:v>
                </c:pt>
                <c:pt idx="9645">
                  <c:v>95.793859749999996</c:v>
                </c:pt>
                <c:pt idx="9646">
                  <c:v>95.803791750000002</c:v>
                </c:pt>
                <c:pt idx="9647">
                  <c:v>95.813723749999994</c:v>
                </c:pt>
                <c:pt idx="9648">
                  <c:v>95.82365575</c:v>
                </c:pt>
                <c:pt idx="9649">
                  <c:v>95.833588750000004</c:v>
                </c:pt>
                <c:pt idx="9650">
                  <c:v>95.843520749999996</c:v>
                </c:pt>
                <c:pt idx="9651">
                  <c:v>95.853452750000002</c:v>
                </c:pt>
                <c:pt idx="9652">
                  <c:v>95.863384749999994</c:v>
                </c:pt>
                <c:pt idx="9653">
                  <c:v>95.873317749999998</c:v>
                </c:pt>
                <c:pt idx="9654">
                  <c:v>95.883249750000004</c:v>
                </c:pt>
                <c:pt idx="9655">
                  <c:v>95.893181749999997</c:v>
                </c:pt>
                <c:pt idx="9656">
                  <c:v>95.903113750000003</c:v>
                </c:pt>
                <c:pt idx="9657">
                  <c:v>95.913046750000007</c:v>
                </c:pt>
                <c:pt idx="9658">
                  <c:v>95.922978749999999</c:v>
                </c:pt>
                <c:pt idx="9659">
                  <c:v>95.932910750000005</c:v>
                </c:pt>
                <c:pt idx="9660">
                  <c:v>95.942842749999997</c:v>
                </c:pt>
                <c:pt idx="9661">
                  <c:v>95.952775750000001</c:v>
                </c:pt>
                <c:pt idx="9662">
                  <c:v>95.962707750000007</c:v>
                </c:pt>
                <c:pt idx="9663">
                  <c:v>95.972639749999999</c:v>
                </c:pt>
                <c:pt idx="9664">
                  <c:v>95.982571750000005</c:v>
                </c:pt>
                <c:pt idx="9665">
                  <c:v>95.992503749999997</c:v>
                </c:pt>
                <c:pt idx="9666">
                  <c:v>96.002436750000001</c:v>
                </c:pt>
                <c:pt idx="9667">
                  <c:v>96.012368749999993</c:v>
                </c:pt>
                <c:pt idx="9668">
                  <c:v>96.022300749999999</c:v>
                </c:pt>
                <c:pt idx="9669">
                  <c:v>96.032232750000006</c:v>
                </c:pt>
                <c:pt idx="9670">
                  <c:v>96.042165749999995</c:v>
                </c:pt>
                <c:pt idx="9671">
                  <c:v>96.052097750000001</c:v>
                </c:pt>
                <c:pt idx="9672">
                  <c:v>96.062029749999994</c:v>
                </c:pt>
                <c:pt idx="9673">
                  <c:v>96.07196175</c:v>
                </c:pt>
                <c:pt idx="9674">
                  <c:v>96.081894750000004</c:v>
                </c:pt>
                <c:pt idx="9675">
                  <c:v>96.091826749999996</c:v>
                </c:pt>
                <c:pt idx="9676">
                  <c:v>96.101758750000002</c:v>
                </c:pt>
                <c:pt idx="9677">
                  <c:v>96.111690749999994</c:v>
                </c:pt>
                <c:pt idx="9678">
                  <c:v>96.121623749999998</c:v>
                </c:pt>
                <c:pt idx="9679">
                  <c:v>96.131555750000004</c:v>
                </c:pt>
                <c:pt idx="9680">
                  <c:v>96.141487749999996</c:v>
                </c:pt>
                <c:pt idx="9681">
                  <c:v>96.151419750000002</c:v>
                </c:pt>
                <c:pt idx="9682">
                  <c:v>96.161351749999994</c:v>
                </c:pt>
                <c:pt idx="9683">
                  <c:v>96.171284749999998</c:v>
                </c:pt>
                <c:pt idx="9684">
                  <c:v>96.181216750000004</c:v>
                </c:pt>
                <c:pt idx="9685">
                  <c:v>96.191148749999996</c:v>
                </c:pt>
                <c:pt idx="9686">
                  <c:v>96.201080750000003</c:v>
                </c:pt>
                <c:pt idx="9687">
                  <c:v>96.211013750000006</c:v>
                </c:pt>
                <c:pt idx="9688">
                  <c:v>96.220945749999998</c:v>
                </c:pt>
                <c:pt idx="9689">
                  <c:v>96.230877750000005</c:v>
                </c:pt>
                <c:pt idx="9690">
                  <c:v>96.240809749999997</c:v>
                </c:pt>
                <c:pt idx="9691">
                  <c:v>96.250742750000001</c:v>
                </c:pt>
                <c:pt idx="9692">
                  <c:v>96.260674750000007</c:v>
                </c:pt>
                <c:pt idx="9693">
                  <c:v>96.270606749999999</c:v>
                </c:pt>
                <c:pt idx="9694">
                  <c:v>96.280538750000005</c:v>
                </c:pt>
                <c:pt idx="9695">
                  <c:v>96.290471749999995</c:v>
                </c:pt>
                <c:pt idx="9696">
                  <c:v>96.300403750000001</c:v>
                </c:pt>
                <c:pt idx="9697">
                  <c:v>96.310335749999993</c:v>
                </c:pt>
                <c:pt idx="9698">
                  <c:v>96.320267749999999</c:v>
                </c:pt>
                <c:pt idx="9699">
                  <c:v>96.330200750000003</c:v>
                </c:pt>
                <c:pt idx="9700">
                  <c:v>96.340132749999995</c:v>
                </c:pt>
                <c:pt idx="9701">
                  <c:v>96.350064750000001</c:v>
                </c:pt>
                <c:pt idx="9702">
                  <c:v>96.359996749999993</c:v>
                </c:pt>
                <c:pt idx="9703">
                  <c:v>96.36992875</c:v>
                </c:pt>
                <c:pt idx="9704">
                  <c:v>96.379861750000003</c:v>
                </c:pt>
                <c:pt idx="9705">
                  <c:v>96.389793749999995</c:v>
                </c:pt>
                <c:pt idx="9706">
                  <c:v>96.399725750000002</c:v>
                </c:pt>
                <c:pt idx="9707">
                  <c:v>96.409657749999994</c:v>
                </c:pt>
                <c:pt idx="9708">
                  <c:v>96.419590749999998</c:v>
                </c:pt>
                <c:pt idx="9709">
                  <c:v>96.429522750000004</c:v>
                </c:pt>
                <c:pt idx="9710">
                  <c:v>96.439454749999996</c:v>
                </c:pt>
                <c:pt idx="9711">
                  <c:v>96.449386750000002</c:v>
                </c:pt>
                <c:pt idx="9712">
                  <c:v>96.459319750000006</c:v>
                </c:pt>
                <c:pt idx="9713">
                  <c:v>96.469251749999998</c:v>
                </c:pt>
                <c:pt idx="9714">
                  <c:v>96.479183750000004</c:v>
                </c:pt>
                <c:pt idx="9715">
                  <c:v>96.489115749999996</c:v>
                </c:pt>
                <c:pt idx="9716">
                  <c:v>96.49904875</c:v>
                </c:pt>
                <c:pt idx="9717">
                  <c:v>96.508980750000006</c:v>
                </c:pt>
                <c:pt idx="9718">
                  <c:v>96.518912749999998</c:v>
                </c:pt>
                <c:pt idx="9719">
                  <c:v>96.528844750000005</c:v>
                </c:pt>
                <c:pt idx="9720">
                  <c:v>96.538776749999997</c:v>
                </c:pt>
                <c:pt idx="9721">
                  <c:v>96.54870975</c:v>
                </c:pt>
                <c:pt idx="9722">
                  <c:v>96.558642289999995</c:v>
                </c:pt>
                <c:pt idx="9723">
                  <c:v>96.568574290000001</c:v>
                </c:pt>
                <c:pt idx="9724">
                  <c:v>96.578506290000007</c:v>
                </c:pt>
                <c:pt idx="9725">
                  <c:v>96.588439289999997</c:v>
                </c:pt>
                <c:pt idx="9726">
                  <c:v>96.598371290000003</c:v>
                </c:pt>
                <c:pt idx="9727">
                  <c:v>96.608303289999995</c:v>
                </c:pt>
                <c:pt idx="9728">
                  <c:v>96.618235290000001</c:v>
                </c:pt>
                <c:pt idx="9729">
                  <c:v>96.628168290000005</c:v>
                </c:pt>
                <c:pt idx="9730">
                  <c:v>96.638100289999997</c:v>
                </c:pt>
                <c:pt idx="9731">
                  <c:v>96.648032290000003</c:v>
                </c:pt>
                <c:pt idx="9732">
                  <c:v>96.657964289999995</c:v>
                </c:pt>
                <c:pt idx="9733">
                  <c:v>96.667897289999999</c:v>
                </c:pt>
                <c:pt idx="9734">
                  <c:v>96.677829290000005</c:v>
                </c:pt>
                <c:pt idx="9735">
                  <c:v>96.687761289999997</c:v>
                </c:pt>
                <c:pt idx="9736">
                  <c:v>96.697693290000004</c:v>
                </c:pt>
                <c:pt idx="9737">
                  <c:v>96.707625289999996</c:v>
                </c:pt>
                <c:pt idx="9738">
                  <c:v>96.717558289999999</c:v>
                </c:pt>
                <c:pt idx="9739">
                  <c:v>96.727490290000006</c:v>
                </c:pt>
                <c:pt idx="9740">
                  <c:v>96.737422289999998</c:v>
                </c:pt>
                <c:pt idx="9741">
                  <c:v>96.747354290000004</c:v>
                </c:pt>
                <c:pt idx="9742">
                  <c:v>96.757287289999994</c:v>
                </c:pt>
                <c:pt idx="9743">
                  <c:v>96.76721929</c:v>
                </c:pt>
                <c:pt idx="9744">
                  <c:v>96.777151290000006</c:v>
                </c:pt>
                <c:pt idx="9745">
                  <c:v>96.787083289999998</c:v>
                </c:pt>
                <c:pt idx="9746">
                  <c:v>96.797016290000002</c:v>
                </c:pt>
                <c:pt idx="9747">
                  <c:v>96.806948289999994</c:v>
                </c:pt>
                <c:pt idx="9748">
                  <c:v>96.81688029</c:v>
                </c:pt>
                <c:pt idx="9749">
                  <c:v>96.826812290000007</c:v>
                </c:pt>
                <c:pt idx="9750">
                  <c:v>96.836745289999996</c:v>
                </c:pt>
                <c:pt idx="9751">
                  <c:v>96.846677290000002</c:v>
                </c:pt>
                <c:pt idx="9752">
                  <c:v>96.856609289999994</c:v>
                </c:pt>
                <c:pt idx="9753">
                  <c:v>96.866541290000001</c:v>
                </c:pt>
                <c:pt idx="9754">
                  <c:v>96.876474290000004</c:v>
                </c:pt>
                <c:pt idx="9755">
                  <c:v>96.886406289999996</c:v>
                </c:pt>
                <c:pt idx="9756">
                  <c:v>96.896338290000003</c:v>
                </c:pt>
                <c:pt idx="9757">
                  <c:v>96.906270289999995</c:v>
                </c:pt>
                <c:pt idx="9758">
                  <c:v>96.916202290000001</c:v>
                </c:pt>
                <c:pt idx="9759">
                  <c:v>96.926135290000005</c:v>
                </c:pt>
                <c:pt idx="9760">
                  <c:v>96.936067289999997</c:v>
                </c:pt>
                <c:pt idx="9761">
                  <c:v>96.945999290000003</c:v>
                </c:pt>
                <c:pt idx="9762">
                  <c:v>96.955931289999995</c:v>
                </c:pt>
                <c:pt idx="9763">
                  <c:v>96.965864289999999</c:v>
                </c:pt>
                <c:pt idx="9764">
                  <c:v>96.975796290000005</c:v>
                </c:pt>
                <c:pt idx="9765">
                  <c:v>96.985728289999997</c:v>
                </c:pt>
                <c:pt idx="9766">
                  <c:v>96.995660290000004</c:v>
                </c:pt>
                <c:pt idx="9767">
                  <c:v>97.005593289999993</c:v>
                </c:pt>
                <c:pt idx="9768">
                  <c:v>97.015525289999999</c:v>
                </c:pt>
                <c:pt idx="9769">
                  <c:v>97.025457290000006</c:v>
                </c:pt>
                <c:pt idx="9770">
                  <c:v>97.035389289999998</c:v>
                </c:pt>
                <c:pt idx="9771">
                  <c:v>97.045322290000001</c:v>
                </c:pt>
                <c:pt idx="9772">
                  <c:v>97.055254289999993</c:v>
                </c:pt>
                <c:pt idx="9773">
                  <c:v>97.06518629</c:v>
                </c:pt>
                <c:pt idx="9774">
                  <c:v>97.075118290000006</c:v>
                </c:pt>
                <c:pt idx="9775">
                  <c:v>97.085050289999998</c:v>
                </c:pt>
                <c:pt idx="9776">
                  <c:v>97.094983290000002</c:v>
                </c:pt>
                <c:pt idx="9777">
                  <c:v>97.104915289999994</c:v>
                </c:pt>
                <c:pt idx="9778">
                  <c:v>97.11484729</c:v>
                </c:pt>
                <c:pt idx="9779">
                  <c:v>97.124779290000006</c:v>
                </c:pt>
                <c:pt idx="9780">
                  <c:v>97.134712289999996</c:v>
                </c:pt>
                <c:pt idx="9781">
                  <c:v>97.144644290000002</c:v>
                </c:pt>
                <c:pt idx="9782">
                  <c:v>97.154576289999994</c:v>
                </c:pt>
                <c:pt idx="9783">
                  <c:v>97.164508290000001</c:v>
                </c:pt>
                <c:pt idx="9784">
                  <c:v>97.174441290000004</c:v>
                </c:pt>
                <c:pt idx="9785">
                  <c:v>97.184373289999996</c:v>
                </c:pt>
                <c:pt idx="9786">
                  <c:v>97.194305290000003</c:v>
                </c:pt>
                <c:pt idx="9787">
                  <c:v>97.204237289999995</c:v>
                </c:pt>
                <c:pt idx="9788">
                  <c:v>97.214170289999998</c:v>
                </c:pt>
                <c:pt idx="9789">
                  <c:v>97.224102290000005</c:v>
                </c:pt>
                <c:pt idx="9790">
                  <c:v>97.234034289999997</c:v>
                </c:pt>
                <c:pt idx="9791">
                  <c:v>97.243966290000003</c:v>
                </c:pt>
                <c:pt idx="9792">
                  <c:v>97.253899290000007</c:v>
                </c:pt>
                <c:pt idx="9793">
                  <c:v>97.263831289999999</c:v>
                </c:pt>
                <c:pt idx="9794">
                  <c:v>97.273763290000005</c:v>
                </c:pt>
                <c:pt idx="9795">
                  <c:v>97.283695289999997</c:v>
                </c:pt>
                <c:pt idx="9796">
                  <c:v>97.293627290000003</c:v>
                </c:pt>
                <c:pt idx="9797">
                  <c:v>97.303560289999993</c:v>
                </c:pt>
                <c:pt idx="9798">
                  <c:v>97.313492289999999</c:v>
                </c:pt>
                <c:pt idx="9799">
                  <c:v>97.323424290000005</c:v>
                </c:pt>
                <c:pt idx="9800">
                  <c:v>97.333356289999998</c:v>
                </c:pt>
                <c:pt idx="9801">
                  <c:v>97.343289290000001</c:v>
                </c:pt>
                <c:pt idx="9802">
                  <c:v>97.353221289999993</c:v>
                </c:pt>
                <c:pt idx="9803">
                  <c:v>97.36315329</c:v>
                </c:pt>
                <c:pt idx="9804">
                  <c:v>97.373085290000006</c:v>
                </c:pt>
                <c:pt idx="9805">
                  <c:v>97.383018289999995</c:v>
                </c:pt>
                <c:pt idx="9806">
                  <c:v>97.392950290000002</c:v>
                </c:pt>
                <c:pt idx="9807">
                  <c:v>97.402882289999994</c:v>
                </c:pt>
                <c:pt idx="9808">
                  <c:v>97.41281429</c:v>
                </c:pt>
                <c:pt idx="9809">
                  <c:v>97.422747290000004</c:v>
                </c:pt>
                <c:pt idx="9810">
                  <c:v>97.432679289999996</c:v>
                </c:pt>
                <c:pt idx="9811">
                  <c:v>97.442611290000002</c:v>
                </c:pt>
                <c:pt idx="9812">
                  <c:v>97.452543289999994</c:v>
                </c:pt>
                <c:pt idx="9813">
                  <c:v>97.462476289999998</c:v>
                </c:pt>
                <c:pt idx="9814">
                  <c:v>97.472408290000004</c:v>
                </c:pt>
                <c:pt idx="9815">
                  <c:v>97.482340289999996</c:v>
                </c:pt>
                <c:pt idx="9816">
                  <c:v>97.492272290000002</c:v>
                </c:pt>
                <c:pt idx="9817">
                  <c:v>97.502204289999995</c:v>
                </c:pt>
                <c:pt idx="9818">
                  <c:v>97.512137289999998</c:v>
                </c:pt>
                <c:pt idx="9819">
                  <c:v>97.522069290000005</c:v>
                </c:pt>
                <c:pt idx="9820">
                  <c:v>97.532001289999997</c:v>
                </c:pt>
                <c:pt idx="9821">
                  <c:v>97.541933290000003</c:v>
                </c:pt>
                <c:pt idx="9822">
                  <c:v>97.551866500000003</c:v>
                </c:pt>
                <c:pt idx="9823">
                  <c:v>97.561798499999995</c:v>
                </c:pt>
                <c:pt idx="9824">
                  <c:v>97.571730500000001</c:v>
                </c:pt>
                <c:pt idx="9825">
                  <c:v>97.581662499999993</c:v>
                </c:pt>
                <c:pt idx="9826">
                  <c:v>97.591595499999997</c:v>
                </c:pt>
                <c:pt idx="9827">
                  <c:v>97.601527500000003</c:v>
                </c:pt>
                <c:pt idx="9828">
                  <c:v>97.611459499999995</c:v>
                </c:pt>
                <c:pt idx="9829">
                  <c:v>97.621391500000001</c:v>
                </c:pt>
                <c:pt idx="9830">
                  <c:v>97.631324500000005</c:v>
                </c:pt>
                <c:pt idx="9831">
                  <c:v>97.641256499999997</c:v>
                </c:pt>
                <c:pt idx="9832">
                  <c:v>97.651188500000004</c:v>
                </c:pt>
                <c:pt idx="9833">
                  <c:v>97.661120499999996</c:v>
                </c:pt>
                <c:pt idx="9834">
                  <c:v>97.671053499999999</c:v>
                </c:pt>
                <c:pt idx="9835">
                  <c:v>97.680985500000006</c:v>
                </c:pt>
                <c:pt idx="9836">
                  <c:v>97.690917499999998</c:v>
                </c:pt>
                <c:pt idx="9837">
                  <c:v>97.700849500000004</c:v>
                </c:pt>
                <c:pt idx="9838">
                  <c:v>97.710781499999996</c:v>
                </c:pt>
                <c:pt idx="9839">
                  <c:v>97.7207145</c:v>
                </c:pt>
                <c:pt idx="9840">
                  <c:v>97.730646500000006</c:v>
                </c:pt>
                <c:pt idx="9841">
                  <c:v>97.740578499999998</c:v>
                </c:pt>
                <c:pt idx="9842">
                  <c:v>97.750510500000004</c:v>
                </c:pt>
                <c:pt idx="9843">
                  <c:v>97.760443499999994</c:v>
                </c:pt>
                <c:pt idx="9844">
                  <c:v>97.7703755</c:v>
                </c:pt>
                <c:pt idx="9845">
                  <c:v>97.780307500000006</c:v>
                </c:pt>
                <c:pt idx="9846">
                  <c:v>97.790239499999998</c:v>
                </c:pt>
                <c:pt idx="9847">
                  <c:v>97.800172500000002</c:v>
                </c:pt>
                <c:pt idx="9848">
                  <c:v>97.810104499999994</c:v>
                </c:pt>
                <c:pt idx="9849">
                  <c:v>97.820036500000001</c:v>
                </c:pt>
                <c:pt idx="9850">
                  <c:v>97.829968500000007</c:v>
                </c:pt>
                <c:pt idx="9851">
                  <c:v>97.839901499999996</c:v>
                </c:pt>
                <c:pt idx="9852">
                  <c:v>97.849833500000003</c:v>
                </c:pt>
                <c:pt idx="9853">
                  <c:v>97.859765499999995</c:v>
                </c:pt>
                <c:pt idx="9854">
                  <c:v>97.869697500000001</c:v>
                </c:pt>
                <c:pt idx="9855">
                  <c:v>97.879630500000005</c:v>
                </c:pt>
                <c:pt idx="9856">
                  <c:v>97.889562499999997</c:v>
                </c:pt>
                <c:pt idx="9857">
                  <c:v>97.899494500000003</c:v>
                </c:pt>
                <c:pt idx="9858">
                  <c:v>97.909426499999995</c:v>
                </c:pt>
                <c:pt idx="9859">
                  <c:v>97.919359499999999</c:v>
                </c:pt>
                <c:pt idx="9860">
                  <c:v>97.929291500000005</c:v>
                </c:pt>
                <c:pt idx="9861">
                  <c:v>97.939223499999997</c:v>
                </c:pt>
                <c:pt idx="9862">
                  <c:v>97.949155500000003</c:v>
                </c:pt>
                <c:pt idx="9863">
                  <c:v>97.959088499999993</c:v>
                </c:pt>
                <c:pt idx="9864">
                  <c:v>97.969020499999999</c:v>
                </c:pt>
                <c:pt idx="9865">
                  <c:v>97.978952500000005</c:v>
                </c:pt>
                <c:pt idx="9866">
                  <c:v>97.988884499999998</c:v>
                </c:pt>
                <c:pt idx="9867">
                  <c:v>97.998816500000004</c:v>
                </c:pt>
                <c:pt idx="9868">
                  <c:v>98.008749499999993</c:v>
                </c:pt>
                <c:pt idx="9869">
                  <c:v>98.0186815</c:v>
                </c:pt>
                <c:pt idx="9870">
                  <c:v>98.028613500000006</c:v>
                </c:pt>
                <c:pt idx="9871">
                  <c:v>98.038545499999998</c:v>
                </c:pt>
                <c:pt idx="9872">
                  <c:v>98.048478500000002</c:v>
                </c:pt>
                <c:pt idx="9873">
                  <c:v>98.058410499999994</c:v>
                </c:pt>
                <c:pt idx="9874">
                  <c:v>98.0683425</c:v>
                </c:pt>
                <c:pt idx="9875">
                  <c:v>98.078274500000006</c:v>
                </c:pt>
                <c:pt idx="9876">
                  <c:v>98.088207499999996</c:v>
                </c:pt>
                <c:pt idx="9877">
                  <c:v>98.098139500000002</c:v>
                </c:pt>
                <c:pt idx="9878">
                  <c:v>98.108071499999994</c:v>
                </c:pt>
                <c:pt idx="9879">
                  <c:v>98.1180035</c:v>
                </c:pt>
                <c:pt idx="9880">
                  <c:v>98.127936500000004</c:v>
                </c:pt>
                <c:pt idx="9881">
                  <c:v>98.137868499999996</c:v>
                </c:pt>
                <c:pt idx="9882">
                  <c:v>98.147800500000002</c:v>
                </c:pt>
                <c:pt idx="9883">
                  <c:v>98.157732499999995</c:v>
                </c:pt>
                <c:pt idx="9884">
                  <c:v>98.167665499999998</c:v>
                </c:pt>
                <c:pt idx="9885">
                  <c:v>98.177597500000005</c:v>
                </c:pt>
                <c:pt idx="9886">
                  <c:v>98.187529499999997</c:v>
                </c:pt>
                <c:pt idx="9887">
                  <c:v>98.197461500000003</c:v>
                </c:pt>
                <c:pt idx="9888">
                  <c:v>98.207393499999995</c:v>
                </c:pt>
                <c:pt idx="9889">
                  <c:v>98.217326499999999</c:v>
                </c:pt>
                <c:pt idx="9890">
                  <c:v>98.227258500000005</c:v>
                </c:pt>
                <c:pt idx="9891">
                  <c:v>98.237190499999997</c:v>
                </c:pt>
                <c:pt idx="9892">
                  <c:v>98.247122500000003</c:v>
                </c:pt>
                <c:pt idx="9893">
                  <c:v>98.257055500000007</c:v>
                </c:pt>
                <c:pt idx="9894">
                  <c:v>98.266987499999999</c:v>
                </c:pt>
                <c:pt idx="9895">
                  <c:v>98.276919500000005</c:v>
                </c:pt>
                <c:pt idx="9896">
                  <c:v>98.286851499999997</c:v>
                </c:pt>
                <c:pt idx="9897">
                  <c:v>98.296784500000001</c:v>
                </c:pt>
                <c:pt idx="9898">
                  <c:v>98.306716499999993</c:v>
                </c:pt>
                <c:pt idx="9899">
                  <c:v>98.316648499999999</c:v>
                </c:pt>
                <c:pt idx="9900">
                  <c:v>98.326580500000006</c:v>
                </c:pt>
                <c:pt idx="9901">
                  <c:v>98.336513499999995</c:v>
                </c:pt>
                <c:pt idx="9902">
                  <c:v>98.346445500000002</c:v>
                </c:pt>
                <c:pt idx="9903">
                  <c:v>98.356377499999994</c:v>
                </c:pt>
                <c:pt idx="9904">
                  <c:v>98.3663095</c:v>
                </c:pt>
                <c:pt idx="9905">
                  <c:v>98.376242500000004</c:v>
                </c:pt>
                <c:pt idx="9906">
                  <c:v>98.386174499999996</c:v>
                </c:pt>
                <c:pt idx="9907">
                  <c:v>98.396106500000002</c:v>
                </c:pt>
                <c:pt idx="9908">
                  <c:v>98.406038499999994</c:v>
                </c:pt>
                <c:pt idx="9909">
                  <c:v>98.415971499999998</c:v>
                </c:pt>
                <c:pt idx="9910">
                  <c:v>98.425903500000004</c:v>
                </c:pt>
                <c:pt idx="9911">
                  <c:v>98.435835499999996</c:v>
                </c:pt>
                <c:pt idx="9912">
                  <c:v>98.445767500000002</c:v>
                </c:pt>
                <c:pt idx="9913">
                  <c:v>98.455699499999994</c:v>
                </c:pt>
                <c:pt idx="9914">
                  <c:v>98.465632499999998</c:v>
                </c:pt>
                <c:pt idx="9915">
                  <c:v>98.475564500000004</c:v>
                </c:pt>
                <c:pt idx="9916">
                  <c:v>98.485496499999996</c:v>
                </c:pt>
                <c:pt idx="9917">
                  <c:v>98.495428500000003</c:v>
                </c:pt>
                <c:pt idx="9918">
                  <c:v>98.505361500000006</c:v>
                </c:pt>
                <c:pt idx="9919">
                  <c:v>98.515293499999999</c:v>
                </c:pt>
                <c:pt idx="9920">
                  <c:v>98.525225500000005</c:v>
                </c:pt>
                <c:pt idx="9921">
                  <c:v>98.535157499999997</c:v>
                </c:pt>
                <c:pt idx="9922">
                  <c:v>98.545090500000001</c:v>
                </c:pt>
                <c:pt idx="9923">
                  <c:v>98.555021999999994</c:v>
                </c:pt>
                <c:pt idx="9924">
                  <c:v>98.564954</c:v>
                </c:pt>
                <c:pt idx="9925">
                  <c:v>98.574886000000006</c:v>
                </c:pt>
                <c:pt idx="9926">
                  <c:v>98.584818999999996</c:v>
                </c:pt>
                <c:pt idx="9927">
                  <c:v>98.594751000000002</c:v>
                </c:pt>
                <c:pt idx="9928">
                  <c:v>98.604682999999994</c:v>
                </c:pt>
                <c:pt idx="9929">
                  <c:v>98.614615000000001</c:v>
                </c:pt>
                <c:pt idx="9930">
                  <c:v>98.624548000000004</c:v>
                </c:pt>
                <c:pt idx="9931">
                  <c:v>98.634479999999996</c:v>
                </c:pt>
                <c:pt idx="9932">
                  <c:v>98.644412000000003</c:v>
                </c:pt>
                <c:pt idx="9933">
                  <c:v>98.654343999999995</c:v>
                </c:pt>
                <c:pt idx="9934">
                  <c:v>98.664276999999998</c:v>
                </c:pt>
                <c:pt idx="9935">
                  <c:v>98.674209000000005</c:v>
                </c:pt>
                <c:pt idx="9936">
                  <c:v>98.684140999999997</c:v>
                </c:pt>
                <c:pt idx="9937">
                  <c:v>98.694073000000003</c:v>
                </c:pt>
                <c:pt idx="9938">
                  <c:v>98.704006000000007</c:v>
                </c:pt>
                <c:pt idx="9939">
                  <c:v>98.713937999999999</c:v>
                </c:pt>
                <c:pt idx="9940">
                  <c:v>98.723870000000005</c:v>
                </c:pt>
                <c:pt idx="9941">
                  <c:v>98.733801999999997</c:v>
                </c:pt>
                <c:pt idx="9942">
                  <c:v>98.743735000000001</c:v>
                </c:pt>
                <c:pt idx="9943">
                  <c:v>98.753666999999993</c:v>
                </c:pt>
                <c:pt idx="9944">
                  <c:v>98.763598999999999</c:v>
                </c:pt>
                <c:pt idx="9945">
                  <c:v>98.773531000000006</c:v>
                </c:pt>
                <c:pt idx="9946">
                  <c:v>98.783462999999998</c:v>
                </c:pt>
                <c:pt idx="9947">
                  <c:v>98.793396000000001</c:v>
                </c:pt>
                <c:pt idx="9948">
                  <c:v>98.803327999999993</c:v>
                </c:pt>
                <c:pt idx="9949">
                  <c:v>98.81326</c:v>
                </c:pt>
                <c:pt idx="9950">
                  <c:v>98.823192000000006</c:v>
                </c:pt>
                <c:pt idx="9951">
                  <c:v>98.833124999999995</c:v>
                </c:pt>
                <c:pt idx="9952">
                  <c:v>98.843057000000002</c:v>
                </c:pt>
                <c:pt idx="9953">
                  <c:v>98.852988999999994</c:v>
                </c:pt>
                <c:pt idx="9954">
                  <c:v>98.862921</c:v>
                </c:pt>
                <c:pt idx="9955">
                  <c:v>98.872854000000004</c:v>
                </c:pt>
                <c:pt idx="9956">
                  <c:v>98.882785999999996</c:v>
                </c:pt>
                <c:pt idx="9957">
                  <c:v>98.892718000000002</c:v>
                </c:pt>
                <c:pt idx="9958">
                  <c:v>98.902649999999994</c:v>
                </c:pt>
                <c:pt idx="9959">
                  <c:v>98.912582999999998</c:v>
                </c:pt>
                <c:pt idx="9960">
                  <c:v>98.922515000000004</c:v>
                </c:pt>
                <c:pt idx="9961">
                  <c:v>98.932446999999996</c:v>
                </c:pt>
                <c:pt idx="9962">
                  <c:v>98.942379000000003</c:v>
                </c:pt>
                <c:pt idx="9963">
                  <c:v>98.952312000000006</c:v>
                </c:pt>
                <c:pt idx="9964">
                  <c:v>98.962243999999998</c:v>
                </c:pt>
                <c:pt idx="9965">
                  <c:v>98.972176000000005</c:v>
                </c:pt>
                <c:pt idx="9966">
                  <c:v>98.982107999999997</c:v>
                </c:pt>
                <c:pt idx="9967">
                  <c:v>98.992041</c:v>
                </c:pt>
                <c:pt idx="9968">
                  <c:v>99.001973000000007</c:v>
                </c:pt>
                <c:pt idx="9969">
                  <c:v>99.011904999999999</c:v>
                </c:pt>
                <c:pt idx="9970">
                  <c:v>99.021837000000005</c:v>
                </c:pt>
                <c:pt idx="9971">
                  <c:v>99.031769999999995</c:v>
                </c:pt>
                <c:pt idx="9972">
                  <c:v>99.041702000000001</c:v>
                </c:pt>
                <c:pt idx="9973">
                  <c:v>99.051634000000007</c:v>
                </c:pt>
                <c:pt idx="9974">
                  <c:v>99.061565999999999</c:v>
                </c:pt>
                <c:pt idx="9975">
                  <c:v>99.071499000000003</c:v>
                </c:pt>
                <c:pt idx="9976">
                  <c:v>99.081430999999995</c:v>
                </c:pt>
                <c:pt idx="9977">
                  <c:v>99.091363000000001</c:v>
                </c:pt>
                <c:pt idx="9978">
                  <c:v>99.101294999999993</c:v>
                </c:pt>
                <c:pt idx="9979">
                  <c:v>99.111227</c:v>
                </c:pt>
                <c:pt idx="9980">
                  <c:v>99.121160000000003</c:v>
                </c:pt>
                <c:pt idx="9981">
                  <c:v>99.131091999999995</c:v>
                </c:pt>
                <c:pt idx="9982">
                  <c:v>99.141024000000002</c:v>
                </c:pt>
                <c:pt idx="9983">
                  <c:v>99.150955999999994</c:v>
                </c:pt>
                <c:pt idx="9984">
                  <c:v>99.160888999999997</c:v>
                </c:pt>
                <c:pt idx="9985">
                  <c:v>99.170821000000004</c:v>
                </c:pt>
                <c:pt idx="9986">
                  <c:v>99.180752999999996</c:v>
                </c:pt>
                <c:pt idx="9987">
                  <c:v>99.190685000000002</c:v>
                </c:pt>
                <c:pt idx="9988">
                  <c:v>99.200618000000006</c:v>
                </c:pt>
                <c:pt idx="9989">
                  <c:v>99.210549999999998</c:v>
                </c:pt>
                <c:pt idx="9990">
                  <c:v>99.220482000000004</c:v>
                </c:pt>
                <c:pt idx="9991">
                  <c:v>99.230413999999996</c:v>
                </c:pt>
                <c:pt idx="9992">
                  <c:v>99.240347</c:v>
                </c:pt>
                <c:pt idx="9993">
                  <c:v>99.250279000000006</c:v>
                </c:pt>
                <c:pt idx="9994">
                  <c:v>99.260210999999998</c:v>
                </c:pt>
                <c:pt idx="9995">
                  <c:v>99.270143000000004</c:v>
                </c:pt>
                <c:pt idx="9996">
                  <c:v>99.280075999999994</c:v>
                </c:pt>
                <c:pt idx="9997">
                  <c:v>99.290008</c:v>
                </c:pt>
                <c:pt idx="9998">
                  <c:v>99.299940000000007</c:v>
                </c:pt>
                <c:pt idx="9999">
                  <c:v>99.309871999999999</c:v>
                </c:pt>
                <c:pt idx="10000">
                  <c:v>99.319805000000002</c:v>
                </c:pt>
                <c:pt idx="10001">
                  <c:v>99.329736999999994</c:v>
                </c:pt>
                <c:pt idx="10002">
                  <c:v>99.339669000000001</c:v>
                </c:pt>
                <c:pt idx="10003">
                  <c:v>99.349601000000007</c:v>
                </c:pt>
                <c:pt idx="10004">
                  <c:v>99.359533999999996</c:v>
                </c:pt>
                <c:pt idx="10005">
                  <c:v>99.369466000000003</c:v>
                </c:pt>
                <c:pt idx="10006">
                  <c:v>99.379397999999995</c:v>
                </c:pt>
                <c:pt idx="10007">
                  <c:v>99.389330000000001</c:v>
                </c:pt>
                <c:pt idx="10008">
                  <c:v>99.399263000000005</c:v>
                </c:pt>
                <c:pt idx="10009">
                  <c:v>99.409194999999997</c:v>
                </c:pt>
                <c:pt idx="10010">
                  <c:v>99.419127000000003</c:v>
                </c:pt>
                <c:pt idx="10011">
                  <c:v>99.429058999999995</c:v>
                </c:pt>
                <c:pt idx="10012">
                  <c:v>99.438991999999999</c:v>
                </c:pt>
                <c:pt idx="10013">
                  <c:v>99.448924000000005</c:v>
                </c:pt>
                <c:pt idx="10014">
                  <c:v>99.458855999999997</c:v>
                </c:pt>
                <c:pt idx="10015">
                  <c:v>99.468788000000004</c:v>
                </c:pt>
                <c:pt idx="10016">
                  <c:v>99.478719999999996</c:v>
                </c:pt>
                <c:pt idx="10017">
                  <c:v>99.488652999999999</c:v>
                </c:pt>
                <c:pt idx="10018">
                  <c:v>99.498585000000006</c:v>
                </c:pt>
                <c:pt idx="10019">
                  <c:v>99.508516999999998</c:v>
                </c:pt>
                <c:pt idx="10020">
                  <c:v>99.518449000000004</c:v>
                </c:pt>
                <c:pt idx="10021">
                  <c:v>99.528381999999993</c:v>
                </c:pt>
                <c:pt idx="10022">
                  <c:v>99.538314</c:v>
                </c:pt>
                <c:pt idx="10023">
                  <c:v>99.548246000000006</c:v>
                </c:pt>
                <c:pt idx="10024">
                  <c:v>99.558177880000002</c:v>
                </c:pt>
                <c:pt idx="10025">
                  <c:v>99.568110869999998</c:v>
                </c:pt>
                <c:pt idx="10026">
                  <c:v>99.578042879999998</c:v>
                </c:pt>
                <c:pt idx="10027">
                  <c:v>99.587974880000004</c:v>
                </c:pt>
                <c:pt idx="10028">
                  <c:v>99.597906879999996</c:v>
                </c:pt>
                <c:pt idx="10029">
                  <c:v>99.60783988</c:v>
                </c:pt>
                <c:pt idx="10030">
                  <c:v>99.617771880000006</c:v>
                </c:pt>
                <c:pt idx="10031">
                  <c:v>99.627703879999999</c:v>
                </c:pt>
                <c:pt idx="10032">
                  <c:v>99.637635880000005</c:v>
                </c:pt>
                <c:pt idx="10033">
                  <c:v>99.647568879999994</c:v>
                </c:pt>
                <c:pt idx="10034">
                  <c:v>99.657500880000001</c:v>
                </c:pt>
                <c:pt idx="10035">
                  <c:v>99.667432880000007</c:v>
                </c:pt>
                <c:pt idx="10036">
                  <c:v>99.677364879999999</c:v>
                </c:pt>
                <c:pt idx="10037">
                  <c:v>99.687297880000003</c:v>
                </c:pt>
                <c:pt idx="10038">
                  <c:v>99.697229879999995</c:v>
                </c:pt>
                <c:pt idx="10039">
                  <c:v>99.707161880000001</c:v>
                </c:pt>
                <c:pt idx="10040">
                  <c:v>99.717093879999993</c:v>
                </c:pt>
                <c:pt idx="10041">
                  <c:v>99.727026870000003</c:v>
                </c:pt>
                <c:pt idx="10042">
                  <c:v>99.736958880000003</c:v>
                </c:pt>
                <c:pt idx="10043">
                  <c:v>99.746890879999995</c:v>
                </c:pt>
                <c:pt idx="10044">
                  <c:v>99.756822880000001</c:v>
                </c:pt>
                <c:pt idx="10045">
                  <c:v>99.766755880000005</c:v>
                </c:pt>
                <c:pt idx="10046">
                  <c:v>99.776687879999997</c:v>
                </c:pt>
                <c:pt idx="10047">
                  <c:v>99.786619880000003</c:v>
                </c:pt>
                <c:pt idx="10048">
                  <c:v>99.796551879999996</c:v>
                </c:pt>
                <c:pt idx="10049">
                  <c:v>99.806484879999999</c:v>
                </c:pt>
                <c:pt idx="10050">
                  <c:v>99.816416880000006</c:v>
                </c:pt>
                <c:pt idx="10051">
                  <c:v>99.826348879999998</c:v>
                </c:pt>
                <c:pt idx="10052">
                  <c:v>99.836280880000004</c:v>
                </c:pt>
                <c:pt idx="10053">
                  <c:v>99.846212879999996</c:v>
                </c:pt>
                <c:pt idx="10054">
                  <c:v>99.85614588</c:v>
                </c:pt>
                <c:pt idx="10055">
                  <c:v>99.866077880000006</c:v>
                </c:pt>
                <c:pt idx="10056">
                  <c:v>99.876009879999998</c:v>
                </c:pt>
                <c:pt idx="10057">
                  <c:v>99.885941880000004</c:v>
                </c:pt>
                <c:pt idx="10058">
                  <c:v>99.895874879999994</c:v>
                </c:pt>
                <c:pt idx="10059">
                  <c:v>99.90580688</c:v>
                </c:pt>
                <c:pt idx="10060">
                  <c:v>99.915738880000006</c:v>
                </c:pt>
                <c:pt idx="10061">
                  <c:v>99.925670879999998</c:v>
                </c:pt>
                <c:pt idx="10062">
                  <c:v>99.935603880000002</c:v>
                </c:pt>
                <c:pt idx="10063">
                  <c:v>99.945535879999994</c:v>
                </c:pt>
                <c:pt idx="10064">
                  <c:v>99.95546788</c:v>
                </c:pt>
                <c:pt idx="10065">
                  <c:v>99.965399880000007</c:v>
                </c:pt>
                <c:pt idx="10066">
                  <c:v>99.975332879999996</c:v>
                </c:pt>
                <c:pt idx="10067">
                  <c:v>99.985264880000003</c:v>
                </c:pt>
                <c:pt idx="10068">
                  <c:v>99.995196879999995</c:v>
                </c:pt>
                <c:pt idx="10069">
                  <c:v>100.0051289</c:v>
                </c:pt>
                <c:pt idx="10070">
                  <c:v>100.01506190000001</c:v>
                </c:pt>
                <c:pt idx="10071">
                  <c:v>100.0249939</c:v>
                </c:pt>
                <c:pt idx="10072">
                  <c:v>100.0349259</c:v>
                </c:pt>
                <c:pt idx="10073">
                  <c:v>100.0448579</c:v>
                </c:pt>
                <c:pt idx="10074">
                  <c:v>100.0547909</c:v>
                </c:pt>
                <c:pt idx="10075">
                  <c:v>100.06472290000001</c:v>
                </c:pt>
                <c:pt idx="10076">
                  <c:v>100.0746549</c:v>
                </c:pt>
                <c:pt idx="10077">
                  <c:v>100.08458690000001</c:v>
                </c:pt>
                <c:pt idx="10078">
                  <c:v>100.09451989999999</c:v>
                </c:pt>
                <c:pt idx="10079">
                  <c:v>100.1044519</c:v>
                </c:pt>
                <c:pt idx="10080">
                  <c:v>100.11438390000001</c:v>
                </c:pt>
                <c:pt idx="10081">
                  <c:v>100.1243159</c:v>
                </c:pt>
                <c:pt idx="10082">
                  <c:v>100.1342489</c:v>
                </c:pt>
                <c:pt idx="10083">
                  <c:v>100.14418089999999</c:v>
                </c:pt>
                <c:pt idx="10084">
                  <c:v>100.1541129</c:v>
                </c:pt>
                <c:pt idx="10085">
                  <c:v>100.16404489999999</c:v>
                </c:pt>
                <c:pt idx="10086">
                  <c:v>100.1739779</c:v>
                </c:pt>
                <c:pt idx="10087">
                  <c:v>100.1839099</c:v>
                </c:pt>
                <c:pt idx="10088">
                  <c:v>100.1938419</c:v>
                </c:pt>
                <c:pt idx="10089">
                  <c:v>100.2037739</c:v>
                </c:pt>
                <c:pt idx="10090">
                  <c:v>100.21370690000001</c:v>
                </c:pt>
                <c:pt idx="10091">
                  <c:v>100.2236389</c:v>
                </c:pt>
                <c:pt idx="10092">
                  <c:v>100.2335709</c:v>
                </c:pt>
                <c:pt idx="10093">
                  <c:v>100.2435029</c:v>
                </c:pt>
                <c:pt idx="10094">
                  <c:v>100.2534359</c:v>
                </c:pt>
                <c:pt idx="10095">
                  <c:v>100.26336790000001</c:v>
                </c:pt>
                <c:pt idx="10096">
                  <c:v>100.2732999</c:v>
                </c:pt>
                <c:pt idx="10097">
                  <c:v>100.2832319</c:v>
                </c:pt>
                <c:pt idx="10098">
                  <c:v>100.29316489999999</c:v>
                </c:pt>
                <c:pt idx="10099">
                  <c:v>100.3030969</c:v>
                </c:pt>
                <c:pt idx="10100">
                  <c:v>100.31302890000001</c:v>
                </c:pt>
                <c:pt idx="10101">
                  <c:v>100.3229609</c:v>
                </c:pt>
                <c:pt idx="10102">
                  <c:v>100.3328939</c:v>
                </c:pt>
                <c:pt idx="10103">
                  <c:v>100.34282589999999</c:v>
                </c:pt>
                <c:pt idx="10104">
                  <c:v>100.3527579</c:v>
                </c:pt>
                <c:pt idx="10105">
                  <c:v>100.36268990000001</c:v>
                </c:pt>
                <c:pt idx="10106">
                  <c:v>100.3726229</c:v>
                </c:pt>
                <c:pt idx="10107">
                  <c:v>100.3825549</c:v>
                </c:pt>
                <c:pt idx="10108">
                  <c:v>100.39248689999999</c:v>
                </c:pt>
                <c:pt idx="10109">
                  <c:v>100.4024189</c:v>
                </c:pt>
                <c:pt idx="10110">
                  <c:v>100.4123519</c:v>
                </c:pt>
                <c:pt idx="10111">
                  <c:v>100.4222839</c:v>
                </c:pt>
                <c:pt idx="10112">
                  <c:v>100.4322159</c:v>
                </c:pt>
                <c:pt idx="10113">
                  <c:v>100.44214789999999</c:v>
                </c:pt>
                <c:pt idx="10114">
                  <c:v>100.4520809</c:v>
                </c:pt>
                <c:pt idx="10115">
                  <c:v>100.4620129</c:v>
                </c:pt>
                <c:pt idx="10116">
                  <c:v>100.4719449</c:v>
                </c:pt>
                <c:pt idx="10117">
                  <c:v>100.4818769</c:v>
                </c:pt>
                <c:pt idx="10118">
                  <c:v>100.49180990000001</c:v>
                </c:pt>
                <c:pt idx="10119">
                  <c:v>100.5017419</c:v>
                </c:pt>
                <c:pt idx="10120">
                  <c:v>100.51167390000001</c:v>
                </c:pt>
                <c:pt idx="10121">
                  <c:v>100.5216059</c:v>
                </c:pt>
                <c:pt idx="10122">
                  <c:v>100.5315389</c:v>
                </c:pt>
                <c:pt idx="10123">
                  <c:v>100.54147089999999</c:v>
                </c:pt>
                <c:pt idx="10124">
                  <c:v>100.5514029</c:v>
                </c:pt>
                <c:pt idx="10125">
                  <c:v>100.56133509999999</c:v>
                </c:pt>
                <c:pt idx="10126">
                  <c:v>100.5712681</c:v>
                </c:pt>
                <c:pt idx="10127">
                  <c:v>100.5812001</c:v>
                </c:pt>
                <c:pt idx="10128">
                  <c:v>100.5911321</c:v>
                </c:pt>
                <c:pt idx="10129">
                  <c:v>100.6010641</c:v>
                </c:pt>
                <c:pt idx="10130">
                  <c:v>100.61099710000001</c:v>
                </c:pt>
                <c:pt idx="10131">
                  <c:v>100.6209291</c:v>
                </c:pt>
                <c:pt idx="10132">
                  <c:v>100.6308611</c:v>
                </c:pt>
                <c:pt idx="10133">
                  <c:v>100.6407931</c:v>
                </c:pt>
                <c:pt idx="10134">
                  <c:v>100.6507261</c:v>
                </c:pt>
                <c:pt idx="10135">
                  <c:v>100.66065810000001</c:v>
                </c:pt>
                <c:pt idx="10136">
                  <c:v>100.6705901</c:v>
                </c:pt>
                <c:pt idx="10137">
                  <c:v>100.6805221</c:v>
                </c:pt>
                <c:pt idx="10138">
                  <c:v>100.69045509999999</c:v>
                </c:pt>
                <c:pt idx="10139">
                  <c:v>100.7003871</c:v>
                </c:pt>
                <c:pt idx="10140">
                  <c:v>100.71031910000001</c:v>
                </c:pt>
                <c:pt idx="10141">
                  <c:v>100.7202511</c:v>
                </c:pt>
                <c:pt idx="10142">
                  <c:v>100.7301841</c:v>
                </c:pt>
                <c:pt idx="10143">
                  <c:v>100.74011609999999</c:v>
                </c:pt>
                <c:pt idx="10144">
                  <c:v>100.7500481</c:v>
                </c:pt>
                <c:pt idx="10145">
                  <c:v>100.75998010000001</c:v>
                </c:pt>
                <c:pt idx="10146">
                  <c:v>100.7699131</c:v>
                </c:pt>
                <c:pt idx="10147">
                  <c:v>100.7798451</c:v>
                </c:pt>
                <c:pt idx="10148">
                  <c:v>100.78977709999999</c:v>
                </c:pt>
                <c:pt idx="10149">
                  <c:v>100.7997091</c:v>
                </c:pt>
                <c:pt idx="10150">
                  <c:v>100.8096421</c:v>
                </c:pt>
                <c:pt idx="10151">
                  <c:v>100.8195741</c:v>
                </c:pt>
                <c:pt idx="10152">
                  <c:v>100.8295061</c:v>
                </c:pt>
                <c:pt idx="10153">
                  <c:v>100.8394381</c:v>
                </c:pt>
                <c:pt idx="10154">
                  <c:v>100.8493711</c:v>
                </c:pt>
                <c:pt idx="10155">
                  <c:v>100.85930310000001</c:v>
                </c:pt>
                <c:pt idx="10156">
                  <c:v>100.8692351</c:v>
                </c:pt>
                <c:pt idx="10157">
                  <c:v>100.8791671</c:v>
                </c:pt>
                <c:pt idx="10158">
                  <c:v>100.88910009999999</c:v>
                </c:pt>
                <c:pt idx="10159">
                  <c:v>100.8990321</c:v>
                </c:pt>
                <c:pt idx="10160">
                  <c:v>100.90896410000001</c:v>
                </c:pt>
                <c:pt idx="10161">
                  <c:v>100.9188961</c:v>
                </c:pt>
                <c:pt idx="10162">
                  <c:v>100.9288291</c:v>
                </c:pt>
                <c:pt idx="10163">
                  <c:v>100.93876109999999</c:v>
                </c:pt>
                <c:pt idx="10164">
                  <c:v>100.9486931</c:v>
                </c:pt>
                <c:pt idx="10165">
                  <c:v>100.95862510000001</c:v>
                </c:pt>
                <c:pt idx="10166">
                  <c:v>100.9685581</c:v>
                </c:pt>
                <c:pt idx="10167">
                  <c:v>100.9784901</c:v>
                </c:pt>
                <c:pt idx="10168">
                  <c:v>100.98842209999999</c:v>
                </c:pt>
                <c:pt idx="10169">
                  <c:v>100.9983541</c:v>
                </c:pt>
                <c:pt idx="10170">
                  <c:v>101.0082871</c:v>
                </c:pt>
                <c:pt idx="10171">
                  <c:v>101.0182191</c:v>
                </c:pt>
                <c:pt idx="10172">
                  <c:v>101.0281511</c:v>
                </c:pt>
                <c:pt idx="10173">
                  <c:v>101.03808309999999</c:v>
                </c:pt>
                <c:pt idx="10174">
                  <c:v>101.0480161</c:v>
                </c:pt>
                <c:pt idx="10175">
                  <c:v>101.0579481</c:v>
                </c:pt>
                <c:pt idx="10176">
                  <c:v>101.0678801</c:v>
                </c:pt>
                <c:pt idx="10177">
                  <c:v>101.0778121</c:v>
                </c:pt>
                <c:pt idx="10178">
                  <c:v>101.08774510000001</c:v>
                </c:pt>
                <c:pt idx="10179">
                  <c:v>101.0976771</c:v>
                </c:pt>
                <c:pt idx="10180">
                  <c:v>101.1076091</c:v>
                </c:pt>
                <c:pt idx="10181">
                  <c:v>101.1175411</c:v>
                </c:pt>
                <c:pt idx="10182">
                  <c:v>101.1274741</c:v>
                </c:pt>
                <c:pt idx="10183">
                  <c:v>101.13740610000001</c:v>
                </c:pt>
                <c:pt idx="10184">
                  <c:v>101.1473381</c:v>
                </c:pt>
                <c:pt idx="10185">
                  <c:v>101.1572711</c:v>
                </c:pt>
                <c:pt idx="10186">
                  <c:v>101.16720309999999</c:v>
                </c:pt>
                <c:pt idx="10187">
                  <c:v>101.1771351</c:v>
                </c:pt>
                <c:pt idx="10188">
                  <c:v>101.18706709999999</c:v>
                </c:pt>
                <c:pt idx="10189">
                  <c:v>101.1970001</c:v>
                </c:pt>
                <c:pt idx="10190">
                  <c:v>101.2069321</c:v>
                </c:pt>
                <c:pt idx="10191">
                  <c:v>101.2168641</c:v>
                </c:pt>
                <c:pt idx="10192">
                  <c:v>101.2267961</c:v>
                </c:pt>
                <c:pt idx="10193">
                  <c:v>101.23672910000001</c:v>
                </c:pt>
                <c:pt idx="10194">
                  <c:v>101.2466611</c:v>
                </c:pt>
                <c:pt idx="10195">
                  <c:v>101.2565931</c:v>
                </c:pt>
                <c:pt idx="10196">
                  <c:v>101.2665251</c:v>
                </c:pt>
                <c:pt idx="10197">
                  <c:v>101.2764581</c:v>
                </c:pt>
                <c:pt idx="10198">
                  <c:v>101.28639010000001</c:v>
                </c:pt>
                <c:pt idx="10199">
                  <c:v>101.2963221</c:v>
                </c:pt>
                <c:pt idx="10200">
                  <c:v>101.3062541</c:v>
                </c:pt>
                <c:pt idx="10201">
                  <c:v>101.31618709999999</c:v>
                </c:pt>
                <c:pt idx="10202">
                  <c:v>101.3261191</c:v>
                </c:pt>
                <c:pt idx="10203">
                  <c:v>101.33605110000001</c:v>
                </c:pt>
                <c:pt idx="10204">
                  <c:v>101.3459831</c:v>
                </c:pt>
                <c:pt idx="10205">
                  <c:v>101.3559161</c:v>
                </c:pt>
                <c:pt idx="10206">
                  <c:v>101.36584809999999</c:v>
                </c:pt>
                <c:pt idx="10207">
                  <c:v>101.3757801</c:v>
                </c:pt>
                <c:pt idx="10208">
                  <c:v>101.3857131</c:v>
                </c:pt>
                <c:pt idx="10209">
                  <c:v>101.3956451</c:v>
                </c:pt>
                <c:pt idx="10210">
                  <c:v>101.4055771</c:v>
                </c:pt>
                <c:pt idx="10211">
                  <c:v>101.41550909999999</c:v>
                </c:pt>
                <c:pt idx="10212">
                  <c:v>101.4254421</c:v>
                </c:pt>
                <c:pt idx="10213">
                  <c:v>101.4353741</c:v>
                </c:pt>
                <c:pt idx="10214">
                  <c:v>101.4453061</c:v>
                </c:pt>
                <c:pt idx="10215">
                  <c:v>101.4552381</c:v>
                </c:pt>
                <c:pt idx="10216">
                  <c:v>101.46517110000001</c:v>
                </c:pt>
                <c:pt idx="10217">
                  <c:v>101.4751031</c:v>
                </c:pt>
                <c:pt idx="10218">
                  <c:v>101.4850351</c:v>
                </c:pt>
                <c:pt idx="10219">
                  <c:v>101.4949671</c:v>
                </c:pt>
                <c:pt idx="10220">
                  <c:v>101.5049001</c:v>
                </c:pt>
                <c:pt idx="10221">
                  <c:v>101.51483210000001</c:v>
                </c:pt>
                <c:pt idx="10222">
                  <c:v>101.5247641</c:v>
                </c:pt>
                <c:pt idx="10223">
                  <c:v>101.53469610000001</c:v>
                </c:pt>
                <c:pt idx="10224">
                  <c:v>101.54462909999999</c:v>
                </c:pt>
                <c:pt idx="10225">
                  <c:v>101.5545611</c:v>
                </c:pt>
                <c:pt idx="10226">
                  <c:v>101.564492</c:v>
                </c:pt>
                <c:pt idx="10227">
                  <c:v>101.57442399999999</c:v>
                </c:pt>
                <c:pt idx="10228">
                  <c:v>101.584357</c:v>
                </c:pt>
                <c:pt idx="10229">
                  <c:v>101.594289</c:v>
                </c:pt>
                <c:pt idx="10230">
                  <c:v>101.604221</c:v>
                </c:pt>
                <c:pt idx="10231">
                  <c:v>101.614154</c:v>
                </c:pt>
                <c:pt idx="10232">
                  <c:v>101.62408600000001</c:v>
                </c:pt>
                <c:pt idx="10233">
                  <c:v>101.634018</c:v>
                </c:pt>
                <c:pt idx="10234">
                  <c:v>101.64395</c:v>
                </c:pt>
                <c:pt idx="10235">
                  <c:v>101.65388299999999</c:v>
                </c:pt>
                <c:pt idx="10236">
                  <c:v>101.663815</c:v>
                </c:pt>
                <c:pt idx="10237">
                  <c:v>101.67374700000001</c:v>
                </c:pt>
                <c:pt idx="10238">
                  <c:v>101.683679</c:v>
                </c:pt>
                <c:pt idx="10239">
                  <c:v>101.693612</c:v>
                </c:pt>
                <c:pt idx="10240">
                  <c:v>101.70354399999999</c:v>
                </c:pt>
                <c:pt idx="10241">
                  <c:v>101.713476</c:v>
                </c:pt>
                <c:pt idx="10242">
                  <c:v>101.72340800000001</c:v>
                </c:pt>
                <c:pt idx="10243">
                  <c:v>101.733341</c:v>
                </c:pt>
                <c:pt idx="10244">
                  <c:v>101.743273</c:v>
                </c:pt>
                <c:pt idx="10245">
                  <c:v>101.75320499999999</c:v>
                </c:pt>
                <c:pt idx="10246">
                  <c:v>101.763137</c:v>
                </c:pt>
                <c:pt idx="10247">
                  <c:v>101.77307</c:v>
                </c:pt>
                <c:pt idx="10248">
                  <c:v>101.783002</c:v>
                </c:pt>
                <c:pt idx="10249">
                  <c:v>101.792934</c:v>
                </c:pt>
                <c:pt idx="10250">
                  <c:v>101.80286700000001</c:v>
                </c:pt>
                <c:pt idx="10251">
                  <c:v>101.812799</c:v>
                </c:pt>
                <c:pt idx="10252">
                  <c:v>101.822731</c:v>
                </c:pt>
                <c:pt idx="10253">
                  <c:v>101.832663</c:v>
                </c:pt>
                <c:pt idx="10254">
                  <c:v>101.842596</c:v>
                </c:pt>
                <c:pt idx="10255">
                  <c:v>101.85252800000001</c:v>
                </c:pt>
                <c:pt idx="10256">
                  <c:v>101.86246</c:v>
                </c:pt>
                <c:pt idx="10257">
                  <c:v>101.872392</c:v>
                </c:pt>
                <c:pt idx="10258">
                  <c:v>101.88232499999999</c:v>
                </c:pt>
                <c:pt idx="10259">
                  <c:v>101.892257</c:v>
                </c:pt>
                <c:pt idx="10260">
                  <c:v>101.90218900000001</c:v>
                </c:pt>
                <c:pt idx="10261">
                  <c:v>101.912122</c:v>
                </c:pt>
                <c:pt idx="10262">
                  <c:v>101.922054</c:v>
                </c:pt>
                <c:pt idx="10263">
                  <c:v>101.93198599999999</c:v>
                </c:pt>
                <c:pt idx="10264">
                  <c:v>101.941918</c:v>
                </c:pt>
                <c:pt idx="10265">
                  <c:v>101.951851</c:v>
                </c:pt>
                <c:pt idx="10266">
                  <c:v>101.961783</c:v>
                </c:pt>
                <c:pt idx="10267">
                  <c:v>101.971715</c:v>
                </c:pt>
                <c:pt idx="10268">
                  <c:v>101.981647</c:v>
                </c:pt>
                <c:pt idx="10269">
                  <c:v>101.99158</c:v>
                </c:pt>
                <c:pt idx="10270">
                  <c:v>102.00151200000001</c:v>
                </c:pt>
                <c:pt idx="10271">
                  <c:v>102.011444</c:v>
                </c:pt>
                <c:pt idx="10272">
                  <c:v>102.021376</c:v>
                </c:pt>
                <c:pt idx="10273">
                  <c:v>102.03130899999999</c:v>
                </c:pt>
                <c:pt idx="10274">
                  <c:v>102.041241</c:v>
                </c:pt>
                <c:pt idx="10275">
                  <c:v>102.05117300000001</c:v>
                </c:pt>
                <c:pt idx="10276">
                  <c:v>102.061106</c:v>
                </c:pt>
                <c:pt idx="10277">
                  <c:v>102.071038</c:v>
                </c:pt>
                <c:pt idx="10278">
                  <c:v>102.08096999999999</c:v>
                </c:pt>
                <c:pt idx="10279">
                  <c:v>102.090902</c:v>
                </c:pt>
                <c:pt idx="10280">
                  <c:v>102.100835</c:v>
                </c:pt>
                <c:pt idx="10281">
                  <c:v>102.110767</c:v>
                </c:pt>
                <c:pt idx="10282">
                  <c:v>102.120699</c:v>
                </c:pt>
                <c:pt idx="10283">
                  <c:v>102.13063099999999</c:v>
                </c:pt>
                <c:pt idx="10284">
                  <c:v>102.140564</c:v>
                </c:pt>
                <c:pt idx="10285">
                  <c:v>102.150496</c:v>
                </c:pt>
                <c:pt idx="10286">
                  <c:v>102.160428</c:v>
                </c:pt>
                <c:pt idx="10287">
                  <c:v>102.170361</c:v>
                </c:pt>
                <c:pt idx="10288">
                  <c:v>102.18029300000001</c:v>
                </c:pt>
                <c:pt idx="10289">
                  <c:v>102.190225</c:v>
                </c:pt>
                <c:pt idx="10290">
                  <c:v>102.200157</c:v>
                </c:pt>
                <c:pt idx="10291">
                  <c:v>102.21008999999999</c:v>
                </c:pt>
                <c:pt idx="10292">
                  <c:v>102.220022</c:v>
                </c:pt>
                <c:pt idx="10293">
                  <c:v>102.22995400000001</c:v>
                </c:pt>
                <c:pt idx="10294">
                  <c:v>102.239886</c:v>
                </c:pt>
                <c:pt idx="10295">
                  <c:v>102.249819</c:v>
                </c:pt>
                <c:pt idx="10296">
                  <c:v>102.25975099999999</c:v>
                </c:pt>
                <c:pt idx="10297">
                  <c:v>102.269683</c:v>
                </c:pt>
                <c:pt idx="10298">
                  <c:v>102.279616</c:v>
                </c:pt>
                <c:pt idx="10299">
                  <c:v>102.289548</c:v>
                </c:pt>
                <c:pt idx="10300">
                  <c:v>102.29948</c:v>
                </c:pt>
                <c:pt idx="10301">
                  <c:v>102.30941199999999</c:v>
                </c:pt>
                <c:pt idx="10302">
                  <c:v>102.319345</c:v>
                </c:pt>
                <c:pt idx="10303">
                  <c:v>102.329277</c:v>
                </c:pt>
                <c:pt idx="10304">
                  <c:v>102.339209</c:v>
                </c:pt>
                <c:pt idx="10305">
                  <c:v>102.349141</c:v>
                </c:pt>
                <c:pt idx="10306">
                  <c:v>102.35907400000001</c:v>
                </c:pt>
                <c:pt idx="10307">
                  <c:v>102.369006</c:v>
                </c:pt>
                <c:pt idx="10308">
                  <c:v>102.37893800000001</c:v>
                </c:pt>
                <c:pt idx="10309">
                  <c:v>102.38887099999999</c:v>
                </c:pt>
                <c:pt idx="10310">
                  <c:v>102.398803</c:v>
                </c:pt>
                <c:pt idx="10311">
                  <c:v>102.40873499999999</c:v>
                </c:pt>
                <c:pt idx="10312">
                  <c:v>102.418667</c:v>
                </c:pt>
                <c:pt idx="10313">
                  <c:v>102.4286</c:v>
                </c:pt>
                <c:pt idx="10314">
                  <c:v>102.438532</c:v>
                </c:pt>
                <c:pt idx="10315">
                  <c:v>102.448464</c:v>
                </c:pt>
                <c:pt idx="10316">
                  <c:v>102.45839599999999</c:v>
                </c:pt>
                <c:pt idx="10317">
                  <c:v>102.468329</c:v>
                </c:pt>
                <c:pt idx="10318">
                  <c:v>102.478261</c:v>
                </c:pt>
                <c:pt idx="10319">
                  <c:v>102.488193</c:v>
                </c:pt>
                <c:pt idx="10320">
                  <c:v>102.498126</c:v>
                </c:pt>
                <c:pt idx="10321">
                  <c:v>102.50805800000001</c:v>
                </c:pt>
                <c:pt idx="10322">
                  <c:v>102.51799</c:v>
                </c:pt>
                <c:pt idx="10323">
                  <c:v>102.527922</c:v>
                </c:pt>
                <c:pt idx="10324">
                  <c:v>102.53785499999999</c:v>
                </c:pt>
                <c:pt idx="10325">
                  <c:v>102.547787</c:v>
                </c:pt>
                <c:pt idx="10326">
                  <c:v>102.55772039999999</c:v>
                </c:pt>
                <c:pt idx="10327">
                  <c:v>102.5676534</c:v>
                </c:pt>
                <c:pt idx="10328">
                  <c:v>102.5775854</c:v>
                </c:pt>
                <c:pt idx="10329">
                  <c:v>102.5875174</c:v>
                </c:pt>
                <c:pt idx="10330">
                  <c:v>102.5974494</c:v>
                </c:pt>
                <c:pt idx="10331">
                  <c:v>102.60738240000001</c:v>
                </c:pt>
                <c:pt idx="10332">
                  <c:v>102.6173144</c:v>
                </c:pt>
                <c:pt idx="10333">
                  <c:v>102.6272464</c:v>
                </c:pt>
                <c:pt idx="10334">
                  <c:v>102.6371784</c:v>
                </c:pt>
                <c:pt idx="10335">
                  <c:v>102.6471114</c:v>
                </c:pt>
                <c:pt idx="10336">
                  <c:v>102.65704340000001</c:v>
                </c:pt>
                <c:pt idx="10337">
                  <c:v>102.6669754</c:v>
                </c:pt>
                <c:pt idx="10338">
                  <c:v>102.6769084</c:v>
                </c:pt>
                <c:pt idx="10339">
                  <c:v>102.68684039999999</c:v>
                </c:pt>
                <c:pt idx="10340">
                  <c:v>102.6967724</c:v>
                </c:pt>
                <c:pt idx="10341">
                  <c:v>102.70670440000001</c:v>
                </c:pt>
                <c:pt idx="10342">
                  <c:v>102.7166374</c:v>
                </c:pt>
                <c:pt idx="10343">
                  <c:v>102.7265694</c:v>
                </c:pt>
                <c:pt idx="10344">
                  <c:v>102.73650139999999</c:v>
                </c:pt>
                <c:pt idx="10345">
                  <c:v>102.7464344</c:v>
                </c:pt>
                <c:pt idx="10346">
                  <c:v>102.7563664</c:v>
                </c:pt>
                <c:pt idx="10347">
                  <c:v>102.7662984</c:v>
                </c:pt>
                <c:pt idx="10348">
                  <c:v>102.7762304</c:v>
                </c:pt>
                <c:pt idx="10349">
                  <c:v>102.78616340000001</c:v>
                </c:pt>
                <c:pt idx="10350">
                  <c:v>102.7960954</c:v>
                </c:pt>
                <c:pt idx="10351">
                  <c:v>102.8060274</c:v>
                </c:pt>
                <c:pt idx="10352">
                  <c:v>102.8159594</c:v>
                </c:pt>
                <c:pt idx="10353">
                  <c:v>102.8258924</c:v>
                </c:pt>
                <c:pt idx="10354">
                  <c:v>102.83582440000001</c:v>
                </c:pt>
                <c:pt idx="10355">
                  <c:v>102.8457564</c:v>
                </c:pt>
                <c:pt idx="10356">
                  <c:v>102.8556894</c:v>
                </c:pt>
                <c:pt idx="10357">
                  <c:v>102.86562139999999</c:v>
                </c:pt>
                <c:pt idx="10358">
                  <c:v>102.8755534</c:v>
                </c:pt>
                <c:pt idx="10359">
                  <c:v>102.88548539999999</c:v>
                </c:pt>
                <c:pt idx="10360">
                  <c:v>102.8954184</c:v>
                </c:pt>
                <c:pt idx="10361">
                  <c:v>102.9053504</c:v>
                </c:pt>
                <c:pt idx="10362">
                  <c:v>102.9152824</c:v>
                </c:pt>
                <c:pt idx="10363">
                  <c:v>102.9252154</c:v>
                </c:pt>
                <c:pt idx="10364">
                  <c:v>102.93514740000001</c:v>
                </c:pt>
                <c:pt idx="10365">
                  <c:v>102.9450794</c:v>
                </c:pt>
                <c:pt idx="10366">
                  <c:v>102.9550114</c:v>
                </c:pt>
                <c:pt idx="10367">
                  <c:v>102.96494439999999</c:v>
                </c:pt>
                <c:pt idx="10368">
                  <c:v>102.9748764</c:v>
                </c:pt>
                <c:pt idx="10369">
                  <c:v>102.98480840000001</c:v>
                </c:pt>
                <c:pt idx="10370">
                  <c:v>102.9947414</c:v>
                </c:pt>
                <c:pt idx="10371">
                  <c:v>103.0046734</c:v>
                </c:pt>
                <c:pt idx="10372">
                  <c:v>103.01460539999999</c:v>
                </c:pt>
                <c:pt idx="10373">
                  <c:v>103.0245374</c:v>
                </c:pt>
                <c:pt idx="10374">
                  <c:v>103.0344704</c:v>
                </c:pt>
                <c:pt idx="10375">
                  <c:v>103.0444024</c:v>
                </c:pt>
                <c:pt idx="10376">
                  <c:v>103.0543344</c:v>
                </c:pt>
                <c:pt idx="10377">
                  <c:v>103.06426740000001</c:v>
                </c:pt>
                <c:pt idx="10378">
                  <c:v>103.0741994</c:v>
                </c:pt>
                <c:pt idx="10379">
                  <c:v>103.0841314</c:v>
                </c:pt>
                <c:pt idx="10380">
                  <c:v>103.0940634</c:v>
                </c:pt>
                <c:pt idx="10381">
                  <c:v>103.1039964</c:v>
                </c:pt>
                <c:pt idx="10382">
                  <c:v>103.11392840000001</c:v>
                </c:pt>
                <c:pt idx="10383">
                  <c:v>103.1238604</c:v>
                </c:pt>
                <c:pt idx="10384">
                  <c:v>103.1337934</c:v>
                </c:pt>
                <c:pt idx="10385">
                  <c:v>103.14372539999999</c:v>
                </c:pt>
                <c:pt idx="10386">
                  <c:v>103.1536574</c:v>
                </c:pt>
                <c:pt idx="10387">
                  <c:v>103.16358940000001</c:v>
                </c:pt>
                <c:pt idx="10388">
                  <c:v>103.1735224</c:v>
                </c:pt>
                <c:pt idx="10389">
                  <c:v>103.1834544</c:v>
                </c:pt>
                <c:pt idx="10390">
                  <c:v>103.19338639999999</c:v>
                </c:pt>
                <c:pt idx="10391">
                  <c:v>103.2033194</c:v>
                </c:pt>
                <c:pt idx="10392">
                  <c:v>103.2132514</c:v>
                </c:pt>
                <c:pt idx="10393">
                  <c:v>103.2231834</c:v>
                </c:pt>
                <c:pt idx="10394">
                  <c:v>103.2331154</c:v>
                </c:pt>
                <c:pt idx="10395">
                  <c:v>103.24304840000001</c:v>
                </c:pt>
                <c:pt idx="10396">
                  <c:v>103.2529804</c:v>
                </c:pt>
                <c:pt idx="10397">
                  <c:v>103.2629124</c:v>
                </c:pt>
                <c:pt idx="10398">
                  <c:v>103.27284539999999</c:v>
                </c:pt>
                <c:pt idx="10399">
                  <c:v>103.2827774</c:v>
                </c:pt>
                <c:pt idx="10400">
                  <c:v>103.29270940000001</c:v>
                </c:pt>
                <c:pt idx="10401">
                  <c:v>103.3026414</c:v>
                </c:pt>
                <c:pt idx="10402">
                  <c:v>103.3125744</c:v>
                </c:pt>
                <c:pt idx="10403">
                  <c:v>103.32250639999999</c:v>
                </c:pt>
                <c:pt idx="10404">
                  <c:v>103.3324384</c:v>
                </c:pt>
                <c:pt idx="10405">
                  <c:v>103.3423714</c:v>
                </c:pt>
                <c:pt idx="10406">
                  <c:v>103.3523034</c:v>
                </c:pt>
                <c:pt idx="10407">
                  <c:v>103.3622354</c:v>
                </c:pt>
                <c:pt idx="10408">
                  <c:v>103.3721674</c:v>
                </c:pt>
                <c:pt idx="10409">
                  <c:v>103.3821004</c:v>
                </c:pt>
                <c:pt idx="10410">
                  <c:v>103.39203240000001</c:v>
                </c:pt>
                <c:pt idx="10411">
                  <c:v>103.4019644</c:v>
                </c:pt>
                <c:pt idx="10412">
                  <c:v>103.4118974</c:v>
                </c:pt>
                <c:pt idx="10413">
                  <c:v>103.42182939999999</c:v>
                </c:pt>
                <c:pt idx="10414">
                  <c:v>103.4317614</c:v>
                </c:pt>
                <c:pt idx="10415">
                  <c:v>103.44169340000001</c:v>
                </c:pt>
                <c:pt idx="10416">
                  <c:v>103.45162639999999</c:v>
                </c:pt>
                <c:pt idx="10417">
                  <c:v>103.4615584</c:v>
                </c:pt>
                <c:pt idx="10418">
                  <c:v>103.47149039999999</c:v>
                </c:pt>
                <c:pt idx="10419">
                  <c:v>103.4814234</c:v>
                </c:pt>
                <c:pt idx="10420">
                  <c:v>103.4913554</c:v>
                </c:pt>
                <c:pt idx="10421">
                  <c:v>103.5012874</c:v>
                </c:pt>
                <c:pt idx="10422">
                  <c:v>103.5112194</c:v>
                </c:pt>
                <c:pt idx="10423">
                  <c:v>103.52115240000001</c:v>
                </c:pt>
                <c:pt idx="10424">
                  <c:v>103.5310844</c:v>
                </c:pt>
                <c:pt idx="10425">
                  <c:v>103.5410164</c:v>
                </c:pt>
                <c:pt idx="10426">
                  <c:v>103.55094939999999</c:v>
                </c:pt>
                <c:pt idx="10427">
                  <c:v>103.56088080000001</c:v>
                </c:pt>
                <c:pt idx="10428">
                  <c:v>103.5708128</c:v>
                </c:pt>
                <c:pt idx="10429">
                  <c:v>103.58074480000001</c:v>
                </c:pt>
                <c:pt idx="10430">
                  <c:v>103.59067779999999</c:v>
                </c:pt>
                <c:pt idx="10431">
                  <c:v>103.6006098</c:v>
                </c:pt>
                <c:pt idx="10432">
                  <c:v>103.61054179999999</c:v>
                </c:pt>
                <c:pt idx="10433">
                  <c:v>103.6204748</c:v>
                </c:pt>
                <c:pt idx="10434">
                  <c:v>103.6304068</c:v>
                </c:pt>
                <c:pt idx="10435">
                  <c:v>103.64033879999999</c:v>
                </c:pt>
                <c:pt idx="10436">
                  <c:v>103.6502708</c:v>
                </c:pt>
                <c:pt idx="10437">
                  <c:v>103.66020380000001</c:v>
                </c:pt>
                <c:pt idx="10438">
                  <c:v>103.6701358</c:v>
                </c:pt>
                <c:pt idx="10439">
                  <c:v>103.6800678</c:v>
                </c:pt>
                <c:pt idx="10440">
                  <c:v>103.69000080000001</c:v>
                </c:pt>
                <c:pt idx="10441">
                  <c:v>103.6999328</c:v>
                </c:pt>
                <c:pt idx="10442">
                  <c:v>103.70986480000001</c:v>
                </c:pt>
                <c:pt idx="10443">
                  <c:v>103.7197968</c:v>
                </c:pt>
                <c:pt idx="10444">
                  <c:v>103.7297298</c:v>
                </c:pt>
                <c:pt idx="10445">
                  <c:v>103.73966179999999</c:v>
                </c:pt>
                <c:pt idx="10446">
                  <c:v>103.7495938</c:v>
                </c:pt>
                <c:pt idx="10447">
                  <c:v>103.7595268</c:v>
                </c:pt>
                <c:pt idx="10448">
                  <c:v>103.7694588</c:v>
                </c:pt>
                <c:pt idx="10449">
                  <c:v>103.7793908</c:v>
                </c:pt>
                <c:pt idx="10450">
                  <c:v>103.78932380000001</c:v>
                </c:pt>
                <c:pt idx="10451">
                  <c:v>103.7992558</c:v>
                </c:pt>
                <c:pt idx="10452">
                  <c:v>103.8091878</c:v>
                </c:pt>
                <c:pt idx="10453">
                  <c:v>103.8191198</c:v>
                </c:pt>
                <c:pt idx="10454">
                  <c:v>103.8290528</c:v>
                </c:pt>
                <c:pt idx="10455">
                  <c:v>103.83898480000001</c:v>
                </c:pt>
                <c:pt idx="10456">
                  <c:v>103.8489168</c:v>
                </c:pt>
                <c:pt idx="10457">
                  <c:v>103.8588498</c:v>
                </c:pt>
                <c:pt idx="10458">
                  <c:v>103.86878179999999</c:v>
                </c:pt>
                <c:pt idx="10459">
                  <c:v>103.8787138</c:v>
                </c:pt>
                <c:pt idx="10460">
                  <c:v>103.88864580000001</c:v>
                </c:pt>
                <c:pt idx="10461">
                  <c:v>103.8985788</c:v>
                </c:pt>
                <c:pt idx="10462">
                  <c:v>103.9085108</c:v>
                </c:pt>
                <c:pt idx="10463">
                  <c:v>103.91844279999999</c:v>
                </c:pt>
                <c:pt idx="10464">
                  <c:v>103.9283758</c:v>
                </c:pt>
                <c:pt idx="10465">
                  <c:v>103.9383078</c:v>
                </c:pt>
                <c:pt idx="10466">
                  <c:v>103.9482398</c:v>
                </c:pt>
                <c:pt idx="10467">
                  <c:v>103.9581718</c:v>
                </c:pt>
                <c:pt idx="10468">
                  <c:v>103.96810480000001</c:v>
                </c:pt>
                <c:pt idx="10469">
                  <c:v>103.9780368</c:v>
                </c:pt>
                <c:pt idx="10470">
                  <c:v>103.9879688</c:v>
                </c:pt>
                <c:pt idx="10471">
                  <c:v>103.99790179999999</c:v>
                </c:pt>
                <c:pt idx="10472">
                  <c:v>104.0078338</c:v>
                </c:pt>
                <c:pt idx="10473">
                  <c:v>104.01776580000001</c:v>
                </c:pt>
                <c:pt idx="10474">
                  <c:v>104.0276978</c:v>
                </c:pt>
                <c:pt idx="10475">
                  <c:v>104.0376308</c:v>
                </c:pt>
                <c:pt idx="10476">
                  <c:v>104.04756279999999</c:v>
                </c:pt>
                <c:pt idx="10477">
                  <c:v>104.0574948</c:v>
                </c:pt>
                <c:pt idx="10478">
                  <c:v>104.0674278</c:v>
                </c:pt>
                <c:pt idx="10479">
                  <c:v>104.0773598</c:v>
                </c:pt>
                <c:pt idx="10480">
                  <c:v>104.0872918</c:v>
                </c:pt>
                <c:pt idx="10481">
                  <c:v>104.09722480000001</c:v>
                </c:pt>
                <c:pt idx="10482">
                  <c:v>104.1071568</c:v>
                </c:pt>
                <c:pt idx="10483">
                  <c:v>104.1170888</c:v>
                </c:pt>
                <c:pt idx="10484">
                  <c:v>104.1270208</c:v>
                </c:pt>
                <c:pt idx="10485">
                  <c:v>104.1369538</c:v>
                </c:pt>
                <c:pt idx="10486">
                  <c:v>104.14688580000001</c:v>
                </c:pt>
                <c:pt idx="10487">
                  <c:v>104.1568178</c:v>
                </c:pt>
                <c:pt idx="10488">
                  <c:v>104.1667508</c:v>
                </c:pt>
                <c:pt idx="10489">
                  <c:v>104.17668279999999</c:v>
                </c:pt>
                <c:pt idx="10490">
                  <c:v>104.1866148</c:v>
                </c:pt>
                <c:pt idx="10491">
                  <c:v>104.19654679999999</c:v>
                </c:pt>
                <c:pt idx="10492">
                  <c:v>104.2064798</c:v>
                </c:pt>
                <c:pt idx="10493">
                  <c:v>104.2164118</c:v>
                </c:pt>
                <c:pt idx="10494">
                  <c:v>104.2263438</c:v>
                </c:pt>
                <c:pt idx="10495">
                  <c:v>104.2362768</c:v>
                </c:pt>
                <c:pt idx="10496">
                  <c:v>104.24620880000001</c:v>
                </c:pt>
                <c:pt idx="10497">
                  <c:v>104.2561408</c:v>
                </c:pt>
                <c:pt idx="10498">
                  <c:v>104.2660728</c:v>
                </c:pt>
                <c:pt idx="10499">
                  <c:v>104.27600579999999</c:v>
                </c:pt>
                <c:pt idx="10500">
                  <c:v>104.2859378</c:v>
                </c:pt>
                <c:pt idx="10501">
                  <c:v>104.29586980000001</c:v>
                </c:pt>
                <c:pt idx="10502">
                  <c:v>104.3058028</c:v>
                </c:pt>
                <c:pt idx="10503">
                  <c:v>104.3157348</c:v>
                </c:pt>
                <c:pt idx="10504">
                  <c:v>104.32566679999999</c:v>
                </c:pt>
                <c:pt idx="10505">
                  <c:v>104.3355998</c:v>
                </c:pt>
                <c:pt idx="10506">
                  <c:v>104.3455318</c:v>
                </c:pt>
                <c:pt idx="10507">
                  <c:v>104.3554638</c:v>
                </c:pt>
                <c:pt idx="10508">
                  <c:v>104.3653958</c:v>
                </c:pt>
                <c:pt idx="10509">
                  <c:v>104.37532880000001</c:v>
                </c:pt>
                <c:pt idx="10510">
                  <c:v>104.3852608</c:v>
                </c:pt>
                <c:pt idx="10511">
                  <c:v>104.3951928</c:v>
                </c:pt>
                <c:pt idx="10512">
                  <c:v>104.40512579999999</c:v>
                </c:pt>
                <c:pt idx="10513">
                  <c:v>104.4150578</c:v>
                </c:pt>
                <c:pt idx="10514">
                  <c:v>104.42498980000001</c:v>
                </c:pt>
                <c:pt idx="10515">
                  <c:v>104.4349218</c:v>
                </c:pt>
                <c:pt idx="10516">
                  <c:v>104.4448548</c:v>
                </c:pt>
                <c:pt idx="10517">
                  <c:v>104.45478679999999</c:v>
                </c:pt>
                <c:pt idx="10518">
                  <c:v>104.4647188</c:v>
                </c:pt>
                <c:pt idx="10519">
                  <c:v>104.4746518</c:v>
                </c:pt>
                <c:pt idx="10520">
                  <c:v>104.4845838</c:v>
                </c:pt>
                <c:pt idx="10521">
                  <c:v>104.4945158</c:v>
                </c:pt>
                <c:pt idx="10522">
                  <c:v>104.50444880000001</c:v>
                </c:pt>
                <c:pt idx="10523">
                  <c:v>104.5143808</c:v>
                </c:pt>
                <c:pt idx="10524">
                  <c:v>104.5243128</c:v>
                </c:pt>
                <c:pt idx="10525">
                  <c:v>104.5342448</c:v>
                </c:pt>
                <c:pt idx="10526">
                  <c:v>104.5441778</c:v>
                </c:pt>
                <c:pt idx="10527">
                  <c:v>104.55410980000001</c:v>
                </c:pt>
                <c:pt idx="10528">
                  <c:v>104.5640415</c:v>
                </c:pt>
                <c:pt idx="10529">
                  <c:v>104.57397450000001</c:v>
                </c:pt>
                <c:pt idx="10530">
                  <c:v>104.5839065</c:v>
                </c:pt>
                <c:pt idx="10531">
                  <c:v>104.5938385</c:v>
                </c:pt>
                <c:pt idx="10532">
                  <c:v>104.6037705</c:v>
                </c:pt>
                <c:pt idx="10533">
                  <c:v>104.6137035</c:v>
                </c:pt>
                <c:pt idx="10534">
                  <c:v>104.62363550000001</c:v>
                </c:pt>
                <c:pt idx="10535">
                  <c:v>104.6335675</c:v>
                </c:pt>
                <c:pt idx="10536">
                  <c:v>104.6435005</c:v>
                </c:pt>
                <c:pt idx="10537">
                  <c:v>104.65343249999999</c:v>
                </c:pt>
                <c:pt idx="10538">
                  <c:v>104.6633645</c:v>
                </c:pt>
                <c:pt idx="10539">
                  <c:v>104.6732975</c:v>
                </c:pt>
                <c:pt idx="10540">
                  <c:v>104.6832295</c:v>
                </c:pt>
                <c:pt idx="10541">
                  <c:v>104.6931615</c:v>
                </c:pt>
                <c:pt idx="10542">
                  <c:v>104.70309349999999</c:v>
                </c:pt>
                <c:pt idx="10543">
                  <c:v>104.7130265</c:v>
                </c:pt>
                <c:pt idx="10544">
                  <c:v>104.7229585</c:v>
                </c:pt>
                <c:pt idx="10545">
                  <c:v>104.7328905</c:v>
                </c:pt>
                <c:pt idx="10546">
                  <c:v>104.7428235</c:v>
                </c:pt>
                <c:pt idx="10547">
                  <c:v>104.75275550000001</c:v>
                </c:pt>
                <c:pt idx="10548">
                  <c:v>104.7626875</c:v>
                </c:pt>
                <c:pt idx="10549">
                  <c:v>104.7726205</c:v>
                </c:pt>
                <c:pt idx="10550">
                  <c:v>104.78255249999999</c:v>
                </c:pt>
                <c:pt idx="10551">
                  <c:v>104.7924845</c:v>
                </c:pt>
                <c:pt idx="10552">
                  <c:v>104.80241650000001</c:v>
                </c:pt>
                <c:pt idx="10553">
                  <c:v>104.8123495</c:v>
                </c:pt>
                <c:pt idx="10554">
                  <c:v>104.8222815</c:v>
                </c:pt>
                <c:pt idx="10555">
                  <c:v>104.83221349999999</c:v>
                </c:pt>
                <c:pt idx="10556">
                  <c:v>104.8421465</c:v>
                </c:pt>
                <c:pt idx="10557">
                  <c:v>104.8520785</c:v>
                </c:pt>
                <c:pt idx="10558">
                  <c:v>104.8620105</c:v>
                </c:pt>
                <c:pt idx="10559">
                  <c:v>104.8719425</c:v>
                </c:pt>
                <c:pt idx="10560">
                  <c:v>104.88187550000001</c:v>
                </c:pt>
                <c:pt idx="10561">
                  <c:v>104.8918075</c:v>
                </c:pt>
                <c:pt idx="10562">
                  <c:v>104.90173950000001</c:v>
                </c:pt>
                <c:pt idx="10563">
                  <c:v>104.91167249999999</c:v>
                </c:pt>
                <c:pt idx="10564">
                  <c:v>104.9216045</c:v>
                </c:pt>
                <c:pt idx="10565">
                  <c:v>104.93153650000001</c:v>
                </c:pt>
                <c:pt idx="10566">
                  <c:v>104.9414695</c:v>
                </c:pt>
                <c:pt idx="10567">
                  <c:v>104.9514015</c:v>
                </c:pt>
                <c:pt idx="10568">
                  <c:v>104.96133349999999</c:v>
                </c:pt>
                <c:pt idx="10569">
                  <c:v>104.9712655</c:v>
                </c:pt>
                <c:pt idx="10570">
                  <c:v>104.9811985</c:v>
                </c:pt>
                <c:pt idx="10571">
                  <c:v>104.9911305</c:v>
                </c:pt>
                <c:pt idx="10572">
                  <c:v>105.0010625</c:v>
                </c:pt>
                <c:pt idx="10573">
                  <c:v>105.01099550000001</c:v>
                </c:pt>
                <c:pt idx="10574">
                  <c:v>105.0209275</c:v>
                </c:pt>
                <c:pt idx="10575">
                  <c:v>105.03085950000001</c:v>
                </c:pt>
                <c:pt idx="10576">
                  <c:v>105.04079249999999</c:v>
                </c:pt>
                <c:pt idx="10577">
                  <c:v>105.0507245</c:v>
                </c:pt>
                <c:pt idx="10578">
                  <c:v>105.06065649999999</c:v>
                </c:pt>
                <c:pt idx="10579">
                  <c:v>105.0705885</c:v>
                </c:pt>
                <c:pt idx="10580">
                  <c:v>105.0805215</c:v>
                </c:pt>
                <c:pt idx="10581">
                  <c:v>105.0904535</c:v>
                </c:pt>
                <c:pt idx="10582">
                  <c:v>105.1003855</c:v>
                </c:pt>
                <c:pt idx="10583">
                  <c:v>105.11031850000001</c:v>
                </c:pt>
                <c:pt idx="10584">
                  <c:v>105.1202505</c:v>
                </c:pt>
                <c:pt idx="10585">
                  <c:v>105.1301825</c:v>
                </c:pt>
                <c:pt idx="10586">
                  <c:v>105.1401145</c:v>
                </c:pt>
                <c:pt idx="10587">
                  <c:v>105.1500475</c:v>
                </c:pt>
                <c:pt idx="10588">
                  <c:v>105.15997950000001</c:v>
                </c:pt>
                <c:pt idx="10589">
                  <c:v>105.1699115</c:v>
                </c:pt>
                <c:pt idx="10590">
                  <c:v>105.1798445</c:v>
                </c:pt>
                <c:pt idx="10591">
                  <c:v>105.18977649999999</c:v>
                </c:pt>
                <c:pt idx="10592">
                  <c:v>105.1997085</c:v>
                </c:pt>
                <c:pt idx="10593">
                  <c:v>105.2096415</c:v>
                </c:pt>
                <c:pt idx="10594">
                  <c:v>105.2195735</c:v>
                </c:pt>
                <c:pt idx="10595">
                  <c:v>105.2295055</c:v>
                </c:pt>
                <c:pt idx="10596">
                  <c:v>105.23943749999999</c:v>
                </c:pt>
                <c:pt idx="10597">
                  <c:v>105.2493705</c:v>
                </c:pt>
                <c:pt idx="10598">
                  <c:v>105.2593025</c:v>
                </c:pt>
                <c:pt idx="10599">
                  <c:v>105.2692345</c:v>
                </c:pt>
                <c:pt idx="10600">
                  <c:v>105.2791675</c:v>
                </c:pt>
                <c:pt idx="10601">
                  <c:v>105.28909950000001</c:v>
                </c:pt>
                <c:pt idx="10602">
                  <c:v>105.2990315</c:v>
                </c:pt>
                <c:pt idx="10603">
                  <c:v>105.3089645</c:v>
                </c:pt>
                <c:pt idx="10604">
                  <c:v>105.31889649999999</c:v>
                </c:pt>
                <c:pt idx="10605">
                  <c:v>105.3288285</c:v>
                </c:pt>
                <c:pt idx="10606">
                  <c:v>105.33876050000001</c:v>
                </c:pt>
                <c:pt idx="10607">
                  <c:v>105.3486935</c:v>
                </c:pt>
                <c:pt idx="10608">
                  <c:v>105.3586255</c:v>
                </c:pt>
                <c:pt idx="10609">
                  <c:v>105.36855749999999</c:v>
                </c:pt>
                <c:pt idx="10610">
                  <c:v>105.3784905</c:v>
                </c:pt>
                <c:pt idx="10611">
                  <c:v>105.3884225</c:v>
                </c:pt>
                <c:pt idx="10612">
                  <c:v>105.3983545</c:v>
                </c:pt>
                <c:pt idx="10613">
                  <c:v>105.4082875</c:v>
                </c:pt>
                <c:pt idx="10614">
                  <c:v>105.41821950000001</c:v>
                </c:pt>
                <c:pt idx="10615">
                  <c:v>105.4281515</c:v>
                </c:pt>
                <c:pt idx="10616">
                  <c:v>105.4380845</c:v>
                </c:pt>
                <c:pt idx="10617">
                  <c:v>105.44801649999999</c:v>
                </c:pt>
                <c:pt idx="10618">
                  <c:v>105.4579485</c:v>
                </c:pt>
                <c:pt idx="10619">
                  <c:v>105.46788050000001</c:v>
                </c:pt>
                <c:pt idx="10620">
                  <c:v>105.4778135</c:v>
                </c:pt>
                <c:pt idx="10621">
                  <c:v>105.4877455</c:v>
                </c:pt>
                <c:pt idx="10622">
                  <c:v>105.49767749999999</c:v>
                </c:pt>
                <c:pt idx="10623">
                  <c:v>105.5076105</c:v>
                </c:pt>
                <c:pt idx="10624">
                  <c:v>105.5175425</c:v>
                </c:pt>
                <c:pt idx="10625">
                  <c:v>105.5274745</c:v>
                </c:pt>
                <c:pt idx="10626">
                  <c:v>105.5374065</c:v>
                </c:pt>
                <c:pt idx="10627">
                  <c:v>105.54733950000001</c:v>
                </c:pt>
                <c:pt idx="10628">
                  <c:v>105.5572715</c:v>
                </c:pt>
                <c:pt idx="10629">
                  <c:v>105.56720439999999</c:v>
                </c:pt>
                <c:pt idx="10630">
                  <c:v>105.5771374</c:v>
                </c:pt>
                <c:pt idx="10631">
                  <c:v>105.5870694</c:v>
                </c:pt>
                <c:pt idx="10632">
                  <c:v>105.5970014</c:v>
                </c:pt>
                <c:pt idx="10633">
                  <c:v>105.6069344</c:v>
                </c:pt>
                <c:pt idx="10634">
                  <c:v>105.61686640000001</c:v>
                </c:pt>
                <c:pt idx="10635">
                  <c:v>105.6267984</c:v>
                </c:pt>
                <c:pt idx="10636">
                  <c:v>105.6367304</c:v>
                </c:pt>
                <c:pt idx="10637">
                  <c:v>105.64666339999999</c:v>
                </c:pt>
                <c:pt idx="10638">
                  <c:v>105.6565954</c:v>
                </c:pt>
                <c:pt idx="10639">
                  <c:v>105.66652740000001</c:v>
                </c:pt>
                <c:pt idx="10640">
                  <c:v>105.6764604</c:v>
                </c:pt>
                <c:pt idx="10641">
                  <c:v>105.6863924</c:v>
                </c:pt>
                <c:pt idx="10642">
                  <c:v>105.69632439999999</c:v>
                </c:pt>
                <c:pt idx="10643">
                  <c:v>105.7062574</c:v>
                </c:pt>
                <c:pt idx="10644">
                  <c:v>105.7161894</c:v>
                </c:pt>
                <c:pt idx="10645">
                  <c:v>105.7261214</c:v>
                </c:pt>
                <c:pt idx="10646">
                  <c:v>105.7360534</c:v>
                </c:pt>
                <c:pt idx="10647">
                  <c:v>105.74598640000001</c:v>
                </c:pt>
                <c:pt idx="10648">
                  <c:v>105.7559184</c:v>
                </c:pt>
                <c:pt idx="10649">
                  <c:v>105.76585040000001</c:v>
                </c:pt>
                <c:pt idx="10650">
                  <c:v>105.77578339999999</c:v>
                </c:pt>
                <c:pt idx="10651">
                  <c:v>105.7857154</c:v>
                </c:pt>
                <c:pt idx="10652">
                  <c:v>105.79564739999999</c:v>
                </c:pt>
                <c:pt idx="10653">
                  <c:v>105.8055804</c:v>
                </c:pt>
                <c:pt idx="10654">
                  <c:v>105.8155124</c:v>
                </c:pt>
                <c:pt idx="10655">
                  <c:v>105.82544439999999</c:v>
                </c:pt>
                <c:pt idx="10656">
                  <c:v>105.8353774</c:v>
                </c:pt>
                <c:pt idx="10657">
                  <c:v>105.8453094</c:v>
                </c:pt>
                <c:pt idx="10658">
                  <c:v>105.8552414</c:v>
                </c:pt>
                <c:pt idx="10659">
                  <c:v>105.8651734</c:v>
                </c:pt>
                <c:pt idx="10660">
                  <c:v>105.87510640000001</c:v>
                </c:pt>
                <c:pt idx="10661">
                  <c:v>105.8850384</c:v>
                </c:pt>
                <c:pt idx="10662">
                  <c:v>105.89497040000001</c:v>
                </c:pt>
                <c:pt idx="10663">
                  <c:v>105.90490339999999</c:v>
                </c:pt>
                <c:pt idx="10664">
                  <c:v>105.9148354</c:v>
                </c:pt>
                <c:pt idx="10665">
                  <c:v>105.92476739999999</c:v>
                </c:pt>
                <c:pt idx="10666">
                  <c:v>105.9346994</c:v>
                </c:pt>
                <c:pt idx="10667">
                  <c:v>105.9446324</c:v>
                </c:pt>
                <c:pt idx="10668">
                  <c:v>105.9545644</c:v>
                </c:pt>
                <c:pt idx="10669">
                  <c:v>105.9644964</c:v>
                </c:pt>
                <c:pt idx="10670">
                  <c:v>105.97442940000001</c:v>
                </c:pt>
                <c:pt idx="10671">
                  <c:v>105.9843614</c:v>
                </c:pt>
                <c:pt idx="10672">
                  <c:v>105.9942934</c:v>
                </c:pt>
                <c:pt idx="10673">
                  <c:v>106.00422639999999</c:v>
                </c:pt>
                <c:pt idx="10674">
                  <c:v>106.0141584</c:v>
                </c:pt>
                <c:pt idx="10675">
                  <c:v>106.02409040000001</c:v>
                </c:pt>
                <c:pt idx="10676">
                  <c:v>106.0340234</c:v>
                </c:pt>
                <c:pt idx="10677">
                  <c:v>106.0439554</c:v>
                </c:pt>
                <c:pt idx="10678">
                  <c:v>106.05388739999999</c:v>
                </c:pt>
                <c:pt idx="10679">
                  <c:v>106.0638194</c:v>
                </c:pt>
                <c:pt idx="10680">
                  <c:v>106.0737524</c:v>
                </c:pt>
                <c:pt idx="10681">
                  <c:v>106.0836844</c:v>
                </c:pt>
                <c:pt idx="10682">
                  <c:v>106.0936164</c:v>
                </c:pt>
                <c:pt idx="10683">
                  <c:v>106.10354940000001</c:v>
                </c:pt>
                <c:pt idx="10684">
                  <c:v>106.1134814</c:v>
                </c:pt>
                <c:pt idx="10685">
                  <c:v>106.1234134</c:v>
                </c:pt>
                <c:pt idx="10686">
                  <c:v>106.13334639999999</c:v>
                </c:pt>
                <c:pt idx="10687">
                  <c:v>106.1432784</c:v>
                </c:pt>
                <c:pt idx="10688">
                  <c:v>106.15321040000001</c:v>
                </c:pt>
                <c:pt idx="10689">
                  <c:v>106.1631424</c:v>
                </c:pt>
                <c:pt idx="10690">
                  <c:v>106.1730754</c:v>
                </c:pt>
                <c:pt idx="10691">
                  <c:v>106.18300739999999</c:v>
                </c:pt>
                <c:pt idx="10692">
                  <c:v>106.1929394</c:v>
                </c:pt>
                <c:pt idx="10693">
                  <c:v>106.2028724</c:v>
                </c:pt>
                <c:pt idx="10694">
                  <c:v>106.2128044</c:v>
                </c:pt>
                <c:pt idx="10695">
                  <c:v>106.2227364</c:v>
                </c:pt>
                <c:pt idx="10696">
                  <c:v>106.23266940000001</c:v>
                </c:pt>
                <c:pt idx="10697">
                  <c:v>106.2426014</c:v>
                </c:pt>
                <c:pt idx="10698">
                  <c:v>106.2525334</c:v>
                </c:pt>
                <c:pt idx="10699">
                  <c:v>106.2624654</c:v>
                </c:pt>
                <c:pt idx="10700">
                  <c:v>106.2723984</c:v>
                </c:pt>
                <c:pt idx="10701">
                  <c:v>106.28233040000001</c:v>
                </c:pt>
                <c:pt idx="10702">
                  <c:v>106.2922624</c:v>
                </c:pt>
                <c:pt idx="10703">
                  <c:v>106.3021954</c:v>
                </c:pt>
                <c:pt idx="10704">
                  <c:v>106.31212739999999</c:v>
                </c:pt>
                <c:pt idx="10705">
                  <c:v>106.3220594</c:v>
                </c:pt>
                <c:pt idx="10706">
                  <c:v>106.3319924</c:v>
                </c:pt>
                <c:pt idx="10707">
                  <c:v>106.3419244</c:v>
                </c:pt>
                <c:pt idx="10708">
                  <c:v>106.3518564</c:v>
                </c:pt>
                <c:pt idx="10709">
                  <c:v>106.36178940000001</c:v>
                </c:pt>
                <c:pt idx="10710">
                  <c:v>106.3717214</c:v>
                </c:pt>
                <c:pt idx="10711">
                  <c:v>106.3816534</c:v>
                </c:pt>
                <c:pt idx="10712">
                  <c:v>106.3915854</c:v>
                </c:pt>
                <c:pt idx="10713">
                  <c:v>106.4015184</c:v>
                </c:pt>
                <c:pt idx="10714">
                  <c:v>106.41145040000001</c:v>
                </c:pt>
                <c:pt idx="10715">
                  <c:v>106.4213824</c:v>
                </c:pt>
                <c:pt idx="10716">
                  <c:v>106.4313154</c:v>
                </c:pt>
                <c:pt idx="10717">
                  <c:v>106.44124739999999</c:v>
                </c:pt>
                <c:pt idx="10718">
                  <c:v>106.4511794</c:v>
                </c:pt>
                <c:pt idx="10719">
                  <c:v>106.4611124</c:v>
                </c:pt>
                <c:pt idx="10720">
                  <c:v>106.4710444</c:v>
                </c:pt>
                <c:pt idx="10721">
                  <c:v>106.4809764</c:v>
                </c:pt>
                <c:pt idx="10722">
                  <c:v>106.4909084</c:v>
                </c:pt>
                <c:pt idx="10723">
                  <c:v>106.5008414</c:v>
                </c:pt>
                <c:pt idx="10724">
                  <c:v>106.51077340000001</c:v>
                </c:pt>
                <c:pt idx="10725">
                  <c:v>106.5207054</c:v>
                </c:pt>
                <c:pt idx="10726">
                  <c:v>106.5306384</c:v>
                </c:pt>
                <c:pt idx="10727">
                  <c:v>106.54057039999999</c:v>
                </c:pt>
                <c:pt idx="10728">
                  <c:v>106.5505024</c:v>
                </c:pt>
                <c:pt idx="10729">
                  <c:v>106.5604345</c:v>
                </c:pt>
                <c:pt idx="10730">
                  <c:v>106.57036650000001</c:v>
                </c:pt>
                <c:pt idx="10731">
                  <c:v>106.5802985</c:v>
                </c:pt>
                <c:pt idx="10732">
                  <c:v>106.5902305</c:v>
                </c:pt>
                <c:pt idx="10733">
                  <c:v>106.60016349999999</c:v>
                </c:pt>
                <c:pt idx="10734">
                  <c:v>106.6100955</c:v>
                </c:pt>
                <c:pt idx="10735">
                  <c:v>106.62002750000001</c:v>
                </c:pt>
                <c:pt idx="10736">
                  <c:v>106.6299605</c:v>
                </c:pt>
                <c:pt idx="10737">
                  <c:v>106.6398925</c:v>
                </c:pt>
                <c:pt idx="10738">
                  <c:v>106.64982449999999</c:v>
                </c:pt>
                <c:pt idx="10739">
                  <c:v>106.6597575</c:v>
                </c:pt>
                <c:pt idx="10740">
                  <c:v>106.6696895</c:v>
                </c:pt>
                <c:pt idx="10741">
                  <c:v>106.6796215</c:v>
                </c:pt>
                <c:pt idx="10742">
                  <c:v>106.6895545</c:v>
                </c:pt>
                <c:pt idx="10743">
                  <c:v>106.69948650000001</c:v>
                </c:pt>
                <c:pt idx="10744">
                  <c:v>106.7094185</c:v>
                </c:pt>
                <c:pt idx="10745">
                  <c:v>106.7193505</c:v>
                </c:pt>
                <c:pt idx="10746">
                  <c:v>106.72928349999999</c:v>
                </c:pt>
                <c:pt idx="10747">
                  <c:v>106.7392155</c:v>
                </c:pt>
                <c:pt idx="10748">
                  <c:v>106.74914750000001</c:v>
                </c:pt>
                <c:pt idx="10749">
                  <c:v>106.7590805</c:v>
                </c:pt>
                <c:pt idx="10750">
                  <c:v>106.7690125</c:v>
                </c:pt>
                <c:pt idx="10751">
                  <c:v>106.77894449999999</c:v>
                </c:pt>
                <c:pt idx="10752">
                  <c:v>106.7888775</c:v>
                </c:pt>
                <c:pt idx="10753">
                  <c:v>106.7988095</c:v>
                </c:pt>
                <c:pt idx="10754">
                  <c:v>106.8087415</c:v>
                </c:pt>
                <c:pt idx="10755">
                  <c:v>106.8186735</c:v>
                </c:pt>
                <c:pt idx="10756">
                  <c:v>106.82860650000001</c:v>
                </c:pt>
                <c:pt idx="10757">
                  <c:v>106.8385385</c:v>
                </c:pt>
                <c:pt idx="10758">
                  <c:v>106.8484705</c:v>
                </c:pt>
                <c:pt idx="10759">
                  <c:v>106.85840349999999</c:v>
                </c:pt>
                <c:pt idx="10760">
                  <c:v>106.8683355</c:v>
                </c:pt>
                <c:pt idx="10761">
                  <c:v>106.87826750000001</c:v>
                </c:pt>
                <c:pt idx="10762">
                  <c:v>106.8882005</c:v>
                </c:pt>
                <c:pt idx="10763">
                  <c:v>106.8981325</c:v>
                </c:pt>
                <c:pt idx="10764">
                  <c:v>106.90806449999999</c:v>
                </c:pt>
                <c:pt idx="10765">
                  <c:v>106.9179965</c:v>
                </c:pt>
                <c:pt idx="10766">
                  <c:v>106.9279295</c:v>
                </c:pt>
                <c:pt idx="10767">
                  <c:v>106.9378615</c:v>
                </c:pt>
                <c:pt idx="10768">
                  <c:v>106.9477935</c:v>
                </c:pt>
                <c:pt idx="10769">
                  <c:v>106.95772650000001</c:v>
                </c:pt>
                <c:pt idx="10770">
                  <c:v>106.9676585</c:v>
                </c:pt>
                <c:pt idx="10771">
                  <c:v>106.97759050000001</c:v>
                </c:pt>
                <c:pt idx="10772">
                  <c:v>106.98752349999999</c:v>
                </c:pt>
                <c:pt idx="10773">
                  <c:v>106.9974555</c:v>
                </c:pt>
                <c:pt idx="10774">
                  <c:v>107.00738749999999</c:v>
                </c:pt>
                <c:pt idx="10775">
                  <c:v>107.0173205</c:v>
                </c:pt>
                <c:pt idx="10776">
                  <c:v>107.0272525</c:v>
                </c:pt>
                <c:pt idx="10777">
                  <c:v>107.0371845</c:v>
                </c:pt>
                <c:pt idx="10778">
                  <c:v>107.0471165</c:v>
                </c:pt>
                <c:pt idx="10779">
                  <c:v>107.05704950000001</c:v>
                </c:pt>
                <c:pt idx="10780">
                  <c:v>107.0669815</c:v>
                </c:pt>
                <c:pt idx="10781">
                  <c:v>107.0769135</c:v>
                </c:pt>
                <c:pt idx="10782">
                  <c:v>107.08684649999999</c:v>
                </c:pt>
                <c:pt idx="10783">
                  <c:v>107.0967785</c:v>
                </c:pt>
                <c:pt idx="10784">
                  <c:v>107.10671050000001</c:v>
                </c:pt>
                <c:pt idx="10785">
                  <c:v>107.1166435</c:v>
                </c:pt>
                <c:pt idx="10786">
                  <c:v>107.1265755</c:v>
                </c:pt>
                <c:pt idx="10787">
                  <c:v>107.13650749999999</c:v>
                </c:pt>
                <c:pt idx="10788">
                  <c:v>107.1464395</c:v>
                </c:pt>
                <c:pt idx="10789">
                  <c:v>107.1563725</c:v>
                </c:pt>
                <c:pt idx="10790">
                  <c:v>107.1663045</c:v>
                </c:pt>
                <c:pt idx="10791">
                  <c:v>107.1762365</c:v>
                </c:pt>
                <c:pt idx="10792">
                  <c:v>107.18616950000001</c:v>
                </c:pt>
                <c:pt idx="10793">
                  <c:v>107.1961015</c:v>
                </c:pt>
                <c:pt idx="10794">
                  <c:v>107.2060335</c:v>
                </c:pt>
                <c:pt idx="10795">
                  <c:v>107.21596649999999</c:v>
                </c:pt>
                <c:pt idx="10796">
                  <c:v>107.2258985</c:v>
                </c:pt>
                <c:pt idx="10797">
                  <c:v>107.23583050000001</c:v>
                </c:pt>
                <c:pt idx="10798">
                  <c:v>107.2457635</c:v>
                </c:pt>
                <c:pt idx="10799">
                  <c:v>107.2556955</c:v>
                </c:pt>
                <c:pt idx="10800">
                  <c:v>107.26562749999999</c:v>
                </c:pt>
                <c:pt idx="10801">
                  <c:v>107.2755595</c:v>
                </c:pt>
                <c:pt idx="10802">
                  <c:v>107.2854925</c:v>
                </c:pt>
                <c:pt idx="10803">
                  <c:v>107.2954245</c:v>
                </c:pt>
                <c:pt idx="10804">
                  <c:v>107.3053565</c:v>
                </c:pt>
                <c:pt idx="10805">
                  <c:v>107.31528950000001</c:v>
                </c:pt>
                <c:pt idx="10806">
                  <c:v>107.3252215</c:v>
                </c:pt>
                <c:pt idx="10807">
                  <c:v>107.3351535</c:v>
                </c:pt>
                <c:pt idx="10808">
                  <c:v>107.34508649999999</c:v>
                </c:pt>
                <c:pt idx="10809">
                  <c:v>107.3550185</c:v>
                </c:pt>
                <c:pt idx="10810">
                  <c:v>107.36495050000001</c:v>
                </c:pt>
                <c:pt idx="10811">
                  <c:v>107.3748835</c:v>
                </c:pt>
                <c:pt idx="10812">
                  <c:v>107.3848155</c:v>
                </c:pt>
                <c:pt idx="10813">
                  <c:v>107.39474749999999</c:v>
                </c:pt>
                <c:pt idx="10814">
                  <c:v>107.4046795</c:v>
                </c:pt>
                <c:pt idx="10815">
                  <c:v>107.4146125</c:v>
                </c:pt>
                <c:pt idx="10816">
                  <c:v>107.4245445</c:v>
                </c:pt>
                <c:pt idx="10817">
                  <c:v>107.4344765</c:v>
                </c:pt>
                <c:pt idx="10818">
                  <c:v>107.44440950000001</c:v>
                </c:pt>
                <c:pt idx="10819">
                  <c:v>107.4543415</c:v>
                </c:pt>
                <c:pt idx="10820">
                  <c:v>107.4642735</c:v>
                </c:pt>
                <c:pt idx="10821">
                  <c:v>107.47420649999999</c:v>
                </c:pt>
                <c:pt idx="10822">
                  <c:v>107.4841385</c:v>
                </c:pt>
                <c:pt idx="10823">
                  <c:v>107.49407050000001</c:v>
                </c:pt>
                <c:pt idx="10824">
                  <c:v>107.5040035</c:v>
                </c:pt>
                <c:pt idx="10825">
                  <c:v>107.5139355</c:v>
                </c:pt>
                <c:pt idx="10826">
                  <c:v>107.52386749999999</c:v>
                </c:pt>
                <c:pt idx="10827">
                  <c:v>107.5337995</c:v>
                </c:pt>
                <c:pt idx="10828">
                  <c:v>107.5437325</c:v>
                </c:pt>
                <c:pt idx="10829">
                  <c:v>107.5536645</c:v>
                </c:pt>
                <c:pt idx="10830">
                  <c:v>107.5635965</c:v>
                </c:pt>
                <c:pt idx="10831">
                  <c:v>107.57352950000001</c:v>
                </c:pt>
                <c:pt idx="10832">
                  <c:v>107.5834615</c:v>
                </c:pt>
                <c:pt idx="10833">
                  <c:v>107.5933935</c:v>
                </c:pt>
                <c:pt idx="10834">
                  <c:v>107.60332649999999</c:v>
                </c:pt>
                <c:pt idx="10835">
                  <c:v>107.6132585</c:v>
                </c:pt>
                <c:pt idx="10836">
                  <c:v>107.62319050000001</c:v>
                </c:pt>
                <c:pt idx="10837">
                  <c:v>107.6331225</c:v>
                </c:pt>
                <c:pt idx="10838">
                  <c:v>107.6430555</c:v>
                </c:pt>
                <c:pt idx="10839">
                  <c:v>107.65298749999999</c:v>
                </c:pt>
                <c:pt idx="10840">
                  <c:v>107.6629195</c:v>
                </c:pt>
                <c:pt idx="10841">
                  <c:v>107.6728525</c:v>
                </c:pt>
                <c:pt idx="10842">
                  <c:v>107.6827845</c:v>
                </c:pt>
                <c:pt idx="10843">
                  <c:v>107.6927165</c:v>
                </c:pt>
                <c:pt idx="10844">
                  <c:v>107.70264950000001</c:v>
                </c:pt>
                <c:pt idx="10845">
                  <c:v>107.7125815</c:v>
                </c:pt>
                <c:pt idx="10846">
                  <c:v>107.72251350000001</c:v>
                </c:pt>
                <c:pt idx="10847">
                  <c:v>107.73244649999999</c:v>
                </c:pt>
                <c:pt idx="10848">
                  <c:v>107.7423785</c:v>
                </c:pt>
                <c:pt idx="10849">
                  <c:v>107.75231049999999</c:v>
                </c:pt>
                <c:pt idx="10850">
                  <c:v>107.7622435</c:v>
                </c:pt>
                <c:pt idx="10851">
                  <c:v>107.7721755</c:v>
                </c:pt>
                <c:pt idx="10852">
                  <c:v>107.7821075</c:v>
                </c:pt>
                <c:pt idx="10853">
                  <c:v>107.7920395</c:v>
                </c:pt>
                <c:pt idx="10854">
                  <c:v>107.80197250000001</c:v>
                </c:pt>
                <c:pt idx="10855">
                  <c:v>107.8119045</c:v>
                </c:pt>
                <c:pt idx="10856">
                  <c:v>107.8218365</c:v>
                </c:pt>
                <c:pt idx="10857">
                  <c:v>107.83176949999999</c:v>
                </c:pt>
                <c:pt idx="10858">
                  <c:v>107.8417015</c:v>
                </c:pt>
                <c:pt idx="10859">
                  <c:v>107.85163350000001</c:v>
                </c:pt>
                <c:pt idx="10860">
                  <c:v>107.8615665</c:v>
                </c:pt>
                <c:pt idx="10861">
                  <c:v>107.8714985</c:v>
                </c:pt>
                <c:pt idx="10862">
                  <c:v>107.88143049999999</c:v>
                </c:pt>
                <c:pt idx="10863">
                  <c:v>107.8913625</c:v>
                </c:pt>
                <c:pt idx="10864">
                  <c:v>107.9012955</c:v>
                </c:pt>
                <c:pt idx="10865">
                  <c:v>107.9112275</c:v>
                </c:pt>
                <c:pt idx="10866">
                  <c:v>107.9211595</c:v>
                </c:pt>
                <c:pt idx="10867">
                  <c:v>107.93109250000001</c:v>
                </c:pt>
                <c:pt idx="10868">
                  <c:v>107.9410245</c:v>
                </c:pt>
                <c:pt idx="10869">
                  <c:v>107.9509565</c:v>
                </c:pt>
                <c:pt idx="10870">
                  <c:v>107.96088949999999</c:v>
                </c:pt>
                <c:pt idx="10871">
                  <c:v>107.9708215</c:v>
                </c:pt>
                <c:pt idx="10872">
                  <c:v>107.98075350000001</c:v>
                </c:pt>
                <c:pt idx="10873">
                  <c:v>107.9906865</c:v>
                </c:pt>
                <c:pt idx="10874">
                  <c:v>108.0006185</c:v>
                </c:pt>
                <c:pt idx="10875">
                  <c:v>108.01055049999999</c:v>
                </c:pt>
                <c:pt idx="10876">
                  <c:v>108.0204825</c:v>
                </c:pt>
                <c:pt idx="10877">
                  <c:v>108.0304155</c:v>
                </c:pt>
                <c:pt idx="10878">
                  <c:v>108.0403475</c:v>
                </c:pt>
                <c:pt idx="10879">
                  <c:v>108.0502795</c:v>
                </c:pt>
                <c:pt idx="10880">
                  <c:v>108.06021250000001</c:v>
                </c:pt>
                <c:pt idx="10881">
                  <c:v>108.0701445</c:v>
                </c:pt>
                <c:pt idx="10882">
                  <c:v>108.0800765</c:v>
                </c:pt>
                <c:pt idx="10883">
                  <c:v>108.09000949999999</c:v>
                </c:pt>
                <c:pt idx="10884">
                  <c:v>108.0999415</c:v>
                </c:pt>
                <c:pt idx="10885">
                  <c:v>108.10987350000001</c:v>
                </c:pt>
                <c:pt idx="10886">
                  <c:v>108.1198065</c:v>
                </c:pt>
                <c:pt idx="10887">
                  <c:v>108.1297385</c:v>
                </c:pt>
                <c:pt idx="10888">
                  <c:v>108.13967049999999</c:v>
                </c:pt>
                <c:pt idx="10889">
                  <c:v>108.1496025</c:v>
                </c:pt>
                <c:pt idx="10890">
                  <c:v>108.1595355</c:v>
                </c:pt>
                <c:pt idx="10891">
                  <c:v>108.1694675</c:v>
                </c:pt>
                <c:pt idx="10892">
                  <c:v>108.1793995</c:v>
                </c:pt>
                <c:pt idx="10893">
                  <c:v>108.18933250000001</c:v>
                </c:pt>
                <c:pt idx="10894">
                  <c:v>108.1992645</c:v>
                </c:pt>
                <c:pt idx="10895">
                  <c:v>108.2091965</c:v>
                </c:pt>
                <c:pt idx="10896">
                  <c:v>108.21912949999999</c:v>
                </c:pt>
                <c:pt idx="10897">
                  <c:v>108.2290615</c:v>
                </c:pt>
                <c:pt idx="10898">
                  <c:v>108.23899350000001</c:v>
                </c:pt>
                <c:pt idx="10899">
                  <c:v>108.2489265</c:v>
                </c:pt>
                <c:pt idx="10900">
                  <c:v>108.2588585</c:v>
                </c:pt>
                <c:pt idx="10901">
                  <c:v>108.26879049999999</c:v>
                </c:pt>
                <c:pt idx="10902">
                  <c:v>108.2787235</c:v>
                </c:pt>
                <c:pt idx="10903">
                  <c:v>108.2886555</c:v>
                </c:pt>
                <c:pt idx="10904">
                  <c:v>108.2985875</c:v>
                </c:pt>
                <c:pt idx="10905">
                  <c:v>108.3085195</c:v>
                </c:pt>
                <c:pt idx="10906">
                  <c:v>108.31845250000001</c:v>
                </c:pt>
                <c:pt idx="10907">
                  <c:v>108.3283845</c:v>
                </c:pt>
                <c:pt idx="10908">
                  <c:v>108.3383165</c:v>
                </c:pt>
                <c:pt idx="10909">
                  <c:v>108.34824949999999</c:v>
                </c:pt>
                <c:pt idx="10910">
                  <c:v>108.3581815</c:v>
                </c:pt>
                <c:pt idx="10911">
                  <c:v>108.36811350000001</c:v>
                </c:pt>
                <c:pt idx="10912">
                  <c:v>108.3780465</c:v>
                </c:pt>
                <c:pt idx="10913">
                  <c:v>108.3879785</c:v>
                </c:pt>
                <c:pt idx="10914">
                  <c:v>108.39791049999999</c:v>
                </c:pt>
                <c:pt idx="10915">
                  <c:v>108.4078435</c:v>
                </c:pt>
                <c:pt idx="10916">
                  <c:v>108.4177755</c:v>
                </c:pt>
                <c:pt idx="10917">
                  <c:v>108.4277075</c:v>
                </c:pt>
                <c:pt idx="10918">
                  <c:v>108.4376395</c:v>
                </c:pt>
                <c:pt idx="10919">
                  <c:v>108.44757250000001</c:v>
                </c:pt>
                <c:pt idx="10920">
                  <c:v>108.4575045</c:v>
                </c:pt>
                <c:pt idx="10921">
                  <c:v>108.46743650000001</c:v>
                </c:pt>
                <c:pt idx="10922">
                  <c:v>108.47736949999999</c:v>
                </c:pt>
                <c:pt idx="10923">
                  <c:v>108.4873015</c:v>
                </c:pt>
                <c:pt idx="10924">
                  <c:v>108.49723349999999</c:v>
                </c:pt>
                <c:pt idx="10925">
                  <c:v>108.5071665</c:v>
                </c:pt>
                <c:pt idx="10926">
                  <c:v>108.5170985</c:v>
                </c:pt>
                <c:pt idx="10927">
                  <c:v>108.5270305</c:v>
                </c:pt>
                <c:pt idx="10928">
                  <c:v>108.5369635</c:v>
                </c:pt>
                <c:pt idx="10929">
                  <c:v>108.54689550000001</c:v>
                </c:pt>
                <c:pt idx="10930">
                  <c:v>108.5568275</c:v>
                </c:pt>
                <c:pt idx="10931">
                  <c:v>108.5667601</c:v>
                </c:pt>
                <c:pt idx="10932">
                  <c:v>108.5766931</c:v>
                </c:pt>
                <c:pt idx="10933">
                  <c:v>108.58662510000001</c:v>
                </c:pt>
                <c:pt idx="10934">
                  <c:v>108.5965571</c:v>
                </c:pt>
                <c:pt idx="10935">
                  <c:v>108.6064901</c:v>
                </c:pt>
                <c:pt idx="10936">
                  <c:v>108.61642209999999</c:v>
                </c:pt>
                <c:pt idx="10937">
                  <c:v>108.6263541</c:v>
                </c:pt>
                <c:pt idx="10938">
                  <c:v>108.6362871</c:v>
                </c:pt>
                <c:pt idx="10939">
                  <c:v>108.6462191</c:v>
                </c:pt>
                <c:pt idx="10940">
                  <c:v>108.6561511</c:v>
                </c:pt>
                <c:pt idx="10941">
                  <c:v>108.66608410000001</c:v>
                </c:pt>
                <c:pt idx="10942">
                  <c:v>108.6760161</c:v>
                </c:pt>
                <c:pt idx="10943">
                  <c:v>108.6859481</c:v>
                </c:pt>
                <c:pt idx="10944">
                  <c:v>108.6958801</c:v>
                </c:pt>
                <c:pt idx="10945">
                  <c:v>108.7058131</c:v>
                </c:pt>
                <c:pt idx="10946">
                  <c:v>108.71574510000001</c:v>
                </c:pt>
                <c:pt idx="10947">
                  <c:v>108.7256771</c:v>
                </c:pt>
                <c:pt idx="10948">
                  <c:v>108.7356101</c:v>
                </c:pt>
                <c:pt idx="10949">
                  <c:v>108.74554209999999</c:v>
                </c:pt>
                <c:pt idx="10950">
                  <c:v>108.7554741</c:v>
                </c:pt>
                <c:pt idx="10951">
                  <c:v>108.7654071</c:v>
                </c:pt>
                <c:pt idx="10952">
                  <c:v>108.7753391</c:v>
                </c:pt>
                <c:pt idx="10953">
                  <c:v>108.7852711</c:v>
                </c:pt>
                <c:pt idx="10954">
                  <c:v>108.79520410000001</c:v>
                </c:pt>
                <c:pt idx="10955">
                  <c:v>108.8051361</c:v>
                </c:pt>
                <c:pt idx="10956">
                  <c:v>108.8150681</c:v>
                </c:pt>
                <c:pt idx="10957">
                  <c:v>108.82500109999999</c:v>
                </c:pt>
                <c:pt idx="10958">
                  <c:v>108.8349331</c:v>
                </c:pt>
                <c:pt idx="10959">
                  <c:v>108.84486510000001</c:v>
                </c:pt>
                <c:pt idx="10960">
                  <c:v>108.8547971</c:v>
                </c:pt>
                <c:pt idx="10961">
                  <c:v>108.8647301</c:v>
                </c:pt>
                <c:pt idx="10962">
                  <c:v>108.87466209999999</c:v>
                </c:pt>
                <c:pt idx="10963">
                  <c:v>108.8845941</c:v>
                </c:pt>
                <c:pt idx="10964">
                  <c:v>108.8945271</c:v>
                </c:pt>
                <c:pt idx="10965">
                  <c:v>108.9044591</c:v>
                </c:pt>
                <c:pt idx="10966">
                  <c:v>108.9143911</c:v>
                </c:pt>
                <c:pt idx="10967">
                  <c:v>108.92432410000001</c:v>
                </c:pt>
                <c:pt idx="10968">
                  <c:v>108.9342561</c:v>
                </c:pt>
                <c:pt idx="10969">
                  <c:v>108.94418810000001</c:v>
                </c:pt>
                <c:pt idx="10970">
                  <c:v>108.95412109999999</c:v>
                </c:pt>
                <c:pt idx="10971">
                  <c:v>108.9640531</c:v>
                </c:pt>
                <c:pt idx="10972">
                  <c:v>108.97398509999999</c:v>
                </c:pt>
                <c:pt idx="10973">
                  <c:v>108.9839181</c:v>
                </c:pt>
                <c:pt idx="10974">
                  <c:v>108.9938501</c:v>
                </c:pt>
                <c:pt idx="10975">
                  <c:v>109.0037821</c:v>
                </c:pt>
                <c:pt idx="10976">
                  <c:v>109.0137141</c:v>
                </c:pt>
                <c:pt idx="10977">
                  <c:v>109.02364710000001</c:v>
                </c:pt>
                <c:pt idx="10978">
                  <c:v>109.0335791</c:v>
                </c:pt>
                <c:pt idx="10979">
                  <c:v>109.0435111</c:v>
                </c:pt>
                <c:pt idx="10980">
                  <c:v>109.05344409999999</c:v>
                </c:pt>
                <c:pt idx="10981">
                  <c:v>109.0633761</c:v>
                </c:pt>
                <c:pt idx="10982">
                  <c:v>109.07330810000001</c:v>
                </c:pt>
                <c:pt idx="10983">
                  <c:v>109.0832411</c:v>
                </c:pt>
                <c:pt idx="10984">
                  <c:v>109.0931731</c:v>
                </c:pt>
                <c:pt idx="10985">
                  <c:v>109.10310509999999</c:v>
                </c:pt>
                <c:pt idx="10986">
                  <c:v>109.1130381</c:v>
                </c:pt>
                <c:pt idx="10987">
                  <c:v>109.1229701</c:v>
                </c:pt>
                <c:pt idx="10988">
                  <c:v>109.1329021</c:v>
                </c:pt>
                <c:pt idx="10989">
                  <c:v>109.1428351</c:v>
                </c:pt>
                <c:pt idx="10990">
                  <c:v>109.15276710000001</c:v>
                </c:pt>
                <c:pt idx="10991">
                  <c:v>109.1626991</c:v>
                </c:pt>
                <c:pt idx="10992">
                  <c:v>109.1726311</c:v>
                </c:pt>
                <c:pt idx="10993">
                  <c:v>109.18256409999999</c:v>
                </c:pt>
                <c:pt idx="10994">
                  <c:v>109.1924961</c:v>
                </c:pt>
                <c:pt idx="10995">
                  <c:v>109.20242810000001</c:v>
                </c:pt>
                <c:pt idx="10996">
                  <c:v>109.2123611</c:v>
                </c:pt>
                <c:pt idx="10997">
                  <c:v>109.2222931</c:v>
                </c:pt>
                <c:pt idx="10998">
                  <c:v>109.23222509999999</c:v>
                </c:pt>
                <c:pt idx="10999">
                  <c:v>109.2421581</c:v>
                </c:pt>
                <c:pt idx="11000">
                  <c:v>109.2520901</c:v>
                </c:pt>
                <c:pt idx="11001">
                  <c:v>109.2620221</c:v>
                </c:pt>
                <c:pt idx="11002">
                  <c:v>109.2719551</c:v>
                </c:pt>
                <c:pt idx="11003">
                  <c:v>109.28188710000001</c:v>
                </c:pt>
                <c:pt idx="11004">
                  <c:v>109.2918191</c:v>
                </c:pt>
                <c:pt idx="11005">
                  <c:v>109.3017521</c:v>
                </c:pt>
                <c:pt idx="11006">
                  <c:v>109.31168409999999</c:v>
                </c:pt>
                <c:pt idx="11007">
                  <c:v>109.3216161</c:v>
                </c:pt>
                <c:pt idx="11008">
                  <c:v>109.3315491</c:v>
                </c:pt>
                <c:pt idx="11009">
                  <c:v>109.3414811</c:v>
                </c:pt>
                <c:pt idx="11010">
                  <c:v>109.3514131</c:v>
                </c:pt>
                <c:pt idx="11011">
                  <c:v>109.36134509999999</c:v>
                </c:pt>
                <c:pt idx="11012">
                  <c:v>109.3712781</c:v>
                </c:pt>
                <c:pt idx="11013">
                  <c:v>109.3812101</c:v>
                </c:pt>
                <c:pt idx="11014">
                  <c:v>109.3911421</c:v>
                </c:pt>
                <c:pt idx="11015">
                  <c:v>109.4010751</c:v>
                </c:pt>
                <c:pt idx="11016">
                  <c:v>109.41100710000001</c:v>
                </c:pt>
                <c:pt idx="11017">
                  <c:v>109.4209391</c:v>
                </c:pt>
                <c:pt idx="11018">
                  <c:v>109.4308721</c:v>
                </c:pt>
                <c:pt idx="11019">
                  <c:v>109.44080409999999</c:v>
                </c:pt>
                <c:pt idx="11020">
                  <c:v>109.4507361</c:v>
                </c:pt>
                <c:pt idx="11021">
                  <c:v>109.4606691</c:v>
                </c:pt>
                <c:pt idx="11022">
                  <c:v>109.4706011</c:v>
                </c:pt>
                <c:pt idx="11023">
                  <c:v>109.4805331</c:v>
                </c:pt>
                <c:pt idx="11024">
                  <c:v>109.49046610000001</c:v>
                </c:pt>
                <c:pt idx="11025">
                  <c:v>109.5003981</c:v>
                </c:pt>
                <c:pt idx="11026">
                  <c:v>109.5103301</c:v>
                </c:pt>
                <c:pt idx="11027">
                  <c:v>109.52026309999999</c:v>
                </c:pt>
                <c:pt idx="11028">
                  <c:v>109.5301951</c:v>
                </c:pt>
                <c:pt idx="11029">
                  <c:v>109.54012710000001</c:v>
                </c:pt>
                <c:pt idx="11030">
                  <c:v>109.5500591</c:v>
                </c:pt>
                <c:pt idx="11031">
                  <c:v>109.5599921</c:v>
                </c:pt>
                <c:pt idx="11032">
                  <c:v>109.5699243</c:v>
                </c:pt>
                <c:pt idx="11033">
                  <c:v>109.5798563</c:v>
                </c:pt>
                <c:pt idx="11034">
                  <c:v>109.58978930000001</c:v>
                </c:pt>
                <c:pt idx="11035">
                  <c:v>109.5997213</c:v>
                </c:pt>
                <c:pt idx="11036">
                  <c:v>109.60965330000001</c:v>
                </c:pt>
                <c:pt idx="11037">
                  <c:v>109.61958629999999</c:v>
                </c:pt>
                <c:pt idx="11038">
                  <c:v>109.6295183</c:v>
                </c:pt>
                <c:pt idx="11039">
                  <c:v>109.63945029999999</c:v>
                </c:pt>
                <c:pt idx="11040">
                  <c:v>109.6493833</c:v>
                </c:pt>
                <c:pt idx="11041">
                  <c:v>109.6593153</c:v>
                </c:pt>
                <c:pt idx="11042">
                  <c:v>109.66924729999999</c:v>
                </c:pt>
                <c:pt idx="11043">
                  <c:v>109.6791803</c:v>
                </c:pt>
                <c:pt idx="11044">
                  <c:v>109.68911230000001</c:v>
                </c:pt>
                <c:pt idx="11045">
                  <c:v>109.6990443</c:v>
                </c:pt>
                <c:pt idx="11046">
                  <c:v>109.7089773</c:v>
                </c:pt>
                <c:pt idx="11047">
                  <c:v>109.71890930000001</c:v>
                </c:pt>
                <c:pt idx="11048">
                  <c:v>109.7288413</c:v>
                </c:pt>
                <c:pt idx="11049">
                  <c:v>109.73877330000001</c:v>
                </c:pt>
                <c:pt idx="11050">
                  <c:v>109.74870629999999</c:v>
                </c:pt>
                <c:pt idx="11051">
                  <c:v>109.7586383</c:v>
                </c:pt>
                <c:pt idx="11052">
                  <c:v>109.76857029999999</c:v>
                </c:pt>
                <c:pt idx="11053">
                  <c:v>109.7785033</c:v>
                </c:pt>
                <c:pt idx="11054">
                  <c:v>109.7884353</c:v>
                </c:pt>
                <c:pt idx="11055">
                  <c:v>109.7983673</c:v>
                </c:pt>
                <c:pt idx="11056">
                  <c:v>109.8083003</c:v>
                </c:pt>
                <c:pt idx="11057">
                  <c:v>109.81823230000001</c:v>
                </c:pt>
                <c:pt idx="11058">
                  <c:v>109.8281643</c:v>
                </c:pt>
                <c:pt idx="11059">
                  <c:v>109.8380973</c:v>
                </c:pt>
                <c:pt idx="11060">
                  <c:v>109.84802929999999</c:v>
                </c:pt>
                <c:pt idx="11061">
                  <c:v>109.8579613</c:v>
                </c:pt>
                <c:pt idx="11062">
                  <c:v>109.8678943</c:v>
                </c:pt>
                <c:pt idx="11063">
                  <c:v>109.8778263</c:v>
                </c:pt>
                <c:pt idx="11064">
                  <c:v>109.8877583</c:v>
                </c:pt>
                <c:pt idx="11065">
                  <c:v>109.89769130000001</c:v>
                </c:pt>
                <c:pt idx="11066">
                  <c:v>109.9076233</c:v>
                </c:pt>
                <c:pt idx="11067">
                  <c:v>109.9175553</c:v>
                </c:pt>
                <c:pt idx="11068">
                  <c:v>109.92748829999999</c:v>
                </c:pt>
                <c:pt idx="11069">
                  <c:v>109.9374203</c:v>
                </c:pt>
                <c:pt idx="11070">
                  <c:v>109.94735230000001</c:v>
                </c:pt>
                <c:pt idx="11071">
                  <c:v>109.9572843</c:v>
                </c:pt>
                <c:pt idx="11072">
                  <c:v>109.9672173</c:v>
                </c:pt>
                <c:pt idx="11073">
                  <c:v>109.97714929999999</c:v>
                </c:pt>
                <c:pt idx="11074">
                  <c:v>109.9870813</c:v>
                </c:pt>
                <c:pt idx="11075">
                  <c:v>109.9970143</c:v>
                </c:pt>
                <c:pt idx="11076">
                  <c:v>110.0069463</c:v>
                </c:pt>
                <c:pt idx="11077">
                  <c:v>110.0168783</c:v>
                </c:pt>
                <c:pt idx="11078">
                  <c:v>110.02681130000001</c:v>
                </c:pt>
                <c:pt idx="11079">
                  <c:v>110.0367433</c:v>
                </c:pt>
                <c:pt idx="11080">
                  <c:v>110.0466753</c:v>
                </c:pt>
                <c:pt idx="11081">
                  <c:v>110.05660829999999</c:v>
                </c:pt>
                <c:pt idx="11082">
                  <c:v>110.0665403</c:v>
                </c:pt>
                <c:pt idx="11083">
                  <c:v>110.07647230000001</c:v>
                </c:pt>
                <c:pt idx="11084">
                  <c:v>110.0864053</c:v>
                </c:pt>
                <c:pt idx="11085">
                  <c:v>110.0963373</c:v>
                </c:pt>
                <c:pt idx="11086">
                  <c:v>110.10626929999999</c:v>
                </c:pt>
                <c:pt idx="11087">
                  <c:v>110.1162023</c:v>
                </c:pt>
                <c:pt idx="11088">
                  <c:v>110.1261343</c:v>
                </c:pt>
                <c:pt idx="11089">
                  <c:v>110.1360663</c:v>
                </c:pt>
                <c:pt idx="11090">
                  <c:v>110.1459983</c:v>
                </c:pt>
                <c:pt idx="11091">
                  <c:v>110.15593130000001</c:v>
                </c:pt>
                <c:pt idx="11092">
                  <c:v>110.1658633</c:v>
                </c:pt>
                <c:pt idx="11093">
                  <c:v>110.1757953</c:v>
                </c:pt>
                <c:pt idx="11094">
                  <c:v>110.18572829999999</c:v>
                </c:pt>
                <c:pt idx="11095">
                  <c:v>110.19566020000001</c:v>
                </c:pt>
                <c:pt idx="11096">
                  <c:v>110.20559230000001</c:v>
                </c:pt>
                <c:pt idx="11097">
                  <c:v>110.2155253</c:v>
                </c:pt>
                <c:pt idx="11098">
                  <c:v>110.2254573</c:v>
                </c:pt>
                <c:pt idx="11099">
                  <c:v>110.23538929999999</c:v>
                </c:pt>
                <c:pt idx="11100">
                  <c:v>110.2453223</c:v>
                </c:pt>
                <c:pt idx="11101">
                  <c:v>110.2552543</c:v>
                </c:pt>
                <c:pt idx="11102">
                  <c:v>110.2651863</c:v>
                </c:pt>
                <c:pt idx="11103">
                  <c:v>110.2751193</c:v>
                </c:pt>
                <c:pt idx="11104">
                  <c:v>110.28505130000001</c:v>
                </c:pt>
                <c:pt idx="11105">
                  <c:v>110.2949833</c:v>
                </c:pt>
                <c:pt idx="11106">
                  <c:v>110.3049163</c:v>
                </c:pt>
                <c:pt idx="11107">
                  <c:v>110.31484829999999</c:v>
                </c:pt>
                <c:pt idx="11108">
                  <c:v>110.3247803</c:v>
                </c:pt>
                <c:pt idx="11109">
                  <c:v>110.3347133</c:v>
                </c:pt>
                <c:pt idx="11110">
                  <c:v>110.3446453</c:v>
                </c:pt>
                <c:pt idx="11111">
                  <c:v>110.3545773</c:v>
                </c:pt>
                <c:pt idx="11112">
                  <c:v>110.36451030000001</c:v>
                </c:pt>
                <c:pt idx="11113">
                  <c:v>110.3744423</c:v>
                </c:pt>
                <c:pt idx="11114">
                  <c:v>110.3843743</c:v>
                </c:pt>
                <c:pt idx="11115">
                  <c:v>110.3943063</c:v>
                </c:pt>
                <c:pt idx="11116">
                  <c:v>110.4042393</c:v>
                </c:pt>
                <c:pt idx="11117">
                  <c:v>110.41417130000001</c:v>
                </c:pt>
                <c:pt idx="11118">
                  <c:v>110.4241032</c:v>
                </c:pt>
                <c:pt idx="11119">
                  <c:v>110.4340363</c:v>
                </c:pt>
                <c:pt idx="11120">
                  <c:v>110.44396829999999</c:v>
                </c:pt>
                <c:pt idx="11121">
                  <c:v>110.4539003</c:v>
                </c:pt>
                <c:pt idx="11122">
                  <c:v>110.4638333</c:v>
                </c:pt>
                <c:pt idx="11123">
                  <c:v>110.4737653</c:v>
                </c:pt>
                <c:pt idx="11124">
                  <c:v>110.4836973</c:v>
                </c:pt>
                <c:pt idx="11125">
                  <c:v>110.49363030000001</c:v>
                </c:pt>
                <c:pt idx="11126">
                  <c:v>110.5035623</c:v>
                </c:pt>
                <c:pt idx="11127">
                  <c:v>110.5134943</c:v>
                </c:pt>
                <c:pt idx="11128">
                  <c:v>110.52342729999999</c:v>
                </c:pt>
                <c:pt idx="11129">
                  <c:v>110.5333593</c:v>
                </c:pt>
                <c:pt idx="11130">
                  <c:v>110.54329130000001</c:v>
                </c:pt>
                <c:pt idx="11131">
                  <c:v>110.5532243</c:v>
                </c:pt>
                <c:pt idx="11132">
                  <c:v>110.5631563</c:v>
                </c:pt>
                <c:pt idx="11133">
                  <c:v>110.573087</c:v>
                </c:pt>
                <c:pt idx="11134">
                  <c:v>110.58302</c:v>
                </c:pt>
                <c:pt idx="11135">
                  <c:v>110.592952</c:v>
                </c:pt>
                <c:pt idx="11136">
                  <c:v>110.602884</c:v>
                </c:pt>
                <c:pt idx="11137">
                  <c:v>110.61281700000001</c:v>
                </c:pt>
                <c:pt idx="11138">
                  <c:v>110.622749</c:v>
                </c:pt>
                <c:pt idx="11139">
                  <c:v>110.63268100000001</c:v>
                </c:pt>
                <c:pt idx="11140">
                  <c:v>110.64261399999999</c:v>
                </c:pt>
                <c:pt idx="11141">
                  <c:v>110.652546</c:v>
                </c:pt>
                <c:pt idx="11142">
                  <c:v>110.66247799999999</c:v>
                </c:pt>
                <c:pt idx="11143">
                  <c:v>110.672411</c:v>
                </c:pt>
                <c:pt idx="11144">
                  <c:v>110.682343</c:v>
                </c:pt>
                <c:pt idx="11145">
                  <c:v>110.692275</c:v>
                </c:pt>
                <c:pt idx="11146">
                  <c:v>110.702207</c:v>
                </c:pt>
                <c:pt idx="11147">
                  <c:v>110.71214000000001</c:v>
                </c:pt>
                <c:pt idx="11148">
                  <c:v>110.722072</c:v>
                </c:pt>
                <c:pt idx="11149">
                  <c:v>110.732004</c:v>
                </c:pt>
                <c:pt idx="11150">
                  <c:v>110.74193699999999</c:v>
                </c:pt>
                <c:pt idx="11151">
                  <c:v>110.751869</c:v>
                </c:pt>
                <c:pt idx="11152">
                  <c:v>110.76180100000001</c:v>
                </c:pt>
                <c:pt idx="11153">
                  <c:v>110.771734</c:v>
                </c:pt>
                <c:pt idx="11154">
                  <c:v>110.781666</c:v>
                </c:pt>
                <c:pt idx="11155">
                  <c:v>110.79159799999999</c:v>
                </c:pt>
                <c:pt idx="11156">
                  <c:v>110.801531</c:v>
                </c:pt>
                <c:pt idx="11157">
                  <c:v>110.811463</c:v>
                </c:pt>
                <c:pt idx="11158">
                  <c:v>110.821395</c:v>
                </c:pt>
                <c:pt idx="11159">
                  <c:v>110.831328</c:v>
                </c:pt>
                <c:pt idx="11160">
                  <c:v>110.84126000000001</c:v>
                </c:pt>
                <c:pt idx="11161">
                  <c:v>110.851192</c:v>
                </c:pt>
                <c:pt idx="11162">
                  <c:v>110.861125</c:v>
                </c:pt>
                <c:pt idx="11163">
                  <c:v>110.87105699999999</c:v>
                </c:pt>
                <c:pt idx="11164">
                  <c:v>110.880989</c:v>
                </c:pt>
                <c:pt idx="11165">
                  <c:v>110.890922</c:v>
                </c:pt>
                <c:pt idx="11166">
                  <c:v>110.900854</c:v>
                </c:pt>
                <c:pt idx="11167">
                  <c:v>110.910786</c:v>
                </c:pt>
                <c:pt idx="11168">
                  <c:v>110.92071900000001</c:v>
                </c:pt>
                <c:pt idx="11169">
                  <c:v>110.930651</c:v>
                </c:pt>
                <c:pt idx="11170">
                  <c:v>110.940583</c:v>
                </c:pt>
                <c:pt idx="11171">
                  <c:v>110.950515</c:v>
                </c:pt>
                <c:pt idx="11172">
                  <c:v>110.960448</c:v>
                </c:pt>
                <c:pt idx="11173">
                  <c:v>110.97038000000001</c:v>
                </c:pt>
                <c:pt idx="11174">
                  <c:v>110.980312</c:v>
                </c:pt>
                <c:pt idx="11175">
                  <c:v>110.990245</c:v>
                </c:pt>
                <c:pt idx="11176">
                  <c:v>111.00017699999999</c:v>
                </c:pt>
                <c:pt idx="11177">
                  <c:v>111.010109</c:v>
                </c:pt>
                <c:pt idx="11178">
                  <c:v>111.020042</c:v>
                </c:pt>
                <c:pt idx="11179">
                  <c:v>111.029974</c:v>
                </c:pt>
                <c:pt idx="11180">
                  <c:v>111.039906</c:v>
                </c:pt>
                <c:pt idx="11181">
                  <c:v>111.04983900000001</c:v>
                </c:pt>
                <c:pt idx="11182">
                  <c:v>111.059771</c:v>
                </c:pt>
                <c:pt idx="11183">
                  <c:v>111.069703</c:v>
                </c:pt>
                <c:pt idx="11184">
                  <c:v>111.07963599999999</c:v>
                </c:pt>
                <c:pt idx="11185">
                  <c:v>111.089568</c:v>
                </c:pt>
                <c:pt idx="11186">
                  <c:v>111.09950000000001</c:v>
                </c:pt>
                <c:pt idx="11187">
                  <c:v>111.109433</c:v>
                </c:pt>
                <c:pt idx="11188">
                  <c:v>111.119365</c:v>
                </c:pt>
                <c:pt idx="11189">
                  <c:v>111.12929699999999</c:v>
                </c:pt>
                <c:pt idx="11190">
                  <c:v>111.13923</c:v>
                </c:pt>
                <c:pt idx="11191">
                  <c:v>111.149162</c:v>
                </c:pt>
                <c:pt idx="11192">
                  <c:v>111.159094</c:v>
                </c:pt>
                <c:pt idx="11193">
                  <c:v>111.169027</c:v>
                </c:pt>
                <c:pt idx="11194">
                  <c:v>111.17895900000001</c:v>
                </c:pt>
                <c:pt idx="11195">
                  <c:v>111.188891</c:v>
                </c:pt>
                <c:pt idx="11196">
                  <c:v>111.198824</c:v>
                </c:pt>
                <c:pt idx="11197">
                  <c:v>111.20875599999999</c:v>
                </c:pt>
                <c:pt idx="11198">
                  <c:v>111.218688</c:v>
                </c:pt>
                <c:pt idx="11199">
                  <c:v>111.228621</c:v>
                </c:pt>
                <c:pt idx="11200">
                  <c:v>111.238553</c:v>
                </c:pt>
                <c:pt idx="11201">
                  <c:v>111.248485</c:v>
                </c:pt>
                <c:pt idx="11202">
                  <c:v>111.25841800000001</c:v>
                </c:pt>
                <c:pt idx="11203">
                  <c:v>111.26835</c:v>
                </c:pt>
                <c:pt idx="11204">
                  <c:v>111.278282</c:v>
                </c:pt>
                <c:pt idx="11205">
                  <c:v>111.28821499999999</c:v>
                </c:pt>
                <c:pt idx="11206">
                  <c:v>111.298147</c:v>
                </c:pt>
                <c:pt idx="11207">
                  <c:v>111.30807900000001</c:v>
                </c:pt>
                <c:pt idx="11208">
                  <c:v>111.318012</c:v>
                </c:pt>
                <c:pt idx="11209">
                  <c:v>111.327944</c:v>
                </c:pt>
                <c:pt idx="11210">
                  <c:v>111.33787599999999</c:v>
                </c:pt>
                <c:pt idx="11211">
                  <c:v>111.347809</c:v>
                </c:pt>
                <c:pt idx="11212">
                  <c:v>111.357741</c:v>
                </c:pt>
                <c:pt idx="11213">
                  <c:v>111.367673</c:v>
                </c:pt>
                <c:pt idx="11214">
                  <c:v>111.377605</c:v>
                </c:pt>
                <c:pt idx="11215">
                  <c:v>111.38753800000001</c:v>
                </c:pt>
                <c:pt idx="11216">
                  <c:v>111.39747</c:v>
                </c:pt>
                <c:pt idx="11217">
                  <c:v>111.407402</c:v>
                </c:pt>
                <c:pt idx="11218">
                  <c:v>111.41733499999999</c:v>
                </c:pt>
                <c:pt idx="11219">
                  <c:v>111.427267</c:v>
                </c:pt>
                <c:pt idx="11220">
                  <c:v>111.43719900000001</c:v>
                </c:pt>
                <c:pt idx="11221">
                  <c:v>111.447132</c:v>
                </c:pt>
                <c:pt idx="11222">
                  <c:v>111.457064</c:v>
                </c:pt>
                <c:pt idx="11223">
                  <c:v>111.46699599999999</c:v>
                </c:pt>
                <c:pt idx="11224">
                  <c:v>111.476929</c:v>
                </c:pt>
                <c:pt idx="11225">
                  <c:v>111.486861</c:v>
                </c:pt>
                <c:pt idx="11226">
                  <c:v>111.496793</c:v>
                </c:pt>
                <c:pt idx="11227">
                  <c:v>111.506726</c:v>
                </c:pt>
                <c:pt idx="11228">
                  <c:v>111.51665800000001</c:v>
                </c:pt>
                <c:pt idx="11229">
                  <c:v>111.52659</c:v>
                </c:pt>
                <c:pt idx="11230">
                  <c:v>111.536523</c:v>
                </c:pt>
                <c:pt idx="11231">
                  <c:v>111.54645499999999</c:v>
                </c:pt>
                <c:pt idx="11232">
                  <c:v>111.556387</c:v>
                </c:pt>
                <c:pt idx="11233">
                  <c:v>111.5663205</c:v>
                </c:pt>
                <c:pt idx="11234">
                  <c:v>111.5762525</c:v>
                </c:pt>
                <c:pt idx="11235">
                  <c:v>111.5861845</c:v>
                </c:pt>
                <c:pt idx="11236">
                  <c:v>111.59611750000001</c:v>
                </c:pt>
                <c:pt idx="11237">
                  <c:v>111.6060495</c:v>
                </c:pt>
                <c:pt idx="11238">
                  <c:v>111.6159815</c:v>
                </c:pt>
                <c:pt idx="11239">
                  <c:v>111.62591449999999</c:v>
                </c:pt>
                <c:pt idx="11240">
                  <c:v>111.6358465</c:v>
                </c:pt>
                <c:pt idx="11241">
                  <c:v>111.64577850000001</c:v>
                </c:pt>
                <c:pt idx="11242">
                  <c:v>111.6557115</c:v>
                </c:pt>
                <c:pt idx="11243">
                  <c:v>111.6656435</c:v>
                </c:pt>
                <c:pt idx="11244">
                  <c:v>111.67557549999999</c:v>
                </c:pt>
                <c:pt idx="11245">
                  <c:v>111.6855085</c:v>
                </c:pt>
                <c:pt idx="11246">
                  <c:v>111.6954405</c:v>
                </c:pt>
                <c:pt idx="11247">
                  <c:v>111.7053725</c:v>
                </c:pt>
                <c:pt idx="11248">
                  <c:v>111.7153055</c:v>
                </c:pt>
                <c:pt idx="11249">
                  <c:v>111.72523750000001</c:v>
                </c:pt>
                <c:pt idx="11250">
                  <c:v>111.7351695</c:v>
                </c:pt>
                <c:pt idx="11251">
                  <c:v>111.7451025</c:v>
                </c:pt>
                <c:pt idx="11252">
                  <c:v>111.75503449999999</c:v>
                </c:pt>
                <c:pt idx="11253">
                  <c:v>111.7649665</c:v>
                </c:pt>
                <c:pt idx="11254">
                  <c:v>111.7748995</c:v>
                </c:pt>
                <c:pt idx="11255">
                  <c:v>111.7848315</c:v>
                </c:pt>
                <c:pt idx="11256">
                  <c:v>111.7947635</c:v>
                </c:pt>
                <c:pt idx="11257">
                  <c:v>111.80469650000001</c:v>
                </c:pt>
                <c:pt idx="11258">
                  <c:v>111.8146285</c:v>
                </c:pt>
                <c:pt idx="11259">
                  <c:v>111.8245605</c:v>
                </c:pt>
                <c:pt idx="11260">
                  <c:v>111.8344925</c:v>
                </c:pt>
                <c:pt idx="11261">
                  <c:v>111.8444255</c:v>
                </c:pt>
                <c:pt idx="11262">
                  <c:v>111.85435750000001</c:v>
                </c:pt>
                <c:pt idx="11263">
                  <c:v>111.8642905</c:v>
                </c:pt>
                <c:pt idx="11264">
                  <c:v>111.8742225</c:v>
                </c:pt>
                <c:pt idx="11265">
                  <c:v>111.88415449999999</c:v>
                </c:pt>
                <c:pt idx="11266">
                  <c:v>111.8940865</c:v>
                </c:pt>
                <c:pt idx="11267">
                  <c:v>111.9040195</c:v>
                </c:pt>
                <c:pt idx="11268">
                  <c:v>111.9139515</c:v>
                </c:pt>
                <c:pt idx="11269">
                  <c:v>111.9238835</c:v>
                </c:pt>
                <c:pt idx="11270">
                  <c:v>111.93381650000001</c:v>
                </c:pt>
                <c:pt idx="11271">
                  <c:v>111.9437485</c:v>
                </c:pt>
                <c:pt idx="11272">
                  <c:v>111.9536805</c:v>
                </c:pt>
                <c:pt idx="11273">
                  <c:v>111.96361349999999</c:v>
                </c:pt>
                <c:pt idx="11274">
                  <c:v>111.9735455</c:v>
                </c:pt>
                <c:pt idx="11275">
                  <c:v>111.98347750000001</c:v>
                </c:pt>
                <c:pt idx="11276">
                  <c:v>111.9934105</c:v>
                </c:pt>
                <c:pt idx="11277">
                  <c:v>112.0033425</c:v>
                </c:pt>
                <c:pt idx="11278">
                  <c:v>112.01327449999999</c:v>
                </c:pt>
                <c:pt idx="11279">
                  <c:v>112.0232075</c:v>
                </c:pt>
                <c:pt idx="11280">
                  <c:v>112.0331395</c:v>
                </c:pt>
                <c:pt idx="11281">
                  <c:v>112.0430715</c:v>
                </c:pt>
                <c:pt idx="11282">
                  <c:v>112.0530045</c:v>
                </c:pt>
                <c:pt idx="11283">
                  <c:v>112.06293650000001</c:v>
                </c:pt>
                <c:pt idx="11284">
                  <c:v>112.0728685</c:v>
                </c:pt>
                <c:pt idx="11285">
                  <c:v>112.0828015</c:v>
                </c:pt>
                <c:pt idx="11286">
                  <c:v>112.09273349999999</c:v>
                </c:pt>
                <c:pt idx="11287">
                  <c:v>112.1026655</c:v>
                </c:pt>
                <c:pt idx="11288">
                  <c:v>112.1125985</c:v>
                </c:pt>
                <c:pt idx="11289">
                  <c:v>112.1225305</c:v>
                </c:pt>
                <c:pt idx="11290">
                  <c:v>112.1324625</c:v>
                </c:pt>
                <c:pt idx="11291">
                  <c:v>112.14239550000001</c:v>
                </c:pt>
                <c:pt idx="11292">
                  <c:v>112.1523275</c:v>
                </c:pt>
                <c:pt idx="11293">
                  <c:v>112.1622595</c:v>
                </c:pt>
                <c:pt idx="11294">
                  <c:v>112.17219249999999</c:v>
                </c:pt>
                <c:pt idx="11295">
                  <c:v>112.1821245</c:v>
                </c:pt>
                <c:pt idx="11296">
                  <c:v>112.19205650000001</c:v>
                </c:pt>
                <c:pt idx="11297">
                  <c:v>112.2019895</c:v>
                </c:pt>
                <c:pt idx="11298">
                  <c:v>112.2119215</c:v>
                </c:pt>
                <c:pt idx="11299">
                  <c:v>112.22185349999999</c:v>
                </c:pt>
                <c:pt idx="11300">
                  <c:v>112.2317865</c:v>
                </c:pt>
                <c:pt idx="11301">
                  <c:v>112.2417185</c:v>
                </c:pt>
                <c:pt idx="11302">
                  <c:v>112.2516505</c:v>
                </c:pt>
                <c:pt idx="11303">
                  <c:v>112.2615835</c:v>
                </c:pt>
                <c:pt idx="11304">
                  <c:v>112.27151550000001</c:v>
                </c:pt>
                <c:pt idx="11305">
                  <c:v>112.2814475</c:v>
                </c:pt>
                <c:pt idx="11306">
                  <c:v>112.2913805</c:v>
                </c:pt>
                <c:pt idx="11307">
                  <c:v>112.30131249999999</c:v>
                </c:pt>
                <c:pt idx="11308">
                  <c:v>112.3112445</c:v>
                </c:pt>
                <c:pt idx="11309">
                  <c:v>112.3211775</c:v>
                </c:pt>
                <c:pt idx="11310">
                  <c:v>112.3311095</c:v>
                </c:pt>
                <c:pt idx="11311">
                  <c:v>112.3410415</c:v>
                </c:pt>
                <c:pt idx="11312">
                  <c:v>112.35097450000001</c:v>
                </c:pt>
                <c:pt idx="11313">
                  <c:v>112.3609065</c:v>
                </c:pt>
                <c:pt idx="11314">
                  <c:v>112.3708385</c:v>
                </c:pt>
                <c:pt idx="11315">
                  <c:v>112.38077149999999</c:v>
                </c:pt>
                <c:pt idx="11316">
                  <c:v>112.3907035</c:v>
                </c:pt>
                <c:pt idx="11317">
                  <c:v>112.40063550000001</c:v>
                </c:pt>
                <c:pt idx="11318">
                  <c:v>112.4105685</c:v>
                </c:pt>
                <c:pt idx="11319">
                  <c:v>112.4205005</c:v>
                </c:pt>
                <c:pt idx="11320">
                  <c:v>112.43043249999999</c:v>
                </c:pt>
                <c:pt idx="11321">
                  <c:v>112.4403655</c:v>
                </c:pt>
                <c:pt idx="11322">
                  <c:v>112.4502975</c:v>
                </c:pt>
                <c:pt idx="11323">
                  <c:v>112.4602295</c:v>
                </c:pt>
                <c:pt idx="11324">
                  <c:v>112.4701625</c:v>
                </c:pt>
                <c:pt idx="11325">
                  <c:v>112.48009450000001</c:v>
                </c:pt>
                <c:pt idx="11326">
                  <c:v>112.4900265</c:v>
                </c:pt>
                <c:pt idx="11327">
                  <c:v>112.4999595</c:v>
                </c:pt>
                <c:pt idx="11328">
                  <c:v>112.50989149999999</c:v>
                </c:pt>
                <c:pt idx="11329">
                  <c:v>112.5198235</c:v>
                </c:pt>
                <c:pt idx="11330">
                  <c:v>112.5297565</c:v>
                </c:pt>
                <c:pt idx="11331">
                  <c:v>112.5396885</c:v>
                </c:pt>
                <c:pt idx="11332">
                  <c:v>112.5496205</c:v>
                </c:pt>
                <c:pt idx="11333">
                  <c:v>112.55955350000001</c:v>
                </c:pt>
                <c:pt idx="11334">
                  <c:v>112.56948629999999</c:v>
                </c:pt>
                <c:pt idx="11335">
                  <c:v>112.5794183</c:v>
                </c:pt>
                <c:pt idx="11336">
                  <c:v>112.5893513</c:v>
                </c:pt>
                <c:pt idx="11337">
                  <c:v>112.5992833</c:v>
                </c:pt>
                <c:pt idx="11338">
                  <c:v>112.6092153</c:v>
                </c:pt>
                <c:pt idx="11339">
                  <c:v>112.61914830000001</c:v>
                </c:pt>
                <c:pt idx="11340">
                  <c:v>112.6290803</c:v>
                </c:pt>
                <c:pt idx="11341">
                  <c:v>112.6390123</c:v>
                </c:pt>
                <c:pt idx="11342">
                  <c:v>112.64894529999999</c:v>
                </c:pt>
                <c:pt idx="11343">
                  <c:v>112.6588773</c:v>
                </c:pt>
                <c:pt idx="11344">
                  <c:v>112.66880930000001</c:v>
                </c:pt>
                <c:pt idx="11345">
                  <c:v>112.6787423</c:v>
                </c:pt>
                <c:pt idx="11346">
                  <c:v>112.6886743</c:v>
                </c:pt>
                <c:pt idx="11347">
                  <c:v>112.69860629999999</c:v>
                </c:pt>
                <c:pt idx="11348">
                  <c:v>112.7085393</c:v>
                </c:pt>
                <c:pt idx="11349">
                  <c:v>112.7184713</c:v>
                </c:pt>
                <c:pt idx="11350">
                  <c:v>112.7284033</c:v>
                </c:pt>
                <c:pt idx="11351">
                  <c:v>112.7383363</c:v>
                </c:pt>
                <c:pt idx="11352">
                  <c:v>112.74826830000001</c:v>
                </c:pt>
                <c:pt idx="11353">
                  <c:v>112.7582003</c:v>
                </c:pt>
                <c:pt idx="11354">
                  <c:v>112.7681333</c:v>
                </c:pt>
                <c:pt idx="11355">
                  <c:v>112.77806529999999</c:v>
                </c:pt>
                <c:pt idx="11356">
                  <c:v>112.7879973</c:v>
                </c:pt>
                <c:pt idx="11357">
                  <c:v>112.7979303</c:v>
                </c:pt>
                <c:pt idx="11358">
                  <c:v>112.8078623</c:v>
                </c:pt>
                <c:pt idx="11359">
                  <c:v>112.8177943</c:v>
                </c:pt>
                <c:pt idx="11360">
                  <c:v>112.82772730000001</c:v>
                </c:pt>
                <c:pt idx="11361">
                  <c:v>112.8376593</c:v>
                </c:pt>
                <c:pt idx="11362">
                  <c:v>112.8475913</c:v>
                </c:pt>
                <c:pt idx="11363">
                  <c:v>112.85752429999999</c:v>
                </c:pt>
                <c:pt idx="11364">
                  <c:v>112.8674563</c:v>
                </c:pt>
                <c:pt idx="11365">
                  <c:v>112.87738830000001</c:v>
                </c:pt>
                <c:pt idx="11366">
                  <c:v>112.8873213</c:v>
                </c:pt>
                <c:pt idx="11367">
                  <c:v>112.8972533</c:v>
                </c:pt>
                <c:pt idx="11368">
                  <c:v>112.90718529999999</c:v>
                </c:pt>
                <c:pt idx="11369">
                  <c:v>112.9171183</c:v>
                </c:pt>
                <c:pt idx="11370">
                  <c:v>112.9270503</c:v>
                </c:pt>
                <c:pt idx="11371">
                  <c:v>112.9369823</c:v>
                </c:pt>
                <c:pt idx="11372">
                  <c:v>112.9469153</c:v>
                </c:pt>
                <c:pt idx="11373">
                  <c:v>112.95684730000001</c:v>
                </c:pt>
                <c:pt idx="11374">
                  <c:v>112.9667793</c:v>
                </c:pt>
                <c:pt idx="11375">
                  <c:v>112.9767123</c:v>
                </c:pt>
                <c:pt idx="11376">
                  <c:v>112.98664429999999</c:v>
                </c:pt>
                <c:pt idx="11377">
                  <c:v>112.9965763</c:v>
                </c:pt>
                <c:pt idx="11378">
                  <c:v>113.0065093</c:v>
                </c:pt>
                <c:pt idx="11379">
                  <c:v>113.0164413</c:v>
                </c:pt>
                <c:pt idx="11380">
                  <c:v>113.0263733</c:v>
                </c:pt>
                <c:pt idx="11381">
                  <c:v>113.03630630000001</c:v>
                </c:pt>
                <c:pt idx="11382">
                  <c:v>113.0462383</c:v>
                </c:pt>
                <c:pt idx="11383">
                  <c:v>113.05617030000001</c:v>
                </c:pt>
                <c:pt idx="11384">
                  <c:v>113.06610329999999</c:v>
                </c:pt>
                <c:pt idx="11385">
                  <c:v>113.0760353</c:v>
                </c:pt>
                <c:pt idx="11386">
                  <c:v>113.08596729999999</c:v>
                </c:pt>
                <c:pt idx="11387">
                  <c:v>113.0959003</c:v>
                </c:pt>
                <c:pt idx="11388">
                  <c:v>113.1058323</c:v>
                </c:pt>
                <c:pt idx="11389">
                  <c:v>113.1157643</c:v>
                </c:pt>
                <c:pt idx="11390">
                  <c:v>113.1256973</c:v>
                </c:pt>
                <c:pt idx="11391">
                  <c:v>113.13562930000001</c:v>
                </c:pt>
                <c:pt idx="11392">
                  <c:v>113.1455613</c:v>
                </c:pt>
                <c:pt idx="11393">
                  <c:v>113.1554943</c:v>
                </c:pt>
                <c:pt idx="11394">
                  <c:v>113.16542629999999</c:v>
                </c:pt>
                <c:pt idx="11395">
                  <c:v>113.1753583</c:v>
                </c:pt>
                <c:pt idx="11396">
                  <c:v>113.1852913</c:v>
                </c:pt>
                <c:pt idx="11397">
                  <c:v>113.19522329999999</c:v>
                </c:pt>
                <c:pt idx="11398">
                  <c:v>113.2051553</c:v>
                </c:pt>
                <c:pt idx="11399">
                  <c:v>113.21508830000001</c:v>
                </c:pt>
                <c:pt idx="11400">
                  <c:v>113.2250203</c:v>
                </c:pt>
                <c:pt idx="11401">
                  <c:v>113.2349523</c:v>
                </c:pt>
                <c:pt idx="11402">
                  <c:v>113.24488530000001</c:v>
                </c:pt>
                <c:pt idx="11403">
                  <c:v>113.2548173</c:v>
                </c:pt>
                <c:pt idx="11404">
                  <c:v>113.26474930000001</c:v>
                </c:pt>
                <c:pt idx="11405">
                  <c:v>113.27468229999999</c:v>
                </c:pt>
                <c:pt idx="11406">
                  <c:v>113.2846143</c:v>
                </c:pt>
                <c:pt idx="11407">
                  <c:v>113.29454629999999</c:v>
                </c:pt>
                <c:pt idx="11408">
                  <c:v>113.3044793</c:v>
                </c:pt>
                <c:pt idx="11409">
                  <c:v>113.3144113</c:v>
                </c:pt>
                <c:pt idx="11410">
                  <c:v>113.3243433</c:v>
                </c:pt>
                <c:pt idx="11411">
                  <c:v>113.3342763</c:v>
                </c:pt>
                <c:pt idx="11412">
                  <c:v>113.34420830000001</c:v>
                </c:pt>
                <c:pt idx="11413">
                  <c:v>113.3541403</c:v>
                </c:pt>
                <c:pt idx="11414">
                  <c:v>113.3640733</c:v>
                </c:pt>
                <c:pt idx="11415">
                  <c:v>113.37400529999999</c:v>
                </c:pt>
                <c:pt idx="11416">
                  <c:v>113.3839373</c:v>
                </c:pt>
                <c:pt idx="11417">
                  <c:v>113.3938703</c:v>
                </c:pt>
                <c:pt idx="11418">
                  <c:v>113.4038023</c:v>
                </c:pt>
                <c:pt idx="11419">
                  <c:v>113.4137343</c:v>
                </c:pt>
                <c:pt idx="11420">
                  <c:v>113.42366730000001</c:v>
                </c:pt>
                <c:pt idx="11421">
                  <c:v>113.4335993</c:v>
                </c:pt>
                <c:pt idx="11422">
                  <c:v>113.4435313</c:v>
                </c:pt>
                <c:pt idx="11423">
                  <c:v>113.45346429999999</c:v>
                </c:pt>
                <c:pt idx="11424">
                  <c:v>113.4633963</c:v>
                </c:pt>
                <c:pt idx="11425">
                  <c:v>113.47332830000001</c:v>
                </c:pt>
                <c:pt idx="11426">
                  <c:v>113.4832613</c:v>
                </c:pt>
                <c:pt idx="11427">
                  <c:v>113.4931933</c:v>
                </c:pt>
                <c:pt idx="11428">
                  <c:v>113.50312630000001</c:v>
                </c:pt>
                <c:pt idx="11429">
                  <c:v>113.5130583</c:v>
                </c:pt>
                <c:pt idx="11430">
                  <c:v>113.5229903</c:v>
                </c:pt>
                <c:pt idx="11431">
                  <c:v>113.5329223</c:v>
                </c:pt>
                <c:pt idx="11432">
                  <c:v>113.5428553</c:v>
                </c:pt>
                <c:pt idx="11433">
                  <c:v>113.55278730000001</c:v>
                </c:pt>
                <c:pt idx="11434">
                  <c:v>113.5627203</c:v>
                </c:pt>
                <c:pt idx="11435">
                  <c:v>113.57265150000001</c:v>
                </c:pt>
                <c:pt idx="11436">
                  <c:v>113.5825835</c:v>
                </c:pt>
                <c:pt idx="11437">
                  <c:v>113.5925165</c:v>
                </c:pt>
                <c:pt idx="11438">
                  <c:v>113.60244849999999</c:v>
                </c:pt>
                <c:pt idx="11439">
                  <c:v>113.6123805</c:v>
                </c:pt>
                <c:pt idx="11440">
                  <c:v>113.6223135</c:v>
                </c:pt>
                <c:pt idx="11441">
                  <c:v>113.6322455</c:v>
                </c:pt>
                <c:pt idx="11442">
                  <c:v>113.6421775</c:v>
                </c:pt>
                <c:pt idx="11443">
                  <c:v>113.65211050000001</c:v>
                </c:pt>
                <c:pt idx="11444">
                  <c:v>113.6620425</c:v>
                </c:pt>
                <c:pt idx="11445">
                  <c:v>113.6719745</c:v>
                </c:pt>
                <c:pt idx="11446">
                  <c:v>113.68190749999999</c:v>
                </c:pt>
                <c:pt idx="11447">
                  <c:v>113.6918395</c:v>
                </c:pt>
                <c:pt idx="11448">
                  <c:v>113.70177150000001</c:v>
                </c:pt>
                <c:pt idx="11449">
                  <c:v>113.7117045</c:v>
                </c:pt>
                <c:pt idx="11450">
                  <c:v>113.7216365</c:v>
                </c:pt>
                <c:pt idx="11451">
                  <c:v>113.73156849999999</c:v>
                </c:pt>
                <c:pt idx="11452">
                  <c:v>113.7415015</c:v>
                </c:pt>
                <c:pt idx="11453">
                  <c:v>113.7514335</c:v>
                </c:pt>
                <c:pt idx="11454">
                  <c:v>113.7613655</c:v>
                </c:pt>
                <c:pt idx="11455">
                  <c:v>113.7712985</c:v>
                </c:pt>
                <c:pt idx="11456">
                  <c:v>113.78123050000001</c:v>
                </c:pt>
                <c:pt idx="11457">
                  <c:v>113.7911625</c:v>
                </c:pt>
                <c:pt idx="11458">
                  <c:v>113.8010955</c:v>
                </c:pt>
                <c:pt idx="11459">
                  <c:v>113.81102749999999</c:v>
                </c:pt>
                <c:pt idx="11460">
                  <c:v>113.8209595</c:v>
                </c:pt>
                <c:pt idx="11461">
                  <c:v>113.8308925</c:v>
                </c:pt>
                <c:pt idx="11462">
                  <c:v>113.8408245</c:v>
                </c:pt>
                <c:pt idx="11463">
                  <c:v>113.8507565</c:v>
                </c:pt>
                <c:pt idx="11464">
                  <c:v>113.86068950000001</c:v>
                </c:pt>
                <c:pt idx="11465">
                  <c:v>113.8706215</c:v>
                </c:pt>
                <c:pt idx="11466">
                  <c:v>113.8805535</c:v>
                </c:pt>
                <c:pt idx="11467">
                  <c:v>113.89048649999999</c:v>
                </c:pt>
                <c:pt idx="11468">
                  <c:v>113.9004185</c:v>
                </c:pt>
                <c:pt idx="11469">
                  <c:v>113.91035050000001</c:v>
                </c:pt>
                <c:pt idx="11470">
                  <c:v>113.9202835</c:v>
                </c:pt>
                <c:pt idx="11471">
                  <c:v>113.9302155</c:v>
                </c:pt>
                <c:pt idx="11472">
                  <c:v>113.94014749999999</c:v>
                </c:pt>
                <c:pt idx="11473">
                  <c:v>113.9500805</c:v>
                </c:pt>
                <c:pt idx="11474">
                  <c:v>113.9600125</c:v>
                </c:pt>
                <c:pt idx="11475">
                  <c:v>113.9699445</c:v>
                </c:pt>
                <c:pt idx="11476">
                  <c:v>113.9798775</c:v>
                </c:pt>
                <c:pt idx="11477">
                  <c:v>113.98980950000001</c:v>
                </c:pt>
                <c:pt idx="11478">
                  <c:v>113.9997415</c:v>
                </c:pt>
                <c:pt idx="11479">
                  <c:v>114.0096745</c:v>
                </c:pt>
                <c:pt idx="11480">
                  <c:v>114.01960649999999</c:v>
                </c:pt>
                <c:pt idx="11481">
                  <c:v>114.0295385</c:v>
                </c:pt>
                <c:pt idx="11482">
                  <c:v>114.0394715</c:v>
                </c:pt>
                <c:pt idx="11483">
                  <c:v>114.0494035</c:v>
                </c:pt>
                <c:pt idx="11484">
                  <c:v>114.0593355</c:v>
                </c:pt>
                <c:pt idx="11485">
                  <c:v>114.06926850000001</c:v>
                </c:pt>
                <c:pt idx="11486">
                  <c:v>114.0792005</c:v>
                </c:pt>
                <c:pt idx="11487">
                  <c:v>114.08913250000001</c:v>
                </c:pt>
                <c:pt idx="11488">
                  <c:v>114.09906549999999</c:v>
                </c:pt>
                <c:pt idx="11489">
                  <c:v>114.1089975</c:v>
                </c:pt>
                <c:pt idx="11490">
                  <c:v>114.1189305</c:v>
                </c:pt>
                <c:pt idx="11491">
                  <c:v>114.1288625</c:v>
                </c:pt>
                <c:pt idx="11492">
                  <c:v>114.1387945</c:v>
                </c:pt>
                <c:pt idx="11493">
                  <c:v>114.14872750000001</c:v>
                </c:pt>
                <c:pt idx="11494">
                  <c:v>114.1586595</c:v>
                </c:pt>
                <c:pt idx="11495">
                  <c:v>114.16859150000001</c:v>
                </c:pt>
                <c:pt idx="11496">
                  <c:v>114.17852449999999</c:v>
                </c:pt>
                <c:pt idx="11497">
                  <c:v>114.1884565</c:v>
                </c:pt>
                <c:pt idx="11498">
                  <c:v>114.19838849999999</c:v>
                </c:pt>
                <c:pt idx="11499">
                  <c:v>114.2083215</c:v>
                </c:pt>
                <c:pt idx="11500">
                  <c:v>114.2182535</c:v>
                </c:pt>
                <c:pt idx="11501">
                  <c:v>114.2281855</c:v>
                </c:pt>
                <c:pt idx="11502">
                  <c:v>114.2381185</c:v>
                </c:pt>
                <c:pt idx="11503">
                  <c:v>114.24805050000001</c:v>
                </c:pt>
                <c:pt idx="11504">
                  <c:v>114.2579825</c:v>
                </c:pt>
                <c:pt idx="11505">
                  <c:v>114.2679155</c:v>
                </c:pt>
                <c:pt idx="11506">
                  <c:v>114.27784749999999</c:v>
                </c:pt>
                <c:pt idx="11507">
                  <c:v>114.2877795</c:v>
                </c:pt>
                <c:pt idx="11508">
                  <c:v>114.2977125</c:v>
                </c:pt>
                <c:pt idx="11509">
                  <c:v>114.30764449999999</c:v>
                </c:pt>
                <c:pt idx="11510">
                  <c:v>114.3175765</c:v>
                </c:pt>
                <c:pt idx="11511">
                  <c:v>114.32750950000001</c:v>
                </c:pt>
                <c:pt idx="11512">
                  <c:v>114.3374415</c:v>
                </c:pt>
                <c:pt idx="11513">
                  <c:v>114.3473735</c:v>
                </c:pt>
                <c:pt idx="11514">
                  <c:v>114.35730650000001</c:v>
                </c:pt>
                <c:pt idx="11515">
                  <c:v>114.3672385</c:v>
                </c:pt>
                <c:pt idx="11516">
                  <c:v>114.37717050000001</c:v>
                </c:pt>
                <c:pt idx="11517">
                  <c:v>114.38710349999999</c:v>
                </c:pt>
                <c:pt idx="11518">
                  <c:v>114.3970355</c:v>
                </c:pt>
                <c:pt idx="11519">
                  <c:v>114.40696749999999</c:v>
                </c:pt>
                <c:pt idx="11520">
                  <c:v>114.4169005</c:v>
                </c:pt>
                <c:pt idx="11521">
                  <c:v>114.4268325</c:v>
                </c:pt>
                <c:pt idx="11522">
                  <c:v>114.4367645</c:v>
                </c:pt>
                <c:pt idx="11523">
                  <c:v>114.4466975</c:v>
                </c:pt>
                <c:pt idx="11524">
                  <c:v>114.45662950000001</c:v>
                </c:pt>
                <c:pt idx="11525">
                  <c:v>114.4665615</c:v>
                </c:pt>
                <c:pt idx="11526">
                  <c:v>114.4764945</c:v>
                </c:pt>
                <c:pt idx="11527">
                  <c:v>114.48642649999999</c:v>
                </c:pt>
                <c:pt idx="11528">
                  <c:v>114.4963595</c:v>
                </c:pt>
                <c:pt idx="11529">
                  <c:v>114.5062915</c:v>
                </c:pt>
                <c:pt idx="11530">
                  <c:v>114.5162235</c:v>
                </c:pt>
                <c:pt idx="11531">
                  <c:v>114.5261565</c:v>
                </c:pt>
                <c:pt idx="11532">
                  <c:v>114.53608850000001</c:v>
                </c:pt>
                <c:pt idx="11533">
                  <c:v>114.5460205</c:v>
                </c:pt>
                <c:pt idx="11534">
                  <c:v>114.5559535</c:v>
                </c:pt>
                <c:pt idx="11535">
                  <c:v>114.56588549999999</c:v>
                </c:pt>
                <c:pt idx="11536">
                  <c:v>114.57581759999999</c:v>
                </c:pt>
                <c:pt idx="11537">
                  <c:v>114.5857506</c:v>
                </c:pt>
                <c:pt idx="11538">
                  <c:v>114.5956826</c:v>
                </c:pt>
                <c:pt idx="11539">
                  <c:v>114.6056146</c:v>
                </c:pt>
                <c:pt idx="11540">
                  <c:v>114.6155476</c:v>
                </c:pt>
                <c:pt idx="11541">
                  <c:v>114.62547960000001</c:v>
                </c:pt>
                <c:pt idx="11542">
                  <c:v>114.6354116</c:v>
                </c:pt>
                <c:pt idx="11543">
                  <c:v>114.6453446</c:v>
                </c:pt>
                <c:pt idx="11544">
                  <c:v>114.65527659999999</c:v>
                </c:pt>
                <c:pt idx="11545">
                  <c:v>114.6652086</c:v>
                </c:pt>
                <c:pt idx="11546">
                  <c:v>114.6751416</c:v>
                </c:pt>
                <c:pt idx="11547">
                  <c:v>114.6850736</c:v>
                </c:pt>
                <c:pt idx="11548">
                  <c:v>114.6950056</c:v>
                </c:pt>
                <c:pt idx="11549">
                  <c:v>114.70493860000001</c:v>
                </c:pt>
                <c:pt idx="11550">
                  <c:v>114.7148706</c:v>
                </c:pt>
                <c:pt idx="11551">
                  <c:v>114.7248026</c:v>
                </c:pt>
                <c:pt idx="11552">
                  <c:v>114.73473559999999</c:v>
                </c:pt>
                <c:pt idx="11553">
                  <c:v>114.7446676</c:v>
                </c:pt>
                <c:pt idx="11554">
                  <c:v>114.75459960000001</c:v>
                </c:pt>
                <c:pt idx="11555">
                  <c:v>114.7645326</c:v>
                </c:pt>
                <c:pt idx="11556">
                  <c:v>114.7744646</c:v>
                </c:pt>
                <c:pt idx="11557">
                  <c:v>114.78439760000001</c:v>
                </c:pt>
                <c:pt idx="11558">
                  <c:v>114.7943296</c:v>
                </c:pt>
                <c:pt idx="11559">
                  <c:v>114.8042616</c:v>
                </c:pt>
                <c:pt idx="11560">
                  <c:v>114.81419459999999</c:v>
                </c:pt>
                <c:pt idx="11561">
                  <c:v>114.8241266</c:v>
                </c:pt>
                <c:pt idx="11562">
                  <c:v>114.83405860000001</c:v>
                </c:pt>
                <c:pt idx="11563">
                  <c:v>114.8439916</c:v>
                </c:pt>
                <c:pt idx="11564">
                  <c:v>114.8539236</c:v>
                </c:pt>
                <c:pt idx="11565">
                  <c:v>114.86385559999999</c:v>
                </c:pt>
                <c:pt idx="11566">
                  <c:v>114.8737886</c:v>
                </c:pt>
                <c:pt idx="11567">
                  <c:v>114.8837206</c:v>
                </c:pt>
                <c:pt idx="11568">
                  <c:v>114.8936526</c:v>
                </c:pt>
                <c:pt idx="11569">
                  <c:v>114.9035856</c:v>
                </c:pt>
                <c:pt idx="11570">
                  <c:v>114.91351760000001</c:v>
                </c:pt>
                <c:pt idx="11571">
                  <c:v>114.9234496</c:v>
                </c:pt>
                <c:pt idx="11572">
                  <c:v>114.9333826</c:v>
                </c:pt>
                <c:pt idx="11573">
                  <c:v>114.94331459999999</c:v>
                </c:pt>
                <c:pt idx="11574">
                  <c:v>114.9532466</c:v>
                </c:pt>
                <c:pt idx="11575">
                  <c:v>114.9631796</c:v>
                </c:pt>
                <c:pt idx="11576">
                  <c:v>114.9731116</c:v>
                </c:pt>
                <c:pt idx="11577">
                  <c:v>114.9830436</c:v>
                </c:pt>
                <c:pt idx="11578">
                  <c:v>114.99297660000001</c:v>
                </c:pt>
                <c:pt idx="11579">
                  <c:v>115.0029086</c:v>
                </c:pt>
                <c:pt idx="11580">
                  <c:v>115.0128406</c:v>
                </c:pt>
                <c:pt idx="11581">
                  <c:v>115.02277359999999</c:v>
                </c:pt>
                <c:pt idx="11582">
                  <c:v>115.0327056</c:v>
                </c:pt>
                <c:pt idx="11583">
                  <c:v>115.04263760000001</c:v>
                </c:pt>
                <c:pt idx="11584">
                  <c:v>115.0525706</c:v>
                </c:pt>
                <c:pt idx="11585">
                  <c:v>115.0625026</c:v>
                </c:pt>
                <c:pt idx="11586">
                  <c:v>115.07243560000001</c:v>
                </c:pt>
                <c:pt idx="11587">
                  <c:v>115.0823676</c:v>
                </c:pt>
                <c:pt idx="11588">
                  <c:v>115.0922996</c:v>
                </c:pt>
                <c:pt idx="11589">
                  <c:v>115.10223259999999</c:v>
                </c:pt>
                <c:pt idx="11590">
                  <c:v>115.1121646</c:v>
                </c:pt>
                <c:pt idx="11591">
                  <c:v>115.12209660000001</c:v>
                </c:pt>
                <c:pt idx="11592">
                  <c:v>115.1320296</c:v>
                </c:pt>
                <c:pt idx="11593">
                  <c:v>115.1419616</c:v>
                </c:pt>
                <c:pt idx="11594">
                  <c:v>115.15189359999999</c:v>
                </c:pt>
                <c:pt idx="11595">
                  <c:v>115.1618266</c:v>
                </c:pt>
                <c:pt idx="11596">
                  <c:v>115.1717586</c:v>
                </c:pt>
                <c:pt idx="11597">
                  <c:v>115.1816906</c:v>
                </c:pt>
                <c:pt idx="11598">
                  <c:v>115.1916236</c:v>
                </c:pt>
                <c:pt idx="11599">
                  <c:v>115.20155560000001</c:v>
                </c:pt>
                <c:pt idx="11600">
                  <c:v>115.2114876</c:v>
                </c:pt>
                <c:pt idx="11601">
                  <c:v>115.2214206</c:v>
                </c:pt>
                <c:pt idx="11602">
                  <c:v>115.23135259999999</c:v>
                </c:pt>
                <c:pt idx="11603">
                  <c:v>115.2412846</c:v>
                </c:pt>
                <c:pt idx="11604">
                  <c:v>115.2512176</c:v>
                </c:pt>
                <c:pt idx="11605">
                  <c:v>115.2611496</c:v>
                </c:pt>
                <c:pt idx="11606">
                  <c:v>115.2710816</c:v>
                </c:pt>
                <c:pt idx="11607">
                  <c:v>115.28101460000001</c:v>
                </c:pt>
                <c:pt idx="11608">
                  <c:v>115.2909466</c:v>
                </c:pt>
                <c:pt idx="11609">
                  <c:v>115.3008796</c:v>
                </c:pt>
                <c:pt idx="11610">
                  <c:v>115.31081159999999</c:v>
                </c:pt>
                <c:pt idx="11611">
                  <c:v>115.3207436</c:v>
                </c:pt>
                <c:pt idx="11612">
                  <c:v>115.3306766</c:v>
                </c:pt>
                <c:pt idx="11613">
                  <c:v>115.3406086</c:v>
                </c:pt>
                <c:pt idx="11614">
                  <c:v>115.3505406</c:v>
                </c:pt>
                <c:pt idx="11615">
                  <c:v>115.36047360000001</c:v>
                </c:pt>
                <c:pt idx="11616">
                  <c:v>115.3704056</c:v>
                </c:pt>
                <c:pt idx="11617">
                  <c:v>115.3803376</c:v>
                </c:pt>
                <c:pt idx="11618">
                  <c:v>115.39027059999999</c:v>
                </c:pt>
                <c:pt idx="11619">
                  <c:v>115.4002026</c:v>
                </c:pt>
                <c:pt idx="11620">
                  <c:v>115.41013460000001</c:v>
                </c:pt>
                <c:pt idx="11621">
                  <c:v>115.4200676</c:v>
                </c:pt>
                <c:pt idx="11622">
                  <c:v>115.4299996</c:v>
                </c:pt>
                <c:pt idx="11623">
                  <c:v>115.43993159999999</c:v>
                </c:pt>
                <c:pt idx="11624">
                  <c:v>115.4498646</c:v>
                </c:pt>
                <c:pt idx="11625">
                  <c:v>115.4597966</c:v>
                </c:pt>
                <c:pt idx="11626">
                  <c:v>115.4697286</c:v>
                </c:pt>
                <c:pt idx="11627">
                  <c:v>115.4796616</c:v>
                </c:pt>
                <c:pt idx="11628">
                  <c:v>115.48959360000001</c:v>
                </c:pt>
                <c:pt idx="11629">
                  <c:v>115.4995256</c:v>
                </c:pt>
                <c:pt idx="11630">
                  <c:v>115.5094586</c:v>
                </c:pt>
                <c:pt idx="11631">
                  <c:v>115.51939059999999</c:v>
                </c:pt>
                <c:pt idx="11632">
                  <c:v>115.5293236</c:v>
                </c:pt>
                <c:pt idx="11633">
                  <c:v>115.5392556</c:v>
                </c:pt>
                <c:pt idx="11634">
                  <c:v>115.5491876</c:v>
                </c:pt>
                <c:pt idx="11635">
                  <c:v>115.5591206</c:v>
                </c:pt>
                <c:pt idx="11636">
                  <c:v>115.5690518</c:v>
                </c:pt>
                <c:pt idx="11637">
                  <c:v>115.5789838</c:v>
                </c:pt>
                <c:pt idx="11638">
                  <c:v>115.58891680000001</c:v>
                </c:pt>
                <c:pt idx="11639">
                  <c:v>115.5988488</c:v>
                </c:pt>
                <c:pt idx="11640">
                  <c:v>115.60878080000001</c:v>
                </c:pt>
                <c:pt idx="11641">
                  <c:v>115.61871379999999</c:v>
                </c:pt>
                <c:pt idx="11642">
                  <c:v>115.6286458</c:v>
                </c:pt>
                <c:pt idx="11643">
                  <c:v>115.63857779999999</c:v>
                </c:pt>
                <c:pt idx="11644">
                  <c:v>115.6485108</c:v>
                </c:pt>
                <c:pt idx="11645">
                  <c:v>115.6584428</c:v>
                </c:pt>
                <c:pt idx="11646">
                  <c:v>115.6683748</c:v>
                </c:pt>
                <c:pt idx="11647">
                  <c:v>115.6783078</c:v>
                </c:pt>
                <c:pt idx="11648">
                  <c:v>115.68823980000001</c:v>
                </c:pt>
                <c:pt idx="11649">
                  <c:v>115.6981718</c:v>
                </c:pt>
                <c:pt idx="11650">
                  <c:v>115.7081048</c:v>
                </c:pt>
                <c:pt idx="11651">
                  <c:v>115.71803679999999</c:v>
                </c:pt>
                <c:pt idx="11652">
                  <c:v>115.7279698</c:v>
                </c:pt>
                <c:pt idx="11653">
                  <c:v>115.7379018</c:v>
                </c:pt>
                <c:pt idx="11654">
                  <c:v>115.7478338</c:v>
                </c:pt>
                <c:pt idx="11655">
                  <c:v>115.7577668</c:v>
                </c:pt>
                <c:pt idx="11656">
                  <c:v>115.76769880000001</c:v>
                </c:pt>
                <c:pt idx="11657">
                  <c:v>115.7776308</c:v>
                </c:pt>
                <c:pt idx="11658">
                  <c:v>115.7875638</c:v>
                </c:pt>
                <c:pt idx="11659">
                  <c:v>115.79749579999999</c:v>
                </c:pt>
                <c:pt idx="11660">
                  <c:v>115.8074278</c:v>
                </c:pt>
                <c:pt idx="11661">
                  <c:v>115.8173608</c:v>
                </c:pt>
                <c:pt idx="11662">
                  <c:v>115.8272928</c:v>
                </c:pt>
                <c:pt idx="11663">
                  <c:v>115.8372248</c:v>
                </c:pt>
                <c:pt idx="11664">
                  <c:v>115.84715780000001</c:v>
                </c:pt>
                <c:pt idx="11665">
                  <c:v>115.8570898</c:v>
                </c:pt>
                <c:pt idx="11666">
                  <c:v>115.8670218</c:v>
                </c:pt>
                <c:pt idx="11667">
                  <c:v>115.87695479999999</c:v>
                </c:pt>
                <c:pt idx="11668">
                  <c:v>115.8868868</c:v>
                </c:pt>
                <c:pt idx="11669">
                  <c:v>115.89681880000001</c:v>
                </c:pt>
                <c:pt idx="11670">
                  <c:v>115.9067518</c:v>
                </c:pt>
                <c:pt idx="11671">
                  <c:v>115.9166838</c:v>
                </c:pt>
                <c:pt idx="11672">
                  <c:v>115.92661680000001</c:v>
                </c:pt>
                <c:pt idx="11673">
                  <c:v>115.9365488</c:v>
                </c:pt>
                <c:pt idx="11674">
                  <c:v>115.9464808</c:v>
                </c:pt>
                <c:pt idx="11675">
                  <c:v>115.95641380000001</c:v>
                </c:pt>
                <c:pt idx="11676">
                  <c:v>115.9663458</c:v>
                </c:pt>
                <c:pt idx="11677">
                  <c:v>115.97627780000001</c:v>
                </c:pt>
                <c:pt idx="11678">
                  <c:v>115.98621079999999</c:v>
                </c:pt>
                <c:pt idx="11679">
                  <c:v>115.9961428</c:v>
                </c:pt>
                <c:pt idx="11680">
                  <c:v>116.00607479999999</c:v>
                </c:pt>
                <c:pt idx="11681">
                  <c:v>116.0160078</c:v>
                </c:pt>
                <c:pt idx="11682">
                  <c:v>116.0259398</c:v>
                </c:pt>
                <c:pt idx="11683">
                  <c:v>116.0358718</c:v>
                </c:pt>
                <c:pt idx="11684">
                  <c:v>116.0458048</c:v>
                </c:pt>
                <c:pt idx="11685">
                  <c:v>116.05573680000001</c:v>
                </c:pt>
                <c:pt idx="11686">
                  <c:v>116.0656688</c:v>
                </c:pt>
                <c:pt idx="11687">
                  <c:v>116.0756018</c:v>
                </c:pt>
                <c:pt idx="11688">
                  <c:v>116.08553379999999</c:v>
                </c:pt>
                <c:pt idx="11689">
                  <c:v>116.0954668</c:v>
                </c:pt>
                <c:pt idx="11690">
                  <c:v>116.1053988</c:v>
                </c:pt>
                <c:pt idx="11691">
                  <c:v>116.1153308</c:v>
                </c:pt>
                <c:pt idx="11692">
                  <c:v>116.1252638</c:v>
                </c:pt>
                <c:pt idx="11693">
                  <c:v>116.13519580000001</c:v>
                </c:pt>
                <c:pt idx="11694">
                  <c:v>116.1451278</c:v>
                </c:pt>
                <c:pt idx="11695">
                  <c:v>116.1550608</c:v>
                </c:pt>
                <c:pt idx="11696">
                  <c:v>116.16499279999999</c:v>
                </c:pt>
                <c:pt idx="11697">
                  <c:v>116.1749248</c:v>
                </c:pt>
                <c:pt idx="11698">
                  <c:v>116.1848578</c:v>
                </c:pt>
                <c:pt idx="11699">
                  <c:v>116.1947898</c:v>
                </c:pt>
                <c:pt idx="11700">
                  <c:v>116.2047218</c:v>
                </c:pt>
                <c:pt idx="11701">
                  <c:v>116.21465480000001</c:v>
                </c:pt>
                <c:pt idx="11702">
                  <c:v>116.2245868</c:v>
                </c:pt>
                <c:pt idx="11703">
                  <c:v>116.2345188</c:v>
                </c:pt>
                <c:pt idx="11704">
                  <c:v>116.24445179999999</c:v>
                </c:pt>
                <c:pt idx="11705">
                  <c:v>116.2543838</c:v>
                </c:pt>
                <c:pt idx="11706">
                  <c:v>116.2643168</c:v>
                </c:pt>
                <c:pt idx="11707">
                  <c:v>116.2742488</c:v>
                </c:pt>
                <c:pt idx="11708">
                  <c:v>116.2841808</c:v>
                </c:pt>
                <c:pt idx="11709">
                  <c:v>116.29411380000001</c:v>
                </c:pt>
                <c:pt idx="11710">
                  <c:v>116.3040458</c:v>
                </c:pt>
                <c:pt idx="11711">
                  <c:v>116.3139778</c:v>
                </c:pt>
                <c:pt idx="11712">
                  <c:v>116.32391079999999</c:v>
                </c:pt>
                <c:pt idx="11713">
                  <c:v>116.3338428</c:v>
                </c:pt>
                <c:pt idx="11714">
                  <c:v>116.34377480000001</c:v>
                </c:pt>
                <c:pt idx="11715">
                  <c:v>116.3537078</c:v>
                </c:pt>
                <c:pt idx="11716">
                  <c:v>116.3636398</c:v>
                </c:pt>
                <c:pt idx="11717">
                  <c:v>116.37357179999999</c:v>
                </c:pt>
                <c:pt idx="11718">
                  <c:v>116.3835048</c:v>
                </c:pt>
                <c:pt idx="11719">
                  <c:v>116.3934368</c:v>
                </c:pt>
                <c:pt idx="11720">
                  <c:v>116.40336979999999</c:v>
                </c:pt>
                <c:pt idx="11721">
                  <c:v>116.4133018</c:v>
                </c:pt>
                <c:pt idx="11722">
                  <c:v>116.42323380000001</c:v>
                </c:pt>
                <c:pt idx="11723">
                  <c:v>116.4331668</c:v>
                </c:pt>
                <c:pt idx="11724">
                  <c:v>116.4430988</c:v>
                </c:pt>
                <c:pt idx="11725">
                  <c:v>116.45303079999999</c:v>
                </c:pt>
                <c:pt idx="11726">
                  <c:v>116.4629638</c:v>
                </c:pt>
                <c:pt idx="11727">
                  <c:v>116.4728958</c:v>
                </c:pt>
                <c:pt idx="11728">
                  <c:v>116.4828278</c:v>
                </c:pt>
                <c:pt idx="11729">
                  <c:v>116.49276070000001</c:v>
                </c:pt>
                <c:pt idx="11730">
                  <c:v>116.50269280000001</c:v>
                </c:pt>
                <c:pt idx="11731">
                  <c:v>116.5126248</c:v>
                </c:pt>
                <c:pt idx="11732">
                  <c:v>116.5225578</c:v>
                </c:pt>
                <c:pt idx="11733">
                  <c:v>116.53248979999999</c:v>
                </c:pt>
                <c:pt idx="11734">
                  <c:v>116.5424228</c:v>
                </c:pt>
                <c:pt idx="11735">
                  <c:v>116.5523548</c:v>
                </c:pt>
                <c:pt idx="11736">
                  <c:v>116.5622868</c:v>
                </c:pt>
                <c:pt idx="11737">
                  <c:v>116.5722208</c:v>
                </c:pt>
                <c:pt idx="11738">
                  <c:v>116.5821528</c:v>
                </c:pt>
                <c:pt idx="11739">
                  <c:v>116.59208479999999</c:v>
                </c:pt>
                <c:pt idx="11740">
                  <c:v>116.6020178</c:v>
                </c:pt>
                <c:pt idx="11741">
                  <c:v>116.6119498</c:v>
                </c:pt>
                <c:pt idx="11742">
                  <c:v>116.6218818</c:v>
                </c:pt>
                <c:pt idx="11743">
                  <c:v>116.6318148</c:v>
                </c:pt>
                <c:pt idx="11744">
                  <c:v>116.64174680000001</c:v>
                </c:pt>
                <c:pt idx="11745">
                  <c:v>116.6516788</c:v>
                </c:pt>
                <c:pt idx="11746">
                  <c:v>116.6616118</c:v>
                </c:pt>
                <c:pt idx="11747">
                  <c:v>116.67154379999999</c:v>
                </c:pt>
                <c:pt idx="11748">
                  <c:v>116.6814768</c:v>
                </c:pt>
                <c:pt idx="11749">
                  <c:v>116.6914088</c:v>
                </c:pt>
                <c:pt idx="11750">
                  <c:v>116.7013408</c:v>
                </c:pt>
                <c:pt idx="11751">
                  <c:v>116.7112738</c:v>
                </c:pt>
                <c:pt idx="11752">
                  <c:v>116.72120580000001</c:v>
                </c:pt>
                <c:pt idx="11753">
                  <c:v>116.7311378</c:v>
                </c:pt>
                <c:pt idx="11754">
                  <c:v>116.7410708</c:v>
                </c:pt>
                <c:pt idx="11755">
                  <c:v>116.75100279999999</c:v>
                </c:pt>
                <c:pt idx="11756">
                  <c:v>116.7609348</c:v>
                </c:pt>
                <c:pt idx="11757">
                  <c:v>116.7708678</c:v>
                </c:pt>
                <c:pt idx="11758">
                  <c:v>116.7807998</c:v>
                </c:pt>
                <c:pt idx="11759">
                  <c:v>116.7907318</c:v>
                </c:pt>
                <c:pt idx="11760">
                  <c:v>116.80066480000001</c:v>
                </c:pt>
                <c:pt idx="11761">
                  <c:v>116.8105968</c:v>
                </c:pt>
                <c:pt idx="11762">
                  <c:v>116.8205298</c:v>
                </c:pt>
                <c:pt idx="11763">
                  <c:v>116.83046179999999</c:v>
                </c:pt>
                <c:pt idx="11764">
                  <c:v>116.8403938</c:v>
                </c:pt>
                <c:pt idx="11765">
                  <c:v>116.8503268</c:v>
                </c:pt>
                <c:pt idx="11766">
                  <c:v>116.8602588</c:v>
                </c:pt>
                <c:pt idx="11767">
                  <c:v>116.8701908</c:v>
                </c:pt>
                <c:pt idx="11768">
                  <c:v>116.88012380000001</c:v>
                </c:pt>
                <c:pt idx="11769">
                  <c:v>116.8900558</c:v>
                </c:pt>
                <c:pt idx="11770">
                  <c:v>116.89998780000001</c:v>
                </c:pt>
                <c:pt idx="11771">
                  <c:v>116.90992079999999</c:v>
                </c:pt>
                <c:pt idx="11772">
                  <c:v>116.9198528</c:v>
                </c:pt>
                <c:pt idx="11773">
                  <c:v>116.9297858</c:v>
                </c:pt>
                <c:pt idx="11774">
                  <c:v>116.9397178</c:v>
                </c:pt>
                <c:pt idx="11775">
                  <c:v>116.9496498</c:v>
                </c:pt>
                <c:pt idx="11776">
                  <c:v>116.95958280000001</c:v>
                </c:pt>
                <c:pt idx="11777">
                  <c:v>116.9695148</c:v>
                </c:pt>
                <c:pt idx="11778">
                  <c:v>116.97944680000001</c:v>
                </c:pt>
                <c:pt idx="11779">
                  <c:v>116.98937979999999</c:v>
                </c:pt>
                <c:pt idx="11780">
                  <c:v>116.9993118</c:v>
                </c:pt>
                <c:pt idx="11781">
                  <c:v>117.00924379999999</c:v>
                </c:pt>
                <c:pt idx="11782">
                  <c:v>117.0191768</c:v>
                </c:pt>
                <c:pt idx="11783">
                  <c:v>117.0291088</c:v>
                </c:pt>
                <c:pt idx="11784">
                  <c:v>117.0390408</c:v>
                </c:pt>
                <c:pt idx="11785">
                  <c:v>117.0489738</c:v>
                </c:pt>
                <c:pt idx="11786">
                  <c:v>117.05890580000001</c:v>
                </c:pt>
                <c:pt idx="11787">
                  <c:v>117.06883879999999</c:v>
                </c:pt>
                <c:pt idx="11788">
                  <c:v>117.0787708</c:v>
                </c:pt>
                <c:pt idx="11789">
                  <c:v>117.08870279999999</c:v>
                </c:pt>
                <c:pt idx="11790">
                  <c:v>117.0986358</c:v>
                </c:pt>
                <c:pt idx="11791">
                  <c:v>117.1085678</c:v>
                </c:pt>
                <c:pt idx="11792">
                  <c:v>117.1184998</c:v>
                </c:pt>
                <c:pt idx="11793">
                  <c:v>117.1284328</c:v>
                </c:pt>
                <c:pt idx="11794">
                  <c:v>117.13836480000001</c:v>
                </c:pt>
                <c:pt idx="11795">
                  <c:v>117.1482968</c:v>
                </c:pt>
                <c:pt idx="11796">
                  <c:v>117.1582298</c:v>
                </c:pt>
                <c:pt idx="11797">
                  <c:v>117.16816179999999</c:v>
                </c:pt>
                <c:pt idx="11798">
                  <c:v>117.1780948</c:v>
                </c:pt>
                <c:pt idx="11799">
                  <c:v>117.1880268</c:v>
                </c:pt>
                <c:pt idx="11800">
                  <c:v>117.19795879999999</c:v>
                </c:pt>
                <c:pt idx="11801">
                  <c:v>117.2078918</c:v>
                </c:pt>
                <c:pt idx="11802">
                  <c:v>117.21782380000001</c:v>
                </c:pt>
                <c:pt idx="11803">
                  <c:v>117.2277558</c:v>
                </c:pt>
                <c:pt idx="11804">
                  <c:v>117.2376888</c:v>
                </c:pt>
                <c:pt idx="11805">
                  <c:v>117.24762080000001</c:v>
                </c:pt>
                <c:pt idx="11806">
                  <c:v>117.2575528</c:v>
                </c:pt>
                <c:pt idx="11807">
                  <c:v>117.2674858</c:v>
                </c:pt>
                <c:pt idx="11808">
                  <c:v>117.27741779999999</c:v>
                </c:pt>
                <c:pt idx="11809">
                  <c:v>117.2873508</c:v>
                </c:pt>
                <c:pt idx="11810">
                  <c:v>117.2972828</c:v>
                </c:pt>
                <c:pt idx="11811">
                  <c:v>117.3072148</c:v>
                </c:pt>
                <c:pt idx="11812">
                  <c:v>117.3171478</c:v>
                </c:pt>
                <c:pt idx="11813">
                  <c:v>117.32707980000001</c:v>
                </c:pt>
                <c:pt idx="11814">
                  <c:v>117.3370118</c:v>
                </c:pt>
                <c:pt idx="11815">
                  <c:v>117.3469448</c:v>
                </c:pt>
                <c:pt idx="11816">
                  <c:v>117.35687679999999</c:v>
                </c:pt>
                <c:pt idx="11817">
                  <c:v>117.3668088</c:v>
                </c:pt>
                <c:pt idx="11818">
                  <c:v>117.3767418</c:v>
                </c:pt>
                <c:pt idx="11819">
                  <c:v>117.3866738</c:v>
                </c:pt>
                <c:pt idx="11820">
                  <c:v>117.3966058</c:v>
                </c:pt>
                <c:pt idx="11821">
                  <c:v>117.40653880000001</c:v>
                </c:pt>
                <c:pt idx="11822">
                  <c:v>117.4164708</c:v>
                </c:pt>
                <c:pt idx="11823">
                  <c:v>117.4264038</c:v>
                </c:pt>
                <c:pt idx="11824">
                  <c:v>117.43633579999999</c:v>
                </c:pt>
                <c:pt idx="11825">
                  <c:v>117.4462678</c:v>
                </c:pt>
                <c:pt idx="11826">
                  <c:v>117.4562008</c:v>
                </c:pt>
                <c:pt idx="11827">
                  <c:v>117.4661328</c:v>
                </c:pt>
                <c:pt idx="11828">
                  <c:v>117.4760648</c:v>
                </c:pt>
                <c:pt idx="11829">
                  <c:v>117.48599780000001</c:v>
                </c:pt>
                <c:pt idx="11830">
                  <c:v>117.4959298</c:v>
                </c:pt>
                <c:pt idx="11831">
                  <c:v>117.5058628</c:v>
                </c:pt>
                <c:pt idx="11832">
                  <c:v>117.51579479999999</c:v>
                </c:pt>
                <c:pt idx="11833">
                  <c:v>117.5257268</c:v>
                </c:pt>
                <c:pt idx="11834">
                  <c:v>117.5356598</c:v>
                </c:pt>
                <c:pt idx="11835">
                  <c:v>117.5455918</c:v>
                </c:pt>
                <c:pt idx="11836">
                  <c:v>117.5555238</c:v>
                </c:pt>
                <c:pt idx="11837">
                  <c:v>117.56545680000001</c:v>
                </c:pt>
                <c:pt idx="11838">
                  <c:v>117.5753887</c:v>
                </c:pt>
                <c:pt idx="11839">
                  <c:v>117.5853207</c:v>
                </c:pt>
                <c:pt idx="11840">
                  <c:v>117.5952537</c:v>
                </c:pt>
                <c:pt idx="11841">
                  <c:v>117.60518570000001</c:v>
                </c:pt>
                <c:pt idx="11842">
                  <c:v>117.6151187</c:v>
                </c:pt>
                <c:pt idx="11843">
                  <c:v>117.6250507</c:v>
                </c:pt>
                <c:pt idx="11844">
                  <c:v>117.63498269999999</c:v>
                </c:pt>
                <c:pt idx="11845">
                  <c:v>117.6449157</c:v>
                </c:pt>
                <c:pt idx="11846">
                  <c:v>117.6548477</c:v>
                </c:pt>
                <c:pt idx="11847">
                  <c:v>117.6647797</c:v>
                </c:pt>
                <c:pt idx="11848">
                  <c:v>117.6747127</c:v>
                </c:pt>
                <c:pt idx="11849">
                  <c:v>117.68464470000001</c:v>
                </c:pt>
                <c:pt idx="11850">
                  <c:v>117.6945767</c:v>
                </c:pt>
                <c:pt idx="11851">
                  <c:v>117.7045097</c:v>
                </c:pt>
                <c:pt idx="11852">
                  <c:v>117.71444169999999</c:v>
                </c:pt>
                <c:pt idx="11853">
                  <c:v>117.7243747</c:v>
                </c:pt>
                <c:pt idx="11854">
                  <c:v>117.7343067</c:v>
                </c:pt>
                <c:pt idx="11855">
                  <c:v>117.7442387</c:v>
                </c:pt>
                <c:pt idx="11856">
                  <c:v>117.7541717</c:v>
                </c:pt>
                <c:pt idx="11857">
                  <c:v>117.76410370000001</c:v>
                </c:pt>
                <c:pt idx="11858">
                  <c:v>117.7740357</c:v>
                </c:pt>
                <c:pt idx="11859">
                  <c:v>117.7839687</c:v>
                </c:pt>
                <c:pt idx="11860">
                  <c:v>117.79390069999999</c:v>
                </c:pt>
                <c:pt idx="11861">
                  <c:v>117.8038327</c:v>
                </c:pt>
                <c:pt idx="11862">
                  <c:v>117.8137657</c:v>
                </c:pt>
                <c:pt idx="11863">
                  <c:v>117.8236977</c:v>
                </c:pt>
                <c:pt idx="11864">
                  <c:v>117.8336307</c:v>
                </c:pt>
                <c:pt idx="11865">
                  <c:v>117.84356270000001</c:v>
                </c:pt>
                <c:pt idx="11866">
                  <c:v>117.8534947</c:v>
                </c:pt>
                <c:pt idx="11867">
                  <c:v>117.8634277</c:v>
                </c:pt>
                <c:pt idx="11868">
                  <c:v>117.87335969999999</c:v>
                </c:pt>
                <c:pt idx="11869">
                  <c:v>117.8832917</c:v>
                </c:pt>
                <c:pt idx="11870">
                  <c:v>117.8932247</c:v>
                </c:pt>
                <c:pt idx="11871">
                  <c:v>117.9031567</c:v>
                </c:pt>
                <c:pt idx="11872">
                  <c:v>117.9130897</c:v>
                </c:pt>
                <c:pt idx="11873">
                  <c:v>117.92302170000001</c:v>
                </c:pt>
                <c:pt idx="11874">
                  <c:v>117.9329537</c:v>
                </c:pt>
                <c:pt idx="11875">
                  <c:v>117.9428867</c:v>
                </c:pt>
                <c:pt idx="11876">
                  <c:v>117.95281869999999</c:v>
                </c:pt>
                <c:pt idx="11877">
                  <c:v>117.9627507</c:v>
                </c:pt>
                <c:pt idx="11878">
                  <c:v>117.9726837</c:v>
                </c:pt>
                <c:pt idx="11879">
                  <c:v>117.9826157</c:v>
                </c:pt>
                <c:pt idx="11880">
                  <c:v>117.9925477</c:v>
                </c:pt>
                <c:pt idx="11881">
                  <c:v>118.00248070000001</c:v>
                </c:pt>
                <c:pt idx="11882">
                  <c:v>118.0124127</c:v>
                </c:pt>
                <c:pt idx="11883">
                  <c:v>118.0223457</c:v>
                </c:pt>
                <c:pt idx="11884">
                  <c:v>118.03227769999999</c:v>
                </c:pt>
                <c:pt idx="11885">
                  <c:v>118.0422097</c:v>
                </c:pt>
                <c:pt idx="11886">
                  <c:v>118.0521427</c:v>
                </c:pt>
                <c:pt idx="11887">
                  <c:v>118.0620747</c:v>
                </c:pt>
                <c:pt idx="11888">
                  <c:v>118.0720067</c:v>
                </c:pt>
                <c:pt idx="11889">
                  <c:v>118.08193970000001</c:v>
                </c:pt>
                <c:pt idx="11890">
                  <c:v>118.0918717</c:v>
                </c:pt>
                <c:pt idx="11891">
                  <c:v>118.1018047</c:v>
                </c:pt>
                <c:pt idx="11892">
                  <c:v>118.11173669999999</c:v>
                </c:pt>
                <c:pt idx="11893">
                  <c:v>118.1216687</c:v>
                </c:pt>
                <c:pt idx="11894">
                  <c:v>118.1316017</c:v>
                </c:pt>
                <c:pt idx="11895">
                  <c:v>118.1415337</c:v>
                </c:pt>
                <c:pt idx="11896">
                  <c:v>118.1514657</c:v>
                </c:pt>
                <c:pt idx="11897">
                  <c:v>118.16139870000001</c:v>
                </c:pt>
                <c:pt idx="11898">
                  <c:v>118.1713307</c:v>
                </c:pt>
                <c:pt idx="11899">
                  <c:v>118.1812627</c:v>
                </c:pt>
                <c:pt idx="11900">
                  <c:v>118.19119569999999</c:v>
                </c:pt>
                <c:pt idx="11901">
                  <c:v>118.2011277</c:v>
                </c:pt>
                <c:pt idx="11902">
                  <c:v>118.2110607</c:v>
                </c:pt>
                <c:pt idx="11903">
                  <c:v>118.2209927</c:v>
                </c:pt>
                <c:pt idx="11904">
                  <c:v>118.2309247</c:v>
                </c:pt>
                <c:pt idx="11905">
                  <c:v>118.24085770000001</c:v>
                </c:pt>
                <c:pt idx="11906">
                  <c:v>118.2507897</c:v>
                </c:pt>
                <c:pt idx="11907">
                  <c:v>118.2607217</c:v>
                </c:pt>
                <c:pt idx="11908">
                  <c:v>118.27065469999999</c:v>
                </c:pt>
                <c:pt idx="11909">
                  <c:v>118.2805867</c:v>
                </c:pt>
                <c:pt idx="11910">
                  <c:v>118.2905197</c:v>
                </c:pt>
                <c:pt idx="11911">
                  <c:v>118.3004517</c:v>
                </c:pt>
                <c:pt idx="11912">
                  <c:v>118.3103837</c:v>
                </c:pt>
                <c:pt idx="11913">
                  <c:v>118.32031670000001</c:v>
                </c:pt>
                <c:pt idx="11914">
                  <c:v>118.3302487</c:v>
                </c:pt>
                <c:pt idx="11915">
                  <c:v>118.3401807</c:v>
                </c:pt>
                <c:pt idx="11916">
                  <c:v>118.35011369999999</c:v>
                </c:pt>
                <c:pt idx="11917">
                  <c:v>118.3600457</c:v>
                </c:pt>
                <c:pt idx="11918">
                  <c:v>118.36997770000001</c:v>
                </c:pt>
                <c:pt idx="11919">
                  <c:v>118.3799107</c:v>
                </c:pt>
                <c:pt idx="11920">
                  <c:v>118.3898427</c:v>
                </c:pt>
                <c:pt idx="11921">
                  <c:v>118.39977570000001</c:v>
                </c:pt>
                <c:pt idx="11922">
                  <c:v>118.4097077</c:v>
                </c:pt>
                <c:pt idx="11923">
                  <c:v>118.4196397</c:v>
                </c:pt>
                <c:pt idx="11924">
                  <c:v>118.42957269999999</c:v>
                </c:pt>
                <c:pt idx="11925">
                  <c:v>118.4395047</c:v>
                </c:pt>
                <c:pt idx="11926">
                  <c:v>118.4494377</c:v>
                </c:pt>
                <c:pt idx="11927">
                  <c:v>118.4593697</c:v>
                </c:pt>
                <c:pt idx="11928">
                  <c:v>118.4693017</c:v>
                </c:pt>
                <c:pt idx="11929">
                  <c:v>118.47923470000001</c:v>
                </c:pt>
                <c:pt idx="11930">
                  <c:v>118.4891667</c:v>
                </c:pt>
                <c:pt idx="11931">
                  <c:v>118.4990987</c:v>
                </c:pt>
                <c:pt idx="11932">
                  <c:v>118.50903169999999</c:v>
                </c:pt>
                <c:pt idx="11933">
                  <c:v>118.5189637</c:v>
                </c:pt>
                <c:pt idx="11934">
                  <c:v>118.52889570000001</c:v>
                </c:pt>
                <c:pt idx="11935">
                  <c:v>118.5388287</c:v>
                </c:pt>
                <c:pt idx="11936">
                  <c:v>118.5487607</c:v>
                </c:pt>
                <c:pt idx="11937">
                  <c:v>118.55869370000001</c:v>
                </c:pt>
                <c:pt idx="11938">
                  <c:v>118.5686257</c:v>
                </c:pt>
                <c:pt idx="11939">
                  <c:v>118.5785576</c:v>
                </c:pt>
                <c:pt idx="11940">
                  <c:v>118.5884906</c:v>
                </c:pt>
                <c:pt idx="11941">
                  <c:v>118.59842260000001</c:v>
                </c:pt>
                <c:pt idx="11942">
                  <c:v>118.6083546</c:v>
                </c:pt>
                <c:pt idx="11943">
                  <c:v>118.6182876</c:v>
                </c:pt>
                <c:pt idx="11944">
                  <c:v>118.62821959999999</c:v>
                </c:pt>
                <c:pt idx="11945">
                  <c:v>118.6381526</c:v>
                </c:pt>
                <c:pt idx="11946">
                  <c:v>118.6480846</c:v>
                </c:pt>
                <c:pt idx="11947">
                  <c:v>118.6580166</c:v>
                </c:pt>
                <c:pt idx="11948">
                  <c:v>118.6679496</c:v>
                </c:pt>
                <c:pt idx="11949">
                  <c:v>118.67788160000001</c:v>
                </c:pt>
                <c:pt idx="11950">
                  <c:v>118.6878136</c:v>
                </c:pt>
                <c:pt idx="11951">
                  <c:v>118.6977466</c:v>
                </c:pt>
                <c:pt idx="11952">
                  <c:v>118.70767859999999</c:v>
                </c:pt>
                <c:pt idx="11953">
                  <c:v>118.7176116</c:v>
                </c:pt>
                <c:pt idx="11954">
                  <c:v>118.7275436</c:v>
                </c:pt>
                <c:pt idx="11955">
                  <c:v>118.7374756</c:v>
                </c:pt>
                <c:pt idx="11956">
                  <c:v>118.7474086</c:v>
                </c:pt>
                <c:pt idx="11957">
                  <c:v>118.75734060000001</c:v>
                </c:pt>
                <c:pt idx="11958">
                  <c:v>118.7672726</c:v>
                </c:pt>
                <c:pt idx="11959">
                  <c:v>118.7772056</c:v>
                </c:pt>
                <c:pt idx="11960">
                  <c:v>118.78713759999999</c:v>
                </c:pt>
                <c:pt idx="11961">
                  <c:v>118.7970706</c:v>
                </c:pt>
                <c:pt idx="11962">
                  <c:v>118.8070026</c:v>
                </c:pt>
                <c:pt idx="11963">
                  <c:v>118.8169346</c:v>
                </c:pt>
                <c:pt idx="11964">
                  <c:v>118.8268676</c:v>
                </c:pt>
                <c:pt idx="11965">
                  <c:v>118.83679960000001</c:v>
                </c:pt>
                <c:pt idx="11966">
                  <c:v>118.8467316</c:v>
                </c:pt>
                <c:pt idx="11967">
                  <c:v>118.8566646</c:v>
                </c:pt>
                <c:pt idx="11968">
                  <c:v>118.86659659999999</c:v>
                </c:pt>
                <c:pt idx="11969">
                  <c:v>118.8765296</c:v>
                </c:pt>
                <c:pt idx="11970">
                  <c:v>118.8864616</c:v>
                </c:pt>
                <c:pt idx="11971">
                  <c:v>118.8963936</c:v>
                </c:pt>
                <c:pt idx="11972">
                  <c:v>118.9063266</c:v>
                </c:pt>
                <c:pt idx="11973">
                  <c:v>118.91625860000001</c:v>
                </c:pt>
                <c:pt idx="11974">
                  <c:v>118.9261906</c:v>
                </c:pt>
                <c:pt idx="11975">
                  <c:v>118.9361236</c:v>
                </c:pt>
                <c:pt idx="11976">
                  <c:v>118.94605559999999</c:v>
                </c:pt>
                <c:pt idx="11977">
                  <c:v>118.9559886</c:v>
                </c:pt>
                <c:pt idx="11978">
                  <c:v>118.9659206</c:v>
                </c:pt>
                <c:pt idx="11979">
                  <c:v>118.9758526</c:v>
                </c:pt>
                <c:pt idx="11980">
                  <c:v>118.9857856</c:v>
                </c:pt>
                <c:pt idx="11981">
                  <c:v>118.99571760000001</c:v>
                </c:pt>
                <c:pt idx="11982">
                  <c:v>119.0056496</c:v>
                </c:pt>
                <c:pt idx="11983">
                  <c:v>119.0155826</c:v>
                </c:pt>
                <c:pt idx="11984">
                  <c:v>119.02551459999999</c:v>
                </c:pt>
                <c:pt idx="11985">
                  <c:v>119.0354476</c:v>
                </c:pt>
                <c:pt idx="11986">
                  <c:v>119.0453796</c:v>
                </c:pt>
                <c:pt idx="11987">
                  <c:v>119.0553116</c:v>
                </c:pt>
                <c:pt idx="11988">
                  <c:v>119.0652446</c:v>
                </c:pt>
                <c:pt idx="11989">
                  <c:v>119.07517660000001</c:v>
                </c:pt>
                <c:pt idx="11990">
                  <c:v>119.0851086</c:v>
                </c:pt>
                <c:pt idx="11991">
                  <c:v>119.0950416</c:v>
                </c:pt>
                <c:pt idx="11992">
                  <c:v>119.10497359999999</c:v>
                </c:pt>
                <c:pt idx="11993">
                  <c:v>119.1149066</c:v>
                </c:pt>
                <c:pt idx="11994">
                  <c:v>119.1248386</c:v>
                </c:pt>
                <c:pt idx="11995">
                  <c:v>119.1347706</c:v>
                </c:pt>
                <c:pt idx="11996">
                  <c:v>119.1447036</c:v>
                </c:pt>
                <c:pt idx="11997">
                  <c:v>119.15463560000001</c:v>
                </c:pt>
                <c:pt idx="11998">
                  <c:v>119.1645676</c:v>
                </c:pt>
                <c:pt idx="11999">
                  <c:v>119.1745006</c:v>
                </c:pt>
                <c:pt idx="12000">
                  <c:v>119.18443259999999</c:v>
                </c:pt>
                <c:pt idx="12001">
                  <c:v>119.1943656</c:v>
                </c:pt>
                <c:pt idx="12002">
                  <c:v>119.2042976</c:v>
                </c:pt>
                <c:pt idx="12003">
                  <c:v>119.2142296</c:v>
                </c:pt>
                <c:pt idx="12004">
                  <c:v>119.2241626</c:v>
                </c:pt>
                <c:pt idx="12005">
                  <c:v>119.23409460000001</c:v>
                </c:pt>
                <c:pt idx="12006">
                  <c:v>119.2440266</c:v>
                </c:pt>
                <c:pt idx="12007">
                  <c:v>119.2539596</c:v>
                </c:pt>
                <c:pt idx="12008">
                  <c:v>119.26389159999999</c:v>
                </c:pt>
                <c:pt idx="12009">
                  <c:v>119.2738246</c:v>
                </c:pt>
                <c:pt idx="12010">
                  <c:v>119.2837566</c:v>
                </c:pt>
                <c:pt idx="12011">
                  <c:v>119.2936886</c:v>
                </c:pt>
                <c:pt idx="12012">
                  <c:v>119.3036216</c:v>
                </c:pt>
                <c:pt idx="12013">
                  <c:v>119.31355360000001</c:v>
                </c:pt>
                <c:pt idx="12014">
                  <c:v>119.3234856</c:v>
                </c:pt>
                <c:pt idx="12015">
                  <c:v>119.3334186</c:v>
                </c:pt>
                <c:pt idx="12016">
                  <c:v>119.34335059999999</c:v>
                </c:pt>
                <c:pt idx="12017">
                  <c:v>119.3532836</c:v>
                </c:pt>
                <c:pt idx="12018">
                  <c:v>119.3632156</c:v>
                </c:pt>
                <c:pt idx="12019">
                  <c:v>119.3731476</c:v>
                </c:pt>
                <c:pt idx="12020">
                  <c:v>119.3830806</c:v>
                </c:pt>
                <c:pt idx="12021">
                  <c:v>119.39301260000001</c:v>
                </c:pt>
                <c:pt idx="12022">
                  <c:v>119.4029456</c:v>
                </c:pt>
                <c:pt idx="12023">
                  <c:v>119.4128776</c:v>
                </c:pt>
                <c:pt idx="12024">
                  <c:v>119.42280959999999</c:v>
                </c:pt>
                <c:pt idx="12025">
                  <c:v>119.4327426</c:v>
                </c:pt>
                <c:pt idx="12026">
                  <c:v>119.4426746</c:v>
                </c:pt>
                <c:pt idx="12027">
                  <c:v>119.4526066</c:v>
                </c:pt>
                <c:pt idx="12028">
                  <c:v>119.4625396</c:v>
                </c:pt>
                <c:pt idx="12029">
                  <c:v>119.47247160000001</c:v>
                </c:pt>
                <c:pt idx="12030">
                  <c:v>119.4824046</c:v>
                </c:pt>
                <c:pt idx="12031">
                  <c:v>119.4923366</c:v>
                </c:pt>
                <c:pt idx="12032">
                  <c:v>119.50226859999999</c:v>
                </c:pt>
                <c:pt idx="12033">
                  <c:v>119.5122016</c:v>
                </c:pt>
                <c:pt idx="12034">
                  <c:v>119.5221336</c:v>
                </c:pt>
                <c:pt idx="12035">
                  <c:v>119.5320656</c:v>
                </c:pt>
                <c:pt idx="12036">
                  <c:v>119.5419986</c:v>
                </c:pt>
                <c:pt idx="12037">
                  <c:v>119.55193060000001</c:v>
                </c:pt>
                <c:pt idx="12038">
                  <c:v>119.5618636</c:v>
                </c:pt>
                <c:pt idx="12039">
                  <c:v>119.5717956</c:v>
                </c:pt>
                <c:pt idx="12040">
                  <c:v>119.5817275</c:v>
                </c:pt>
                <c:pt idx="12041">
                  <c:v>119.5916605</c:v>
                </c:pt>
                <c:pt idx="12042">
                  <c:v>119.6015925</c:v>
                </c:pt>
                <c:pt idx="12043">
                  <c:v>119.6115245</c:v>
                </c:pt>
                <c:pt idx="12044">
                  <c:v>119.62145750000001</c:v>
                </c:pt>
                <c:pt idx="12045">
                  <c:v>119.6313895</c:v>
                </c:pt>
                <c:pt idx="12046">
                  <c:v>119.6413225</c:v>
                </c:pt>
                <c:pt idx="12047">
                  <c:v>119.65125449999999</c:v>
                </c:pt>
                <c:pt idx="12048">
                  <c:v>119.6611865</c:v>
                </c:pt>
                <c:pt idx="12049">
                  <c:v>119.6711195</c:v>
                </c:pt>
                <c:pt idx="12050">
                  <c:v>119.6810515</c:v>
                </c:pt>
                <c:pt idx="12051">
                  <c:v>119.6909845</c:v>
                </c:pt>
                <c:pt idx="12052">
                  <c:v>119.70091650000001</c:v>
                </c:pt>
                <c:pt idx="12053">
                  <c:v>119.7108485</c:v>
                </c:pt>
                <c:pt idx="12054">
                  <c:v>119.7207815</c:v>
                </c:pt>
                <c:pt idx="12055">
                  <c:v>119.73071349999999</c:v>
                </c:pt>
                <c:pt idx="12056">
                  <c:v>119.7406455</c:v>
                </c:pt>
                <c:pt idx="12057">
                  <c:v>119.7505785</c:v>
                </c:pt>
                <c:pt idx="12058">
                  <c:v>119.7605105</c:v>
                </c:pt>
                <c:pt idx="12059">
                  <c:v>119.7704435</c:v>
                </c:pt>
                <c:pt idx="12060">
                  <c:v>119.78037550000001</c:v>
                </c:pt>
                <c:pt idx="12061">
                  <c:v>119.7903075</c:v>
                </c:pt>
                <c:pt idx="12062">
                  <c:v>119.8002405</c:v>
                </c:pt>
                <c:pt idx="12063">
                  <c:v>119.81017249999999</c:v>
                </c:pt>
                <c:pt idx="12064">
                  <c:v>119.8201055</c:v>
                </c:pt>
                <c:pt idx="12065">
                  <c:v>119.8300375</c:v>
                </c:pt>
                <c:pt idx="12066">
                  <c:v>119.8399695</c:v>
                </c:pt>
                <c:pt idx="12067">
                  <c:v>119.8499025</c:v>
                </c:pt>
                <c:pt idx="12068">
                  <c:v>119.85983450000001</c:v>
                </c:pt>
                <c:pt idx="12069">
                  <c:v>119.8697665</c:v>
                </c:pt>
                <c:pt idx="12070">
                  <c:v>119.8796995</c:v>
                </c:pt>
                <c:pt idx="12071">
                  <c:v>119.88963149999999</c:v>
                </c:pt>
                <c:pt idx="12072">
                  <c:v>119.8995645</c:v>
                </c:pt>
                <c:pt idx="12073">
                  <c:v>119.9094965</c:v>
                </c:pt>
                <c:pt idx="12074">
                  <c:v>119.9194285</c:v>
                </c:pt>
                <c:pt idx="12075">
                  <c:v>119.9293615</c:v>
                </c:pt>
                <c:pt idx="12076">
                  <c:v>119.93929350000001</c:v>
                </c:pt>
                <c:pt idx="12077">
                  <c:v>119.9492255</c:v>
                </c:pt>
                <c:pt idx="12078">
                  <c:v>119.9591585</c:v>
                </c:pt>
                <c:pt idx="12079">
                  <c:v>119.96909049999999</c:v>
                </c:pt>
                <c:pt idx="12080">
                  <c:v>119.9790235</c:v>
                </c:pt>
                <c:pt idx="12081">
                  <c:v>119.9889555</c:v>
                </c:pt>
                <c:pt idx="12082">
                  <c:v>119.9988875</c:v>
                </c:pt>
                <c:pt idx="12083">
                  <c:v>120.0088205</c:v>
                </c:pt>
                <c:pt idx="12084">
                  <c:v>120.01875250000001</c:v>
                </c:pt>
                <c:pt idx="12085">
                  <c:v>120.0286845</c:v>
                </c:pt>
                <c:pt idx="12086">
                  <c:v>120.0386175</c:v>
                </c:pt>
                <c:pt idx="12087">
                  <c:v>120.04854949999999</c:v>
                </c:pt>
                <c:pt idx="12088">
                  <c:v>120.0584825</c:v>
                </c:pt>
                <c:pt idx="12089">
                  <c:v>120.0684145</c:v>
                </c:pt>
                <c:pt idx="12090">
                  <c:v>120.07834649999999</c:v>
                </c:pt>
                <c:pt idx="12091">
                  <c:v>120.0882795</c:v>
                </c:pt>
                <c:pt idx="12092">
                  <c:v>120.09821150000001</c:v>
                </c:pt>
                <c:pt idx="12093">
                  <c:v>120.10814449999999</c:v>
                </c:pt>
                <c:pt idx="12094">
                  <c:v>120.1180765</c:v>
                </c:pt>
                <c:pt idx="12095">
                  <c:v>120.12800850000001</c:v>
                </c:pt>
                <c:pt idx="12096">
                  <c:v>120.1379415</c:v>
                </c:pt>
                <c:pt idx="12097">
                  <c:v>120.1478735</c:v>
                </c:pt>
                <c:pt idx="12098">
                  <c:v>120.15780650000001</c:v>
                </c:pt>
                <c:pt idx="12099">
                  <c:v>120.1677385</c:v>
                </c:pt>
                <c:pt idx="12100">
                  <c:v>120.1776705</c:v>
                </c:pt>
                <c:pt idx="12101">
                  <c:v>120.18760349999999</c:v>
                </c:pt>
                <c:pt idx="12102">
                  <c:v>120.1975355</c:v>
                </c:pt>
                <c:pt idx="12103">
                  <c:v>120.20746750000001</c:v>
                </c:pt>
                <c:pt idx="12104">
                  <c:v>120.2174005</c:v>
                </c:pt>
                <c:pt idx="12105">
                  <c:v>120.2273325</c:v>
                </c:pt>
                <c:pt idx="12106">
                  <c:v>120.23726550000001</c:v>
                </c:pt>
                <c:pt idx="12107">
                  <c:v>120.2471975</c:v>
                </c:pt>
                <c:pt idx="12108">
                  <c:v>120.2571295</c:v>
                </c:pt>
                <c:pt idx="12109">
                  <c:v>120.26706249999999</c:v>
                </c:pt>
                <c:pt idx="12110">
                  <c:v>120.2769945</c:v>
                </c:pt>
                <c:pt idx="12111">
                  <c:v>120.28692650000001</c:v>
                </c:pt>
                <c:pt idx="12112">
                  <c:v>120.2968595</c:v>
                </c:pt>
                <c:pt idx="12113">
                  <c:v>120.3067915</c:v>
                </c:pt>
                <c:pt idx="12114">
                  <c:v>120.31672450000001</c:v>
                </c:pt>
                <c:pt idx="12115">
                  <c:v>120.3266565</c:v>
                </c:pt>
                <c:pt idx="12116">
                  <c:v>120.3365885</c:v>
                </c:pt>
                <c:pt idx="12117">
                  <c:v>120.34652149999999</c:v>
                </c:pt>
                <c:pt idx="12118">
                  <c:v>120.3564535</c:v>
                </c:pt>
                <c:pt idx="12119">
                  <c:v>120.3663865</c:v>
                </c:pt>
                <c:pt idx="12120">
                  <c:v>120.3763185</c:v>
                </c:pt>
                <c:pt idx="12121">
                  <c:v>120.3862505</c:v>
                </c:pt>
                <c:pt idx="12122">
                  <c:v>120.39618350000001</c:v>
                </c:pt>
                <c:pt idx="12123">
                  <c:v>120.4061155</c:v>
                </c:pt>
                <c:pt idx="12124">
                  <c:v>120.4160485</c:v>
                </c:pt>
                <c:pt idx="12125">
                  <c:v>120.42598049999999</c:v>
                </c:pt>
                <c:pt idx="12126">
                  <c:v>120.4359125</c:v>
                </c:pt>
                <c:pt idx="12127">
                  <c:v>120.4458455</c:v>
                </c:pt>
                <c:pt idx="12128">
                  <c:v>120.4557775</c:v>
                </c:pt>
                <c:pt idx="12129">
                  <c:v>120.4657095</c:v>
                </c:pt>
                <c:pt idx="12130">
                  <c:v>120.47564250000001</c:v>
                </c:pt>
                <c:pt idx="12131">
                  <c:v>120.4855745</c:v>
                </c:pt>
                <c:pt idx="12132">
                  <c:v>120.4955075</c:v>
                </c:pt>
                <c:pt idx="12133">
                  <c:v>120.50543949999999</c:v>
                </c:pt>
                <c:pt idx="12134">
                  <c:v>120.5153715</c:v>
                </c:pt>
                <c:pt idx="12135">
                  <c:v>120.5253045</c:v>
                </c:pt>
                <c:pt idx="12136">
                  <c:v>120.5352365</c:v>
                </c:pt>
                <c:pt idx="12137">
                  <c:v>120.5451695</c:v>
                </c:pt>
                <c:pt idx="12138">
                  <c:v>120.55510150000001</c:v>
                </c:pt>
                <c:pt idx="12139">
                  <c:v>120.5650335</c:v>
                </c:pt>
                <c:pt idx="12140">
                  <c:v>120.5749672</c:v>
                </c:pt>
                <c:pt idx="12141">
                  <c:v>120.5848992</c:v>
                </c:pt>
                <c:pt idx="12142">
                  <c:v>120.5948312</c:v>
                </c:pt>
                <c:pt idx="12143">
                  <c:v>120.60476420000001</c:v>
                </c:pt>
                <c:pt idx="12144">
                  <c:v>120.6146962</c:v>
                </c:pt>
                <c:pt idx="12145">
                  <c:v>120.6246292</c:v>
                </c:pt>
                <c:pt idx="12146">
                  <c:v>120.63456119999999</c:v>
                </c:pt>
                <c:pt idx="12147">
                  <c:v>120.6444932</c:v>
                </c:pt>
                <c:pt idx="12148">
                  <c:v>120.6544262</c:v>
                </c:pt>
                <c:pt idx="12149">
                  <c:v>120.6643582</c:v>
                </c:pt>
                <c:pt idx="12150">
                  <c:v>120.6742912</c:v>
                </c:pt>
                <c:pt idx="12151">
                  <c:v>120.68422320000001</c:v>
                </c:pt>
                <c:pt idx="12152">
                  <c:v>120.6941552</c:v>
                </c:pt>
                <c:pt idx="12153">
                  <c:v>120.7040882</c:v>
                </c:pt>
                <c:pt idx="12154">
                  <c:v>120.71402019999999</c:v>
                </c:pt>
                <c:pt idx="12155">
                  <c:v>120.7239522</c:v>
                </c:pt>
                <c:pt idx="12156">
                  <c:v>120.7338852</c:v>
                </c:pt>
                <c:pt idx="12157">
                  <c:v>120.7438172</c:v>
                </c:pt>
                <c:pt idx="12158">
                  <c:v>120.7537502</c:v>
                </c:pt>
                <c:pt idx="12159">
                  <c:v>120.76368220000001</c:v>
                </c:pt>
                <c:pt idx="12160">
                  <c:v>120.7736142</c:v>
                </c:pt>
                <c:pt idx="12161">
                  <c:v>120.7835472</c:v>
                </c:pt>
                <c:pt idx="12162">
                  <c:v>120.79347919999999</c:v>
                </c:pt>
                <c:pt idx="12163">
                  <c:v>120.8034122</c:v>
                </c:pt>
                <c:pt idx="12164">
                  <c:v>120.8133442</c:v>
                </c:pt>
                <c:pt idx="12165">
                  <c:v>120.8232762</c:v>
                </c:pt>
                <c:pt idx="12166">
                  <c:v>120.8332092</c:v>
                </c:pt>
                <c:pt idx="12167">
                  <c:v>120.84314120000001</c:v>
                </c:pt>
                <c:pt idx="12168">
                  <c:v>120.8530732</c:v>
                </c:pt>
                <c:pt idx="12169">
                  <c:v>120.8630062</c:v>
                </c:pt>
                <c:pt idx="12170">
                  <c:v>120.87293819999999</c:v>
                </c:pt>
                <c:pt idx="12171">
                  <c:v>120.8828712</c:v>
                </c:pt>
                <c:pt idx="12172">
                  <c:v>120.8928032</c:v>
                </c:pt>
                <c:pt idx="12173">
                  <c:v>120.9027352</c:v>
                </c:pt>
                <c:pt idx="12174">
                  <c:v>120.9126682</c:v>
                </c:pt>
                <c:pt idx="12175">
                  <c:v>120.92260020000001</c:v>
                </c:pt>
                <c:pt idx="12176">
                  <c:v>120.93253319999999</c:v>
                </c:pt>
                <c:pt idx="12177">
                  <c:v>120.9424652</c:v>
                </c:pt>
                <c:pt idx="12178">
                  <c:v>120.95239719999999</c:v>
                </c:pt>
                <c:pt idx="12179">
                  <c:v>120.9623302</c:v>
                </c:pt>
                <c:pt idx="12180">
                  <c:v>120.9722622</c:v>
                </c:pt>
                <c:pt idx="12181">
                  <c:v>120.98219520000001</c:v>
                </c:pt>
                <c:pt idx="12182">
                  <c:v>120.9921272</c:v>
                </c:pt>
                <c:pt idx="12183">
                  <c:v>121.00205920000001</c:v>
                </c:pt>
                <c:pt idx="12184">
                  <c:v>121.01199219999999</c:v>
                </c:pt>
                <c:pt idx="12185">
                  <c:v>121.0219242</c:v>
                </c:pt>
                <c:pt idx="12186">
                  <c:v>121.03185619999999</c:v>
                </c:pt>
                <c:pt idx="12187">
                  <c:v>121.0417892</c:v>
                </c:pt>
                <c:pt idx="12188">
                  <c:v>121.0517212</c:v>
                </c:pt>
                <c:pt idx="12189">
                  <c:v>121.06165420000001</c:v>
                </c:pt>
                <c:pt idx="12190">
                  <c:v>121.0715862</c:v>
                </c:pt>
                <c:pt idx="12191">
                  <c:v>121.0815182</c:v>
                </c:pt>
                <c:pt idx="12192">
                  <c:v>121.09145119999999</c:v>
                </c:pt>
                <c:pt idx="12193">
                  <c:v>121.1013832</c:v>
                </c:pt>
                <c:pt idx="12194">
                  <c:v>121.1113162</c:v>
                </c:pt>
                <c:pt idx="12195">
                  <c:v>121.1212482</c:v>
                </c:pt>
                <c:pt idx="12196">
                  <c:v>121.1311802</c:v>
                </c:pt>
                <c:pt idx="12197">
                  <c:v>121.14111320000001</c:v>
                </c:pt>
                <c:pt idx="12198">
                  <c:v>121.1510452</c:v>
                </c:pt>
                <c:pt idx="12199">
                  <c:v>121.1609782</c:v>
                </c:pt>
                <c:pt idx="12200">
                  <c:v>121.17091019999999</c:v>
                </c:pt>
                <c:pt idx="12201">
                  <c:v>121.1808422</c:v>
                </c:pt>
                <c:pt idx="12202">
                  <c:v>121.1907752</c:v>
                </c:pt>
                <c:pt idx="12203">
                  <c:v>121.2007072</c:v>
                </c:pt>
                <c:pt idx="12204">
                  <c:v>121.2106392</c:v>
                </c:pt>
                <c:pt idx="12205">
                  <c:v>121.22057220000001</c:v>
                </c:pt>
                <c:pt idx="12206">
                  <c:v>121.2305042</c:v>
                </c:pt>
                <c:pt idx="12207">
                  <c:v>121.2404372</c:v>
                </c:pt>
                <c:pt idx="12208">
                  <c:v>121.25036919999999</c:v>
                </c:pt>
                <c:pt idx="12209">
                  <c:v>121.2603012</c:v>
                </c:pt>
                <c:pt idx="12210">
                  <c:v>121.2702342</c:v>
                </c:pt>
                <c:pt idx="12211">
                  <c:v>121.2801662</c:v>
                </c:pt>
                <c:pt idx="12212">
                  <c:v>121.2900992</c:v>
                </c:pt>
                <c:pt idx="12213">
                  <c:v>121.30003120000001</c:v>
                </c:pt>
                <c:pt idx="12214">
                  <c:v>121.3099632</c:v>
                </c:pt>
                <c:pt idx="12215">
                  <c:v>121.3198962</c:v>
                </c:pt>
                <c:pt idx="12216">
                  <c:v>121.32982819999999</c:v>
                </c:pt>
                <c:pt idx="12217">
                  <c:v>121.3397612</c:v>
                </c:pt>
                <c:pt idx="12218">
                  <c:v>121.3496932</c:v>
                </c:pt>
                <c:pt idx="12219">
                  <c:v>121.3596252</c:v>
                </c:pt>
                <c:pt idx="12220">
                  <c:v>121.3695582</c:v>
                </c:pt>
                <c:pt idx="12221">
                  <c:v>121.37949020000001</c:v>
                </c:pt>
                <c:pt idx="12222">
                  <c:v>121.3894222</c:v>
                </c:pt>
                <c:pt idx="12223">
                  <c:v>121.3993552</c:v>
                </c:pt>
                <c:pt idx="12224">
                  <c:v>121.40928719999999</c:v>
                </c:pt>
                <c:pt idx="12225">
                  <c:v>121.4192202</c:v>
                </c:pt>
                <c:pt idx="12226">
                  <c:v>121.4291522</c:v>
                </c:pt>
                <c:pt idx="12227">
                  <c:v>121.4390842</c:v>
                </c:pt>
                <c:pt idx="12228">
                  <c:v>121.4490172</c:v>
                </c:pt>
                <c:pt idx="12229">
                  <c:v>121.45894920000001</c:v>
                </c:pt>
                <c:pt idx="12230">
                  <c:v>121.4688822</c:v>
                </c:pt>
                <c:pt idx="12231">
                  <c:v>121.4788142</c:v>
                </c:pt>
                <c:pt idx="12232">
                  <c:v>121.48874619999999</c:v>
                </c:pt>
                <c:pt idx="12233">
                  <c:v>121.4986792</c:v>
                </c:pt>
                <c:pt idx="12234">
                  <c:v>121.5086112</c:v>
                </c:pt>
                <c:pt idx="12235">
                  <c:v>121.51854419999999</c:v>
                </c:pt>
                <c:pt idx="12236">
                  <c:v>121.5284762</c:v>
                </c:pt>
                <c:pt idx="12237">
                  <c:v>121.53840820000001</c:v>
                </c:pt>
                <c:pt idx="12238">
                  <c:v>121.5483412</c:v>
                </c:pt>
                <c:pt idx="12239">
                  <c:v>121.5582732</c:v>
                </c:pt>
                <c:pt idx="12240">
                  <c:v>121.56820620000001</c:v>
                </c:pt>
                <c:pt idx="12241">
                  <c:v>121.5781381</c:v>
                </c:pt>
                <c:pt idx="12242">
                  <c:v>121.5880701</c:v>
                </c:pt>
                <c:pt idx="12243">
                  <c:v>121.5980031</c:v>
                </c:pt>
                <c:pt idx="12244">
                  <c:v>121.60793510000001</c:v>
                </c:pt>
                <c:pt idx="12245">
                  <c:v>121.6178671</c:v>
                </c:pt>
                <c:pt idx="12246">
                  <c:v>121.6278001</c:v>
                </c:pt>
                <c:pt idx="12247">
                  <c:v>121.63773209999999</c:v>
                </c:pt>
                <c:pt idx="12248">
                  <c:v>121.6476651</c:v>
                </c:pt>
                <c:pt idx="12249">
                  <c:v>121.6575971</c:v>
                </c:pt>
                <c:pt idx="12250">
                  <c:v>121.6675291</c:v>
                </c:pt>
                <c:pt idx="12251">
                  <c:v>121.6774621</c:v>
                </c:pt>
                <c:pt idx="12252">
                  <c:v>121.68739410000001</c:v>
                </c:pt>
                <c:pt idx="12253">
                  <c:v>121.6973271</c:v>
                </c:pt>
                <c:pt idx="12254">
                  <c:v>121.7072591</c:v>
                </c:pt>
                <c:pt idx="12255">
                  <c:v>121.71719109999999</c:v>
                </c:pt>
                <c:pt idx="12256">
                  <c:v>121.7271241</c:v>
                </c:pt>
                <c:pt idx="12257">
                  <c:v>121.7370561</c:v>
                </c:pt>
                <c:pt idx="12258">
                  <c:v>121.74698909999999</c:v>
                </c:pt>
                <c:pt idx="12259">
                  <c:v>121.7569211</c:v>
                </c:pt>
                <c:pt idx="12260">
                  <c:v>121.76685310000001</c:v>
                </c:pt>
                <c:pt idx="12261">
                  <c:v>121.7767861</c:v>
                </c:pt>
                <c:pt idx="12262">
                  <c:v>121.7867181</c:v>
                </c:pt>
                <c:pt idx="12263">
                  <c:v>121.79665009999999</c:v>
                </c:pt>
                <c:pt idx="12264">
                  <c:v>121.8065831</c:v>
                </c:pt>
                <c:pt idx="12265">
                  <c:v>121.8165151</c:v>
                </c:pt>
                <c:pt idx="12266">
                  <c:v>121.82644809999999</c:v>
                </c:pt>
                <c:pt idx="12267">
                  <c:v>121.8363801</c:v>
                </c:pt>
                <c:pt idx="12268">
                  <c:v>121.84631210000001</c:v>
                </c:pt>
                <c:pt idx="12269">
                  <c:v>121.8562451</c:v>
                </c:pt>
                <c:pt idx="12270">
                  <c:v>121.8661771</c:v>
                </c:pt>
                <c:pt idx="12271">
                  <c:v>121.87611010000001</c:v>
                </c:pt>
                <c:pt idx="12272">
                  <c:v>121.8860421</c:v>
                </c:pt>
                <c:pt idx="12273">
                  <c:v>121.8959741</c:v>
                </c:pt>
                <c:pt idx="12274">
                  <c:v>121.90590709999999</c:v>
                </c:pt>
                <c:pt idx="12275">
                  <c:v>121.9158391</c:v>
                </c:pt>
                <c:pt idx="12276">
                  <c:v>121.9257721</c:v>
                </c:pt>
                <c:pt idx="12277">
                  <c:v>121.9357041</c:v>
                </c:pt>
                <c:pt idx="12278">
                  <c:v>121.9456361</c:v>
                </c:pt>
                <c:pt idx="12279">
                  <c:v>121.95556910000001</c:v>
                </c:pt>
                <c:pt idx="12280">
                  <c:v>121.9655011</c:v>
                </c:pt>
                <c:pt idx="12281">
                  <c:v>121.9754341</c:v>
                </c:pt>
                <c:pt idx="12282">
                  <c:v>121.98536609999999</c:v>
                </c:pt>
                <c:pt idx="12283">
                  <c:v>121.9952981</c:v>
                </c:pt>
                <c:pt idx="12284">
                  <c:v>122.0052311</c:v>
                </c:pt>
                <c:pt idx="12285">
                  <c:v>122.0151631</c:v>
                </c:pt>
                <c:pt idx="12286">
                  <c:v>122.0250951</c:v>
                </c:pt>
                <c:pt idx="12287">
                  <c:v>122.03502810000001</c:v>
                </c:pt>
                <c:pt idx="12288">
                  <c:v>122.0449601</c:v>
                </c:pt>
                <c:pt idx="12289">
                  <c:v>122.0548931</c:v>
                </c:pt>
                <c:pt idx="12290">
                  <c:v>122.06482509999999</c:v>
                </c:pt>
                <c:pt idx="12291">
                  <c:v>122.0747571</c:v>
                </c:pt>
                <c:pt idx="12292">
                  <c:v>122.0846901</c:v>
                </c:pt>
                <c:pt idx="12293">
                  <c:v>122.0946221</c:v>
                </c:pt>
                <c:pt idx="12294">
                  <c:v>122.1045551</c:v>
                </c:pt>
                <c:pt idx="12295">
                  <c:v>122.11448710000001</c:v>
                </c:pt>
                <c:pt idx="12296">
                  <c:v>122.1244191</c:v>
                </c:pt>
                <c:pt idx="12297">
                  <c:v>122.1343521</c:v>
                </c:pt>
                <c:pt idx="12298">
                  <c:v>122.14428409999999</c:v>
                </c:pt>
                <c:pt idx="12299">
                  <c:v>122.1542171</c:v>
                </c:pt>
                <c:pt idx="12300">
                  <c:v>122.1641491</c:v>
                </c:pt>
                <c:pt idx="12301">
                  <c:v>122.1740811</c:v>
                </c:pt>
                <c:pt idx="12302">
                  <c:v>122.1840141</c:v>
                </c:pt>
                <c:pt idx="12303">
                  <c:v>122.19394610000001</c:v>
                </c:pt>
                <c:pt idx="12304">
                  <c:v>122.20387909999999</c:v>
                </c:pt>
                <c:pt idx="12305">
                  <c:v>122.2138111</c:v>
                </c:pt>
                <c:pt idx="12306">
                  <c:v>122.22374309999999</c:v>
                </c:pt>
                <c:pt idx="12307">
                  <c:v>122.2336761</c:v>
                </c:pt>
                <c:pt idx="12308">
                  <c:v>122.2436081</c:v>
                </c:pt>
                <c:pt idx="12309">
                  <c:v>122.2535401</c:v>
                </c:pt>
                <c:pt idx="12310">
                  <c:v>122.2634731</c:v>
                </c:pt>
                <c:pt idx="12311">
                  <c:v>122.27340510000001</c:v>
                </c:pt>
                <c:pt idx="12312">
                  <c:v>122.28333809999999</c:v>
                </c:pt>
                <c:pt idx="12313">
                  <c:v>122.2932701</c:v>
                </c:pt>
                <c:pt idx="12314">
                  <c:v>122.30320209999999</c:v>
                </c:pt>
                <c:pt idx="12315">
                  <c:v>122.3131351</c:v>
                </c:pt>
                <c:pt idx="12316">
                  <c:v>122.3230671</c:v>
                </c:pt>
                <c:pt idx="12317">
                  <c:v>122.33300010000001</c:v>
                </c:pt>
                <c:pt idx="12318">
                  <c:v>122.3429321</c:v>
                </c:pt>
                <c:pt idx="12319">
                  <c:v>122.35286410000001</c:v>
                </c:pt>
                <c:pt idx="12320">
                  <c:v>122.36279709999999</c:v>
                </c:pt>
                <c:pt idx="12321">
                  <c:v>122.3727291</c:v>
                </c:pt>
                <c:pt idx="12322">
                  <c:v>122.3826621</c:v>
                </c:pt>
                <c:pt idx="12323">
                  <c:v>122.3925941</c:v>
                </c:pt>
                <c:pt idx="12324">
                  <c:v>122.4025261</c:v>
                </c:pt>
                <c:pt idx="12325">
                  <c:v>122.41245910000001</c:v>
                </c:pt>
                <c:pt idx="12326">
                  <c:v>122.4223911</c:v>
                </c:pt>
                <c:pt idx="12327">
                  <c:v>122.4323241</c:v>
                </c:pt>
                <c:pt idx="12328">
                  <c:v>122.44225609999999</c:v>
                </c:pt>
                <c:pt idx="12329">
                  <c:v>122.4521881</c:v>
                </c:pt>
                <c:pt idx="12330">
                  <c:v>122.4621211</c:v>
                </c:pt>
                <c:pt idx="12331">
                  <c:v>122.4720531</c:v>
                </c:pt>
                <c:pt idx="12332">
                  <c:v>122.4819851</c:v>
                </c:pt>
                <c:pt idx="12333">
                  <c:v>122.49191810000001</c:v>
                </c:pt>
                <c:pt idx="12334">
                  <c:v>122.5018501</c:v>
                </c:pt>
                <c:pt idx="12335">
                  <c:v>122.5117831</c:v>
                </c:pt>
                <c:pt idx="12336">
                  <c:v>122.52171509999999</c:v>
                </c:pt>
                <c:pt idx="12337">
                  <c:v>122.5316471</c:v>
                </c:pt>
                <c:pt idx="12338">
                  <c:v>122.5415801</c:v>
                </c:pt>
                <c:pt idx="12339">
                  <c:v>122.5515121</c:v>
                </c:pt>
                <c:pt idx="12340">
                  <c:v>122.5614451</c:v>
                </c:pt>
                <c:pt idx="12341">
                  <c:v>122.57137710000001</c:v>
                </c:pt>
                <c:pt idx="12342">
                  <c:v>122.5813088</c:v>
                </c:pt>
                <c:pt idx="12343">
                  <c:v>122.59124180000001</c:v>
                </c:pt>
                <c:pt idx="12344">
                  <c:v>122.6011738</c:v>
                </c:pt>
                <c:pt idx="12345">
                  <c:v>122.6111068</c:v>
                </c:pt>
                <c:pt idx="12346">
                  <c:v>122.62103879999999</c:v>
                </c:pt>
                <c:pt idx="12347">
                  <c:v>122.6309708</c:v>
                </c:pt>
                <c:pt idx="12348">
                  <c:v>122.6409038</c:v>
                </c:pt>
                <c:pt idx="12349">
                  <c:v>122.6508358</c:v>
                </c:pt>
                <c:pt idx="12350">
                  <c:v>122.6607688</c:v>
                </c:pt>
                <c:pt idx="12351">
                  <c:v>122.67070080000001</c:v>
                </c:pt>
                <c:pt idx="12352">
                  <c:v>122.6806328</c:v>
                </c:pt>
                <c:pt idx="12353">
                  <c:v>122.6905658</c:v>
                </c:pt>
                <c:pt idx="12354">
                  <c:v>122.70049779999999</c:v>
                </c:pt>
                <c:pt idx="12355">
                  <c:v>122.7104308</c:v>
                </c:pt>
                <c:pt idx="12356">
                  <c:v>122.7203628</c:v>
                </c:pt>
                <c:pt idx="12357">
                  <c:v>122.7302948</c:v>
                </c:pt>
                <c:pt idx="12358">
                  <c:v>122.7402278</c:v>
                </c:pt>
                <c:pt idx="12359">
                  <c:v>122.75015980000001</c:v>
                </c:pt>
                <c:pt idx="12360">
                  <c:v>122.7600918</c:v>
                </c:pt>
                <c:pt idx="12361">
                  <c:v>122.7700248</c:v>
                </c:pt>
                <c:pt idx="12362">
                  <c:v>122.77995679999999</c:v>
                </c:pt>
                <c:pt idx="12363">
                  <c:v>122.7898898</c:v>
                </c:pt>
                <c:pt idx="12364">
                  <c:v>122.7998218</c:v>
                </c:pt>
                <c:pt idx="12365">
                  <c:v>122.8097538</c:v>
                </c:pt>
                <c:pt idx="12366">
                  <c:v>122.8196868</c:v>
                </c:pt>
                <c:pt idx="12367">
                  <c:v>122.82961880000001</c:v>
                </c:pt>
                <c:pt idx="12368">
                  <c:v>122.8395518</c:v>
                </c:pt>
                <c:pt idx="12369">
                  <c:v>122.8494838</c:v>
                </c:pt>
                <c:pt idx="12370">
                  <c:v>122.85941579999999</c:v>
                </c:pt>
                <c:pt idx="12371">
                  <c:v>122.8693488</c:v>
                </c:pt>
                <c:pt idx="12372">
                  <c:v>122.8792807</c:v>
                </c:pt>
                <c:pt idx="12373">
                  <c:v>122.88921379999999</c:v>
                </c:pt>
                <c:pt idx="12374">
                  <c:v>122.8991458</c:v>
                </c:pt>
                <c:pt idx="12375">
                  <c:v>122.90907780000001</c:v>
                </c:pt>
                <c:pt idx="12376">
                  <c:v>122.9190108</c:v>
                </c:pt>
                <c:pt idx="12377">
                  <c:v>122.9289428</c:v>
                </c:pt>
                <c:pt idx="12378">
                  <c:v>122.93887580000001</c:v>
                </c:pt>
                <c:pt idx="12379">
                  <c:v>122.9488078</c:v>
                </c:pt>
                <c:pt idx="12380">
                  <c:v>122.9587398</c:v>
                </c:pt>
                <c:pt idx="12381">
                  <c:v>122.96867279999999</c:v>
                </c:pt>
                <c:pt idx="12382">
                  <c:v>122.9786048</c:v>
                </c:pt>
                <c:pt idx="12383">
                  <c:v>122.9885378</c:v>
                </c:pt>
                <c:pt idx="12384">
                  <c:v>122.9984698</c:v>
                </c:pt>
                <c:pt idx="12385">
                  <c:v>123.0084018</c:v>
                </c:pt>
                <c:pt idx="12386">
                  <c:v>123.01833480000001</c:v>
                </c:pt>
                <c:pt idx="12387">
                  <c:v>123.0282668</c:v>
                </c:pt>
                <c:pt idx="12388">
                  <c:v>123.0381998</c:v>
                </c:pt>
                <c:pt idx="12389">
                  <c:v>123.04813179999999</c:v>
                </c:pt>
                <c:pt idx="12390">
                  <c:v>123.0580638</c:v>
                </c:pt>
                <c:pt idx="12391">
                  <c:v>123.0679968</c:v>
                </c:pt>
                <c:pt idx="12392">
                  <c:v>123.0779288</c:v>
                </c:pt>
                <c:pt idx="12393">
                  <c:v>123.0878618</c:v>
                </c:pt>
                <c:pt idx="12394">
                  <c:v>123.09779380000001</c:v>
                </c:pt>
                <c:pt idx="12395">
                  <c:v>123.1077258</c:v>
                </c:pt>
                <c:pt idx="12396">
                  <c:v>123.1176588</c:v>
                </c:pt>
                <c:pt idx="12397">
                  <c:v>123.12759079999999</c:v>
                </c:pt>
                <c:pt idx="12398">
                  <c:v>123.1375228</c:v>
                </c:pt>
                <c:pt idx="12399">
                  <c:v>123.1474558</c:v>
                </c:pt>
                <c:pt idx="12400">
                  <c:v>123.1573878</c:v>
                </c:pt>
                <c:pt idx="12401">
                  <c:v>123.1673208</c:v>
                </c:pt>
                <c:pt idx="12402">
                  <c:v>123.17725280000001</c:v>
                </c:pt>
                <c:pt idx="12403">
                  <c:v>123.1871848</c:v>
                </c:pt>
                <c:pt idx="12404">
                  <c:v>123.1971178</c:v>
                </c:pt>
                <c:pt idx="12405">
                  <c:v>123.20704979999999</c:v>
                </c:pt>
                <c:pt idx="12406">
                  <c:v>123.2169828</c:v>
                </c:pt>
                <c:pt idx="12407">
                  <c:v>123.2269148</c:v>
                </c:pt>
                <c:pt idx="12408">
                  <c:v>123.2368468</c:v>
                </c:pt>
                <c:pt idx="12409">
                  <c:v>123.2467797</c:v>
                </c:pt>
                <c:pt idx="12410">
                  <c:v>123.25671180000001</c:v>
                </c:pt>
                <c:pt idx="12411">
                  <c:v>123.26664479999999</c:v>
                </c:pt>
                <c:pt idx="12412">
                  <c:v>123.2765768</c:v>
                </c:pt>
                <c:pt idx="12413">
                  <c:v>123.28650879999999</c:v>
                </c:pt>
                <c:pt idx="12414">
                  <c:v>123.2964418</c:v>
                </c:pt>
                <c:pt idx="12415">
                  <c:v>123.3063738</c:v>
                </c:pt>
                <c:pt idx="12416">
                  <c:v>123.31630680000001</c:v>
                </c:pt>
                <c:pt idx="12417">
                  <c:v>123.3262388</c:v>
                </c:pt>
                <c:pt idx="12418">
                  <c:v>123.3361708</c:v>
                </c:pt>
                <c:pt idx="12419">
                  <c:v>123.34610379999999</c:v>
                </c:pt>
                <c:pt idx="12420">
                  <c:v>123.3560358</c:v>
                </c:pt>
                <c:pt idx="12421">
                  <c:v>123.3659688</c:v>
                </c:pt>
                <c:pt idx="12422">
                  <c:v>123.3759008</c:v>
                </c:pt>
                <c:pt idx="12423">
                  <c:v>123.3858328</c:v>
                </c:pt>
                <c:pt idx="12424">
                  <c:v>123.39576580000001</c:v>
                </c:pt>
                <c:pt idx="12425">
                  <c:v>123.4056978</c:v>
                </c:pt>
                <c:pt idx="12426">
                  <c:v>123.4156308</c:v>
                </c:pt>
                <c:pt idx="12427">
                  <c:v>123.42556279999999</c:v>
                </c:pt>
                <c:pt idx="12428">
                  <c:v>123.4354948</c:v>
                </c:pt>
                <c:pt idx="12429">
                  <c:v>123.4454278</c:v>
                </c:pt>
                <c:pt idx="12430">
                  <c:v>123.4553598</c:v>
                </c:pt>
                <c:pt idx="12431">
                  <c:v>123.4652928</c:v>
                </c:pt>
                <c:pt idx="12432">
                  <c:v>123.47522480000001</c:v>
                </c:pt>
                <c:pt idx="12433">
                  <c:v>123.4851568</c:v>
                </c:pt>
                <c:pt idx="12434">
                  <c:v>123.4950898</c:v>
                </c:pt>
                <c:pt idx="12435">
                  <c:v>123.50502179999999</c:v>
                </c:pt>
                <c:pt idx="12436">
                  <c:v>123.5149538</c:v>
                </c:pt>
                <c:pt idx="12437">
                  <c:v>123.5248868</c:v>
                </c:pt>
                <c:pt idx="12438">
                  <c:v>123.5348188</c:v>
                </c:pt>
                <c:pt idx="12439">
                  <c:v>123.5447518</c:v>
                </c:pt>
                <c:pt idx="12440">
                  <c:v>123.55468380000001</c:v>
                </c:pt>
                <c:pt idx="12441">
                  <c:v>123.5646158</c:v>
                </c:pt>
                <c:pt idx="12442">
                  <c:v>123.5745488</c:v>
                </c:pt>
                <c:pt idx="12443">
                  <c:v>123.58448129999999</c:v>
                </c:pt>
                <c:pt idx="12444">
                  <c:v>123.5944143</c:v>
                </c:pt>
                <c:pt idx="12445">
                  <c:v>123.6043463</c:v>
                </c:pt>
                <c:pt idx="12446">
                  <c:v>123.6142783</c:v>
                </c:pt>
                <c:pt idx="12447">
                  <c:v>123.6242113</c:v>
                </c:pt>
                <c:pt idx="12448">
                  <c:v>123.63414330000001</c:v>
                </c:pt>
                <c:pt idx="12449">
                  <c:v>123.64407629999999</c:v>
                </c:pt>
                <c:pt idx="12450">
                  <c:v>123.6540083</c:v>
                </c:pt>
                <c:pt idx="12451">
                  <c:v>123.66394029999999</c:v>
                </c:pt>
                <c:pt idx="12452">
                  <c:v>123.6738733</c:v>
                </c:pt>
                <c:pt idx="12453">
                  <c:v>123.6838053</c:v>
                </c:pt>
                <c:pt idx="12454">
                  <c:v>123.69373830000001</c:v>
                </c:pt>
                <c:pt idx="12455">
                  <c:v>123.7036703</c:v>
                </c:pt>
                <c:pt idx="12456">
                  <c:v>123.71360230000001</c:v>
                </c:pt>
                <c:pt idx="12457">
                  <c:v>123.72353529999999</c:v>
                </c:pt>
                <c:pt idx="12458">
                  <c:v>123.7334673</c:v>
                </c:pt>
                <c:pt idx="12459">
                  <c:v>123.7434003</c:v>
                </c:pt>
                <c:pt idx="12460">
                  <c:v>123.7533323</c:v>
                </c:pt>
                <c:pt idx="12461">
                  <c:v>123.7632643</c:v>
                </c:pt>
                <c:pt idx="12462">
                  <c:v>123.77319730000001</c:v>
                </c:pt>
                <c:pt idx="12463">
                  <c:v>123.7831293</c:v>
                </c:pt>
                <c:pt idx="12464">
                  <c:v>123.7930623</c:v>
                </c:pt>
                <c:pt idx="12465">
                  <c:v>123.80299429999999</c:v>
                </c:pt>
                <c:pt idx="12466">
                  <c:v>123.8129263</c:v>
                </c:pt>
                <c:pt idx="12467">
                  <c:v>123.8228593</c:v>
                </c:pt>
                <c:pt idx="12468">
                  <c:v>123.8327913</c:v>
                </c:pt>
                <c:pt idx="12469">
                  <c:v>123.8427243</c:v>
                </c:pt>
                <c:pt idx="12470">
                  <c:v>123.85265630000001</c:v>
                </c:pt>
                <c:pt idx="12471">
                  <c:v>123.8625883</c:v>
                </c:pt>
                <c:pt idx="12472">
                  <c:v>123.87252119999999</c:v>
                </c:pt>
                <c:pt idx="12473">
                  <c:v>123.88245329999999</c:v>
                </c:pt>
                <c:pt idx="12474">
                  <c:v>123.8923863</c:v>
                </c:pt>
                <c:pt idx="12475">
                  <c:v>123.9023183</c:v>
                </c:pt>
                <c:pt idx="12476">
                  <c:v>123.9122503</c:v>
                </c:pt>
                <c:pt idx="12477">
                  <c:v>123.9221833</c:v>
                </c:pt>
                <c:pt idx="12478">
                  <c:v>123.93211530000001</c:v>
                </c:pt>
                <c:pt idx="12479">
                  <c:v>123.9420483</c:v>
                </c:pt>
                <c:pt idx="12480">
                  <c:v>123.9519803</c:v>
                </c:pt>
                <c:pt idx="12481">
                  <c:v>123.96191229999999</c:v>
                </c:pt>
                <c:pt idx="12482">
                  <c:v>123.9718453</c:v>
                </c:pt>
                <c:pt idx="12483">
                  <c:v>123.9817773</c:v>
                </c:pt>
                <c:pt idx="12484">
                  <c:v>123.99171029999999</c:v>
                </c:pt>
                <c:pt idx="12485">
                  <c:v>124.0016423</c:v>
                </c:pt>
                <c:pt idx="12486">
                  <c:v>124.01157430000001</c:v>
                </c:pt>
                <c:pt idx="12487">
                  <c:v>124.0215073</c:v>
                </c:pt>
                <c:pt idx="12488">
                  <c:v>124.0314393</c:v>
                </c:pt>
                <c:pt idx="12489">
                  <c:v>124.04137129999999</c:v>
                </c:pt>
                <c:pt idx="12490">
                  <c:v>124.0513043</c:v>
                </c:pt>
                <c:pt idx="12491">
                  <c:v>124.0612363</c:v>
                </c:pt>
                <c:pt idx="12492">
                  <c:v>124.07116929999999</c:v>
                </c:pt>
                <c:pt idx="12493">
                  <c:v>124.0811013</c:v>
                </c:pt>
                <c:pt idx="12494">
                  <c:v>124.0910343</c:v>
                </c:pt>
                <c:pt idx="12495">
                  <c:v>124.1009663</c:v>
                </c:pt>
                <c:pt idx="12496">
                  <c:v>124.1108983</c:v>
                </c:pt>
                <c:pt idx="12497">
                  <c:v>124.12083130000001</c:v>
                </c:pt>
                <c:pt idx="12498">
                  <c:v>124.1307633</c:v>
                </c:pt>
                <c:pt idx="12499">
                  <c:v>124.1406953</c:v>
                </c:pt>
                <c:pt idx="12500">
                  <c:v>124.15062829999999</c:v>
                </c:pt>
                <c:pt idx="12501">
                  <c:v>124.1605603</c:v>
                </c:pt>
                <c:pt idx="12502">
                  <c:v>124.1704933</c:v>
                </c:pt>
                <c:pt idx="12503">
                  <c:v>124.1804253</c:v>
                </c:pt>
                <c:pt idx="12504">
                  <c:v>124.1903583</c:v>
                </c:pt>
                <c:pt idx="12505">
                  <c:v>124.20029030000001</c:v>
                </c:pt>
                <c:pt idx="12506">
                  <c:v>124.2102223</c:v>
                </c:pt>
                <c:pt idx="12507">
                  <c:v>124.2201553</c:v>
                </c:pt>
                <c:pt idx="12508">
                  <c:v>124.23008729999999</c:v>
                </c:pt>
                <c:pt idx="12509">
                  <c:v>124.2400193</c:v>
                </c:pt>
                <c:pt idx="12510">
                  <c:v>124.2499523</c:v>
                </c:pt>
                <c:pt idx="12511">
                  <c:v>124.2598843</c:v>
                </c:pt>
                <c:pt idx="12512">
                  <c:v>124.2698173</c:v>
                </c:pt>
                <c:pt idx="12513">
                  <c:v>124.27974930000001</c:v>
                </c:pt>
                <c:pt idx="12514">
                  <c:v>124.2896813</c:v>
                </c:pt>
                <c:pt idx="12515">
                  <c:v>124.2996143</c:v>
                </c:pt>
                <c:pt idx="12516">
                  <c:v>124.30954629999999</c:v>
                </c:pt>
                <c:pt idx="12517">
                  <c:v>124.3194793</c:v>
                </c:pt>
                <c:pt idx="12518">
                  <c:v>124.3294113</c:v>
                </c:pt>
                <c:pt idx="12519">
                  <c:v>124.3393433</c:v>
                </c:pt>
                <c:pt idx="12520">
                  <c:v>124.3492763</c:v>
                </c:pt>
                <c:pt idx="12521">
                  <c:v>124.35920830000001</c:v>
                </c:pt>
                <c:pt idx="12522">
                  <c:v>124.3691413</c:v>
                </c:pt>
                <c:pt idx="12523">
                  <c:v>124.3790733</c:v>
                </c:pt>
                <c:pt idx="12524">
                  <c:v>124.38900529999999</c:v>
                </c:pt>
                <c:pt idx="12525">
                  <c:v>124.3989383</c:v>
                </c:pt>
                <c:pt idx="12526">
                  <c:v>124.4088703</c:v>
                </c:pt>
                <c:pt idx="12527">
                  <c:v>124.41880329999999</c:v>
                </c:pt>
                <c:pt idx="12528">
                  <c:v>124.4287353</c:v>
                </c:pt>
                <c:pt idx="12529">
                  <c:v>124.43866730000001</c:v>
                </c:pt>
                <c:pt idx="12530">
                  <c:v>124.4486003</c:v>
                </c:pt>
                <c:pt idx="12531">
                  <c:v>124.4585323</c:v>
                </c:pt>
                <c:pt idx="12532">
                  <c:v>124.46846530000001</c:v>
                </c:pt>
                <c:pt idx="12533">
                  <c:v>124.4783973</c:v>
                </c:pt>
                <c:pt idx="12534">
                  <c:v>124.4883293</c:v>
                </c:pt>
                <c:pt idx="12535">
                  <c:v>124.49826229999999</c:v>
                </c:pt>
                <c:pt idx="12536">
                  <c:v>124.5081943</c:v>
                </c:pt>
                <c:pt idx="12537">
                  <c:v>124.5181273</c:v>
                </c:pt>
                <c:pt idx="12538">
                  <c:v>124.5280593</c:v>
                </c:pt>
                <c:pt idx="12539">
                  <c:v>124.5379913</c:v>
                </c:pt>
                <c:pt idx="12540">
                  <c:v>124.54792430000001</c:v>
                </c:pt>
                <c:pt idx="12541">
                  <c:v>124.5578563</c:v>
                </c:pt>
                <c:pt idx="12542">
                  <c:v>124.5677893</c:v>
                </c:pt>
                <c:pt idx="12543">
                  <c:v>124.5777214</c:v>
                </c:pt>
                <c:pt idx="12544">
                  <c:v>124.58765339999999</c:v>
                </c:pt>
                <c:pt idx="12545">
                  <c:v>124.5975864</c:v>
                </c:pt>
                <c:pt idx="12546">
                  <c:v>124.6075184</c:v>
                </c:pt>
                <c:pt idx="12547">
                  <c:v>124.61745139999999</c:v>
                </c:pt>
                <c:pt idx="12548">
                  <c:v>124.6273834</c:v>
                </c:pt>
                <c:pt idx="12549">
                  <c:v>124.63731540000001</c:v>
                </c:pt>
                <c:pt idx="12550">
                  <c:v>124.6472484</c:v>
                </c:pt>
                <c:pt idx="12551">
                  <c:v>124.6571804</c:v>
                </c:pt>
                <c:pt idx="12552">
                  <c:v>124.66711340000001</c:v>
                </c:pt>
                <c:pt idx="12553">
                  <c:v>124.6770454</c:v>
                </c:pt>
                <c:pt idx="12554">
                  <c:v>124.6869774</c:v>
                </c:pt>
                <c:pt idx="12555">
                  <c:v>124.69691039999999</c:v>
                </c:pt>
                <c:pt idx="12556">
                  <c:v>124.7068424</c:v>
                </c:pt>
                <c:pt idx="12557">
                  <c:v>124.7167754</c:v>
                </c:pt>
                <c:pt idx="12558">
                  <c:v>124.7267074</c:v>
                </c:pt>
                <c:pt idx="12559">
                  <c:v>124.7366394</c:v>
                </c:pt>
                <c:pt idx="12560">
                  <c:v>124.74657240000001</c:v>
                </c:pt>
                <c:pt idx="12561">
                  <c:v>124.7565044</c:v>
                </c:pt>
                <c:pt idx="12562">
                  <c:v>124.7664374</c:v>
                </c:pt>
                <c:pt idx="12563">
                  <c:v>124.77636939999999</c:v>
                </c:pt>
                <c:pt idx="12564">
                  <c:v>124.7863014</c:v>
                </c:pt>
                <c:pt idx="12565">
                  <c:v>124.7962344</c:v>
                </c:pt>
                <c:pt idx="12566">
                  <c:v>124.8061664</c:v>
                </c:pt>
                <c:pt idx="12567">
                  <c:v>124.8160994</c:v>
                </c:pt>
                <c:pt idx="12568">
                  <c:v>124.82603140000001</c:v>
                </c:pt>
                <c:pt idx="12569">
                  <c:v>124.8359634</c:v>
                </c:pt>
                <c:pt idx="12570">
                  <c:v>124.8458964</c:v>
                </c:pt>
                <c:pt idx="12571">
                  <c:v>124.85582839999999</c:v>
                </c:pt>
                <c:pt idx="12572">
                  <c:v>124.8657614</c:v>
                </c:pt>
                <c:pt idx="12573">
                  <c:v>124.8756934</c:v>
                </c:pt>
                <c:pt idx="12574">
                  <c:v>124.8856254</c:v>
                </c:pt>
                <c:pt idx="12575">
                  <c:v>124.8955584</c:v>
                </c:pt>
                <c:pt idx="12576">
                  <c:v>124.90549040000001</c:v>
                </c:pt>
                <c:pt idx="12577">
                  <c:v>124.91542339999999</c:v>
                </c:pt>
                <c:pt idx="12578">
                  <c:v>124.9253554</c:v>
                </c:pt>
                <c:pt idx="12579">
                  <c:v>124.93528740000001</c:v>
                </c:pt>
                <c:pt idx="12580">
                  <c:v>124.9452204</c:v>
                </c:pt>
                <c:pt idx="12581">
                  <c:v>124.9551524</c:v>
                </c:pt>
                <c:pt idx="12582">
                  <c:v>124.96508540000001</c:v>
                </c:pt>
                <c:pt idx="12583">
                  <c:v>124.9750174</c:v>
                </c:pt>
                <c:pt idx="12584">
                  <c:v>124.9849494</c:v>
                </c:pt>
                <c:pt idx="12585">
                  <c:v>124.99488239999999</c:v>
                </c:pt>
                <c:pt idx="12586">
                  <c:v>125.0048144</c:v>
                </c:pt>
                <c:pt idx="12587">
                  <c:v>125.0147474</c:v>
                </c:pt>
                <c:pt idx="12588">
                  <c:v>125.0246794</c:v>
                </c:pt>
                <c:pt idx="12589">
                  <c:v>125.0346114</c:v>
                </c:pt>
                <c:pt idx="12590">
                  <c:v>125.04454440000001</c:v>
                </c:pt>
                <c:pt idx="12591">
                  <c:v>125.0544764</c:v>
                </c:pt>
                <c:pt idx="12592">
                  <c:v>125.0644094</c:v>
                </c:pt>
                <c:pt idx="12593">
                  <c:v>125.07434139999999</c:v>
                </c:pt>
                <c:pt idx="12594">
                  <c:v>125.0842734</c:v>
                </c:pt>
                <c:pt idx="12595">
                  <c:v>125.0942064</c:v>
                </c:pt>
                <c:pt idx="12596">
                  <c:v>125.1041384</c:v>
                </c:pt>
                <c:pt idx="12597">
                  <c:v>125.1140714</c:v>
                </c:pt>
                <c:pt idx="12598">
                  <c:v>125.12400340000001</c:v>
                </c:pt>
                <c:pt idx="12599">
                  <c:v>125.1339354</c:v>
                </c:pt>
                <c:pt idx="12600">
                  <c:v>125.1438684</c:v>
                </c:pt>
                <c:pt idx="12601">
                  <c:v>125.15380039999999</c:v>
                </c:pt>
                <c:pt idx="12602">
                  <c:v>125.1637334</c:v>
                </c:pt>
                <c:pt idx="12603">
                  <c:v>125.1736654</c:v>
                </c:pt>
                <c:pt idx="12604">
                  <c:v>125.1835974</c:v>
                </c:pt>
                <c:pt idx="12605">
                  <c:v>125.1935304</c:v>
                </c:pt>
                <c:pt idx="12606">
                  <c:v>125.20346240000001</c:v>
                </c:pt>
                <c:pt idx="12607">
                  <c:v>125.2133954</c:v>
                </c:pt>
                <c:pt idx="12608">
                  <c:v>125.2233274</c:v>
                </c:pt>
                <c:pt idx="12609">
                  <c:v>125.23325939999999</c:v>
                </c:pt>
                <c:pt idx="12610">
                  <c:v>125.2431924</c:v>
                </c:pt>
                <c:pt idx="12611">
                  <c:v>125.2531244</c:v>
                </c:pt>
                <c:pt idx="12612">
                  <c:v>125.26305739999999</c:v>
                </c:pt>
                <c:pt idx="12613">
                  <c:v>125.2729894</c:v>
                </c:pt>
                <c:pt idx="12614">
                  <c:v>125.28292140000001</c:v>
                </c:pt>
                <c:pt idx="12615">
                  <c:v>125.2928544</c:v>
                </c:pt>
                <c:pt idx="12616">
                  <c:v>125.3027864</c:v>
                </c:pt>
                <c:pt idx="12617">
                  <c:v>125.31271940000001</c:v>
                </c:pt>
                <c:pt idx="12618">
                  <c:v>125.3226514</c:v>
                </c:pt>
                <c:pt idx="12619">
                  <c:v>125.3325834</c:v>
                </c:pt>
                <c:pt idx="12620">
                  <c:v>125.34251639999999</c:v>
                </c:pt>
                <c:pt idx="12621">
                  <c:v>125.3524484</c:v>
                </c:pt>
                <c:pt idx="12622">
                  <c:v>125.3623814</c:v>
                </c:pt>
                <c:pt idx="12623">
                  <c:v>125.3723134</c:v>
                </c:pt>
                <c:pt idx="12624">
                  <c:v>125.3822454</c:v>
                </c:pt>
                <c:pt idx="12625">
                  <c:v>125.39217840000001</c:v>
                </c:pt>
                <c:pt idx="12626">
                  <c:v>125.4021104</c:v>
                </c:pt>
                <c:pt idx="12627">
                  <c:v>125.4120434</c:v>
                </c:pt>
                <c:pt idx="12628">
                  <c:v>125.42197539999999</c:v>
                </c:pt>
                <c:pt idx="12629">
                  <c:v>125.4319074</c:v>
                </c:pt>
                <c:pt idx="12630">
                  <c:v>125.4418404</c:v>
                </c:pt>
                <c:pt idx="12631">
                  <c:v>125.4517724</c:v>
                </c:pt>
                <c:pt idx="12632">
                  <c:v>125.4617054</c:v>
                </c:pt>
                <c:pt idx="12633">
                  <c:v>125.47163740000001</c:v>
                </c:pt>
                <c:pt idx="12634">
                  <c:v>125.4815694</c:v>
                </c:pt>
                <c:pt idx="12635">
                  <c:v>125.4915024</c:v>
                </c:pt>
                <c:pt idx="12636">
                  <c:v>125.50143439999999</c:v>
                </c:pt>
                <c:pt idx="12637">
                  <c:v>125.5113674</c:v>
                </c:pt>
                <c:pt idx="12638">
                  <c:v>125.5212994</c:v>
                </c:pt>
                <c:pt idx="12639">
                  <c:v>125.5312314</c:v>
                </c:pt>
                <c:pt idx="12640">
                  <c:v>125.5411644</c:v>
                </c:pt>
                <c:pt idx="12641">
                  <c:v>125.55109640000001</c:v>
                </c:pt>
                <c:pt idx="12642">
                  <c:v>125.5610294</c:v>
                </c:pt>
                <c:pt idx="12643">
                  <c:v>125.5709614</c:v>
                </c:pt>
                <c:pt idx="12644">
                  <c:v>125.58089289999999</c:v>
                </c:pt>
                <c:pt idx="12645">
                  <c:v>125.5908259</c:v>
                </c:pt>
                <c:pt idx="12646">
                  <c:v>125.6007579</c:v>
                </c:pt>
                <c:pt idx="12647">
                  <c:v>125.61069089999999</c:v>
                </c:pt>
                <c:pt idx="12648">
                  <c:v>125.6206229</c:v>
                </c:pt>
                <c:pt idx="12649">
                  <c:v>125.63055490000001</c:v>
                </c:pt>
                <c:pt idx="12650">
                  <c:v>125.6404879</c:v>
                </c:pt>
                <c:pt idx="12651">
                  <c:v>125.6504199</c:v>
                </c:pt>
                <c:pt idx="12652">
                  <c:v>125.66035290000001</c:v>
                </c:pt>
                <c:pt idx="12653">
                  <c:v>125.6702849</c:v>
                </c:pt>
                <c:pt idx="12654">
                  <c:v>125.6802169</c:v>
                </c:pt>
                <c:pt idx="12655">
                  <c:v>125.69014989999999</c:v>
                </c:pt>
                <c:pt idx="12656">
                  <c:v>125.7000819</c:v>
                </c:pt>
                <c:pt idx="12657">
                  <c:v>125.7100149</c:v>
                </c:pt>
                <c:pt idx="12658">
                  <c:v>125.7199469</c:v>
                </c:pt>
                <c:pt idx="12659">
                  <c:v>125.7298789</c:v>
                </c:pt>
                <c:pt idx="12660">
                  <c:v>125.73981190000001</c:v>
                </c:pt>
                <c:pt idx="12661">
                  <c:v>125.7497439</c:v>
                </c:pt>
                <c:pt idx="12662">
                  <c:v>125.7596769</c:v>
                </c:pt>
                <c:pt idx="12663">
                  <c:v>125.76960889999999</c:v>
                </c:pt>
                <c:pt idx="12664">
                  <c:v>125.7795409</c:v>
                </c:pt>
                <c:pt idx="12665">
                  <c:v>125.7894739</c:v>
                </c:pt>
                <c:pt idx="12666">
                  <c:v>125.7994059</c:v>
                </c:pt>
                <c:pt idx="12667">
                  <c:v>125.8093389</c:v>
                </c:pt>
                <c:pt idx="12668">
                  <c:v>125.81927090000001</c:v>
                </c:pt>
                <c:pt idx="12669">
                  <c:v>125.8292039</c:v>
                </c:pt>
                <c:pt idx="12670">
                  <c:v>125.8465849</c:v>
                </c:pt>
                <c:pt idx="12671">
                  <c:v>125.8565179</c:v>
                </c:pt>
                <c:pt idx="12672">
                  <c:v>125.86644990000001</c:v>
                </c:pt>
                <c:pt idx="12673">
                  <c:v>125.8763819</c:v>
                </c:pt>
                <c:pt idx="12674">
                  <c:v>125.8863149</c:v>
                </c:pt>
                <c:pt idx="12675">
                  <c:v>125.89624689999999</c:v>
                </c:pt>
                <c:pt idx="12676">
                  <c:v>125.9061799</c:v>
                </c:pt>
                <c:pt idx="12677">
                  <c:v>125.9161119</c:v>
                </c:pt>
                <c:pt idx="12678">
                  <c:v>125.9260439</c:v>
                </c:pt>
                <c:pt idx="12679">
                  <c:v>125.9359769</c:v>
                </c:pt>
                <c:pt idx="12680">
                  <c:v>125.94590890000001</c:v>
                </c:pt>
                <c:pt idx="12681">
                  <c:v>125.9558419</c:v>
                </c:pt>
                <c:pt idx="12682">
                  <c:v>125.9657739</c:v>
                </c:pt>
                <c:pt idx="12683">
                  <c:v>125.97570589999999</c:v>
                </c:pt>
                <c:pt idx="12684">
                  <c:v>125.9856389</c:v>
                </c:pt>
                <c:pt idx="12685">
                  <c:v>125.9955709</c:v>
                </c:pt>
                <c:pt idx="12686">
                  <c:v>126.00550389999999</c:v>
                </c:pt>
                <c:pt idx="12687">
                  <c:v>126.0154359</c:v>
                </c:pt>
                <c:pt idx="12688">
                  <c:v>126.0253689</c:v>
                </c:pt>
                <c:pt idx="12689">
                  <c:v>126.0353009</c:v>
                </c:pt>
                <c:pt idx="12690">
                  <c:v>126.0452329</c:v>
                </c:pt>
                <c:pt idx="12691">
                  <c:v>126.05516590000001</c:v>
                </c:pt>
                <c:pt idx="12692">
                  <c:v>126.0650979</c:v>
                </c:pt>
                <c:pt idx="12693">
                  <c:v>126.0750309</c:v>
                </c:pt>
                <c:pt idx="12694">
                  <c:v>126.08496289999999</c:v>
                </c:pt>
                <c:pt idx="12695">
                  <c:v>126.0948949</c:v>
                </c:pt>
                <c:pt idx="12696">
                  <c:v>126.1048279</c:v>
                </c:pt>
                <c:pt idx="12697">
                  <c:v>126.1147599</c:v>
                </c:pt>
                <c:pt idx="12698">
                  <c:v>126.1246929</c:v>
                </c:pt>
                <c:pt idx="12699">
                  <c:v>126.13462490000001</c:v>
                </c:pt>
                <c:pt idx="12700">
                  <c:v>126.1445569</c:v>
                </c:pt>
                <c:pt idx="12701">
                  <c:v>126.1544899</c:v>
                </c:pt>
                <c:pt idx="12702">
                  <c:v>126.16442189999999</c:v>
                </c:pt>
                <c:pt idx="12703">
                  <c:v>126.1743549</c:v>
                </c:pt>
                <c:pt idx="12704">
                  <c:v>126.1842869</c:v>
                </c:pt>
                <c:pt idx="12705">
                  <c:v>126.1942189</c:v>
                </c:pt>
                <c:pt idx="12706">
                  <c:v>126.2041519</c:v>
                </c:pt>
                <c:pt idx="12707">
                  <c:v>126.21408390000001</c:v>
                </c:pt>
                <c:pt idx="12708">
                  <c:v>126.2240169</c:v>
                </c:pt>
                <c:pt idx="12709">
                  <c:v>126.2339489</c:v>
                </c:pt>
                <c:pt idx="12710">
                  <c:v>126.24388089999999</c:v>
                </c:pt>
                <c:pt idx="12711">
                  <c:v>126.2538139</c:v>
                </c:pt>
                <c:pt idx="12712">
                  <c:v>126.2637459</c:v>
                </c:pt>
                <c:pt idx="12713">
                  <c:v>126.27367889999999</c:v>
                </c:pt>
                <c:pt idx="12714">
                  <c:v>126.2836109</c:v>
                </c:pt>
                <c:pt idx="12715">
                  <c:v>126.29354290000001</c:v>
                </c:pt>
                <c:pt idx="12716">
                  <c:v>126.3034759</c:v>
                </c:pt>
                <c:pt idx="12717">
                  <c:v>126.3134079</c:v>
                </c:pt>
                <c:pt idx="12718">
                  <c:v>126.32334090000001</c:v>
                </c:pt>
                <c:pt idx="12719">
                  <c:v>126.3332729</c:v>
                </c:pt>
                <c:pt idx="12720">
                  <c:v>126.3432049</c:v>
                </c:pt>
                <c:pt idx="12721">
                  <c:v>126.35313789999999</c:v>
                </c:pt>
                <c:pt idx="12722">
                  <c:v>126.3630699</c:v>
                </c:pt>
                <c:pt idx="12723">
                  <c:v>126.3730029</c:v>
                </c:pt>
                <c:pt idx="12724">
                  <c:v>126.3829349</c:v>
                </c:pt>
                <c:pt idx="12725">
                  <c:v>126.3928669</c:v>
                </c:pt>
                <c:pt idx="12726">
                  <c:v>126.40279990000001</c:v>
                </c:pt>
                <c:pt idx="12727">
                  <c:v>126.4127319</c:v>
                </c:pt>
                <c:pt idx="12728">
                  <c:v>126.4226649</c:v>
                </c:pt>
                <c:pt idx="12729">
                  <c:v>126.43259689999999</c:v>
                </c:pt>
                <c:pt idx="12730">
                  <c:v>126.4425299</c:v>
                </c:pt>
                <c:pt idx="12731">
                  <c:v>126.4524619</c:v>
                </c:pt>
                <c:pt idx="12732">
                  <c:v>126.4623939</c:v>
                </c:pt>
                <c:pt idx="12733">
                  <c:v>126.4723269</c:v>
                </c:pt>
                <c:pt idx="12734">
                  <c:v>126.48225890000001</c:v>
                </c:pt>
                <c:pt idx="12735">
                  <c:v>126.49219189999999</c:v>
                </c:pt>
                <c:pt idx="12736">
                  <c:v>126.5021239</c:v>
                </c:pt>
                <c:pt idx="12737">
                  <c:v>126.51205589999999</c:v>
                </c:pt>
                <c:pt idx="12738">
                  <c:v>126.5219889</c:v>
                </c:pt>
                <c:pt idx="12739">
                  <c:v>126.5319209</c:v>
                </c:pt>
                <c:pt idx="12740">
                  <c:v>126.54185390000001</c:v>
                </c:pt>
                <c:pt idx="12741">
                  <c:v>126.5517859</c:v>
                </c:pt>
                <c:pt idx="12742">
                  <c:v>126.5617179</c:v>
                </c:pt>
                <c:pt idx="12743">
                  <c:v>126.57165089999999</c:v>
                </c:pt>
                <c:pt idx="12744">
                  <c:v>126.5815834</c:v>
                </c:pt>
                <c:pt idx="12745">
                  <c:v>126.5915164</c:v>
                </c:pt>
                <c:pt idx="12746">
                  <c:v>126.6014484</c:v>
                </c:pt>
                <c:pt idx="12747">
                  <c:v>126.6113804</c:v>
                </c:pt>
                <c:pt idx="12748">
                  <c:v>126.62131340000001</c:v>
                </c:pt>
                <c:pt idx="12749">
                  <c:v>126.6312454</c:v>
                </c:pt>
                <c:pt idx="12750">
                  <c:v>126.6411784</c:v>
                </c:pt>
                <c:pt idx="12751">
                  <c:v>126.65111039999999</c:v>
                </c:pt>
                <c:pt idx="12752">
                  <c:v>126.6610424</c:v>
                </c:pt>
                <c:pt idx="12753">
                  <c:v>126.6709754</c:v>
                </c:pt>
                <c:pt idx="12754">
                  <c:v>126.6809074</c:v>
                </c:pt>
                <c:pt idx="12755">
                  <c:v>126.6908404</c:v>
                </c:pt>
                <c:pt idx="12756">
                  <c:v>126.70077240000001</c:v>
                </c:pt>
                <c:pt idx="12757">
                  <c:v>126.7107044</c:v>
                </c:pt>
                <c:pt idx="12758">
                  <c:v>126.7206374</c:v>
                </c:pt>
                <c:pt idx="12759">
                  <c:v>126.73056939999999</c:v>
                </c:pt>
                <c:pt idx="12760">
                  <c:v>126.7405024</c:v>
                </c:pt>
                <c:pt idx="12761">
                  <c:v>126.7504344</c:v>
                </c:pt>
                <c:pt idx="12762">
                  <c:v>126.76036740000001</c:v>
                </c:pt>
                <c:pt idx="12763">
                  <c:v>126.7702994</c:v>
                </c:pt>
                <c:pt idx="12764">
                  <c:v>126.78023140000001</c:v>
                </c:pt>
                <c:pt idx="12765">
                  <c:v>126.79016439999999</c:v>
                </c:pt>
                <c:pt idx="12766">
                  <c:v>126.8000964</c:v>
                </c:pt>
                <c:pt idx="12767">
                  <c:v>126.8100294</c:v>
                </c:pt>
                <c:pt idx="12768">
                  <c:v>126.8199614</c:v>
                </c:pt>
                <c:pt idx="12769">
                  <c:v>126.8298934</c:v>
                </c:pt>
                <c:pt idx="12770">
                  <c:v>126.83982640000001</c:v>
                </c:pt>
                <c:pt idx="12771">
                  <c:v>126.8497584</c:v>
                </c:pt>
                <c:pt idx="12772">
                  <c:v>126.8596914</c:v>
                </c:pt>
                <c:pt idx="12773">
                  <c:v>126.86962339999999</c:v>
                </c:pt>
                <c:pt idx="12774">
                  <c:v>126.8795554</c:v>
                </c:pt>
                <c:pt idx="12775">
                  <c:v>126.8894884</c:v>
                </c:pt>
                <c:pt idx="12776">
                  <c:v>126.8994204</c:v>
                </c:pt>
                <c:pt idx="12777">
                  <c:v>126.9093534</c:v>
                </c:pt>
                <c:pt idx="12778">
                  <c:v>126.91928540000001</c:v>
                </c:pt>
                <c:pt idx="12779">
                  <c:v>126.9292174</c:v>
                </c:pt>
                <c:pt idx="12780">
                  <c:v>126.9391504</c:v>
                </c:pt>
                <c:pt idx="12781">
                  <c:v>126.94908239999999</c:v>
                </c:pt>
                <c:pt idx="12782">
                  <c:v>126.9590154</c:v>
                </c:pt>
                <c:pt idx="12783">
                  <c:v>126.9689474</c:v>
                </c:pt>
                <c:pt idx="12784">
                  <c:v>126.97888039999999</c:v>
                </c:pt>
                <c:pt idx="12785">
                  <c:v>126.9888124</c:v>
                </c:pt>
                <c:pt idx="12786">
                  <c:v>126.99874440000001</c:v>
                </c:pt>
                <c:pt idx="12787">
                  <c:v>127.0086774</c:v>
                </c:pt>
                <c:pt idx="12788">
                  <c:v>127.0186094</c:v>
                </c:pt>
                <c:pt idx="12789">
                  <c:v>127.02854240000001</c:v>
                </c:pt>
                <c:pt idx="12790">
                  <c:v>127.0384744</c:v>
                </c:pt>
                <c:pt idx="12791">
                  <c:v>127.0484064</c:v>
                </c:pt>
                <c:pt idx="12792">
                  <c:v>127.05833939999999</c:v>
                </c:pt>
                <c:pt idx="12793">
                  <c:v>127.0682714</c:v>
                </c:pt>
                <c:pt idx="12794">
                  <c:v>127.0782044</c:v>
                </c:pt>
                <c:pt idx="12795">
                  <c:v>127.0881364</c:v>
                </c:pt>
                <c:pt idx="12796">
                  <c:v>127.0980684</c:v>
                </c:pt>
                <c:pt idx="12797">
                  <c:v>127.10800140000001</c:v>
                </c:pt>
                <c:pt idx="12798">
                  <c:v>127.1179334</c:v>
                </c:pt>
                <c:pt idx="12799">
                  <c:v>127.1278664</c:v>
                </c:pt>
                <c:pt idx="12800">
                  <c:v>127.13779839999999</c:v>
                </c:pt>
                <c:pt idx="12801">
                  <c:v>127.1477304</c:v>
                </c:pt>
                <c:pt idx="12802">
                  <c:v>127.1576634</c:v>
                </c:pt>
                <c:pt idx="12803">
                  <c:v>127.1675954</c:v>
                </c:pt>
                <c:pt idx="12804">
                  <c:v>127.1775284</c:v>
                </c:pt>
                <c:pt idx="12805">
                  <c:v>127.18746040000001</c:v>
                </c:pt>
                <c:pt idx="12806">
                  <c:v>127.1973934</c:v>
                </c:pt>
                <c:pt idx="12807">
                  <c:v>127.2073254</c:v>
                </c:pt>
                <c:pt idx="12808">
                  <c:v>127.21725739999999</c:v>
                </c:pt>
                <c:pt idx="12809">
                  <c:v>127.2271904</c:v>
                </c:pt>
                <c:pt idx="12810">
                  <c:v>127.2371224</c:v>
                </c:pt>
                <c:pt idx="12811">
                  <c:v>127.24705539999999</c:v>
                </c:pt>
                <c:pt idx="12812">
                  <c:v>127.2569874</c:v>
                </c:pt>
                <c:pt idx="12813">
                  <c:v>127.26691940000001</c:v>
                </c:pt>
                <c:pt idx="12814">
                  <c:v>127.2768524</c:v>
                </c:pt>
                <c:pt idx="12815">
                  <c:v>127.2867844</c:v>
                </c:pt>
                <c:pt idx="12816">
                  <c:v>127.29671740000001</c:v>
                </c:pt>
                <c:pt idx="12817">
                  <c:v>127.3066494</c:v>
                </c:pt>
                <c:pt idx="12818">
                  <c:v>127.3165814</c:v>
                </c:pt>
                <c:pt idx="12819">
                  <c:v>127.32651439999999</c:v>
                </c:pt>
                <c:pt idx="12820">
                  <c:v>127.3364464</c:v>
                </c:pt>
                <c:pt idx="12821">
                  <c:v>127.3463794</c:v>
                </c:pt>
                <c:pt idx="12822">
                  <c:v>127.3563114</c:v>
                </c:pt>
                <c:pt idx="12823">
                  <c:v>127.3662444</c:v>
                </c:pt>
                <c:pt idx="12824">
                  <c:v>127.37617640000001</c:v>
                </c:pt>
                <c:pt idx="12825">
                  <c:v>127.3861084</c:v>
                </c:pt>
                <c:pt idx="12826">
                  <c:v>127.3960414</c:v>
                </c:pt>
                <c:pt idx="12827">
                  <c:v>127.40597339999999</c:v>
                </c:pt>
                <c:pt idx="12828">
                  <c:v>127.4159064</c:v>
                </c:pt>
                <c:pt idx="12829">
                  <c:v>127.4258384</c:v>
                </c:pt>
                <c:pt idx="12830">
                  <c:v>127.4357704</c:v>
                </c:pt>
                <c:pt idx="12831">
                  <c:v>127.4457034</c:v>
                </c:pt>
                <c:pt idx="12832">
                  <c:v>127.45563540000001</c:v>
                </c:pt>
                <c:pt idx="12833">
                  <c:v>127.4655684</c:v>
                </c:pt>
                <c:pt idx="12834">
                  <c:v>127.4755004</c:v>
                </c:pt>
                <c:pt idx="12835">
                  <c:v>127.48543239999999</c:v>
                </c:pt>
                <c:pt idx="12836">
                  <c:v>127.4953654</c:v>
                </c:pt>
                <c:pt idx="12837">
                  <c:v>127.5052974</c:v>
                </c:pt>
                <c:pt idx="12838">
                  <c:v>127.51523039999999</c:v>
                </c:pt>
                <c:pt idx="12839">
                  <c:v>127.5251624</c:v>
                </c:pt>
                <c:pt idx="12840">
                  <c:v>127.5350954</c:v>
                </c:pt>
                <c:pt idx="12841">
                  <c:v>127.5450274</c:v>
                </c:pt>
                <c:pt idx="12842">
                  <c:v>127.5549594</c:v>
                </c:pt>
                <c:pt idx="12843">
                  <c:v>127.56489240000001</c:v>
                </c:pt>
                <c:pt idx="12844">
                  <c:v>127.5748244</c:v>
                </c:pt>
                <c:pt idx="12845">
                  <c:v>127.5847565</c:v>
                </c:pt>
                <c:pt idx="12846">
                  <c:v>127.5946885</c:v>
                </c:pt>
                <c:pt idx="12847">
                  <c:v>127.6046205</c:v>
                </c:pt>
                <c:pt idx="12848">
                  <c:v>127.6145535</c:v>
                </c:pt>
                <c:pt idx="12849">
                  <c:v>127.62448550000001</c:v>
                </c:pt>
                <c:pt idx="12850">
                  <c:v>127.6344185</c:v>
                </c:pt>
                <c:pt idx="12851">
                  <c:v>127.6443505</c:v>
                </c:pt>
                <c:pt idx="12852">
                  <c:v>127.65428249999999</c:v>
                </c:pt>
                <c:pt idx="12853">
                  <c:v>127.6642155</c:v>
                </c:pt>
                <c:pt idx="12854">
                  <c:v>127.6741475</c:v>
                </c:pt>
                <c:pt idx="12855">
                  <c:v>127.68408049999999</c:v>
                </c:pt>
                <c:pt idx="12856">
                  <c:v>127.6940125</c:v>
                </c:pt>
                <c:pt idx="12857">
                  <c:v>127.7039455</c:v>
                </c:pt>
                <c:pt idx="12858">
                  <c:v>127.7138775</c:v>
                </c:pt>
                <c:pt idx="12859">
                  <c:v>127.7238095</c:v>
                </c:pt>
                <c:pt idx="12860">
                  <c:v>127.73374250000001</c:v>
                </c:pt>
                <c:pt idx="12861">
                  <c:v>127.7436745</c:v>
                </c:pt>
                <c:pt idx="12862">
                  <c:v>127.7536075</c:v>
                </c:pt>
                <c:pt idx="12863">
                  <c:v>127.76353949999999</c:v>
                </c:pt>
                <c:pt idx="12864">
                  <c:v>127.7734715</c:v>
                </c:pt>
                <c:pt idx="12865">
                  <c:v>127.7834045</c:v>
                </c:pt>
                <c:pt idx="12866">
                  <c:v>127.7933365</c:v>
                </c:pt>
                <c:pt idx="12867">
                  <c:v>127.8032695</c:v>
                </c:pt>
                <c:pt idx="12868">
                  <c:v>127.81320150000001</c:v>
                </c:pt>
                <c:pt idx="12869">
                  <c:v>127.8231335</c:v>
                </c:pt>
                <c:pt idx="12870">
                  <c:v>127.8330665</c:v>
                </c:pt>
                <c:pt idx="12871">
                  <c:v>127.84299849999999</c:v>
                </c:pt>
                <c:pt idx="12872">
                  <c:v>127.8529315</c:v>
                </c:pt>
                <c:pt idx="12873">
                  <c:v>127.8628635</c:v>
                </c:pt>
                <c:pt idx="12874">
                  <c:v>127.87279650000001</c:v>
                </c:pt>
                <c:pt idx="12875">
                  <c:v>127.8827285</c:v>
                </c:pt>
                <c:pt idx="12876">
                  <c:v>127.89266050000001</c:v>
                </c:pt>
                <c:pt idx="12877">
                  <c:v>127.90259349999999</c:v>
                </c:pt>
                <c:pt idx="12878">
                  <c:v>127.9125255</c:v>
                </c:pt>
                <c:pt idx="12879">
                  <c:v>127.9224585</c:v>
                </c:pt>
                <c:pt idx="12880">
                  <c:v>127.9323905</c:v>
                </c:pt>
                <c:pt idx="12881">
                  <c:v>127.9423225</c:v>
                </c:pt>
                <c:pt idx="12882">
                  <c:v>127.95225550000001</c:v>
                </c:pt>
                <c:pt idx="12883">
                  <c:v>127.9621875</c:v>
                </c:pt>
                <c:pt idx="12884">
                  <c:v>127.9721205</c:v>
                </c:pt>
                <c:pt idx="12885">
                  <c:v>127.98205249999999</c:v>
                </c:pt>
                <c:pt idx="12886">
                  <c:v>127.9919855</c:v>
                </c:pt>
                <c:pt idx="12887">
                  <c:v>128.00191749999999</c:v>
                </c:pt>
                <c:pt idx="12888">
                  <c:v>128.01184950000001</c:v>
                </c:pt>
                <c:pt idx="12889">
                  <c:v>128.0217825</c:v>
                </c:pt>
                <c:pt idx="12890">
                  <c:v>128.03171449999999</c:v>
                </c:pt>
                <c:pt idx="12891">
                  <c:v>128.04164750000001</c:v>
                </c:pt>
                <c:pt idx="12892">
                  <c:v>128.0515795</c:v>
                </c:pt>
                <c:pt idx="12893">
                  <c:v>128.06151149999999</c:v>
                </c:pt>
                <c:pt idx="12894">
                  <c:v>128.07144450000001</c:v>
                </c:pt>
                <c:pt idx="12895">
                  <c:v>128.0813765</c:v>
                </c:pt>
                <c:pt idx="12896">
                  <c:v>128.09130949999999</c:v>
                </c:pt>
                <c:pt idx="12897">
                  <c:v>128.10124149999999</c:v>
                </c:pt>
                <c:pt idx="12898">
                  <c:v>128.11117350000001</c:v>
                </c:pt>
                <c:pt idx="12899">
                  <c:v>128.1211065</c:v>
                </c:pt>
                <c:pt idx="12900">
                  <c:v>128.13103849999999</c:v>
                </c:pt>
                <c:pt idx="12901">
                  <c:v>128.14097150000001</c:v>
                </c:pt>
                <c:pt idx="12902">
                  <c:v>128.1509035</c:v>
                </c:pt>
                <c:pt idx="12903">
                  <c:v>128.16083649999999</c:v>
                </c:pt>
                <c:pt idx="12904">
                  <c:v>128.17076850000001</c:v>
                </c:pt>
                <c:pt idx="12905">
                  <c:v>128.1807005</c:v>
                </c:pt>
                <c:pt idx="12906">
                  <c:v>128.19063349999999</c:v>
                </c:pt>
                <c:pt idx="12907">
                  <c:v>128.20056550000001</c:v>
                </c:pt>
                <c:pt idx="12908">
                  <c:v>128.2104985</c:v>
                </c:pt>
                <c:pt idx="12909">
                  <c:v>128.22043049999999</c:v>
                </c:pt>
                <c:pt idx="12910">
                  <c:v>128.23036250000001</c:v>
                </c:pt>
                <c:pt idx="12911">
                  <c:v>128.2402955</c:v>
                </c:pt>
                <c:pt idx="12912">
                  <c:v>128.25022749999999</c:v>
                </c:pt>
                <c:pt idx="12913">
                  <c:v>128.26016050000001</c:v>
                </c:pt>
                <c:pt idx="12914">
                  <c:v>128.2700925</c:v>
                </c:pt>
                <c:pt idx="12915">
                  <c:v>128.2800245</c:v>
                </c:pt>
                <c:pt idx="12916">
                  <c:v>128.28995750000001</c:v>
                </c:pt>
                <c:pt idx="12917">
                  <c:v>128.29988950000001</c:v>
                </c:pt>
                <c:pt idx="12918">
                  <c:v>128.3098225</c:v>
                </c:pt>
                <c:pt idx="12919">
                  <c:v>128.31975449999999</c:v>
                </c:pt>
                <c:pt idx="12920">
                  <c:v>128.32968750000001</c:v>
                </c:pt>
                <c:pt idx="12921">
                  <c:v>128.3396195</c:v>
                </c:pt>
                <c:pt idx="12922">
                  <c:v>128.34955149999999</c:v>
                </c:pt>
                <c:pt idx="12923">
                  <c:v>128.35948450000001</c:v>
                </c:pt>
                <c:pt idx="12924">
                  <c:v>128.3694165</c:v>
                </c:pt>
                <c:pt idx="12925">
                  <c:v>128.37934949999999</c:v>
                </c:pt>
                <c:pt idx="12926">
                  <c:v>128.38928150000001</c:v>
                </c:pt>
                <c:pt idx="12927">
                  <c:v>128.3992135</c:v>
                </c:pt>
                <c:pt idx="12928">
                  <c:v>128.40914649999999</c:v>
                </c:pt>
                <c:pt idx="12929">
                  <c:v>128.41907850000001</c:v>
                </c:pt>
                <c:pt idx="12930">
                  <c:v>128.4290115</c:v>
                </c:pt>
                <c:pt idx="12931">
                  <c:v>128.43894349999999</c:v>
                </c:pt>
                <c:pt idx="12932">
                  <c:v>128.44887650000001</c:v>
                </c:pt>
                <c:pt idx="12933">
                  <c:v>128.4588085</c:v>
                </c:pt>
                <c:pt idx="12934">
                  <c:v>128.4687405</c:v>
                </c:pt>
                <c:pt idx="12935">
                  <c:v>128.47867350000001</c:v>
                </c:pt>
                <c:pt idx="12936">
                  <c:v>128.48860550000001</c:v>
                </c:pt>
                <c:pt idx="12937">
                  <c:v>128.4985385</c:v>
                </c:pt>
                <c:pt idx="12938">
                  <c:v>128.50847049999999</c:v>
                </c:pt>
                <c:pt idx="12939">
                  <c:v>128.51840250000001</c:v>
                </c:pt>
                <c:pt idx="12940">
                  <c:v>128.5283355</c:v>
                </c:pt>
                <c:pt idx="12941">
                  <c:v>128.53826749999999</c:v>
                </c:pt>
                <c:pt idx="12942">
                  <c:v>128.54820050000001</c:v>
                </c:pt>
                <c:pt idx="12943">
                  <c:v>128.5581325</c:v>
                </c:pt>
                <c:pt idx="12944">
                  <c:v>128.56806449999999</c:v>
                </c:pt>
                <c:pt idx="12945">
                  <c:v>128.57799750000001</c:v>
                </c:pt>
                <c:pt idx="12946">
                  <c:v>128.58793009999999</c:v>
                </c:pt>
                <c:pt idx="12947">
                  <c:v>128.59786310000001</c:v>
                </c:pt>
                <c:pt idx="12948">
                  <c:v>128.6077951</c:v>
                </c:pt>
                <c:pt idx="12949">
                  <c:v>128.61772809999999</c:v>
                </c:pt>
                <c:pt idx="12950">
                  <c:v>128.62766010000001</c:v>
                </c:pt>
                <c:pt idx="12951">
                  <c:v>128.63759210000001</c:v>
                </c:pt>
                <c:pt idx="12952">
                  <c:v>128.6475251</c:v>
                </c:pt>
                <c:pt idx="12953">
                  <c:v>128.65745709999999</c:v>
                </c:pt>
                <c:pt idx="12954">
                  <c:v>128.66739010000001</c:v>
                </c:pt>
                <c:pt idx="12955">
                  <c:v>128.6773221</c:v>
                </c:pt>
                <c:pt idx="12956">
                  <c:v>128.68725509999999</c:v>
                </c:pt>
                <c:pt idx="12957">
                  <c:v>128.69718710000001</c:v>
                </c:pt>
                <c:pt idx="12958">
                  <c:v>128.7071191</c:v>
                </c:pt>
                <c:pt idx="12959">
                  <c:v>128.71705209999999</c:v>
                </c:pt>
                <c:pt idx="12960">
                  <c:v>128.72698410000001</c:v>
                </c:pt>
                <c:pt idx="12961">
                  <c:v>128.7369171</c:v>
                </c:pt>
                <c:pt idx="12962">
                  <c:v>128.74684909999999</c:v>
                </c:pt>
                <c:pt idx="12963">
                  <c:v>128.75678110000001</c:v>
                </c:pt>
                <c:pt idx="12964">
                  <c:v>128.7667141</c:v>
                </c:pt>
                <c:pt idx="12965">
                  <c:v>128.77664609999999</c:v>
                </c:pt>
                <c:pt idx="12966">
                  <c:v>128.78657910000001</c:v>
                </c:pt>
                <c:pt idx="12967">
                  <c:v>128.7965111</c:v>
                </c:pt>
                <c:pt idx="12968">
                  <c:v>128.80644409999999</c:v>
                </c:pt>
                <c:pt idx="12969">
                  <c:v>128.81637610000001</c:v>
                </c:pt>
                <c:pt idx="12970">
                  <c:v>128.82630810000001</c:v>
                </c:pt>
                <c:pt idx="12971">
                  <c:v>128.8362411</c:v>
                </c:pt>
                <c:pt idx="12972">
                  <c:v>128.84617309999999</c:v>
                </c:pt>
                <c:pt idx="12973">
                  <c:v>128.85610610000001</c:v>
                </c:pt>
                <c:pt idx="12974">
                  <c:v>128.8660381</c:v>
                </c:pt>
                <c:pt idx="12975">
                  <c:v>128.87597009999999</c:v>
                </c:pt>
                <c:pt idx="12976">
                  <c:v>128.88590310000001</c:v>
                </c:pt>
                <c:pt idx="12977">
                  <c:v>128.8958351</c:v>
                </c:pt>
                <c:pt idx="12978">
                  <c:v>128.90576809999999</c:v>
                </c:pt>
                <c:pt idx="12979">
                  <c:v>128.91570010000001</c:v>
                </c:pt>
                <c:pt idx="12980">
                  <c:v>128.9256331</c:v>
                </c:pt>
                <c:pt idx="12981">
                  <c:v>128.93556509999999</c:v>
                </c:pt>
                <c:pt idx="12982">
                  <c:v>128.94549710000001</c:v>
                </c:pt>
                <c:pt idx="12983">
                  <c:v>128.9554301</c:v>
                </c:pt>
                <c:pt idx="12984">
                  <c:v>128.96536209999999</c:v>
                </c:pt>
                <c:pt idx="12985">
                  <c:v>128.97529510000001</c:v>
                </c:pt>
                <c:pt idx="12986">
                  <c:v>128.9852271</c:v>
                </c:pt>
                <c:pt idx="12987">
                  <c:v>128.9951591</c:v>
                </c:pt>
                <c:pt idx="12988">
                  <c:v>129.00509210000001</c:v>
                </c:pt>
                <c:pt idx="12989">
                  <c:v>129.01502410000001</c:v>
                </c:pt>
                <c:pt idx="12990">
                  <c:v>129.02495709999999</c:v>
                </c:pt>
                <c:pt idx="12991">
                  <c:v>129.03488909999999</c:v>
                </c:pt>
                <c:pt idx="12992">
                  <c:v>129.0448221</c:v>
                </c:pt>
                <c:pt idx="12993">
                  <c:v>129.0547541</c:v>
                </c:pt>
                <c:pt idx="12994">
                  <c:v>129.06468609999999</c:v>
                </c:pt>
                <c:pt idx="12995">
                  <c:v>129.07461910000001</c:v>
                </c:pt>
                <c:pt idx="12996">
                  <c:v>129.0845511</c:v>
                </c:pt>
                <c:pt idx="12997">
                  <c:v>129.09448409999999</c:v>
                </c:pt>
                <c:pt idx="12998">
                  <c:v>129.10441610000001</c:v>
                </c:pt>
                <c:pt idx="12999">
                  <c:v>129.1143481</c:v>
                </c:pt>
                <c:pt idx="13000">
                  <c:v>129.12428109999999</c:v>
                </c:pt>
                <c:pt idx="13001">
                  <c:v>129.13421310000001</c:v>
                </c:pt>
                <c:pt idx="13002">
                  <c:v>129.1441461</c:v>
                </c:pt>
                <c:pt idx="13003">
                  <c:v>129.15407809999999</c:v>
                </c:pt>
                <c:pt idx="13004">
                  <c:v>129.16401110000001</c:v>
                </c:pt>
                <c:pt idx="13005">
                  <c:v>129.1739431</c:v>
                </c:pt>
                <c:pt idx="13006">
                  <c:v>129.18387509999999</c:v>
                </c:pt>
                <c:pt idx="13007">
                  <c:v>129.19380810000001</c:v>
                </c:pt>
                <c:pt idx="13008">
                  <c:v>129.2037401</c:v>
                </c:pt>
                <c:pt idx="13009">
                  <c:v>129.21367309999999</c:v>
                </c:pt>
                <c:pt idx="13010">
                  <c:v>129.22360509999999</c:v>
                </c:pt>
                <c:pt idx="13011">
                  <c:v>129.23353710000001</c:v>
                </c:pt>
                <c:pt idx="13012">
                  <c:v>129.2434701</c:v>
                </c:pt>
                <c:pt idx="13013">
                  <c:v>129.25340209999999</c:v>
                </c:pt>
                <c:pt idx="13014">
                  <c:v>129.26333510000001</c:v>
                </c:pt>
                <c:pt idx="13015">
                  <c:v>129.2732671</c:v>
                </c:pt>
                <c:pt idx="13016">
                  <c:v>129.28320009999999</c:v>
                </c:pt>
                <c:pt idx="13017">
                  <c:v>129.29313210000001</c:v>
                </c:pt>
                <c:pt idx="13018">
                  <c:v>129.3030641</c:v>
                </c:pt>
                <c:pt idx="13019">
                  <c:v>129.31299709999999</c:v>
                </c:pt>
                <c:pt idx="13020">
                  <c:v>129.32292910000001</c:v>
                </c:pt>
                <c:pt idx="13021">
                  <c:v>129.3328621</c:v>
                </c:pt>
                <c:pt idx="13022">
                  <c:v>129.34279409999999</c:v>
                </c:pt>
                <c:pt idx="13023">
                  <c:v>129.35272710000001</c:v>
                </c:pt>
                <c:pt idx="13024">
                  <c:v>129.3626591</c:v>
                </c:pt>
                <c:pt idx="13025">
                  <c:v>129.37259109999999</c:v>
                </c:pt>
                <c:pt idx="13026">
                  <c:v>129.38252410000001</c:v>
                </c:pt>
                <c:pt idx="13027">
                  <c:v>129.3924561</c:v>
                </c:pt>
                <c:pt idx="13028">
                  <c:v>129.40238909999999</c:v>
                </c:pt>
                <c:pt idx="13029">
                  <c:v>129.41232110000001</c:v>
                </c:pt>
                <c:pt idx="13030">
                  <c:v>129.42225310000001</c:v>
                </c:pt>
                <c:pt idx="13031">
                  <c:v>129.4321861</c:v>
                </c:pt>
                <c:pt idx="13032">
                  <c:v>129.44211809999999</c:v>
                </c:pt>
                <c:pt idx="13033">
                  <c:v>129.45205110000001</c:v>
                </c:pt>
                <c:pt idx="13034">
                  <c:v>129.4619831</c:v>
                </c:pt>
                <c:pt idx="13035">
                  <c:v>129.47191609999999</c:v>
                </c:pt>
                <c:pt idx="13036">
                  <c:v>129.48184810000001</c:v>
                </c:pt>
                <c:pt idx="13037">
                  <c:v>129.4917801</c:v>
                </c:pt>
                <c:pt idx="13038">
                  <c:v>129.50171309999999</c:v>
                </c:pt>
                <c:pt idx="13039">
                  <c:v>129.51164510000001</c:v>
                </c:pt>
                <c:pt idx="13040">
                  <c:v>129.5215781</c:v>
                </c:pt>
                <c:pt idx="13041">
                  <c:v>129.53151009999999</c:v>
                </c:pt>
                <c:pt idx="13042">
                  <c:v>129.54144210000001</c:v>
                </c:pt>
                <c:pt idx="13043">
                  <c:v>129.5513751</c:v>
                </c:pt>
                <c:pt idx="13044">
                  <c:v>129.56130709999999</c:v>
                </c:pt>
                <c:pt idx="13045">
                  <c:v>129.57124010000001</c:v>
                </c:pt>
                <c:pt idx="13046">
                  <c:v>129.5811721</c:v>
                </c:pt>
                <c:pt idx="13047">
                  <c:v>129.5911045</c:v>
                </c:pt>
                <c:pt idx="13048">
                  <c:v>129.60103649999999</c:v>
                </c:pt>
                <c:pt idx="13049">
                  <c:v>129.61096850000001</c:v>
                </c:pt>
                <c:pt idx="13050">
                  <c:v>129.6209015</c:v>
                </c:pt>
                <c:pt idx="13051">
                  <c:v>129.63083349999999</c:v>
                </c:pt>
                <c:pt idx="13052">
                  <c:v>129.64076650000001</c:v>
                </c:pt>
                <c:pt idx="13053">
                  <c:v>129.6506985</c:v>
                </c:pt>
                <c:pt idx="13054">
                  <c:v>129.66063149999999</c:v>
                </c:pt>
                <c:pt idx="13055">
                  <c:v>129.67056349999999</c:v>
                </c:pt>
                <c:pt idx="13056">
                  <c:v>129.68049550000001</c:v>
                </c:pt>
                <c:pt idx="13057">
                  <c:v>129.6904285</c:v>
                </c:pt>
                <c:pt idx="13058">
                  <c:v>129.70036049999999</c:v>
                </c:pt>
                <c:pt idx="13059">
                  <c:v>129.71029350000001</c:v>
                </c:pt>
                <c:pt idx="13060">
                  <c:v>129.7202255</c:v>
                </c:pt>
                <c:pt idx="13061">
                  <c:v>129.73015749999999</c:v>
                </c:pt>
                <c:pt idx="13062">
                  <c:v>129.74009050000001</c:v>
                </c:pt>
                <c:pt idx="13063">
                  <c:v>129.7500225</c:v>
                </c:pt>
                <c:pt idx="13064">
                  <c:v>129.75995549999999</c:v>
                </c:pt>
                <c:pt idx="13065">
                  <c:v>129.76988750000001</c:v>
                </c:pt>
                <c:pt idx="13066">
                  <c:v>129.7798205</c:v>
                </c:pt>
                <c:pt idx="13067">
                  <c:v>129.78975249999999</c:v>
                </c:pt>
                <c:pt idx="13068">
                  <c:v>129.79968450000001</c:v>
                </c:pt>
                <c:pt idx="13069">
                  <c:v>129.8096175</c:v>
                </c:pt>
                <c:pt idx="13070">
                  <c:v>129.81954949999999</c:v>
                </c:pt>
                <c:pt idx="13071">
                  <c:v>129.82948250000001</c:v>
                </c:pt>
                <c:pt idx="13072">
                  <c:v>129.8394145</c:v>
                </c:pt>
                <c:pt idx="13073">
                  <c:v>129.84934749999999</c:v>
                </c:pt>
                <c:pt idx="13074">
                  <c:v>129.85927950000001</c:v>
                </c:pt>
                <c:pt idx="13075">
                  <c:v>129.86921150000001</c:v>
                </c:pt>
                <c:pt idx="13076">
                  <c:v>129.8791445</c:v>
                </c:pt>
                <c:pt idx="13077">
                  <c:v>129.88907649999999</c:v>
                </c:pt>
                <c:pt idx="13078">
                  <c:v>129.89900950000001</c:v>
                </c:pt>
                <c:pt idx="13079">
                  <c:v>129.9089415</c:v>
                </c:pt>
                <c:pt idx="13080">
                  <c:v>129.91887349999999</c:v>
                </c:pt>
                <c:pt idx="13081">
                  <c:v>129.92880650000001</c:v>
                </c:pt>
                <c:pt idx="13082">
                  <c:v>129.9387385</c:v>
                </c:pt>
                <c:pt idx="13083">
                  <c:v>129.94867149999999</c:v>
                </c:pt>
                <c:pt idx="13084">
                  <c:v>129.95860350000001</c:v>
                </c:pt>
                <c:pt idx="13085">
                  <c:v>129.9685365</c:v>
                </c:pt>
                <c:pt idx="13086">
                  <c:v>129.97846849999999</c:v>
                </c:pt>
                <c:pt idx="13087">
                  <c:v>129.98840050000001</c:v>
                </c:pt>
                <c:pt idx="13088">
                  <c:v>129.9983335</c:v>
                </c:pt>
                <c:pt idx="13089">
                  <c:v>130.00826549999999</c:v>
                </c:pt>
                <c:pt idx="13090">
                  <c:v>130.01819850000001</c:v>
                </c:pt>
                <c:pt idx="13091">
                  <c:v>130.0281305</c:v>
                </c:pt>
                <c:pt idx="13092">
                  <c:v>130.03806349999999</c:v>
                </c:pt>
                <c:pt idx="13093">
                  <c:v>130.04799550000001</c:v>
                </c:pt>
                <c:pt idx="13094">
                  <c:v>130.05792750000001</c:v>
                </c:pt>
                <c:pt idx="13095">
                  <c:v>130.06786049999999</c:v>
                </c:pt>
                <c:pt idx="13096">
                  <c:v>130.07779249999999</c:v>
                </c:pt>
                <c:pt idx="13097">
                  <c:v>130.0877255</c:v>
                </c:pt>
                <c:pt idx="13098">
                  <c:v>130.0976575</c:v>
                </c:pt>
                <c:pt idx="13099">
                  <c:v>130.10759049999999</c:v>
                </c:pt>
                <c:pt idx="13100">
                  <c:v>130.11752250000001</c:v>
                </c:pt>
                <c:pt idx="13101">
                  <c:v>130.1274545</c:v>
                </c:pt>
                <c:pt idx="13102">
                  <c:v>130.13738749999999</c:v>
                </c:pt>
                <c:pt idx="13103">
                  <c:v>130.14731950000001</c:v>
                </c:pt>
                <c:pt idx="13104">
                  <c:v>130.1572525</c:v>
                </c:pt>
                <c:pt idx="13105">
                  <c:v>130.16718449999999</c:v>
                </c:pt>
                <c:pt idx="13106">
                  <c:v>130.17711750000001</c:v>
                </c:pt>
                <c:pt idx="13107">
                  <c:v>130.1870495</c:v>
                </c:pt>
                <c:pt idx="13108">
                  <c:v>130.19698149999999</c:v>
                </c:pt>
                <c:pt idx="13109">
                  <c:v>130.20691450000001</c:v>
                </c:pt>
                <c:pt idx="13110">
                  <c:v>130.2168465</c:v>
                </c:pt>
                <c:pt idx="13111">
                  <c:v>130.22677949999999</c:v>
                </c:pt>
                <c:pt idx="13112">
                  <c:v>130.23671150000001</c:v>
                </c:pt>
                <c:pt idx="13113">
                  <c:v>130.2466435</c:v>
                </c:pt>
                <c:pt idx="13114">
                  <c:v>130.25657649999999</c:v>
                </c:pt>
                <c:pt idx="13115">
                  <c:v>130.26650849999999</c:v>
                </c:pt>
                <c:pt idx="13116">
                  <c:v>130.2764415</c:v>
                </c:pt>
                <c:pt idx="13117">
                  <c:v>130.2863735</c:v>
                </c:pt>
                <c:pt idx="13118">
                  <c:v>130.29630649999999</c:v>
                </c:pt>
                <c:pt idx="13119">
                  <c:v>130.30623850000001</c:v>
                </c:pt>
                <c:pt idx="13120">
                  <c:v>130.3161715</c:v>
                </c:pt>
                <c:pt idx="13121">
                  <c:v>130.32610349999999</c:v>
                </c:pt>
                <c:pt idx="13122">
                  <c:v>130.33603550000001</c:v>
                </c:pt>
                <c:pt idx="13123">
                  <c:v>130.3459685</c:v>
                </c:pt>
                <c:pt idx="13124">
                  <c:v>130.35590049999999</c:v>
                </c:pt>
                <c:pt idx="13125">
                  <c:v>130.36583350000001</c:v>
                </c:pt>
                <c:pt idx="13126">
                  <c:v>130.3757655</c:v>
                </c:pt>
                <c:pt idx="13127">
                  <c:v>130.38569849999999</c:v>
                </c:pt>
                <c:pt idx="13128">
                  <c:v>130.39563050000001</c:v>
                </c:pt>
                <c:pt idx="13129">
                  <c:v>130.4055635</c:v>
                </c:pt>
                <c:pt idx="13130">
                  <c:v>130.41549549999999</c:v>
                </c:pt>
                <c:pt idx="13131">
                  <c:v>130.42542750000001</c:v>
                </c:pt>
                <c:pt idx="13132">
                  <c:v>130.4353605</c:v>
                </c:pt>
                <c:pt idx="13133">
                  <c:v>130.44529249999999</c:v>
                </c:pt>
                <c:pt idx="13134">
                  <c:v>130.45522550000001</c:v>
                </c:pt>
                <c:pt idx="13135">
                  <c:v>130.4651575</c:v>
                </c:pt>
                <c:pt idx="13136">
                  <c:v>130.47509049999999</c:v>
                </c:pt>
                <c:pt idx="13137">
                  <c:v>130.48502250000001</c:v>
                </c:pt>
                <c:pt idx="13138">
                  <c:v>130.4949555</c:v>
                </c:pt>
                <c:pt idx="13139">
                  <c:v>130.5048875</c:v>
                </c:pt>
                <c:pt idx="13140">
                  <c:v>130.51481949999999</c:v>
                </c:pt>
                <c:pt idx="13141">
                  <c:v>130.52475250000001</c:v>
                </c:pt>
                <c:pt idx="13142">
                  <c:v>130.5346845</c:v>
                </c:pt>
                <c:pt idx="13143">
                  <c:v>130.54461749999999</c:v>
                </c:pt>
                <c:pt idx="13144">
                  <c:v>130.55454950000001</c:v>
                </c:pt>
                <c:pt idx="13145">
                  <c:v>130.5644825</c:v>
                </c:pt>
                <c:pt idx="13146">
                  <c:v>130.57441449999999</c:v>
                </c:pt>
                <c:pt idx="13147">
                  <c:v>130.58434700000001</c:v>
                </c:pt>
                <c:pt idx="13148">
                  <c:v>130.594279</c:v>
                </c:pt>
                <c:pt idx="13149">
                  <c:v>130.60421199999999</c:v>
                </c:pt>
                <c:pt idx="13150">
                  <c:v>130.61414400000001</c:v>
                </c:pt>
                <c:pt idx="13151">
                  <c:v>130.624076</c:v>
                </c:pt>
                <c:pt idx="13152">
                  <c:v>130.63400899999999</c:v>
                </c:pt>
                <c:pt idx="13153">
                  <c:v>130.64394100000001</c:v>
                </c:pt>
                <c:pt idx="13154">
                  <c:v>130.653874</c:v>
                </c:pt>
                <c:pt idx="13155">
                  <c:v>130.66380599999999</c:v>
                </c:pt>
                <c:pt idx="13156">
                  <c:v>130.67373900000001</c:v>
                </c:pt>
                <c:pt idx="13157">
                  <c:v>130.683671</c:v>
                </c:pt>
                <c:pt idx="13158">
                  <c:v>130.69360399999999</c:v>
                </c:pt>
                <c:pt idx="13159">
                  <c:v>130.70353600000001</c:v>
                </c:pt>
                <c:pt idx="13160">
                  <c:v>130.713469</c:v>
                </c:pt>
                <c:pt idx="13161">
                  <c:v>130.723401</c:v>
                </c:pt>
                <c:pt idx="13162">
                  <c:v>130.73333400000001</c:v>
                </c:pt>
                <c:pt idx="13163">
                  <c:v>130.74326600000001</c:v>
                </c:pt>
                <c:pt idx="13164">
                  <c:v>130.753198</c:v>
                </c:pt>
                <c:pt idx="13165">
                  <c:v>130.76313099999999</c:v>
                </c:pt>
                <c:pt idx="13166">
                  <c:v>130.77306300000001</c:v>
                </c:pt>
                <c:pt idx="13167">
                  <c:v>130.782996</c:v>
                </c:pt>
                <c:pt idx="13168">
                  <c:v>130.79292799999999</c:v>
                </c:pt>
                <c:pt idx="13169">
                  <c:v>130.80286100000001</c:v>
                </c:pt>
                <c:pt idx="13170">
                  <c:v>130.812793</c:v>
                </c:pt>
                <c:pt idx="13171">
                  <c:v>130.82272599999999</c:v>
                </c:pt>
                <c:pt idx="13172">
                  <c:v>130.83265800000001</c:v>
                </c:pt>
                <c:pt idx="13173">
                  <c:v>130.842591</c:v>
                </c:pt>
                <c:pt idx="13174">
                  <c:v>130.85252299999999</c:v>
                </c:pt>
                <c:pt idx="13175">
                  <c:v>130.86245600000001</c:v>
                </c:pt>
                <c:pt idx="13176">
                  <c:v>130.872388</c:v>
                </c:pt>
                <c:pt idx="13177">
                  <c:v>130.88232099999999</c:v>
                </c:pt>
                <c:pt idx="13178">
                  <c:v>130.89225300000001</c:v>
                </c:pt>
                <c:pt idx="13179">
                  <c:v>130.902186</c:v>
                </c:pt>
                <c:pt idx="13180">
                  <c:v>130.91211799999999</c:v>
                </c:pt>
                <c:pt idx="13181">
                  <c:v>130.92205000000001</c:v>
                </c:pt>
                <c:pt idx="13182">
                  <c:v>130.931983</c:v>
                </c:pt>
                <c:pt idx="13183">
                  <c:v>130.94191499999999</c:v>
                </c:pt>
                <c:pt idx="13184">
                  <c:v>130.95184800000001</c:v>
                </c:pt>
                <c:pt idx="13185">
                  <c:v>130.96178</c:v>
                </c:pt>
                <c:pt idx="13186">
                  <c:v>130.97171299999999</c:v>
                </c:pt>
                <c:pt idx="13187">
                  <c:v>130.98164499999999</c:v>
                </c:pt>
                <c:pt idx="13188">
                  <c:v>130.991578</c:v>
                </c:pt>
                <c:pt idx="13189">
                  <c:v>131.00151</c:v>
                </c:pt>
                <c:pt idx="13190">
                  <c:v>131.01144300000001</c:v>
                </c:pt>
                <c:pt idx="13191">
                  <c:v>131.02137500000001</c:v>
                </c:pt>
                <c:pt idx="13192">
                  <c:v>131.031308</c:v>
                </c:pt>
                <c:pt idx="13193">
                  <c:v>131.04123999999999</c:v>
                </c:pt>
                <c:pt idx="13194">
                  <c:v>131.05117300000001</c:v>
                </c:pt>
                <c:pt idx="13195">
                  <c:v>131.061105</c:v>
                </c:pt>
                <c:pt idx="13196">
                  <c:v>131.07103799999999</c:v>
                </c:pt>
                <c:pt idx="13197">
                  <c:v>131.08097000000001</c:v>
                </c:pt>
                <c:pt idx="13198">
                  <c:v>131.090903</c:v>
                </c:pt>
                <c:pt idx="13199">
                  <c:v>131.10083499999999</c:v>
                </c:pt>
                <c:pt idx="13200">
                  <c:v>131.11076800000001</c:v>
                </c:pt>
                <c:pt idx="13201">
                  <c:v>131.1207</c:v>
                </c:pt>
                <c:pt idx="13202">
                  <c:v>131.13063299999999</c:v>
                </c:pt>
                <c:pt idx="13203">
                  <c:v>131.14056500000001</c:v>
                </c:pt>
                <c:pt idx="13204">
                  <c:v>131.150498</c:v>
                </c:pt>
                <c:pt idx="13205">
                  <c:v>131.16042999999999</c:v>
                </c:pt>
                <c:pt idx="13206">
                  <c:v>131.17036300000001</c:v>
                </c:pt>
                <c:pt idx="13207">
                  <c:v>131.180295</c:v>
                </c:pt>
                <c:pt idx="13208">
                  <c:v>131.19022799999999</c:v>
                </c:pt>
                <c:pt idx="13209">
                  <c:v>131.20016000000001</c:v>
                </c:pt>
                <c:pt idx="13210">
                  <c:v>131.210093</c:v>
                </c:pt>
                <c:pt idx="13211">
                  <c:v>131.22002499999999</c:v>
                </c:pt>
                <c:pt idx="13212">
                  <c:v>131.22995800000001</c:v>
                </c:pt>
                <c:pt idx="13213">
                  <c:v>131.23989</c:v>
                </c:pt>
                <c:pt idx="13214">
                  <c:v>131.24982299999999</c:v>
                </c:pt>
                <c:pt idx="13215">
                  <c:v>131.25975500000001</c:v>
                </c:pt>
                <c:pt idx="13216">
                  <c:v>131.269688</c:v>
                </c:pt>
                <c:pt idx="13217">
                  <c:v>131.27961999999999</c:v>
                </c:pt>
                <c:pt idx="13218">
                  <c:v>131.28955300000001</c:v>
                </c:pt>
                <c:pt idx="13219">
                  <c:v>131.299485</c:v>
                </c:pt>
                <c:pt idx="13220">
                  <c:v>131.30941799999999</c:v>
                </c:pt>
                <c:pt idx="13221">
                  <c:v>131.31934999999999</c:v>
                </c:pt>
                <c:pt idx="13222">
                  <c:v>131.329283</c:v>
                </c:pt>
                <c:pt idx="13223">
                  <c:v>131.339215</c:v>
                </c:pt>
                <c:pt idx="13224">
                  <c:v>131.34914800000001</c:v>
                </c:pt>
                <c:pt idx="13225">
                  <c:v>131.35908000000001</c:v>
                </c:pt>
                <c:pt idx="13226">
                  <c:v>131.369013</c:v>
                </c:pt>
                <c:pt idx="13227">
                  <c:v>131.37894499999999</c:v>
                </c:pt>
                <c:pt idx="13228">
                  <c:v>131.38887800000001</c:v>
                </c:pt>
                <c:pt idx="13229">
                  <c:v>131.39881</c:v>
                </c:pt>
                <c:pt idx="13230">
                  <c:v>131.40874299999999</c:v>
                </c:pt>
                <c:pt idx="13231">
                  <c:v>131.41867500000001</c:v>
                </c:pt>
                <c:pt idx="13232">
                  <c:v>131.428608</c:v>
                </c:pt>
                <c:pt idx="13233">
                  <c:v>131.43853999999999</c:v>
                </c:pt>
                <c:pt idx="13234">
                  <c:v>131.44847300000001</c:v>
                </c:pt>
                <c:pt idx="13235">
                  <c:v>131.458405</c:v>
                </c:pt>
                <c:pt idx="13236">
                  <c:v>131.46833799999999</c:v>
                </c:pt>
                <c:pt idx="13237">
                  <c:v>131.47827000000001</c:v>
                </c:pt>
                <c:pt idx="13238">
                  <c:v>131.488203</c:v>
                </c:pt>
                <c:pt idx="13239">
                  <c:v>131.49813599999999</c:v>
                </c:pt>
                <c:pt idx="13240">
                  <c:v>131.50806800000001</c:v>
                </c:pt>
                <c:pt idx="13241">
                  <c:v>131.518001</c:v>
                </c:pt>
                <c:pt idx="13242">
                  <c:v>131.52793299999999</c:v>
                </c:pt>
                <c:pt idx="13243">
                  <c:v>131.53786600000001</c:v>
                </c:pt>
                <c:pt idx="13244">
                  <c:v>131.547798</c:v>
                </c:pt>
                <c:pt idx="13245">
                  <c:v>131.55773099999999</c:v>
                </c:pt>
                <c:pt idx="13246">
                  <c:v>131.56766300000001</c:v>
                </c:pt>
                <c:pt idx="13247">
                  <c:v>131.577596</c:v>
                </c:pt>
                <c:pt idx="13248">
                  <c:v>131.58752939999999</c:v>
                </c:pt>
                <c:pt idx="13249">
                  <c:v>131.59746240000001</c:v>
                </c:pt>
                <c:pt idx="13250">
                  <c:v>131.6073944</c:v>
                </c:pt>
                <c:pt idx="13251">
                  <c:v>131.61732739999999</c:v>
                </c:pt>
                <c:pt idx="13252">
                  <c:v>131.62725940000001</c:v>
                </c:pt>
                <c:pt idx="13253">
                  <c:v>131.6371924</c:v>
                </c:pt>
                <c:pt idx="13254">
                  <c:v>131.64712539999999</c:v>
                </c:pt>
                <c:pt idx="13255">
                  <c:v>131.65705740000001</c:v>
                </c:pt>
                <c:pt idx="13256">
                  <c:v>131.6669904</c:v>
                </c:pt>
                <c:pt idx="13257">
                  <c:v>131.6769224</c:v>
                </c:pt>
                <c:pt idx="13258">
                  <c:v>131.68685540000001</c:v>
                </c:pt>
                <c:pt idx="13259">
                  <c:v>131.69678740000001</c:v>
                </c:pt>
                <c:pt idx="13260">
                  <c:v>131.70672039999999</c:v>
                </c:pt>
                <c:pt idx="13261">
                  <c:v>131.71665239999999</c:v>
                </c:pt>
                <c:pt idx="13262">
                  <c:v>131.7265854</c:v>
                </c:pt>
                <c:pt idx="13263">
                  <c:v>131.7365174</c:v>
                </c:pt>
                <c:pt idx="13264">
                  <c:v>131.74645039999999</c:v>
                </c:pt>
                <c:pt idx="13265">
                  <c:v>131.7563834</c:v>
                </c:pt>
                <c:pt idx="13266">
                  <c:v>131.7663154</c:v>
                </c:pt>
                <c:pt idx="13267">
                  <c:v>131.77624839999999</c:v>
                </c:pt>
                <c:pt idx="13268">
                  <c:v>131.78618040000001</c:v>
                </c:pt>
                <c:pt idx="13269">
                  <c:v>131.7961134</c:v>
                </c:pt>
                <c:pt idx="13270">
                  <c:v>131.80604539999999</c:v>
                </c:pt>
                <c:pt idx="13271">
                  <c:v>131.81597840000001</c:v>
                </c:pt>
                <c:pt idx="13272">
                  <c:v>131.8259104</c:v>
                </c:pt>
                <c:pt idx="13273">
                  <c:v>131.83584339999999</c:v>
                </c:pt>
                <c:pt idx="13274">
                  <c:v>131.84577640000001</c:v>
                </c:pt>
                <c:pt idx="13275">
                  <c:v>131.8557084</c:v>
                </c:pt>
                <c:pt idx="13276">
                  <c:v>131.86564139999999</c:v>
                </c:pt>
                <c:pt idx="13277">
                  <c:v>131.87557340000001</c:v>
                </c:pt>
                <c:pt idx="13278">
                  <c:v>131.8855064</c:v>
                </c:pt>
                <c:pt idx="13279">
                  <c:v>131.89543839999999</c:v>
                </c:pt>
                <c:pt idx="13280">
                  <c:v>131.90537140000001</c:v>
                </c:pt>
                <c:pt idx="13281">
                  <c:v>131.9153034</c:v>
                </c:pt>
                <c:pt idx="13282">
                  <c:v>131.92523639999999</c:v>
                </c:pt>
                <c:pt idx="13283">
                  <c:v>131.93516940000001</c:v>
                </c:pt>
                <c:pt idx="13284">
                  <c:v>131.9451014</c:v>
                </c:pt>
                <c:pt idx="13285">
                  <c:v>131.95503439999999</c:v>
                </c:pt>
                <c:pt idx="13286">
                  <c:v>131.96496640000001</c:v>
                </c:pt>
                <c:pt idx="13287">
                  <c:v>131.9748994</c:v>
                </c:pt>
                <c:pt idx="13288">
                  <c:v>131.98483139999999</c:v>
                </c:pt>
                <c:pt idx="13289">
                  <c:v>131.99476440000001</c:v>
                </c:pt>
                <c:pt idx="13290">
                  <c:v>132.0046974</c:v>
                </c:pt>
                <c:pt idx="13291">
                  <c:v>132.01462939999999</c:v>
                </c:pt>
                <c:pt idx="13292">
                  <c:v>132.02456240000001</c:v>
                </c:pt>
                <c:pt idx="13293">
                  <c:v>132.0344944</c:v>
                </c:pt>
                <c:pt idx="13294">
                  <c:v>132.04442739999999</c:v>
                </c:pt>
                <c:pt idx="13295">
                  <c:v>132.05436040000001</c:v>
                </c:pt>
                <c:pt idx="13296">
                  <c:v>132.0642924</c:v>
                </c:pt>
                <c:pt idx="13297">
                  <c:v>132.07422539999999</c:v>
                </c:pt>
                <c:pt idx="13298">
                  <c:v>132.08415740000001</c:v>
                </c:pt>
                <c:pt idx="13299">
                  <c:v>132.0940904</c:v>
                </c:pt>
                <c:pt idx="13300">
                  <c:v>132.10402239999999</c:v>
                </c:pt>
                <c:pt idx="13301">
                  <c:v>132.11395540000001</c:v>
                </c:pt>
                <c:pt idx="13302">
                  <c:v>132.1238884</c:v>
                </c:pt>
                <c:pt idx="13303">
                  <c:v>132.13382039999999</c:v>
                </c:pt>
                <c:pt idx="13304">
                  <c:v>132.14375340000001</c:v>
                </c:pt>
                <c:pt idx="13305">
                  <c:v>132.1536854</c:v>
                </c:pt>
                <c:pt idx="13306">
                  <c:v>132.16361839999999</c:v>
                </c:pt>
                <c:pt idx="13307">
                  <c:v>132.17355040000001</c:v>
                </c:pt>
                <c:pt idx="13308">
                  <c:v>132.1834834</c:v>
                </c:pt>
                <c:pt idx="13309">
                  <c:v>132.19341639999999</c:v>
                </c:pt>
                <c:pt idx="13310">
                  <c:v>132.20334840000001</c:v>
                </c:pt>
                <c:pt idx="13311">
                  <c:v>132.2132814</c:v>
                </c:pt>
                <c:pt idx="13312">
                  <c:v>132.22321339999999</c:v>
                </c:pt>
                <c:pt idx="13313">
                  <c:v>132.23314640000001</c:v>
                </c:pt>
                <c:pt idx="13314">
                  <c:v>132.2430794</c:v>
                </c:pt>
                <c:pt idx="13315">
                  <c:v>132.25301139999999</c:v>
                </c:pt>
                <c:pt idx="13316">
                  <c:v>132.26294440000001</c:v>
                </c:pt>
                <c:pt idx="13317">
                  <c:v>132.2728764</c:v>
                </c:pt>
                <c:pt idx="13318">
                  <c:v>132.28280939999999</c:v>
                </c:pt>
                <c:pt idx="13319">
                  <c:v>132.29274240000001</c:v>
                </c:pt>
                <c:pt idx="13320">
                  <c:v>132.3026744</c:v>
                </c:pt>
                <c:pt idx="13321">
                  <c:v>132.31260739999999</c:v>
                </c:pt>
                <c:pt idx="13322">
                  <c:v>132.32253940000001</c:v>
                </c:pt>
                <c:pt idx="13323">
                  <c:v>132.3324724</c:v>
                </c:pt>
                <c:pt idx="13324">
                  <c:v>132.34240539999999</c:v>
                </c:pt>
                <c:pt idx="13325">
                  <c:v>132.35233740000001</c:v>
                </c:pt>
                <c:pt idx="13326">
                  <c:v>132.3622704</c:v>
                </c:pt>
                <c:pt idx="13327">
                  <c:v>132.37220239999999</c:v>
                </c:pt>
                <c:pt idx="13328">
                  <c:v>132.38213540000001</c:v>
                </c:pt>
                <c:pt idx="13329">
                  <c:v>132.3920674</c:v>
                </c:pt>
                <c:pt idx="13330">
                  <c:v>132.40200039999999</c:v>
                </c:pt>
                <c:pt idx="13331">
                  <c:v>132.41193340000001</c:v>
                </c:pt>
                <c:pt idx="13332">
                  <c:v>132.4218654</c:v>
                </c:pt>
                <c:pt idx="13333">
                  <c:v>132.43179839999999</c:v>
                </c:pt>
                <c:pt idx="13334">
                  <c:v>132.44173040000001</c:v>
                </c:pt>
                <c:pt idx="13335">
                  <c:v>132.4516634</c:v>
                </c:pt>
                <c:pt idx="13336">
                  <c:v>132.46159639999999</c:v>
                </c:pt>
                <c:pt idx="13337">
                  <c:v>132.47152840000001</c:v>
                </c:pt>
                <c:pt idx="13338">
                  <c:v>132.4814614</c:v>
                </c:pt>
                <c:pt idx="13339">
                  <c:v>132.49139339999999</c:v>
                </c:pt>
                <c:pt idx="13340">
                  <c:v>132.50132640000001</c:v>
                </c:pt>
                <c:pt idx="13341">
                  <c:v>132.5112594</c:v>
                </c:pt>
                <c:pt idx="13342">
                  <c:v>132.52119139999999</c:v>
                </c:pt>
                <c:pt idx="13343">
                  <c:v>132.53112440000001</c:v>
                </c:pt>
                <c:pt idx="13344">
                  <c:v>132.5410564</c:v>
                </c:pt>
                <c:pt idx="13345">
                  <c:v>132.55098939999999</c:v>
                </c:pt>
                <c:pt idx="13346">
                  <c:v>132.56092240000001</c:v>
                </c:pt>
                <c:pt idx="13347">
                  <c:v>132.5708544</c:v>
                </c:pt>
                <c:pt idx="13348">
                  <c:v>132.58078739999999</c:v>
                </c:pt>
                <c:pt idx="13349">
                  <c:v>132.59071850000001</c:v>
                </c:pt>
                <c:pt idx="13350">
                  <c:v>132.6006515</c:v>
                </c:pt>
                <c:pt idx="13351">
                  <c:v>132.61058449999999</c:v>
                </c:pt>
                <c:pt idx="13352">
                  <c:v>132.62051650000001</c:v>
                </c:pt>
                <c:pt idx="13353">
                  <c:v>132.6304495</c:v>
                </c:pt>
                <c:pt idx="13354">
                  <c:v>132.64038149999999</c:v>
                </c:pt>
                <c:pt idx="13355">
                  <c:v>132.65031450000001</c:v>
                </c:pt>
                <c:pt idx="13356">
                  <c:v>132.6602475</c:v>
                </c:pt>
                <c:pt idx="13357">
                  <c:v>132.67017949999999</c:v>
                </c:pt>
                <c:pt idx="13358">
                  <c:v>132.68011250000001</c:v>
                </c:pt>
                <c:pt idx="13359">
                  <c:v>132.6900445</c:v>
                </c:pt>
                <c:pt idx="13360">
                  <c:v>132.69997749999999</c:v>
                </c:pt>
                <c:pt idx="13361">
                  <c:v>132.70990950000001</c:v>
                </c:pt>
                <c:pt idx="13362">
                  <c:v>132.7198425</c:v>
                </c:pt>
                <c:pt idx="13363">
                  <c:v>132.72977549999999</c:v>
                </c:pt>
                <c:pt idx="13364">
                  <c:v>132.73970750000001</c:v>
                </c:pt>
                <c:pt idx="13365">
                  <c:v>132.7496405</c:v>
                </c:pt>
                <c:pt idx="13366">
                  <c:v>132.75957349999999</c:v>
                </c:pt>
                <c:pt idx="13367">
                  <c:v>132.76950550000001</c:v>
                </c:pt>
                <c:pt idx="13368">
                  <c:v>132.7794385</c:v>
                </c:pt>
                <c:pt idx="13369">
                  <c:v>132.78937049999999</c:v>
                </c:pt>
                <c:pt idx="13370">
                  <c:v>132.79930350000001</c:v>
                </c:pt>
                <c:pt idx="13371">
                  <c:v>132.8092355</c:v>
                </c:pt>
                <c:pt idx="13372">
                  <c:v>132.81916849999999</c:v>
                </c:pt>
                <c:pt idx="13373">
                  <c:v>132.82910150000001</c:v>
                </c:pt>
                <c:pt idx="13374">
                  <c:v>132.8390335</c:v>
                </c:pt>
                <c:pt idx="13375">
                  <c:v>132.84896649999999</c:v>
                </c:pt>
                <c:pt idx="13376">
                  <c:v>132.85889850000001</c:v>
                </c:pt>
                <c:pt idx="13377">
                  <c:v>132.8688315</c:v>
                </c:pt>
                <c:pt idx="13378">
                  <c:v>132.87876449999999</c:v>
                </c:pt>
                <c:pt idx="13379">
                  <c:v>132.88869650000001</c:v>
                </c:pt>
                <c:pt idx="13380">
                  <c:v>132.8986295</c:v>
                </c:pt>
                <c:pt idx="13381">
                  <c:v>132.90856149999999</c:v>
                </c:pt>
                <c:pt idx="13382">
                  <c:v>132.91849450000001</c:v>
                </c:pt>
                <c:pt idx="13383">
                  <c:v>132.9284275</c:v>
                </c:pt>
                <c:pt idx="13384">
                  <c:v>132.93835949999999</c:v>
                </c:pt>
                <c:pt idx="13385">
                  <c:v>132.94829250000001</c:v>
                </c:pt>
                <c:pt idx="13386">
                  <c:v>132.9582245</c:v>
                </c:pt>
                <c:pt idx="13387">
                  <c:v>132.96815749999999</c:v>
                </c:pt>
                <c:pt idx="13388">
                  <c:v>132.97809050000001</c:v>
                </c:pt>
                <c:pt idx="13389">
                  <c:v>132.9880225</c:v>
                </c:pt>
                <c:pt idx="13390">
                  <c:v>132.99795549999999</c:v>
                </c:pt>
                <c:pt idx="13391">
                  <c:v>133.00788750000001</c:v>
                </c:pt>
                <c:pt idx="13392">
                  <c:v>133.0178205</c:v>
                </c:pt>
                <c:pt idx="13393">
                  <c:v>133.02775349999999</c:v>
                </c:pt>
                <c:pt idx="13394">
                  <c:v>133.03768550000001</c:v>
                </c:pt>
                <c:pt idx="13395">
                  <c:v>133.0476185</c:v>
                </c:pt>
                <c:pt idx="13396">
                  <c:v>133.05755049999999</c:v>
                </c:pt>
                <c:pt idx="13397">
                  <c:v>133.06748350000001</c:v>
                </c:pt>
                <c:pt idx="13398">
                  <c:v>133.0774165</c:v>
                </c:pt>
                <c:pt idx="13399">
                  <c:v>133.08734849999999</c:v>
                </c:pt>
                <c:pt idx="13400">
                  <c:v>133.09728150000001</c:v>
                </c:pt>
                <c:pt idx="13401">
                  <c:v>133.1072135</c:v>
                </c:pt>
                <c:pt idx="13402">
                  <c:v>133.11714649999999</c:v>
                </c:pt>
                <c:pt idx="13403">
                  <c:v>133.12707950000001</c:v>
                </c:pt>
                <c:pt idx="13404">
                  <c:v>133.1370115</c:v>
                </c:pt>
                <c:pt idx="13405">
                  <c:v>133.14694449999999</c:v>
                </c:pt>
                <c:pt idx="13406">
                  <c:v>133.15687650000001</c:v>
                </c:pt>
                <c:pt idx="13407">
                  <c:v>133.1668095</c:v>
                </c:pt>
                <c:pt idx="13408">
                  <c:v>133.17674249999999</c:v>
                </c:pt>
                <c:pt idx="13409">
                  <c:v>133.18667450000001</c:v>
                </c:pt>
                <c:pt idx="13410">
                  <c:v>133.1966075</c:v>
                </c:pt>
                <c:pt idx="13411">
                  <c:v>133.20653949999999</c:v>
                </c:pt>
                <c:pt idx="13412">
                  <c:v>133.21647250000001</c:v>
                </c:pt>
                <c:pt idx="13413">
                  <c:v>133.2264045</c:v>
                </c:pt>
                <c:pt idx="13414">
                  <c:v>133.23633749999999</c:v>
                </c:pt>
                <c:pt idx="13415">
                  <c:v>133.24627050000001</c:v>
                </c:pt>
                <c:pt idx="13416">
                  <c:v>133.2562025</c:v>
                </c:pt>
                <c:pt idx="13417">
                  <c:v>133.26613549999999</c:v>
                </c:pt>
                <c:pt idx="13418">
                  <c:v>133.27606750000001</c:v>
                </c:pt>
                <c:pt idx="13419">
                  <c:v>133.2860005</c:v>
                </c:pt>
                <c:pt idx="13420">
                  <c:v>133.29593349999999</c:v>
                </c:pt>
                <c:pt idx="13421">
                  <c:v>133.30586550000001</c:v>
                </c:pt>
                <c:pt idx="13422">
                  <c:v>133.3157985</c:v>
                </c:pt>
                <c:pt idx="13423">
                  <c:v>133.32573049999999</c:v>
                </c:pt>
                <c:pt idx="13424">
                  <c:v>133.33566350000001</c:v>
                </c:pt>
                <c:pt idx="13425">
                  <c:v>133.3455965</c:v>
                </c:pt>
                <c:pt idx="13426">
                  <c:v>133.35552849999999</c:v>
                </c:pt>
                <c:pt idx="13427">
                  <c:v>133.36546150000001</c:v>
                </c:pt>
                <c:pt idx="13428">
                  <c:v>133.3753935</c:v>
                </c:pt>
                <c:pt idx="13429">
                  <c:v>133.38532649999999</c:v>
                </c:pt>
                <c:pt idx="13430">
                  <c:v>133.39525950000001</c:v>
                </c:pt>
                <c:pt idx="13431">
                  <c:v>133.4051915</c:v>
                </c:pt>
                <c:pt idx="13432">
                  <c:v>133.41512449999999</c:v>
                </c:pt>
                <c:pt idx="13433">
                  <c:v>133.42505650000001</c:v>
                </c:pt>
                <c:pt idx="13434">
                  <c:v>133.4349895</c:v>
                </c:pt>
                <c:pt idx="13435">
                  <c:v>133.44492249999999</c:v>
                </c:pt>
                <c:pt idx="13436">
                  <c:v>133.45485450000001</c:v>
                </c:pt>
                <c:pt idx="13437">
                  <c:v>133.4647875</c:v>
                </c:pt>
                <c:pt idx="13438">
                  <c:v>133.47471949999999</c:v>
                </c:pt>
                <c:pt idx="13439">
                  <c:v>133.48465250000001</c:v>
                </c:pt>
                <c:pt idx="13440">
                  <c:v>133.4945855</c:v>
                </c:pt>
                <c:pt idx="13441">
                  <c:v>133.50451749999999</c:v>
                </c:pt>
                <c:pt idx="13442">
                  <c:v>133.51445050000001</c:v>
                </c:pt>
                <c:pt idx="13443">
                  <c:v>133.5243825</c:v>
                </c:pt>
                <c:pt idx="13444">
                  <c:v>133.53431549999999</c:v>
                </c:pt>
                <c:pt idx="13445">
                  <c:v>133.54424750000001</c:v>
                </c:pt>
                <c:pt idx="13446">
                  <c:v>133.5541805</c:v>
                </c:pt>
                <c:pt idx="13447">
                  <c:v>133.56411349999999</c:v>
                </c:pt>
                <c:pt idx="13448">
                  <c:v>133.57404550000001</c:v>
                </c:pt>
                <c:pt idx="13449">
                  <c:v>133.5839785</c:v>
                </c:pt>
                <c:pt idx="13450">
                  <c:v>133.5939114</c:v>
                </c:pt>
                <c:pt idx="13451">
                  <c:v>133.60384440000001</c:v>
                </c:pt>
                <c:pt idx="13452">
                  <c:v>133.6137774</c:v>
                </c:pt>
                <c:pt idx="13453">
                  <c:v>133.6237094</c:v>
                </c:pt>
                <c:pt idx="13454">
                  <c:v>133.63364240000001</c:v>
                </c:pt>
                <c:pt idx="13455">
                  <c:v>133.64357440000001</c:v>
                </c:pt>
                <c:pt idx="13456">
                  <c:v>133.6535074</c:v>
                </c:pt>
                <c:pt idx="13457">
                  <c:v>133.66344040000001</c:v>
                </c:pt>
                <c:pt idx="13458">
                  <c:v>133.67337240000001</c:v>
                </c:pt>
                <c:pt idx="13459">
                  <c:v>133.68330539999999</c:v>
                </c:pt>
                <c:pt idx="13460">
                  <c:v>133.69323739999999</c:v>
                </c:pt>
                <c:pt idx="13461">
                  <c:v>133.7031704</c:v>
                </c:pt>
                <c:pt idx="13462">
                  <c:v>133.71310339999999</c:v>
                </c:pt>
                <c:pt idx="13463">
                  <c:v>133.72303539999999</c:v>
                </c:pt>
                <c:pt idx="13464">
                  <c:v>133.7329684</c:v>
                </c:pt>
                <c:pt idx="13465">
                  <c:v>133.7429004</c:v>
                </c:pt>
                <c:pt idx="13466">
                  <c:v>133.75283339999999</c:v>
                </c:pt>
                <c:pt idx="13467">
                  <c:v>133.76276540000001</c:v>
                </c:pt>
                <c:pt idx="13468">
                  <c:v>133.7726984</c:v>
                </c:pt>
                <c:pt idx="13469">
                  <c:v>133.78263140000001</c:v>
                </c:pt>
                <c:pt idx="13470">
                  <c:v>133.79256340000001</c:v>
                </c:pt>
                <c:pt idx="13471">
                  <c:v>133.8024964</c:v>
                </c:pt>
                <c:pt idx="13472">
                  <c:v>133.81242839999999</c:v>
                </c:pt>
                <c:pt idx="13473">
                  <c:v>133.82236140000001</c:v>
                </c:pt>
                <c:pt idx="13474">
                  <c:v>133.83229439999999</c:v>
                </c:pt>
                <c:pt idx="13475">
                  <c:v>133.84222639999999</c:v>
                </c:pt>
                <c:pt idx="13476">
                  <c:v>133.85215940000001</c:v>
                </c:pt>
                <c:pt idx="13477">
                  <c:v>133.8620914</c:v>
                </c:pt>
                <c:pt idx="13478">
                  <c:v>133.87202439999999</c:v>
                </c:pt>
                <c:pt idx="13479">
                  <c:v>133.8819574</c:v>
                </c:pt>
                <c:pt idx="13480">
                  <c:v>133.8918894</c:v>
                </c:pt>
                <c:pt idx="13481">
                  <c:v>133.90182239999999</c:v>
                </c:pt>
                <c:pt idx="13482">
                  <c:v>133.91175440000001</c:v>
                </c:pt>
                <c:pt idx="13483">
                  <c:v>133.9216874</c:v>
                </c:pt>
                <c:pt idx="13484">
                  <c:v>133.93162040000001</c:v>
                </c:pt>
                <c:pt idx="13485">
                  <c:v>133.94155240000001</c:v>
                </c:pt>
                <c:pt idx="13486">
                  <c:v>133.9514854</c:v>
                </c:pt>
                <c:pt idx="13487">
                  <c:v>133.96141739999999</c:v>
                </c:pt>
                <c:pt idx="13488">
                  <c:v>133.97135040000001</c:v>
                </c:pt>
                <c:pt idx="13489">
                  <c:v>133.9812834</c:v>
                </c:pt>
                <c:pt idx="13490">
                  <c:v>133.99121539999999</c:v>
                </c:pt>
                <c:pt idx="13491">
                  <c:v>134.00114840000001</c:v>
                </c:pt>
                <c:pt idx="13492">
                  <c:v>134.0110804</c:v>
                </c:pt>
                <c:pt idx="13493">
                  <c:v>134.02101339999999</c:v>
                </c:pt>
                <c:pt idx="13494">
                  <c:v>134.0309464</c:v>
                </c:pt>
                <c:pt idx="13495">
                  <c:v>134.0408784</c:v>
                </c:pt>
                <c:pt idx="13496">
                  <c:v>134.05081139999999</c:v>
                </c:pt>
                <c:pt idx="13497">
                  <c:v>134.06074340000001</c:v>
                </c:pt>
                <c:pt idx="13498">
                  <c:v>134.0706764</c:v>
                </c:pt>
                <c:pt idx="13499">
                  <c:v>134.08060939999999</c:v>
                </c:pt>
                <c:pt idx="13500">
                  <c:v>134.09054140000001</c:v>
                </c:pt>
                <c:pt idx="13501">
                  <c:v>134.1004744</c:v>
                </c:pt>
                <c:pt idx="13502">
                  <c:v>134.11040639999999</c:v>
                </c:pt>
                <c:pt idx="13503">
                  <c:v>134.12033940000001</c:v>
                </c:pt>
                <c:pt idx="13504">
                  <c:v>134.1302724</c:v>
                </c:pt>
                <c:pt idx="13505">
                  <c:v>134.14020439999999</c:v>
                </c:pt>
                <c:pt idx="13506">
                  <c:v>134.15013740000001</c:v>
                </c:pt>
                <c:pt idx="13507">
                  <c:v>134.1600694</c:v>
                </c:pt>
                <c:pt idx="13508">
                  <c:v>134.17000239999999</c:v>
                </c:pt>
                <c:pt idx="13509">
                  <c:v>134.17993540000001</c:v>
                </c:pt>
                <c:pt idx="13510">
                  <c:v>134.1898674</c:v>
                </c:pt>
                <c:pt idx="13511">
                  <c:v>134.19980039999999</c:v>
                </c:pt>
                <c:pt idx="13512">
                  <c:v>134.20973240000001</c:v>
                </c:pt>
                <c:pt idx="13513">
                  <c:v>134.2196654</c:v>
                </c:pt>
                <c:pt idx="13514">
                  <c:v>134.22959839999999</c:v>
                </c:pt>
                <c:pt idx="13515">
                  <c:v>134.23953040000001</c:v>
                </c:pt>
                <c:pt idx="13516">
                  <c:v>134.2494634</c:v>
                </c:pt>
                <c:pt idx="13517">
                  <c:v>134.25939539999999</c:v>
                </c:pt>
                <c:pt idx="13518">
                  <c:v>134.26932840000001</c:v>
                </c:pt>
                <c:pt idx="13519">
                  <c:v>134.2792614</c:v>
                </c:pt>
                <c:pt idx="13520">
                  <c:v>134.28919339999999</c:v>
                </c:pt>
                <c:pt idx="13521">
                  <c:v>134.29912640000001</c:v>
                </c:pt>
                <c:pt idx="13522">
                  <c:v>134.3090584</c:v>
                </c:pt>
                <c:pt idx="13523">
                  <c:v>134.31899139999999</c:v>
                </c:pt>
                <c:pt idx="13524">
                  <c:v>134.32892440000001</c:v>
                </c:pt>
                <c:pt idx="13525">
                  <c:v>134.3388564</c:v>
                </c:pt>
                <c:pt idx="13526">
                  <c:v>134.34878939999999</c:v>
                </c:pt>
                <c:pt idx="13527">
                  <c:v>134.35872140000001</c:v>
                </c:pt>
                <c:pt idx="13528">
                  <c:v>134.3686544</c:v>
                </c:pt>
                <c:pt idx="13529">
                  <c:v>134.37858739999999</c:v>
                </c:pt>
                <c:pt idx="13530">
                  <c:v>134.38851940000001</c:v>
                </c:pt>
                <c:pt idx="13531">
                  <c:v>134.3984524</c:v>
                </c:pt>
                <c:pt idx="13532">
                  <c:v>134.40838439999999</c:v>
                </c:pt>
                <c:pt idx="13533">
                  <c:v>134.41831740000001</c:v>
                </c:pt>
                <c:pt idx="13534">
                  <c:v>134.4282494</c:v>
                </c:pt>
                <c:pt idx="13535">
                  <c:v>134.43818239999999</c:v>
                </c:pt>
                <c:pt idx="13536">
                  <c:v>134.44811540000001</c:v>
                </c:pt>
                <c:pt idx="13537">
                  <c:v>134.4580474</c:v>
                </c:pt>
                <c:pt idx="13538">
                  <c:v>134.46798039999999</c:v>
                </c:pt>
                <c:pt idx="13539">
                  <c:v>134.47791340000001</c:v>
                </c:pt>
                <c:pt idx="13540">
                  <c:v>134.4878454</c:v>
                </c:pt>
                <c:pt idx="13541">
                  <c:v>134.49777839999999</c:v>
                </c:pt>
                <c:pt idx="13542">
                  <c:v>134.50771040000001</c:v>
                </c:pt>
                <c:pt idx="13543">
                  <c:v>134.5176434</c:v>
                </c:pt>
                <c:pt idx="13544">
                  <c:v>134.52757639999999</c:v>
                </c:pt>
                <c:pt idx="13545">
                  <c:v>134.53750840000001</c:v>
                </c:pt>
                <c:pt idx="13546">
                  <c:v>134.5474414</c:v>
                </c:pt>
                <c:pt idx="13547">
                  <c:v>134.55737339999999</c:v>
                </c:pt>
                <c:pt idx="13548">
                  <c:v>134.56730640000001</c:v>
                </c:pt>
                <c:pt idx="13549">
                  <c:v>134.5772394</c:v>
                </c:pt>
                <c:pt idx="13550">
                  <c:v>134.58717139999999</c:v>
                </c:pt>
                <c:pt idx="13551">
                  <c:v>134.59710380000001</c:v>
                </c:pt>
                <c:pt idx="13552">
                  <c:v>134.60703580000001</c:v>
                </c:pt>
                <c:pt idx="13553">
                  <c:v>134.6169688</c:v>
                </c:pt>
                <c:pt idx="13554">
                  <c:v>134.62690180000001</c:v>
                </c:pt>
                <c:pt idx="13555">
                  <c:v>134.63683380000001</c:v>
                </c:pt>
                <c:pt idx="13556">
                  <c:v>134.64676679999999</c:v>
                </c:pt>
                <c:pt idx="13557">
                  <c:v>134.65669879999999</c:v>
                </c:pt>
                <c:pt idx="13558">
                  <c:v>134.6666318</c:v>
                </c:pt>
                <c:pt idx="13559">
                  <c:v>134.67656479999999</c:v>
                </c:pt>
                <c:pt idx="13560">
                  <c:v>134.68649679999999</c:v>
                </c:pt>
                <c:pt idx="13561">
                  <c:v>134.6964298</c:v>
                </c:pt>
                <c:pt idx="13562">
                  <c:v>134.7063618</c:v>
                </c:pt>
                <c:pt idx="13563">
                  <c:v>134.71629479999999</c:v>
                </c:pt>
                <c:pt idx="13564">
                  <c:v>134.72622680000001</c:v>
                </c:pt>
                <c:pt idx="13565">
                  <c:v>134.7361598</c:v>
                </c:pt>
                <c:pt idx="13566">
                  <c:v>134.74609280000001</c:v>
                </c:pt>
                <c:pt idx="13567">
                  <c:v>134.75602480000001</c:v>
                </c:pt>
                <c:pt idx="13568">
                  <c:v>134.7659578</c:v>
                </c:pt>
                <c:pt idx="13569">
                  <c:v>134.77588979999999</c:v>
                </c:pt>
                <c:pt idx="13570">
                  <c:v>134.78582280000001</c:v>
                </c:pt>
                <c:pt idx="13571">
                  <c:v>134.79575579999999</c:v>
                </c:pt>
                <c:pt idx="13572">
                  <c:v>134.80568779999999</c:v>
                </c:pt>
                <c:pt idx="13573">
                  <c:v>134.8156208</c:v>
                </c:pt>
                <c:pt idx="13574">
                  <c:v>134.82555379999999</c:v>
                </c:pt>
                <c:pt idx="13575">
                  <c:v>134.83548579999999</c:v>
                </c:pt>
                <c:pt idx="13576">
                  <c:v>134.8454188</c:v>
                </c:pt>
                <c:pt idx="13577">
                  <c:v>134.8553508</c:v>
                </c:pt>
                <c:pt idx="13578">
                  <c:v>134.86528379999999</c:v>
                </c:pt>
                <c:pt idx="13579">
                  <c:v>134.8752168</c:v>
                </c:pt>
                <c:pt idx="13580">
                  <c:v>134.8851488</c:v>
                </c:pt>
                <c:pt idx="13581">
                  <c:v>134.89508180000001</c:v>
                </c:pt>
                <c:pt idx="13582">
                  <c:v>134.90501380000001</c:v>
                </c:pt>
                <c:pt idx="13583">
                  <c:v>134.9149468</c:v>
                </c:pt>
                <c:pt idx="13584">
                  <c:v>134.92487879999999</c:v>
                </c:pt>
                <c:pt idx="13585">
                  <c:v>134.93481180000001</c:v>
                </c:pt>
                <c:pt idx="13586">
                  <c:v>134.9447448</c:v>
                </c:pt>
                <c:pt idx="13587">
                  <c:v>134.95467679999999</c:v>
                </c:pt>
                <c:pt idx="13588">
                  <c:v>134.96460980000001</c:v>
                </c:pt>
                <c:pt idx="13589">
                  <c:v>134.9745418</c:v>
                </c:pt>
                <c:pt idx="13590">
                  <c:v>134.98447479999999</c:v>
                </c:pt>
                <c:pt idx="13591">
                  <c:v>134.9944078</c:v>
                </c:pt>
                <c:pt idx="13592">
                  <c:v>135.0043398</c:v>
                </c:pt>
                <c:pt idx="13593">
                  <c:v>135.01427279999999</c:v>
                </c:pt>
                <c:pt idx="13594">
                  <c:v>135.02420480000001</c:v>
                </c:pt>
                <c:pt idx="13595">
                  <c:v>135.0341378</c:v>
                </c:pt>
                <c:pt idx="13596">
                  <c:v>135.04407079999999</c:v>
                </c:pt>
                <c:pt idx="13597">
                  <c:v>135.05400280000001</c:v>
                </c:pt>
                <c:pt idx="13598">
                  <c:v>135.0639358</c:v>
                </c:pt>
                <c:pt idx="13599">
                  <c:v>135.07386779999999</c:v>
                </c:pt>
                <c:pt idx="13600">
                  <c:v>135.08380080000001</c:v>
                </c:pt>
                <c:pt idx="13601">
                  <c:v>135.0937338</c:v>
                </c:pt>
                <c:pt idx="13602">
                  <c:v>135.10366579999999</c:v>
                </c:pt>
                <c:pt idx="13603">
                  <c:v>135.11359880000001</c:v>
                </c:pt>
                <c:pt idx="13604">
                  <c:v>135.1235308</c:v>
                </c:pt>
                <c:pt idx="13605">
                  <c:v>135.13346379999999</c:v>
                </c:pt>
                <c:pt idx="13606">
                  <c:v>135.1433968</c:v>
                </c:pt>
                <c:pt idx="13607">
                  <c:v>135.1533288</c:v>
                </c:pt>
                <c:pt idx="13608">
                  <c:v>135.16326179999999</c:v>
                </c:pt>
                <c:pt idx="13609">
                  <c:v>135.17319380000001</c:v>
                </c:pt>
                <c:pt idx="13610">
                  <c:v>135.1831268</c:v>
                </c:pt>
                <c:pt idx="13611">
                  <c:v>135.19305979999999</c:v>
                </c:pt>
                <c:pt idx="13612">
                  <c:v>135.20299180000001</c:v>
                </c:pt>
                <c:pt idx="13613">
                  <c:v>135.2129248</c:v>
                </c:pt>
                <c:pt idx="13614">
                  <c:v>135.22285679999999</c:v>
                </c:pt>
                <c:pt idx="13615">
                  <c:v>135.23278980000001</c:v>
                </c:pt>
                <c:pt idx="13616">
                  <c:v>135.2427228</c:v>
                </c:pt>
                <c:pt idx="13617">
                  <c:v>135.25265479999999</c:v>
                </c:pt>
                <c:pt idx="13618">
                  <c:v>135.26258780000001</c:v>
                </c:pt>
                <c:pt idx="13619">
                  <c:v>135.2725198</c:v>
                </c:pt>
                <c:pt idx="13620">
                  <c:v>135.28245279999999</c:v>
                </c:pt>
                <c:pt idx="13621">
                  <c:v>135.29238480000001</c:v>
                </c:pt>
                <c:pt idx="13622">
                  <c:v>135.3023178</c:v>
                </c:pt>
                <c:pt idx="13623">
                  <c:v>135.31225079999999</c:v>
                </c:pt>
                <c:pt idx="13624">
                  <c:v>135.32218280000001</c:v>
                </c:pt>
                <c:pt idx="13625">
                  <c:v>135.3321158</c:v>
                </c:pt>
                <c:pt idx="13626">
                  <c:v>135.34204779999999</c:v>
                </c:pt>
                <c:pt idx="13627">
                  <c:v>135.35198080000001</c:v>
                </c:pt>
                <c:pt idx="13628">
                  <c:v>135.3619138</c:v>
                </c:pt>
                <c:pt idx="13629">
                  <c:v>135.37184579999999</c:v>
                </c:pt>
                <c:pt idx="13630">
                  <c:v>135.38177880000001</c:v>
                </c:pt>
                <c:pt idx="13631">
                  <c:v>135.3917108</c:v>
                </c:pt>
                <c:pt idx="13632">
                  <c:v>135.40164379999999</c:v>
                </c:pt>
                <c:pt idx="13633">
                  <c:v>135.41157680000001</c:v>
                </c:pt>
                <c:pt idx="13634">
                  <c:v>135.4215088</c:v>
                </c:pt>
                <c:pt idx="13635">
                  <c:v>135.43144179999999</c:v>
                </c:pt>
                <c:pt idx="13636">
                  <c:v>135.44137380000001</c:v>
                </c:pt>
                <c:pt idx="13637">
                  <c:v>135.4513068</c:v>
                </c:pt>
                <c:pt idx="13638">
                  <c:v>135.46123979999999</c:v>
                </c:pt>
                <c:pt idx="13639">
                  <c:v>135.47117180000001</c:v>
                </c:pt>
                <c:pt idx="13640">
                  <c:v>135.4811048</c:v>
                </c:pt>
                <c:pt idx="13641">
                  <c:v>135.49103679999999</c:v>
                </c:pt>
                <c:pt idx="13642">
                  <c:v>135.50096980000001</c:v>
                </c:pt>
                <c:pt idx="13643">
                  <c:v>135.5109028</c:v>
                </c:pt>
                <c:pt idx="13644">
                  <c:v>135.52083479999999</c:v>
                </c:pt>
                <c:pt idx="13645">
                  <c:v>135.53076780000001</c:v>
                </c:pt>
                <c:pt idx="13646">
                  <c:v>135.5406998</c:v>
                </c:pt>
                <c:pt idx="13647">
                  <c:v>135.55063279999999</c:v>
                </c:pt>
                <c:pt idx="13648">
                  <c:v>135.56056580000001</c:v>
                </c:pt>
                <c:pt idx="13649">
                  <c:v>135.5704978</c:v>
                </c:pt>
                <c:pt idx="13650">
                  <c:v>135.58043079999999</c:v>
                </c:pt>
                <c:pt idx="13651">
                  <c:v>135.5903629</c:v>
                </c:pt>
                <c:pt idx="13652">
                  <c:v>135.60029589999999</c:v>
                </c:pt>
                <c:pt idx="13653">
                  <c:v>135.61022890000001</c:v>
                </c:pt>
                <c:pt idx="13654">
                  <c:v>135.6201609</c:v>
                </c:pt>
                <c:pt idx="13655">
                  <c:v>135.63009389999999</c:v>
                </c:pt>
                <c:pt idx="13656">
                  <c:v>135.64002590000001</c:v>
                </c:pt>
                <c:pt idx="13657">
                  <c:v>135.6499589</c:v>
                </c:pt>
                <c:pt idx="13658">
                  <c:v>135.65989189999999</c:v>
                </c:pt>
                <c:pt idx="13659">
                  <c:v>135.66982390000001</c:v>
                </c:pt>
                <c:pt idx="13660">
                  <c:v>135.6797569</c:v>
                </c:pt>
                <c:pt idx="13661">
                  <c:v>135.68968889999999</c:v>
                </c:pt>
                <c:pt idx="13662">
                  <c:v>135.69962190000001</c:v>
                </c:pt>
                <c:pt idx="13663">
                  <c:v>135.7095549</c:v>
                </c:pt>
                <c:pt idx="13664">
                  <c:v>135.71948689999999</c:v>
                </c:pt>
                <c:pt idx="13665">
                  <c:v>135.72941990000001</c:v>
                </c:pt>
                <c:pt idx="13666">
                  <c:v>135.7393519</c:v>
                </c:pt>
                <c:pt idx="13667">
                  <c:v>135.74928489999999</c:v>
                </c:pt>
                <c:pt idx="13668">
                  <c:v>135.75921790000001</c:v>
                </c:pt>
                <c:pt idx="13669">
                  <c:v>135.7691499</c:v>
                </c:pt>
                <c:pt idx="13670">
                  <c:v>135.77908289999999</c:v>
                </c:pt>
                <c:pt idx="13671">
                  <c:v>135.78901490000001</c:v>
                </c:pt>
                <c:pt idx="13672">
                  <c:v>135.7989479</c:v>
                </c:pt>
                <c:pt idx="13673">
                  <c:v>135.80888089999999</c:v>
                </c:pt>
                <c:pt idx="13674">
                  <c:v>135.81881290000001</c:v>
                </c:pt>
                <c:pt idx="13675">
                  <c:v>135.8287459</c:v>
                </c:pt>
                <c:pt idx="13676">
                  <c:v>135.83867889999999</c:v>
                </c:pt>
                <c:pt idx="13677">
                  <c:v>135.84861090000001</c:v>
                </c:pt>
                <c:pt idx="13678">
                  <c:v>135.8585439</c:v>
                </c:pt>
                <c:pt idx="13679">
                  <c:v>135.86847589999999</c:v>
                </c:pt>
                <c:pt idx="13680">
                  <c:v>135.87840890000001</c:v>
                </c:pt>
                <c:pt idx="13681">
                  <c:v>135.8883419</c:v>
                </c:pt>
                <c:pt idx="13682">
                  <c:v>135.89827389999999</c:v>
                </c:pt>
                <c:pt idx="13683">
                  <c:v>135.90820690000001</c:v>
                </c:pt>
                <c:pt idx="13684">
                  <c:v>135.9181389</c:v>
                </c:pt>
                <c:pt idx="13685">
                  <c:v>135.92807189999999</c:v>
                </c:pt>
                <c:pt idx="13686">
                  <c:v>135.93800490000001</c:v>
                </c:pt>
                <c:pt idx="13687">
                  <c:v>135.9479369</c:v>
                </c:pt>
                <c:pt idx="13688">
                  <c:v>135.95786989999999</c:v>
                </c:pt>
                <c:pt idx="13689">
                  <c:v>135.96780190000001</c:v>
                </c:pt>
                <c:pt idx="13690">
                  <c:v>135.9777349</c:v>
                </c:pt>
                <c:pt idx="13691">
                  <c:v>135.98766789999999</c:v>
                </c:pt>
                <c:pt idx="13692">
                  <c:v>135.99759990000001</c:v>
                </c:pt>
                <c:pt idx="13693">
                  <c:v>136.0075329</c:v>
                </c:pt>
                <c:pt idx="13694">
                  <c:v>136.01746489999999</c:v>
                </c:pt>
                <c:pt idx="13695">
                  <c:v>136.02739790000001</c:v>
                </c:pt>
                <c:pt idx="13696">
                  <c:v>136.0373309</c:v>
                </c:pt>
                <c:pt idx="13697">
                  <c:v>136.04726289999999</c:v>
                </c:pt>
                <c:pt idx="13698">
                  <c:v>136.05719590000001</c:v>
                </c:pt>
                <c:pt idx="13699">
                  <c:v>136.0671279</c:v>
                </c:pt>
                <c:pt idx="13700">
                  <c:v>136.07706089999999</c:v>
                </c:pt>
                <c:pt idx="13701">
                  <c:v>136.08699390000001</c:v>
                </c:pt>
                <c:pt idx="13702">
                  <c:v>136.0969259</c:v>
                </c:pt>
                <c:pt idx="13703">
                  <c:v>136.10685889999999</c:v>
                </c:pt>
                <c:pt idx="13704">
                  <c:v>136.11679090000001</c:v>
                </c:pt>
                <c:pt idx="13705">
                  <c:v>136.1267239</c:v>
                </c:pt>
                <c:pt idx="13706">
                  <c:v>136.13665689999999</c:v>
                </c:pt>
                <c:pt idx="13707">
                  <c:v>136.14658890000001</c:v>
                </c:pt>
                <c:pt idx="13708">
                  <c:v>136.1565219</c:v>
                </c:pt>
                <c:pt idx="13709">
                  <c:v>136.16645389999999</c:v>
                </c:pt>
                <c:pt idx="13710">
                  <c:v>136.17638690000001</c:v>
                </c:pt>
                <c:pt idx="13711">
                  <c:v>136.1863199</c:v>
                </c:pt>
                <c:pt idx="13712">
                  <c:v>136.19625189999999</c:v>
                </c:pt>
                <c:pt idx="13713">
                  <c:v>136.20618490000001</c:v>
                </c:pt>
                <c:pt idx="13714">
                  <c:v>136.2161179</c:v>
                </c:pt>
                <c:pt idx="13715">
                  <c:v>136.22604989999999</c:v>
                </c:pt>
                <c:pt idx="13716">
                  <c:v>136.23598290000001</c:v>
                </c:pt>
                <c:pt idx="13717">
                  <c:v>136.2459149</c:v>
                </c:pt>
                <c:pt idx="13718">
                  <c:v>136.25584789999999</c:v>
                </c:pt>
                <c:pt idx="13719">
                  <c:v>136.26578090000001</c:v>
                </c:pt>
                <c:pt idx="13720">
                  <c:v>136.2757129</c:v>
                </c:pt>
                <c:pt idx="13721">
                  <c:v>136.28564589999999</c:v>
                </c:pt>
                <c:pt idx="13722">
                  <c:v>136.29557790000001</c:v>
                </c:pt>
                <c:pt idx="13723">
                  <c:v>136.3055109</c:v>
                </c:pt>
                <c:pt idx="13724">
                  <c:v>136.31544389999999</c:v>
                </c:pt>
                <c:pt idx="13725">
                  <c:v>136.32537590000001</c:v>
                </c:pt>
                <c:pt idx="13726">
                  <c:v>136.3353089</c:v>
                </c:pt>
                <c:pt idx="13727">
                  <c:v>136.34524089999999</c:v>
                </c:pt>
                <c:pt idx="13728">
                  <c:v>136.35517390000001</c:v>
                </c:pt>
                <c:pt idx="13729">
                  <c:v>136.3651069</c:v>
                </c:pt>
                <c:pt idx="13730">
                  <c:v>136.37503889999999</c:v>
                </c:pt>
                <c:pt idx="13731">
                  <c:v>136.38497190000001</c:v>
                </c:pt>
                <c:pt idx="13732">
                  <c:v>136.3949039</c:v>
                </c:pt>
                <c:pt idx="13733">
                  <c:v>136.40483689999999</c:v>
                </c:pt>
                <c:pt idx="13734">
                  <c:v>136.41476990000001</c:v>
                </c:pt>
                <c:pt idx="13735">
                  <c:v>136.4247019</c:v>
                </c:pt>
                <c:pt idx="13736">
                  <c:v>136.43463489999999</c:v>
                </c:pt>
                <c:pt idx="13737">
                  <c:v>136.44456690000001</c:v>
                </c:pt>
                <c:pt idx="13738">
                  <c:v>136.4544999</c:v>
                </c:pt>
                <c:pt idx="13739">
                  <c:v>136.46443289999999</c:v>
                </c:pt>
                <c:pt idx="13740">
                  <c:v>136.47436490000001</c:v>
                </c:pt>
                <c:pt idx="13741">
                  <c:v>136.4842979</c:v>
                </c:pt>
                <c:pt idx="13742">
                  <c:v>136.49422989999999</c:v>
                </c:pt>
                <c:pt idx="13743">
                  <c:v>136.50416290000001</c:v>
                </c:pt>
                <c:pt idx="13744">
                  <c:v>136.5140959</c:v>
                </c:pt>
                <c:pt idx="13745">
                  <c:v>136.52402789999999</c:v>
                </c:pt>
                <c:pt idx="13746">
                  <c:v>136.53396090000001</c:v>
                </c:pt>
                <c:pt idx="13747">
                  <c:v>136.5438929</c:v>
                </c:pt>
                <c:pt idx="13748">
                  <c:v>136.55382589999999</c:v>
                </c:pt>
                <c:pt idx="13749">
                  <c:v>136.56375890000001</c:v>
                </c:pt>
                <c:pt idx="13750">
                  <c:v>136.5736909</c:v>
                </c:pt>
                <c:pt idx="13751">
                  <c:v>136.58362389999999</c:v>
                </c:pt>
                <c:pt idx="13752">
                  <c:v>136.593557</c:v>
                </c:pt>
                <c:pt idx="13753">
                  <c:v>136.603489</c:v>
                </c:pt>
                <c:pt idx="13754">
                  <c:v>136.61342200000001</c:v>
                </c:pt>
                <c:pt idx="13755">
                  <c:v>136.62335400000001</c:v>
                </c:pt>
                <c:pt idx="13756">
                  <c:v>136.633287</c:v>
                </c:pt>
                <c:pt idx="13757">
                  <c:v>136.64322000000001</c:v>
                </c:pt>
                <c:pt idx="13758">
                  <c:v>136.65315200000001</c:v>
                </c:pt>
                <c:pt idx="13759">
                  <c:v>136.663085</c:v>
                </c:pt>
                <c:pt idx="13760">
                  <c:v>136.67301699999999</c:v>
                </c:pt>
                <c:pt idx="13761">
                  <c:v>136.68295000000001</c:v>
                </c:pt>
                <c:pt idx="13762">
                  <c:v>136.69288299999999</c:v>
                </c:pt>
                <c:pt idx="13763">
                  <c:v>136.70281499999999</c:v>
                </c:pt>
                <c:pt idx="13764">
                  <c:v>136.712748</c:v>
                </c:pt>
                <c:pt idx="13765">
                  <c:v>136.72268099999999</c:v>
                </c:pt>
                <c:pt idx="13766">
                  <c:v>136.73261299999999</c:v>
                </c:pt>
                <c:pt idx="13767">
                  <c:v>136.742546</c:v>
                </c:pt>
                <c:pt idx="13768">
                  <c:v>136.752478</c:v>
                </c:pt>
                <c:pt idx="13769">
                  <c:v>136.76241099999999</c:v>
                </c:pt>
                <c:pt idx="13770">
                  <c:v>136.772344</c:v>
                </c:pt>
                <c:pt idx="13771">
                  <c:v>136.782276</c:v>
                </c:pt>
                <c:pt idx="13772">
                  <c:v>136.79220900000001</c:v>
                </c:pt>
                <c:pt idx="13773">
                  <c:v>136.802142</c:v>
                </c:pt>
                <c:pt idx="13774">
                  <c:v>136.812074</c:v>
                </c:pt>
                <c:pt idx="13775">
                  <c:v>136.82200700000001</c:v>
                </c:pt>
                <c:pt idx="13776">
                  <c:v>136.83193900000001</c:v>
                </c:pt>
                <c:pt idx="13777">
                  <c:v>136.841872</c:v>
                </c:pt>
                <c:pt idx="13778">
                  <c:v>136.85180500000001</c:v>
                </c:pt>
                <c:pt idx="13779">
                  <c:v>136.86173700000001</c:v>
                </c:pt>
                <c:pt idx="13780">
                  <c:v>136.87166999999999</c:v>
                </c:pt>
                <c:pt idx="13781">
                  <c:v>136.88160300000001</c:v>
                </c:pt>
                <c:pt idx="13782">
                  <c:v>136.891535</c:v>
                </c:pt>
                <c:pt idx="13783">
                  <c:v>136.90146799999999</c:v>
                </c:pt>
                <c:pt idx="13784">
                  <c:v>136.91139999999999</c:v>
                </c:pt>
                <c:pt idx="13785">
                  <c:v>136.921333</c:v>
                </c:pt>
                <c:pt idx="13786">
                  <c:v>136.93126599999999</c:v>
                </c:pt>
                <c:pt idx="13787">
                  <c:v>136.94119800000001</c:v>
                </c:pt>
                <c:pt idx="13788">
                  <c:v>136.951131</c:v>
                </c:pt>
                <c:pt idx="13789">
                  <c:v>136.96106399999999</c:v>
                </c:pt>
                <c:pt idx="13790">
                  <c:v>136.97099600000001</c:v>
                </c:pt>
                <c:pt idx="13791">
                  <c:v>136.980929</c:v>
                </c:pt>
                <c:pt idx="13792">
                  <c:v>136.990861</c:v>
                </c:pt>
                <c:pt idx="13793">
                  <c:v>137.00079400000001</c:v>
                </c:pt>
                <c:pt idx="13794">
                  <c:v>137.010727</c:v>
                </c:pt>
                <c:pt idx="13795">
                  <c:v>137.02065899999999</c:v>
                </c:pt>
                <c:pt idx="13796">
                  <c:v>137.03059200000001</c:v>
                </c:pt>
                <c:pt idx="13797">
                  <c:v>137.040525</c:v>
                </c:pt>
                <c:pt idx="13798">
                  <c:v>137.05045699999999</c:v>
                </c:pt>
                <c:pt idx="13799">
                  <c:v>137.06039000000001</c:v>
                </c:pt>
                <c:pt idx="13800">
                  <c:v>137.070323</c:v>
                </c:pt>
                <c:pt idx="13801">
                  <c:v>137.08025499999999</c:v>
                </c:pt>
                <c:pt idx="13802">
                  <c:v>137.09018800000001</c:v>
                </c:pt>
                <c:pt idx="13803">
                  <c:v>137.10012</c:v>
                </c:pt>
                <c:pt idx="13804">
                  <c:v>137.11005299999999</c:v>
                </c:pt>
                <c:pt idx="13805">
                  <c:v>137.11998600000001</c:v>
                </c:pt>
                <c:pt idx="13806">
                  <c:v>137.129918</c:v>
                </c:pt>
                <c:pt idx="13807">
                  <c:v>137.13985099999999</c:v>
                </c:pt>
                <c:pt idx="13808">
                  <c:v>137.14978400000001</c:v>
                </c:pt>
                <c:pt idx="13809">
                  <c:v>137.159716</c:v>
                </c:pt>
                <c:pt idx="13810">
                  <c:v>137.16964899999999</c:v>
                </c:pt>
                <c:pt idx="13811">
                  <c:v>137.17958100000001</c:v>
                </c:pt>
                <c:pt idx="13812">
                  <c:v>137.189514</c:v>
                </c:pt>
                <c:pt idx="13813">
                  <c:v>137.19944699999999</c:v>
                </c:pt>
                <c:pt idx="13814">
                  <c:v>137.20937900000001</c:v>
                </c:pt>
                <c:pt idx="13815">
                  <c:v>137.219312</c:v>
                </c:pt>
                <c:pt idx="13816">
                  <c:v>137.22924499999999</c:v>
                </c:pt>
                <c:pt idx="13817">
                  <c:v>137.23917700000001</c:v>
                </c:pt>
                <c:pt idx="13818">
                  <c:v>137.24911</c:v>
                </c:pt>
                <c:pt idx="13819">
                  <c:v>137.25904199999999</c:v>
                </c:pt>
                <c:pt idx="13820">
                  <c:v>137.26897500000001</c:v>
                </c:pt>
                <c:pt idx="13821">
                  <c:v>137.278908</c:v>
                </c:pt>
                <c:pt idx="13822">
                  <c:v>137.28883999999999</c:v>
                </c:pt>
                <c:pt idx="13823">
                  <c:v>137.29877300000001</c:v>
                </c:pt>
                <c:pt idx="13824">
                  <c:v>137.308706</c:v>
                </c:pt>
                <c:pt idx="13825">
                  <c:v>137.31863799999999</c:v>
                </c:pt>
                <c:pt idx="13826">
                  <c:v>137.32857100000001</c:v>
                </c:pt>
                <c:pt idx="13827">
                  <c:v>137.338504</c:v>
                </c:pt>
                <c:pt idx="13828">
                  <c:v>137.34843599999999</c:v>
                </c:pt>
                <c:pt idx="13829">
                  <c:v>137.35836900000001</c:v>
                </c:pt>
                <c:pt idx="13830">
                  <c:v>137.368301</c:v>
                </c:pt>
                <c:pt idx="13831">
                  <c:v>137.37823399999999</c:v>
                </c:pt>
                <c:pt idx="13832">
                  <c:v>137.38816700000001</c:v>
                </c:pt>
                <c:pt idx="13833">
                  <c:v>137.398099</c:v>
                </c:pt>
                <c:pt idx="13834">
                  <c:v>137.40803199999999</c:v>
                </c:pt>
                <c:pt idx="13835">
                  <c:v>137.41796500000001</c:v>
                </c:pt>
                <c:pt idx="13836">
                  <c:v>137.427897</c:v>
                </c:pt>
                <c:pt idx="13837">
                  <c:v>137.43782999999999</c:v>
                </c:pt>
                <c:pt idx="13838">
                  <c:v>137.44776200000001</c:v>
                </c:pt>
                <c:pt idx="13839">
                  <c:v>137.457695</c:v>
                </c:pt>
                <c:pt idx="13840">
                  <c:v>137.46762799999999</c:v>
                </c:pt>
                <c:pt idx="13841">
                  <c:v>137.47756000000001</c:v>
                </c:pt>
                <c:pt idx="13842">
                  <c:v>137.487493</c:v>
                </c:pt>
                <c:pt idx="13843">
                  <c:v>137.49742599999999</c:v>
                </c:pt>
                <c:pt idx="13844">
                  <c:v>137.50735800000001</c:v>
                </c:pt>
                <c:pt idx="13845">
                  <c:v>137.517291</c:v>
                </c:pt>
                <c:pt idx="13846">
                  <c:v>137.52722399999999</c:v>
                </c:pt>
                <c:pt idx="13847">
                  <c:v>137.53715600000001</c:v>
                </c:pt>
                <c:pt idx="13848">
                  <c:v>137.547089</c:v>
                </c:pt>
                <c:pt idx="13849">
                  <c:v>137.55702099999999</c:v>
                </c:pt>
                <c:pt idx="13850">
                  <c:v>137.56695400000001</c:v>
                </c:pt>
                <c:pt idx="13851">
                  <c:v>137.576887</c:v>
                </c:pt>
                <c:pt idx="13852">
                  <c:v>137.58681899999999</c:v>
                </c:pt>
                <c:pt idx="13853">
                  <c:v>137.59675129999999</c:v>
                </c:pt>
                <c:pt idx="13854">
                  <c:v>137.60668430000001</c:v>
                </c:pt>
                <c:pt idx="13855">
                  <c:v>137.6166163</c:v>
                </c:pt>
                <c:pt idx="13856">
                  <c:v>137.62654929999999</c:v>
                </c:pt>
                <c:pt idx="13857">
                  <c:v>137.63648130000001</c:v>
                </c:pt>
                <c:pt idx="13858">
                  <c:v>137.6464143</c:v>
                </c:pt>
                <c:pt idx="13859">
                  <c:v>137.65634729999999</c:v>
                </c:pt>
                <c:pt idx="13860">
                  <c:v>137.66627930000001</c:v>
                </c:pt>
                <c:pt idx="13861">
                  <c:v>137.6762123</c:v>
                </c:pt>
                <c:pt idx="13862">
                  <c:v>137.68614529999999</c:v>
                </c:pt>
                <c:pt idx="13863">
                  <c:v>137.69607730000001</c:v>
                </c:pt>
                <c:pt idx="13864">
                  <c:v>137.7060103</c:v>
                </c:pt>
                <c:pt idx="13865">
                  <c:v>137.71594329999999</c:v>
                </c:pt>
                <c:pt idx="13866">
                  <c:v>137.72587530000001</c:v>
                </c:pt>
                <c:pt idx="13867">
                  <c:v>137.7358083</c:v>
                </c:pt>
                <c:pt idx="13868">
                  <c:v>137.74574029999999</c:v>
                </c:pt>
                <c:pt idx="13869">
                  <c:v>137.75567330000001</c:v>
                </c:pt>
                <c:pt idx="13870">
                  <c:v>137.7656063</c:v>
                </c:pt>
                <c:pt idx="13871">
                  <c:v>137.77553829999999</c:v>
                </c:pt>
                <c:pt idx="13872">
                  <c:v>137.78547130000001</c:v>
                </c:pt>
                <c:pt idx="13873">
                  <c:v>137.7954043</c:v>
                </c:pt>
                <c:pt idx="13874">
                  <c:v>137.80533629999999</c:v>
                </c:pt>
                <c:pt idx="13875">
                  <c:v>137.81526930000001</c:v>
                </c:pt>
                <c:pt idx="13876">
                  <c:v>137.8252013</c:v>
                </c:pt>
                <c:pt idx="13877">
                  <c:v>137.83513429999999</c:v>
                </c:pt>
                <c:pt idx="13878">
                  <c:v>137.84506730000001</c:v>
                </c:pt>
                <c:pt idx="13879">
                  <c:v>137.8549993</c:v>
                </c:pt>
                <c:pt idx="13880">
                  <c:v>137.86493229999999</c:v>
                </c:pt>
                <c:pt idx="13881">
                  <c:v>137.87486530000001</c:v>
                </c:pt>
                <c:pt idx="13882">
                  <c:v>137.8847973</c:v>
                </c:pt>
                <c:pt idx="13883">
                  <c:v>137.89473029999999</c:v>
                </c:pt>
                <c:pt idx="13884">
                  <c:v>137.90466330000001</c:v>
                </c:pt>
                <c:pt idx="13885">
                  <c:v>137.9145953</c:v>
                </c:pt>
                <c:pt idx="13886">
                  <c:v>137.92452829999999</c:v>
                </c:pt>
                <c:pt idx="13887">
                  <c:v>137.93446030000001</c:v>
                </c:pt>
                <c:pt idx="13888">
                  <c:v>137.9443933</c:v>
                </c:pt>
                <c:pt idx="13889">
                  <c:v>137.95432629999999</c:v>
                </c:pt>
                <c:pt idx="13890">
                  <c:v>137.96425830000001</c:v>
                </c:pt>
                <c:pt idx="13891">
                  <c:v>137.9741913</c:v>
                </c:pt>
                <c:pt idx="13892">
                  <c:v>137.98412429999999</c:v>
                </c:pt>
                <c:pt idx="13893">
                  <c:v>137.99405630000001</c:v>
                </c:pt>
                <c:pt idx="13894">
                  <c:v>138.0039893</c:v>
                </c:pt>
                <c:pt idx="13895">
                  <c:v>138.01392229999999</c:v>
                </c:pt>
                <c:pt idx="13896">
                  <c:v>138.02385430000001</c:v>
                </c:pt>
                <c:pt idx="13897">
                  <c:v>138.0337873</c:v>
                </c:pt>
                <c:pt idx="13898">
                  <c:v>138.04371929999999</c:v>
                </c:pt>
                <c:pt idx="13899">
                  <c:v>138.05365230000001</c:v>
                </c:pt>
                <c:pt idx="13900">
                  <c:v>138.0635853</c:v>
                </c:pt>
                <c:pt idx="13901">
                  <c:v>138.07351729999999</c:v>
                </c:pt>
                <c:pt idx="13902">
                  <c:v>138.08345030000001</c:v>
                </c:pt>
                <c:pt idx="13903">
                  <c:v>138.0933833</c:v>
                </c:pt>
                <c:pt idx="13904">
                  <c:v>138.10331529999999</c:v>
                </c:pt>
                <c:pt idx="13905">
                  <c:v>138.11324830000001</c:v>
                </c:pt>
                <c:pt idx="13906">
                  <c:v>138.1231813</c:v>
                </c:pt>
                <c:pt idx="13907">
                  <c:v>138.13311329999999</c:v>
                </c:pt>
                <c:pt idx="13908">
                  <c:v>138.14304630000001</c:v>
                </c:pt>
                <c:pt idx="13909">
                  <c:v>138.1529783</c:v>
                </c:pt>
                <c:pt idx="13910">
                  <c:v>138.16291129999999</c:v>
                </c:pt>
                <c:pt idx="13911">
                  <c:v>138.17284430000001</c:v>
                </c:pt>
                <c:pt idx="13912">
                  <c:v>138.1827763</c:v>
                </c:pt>
                <c:pt idx="13913">
                  <c:v>138.19270929999999</c:v>
                </c:pt>
                <c:pt idx="13914">
                  <c:v>138.20264230000001</c:v>
                </c:pt>
                <c:pt idx="13915">
                  <c:v>138.2125743</c:v>
                </c:pt>
                <c:pt idx="13916">
                  <c:v>138.22250729999999</c:v>
                </c:pt>
                <c:pt idx="13917">
                  <c:v>138.23244030000001</c:v>
                </c:pt>
                <c:pt idx="13918">
                  <c:v>138.2423723</c:v>
                </c:pt>
                <c:pt idx="13919">
                  <c:v>138.25230529999999</c:v>
                </c:pt>
                <c:pt idx="13920">
                  <c:v>138.26223730000001</c:v>
                </c:pt>
                <c:pt idx="13921">
                  <c:v>138.2721703</c:v>
                </c:pt>
                <c:pt idx="13922">
                  <c:v>138.28210329999999</c:v>
                </c:pt>
                <c:pt idx="13923">
                  <c:v>138.29203530000001</c:v>
                </c:pt>
                <c:pt idx="13924">
                  <c:v>138.3019683</c:v>
                </c:pt>
                <c:pt idx="13925">
                  <c:v>138.31190129999999</c:v>
                </c:pt>
                <c:pt idx="13926">
                  <c:v>138.32183330000001</c:v>
                </c:pt>
                <c:pt idx="13927">
                  <c:v>138.3317663</c:v>
                </c:pt>
                <c:pt idx="13928">
                  <c:v>138.34169929999999</c:v>
                </c:pt>
                <c:pt idx="13929">
                  <c:v>138.35163130000001</c:v>
                </c:pt>
                <c:pt idx="13930">
                  <c:v>138.3615643</c:v>
                </c:pt>
                <c:pt idx="13931">
                  <c:v>138.37149629999999</c:v>
                </c:pt>
                <c:pt idx="13932">
                  <c:v>138.38142930000001</c:v>
                </c:pt>
                <c:pt idx="13933">
                  <c:v>138.3913623</c:v>
                </c:pt>
                <c:pt idx="13934">
                  <c:v>138.40129429999999</c:v>
                </c:pt>
                <c:pt idx="13935">
                  <c:v>138.41122730000001</c:v>
                </c:pt>
                <c:pt idx="13936">
                  <c:v>138.4211603</c:v>
                </c:pt>
                <c:pt idx="13937">
                  <c:v>138.43109229999999</c:v>
                </c:pt>
                <c:pt idx="13938">
                  <c:v>138.44102530000001</c:v>
                </c:pt>
                <c:pt idx="13939">
                  <c:v>138.4509583</c:v>
                </c:pt>
                <c:pt idx="13940">
                  <c:v>138.46089029999999</c:v>
                </c:pt>
                <c:pt idx="13941">
                  <c:v>138.47082330000001</c:v>
                </c:pt>
                <c:pt idx="13942">
                  <c:v>138.4807553</c:v>
                </c:pt>
                <c:pt idx="13943">
                  <c:v>138.49068829999999</c:v>
                </c:pt>
                <c:pt idx="13944">
                  <c:v>138.50062130000001</c:v>
                </c:pt>
                <c:pt idx="13945">
                  <c:v>138.5105533</c:v>
                </c:pt>
                <c:pt idx="13946">
                  <c:v>138.52048629999999</c:v>
                </c:pt>
                <c:pt idx="13947">
                  <c:v>138.53041930000001</c:v>
                </c:pt>
                <c:pt idx="13948">
                  <c:v>138.5403513</c:v>
                </c:pt>
                <c:pt idx="13949">
                  <c:v>138.55028429999999</c:v>
                </c:pt>
                <c:pt idx="13950">
                  <c:v>138.56021630000001</c:v>
                </c:pt>
                <c:pt idx="13951">
                  <c:v>138.5701493</c:v>
                </c:pt>
                <c:pt idx="13952">
                  <c:v>138.58008229999999</c:v>
                </c:pt>
                <c:pt idx="13953">
                  <c:v>138.59001430000001</c:v>
                </c:pt>
                <c:pt idx="13954">
                  <c:v>138.59994760000001</c:v>
                </c:pt>
                <c:pt idx="13955">
                  <c:v>138.6098806</c:v>
                </c:pt>
                <c:pt idx="13956">
                  <c:v>138.61981259999999</c:v>
                </c:pt>
                <c:pt idx="13957">
                  <c:v>138.62974560000001</c:v>
                </c:pt>
                <c:pt idx="13958">
                  <c:v>138.6396786</c:v>
                </c:pt>
                <c:pt idx="13959">
                  <c:v>138.64961059999999</c:v>
                </c:pt>
                <c:pt idx="13960">
                  <c:v>138.65954360000001</c:v>
                </c:pt>
                <c:pt idx="13961">
                  <c:v>138.6694756</c:v>
                </c:pt>
                <c:pt idx="13962">
                  <c:v>138.67940859999999</c:v>
                </c:pt>
                <c:pt idx="13963">
                  <c:v>138.68934160000001</c:v>
                </c:pt>
                <c:pt idx="13964">
                  <c:v>138.6992736</c:v>
                </c:pt>
                <c:pt idx="13965">
                  <c:v>138.70920659999999</c:v>
                </c:pt>
                <c:pt idx="13966">
                  <c:v>138.71913960000001</c:v>
                </c:pt>
                <c:pt idx="13967">
                  <c:v>138.7290716</c:v>
                </c:pt>
                <c:pt idx="13968">
                  <c:v>138.73900459999999</c:v>
                </c:pt>
                <c:pt idx="13969">
                  <c:v>138.7489376</c:v>
                </c:pt>
                <c:pt idx="13970">
                  <c:v>138.7588696</c:v>
                </c:pt>
                <c:pt idx="13971">
                  <c:v>138.76880259999999</c:v>
                </c:pt>
                <c:pt idx="13972">
                  <c:v>138.77873460000001</c:v>
                </c:pt>
                <c:pt idx="13973">
                  <c:v>138.7886676</c:v>
                </c:pt>
                <c:pt idx="13974">
                  <c:v>138.79860059999999</c:v>
                </c:pt>
                <c:pt idx="13975">
                  <c:v>138.80853260000001</c:v>
                </c:pt>
                <c:pt idx="13976">
                  <c:v>138.8184656</c:v>
                </c:pt>
                <c:pt idx="13977">
                  <c:v>138.82839860000001</c:v>
                </c:pt>
                <c:pt idx="13978">
                  <c:v>138.83833060000001</c:v>
                </c:pt>
                <c:pt idx="13979">
                  <c:v>138.8482636</c:v>
                </c:pt>
                <c:pt idx="13980">
                  <c:v>138.85819559999999</c:v>
                </c:pt>
                <c:pt idx="13981">
                  <c:v>138.86812860000001</c:v>
                </c:pt>
                <c:pt idx="13982">
                  <c:v>138.8780616</c:v>
                </c:pt>
                <c:pt idx="13983">
                  <c:v>138.88799359999999</c:v>
                </c:pt>
                <c:pt idx="13984">
                  <c:v>138.89792660000001</c:v>
                </c:pt>
                <c:pt idx="13985">
                  <c:v>138.90785959999999</c:v>
                </c:pt>
                <c:pt idx="13986">
                  <c:v>138.91779159999999</c:v>
                </c:pt>
                <c:pt idx="13987">
                  <c:v>138.9277246</c:v>
                </c:pt>
                <c:pt idx="13988">
                  <c:v>138.9376566</c:v>
                </c:pt>
                <c:pt idx="13989">
                  <c:v>138.94758959999999</c:v>
                </c:pt>
                <c:pt idx="13990">
                  <c:v>138.9575226</c:v>
                </c:pt>
                <c:pt idx="13991">
                  <c:v>138.9674546</c:v>
                </c:pt>
                <c:pt idx="13992">
                  <c:v>138.97738759999999</c:v>
                </c:pt>
                <c:pt idx="13993">
                  <c:v>138.9873206</c:v>
                </c:pt>
                <c:pt idx="13994">
                  <c:v>138.9972526</c:v>
                </c:pt>
                <c:pt idx="13995">
                  <c:v>139.00718560000001</c:v>
                </c:pt>
                <c:pt idx="13996">
                  <c:v>139.01711760000001</c:v>
                </c:pt>
                <c:pt idx="13997">
                  <c:v>139.0270506</c:v>
                </c:pt>
                <c:pt idx="13998">
                  <c:v>139.03698360000001</c:v>
                </c:pt>
                <c:pt idx="13999">
                  <c:v>139.04691560000001</c:v>
                </c:pt>
                <c:pt idx="14000">
                  <c:v>139.0568486</c:v>
                </c:pt>
                <c:pt idx="14001">
                  <c:v>139.06678160000001</c:v>
                </c:pt>
                <c:pt idx="14002">
                  <c:v>139.07671360000001</c:v>
                </c:pt>
                <c:pt idx="14003">
                  <c:v>139.08664659999999</c:v>
                </c:pt>
                <c:pt idx="14004">
                  <c:v>139.09657859999999</c:v>
                </c:pt>
                <c:pt idx="14005">
                  <c:v>139.1065116</c:v>
                </c:pt>
                <c:pt idx="14006">
                  <c:v>139.11644459999999</c:v>
                </c:pt>
                <c:pt idx="14007">
                  <c:v>139.12637659999999</c:v>
                </c:pt>
                <c:pt idx="14008">
                  <c:v>139.1363096</c:v>
                </c:pt>
                <c:pt idx="14009">
                  <c:v>139.14624259999999</c:v>
                </c:pt>
                <c:pt idx="14010">
                  <c:v>139.15617460000001</c:v>
                </c:pt>
                <c:pt idx="14011">
                  <c:v>139.1661076</c:v>
                </c:pt>
                <c:pt idx="14012">
                  <c:v>139.1760396</c:v>
                </c:pt>
                <c:pt idx="14013">
                  <c:v>139.18597260000001</c:v>
                </c:pt>
                <c:pt idx="14014">
                  <c:v>139.1959056</c:v>
                </c:pt>
                <c:pt idx="14015">
                  <c:v>139.2058376</c:v>
                </c:pt>
                <c:pt idx="14016">
                  <c:v>139.21577060000001</c:v>
                </c:pt>
                <c:pt idx="14017">
                  <c:v>139.2257036</c:v>
                </c:pt>
                <c:pt idx="14018">
                  <c:v>139.23563559999999</c:v>
                </c:pt>
                <c:pt idx="14019">
                  <c:v>139.24556860000001</c:v>
                </c:pt>
                <c:pt idx="14020">
                  <c:v>139.2555006</c:v>
                </c:pt>
                <c:pt idx="14021">
                  <c:v>139.26543359999999</c:v>
                </c:pt>
                <c:pt idx="14022">
                  <c:v>139.27536660000001</c:v>
                </c:pt>
                <c:pt idx="14023">
                  <c:v>139.2852986</c:v>
                </c:pt>
                <c:pt idx="14024">
                  <c:v>139.29523159999999</c:v>
                </c:pt>
                <c:pt idx="14025">
                  <c:v>139.30516460000001</c:v>
                </c:pt>
                <c:pt idx="14026">
                  <c:v>139.3150966</c:v>
                </c:pt>
                <c:pt idx="14027">
                  <c:v>139.32502959999999</c:v>
                </c:pt>
                <c:pt idx="14028">
                  <c:v>139.33496160000001</c:v>
                </c:pt>
                <c:pt idx="14029">
                  <c:v>139.3448946</c:v>
                </c:pt>
                <c:pt idx="14030">
                  <c:v>139.35482759999999</c:v>
                </c:pt>
                <c:pt idx="14031">
                  <c:v>139.36475960000001</c:v>
                </c:pt>
                <c:pt idx="14032">
                  <c:v>139.3746926</c:v>
                </c:pt>
                <c:pt idx="14033">
                  <c:v>139.38462559999999</c:v>
                </c:pt>
                <c:pt idx="14034">
                  <c:v>139.39455760000001</c:v>
                </c:pt>
                <c:pt idx="14035">
                  <c:v>139.4044906</c:v>
                </c:pt>
                <c:pt idx="14036">
                  <c:v>139.41442259999999</c:v>
                </c:pt>
                <c:pt idx="14037">
                  <c:v>139.42435560000001</c:v>
                </c:pt>
                <c:pt idx="14038">
                  <c:v>139.4342886</c:v>
                </c:pt>
                <c:pt idx="14039">
                  <c:v>139.44422059999999</c:v>
                </c:pt>
                <c:pt idx="14040">
                  <c:v>139.45415360000001</c:v>
                </c:pt>
                <c:pt idx="14041">
                  <c:v>139.4640866</c:v>
                </c:pt>
                <c:pt idx="14042">
                  <c:v>139.47401859999999</c:v>
                </c:pt>
                <c:pt idx="14043">
                  <c:v>139.48395160000001</c:v>
                </c:pt>
                <c:pt idx="14044">
                  <c:v>139.4938836</c:v>
                </c:pt>
                <c:pt idx="14045">
                  <c:v>139.50381659999999</c:v>
                </c:pt>
                <c:pt idx="14046">
                  <c:v>139.51374960000001</c:v>
                </c:pt>
                <c:pt idx="14047">
                  <c:v>139.5236816</c:v>
                </c:pt>
                <c:pt idx="14048">
                  <c:v>139.53361459999999</c:v>
                </c:pt>
                <c:pt idx="14049">
                  <c:v>139.54354760000001</c:v>
                </c:pt>
                <c:pt idx="14050">
                  <c:v>139.5534796</c:v>
                </c:pt>
                <c:pt idx="14051">
                  <c:v>139.56341259999999</c:v>
                </c:pt>
                <c:pt idx="14052">
                  <c:v>139.57334460000001</c:v>
                </c:pt>
                <c:pt idx="14053">
                  <c:v>139.5832776</c:v>
                </c:pt>
                <c:pt idx="14054">
                  <c:v>139.59321059999999</c:v>
                </c:pt>
                <c:pt idx="14055">
                  <c:v>139.60314260000001</c:v>
                </c:pt>
                <c:pt idx="14056">
                  <c:v>139.6130756</c:v>
                </c:pt>
                <c:pt idx="14057">
                  <c:v>139.62300759999999</c:v>
                </c:pt>
                <c:pt idx="14058">
                  <c:v>139.63294060000001</c:v>
                </c:pt>
                <c:pt idx="14059">
                  <c:v>139.6428736</c:v>
                </c:pt>
                <c:pt idx="14060">
                  <c:v>139.65280559999999</c:v>
                </c:pt>
                <c:pt idx="14061">
                  <c:v>139.66273860000001</c:v>
                </c:pt>
                <c:pt idx="14062">
                  <c:v>139.6726716</c:v>
                </c:pt>
                <c:pt idx="14063">
                  <c:v>139.68260359999999</c:v>
                </c:pt>
                <c:pt idx="14064">
                  <c:v>139.69253660000001</c:v>
                </c:pt>
                <c:pt idx="14065">
                  <c:v>139.7024686</c:v>
                </c:pt>
                <c:pt idx="14066">
                  <c:v>139.71240159999999</c:v>
                </c:pt>
                <c:pt idx="14067">
                  <c:v>139.72233460000001</c:v>
                </c:pt>
                <c:pt idx="14068">
                  <c:v>139.7322666</c:v>
                </c:pt>
                <c:pt idx="14069">
                  <c:v>139.74219959999999</c:v>
                </c:pt>
                <c:pt idx="14070">
                  <c:v>139.75213260000001</c:v>
                </c:pt>
                <c:pt idx="14071">
                  <c:v>139.7620646</c:v>
                </c:pt>
                <c:pt idx="14072">
                  <c:v>139.77199759999999</c:v>
                </c:pt>
                <c:pt idx="14073">
                  <c:v>139.78192960000001</c:v>
                </c:pt>
                <c:pt idx="14074">
                  <c:v>139.7918626</c:v>
                </c:pt>
                <c:pt idx="14075">
                  <c:v>139.80179559999999</c:v>
                </c:pt>
                <c:pt idx="14076">
                  <c:v>139.81172760000001</c:v>
                </c:pt>
                <c:pt idx="14077">
                  <c:v>139.8216606</c:v>
                </c:pt>
                <c:pt idx="14078">
                  <c:v>139.83159259999999</c:v>
                </c:pt>
                <c:pt idx="14079">
                  <c:v>139.84152560000001</c:v>
                </c:pt>
                <c:pt idx="14080">
                  <c:v>139.8514586</c:v>
                </c:pt>
                <c:pt idx="14081">
                  <c:v>139.86139059999999</c:v>
                </c:pt>
                <c:pt idx="14082">
                  <c:v>139.87132360000001</c:v>
                </c:pt>
                <c:pt idx="14083">
                  <c:v>139.8812566</c:v>
                </c:pt>
                <c:pt idx="14084">
                  <c:v>139.89118859999999</c:v>
                </c:pt>
                <c:pt idx="14085">
                  <c:v>139.90112160000001</c:v>
                </c:pt>
                <c:pt idx="14086">
                  <c:v>139.9110536</c:v>
                </c:pt>
                <c:pt idx="14087">
                  <c:v>139.92098659999999</c:v>
                </c:pt>
                <c:pt idx="14088">
                  <c:v>139.93091960000001</c:v>
                </c:pt>
                <c:pt idx="14089">
                  <c:v>139.9408516</c:v>
                </c:pt>
                <c:pt idx="14090">
                  <c:v>139.95078459999999</c:v>
                </c:pt>
                <c:pt idx="14091">
                  <c:v>139.96071660000001</c:v>
                </c:pt>
                <c:pt idx="14092">
                  <c:v>139.9706496</c:v>
                </c:pt>
                <c:pt idx="14093">
                  <c:v>139.98058259999999</c:v>
                </c:pt>
                <c:pt idx="14094">
                  <c:v>139.99051460000001</c:v>
                </c:pt>
                <c:pt idx="14095">
                  <c:v>140.0004476</c:v>
                </c:pt>
                <c:pt idx="14096">
                  <c:v>140.01038059999999</c:v>
                </c:pt>
                <c:pt idx="14097">
                  <c:v>140.02031260000001</c:v>
                </c:pt>
                <c:pt idx="14098">
                  <c:v>140.0302456</c:v>
                </c:pt>
                <c:pt idx="14099">
                  <c:v>140.04017759999999</c:v>
                </c:pt>
                <c:pt idx="14100">
                  <c:v>140.05011060000001</c:v>
                </c:pt>
                <c:pt idx="14101">
                  <c:v>140.0600436</c:v>
                </c:pt>
                <c:pt idx="14102">
                  <c:v>140.06997559999999</c:v>
                </c:pt>
                <c:pt idx="14103">
                  <c:v>140.07990860000001</c:v>
                </c:pt>
                <c:pt idx="14104">
                  <c:v>140.0898406</c:v>
                </c:pt>
                <c:pt idx="14105">
                  <c:v>140.09977359999999</c:v>
                </c:pt>
                <c:pt idx="14106">
                  <c:v>140.10970660000001</c:v>
                </c:pt>
                <c:pt idx="14107">
                  <c:v>140.1196386</c:v>
                </c:pt>
                <c:pt idx="14108">
                  <c:v>140.12957159999999</c:v>
                </c:pt>
                <c:pt idx="14109">
                  <c:v>140.13950460000001</c:v>
                </c:pt>
                <c:pt idx="14110">
                  <c:v>140.1494366</c:v>
                </c:pt>
                <c:pt idx="14111">
                  <c:v>140.15936959999999</c:v>
                </c:pt>
                <c:pt idx="14112">
                  <c:v>140.16930160000001</c:v>
                </c:pt>
                <c:pt idx="14113">
                  <c:v>140.1792346</c:v>
                </c:pt>
                <c:pt idx="14114">
                  <c:v>140.18916759999999</c:v>
                </c:pt>
                <c:pt idx="14115">
                  <c:v>140.19909960000001</c:v>
                </c:pt>
                <c:pt idx="14116">
                  <c:v>140.2090326</c:v>
                </c:pt>
                <c:pt idx="14117">
                  <c:v>140.21896459999999</c:v>
                </c:pt>
                <c:pt idx="14118">
                  <c:v>140.22889760000001</c:v>
                </c:pt>
                <c:pt idx="14119">
                  <c:v>140.2388306</c:v>
                </c:pt>
                <c:pt idx="14120">
                  <c:v>140.24876259999999</c:v>
                </c:pt>
                <c:pt idx="14121">
                  <c:v>140.25869560000001</c:v>
                </c:pt>
                <c:pt idx="14122">
                  <c:v>140.2686286</c:v>
                </c:pt>
                <c:pt idx="14123">
                  <c:v>140.27856059999999</c:v>
                </c:pt>
                <c:pt idx="14124">
                  <c:v>140.28849360000001</c:v>
                </c:pt>
                <c:pt idx="14125">
                  <c:v>140.2984256</c:v>
                </c:pt>
                <c:pt idx="14126">
                  <c:v>140.30835859999999</c:v>
                </c:pt>
                <c:pt idx="14127">
                  <c:v>140.31829160000001</c:v>
                </c:pt>
                <c:pt idx="14128">
                  <c:v>140.3282236</c:v>
                </c:pt>
                <c:pt idx="14129">
                  <c:v>140.33815659999999</c:v>
                </c:pt>
                <c:pt idx="14130">
                  <c:v>140.34808960000001</c:v>
                </c:pt>
                <c:pt idx="14131">
                  <c:v>140.3580216</c:v>
                </c:pt>
                <c:pt idx="14132">
                  <c:v>140.36795459999999</c:v>
                </c:pt>
                <c:pt idx="14133">
                  <c:v>140.37788660000001</c:v>
                </c:pt>
                <c:pt idx="14134">
                  <c:v>140.3878196</c:v>
                </c:pt>
                <c:pt idx="14135">
                  <c:v>140.39775259999999</c:v>
                </c:pt>
                <c:pt idx="14136">
                  <c:v>140.40768460000001</c:v>
                </c:pt>
                <c:pt idx="14137">
                  <c:v>140.4176176</c:v>
                </c:pt>
                <c:pt idx="14138">
                  <c:v>140.42754959999999</c:v>
                </c:pt>
                <c:pt idx="14139">
                  <c:v>140.43748260000001</c:v>
                </c:pt>
                <c:pt idx="14140">
                  <c:v>140.4474156</c:v>
                </c:pt>
                <c:pt idx="14141">
                  <c:v>140.45734759999999</c:v>
                </c:pt>
                <c:pt idx="14142">
                  <c:v>140.46728060000001</c:v>
                </c:pt>
                <c:pt idx="14143">
                  <c:v>140.4772136</c:v>
                </c:pt>
                <c:pt idx="14144">
                  <c:v>140.48714559999999</c:v>
                </c:pt>
                <c:pt idx="14145">
                  <c:v>140.49707860000001</c:v>
                </c:pt>
                <c:pt idx="14146">
                  <c:v>140.5070106</c:v>
                </c:pt>
                <c:pt idx="14147">
                  <c:v>140.51694359999999</c:v>
                </c:pt>
                <c:pt idx="14148">
                  <c:v>140.52687660000001</c:v>
                </c:pt>
                <c:pt idx="14149">
                  <c:v>140.5368086</c:v>
                </c:pt>
                <c:pt idx="14150">
                  <c:v>140.54674159999999</c:v>
                </c:pt>
                <c:pt idx="14151">
                  <c:v>140.55667460000001</c:v>
                </c:pt>
                <c:pt idx="14152">
                  <c:v>140.5666066</c:v>
                </c:pt>
                <c:pt idx="14153">
                  <c:v>140.57653959999999</c:v>
                </c:pt>
                <c:pt idx="14154">
                  <c:v>140.58647160000001</c:v>
                </c:pt>
                <c:pt idx="14155">
                  <c:v>140.59640519999999</c:v>
                </c:pt>
                <c:pt idx="14156">
                  <c:v>140.60633820000001</c:v>
                </c:pt>
                <c:pt idx="14157">
                  <c:v>140.6162702</c:v>
                </c:pt>
                <c:pt idx="14158">
                  <c:v>140.62620319999999</c:v>
                </c:pt>
                <c:pt idx="14159">
                  <c:v>140.63613620000001</c:v>
                </c:pt>
                <c:pt idx="14160">
                  <c:v>140.6460682</c:v>
                </c:pt>
                <c:pt idx="14161">
                  <c:v>140.65600119999999</c:v>
                </c:pt>
                <c:pt idx="14162">
                  <c:v>140.66593320000001</c:v>
                </c:pt>
                <c:pt idx="14163">
                  <c:v>140.6758662</c:v>
                </c:pt>
                <c:pt idx="14164">
                  <c:v>140.68579919999999</c:v>
                </c:pt>
                <c:pt idx="14165">
                  <c:v>140.69573120000001</c:v>
                </c:pt>
                <c:pt idx="14166">
                  <c:v>140.7056642</c:v>
                </c:pt>
                <c:pt idx="14167">
                  <c:v>140.71559719999999</c:v>
                </c:pt>
                <c:pt idx="14168">
                  <c:v>140.72552920000001</c:v>
                </c:pt>
                <c:pt idx="14169">
                  <c:v>140.7354622</c:v>
                </c:pt>
                <c:pt idx="14170">
                  <c:v>140.74539419999999</c:v>
                </c:pt>
                <c:pt idx="14171">
                  <c:v>140.75532720000001</c:v>
                </c:pt>
                <c:pt idx="14172">
                  <c:v>140.7652602</c:v>
                </c:pt>
                <c:pt idx="14173">
                  <c:v>140.77519219999999</c:v>
                </c:pt>
                <c:pt idx="14174">
                  <c:v>140.78512520000001</c:v>
                </c:pt>
                <c:pt idx="14175">
                  <c:v>140.7950572</c:v>
                </c:pt>
                <c:pt idx="14176">
                  <c:v>140.80499019999999</c:v>
                </c:pt>
                <c:pt idx="14177">
                  <c:v>140.81492320000001</c:v>
                </c:pt>
                <c:pt idx="14178">
                  <c:v>140.8248552</c:v>
                </c:pt>
                <c:pt idx="14179">
                  <c:v>140.83478819999999</c:v>
                </c:pt>
                <c:pt idx="14180">
                  <c:v>140.84472120000001</c:v>
                </c:pt>
                <c:pt idx="14181">
                  <c:v>140.8546532</c:v>
                </c:pt>
                <c:pt idx="14182">
                  <c:v>140.86458619999999</c:v>
                </c:pt>
                <c:pt idx="14183">
                  <c:v>140.87451820000001</c:v>
                </c:pt>
                <c:pt idx="14184">
                  <c:v>140.8844512</c:v>
                </c:pt>
                <c:pt idx="14185">
                  <c:v>140.89438419999999</c:v>
                </c:pt>
                <c:pt idx="14186">
                  <c:v>140.90431620000001</c:v>
                </c:pt>
                <c:pt idx="14187">
                  <c:v>140.9142492</c:v>
                </c:pt>
                <c:pt idx="14188">
                  <c:v>140.92418219999999</c:v>
                </c:pt>
                <c:pt idx="14189">
                  <c:v>140.93411420000001</c:v>
                </c:pt>
                <c:pt idx="14190">
                  <c:v>140.9440472</c:v>
                </c:pt>
                <c:pt idx="14191">
                  <c:v>140.95397919999999</c:v>
                </c:pt>
                <c:pt idx="14192">
                  <c:v>140.96391220000001</c:v>
                </c:pt>
                <c:pt idx="14193">
                  <c:v>140.9738452</c:v>
                </c:pt>
                <c:pt idx="14194">
                  <c:v>140.98377719999999</c:v>
                </c:pt>
                <c:pt idx="14195">
                  <c:v>140.99371020000001</c:v>
                </c:pt>
                <c:pt idx="14196">
                  <c:v>141.0036432</c:v>
                </c:pt>
                <c:pt idx="14197">
                  <c:v>141.01357519999999</c:v>
                </c:pt>
                <c:pt idx="14198">
                  <c:v>141.02350820000001</c:v>
                </c:pt>
                <c:pt idx="14199">
                  <c:v>141.0334402</c:v>
                </c:pt>
                <c:pt idx="14200">
                  <c:v>141.04337319999999</c:v>
                </c:pt>
                <c:pt idx="14201">
                  <c:v>141.05330620000001</c:v>
                </c:pt>
                <c:pt idx="14202">
                  <c:v>141.0632382</c:v>
                </c:pt>
                <c:pt idx="14203">
                  <c:v>141.07317119999999</c:v>
                </c:pt>
                <c:pt idx="14204">
                  <c:v>141.08310420000001</c:v>
                </c:pt>
                <c:pt idx="14205">
                  <c:v>141.0930362</c:v>
                </c:pt>
                <c:pt idx="14206">
                  <c:v>141.10296919999999</c:v>
                </c:pt>
                <c:pt idx="14207">
                  <c:v>141.11290120000001</c:v>
                </c:pt>
                <c:pt idx="14208">
                  <c:v>141.1228342</c:v>
                </c:pt>
                <c:pt idx="14209">
                  <c:v>141.13276719999999</c:v>
                </c:pt>
                <c:pt idx="14210">
                  <c:v>141.14269920000001</c:v>
                </c:pt>
                <c:pt idx="14211">
                  <c:v>141.1526322</c:v>
                </c:pt>
                <c:pt idx="14212">
                  <c:v>141.16256519999999</c:v>
                </c:pt>
                <c:pt idx="14213">
                  <c:v>141.17249720000001</c:v>
                </c:pt>
                <c:pt idx="14214">
                  <c:v>141.1824302</c:v>
                </c:pt>
                <c:pt idx="14215">
                  <c:v>141.19236219999999</c:v>
                </c:pt>
                <c:pt idx="14216">
                  <c:v>141.20229520000001</c:v>
                </c:pt>
                <c:pt idx="14217">
                  <c:v>141.2122282</c:v>
                </c:pt>
                <c:pt idx="14218">
                  <c:v>141.22216019999999</c:v>
                </c:pt>
                <c:pt idx="14219">
                  <c:v>141.23209320000001</c:v>
                </c:pt>
                <c:pt idx="14220">
                  <c:v>141.2420262</c:v>
                </c:pt>
                <c:pt idx="14221">
                  <c:v>141.25195819999999</c:v>
                </c:pt>
                <c:pt idx="14222">
                  <c:v>141.26189120000001</c:v>
                </c:pt>
                <c:pt idx="14223">
                  <c:v>141.2718232</c:v>
                </c:pt>
                <c:pt idx="14224">
                  <c:v>141.28175619999999</c:v>
                </c:pt>
                <c:pt idx="14225">
                  <c:v>141.29168920000001</c:v>
                </c:pt>
                <c:pt idx="14226">
                  <c:v>141.3016212</c:v>
                </c:pt>
                <c:pt idx="14227">
                  <c:v>141.31155419999999</c:v>
                </c:pt>
                <c:pt idx="14228">
                  <c:v>141.32148720000001</c:v>
                </c:pt>
                <c:pt idx="14229">
                  <c:v>141.3314192</c:v>
                </c:pt>
                <c:pt idx="14230">
                  <c:v>141.34135219999999</c:v>
                </c:pt>
                <c:pt idx="14231">
                  <c:v>141.35128420000001</c:v>
                </c:pt>
                <c:pt idx="14232">
                  <c:v>141.3612172</c:v>
                </c:pt>
                <c:pt idx="14233">
                  <c:v>141.37115019999999</c:v>
                </c:pt>
                <c:pt idx="14234">
                  <c:v>141.38108220000001</c:v>
                </c:pt>
                <c:pt idx="14235">
                  <c:v>141.3910152</c:v>
                </c:pt>
                <c:pt idx="14236">
                  <c:v>141.40094719999999</c:v>
                </c:pt>
                <c:pt idx="14237">
                  <c:v>141.41088020000001</c:v>
                </c:pt>
                <c:pt idx="14238">
                  <c:v>141.4208132</c:v>
                </c:pt>
                <c:pt idx="14239">
                  <c:v>141.43074519999999</c:v>
                </c:pt>
                <c:pt idx="14240">
                  <c:v>141.44067820000001</c:v>
                </c:pt>
                <c:pt idx="14241">
                  <c:v>141.4506112</c:v>
                </c:pt>
                <c:pt idx="14242">
                  <c:v>141.46054319999999</c:v>
                </c:pt>
                <c:pt idx="14243">
                  <c:v>141.47047620000001</c:v>
                </c:pt>
                <c:pt idx="14244">
                  <c:v>141.4804082</c:v>
                </c:pt>
                <c:pt idx="14245">
                  <c:v>141.49034119999999</c:v>
                </c:pt>
                <c:pt idx="14246">
                  <c:v>141.50027420000001</c:v>
                </c:pt>
                <c:pt idx="14247">
                  <c:v>141.5102062</c:v>
                </c:pt>
                <c:pt idx="14248">
                  <c:v>141.52013919999999</c:v>
                </c:pt>
                <c:pt idx="14249">
                  <c:v>141.53007220000001</c:v>
                </c:pt>
                <c:pt idx="14250">
                  <c:v>141.5400042</c:v>
                </c:pt>
                <c:pt idx="14251">
                  <c:v>141.54993719999999</c:v>
                </c:pt>
                <c:pt idx="14252">
                  <c:v>141.55986920000001</c:v>
                </c:pt>
                <c:pt idx="14253">
                  <c:v>141.5698022</c:v>
                </c:pt>
                <c:pt idx="14254">
                  <c:v>141.57973519999999</c:v>
                </c:pt>
                <c:pt idx="14255">
                  <c:v>141.58966720000001</c:v>
                </c:pt>
                <c:pt idx="14256">
                  <c:v>141.59959950000001</c:v>
                </c:pt>
                <c:pt idx="14257">
                  <c:v>141.6095325</c:v>
                </c:pt>
                <c:pt idx="14258">
                  <c:v>141.61946449999999</c:v>
                </c:pt>
                <c:pt idx="14259">
                  <c:v>141.62939750000001</c:v>
                </c:pt>
                <c:pt idx="14260">
                  <c:v>141.6393295</c:v>
                </c:pt>
                <c:pt idx="14261">
                  <c:v>141.64926249999999</c:v>
                </c:pt>
                <c:pt idx="14262">
                  <c:v>141.65919550000001</c:v>
                </c:pt>
                <c:pt idx="14263">
                  <c:v>141.6691275</c:v>
                </c:pt>
                <c:pt idx="14264">
                  <c:v>141.67906049999999</c:v>
                </c:pt>
                <c:pt idx="14265">
                  <c:v>141.68899350000001</c:v>
                </c:pt>
                <c:pt idx="14266">
                  <c:v>141.6989255</c:v>
                </c:pt>
                <c:pt idx="14267">
                  <c:v>141.70885849999999</c:v>
                </c:pt>
                <c:pt idx="14268">
                  <c:v>141.71879050000001</c:v>
                </c:pt>
                <c:pt idx="14269">
                  <c:v>141.7287235</c:v>
                </c:pt>
                <c:pt idx="14270">
                  <c:v>141.73865649999999</c:v>
                </c:pt>
                <c:pt idx="14271">
                  <c:v>141.74858850000001</c:v>
                </c:pt>
                <c:pt idx="14272">
                  <c:v>141.7585215</c:v>
                </c:pt>
                <c:pt idx="14273">
                  <c:v>141.76845449999999</c:v>
                </c:pt>
                <c:pt idx="14274">
                  <c:v>141.77838650000001</c:v>
                </c:pt>
                <c:pt idx="14275">
                  <c:v>141.7883195</c:v>
                </c:pt>
                <c:pt idx="14276">
                  <c:v>141.79825249999999</c:v>
                </c:pt>
                <c:pt idx="14277">
                  <c:v>141.80818450000001</c:v>
                </c:pt>
                <c:pt idx="14278">
                  <c:v>141.8181175</c:v>
                </c:pt>
                <c:pt idx="14279">
                  <c:v>141.82804949999999</c:v>
                </c:pt>
                <c:pt idx="14280">
                  <c:v>141.83798250000001</c:v>
                </c:pt>
                <c:pt idx="14281">
                  <c:v>141.8479155</c:v>
                </c:pt>
                <c:pt idx="14282">
                  <c:v>141.85784749999999</c:v>
                </c:pt>
                <c:pt idx="14283">
                  <c:v>141.86778050000001</c:v>
                </c:pt>
                <c:pt idx="14284">
                  <c:v>141.8777135</c:v>
                </c:pt>
                <c:pt idx="14285">
                  <c:v>141.88764549999999</c:v>
                </c:pt>
                <c:pt idx="14286">
                  <c:v>141.89757850000001</c:v>
                </c:pt>
                <c:pt idx="14287">
                  <c:v>141.9075105</c:v>
                </c:pt>
                <c:pt idx="14288">
                  <c:v>141.91744349999999</c:v>
                </c:pt>
                <c:pt idx="14289">
                  <c:v>141.92737650000001</c:v>
                </c:pt>
                <c:pt idx="14290">
                  <c:v>141.9373085</c:v>
                </c:pt>
                <c:pt idx="14291">
                  <c:v>141.94724149999999</c:v>
                </c:pt>
                <c:pt idx="14292">
                  <c:v>141.95717450000001</c:v>
                </c:pt>
                <c:pt idx="14293">
                  <c:v>141.9671065</c:v>
                </c:pt>
                <c:pt idx="14294">
                  <c:v>141.97703949999999</c:v>
                </c:pt>
                <c:pt idx="14295">
                  <c:v>141.98697250000001</c:v>
                </c:pt>
                <c:pt idx="14296">
                  <c:v>141.9969045</c:v>
                </c:pt>
                <c:pt idx="14297">
                  <c:v>142.00683749999999</c:v>
                </c:pt>
                <c:pt idx="14298">
                  <c:v>142.01676950000001</c:v>
                </c:pt>
                <c:pt idx="14299">
                  <c:v>142.0267025</c:v>
                </c:pt>
                <c:pt idx="14300">
                  <c:v>142.03663549999999</c:v>
                </c:pt>
                <c:pt idx="14301">
                  <c:v>142.04656750000001</c:v>
                </c:pt>
                <c:pt idx="14302">
                  <c:v>142.0565005</c:v>
                </c:pt>
                <c:pt idx="14303">
                  <c:v>142.06643349999999</c:v>
                </c:pt>
                <c:pt idx="14304">
                  <c:v>142.07636550000001</c:v>
                </c:pt>
                <c:pt idx="14305">
                  <c:v>142.0862985</c:v>
                </c:pt>
                <c:pt idx="14306">
                  <c:v>142.09623149999999</c:v>
                </c:pt>
                <c:pt idx="14307">
                  <c:v>142.10616350000001</c:v>
                </c:pt>
                <c:pt idx="14308">
                  <c:v>142.1160965</c:v>
                </c:pt>
                <c:pt idx="14309">
                  <c:v>142.12602949999999</c:v>
                </c:pt>
                <c:pt idx="14310">
                  <c:v>142.13596150000001</c:v>
                </c:pt>
                <c:pt idx="14311">
                  <c:v>142.1458945</c:v>
                </c:pt>
                <c:pt idx="14312">
                  <c:v>142.15582749999999</c:v>
                </c:pt>
                <c:pt idx="14313">
                  <c:v>142.16575950000001</c:v>
                </c:pt>
                <c:pt idx="14314">
                  <c:v>142.1756925</c:v>
                </c:pt>
                <c:pt idx="14315">
                  <c:v>142.18562449999999</c:v>
                </c:pt>
                <c:pt idx="14316">
                  <c:v>142.19555750000001</c:v>
                </c:pt>
                <c:pt idx="14317">
                  <c:v>142.2054905</c:v>
                </c:pt>
                <c:pt idx="14318">
                  <c:v>142.21542249999999</c:v>
                </c:pt>
                <c:pt idx="14319">
                  <c:v>142.22535550000001</c:v>
                </c:pt>
                <c:pt idx="14320">
                  <c:v>142.2352885</c:v>
                </c:pt>
                <c:pt idx="14321">
                  <c:v>142.24522049999999</c:v>
                </c:pt>
                <c:pt idx="14322">
                  <c:v>142.25515350000001</c:v>
                </c:pt>
                <c:pt idx="14323">
                  <c:v>142.2650865</c:v>
                </c:pt>
                <c:pt idx="14324">
                  <c:v>142.27501849999999</c:v>
                </c:pt>
                <c:pt idx="14325">
                  <c:v>142.28495150000001</c:v>
                </c:pt>
                <c:pt idx="14326">
                  <c:v>142.29488449999999</c:v>
                </c:pt>
                <c:pt idx="14327">
                  <c:v>142.30481649999999</c:v>
                </c:pt>
                <c:pt idx="14328">
                  <c:v>142.3147495</c:v>
                </c:pt>
                <c:pt idx="14329">
                  <c:v>142.3246815</c:v>
                </c:pt>
                <c:pt idx="14330">
                  <c:v>142.33461449999999</c:v>
                </c:pt>
                <c:pt idx="14331">
                  <c:v>142.3445475</c:v>
                </c:pt>
                <c:pt idx="14332">
                  <c:v>142.3544795</c:v>
                </c:pt>
                <c:pt idx="14333">
                  <c:v>142.36441249999999</c:v>
                </c:pt>
                <c:pt idx="14334">
                  <c:v>142.3743455</c:v>
                </c:pt>
                <c:pt idx="14335">
                  <c:v>142.3842775</c:v>
                </c:pt>
                <c:pt idx="14336">
                  <c:v>142.39421050000001</c:v>
                </c:pt>
                <c:pt idx="14337">
                  <c:v>142.4041435</c:v>
                </c:pt>
                <c:pt idx="14338">
                  <c:v>142.4140755</c:v>
                </c:pt>
                <c:pt idx="14339">
                  <c:v>142.42400850000001</c:v>
                </c:pt>
                <c:pt idx="14340">
                  <c:v>142.4339415</c:v>
                </c:pt>
                <c:pt idx="14341">
                  <c:v>142.4438735</c:v>
                </c:pt>
                <c:pt idx="14342">
                  <c:v>142.45380650000001</c:v>
                </c:pt>
                <c:pt idx="14343">
                  <c:v>142.4637395</c:v>
                </c:pt>
                <c:pt idx="14344">
                  <c:v>142.47367149999999</c:v>
                </c:pt>
                <c:pt idx="14345">
                  <c:v>142.48360450000001</c:v>
                </c:pt>
                <c:pt idx="14346">
                  <c:v>142.4935365</c:v>
                </c:pt>
                <c:pt idx="14347">
                  <c:v>142.50346949999999</c:v>
                </c:pt>
                <c:pt idx="14348">
                  <c:v>142.51340250000001</c:v>
                </c:pt>
                <c:pt idx="14349">
                  <c:v>142.5233345</c:v>
                </c:pt>
                <c:pt idx="14350">
                  <c:v>142.53326749999999</c:v>
                </c:pt>
                <c:pt idx="14351">
                  <c:v>142.54320050000001</c:v>
                </c:pt>
                <c:pt idx="14352">
                  <c:v>142.5531325</c:v>
                </c:pt>
                <c:pt idx="14353">
                  <c:v>142.56306549999999</c:v>
                </c:pt>
                <c:pt idx="14354">
                  <c:v>142.57299850000001</c:v>
                </c:pt>
                <c:pt idx="14355">
                  <c:v>142.5829305</c:v>
                </c:pt>
                <c:pt idx="14356">
                  <c:v>142.59286349999999</c:v>
                </c:pt>
                <c:pt idx="14357">
                  <c:v>142.60279739999999</c:v>
                </c:pt>
                <c:pt idx="14358">
                  <c:v>142.61272940000001</c:v>
                </c:pt>
                <c:pt idx="14359">
                  <c:v>142.6226624</c:v>
                </c:pt>
                <c:pt idx="14360">
                  <c:v>142.63259540000001</c:v>
                </c:pt>
                <c:pt idx="14361">
                  <c:v>142.64252740000001</c:v>
                </c:pt>
                <c:pt idx="14362">
                  <c:v>142.6524604</c:v>
                </c:pt>
                <c:pt idx="14363">
                  <c:v>142.66239239999999</c:v>
                </c:pt>
                <c:pt idx="14364">
                  <c:v>142.67232540000001</c:v>
                </c:pt>
                <c:pt idx="14365">
                  <c:v>142.68225839999999</c:v>
                </c:pt>
                <c:pt idx="14366">
                  <c:v>142.69219039999999</c:v>
                </c:pt>
                <c:pt idx="14367">
                  <c:v>142.7021234</c:v>
                </c:pt>
                <c:pt idx="14368">
                  <c:v>142.71205639999999</c:v>
                </c:pt>
                <c:pt idx="14369">
                  <c:v>142.72198839999999</c:v>
                </c:pt>
                <c:pt idx="14370">
                  <c:v>142.7319214</c:v>
                </c:pt>
                <c:pt idx="14371">
                  <c:v>142.74185439999999</c:v>
                </c:pt>
                <c:pt idx="14372">
                  <c:v>142.75178639999999</c:v>
                </c:pt>
                <c:pt idx="14373">
                  <c:v>142.7617194</c:v>
                </c:pt>
                <c:pt idx="14374">
                  <c:v>142.77165239999999</c:v>
                </c:pt>
                <c:pt idx="14375">
                  <c:v>142.78158440000001</c:v>
                </c:pt>
                <c:pt idx="14376">
                  <c:v>142.7915174</c:v>
                </c:pt>
                <c:pt idx="14377">
                  <c:v>142.8014494</c:v>
                </c:pt>
                <c:pt idx="14378">
                  <c:v>142.81138240000001</c:v>
                </c:pt>
                <c:pt idx="14379">
                  <c:v>142.8213154</c:v>
                </c:pt>
                <c:pt idx="14380">
                  <c:v>142.8312474</c:v>
                </c:pt>
                <c:pt idx="14381">
                  <c:v>142.84118040000001</c:v>
                </c:pt>
                <c:pt idx="14382">
                  <c:v>142.8511134</c:v>
                </c:pt>
                <c:pt idx="14383">
                  <c:v>142.86104539999999</c:v>
                </c:pt>
                <c:pt idx="14384">
                  <c:v>142.87097840000001</c:v>
                </c:pt>
                <c:pt idx="14385">
                  <c:v>142.8809114</c:v>
                </c:pt>
                <c:pt idx="14386">
                  <c:v>142.89084339999999</c:v>
                </c:pt>
                <c:pt idx="14387">
                  <c:v>142.90077640000001</c:v>
                </c:pt>
                <c:pt idx="14388">
                  <c:v>142.9107094</c:v>
                </c:pt>
                <c:pt idx="14389">
                  <c:v>142.92064139999999</c:v>
                </c:pt>
                <c:pt idx="14390">
                  <c:v>142.93057440000001</c:v>
                </c:pt>
                <c:pt idx="14391">
                  <c:v>142.9405074</c:v>
                </c:pt>
                <c:pt idx="14392">
                  <c:v>142.95043939999999</c:v>
                </c:pt>
                <c:pt idx="14393">
                  <c:v>142.96037240000001</c:v>
                </c:pt>
                <c:pt idx="14394">
                  <c:v>142.9703044</c:v>
                </c:pt>
                <c:pt idx="14395">
                  <c:v>142.98023739999999</c:v>
                </c:pt>
                <c:pt idx="14396">
                  <c:v>142.99017040000001</c:v>
                </c:pt>
                <c:pt idx="14397">
                  <c:v>143.0001024</c:v>
                </c:pt>
                <c:pt idx="14398">
                  <c:v>143.01003539999999</c:v>
                </c:pt>
                <c:pt idx="14399">
                  <c:v>143.01996840000001</c:v>
                </c:pt>
                <c:pt idx="14400">
                  <c:v>143.0299004</c:v>
                </c:pt>
                <c:pt idx="14401">
                  <c:v>143.03983339999999</c:v>
                </c:pt>
                <c:pt idx="14402">
                  <c:v>143.04976640000001</c:v>
                </c:pt>
                <c:pt idx="14403">
                  <c:v>143.0596984</c:v>
                </c:pt>
                <c:pt idx="14404">
                  <c:v>143.06963139999999</c:v>
                </c:pt>
                <c:pt idx="14405">
                  <c:v>143.07956340000001</c:v>
                </c:pt>
                <c:pt idx="14406">
                  <c:v>143.0894964</c:v>
                </c:pt>
                <c:pt idx="14407">
                  <c:v>143.09942939999999</c:v>
                </c:pt>
                <c:pt idx="14408">
                  <c:v>143.10936140000001</c:v>
                </c:pt>
                <c:pt idx="14409">
                  <c:v>143.1192944</c:v>
                </c:pt>
                <c:pt idx="14410">
                  <c:v>143.12922739999999</c:v>
                </c:pt>
                <c:pt idx="14411">
                  <c:v>143.13915940000001</c:v>
                </c:pt>
                <c:pt idx="14412">
                  <c:v>143.1490924</c:v>
                </c:pt>
                <c:pt idx="14413">
                  <c:v>143.15902539999999</c:v>
                </c:pt>
                <c:pt idx="14414">
                  <c:v>143.16895740000001</c:v>
                </c:pt>
                <c:pt idx="14415">
                  <c:v>143.1788904</c:v>
                </c:pt>
                <c:pt idx="14416">
                  <c:v>143.18882339999999</c:v>
                </c:pt>
                <c:pt idx="14417">
                  <c:v>143.19875540000001</c:v>
                </c:pt>
                <c:pt idx="14418">
                  <c:v>143.2086884</c:v>
                </c:pt>
                <c:pt idx="14419">
                  <c:v>143.21862139999999</c:v>
                </c:pt>
                <c:pt idx="14420">
                  <c:v>143.22855340000001</c:v>
                </c:pt>
                <c:pt idx="14421">
                  <c:v>143.2384864</c:v>
                </c:pt>
                <c:pt idx="14422">
                  <c:v>143.24841839999999</c:v>
                </c:pt>
                <c:pt idx="14423">
                  <c:v>143.25835140000001</c:v>
                </c:pt>
                <c:pt idx="14424">
                  <c:v>143.2682844</c:v>
                </c:pt>
                <c:pt idx="14425">
                  <c:v>143.27821639999999</c:v>
                </c:pt>
                <c:pt idx="14426">
                  <c:v>143.28814940000001</c:v>
                </c:pt>
                <c:pt idx="14427">
                  <c:v>143.2980824</c:v>
                </c:pt>
                <c:pt idx="14428">
                  <c:v>143.30801439999999</c:v>
                </c:pt>
                <c:pt idx="14429">
                  <c:v>143.31794740000001</c:v>
                </c:pt>
                <c:pt idx="14430">
                  <c:v>143.3278804</c:v>
                </c:pt>
                <c:pt idx="14431">
                  <c:v>143.33781239999999</c:v>
                </c:pt>
                <c:pt idx="14432">
                  <c:v>143.34774540000001</c:v>
                </c:pt>
                <c:pt idx="14433">
                  <c:v>143.3576774</c:v>
                </c:pt>
                <c:pt idx="14434">
                  <c:v>143.36761039999999</c:v>
                </c:pt>
                <c:pt idx="14435">
                  <c:v>143.37754340000001</c:v>
                </c:pt>
                <c:pt idx="14436">
                  <c:v>143.3874754</c:v>
                </c:pt>
                <c:pt idx="14437">
                  <c:v>143.39740839999999</c:v>
                </c:pt>
                <c:pt idx="14438">
                  <c:v>143.40734140000001</c:v>
                </c:pt>
                <c:pt idx="14439">
                  <c:v>143.4172734</c:v>
                </c:pt>
                <c:pt idx="14440">
                  <c:v>143.42720639999999</c:v>
                </c:pt>
                <c:pt idx="14441">
                  <c:v>143.43713940000001</c:v>
                </c:pt>
                <c:pt idx="14442">
                  <c:v>143.4470714</c:v>
                </c:pt>
                <c:pt idx="14443">
                  <c:v>143.45700439999999</c:v>
                </c:pt>
                <c:pt idx="14444">
                  <c:v>143.46693640000001</c:v>
                </c:pt>
                <c:pt idx="14445">
                  <c:v>143.4768694</c:v>
                </c:pt>
                <c:pt idx="14446">
                  <c:v>143.48680239999999</c:v>
                </c:pt>
                <c:pt idx="14447">
                  <c:v>143.49673440000001</c:v>
                </c:pt>
                <c:pt idx="14448">
                  <c:v>143.5066674</c:v>
                </c:pt>
                <c:pt idx="14449">
                  <c:v>143.51660039999999</c:v>
                </c:pt>
                <c:pt idx="14450">
                  <c:v>143.52653240000001</c:v>
                </c:pt>
                <c:pt idx="14451">
                  <c:v>143.5364654</c:v>
                </c:pt>
                <c:pt idx="14452">
                  <c:v>143.54639839999999</c:v>
                </c:pt>
                <c:pt idx="14453">
                  <c:v>143.55633040000001</c:v>
                </c:pt>
                <c:pt idx="14454">
                  <c:v>143.5662634</c:v>
                </c:pt>
                <c:pt idx="14455">
                  <c:v>143.57619539999999</c:v>
                </c:pt>
                <c:pt idx="14456">
                  <c:v>143.58612840000001</c:v>
                </c:pt>
                <c:pt idx="14457">
                  <c:v>143.5960614</c:v>
                </c:pt>
                <c:pt idx="14458">
                  <c:v>143.6059928</c:v>
                </c:pt>
                <c:pt idx="14459">
                  <c:v>143.61592580000001</c:v>
                </c:pt>
                <c:pt idx="14460">
                  <c:v>143.6258588</c:v>
                </c:pt>
                <c:pt idx="14461">
                  <c:v>143.6357908</c:v>
                </c:pt>
                <c:pt idx="14462">
                  <c:v>143.64572380000001</c:v>
                </c:pt>
                <c:pt idx="14463">
                  <c:v>143.6556568</c:v>
                </c:pt>
                <c:pt idx="14464">
                  <c:v>143.66558879999999</c:v>
                </c:pt>
                <c:pt idx="14465">
                  <c:v>143.67552180000001</c:v>
                </c:pt>
                <c:pt idx="14466">
                  <c:v>143.6854538</c:v>
                </c:pt>
                <c:pt idx="14467">
                  <c:v>143.69538679999999</c:v>
                </c:pt>
                <c:pt idx="14468">
                  <c:v>143.70531980000001</c:v>
                </c:pt>
                <c:pt idx="14469">
                  <c:v>143.7152518</c:v>
                </c:pt>
                <c:pt idx="14470">
                  <c:v>143.72518479999999</c:v>
                </c:pt>
                <c:pt idx="14471">
                  <c:v>143.73511780000001</c:v>
                </c:pt>
                <c:pt idx="14472">
                  <c:v>143.7450498</c:v>
                </c:pt>
                <c:pt idx="14473">
                  <c:v>143.75498279999999</c:v>
                </c:pt>
                <c:pt idx="14474">
                  <c:v>143.76491580000001</c:v>
                </c:pt>
                <c:pt idx="14475">
                  <c:v>143.7748478</c:v>
                </c:pt>
                <c:pt idx="14476">
                  <c:v>143.78478079999999</c:v>
                </c:pt>
                <c:pt idx="14477">
                  <c:v>143.79471280000001</c:v>
                </c:pt>
                <c:pt idx="14478">
                  <c:v>143.8046458</c:v>
                </c:pt>
                <c:pt idx="14479">
                  <c:v>143.81457879999999</c:v>
                </c:pt>
                <c:pt idx="14480">
                  <c:v>143.82451080000001</c:v>
                </c:pt>
                <c:pt idx="14481">
                  <c:v>143.8344438</c:v>
                </c:pt>
                <c:pt idx="14482">
                  <c:v>143.8443767</c:v>
                </c:pt>
                <c:pt idx="14483">
                  <c:v>143.85430880000001</c:v>
                </c:pt>
                <c:pt idx="14484">
                  <c:v>143.8642418</c:v>
                </c:pt>
                <c:pt idx="14485">
                  <c:v>143.87417479999999</c:v>
                </c:pt>
                <c:pt idx="14486">
                  <c:v>143.88410680000001</c:v>
                </c:pt>
                <c:pt idx="14487">
                  <c:v>143.8940398</c:v>
                </c:pt>
                <c:pt idx="14488">
                  <c:v>143.90397179999999</c:v>
                </c:pt>
                <c:pt idx="14489">
                  <c:v>143.91390480000001</c:v>
                </c:pt>
                <c:pt idx="14490">
                  <c:v>143.9238378</c:v>
                </c:pt>
                <c:pt idx="14491">
                  <c:v>143.93376979999999</c:v>
                </c:pt>
                <c:pt idx="14492">
                  <c:v>143.94370280000001</c:v>
                </c:pt>
                <c:pt idx="14493">
                  <c:v>143.9536358</c:v>
                </c:pt>
                <c:pt idx="14494">
                  <c:v>143.96356779999999</c:v>
                </c:pt>
                <c:pt idx="14495">
                  <c:v>143.97350080000001</c:v>
                </c:pt>
                <c:pt idx="14496">
                  <c:v>143.9834338</c:v>
                </c:pt>
                <c:pt idx="14497">
                  <c:v>143.99336579999999</c:v>
                </c:pt>
                <c:pt idx="14498">
                  <c:v>144.00329880000001</c:v>
                </c:pt>
                <c:pt idx="14499">
                  <c:v>144.0132308</c:v>
                </c:pt>
                <c:pt idx="14500">
                  <c:v>144.02316379999999</c:v>
                </c:pt>
                <c:pt idx="14501">
                  <c:v>144.03309680000001</c:v>
                </c:pt>
                <c:pt idx="14502">
                  <c:v>144.0430288</c:v>
                </c:pt>
                <c:pt idx="14503">
                  <c:v>144.05296179999999</c:v>
                </c:pt>
                <c:pt idx="14504">
                  <c:v>144.06289480000001</c:v>
                </c:pt>
                <c:pt idx="14505">
                  <c:v>144.0728268</c:v>
                </c:pt>
                <c:pt idx="14506">
                  <c:v>144.08275979999999</c:v>
                </c:pt>
                <c:pt idx="14507">
                  <c:v>144.09269180000001</c:v>
                </c:pt>
                <c:pt idx="14508">
                  <c:v>144.1026248</c:v>
                </c:pt>
                <c:pt idx="14509">
                  <c:v>144.11255779999999</c:v>
                </c:pt>
                <c:pt idx="14510">
                  <c:v>144.12248980000001</c:v>
                </c:pt>
                <c:pt idx="14511">
                  <c:v>144.1324228</c:v>
                </c:pt>
                <c:pt idx="14512">
                  <c:v>144.14235579999999</c:v>
                </c:pt>
                <c:pt idx="14513">
                  <c:v>144.15228780000001</c:v>
                </c:pt>
                <c:pt idx="14514">
                  <c:v>144.1622208</c:v>
                </c:pt>
                <c:pt idx="14515">
                  <c:v>144.17215379999999</c:v>
                </c:pt>
                <c:pt idx="14516">
                  <c:v>144.18208580000001</c:v>
                </c:pt>
                <c:pt idx="14517">
                  <c:v>144.1920188</c:v>
                </c:pt>
                <c:pt idx="14518">
                  <c:v>144.20195079999999</c:v>
                </c:pt>
                <c:pt idx="14519">
                  <c:v>144.21188380000001</c:v>
                </c:pt>
                <c:pt idx="14520">
                  <c:v>144.2218168</c:v>
                </c:pt>
                <c:pt idx="14521">
                  <c:v>144.23174879999999</c:v>
                </c:pt>
                <c:pt idx="14522">
                  <c:v>144.24168180000001</c:v>
                </c:pt>
                <c:pt idx="14523">
                  <c:v>144.2516148</c:v>
                </c:pt>
                <c:pt idx="14524">
                  <c:v>144.26154679999999</c:v>
                </c:pt>
                <c:pt idx="14525">
                  <c:v>144.27147980000001</c:v>
                </c:pt>
                <c:pt idx="14526">
                  <c:v>144.2814128</c:v>
                </c:pt>
                <c:pt idx="14527">
                  <c:v>144.29134479999999</c:v>
                </c:pt>
                <c:pt idx="14528">
                  <c:v>144.30127780000001</c:v>
                </c:pt>
                <c:pt idx="14529">
                  <c:v>144.3112108</c:v>
                </c:pt>
                <c:pt idx="14530">
                  <c:v>144.32114279999999</c:v>
                </c:pt>
                <c:pt idx="14531">
                  <c:v>144.33107580000001</c:v>
                </c:pt>
                <c:pt idx="14532">
                  <c:v>144.3410078</c:v>
                </c:pt>
                <c:pt idx="14533">
                  <c:v>144.35094079999999</c:v>
                </c:pt>
                <c:pt idx="14534">
                  <c:v>144.36087380000001</c:v>
                </c:pt>
                <c:pt idx="14535">
                  <c:v>144.3708058</c:v>
                </c:pt>
                <c:pt idx="14536">
                  <c:v>144.38073879999999</c:v>
                </c:pt>
                <c:pt idx="14537">
                  <c:v>144.39067180000001</c:v>
                </c:pt>
                <c:pt idx="14538">
                  <c:v>144.4006038</c:v>
                </c:pt>
                <c:pt idx="14539">
                  <c:v>144.41053679999999</c:v>
                </c:pt>
                <c:pt idx="14540">
                  <c:v>144.42046980000001</c:v>
                </c:pt>
                <c:pt idx="14541">
                  <c:v>144.4304018</c:v>
                </c:pt>
                <c:pt idx="14542">
                  <c:v>144.44033479999999</c:v>
                </c:pt>
                <c:pt idx="14543">
                  <c:v>144.45026680000001</c:v>
                </c:pt>
                <c:pt idx="14544">
                  <c:v>144.4601997</c:v>
                </c:pt>
                <c:pt idx="14545">
                  <c:v>144.47013279999999</c:v>
                </c:pt>
                <c:pt idx="14546">
                  <c:v>144.48006480000001</c:v>
                </c:pt>
                <c:pt idx="14547">
                  <c:v>144.4899978</c:v>
                </c:pt>
                <c:pt idx="14548">
                  <c:v>144.49993079999999</c:v>
                </c:pt>
                <c:pt idx="14549">
                  <c:v>144.50986280000001</c:v>
                </c:pt>
                <c:pt idx="14550">
                  <c:v>144.5197958</c:v>
                </c:pt>
                <c:pt idx="14551">
                  <c:v>144.52972869999999</c:v>
                </c:pt>
                <c:pt idx="14552">
                  <c:v>144.53966080000001</c:v>
                </c:pt>
                <c:pt idx="14553">
                  <c:v>144.5495938</c:v>
                </c:pt>
                <c:pt idx="14554">
                  <c:v>144.55952679999999</c:v>
                </c:pt>
                <c:pt idx="14555">
                  <c:v>144.56945880000001</c:v>
                </c:pt>
                <c:pt idx="14556">
                  <c:v>144.5793918</c:v>
                </c:pt>
                <c:pt idx="14557">
                  <c:v>144.58932379999999</c:v>
                </c:pt>
                <c:pt idx="14558">
                  <c:v>144.5992565</c:v>
                </c:pt>
                <c:pt idx="14559">
                  <c:v>144.60918950000001</c:v>
                </c:pt>
                <c:pt idx="14560">
                  <c:v>144.61912150000001</c:v>
                </c:pt>
                <c:pt idx="14561">
                  <c:v>144.6290545</c:v>
                </c:pt>
                <c:pt idx="14562">
                  <c:v>144.63898750000001</c:v>
                </c:pt>
                <c:pt idx="14563">
                  <c:v>144.64891950000001</c:v>
                </c:pt>
                <c:pt idx="14564">
                  <c:v>144.65885249999999</c:v>
                </c:pt>
                <c:pt idx="14565">
                  <c:v>144.66878550000001</c:v>
                </c:pt>
                <c:pt idx="14566">
                  <c:v>144.6787175</c:v>
                </c:pt>
                <c:pt idx="14567">
                  <c:v>144.68865049999999</c:v>
                </c:pt>
                <c:pt idx="14568">
                  <c:v>144.69858350000001</c:v>
                </c:pt>
                <c:pt idx="14569">
                  <c:v>144.7085155</c:v>
                </c:pt>
                <c:pt idx="14570">
                  <c:v>144.71844849999999</c:v>
                </c:pt>
                <c:pt idx="14571">
                  <c:v>144.72838049999999</c:v>
                </c:pt>
                <c:pt idx="14572">
                  <c:v>144.7383135</c:v>
                </c:pt>
                <c:pt idx="14573">
                  <c:v>144.74824649999999</c:v>
                </c:pt>
                <c:pt idx="14574">
                  <c:v>144.75817850000001</c:v>
                </c:pt>
                <c:pt idx="14575">
                  <c:v>144.7681115</c:v>
                </c:pt>
                <c:pt idx="14576">
                  <c:v>144.77804449999999</c:v>
                </c:pt>
                <c:pt idx="14577">
                  <c:v>144.78797650000001</c:v>
                </c:pt>
                <c:pt idx="14578">
                  <c:v>144.7979095</c:v>
                </c:pt>
                <c:pt idx="14579">
                  <c:v>144.80784249999999</c:v>
                </c:pt>
                <c:pt idx="14580">
                  <c:v>144.81777450000001</c:v>
                </c:pt>
                <c:pt idx="14581">
                  <c:v>144.8277075</c:v>
                </c:pt>
                <c:pt idx="14582">
                  <c:v>144.83764049999999</c:v>
                </c:pt>
                <c:pt idx="14583">
                  <c:v>144.84757250000001</c:v>
                </c:pt>
                <c:pt idx="14584">
                  <c:v>144.8575055</c:v>
                </c:pt>
                <c:pt idx="14585">
                  <c:v>144.86743749999999</c:v>
                </c:pt>
                <c:pt idx="14586">
                  <c:v>144.87737050000001</c:v>
                </c:pt>
                <c:pt idx="14587">
                  <c:v>144.8873035</c:v>
                </c:pt>
                <c:pt idx="14588">
                  <c:v>144.89723549999999</c:v>
                </c:pt>
                <c:pt idx="14589">
                  <c:v>144.90716850000001</c:v>
                </c:pt>
                <c:pt idx="14590">
                  <c:v>144.9171015</c:v>
                </c:pt>
                <c:pt idx="14591">
                  <c:v>144.92703349999999</c:v>
                </c:pt>
                <c:pt idx="14592">
                  <c:v>144.93696650000001</c:v>
                </c:pt>
                <c:pt idx="14593">
                  <c:v>144.9468995</c:v>
                </c:pt>
                <c:pt idx="14594">
                  <c:v>144.95683149999999</c:v>
                </c:pt>
                <c:pt idx="14595">
                  <c:v>144.96676450000001</c:v>
                </c:pt>
                <c:pt idx="14596">
                  <c:v>144.9766965</c:v>
                </c:pt>
                <c:pt idx="14597">
                  <c:v>144.98662949999999</c:v>
                </c:pt>
                <c:pt idx="14598">
                  <c:v>144.99656250000001</c:v>
                </c:pt>
                <c:pt idx="14599">
                  <c:v>145.0064945</c:v>
                </c:pt>
                <c:pt idx="14600">
                  <c:v>145.01642749999999</c:v>
                </c:pt>
                <c:pt idx="14601">
                  <c:v>145.02636050000001</c:v>
                </c:pt>
                <c:pt idx="14602">
                  <c:v>145.0362925</c:v>
                </c:pt>
                <c:pt idx="14603">
                  <c:v>145.04622549999999</c:v>
                </c:pt>
                <c:pt idx="14604">
                  <c:v>145.05615850000001</c:v>
                </c:pt>
                <c:pt idx="14605">
                  <c:v>145.0660905</c:v>
                </c:pt>
                <c:pt idx="14606">
                  <c:v>145.07602349999999</c:v>
                </c:pt>
                <c:pt idx="14607">
                  <c:v>145.08595650000001</c:v>
                </c:pt>
                <c:pt idx="14608">
                  <c:v>145.0958885</c:v>
                </c:pt>
                <c:pt idx="14609">
                  <c:v>145.10582149999999</c:v>
                </c:pt>
                <c:pt idx="14610">
                  <c:v>145.11575450000001</c:v>
                </c:pt>
                <c:pt idx="14611">
                  <c:v>145.1256865</c:v>
                </c:pt>
                <c:pt idx="14612">
                  <c:v>145.13561949999999</c:v>
                </c:pt>
                <c:pt idx="14613">
                  <c:v>145.14555150000001</c:v>
                </c:pt>
                <c:pt idx="14614">
                  <c:v>145.1554845</c:v>
                </c:pt>
                <c:pt idx="14615">
                  <c:v>145.16541749999999</c:v>
                </c:pt>
                <c:pt idx="14616">
                  <c:v>145.17534950000001</c:v>
                </c:pt>
                <c:pt idx="14617">
                  <c:v>145.1852825</c:v>
                </c:pt>
                <c:pt idx="14618">
                  <c:v>145.19521549999999</c:v>
                </c:pt>
                <c:pt idx="14619">
                  <c:v>145.20514750000001</c:v>
                </c:pt>
                <c:pt idx="14620">
                  <c:v>145.2150805</c:v>
                </c:pt>
                <c:pt idx="14621">
                  <c:v>145.22501349999999</c:v>
                </c:pt>
                <c:pt idx="14622">
                  <c:v>145.23494550000001</c:v>
                </c:pt>
                <c:pt idx="14623">
                  <c:v>145.2448785</c:v>
                </c:pt>
                <c:pt idx="14624">
                  <c:v>145.25481049999999</c:v>
                </c:pt>
                <c:pt idx="14625">
                  <c:v>145.26474350000001</c:v>
                </c:pt>
                <c:pt idx="14626">
                  <c:v>145.2746765</c:v>
                </c:pt>
                <c:pt idx="14627">
                  <c:v>145.28460849999999</c:v>
                </c:pt>
                <c:pt idx="14628">
                  <c:v>145.29454150000001</c:v>
                </c:pt>
                <c:pt idx="14629">
                  <c:v>145.3044745</c:v>
                </c:pt>
                <c:pt idx="14630">
                  <c:v>145.31440649999999</c:v>
                </c:pt>
                <c:pt idx="14631">
                  <c:v>145.32433950000001</c:v>
                </c:pt>
                <c:pt idx="14632">
                  <c:v>145.3342725</c:v>
                </c:pt>
                <c:pt idx="14633">
                  <c:v>145.34420449999999</c:v>
                </c:pt>
                <c:pt idx="14634">
                  <c:v>145.35413750000001</c:v>
                </c:pt>
                <c:pt idx="14635">
                  <c:v>145.3640705</c:v>
                </c:pt>
                <c:pt idx="14636">
                  <c:v>145.37400249999999</c:v>
                </c:pt>
                <c:pt idx="14637">
                  <c:v>145.38393550000001</c:v>
                </c:pt>
                <c:pt idx="14638">
                  <c:v>145.3938675</c:v>
                </c:pt>
                <c:pt idx="14639">
                  <c:v>145.40380049999999</c:v>
                </c:pt>
                <c:pt idx="14640">
                  <c:v>145.41373350000001</c:v>
                </c:pt>
                <c:pt idx="14641">
                  <c:v>145.4236655</c:v>
                </c:pt>
                <c:pt idx="14642">
                  <c:v>145.43359849999999</c:v>
                </c:pt>
                <c:pt idx="14643">
                  <c:v>145.44353150000001</c:v>
                </c:pt>
                <c:pt idx="14644">
                  <c:v>145.4534635</c:v>
                </c:pt>
                <c:pt idx="14645">
                  <c:v>145.46339649999999</c:v>
                </c:pt>
                <c:pt idx="14646">
                  <c:v>145.47332950000001</c:v>
                </c:pt>
                <c:pt idx="14647">
                  <c:v>145.4832615</c:v>
                </c:pt>
                <c:pt idx="14648">
                  <c:v>145.49319449999999</c:v>
                </c:pt>
                <c:pt idx="14649">
                  <c:v>145.50312650000001</c:v>
                </c:pt>
                <c:pt idx="14650">
                  <c:v>145.5130595</c:v>
                </c:pt>
                <c:pt idx="14651">
                  <c:v>145.52299249999999</c:v>
                </c:pt>
                <c:pt idx="14652">
                  <c:v>145.53292450000001</c:v>
                </c:pt>
                <c:pt idx="14653">
                  <c:v>145.5428575</c:v>
                </c:pt>
                <c:pt idx="14654">
                  <c:v>145.55279049999999</c:v>
                </c:pt>
                <c:pt idx="14655">
                  <c:v>145.56272250000001</c:v>
                </c:pt>
                <c:pt idx="14656">
                  <c:v>145.5726555</c:v>
                </c:pt>
                <c:pt idx="14657">
                  <c:v>145.58258850000001</c:v>
                </c:pt>
                <c:pt idx="14658">
                  <c:v>145.59252050000001</c:v>
                </c:pt>
                <c:pt idx="14659">
                  <c:v>145.60245409999999</c:v>
                </c:pt>
                <c:pt idx="14660">
                  <c:v>145.61238610000001</c:v>
                </c:pt>
                <c:pt idx="14661">
                  <c:v>145.6223191</c:v>
                </c:pt>
                <c:pt idx="14662">
                  <c:v>145.63225209999999</c:v>
                </c:pt>
                <c:pt idx="14663">
                  <c:v>145.64218410000001</c:v>
                </c:pt>
                <c:pt idx="14664">
                  <c:v>145.6521171</c:v>
                </c:pt>
                <c:pt idx="14665">
                  <c:v>145.66205009999999</c:v>
                </c:pt>
                <c:pt idx="14666">
                  <c:v>145.67198210000001</c:v>
                </c:pt>
                <c:pt idx="14667">
                  <c:v>145.6819151</c:v>
                </c:pt>
                <c:pt idx="14668">
                  <c:v>145.69184809999999</c:v>
                </c:pt>
                <c:pt idx="14669">
                  <c:v>145.70178010000001</c:v>
                </c:pt>
                <c:pt idx="14670">
                  <c:v>145.7117131</c:v>
                </c:pt>
                <c:pt idx="14671">
                  <c:v>145.72164509999999</c:v>
                </c:pt>
                <c:pt idx="14672">
                  <c:v>145.73157810000001</c:v>
                </c:pt>
                <c:pt idx="14673">
                  <c:v>145.7415111</c:v>
                </c:pt>
                <c:pt idx="14674">
                  <c:v>145.75144309999999</c:v>
                </c:pt>
                <c:pt idx="14675">
                  <c:v>145.76137610000001</c:v>
                </c:pt>
                <c:pt idx="14676">
                  <c:v>145.7713091</c:v>
                </c:pt>
                <c:pt idx="14677">
                  <c:v>145.78124109999999</c:v>
                </c:pt>
                <c:pt idx="14678">
                  <c:v>145.79117410000001</c:v>
                </c:pt>
                <c:pt idx="14679">
                  <c:v>145.8011071</c:v>
                </c:pt>
                <c:pt idx="14680">
                  <c:v>145.81103909999999</c:v>
                </c:pt>
                <c:pt idx="14681">
                  <c:v>145.82097210000001</c:v>
                </c:pt>
                <c:pt idx="14682">
                  <c:v>145.8309041</c:v>
                </c:pt>
                <c:pt idx="14683">
                  <c:v>145.84083709999999</c:v>
                </c:pt>
                <c:pt idx="14684">
                  <c:v>145.85077010000001</c:v>
                </c:pt>
                <c:pt idx="14685">
                  <c:v>145.8607021</c:v>
                </c:pt>
                <c:pt idx="14686">
                  <c:v>145.87063509999999</c:v>
                </c:pt>
                <c:pt idx="14687">
                  <c:v>145.8805681</c:v>
                </c:pt>
                <c:pt idx="14688">
                  <c:v>145.8905001</c:v>
                </c:pt>
                <c:pt idx="14689">
                  <c:v>145.90043309999999</c:v>
                </c:pt>
                <c:pt idx="14690">
                  <c:v>145.9103661</c:v>
                </c:pt>
                <c:pt idx="14691">
                  <c:v>145.9202981</c:v>
                </c:pt>
                <c:pt idx="14692">
                  <c:v>145.93023109999999</c:v>
                </c:pt>
                <c:pt idx="14693">
                  <c:v>145.94016310000001</c:v>
                </c:pt>
                <c:pt idx="14694">
                  <c:v>145.9500961</c:v>
                </c:pt>
                <c:pt idx="14695">
                  <c:v>145.96002910000001</c:v>
                </c:pt>
                <c:pt idx="14696">
                  <c:v>145.96996110000001</c:v>
                </c:pt>
                <c:pt idx="14697">
                  <c:v>145.9798941</c:v>
                </c:pt>
                <c:pt idx="14698">
                  <c:v>145.98982710000001</c:v>
                </c:pt>
                <c:pt idx="14699">
                  <c:v>145.99975910000001</c:v>
                </c:pt>
                <c:pt idx="14700">
                  <c:v>146.0096921</c:v>
                </c:pt>
                <c:pt idx="14701">
                  <c:v>146.01962510000001</c:v>
                </c:pt>
                <c:pt idx="14702">
                  <c:v>146.02955710000001</c:v>
                </c:pt>
                <c:pt idx="14703">
                  <c:v>146.03949009999999</c:v>
                </c:pt>
                <c:pt idx="14704">
                  <c:v>146.04942209999999</c:v>
                </c:pt>
                <c:pt idx="14705">
                  <c:v>146.0593551</c:v>
                </c:pt>
                <c:pt idx="14706">
                  <c:v>146.06928809999999</c:v>
                </c:pt>
                <c:pt idx="14707">
                  <c:v>146.07922009999999</c:v>
                </c:pt>
                <c:pt idx="14708">
                  <c:v>146.0891531</c:v>
                </c:pt>
                <c:pt idx="14709">
                  <c:v>146.09908609999999</c:v>
                </c:pt>
                <c:pt idx="14710">
                  <c:v>146.10901809999999</c:v>
                </c:pt>
                <c:pt idx="14711">
                  <c:v>146.1189511</c:v>
                </c:pt>
                <c:pt idx="14712">
                  <c:v>146.1288831</c:v>
                </c:pt>
                <c:pt idx="14713">
                  <c:v>146.13881610000001</c:v>
                </c:pt>
                <c:pt idx="14714">
                  <c:v>146.1487491</c:v>
                </c:pt>
                <c:pt idx="14715">
                  <c:v>146.1586811</c:v>
                </c:pt>
                <c:pt idx="14716">
                  <c:v>146.16861410000001</c:v>
                </c:pt>
                <c:pt idx="14717">
                  <c:v>146.1785471</c:v>
                </c:pt>
                <c:pt idx="14718">
                  <c:v>146.1884791</c:v>
                </c:pt>
                <c:pt idx="14719">
                  <c:v>146.19841210000001</c:v>
                </c:pt>
                <c:pt idx="14720">
                  <c:v>146.2083451</c:v>
                </c:pt>
                <c:pt idx="14721">
                  <c:v>146.21827709999999</c:v>
                </c:pt>
                <c:pt idx="14722">
                  <c:v>146.22821010000001</c:v>
                </c:pt>
                <c:pt idx="14723">
                  <c:v>146.2381421</c:v>
                </c:pt>
                <c:pt idx="14724">
                  <c:v>146.24807509999999</c:v>
                </c:pt>
                <c:pt idx="14725">
                  <c:v>146.25800810000001</c:v>
                </c:pt>
                <c:pt idx="14726">
                  <c:v>146.2679401</c:v>
                </c:pt>
                <c:pt idx="14727">
                  <c:v>146.27787309999999</c:v>
                </c:pt>
                <c:pt idx="14728">
                  <c:v>146.28780610000001</c:v>
                </c:pt>
                <c:pt idx="14729">
                  <c:v>146.2977381</c:v>
                </c:pt>
                <c:pt idx="14730">
                  <c:v>146.30767109999999</c:v>
                </c:pt>
                <c:pt idx="14731">
                  <c:v>146.31760410000001</c:v>
                </c:pt>
                <c:pt idx="14732">
                  <c:v>146.3275361</c:v>
                </c:pt>
                <c:pt idx="14733">
                  <c:v>146.33746909999999</c:v>
                </c:pt>
                <c:pt idx="14734">
                  <c:v>146.34740110000001</c:v>
                </c:pt>
                <c:pt idx="14735">
                  <c:v>146.3573341</c:v>
                </c:pt>
                <c:pt idx="14736">
                  <c:v>146.36726709999999</c:v>
                </c:pt>
                <c:pt idx="14737">
                  <c:v>146.37719910000001</c:v>
                </c:pt>
                <c:pt idx="14738">
                  <c:v>146.3871321</c:v>
                </c:pt>
                <c:pt idx="14739">
                  <c:v>146.39706509999999</c:v>
                </c:pt>
                <c:pt idx="14740">
                  <c:v>146.40699710000001</c:v>
                </c:pt>
                <c:pt idx="14741">
                  <c:v>146.4169301</c:v>
                </c:pt>
                <c:pt idx="14742">
                  <c:v>146.42686209999999</c:v>
                </c:pt>
                <c:pt idx="14743">
                  <c:v>146.43679510000001</c:v>
                </c:pt>
                <c:pt idx="14744">
                  <c:v>146.4467281</c:v>
                </c:pt>
                <c:pt idx="14745">
                  <c:v>146.45666009999999</c:v>
                </c:pt>
                <c:pt idx="14746">
                  <c:v>146.46659310000001</c:v>
                </c:pt>
                <c:pt idx="14747">
                  <c:v>146.4765261</c:v>
                </c:pt>
                <c:pt idx="14748">
                  <c:v>146.48645809999999</c:v>
                </c:pt>
                <c:pt idx="14749">
                  <c:v>146.49639110000001</c:v>
                </c:pt>
                <c:pt idx="14750">
                  <c:v>146.5063241</c:v>
                </c:pt>
                <c:pt idx="14751">
                  <c:v>146.51625609999999</c:v>
                </c:pt>
                <c:pt idx="14752">
                  <c:v>146.52618910000001</c:v>
                </c:pt>
                <c:pt idx="14753">
                  <c:v>146.5361211</c:v>
                </c:pt>
                <c:pt idx="14754">
                  <c:v>146.54605409999999</c:v>
                </c:pt>
                <c:pt idx="14755">
                  <c:v>146.55598710000001</c:v>
                </c:pt>
                <c:pt idx="14756">
                  <c:v>146.5659191</c:v>
                </c:pt>
                <c:pt idx="14757">
                  <c:v>146.57585209999999</c:v>
                </c:pt>
                <c:pt idx="14758">
                  <c:v>146.58578510000001</c:v>
                </c:pt>
                <c:pt idx="14759">
                  <c:v>146.5957171</c:v>
                </c:pt>
                <c:pt idx="14760">
                  <c:v>146.6056504</c:v>
                </c:pt>
                <c:pt idx="14761">
                  <c:v>146.61558239999999</c:v>
                </c:pt>
                <c:pt idx="14762">
                  <c:v>146.62551540000001</c:v>
                </c:pt>
                <c:pt idx="14763">
                  <c:v>146.6354484</c:v>
                </c:pt>
                <c:pt idx="14764">
                  <c:v>146.64538039999999</c:v>
                </c:pt>
                <c:pt idx="14765">
                  <c:v>146.65531340000001</c:v>
                </c:pt>
                <c:pt idx="14766">
                  <c:v>146.6652464</c:v>
                </c:pt>
                <c:pt idx="14767">
                  <c:v>146.67517839999999</c:v>
                </c:pt>
                <c:pt idx="14768">
                  <c:v>146.68511140000001</c:v>
                </c:pt>
                <c:pt idx="14769">
                  <c:v>146.6950444</c:v>
                </c:pt>
                <c:pt idx="14770">
                  <c:v>146.70497639999999</c:v>
                </c:pt>
                <c:pt idx="14771">
                  <c:v>146.71490940000001</c:v>
                </c:pt>
                <c:pt idx="14772">
                  <c:v>146.7248414</c:v>
                </c:pt>
                <c:pt idx="14773">
                  <c:v>146.73477439999999</c:v>
                </c:pt>
                <c:pt idx="14774">
                  <c:v>146.74470740000001</c:v>
                </c:pt>
                <c:pt idx="14775">
                  <c:v>146.7546394</c:v>
                </c:pt>
                <c:pt idx="14776">
                  <c:v>146.76457239999999</c:v>
                </c:pt>
                <c:pt idx="14777">
                  <c:v>146.77450540000001</c:v>
                </c:pt>
                <c:pt idx="14778">
                  <c:v>146.7844374</c:v>
                </c:pt>
                <c:pt idx="14779">
                  <c:v>146.79437039999999</c:v>
                </c:pt>
                <c:pt idx="14780">
                  <c:v>146.80430340000001</c:v>
                </c:pt>
                <c:pt idx="14781">
                  <c:v>146.8142354</c:v>
                </c:pt>
                <c:pt idx="14782">
                  <c:v>146.82416839999999</c:v>
                </c:pt>
                <c:pt idx="14783">
                  <c:v>146.83410040000001</c:v>
                </c:pt>
                <c:pt idx="14784">
                  <c:v>146.8440334</c:v>
                </c:pt>
                <c:pt idx="14785">
                  <c:v>146.85396639999999</c:v>
                </c:pt>
                <c:pt idx="14786">
                  <c:v>146.86389840000001</c:v>
                </c:pt>
                <c:pt idx="14787">
                  <c:v>146.8738314</c:v>
                </c:pt>
                <c:pt idx="14788">
                  <c:v>146.88376439999999</c:v>
                </c:pt>
                <c:pt idx="14789">
                  <c:v>146.89369640000001</c:v>
                </c:pt>
                <c:pt idx="14790">
                  <c:v>146.9036294</c:v>
                </c:pt>
                <c:pt idx="14791">
                  <c:v>146.91356239999999</c:v>
                </c:pt>
                <c:pt idx="14792">
                  <c:v>146.92349440000001</c:v>
                </c:pt>
                <c:pt idx="14793">
                  <c:v>146.9334274</c:v>
                </c:pt>
                <c:pt idx="14794">
                  <c:v>146.94335939999999</c:v>
                </c:pt>
                <c:pt idx="14795">
                  <c:v>146.95329240000001</c:v>
                </c:pt>
                <c:pt idx="14796">
                  <c:v>146.9632254</c:v>
                </c:pt>
                <c:pt idx="14797">
                  <c:v>146.97315739999999</c:v>
                </c:pt>
                <c:pt idx="14798">
                  <c:v>146.98309040000001</c:v>
                </c:pt>
                <c:pt idx="14799">
                  <c:v>146.9930234</c:v>
                </c:pt>
                <c:pt idx="14800">
                  <c:v>147.00295539999999</c:v>
                </c:pt>
                <c:pt idx="14801">
                  <c:v>147.01288840000001</c:v>
                </c:pt>
                <c:pt idx="14802">
                  <c:v>147.0228214</c:v>
                </c:pt>
                <c:pt idx="14803">
                  <c:v>147.03275339999999</c:v>
                </c:pt>
                <c:pt idx="14804">
                  <c:v>147.04268640000001</c:v>
                </c:pt>
                <c:pt idx="14805">
                  <c:v>147.0526184</c:v>
                </c:pt>
                <c:pt idx="14806">
                  <c:v>147.06255139999999</c:v>
                </c:pt>
                <c:pt idx="14807">
                  <c:v>147.07248440000001</c:v>
                </c:pt>
                <c:pt idx="14808">
                  <c:v>147.0824164</c:v>
                </c:pt>
                <c:pt idx="14809">
                  <c:v>147.09234939999999</c:v>
                </c:pt>
                <c:pt idx="14810">
                  <c:v>147.10228240000001</c:v>
                </c:pt>
                <c:pt idx="14811">
                  <c:v>147.1122144</c:v>
                </c:pt>
                <c:pt idx="14812">
                  <c:v>147.12214739999999</c:v>
                </c:pt>
                <c:pt idx="14813">
                  <c:v>147.13208040000001</c:v>
                </c:pt>
                <c:pt idx="14814">
                  <c:v>147.1420124</c:v>
                </c:pt>
                <c:pt idx="14815">
                  <c:v>147.15194539999999</c:v>
                </c:pt>
                <c:pt idx="14816">
                  <c:v>147.16187740000001</c:v>
                </c:pt>
                <c:pt idx="14817">
                  <c:v>147.1718104</c:v>
                </c:pt>
                <c:pt idx="14818">
                  <c:v>147.18174339999999</c:v>
                </c:pt>
                <c:pt idx="14819">
                  <c:v>147.19167540000001</c:v>
                </c:pt>
                <c:pt idx="14820">
                  <c:v>147.2016084</c:v>
                </c:pt>
                <c:pt idx="14821">
                  <c:v>147.21154139999999</c:v>
                </c:pt>
                <c:pt idx="14822">
                  <c:v>147.22147340000001</c:v>
                </c:pt>
                <c:pt idx="14823">
                  <c:v>147.2314064</c:v>
                </c:pt>
                <c:pt idx="14824">
                  <c:v>147.24133939999999</c:v>
                </c:pt>
                <c:pt idx="14825">
                  <c:v>147.25127140000001</c:v>
                </c:pt>
                <c:pt idx="14826">
                  <c:v>147.2612044</c:v>
                </c:pt>
                <c:pt idx="14827">
                  <c:v>147.27113639999999</c:v>
                </c:pt>
                <c:pt idx="14828">
                  <c:v>147.28106940000001</c:v>
                </c:pt>
                <c:pt idx="14829">
                  <c:v>147.2910024</c:v>
                </c:pt>
                <c:pt idx="14830">
                  <c:v>147.30093439999999</c:v>
                </c:pt>
                <c:pt idx="14831">
                  <c:v>147.31086740000001</c:v>
                </c:pt>
                <c:pt idx="14832">
                  <c:v>147.3208004</c:v>
                </c:pt>
                <c:pt idx="14833">
                  <c:v>147.33073239999999</c:v>
                </c:pt>
                <c:pt idx="14834">
                  <c:v>147.34066540000001</c:v>
                </c:pt>
                <c:pt idx="14835">
                  <c:v>147.3505984</c:v>
                </c:pt>
                <c:pt idx="14836">
                  <c:v>147.36053039999999</c:v>
                </c:pt>
                <c:pt idx="14837">
                  <c:v>147.37046340000001</c:v>
                </c:pt>
                <c:pt idx="14838">
                  <c:v>147.3803964</c:v>
                </c:pt>
                <c:pt idx="14839">
                  <c:v>147.39032839999999</c:v>
                </c:pt>
                <c:pt idx="14840">
                  <c:v>147.40026140000001</c:v>
                </c:pt>
                <c:pt idx="14841">
                  <c:v>147.4101934</c:v>
                </c:pt>
                <c:pt idx="14842">
                  <c:v>147.42012639999999</c:v>
                </c:pt>
                <c:pt idx="14843">
                  <c:v>147.4300594</c:v>
                </c:pt>
                <c:pt idx="14844">
                  <c:v>147.4399914</c:v>
                </c:pt>
                <c:pt idx="14845">
                  <c:v>147.44992439999999</c:v>
                </c:pt>
                <c:pt idx="14846">
                  <c:v>147.4598574</c:v>
                </c:pt>
                <c:pt idx="14847">
                  <c:v>147.4697894</c:v>
                </c:pt>
                <c:pt idx="14848">
                  <c:v>147.47972240000001</c:v>
                </c:pt>
                <c:pt idx="14849">
                  <c:v>147.4896554</c:v>
                </c:pt>
                <c:pt idx="14850">
                  <c:v>147.4995874</c:v>
                </c:pt>
                <c:pt idx="14851">
                  <c:v>147.50952040000001</c:v>
                </c:pt>
                <c:pt idx="14852">
                  <c:v>147.51945240000001</c:v>
                </c:pt>
                <c:pt idx="14853">
                  <c:v>147.5293854</c:v>
                </c:pt>
                <c:pt idx="14854">
                  <c:v>147.53931840000001</c:v>
                </c:pt>
                <c:pt idx="14855">
                  <c:v>147.54925040000001</c:v>
                </c:pt>
                <c:pt idx="14856">
                  <c:v>147.55918339999999</c:v>
                </c:pt>
                <c:pt idx="14857">
                  <c:v>147.56911640000001</c:v>
                </c:pt>
                <c:pt idx="14858">
                  <c:v>147.5790484</c:v>
                </c:pt>
                <c:pt idx="14859">
                  <c:v>147.58898139999999</c:v>
                </c:pt>
                <c:pt idx="14860">
                  <c:v>147.59891440000001</c:v>
                </c:pt>
                <c:pt idx="14861">
                  <c:v>147.60884540000001</c:v>
                </c:pt>
                <c:pt idx="14862">
                  <c:v>147.6187784</c:v>
                </c:pt>
                <c:pt idx="14863">
                  <c:v>147.62871039999999</c:v>
                </c:pt>
                <c:pt idx="14864">
                  <c:v>147.63864340000001</c:v>
                </c:pt>
                <c:pt idx="14865">
                  <c:v>147.6485764</c:v>
                </c:pt>
                <c:pt idx="14866">
                  <c:v>147.65850839999999</c:v>
                </c:pt>
                <c:pt idx="14867">
                  <c:v>147.66844140000001</c:v>
                </c:pt>
                <c:pt idx="14868">
                  <c:v>147.6783744</c:v>
                </c:pt>
                <c:pt idx="14869">
                  <c:v>147.68830639999999</c:v>
                </c:pt>
                <c:pt idx="14870">
                  <c:v>147.69823940000001</c:v>
                </c:pt>
                <c:pt idx="14871">
                  <c:v>147.7081724</c:v>
                </c:pt>
                <c:pt idx="14872">
                  <c:v>147.71810439999999</c:v>
                </c:pt>
                <c:pt idx="14873">
                  <c:v>147.72803740000001</c:v>
                </c:pt>
                <c:pt idx="14874">
                  <c:v>147.7379694</c:v>
                </c:pt>
                <c:pt idx="14875">
                  <c:v>147.74790239999999</c:v>
                </c:pt>
                <c:pt idx="14876">
                  <c:v>147.7578354</c:v>
                </c:pt>
                <c:pt idx="14877">
                  <c:v>147.7677674</c:v>
                </c:pt>
                <c:pt idx="14878">
                  <c:v>147.77770039999999</c:v>
                </c:pt>
                <c:pt idx="14879">
                  <c:v>147.7876334</c:v>
                </c:pt>
                <c:pt idx="14880">
                  <c:v>147.7975654</c:v>
                </c:pt>
                <c:pt idx="14881">
                  <c:v>147.80749839999999</c:v>
                </c:pt>
                <c:pt idx="14882">
                  <c:v>147.8174314</c:v>
                </c:pt>
                <c:pt idx="14883">
                  <c:v>147.8273634</c:v>
                </c:pt>
                <c:pt idx="14884">
                  <c:v>147.83729640000001</c:v>
                </c:pt>
                <c:pt idx="14885">
                  <c:v>147.84722840000001</c:v>
                </c:pt>
                <c:pt idx="14886">
                  <c:v>147.8571614</c:v>
                </c:pt>
                <c:pt idx="14887">
                  <c:v>147.86709440000001</c:v>
                </c:pt>
                <c:pt idx="14888">
                  <c:v>147.87702640000001</c:v>
                </c:pt>
                <c:pt idx="14889">
                  <c:v>147.88695939999999</c:v>
                </c:pt>
                <c:pt idx="14890">
                  <c:v>147.89689240000001</c:v>
                </c:pt>
                <c:pt idx="14891">
                  <c:v>147.9068244</c:v>
                </c:pt>
                <c:pt idx="14892">
                  <c:v>147.91675739999999</c:v>
                </c:pt>
                <c:pt idx="14893">
                  <c:v>147.92669040000001</c:v>
                </c:pt>
                <c:pt idx="14894">
                  <c:v>147.9366224</c:v>
                </c:pt>
                <c:pt idx="14895">
                  <c:v>147.94655539999999</c:v>
                </c:pt>
                <c:pt idx="14896">
                  <c:v>147.95648739999999</c:v>
                </c:pt>
                <c:pt idx="14897">
                  <c:v>147.9664204</c:v>
                </c:pt>
                <c:pt idx="14898">
                  <c:v>147.97635339999999</c:v>
                </c:pt>
                <c:pt idx="14899">
                  <c:v>147.98628540000001</c:v>
                </c:pt>
                <c:pt idx="14900">
                  <c:v>147.9962184</c:v>
                </c:pt>
                <c:pt idx="14901">
                  <c:v>148.00615139999999</c:v>
                </c:pt>
                <c:pt idx="14902">
                  <c:v>148.01608340000001</c:v>
                </c:pt>
                <c:pt idx="14903">
                  <c:v>148.0260164</c:v>
                </c:pt>
                <c:pt idx="14904">
                  <c:v>148.03594939999999</c:v>
                </c:pt>
                <c:pt idx="14905">
                  <c:v>148.04588140000001</c:v>
                </c:pt>
                <c:pt idx="14906">
                  <c:v>148.0558144</c:v>
                </c:pt>
                <c:pt idx="14907">
                  <c:v>148.06574639999999</c:v>
                </c:pt>
                <c:pt idx="14908">
                  <c:v>148.07567940000001</c:v>
                </c:pt>
                <c:pt idx="14909">
                  <c:v>148.0856124</c:v>
                </c:pt>
                <c:pt idx="14910">
                  <c:v>148.09554439999999</c:v>
                </c:pt>
                <c:pt idx="14911">
                  <c:v>148.10547740000001</c:v>
                </c:pt>
                <c:pt idx="14912">
                  <c:v>148.1154104</c:v>
                </c:pt>
                <c:pt idx="14913">
                  <c:v>148.12534239999999</c:v>
                </c:pt>
                <c:pt idx="14914">
                  <c:v>148.13527540000001</c:v>
                </c:pt>
                <c:pt idx="14915">
                  <c:v>148.1452084</c:v>
                </c:pt>
                <c:pt idx="14916">
                  <c:v>148.15514039999999</c:v>
                </c:pt>
                <c:pt idx="14917">
                  <c:v>148.16507340000001</c:v>
                </c:pt>
                <c:pt idx="14918">
                  <c:v>148.1750054</c:v>
                </c:pt>
                <c:pt idx="14919">
                  <c:v>148.18493839999999</c:v>
                </c:pt>
                <c:pt idx="14920">
                  <c:v>148.19487140000001</c:v>
                </c:pt>
                <c:pt idx="14921">
                  <c:v>148.2048034</c:v>
                </c:pt>
                <c:pt idx="14922">
                  <c:v>148.21473639999999</c:v>
                </c:pt>
                <c:pt idx="14923">
                  <c:v>148.22466940000001</c:v>
                </c:pt>
                <c:pt idx="14924">
                  <c:v>148.2346014</c:v>
                </c:pt>
                <c:pt idx="14925">
                  <c:v>148.24453439999999</c:v>
                </c:pt>
                <c:pt idx="14926">
                  <c:v>148.25446640000001</c:v>
                </c:pt>
                <c:pt idx="14927">
                  <c:v>148.2643994</c:v>
                </c:pt>
                <c:pt idx="14928">
                  <c:v>148.27433239999999</c:v>
                </c:pt>
                <c:pt idx="14929">
                  <c:v>148.28426440000001</c:v>
                </c:pt>
                <c:pt idx="14930">
                  <c:v>148.2941974</c:v>
                </c:pt>
                <c:pt idx="14931">
                  <c:v>148.30413039999999</c:v>
                </c:pt>
                <c:pt idx="14932">
                  <c:v>148.31406240000001</c:v>
                </c:pt>
                <c:pt idx="14933">
                  <c:v>148.3239954</c:v>
                </c:pt>
                <c:pt idx="14934">
                  <c:v>148.33392839999999</c:v>
                </c:pt>
                <c:pt idx="14935">
                  <c:v>148.34386040000001</c:v>
                </c:pt>
                <c:pt idx="14936">
                  <c:v>148.3537934</c:v>
                </c:pt>
                <c:pt idx="14937">
                  <c:v>148.36372539999999</c:v>
                </c:pt>
                <c:pt idx="14938">
                  <c:v>148.37365840000001</c:v>
                </c:pt>
                <c:pt idx="14939">
                  <c:v>148.3835914</c:v>
                </c:pt>
                <c:pt idx="14940">
                  <c:v>148.39352339999999</c:v>
                </c:pt>
                <c:pt idx="14941">
                  <c:v>148.40345640000001</c:v>
                </c:pt>
                <c:pt idx="14942">
                  <c:v>148.4133894</c:v>
                </c:pt>
                <c:pt idx="14943">
                  <c:v>148.42332139999999</c:v>
                </c:pt>
                <c:pt idx="14944">
                  <c:v>148.43325440000001</c:v>
                </c:pt>
                <c:pt idx="14945">
                  <c:v>148.4431874</c:v>
                </c:pt>
                <c:pt idx="14946">
                  <c:v>148.45311939999999</c:v>
                </c:pt>
                <c:pt idx="14947">
                  <c:v>148.46305240000001</c:v>
                </c:pt>
                <c:pt idx="14948">
                  <c:v>148.4729844</c:v>
                </c:pt>
                <c:pt idx="14949">
                  <c:v>148.48291739999999</c:v>
                </c:pt>
                <c:pt idx="14950">
                  <c:v>148.49285040000001</c:v>
                </c:pt>
                <c:pt idx="14951">
                  <c:v>148.5027824</c:v>
                </c:pt>
                <c:pt idx="14952">
                  <c:v>148.51271539999999</c:v>
                </c:pt>
                <c:pt idx="14953">
                  <c:v>148.52264840000001</c:v>
                </c:pt>
                <c:pt idx="14954">
                  <c:v>148.5325804</c:v>
                </c:pt>
                <c:pt idx="14955">
                  <c:v>148.54251339999999</c:v>
                </c:pt>
                <c:pt idx="14956">
                  <c:v>148.55244540000001</c:v>
                </c:pt>
                <c:pt idx="14957">
                  <c:v>148.5623784</c:v>
                </c:pt>
                <c:pt idx="14958">
                  <c:v>148.57231139999999</c:v>
                </c:pt>
                <c:pt idx="14959">
                  <c:v>148.58224340000001</c:v>
                </c:pt>
                <c:pt idx="14960">
                  <c:v>148.5921764</c:v>
                </c:pt>
                <c:pt idx="14961">
                  <c:v>148.60210939999999</c:v>
                </c:pt>
                <c:pt idx="14962">
                  <c:v>148.61204240000001</c:v>
                </c:pt>
                <c:pt idx="14963">
                  <c:v>148.6219754</c:v>
                </c:pt>
                <c:pt idx="14964">
                  <c:v>148.63190839999999</c:v>
                </c:pt>
                <c:pt idx="14965">
                  <c:v>148.64184040000001</c:v>
                </c:pt>
                <c:pt idx="14966">
                  <c:v>148.6517734</c:v>
                </c:pt>
                <c:pt idx="14967">
                  <c:v>148.66170539999999</c:v>
                </c:pt>
                <c:pt idx="14968">
                  <c:v>148.67163840000001</c:v>
                </c:pt>
                <c:pt idx="14969">
                  <c:v>148.6815714</c:v>
                </c:pt>
                <c:pt idx="14970">
                  <c:v>148.69150339999999</c:v>
                </c:pt>
                <c:pt idx="14971">
                  <c:v>148.70143640000001</c:v>
                </c:pt>
                <c:pt idx="14972">
                  <c:v>148.7113694</c:v>
                </c:pt>
                <c:pt idx="14973">
                  <c:v>148.72130139999999</c:v>
                </c:pt>
                <c:pt idx="14974">
                  <c:v>148.73123440000001</c:v>
                </c:pt>
                <c:pt idx="14975">
                  <c:v>148.74116739999999</c:v>
                </c:pt>
                <c:pt idx="14976">
                  <c:v>148.75109939999999</c:v>
                </c:pt>
                <c:pt idx="14977">
                  <c:v>148.7610324</c:v>
                </c:pt>
                <c:pt idx="14978">
                  <c:v>148.7709644</c:v>
                </c:pt>
                <c:pt idx="14979">
                  <c:v>148.78089739999999</c:v>
                </c:pt>
                <c:pt idx="14980">
                  <c:v>148.7908304</c:v>
                </c:pt>
                <c:pt idx="14981">
                  <c:v>148.8007624</c:v>
                </c:pt>
                <c:pt idx="14982">
                  <c:v>148.81069539999999</c:v>
                </c:pt>
                <c:pt idx="14983">
                  <c:v>148.8206284</c:v>
                </c:pt>
                <c:pt idx="14984">
                  <c:v>148.8305604</c:v>
                </c:pt>
                <c:pt idx="14985">
                  <c:v>148.84049340000001</c:v>
                </c:pt>
                <c:pt idx="14986">
                  <c:v>148.8504264</c:v>
                </c:pt>
                <c:pt idx="14987">
                  <c:v>148.8603584</c:v>
                </c:pt>
                <c:pt idx="14988">
                  <c:v>148.87029140000001</c:v>
                </c:pt>
                <c:pt idx="14989">
                  <c:v>148.88022340000001</c:v>
                </c:pt>
                <c:pt idx="14990">
                  <c:v>148.8901564</c:v>
                </c:pt>
                <c:pt idx="14991">
                  <c:v>148.90008940000001</c:v>
                </c:pt>
                <c:pt idx="14992">
                  <c:v>148.91002140000001</c:v>
                </c:pt>
                <c:pt idx="14993">
                  <c:v>148.91995439999999</c:v>
                </c:pt>
                <c:pt idx="14994">
                  <c:v>148.92988740000001</c:v>
                </c:pt>
                <c:pt idx="14995">
                  <c:v>148.9398194</c:v>
                </c:pt>
                <c:pt idx="14996">
                  <c:v>148.94975239999999</c:v>
                </c:pt>
                <c:pt idx="14997">
                  <c:v>148.95968439999999</c:v>
                </c:pt>
                <c:pt idx="14998">
                  <c:v>148.9696174</c:v>
                </c:pt>
                <c:pt idx="14999">
                  <c:v>148.97955039999999</c:v>
                </c:pt>
                <c:pt idx="15000">
                  <c:v>148.98948240000001</c:v>
                </c:pt>
                <c:pt idx="15001">
                  <c:v>148.9994154</c:v>
                </c:pt>
                <c:pt idx="15002">
                  <c:v>149.00934839999999</c:v>
                </c:pt>
                <c:pt idx="15003">
                  <c:v>149.01928040000001</c:v>
                </c:pt>
                <c:pt idx="15004">
                  <c:v>149.0292134</c:v>
                </c:pt>
                <c:pt idx="15005">
                  <c:v>149.0391454</c:v>
                </c:pt>
                <c:pt idx="15006">
                  <c:v>149.04907840000001</c:v>
                </c:pt>
                <c:pt idx="15007">
                  <c:v>149.0590114</c:v>
                </c:pt>
                <c:pt idx="15008">
                  <c:v>149.06894339999999</c:v>
                </c:pt>
                <c:pt idx="15009">
                  <c:v>149.07887640000001</c:v>
                </c:pt>
                <c:pt idx="15010">
                  <c:v>149.0888094</c:v>
                </c:pt>
                <c:pt idx="15011">
                  <c:v>149.09874139999999</c:v>
                </c:pt>
                <c:pt idx="15012">
                  <c:v>149.10867440000001</c:v>
                </c:pt>
                <c:pt idx="15013">
                  <c:v>149.1186074</c:v>
                </c:pt>
                <c:pt idx="15014">
                  <c:v>149.12853939999999</c:v>
                </c:pt>
                <c:pt idx="15015">
                  <c:v>149.13847240000001</c:v>
                </c:pt>
                <c:pt idx="15016">
                  <c:v>149.1484044</c:v>
                </c:pt>
                <c:pt idx="15017">
                  <c:v>149.15833739999999</c:v>
                </c:pt>
                <c:pt idx="15018">
                  <c:v>149.16827040000001</c:v>
                </c:pt>
                <c:pt idx="15019">
                  <c:v>149.1782024</c:v>
                </c:pt>
                <c:pt idx="15020">
                  <c:v>149.18813539999999</c:v>
                </c:pt>
                <c:pt idx="15021">
                  <c:v>149.19806840000001</c:v>
                </c:pt>
                <c:pt idx="15022">
                  <c:v>149.2080004</c:v>
                </c:pt>
                <c:pt idx="15023">
                  <c:v>149.21793339999999</c:v>
                </c:pt>
                <c:pt idx="15024">
                  <c:v>149.22786640000001</c:v>
                </c:pt>
                <c:pt idx="15025">
                  <c:v>149.2377984</c:v>
                </c:pt>
                <c:pt idx="15026">
                  <c:v>149.24773139999999</c:v>
                </c:pt>
                <c:pt idx="15027">
                  <c:v>149.25766340000001</c:v>
                </c:pt>
                <c:pt idx="15028">
                  <c:v>149.2675964</c:v>
                </c:pt>
                <c:pt idx="15029">
                  <c:v>149.27752939999999</c:v>
                </c:pt>
                <c:pt idx="15030">
                  <c:v>149.28746140000001</c:v>
                </c:pt>
                <c:pt idx="15031">
                  <c:v>149.2973944</c:v>
                </c:pt>
                <c:pt idx="15032">
                  <c:v>149.30732739999999</c:v>
                </c:pt>
                <c:pt idx="15033">
                  <c:v>149.31725940000001</c:v>
                </c:pt>
                <c:pt idx="15034">
                  <c:v>149.3271924</c:v>
                </c:pt>
                <c:pt idx="15035">
                  <c:v>149.33712439999999</c:v>
                </c:pt>
                <c:pt idx="15036">
                  <c:v>149.34705740000001</c:v>
                </c:pt>
                <c:pt idx="15037">
                  <c:v>149.3569904</c:v>
                </c:pt>
                <c:pt idx="15038">
                  <c:v>149.36692239999999</c:v>
                </c:pt>
                <c:pt idx="15039">
                  <c:v>149.37685540000001</c:v>
                </c:pt>
                <c:pt idx="15040">
                  <c:v>149.3867884</c:v>
                </c:pt>
                <c:pt idx="15041">
                  <c:v>149.39672039999999</c:v>
                </c:pt>
                <c:pt idx="15042">
                  <c:v>149.40665340000001</c:v>
                </c:pt>
                <c:pt idx="15043">
                  <c:v>149.4165864</c:v>
                </c:pt>
                <c:pt idx="15044">
                  <c:v>149.42651839999999</c:v>
                </c:pt>
                <c:pt idx="15045">
                  <c:v>149.43645140000001</c:v>
                </c:pt>
                <c:pt idx="15046">
                  <c:v>149.4463834</c:v>
                </c:pt>
                <c:pt idx="15047">
                  <c:v>149.45631639999999</c:v>
                </c:pt>
                <c:pt idx="15048">
                  <c:v>149.46624940000001</c:v>
                </c:pt>
                <c:pt idx="15049">
                  <c:v>149.4761814</c:v>
                </c:pt>
                <c:pt idx="15050">
                  <c:v>149.48611439999999</c:v>
                </c:pt>
                <c:pt idx="15051">
                  <c:v>149.49604740000001</c:v>
                </c:pt>
                <c:pt idx="15052">
                  <c:v>149.5059794</c:v>
                </c:pt>
                <c:pt idx="15053">
                  <c:v>149.51591239999999</c:v>
                </c:pt>
                <c:pt idx="15054">
                  <c:v>149.52584440000001</c:v>
                </c:pt>
                <c:pt idx="15055">
                  <c:v>149.5357774</c:v>
                </c:pt>
                <c:pt idx="15056">
                  <c:v>149.54571039999999</c:v>
                </c:pt>
                <c:pt idx="15057">
                  <c:v>149.55564240000001</c:v>
                </c:pt>
                <c:pt idx="15058">
                  <c:v>149.5655754</c:v>
                </c:pt>
                <c:pt idx="15059">
                  <c:v>149.57550839999999</c:v>
                </c:pt>
                <c:pt idx="15060">
                  <c:v>149.58544040000001</c:v>
                </c:pt>
                <c:pt idx="15061">
                  <c:v>149.5953734</c:v>
                </c:pt>
                <c:pt idx="15062">
                  <c:v>149.6053057</c:v>
                </c:pt>
                <c:pt idx="15063">
                  <c:v>149.61523769999999</c:v>
                </c:pt>
                <c:pt idx="15064">
                  <c:v>149.62517070000001</c:v>
                </c:pt>
                <c:pt idx="15065">
                  <c:v>149.6351027</c:v>
                </c:pt>
                <c:pt idx="15066">
                  <c:v>149.64503569999999</c:v>
                </c:pt>
                <c:pt idx="15067">
                  <c:v>149.65496870000001</c:v>
                </c:pt>
                <c:pt idx="15068">
                  <c:v>149.6649007</c:v>
                </c:pt>
                <c:pt idx="15069">
                  <c:v>149.67483369999999</c:v>
                </c:pt>
                <c:pt idx="15070">
                  <c:v>149.68476670000001</c:v>
                </c:pt>
                <c:pt idx="15071">
                  <c:v>149.6946987</c:v>
                </c:pt>
                <c:pt idx="15072">
                  <c:v>149.70463169999999</c:v>
                </c:pt>
                <c:pt idx="15073">
                  <c:v>149.71456370000001</c:v>
                </c:pt>
                <c:pt idx="15074">
                  <c:v>149.7244967</c:v>
                </c:pt>
                <c:pt idx="15075">
                  <c:v>149.73442969999999</c:v>
                </c:pt>
                <c:pt idx="15076">
                  <c:v>149.74436170000001</c:v>
                </c:pt>
                <c:pt idx="15077">
                  <c:v>149.7542947</c:v>
                </c:pt>
                <c:pt idx="15078">
                  <c:v>149.76422769999999</c:v>
                </c:pt>
                <c:pt idx="15079">
                  <c:v>149.77415970000001</c:v>
                </c:pt>
                <c:pt idx="15080">
                  <c:v>149.7840927</c:v>
                </c:pt>
                <c:pt idx="15081">
                  <c:v>149.79402569999999</c:v>
                </c:pt>
                <c:pt idx="15082">
                  <c:v>149.80395770000001</c:v>
                </c:pt>
                <c:pt idx="15083">
                  <c:v>149.8138907</c:v>
                </c:pt>
                <c:pt idx="15084">
                  <c:v>149.82382269999999</c:v>
                </c:pt>
                <c:pt idx="15085">
                  <c:v>149.83375570000001</c:v>
                </c:pt>
                <c:pt idx="15086">
                  <c:v>149.8436887</c:v>
                </c:pt>
                <c:pt idx="15087">
                  <c:v>149.85362069999999</c:v>
                </c:pt>
                <c:pt idx="15088">
                  <c:v>149.86355370000001</c:v>
                </c:pt>
                <c:pt idx="15089">
                  <c:v>149.8734867</c:v>
                </c:pt>
                <c:pt idx="15090">
                  <c:v>149.88341869999999</c:v>
                </c:pt>
                <c:pt idx="15091">
                  <c:v>149.89335170000001</c:v>
                </c:pt>
                <c:pt idx="15092">
                  <c:v>149.9032837</c:v>
                </c:pt>
                <c:pt idx="15093">
                  <c:v>149.91321669999999</c:v>
                </c:pt>
                <c:pt idx="15094">
                  <c:v>149.92314970000001</c:v>
                </c:pt>
                <c:pt idx="15095">
                  <c:v>149.9330817</c:v>
                </c:pt>
                <c:pt idx="15096">
                  <c:v>149.94301469999999</c:v>
                </c:pt>
                <c:pt idx="15097">
                  <c:v>149.95294770000001</c:v>
                </c:pt>
                <c:pt idx="15098">
                  <c:v>149.9628797</c:v>
                </c:pt>
                <c:pt idx="15099">
                  <c:v>149.97281269999999</c:v>
                </c:pt>
                <c:pt idx="15100">
                  <c:v>149.98274570000001</c:v>
                </c:pt>
                <c:pt idx="15101">
                  <c:v>149.9926777</c:v>
                </c:pt>
                <c:pt idx="15102">
                  <c:v>150.00261069999999</c:v>
                </c:pt>
                <c:pt idx="15103">
                  <c:v>150.01254270000001</c:v>
                </c:pt>
                <c:pt idx="15104">
                  <c:v>150.0224757</c:v>
                </c:pt>
                <c:pt idx="15105">
                  <c:v>150.03240869999999</c:v>
                </c:pt>
                <c:pt idx="15106">
                  <c:v>150.04234070000001</c:v>
                </c:pt>
                <c:pt idx="15107">
                  <c:v>150.0522737</c:v>
                </c:pt>
                <c:pt idx="15108">
                  <c:v>150.06220669999999</c:v>
                </c:pt>
                <c:pt idx="15109">
                  <c:v>150.07213870000001</c:v>
                </c:pt>
                <c:pt idx="15110">
                  <c:v>150.0820717</c:v>
                </c:pt>
                <c:pt idx="15111">
                  <c:v>150.09200369999999</c:v>
                </c:pt>
                <c:pt idx="15112">
                  <c:v>150.10193670000001</c:v>
                </c:pt>
                <c:pt idx="15113">
                  <c:v>150.1118697</c:v>
                </c:pt>
                <c:pt idx="15114">
                  <c:v>150.12180169999999</c:v>
                </c:pt>
                <c:pt idx="15115">
                  <c:v>150.13173470000001</c:v>
                </c:pt>
                <c:pt idx="15116">
                  <c:v>150.1416677</c:v>
                </c:pt>
                <c:pt idx="15117">
                  <c:v>150.15159969999999</c:v>
                </c:pt>
                <c:pt idx="15118">
                  <c:v>150.16153270000001</c:v>
                </c:pt>
                <c:pt idx="15119">
                  <c:v>150.1714657</c:v>
                </c:pt>
                <c:pt idx="15120">
                  <c:v>150.18139769999999</c:v>
                </c:pt>
                <c:pt idx="15121">
                  <c:v>150.19133070000001</c:v>
                </c:pt>
                <c:pt idx="15122">
                  <c:v>150.2012627</c:v>
                </c:pt>
                <c:pt idx="15123">
                  <c:v>150.21119569999999</c:v>
                </c:pt>
                <c:pt idx="15124">
                  <c:v>150.22112870000001</c:v>
                </c:pt>
                <c:pt idx="15125">
                  <c:v>150.2310607</c:v>
                </c:pt>
                <c:pt idx="15126">
                  <c:v>150.24099369999999</c:v>
                </c:pt>
                <c:pt idx="15127">
                  <c:v>150.25092670000001</c:v>
                </c:pt>
                <c:pt idx="15128">
                  <c:v>150.2608587</c:v>
                </c:pt>
                <c:pt idx="15129">
                  <c:v>150.27079169999999</c:v>
                </c:pt>
                <c:pt idx="15130">
                  <c:v>150.28072470000001</c:v>
                </c:pt>
                <c:pt idx="15131">
                  <c:v>150.2906567</c:v>
                </c:pt>
                <c:pt idx="15132">
                  <c:v>150.30058969999999</c:v>
                </c:pt>
                <c:pt idx="15133">
                  <c:v>150.31052170000001</c:v>
                </c:pt>
                <c:pt idx="15134">
                  <c:v>150.3204547</c:v>
                </c:pt>
                <c:pt idx="15135">
                  <c:v>150.33038769999999</c:v>
                </c:pt>
                <c:pt idx="15136">
                  <c:v>150.34031970000001</c:v>
                </c:pt>
                <c:pt idx="15137">
                  <c:v>150.3502527</c:v>
                </c:pt>
                <c:pt idx="15138">
                  <c:v>150.36018569999999</c:v>
                </c:pt>
                <c:pt idx="15139">
                  <c:v>150.37011770000001</c:v>
                </c:pt>
                <c:pt idx="15140">
                  <c:v>150.3800507</c:v>
                </c:pt>
                <c:pt idx="15141">
                  <c:v>150.38998269999999</c:v>
                </c:pt>
                <c:pt idx="15142">
                  <c:v>150.39991570000001</c:v>
                </c:pt>
                <c:pt idx="15143">
                  <c:v>150.4098487</c:v>
                </c:pt>
                <c:pt idx="15144">
                  <c:v>150.41978069999999</c:v>
                </c:pt>
                <c:pt idx="15145">
                  <c:v>150.42971370000001</c:v>
                </c:pt>
                <c:pt idx="15146">
                  <c:v>150.4396467</c:v>
                </c:pt>
                <c:pt idx="15147">
                  <c:v>150.44957869999999</c:v>
                </c:pt>
                <c:pt idx="15148">
                  <c:v>150.45951170000001</c:v>
                </c:pt>
                <c:pt idx="15149">
                  <c:v>150.4694447</c:v>
                </c:pt>
                <c:pt idx="15150">
                  <c:v>150.47937669999999</c:v>
                </c:pt>
                <c:pt idx="15151">
                  <c:v>150.48930970000001</c:v>
                </c:pt>
                <c:pt idx="15152">
                  <c:v>150.4992417</c:v>
                </c:pt>
                <c:pt idx="15153">
                  <c:v>150.50917469999999</c:v>
                </c:pt>
                <c:pt idx="15154">
                  <c:v>150.51910770000001</c:v>
                </c:pt>
                <c:pt idx="15155">
                  <c:v>150.5290397</c:v>
                </c:pt>
                <c:pt idx="15156">
                  <c:v>150.53897269999999</c:v>
                </c:pt>
                <c:pt idx="15157">
                  <c:v>150.54890570000001</c:v>
                </c:pt>
                <c:pt idx="15158">
                  <c:v>150.5588377</c:v>
                </c:pt>
                <c:pt idx="15159">
                  <c:v>150.56877069999999</c:v>
                </c:pt>
                <c:pt idx="15160">
                  <c:v>150.57870270000001</c:v>
                </c:pt>
                <c:pt idx="15161">
                  <c:v>150.5886357</c:v>
                </c:pt>
                <c:pt idx="15162">
                  <c:v>150.59856869999999</c:v>
                </c:pt>
                <c:pt idx="15163">
                  <c:v>150.60850110000001</c:v>
                </c:pt>
                <c:pt idx="15164">
                  <c:v>150.6184341</c:v>
                </c:pt>
                <c:pt idx="15165">
                  <c:v>150.62836709999999</c:v>
                </c:pt>
                <c:pt idx="15166">
                  <c:v>150.63829910000001</c:v>
                </c:pt>
                <c:pt idx="15167">
                  <c:v>150.6482321</c:v>
                </c:pt>
                <c:pt idx="15168">
                  <c:v>150.65816409999999</c:v>
                </c:pt>
                <c:pt idx="15169">
                  <c:v>150.66809710000001</c:v>
                </c:pt>
                <c:pt idx="15170">
                  <c:v>150.6780301</c:v>
                </c:pt>
                <c:pt idx="15171">
                  <c:v>150.68796209999999</c:v>
                </c:pt>
                <c:pt idx="15172">
                  <c:v>150.69789510000001</c:v>
                </c:pt>
                <c:pt idx="15173">
                  <c:v>150.7078281</c:v>
                </c:pt>
                <c:pt idx="15174">
                  <c:v>150.71776009999999</c:v>
                </c:pt>
                <c:pt idx="15175">
                  <c:v>150.72769310000001</c:v>
                </c:pt>
                <c:pt idx="15176">
                  <c:v>150.7376261</c:v>
                </c:pt>
                <c:pt idx="15177">
                  <c:v>150.74755809999999</c:v>
                </c:pt>
                <c:pt idx="15178">
                  <c:v>150.75749110000001</c:v>
                </c:pt>
                <c:pt idx="15179">
                  <c:v>150.7674231</c:v>
                </c:pt>
                <c:pt idx="15180">
                  <c:v>150.77735609999999</c:v>
                </c:pt>
                <c:pt idx="15181">
                  <c:v>150.78728910000001</c:v>
                </c:pt>
                <c:pt idx="15182">
                  <c:v>150.7972211</c:v>
                </c:pt>
                <c:pt idx="15183">
                  <c:v>150.80715409999999</c:v>
                </c:pt>
                <c:pt idx="15184">
                  <c:v>150.81708710000001</c:v>
                </c:pt>
                <c:pt idx="15185">
                  <c:v>150.8270191</c:v>
                </c:pt>
                <c:pt idx="15186">
                  <c:v>150.83695209999999</c:v>
                </c:pt>
                <c:pt idx="15187">
                  <c:v>150.84688510000001</c:v>
                </c:pt>
                <c:pt idx="15188">
                  <c:v>150.8568171</c:v>
                </c:pt>
                <c:pt idx="15189">
                  <c:v>150.86675009999999</c:v>
                </c:pt>
                <c:pt idx="15190">
                  <c:v>150.87668210000001</c:v>
                </c:pt>
                <c:pt idx="15191">
                  <c:v>150.8866151</c:v>
                </c:pt>
                <c:pt idx="15192">
                  <c:v>150.89654809999999</c:v>
                </c:pt>
                <c:pt idx="15193">
                  <c:v>150.90648010000001</c:v>
                </c:pt>
                <c:pt idx="15194">
                  <c:v>150.9164131</c:v>
                </c:pt>
                <c:pt idx="15195">
                  <c:v>150.92634609999999</c:v>
                </c:pt>
                <c:pt idx="15196">
                  <c:v>150.93627810000001</c:v>
                </c:pt>
                <c:pt idx="15197">
                  <c:v>150.9462111</c:v>
                </c:pt>
                <c:pt idx="15198">
                  <c:v>150.95614309999999</c:v>
                </c:pt>
                <c:pt idx="15199">
                  <c:v>150.96607610000001</c:v>
                </c:pt>
                <c:pt idx="15200">
                  <c:v>150.9760091</c:v>
                </c:pt>
                <c:pt idx="15201">
                  <c:v>150.98594109999999</c:v>
                </c:pt>
                <c:pt idx="15202">
                  <c:v>150.99587410000001</c:v>
                </c:pt>
                <c:pt idx="15203">
                  <c:v>151.0058071</c:v>
                </c:pt>
                <c:pt idx="15204">
                  <c:v>151.01573909999999</c:v>
                </c:pt>
                <c:pt idx="15205">
                  <c:v>151.02567210000001</c:v>
                </c:pt>
                <c:pt idx="15206">
                  <c:v>151.0356051</c:v>
                </c:pt>
                <c:pt idx="15207">
                  <c:v>151.04553709999999</c:v>
                </c:pt>
                <c:pt idx="15208">
                  <c:v>151.05547010000001</c:v>
                </c:pt>
                <c:pt idx="15209">
                  <c:v>151.0654021</c:v>
                </c:pt>
                <c:pt idx="15210">
                  <c:v>151.07533509999999</c:v>
                </c:pt>
                <c:pt idx="15211">
                  <c:v>151.08526810000001</c:v>
                </c:pt>
                <c:pt idx="15212">
                  <c:v>151.0952001</c:v>
                </c:pt>
                <c:pt idx="15213">
                  <c:v>151.10513309999999</c:v>
                </c:pt>
                <c:pt idx="15214">
                  <c:v>151.11506610000001</c:v>
                </c:pt>
                <c:pt idx="15215">
                  <c:v>151.1249981</c:v>
                </c:pt>
                <c:pt idx="15216">
                  <c:v>151.13493109999999</c:v>
                </c:pt>
                <c:pt idx="15217">
                  <c:v>151.14486310000001</c:v>
                </c:pt>
                <c:pt idx="15218">
                  <c:v>151.1547961</c:v>
                </c:pt>
                <c:pt idx="15219">
                  <c:v>151.16472909999999</c:v>
                </c:pt>
                <c:pt idx="15220">
                  <c:v>151.17466110000001</c:v>
                </c:pt>
                <c:pt idx="15221">
                  <c:v>151.1845941</c:v>
                </c:pt>
                <c:pt idx="15222">
                  <c:v>151.19452709999999</c:v>
                </c:pt>
                <c:pt idx="15223">
                  <c:v>151.20445910000001</c:v>
                </c:pt>
                <c:pt idx="15224">
                  <c:v>151.2143921</c:v>
                </c:pt>
                <c:pt idx="15225">
                  <c:v>151.22432409999999</c:v>
                </c:pt>
                <c:pt idx="15226">
                  <c:v>151.23425710000001</c:v>
                </c:pt>
                <c:pt idx="15227">
                  <c:v>151.2441901</c:v>
                </c:pt>
                <c:pt idx="15228">
                  <c:v>151.25412209999999</c:v>
                </c:pt>
                <c:pt idx="15229">
                  <c:v>151.26405510000001</c:v>
                </c:pt>
                <c:pt idx="15230">
                  <c:v>151.2739881</c:v>
                </c:pt>
                <c:pt idx="15231">
                  <c:v>151.28392009999999</c:v>
                </c:pt>
                <c:pt idx="15232">
                  <c:v>151.29385310000001</c:v>
                </c:pt>
                <c:pt idx="15233">
                  <c:v>151.3037861</c:v>
                </c:pt>
                <c:pt idx="15234">
                  <c:v>151.31371809999999</c:v>
                </c:pt>
                <c:pt idx="15235">
                  <c:v>151.32365110000001</c:v>
                </c:pt>
                <c:pt idx="15236">
                  <c:v>151.3335841</c:v>
                </c:pt>
                <c:pt idx="15237">
                  <c:v>151.34351609999999</c:v>
                </c:pt>
                <c:pt idx="15238">
                  <c:v>151.35344910000001</c:v>
                </c:pt>
                <c:pt idx="15239">
                  <c:v>151.3633811</c:v>
                </c:pt>
                <c:pt idx="15240">
                  <c:v>151.37331409999999</c:v>
                </c:pt>
                <c:pt idx="15241">
                  <c:v>151.38324710000001</c:v>
                </c:pt>
                <c:pt idx="15242">
                  <c:v>151.3931791</c:v>
                </c:pt>
                <c:pt idx="15243">
                  <c:v>151.40311209999999</c:v>
                </c:pt>
                <c:pt idx="15244">
                  <c:v>151.41304510000001</c:v>
                </c:pt>
                <c:pt idx="15245">
                  <c:v>151.4229771</c:v>
                </c:pt>
                <c:pt idx="15246">
                  <c:v>151.43291009999999</c:v>
                </c:pt>
                <c:pt idx="15247">
                  <c:v>151.44284210000001</c:v>
                </c:pt>
                <c:pt idx="15248">
                  <c:v>151.4527751</c:v>
                </c:pt>
                <c:pt idx="15249">
                  <c:v>151.46270809999999</c:v>
                </c:pt>
                <c:pt idx="15250">
                  <c:v>151.47264010000001</c:v>
                </c:pt>
                <c:pt idx="15251">
                  <c:v>151.4825731</c:v>
                </c:pt>
                <c:pt idx="15252">
                  <c:v>151.49250610000001</c:v>
                </c:pt>
                <c:pt idx="15253">
                  <c:v>151.50243810000001</c:v>
                </c:pt>
                <c:pt idx="15254">
                  <c:v>151.5123711</c:v>
                </c:pt>
                <c:pt idx="15255">
                  <c:v>151.52230410000001</c:v>
                </c:pt>
                <c:pt idx="15256">
                  <c:v>151.53223610000001</c:v>
                </c:pt>
                <c:pt idx="15257">
                  <c:v>151.5421691</c:v>
                </c:pt>
                <c:pt idx="15258">
                  <c:v>151.55210109999999</c:v>
                </c:pt>
                <c:pt idx="15259">
                  <c:v>151.56203410000001</c:v>
                </c:pt>
                <c:pt idx="15260">
                  <c:v>151.57196709999999</c:v>
                </c:pt>
                <c:pt idx="15261">
                  <c:v>151.58189909999999</c:v>
                </c:pt>
                <c:pt idx="15262">
                  <c:v>151.5918321</c:v>
                </c:pt>
                <c:pt idx="15263">
                  <c:v>151.60176509999999</c:v>
                </c:pt>
                <c:pt idx="15264">
                  <c:v>151.61169599999999</c:v>
                </c:pt>
                <c:pt idx="15265">
                  <c:v>151.62162900000001</c:v>
                </c:pt>
                <c:pt idx="15266">
                  <c:v>151.631561</c:v>
                </c:pt>
                <c:pt idx="15267">
                  <c:v>151.64149399999999</c:v>
                </c:pt>
                <c:pt idx="15268">
                  <c:v>151.65142700000001</c:v>
                </c:pt>
                <c:pt idx="15269">
                  <c:v>151.661359</c:v>
                </c:pt>
                <c:pt idx="15270">
                  <c:v>151.67129199999999</c:v>
                </c:pt>
                <c:pt idx="15271">
                  <c:v>151.68122500000001</c:v>
                </c:pt>
                <c:pt idx="15272">
                  <c:v>151.691157</c:v>
                </c:pt>
                <c:pt idx="15273">
                  <c:v>151.70108999999999</c:v>
                </c:pt>
                <c:pt idx="15274">
                  <c:v>151.71102200000001</c:v>
                </c:pt>
                <c:pt idx="15275">
                  <c:v>151.720955</c:v>
                </c:pt>
                <c:pt idx="15276">
                  <c:v>151.73088799999999</c:v>
                </c:pt>
                <c:pt idx="15277">
                  <c:v>151.74082000000001</c:v>
                </c:pt>
                <c:pt idx="15278">
                  <c:v>151.750753</c:v>
                </c:pt>
                <c:pt idx="15279">
                  <c:v>151.76068599999999</c:v>
                </c:pt>
                <c:pt idx="15280">
                  <c:v>151.77061800000001</c:v>
                </c:pt>
                <c:pt idx="15281">
                  <c:v>151.780551</c:v>
                </c:pt>
                <c:pt idx="15282">
                  <c:v>151.79048399999999</c:v>
                </c:pt>
                <c:pt idx="15283">
                  <c:v>151.80041600000001</c:v>
                </c:pt>
                <c:pt idx="15284">
                  <c:v>151.810349</c:v>
                </c:pt>
                <c:pt idx="15285">
                  <c:v>151.82028099999999</c:v>
                </c:pt>
                <c:pt idx="15286">
                  <c:v>151.83021400000001</c:v>
                </c:pt>
                <c:pt idx="15287">
                  <c:v>151.840147</c:v>
                </c:pt>
                <c:pt idx="15288">
                  <c:v>151.85007899999999</c:v>
                </c:pt>
                <c:pt idx="15289">
                  <c:v>151.86001200000001</c:v>
                </c:pt>
                <c:pt idx="15290">
                  <c:v>151.869945</c:v>
                </c:pt>
                <c:pt idx="15291">
                  <c:v>151.87987699999999</c:v>
                </c:pt>
                <c:pt idx="15292">
                  <c:v>151.88981000000001</c:v>
                </c:pt>
                <c:pt idx="15293">
                  <c:v>151.899742</c:v>
                </c:pt>
                <c:pt idx="15294">
                  <c:v>151.90967499999999</c:v>
                </c:pt>
                <c:pt idx="15295">
                  <c:v>151.91960800000001</c:v>
                </c:pt>
                <c:pt idx="15296">
                  <c:v>151.92954</c:v>
                </c:pt>
                <c:pt idx="15297">
                  <c:v>151.93947299999999</c:v>
                </c:pt>
                <c:pt idx="15298">
                  <c:v>151.94940600000001</c:v>
                </c:pt>
                <c:pt idx="15299">
                  <c:v>151.959338</c:v>
                </c:pt>
                <c:pt idx="15300">
                  <c:v>151.96927099999999</c:v>
                </c:pt>
                <c:pt idx="15301">
                  <c:v>151.97920400000001</c:v>
                </c:pt>
                <c:pt idx="15302">
                  <c:v>151.989136</c:v>
                </c:pt>
                <c:pt idx="15303">
                  <c:v>151.99906899999999</c:v>
                </c:pt>
                <c:pt idx="15304">
                  <c:v>152.00900100000001</c:v>
                </c:pt>
                <c:pt idx="15305">
                  <c:v>152.018934</c:v>
                </c:pt>
                <c:pt idx="15306">
                  <c:v>152.02886699999999</c:v>
                </c:pt>
                <c:pt idx="15307">
                  <c:v>152.03879900000001</c:v>
                </c:pt>
                <c:pt idx="15308">
                  <c:v>152.048732</c:v>
                </c:pt>
                <c:pt idx="15309">
                  <c:v>152.05866499999999</c:v>
                </c:pt>
                <c:pt idx="15310">
                  <c:v>152.06859700000001</c:v>
                </c:pt>
                <c:pt idx="15311">
                  <c:v>152.07853</c:v>
                </c:pt>
                <c:pt idx="15312">
                  <c:v>152.08846299999999</c:v>
                </c:pt>
                <c:pt idx="15313">
                  <c:v>152.09839500000001</c:v>
                </c:pt>
                <c:pt idx="15314">
                  <c:v>152.108328</c:v>
                </c:pt>
                <c:pt idx="15315">
                  <c:v>152.11825999999999</c:v>
                </c:pt>
                <c:pt idx="15316">
                  <c:v>152.12819300000001</c:v>
                </c:pt>
                <c:pt idx="15317">
                  <c:v>152.138126</c:v>
                </c:pt>
                <c:pt idx="15318">
                  <c:v>152.14805799999999</c:v>
                </c:pt>
                <c:pt idx="15319">
                  <c:v>152.15799100000001</c:v>
                </c:pt>
                <c:pt idx="15320">
                  <c:v>152.167924</c:v>
                </c:pt>
                <c:pt idx="15321">
                  <c:v>152.17785599999999</c:v>
                </c:pt>
                <c:pt idx="15322">
                  <c:v>152.18778900000001</c:v>
                </c:pt>
                <c:pt idx="15323">
                  <c:v>152.197722</c:v>
                </c:pt>
                <c:pt idx="15324">
                  <c:v>152.20765399999999</c:v>
                </c:pt>
                <c:pt idx="15325">
                  <c:v>152.21758700000001</c:v>
                </c:pt>
                <c:pt idx="15326">
                  <c:v>152.227519</c:v>
                </c:pt>
                <c:pt idx="15327">
                  <c:v>152.23745199999999</c:v>
                </c:pt>
                <c:pt idx="15328">
                  <c:v>152.24738500000001</c:v>
                </c:pt>
                <c:pt idx="15329">
                  <c:v>152.257317</c:v>
                </c:pt>
                <c:pt idx="15330">
                  <c:v>152.26724999999999</c:v>
                </c:pt>
                <c:pt idx="15331">
                  <c:v>152.27718300000001</c:v>
                </c:pt>
                <c:pt idx="15332">
                  <c:v>152.287115</c:v>
                </c:pt>
                <c:pt idx="15333">
                  <c:v>152.29704799999999</c:v>
                </c:pt>
                <c:pt idx="15334">
                  <c:v>152.30698000000001</c:v>
                </c:pt>
                <c:pt idx="15335">
                  <c:v>152.316913</c:v>
                </c:pt>
                <c:pt idx="15336">
                  <c:v>152.32684599999999</c:v>
                </c:pt>
                <c:pt idx="15337">
                  <c:v>152.33677800000001</c:v>
                </c:pt>
                <c:pt idx="15338">
                  <c:v>152.346711</c:v>
                </c:pt>
                <c:pt idx="15339">
                  <c:v>152.35664399999999</c:v>
                </c:pt>
                <c:pt idx="15340">
                  <c:v>152.36657600000001</c:v>
                </c:pt>
                <c:pt idx="15341">
                  <c:v>152.376509</c:v>
                </c:pt>
                <c:pt idx="15342">
                  <c:v>152.38644199999999</c:v>
                </c:pt>
                <c:pt idx="15343">
                  <c:v>152.39637400000001</c:v>
                </c:pt>
                <c:pt idx="15344">
                  <c:v>152.406307</c:v>
                </c:pt>
                <c:pt idx="15345">
                  <c:v>152.41623899999999</c:v>
                </c:pt>
                <c:pt idx="15346">
                  <c:v>152.42617200000001</c:v>
                </c:pt>
                <c:pt idx="15347">
                  <c:v>152.436105</c:v>
                </c:pt>
                <c:pt idx="15348">
                  <c:v>152.44603699999999</c:v>
                </c:pt>
                <c:pt idx="15349">
                  <c:v>152.45597000000001</c:v>
                </c:pt>
                <c:pt idx="15350">
                  <c:v>152.465903</c:v>
                </c:pt>
                <c:pt idx="15351">
                  <c:v>152.47583499999999</c:v>
                </c:pt>
                <c:pt idx="15352">
                  <c:v>152.48576800000001</c:v>
                </c:pt>
                <c:pt idx="15353">
                  <c:v>152.495701</c:v>
                </c:pt>
                <c:pt idx="15354">
                  <c:v>152.50563299999999</c:v>
                </c:pt>
                <c:pt idx="15355">
                  <c:v>152.51556600000001</c:v>
                </c:pt>
                <c:pt idx="15356">
                  <c:v>152.525498</c:v>
                </c:pt>
                <c:pt idx="15357">
                  <c:v>152.53543099999999</c:v>
                </c:pt>
                <c:pt idx="15358">
                  <c:v>152.54536400000001</c:v>
                </c:pt>
                <c:pt idx="15359">
                  <c:v>152.555296</c:v>
                </c:pt>
                <c:pt idx="15360">
                  <c:v>152.56522899999999</c:v>
                </c:pt>
                <c:pt idx="15361">
                  <c:v>152.57516200000001</c:v>
                </c:pt>
                <c:pt idx="15362">
                  <c:v>152.585094</c:v>
                </c:pt>
                <c:pt idx="15363">
                  <c:v>152.59502699999999</c:v>
                </c:pt>
                <c:pt idx="15364">
                  <c:v>152.60495900000001</c:v>
                </c:pt>
                <c:pt idx="15365">
                  <c:v>152.6148924</c:v>
                </c:pt>
                <c:pt idx="15366">
                  <c:v>152.62482539999999</c:v>
                </c:pt>
                <c:pt idx="15367">
                  <c:v>152.63475740000001</c:v>
                </c:pt>
                <c:pt idx="15368">
                  <c:v>152.6446904</c:v>
                </c:pt>
                <c:pt idx="15369">
                  <c:v>152.65462339999999</c:v>
                </c:pt>
                <c:pt idx="15370">
                  <c:v>152.66455540000001</c:v>
                </c:pt>
                <c:pt idx="15371">
                  <c:v>152.6744884</c:v>
                </c:pt>
                <c:pt idx="15372">
                  <c:v>152.68442139999999</c:v>
                </c:pt>
                <c:pt idx="15373">
                  <c:v>152.69435340000001</c:v>
                </c:pt>
                <c:pt idx="15374">
                  <c:v>152.7042864</c:v>
                </c:pt>
                <c:pt idx="15375">
                  <c:v>152.71421839999999</c:v>
                </c:pt>
                <c:pt idx="15376">
                  <c:v>152.72415140000001</c:v>
                </c:pt>
                <c:pt idx="15377">
                  <c:v>152.7340844</c:v>
                </c:pt>
                <c:pt idx="15378">
                  <c:v>152.74401639999999</c:v>
                </c:pt>
                <c:pt idx="15379">
                  <c:v>152.75394940000001</c:v>
                </c:pt>
                <c:pt idx="15380">
                  <c:v>152.7638824</c:v>
                </c:pt>
                <c:pt idx="15381">
                  <c:v>152.77381439999999</c:v>
                </c:pt>
                <c:pt idx="15382">
                  <c:v>152.78374740000001</c:v>
                </c:pt>
                <c:pt idx="15383">
                  <c:v>152.7936804</c:v>
                </c:pt>
                <c:pt idx="15384">
                  <c:v>152.80361239999999</c:v>
                </c:pt>
                <c:pt idx="15385">
                  <c:v>152.81354540000001</c:v>
                </c:pt>
                <c:pt idx="15386">
                  <c:v>152.8234774</c:v>
                </c:pt>
                <c:pt idx="15387">
                  <c:v>152.83341039999999</c:v>
                </c:pt>
                <c:pt idx="15388">
                  <c:v>152.84334340000001</c:v>
                </c:pt>
                <c:pt idx="15389">
                  <c:v>152.8532754</c:v>
                </c:pt>
                <c:pt idx="15390">
                  <c:v>152.86320839999999</c:v>
                </c:pt>
                <c:pt idx="15391">
                  <c:v>152.87314140000001</c:v>
                </c:pt>
                <c:pt idx="15392">
                  <c:v>152.8830734</c:v>
                </c:pt>
                <c:pt idx="15393">
                  <c:v>152.89300639999999</c:v>
                </c:pt>
                <c:pt idx="15394">
                  <c:v>152.90293940000001</c:v>
                </c:pt>
                <c:pt idx="15395">
                  <c:v>152.9128714</c:v>
                </c:pt>
                <c:pt idx="15396">
                  <c:v>152.92280439999999</c:v>
                </c:pt>
                <c:pt idx="15397">
                  <c:v>152.93273640000001</c:v>
                </c:pt>
                <c:pt idx="15398">
                  <c:v>152.9426694</c:v>
                </c:pt>
                <c:pt idx="15399">
                  <c:v>152.95260239999999</c:v>
                </c:pt>
                <c:pt idx="15400">
                  <c:v>152.96253440000001</c:v>
                </c:pt>
                <c:pt idx="15401">
                  <c:v>152.9724674</c:v>
                </c:pt>
                <c:pt idx="15402">
                  <c:v>152.98240039999999</c:v>
                </c:pt>
                <c:pt idx="15403">
                  <c:v>152.99233240000001</c:v>
                </c:pt>
                <c:pt idx="15404">
                  <c:v>153.0022654</c:v>
                </c:pt>
                <c:pt idx="15405">
                  <c:v>153.01219839999999</c:v>
                </c:pt>
                <c:pt idx="15406">
                  <c:v>153.02213040000001</c:v>
                </c:pt>
                <c:pt idx="15407">
                  <c:v>153.0320634</c:v>
                </c:pt>
                <c:pt idx="15408">
                  <c:v>153.04199539999999</c:v>
                </c:pt>
                <c:pt idx="15409">
                  <c:v>153.05192840000001</c:v>
                </c:pt>
                <c:pt idx="15410">
                  <c:v>153.0618614</c:v>
                </c:pt>
                <c:pt idx="15411">
                  <c:v>153.07179339999999</c:v>
                </c:pt>
                <c:pt idx="15412">
                  <c:v>153.08172640000001</c:v>
                </c:pt>
                <c:pt idx="15413">
                  <c:v>153.0916594</c:v>
                </c:pt>
                <c:pt idx="15414">
                  <c:v>153.10159139999999</c:v>
                </c:pt>
                <c:pt idx="15415">
                  <c:v>153.11152440000001</c:v>
                </c:pt>
                <c:pt idx="15416">
                  <c:v>153.1214564</c:v>
                </c:pt>
                <c:pt idx="15417">
                  <c:v>153.13138939999999</c:v>
                </c:pt>
                <c:pt idx="15418">
                  <c:v>153.14132240000001</c:v>
                </c:pt>
                <c:pt idx="15419">
                  <c:v>153.1512544</c:v>
                </c:pt>
                <c:pt idx="15420">
                  <c:v>153.16118739999999</c:v>
                </c:pt>
                <c:pt idx="15421">
                  <c:v>153.17112040000001</c:v>
                </c:pt>
                <c:pt idx="15422">
                  <c:v>153.1810524</c:v>
                </c:pt>
                <c:pt idx="15423">
                  <c:v>153.19098539999999</c:v>
                </c:pt>
                <c:pt idx="15424">
                  <c:v>153.20091840000001</c:v>
                </c:pt>
                <c:pt idx="15425">
                  <c:v>153.2108504</c:v>
                </c:pt>
                <c:pt idx="15426">
                  <c:v>153.22078339999999</c:v>
                </c:pt>
                <c:pt idx="15427">
                  <c:v>153.23071540000001</c:v>
                </c:pt>
                <c:pt idx="15428">
                  <c:v>153.2406484</c:v>
                </c:pt>
                <c:pt idx="15429">
                  <c:v>153.25058139999999</c:v>
                </c:pt>
                <c:pt idx="15430">
                  <c:v>153.26051340000001</c:v>
                </c:pt>
                <c:pt idx="15431">
                  <c:v>153.2704464</c:v>
                </c:pt>
                <c:pt idx="15432">
                  <c:v>153.28037939999999</c:v>
                </c:pt>
                <c:pt idx="15433">
                  <c:v>153.29031140000001</c:v>
                </c:pt>
                <c:pt idx="15434">
                  <c:v>153.3002444</c:v>
                </c:pt>
                <c:pt idx="15435">
                  <c:v>153.31017739999999</c:v>
                </c:pt>
                <c:pt idx="15436">
                  <c:v>153.32010940000001</c:v>
                </c:pt>
                <c:pt idx="15437">
                  <c:v>153.3300424</c:v>
                </c:pt>
                <c:pt idx="15438">
                  <c:v>153.33997439999999</c:v>
                </c:pt>
                <c:pt idx="15439">
                  <c:v>153.34990740000001</c:v>
                </c:pt>
                <c:pt idx="15440">
                  <c:v>153.3598404</c:v>
                </c:pt>
                <c:pt idx="15441">
                  <c:v>153.36977239999999</c:v>
                </c:pt>
                <c:pt idx="15442">
                  <c:v>153.37970540000001</c:v>
                </c:pt>
                <c:pt idx="15443">
                  <c:v>153.3896384</c:v>
                </c:pt>
                <c:pt idx="15444">
                  <c:v>153.39957039999999</c:v>
                </c:pt>
                <c:pt idx="15445">
                  <c:v>153.40950340000001</c:v>
                </c:pt>
                <c:pt idx="15446">
                  <c:v>153.4194364</c:v>
                </c:pt>
                <c:pt idx="15447">
                  <c:v>153.42936839999999</c:v>
                </c:pt>
                <c:pt idx="15448">
                  <c:v>153.43930140000001</c:v>
                </c:pt>
                <c:pt idx="15449">
                  <c:v>153.4492334</c:v>
                </c:pt>
                <c:pt idx="15450">
                  <c:v>153.45916639999999</c:v>
                </c:pt>
                <c:pt idx="15451">
                  <c:v>153.4690994</c:v>
                </c:pt>
                <c:pt idx="15452">
                  <c:v>153.4790314</c:v>
                </c:pt>
                <c:pt idx="15453">
                  <c:v>153.48896439999999</c:v>
                </c:pt>
                <c:pt idx="15454">
                  <c:v>153.4988974</c:v>
                </c:pt>
                <c:pt idx="15455">
                  <c:v>153.5088294</c:v>
                </c:pt>
                <c:pt idx="15456">
                  <c:v>153.51876240000001</c:v>
                </c:pt>
                <c:pt idx="15457">
                  <c:v>153.5286954</c:v>
                </c:pt>
                <c:pt idx="15458">
                  <c:v>153.5386274</c:v>
                </c:pt>
                <c:pt idx="15459">
                  <c:v>153.54856040000001</c:v>
                </c:pt>
                <c:pt idx="15460">
                  <c:v>153.55849240000001</c:v>
                </c:pt>
                <c:pt idx="15461">
                  <c:v>153.5684254</c:v>
                </c:pt>
                <c:pt idx="15462">
                  <c:v>153.57835840000001</c:v>
                </c:pt>
                <c:pt idx="15463">
                  <c:v>153.58829040000001</c:v>
                </c:pt>
                <c:pt idx="15464">
                  <c:v>153.59822339999999</c:v>
                </c:pt>
                <c:pt idx="15465">
                  <c:v>153.60815629999999</c:v>
                </c:pt>
                <c:pt idx="15466">
                  <c:v>153.61808830000001</c:v>
                </c:pt>
                <c:pt idx="15467">
                  <c:v>153.6280213</c:v>
                </c:pt>
                <c:pt idx="15468">
                  <c:v>153.63795429999999</c:v>
                </c:pt>
                <c:pt idx="15469">
                  <c:v>153.64788630000001</c:v>
                </c:pt>
                <c:pt idx="15470">
                  <c:v>153.6578193</c:v>
                </c:pt>
                <c:pt idx="15471">
                  <c:v>153.66775129999999</c:v>
                </c:pt>
                <c:pt idx="15472">
                  <c:v>153.67768430000001</c:v>
                </c:pt>
                <c:pt idx="15473">
                  <c:v>153.6876173</c:v>
                </c:pt>
                <c:pt idx="15474">
                  <c:v>153.69754929999999</c:v>
                </c:pt>
                <c:pt idx="15475">
                  <c:v>153.70748230000001</c:v>
                </c:pt>
                <c:pt idx="15476">
                  <c:v>153.7174153</c:v>
                </c:pt>
                <c:pt idx="15477">
                  <c:v>153.72734729999999</c:v>
                </c:pt>
                <c:pt idx="15478">
                  <c:v>153.73728030000001</c:v>
                </c:pt>
                <c:pt idx="15479">
                  <c:v>153.7472133</c:v>
                </c:pt>
                <c:pt idx="15480">
                  <c:v>153.75714529999999</c:v>
                </c:pt>
                <c:pt idx="15481">
                  <c:v>153.76707830000001</c:v>
                </c:pt>
                <c:pt idx="15482">
                  <c:v>153.7770103</c:v>
                </c:pt>
                <c:pt idx="15483">
                  <c:v>153.78694329999999</c:v>
                </c:pt>
                <c:pt idx="15484">
                  <c:v>153.79687630000001</c:v>
                </c:pt>
                <c:pt idx="15485">
                  <c:v>153.8068083</c:v>
                </c:pt>
                <c:pt idx="15486">
                  <c:v>153.81674129999999</c:v>
                </c:pt>
                <c:pt idx="15487">
                  <c:v>153.82667430000001</c:v>
                </c:pt>
                <c:pt idx="15488">
                  <c:v>153.8366063</c:v>
                </c:pt>
                <c:pt idx="15489">
                  <c:v>153.84653929999999</c:v>
                </c:pt>
                <c:pt idx="15490">
                  <c:v>153.85647230000001</c:v>
                </c:pt>
                <c:pt idx="15491">
                  <c:v>153.8664043</c:v>
                </c:pt>
                <c:pt idx="15492">
                  <c:v>153.87633729999999</c:v>
                </c:pt>
                <c:pt idx="15493">
                  <c:v>153.88626930000001</c:v>
                </c:pt>
                <c:pt idx="15494">
                  <c:v>153.8962023</c:v>
                </c:pt>
                <c:pt idx="15495">
                  <c:v>153.90613529999999</c:v>
                </c:pt>
                <c:pt idx="15496">
                  <c:v>153.91606730000001</c:v>
                </c:pt>
                <c:pt idx="15497">
                  <c:v>153.9260003</c:v>
                </c:pt>
                <c:pt idx="15498">
                  <c:v>153.93593329999999</c:v>
                </c:pt>
                <c:pt idx="15499">
                  <c:v>153.94586530000001</c:v>
                </c:pt>
                <c:pt idx="15500">
                  <c:v>153.9557983</c:v>
                </c:pt>
                <c:pt idx="15501">
                  <c:v>153.96573129999999</c:v>
                </c:pt>
                <c:pt idx="15502">
                  <c:v>153.97566330000001</c:v>
                </c:pt>
                <c:pt idx="15503">
                  <c:v>153.9855963</c:v>
                </c:pt>
                <c:pt idx="15504">
                  <c:v>153.99552829999999</c:v>
                </c:pt>
                <c:pt idx="15505">
                  <c:v>154.00546130000001</c:v>
                </c:pt>
                <c:pt idx="15506">
                  <c:v>154.0153943</c:v>
                </c:pt>
                <c:pt idx="15507">
                  <c:v>154.02532629999999</c:v>
                </c:pt>
                <c:pt idx="15508">
                  <c:v>154.03525930000001</c:v>
                </c:pt>
                <c:pt idx="15509">
                  <c:v>154.0451923</c:v>
                </c:pt>
                <c:pt idx="15510">
                  <c:v>154.05512429999999</c:v>
                </c:pt>
                <c:pt idx="15511">
                  <c:v>154.06505730000001</c:v>
                </c:pt>
                <c:pt idx="15512">
                  <c:v>154.0749903</c:v>
                </c:pt>
                <c:pt idx="15513">
                  <c:v>154.08492229999999</c:v>
                </c:pt>
                <c:pt idx="15514">
                  <c:v>154.09485530000001</c:v>
                </c:pt>
                <c:pt idx="15515">
                  <c:v>154.1047873</c:v>
                </c:pt>
                <c:pt idx="15516">
                  <c:v>154.11472029999999</c:v>
                </c:pt>
                <c:pt idx="15517">
                  <c:v>154.12465330000001</c:v>
                </c:pt>
                <c:pt idx="15518">
                  <c:v>154.1345853</c:v>
                </c:pt>
                <c:pt idx="15519">
                  <c:v>154.14451829999999</c:v>
                </c:pt>
                <c:pt idx="15520">
                  <c:v>154.15445130000001</c:v>
                </c:pt>
                <c:pt idx="15521">
                  <c:v>154.1643833</c:v>
                </c:pt>
                <c:pt idx="15522">
                  <c:v>154.17431629999999</c:v>
                </c:pt>
                <c:pt idx="15523">
                  <c:v>154.1842493</c:v>
                </c:pt>
                <c:pt idx="15524">
                  <c:v>154.1941813</c:v>
                </c:pt>
                <c:pt idx="15525">
                  <c:v>154.20411429999999</c:v>
                </c:pt>
                <c:pt idx="15526">
                  <c:v>154.21404630000001</c:v>
                </c:pt>
                <c:pt idx="15527">
                  <c:v>154.2239793</c:v>
                </c:pt>
                <c:pt idx="15528">
                  <c:v>154.23391229999999</c:v>
                </c:pt>
                <c:pt idx="15529">
                  <c:v>154.24384430000001</c:v>
                </c:pt>
                <c:pt idx="15530">
                  <c:v>154.2537773</c:v>
                </c:pt>
                <c:pt idx="15531">
                  <c:v>154.26371030000001</c:v>
                </c:pt>
                <c:pt idx="15532">
                  <c:v>154.27364230000001</c:v>
                </c:pt>
                <c:pt idx="15533">
                  <c:v>154.2835753</c:v>
                </c:pt>
                <c:pt idx="15534">
                  <c:v>154.29350830000001</c:v>
                </c:pt>
                <c:pt idx="15535">
                  <c:v>154.30344030000001</c:v>
                </c:pt>
                <c:pt idx="15536">
                  <c:v>154.31337329999999</c:v>
                </c:pt>
                <c:pt idx="15537">
                  <c:v>154.32330529999999</c:v>
                </c:pt>
                <c:pt idx="15538">
                  <c:v>154.3332383</c:v>
                </c:pt>
                <c:pt idx="15539">
                  <c:v>154.34317129999999</c:v>
                </c:pt>
                <c:pt idx="15540">
                  <c:v>154.35310329999999</c:v>
                </c:pt>
                <c:pt idx="15541">
                  <c:v>154.3630363</c:v>
                </c:pt>
                <c:pt idx="15542">
                  <c:v>154.37296929999999</c:v>
                </c:pt>
                <c:pt idx="15543">
                  <c:v>154.38290129999999</c:v>
                </c:pt>
                <c:pt idx="15544">
                  <c:v>154.3928343</c:v>
                </c:pt>
                <c:pt idx="15545">
                  <c:v>154.40276729999999</c:v>
                </c:pt>
                <c:pt idx="15546">
                  <c:v>154.41269930000001</c:v>
                </c:pt>
                <c:pt idx="15547">
                  <c:v>154.4226323</c:v>
                </c:pt>
                <c:pt idx="15548">
                  <c:v>154.43256529999999</c:v>
                </c:pt>
                <c:pt idx="15549">
                  <c:v>154.44249730000001</c:v>
                </c:pt>
                <c:pt idx="15550">
                  <c:v>154.4524303</c:v>
                </c:pt>
                <c:pt idx="15551">
                  <c:v>154.4623623</c:v>
                </c:pt>
                <c:pt idx="15552">
                  <c:v>154.47229530000001</c:v>
                </c:pt>
                <c:pt idx="15553">
                  <c:v>154.4822283</c:v>
                </c:pt>
                <c:pt idx="15554">
                  <c:v>154.49216029999999</c:v>
                </c:pt>
                <c:pt idx="15555">
                  <c:v>154.50209330000001</c:v>
                </c:pt>
                <c:pt idx="15556">
                  <c:v>154.5120263</c:v>
                </c:pt>
                <c:pt idx="15557">
                  <c:v>154.5219582</c:v>
                </c:pt>
                <c:pt idx="15558">
                  <c:v>154.53189130000001</c:v>
                </c:pt>
                <c:pt idx="15559">
                  <c:v>154.5418243</c:v>
                </c:pt>
                <c:pt idx="15560">
                  <c:v>154.55175629999999</c:v>
                </c:pt>
                <c:pt idx="15561">
                  <c:v>154.56168930000001</c:v>
                </c:pt>
                <c:pt idx="15562">
                  <c:v>154.5716213</c:v>
                </c:pt>
                <c:pt idx="15563">
                  <c:v>154.58155429999999</c:v>
                </c:pt>
                <c:pt idx="15564">
                  <c:v>154.59148730000001</c:v>
                </c:pt>
                <c:pt idx="15565">
                  <c:v>154.6014193</c:v>
                </c:pt>
                <c:pt idx="15566">
                  <c:v>154.61135229999999</c:v>
                </c:pt>
                <c:pt idx="15567">
                  <c:v>154.62128530000001</c:v>
                </c:pt>
                <c:pt idx="15568">
                  <c:v>154.6312173</c:v>
                </c:pt>
                <c:pt idx="15569">
                  <c:v>154.64115029999999</c:v>
                </c:pt>
                <c:pt idx="15570">
                  <c:v>154.65108330000001</c:v>
                </c:pt>
                <c:pt idx="15571">
                  <c:v>154.6610153</c:v>
                </c:pt>
                <c:pt idx="15572">
                  <c:v>154.67094829999999</c:v>
                </c:pt>
                <c:pt idx="15573">
                  <c:v>154.68088130000001</c:v>
                </c:pt>
                <c:pt idx="15574">
                  <c:v>154.6908133</c:v>
                </c:pt>
                <c:pt idx="15575">
                  <c:v>154.70074629999999</c:v>
                </c:pt>
                <c:pt idx="15576">
                  <c:v>154.71067830000001</c:v>
                </c:pt>
                <c:pt idx="15577">
                  <c:v>154.7206113</c:v>
                </c:pt>
                <c:pt idx="15578">
                  <c:v>154.73054429999999</c:v>
                </c:pt>
                <c:pt idx="15579">
                  <c:v>154.74047630000001</c:v>
                </c:pt>
                <c:pt idx="15580">
                  <c:v>154.7504093</c:v>
                </c:pt>
                <c:pt idx="15581">
                  <c:v>154.76034229999999</c:v>
                </c:pt>
                <c:pt idx="15582">
                  <c:v>154.77027430000001</c:v>
                </c:pt>
                <c:pt idx="15583">
                  <c:v>154.7802073</c:v>
                </c:pt>
                <c:pt idx="15584">
                  <c:v>154.79014029999999</c:v>
                </c:pt>
                <c:pt idx="15585">
                  <c:v>154.80007230000001</c:v>
                </c:pt>
                <c:pt idx="15586">
                  <c:v>154.8100053</c:v>
                </c:pt>
                <c:pt idx="15587">
                  <c:v>154.81993729999999</c:v>
                </c:pt>
                <c:pt idx="15588">
                  <c:v>154.82987030000001</c:v>
                </c:pt>
                <c:pt idx="15589">
                  <c:v>154.8398033</c:v>
                </c:pt>
                <c:pt idx="15590">
                  <c:v>154.84973529999999</c:v>
                </c:pt>
                <c:pt idx="15591">
                  <c:v>154.85966830000001</c:v>
                </c:pt>
                <c:pt idx="15592">
                  <c:v>154.8696013</c:v>
                </c:pt>
                <c:pt idx="15593">
                  <c:v>154.87953329999999</c:v>
                </c:pt>
                <c:pt idx="15594">
                  <c:v>154.88946630000001</c:v>
                </c:pt>
                <c:pt idx="15595">
                  <c:v>154.8993993</c:v>
                </c:pt>
                <c:pt idx="15596">
                  <c:v>154.90933129999999</c:v>
                </c:pt>
                <c:pt idx="15597">
                  <c:v>154.91926430000001</c:v>
                </c:pt>
                <c:pt idx="15598">
                  <c:v>154.9291963</c:v>
                </c:pt>
                <c:pt idx="15599">
                  <c:v>154.93912929999999</c:v>
                </c:pt>
                <c:pt idx="15600">
                  <c:v>154.94906230000001</c:v>
                </c:pt>
                <c:pt idx="15601">
                  <c:v>154.9589943</c:v>
                </c:pt>
                <c:pt idx="15602">
                  <c:v>154.96892729999999</c:v>
                </c:pt>
                <c:pt idx="15603">
                  <c:v>154.97886030000001</c:v>
                </c:pt>
                <c:pt idx="15604">
                  <c:v>154.9887923</c:v>
                </c:pt>
                <c:pt idx="15605">
                  <c:v>154.99872529999999</c:v>
                </c:pt>
                <c:pt idx="15606">
                  <c:v>155.00865830000001</c:v>
                </c:pt>
                <c:pt idx="15607">
                  <c:v>155.0185903</c:v>
                </c:pt>
                <c:pt idx="15608">
                  <c:v>155.02852329999999</c:v>
                </c:pt>
                <c:pt idx="15609">
                  <c:v>155.03845630000001</c:v>
                </c:pt>
                <c:pt idx="15610">
                  <c:v>155.0483883</c:v>
                </c:pt>
                <c:pt idx="15611">
                  <c:v>155.05832129999999</c:v>
                </c:pt>
                <c:pt idx="15612">
                  <c:v>155.06825330000001</c:v>
                </c:pt>
                <c:pt idx="15613">
                  <c:v>155.0781863</c:v>
                </c:pt>
                <c:pt idx="15614">
                  <c:v>155.08811929999999</c:v>
                </c:pt>
                <c:pt idx="15615">
                  <c:v>155.09805130000001</c:v>
                </c:pt>
                <c:pt idx="15616">
                  <c:v>155.1079843</c:v>
                </c:pt>
                <c:pt idx="15617">
                  <c:v>155.11791729999999</c:v>
                </c:pt>
                <c:pt idx="15618">
                  <c:v>155.12784930000001</c:v>
                </c:pt>
                <c:pt idx="15619">
                  <c:v>155.1377823</c:v>
                </c:pt>
                <c:pt idx="15620">
                  <c:v>155.14771529999999</c:v>
                </c:pt>
                <c:pt idx="15621">
                  <c:v>155.15764730000001</c:v>
                </c:pt>
                <c:pt idx="15622">
                  <c:v>155.1675803</c:v>
                </c:pt>
                <c:pt idx="15623">
                  <c:v>155.17751229999999</c:v>
                </c:pt>
                <c:pt idx="15624">
                  <c:v>155.18744530000001</c:v>
                </c:pt>
                <c:pt idx="15625">
                  <c:v>155.1973783</c:v>
                </c:pt>
                <c:pt idx="15626">
                  <c:v>155.20731029999999</c:v>
                </c:pt>
                <c:pt idx="15627">
                  <c:v>155.21724330000001</c:v>
                </c:pt>
                <c:pt idx="15628">
                  <c:v>155.2271763</c:v>
                </c:pt>
                <c:pt idx="15629">
                  <c:v>155.23710829999999</c:v>
                </c:pt>
                <c:pt idx="15630">
                  <c:v>155.24704130000001</c:v>
                </c:pt>
                <c:pt idx="15631">
                  <c:v>155.2569743</c:v>
                </c:pt>
                <c:pt idx="15632">
                  <c:v>155.26690629999999</c:v>
                </c:pt>
                <c:pt idx="15633">
                  <c:v>155.27683930000001</c:v>
                </c:pt>
                <c:pt idx="15634">
                  <c:v>155.2867723</c:v>
                </c:pt>
                <c:pt idx="15635">
                  <c:v>155.29670429999999</c:v>
                </c:pt>
                <c:pt idx="15636">
                  <c:v>155.30663730000001</c:v>
                </c:pt>
                <c:pt idx="15637">
                  <c:v>155.3165693</c:v>
                </c:pt>
                <c:pt idx="15638">
                  <c:v>155.32650229999999</c:v>
                </c:pt>
                <c:pt idx="15639">
                  <c:v>155.33643530000001</c:v>
                </c:pt>
                <c:pt idx="15640">
                  <c:v>155.3463673</c:v>
                </c:pt>
                <c:pt idx="15641">
                  <c:v>155.35630029999999</c:v>
                </c:pt>
                <c:pt idx="15642">
                  <c:v>155.3662333</c:v>
                </c:pt>
                <c:pt idx="15643">
                  <c:v>155.3761653</c:v>
                </c:pt>
                <c:pt idx="15644">
                  <c:v>155.38609829999999</c:v>
                </c:pt>
                <c:pt idx="15645">
                  <c:v>155.3960313</c:v>
                </c:pt>
                <c:pt idx="15646">
                  <c:v>155.4059633</c:v>
                </c:pt>
                <c:pt idx="15647">
                  <c:v>155.41589629999999</c:v>
                </c:pt>
                <c:pt idx="15648">
                  <c:v>155.4258293</c:v>
                </c:pt>
                <c:pt idx="15649">
                  <c:v>155.4357613</c:v>
                </c:pt>
                <c:pt idx="15650">
                  <c:v>155.44569430000001</c:v>
                </c:pt>
                <c:pt idx="15651">
                  <c:v>155.45562630000001</c:v>
                </c:pt>
                <c:pt idx="15652">
                  <c:v>155.4655593</c:v>
                </c:pt>
                <c:pt idx="15653">
                  <c:v>155.47549230000001</c:v>
                </c:pt>
                <c:pt idx="15654">
                  <c:v>155.48542430000001</c:v>
                </c:pt>
                <c:pt idx="15655">
                  <c:v>155.49535729999999</c:v>
                </c:pt>
                <c:pt idx="15656">
                  <c:v>155.50529030000001</c:v>
                </c:pt>
                <c:pt idx="15657">
                  <c:v>155.5152223</c:v>
                </c:pt>
                <c:pt idx="15658">
                  <c:v>155.52515529999999</c:v>
                </c:pt>
                <c:pt idx="15659">
                  <c:v>155.53508830000001</c:v>
                </c:pt>
                <c:pt idx="15660">
                  <c:v>155.5450203</c:v>
                </c:pt>
                <c:pt idx="15661">
                  <c:v>155.55495329999999</c:v>
                </c:pt>
                <c:pt idx="15662">
                  <c:v>155.56488529999999</c:v>
                </c:pt>
                <c:pt idx="15663">
                  <c:v>155.5748183</c:v>
                </c:pt>
                <c:pt idx="15664">
                  <c:v>155.58475129999999</c:v>
                </c:pt>
                <c:pt idx="15665">
                  <c:v>155.59468330000001</c:v>
                </c:pt>
                <c:pt idx="15666">
                  <c:v>155.6046163</c:v>
                </c:pt>
                <c:pt idx="15667">
                  <c:v>155.6145491</c:v>
                </c:pt>
                <c:pt idx="15668">
                  <c:v>155.6244811</c:v>
                </c:pt>
                <c:pt idx="15669">
                  <c:v>155.63441409999999</c:v>
                </c:pt>
                <c:pt idx="15670">
                  <c:v>155.6443471</c:v>
                </c:pt>
                <c:pt idx="15671">
                  <c:v>155.6542791</c:v>
                </c:pt>
                <c:pt idx="15672">
                  <c:v>155.66421209999999</c:v>
                </c:pt>
                <c:pt idx="15673">
                  <c:v>155.6741451</c:v>
                </c:pt>
                <c:pt idx="15674">
                  <c:v>155.6840771</c:v>
                </c:pt>
                <c:pt idx="15675">
                  <c:v>155.69401010000001</c:v>
                </c:pt>
                <c:pt idx="15676">
                  <c:v>155.70394210000001</c:v>
                </c:pt>
                <c:pt idx="15677">
                  <c:v>155.7138751</c:v>
                </c:pt>
                <c:pt idx="15678">
                  <c:v>155.72380810000001</c:v>
                </c:pt>
                <c:pt idx="15679">
                  <c:v>155.73374010000001</c:v>
                </c:pt>
                <c:pt idx="15680">
                  <c:v>155.7436731</c:v>
                </c:pt>
                <c:pt idx="15681">
                  <c:v>155.75360610000001</c:v>
                </c:pt>
                <c:pt idx="15682">
                  <c:v>155.76353810000001</c:v>
                </c:pt>
                <c:pt idx="15683">
                  <c:v>155.77347109999999</c:v>
                </c:pt>
                <c:pt idx="15684">
                  <c:v>155.78340410000001</c:v>
                </c:pt>
                <c:pt idx="15685">
                  <c:v>155.7933361</c:v>
                </c:pt>
                <c:pt idx="15686">
                  <c:v>155.80326909999999</c:v>
                </c:pt>
                <c:pt idx="15687">
                  <c:v>155.81320210000001</c:v>
                </c:pt>
                <c:pt idx="15688">
                  <c:v>155.8231341</c:v>
                </c:pt>
                <c:pt idx="15689">
                  <c:v>155.83306709999999</c:v>
                </c:pt>
                <c:pt idx="15690">
                  <c:v>155.84299909999999</c:v>
                </c:pt>
                <c:pt idx="15691">
                  <c:v>155.8529321</c:v>
                </c:pt>
                <c:pt idx="15692">
                  <c:v>155.86286509999999</c:v>
                </c:pt>
                <c:pt idx="15693">
                  <c:v>155.87279710000001</c:v>
                </c:pt>
                <c:pt idx="15694">
                  <c:v>155.8827301</c:v>
                </c:pt>
                <c:pt idx="15695">
                  <c:v>155.89266309999999</c:v>
                </c:pt>
                <c:pt idx="15696">
                  <c:v>155.90259510000001</c:v>
                </c:pt>
                <c:pt idx="15697">
                  <c:v>155.9125281</c:v>
                </c:pt>
                <c:pt idx="15698">
                  <c:v>155.92246109999999</c:v>
                </c:pt>
                <c:pt idx="15699">
                  <c:v>155.93239310000001</c:v>
                </c:pt>
                <c:pt idx="15700">
                  <c:v>155.9423261</c:v>
                </c:pt>
                <c:pt idx="15701">
                  <c:v>155.95225909999999</c:v>
                </c:pt>
                <c:pt idx="15702">
                  <c:v>155.96219110000001</c:v>
                </c:pt>
                <c:pt idx="15703">
                  <c:v>155.9721241</c:v>
                </c:pt>
                <c:pt idx="15704">
                  <c:v>155.98205609999999</c:v>
                </c:pt>
                <c:pt idx="15705">
                  <c:v>155.99198910000001</c:v>
                </c:pt>
                <c:pt idx="15706">
                  <c:v>156.0019221</c:v>
                </c:pt>
                <c:pt idx="15707">
                  <c:v>156.01185409999999</c:v>
                </c:pt>
                <c:pt idx="15708">
                  <c:v>156.02178710000001</c:v>
                </c:pt>
                <c:pt idx="15709">
                  <c:v>156.0317201</c:v>
                </c:pt>
                <c:pt idx="15710">
                  <c:v>156.04165209999999</c:v>
                </c:pt>
                <c:pt idx="15711">
                  <c:v>156.05158510000001</c:v>
                </c:pt>
                <c:pt idx="15712">
                  <c:v>156.0615181</c:v>
                </c:pt>
                <c:pt idx="15713">
                  <c:v>156.07145009999999</c:v>
                </c:pt>
                <c:pt idx="15714">
                  <c:v>156.08138310000001</c:v>
                </c:pt>
                <c:pt idx="15715">
                  <c:v>156.0913161</c:v>
                </c:pt>
                <c:pt idx="15716">
                  <c:v>156.10124809999999</c:v>
                </c:pt>
                <c:pt idx="15717">
                  <c:v>156.11118110000001</c:v>
                </c:pt>
                <c:pt idx="15718">
                  <c:v>156.1211131</c:v>
                </c:pt>
                <c:pt idx="15719">
                  <c:v>156.13104609999999</c:v>
                </c:pt>
                <c:pt idx="15720">
                  <c:v>156.14097910000001</c:v>
                </c:pt>
                <c:pt idx="15721">
                  <c:v>156.1509111</c:v>
                </c:pt>
                <c:pt idx="15722">
                  <c:v>156.16084409999999</c:v>
                </c:pt>
                <c:pt idx="15723">
                  <c:v>156.17077710000001</c:v>
                </c:pt>
                <c:pt idx="15724">
                  <c:v>156.1807091</c:v>
                </c:pt>
                <c:pt idx="15725">
                  <c:v>156.19064209999999</c:v>
                </c:pt>
                <c:pt idx="15726">
                  <c:v>156.20057510000001</c:v>
                </c:pt>
                <c:pt idx="15727">
                  <c:v>156.2105071</c:v>
                </c:pt>
                <c:pt idx="15728">
                  <c:v>156.22044009999999</c:v>
                </c:pt>
                <c:pt idx="15729">
                  <c:v>156.23037310000001</c:v>
                </c:pt>
                <c:pt idx="15730">
                  <c:v>156.2403051</c:v>
                </c:pt>
                <c:pt idx="15731">
                  <c:v>156.25023809999999</c:v>
                </c:pt>
                <c:pt idx="15732">
                  <c:v>156.26017010000001</c:v>
                </c:pt>
                <c:pt idx="15733">
                  <c:v>156.2701031</c:v>
                </c:pt>
                <c:pt idx="15734">
                  <c:v>156.28003609999999</c:v>
                </c:pt>
                <c:pt idx="15735">
                  <c:v>156.28996810000001</c:v>
                </c:pt>
                <c:pt idx="15736">
                  <c:v>156.2999011</c:v>
                </c:pt>
                <c:pt idx="15737">
                  <c:v>156.30983409999999</c:v>
                </c:pt>
                <c:pt idx="15738">
                  <c:v>156.31976610000001</c:v>
                </c:pt>
                <c:pt idx="15739">
                  <c:v>156.3296991</c:v>
                </c:pt>
                <c:pt idx="15740">
                  <c:v>156.33963209999999</c:v>
                </c:pt>
                <c:pt idx="15741">
                  <c:v>156.34956410000001</c:v>
                </c:pt>
                <c:pt idx="15742">
                  <c:v>156.3594971</c:v>
                </c:pt>
                <c:pt idx="15743">
                  <c:v>156.36943009999999</c:v>
                </c:pt>
                <c:pt idx="15744">
                  <c:v>156.37936210000001</c:v>
                </c:pt>
                <c:pt idx="15745">
                  <c:v>156.3892951</c:v>
                </c:pt>
                <c:pt idx="15746">
                  <c:v>156.39922709999999</c:v>
                </c:pt>
                <c:pt idx="15747">
                  <c:v>156.40916010000001</c:v>
                </c:pt>
                <c:pt idx="15748">
                  <c:v>156.4190931</c:v>
                </c:pt>
                <c:pt idx="15749">
                  <c:v>156.42902509999999</c:v>
                </c:pt>
                <c:pt idx="15750">
                  <c:v>156.43895810000001</c:v>
                </c:pt>
                <c:pt idx="15751">
                  <c:v>156.4488911</c:v>
                </c:pt>
                <c:pt idx="15752">
                  <c:v>156.45882309999999</c:v>
                </c:pt>
                <c:pt idx="15753">
                  <c:v>156.46875610000001</c:v>
                </c:pt>
                <c:pt idx="15754">
                  <c:v>156.4786891</c:v>
                </c:pt>
                <c:pt idx="15755">
                  <c:v>156.48862109999999</c:v>
                </c:pt>
                <c:pt idx="15756">
                  <c:v>156.49855410000001</c:v>
                </c:pt>
                <c:pt idx="15757">
                  <c:v>156.5084871</c:v>
                </c:pt>
                <c:pt idx="15758">
                  <c:v>156.51841909999999</c:v>
                </c:pt>
                <c:pt idx="15759">
                  <c:v>156.52835210000001</c:v>
                </c:pt>
                <c:pt idx="15760">
                  <c:v>156.5382841</c:v>
                </c:pt>
                <c:pt idx="15761">
                  <c:v>156.54821709999999</c:v>
                </c:pt>
                <c:pt idx="15762">
                  <c:v>156.55815010000001</c:v>
                </c:pt>
                <c:pt idx="15763">
                  <c:v>156.5680821</c:v>
                </c:pt>
                <c:pt idx="15764">
                  <c:v>156.57801509999999</c:v>
                </c:pt>
                <c:pt idx="15765">
                  <c:v>156.58794810000001</c:v>
                </c:pt>
                <c:pt idx="15766">
                  <c:v>156.5978801</c:v>
                </c:pt>
                <c:pt idx="15767">
                  <c:v>156.60781309999999</c:v>
                </c:pt>
                <c:pt idx="15768">
                  <c:v>156.61774689999999</c:v>
                </c:pt>
                <c:pt idx="15769">
                  <c:v>156.62767890000001</c:v>
                </c:pt>
                <c:pt idx="15770">
                  <c:v>156.6376119</c:v>
                </c:pt>
                <c:pt idx="15771">
                  <c:v>156.64754490000001</c:v>
                </c:pt>
                <c:pt idx="15772">
                  <c:v>156.65747690000001</c:v>
                </c:pt>
                <c:pt idx="15773">
                  <c:v>156.6674099</c:v>
                </c:pt>
                <c:pt idx="15774">
                  <c:v>156.67734189999999</c:v>
                </c:pt>
                <c:pt idx="15775">
                  <c:v>156.68727490000001</c:v>
                </c:pt>
                <c:pt idx="15776">
                  <c:v>156.6972079</c:v>
                </c:pt>
                <c:pt idx="15777">
                  <c:v>156.70713989999999</c:v>
                </c:pt>
                <c:pt idx="15778">
                  <c:v>156.71707290000001</c:v>
                </c:pt>
                <c:pt idx="15779">
                  <c:v>156.72700589999999</c:v>
                </c:pt>
                <c:pt idx="15780">
                  <c:v>156.73693789999999</c:v>
                </c:pt>
                <c:pt idx="15781">
                  <c:v>156.7468709</c:v>
                </c:pt>
                <c:pt idx="15782">
                  <c:v>156.75680389999999</c:v>
                </c:pt>
                <c:pt idx="15783">
                  <c:v>156.76673589999999</c:v>
                </c:pt>
                <c:pt idx="15784">
                  <c:v>156.7766689</c:v>
                </c:pt>
                <c:pt idx="15785">
                  <c:v>156.78660189999999</c:v>
                </c:pt>
                <c:pt idx="15786">
                  <c:v>156.79653389999999</c:v>
                </c:pt>
                <c:pt idx="15787">
                  <c:v>156.8064669</c:v>
                </c:pt>
                <c:pt idx="15788">
                  <c:v>156.8163989</c:v>
                </c:pt>
                <c:pt idx="15789">
                  <c:v>156.82633190000001</c:v>
                </c:pt>
                <c:pt idx="15790">
                  <c:v>156.8362649</c:v>
                </c:pt>
                <c:pt idx="15791">
                  <c:v>156.8461969</c:v>
                </c:pt>
                <c:pt idx="15792">
                  <c:v>156.85612990000001</c:v>
                </c:pt>
                <c:pt idx="15793">
                  <c:v>156.8660629</c:v>
                </c:pt>
                <c:pt idx="15794">
                  <c:v>156.87599489999999</c:v>
                </c:pt>
                <c:pt idx="15795">
                  <c:v>156.88592790000001</c:v>
                </c:pt>
                <c:pt idx="15796">
                  <c:v>156.8958609</c:v>
                </c:pt>
                <c:pt idx="15797">
                  <c:v>156.90579289999999</c:v>
                </c:pt>
                <c:pt idx="15798">
                  <c:v>156.91572590000001</c:v>
                </c:pt>
                <c:pt idx="15799">
                  <c:v>156.9256589</c:v>
                </c:pt>
                <c:pt idx="15800">
                  <c:v>156.93559089999999</c:v>
                </c:pt>
                <c:pt idx="15801">
                  <c:v>156.94552390000001</c:v>
                </c:pt>
                <c:pt idx="15802">
                  <c:v>156.9554569</c:v>
                </c:pt>
                <c:pt idx="15803">
                  <c:v>156.96538889999999</c:v>
                </c:pt>
                <c:pt idx="15804">
                  <c:v>156.97532190000001</c:v>
                </c:pt>
                <c:pt idx="15805">
                  <c:v>156.9852539</c:v>
                </c:pt>
                <c:pt idx="15806">
                  <c:v>156.99518689999999</c:v>
                </c:pt>
                <c:pt idx="15807">
                  <c:v>157.00511990000001</c:v>
                </c:pt>
                <c:pt idx="15808">
                  <c:v>157.0150519</c:v>
                </c:pt>
                <c:pt idx="15809">
                  <c:v>157.02498489999999</c:v>
                </c:pt>
                <c:pt idx="15810">
                  <c:v>157.03491790000001</c:v>
                </c:pt>
                <c:pt idx="15811">
                  <c:v>157.0448499</c:v>
                </c:pt>
                <c:pt idx="15812">
                  <c:v>157.05478289999999</c:v>
                </c:pt>
                <c:pt idx="15813">
                  <c:v>157.06471590000001</c:v>
                </c:pt>
                <c:pt idx="15814">
                  <c:v>157.0746479</c:v>
                </c:pt>
                <c:pt idx="15815">
                  <c:v>157.08458089999999</c:v>
                </c:pt>
                <c:pt idx="15816">
                  <c:v>157.09451390000001</c:v>
                </c:pt>
                <c:pt idx="15817">
                  <c:v>157.1044459</c:v>
                </c:pt>
                <c:pt idx="15818">
                  <c:v>157.11437889999999</c:v>
                </c:pt>
                <c:pt idx="15819">
                  <c:v>157.12431190000001</c:v>
                </c:pt>
                <c:pt idx="15820">
                  <c:v>157.1342439</c:v>
                </c:pt>
                <c:pt idx="15821">
                  <c:v>157.14417689999999</c:v>
                </c:pt>
                <c:pt idx="15822">
                  <c:v>157.15410890000001</c:v>
                </c:pt>
                <c:pt idx="15823">
                  <c:v>157.1640419</c:v>
                </c:pt>
                <c:pt idx="15824">
                  <c:v>157.17397489999999</c:v>
                </c:pt>
                <c:pt idx="15825">
                  <c:v>157.18390690000001</c:v>
                </c:pt>
                <c:pt idx="15826">
                  <c:v>157.1938399</c:v>
                </c:pt>
                <c:pt idx="15827">
                  <c:v>157.20377289999999</c:v>
                </c:pt>
                <c:pt idx="15828">
                  <c:v>157.21370490000001</c:v>
                </c:pt>
                <c:pt idx="15829">
                  <c:v>157.2236379</c:v>
                </c:pt>
                <c:pt idx="15830">
                  <c:v>157.23357089999999</c:v>
                </c:pt>
                <c:pt idx="15831">
                  <c:v>157.24350290000001</c:v>
                </c:pt>
                <c:pt idx="15832">
                  <c:v>157.2534359</c:v>
                </c:pt>
                <c:pt idx="15833">
                  <c:v>157.26336889999999</c:v>
                </c:pt>
                <c:pt idx="15834">
                  <c:v>157.27330090000001</c:v>
                </c:pt>
                <c:pt idx="15835">
                  <c:v>157.2832339</c:v>
                </c:pt>
                <c:pt idx="15836">
                  <c:v>157.29316589999999</c:v>
                </c:pt>
                <c:pt idx="15837">
                  <c:v>157.30309890000001</c:v>
                </c:pt>
                <c:pt idx="15838">
                  <c:v>157.3130319</c:v>
                </c:pt>
                <c:pt idx="15839">
                  <c:v>157.32296389999999</c:v>
                </c:pt>
                <c:pt idx="15840">
                  <c:v>157.33289690000001</c:v>
                </c:pt>
                <c:pt idx="15841">
                  <c:v>157.3428299</c:v>
                </c:pt>
                <c:pt idx="15842">
                  <c:v>157.35276189999999</c:v>
                </c:pt>
                <c:pt idx="15843">
                  <c:v>157.36269490000001</c:v>
                </c:pt>
                <c:pt idx="15844">
                  <c:v>157.3726279</c:v>
                </c:pt>
                <c:pt idx="15845">
                  <c:v>157.38255989999999</c:v>
                </c:pt>
                <c:pt idx="15846">
                  <c:v>157.39249290000001</c:v>
                </c:pt>
                <c:pt idx="15847">
                  <c:v>157.4024259</c:v>
                </c:pt>
                <c:pt idx="15848">
                  <c:v>157.41235789999999</c:v>
                </c:pt>
                <c:pt idx="15849">
                  <c:v>157.42229090000001</c:v>
                </c:pt>
                <c:pt idx="15850">
                  <c:v>157.4322239</c:v>
                </c:pt>
                <c:pt idx="15851">
                  <c:v>157.44215589999999</c:v>
                </c:pt>
                <c:pt idx="15852">
                  <c:v>157.45208890000001</c:v>
                </c:pt>
                <c:pt idx="15853">
                  <c:v>157.4620209</c:v>
                </c:pt>
                <c:pt idx="15854">
                  <c:v>157.47195389999999</c:v>
                </c:pt>
                <c:pt idx="15855">
                  <c:v>157.48188690000001</c:v>
                </c:pt>
                <c:pt idx="15856">
                  <c:v>157.4918189</c:v>
                </c:pt>
                <c:pt idx="15857">
                  <c:v>157.50175189999999</c:v>
                </c:pt>
                <c:pt idx="15858">
                  <c:v>157.51168490000001</c:v>
                </c:pt>
                <c:pt idx="15859">
                  <c:v>157.5216169</c:v>
                </c:pt>
                <c:pt idx="15860">
                  <c:v>157.53154989999999</c:v>
                </c:pt>
                <c:pt idx="15861">
                  <c:v>157.54148290000001</c:v>
                </c:pt>
                <c:pt idx="15862">
                  <c:v>157.5514149</c:v>
                </c:pt>
                <c:pt idx="15863">
                  <c:v>157.56134789999999</c:v>
                </c:pt>
                <c:pt idx="15864">
                  <c:v>157.5712809</c:v>
                </c:pt>
                <c:pt idx="15865">
                  <c:v>157.5812129</c:v>
                </c:pt>
                <c:pt idx="15866">
                  <c:v>157.59114589999999</c:v>
                </c:pt>
                <c:pt idx="15867">
                  <c:v>157.6010789</c:v>
                </c:pt>
                <c:pt idx="15868">
                  <c:v>157.61101099999999</c:v>
                </c:pt>
                <c:pt idx="15869">
                  <c:v>157.62094400000001</c:v>
                </c:pt>
                <c:pt idx="15870">
                  <c:v>157.630876</c:v>
                </c:pt>
                <c:pt idx="15871">
                  <c:v>157.64080899999999</c:v>
                </c:pt>
                <c:pt idx="15872">
                  <c:v>157.65074200000001</c:v>
                </c:pt>
                <c:pt idx="15873">
                  <c:v>157.660674</c:v>
                </c:pt>
                <c:pt idx="15874">
                  <c:v>157.67060699999999</c:v>
                </c:pt>
                <c:pt idx="15875">
                  <c:v>157.68054000000001</c:v>
                </c:pt>
                <c:pt idx="15876">
                  <c:v>157.690472</c:v>
                </c:pt>
                <c:pt idx="15877">
                  <c:v>157.70040499999999</c:v>
                </c:pt>
                <c:pt idx="15878">
                  <c:v>157.71033800000001</c:v>
                </c:pt>
                <c:pt idx="15879">
                  <c:v>157.72027</c:v>
                </c:pt>
                <c:pt idx="15880">
                  <c:v>157.73020299999999</c:v>
                </c:pt>
                <c:pt idx="15881">
                  <c:v>157.74013600000001</c:v>
                </c:pt>
                <c:pt idx="15882">
                  <c:v>157.750068</c:v>
                </c:pt>
                <c:pt idx="15883">
                  <c:v>157.76000099999999</c:v>
                </c:pt>
                <c:pt idx="15884">
                  <c:v>157.76993400000001</c:v>
                </c:pt>
                <c:pt idx="15885">
                  <c:v>157.779866</c:v>
                </c:pt>
                <c:pt idx="15886">
                  <c:v>157.78979899999999</c:v>
                </c:pt>
                <c:pt idx="15887">
                  <c:v>157.79973200000001</c:v>
                </c:pt>
                <c:pt idx="15888">
                  <c:v>157.809664</c:v>
                </c:pt>
                <c:pt idx="15889">
                  <c:v>157.81959699999999</c:v>
                </c:pt>
                <c:pt idx="15890">
                  <c:v>157.82952900000001</c:v>
                </c:pt>
                <c:pt idx="15891">
                  <c:v>157.839462</c:v>
                </c:pt>
                <c:pt idx="15892">
                  <c:v>157.84939499999999</c:v>
                </c:pt>
                <c:pt idx="15893">
                  <c:v>157.85932700000001</c:v>
                </c:pt>
                <c:pt idx="15894">
                  <c:v>157.86926</c:v>
                </c:pt>
                <c:pt idx="15895">
                  <c:v>157.87919299999999</c:v>
                </c:pt>
                <c:pt idx="15896">
                  <c:v>157.88912500000001</c:v>
                </c:pt>
                <c:pt idx="15897">
                  <c:v>157.899058</c:v>
                </c:pt>
                <c:pt idx="15898">
                  <c:v>157.90899099999999</c:v>
                </c:pt>
                <c:pt idx="15899">
                  <c:v>157.91892300000001</c:v>
                </c:pt>
                <c:pt idx="15900">
                  <c:v>157.928856</c:v>
                </c:pt>
                <c:pt idx="15901">
                  <c:v>157.93878900000001</c:v>
                </c:pt>
                <c:pt idx="15902">
                  <c:v>157.94872100000001</c:v>
                </c:pt>
                <c:pt idx="15903">
                  <c:v>157.958654</c:v>
                </c:pt>
                <c:pt idx="15904">
                  <c:v>157.96858700000001</c:v>
                </c:pt>
                <c:pt idx="15905">
                  <c:v>157.97851900000001</c:v>
                </c:pt>
                <c:pt idx="15906">
                  <c:v>157.988452</c:v>
                </c:pt>
                <c:pt idx="15907">
                  <c:v>157.99838399999999</c:v>
                </c:pt>
                <c:pt idx="15908">
                  <c:v>158.00831700000001</c:v>
                </c:pt>
                <c:pt idx="15909">
                  <c:v>158.01824999999999</c:v>
                </c:pt>
                <c:pt idx="15910">
                  <c:v>158.02818199999999</c:v>
                </c:pt>
                <c:pt idx="15911">
                  <c:v>158.038115</c:v>
                </c:pt>
                <c:pt idx="15912">
                  <c:v>158.04804799999999</c:v>
                </c:pt>
                <c:pt idx="15913">
                  <c:v>158.05797999999999</c:v>
                </c:pt>
                <c:pt idx="15914">
                  <c:v>158.067913</c:v>
                </c:pt>
                <c:pt idx="15915">
                  <c:v>158.07784599999999</c:v>
                </c:pt>
                <c:pt idx="15916">
                  <c:v>158.08777799999999</c:v>
                </c:pt>
                <c:pt idx="15917">
                  <c:v>158.097711</c:v>
                </c:pt>
                <c:pt idx="15918">
                  <c:v>158.10764399999999</c:v>
                </c:pt>
                <c:pt idx="15919">
                  <c:v>158.11757600000001</c:v>
                </c:pt>
                <c:pt idx="15920">
                  <c:v>158.127509</c:v>
                </c:pt>
                <c:pt idx="15921">
                  <c:v>158.13744199999999</c:v>
                </c:pt>
                <c:pt idx="15922">
                  <c:v>158.14737400000001</c:v>
                </c:pt>
                <c:pt idx="15923">
                  <c:v>158.157307</c:v>
                </c:pt>
                <c:pt idx="15924">
                  <c:v>158.167239</c:v>
                </c:pt>
                <c:pt idx="15925">
                  <c:v>158.17717200000001</c:v>
                </c:pt>
                <c:pt idx="15926">
                  <c:v>158.187105</c:v>
                </c:pt>
                <c:pt idx="15927">
                  <c:v>158.19703699999999</c:v>
                </c:pt>
                <c:pt idx="15928">
                  <c:v>158.20697000000001</c:v>
                </c:pt>
                <c:pt idx="15929">
                  <c:v>158.216903</c:v>
                </c:pt>
                <c:pt idx="15930">
                  <c:v>158.22683499999999</c:v>
                </c:pt>
                <c:pt idx="15931">
                  <c:v>158.23676800000001</c:v>
                </c:pt>
                <c:pt idx="15932">
                  <c:v>158.246701</c:v>
                </c:pt>
                <c:pt idx="15933">
                  <c:v>158.25663299999999</c:v>
                </c:pt>
                <c:pt idx="15934">
                  <c:v>158.26656600000001</c:v>
                </c:pt>
                <c:pt idx="15935">
                  <c:v>158.276499</c:v>
                </c:pt>
                <c:pt idx="15936">
                  <c:v>158.28643099999999</c:v>
                </c:pt>
                <c:pt idx="15937">
                  <c:v>158.29636400000001</c:v>
                </c:pt>
                <c:pt idx="15938">
                  <c:v>158.306297</c:v>
                </c:pt>
                <c:pt idx="15939">
                  <c:v>158.31622899999999</c:v>
                </c:pt>
                <c:pt idx="15940">
                  <c:v>158.32616200000001</c:v>
                </c:pt>
                <c:pt idx="15941">
                  <c:v>158.336095</c:v>
                </c:pt>
                <c:pt idx="15942">
                  <c:v>158.34602699999999</c:v>
                </c:pt>
                <c:pt idx="15943">
                  <c:v>158.35596000000001</c:v>
                </c:pt>
                <c:pt idx="15944">
                  <c:v>158.365893</c:v>
                </c:pt>
                <c:pt idx="15945">
                  <c:v>158.37582499999999</c:v>
                </c:pt>
                <c:pt idx="15946">
                  <c:v>158.38575800000001</c:v>
                </c:pt>
                <c:pt idx="15947">
                  <c:v>158.39569</c:v>
                </c:pt>
                <c:pt idx="15948">
                  <c:v>158.40562299999999</c:v>
                </c:pt>
                <c:pt idx="15949">
                  <c:v>158.41555600000001</c:v>
                </c:pt>
                <c:pt idx="15950">
                  <c:v>158.425488</c:v>
                </c:pt>
                <c:pt idx="15951">
                  <c:v>158.43542099999999</c:v>
                </c:pt>
                <c:pt idx="15952">
                  <c:v>158.44535400000001</c:v>
                </c:pt>
                <c:pt idx="15953">
                  <c:v>158.455286</c:v>
                </c:pt>
                <c:pt idx="15954">
                  <c:v>158.46521899999999</c:v>
                </c:pt>
                <c:pt idx="15955">
                  <c:v>158.47515200000001</c:v>
                </c:pt>
                <c:pt idx="15956">
                  <c:v>158.485084</c:v>
                </c:pt>
                <c:pt idx="15957">
                  <c:v>158.49501699999999</c:v>
                </c:pt>
                <c:pt idx="15958">
                  <c:v>158.50495000000001</c:v>
                </c:pt>
                <c:pt idx="15959">
                  <c:v>158.514882</c:v>
                </c:pt>
                <c:pt idx="15960">
                  <c:v>158.52481499999999</c:v>
                </c:pt>
                <c:pt idx="15961">
                  <c:v>158.53474800000001</c:v>
                </c:pt>
                <c:pt idx="15962">
                  <c:v>158.54468</c:v>
                </c:pt>
                <c:pt idx="15963">
                  <c:v>158.55461299999999</c:v>
                </c:pt>
                <c:pt idx="15964">
                  <c:v>158.56454600000001</c:v>
                </c:pt>
                <c:pt idx="15965">
                  <c:v>158.574478</c:v>
                </c:pt>
                <c:pt idx="15966">
                  <c:v>158.58441099999999</c:v>
                </c:pt>
                <c:pt idx="15967">
                  <c:v>158.59434400000001</c:v>
                </c:pt>
                <c:pt idx="15968">
                  <c:v>158.604276</c:v>
                </c:pt>
                <c:pt idx="15969">
                  <c:v>158.61420820000001</c:v>
                </c:pt>
                <c:pt idx="15970">
                  <c:v>158.6241402</c:v>
                </c:pt>
                <c:pt idx="15971">
                  <c:v>158.63407319999999</c:v>
                </c:pt>
                <c:pt idx="15972">
                  <c:v>158.64400620000001</c:v>
                </c:pt>
                <c:pt idx="15973">
                  <c:v>158.6539382</c:v>
                </c:pt>
                <c:pt idx="15974">
                  <c:v>158.66387119999999</c:v>
                </c:pt>
                <c:pt idx="15975">
                  <c:v>158.67380420000001</c:v>
                </c:pt>
                <c:pt idx="15976">
                  <c:v>158.6837362</c:v>
                </c:pt>
                <c:pt idx="15977">
                  <c:v>158.69366919999999</c:v>
                </c:pt>
                <c:pt idx="15978">
                  <c:v>158.70360220000001</c:v>
                </c:pt>
                <c:pt idx="15979">
                  <c:v>158.7135342</c:v>
                </c:pt>
                <c:pt idx="15980">
                  <c:v>158.72346719999999</c:v>
                </c:pt>
                <c:pt idx="15981">
                  <c:v>158.73340020000001</c:v>
                </c:pt>
                <c:pt idx="15982">
                  <c:v>158.7433322</c:v>
                </c:pt>
                <c:pt idx="15983">
                  <c:v>158.75326519999999</c:v>
                </c:pt>
                <c:pt idx="15984">
                  <c:v>158.76319820000001</c:v>
                </c:pt>
                <c:pt idx="15985">
                  <c:v>158.7731302</c:v>
                </c:pt>
                <c:pt idx="15986">
                  <c:v>158.78306319999999</c:v>
                </c:pt>
                <c:pt idx="15987">
                  <c:v>158.7929962</c:v>
                </c:pt>
                <c:pt idx="15988">
                  <c:v>158.8029282</c:v>
                </c:pt>
                <c:pt idx="15989">
                  <c:v>158.81286119999999</c:v>
                </c:pt>
                <c:pt idx="15990">
                  <c:v>158.8227942</c:v>
                </c:pt>
                <c:pt idx="15991">
                  <c:v>158.8327262</c:v>
                </c:pt>
                <c:pt idx="15992">
                  <c:v>158.84265920000001</c:v>
                </c:pt>
                <c:pt idx="15993">
                  <c:v>158.8525922</c:v>
                </c:pt>
                <c:pt idx="15994">
                  <c:v>158.8625242</c:v>
                </c:pt>
                <c:pt idx="15995">
                  <c:v>158.87245720000001</c:v>
                </c:pt>
                <c:pt idx="15996">
                  <c:v>158.88238920000001</c:v>
                </c:pt>
                <c:pt idx="15997">
                  <c:v>158.8923222</c:v>
                </c:pt>
                <c:pt idx="15998">
                  <c:v>158.90225520000001</c:v>
                </c:pt>
                <c:pt idx="15999">
                  <c:v>158.91218720000001</c:v>
                </c:pt>
                <c:pt idx="16000">
                  <c:v>158.92212019999999</c:v>
                </c:pt>
                <c:pt idx="16001">
                  <c:v>158.93205320000001</c:v>
                </c:pt>
                <c:pt idx="16002">
                  <c:v>158.9419852</c:v>
                </c:pt>
                <c:pt idx="16003">
                  <c:v>158.95191819999999</c:v>
                </c:pt>
                <c:pt idx="16004">
                  <c:v>158.96185120000001</c:v>
                </c:pt>
                <c:pt idx="16005">
                  <c:v>158.9717832</c:v>
                </c:pt>
                <c:pt idx="16006">
                  <c:v>158.98171619999999</c:v>
                </c:pt>
                <c:pt idx="16007">
                  <c:v>158.99164920000001</c:v>
                </c:pt>
                <c:pt idx="16008">
                  <c:v>159.0015812</c:v>
                </c:pt>
                <c:pt idx="16009">
                  <c:v>159.01151419999999</c:v>
                </c:pt>
                <c:pt idx="16010">
                  <c:v>159.02144720000001</c:v>
                </c:pt>
                <c:pt idx="16011">
                  <c:v>159.0313792</c:v>
                </c:pt>
                <c:pt idx="16012">
                  <c:v>159.04131219999999</c:v>
                </c:pt>
                <c:pt idx="16013">
                  <c:v>159.05124520000001</c:v>
                </c:pt>
                <c:pt idx="16014">
                  <c:v>159.0611772</c:v>
                </c:pt>
                <c:pt idx="16015">
                  <c:v>159.07111019999999</c:v>
                </c:pt>
                <c:pt idx="16016">
                  <c:v>159.08104320000001</c:v>
                </c:pt>
                <c:pt idx="16017">
                  <c:v>159.0909752</c:v>
                </c:pt>
                <c:pt idx="16018">
                  <c:v>159.10090819999999</c:v>
                </c:pt>
                <c:pt idx="16019">
                  <c:v>159.11084020000001</c:v>
                </c:pt>
                <c:pt idx="16020">
                  <c:v>159.1207732</c:v>
                </c:pt>
                <c:pt idx="16021">
                  <c:v>159.13070619999999</c:v>
                </c:pt>
                <c:pt idx="16022">
                  <c:v>159.14063820000001</c:v>
                </c:pt>
                <c:pt idx="16023">
                  <c:v>159.1505712</c:v>
                </c:pt>
                <c:pt idx="16024">
                  <c:v>159.16050419999999</c:v>
                </c:pt>
                <c:pt idx="16025">
                  <c:v>159.17043620000001</c:v>
                </c:pt>
                <c:pt idx="16026">
                  <c:v>159.1803692</c:v>
                </c:pt>
                <c:pt idx="16027">
                  <c:v>159.19030219999999</c:v>
                </c:pt>
                <c:pt idx="16028">
                  <c:v>159.20023420000001</c:v>
                </c:pt>
                <c:pt idx="16029">
                  <c:v>159.2101672</c:v>
                </c:pt>
                <c:pt idx="16030">
                  <c:v>159.22010019999999</c:v>
                </c:pt>
                <c:pt idx="16031">
                  <c:v>159.23003220000001</c:v>
                </c:pt>
                <c:pt idx="16032">
                  <c:v>159.2399652</c:v>
                </c:pt>
                <c:pt idx="16033">
                  <c:v>159.24989819999999</c:v>
                </c:pt>
                <c:pt idx="16034">
                  <c:v>159.25983020000001</c:v>
                </c:pt>
                <c:pt idx="16035">
                  <c:v>159.2697632</c:v>
                </c:pt>
                <c:pt idx="16036">
                  <c:v>159.27969619999999</c:v>
                </c:pt>
                <c:pt idx="16037">
                  <c:v>159.28962820000001</c:v>
                </c:pt>
                <c:pt idx="16038">
                  <c:v>159.2995612</c:v>
                </c:pt>
                <c:pt idx="16039">
                  <c:v>159.30949419999999</c:v>
                </c:pt>
                <c:pt idx="16040">
                  <c:v>159.31942620000001</c:v>
                </c:pt>
                <c:pt idx="16041">
                  <c:v>159.3293592</c:v>
                </c:pt>
                <c:pt idx="16042">
                  <c:v>159.33929119999999</c:v>
                </c:pt>
                <c:pt idx="16043">
                  <c:v>159.34922420000001</c:v>
                </c:pt>
                <c:pt idx="16044">
                  <c:v>159.3591572</c:v>
                </c:pt>
                <c:pt idx="16045">
                  <c:v>159.36908919999999</c:v>
                </c:pt>
                <c:pt idx="16046">
                  <c:v>159.37902220000001</c:v>
                </c:pt>
                <c:pt idx="16047">
                  <c:v>159.3889552</c:v>
                </c:pt>
                <c:pt idx="16048">
                  <c:v>159.39888719999999</c:v>
                </c:pt>
                <c:pt idx="16049">
                  <c:v>159.40882020000001</c:v>
                </c:pt>
                <c:pt idx="16050">
                  <c:v>159.4187532</c:v>
                </c:pt>
                <c:pt idx="16051">
                  <c:v>159.42868519999999</c:v>
                </c:pt>
                <c:pt idx="16052">
                  <c:v>159.43861820000001</c:v>
                </c:pt>
                <c:pt idx="16053">
                  <c:v>159.4485512</c:v>
                </c:pt>
                <c:pt idx="16054">
                  <c:v>159.45848319999999</c:v>
                </c:pt>
                <c:pt idx="16055">
                  <c:v>159.46841620000001</c:v>
                </c:pt>
                <c:pt idx="16056">
                  <c:v>159.4783492</c:v>
                </c:pt>
                <c:pt idx="16057">
                  <c:v>159.48828119999999</c:v>
                </c:pt>
                <c:pt idx="16058">
                  <c:v>159.49821420000001</c:v>
                </c:pt>
                <c:pt idx="16059">
                  <c:v>159.5081472</c:v>
                </c:pt>
                <c:pt idx="16060">
                  <c:v>159.51807919999999</c:v>
                </c:pt>
                <c:pt idx="16061">
                  <c:v>159.52801220000001</c:v>
                </c:pt>
                <c:pt idx="16062">
                  <c:v>159.5379452</c:v>
                </c:pt>
                <c:pt idx="16063">
                  <c:v>159.54787719999999</c:v>
                </c:pt>
                <c:pt idx="16064">
                  <c:v>159.55781020000001</c:v>
                </c:pt>
                <c:pt idx="16065">
                  <c:v>159.5677432</c:v>
                </c:pt>
                <c:pt idx="16066">
                  <c:v>159.57767519999999</c:v>
                </c:pt>
                <c:pt idx="16067">
                  <c:v>159.58760820000001</c:v>
                </c:pt>
                <c:pt idx="16068">
                  <c:v>159.59754119999999</c:v>
                </c:pt>
                <c:pt idx="16069">
                  <c:v>159.60747319999999</c:v>
                </c:pt>
                <c:pt idx="16070">
                  <c:v>159.61740710000001</c:v>
                </c:pt>
                <c:pt idx="16071">
                  <c:v>159.6273391</c:v>
                </c:pt>
                <c:pt idx="16072">
                  <c:v>159.63727209999999</c:v>
                </c:pt>
                <c:pt idx="16073">
                  <c:v>159.64720510000001</c:v>
                </c:pt>
                <c:pt idx="16074">
                  <c:v>159.6571371</c:v>
                </c:pt>
                <c:pt idx="16075">
                  <c:v>159.66707009999999</c:v>
                </c:pt>
                <c:pt idx="16076">
                  <c:v>159.67700310000001</c:v>
                </c:pt>
                <c:pt idx="16077">
                  <c:v>159.6869351</c:v>
                </c:pt>
                <c:pt idx="16078">
                  <c:v>159.69686809999999</c:v>
                </c:pt>
                <c:pt idx="16079">
                  <c:v>159.70680110000001</c:v>
                </c:pt>
                <c:pt idx="16080">
                  <c:v>159.7167331</c:v>
                </c:pt>
                <c:pt idx="16081">
                  <c:v>159.72666609999999</c:v>
                </c:pt>
                <c:pt idx="16082">
                  <c:v>159.73659910000001</c:v>
                </c:pt>
                <c:pt idx="16083">
                  <c:v>159.7465311</c:v>
                </c:pt>
                <c:pt idx="16084">
                  <c:v>159.75646409999999</c:v>
                </c:pt>
                <c:pt idx="16085">
                  <c:v>159.76639710000001</c:v>
                </c:pt>
                <c:pt idx="16086">
                  <c:v>159.7763291</c:v>
                </c:pt>
                <c:pt idx="16087">
                  <c:v>159.78626209999999</c:v>
                </c:pt>
                <c:pt idx="16088">
                  <c:v>159.79619510000001</c:v>
                </c:pt>
                <c:pt idx="16089">
                  <c:v>159.8061271</c:v>
                </c:pt>
                <c:pt idx="16090">
                  <c:v>159.81606009999999</c:v>
                </c:pt>
                <c:pt idx="16091">
                  <c:v>159.82599310000001</c:v>
                </c:pt>
                <c:pt idx="16092">
                  <c:v>159.8359251</c:v>
                </c:pt>
                <c:pt idx="16093">
                  <c:v>159.84585809999999</c:v>
                </c:pt>
                <c:pt idx="16094">
                  <c:v>159.8557911</c:v>
                </c:pt>
                <c:pt idx="16095">
                  <c:v>159.8657231</c:v>
                </c:pt>
                <c:pt idx="16096">
                  <c:v>159.87565609999999</c:v>
                </c:pt>
                <c:pt idx="16097">
                  <c:v>159.8855891</c:v>
                </c:pt>
                <c:pt idx="16098">
                  <c:v>159.8955211</c:v>
                </c:pt>
                <c:pt idx="16099">
                  <c:v>159.90545409999999</c:v>
                </c:pt>
                <c:pt idx="16100">
                  <c:v>159.91538610000001</c:v>
                </c:pt>
                <c:pt idx="16101">
                  <c:v>159.9253191</c:v>
                </c:pt>
                <c:pt idx="16102">
                  <c:v>159.93525210000001</c:v>
                </c:pt>
                <c:pt idx="16103">
                  <c:v>159.94518410000001</c:v>
                </c:pt>
                <c:pt idx="16104">
                  <c:v>159.9551171</c:v>
                </c:pt>
                <c:pt idx="16105">
                  <c:v>159.96505010000001</c:v>
                </c:pt>
                <c:pt idx="16106">
                  <c:v>159.97498210000001</c:v>
                </c:pt>
                <c:pt idx="16107">
                  <c:v>159.98491509999999</c:v>
                </c:pt>
                <c:pt idx="16108">
                  <c:v>159.99484810000001</c:v>
                </c:pt>
                <c:pt idx="16109">
                  <c:v>160.0047801</c:v>
                </c:pt>
                <c:pt idx="16110">
                  <c:v>160.01471309999999</c:v>
                </c:pt>
                <c:pt idx="16111">
                  <c:v>160.02464610000001</c:v>
                </c:pt>
                <c:pt idx="16112">
                  <c:v>160.0345781</c:v>
                </c:pt>
                <c:pt idx="16113">
                  <c:v>160.04451109999999</c:v>
                </c:pt>
                <c:pt idx="16114">
                  <c:v>160.05444410000001</c:v>
                </c:pt>
                <c:pt idx="16115">
                  <c:v>160.0643761</c:v>
                </c:pt>
                <c:pt idx="16116">
                  <c:v>160.07430909999999</c:v>
                </c:pt>
                <c:pt idx="16117">
                  <c:v>160.08424210000001</c:v>
                </c:pt>
                <c:pt idx="16118">
                  <c:v>160.0941741</c:v>
                </c:pt>
                <c:pt idx="16119">
                  <c:v>160.10410709999999</c:v>
                </c:pt>
                <c:pt idx="16120">
                  <c:v>160.11404010000001</c:v>
                </c:pt>
                <c:pt idx="16121">
                  <c:v>160.1239721</c:v>
                </c:pt>
                <c:pt idx="16122">
                  <c:v>160.13390509999999</c:v>
                </c:pt>
                <c:pt idx="16123">
                  <c:v>160.14383810000001</c:v>
                </c:pt>
                <c:pt idx="16124">
                  <c:v>160.1537701</c:v>
                </c:pt>
                <c:pt idx="16125">
                  <c:v>160.16370309999999</c:v>
                </c:pt>
                <c:pt idx="16126">
                  <c:v>160.17363610000001</c:v>
                </c:pt>
                <c:pt idx="16127">
                  <c:v>160.1835681</c:v>
                </c:pt>
                <c:pt idx="16128">
                  <c:v>160.19350109999999</c:v>
                </c:pt>
                <c:pt idx="16129">
                  <c:v>160.20343310000001</c:v>
                </c:pt>
                <c:pt idx="16130">
                  <c:v>160.2133661</c:v>
                </c:pt>
                <c:pt idx="16131">
                  <c:v>160.22329909999999</c:v>
                </c:pt>
                <c:pt idx="16132">
                  <c:v>160.23323110000001</c:v>
                </c:pt>
                <c:pt idx="16133">
                  <c:v>160.2431641</c:v>
                </c:pt>
                <c:pt idx="16134">
                  <c:v>160.25309709999999</c:v>
                </c:pt>
                <c:pt idx="16135">
                  <c:v>160.26302910000001</c:v>
                </c:pt>
                <c:pt idx="16136">
                  <c:v>160.2729621</c:v>
                </c:pt>
                <c:pt idx="16137">
                  <c:v>160.28289509999999</c:v>
                </c:pt>
                <c:pt idx="16138">
                  <c:v>160.29282710000001</c:v>
                </c:pt>
                <c:pt idx="16139">
                  <c:v>160.3027601</c:v>
                </c:pt>
                <c:pt idx="16140">
                  <c:v>160.31269309999999</c:v>
                </c:pt>
                <c:pt idx="16141">
                  <c:v>160.32262510000001</c:v>
                </c:pt>
                <c:pt idx="16142">
                  <c:v>160.3325581</c:v>
                </c:pt>
                <c:pt idx="16143">
                  <c:v>160.34249109999999</c:v>
                </c:pt>
                <c:pt idx="16144">
                  <c:v>160.35242310000001</c:v>
                </c:pt>
                <c:pt idx="16145">
                  <c:v>160.3623561</c:v>
                </c:pt>
                <c:pt idx="16146">
                  <c:v>160.37228909999999</c:v>
                </c:pt>
                <c:pt idx="16147">
                  <c:v>160.38222110000001</c:v>
                </c:pt>
                <c:pt idx="16148">
                  <c:v>160.3921541</c:v>
                </c:pt>
                <c:pt idx="16149">
                  <c:v>160.40208709999999</c:v>
                </c:pt>
                <c:pt idx="16150">
                  <c:v>160.41201910000001</c:v>
                </c:pt>
                <c:pt idx="16151">
                  <c:v>160.4219521</c:v>
                </c:pt>
                <c:pt idx="16152">
                  <c:v>160.43188509999999</c:v>
                </c:pt>
                <c:pt idx="16153">
                  <c:v>160.44181710000001</c:v>
                </c:pt>
                <c:pt idx="16154">
                  <c:v>160.4517501</c:v>
                </c:pt>
                <c:pt idx="16155">
                  <c:v>160.46168309999999</c:v>
                </c:pt>
                <c:pt idx="16156">
                  <c:v>160.47161510000001</c:v>
                </c:pt>
                <c:pt idx="16157">
                  <c:v>160.4815481</c:v>
                </c:pt>
                <c:pt idx="16158">
                  <c:v>160.49148109999999</c:v>
                </c:pt>
                <c:pt idx="16159">
                  <c:v>160.50141310000001</c:v>
                </c:pt>
                <c:pt idx="16160">
                  <c:v>160.5113461</c:v>
                </c:pt>
                <c:pt idx="16161">
                  <c:v>160.52127909999999</c:v>
                </c:pt>
                <c:pt idx="16162">
                  <c:v>160.53121110000001</c:v>
                </c:pt>
                <c:pt idx="16163">
                  <c:v>160.5411441</c:v>
                </c:pt>
                <c:pt idx="16164">
                  <c:v>160.55107609999999</c:v>
                </c:pt>
                <c:pt idx="16165">
                  <c:v>160.56100910000001</c:v>
                </c:pt>
                <c:pt idx="16166">
                  <c:v>160.5709421</c:v>
                </c:pt>
                <c:pt idx="16167">
                  <c:v>160.58087409999999</c:v>
                </c:pt>
                <c:pt idx="16168">
                  <c:v>160.59080710000001</c:v>
                </c:pt>
                <c:pt idx="16169">
                  <c:v>160.6007401</c:v>
                </c:pt>
                <c:pt idx="16170">
                  <c:v>160.61067209999999</c:v>
                </c:pt>
                <c:pt idx="16171">
                  <c:v>160.6206043</c:v>
                </c:pt>
                <c:pt idx="16172">
                  <c:v>160.63053729999999</c:v>
                </c:pt>
                <c:pt idx="16173">
                  <c:v>160.64046930000001</c:v>
                </c:pt>
                <c:pt idx="16174">
                  <c:v>160.6504023</c:v>
                </c:pt>
                <c:pt idx="16175">
                  <c:v>160.66033530000001</c:v>
                </c:pt>
                <c:pt idx="16176">
                  <c:v>160.67026730000001</c:v>
                </c:pt>
                <c:pt idx="16177">
                  <c:v>160.6802003</c:v>
                </c:pt>
                <c:pt idx="16178">
                  <c:v>160.69013330000001</c:v>
                </c:pt>
                <c:pt idx="16179">
                  <c:v>160.70006530000001</c:v>
                </c:pt>
                <c:pt idx="16180">
                  <c:v>160.7099983</c:v>
                </c:pt>
                <c:pt idx="16181">
                  <c:v>160.71993130000001</c:v>
                </c:pt>
                <c:pt idx="16182">
                  <c:v>160.72986330000001</c:v>
                </c:pt>
                <c:pt idx="16183">
                  <c:v>160.73979629999999</c:v>
                </c:pt>
                <c:pt idx="16184">
                  <c:v>160.74972930000001</c:v>
                </c:pt>
                <c:pt idx="16185">
                  <c:v>160.7596613</c:v>
                </c:pt>
                <c:pt idx="16186">
                  <c:v>160.76959429999999</c:v>
                </c:pt>
                <c:pt idx="16187">
                  <c:v>160.77952730000001</c:v>
                </c:pt>
                <c:pt idx="16188">
                  <c:v>160.7894593</c:v>
                </c:pt>
                <c:pt idx="16189">
                  <c:v>160.79939229999999</c:v>
                </c:pt>
                <c:pt idx="16190">
                  <c:v>160.80932530000001</c:v>
                </c:pt>
                <c:pt idx="16191">
                  <c:v>160.8192573</c:v>
                </c:pt>
                <c:pt idx="16192">
                  <c:v>160.82919029999999</c:v>
                </c:pt>
                <c:pt idx="16193">
                  <c:v>160.83912330000001</c:v>
                </c:pt>
                <c:pt idx="16194">
                  <c:v>160.8490553</c:v>
                </c:pt>
                <c:pt idx="16195">
                  <c:v>160.85898829999999</c:v>
                </c:pt>
                <c:pt idx="16196">
                  <c:v>160.86892130000001</c:v>
                </c:pt>
                <c:pt idx="16197">
                  <c:v>160.8788533</c:v>
                </c:pt>
                <c:pt idx="16198">
                  <c:v>160.88878629999999</c:v>
                </c:pt>
                <c:pt idx="16199">
                  <c:v>160.89871930000001</c:v>
                </c:pt>
                <c:pt idx="16200">
                  <c:v>160.9086513</c:v>
                </c:pt>
                <c:pt idx="16201">
                  <c:v>160.91858429999999</c:v>
                </c:pt>
                <c:pt idx="16202">
                  <c:v>160.92851630000001</c:v>
                </c:pt>
                <c:pt idx="16203">
                  <c:v>160.9384493</c:v>
                </c:pt>
                <c:pt idx="16204">
                  <c:v>160.94838229999999</c:v>
                </c:pt>
                <c:pt idx="16205">
                  <c:v>160.95831430000001</c:v>
                </c:pt>
                <c:pt idx="16206">
                  <c:v>160.9682473</c:v>
                </c:pt>
                <c:pt idx="16207">
                  <c:v>160.97818029999999</c:v>
                </c:pt>
                <c:pt idx="16208">
                  <c:v>160.98811230000001</c:v>
                </c:pt>
                <c:pt idx="16209">
                  <c:v>160.9980453</c:v>
                </c:pt>
                <c:pt idx="16210">
                  <c:v>161.00797829999999</c:v>
                </c:pt>
                <c:pt idx="16211">
                  <c:v>161.01791030000001</c:v>
                </c:pt>
                <c:pt idx="16212">
                  <c:v>161.0278433</c:v>
                </c:pt>
                <c:pt idx="16213">
                  <c:v>161.03777629999999</c:v>
                </c:pt>
                <c:pt idx="16214">
                  <c:v>161.04770830000001</c:v>
                </c:pt>
                <c:pt idx="16215">
                  <c:v>161.0576413</c:v>
                </c:pt>
                <c:pt idx="16216">
                  <c:v>161.06757429999999</c:v>
                </c:pt>
                <c:pt idx="16217">
                  <c:v>161.07750630000001</c:v>
                </c:pt>
                <c:pt idx="16218">
                  <c:v>161.0874393</c:v>
                </c:pt>
                <c:pt idx="16219">
                  <c:v>161.09737229999999</c:v>
                </c:pt>
                <c:pt idx="16220">
                  <c:v>161.10730430000001</c:v>
                </c:pt>
                <c:pt idx="16221">
                  <c:v>161.1172373</c:v>
                </c:pt>
                <c:pt idx="16222">
                  <c:v>161.12717029999999</c:v>
                </c:pt>
                <c:pt idx="16223">
                  <c:v>161.13710230000001</c:v>
                </c:pt>
                <c:pt idx="16224">
                  <c:v>161.1470353</c:v>
                </c:pt>
                <c:pt idx="16225">
                  <c:v>161.15696829999999</c:v>
                </c:pt>
                <c:pt idx="16226">
                  <c:v>161.16690030000001</c:v>
                </c:pt>
                <c:pt idx="16227">
                  <c:v>161.1768333</c:v>
                </c:pt>
                <c:pt idx="16228">
                  <c:v>161.18676629999999</c:v>
                </c:pt>
                <c:pt idx="16229">
                  <c:v>161.19669830000001</c:v>
                </c:pt>
                <c:pt idx="16230">
                  <c:v>161.2066313</c:v>
                </c:pt>
                <c:pt idx="16231">
                  <c:v>161.21656429999999</c:v>
                </c:pt>
                <c:pt idx="16232">
                  <c:v>161.22649630000001</c:v>
                </c:pt>
                <c:pt idx="16233">
                  <c:v>161.2364293</c:v>
                </c:pt>
                <c:pt idx="16234">
                  <c:v>161.24636229999999</c:v>
                </c:pt>
                <c:pt idx="16235">
                  <c:v>161.25629430000001</c:v>
                </c:pt>
                <c:pt idx="16236">
                  <c:v>161.2662273</c:v>
                </c:pt>
                <c:pt idx="16237">
                  <c:v>161.27616029999999</c:v>
                </c:pt>
                <c:pt idx="16238">
                  <c:v>161.28609230000001</c:v>
                </c:pt>
                <c:pt idx="16239">
                  <c:v>161.2960253</c:v>
                </c:pt>
                <c:pt idx="16240">
                  <c:v>161.30595829999999</c:v>
                </c:pt>
                <c:pt idx="16241">
                  <c:v>161.31589030000001</c:v>
                </c:pt>
                <c:pt idx="16242">
                  <c:v>161.3258233</c:v>
                </c:pt>
                <c:pt idx="16243">
                  <c:v>161.33575529999999</c:v>
                </c:pt>
                <c:pt idx="16244">
                  <c:v>161.34568830000001</c:v>
                </c:pt>
                <c:pt idx="16245">
                  <c:v>161.3556213</c:v>
                </c:pt>
                <c:pt idx="16246">
                  <c:v>161.36555329999999</c:v>
                </c:pt>
                <c:pt idx="16247">
                  <c:v>161.37548630000001</c:v>
                </c:pt>
                <c:pt idx="16248">
                  <c:v>161.3854193</c:v>
                </c:pt>
                <c:pt idx="16249">
                  <c:v>161.39535129999999</c:v>
                </c:pt>
                <c:pt idx="16250">
                  <c:v>161.40528430000001</c:v>
                </c:pt>
                <c:pt idx="16251">
                  <c:v>161.41521729999999</c:v>
                </c:pt>
                <c:pt idx="16252">
                  <c:v>161.42514929999999</c:v>
                </c:pt>
                <c:pt idx="16253">
                  <c:v>161.4350823</c:v>
                </c:pt>
                <c:pt idx="16254">
                  <c:v>161.44501529999999</c:v>
                </c:pt>
                <c:pt idx="16255">
                  <c:v>161.45494729999999</c:v>
                </c:pt>
                <c:pt idx="16256">
                  <c:v>161.4648803</c:v>
                </c:pt>
                <c:pt idx="16257">
                  <c:v>161.47481329999999</c:v>
                </c:pt>
                <c:pt idx="16258">
                  <c:v>161.48474529999999</c:v>
                </c:pt>
                <c:pt idx="16259">
                  <c:v>161.4946783</c:v>
                </c:pt>
                <c:pt idx="16260">
                  <c:v>161.50461129999999</c:v>
                </c:pt>
                <c:pt idx="16261">
                  <c:v>161.51454330000001</c:v>
                </c:pt>
                <c:pt idx="16262">
                  <c:v>161.5244763</c:v>
                </c:pt>
                <c:pt idx="16263">
                  <c:v>161.53440929999999</c:v>
                </c:pt>
                <c:pt idx="16264">
                  <c:v>161.54434130000001</c:v>
                </c:pt>
                <c:pt idx="16265">
                  <c:v>161.5542743</c:v>
                </c:pt>
                <c:pt idx="16266">
                  <c:v>161.56420729999999</c:v>
                </c:pt>
                <c:pt idx="16267">
                  <c:v>161.57413930000001</c:v>
                </c:pt>
                <c:pt idx="16268">
                  <c:v>161.5840723</c:v>
                </c:pt>
                <c:pt idx="16269">
                  <c:v>161.59400529999999</c:v>
                </c:pt>
                <c:pt idx="16270">
                  <c:v>161.60393730000001</c:v>
                </c:pt>
                <c:pt idx="16271">
                  <c:v>161.6138703</c:v>
                </c:pt>
                <c:pt idx="16272">
                  <c:v>161.62380390000001</c:v>
                </c:pt>
                <c:pt idx="16273">
                  <c:v>161.6337359</c:v>
                </c:pt>
                <c:pt idx="16274">
                  <c:v>161.64366889999999</c:v>
                </c:pt>
                <c:pt idx="16275">
                  <c:v>161.65360190000001</c:v>
                </c:pt>
                <c:pt idx="16276">
                  <c:v>161.6635339</c:v>
                </c:pt>
                <c:pt idx="16277">
                  <c:v>161.67346689999999</c:v>
                </c:pt>
                <c:pt idx="16278">
                  <c:v>161.68339990000001</c:v>
                </c:pt>
                <c:pt idx="16279">
                  <c:v>161.6933319</c:v>
                </c:pt>
                <c:pt idx="16280">
                  <c:v>161.70326489999999</c:v>
                </c:pt>
                <c:pt idx="16281">
                  <c:v>161.71319790000001</c:v>
                </c:pt>
                <c:pt idx="16282">
                  <c:v>161.7231299</c:v>
                </c:pt>
                <c:pt idx="16283">
                  <c:v>161.73306289999999</c:v>
                </c:pt>
                <c:pt idx="16284">
                  <c:v>161.74299590000001</c:v>
                </c:pt>
                <c:pt idx="16285">
                  <c:v>161.7529279</c:v>
                </c:pt>
                <c:pt idx="16286">
                  <c:v>161.76286089999999</c:v>
                </c:pt>
                <c:pt idx="16287">
                  <c:v>161.77279390000001</c:v>
                </c:pt>
                <c:pt idx="16288">
                  <c:v>161.7827259</c:v>
                </c:pt>
                <c:pt idx="16289">
                  <c:v>161.79265889999999</c:v>
                </c:pt>
                <c:pt idx="16290">
                  <c:v>161.80259190000001</c:v>
                </c:pt>
                <c:pt idx="16291">
                  <c:v>161.8125239</c:v>
                </c:pt>
                <c:pt idx="16292">
                  <c:v>161.82245689999999</c:v>
                </c:pt>
                <c:pt idx="16293">
                  <c:v>161.83238990000001</c:v>
                </c:pt>
                <c:pt idx="16294">
                  <c:v>161.8423219</c:v>
                </c:pt>
                <c:pt idx="16295">
                  <c:v>161.85225489999999</c:v>
                </c:pt>
                <c:pt idx="16296">
                  <c:v>161.86218690000001</c:v>
                </c:pt>
                <c:pt idx="16297">
                  <c:v>161.8721199</c:v>
                </c:pt>
                <c:pt idx="16298">
                  <c:v>161.88205289999999</c:v>
                </c:pt>
                <c:pt idx="16299">
                  <c:v>161.89198490000001</c:v>
                </c:pt>
                <c:pt idx="16300">
                  <c:v>161.9019179</c:v>
                </c:pt>
                <c:pt idx="16301">
                  <c:v>161.91185089999999</c:v>
                </c:pt>
                <c:pt idx="16302">
                  <c:v>161.92178290000001</c:v>
                </c:pt>
                <c:pt idx="16303">
                  <c:v>161.9317159</c:v>
                </c:pt>
                <c:pt idx="16304">
                  <c:v>161.94164889999999</c:v>
                </c:pt>
                <c:pt idx="16305">
                  <c:v>161.95158090000001</c:v>
                </c:pt>
                <c:pt idx="16306">
                  <c:v>161.9615139</c:v>
                </c:pt>
                <c:pt idx="16307">
                  <c:v>161.97144689999999</c:v>
                </c:pt>
                <c:pt idx="16308">
                  <c:v>161.98137890000001</c:v>
                </c:pt>
                <c:pt idx="16309">
                  <c:v>161.9913119</c:v>
                </c:pt>
                <c:pt idx="16310">
                  <c:v>162.00124489999999</c:v>
                </c:pt>
                <c:pt idx="16311">
                  <c:v>162.01117690000001</c:v>
                </c:pt>
                <c:pt idx="16312">
                  <c:v>162.0211099</c:v>
                </c:pt>
                <c:pt idx="16313">
                  <c:v>162.03104289999999</c:v>
                </c:pt>
                <c:pt idx="16314">
                  <c:v>162.04097490000001</c:v>
                </c:pt>
                <c:pt idx="16315">
                  <c:v>162.0509079</c:v>
                </c:pt>
                <c:pt idx="16316">
                  <c:v>162.06084089999999</c:v>
                </c:pt>
                <c:pt idx="16317">
                  <c:v>162.07077290000001</c:v>
                </c:pt>
                <c:pt idx="16318">
                  <c:v>162.0807059</c:v>
                </c:pt>
                <c:pt idx="16319">
                  <c:v>162.09063889999999</c:v>
                </c:pt>
                <c:pt idx="16320">
                  <c:v>162.10057090000001</c:v>
                </c:pt>
                <c:pt idx="16321">
                  <c:v>162.1105039</c:v>
                </c:pt>
                <c:pt idx="16322">
                  <c:v>162.12043689999999</c:v>
                </c:pt>
                <c:pt idx="16323">
                  <c:v>162.13036890000001</c:v>
                </c:pt>
                <c:pt idx="16324">
                  <c:v>162.1403019</c:v>
                </c:pt>
                <c:pt idx="16325">
                  <c:v>162.15023489999999</c:v>
                </c:pt>
                <c:pt idx="16326">
                  <c:v>162.16016690000001</c:v>
                </c:pt>
                <c:pt idx="16327">
                  <c:v>162.1700999</c:v>
                </c:pt>
                <c:pt idx="16328">
                  <c:v>162.18003289999999</c:v>
                </c:pt>
                <c:pt idx="16329">
                  <c:v>162.18996490000001</c:v>
                </c:pt>
                <c:pt idx="16330">
                  <c:v>162.1998979</c:v>
                </c:pt>
                <c:pt idx="16331">
                  <c:v>162.20983089999999</c:v>
                </c:pt>
                <c:pt idx="16332">
                  <c:v>162.21976290000001</c:v>
                </c:pt>
                <c:pt idx="16333">
                  <c:v>162.2296959</c:v>
                </c:pt>
                <c:pt idx="16334">
                  <c:v>162.23962890000001</c:v>
                </c:pt>
                <c:pt idx="16335">
                  <c:v>162.24956090000001</c:v>
                </c:pt>
                <c:pt idx="16336">
                  <c:v>162.2594939</c:v>
                </c:pt>
                <c:pt idx="16337">
                  <c:v>162.26942690000001</c:v>
                </c:pt>
                <c:pt idx="16338">
                  <c:v>162.27935890000001</c:v>
                </c:pt>
                <c:pt idx="16339">
                  <c:v>162.28929189999999</c:v>
                </c:pt>
                <c:pt idx="16340">
                  <c:v>162.29922490000001</c:v>
                </c:pt>
                <c:pt idx="16341">
                  <c:v>162.3091569</c:v>
                </c:pt>
                <c:pt idx="16342">
                  <c:v>162.31908989999999</c:v>
                </c:pt>
                <c:pt idx="16343">
                  <c:v>162.32902290000001</c:v>
                </c:pt>
                <c:pt idx="16344">
                  <c:v>162.3389549</c:v>
                </c:pt>
                <c:pt idx="16345">
                  <c:v>162.34888789999999</c:v>
                </c:pt>
                <c:pt idx="16346">
                  <c:v>162.35882090000001</c:v>
                </c:pt>
                <c:pt idx="16347">
                  <c:v>162.3687529</c:v>
                </c:pt>
                <c:pt idx="16348">
                  <c:v>162.37868589999999</c:v>
                </c:pt>
                <c:pt idx="16349">
                  <c:v>162.38861890000001</c:v>
                </c:pt>
                <c:pt idx="16350">
                  <c:v>162.3985509</c:v>
                </c:pt>
                <c:pt idx="16351">
                  <c:v>162.40848389999999</c:v>
                </c:pt>
                <c:pt idx="16352">
                  <c:v>162.41841690000001</c:v>
                </c:pt>
                <c:pt idx="16353">
                  <c:v>162.4283489</c:v>
                </c:pt>
                <c:pt idx="16354">
                  <c:v>162.43828189999999</c:v>
                </c:pt>
                <c:pt idx="16355">
                  <c:v>162.44821490000001</c:v>
                </c:pt>
                <c:pt idx="16356">
                  <c:v>162.4581469</c:v>
                </c:pt>
                <c:pt idx="16357">
                  <c:v>162.46807989999999</c:v>
                </c:pt>
                <c:pt idx="16358">
                  <c:v>162.47801290000001</c:v>
                </c:pt>
                <c:pt idx="16359">
                  <c:v>162.4879449</c:v>
                </c:pt>
                <c:pt idx="16360">
                  <c:v>162.49787789999999</c:v>
                </c:pt>
                <c:pt idx="16361">
                  <c:v>162.50781090000001</c:v>
                </c:pt>
                <c:pt idx="16362">
                  <c:v>162.5177429</c:v>
                </c:pt>
                <c:pt idx="16363">
                  <c:v>162.52767589999999</c:v>
                </c:pt>
                <c:pt idx="16364">
                  <c:v>162.53760790000001</c:v>
                </c:pt>
                <c:pt idx="16365">
                  <c:v>162.5475409</c:v>
                </c:pt>
                <c:pt idx="16366">
                  <c:v>162.55747389999999</c:v>
                </c:pt>
                <c:pt idx="16367">
                  <c:v>162.56740590000001</c:v>
                </c:pt>
                <c:pt idx="16368">
                  <c:v>162.5773389</c:v>
                </c:pt>
                <c:pt idx="16369">
                  <c:v>162.58727189999999</c:v>
                </c:pt>
                <c:pt idx="16370">
                  <c:v>162.59720390000001</c:v>
                </c:pt>
                <c:pt idx="16371">
                  <c:v>162.6071369</c:v>
                </c:pt>
                <c:pt idx="16372">
                  <c:v>162.61706960000001</c:v>
                </c:pt>
                <c:pt idx="16373">
                  <c:v>162.6270016</c:v>
                </c:pt>
                <c:pt idx="16374">
                  <c:v>162.63693459999999</c:v>
                </c:pt>
                <c:pt idx="16375">
                  <c:v>162.64686760000001</c:v>
                </c:pt>
                <c:pt idx="16376">
                  <c:v>162.6567996</c:v>
                </c:pt>
                <c:pt idx="16377">
                  <c:v>162.66673259999999</c:v>
                </c:pt>
                <c:pt idx="16378">
                  <c:v>162.67666560000001</c:v>
                </c:pt>
                <c:pt idx="16379">
                  <c:v>162.6865976</c:v>
                </c:pt>
                <c:pt idx="16380">
                  <c:v>162.69653059999999</c:v>
                </c:pt>
                <c:pt idx="16381">
                  <c:v>162.70646360000001</c:v>
                </c:pt>
                <c:pt idx="16382">
                  <c:v>162.7163956</c:v>
                </c:pt>
                <c:pt idx="16383">
                  <c:v>162.72632859999999</c:v>
                </c:pt>
                <c:pt idx="16384">
                  <c:v>162.73626160000001</c:v>
                </c:pt>
                <c:pt idx="16385">
                  <c:v>162.7461936</c:v>
                </c:pt>
                <c:pt idx="16386">
                  <c:v>162.75612659999999</c:v>
                </c:pt>
                <c:pt idx="16387">
                  <c:v>162.76605960000001</c:v>
                </c:pt>
                <c:pt idx="16388">
                  <c:v>162.7759916</c:v>
                </c:pt>
                <c:pt idx="16389">
                  <c:v>162.78592459999999</c:v>
                </c:pt>
                <c:pt idx="16390">
                  <c:v>162.79585760000001</c:v>
                </c:pt>
                <c:pt idx="16391">
                  <c:v>162.8057896</c:v>
                </c:pt>
                <c:pt idx="16392">
                  <c:v>162.81572259999999</c:v>
                </c:pt>
                <c:pt idx="16393">
                  <c:v>162.8256556</c:v>
                </c:pt>
                <c:pt idx="16394">
                  <c:v>162.8355876</c:v>
                </c:pt>
                <c:pt idx="16395">
                  <c:v>162.84552059999999</c:v>
                </c:pt>
                <c:pt idx="16396">
                  <c:v>162.8554536</c:v>
                </c:pt>
                <c:pt idx="16397">
                  <c:v>162.8653856</c:v>
                </c:pt>
                <c:pt idx="16398">
                  <c:v>162.87531860000001</c:v>
                </c:pt>
                <c:pt idx="16399">
                  <c:v>162.8852516</c:v>
                </c:pt>
                <c:pt idx="16400">
                  <c:v>162.8951836</c:v>
                </c:pt>
                <c:pt idx="16401">
                  <c:v>162.90511660000001</c:v>
                </c:pt>
                <c:pt idx="16402">
                  <c:v>162.9150496</c:v>
                </c:pt>
                <c:pt idx="16403">
                  <c:v>162.9249816</c:v>
                </c:pt>
                <c:pt idx="16404">
                  <c:v>162.93491460000001</c:v>
                </c:pt>
                <c:pt idx="16405">
                  <c:v>162.9448476</c:v>
                </c:pt>
                <c:pt idx="16406">
                  <c:v>162.95477959999999</c:v>
                </c:pt>
                <c:pt idx="16407">
                  <c:v>162.96471260000001</c:v>
                </c:pt>
                <c:pt idx="16408">
                  <c:v>162.9746456</c:v>
                </c:pt>
                <c:pt idx="16409">
                  <c:v>162.98457759999999</c:v>
                </c:pt>
                <c:pt idx="16410">
                  <c:v>162.99451060000001</c:v>
                </c:pt>
                <c:pt idx="16411">
                  <c:v>163.0044436</c:v>
                </c:pt>
                <c:pt idx="16412">
                  <c:v>163.01437559999999</c:v>
                </c:pt>
                <c:pt idx="16413">
                  <c:v>163.02430860000001</c:v>
                </c:pt>
                <c:pt idx="16414">
                  <c:v>163.0342416</c:v>
                </c:pt>
                <c:pt idx="16415">
                  <c:v>163.04417359999999</c:v>
                </c:pt>
                <c:pt idx="16416">
                  <c:v>163.05410660000001</c:v>
                </c:pt>
                <c:pt idx="16417">
                  <c:v>163.0640396</c:v>
                </c:pt>
                <c:pt idx="16418">
                  <c:v>163.07397159999999</c:v>
                </c:pt>
                <c:pt idx="16419">
                  <c:v>163.08390460000001</c:v>
                </c:pt>
                <c:pt idx="16420">
                  <c:v>163.0938376</c:v>
                </c:pt>
                <c:pt idx="16421">
                  <c:v>163.10376959999999</c:v>
                </c:pt>
                <c:pt idx="16422">
                  <c:v>163.11370260000001</c:v>
                </c:pt>
                <c:pt idx="16423">
                  <c:v>163.1236356</c:v>
                </c:pt>
                <c:pt idx="16424">
                  <c:v>163.13356759999999</c:v>
                </c:pt>
                <c:pt idx="16425">
                  <c:v>163.14350060000001</c:v>
                </c:pt>
                <c:pt idx="16426">
                  <c:v>163.1534336</c:v>
                </c:pt>
                <c:pt idx="16427">
                  <c:v>163.16336559999999</c:v>
                </c:pt>
                <c:pt idx="16428">
                  <c:v>163.17329860000001</c:v>
                </c:pt>
                <c:pt idx="16429">
                  <c:v>163.1832316</c:v>
                </c:pt>
                <c:pt idx="16430">
                  <c:v>163.19316359999999</c:v>
                </c:pt>
                <c:pt idx="16431">
                  <c:v>163.20309660000001</c:v>
                </c:pt>
                <c:pt idx="16432">
                  <c:v>163.2130296</c:v>
                </c:pt>
                <c:pt idx="16433">
                  <c:v>163.22296159999999</c:v>
                </c:pt>
                <c:pt idx="16434">
                  <c:v>163.23289460000001</c:v>
                </c:pt>
                <c:pt idx="16435">
                  <c:v>163.2428276</c:v>
                </c:pt>
                <c:pt idx="16436">
                  <c:v>163.25275959999999</c:v>
                </c:pt>
                <c:pt idx="16437">
                  <c:v>163.26269260000001</c:v>
                </c:pt>
                <c:pt idx="16438">
                  <c:v>163.2726256</c:v>
                </c:pt>
                <c:pt idx="16439">
                  <c:v>163.28255759999999</c:v>
                </c:pt>
                <c:pt idx="16440">
                  <c:v>163.29249060000001</c:v>
                </c:pt>
                <c:pt idx="16441">
                  <c:v>163.3024236</c:v>
                </c:pt>
                <c:pt idx="16442">
                  <c:v>163.31235559999999</c:v>
                </c:pt>
                <c:pt idx="16443">
                  <c:v>163.32228860000001</c:v>
                </c:pt>
                <c:pt idx="16444">
                  <c:v>163.3322216</c:v>
                </c:pt>
                <c:pt idx="16445">
                  <c:v>163.34215359999999</c:v>
                </c:pt>
                <c:pt idx="16446">
                  <c:v>163.35208660000001</c:v>
                </c:pt>
                <c:pt idx="16447">
                  <c:v>163.3620196</c:v>
                </c:pt>
                <c:pt idx="16448">
                  <c:v>163.37195159999999</c:v>
                </c:pt>
                <c:pt idx="16449">
                  <c:v>163.38188460000001</c:v>
                </c:pt>
                <c:pt idx="16450">
                  <c:v>163.3918176</c:v>
                </c:pt>
                <c:pt idx="16451">
                  <c:v>163.40174959999999</c:v>
                </c:pt>
                <c:pt idx="16452">
                  <c:v>163.41168260000001</c:v>
                </c:pt>
                <c:pt idx="16453">
                  <c:v>163.4216156</c:v>
                </c:pt>
                <c:pt idx="16454">
                  <c:v>163.43154759999999</c:v>
                </c:pt>
                <c:pt idx="16455">
                  <c:v>163.44148060000001</c:v>
                </c:pt>
                <c:pt idx="16456">
                  <c:v>163.4514136</c:v>
                </c:pt>
                <c:pt idx="16457">
                  <c:v>163.46134559999999</c:v>
                </c:pt>
                <c:pt idx="16458">
                  <c:v>163.47127860000001</c:v>
                </c:pt>
                <c:pt idx="16459">
                  <c:v>163.48121159999999</c:v>
                </c:pt>
                <c:pt idx="16460">
                  <c:v>163.49114359999999</c:v>
                </c:pt>
                <c:pt idx="16461">
                  <c:v>163.5010766</c:v>
                </c:pt>
                <c:pt idx="16462">
                  <c:v>163.51100959999999</c:v>
                </c:pt>
                <c:pt idx="16463">
                  <c:v>163.52094159999999</c:v>
                </c:pt>
                <c:pt idx="16464">
                  <c:v>163.5308746</c:v>
                </c:pt>
                <c:pt idx="16465">
                  <c:v>163.54080759999999</c:v>
                </c:pt>
                <c:pt idx="16466">
                  <c:v>163.55073959999999</c:v>
                </c:pt>
                <c:pt idx="16467">
                  <c:v>163.5606726</c:v>
                </c:pt>
                <c:pt idx="16468">
                  <c:v>163.57060559999999</c:v>
                </c:pt>
                <c:pt idx="16469">
                  <c:v>163.58053760000001</c:v>
                </c:pt>
                <c:pt idx="16470">
                  <c:v>163.5904706</c:v>
                </c:pt>
                <c:pt idx="16471">
                  <c:v>163.60040359999999</c:v>
                </c:pt>
                <c:pt idx="16472">
                  <c:v>163.61033560000001</c:v>
                </c:pt>
                <c:pt idx="16473">
                  <c:v>163.6202691</c:v>
                </c:pt>
                <c:pt idx="16474">
                  <c:v>163.63020209999999</c:v>
                </c:pt>
                <c:pt idx="16475">
                  <c:v>163.64013410000001</c:v>
                </c:pt>
                <c:pt idx="16476">
                  <c:v>163.6500671</c:v>
                </c:pt>
                <c:pt idx="16477">
                  <c:v>163.66000009999999</c:v>
                </c:pt>
                <c:pt idx="16478">
                  <c:v>163.66993210000001</c:v>
                </c:pt>
                <c:pt idx="16479">
                  <c:v>163.6798651</c:v>
                </c:pt>
                <c:pt idx="16480">
                  <c:v>163.68979809999999</c:v>
                </c:pt>
                <c:pt idx="16481">
                  <c:v>163.69973010000001</c:v>
                </c:pt>
                <c:pt idx="16482">
                  <c:v>163.7096631</c:v>
                </c:pt>
                <c:pt idx="16483">
                  <c:v>163.71959609999999</c:v>
                </c:pt>
                <c:pt idx="16484">
                  <c:v>163.72952810000001</c:v>
                </c:pt>
                <c:pt idx="16485">
                  <c:v>163.7394611</c:v>
                </c:pt>
                <c:pt idx="16486">
                  <c:v>163.74939409999999</c:v>
                </c:pt>
                <c:pt idx="16487">
                  <c:v>163.75932610000001</c:v>
                </c:pt>
                <c:pt idx="16488">
                  <c:v>163.7692591</c:v>
                </c:pt>
                <c:pt idx="16489">
                  <c:v>163.77919209999999</c:v>
                </c:pt>
                <c:pt idx="16490">
                  <c:v>163.78912410000001</c:v>
                </c:pt>
                <c:pt idx="16491">
                  <c:v>163.7990571</c:v>
                </c:pt>
                <c:pt idx="16492">
                  <c:v>163.80899009999999</c:v>
                </c:pt>
                <c:pt idx="16493">
                  <c:v>163.81892210000001</c:v>
                </c:pt>
                <c:pt idx="16494">
                  <c:v>163.8288551</c:v>
                </c:pt>
                <c:pt idx="16495">
                  <c:v>163.83878809999999</c:v>
                </c:pt>
                <c:pt idx="16496">
                  <c:v>163.84872010000001</c:v>
                </c:pt>
                <c:pt idx="16497">
                  <c:v>163.8586531</c:v>
                </c:pt>
                <c:pt idx="16498">
                  <c:v>163.86858609999999</c:v>
                </c:pt>
                <c:pt idx="16499">
                  <c:v>163.87851810000001</c:v>
                </c:pt>
                <c:pt idx="16500">
                  <c:v>163.8884511</c:v>
                </c:pt>
                <c:pt idx="16501">
                  <c:v>163.89838409999999</c:v>
                </c:pt>
                <c:pt idx="16502">
                  <c:v>163.90831610000001</c:v>
                </c:pt>
                <c:pt idx="16503">
                  <c:v>163.9182491</c:v>
                </c:pt>
                <c:pt idx="16504">
                  <c:v>163.92818209999999</c:v>
                </c:pt>
                <c:pt idx="16505">
                  <c:v>163.93811410000001</c:v>
                </c:pt>
                <c:pt idx="16506">
                  <c:v>163.9480471</c:v>
                </c:pt>
                <c:pt idx="16507">
                  <c:v>163.95798009999999</c:v>
                </c:pt>
                <c:pt idx="16508">
                  <c:v>163.96791210000001</c:v>
                </c:pt>
                <c:pt idx="16509">
                  <c:v>163.9778451</c:v>
                </c:pt>
                <c:pt idx="16510">
                  <c:v>163.98777810000001</c:v>
                </c:pt>
                <c:pt idx="16511">
                  <c:v>163.99771010000001</c:v>
                </c:pt>
                <c:pt idx="16512">
                  <c:v>164.0076431</c:v>
                </c:pt>
                <c:pt idx="16513">
                  <c:v>164.01757610000001</c:v>
                </c:pt>
                <c:pt idx="16514">
                  <c:v>164.02750810000001</c:v>
                </c:pt>
                <c:pt idx="16515">
                  <c:v>164.0374411</c:v>
                </c:pt>
                <c:pt idx="16516">
                  <c:v>164.04737309999999</c:v>
                </c:pt>
                <c:pt idx="16517">
                  <c:v>164.05730610000001</c:v>
                </c:pt>
                <c:pt idx="16518">
                  <c:v>164.06723909999999</c:v>
                </c:pt>
                <c:pt idx="16519">
                  <c:v>164.07717109999999</c:v>
                </c:pt>
                <c:pt idx="16520">
                  <c:v>164.0871041</c:v>
                </c:pt>
                <c:pt idx="16521">
                  <c:v>164.09703709999999</c:v>
                </c:pt>
                <c:pt idx="16522">
                  <c:v>164.10697010000001</c:v>
                </c:pt>
                <c:pt idx="16523">
                  <c:v>164.1169021</c:v>
                </c:pt>
                <c:pt idx="16524">
                  <c:v>164.12683509999999</c:v>
                </c:pt>
                <c:pt idx="16525">
                  <c:v>164.13676810000001</c:v>
                </c:pt>
                <c:pt idx="16526">
                  <c:v>164.1467001</c:v>
                </c:pt>
                <c:pt idx="16527">
                  <c:v>164.15663309999999</c:v>
                </c:pt>
                <c:pt idx="16528">
                  <c:v>164.16656510000001</c:v>
                </c:pt>
                <c:pt idx="16529">
                  <c:v>164.1764981</c:v>
                </c:pt>
                <c:pt idx="16530">
                  <c:v>164.18643109999999</c:v>
                </c:pt>
                <c:pt idx="16531">
                  <c:v>164.19636410000001</c:v>
                </c:pt>
                <c:pt idx="16532">
                  <c:v>164.2062961</c:v>
                </c:pt>
                <c:pt idx="16533">
                  <c:v>164.21622909999999</c:v>
                </c:pt>
                <c:pt idx="16534">
                  <c:v>164.22616210000001</c:v>
                </c:pt>
                <c:pt idx="16535">
                  <c:v>164.2360941</c:v>
                </c:pt>
                <c:pt idx="16536">
                  <c:v>164.24602709999999</c:v>
                </c:pt>
                <c:pt idx="16537">
                  <c:v>164.25596010000001</c:v>
                </c:pt>
                <c:pt idx="16538">
                  <c:v>164.2658921</c:v>
                </c:pt>
                <c:pt idx="16539">
                  <c:v>164.27582509999999</c:v>
                </c:pt>
                <c:pt idx="16540">
                  <c:v>164.28575810000001</c:v>
                </c:pt>
                <c:pt idx="16541">
                  <c:v>164.2956901</c:v>
                </c:pt>
                <c:pt idx="16542">
                  <c:v>164.30562309999999</c:v>
                </c:pt>
                <c:pt idx="16543">
                  <c:v>164.31555610000001</c:v>
                </c:pt>
                <c:pt idx="16544">
                  <c:v>164.3254881</c:v>
                </c:pt>
                <c:pt idx="16545">
                  <c:v>164.33542109999999</c:v>
                </c:pt>
                <c:pt idx="16546">
                  <c:v>164.34535410000001</c:v>
                </c:pt>
                <c:pt idx="16547">
                  <c:v>164.3552861</c:v>
                </c:pt>
                <c:pt idx="16548">
                  <c:v>164.36521909999999</c:v>
                </c:pt>
                <c:pt idx="16549">
                  <c:v>164.37515210000001</c:v>
                </c:pt>
                <c:pt idx="16550">
                  <c:v>164.3850841</c:v>
                </c:pt>
                <c:pt idx="16551">
                  <c:v>164.39501709999999</c:v>
                </c:pt>
                <c:pt idx="16552">
                  <c:v>164.40494910000001</c:v>
                </c:pt>
                <c:pt idx="16553">
                  <c:v>164.4148821</c:v>
                </c:pt>
                <c:pt idx="16554">
                  <c:v>164.42481509999999</c:v>
                </c:pt>
                <c:pt idx="16555">
                  <c:v>164.43474810000001</c:v>
                </c:pt>
                <c:pt idx="16556">
                  <c:v>164.4446801</c:v>
                </c:pt>
                <c:pt idx="16557">
                  <c:v>164.45461309999999</c:v>
                </c:pt>
                <c:pt idx="16558">
                  <c:v>164.46454510000001</c:v>
                </c:pt>
                <c:pt idx="16559">
                  <c:v>164.4744781</c:v>
                </c:pt>
                <c:pt idx="16560">
                  <c:v>164.48441109999999</c:v>
                </c:pt>
                <c:pt idx="16561">
                  <c:v>164.49434410000001</c:v>
                </c:pt>
                <c:pt idx="16562">
                  <c:v>164.5042761</c:v>
                </c:pt>
                <c:pt idx="16563">
                  <c:v>164.51420909999999</c:v>
                </c:pt>
                <c:pt idx="16564">
                  <c:v>164.52414210000001</c:v>
                </c:pt>
                <c:pt idx="16565">
                  <c:v>164.5340741</c:v>
                </c:pt>
                <c:pt idx="16566">
                  <c:v>164.54400709999999</c:v>
                </c:pt>
                <c:pt idx="16567">
                  <c:v>164.55393910000001</c:v>
                </c:pt>
                <c:pt idx="16568">
                  <c:v>164.5638721</c:v>
                </c:pt>
                <c:pt idx="16569">
                  <c:v>164.57380509999999</c:v>
                </c:pt>
                <c:pt idx="16570">
                  <c:v>164.58373810000001</c:v>
                </c:pt>
                <c:pt idx="16571">
                  <c:v>164.5936701</c:v>
                </c:pt>
                <c:pt idx="16572">
                  <c:v>164.60360309999999</c:v>
                </c:pt>
                <c:pt idx="16573">
                  <c:v>164.6135361</c:v>
                </c:pt>
                <c:pt idx="16574">
                  <c:v>164.62346779999999</c:v>
                </c:pt>
                <c:pt idx="16575">
                  <c:v>164.6334008</c:v>
                </c:pt>
                <c:pt idx="16576">
                  <c:v>164.64333379999999</c:v>
                </c:pt>
                <c:pt idx="16577">
                  <c:v>164.65326580000001</c:v>
                </c:pt>
                <c:pt idx="16578">
                  <c:v>164.6631988</c:v>
                </c:pt>
                <c:pt idx="16579">
                  <c:v>164.67313179999999</c:v>
                </c:pt>
                <c:pt idx="16580">
                  <c:v>164.68306380000001</c:v>
                </c:pt>
                <c:pt idx="16581">
                  <c:v>164.6929968</c:v>
                </c:pt>
                <c:pt idx="16582">
                  <c:v>164.70292979999999</c:v>
                </c:pt>
                <c:pt idx="16583">
                  <c:v>164.71286180000001</c:v>
                </c:pt>
                <c:pt idx="16584">
                  <c:v>164.7227948</c:v>
                </c:pt>
                <c:pt idx="16585">
                  <c:v>164.73272779999999</c:v>
                </c:pt>
                <c:pt idx="16586">
                  <c:v>164.74265980000001</c:v>
                </c:pt>
                <c:pt idx="16587">
                  <c:v>164.7525928</c:v>
                </c:pt>
                <c:pt idx="16588">
                  <c:v>164.76252579999999</c:v>
                </c:pt>
                <c:pt idx="16589">
                  <c:v>164.77245780000001</c:v>
                </c:pt>
                <c:pt idx="16590">
                  <c:v>164.7823908</c:v>
                </c:pt>
                <c:pt idx="16591">
                  <c:v>164.79232379999999</c:v>
                </c:pt>
                <c:pt idx="16592">
                  <c:v>164.80225580000001</c:v>
                </c:pt>
                <c:pt idx="16593">
                  <c:v>164.8121888</c:v>
                </c:pt>
                <c:pt idx="16594">
                  <c:v>164.82212179999999</c:v>
                </c:pt>
                <c:pt idx="16595">
                  <c:v>164.83205380000001</c:v>
                </c:pt>
                <c:pt idx="16596">
                  <c:v>164.8419868</c:v>
                </c:pt>
                <c:pt idx="16597">
                  <c:v>164.85191979999999</c:v>
                </c:pt>
                <c:pt idx="16598">
                  <c:v>164.86185180000001</c:v>
                </c:pt>
                <c:pt idx="16599">
                  <c:v>164.8717848</c:v>
                </c:pt>
                <c:pt idx="16600">
                  <c:v>164.88171779999999</c:v>
                </c:pt>
                <c:pt idx="16601">
                  <c:v>164.89164980000001</c:v>
                </c:pt>
                <c:pt idx="16602">
                  <c:v>164.9015828</c:v>
                </c:pt>
                <c:pt idx="16603">
                  <c:v>164.91151579999999</c:v>
                </c:pt>
                <c:pt idx="16604">
                  <c:v>164.92144780000001</c:v>
                </c:pt>
                <c:pt idx="16605">
                  <c:v>164.9313808</c:v>
                </c:pt>
                <c:pt idx="16606">
                  <c:v>164.94131379999999</c:v>
                </c:pt>
                <c:pt idx="16607">
                  <c:v>164.95124580000001</c:v>
                </c:pt>
                <c:pt idx="16608">
                  <c:v>164.9611788</c:v>
                </c:pt>
                <c:pt idx="16609">
                  <c:v>164.97111179999999</c:v>
                </c:pt>
                <c:pt idx="16610">
                  <c:v>164.98104380000001</c:v>
                </c:pt>
                <c:pt idx="16611">
                  <c:v>164.9909768</c:v>
                </c:pt>
                <c:pt idx="16612">
                  <c:v>165.00090979999999</c:v>
                </c:pt>
                <c:pt idx="16613">
                  <c:v>165.01084180000001</c:v>
                </c:pt>
                <c:pt idx="16614">
                  <c:v>165.0207748</c:v>
                </c:pt>
                <c:pt idx="16615">
                  <c:v>165.03070779999999</c:v>
                </c:pt>
                <c:pt idx="16616">
                  <c:v>165.04063980000001</c:v>
                </c:pt>
                <c:pt idx="16617">
                  <c:v>165.0505728</c:v>
                </c:pt>
                <c:pt idx="16618">
                  <c:v>165.06050579999999</c:v>
                </c:pt>
                <c:pt idx="16619">
                  <c:v>165.07043780000001</c:v>
                </c:pt>
                <c:pt idx="16620">
                  <c:v>165.0803708</c:v>
                </c:pt>
                <c:pt idx="16621">
                  <c:v>165.09030379999999</c:v>
                </c:pt>
                <c:pt idx="16622">
                  <c:v>165.10023580000001</c:v>
                </c:pt>
                <c:pt idx="16623">
                  <c:v>165.1101688</c:v>
                </c:pt>
                <c:pt idx="16624">
                  <c:v>165.12010179999999</c:v>
                </c:pt>
                <c:pt idx="16625">
                  <c:v>165.13003380000001</c:v>
                </c:pt>
                <c:pt idx="16626">
                  <c:v>165.1399668</c:v>
                </c:pt>
                <c:pt idx="16627">
                  <c:v>165.14989979999999</c:v>
                </c:pt>
                <c:pt idx="16628">
                  <c:v>165.15983180000001</c:v>
                </c:pt>
                <c:pt idx="16629">
                  <c:v>165.1697648</c:v>
                </c:pt>
                <c:pt idx="16630">
                  <c:v>165.17969780000001</c:v>
                </c:pt>
                <c:pt idx="16631">
                  <c:v>165.18962980000001</c:v>
                </c:pt>
                <c:pt idx="16632">
                  <c:v>165.1995628</c:v>
                </c:pt>
                <c:pt idx="16633">
                  <c:v>165.20949580000001</c:v>
                </c:pt>
                <c:pt idx="16634">
                  <c:v>165.21942780000001</c:v>
                </c:pt>
                <c:pt idx="16635">
                  <c:v>165.22936079999999</c:v>
                </c:pt>
                <c:pt idx="16636">
                  <c:v>165.23929380000001</c:v>
                </c:pt>
                <c:pt idx="16637">
                  <c:v>165.2492258</c:v>
                </c:pt>
                <c:pt idx="16638">
                  <c:v>165.25915879999999</c:v>
                </c:pt>
                <c:pt idx="16639">
                  <c:v>165.26909180000001</c:v>
                </c:pt>
                <c:pt idx="16640">
                  <c:v>165.2790238</c:v>
                </c:pt>
                <c:pt idx="16641">
                  <c:v>165.28895679999999</c:v>
                </c:pt>
                <c:pt idx="16642">
                  <c:v>165.29888980000001</c:v>
                </c:pt>
                <c:pt idx="16643">
                  <c:v>165.3088218</c:v>
                </c:pt>
                <c:pt idx="16644">
                  <c:v>165.31875479999999</c:v>
                </c:pt>
                <c:pt idx="16645">
                  <c:v>165.32868780000001</c:v>
                </c:pt>
                <c:pt idx="16646">
                  <c:v>165.3386198</c:v>
                </c:pt>
                <c:pt idx="16647">
                  <c:v>165.34855279999999</c:v>
                </c:pt>
                <c:pt idx="16648">
                  <c:v>165.35848580000001</c:v>
                </c:pt>
                <c:pt idx="16649">
                  <c:v>165.3684178</c:v>
                </c:pt>
                <c:pt idx="16650">
                  <c:v>165.37835079999999</c:v>
                </c:pt>
                <c:pt idx="16651">
                  <c:v>165.38828380000001</c:v>
                </c:pt>
                <c:pt idx="16652">
                  <c:v>165.3982158</c:v>
                </c:pt>
                <c:pt idx="16653">
                  <c:v>165.40814879999999</c:v>
                </c:pt>
                <c:pt idx="16654">
                  <c:v>165.41808180000001</c:v>
                </c:pt>
                <c:pt idx="16655">
                  <c:v>165.4280138</c:v>
                </c:pt>
                <c:pt idx="16656">
                  <c:v>165.43794679999999</c:v>
                </c:pt>
                <c:pt idx="16657">
                  <c:v>165.44787980000001</c:v>
                </c:pt>
                <c:pt idx="16658">
                  <c:v>165.4578118</c:v>
                </c:pt>
                <c:pt idx="16659">
                  <c:v>165.46774479999999</c:v>
                </c:pt>
                <c:pt idx="16660">
                  <c:v>165.47767780000001</c:v>
                </c:pt>
                <c:pt idx="16661">
                  <c:v>165.4876098</c:v>
                </c:pt>
                <c:pt idx="16662">
                  <c:v>165.49754279999999</c:v>
                </c:pt>
                <c:pt idx="16663">
                  <c:v>165.50747580000001</c:v>
                </c:pt>
                <c:pt idx="16664">
                  <c:v>165.5174078</c:v>
                </c:pt>
                <c:pt idx="16665">
                  <c:v>165.52734079999999</c:v>
                </c:pt>
                <c:pt idx="16666">
                  <c:v>165.53727380000001</c:v>
                </c:pt>
                <c:pt idx="16667">
                  <c:v>165.5472058</c:v>
                </c:pt>
                <c:pt idx="16668">
                  <c:v>165.55713879999999</c:v>
                </c:pt>
                <c:pt idx="16669">
                  <c:v>165.56707180000001</c:v>
                </c:pt>
                <c:pt idx="16670">
                  <c:v>165.5770038</c:v>
                </c:pt>
                <c:pt idx="16671">
                  <c:v>165.58693679999999</c:v>
                </c:pt>
                <c:pt idx="16672">
                  <c:v>165.59686980000001</c:v>
                </c:pt>
                <c:pt idx="16673">
                  <c:v>165.6068018</c:v>
                </c:pt>
                <c:pt idx="16674">
                  <c:v>165.61673479999999</c:v>
                </c:pt>
                <c:pt idx="16675">
                  <c:v>165.6266684</c:v>
                </c:pt>
                <c:pt idx="16676">
                  <c:v>165.63660039999999</c:v>
                </c:pt>
                <c:pt idx="16677">
                  <c:v>165.64653340000001</c:v>
                </c:pt>
                <c:pt idx="16678">
                  <c:v>165.6564664</c:v>
                </c:pt>
                <c:pt idx="16679">
                  <c:v>165.66639839999999</c:v>
                </c:pt>
                <c:pt idx="16680">
                  <c:v>165.67633140000001</c:v>
                </c:pt>
                <c:pt idx="16681">
                  <c:v>165.6862644</c:v>
                </c:pt>
                <c:pt idx="16682">
                  <c:v>165.69619639999999</c:v>
                </c:pt>
                <c:pt idx="16683">
                  <c:v>165.70612940000001</c:v>
                </c:pt>
                <c:pt idx="16684">
                  <c:v>165.7160624</c:v>
                </c:pt>
                <c:pt idx="16685">
                  <c:v>165.72599539999999</c:v>
                </c:pt>
                <c:pt idx="16686">
                  <c:v>165.73592740000001</c:v>
                </c:pt>
                <c:pt idx="16687">
                  <c:v>165.7458604</c:v>
                </c:pt>
                <c:pt idx="16688">
                  <c:v>165.75579239999999</c:v>
                </c:pt>
                <c:pt idx="16689">
                  <c:v>165.76572540000001</c:v>
                </c:pt>
                <c:pt idx="16690">
                  <c:v>165.7756584</c:v>
                </c:pt>
                <c:pt idx="16691">
                  <c:v>165.78559139999999</c:v>
                </c:pt>
                <c:pt idx="16692">
                  <c:v>165.79552340000001</c:v>
                </c:pt>
                <c:pt idx="16693">
                  <c:v>165.8054564</c:v>
                </c:pt>
                <c:pt idx="16694">
                  <c:v>165.81538839999999</c:v>
                </c:pt>
                <c:pt idx="16695">
                  <c:v>165.82532140000001</c:v>
                </c:pt>
                <c:pt idx="16696">
                  <c:v>165.8352544</c:v>
                </c:pt>
                <c:pt idx="16697">
                  <c:v>165.84518739999999</c:v>
                </c:pt>
                <c:pt idx="16698">
                  <c:v>165.85511940000001</c:v>
                </c:pt>
                <c:pt idx="16699">
                  <c:v>165.8650524</c:v>
                </c:pt>
                <c:pt idx="16700">
                  <c:v>165.87498540000001</c:v>
                </c:pt>
                <c:pt idx="16701">
                  <c:v>165.88491740000001</c:v>
                </c:pt>
                <c:pt idx="16702">
                  <c:v>165.8948504</c:v>
                </c:pt>
                <c:pt idx="16703">
                  <c:v>165.90478340000001</c:v>
                </c:pt>
                <c:pt idx="16704">
                  <c:v>165.91471540000001</c:v>
                </c:pt>
                <c:pt idx="16705">
                  <c:v>165.9246484</c:v>
                </c:pt>
                <c:pt idx="16706">
                  <c:v>165.93458140000001</c:v>
                </c:pt>
                <c:pt idx="16707">
                  <c:v>165.94451340000001</c:v>
                </c:pt>
                <c:pt idx="16708">
                  <c:v>165.95444639999999</c:v>
                </c:pt>
                <c:pt idx="16709">
                  <c:v>165.96437940000001</c:v>
                </c:pt>
                <c:pt idx="16710">
                  <c:v>165.9743114</c:v>
                </c:pt>
                <c:pt idx="16711">
                  <c:v>165.98424439999999</c:v>
                </c:pt>
                <c:pt idx="16712">
                  <c:v>165.99417740000001</c:v>
                </c:pt>
                <c:pt idx="16713">
                  <c:v>166.0041094</c:v>
                </c:pt>
                <c:pt idx="16714">
                  <c:v>166.01404239999999</c:v>
                </c:pt>
                <c:pt idx="16715">
                  <c:v>166.02397540000001</c:v>
                </c:pt>
                <c:pt idx="16716">
                  <c:v>166.0339074</c:v>
                </c:pt>
                <c:pt idx="16717">
                  <c:v>166.04384039999999</c:v>
                </c:pt>
                <c:pt idx="16718">
                  <c:v>166.05377340000001</c:v>
                </c:pt>
                <c:pt idx="16719">
                  <c:v>166.0637054</c:v>
                </c:pt>
                <c:pt idx="16720">
                  <c:v>166.07363839999999</c:v>
                </c:pt>
                <c:pt idx="16721">
                  <c:v>166.08357140000001</c:v>
                </c:pt>
                <c:pt idx="16722">
                  <c:v>166.0935034</c:v>
                </c:pt>
                <c:pt idx="16723">
                  <c:v>166.10343639999999</c:v>
                </c:pt>
                <c:pt idx="16724">
                  <c:v>166.11336940000001</c:v>
                </c:pt>
                <c:pt idx="16725">
                  <c:v>166.1233014</c:v>
                </c:pt>
                <c:pt idx="16726">
                  <c:v>166.13323439999999</c:v>
                </c:pt>
                <c:pt idx="16727">
                  <c:v>166.14316740000001</c:v>
                </c:pt>
                <c:pt idx="16728">
                  <c:v>166.1530994</c:v>
                </c:pt>
                <c:pt idx="16729">
                  <c:v>166.16303239999999</c:v>
                </c:pt>
                <c:pt idx="16730">
                  <c:v>166.17296540000001</c:v>
                </c:pt>
                <c:pt idx="16731">
                  <c:v>166.1828974</c:v>
                </c:pt>
                <c:pt idx="16732">
                  <c:v>166.19283039999999</c:v>
                </c:pt>
                <c:pt idx="16733">
                  <c:v>166.20276340000001</c:v>
                </c:pt>
                <c:pt idx="16734">
                  <c:v>166.2126954</c:v>
                </c:pt>
                <c:pt idx="16735">
                  <c:v>166.22262839999999</c:v>
                </c:pt>
                <c:pt idx="16736">
                  <c:v>166.23256140000001</c:v>
                </c:pt>
                <c:pt idx="16737">
                  <c:v>166.2424934</c:v>
                </c:pt>
                <c:pt idx="16738">
                  <c:v>166.25242639999999</c:v>
                </c:pt>
                <c:pt idx="16739">
                  <c:v>166.26235940000001</c:v>
                </c:pt>
                <c:pt idx="16740">
                  <c:v>166.2722914</c:v>
                </c:pt>
                <c:pt idx="16741">
                  <c:v>166.28222439999999</c:v>
                </c:pt>
                <c:pt idx="16742">
                  <c:v>166.29215740000001</c:v>
                </c:pt>
                <c:pt idx="16743">
                  <c:v>166.3020894</c:v>
                </c:pt>
                <c:pt idx="16744">
                  <c:v>166.31202239999999</c:v>
                </c:pt>
                <c:pt idx="16745">
                  <c:v>166.32195540000001</c:v>
                </c:pt>
                <c:pt idx="16746">
                  <c:v>166.3318884</c:v>
                </c:pt>
                <c:pt idx="16747">
                  <c:v>166.34182039999999</c:v>
                </c:pt>
                <c:pt idx="16748">
                  <c:v>166.35175340000001</c:v>
                </c:pt>
                <c:pt idx="16749">
                  <c:v>166.3616854</c:v>
                </c:pt>
                <c:pt idx="16750">
                  <c:v>166.37161839999999</c:v>
                </c:pt>
                <c:pt idx="16751">
                  <c:v>166.38155140000001</c:v>
                </c:pt>
                <c:pt idx="16752">
                  <c:v>166.3914844</c:v>
                </c:pt>
                <c:pt idx="16753">
                  <c:v>166.40141639999999</c:v>
                </c:pt>
                <c:pt idx="16754">
                  <c:v>166.41134940000001</c:v>
                </c:pt>
                <c:pt idx="16755">
                  <c:v>166.4212824</c:v>
                </c:pt>
                <c:pt idx="16756">
                  <c:v>166.43121439999999</c:v>
                </c:pt>
                <c:pt idx="16757">
                  <c:v>166.44114740000001</c:v>
                </c:pt>
                <c:pt idx="16758">
                  <c:v>166.4510804</c:v>
                </c:pt>
                <c:pt idx="16759">
                  <c:v>166.46101239999999</c:v>
                </c:pt>
                <c:pt idx="16760">
                  <c:v>166.47094540000001</c:v>
                </c:pt>
                <c:pt idx="16761">
                  <c:v>166.48087839999999</c:v>
                </c:pt>
                <c:pt idx="16762">
                  <c:v>166.49081039999999</c:v>
                </c:pt>
                <c:pt idx="16763">
                  <c:v>166.5007434</c:v>
                </c:pt>
                <c:pt idx="16764">
                  <c:v>166.51067639999999</c:v>
                </c:pt>
                <c:pt idx="16765">
                  <c:v>166.52060839999999</c:v>
                </c:pt>
                <c:pt idx="16766">
                  <c:v>166.5305414</c:v>
                </c:pt>
                <c:pt idx="16767">
                  <c:v>166.54047439999999</c:v>
                </c:pt>
                <c:pt idx="16768">
                  <c:v>166.55040640000001</c:v>
                </c:pt>
                <c:pt idx="16769">
                  <c:v>166.5603394</c:v>
                </c:pt>
                <c:pt idx="16770">
                  <c:v>166.57027239999999</c:v>
                </c:pt>
                <c:pt idx="16771">
                  <c:v>166.58020440000001</c:v>
                </c:pt>
                <c:pt idx="16772">
                  <c:v>166.5901374</c:v>
                </c:pt>
                <c:pt idx="16773">
                  <c:v>166.60007039999999</c:v>
                </c:pt>
                <c:pt idx="16774">
                  <c:v>166.61000240000001</c:v>
                </c:pt>
                <c:pt idx="16775">
                  <c:v>166.619935</c:v>
                </c:pt>
                <c:pt idx="16776">
                  <c:v>166.62986799999999</c:v>
                </c:pt>
                <c:pt idx="16777">
                  <c:v>166.63980000000001</c:v>
                </c:pt>
                <c:pt idx="16778">
                  <c:v>166.649733</c:v>
                </c:pt>
                <c:pt idx="16779">
                  <c:v>166.65966599999999</c:v>
                </c:pt>
                <c:pt idx="16780">
                  <c:v>166.66959800000001</c:v>
                </c:pt>
                <c:pt idx="16781">
                  <c:v>166.679531</c:v>
                </c:pt>
                <c:pt idx="16782">
                  <c:v>166.68946399999999</c:v>
                </c:pt>
                <c:pt idx="16783">
                  <c:v>166.69939600000001</c:v>
                </c:pt>
                <c:pt idx="16784">
                  <c:v>166.709329</c:v>
                </c:pt>
                <c:pt idx="16785">
                  <c:v>166.71926199999999</c:v>
                </c:pt>
                <c:pt idx="16786">
                  <c:v>166.72919400000001</c:v>
                </c:pt>
                <c:pt idx="16787">
                  <c:v>166.739127</c:v>
                </c:pt>
                <c:pt idx="16788">
                  <c:v>166.74905999999999</c:v>
                </c:pt>
                <c:pt idx="16789">
                  <c:v>166.75899200000001</c:v>
                </c:pt>
                <c:pt idx="16790">
                  <c:v>166.768925</c:v>
                </c:pt>
                <c:pt idx="16791">
                  <c:v>166.77885800000001</c:v>
                </c:pt>
                <c:pt idx="16792">
                  <c:v>166.78879000000001</c:v>
                </c:pt>
                <c:pt idx="16793">
                  <c:v>166.798723</c:v>
                </c:pt>
                <c:pt idx="16794">
                  <c:v>166.80865600000001</c:v>
                </c:pt>
                <c:pt idx="16795">
                  <c:v>166.818589</c:v>
                </c:pt>
                <c:pt idx="16796">
                  <c:v>166.82852099999999</c:v>
                </c:pt>
                <c:pt idx="16797">
                  <c:v>166.83845400000001</c:v>
                </c:pt>
                <c:pt idx="16798">
                  <c:v>166.848387</c:v>
                </c:pt>
                <c:pt idx="16799">
                  <c:v>166.85831899999999</c:v>
                </c:pt>
                <c:pt idx="16800">
                  <c:v>166.86825200000001</c:v>
                </c:pt>
                <c:pt idx="16801">
                  <c:v>166.878185</c:v>
                </c:pt>
                <c:pt idx="16802">
                  <c:v>166.88811699999999</c:v>
                </c:pt>
                <c:pt idx="16803">
                  <c:v>166.89805000000001</c:v>
                </c:pt>
                <c:pt idx="16804">
                  <c:v>166.907983</c:v>
                </c:pt>
                <c:pt idx="16805">
                  <c:v>166.91791499999999</c:v>
                </c:pt>
                <c:pt idx="16806">
                  <c:v>166.92784800000001</c:v>
                </c:pt>
                <c:pt idx="16807">
                  <c:v>166.937781</c:v>
                </c:pt>
                <c:pt idx="16808">
                  <c:v>166.94771299999999</c:v>
                </c:pt>
                <c:pt idx="16809">
                  <c:v>166.95764600000001</c:v>
                </c:pt>
                <c:pt idx="16810">
                  <c:v>166.967579</c:v>
                </c:pt>
                <c:pt idx="16811">
                  <c:v>166.97751099999999</c:v>
                </c:pt>
                <c:pt idx="16812">
                  <c:v>166.98744400000001</c:v>
                </c:pt>
                <c:pt idx="16813">
                  <c:v>166.997377</c:v>
                </c:pt>
                <c:pt idx="16814">
                  <c:v>167.00730899999999</c:v>
                </c:pt>
                <c:pt idx="16815">
                  <c:v>167.01724200000001</c:v>
                </c:pt>
                <c:pt idx="16816">
                  <c:v>167.027175</c:v>
                </c:pt>
                <c:pt idx="16817">
                  <c:v>167.03710699999999</c:v>
                </c:pt>
                <c:pt idx="16818">
                  <c:v>167.04704000000001</c:v>
                </c:pt>
                <c:pt idx="16819">
                  <c:v>167.056973</c:v>
                </c:pt>
                <c:pt idx="16820">
                  <c:v>167.06690499999999</c:v>
                </c:pt>
                <c:pt idx="16821">
                  <c:v>167.07683800000001</c:v>
                </c:pt>
                <c:pt idx="16822">
                  <c:v>167.086771</c:v>
                </c:pt>
                <c:pt idx="16823">
                  <c:v>167.09670299999999</c:v>
                </c:pt>
                <c:pt idx="16824">
                  <c:v>167.10663600000001</c:v>
                </c:pt>
                <c:pt idx="16825">
                  <c:v>167.116569</c:v>
                </c:pt>
                <c:pt idx="16826">
                  <c:v>167.12650099999999</c:v>
                </c:pt>
                <c:pt idx="16827">
                  <c:v>167.13643400000001</c:v>
                </c:pt>
                <c:pt idx="16828">
                  <c:v>167.146367</c:v>
                </c:pt>
                <c:pt idx="16829">
                  <c:v>167.15629999999999</c:v>
                </c:pt>
                <c:pt idx="16830">
                  <c:v>167.16623200000001</c:v>
                </c:pt>
                <c:pt idx="16831">
                  <c:v>167.176165</c:v>
                </c:pt>
                <c:pt idx="16832">
                  <c:v>167.18609799999999</c:v>
                </c:pt>
                <c:pt idx="16833">
                  <c:v>167.19603000000001</c:v>
                </c:pt>
                <c:pt idx="16834">
                  <c:v>167.205963</c:v>
                </c:pt>
                <c:pt idx="16835">
                  <c:v>167.21589599999999</c:v>
                </c:pt>
                <c:pt idx="16836">
                  <c:v>167.22582800000001</c:v>
                </c:pt>
                <c:pt idx="16837">
                  <c:v>167.235761</c:v>
                </c:pt>
                <c:pt idx="16838">
                  <c:v>167.24569399999999</c:v>
                </c:pt>
                <c:pt idx="16839">
                  <c:v>167.25562600000001</c:v>
                </c:pt>
                <c:pt idx="16840">
                  <c:v>167.265559</c:v>
                </c:pt>
                <c:pt idx="16841">
                  <c:v>167.27549200000001</c:v>
                </c:pt>
                <c:pt idx="16842">
                  <c:v>167.28542400000001</c:v>
                </c:pt>
                <c:pt idx="16843">
                  <c:v>167.295357</c:v>
                </c:pt>
                <c:pt idx="16844">
                  <c:v>167.30529000000001</c:v>
                </c:pt>
                <c:pt idx="16845">
                  <c:v>167.31522200000001</c:v>
                </c:pt>
                <c:pt idx="16846">
                  <c:v>167.325155</c:v>
                </c:pt>
                <c:pt idx="16847">
                  <c:v>167.33508800000001</c:v>
                </c:pt>
                <c:pt idx="16848">
                  <c:v>167.34502000000001</c:v>
                </c:pt>
                <c:pt idx="16849">
                  <c:v>167.35495299999999</c:v>
                </c:pt>
                <c:pt idx="16850">
                  <c:v>167.36488600000001</c:v>
                </c:pt>
                <c:pt idx="16851">
                  <c:v>167.374818</c:v>
                </c:pt>
                <c:pt idx="16852">
                  <c:v>167.38475099999999</c:v>
                </c:pt>
                <c:pt idx="16853">
                  <c:v>167.39468400000001</c:v>
                </c:pt>
                <c:pt idx="16854">
                  <c:v>167.404616</c:v>
                </c:pt>
                <c:pt idx="16855">
                  <c:v>167.41454899999999</c:v>
                </c:pt>
                <c:pt idx="16856">
                  <c:v>167.42448200000001</c:v>
                </c:pt>
                <c:pt idx="16857">
                  <c:v>167.434414</c:v>
                </c:pt>
                <c:pt idx="16858">
                  <c:v>167.44434699999999</c:v>
                </c:pt>
                <c:pt idx="16859">
                  <c:v>167.45428000000001</c:v>
                </c:pt>
                <c:pt idx="16860">
                  <c:v>167.464213</c:v>
                </c:pt>
                <c:pt idx="16861">
                  <c:v>167.47414499999999</c:v>
                </c:pt>
                <c:pt idx="16862">
                  <c:v>167.48407800000001</c:v>
                </c:pt>
                <c:pt idx="16863">
                  <c:v>167.494011</c:v>
                </c:pt>
                <c:pt idx="16864">
                  <c:v>167.50394299999999</c:v>
                </c:pt>
                <c:pt idx="16865">
                  <c:v>167.51387600000001</c:v>
                </c:pt>
                <c:pt idx="16866">
                  <c:v>167.523809</c:v>
                </c:pt>
                <c:pt idx="16867">
                  <c:v>167.53374099999999</c:v>
                </c:pt>
                <c:pt idx="16868">
                  <c:v>167.54367400000001</c:v>
                </c:pt>
                <c:pt idx="16869">
                  <c:v>167.553607</c:v>
                </c:pt>
                <c:pt idx="16870">
                  <c:v>167.56353899999999</c:v>
                </c:pt>
                <c:pt idx="16871">
                  <c:v>167.57347200000001</c:v>
                </c:pt>
                <c:pt idx="16872">
                  <c:v>167.583405</c:v>
                </c:pt>
                <c:pt idx="16873">
                  <c:v>167.59333699999999</c:v>
                </c:pt>
                <c:pt idx="16874">
                  <c:v>167.60327000000001</c:v>
                </c:pt>
                <c:pt idx="16875">
                  <c:v>167.613203</c:v>
                </c:pt>
                <c:pt idx="16876">
                  <c:v>167.62313520000001</c:v>
                </c:pt>
                <c:pt idx="16877">
                  <c:v>167.6330682</c:v>
                </c:pt>
                <c:pt idx="16878">
                  <c:v>167.64300119999999</c:v>
                </c:pt>
                <c:pt idx="16879">
                  <c:v>167.65293320000001</c:v>
                </c:pt>
                <c:pt idx="16880">
                  <c:v>167.6628662</c:v>
                </c:pt>
                <c:pt idx="16881">
                  <c:v>167.67279919999999</c:v>
                </c:pt>
                <c:pt idx="16882">
                  <c:v>167.68273120000001</c:v>
                </c:pt>
                <c:pt idx="16883">
                  <c:v>167.6926642</c:v>
                </c:pt>
                <c:pt idx="16884">
                  <c:v>167.70259720000001</c:v>
                </c:pt>
                <c:pt idx="16885">
                  <c:v>167.71252920000001</c:v>
                </c:pt>
                <c:pt idx="16886">
                  <c:v>167.7224622</c:v>
                </c:pt>
                <c:pt idx="16887">
                  <c:v>167.73239520000001</c:v>
                </c:pt>
                <c:pt idx="16888">
                  <c:v>167.74232720000001</c:v>
                </c:pt>
                <c:pt idx="16889">
                  <c:v>167.75226019999999</c:v>
                </c:pt>
                <c:pt idx="16890">
                  <c:v>167.76219320000001</c:v>
                </c:pt>
                <c:pt idx="16891">
                  <c:v>167.7721262</c:v>
                </c:pt>
                <c:pt idx="16892">
                  <c:v>167.78205819999999</c:v>
                </c:pt>
                <c:pt idx="16893">
                  <c:v>167.79199120000001</c:v>
                </c:pt>
                <c:pt idx="16894">
                  <c:v>167.8019242</c:v>
                </c:pt>
                <c:pt idx="16895">
                  <c:v>167.81185619999999</c:v>
                </c:pt>
                <c:pt idx="16896">
                  <c:v>167.82178920000001</c:v>
                </c:pt>
                <c:pt idx="16897">
                  <c:v>167.8317222</c:v>
                </c:pt>
                <c:pt idx="16898">
                  <c:v>167.84165419999999</c:v>
                </c:pt>
                <c:pt idx="16899">
                  <c:v>167.85158720000001</c:v>
                </c:pt>
                <c:pt idx="16900">
                  <c:v>167.8615202</c:v>
                </c:pt>
                <c:pt idx="16901">
                  <c:v>167.87145219999999</c:v>
                </c:pt>
                <c:pt idx="16902">
                  <c:v>167.88138520000001</c:v>
                </c:pt>
                <c:pt idx="16903">
                  <c:v>167.8913182</c:v>
                </c:pt>
                <c:pt idx="16904">
                  <c:v>167.90125019999999</c:v>
                </c:pt>
                <c:pt idx="16905">
                  <c:v>167.91118320000001</c:v>
                </c:pt>
                <c:pt idx="16906">
                  <c:v>167.9211162</c:v>
                </c:pt>
                <c:pt idx="16907">
                  <c:v>167.93104819999999</c:v>
                </c:pt>
                <c:pt idx="16908">
                  <c:v>167.94098120000001</c:v>
                </c:pt>
                <c:pt idx="16909">
                  <c:v>167.9509142</c:v>
                </c:pt>
                <c:pt idx="16910">
                  <c:v>167.96084619999999</c:v>
                </c:pt>
                <c:pt idx="16911">
                  <c:v>167.97077920000001</c:v>
                </c:pt>
                <c:pt idx="16912">
                  <c:v>167.9807122</c:v>
                </c:pt>
                <c:pt idx="16913">
                  <c:v>167.99064419999999</c:v>
                </c:pt>
                <c:pt idx="16914">
                  <c:v>168.00057720000001</c:v>
                </c:pt>
                <c:pt idx="16915">
                  <c:v>168.0105102</c:v>
                </c:pt>
                <c:pt idx="16916">
                  <c:v>168.02044319999999</c:v>
                </c:pt>
                <c:pt idx="16917">
                  <c:v>168.03037520000001</c:v>
                </c:pt>
                <c:pt idx="16918">
                  <c:v>168.0403082</c:v>
                </c:pt>
                <c:pt idx="16919">
                  <c:v>168.05024119999999</c:v>
                </c:pt>
                <c:pt idx="16920">
                  <c:v>168.06017320000001</c:v>
                </c:pt>
                <c:pt idx="16921">
                  <c:v>168.0701062</c:v>
                </c:pt>
                <c:pt idx="16922">
                  <c:v>168.08003919999999</c:v>
                </c:pt>
                <c:pt idx="16923">
                  <c:v>168.08997120000001</c:v>
                </c:pt>
                <c:pt idx="16924">
                  <c:v>168.0999042</c:v>
                </c:pt>
                <c:pt idx="16925">
                  <c:v>168.10983719999999</c:v>
                </c:pt>
                <c:pt idx="16926">
                  <c:v>168.11976920000001</c:v>
                </c:pt>
                <c:pt idx="16927">
                  <c:v>168.1297022</c:v>
                </c:pt>
                <c:pt idx="16928">
                  <c:v>168.13963519999999</c:v>
                </c:pt>
                <c:pt idx="16929">
                  <c:v>168.14956720000001</c:v>
                </c:pt>
                <c:pt idx="16930">
                  <c:v>168.1595002</c:v>
                </c:pt>
                <c:pt idx="16931">
                  <c:v>168.16943319999999</c:v>
                </c:pt>
                <c:pt idx="16932">
                  <c:v>168.17936520000001</c:v>
                </c:pt>
                <c:pt idx="16933">
                  <c:v>168.1892982</c:v>
                </c:pt>
                <c:pt idx="16934">
                  <c:v>168.19923120000001</c:v>
                </c:pt>
                <c:pt idx="16935">
                  <c:v>168.2091642</c:v>
                </c:pt>
                <c:pt idx="16936">
                  <c:v>168.2190962</c:v>
                </c:pt>
                <c:pt idx="16937">
                  <c:v>168.22902920000001</c:v>
                </c:pt>
                <c:pt idx="16938">
                  <c:v>168.2389622</c:v>
                </c:pt>
                <c:pt idx="16939">
                  <c:v>168.2488942</c:v>
                </c:pt>
                <c:pt idx="16940">
                  <c:v>168.25882720000001</c:v>
                </c:pt>
                <c:pt idx="16941">
                  <c:v>168.2687602</c:v>
                </c:pt>
                <c:pt idx="16942">
                  <c:v>168.27869219999999</c:v>
                </c:pt>
                <c:pt idx="16943">
                  <c:v>168.28862520000001</c:v>
                </c:pt>
                <c:pt idx="16944">
                  <c:v>168.2985582</c:v>
                </c:pt>
                <c:pt idx="16945">
                  <c:v>168.30849019999999</c:v>
                </c:pt>
                <c:pt idx="16946">
                  <c:v>168.31842320000001</c:v>
                </c:pt>
                <c:pt idx="16947">
                  <c:v>168.3283562</c:v>
                </c:pt>
                <c:pt idx="16948">
                  <c:v>168.33828819999999</c:v>
                </c:pt>
                <c:pt idx="16949">
                  <c:v>168.34822120000001</c:v>
                </c:pt>
                <c:pt idx="16950">
                  <c:v>168.3581542</c:v>
                </c:pt>
                <c:pt idx="16951">
                  <c:v>168.36808619999999</c:v>
                </c:pt>
                <c:pt idx="16952">
                  <c:v>168.37801920000001</c:v>
                </c:pt>
                <c:pt idx="16953">
                  <c:v>168.3879522</c:v>
                </c:pt>
                <c:pt idx="16954">
                  <c:v>168.39788419999999</c:v>
                </c:pt>
                <c:pt idx="16955">
                  <c:v>168.40781720000001</c:v>
                </c:pt>
                <c:pt idx="16956">
                  <c:v>168.4177502</c:v>
                </c:pt>
                <c:pt idx="16957">
                  <c:v>168.42768219999999</c:v>
                </c:pt>
                <c:pt idx="16958">
                  <c:v>168.43761520000001</c:v>
                </c:pt>
                <c:pt idx="16959">
                  <c:v>168.4475482</c:v>
                </c:pt>
                <c:pt idx="16960">
                  <c:v>168.45748119999999</c:v>
                </c:pt>
                <c:pt idx="16961">
                  <c:v>168.46741320000001</c:v>
                </c:pt>
                <c:pt idx="16962">
                  <c:v>168.4773462</c:v>
                </c:pt>
                <c:pt idx="16963">
                  <c:v>168.48727919999999</c:v>
                </c:pt>
                <c:pt idx="16964">
                  <c:v>168.49721120000001</c:v>
                </c:pt>
                <c:pt idx="16965">
                  <c:v>168.5071442</c:v>
                </c:pt>
                <c:pt idx="16966">
                  <c:v>168.51707719999999</c:v>
                </c:pt>
                <c:pt idx="16967">
                  <c:v>168.52700920000001</c:v>
                </c:pt>
                <c:pt idx="16968">
                  <c:v>168.5369422</c:v>
                </c:pt>
                <c:pt idx="16969">
                  <c:v>168.54687519999999</c:v>
                </c:pt>
                <c:pt idx="16970">
                  <c:v>168.55680720000001</c:v>
                </c:pt>
                <c:pt idx="16971">
                  <c:v>168.5667402</c:v>
                </c:pt>
                <c:pt idx="16972">
                  <c:v>168.57667319999999</c:v>
                </c:pt>
                <c:pt idx="16973">
                  <c:v>168.58660520000001</c:v>
                </c:pt>
                <c:pt idx="16974">
                  <c:v>168.5965382</c:v>
                </c:pt>
                <c:pt idx="16975">
                  <c:v>168.60647119999999</c:v>
                </c:pt>
                <c:pt idx="16976">
                  <c:v>168.61640320000001</c:v>
                </c:pt>
                <c:pt idx="16977">
                  <c:v>168.62633489999999</c:v>
                </c:pt>
                <c:pt idx="16978">
                  <c:v>168.63626790000001</c:v>
                </c:pt>
                <c:pt idx="16979">
                  <c:v>168.6461999</c:v>
                </c:pt>
                <c:pt idx="16980">
                  <c:v>168.65613289999999</c:v>
                </c:pt>
                <c:pt idx="16981">
                  <c:v>168.66606590000001</c:v>
                </c:pt>
                <c:pt idx="16982">
                  <c:v>168.6759989</c:v>
                </c:pt>
                <c:pt idx="16983">
                  <c:v>168.68593089999999</c:v>
                </c:pt>
                <c:pt idx="16984">
                  <c:v>168.69586390000001</c:v>
                </c:pt>
                <c:pt idx="16985">
                  <c:v>168.7057969</c:v>
                </c:pt>
                <c:pt idx="16986">
                  <c:v>168.71572889999999</c:v>
                </c:pt>
                <c:pt idx="16987">
                  <c:v>168.72566190000001</c:v>
                </c:pt>
                <c:pt idx="16988">
                  <c:v>168.7355949</c:v>
                </c:pt>
                <c:pt idx="16989">
                  <c:v>168.74552689999999</c:v>
                </c:pt>
                <c:pt idx="16990">
                  <c:v>168.75545990000001</c:v>
                </c:pt>
                <c:pt idx="16991">
                  <c:v>168.76539289999999</c:v>
                </c:pt>
                <c:pt idx="16992">
                  <c:v>168.77532489999999</c:v>
                </c:pt>
                <c:pt idx="16993">
                  <c:v>168.7852579</c:v>
                </c:pt>
                <c:pt idx="16994">
                  <c:v>168.79519089999999</c:v>
                </c:pt>
                <c:pt idx="16995">
                  <c:v>168.80512289999999</c:v>
                </c:pt>
                <c:pt idx="16996">
                  <c:v>168.8150559</c:v>
                </c:pt>
                <c:pt idx="16997">
                  <c:v>168.82498889999999</c:v>
                </c:pt>
                <c:pt idx="16998">
                  <c:v>168.83492089999999</c:v>
                </c:pt>
                <c:pt idx="16999">
                  <c:v>168.8448539</c:v>
                </c:pt>
                <c:pt idx="17000">
                  <c:v>168.85478689999999</c:v>
                </c:pt>
                <c:pt idx="17001">
                  <c:v>168.86471890000001</c:v>
                </c:pt>
                <c:pt idx="17002">
                  <c:v>168.8746519</c:v>
                </c:pt>
                <c:pt idx="17003">
                  <c:v>168.88458489999999</c:v>
                </c:pt>
                <c:pt idx="17004">
                  <c:v>168.89451790000001</c:v>
                </c:pt>
                <c:pt idx="17005">
                  <c:v>168.9044499</c:v>
                </c:pt>
                <c:pt idx="17006">
                  <c:v>168.91438289999999</c:v>
                </c:pt>
                <c:pt idx="17007">
                  <c:v>168.92431590000001</c:v>
                </c:pt>
                <c:pt idx="17008">
                  <c:v>168.9342479</c:v>
                </c:pt>
                <c:pt idx="17009">
                  <c:v>168.94418089999999</c:v>
                </c:pt>
                <c:pt idx="17010">
                  <c:v>168.95411390000001</c:v>
                </c:pt>
                <c:pt idx="17011">
                  <c:v>168.9640459</c:v>
                </c:pt>
                <c:pt idx="17012">
                  <c:v>168.97397889999999</c:v>
                </c:pt>
                <c:pt idx="17013">
                  <c:v>168.98391190000001</c:v>
                </c:pt>
                <c:pt idx="17014">
                  <c:v>168.9938439</c:v>
                </c:pt>
                <c:pt idx="17015">
                  <c:v>169.00377689999999</c:v>
                </c:pt>
                <c:pt idx="17016">
                  <c:v>169.01370990000001</c:v>
                </c:pt>
                <c:pt idx="17017">
                  <c:v>169.0236419</c:v>
                </c:pt>
                <c:pt idx="17018">
                  <c:v>169.03357489999999</c:v>
                </c:pt>
                <c:pt idx="17019">
                  <c:v>169.04350790000001</c:v>
                </c:pt>
                <c:pt idx="17020">
                  <c:v>169.0534409</c:v>
                </c:pt>
                <c:pt idx="17021">
                  <c:v>169.06337289999999</c:v>
                </c:pt>
                <c:pt idx="17022">
                  <c:v>169.07330590000001</c:v>
                </c:pt>
                <c:pt idx="17023">
                  <c:v>169.0832389</c:v>
                </c:pt>
                <c:pt idx="17024">
                  <c:v>169.09317089999999</c:v>
                </c:pt>
                <c:pt idx="17025">
                  <c:v>169.10310390000001</c:v>
                </c:pt>
                <c:pt idx="17026">
                  <c:v>169.1130369</c:v>
                </c:pt>
                <c:pt idx="17027">
                  <c:v>169.12296889999999</c:v>
                </c:pt>
                <c:pt idx="17028">
                  <c:v>169.13290190000001</c:v>
                </c:pt>
                <c:pt idx="17029">
                  <c:v>169.1428349</c:v>
                </c:pt>
                <c:pt idx="17030">
                  <c:v>169.15276689999999</c:v>
                </c:pt>
                <c:pt idx="17031">
                  <c:v>169.16269990000001</c:v>
                </c:pt>
                <c:pt idx="17032">
                  <c:v>169.1726329</c:v>
                </c:pt>
                <c:pt idx="17033">
                  <c:v>169.18256489999999</c:v>
                </c:pt>
                <c:pt idx="17034">
                  <c:v>169.19249790000001</c:v>
                </c:pt>
                <c:pt idx="17035">
                  <c:v>169.2024309</c:v>
                </c:pt>
                <c:pt idx="17036">
                  <c:v>169.21236289999999</c:v>
                </c:pt>
                <c:pt idx="17037">
                  <c:v>169.22229590000001</c:v>
                </c:pt>
                <c:pt idx="17038">
                  <c:v>169.2322289</c:v>
                </c:pt>
                <c:pt idx="17039">
                  <c:v>169.24216190000001</c:v>
                </c:pt>
                <c:pt idx="17040">
                  <c:v>169.25209390000001</c:v>
                </c:pt>
                <c:pt idx="17041">
                  <c:v>169.2620269</c:v>
                </c:pt>
                <c:pt idx="17042">
                  <c:v>169.27195990000001</c:v>
                </c:pt>
                <c:pt idx="17043">
                  <c:v>169.28189190000001</c:v>
                </c:pt>
                <c:pt idx="17044">
                  <c:v>169.29182489999999</c:v>
                </c:pt>
                <c:pt idx="17045">
                  <c:v>169.30175790000001</c:v>
                </c:pt>
                <c:pt idx="17046">
                  <c:v>169.3116899</c:v>
                </c:pt>
                <c:pt idx="17047">
                  <c:v>169.32162289999999</c:v>
                </c:pt>
                <c:pt idx="17048">
                  <c:v>169.33155590000001</c:v>
                </c:pt>
                <c:pt idx="17049">
                  <c:v>169.3414879</c:v>
                </c:pt>
                <c:pt idx="17050">
                  <c:v>169.35142089999999</c:v>
                </c:pt>
                <c:pt idx="17051">
                  <c:v>169.36135390000001</c:v>
                </c:pt>
                <c:pt idx="17052">
                  <c:v>169.3712859</c:v>
                </c:pt>
                <c:pt idx="17053">
                  <c:v>169.38121889999999</c:v>
                </c:pt>
                <c:pt idx="17054">
                  <c:v>169.39115190000001</c:v>
                </c:pt>
                <c:pt idx="17055">
                  <c:v>169.4010849</c:v>
                </c:pt>
                <c:pt idx="17056">
                  <c:v>169.41101689999999</c:v>
                </c:pt>
                <c:pt idx="17057">
                  <c:v>169.42094990000001</c:v>
                </c:pt>
                <c:pt idx="17058">
                  <c:v>169.4308829</c:v>
                </c:pt>
                <c:pt idx="17059">
                  <c:v>169.44081489999999</c:v>
                </c:pt>
                <c:pt idx="17060">
                  <c:v>169.45074790000001</c:v>
                </c:pt>
                <c:pt idx="17061">
                  <c:v>169.4606809</c:v>
                </c:pt>
                <c:pt idx="17062">
                  <c:v>169.47061289999999</c:v>
                </c:pt>
                <c:pt idx="17063">
                  <c:v>169.48054590000001</c:v>
                </c:pt>
                <c:pt idx="17064">
                  <c:v>169.4904789</c:v>
                </c:pt>
                <c:pt idx="17065">
                  <c:v>169.50041089999999</c:v>
                </c:pt>
                <c:pt idx="17066">
                  <c:v>169.51034390000001</c:v>
                </c:pt>
                <c:pt idx="17067">
                  <c:v>169.5202769</c:v>
                </c:pt>
                <c:pt idx="17068">
                  <c:v>169.53020889999999</c:v>
                </c:pt>
                <c:pt idx="17069">
                  <c:v>169.54014190000001</c:v>
                </c:pt>
                <c:pt idx="17070">
                  <c:v>169.5500749</c:v>
                </c:pt>
                <c:pt idx="17071">
                  <c:v>169.56000789999999</c:v>
                </c:pt>
                <c:pt idx="17072">
                  <c:v>169.56993990000001</c:v>
                </c:pt>
                <c:pt idx="17073">
                  <c:v>169.5798729</c:v>
                </c:pt>
                <c:pt idx="17074">
                  <c:v>169.58980589999999</c:v>
                </c:pt>
                <c:pt idx="17075">
                  <c:v>169.59973790000001</c:v>
                </c:pt>
                <c:pt idx="17076">
                  <c:v>169.6096709</c:v>
                </c:pt>
                <c:pt idx="17077">
                  <c:v>169.61960389999999</c:v>
                </c:pt>
                <c:pt idx="17078">
                  <c:v>169.629537</c:v>
                </c:pt>
                <c:pt idx="17079">
                  <c:v>169.63946999999999</c:v>
                </c:pt>
                <c:pt idx="17080">
                  <c:v>169.64940300000001</c:v>
                </c:pt>
                <c:pt idx="17081">
                  <c:v>169.659335</c:v>
                </c:pt>
                <c:pt idx="17082">
                  <c:v>169.66926799999999</c:v>
                </c:pt>
                <c:pt idx="17083">
                  <c:v>169.67920100000001</c:v>
                </c:pt>
                <c:pt idx="17084">
                  <c:v>169.689133</c:v>
                </c:pt>
                <c:pt idx="17085">
                  <c:v>169.69906599999999</c:v>
                </c:pt>
                <c:pt idx="17086">
                  <c:v>169.70899900000001</c:v>
                </c:pt>
                <c:pt idx="17087">
                  <c:v>169.718932</c:v>
                </c:pt>
                <c:pt idx="17088">
                  <c:v>169.72886399999999</c:v>
                </c:pt>
                <c:pt idx="17089">
                  <c:v>169.73879700000001</c:v>
                </c:pt>
                <c:pt idx="17090">
                  <c:v>169.74872999999999</c:v>
                </c:pt>
                <c:pt idx="17091">
                  <c:v>169.75866199999999</c:v>
                </c:pt>
                <c:pt idx="17092">
                  <c:v>169.768595</c:v>
                </c:pt>
                <c:pt idx="17093">
                  <c:v>169.77852799999999</c:v>
                </c:pt>
                <c:pt idx="17094">
                  <c:v>169.78845999999999</c:v>
                </c:pt>
                <c:pt idx="17095">
                  <c:v>169.798393</c:v>
                </c:pt>
                <c:pt idx="17096">
                  <c:v>169.80832599999999</c:v>
                </c:pt>
                <c:pt idx="17097">
                  <c:v>169.81825799999999</c:v>
                </c:pt>
                <c:pt idx="17098">
                  <c:v>169.828191</c:v>
                </c:pt>
                <c:pt idx="17099">
                  <c:v>169.83812399999999</c:v>
                </c:pt>
                <c:pt idx="17100">
                  <c:v>169.84805700000001</c:v>
                </c:pt>
                <c:pt idx="17101">
                  <c:v>169.857989</c:v>
                </c:pt>
                <c:pt idx="17102">
                  <c:v>169.86792199999999</c:v>
                </c:pt>
                <c:pt idx="17103">
                  <c:v>169.87785500000001</c:v>
                </c:pt>
                <c:pt idx="17104">
                  <c:v>169.887787</c:v>
                </c:pt>
                <c:pt idx="17105">
                  <c:v>169.89771999999999</c:v>
                </c:pt>
                <c:pt idx="17106">
                  <c:v>169.90765300000001</c:v>
                </c:pt>
                <c:pt idx="17107">
                  <c:v>169.917585</c:v>
                </c:pt>
                <c:pt idx="17108">
                  <c:v>169.92751799999999</c:v>
                </c:pt>
                <c:pt idx="17109">
                  <c:v>169.93745100000001</c:v>
                </c:pt>
                <c:pt idx="17110">
                  <c:v>169.947383</c:v>
                </c:pt>
                <c:pt idx="17111">
                  <c:v>169.95731599999999</c:v>
                </c:pt>
                <c:pt idx="17112">
                  <c:v>169.96724900000001</c:v>
                </c:pt>
                <c:pt idx="17113">
                  <c:v>169.977181</c:v>
                </c:pt>
                <c:pt idx="17114">
                  <c:v>169.98711399999999</c:v>
                </c:pt>
                <c:pt idx="17115">
                  <c:v>169.99704700000001</c:v>
                </c:pt>
                <c:pt idx="17116">
                  <c:v>170.00698</c:v>
                </c:pt>
                <c:pt idx="17117">
                  <c:v>170.01691199999999</c:v>
                </c:pt>
                <c:pt idx="17118">
                  <c:v>170.02684500000001</c:v>
                </c:pt>
                <c:pt idx="17119">
                  <c:v>170.036778</c:v>
                </c:pt>
                <c:pt idx="17120">
                  <c:v>170.04670999999999</c:v>
                </c:pt>
                <c:pt idx="17121">
                  <c:v>170.05664300000001</c:v>
                </c:pt>
                <c:pt idx="17122">
                  <c:v>170.066576</c:v>
                </c:pt>
                <c:pt idx="17123">
                  <c:v>170.07650799999999</c:v>
                </c:pt>
                <c:pt idx="17124">
                  <c:v>170.08644100000001</c:v>
                </c:pt>
                <c:pt idx="17125">
                  <c:v>170.096374</c:v>
                </c:pt>
                <c:pt idx="17126">
                  <c:v>170.10630599999999</c:v>
                </c:pt>
                <c:pt idx="17127">
                  <c:v>170.11623900000001</c:v>
                </c:pt>
                <c:pt idx="17128">
                  <c:v>170.126172</c:v>
                </c:pt>
                <c:pt idx="17129">
                  <c:v>170.13610499999999</c:v>
                </c:pt>
                <c:pt idx="17130">
                  <c:v>170.14603700000001</c:v>
                </c:pt>
                <c:pt idx="17131">
                  <c:v>170.15597</c:v>
                </c:pt>
                <c:pt idx="17132">
                  <c:v>170.16590299999999</c:v>
                </c:pt>
                <c:pt idx="17133">
                  <c:v>170.17583500000001</c:v>
                </c:pt>
                <c:pt idx="17134">
                  <c:v>170.185768</c:v>
                </c:pt>
                <c:pt idx="17135">
                  <c:v>170.19570100000001</c:v>
                </c:pt>
                <c:pt idx="17136">
                  <c:v>170.20563300000001</c:v>
                </c:pt>
                <c:pt idx="17137">
                  <c:v>170.215566</c:v>
                </c:pt>
                <c:pt idx="17138">
                  <c:v>170.22549900000001</c:v>
                </c:pt>
                <c:pt idx="17139">
                  <c:v>170.23543100000001</c:v>
                </c:pt>
                <c:pt idx="17140">
                  <c:v>170.245364</c:v>
                </c:pt>
                <c:pt idx="17141">
                  <c:v>170.25529700000001</c:v>
                </c:pt>
                <c:pt idx="17142">
                  <c:v>170.26523</c:v>
                </c:pt>
                <c:pt idx="17143">
                  <c:v>170.27516199999999</c:v>
                </c:pt>
                <c:pt idx="17144">
                  <c:v>170.28509500000001</c:v>
                </c:pt>
                <c:pt idx="17145">
                  <c:v>170.295028</c:v>
                </c:pt>
                <c:pt idx="17146">
                  <c:v>170.30495999999999</c:v>
                </c:pt>
                <c:pt idx="17147">
                  <c:v>170.31489300000001</c:v>
                </c:pt>
                <c:pt idx="17148">
                  <c:v>170.324826</c:v>
                </c:pt>
                <c:pt idx="17149">
                  <c:v>170.33475799999999</c:v>
                </c:pt>
                <c:pt idx="17150">
                  <c:v>170.34469100000001</c:v>
                </c:pt>
                <c:pt idx="17151">
                  <c:v>170.354624</c:v>
                </c:pt>
                <c:pt idx="17152">
                  <c:v>170.36455599999999</c:v>
                </c:pt>
                <c:pt idx="17153">
                  <c:v>170.37448900000001</c:v>
                </c:pt>
                <c:pt idx="17154">
                  <c:v>170.384422</c:v>
                </c:pt>
                <c:pt idx="17155">
                  <c:v>170.39435499999999</c:v>
                </c:pt>
                <c:pt idx="17156">
                  <c:v>170.40428700000001</c:v>
                </c:pt>
                <c:pt idx="17157">
                  <c:v>170.41422</c:v>
                </c:pt>
                <c:pt idx="17158">
                  <c:v>170.42415299999999</c:v>
                </c:pt>
                <c:pt idx="17159">
                  <c:v>170.43408500000001</c:v>
                </c:pt>
                <c:pt idx="17160">
                  <c:v>170.444018</c:v>
                </c:pt>
                <c:pt idx="17161">
                  <c:v>170.45395099999999</c:v>
                </c:pt>
                <c:pt idx="17162">
                  <c:v>170.46388300000001</c:v>
                </c:pt>
                <c:pt idx="17163">
                  <c:v>170.473816</c:v>
                </c:pt>
                <c:pt idx="17164">
                  <c:v>170.48374899999999</c:v>
                </c:pt>
                <c:pt idx="17165">
                  <c:v>170.49368100000001</c:v>
                </c:pt>
                <c:pt idx="17166">
                  <c:v>170.503614</c:v>
                </c:pt>
                <c:pt idx="17167">
                  <c:v>170.51354699999999</c:v>
                </c:pt>
                <c:pt idx="17168">
                  <c:v>170.52348000000001</c:v>
                </c:pt>
                <c:pt idx="17169">
                  <c:v>170.533412</c:v>
                </c:pt>
                <c:pt idx="17170">
                  <c:v>170.54334499999999</c:v>
                </c:pt>
                <c:pt idx="17171">
                  <c:v>170.55327800000001</c:v>
                </c:pt>
                <c:pt idx="17172">
                  <c:v>170.56321</c:v>
                </c:pt>
                <c:pt idx="17173">
                  <c:v>170.57314299999999</c:v>
                </c:pt>
                <c:pt idx="17174">
                  <c:v>170.58307600000001</c:v>
                </c:pt>
                <c:pt idx="17175">
                  <c:v>170.593008</c:v>
                </c:pt>
                <c:pt idx="17176">
                  <c:v>170.60294099999999</c:v>
                </c:pt>
                <c:pt idx="17177">
                  <c:v>170.61287400000001</c:v>
                </c:pt>
                <c:pt idx="17178">
                  <c:v>170.622806</c:v>
                </c:pt>
                <c:pt idx="17179">
                  <c:v>170.63273899999999</c:v>
                </c:pt>
                <c:pt idx="17180">
                  <c:v>170.642672</c:v>
                </c:pt>
                <c:pt idx="17181">
                  <c:v>170.65260499999999</c:v>
                </c:pt>
                <c:pt idx="17182">
                  <c:v>170.66253699999999</c:v>
                </c:pt>
                <c:pt idx="17183">
                  <c:v>170.67247</c:v>
                </c:pt>
                <c:pt idx="17184">
                  <c:v>170.68240299999999</c:v>
                </c:pt>
                <c:pt idx="17185">
                  <c:v>170.69233500000001</c:v>
                </c:pt>
                <c:pt idx="17186">
                  <c:v>170.702268</c:v>
                </c:pt>
                <c:pt idx="17187">
                  <c:v>170.71220099999999</c:v>
                </c:pt>
                <c:pt idx="17188">
                  <c:v>170.72213300000001</c:v>
                </c:pt>
                <c:pt idx="17189">
                  <c:v>170.732066</c:v>
                </c:pt>
                <c:pt idx="17190">
                  <c:v>170.74199899999999</c:v>
                </c:pt>
                <c:pt idx="17191">
                  <c:v>170.75193100000001</c:v>
                </c:pt>
                <c:pt idx="17192">
                  <c:v>170.761864</c:v>
                </c:pt>
                <c:pt idx="17193">
                  <c:v>170.77179699999999</c:v>
                </c:pt>
                <c:pt idx="17194">
                  <c:v>170.78173000000001</c:v>
                </c:pt>
                <c:pt idx="17195">
                  <c:v>170.791662</c:v>
                </c:pt>
                <c:pt idx="17196">
                  <c:v>170.80159499999999</c:v>
                </c:pt>
                <c:pt idx="17197">
                  <c:v>170.81152800000001</c:v>
                </c:pt>
                <c:pt idx="17198">
                  <c:v>170.82146</c:v>
                </c:pt>
                <c:pt idx="17199">
                  <c:v>170.83139299999999</c:v>
                </c:pt>
                <c:pt idx="17200">
                  <c:v>170.84132600000001</c:v>
                </c:pt>
                <c:pt idx="17201">
                  <c:v>170.851258</c:v>
                </c:pt>
                <c:pt idx="17202">
                  <c:v>170.86119099999999</c:v>
                </c:pt>
                <c:pt idx="17203">
                  <c:v>170.87112400000001</c:v>
                </c:pt>
                <c:pt idx="17204">
                  <c:v>170.881057</c:v>
                </c:pt>
                <c:pt idx="17205">
                  <c:v>170.89098899999999</c:v>
                </c:pt>
                <c:pt idx="17206">
                  <c:v>170.90092200000001</c:v>
                </c:pt>
                <c:pt idx="17207">
                  <c:v>170.910855</c:v>
                </c:pt>
                <c:pt idx="17208">
                  <c:v>170.92078699999999</c:v>
                </c:pt>
                <c:pt idx="17209">
                  <c:v>170.93072000000001</c:v>
                </c:pt>
                <c:pt idx="17210">
                  <c:v>170.940653</c:v>
                </c:pt>
                <c:pt idx="17211">
                  <c:v>170.95058499999999</c:v>
                </c:pt>
                <c:pt idx="17212">
                  <c:v>170.96051800000001</c:v>
                </c:pt>
                <c:pt idx="17213">
                  <c:v>170.970451</c:v>
                </c:pt>
                <c:pt idx="17214">
                  <c:v>170.98038299999999</c:v>
                </c:pt>
                <c:pt idx="17215">
                  <c:v>170.99031600000001</c:v>
                </c:pt>
                <c:pt idx="17216">
                  <c:v>171.000249</c:v>
                </c:pt>
                <c:pt idx="17217">
                  <c:v>171.01018199999999</c:v>
                </c:pt>
                <c:pt idx="17218">
                  <c:v>171.02011400000001</c:v>
                </c:pt>
                <c:pt idx="17219">
                  <c:v>171.030047</c:v>
                </c:pt>
                <c:pt idx="17220">
                  <c:v>171.03998000000001</c:v>
                </c:pt>
                <c:pt idx="17221">
                  <c:v>171.04991200000001</c:v>
                </c:pt>
                <c:pt idx="17222">
                  <c:v>171.059845</c:v>
                </c:pt>
                <c:pt idx="17223">
                  <c:v>171.06977800000001</c:v>
                </c:pt>
                <c:pt idx="17224">
                  <c:v>171.07971000000001</c:v>
                </c:pt>
                <c:pt idx="17225">
                  <c:v>171.089643</c:v>
                </c:pt>
                <c:pt idx="17226">
                  <c:v>171.09957600000001</c:v>
                </c:pt>
                <c:pt idx="17227">
                  <c:v>171.109509</c:v>
                </c:pt>
                <c:pt idx="17228">
                  <c:v>171.11944099999999</c:v>
                </c:pt>
                <c:pt idx="17229">
                  <c:v>171.12937400000001</c:v>
                </c:pt>
                <c:pt idx="17230">
                  <c:v>171.139307</c:v>
                </c:pt>
                <c:pt idx="17231">
                  <c:v>171.14923899999999</c:v>
                </c:pt>
                <c:pt idx="17232">
                  <c:v>171.15917200000001</c:v>
                </c:pt>
                <c:pt idx="17233">
                  <c:v>171.169105</c:v>
                </c:pt>
                <c:pt idx="17234">
                  <c:v>171.17903699999999</c:v>
                </c:pt>
                <c:pt idx="17235">
                  <c:v>171.18897000000001</c:v>
                </c:pt>
                <c:pt idx="17236">
                  <c:v>171.198903</c:v>
                </c:pt>
                <c:pt idx="17237">
                  <c:v>171.20883499999999</c:v>
                </c:pt>
                <c:pt idx="17238">
                  <c:v>171.21876800000001</c:v>
                </c:pt>
                <c:pt idx="17239">
                  <c:v>171.228701</c:v>
                </c:pt>
                <c:pt idx="17240">
                  <c:v>171.23863399999999</c:v>
                </c:pt>
                <c:pt idx="17241">
                  <c:v>171.24856600000001</c:v>
                </c:pt>
                <c:pt idx="17242">
                  <c:v>171.258499</c:v>
                </c:pt>
                <c:pt idx="17243">
                  <c:v>171.26843199999999</c:v>
                </c:pt>
                <c:pt idx="17244">
                  <c:v>171.27836400000001</c:v>
                </c:pt>
                <c:pt idx="17245">
                  <c:v>171.288297</c:v>
                </c:pt>
                <c:pt idx="17246">
                  <c:v>171.29822999999999</c:v>
                </c:pt>
                <c:pt idx="17247">
                  <c:v>171.30816200000001</c:v>
                </c:pt>
                <c:pt idx="17248">
                  <c:v>171.318095</c:v>
                </c:pt>
                <c:pt idx="17249">
                  <c:v>171.32802799999999</c:v>
                </c:pt>
                <c:pt idx="17250">
                  <c:v>171.33796100000001</c:v>
                </c:pt>
                <c:pt idx="17251">
                  <c:v>171.347893</c:v>
                </c:pt>
                <c:pt idx="17252">
                  <c:v>171.35782599999999</c:v>
                </c:pt>
                <c:pt idx="17253">
                  <c:v>171.36775900000001</c:v>
                </c:pt>
                <c:pt idx="17254">
                  <c:v>171.377691</c:v>
                </c:pt>
                <c:pt idx="17255">
                  <c:v>171.38762399999999</c:v>
                </c:pt>
                <c:pt idx="17256">
                  <c:v>171.39755700000001</c:v>
                </c:pt>
                <c:pt idx="17257">
                  <c:v>171.407489</c:v>
                </c:pt>
                <c:pt idx="17258">
                  <c:v>171.41742199999999</c:v>
                </c:pt>
                <c:pt idx="17259">
                  <c:v>171.42735500000001</c:v>
                </c:pt>
                <c:pt idx="17260">
                  <c:v>171.437288</c:v>
                </c:pt>
                <c:pt idx="17261">
                  <c:v>171.44721999999999</c:v>
                </c:pt>
                <c:pt idx="17262">
                  <c:v>171.45715300000001</c:v>
                </c:pt>
                <c:pt idx="17263">
                  <c:v>171.46708599999999</c:v>
                </c:pt>
                <c:pt idx="17264">
                  <c:v>171.47701799999999</c:v>
                </c:pt>
                <c:pt idx="17265">
                  <c:v>171.486951</c:v>
                </c:pt>
                <c:pt idx="17266">
                  <c:v>171.49688399999999</c:v>
                </c:pt>
                <c:pt idx="17267">
                  <c:v>171.50681599999999</c:v>
                </c:pt>
                <c:pt idx="17268">
                  <c:v>171.516749</c:v>
                </c:pt>
                <c:pt idx="17269">
                  <c:v>171.52668199999999</c:v>
                </c:pt>
                <c:pt idx="17270">
                  <c:v>171.53661500000001</c:v>
                </c:pt>
                <c:pt idx="17271">
                  <c:v>171.546547</c:v>
                </c:pt>
                <c:pt idx="17272">
                  <c:v>171.55647999999999</c:v>
                </c:pt>
                <c:pt idx="17273">
                  <c:v>171.56641300000001</c:v>
                </c:pt>
                <c:pt idx="17274">
                  <c:v>171.576345</c:v>
                </c:pt>
                <c:pt idx="17275">
                  <c:v>171.58627799999999</c:v>
                </c:pt>
                <c:pt idx="17276">
                  <c:v>171.59621100000001</c:v>
                </c:pt>
                <c:pt idx="17277">
                  <c:v>171.606143</c:v>
                </c:pt>
                <c:pt idx="17278">
                  <c:v>171.61607599999999</c:v>
                </c:pt>
                <c:pt idx="17279">
                  <c:v>171.62600889999999</c:v>
                </c:pt>
                <c:pt idx="17280">
                  <c:v>171.63594190000001</c:v>
                </c:pt>
                <c:pt idx="17281">
                  <c:v>171.6458739</c:v>
                </c:pt>
                <c:pt idx="17282">
                  <c:v>171.65580689999999</c:v>
                </c:pt>
                <c:pt idx="17283">
                  <c:v>171.66573990000001</c:v>
                </c:pt>
                <c:pt idx="17284">
                  <c:v>171.6756719</c:v>
                </c:pt>
                <c:pt idx="17285">
                  <c:v>171.68560489999999</c:v>
                </c:pt>
                <c:pt idx="17286">
                  <c:v>171.69553790000001</c:v>
                </c:pt>
                <c:pt idx="17287">
                  <c:v>171.70547089999999</c:v>
                </c:pt>
                <c:pt idx="17288">
                  <c:v>171.71540289999999</c:v>
                </c:pt>
                <c:pt idx="17289">
                  <c:v>171.7253359</c:v>
                </c:pt>
                <c:pt idx="17290">
                  <c:v>171.73526889999999</c:v>
                </c:pt>
                <c:pt idx="17291">
                  <c:v>171.74520089999999</c:v>
                </c:pt>
                <c:pt idx="17292">
                  <c:v>171.7551339</c:v>
                </c:pt>
                <c:pt idx="17293">
                  <c:v>171.76506689999999</c:v>
                </c:pt>
                <c:pt idx="17294">
                  <c:v>171.77499990000001</c:v>
                </c:pt>
                <c:pt idx="17295">
                  <c:v>171.7849319</c:v>
                </c:pt>
                <c:pt idx="17296">
                  <c:v>171.79486489999999</c:v>
                </c:pt>
                <c:pt idx="17297">
                  <c:v>171.80479790000001</c:v>
                </c:pt>
                <c:pt idx="17298">
                  <c:v>171.8147299</c:v>
                </c:pt>
                <c:pt idx="17299">
                  <c:v>171.82466289999999</c:v>
                </c:pt>
                <c:pt idx="17300">
                  <c:v>171.83459590000001</c:v>
                </c:pt>
                <c:pt idx="17301">
                  <c:v>171.8445289</c:v>
                </c:pt>
                <c:pt idx="17302">
                  <c:v>171.85446089999999</c:v>
                </c:pt>
                <c:pt idx="17303">
                  <c:v>171.86439390000001</c:v>
                </c:pt>
                <c:pt idx="17304">
                  <c:v>171.8743269</c:v>
                </c:pt>
                <c:pt idx="17305">
                  <c:v>171.88425989999999</c:v>
                </c:pt>
                <c:pt idx="17306">
                  <c:v>171.89419190000001</c:v>
                </c:pt>
                <c:pt idx="17307">
                  <c:v>171.9041249</c:v>
                </c:pt>
                <c:pt idx="17308">
                  <c:v>171.91405789999999</c:v>
                </c:pt>
                <c:pt idx="17309">
                  <c:v>171.92398990000001</c:v>
                </c:pt>
                <c:pt idx="17310">
                  <c:v>171.9339229</c:v>
                </c:pt>
                <c:pt idx="17311">
                  <c:v>171.94385589999999</c:v>
                </c:pt>
                <c:pt idx="17312">
                  <c:v>171.95378890000001</c:v>
                </c:pt>
                <c:pt idx="17313">
                  <c:v>171.9637209</c:v>
                </c:pt>
                <c:pt idx="17314">
                  <c:v>171.97365389999999</c:v>
                </c:pt>
                <c:pt idx="17315">
                  <c:v>171.98358690000001</c:v>
                </c:pt>
                <c:pt idx="17316">
                  <c:v>171.9935199</c:v>
                </c:pt>
                <c:pt idx="17317">
                  <c:v>172.00345189999999</c:v>
                </c:pt>
                <c:pt idx="17318">
                  <c:v>172.01338490000001</c:v>
                </c:pt>
                <c:pt idx="17319">
                  <c:v>172.0233179</c:v>
                </c:pt>
                <c:pt idx="17320">
                  <c:v>172.03325090000001</c:v>
                </c:pt>
                <c:pt idx="17321">
                  <c:v>172.04318290000001</c:v>
                </c:pt>
                <c:pt idx="17322">
                  <c:v>172.05311589999999</c:v>
                </c:pt>
                <c:pt idx="17323">
                  <c:v>172.06304890000001</c:v>
                </c:pt>
                <c:pt idx="17324">
                  <c:v>172.0729809</c:v>
                </c:pt>
                <c:pt idx="17325">
                  <c:v>172.08291389999999</c:v>
                </c:pt>
                <c:pt idx="17326">
                  <c:v>172.09284690000001</c:v>
                </c:pt>
                <c:pt idx="17327">
                  <c:v>172.1027799</c:v>
                </c:pt>
                <c:pt idx="17328">
                  <c:v>172.11271189999999</c:v>
                </c:pt>
                <c:pt idx="17329">
                  <c:v>172.12264490000001</c:v>
                </c:pt>
                <c:pt idx="17330">
                  <c:v>172.1325779</c:v>
                </c:pt>
                <c:pt idx="17331">
                  <c:v>172.14251089999999</c:v>
                </c:pt>
                <c:pt idx="17332">
                  <c:v>172.15244290000001</c:v>
                </c:pt>
                <c:pt idx="17333">
                  <c:v>172.1623759</c:v>
                </c:pt>
                <c:pt idx="17334">
                  <c:v>172.17230889999999</c:v>
                </c:pt>
                <c:pt idx="17335">
                  <c:v>172.18224190000001</c:v>
                </c:pt>
                <c:pt idx="17336">
                  <c:v>172.1921739</c:v>
                </c:pt>
                <c:pt idx="17337">
                  <c:v>172.20210689999999</c:v>
                </c:pt>
                <c:pt idx="17338">
                  <c:v>172.21203990000001</c:v>
                </c:pt>
                <c:pt idx="17339">
                  <c:v>172.2219729</c:v>
                </c:pt>
                <c:pt idx="17340">
                  <c:v>172.23190489999999</c:v>
                </c:pt>
                <c:pt idx="17341">
                  <c:v>172.24183790000001</c:v>
                </c:pt>
                <c:pt idx="17342">
                  <c:v>172.2517709</c:v>
                </c:pt>
                <c:pt idx="17343">
                  <c:v>172.26170389999999</c:v>
                </c:pt>
                <c:pt idx="17344">
                  <c:v>172.27163590000001</c:v>
                </c:pt>
                <c:pt idx="17345">
                  <c:v>172.2815689</c:v>
                </c:pt>
                <c:pt idx="17346">
                  <c:v>172.29150189999999</c:v>
                </c:pt>
                <c:pt idx="17347">
                  <c:v>172.3014349</c:v>
                </c:pt>
                <c:pt idx="17348">
                  <c:v>172.3113669</c:v>
                </c:pt>
                <c:pt idx="17349">
                  <c:v>172.32129990000001</c:v>
                </c:pt>
                <c:pt idx="17350">
                  <c:v>172.3312329</c:v>
                </c:pt>
                <c:pt idx="17351">
                  <c:v>172.34116589999999</c:v>
                </c:pt>
                <c:pt idx="17352">
                  <c:v>172.35109890000001</c:v>
                </c:pt>
                <c:pt idx="17353">
                  <c:v>172.3610309</c:v>
                </c:pt>
                <c:pt idx="17354">
                  <c:v>172.37096389999999</c:v>
                </c:pt>
                <c:pt idx="17355">
                  <c:v>172.38089690000001</c:v>
                </c:pt>
                <c:pt idx="17356">
                  <c:v>172.3908299</c:v>
                </c:pt>
                <c:pt idx="17357">
                  <c:v>172.40076189999999</c:v>
                </c:pt>
                <c:pt idx="17358">
                  <c:v>172.41069490000001</c:v>
                </c:pt>
                <c:pt idx="17359">
                  <c:v>172.4206279</c:v>
                </c:pt>
                <c:pt idx="17360">
                  <c:v>172.43056089999999</c:v>
                </c:pt>
                <c:pt idx="17361">
                  <c:v>172.44049290000001</c:v>
                </c:pt>
                <c:pt idx="17362">
                  <c:v>172.4504259</c:v>
                </c:pt>
                <c:pt idx="17363">
                  <c:v>172.46035889999999</c:v>
                </c:pt>
                <c:pt idx="17364">
                  <c:v>172.47029190000001</c:v>
                </c:pt>
                <c:pt idx="17365">
                  <c:v>172.4802249</c:v>
                </c:pt>
                <c:pt idx="17366">
                  <c:v>172.49015689999999</c:v>
                </c:pt>
                <c:pt idx="17367">
                  <c:v>172.50008990000001</c:v>
                </c:pt>
                <c:pt idx="17368">
                  <c:v>172.5100229</c:v>
                </c:pt>
                <c:pt idx="17369">
                  <c:v>172.51995590000001</c:v>
                </c:pt>
                <c:pt idx="17370">
                  <c:v>172.52988790000001</c:v>
                </c:pt>
                <c:pt idx="17371">
                  <c:v>172.5398209</c:v>
                </c:pt>
                <c:pt idx="17372">
                  <c:v>172.54975390000001</c:v>
                </c:pt>
                <c:pt idx="17373">
                  <c:v>172.5596869</c:v>
                </c:pt>
                <c:pt idx="17374">
                  <c:v>172.56961989999999</c:v>
                </c:pt>
                <c:pt idx="17375">
                  <c:v>172.57955190000001</c:v>
                </c:pt>
                <c:pt idx="17376">
                  <c:v>172.5894849</c:v>
                </c:pt>
                <c:pt idx="17377">
                  <c:v>172.59941789999999</c:v>
                </c:pt>
                <c:pt idx="17378">
                  <c:v>172.60935090000001</c:v>
                </c:pt>
                <c:pt idx="17379">
                  <c:v>172.6192829</c:v>
                </c:pt>
                <c:pt idx="17380">
                  <c:v>172.62921589999999</c:v>
                </c:pt>
                <c:pt idx="17381">
                  <c:v>172.63914890000001</c:v>
                </c:pt>
                <c:pt idx="17382">
                  <c:v>172.6490819</c:v>
                </c:pt>
                <c:pt idx="17383">
                  <c:v>172.65901489999999</c:v>
                </c:pt>
                <c:pt idx="17384">
                  <c:v>172.66894690000001</c:v>
                </c:pt>
                <c:pt idx="17385">
                  <c:v>172.6788799</c:v>
                </c:pt>
                <c:pt idx="17386">
                  <c:v>172.68881289999999</c:v>
                </c:pt>
                <c:pt idx="17387">
                  <c:v>172.69874590000001</c:v>
                </c:pt>
                <c:pt idx="17388">
                  <c:v>172.7086789</c:v>
                </c:pt>
                <c:pt idx="17389">
                  <c:v>172.71861089999999</c:v>
                </c:pt>
                <c:pt idx="17390">
                  <c:v>172.72854390000001</c:v>
                </c:pt>
                <c:pt idx="17391">
                  <c:v>172.73847689999999</c:v>
                </c:pt>
                <c:pt idx="17392">
                  <c:v>172.74840990000001</c:v>
                </c:pt>
                <c:pt idx="17393">
                  <c:v>172.7583429</c:v>
                </c:pt>
                <c:pt idx="17394">
                  <c:v>172.76827489999999</c:v>
                </c:pt>
                <c:pt idx="17395">
                  <c:v>172.77820790000001</c:v>
                </c:pt>
                <c:pt idx="17396">
                  <c:v>172.7881409</c:v>
                </c:pt>
                <c:pt idx="17397">
                  <c:v>172.79807389999999</c:v>
                </c:pt>
                <c:pt idx="17398">
                  <c:v>172.80800690000001</c:v>
                </c:pt>
                <c:pt idx="17399">
                  <c:v>172.8179389</c:v>
                </c:pt>
                <c:pt idx="17400">
                  <c:v>172.82787189999999</c:v>
                </c:pt>
                <c:pt idx="17401">
                  <c:v>172.83780490000001</c:v>
                </c:pt>
                <c:pt idx="17402">
                  <c:v>172.8477379</c:v>
                </c:pt>
                <c:pt idx="17403">
                  <c:v>172.85767089999999</c:v>
                </c:pt>
                <c:pt idx="17404">
                  <c:v>172.86760290000001</c:v>
                </c:pt>
                <c:pt idx="17405">
                  <c:v>172.8775359</c:v>
                </c:pt>
                <c:pt idx="17406">
                  <c:v>172.88746889999999</c:v>
                </c:pt>
                <c:pt idx="17407">
                  <c:v>172.89740190000001</c:v>
                </c:pt>
                <c:pt idx="17408">
                  <c:v>172.9073349</c:v>
                </c:pt>
                <c:pt idx="17409">
                  <c:v>172.91726790000001</c:v>
                </c:pt>
                <c:pt idx="17410">
                  <c:v>172.92719990000001</c:v>
                </c:pt>
                <c:pt idx="17411">
                  <c:v>172.93713289999999</c:v>
                </c:pt>
                <c:pt idx="17412">
                  <c:v>172.94706590000001</c:v>
                </c:pt>
                <c:pt idx="17413">
                  <c:v>172.9569989</c:v>
                </c:pt>
                <c:pt idx="17414">
                  <c:v>172.96693189999999</c:v>
                </c:pt>
                <c:pt idx="17415">
                  <c:v>172.97686390000001</c:v>
                </c:pt>
                <c:pt idx="17416">
                  <c:v>172.9867969</c:v>
                </c:pt>
                <c:pt idx="17417">
                  <c:v>172.99672989999999</c:v>
                </c:pt>
                <c:pt idx="17418">
                  <c:v>173.00666290000001</c:v>
                </c:pt>
                <c:pt idx="17419">
                  <c:v>173.0165959</c:v>
                </c:pt>
                <c:pt idx="17420">
                  <c:v>173.02652889999999</c:v>
                </c:pt>
                <c:pt idx="17421">
                  <c:v>173.03646090000001</c:v>
                </c:pt>
                <c:pt idx="17422">
                  <c:v>173.0463939</c:v>
                </c:pt>
                <c:pt idx="17423">
                  <c:v>173.05632689999999</c:v>
                </c:pt>
                <c:pt idx="17424">
                  <c:v>173.06625990000001</c:v>
                </c:pt>
                <c:pt idx="17425">
                  <c:v>173.0761929</c:v>
                </c:pt>
                <c:pt idx="17426">
                  <c:v>173.08612489999999</c:v>
                </c:pt>
                <c:pt idx="17427">
                  <c:v>173.09605790000001</c:v>
                </c:pt>
                <c:pt idx="17428">
                  <c:v>173.10599089999999</c:v>
                </c:pt>
                <c:pt idx="17429">
                  <c:v>173.11592390000001</c:v>
                </c:pt>
                <c:pt idx="17430">
                  <c:v>173.1258569</c:v>
                </c:pt>
                <c:pt idx="17431">
                  <c:v>173.13578989999999</c:v>
                </c:pt>
                <c:pt idx="17432">
                  <c:v>173.14572190000001</c:v>
                </c:pt>
                <c:pt idx="17433">
                  <c:v>173.1556549</c:v>
                </c:pt>
                <c:pt idx="17434">
                  <c:v>173.16558789999999</c:v>
                </c:pt>
                <c:pt idx="17435">
                  <c:v>173.17552090000001</c:v>
                </c:pt>
                <c:pt idx="17436">
                  <c:v>173.1854539</c:v>
                </c:pt>
                <c:pt idx="17437">
                  <c:v>173.19538689999999</c:v>
                </c:pt>
                <c:pt idx="17438">
                  <c:v>173.20531890000001</c:v>
                </c:pt>
                <c:pt idx="17439">
                  <c:v>173.2152519</c:v>
                </c:pt>
                <c:pt idx="17440">
                  <c:v>173.22518489999999</c:v>
                </c:pt>
                <c:pt idx="17441">
                  <c:v>173.23511790000001</c:v>
                </c:pt>
                <c:pt idx="17442">
                  <c:v>173.2450509</c:v>
                </c:pt>
                <c:pt idx="17443">
                  <c:v>173.25498390000001</c:v>
                </c:pt>
                <c:pt idx="17444">
                  <c:v>173.26491590000001</c:v>
                </c:pt>
                <c:pt idx="17445">
                  <c:v>173.27484889999999</c:v>
                </c:pt>
                <c:pt idx="17446">
                  <c:v>173.28478190000001</c:v>
                </c:pt>
                <c:pt idx="17447">
                  <c:v>173.2947149</c:v>
                </c:pt>
                <c:pt idx="17448">
                  <c:v>173.30464789999999</c:v>
                </c:pt>
                <c:pt idx="17449">
                  <c:v>173.31458090000001</c:v>
                </c:pt>
                <c:pt idx="17450">
                  <c:v>173.3245129</c:v>
                </c:pt>
                <c:pt idx="17451">
                  <c:v>173.33444589999999</c:v>
                </c:pt>
                <c:pt idx="17452">
                  <c:v>173.34437890000001</c:v>
                </c:pt>
                <c:pt idx="17453">
                  <c:v>173.3543119</c:v>
                </c:pt>
                <c:pt idx="17454">
                  <c:v>173.36424489999999</c:v>
                </c:pt>
                <c:pt idx="17455">
                  <c:v>173.37417790000001</c:v>
                </c:pt>
                <c:pt idx="17456">
                  <c:v>173.3841099</c:v>
                </c:pt>
                <c:pt idx="17457">
                  <c:v>173.39404289999999</c:v>
                </c:pt>
                <c:pt idx="17458">
                  <c:v>173.40397590000001</c:v>
                </c:pt>
                <c:pt idx="17459">
                  <c:v>173.4139089</c:v>
                </c:pt>
                <c:pt idx="17460">
                  <c:v>173.42384190000001</c:v>
                </c:pt>
                <c:pt idx="17461">
                  <c:v>173.4337749</c:v>
                </c:pt>
                <c:pt idx="17462">
                  <c:v>173.44370789999999</c:v>
                </c:pt>
                <c:pt idx="17463">
                  <c:v>173.45363990000001</c:v>
                </c:pt>
                <c:pt idx="17464">
                  <c:v>173.4635729</c:v>
                </c:pt>
                <c:pt idx="17465">
                  <c:v>173.47350589999999</c:v>
                </c:pt>
                <c:pt idx="17466">
                  <c:v>173.48343890000001</c:v>
                </c:pt>
                <c:pt idx="17467">
                  <c:v>173.4933719</c:v>
                </c:pt>
                <c:pt idx="17468">
                  <c:v>173.50330489999999</c:v>
                </c:pt>
                <c:pt idx="17469">
                  <c:v>173.51323790000001</c:v>
                </c:pt>
                <c:pt idx="17470">
                  <c:v>173.5231699</c:v>
                </c:pt>
                <c:pt idx="17471">
                  <c:v>173.53310289999999</c:v>
                </c:pt>
                <c:pt idx="17472">
                  <c:v>173.54303590000001</c:v>
                </c:pt>
                <c:pt idx="17473">
                  <c:v>173.5529689</c:v>
                </c:pt>
                <c:pt idx="17474">
                  <c:v>173.56290190000001</c:v>
                </c:pt>
                <c:pt idx="17475">
                  <c:v>173.5728349</c:v>
                </c:pt>
                <c:pt idx="17476">
                  <c:v>173.58276789999999</c:v>
                </c:pt>
                <c:pt idx="17477">
                  <c:v>173.59269990000001</c:v>
                </c:pt>
                <c:pt idx="17478">
                  <c:v>173.6026329</c:v>
                </c:pt>
                <c:pt idx="17479">
                  <c:v>173.61256589999999</c:v>
                </c:pt>
                <c:pt idx="17480">
                  <c:v>173.62249890000001</c:v>
                </c:pt>
                <c:pt idx="17481">
                  <c:v>173.6324324</c:v>
                </c:pt>
                <c:pt idx="17482">
                  <c:v>173.64236539999999</c:v>
                </c:pt>
                <c:pt idx="17483">
                  <c:v>173.65229840000001</c:v>
                </c:pt>
                <c:pt idx="17484">
                  <c:v>173.6622304</c:v>
                </c:pt>
                <c:pt idx="17485">
                  <c:v>173.67216339999999</c:v>
                </c:pt>
                <c:pt idx="17486">
                  <c:v>173.68209640000001</c:v>
                </c:pt>
                <c:pt idx="17487">
                  <c:v>173.6920294</c:v>
                </c:pt>
                <c:pt idx="17488">
                  <c:v>173.70196240000001</c:v>
                </c:pt>
                <c:pt idx="17489">
                  <c:v>173.7118954</c:v>
                </c:pt>
                <c:pt idx="17490">
                  <c:v>173.72182839999999</c:v>
                </c:pt>
                <c:pt idx="17491">
                  <c:v>173.73176040000001</c:v>
                </c:pt>
                <c:pt idx="17492">
                  <c:v>173.7416934</c:v>
                </c:pt>
                <c:pt idx="17493">
                  <c:v>173.75162639999999</c:v>
                </c:pt>
                <c:pt idx="17494">
                  <c:v>173.76155940000001</c:v>
                </c:pt>
                <c:pt idx="17495">
                  <c:v>173.7714924</c:v>
                </c:pt>
                <c:pt idx="17496">
                  <c:v>173.78142539999999</c:v>
                </c:pt>
                <c:pt idx="17497">
                  <c:v>173.79135840000001</c:v>
                </c:pt>
                <c:pt idx="17498">
                  <c:v>173.8012914</c:v>
                </c:pt>
                <c:pt idx="17499">
                  <c:v>173.81122339999999</c:v>
                </c:pt>
                <c:pt idx="17500">
                  <c:v>173.82115640000001</c:v>
                </c:pt>
                <c:pt idx="17501">
                  <c:v>173.8310894</c:v>
                </c:pt>
                <c:pt idx="17502">
                  <c:v>173.84102240000001</c:v>
                </c:pt>
                <c:pt idx="17503">
                  <c:v>173.8509554</c:v>
                </c:pt>
                <c:pt idx="17504">
                  <c:v>173.86088839999999</c:v>
                </c:pt>
                <c:pt idx="17505">
                  <c:v>173.87082140000001</c:v>
                </c:pt>
                <c:pt idx="17506">
                  <c:v>173.8807544</c:v>
                </c:pt>
                <c:pt idx="17507">
                  <c:v>173.89068639999999</c:v>
                </c:pt>
                <c:pt idx="17508">
                  <c:v>173.90061940000001</c:v>
                </c:pt>
                <c:pt idx="17509">
                  <c:v>173.9105524</c:v>
                </c:pt>
                <c:pt idx="17510">
                  <c:v>173.92048539999999</c:v>
                </c:pt>
                <c:pt idx="17511">
                  <c:v>173.93041840000001</c:v>
                </c:pt>
                <c:pt idx="17512">
                  <c:v>173.9403514</c:v>
                </c:pt>
                <c:pt idx="17513">
                  <c:v>173.95028439999999</c:v>
                </c:pt>
                <c:pt idx="17514">
                  <c:v>173.9602174</c:v>
                </c:pt>
                <c:pt idx="17515">
                  <c:v>173.9701494</c:v>
                </c:pt>
                <c:pt idx="17516">
                  <c:v>173.98008239999999</c:v>
                </c:pt>
                <c:pt idx="17517">
                  <c:v>173.9900154</c:v>
                </c:pt>
                <c:pt idx="17518">
                  <c:v>173.99994839999999</c:v>
                </c:pt>
                <c:pt idx="17519">
                  <c:v>174.00988140000001</c:v>
                </c:pt>
                <c:pt idx="17520">
                  <c:v>174.0198144</c:v>
                </c:pt>
                <c:pt idx="17521">
                  <c:v>174.02974739999999</c:v>
                </c:pt>
                <c:pt idx="17522">
                  <c:v>174.03968040000001</c:v>
                </c:pt>
                <c:pt idx="17523">
                  <c:v>174.0496124</c:v>
                </c:pt>
                <c:pt idx="17524">
                  <c:v>174.05954539999999</c:v>
                </c:pt>
                <c:pt idx="17525">
                  <c:v>174.06947840000001</c:v>
                </c:pt>
                <c:pt idx="17526">
                  <c:v>174.0794114</c:v>
                </c:pt>
                <c:pt idx="17527">
                  <c:v>174.08934439999999</c:v>
                </c:pt>
                <c:pt idx="17528">
                  <c:v>174.09927740000001</c:v>
                </c:pt>
                <c:pt idx="17529">
                  <c:v>174.10921039999999</c:v>
                </c:pt>
                <c:pt idx="17530">
                  <c:v>174.11914340000001</c:v>
                </c:pt>
                <c:pt idx="17531">
                  <c:v>174.1290764</c:v>
                </c:pt>
                <c:pt idx="17532">
                  <c:v>174.13900839999999</c:v>
                </c:pt>
                <c:pt idx="17533">
                  <c:v>174.14894140000001</c:v>
                </c:pt>
                <c:pt idx="17534">
                  <c:v>174.1588744</c:v>
                </c:pt>
                <c:pt idx="17535">
                  <c:v>174.16880739999999</c:v>
                </c:pt>
                <c:pt idx="17536">
                  <c:v>174.17874040000001</c:v>
                </c:pt>
                <c:pt idx="17537">
                  <c:v>174.1886734</c:v>
                </c:pt>
                <c:pt idx="17538">
                  <c:v>174.19860639999999</c:v>
                </c:pt>
                <c:pt idx="17539">
                  <c:v>174.20853940000001</c:v>
                </c:pt>
                <c:pt idx="17540">
                  <c:v>174.2184724</c:v>
                </c:pt>
                <c:pt idx="17541">
                  <c:v>174.22840540000001</c:v>
                </c:pt>
                <c:pt idx="17542">
                  <c:v>174.23833740000001</c:v>
                </c:pt>
                <c:pt idx="17543">
                  <c:v>174.2482704</c:v>
                </c:pt>
                <c:pt idx="17544">
                  <c:v>174.25820340000001</c:v>
                </c:pt>
                <c:pt idx="17545">
                  <c:v>174.2681364</c:v>
                </c:pt>
                <c:pt idx="17546">
                  <c:v>174.27806939999999</c:v>
                </c:pt>
                <c:pt idx="17547">
                  <c:v>174.28800240000001</c:v>
                </c:pt>
                <c:pt idx="17548">
                  <c:v>174.2979354</c:v>
                </c:pt>
                <c:pt idx="17549">
                  <c:v>174.30786839999999</c:v>
                </c:pt>
                <c:pt idx="17550">
                  <c:v>174.31780140000001</c:v>
                </c:pt>
                <c:pt idx="17551">
                  <c:v>174.3277334</c:v>
                </c:pt>
                <c:pt idx="17552">
                  <c:v>174.33766639999999</c:v>
                </c:pt>
                <c:pt idx="17553">
                  <c:v>174.34759940000001</c:v>
                </c:pt>
                <c:pt idx="17554">
                  <c:v>174.3575324</c:v>
                </c:pt>
                <c:pt idx="17555">
                  <c:v>174.36746539999999</c:v>
                </c:pt>
                <c:pt idx="17556">
                  <c:v>174.3773984</c:v>
                </c:pt>
                <c:pt idx="17557">
                  <c:v>174.38733139999999</c:v>
                </c:pt>
                <c:pt idx="17558">
                  <c:v>174.39726440000001</c:v>
                </c:pt>
                <c:pt idx="17559">
                  <c:v>174.4071974</c:v>
                </c:pt>
                <c:pt idx="17560">
                  <c:v>174.41713039999999</c:v>
                </c:pt>
                <c:pt idx="17561">
                  <c:v>174.42706240000001</c:v>
                </c:pt>
                <c:pt idx="17562">
                  <c:v>174.4369954</c:v>
                </c:pt>
                <c:pt idx="17563">
                  <c:v>174.44692839999999</c:v>
                </c:pt>
                <c:pt idx="17564">
                  <c:v>174.45686140000001</c:v>
                </c:pt>
                <c:pt idx="17565">
                  <c:v>174.4667944</c:v>
                </c:pt>
                <c:pt idx="17566">
                  <c:v>174.47672739999999</c:v>
                </c:pt>
                <c:pt idx="17567">
                  <c:v>174.48666040000001</c:v>
                </c:pt>
                <c:pt idx="17568">
                  <c:v>174.49659339999999</c:v>
                </c:pt>
                <c:pt idx="17569">
                  <c:v>174.50652640000001</c:v>
                </c:pt>
                <c:pt idx="17570">
                  <c:v>174.5164594</c:v>
                </c:pt>
                <c:pt idx="17571">
                  <c:v>174.52639239999999</c:v>
                </c:pt>
                <c:pt idx="17572">
                  <c:v>174.53632440000001</c:v>
                </c:pt>
                <c:pt idx="17573">
                  <c:v>174.5462574</c:v>
                </c:pt>
                <c:pt idx="17574">
                  <c:v>174.55619039999999</c:v>
                </c:pt>
                <c:pt idx="17575">
                  <c:v>174.56612340000001</c:v>
                </c:pt>
                <c:pt idx="17576">
                  <c:v>174.5760564</c:v>
                </c:pt>
                <c:pt idx="17577">
                  <c:v>174.58598939999999</c:v>
                </c:pt>
                <c:pt idx="17578">
                  <c:v>174.59592240000001</c:v>
                </c:pt>
                <c:pt idx="17579">
                  <c:v>174.6058554</c:v>
                </c:pt>
                <c:pt idx="17580">
                  <c:v>174.61578840000001</c:v>
                </c:pt>
                <c:pt idx="17581">
                  <c:v>174.6257214</c:v>
                </c:pt>
                <c:pt idx="17582">
                  <c:v>174.63565439999999</c:v>
                </c:pt>
                <c:pt idx="17583">
                  <c:v>174.64558640000001</c:v>
                </c:pt>
                <c:pt idx="17584">
                  <c:v>174.6555194</c:v>
                </c:pt>
                <c:pt idx="17585">
                  <c:v>174.66545239999999</c:v>
                </c:pt>
                <c:pt idx="17586">
                  <c:v>174.67538540000001</c:v>
                </c:pt>
                <c:pt idx="17587">
                  <c:v>174.6853184</c:v>
                </c:pt>
                <c:pt idx="17588">
                  <c:v>174.69525139999999</c:v>
                </c:pt>
                <c:pt idx="17589">
                  <c:v>174.70518440000001</c:v>
                </c:pt>
                <c:pt idx="17590">
                  <c:v>174.7151174</c:v>
                </c:pt>
                <c:pt idx="17591">
                  <c:v>174.72505039999999</c:v>
                </c:pt>
                <c:pt idx="17592">
                  <c:v>174.7349834</c:v>
                </c:pt>
                <c:pt idx="17593">
                  <c:v>174.74491639999999</c:v>
                </c:pt>
                <c:pt idx="17594">
                  <c:v>174.75484940000001</c:v>
                </c:pt>
                <c:pt idx="17595">
                  <c:v>174.7647814</c:v>
                </c:pt>
                <c:pt idx="17596">
                  <c:v>174.77471439999999</c:v>
                </c:pt>
                <c:pt idx="17597">
                  <c:v>174.78464740000001</c:v>
                </c:pt>
                <c:pt idx="17598">
                  <c:v>174.7945804</c:v>
                </c:pt>
                <c:pt idx="17599">
                  <c:v>174.80451339999999</c:v>
                </c:pt>
                <c:pt idx="17600">
                  <c:v>174.81444640000001</c:v>
                </c:pt>
                <c:pt idx="17601">
                  <c:v>174.8243794</c:v>
                </c:pt>
                <c:pt idx="17602">
                  <c:v>174.83431239999999</c:v>
                </c:pt>
                <c:pt idx="17603">
                  <c:v>174.84424540000001</c:v>
                </c:pt>
                <c:pt idx="17604">
                  <c:v>174.8541784</c:v>
                </c:pt>
                <c:pt idx="17605">
                  <c:v>174.86411140000001</c:v>
                </c:pt>
                <c:pt idx="17606">
                  <c:v>174.8740444</c:v>
                </c:pt>
                <c:pt idx="17607">
                  <c:v>174.88397739999999</c:v>
                </c:pt>
                <c:pt idx="17608">
                  <c:v>174.89391040000001</c:v>
                </c:pt>
                <c:pt idx="17609">
                  <c:v>174.9038424</c:v>
                </c:pt>
                <c:pt idx="17610">
                  <c:v>174.91377539999999</c:v>
                </c:pt>
                <c:pt idx="17611">
                  <c:v>174.92370840000001</c:v>
                </c:pt>
                <c:pt idx="17612">
                  <c:v>174.9336414</c:v>
                </c:pt>
                <c:pt idx="17613">
                  <c:v>174.94357439999999</c:v>
                </c:pt>
                <c:pt idx="17614">
                  <c:v>174.95350740000001</c:v>
                </c:pt>
                <c:pt idx="17615">
                  <c:v>174.9634404</c:v>
                </c:pt>
                <c:pt idx="17616">
                  <c:v>174.97337340000001</c:v>
                </c:pt>
                <c:pt idx="17617">
                  <c:v>174.9833064</c:v>
                </c:pt>
                <c:pt idx="17618">
                  <c:v>174.99323939999999</c:v>
                </c:pt>
                <c:pt idx="17619">
                  <c:v>175.00317240000001</c:v>
                </c:pt>
                <c:pt idx="17620">
                  <c:v>175.0131054</c:v>
                </c:pt>
                <c:pt idx="17621">
                  <c:v>175.02303839999999</c:v>
                </c:pt>
                <c:pt idx="17622">
                  <c:v>175.03297140000001</c:v>
                </c:pt>
                <c:pt idx="17623">
                  <c:v>175.0429034</c:v>
                </c:pt>
                <c:pt idx="17624">
                  <c:v>175.05283639999999</c:v>
                </c:pt>
                <c:pt idx="17625">
                  <c:v>175.06276940000001</c:v>
                </c:pt>
                <c:pt idx="17626">
                  <c:v>175.0727024</c:v>
                </c:pt>
                <c:pt idx="17627">
                  <c:v>175.08263539999999</c:v>
                </c:pt>
                <c:pt idx="17628">
                  <c:v>175.0925684</c:v>
                </c:pt>
                <c:pt idx="17629">
                  <c:v>175.10250139999999</c:v>
                </c:pt>
                <c:pt idx="17630">
                  <c:v>175.11243440000001</c:v>
                </c:pt>
                <c:pt idx="17631">
                  <c:v>175.1223674</c:v>
                </c:pt>
                <c:pt idx="17632">
                  <c:v>175.13230039999999</c:v>
                </c:pt>
                <c:pt idx="17633">
                  <c:v>175.14223340000001</c:v>
                </c:pt>
                <c:pt idx="17634">
                  <c:v>175.1521664</c:v>
                </c:pt>
                <c:pt idx="17635">
                  <c:v>175.16209939999999</c:v>
                </c:pt>
                <c:pt idx="17636">
                  <c:v>175.17203240000001</c:v>
                </c:pt>
                <c:pt idx="17637">
                  <c:v>175.1819654</c:v>
                </c:pt>
                <c:pt idx="17638">
                  <c:v>175.19189840000001</c:v>
                </c:pt>
                <c:pt idx="17639">
                  <c:v>175.20183040000001</c:v>
                </c:pt>
                <c:pt idx="17640">
                  <c:v>175.2117634</c:v>
                </c:pt>
                <c:pt idx="17641">
                  <c:v>175.22169640000001</c:v>
                </c:pt>
                <c:pt idx="17642">
                  <c:v>175.2316294</c:v>
                </c:pt>
                <c:pt idx="17643">
                  <c:v>175.24156239999999</c:v>
                </c:pt>
                <c:pt idx="17644">
                  <c:v>175.25149540000001</c:v>
                </c:pt>
                <c:pt idx="17645">
                  <c:v>175.2614284</c:v>
                </c:pt>
                <c:pt idx="17646">
                  <c:v>175.27136139999999</c:v>
                </c:pt>
                <c:pt idx="17647">
                  <c:v>175.28129440000001</c:v>
                </c:pt>
                <c:pt idx="17648">
                  <c:v>175.2912274</c:v>
                </c:pt>
                <c:pt idx="17649">
                  <c:v>175.30116039999999</c:v>
                </c:pt>
                <c:pt idx="17650">
                  <c:v>175.3110934</c:v>
                </c:pt>
                <c:pt idx="17651">
                  <c:v>175.32102639999999</c:v>
                </c:pt>
                <c:pt idx="17652">
                  <c:v>175.33095940000001</c:v>
                </c:pt>
                <c:pt idx="17653">
                  <c:v>175.3408924</c:v>
                </c:pt>
                <c:pt idx="17654">
                  <c:v>175.35082539999999</c:v>
                </c:pt>
                <c:pt idx="17655">
                  <c:v>175.36075840000001</c:v>
                </c:pt>
                <c:pt idx="17656">
                  <c:v>175.3706914</c:v>
                </c:pt>
                <c:pt idx="17657">
                  <c:v>175.38062439999999</c:v>
                </c:pt>
                <c:pt idx="17658">
                  <c:v>175.39055640000001</c:v>
                </c:pt>
                <c:pt idx="17659">
                  <c:v>175.4004894</c:v>
                </c:pt>
                <c:pt idx="17660">
                  <c:v>175.41042239999999</c:v>
                </c:pt>
                <c:pt idx="17661">
                  <c:v>175.42035540000001</c:v>
                </c:pt>
                <c:pt idx="17662">
                  <c:v>175.43028839999999</c:v>
                </c:pt>
                <c:pt idx="17663">
                  <c:v>175.44022140000001</c:v>
                </c:pt>
                <c:pt idx="17664">
                  <c:v>175.4501544</c:v>
                </c:pt>
                <c:pt idx="17665">
                  <c:v>175.46008739999999</c:v>
                </c:pt>
                <c:pt idx="17666">
                  <c:v>175.47002040000001</c:v>
                </c:pt>
                <c:pt idx="17667">
                  <c:v>175.4799534</c:v>
                </c:pt>
                <c:pt idx="17668">
                  <c:v>175.48988639999999</c:v>
                </c:pt>
                <c:pt idx="17669">
                  <c:v>175.49981940000001</c:v>
                </c:pt>
                <c:pt idx="17670">
                  <c:v>175.5097524</c:v>
                </c:pt>
                <c:pt idx="17671">
                  <c:v>175.51968539999999</c:v>
                </c:pt>
                <c:pt idx="17672">
                  <c:v>175.5296184</c:v>
                </c:pt>
                <c:pt idx="17673">
                  <c:v>175.53955139999999</c:v>
                </c:pt>
                <c:pt idx="17674">
                  <c:v>175.54948440000001</c:v>
                </c:pt>
                <c:pt idx="17675">
                  <c:v>175.5594174</c:v>
                </c:pt>
                <c:pt idx="17676">
                  <c:v>175.56935039999999</c:v>
                </c:pt>
                <c:pt idx="17677">
                  <c:v>175.57928340000001</c:v>
                </c:pt>
                <c:pt idx="17678">
                  <c:v>175.5892164</c:v>
                </c:pt>
                <c:pt idx="17679">
                  <c:v>175.59914839999999</c:v>
                </c:pt>
                <c:pt idx="17680">
                  <c:v>175.60908140000001</c:v>
                </c:pt>
                <c:pt idx="17681">
                  <c:v>175.6190144</c:v>
                </c:pt>
                <c:pt idx="17682">
                  <c:v>175.62894739999999</c:v>
                </c:pt>
                <c:pt idx="17683">
                  <c:v>175.63888040000001</c:v>
                </c:pt>
                <c:pt idx="17684">
                  <c:v>175.64881339999999</c:v>
                </c:pt>
                <c:pt idx="17685">
                  <c:v>175.65874640000001</c:v>
                </c:pt>
                <c:pt idx="17686">
                  <c:v>175.6686794</c:v>
                </c:pt>
                <c:pt idx="17687">
                  <c:v>175.67861239999999</c:v>
                </c:pt>
                <c:pt idx="17688">
                  <c:v>175.68854540000001</c:v>
                </c:pt>
                <c:pt idx="17689">
                  <c:v>175.6984784</c:v>
                </c:pt>
                <c:pt idx="17690">
                  <c:v>175.70841139999999</c:v>
                </c:pt>
                <c:pt idx="17691">
                  <c:v>175.71834440000001</c:v>
                </c:pt>
                <c:pt idx="17692">
                  <c:v>175.7282774</c:v>
                </c:pt>
                <c:pt idx="17693">
                  <c:v>175.73821040000001</c:v>
                </c:pt>
                <c:pt idx="17694">
                  <c:v>175.7481434</c:v>
                </c:pt>
                <c:pt idx="17695">
                  <c:v>175.75807639999999</c:v>
                </c:pt>
                <c:pt idx="17696">
                  <c:v>175.76800940000001</c:v>
                </c:pt>
                <c:pt idx="17697">
                  <c:v>175.7779424</c:v>
                </c:pt>
                <c:pt idx="17698">
                  <c:v>175.78787539999999</c:v>
                </c:pt>
                <c:pt idx="17699">
                  <c:v>175.79780840000001</c:v>
                </c:pt>
                <c:pt idx="17700">
                  <c:v>175.8077414</c:v>
                </c:pt>
                <c:pt idx="17701">
                  <c:v>175.81767439999999</c:v>
                </c:pt>
                <c:pt idx="17702">
                  <c:v>175.82760740000001</c:v>
                </c:pt>
                <c:pt idx="17703">
                  <c:v>175.83754039999999</c:v>
                </c:pt>
                <c:pt idx="17704">
                  <c:v>175.84747239999999</c:v>
                </c:pt>
                <c:pt idx="17705">
                  <c:v>175.8574054</c:v>
                </c:pt>
                <c:pt idx="17706">
                  <c:v>175.86733839999999</c:v>
                </c:pt>
                <c:pt idx="17707">
                  <c:v>175.87727140000001</c:v>
                </c:pt>
                <c:pt idx="17708">
                  <c:v>175.8872044</c:v>
                </c:pt>
                <c:pt idx="17709">
                  <c:v>175.89713739999999</c:v>
                </c:pt>
                <c:pt idx="17710">
                  <c:v>175.90707040000001</c:v>
                </c:pt>
                <c:pt idx="17711">
                  <c:v>175.9170034</c:v>
                </c:pt>
                <c:pt idx="17712">
                  <c:v>175.92693639999999</c:v>
                </c:pt>
                <c:pt idx="17713">
                  <c:v>175.93686940000001</c:v>
                </c:pt>
                <c:pt idx="17714">
                  <c:v>175.9468024</c:v>
                </c:pt>
                <c:pt idx="17715">
                  <c:v>175.95673540000001</c:v>
                </c:pt>
                <c:pt idx="17716">
                  <c:v>175.9666684</c:v>
                </c:pt>
                <c:pt idx="17717">
                  <c:v>175.97660139999999</c:v>
                </c:pt>
                <c:pt idx="17718">
                  <c:v>175.98653440000001</c:v>
                </c:pt>
                <c:pt idx="17719">
                  <c:v>175.9964674</c:v>
                </c:pt>
                <c:pt idx="17720">
                  <c:v>176.00640039999999</c:v>
                </c:pt>
                <c:pt idx="17721">
                  <c:v>176.01633340000001</c:v>
                </c:pt>
                <c:pt idx="17722">
                  <c:v>176.0262664</c:v>
                </c:pt>
                <c:pt idx="17723">
                  <c:v>176.03619939999999</c:v>
                </c:pt>
                <c:pt idx="17724">
                  <c:v>176.0461324</c:v>
                </c:pt>
                <c:pt idx="17725">
                  <c:v>176.05606539999999</c:v>
                </c:pt>
                <c:pt idx="17726">
                  <c:v>176.06599840000001</c:v>
                </c:pt>
                <c:pt idx="17727">
                  <c:v>176.0759314</c:v>
                </c:pt>
                <c:pt idx="17728">
                  <c:v>176.08586439999999</c:v>
                </c:pt>
                <c:pt idx="17729">
                  <c:v>176.09579740000001</c:v>
                </c:pt>
                <c:pt idx="17730">
                  <c:v>176.1057294</c:v>
                </c:pt>
                <c:pt idx="17731">
                  <c:v>176.11566239999999</c:v>
                </c:pt>
                <c:pt idx="17732">
                  <c:v>176.12559540000001</c:v>
                </c:pt>
                <c:pt idx="17733">
                  <c:v>176.1355284</c:v>
                </c:pt>
                <c:pt idx="17734">
                  <c:v>176.14546139999999</c:v>
                </c:pt>
                <c:pt idx="17735">
                  <c:v>176.15539440000001</c:v>
                </c:pt>
                <c:pt idx="17736">
                  <c:v>176.1653274</c:v>
                </c:pt>
                <c:pt idx="17737">
                  <c:v>176.17526040000001</c:v>
                </c:pt>
                <c:pt idx="17738">
                  <c:v>176.1851934</c:v>
                </c:pt>
                <c:pt idx="17739">
                  <c:v>176.19512639999999</c:v>
                </c:pt>
                <c:pt idx="17740">
                  <c:v>176.20505940000001</c:v>
                </c:pt>
                <c:pt idx="17741">
                  <c:v>176.2149924</c:v>
                </c:pt>
                <c:pt idx="17742">
                  <c:v>176.22492539999999</c:v>
                </c:pt>
                <c:pt idx="17743">
                  <c:v>176.23485840000001</c:v>
                </c:pt>
                <c:pt idx="17744">
                  <c:v>176.2447914</c:v>
                </c:pt>
                <c:pt idx="17745">
                  <c:v>176.25472439999999</c:v>
                </c:pt>
                <c:pt idx="17746">
                  <c:v>176.2646574</c:v>
                </c:pt>
                <c:pt idx="17747">
                  <c:v>176.27459039999999</c:v>
                </c:pt>
                <c:pt idx="17748">
                  <c:v>176.28452340000001</c:v>
                </c:pt>
                <c:pt idx="17749">
                  <c:v>176.2944564</c:v>
                </c:pt>
                <c:pt idx="17750">
                  <c:v>176.30438939999999</c:v>
                </c:pt>
                <c:pt idx="17751">
                  <c:v>176.31432240000001</c:v>
                </c:pt>
                <c:pt idx="17752">
                  <c:v>176.3242554</c:v>
                </c:pt>
                <c:pt idx="17753">
                  <c:v>176.33418839999999</c:v>
                </c:pt>
                <c:pt idx="17754">
                  <c:v>176.34412140000001</c:v>
                </c:pt>
                <c:pt idx="17755">
                  <c:v>176.3540534</c:v>
                </c:pt>
                <c:pt idx="17756">
                  <c:v>176.36398639999999</c:v>
                </c:pt>
                <c:pt idx="17757">
                  <c:v>176.37391940000001</c:v>
                </c:pt>
                <c:pt idx="17758">
                  <c:v>176.38385239999999</c:v>
                </c:pt>
                <c:pt idx="17759">
                  <c:v>176.39378540000001</c:v>
                </c:pt>
                <c:pt idx="17760">
                  <c:v>176.4037184</c:v>
                </c:pt>
                <c:pt idx="17761">
                  <c:v>176.41365139999999</c:v>
                </c:pt>
                <c:pt idx="17762">
                  <c:v>176.42358440000001</c:v>
                </c:pt>
                <c:pt idx="17763">
                  <c:v>176.4335174</c:v>
                </c:pt>
                <c:pt idx="17764">
                  <c:v>176.44345039999999</c:v>
                </c:pt>
                <c:pt idx="17765">
                  <c:v>176.45338340000001</c:v>
                </c:pt>
                <c:pt idx="17766">
                  <c:v>176.4633164</c:v>
                </c:pt>
                <c:pt idx="17767">
                  <c:v>176.47324939999999</c:v>
                </c:pt>
                <c:pt idx="17768">
                  <c:v>176.4831824</c:v>
                </c:pt>
                <c:pt idx="17769">
                  <c:v>176.49311539999999</c:v>
                </c:pt>
                <c:pt idx="17770">
                  <c:v>176.50304840000001</c:v>
                </c:pt>
                <c:pt idx="17771">
                  <c:v>176.5129814</c:v>
                </c:pt>
                <c:pt idx="17772">
                  <c:v>176.52291439999999</c:v>
                </c:pt>
                <c:pt idx="17773">
                  <c:v>176.53284740000001</c:v>
                </c:pt>
                <c:pt idx="17774">
                  <c:v>176.5427804</c:v>
                </c:pt>
                <c:pt idx="17775">
                  <c:v>176.55271339999999</c:v>
                </c:pt>
                <c:pt idx="17776">
                  <c:v>176.56264540000001</c:v>
                </c:pt>
                <c:pt idx="17777">
                  <c:v>176.5725784</c:v>
                </c:pt>
                <c:pt idx="17778">
                  <c:v>176.58251139999999</c:v>
                </c:pt>
                <c:pt idx="17779">
                  <c:v>176.59244440000001</c:v>
                </c:pt>
                <c:pt idx="17780">
                  <c:v>176.60237739999999</c:v>
                </c:pt>
                <c:pt idx="17781">
                  <c:v>176.61231040000001</c:v>
                </c:pt>
                <c:pt idx="17782">
                  <c:v>176.6222434</c:v>
                </c:pt>
                <c:pt idx="17783">
                  <c:v>176.63217599999999</c:v>
                </c:pt>
                <c:pt idx="17784">
                  <c:v>176.642109</c:v>
                </c:pt>
                <c:pt idx="17785">
                  <c:v>176.65204199999999</c:v>
                </c:pt>
                <c:pt idx="17786">
                  <c:v>176.66197500000001</c:v>
                </c:pt>
                <c:pt idx="17787">
                  <c:v>176.671908</c:v>
                </c:pt>
                <c:pt idx="17788">
                  <c:v>176.68184099999999</c:v>
                </c:pt>
                <c:pt idx="17789">
                  <c:v>176.69177400000001</c:v>
                </c:pt>
                <c:pt idx="17790">
                  <c:v>176.701707</c:v>
                </c:pt>
                <c:pt idx="17791">
                  <c:v>176.71163999999999</c:v>
                </c:pt>
                <c:pt idx="17792">
                  <c:v>176.72157300000001</c:v>
                </c:pt>
                <c:pt idx="17793">
                  <c:v>176.731506</c:v>
                </c:pt>
                <c:pt idx="17794">
                  <c:v>176.74143900000001</c:v>
                </c:pt>
                <c:pt idx="17795">
                  <c:v>176.751372</c:v>
                </c:pt>
                <c:pt idx="17796">
                  <c:v>176.76130499999999</c:v>
                </c:pt>
                <c:pt idx="17797">
                  <c:v>176.77123800000001</c:v>
                </c:pt>
                <c:pt idx="17798">
                  <c:v>176.78117</c:v>
                </c:pt>
                <c:pt idx="17799">
                  <c:v>176.79110299999999</c:v>
                </c:pt>
                <c:pt idx="17800">
                  <c:v>176.80103600000001</c:v>
                </c:pt>
                <c:pt idx="17801">
                  <c:v>176.810969</c:v>
                </c:pt>
                <c:pt idx="17802">
                  <c:v>176.82090199999999</c:v>
                </c:pt>
                <c:pt idx="17803">
                  <c:v>176.83083500000001</c:v>
                </c:pt>
                <c:pt idx="17804">
                  <c:v>176.840768</c:v>
                </c:pt>
                <c:pt idx="17805">
                  <c:v>176.85070099999999</c:v>
                </c:pt>
                <c:pt idx="17806">
                  <c:v>176.860634</c:v>
                </c:pt>
                <c:pt idx="17807">
                  <c:v>176.87056699999999</c:v>
                </c:pt>
                <c:pt idx="17808">
                  <c:v>176.88050000000001</c:v>
                </c:pt>
                <c:pt idx="17809">
                  <c:v>176.890433</c:v>
                </c:pt>
                <c:pt idx="17810">
                  <c:v>176.90036599999999</c:v>
                </c:pt>
                <c:pt idx="17811">
                  <c:v>176.91029900000001</c:v>
                </c:pt>
                <c:pt idx="17812">
                  <c:v>176.920232</c:v>
                </c:pt>
                <c:pt idx="17813">
                  <c:v>176.93016499999999</c:v>
                </c:pt>
                <c:pt idx="17814">
                  <c:v>176.94009800000001</c:v>
                </c:pt>
                <c:pt idx="17815">
                  <c:v>176.950031</c:v>
                </c:pt>
                <c:pt idx="17816">
                  <c:v>176.95996400000001</c:v>
                </c:pt>
                <c:pt idx="17817">
                  <c:v>176.969897</c:v>
                </c:pt>
                <c:pt idx="17818">
                  <c:v>176.97982999999999</c:v>
                </c:pt>
                <c:pt idx="17819">
                  <c:v>176.98976300000001</c:v>
                </c:pt>
                <c:pt idx="17820">
                  <c:v>176.999696</c:v>
                </c:pt>
                <c:pt idx="17821">
                  <c:v>177.00962899999999</c:v>
                </c:pt>
                <c:pt idx="17822">
                  <c:v>177.01956200000001</c:v>
                </c:pt>
                <c:pt idx="17823">
                  <c:v>177.029495</c:v>
                </c:pt>
                <c:pt idx="17824">
                  <c:v>177.03942799999999</c:v>
                </c:pt>
                <c:pt idx="17825">
                  <c:v>177.049361</c:v>
                </c:pt>
                <c:pt idx="17826">
                  <c:v>177.05929399999999</c:v>
                </c:pt>
                <c:pt idx="17827">
                  <c:v>177.06922599999999</c:v>
                </c:pt>
                <c:pt idx="17828">
                  <c:v>177.079159</c:v>
                </c:pt>
                <c:pt idx="17829">
                  <c:v>177.08909199999999</c:v>
                </c:pt>
                <c:pt idx="17830">
                  <c:v>177.09902500000001</c:v>
                </c:pt>
                <c:pt idx="17831">
                  <c:v>177.108958</c:v>
                </c:pt>
                <c:pt idx="17832">
                  <c:v>177.11889099999999</c:v>
                </c:pt>
                <c:pt idx="17833">
                  <c:v>177.12882400000001</c:v>
                </c:pt>
                <c:pt idx="17834">
                  <c:v>177.138757</c:v>
                </c:pt>
                <c:pt idx="17835">
                  <c:v>177.14868999999999</c:v>
                </c:pt>
                <c:pt idx="17836">
                  <c:v>177.15862300000001</c:v>
                </c:pt>
                <c:pt idx="17837">
                  <c:v>177.168556</c:v>
                </c:pt>
                <c:pt idx="17838">
                  <c:v>177.17848900000001</c:v>
                </c:pt>
                <c:pt idx="17839">
                  <c:v>177.188422</c:v>
                </c:pt>
                <c:pt idx="17840">
                  <c:v>177.19835499999999</c:v>
                </c:pt>
                <c:pt idx="17841">
                  <c:v>177.20828800000001</c:v>
                </c:pt>
                <c:pt idx="17842">
                  <c:v>177.218221</c:v>
                </c:pt>
                <c:pt idx="17843">
                  <c:v>177.22815399999999</c:v>
                </c:pt>
                <c:pt idx="17844">
                  <c:v>177.23808700000001</c:v>
                </c:pt>
                <c:pt idx="17845">
                  <c:v>177.24802</c:v>
                </c:pt>
                <c:pt idx="17846">
                  <c:v>177.25795299999999</c:v>
                </c:pt>
                <c:pt idx="17847">
                  <c:v>177.267886</c:v>
                </c:pt>
                <c:pt idx="17848">
                  <c:v>177.27781899999999</c:v>
                </c:pt>
                <c:pt idx="17849">
                  <c:v>177.28775200000001</c:v>
                </c:pt>
                <c:pt idx="17850">
                  <c:v>177.297685</c:v>
                </c:pt>
                <c:pt idx="17851">
                  <c:v>177.30761799999999</c:v>
                </c:pt>
                <c:pt idx="17852">
                  <c:v>177.31755100000001</c:v>
                </c:pt>
                <c:pt idx="17853">
                  <c:v>177.327484</c:v>
                </c:pt>
                <c:pt idx="17854">
                  <c:v>177.33741699999999</c:v>
                </c:pt>
                <c:pt idx="17855">
                  <c:v>177.34735000000001</c:v>
                </c:pt>
                <c:pt idx="17856">
                  <c:v>177.357283</c:v>
                </c:pt>
                <c:pt idx="17857">
                  <c:v>177.36721600000001</c:v>
                </c:pt>
                <c:pt idx="17858">
                  <c:v>177.377149</c:v>
                </c:pt>
                <c:pt idx="17859">
                  <c:v>177.38708199999999</c:v>
                </c:pt>
                <c:pt idx="17860">
                  <c:v>177.39701500000001</c:v>
                </c:pt>
                <c:pt idx="17861">
                  <c:v>177.406948</c:v>
                </c:pt>
                <c:pt idx="17862">
                  <c:v>177.41688099999999</c:v>
                </c:pt>
                <c:pt idx="17863">
                  <c:v>177.42681400000001</c:v>
                </c:pt>
                <c:pt idx="17864">
                  <c:v>177.436747</c:v>
                </c:pt>
                <c:pt idx="17865">
                  <c:v>177.44667999999999</c:v>
                </c:pt>
                <c:pt idx="17866">
                  <c:v>177.456613</c:v>
                </c:pt>
                <c:pt idx="17867">
                  <c:v>177.46654599999999</c:v>
                </c:pt>
                <c:pt idx="17868">
                  <c:v>177.47647900000001</c:v>
                </c:pt>
                <c:pt idx="17869">
                  <c:v>177.486412</c:v>
                </c:pt>
                <c:pt idx="17870">
                  <c:v>177.49634499999999</c:v>
                </c:pt>
                <c:pt idx="17871">
                  <c:v>177.50627800000001</c:v>
                </c:pt>
                <c:pt idx="17872">
                  <c:v>177.516211</c:v>
                </c:pt>
                <c:pt idx="17873">
                  <c:v>177.52614399999999</c:v>
                </c:pt>
                <c:pt idx="17874">
                  <c:v>177.53607600000001</c:v>
                </c:pt>
                <c:pt idx="17875">
                  <c:v>177.546009</c:v>
                </c:pt>
                <c:pt idx="17876">
                  <c:v>177.55594199999999</c:v>
                </c:pt>
                <c:pt idx="17877">
                  <c:v>177.56587500000001</c:v>
                </c:pt>
                <c:pt idx="17878">
                  <c:v>177.57580799999999</c:v>
                </c:pt>
                <c:pt idx="17879">
                  <c:v>177.58574100000001</c:v>
                </c:pt>
                <c:pt idx="17880">
                  <c:v>177.595674</c:v>
                </c:pt>
                <c:pt idx="17881">
                  <c:v>177.60560699999999</c:v>
                </c:pt>
                <c:pt idx="17882">
                  <c:v>177.61554000000001</c:v>
                </c:pt>
                <c:pt idx="17883">
                  <c:v>177.625473</c:v>
                </c:pt>
                <c:pt idx="17884">
                  <c:v>177.63540589999999</c:v>
                </c:pt>
                <c:pt idx="17885">
                  <c:v>177.64533890000001</c:v>
                </c:pt>
                <c:pt idx="17886">
                  <c:v>177.6552719</c:v>
                </c:pt>
                <c:pt idx="17887">
                  <c:v>177.66520489999999</c:v>
                </c:pt>
                <c:pt idx="17888">
                  <c:v>177.67513790000001</c:v>
                </c:pt>
                <c:pt idx="17889">
                  <c:v>177.6850709</c:v>
                </c:pt>
                <c:pt idx="17890">
                  <c:v>177.69500389999999</c:v>
                </c:pt>
                <c:pt idx="17891">
                  <c:v>177.70493690000001</c:v>
                </c:pt>
                <c:pt idx="17892">
                  <c:v>177.7148699</c:v>
                </c:pt>
                <c:pt idx="17893">
                  <c:v>177.72480289999999</c:v>
                </c:pt>
                <c:pt idx="17894">
                  <c:v>177.7347359</c:v>
                </c:pt>
                <c:pt idx="17895">
                  <c:v>177.74466889999999</c:v>
                </c:pt>
                <c:pt idx="17896">
                  <c:v>177.75460190000001</c:v>
                </c:pt>
                <c:pt idx="17897">
                  <c:v>177.7645349</c:v>
                </c:pt>
                <c:pt idx="17898">
                  <c:v>177.77446789999999</c:v>
                </c:pt>
                <c:pt idx="17899">
                  <c:v>177.78440090000001</c:v>
                </c:pt>
                <c:pt idx="17900">
                  <c:v>177.7943339</c:v>
                </c:pt>
                <c:pt idx="17901">
                  <c:v>177.80426689999999</c:v>
                </c:pt>
                <c:pt idx="17902">
                  <c:v>177.81419990000001</c:v>
                </c:pt>
                <c:pt idx="17903">
                  <c:v>177.8241329</c:v>
                </c:pt>
                <c:pt idx="17904">
                  <c:v>177.83406590000001</c:v>
                </c:pt>
                <c:pt idx="17905">
                  <c:v>177.8439989</c:v>
                </c:pt>
                <c:pt idx="17906">
                  <c:v>177.85393189999999</c:v>
                </c:pt>
                <c:pt idx="17907">
                  <c:v>177.86386490000001</c:v>
                </c:pt>
                <c:pt idx="17908">
                  <c:v>177.8737979</c:v>
                </c:pt>
                <c:pt idx="17909">
                  <c:v>177.88373089999999</c:v>
                </c:pt>
                <c:pt idx="17910">
                  <c:v>177.89366390000001</c:v>
                </c:pt>
                <c:pt idx="17911">
                  <c:v>177.9035969</c:v>
                </c:pt>
                <c:pt idx="17912">
                  <c:v>177.91352989999999</c:v>
                </c:pt>
                <c:pt idx="17913">
                  <c:v>177.9234629</c:v>
                </c:pt>
                <c:pt idx="17914">
                  <c:v>177.93339589999999</c:v>
                </c:pt>
                <c:pt idx="17915">
                  <c:v>177.94332890000001</c:v>
                </c:pt>
                <c:pt idx="17916">
                  <c:v>177.9532619</c:v>
                </c:pt>
                <c:pt idx="17917">
                  <c:v>177.96319489999999</c:v>
                </c:pt>
                <c:pt idx="17918">
                  <c:v>177.97312790000001</c:v>
                </c:pt>
                <c:pt idx="17919">
                  <c:v>177.9830609</c:v>
                </c:pt>
                <c:pt idx="17920">
                  <c:v>177.99299389999999</c:v>
                </c:pt>
                <c:pt idx="17921">
                  <c:v>178.00292690000001</c:v>
                </c:pt>
                <c:pt idx="17922">
                  <c:v>178.0128599</c:v>
                </c:pt>
                <c:pt idx="17923">
                  <c:v>178.02279290000001</c:v>
                </c:pt>
                <c:pt idx="17924">
                  <c:v>178.0327259</c:v>
                </c:pt>
                <c:pt idx="17925">
                  <c:v>178.04265889999999</c:v>
                </c:pt>
                <c:pt idx="17926">
                  <c:v>178.05259190000001</c:v>
                </c:pt>
                <c:pt idx="17927">
                  <c:v>178.0625249</c:v>
                </c:pt>
                <c:pt idx="17928">
                  <c:v>178.07245789999999</c:v>
                </c:pt>
                <c:pt idx="17929">
                  <c:v>178.08239090000001</c:v>
                </c:pt>
                <c:pt idx="17930">
                  <c:v>178.0923239</c:v>
                </c:pt>
                <c:pt idx="17931">
                  <c:v>178.10225689999999</c:v>
                </c:pt>
                <c:pt idx="17932">
                  <c:v>178.1121899</c:v>
                </c:pt>
                <c:pt idx="17933">
                  <c:v>178.12212289999999</c:v>
                </c:pt>
                <c:pt idx="17934">
                  <c:v>178.13205590000001</c:v>
                </c:pt>
                <c:pt idx="17935">
                  <c:v>178.1419889</c:v>
                </c:pt>
                <c:pt idx="17936">
                  <c:v>178.15192189999999</c:v>
                </c:pt>
                <c:pt idx="17937">
                  <c:v>178.16185490000001</c:v>
                </c:pt>
                <c:pt idx="17938">
                  <c:v>178.1717879</c:v>
                </c:pt>
                <c:pt idx="17939">
                  <c:v>178.18172089999999</c:v>
                </c:pt>
                <c:pt idx="17940">
                  <c:v>178.19165390000001</c:v>
                </c:pt>
                <c:pt idx="17941">
                  <c:v>178.2015869</c:v>
                </c:pt>
                <c:pt idx="17942">
                  <c:v>178.21151990000001</c:v>
                </c:pt>
                <c:pt idx="17943">
                  <c:v>178.2214529</c:v>
                </c:pt>
                <c:pt idx="17944">
                  <c:v>178.23138589999999</c:v>
                </c:pt>
                <c:pt idx="17945">
                  <c:v>178.24131890000001</c:v>
                </c:pt>
                <c:pt idx="17946">
                  <c:v>178.2512519</c:v>
                </c:pt>
                <c:pt idx="17947">
                  <c:v>178.26118489999999</c:v>
                </c:pt>
                <c:pt idx="17948">
                  <c:v>178.27111790000001</c:v>
                </c:pt>
                <c:pt idx="17949">
                  <c:v>178.2810509</c:v>
                </c:pt>
                <c:pt idx="17950">
                  <c:v>178.29098389999999</c:v>
                </c:pt>
                <c:pt idx="17951">
                  <c:v>178.3009169</c:v>
                </c:pt>
                <c:pt idx="17952">
                  <c:v>178.31084989999999</c:v>
                </c:pt>
                <c:pt idx="17953">
                  <c:v>178.32078290000001</c:v>
                </c:pt>
                <c:pt idx="17954">
                  <c:v>178.3307159</c:v>
                </c:pt>
                <c:pt idx="17955">
                  <c:v>178.34064889999999</c:v>
                </c:pt>
                <c:pt idx="17956">
                  <c:v>178.35058190000001</c:v>
                </c:pt>
                <c:pt idx="17957">
                  <c:v>178.3605149</c:v>
                </c:pt>
                <c:pt idx="17958">
                  <c:v>178.37044789999999</c:v>
                </c:pt>
                <c:pt idx="17959">
                  <c:v>178.38038090000001</c:v>
                </c:pt>
                <c:pt idx="17960">
                  <c:v>178.3903139</c:v>
                </c:pt>
                <c:pt idx="17961">
                  <c:v>178.40024690000001</c:v>
                </c:pt>
                <c:pt idx="17962">
                  <c:v>178.4101799</c:v>
                </c:pt>
                <c:pt idx="17963">
                  <c:v>178.42011289999999</c:v>
                </c:pt>
                <c:pt idx="17964">
                  <c:v>178.43004590000001</c:v>
                </c:pt>
                <c:pt idx="17965">
                  <c:v>178.4399789</c:v>
                </c:pt>
                <c:pt idx="17966">
                  <c:v>178.44991189999999</c:v>
                </c:pt>
                <c:pt idx="17967">
                  <c:v>178.45984490000001</c:v>
                </c:pt>
                <c:pt idx="17968">
                  <c:v>178.4697779</c:v>
                </c:pt>
                <c:pt idx="17969">
                  <c:v>178.47971089999999</c:v>
                </c:pt>
                <c:pt idx="17970">
                  <c:v>178.4896439</c:v>
                </c:pt>
                <c:pt idx="17971">
                  <c:v>178.49957689999999</c:v>
                </c:pt>
                <c:pt idx="17972">
                  <c:v>178.50950990000001</c:v>
                </c:pt>
                <c:pt idx="17973">
                  <c:v>178.5194429</c:v>
                </c:pt>
                <c:pt idx="17974">
                  <c:v>178.52937589999999</c:v>
                </c:pt>
                <c:pt idx="17975">
                  <c:v>178.53930890000001</c:v>
                </c:pt>
                <c:pt idx="17976">
                  <c:v>178.5492419</c:v>
                </c:pt>
                <c:pt idx="17977">
                  <c:v>178.55917489999999</c:v>
                </c:pt>
                <c:pt idx="17978">
                  <c:v>178.56910790000001</c:v>
                </c:pt>
                <c:pt idx="17979">
                  <c:v>178.5790409</c:v>
                </c:pt>
                <c:pt idx="17980">
                  <c:v>178.58897390000001</c:v>
                </c:pt>
                <c:pt idx="17981">
                  <c:v>178.5989069</c:v>
                </c:pt>
                <c:pt idx="17982">
                  <c:v>178.60883989999999</c:v>
                </c:pt>
                <c:pt idx="17983">
                  <c:v>178.61877290000001</c:v>
                </c:pt>
                <c:pt idx="17984">
                  <c:v>178.6287059</c:v>
                </c:pt>
                <c:pt idx="17985">
                  <c:v>178.63863860000001</c:v>
                </c:pt>
                <c:pt idx="17986">
                  <c:v>178.6485716</c:v>
                </c:pt>
                <c:pt idx="17987">
                  <c:v>178.65850459999999</c:v>
                </c:pt>
                <c:pt idx="17988">
                  <c:v>178.6684376</c:v>
                </c:pt>
                <c:pt idx="17989">
                  <c:v>178.67837059999999</c:v>
                </c:pt>
                <c:pt idx="17990">
                  <c:v>178.68830360000001</c:v>
                </c:pt>
                <c:pt idx="17991">
                  <c:v>178.6982366</c:v>
                </c:pt>
                <c:pt idx="17992">
                  <c:v>178.70816859999999</c:v>
                </c:pt>
                <c:pt idx="17993">
                  <c:v>178.71810160000001</c:v>
                </c:pt>
                <c:pt idx="17994">
                  <c:v>178.7280346</c:v>
                </c:pt>
                <c:pt idx="17995">
                  <c:v>178.73796759999999</c:v>
                </c:pt>
                <c:pt idx="17996">
                  <c:v>178.74790060000001</c:v>
                </c:pt>
                <c:pt idx="17997">
                  <c:v>178.7578336</c:v>
                </c:pt>
                <c:pt idx="17998">
                  <c:v>178.76776659999999</c:v>
                </c:pt>
                <c:pt idx="17999">
                  <c:v>178.77769960000001</c:v>
                </c:pt>
                <c:pt idx="18000">
                  <c:v>178.78763259999999</c:v>
                </c:pt>
                <c:pt idx="18001">
                  <c:v>178.79756560000001</c:v>
                </c:pt>
                <c:pt idx="18002">
                  <c:v>178.8074986</c:v>
                </c:pt>
                <c:pt idx="18003">
                  <c:v>178.81743159999999</c:v>
                </c:pt>
                <c:pt idx="18004">
                  <c:v>178.82736460000001</c:v>
                </c:pt>
                <c:pt idx="18005">
                  <c:v>178.8372976</c:v>
                </c:pt>
                <c:pt idx="18006">
                  <c:v>178.84723059999999</c:v>
                </c:pt>
                <c:pt idx="18007">
                  <c:v>178.85716360000001</c:v>
                </c:pt>
                <c:pt idx="18008">
                  <c:v>178.8670966</c:v>
                </c:pt>
                <c:pt idx="18009">
                  <c:v>178.87702959999999</c:v>
                </c:pt>
                <c:pt idx="18010">
                  <c:v>178.8869626</c:v>
                </c:pt>
                <c:pt idx="18011">
                  <c:v>178.89689559999999</c:v>
                </c:pt>
                <c:pt idx="18012">
                  <c:v>178.90682860000001</c:v>
                </c:pt>
                <c:pt idx="18013">
                  <c:v>178.9167616</c:v>
                </c:pt>
                <c:pt idx="18014">
                  <c:v>178.92669459999999</c:v>
                </c:pt>
                <c:pt idx="18015">
                  <c:v>178.93662760000001</c:v>
                </c:pt>
                <c:pt idx="18016">
                  <c:v>178.9465606</c:v>
                </c:pt>
                <c:pt idx="18017">
                  <c:v>178.95649359999999</c:v>
                </c:pt>
                <c:pt idx="18018">
                  <c:v>178.96642660000001</c:v>
                </c:pt>
                <c:pt idx="18019">
                  <c:v>178.97635959999999</c:v>
                </c:pt>
                <c:pt idx="18020">
                  <c:v>178.98629260000001</c:v>
                </c:pt>
                <c:pt idx="18021">
                  <c:v>178.9962256</c:v>
                </c:pt>
                <c:pt idx="18022">
                  <c:v>179.00615859999999</c:v>
                </c:pt>
                <c:pt idx="18023">
                  <c:v>179.01609160000001</c:v>
                </c:pt>
                <c:pt idx="18024">
                  <c:v>179.0260246</c:v>
                </c:pt>
                <c:pt idx="18025">
                  <c:v>179.03595759999999</c:v>
                </c:pt>
                <c:pt idx="18026">
                  <c:v>179.04589060000001</c:v>
                </c:pt>
                <c:pt idx="18027">
                  <c:v>179.0558236</c:v>
                </c:pt>
                <c:pt idx="18028">
                  <c:v>179.06575659999999</c:v>
                </c:pt>
                <c:pt idx="18029">
                  <c:v>179.0756896</c:v>
                </c:pt>
                <c:pt idx="18030">
                  <c:v>179.08562259999999</c:v>
                </c:pt>
                <c:pt idx="18031">
                  <c:v>179.09555560000001</c:v>
                </c:pt>
                <c:pt idx="18032">
                  <c:v>179.1054886</c:v>
                </c:pt>
                <c:pt idx="18033">
                  <c:v>179.11542059999999</c:v>
                </c:pt>
                <c:pt idx="18034">
                  <c:v>179.12535360000001</c:v>
                </c:pt>
                <c:pt idx="18035">
                  <c:v>179.1352866</c:v>
                </c:pt>
                <c:pt idx="18036">
                  <c:v>179.14521959999999</c:v>
                </c:pt>
                <c:pt idx="18037">
                  <c:v>179.15515260000001</c:v>
                </c:pt>
                <c:pt idx="18038">
                  <c:v>179.1650856</c:v>
                </c:pt>
                <c:pt idx="18039">
                  <c:v>179.17501859999999</c:v>
                </c:pt>
                <c:pt idx="18040">
                  <c:v>179.18495160000001</c:v>
                </c:pt>
                <c:pt idx="18041">
                  <c:v>179.19488459999999</c:v>
                </c:pt>
                <c:pt idx="18042">
                  <c:v>179.20481760000001</c:v>
                </c:pt>
                <c:pt idx="18043">
                  <c:v>179.2147506</c:v>
                </c:pt>
                <c:pt idx="18044">
                  <c:v>179.22468359999999</c:v>
                </c:pt>
                <c:pt idx="18045">
                  <c:v>179.23461660000001</c:v>
                </c:pt>
                <c:pt idx="18046">
                  <c:v>179.2445496</c:v>
                </c:pt>
                <c:pt idx="18047">
                  <c:v>179.25448259999999</c:v>
                </c:pt>
                <c:pt idx="18048">
                  <c:v>179.26441560000001</c:v>
                </c:pt>
                <c:pt idx="18049">
                  <c:v>179.2743486</c:v>
                </c:pt>
                <c:pt idx="18050">
                  <c:v>179.28428160000001</c:v>
                </c:pt>
                <c:pt idx="18051">
                  <c:v>179.2942146</c:v>
                </c:pt>
                <c:pt idx="18052">
                  <c:v>179.30414759999999</c:v>
                </c:pt>
                <c:pt idx="18053">
                  <c:v>179.31408060000001</c:v>
                </c:pt>
                <c:pt idx="18054">
                  <c:v>179.3240136</c:v>
                </c:pt>
                <c:pt idx="18055">
                  <c:v>179.33394659999999</c:v>
                </c:pt>
                <c:pt idx="18056">
                  <c:v>179.34387960000001</c:v>
                </c:pt>
                <c:pt idx="18057">
                  <c:v>179.3538126</c:v>
                </c:pt>
                <c:pt idx="18058">
                  <c:v>179.36374559999999</c:v>
                </c:pt>
                <c:pt idx="18059">
                  <c:v>179.37367860000001</c:v>
                </c:pt>
                <c:pt idx="18060">
                  <c:v>179.38361159999999</c:v>
                </c:pt>
                <c:pt idx="18061">
                  <c:v>179.39354460000001</c:v>
                </c:pt>
                <c:pt idx="18062">
                  <c:v>179.4034776</c:v>
                </c:pt>
                <c:pt idx="18063">
                  <c:v>179.41341059999999</c:v>
                </c:pt>
                <c:pt idx="18064">
                  <c:v>179.42334360000001</c:v>
                </c:pt>
                <c:pt idx="18065">
                  <c:v>179.4332756</c:v>
                </c:pt>
                <c:pt idx="18066">
                  <c:v>179.44320859999999</c:v>
                </c:pt>
                <c:pt idx="18067">
                  <c:v>179.45314160000001</c:v>
                </c:pt>
                <c:pt idx="18068">
                  <c:v>179.4630746</c:v>
                </c:pt>
                <c:pt idx="18069">
                  <c:v>179.47300759999999</c:v>
                </c:pt>
                <c:pt idx="18070">
                  <c:v>179.48294060000001</c:v>
                </c:pt>
                <c:pt idx="18071">
                  <c:v>179.4928736</c:v>
                </c:pt>
                <c:pt idx="18072">
                  <c:v>179.50280660000001</c:v>
                </c:pt>
                <c:pt idx="18073">
                  <c:v>179.5127396</c:v>
                </c:pt>
                <c:pt idx="18074">
                  <c:v>179.52267259999999</c:v>
                </c:pt>
                <c:pt idx="18075">
                  <c:v>179.53260560000001</c:v>
                </c:pt>
                <c:pt idx="18076">
                  <c:v>179.5425386</c:v>
                </c:pt>
                <c:pt idx="18077">
                  <c:v>179.55247159999999</c:v>
                </c:pt>
                <c:pt idx="18078">
                  <c:v>179.56240460000001</c:v>
                </c:pt>
                <c:pt idx="18079">
                  <c:v>179.5723376</c:v>
                </c:pt>
                <c:pt idx="18080">
                  <c:v>179.58227059999999</c:v>
                </c:pt>
                <c:pt idx="18081">
                  <c:v>179.5922036</c:v>
                </c:pt>
                <c:pt idx="18082">
                  <c:v>179.60213659999999</c:v>
                </c:pt>
                <c:pt idx="18083">
                  <c:v>179.61206960000001</c:v>
                </c:pt>
                <c:pt idx="18084">
                  <c:v>179.6220026</c:v>
                </c:pt>
                <c:pt idx="18085">
                  <c:v>179.6319364</c:v>
                </c:pt>
                <c:pt idx="18086">
                  <c:v>179.64186939999999</c:v>
                </c:pt>
                <c:pt idx="18087">
                  <c:v>179.65180240000001</c:v>
                </c:pt>
                <c:pt idx="18088">
                  <c:v>179.6617354</c:v>
                </c:pt>
                <c:pt idx="18089">
                  <c:v>179.67166839999999</c:v>
                </c:pt>
                <c:pt idx="18090">
                  <c:v>179.68160140000001</c:v>
                </c:pt>
                <c:pt idx="18091">
                  <c:v>179.6915334</c:v>
                </c:pt>
                <c:pt idx="18092">
                  <c:v>179.70146639999999</c:v>
                </c:pt>
                <c:pt idx="18093">
                  <c:v>179.7113994</c:v>
                </c:pt>
                <c:pt idx="18094">
                  <c:v>179.72133239999999</c:v>
                </c:pt>
                <c:pt idx="18095">
                  <c:v>179.73126540000001</c:v>
                </c:pt>
                <c:pt idx="18096">
                  <c:v>179.7411984</c:v>
                </c:pt>
                <c:pt idx="18097">
                  <c:v>179.75113139999999</c:v>
                </c:pt>
                <c:pt idx="18098">
                  <c:v>179.76106440000001</c:v>
                </c:pt>
                <c:pt idx="18099">
                  <c:v>179.7709974</c:v>
                </c:pt>
                <c:pt idx="18100">
                  <c:v>179.78093039999999</c:v>
                </c:pt>
                <c:pt idx="18101">
                  <c:v>179.79086340000001</c:v>
                </c:pt>
                <c:pt idx="18102">
                  <c:v>179.8007964</c:v>
                </c:pt>
                <c:pt idx="18103">
                  <c:v>179.81072940000001</c:v>
                </c:pt>
                <c:pt idx="18104">
                  <c:v>179.8206624</c:v>
                </c:pt>
                <c:pt idx="18105">
                  <c:v>179.83059539999999</c:v>
                </c:pt>
                <c:pt idx="18106">
                  <c:v>179.84052840000001</c:v>
                </c:pt>
                <c:pt idx="18107">
                  <c:v>179.8504614</c:v>
                </c:pt>
                <c:pt idx="18108">
                  <c:v>179.86039439999999</c:v>
                </c:pt>
                <c:pt idx="18109">
                  <c:v>179.87032740000001</c:v>
                </c:pt>
                <c:pt idx="18110">
                  <c:v>179.8802604</c:v>
                </c:pt>
                <c:pt idx="18111">
                  <c:v>179.89019339999999</c:v>
                </c:pt>
                <c:pt idx="18112">
                  <c:v>179.9001264</c:v>
                </c:pt>
                <c:pt idx="18113">
                  <c:v>179.91005939999999</c:v>
                </c:pt>
                <c:pt idx="18114">
                  <c:v>179.91999139999999</c:v>
                </c:pt>
                <c:pt idx="18115">
                  <c:v>179.9299244</c:v>
                </c:pt>
                <c:pt idx="18116">
                  <c:v>179.93985739999999</c:v>
                </c:pt>
                <c:pt idx="18117">
                  <c:v>179.94979040000001</c:v>
                </c:pt>
                <c:pt idx="18118">
                  <c:v>179.9597234</c:v>
                </c:pt>
                <c:pt idx="18119">
                  <c:v>179.96965639999999</c:v>
                </c:pt>
                <c:pt idx="18120">
                  <c:v>179.97958940000001</c:v>
                </c:pt>
                <c:pt idx="18121">
                  <c:v>179.9895224</c:v>
                </c:pt>
                <c:pt idx="18122">
                  <c:v>179.99945539999999</c:v>
                </c:pt>
                <c:pt idx="18123">
                  <c:v>180.00938840000001</c:v>
                </c:pt>
                <c:pt idx="18124">
                  <c:v>180.0193214</c:v>
                </c:pt>
                <c:pt idx="18125">
                  <c:v>180.02925440000001</c:v>
                </c:pt>
                <c:pt idx="18126">
                  <c:v>180.0391874</c:v>
                </c:pt>
                <c:pt idx="18127">
                  <c:v>180.04912039999999</c:v>
                </c:pt>
                <c:pt idx="18128">
                  <c:v>180.05905340000001</c:v>
                </c:pt>
                <c:pt idx="18129">
                  <c:v>180.0689864</c:v>
                </c:pt>
                <c:pt idx="18130">
                  <c:v>180.07891939999999</c:v>
                </c:pt>
                <c:pt idx="18131">
                  <c:v>180.08885240000001</c:v>
                </c:pt>
                <c:pt idx="18132">
                  <c:v>180.0987854</c:v>
                </c:pt>
                <c:pt idx="18133">
                  <c:v>180.10871839999999</c:v>
                </c:pt>
                <c:pt idx="18134">
                  <c:v>180.1186514</c:v>
                </c:pt>
                <c:pt idx="18135">
                  <c:v>180.12858439999999</c:v>
                </c:pt>
                <c:pt idx="18136">
                  <c:v>180.13851639999999</c:v>
                </c:pt>
                <c:pt idx="18137">
                  <c:v>180.1484494</c:v>
                </c:pt>
                <c:pt idx="18138">
                  <c:v>180.15838239999999</c:v>
                </c:pt>
                <c:pt idx="18139">
                  <c:v>180.16831540000001</c:v>
                </c:pt>
                <c:pt idx="18140">
                  <c:v>180.1782484</c:v>
                </c:pt>
                <c:pt idx="18141">
                  <c:v>180.18818139999999</c:v>
                </c:pt>
                <c:pt idx="18142">
                  <c:v>180.19811440000001</c:v>
                </c:pt>
                <c:pt idx="18143">
                  <c:v>180.2080474</c:v>
                </c:pt>
                <c:pt idx="18144">
                  <c:v>180.21798039999999</c:v>
                </c:pt>
                <c:pt idx="18145">
                  <c:v>180.22791340000001</c:v>
                </c:pt>
                <c:pt idx="18146">
                  <c:v>180.2378464</c:v>
                </c:pt>
                <c:pt idx="18147">
                  <c:v>180.24777940000001</c:v>
                </c:pt>
                <c:pt idx="18148">
                  <c:v>180.2577124</c:v>
                </c:pt>
                <c:pt idx="18149">
                  <c:v>180.26764539999999</c:v>
                </c:pt>
                <c:pt idx="18150">
                  <c:v>180.27757840000001</c:v>
                </c:pt>
                <c:pt idx="18151">
                  <c:v>180.2875114</c:v>
                </c:pt>
                <c:pt idx="18152">
                  <c:v>180.29744439999999</c:v>
                </c:pt>
                <c:pt idx="18153">
                  <c:v>180.30737740000001</c:v>
                </c:pt>
                <c:pt idx="18154">
                  <c:v>180.3173104</c:v>
                </c:pt>
                <c:pt idx="18155">
                  <c:v>180.32724339999999</c:v>
                </c:pt>
                <c:pt idx="18156">
                  <c:v>180.3371764</c:v>
                </c:pt>
                <c:pt idx="18157">
                  <c:v>180.34710939999999</c:v>
                </c:pt>
                <c:pt idx="18158">
                  <c:v>180.35704240000001</c:v>
                </c:pt>
                <c:pt idx="18159">
                  <c:v>180.3669754</c:v>
                </c:pt>
                <c:pt idx="18160">
                  <c:v>180.37690739999999</c:v>
                </c:pt>
                <c:pt idx="18161">
                  <c:v>180.38684040000001</c:v>
                </c:pt>
                <c:pt idx="18162">
                  <c:v>180.3967734</c:v>
                </c:pt>
                <c:pt idx="18163">
                  <c:v>180.40670639999999</c:v>
                </c:pt>
                <c:pt idx="18164">
                  <c:v>180.41663940000001</c:v>
                </c:pt>
                <c:pt idx="18165">
                  <c:v>180.4265724</c:v>
                </c:pt>
                <c:pt idx="18166">
                  <c:v>180.43650539999999</c:v>
                </c:pt>
                <c:pt idx="18167">
                  <c:v>180.44643840000001</c:v>
                </c:pt>
                <c:pt idx="18168">
                  <c:v>180.45637139999999</c:v>
                </c:pt>
                <c:pt idx="18169">
                  <c:v>180.46630440000001</c:v>
                </c:pt>
                <c:pt idx="18170">
                  <c:v>180.4762374</c:v>
                </c:pt>
                <c:pt idx="18171">
                  <c:v>180.48617039999999</c:v>
                </c:pt>
                <c:pt idx="18172">
                  <c:v>180.49610340000001</c:v>
                </c:pt>
                <c:pt idx="18173">
                  <c:v>180.5060364</c:v>
                </c:pt>
                <c:pt idx="18174">
                  <c:v>180.51596939999999</c:v>
                </c:pt>
                <c:pt idx="18175">
                  <c:v>180.52590240000001</c:v>
                </c:pt>
                <c:pt idx="18176">
                  <c:v>180.5358354</c:v>
                </c:pt>
                <c:pt idx="18177">
                  <c:v>180.54576839999999</c:v>
                </c:pt>
                <c:pt idx="18178">
                  <c:v>180.5557014</c:v>
                </c:pt>
                <c:pt idx="18179">
                  <c:v>180.56563439999999</c:v>
                </c:pt>
                <c:pt idx="18180">
                  <c:v>180.57556740000001</c:v>
                </c:pt>
                <c:pt idx="18181">
                  <c:v>180.5855004</c:v>
                </c:pt>
                <c:pt idx="18182">
                  <c:v>180.59543339999999</c:v>
                </c:pt>
                <c:pt idx="18183">
                  <c:v>180.60536640000001</c:v>
                </c:pt>
                <c:pt idx="18184">
                  <c:v>180.6152994</c:v>
                </c:pt>
                <c:pt idx="18185">
                  <c:v>180.62523239999999</c:v>
                </c:pt>
                <c:pt idx="18186">
                  <c:v>180.63516419999999</c:v>
                </c:pt>
                <c:pt idx="18187">
                  <c:v>180.64509720000001</c:v>
                </c:pt>
                <c:pt idx="18188">
                  <c:v>180.6550302</c:v>
                </c:pt>
                <c:pt idx="18189">
                  <c:v>180.66496319999999</c:v>
                </c:pt>
                <c:pt idx="18190">
                  <c:v>180.67489620000001</c:v>
                </c:pt>
                <c:pt idx="18191">
                  <c:v>180.6848282</c:v>
                </c:pt>
                <c:pt idx="18192">
                  <c:v>180.69476119999999</c:v>
                </c:pt>
                <c:pt idx="18193">
                  <c:v>180.70469420000001</c:v>
                </c:pt>
                <c:pt idx="18194">
                  <c:v>180.7146272</c:v>
                </c:pt>
                <c:pt idx="18195">
                  <c:v>180.72456020000001</c:v>
                </c:pt>
                <c:pt idx="18196">
                  <c:v>180.7344932</c:v>
                </c:pt>
                <c:pt idx="18197">
                  <c:v>180.74442619999999</c:v>
                </c:pt>
                <c:pt idx="18198">
                  <c:v>180.75435920000001</c:v>
                </c:pt>
                <c:pt idx="18199">
                  <c:v>180.7642922</c:v>
                </c:pt>
                <c:pt idx="18200">
                  <c:v>180.77422519999999</c:v>
                </c:pt>
                <c:pt idx="18201">
                  <c:v>180.78415820000001</c:v>
                </c:pt>
                <c:pt idx="18202">
                  <c:v>180.7940912</c:v>
                </c:pt>
                <c:pt idx="18203">
                  <c:v>180.80402419999999</c:v>
                </c:pt>
                <c:pt idx="18204">
                  <c:v>180.8139572</c:v>
                </c:pt>
                <c:pt idx="18205">
                  <c:v>180.82389019999999</c:v>
                </c:pt>
                <c:pt idx="18206">
                  <c:v>180.83382320000001</c:v>
                </c:pt>
                <c:pt idx="18207">
                  <c:v>180.8437562</c:v>
                </c:pt>
                <c:pt idx="18208">
                  <c:v>180.85368919999999</c:v>
                </c:pt>
                <c:pt idx="18209">
                  <c:v>180.86362220000001</c:v>
                </c:pt>
                <c:pt idx="18210">
                  <c:v>180.8735552</c:v>
                </c:pt>
                <c:pt idx="18211">
                  <c:v>180.88348819999999</c:v>
                </c:pt>
                <c:pt idx="18212">
                  <c:v>180.89342120000001</c:v>
                </c:pt>
                <c:pt idx="18213">
                  <c:v>180.9033542</c:v>
                </c:pt>
                <c:pt idx="18214">
                  <c:v>180.91328720000001</c:v>
                </c:pt>
                <c:pt idx="18215">
                  <c:v>180.9232202</c:v>
                </c:pt>
                <c:pt idx="18216">
                  <c:v>180.93315319999999</c:v>
                </c:pt>
                <c:pt idx="18217">
                  <c:v>180.94308620000001</c:v>
                </c:pt>
                <c:pt idx="18218">
                  <c:v>180.9530192</c:v>
                </c:pt>
                <c:pt idx="18219">
                  <c:v>180.96295219999999</c:v>
                </c:pt>
                <c:pt idx="18220">
                  <c:v>180.97288520000001</c:v>
                </c:pt>
                <c:pt idx="18221">
                  <c:v>180.9828182</c:v>
                </c:pt>
                <c:pt idx="18222">
                  <c:v>180.99275119999999</c:v>
                </c:pt>
                <c:pt idx="18223">
                  <c:v>181.0026842</c:v>
                </c:pt>
                <c:pt idx="18224">
                  <c:v>181.01261719999999</c:v>
                </c:pt>
                <c:pt idx="18225">
                  <c:v>181.02255020000001</c:v>
                </c:pt>
                <c:pt idx="18226">
                  <c:v>181.0324832</c:v>
                </c:pt>
                <c:pt idx="18227">
                  <c:v>181.04241619999999</c:v>
                </c:pt>
                <c:pt idx="18228">
                  <c:v>181.05234920000001</c:v>
                </c:pt>
                <c:pt idx="18229">
                  <c:v>181.0622822</c:v>
                </c:pt>
                <c:pt idx="18230">
                  <c:v>181.07221519999999</c:v>
                </c:pt>
                <c:pt idx="18231">
                  <c:v>181.08214820000001</c:v>
                </c:pt>
                <c:pt idx="18232">
                  <c:v>181.0920812</c:v>
                </c:pt>
                <c:pt idx="18233">
                  <c:v>181.10201420000001</c:v>
                </c:pt>
                <c:pt idx="18234">
                  <c:v>181.1119472</c:v>
                </c:pt>
                <c:pt idx="18235">
                  <c:v>181.12188019999999</c:v>
                </c:pt>
                <c:pt idx="18236">
                  <c:v>181.13181320000001</c:v>
                </c:pt>
                <c:pt idx="18237">
                  <c:v>181.1417462</c:v>
                </c:pt>
                <c:pt idx="18238">
                  <c:v>181.15167919999999</c:v>
                </c:pt>
                <c:pt idx="18239">
                  <c:v>181.16161220000001</c:v>
                </c:pt>
                <c:pt idx="18240">
                  <c:v>181.1715452</c:v>
                </c:pt>
                <c:pt idx="18241">
                  <c:v>181.18147819999999</c:v>
                </c:pt>
                <c:pt idx="18242">
                  <c:v>181.1914112</c:v>
                </c:pt>
                <c:pt idx="18243">
                  <c:v>181.20134419999999</c:v>
                </c:pt>
                <c:pt idx="18244">
                  <c:v>181.21127720000001</c:v>
                </c:pt>
                <c:pt idx="18245">
                  <c:v>181.2212102</c:v>
                </c:pt>
                <c:pt idx="18246">
                  <c:v>181.23114319999999</c:v>
                </c:pt>
                <c:pt idx="18247">
                  <c:v>181.24107620000001</c:v>
                </c:pt>
                <c:pt idx="18248">
                  <c:v>181.2510092</c:v>
                </c:pt>
                <c:pt idx="18249">
                  <c:v>181.26094219999999</c:v>
                </c:pt>
                <c:pt idx="18250">
                  <c:v>181.27087520000001</c:v>
                </c:pt>
                <c:pt idx="18251">
                  <c:v>181.2808082</c:v>
                </c:pt>
                <c:pt idx="18252">
                  <c:v>181.29074120000001</c:v>
                </c:pt>
                <c:pt idx="18253">
                  <c:v>181.3006742</c:v>
                </c:pt>
                <c:pt idx="18254">
                  <c:v>181.31060719999999</c:v>
                </c:pt>
                <c:pt idx="18255">
                  <c:v>181.32054020000001</c:v>
                </c:pt>
                <c:pt idx="18256">
                  <c:v>181.3304732</c:v>
                </c:pt>
                <c:pt idx="18257">
                  <c:v>181.34040619999999</c:v>
                </c:pt>
                <c:pt idx="18258">
                  <c:v>181.35033920000001</c:v>
                </c:pt>
                <c:pt idx="18259">
                  <c:v>181.3602722</c:v>
                </c:pt>
                <c:pt idx="18260">
                  <c:v>181.37020519999999</c:v>
                </c:pt>
                <c:pt idx="18261">
                  <c:v>181.3801382</c:v>
                </c:pt>
                <c:pt idx="18262">
                  <c:v>181.39007119999999</c:v>
                </c:pt>
                <c:pt idx="18263">
                  <c:v>181.40000420000001</c:v>
                </c:pt>
                <c:pt idx="18264">
                  <c:v>181.4099372</c:v>
                </c:pt>
                <c:pt idx="18265">
                  <c:v>181.41987019999999</c:v>
                </c:pt>
                <c:pt idx="18266">
                  <c:v>181.42980320000001</c:v>
                </c:pt>
                <c:pt idx="18267">
                  <c:v>181.4397362</c:v>
                </c:pt>
                <c:pt idx="18268">
                  <c:v>181.44966919999999</c:v>
                </c:pt>
                <c:pt idx="18269">
                  <c:v>181.45960220000001</c:v>
                </c:pt>
                <c:pt idx="18270">
                  <c:v>181.4695352</c:v>
                </c:pt>
                <c:pt idx="18271">
                  <c:v>181.47946820000001</c:v>
                </c:pt>
                <c:pt idx="18272">
                  <c:v>181.4894012</c:v>
                </c:pt>
                <c:pt idx="18273">
                  <c:v>181.49933419999999</c:v>
                </c:pt>
                <c:pt idx="18274">
                  <c:v>181.50926720000001</c:v>
                </c:pt>
                <c:pt idx="18275">
                  <c:v>181.5192002</c:v>
                </c:pt>
                <c:pt idx="18276">
                  <c:v>181.52913319999999</c:v>
                </c:pt>
                <c:pt idx="18277">
                  <c:v>181.53906620000001</c:v>
                </c:pt>
                <c:pt idx="18278">
                  <c:v>181.5489992</c:v>
                </c:pt>
                <c:pt idx="18279">
                  <c:v>181.55893219999999</c:v>
                </c:pt>
                <c:pt idx="18280">
                  <c:v>181.5688652</c:v>
                </c:pt>
                <c:pt idx="18281">
                  <c:v>181.57879819999999</c:v>
                </c:pt>
                <c:pt idx="18282">
                  <c:v>181.58873120000001</c:v>
                </c:pt>
                <c:pt idx="18283">
                  <c:v>181.5986642</c:v>
                </c:pt>
                <c:pt idx="18284">
                  <c:v>181.60859719999999</c:v>
                </c:pt>
                <c:pt idx="18285">
                  <c:v>181.61853020000001</c:v>
                </c:pt>
                <c:pt idx="18286">
                  <c:v>181.6284632</c:v>
                </c:pt>
                <c:pt idx="18287">
                  <c:v>181.63839590000001</c:v>
                </c:pt>
                <c:pt idx="18288">
                  <c:v>181.6483289</c:v>
                </c:pt>
                <c:pt idx="18289">
                  <c:v>181.65826190000001</c:v>
                </c:pt>
                <c:pt idx="18290">
                  <c:v>181.6681949</c:v>
                </c:pt>
                <c:pt idx="18291">
                  <c:v>181.67812789999999</c:v>
                </c:pt>
                <c:pt idx="18292">
                  <c:v>181.68806090000001</c:v>
                </c:pt>
                <c:pt idx="18293">
                  <c:v>181.6979939</c:v>
                </c:pt>
                <c:pt idx="18294">
                  <c:v>181.70792689999999</c:v>
                </c:pt>
                <c:pt idx="18295">
                  <c:v>181.71785990000001</c:v>
                </c:pt>
                <c:pt idx="18296">
                  <c:v>181.7277929</c:v>
                </c:pt>
                <c:pt idx="18297">
                  <c:v>181.73772589999999</c:v>
                </c:pt>
                <c:pt idx="18298">
                  <c:v>181.7476589</c:v>
                </c:pt>
                <c:pt idx="18299">
                  <c:v>181.75759189999999</c:v>
                </c:pt>
                <c:pt idx="18300">
                  <c:v>181.76752490000001</c:v>
                </c:pt>
                <c:pt idx="18301">
                  <c:v>181.7774579</c:v>
                </c:pt>
                <c:pt idx="18302">
                  <c:v>181.78739089999999</c:v>
                </c:pt>
                <c:pt idx="18303">
                  <c:v>181.79732390000001</c:v>
                </c:pt>
                <c:pt idx="18304">
                  <c:v>181.8072569</c:v>
                </c:pt>
                <c:pt idx="18305">
                  <c:v>181.81718989999999</c:v>
                </c:pt>
                <c:pt idx="18306">
                  <c:v>181.82712290000001</c:v>
                </c:pt>
                <c:pt idx="18307">
                  <c:v>181.8370559</c:v>
                </c:pt>
                <c:pt idx="18308">
                  <c:v>181.84698890000001</c:v>
                </c:pt>
                <c:pt idx="18309">
                  <c:v>181.8569219</c:v>
                </c:pt>
                <c:pt idx="18310">
                  <c:v>181.86685489999999</c:v>
                </c:pt>
                <c:pt idx="18311">
                  <c:v>181.87678790000001</c:v>
                </c:pt>
                <c:pt idx="18312">
                  <c:v>181.8867209</c:v>
                </c:pt>
                <c:pt idx="18313">
                  <c:v>181.89665389999999</c:v>
                </c:pt>
                <c:pt idx="18314">
                  <c:v>181.90658690000001</c:v>
                </c:pt>
                <c:pt idx="18315">
                  <c:v>181.9165199</c:v>
                </c:pt>
                <c:pt idx="18316">
                  <c:v>181.92645289999999</c:v>
                </c:pt>
                <c:pt idx="18317">
                  <c:v>181.9363859</c:v>
                </c:pt>
                <c:pt idx="18318">
                  <c:v>181.94631889999999</c:v>
                </c:pt>
                <c:pt idx="18319">
                  <c:v>181.95625190000001</c:v>
                </c:pt>
                <c:pt idx="18320">
                  <c:v>181.9661849</c:v>
                </c:pt>
                <c:pt idx="18321">
                  <c:v>181.97611789999999</c:v>
                </c:pt>
                <c:pt idx="18322">
                  <c:v>181.98605090000001</c:v>
                </c:pt>
                <c:pt idx="18323">
                  <c:v>181.9959839</c:v>
                </c:pt>
                <c:pt idx="18324">
                  <c:v>182.00591689999999</c:v>
                </c:pt>
                <c:pt idx="18325">
                  <c:v>182.01584990000001</c:v>
                </c:pt>
                <c:pt idx="18326">
                  <c:v>182.0257829</c:v>
                </c:pt>
                <c:pt idx="18327">
                  <c:v>182.03571590000001</c:v>
                </c:pt>
                <c:pt idx="18328">
                  <c:v>182.0456489</c:v>
                </c:pt>
                <c:pt idx="18329">
                  <c:v>182.05558189999999</c:v>
                </c:pt>
                <c:pt idx="18330">
                  <c:v>182.06551490000001</c:v>
                </c:pt>
                <c:pt idx="18331">
                  <c:v>182.0754479</c:v>
                </c:pt>
                <c:pt idx="18332">
                  <c:v>182.08538089999999</c:v>
                </c:pt>
                <c:pt idx="18333">
                  <c:v>182.09531390000001</c:v>
                </c:pt>
                <c:pt idx="18334">
                  <c:v>182.1052469</c:v>
                </c:pt>
                <c:pt idx="18335">
                  <c:v>182.11517989999999</c:v>
                </c:pt>
                <c:pt idx="18336">
                  <c:v>182.1251129</c:v>
                </c:pt>
                <c:pt idx="18337">
                  <c:v>182.13504589999999</c:v>
                </c:pt>
                <c:pt idx="18338">
                  <c:v>182.14497890000001</c:v>
                </c:pt>
                <c:pt idx="18339">
                  <c:v>182.1549119</c:v>
                </c:pt>
                <c:pt idx="18340">
                  <c:v>182.16484489999999</c:v>
                </c:pt>
                <c:pt idx="18341">
                  <c:v>182.17477790000001</c:v>
                </c:pt>
                <c:pt idx="18342">
                  <c:v>182.1847109</c:v>
                </c:pt>
                <c:pt idx="18343">
                  <c:v>182.19464389999999</c:v>
                </c:pt>
                <c:pt idx="18344">
                  <c:v>182.20457690000001</c:v>
                </c:pt>
                <c:pt idx="18345">
                  <c:v>182.2145099</c:v>
                </c:pt>
                <c:pt idx="18346">
                  <c:v>182.22444290000001</c:v>
                </c:pt>
                <c:pt idx="18347">
                  <c:v>182.2343759</c:v>
                </c:pt>
                <c:pt idx="18348">
                  <c:v>182.24430889999999</c:v>
                </c:pt>
                <c:pt idx="18349">
                  <c:v>182.25424190000001</c:v>
                </c:pt>
                <c:pt idx="18350">
                  <c:v>182.2641749</c:v>
                </c:pt>
                <c:pt idx="18351">
                  <c:v>182.27410789999999</c:v>
                </c:pt>
                <c:pt idx="18352">
                  <c:v>182.28404090000001</c:v>
                </c:pt>
                <c:pt idx="18353">
                  <c:v>182.2939739</c:v>
                </c:pt>
                <c:pt idx="18354">
                  <c:v>182.30390689999999</c:v>
                </c:pt>
                <c:pt idx="18355">
                  <c:v>182.3138399</c:v>
                </c:pt>
                <c:pt idx="18356">
                  <c:v>182.32377289999999</c:v>
                </c:pt>
                <c:pt idx="18357">
                  <c:v>182.33370590000001</c:v>
                </c:pt>
                <c:pt idx="18358">
                  <c:v>182.3436389</c:v>
                </c:pt>
                <c:pt idx="18359">
                  <c:v>182.35357189999999</c:v>
                </c:pt>
                <c:pt idx="18360">
                  <c:v>182.36350490000001</c:v>
                </c:pt>
                <c:pt idx="18361">
                  <c:v>182.3734379</c:v>
                </c:pt>
                <c:pt idx="18362">
                  <c:v>182.38337089999999</c:v>
                </c:pt>
                <c:pt idx="18363">
                  <c:v>182.39330390000001</c:v>
                </c:pt>
                <c:pt idx="18364">
                  <c:v>182.4032369</c:v>
                </c:pt>
                <c:pt idx="18365">
                  <c:v>182.41316990000001</c:v>
                </c:pt>
                <c:pt idx="18366">
                  <c:v>182.4231029</c:v>
                </c:pt>
                <c:pt idx="18367">
                  <c:v>182.43303589999999</c:v>
                </c:pt>
                <c:pt idx="18368">
                  <c:v>182.44296890000001</c:v>
                </c:pt>
                <c:pt idx="18369">
                  <c:v>182.4529019</c:v>
                </c:pt>
                <c:pt idx="18370">
                  <c:v>182.46283489999999</c:v>
                </c:pt>
                <c:pt idx="18371">
                  <c:v>182.47276790000001</c:v>
                </c:pt>
                <c:pt idx="18372">
                  <c:v>182.4827009</c:v>
                </c:pt>
                <c:pt idx="18373">
                  <c:v>182.49263389999999</c:v>
                </c:pt>
                <c:pt idx="18374">
                  <c:v>182.50256690000001</c:v>
                </c:pt>
                <c:pt idx="18375">
                  <c:v>182.51249989999999</c:v>
                </c:pt>
                <c:pt idx="18376">
                  <c:v>182.52243290000001</c:v>
                </c:pt>
                <c:pt idx="18377">
                  <c:v>182.5323659</c:v>
                </c:pt>
                <c:pt idx="18378">
                  <c:v>182.54229889999999</c:v>
                </c:pt>
                <c:pt idx="18379">
                  <c:v>182.55223190000001</c:v>
                </c:pt>
                <c:pt idx="18380">
                  <c:v>182.5621649</c:v>
                </c:pt>
                <c:pt idx="18381">
                  <c:v>182.57209789999999</c:v>
                </c:pt>
                <c:pt idx="18382">
                  <c:v>182.58203090000001</c:v>
                </c:pt>
                <c:pt idx="18383">
                  <c:v>182.5919639</c:v>
                </c:pt>
                <c:pt idx="18384">
                  <c:v>182.60189690000001</c:v>
                </c:pt>
                <c:pt idx="18385">
                  <c:v>182.6118299</c:v>
                </c:pt>
                <c:pt idx="18386">
                  <c:v>182.62176289999999</c:v>
                </c:pt>
                <c:pt idx="18387">
                  <c:v>182.63169590000001</c:v>
                </c:pt>
                <c:pt idx="18388">
                  <c:v>182.6416303</c:v>
                </c:pt>
                <c:pt idx="18389">
                  <c:v>182.65156329999999</c:v>
                </c:pt>
                <c:pt idx="18390">
                  <c:v>182.66149630000001</c:v>
                </c:pt>
                <c:pt idx="18391">
                  <c:v>182.6714293</c:v>
                </c:pt>
                <c:pt idx="18392">
                  <c:v>182.68136229999999</c:v>
                </c:pt>
                <c:pt idx="18393">
                  <c:v>182.69129530000001</c:v>
                </c:pt>
                <c:pt idx="18394">
                  <c:v>182.7012283</c:v>
                </c:pt>
                <c:pt idx="18395">
                  <c:v>182.71116129999999</c:v>
                </c:pt>
                <c:pt idx="18396">
                  <c:v>182.7210943</c:v>
                </c:pt>
                <c:pt idx="18397">
                  <c:v>182.73102729999999</c:v>
                </c:pt>
                <c:pt idx="18398">
                  <c:v>182.74096030000001</c:v>
                </c:pt>
                <c:pt idx="18399">
                  <c:v>182.7508933</c:v>
                </c:pt>
                <c:pt idx="18400">
                  <c:v>182.76082629999999</c:v>
                </c:pt>
                <c:pt idx="18401">
                  <c:v>182.77075930000001</c:v>
                </c:pt>
                <c:pt idx="18402">
                  <c:v>182.7806923</c:v>
                </c:pt>
                <c:pt idx="18403">
                  <c:v>182.79062529999999</c:v>
                </c:pt>
                <c:pt idx="18404">
                  <c:v>182.80055830000001</c:v>
                </c:pt>
                <c:pt idx="18405">
                  <c:v>182.8104913</c:v>
                </c:pt>
                <c:pt idx="18406">
                  <c:v>182.82042430000001</c:v>
                </c:pt>
                <c:pt idx="18407">
                  <c:v>182.8303573</c:v>
                </c:pt>
                <c:pt idx="18408">
                  <c:v>182.84029029999999</c:v>
                </c:pt>
                <c:pt idx="18409">
                  <c:v>182.85022330000001</c:v>
                </c:pt>
                <c:pt idx="18410">
                  <c:v>182.8601563</c:v>
                </c:pt>
                <c:pt idx="18411">
                  <c:v>182.87008929999999</c:v>
                </c:pt>
                <c:pt idx="18412">
                  <c:v>182.88002230000001</c:v>
                </c:pt>
                <c:pt idx="18413">
                  <c:v>182.8899553</c:v>
                </c:pt>
                <c:pt idx="18414">
                  <c:v>182.89988829999999</c:v>
                </c:pt>
                <c:pt idx="18415">
                  <c:v>182.9098213</c:v>
                </c:pt>
                <c:pt idx="18416">
                  <c:v>182.91975429999999</c:v>
                </c:pt>
                <c:pt idx="18417">
                  <c:v>182.92968730000001</c:v>
                </c:pt>
                <c:pt idx="18418">
                  <c:v>182.9396203</c:v>
                </c:pt>
                <c:pt idx="18419">
                  <c:v>182.94955329999999</c:v>
                </c:pt>
                <c:pt idx="18420">
                  <c:v>182.95948630000001</c:v>
                </c:pt>
                <c:pt idx="18421">
                  <c:v>182.9694193</c:v>
                </c:pt>
                <c:pt idx="18422">
                  <c:v>182.97935229999999</c:v>
                </c:pt>
                <c:pt idx="18423">
                  <c:v>182.98928530000001</c:v>
                </c:pt>
                <c:pt idx="18424">
                  <c:v>182.9992183</c:v>
                </c:pt>
                <c:pt idx="18425">
                  <c:v>183.00915130000001</c:v>
                </c:pt>
                <c:pt idx="18426">
                  <c:v>183.0190843</c:v>
                </c:pt>
                <c:pt idx="18427">
                  <c:v>183.02901729999999</c:v>
                </c:pt>
                <c:pt idx="18428">
                  <c:v>183.03895030000001</c:v>
                </c:pt>
                <c:pt idx="18429">
                  <c:v>183.0488833</c:v>
                </c:pt>
                <c:pt idx="18430">
                  <c:v>183.05881629999999</c:v>
                </c:pt>
                <c:pt idx="18431">
                  <c:v>183.06874930000001</c:v>
                </c:pt>
                <c:pt idx="18432">
                  <c:v>183.0786823</c:v>
                </c:pt>
                <c:pt idx="18433">
                  <c:v>183.08861529999999</c:v>
                </c:pt>
                <c:pt idx="18434">
                  <c:v>183.0985483</c:v>
                </c:pt>
                <c:pt idx="18435">
                  <c:v>183.10848129999999</c:v>
                </c:pt>
                <c:pt idx="18436">
                  <c:v>183.11841430000001</c:v>
                </c:pt>
                <c:pt idx="18437">
                  <c:v>183.1283473</c:v>
                </c:pt>
                <c:pt idx="18438">
                  <c:v>183.13828029999999</c:v>
                </c:pt>
                <c:pt idx="18439">
                  <c:v>183.14821330000001</c:v>
                </c:pt>
                <c:pt idx="18440">
                  <c:v>183.1581463</c:v>
                </c:pt>
                <c:pt idx="18441">
                  <c:v>183.16807929999999</c:v>
                </c:pt>
                <c:pt idx="18442">
                  <c:v>183.17801230000001</c:v>
                </c:pt>
                <c:pt idx="18443">
                  <c:v>183.1879453</c:v>
                </c:pt>
                <c:pt idx="18444">
                  <c:v>183.19787830000001</c:v>
                </c:pt>
                <c:pt idx="18445">
                  <c:v>183.2078113</c:v>
                </c:pt>
                <c:pt idx="18446">
                  <c:v>183.21774429999999</c:v>
                </c:pt>
                <c:pt idx="18447">
                  <c:v>183.22767730000001</c:v>
                </c:pt>
                <c:pt idx="18448">
                  <c:v>183.2376103</c:v>
                </c:pt>
                <c:pt idx="18449">
                  <c:v>183.24754329999999</c:v>
                </c:pt>
                <c:pt idx="18450">
                  <c:v>183.25747630000001</c:v>
                </c:pt>
                <c:pt idx="18451">
                  <c:v>183.2674093</c:v>
                </c:pt>
                <c:pt idx="18452">
                  <c:v>183.27734229999999</c:v>
                </c:pt>
                <c:pt idx="18453">
                  <c:v>183.2872753</c:v>
                </c:pt>
                <c:pt idx="18454">
                  <c:v>183.29720829999999</c:v>
                </c:pt>
                <c:pt idx="18455">
                  <c:v>183.30714130000001</c:v>
                </c:pt>
                <c:pt idx="18456">
                  <c:v>183.3170743</c:v>
                </c:pt>
                <c:pt idx="18457">
                  <c:v>183.32700729999999</c:v>
                </c:pt>
                <c:pt idx="18458">
                  <c:v>183.33694030000001</c:v>
                </c:pt>
                <c:pt idx="18459">
                  <c:v>183.3468733</c:v>
                </c:pt>
                <c:pt idx="18460">
                  <c:v>183.35680629999999</c:v>
                </c:pt>
                <c:pt idx="18461">
                  <c:v>183.36673930000001</c:v>
                </c:pt>
                <c:pt idx="18462">
                  <c:v>183.3766723</c:v>
                </c:pt>
                <c:pt idx="18463">
                  <c:v>183.38660530000001</c:v>
                </c:pt>
                <c:pt idx="18464">
                  <c:v>183.3965383</c:v>
                </c:pt>
                <c:pt idx="18465">
                  <c:v>183.40647129999999</c:v>
                </c:pt>
                <c:pt idx="18466">
                  <c:v>183.41640430000001</c:v>
                </c:pt>
                <c:pt idx="18467">
                  <c:v>183.4263373</c:v>
                </c:pt>
                <c:pt idx="18468">
                  <c:v>183.43627029999999</c:v>
                </c:pt>
                <c:pt idx="18469">
                  <c:v>183.44620330000001</c:v>
                </c:pt>
                <c:pt idx="18470">
                  <c:v>183.4561363</c:v>
                </c:pt>
                <c:pt idx="18471">
                  <c:v>183.46606929999999</c:v>
                </c:pt>
                <c:pt idx="18472">
                  <c:v>183.4760023</c:v>
                </c:pt>
                <c:pt idx="18473">
                  <c:v>183.48593529999999</c:v>
                </c:pt>
                <c:pt idx="18474">
                  <c:v>183.49586830000001</c:v>
                </c:pt>
                <c:pt idx="18475">
                  <c:v>183.5058013</c:v>
                </c:pt>
                <c:pt idx="18476">
                  <c:v>183.51573429999999</c:v>
                </c:pt>
                <c:pt idx="18477">
                  <c:v>183.52566730000001</c:v>
                </c:pt>
                <c:pt idx="18478">
                  <c:v>183.5356003</c:v>
                </c:pt>
                <c:pt idx="18479">
                  <c:v>183.54553329999999</c:v>
                </c:pt>
                <c:pt idx="18480">
                  <c:v>183.55546630000001</c:v>
                </c:pt>
                <c:pt idx="18481">
                  <c:v>183.5653993</c:v>
                </c:pt>
                <c:pt idx="18482">
                  <c:v>183.57533230000001</c:v>
                </c:pt>
                <c:pt idx="18483">
                  <c:v>183.5852653</c:v>
                </c:pt>
                <c:pt idx="18484">
                  <c:v>183.59519829999999</c:v>
                </c:pt>
                <c:pt idx="18485">
                  <c:v>183.60513130000001</c:v>
                </c:pt>
                <c:pt idx="18486">
                  <c:v>183.6150643</c:v>
                </c:pt>
                <c:pt idx="18487">
                  <c:v>183.62499729999999</c:v>
                </c:pt>
                <c:pt idx="18488">
                  <c:v>183.63493030000001</c:v>
                </c:pt>
                <c:pt idx="18489">
                  <c:v>183.6448632</c:v>
                </c:pt>
                <c:pt idx="18490">
                  <c:v>183.65479619999999</c:v>
                </c:pt>
                <c:pt idx="18491">
                  <c:v>183.66472920000001</c:v>
                </c:pt>
                <c:pt idx="18492">
                  <c:v>183.6746622</c:v>
                </c:pt>
                <c:pt idx="18493">
                  <c:v>183.68459519999999</c:v>
                </c:pt>
                <c:pt idx="18494">
                  <c:v>183.69452820000001</c:v>
                </c:pt>
                <c:pt idx="18495">
                  <c:v>183.7044612</c:v>
                </c:pt>
                <c:pt idx="18496">
                  <c:v>183.71439419999999</c:v>
                </c:pt>
                <c:pt idx="18497">
                  <c:v>183.7243272</c:v>
                </c:pt>
                <c:pt idx="18498">
                  <c:v>183.73426019999999</c:v>
                </c:pt>
                <c:pt idx="18499">
                  <c:v>183.74419320000001</c:v>
                </c:pt>
                <c:pt idx="18500">
                  <c:v>183.7541262</c:v>
                </c:pt>
                <c:pt idx="18501">
                  <c:v>183.76405919999999</c:v>
                </c:pt>
                <c:pt idx="18502">
                  <c:v>183.77399220000001</c:v>
                </c:pt>
                <c:pt idx="18503">
                  <c:v>183.7839252</c:v>
                </c:pt>
                <c:pt idx="18504">
                  <c:v>183.79385819999999</c:v>
                </c:pt>
                <c:pt idx="18505">
                  <c:v>183.80379120000001</c:v>
                </c:pt>
                <c:pt idx="18506">
                  <c:v>183.8137242</c:v>
                </c:pt>
                <c:pt idx="18507">
                  <c:v>183.82365720000001</c:v>
                </c:pt>
                <c:pt idx="18508">
                  <c:v>183.8335902</c:v>
                </c:pt>
                <c:pt idx="18509">
                  <c:v>183.84352319999999</c:v>
                </c:pt>
                <c:pt idx="18510">
                  <c:v>183.85345620000001</c:v>
                </c:pt>
                <c:pt idx="18511">
                  <c:v>183.8633892</c:v>
                </c:pt>
                <c:pt idx="18512">
                  <c:v>183.87332219999999</c:v>
                </c:pt>
                <c:pt idx="18513">
                  <c:v>183.88325520000001</c:v>
                </c:pt>
                <c:pt idx="18514">
                  <c:v>183.8931882</c:v>
                </c:pt>
                <c:pt idx="18515">
                  <c:v>183.90312119999999</c:v>
                </c:pt>
                <c:pt idx="18516">
                  <c:v>183.9130542</c:v>
                </c:pt>
                <c:pt idx="18517">
                  <c:v>183.92298719999999</c:v>
                </c:pt>
                <c:pt idx="18518">
                  <c:v>183.93292020000001</c:v>
                </c:pt>
                <c:pt idx="18519">
                  <c:v>183.9428532</c:v>
                </c:pt>
                <c:pt idx="18520">
                  <c:v>183.95278619999999</c:v>
                </c:pt>
                <c:pt idx="18521">
                  <c:v>183.96271920000001</c:v>
                </c:pt>
                <c:pt idx="18522">
                  <c:v>183.9726522</c:v>
                </c:pt>
                <c:pt idx="18523">
                  <c:v>183.98258519999999</c:v>
                </c:pt>
                <c:pt idx="18524">
                  <c:v>183.99251820000001</c:v>
                </c:pt>
                <c:pt idx="18525">
                  <c:v>184.0024512</c:v>
                </c:pt>
                <c:pt idx="18526">
                  <c:v>184.01238420000001</c:v>
                </c:pt>
                <c:pt idx="18527">
                  <c:v>184.0223172</c:v>
                </c:pt>
                <c:pt idx="18528">
                  <c:v>184.03225019999999</c:v>
                </c:pt>
                <c:pt idx="18529">
                  <c:v>184.04218320000001</c:v>
                </c:pt>
                <c:pt idx="18530">
                  <c:v>184.0521162</c:v>
                </c:pt>
                <c:pt idx="18531">
                  <c:v>184.06204919999999</c:v>
                </c:pt>
                <c:pt idx="18532">
                  <c:v>184.07198220000001</c:v>
                </c:pt>
                <c:pt idx="18533">
                  <c:v>184.0819152</c:v>
                </c:pt>
                <c:pt idx="18534">
                  <c:v>184.09184819999999</c:v>
                </c:pt>
                <c:pt idx="18535">
                  <c:v>184.1017812</c:v>
                </c:pt>
                <c:pt idx="18536">
                  <c:v>184.11171419999999</c:v>
                </c:pt>
                <c:pt idx="18537">
                  <c:v>184.12164720000001</c:v>
                </c:pt>
                <c:pt idx="18538">
                  <c:v>184.1315802</c:v>
                </c:pt>
                <c:pt idx="18539">
                  <c:v>184.14151319999999</c:v>
                </c:pt>
                <c:pt idx="18540">
                  <c:v>184.15144620000001</c:v>
                </c:pt>
                <c:pt idx="18541">
                  <c:v>184.1613792</c:v>
                </c:pt>
                <c:pt idx="18542">
                  <c:v>184.17131219999999</c:v>
                </c:pt>
                <c:pt idx="18543">
                  <c:v>184.18124520000001</c:v>
                </c:pt>
                <c:pt idx="18544">
                  <c:v>184.1911782</c:v>
                </c:pt>
                <c:pt idx="18545">
                  <c:v>184.20111120000001</c:v>
                </c:pt>
                <c:pt idx="18546">
                  <c:v>184.2110442</c:v>
                </c:pt>
                <c:pt idx="18547">
                  <c:v>184.22097719999999</c:v>
                </c:pt>
                <c:pt idx="18548">
                  <c:v>184.23091020000001</c:v>
                </c:pt>
                <c:pt idx="18549">
                  <c:v>184.2408432</c:v>
                </c:pt>
                <c:pt idx="18550">
                  <c:v>184.25077619999999</c:v>
                </c:pt>
                <c:pt idx="18551">
                  <c:v>184.26070920000001</c:v>
                </c:pt>
                <c:pt idx="18552">
                  <c:v>184.2706422</c:v>
                </c:pt>
                <c:pt idx="18553">
                  <c:v>184.28057519999999</c:v>
                </c:pt>
                <c:pt idx="18554">
                  <c:v>184.2905082</c:v>
                </c:pt>
                <c:pt idx="18555">
                  <c:v>184.30044119999999</c:v>
                </c:pt>
                <c:pt idx="18556">
                  <c:v>184.31037420000001</c:v>
                </c:pt>
                <c:pt idx="18557">
                  <c:v>184.3203072</c:v>
                </c:pt>
                <c:pt idx="18558">
                  <c:v>184.33024019999999</c:v>
                </c:pt>
                <c:pt idx="18559">
                  <c:v>184.34017320000001</c:v>
                </c:pt>
                <c:pt idx="18560">
                  <c:v>184.3501062</c:v>
                </c:pt>
                <c:pt idx="18561">
                  <c:v>184.36003919999999</c:v>
                </c:pt>
                <c:pt idx="18562">
                  <c:v>184.36997220000001</c:v>
                </c:pt>
                <c:pt idx="18563">
                  <c:v>184.3799052</c:v>
                </c:pt>
                <c:pt idx="18564">
                  <c:v>184.38983820000001</c:v>
                </c:pt>
                <c:pt idx="18565">
                  <c:v>184.3997712</c:v>
                </c:pt>
                <c:pt idx="18566">
                  <c:v>184.40970419999999</c:v>
                </c:pt>
                <c:pt idx="18567">
                  <c:v>184.41963720000001</c:v>
                </c:pt>
                <c:pt idx="18568">
                  <c:v>184.4295702</c:v>
                </c:pt>
                <c:pt idx="18569">
                  <c:v>184.43950319999999</c:v>
                </c:pt>
                <c:pt idx="18570">
                  <c:v>184.44943620000001</c:v>
                </c:pt>
                <c:pt idx="18571">
                  <c:v>184.4593692</c:v>
                </c:pt>
                <c:pt idx="18572">
                  <c:v>184.46930219999999</c:v>
                </c:pt>
                <c:pt idx="18573">
                  <c:v>184.47923520000001</c:v>
                </c:pt>
                <c:pt idx="18574">
                  <c:v>184.48916819999999</c:v>
                </c:pt>
                <c:pt idx="18575">
                  <c:v>184.49910120000001</c:v>
                </c:pt>
                <c:pt idx="18576">
                  <c:v>184.5090342</c:v>
                </c:pt>
                <c:pt idx="18577">
                  <c:v>184.51896719999999</c:v>
                </c:pt>
                <c:pt idx="18578">
                  <c:v>184.52890020000001</c:v>
                </c:pt>
                <c:pt idx="18579">
                  <c:v>184.5388332</c:v>
                </c:pt>
                <c:pt idx="18580">
                  <c:v>184.54876619999999</c:v>
                </c:pt>
                <c:pt idx="18581">
                  <c:v>184.55869920000001</c:v>
                </c:pt>
                <c:pt idx="18582">
                  <c:v>184.5686322</c:v>
                </c:pt>
                <c:pt idx="18583">
                  <c:v>184.57856520000001</c:v>
                </c:pt>
                <c:pt idx="18584">
                  <c:v>184.5884982</c:v>
                </c:pt>
                <c:pt idx="18585">
                  <c:v>184.59843119999999</c:v>
                </c:pt>
                <c:pt idx="18586">
                  <c:v>184.60836420000001</c:v>
                </c:pt>
                <c:pt idx="18587">
                  <c:v>184.6182962</c:v>
                </c:pt>
                <c:pt idx="18588">
                  <c:v>184.62823019999999</c:v>
                </c:pt>
                <c:pt idx="18589">
                  <c:v>184.63816199999999</c:v>
                </c:pt>
                <c:pt idx="18590">
                  <c:v>184.64809500000001</c:v>
                </c:pt>
                <c:pt idx="18591">
                  <c:v>184.658028</c:v>
                </c:pt>
                <c:pt idx="18592">
                  <c:v>184.66796099999999</c:v>
                </c:pt>
                <c:pt idx="18593">
                  <c:v>184.67789400000001</c:v>
                </c:pt>
                <c:pt idx="18594">
                  <c:v>184.687827</c:v>
                </c:pt>
                <c:pt idx="18595">
                  <c:v>184.69775999999999</c:v>
                </c:pt>
                <c:pt idx="18596">
                  <c:v>184.70769300000001</c:v>
                </c:pt>
                <c:pt idx="18597">
                  <c:v>184.717626</c:v>
                </c:pt>
                <c:pt idx="18598">
                  <c:v>184.72755900000001</c:v>
                </c:pt>
                <c:pt idx="18599">
                  <c:v>184.737492</c:v>
                </c:pt>
                <c:pt idx="18600">
                  <c:v>184.74742499999999</c:v>
                </c:pt>
                <c:pt idx="18601">
                  <c:v>184.75735800000001</c:v>
                </c:pt>
                <c:pt idx="18602">
                  <c:v>184.767291</c:v>
                </c:pt>
                <c:pt idx="18603">
                  <c:v>184.77722399999999</c:v>
                </c:pt>
                <c:pt idx="18604">
                  <c:v>184.78715700000001</c:v>
                </c:pt>
                <c:pt idx="18605">
                  <c:v>184.79709</c:v>
                </c:pt>
                <c:pt idx="18606">
                  <c:v>184.80702299999999</c:v>
                </c:pt>
                <c:pt idx="18607">
                  <c:v>184.816956</c:v>
                </c:pt>
                <c:pt idx="18608">
                  <c:v>184.82688899999999</c:v>
                </c:pt>
                <c:pt idx="18609">
                  <c:v>184.83682200000001</c:v>
                </c:pt>
                <c:pt idx="18610">
                  <c:v>184.846755</c:v>
                </c:pt>
                <c:pt idx="18611">
                  <c:v>184.85668799999999</c:v>
                </c:pt>
                <c:pt idx="18612">
                  <c:v>184.86662100000001</c:v>
                </c:pt>
                <c:pt idx="18613">
                  <c:v>184.876554</c:v>
                </c:pt>
                <c:pt idx="18614">
                  <c:v>184.88648699999999</c:v>
                </c:pt>
                <c:pt idx="18615">
                  <c:v>184.89642000000001</c:v>
                </c:pt>
                <c:pt idx="18616">
                  <c:v>184.906353</c:v>
                </c:pt>
                <c:pt idx="18617">
                  <c:v>184.91628600000001</c:v>
                </c:pt>
                <c:pt idx="18618">
                  <c:v>184.926219</c:v>
                </c:pt>
                <c:pt idx="18619">
                  <c:v>184.93615199999999</c:v>
                </c:pt>
                <c:pt idx="18620">
                  <c:v>184.94608500000001</c:v>
                </c:pt>
                <c:pt idx="18621">
                  <c:v>184.956018</c:v>
                </c:pt>
                <c:pt idx="18622">
                  <c:v>184.96595099999999</c:v>
                </c:pt>
                <c:pt idx="18623">
                  <c:v>184.97588400000001</c:v>
                </c:pt>
                <c:pt idx="18624">
                  <c:v>184.985817</c:v>
                </c:pt>
                <c:pt idx="18625">
                  <c:v>184.99574999999999</c:v>
                </c:pt>
                <c:pt idx="18626">
                  <c:v>185.005683</c:v>
                </c:pt>
                <c:pt idx="18627">
                  <c:v>185.01561599999999</c:v>
                </c:pt>
                <c:pt idx="18628">
                  <c:v>185.02554900000001</c:v>
                </c:pt>
                <c:pt idx="18629">
                  <c:v>185.035482</c:v>
                </c:pt>
                <c:pt idx="18630">
                  <c:v>185.04541499999999</c:v>
                </c:pt>
                <c:pt idx="18631">
                  <c:v>185.05534800000001</c:v>
                </c:pt>
                <c:pt idx="18632">
                  <c:v>185.065281</c:v>
                </c:pt>
                <c:pt idx="18633">
                  <c:v>185.07521399999999</c:v>
                </c:pt>
                <c:pt idx="18634">
                  <c:v>185.08514700000001</c:v>
                </c:pt>
                <c:pt idx="18635">
                  <c:v>185.09508</c:v>
                </c:pt>
                <c:pt idx="18636">
                  <c:v>185.10501300000001</c:v>
                </c:pt>
                <c:pt idx="18637">
                  <c:v>185.114946</c:v>
                </c:pt>
                <c:pt idx="18638">
                  <c:v>185.12487899999999</c:v>
                </c:pt>
                <c:pt idx="18639">
                  <c:v>185.13481200000001</c:v>
                </c:pt>
                <c:pt idx="18640">
                  <c:v>185.144745</c:v>
                </c:pt>
                <c:pt idx="18641">
                  <c:v>185.15467799999999</c:v>
                </c:pt>
                <c:pt idx="18642">
                  <c:v>185.16461100000001</c:v>
                </c:pt>
                <c:pt idx="18643">
                  <c:v>185.174544</c:v>
                </c:pt>
                <c:pt idx="18644">
                  <c:v>185.18447699999999</c:v>
                </c:pt>
                <c:pt idx="18645">
                  <c:v>185.19441</c:v>
                </c:pt>
                <c:pt idx="18646">
                  <c:v>185.20434299999999</c:v>
                </c:pt>
                <c:pt idx="18647">
                  <c:v>185.21427600000001</c:v>
                </c:pt>
                <c:pt idx="18648">
                  <c:v>185.224209</c:v>
                </c:pt>
                <c:pt idx="18649">
                  <c:v>185.23414199999999</c:v>
                </c:pt>
                <c:pt idx="18650">
                  <c:v>185.24407500000001</c:v>
                </c:pt>
                <c:pt idx="18651">
                  <c:v>185.254008</c:v>
                </c:pt>
                <c:pt idx="18652">
                  <c:v>185.26394099999999</c:v>
                </c:pt>
                <c:pt idx="18653">
                  <c:v>185.27387400000001</c:v>
                </c:pt>
                <c:pt idx="18654">
                  <c:v>185.283807</c:v>
                </c:pt>
                <c:pt idx="18655">
                  <c:v>185.29374000000001</c:v>
                </c:pt>
                <c:pt idx="18656">
                  <c:v>185.303673</c:v>
                </c:pt>
                <c:pt idx="18657">
                  <c:v>185.31360599999999</c:v>
                </c:pt>
                <c:pt idx="18658">
                  <c:v>185.32353900000001</c:v>
                </c:pt>
                <c:pt idx="18659">
                  <c:v>185.333472</c:v>
                </c:pt>
                <c:pt idx="18660">
                  <c:v>185.34340499999999</c:v>
                </c:pt>
                <c:pt idx="18661">
                  <c:v>185.35333800000001</c:v>
                </c:pt>
                <c:pt idx="18662">
                  <c:v>185.363271</c:v>
                </c:pt>
                <c:pt idx="18663">
                  <c:v>185.37320399999999</c:v>
                </c:pt>
                <c:pt idx="18664">
                  <c:v>185.383137</c:v>
                </c:pt>
                <c:pt idx="18665">
                  <c:v>185.39306999999999</c:v>
                </c:pt>
                <c:pt idx="18666">
                  <c:v>185.40300300000001</c:v>
                </c:pt>
                <c:pt idx="18667">
                  <c:v>185.412936</c:v>
                </c:pt>
                <c:pt idx="18668">
                  <c:v>185.42286899999999</c:v>
                </c:pt>
                <c:pt idx="18669">
                  <c:v>185.43280200000001</c:v>
                </c:pt>
                <c:pt idx="18670">
                  <c:v>185.442735</c:v>
                </c:pt>
                <c:pt idx="18671">
                  <c:v>185.45266699999999</c:v>
                </c:pt>
                <c:pt idx="18672">
                  <c:v>185.46260000000001</c:v>
                </c:pt>
                <c:pt idx="18673">
                  <c:v>185.472533</c:v>
                </c:pt>
                <c:pt idx="18674">
                  <c:v>185.48246599999999</c:v>
                </c:pt>
                <c:pt idx="18675">
                  <c:v>185.49239900000001</c:v>
                </c:pt>
                <c:pt idx="18676">
                  <c:v>185.502332</c:v>
                </c:pt>
                <c:pt idx="18677">
                  <c:v>185.51226500000001</c:v>
                </c:pt>
                <c:pt idx="18678">
                  <c:v>185.522198</c:v>
                </c:pt>
                <c:pt idx="18679">
                  <c:v>185.53213099999999</c:v>
                </c:pt>
                <c:pt idx="18680">
                  <c:v>185.54206400000001</c:v>
                </c:pt>
                <c:pt idx="18681">
                  <c:v>185.551997</c:v>
                </c:pt>
                <c:pt idx="18682">
                  <c:v>185.56192999999999</c:v>
                </c:pt>
                <c:pt idx="18683">
                  <c:v>185.57186300000001</c:v>
                </c:pt>
                <c:pt idx="18684">
                  <c:v>185.581796</c:v>
                </c:pt>
                <c:pt idx="18685">
                  <c:v>185.59172899999999</c:v>
                </c:pt>
                <c:pt idx="18686">
                  <c:v>185.601662</c:v>
                </c:pt>
                <c:pt idx="18687">
                  <c:v>185.61159499999999</c:v>
                </c:pt>
                <c:pt idx="18688">
                  <c:v>185.62152800000001</c:v>
                </c:pt>
                <c:pt idx="18689">
                  <c:v>185.631461</c:v>
                </c:pt>
                <c:pt idx="18690">
                  <c:v>185.64139349999999</c:v>
                </c:pt>
                <c:pt idx="18691">
                  <c:v>185.65132650000001</c:v>
                </c:pt>
                <c:pt idx="18692">
                  <c:v>185.6612595</c:v>
                </c:pt>
                <c:pt idx="18693">
                  <c:v>185.67119249999999</c:v>
                </c:pt>
                <c:pt idx="18694">
                  <c:v>185.68112550000001</c:v>
                </c:pt>
                <c:pt idx="18695">
                  <c:v>185.6910585</c:v>
                </c:pt>
                <c:pt idx="18696">
                  <c:v>185.70099149999999</c:v>
                </c:pt>
                <c:pt idx="18697">
                  <c:v>185.7109245</c:v>
                </c:pt>
                <c:pt idx="18698">
                  <c:v>185.72085749999999</c:v>
                </c:pt>
                <c:pt idx="18699">
                  <c:v>185.73079050000001</c:v>
                </c:pt>
                <c:pt idx="18700">
                  <c:v>185.7407235</c:v>
                </c:pt>
                <c:pt idx="18701">
                  <c:v>185.75065649999999</c:v>
                </c:pt>
                <c:pt idx="18702">
                  <c:v>185.76058950000001</c:v>
                </c:pt>
                <c:pt idx="18703">
                  <c:v>185.7705225</c:v>
                </c:pt>
                <c:pt idx="18704">
                  <c:v>185.78045549999999</c:v>
                </c:pt>
                <c:pt idx="18705">
                  <c:v>185.79038850000001</c:v>
                </c:pt>
                <c:pt idx="18706">
                  <c:v>185.8003215</c:v>
                </c:pt>
                <c:pt idx="18707">
                  <c:v>185.81025450000001</c:v>
                </c:pt>
                <c:pt idx="18708">
                  <c:v>185.8201875</c:v>
                </c:pt>
                <c:pt idx="18709">
                  <c:v>185.83012049999999</c:v>
                </c:pt>
                <c:pt idx="18710">
                  <c:v>185.84005350000001</c:v>
                </c:pt>
                <c:pt idx="18711">
                  <c:v>185.8499865</c:v>
                </c:pt>
                <c:pt idx="18712">
                  <c:v>185.85991949999999</c:v>
                </c:pt>
                <c:pt idx="18713">
                  <c:v>185.86985250000001</c:v>
                </c:pt>
                <c:pt idx="18714">
                  <c:v>185.8797855</c:v>
                </c:pt>
                <c:pt idx="18715">
                  <c:v>185.88971849999999</c:v>
                </c:pt>
                <c:pt idx="18716">
                  <c:v>185.8996515</c:v>
                </c:pt>
                <c:pt idx="18717">
                  <c:v>185.90958449999999</c:v>
                </c:pt>
                <c:pt idx="18718">
                  <c:v>185.91951750000001</c:v>
                </c:pt>
                <c:pt idx="18719">
                  <c:v>185.9294505</c:v>
                </c:pt>
                <c:pt idx="18720">
                  <c:v>185.93938349999999</c:v>
                </c:pt>
                <c:pt idx="18721">
                  <c:v>185.94931650000001</c:v>
                </c:pt>
                <c:pt idx="18722">
                  <c:v>185.9592495</c:v>
                </c:pt>
                <c:pt idx="18723">
                  <c:v>185.96918149999999</c:v>
                </c:pt>
                <c:pt idx="18724">
                  <c:v>185.97911450000001</c:v>
                </c:pt>
                <c:pt idx="18725">
                  <c:v>185.9890475</c:v>
                </c:pt>
                <c:pt idx="18726">
                  <c:v>185.99898049999999</c:v>
                </c:pt>
                <c:pt idx="18727">
                  <c:v>186.00891350000001</c:v>
                </c:pt>
                <c:pt idx="18728">
                  <c:v>186.0188465</c:v>
                </c:pt>
                <c:pt idx="18729">
                  <c:v>186.02877950000001</c:v>
                </c:pt>
                <c:pt idx="18730">
                  <c:v>186.0387125</c:v>
                </c:pt>
                <c:pt idx="18731">
                  <c:v>186.04864549999999</c:v>
                </c:pt>
                <c:pt idx="18732">
                  <c:v>186.05857850000001</c:v>
                </c:pt>
                <c:pt idx="18733">
                  <c:v>186.0685115</c:v>
                </c:pt>
                <c:pt idx="18734">
                  <c:v>186.07844449999999</c:v>
                </c:pt>
                <c:pt idx="18735">
                  <c:v>186.08837750000001</c:v>
                </c:pt>
                <c:pt idx="18736">
                  <c:v>186.0983105</c:v>
                </c:pt>
                <c:pt idx="18737">
                  <c:v>186.10824349999999</c:v>
                </c:pt>
                <c:pt idx="18738">
                  <c:v>186.1181765</c:v>
                </c:pt>
                <c:pt idx="18739">
                  <c:v>186.12810949999999</c:v>
                </c:pt>
                <c:pt idx="18740">
                  <c:v>186.13804250000001</c:v>
                </c:pt>
                <c:pt idx="18741">
                  <c:v>186.1479755</c:v>
                </c:pt>
                <c:pt idx="18742">
                  <c:v>186.15790849999999</c:v>
                </c:pt>
                <c:pt idx="18743">
                  <c:v>186.16784150000001</c:v>
                </c:pt>
                <c:pt idx="18744">
                  <c:v>186.1777745</c:v>
                </c:pt>
                <c:pt idx="18745">
                  <c:v>186.18770749999999</c:v>
                </c:pt>
                <c:pt idx="18746">
                  <c:v>186.19764050000001</c:v>
                </c:pt>
                <c:pt idx="18747">
                  <c:v>186.2075735</c:v>
                </c:pt>
                <c:pt idx="18748">
                  <c:v>186.21750650000001</c:v>
                </c:pt>
                <c:pt idx="18749">
                  <c:v>186.2274395</c:v>
                </c:pt>
                <c:pt idx="18750">
                  <c:v>186.23737249999999</c:v>
                </c:pt>
                <c:pt idx="18751">
                  <c:v>186.24730550000001</c:v>
                </c:pt>
                <c:pt idx="18752">
                  <c:v>186.2572385</c:v>
                </c:pt>
                <c:pt idx="18753">
                  <c:v>186.26717149999999</c:v>
                </c:pt>
                <c:pt idx="18754">
                  <c:v>186.27710450000001</c:v>
                </c:pt>
                <c:pt idx="18755">
                  <c:v>186.2870375</c:v>
                </c:pt>
                <c:pt idx="18756">
                  <c:v>186.29697049999999</c:v>
                </c:pt>
                <c:pt idx="18757">
                  <c:v>186.3069035</c:v>
                </c:pt>
                <c:pt idx="18758">
                  <c:v>186.31683649999999</c:v>
                </c:pt>
                <c:pt idx="18759">
                  <c:v>186.32676950000001</c:v>
                </c:pt>
                <c:pt idx="18760">
                  <c:v>186.3367025</c:v>
                </c:pt>
                <c:pt idx="18761">
                  <c:v>186.34663549999999</c:v>
                </c:pt>
                <c:pt idx="18762">
                  <c:v>186.35656850000001</c:v>
                </c:pt>
                <c:pt idx="18763">
                  <c:v>186.3665015</c:v>
                </c:pt>
                <c:pt idx="18764">
                  <c:v>186.37643349999999</c:v>
                </c:pt>
                <c:pt idx="18765">
                  <c:v>186.38636650000001</c:v>
                </c:pt>
                <c:pt idx="18766">
                  <c:v>186.3962995</c:v>
                </c:pt>
                <c:pt idx="18767">
                  <c:v>186.40623249999999</c:v>
                </c:pt>
                <c:pt idx="18768">
                  <c:v>186.41616550000001</c:v>
                </c:pt>
                <c:pt idx="18769">
                  <c:v>186.42609849999999</c:v>
                </c:pt>
                <c:pt idx="18770">
                  <c:v>186.43603150000001</c:v>
                </c:pt>
                <c:pt idx="18771">
                  <c:v>186.4459645</c:v>
                </c:pt>
                <c:pt idx="18772">
                  <c:v>186.45589749999999</c:v>
                </c:pt>
                <c:pt idx="18773">
                  <c:v>186.46583050000001</c:v>
                </c:pt>
                <c:pt idx="18774">
                  <c:v>186.4757635</c:v>
                </c:pt>
                <c:pt idx="18775">
                  <c:v>186.48569649999999</c:v>
                </c:pt>
                <c:pt idx="18776">
                  <c:v>186.49562950000001</c:v>
                </c:pt>
                <c:pt idx="18777">
                  <c:v>186.5055625</c:v>
                </c:pt>
                <c:pt idx="18778">
                  <c:v>186.51549549999999</c:v>
                </c:pt>
                <c:pt idx="18779">
                  <c:v>186.5254285</c:v>
                </c:pt>
                <c:pt idx="18780">
                  <c:v>186.53536149999999</c:v>
                </c:pt>
                <c:pt idx="18781">
                  <c:v>186.54529450000001</c:v>
                </c:pt>
                <c:pt idx="18782">
                  <c:v>186.5552275</c:v>
                </c:pt>
                <c:pt idx="18783">
                  <c:v>186.56516049999999</c:v>
                </c:pt>
                <c:pt idx="18784">
                  <c:v>186.57509350000001</c:v>
                </c:pt>
                <c:pt idx="18785">
                  <c:v>186.5850265</c:v>
                </c:pt>
                <c:pt idx="18786">
                  <c:v>186.59495949999999</c:v>
                </c:pt>
                <c:pt idx="18787">
                  <c:v>186.60489250000001</c:v>
                </c:pt>
                <c:pt idx="18788">
                  <c:v>186.61482549999999</c:v>
                </c:pt>
                <c:pt idx="18789">
                  <c:v>186.62475850000001</c:v>
                </c:pt>
                <c:pt idx="18790">
                  <c:v>186.6346915</c:v>
                </c:pt>
                <c:pt idx="18791">
                  <c:v>186.6446254</c:v>
                </c:pt>
                <c:pt idx="18792">
                  <c:v>186.65455840000001</c:v>
                </c:pt>
                <c:pt idx="18793">
                  <c:v>186.6644914</c:v>
                </c:pt>
                <c:pt idx="18794">
                  <c:v>186.67442439999999</c:v>
                </c:pt>
                <c:pt idx="18795">
                  <c:v>186.68435740000001</c:v>
                </c:pt>
                <c:pt idx="18796">
                  <c:v>186.6942904</c:v>
                </c:pt>
                <c:pt idx="18797">
                  <c:v>186.70422339999999</c:v>
                </c:pt>
                <c:pt idx="18798">
                  <c:v>186.71415640000001</c:v>
                </c:pt>
                <c:pt idx="18799">
                  <c:v>186.7240884</c:v>
                </c:pt>
                <c:pt idx="18800">
                  <c:v>186.73402239999999</c:v>
                </c:pt>
                <c:pt idx="18801">
                  <c:v>186.7439554</c:v>
                </c:pt>
                <c:pt idx="18802">
                  <c:v>186.7538874</c:v>
                </c:pt>
                <c:pt idx="18803">
                  <c:v>186.76382039999999</c:v>
                </c:pt>
                <c:pt idx="18804">
                  <c:v>186.7737534</c:v>
                </c:pt>
                <c:pt idx="18805">
                  <c:v>186.78368639999999</c:v>
                </c:pt>
                <c:pt idx="18806">
                  <c:v>186.79361940000001</c:v>
                </c:pt>
                <c:pt idx="18807">
                  <c:v>186.8035524</c:v>
                </c:pt>
                <c:pt idx="18808">
                  <c:v>186.81348539999999</c:v>
                </c:pt>
                <c:pt idx="18809">
                  <c:v>186.82341840000001</c:v>
                </c:pt>
                <c:pt idx="18810">
                  <c:v>186.8333514</c:v>
                </c:pt>
                <c:pt idx="18811">
                  <c:v>186.84328439999999</c:v>
                </c:pt>
                <c:pt idx="18812">
                  <c:v>186.85321740000001</c:v>
                </c:pt>
                <c:pt idx="18813">
                  <c:v>186.86315039999999</c:v>
                </c:pt>
                <c:pt idx="18814">
                  <c:v>186.87308340000001</c:v>
                </c:pt>
                <c:pt idx="18815">
                  <c:v>186.8830164</c:v>
                </c:pt>
                <c:pt idx="18816">
                  <c:v>186.89294939999999</c:v>
                </c:pt>
                <c:pt idx="18817">
                  <c:v>186.90288240000001</c:v>
                </c:pt>
                <c:pt idx="18818">
                  <c:v>186.9128154</c:v>
                </c:pt>
                <c:pt idx="18819">
                  <c:v>186.92274839999999</c:v>
                </c:pt>
                <c:pt idx="18820">
                  <c:v>186.93268140000001</c:v>
                </c:pt>
                <c:pt idx="18821">
                  <c:v>186.9426144</c:v>
                </c:pt>
                <c:pt idx="18822">
                  <c:v>186.95254739999999</c:v>
                </c:pt>
                <c:pt idx="18823">
                  <c:v>186.9624804</c:v>
                </c:pt>
                <c:pt idx="18824">
                  <c:v>186.97241339999999</c:v>
                </c:pt>
                <c:pt idx="18825">
                  <c:v>186.98234640000001</c:v>
                </c:pt>
                <c:pt idx="18826">
                  <c:v>186.9922794</c:v>
                </c:pt>
                <c:pt idx="18827">
                  <c:v>187.00221239999999</c:v>
                </c:pt>
                <c:pt idx="18828">
                  <c:v>187.01214540000001</c:v>
                </c:pt>
                <c:pt idx="18829">
                  <c:v>187.0220784</c:v>
                </c:pt>
                <c:pt idx="18830">
                  <c:v>187.03201139999999</c:v>
                </c:pt>
                <c:pt idx="18831">
                  <c:v>187.04194440000001</c:v>
                </c:pt>
                <c:pt idx="18832">
                  <c:v>187.0518774</c:v>
                </c:pt>
                <c:pt idx="18833">
                  <c:v>187.06181040000001</c:v>
                </c:pt>
                <c:pt idx="18834">
                  <c:v>187.0717434</c:v>
                </c:pt>
                <c:pt idx="18835">
                  <c:v>187.08167639999999</c:v>
                </c:pt>
                <c:pt idx="18836">
                  <c:v>187.09160940000001</c:v>
                </c:pt>
                <c:pt idx="18837">
                  <c:v>187.1015424</c:v>
                </c:pt>
                <c:pt idx="18838">
                  <c:v>187.11147539999999</c:v>
                </c:pt>
                <c:pt idx="18839">
                  <c:v>187.12140840000001</c:v>
                </c:pt>
                <c:pt idx="18840">
                  <c:v>187.1313414</c:v>
                </c:pt>
                <c:pt idx="18841">
                  <c:v>187.14127439999999</c:v>
                </c:pt>
                <c:pt idx="18842">
                  <c:v>187.1512074</c:v>
                </c:pt>
                <c:pt idx="18843">
                  <c:v>187.16114039999999</c:v>
                </c:pt>
                <c:pt idx="18844">
                  <c:v>187.17107240000001</c:v>
                </c:pt>
                <c:pt idx="18845">
                  <c:v>187.1810064</c:v>
                </c:pt>
                <c:pt idx="18846">
                  <c:v>187.19093839999999</c:v>
                </c:pt>
                <c:pt idx="18847">
                  <c:v>187.20087140000001</c:v>
                </c:pt>
                <c:pt idx="18848">
                  <c:v>187.2108044</c:v>
                </c:pt>
                <c:pt idx="18849">
                  <c:v>187.22073739999999</c:v>
                </c:pt>
                <c:pt idx="18850">
                  <c:v>187.23067040000001</c:v>
                </c:pt>
                <c:pt idx="18851">
                  <c:v>187.2406034</c:v>
                </c:pt>
                <c:pt idx="18852">
                  <c:v>187.25053639999999</c:v>
                </c:pt>
                <c:pt idx="18853">
                  <c:v>187.26046940000001</c:v>
                </c:pt>
                <c:pt idx="18854">
                  <c:v>187.27040239999999</c:v>
                </c:pt>
                <c:pt idx="18855">
                  <c:v>187.28033540000001</c:v>
                </c:pt>
                <c:pt idx="18856">
                  <c:v>187.2902684</c:v>
                </c:pt>
                <c:pt idx="18857">
                  <c:v>187.30020139999999</c:v>
                </c:pt>
                <c:pt idx="18858">
                  <c:v>187.31013440000001</c:v>
                </c:pt>
                <c:pt idx="18859">
                  <c:v>187.3200674</c:v>
                </c:pt>
                <c:pt idx="18860">
                  <c:v>187.33000039999999</c:v>
                </c:pt>
                <c:pt idx="18861">
                  <c:v>187.33993340000001</c:v>
                </c:pt>
                <c:pt idx="18862">
                  <c:v>187.3498664</c:v>
                </c:pt>
                <c:pt idx="18863">
                  <c:v>187.35979939999999</c:v>
                </c:pt>
                <c:pt idx="18864">
                  <c:v>187.3697324</c:v>
                </c:pt>
                <c:pt idx="18865">
                  <c:v>187.37966539999999</c:v>
                </c:pt>
                <c:pt idx="18866">
                  <c:v>187.38959840000001</c:v>
                </c:pt>
                <c:pt idx="18867">
                  <c:v>187.3995314</c:v>
                </c:pt>
                <c:pt idx="18868">
                  <c:v>187.40946439999999</c:v>
                </c:pt>
                <c:pt idx="18869">
                  <c:v>187.41939740000001</c:v>
                </c:pt>
                <c:pt idx="18870">
                  <c:v>187.4293304</c:v>
                </c:pt>
                <c:pt idx="18871">
                  <c:v>187.43926339999999</c:v>
                </c:pt>
                <c:pt idx="18872">
                  <c:v>187.44919640000001</c:v>
                </c:pt>
                <c:pt idx="18873">
                  <c:v>187.45912939999999</c:v>
                </c:pt>
                <c:pt idx="18874">
                  <c:v>187.46906240000001</c:v>
                </c:pt>
                <c:pt idx="18875">
                  <c:v>187.4789954</c:v>
                </c:pt>
                <c:pt idx="18876">
                  <c:v>187.48892839999999</c:v>
                </c:pt>
                <c:pt idx="18877">
                  <c:v>187.49886140000001</c:v>
                </c:pt>
                <c:pt idx="18878">
                  <c:v>187.5087944</c:v>
                </c:pt>
                <c:pt idx="18879">
                  <c:v>187.51872739999999</c:v>
                </c:pt>
                <c:pt idx="18880">
                  <c:v>187.5286614</c:v>
                </c:pt>
                <c:pt idx="18881">
                  <c:v>187.5385934</c:v>
                </c:pt>
                <c:pt idx="18882">
                  <c:v>187.54852639999999</c:v>
                </c:pt>
                <c:pt idx="18883">
                  <c:v>187.5584604</c:v>
                </c:pt>
                <c:pt idx="18884">
                  <c:v>187.56839339999999</c:v>
                </c:pt>
                <c:pt idx="18885">
                  <c:v>187.57832640000001</c:v>
                </c:pt>
                <c:pt idx="18886">
                  <c:v>187.5882594</c:v>
                </c:pt>
                <c:pt idx="18887">
                  <c:v>187.59819239999999</c:v>
                </c:pt>
                <c:pt idx="18888">
                  <c:v>187.60812540000001</c:v>
                </c:pt>
                <c:pt idx="18889">
                  <c:v>187.6180584</c:v>
                </c:pt>
                <c:pt idx="18890">
                  <c:v>187.62799140000001</c:v>
                </c:pt>
                <c:pt idx="18891">
                  <c:v>187.6379244</c:v>
                </c:pt>
                <c:pt idx="18892">
                  <c:v>187.64785710000001</c:v>
                </c:pt>
                <c:pt idx="18893">
                  <c:v>187.6577901</c:v>
                </c:pt>
                <c:pt idx="18894">
                  <c:v>187.66772309999999</c:v>
                </c:pt>
                <c:pt idx="18895">
                  <c:v>187.67765610000001</c:v>
                </c:pt>
                <c:pt idx="18896">
                  <c:v>187.6875891</c:v>
                </c:pt>
                <c:pt idx="18897">
                  <c:v>187.69752209999999</c:v>
                </c:pt>
                <c:pt idx="18898">
                  <c:v>187.7074551</c:v>
                </c:pt>
                <c:pt idx="18899">
                  <c:v>187.71738809999999</c:v>
                </c:pt>
                <c:pt idx="18900">
                  <c:v>187.72732110000001</c:v>
                </c:pt>
                <c:pt idx="18901">
                  <c:v>187.7372541</c:v>
                </c:pt>
                <c:pt idx="18902">
                  <c:v>187.74718709999999</c:v>
                </c:pt>
                <c:pt idx="18903">
                  <c:v>187.75712010000001</c:v>
                </c:pt>
                <c:pt idx="18904">
                  <c:v>187.7670531</c:v>
                </c:pt>
                <c:pt idx="18905">
                  <c:v>187.77698609999999</c:v>
                </c:pt>
                <c:pt idx="18906">
                  <c:v>187.78691910000001</c:v>
                </c:pt>
                <c:pt idx="18907">
                  <c:v>187.7968521</c:v>
                </c:pt>
                <c:pt idx="18908">
                  <c:v>187.80678510000001</c:v>
                </c:pt>
                <c:pt idx="18909">
                  <c:v>187.8167181</c:v>
                </c:pt>
                <c:pt idx="18910">
                  <c:v>187.82665109999999</c:v>
                </c:pt>
                <c:pt idx="18911">
                  <c:v>187.83658410000001</c:v>
                </c:pt>
                <c:pt idx="18912">
                  <c:v>187.8465171</c:v>
                </c:pt>
                <c:pt idx="18913">
                  <c:v>187.85645009999999</c:v>
                </c:pt>
                <c:pt idx="18914">
                  <c:v>187.86638310000001</c:v>
                </c:pt>
                <c:pt idx="18915">
                  <c:v>187.8763161</c:v>
                </c:pt>
                <c:pt idx="18916">
                  <c:v>187.88624909999999</c:v>
                </c:pt>
                <c:pt idx="18917">
                  <c:v>187.8961821</c:v>
                </c:pt>
                <c:pt idx="18918">
                  <c:v>187.90611509999999</c:v>
                </c:pt>
                <c:pt idx="18919">
                  <c:v>187.91604810000001</c:v>
                </c:pt>
                <c:pt idx="18920">
                  <c:v>187.9259811</c:v>
                </c:pt>
                <c:pt idx="18921">
                  <c:v>187.93591409999999</c:v>
                </c:pt>
                <c:pt idx="18922">
                  <c:v>187.94584710000001</c:v>
                </c:pt>
                <c:pt idx="18923">
                  <c:v>187.9557811</c:v>
                </c:pt>
                <c:pt idx="18924">
                  <c:v>187.96571410000001</c:v>
                </c:pt>
                <c:pt idx="18925">
                  <c:v>187.9756471</c:v>
                </c:pt>
                <c:pt idx="18926">
                  <c:v>187.98558009999999</c:v>
                </c:pt>
                <c:pt idx="18927">
                  <c:v>187.99551310000001</c:v>
                </c:pt>
                <c:pt idx="18928">
                  <c:v>188.0054461</c:v>
                </c:pt>
                <c:pt idx="18929">
                  <c:v>188.01537909999999</c:v>
                </c:pt>
                <c:pt idx="18930">
                  <c:v>188.02531210000001</c:v>
                </c:pt>
                <c:pt idx="18931">
                  <c:v>188.0352451</c:v>
                </c:pt>
                <c:pt idx="18932">
                  <c:v>188.04517809999999</c:v>
                </c:pt>
                <c:pt idx="18933">
                  <c:v>188.0551111</c:v>
                </c:pt>
                <c:pt idx="18934">
                  <c:v>188.06504409999999</c:v>
                </c:pt>
                <c:pt idx="18935">
                  <c:v>188.07497710000001</c:v>
                </c:pt>
                <c:pt idx="18936">
                  <c:v>188.0849101</c:v>
                </c:pt>
                <c:pt idx="18937">
                  <c:v>188.09484309999999</c:v>
                </c:pt>
                <c:pt idx="18938">
                  <c:v>188.10477610000001</c:v>
                </c:pt>
                <c:pt idx="18939">
                  <c:v>188.1147091</c:v>
                </c:pt>
                <c:pt idx="18940">
                  <c:v>188.12464209999999</c:v>
                </c:pt>
                <c:pt idx="18941">
                  <c:v>188.13457510000001</c:v>
                </c:pt>
                <c:pt idx="18942">
                  <c:v>188.1445081</c:v>
                </c:pt>
                <c:pt idx="18943">
                  <c:v>188.15444110000001</c:v>
                </c:pt>
                <c:pt idx="18944">
                  <c:v>188.1643741</c:v>
                </c:pt>
                <c:pt idx="18945">
                  <c:v>188.17430709999999</c:v>
                </c:pt>
                <c:pt idx="18946">
                  <c:v>188.18424110000001</c:v>
                </c:pt>
                <c:pt idx="18947">
                  <c:v>188.1941741</c:v>
                </c:pt>
                <c:pt idx="18948">
                  <c:v>188.20410709999999</c:v>
                </c:pt>
                <c:pt idx="18949">
                  <c:v>188.21404010000001</c:v>
                </c:pt>
                <c:pt idx="18950">
                  <c:v>188.22397309999999</c:v>
                </c:pt>
                <c:pt idx="18951">
                  <c:v>188.23390610000001</c:v>
                </c:pt>
                <c:pt idx="18952">
                  <c:v>188.2438391</c:v>
                </c:pt>
                <c:pt idx="18953">
                  <c:v>188.25377209999999</c:v>
                </c:pt>
                <c:pt idx="18954">
                  <c:v>188.26370510000001</c:v>
                </c:pt>
                <c:pt idx="18955">
                  <c:v>188.2736381</c:v>
                </c:pt>
                <c:pt idx="18956">
                  <c:v>188.28357109999999</c:v>
                </c:pt>
                <c:pt idx="18957">
                  <c:v>188.29350410000001</c:v>
                </c:pt>
                <c:pt idx="18958">
                  <c:v>188.3034371</c:v>
                </c:pt>
                <c:pt idx="18959">
                  <c:v>188.31337009999999</c:v>
                </c:pt>
                <c:pt idx="18960">
                  <c:v>188.3233031</c:v>
                </c:pt>
                <c:pt idx="18961">
                  <c:v>188.33323609999999</c:v>
                </c:pt>
                <c:pt idx="18962">
                  <c:v>188.34316910000001</c:v>
                </c:pt>
                <c:pt idx="18963">
                  <c:v>188.3531021</c:v>
                </c:pt>
                <c:pt idx="18964">
                  <c:v>188.36303509999999</c:v>
                </c:pt>
                <c:pt idx="18965">
                  <c:v>188.37296910000001</c:v>
                </c:pt>
                <c:pt idx="18966">
                  <c:v>188.3829021</c:v>
                </c:pt>
                <c:pt idx="18967">
                  <c:v>188.39283510000001</c:v>
                </c:pt>
                <c:pt idx="18968">
                  <c:v>188.4027681</c:v>
                </c:pt>
                <c:pt idx="18969">
                  <c:v>188.41270109999999</c:v>
                </c:pt>
                <c:pt idx="18970">
                  <c:v>188.42263410000001</c:v>
                </c:pt>
                <c:pt idx="18971">
                  <c:v>188.4325671</c:v>
                </c:pt>
                <c:pt idx="18972">
                  <c:v>188.44250009999999</c:v>
                </c:pt>
                <c:pt idx="18973">
                  <c:v>188.45243310000001</c:v>
                </c:pt>
                <c:pt idx="18974">
                  <c:v>188.4623661</c:v>
                </c:pt>
                <c:pt idx="18975">
                  <c:v>188.47229909999999</c:v>
                </c:pt>
                <c:pt idx="18976">
                  <c:v>188.4822321</c:v>
                </c:pt>
                <c:pt idx="18977">
                  <c:v>188.49216509999999</c:v>
                </c:pt>
                <c:pt idx="18978">
                  <c:v>188.50209810000001</c:v>
                </c:pt>
                <c:pt idx="18979">
                  <c:v>188.5120311</c:v>
                </c:pt>
                <c:pt idx="18980">
                  <c:v>188.52196409999999</c:v>
                </c:pt>
                <c:pt idx="18981">
                  <c:v>188.53189810000001</c:v>
                </c:pt>
                <c:pt idx="18982">
                  <c:v>188.5418311</c:v>
                </c:pt>
                <c:pt idx="18983">
                  <c:v>188.55176410000001</c:v>
                </c:pt>
                <c:pt idx="18984">
                  <c:v>188.5616971</c:v>
                </c:pt>
                <c:pt idx="18985">
                  <c:v>188.57163009999999</c:v>
                </c:pt>
                <c:pt idx="18986">
                  <c:v>188.58156310000001</c:v>
                </c:pt>
                <c:pt idx="18987">
                  <c:v>188.5914961</c:v>
                </c:pt>
                <c:pt idx="18988">
                  <c:v>188.60142909999999</c:v>
                </c:pt>
                <c:pt idx="18989">
                  <c:v>188.61136210000001</c:v>
                </c:pt>
                <c:pt idx="18990">
                  <c:v>188.6212951</c:v>
                </c:pt>
                <c:pt idx="18991">
                  <c:v>188.63122809999999</c:v>
                </c:pt>
                <c:pt idx="18992">
                  <c:v>188.64116039999999</c:v>
                </c:pt>
                <c:pt idx="18993">
                  <c:v>188.65109340000001</c:v>
                </c:pt>
                <c:pt idx="18994">
                  <c:v>188.6610264</c:v>
                </c:pt>
                <c:pt idx="18995">
                  <c:v>188.67095939999999</c:v>
                </c:pt>
                <c:pt idx="18996">
                  <c:v>188.6808934</c:v>
                </c:pt>
                <c:pt idx="18997">
                  <c:v>188.69082639999999</c:v>
                </c:pt>
                <c:pt idx="18998">
                  <c:v>188.70075940000001</c:v>
                </c:pt>
                <c:pt idx="18999">
                  <c:v>188.7106924</c:v>
                </c:pt>
                <c:pt idx="19000">
                  <c:v>188.72062539999999</c:v>
                </c:pt>
                <c:pt idx="19001">
                  <c:v>188.73055840000001</c:v>
                </c:pt>
                <c:pt idx="19002">
                  <c:v>188.7404914</c:v>
                </c:pt>
                <c:pt idx="19003">
                  <c:v>188.75042439999999</c:v>
                </c:pt>
                <c:pt idx="19004">
                  <c:v>188.7603574</c:v>
                </c:pt>
                <c:pt idx="19005">
                  <c:v>188.77029039999999</c:v>
                </c:pt>
                <c:pt idx="19006">
                  <c:v>188.78022340000001</c:v>
                </c:pt>
                <c:pt idx="19007">
                  <c:v>188.7901564</c:v>
                </c:pt>
                <c:pt idx="19008">
                  <c:v>188.80008939999999</c:v>
                </c:pt>
                <c:pt idx="19009">
                  <c:v>188.81002240000001</c:v>
                </c:pt>
                <c:pt idx="19010">
                  <c:v>188.8199564</c:v>
                </c:pt>
                <c:pt idx="19011">
                  <c:v>188.82988940000001</c:v>
                </c:pt>
                <c:pt idx="19012">
                  <c:v>188.8398224</c:v>
                </c:pt>
                <c:pt idx="19013">
                  <c:v>188.84975539999999</c:v>
                </c:pt>
                <c:pt idx="19014">
                  <c:v>188.85968840000001</c:v>
                </c:pt>
                <c:pt idx="19015">
                  <c:v>188.8696214</c:v>
                </c:pt>
                <c:pt idx="19016">
                  <c:v>188.87955439999999</c:v>
                </c:pt>
                <c:pt idx="19017">
                  <c:v>188.88948740000001</c:v>
                </c:pt>
                <c:pt idx="19018">
                  <c:v>188.8994204</c:v>
                </c:pt>
                <c:pt idx="19019">
                  <c:v>188.90935339999999</c:v>
                </c:pt>
                <c:pt idx="19020">
                  <c:v>188.9192864</c:v>
                </c:pt>
                <c:pt idx="19021">
                  <c:v>188.92921939999999</c:v>
                </c:pt>
                <c:pt idx="19022">
                  <c:v>188.93915240000001</c:v>
                </c:pt>
                <c:pt idx="19023">
                  <c:v>188.9490854</c:v>
                </c:pt>
                <c:pt idx="19024">
                  <c:v>188.95901839999999</c:v>
                </c:pt>
                <c:pt idx="19025">
                  <c:v>188.96895240000001</c:v>
                </c:pt>
                <c:pt idx="19026">
                  <c:v>188.9788854</c:v>
                </c:pt>
                <c:pt idx="19027">
                  <c:v>188.98881840000001</c:v>
                </c:pt>
                <c:pt idx="19028">
                  <c:v>188.9987514</c:v>
                </c:pt>
                <c:pt idx="19029">
                  <c:v>189.00868439999999</c:v>
                </c:pt>
                <c:pt idx="19030">
                  <c:v>189.01861740000001</c:v>
                </c:pt>
                <c:pt idx="19031">
                  <c:v>189.0285504</c:v>
                </c:pt>
                <c:pt idx="19032">
                  <c:v>189.03848339999999</c:v>
                </c:pt>
                <c:pt idx="19033">
                  <c:v>189.04841640000001</c:v>
                </c:pt>
                <c:pt idx="19034">
                  <c:v>189.0583494</c:v>
                </c:pt>
                <c:pt idx="19035">
                  <c:v>189.06828239999999</c:v>
                </c:pt>
                <c:pt idx="19036">
                  <c:v>189.0782154</c:v>
                </c:pt>
                <c:pt idx="19037">
                  <c:v>189.08814839999999</c:v>
                </c:pt>
                <c:pt idx="19038">
                  <c:v>189.09808140000001</c:v>
                </c:pt>
                <c:pt idx="19039">
                  <c:v>189.1080144</c:v>
                </c:pt>
                <c:pt idx="19040">
                  <c:v>189.11794839999999</c:v>
                </c:pt>
                <c:pt idx="19041">
                  <c:v>189.12788140000001</c:v>
                </c:pt>
                <c:pt idx="19042">
                  <c:v>189.1378144</c:v>
                </c:pt>
                <c:pt idx="19043">
                  <c:v>189.14774739999999</c:v>
                </c:pt>
                <c:pt idx="19044">
                  <c:v>189.1576804</c:v>
                </c:pt>
                <c:pt idx="19045">
                  <c:v>189.16761339999999</c:v>
                </c:pt>
                <c:pt idx="19046">
                  <c:v>189.17754640000001</c:v>
                </c:pt>
                <c:pt idx="19047">
                  <c:v>189.1874794</c:v>
                </c:pt>
                <c:pt idx="19048">
                  <c:v>189.19741239999999</c:v>
                </c:pt>
                <c:pt idx="19049">
                  <c:v>189.20734540000001</c:v>
                </c:pt>
                <c:pt idx="19050">
                  <c:v>189.2172784</c:v>
                </c:pt>
                <c:pt idx="19051">
                  <c:v>189.22721139999999</c:v>
                </c:pt>
                <c:pt idx="19052">
                  <c:v>189.23714440000001</c:v>
                </c:pt>
                <c:pt idx="19053">
                  <c:v>189.24707739999999</c:v>
                </c:pt>
                <c:pt idx="19054">
                  <c:v>189.25701040000001</c:v>
                </c:pt>
                <c:pt idx="19055">
                  <c:v>189.2669444</c:v>
                </c:pt>
                <c:pt idx="19056">
                  <c:v>189.27687739999999</c:v>
                </c:pt>
                <c:pt idx="19057">
                  <c:v>189.28681040000001</c:v>
                </c:pt>
                <c:pt idx="19058">
                  <c:v>189.2967434</c:v>
                </c:pt>
                <c:pt idx="19059">
                  <c:v>189.30667639999999</c:v>
                </c:pt>
                <c:pt idx="19060">
                  <c:v>189.3166094</c:v>
                </c:pt>
                <c:pt idx="19061">
                  <c:v>189.32654239999999</c:v>
                </c:pt>
                <c:pt idx="19062">
                  <c:v>189.33647540000001</c:v>
                </c:pt>
                <c:pt idx="19063">
                  <c:v>189.3464084</c:v>
                </c:pt>
                <c:pt idx="19064">
                  <c:v>189.35634139999999</c:v>
                </c:pt>
                <c:pt idx="19065">
                  <c:v>189.36627440000001</c:v>
                </c:pt>
                <c:pt idx="19066">
                  <c:v>189.3762074</c:v>
                </c:pt>
                <c:pt idx="19067">
                  <c:v>189.38614039999999</c:v>
                </c:pt>
                <c:pt idx="19068">
                  <c:v>189.39607340000001</c:v>
                </c:pt>
                <c:pt idx="19069">
                  <c:v>189.4060064</c:v>
                </c:pt>
                <c:pt idx="19070">
                  <c:v>189.41593940000001</c:v>
                </c:pt>
                <c:pt idx="19071">
                  <c:v>189.4258724</c:v>
                </c:pt>
                <c:pt idx="19072">
                  <c:v>189.43580539999999</c:v>
                </c:pt>
                <c:pt idx="19073">
                  <c:v>189.44573940000001</c:v>
                </c:pt>
                <c:pt idx="19074">
                  <c:v>189.4556724</c:v>
                </c:pt>
                <c:pt idx="19075">
                  <c:v>189.46560539999999</c:v>
                </c:pt>
                <c:pt idx="19076">
                  <c:v>189.4755384</c:v>
                </c:pt>
                <c:pt idx="19077">
                  <c:v>189.48547139999999</c:v>
                </c:pt>
                <c:pt idx="19078">
                  <c:v>189.49540440000001</c:v>
                </c:pt>
                <c:pt idx="19079">
                  <c:v>189.5053374</c:v>
                </c:pt>
                <c:pt idx="19080">
                  <c:v>189.51527039999999</c:v>
                </c:pt>
                <c:pt idx="19081">
                  <c:v>189.52520340000001</c:v>
                </c:pt>
                <c:pt idx="19082">
                  <c:v>189.5351364</c:v>
                </c:pt>
                <c:pt idx="19083">
                  <c:v>189.54506939999999</c:v>
                </c:pt>
                <c:pt idx="19084">
                  <c:v>189.55500240000001</c:v>
                </c:pt>
                <c:pt idx="19085">
                  <c:v>189.5649354</c:v>
                </c:pt>
                <c:pt idx="19086">
                  <c:v>189.57486840000001</c:v>
                </c:pt>
                <c:pt idx="19087">
                  <c:v>189.5848014</c:v>
                </c:pt>
                <c:pt idx="19088">
                  <c:v>189.59473439999999</c:v>
                </c:pt>
                <c:pt idx="19089">
                  <c:v>189.60466740000001</c:v>
                </c:pt>
                <c:pt idx="19090">
                  <c:v>189.6146004</c:v>
                </c:pt>
                <c:pt idx="19091">
                  <c:v>189.62453439999999</c:v>
                </c:pt>
                <c:pt idx="19092">
                  <c:v>189.63446740000001</c:v>
                </c:pt>
                <c:pt idx="19093">
                  <c:v>189.6444003</c:v>
                </c:pt>
                <c:pt idx="19094">
                  <c:v>189.65433329999999</c:v>
                </c:pt>
                <c:pt idx="19095">
                  <c:v>189.66426630000001</c:v>
                </c:pt>
                <c:pt idx="19096">
                  <c:v>189.6741993</c:v>
                </c:pt>
                <c:pt idx="19097">
                  <c:v>189.68413229999999</c:v>
                </c:pt>
                <c:pt idx="19098">
                  <c:v>189.69406530000001</c:v>
                </c:pt>
                <c:pt idx="19099">
                  <c:v>189.70399829999999</c:v>
                </c:pt>
                <c:pt idx="19100">
                  <c:v>189.71393130000001</c:v>
                </c:pt>
                <c:pt idx="19101">
                  <c:v>189.7238643</c:v>
                </c:pt>
                <c:pt idx="19102">
                  <c:v>189.73379729999999</c:v>
                </c:pt>
                <c:pt idx="19103">
                  <c:v>189.74373030000001</c:v>
                </c:pt>
                <c:pt idx="19104">
                  <c:v>189.7536633</c:v>
                </c:pt>
                <c:pt idx="19105">
                  <c:v>189.76359629999999</c:v>
                </c:pt>
                <c:pt idx="19106">
                  <c:v>189.77352930000001</c:v>
                </c:pt>
                <c:pt idx="19107">
                  <c:v>189.7834623</c:v>
                </c:pt>
                <c:pt idx="19108">
                  <c:v>189.79339529999999</c:v>
                </c:pt>
                <c:pt idx="19109">
                  <c:v>189.8033283</c:v>
                </c:pt>
                <c:pt idx="19110">
                  <c:v>189.81326129999999</c:v>
                </c:pt>
                <c:pt idx="19111">
                  <c:v>189.82319530000001</c:v>
                </c:pt>
                <c:pt idx="19112">
                  <c:v>189.8331283</c:v>
                </c:pt>
                <c:pt idx="19113">
                  <c:v>189.84306129999999</c:v>
                </c:pt>
                <c:pt idx="19114">
                  <c:v>189.85299430000001</c:v>
                </c:pt>
                <c:pt idx="19115">
                  <c:v>189.8629273</c:v>
                </c:pt>
                <c:pt idx="19116">
                  <c:v>189.87286030000001</c:v>
                </c:pt>
                <c:pt idx="19117">
                  <c:v>189.8827933</c:v>
                </c:pt>
                <c:pt idx="19118">
                  <c:v>189.89272629999999</c:v>
                </c:pt>
                <c:pt idx="19119">
                  <c:v>189.90265930000001</c:v>
                </c:pt>
                <c:pt idx="19120">
                  <c:v>189.9125923</c:v>
                </c:pt>
                <c:pt idx="19121">
                  <c:v>189.92252529999999</c:v>
                </c:pt>
                <c:pt idx="19122">
                  <c:v>189.93245830000001</c:v>
                </c:pt>
                <c:pt idx="19123">
                  <c:v>189.9423913</c:v>
                </c:pt>
                <c:pt idx="19124">
                  <c:v>189.95232429999999</c:v>
                </c:pt>
                <c:pt idx="19125">
                  <c:v>189.9622573</c:v>
                </c:pt>
                <c:pt idx="19126">
                  <c:v>189.97219029999999</c:v>
                </c:pt>
                <c:pt idx="19127">
                  <c:v>189.98212330000001</c:v>
                </c:pt>
                <c:pt idx="19128">
                  <c:v>189.9920563</c:v>
                </c:pt>
                <c:pt idx="19129">
                  <c:v>190.00198929999999</c:v>
                </c:pt>
                <c:pt idx="19130">
                  <c:v>190.01192230000001</c:v>
                </c:pt>
                <c:pt idx="19131">
                  <c:v>190.0218553</c:v>
                </c:pt>
                <c:pt idx="19132">
                  <c:v>190.03178930000001</c:v>
                </c:pt>
                <c:pt idx="19133">
                  <c:v>190.0417223</c:v>
                </c:pt>
                <c:pt idx="19134">
                  <c:v>190.05165529999999</c:v>
                </c:pt>
                <c:pt idx="19135">
                  <c:v>190.06158830000001</c:v>
                </c:pt>
                <c:pt idx="19136">
                  <c:v>190.0715213</c:v>
                </c:pt>
                <c:pt idx="19137">
                  <c:v>190.08145429999999</c:v>
                </c:pt>
                <c:pt idx="19138">
                  <c:v>190.09138730000001</c:v>
                </c:pt>
                <c:pt idx="19139">
                  <c:v>190.1013203</c:v>
                </c:pt>
                <c:pt idx="19140">
                  <c:v>190.11125329999999</c:v>
                </c:pt>
                <c:pt idx="19141">
                  <c:v>190.12118630000001</c:v>
                </c:pt>
                <c:pt idx="19142">
                  <c:v>190.13111929999999</c:v>
                </c:pt>
                <c:pt idx="19143">
                  <c:v>190.14105230000001</c:v>
                </c:pt>
                <c:pt idx="19144">
                  <c:v>190.1509853</c:v>
                </c:pt>
                <c:pt idx="19145">
                  <c:v>190.16091829999999</c:v>
                </c:pt>
                <c:pt idx="19146">
                  <c:v>190.17085130000001</c:v>
                </c:pt>
                <c:pt idx="19147">
                  <c:v>190.1807843</c:v>
                </c:pt>
                <c:pt idx="19148">
                  <c:v>190.19071729999999</c:v>
                </c:pt>
                <c:pt idx="19149">
                  <c:v>190.20065030000001</c:v>
                </c:pt>
                <c:pt idx="19150">
                  <c:v>190.2105833</c:v>
                </c:pt>
                <c:pt idx="19151">
                  <c:v>190.22051630000001</c:v>
                </c:pt>
                <c:pt idx="19152">
                  <c:v>190.2304493</c:v>
                </c:pt>
                <c:pt idx="19153">
                  <c:v>190.24038229999999</c:v>
                </c:pt>
                <c:pt idx="19154">
                  <c:v>190.25031519999999</c:v>
                </c:pt>
                <c:pt idx="19155">
                  <c:v>190.2602483</c:v>
                </c:pt>
                <c:pt idx="19156">
                  <c:v>190.27018129999999</c:v>
                </c:pt>
                <c:pt idx="19157">
                  <c:v>190.28011530000001</c:v>
                </c:pt>
                <c:pt idx="19158">
                  <c:v>190.2900483</c:v>
                </c:pt>
                <c:pt idx="19159">
                  <c:v>190.29998130000001</c:v>
                </c:pt>
                <c:pt idx="19160">
                  <c:v>190.3099143</c:v>
                </c:pt>
                <c:pt idx="19161">
                  <c:v>190.31984729999999</c:v>
                </c:pt>
                <c:pt idx="19162">
                  <c:v>190.32978030000001</c:v>
                </c:pt>
                <c:pt idx="19163">
                  <c:v>190.3397133</c:v>
                </c:pt>
                <c:pt idx="19164">
                  <c:v>190.34964629999999</c:v>
                </c:pt>
                <c:pt idx="19165">
                  <c:v>190.35957930000001</c:v>
                </c:pt>
                <c:pt idx="19166">
                  <c:v>190.3695123</c:v>
                </c:pt>
                <c:pt idx="19167">
                  <c:v>190.37944529999999</c:v>
                </c:pt>
                <c:pt idx="19168">
                  <c:v>190.3893783</c:v>
                </c:pt>
                <c:pt idx="19169">
                  <c:v>190.39931129999999</c:v>
                </c:pt>
                <c:pt idx="19170">
                  <c:v>190.40924430000001</c:v>
                </c:pt>
                <c:pt idx="19171">
                  <c:v>190.4191773</c:v>
                </c:pt>
                <c:pt idx="19172">
                  <c:v>190.42911029999999</c:v>
                </c:pt>
                <c:pt idx="19173">
                  <c:v>190.43904330000001</c:v>
                </c:pt>
                <c:pt idx="19174">
                  <c:v>190.4489763</c:v>
                </c:pt>
                <c:pt idx="19175">
                  <c:v>190.45890929999999</c:v>
                </c:pt>
                <c:pt idx="19176">
                  <c:v>190.46884230000001</c:v>
                </c:pt>
                <c:pt idx="19177">
                  <c:v>190.4787753</c:v>
                </c:pt>
                <c:pt idx="19178">
                  <c:v>190.48870830000001</c:v>
                </c:pt>
                <c:pt idx="19179">
                  <c:v>190.4986413</c:v>
                </c:pt>
                <c:pt idx="19180">
                  <c:v>190.50857429999999</c:v>
                </c:pt>
                <c:pt idx="19181">
                  <c:v>190.51850730000001</c:v>
                </c:pt>
                <c:pt idx="19182">
                  <c:v>190.5284403</c:v>
                </c:pt>
                <c:pt idx="19183">
                  <c:v>190.53837329999999</c:v>
                </c:pt>
                <c:pt idx="19184">
                  <c:v>190.54830630000001</c:v>
                </c:pt>
                <c:pt idx="19185">
                  <c:v>190.55824029999999</c:v>
                </c:pt>
                <c:pt idx="19186">
                  <c:v>190.56817330000001</c:v>
                </c:pt>
                <c:pt idx="19187">
                  <c:v>190.5781063</c:v>
                </c:pt>
                <c:pt idx="19188">
                  <c:v>190.58803929999999</c:v>
                </c:pt>
                <c:pt idx="19189">
                  <c:v>190.59797230000001</c:v>
                </c:pt>
                <c:pt idx="19190">
                  <c:v>190.6079053</c:v>
                </c:pt>
                <c:pt idx="19191">
                  <c:v>190.61783829999999</c:v>
                </c:pt>
                <c:pt idx="19192">
                  <c:v>190.62777130000001</c:v>
                </c:pt>
                <c:pt idx="19193">
                  <c:v>190.6377043</c:v>
                </c:pt>
                <c:pt idx="19194">
                  <c:v>190.64763690000001</c:v>
                </c:pt>
                <c:pt idx="19195">
                  <c:v>190.6575699</c:v>
                </c:pt>
                <c:pt idx="19196">
                  <c:v>190.66750289999999</c:v>
                </c:pt>
                <c:pt idx="19197">
                  <c:v>190.67743590000001</c:v>
                </c:pt>
                <c:pt idx="19198">
                  <c:v>190.6873689</c:v>
                </c:pt>
                <c:pt idx="19199">
                  <c:v>190.69730190000001</c:v>
                </c:pt>
                <c:pt idx="19200">
                  <c:v>190.7072349</c:v>
                </c:pt>
                <c:pt idx="19201">
                  <c:v>190.71716789999999</c:v>
                </c:pt>
                <c:pt idx="19202">
                  <c:v>190.72710090000001</c:v>
                </c:pt>
                <c:pt idx="19203">
                  <c:v>190.7370339</c:v>
                </c:pt>
                <c:pt idx="19204">
                  <c:v>190.74696689999999</c:v>
                </c:pt>
                <c:pt idx="19205">
                  <c:v>190.75689990000001</c:v>
                </c:pt>
                <c:pt idx="19206">
                  <c:v>190.7668329</c:v>
                </c:pt>
                <c:pt idx="19207">
                  <c:v>190.77676589999999</c:v>
                </c:pt>
                <c:pt idx="19208">
                  <c:v>190.7866989</c:v>
                </c:pt>
                <c:pt idx="19209">
                  <c:v>190.79663189999999</c:v>
                </c:pt>
                <c:pt idx="19210">
                  <c:v>190.80656490000001</c:v>
                </c:pt>
                <c:pt idx="19211">
                  <c:v>190.8164979</c:v>
                </c:pt>
                <c:pt idx="19212">
                  <c:v>190.82643089999999</c:v>
                </c:pt>
                <c:pt idx="19213">
                  <c:v>190.83636390000001</c:v>
                </c:pt>
                <c:pt idx="19214">
                  <c:v>190.8462979</c:v>
                </c:pt>
                <c:pt idx="19215">
                  <c:v>190.85622989999999</c:v>
                </c:pt>
                <c:pt idx="19216">
                  <c:v>190.8661639</c:v>
                </c:pt>
                <c:pt idx="19217">
                  <c:v>190.87609689999999</c:v>
                </c:pt>
                <c:pt idx="19218">
                  <c:v>190.88602990000001</c:v>
                </c:pt>
                <c:pt idx="19219">
                  <c:v>190.8959629</c:v>
                </c:pt>
                <c:pt idx="19220">
                  <c:v>190.90589589999999</c:v>
                </c:pt>
                <c:pt idx="19221">
                  <c:v>190.91582890000001</c:v>
                </c:pt>
                <c:pt idx="19222">
                  <c:v>190.9257619</c:v>
                </c:pt>
                <c:pt idx="19223">
                  <c:v>190.93569489999999</c:v>
                </c:pt>
                <c:pt idx="19224">
                  <c:v>190.94562790000001</c:v>
                </c:pt>
                <c:pt idx="19225">
                  <c:v>190.95556089999999</c:v>
                </c:pt>
                <c:pt idx="19226">
                  <c:v>190.96549390000001</c:v>
                </c:pt>
                <c:pt idx="19227">
                  <c:v>190.9754269</c:v>
                </c:pt>
                <c:pt idx="19228">
                  <c:v>190.98535989999999</c:v>
                </c:pt>
                <c:pt idx="19229">
                  <c:v>190.99529290000001</c:v>
                </c:pt>
                <c:pt idx="19230">
                  <c:v>191.0052259</c:v>
                </c:pt>
                <c:pt idx="19231">
                  <c:v>191.01515889999999</c:v>
                </c:pt>
                <c:pt idx="19232">
                  <c:v>191.02509190000001</c:v>
                </c:pt>
                <c:pt idx="19233">
                  <c:v>191.0350249</c:v>
                </c:pt>
                <c:pt idx="19234">
                  <c:v>191.04495789999999</c:v>
                </c:pt>
                <c:pt idx="19235">
                  <c:v>191.0548909</c:v>
                </c:pt>
                <c:pt idx="19236">
                  <c:v>191.06482389999999</c:v>
                </c:pt>
                <c:pt idx="19237">
                  <c:v>191.07475690000001</c:v>
                </c:pt>
                <c:pt idx="19238">
                  <c:v>191.0846899</c:v>
                </c:pt>
                <c:pt idx="19239">
                  <c:v>191.09462289999999</c:v>
                </c:pt>
                <c:pt idx="19240">
                  <c:v>191.10455590000001</c:v>
                </c:pt>
                <c:pt idx="19241">
                  <c:v>191.1144889</c:v>
                </c:pt>
                <c:pt idx="19242">
                  <c:v>191.12442290000001</c:v>
                </c:pt>
                <c:pt idx="19243">
                  <c:v>191.1343559</c:v>
                </c:pt>
                <c:pt idx="19244">
                  <c:v>191.14428889999999</c:v>
                </c:pt>
                <c:pt idx="19245">
                  <c:v>191.15422190000001</c:v>
                </c:pt>
                <c:pt idx="19246">
                  <c:v>191.1641549</c:v>
                </c:pt>
                <c:pt idx="19247">
                  <c:v>191.17408789999999</c:v>
                </c:pt>
                <c:pt idx="19248">
                  <c:v>191.18402090000001</c:v>
                </c:pt>
                <c:pt idx="19249">
                  <c:v>191.1939539</c:v>
                </c:pt>
                <c:pt idx="19250">
                  <c:v>191.20388689999999</c:v>
                </c:pt>
                <c:pt idx="19251">
                  <c:v>191.2138199</c:v>
                </c:pt>
                <c:pt idx="19252">
                  <c:v>191.22375289999999</c:v>
                </c:pt>
                <c:pt idx="19253">
                  <c:v>191.23368590000001</c:v>
                </c:pt>
                <c:pt idx="19254">
                  <c:v>191.2436189</c:v>
                </c:pt>
                <c:pt idx="19255">
                  <c:v>191.25355189999999</c:v>
                </c:pt>
                <c:pt idx="19256">
                  <c:v>191.26348490000001</c:v>
                </c:pt>
                <c:pt idx="19257">
                  <c:v>191.2734179</c:v>
                </c:pt>
                <c:pt idx="19258">
                  <c:v>191.28335089999999</c:v>
                </c:pt>
                <c:pt idx="19259">
                  <c:v>191.29328390000001</c:v>
                </c:pt>
                <c:pt idx="19260">
                  <c:v>191.3032169</c:v>
                </c:pt>
                <c:pt idx="19261">
                  <c:v>191.31314990000001</c:v>
                </c:pt>
                <c:pt idx="19262">
                  <c:v>191.3230829</c:v>
                </c:pt>
                <c:pt idx="19263">
                  <c:v>191.33301589999999</c:v>
                </c:pt>
                <c:pt idx="19264">
                  <c:v>191.34294890000001</c:v>
                </c:pt>
                <c:pt idx="19265">
                  <c:v>191.3528819</c:v>
                </c:pt>
                <c:pt idx="19266">
                  <c:v>191.36281489999999</c:v>
                </c:pt>
                <c:pt idx="19267">
                  <c:v>191.37274790000001</c:v>
                </c:pt>
                <c:pt idx="19268">
                  <c:v>191.38268189999999</c:v>
                </c:pt>
                <c:pt idx="19269">
                  <c:v>191.39261490000001</c:v>
                </c:pt>
                <c:pt idx="19270">
                  <c:v>191.4025479</c:v>
                </c:pt>
                <c:pt idx="19271">
                  <c:v>191.41248089999999</c:v>
                </c:pt>
                <c:pt idx="19272">
                  <c:v>191.42241390000001</c:v>
                </c:pt>
                <c:pt idx="19273">
                  <c:v>191.4323469</c:v>
                </c:pt>
                <c:pt idx="19274">
                  <c:v>191.44227989999999</c:v>
                </c:pt>
                <c:pt idx="19275">
                  <c:v>191.45221290000001</c:v>
                </c:pt>
                <c:pt idx="19276">
                  <c:v>191.4621459</c:v>
                </c:pt>
                <c:pt idx="19277">
                  <c:v>191.47207890000001</c:v>
                </c:pt>
                <c:pt idx="19278">
                  <c:v>191.4820119</c:v>
                </c:pt>
                <c:pt idx="19279">
                  <c:v>191.49194489999999</c:v>
                </c:pt>
                <c:pt idx="19280">
                  <c:v>191.50187790000001</c:v>
                </c:pt>
                <c:pt idx="19281">
                  <c:v>191.5118109</c:v>
                </c:pt>
                <c:pt idx="19282">
                  <c:v>191.52174389999999</c:v>
                </c:pt>
                <c:pt idx="19283">
                  <c:v>191.53167690000001</c:v>
                </c:pt>
                <c:pt idx="19284">
                  <c:v>191.5416099</c:v>
                </c:pt>
                <c:pt idx="19285">
                  <c:v>191.55154289999999</c:v>
                </c:pt>
                <c:pt idx="19286">
                  <c:v>191.5614759</c:v>
                </c:pt>
                <c:pt idx="19287">
                  <c:v>191.57140889999999</c:v>
                </c:pt>
                <c:pt idx="19288">
                  <c:v>191.58134190000001</c:v>
                </c:pt>
                <c:pt idx="19289">
                  <c:v>191.5912749</c:v>
                </c:pt>
                <c:pt idx="19290">
                  <c:v>191.60120789999999</c:v>
                </c:pt>
                <c:pt idx="19291">
                  <c:v>191.61114090000001</c:v>
                </c:pt>
                <c:pt idx="19292">
                  <c:v>191.6210739</c:v>
                </c:pt>
                <c:pt idx="19293">
                  <c:v>191.63100689999999</c:v>
                </c:pt>
                <c:pt idx="19294">
                  <c:v>191.64093990000001</c:v>
                </c:pt>
                <c:pt idx="19295">
                  <c:v>191.65087399999999</c:v>
                </c:pt>
                <c:pt idx="19296">
                  <c:v>191.66080700000001</c:v>
                </c:pt>
                <c:pt idx="19297">
                  <c:v>191.67074099999999</c:v>
                </c:pt>
                <c:pt idx="19298">
                  <c:v>191.68067400000001</c:v>
                </c:pt>
                <c:pt idx="19299">
                  <c:v>191.690607</c:v>
                </c:pt>
                <c:pt idx="19300">
                  <c:v>191.70053999999999</c:v>
                </c:pt>
                <c:pt idx="19301">
                  <c:v>191.71047300000001</c:v>
                </c:pt>
                <c:pt idx="19302">
                  <c:v>191.720406</c:v>
                </c:pt>
                <c:pt idx="19303">
                  <c:v>191.73033899999999</c:v>
                </c:pt>
                <c:pt idx="19304">
                  <c:v>191.740272</c:v>
                </c:pt>
                <c:pt idx="19305">
                  <c:v>191.75020499999999</c:v>
                </c:pt>
                <c:pt idx="19306">
                  <c:v>191.76013800000001</c:v>
                </c:pt>
                <c:pt idx="19307">
                  <c:v>191.770071</c:v>
                </c:pt>
                <c:pt idx="19308">
                  <c:v>191.78000399999999</c:v>
                </c:pt>
                <c:pt idx="19309">
                  <c:v>191.78993700000001</c:v>
                </c:pt>
                <c:pt idx="19310">
                  <c:v>191.79987</c:v>
                </c:pt>
                <c:pt idx="19311">
                  <c:v>191.80980299999999</c:v>
                </c:pt>
                <c:pt idx="19312">
                  <c:v>191.81973600000001</c:v>
                </c:pt>
                <c:pt idx="19313">
                  <c:v>191.829669</c:v>
                </c:pt>
                <c:pt idx="19314">
                  <c:v>191.83960200000001</c:v>
                </c:pt>
                <c:pt idx="19315">
                  <c:v>191.849535</c:v>
                </c:pt>
                <c:pt idx="19316">
                  <c:v>191.85946799999999</c:v>
                </c:pt>
                <c:pt idx="19317">
                  <c:v>191.86940100000001</c:v>
                </c:pt>
                <c:pt idx="19318">
                  <c:v>191.879334</c:v>
                </c:pt>
                <c:pt idx="19319">
                  <c:v>191.88926699999999</c:v>
                </c:pt>
                <c:pt idx="19320">
                  <c:v>191.89920000000001</c:v>
                </c:pt>
                <c:pt idx="19321">
                  <c:v>191.909133</c:v>
                </c:pt>
                <c:pt idx="19322">
                  <c:v>191.91906599999999</c:v>
                </c:pt>
                <c:pt idx="19323">
                  <c:v>191.928999</c:v>
                </c:pt>
                <c:pt idx="19324">
                  <c:v>191.93893199999999</c:v>
                </c:pt>
                <c:pt idx="19325">
                  <c:v>191.94886500000001</c:v>
                </c:pt>
                <c:pt idx="19326">
                  <c:v>191.958798</c:v>
                </c:pt>
                <c:pt idx="19327">
                  <c:v>191.96873099999999</c:v>
                </c:pt>
                <c:pt idx="19328">
                  <c:v>191.97866400000001</c:v>
                </c:pt>
                <c:pt idx="19329">
                  <c:v>191.988598</c:v>
                </c:pt>
                <c:pt idx="19330">
                  <c:v>191.99853100000001</c:v>
                </c:pt>
                <c:pt idx="19331">
                  <c:v>192.008464</c:v>
                </c:pt>
                <c:pt idx="19332">
                  <c:v>192.01839699999999</c:v>
                </c:pt>
                <c:pt idx="19333">
                  <c:v>192.02833000000001</c:v>
                </c:pt>
                <c:pt idx="19334">
                  <c:v>192.038263</c:v>
                </c:pt>
                <c:pt idx="19335">
                  <c:v>192.04819599999999</c:v>
                </c:pt>
                <c:pt idx="19336">
                  <c:v>192.05812900000001</c:v>
                </c:pt>
                <c:pt idx="19337">
                  <c:v>192.068062</c:v>
                </c:pt>
                <c:pt idx="19338">
                  <c:v>192.07799499999999</c:v>
                </c:pt>
                <c:pt idx="19339">
                  <c:v>192.08792800000001</c:v>
                </c:pt>
                <c:pt idx="19340">
                  <c:v>192.09786099999999</c:v>
                </c:pt>
                <c:pt idx="19341">
                  <c:v>192.10779400000001</c:v>
                </c:pt>
                <c:pt idx="19342">
                  <c:v>192.117727</c:v>
                </c:pt>
                <c:pt idx="19343">
                  <c:v>192.12765999999999</c:v>
                </c:pt>
                <c:pt idx="19344">
                  <c:v>192.13759300000001</c:v>
                </c:pt>
                <c:pt idx="19345">
                  <c:v>192.147526</c:v>
                </c:pt>
                <c:pt idx="19346">
                  <c:v>192.15745899999999</c:v>
                </c:pt>
                <c:pt idx="19347">
                  <c:v>192.16739200000001</c:v>
                </c:pt>
                <c:pt idx="19348">
                  <c:v>192.177325</c:v>
                </c:pt>
                <c:pt idx="19349">
                  <c:v>192.18725800000001</c:v>
                </c:pt>
                <c:pt idx="19350">
                  <c:v>192.197191</c:v>
                </c:pt>
                <c:pt idx="19351">
                  <c:v>192.20712399999999</c:v>
                </c:pt>
                <c:pt idx="19352">
                  <c:v>192.21705700000001</c:v>
                </c:pt>
                <c:pt idx="19353">
                  <c:v>192.22699</c:v>
                </c:pt>
                <c:pt idx="19354">
                  <c:v>192.23692299999999</c:v>
                </c:pt>
                <c:pt idx="19355">
                  <c:v>192.24685600000001</c:v>
                </c:pt>
                <c:pt idx="19356">
                  <c:v>192.256789</c:v>
                </c:pt>
                <c:pt idx="19357">
                  <c:v>192.26672199999999</c:v>
                </c:pt>
                <c:pt idx="19358">
                  <c:v>192.27665500000001</c:v>
                </c:pt>
                <c:pt idx="19359">
                  <c:v>192.28658799999999</c:v>
                </c:pt>
                <c:pt idx="19360">
                  <c:v>192.29652100000001</c:v>
                </c:pt>
                <c:pt idx="19361">
                  <c:v>192.306454</c:v>
                </c:pt>
                <c:pt idx="19362">
                  <c:v>192.31638699999999</c:v>
                </c:pt>
                <c:pt idx="19363">
                  <c:v>192.32632000000001</c:v>
                </c:pt>
                <c:pt idx="19364">
                  <c:v>192.336254</c:v>
                </c:pt>
                <c:pt idx="19365">
                  <c:v>192.34618699999999</c:v>
                </c:pt>
                <c:pt idx="19366">
                  <c:v>192.35612</c:v>
                </c:pt>
                <c:pt idx="19367">
                  <c:v>192.36605299999999</c:v>
                </c:pt>
                <c:pt idx="19368">
                  <c:v>192.37598600000001</c:v>
                </c:pt>
                <c:pt idx="19369">
                  <c:v>192.385919</c:v>
                </c:pt>
                <c:pt idx="19370">
                  <c:v>192.39585199999999</c:v>
                </c:pt>
                <c:pt idx="19371">
                  <c:v>192.40578500000001</c:v>
                </c:pt>
                <c:pt idx="19372">
                  <c:v>192.415718</c:v>
                </c:pt>
                <c:pt idx="19373">
                  <c:v>192.42565099999999</c:v>
                </c:pt>
                <c:pt idx="19374">
                  <c:v>192.43558400000001</c:v>
                </c:pt>
                <c:pt idx="19375">
                  <c:v>192.445517</c:v>
                </c:pt>
                <c:pt idx="19376">
                  <c:v>192.45545000000001</c:v>
                </c:pt>
                <c:pt idx="19377">
                  <c:v>192.465383</c:v>
                </c:pt>
                <c:pt idx="19378">
                  <c:v>192.47531599999999</c:v>
                </c:pt>
                <c:pt idx="19379">
                  <c:v>192.48524900000001</c:v>
                </c:pt>
                <c:pt idx="19380">
                  <c:v>192.495182</c:v>
                </c:pt>
                <c:pt idx="19381">
                  <c:v>192.50511499999999</c:v>
                </c:pt>
                <c:pt idx="19382">
                  <c:v>192.51504800000001</c:v>
                </c:pt>
                <c:pt idx="19383">
                  <c:v>192.524981</c:v>
                </c:pt>
                <c:pt idx="19384">
                  <c:v>192.53491399999999</c:v>
                </c:pt>
                <c:pt idx="19385">
                  <c:v>192.544847</c:v>
                </c:pt>
                <c:pt idx="19386">
                  <c:v>192.55477999999999</c:v>
                </c:pt>
                <c:pt idx="19387">
                  <c:v>192.56471300000001</c:v>
                </c:pt>
                <c:pt idx="19388">
                  <c:v>192.574646</c:v>
                </c:pt>
                <c:pt idx="19389">
                  <c:v>192.58457899999999</c:v>
                </c:pt>
                <c:pt idx="19390">
                  <c:v>192.59451200000001</c:v>
                </c:pt>
                <c:pt idx="19391">
                  <c:v>192.604445</c:v>
                </c:pt>
                <c:pt idx="19392">
                  <c:v>192.61437799999999</c:v>
                </c:pt>
                <c:pt idx="19393">
                  <c:v>192.624312</c:v>
                </c:pt>
                <c:pt idx="19394">
                  <c:v>192.63424499999999</c:v>
                </c:pt>
                <c:pt idx="19395">
                  <c:v>192.64417800000001</c:v>
                </c:pt>
                <c:pt idx="19396">
                  <c:v>192.65411130000001</c:v>
                </c:pt>
                <c:pt idx="19397">
                  <c:v>192.6640443</c:v>
                </c:pt>
                <c:pt idx="19398">
                  <c:v>192.67397729999999</c:v>
                </c:pt>
                <c:pt idx="19399">
                  <c:v>192.68391030000001</c:v>
                </c:pt>
                <c:pt idx="19400">
                  <c:v>192.6938433</c:v>
                </c:pt>
                <c:pt idx="19401">
                  <c:v>192.70377629999999</c:v>
                </c:pt>
                <c:pt idx="19402">
                  <c:v>192.7137093</c:v>
                </c:pt>
                <c:pt idx="19403">
                  <c:v>192.72364229999999</c:v>
                </c:pt>
                <c:pt idx="19404">
                  <c:v>192.73357530000001</c:v>
                </c:pt>
                <c:pt idx="19405">
                  <c:v>192.7435083</c:v>
                </c:pt>
                <c:pt idx="19406">
                  <c:v>192.75344129999999</c:v>
                </c:pt>
                <c:pt idx="19407">
                  <c:v>192.76337430000001</c:v>
                </c:pt>
                <c:pt idx="19408">
                  <c:v>192.7733073</c:v>
                </c:pt>
                <c:pt idx="19409">
                  <c:v>192.78324029999999</c:v>
                </c:pt>
                <c:pt idx="19410">
                  <c:v>192.79317330000001</c:v>
                </c:pt>
                <c:pt idx="19411">
                  <c:v>192.8031063</c:v>
                </c:pt>
                <c:pt idx="19412">
                  <c:v>192.81303930000001</c:v>
                </c:pt>
                <c:pt idx="19413">
                  <c:v>192.8229723</c:v>
                </c:pt>
                <c:pt idx="19414">
                  <c:v>192.83290529999999</c:v>
                </c:pt>
                <c:pt idx="19415">
                  <c:v>192.84283830000001</c:v>
                </c:pt>
                <c:pt idx="19416">
                  <c:v>192.8527713</c:v>
                </c:pt>
                <c:pt idx="19417">
                  <c:v>192.86270529999999</c:v>
                </c:pt>
                <c:pt idx="19418">
                  <c:v>192.87263830000001</c:v>
                </c:pt>
                <c:pt idx="19419">
                  <c:v>192.8825713</c:v>
                </c:pt>
                <c:pt idx="19420">
                  <c:v>192.89250430000001</c:v>
                </c:pt>
                <c:pt idx="19421">
                  <c:v>192.9024373</c:v>
                </c:pt>
                <c:pt idx="19422">
                  <c:v>192.91237029999999</c:v>
                </c:pt>
                <c:pt idx="19423">
                  <c:v>192.92230330000001</c:v>
                </c:pt>
                <c:pt idx="19424">
                  <c:v>192.9322363</c:v>
                </c:pt>
                <c:pt idx="19425">
                  <c:v>192.94216929999999</c:v>
                </c:pt>
                <c:pt idx="19426">
                  <c:v>192.95210230000001</c:v>
                </c:pt>
                <c:pt idx="19427">
                  <c:v>192.9620353</c:v>
                </c:pt>
                <c:pt idx="19428">
                  <c:v>192.97196829999999</c:v>
                </c:pt>
                <c:pt idx="19429">
                  <c:v>192.9819013</c:v>
                </c:pt>
                <c:pt idx="19430">
                  <c:v>192.99183429999999</c:v>
                </c:pt>
                <c:pt idx="19431">
                  <c:v>193.00176730000001</c:v>
                </c:pt>
                <c:pt idx="19432">
                  <c:v>193.0117003</c:v>
                </c:pt>
                <c:pt idx="19433">
                  <c:v>193.02163329999999</c:v>
                </c:pt>
                <c:pt idx="19434">
                  <c:v>193.03156630000001</c:v>
                </c:pt>
                <c:pt idx="19435">
                  <c:v>193.0414993</c:v>
                </c:pt>
                <c:pt idx="19436">
                  <c:v>193.05143229999999</c:v>
                </c:pt>
                <c:pt idx="19437">
                  <c:v>193.0613663</c:v>
                </c:pt>
                <c:pt idx="19438">
                  <c:v>193.07129929999999</c:v>
                </c:pt>
                <c:pt idx="19439">
                  <c:v>193.08123230000001</c:v>
                </c:pt>
                <c:pt idx="19440">
                  <c:v>193.0911653</c:v>
                </c:pt>
                <c:pt idx="19441">
                  <c:v>193.10109829999999</c:v>
                </c:pt>
                <c:pt idx="19442">
                  <c:v>193.11103130000001</c:v>
                </c:pt>
                <c:pt idx="19443">
                  <c:v>193.1209643</c:v>
                </c:pt>
                <c:pt idx="19444">
                  <c:v>193.13089729999999</c:v>
                </c:pt>
                <c:pt idx="19445">
                  <c:v>193.1408303</c:v>
                </c:pt>
                <c:pt idx="19446">
                  <c:v>193.15076329999999</c:v>
                </c:pt>
                <c:pt idx="19447">
                  <c:v>193.16069630000001</c:v>
                </c:pt>
                <c:pt idx="19448">
                  <c:v>193.1706293</c:v>
                </c:pt>
                <c:pt idx="19449">
                  <c:v>193.18056229999999</c:v>
                </c:pt>
                <c:pt idx="19450">
                  <c:v>193.19049530000001</c:v>
                </c:pt>
                <c:pt idx="19451">
                  <c:v>193.2004283</c:v>
                </c:pt>
                <c:pt idx="19452">
                  <c:v>193.21036129999999</c:v>
                </c:pt>
                <c:pt idx="19453">
                  <c:v>193.22029430000001</c:v>
                </c:pt>
                <c:pt idx="19454">
                  <c:v>193.2302273</c:v>
                </c:pt>
                <c:pt idx="19455">
                  <c:v>193.24016030000001</c:v>
                </c:pt>
                <c:pt idx="19456">
                  <c:v>193.2500943</c:v>
                </c:pt>
                <c:pt idx="19457">
                  <c:v>193.26002729999999</c:v>
                </c:pt>
                <c:pt idx="19458">
                  <c:v>193.26996030000001</c:v>
                </c:pt>
                <c:pt idx="19459">
                  <c:v>193.2798933</c:v>
                </c:pt>
                <c:pt idx="19460">
                  <c:v>193.28982629999999</c:v>
                </c:pt>
                <c:pt idx="19461">
                  <c:v>193.29975930000001</c:v>
                </c:pt>
                <c:pt idx="19462">
                  <c:v>193.30969229999999</c:v>
                </c:pt>
                <c:pt idx="19463">
                  <c:v>193.31962530000001</c:v>
                </c:pt>
                <c:pt idx="19464">
                  <c:v>193.3295583</c:v>
                </c:pt>
                <c:pt idx="19465">
                  <c:v>193.33949129999999</c:v>
                </c:pt>
                <c:pt idx="19466">
                  <c:v>193.34942430000001</c:v>
                </c:pt>
                <c:pt idx="19467">
                  <c:v>193.3593573</c:v>
                </c:pt>
                <c:pt idx="19468">
                  <c:v>193.36929029999999</c:v>
                </c:pt>
                <c:pt idx="19469">
                  <c:v>193.37922330000001</c:v>
                </c:pt>
                <c:pt idx="19470">
                  <c:v>193.3891563</c:v>
                </c:pt>
                <c:pt idx="19471">
                  <c:v>193.39908930000001</c:v>
                </c:pt>
                <c:pt idx="19472">
                  <c:v>193.4090223</c:v>
                </c:pt>
                <c:pt idx="19473">
                  <c:v>193.41895529999999</c:v>
                </c:pt>
                <c:pt idx="19474">
                  <c:v>193.42888830000001</c:v>
                </c:pt>
                <c:pt idx="19475">
                  <c:v>193.4388223</c:v>
                </c:pt>
                <c:pt idx="19476">
                  <c:v>193.44875529999999</c:v>
                </c:pt>
                <c:pt idx="19477">
                  <c:v>193.45868830000001</c:v>
                </c:pt>
                <c:pt idx="19478">
                  <c:v>193.4686213</c:v>
                </c:pt>
                <c:pt idx="19479">
                  <c:v>193.47855430000001</c:v>
                </c:pt>
                <c:pt idx="19480">
                  <c:v>193.4884873</c:v>
                </c:pt>
                <c:pt idx="19481">
                  <c:v>193.49842029999999</c:v>
                </c:pt>
                <c:pt idx="19482">
                  <c:v>193.50835330000001</c:v>
                </c:pt>
                <c:pt idx="19483">
                  <c:v>193.5182863</c:v>
                </c:pt>
                <c:pt idx="19484">
                  <c:v>193.52821929999999</c:v>
                </c:pt>
                <c:pt idx="19485">
                  <c:v>193.53815230000001</c:v>
                </c:pt>
                <c:pt idx="19486">
                  <c:v>193.5480853</c:v>
                </c:pt>
                <c:pt idx="19487">
                  <c:v>193.55801829999999</c:v>
                </c:pt>
                <c:pt idx="19488">
                  <c:v>193.5679513</c:v>
                </c:pt>
                <c:pt idx="19489">
                  <c:v>193.57788429999999</c:v>
                </c:pt>
                <c:pt idx="19490">
                  <c:v>193.58781730000001</c:v>
                </c:pt>
                <c:pt idx="19491">
                  <c:v>193.5977503</c:v>
                </c:pt>
                <c:pt idx="19492">
                  <c:v>193.60768329999999</c:v>
                </c:pt>
                <c:pt idx="19493">
                  <c:v>193.61761630000001</c:v>
                </c:pt>
                <c:pt idx="19494">
                  <c:v>193.6275503</c:v>
                </c:pt>
                <c:pt idx="19495">
                  <c:v>193.63748330000001</c:v>
                </c:pt>
                <c:pt idx="19496">
                  <c:v>193.6474159</c:v>
                </c:pt>
                <c:pt idx="19497">
                  <c:v>193.65734889999999</c:v>
                </c:pt>
                <c:pt idx="19498">
                  <c:v>193.66728190000001</c:v>
                </c:pt>
                <c:pt idx="19499">
                  <c:v>193.6772149</c:v>
                </c:pt>
                <c:pt idx="19500">
                  <c:v>193.68714790000001</c:v>
                </c:pt>
                <c:pt idx="19501">
                  <c:v>193.6970809</c:v>
                </c:pt>
                <c:pt idx="19502">
                  <c:v>193.70701389999999</c:v>
                </c:pt>
                <c:pt idx="19503">
                  <c:v>193.71694690000001</c:v>
                </c:pt>
                <c:pt idx="19504">
                  <c:v>193.7268799</c:v>
                </c:pt>
                <c:pt idx="19505">
                  <c:v>193.73681289999999</c:v>
                </c:pt>
                <c:pt idx="19506">
                  <c:v>193.74674590000001</c:v>
                </c:pt>
                <c:pt idx="19507">
                  <c:v>193.7566789</c:v>
                </c:pt>
                <c:pt idx="19508">
                  <c:v>193.76661189999999</c:v>
                </c:pt>
                <c:pt idx="19509">
                  <c:v>193.7765449</c:v>
                </c:pt>
                <c:pt idx="19510">
                  <c:v>193.78647789999999</c:v>
                </c:pt>
                <c:pt idx="19511">
                  <c:v>193.79641090000001</c:v>
                </c:pt>
                <c:pt idx="19512">
                  <c:v>193.8063439</c:v>
                </c:pt>
                <c:pt idx="19513">
                  <c:v>193.81627689999999</c:v>
                </c:pt>
                <c:pt idx="19514">
                  <c:v>193.82620990000001</c:v>
                </c:pt>
                <c:pt idx="19515">
                  <c:v>193.8361439</c:v>
                </c:pt>
                <c:pt idx="19516">
                  <c:v>193.84607690000001</c:v>
                </c:pt>
                <c:pt idx="19517">
                  <c:v>193.8560099</c:v>
                </c:pt>
                <c:pt idx="19518">
                  <c:v>193.86594289999999</c:v>
                </c:pt>
                <c:pt idx="19519">
                  <c:v>193.87587590000001</c:v>
                </c:pt>
                <c:pt idx="19520">
                  <c:v>193.8858089</c:v>
                </c:pt>
                <c:pt idx="19521">
                  <c:v>193.89574189999999</c:v>
                </c:pt>
                <c:pt idx="19522">
                  <c:v>193.90567490000001</c:v>
                </c:pt>
                <c:pt idx="19523">
                  <c:v>193.9156079</c:v>
                </c:pt>
                <c:pt idx="19524">
                  <c:v>193.92554089999999</c:v>
                </c:pt>
                <c:pt idx="19525">
                  <c:v>193.93547390000001</c:v>
                </c:pt>
                <c:pt idx="19526">
                  <c:v>193.94540689999999</c:v>
                </c:pt>
                <c:pt idx="19527">
                  <c:v>193.95533990000001</c:v>
                </c:pt>
                <c:pt idx="19528">
                  <c:v>193.9652729</c:v>
                </c:pt>
                <c:pt idx="19529">
                  <c:v>193.97520589999999</c:v>
                </c:pt>
                <c:pt idx="19530">
                  <c:v>193.98513890000001</c:v>
                </c:pt>
                <c:pt idx="19531">
                  <c:v>193.9950719</c:v>
                </c:pt>
                <c:pt idx="19532">
                  <c:v>194.00500489999999</c:v>
                </c:pt>
                <c:pt idx="19533">
                  <c:v>194.01493790000001</c:v>
                </c:pt>
                <c:pt idx="19534">
                  <c:v>194.0248709</c:v>
                </c:pt>
                <c:pt idx="19535">
                  <c:v>194.03480389999999</c:v>
                </c:pt>
                <c:pt idx="19536">
                  <c:v>194.0447379</c:v>
                </c:pt>
                <c:pt idx="19537">
                  <c:v>194.05467089999999</c:v>
                </c:pt>
                <c:pt idx="19538">
                  <c:v>194.06460390000001</c:v>
                </c:pt>
                <c:pt idx="19539">
                  <c:v>194.0745369</c:v>
                </c:pt>
                <c:pt idx="19540">
                  <c:v>194.08446989999999</c:v>
                </c:pt>
                <c:pt idx="19541">
                  <c:v>194.09440290000001</c:v>
                </c:pt>
                <c:pt idx="19542">
                  <c:v>194.1043359</c:v>
                </c:pt>
                <c:pt idx="19543">
                  <c:v>194.11426890000001</c:v>
                </c:pt>
                <c:pt idx="19544">
                  <c:v>194.1242019</c:v>
                </c:pt>
                <c:pt idx="19545">
                  <c:v>194.13413489999999</c:v>
                </c:pt>
                <c:pt idx="19546">
                  <c:v>194.14406790000001</c:v>
                </c:pt>
                <c:pt idx="19547">
                  <c:v>194.1540009</c:v>
                </c:pt>
                <c:pt idx="19548">
                  <c:v>194.16393389999999</c:v>
                </c:pt>
                <c:pt idx="19549">
                  <c:v>194.17386690000001</c:v>
                </c:pt>
                <c:pt idx="19550">
                  <c:v>194.1837999</c:v>
                </c:pt>
                <c:pt idx="19551">
                  <c:v>194.19373289999999</c:v>
                </c:pt>
                <c:pt idx="19552">
                  <c:v>194.2036659</c:v>
                </c:pt>
                <c:pt idx="19553">
                  <c:v>194.21359889999999</c:v>
                </c:pt>
                <c:pt idx="19554">
                  <c:v>194.22353190000001</c:v>
                </c:pt>
                <c:pt idx="19555">
                  <c:v>194.2334649</c:v>
                </c:pt>
                <c:pt idx="19556">
                  <c:v>194.24339789999999</c:v>
                </c:pt>
                <c:pt idx="19557">
                  <c:v>194.25333090000001</c:v>
                </c:pt>
                <c:pt idx="19558">
                  <c:v>194.2632649</c:v>
                </c:pt>
                <c:pt idx="19559">
                  <c:v>194.27319790000001</c:v>
                </c:pt>
                <c:pt idx="19560">
                  <c:v>194.2831309</c:v>
                </c:pt>
                <c:pt idx="19561">
                  <c:v>194.29306389999999</c:v>
                </c:pt>
                <c:pt idx="19562">
                  <c:v>194.30299690000001</c:v>
                </c:pt>
                <c:pt idx="19563">
                  <c:v>194.3129299</c:v>
                </c:pt>
                <c:pt idx="19564">
                  <c:v>194.32286289999999</c:v>
                </c:pt>
                <c:pt idx="19565">
                  <c:v>194.33279590000001</c:v>
                </c:pt>
                <c:pt idx="19566">
                  <c:v>194.3427289</c:v>
                </c:pt>
                <c:pt idx="19567">
                  <c:v>194.35266189999999</c:v>
                </c:pt>
                <c:pt idx="19568">
                  <c:v>194.3625949</c:v>
                </c:pt>
                <c:pt idx="19569">
                  <c:v>194.37252789999999</c:v>
                </c:pt>
                <c:pt idx="19570">
                  <c:v>194.38246090000001</c:v>
                </c:pt>
                <c:pt idx="19571">
                  <c:v>194.3923939</c:v>
                </c:pt>
                <c:pt idx="19572">
                  <c:v>194.40232689999999</c:v>
                </c:pt>
                <c:pt idx="19573">
                  <c:v>194.41225990000001</c:v>
                </c:pt>
                <c:pt idx="19574">
                  <c:v>194.4221929</c:v>
                </c:pt>
                <c:pt idx="19575">
                  <c:v>194.43212589999999</c:v>
                </c:pt>
                <c:pt idx="19576">
                  <c:v>194.44205890000001</c:v>
                </c:pt>
                <c:pt idx="19577">
                  <c:v>194.4519919</c:v>
                </c:pt>
                <c:pt idx="19578">
                  <c:v>194.46192490000001</c:v>
                </c:pt>
                <c:pt idx="19579">
                  <c:v>194.4718579</c:v>
                </c:pt>
                <c:pt idx="19580">
                  <c:v>194.48179089999999</c:v>
                </c:pt>
                <c:pt idx="19581">
                  <c:v>194.49172390000001</c:v>
                </c:pt>
                <c:pt idx="19582">
                  <c:v>194.5016579</c:v>
                </c:pt>
                <c:pt idx="19583">
                  <c:v>194.51159089999999</c:v>
                </c:pt>
                <c:pt idx="19584">
                  <c:v>194.52152390000001</c:v>
                </c:pt>
                <c:pt idx="19585">
                  <c:v>194.53145689999999</c:v>
                </c:pt>
                <c:pt idx="19586">
                  <c:v>194.54138990000001</c:v>
                </c:pt>
                <c:pt idx="19587">
                  <c:v>194.5513229</c:v>
                </c:pt>
                <c:pt idx="19588">
                  <c:v>194.56125589999999</c:v>
                </c:pt>
                <c:pt idx="19589">
                  <c:v>194.57118890000001</c:v>
                </c:pt>
                <c:pt idx="19590">
                  <c:v>194.5811219</c:v>
                </c:pt>
                <c:pt idx="19591">
                  <c:v>194.59105489999999</c:v>
                </c:pt>
                <c:pt idx="19592">
                  <c:v>194.60098790000001</c:v>
                </c:pt>
                <c:pt idx="19593">
                  <c:v>194.6109209</c:v>
                </c:pt>
                <c:pt idx="19594">
                  <c:v>194.62085389999999</c:v>
                </c:pt>
                <c:pt idx="19595">
                  <c:v>194.6307869</c:v>
                </c:pt>
                <c:pt idx="19596">
                  <c:v>194.64071989999999</c:v>
                </c:pt>
                <c:pt idx="19597">
                  <c:v>194.6506521</c:v>
                </c:pt>
                <c:pt idx="19598">
                  <c:v>194.66058509999999</c:v>
                </c:pt>
                <c:pt idx="19599">
                  <c:v>194.67051810000001</c:v>
                </c:pt>
                <c:pt idx="19600">
                  <c:v>194.6804511</c:v>
                </c:pt>
                <c:pt idx="19601">
                  <c:v>194.69038409999999</c:v>
                </c:pt>
                <c:pt idx="19602">
                  <c:v>194.70031710000001</c:v>
                </c:pt>
                <c:pt idx="19603">
                  <c:v>194.7102501</c:v>
                </c:pt>
                <c:pt idx="19604">
                  <c:v>194.72018410000001</c:v>
                </c:pt>
                <c:pt idx="19605">
                  <c:v>194.7301171</c:v>
                </c:pt>
                <c:pt idx="19606">
                  <c:v>194.74005009999999</c:v>
                </c:pt>
                <c:pt idx="19607">
                  <c:v>194.74998310000001</c:v>
                </c:pt>
                <c:pt idx="19608">
                  <c:v>194.7599161</c:v>
                </c:pt>
                <c:pt idx="19609">
                  <c:v>194.76984909999999</c:v>
                </c:pt>
                <c:pt idx="19610">
                  <c:v>194.77978210000001</c:v>
                </c:pt>
                <c:pt idx="19611">
                  <c:v>194.7897151</c:v>
                </c:pt>
                <c:pt idx="19612">
                  <c:v>194.79964810000001</c:v>
                </c:pt>
                <c:pt idx="19613">
                  <c:v>194.8095811</c:v>
                </c:pt>
                <c:pt idx="19614">
                  <c:v>194.81951409999999</c:v>
                </c:pt>
                <c:pt idx="19615">
                  <c:v>194.82944710000001</c:v>
                </c:pt>
                <c:pt idx="19616">
                  <c:v>194.8393801</c:v>
                </c:pt>
                <c:pt idx="19617">
                  <c:v>194.84931309999999</c:v>
                </c:pt>
                <c:pt idx="19618">
                  <c:v>194.85924610000001</c:v>
                </c:pt>
                <c:pt idx="19619">
                  <c:v>194.8691791</c:v>
                </c:pt>
                <c:pt idx="19620">
                  <c:v>194.87911209999999</c:v>
                </c:pt>
                <c:pt idx="19621">
                  <c:v>194.8890451</c:v>
                </c:pt>
                <c:pt idx="19622">
                  <c:v>194.89897809999999</c:v>
                </c:pt>
                <c:pt idx="19623">
                  <c:v>194.90891110000001</c:v>
                </c:pt>
                <c:pt idx="19624">
                  <c:v>194.9188441</c:v>
                </c:pt>
                <c:pt idx="19625">
                  <c:v>194.92877809999999</c:v>
                </c:pt>
                <c:pt idx="19626">
                  <c:v>194.93871110000001</c:v>
                </c:pt>
                <c:pt idx="19627">
                  <c:v>194.9486441</c:v>
                </c:pt>
                <c:pt idx="19628">
                  <c:v>194.95857710000001</c:v>
                </c:pt>
                <c:pt idx="19629">
                  <c:v>194.9685101</c:v>
                </c:pt>
                <c:pt idx="19630">
                  <c:v>194.97844309999999</c:v>
                </c:pt>
                <c:pt idx="19631">
                  <c:v>194.98837610000001</c:v>
                </c:pt>
                <c:pt idx="19632">
                  <c:v>194.9983091</c:v>
                </c:pt>
                <c:pt idx="19633">
                  <c:v>195.00824209999999</c:v>
                </c:pt>
                <c:pt idx="19634">
                  <c:v>195.01817510000001</c:v>
                </c:pt>
                <c:pt idx="19635">
                  <c:v>195.0281081</c:v>
                </c:pt>
                <c:pt idx="19636">
                  <c:v>195.03804109999999</c:v>
                </c:pt>
                <c:pt idx="19637">
                  <c:v>195.0479741</c:v>
                </c:pt>
                <c:pt idx="19638">
                  <c:v>195.05790709999999</c:v>
                </c:pt>
                <c:pt idx="19639">
                  <c:v>195.06784010000001</c:v>
                </c:pt>
                <c:pt idx="19640">
                  <c:v>195.0777731</c:v>
                </c:pt>
                <c:pt idx="19641">
                  <c:v>195.08770609999999</c:v>
                </c:pt>
                <c:pt idx="19642">
                  <c:v>195.09763910000001</c:v>
                </c:pt>
                <c:pt idx="19643">
                  <c:v>195.1075731</c:v>
                </c:pt>
                <c:pt idx="19644">
                  <c:v>195.11750610000001</c:v>
                </c:pt>
                <c:pt idx="19645">
                  <c:v>195.1274391</c:v>
                </c:pt>
                <c:pt idx="19646">
                  <c:v>195.13737209999999</c:v>
                </c:pt>
                <c:pt idx="19647">
                  <c:v>195.14730510000001</c:v>
                </c:pt>
                <c:pt idx="19648">
                  <c:v>195.1572381</c:v>
                </c:pt>
                <c:pt idx="19649">
                  <c:v>195.16717109999999</c:v>
                </c:pt>
                <c:pt idx="19650">
                  <c:v>195.17710410000001</c:v>
                </c:pt>
                <c:pt idx="19651">
                  <c:v>195.1870371</c:v>
                </c:pt>
                <c:pt idx="19652">
                  <c:v>195.19697009999999</c:v>
                </c:pt>
                <c:pt idx="19653">
                  <c:v>195.20690310000001</c:v>
                </c:pt>
                <c:pt idx="19654">
                  <c:v>195.21683609999999</c:v>
                </c:pt>
                <c:pt idx="19655">
                  <c:v>195.22676910000001</c:v>
                </c:pt>
                <c:pt idx="19656">
                  <c:v>195.2367021</c:v>
                </c:pt>
                <c:pt idx="19657">
                  <c:v>195.24663509999999</c:v>
                </c:pt>
                <c:pt idx="19658">
                  <c:v>195.25656810000001</c:v>
                </c:pt>
                <c:pt idx="19659">
                  <c:v>195.2665011</c:v>
                </c:pt>
                <c:pt idx="19660">
                  <c:v>195.27643409999999</c:v>
                </c:pt>
                <c:pt idx="19661">
                  <c:v>195.28636710000001</c:v>
                </c:pt>
                <c:pt idx="19662">
                  <c:v>195.2963001</c:v>
                </c:pt>
                <c:pt idx="19663">
                  <c:v>195.30623410000001</c:v>
                </c:pt>
                <c:pt idx="19664">
                  <c:v>195.3161671</c:v>
                </c:pt>
                <c:pt idx="19665">
                  <c:v>195.32610009999999</c:v>
                </c:pt>
                <c:pt idx="19666">
                  <c:v>195.33603310000001</c:v>
                </c:pt>
                <c:pt idx="19667">
                  <c:v>195.3459661</c:v>
                </c:pt>
                <c:pt idx="19668">
                  <c:v>195.35589909999999</c:v>
                </c:pt>
                <c:pt idx="19669">
                  <c:v>195.36583210000001</c:v>
                </c:pt>
                <c:pt idx="19670">
                  <c:v>195.3757651</c:v>
                </c:pt>
                <c:pt idx="19671">
                  <c:v>195.38569810000001</c:v>
                </c:pt>
                <c:pt idx="19672">
                  <c:v>195.3956311</c:v>
                </c:pt>
                <c:pt idx="19673">
                  <c:v>195.40556409999999</c:v>
                </c:pt>
                <c:pt idx="19674">
                  <c:v>195.41549710000001</c:v>
                </c:pt>
                <c:pt idx="19675">
                  <c:v>195.4254301</c:v>
                </c:pt>
                <c:pt idx="19676">
                  <c:v>195.43536309999999</c:v>
                </c:pt>
                <c:pt idx="19677">
                  <c:v>195.44529610000001</c:v>
                </c:pt>
                <c:pt idx="19678">
                  <c:v>195.4552291</c:v>
                </c:pt>
                <c:pt idx="19679">
                  <c:v>195.46516209999999</c:v>
                </c:pt>
                <c:pt idx="19680">
                  <c:v>195.4750951</c:v>
                </c:pt>
                <c:pt idx="19681">
                  <c:v>195.48502809999999</c:v>
                </c:pt>
                <c:pt idx="19682">
                  <c:v>195.49496110000001</c:v>
                </c:pt>
                <c:pt idx="19683">
                  <c:v>195.5048941</c:v>
                </c:pt>
                <c:pt idx="19684">
                  <c:v>195.51482809999999</c:v>
                </c:pt>
                <c:pt idx="19685">
                  <c:v>195.52476110000001</c:v>
                </c:pt>
                <c:pt idx="19686">
                  <c:v>195.5346941</c:v>
                </c:pt>
                <c:pt idx="19687">
                  <c:v>195.54462710000001</c:v>
                </c:pt>
                <c:pt idx="19688">
                  <c:v>195.5545601</c:v>
                </c:pt>
                <c:pt idx="19689">
                  <c:v>195.56449309999999</c:v>
                </c:pt>
                <c:pt idx="19690">
                  <c:v>195.57442610000001</c:v>
                </c:pt>
                <c:pt idx="19691">
                  <c:v>195.5843591</c:v>
                </c:pt>
                <c:pt idx="19692">
                  <c:v>195.59429209999999</c:v>
                </c:pt>
                <c:pt idx="19693">
                  <c:v>195.60422510000001</c:v>
                </c:pt>
                <c:pt idx="19694">
                  <c:v>195.6141581</c:v>
                </c:pt>
                <c:pt idx="19695">
                  <c:v>195.62409109999999</c:v>
                </c:pt>
                <c:pt idx="19696">
                  <c:v>195.6340241</c:v>
                </c:pt>
                <c:pt idx="19697">
                  <c:v>195.64395709999999</c:v>
                </c:pt>
                <c:pt idx="19698">
                  <c:v>195.65389099999999</c:v>
                </c:pt>
                <c:pt idx="19699">
                  <c:v>195.66382400000001</c:v>
                </c:pt>
                <c:pt idx="19700">
                  <c:v>195.67375699999999</c:v>
                </c:pt>
                <c:pt idx="19701">
                  <c:v>195.68369000000001</c:v>
                </c:pt>
                <c:pt idx="19702">
                  <c:v>195.693623</c:v>
                </c:pt>
                <c:pt idx="19703">
                  <c:v>195.70355699999999</c:v>
                </c:pt>
                <c:pt idx="19704">
                  <c:v>195.71349000000001</c:v>
                </c:pt>
                <c:pt idx="19705">
                  <c:v>195.723423</c:v>
                </c:pt>
                <c:pt idx="19706">
                  <c:v>195.73335599999999</c:v>
                </c:pt>
                <c:pt idx="19707">
                  <c:v>195.743289</c:v>
                </c:pt>
                <c:pt idx="19708">
                  <c:v>195.75322199999999</c:v>
                </c:pt>
                <c:pt idx="19709">
                  <c:v>195.76315500000001</c:v>
                </c:pt>
                <c:pt idx="19710">
                  <c:v>195.773088</c:v>
                </c:pt>
                <c:pt idx="19711">
                  <c:v>195.78302099999999</c:v>
                </c:pt>
                <c:pt idx="19712">
                  <c:v>195.79295400000001</c:v>
                </c:pt>
                <c:pt idx="19713">
                  <c:v>195.802887</c:v>
                </c:pt>
                <c:pt idx="19714">
                  <c:v>195.81281999999999</c:v>
                </c:pt>
                <c:pt idx="19715">
                  <c:v>195.82275300000001</c:v>
                </c:pt>
                <c:pt idx="19716">
                  <c:v>195.832686</c:v>
                </c:pt>
                <c:pt idx="19717">
                  <c:v>195.84261900000001</c:v>
                </c:pt>
                <c:pt idx="19718">
                  <c:v>195.852552</c:v>
                </c:pt>
                <c:pt idx="19719">
                  <c:v>195.86248499999999</c:v>
                </c:pt>
                <c:pt idx="19720">
                  <c:v>195.87241800000001</c:v>
                </c:pt>
                <c:pt idx="19721">
                  <c:v>195.882351</c:v>
                </c:pt>
                <c:pt idx="19722">
                  <c:v>195.89228399999999</c:v>
                </c:pt>
                <c:pt idx="19723">
                  <c:v>195.902218</c:v>
                </c:pt>
                <c:pt idx="19724">
                  <c:v>195.91215099999999</c:v>
                </c:pt>
                <c:pt idx="19725">
                  <c:v>195.92208400000001</c:v>
                </c:pt>
                <c:pt idx="19726">
                  <c:v>195.932017</c:v>
                </c:pt>
                <c:pt idx="19727">
                  <c:v>195.94194999999999</c:v>
                </c:pt>
                <c:pt idx="19728">
                  <c:v>195.95188300000001</c:v>
                </c:pt>
                <c:pt idx="19729">
                  <c:v>195.961816</c:v>
                </c:pt>
                <c:pt idx="19730">
                  <c:v>195.97174899999999</c:v>
                </c:pt>
                <c:pt idx="19731">
                  <c:v>195.98168200000001</c:v>
                </c:pt>
                <c:pt idx="19732">
                  <c:v>195.991615</c:v>
                </c:pt>
                <c:pt idx="19733">
                  <c:v>196.00154800000001</c:v>
                </c:pt>
                <c:pt idx="19734">
                  <c:v>196.011481</c:v>
                </c:pt>
                <c:pt idx="19735">
                  <c:v>196.02141399999999</c:v>
                </c:pt>
                <c:pt idx="19736">
                  <c:v>196.03134700000001</c:v>
                </c:pt>
                <c:pt idx="19737">
                  <c:v>196.04128</c:v>
                </c:pt>
                <c:pt idx="19738">
                  <c:v>196.05121299999999</c:v>
                </c:pt>
                <c:pt idx="19739">
                  <c:v>196.06114600000001</c:v>
                </c:pt>
                <c:pt idx="19740">
                  <c:v>196.071079</c:v>
                </c:pt>
                <c:pt idx="19741">
                  <c:v>196.08101199999999</c:v>
                </c:pt>
                <c:pt idx="19742">
                  <c:v>196.090945</c:v>
                </c:pt>
                <c:pt idx="19743">
                  <c:v>196.10087799999999</c:v>
                </c:pt>
                <c:pt idx="19744">
                  <c:v>196.11081100000001</c:v>
                </c:pt>
                <c:pt idx="19745">
                  <c:v>196.120745</c:v>
                </c:pt>
                <c:pt idx="19746">
                  <c:v>196.13067799999999</c:v>
                </c:pt>
                <c:pt idx="19747">
                  <c:v>196.14061100000001</c:v>
                </c:pt>
                <c:pt idx="19748">
                  <c:v>196.150544</c:v>
                </c:pt>
                <c:pt idx="19749">
                  <c:v>196.16047699999999</c:v>
                </c:pt>
                <c:pt idx="19750">
                  <c:v>196.17041</c:v>
                </c:pt>
                <c:pt idx="19751">
                  <c:v>196.18034299999999</c:v>
                </c:pt>
                <c:pt idx="19752">
                  <c:v>196.19027600000001</c:v>
                </c:pt>
                <c:pt idx="19753">
                  <c:v>196.200209</c:v>
                </c:pt>
                <c:pt idx="19754">
                  <c:v>196.21014199999999</c:v>
                </c:pt>
                <c:pt idx="19755">
                  <c:v>196.22007500000001</c:v>
                </c:pt>
                <c:pt idx="19756">
                  <c:v>196.230008</c:v>
                </c:pt>
                <c:pt idx="19757">
                  <c:v>196.23994099999999</c:v>
                </c:pt>
                <c:pt idx="19758">
                  <c:v>196.24987400000001</c:v>
                </c:pt>
                <c:pt idx="19759">
                  <c:v>196.259807</c:v>
                </c:pt>
                <c:pt idx="19760">
                  <c:v>196.26974000000001</c:v>
                </c:pt>
                <c:pt idx="19761">
                  <c:v>196.279673</c:v>
                </c:pt>
                <c:pt idx="19762">
                  <c:v>196.28960599999999</c:v>
                </c:pt>
                <c:pt idx="19763">
                  <c:v>196.29953900000001</c:v>
                </c:pt>
                <c:pt idx="19764">
                  <c:v>196.309472</c:v>
                </c:pt>
                <c:pt idx="19765">
                  <c:v>196.31940499999999</c:v>
                </c:pt>
                <c:pt idx="19766">
                  <c:v>196.329339</c:v>
                </c:pt>
                <c:pt idx="19767">
                  <c:v>196.33927199999999</c:v>
                </c:pt>
                <c:pt idx="19768">
                  <c:v>196.34920500000001</c:v>
                </c:pt>
                <c:pt idx="19769">
                  <c:v>196.359138</c:v>
                </c:pt>
                <c:pt idx="19770">
                  <c:v>196.36907099999999</c:v>
                </c:pt>
                <c:pt idx="19771">
                  <c:v>196.37900400000001</c:v>
                </c:pt>
                <c:pt idx="19772">
                  <c:v>196.388937</c:v>
                </c:pt>
                <c:pt idx="19773">
                  <c:v>196.39886999999999</c:v>
                </c:pt>
                <c:pt idx="19774">
                  <c:v>196.40880300000001</c:v>
                </c:pt>
                <c:pt idx="19775">
                  <c:v>196.418736</c:v>
                </c:pt>
                <c:pt idx="19776">
                  <c:v>196.42866900000001</c:v>
                </c:pt>
                <c:pt idx="19777">
                  <c:v>196.438602</c:v>
                </c:pt>
                <c:pt idx="19778">
                  <c:v>196.44853499999999</c:v>
                </c:pt>
                <c:pt idx="19779">
                  <c:v>196.45846800000001</c:v>
                </c:pt>
                <c:pt idx="19780">
                  <c:v>196.468401</c:v>
                </c:pt>
                <c:pt idx="19781">
                  <c:v>196.47833399999999</c:v>
                </c:pt>
                <c:pt idx="19782">
                  <c:v>196.48826700000001</c:v>
                </c:pt>
                <c:pt idx="19783">
                  <c:v>196.4982</c:v>
                </c:pt>
                <c:pt idx="19784">
                  <c:v>196.50813400000001</c:v>
                </c:pt>
                <c:pt idx="19785">
                  <c:v>196.518067</c:v>
                </c:pt>
                <c:pt idx="19786">
                  <c:v>196.52799999999999</c:v>
                </c:pt>
                <c:pt idx="19787">
                  <c:v>196.53793300000001</c:v>
                </c:pt>
                <c:pt idx="19788">
                  <c:v>196.547866</c:v>
                </c:pt>
                <c:pt idx="19789">
                  <c:v>196.55779899999999</c:v>
                </c:pt>
                <c:pt idx="19790">
                  <c:v>196.56773200000001</c:v>
                </c:pt>
                <c:pt idx="19791">
                  <c:v>196.577665</c:v>
                </c:pt>
                <c:pt idx="19792">
                  <c:v>196.58759800000001</c:v>
                </c:pt>
                <c:pt idx="19793">
                  <c:v>196.597531</c:v>
                </c:pt>
                <c:pt idx="19794">
                  <c:v>196.60746399999999</c:v>
                </c:pt>
                <c:pt idx="19795">
                  <c:v>196.61739700000001</c:v>
                </c:pt>
                <c:pt idx="19796">
                  <c:v>196.62733</c:v>
                </c:pt>
                <c:pt idx="19797">
                  <c:v>196.63726299999999</c:v>
                </c:pt>
                <c:pt idx="19798">
                  <c:v>196.64719600000001</c:v>
                </c:pt>
                <c:pt idx="19799">
                  <c:v>196.657129</c:v>
                </c:pt>
                <c:pt idx="19800">
                  <c:v>196.66706300000001</c:v>
                </c:pt>
                <c:pt idx="19801">
                  <c:v>196.676996</c:v>
                </c:pt>
                <c:pt idx="19802">
                  <c:v>196.68692899999999</c:v>
                </c:pt>
                <c:pt idx="19803">
                  <c:v>196.69686200000001</c:v>
                </c:pt>
                <c:pt idx="19804">
                  <c:v>196.706795</c:v>
                </c:pt>
                <c:pt idx="19805">
                  <c:v>196.71672799999999</c:v>
                </c:pt>
                <c:pt idx="19806">
                  <c:v>196.72666100000001</c:v>
                </c:pt>
                <c:pt idx="19807">
                  <c:v>196.736594</c:v>
                </c:pt>
                <c:pt idx="19808">
                  <c:v>196.74652699999999</c:v>
                </c:pt>
                <c:pt idx="19809">
                  <c:v>196.75646</c:v>
                </c:pt>
                <c:pt idx="19810">
                  <c:v>196.76639299999999</c:v>
                </c:pt>
                <c:pt idx="19811">
                  <c:v>196.77632600000001</c:v>
                </c:pt>
                <c:pt idx="19812">
                  <c:v>196.786259</c:v>
                </c:pt>
                <c:pt idx="19813">
                  <c:v>196.79619199999999</c:v>
                </c:pt>
                <c:pt idx="19814">
                  <c:v>196.80612600000001</c:v>
                </c:pt>
                <c:pt idx="19815">
                  <c:v>196.816059</c:v>
                </c:pt>
                <c:pt idx="19816">
                  <c:v>196.82599200000001</c:v>
                </c:pt>
                <c:pt idx="19817">
                  <c:v>196.835925</c:v>
                </c:pt>
                <c:pt idx="19818">
                  <c:v>196.84585799999999</c:v>
                </c:pt>
                <c:pt idx="19819">
                  <c:v>196.85579100000001</c:v>
                </c:pt>
                <c:pt idx="19820">
                  <c:v>196.865724</c:v>
                </c:pt>
                <c:pt idx="19821">
                  <c:v>196.87565699999999</c:v>
                </c:pt>
                <c:pt idx="19822">
                  <c:v>196.88559000000001</c:v>
                </c:pt>
                <c:pt idx="19823">
                  <c:v>196.895523</c:v>
                </c:pt>
                <c:pt idx="19824">
                  <c:v>196.90545599999999</c:v>
                </c:pt>
                <c:pt idx="19825">
                  <c:v>196.915389</c:v>
                </c:pt>
                <c:pt idx="19826">
                  <c:v>196.92532199999999</c:v>
                </c:pt>
                <c:pt idx="19827">
                  <c:v>196.93525500000001</c:v>
                </c:pt>
                <c:pt idx="19828">
                  <c:v>196.945188</c:v>
                </c:pt>
                <c:pt idx="19829">
                  <c:v>196.95512199999999</c:v>
                </c:pt>
                <c:pt idx="19830">
                  <c:v>196.96505500000001</c:v>
                </c:pt>
                <c:pt idx="19831">
                  <c:v>196.974988</c:v>
                </c:pt>
                <c:pt idx="19832">
                  <c:v>196.98492100000001</c:v>
                </c:pt>
                <c:pt idx="19833">
                  <c:v>196.994854</c:v>
                </c:pt>
                <c:pt idx="19834">
                  <c:v>197.00478699999999</c:v>
                </c:pt>
                <c:pt idx="19835">
                  <c:v>197.01472000000001</c:v>
                </c:pt>
                <c:pt idx="19836">
                  <c:v>197.024653</c:v>
                </c:pt>
                <c:pt idx="19837">
                  <c:v>197.03458599999999</c:v>
                </c:pt>
                <c:pt idx="19838">
                  <c:v>197.04451900000001</c:v>
                </c:pt>
                <c:pt idx="19839">
                  <c:v>197.054452</c:v>
                </c:pt>
                <c:pt idx="19840">
                  <c:v>197.06438499999999</c:v>
                </c:pt>
                <c:pt idx="19841">
                  <c:v>197.07431800000001</c:v>
                </c:pt>
                <c:pt idx="19842">
                  <c:v>197.08425199999999</c:v>
                </c:pt>
                <c:pt idx="19843">
                  <c:v>197.09418500000001</c:v>
                </c:pt>
                <c:pt idx="19844">
                  <c:v>197.104118</c:v>
                </c:pt>
                <c:pt idx="19845">
                  <c:v>197.11405099999999</c:v>
                </c:pt>
                <c:pt idx="19846">
                  <c:v>197.12398400000001</c:v>
                </c:pt>
                <c:pt idx="19847">
                  <c:v>197.133917</c:v>
                </c:pt>
                <c:pt idx="19848">
                  <c:v>197.14384999999999</c:v>
                </c:pt>
                <c:pt idx="19849">
                  <c:v>197.153783</c:v>
                </c:pt>
                <c:pt idx="19850">
                  <c:v>197.16371599999999</c:v>
                </c:pt>
                <c:pt idx="19851">
                  <c:v>197.17364900000001</c:v>
                </c:pt>
                <c:pt idx="19852">
                  <c:v>197.183582</c:v>
                </c:pt>
                <c:pt idx="19853">
                  <c:v>197.19351499999999</c:v>
                </c:pt>
                <c:pt idx="19854">
                  <c:v>197.20344800000001</c:v>
                </c:pt>
                <c:pt idx="19855">
                  <c:v>197.213381</c:v>
                </c:pt>
                <c:pt idx="19856">
                  <c:v>197.22331500000001</c:v>
                </c:pt>
                <c:pt idx="19857">
                  <c:v>197.233248</c:v>
                </c:pt>
                <c:pt idx="19858">
                  <c:v>197.24318099999999</c:v>
                </c:pt>
                <c:pt idx="19859">
                  <c:v>197.25311400000001</c:v>
                </c:pt>
                <c:pt idx="19860">
                  <c:v>197.263047</c:v>
                </c:pt>
                <c:pt idx="19861">
                  <c:v>197.27297999999999</c:v>
                </c:pt>
                <c:pt idx="19862">
                  <c:v>197.28291300000001</c:v>
                </c:pt>
                <c:pt idx="19863">
                  <c:v>197.292846</c:v>
                </c:pt>
                <c:pt idx="19864">
                  <c:v>197.30277899999999</c:v>
                </c:pt>
                <c:pt idx="19865">
                  <c:v>197.312712</c:v>
                </c:pt>
                <c:pt idx="19866">
                  <c:v>197.32264499999999</c:v>
                </c:pt>
                <c:pt idx="19867">
                  <c:v>197.33257800000001</c:v>
                </c:pt>
                <c:pt idx="19868">
                  <c:v>197.342512</c:v>
                </c:pt>
                <c:pt idx="19869">
                  <c:v>197.35244499999999</c:v>
                </c:pt>
                <c:pt idx="19870">
                  <c:v>197.36237800000001</c:v>
                </c:pt>
                <c:pt idx="19871">
                  <c:v>197.372311</c:v>
                </c:pt>
                <c:pt idx="19872">
                  <c:v>197.38224399999999</c:v>
                </c:pt>
                <c:pt idx="19873">
                  <c:v>197.392177</c:v>
                </c:pt>
                <c:pt idx="19874">
                  <c:v>197.40210999999999</c:v>
                </c:pt>
                <c:pt idx="19875">
                  <c:v>197.41204300000001</c:v>
                </c:pt>
                <c:pt idx="19876">
                  <c:v>197.421976</c:v>
                </c:pt>
                <c:pt idx="19877">
                  <c:v>197.43190899999999</c:v>
                </c:pt>
                <c:pt idx="19878">
                  <c:v>197.44184200000001</c:v>
                </c:pt>
                <c:pt idx="19879">
                  <c:v>197.451776</c:v>
                </c:pt>
                <c:pt idx="19880">
                  <c:v>197.46170900000001</c:v>
                </c:pt>
                <c:pt idx="19881">
                  <c:v>197.471642</c:v>
                </c:pt>
                <c:pt idx="19882">
                  <c:v>197.48157499999999</c:v>
                </c:pt>
                <c:pt idx="19883">
                  <c:v>197.49150800000001</c:v>
                </c:pt>
                <c:pt idx="19884">
                  <c:v>197.501441</c:v>
                </c:pt>
                <c:pt idx="19885">
                  <c:v>197.51137399999999</c:v>
                </c:pt>
                <c:pt idx="19886">
                  <c:v>197.52130700000001</c:v>
                </c:pt>
                <c:pt idx="19887">
                  <c:v>197.53124</c:v>
                </c:pt>
                <c:pt idx="19888">
                  <c:v>197.54117299999999</c:v>
                </c:pt>
                <c:pt idx="19889">
                  <c:v>197.551106</c:v>
                </c:pt>
                <c:pt idx="19890">
                  <c:v>197.56103999999999</c:v>
                </c:pt>
                <c:pt idx="19891">
                  <c:v>197.57097300000001</c:v>
                </c:pt>
                <c:pt idx="19892">
                  <c:v>197.580906</c:v>
                </c:pt>
                <c:pt idx="19893">
                  <c:v>197.59083899999999</c:v>
                </c:pt>
                <c:pt idx="19894">
                  <c:v>197.60077200000001</c:v>
                </c:pt>
                <c:pt idx="19895">
                  <c:v>197.610705</c:v>
                </c:pt>
                <c:pt idx="19896">
                  <c:v>197.62063800000001</c:v>
                </c:pt>
                <c:pt idx="19897">
                  <c:v>197.630571</c:v>
                </c:pt>
                <c:pt idx="19898">
                  <c:v>197.64050399999999</c:v>
                </c:pt>
                <c:pt idx="19899">
                  <c:v>197.65043739999999</c:v>
                </c:pt>
                <c:pt idx="19900">
                  <c:v>197.6603714</c:v>
                </c:pt>
                <c:pt idx="19901">
                  <c:v>197.67030439999999</c:v>
                </c:pt>
                <c:pt idx="19902">
                  <c:v>197.68023740000001</c:v>
                </c:pt>
                <c:pt idx="19903">
                  <c:v>197.6901704</c:v>
                </c:pt>
                <c:pt idx="19904">
                  <c:v>197.70010339999999</c:v>
                </c:pt>
                <c:pt idx="19905">
                  <c:v>197.71003640000001</c:v>
                </c:pt>
                <c:pt idx="19906">
                  <c:v>197.7199694</c:v>
                </c:pt>
                <c:pt idx="19907">
                  <c:v>197.72990239999999</c:v>
                </c:pt>
                <c:pt idx="19908">
                  <c:v>197.7398354</c:v>
                </c:pt>
                <c:pt idx="19909">
                  <c:v>197.74976939999999</c:v>
                </c:pt>
                <c:pt idx="19910">
                  <c:v>197.75970240000001</c:v>
                </c:pt>
                <c:pt idx="19911">
                  <c:v>197.7696354</c:v>
                </c:pt>
                <c:pt idx="19912">
                  <c:v>197.77956839999999</c:v>
                </c:pt>
                <c:pt idx="19913">
                  <c:v>197.78950140000001</c:v>
                </c:pt>
                <c:pt idx="19914">
                  <c:v>197.7994344</c:v>
                </c:pt>
                <c:pt idx="19915">
                  <c:v>197.80936740000001</c:v>
                </c:pt>
                <c:pt idx="19916">
                  <c:v>197.8193004</c:v>
                </c:pt>
                <c:pt idx="19917">
                  <c:v>197.82923339999999</c:v>
                </c:pt>
                <c:pt idx="19918">
                  <c:v>197.83916740000001</c:v>
                </c:pt>
                <c:pt idx="19919">
                  <c:v>197.8491004</c:v>
                </c:pt>
                <c:pt idx="19920">
                  <c:v>197.85903339999999</c:v>
                </c:pt>
                <c:pt idx="19921">
                  <c:v>197.86896640000001</c:v>
                </c:pt>
                <c:pt idx="19922">
                  <c:v>197.87889939999999</c:v>
                </c:pt>
                <c:pt idx="19923">
                  <c:v>197.88883240000001</c:v>
                </c:pt>
                <c:pt idx="19924">
                  <c:v>197.8987654</c:v>
                </c:pt>
                <c:pt idx="19925">
                  <c:v>197.90869839999999</c:v>
                </c:pt>
                <c:pt idx="19926">
                  <c:v>197.91863140000001</c:v>
                </c:pt>
                <c:pt idx="19927">
                  <c:v>197.9285654</c:v>
                </c:pt>
                <c:pt idx="19928">
                  <c:v>197.93849839999999</c:v>
                </c:pt>
                <c:pt idx="19929">
                  <c:v>197.9484314</c:v>
                </c:pt>
                <c:pt idx="19930">
                  <c:v>197.95836439999999</c:v>
                </c:pt>
                <c:pt idx="19931">
                  <c:v>197.96829740000001</c:v>
                </c:pt>
                <c:pt idx="19932">
                  <c:v>197.9782304</c:v>
                </c:pt>
                <c:pt idx="19933">
                  <c:v>197.98816339999999</c:v>
                </c:pt>
                <c:pt idx="19934">
                  <c:v>197.99809640000001</c:v>
                </c:pt>
                <c:pt idx="19935">
                  <c:v>198.0080304</c:v>
                </c:pt>
                <c:pt idx="19936">
                  <c:v>198.01796340000001</c:v>
                </c:pt>
                <c:pt idx="19937">
                  <c:v>198.0278964</c:v>
                </c:pt>
                <c:pt idx="19938">
                  <c:v>198.03782939999999</c:v>
                </c:pt>
                <c:pt idx="19939">
                  <c:v>198.04776240000001</c:v>
                </c:pt>
                <c:pt idx="19940">
                  <c:v>198.0576954</c:v>
                </c:pt>
                <c:pt idx="19941">
                  <c:v>198.06762839999999</c:v>
                </c:pt>
                <c:pt idx="19942">
                  <c:v>198.07756140000001</c:v>
                </c:pt>
                <c:pt idx="19943">
                  <c:v>198.08749539999999</c:v>
                </c:pt>
                <c:pt idx="19944">
                  <c:v>198.09742840000001</c:v>
                </c:pt>
                <c:pt idx="19945">
                  <c:v>198.1073614</c:v>
                </c:pt>
                <c:pt idx="19946">
                  <c:v>198.11729439999999</c:v>
                </c:pt>
                <c:pt idx="19947">
                  <c:v>198.12722740000001</c:v>
                </c:pt>
                <c:pt idx="19948">
                  <c:v>198.1371604</c:v>
                </c:pt>
                <c:pt idx="19949">
                  <c:v>198.14709339999999</c:v>
                </c:pt>
                <c:pt idx="19950">
                  <c:v>198.15702640000001</c:v>
                </c:pt>
                <c:pt idx="19951">
                  <c:v>198.16696039999999</c:v>
                </c:pt>
                <c:pt idx="19952">
                  <c:v>198.17689340000001</c:v>
                </c:pt>
                <c:pt idx="19953">
                  <c:v>198.1868264</c:v>
                </c:pt>
                <c:pt idx="19954">
                  <c:v>198.19675939999999</c:v>
                </c:pt>
                <c:pt idx="19955">
                  <c:v>198.20669240000001</c:v>
                </c:pt>
                <c:pt idx="19956">
                  <c:v>198.2166254</c:v>
                </c:pt>
                <c:pt idx="19957">
                  <c:v>198.22655839999999</c:v>
                </c:pt>
                <c:pt idx="19958">
                  <c:v>198.23649140000001</c:v>
                </c:pt>
                <c:pt idx="19959">
                  <c:v>198.2464244</c:v>
                </c:pt>
                <c:pt idx="19960">
                  <c:v>198.25635840000001</c:v>
                </c:pt>
                <c:pt idx="19961">
                  <c:v>198.2662914</c:v>
                </c:pt>
                <c:pt idx="19962">
                  <c:v>198.27622439999999</c:v>
                </c:pt>
                <c:pt idx="19963">
                  <c:v>198.28615740000001</c:v>
                </c:pt>
                <c:pt idx="19964">
                  <c:v>198.2960904</c:v>
                </c:pt>
                <c:pt idx="19965">
                  <c:v>198.30602339999999</c:v>
                </c:pt>
                <c:pt idx="19966">
                  <c:v>198.3159564</c:v>
                </c:pt>
                <c:pt idx="19967">
                  <c:v>198.32588939999999</c:v>
                </c:pt>
                <c:pt idx="19968">
                  <c:v>198.33582340000001</c:v>
                </c:pt>
                <c:pt idx="19969">
                  <c:v>198.3457564</c:v>
                </c:pt>
                <c:pt idx="19970">
                  <c:v>198.35568939999999</c:v>
                </c:pt>
                <c:pt idx="19971">
                  <c:v>198.36562240000001</c:v>
                </c:pt>
                <c:pt idx="19972">
                  <c:v>198.3755554</c:v>
                </c:pt>
                <c:pt idx="19973">
                  <c:v>198.38548840000001</c:v>
                </c:pt>
                <c:pt idx="19974">
                  <c:v>198.3954214</c:v>
                </c:pt>
                <c:pt idx="19975">
                  <c:v>198.40535539999999</c:v>
                </c:pt>
                <c:pt idx="19976">
                  <c:v>198.41528840000001</c:v>
                </c:pt>
                <c:pt idx="19977">
                  <c:v>198.4252214</c:v>
                </c:pt>
                <c:pt idx="19978">
                  <c:v>198.43515439999999</c:v>
                </c:pt>
                <c:pt idx="19979">
                  <c:v>198.44508740000001</c:v>
                </c:pt>
                <c:pt idx="19980">
                  <c:v>198.4550204</c:v>
                </c:pt>
                <c:pt idx="19981">
                  <c:v>198.46495340000001</c:v>
                </c:pt>
                <c:pt idx="19982">
                  <c:v>198.4748864</c:v>
                </c:pt>
                <c:pt idx="19983">
                  <c:v>198.48482039999999</c:v>
                </c:pt>
                <c:pt idx="19984">
                  <c:v>198.49475340000001</c:v>
                </c:pt>
                <c:pt idx="19985">
                  <c:v>198.5046864</c:v>
                </c:pt>
                <c:pt idx="19986">
                  <c:v>198.51461939999999</c:v>
                </c:pt>
                <c:pt idx="19987">
                  <c:v>198.5245524</c:v>
                </c:pt>
                <c:pt idx="19988">
                  <c:v>198.53448539999999</c:v>
                </c:pt>
                <c:pt idx="19989">
                  <c:v>198.54441840000001</c:v>
                </c:pt>
                <c:pt idx="19990">
                  <c:v>198.5543514</c:v>
                </c:pt>
                <c:pt idx="19991">
                  <c:v>198.56428539999999</c:v>
                </c:pt>
                <c:pt idx="19992">
                  <c:v>198.57421840000001</c:v>
                </c:pt>
                <c:pt idx="19993">
                  <c:v>198.5841514</c:v>
                </c:pt>
                <c:pt idx="19994">
                  <c:v>198.59408440000001</c:v>
                </c:pt>
                <c:pt idx="19995">
                  <c:v>198.6040174</c:v>
                </c:pt>
                <c:pt idx="19996">
                  <c:v>198.61395039999999</c:v>
                </c:pt>
                <c:pt idx="19997">
                  <c:v>198.62388340000001</c:v>
                </c:pt>
                <c:pt idx="19998">
                  <c:v>198.6338164</c:v>
                </c:pt>
                <c:pt idx="19999">
                  <c:v>198.64375039999999</c:v>
                </c:pt>
                <c:pt idx="20000">
                  <c:v>198.65368269999999</c:v>
                </c:pt>
                <c:pt idx="20001">
                  <c:v>198.66361570000001</c:v>
                </c:pt>
                <c:pt idx="20002">
                  <c:v>198.6735487</c:v>
                </c:pt>
                <c:pt idx="20003">
                  <c:v>198.68348169999999</c:v>
                </c:pt>
                <c:pt idx="20004">
                  <c:v>198.69341470000001</c:v>
                </c:pt>
                <c:pt idx="20005">
                  <c:v>198.70334769999999</c:v>
                </c:pt>
                <c:pt idx="20006">
                  <c:v>198.71328170000001</c:v>
                </c:pt>
                <c:pt idx="20007">
                  <c:v>198.7232147</c:v>
                </c:pt>
                <c:pt idx="20008">
                  <c:v>198.73314769999999</c:v>
                </c:pt>
                <c:pt idx="20009">
                  <c:v>198.74308070000001</c:v>
                </c:pt>
                <c:pt idx="20010">
                  <c:v>198.7530137</c:v>
                </c:pt>
                <c:pt idx="20011">
                  <c:v>198.76294669999999</c:v>
                </c:pt>
                <c:pt idx="20012">
                  <c:v>198.7728797</c:v>
                </c:pt>
                <c:pt idx="20013">
                  <c:v>198.78281269999999</c:v>
                </c:pt>
                <c:pt idx="20014">
                  <c:v>198.79274670000001</c:v>
                </c:pt>
                <c:pt idx="20015">
                  <c:v>198.8026797</c:v>
                </c:pt>
                <c:pt idx="20016">
                  <c:v>198.81261269999999</c:v>
                </c:pt>
                <c:pt idx="20017">
                  <c:v>198.82254570000001</c:v>
                </c:pt>
                <c:pt idx="20018">
                  <c:v>198.8324787</c:v>
                </c:pt>
                <c:pt idx="20019">
                  <c:v>198.84241170000001</c:v>
                </c:pt>
                <c:pt idx="20020">
                  <c:v>198.8523447</c:v>
                </c:pt>
                <c:pt idx="20021">
                  <c:v>198.86227769999999</c:v>
                </c:pt>
                <c:pt idx="20022">
                  <c:v>198.87221170000001</c:v>
                </c:pt>
                <c:pt idx="20023">
                  <c:v>198.8821447</c:v>
                </c:pt>
                <c:pt idx="20024">
                  <c:v>198.89207769999999</c:v>
                </c:pt>
                <c:pt idx="20025">
                  <c:v>198.90201070000001</c:v>
                </c:pt>
                <c:pt idx="20026">
                  <c:v>198.91194369999999</c:v>
                </c:pt>
                <c:pt idx="20027">
                  <c:v>198.92187670000001</c:v>
                </c:pt>
                <c:pt idx="20028">
                  <c:v>198.9318097</c:v>
                </c:pt>
                <c:pt idx="20029">
                  <c:v>198.94174269999999</c:v>
                </c:pt>
                <c:pt idx="20030">
                  <c:v>198.95167670000001</c:v>
                </c:pt>
                <c:pt idx="20031">
                  <c:v>198.9616097</c:v>
                </c:pt>
                <c:pt idx="20032">
                  <c:v>198.97154269999999</c:v>
                </c:pt>
                <c:pt idx="20033">
                  <c:v>198.9814757</c:v>
                </c:pt>
                <c:pt idx="20034">
                  <c:v>198.99140869999999</c:v>
                </c:pt>
                <c:pt idx="20035">
                  <c:v>199.00134170000001</c:v>
                </c:pt>
                <c:pt idx="20036">
                  <c:v>199.0112747</c:v>
                </c:pt>
                <c:pt idx="20037">
                  <c:v>199.02120869999999</c:v>
                </c:pt>
                <c:pt idx="20038">
                  <c:v>199.03114170000001</c:v>
                </c:pt>
                <c:pt idx="20039">
                  <c:v>199.0410747</c:v>
                </c:pt>
                <c:pt idx="20040">
                  <c:v>199.05100770000001</c:v>
                </c:pt>
                <c:pt idx="20041">
                  <c:v>199.0609407</c:v>
                </c:pt>
                <c:pt idx="20042">
                  <c:v>199.07087369999999</c:v>
                </c:pt>
                <c:pt idx="20043">
                  <c:v>199.08080670000001</c:v>
                </c:pt>
                <c:pt idx="20044">
                  <c:v>199.0907407</c:v>
                </c:pt>
                <c:pt idx="20045">
                  <c:v>199.10067369999999</c:v>
                </c:pt>
                <c:pt idx="20046">
                  <c:v>199.11060670000001</c:v>
                </c:pt>
                <c:pt idx="20047">
                  <c:v>199.12053969999999</c:v>
                </c:pt>
                <c:pt idx="20048">
                  <c:v>199.13047270000001</c:v>
                </c:pt>
                <c:pt idx="20049">
                  <c:v>199.1404057</c:v>
                </c:pt>
                <c:pt idx="20050">
                  <c:v>199.15033869999999</c:v>
                </c:pt>
                <c:pt idx="20051">
                  <c:v>199.16027170000001</c:v>
                </c:pt>
                <c:pt idx="20052">
                  <c:v>199.1702057</c:v>
                </c:pt>
                <c:pt idx="20053">
                  <c:v>199.18013869999999</c:v>
                </c:pt>
                <c:pt idx="20054">
                  <c:v>199.1900717</c:v>
                </c:pt>
                <c:pt idx="20055">
                  <c:v>199.20000469999999</c:v>
                </c:pt>
                <c:pt idx="20056">
                  <c:v>199.20993770000001</c:v>
                </c:pt>
                <c:pt idx="20057">
                  <c:v>199.2198707</c:v>
                </c:pt>
                <c:pt idx="20058">
                  <c:v>199.22980369999999</c:v>
                </c:pt>
                <c:pt idx="20059">
                  <c:v>199.23973770000001</c:v>
                </c:pt>
                <c:pt idx="20060">
                  <c:v>199.2496707</c:v>
                </c:pt>
                <c:pt idx="20061">
                  <c:v>199.25960370000001</c:v>
                </c:pt>
                <c:pt idx="20062">
                  <c:v>199.2695367</c:v>
                </c:pt>
                <c:pt idx="20063">
                  <c:v>199.27946969999999</c:v>
                </c:pt>
                <c:pt idx="20064">
                  <c:v>199.28940270000001</c:v>
                </c:pt>
                <c:pt idx="20065">
                  <c:v>199.2993357</c:v>
                </c:pt>
                <c:pt idx="20066">
                  <c:v>199.30926869999999</c:v>
                </c:pt>
                <c:pt idx="20067">
                  <c:v>199.31920270000001</c:v>
                </c:pt>
                <c:pt idx="20068">
                  <c:v>199.32913569999999</c:v>
                </c:pt>
                <c:pt idx="20069">
                  <c:v>199.33906870000001</c:v>
                </c:pt>
                <c:pt idx="20070">
                  <c:v>199.3490017</c:v>
                </c:pt>
                <c:pt idx="20071">
                  <c:v>199.35893469999999</c:v>
                </c:pt>
                <c:pt idx="20072">
                  <c:v>199.36886770000001</c:v>
                </c:pt>
                <c:pt idx="20073">
                  <c:v>199.3788007</c:v>
                </c:pt>
                <c:pt idx="20074">
                  <c:v>199.38873369999999</c:v>
                </c:pt>
                <c:pt idx="20075">
                  <c:v>199.3986677</c:v>
                </c:pt>
                <c:pt idx="20076">
                  <c:v>199.40860069999999</c:v>
                </c:pt>
                <c:pt idx="20077">
                  <c:v>199.41853370000001</c:v>
                </c:pt>
                <c:pt idx="20078">
                  <c:v>199.4284667</c:v>
                </c:pt>
                <c:pt idx="20079">
                  <c:v>199.43839969999999</c:v>
                </c:pt>
                <c:pt idx="20080">
                  <c:v>199.44833270000001</c:v>
                </c:pt>
                <c:pt idx="20081">
                  <c:v>199.4582657</c:v>
                </c:pt>
                <c:pt idx="20082">
                  <c:v>199.46819970000001</c:v>
                </c:pt>
                <c:pt idx="20083">
                  <c:v>199.4781327</c:v>
                </c:pt>
                <c:pt idx="20084">
                  <c:v>199.48806569999999</c:v>
                </c:pt>
                <c:pt idx="20085">
                  <c:v>199.49799870000001</c:v>
                </c:pt>
                <c:pt idx="20086">
                  <c:v>199.5079317</c:v>
                </c:pt>
                <c:pt idx="20087">
                  <c:v>199.51786469999999</c:v>
                </c:pt>
                <c:pt idx="20088">
                  <c:v>199.52779770000001</c:v>
                </c:pt>
                <c:pt idx="20089">
                  <c:v>199.53773169999999</c:v>
                </c:pt>
                <c:pt idx="20090">
                  <c:v>199.54766470000001</c:v>
                </c:pt>
                <c:pt idx="20091">
                  <c:v>199.5575977</c:v>
                </c:pt>
                <c:pt idx="20092">
                  <c:v>199.56753069999999</c:v>
                </c:pt>
                <c:pt idx="20093">
                  <c:v>199.57746370000001</c:v>
                </c:pt>
                <c:pt idx="20094">
                  <c:v>199.5873967</c:v>
                </c:pt>
                <c:pt idx="20095">
                  <c:v>199.59732969999999</c:v>
                </c:pt>
                <c:pt idx="20096">
                  <c:v>199.60726270000001</c:v>
                </c:pt>
                <c:pt idx="20097">
                  <c:v>199.61719669999999</c:v>
                </c:pt>
                <c:pt idx="20098">
                  <c:v>199.62712970000001</c:v>
                </c:pt>
                <c:pt idx="20099">
                  <c:v>199.6370627</c:v>
                </c:pt>
                <c:pt idx="20100">
                  <c:v>199.64699569999999</c:v>
                </c:pt>
                <c:pt idx="20101">
                  <c:v>199.6569284</c:v>
                </c:pt>
                <c:pt idx="20102">
                  <c:v>199.66686139999999</c:v>
                </c:pt>
                <c:pt idx="20103">
                  <c:v>199.67679440000001</c:v>
                </c:pt>
                <c:pt idx="20104">
                  <c:v>199.68672839999999</c:v>
                </c:pt>
                <c:pt idx="20105">
                  <c:v>199.69666140000001</c:v>
                </c:pt>
                <c:pt idx="20106">
                  <c:v>199.7065944</c:v>
                </c:pt>
                <c:pt idx="20107">
                  <c:v>199.71652739999999</c:v>
                </c:pt>
                <c:pt idx="20108">
                  <c:v>199.72646040000001</c:v>
                </c:pt>
                <c:pt idx="20109">
                  <c:v>199.7363934</c:v>
                </c:pt>
                <c:pt idx="20110">
                  <c:v>199.74632639999999</c:v>
                </c:pt>
                <c:pt idx="20111">
                  <c:v>199.7562594</c:v>
                </c:pt>
                <c:pt idx="20112">
                  <c:v>199.76619339999999</c:v>
                </c:pt>
                <c:pt idx="20113">
                  <c:v>199.77612640000001</c:v>
                </c:pt>
                <c:pt idx="20114">
                  <c:v>199.7860594</c:v>
                </c:pt>
                <c:pt idx="20115">
                  <c:v>199.79599239999999</c:v>
                </c:pt>
                <c:pt idx="20116">
                  <c:v>199.80592540000001</c:v>
                </c:pt>
                <c:pt idx="20117">
                  <c:v>199.8158584</c:v>
                </c:pt>
                <c:pt idx="20118">
                  <c:v>199.82579140000001</c:v>
                </c:pt>
                <c:pt idx="20119">
                  <c:v>199.8357254</c:v>
                </c:pt>
                <c:pt idx="20120">
                  <c:v>199.84565839999999</c:v>
                </c:pt>
                <c:pt idx="20121">
                  <c:v>199.85559140000001</c:v>
                </c:pt>
                <c:pt idx="20122">
                  <c:v>199.8655244</c:v>
                </c:pt>
                <c:pt idx="20123">
                  <c:v>199.87545739999999</c:v>
                </c:pt>
                <c:pt idx="20124">
                  <c:v>199.88539040000001</c:v>
                </c:pt>
                <c:pt idx="20125">
                  <c:v>199.8953234</c:v>
                </c:pt>
                <c:pt idx="20126">
                  <c:v>199.90525740000001</c:v>
                </c:pt>
                <c:pt idx="20127">
                  <c:v>199.9151904</c:v>
                </c:pt>
                <c:pt idx="20128">
                  <c:v>199.92512339999999</c:v>
                </c:pt>
                <c:pt idx="20129">
                  <c:v>199.93505640000001</c:v>
                </c:pt>
                <c:pt idx="20130">
                  <c:v>199.9449894</c:v>
                </c:pt>
                <c:pt idx="20131">
                  <c:v>199.95492239999999</c:v>
                </c:pt>
                <c:pt idx="20132">
                  <c:v>199.9648554</c:v>
                </c:pt>
                <c:pt idx="20133">
                  <c:v>199.97478839999999</c:v>
                </c:pt>
                <c:pt idx="20134">
                  <c:v>199.98472240000001</c:v>
                </c:pt>
                <c:pt idx="20135">
                  <c:v>199.9946554</c:v>
                </c:pt>
                <c:pt idx="20136">
                  <c:v>200.00458839999999</c:v>
                </c:pt>
                <c:pt idx="20137">
                  <c:v>200.01452140000001</c:v>
                </c:pt>
                <c:pt idx="20138">
                  <c:v>200.0244544</c:v>
                </c:pt>
                <c:pt idx="20139">
                  <c:v>200.03438740000001</c:v>
                </c:pt>
                <c:pt idx="20140">
                  <c:v>200.0443204</c:v>
                </c:pt>
                <c:pt idx="20141">
                  <c:v>200.05425439999999</c:v>
                </c:pt>
                <c:pt idx="20142">
                  <c:v>200.06418740000001</c:v>
                </c:pt>
                <c:pt idx="20143">
                  <c:v>200.0741204</c:v>
                </c:pt>
                <c:pt idx="20144">
                  <c:v>200.08405339999999</c:v>
                </c:pt>
                <c:pt idx="20145">
                  <c:v>200.09398640000001</c:v>
                </c:pt>
                <c:pt idx="20146">
                  <c:v>200.1039194</c:v>
                </c:pt>
                <c:pt idx="20147">
                  <c:v>200.11385240000001</c:v>
                </c:pt>
                <c:pt idx="20148">
                  <c:v>200.1237864</c:v>
                </c:pt>
                <c:pt idx="20149">
                  <c:v>200.13371939999999</c:v>
                </c:pt>
                <c:pt idx="20150">
                  <c:v>200.14365240000001</c:v>
                </c:pt>
                <c:pt idx="20151">
                  <c:v>200.1535854</c:v>
                </c:pt>
                <c:pt idx="20152">
                  <c:v>200.16351839999999</c:v>
                </c:pt>
                <c:pt idx="20153">
                  <c:v>200.1734514</c:v>
                </c:pt>
                <c:pt idx="20154">
                  <c:v>200.18338539999999</c:v>
                </c:pt>
                <c:pt idx="20155">
                  <c:v>200.19331840000001</c:v>
                </c:pt>
                <c:pt idx="20156">
                  <c:v>200.2032514</c:v>
                </c:pt>
                <c:pt idx="20157">
                  <c:v>200.21318439999999</c:v>
                </c:pt>
                <c:pt idx="20158">
                  <c:v>200.22311740000001</c:v>
                </c:pt>
                <c:pt idx="20159">
                  <c:v>200.2330504</c:v>
                </c:pt>
                <c:pt idx="20160">
                  <c:v>200.24298340000001</c:v>
                </c:pt>
                <c:pt idx="20161">
                  <c:v>200.2529174</c:v>
                </c:pt>
                <c:pt idx="20162">
                  <c:v>200.26285039999999</c:v>
                </c:pt>
                <c:pt idx="20163">
                  <c:v>200.27278340000001</c:v>
                </c:pt>
                <c:pt idx="20164">
                  <c:v>200.2827164</c:v>
                </c:pt>
                <c:pt idx="20165">
                  <c:v>200.29264939999999</c:v>
                </c:pt>
                <c:pt idx="20166">
                  <c:v>200.30258240000001</c:v>
                </c:pt>
                <c:pt idx="20167">
                  <c:v>200.3125154</c:v>
                </c:pt>
                <c:pt idx="20168">
                  <c:v>200.32244940000001</c:v>
                </c:pt>
                <c:pt idx="20169">
                  <c:v>200.3323824</c:v>
                </c:pt>
                <c:pt idx="20170">
                  <c:v>200.34231539999999</c:v>
                </c:pt>
                <c:pt idx="20171">
                  <c:v>200.35224840000001</c:v>
                </c:pt>
                <c:pt idx="20172">
                  <c:v>200.3621814</c:v>
                </c:pt>
                <c:pt idx="20173">
                  <c:v>200.37211439999999</c:v>
                </c:pt>
                <c:pt idx="20174">
                  <c:v>200.3820484</c:v>
                </c:pt>
                <c:pt idx="20175">
                  <c:v>200.39198139999999</c:v>
                </c:pt>
                <c:pt idx="20176">
                  <c:v>200.40191440000001</c:v>
                </c:pt>
                <c:pt idx="20177">
                  <c:v>200.4118474</c:v>
                </c:pt>
                <c:pt idx="20178">
                  <c:v>200.42178039999999</c:v>
                </c:pt>
                <c:pt idx="20179">
                  <c:v>200.43171340000001</c:v>
                </c:pt>
                <c:pt idx="20180">
                  <c:v>200.44164739999999</c:v>
                </c:pt>
                <c:pt idx="20181">
                  <c:v>200.45158040000001</c:v>
                </c:pt>
                <c:pt idx="20182">
                  <c:v>200.4615134</c:v>
                </c:pt>
                <c:pt idx="20183">
                  <c:v>200.47144639999999</c:v>
                </c:pt>
                <c:pt idx="20184">
                  <c:v>200.48137940000001</c:v>
                </c:pt>
                <c:pt idx="20185">
                  <c:v>200.4913124</c:v>
                </c:pt>
                <c:pt idx="20186">
                  <c:v>200.50124640000001</c:v>
                </c:pt>
                <c:pt idx="20187">
                  <c:v>200.5111794</c:v>
                </c:pt>
                <c:pt idx="20188">
                  <c:v>200.52111239999999</c:v>
                </c:pt>
                <c:pt idx="20189">
                  <c:v>200.53104540000001</c:v>
                </c:pt>
                <c:pt idx="20190">
                  <c:v>200.5409784</c:v>
                </c:pt>
                <c:pt idx="20191">
                  <c:v>200.55091139999999</c:v>
                </c:pt>
                <c:pt idx="20192">
                  <c:v>200.56084540000001</c:v>
                </c:pt>
                <c:pt idx="20193">
                  <c:v>200.57077839999999</c:v>
                </c:pt>
                <c:pt idx="20194">
                  <c:v>200.58071140000001</c:v>
                </c:pt>
                <c:pt idx="20195">
                  <c:v>200.5906444</c:v>
                </c:pt>
                <c:pt idx="20196">
                  <c:v>200.60057739999999</c:v>
                </c:pt>
                <c:pt idx="20197">
                  <c:v>200.61051040000001</c:v>
                </c:pt>
                <c:pt idx="20198">
                  <c:v>200.6204444</c:v>
                </c:pt>
                <c:pt idx="20199">
                  <c:v>200.63037739999999</c:v>
                </c:pt>
                <c:pt idx="20200">
                  <c:v>200.6403104</c:v>
                </c:pt>
                <c:pt idx="20201">
                  <c:v>200.65024339999999</c:v>
                </c:pt>
                <c:pt idx="20202">
                  <c:v>200.660177</c:v>
                </c:pt>
                <c:pt idx="20203">
                  <c:v>200.67011099999999</c:v>
                </c:pt>
                <c:pt idx="20204">
                  <c:v>200.68004400000001</c:v>
                </c:pt>
                <c:pt idx="20205">
                  <c:v>200.689977</c:v>
                </c:pt>
                <c:pt idx="20206">
                  <c:v>200.69990999999999</c:v>
                </c:pt>
                <c:pt idx="20207">
                  <c:v>200.70984300000001</c:v>
                </c:pt>
                <c:pt idx="20208">
                  <c:v>200.719776</c:v>
                </c:pt>
                <c:pt idx="20209">
                  <c:v>200.72971000000001</c:v>
                </c:pt>
                <c:pt idx="20210">
                  <c:v>200.739643</c:v>
                </c:pt>
                <c:pt idx="20211">
                  <c:v>200.74957599999999</c:v>
                </c:pt>
                <c:pt idx="20212">
                  <c:v>200.75950900000001</c:v>
                </c:pt>
                <c:pt idx="20213">
                  <c:v>200.769442</c:v>
                </c:pt>
                <c:pt idx="20214">
                  <c:v>200.77937499999999</c:v>
                </c:pt>
                <c:pt idx="20215">
                  <c:v>200.789309</c:v>
                </c:pt>
                <c:pt idx="20216">
                  <c:v>200.79924199999999</c:v>
                </c:pt>
                <c:pt idx="20217">
                  <c:v>200.80917500000001</c:v>
                </c:pt>
                <c:pt idx="20218">
                  <c:v>200.819108</c:v>
                </c:pt>
                <c:pt idx="20219">
                  <c:v>200.82904099999999</c:v>
                </c:pt>
                <c:pt idx="20220">
                  <c:v>200.838975</c:v>
                </c:pt>
                <c:pt idx="20221">
                  <c:v>200.84890799999999</c:v>
                </c:pt>
                <c:pt idx="20222">
                  <c:v>200.85884100000001</c:v>
                </c:pt>
                <c:pt idx="20223">
                  <c:v>200.868774</c:v>
                </c:pt>
                <c:pt idx="20224">
                  <c:v>200.87870699999999</c:v>
                </c:pt>
                <c:pt idx="20225">
                  <c:v>200.88864100000001</c:v>
                </c:pt>
                <c:pt idx="20226">
                  <c:v>200.898574</c:v>
                </c:pt>
                <c:pt idx="20227">
                  <c:v>200.90850699999999</c:v>
                </c:pt>
                <c:pt idx="20228">
                  <c:v>200.91844</c:v>
                </c:pt>
                <c:pt idx="20229">
                  <c:v>200.92837299999999</c:v>
                </c:pt>
                <c:pt idx="20230">
                  <c:v>200.93830700000001</c:v>
                </c:pt>
                <c:pt idx="20231">
                  <c:v>200.94824</c:v>
                </c:pt>
                <c:pt idx="20232">
                  <c:v>200.95817299999999</c:v>
                </c:pt>
                <c:pt idx="20233">
                  <c:v>200.96810600000001</c:v>
                </c:pt>
                <c:pt idx="20234">
                  <c:v>200.978039</c:v>
                </c:pt>
                <c:pt idx="20235">
                  <c:v>200.98797300000001</c:v>
                </c:pt>
                <c:pt idx="20236">
                  <c:v>200.997906</c:v>
                </c:pt>
                <c:pt idx="20237">
                  <c:v>201.00783899999999</c:v>
                </c:pt>
                <c:pt idx="20238">
                  <c:v>201.01777200000001</c:v>
                </c:pt>
                <c:pt idx="20239">
                  <c:v>201.027705</c:v>
                </c:pt>
                <c:pt idx="20240">
                  <c:v>201.03763900000001</c:v>
                </c:pt>
                <c:pt idx="20241">
                  <c:v>201.047572</c:v>
                </c:pt>
                <c:pt idx="20242">
                  <c:v>201.05750499999999</c:v>
                </c:pt>
                <c:pt idx="20243">
                  <c:v>201.06743800000001</c:v>
                </c:pt>
                <c:pt idx="20244">
                  <c:v>201.077371</c:v>
                </c:pt>
                <c:pt idx="20245">
                  <c:v>201.08730499999999</c:v>
                </c:pt>
                <c:pt idx="20246">
                  <c:v>201.097238</c:v>
                </c:pt>
                <c:pt idx="20247">
                  <c:v>201.10717099999999</c:v>
                </c:pt>
                <c:pt idx="20248">
                  <c:v>201.11710400000001</c:v>
                </c:pt>
                <c:pt idx="20249">
                  <c:v>201.127037</c:v>
                </c:pt>
                <c:pt idx="20250">
                  <c:v>201.13697099999999</c:v>
                </c:pt>
                <c:pt idx="20251">
                  <c:v>201.14690400000001</c:v>
                </c:pt>
                <c:pt idx="20252">
                  <c:v>201.156837</c:v>
                </c:pt>
                <c:pt idx="20253">
                  <c:v>201.16677000000001</c:v>
                </c:pt>
                <c:pt idx="20254">
                  <c:v>201.176703</c:v>
                </c:pt>
                <c:pt idx="20255">
                  <c:v>201.18663699999999</c:v>
                </c:pt>
                <c:pt idx="20256">
                  <c:v>201.19657000000001</c:v>
                </c:pt>
                <c:pt idx="20257">
                  <c:v>201.206503</c:v>
                </c:pt>
                <c:pt idx="20258">
                  <c:v>201.21643599999999</c:v>
                </c:pt>
                <c:pt idx="20259">
                  <c:v>201.22636900000001</c:v>
                </c:pt>
                <c:pt idx="20260">
                  <c:v>201.23630299999999</c:v>
                </c:pt>
                <c:pt idx="20261">
                  <c:v>201.24623600000001</c:v>
                </c:pt>
                <c:pt idx="20262">
                  <c:v>201.256169</c:v>
                </c:pt>
                <c:pt idx="20263">
                  <c:v>201.26610199999999</c:v>
                </c:pt>
                <c:pt idx="20264">
                  <c:v>201.27603500000001</c:v>
                </c:pt>
                <c:pt idx="20265">
                  <c:v>201.28596899999999</c:v>
                </c:pt>
                <c:pt idx="20266">
                  <c:v>201.29590200000001</c:v>
                </c:pt>
                <c:pt idx="20267">
                  <c:v>201.305835</c:v>
                </c:pt>
                <c:pt idx="20268">
                  <c:v>201.31576799999999</c:v>
                </c:pt>
                <c:pt idx="20269">
                  <c:v>201.32570200000001</c:v>
                </c:pt>
                <c:pt idx="20270">
                  <c:v>201.335635</c:v>
                </c:pt>
                <c:pt idx="20271">
                  <c:v>201.34556799999999</c:v>
                </c:pt>
                <c:pt idx="20272">
                  <c:v>201.355501</c:v>
                </c:pt>
                <c:pt idx="20273">
                  <c:v>201.36543399999999</c:v>
                </c:pt>
                <c:pt idx="20274">
                  <c:v>201.37536800000001</c:v>
                </c:pt>
                <c:pt idx="20275">
                  <c:v>201.385301</c:v>
                </c:pt>
                <c:pt idx="20276">
                  <c:v>201.39523399999999</c:v>
                </c:pt>
                <c:pt idx="20277">
                  <c:v>201.40516700000001</c:v>
                </c:pt>
                <c:pt idx="20278">
                  <c:v>201.4151</c:v>
                </c:pt>
                <c:pt idx="20279">
                  <c:v>201.42503400000001</c:v>
                </c:pt>
                <c:pt idx="20280">
                  <c:v>201.434967</c:v>
                </c:pt>
                <c:pt idx="20281">
                  <c:v>201.44489999999999</c:v>
                </c:pt>
                <c:pt idx="20282">
                  <c:v>201.45483300000001</c:v>
                </c:pt>
                <c:pt idx="20283">
                  <c:v>201.46476699999999</c:v>
                </c:pt>
                <c:pt idx="20284">
                  <c:v>201.47470000000001</c:v>
                </c:pt>
                <c:pt idx="20285">
                  <c:v>201.484633</c:v>
                </c:pt>
                <c:pt idx="20286">
                  <c:v>201.49456599999999</c:v>
                </c:pt>
                <c:pt idx="20287">
                  <c:v>201.50449900000001</c:v>
                </c:pt>
                <c:pt idx="20288">
                  <c:v>201.514433</c:v>
                </c:pt>
                <c:pt idx="20289">
                  <c:v>201.52436599999999</c:v>
                </c:pt>
                <c:pt idx="20290">
                  <c:v>201.534299</c:v>
                </c:pt>
                <c:pt idx="20291">
                  <c:v>201.54423199999999</c:v>
                </c:pt>
                <c:pt idx="20292">
                  <c:v>201.55416500000001</c:v>
                </c:pt>
                <c:pt idx="20293">
                  <c:v>201.564099</c:v>
                </c:pt>
                <c:pt idx="20294">
                  <c:v>201.57403199999999</c:v>
                </c:pt>
                <c:pt idx="20295">
                  <c:v>201.58396500000001</c:v>
                </c:pt>
                <c:pt idx="20296">
                  <c:v>201.593898</c:v>
                </c:pt>
                <c:pt idx="20297">
                  <c:v>201.60383200000001</c:v>
                </c:pt>
                <c:pt idx="20298">
                  <c:v>201.613765</c:v>
                </c:pt>
                <c:pt idx="20299">
                  <c:v>201.62369799999999</c:v>
                </c:pt>
                <c:pt idx="20300">
                  <c:v>201.63363100000001</c:v>
                </c:pt>
                <c:pt idx="20301">
                  <c:v>201.643564</c:v>
                </c:pt>
                <c:pt idx="20302">
                  <c:v>201.65349800000001</c:v>
                </c:pt>
                <c:pt idx="20303">
                  <c:v>201.6634305</c:v>
                </c:pt>
                <c:pt idx="20304">
                  <c:v>201.67336349999999</c:v>
                </c:pt>
                <c:pt idx="20305">
                  <c:v>201.68329650000001</c:v>
                </c:pt>
                <c:pt idx="20306">
                  <c:v>201.6932295</c:v>
                </c:pt>
                <c:pt idx="20307">
                  <c:v>201.70316349999999</c:v>
                </c:pt>
                <c:pt idx="20308">
                  <c:v>201.71309650000001</c:v>
                </c:pt>
                <c:pt idx="20309">
                  <c:v>201.7230295</c:v>
                </c:pt>
                <c:pt idx="20310">
                  <c:v>201.73296250000001</c:v>
                </c:pt>
                <c:pt idx="20311">
                  <c:v>201.7428955</c:v>
                </c:pt>
                <c:pt idx="20312">
                  <c:v>201.75282949999999</c:v>
                </c:pt>
                <c:pt idx="20313">
                  <c:v>201.76276250000001</c:v>
                </c:pt>
                <c:pt idx="20314">
                  <c:v>201.7726955</c:v>
                </c:pt>
                <c:pt idx="20315">
                  <c:v>201.78262849999999</c:v>
                </c:pt>
                <c:pt idx="20316">
                  <c:v>201.7925625</c:v>
                </c:pt>
                <c:pt idx="20317">
                  <c:v>201.80249549999999</c:v>
                </c:pt>
                <c:pt idx="20318">
                  <c:v>201.81242850000001</c:v>
                </c:pt>
                <c:pt idx="20319">
                  <c:v>201.8223615</c:v>
                </c:pt>
                <c:pt idx="20320">
                  <c:v>201.83229449999999</c:v>
                </c:pt>
                <c:pt idx="20321">
                  <c:v>201.8422285</c:v>
                </c:pt>
                <c:pt idx="20322">
                  <c:v>201.85216149999999</c:v>
                </c:pt>
                <c:pt idx="20323">
                  <c:v>201.86209450000001</c:v>
                </c:pt>
                <c:pt idx="20324">
                  <c:v>201.8720275</c:v>
                </c:pt>
                <c:pt idx="20325">
                  <c:v>201.88196049999999</c:v>
                </c:pt>
                <c:pt idx="20326">
                  <c:v>201.89189450000001</c:v>
                </c:pt>
                <c:pt idx="20327">
                  <c:v>201.9018275</c:v>
                </c:pt>
                <c:pt idx="20328">
                  <c:v>201.91176050000001</c:v>
                </c:pt>
                <c:pt idx="20329">
                  <c:v>201.9216935</c:v>
                </c:pt>
                <c:pt idx="20330">
                  <c:v>201.93162749999999</c:v>
                </c:pt>
                <c:pt idx="20331">
                  <c:v>201.94156050000001</c:v>
                </c:pt>
                <c:pt idx="20332">
                  <c:v>201.9514935</c:v>
                </c:pt>
                <c:pt idx="20333">
                  <c:v>201.96142649999999</c:v>
                </c:pt>
                <c:pt idx="20334">
                  <c:v>201.97135950000001</c:v>
                </c:pt>
                <c:pt idx="20335">
                  <c:v>201.98129349999999</c:v>
                </c:pt>
                <c:pt idx="20336">
                  <c:v>201.99122650000001</c:v>
                </c:pt>
                <c:pt idx="20337">
                  <c:v>202.0011595</c:v>
                </c:pt>
                <c:pt idx="20338">
                  <c:v>202.01109249999999</c:v>
                </c:pt>
                <c:pt idx="20339">
                  <c:v>202.02102550000001</c:v>
                </c:pt>
                <c:pt idx="20340">
                  <c:v>202.03095949999999</c:v>
                </c:pt>
                <c:pt idx="20341">
                  <c:v>202.04089250000001</c:v>
                </c:pt>
                <c:pt idx="20342">
                  <c:v>202.0508255</c:v>
                </c:pt>
                <c:pt idx="20343">
                  <c:v>202.06075849999999</c:v>
                </c:pt>
                <c:pt idx="20344">
                  <c:v>202.07069150000001</c:v>
                </c:pt>
                <c:pt idx="20345">
                  <c:v>202.0806255</c:v>
                </c:pt>
                <c:pt idx="20346">
                  <c:v>202.09055849999999</c:v>
                </c:pt>
                <c:pt idx="20347">
                  <c:v>202.1004915</c:v>
                </c:pt>
                <c:pt idx="20348">
                  <c:v>202.11042449999999</c:v>
                </c:pt>
                <c:pt idx="20349">
                  <c:v>202.12035750000001</c:v>
                </c:pt>
                <c:pt idx="20350">
                  <c:v>202.1302915</c:v>
                </c:pt>
                <c:pt idx="20351">
                  <c:v>202.14022449999999</c:v>
                </c:pt>
                <c:pt idx="20352">
                  <c:v>202.15015750000001</c:v>
                </c:pt>
                <c:pt idx="20353">
                  <c:v>202.1600905</c:v>
                </c:pt>
                <c:pt idx="20354">
                  <c:v>202.17002450000001</c:v>
                </c:pt>
                <c:pt idx="20355">
                  <c:v>202.1799575</c:v>
                </c:pt>
                <c:pt idx="20356">
                  <c:v>202.18989049999999</c:v>
                </c:pt>
                <c:pt idx="20357">
                  <c:v>202.19982350000001</c:v>
                </c:pt>
                <c:pt idx="20358">
                  <c:v>202.2097565</c:v>
                </c:pt>
                <c:pt idx="20359">
                  <c:v>202.21969050000001</c:v>
                </c:pt>
                <c:pt idx="20360">
                  <c:v>202.2296235</c:v>
                </c:pt>
                <c:pt idx="20361">
                  <c:v>202.23955649999999</c:v>
                </c:pt>
                <c:pt idx="20362">
                  <c:v>202.24948950000001</c:v>
                </c:pt>
                <c:pt idx="20363">
                  <c:v>202.2594225</c:v>
                </c:pt>
                <c:pt idx="20364">
                  <c:v>202.26935649999999</c:v>
                </c:pt>
                <c:pt idx="20365">
                  <c:v>202.2792895</c:v>
                </c:pt>
                <c:pt idx="20366">
                  <c:v>202.28922249999999</c:v>
                </c:pt>
                <c:pt idx="20367">
                  <c:v>202.29915550000001</c:v>
                </c:pt>
                <c:pt idx="20368">
                  <c:v>202.3090885</c:v>
                </c:pt>
                <c:pt idx="20369">
                  <c:v>202.31902249999999</c:v>
                </c:pt>
                <c:pt idx="20370">
                  <c:v>202.32895550000001</c:v>
                </c:pt>
                <c:pt idx="20371">
                  <c:v>202.3388885</c:v>
                </c:pt>
                <c:pt idx="20372">
                  <c:v>202.34882150000001</c:v>
                </c:pt>
                <c:pt idx="20373">
                  <c:v>202.3587545</c:v>
                </c:pt>
                <c:pt idx="20374">
                  <c:v>202.36868849999999</c:v>
                </c:pt>
                <c:pt idx="20375">
                  <c:v>202.37862150000001</c:v>
                </c:pt>
                <c:pt idx="20376">
                  <c:v>202.3885545</c:v>
                </c:pt>
                <c:pt idx="20377">
                  <c:v>202.39848749999999</c:v>
                </c:pt>
                <c:pt idx="20378">
                  <c:v>202.40842050000001</c:v>
                </c:pt>
                <c:pt idx="20379">
                  <c:v>202.41835449999999</c:v>
                </c:pt>
                <c:pt idx="20380">
                  <c:v>202.42828750000001</c:v>
                </c:pt>
                <c:pt idx="20381">
                  <c:v>202.4382205</c:v>
                </c:pt>
                <c:pt idx="20382">
                  <c:v>202.44815349999999</c:v>
                </c:pt>
                <c:pt idx="20383">
                  <c:v>202.45808650000001</c:v>
                </c:pt>
                <c:pt idx="20384">
                  <c:v>202.46802049999999</c:v>
                </c:pt>
                <c:pt idx="20385">
                  <c:v>202.47795350000001</c:v>
                </c:pt>
                <c:pt idx="20386">
                  <c:v>202.4878865</c:v>
                </c:pt>
                <c:pt idx="20387">
                  <c:v>202.49781949999999</c:v>
                </c:pt>
                <c:pt idx="20388">
                  <c:v>202.50775250000001</c:v>
                </c:pt>
                <c:pt idx="20389">
                  <c:v>202.5176865</c:v>
                </c:pt>
                <c:pt idx="20390">
                  <c:v>202.52761949999999</c:v>
                </c:pt>
                <c:pt idx="20391">
                  <c:v>202.5375525</c:v>
                </c:pt>
                <c:pt idx="20392">
                  <c:v>202.54748549999999</c:v>
                </c:pt>
                <c:pt idx="20393">
                  <c:v>202.55741850000001</c:v>
                </c:pt>
                <c:pt idx="20394">
                  <c:v>202.5673525</c:v>
                </c:pt>
                <c:pt idx="20395">
                  <c:v>202.57728549999999</c:v>
                </c:pt>
                <c:pt idx="20396">
                  <c:v>202.58721850000001</c:v>
                </c:pt>
                <c:pt idx="20397">
                  <c:v>202.5971515</c:v>
                </c:pt>
                <c:pt idx="20398">
                  <c:v>202.60708450000001</c:v>
                </c:pt>
                <c:pt idx="20399">
                  <c:v>202.6170185</c:v>
                </c:pt>
                <c:pt idx="20400">
                  <c:v>202.62695149999999</c:v>
                </c:pt>
                <c:pt idx="20401">
                  <c:v>202.63688450000001</c:v>
                </c:pt>
                <c:pt idx="20402">
                  <c:v>202.6468175</c:v>
                </c:pt>
                <c:pt idx="20403">
                  <c:v>202.65675089999999</c:v>
                </c:pt>
                <c:pt idx="20404">
                  <c:v>202.66668490000001</c:v>
                </c:pt>
                <c:pt idx="20405">
                  <c:v>202.6766179</c:v>
                </c:pt>
                <c:pt idx="20406">
                  <c:v>202.68655089999999</c:v>
                </c:pt>
                <c:pt idx="20407">
                  <c:v>202.6964839</c:v>
                </c:pt>
                <c:pt idx="20408">
                  <c:v>202.70641789999999</c:v>
                </c:pt>
                <c:pt idx="20409">
                  <c:v>202.71635090000001</c:v>
                </c:pt>
                <c:pt idx="20410">
                  <c:v>202.7262839</c:v>
                </c:pt>
                <c:pt idx="20411">
                  <c:v>202.73621689999999</c:v>
                </c:pt>
                <c:pt idx="20412">
                  <c:v>202.74614990000001</c:v>
                </c:pt>
                <c:pt idx="20413">
                  <c:v>202.75608389999999</c:v>
                </c:pt>
                <c:pt idx="20414">
                  <c:v>202.76601690000001</c:v>
                </c:pt>
                <c:pt idx="20415">
                  <c:v>202.7759499</c:v>
                </c:pt>
                <c:pt idx="20416">
                  <c:v>202.78588289999999</c:v>
                </c:pt>
                <c:pt idx="20417">
                  <c:v>202.79581590000001</c:v>
                </c:pt>
                <c:pt idx="20418">
                  <c:v>202.8057499</c:v>
                </c:pt>
                <c:pt idx="20419">
                  <c:v>202.81568290000001</c:v>
                </c:pt>
                <c:pt idx="20420">
                  <c:v>202.8256159</c:v>
                </c:pt>
                <c:pt idx="20421">
                  <c:v>202.83554889999999</c:v>
                </c:pt>
                <c:pt idx="20422">
                  <c:v>202.84548190000001</c:v>
                </c:pt>
                <c:pt idx="20423">
                  <c:v>202.8554159</c:v>
                </c:pt>
                <c:pt idx="20424">
                  <c:v>202.86534889999999</c:v>
                </c:pt>
                <c:pt idx="20425">
                  <c:v>202.8752819</c:v>
                </c:pt>
                <c:pt idx="20426">
                  <c:v>202.88521489999999</c:v>
                </c:pt>
                <c:pt idx="20427">
                  <c:v>202.89514790000001</c:v>
                </c:pt>
                <c:pt idx="20428">
                  <c:v>202.9050819</c:v>
                </c:pt>
                <c:pt idx="20429">
                  <c:v>202.91501489999999</c:v>
                </c:pt>
                <c:pt idx="20430">
                  <c:v>202.92494790000001</c:v>
                </c:pt>
                <c:pt idx="20431">
                  <c:v>202.9348809</c:v>
                </c:pt>
                <c:pt idx="20432">
                  <c:v>202.94481390000001</c:v>
                </c:pt>
                <c:pt idx="20433">
                  <c:v>202.9547479</c:v>
                </c:pt>
                <c:pt idx="20434">
                  <c:v>202.96468089999999</c:v>
                </c:pt>
                <c:pt idx="20435">
                  <c:v>202.97461390000001</c:v>
                </c:pt>
                <c:pt idx="20436">
                  <c:v>202.9845469</c:v>
                </c:pt>
                <c:pt idx="20437">
                  <c:v>202.99448090000001</c:v>
                </c:pt>
                <c:pt idx="20438">
                  <c:v>203.0044139</c:v>
                </c:pt>
                <c:pt idx="20439">
                  <c:v>203.01434689999999</c:v>
                </c:pt>
                <c:pt idx="20440">
                  <c:v>203.02427990000001</c:v>
                </c:pt>
                <c:pt idx="20441">
                  <c:v>203.0342129</c:v>
                </c:pt>
                <c:pt idx="20442">
                  <c:v>203.04414689999999</c:v>
                </c:pt>
                <c:pt idx="20443">
                  <c:v>203.0540799</c:v>
                </c:pt>
                <c:pt idx="20444">
                  <c:v>203.06401289999999</c:v>
                </c:pt>
                <c:pt idx="20445">
                  <c:v>203.07394590000001</c:v>
                </c:pt>
                <c:pt idx="20446">
                  <c:v>203.0838789</c:v>
                </c:pt>
                <c:pt idx="20447">
                  <c:v>203.09381289999999</c:v>
                </c:pt>
                <c:pt idx="20448">
                  <c:v>203.10374590000001</c:v>
                </c:pt>
                <c:pt idx="20449">
                  <c:v>203.1136789</c:v>
                </c:pt>
                <c:pt idx="20450">
                  <c:v>203.12361189999999</c:v>
                </c:pt>
                <c:pt idx="20451">
                  <c:v>203.1335459</c:v>
                </c:pt>
                <c:pt idx="20452">
                  <c:v>203.14347889999999</c:v>
                </c:pt>
                <c:pt idx="20453">
                  <c:v>203.15341190000001</c:v>
                </c:pt>
                <c:pt idx="20454">
                  <c:v>203.1633449</c:v>
                </c:pt>
                <c:pt idx="20455">
                  <c:v>203.17327789999999</c:v>
                </c:pt>
                <c:pt idx="20456">
                  <c:v>203.1832119</c:v>
                </c:pt>
                <c:pt idx="20457">
                  <c:v>203.19314489999999</c:v>
                </c:pt>
                <c:pt idx="20458">
                  <c:v>203.20307790000001</c:v>
                </c:pt>
                <c:pt idx="20459">
                  <c:v>203.2130109</c:v>
                </c:pt>
                <c:pt idx="20460">
                  <c:v>203.22294389999999</c:v>
                </c:pt>
                <c:pt idx="20461">
                  <c:v>203.23287790000001</c:v>
                </c:pt>
                <c:pt idx="20462">
                  <c:v>203.24281089999999</c:v>
                </c:pt>
                <c:pt idx="20463">
                  <c:v>203.25274390000001</c:v>
                </c:pt>
                <c:pt idx="20464">
                  <c:v>203.2626769</c:v>
                </c:pt>
                <c:pt idx="20465">
                  <c:v>203.27261089999999</c:v>
                </c:pt>
                <c:pt idx="20466">
                  <c:v>203.28254390000001</c:v>
                </c:pt>
                <c:pt idx="20467">
                  <c:v>203.2924769</c:v>
                </c:pt>
                <c:pt idx="20468">
                  <c:v>203.30240989999999</c:v>
                </c:pt>
                <c:pt idx="20469">
                  <c:v>203.3123429</c:v>
                </c:pt>
                <c:pt idx="20470">
                  <c:v>203.32227689999999</c:v>
                </c:pt>
                <c:pt idx="20471">
                  <c:v>203.33220990000001</c:v>
                </c:pt>
                <c:pt idx="20472">
                  <c:v>203.3421429</c:v>
                </c:pt>
                <c:pt idx="20473">
                  <c:v>203.35207589999999</c:v>
                </c:pt>
                <c:pt idx="20474">
                  <c:v>203.36200890000001</c:v>
                </c:pt>
                <c:pt idx="20475">
                  <c:v>203.37194289999999</c:v>
                </c:pt>
                <c:pt idx="20476">
                  <c:v>203.38187590000001</c:v>
                </c:pt>
                <c:pt idx="20477">
                  <c:v>203.3918089</c:v>
                </c:pt>
                <c:pt idx="20478">
                  <c:v>203.40174189999999</c:v>
                </c:pt>
                <c:pt idx="20479">
                  <c:v>203.41167590000001</c:v>
                </c:pt>
                <c:pt idx="20480">
                  <c:v>203.4216089</c:v>
                </c:pt>
                <c:pt idx="20481">
                  <c:v>203.43154190000001</c:v>
                </c:pt>
                <c:pt idx="20482">
                  <c:v>203.4414749</c:v>
                </c:pt>
                <c:pt idx="20483">
                  <c:v>203.45140789999999</c:v>
                </c:pt>
                <c:pt idx="20484">
                  <c:v>203.46134190000001</c:v>
                </c:pt>
                <c:pt idx="20485">
                  <c:v>203.4712749</c:v>
                </c:pt>
                <c:pt idx="20486">
                  <c:v>203.48120789999999</c:v>
                </c:pt>
                <c:pt idx="20487">
                  <c:v>203.4911409</c:v>
                </c:pt>
                <c:pt idx="20488">
                  <c:v>203.50107489999999</c:v>
                </c:pt>
                <c:pt idx="20489">
                  <c:v>203.51100790000001</c:v>
                </c:pt>
                <c:pt idx="20490">
                  <c:v>203.5209409</c:v>
                </c:pt>
                <c:pt idx="20491">
                  <c:v>203.53087389999999</c:v>
                </c:pt>
                <c:pt idx="20492">
                  <c:v>203.54080690000001</c:v>
                </c:pt>
                <c:pt idx="20493">
                  <c:v>203.55074089999999</c:v>
                </c:pt>
                <c:pt idx="20494">
                  <c:v>203.56067390000001</c:v>
                </c:pt>
                <c:pt idx="20495">
                  <c:v>203.5706069</c:v>
                </c:pt>
                <c:pt idx="20496">
                  <c:v>203.58053989999999</c:v>
                </c:pt>
                <c:pt idx="20497">
                  <c:v>203.59047290000001</c:v>
                </c:pt>
                <c:pt idx="20498">
                  <c:v>203.6004069</c:v>
                </c:pt>
                <c:pt idx="20499">
                  <c:v>203.61033990000001</c:v>
                </c:pt>
                <c:pt idx="20500">
                  <c:v>203.6202729</c:v>
                </c:pt>
                <c:pt idx="20501">
                  <c:v>203.63020589999999</c:v>
                </c:pt>
                <c:pt idx="20502">
                  <c:v>203.64013990000001</c:v>
                </c:pt>
                <c:pt idx="20503">
                  <c:v>203.6500729</c:v>
                </c:pt>
                <c:pt idx="20504">
                  <c:v>203.6600057</c:v>
                </c:pt>
                <c:pt idx="20505">
                  <c:v>203.66993869999999</c:v>
                </c:pt>
                <c:pt idx="20506">
                  <c:v>203.67987170000001</c:v>
                </c:pt>
                <c:pt idx="20507">
                  <c:v>203.68980569999999</c:v>
                </c:pt>
                <c:pt idx="20508">
                  <c:v>203.69973870000001</c:v>
                </c:pt>
                <c:pt idx="20509">
                  <c:v>203.7096717</c:v>
                </c:pt>
                <c:pt idx="20510">
                  <c:v>203.71960469999999</c:v>
                </c:pt>
                <c:pt idx="20511">
                  <c:v>203.72953770000001</c:v>
                </c:pt>
                <c:pt idx="20512">
                  <c:v>203.7394717</c:v>
                </c:pt>
                <c:pt idx="20513">
                  <c:v>203.74940470000001</c:v>
                </c:pt>
                <c:pt idx="20514">
                  <c:v>203.7593377</c:v>
                </c:pt>
                <c:pt idx="20515">
                  <c:v>203.76927069999999</c:v>
                </c:pt>
                <c:pt idx="20516">
                  <c:v>203.77920370000001</c:v>
                </c:pt>
                <c:pt idx="20517">
                  <c:v>203.7891377</c:v>
                </c:pt>
                <c:pt idx="20518">
                  <c:v>203.79907069999999</c:v>
                </c:pt>
                <c:pt idx="20519">
                  <c:v>203.80900370000001</c:v>
                </c:pt>
                <c:pt idx="20520">
                  <c:v>203.81893669999999</c:v>
                </c:pt>
                <c:pt idx="20521">
                  <c:v>203.82887070000001</c:v>
                </c:pt>
                <c:pt idx="20522">
                  <c:v>203.8388037</c:v>
                </c:pt>
                <c:pt idx="20523">
                  <c:v>203.84873669999999</c:v>
                </c:pt>
                <c:pt idx="20524">
                  <c:v>203.85866970000001</c:v>
                </c:pt>
                <c:pt idx="20525">
                  <c:v>203.8686027</c:v>
                </c:pt>
                <c:pt idx="20526">
                  <c:v>203.87853670000001</c:v>
                </c:pt>
                <c:pt idx="20527">
                  <c:v>203.8884697</c:v>
                </c:pt>
                <c:pt idx="20528">
                  <c:v>203.89840269999999</c:v>
                </c:pt>
                <c:pt idx="20529">
                  <c:v>203.90833570000001</c:v>
                </c:pt>
                <c:pt idx="20530">
                  <c:v>203.9182687</c:v>
                </c:pt>
                <c:pt idx="20531">
                  <c:v>203.92820270000001</c:v>
                </c:pt>
                <c:pt idx="20532">
                  <c:v>203.9381357</c:v>
                </c:pt>
                <c:pt idx="20533">
                  <c:v>203.94806869999999</c:v>
                </c:pt>
                <c:pt idx="20534">
                  <c:v>203.95800170000001</c:v>
                </c:pt>
                <c:pt idx="20535">
                  <c:v>203.9679347</c:v>
                </c:pt>
                <c:pt idx="20536">
                  <c:v>203.97786869999999</c:v>
                </c:pt>
                <c:pt idx="20537">
                  <c:v>203.98780170000001</c:v>
                </c:pt>
                <c:pt idx="20538">
                  <c:v>203.9977347</c:v>
                </c:pt>
                <c:pt idx="20539">
                  <c:v>204.00766770000001</c:v>
                </c:pt>
                <c:pt idx="20540">
                  <c:v>204.0176017</c:v>
                </c:pt>
                <c:pt idx="20541">
                  <c:v>204.02753469999999</c:v>
                </c:pt>
                <c:pt idx="20542">
                  <c:v>204.03746770000001</c:v>
                </c:pt>
                <c:pt idx="20543">
                  <c:v>204.0474007</c:v>
                </c:pt>
                <c:pt idx="20544">
                  <c:v>204.05733369999999</c:v>
                </c:pt>
                <c:pt idx="20545">
                  <c:v>204.0672677</c:v>
                </c:pt>
                <c:pt idx="20546">
                  <c:v>204.07720069999999</c:v>
                </c:pt>
                <c:pt idx="20547">
                  <c:v>204.08713370000001</c:v>
                </c:pt>
                <c:pt idx="20548">
                  <c:v>204.0970667</c:v>
                </c:pt>
                <c:pt idx="20549">
                  <c:v>204.10699969999999</c:v>
                </c:pt>
                <c:pt idx="20550">
                  <c:v>204.1169337</c:v>
                </c:pt>
                <c:pt idx="20551">
                  <c:v>204.12686669999999</c:v>
                </c:pt>
                <c:pt idx="20552">
                  <c:v>204.13679970000001</c:v>
                </c:pt>
                <c:pt idx="20553">
                  <c:v>204.1467327</c:v>
                </c:pt>
                <c:pt idx="20554">
                  <c:v>204.15666569999999</c:v>
                </c:pt>
                <c:pt idx="20555">
                  <c:v>204.16659970000001</c:v>
                </c:pt>
                <c:pt idx="20556">
                  <c:v>204.1765327</c:v>
                </c:pt>
                <c:pt idx="20557">
                  <c:v>204.18646570000001</c:v>
                </c:pt>
                <c:pt idx="20558">
                  <c:v>204.1963987</c:v>
                </c:pt>
                <c:pt idx="20559">
                  <c:v>204.20633169999999</c:v>
                </c:pt>
                <c:pt idx="20560">
                  <c:v>204.21626570000001</c:v>
                </c:pt>
                <c:pt idx="20561">
                  <c:v>204.2261987</c:v>
                </c:pt>
                <c:pt idx="20562">
                  <c:v>204.23613169999999</c:v>
                </c:pt>
                <c:pt idx="20563">
                  <c:v>204.24606470000001</c:v>
                </c:pt>
                <c:pt idx="20564">
                  <c:v>204.25599769999999</c:v>
                </c:pt>
                <c:pt idx="20565">
                  <c:v>204.26593170000001</c:v>
                </c:pt>
                <c:pt idx="20566">
                  <c:v>204.2758647</c:v>
                </c:pt>
                <c:pt idx="20567">
                  <c:v>204.28579769999999</c:v>
                </c:pt>
                <c:pt idx="20568">
                  <c:v>204.29573070000001</c:v>
                </c:pt>
                <c:pt idx="20569">
                  <c:v>204.3056637</c:v>
                </c:pt>
                <c:pt idx="20570">
                  <c:v>204.31559770000001</c:v>
                </c:pt>
                <c:pt idx="20571">
                  <c:v>204.3255307</c:v>
                </c:pt>
                <c:pt idx="20572">
                  <c:v>204.33546369999999</c:v>
                </c:pt>
                <c:pt idx="20573">
                  <c:v>204.34539670000001</c:v>
                </c:pt>
                <c:pt idx="20574">
                  <c:v>204.3553307</c:v>
                </c:pt>
                <c:pt idx="20575">
                  <c:v>204.36526370000001</c:v>
                </c:pt>
                <c:pt idx="20576">
                  <c:v>204.3751967</c:v>
                </c:pt>
                <c:pt idx="20577">
                  <c:v>204.38512969999999</c:v>
                </c:pt>
                <c:pt idx="20578">
                  <c:v>204.39506270000001</c:v>
                </c:pt>
                <c:pt idx="20579">
                  <c:v>204.4049957</c:v>
                </c:pt>
                <c:pt idx="20580">
                  <c:v>204.41492969999999</c:v>
                </c:pt>
                <c:pt idx="20581">
                  <c:v>204.42486270000001</c:v>
                </c:pt>
                <c:pt idx="20582">
                  <c:v>204.4347957</c:v>
                </c:pt>
                <c:pt idx="20583">
                  <c:v>204.44472870000001</c:v>
                </c:pt>
                <c:pt idx="20584">
                  <c:v>204.4546627</c:v>
                </c:pt>
                <c:pt idx="20585">
                  <c:v>204.46459569999999</c:v>
                </c:pt>
                <c:pt idx="20586">
                  <c:v>204.47452870000001</c:v>
                </c:pt>
                <c:pt idx="20587">
                  <c:v>204.4844617</c:v>
                </c:pt>
                <c:pt idx="20588">
                  <c:v>204.49439469999999</c:v>
                </c:pt>
                <c:pt idx="20589">
                  <c:v>204.5043287</c:v>
                </c:pt>
                <c:pt idx="20590">
                  <c:v>204.51426169999999</c:v>
                </c:pt>
                <c:pt idx="20591">
                  <c:v>204.52419470000001</c:v>
                </c:pt>
                <c:pt idx="20592">
                  <c:v>204.5341277</c:v>
                </c:pt>
                <c:pt idx="20593">
                  <c:v>204.54406069999999</c:v>
                </c:pt>
                <c:pt idx="20594">
                  <c:v>204.5539947</c:v>
                </c:pt>
                <c:pt idx="20595">
                  <c:v>204.56392769999999</c:v>
                </c:pt>
                <c:pt idx="20596">
                  <c:v>204.57386070000001</c:v>
                </c:pt>
                <c:pt idx="20597">
                  <c:v>204.5837937</c:v>
                </c:pt>
                <c:pt idx="20598">
                  <c:v>204.59372669999999</c:v>
                </c:pt>
                <c:pt idx="20599">
                  <c:v>204.60365970000001</c:v>
                </c:pt>
                <c:pt idx="20600">
                  <c:v>204.6135937</c:v>
                </c:pt>
                <c:pt idx="20601">
                  <c:v>204.62352670000001</c:v>
                </c:pt>
                <c:pt idx="20602">
                  <c:v>204.6334597</c:v>
                </c:pt>
                <c:pt idx="20603">
                  <c:v>204.64339269999999</c:v>
                </c:pt>
                <c:pt idx="20604">
                  <c:v>204.65332570000001</c:v>
                </c:pt>
                <c:pt idx="20605">
                  <c:v>204.6632597</c:v>
                </c:pt>
                <c:pt idx="20606">
                  <c:v>204.67319269999999</c:v>
                </c:pt>
                <c:pt idx="20607">
                  <c:v>204.68312570000001</c:v>
                </c:pt>
                <c:pt idx="20608">
                  <c:v>204.69305869999999</c:v>
                </c:pt>
                <c:pt idx="20609">
                  <c:v>204.70299170000001</c:v>
                </c:pt>
                <c:pt idx="20610">
                  <c:v>204.7129257</c:v>
                </c:pt>
                <c:pt idx="20611">
                  <c:v>204.72285869999999</c:v>
                </c:pt>
                <c:pt idx="20612">
                  <c:v>204.73279170000001</c:v>
                </c:pt>
                <c:pt idx="20613">
                  <c:v>204.7427247</c:v>
                </c:pt>
                <c:pt idx="20614">
                  <c:v>204.75265769999999</c:v>
                </c:pt>
                <c:pt idx="20615">
                  <c:v>204.7625917</c:v>
                </c:pt>
                <c:pt idx="20616">
                  <c:v>204.77252469999999</c:v>
                </c:pt>
                <c:pt idx="20617">
                  <c:v>204.78245770000001</c:v>
                </c:pt>
                <c:pt idx="20618">
                  <c:v>204.7923907</c:v>
                </c:pt>
                <c:pt idx="20619">
                  <c:v>204.80232369999999</c:v>
                </c:pt>
                <c:pt idx="20620">
                  <c:v>204.8122577</c:v>
                </c:pt>
                <c:pt idx="20621">
                  <c:v>204.82219069999999</c:v>
                </c:pt>
                <c:pt idx="20622">
                  <c:v>204.83212370000001</c:v>
                </c:pt>
                <c:pt idx="20623">
                  <c:v>204.8420567</c:v>
                </c:pt>
                <c:pt idx="20624">
                  <c:v>204.85198969999999</c:v>
                </c:pt>
                <c:pt idx="20625">
                  <c:v>204.86192370000001</c:v>
                </c:pt>
                <c:pt idx="20626">
                  <c:v>204.8718567</c:v>
                </c:pt>
                <c:pt idx="20627">
                  <c:v>204.88178970000001</c:v>
                </c:pt>
                <c:pt idx="20628">
                  <c:v>204.8917227</c:v>
                </c:pt>
                <c:pt idx="20629">
                  <c:v>204.90165569999999</c:v>
                </c:pt>
                <c:pt idx="20630">
                  <c:v>204.91158970000001</c:v>
                </c:pt>
                <c:pt idx="20631">
                  <c:v>204.9215227</c:v>
                </c:pt>
                <c:pt idx="20632">
                  <c:v>204.93145569999999</c:v>
                </c:pt>
                <c:pt idx="20633">
                  <c:v>204.9413887</c:v>
                </c:pt>
                <c:pt idx="20634">
                  <c:v>204.95132169999999</c:v>
                </c:pt>
                <c:pt idx="20635">
                  <c:v>204.96125570000001</c:v>
                </c:pt>
                <c:pt idx="20636">
                  <c:v>204.9711887</c:v>
                </c:pt>
                <c:pt idx="20637">
                  <c:v>204.98112169999999</c:v>
                </c:pt>
                <c:pt idx="20638">
                  <c:v>204.99105470000001</c:v>
                </c:pt>
                <c:pt idx="20639">
                  <c:v>205.0009877</c:v>
                </c:pt>
                <c:pt idx="20640">
                  <c:v>205.01092070000001</c:v>
                </c:pt>
                <c:pt idx="20641">
                  <c:v>205.0208547</c:v>
                </c:pt>
                <c:pt idx="20642">
                  <c:v>205.03078769999999</c:v>
                </c:pt>
                <c:pt idx="20643">
                  <c:v>205.04072070000001</c:v>
                </c:pt>
                <c:pt idx="20644">
                  <c:v>205.0506537</c:v>
                </c:pt>
                <c:pt idx="20645">
                  <c:v>205.06058669999999</c:v>
                </c:pt>
                <c:pt idx="20646">
                  <c:v>205.0705207</c:v>
                </c:pt>
                <c:pt idx="20647">
                  <c:v>205.08045369999999</c:v>
                </c:pt>
                <c:pt idx="20648">
                  <c:v>205.09038670000001</c:v>
                </c:pt>
                <c:pt idx="20649">
                  <c:v>205.1003197</c:v>
                </c:pt>
                <c:pt idx="20650">
                  <c:v>205.11025269999999</c:v>
                </c:pt>
                <c:pt idx="20651">
                  <c:v>205.1201867</c:v>
                </c:pt>
                <c:pt idx="20652">
                  <c:v>205.13011969999999</c:v>
                </c:pt>
                <c:pt idx="20653">
                  <c:v>205.14005270000001</c:v>
                </c:pt>
                <c:pt idx="20654">
                  <c:v>205.1499857</c:v>
                </c:pt>
                <c:pt idx="20655">
                  <c:v>205.15991869999999</c:v>
                </c:pt>
                <c:pt idx="20656">
                  <c:v>205.16985270000001</c:v>
                </c:pt>
                <c:pt idx="20657">
                  <c:v>205.1797857</c:v>
                </c:pt>
                <c:pt idx="20658">
                  <c:v>205.18971869999999</c:v>
                </c:pt>
                <c:pt idx="20659">
                  <c:v>205.1996517</c:v>
                </c:pt>
                <c:pt idx="20660">
                  <c:v>205.20958469999999</c:v>
                </c:pt>
                <c:pt idx="20661">
                  <c:v>205.21951770000001</c:v>
                </c:pt>
                <c:pt idx="20662">
                  <c:v>205.2294517</c:v>
                </c:pt>
                <c:pt idx="20663">
                  <c:v>205.23938469999999</c:v>
                </c:pt>
                <c:pt idx="20664">
                  <c:v>205.24931770000001</c:v>
                </c:pt>
                <c:pt idx="20665">
                  <c:v>205.2592507</c:v>
                </c:pt>
                <c:pt idx="20666">
                  <c:v>205.26918370000001</c:v>
                </c:pt>
                <c:pt idx="20667">
                  <c:v>205.2791177</c:v>
                </c:pt>
                <c:pt idx="20668">
                  <c:v>205.28905069999999</c:v>
                </c:pt>
                <c:pt idx="20669">
                  <c:v>205.29898370000001</c:v>
                </c:pt>
                <c:pt idx="20670">
                  <c:v>205.3089167</c:v>
                </c:pt>
                <c:pt idx="20671">
                  <c:v>205.31884969999999</c:v>
                </c:pt>
                <c:pt idx="20672">
                  <c:v>205.3287837</c:v>
                </c:pt>
                <c:pt idx="20673">
                  <c:v>205.33871669999999</c:v>
                </c:pt>
                <c:pt idx="20674">
                  <c:v>205.34864970000001</c:v>
                </c:pt>
                <c:pt idx="20675">
                  <c:v>205.3585827</c:v>
                </c:pt>
                <c:pt idx="20676">
                  <c:v>205.36851569999999</c:v>
                </c:pt>
                <c:pt idx="20677">
                  <c:v>205.37844870000001</c:v>
                </c:pt>
                <c:pt idx="20678">
                  <c:v>205.38838269999999</c:v>
                </c:pt>
                <c:pt idx="20679">
                  <c:v>205.39831570000001</c:v>
                </c:pt>
                <c:pt idx="20680">
                  <c:v>205.4082487</c:v>
                </c:pt>
                <c:pt idx="20681">
                  <c:v>205.41818169999999</c:v>
                </c:pt>
                <c:pt idx="20682">
                  <c:v>205.42811470000001</c:v>
                </c:pt>
                <c:pt idx="20683">
                  <c:v>205.4380487</c:v>
                </c:pt>
                <c:pt idx="20684">
                  <c:v>205.44798170000001</c:v>
                </c:pt>
                <c:pt idx="20685">
                  <c:v>205.4579147</c:v>
                </c:pt>
                <c:pt idx="20686">
                  <c:v>205.46784769999999</c:v>
                </c:pt>
                <c:pt idx="20687">
                  <c:v>205.47778070000001</c:v>
                </c:pt>
                <c:pt idx="20688">
                  <c:v>205.4877147</c:v>
                </c:pt>
                <c:pt idx="20689">
                  <c:v>205.49764769999999</c:v>
                </c:pt>
                <c:pt idx="20690">
                  <c:v>205.50758070000001</c:v>
                </c:pt>
                <c:pt idx="20691">
                  <c:v>205.51751369999999</c:v>
                </c:pt>
                <c:pt idx="20692">
                  <c:v>205.52744670000001</c:v>
                </c:pt>
                <c:pt idx="20693">
                  <c:v>205.5373797</c:v>
                </c:pt>
                <c:pt idx="20694">
                  <c:v>205.54731369999999</c:v>
                </c:pt>
                <c:pt idx="20695">
                  <c:v>205.55724670000001</c:v>
                </c:pt>
                <c:pt idx="20696">
                  <c:v>205.5671797</c:v>
                </c:pt>
                <c:pt idx="20697">
                  <c:v>205.57711269999999</c:v>
                </c:pt>
                <c:pt idx="20698">
                  <c:v>205.5870457</c:v>
                </c:pt>
                <c:pt idx="20699">
                  <c:v>205.59697969999999</c:v>
                </c:pt>
                <c:pt idx="20700">
                  <c:v>205.60691270000001</c:v>
                </c:pt>
                <c:pt idx="20701">
                  <c:v>205.6168457</c:v>
                </c:pt>
                <c:pt idx="20702">
                  <c:v>205.62677869999999</c:v>
                </c:pt>
                <c:pt idx="20703">
                  <c:v>205.63671170000001</c:v>
                </c:pt>
                <c:pt idx="20704">
                  <c:v>205.64664569999999</c:v>
                </c:pt>
                <c:pt idx="20705">
                  <c:v>205.65657870000001</c:v>
                </c:pt>
                <c:pt idx="20706">
                  <c:v>205.66651150000001</c:v>
                </c:pt>
                <c:pt idx="20707">
                  <c:v>205.6764445</c:v>
                </c:pt>
                <c:pt idx="20708">
                  <c:v>205.68637749999999</c:v>
                </c:pt>
                <c:pt idx="20709">
                  <c:v>205.69631050000001</c:v>
                </c:pt>
                <c:pt idx="20710">
                  <c:v>205.7062445</c:v>
                </c:pt>
                <c:pt idx="20711">
                  <c:v>205.71617749999999</c:v>
                </c:pt>
                <c:pt idx="20712">
                  <c:v>205.7261105</c:v>
                </c:pt>
                <c:pt idx="20713">
                  <c:v>205.73604349999999</c:v>
                </c:pt>
                <c:pt idx="20714">
                  <c:v>205.74597650000001</c:v>
                </c:pt>
                <c:pt idx="20715">
                  <c:v>205.7559105</c:v>
                </c:pt>
                <c:pt idx="20716">
                  <c:v>205.76584349999999</c:v>
                </c:pt>
                <c:pt idx="20717">
                  <c:v>205.77577650000001</c:v>
                </c:pt>
                <c:pt idx="20718">
                  <c:v>205.7857095</c:v>
                </c:pt>
                <c:pt idx="20719">
                  <c:v>205.79564250000001</c:v>
                </c:pt>
                <c:pt idx="20720">
                  <c:v>205.8055755</c:v>
                </c:pt>
                <c:pt idx="20721">
                  <c:v>205.81550949999999</c:v>
                </c:pt>
                <c:pt idx="20722">
                  <c:v>205.82544250000001</c:v>
                </c:pt>
                <c:pt idx="20723">
                  <c:v>205.8353755</c:v>
                </c:pt>
                <c:pt idx="20724">
                  <c:v>205.84530849999999</c:v>
                </c:pt>
                <c:pt idx="20725">
                  <c:v>205.85524150000001</c:v>
                </c:pt>
                <c:pt idx="20726">
                  <c:v>205.86517549999999</c:v>
                </c:pt>
                <c:pt idx="20727">
                  <c:v>205.87510850000001</c:v>
                </c:pt>
                <c:pt idx="20728">
                  <c:v>205.8850415</c:v>
                </c:pt>
                <c:pt idx="20729">
                  <c:v>205.89497449999999</c:v>
                </c:pt>
                <c:pt idx="20730">
                  <c:v>205.90490750000001</c:v>
                </c:pt>
                <c:pt idx="20731">
                  <c:v>205.9148405</c:v>
                </c:pt>
                <c:pt idx="20732">
                  <c:v>205.92477450000001</c:v>
                </c:pt>
                <c:pt idx="20733">
                  <c:v>205.9347075</c:v>
                </c:pt>
                <c:pt idx="20734">
                  <c:v>205.94464049999999</c:v>
                </c:pt>
                <c:pt idx="20735">
                  <c:v>205.95457350000001</c:v>
                </c:pt>
                <c:pt idx="20736">
                  <c:v>205.9645065</c:v>
                </c:pt>
                <c:pt idx="20737">
                  <c:v>205.97444049999999</c:v>
                </c:pt>
                <c:pt idx="20738">
                  <c:v>205.9843735</c:v>
                </c:pt>
                <c:pt idx="20739">
                  <c:v>205.99430649999999</c:v>
                </c:pt>
                <c:pt idx="20740">
                  <c:v>206.00423950000001</c:v>
                </c:pt>
                <c:pt idx="20741">
                  <c:v>206.0141725</c:v>
                </c:pt>
                <c:pt idx="20742">
                  <c:v>206.02410549999999</c:v>
                </c:pt>
                <c:pt idx="20743">
                  <c:v>206.03403950000001</c:v>
                </c:pt>
                <c:pt idx="20744">
                  <c:v>206.0439725</c:v>
                </c:pt>
                <c:pt idx="20745">
                  <c:v>206.05390550000001</c:v>
                </c:pt>
                <c:pt idx="20746">
                  <c:v>206.0638385</c:v>
                </c:pt>
                <c:pt idx="20747">
                  <c:v>206.07377149999999</c:v>
                </c:pt>
                <c:pt idx="20748">
                  <c:v>206.08370550000001</c:v>
                </c:pt>
                <c:pt idx="20749">
                  <c:v>206.0936385</c:v>
                </c:pt>
                <c:pt idx="20750">
                  <c:v>206.10357149999999</c:v>
                </c:pt>
                <c:pt idx="20751">
                  <c:v>206.1135045</c:v>
                </c:pt>
                <c:pt idx="20752">
                  <c:v>206.12343749999999</c:v>
                </c:pt>
                <c:pt idx="20753">
                  <c:v>206.13337050000001</c:v>
                </c:pt>
                <c:pt idx="20754">
                  <c:v>206.1433045</c:v>
                </c:pt>
                <c:pt idx="20755">
                  <c:v>206.15323749999999</c:v>
                </c:pt>
                <c:pt idx="20756">
                  <c:v>206.16317050000001</c:v>
                </c:pt>
                <c:pt idx="20757">
                  <c:v>206.1731035</c:v>
                </c:pt>
                <c:pt idx="20758">
                  <c:v>206.18303649999999</c:v>
                </c:pt>
                <c:pt idx="20759">
                  <c:v>206.1929705</c:v>
                </c:pt>
                <c:pt idx="20760">
                  <c:v>206.20290349999999</c:v>
                </c:pt>
                <c:pt idx="20761">
                  <c:v>206.21283650000001</c:v>
                </c:pt>
                <c:pt idx="20762">
                  <c:v>206.2227695</c:v>
                </c:pt>
                <c:pt idx="20763">
                  <c:v>206.23270249999999</c:v>
                </c:pt>
                <c:pt idx="20764">
                  <c:v>206.2426365</c:v>
                </c:pt>
                <c:pt idx="20765">
                  <c:v>206.25256949999999</c:v>
                </c:pt>
                <c:pt idx="20766">
                  <c:v>206.26250250000001</c:v>
                </c:pt>
                <c:pt idx="20767">
                  <c:v>206.2724355</c:v>
                </c:pt>
                <c:pt idx="20768">
                  <c:v>206.28236849999999</c:v>
                </c:pt>
                <c:pt idx="20769">
                  <c:v>206.29230150000001</c:v>
                </c:pt>
                <c:pt idx="20770">
                  <c:v>206.30223549999999</c:v>
                </c:pt>
                <c:pt idx="20771">
                  <c:v>206.31216850000001</c:v>
                </c:pt>
                <c:pt idx="20772">
                  <c:v>206.3221015</c:v>
                </c:pt>
                <c:pt idx="20773">
                  <c:v>206.33203449999999</c:v>
                </c:pt>
                <c:pt idx="20774">
                  <c:v>206.34196750000001</c:v>
                </c:pt>
                <c:pt idx="20775">
                  <c:v>206.3519015</c:v>
                </c:pt>
                <c:pt idx="20776">
                  <c:v>206.36183449999999</c:v>
                </c:pt>
                <c:pt idx="20777">
                  <c:v>206.3717675</c:v>
                </c:pt>
                <c:pt idx="20778">
                  <c:v>206.38170049999999</c:v>
                </c:pt>
                <c:pt idx="20779">
                  <c:v>206.39163350000001</c:v>
                </c:pt>
                <c:pt idx="20780">
                  <c:v>206.4015665</c:v>
                </c:pt>
                <c:pt idx="20781">
                  <c:v>206.41150049999999</c:v>
                </c:pt>
                <c:pt idx="20782">
                  <c:v>206.42143350000001</c:v>
                </c:pt>
                <c:pt idx="20783">
                  <c:v>206.4313665</c:v>
                </c:pt>
                <c:pt idx="20784">
                  <c:v>206.44129950000001</c:v>
                </c:pt>
                <c:pt idx="20785">
                  <c:v>206.4512325</c:v>
                </c:pt>
                <c:pt idx="20786">
                  <c:v>206.46116649999999</c:v>
                </c:pt>
                <c:pt idx="20787">
                  <c:v>206.47109950000001</c:v>
                </c:pt>
                <c:pt idx="20788">
                  <c:v>206.4810325</c:v>
                </c:pt>
                <c:pt idx="20789">
                  <c:v>206.49096549999999</c:v>
                </c:pt>
                <c:pt idx="20790">
                  <c:v>206.50089850000001</c:v>
                </c:pt>
                <c:pt idx="20791">
                  <c:v>206.51083249999999</c:v>
                </c:pt>
                <c:pt idx="20792">
                  <c:v>206.52076550000001</c:v>
                </c:pt>
                <c:pt idx="20793">
                  <c:v>206.5306985</c:v>
                </c:pt>
                <c:pt idx="20794">
                  <c:v>206.54063149999999</c:v>
                </c:pt>
                <c:pt idx="20795">
                  <c:v>206.55056450000001</c:v>
                </c:pt>
                <c:pt idx="20796">
                  <c:v>206.56049849999999</c:v>
                </c:pt>
                <c:pt idx="20797">
                  <c:v>206.57043150000001</c:v>
                </c:pt>
                <c:pt idx="20798">
                  <c:v>206.5803645</c:v>
                </c:pt>
                <c:pt idx="20799">
                  <c:v>206.59029749999999</c:v>
                </c:pt>
                <c:pt idx="20800">
                  <c:v>206.60023050000001</c:v>
                </c:pt>
                <c:pt idx="20801">
                  <c:v>206.6101645</c:v>
                </c:pt>
                <c:pt idx="20802">
                  <c:v>206.62009750000001</c:v>
                </c:pt>
                <c:pt idx="20803">
                  <c:v>206.6300305</c:v>
                </c:pt>
                <c:pt idx="20804">
                  <c:v>206.63996349999999</c:v>
                </c:pt>
                <c:pt idx="20805">
                  <c:v>206.64989650000001</c:v>
                </c:pt>
                <c:pt idx="20806">
                  <c:v>206.65983080000001</c:v>
                </c:pt>
                <c:pt idx="20807">
                  <c:v>206.6697638</c:v>
                </c:pt>
                <c:pt idx="20808">
                  <c:v>206.67969679999999</c:v>
                </c:pt>
                <c:pt idx="20809">
                  <c:v>206.68962980000001</c:v>
                </c:pt>
                <c:pt idx="20810">
                  <c:v>206.6995628</c:v>
                </c:pt>
                <c:pt idx="20811">
                  <c:v>206.70949580000001</c:v>
                </c:pt>
                <c:pt idx="20812">
                  <c:v>206.7194298</c:v>
                </c:pt>
                <c:pt idx="20813">
                  <c:v>206.72936279999999</c:v>
                </c:pt>
                <c:pt idx="20814">
                  <c:v>206.73929580000001</c:v>
                </c:pt>
                <c:pt idx="20815">
                  <c:v>206.7492288</c:v>
                </c:pt>
                <c:pt idx="20816">
                  <c:v>206.75916179999999</c:v>
                </c:pt>
                <c:pt idx="20817">
                  <c:v>206.7690958</c:v>
                </c:pt>
                <c:pt idx="20818">
                  <c:v>206.77902879999999</c:v>
                </c:pt>
                <c:pt idx="20819">
                  <c:v>206.78896180000001</c:v>
                </c:pt>
                <c:pt idx="20820">
                  <c:v>206.7988948</c:v>
                </c:pt>
                <c:pt idx="20821">
                  <c:v>206.80882779999999</c:v>
                </c:pt>
                <c:pt idx="20822">
                  <c:v>206.8187618</c:v>
                </c:pt>
                <c:pt idx="20823">
                  <c:v>206.82869479999999</c:v>
                </c:pt>
                <c:pt idx="20824">
                  <c:v>206.83862780000001</c:v>
                </c:pt>
                <c:pt idx="20825">
                  <c:v>206.8485608</c:v>
                </c:pt>
                <c:pt idx="20826">
                  <c:v>206.85849379999999</c:v>
                </c:pt>
                <c:pt idx="20827">
                  <c:v>206.86842780000001</c:v>
                </c:pt>
                <c:pt idx="20828">
                  <c:v>206.8783608</c:v>
                </c:pt>
                <c:pt idx="20829">
                  <c:v>206.88829380000001</c:v>
                </c:pt>
                <c:pt idx="20830">
                  <c:v>206.8982268</c:v>
                </c:pt>
                <c:pt idx="20831">
                  <c:v>206.90815979999999</c:v>
                </c:pt>
                <c:pt idx="20832">
                  <c:v>206.91809380000001</c:v>
                </c:pt>
                <c:pt idx="20833">
                  <c:v>206.9280268</c:v>
                </c:pt>
                <c:pt idx="20834">
                  <c:v>206.93795979999999</c:v>
                </c:pt>
                <c:pt idx="20835">
                  <c:v>206.94789280000001</c:v>
                </c:pt>
                <c:pt idx="20836">
                  <c:v>206.95782579999999</c:v>
                </c:pt>
                <c:pt idx="20837">
                  <c:v>206.96775980000001</c:v>
                </c:pt>
                <c:pt idx="20838">
                  <c:v>206.9776928</c:v>
                </c:pt>
                <c:pt idx="20839">
                  <c:v>206.98762579999999</c:v>
                </c:pt>
                <c:pt idx="20840">
                  <c:v>206.99755880000001</c:v>
                </c:pt>
                <c:pt idx="20841">
                  <c:v>207.0074918</c:v>
                </c:pt>
                <c:pt idx="20842">
                  <c:v>207.01742580000001</c:v>
                </c:pt>
                <c:pt idx="20843">
                  <c:v>207.0273588</c:v>
                </c:pt>
                <c:pt idx="20844">
                  <c:v>207.03729179999999</c:v>
                </c:pt>
                <c:pt idx="20845">
                  <c:v>207.04722480000001</c:v>
                </c:pt>
                <c:pt idx="20846">
                  <c:v>207.0571578</c:v>
                </c:pt>
                <c:pt idx="20847">
                  <c:v>207.06709179999999</c:v>
                </c:pt>
                <c:pt idx="20848">
                  <c:v>207.0770248</c:v>
                </c:pt>
                <c:pt idx="20849">
                  <c:v>207.08695779999999</c:v>
                </c:pt>
                <c:pt idx="20850">
                  <c:v>207.09689080000001</c:v>
                </c:pt>
                <c:pt idx="20851">
                  <c:v>207.1068238</c:v>
                </c:pt>
                <c:pt idx="20852">
                  <c:v>207.11675779999999</c:v>
                </c:pt>
                <c:pt idx="20853">
                  <c:v>207.12669080000001</c:v>
                </c:pt>
                <c:pt idx="20854">
                  <c:v>207.1366238</c:v>
                </c:pt>
                <c:pt idx="20855">
                  <c:v>207.14655680000001</c:v>
                </c:pt>
                <c:pt idx="20856">
                  <c:v>207.1564898</c:v>
                </c:pt>
                <c:pt idx="20857">
                  <c:v>207.16642279999999</c:v>
                </c:pt>
                <c:pt idx="20858">
                  <c:v>207.17635680000001</c:v>
                </c:pt>
                <c:pt idx="20859">
                  <c:v>207.1862898</c:v>
                </c:pt>
                <c:pt idx="20860">
                  <c:v>207.19622279999999</c:v>
                </c:pt>
                <c:pt idx="20861">
                  <c:v>207.2061558</c:v>
                </c:pt>
                <c:pt idx="20862">
                  <c:v>207.21608879999999</c:v>
                </c:pt>
                <c:pt idx="20863">
                  <c:v>207.22602280000001</c:v>
                </c:pt>
                <c:pt idx="20864">
                  <c:v>207.2359558</c:v>
                </c:pt>
                <c:pt idx="20865">
                  <c:v>207.24588879999999</c:v>
                </c:pt>
                <c:pt idx="20866">
                  <c:v>207.25582180000001</c:v>
                </c:pt>
                <c:pt idx="20867">
                  <c:v>207.2657548</c:v>
                </c:pt>
                <c:pt idx="20868">
                  <c:v>207.27568880000001</c:v>
                </c:pt>
                <c:pt idx="20869">
                  <c:v>207.2856218</c:v>
                </c:pt>
                <c:pt idx="20870">
                  <c:v>207.29555479999999</c:v>
                </c:pt>
                <c:pt idx="20871">
                  <c:v>207.30548780000001</c:v>
                </c:pt>
                <c:pt idx="20872">
                  <c:v>207.3154208</c:v>
                </c:pt>
                <c:pt idx="20873">
                  <c:v>207.32535480000001</c:v>
                </c:pt>
                <c:pt idx="20874">
                  <c:v>207.3352878</c:v>
                </c:pt>
                <c:pt idx="20875">
                  <c:v>207.34522079999999</c:v>
                </c:pt>
                <c:pt idx="20876">
                  <c:v>207.35515380000001</c:v>
                </c:pt>
                <c:pt idx="20877">
                  <c:v>207.3650868</c:v>
                </c:pt>
                <c:pt idx="20878">
                  <c:v>207.37502079999999</c:v>
                </c:pt>
                <c:pt idx="20879">
                  <c:v>207.38495380000001</c:v>
                </c:pt>
                <c:pt idx="20880">
                  <c:v>207.39488679999999</c:v>
                </c:pt>
                <c:pt idx="20881">
                  <c:v>207.40481980000001</c:v>
                </c:pt>
                <c:pt idx="20882">
                  <c:v>207.4147528</c:v>
                </c:pt>
                <c:pt idx="20883">
                  <c:v>207.42468679999999</c:v>
                </c:pt>
                <c:pt idx="20884">
                  <c:v>207.43461980000001</c:v>
                </c:pt>
                <c:pt idx="20885">
                  <c:v>207.4445528</c:v>
                </c:pt>
                <c:pt idx="20886">
                  <c:v>207.45448579999999</c:v>
                </c:pt>
                <c:pt idx="20887">
                  <c:v>207.4644188</c:v>
                </c:pt>
                <c:pt idx="20888">
                  <c:v>207.47435279999999</c:v>
                </c:pt>
                <c:pt idx="20889">
                  <c:v>207.48428580000001</c:v>
                </c:pt>
                <c:pt idx="20890">
                  <c:v>207.4942188</c:v>
                </c:pt>
                <c:pt idx="20891">
                  <c:v>207.50415179999999</c:v>
                </c:pt>
                <c:pt idx="20892">
                  <c:v>207.51408480000001</c:v>
                </c:pt>
                <c:pt idx="20893">
                  <c:v>207.52401879999999</c:v>
                </c:pt>
                <c:pt idx="20894">
                  <c:v>207.53395180000001</c:v>
                </c:pt>
                <c:pt idx="20895">
                  <c:v>207.5438848</c:v>
                </c:pt>
                <c:pt idx="20896">
                  <c:v>207.55381779999999</c:v>
                </c:pt>
                <c:pt idx="20897">
                  <c:v>207.56375080000001</c:v>
                </c:pt>
                <c:pt idx="20898">
                  <c:v>207.5736838</c:v>
                </c:pt>
                <c:pt idx="20899">
                  <c:v>207.58361780000001</c:v>
                </c:pt>
                <c:pt idx="20900">
                  <c:v>207.5935508</c:v>
                </c:pt>
                <c:pt idx="20901">
                  <c:v>207.60348379999999</c:v>
                </c:pt>
                <c:pt idx="20902">
                  <c:v>207.61341680000001</c:v>
                </c:pt>
                <c:pt idx="20903">
                  <c:v>207.6233498</c:v>
                </c:pt>
                <c:pt idx="20904">
                  <c:v>207.63328379999999</c:v>
                </c:pt>
                <c:pt idx="20905">
                  <c:v>207.6432168</c:v>
                </c:pt>
                <c:pt idx="20906">
                  <c:v>207.65314979999999</c:v>
                </c:pt>
                <c:pt idx="20907">
                  <c:v>207.66308290000001</c:v>
                </c:pt>
                <c:pt idx="20908">
                  <c:v>207.6730159</c:v>
                </c:pt>
                <c:pt idx="20909">
                  <c:v>207.68294990000001</c:v>
                </c:pt>
                <c:pt idx="20910">
                  <c:v>207.6928829</c:v>
                </c:pt>
                <c:pt idx="20911">
                  <c:v>207.70281589999999</c:v>
                </c:pt>
                <c:pt idx="20912">
                  <c:v>207.71274890000001</c:v>
                </c:pt>
                <c:pt idx="20913">
                  <c:v>207.7226819</c:v>
                </c:pt>
                <c:pt idx="20914">
                  <c:v>207.73261590000001</c:v>
                </c:pt>
                <c:pt idx="20915">
                  <c:v>207.7425489</c:v>
                </c:pt>
                <c:pt idx="20916">
                  <c:v>207.75248189999999</c:v>
                </c:pt>
                <c:pt idx="20917">
                  <c:v>207.76241490000001</c:v>
                </c:pt>
                <c:pt idx="20918">
                  <c:v>207.7723479</c:v>
                </c:pt>
                <c:pt idx="20919">
                  <c:v>207.78228189999999</c:v>
                </c:pt>
                <c:pt idx="20920">
                  <c:v>207.7922149</c:v>
                </c:pt>
                <c:pt idx="20921">
                  <c:v>207.80214789999999</c:v>
                </c:pt>
                <c:pt idx="20922">
                  <c:v>207.81208090000001</c:v>
                </c:pt>
                <c:pt idx="20923">
                  <c:v>207.8220139</c:v>
                </c:pt>
                <c:pt idx="20924">
                  <c:v>207.83194789999999</c:v>
                </c:pt>
                <c:pt idx="20925">
                  <c:v>207.84188090000001</c:v>
                </c:pt>
                <c:pt idx="20926">
                  <c:v>207.8518139</c:v>
                </c:pt>
                <c:pt idx="20927">
                  <c:v>207.86174690000001</c:v>
                </c:pt>
                <c:pt idx="20928">
                  <c:v>207.8716799</c:v>
                </c:pt>
                <c:pt idx="20929">
                  <c:v>207.88161389999999</c:v>
                </c:pt>
                <c:pt idx="20930">
                  <c:v>207.89154690000001</c:v>
                </c:pt>
                <c:pt idx="20931">
                  <c:v>207.9014799</c:v>
                </c:pt>
                <c:pt idx="20932">
                  <c:v>207.91141289999999</c:v>
                </c:pt>
                <c:pt idx="20933">
                  <c:v>207.92134590000001</c:v>
                </c:pt>
                <c:pt idx="20934">
                  <c:v>207.93127989999999</c:v>
                </c:pt>
                <c:pt idx="20935">
                  <c:v>207.94121290000001</c:v>
                </c:pt>
                <c:pt idx="20936">
                  <c:v>207.9511459</c:v>
                </c:pt>
                <c:pt idx="20937">
                  <c:v>207.96107889999999</c:v>
                </c:pt>
                <c:pt idx="20938">
                  <c:v>207.97101190000001</c:v>
                </c:pt>
                <c:pt idx="20939">
                  <c:v>207.98094589999999</c:v>
                </c:pt>
                <c:pt idx="20940">
                  <c:v>207.99087890000001</c:v>
                </c:pt>
                <c:pt idx="20941">
                  <c:v>208.0008119</c:v>
                </c:pt>
                <c:pt idx="20942">
                  <c:v>208.01074489999999</c:v>
                </c:pt>
                <c:pt idx="20943">
                  <c:v>208.02067790000001</c:v>
                </c:pt>
                <c:pt idx="20944">
                  <c:v>208.0306119</c:v>
                </c:pt>
                <c:pt idx="20945">
                  <c:v>208.04054489999999</c:v>
                </c:pt>
                <c:pt idx="20946">
                  <c:v>208.0504779</c:v>
                </c:pt>
                <c:pt idx="20947">
                  <c:v>208.06041089999999</c:v>
                </c:pt>
                <c:pt idx="20948">
                  <c:v>208.07034390000001</c:v>
                </c:pt>
                <c:pt idx="20949">
                  <c:v>208.0802779</c:v>
                </c:pt>
                <c:pt idx="20950">
                  <c:v>208.09021089999999</c:v>
                </c:pt>
                <c:pt idx="20951">
                  <c:v>208.10014390000001</c:v>
                </c:pt>
                <c:pt idx="20952">
                  <c:v>208.1100769</c:v>
                </c:pt>
                <c:pt idx="20953">
                  <c:v>208.12000990000001</c:v>
                </c:pt>
                <c:pt idx="20954">
                  <c:v>208.1299439</c:v>
                </c:pt>
                <c:pt idx="20955">
                  <c:v>208.13987689999999</c:v>
                </c:pt>
                <c:pt idx="20956">
                  <c:v>208.14980990000001</c:v>
                </c:pt>
                <c:pt idx="20957">
                  <c:v>208.1597429</c:v>
                </c:pt>
                <c:pt idx="20958">
                  <c:v>208.16967589999999</c:v>
                </c:pt>
                <c:pt idx="20959">
                  <c:v>208.1796099</c:v>
                </c:pt>
                <c:pt idx="20960">
                  <c:v>208.18954289999999</c:v>
                </c:pt>
                <c:pt idx="20961">
                  <c:v>208.19947590000001</c:v>
                </c:pt>
                <c:pt idx="20962">
                  <c:v>208.2094089</c:v>
                </c:pt>
                <c:pt idx="20963">
                  <c:v>208.21934289999999</c:v>
                </c:pt>
                <c:pt idx="20964">
                  <c:v>208.2292759</c:v>
                </c:pt>
                <c:pt idx="20965">
                  <c:v>208.23920889999999</c:v>
                </c:pt>
                <c:pt idx="20966">
                  <c:v>208.24914190000001</c:v>
                </c:pt>
                <c:pt idx="20967">
                  <c:v>208.2590749</c:v>
                </c:pt>
                <c:pt idx="20968">
                  <c:v>208.26900889999999</c:v>
                </c:pt>
                <c:pt idx="20969">
                  <c:v>208.27894190000001</c:v>
                </c:pt>
                <c:pt idx="20970">
                  <c:v>208.2888749</c:v>
                </c:pt>
                <c:pt idx="20971">
                  <c:v>208.29880790000001</c:v>
                </c:pt>
                <c:pt idx="20972">
                  <c:v>208.3087419</c:v>
                </c:pt>
                <c:pt idx="20973">
                  <c:v>208.31867489999999</c:v>
                </c:pt>
                <c:pt idx="20974">
                  <c:v>208.32860790000001</c:v>
                </c:pt>
                <c:pt idx="20975">
                  <c:v>208.3385409</c:v>
                </c:pt>
                <c:pt idx="20976">
                  <c:v>208.34847389999999</c:v>
                </c:pt>
                <c:pt idx="20977">
                  <c:v>208.3584079</c:v>
                </c:pt>
                <c:pt idx="20978">
                  <c:v>208.36834089999999</c:v>
                </c:pt>
                <c:pt idx="20979">
                  <c:v>208.37827390000001</c:v>
                </c:pt>
                <c:pt idx="20980">
                  <c:v>208.3882069</c:v>
                </c:pt>
                <c:pt idx="20981">
                  <c:v>208.39814089999999</c:v>
                </c:pt>
                <c:pt idx="20982">
                  <c:v>208.40807390000001</c:v>
                </c:pt>
                <c:pt idx="20983">
                  <c:v>208.41800689999999</c:v>
                </c:pt>
                <c:pt idx="20984">
                  <c:v>208.42793990000001</c:v>
                </c:pt>
                <c:pt idx="20985">
                  <c:v>208.4378729</c:v>
                </c:pt>
                <c:pt idx="20986">
                  <c:v>208.44780689999999</c:v>
                </c:pt>
                <c:pt idx="20987">
                  <c:v>208.45773990000001</c:v>
                </c:pt>
                <c:pt idx="20988">
                  <c:v>208.4676729</c:v>
                </c:pt>
                <c:pt idx="20989">
                  <c:v>208.47760589999999</c:v>
                </c:pt>
                <c:pt idx="20990">
                  <c:v>208.4875399</c:v>
                </c:pt>
                <c:pt idx="20991">
                  <c:v>208.49747289999999</c:v>
                </c:pt>
                <c:pt idx="20992">
                  <c:v>208.50740590000001</c:v>
                </c:pt>
                <c:pt idx="20993">
                  <c:v>208.5173389</c:v>
                </c:pt>
                <c:pt idx="20994">
                  <c:v>208.52727189999999</c:v>
                </c:pt>
                <c:pt idx="20995">
                  <c:v>208.5372059</c:v>
                </c:pt>
                <c:pt idx="20996">
                  <c:v>208.54713889999999</c:v>
                </c:pt>
                <c:pt idx="20997">
                  <c:v>208.55707190000001</c:v>
                </c:pt>
                <c:pt idx="20998">
                  <c:v>208.5670049</c:v>
                </c:pt>
                <c:pt idx="20999">
                  <c:v>208.57693889999999</c:v>
                </c:pt>
                <c:pt idx="21000">
                  <c:v>208.58687190000001</c:v>
                </c:pt>
                <c:pt idx="21001">
                  <c:v>208.5968049</c:v>
                </c:pt>
                <c:pt idx="21002">
                  <c:v>208.60673790000001</c:v>
                </c:pt>
                <c:pt idx="21003">
                  <c:v>208.6166709</c:v>
                </c:pt>
                <c:pt idx="21004">
                  <c:v>208.62660489999999</c:v>
                </c:pt>
                <c:pt idx="21005">
                  <c:v>208.63653790000001</c:v>
                </c:pt>
                <c:pt idx="21006">
                  <c:v>208.6464709</c:v>
                </c:pt>
                <c:pt idx="21007">
                  <c:v>208.65640389999999</c:v>
                </c:pt>
                <c:pt idx="21008">
                  <c:v>208.6663374</c:v>
                </c:pt>
                <c:pt idx="21009">
                  <c:v>208.67627039999999</c:v>
                </c:pt>
                <c:pt idx="21010">
                  <c:v>208.68620340000001</c:v>
                </c:pt>
                <c:pt idx="21011">
                  <c:v>208.6961364</c:v>
                </c:pt>
                <c:pt idx="21012">
                  <c:v>208.70606939999999</c:v>
                </c:pt>
                <c:pt idx="21013">
                  <c:v>208.71600340000001</c:v>
                </c:pt>
                <c:pt idx="21014">
                  <c:v>208.72593639999999</c:v>
                </c:pt>
                <c:pt idx="21015">
                  <c:v>208.73586940000001</c:v>
                </c:pt>
                <c:pt idx="21016">
                  <c:v>208.7458024</c:v>
                </c:pt>
                <c:pt idx="21017">
                  <c:v>208.75573639999999</c:v>
                </c:pt>
                <c:pt idx="21018">
                  <c:v>208.76566940000001</c:v>
                </c:pt>
                <c:pt idx="21019">
                  <c:v>208.7756024</c:v>
                </c:pt>
                <c:pt idx="21020">
                  <c:v>208.78553539999999</c:v>
                </c:pt>
                <c:pt idx="21021">
                  <c:v>208.7954684</c:v>
                </c:pt>
                <c:pt idx="21022">
                  <c:v>208.80540239999999</c:v>
                </c:pt>
                <c:pt idx="21023">
                  <c:v>208.81533540000001</c:v>
                </c:pt>
                <c:pt idx="21024">
                  <c:v>208.8252684</c:v>
                </c:pt>
                <c:pt idx="21025">
                  <c:v>208.83520139999999</c:v>
                </c:pt>
                <c:pt idx="21026">
                  <c:v>208.8451354</c:v>
                </c:pt>
                <c:pt idx="21027">
                  <c:v>208.85506839999999</c:v>
                </c:pt>
                <c:pt idx="21028">
                  <c:v>208.86500140000001</c:v>
                </c:pt>
                <c:pt idx="21029">
                  <c:v>208.8749344</c:v>
                </c:pt>
                <c:pt idx="21030">
                  <c:v>208.88486839999999</c:v>
                </c:pt>
                <c:pt idx="21031">
                  <c:v>208.89480140000001</c:v>
                </c:pt>
                <c:pt idx="21032">
                  <c:v>208.9047344</c:v>
                </c:pt>
                <c:pt idx="21033">
                  <c:v>208.91466740000001</c:v>
                </c:pt>
                <c:pt idx="21034">
                  <c:v>208.9246004</c:v>
                </c:pt>
                <c:pt idx="21035">
                  <c:v>208.93453439999999</c:v>
                </c:pt>
                <c:pt idx="21036">
                  <c:v>208.94446740000001</c:v>
                </c:pt>
                <c:pt idx="21037">
                  <c:v>208.9544004</c:v>
                </c:pt>
                <c:pt idx="21038">
                  <c:v>208.96433339999999</c:v>
                </c:pt>
                <c:pt idx="21039">
                  <c:v>208.9742674</c:v>
                </c:pt>
                <c:pt idx="21040">
                  <c:v>208.98420039999999</c:v>
                </c:pt>
                <c:pt idx="21041">
                  <c:v>208.99413340000001</c:v>
                </c:pt>
                <c:pt idx="21042">
                  <c:v>209.0040664</c:v>
                </c:pt>
                <c:pt idx="21043">
                  <c:v>209.01399939999999</c:v>
                </c:pt>
                <c:pt idx="21044">
                  <c:v>209.0239334</c:v>
                </c:pt>
                <c:pt idx="21045">
                  <c:v>209.03386639999999</c:v>
                </c:pt>
                <c:pt idx="21046">
                  <c:v>209.04379940000001</c:v>
                </c:pt>
                <c:pt idx="21047">
                  <c:v>209.0537324</c:v>
                </c:pt>
                <c:pt idx="21048">
                  <c:v>209.06366639999999</c:v>
                </c:pt>
                <c:pt idx="21049">
                  <c:v>209.07359940000001</c:v>
                </c:pt>
                <c:pt idx="21050">
                  <c:v>209.0835324</c:v>
                </c:pt>
                <c:pt idx="21051">
                  <c:v>209.09346540000001</c:v>
                </c:pt>
                <c:pt idx="21052">
                  <c:v>209.1033984</c:v>
                </c:pt>
                <c:pt idx="21053">
                  <c:v>209.11333239999999</c:v>
                </c:pt>
                <c:pt idx="21054">
                  <c:v>209.12326540000001</c:v>
                </c:pt>
                <c:pt idx="21055">
                  <c:v>209.1331984</c:v>
                </c:pt>
                <c:pt idx="21056">
                  <c:v>209.14313139999999</c:v>
                </c:pt>
                <c:pt idx="21057">
                  <c:v>209.1530654</c:v>
                </c:pt>
                <c:pt idx="21058">
                  <c:v>209.16299839999999</c:v>
                </c:pt>
                <c:pt idx="21059">
                  <c:v>209.17293140000001</c:v>
                </c:pt>
                <c:pt idx="21060">
                  <c:v>209.1828644</c:v>
                </c:pt>
                <c:pt idx="21061">
                  <c:v>209.19279739999999</c:v>
                </c:pt>
                <c:pt idx="21062">
                  <c:v>209.2027314</c:v>
                </c:pt>
                <c:pt idx="21063">
                  <c:v>209.21266439999999</c:v>
                </c:pt>
                <c:pt idx="21064">
                  <c:v>209.22259740000001</c:v>
                </c:pt>
                <c:pt idx="21065">
                  <c:v>209.2325304</c:v>
                </c:pt>
                <c:pt idx="21066">
                  <c:v>209.24246439999999</c:v>
                </c:pt>
                <c:pt idx="21067">
                  <c:v>209.25239740000001</c:v>
                </c:pt>
                <c:pt idx="21068">
                  <c:v>209.2623304</c:v>
                </c:pt>
                <c:pt idx="21069">
                  <c:v>209.27226340000001</c:v>
                </c:pt>
                <c:pt idx="21070">
                  <c:v>209.2821964</c:v>
                </c:pt>
                <c:pt idx="21071">
                  <c:v>209.29213039999999</c:v>
                </c:pt>
                <c:pt idx="21072">
                  <c:v>209.30206340000001</c:v>
                </c:pt>
                <c:pt idx="21073">
                  <c:v>209.3119964</c:v>
                </c:pt>
                <c:pt idx="21074">
                  <c:v>209.32192939999999</c:v>
                </c:pt>
                <c:pt idx="21075">
                  <c:v>209.3318634</c:v>
                </c:pt>
                <c:pt idx="21076">
                  <c:v>209.34179639999999</c:v>
                </c:pt>
                <c:pt idx="21077">
                  <c:v>209.35172940000001</c:v>
                </c:pt>
                <c:pt idx="21078">
                  <c:v>209.3616624</c:v>
                </c:pt>
                <c:pt idx="21079">
                  <c:v>209.37159539999999</c:v>
                </c:pt>
                <c:pt idx="21080">
                  <c:v>209.38152940000001</c:v>
                </c:pt>
                <c:pt idx="21081">
                  <c:v>209.39146239999999</c:v>
                </c:pt>
                <c:pt idx="21082">
                  <c:v>209.40139540000001</c:v>
                </c:pt>
                <c:pt idx="21083">
                  <c:v>209.4113284</c:v>
                </c:pt>
                <c:pt idx="21084">
                  <c:v>209.42126239999999</c:v>
                </c:pt>
                <c:pt idx="21085">
                  <c:v>209.43119540000001</c:v>
                </c:pt>
                <c:pt idx="21086">
                  <c:v>209.4411284</c:v>
                </c:pt>
                <c:pt idx="21087">
                  <c:v>209.45106139999999</c:v>
                </c:pt>
                <c:pt idx="21088">
                  <c:v>209.4609944</c:v>
                </c:pt>
                <c:pt idx="21089">
                  <c:v>209.47092839999999</c:v>
                </c:pt>
                <c:pt idx="21090">
                  <c:v>209.48086140000001</c:v>
                </c:pt>
                <c:pt idx="21091">
                  <c:v>209.4907944</c:v>
                </c:pt>
                <c:pt idx="21092">
                  <c:v>209.50072739999999</c:v>
                </c:pt>
                <c:pt idx="21093">
                  <c:v>209.5106614</c:v>
                </c:pt>
                <c:pt idx="21094">
                  <c:v>209.52059439999999</c:v>
                </c:pt>
                <c:pt idx="21095">
                  <c:v>209.53052740000001</c:v>
                </c:pt>
                <c:pt idx="21096">
                  <c:v>209.5404604</c:v>
                </c:pt>
                <c:pt idx="21097">
                  <c:v>209.55039339999999</c:v>
                </c:pt>
                <c:pt idx="21098">
                  <c:v>209.56032740000001</c:v>
                </c:pt>
                <c:pt idx="21099">
                  <c:v>209.5702604</c:v>
                </c:pt>
                <c:pt idx="21100">
                  <c:v>209.58019340000001</c:v>
                </c:pt>
                <c:pt idx="21101">
                  <c:v>209.5901264</c:v>
                </c:pt>
                <c:pt idx="21102">
                  <c:v>209.60006039999999</c:v>
                </c:pt>
                <c:pt idx="21103">
                  <c:v>209.60999340000001</c:v>
                </c:pt>
                <c:pt idx="21104">
                  <c:v>209.6199264</c:v>
                </c:pt>
                <c:pt idx="21105">
                  <c:v>209.62985939999999</c:v>
                </c:pt>
                <c:pt idx="21106">
                  <c:v>209.6397924</c:v>
                </c:pt>
                <c:pt idx="21107">
                  <c:v>209.64972639999999</c:v>
                </c:pt>
                <c:pt idx="21108">
                  <c:v>209.65965940000001</c:v>
                </c:pt>
                <c:pt idx="21109">
                  <c:v>209.6695924</c:v>
                </c:pt>
                <c:pt idx="21110">
                  <c:v>209.67952539999999</c:v>
                </c:pt>
                <c:pt idx="21111">
                  <c:v>209.68945840000001</c:v>
                </c:pt>
                <c:pt idx="21112">
                  <c:v>209.69939239999999</c:v>
                </c:pt>
                <c:pt idx="21113">
                  <c:v>209.70932540000001</c:v>
                </c:pt>
                <c:pt idx="21114">
                  <c:v>209.7192584</c:v>
                </c:pt>
                <c:pt idx="21115">
                  <c:v>209.72919139999999</c:v>
                </c:pt>
                <c:pt idx="21116">
                  <c:v>209.73912540000001</c:v>
                </c:pt>
                <c:pt idx="21117">
                  <c:v>209.7490584</c:v>
                </c:pt>
                <c:pt idx="21118">
                  <c:v>209.75899140000001</c:v>
                </c:pt>
                <c:pt idx="21119">
                  <c:v>209.7689244</c:v>
                </c:pt>
                <c:pt idx="21120">
                  <c:v>209.77885739999999</c:v>
                </c:pt>
                <c:pt idx="21121">
                  <c:v>209.78879140000001</c:v>
                </c:pt>
                <c:pt idx="21122">
                  <c:v>209.7987244</c:v>
                </c:pt>
                <c:pt idx="21123">
                  <c:v>209.80865739999999</c:v>
                </c:pt>
                <c:pt idx="21124">
                  <c:v>209.81859040000001</c:v>
                </c:pt>
                <c:pt idx="21125">
                  <c:v>209.82852439999999</c:v>
                </c:pt>
                <c:pt idx="21126">
                  <c:v>209.83845740000001</c:v>
                </c:pt>
                <c:pt idx="21127">
                  <c:v>209.8483904</c:v>
                </c:pt>
                <c:pt idx="21128">
                  <c:v>209.85832339999999</c:v>
                </c:pt>
                <c:pt idx="21129">
                  <c:v>209.86825640000001</c:v>
                </c:pt>
                <c:pt idx="21130">
                  <c:v>209.87819039999999</c:v>
                </c:pt>
                <c:pt idx="21131">
                  <c:v>209.88812340000001</c:v>
                </c:pt>
                <c:pt idx="21132">
                  <c:v>209.8980564</c:v>
                </c:pt>
                <c:pt idx="21133">
                  <c:v>209.90798939999999</c:v>
                </c:pt>
                <c:pt idx="21134">
                  <c:v>209.91792240000001</c:v>
                </c:pt>
                <c:pt idx="21135">
                  <c:v>209.9278564</c:v>
                </c:pt>
                <c:pt idx="21136">
                  <c:v>209.93778940000001</c:v>
                </c:pt>
                <c:pt idx="21137">
                  <c:v>209.9477224</c:v>
                </c:pt>
                <c:pt idx="21138">
                  <c:v>209.95765539999999</c:v>
                </c:pt>
                <c:pt idx="21139">
                  <c:v>209.96758940000001</c:v>
                </c:pt>
                <c:pt idx="21140">
                  <c:v>209.9775224</c:v>
                </c:pt>
                <c:pt idx="21141">
                  <c:v>209.98745539999999</c:v>
                </c:pt>
                <c:pt idx="21142">
                  <c:v>209.99738840000001</c:v>
                </c:pt>
                <c:pt idx="21143">
                  <c:v>210.0073214</c:v>
                </c:pt>
                <c:pt idx="21144">
                  <c:v>210.01725540000001</c:v>
                </c:pt>
                <c:pt idx="21145">
                  <c:v>210.0271884</c:v>
                </c:pt>
                <c:pt idx="21146">
                  <c:v>210.03712139999999</c:v>
                </c:pt>
                <c:pt idx="21147">
                  <c:v>210.04705440000001</c:v>
                </c:pt>
                <c:pt idx="21148">
                  <c:v>210.05698839999999</c:v>
                </c:pt>
                <c:pt idx="21149">
                  <c:v>210.06692140000001</c:v>
                </c:pt>
                <c:pt idx="21150">
                  <c:v>210.0768544</c:v>
                </c:pt>
                <c:pt idx="21151">
                  <c:v>210.08678739999999</c:v>
                </c:pt>
                <c:pt idx="21152">
                  <c:v>210.09672040000001</c:v>
                </c:pt>
                <c:pt idx="21153">
                  <c:v>210.1066544</c:v>
                </c:pt>
                <c:pt idx="21154">
                  <c:v>210.11658739999999</c:v>
                </c:pt>
                <c:pt idx="21155">
                  <c:v>210.1265204</c:v>
                </c:pt>
                <c:pt idx="21156">
                  <c:v>210.13645339999999</c:v>
                </c:pt>
                <c:pt idx="21157">
                  <c:v>210.14638740000001</c:v>
                </c:pt>
                <c:pt idx="21158">
                  <c:v>210.1563204</c:v>
                </c:pt>
                <c:pt idx="21159">
                  <c:v>210.16625339999999</c:v>
                </c:pt>
                <c:pt idx="21160">
                  <c:v>210.17618640000001</c:v>
                </c:pt>
                <c:pt idx="21161">
                  <c:v>210.18612039999999</c:v>
                </c:pt>
                <c:pt idx="21162">
                  <c:v>210.19605340000001</c:v>
                </c:pt>
                <c:pt idx="21163">
                  <c:v>210.2059864</c:v>
                </c:pt>
                <c:pt idx="21164">
                  <c:v>210.21591939999999</c:v>
                </c:pt>
                <c:pt idx="21165">
                  <c:v>210.22585240000001</c:v>
                </c:pt>
                <c:pt idx="21166">
                  <c:v>210.23578639999999</c:v>
                </c:pt>
                <c:pt idx="21167">
                  <c:v>210.24571940000001</c:v>
                </c:pt>
                <c:pt idx="21168">
                  <c:v>210.2556524</c:v>
                </c:pt>
                <c:pt idx="21169">
                  <c:v>210.26558539999999</c:v>
                </c:pt>
                <c:pt idx="21170">
                  <c:v>210.27551940000001</c:v>
                </c:pt>
                <c:pt idx="21171">
                  <c:v>210.2854524</c:v>
                </c:pt>
                <c:pt idx="21172">
                  <c:v>210.29538539999999</c:v>
                </c:pt>
                <c:pt idx="21173">
                  <c:v>210.3053184</c:v>
                </c:pt>
                <c:pt idx="21174">
                  <c:v>210.31525239999999</c:v>
                </c:pt>
                <c:pt idx="21175">
                  <c:v>210.32518540000001</c:v>
                </c:pt>
                <c:pt idx="21176">
                  <c:v>210.3351184</c:v>
                </c:pt>
                <c:pt idx="21177">
                  <c:v>210.34505139999999</c:v>
                </c:pt>
                <c:pt idx="21178">
                  <c:v>210.35498440000001</c:v>
                </c:pt>
                <c:pt idx="21179">
                  <c:v>210.36491839999999</c:v>
                </c:pt>
                <c:pt idx="21180">
                  <c:v>210.37485140000001</c:v>
                </c:pt>
                <c:pt idx="21181">
                  <c:v>210.3847844</c:v>
                </c:pt>
                <c:pt idx="21182">
                  <c:v>210.39471739999999</c:v>
                </c:pt>
                <c:pt idx="21183">
                  <c:v>210.40465140000001</c:v>
                </c:pt>
                <c:pt idx="21184">
                  <c:v>210.4145844</c:v>
                </c:pt>
                <c:pt idx="21185">
                  <c:v>210.42451740000001</c:v>
                </c:pt>
                <c:pt idx="21186">
                  <c:v>210.4344504</c:v>
                </c:pt>
                <c:pt idx="21187">
                  <c:v>210.44438439999999</c:v>
                </c:pt>
                <c:pt idx="21188">
                  <c:v>210.45431740000001</c:v>
                </c:pt>
                <c:pt idx="21189">
                  <c:v>210.4642504</c:v>
                </c:pt>
                <c:pt idx="21190">
                  <c:v>210.47418339999999</c:v>
                </c:pt>
                <c:pt idx="21191">
                  <c:v>210.4841174</c:v>
                </c:pt>
                <c:pt idx="21192">
                  <c:v>210.49405039999999</c:v>
                </c:pt>
                <c:pt idx="21193">
                  <c:v>210.50398340000001</c:v>
                </c:pt>
                <c:pt idx="21194">
                  <c:v>210.5139164</c:v>
                </c:pt>
                <c:pt idx="21195">
                  <c:v>210.52384939999999</c:v>
                </c:pt>
                <c:pt idx="21196">
                  <c:v>210.5337834</c:v>
                </c:pt>
                <c:pt idx="21197">
                  <c:v>210.54371639999999</c:v>
                </c:pt>
                <c:pt idx="21198">
                  <c:v>210.55364940000001</c:v>
                </c:pt>
                <c:pt idx="21199">
                  <c:v>210.5635824</c:v>
                </c:pt>
                <c:pt idx="21200">
                  <c:v>210.57351639999999</c:v>
                </c:pt>
                <c:pt idx="21201">
                  <c:v>210.58344940000001</c:v>
                </c:pt>
                <c:pt idx="21202">
                  <c:v>210.5933824</c:v>
                </c:pt>
                <c:pt idx="21203">
                  <c:v>210.60331540000001</c:v>
                </c:pt>
                <c:pt idx="21204">
                  <c:v>210.6132494</c:v>
                </c:pt>
                <c:pt idx="21205">
                  <c:v>210.62318239999999</c:v>
                </c:pt>
                <c:pt idx="21206">
                  <c:v>210.63311540000001</c:v>
                </c:pt>
                <c:pt idx="21207">
                  <c:v>210.6430484</c:v>
                </c:pt>
                <c:pt idx="21208">
                  <c:v>210.65298240000001</c:v>
                </c:pt>
                <c:pt idx="21209">
                  <c:v>210.66291509999999</c:v>
                </c:pt>
                <c:pt idx="21210">
                  <c:v>210.67284810000001</c:v>
                </c:pt>
                <c:pt idx="21211">
                  <c:v>210.6827811</c:v>
                </c:pt>
                <c:pt idx="21212">
                  <c:v>210.69271509999999</c:v>
                </c:pt>
                <c:pt idx="21213">
                  <c:v>210.7026481</c:v>
                </c:pt>
                <c:pt idx="21214">
                  <c:v>210.71258109999999</c:v>
                </c:pt>
                <c:pt idx="21215">
                  <c:v>210.72251410000001</c:v>
                </c:pt>
                <c:pt idx="21216">
                  <c:v>210.7324481</c:v>
                </c:pt>
                <c:pt idx="21217">
                  <c:v>210.74238109999999</c:v>
                </c:pt>
                <c:pt idx="21218">
                  <c:v>210.75231410000001</c:v>
                </c:pt>
                <c:pt idx="21219">
                  <c:v>210.7622471</c:v>
                </c:pt>
                <c:pt idx="21220">
                  <c:v>210.77218110000001</c:v>
                </c:pt>
                <c:pt idx="21221">
                  <c:v>210.7821141</c:v>
                </c:pt>
                <c:pt idx="21222">
                  <c:v>210.79204709999999</c:v>
                </c:pt>
                <c:pt idx="21223">
                  <c:v>210.80198010000001</c:v>
                </c:pt>
                <c:pt idx="21224">
                  <c:v>210.8119141</c:v>
                </c:pt>
                <c:pt idx="21225">
                  <c:v>210.82184710000001</c:v>
                </c:pt>
                <c:pt idx="21226">
                  <c:v>210.8317801</c:v>
                </c:pt>
                <c:pt idx="21227">
                  <c:v>210.84171309999999</c:v>
                </c:pt>
                <c:pt idx="21228">
                  <c:v>210.85164710000001</c:v>
                </c:pt>
                <c:pt idx="21229">
                  <c:v>210.8615801</c:v>
                </c:pt>
                <c:pt idx="21230">
                  <c:v>210.87151309999999</c:v>
                </c:pt>
                <c:pt idx="21231">
                  <c:v>210.8814471</c:v>
                </c:pt>
                <c:pt idx="21232">
                  <c:v>210.89138009999999</c:v>
                </c:pt>
                <c:pt idx="21233">
                  <c:v>210.90131310000001</c:v>
                </c:pt>
                <c:pt idx="21234">
                  <c:v>210.9112461</c:v>
                </c:pt>
                <c:pt idx="21235">
                  <c:v>210.92118009999999</c:v>
                </c:pt>
                <c:pt idx="21236">
                  <c:v>210.9311131</c:v>
                </c:pt>
                <c:pt idx="21237">
                  <c:v>210.94104609999999</c:v>
                </c:pt>
                <c:pt idx="21238">
                  <c:v>210.95097910000001</c:v>
                </c:pt>
                <c:pt idx="21239">
                  <c:v>210.9609131</c:v>
                </c:pt>
                <c:pt idx="21240">
                  <c:v>210.97084609999999</c:v>
                </c:pt>
                <c:pt idx="21241">
                  <c:v>210.98077910000001</c:v>
                </c:pt>
                <c:pt idx="21242">
                  <c:v>210.9907121</c:v>
                </c:pt>
                <c:pt idx="21243">
                  <c:v>211.00064610000001</c:v>
                </c:pt>
                <c:pt idx="21244">
                  <c:v>211.0105791</c:v>
                </c:pt>
                <c:pt idx="21245">
                  <c:v>211.02051209999999</c:v>
                </c:pt>
                <c:pt idx="21246">
                  <c:v>211.03044510000001</c:v>
                </c:pt>
                <c:pt idx="21247">
                  <c:v>211.0403791</c:v>
                </c:pt>
                <c:pt idx="21248">
                  <c:v>211.05031210000001</c:v>
                </c:pt>
                <c:pt idx="21249">
                  <c:v>211.0602451</c:v>
                </c:pt>
                <c:pt idx="21250">
                  <c:v>211.07017909999999</c:v>
                </c:pt>
                <c:pt idx="21251">
                  <c:v>211.08011210000001</c:v>
                </c:pt>
                <c:pt idx="21252">
                  <c:v>211.0900451</c:v>
                </c:pt>
                <c:pt idx="21253">
                  <c:v>211.09997809999999</c:v>
                </c:pt>
                <c:pt idx="21254">
                  <c:v>211.1099121</c:v>
                </c:pt>
                <c:pt idx="21255">
                  <c:v>211.11984509999999</c:v>
                </c:pt>
                <c:pt idx="21256">
                  <c:v>211.12977810000001</c:v>
                </c:pt>
                <c:pt idx="21257">
                  <c:v>211.1397111</c:v>
                </c:pt>
                <c:pt idx="21258">
                  <c:v>211.14964509999999</c:v>
                </c:pt>
                <c:pt idx="21259">
                  <c:v>211.1595781</c:v>
                </c:pt>
                <c:pt idx="21260">
                  <c:v>211.16951109999999</c:v>
                </c:pt>
                <c:pt idx="21261">
                  <c:v>211.17944410000001</c:v>
                </c:pt>
                <c:pt idx="21262">
                  <c:v>211.1893781</c:v>
                </c:pt>
                <c:pt idx="21263">
                  <c:v>211.19931109999999</c:v>
                </c:pt>
                <c:pt idx="21264">
                  <c:v>211.20924410000001</c:v>
                </c:pt>
                <c:pt idx="21265">
                  <c:v>211.2191771</c:v>
                </c:pt>
                <c:pt idx="21266">
                  <c:v>211.22911110000001</c:v>
                </c:pt>
                <c:pt idx="21267">
                  <c:v>211.2390441</c:v>
                </c:pt>
                <c:pt idx="21268">
                  <c:v>211.24897709999999</c:v>
                </c:pt>
                <c:pt idx="21269">
                  <c:v>211.25891110000001</c:v>
                </c:pt>
                <c:pt idx="21270">
                  <c:v>211.2688441</c:v>
                </c:pt>
                <c:pt idx="21271">
                  <c:v>211.27877710000001</c:v>
                </c:pt>
                <c:pt idx="21272">
                  <c:v>211.2887101</c:v>
                </c:pt>
                <c:pt idx="21273">
                  <c:v>211.29864409999999</c:v>
                </c:pt>
                <c:pt idx="21274">
                  <c:v>211.30857710000001</c:v>
                </c:pt>
                <c:pt idx="21275">
                  <c:v>211.3185101</c:v>
                </c:pt>
                <c:pt idx="21276">
                  <c:v>211.32844309999999</c:v>
                </c:pt>
                <c:pt idx="21277">
                  <c:v>211.3383771</c:v>
                </c:pt>
                <c:pt idx="21278">
                  <c:v>211.34831009999999</c:v>
                </c:pt>
                <c:pt idx="21279">
                  <c:v>211.35824310000001</c:v>
                </c:pt>
                <c:pt idx="21280">
                  <c:v>211.3681771</c:v>
                </c:pt>
                <c:pt idx="21281">
                  <c:v>211.37811009999999</c:v>
                </c:pt>
                <c:pt idx="21282">
                  <c:v>211.3880431</c:v>
                </c:pt>
                <c:pt idx="21283">
                  <c:v>211.39797609999999</c:v>
                </c:pt>
                <c:pt idx="21284">
                  <c:v>211.40791010000001</c:v>
                </c:pt>
                <c:pt idx="21285">
                  <c:v>211.4178431</c:v>
                </c:pt>
                <c:pt idx="21286">
                  <c:v>211.42777609999999</c:v>
                </c:pt>
                <c:pt idx="21287">
                  <c:v>211.43770910000001</c:v>
                </c:pt>
                <c:pt idx="21288">
                  <c:v>211.44764309999999</c:v>
                </c:pt>
                <c:pt idx="21289">
                  <c:v>211.45757610000001</c:v>
                </c:pt>
                <c:pt idx="21290">
                  <c:v>211.4675091</c:v>
                </c:pt>
                <c:pt idx="21291">
                  <c:v>211.47744209999999</c:v>
                </c:pt>
                <c:pt idx="21292">
                  <c:v>211.48737610000001</c:v>
                </c:pt>
                <c:pt idx="21293">
                  <c:v>211.4973091</c:v>
                </c:pt>
                <c:pt idx="21294">
                  <c:v>211.50724210000001</c:v>
                </c:pt>
                <c:pt idx="21295">
                  <c:v>211.5171761</c:v>
                </c:pt>
                <c:pt idx="21296">
                  <c:v>211.52710909999999</c:v>
                </c:pt>
                <c:pt idx="21297">
                  <c:v>211.53704210000001</c:v>
                </c:pt>
                <c:pt idx="21298">
                  <c:v>211.5469751</c:v>
                </c:pt>
                <c:pt idx="21299">
                  <c:v>211.55690910000001</c:v>
                </c:pt>
                <c:pt idx="21300">
                  <c:v>211.5668421</c:v>
                </c:pt>
                <c:pt idx="21301">
                  <c:v>211.57677509999999</c:v>
                </c:pt>
                <c:pt idx="21302">
                  <c:v>211.58670810000001</c:v>
                </c:pt>
                <c:pt idx="21303">
                  <c:v>211.5966421</c:v>
                </c:pt>
                <c:pt idx="21304">
                  <c:v>211.60657509999999</c:v>
                </c:pt>
                <c:pt idx="21305">
                  <c:v>211.6165081</c:v>
                </c:pt>
                <c:pt idx="21306">
                  <c:v>211.62644209999999</c:v>
                </c:pt>
                <c:pt idx="21307">
                  <c:v>211.63637510000001</c:v>
                </c:pt>
                <c:pt idx="21308">
                  <c:v>211.6463081</c:v>
                </c:pt>
                <c:pt idx="21309">
                  <c:v>211.65624109999999</c:v>
                </c:pt>
                <c:pt idx="21310">
                  <c:v>211.66617550000001</c:v>
                </c:pt>
                <c:pt idx="21311">
                  <c:v>211.6761085</c:v>
                </c:pt>
                <c:pt idx="21312">
                  <c:v>211.68604149999999</c:v>
                </c:pt>
                <c:pt idx="21313">
                  <c:v>211.69597450000001</c:v>
                </c:pt>
                <c:pt idx="21314">
                  <c:v>211.70590849999999</c:v>
                </c:pt>
                <c:pt idx="21315">
                  <c:v>211.71584150000001</c:v>
                </c:pt>
                <c:pt idx="21316">
                  <c:v>211.7257745</c:v>
                </c:pt>
                <c:pt idx="21317">
                  <c:v>211.73570849999999</c:v>
                </c:pt>
                <c:pt idx="21318">
                  <c:v>211.7456415</c:v>
                </c:pt>
                <c:pt idx="21319">
                  <c:v>211.75557449999999</c:v>
                </c:pt>
                <c:pt idx="21320">
                  <c:v>211.76550750000001</c:v>
                </c:pt>
                <c:pt idx="21321">
                  <c:v>211.7754415</c:v>
                </c:pt>
                <c:pt idx="21322">
                  <c:v>211.78537449999999</c:v>
                </c:pt>
                <c:pt idx="21323">
                  <c:v>211.79530750000001</c:v>
                </c:pt>
                <c:pt idx="21324">
                  <c:v>211.8052405</c:v>
                </c:pt>
                <c:pt idx="21325">
                  <c:v>211.81517450000001</c:v>
                </c:pt>
                <c:pt idx="21326">
                  <c:v>211.8251075</c:v>
                </c:pt>
                <c:pt idx="21327">
                  <c:v>211.83504049999999</c:v>
                </c:pt>
                <c:pt idx="21328">
                  <c:v>211.84497350000001</c:v>
                </c:pt>
                <c:pt idx="21329">
                  <c:v>211.8549075</c:v>
                </c:pt>
                <c:pt idx="21330">
                  <c:v>211.86484050000001</c:v>
                </c:pt>
                <c:pt idx="21331">
                  <c:v>211.8747735</c:v>
                </c:pt>
                <c:pt idx="21332">
                  <c:v>211.88470649999999</c:v>
                </c:pt>
                <c:pt idx="21333">
                  <c:v>211.89464050000001</c:v>
                </c:pt>
                <c:pt idx="21334">
                  <c:v>211.9045735</c:v>
                </c:pt>
                <c:pt idx="21335">
                  <c:v>211.91450649999999</c:v>
                </c:pt>
                <c:pt idx="21336">
                  <c:v>211.9244405</c:v>
                </c:pt>
                <c:pt idx="21337">
                  <c:v>211.93437349999999</c:v>
                </c:pt>
                <c:pt idx="21338">
                  <c:v>211.94430650000001</c:v>
                </c:pt>
                <c:pt idx="21339">
                  <c:v>211.9542395</c:v>
                </c:pt>
                <c:pt idx="21340">
                  <c:v>211.96417349999999</c:v>
                </c:pt>
                <c:pt idx="21341">
                  <c:v>211.9741065</c:v>
                </c:pt>
                <c:pt idx="21342">
                  <c:v>211.98403949999999</c:v>
                </c:pt>
                <c:pt idx="21343">
                  <c:v>211.99397250000001</c:v>
                </c:pt>
                <c:pt idx="21344">
                  <c:v>212.0039065</c:v>
                </c:pt>
                <c:pt idx="21345">
                  <c:v>212.01383949999999</c:v>
                </c:pt>
                <c:pt idx="21346">
                  <c:v>212.02377250000001</c:v>
                </c:pt>
                <c:pt idx="21347">
                  <c:v>212.0337055</c:v>
                </c:pt>
                <c:pt idx="21348">
                  <c:v>212.04363950000001</c:v>
                </c:pt>
                <c:pt idx="21349">
                  <c:v>212.0535725</c:v>
                </c:pt>
                <c:pt idx="21350">
                  <c:v>212.06350549999999</c:v>
                </c:pt>
                <c:pt idx="21351">
                  <c:v>212.07343950000001</c:v>
                </c:pt>
                <c:pt idx="21352">
                  <c:v>212.0833725</c:v>
                </c:pt>
                <c:pt idx="21353">
                  <c:v>212.09330550000001</c:v>
                </c:pt>
                <c:pt idx="21354">
                  <c:v>212.1032385</c:v>
                </c:pt>
                <c:pt idx="21355">
                  <c:v>212.11317249999999</c:v>
                </c:pt>
                <c:pt idx="21356">
                  <c:v>212.12310550000001</c:v>
                </c:pt>
                <c:pt idx="21357">
                  <c:v>212.1330385</c:v>
                </c:pt>
                <c:pt idx="21358">
                  <c:v>212.14297149999999</c:v>
                </c:pt>
                <c:pt idx="21359">
                  <c:v>212.1529055</c:v>
                </c:pt>
                <c:pt idx="21360">
                  <c:v>212.16283849999999</c:v>
                </c:pt>
                <c:pt idx="21361">
                  <c:v>212.17277150000001</c:v>
                </c:pt>
                <c:pt idx="21362">
                  <c:v>212.1827045</c:v>
                </c:pt>
                <c:pt idx="21363">
                  <c:v>212.19263849999999</c:v>
                </c:pt>
                <c:pt idx="21364">
                  <c:v>212.2025715</c:v>
                </c:pt>
                <c:pt idx="21365">
                  <c:v>212.21250449999999</c:v>
                </c:pt>
                <c:pt idx="21366">
                  <c:v>212.22243750000001</c:v>
                </c:pt>
                <c:pt idx="21367">
                  <c:v>212.2323715</c:v>
                </c:pt>
                <c:pt idx="21368">
                  <c:v>212.24230449999999</c:v>
                </c:pt>
                <c:pt idx="21369">
                  <c:v>212.25223750000001</c:v>
                </c:pt>
                <c:pt idx="21370">
                  <c:v>212.26217149999999</c:v>
                </c:pt>
                <c:pt idx="21371">
                  <c:v>212.27210450000001</c:v>
                </c:pt>
                <c:pt idx="21372">
                  <c:v>212.2820375</c:v>
                </c:pt>
                <c:pt idx="21373">
                  <c:v>212.29197049999999</c:v>
                </c:pt>
                <c:pt idx="21374">
                  <c:v>212.30190450000001</c:v>
                </c:pt>
                <c:pt idx="21375">
                  <c:v>212.3118375</c:v>
                </c:pt>
                <c:pt idx="21376">
                  <c:v>212.32177050000001</c:v>
                </c:pt>
                <c:pt idx="21377">
                  <c:v>212.3317035</c:v>
                </c:pt>
                <c:pt idx="21378">
                  <c:v>212.34163749999999</c:v>
                </c:pt>
                <c:pt idx="21379">
                  <c:v>212.35157050000001</c:v>
                </c:pt>
                <c:pt idx="21380">
                  <c:v>212.3615035</c:v>
                </c:pt>
                <c:pt idx="21381">
                  <c:v>212.37143649999999</c:v>
                </c:pt>
                <c:pt idx="21382">
                  <c:v>212.3813705</c:v>
                </c:pt>
                <c:pt idx="21383">
                  <c:v>212.39130349999999</c:v>
                </c:pt>
                <c:pt idx="21384">
                  <c:v>212.40123650000001</c:v>
                </c:pt>
                <c:pt idx="21385">
                  <c:v>212.4111695</c:v>
                </c:pt>
                <c:pt idx="21386">
                  <c:v>212.42110349999999</c:v>
                </c:pt>
                <c:pt idx="21387">
                  <c:v>212.4310365</c:v>
                </c:pt>
                <c:pt idx="21388">
                  <c:v>212.44096949999999</c:v>
                </c:pt>
                <c:pt idx="21389">
                  <c:v>212.45090250000001</c:v>
                </c:pt>
                <c:pt idx="21390">
                  <c:v>212.4608365</c:v>
                </c:pt>
                <c:pt idx="21391">
                  <c:v>212.47076949999999</c:v>
                </c:pt>
                <c:pt idx="21392">
                  <c:v>212.48070250000001</c:v>
                </c:pt>
                <c:pt idx="21393">
                  <c:v>212.4906355</c:v>
                </c:pt>
                <c:pt idx="21394">
                  <c:v>212.50056950000001</c:v>
                </c:pt>
                <c:pt idx="21395">
                  <c:v>212.5105025</c:v>
                </c:pt>
                <c:pt idx="21396">
                  <c:v>212.52043549999999</c:v>
                </c:pt>
                <c:pt idx="21397">
                  <c:v>212.53036850000001</c:v>
                </c:pt>
                <c:pt idx="21398">
                  <c:v>212.5403025</c:v>
                </c:pt>
                <c:pt idx="21399">
                  <c:v>212.55023550000001</c:v>
                </c:pt>
                <c:pt idx="21400">
                  <c:v>212.5601685</c:v>
                </c:pt>
                <c:pt idx="21401">
                  <c:v>212.57010249999999</c:v>
                </c:pt>
                <c:pt idx="21402">
                  <c:v>212.58003550000001</c:v>
                </c:pt>
                <c:pt idx="21403">
                  <c:v>212.5899685</c:v>
                </c:pt>
                <c:pt idx="21404">
                  <c:v>212.59990149999999</c:v>
                </c:pt>
                <c:pt idx="21405">
                  <c:v>212.6098355</c:v>
                </c:pt>
                <c:pt idx="21406">
                  <c:v>212.61976849999999</c:v>
                </c:pt>
                <c:pt idx="21407">
                  <c:v>212.62970150000001</c:v>
                </c:pt>
                <c:pt idx="21408">
                  <c:v>212.6396345</c:v>
                </c:pt>
                <c:pt idx="21409">
                  <c:v>212.64956849999999</c:v>
                </c:pt>
                <c:pt idx="21410">
                  <c:v>212.6595015</c:v>
                </c:pt>
                <c:pt idx="21411">
                  <c:v>212.6694348</c:v>
                </c:pt>
                <c:pt idx="21412">
                  <c:v>212.67936779999999</c:v>
                </c:pt>
                <c:pt idx="21413">
                  <c:v>212.68930180000001</c:v>
                </c:pt>
                <c:pt idx="21414">
                  <c:v>212.6992348</c:v>
                </c:pt>
                <c:pt idx="21415">
                  <c:v>212.70916779999999</c:v>
                </c:pt>
                <c:pt idx="21416">
                  <c:v>212.71910080000001</c:v>
                </c:pt>
                <c:pt idx="21417">
                  <c:v>212.72903479999999</c:v>
                </c:pt>
                <c:pt idx="21418">
                  <c:v>212.73896780000001</c:v>
                </c:pt>
                <c:pt idx="21419">
                  <c:v>212.7489008</c:v>
                </c:pt>
                <c:pt idx="21420">
                  <c:v>212.75883379999999</c:v>
                </c:pt>
                <c:pt idx="21421">
                  <c:v>212.76876780000001</c:v>
                </c:pt>
                <c:pt idx="21422">
                  <c:v>212.7787008</c:v>
                </c:pt>
                <c:pt idx="21423">
                  <c:v>212.78863380000001</c:v>
                </c:pt>
                <c:pt idx="21424">
                  <c:v>212.7985668</c:v>
                </c:pt>
                <c:pt idx="21425">
                  <c:v>212.80850079999999</c:v>
                </c:pt>
                <c:pt idx="21426">
                  <c:v>212.81843380000001</c:v>
                </c:pt>
                <c:pt idx="21427">
                  <c:v>212.8283668</c:v>
                </c:pt>
                <c:pt idx="21428">
                  <c:v>212.83829979999999</c:v>
                </c:pt>
                <c:pt idx="21429">
                  <c:v>212.8482338</c:v>
                </c:pt>
                <c:pt idx="21430">
                  <c:v>212.85816679999999</c:v>
                </c:pt>
                <c:pt idx="21431">
                  <c:v>212.86809980000001</c:v>
                </c:pt>
                <c:pt idx="21432">
                  <c:v>212.8780328</c:v>
                </c:pt>
                <c:pt idx="21433">
                  <c:v>212.88796679999999</c:v>
                </c:pt>
                <c:pt idx="21434">
                  <c:v>212.8978998</c:v>
                </c:pt>
                <c:pt idx="21435">
                  <c:v>212.90783279999999</c:v>
                </c:pt>
                <c:pt idx="21436">
                  <c:v>212.91776580000001</c:v>
                </c:pt>
                <c:pt idx="21437">
                  <c:v>212.9276998</c:v>
                </c:pt>
                <c:pt idx="21438">
                  <c:v>212.93763279999999</c:v>
                </c:pt>
                <c:pt idx="21439">
                  <c:v>212.94756580000001</c:v>
                </c:pt>
                <c:pt idx="21440">
                  <c:v>212.9574988</c:v>
                </c:pt>
                <c:pt idx="21441">
                  <c:v>212.96743280000001</c:v>
                </c:pt>
                <c:pt idx="21442">
                  <c:v>212.9773658</c:v>
                </c:pt>
                <c:pt idx="21443">
                  <c:v>212.98729879999999</c:v>
                </c:pt>
                <c:pt idx="21444">
                  <c:v>212.99723180000001</c:v>
                </c:pt>
                <c:pt idx="21445">
                  <c:v>213.0071658</c:v>
                </c:pt>
                <c:pt idx="21446">
                  <c:v>213.01709880000001</c:v>
                </c:pt>
                <c:pt idx="21447">
                  <c:v>213.0270318</c:v>
                </c:pt>
                <c:pt idx="21448">
                  <c:v>213.03696479999999</c:v>
                </c:pt>
                <c:pt idx="21449">
                  <c:v>213.04689880000001</c:v>
                </c:pt>
                <c:pt idx="21450">
                  <c:v>213.0568318</c:v>
                </c:pt>
                <c:pt idx="21451">
                  <c:v>213.06676479999999</c:v>
                </c:pt>
                <c:pt idx="21452">
                  <c:v>213.07669780000001</c:v>
                </c:pt>
                <c:pt idx="21453">
                  <c:v>213.08663179999999</c:v>
                </c:pt>
                <c:pt idx="21454">
                  <c:v>213.09656480000001</c:v>
                </c:pt>
                <c:pt idx="21455">
                  <c:v>213.1064978</c:v>
                </c:pt>
                <c:pt idx="21456">
                  <c:v>213.11643079999999</c:v>
                </c:pt>
                <c:pt idx="21457">
                  <c:v>213.1263648</c:v>
                </c:pt>
                <c:pt idx="21458">
                  <c:v>213.13629779999999</c:v>
                </c:pt>
                <c:pt idx="21459">
                  <c:v>213.14623080000001</c:v>
                </c:pt>
                <c:pt idx="21460">
                  <c:v>213.1561638</c:v>
                </c:pt>
                <c:pt idx="21461">
                  <c:v>213.16609779999999</c:v>
                </c:pt>
                <c:pt idx="21462">
                  <c:v>213.17603080000001</c:v>
                </c:pt>
                <c:pt idx="21463">
                  <c:v>213.1859638</c:v>
                </c:pt>
                <c:pt idx="21464">
                  <c:v>213.19589680000001</c:v>
                </c:pt>
                <c:pt idx="21465">
                  <c:v>213.2058308</c:v>
                </c:pt>
                <c:pt idx="21466">
                  <c:v>213.21576379999999</c:v>
                </c:pt>
                <c:pt idx="21467">
                  <c:v>213.22569680000001</c:v>
                </c:pt>
                <c:pt idx="21468">
                  <c:v>213.2356298</c:v>
                </c:pt>
                <c:pt idx="21469">
                  <c:v>213.24556380000001</c:v>
                </c:pt>
                <c:pt idx="21470">
                  <c:v>213.2554968</c:v>
                </c:pt>
                <c:pt idx="21471">
                  <c:v>213.26542979999999</c:v>
                </c:pt>
                <c:pt idx="21472">
                  <c:v>213.27536280000001</c:v>
                </c:pt>
                <c:pt idx="21473">
                  <c:v>213.2852968</c:v>
                </c:pt>
                <c:pt idx="21474">
                  <c:v>213.29522979999999</c:v>
                </c:pt>
                <c:pt idx="21475">
                  <c:v>213.30516280000001</c:v>
                </c:pt>
                <c:pt idx="21476">
                  <c:v>213.31509579999999</c:v>
                </c:pt>
                <c:pt idx="21477">
                  <c:v>213.32502980000001</c:v>
                </c:pt>
                <c:pt idx="21478">
                  <c:v>213.3349628</c:v>
                </c:pt>
                <c:pt idx="21479">
                  <c:v>213.34489579999999</c:v>
                </c:pt>
                <c:pt idx="21480">
                  <c:v>213.35482880000001</c:v>
                </c:pt>
                <c:pt idx="21481">
                  <c:v>213.36476279999999</c:v>
                </c:pt>
                <c:pt idx="21482">
                  <c:v>213.37469580000001</c:v>
                </c:pt>
                <c:pt idx="21483">
                  <c:v>213.3846288</c:v>
                </c:pt>
                <c:pt idx="21484">
                  <c:v>213.3945617</c:v>
                </c:pt>
                <c:pt idx="21485">
                  <c:v>213.40449580000001</c:v>
                </c:pt>
                <c:pt idx="21486">
                  <c:v>213.4144288</c:v>
                </c:pt>
                <c:pt idx="21487">
                  <c:v>213.42436180000001</c:v>
                </c:pt>
                <c:pt idx="21488">
                  <c:v>213.4342948</c:v>
                </c:pt>
                <c:pt idx="21489">
                  <c:v>213.44422879999999</c:v>
                </c:pt>
                <c:pt idx="21490">
                  <c:v>213.45416180000001</c:v>
                </c:pt>
                <c:pt idx="21491">
                  <c:v>213.4640948</c:v>
                </c:pt>
                <c:pt idx="21492">
                  <c:v>213.47402779999999</c:v>
                </c:pt>
                <c:pt idx="21493">
                  <c:v>213.4839618</c:v>
                </c:pt>
                <c:pt idx="21494">
                  <c:v>213.49389479999999</c:v>
                </c:pt>
                <c:pt idx="21495">
                  <c:v>213.50382780000001</c:v>
                </c:pt>
                <c:pt idx="21496">
                  <c:v>213.5137608</c:v>
                </c:pt>
                <c:pt idx="21497">
                  <c:v>213.52369479999999</c:v>
                </c:pt>
                <c:pt idx="21498">
                  <c:v>213.5336278</c:v>
                </c:pt>
                <c:pt idx="21499">
                  <c:v>213.54356079999999</c:v>
                </c:pt>
                <c:pt idx="21500">
                  <c:v>213.55349380000001</c:v>
                </c:pt>
                <c:pt idx="21501">
                  <c:v>213.5634268</c:v>
                </c:pt>
                <c:pt idx="21502">
                  <c:v>213.57336079999999</c:v>
                </c:pt>
                <c:pt idx="21503">
                  <c:v>213.58329380000001</c:v>
                </c:pt>
                <c:pt idx="21504">
                  <c:v>213.5932268</c:v>
                </c:pt>
                <c:pt idx="21505">
                  <c:v>213.60315979999999</c:v>
                </c:pt>
                <c:pt idx="21506">
                  <c:v>213.6130938</c:v>
                </c:pt>
                <c:pt idx="21507">
                  <c:v>213.62302679999999</c:v>
                </c:pt>
                <c:pt idx="21508">
                  <c:v>213.63295980000001</c:v>
                </c:pt>
                <c:pt idx="21509">
                  <c:v>213.6428928</c:v>
                </c:pt>
                <c:pt idx="21510">
                  <c:v>213.65282680000001</c:v>
                </c:pt>
                <c:pt idx="21511">
                  <c:v>213.6627598</c:v>
                </c:pt>
                <c:pt idx="21512">
                  <c:v>213.67269340000001</c:v>
                </c:pt>
                <c:pt idx="21513">
                  <c:v>213.6826264</c:v>
                </c:pt>
                <c:pt idx="21514">
                  <c:v>213.69256039999999</c:v>
                </c:pt>
                <c:pt idx="21515">
                  <c:v>213.70249340000001</c:v>
                </c:pt>
                <c:pt idx="21516">
                  <c:v>213.7124264</c:v>
                </c:pt>
                <c:pt idx="21517">
                  <c:v>213.72235939999999</c:v>
                </c:pt>
                <c:pt idx="21518">
                  <c:v>213.7322934</c:v>
                </c:pt>
                <c:pt idx="21519">
                  <c:v>213.74222639999999</c:v>
                </c:pt>
                <c:pt idx="21520">
                  <c:v>213.75215940000001</c:v>
                </c:pt>
                <c:pt idx="21521">
                  <c:v>213.7620924</c:v>
                </c:pt>
                <c:pt idx="21522">
                  <c:v>213.77202639999999</c:v>
                </c:pt>
                <c:pt idx="21523">
                  <c:v>213.78195940000001</c:v>
                </c:pt>
                <c:pt idx="21524">
                  <c:v>213.79189239999999</c:v>
                </c:pt>
                <c:pt idx="21525">
                  <c:v>213.80182540000001</c:v>
                </c:pt>
                <c:pt idx="21526">
                  <c:v>213.8117594</c:v>
                </c:pt>
                <c:pt idx="21527">
                  <c:v>213.82169239999999</c:v>
                </c:pt>
                <c:pt idx="21528">
                  <c:v>213.83162540000001</c:v>
                </c:pt>
                <c:pt idx="21529">
                  <c:v>213.8415584</c:v>
                </c:pt>
                <c:pt idx="21530">
                  <c:v>213.85149240000001</c:v>
                </c:pt>
                <c:pt idx="21531">
                  <c:v>213.8614254</c:v>
                </c:pt>
                <c:pt idx="21532">
                  <c:v>213.87135839999999</c:v>
                </c:pt>
                <c:pt idx="21533">
                  <c:v>213.88129140000001</c:v>
                </c:pt>
                <c:pt idx="21534">
                  <c:v>213.8912254</c:v>
                </c:pt>
                <c:pt idx="21535">
                  <c:v>213.90115840000001</c:v>
                </c:pt>
                <c:pt idx="21536">
                  <c:v>213.9110914</c:v>
                </c:pt>
                <c:pt idx="21537">
                  <c:v>213.92102439999999</c:v>
                </c:pt>
                <c:pt idx="21538">
                  <c:v>213.93095740000001</c:v>
                </c:pt>
                <c:pt idx="21539">
                  <c:v>213.9408914</c:v>
                </c:pt>
                <c:pt idx="21540">
                  <c:v>213.95082439999999</c:v>
                </c:pt>
                <c:pt idx="21541">
                  <c:v>213.96075740000001</c:v>
                </c:pt>
                <c:pt idx="21542">
                  <c:v>213.9706904</c:v>
                </c:pt>
                <c:pt idx="21543">
                  <c:v>213.98062440000001</c:v>
                </c:pt>
                <c:pt idx="21544">
                  <c:v>213.9905574</c:v>
                </c:pt>
                <c:pt idx="21545">
                  <c:v>214.00049039999999</c:v>
                </c:pt>
                <c:pt idx="21546">
                  <c:v>214.01042340000001</c:v>
                </c:pt>
                <c:pt idx="21547">
                  <c:v>214.02035739999999</c:v>
                </c:pt>
                <c:pt idx="21548">
                  <c:v>214.03029040000001</c:v>
                </c:pt>
                <c:pt idx="21549">
                  <c:v>214.0402234</c:v>
                </c:pt>
                <c:pt idx="21550">
                  <c:v>214.05015639999999</c:v>
                </c:pt>
                <c:pt idx="21551">
                  <c:v>214.06009040000001</c:v>
                </c:pt>
                <c:pt idx="21552">
                  <c:v>214.0700234</c:v>
                </c:pt>
                <c:pt idx="21553">
                  <c:v>214.07995639999999</c:v>
                </c:pt>
                <c:pt idx="21554">
                  <c:v>214.0898894</c:v>
                </c:pt>
                <c:pt idx="21555">
                  <c:v>214.09982339999999</c:v>
                </c:pt>
                <c:pt idx="21556">
                  <c:v>214.10975640000001</c:v>
                </c:pt>
                <c:pt idx="21557">
                  <c:v>214.1196894</c:v>
                </c:pt>
                <c:pt idx="21558">
                  <c:v>214.12962239999999</c:v>
                </c:pt>
                <c:pt idx="21559">
                  <c:v>214.1395564</c:v>
                </c:pt>
                <c:pt idx="21560">
                  <c:v>214.14948939999999</c:v>
                </c:pt>
                <c:pt idx="21561">
                  <c:v>214.15942240000001</c:v>
                </c:pt>
                <c:pt idx="21562">
                  <c:v>214.1693554</c:v>
                </c:pt>
                <c:pt idx="21563">
                  <c:v>214.17928839999999</c:v>
                </c:pt>
                <c:pt idx="21564">
                  <c:v>214.18922240000001</c:v>
                </c:pt>
                <c:pt idx="21565">
                  <c:v>214.1991554</c:v>
                </c:pt>
                <c:pt idx="21566">
                  <c:v>214.20908840000001</c:v>
                </c:pt>
                <c:pt idx="21567">
                  <c:v>214.2190214</c:v>
                </c:pt>
                <c:pt idx="21568">
                  <c:v>214.22895539999999</c:v>
                </c:pt>
                <c:pt idx="21569">
                  <c:v>214.23888840000001</c:v>
                </c:pt>
                <c:pt idx="21570">
                  <c:v>214.2488214</c:v>
                </c:pt>
                <c:pt idx="21571">
                  <c:v>214.25875439999999</c:v>
                </c:pt>
                <c:pt idx="21572">
                  <c:v>214.2686884</c:v>
                </c:pt>
                <c:pt idx="21573">
                  <c:v>214.27862139999999</c:v>
                </c:pt>
                <c:pt idx="21574">
                  <c:v>214.28855440000001</c:v>
                </c:pt>
                <c:pt idx="21575">
                  <c:v>214.2984874</c:v>
                </c:pt>
                <c:pt idx="21576">
                  <c:v>214.30842139999999</c:v>
                </c:pt>
                <c:pt idx="21577">
                  <c:v>214.3183544</c:v>
                </c:pt>
                <c:pt idx="21578">
                  <c:v>214.32828739999999</c:v>
                </c:pt>
                <c:pt idx="21579">
                  <c:v>214.33822040000001</c:v>
                </c:pt>
                <c:pt idx="21580">
                  <c:v>214.3481534</c:v>
                </c:pt>
                <c:pt idx="21581">
                  <c:v>214.35808739999999</c:v>
                </c:pt>
                <c:pt idx="21582">
                  <c:v>214.36802040000001</c:v>
                </c:pt>
                <c:pt idx="21583">
                  <c:v>214.3779534</c:v>
                </c:pt>
                <c:pt idx="21584">
                  <c:v>214.38788640000001</c:v>
                </c:pt>
                <c:pt idx="21585">
                  <c:v>214.3978204</c:v>
                </c:pt>
                <c:pt idx="21586">
                  <c:v>214.40775339999999</c:v>
                </c:pt>
                <c:pt idx="21587">
                  <c:v>214.41768640000001</c:v>
                </c:pt>
                <c:pt idx="21588">
                  <c:v>214.4276194</c:v>
                </c:pt>
                <c:pt idx="21589">
                  <c:v>214.43755340000001</c:v>
                </c:pt>
                <c:pt idx="21590">
                  <c:v>214.4474864</c:v>
                </c:pt>
                <c:pt idx="21591">
                  <c:v>214.45741939999999</c:v>
                </c:pt>
                <c:pt idx="21592">
                  <c:v>214.46735240000001</c:v>
                </c:pt>
                <c:pt idx="21593">
                  <c:v>214.4772864</c:v>
                </c:pt>
                <c:pt idx="21594">
                  <c:v>214.48721939999999</c:v>
                </c:pt>
                <c:pt idx="21595">
                  <c:v>214.4971524</c:v>
                </c:pt>
                <c:pt idx="21596">
                  <c:v>214.50708539999999</c:v>
                </c:pt>
                <c:pt idx="21597">
                  <c:v>214.51701940000001</c:v>
                </c:pt>
                <c:pt idx="21598">
                  <c:v>214.5269524</c:v>
                </c:pt>
                <c:pt idx="21599">
                  <c:v>214.53688539999999</c:v>
                </c:pt>
                <c:pt idx="21600">
                  <c:v>214.54681840000001</c:v>
                </c:pt>
                <c:pt idx="21601">
                  <c:v>214.55675239999999</c:v>
                </c:pt>
                <c:pt idx="21602">
                  <c:v>214.56668540000001</c:v>
                </c:pt>
                <c:pt idx="21603">
                  <c:v>214.5766184</c:v>
                </c:pt>
                <c:pt idx="21604">
                  <c:v>214.58655139999999</c:v>
                </c:pt>
                <c:pt idx="21605">
                  <c:v>214.59648440000001</c:v>
                </c:pt>
                <c:pt idx="21606">
                  <c:v>214.6064184</c:v>
                </c:pt>
                <c:pt idx="21607">
                  <c:v>214.61635140000001</c:v>
                </c:pt>
                <c:pt idx="21608">
                  <c:v>214.6262844</c:v>
                </c:pt>
                <c:pt idx="21609">
                  <c:v>214.63621739999999</c:v>
                </c:pt>
                <c:pt idx="21610">
                  <c:v>214.64615140000001</c:v>
                </c:pt>
                <c:pt idx="21611">
                  <c:v>214.6560844</c:v>
                </c:pt>
                <c:pt idx="21612">
                  <c:v>214.66601739999999</c:v>
                </c:pt>
                <c:pt idx="21613">
                  <c:v>214.67595030000001</c:v>
                </c:pt>
                <c:pt idx="21614">
                  <c:v>214.6858843</c:v>
                </c:pt>
                <c:pt idx="21615">
                  <c:v>214.69581729999999</c:v>
                </c:pt>
                <c:pt idx="21616">
                  <c:v>214.70575030000001</c:v>
                </c:pt>
                <c:pt idx="21617">
                  <c:v>214.71568329999999</c:v>
                </c:pt>
                <c:pt idx="21618">
                  <c:v>214.72561730000001</c:v>
                </c:pt>
                <c:pt idx="21619">
                  <c:v>214.7355503</c:v>
                </c:pt>
                <c:pt idx="21620">
                  <c:v>214.74548329999999</c:v>
                </c:pt>
                <c:pt idx="21621">
                  <c:v>214.75541630000001</c:v>
                </c:pt>
                <c:pt idx="21622">
                  <c:v>214.7653493</c:v>
                </c:pt>
                <c:pt idx="21623">
                  <c:v>214.77528330000001</c:v>
                </c:pt>
                <c:pt idx="21624">
                  <c:v>214.7852163</c:v>
                </c:pt>
                <c:pt idx="21625">
                  <c:v>214.79514929999999</c:v>
                </c:pt>
                <c:pt idx="21626">
                  <c:v>214.80508230000001</c:v>
                </c:pt>
                <c:pt idx="21627">
                  <c:v>214.8150163</c:v>
                </c:pt>
                <c:pt idx="21628">
                  <c:v>214.82494929999999</c:v>
                </c:pt>
                <c:pt idx="21629">
                  <c:v>214.8348823</c:v>
                </c:pt>
                <c:pt idx="21630">
                  <c:v>214.84481529999999</c:v>
                </c:pt>
                <c:pt idx="21631">
                  <c:v>214.85474930000001</c:v>
                </c:pt>
                <c:pt idx="21632">
                  <c:v>214.8646823</c:v>
                </c:pt>
                <c:pt idx="21633">
                  <c:v>214.87461529999999</c:v>
                </c:pt>
                <c:pt idx="21634">
                  <c:v>214.88454830000001</c:v>
                </c:pt>
                <c:pt idx="21635">
                  <c:v>214.89448229999999</c:v>
                </c:pt>
                <c:pt idx="21636">
                  <c:v>214.90441530000001</c:v>
                </c:pt>
                <c:pt idx="21637">
                  <c:v>214.9143483</c:v>
                </c:pt>
                <c:pt idx="21638">
                  <c:v>214.92428129999999</c:v>
                </c:pt>
                <c:pt idx="21639">
                  <c:v>214.93421430000001</c:v>
                </c:pt>
                <c:pt idx="21640">
                  <c:v>214.94414829999999</c:v>
                </c:pt>
                <c:pt idx="21641">
                  <c:v>214.95408130000001</c:v>
                </c:pt>
                <c:pt idx="21642">
                  <c:v>214.9640143</c:v>
                </c:pt>
                <c:pt idx="21643">
                  <c:v>214.97394729999999</c:v>
                </c:pt>
                <c:pt idx="21644">
                  <c:v>214.98388130000001</c:v>
                </c:pt>
                <c:pt idx="21645">
                  <c:v>214.9938143</c:v>
                </c:pt>
                <c:pt idx="21646">
                  <c:v>215.00374729999999</c:v>
                </c:pt>
                <c:pt idx="21647">
                  <c:v>215.0136803</c:v>
                </c:pt>
                <c:pt idx="21648">
                  <c:v>215.02361429999999</c:v>
                </c:pt>
                <c:pt idx="21649">
                  <c:v>215.03354730000001</c:v>
                </c:pt>
                <c:pt idx="21650">
                  <c:v>215.0434803</c:v>
                </c:pt>
                <c:pt idx="21651">
                  <c:v>215.05341329999999</c:v>
                </c:pt>
                <c:pt idx="21652">
                  <c:v>215.0633473</c:v>
                </c:pt>
                <c:pt idx="21653">
                  <c:v>215.07328029999999</c:v>
                </c:pt>
                <c:pt idx="21654">
                  <c:v>215.08321330000001</c:v>
                </c:pt>
                <c:pt idx="21655">
                  <c:v>215.0931463</c:v>
                </c:pt>
                <c:pt idx="21656">
                  <c:v>215.10307929999999</c:v>
                </c:pt>
                <c:pt idx="21657">
                  <c:v>215.11301330000001</c:v>
                </c:pt>
                <c:pt idx="21658">
                  <c:v>215.1229463</c:v>
                </c:pt>
                <c:pt idx="21659">
                  <c:v>215.13287930000001</c:v>
                </c:pt>
                <c:pt idx="21660">
                  <c:v>215.1428123</c:v>
                </c:pt>
                <c:pt idx="21661">
                  <c:v>215.15274629999999</c:v>
                </c:pt>
                <c:pt idx="21662">
                  <c:v>215.16267930000001</c:v>
                </c:pt>
                <c:pt idx="21663">
                  <c:v>215.1726123</c:v>
                </c:pt>
                <c:pt idx="21664">
                  <c:v>215.18254529999999</c:v>
                </c:pt>
                <c:pt idx="21665">
                  <c:v>215.1924793</c:v>
                </c:pt>
                <c:pt idx="21666">
                  <c:v>215.20241229999999</c:v>
                </c:pt>
                <c:pt idx="21667">
                  <c:v>215.21234530000001</c:v>
                </c:pt>
                <c:pt idx="21668">
                  <c:v>215.2222783</c:v>
                </c:pt>
                <c:pt idx="21669">
                  <c:v>215.23221229999999</c:v>
                </c:pt>
                <c:pt idx="21670">
                  <c:v>215.2421453</c:v>
                </c:pt>
                <c:pt idx="21671">
                  <c:v>215.25207829999999</c:v>
                </c:pt>
                <c:pt idx="21672">
                  <c:v>215.26201130000001</c:v>
                </c:pt>
                <c:pt idx="21673">
                  <c:v>215.2719443</c:v>
                </c:pt>
                <c:pt idx="21674">
                  <c:v>215.28187829999999</c:v>
                </c:pt>
                <c:pt idx="21675">
                  <c:v>215.29181130000001</c:v>
                </c:pt>
                <c:pt idx="21676">
                  <c:v>215.3017443</c:v>
                </c:pt>
                <c:pt idx="21677">
                  <c:v>215.31167730000001</c:v>
                </c:pt>
                <c:pt idx="21678">
                  <c:v>215.3216113</c:v>
                </c:pt>
                <c:pt idx="21679">
                  <c:v>215.33154429999999</c:v>
                </c:pt>
                <c:pt idx="21680">
                  <c:v>215.34147730000001</c:v>
                </c:pt>
                <c:pt idx="21681">
                  <c:v>215.3514103</c:v>
                </c:pt>
                <c:pt idx="21682">
                  <c:v>215.36134430000001</c:v>
                </c:pt>
                <c:pt idx="21683">
                  <c:v>215.3712773</c:v>
                </c:pt>
                <c:pt idx="21684">
                  <c:v>215.38121029999999</c:v>
                </c:pt>
                <c:pt idx="21685">
                  <c:v>215.39114330000001</c:v>
                </c:pt>
                <c:pt idx="21686">
                  <c:v>215.4010763</c:v>
                </c:pt>
                <c:pt idx="21687">
                  <c:v>215.41101029999999</c:v>
                </c:pt>
                <c:pt idx="21688">
                  <c:v>215.4209433</c:v>
                </c:pt>
                <c:pt idx="21689">
                  <c:v>215.43087629999999</c:v>
                </c:pt>
                <c:pt idx="21690">
                  <c:v>215.44080930000001</c:v>
                </c:pt>
                <c:pt idx="21691">
                  <c:v>215.4507433</c:v>
                </c:pt>
                <c:pt idx="21692">
                  <c:v>215.46067629999999</c:v>
                </c:pt>
                <c:pt idx="21693">
                  <c:v>215.47060930000001</c:v>
                </c:pt>
                <c:pt idx="21694">
                  <c:v>215.4805423</c:v>
                </c:pt>
                <c:pt idx="21695">
                  <c:v>215.49047630000001</c:v>
                </c:pt>
                <c:pt idx="21696">
                  <c:v>215.5004093</c:v>
                </c:pt>
                <c:pt idx="21697">
                  <c:v>215.51034229999999</c:v>
                </c:pt>
                <c:pt idx="21698">
                  <c:v>215.52027530000001</c:v>
                </c:pt>
                <c:pt idx="21699">
                  <c:v>215.5302093</c:v>
                </c:pt>
                <c:pt idx="21700">
                  <c:v>215.54014230000001</c:v>
                </c:pt>
                <c:pt idx="21701">
                  <c:v>215.5500753</c:v>
                </c:pt>
                <c:pt idx="21702">
                  <c:v>215.56000829999999</c:v>
                </c:pt>
                <c:pt idx="21703">
                  <c:v>215.56994130000001</c:v>
                </c:pt>
                <c:pt idx="21704">
                  <c:v>215.5798753</c:v>
                </c:pt>
                <c:pt idx="21705">
                  <c:v>215.58980829999999</c:v>
                </c:pt>
                <c:pt idx="21706">
                  <c:v>215.59974130000001</c:v>
                </c:pt>
                <c:pt idx="21707">
                  <c:v>215.60967429999999</c:v>
                </c:pt>
                <c:pt idx="21708">
                  <c:v>215.61960830000001</c:v>
                </c:pt>
                <c:pt idx="21709">
                  <c:v>215.6295413</c:v>
                </c:pt>
                <c:pt idx="21710">
                  <c:v>215.63947429999999</c:v>
                </c:pt>
                <c:pt idx="21711">
                  <c:v>215.64940730000001</c:v>
                </c:pt>
                <c:pt idx="21712">
                  <c:v>215.65934129999999</c:v>
                </c:pt>
                <c:pt idx="21713">
                  <c:v>215.6692736</c:v>
                </c:pt>
                <c:pt idx="21714">
                  <c:v>215.67920659999999</c:v>
                </c:pt>
                <c:pt idx="21715">
                  <c:v>215.6891396</c:v>
                </c:pt>
                <c:pt idx="21716">
                  <c:v>215.69907259999999</c:v>
                </c:pt>
                <c:pt idx="21717">
                  <c:v>215.70900660000001</c:v>
                </c:pt>
                <c:pt idx="21718">
                  <c:v>215.7189396</c:v>
                </c:pt>
                <c:pt idx="21719">
                  <c:v>215.72887259999999</c:v>
                </c:pt>
                <c:pt idx="21720">
                  <c:v>215.73880560000001</c:v>
                </c:pt>
                <c:pt idx="21721">
                  <c:v>215.74873959999999</c:v>
                </c:pt>
                <c:pt idx="21722">
                  <c:v>215.75867260000001</c:v>
                </c:pt>
                <c:pt idx="21723">
                  <c:v>215.7686056</c:v>
                </c:pt>
                <c:pt idx="21724">
                  <c:v>215.77853859999999</c:v>
                </c:pt>
                <c:pt idx="21725">
                  <c:v>215.78847260000001</c:v>
                </c:pt>
                <c:pt idx="21726">
                  <c:v>215.7984056</c:v>
                </c:pt>
                <c:pt idx="21727">
                  <c:v>215.80833860000001</c:v>
                </c:pt>
                <c:pt idx="21728">
                  <c:v>215.8182716</c:v>
                </c:pt>
                <c:pt idx="21729">
                  <c:v>215.82820459999999</c:v>
                </c:pt>
                <c:pt idx="21730">
                  <c:v>215.83813860000001</c:v>
                </c:pt>
                <c:pt idx="21731">
                  <c:v>215.8480716</c:v>
                </c:pt>
                <c:pt idx="21732">
                  <c:v>215.85800459999999</c:v>
                </c:pt>
                <c:pt idx="21733">
                  <c:v>215.8679376</c:v>
                </c:pt>
                <c:pt idx="21734">
                  <c:v>215.87787159999999</c:v>
                </c:pt>
                <c:pt idx="21735">
                  <c:v>215.88780460000001</c:v>
                </c:pt>
                <c:pt idx="21736">
                  <c:v>215.8977376</c:v>
                </c:pt>
                <c:pt idx="21737">
                  <c:v>215.90767059999999</c:v>
                </c:pt>
                <c:pt idx="21738">
                  <c:v>215.9176046</c:v>
                </c:pt>
                <c:pt idx="21739">
                  <c:v>215.92753759999999</c:v>
                </c:pt>
                <c:pt idx="21740">
                  <c:v>215.93747060000001</c:v>
                </c:pt>
                <c:pt idx="21741">
                  <c:v>215.9474036</c:v>
                </c:pt>
                <c:pt idx="21742">
                  <c:v>215.95733659999999</c:v>
                </c:pt>
                <c:pt idx="21743">
                  <c:v>215.96727060000001</c:v>
                </c:pt>
                <c:pt idx="21744">
                  <c:v>215.9772036</c:v>
                </c:pt>
                <c:pt idx="21745">
                  <c:v>215.98713660000001</c:v>
                </c:pt>
                <c:pt idx="21746">
                  <c:v>215.9970696</c:v>
                </c:pt>
                <c:pt idx="21747">
                  <c:v>216.00700359999999</c:v>
                </c:pt>
                <c:pt idx="21748">
                  <c:v>216.01693660000001</c:v>
                </c:pt>
                <c:pt idx="21749">
                  <c:v>216.0268696</c:v>
                </c:pt>
                <c:pt idx="21750">
                  <c:v>216.03680259999999</c:v>
                </c:pt>
                <c:pt idx="21751">
                  <c:v>216.0467366</c:v>
                </c:pt>
                <c:pt idx="21752">
                  <c:v>216.05666959999999</c:v>
                </c:pt>
                <c:pt idx="21753">
                  <c:v>216.06660260000001</c:v>
                </c:pt>
                <c:pt idx="21754">
                  <c:v>216.0765356</c:v>
                </c:pt>
                <c:pt idx="21755">
                  <c:v>216.08646959999999</c:v>
                </c:pt>
                <c:pt idx="21756">
                  <c:v>216.0964026</c:v>
                </c:pt>
                <c:pt idx="21757">
                  <c:v>216.10633559999999</c:v>
                </c:pt>
                <c:pt idx="21758">
                  <c:v>216.11626860000001</c:v>
                </c:pt>
                <c:pt idx="21759">
                  <c:v>216.1262016</c:v>
                </c:pt>
                <c:pt idx="21760">
                  <c:v>216.13613559999999</c:v>
                </c:pt>
                <c:pt idx="21761">
                  <c:v>216.14606860000001</c:v>
                </c:pt>
                <c:pt idx="21762">
                  <c:v>216.1560016</c:v>
                </c:pt>
                <c:pt idx="21763">
                  <c:v>216.16593460000001</c:v>
                </c:pt>
                <c:pt idx="21764">
                  <c:v>216.1758686</c:v>
                </c:pt>
                <c:pt idx="21765">
                  <c:v>216.18580159999999</c:v>
                </c:pt>
                <c:pt idx="21766">
                  <c:v>216.19573460000001</c:v>
                </c:pt>
                <c:pt idx="21767">
                  <c:v>216.2056676</c:v>
                </c:pt>
                <c:pt idx="21768">
                  <c:v>216.21560059999999</c:v>
                </c:pt>
                <c:pt idx="21769">
                  <c:v>216.2255346</c:v>
                </c:pt>
                <c:pt idx="21770">
                  <c:v>216.23546759999999</c:v>
                </c:pt>
                <c:pt idx="21771">
                  <c:v>216.24540060000001</c:v>
                </c:pt>
                <c:pt idx="21772">
                  <c:v>216.2553336</c:v>
                </c:pt>
                <c:pt idx="21773">
                  <c:v>216.26526759999999</c:v>
                </c:pt>
                <c:pt idx="21774">
                  <c:v>216.27520060000001</c:v>
                </c:pt>
                <c:pt idx="21775">
                  <c:v>216.28513359999999</c:v>
                </c:pt>
                <c:pt idx="21776">
                  <c:v>216.29506660000001</c:v>
                </c:pt>
                <c:pt idx="21777">
                  <c:v>216.3050006</c:v>
                </c:pt>
                <c:pt idx="21778">
                  <c:v>216.31493359999999</c:v>
                </c:pt>
                <c:pt idx="21779">
                  <c:v>216.32486660000001</c:v>
                </c:pt>
                <c:pt idx="21780">
                  <c:v>216.3347996</c:v>
                </c:pt>
                <c:pt idx="21781">
                  <c:v>216.34473259999999</c:v>
                </c:pt>
                <c:pt idx="21782">
                  <c:v>216.3546666</c:v>
                </c:pt>
                <c:pt idx="21783">
                  <c:v>216.36459959999999</c:v>
                </c:pt>
                <c:pt idx="21784">
                  <c:v>216.37453260000001</c:v>
                </c:pt>
                <c:pt idx="21785">
                  <c:v>216.3844656</c:v>
                </c:pt>
                <c:pt idx="21786">
                  <c:v>216.39439960000001</c:v>
                </c:pt>
                <c:pt idx="21787">
                  <c:v>216.4043326</c:v>
                </c:pt>
                <c:pt idx="21788">
                  <c:v>216.41426559999999</c:v>
                </c:pt>
                <c:pt idx="21789">
                  <c:v>216.42419860000001</c:v>
                </c:pt>
                <c:pt idx="21790">
                  <c:v>216.4341326</c:v>
                </c:pt>
                <c:pt idx="21791">
                  <c:v>216.44406559999999</c:v>
                </c:pt>
                <c:pt idx="21792">
                  <c:v>216.45399860000001</c:v>
                </c:pt>
                <c:pt idx="21793">
                  <c:v>216.4639316</c:v>
                </c:pt>
                <c:pt idx="21794">
                  <c:v>216.47386460000001</c:v>
                </c:pt>
                <c:pt idx="21795">
                  <c:v>216.4837986</c:v>
                </c:pt>
                <c:pt idx="21796">
                  <c:v>216.49373159999999</c:v>
                </c:pt>
                <c:pt idx="21797">
                  <c:v>216.50366460000001</c:v>
                </c:pt>
                <c:pt idx="21798">
                  <c:v>216.5135976</c:v>
                </c:pt>
                <c:pt idx="21799">
                  <c:v>216.52353160000001</c:v>
                </c:pt>
                <c:pt idx="21800">
                  <c:v>216.5334646</c:v>
                </c:pt>
                <c:pt idx="21801">
                  <c:v>216.54339759999999</c:v>
                </c:pt>
                <c:pt idx="21802">
                  <c:v>216.55333060000001</c:v>
                </c:pt>
                <c:pt idx="21803">
                  <c:v>216.5632646</c:v>
                </c:pt>
                <c:pt idx="21804">
                  <c:v>216.57319759999999</c:v>
                </c:pt>
                <c:pt idx="21805">
                  <c:v>216.5831306</c:v>
                </c:pt>
                <c:pt idx="21806">
                  <c:v>216.59306359999999</c:v>
                </c:pt>
                <c:pt idx="21807">
                  <c:v>216.60299660000001</c:v>
                </c:pt>
                <c:pt idx="21808">
                  <c:v>216.6129306</c:v>
                </c:pt>
                <c:pt idx="21809">
                  <c:v>216.62286359999999</c:v>
                </c:pt>
                <c:pt idx="21810">
                  <c:v>216.63279660000001</c:v>
                </c:pt>
                <c:pt idx="21811">
                  <c:v>216.6427296</c:v>
                </c:pt>
                <c:pt idx="21812">
                  <c:v>216.65266360000001</c:v>
                </c:pt>
                <c:pt idx="21813">
                  <c:v>216.6625966</c:v>
                </c:pt>
                <c:pt idx="21814">
                  <c:v>216.67252959999999</c:v>
                </c:pt>
                <c:pt idx="21815">
                  <c:v>216.68246260000001</c:v>
                </c:pt>
                <c:pt idx="21816">
                  <c:v>216.6923966</c:v>
                </c:pt>
                <c:pt idx="21817">
                  <c:v>216.70232960000001</c:v>
                </c:pt>
                <c:pt idx="21818">
                  <c:v>216.7122626</c:v>
                </c:pt>
                <c:pt idx="21819">
                  <c:v>216.72219559999999</c:v>
                </c:pt>
                <c:pt idx="21820">
                  <c:v>216.73212860000001</c:v>
                </c:pt>
                <c:pt idx="21821">
                  <c:v>216.7420626</c:v>
                </c:pt>
                <c:pt idx="21822">
                  <c:v>216.75199559999999</c:v>
                </c:pt>
                <c:pt idx="21823">
                  <c:v>216.7619286</c:v>
                </c:pt>
                <c:pt idx="21824">
                  <c:v>216.77186159999999</c:v>
                </c:pt>
                <c:pt idx="21825">
                  <c:v>216.78179560000001</c:v>
                </c:pt>
                <c:pt idx="21826">
                  <c:v>216.7917286</c:v>
                </c:pt>
                <c:pt idx="21827">
                  <c:v>216.80166159999999</c:v>
                </c:pt>
                <c:pt idx="21828">
                  <c:v>216.81159460000001</c:v>
                </c:pt>
                <c:pt idx="21829">
                  <c:v>216.8215276</c:v>
                </c:pt>
                <c:pt idx="21830">
                  <c:v>216.83146160000001</c:v>
                </c:pt>
                <c:pt idx="21831">
                  <c:v>216.8413946</c:v>
                </c:pt>
                <c:pt idx="21832">
                  <c:v>216.85132759999999</c:v>
                </c:pt>
                <c:pt idx="21833">
                  <c:v>216.86126060000001</c:v>
                </c:pt>
                <c:pt idx="21834">
                  <c:v>216.8711946</c:v>
                </c:pt>
                <c:pt idx="21835">
                  <c:v>216.88112760000001</c:v>
                </c:pt>
                <c:pt idx="21836">
                  <c:v>216.8910606</c:v>
                </c:pt>
                <c:pt idx="21837">
                  <c:v>216.90099359999999</c:v>
                </c:pt>
                <c:pt idx="21838">
                  <c:v>216.91092760000001</c:v>
                </c:pt>
                <c:pt idx="21839">
                  <c:v>216.9208606</c:v>
                </c:pt>
                <c:pt idx="21840">
                  <c:v>216.93079359999999</c:v>
                </c:pt>
                <c:pt idx="21841">
                  <c:v>216.9407266</c:v>
                </c:pt>
                <c:pt idx="21842">
                  <c:v>216.95065959999999</c:v>
                </c:pt>
                <c:pt idx="21843">
                  <c:v>216.96059360000001</c:v>
                </c:pt>
                <c:pt idx="21844">
                  <c:v>216.9705266</c:v>
                </c:pt>
                <c:pt idx="21845">
                  <c:v>216.98045959999999</c:v>
                </c:pt>
                <c:pt idx="21846">
                  <c:v>216.99039260000001</c:v>
                </c:pt>
                <c:pt idx="21847">
                  <c:v>217.00032659999999</c:v>
                </c:pt>
                <c:pt idx="21848">
                  <c:v>217.01025960000001</c:v>
                </c:pt>
                <c:pt idx="21849">
                  <c:v>217.0201926</c:v>
                </c:pt>
                <c:pt idx="21850">
                  <c:v>217.03012559999999</c:v>
                </c:pt>
                <c:pt idx="21851">
                  <c:v>217.04005960000001</c:v>
                </c:pt>
                <c:pt idx="21852">
                  <c:v>217.0499926</c:v>
                </c:pt>
                <c:pt idx="21853">
                  <c:v>217.05992560000001</c:v>
                </c:pt>
                <c:pt idx="21854">
                  <c:v>217.0698586</c:v>
                </c:pt>
                <c:pt idx="21855">
                  <c:v>217.07979159999999</c:v>
                </c:pt>
                <c:pt idx="21856">
                  <c:v>217.08972560000001</c:v>
                </c:pt>
                <c:pt idx="21857">
                  <c:v>217.0996586</c:v>
                </c:pt>
                <c:pt idx="21858">
                  <c:v>217.10959159999999</c:v>
                </c:pt>
                <c:pt idx="21859">
                  <c:v>217.11952460000001</c:v>
                </c:pt>
                <c:pt idx="21860">
                  <c:v>217.12945859999999</c:v>
                </c:pt>
                <c:pt idx="21861">
                  <c:v>217.13939160000001</c:v>
                </c:pt>
                <c:pt idx="21862">
                  <c:v>217.1493246</c:v>
                </c:pt>
                <c:pt idx="21863">
                  <c:v>217.15925759999999</c:v>
                </c:pt>
                <c:pt idx="21864">
                  <c:v>217.16919060000001</c:v>
                </c:pt>
                <c:pt idx="21865">
                  <c:v>217.17912459999999</c:v>
                </c:pt>
                <c:pt idx="21866">
                  <c:v>217.18905760000001</c:v>
                </c:pt>
                <c:pt idx="21867">
                  <c:v>217.1989906</c:v>
                </c:pt>
                <c:pt idx="21868">
                  <c:v>217.20892359999999</c:v>
                </c:pt>
                <c:pt idx="21869">
                  <c:v>217.21885760000001</c:v>
                </c:pt>
                <c:pt idx="21870">
                  <c:v>217.2287906</c:v>
                </c:pt>
                <c:pt idx="21871">
                  <c:v>217.23872359999999</c:v>
                </c:pt>
                <c:pt idx="21872">
                  <c:v>217.2486566</c:v>
                </c:pt>
                <c:pt idx="21873">
                  <c:v>217.25859059999999</c:v>
                </c:pt>
                <c:pt idx="21874">
                  <c:v>217.26852360000001</c:v>
                </c:pt>
                <c:pt idx="21875">
                  <c:v>217.2784566</c:v>
                </c:pt>
                <c:pt idx="21876">
                  <c:v>217.28838959999999</c:v>
                </c:pt>
                <c:pt idx="21877">
                  <c:v>217.29832260000001</c:v>
                </c:pt>
                <c:pt idx="21878">
                  <c:v>217.30825659999999</c:v>
                </c:pt>
                <c:pt idx="21879">
                  <c:v>217.31818960000001</c:v>
                </c:pt>
                <c:pt idx="21880">
                  <c:v>217.3281226</c:v>
                </c:pt>
                <c:pt idx="21881">
                  <c:v>217.33805559999999</c:v>
                </c:pt>
                <c:pt idx="21882">
                  <c:v>217.34798960000001</c:v>
                </c:pt>
                <c:pt idx="21883">
                  <c:v>217.35792259999999</c:v>
                </c:pt>
                <c:pt idx="21884">
                  <c:v>217.36785560000001</c:v>
                </c:pt>
                <c:pt idx="21885">
                  <c:v>217.3777886</c:v>
                </c:pt>
                <c:pt idx="21886">
                  <c:v>217.38772159999999</c:v>
                </c:pt>
                <c:pt idx="21887">
                  <c:v>217.39765560000001</c:v>
                </c:pt>
                <c:pt idx="21888">
                  <c:v>217.4075886</c:v>
                </c:pt>
                <c:pt idx="21889">
                  <c:v>217.41752159999999</c:v>
                </c:pt>
                <c:pt idx="21890">
                  <c:v>217.4274546</c:v>
                </c:pt>
                <c:pt idx="21891">
                  <c:v>217.43738859999999</c:v>
                </c:pt>
                <c:pt idx="21892">
                  <c:v>217.44732160000001</c:v>
                </c:pt>
                <c:pt idx="21893">
                  <c:v>217.4572546</c:v>
                </c:pt>
                <c:pt idx="21894">
                  <c:v>217.46718759999999</c:v>
                </c:pt>
                <c:pt idx="21895">
                  <c:v>217.4771216</c:v>
                </c:pt>
                <c:pt idx="21896">
                  <c:v>217.48705459999999</c:v>
                </c:pt>
                <c:pt idx="21897">
                  <c:v>217.49698760000001</c:v>
                </c:pt>
                <c:pt idx="21898">
                  <c:v>217.5069206</c:v>
                </c:pt>
                <c:pt idx="21899">
                  <c:v>217.51685359999999</c:v>
                </c:pt>
                <c:pt idx="21900">
                  <c:v>217.52678760000001</c:v>
                </c:pt>
                <c:pt idx="21901">
                  <c:v>217.5367206</c:v>
                </c:pt>
                <c:pt idx="21902">
                  <c:v>217.54665360000001</c:v>
                </c:pt>
                <c:pt idx="21903">
                  <c:v>217.5565866</c:v>
                </c:pt>
                <c:pt idx="21904">
                  <c:v>217.56652059999999</c:v>
                </c:pt>
                <c:pt idx="21905">
                  <c:v>217.57645360000001</c:v>
                </c:pt>
                <c:pt idx="21906">
                  <c:v>217.5863866</c:v>
                </c:pt>
                <c:pt idx="21907">
                  <c:v>217.59631959999999</c:v>
                </c:pt>
                <c:pt idx="21908">
                  <c:v>217.6062536</c:v>
                </c:pt>
                <c:pt idx="21909">
                  <c:v>217.61618659999999</c:v>
                </c:pt>
                <c:pt idx="21910">
                  <c:v>217.62611960000001</c:v>
                </c:pt>
                <c:pt idx="21911">
                  <c:v>217.6360526</c:v>
                </c:pt>
                <c:pt idx="21912">
                  <c:v>217.64598559999999</c:v>
                </c:pt>
                <c:pt idx="21913">
                  <c:v>217.6559196</c:v>
                </c:pt>
                <c:pt idx="21914">
                  <c:v>217.66585259999999</c:v>
                </c:pt>
                <c:pt idx="21915">
                  <c:v>217.67578639999999</c:v>
                </c:pt>
                <c:pt idx="21916">
                  <c:v>217.68571940000001</c:v>
                </c:pt>
                <c:pt idx="21917">
                  <c:v>217.6956534</c:v>
                </c:pt>
                <c:pt idx="21918">
                  <c:v>217.70558639999999</c:v>
                </c:pt>
                <c:pt idx="21919">
                  <c:v>217.71551940000001</c:v>
                </c:pt>
                <c:pt idx="21920">
                  <c:v>217.72545239999999</c:v>
                </c:pt>
                <c:pt idx="21921">
                  <c:v>217.73538540000001</c:v>
                </c:pt>
                <c:pt idx="21922">
                  <c:v>217.7453194</c:v>
                </c:pt>
                <c:pt idx="21923">
                  <c:v>217.75525239999999</c:v>
                </c:pt>
                <c:pt idx="21924">
                  <c:v>217.76518540000001</c:v>
                </c:pt>
                <c:pt idx="21925">
                  <c:v>217.7751184</c:v>
                </c:pt>
                <c:pt idx="21926">
                  <c:v>217.78505240000001</c:v>
                </c:pt>
                <c:pt idx="21927">
                  <c:v>217.7949854</c:v>
                </c:pt>
                <c:pt idx="21928">
                  <c:v>217.80491839999999</c:v>
                </c:pt>
                <c:pt idx="21929">
                  <c:v>217.81485140000001</c:v>
                </c:pt>
                <c:pt idx="21930">
                  <c:v>217.8247854</c:v>
                </c:pt>
                <c:pt idx="21931">
                  <c:v>217.83471840000001</c:v>
                </c:pt>
                <c:pt idx="21932">
                  <c:v>217.8446514</c:v>
                </c:pt>
                <c:pt idx="21933">
                  <c:v>217.85458439999999</c:v>
                </c:pt>
                <c:pt idx="21934">
                  <c:v>217.86451740000001</c:v>
                </c:pt>
                <c:pt idx="21935">
                  <c:v>217.8744514</c:v>
                </c:pt>
                <c:pt idx="21936">
                  <c:v>217.88438439999999</c:v>
                </c:pt>
                <c:pt idx="21937">
                  <c:v>217.89431740000001</c:v>
                </c:pt>
                <c:pt idx="21938">
                  <c:v>217.9042504</c:v>
                </c:pt>
                <c:pt idx="21939">
                  <c:v>217.91418440000001</c:v>
                </c:pt>
                <c:pt idx="21940">
                  <c:v>217.9241174</c:v>
                </c:pt>
                <c:pt idx="21941">
                  <c:v>217.93405039999999</c:v>
                </c:pt>
                <c:pt idx="21942">
                  <c:v>217.94398340000001</c:v>
                </c:pt>
                <c:pt idx="21943">
                  <c:v>217.9539164</c:v>
                </c:pt>
                <c:pt idx="21944">
                  <c:v>217.96385040000001</c:v>
                </c:pt>
                <c:pt idx="21945">
                  <c:v>217.9737834</c:v>
                </c:pt>
                <c:pt idx="21946">
                  <c:v>217.98371639999999</c:v>
                </c:pt>
                <c:pt idx="21947">
                  <c:v>217.99364940000001</c:v>
                </c:pt>
                <c:pt idx="21948">
                  <c:v>218.0035834</c:v>
                </c:pt>
                <c:pt idx="21949">
                  <c:v>218.01351639999999</c:v>
                </c:pt>
                <c:pt idx="21950">
                  <c:v>218.0234494</c:v>
                </c:pt>
                <c:pt idx="21951">
                  <c:v>218.03338239999999</c:v>
                </c:pt>
                <c:pt idx="21952">
                  <c:v>218.04331640000001</c:v>
                </c:pt>
                <c:pt idx="21953">
                  <c:v>218.0532494</c:v>
                </c:pt>
                <c:pt idx="21954">
                  <c:v>218.06318239999999</c:v>
                </c:pt>
                <c:pt idx="21955">
                  <c:v>218.07311540000001</c:v>
                </c:pt>
                <c:pt idx="21956">
                  <c:v>218.0830484</c:v>
                </c:pt>
                <c:pt idx="21957">
                  <c:v>218.09298240000001</c:v>
                </c:pt>
                <c:pt idx="21958">
                  <c:v>218.1029154</c:v>
                </c:pt>
                <c:pt idx="21959">
                  <c:v>218.11284839999999</c:v>
                </c:pt>
                <c:pt idx="21960">
                  <c:v>218.12278140000001</c:v>
                </c:pt>
                <c:pt idx="21961">
                  <c:v>218.1327154</c:v>
                </c:pt>
                <c:pt idx="21962">
                  <c:v>218.14264840000001</c:v>
                </c:pt>
                <c:pt idx="21963">
                  <c:v>218.1525814</c:v>
                </c:pt>
                <c:pt idx="21964">
                  <c:v>218.16251439999999</c:v>
                </c:pt>
                <c:pt idx="21965">
                  <c:v>218.17244740000001</c:v>
                </c:pt>
                <c:pt idx="21966">
                  <c:v>218.1823814</c:v>
                </c:pt>
                <c:pt idx="21967">
                  <c:v>218.19231439999999</c:v>
                </c:pt>
                <c:pt idx="21968">
                  <c:v>218.2022474</c:v>
                </c:pt>
                <c:pt idx="21969">
                  <c:v>218.21218039999999</c:v>
                </c:pt>
                <c:pt idx="21970">
                  <c:v>218.22211440000001</c:v>
                </c:pt>
                <c:pt idx="21971">
                  <c:v>218.2320474</c:v>
                </c:pt>
                <c:pt idx="21972">
                  <c:v>218.24198039999999</c:v>
                </c:pt>
                <c:pt idx="21973">
                  <c:v>218.25191340000001</c:v>
                </c:pt>
                <c:pt idx="21974">
                  <c:v>218.2618464</c:v>
                </c:pt>
                <c:pt idx="21975">
                  <c:v>218.27178040000001</c:v>
                </c:pt>
                <c:pt idx="21976">
                  <c:v>218.2817134</c:v>
                </c:pt>
                <c:pt idx="21977">
                  <c:v>218.29164639999999</c:v>
                </c:pt>
                <c:pt idx="21978">
                  <c:v>218.30157940000001</c:v>
                </c:pt>
                <c:pt idx="21979">
                  <c:v>218.3115134</c:v>
                </c:pt>
                <c:pt idx="21980">
                  <c:v>218.32144640000001</c:v>
                </c:pt>
                <c:pt idx="21981">
                  <c:v>218.3313794</c:v>
                </c:pt>
                <c:pt idx="21982">
                  <c:v>218.34131239999999</c:v>
                </c:pt>
                <c:pt idx="21983">
                  <c:v>218.35124640000001</c:v>
                </c:pt>
                <c:pt idx="21984">
                  <c:v>218.3611794</c:v>
                </c:pt>
                <c:pt idx="21985">
                  <c:v>218.37111239999999</c:v>
                </c:pt>
                <c:pt idx="21986">
                  <c:v>218.3810454</c:v>
                </c:pt>
                <c:pt idx="21987">
                  <c:v>218.39097839999999</c:v>
                </c:pt>
                <c:pt idx="21988">
                  <c:v>218.40091240000001</c:v>
                </c:pt>
                <c:pt idx="21989">
                  <c:v>218.4108454</c:v>
                </c:pt>
                <c:pt idx="21990">
                  <c:v>218.42077839999999</c:v>
                </c:pt>
                <c:pt idx="21991">
                  <c:v>218.43071140000001</c:v>
                </c:pt>
                <c:pt idx="21992">
                  <c:v>218.44064539999999</c:v>
                </c:pt>
                <c:pt idx="21993">
                  <c:v>218.45057840000001</c:v>
                </c:pt>
                <c:pt idx="21994">
                  <c:v>218.4605114</c:v>
                </c:pt>
                <c:pt idx="21995">
                  <c:v>218.47044439999999</c:v>
                </c:pt>
                <c:pt idx="21996">
                  <c:v>218.48037740000001</c:v>
                </c:pt>
                <c:pt idx="21997">
                  <c:v>218.4903114</c:v>
                </c:pt>
                <c:pt idx="21998">
                  <c:v>218.50024440000001</c:v>
                </c:pt>
                <c:pt idx="21999">
                  <c:v>218.5101774</c:v>
                </c:pt>
                <c:pt idx="22000">
                  <c:v>218.52011039999999</c:v>
                </c:pt>
                <c:pt idx="22001">
                  <c:v>218.53004440000001</c:v>
                </c:pt>
                <c:pt idx="22002">
                  <c:v>218.5399774</c:v>
                </c:pt>
                <c:pt idx="22003">
                  <c:v>218.54991039999999</c:v>
                </c:pt>
                <c:pt idx="22004">
                  <c:v>218.55984340000001</c:v>
                </c:pt>
                <c:pt idx="22005">
                  <c:v>218.56977639999999</c:v>
                </c:pt>
                <c:pt idx="22006">
                  <c:v>218.57971040000001</c:v>
                </c:pt>
                <c:pt idx="22007">
                  <c:v>218.5896434</c:v>
                </c:pt>
                <c:pt idx="22008">
                  <c:v>218.59957639999999</c:v>
                </c:pt>
                <c:pt idx="22009">
                  <c:v>218.60950940000001</c:v>
                </c:pt>
                <c:pt idx="22010">
                  <c:v>218.61944339999999</c:v>
                </c:pt>
                <c:pt idx="22011">
                  <c:v>218.62937640000001</c:v>
                </c:pt>
                <c:pt idx="22012">
                  <c:v>218.6393094</c:v>
                </c:pt>
                <c:pt idx="22013">
                  <c:v>218.64924239999999</c:v>
                </c:pt>
                <c:pt idx="22014">
                  <c:v>218.65917640000001</c:v>
                </c:pt>
                <c:pt idx="22015">
                  <c:v>218.6691094</c:v>
                </c:pt>
                <c:pt idx="22016">
                  <c:v>218.67904189999999</c:v>
                </c:pt>
                <c:pt idx="22017">
                  <c:v>218.68897490000001</c:v>
                </c:pt>
                <c:pt idx="22018">
                  <c:v>218.69890789999999</c:v>
                </c:pt>
                <c:pt idx="22019">
                  <c:v>218.70884190000001</c:v>
                </c:pt>
                <c:pt idx="22020">
                  <c:v>218.7187749</c:v>
                </c:pt>
                <c:pt idx="22021">
                  <c:v>218.72870789999999</c:v>
                </c:pt>
                <c:pt idx="22022">
                  <c:v>218.73864090000001</c:v>
                </c:pt>
                <c:pt idx="22023">
                  <c:v>218.74857489999999</c:v>
                </c:pt>
                <c:pt idx="22024">
                  <c:v>218.75850790000001</c:v>
                </c:pt>
                <c:pt idx="22025">
                  <c:v>218.7684409</c:v>
                </c:pt>
                <c:pt idx="22026">
                  <c:v>218.77837389999999</c:v>
                </c:pt>
                <c:pt idx="22027">
                  <c:v>218.78830690000001</c:v>
                </c:pt>
                <c:pt idx="22028">
                  <c:v>218.7982409</c:v>
                </c:pt>
                <c:pt idx="22029">
                  <c:v>218.80817390000001</c:v>
                </c:pt>
                <c:pt idx="22030">
                  <c:v>218.8181069</c:v>
                </c:pt>
                <c:pt idx="22031">
                  <c:v>218.82803989999999</c:v>
                </c:pt>
                <c:pt idx="22032">
                  <c:v>218.83797390000001</c:v>
                </c:pt>
                <c:pt idx="22033">
                  <c:v>218.8479069</c:v>
                </c:pt>
                <c:pt idx="22034">
                  <c:v>218.85783989999999</c:v>
                </c:pt>
                <c:pt idx="22035">
                  <c:v>218.86777290000001</c:v>
                </c:pt>
                <c:pt idx="22036">
                  <c:v>218.87770689999999</c:v>
                </c:pt>
                <c:pt idx="22037">
                  <c:v>218.88763990000001</c:v>
                </c:pt>
                <c:pt idx="22038">
                  <c:v>218.8975729</c:v>
                </c:pt>
                <c:pt idx="22039">
                  <c:v>218.90750589999999</c:v>
                </c:pt>
                <c:pt idx="22040">
                  <c:v>218.91743890000001</c:v>
                </c:pt>
                <c:pt idx="22041">
                  <c:v>218.92737289999999</c:v>
                </c:pt>
                <c:pt idx="22042">
                  <c:v>218.93730590000001</c:v>
                </c:pt>
                <c:pt idx="22043">
                  <c:v>218.9472389</c:v>
                </c:pt>
                <c:pt idx="22044">
                  <c:v>218.95717189999999</c:v>
                </c:pt>
                <c:pt idx="22045">
                  <c:v>218.96710590000001</c:v>
                </c:pt>
                <c:pt idx="22046">
                  <c:v>218.9770389</c:v>
                </c:pt>
                <c:pt idx="22047">
                  <c:v>218.98697189999999</c:v>
                </c:pt>
                <c:pt idx="22048">
                  <c:v>218.9969049</c:v>
                </c:pt>
                <c:pt idx="22049">
                  <c:v>219.00683789999999</c:v>
                </c:pt>
                <c:pt idx="22050">
                  <c:v>219.01677190000001</c:v>
                </c:pt>
                <c:pt idx="22051">
                  <c:v>219.0267049</c:v>
                </c:pt>
                <c:pt idx="22052">
                  <c:v>219.03663789999999</c:v>
                </c:pt>
                <c:pt idx="22053">
                  <c:v>219.04657090000001</c:v>
                </c:pt>
                <c:pt idx="22054">
                  <c:v>219.05650489999999</c:v>
                </c:pt>
                <c:pt idx="22055">
                  <c:v>219.06643790000001</c:v>
                </c:pt>
                <c:pt idx="22056">
                  <c:v>219.0763709</c:v>
                </c:pt>
                <c:pt idx="22057">
                  <c:v>219.08630389999999</c:v>
                </c:pt>
                <c:pt idx="22058">
                  <c:v>219.09623790000001</c:v>
                </c:pt>
                <c:pt idx="22059">
                  <c:v>219.1061709</c:v>
                </c:pt>
                <c:pt idx="22060">
                  <c:v>219.11610390000001</c:v>
                </c:pt>
                <c:pt idx="22061">
                  <c:v>219.1260369</c:v>
                </c:pt>
                <c:pt idx="22062">
                  <c:v>219.13596989999999</c:v>
                </c:pt>
                <c:pt idx="22063">
                  <c:v>219.14590390000001</c:v>
                </c:pt>
                <c:pt idx="22064">
                  <c:v>219.1558369</c:v>
                </c:pt>
                <c:pt idx="22065">
                  <c:v>219.16576989999999</c:v>
                </c:pt>
                <c:pt idx="22066">
                  <c:v>219.1757029</c:v>
                </c:pt>
                <c:pt idx="22067">
                  <c:v>219.18563689999999</c:v>
                </c:pt>
                <c:pt idx="22068">
                  <c:v>219.19556990000001</c:v>
                </c:pt>
                <c:pt idx="22069">
                  <c:v>219.2055029</c:v>
                </c:pt>
                <c:pt idx="22070">
                  <c:v>219.21543589999999</c:v>
                </c:pt>
                <c:pt idx="22071">
                  <c:v>219.22536890000001</c:v>
                </c:pt>
                <c:pt idx="22072">
                  <c:v>219.23530289999999</c:v>
                </c:pt>
                <c:pt idx="22073">
                  <c:v>219.24523590000001</c:v>
                </c:pt>
                <c:pt idx="22074">
                  <c:v>219.2551689</c:v>
                </c:pt>
                <c:pt idx="22075">
                  <c:v>219.26510189999999</c:v>
                </c:pt>
                <c:pt idx="22076">
                  <c:v>219.27503590000001</c:v>
                </c:pt>
                <c:pt idx="22077">
                  <c:v>219.2849689</c:v>
                </c:pt>
                <c:pt idx="22078">
                  <c:v>219.29490190000001</c:v>
                </c:pt>
                <c:pt idx="22079">
                  <c:v>219.3048349</c:v>
                </c:pt>
                <c:pt idx="22080">
                  <c:v>219.31476889999999</c:v>
                </c:pt>
                <c:pt idx="22081">
                  <c:v>219.32470190000001</c:v>
                </c:pt>
                <c:pt idx="22082">
                  <c:v>219.3346349</c:v>
                </c:pt>
                <c:pt idx="22083">
                  <c:v>219.34456789999999</c:v>
                </c:pt>
                <c:pt idx="22084">
                  <c:v>219.35450090000001</c:v>
                </c:pt>
                <c:pt idx="22085">
                  <c:v>219.36443489999999</c:v>
                </c:pt>
                <c:pt idx="22086">
                  <c:v>219.37436790000001</c:v>
                </c:pt>
                <c:pt idx="22087">
                  <c:v>219.3843009</c:v>
                </c:pt>
                <c:pt idx="22088">
                  <c:v>219.39423389999999</c:v>
                </c:pt>
                <c:pt idx="22089">
                  <c:v>219.4041679</c:v>
                </c:pt>
                <c:pt idx="22090">
                  <c:v>219.41410089999999</c:v>
                </c:pt>
                <c:pt idx="22091">
                  <c:v>219.42403390000001</c:v>
                </c:pt>
                <c:pt idx="22092">
                  <c:v>219.4339669</c:v>
                </c:pt>
                <c:pt idx="22093">
                  <c:v>219.44389989999999</c:v>
                </c:pt>
                <c:pt idx="22094">
                  <c:v>219.45383390000001</c:v>
                </c:pt>
                <c:pt idx="22095">
                  <c:v>219.4637669</c:v>
                </c:pt>
                <c:pt idx="22096">
                  <c:v>219.47369990000001</c:v>
                </c:pt>
                <c:pt idx="22097">
                  <c:v>219.4836329</c:v>
                </c:pt>
                <c:pt idx="22098">
                  <c:v>219.49356689999999</c:v>
                </c:pt>
                <c:pt idx="22099">
                  <c:v>219.50349990000001</c:v>
                </c:pt>
                <c:pt idx="22100">
                  <c:v>219.5134329</c:v>
                </c:pt>
                <c:pt idx="22101">
                  <c:v>219.52336589999999</c:v>
                </c:pt>
                <c:pt idx="22102">
                  <c:v>219.5332999</c:v>
                </c:pt>
                <c:pt idx="22103">
                  <c:v>219.54323289999999</c:v>
                </c:pt>
                <c:pt idx="22104">
                  <c:v>219.55316590000001</c:v>
                </c:pt>
                <c:pt idx="22105">
                  <c:v>219.5630989</c:v>
                </c:pt>
                <c:pt idx="22106">
                  <c:v>219.57303189999999</c:v>
                </c:pt>
                <c:pt idx="22107">
                  <c:v>219.5829659</c:v>
                </c:pt>
                <c:pt idx="22108">
                  <c:v>219.59289889999999</c:v>
                </c:pt>
                <c:pt idx="22109">
                  <c:v>219.60283190000001</c:v>
                </c:pt>
                <c:pt idx="22110">
                  <c:v>219.6127649</c:v>
                </c:pt>
                <c:pt idx="22111">
                  <c:v>219.62269889999999</c:v>
                </c:pt>
                <c:pt idx="22112">
                  <c:v>219.63263190000001</c:v>
                </c:pt>
                <c:pt idx="22113">
                  <c:v>219.6425649</c:v>
                </c:pt>
                <c:pt idx="22114">
                  <c:v>219.65249789999999</c:v>
                </c:pt>
                <c:pt idx="22115">
                  <c:v>219.6624309</c:v>
                </c:pt>
                <c:pt idx="22116">
                  <c:v>219.67236449999999</c:v>
                </c:pt>
                <c:pt idx="22117">
                  <c:v>219.6822975</c:v>
                </c:pt>
                <c:pt idx="22118">
                  <c:v>219.69223049999999</c:v>
                </c:pt>
                <c:pt idx="22119">
                  <c:v>219.70216350000001</c:v>
                </c:pt>
                <c:pt idx="22120">
                  <c:v>219.7120975</c:v>
                </c:pt>
                <c:pt idx="22121">
                  <c:v>219.72203049999999</c:v>
                </c:pt>
                <c:pt idx="22122">
                  <c:v>219.73196350000001</c:v>
                </c:pt>
                <c:pt idx="22123">
                  <c:v>219.7418965</c:v>
                </c:pt>
                <c:pt idx="22124">
                  <c:v>219.75182950000001</c:v>
                </c:pt>
                <c:pt idx="22125">
                  <c:v>219.7617635</c:v>
                </c:pt>
                <c:pt idx="22126">
                  <c:v>219.77169649999999</c:v>
                </c:pt>
                <c:pt idx="22127">
                  <c:v>219.78162950000001</c:v>
                </c:pt>
                <c:pt idx="22128">
                  <c:v>219.7915625</c:v>
                </c:pt>
                <c:pt idx="22129">
                  <c:v>219.80149650000001</c:v>
                </c:pt>
                <c:pt idx="22130">
                  <c:v>219.8114295</c:v>
                </c:pt>
                <c:pt idx="22131">
                  <c:v>219.82136249999999</c:v>
                </c:pt>
                <c:pt idx="22132">
                  <c:v>219.83129550000001</c:v>
                </c:pt>
                <c:pt idx="22133">
                  <c:v>219.8412295</c:v>
                </c:pt>
                <c:pt idx="22134">
                  <c:v>219.85116249999999</c:v>
                </c:pt>
                <c:pt idx="22135">
                  <c:v>219.8610955</c:v>
                </c:pt>
                <c:pt idx="22136">
                  <c:v>219.87102849999999</c:v>
                </c:pt>
                <c:pt idx="22137">
                  <c:v>219.88096150000001</c:v>
                </c:pt>
                <c:pt idx="22138">
                  <c:v>219.8908955</c:v>
                </c:pt>
                <c:pt idx="22139">
                  <c:v>219.90082849999999</c:v>
                </c:pt>
                <c:pt idx="22140">
                  <c:v>219.91076150000001</c:v>
                </c:pt>
                <c:pt idx="22141">
                  <c:v>219.9206945</c:v>
                </c:pt>
                <c:pt idx="22142">
                  <c:v>219.93062850000001</c:v>
                </c:pt>
                <c:pt idx="22143">
                  <c:v>219.9405615</c:v>
                </c:pt>
                <c:pt idx="22144">
                  <c:v>219.95049449999999</c:v>
                </c:pt>
                <c:pt idx="22145">
                  <c:v>219.96042750000001</c:v>
                </c:pt>
                <c:pt idx="22146">
                  <c:v>219.9703615</c:v>
                </c:pt>
                <c:pt idx="22147">
                  <c:v>219.98029450000001</c:v>
                </c:pt>
                <c:pt idx="22148">
                  <c:v>219.9902275</c:v>
                </c:pt>
                <c:pt idx="22149">
                  <c:v>220.00016049999999</c:v>
                </c:pt>
                <c:pt idx="22150">
                  <c:v>220.01009350000001</c:v>
                </c:pt>
                <c:pt idx="22151">
                  <c:v>220.0200275</c:v>
                </c:pt>
                <c:pt idx="22152">
                  <c:v>220.02996049999999</c:v>
                </c:pt>
                <c:pt idx="22153">
                  <c:v>220.03989350000001</c:v>
                </c:pt>
                <c:pt idx="22154">
                  <c:v>220.04982649999999</c:v>
                </c:pt>
                <c:pt idx="22155">
                  <c:v>220.05976050000001</c:v>
                </c:pt>
                <c:pt idx="22156">
                  <c:v>220.0696935</c:v>
                </c:pt>
                <c:pt idx="22157">
                  <c:v>220.07962649999999</c:v>
                </c:pt>
                <c:pt idx="22158">
                  <c:v>220.08955950000001</c:v>
                </c:pt>
                <c:pt idx="22159">
                  <c:v>220.0994925</c:v>
                </c:pt>
                <c:pt idx="22160">
                  <c:v>220.10942650000001</c:v>
                </c:pt>
                <c:pt idx="22161">
                  <c:v>220.1193595</c:v>
                </c:pt>
                <c:pt idx="22162">
                  <c:v>220.12929249999999</c:v>
                </c:pt>
                <c:pt idx="22163">
                  <c:v>220.13922550000001</c:v>
                </c:pt>
                <c:pt idx="22164">
                  <c:v>220.1491595</c:v>
                </c:pt>
                <c:pt idx="22165">
                  <c:v>220.15909250000001</c:v>
                </c:pt>
                <c:pt idx="22166">
                  <c:v>220.1690255</c:v>
                </c:pt>
                <c:pt idx="22167">
                  <c:v>220.17895849999999</c:v>
                </c:pt>
                <c:pt idx="22168">
                  <c:v>220.18889250000001</c:v>
                </c:pt>
                <c:pt idx="22169">
                  <c:v>220.1988255</c:v>
                </c:pt>
                <c:pt idx="22170">
                  <c:v>220.20875849999999</c:v>
                </c:pt>
                <c:pt idx="22171">
                  <c:v>220.21869150000001</c:v>
                </c:pt>
                <c:pt idx="22172">
                  <c:v>220.2286245</c:v>
                </c:pt>
                <c:pt idx="22173">
                  <c:v>220.23855850000001</c:v>
                </c:pt>
                <c:pt idx="22174">
                  <c:v>220.2484915</c:v>
                </c:pt>
                <c:pt idx="22175">
                  <c:v>220.25842449999999</c:v>
                </c:pt>
                <c:pt idx="22176">
                  <c:v>220.26835750000001</c:v>
                </c:pt>
                <c:pt idx="22177">
                  <c:v>220.27829149999999</c:v>
                </c:pt>
                <c:pt idx="22178">
                  <c:v>220.28822450000001</c:v>
                </c:pt>
                <c:pt idx="22179">
                  <c:v>220.2981575</c:v>
                </c:pt>
                <c:pt idx="22180">
                  <c:v>220.30809049999999</c:v>
                </c:pt>
                <c:pt idx="22181">
                  <c:v>220.31802450000001</c:v>
                </c:pt>
                <c:pt idx="22182">
                  <c:v>220.3279575</c:v>
                </c:pt>
                <c:pt idx="22183">
                  <c:v>220.33789049999999</c:v>
                </c:pt>
                <c:pt idx="22184">
                  <c:v>220.3478235</c:v>
                </c:pt>
                <c:pt idx="22185">
                  <c:v>220.35775649999999</c:v>
                </c:pt>
                <c:pt idx="22186">
                  <c:v>220.36769050000001</c:v>
                </c:pt>
                <c:pt idx="22187">
                  <c:v>220.3776235</c:v>
                </c:pt>
                <c:pt idx="22188">
                  <c:v>220.38755649999999</c:v>
                </c:pt>
                <c:pt idx="22189">
                  <c:v>220.39748950000001</c:v>
                </c:pt>
                <c:pt idx="22190">
                  <c:v>220.40742349999999</c:v>
                </c:pt>
                <c:pt idx="22191">
                  <c:v>220.41735650000001</c:v>
                </c:pt>
                <c:pt idx="22192">
                  <c:v>220.4272895</c:v>
                </c:pt>
                <c:pt idx="22193">
                  <c:v>220.43722249999999</c:v>
                </c:pt>
                <c:pt idx="22194">
                  <c:v>220.44715550000001</c:v>
                </c:pt>
                <c:pt idx="22195">
                  <c:v>220.4570895</c:v>
                </c:pt>
                <c:pt idx="22196">
                  <c:v>220.46702250000001</c:v>
                </c:pt>
                <c:pt idx="22197">
                  <c:v>220.4769555</c:v>
                </c:pt>
                <c:pt idx="22198">
                  <c:v>220.48688849999999</c:v>
                </c:pt>
                <c:pt idx="22199">
                  <c:v>220.49682250000001</c:v>
                </c:pt>
                <c:pt idx="22200">
                  <c:v>220.5067555</c:v>
                </c:pt>
                <c:pt idx="22201">
                  <c:v>220.51668849999999</c:v>
                </c:pt>
                <c:pt idx="22202">
                  <c:v>220.5266215</c:v>
                </c:pt>
                <c:pt idx="22203">
                  <c:v>220.53655549999999</c:v>
                </c:pt>
                <c:pt idx="22204">
                  <c:v>220.54648850000001</c:v>
                </c:pt>
                <c:pt idx="22205">
                  <c:v>220.5564215</c:v>
                </c:pt>
                <c:pt idx="22206">
                  <c:v>220.56635449999999</c:v>
                </c:pt>
                <c:pt idx="22207">
                  <c:v>220.57628750000001</c:v>
                </c:pt>
                <c:pt idx="22208">
                  <c:v>220.58622149999999</c:v>
                </c:pt>
                <c:pt idx="22209">
                  <c:v>220.59615450000001</c:v>
                </c:pt>
                <c:pt idx="22210">
                  <c:v>220.6060875</c:v>
                </c:pt>
                <c:pt idx="22211">
                  <c:v>220.61602049999999</c:v>
                </c:pt>
                <c:pt idx="22212">
                  <c:v>220.62595450000001</c:v>
                </c:pt>
                <c:pt idx="22213">
                  <c:v>220.6358875</c:v>
                </c:pt>
                <c:pt idx="22214">
                  <c:v>220.64582050000001</c:v>
                </c:pt>
                <c:pt idx="22215">
                  <c:v>220.6557535</c:v>
                </c:pt>
                <c:pt idx="22216">
                  <c:v>220.66568749999999</c:v>
                </c:pt>
                <c:pt idx="22217">
                  <c:v>220.67561989999999</c:v>
                </c:pt>
                <c:pt idx="22218">
                  <c:v>220.6855529</c:v>
                </c:pt>
                <c:pt idx="22219">
                  <c:v>220.69548589999999</c:v>
                </c:pt>
                <c:pt idx="22220">
                  <c:v>220.70541890000001</c:v>
                </c:pt>
                <c:pt idx="22221">
                  <c:v>220.7153529</c:v>
                </c:pt>
                <c:pt idx="22222">
                  <c:v>220.72528589999999</c:v>
                </c:pt>
                <c:pt idx="22223">
                  <c:v>220.73521890000001</c:v>
                </c:pt>
                <c:pt idx="22224">
                  <c:v>220.7451519</c:v>
                </c:pt>
                <c:pt idx="22225">
                  <c:v>220.75508590000001</c:v>
                </c:pt>
                <c:pt idx="22226">
                  <c:v>220.7650189</c:v>
                </c:pt>
                <c:pt idx="22227">
                  <c:v>220.77495189999999</c:v>
                </c:pt>
                <c:pt idx="22228">
                  <c:v>220.78488490000001</c:v>
                </c:pt>
                <c:pt idx="22229">
                  <c:v>220.7948189</c:v>
                </c:pt>
                <c:pt idx="22230">
                  <c:v>220.80475190000001</c:v>
                </c:pt>
                <c:pt idx="22231">
                  <c:v>220.8146849</c:v>
                </c:pt>
                <c:pt idx="22232">
                  <c:v>220.82461789999999</c:v>
                </c:pt>
                <c:pt idx="22233">
                  <c:v>220.83455090000001</c:v>
                </c:pt>
                <c:pt idx="22234">
                  <c:v>220.8444849</c:v>
                </c:pt>
                <c:pt idx="22235">
                  <c:v>220.85441789999999</c:v>
                </c:pt>
                <c:pt idx="22236">
                  <c:v>220.86435090000001</c:v>
                </c:pt>
                <c:pt idx="22237">
                  <c:v>220.87428389999999</c:v>
                </c:pt>
                <c:pt idx="22238">
                  <c:v>220.88421790000001</c:v>
                </c:pt>
                <c:pt idx="22239">
                  <c:v>220.8941509</c:v>
                </c:pt>
                <c:pt idx="22240">
                  <c:v>220.90408389999999</c:v>
                </c:pt>
                <c:pt idx="22241">
                  <c:v>220.91401690000001</c:v>
                </c:pt>
                <c:pt idx="22242">
                  <c:v>220.9239499</c:v>
                </c:pt>
                <c:pt idx="22243">
                  <c:v>220.93388390000001</c:v>
                </c:pt>
                <c:pt idx="22244">
                  <c:v>220.9438169</c:v>
                </c:pt>
                <c:pt idx="22245">
                  <c:v>220.95374989999999</c:v>
                </c:pt>
                <c:pt idx="22246">
                  <c:v>220.96368290000001</c:v>
                </c:pt>
                <c:pt idx="22247">
                  <c:v>220.9736169</c:v>
                </c:pt>
                <c:pt idx="22248">
                  <c:v>220.98354990000001</c:v>
                </c:pt>
                <c:pt idx="22249">
                  <c:v>220.9934829</c:v>
                </c:pt>
                <c:pt idx="22250">
                  <c:v>221.00341589999999</c:v>
                </c:pt>
                <c:pt idx="22251">
                  <c:v>221.01334990000001</c:v>
                </c:pt>
                <c:pt idx="22252">
                  <c:v>221.0232829</c:v>
                </c:pt>
                <c:pt idx="22253">
                  <c:v>221.03321589999999</c:v>
                </c:pt>
                <c:pt idx="22254">
                  <c:v>221.04314890000001</c:v>
                </c:pt>
                <c:pt idx="22255">
                  <c:v>221.05308289999999</c:v>
                </c:pt>
                <c:pt idx="22256">
                  <c:v>221.06301590000001</c:v>
                </c:pt>
                <c:pt idx="22257">
                  <c:v>221.0729489</c:v>
                </c:pt>
                <c:pt idx="22258">
                  <c:v>221.08288189999999</c:v>
                </c:pt>
                <c:pt idx="22259">
                  <c:v>221.09281490000001</c:v>
                </c:pt>
                <c:pt idx="22260">
                  <c:v>221.10274889999999</c:v>
                </c:pt>
                <c:pt idx="22261">
                  <c:v>221.11268190000001</c:v>
                </c:pt>
                <c:pt idx="22262">
                  <c:v>221.1226149</c:v>
                </c:pt>
                <c:pt idx="22263">
                  <c:v>221.13254789999999</c:v>
                </c:pt>
                <c:pt idx="22264">
                  <c:v>221.14248190000001</c:v>
                </c:pt>
                <c:pt idx="22265">
                  <c:v>221.1524149</c:v>
                </c:pt>
                <c:pt idx="22266">
                  <c:v>221.16234789999999</c:v>
                </c:pt>
                <c:pt idx="22267">
                  <c:v>221.1722809</c:v>
                </c:pt>
                <c:pt idx="22268">
                  <c:v>221.18221389999999</c:v>
                </c:pt>
                <c:pt idx="22269">
                  <c:v>221.19214790000001</c:v>
                </c:pt>
                <c:pt idx="22270">
                  <c:v>221.2020809</c:v>
                </c:pt>
                <c:pt idx="22271">
                  <c:v>221.21201389999999</c:v>
                </c:pt>
                <c:pt idx="22272">
                  <c:v>221.22194690000001</c:v>
                </c:pt>
                <c:pt idx="22273">
                  <c:v>221.23188089999999</c:v>
                </c:pt>
                <c:pt idx="22274">
                  <c:v>221.24181390000001</c:v>
                </c:pt>
                <c:pt idx="22275">
                  <c:v>221.2517469</c:v>
                </c:pt>
                <c:pt idx="22276">
                  <c:v>221.26167989999999</c:v>
                </c:pt>
                <c:pt idx="22277">
                  <c:v>221.27161390000001</c:v>
                </c:pt>
                <c:pt idx="22278">
                  <c:v>221.2815469</c:v>
                </c:pt>
                <c:pt idx="22279">
                  <c:v>221.29147990000001</c:v>
                </c:pt>
                <c:pt idx="22280">
                  <c:v>221.3014129</c:v>
                </c:pt>
                <c:pt idx="22281">
                  <c:v>221.31134689999999</c:v>
                </c:pt>
                <c:pt idx="22282">
                  <c:v>221.32127990000001</c:v>
                </c:pt>
                <c:pt idx="22283">
                  <c:v>221.3312129</c:v>
                </c:pt>
                <c:pt idx="22284">
                  <c:v>221.34114589999999</c:v>
                </c:pt>
                <c:pt idx="22285">
                  <c:v>221.3510789</c:v>
                </c:pt>
                <c:pt idx="22286">
                  <c:v>221.36101289999999</c:v>
                </c:pt>
                <c:pt idx="22287">
                  <c:v>221.37094590000001</c:v>
                </c:pt>
                <c:pt idx="22288">
                  <c:v>221.3808789</c:v>
                </c:pt>
                <c:pt idx="22289">
                  <c:v>221.39081189999999</c:v>
                </c:pt>
                <c:pt idx="22290">
                  <c:v>221.4007459</c:v>
                </c:pt>
                <c:pt idx="22291">
                  <c:v>221.41067889999999</c:v>
                </c:pt>
                <c:pt idx="22292">
                  <c:v>221.42061190000001</c:v>
                </c:pt>
                <c:pt idx="22293">
                  <c:v>221.4305449</c:v>
                </c:pt>
                <c:pt idx="22294">
                  <c:v>221.44047889999999</c:v>
                </c:pt>
                <c:pt idx="22295">
                  <c:v>221.45041190000001</c:v>
                </c:pt>
                <c:pt idx="22296">
                  <c:v>221.4603449</c:v>
                </c:pt>
                <c:pt idx="22297">
                  <c:v>221.47027790000001</c:v>
                </c:pt>
                <c:pt idx="22298">
                  <c:v>221.4802109</c:v>
                </c:pt>
                <c:pt idx="22299">
                  <c:v>221.49014489999999</c:v>
                </c:pt>
                <c:pt idx="22300">
                  <c:v>221.50007790000001</c:v>
                </c:pt>
                <c:pt idx="22301">
                  <c:v>221.5100109</c:v>
                </c:pt>
                <c:pt idx="22302">
                  <c:v>221.51994389999999</c:v>
                </c:pt>
                <c:pt idx="22303">
                  <c:v>221.5298779</c:v>
                </c:pt>
                <c:pt idx="22304">
                  <c:v>221.53981089999999</c:v>
                </c:pt>
                <c:pt idx="22305">
                  <c:v>221.54974390000001</c:v>
                </c:pt>
                <c:pt idx="22306">
                  <c:v>221.5596769</c:v>
                </c:pt>
                <c:pt idx="22307">
                  <c:v>221.56961089999999</c:v>
                </c:pt>
                <c:pt idx="22308">
                  <c:v>221.5795439</c:v>
                </c:pt>
                <c:pt idx="22309">
                  <c:v>221.58947689999999</c:v>
                </c:pt>
                <c:pt idx="22310">
                  <c:v>221.59940990000001</c:v>
                </c:pt>
                <c:pt idx="22311">
                  <c:v>221.6093429</c:v>
                </c:pt>
                <c:pt idx="22312">
                  <c:v>221.61927689999999</c:v>
                </c:pt>
                <c:pt idx="22313">
                  <c:v>221.62920990000001</c:v>
                </c:pt>
                <c:pt idx="22314">
                  <c:v>221.6391429</c:v>
                </c:pt>
                <c:pt idx="22315">
                  <c:v>221.64907590000001</c:v>
                </c:pt>
                <c:pt idx="22316">
                  <c:v>221.6590099</c:v>
                </c:pt>
                <c:pt idx="22317">
                  <c:v>221.66894289999999</c:v>
                </c:pt>
                <c:pt idx="22318">
                  <c:v>221.67887709999999</c:v>
                </c:pt>
                <c:pt idx="22319">
                  <c:v>221.68881010000001</c:v>
                </c:pt>
                <c:pt idx="22320">
                  <c:v>221.6987441</c:v>
                </c:pt>
                <c:pt idx="22321">
                  <c:v>221.70867709999999</c:v>
                </c:pt>
                <c:pt idx="22322">
                  <c:v>221.71861010000001</c:v>
                </c:pt>
                <c:pt idx="22323">
                  <c:v>221.7285431</c:v>
                </c:pt>
                <c:pt idx="22324">
                  <c:v>221.73847610000001</c:v>
                </c:pt>
                <c:pt idx="22325">
                  <c:v>221.7484101</c:v>
                </c:pt>
                <c:pt idx="22326">
                  <c:v>221.75834309999999</c:v>
                </c:pt>
                <c:pt idx="22327">
                  <c:v>221.76827610000001</c:v>
                </c:pt>
                <c:pt idx="22328">
                  <c:v>221.7782091</c:v>
                </c:pt>
                <c:pt idx="22329">
                  <c:v>221.78814310000001</c:v>
                </c:pt>
                <c:pt idx="22330">
                  <c:v>221.7980761</c:v>
                </c:pt>
                <c:pt idx="22331">
                  <c:v>221.80800909999999</c:v>
                </c:pt>
                <c:pt idx="22332">
                  <c:v>221.81794210000001</c:v>
                </c:pt>
                <c:pt idx="22333">
                  <c:v>221.8278761</c:v>
                </c:pt>
                <c:pt idx="22334">
                  <c:v>221.83780909999999</c:v>
                </c:pt>
                <c:pt idx="22335">
                  <c:v>221.8477421</c:v>
                </c:pt>
                <c:pt idx="22336">
                  <c:v>221.85767509999999</c:v>
                </c:pt>
                <c:pt idx="22337">
                  <c:v>221.86760910000001</c:v>
                </c:pt>
                <c:pt idx="22338">
                  <c:v>221.8775421</c:v>
                </c:pt>
                <c:pt idx="22339">
                  <c:v>221.88747509999999</c:v>
                </c:pt>
                <c:pt idx="22340">
                  <c:v>221.89740810000001</c:v>
                </c:pt>
                <c:pt idx="22341">
                  <c:v>221.9073411</c:v>
                </c:pt>
                <c:pt idx="22342">
                  <c:v>221.91727510000001</c:v>
                </c:pt>
                <c:pt idx="22343">
                  <c:v>221.9272081</c:v>
                </c:pt>
                <c:pt idx="22344">
                  <c:v>221.93714109999999</c:v>
                </c:pt>
                <c:pt idx="22345">
                  <c:v>221.94707410000001</c:v>
                </c:pt>
                <c:pt idx="22346">
                  <c:v>221.9570081</c:v>
                </c:pt>
                <c:pt idx="22347">
                  <c:v>221.96694110000001</c:v>
                </c:pt>
                <c:pt idx="22348">
                  <c:v>221.9768741</c:v>
                </c:pt>
                <c:pt idx="22349">
                  <c:v>221.98680709999999</c:v>
                </c:pt>
                <c:pt idx="22350">
                  <c:v>221.99674110000001</c:v>
                </c:pt>
                <c:pt idx="22351">
                  <c:v>222.0066741</c:v>
                </c:pt>
                <c:pt idx="22352">
                  <c:v>222.01660709999999</c:v>
                </c:pt>
                <c:pt idx="22353">
                  <c:v>222.02654010000001</c:v>
                </c:pt>
                <c:pt idx="22354">
                  <c:v>222.03647409999999</c:v>
                </c:pt>
                <c:pt idx="22355">
                  <c:v>222.04640710000001</c:v>
                </c:pt>
                <c:pt idx="22356">
                  <c:v>222.0563401</c:v>
                </c:pt>
                <c:pt idx="22357">
                  <c:v>222.06627309999999</c:v>
                </c:pt>
                <c:pt idx="22358">
                  <c:v>222.07620610000001</c:v>
                </c:pt>
                <c:pt idx="22359">
                  <c:v>222.08614009999999</c:v>
                </c:pt>
                <c:pt idx="22360">
                  <c:v>222.09607310000001</c:v>
                </c:pt>
                <c:pt idx="22361">
                  <c:v>222.1060061</c:v>
                </c:pt>
                <c:pt idx="22362">
                  <c:v>222.11593909999999</c:v>
                </c:pt>
                <c:pt idx="22363">
                  <c:v>222.12587310000001</c:v>
                </c:pt>
                <c:pt idx="22364">
                  <c:v>222.1358061</c:v>
                </c:pt>
                <c:pt idx="22365">
                  <c:v>222.14573909999999</c:v>
                </c:pt>
                <c:pt idx="22366">
                  <c:v>222.1556721</c:v>
                </c:pt>
                <c:pt idx="22367">
                  <c:v>222.16560609999999</c:v>
                </c:pt>
                <c:pt idx="22368">
                  <c:v>222.17553910000001</c:v>
                </c:pt>
                <c:pt idx="22369">
                  <c:v>222.1854721</c:v>
                </c:pt>
                <c:pt idx="22370">
                  <c:v>222.19540509999999</c:v>
                </c:pt>
                <c:pt idx="22371">
                  <c:v>222.20533810000001</c:v>
                </c:pt>
                <c:pt idx="22372">
                  <c:v>222.21527209999999</c:v>
                </c:pt>
                <c:pt idx="22373">
                  <c:v>222.22520510000001</c:v>
                </c:pt>
                <c:pt idx="22374">
                  <c:v>222.2351381</c:v>
                </c:pt>
                <c:pt idx="22375">
                  <c:v>222.24507109999999</c:v>
                </c:pt>
                <c:pt idx="22376">
                  <c:v>222.25500510000001</c:v>
                </c:pt>
                <c:pt idx="22377">
                  <c:v>222.26493809999999</c:v>
                </c:pt>
                <c:pt idx="22378">
                  <c:v>222.27487110000001</c:v>
                </c:pt>
                <c:pt idx="22379">
                  <c:v>222.2848041</c:v>
                </c:pt>
                <c:pt idx="22380">
                  <c:v>222.29473809999999</c:v>
                </c:pt>
                <c:pt idx="22381">
                  <c:v>222.30467110000001</c:v>
                </c:pt>
                <c:pt idx="22382">
                  <c:v>222.3146041</c:v>
                </c:pt>
                <c:pt idx="22383">
                  <c:v>222.32453709999999</c:v>
                </c:pt>
                <c:pt idx="22384">
                  <c:v>222.3344711</c:v>
                </c:pt>
                <c:pt idx="22385">
                  <c:v>222.34440409999999</c:v>
                </c:pt>
                <c:pt idx="22386">
                  <c:v>222.35433710000001</c:v>
                </c:pt>
                <c:pt idx="22387">
                  <c:v>222.3642701</c:v>
                </c:pt>
                <c:pt idx="22388">
                  <c:v>222.37420309999999</c:v>
                </c:pt>
                <c:pt idx="22389">
                  <c:v>222.3841371</c:v>
                </c:pt>
                <c:pt idx="22390">
                  <c:v>222.39407009999999</c:v>
                </c:pt>
                <c:pt idx="22391">
                  <c:v>222.40400310000001</c:v>
                </c:pt>
                <c:pt idx="22392">
                  <c:v>222.4139361</c:v>
                </c:pt>
                <c:pt idx="22393">
                  <c:v>222.42387009999999</c:v>
                </c:pt>
                <c:pt idx="22394">
                  <c:v>222.43380310000001</c:v>
                </c:pt>
                <c:pt idx="22395">
                  <c:v>222.4437361</c:v>
                </c:pt>
                <c:pt idx="22396">
                  <c:v>222.45366910000001</c:v>
                </c:pt>
                <c:pt idx="22397">
                  <c:v>222.4636031</c:v>
                </c:pt>
                <c:pt idx="22398">
                  <c:v>222.47353609999999</c:v>
                </c:pt>
                <c:pt idx="22399">
                  <c:v>222.48346910000001</c:v>
                </c:pt>
                <c:pt idx="22400">
                  <c:v>222.4934021</c:v>
                </c:pt>
                <c:pt idx="22401">
                  <c:v>222.50333610000001</c:v>
                </c:pt>
                <c:pt idx="22402">
                  <c:v>222.5132691</c:v>
                </c:pt>
                <c:pt idx="22403">
                  <c:v>222.52320209999999</c:v>
                </c:pt>
                <c:pt idx="22404">
                  <c:v>222.53313510000001</c:v>
                </c:pt>
                <c:pt idx="22405">
                  <c:v>222.5430691</c:v>
                </c:pt>
                <c:pt idx="22406">
                  <c:v>222.55300209999999</c:v>
                </c:pt>
                <c:pt idx="22407">
                  <c:v>222.5629351</c:v>
                </c:pt>
                <c:pt idx="22408">
                  <c:v>222.57286809999999</c:v>
                </c:pt>
                <c:pt idx="22409">
                  <c:v>222.58280110000001</c:v>
                </c:pt>
                <c:pt idx="22410">
                  <c:v>222.5927351</c:v>
                </c:pt>
                <c:pt idx="22411">
                  <c:v>222.60266809999999</c:v>
                </c:pt>
                <c:pt idx="22412">
                  <c:v>222.61260110000001</c:v>
                </c:pt>
                <c:pt idx="22413">
                  <c:v>222.6225341</c:v>
                </c:pt>
                <c:pt idx="22414">
                  <c:v>222.63246810000001</c:v>
                </c:pt>
                <c:pt idx="22415">
                  <c:v>222.6424011</c:v>
                </c:pt>
                <c:pt idx="22416">
                  <c:v>222.65233409999999</c:v>
                </c:pt>
                <c:pt idx="22417">
                  <c:v>222.66226710000001</c:v>
                </c:pt>
                <c:pt idx="22418">
                  <c:v>222.6722011</c:v>
                </c:pt>
                <c:pt idx="22419">
                  <c:v>222.6821339</c:v>
                </c:pt>
                <c:pt idx="22420">
                  <c:v>222.69206689999999</c:v>
                </c:pt>
                <c:pt idx="22421">
                  <c:v>222.7019999</c:v>
                </c:pt>
                <c:pt idx="22422">
                  <c:v>222.71193289999999</c:v>
                </c:pt>
                <c:pt idx="22423">
                  <c:v>222.72186690000001</c:v>
                </c:pt>
                <c:pt idx="22424">
                  <c:v>222.7317999</c:v>
                </c:pt>
                <c:pt idx="22425">
                  <c:v>222.74173289999999</c:v>
                </c:pt>
                <c:pt idx="22426">
                  <c:v>222.75166590000001</c:v>
                </c:pt>
                <c:pt idx="22427">
                  <c:v>222.76159989999999</c:v>
                </c:pt>
                <c:pt idx="22428">
                  <c:v>222.77153290000001</c:v>
                </c:pt>
                <c:pt idx="22429">
                  <c:v>222.7814659</c:v>
                </c:pt>
                <c:pt idx="22430">
                  <c:v>222.79139889999999</c:v>
                </c:pt>
                <c:pt idx="22431">
                  <c:v>222.80133290000001</c:v>
                </c:pt>
                <c:pt idx="22432">
                  <c:v>222.8112659</c:v>
                </c:pt>
                <c:pt idx="22433">
                  <c:v>222.82119890000001</c:v>
                </c:pt>
                <c:pt idx="22434">
                  <c:v>222.8311319</c:v>
                </c:pt>
                <c:pt idx="22435">
                  <c:v>222.84106589999999</c:v>
                </c:pt>
                <c:pt idx="22436">
                  <c:v>222.85099890000001</c:v>
                </c:pt>
                <c:pt idx="22437">
                  <c:v>222.8609319</c:v>
                </c:pt>
                <c:pt idx="22438">
                  <c:v>222.87086489999999</c:v>
                </c:pt>
                <c:pt idx="22439">
                  <c:v>222.8807989</c:v>
                </c:pt>
                <c:pt idx="22440">
                  <c:v>222.89073189999999</c:v>
                </c:pt>
                <c:pt idx="22441">
                  <c:v>222.90066490000001</c:v>
                </c:pt>
                <c:pt idx="22442">
                  <c:v>222.9105979</c:v>
                </c:pt>
                <c:pt idx="22443">
                  <c:v>222.92053089999999</c:v>
                </c:pt>
                <c:pt idx="22444">
                  <c:v>222.9304649</c:v>
                </c:pt>
                <c:pt idx="22445">
                  <c:v>222.94039789999999</c:v>
                </c:pt>
                <c:pt idx="22446">
                  <c:v>222.95033090000001</c:v>
                </c:pt>
                <c:pt idx="22447">
                  <c:v>222.9602639</c:v>
                </c:pt>
                <c:pt idx="22448">
                  <c:v>222.97019789999999</c:v>
                </c:pt>
                <c:pt idx="22449">
                  <c:v>222.98013090000001</c:v>
                </c:pt>
                <c:pt idx="22450">
                  <c:v>222.9900639</c:v>
                </c:pt>
                <c:pt idx="22451">
                  <c:v>222.99999690000001</c:v>
                </c:pt>
                <c:pt idx="22452">
                  <c:v>223.0099309</c:v>
                </c:pt>
                <c:pt idx="22453">
                  <c:v>223.01986389999999</c:v>
                </c:pt>
                <c:pt idx="22454">
                  <c:v>223.02979690000001</c:v>
                </c:pt>
                <c:pt idx="22455">
                  <c:v>223.0397299</c:v>
                </c:pt>
                <c:pt idx="22456">
                  <c:v>223.04966390000001</c:v>
                </c:pt>
                <c:pt idx="22457">
                  <c:v>223.0595969</c:v>
                </c:pt>
                <c:pt idx="22458">
                  <c:v>223.06952989999999</c:v>
                </c:pt>
                <c:pt idx="22459">
                  <c:v>223.07946290000001</c:v>
                </c:pt>
                <c:pt idx="22460">
                  <c:v>223.0893959</c:v>
                </c:pt>
                <c:pt idx="22461">
                  <c:v>223.09932989999999</c:v>
                </c:pt>
                <c:pt idx="22462">
                  <c:v>223.1092629</c:v>
                </c:pt>
                <c:pt idx="22463">
                  <c:v>223.11919589999999</c:v>
                </c:pt>
                <c:pt idx="22464">
                  <c:v>223.12912890000001</c:v>
                </c:pt>
                <c:pt idx="22465">
                  <c:v>223.1390629</c:v>
                </c:pt>
                <c:pt idx="22466">
                  <c:v>223.14899589999999</c:v>
                </c:pt>
                <c:pt idx="22467">
                  <c:v>223.15892890000001</c:v>
                </c:pt>
                <c:pt idx="22468">
                  <c:v>223.1688619</c:v>
                </c:pt>
                <c:pt idx="22469">
                  <c:v>223.17879590000001</c:v>
                </c:pt>
                <c:pt idx="22470">
                  <c:v>223.1887289</c:v>
                </c:pt>
                <c:pt idx="22471">
                  <c:v>223.19866189999999</c:v>
                </c:pt>
                <c:pt idx="22472">
                  <c:v>223.20859490000001</c:v>
                </c:pt>
                <c:pt idx="22473">
                  <c:v>223.2185289</c:v>
                </c:pt>
                <c:pt idx="22474">
                  <c:v>223.22846190000001</c:v>
                </c:pt>
                <c:pt idx="22475">
                  <c:v>223.2383949</c:v>
                </c:pt>
                <c:pt idx="22476">
                  <c:v>223.24832789999999</c:v>
                </c:pt>
                <c:pt idx="22477">
                  <c:v>223.25826190000001</c:v>
                </c:pt>
                <c:pt idx="22478">
                  <c:v>223.2681949</c:v>
                </c:pt>
                <c:pt idx="22479">
                  <c:v>223.27812789999999</c:v>
                </c:pt>
                <c:pt idx="22480">
                  <c:v>223.2880609</c:v>
                </c:pt>
                <c:pt idx="22481">
                  <c:v>223.29799489999999</c:v>
                </c:pt>
                <c:pt idx="22482">
                  <c:v>223.30792790000001</c:v>
                </c:pt>
                <c:pt idx="22483">
                  <c:v>223.3178609</c:v>
                </c:pt>
                <c:pt idx="22484">
                  <c:v>223.32779389999999</c:v>
                </c:pt>
                <c:pt idx="22485">
                  <c:v>223.33772690000001</c:v>
                </c:pt>
                <c:pt idx="22486">
                  <c:v>223.34766089999999</c:v>
                </c:pt>
                <c:pt idx="22487">
                  <c:v>223.35759390000001</c:v>
                </c:pt>
                <c:pt idx="22488">
                  <c:v>223.3675269</c:v>
                </c:pt>
                <c:pt idx="22489">
                  <c:v>223.37745989999999</c:v>
                </c:pt>
                <c:pt idx="22490">
                  <c:v>223.38739390000001</c:v>
                </c:pt>
                <c:pt idx="22491">
                  <c:v>223.3973269</c:v>
                </c:pt>
                <c:pt idx="22492">
                  <c:v>223.40725990000001</c:v>
                </c:pt>
                <c:pt idx="22493">
                  <c:v>223.4171929</c:v>
                </c:pt>
                <c:pt idx="22494">
                  <c:v>223.42712689999999</c:v>
                </c:pt>
                <c:pt idx="22495">
                  <c:v>223.43705990000001</c:v>
                </c:pt>
                <c:pt idx="22496">
                  <c:v>223.4469929</c:v>
                </c:pt>
                <c:pt idx="22497">
                  <c:v>223.45692589999999</c:v>
                </c:pt>
                <c:pt idx="22498">
                  <c:v>223.4668599</c:v>
                </c:pt>
                <c:pt idx="22499">
                  <c:v>223.47679289999999</c:v>
                </c:pt>
                <c:pt idx="22500">
                  <c:v>223.48672590000001</c:v>
                </c:pt>
                <c:pt idx="22501">
                  <c:v>223.4966589</c:v>
                </c:pt>
                <c:pt idx="22502">
                  <c:v>223.50659289999999</c:v>
                </c:pt>
                <c:pt idx="22503">
                  <c:v>223.5165259</c:v>
                </c:pt>
                <c:pt idx="22504">
                  <c:v>223.52645889999999</c:v>
                </c:pt>
                <c:pt idx="22505">
                  <c:v>223.53639190000001</c:v>
                </c:pt>
                <c:pt idx="22506">
                  <c:v>223.5463249</c:v>
                </c:pt>
                <c:pt idx="22507">
                  <c:v>223.55625889999999</c:v>
                </c:pt>
                <c:pt idx="22508">
                  <c:v>223.56619190000001</c:v>
                </c:pt>
                <c:pt idx="22509">
                  <c:v>223.5761249</c:v>
                </c:pt>
                <c:pt idx="22510">
                  <c:v>223.58605789999999</c:v>
                </c:pt>
                <c:pt idx="22511">
                  <c:v>223.5959919</c:v>
                </c:pt>
                <c:pt idx="22512">
                  <c:v>223.60592489999999</c:v>
                </c:pt>
                <c:pt idx="22513">
                  <c:v>223.61585790000001</c:v>
                </c:pt>
                <c:pt idx="22514">
                  <c:v>223.6257909</c:v>
                </c:pt>
                <c:pt idx="22515">
                  <c:v>223.63572490000001</c:v>
                </c:pt>
                <c:pt idx="22516">
                  <c:v>223.6456579</c:v>
                </c:pt>
                <c:pt idx="22517">
                  <c:v>223.65559089999999</c:v>
                </c:pt>
                <c:pt idx="22518">
                  <c:v>223.66552390000001</c:v>
                </c:pt>
                <c:pt idx="22519">
                  <c:v>223.6754579</c:v>
                </c:pt>
                <c:pt idx="22520">
                  <c:v>223.6853907</c:v>
                </c:pt>
                <c:pt idx="22521">
                  <c:v>223.69532369999999</c:v>
                </c:pt>
                <c:pt idx="22522">
                  <c:v>223.70525670000001</c:v>
                </c:pt>
                <c:pt idx="22523">
                  <c:v>223.71519069999999</c:v>
                </c:pt>
                <c:pt idx="22524">
                  <c:v>223.72512370000001</c:v>
                </c:pt>
                <c:pt idx="22525">
                  <c:v>223.7350567</c:v>
                </c:pt>
                <c:pt idx="22526">
                  <c:v>223.74498969999999</c:v>
                </c:pt>
                <c:pt idx="22527">
                  <c:v>223.75492370000001</c:v>
                </c:pt>
                <c:pt idx="22528">
                  <c:v>223.7648567</c:v>
                </c:pt>
                <c:pt idx="22529">
                  <c:v>223.77478970000001</c:v>
                </c:pt>
                <c:pt idx="22530">
                  <c:v>223.7847227</c:v>
                </c:pt>
                <c:pt idx="22531">
                  <c:v>223.79465569999999</c:v>
                </c:pt>
                <c:pt idx="22532">
                  <c:v>223.80458970000001</c:v>
                </c:pt>
                <c:pt idx="22533">
                  <c:v>223.8145227</c:v>
                </c:pt>
                <c:pt idx="22534">
                  <c:v>223.82445569999999</c:v>
                </c:pt>
                <c:pt idx="22535">
                  <c:v>223.83438870000001</c:v>
                </c:pt>
                <c:pt idx="22536">
                  <c:v>223.84432269999999</c:v>
                </c:pt>
                <c:pt idx="22537">
                  <c:v>223.85425570000001</c:v>
                </c:pt>
                <c:pt idx="22538">
                  <c:v>223.8641887</c:v>
                </c:pt>
                <c:pt idx="22539">
                  <c:v>223.87412169999999</c:v>
                </c:pt>
                <c:pt idx="22540">
                  <c:v>223.8840557</c:v>
                </c:pt>
                <c:pt idx="22541">
                  <c:v>223.89398869999999</c:v>
                </c:pt>
                <c:pt idx="22542">
                  <c:v>223.90392170000001</c:v>
                </c:pt>
                <c:pt idx="22543">
                  <c:v>223.9138547</c:v>
                </c:pt>
                <c:pt idx="22544">
                  <c:v>223.92378869999999</c:v>
                </c:pt>
                <c:pt idx="22545">
                  <c:v>223.93372170000001</c:v>
                </c:pt>
                <c:pt idx="22546">
                  <c:v>223.9436547</c:v>
                </c:pt>
                <c:pt idx="22547">
                  <c:v>223.95358770000001</c:v>
                </c:pt>
                <c:pt idx="22548">
                  <c:v>223.9635217</c:v>
                </c:pt>
                <c:pt idx="22549">
                  <c:v>223.97345469999999</c:v>
                </c:pt>
                <c:pt idx="22550">
                  <c:v>223.98338770000001</c:v>
                </c:pt>
                <c:pt idx="22551">
                  <c:v>223.9933207</c:v>
                </c:pt>
                <c:pt idx="22552">
                  <c:v>224.00325369999999</c:v>
                </c:pt>
                <c:pt idx="22553">
                  <c:v>224.0131877</c:v>
                </c:pt>
                <c:pt idx="22554">
                  <c:v>224.02312069999999</c:v>
                </c:pt>
                <c:pt idx="22555">
                  <c:v>224.03305370000001</c:v>
                </c:pt>
                <c:pt idx="22556">
                  <c:v>224.0429867</c:v>
                </c:pt>
                <c:pt idx="22557">
                  <c:v>224.05292069999999</c:v>
                </c:pt>
                <c:pt idx="22558">
                  <c:v>224.06285370000001</c:v>
                </c:pt>
                <c:pt idx="22559">
                  <c:v>224.07278669999999</c:v>
                </c:pt>
                <c:pt idx="22560">
                  <c:v>224.08271970000001</c:v>
                </c:pt>
                <c:pt idx="22561">
                  <c:v>224.0926537</c:v>
                </c:pt>
                <c:pt idx="22562">
                  <c:v>224.10258669999999</c:v>
                </c:pt>
                <c:pt idx="22563">
                  <c:v>224.11251970000001</c:v>
                </c:pt>
                <c:pt idx="22564">
                  <c:v>224.1224527</c:v>
                </c:pt>
                <c:pt idx="22565">
                  <c:v>224.13238670000001</c:v>
                </c:pt>
                <c:pt idx="22566">
                  <c:v>224.1423197</c:v>
                </c:pt>
                <c:pt idx="22567">
                  <c:v>224.15225269999999</c:v>
                </c:pt>
                <c:pt idx="22568">
                  <c:v>224.16218570000001</c:v>
                </c:pt>
                <c:pt idx="22569">
                  <c:v>224.1721197</c:v>
                </c:pt>
                <c:pt idx="22570">
                  <c:v>224.18205270000001</c:v>
                </c:pt>
                <c:pt idx="22571">
                  <c:v>224.1919857</c:v>
                </c:pt>
                <c:pt idx="22572">
                  <c:v>224.20191869999999</c:v>
                </c:pt>
                <c:pt idx="22573">
                  <c:v>224.21185270000001</c:v>
                </c:pt>
                <c:pt idx="22574">
                  <c:v>224.2217857</c:v>
                </c:pt>
                <c:pt idx="22575">
                  <c:v>224.23171869999999</c:v>
                </c:pt>
                <c:pt idx="22576">
                  <c:v>224.24165170000001</c:v>
                </c:pt>
                <c:pt idx="22577">
                  <c:v>224.25158569999999</c:v>
                </c:pt>
                <c:pt idx="22578">
                  <c:v>224.26151870000001</c:v>
                </c:pt>
                <c:pt idx="22579">
                  <c:v>224.2714517</c:v>
                </c:pt>
                <c:pt idx="22580">
                  <c:v>224.28138469999999</c:v>
                </c:pt>
                <c:pt idx="22581">
                  <c:v>224.29131870000001</c:v>
                </c:pt>
                <c:pt idx="22582">
                  <c:v>224.30125169999999</c:v>
                </c:pt>
                <c:pt idx="22583">
                  <c:v>224.31118470000001</c:v>
                </c:pt>
                <c:pt idx="22584">
                  <c:v>224.3211177</c:v>
                </c:pt>
                <c:pt idx="22585">
                  <c:v>224.33105169999999</c:v>
                </c:pt>
                <c:pt idx="22586">
                  <c:v>224.34098470000001</c:v>
                </c:pt>
                <c:pt idx="22587">
                  <c:v>224.3509177</c:v>
                </c:pt>
                <c:pt idx="22588">
                  <c:v>224.36085069999999</c:v>
                </c:pt>
                <c:pt idx="22589">
                  <c:v>224.3707837</c:v>
                </c:pt>
                <c:pt idx="22590">
                  <c:v>224.38071769999999</c:v>
                </c:pt>
                <c:pt idx="22591">
                  <c:v>224.39065070000001</c:v>
                </c:pt>
                <c:pt idx="22592">
                  <c:v>224.4005837</c:v>
                </c:pt>
                <c:pt idx="22593">
                  <c:v>224.41051669999999</c:v>
                </c:pt>
                <c:pt idx="22594">
                  <c:v>224.4204507</c:v>
                </c:pt>
                <c:pt idx="22595">
                  <c:v>224.43038369999999</c:v>
                </c:pt>
                <c:pt idx="22596">
                  <c:v>224.44031670000001</c:v>
                </c:pt>
                <c:pt idx="22597">
                  <c:v>224.4502497</c:v>
                </c:pt>
                <c:pt idx="22598">
                  <c:v>224.46018369999999</c:v>
                </c:pt>
                <c:pt idx="22599">
                  <c:v>224.47011670000001</c:v>
                </c:pt>
                <c:pt idx="22600">
                  <c:v>224.4800497</c:v>
                </c:pt>
                <c:pt idx="22601">
                  <c:v>224.48998270000001</c:v>
                </c:pt>
                <c:pt idx="22602">
                  <c:v>224.4999167</c:v>
                </c:pt>
                <c:pt idx="22603">
                  <c:v>224.50984969999999</c:v>
                </c:pt>
                <c:pt idx="22604">
                  <c:v>224.51978270000001</c:v>
                </c:pt>
                <c:pt idx="22605">
                  <c:v>224.5297157</c:v>
                </c:pt>
                <c:pt idx="22606">
                  <c:v>224.53964970000001</c:v>
                </c:pt>
                <c:pt idx="22607">
                  <c:v>224.5495827</c:v>
                </c:pt>
                <c:pt idx="22608">
                  <c:v>224.55951569999999</c:v>
                </c:pt>
                <c:pt idx="22609">
                  <c:v>224.56944870000001</c:v>
                </c:pt>
                <c:pt idx="22610">
                  <c:v>224.5793827</c:v>
                </c:pt>
                <c:pt idx="22611">
                  <c:v>224.58931569999999</c:v>
                </c:pt>
                <c:pt idx="22612">
                  <c:v>224.5992487</c:v>
                </c:pt>
                <c:pt idx="22613">
                  <c:v>224.60918169999999</c:v>
                </c:pt>
                <c:pt idx="22614">
                  <c:v>224.61911570000001</c:v>
                </c:pt>
                <c:pt idx="22615">
                  <c:v>224.6290487</c:v>
                </c:pt>
                <c:pt idx="22616">
                  <c:v>224.63898169999999</c:v>
                </c:pt>
                <c:pt idx="22617">
                  <c:v>224.64891470000001</c:v>
                </c:pt>
                <c:pt idx="22618">
                  <c:v>224.65884869999999</c:v>
                </c:pt>
                <c:pt idx="22619">
                  <c:v>224.66878170000001</c:v>
                </c:pt>
                <c:pt idx="22620">
                  <c:v>224.6787147</c:v>
                </c:pt>
                <c:pt idx="22621">
                  <c:v>224.68864769999999</c:v>
                </c:pt>
                <c:pt idx="22622">
                  <c:v>224.69858070000001</c:v>
                </c:pt>
                <c:pt idx="22623">
                  <c:v>224.70851469999999</c:v>
                </c:pt>
                <c:pt idx="22624">
                  <c:v>224.71844770000001</c:v>
                </c:pt>
                <c:pt idx="22625">
                  <c:v>224.7283807</c:v>
                </c:pt>
                <c:pt idx="22626">
                  <c:v>224.73831369999999</c:v>
                </c:pt>
                <c:pt idx="22627">
                  <c:v>224.74824770000001</c:v>
                </c:pt>
                <c:pt idx="22628">
                  <c:v>224.7581807</c:v>
                </c:pt>
                <c:pt idx="22629">
                  <c:v>224.76811369999999</c:v>
                </c:pt>
                <c:pt idx="22630">
                  <c:v>224.7780467</c:v>
                </c:pt>
                <c:pt idx="22631">
                  <c:v>224.78798069999999</c:v>
                </c:pt>
                <c:pt idx="22632">
                  <c:v>224.79791370000001</c:v>
                </c:pt>
                <c:pt idx="22633">
                  <c:v>224.8078467</c:v>
                </c:pt>
                <c:pt idx="22634">
                  <c:v>224.81777969999999</c:v>
                </c:pt>
                <c:pt idx="22635">
                  <c:v>224.8277137</c:v>
                </c:pt>
                <c:pt idx="22636">
                  <c:v>224.83764669999999</c:v>
                </c:pt>
                <c:pt idx="22637">
                  <c:v>224.84757970000001</c:v>
                </c:pt>
                <c:pt idx="22638">
                  <c:v>224.8575127</c:v>
                </c:pt>
                <c:pt idx="22639">
                  <c:v>224.86744669999999</c:v>
                </c:pt>
                <c:pt idx="22640">
                  <c:v>224.87737970000001</c:v>
                </c:pt>
                <c:pt idx="22641">
                  <c:v>224.8873127</c:v>
                </c:pt>
                <c:pt idx="22642">
                  <c:v>224.89724570000001</c:v>
                </c:pt>
                <c:pt idx="22643">
                  <c:v>224.9071797</c:v>
                </c:pt>
                <c:pt idx="22644">
                  <c:v>224.91711269999999</c:v>
                </c:pt>
                <c:pt idx="22645">
                  <c:v>224.92704570000001</c:v>
                </c:pt>
                <c:pt idx="22646">
                  <c:v>224.9369787</c:v>
                </c:pt>
                <c:pt idx="22647">
                  <c:v>224.94691270000001</c:v>
                </c:pt>
                <c:pt idx="22648">
                  <c:v>224.9568457</c:v>
                </c:pt>
                <c:pt idx="22649">
                  <c:v>224.96677869999999</c:v>
                </c:pt>
                <c:pt idx="22650">
                  <c:v>224.97671170000001</c:v>
                </c:pt>
                <c:pt idx="22651">
                  <c:v>224.9866457</c:v>
                </c:pt>
                <c:pt idx="22652">
                  <c:v>224.99657869999999</c:v>
                </c:pt>
                <c:pt idx="22653">
                  <c:v>225.0065117</c:v>
                </c:pt>
                <c:pt idx="22654">
                  <c:v>225.01644469999999</c:v>
                </c:pt>
                <c:pt idx="22655">
                  <c:v>225.02637870000001</c:v>
                </c:pt>
                <c:pt idx="22656">
                  <c:v>225.0363117</c:v>
                </c:pt>
                <c:pt idx="22657">
                  <c:v>225.04624469999999</c:v>
                </c:pt>
                <c:pt idx="22658">
                  <c:v>225.05617770000001</c:v>
                </c:pt>
                <c:pt idx="22659">
                  <c:v>225.06611169999999</c:v>
                </c:pt>
                <c:pt idx="22660">
                  <c:v>225.07604470000001</c:v>
                </c:pt>
                <c:pt idx="22661">
                  <c:v>225.0859777</c:v>
                </c:pt>
                <c:pt idx="22662">
                  <c:v>225.09591069999999</c:v>
                </c:pt>
                <c:pt idx="22663">
                  <c:v>225.10584470000001</c:v>
                </c:pt>
                <c:pt idx="22664">
                  <c:v>225.1157777</c:v>
                </c:pt>
                <c:pt idx="22665">
                  <c:v>225.12571070000001</c:v>
                </c:pt>
                <c:pt idx="22666">
                  <c:v>225.1356437</c:v>
                </c:pt>
                <c:pt idx="22667">
                  <c:v>225.14557769999999</c:v>
                </c:pt>
                <c:pt idx="22668">
                  <c:v>225.15551070000001</c:v>
                </c:pt>
                <c:pt idx="22669">
                  <c:v>225.1654437</c:v>
                </c:pt>
                <c:pt idx="22670">
                  <c:v>225.17537669999999</c:v>
                </c:pt>
                <c:pt idx="22671">
                  <c:v>225.1853097</c:v>
                </c:pt>
                <c:pt idx="22672">
                  <c:v>225.19524369999999</c:v>
                </c:pt>
                <c:pt idx="22673">
                  <c:v>225.20517670000001</c:v>
                </c:pt>
                <c:pt idx="22674">
                  <c:v>225.2151097</c:v>
                </c:pt>
                <c:pt idx="22675">
                  <c:v>225.22504369999999</c:v>
                </c:pt>
                <c:pt idx="22676">
                  <c:v>225.2349767</c:v>
                </c:pt>
                <c:pt idx="22677">
                  <c:v>225.24490969999999</c:v>
                </c:pt>
                <c:pt idx="22678">
                  <c:v>225.25484270000001</c:v>
                </c:pt>
                <c:pt idx="22679">
                  <c:v>225.2647757</c:v>
                </c:pt>
                <c:pt idx="22680">
                  <c:v>225.27470969999999</c:v>
                </c:pt>
                <c:pt idx="22681">
                  <c:v>225.28464270000001</c:v>
                </c:pt>
                <c:pt idx="22682">
                  <c:v>225.2945757</c:v>
                </c:pt>
                <c:pt idx="22683">
                  <c:v>225.30450870000001</c:v>
                </c:pt>
                <c:pt idx="22684">
                  <c:v>225.3144427</c:v>
                </c:pt>
                <c:pt idx="22685">
                  <c:v>225.32437569999999</c:v>
                </c:pt>
                <c:pt idx="22686">
                  <c:v>225.33430870000001</c:v>
                </c:pt>
                <c:pt idx="22687">
                  <c:v>225.3442417</c:v>
                </c:pt>
                <c:pt idx="22688">
                  <c:v>225.35417570000001</c:v>
                </c:pt>
                <c:pt idx="22689">
                  <c:v>225.3641087</c:v>
                </c:pt>
                <c:pt idx="22690">
                  <c:v>225.37404169999999</c:v>
                </c:pt>
                <c:pt idx="22691">
                  <c:v>225.38397470000001</c:v>
                </c:pt>
                <c:pt idx="22692">
                  <c:v>225.3939087</c:v>
                </c:pt>
                <c:pt idx="22693">
                  <c:v>225.40384169999999</c:v>
                </c:pt>
                <c:pt idx="22694">
                  <c:v>225.4137747</c:v>
                </c:pt>
                <c:pt idx="22695">
                  <c:v>225.42370769999999</c:v>
                </c:pt>
                <c:pt idx="22696">
                  <c:v>225.43364170000001</c:v>
                </c:pt>
                <c:pt idx="22697">
                  <c:v>225.4435747</c:v>
                </c:pt>
                <c:pt idx="22698">
                  <c:v>225.45350769999999</c:v>
                </c:pt>
                <c:pt idx="22699">
                  <c:v>225.46344070000001</c:v>
                </c:pt>
                <c:pt idx="22700">
                  <c:v>225.47337469999999</c:v>
                </c:pt>
                <c:pt idx="22701">
                  <c:v>225.48330770000001</c:v>
                </c:pt>
                <c:pt idx="22702">
                  <c:v>225.4932407</c:v>
                </c:pt>
                <c:pt idx="22703">
                  <c:v>225.50317369999999</c:v>
                </c:pt>
                <c:pt idx="22704">
                  <c:v>225.51310770000001</c:v>
                </c:pt>
                <c:pt idx="22705">
                  <c:v>225.5230407</c:v>
                </c:pt>
                <c:pt idx="22706">
                  <c:v>225.53297370000001</c:v>
                </c:pt>
                <c:pt idx="22707">
                  <c:v>225.5429067</c:v>
                </c:pt>
                <c:pt idx="22708">
                  <c:v>225.55284069999999</c:v>
                </c:pt>
                <c:pt idx="22709">
                  <c:v>225.56277370000001</c:v>
                </c:pt>
                <c:pt idx="22710">
                  <c:v>225.5727067</c:v>
                </c:pt>
                <c:pt idx="22711">
                  <c:v>225.58263969999999</c:v>
                </c:pt>
                <c:pt idx="22712">
                  <c:v>225.5925737</c:v>
                </c:pt>
                <c:pt idx="22713">
                  <c:v>225.60250669999999</c:v>
                </c:pt>
                <c:pt idx="22714">
                  <c:v>225.61243970000001</c:v>
                </c:pt>
                <c:pt idx="22715">
                  <c:v>225.6223727</c:v>
                </c:pt>
                <c:pt idx="22716">
                  <c:v>225.63230669999999</c:v>
                </c:pt>
                <c:pt idx="22717">
                  <c:v>225.6422397</c:v>
                </c:pt>
                <c:pt idx="22718">
                  <c:v>225.65217269999999</c:v>
                </c:pt>
                <c:pt idx="22719">
                  <c:v>225.66210570000001</c:v>
                </c:pt>
                <c:pt idx="22720">
                  <c:v>225.6720397</c:v>
                </c:pt>
                <c:pt idx="22721">
                  <c:v>225.68197240000001</c:v>
                </c:pt>
                <c:pt idx="22722">
                  <c:v>225.6919054</c:v>
                </c:pt>
                <c:pt idx="22723">
                  <c:v>225.70183840000001</c:v>
                </c:pt>
                <c:pt idx="22724">
                  <c:v>225.7117724</c:v>
                </c:pt>
                <c:pt idx="22725">
                  <c:v>225.72170539999999</c:v>
                </c:pt>
                <c:pt idx="22726">
                  <c:v>225.73163840000001</c:v>
                </c:pt>
                <c:pt idx="22727">
                  <c:v>225.7415714</c:v>
                </c:pt>
                <c:pt idx="22728">
                  <c:v>225.75150540000001</c:v>
                </c:pt>
                <c:pt idx="22729">
                  <c:v>225.7614384</c:v>
                </c:pt>
                <c:pt idx="22730">
                  <c:v>225.77137139999999</c:v>
                </c:pt>
                <c:pt idx="22731">
                  <c:v>225.78130440000001</c:v>
                </c:pt>
                <c:pt idx="22732">
                  <c:v>225.7912384</c:v>
                </c:pt>
                <c:pt idx="22733">
                  <c:v>225.80117139999999</c:v>
                </c:pt>
                <c:pt idx="22734">
                  <c:v>225.8111044</c:v>
                </c:pt>
                <c:pt idx="22735">
                  <c:v>225.82103739999999</c:v>
                </c:pt>
                <c:pt idx="22736">
                  <c:v>225.83097140000001</c:v>
                </c:pt>
                <c:pt idx="22737">
                  <c:v>225.8409044</c:v>
                </c:pt>
                <c:pt idx="22738">
                  <c:v>225.85083739999999</c:v>
                </c:pt>
                <c:pt idx="22739">
                  <c:v>225.86077040000001</c:v>
                </c:pt>
                <c:pt idx="22740">
                  <c:v>225.87070439999999</c:v>
                </c:pt>
                <c:pt idx="22741">
                  <c:v>225.88063740000001</c:v>
                </c:pt>
                <c:pt idx="22742">
                  <c:v>225.8905704</c:v>
                </c:pt>
                <c:pt idx="22743">
                  <c:v>225.90050339999999</c:v>
                </c:pt>
                <c:pt idx="22744">
                  <c:v>225.91043740000001</c:v>
                </c:pt>
                <c:pt idx="22745">
                  <c:v>225.9203704</c:v>
                </c:pt>
                <c:pt idx="22746">
                  <c:v>225.93030340000001</c:v>
                </c:pt>
                <c:pt idx="22747">
                  <c:v>225.9402364</c:v>
                </c:pt>
                <c:pt idx="22748">
                  <c:v>225.95017039999999</c:v>
                </c:pt>
                <c:pt idx="22749">
                  <c:v>225.96010340000001</c:v>
                </c:pt>
                <c:pt idx="22750">
                  <c:v>225.9700364</c:v>
                </c:pt>
                <c:pt idx="22751">
                  <c:v>225.97996939999999</c:v>
                </c:pt>
                <c:pt idx="22752">
                  <c:v>225.9899034</c:v>
                </c:pt>
                <c:pt idx="22753">
                  <c:v>225.99983639999999</c:v>
                </c:pt>
                <c:pt idx="22754">
                  <c:v>226.00976940000001</c:v>
                </c:pt>
                <c:pt idx="22755">
                  <c:v>226.0197024</c:v>
                </c:pt>
                <c:pt idx="22756">
                  <c:v>226.02963639999999</c:v>
                </c:pt>
                <c:pt idx="22757">
                  <c:v>226.0395694</c:v>
                </c:pt>
                <c:pt idx="22758">
                  <c:v>226.04950239999999</c:v>
                </c:pt>
                <c:pt idx="22759">
                  <c:v>226.05943640000001</c:v>
                </c:pt>
                <c:pt idx="22760">
                  <c:v>226.0693694</c:v>
                </c:pt>
                <c:pt idx="22761">
                  <c:v>226.07930239999999</c:v>
                </c:pt>
                <c:pt idx="22762">
                  <c:v>226.08923540000001</c:v>
                </c:pt>
                <c:pt idx="22763">
                  <c:v>226.09916939999999</c:v>
                </c:pt>
                <c:pt idx="22764">
                  <c:v>226.10910240000001</c:v>
                </c:pt>
                <c:pt idx="22765">
                  <c:v>226.1190354</c:v>
                </c:pt>
                <c:pt idx="22766">
                  <c:v>226.12896839999999</c:v>
                </c:pt>
                <c:pt idx="22767">
                  <c:v>226.13890240000001</c:v>
                </c:pt>
                <c:pt idx="22768">
                  <c:v>226.1488354</c:v>
                </c:pt>
                <c:pt idx="22769">
                  <c:v>226.15876840000001</c:v>
                </c:pt>
                <c:pt idx="22770">
                  <c:v>226.1687014</c:v>
                </c:pt>
                <c:pt idx="22771">
                  <c:v>226.17863539999999</c:v>
                </c:pt>
                <c:pt idx="22772">
                  <c:v>226.18856840000001</c:v>
                </c:pt>
                <c:pt idx="22773">
                  <c:v>226.1985014</c:v>
                </c:pt>
                <c:pt idx="22774">
                  <c:v>226.20843439999999</c:v>
                </c:pt>
                <c:pt idx="22775">
                  <c:v>226.2183684</c:v>
                </c:pt>
                <c:pt idx="22776">
                  <c:v>226.22830139999999</c:v>
                </c:pt>
                <c:pt idx="22777">
                  <c:v>226.23823440000001</c:v>
                </c:pt>
                <c:pt idx="22778">
                  <c:v>226.2481684</c:v>
                </c:pt>
                <c:pt idx="22779">
                  <c:v>226.25810139999999</c:v>
                </c:pt>
                <c:pt idx="22780">
                  <c:v>226.2680344</c:v>
                </c:pt>
                <c:pt idx="22781">
                  <c:v>226.27796739999999</c:v>
                </c:pt>
                <c:pt idx="22782">
                  <c:v>226.28790140000001</c:v>
                </c:pt>
                <c:pt idx="22783">
                  <c:v>226.2978344</c:v>
                </c:pt>
                <c:pt idx="22784">
                  <c:v>226.30776739999999</c:v>
                </c:pt>
                <c:pt idx="22785">
                  <c:v>226.3177014</c:v>
                </c:pt>
                <c:pt idx="22786">
                  <c:v>226.32763439999999</c:v>
                </c:pt>
                <c:pt idx="22787">
                  <c:v>226.33756740000001</c:v>
                </c:pt>
                <c:pt idx="22788">
                  <c:v>226.3475004</c:v>
                </c:pt>
                <c:pt idx="22789">
                  <c:v>226.35743439999999</c:v>
                </c:pt>
                <c:pt idx="22790">
                  <c:v>226.36736740000001</c:v>
                </c:pt>
                <c:pt idx="22791">
                  <c:v>226.3773004</c:v>
                </c:pt>
                <c:pt idx="22792">
                  <c:v>226.38723440000001</c:v>
                </c:pt>
                <c:pt idx="22793">
                  <c:v>226.3971674</c:v>
                </c:pt>
                <c:pt idx="22794">
                  <c:v>226.40710039999999</c:v>
                </c:pt>
                <c:pt idx="22795">
                  <c:v>226.41703340000001</c:v>
                </c:pt>
                <c:pt idx="22796">
                  <c:v>226.4269674</c:v>
                </c:pt>
                <c:pt idx="22797">
                  <c:v>226.43690040000001</c:v>
                </c:pt>
                <c:pt idx="22798">
                  <c:v>226.4468334</c:v>
                </c:pt>
                <c:pt idx="22799">
                  <c:v>226.45676739999999</c:v>
                </c:pt>
                <c:pt idx="22800">
                  <c:v>226.46670040000001</c:v>
                </c:pt>
                <c:pt idx="22801">
                  <c:v>226.4766334</c:v>
                </c:pt>
                <c:pt idx="22802">
                  <c:v>226.48656639999999</c:v>
                </c:pt>
                <c:pt idx="22803">
                  <c:v>226.4965004</c:v>
                </c:pt>
                <c:pt idx="22804">
                  <c:v>226.50643339999999</c:v>
                </c:pt>
                <c:pt idx="22805">
                  <c:v>226.51636640000001</c:v>
                </c:pt>
                <c:pt idx="22806">
                  <c:v>226.5263004</c:v>
                </c:pt>
                <c:pt idx="22807">
                  <c:v>226.53623339999999</c:v>
                </c:pt>
                <c:pt idx="22808">
                  <c:v>226.5461664</c:v>
                </c:pt>
                <c:pt idx="22809">
                  <c:v>226.55610039999999</c:v>
                </c:pt>
                <c:pt idx="22810">
                  <c:v>226.56603340000001</c:v>
                </c:pt>
                <c:pt idx="22811">
                  <c:v>226.5759664</c:v>
                </c:pt>
                <c:pt idx="22812">
                  <c:v>226.58589939999999</c:v>
                </c:pt>
                <c:pt idx="22813">
                  <c:v>226.5958334</c:v>
                </c:pt>
                <c:pt idx="22814">
                  <c:v>226.60576639999999</c:v>
                </c:pt>
                <c:pt idx="22815">
                  <c:v>226.61569940000001</c:v>
                </c:pt>
                <c:pt idx="22816">
                  <c:v>226.6256334</c:v>
                </c:pt>
                <c:pt idx="22817">
                  <c:v>226.63556639999999</c:v>
                </c:pt>
                <c:pt idx="22818">
                  <c:v>226.64549940000001</c:v>
                </c:pt>
                <c:pt idx="22819">
                  <c:v>226.65543339999999</c:v>
                </c:pt>
                <c:pt idx="22820">
                  <c:v>226.66536640000001</c:v>
                </c:pt>
                <c:pt idx="22821">
                  <c:v>226.6752994</c:v>
                </c:pt>
                <c:pt idx="22822">
                  <c:v>226.6852327</c:v>
                </c:pt>
                <c:pt idx="22823">
                  <c:v>226.69516669999999</c:v>
                </c:pt>
                <c:pt idx="22824">
                  <c:v>226.70509970000001</c:v>
                </c:pt>
                <c:pt idx="22825">
                  <c:v>226.71503269999999</c:v>
                </c:pt>
                <c:pt idx="22826">
                  <c:v>226.72496670000001</c:v>
                </c:pt>
                <c:pt idx="22827">
                  <c:v>226.7348997</c:v>
                </c:pt>
                <c:pt idx="22828">
                  <c:v>226.74483269999999</c:v>
                </c:pt>
                <c:pt idx="22829">
                  <c:v>226.7547667</c:v>
                </c:pt>
                <c:pt idx="22830">
                  <c:v>226.76469969999999</c:v>
                </c:pt>
                <c:pt idx="22831">
                  <c:v>226.77463270000001</c:v>
                </c:pt>
                <c:pt idx="22832">
                  <c:v>226.7845667</c:v>
                </c:pt>
                <c:pt idx="22833">
                  <c:v>226.79449969999999</c:v>
                </c:pt>
                <c:pt idx="22834">
                  <c:v>226.80443270000001</c:v>
                </c:pt>
                <c:pt idx="22835">
                  <c:v>226.81436669999999</c:v>
                </c:pt>
                <c:pt idx="22836">
                  <c:v>226.82429970000001</c:v>
                </c:pt>
                <c:pt idx="22837">
                  <c:v>226.8342327</c:v>
                </c:pt>
                <c:pt idx="22838">
                  <c:v>226.84416669999999</c:v>
                </c:pt>
                <c:pt idx="22839">
                  <c:v>226.85409970000001</c:v>
                </c:pt>
                <c:pt idx="22840">
                  <c:v>226.8640327</c:v>
                </c:pt>
                <c:pt idx="22841">
                  <c:v>226.87396670000001</c:v>
                </c:pt>
                <c:pt idx="22842">
                  <c:v>226.8838997</c:v>
                </c:pt>
                <c:pt idx="22843">
                  <c:v>226.89383269999999</c:v>
                </c:pt>
                <c:pt idx="22844">
                  <c:v>226.90376570000001</c:v>
                </c:pt>
                <c:pt idx="22845">
                  <c:v>226.9136997</c:v>
                </c:pt>
                <c:pt idx="22846">
                  <c:v>226.92363270000001</c:v>
                </c:pt>
                <c:pt idx="22847">
                  <c:v>226.9335657</c:v>
                </c:pt>
                <c:pt idx="22848">
                  <c:v>226.94349969999999</c:v>
                </c:pt>
                <c:pt idx="22849">
                  <c:v>226.95343270000001</c:v>
                </c:pt>
                <c:pt idx="22850">
                  <c:v>226.9633657</c:v>
                </c:pt>
                <c:pt idx="22851">
                  <c:v>226.97329970000001</c:v>
                </c:pt>
                <c:pt idx="22852">
                  <c:v>226.9832327</c:v>
                </c:pt>
                <c:pt idx="22853">
                  <c:v>226.99316569999999</c:v>
                </c:pt>
                <c:pt idx="22854">
                  <c:v>227.00309970000001</c:v>
                </c:pt>
                <c:pt idx="22855">
                  <c:v>227.0130327</c:v>
                </c:pt>
                <c:pt idx="22856">
                  <c:v>227.02296569999999</c:v>
                </c:pt>
                <c:pt idx="22857">
                  <c:v>227.0328997</c:v>
                </c:pt>
                <c:pt idx="22858">
                  <c:v>227.04283269999999</c:v>
                </c:pt>
                <c:pt idx="22859">
                  <c:v>227.05276570000001</c:v>
                </c:pt>
                <c:pt idx="22860">
                  <c:v>227.0626997</c:v>
                </c:pt>
                <c:pt idx="22861">
                  <c:v>227.07263270000001</c:v>
                </c:pt>
                <c:pt idx="22862">
                  <c:v>227.0825657</c:v>
                </c:pt>
                <c:pt idx="22863">
                  <c:v>227.09249969999999</c:v>
                </c:pt>
                <c:pt idx="22864">
                  <c:v>227.10243270000001</c:v>
                </c:pt>
                <c:pt idx="22865">
                  <c:v>227.1123657</c:v>
                </c:pt>
                <c:pt idx="22866">
                  <c:v>227.12229970000001</c:v>
                </c:pt>
                <c:pt idx="22867">
                  <c:v>227.1322327</c:v>
                </c:pt>
                <c:pt idx="22868">
                  <c:v>227.14216569999999</c:v>
                </c:pt>
                <c:pt idx="22869">
                  <c:v>227.15209970000001</c:v>
                </c:pt>
                <c:pt idx="22870">
                  <c:v>227.1620327</c:v>
                </c:pt>
                <c:pt idx="22871">
                  <c:v>227.17196670000001</c:v>
                </c:pt>
                <c:pt idx="22872">
                  <c:v>227.1818997</c:v>
                </c:pt>
                <c:pt idx="22873">
                  <c:v>227.19183269999999</c:v>
                </c:pt>
                <c:pt idx="22874">
                  <c:v>227.20176670000001</c:v>
                </c:pt>
                <c:pt idx="22875">
                  <c:v>227.2116997</c:v>
                </c:pt>
                <c:pt idx="22876">
                  <c:v>227.22163269999999</c:v>
                </c:pt>
                <c:pt idx="22877">
                  <c:v>227.2315667</c:v>
                </c:pt>
                <c:pt idx="22878">
                  <c:v>227.24149969999999</c:v>
                </c:pt>
                <c:pt idx="22879">
                  <c:v>227.25143270000001</c:v>
                </c:pt>
                <c:pt idx="22880">
                  <c:v>227.2613667</c:v>
                </c:pt>
                <c:pt idx="22881">
                  <c:v>227.27129969999999</c:v>
                </c:pt>
                <c:pt idx="22882">
                  <c:v>227.2812327</c:v>
                </c:pt>
                <c:pt idx="22883">
                  <c:v>227.29116669999999</c:v>
                </c:pt>
                <c:pt idx="22884">
                  <c:v>227.30109970000001</c:v>
                </c:pt>
                <c:pt idx="22885">
                  <c:v>227.3110327</c:v>
                </c:pt>
                <c:pt idx="22886">
                  <c:v>227.32096670000001</c:v>
                </c:pt>
                <c:pt idx="22887">
                  <c:v>227.3308997</c:v>
                </c:pt>
                <c:pt idx="22888">
                  <c:v>227.34083269999999</c:v>
                </c:pt>
                <c:pt idx="22889">
                  <c:v>227.35076670000001</c:v>
                </c:pt>
                <c:pt idx="22890">
                  <c:v>227.3606997</c:v>
                </c:pt>
                <c:pt idx="22891">
                  <c:v>227.37063370000001</c:v>
                </c:pt>
                <c:pt idx="22892">
                  <c:v>227.3805667</c:v>
                </c:pt>
                <c:pt idx="22893">
                  <c:v>227.39049969999999</c:v>
                </c:pt>
                <c:pt idx="22894">
                  <c:v>227.40043370000001</c:v>
                </c:pt>
                <c:pt idx="22895">
                  <c:v>227.4103667</c:v>
                </c:pt>
                <c:pt idx="22896">
                  <c:v>227.42029969999999</c:v>
                </c:pt>
                <c:pt idx="22897">
                  <c:v>227.4302337</c:v>
                </c:pt>
                <c:pt idx="22898">
                  <c:v>227.44016669999999</c:v>
                </c:pt>
                <c:pt idx="22899">
                  <c:v>227.45009970000001</c:v>
                </c:pt>
                <c:pt idx="22900">
                  <c:v>227.4600337</c:v>
                </c:pt>
                <c:pt idx="22901">
                  <c:v>227.46996669999999</c:v>
                </c:pt>
                <c:pt idx="22902">
                  <c:v>227.4799007</c:v>
                </c:pt>
                <c:pt idx="22903">
                  <c:v>227.48983369999999</c:v>
                </c:pt>
                <c:pt idx="22904">
                  <c:v>227.49976670000001</c:v>
                </c:pt>
                <c:pt idx="22905">
                  <c:v>227.5097007</c:v>
                </c:pt>
                <c:pt idx="22906">
                  <c:v>227.51963370000001</c:v>
                </c:pt>
                <c:pt idx="22907">
                  <c:v>227.5295667</c:v>
                </c:pt>
                <c:pt idx="22908">
                  <c:v>227.53950069999999</c:v>
                </c:pt>
                <c:pt idx="22909">
                  <c:v>227.54943370000001</c:v>
                </c:pt>
                <c:pt idx="22910">
                  <c:v>227.5593667</c:v>
                </c:pt>
                <c:pt idx="22911">
                  <c:v>227.56930070000001</c:v>
                </c:pt>
                <c:pt idx="22912">
                  <c:v>227.5792337</c:v>
                </c:pt>
                <c:pt idx="22913">
                  <c:v>227.58916769999999</c:v>
                </c:pt>
                <c:pt idx="22914">
                  <c:v>227.59910070000001</c:v>
                </c:pt>
                <c:pt idx="22915">
                  <c:v>227.6090337</c:v>
                </c:pt>
                <c:pt idx="22916">
                  <c:v>227.61896770000001</c:v>
                </c:pt>
                <c:pt idx="22917">
                  <c:v>227.6289007</c:v>
                </c:pt>
                <c:pt idx="22918">
                  <c:v>227.63883369999999</c:v>
                </c:pt>
                <c:pt idx="22919">
                  <c:v>227.64876770000001</c:v>
                </c:pt>
                <c:pt idx="22920">
                  <c:v>227.6587007</c:v>
                </c:pt>
                <c:pt idx="22921">
                  <c:v>227.66863470000001</c:v>
                </c:pt>
                <c:pt idx="22922">
                  <c:v>227.6785677</c:v>
                </c:pt>
                <c:pt idx="22923">
                  <c:v>227.6885006</c:v>
                </c:pt>
                <c:pt idx="22924">
                  <c:v>227.69843460000001</c:v>
                </c:pt>
                <c:pt idx="22925">
                  <c:v>227.7083676</c:v>
                </c:pt>
                <c:pt idx="22926">
                  <c:v>227.71830059999999</c:v>
                </c:pt>
                <c:pt idx="22927">
                  <c:v>227.72823460000001</c:v>
                </c:pt>
                <c:pt idx="22928">
                  <c:v>227.7381676</c:v>
                </c:pt>
                <c:pt idx="22929">
                  <c:v>227.74810160000001</c:v>
                </c:pt>
                <c:pt idx="22930">
                  <c:v>227.7580346</c:v>
                </c:pt>
                <c:pt idx="22931">
                  <c:v>227.76796759999999</c:v>
                </c:pt>
                <c:pt idx="22932">
                  <c:v>227.77790160000001</c:v>
                </c:pt>
                <c:pt idx="22933">
                  <c:v>227.7878346</c:v>
                </c:pt>
                <c:pt idx="22934">
                  <c:v>227.79776759999999</c:v>
                </c:pt>
                <c:pt idx="22935">
                  <c:v>227.8077016</c:v>
                </c:pt>
                <c:pt idx="22936">
                  <c:v>227.81763459999999</c:v>
                </c:pt>
                <c:pt idx="22937">
                  <c:v>227.82756860000001</c:v>
                </c:pt>
                <c:pt idx="22938">
                  <c:v>227.8375016</c:v>
                </c:pt>
                <c:pt idx="22939">
                  <c:v>227.84743460000001</c:v>
                </c:pt>
                <c:pt idx="22940">
                  <c:v>227.8573686</c:v>
                </c:pt>
                <c:pt idx="22941">
                  <c:v>227.86730159999999</c:v>
                </c:pt>
                <c:pt idx="22942">
                  <c:v>227.87723460000001</c:v>
                </c:pt>
                <c:pt idx="22943">
                  <c:v>227.8871686</c:v>
                </c:pt>
                <c:pt idx="22944">
                  <c:v>227.89710160000001</c:v>
                </c:pt>
                <c:pt idx="22945">
                  <c:v>227.9070356</c:v>
                </c:pt>
                <c:pt idx="22946">
                  <c:v>227.91696859999999</c:v>
                </c:pt>
                <c:pt idx="22947">
                  <c:v>227.92690160000001</c:v>
                </c:pt>
                <c:pt idx="22948">
                  <c:v>227.93683559999999</c:v>
                </c:pt>
                <c:pt idx="22949">
                  <c:v>227.94676860000001</c:v>
                </c:pt>
                <c:pt idx="22950">
                  <c:v>227.9567026</c:v>
                </c:pt>
                <c:pt idx="22951">
                  <c:v>227.96663559999999</c:v>
                </c:pt>
                <c:pt idx="22952">
                  <c:v>227.97656860000001</c:v>
                </c:pt>
                <c:pt idx="22953">
                  <c:v>227.98650259999999</c:v>
                </c:pt>
                <c:pt idx="22954">
                  <c:v>227.99643560000001</c:v>
                </c:pt>
                <c:pt idx="22955">
                  <c:v>228.0063686</c:v>
                </c:pt>
                <c:pt idx="22956">
                  <c:v>228.01630259999999</c:v>
                </c:pt>
                <c:pt idx="22957">
                  <c:v>228.02623560000001</c:v>
                </c:pt>
                <c:pt idx="22958">
                  <c:v>228.03616959999999</c:v>
                </c:pt>
                <c:pt idx="22959">
                  <c:v>228.04610260000001</c:v>
                </c:pt>
                <c:pt idx="22960">
                  <c:v>228.0560356</c:v>
                </c:pt>
                <c:pt idx="22961">
                  <c:v>228.06596959999999</c:v>
                </c:pt>
                <c:pt idx="22962">
                  <c:v>228.07590260000001</c:v>
                </c:pt>
                <c:pt idx="22963">
                  <c:v>228.08583659999999</c:v>
                </c:pt>
                <c:pt idx="22964">
                  <c:v>228.09576960000001</c:v>
                </c:pt>
                <c:pt idx="22965">
                  <c:v>228.1057026</c:v>
                </c:pt>
                <c:pt idx="22966">
                  <c:v>228.11563659999999</c:v>
                </c:pt>
                <c:pt idx="22967">
                  <c:v>228.12556960000001</c:v>
                </c:pt>
                <c:pt idx="22968">
                  <c:v>228.13550359999999</c:v>
                </c:pt>
                <c:pt idx="22969">
                  <c:v>228.14543660000001</c:v>
                </c:pt>
                <c:pt idx="22970">
                  <c:v>228.1553696</c:v>
                </c:pt>
                <c:pt idx="22971">
                  <c:v>228.16530359999999</c:v>
                </c:pt>
                <c:pt idx="22972">
                  <c:v>228.17523660000001</c:v>
                </c:pt>
                <c:pt idx="22973">
                  <c:v>228.18516959999999</c:v>
                </c:pt>
                <c:pt idx="22974">
                  <c:v>228.19510360000001</c:v>
                </c:pt>
                <c:pt idx="22975">
                  <c:v>228.2050366</c:v>
                </c:pt>
                <c:pt idx="22976">
                  <c:v>228.21497059999999</c:v>
                </c:pt>
                <c:pt idx="22977">
                  <c:v>228.2249036</c:v>
                </c:pt>
                <c:pt idx="22978">
                  <c:v>228.23483659999999</c:v>
                </c:pt>
                <c:pt idx="22979">
                  <c:v>228.24477060000001</c:v>
                </c:pt>
                <c:pt idx="22980">
                  <c:v>228.2547036</c:v>
                </c:pt>
                <c:pt idx="22981">
                  <c:v>228.26463759999999</c:v>
                </c:pt>
                <c:pt idx="22982">
                  <c:v>228.2745706</c:v>
                </c:pt>
                <c:pt idx="22983">
                  <c:v>228.28450359999999</c:v>
                </c:pt>
                <c:pt idx="22984">
                  <c:v>228.29443760000001</c:v>
                </c:pt>
                <c:pt idx="22985">
                  <c:v>228.3043706</c:v>
                </c:pt>
                <c:pt idx="22986">
                  <c:v>228.31430460000001</c:v>
                </c:pt>
                <c:pt idx="22987">
                  <c:v>228.3242376</c:v>
                </c:pt>
                <c:pt idx="22988">
                  <c:v>228.33417059999999</c:v>
                </c:pt>
                <c:pt idx="22989">
                  <c:v>228.34410460000001</c:v>
                </c:pt>
                <c:pt idx="22990">
                  <c:v>228.3540376</c:v>
                </c:pt>
                <c:pt idx="22991">
                  <c:v>228.36397160000001</c:v>
                </c:pt>
                <c:pt idx="22992">
                  <c:v>228.3739046</c:v>
                </c:pt>
                <c:pt idx="22993">
                  <c:v>228.38383759999999</c:v>
                </c:pt>
                <c:pt idx="22994">
                  <c:v>228.39377160000001</c:v>
                </c:pt>
                <c:pt idx="22995">
                  <c:v>228.4037046</c:v>
                </c:pt>
                <c:pt idx="22996">
                  <c:v>228.41363860000001</c:v>
                </c:pt>
                <c:pt idx="22997">
                  <c:v>228.4235716</c:v>
                </c:pt>
                <c:pt idx="22998">
                  <c:v>228.43350459999999</c:v>
                </c:pt>
                <c:pt idx="22999">
                  <c:v>228.44343860000001</c:v>
                </c:pt>
                <c:pt idx="23000">
                  <c:v>228.4533716</c:v>
                </c:pt>
                <c:pt idx="23001">
                  <c:v>228.46330560000001</c:v>
                </c:pt>
                <c:pt idx="23002">
                  <c:v>228.4732386</c:v>
                </c:pt>
                <c:pt idx="23003">
                  <c:v>228.48317159999999</c:v>
                </c:pt>
                <c:pt idx="23004">
                  <c:v>228.49310560000001</c:v>
                </c:pt>
                <c:pt idx="23005">
                  <c:v>228.5030386</c:v>
                </c:pt>
                <c:pt idx="23006">
                  <c:v>228.51297260000001</c:v>
                </c:pt>
                <c:pt idx="23007">
                  <c:v>228.5229056</c:v>
                </c:pt>
                <c:pt idx="23008">
                  <c:v>228.53283859999999</c:v>
                </c:pt>
                <c:pt idx="23009">
                  <c:v>228.54277260000001</c:v>
                </c:pt>
                <c:pt idx="23010">
                  <c:v>228.5527056</c:v>
                </c:pt>
                <c:pt idx="23011">
                  <c:v>228.56263960000001</c:v>
                </c:pt>
                <c:pt idx="23012">
                  <c:v>228.5725726</c:v>
                </c:pt>
                <c:pt idx="23013">
                  <c:v>228.58250559999999</c:v>
                </c:pt>
                <c:pt idx="23014">
                  <c:v>228.59243960000001</c:v>
                </c:pt>
                <c:pt idx="23015">
                  <c:v>228.6023726</c:v>
                </c:pt>
                <c:pt idx="23016">
                  <c:v>228.61230660000001</c:v>
                </c:pt>
                <c:pt idx="23017">
                  <c:v>228.6222396</c:v>
                </c:pt>
                <c:pt idx="23018">
                  <c:v>228.63217359999999</c:v>
                </c:pt>
                <c:pt idx="23019">
                  <c:v>228.64210660000001</c:v>
                </c:pt>
                <c:pt idx="23020">
                  <c:v>228.65203959999999</c:v>
                </c:pt>
                <c:pt idx="23021">
                  <c:v>228.66197360000001</c:v>
                </c:pt>
                <c:pt idx="23022">
                  <c:v>228.6719066</c:v>
                </c:pt>
                <c:pt idx="23023">
                  <c:v>228.68184049999999</c:v>
                </c:pt>
                <c:pt idx="23024">
                  <c:v>228.69177350000001</c:v>
                </c:pt>
                <c:pt idx="23025">
                  <c:v>228.7017065</c:v>
                </c:pt>
                <c:pt idx="23026">
                  <c:v>228.71164049999999</c:v>
                </c:pt>
                <c:pt idx="23027">
                  <c:v>228.72157350000001</c:v>
                </c:pt>
                <c:pt idx="23028">
                  <c:v>228.73150749999999</c:v>
                </c:pt>
                <c:pt idx="23029">
                  <c:v>228.74144050000001</c:v>
                </c:pt>
                <c:pt idx="23030">
                  <c:v>228.7513735</c:v>
                </c:pt>
                <c:pt idx="23031">
                  <c:v>228.76130749999999</c:v>
                </c:pt>
                <c:pt idx="23032">
                  <c:v>228.7712405</c:v>
                </c:pt>
                <c:pt idx="23033">
                  <c:v>228.78117449999999</c:v>
                </c:pt>
                <c:pt idx="23034">
                  <c:v>228.79110750000001</c:v>
                </c:pt>
                <c:pt idx="23035">
                  <c:v>228.8010405</c:v>
                </c:pt>
                <c:pt idx="23036">
                  <c:v>228.81097449999999</c:v>
                </c:pt>
                <c:pt idx="23037">
                  <c:v>228.8209075</c:v>
                </c:pt>
                <c:pt idx="23038">
                  <c:v>228.83084149999999</c:v>
                </c:pt>
                <c:pt idx="23039">
                  <c:v>228.84077450000001</c:v>
                </c:pt>
                <c:pt idx="23040">
                  <c:v>228.8507085</c:v>
                </c:pt>
                <c:pt idx="23041">
                  <c:v>228.86064150000001</c:v>
                </c:pt>
                <c:pt idx="23042">
                  <c:v>228.8705745</c:v>
                </c:pt>
                <c:pt idx="23043">
                  <c:v>228.88050849999999</c:v>
                </c:pt>
                <c:pt idx="23044">
                  <c:v>228.89044150000001</c:v>
                </c:pt>
                <c:pt idx="23045">
                  <c:v>228.9003755</c:v>
                </c:pt>
                <c:pt idx="23046">
                  <c:v>228.91030850000001</c:v>
                </c:pt>
                <c:pt idx="23047">
                  <c:v>228.9202415</c:v>
                </c:pt>
                <c:pt idx="23048">
                  <c:v>228.93017549999999</c:v>
                </c:pt>
                <c:pt idx="23049">
                  <c:v>228.94010850000001</c:v>
                </c:pt>
                <c:pt idx="23050">
                  <c:v>228.9500425</c:v>
                </c:pt>
                <c:pt idx="23051">
                  <c:v>228.95997550000001</c:v>
                </c:pt>
                <c:pt idx="23052">
                  <c:v>228.9699085</c:v>
                </c:pt>
                <c:pt idx="23053">
                  <c:v>228.97984249999999</c:v>
                </c:pt>
                <c:pt idx="23054">
                  <c:v>228.98977550000001</c:v>
                </c:pt>
                <c:pt idx="23055">
                  <c:v>228.99970949999999</c:v>
                </c:pt>
                <c:pt idx="23056">
                  <c:v>229.00964250000001</c:v>
                </c:pt>
                <c:pt idx="23057">
                  <c:v>229.0195765</c:v>
                </c:pt>
                <c:pt idx="23058">
                  <c:v>229.02950949999999</c:v>
                </c:pt>
                <c:pt idx="23059">
                  <c:v>229.03944250000001</c:v>
                </c:pt>
                <c:pt idx="23060">
                  <c:v>229.04937649999999</c:v>
                </c:pt>
                <c:pt idx="23061">
                  <c:v>229.05930950000001</c:v>
                </c:pt>
                <c:pt idx="23062">
                  <c:v>229.0692435</c:v>
                </c:pt>
                <c:pt idx="23063">
                  <c:v>229.07917649999999</c:v>
                </c:pt>
                <c:pt idx="23064">
                  <c:v>229.08910950000001</c:v>
                </c:pt>
                <c:pt idx="23065">
                  <c:v>229.09904349999999</c:v>
                </c:pt>
                <c:pt idx="23066">
                  <c:v>229.10897650000001</c:v>
                </c:pt>
                <c:pt idx="23067">
                  <c:v>229.1189105</c:v>
                </c:pt>
                <c:pt idx="23068">
                  <c:v>229.12884349999999</c:v>
                </c:pt>
                <c:pt idx="23069">
                  <c:v>229.13877650000001</c:v>
                </c:pt>
                <c:pt idx="23070">
                  <c:v>229.14871049999999</c:v>
                </c:pt>
                <c:pt idx="23071">
                  <c:v>229.15864350000001</c:v>
                </c:pt>
                <c:pt idx="23072">
                  <c:v>229.1685775</c:v>
                </c:pt>
                <c:pt idx="23073">
                  <c:v>229.17851049999999</c:v>
                </c:pt>
                <c:pt idx="23074">
                  <c:v>229.18844350000001</c:v>
                </c:pt>
                <c:pt idx="23075">
                  <c:v>229.19837749999999</c:v>
                </c:pt>
                <c:pt idx="23076">
                  <c:v>229.20831050000001</c:v>
                </c:pt>
                <c:pt idx="23077">
                  <c:v>229.2182445</c:v>
                </c:pt>
                <c:pt idx="23078">
                  <c:v>229.22817749999999</c:v>
                </c:pt>
                <c:pt idx="23079">
                  <c:v>229.2381105</c:v>
                </c:pt>
                <c:pt idx="23080">
                  <c:v>229.24804449999999</c:v>
                </c:pt>
                <c:pt idx="23081">
                  <c:v>229.25797750000001</c:v>
                </c:pt>
                <c:pt idx="23082">
                  <c:v>229.2679115</c:v>
                </c:pt>
                <c:pt idx="23083">
                  <c:v>229.27784449999999</c:v>
                </c:pt>
                <c:pt idx="23084">
                  <c:v>229.2877785</c:v>
                </c:pt>
                <c:pt idx="23085">
                  <c:v>229.29771149999999</c:v>
                </c:pt>
                <c:pt idx="23086">
                  <c:v>229.30764450000001</c:v>
                </c:pt>
                <c:pt idx="23087">
                  <c:v>229.3175785</c:v>
                </c:pt>
                <c:pt idx="23088">
                  <c:v>229.32751150000001</c:v>
                </c:pt>
                <c:pt idx="23089">
                  <c:v>229.3374455</c:v>
                </c:pt>
                <c:pt idx="23090">
                  <c:v>229.34737849999999</c:v>
                </c:pt>
                <c:pt idx="23091">
                  <c:v>229.35731150000001</c:v>
                </c:pt>
                <c:pt idx="23092">
                  <c:v>229.3672455</c:v>
                </c:pt>
                <c:pt idx="23093">
                  <c:v>229.37717850000001</c:v>
                </c:pt>
                <c:pt idx="23094">
                  <c:v>229.3871125</c:v>
                </c:pt>
                <c:pt idx="23095">
                  <c:v>229.39704549999999</c:v>
                </c:pt>
                <c:pt idx="23096">
                  <c:v>229.40697850000001</c:v>
                </c:pt>
                <c:pt idx="23097">
                  <c:v>229.4169125</c:v>
                </c:pt>
                <c:pt idx="23098">
                  <c:v>229.42684550000001</c:v>
                </c:pt>
                <c:pt idx="23099">
                  <c:v>229.4367795</c:v>
                </c:pt>
                <c:pt idx="23100">
                  <c:v>229.44671249999999</c:v>
                </c:pt>
                <c:pt idx="23101">
                  <c:v>229.45664550000001</c:v>
                </c:pt>
                <c:pt idx="23102">
                  <c:v>229.46657949999999</c:v>
                </c:pt>
                <c:pt idx="23103">
                  <c:v>229.47651250000001</c:v>
                </c:pt>
                <c:pt idx="23104">
                  <c:v>229.4864465</c:v>
                </c:pt>
                <c:pt idx="23105">
                  <c:v>229.49637949999999</c:v>
                </c:pt>
                <c:pt idx="23106">
                  <c:v>229.5063135</c:v>
                </c:pt>
                <c:pt idx="23107">
                  <c:v>229.51624649999999</c:v>
                </c:pt>
                <c:pt idx="23108">
                  <c:v>229.52617950000001</c:v>
                </c:pt>
                <c:pt idx="23109">
                  <c:v>229.5361135</c:v>
                </c:pt>
                <c:pt idx="23110">
                  <c:v>229.54604649999999</c:v>
                </c:pt>
                <c:pt idx="23111">
                  <c:v>229.55597950000001</c:v>
                </c:pt>
                <c:pt idx="23112">
                  <c:v>229.56591349999999</c:v>
                </c:pt>
                <c:pt idx="23113">
                  <c:v>229.57584650000001</c:v>
                </c:pt>
                <c:pt idx="23114">
                  <c:v>229.5857805</c:v>
                </c:pt>
                <c:pt idx="23115">
                  <c:v>229.59571349999999</c:v>
                </c:pt>
                <c:pt idx="23116">
                  <c:v>229.6056475</c:v>
                </c:pt>
                <c:pt idx="23117">
                  <c:v>229.61558049999999</c:v>
                </c:pt>
                <c:pt idx="23118">
                  <c:v>229.62551350000001</c:v>
                </c:pt>
                <c:pt idx="23119">
                  <c:v>229.6354475</c:v>
                </c:pt>
                <c:pt idx="23120">
                  <c:v>229.64538049999999</c:v>
                </c:pt>
                <c:pt idx="23121">
                  <c:v>229.6553145</c:v>
                </c:pt>
                <c:pt idx="23122">
                  <c:v>229.66524749999999</c:v>
                </c:pt>
                <c:pt idx="23123">
                  <c:v>229.67518050000001</c:v>
                </c:pt>
                <c:pt idx="23124">
                  <c:v>229.685115</c:v>
                </c:pt>
                <c:pt idx="23125">
                  <c:v>229.69504800000001</c:v>
                </c:pt>
                <c:pt idx="23126">
                  <c:v>229.704982</c:v>
                </c:pt>
                <c:pt idx="23127">
                  <c:v>229.71491499999999</c:v>
                </c:pt>
                <c:pt idx="23128">
                  <c:v>229.72484800000001</c:v>
                </c:pt>
                <c:pt idx="23129">
                  <c:v>229.734782</c:v>
                </c:pt>
                <c:pt idx="23130">
                  <c:v>229.74471500000001</c:v>
                </c:pt>
                <c:pt idx="23131">
                  <c:v>229.754649</c:v>
                </c:pt>
                <c:pt idx="23132">
                  <c:v>229.76458199999999</c:v>
                </c:pt>
                <c:pt idx="23133">
                  <c:v>229.77451500000001</c:v>
                </c:pt>
                <c:pt idx="23134">
                  <c:v>229.784449</c:v>
                </c:pt>
                <c:pt idx="23135">
                  <c:v>229.79438200000001</c:v>
                </c:pt>
                <c:pt idx="23136">
                  <c:v>229.804316</c:v>
                </c:pt>
                <c:pt idx="23137">
                  <c:v>229.81424899999999</c:v>
                </c:pt>
                <c:pt idx="23138">
                  <c:v>229.82418200000001</c:v>
                </c:pt>
                <c:pt idx="23139">
                  <c:v>229.83411599999999</c:v>
                </c:pt>
                <c:pt idx="23140">
                  <c:v>229.84404900000001</c:v>
                </c:pt>
                <c:pt idx="23141">
                  <c:v>229.853983</c:v>
                </c:pt>
                <c:pt idx="23142">
                  <c:v>229.86391599999999</c:v>
                </c:pt>
                <c:pt idx="23143">
                  <c:v>229.87384900000001</c:v>
                </c:pt>
                <c:pt idx="23144">
                  <c:v>229.88378299999999</c:v>
                </c:pt>
                <c:pt idx="23145">
                  <c:v>229.89371600000001</c:v>
                </c:pt>
                <c:pt idx="23146">
                  <c:v>229.90365</c:v>
                </c:pt>
                <c:pt idx="23147">
                  <c:v>229.91358299999999</c:v>
                </c:pt>
                <c:pt idx="23148">
                  <c:v>229.92351600000001</c:v>
                </c:pt>
                <c:pt idx="23149">
                  <c:v>229.93344999999999</c:v>
                </c:pt>
                <c:pt idx="23150">
                  <c:v>229.94338300000001</c:v>
                </c:pt>
                <c:pt idx="23151">
                  <c:v>229.953317</c:v>
                </c:pt>
                <c:pt idx="23152">
                  <c:v>229.96324999999999</c:v>
                </c:pt>
                <c:pt idx="23153">
                  <c:v>229.97318300000001</c:v>
                </c:pt>
                <c:pt idx="23154">
                  <c:v>229.98311699999999</c:v>
                </c:pt>
                <c:pt idx="23155">
                  <c:v>229.99305000000001</c:v>
                </c:pt>
                <c:pt idx="23156">
                  <c:v>230.002984</c:v>
                </c:pt>
                <c:pt idx="23157">
                  <c:v>230.01291699999999</c:v>
                </c:pt>
                <c:pt idx="23158">
                  <c:v>230.02285000000001</c:v>
                </c:pt>
                <c:pt idx="23159">
                  <c:v>230.03278399999999</c:v>
                </c:pt>
                <c:pt idx="23160">
                  <c:v>230.04271700000001</c:v>
                </c:pt>
                <c:pt idx="23161">
                  <c:v>230.052651</c:v>
                </c:pt>
                <c:pt idx="23162">
                  <c:v>230.06258399999999</c:v>
                </c:pt>
                <c:pt idx="23163">
                  <c:v>230.072517</c:v>
                </c:pt>
                <c:pt idx="23164">
                  <c:v>230.08245099999999</c:v>
                </c:pt>
                <c:pt idx="23165">
                  <c:v>230.09238400000001</c:v>
                </c:pt>
                <c:pt idx="23166">
                  <c:v>230.102318</c:v>
                </c:pt>
                <c:pt idx="23167">
                  <c:v>230.11225099999999</c:v>
                </c:pt>
                <c:pt idx="23168">
                  <c:v>230.122184</c:v>
                </c:pt>
                <c:pt idx="23169">
                  <c:v>230.13211799999999</c:v>
                </c:pt>
                <c:pt idx="23170">
                  <c:v>230.14205100000001</c:v>
                </c:pt>
                <c:pt idx="23171">
                  <c:v>230.151985</c:v>
                </c:pt>
                <c:pt idx="23172">
                  <c:v>230.16191800000001</c:v>
                </c:pt>
                <c:pt idx="23173">
                  <c:v>230.171851</c:v>
                </c:pt>
                <c:pt idx="23174">
                  <c:v>230.18178499999999</c:v>
                </c:pt>
                <c:pt idx="23175">
                  <c:v>230.19171800000001</c:v>
                </c:pt>
                <c:pt idx="23176">
                  <c:v>230.201651</c:v>
                </c:pt>
                <c:pt idx="23177">
                  <c:v>230.21158500000001</c:v>
                </c:pt>
                <c:pt idx="23178">
                  <c:v>230.221518</c:v>
                </c:pt>
                <c:pt idx="23179">
                  <c:v>230.23145199999999</c:v>
                </c:pt>
                <c:pt idx="23180">
                  <c:v>230.24138500000001</c:v>
                </c:pt>
                <c:pt idx="23181">
                  <c:v>230.251318</c:v>
                </c:pt>
                <c:pt idx="23182">
                  <c:v>230.26125200000001</c:v>
                </c:pt>
                <c:pt idx="23183">
                  <c:v>230.271185</c:v>
                </c:pt>
                <c:pt idx="23184">
                  <c:v>230.28111899999999</c:v>
                </c:pt>
                <c:pt idx="23185">
                  <c:v>230.29105200000001</c:v>
                </c:pt>
                <c:pt idx="23186">
                  <c:v>230.300985</c:v>
                </c:pt>
                <c:pt idx="23187">
                  <c:v>230.31091900000001</c:v>
                </c:pt>
                <c:pt idx="23188">
                  <c:v>230.320852</c:v>
                </c:pt>
                <c:pt idx="23189">
                  <c:v>230.33078599999999</c:v>
                </c:pt>
                <c:pt idx="23190">
                  <c:v>230.34071900000001</c:v>
                </c:pt>
                <c:pt idx="23191">
                  <c:v>230.350652</c:v>
                </c:pt>
                <c:pt idx="23192">
                  <c:v>230.36058600000001</c:v>
                </c:pt>
                <c:pt idx="23193">
                  <c:v>230.370519</c:v>
                </c:pt>
                <c:pt idx="23194">
                  <c:v>230.38045299999999</c:v>
                </c:pt>
                <c:pt idx="23195">
                  <c:v>230.39038600000001</c:v>
                </c:pt>
                <c:pt idx="23196">
                  <c:v>230.400319</c:v>
                </c:pt>
                <c:pt idx="23197">
                  <c:v>230.41025300000001</c:v>
                </c:pt>
                <c:pt idx="23198">
                  <c:v>230.420186</c:v>
                </c:pt>
                <c:pt idx="23199">
                  <c:v>230.43011999999999</c:v>
                </c:pt>
                <c:pt idx="23200">
                  <c:v>230.44005300000001</c:v>
                </c:pt>
                <c:pt idx="23201">
                  <c:v>230.449986</c:v>
                </c:pt>
                <c:pt idx="23202">
                  <c:v>230.45992000000001</c:v>
                </c:pt>
                <c:pt idx="23203">
                  <c:v>230.469853</c:v>
                </c:pt>
                <c:pt idx="23204">
                  <c:v>230.47978699999999</c:v>
                </c:pt>
                <c:pt idx="23205">
                  <c:v>230.48972000000001</c:v>
                </c:pt>
                <c:pt idx="23206">
                  <c:v>230.499653</c:v>
                </c:pt>
                <c:pt idx="23207">
                  <c:v>230.50958700000001</c:v>
                </c:pt>
                <c:pt idx="23208">
                  <c:v>230.51952</c:v>
                </c:pt>
                <c:pt idx="23209">
                  <c:v>230.52945399999999</c:v>
                </c:pt>
                <c:pt idx="23210">
                  <c:v>230.539387</c:v>
                </c:pt>
                <c:pt idx="23211">
                  <c:v>230.54931999999999</c:v>
                </c:pt>
                <c:pt idx="23212">
                  <c:v>230.55925400000001</c:v>
                </c:pt>
                <c:pt idx="23213">
                  <c:v>230.569187</c:v>
                </c:pt>
                <c:pt idx="23214">
                  <c:v>230.57912099999999</c:v>
                </c:pt>
                <c:pt idx="23215">
                  <c:v>230.589054</c:v>
                </c:pt>
                <c:pt idx="23216">
                  <c:v>230.59898699999999</c:v>
                </c:pt>
                <c:pt idx="23217">
                  <c:v>230.60892100000001</c:v>
                </c:pt>
                <c:pt idx="23218">
                  <c:v>230.618854</c:v>
                </c:pt>
                <c:pt idx="23219">
                  <c:v>230.62878799999999</c:v>
                </c:pt>
                <c:pt idx="23220">
                  <c:v>230.638721</c:v>
                </c:pt>
                <c:pt idx="23221">
                  <c:v>230.64865399999999</c:v>
                </c:pt>
                <c:pt idx="23222">
                  <c:v>230.65858800000001</c:v>
                </c:pt>
                <c:pt idx="23223">
                  <c:v>230.668521</c:v>
                </c:pt>
                <c:pt idx="23224">
                  <c:v>230.67845500000001</c:v>
                </c:pt>
                <c:pt idx="23225">
                  <c:v>230.68838740000001</c:v>
                </c:pt>
                <c:pt idx="23226">
                  <c:v>230.6983204</c:v>
                </c:pt>
                <c:pt idx="23227">
                  <c:v>230.70825439999999</c:v>
                </c:pt>
                <c:pt idx="23228">
                  <c:v>230.71818740000001</c:v>
                </c:pt>
                <c:pt idx="23229">
                  <c:v>230.72812039999999</c:v>
                </c:pt>
                <c:pt idx="23230">
                  <c:v>230.73805440000001</c:v>
                </c:pt>
                <c:pt idx="23231">
                  <c:v>230.7479874</c:v>
                </c:pt>
                <c:pt idx="23232">
                  <c:v>230.75792139999999</c:v>
                </c:pt>
                <c:pt idx="23233">
                  <c:v>230.7678544</c:v>
                </c:pt>
                <c:pt idx="23234">
                  <c:v>230.77778739999999</c:v>
                </c:pt>
                <c:pt idx="23235">
                  <c:v>230.78772140000001</c:v>
                </c:pt>
                <c:pt idx="23236">
                  <c:v>230.7976544</c:v>
                </c:pt>
                <c:pt idx="23237">
                  <c:v>230.80758839999999</c:v>
                </c:pt>
                <c:pt idx="23238">
                  <c:v>230.8175214</c:v>
                </c:pt>
                <c:pt idx="23239">
                  <c:v>230.82745439999999</c:v>
                </c:pt>
                <c:pt idx="23240">
                  <c:v>230.83738840000001</c:v>
                </c:pt>
                <c:pt idx="23241">
                  <c:v>230.8473214</c:v>
                </c:pt>
                <c:pt idx="23242">
                  <c:v>230.85725540000001</c:v>
                </c:pt>
                <c:pt idx="23243">
                  <c:v>230.8671884</c:v>
                </c:pt>
                <c:pt idx="23244">
                  <c:v>230.87712139999999</c:v>
                </c:pt>
                <c:pt idx="23245">
                  <c:v>230.88705540000001</c:v>
                </c:pt>
                <c:pt idx="23246">
                  <c:v>230.8969884</c:v>
                </c:pt>
                <c:pt idx="23247">
                  <c:v>230.90692240000001</c:v>
                </c:pt>
                <c:pt idx="23248">
                  <c:v>230.9168554</c:v>
                </c:pt>
                <c:pt idx="23249">
                  <c:v>230.92678839999999</c:v>
                </c:pt>
                <c:pt idx="23250">
                  <c:v>230.93672240000001</c:v>
                </c:pt>
                <c:pt idx="23251">
                  <c:v>230.9466554</c:v>
                </c:pt>
                <c:pt idx="23252">
                  <c:v>230.95658940000001</c:v>
                </c:pt>
                <c:pt idx="23253">
                  <c:v>230.9665224</c:v>
                </c:pt>
                <c:pt idx="23254">
                  <c:v>230.97645539999999</c:v>
                </c:pt>
                <c:pt idx="23255">
                  <c:v>230.98638940000001</c:v>
                </c:pt>
                <c:pt idx="23256">
                  <c:v>230.9963224</c:v>
                </c:pt>
                <c:pt idx="23257">
                  <c:v>231.00625640000001</c:v>
                </c:pt>
                <c:pt idx="23258">
                  <c:v>231.0161894</c:v>
                </c:pt>
                <c:pt idx="23259">
                  <c:v>231.02612239999999</c:v>
                </c:pt>
                <c:pt idx="23260">
                  <c:v>231.03605640000001</c:v>
                </c:pt>
                <c:pt idx="23261">
                  <c:v>231.0459894</c:v>
                </c:pt>
                <c:pt idx="23262">
                  <c:v>231.05592239999999</c:v>
                </c:pt>
                <c:pt idx="23263">
                  <c:v>231.0658564</c:v>
                </c:pt>
                <c:pt idx="23264">
                  <c:v>231.07578939999999</c:v>
                </c:pt>
                <c:pt idx="23265">
                  <c:v>231.08572340000001</c:v>
                </c:pt>
                <c:pt idx="23266">
                  <c:v>231.0956564</c:v>
                </c:pt>
                <c:pt idx="23267">
                  <c:v>231.10558940000001</c:v>
                </c:pt>
                <c:pt idx="23268">
                  <c:v>231.1155234</c:v>
                </c:pt>
                <c:pt idx="23269">
                  <c:v>231.12545639999999</c:v>
                </c:pt>
                <c:pt idx="23270">
                  <c:v>231.13539040000001</c:v>
                </c:pt>
                <c:pt idx="23271">
                  <c:v>231.1453234</c:v>
                </c:pt>
                <c:pt idx="23272">
                  <c:v>231.15525640000001</c:v>
                </c:pt>
                <c:pt idx="23273">
                  <c:v>231.1651904</c:v>
                </c:pt>
                <c:pt idx="23274">
                  <c:v>231.17512339999999</c:v>
                </c:pt>
                <c:pt idx="23275">
                  <c:v>231.18505740000001</c:v>
                </c:pt>
                <c:pt idx="23276">
                  <c:v>231.19499039999999</c:v>
                </c:pt>
                <c:pt idx="23277">
                  <c:v>231.20492340000001</c:v>
                </c:pt>
                <c:pt idx="23278">
                  <c:v>231.2148574</c:v>
                </c:pt>
                <c:pt idx="23279">
                  <c:v>231.22479039999999</c:v>
                </c:pt>
                <c:pt idx="23280">
                  <c:v>231.2347244</c:v>
                </c:pt>
                <c:pt idx="23281">
                  <c:v>231.24465739999999</c:v>
                </c:pt>
                <c:pt idx="23282">
                  <c:v>231.25459040000001</c:v>
                </c:pt>
                <c:pt idx="23283">
                  <c:v>231.2645244</c:v>
                </c:pt>
                <c:pt idx="23284">
                  <c:v>231.27445739999999</c:v>
                </c:pt>
                <c:pt idx="23285">
                  <c:v>231.2843914</c:v>
                </c:pt>
                <c:pt idx="23286">
                  <c:v>231.29432439999999</c:v>
                </c:pt>
                <c:pt idx="23287">
                  <c:v>231.30425740000001</c:v>
                </c:pt>
                <c:pt idx="23288">
                  <c:v>231.3141914</c:v>
                </c:pt>
                <c:pt idx="23289">
                  <c:v>231.32412439999999</c:v>
                </c:pt>
                <c:pt idx="23290">
                  <c:v>231.3340584</c:v>
                </c:pt>
                <c:pt idx="23291">
                  <c:v>231.34399139999999</c:v>
                </c:pt>
                <c:pt idx="23292">
                  <c:v>231.35392440000001</c:v>
                </c:pt>
                <c:pt idx="23293">
                  <c:v>231.3638584</c:v>
                </c:pt>
                <c:pt idx="23294">
                  <c:v>231.37379139999999</c:v>
                </c:pt>
                <c:pt idx="23295">
                  <c:v>231.3837254</c:v>
                </c:pt>
                <c:pt idx="23296">
                  <c:v>231.39365839999999</c:v>
                </c:pt>
                <c:pt idx="23297">
                  <c:v>231.40359140000001</c:v>
                </c:pt>
                <c:pt idx="23298">
                  <c:v>231.4135254</c:v>
                </c:pt>
                <c:pt idx="23299">
                  <c:v>231.42345839999999</c:v>
                </c:pt>
                <c:pt idx="23300">
                  <c:v>231.4333914</c:v>
                </c:pt>
                <c:pt idx="23301">
                  <c:v>231.44332539999999</c:v>
                </c:pt>
                <c:pt idx="23302">
                  <c:v>231.45325840000001</c:v>
                </c:pt>
                <c:pt idx="23303">
                  <c:v>231.4631924</c:v>
                </c:pt>
                <c:pt idx="23304">
                  <c:v>231.47312539999999</c:v>
                </c:pt>
                <c:pt idx="23305">
                  <c:v>231.4830584</c:v>
                </c:pt>
                <c:pt idx="23306">
                  <c:v>231.49299239999999</c:v>
                </c:pt>
                <c:pt idx="23307">
                  <c:v>231.50292540000001</c:v>
                </c:pt>
                <c:pt idx="23308">
                  <c:v>231.5128594</c:v>
                </c:pt>
                <c:pt idx="23309">
                  <c:v>231.52279239999999</c:v>
                </c:pt>
                <c:pt idx="23310">
                  <c:v>231.5327254</c:v>
                </c:pt>
                <c:pt idx="23311">
                  <c:v>231.54265939999999</c:v>
                </c:pt>
                <c:pt idx="23312">
                  <c:v>231.55259240000001</c:v>
                </c:pt>
                <c:pt idx="23313">
                  <c:v>231.5625264</c:v>
                </c:pt>
                <c:pt idx="23314">
                  <c:v>231.57245940000001</c:v>
                </c:pt>
                <c:pt idx="23315">
                  <c:v>231.5823924</c:v>
                </c:pt>
                <c:pt idx="23316">
                  <c:v>231.59232639999999</c:v>
                </c:pt>
                <c:pt idx="23317">
                  <c:v>231.60225940000001</c:v>
                </c:pt>
                <c:pt idx="23318">
                  <c:v>231.6121934</c:v>
                </c:pt>
                <c:pt idx="23319">
                  <c:v>231.62212640000001</c:v>
                </c:pt>
                <c:pt idx="23320">
                  <c:v>231.6320594</c:v>
                </c:pt>
                <c:pt idx="23321">
                  <c:v>231.64199339999999</c:v>
                </c:pt>
                <c:pt idx="23322">
                  <c:v>231.65192640000001</c:v>
                </c:pt>
                <c:pt idx="23323">
                  <c:v>231.66186039999999</c:v>
                </c:pt>
                <c:pt idx="23324">
                  <c:v>231.67179340000001</c:v>
                </c:pt>
                <c:pt idx="23325">
                  <c:v>231.6817264</c:v>
                </c:pt>
                <c:pt idx="23326">
                  <c:v>231.6916603</c:v>
                </c:pt>
                <c:pt idx="23327">
                  <c:v>231.70159330000001</c:v>
                </c:pt>
                <c:pt idx="23328">
                  <c:v>231.7115263</c:v>
                </c:pt>
                <c:pt idx="23329">
                  <c:v>231.72146029999999</c:v>
                </c:pt>
                <c:pt idx="23330">
                  <c:v>231.73139330000001</c:v>
                </c:pt>
                <c:pt idx="23331">
                  <c:v>231.74132729999999</c:v>
                </c:pt>
                <c:pt idx="23332">
                  <c:v>231.75126030000001</c:v>
                </c:pt>
                <c:pt idx="23333">
                  <c:v>231.7611933</c:v>
                </c:pt>
                <c:pt idx="23334">
                  <c:v>231.77112729999999</c:v>
                </c:pt>
                <c:pt idx="23335">
                  <c:v>231.78106030000001</c:v>
                </c:pt>
                <c:pt idx="23336">
                  <c:v>231.79099429999999</c:v>
                </c:pt>
                <c:pt idx="23337">
                  <c:v>231.80092730000001</c:v>
                </c:pt>
                <c:pt idx="23338">
                  <c:v>231.8108603</c:v>
                </c:pt>
                <c:pt idx="23339">
                  <c:v>231.82079429999999</c:v>
                </c:pt>
                <c:pt idx="23340">
                  <c:v>231.83072730000001</c:v>
                </c:pt>
                <c:pt idx="23341">
                  <c:v>231.84066129999999</c:v>
                </c:pt>
                <c:pt idx="23342">
                  <c:v>231.85059430000001</c:v>
                </c:pt>
                <c:pt idx="23343">
                  <c:v>231.8605273</c:v>
                </c:pt>
                <c:pt idx="23344">
                  <c:v>231.87046129999999</c:v>
                </c:pt>
                <c:pt idx="23345">
                  <c:v>231.88039430000001</c:v>
                </c:pt>
                <c:pt idx="23346">
                  <c:v>231.89032829999999</c:v>
                </c:pt>
                <c:pt idx="23347">
                  <c:v>231.90026130000001</c:v>
                </c:pt>
                <c:pt idx="23348">
                  <c:v>231.9101943</c:v>
                </c:pt>
                <c:pt idx="23349">
                  <c:v>231.92012829999999</c:v>
                </c:pt>
                <c:pt idx="23350">
                  <c:v>231.93006130000001</c:v>
                </c:pt>
                <c:pt idx="23351">
                  <c:v>231.93999529999999</c:v>
                </c:pt>
                <c:pt idx="23352">
                  <c:v>231.94992830000001</c:v>
                </c:pt>
                <c:pt idx="23353">
                  <c:v>231.9598613</c:v>
                </c:pt>
                <c:pt idx="23354">
                  <c:v>231.96979529999999</c:v>
                </c:pt>
                <c:pt idx="23355">
                  <c:v>231.9797283</c:v>
                </c:pt>
                <c:pt idx="23356">
                  <c:v>231.98966229999999</c:v>
                </c:pt>
                <c:pt idx="23357">
                  <c:v>231.99959530000001</c:v>
                </c:pt>
                <c:pt idx="23358">
                  <c:v>232.0095283</c:v>
                </c:pt>
                <c:pt idx="23359">
                  <c:v>232.01946229999999</c:v>
                </c:pt>
                <c:pt idx="23360">
                  <c:v>232.0293953</c:v>
                </c:pt>
                <c:pt idx="23361">
                  <c:v>232.03932829999999</c:v>
                </c:pt>
                <c:pt idx="23362">
                  <c:v>232.04926230000001</c:v>
                </c:pt>
                <c:pt idx="23363">
                  <c:v>232.0591953</c:v>
                </c:pt>
                <c:pt idx="23364">
                  <c:v>232.06912929999999</c:v>
                </c:pt>
                <c:pt idx="23365">
                  <c:v>232.0790623</c:v>
                </c:pt>
                <c:pt idx="23366">
                  <c:v>232.08899529999999</c:v>
                </c:pt>
                <c:pt idx="23367">
                  <c:v>232.09892930000001</c:v>
                </c:pt>
                <c:pt idx="23368">
                  <c:v>232.1088623</c:v>
                </c:pt>
                <c:pt idx="23369">
                  <c:v>232.11879630000001</c:v>
                </c:pt>
                <c:pt idx="23370">
                  <c:v>232.1287293</c:v>
                </c:pt>
                <c:pt idx="23371">
                  <c:v>232.1386622</c:v>
                </c:pt>
                <c:pt idx="23372">
                  <c:v>232.14859630000001</c:v>
                </c:pt>
                <c:pt idx="23373">
                  <c:v>232.1585293</c:v>
                </c:pt>
                <c:pt idx="23374">
                  <c:v>232.16846330000001</c:v>
                </c:pt>
                <c:pt idx="23375">
                  <c:v>232.1783963</c:v>
                </c:pt>
                <c:pt idx="23376">
                  <c:v>232.18833029999999</c:v>
                </c:pt>
                <c:pt idx="23377">
                  <c:v>232.19826330000001</c:v>
                </c:pt>
                <c:pt idx="23378">
                  <c:v>232.2081963</c:v>
                </c:pt>
                <c:pt idx="23379">
                  <c:v>232.21813030000001</c:v>
                </c:pt>
                <c:pt idx="23380">
                  <c:v>232.2280633</c:v>
                </c:pt>
                <c:pt idx="23381">
                  <c:v>232.23799629999999</c:v>
                </c:pt>
                <c:pt idx="23382">
                  <c:v>232.24793030000001</c:v>
                </c:pt>
                <c:pt idx="23383">
                  <c:v>232.2578633</c:v>
                </c:pt>
                <c:pt idx="23384">
                  <c:v>232.26779730000001</c:v>
                </c:pt>
                <c:pt idx="23385">
                  <c:v>232.2777303</c:v>
                </c:pt>
                <c:pt idx="23386">
                  <c:v>232.28766429999999</c:v>
                </c:pt>
                <c:pt idx="23387">
                  <c:v>232.29759730000001</c:v>
                </c:pt>
                <c:pt idx="23388">
                  <c:v>232.3075303</c:v>
                </c:pt>
                <c:pt idx="23389">
                  <c:v>232.31746430000001</c:v>
                </c:pt>
                <c:pt idx="23390">
                  <c:v>232.3273973</c:v>
                </c:pt>
                <c:pt idx="23391">
                  <c:v>232.33733129999999</c:v>
                </c:pt>
                <c:pt idx="23392">
                  <c:v>232.34726430000001</c:v>
                </c:pt>
                <c:pt idx="23393">
                  <c:v>232.3571973</c:v>
                </c:pt>
                <c:pt idx="23394">
                  <c:v>232.36713130000001</c:v>
                </c:pt>
                <c:pt idx="23395">
                  <c:v>232.3770643</c:v>
                </c:pt>
                <c:pt idx="23396">
                  <c:v>232.38699829999999</c:v>
                </c:pt>
                <c:pt idx="23397">
                  <c:v>232.39693130000001</c:v>
                </c:pt>
                <c:pt idx="23398">
                  <c:v>232.4068643</c:v>
                </c:pt>
                <c:pt idx="23399">
                  <c:v>232.41679830000001</c:v>
                </c:pt>
                <c:pt idx="23400">
                  <c:v>232.4267313</c:v>
                </c:pt>
                <c:pt idx="23401">
                  <c:v>232.43666529999999</c:v>
                </c:pt>
                <c:pt idx="23402">
                  <c:v>232.44659830000001</c:v>
                </c:pt>
                <c:pt idx="23403">
                  <c:v>232.45653129999999</c:v>
                </c:pt>
                <c:pt idx="23404">
                  <c:v>232.46646530000001</c:v>
                </c:pt>
                <c:pt idx="23405">
                  <c:v>232.4763983</c:v>
                </c:pt>
                <c:pt idx="23406">
                  <c:v>232.48633229999999</c:v>
                </c:pt>
                <c:pt idx="23407">
                  <c:v>232.4962653</c:v>
                </c:pt>
                <c:pt idx="23408">
                  <c:v>232.50619829999999</c:v>
                </c:pt>
                <c:pt idx="23409">
                  <c:v>232.51613230000001</c:v>
                </c:pt>
                <c:pt idx="23410">
                  <c:v>232.5260653</c:v>
                </c:pt>
                <c:pt idx="23411">
                  <c:v>232.53599929999999</c:v>
                </c:pt>
                <c:pt idx="23412">
                  <c:v>232.5459323</c:v>
                </c:pt>
                <c:pt idx="23413">
                  <c:v>232.55586529999999</c:v>
                </c:pt>
                <c:pt idx="23414">
                  <c:v>232.56579930000001</c:v>
                </c:pt>
                <c:pt idx="23415">
                  <c:v>232.5757322</c:v>
                </c:pt>
                <c:pt idx="23416">
                  <c:v>232.58566630000001</c:v>
                </c:pt>
                <c:pt idx="23417">
                  <c:v>232.5955993</c:v>
                </c:pt>
                <c:pt idx="23418">
                  <c:v>232.60553229999999</c:v>
                </c:pt>
                <c:pt idx="23419">
                  <c:v>232.61546630000001</c:v>
                </c:pt>
                <c:pt idx="23420">
                  <c:v>232.6253993</c:v>
                </c:pt>
                <c:pt idx="23421">
                  <c:v>232.63533330000001</c:v>
                </c:pt>
                <c:pt idx="23422">
                  <c:v>232.6452663</c:v>
                </c:pt>
                <c:pt idx="23423">
                  <c:v>232.65520029999999</c:v>
                </c:pt>
                <c:pt idx="23424">
                  <c:v>232.66513330000001</c:v>
                </c:pt>
                <c:pt idx="23425">
                  <c:v>232.6750663</c:v>
                </c:pt>
                <c:pt idx="23426">
                  <c:v>232.68500030000001</c:v>
                </c:pt>
                <c:pt idx="23427">
                  <c:v>232.69493349999999</c:v>
                </c:pt>
                <c:pt idx="23428">
                  <c:v>232.70486750000001</c:v>
                </c:pt>
                <c:pt idx="23429">
                  <c:v>232.7148005</c:v>
                </c:pt>
                <c:pt idx="23430">
                  <c:v>232.72473350000001</c:v>
                </c:pt>
                <c:pt idx="23431">
                  <c:v>232.7346675</c:v>
                </c:pt>
                <c:pt idx="23432">
                  <c:v>232.74460049999999</c:v>
                </c:pt>
                <c:pt idx="23433">
                  <c:v>232.75453450000001</c:v>
                </c:pt>
                <c:pt idx="23434">
                  <c:v>232.76446749999999</c:v>
                </c:pt>
                <c:pt idx="23435">
                  <c:v>232.77440150000001</c:v>
                </c:pt>
                <c:pt idx="23436">
                  <c:v>232.7843345</c:v>
                </c:pt>
                <c:pt idx="23437">
                  <c:v>232.79426749999999</c:v>
                </c:pt>
                <c:pt idx="23438">
                  <c:v>232.8042015</c:v>
                </c:pt>
                <c:pt idx="23439">
                  <c:v>232.81413449999999</c:v>
                </c:pt>
                <c:pt idx="23440">
                  <c:v>232.82406850000001</c:v>
                </c:pt>
                <c:pt idx="23441">
                  <c:v>232.8340015</c:v>
                </c:pt>
                <c:pt idx="23442">
                  <c:v>232.84393449999999</c:v>
                </c:pt>
                <c:pt idx="23443">
                  <c:v>232.8538685</c:v>
                </c:pt>
                <c:pt idx="23444">
                  <c:v>232.86380149999999</c:v>
                </c:pt>
                <c:pt idx="23445">
                  <c:v>232.87373550000001</c:v>
                </c:pt>
                <c:pt idx="23446">
                  <c:v>232.8836685</c:v>
                </c:pt>
                <c:pt idx="23447">
                  <c:v>232.89360249999999</c:v>
                </c:pt>
                <c:pt idx="23448">
                  <c:v>232.9035355</c:v>
                </c:pt>
                <c:pt idx="23449">
                  <c:v>232.91346849999999</c:v>
                </c:pt>
                <c:pt idx="23450">
                  <c:v>232.92340250000001</c:v>
                </c:pt>
                <c:pt idx="23451">
                  <c:v>232.9333355</c:v>
                </c:pt>
                <c:pt idx="23452">
                  <c:v>232.94326950000001</c:v>
                </c:pt>
                <c:pt idx="23453">
                  <c:v>232.9532025</c:v>
                </c:pt>
                <c:pt idx="23454">
                  <c:v>232.96313649999999</c:v>
                </c:pt>
                <c:pt idx="23455">
                  <c:v>232.97306950000001</c:v>
                </c:pt>
                <c:pt idx="23456">
                  <c:v>232.9830025</c:v>
                </c:pt>
                <c:pt idx="23457">
                  <c:v>232.99293650000001</c:v>
                </c:pt>
                <c:pt idx="23458">
                  <c:v>233.0028695</c:v>
                </c:pt>
                <c:pt idx="23459">
                  <c:v>233.01280349999999</c:v>
                </c:pt>
                <c:pt idx="23460">
                  <c:v>233.02273650000001</c:v>
                </c:pt>
                <c:pt idx="23461">
                  <c:v>233.03267049999999</c:v>
                </c:pt>
                <c:pt idx="23462">
                  <c:v>233.04260350000001</c:v>
                </c:pt>
                <c:pt idx="23463">
                  <c:v>233.0525365</c:v>
                </c:pt>
                <c:pt idx="23464">
                  <c:v>233.06247049999999</c:v>
                </c:pt>
                <c:pt idx="23465">
                  <c:v>233.07240350000001</c:v>
                </c:pt>
                <c:pt idx="23466">
                  <c:v>233.08233749999999</c:v>
                </c:pt>
                <c:pt idx="23467">
                  <c:v>233.09227050000001</c:v>
                </c:pt>
                <c:pt idx="23468">
                  <c:v>233.1022045</c:v>
                </c:pt>
                <c:pt idx="23469">
                  <c:v>233.11213749999999</c:v>
                </c:pt>
                <c:pt idx="23470">
                  <c:v>233.12207050000001</c:v>
                </c:pt>
                <c:pt idx="23471">
                  <c:v>233.13200449999999</c:v>
                </c:pt>
                <c:pt idx="23472">
                  <c:v>233.14193750000001</c:v>
                </c:pt>
                <c:pt idx="23473">
                  <c:v>233.1518715</c:v>
                </c:pt>
                <c:pt idx="23474">
                  <c:v>233.16180449999999</c:v>
                </c:pt>
                <c:pt idx="23475">
                  <c:v>233.1717385</c:v>
                </c:pt>
                <c:pt idx="23476">
                  <c:v>233.18167149999999</c:v>
                </c:pt>
                <c:pt idx="23477">
                  <c:v>233.19160450000001</c:v>
                </c:pt>
                <c:pt idx="23478">
                  <c:v>233.2015385</c:v>
                </c:pt>
                <c:pt idx="23479">
                  <c:v>233.21147149999999</c:v>
                </c:pt>
                <c:pt idx="23480">
                  <c:v>233.2214055</c:v>
                </c:pt>
                <c:pt idx="23481">
                  <c:v>233.23133849999999</c:v>
                </c:pt>
                <c:pt idx="23482">
                  <c:v>233.24127250000001</c:v>
                </c:pt>
                <c:pt idx="23483">
                  <c:v>233.2512055</c:v>
                </c:pt>
                <c:pt idx="23484">
                  <c:v>233.26113950000001</c:v>
                </c:pt>
                <c:pt idx="23485">
                  <c:v>233.2710725</c:v>
                </c:pt>
                <c:pt idx="23486">
                  <c:v>233.28100549999999</c:v>
                </c:pt>
                <c:pt idx="23487">
                  <c:v>233.29093950000001</c:v>
                </c:pt>
                <c:pt idx="23488">
                  <c:v>233.3008725</c:v>
                </c:pt>
                <c:pt idx="23489">
                  <c:v>233.31080650000001</c:v>
                </c:pt>
                <c:pt idx="23490">
                  <c:v>233.3207395</c:v>
                </c:pt>
                <c:pt idx="23491">
                  <c:v>233.33067349999999</c:v>
                </c:pt>
                <c:pt idx="23492">
                  <c:v>233.34060650000001</c:v>
                </c:pt>
                <c:pt idx="23493">
                  <c:v>233.3505395</c:v>
                </c:pt>
                <c:pt idx="23494">
                  <c:v>233.36047350000001</c:v>
                </c:pt>
                <c:pt idx="23495">
                  <c:v>233.3704065</c:v>
                </c:pt>
                <c:pt idx="23496">
                  <c:v>233.38034049999999</c:v>
                </c:pt>
                <c:pt idx="23497">
                  <c:v>233.39027350000001</c:v>
                </c:pt>
                <c:pt idx="23498">
                  <c:v>233.40020749999999</c:v>
                </c:pt>
                <c:pt idx="23499">
                  <c:v>233.41014050000001</c:v>
                </c:pt>
                <c:pt idx="23500">
                  <c:v>233.4200745</c:v>
                </c:pt>
                <c:pt idx="23501">
                  <c:v>233.43000749999999</c:v>
                </c:pt>
                <c:pt idx="23502">
                  <c:v>233.43994050000001</c:v>
                </c:pt>
                <c:pt idx="23503">
                  <c:v>233.44987449999999</c:v>
                </c:pt>
                <c:pt idx="23504">
                  <c:v>233.45980750000001</c:v>
                </c:pt>
                <c:pt idx="23505">
                  <c:v>233.4697415</c:v>
                </c:pt>
                <c:pt idx="23506">
                  <c:v>233.47967449999999</c:v>
                </c:pt>
                <c:pt idx="23507">
                  <c:v>233.4896085</c:v>
                </c:pt>
                <c:pt idx="23508">
                  <c:v>233.49954149999999</c:v>
                </c:pt>
                <c:pt idx="23509">
                  <c:v>233.50947550000001</c:v>
                </c:pt>
                <c:pt idx="23510">
                  <c:v>233.5194085</c:v>
                </c:pt>
                <c:pt idx="23511">
                  <c:v>233.52934149999999</c:v>
                </c:pt>
                <c:pt idx="23512">
                  <c:v>233.5392755</c:v>
                </c:pt>
                <c:pt idx="23513">
                  <c:v>233.54920849999999</c:v>
                </c:pt>
                <c:pt idx="23514">
                  <c:v>233.55914250000001</c:v>
                </c:pt>
                <c:pt idx="23515">
                  <c:v>233.5690755</c:v>
                </c:pt>
                <c:pt idx="23516">
                  <c:v>233.57900950000001</c:v>
                </c:pt>
                <c:pt idx="23517">
                  <c:v>233.5889425</c:v>
                </c:pt>
                <c:pt idx="23518">
                  <c:v>233.59887549999999</c:v>
                </c:pt>
                <c:pt idx="23519">
                  <c:v>233.60880950000001</c:v>
                </c:pt>
                <c:pt idx="23520">
                  <c:v>233.6187425</c:v>
                </c:pt>
                <c:pt idx="23521">
                  <c:v>233.62867650000001</c:v>
                </c:pt>
                <c:pt idx="23522">
                  <c:v>233.6386095</c:v>
                </c:pt>
                <c:pt idx="23523">
                  <c:v>233.64854349999999</c:v>
                </c:pt>
                <c:pt idx="23524">
                  <c:v>233.65847650000001</c:v>
                </c:pt>
                <c:pt idx="23525">
                  <c:v>233.66841049999999</c:v>
                </c:pt>
                <c:pt idx="23526">
                  <c:v>233.67834350000001</c:v>
                </c:pt>
                <c:pt idx="23527">
                  <c:v>233.68827680000001</c:v>
                </c:pt>
                <c:pt idx="23528">
                  <c:v>233.6982108</c:v>
                </c:pt>
                <c:pt idx="23529">
                  <c:v>233.70814379999999</c:v>
                </c:pt>
                <c:pt idx="23530">
                  <c:v>233.7180778</c:v>
                </c:pt>
                <c:pt idx="23531">
                  <c:v>233.72801079999999</c:v>
                </c:pt>
                <c:pt idx="23532">
                  <c:v>233.73794480000001</c:v>
                </c:pt>
                <c:pt idx="23533">
                  <c:v>233.7478778</c:v>
                </c:pt>
                <c:pt idx="23534">
                  <c:v>233.75781180000001</c:v>
                </c:pt>
                <c:pt idx="23535">
                  <c:v>233.7677448</c:v>
                </c:pt>
                <c:pt idx="23536">
                  <c:v>233.77767779999999</c:v>
                </c:pt>
                <c:pt idx="23537">
                  <c:v>233.78761180000001</c:v>
                </c:pt>
                <c:pt idx="23538">
                  <c:v>233.7975448</c:v>
                </c:pt>
                <c:pt idx="23539">
                  <c:v>233.80747880000001</c:v>
                </c:pt>
                <c:pt idx="23540">
                  <c:v>233.8174118</c:v>
                </c:pt>
                <c:pt idx="23541">
                  <c:v>233.82734579999999</c:v>
                </c:pt>
                <c:pt idx="23542">
                  <c:v>233.83727880000001</c:v>
                </c:pt>
                <c:pt idx="23543">
                  <c:v>233.84721279999999</c:v>
                </c:pt>
                <c:pt idx="23544">
                  <c:v>233.85714580000001</c:v>
                </c:pt>
                <c:pt idx="23545">
                  <c:v>233.8670788</c:v>
                </c:pt>
                <c:pt idx="23546">
                  <c:v>233.87701279999999</c:v>
                </c:pt>
                <c:pt idx="23547">
                  <c:v>233.88694580000001</c:v>
                </c:pt>
                <c:pt idx="23548">
                  <c:v>233.89687979999999</c:v>
                </c:pt>
                <c:pt idx="23549">
                  <c:v>233.90681280000001</c:v>
                </c:pt>
                <c:pt idx="23550">
                  <c:v>233.9167468</c:v>
                </c:pt>
                <c:pt idx="23551">
                  <c:v>233.92667979999999</c:v>
                </c:pt>
                <c:pt idx="23552">
                  <c:v>233.93661280000001</c:v>
                </c:pt>
                <c:pt idx="23553">
                  <c:v>233.94654679999999</c:v>
                </c:pt>
                <c:pt idx="23554">
                  <c:v>233.95647980000001</c:v>
                </c:pt>
                <c:pt idx="23555">
                  <c:v>233.9664138</c:v>
                </c:pt>
                <c:pt idx="23556">
                  <c:v>233.97634679999999</c:v>
                </c:pt>
                <c:pt idx="23557">
                  <c:v>233.9862808</c:v>
                </c:pt>
                <c:pt idx="23558">
                  <c:v>233.99621379999999</c:v>
                </c:pt>
                <c:pt idx="23559">
                  <c:v>234.00614780000001</c:v>
                </c:pt>
                <c:pt idx="23560">
                  <c:v>234.0160808</c:v>
                </c:pt>
                <c:pt idx="23561">
                  <c:v>234.02601379999999</c:v>
                </c:pt>
                <c:pt idx="23562">
                  <c:v>234.0359478</c:v>
                </c:pt>
                <c:pt idx="23563">
                  <c:v>234.04588079999999</c:v>
                </c:pt>
                <c:pt idx="23564">
                  <c:v>234.05581480000001</c:v>
                </c:pt>
                <c:pt idx="23565">
                  <c:v>234.0657478</c:v>
                </c:pt>
                <c:pt idx="23566">
                  <c:v>234.07568180000001</c:v>
                </c:pt>
                <c:pt idx="23567">
                  <c:v>234.0856148</c:v>
                </c:pt>
                <c:pt idx="23568">
                  <c:v>234.09554879999999</c:v>
                </c:pt>
                <c:pt idx="23569">
                  <c:v>234.10548180000001</c:v>
                </c:pt>
                <c:pt idx="23570">
                  <c:v>234.1154148</c:v>
                </c:pt>
                <c:pt idx="23571">
                  <c:v>234.12534880000001</c:v>
                </c:pt>
                <c:pt idx="23572">
                  <c:v>234.1352818</c:v>
                </c:pt>
                <c:pt idx="23573">
                  <c:v>234.14521579999999</c:v>
                </c:pt>
                <c:pt idx="23574">
                  <c:v>234.15514880000001</c:v>
                </c:pt>
                <c:pt idx="23575">
                  <c:v>234.16508279999999</c:v>
                </c:pt>
                <c:pt idx="23576">
                  <c:v>234.17501580000001</c:v>
                </c:pt>
                <c:pt idx="23577">
                  <c:v>234.1849488</c:v>
                </c:pt>
                <c:pt idx="23578">
                  <c:v>234.19488279999999</c:v>
                </c:pt>
                <c:pt idx="23579">
                  <c:v>234.20481580000001</c:v>
                </c:pt>
                <c:pt idx="23580">
                  <c:v>234.21474979999999</c:v>
                </c:pt>
                <c:pt idx="23581">
                  <c:v>234.22468280000001</c:v>
                </c:pt>
                <c:pt idx="23582">
                  <c:v>234.2346168</c:v>
                </c:pt>
                <c:pt idx="23583">
                  <c:v>234.24454979999999</c:v>
                </c:pt>
                <c:pt idx="23584">
                  <c:v>234.25448280000001</c:v>
                </c:pt>
                <c:pt idx="23585">
                  <c:v>234.26441679999999</c:v>
                </c:pt>
                <c:pt idx="23586">
                  <c:v>234.27434980000001</c:v>
                </c:pt>
                <c:pt idx="23587">
                  <c:v>234.2842838</c:v>
                </c:pt>
                <c:pt idx="23588">
                  <c:v>234.29421679999999</c:v>
                </c:pt>
                <c:pt idx="23589">
                  <c:v>234.3041508</c:v>
                </c:pt>
                <c:pt idx="23590">
                  <c:v>234.31408379999999</c:v>
                </c:pt>
                <c:pt idx="23591">
                  <c:v>234.32401780000001</c:v>
                </c:pt>
                <c:pt idx="23592">
                  <c:v>234.3339508</c:v>
                </c:pt>
                <c:pt idx="23593">
                  <c:v>234.34388379999999</c:v>
                </c:pt>
                <c:pt idx="23594">
                  <c:v>234.3538178</c:v>
                </c:pt>
                <c:pt idx="23595">
                  <c:v>234.36375079999999</c:v>
                </c:pt>
                <c:pt idx="23596">
                  <c:v>234.37368480000001</c:v>
                </c:pt>
                <c:pt idx="23597">
                  <c:v>234.3836178</c:v>
                </c:pt>
                <c:pt idx="23598">
                  <c:v>234.39355180000001</c:v>
                </c:pt>
                <c:pt idx="23599">
                  <c:v>234.4034848</c:v>
                </c:pt>
                <c:pt idx="23600">
                  <c:v>234.41341779999999</c:v>
                </c:pt>
                <c:pt idx="23601">
                  <c:v>234.42335180000001</c:v>
                </c:pt>
                <c:pt idx="23602">
                  <c:v>234.4332848</c:v>
                </c:pt>
                <c:pt idx="23603">
                  <c:v>234.44321880000001</c:v>
                </c:pt>
                <c:pt idx="23604">
                  <c:v>234.4531518</c:v>
                </c:pt>
                <c:pt idx="23605">
                  <c:v>234.46308579999999</c:v>
                </c:pt>
                <c:pt idx="23606">
                  <c:v>234.47301880000001</c:v>
                </c:pt>
                <c:pt idx="23607">
                  <c:v>234.4829518</c:v>
                </c:pt>
                <c:pt idx="23608">
                  <c:v>234.49288580000001</c:v>
                </c:pt>
                <c:pt idx="23609">
                  <c:v>234.5028188</c:v>
                </c:pt>
                <c:pt idx="23610">
                  <c:v>234.51275279999999</c:v>
                </c:pt>
                <c:pt idx="23611">
                  <c:v>234.5226858</c:v>
                </c:pt>
                <c:pt idx="23612">
                  <c:v>234.53261979999999</c:v>
                </c:pt>
                <c:pt idx="23613">
                  <c:v>234.54255280000001</c:v>
                </c:pt>
                <c:pt idx="23614">
                  <c:v>234.5524858</c:v>
                </c:pt>
                <c:pt idx="23615">
                  <c:v>234.56241979999999</c:v>
                </c:pt>
                <c:pt idx="23616">
                  <c:v>234.5723528</c:v>
                </c:pt>
                <c:pt idx="23617">
                  <c:v>234.58228679999999</c:v>
                </c:pt>
                <c:pt idx="23618">
                  <c:v>234.59221980000001</c:v>
                </c:pt>
                <c:pt idx="23619">
                  <c:v>234.6021538</c:v>
                </c:pt>
                <c:pt idx="23620">
                  <c:v>234.61208669999999</c:v>
                </c:pt>
                <c:pt idx="23621">
                  <c:v>234.6220198</c:v>
                </c:pt>
                <c:pt idx="23622">
                  <c:v>234.63195379999999</c:v>
                </c:pt>
                <c:pt idx="23623">
                  <c:v>234.64188680000001</c:v>
                </c:pt>
                <c:pt idx="23624">
                  <c:v>234.6518208</c:v>
                </c:pt>
                <c:pt idx="23625">
                  <c:v>234.66175380000001</c:v>
                </c:pt>
                <c:pt idx="23626">
                  <c:v>234.6716878</c:v>
                </c:pt>
                <c:pt idx="23627">
                  <c:v>234.68162079999999</c:v>
                </c:pt>
                <c:pt idx="23628">
                  <c:v>234.69155430000001</c:v>
                </c:pt>
                <c:pt idx="23629">
                  <c:v>234.70148829999999</c:v>
                </c:pt>
                <c:pt idx="23630">
                  <c:v>234.71142130000001</c:v>
                </c:pt>
                <c:pt idx="23631">
                  <c:v>234.7213553</c:v>
                </c:pt>
                <c:pt idx="23632">
                  <c:v>234.73128829999999</c:v>
                </c:pt>
                <c:pt idx="23633">
                  <c:v>234.7412223</c:v>
                </c:pt>
                <c:pt idx="23634">
                  <c:v>234.75115529999999</c:v>
                </c:pt>
                <c:pt idx="23635">
                  <c:v>234.76108930000001</c:v>
                </c:pt>
                <c:pt idx="23636">
                  <c:v>234.7710223</c:v>
                </c:pt>
                <c:pt idx="23637">
                  <c:v>234.78095529999999</c:v>
                </c:pt>
                <c:pt idx="23638">
                  <c:v>234.7908893</c:v>
                </c:pt>
                <c:pt idx="23639">
                  <c:v>234.80082229999999</c:v>
                </c:pt>
                <c:pt idx="23640">
                  <c:v>234.81075630000001</c:v>
                </c:pt>
                <c:pt idx="23641">
                  <c:v>234.8206893</c:v>
                </c:pt>
                <c:pt idx="23642">
                  <c:v>234.83062330000001</c:v>
                </c:pt>
                <c:pt idx="23643">
                  <c:v>234.8405563</c:v>
                </c:pt>
                <c:pt idx="23644">
                  <c:v>234.85048929999999</c:v>
                </c:pt>
                <c:pt idx="23645">
                  <c:v>234.86042330000001</c:v>
                </c:pt>
                <c:pt idx="23646">
                  <c:v>234.8703563</c:v>
                </c:pt>
                <c:pt idx="23647">
                  <c:v>234.88029030000001</c:v>
                </c:pt>
                <c:pt idx="23648">
                  <c:v>234.8902233</c:v>
                </c:pt>
                <c:pt idx="23649">
                  <c:v>234.90015729999999</c:v>
                </c:pt>
                <c:pt idx="23650">
                  <c:v>234.91009030000001</c:v>
                </c:pt>
                <c:pt idx="23651">
                  <c:v>234.9200233</c:v>
                </c:pt>
                <c:pt idx="23652">
                  <c:v>234.92995730000001</c:v>
                </c:pt>
                <c:pt idx="23653">
                  <c:v>234.9398903</c:v>
                </c:pt>
                <c:pt idx="23654">
                  <c:v>234.94982429999999</c:v>
                </c:pt>
                <c:pt idx="23655">
                  <c:v>234.95975730000001</c:v>
                </c:pt>
                <c:pt idx="23656">
                  <c:v>234.96969129999999</c:v>
                </c:pt>
                <c:pt idx="23657">
                  <c:v>234.97962430000001</c:v>
                </c:pt>
                <c:pt idx="23658">
                  <c:v>234.9895573</c:v>
                </c:pt>
                <c:pt idx="23659">
                  <c:v>234.99949129999999</c:v>
                </c:pt>
                <c:pt idx="23660">
                  <c:v>235.00942430000001</c:v>
                </c:pt>
                <c:pt idx="23661">
                  <c:v>235.01935829999999</c:v>
                </c:pt>
                <c:pt idx="23662">
                  <c:v>235.02929130000001</c:v>
                </c:pt>
                <c:pt idx="23663">
                  <c:v>235.0392253</c:v>
                </c:pt>
                <c:pt idx="23664">
                  <c:v>235.04915829999999</c:v>
                </c:pt>
                <c:pt idx="23665">
                  <c:v>235.05909130000001</c:v>
                </c:pt>
                <c:pt idx="23666">
                  <c:v>235.06902529999999</c:v>
                </c:pt>
                <c:pt idx="23667">
                  <c:v>235.07895830000001</c:v>
                </c:pt>
                <c:pt idx="23668">
                  <c:v>235.0888923</c:v>
                </c:pt>
                <c:pt idx="23669">
                  <c:v>235.09882529999999</c:v>
                </c:pt>
                <c:pt idx="23670">
                  <c:v>235.1087593</c:v>
                </c:pt>
                <c:pt idx="23671">
                  <c:v>235.11869229999999</c:v>
                </c:pt>
                <c:pt idx="23672">
                  <c:v>235.12862519999999</c:v>
                </c:pt>
                <c:pt idx="23673">
                  <c:v>235.1385593</c:v>
                </c:pt>
                <c:pt idx="23674">
                  <c:v>235.14849229999999</c:v>
                </c:pt>
                <c:pt idx="23675">
                  <c:v>235.1584263</c:v>
                </c:pt>
                <c:pt idx="23676">
                  <c:v>235.16835929999999</c:v>
                </c:pt>
                <c:pt idx="23677">
                  <c:v>235.17829230000001</c:v>
                </c:pt>
                <c:pt idx="23678">
                  <c:v>235.1882263</c:v>
                </c:pt>
                <c:pt idx="23679">
                  <c:v>235.19815929999999</c:v>
                </c:pt>
                <c:pt idx="23680">
                  <c:v>235.2080933</c:v>
                </c:pt>
                <c:pt idx="23681">
                  <c:v>235.21802629999999</c:v>
                </c:pt>
                <c:pt idx="23682">
                  <c:v>235.22796030000001</c:v>
                </c:pt>
                <c:pt idx="23683">
                  <c:v>235.2378933</c:v>
                </c:pt>
                <c:pt idx="23684">
                  <c:v>235.24782630000001</c:v>
                </c:pt>
                <c:pt idx="23685">
                  <c:v>235.2577603</c:v>
                </c:pt>
                <c:pt idx="23686">
                  <c:v>235.26769329999999</c:v>
                </c:pt>
                <c:pt idx="23687">
                  <c:v>235.27762730000001</c:v>
                </c:pt>
                <c:pt idx="23688">
                  <c:v>235.2875603</c:v>
                </c:pt>
                <c:pt idx="23689">
                  <c:v>235.29749430000001</c:v>
                </c:pt>
                <c:pt idx="23690">
                  <c:v>235.3074273</c:v>
                </c:pt>
                <c:pt idx="23691">
                  <c:v>235.31736029999999</c:v>
                </c:pt>
                <c:pt idx="23692">
                  <c:v>235.32729430000001</c:v>
                </c:pt>
                <c:pt idx="23693">
                  <c:v>235.3372273</c:v>
                </c:pt>
                <c:pt idx="23694">
                  <c:v>235.34716130000001</c:v>
                </c:pt>
                <c:pt idx="23695">
                  <c:v>235.3570943</c:v>
                </c:pt>
                <c:pt idx="23696">
                  <c:v>235.36702829999999</c:v>
                </c:pt>
                <c:pt idx="23697">
                  <c:v>235.3769613</c:v>
                </c:pt>
                <c:pt idx="23698">
                  <c:v>235.38689429999999</c:v>
                </c:pt>
                <c:pt idx="23699">
                  <c:v>235.39682830000001</c:v>
                </c:pt>
                <c:pt idx="23700">
                  <c:v>235.4067613</c:v>
                </c:pt>
                <c:pt idx="23701">
                  <c:v>235.41669529999999</c:v>
                </c:pt>
                <c:pt idx="23702">
                  <c:v>235.4266283</c:v>
                </c:pt>
                <c:pt idx="23703">
                  <c:v>235.43656229999999</c:v>
                </c:pt>
                <c:pt idx="23704">
                  <c:v>235.44649530000001</c:v>
                </c:pt>
                <c:pt idx="23705">
                  <c:v>235.4564283</c:v>
                </c:pt>
                <c:pt idx="23706">
                  <c:v>235.46636229999999</c:v>
                </c:pt>
                <c:pt idx="23707">
                  <c:v>235.4762953</c:v>
                </c:pt>
                <c:pt idx="23708">
                  <c:v>235.48622929999999</c:v>
                </c:pt>
                <c:pt idx="23709">
                  <c:v>235.49616230000001</c:v>
                </c:pt>
                <c:pt idx="23710">
                  <c:v>235.5060963</c:v>
                </c:pt>
                <c:pt idx="23711">
                  <c:v>235.51602930000001</c:v>
                </c:pt>
                <c:pt idx="23712">
                  <c:v>235.5259623</c:v>
                </c:pt>
                <c:pt idx="23713">
                  <c:v>235.53589629999999</c:v>
                </c:pt>
                <c:pt idx="23714">
                  <c:v>235.54582930000001</c:v>
                </c:pt>
                <c:pt idx="23715">
                  <c:v>235.5557633</c:v>
                </c:pt>
                <c:pt idx="23716">
                  <c:v>235.56569630000001</c:v>
                </c:pt>
                <c:pt idx="23717">
                  <c:v>235.5756293</c:v>
                </c:pt>
                <c:pt idx="23718">
                  <c:v>235.58556329999999</c:v>
                </c:pt>
                <c:pt idx="23719">
                  <c:v>235.59549630000001</c:v>
                </c:pt>
                <c:pt idx="23720">
                  <c:v>235.60543029999999</c:v>
                </c:pt>
                <c:pt idx="23721">
                  <c:v>235.61536330000001</c:v>
                </c:pt>
                <c:pt idx="23722">
                  <c:v>235.6252973</c:v>
                </c:pt>
                <c:pt idx="23723">
                  <c:v>235.63523029999999</c:v>
                </c:pt>
                <c:pt idx="23724">
                  <c:v>235.64516330000001</c:v>
                </c:pt>
                <c:pt idx="23725">
                  <c:v>235.65509729999999</c:v>
                </c:pt>
                <c:pt idx="23726">
                  <c:v>235.66503030000001</c:v>
                </c:pt>
                <c:pt idx="23727">
                  <c:v>235.6749643</c:v>
                </c:pt>
                <c:pt idx="23728">
                  <c:v>235.68489729999999</c:v>
                </c:pt>
                <c:pt idx="23729">
                  <c:v>235.69483080000001</c:v>
                </c:pt>
                <c:pt idx="23730">
                  <c:v>235.70476379999999</c:v>
                </c:pt>
                <c:pt idx="23731">
                  <c:v>235.71469680000001</c:v>
                </c:pt>
                <c:pt idx="23732">
                  <c:v>235.7246308</c:v>
                </c:pt>
                <c:pt idx="23733">
                  <c:v>235.73456379999999</c:v>
                </c:pt>
                <c:pt idx="23734">
                  <c:v>235.7444978</c:v>
                </c:pt>
                <c:pt idx="23735">
                  <c:v>235.75443079999999</c:v>
                </c:pt>
                <c:pt idx="23736">
                  <c:v>235.76436480000001</c:v>
                </c:pt>
                <c:pt idx="23737">
                  <c:v>235.7742978</c:v>
                </c:pt>
                <c:pt idx="23738">
                  <c:v>235.78423079999999</c:v>
                </c:pt>
                <c:pt idx="23739">
                  <c:v>235.7941648</c:v>
                </c:pt>
                <c:pt idx="23740">
                  <c:v>235.80409779999999</c:v>
                </c:pt>
                <c:pt idx="23741">
                  <c:v>235.81403180000001</c:v>
                </c:pt>
                <c:pt idx="23742">
                  <c:v>235.8239648</c:v>
                </c:pt>
                <c:pt idx="23743">
                  <c:v>235.83389879999999</c:v>
                </c:pt>
                <c:pt idx="23744">
                  <c:v>235.8438318</c:v>
                </c:pt>
                <c:pt idx="23745">
                  <c:v>235.85376479999999</c:v>
                </c:pt>
                <c:pt idx="23746">
                  <c:v>235.86369880000001</c:v>
                </c:pt>
                <c:pt idx="23747">
                  <c:v>235.8736318</c:v>
                </c:pt>
                <c:pt idx="23748">
                  <c:v>235.88356580000001</c:v>
                </c:pt>
                <c:pt idx="23749">
                  <c:v>235.8934988</c:v>
                </c:pt>
                <c:pt idx="23750">
                  <c:v>235.90343279999999</c:v>
                </c:pt>
                <c:pt idx="23751">
                  <c:v>235.91336580000001</c:v>
                </c:pt>
                <c:pt idx="23752">
                  <c:v>235.9232988</c:v>
                </c:pt>
                <c:pt idx="23753">
                  <c:v>235.93323280000001</c:v>
                </c:pt>
                <c:pt idx="23754">
                  <c:v>235.9431658</c:v>
                </c:pt>
                <c:pt idx="23755">
                  <c:v>235.95309979999999</c:v>
                </c:pt>
                <c:pt idx="23756">
                  <c:v>235.96303280000001</c:v>
                </c:pt>
                <c:pt idx="23757">
                  <c:v>235.97296679999999</c:v>
                </c:pt>
                <c:pt idx="23758">
                  <c:v>235.98289980000001</c:v>
                </c:pt>
                <c:pt idx="23759">
                  <c:v>235.9928328</c:v>
                </c:pt>
                <c:pt idx="23760">
                  <c:v>236.00276679999999</c:v>
                </c:pt>
                <c:pt idx="23761">
                  <c:v>236.01269980000001</c:v>
                </c:pt>
                <c:pt idx="23762">
                  <c:v>236.02263379999999</c:v>
                </c:pt>
                <c:pt idx="23763">
                  <c:v>236.03256680000001</c:v>
                </c:pt>
                <c:pt idx="23764">
                  <c:v>236.0425008</c:v>
                </c:pt>
                <c:pt idx="23765">
                  <c:v>236.05243379999999</c:v>
                </c:pt>
                <c:pt idx="23766">
                  <c:v>236.06236680000001</c:v>
                </c:pt>
                <c:pt idx="23767">
                  <c:v>236.07230079999999</c:v>
                </c:pt>
                <c:pt idx="23768">
                  <c:v>236.08223369999999</c:v>
                </c:pt>
                <c:pt idx="23769">
                  <c:v>236.0921678</c:v>
                </c:pt>
                <c:pt idx="23770">
                  <c:v>236.10210079999999</c:v>
                </c:pt>
                <c:pt idx="23771">
                  <c:v>236.1120348</c:v>
                </c:pt>
                <c:pt idx="23772">
                  <c:v>236.12196779999999</c:v>
                </c:pt>
                <c:pt idx="23773">
                  <c:v>236.13190080000001</c:v>
                </c:pt>
                <c:pt idx="23774">
                  <c:v>236.1418348</c:v>
                </c:pt>
                <c:pt idx="23775">
                  <c:v>236.15176779999999</c:v>
                </c:pt>
                <c:pt idx="23776">
                  <c:v>236.1617018</c:v>
                </c:pt>
                <c:pt idx="23777">
                  <c:v>236.17163479999999</c:v>
                </c:pt>
                <c:pt idx="23778">
                  <c:v>236.18156880000001</c:v>
                </c:pt>
                <c:pt idx="23779">
                  <c:v>236.1915018</c:v>
                </c:pt>
                <c:pt idx="23780">
                  <c:v>236.20143479999999</c:v>
                </c:pt>
                <c:pt idx="23781">
                  <c:v>236.2113688</c:v>
                </c:pt>
                <c:pt idx="23782">
                  <c:v>236.22130179999999</c:v>
                </c:pt>
                <c:pt idx="23783">
                  <c:v>236.23123580000001</c:v>
                </c:pt>
                <c:pt idx="23784">
                  <c:v>236.2411688</c:v>
                </c:pt>
                <c:pt idx="23785">
                  <c:v>236.25110280000001</c:v>
                </c:pt>
                <c:pt idx="23786">
                  <c:v>236.2610358</c:v>
                </c:pt>
                <c:pt idx="23787">
                  <c:v>236.27096979999999</c:v>
                </c:pt>
                <c:pt idx="23788">
                  <c:v>236.28090280000001</c:v>
                </c:pt>
                <c:pt idx="23789">
                  <c:v>236.2908358</c:v>
                </c:pt>
                <c:pt idx="23790">
                  <c:v>236.30076980000001</c:v>
                </c:pt>
                <c:pt idx="23791">
                  <c:v>236.3107028</c:v>
                </c:pt>
                <c:pt idx="23792">
                  <c:v>236.32063679999999</c:v>
                </c:pt>
                <c:pt idx="23793">
                  <c:v>236.33056980000001</c:v>
                </c:pt>
                <c:pt idx="23794">
                  <c:v>236.34050379999999</c:v>
                </c:pt>
                <c:pt idx="23795">
                  <c:v>236.35043680000001</c:v>
                </c:pt>
                <c:pt idx="23796">
                  <c:v>236.3603698</c:v>
                </c:pt>
                <c:pt idx="23797">
                  <c:v>236.37030379999999</c:v>
                </c:pt>
                <c:pt idx="23798">
                  <c:v>236.38023680000001</c:v>
                </c:pt>
                <c:pt idx="23799">
                  <c:v>236.39017079999999</c:v>
                </c:pt>
                <c:pt idx="23800">
                  <c:v>236.40010380000001</c:v>
                </c:pt>
                <c:pt idx="23801">
                  <c:v>236.4100378</c:v>
                </c:pt>
                <c:pt idx="23802">
                  <c:v>236.41997079999999</c:v>
                </c:pt>
                <c:pt idx="23803">
                  <c:v>236.42990380000001</c:v>
                </c:pt>
                <c:pt idx="23804">
                  <c:v>236.43983779999999</c:v>
                </c:pt>
                <c:pt idx="23805">
                  <c:v>236.44977080000001</c:v>
                </c:pt>
                <c:pt idx="23806">
                  <c:v>236.4597048</c:v>
                </c:pt>
                <c:pt idx="23807">
                  <c:v>236.46963779999999</c:v>
                </c:pt>
                <c:pt idx="23808">
                  <c:v>236.4795718</c:v>
                </c:pt>
                <c:pt idx="23809">
                  <c:v>236.48950479999999</c:v>
                </c:pt>
                <c:pt idx="23810">
                  <c:v>236.49943880000001</c:v>
                </c:pt>
                <c:pt idx="23811">
                  <c:v>236.5093718</c:v>
                </c:pt>
                <c:pt idx="23812">
                  <c:v>236.51930479999999</c:v>
                </c:pt>
                <c:pt idx="23813">
                  <c:v>236.5292388</c:v>
                </c:pt>
                <c:pt idx="23814">
                  <c:v>236.53917179999999</c:v>
                </c:pt>
                <c:pt idx="23815">
                  <c:v>236.54910580000001</c:v>
                </c:pt>
                <c:pt idx="23816">
                  <c:v>236.5590388</c:v>
                </c:pt>
                <c:pt idx="23817">
                  <c:v>236.56897269999999</c:v>
                </c:pt>
                <c:pt idx="23818">
                  <c:v>236.5789058</c:v>
                </c:pt>
                <c:pt idx="23819">
                  <c:v>236.58883879999999</c:v>
                </c:pt>
                <c:pt idx="23820">
                  <c:v>236.59877280000001</c:v>
                </c:pt>
                <c:pt idx="23821">
                  <c:v>236.6087058</c:v>
                </c:pt>
                <c:pt idx="23822">
                  <c:v>236.61863980000001</c:v>
                </c:pt>
                <c:pt idx="23823">
                  <c:v>236.6285728</c:v>
                </c:pt>
                <c:pt idx="23824">
                  <c:v>236.63850679999999</c:v>
                </c:pt>
                <c:pt idx="23825">
                  <c:v>236.64843980000001</c:v>
                </c:pt>
                <c:pt idx="23826">
                  <c:v>236.6583728</c:v>
                </c:pt>
                <c:pt idx="23827">
                  <c:v>236.66830680000001</c:v>
                </c:pt>
                <c:pt idx="23828">
                  <c:v>236.6782398</c:v>
                </c:pt>
                <c:pt idx="23829">
                  <c:v>236.68817379999999</c:v>
                </c:pt>
                <c:pt idx="23830">
                  <c:v>236.69810699999999</c:v>
                </c:pt>
                <c:pt idx="23831">
                  <c:v>236.70804100000001</c:v>
                </c:pt>
                <c:pt idx="23832">
                  <c:v>236.717974</c:v>
                </c:pt>
                <c:pt idx="23833">
                  <c:v>236.72790699999999</c:v>
                </c:pt>
                <c:pt idx="23834">
                  <c:v>236.737841</c:v>
                </c:pt>
                <c:pt idx="23835">
                  <c:v>236.74777399999999</c:v>
                </c:pt>
                <c:pt idx="23836">
                  <c:v>236.75770800000001</c:v>
                </c:pt>
                <c:pt idx="23837">
                  <c:v>236.767641</c:v>
                </c:pt>
                <c:pt idx="23838">
                  <c:v>236.77757500000001</c:v>
                </c:pt>
                <c:pt idx="23839">
                  <c:v>236.787508</c:v>
                </c:pt>
                <c:pt idx="23840">
                  <c:v>236.79744199999999</c:v>
                </c:pt>
                <c:pt idx="23841">
                  <c:v>236.80737500000001</c:v>
                </c:pt>
                <c:pt idx="23842">
                  <c:v>236.817308</c:v>
                </c:pt>
                <c:pt idx="23843">
                  <c:v>236.82724200000001</c:v>
                </c:pt>
                <c:pt idx="23844">
                  <c:v>236.837175</c:v>
                </c:pt>
                <c:pt idx="23845">
                  <c:v>236.84710899999999</c:v>
                </c:pt>
                <c:pt idx="23846">
                  <c:v>236.85704200000001</c:v>
                </c:pt>
                <c:pt idx="23847">
                  <c:v>236.86697599999999</c:v>
                </c:pt>
                <c:pt idx="23848">
                  <c:v>236.87690900000001</c:v>
                </c:pt>
                <c:pt idx="23849">
                  <c:v>236.886842</c:v>
                </c:pt>
                <c:pt idx="23850">
                  <c:v>236.89677599999999</c:v>
                </c:pt>
                <c:pt idx="23851">
                  <c:v>236.90670900000001</c:v>
                </c:pt>
                <c:pt idx="23852">
                  <c:v>236.91664299999999</c:v>
                </c:pt>
                <c:pt idx="23853">
                  <c:v>236.92657600000001</c:v>
                </c:pt>
                <c:pt idx="23854">
                  <c:v>236.93651</c:v>
                </c:pt>
                <c:pt idx="23855">
                  <c:v>236.94644299999999</c:v>
                </c:pt>
                <c:pt idx="23856">
                  <c:v>236.95637600000001</c:v>
                </c:pt>
                <c:pt idx="23857">
                  <c:v>236.96630999999999</c:v>
                </c:pt>
                <c:pt idx="23858">
                  <c:v>236.97624300000001</c:v>
                </c:pt>
                <c:pt idx="23859">
                  <c:v>236.986177</c:v>
                </c:pt>
                <c:pt idx="23860">
                  <c:v>236.99610999999999</c:v>
                </c:pt>
                <c:pt idx="23861">
                  <c:v>237.006044</c:v>
                </c:pt>
                <c:pt idx="23862">
                  <c:v>237.01597699999999</c:v>
                </c:pt>
                <c:pt idx="23863">
                  <c:v>237.02591100000001</c:v>
                </c:pt>
                <c:pt idx="23864">
                  <c:v>237.035844</c:v>
                </c:pt>
                <c:pt idx="23865">
                  <c:v>237.04577699999999</c:v>
                </c:pt>
                <c:pt idx="23866">
                  <c:v>237.055711</c:v>
                </c:pt>
                <c:pt idx="23867">
                  <c:v>237.06564399999999</c:v>
                </c:pt>
                <c:pt idx="23868">
                  <c:v>237.07557800000001</c:v>
                </c:pt>
                <c:pt idx="23869">
                  <c:v>237.085511</c:v>
                </c:pt>
                <c:pt idx="23870">
                  <c:v>237.09544500000001</c:v>
                </c:pt>
                <c:pt idx="23871">
                  <c:v>237.105378</c:v>
                </c:pt>
                <c:pt idx="23872">
                  <c:v>237.11531099999999</c:v>
                </c:pt>
                <c:pt idx="23873">
                  <c:v>237.12524500000001</c:v>
                </c:pt>
                <c:pt idx="23874">
                  <c:v>237.135178</c:v>
                </c:pt>
                <c:pt idx="23875">
                  <c:v>237.14511200000001</c:v>
                </c:pt>
                <c:pt idx="23876">
                  <c:v>237.155045</c:v>
                </c:pt>
                <c:pt idx="23877">
                  <c:v>237.16497899999999</c:v>
                </c:pt>
                <c:pt idx="23878">
                  <c:v>237.17491200000001</c:v>
                </c:pt>
                <c:pt idx="23879">
                  <c:v>237.184845</c:v>
                </c:pt>
                <c:pt idx="23880">
                  <c:v>237.19477900000001</c:v>
                </c:pt>
                <c:pt idx="23881">
                  <c:v>237.204712</c:v>
                </c:pt>
                <c:pt idx="23882">
                  <c:v>237.21464599999999</c:v>
                </c:pt>
                <c:pt idx="23883">
                  <c:v>237.22457900000001</c:v>
                </c:pt>
                <c:pt idx="23884">
                  <c:v>237.23451299999999</c:v>
                </c:pt>
                <c:pt idx="23885">
                  <c:v>237.24444600000001</c:v>
                </c:pt>
                <c:pt idx="23886">
                  <c:v>237.254379</c:v>
                </c:pt>
                <c:pt idx="23887">
                  <c:v>237.26431299999999</c:v>
                </c:pt>
                <c:pt idx="23888">
                  <c:v>237.27424600000001</c:v>
                </c:pt>
                <c:pt idx="23889">
                  <c:v>237.28417999999999</c:v>
                </c:pt>
                <c:pt idx="23890">
                  <c:v>237.29411300000001</c:v>
                </c:pt>
                <c:pt idx="23891">
                  <c:v>237.304047</c:v>
                </c:pt>
                <c:pt idx="23892">
                  <c:v>237.31397999999999</c:v>
                </c:pt>
                <c:pt idx="23893">
                  <c:v>237.323913</c:v>
                </c:pt>
                <c:pt idx="23894">
                  <c:v>237.33384699999999</c:v>
                </c:pt>
                <c:pt idx="23895">
                  <c:v>237.34378000000001</c:v>
                </c:pt>
                <c:pt idx="23896">
                  <c:v>237.353714</c:v>
                </c:pt>
                <c:pt idx="23897">
                  <c:v>237.36364699999999</c:v>
                </c:pt>
                <c:pt idx="23898">
                  <c:v>237.373581</c:v>
                </c:pt>
                <c:pt idx="23899">
                  <c:v>237.38351399999999</c:v>
                </c:pt>
                <c:pt idx="23900">
                  <c:v>237.39344700000001</c:v>
                </c:pt>
                <c:pt idx="23901">
                  <c:v>237.403381</c:v>
                </c:pt>
                <c:pt idx="23902">
                  <c:v>237.41331400000001</c:v>
                </c:pt>
                <c:pt idx="23903">
                  <c:v>237.423248</c:v>
                </c:pt>
                <c:pt idx="23904">
                  <c:v>237.43318099999999</c:v>
                </c:pt>
                <c:pt idx="23905">
                  <c:v>237.44311500000001</c:v>
                </c:pt>
                <c:pt idx="23906">
                  <c:v>237.453048</c:v>
                </c:pt>
                <c:pt idx="23907">
                  <c:v>237.46298200000001</c:v>
                </c:pt>
                <c:pt idx="23908">
                  <c:v>237.472915</c:v>
                </c:pt>
                <c:pt idx="23909">
                  <c:v>237.48284799999999</c:v>
                </c:pt>
                <c:pt idx="23910">
                  <c:v>237.49278200000001</c:v>
                </c:pt>
                <c:pt idx="23911">
                  <c:v>237.50271499999999</c:v>
                </c:pt>
                <c:pt idx="23912">
                  <c:v>237.51264900000001</c:v>
                </c:pt>
                <c:pt idx="23913">
                  <c:v>237.522582</c:v>
                </c:pt>
                <c:pt idx="23914">
                  <c:v>237.53251599999999</c:v>
                </c:pt>
                <c:pt idx="23915">
                  <c:v>237.542449</c:v>
                </c:pt>
                <c:pt idx="23916">
                  <c:v>237.55238199999999</c:v>
                </c:pt>
                <c:pt idx="23917">
                  <c:v>237.56231600000001</c:v>
                </c:pt>
                <c:pt idx="23918">
                  <c:v>237.572249</c:v>
                </c:pt>
                <c:pt idx="23919">
                  <c:v>237.58218299999999</c:v>
                </c:pt>
                <c:pt idx="23920">
                  <c:v>237.592116</c:v>
                </c:pt>
                <c:pt idx="23921">
                  <c:v>237.60204899999999</c:v>
                </c:pt>
                <c:pt idx="23922">
                  <c:v>237.61198300000001</c:v>
                </c:pt>
                <c:pt idx="23923">
                  <c:v>237.621916</c:v>
                </c:pt>
                <c:pt idx="23924">
                  <c:v>237.63184999999999</c:v>
                </c:pt>
                <c:pt idx="23925">
                  <c:v>237.641783</c:v>
                </c:pt>
                <c:pt idx="23926">
                  <c:v>237.65171699999999</c:v>
                </c:pt>
                <c:pt idx="23927">
                  <c:v>237.66165000000001</c:v>
                </c:pt>
                <c:pt idx="23928">
                  <c:v>237.671583</c:v>
                </c:pt>
                <c:pt idx="23929">
                  <c:v>237.68151700000001</c:v>
                </c:pt>
                <c:pt idx="23930">
                  <c:v>237.69145</c:v>
                </c:pt>
                <c:pt idx="23931">
                  <c:v>237.70138399999999</c:v>
                </c:pt>
                <c:pt idx="23932">
                  <c:v>237.71131700000001</c:v>
                </c:pt>
                <c:pt idx="23933">
                  <c:v>237.721251</c:v>
                </c:pt>
                <c:pt idx="23934">
                  <c:v>237.73118400000001</c:v>
                </c:pt>
                <c:pt idx="23935">
                  <c:v>237.741118</c:v>
                </c:pt>
                <c:pt idx="23936">
                  <c:v>237.75105099999999</c:v>
                </c:pt>
                <c:pt idx="23937">
                  <c:v>237.76098400000001</c:v>
                </c:pt>
                <c:pt idx="23938">
                  <c:v>237.77091799999999</c:v>
                </c:pt>
                <c:pt idx="23939">
                  <c:v>237.78085100000001</c:v>
                </c:pt>
                <c:pt idx="23940">
                  <c:v>237.790785</c:v>
                </c:pt>
                <c:pt idx="23941">
                  <c:v>237.80071799999999</c:v>
                </c:pt>
                <c:pt idx="23942">
                  <c:v>237.810652</c:v>
                </c:pt>
                <c:pt idx="23943">
                  <c:v>237.82058499999999</c:v>
                </c:pt>
                <c:pt idx="23944">
                  <c:v>237.83051800000001</c:v>
                </c:pt>
                <c:pt idx="23945">
                  <c:v>237.840452</c:v>
                </c:pt>
                <c:pt idx="23946">
                  <c:v>237.85038499999999</c:v>
                </c:pt>
                <c:pt idx="23947">
                  <c:v>237.860319</c:v>
                </c:pt>
                <c:pt idx="23948">
                  <c:v>237.87025199999999</c:v>
                </c:pt>
                <c:pt idx="23949">
                  <c:v>237.88018500000001</c:v>
                </c:pt>
                <c:pt idx="23950">
                  <c:v>237.890119</c:v>
                </c:pt>
                <c:pt idx="23951">
                  <c:v>237.90005199999999</c:v>
                </c:pt>
                <c:pt idx="23952">
                  <c:v>237.909986</c:v>
                </c:pt>
                <c:pt idx="23953">
                  <c:v>237.91991899999999</c:v>
                </c:pt>
                <c:pt idx="23954">
                  <c:v>237.92985300000001</c:v>
                </c:pt>
                <c:pt idx="23955">
                  <c:v>237.939786</c:v>
                </c:pt>
                <c:pt idx="23956">
                  <c:v>237.94971899999999</c:v>
                </c:pt>
                <c:pt idx="23957">
                  <c:v>237.959653</c:v>
                </c:pt>
                <c:pt idx="23958">
                  <c:v>237.96958599999999</c:v>
                </c:pt>
                <c:pt idx="23959">
                  <c:v>237.97952000000001</c:v>
                </c:pt>
                <c:pt idx="23960">
                  <c:v>237.989453</c:v>
                </c:pt>
                <c:pt idx="23961">
                  <c:v>237.99938700000001</c:v>
                </c:pt>
                <c:pt idx="23962">
                  <c:v>238.00932</c:v>
                </c:pt>
                <c:pt idx="23963">
                  <c:v>238.01925299999999</c:v>
                </c:pt>
                <c:pt idx="23964">
                  <c:v>238.02918700000001</c:v>
                </c:pt>
                <c:pt idx="23965">
                  <c:v>238.03912</c:v>
                </c:pt>
                <c:pt idx="23966">
                  <c:v>238.04905400000001</c:v>
                </c:pt>
                <c:pt idx="23967">
                  <c:v>238.058987</c:v>
                </c:pt>
                <c:pt idx="23968">
                  <c:v>238.06892099999999</c:v>
                </c:pt>
                <c:pt idx="23969">
                  <c:v>238.07885400000001</c:v>
                </c:pt>
                <c:pt idx="23970">
                  <c:v>238.08878799999999</c:v>
                </c:pt>
                <c:pt idx="23971">
                  <c:v>238.09872100000001</c:v>
                </c:pt>
                <c:pt idx="23972">
                  <c:v>238.108654</c:v>
                </c:pt>
                <c:pt idx="23973">
                  <c:v>238.11858799999999</c:v>
                </c:pt>
                <c:pt idx="23974">
                  <c:v>238.12852100000001</c:v>
                </c:pt>
                <c:pt idx="23975">
                  <c:v>238.13845499999999</c:v>
                </c:pt>
                <c:pt idx="23976">
                  <c:v>238.14838800000001</c:v>
                </c:pt>
                <c:pt idx="23977">
                  <c:v>238.158322</c:v>
                </c:pt>
                <c:pt idx="23978">
                  <c:v>238.16825499999999</c:v>
                </c:pt>
                <c:pt idx="23979">
                  <c:v>238.17818800000001</c:v>
                </c:pt>
                <c:pt idx="23980">
                  <c:v>238.18812199999999</c:v>
                </c:pt>
                <c:pt idx="23981">
                  <c:v>238.19805500000001</c:v>
                </c:pt>
                <c:pt idx="23982">
                  <c:v>238.207989</c:v>
                </c:pt>
                <c:pt idx="23983">
                  <c:v>238.21792199999999</c:v>
                </c:pt>
                <c:pt idx="23984">
                  <c:v>238.227856</c:v>
                </c:pt>
                <c:pt idx="23985">
                  <c:v>238.23778899999999</c:v>
                </c:pt>
                <c:pt idx="23986">
                  <c:v>238.24772200000001</c:v>
                </c:pt>
                <c:pt idx="23987">
                  <c:v>238.257656</c:v>
                </c:pt>
                <c:pt idx="23988">
                  <c:v>238.26758899999999</c:v>
                </c:pt>
                <c:pt idx="23989">
                  <c:v>238.277523</c:v>
                </c:pt>
                <c:pt idx="23990">
                  <c:v>238.28745599999999</c:v>
                </c:pt>
                <c:pt idx="23991">
                  <c:v>238.29739000000001</c:v>
                </c:pt>
                <c:pt idx="23992">
                  <c:v>238.307323</c:v>
                </c:pt>
                <c:pt idx="23993">
                  <c:v>238.31725700000001</c:v>
                </c:pt>
                <c:pt idx="23994">
                  <c:v>238.32719</c:v>
                </c:pt>
                <c:pt idx="23995">
                  <c:v>238.33712299999999</c:v>
                </c:pt>
                <c:pt idx="23996">
                  <c:v>238.34705700000001</c:v>
                </c:pt>
                <c:pt idx="23997">
                  <c:v>238.35699</c:v>
                </c:pt>
                <c:pt idx="23998">
                  <c:v>238.36692400000001</c:v>
                </c:pt>
                <c:pt idx="23999">
                  <c:v>238.376857</c:v>
                </c:pt>
                <c:pt idx="24000">
                  <c:v>238.38679099999999</c:v>
                </c:pt>
                <c:pt idx="24001">
                  <c:v>238.39672400000001</c:v>
                </c:pt>
                <c:pt idx="24002">
                  <c:v>238.40665799999999</c:v>
                </c:pt>
                <c:pt idx="24003">
                  <c:v>238.41659100000001</c:v>
                </c:pt>
                <c:pt idx="24004">
                  <c:v>238.426524</c:v>
                </c:pt>
                <c:pt idx="24005">
                  <c:v>238.43645799999999</c:v>
                </c:pt>
                <c:pt idx="24006">
                  <c:v>238.44639100000001</c:v>
                </c:pt>
                <c:pt idx="24007">
                  <c:v>238.45632499999999</c:v>
                </c:pt>
                <c:pt idx="24008">
                  <c:v>238.46625800000001</c:v>
                </c:pt>
                <c:pt idx="24009">
                  <c:v>238.476192</c:v>
                </c:pt>
                <c:pt idx="24010">
                  <c:v>238.48612499999999</c:v>
                </c:pt>
                <c:pt idx="24011">
                  <c:v>238.496059</c:v>
                </c:pt>
                <c:pt idx="24012">
                  <c:v>238.50599199999999</c:v>
                </c:pt>
                <c:pt idx="24013">
                  <c:v>238.51592500000001</c:v>
                </c:pt>
                <c:pt idx="24014">
                  <c:v>238.525859</c:v>
                </c:pt>
                <c:pt idx="24015">
                  <c:v>238.53579199999999</c:v>
                </c:pt>
                <c:pt idx="24016">
                  <c:v>238.545726</c:v>
                </c:pt>
                <c:pt idx="24017">
                  <c:v>238.55565899999999</c:v>
                </c:pt>
                <c:pt idx="24018">
                  <c:v>238.56559300000001</c:v>
                </c:pt>
                <c:pt idx="24019">
                  <c:v>238.575526</c:v>
                </c:pt>
                <c:pt idx="24020">
                  <c:v>238.58546000000001</c:v>
                </c:pt>
                <c:pt idx="24021">
                  <c:v>238.595393</c:v>
                </c:pt>
                <c:pt idx="24022">
                  <c:v>238.60532699999999</c:v>
                </c:pt>
                <c:pt idx="24023">
                  <c:v>238.61526000000001</c:v>
                </c:pt>
                <c:pt idx="24024">
                  <c:v>238.625193</c:v>
                </c:pt>
                <c:pt idx="24025">
                  <c:v>238.63512700000001</c:v>
                </c:pt>
                <c:pt idx="24026">
                  <c:v>238.64506</c:v>
                </c:pt>
                <c:pt idx="24027">
                  <c:v>238.65499399999999</c:v>
                </c:pt>
                <c:pt idx="24028">
                  <c:v>238.66492700000001</c:v>
                </c:pt>
                <c:pt idx="24029">
                  <c:v>238.67486099999999</c:v>
                </c:pt>
                <c:pt idx="24030">
                  <c:v>238.68479400000001</c:v>
                </c:pt>
                <c:pt idx="24031">
                  <c:v>238.69472780000001</c:v>
                </c:pt>
                <c:pt idx="24032">
                  <c:v>238.7046608</c:v>
                </c:pt>
                <c:pt idx="24033">
                  <c:v>238.71459479999999</c:v>
                </c:pt>
                <c:pt idx="24034">
                  <c:v>238.7245278</c:v>
                </c:pt>
                <c:pt idx="24035">
                  <c:v>238.73446079999999</c:v>
                </c:pt>
                <c:pt idx="24036">
                  <c:v>238.74439480000001</c:v>
                </c:pt>
                <c:pt idx="24037">
                  <c:v>238.7543278</c:v>
                </c:pt>
                <c:pt idx="24038">
                  <c:v>238.76426180000001</c:v>
                </c:pt>
                <c:pt idx="24039">
                  <c:v>238.7741948</c:v>
                </c:pt>
                <c:pt idx="24040">
                  <c:v>238.78412879999999</c:v>
                </c:pt>
                <c:pt idx="24041">
                  <c:v>238.79406180000001</c:v>
                </c:pt>
                <c:pt idx="24042">
                  <c:v>238.8039958</c:v>
                </c:pt>
                <c:pt idx="24043">
                  <c:v>238.81392880000001</c:v>
                </c:pt>
                <c:pt idx="24044">
                  <c:v>238.8238628</c:v>
                </c:pt>
                <c:pt idx="24045">
                  <c:v>238.83379579999999</c:v>
                </c:pt>
                <c:pt idx="24046">
                  <c:v>238.84372980000001</c:v>
                </c:pt>
                <c:pt idx="24047">
                  <c:v>238.8536628</c:v>
                </c:pt>
                <c:pt idx="24048">
                  <c:v>238.86359580000001</c:v>
                </c:pt>
                <c:pt idx="24049">
                  <c:v>238.8735298</c:v>
                </c:pt>
                <c:pt idx="24050">
                  <c:v>238.88346279999999</c:v>
                </c:pt>
                <c:pt idx="24051">
                  <c:v>238.8933968</c:v>
                </c:pt>
                <c:pt idx="24052">
                  <c:v>238.90332979999999</c:v>
                </c:pt>
                <c:pt idx="24053">
                  <c:v>238.91326380000001</c:v>
                </c:pt>
                <c:pt idx="24054">
                  <c:v>238.9231968</c:v>
                </c:pt>
                <c:pt idx="24055">
                  <c:v>238.93313079999999</c:v>
                </c:pt>
                <c:pt idx="24056">
                  <c:v>238.9430638</c:v>
                </c:pt>
                <c:pt idx="24057">
                  <c:v>238.95299779999999</c:v>
                </c:pt>
                <c:pt idx="24058">
                  <c:v>238.96293080000001</c:v>
                </c:pt>
                <c:pt idx="24059">
                  <c:v>238.9728648</c:v>
                </c:pt>
                <c:pt idx="24060">
                  <c:v>238.98279779999999</c:v>
                </c:pt>
                <c:pt idx="24061">
                  <c:v>238.9927308</c:v>
                </c:pt>
                <c:pt idx="24062">
                  <c:v>239.00266479999999</c:v>
                </c:pt>
                <c:pt idx="24063">
                  <c:v>239.01259780000001</c:v>
                </c:pt>
                <c:pt idx="24064">
                  <c:v>239.0225318</c:v>
                </c:pt>
                <c:pt idx="24065">
                  <c:v>239.03246480000001</c:v>
                </c:pt>
                <c:pt idx="24066">
                  <c:v>239.0423988</c:v>
                </c:pt>
                <c:pt idx="24067">
                  <c:v>239.05233179999999</c:v>
                </c:pt>
                <c:pt idx="24068">
                  <c:v>239.06226580000001</c:v>
                </c:pt>
                <c:pt idx="24069">
                  <c:v>239.0721988</c:v>
                </c:pt>
                <c:pt idx="24070">
                  <c:v>239.08213280000001</c:v>
                </c:pt>
                <c:pt idx="24071">
                  <c:v>239.0920658</c:v>
                </c:pt>
                <c:pt idx="24072">
                  <c:v>239.10199979999999</c:v>
                </c:pt>
                <c:pt idx="24073">
                  <c:v>239.11193280000001</c:v>
                </c:pt>
                <c:pt idx="24074">
                  <c:v>239.12186579999999</c:v>
                </c:pt>
                <c:pt idx="24075">
                  <c:v>239.13179980000001</c:v>
                </c:pt>
                <c:pt idx="24076">
                  <c:v>239.1417328</c:v>
                </c:pt>
                <c:pt idx="24077">
                  <c:v>239.15166679999999</c:v>
                </c:pt>
                <c:pt idx="24078">
                  <c:v>239.1615998</c:v>
                </c:pt>
                <c:pt idx="24079">
                  <c:v>239.17153379999999</c:v>
                </c:pt>
                <c:pt idx="24080">
                  <c:v>239.18146680000001</c:v>
                </c:pt>
                <c:pt idx="24081">
                  <c:v>239.1914008</c:v>
                </c:pt>
                <c:pt idx="24082">
                  <c:v>239.20133379999999</c:v>
                </c:pt>
                <c:pt idx="24083">
                  <c:v>239.2112678</c:v>
                </c:pt>
                <c:pt idx="24084">
                  <c:v>239.22120079999999</c:v>
                </c:pt>
                <c:pt idx="24085">
                  <c:v>239.23113480000001</c:v>
                </c:pt>
                <c:pt idx="24086">
                  <c:v>239.2410678</c:v>
                </c:pt>
                <c:pt idx="24087">
                  <c:v>239.25100180000001</c:v>
                </c:pt>
                <c:pt idx="24088">
                  <c:v>239.2609348</c:v>
                </c:pt>
                <c:pt idx="24089">
                  <c:v>239.27086779999999</c:v>
                </c:pt>
                <c:pt idx="24090">
                  <c:v>239.28080180000001</c:v>
                </c:pt>
                <c:pt idx="24091">
                  <c:v>239.2907348</c:v>
                </c:pt>
                <c:pt idx="24092">
                  <c:v>239.30066880000001</c:v>
                </c:pt>
                <c:pt idx="24093">
                  <c:v>239.3106018</c:v>
                </c:pt>
                <c:pt idx="24094">
                  <c:v>239.32053579999999</c:v>
                </c:pt>
                <c:pt idx="24095">
                  <c:v>239.33046880000001</c:v>
                </c:pt>
                <c:pt idx="24096">
                  <c:v>239.34040279999999</c:v>
                </c:pt>
                <c:pt idx="24097">
                  <c:v>239.35033580000001</c:v>
                </c:pt>
                <c:pt idx="24098">
                  <c:v>239.3602698</c:v>
                </c:pt>
                <c:pt idx="24099">
                  <c:v>239.37020279999999</c:v>
                </c:pt>
                <c:pt idx="24100">
                  <c:v>239.3801368</c:v>
                </c:pt>
                <c:pt idx="24101">
                  <c:v>239.39006979999999</c:v>
                </c:pt>
                <c:pt idx="24102">
                  <c:v>239.40000280000001</c:v>
                </c:pt>
                <c:pt idx="24103">
                  <c:v>239.4099368</c:v>
                </c:pt>
                <c:pt idx="24104">
                  <c:v>239.41986979999999</c:v>
                </c:pt>
                <c:pt idx="24105">
                  <c:v>239.4298038</c:v>
                </c:pt>
                <c:pt idx="24106">
                  <c:v>239.43973679999999</c:v>
                </c:pt>
                <c:pt idx="24107">
                  <c:v>239.44967080000001</c:v>
                </c:pt>
                <c:pt idx="24108">
                  <c:v>239.4596038</c:v>
                </c:pt>
                <c:pt idx="24109">
                  <c:v>239.46953780000001</c:v>
                </c:pt>
                <c:pt idx="24110">
                  <c:v>239.4794708</c:v>
                </c:pt>
                <c:pt idx="24111">
                  <c:v>239.48940479999999</c:v>
                </c:pt>
                <c:pt idx="24112">
                  <c:v>239.49933780000001</c:v>
                </c:pt>
                <c:pt idx="24113">
                  <c:v>239.50927179999999</c:v>
                </c:pt>
                <c:pt idx="24114">
                  <c:v>239.51920480000001</c:v>
                </c:pt>
                <c:pt idx="24115">
                  <c:v>239.5291378</c:v>
                </c:pt>
                <c:pt idx="24116">
                  <c:v>239.53907179999999</c:v>
                </c:pt>
                <c:pt idx="24117">
                  <c:v>239.54900480000001</c:v>
                </c:pt>
                <c:pt idx="24118">
                  <c:v>239.55893879999999</c:v>
                </c:pt>
                <c:pt idx="24119">
                  <c:v>239.56887180000001</c:v>
                </c:pt>
                <c:pt idx="24120">
                  <c:v>239.5788058</c:v>
                </c:pt>
                <c:pt idx="24121">
                  <c:v>239.58873879999999</c:v>
                </c:pt>
                <c:pt idx="24122">
                  <c:v>239.5986728</c:v>
                </c:pt>
                <c:pt idx="24123">
                  <c:v>239.60860579999999</c:v>
                </c:pt>
                <c:pt idx="24124">
                  <c:v>239.61853980000001</c:v>
                </c:pt>
                <c:pt idx="24125">
                  <c:v>239.6284728</c:v>
                </c:pt>
                <c:pt idx="24126">
                  <c:v>239.63840680000001</c:v>
                </c:pt>
                <c:pt idx="24127">
                  <c:v>239.6483398</c:v>
                </c:pt>
                <c:pt idx="24128">
                  <c:v>239.65827379999999</c:v>
                </c:pt>
                <c:pt idx="24129">
                  <c:v>239.66820680000001</c:v>
                </c:pt>
                <c:pt idx="24130">
                  <c:v>239.6781398</c:v>
                </c:pt>
                <c:pt idx="24131">
                  <c:v>239.68807380000001</c:v>
                </c:pt>
                <c:pt idx="24132">
                  <c:v>239.69800660000001</c:v>
                </c:pt>
                <c:pt idx="24133">
                  <c:v>239.7079406</c:v>
                </c:pt>
                <c:pt idx="24134">
                  <c:v>239.71787359999999</c:v>
                </c:pt>
                <c:pt idx="24135">
                  <c:v>239.72780760000001</c:v>
                </c:pt>
                <c:pt idx="24136">
                  <c:v>239.7377406</c:v>
                </c:pt>
                <c:pt idx="24137">
                  <c:v>239.74767460000001</c:v>
                </c:pt>
                <c:pt idx="24138">
                  <c:v>239.7576076</c:v>
                </c:pt>
                <c:pt idx="24139">
                  <c:v>239.76754159999999</c:v>
                </c:pt>
                <c:pt idx="24140">
                  <c:v>239.77747460000001</c:v>
                </c:pt>
                <c:pt idx="24141">
                  <c:v>239.78740859999999</c:v>
                </c:pt>
                <c:pt idx="24142">
                  <c:v>239.79734160000001</c:v>
                </c:pt>
                <c:pt idx="24143">
                  <c:v>239.8072746</c:v>
                </c:pt>
                <c:pt idx="24144">
                  <c:v>239.81720859999999</c:v>
                </c:pt>
                <c:pt idx="24145">
                  <c:v>239.8271416</c:v>
                </c:pt>
                <c:pt idx="24146">
                  <c:v>239.83707559999999</c:v>
                </c:pt>
                <c:pt idx="24147">
                  <c:v>239.84700860000001</c:v>
                </c:pt>
                <c:pt idx="24148">
                  <c:v>239.8569426</c:v>
                </c:pt>
                <c:pt idx="24149">
                  <c:v>239.86687559999999</c:v>
                </c:pt>
                <c:pt idx="24150">
                  <c:v>239.8768096</c:v>
                </c:pt>
                <c:pt idx="24151">
                  <c:v>239.88674259999999</c:v>
                </c:pt>
                <c:pt idx="24152">
                  <c:v>239.89667660000001</c:v>
                </c:pt>
                <c:pt idx="24153">
                  <c:v>239.9066096</c:v>
                </c:pt>
                <c:pt idx="24154">
                  <c:v>239.91654360000001</c:v>
                </c:pt>
                <c:pt idx="24155">
                  <c:v>239.9264766</c:v>
                </c:pt>
                <c:pt idx="24156">
                  <c:v>239.93640959999999</c:v>
                </c:pt>
                <c:pt idx="24157">
                  <c:v>239.94634360000001</c:v>
                </c:pt>
                <c:pt idx="24158">
                  <c:v>239.9562766</c:v>
                </c:pt>
                <c:pt idx="24159">
                  <c:v>239.96621060000001</c:v>
                </c:pt>
                <c:pt idx="24160">
                  <c:v>239.9761436</c:v>
                </c:pt>
                <c:pt idx="24161">
                  <c:v>239.98607759999999</c:v>
                </c:pt>
                <c:pt idx="24162">
                  <c:v>239.99601060000001</c:v>
                </c:pt>
                <c:pt idx="24163">
                  <c:v>240.00594459999999</c:v>
                </c:pt>
                <c:pt idx="24164">
                  <c:v>240.01587760000001</c:v>
                </c:pt>
                <c:pt idx="24165">
                  <c:v>240.0258116</c:v>
                </c:pt>
                <c:pt idx="24166">
                  <c:v>240.03574459999999</c:v>
                </c:pt>
                <c:pt idx="24167">
                  <c:v>240.0456776</c:v>
                </c:pt>
                <c:pt idx="24168">
                  <c:v>240.05561159999999</c:v>
                </c:pt>
                <c:pt idx="24169">
                  <c:v>240.06554460000001</c:v>
                </c:pt>
                <c:pt idx="24170">
                  <c:v>240.0754786</c:v>
                </c:pt>
                <c:pt idx="24171">
                  <c:v>240.08541159999999</c:v>
                </c:pt>
                <c:pt idx="24172">
                  <c:v>240.0953456</c:v>
                </c:pt>
                <c:pt idx="24173">
                  <c:v>240.10527859999999</c:v>
                </c:pt>
                <c:pt idx="24174">
                  <c:v>240.11521260000001</c:v>
                </c:pt>
                <c:pt idx="24175">
                  <c:v>240.1251456</c:v>
                </c:pt>
                <c:pt idx="24176">
                  <c:v>240.13507960000001</c:v>
                </c:pt>
                <c:pt idx="24177">
                  <c:v>240.1450126</c:v>
                </c:pt>
                <c:pt idx="24178">
                  <c:v>240.15494559999999</c:v>
                </c:pt>
                <c:pt idx="24179">
                  <c:v>240.16487960000001</c:v>
                </c:pt>
                <c:pt idx="24180">
                  <c:v>240.1748126</c:v>
                </c:pt>
                <c:pt idx="24181">
                  <c:v>240.18474660000001</c:v>
                </c:pt>
                <c:pt idx="24182">
                  <c:v>240.1946796</c:v>
                </c:pt>
                <c:pt idx="24183">
                  <c:v>240.20461359999999</c:v>
                </c:pt>
                <c:pt idx="24184">
                  <c:v>240.21454660000001</c:v>
                </c:pt>
                <c:pt idx="24185">
                  <c:v>240.22448059999999</c:v>
                </c:pt>
                <c:pt idx="24186">
                  <c:v>240.23441360000001</c:v>
                </c:pt>
                <c:pt idx="24187">
                  <c:v>240.2443476</c:v>
                </c:pt>
                <c:pt idx="24188">
                  <c:v>240.25428059999999</c:v>
                </c:pt>
                <c:pt idx="24189">
                  <c:v>240.26421360000001</c:v>
                </c:pt>
                <c:pt idx="24190">
                  <c:v>240.27414759999999</c:v>
                </c:pt>
                <c:pt idx="24191">
                  <c:v>240.28408060000001</c:v>
                </c:pt>
                <c:pt idx="24192">
                  <c:v>240.2940146</c:v>
                </c:pt>
                <c:pt idx="24193">
                  <c:v>240.30394759999999</c:v>
                </c:pt>
                <c:pt idx="24194">
                  <c:v>240.3138816</c:v>
                </c:pt>
                <c:pt idx="24195">
                  <c:v>240.32381459999999</c:v>
                </c:pt>
                <c:pt idx="24196">
                  <c:v>240.33374860000001</c:v>
                </c:pt>
                <c:pt idx="24197">
                  <c:v>240.3436816</c:v>
                </c:pt>
                <c:pt idx="24198">
                  <c:v>240.35361560000001</c:v>
                </c:pt>
                <c:pt idx="24199">
                  <c:v>240.3635486</c:v>
                </c:pt>
                <c:pt idx="24200">
                  <c:v>240.37348159999999</c:v>
                </c:pt>
                <c:pt idx="24201">
                  <c:v>240.38341560000001</c:v>
                </c:pt>
                <c:pt idx="24202">
                  <c:v>240.3933486</c:v>
                </c:pt>
                <c:pt idx="24203">
                  <c:v>240.40328260000001</c:v>
                </c:pt>
                <c:pt idx="24204">
                  <c:v>240.4132156</c:v>
                </c:pt>
                <c:pt idx="24205">
                  <c:v>240.42314959999999</c:v>
                </c:pt>
                <c:pt idx="24206">
                  <c:v>240.43308260000001</c:v>
                </c:pt>
                <c:pt idx="24207">
                  <c:v>240.44301659999999</c:v>
                </c:pt>
                <c:pt idx="24208">
                  <c:v>240.45294960000001</c:v>
                </c:pt>
                <c:pt idx="24209">
                  <c:v>240.4628836</c:v>
                </c:pt>
                <c:pt idx="24210">
                  <c:v>240.47281659999999</c:v>
                </c:pt>
                <c:pt idx="24211">
                  <c:v>240.48274960000001</c:v>
                </c:pt>
                <c:pt idx="24212">
                  <c:v>240.49268359999999</c:v>
                </c:pt>
                <c:pt idx="24213">
                  <c:v>240.50261660000001</c:v>
                </c:pt>
                <c:pt idx="24214">
                  <c:v>240.5125506</c:v>
                </c:pt>
                <c:pt idx="24215">
                  <c:v>240.52248359999999</c:v>
                </c:pt>
                <c:pt idx="24216">
                  <c:v>240.5324176</c:v>
                </c:pt>
                <c:pt idx="24217">
                  <c:v>240.54235059999999</c:v>
                </c:pt>
                <c:pt idx="24218">
                  <c:v>240.55228460000001</c:v>
                </c:pt>
                <c:pt idx="24219">
                  <c:v>240.5622176</c:v>
                </c:pt>
                <c:pt idx="24220">
                  <c:v>240.57215160000001</c:v>
                </c:pt>
                <c:pt idx="24221">
                  <c:v>240.5820846</c:v>
                </c:pt>
                <c:pt idx="24222">
                  <c:v>240.59201759999999</c:v>
                </c:pt>
                <c:pt idx="24223">
                  <c:v>240.60195160000001</c:v>
                </c:pt>
                <c:pt idx="24224">
                  <c:v>240.6118846</c:v>
                </c:pt>
                <c:pt idx="24225">
                  <c:v>240.62181860000001</c:v>
                </c:pt>
                <c:pt idx="24226">
                  <c:v>240.6317516</c:v>
                </c:pt>
                <c:pt idx="24227">
                  <c:v>240.64168559999999</c:v>
                </c:pt>
                <c:pt idx="24228">
                  <c:v>240.65161860000001</c:v>
                </c:pt>
                <c:pt idx="24229">
                  <c:v>240.66155259999999</c:v>
                </c:pt>
                <c:pt idx="24230">
                  <c:v>240.67148560000001</c:v>
                </c:pt>
                <c:pt idx="24231">
                  <c:v>240.6814186</c:v>
                </c:pt>
                <c:pt idx="24232">
                  <c:v>240.69135259999999</c:v>
                </c:pt>
                <c:pt idx="24233">
                  <c:v>240.70128600000001</c:v>
                </c:pt>
                <c:pt idx="24234">
                  <c:v>240.71122</c:v>
                </c:pt>
                <c:pt idx="24235">
                  <c:v>240.72115299999999</c:v>
                </c:pt>
                <c:pt idx="24236">
                  <c:v>240.731087</c:v>
                </c:pt>
                <c:pt idx="24237">
                  <c:v>240.74101999999999</c:v>
                </c:pt>
                <c:pt idx="24238">
                  <c:v>240.75095400000001</c:v>
                </c:pt>
                <c:pt idx="24239">
                  <c:v>240.760887</c:v>
                </c:pt>
                <c:pt idx="24240">
                  <c:v>240.77082100000001</c:v>
                </c:pt>
                <c:pt idx="24241">
                  <c:v>240.780754</c:v>
                </c:pt>
                <c:pt idx="24242">
                  <c:v>240.79068699999999</c:v>
                </c:pt>
                <c:pt idx="24243">
                  <c:v>240.80062100000001</c:v>
                </c:pt>
                <c:pt idx="24244">
                  <c:v>240.810554</c:v>
                </c:pt>
                <c:pt idx="24245">
                  <c:v>240.82048800000001</c:v>
                </c:pt>
                <c:pt idx="24246">
                  <c:v>240.830421</c:v>
                </c:pt>
                <c:pt idx="24247">
                  <c:v>240.84035499999999</c:v>
                </c:pt>
                <c:pt idx="24248">
                  <c:v>240.85028800000001</c:v>
                </c:pt>
                <c:pt idx="24249">
                  <c:v>240.86022199999999</c:v>
                </c:pt>
                <c:pt idx="24250">
                  <c:v>240.87015500000001</c:v>
                </c:pt>
                <c:pt idx="24251">
                  <c:v>240.880088</c:v>
                </c:pt>
                <c:pt idx="24252">
                  <c:v>240.89002199999999</c:v>
                </c:pt>
                <c:pt idx="24253">
                  <c:v>240.89995500000001</c:v>
                </c:pt>
                <c:pt idx="24254">
                  <c:v>240.90988899999999</c:v>
                </c:pt>
                <c:pt idx="24255">
                  <c:v>240.91982200000001</c:v>
                </c:pt>
                <c:pt idx="24256">
                  <c:v>240.929756</c:v>
                </c:pt>
                <c:pt idx="24257">
                  <c:v>240.93968899999999</c:v>
                </c:pt>
                <c:pt idx="24258">
                  <c:v>240.949623</c:v>
                </c:pt>
                <c:pt idx="24259">
                  <c:v>240.95955599999999</c:v>
                </c:pt>
                <c:pt idx="24260">
                  <c:v>240.96949000000001</c:v>
                </c:pt>
                <c:pt idx="24261">
                  <c:v>240.979423</c:v>
                </c:pt>
                <c:pt idx="24262">
                  <c:v>240.98935599999999</c:v>
                </c:pt>
                <c:pt idx="24263">
                  <c:v>240.99929</c:v>
                </c:pt>
                <c:pt idx="24264">
                  <c:v>241.00922299999999</c:v>
                </c:pt>
                <c:pt idx="24265">
                  <c:v>241.01915700000001</c:v>
                </c:pt>
                <c:pt idx="24266">
                  <c:v>241.02909</c:v>
                </c:pt>
                <c:pt idx="24267">
                  <c:v>241.03902400000001</c:v>
                </c:pt>
                <c:pt idx="24268">
                  <c:v>241.048957</c:v>
                </c:pt>
                <c:pt idx="24269">
                  <c:v>241.05888999999999</c:v>
                </c:pt>
                <c:pt idx="24270">
                  <c:v>241.06882400000001</c:v>
                </c:pt>
                <c:pt idx="24271">
                  <c:v>241.078757</c:v>
                </c:pt>
                <c:pt idx="24272">
                  <c:v>241.08869100000001</c:v>
                </c:pt>
                <c:pt idx="24273">
                  <c:v>241.098624</c:v>
                </c:pt>
                <c:pt idx="24274">
                  <c:v>241.10855799999999</c:v>
                </c:pt>
                <c:pt idx="24275">
                  <c:v>241.11849100000001</c:v>
                </c:pt>
                <c:pt idx="24276">
                  <c:v>241.12842499999999</c:v>
                </c:pt>
                <c:pt idx="24277">
                  <c:v>241.13835800000001</c:v>
                </c:pt>
                <c:pt idx="24278">
                  <c:v>241.148292</c:v>
                </c:pt>
                <c:pt idx="24279">
                  <c:v>241.15822499999999</c:v>
                </c:pt>
                <c:pt idx="24280">
                  <c:v>241.16815800000001</c:v>
                </c:pt>
                <c:pt idx="24281">
                  <c:v>241.17809199999999</c:v>
                </c:pt>
                <c:pt idx="24282">
                  <c:v>241.18802500000001</c:v>
                </c:pt>
                <c:pt idx="24283">
                  <c:v>241.197959</c:v>
                </c:pt>
                <c:pt idx="24284">
                  <c:v>241.20789199999999</c:v>
                </c:pt>
                <c:pt idx="24285">
                  <c:v>241.217826</c:v>
                </c:pt>
                <c:pt idx="24286">
                  <c:v>241.22775899999999</c:v>
                </c:pt>
                <c:pt idx="24287">
                  <c:v>241.23769300000001</c:v>
                </c:pt>
                <c:pt idx="24288">
                  <c:v>241.247626</c:v>
                </c:pt>
                <c:pt idx="24289">
                  <c:v>241.25755899999999</c:v>
                </c:pt>
                <c:pt idx="24290">
                  <c:v>241.267493</c:v>
                </c:pt>
                <c:pt idx="24291">
                  <c:v>241.27742599999999</c:v>
                </c:pt>
                <c:pt idx="24292">
                  <c:v>241.28736000000001</c:v>
                </c:pt>
                <c:pt idx="24293">
                  <c:v>241.297293</c:v>
                </c:pt>
                <c:pt idx="24294">
                  <c:v>241.30722700000001</c:v>
                </c:pt>
                <c:pt idx="24295">
                  <c:v>241.31716</c:v>
                </c:pt>
                <c:pt idx="24296">
                  <c:v>241.32709299999999</c:v>
                </c:pt>
                <c:pt idx="24297">
                  <c:v>241.33702700000001</c:v>
                </c:pt>
                <c:pt idx="24298">
                  <c:v>241.34696</c:v>
                </c:pt>
                <c:pt idx="24299">
                  <c:v>241.35689400000001</c:v>
                </c:pt>
                <c:pt idx="24300">
                  <c:v>241.366827</c:v>
                </c:pt>
                <c:pt idx="24301">
                  <c:v>241.37676099999999</c:v>
                </c:pt>
                <c:pt idx="24302">
                  <c:v>241.38669400000001</c:v>
                </c:pt>
                <c:pt idx="24303">
                  <c:v>241.39662799999999</c:v>
                </c:pt>
                <c:pt idx="24304">
                  <c:v>241.40656100000001</c:v>
                </c:pt>
                <c:pt idx="24305">
                  <c:v>241.416495</c:v>
                </c:pt>
                <c:pt idx="24306">
                  <c:v>241.42642799999999</c:v>
                </c:pt>
                <c:pt idx="24307">
                  <c:v>241.43636100000001</c:v>
                </c:pt>
                <c:pt idx="24308">
                  <c:v>241.44629499999999</c:v>
                </c:pt>
                <c:pt idx="24309">
                  <c:v>241.45622800000001</c:v>
                </c:pt>
                <c:pt idx="24310">
                  <c:v>241.466162</c:v>
                </c:pt>
                <c:pt idx="24311">
                  <c:v>241.47609499999999</c:v>
                </c:pt>
                <c:pt idx="24312">
                  <c:v>241.486029</c:v>
                </c:pt>
                <c:pt idx="24313">
                  <c:v>241.49596199999999</c:v>
                </c:pt>
                <c:pt idx="24314">
                  <c:v>241.50589600000001</c:v>
                </c:pt>
                <c:pt idx="24315">
                  <c:v>241.515829</c:v>
                </c:pt>
                <c:pt idx="24316">
                  <c:v>241.52576199999999</c:v>
                </c:pt>
                <c:pt idx="24317">
                  <c:v>241.535696</c:v>
                </c:pt>
                <c:pt idx="24318">
                  <c:v>241.54562899999999</c:v>
                </c:pt>
                <c:pt idx="24319">
                  <c:v>241.55556300000001</c:v>
                </c:pt>
                <c:pt idx="24320">
                  <c:v>241.565496</c:v>
                </c:pt>
                <c:pt idx="24321">
                  <c:v>241.57543000000001</c:v>
                </c:pt>
                <c:pt idx="24322">
                  <c:v>241.585363</c:v>
                </c:pt>
                <c:pt idx="24323">
                  <c:v>241.59529599999999</c:v>
                </c:pt>
                <c:pt idx="24324">
                  <c:v>241.60523000000001</c:v>
                </c:pt>
                <c:pt idx="24325">
                  <c:v>241.615163</c:v>
                </c:pt>
                <c:pt idx="24326">
                  <c:v>241.62509700000001</c:v>
                </c:pt>
                <c:pt idx="24327">
                  <c:v>241.63503</c:v>
                </c:pt>
                <c:pt idx="24328">
                  <c:v>241.64496399999999</c:v>
                </c:pt>
                <c:pt idx="24329">
                  <c:v>241.65489700000001</c:v>
                </c:pt>
                <c:pt idx="24330">
                  <c:v>241.66483099999999</c:v>
                </c:pt>
                <c:pt idx="24331">
                  <c:v>241.67476400000001</c:v>
                </c:pt>
                <c:pt idx="24332">
                  <c:v>241.684697</c:v>
                </c:pt>
                <c:pt idx="24333">
                  <c:v>241.6946299</c:v>
                </c:pt>
                <c:pt idx="24334">
                  <c:v>241.70456290000001</c:v>
                </c:pt>
                <c:pt idx="24335">
                  <c:v>241.7144969</c:v>
                </c:pt>
                <c:pt idx="24336">
                  <c:v>241.72442989999999</c:v>
                </c:pt>
                <c:pt idx="24337">
                  <c:v>241.73436390000001</c:v>
                </c:pt>
                <c:pt idx="24338">
                  <c:v>241.74429689999999</c:v>
                </c:pt>
                <c:pt idx="24339">
                  <c:v>241.75423090000001</c:v>
                </c:pt>
                <c:pt idx="24340">
                  <c:v>241.7641639</c:v>
                </c:pt>
                <c:pt idx="24341">
                  <c:v>241.77409689999999</c:v>
                </c:pt>
                <c:pt idx="24342">
                  <c:v>241.7840309</c:v>
                </c:pt>
                <c:pt idx="24343">
                  <c:v>241.79396389999999</c:v>
                </c:pt>
                <c:pt idx="24344">
                  <c:v>241.80389790000001</c:v>
                </c:pt>
                <c:pt idx="24345">
                  <c:v>241.8138309</c:v>
                </c:pt>
                <c:pt idx="24346">
                  <c:v>241.82376489999999</c:v>
                </c:pt>
                <c:pt idx="24347">
                  <c:v>241.8336979</c:v>
                </c:pt>
                <c:pt idx="24348">
                  <c:v>241.84363189999999</c:v>
                </c:pt>
                <c:pt idx="24349">
                  <c:v>241.85356490000001</c:v>
                </c:pt>
                <c:pt idx="24350">
                  <c:v>241.8634979</c:v>
                </c:pt>
                <c:pt idx="24351">
                  <c:v>241.87343190000001</c:v>
                </c:pt>
                <c:pt idx="24352">
                  <c:v>241.8833649</c:v>
                </c:pt>
                <c:pt idx="24353">
                  <c:v>241.89329889999999</c:v>
                </c:pt>
                <c:pt idx="24354">
                  <c:v>241.90323190000001</c:v>
                </c:pt>
                <c:pt idx="24355">
                  <c:v>241.9131659</c:v>
                </c:pt>
                <c:pt idx="24356">
                  <c:v>241.92309890000001</c:v>
                </c:pt>
                <c:pt idx="24357">
                  <c:v>241.9330319</c:v>
                </c:pt>
                <c:pt idx="24358">
                  <c:v>241.94296589999999</c:v>
                </c:pt>
                <c:pt idx="24359">
                  <c:v>241.95289890000001</c:v>
                </c:pt>
                <c:pt idx="24360">
                  <c:v>241.9628329</c:v>
                </c:pt>
                <c:pt idx="24361">
                  <c:v>241.97276590000001</c:v>
                </c:pt>
                <c:pt idx="24362">
                  <c:v>241.9826999</c:v>
                </c:pt>
                <c:pt idx="24363">
                  <c:v>241.99263289999999</c:v>
                </c:pt>
                <c:pt idx="24364">
                  <c:v>242.00256690000001</c:v>
                </c:pt>
                <c:pt idx="24365">
                  <c:v>242.01249989999999</c:v>
                </c:pt>
                <c:pt idx="24366">
                  <c:v>242.02243290000001</c:v>
                </c:pt>
                <c:pt idx="24367">
                  <c:v>242.0323669</c:v>
                </c:pt>
                <c:pt idx="24368">
                  <c:v>242.04229989999999</c:v>
                </c:pt>
                <c:pt idx="24369">
                  <c:v>242.0522339</c:v>
                </c:pt>
                <c:pt idx="24370">
                  <c:v>242.06216689999999</c:v>
                </c:pt>
                <c:pt idx="24371">
                  <c:v>242.07210090000001</c:v>
                </c:pt>
                <c:pt idx="24372">
                  <c:v>242.0820339</c:v>
                </c:pt>
                <c:pt idx="24373">
                  <c:v>242.09196789999999</c:v>
                </c:pt>
                <c:pt idx="24374">
                  <c:v>242.1019009</c:v>
                </c:pt>
                <c:pt idx="24375">
                  <c:v>242.11183389999999</c:v>
                </c:pt>
                <c:pt idx="24376">
                  <c:v>242.12176790000001</c:v>
                </c:pt>
                <c:pt idx="24377">
                  <c:v>242.1317009</c:v>
                </c:pt>
                <c:pt idx="24378">
                  <c:v>242.14163490000001</c:v>
                </c:pt>
                <c:pt idx="24379">
                  <c:v>242.1515679</c:v>
                </c:pt>
                <c:pt idx="24380">
                  <c:v>242.16150189999999</c:v>
                </c:pt>
                <c:pt idx="24381">
                  <c:v>242.17143490000001</c:v>
                </c:pt>
                <c:pt idx="24382">
                  <c:v>242.1813689</c:v>
                </c:pt>
                <c:pt idx="24383">
                  <c:v>242.19130190000001</c:v>
                </c:pt>
                <c:pt idx="24384">
                  <c:v>242.2012349</c:v>
                </c:pt>
                <c:pt idx="24385">
                  <c:v>242.21116889999999</c:v>
                </c:pt>
                <c:pt idx="24386">
                  <c:v>242.22110190000001</c:v>
                </c:pt>
                <c:pt idx="24387">
                  <c:v>242.23103589999999</c:v>
                </c:pt>
                <c:pt idx="24388">
                  <c:v>242.24096890000001</c:v>
                </c:pt>
                <c:pt idx="24389">
                  <c:v>242.2509029</c:v>
                </c:pt>
                <c:pt idx="24390">
                  <c:v>242.26083589999999</c:v>
                </c:pt>
                <c:pt idx="24391">
                  <c:v>242.27076890000001</c:v>
                </c:pt>
                <c:pt idx="24392">
                  <c:v>242.28070289999999</c:v>
                </c:pt>
                <c:pt idx="24393">
                  <c:v>242.29063590000001</c:v>
                </c:pt>
                <c:pt idx="24394">
                  <c:v>242.3005699</c:v>
                </c:pt>
                <c:pt idx="24395">
                  <c:v>242.31050289999999</c:v>
                </c:pt>
                <c:pt idx="24396">
                  <c:v>242.3204369</c:v>
                </c:pt>
                <c:pt idx="24397">
                  <c:v>242.33036989999999</c:v>
                </c:pt>
                <c:pt idx="24398">
                  <c:v>242.34030390000001</c:v>
                </c:pt>
                <c:pt idx="24399">
                  <c:v>242.3502369</c:v>
                </c:pt>
                <c:pt idx="24400">
                  <c:v>242.36016989999999</c:v>
                </c:pt>
                <c:pt idx="24401">
                  <c:v>242.3701039</c:v>
                </c:pt>
                <c:pt idx="24402">
                  <c:v>242.38003689999999</c:v>
                </c:pt>
                <c:pt idx="24403">
                  <c:v>242.38997090000001</c:v>
                </c:pt>
                <c:pt idx="24404">
                  <c:v>242.3999039</c:v>
                </c:pt>
                <c:pt idx="24405">
                  <c:v>242.40983790000001</c:v>
                </c:pt>
                <c:pt idx="24406">
                  <c:v>242.4197709</c:v>
                </c:pt>
                <c:pt idx="24407">
                  <c:v>242.42970389999999</c:v>
                </c:pt>
                <c:pt idx="24408">
                  <c:v>242.43963790000001</c:v>
                </c:pt>
                <c:pt idx="24409">
                  <c:v>242.4495709</c:v>
                </c:pt>
                <c:pt idx="24410">
                  <c:v>242.45950490000001</c:v>
                </c:pt>
                <c:pt idx="24411">
                  <c:v>242.4694379</c:v>
                </c:pt>
                <c:pt idx="24412">
                  <c:v>242.47937189999999</c:v>
                </c:pt>
                <c:pt idx="24413">
                  <c:v>242.48930490000001</c:v>
                </c:pt>
                <c:pt idx="24414">
                  <c:v>242.4992379</c:v>
                </c:pt>
                <c:pt idx="24415">
                  <c:v>242.50917190000001</c:v>
                </c:pt>
                <c:pt idx="24416">
                  <c:v>242.5191049</c:v>
                </c:pt>
                <c:pt idx="24417">
                  <c:v>242.52903889999999</c:v>
                </c:pt>
                <c:pt idx="24418">
                  <c:v>242.53897190000001</c:v>
                </c:pt>
                <c:pt idx="24419">
                  <c:v>242.54890589999999</c:v>
                </c:pt>
                <c:pt idx="24420">
                  <c:v>242.55883890000001</c:v>
                </c:pt>
                <c:pt idx="24421">
                  <c:v>242.5687729</c:v>
                </c:pt>
                <c:pt idx="24422">
                  <c:v>242.57870589999999</c:v>
                </c:pt>
                <c:pt idx="24423">
                  <c:v>242.58863890000001</c:v>
                </c:pt>
                <c:pt idx="24424">
                  <c:v>242.59857289999999</c:v>
                </c:pt>
                <c:pt idx="24425">
                  <c:v>242.60850590000001</c:v>
                </c:pt>
                <c:pt idx="24426">
                  <c:v>242.6184399</c:v>
                </c:pt>
                <c:pt idx="24427">
                  <c:v>242.62837289999999</c:v>
                </c:pt>
                <c:pt idx="24428">
                  <c:v>242.6383069</c:v>
                </c:pt>
                <c:pt idx="24429">
                  <c:v>242.64823989999999</c:v>
                </c:pt>
                <c:pt idx="24430">
                  <c:v>242.65817390000001</c:v>
                </c:pt>
                <c:pt idx="24431">
                  <c:v>242.6681069</c:v>
                </c:pt>
                <c:pt idx="24432">
                  <c:v>242.67803989999999</c:v>
                </c:pt>
                <c:pt idx="24433">
                  <c:v>242.6879739</c:v>
                </c:pt>
                <c:pt idx="24434">
                  <c:v>242.6979068</c:v>
                </c:pt>
                <c:pt idx="24435">
                  <c:v>242.70784080000001</c:v>
                </c:pt>
                <c:pt idx="24436">
                  <c:v>242.7177738</c:v>
                </c:pt>
                <c:pt idx="24437">
                  <c:v>242.72770779999999</c:v>
                </c:pt>
                <c:pt idx="24438">
                  <c:v>242.73764080000001</c:v>
                </c:pt>
                <c:pt idx="24439">
                  <c:v>242.7475738</c:v>
                </c:pt>
                <c:pt idx="24440">
                  <c:v>242.75750780000001</c:v>
                </c:pt>
                <c:pt idx="24441">
                  <c:v>242.7674408</c:v>
                </c:pt>
                <c:pt idx="24442">
                  <c:v>242.77737479999999</c:v>
                </c:pt>
                <c:pt idx="24443">
                  <c:v>242.78730780000001</c:v>
                </c:pt>
                <c:pt idx="24444">
                  <c:v>242.79724179999999</c:v>
                </c:pt>
                <c:pt idx="24445">
                  <c:v>242.80717480000001</c:v>
                </c:pt>
                <c:pt idx="24446">
                  <c:v>242.8171088</c:v>
                </c:pt>
                <c:pt idx="24447">
                  <c:v>242.82704179999999</c:v>
                </c:pt>
                <c:pt idx="24448">
                  <c:v>242.83697480000001</c:v>
                </c:pt>
                <c:pt idx="24449">
                  <c:v>242.84690879999999</c:v>
                </c:pt>
                <c:pt idx="24450">
                  <c:v>242.85684180000001</c:v>
                </c:pt>
                <c:pt idx="24451">
                  <c:v>242.8667758</c:v>
                </c:pt>
                <c:pt idx="24452">
                  <c:v>242.87670879999999</c:v>
                </c:pt>
                <c:pt idx="24453">
                  <c:v>242.8866428</c:v>
                </c:pt>
                <c:pt idx="24454">
                  <c:v>242.89657579999999</c:v>
                </c:pt>
                <c:pt idx="24455">
                  <c:v>242.90650880000001</c:v>
                </c:pt>
                <c:pt idx="24456">
                  <c:v>242.9164428</c:v>
                </c:pt>
                <c:pt idx="24457">
                  <c:v>242.92637579999999</c:v>
                </c:pt>
                <c:pt idx="24458">
                  <c:v>242.9363098</c:v>
                </c:pt>
                <c:pt idx="24459">
                  <c:v>242.94624279999999</c:v>
                </c:pt>
                <c:pt idx="24460">
                  <c:v>242.95617680000001</c:v>
                </c:pt>
                <c:pt idx="24461">
                  <c:v>242.9661098</c:v>
                </c:pt>
                <c:pt idx="24462">
                  <c:v>242.97604279999999</c:v>
                </c:pt>
                <c:pt idx="24463">
                  <c:v>242.9859768</c:v>
                </c:pt>
                <c:pt idx="24464">
                  <c:v>242.99590979999999</c:v>
                </c:pt>
                <c:pt idx="24465">
                  <c:v>243.00584380000001</c:v>
                </c:pt>
                <c:pt idx="24466">
                  <c:v>243.0157768</c:v>
                </c:pt>
                <c:pt idx="24467">
                  <c:v>243.02571080000001</c:v>
                </c:pt>
                <c:pt idx="24468">
                  <c:v>243.0356438</c:v>
                </c:pt>
                <c:pt idx="24469">
                  <c:v>243.04557679999999</c:v>
                </c:pt>
                <c:pt idx="24470">
                  <c:v>243.05551080000001</c:v>
                </c:pt>
                <c:pt idx="24471">
                  <c:v>243.0654438</c:v>
                </c:pt>
                <c:pt idx="24472">
                  <c:v>243.07537780000001</c:v>
                </c:pt>
                <c:pt idx="24473">
                  <c:v>243.0853108</c:v>
                </c:pt>
                <c:pt idx="24474">
                  <c:v>243.09524479999999</c:v>
                </c:pt>
                <c:pt idx="24475">
                  <c:v>243.10517780000001</c:v>
                </c:pt>
                <c:pt idx="24476">
                  <c:v>243.11511179999999</c:v>
                </c:pt>
                <c:pt idx="24477">
                  <c:v>243.12504480000001</c:v>
                </c:pt>
                <c:pt idx="24478">
                  <c:v>243.1349778</c:v>
                </c:pt>
                <c:pt idx="24479">
                  <c:v>243.14491179999999</c:v>
                </c:pt>
                <c:pt idx="24480">
                  <c:v>243.15484480000001</c:v>
                </c:pt>
                <c:pt idx="24481">
                  <c:v>243.16477879999999</c:v>
                </c:pt>
                <c:pt idx="24482">
                  <c:v>243.17471180000001</c:v>
                </c:pt>
                <c:pt idx="24483">
                  <c:v>243.1846458</c:v>
                </c:pt>
                <c:pt idx="24484">
                  <c:v>243.19457879999999</c:v>
                </c:pt>
                <c:pt idx="24485">
                  <c:v>243.2045128</c:v>
                </c:pt>
                <c:pt idx="24486">
                  <c:v>243.21444579999999</c:v>
                </c:pt>
                <c:pt idx="24487">
                  <c:v>243.22437880000001</c:v>
                </c:pt>
                <c:pt idx="24488">
                  <c:v>243.2343128</c:v>
                </c:pt>
                <c:pt idx="24489">
                  <c:v>243.24424579999999</c:v>
                </c:pt>
                <c:pt idx="24490">
                  <c:v>243.2541798</c:v>
                </c:pt>
                <c:pt idx="24491">
                  <c:v>243.26411279999999</c:v>
                </c:pt>
                <c:pt idx="24492">
                  <c:v>243.27404680000001</c:v>
                </c:pt>
                <c:pt idx="24493">
                  <c:v>243.2839798</c:v>
                </c:pt>
                <c:pt idx="24494">
                  <c:v>243.29391269999999</c:v>
                </c:pt>
                <c:pt idx="24495">
                  <c:v>243.3038468</c:v>
                </c:pt>
                <c:pt idx="24496">
                  <c:v>243.31377979999999</c:v>
                </c:pt>
                <c:pt idx="24497">
                  <c:v>243.32371380000001</c:v>
                </c:pt>
                <c:pt idx="24498">
                  <c:v>243.3336468</c:v>
                </c:pt>
                <c:pt idx="24499">
                  <c:v>243.34358080000001</c:v>
                </c:pt>
                <c:pt idx="24500">
                  <c:v>243.3535138</c:v>
                </c:pt>
                <c:pt idx="24501">
                  <c:v>243.36344779999999</c:v>
                </c:pt>
                <c:pt idx="24502">
                  <c:v>243.37338080000001</c:v>
                </c:pt>
                <c:pt idx="24503">
                  <c:v>243.3833138</c:v>
                </c:pt>
                <c:pt idx="24504">
                  <c:v>243.39324780000001</c:v>
                </c:pt>
                <c:pt idx="24505">
                  <c:v>243.4031808</c:v>
                </c:pt>
                <c:pt idx="24506">
                  <c:v>243.41311479999999</c:v>
                </c:pt>
                <c:pt idx="24507">
                  <c:v>243.42304780000001</c:v>
                </c:pt>
                <c:pt idx="24508">
                  <c:v>243.43298179999999</c:v>
                </c:pt>
                <c:pt idx="24509">
                  <c:v>243.44291480000001</c:v>
                </c:pt>
                <c:pt idx="24510">
                  <c:v>243.4528478</c:v>
                </c:pt>
                <c:pt idx="24511">
                  <c:v>243.46278179999999</c:v>
                </c:pt>
                <c:pt idx="24512">
                  <c:v>243.47271480000001</c:v>
                </c:pt>
                <c:pt idx="24513">
                  <c:v>243.48264879999999</c:v>
                </c:pt>
                <c:pt idx="24514">
                  <c:v>243.49258180000001</c:v>
                </c:pt>
                <c:pt idx="24515">
                  <c:v>243.5025158</c:v>
                </c:pt>
                <c:pt idx="24516">
                  <c:v>243.51244879999999</c:v>
                </c:pt>
                <c:pt idx="24517">
                  <c:v>243.52238180000001</c:v>
                </c:pt>
                <c:pt idx="24518">
                  <c:v>243.53231579999999</c:v>
                </c:pt>
                <c:pt idx="24519">
                  <c:v>243.54224880000001</c:v>
                </c:pt>
                <c:pt idx="24520">
                  <c:v>243.5521828</c:v>
                </c:pt>
                <c:pt idx="24521">
                  <c:v>243.56211579999999</c:v>
                </c:pt>
                <c:pt idx="24522">
                  <c:v>243.5720498</c:v>
                </c:pt>
                <c:pt idx="24523">
                  <c:v>243.58198279999999</c:v>
                </c:pt>
                <c:pt idx="24524">
                  <c:v>243.59191580000001</c:v>
                </c:pt>
                <c:pt idx="24525">
                  <c:v>243.6018498</c:v>
                </c:pt>
                <c:pt idx="24526">
                  <c:v>243.61178279999999</c:v>
                </c:pt>
                <c:pt idx="24527">
                  <c:v>243.6217168</c:v>
                </c:pt>
                <c:pt idx="24528">
                  <c:v>243.63164979999999</c:v>
                </c:pt>
                <c:pt idx="24529">
                  <c:v>243.64158380000001</c:v>
                </c:pt>
                <c:pt idx="24530">
                  <c:v>243.6515168</c:v>
                </c:pt>
                <c:pt idx="24531">
                  <c:v>243.66145080000001</c:v>
                </c:pt>
                <c:pt idx="24532">
                  <c:v>243.6713838</c:v>
                </c:pt>
                <c:pt idx="24533">
                  <c:v>243.68131679999999</c:v>
                </c:pt>
                <c:pt idx="24534">
                  <c:v>243.69125080000001</c:v>
                </c:pt>
                <c:pt idx="24535">
                  <c:v>243.7011846</c:v>
                </c:pt>
                <c:pt idx="24536">
                  <c:v>243.71111859999999</c:v>
                </c:pt>
                <c:pt idx="24537">
                  <c:v>243.72105160000001</c:v>
                </c:pt>
                <c:pt idx="24538">
                  <c:v>243.7309856</c:v>
                </c:pt>
                <c:pt idx="24539">
                  <c:v>243.74091859999999</c:v>
                </c:pt>
                <c:pt idx="24540">
                  <c:v>243.7508516</c:v>
                </c:pt>
                <c:pt idx="24541">
                  <c:v>243.76078559999999</c:v>
                </c:pt>
                <c:pt idx="24542">
                  <c:v>243.77071860000001</c:v>
                </c:pt>
                <c:pt idx="24543">
                  <c:v>243.7806526</c:v>
                </c:pt>
                <c:pt idx="24544">
                  <c:v>243.79058559999999</c:v>
                </c:pt>
                <c:pt idx="24545">
                  <c:v>243.8005196</c:v>
                </c:pt>
                <c:pt idx="24546">
                  <c:v>243.81045259999999</c:v>
                </c:pt>
                <c:pt idx="24547">
                  <c:v>243.82038560000001</c:v>
                </c:pt>
                <c:pt idx="24548">
                  <c:v>243.8303196</c:v>
                </c:pt>
                <c:pt idx="24549">
                  <c:v>243.84025260000001</c:v>
                </c:pt>
                <c:pt idx="24550">
                  <c:v>243.8501866</c:v>
                </c:pt>
                <c:pt idx="24551">
                  <c:v>243.86011959999999</c:v>
                </c:pt>
                <c:pt idx="24552">
                  <c:v>243.87005360000001</c:v>
                </c:pt>
                <c:pt idx="24553">
                  <c:v>243.8799866</c:v>
                </c:pt>
                <c:pt idx="24554">
                  <c:v>243.88992060000001</c:v>
                </c:pt>
                <c:pt idx="24555">
                  <c:v>243.8998536</c:v>
                </c:pt>
                <c:pt idx="24556">
                  <c:v>243.90978659999999</c:v>
                </c:pt>
                <c:pt idx="24557">
                  <c:v>243.91972060000001</c:v>
                </c:pt>
                <c:pt idx="24558">
                  <c:v>243.92965359999999</c:v>
                </c:pt>
                <c:pt idx="24559">
                  <c:v>243.93958760000001</c:v>
                </c:pt>
                <c:pt idx="24560">
                  <c:v>243.9495206</c:v>
                </c:pt>
                <c:pt idx="24561">
                  <c:v>243.95945459999999</c:v>
                </c:pt>
                <c:pt idx="24562">
                  <c:v>243.9693876</c:v>
                </c:pt>
                <c:pt idx="24563">
                  <c:v>243.97932059999999</c:v>
                </c:pt>
                <c:pt idx="24564">
                  <c:v>243.98925460000001</c:v>
                </c:pt>
                <c:pt idx="24565">
                  <c:v>243.9991876</c:v>
                </c:pt>
                <c:pt idx="24566">
                  <c:v>244.00912159999999</c:v>
                </c:pt>
                <c:pt idx="24567">
                  <c:v>244.0190546</c:v>
                </c:pt>
                <c:pt idx="24568">
                  <c:v>244.02898859999999</c:v>
                </c:pt>
                <c:pt idx="24569">
                  <c:v>244.03892160000001</c:v>
                </c:pt>
                <c:pt idx="24570">
                  <c:v>244.0488546</c:v>
                </c:pt>
                <c:pt idx="24571">
                  <c:v>244.05878860000001</c:v>
                </c:pt>
                <c:pt idx="24572">
                  <c:v>244.0687216</c:v>
                </c:pt>
                <c:pt idx="24573">
                  <c:v>244.07865559999999</c:v>
                </c:pt>
                <c:pt idx="24574">
                  <c:v>244.08858860000001</c:v>
                </c:pt>
                <c:pt idx="24575">
                  <c:v>244.0985226</c:v>
                </c:pt>
                <c:pt idx="24576">
                  <c:v>244.10845560000001</c:v>
                </c:pt>
                <c:pt idx="24577">
                  <c:v>244.1183886</c:v>
                </c:pt>
                <c:pt idx="24578">
                  <c:v>244.12832259999999</c:v>
                </c:pt>
                <c:pt idx="24579">
                  <c:v>244.13825560000001</c:v>
                </c:pt>
                <c:pt idx="24580">
                  <c:v>244.14818959999999</c:v>
                </c:pt>
                <c:pt idx="24581">
                  <c:v>244.15812260000001</c:v>
                </c:pt>
                <c:pt idx="24582">
                  <c:v>244.1680566</c:v>
                </c:pt>
                <c:pt idx="24583">
                  <c:v>244.17798959999999</c:v>
                </c:pt>
                <c:pt idx="24584">
                  <c:v>244.1879236</c:v>
                </c:pt>
                <c:pt idx="24585">
                  <c:v>244.19785659999999</c:v>
                </c:pt>
                <c:pt idx="24586">
                  <c:v>244.20778960000001</c:v>
                </c:pt>
                <c:pt idx="24587">
                  <c:v>244.2177236</c:v>
                </c:pt>
                <c:pt idx="24588">
                  <c:v>244.22765659999999</c:v>
                </c:pt>
                <c:pt idx="24589">
                  <c:v>244.2375906</c:v>
                </c:pt>
                <c:pt idx="24590">
                  <c:v>244.24752359999999</c:v>
                </c:pt>
                <c:pt idx="24591">
                  <c:v>244.25745760000001</c:v>
                </c:pt>
                <c:pt idx="24592">
                  <c:v>244.2673906</c:v>
                </c:pt>
                <c:pt idx="24593">
                  <c:v>244.27732359999999</c:v>
                </c:pt>
                <c:pt idx="24594">
                  <c:v>244.2872576</c:v>
                </c:pt>
                <c:pt idx="24595">
                  <c:v>244.29719059999999</c:v>
                </c:pt>
                <c:pt idx="24596">
                  <c:v>244.30712460000001</c:v>
                </c:pt>
                <c:pt idx="24597">
                  <c:v>244.3170576</c:v>
                </c:pt>
                <c:pt idx="24598">
                  <c:v>244.32699160000001</c:v>
                </c:pt>
                <c:pt idx="24599">
                  <c:v>244.3369246</c:v>
                </c:pt>
                <c:pt idx="24600">
                  <c:v>244.34685859999999</c:v>
                </c:pt>
                <c:pt idx="24601">
                  <c:v>244.35679160000001</c:v>
                </c:pt>
                <c:pt idx="24602">
                  <c:v>244.3667246</c:v>
                </c:pt>
                <c:pt idx="24603">
                  <c:v>244.37665860000001</c:v>
                </c:pt>
                <c:pt idx="24604">
                  <c:v>244.3865916</c:v>
                </c:pt>
                <c:pt idx="24605">
                  <c:v>244.39652559999999</c:v>
                </c:pt>
                <c:pt idx="24606">
                  <c:v>244.40645860000001</c:v>
                </c:pt>
                <c:pt idx="24607">
                  <c:v>244.41639259999999</c:v>
                </c:pt>
                <c:pt idx="24608">
                  <c:v>244.42632560000001</c:v>
                </c:pt>
                <c:pt idx="24609">
                  <c:v>244.4362586</c:v>
                </c:pt>
                <c:pt idx="24610">
                  <c:v>244.44619259999999</c:v>
                </c:pt>
                <c:pt idx="24611">
                  <c:v>244.45612560000001</c:v>
                </c:pt>
                <c:pt idx="24612">
                  <c:v>244.46605959999999</c:v>
                </c:pt>
                <c:pt idx="24613">
                  <c:v>244.47599260000001</c:v>
                </c:pt>
                <c:pt idx="24614">
                  <c:v>244.4859266</c:v>
                </c:pt>
                <c:pt idx="24615">
                  <c:v>244.49585959999999</c:v>
                </c:pt>
                <c:pt idx="24616">
                  <c:v>244.50579260000001</c:v>
                </c:pt>
                <c:pt idx="24617">
                  <c:v>244.51572659999999</c:v>
                </c:pt>
                <c:pt idx="24618">
                  <c:v>244.52565960000001</c:v>
                </c:pt>
                <c:pt idx="24619">
                  <c:v>244.5355936</c:v>
                </c:pt>
                <c:pt idx="24620">
                  <c:v>244.54552659999999</c:v>
                </c:pt>
                <c:pt idx="24621">
                  <c:v>244.5554606</c:v>
                </c:pt>
                <c:pt idx="24622">
                  <c:v>244.56539359999999</c:v>
                </c:pt>
                <c:pt idx="24623">
                  <c:v>244.57532660000001</c:v>
                </c:pt>
                <c:pt idx="24624">
                  <c:v>244.5852606</c:v>
                </c:pt>
                <c:pt idx="24625">
                  <c:v>244.59519359999999</c:v>
                </c:pt>
                <c:pt idx="24626">
                  <c:v>244.6051276</c:v>
                </c:pt>
                <c:pt idx="24627">
                  <c:v>244.61506059999999</c:v>
                </c:pt>
                <c:pt idx="24628">
                  <c:v>244.62499460000001</c:v>
                </c:pt>
                <c:pt idx="24629">
                  <c:v>244.6349276</c:v>
                </c:pt>
                <c:pt idx="24630">
                  <c:v>244.64486160000001</c:v>
                </c:pt>
                <c:pt idx="24631">
                  <c:v>244.6547946</c:v>
                </c:pt>
                <c:pt idx="24632">
                  <c:v>244.66472759999999</c:v>
                </c:pt>
                <c:pt idx="24633">
                  <c:v>244.67466160000001</c:v>
                </c:pt>
                <c:pt idx="24634">
                  <c:v>244.6845946</c:v>
                </c:pt>
                <c:pt idx="24635">
                  <c:v>244.69452860000001</c:v>
                </c:pt>
                <c:pt idx="24636">
                  <c:v>244.70446100000001</c:v>
                </c:pt>
                <c:pt idx="24637">
                  <c:v>244.714395</c:v>
                </c:pt>
                <c:pt idx="24638">
                  <c:v>244.72432800000001</c:v>
                </c:pt>
                <c:pt idx="24639">
                  <c:v>244.734261</c:v>
                </c:pt>
                <c:pt idx="24640">
                  <c:v>244.74419499999999</c:v>
                </c:pt>
                <c:pt idx="24641">
                  <c:v>244.75412800000001</c:v>
                </c:pt>
                <c:pt idx="24642">
                  <c:v>244.764062</c:v>
                </c:pt>
                <c:pt idx="24643">
                  <c:v>244.77399500000001</c:v>
                </c:pt>
                <c:pt idx="24644">
                  <c:v>244.783929</c:v>
                </c:pt>
                <c:pt idx="24645">
                  <c:v>244.79386199999999</c:v>
                </c:pt>
                <c:pt idx="24646">
                  <c:v>244.80379500000001</c:v>
                </c:pt>
                <c:pt idx="24647">
                  <c:v>244.813729</c:v>
                </c:pt>
                <c:pt idx="24648">
                  <c:v>244.82366200000001</c:v>
                </c:pt>
                <c:pt idx="24649">
                  <c:v>244.833596</c:v>
                </c:pt>
                <c:pt idx="24650">
                  <c:v>244.84352899999999</c:v>
                </c:pt>
                <c:pt idx="24651">
                  <c:v>244.853463</c:v>
                </c:pt>
                <c:pt idx="24652">
                  <c:v>244.86339599999999</c:v>
                </c:pt>
                <c:pt idx="24653">
                  <c:v>244.87332900000001</c:v>
                </c:pt>
                <c:pt idx="24654">
                  <c:v>244.883263</c:v>
                </c:pt>
                <c:pt idx="24655">
                  <c:v>244.89319599999999</c:v>
                </c:pt>
                <c:pt idx="24656">
                  <c:v>244.90313</c:v>
                </c:pt>
                <c:pt idx="24657">
                  <c:v>244.91306299999999</c:v>
                </c:pt>
                <c:pt idx="24658">
                  <c:v>244.92299700000001</c:v>
                </c:pt>
                <c:pt idx="24659">
                  <c:v>244.93293</c:v>
                </c:pt>
                <c:pt idx="24660">
                  <c:v>244.94286399999999</c:v>
                </c:pt>
                <c:pt idx="24661">
                  <c:v>244.952797</c:v>
                </c:pt>
                <c:pt idx="24662">
                  <c:v>244.96272999999999</c:v>
                </c:pt>
                <c:pt idx="24663">
                  <c:v>244.97266400000001</c:v>
                </c:pt>
                <c:pt idx="24664">
                  <c:v>244.982597</c:v>
                </c:pt>
                <c:pt idx="24665">
                  <c:v>244.99253100000001</c:v>
                </c:pt>
                <c:pt idx="24666">
                  <c:v>245.002464</c:v>
                </c:pt>
                <c:pt idx="24667">
                  <c:v>245.01239799999999</c:v>
                </c:pt>
                <c:pt idx="24668">
                  <c:v>245.02233100000001</c:v>
                </c:pt>
                <c:pt idx="24669">
                  <c:v>245.032264</c:v>
                </c:pt>
                <c:pt idx="24670">
                  <c:v>245.04219800000001</c:v>
                </c:pt>
                <c:pt idx="24671">
                  <c:v>245.052131</c:v>
                </c:pt>
                <c:pt idx="24672">
                  <c:v>245.06206499999999</c:v>
                </c:pt>
                <c:pt idx="24673">
                  <c:v>245.07199800000001</c:v>
                </c:pt>
                <c:pt idx="24674">
                  <c:v>245.08193199999999</c:v>
                </c:pt>
                <c:pt idx="24675">
                  <c:v>245.09186500000001</c:v>
                </c:pt>
                <c:pt idx="24676">
                  <c:v>245.101799</c:v>
                </c:pt>
                <c:pt idx="24677">
                  <c:v>245.11173199999999</c:v>
                </c:pt>
                <c:pt idx="24678">
                  <c:v>245.12166500000001</c:v>
                </c:pt>
                <c:pt idx="24679">
                  <c:v>245.13159899999999</c:v>
                </c:pt>
                <c:pt idx="24680">
                  <c:v>245.14153200000001</c:v>
                </c:pt>
                <c:pt idx="24681">
                  <c:v>245.151466</c:v>
                </c:pt>
                <c:pt idx="24682">
                  <c:v>245.16139899999999</c:v>
                </c:pt>
                <c:pt idx="24683">
                  <c:v>245.171333</c:v>
                </c:pt>
                <c:pt idx="24684">
                  <c:v>245.18126599999999</c:v>
                </c:pt>
                <c:pt idx="24685">
                  <c:v>245.19119900000001</c:v>
                </c:pt>
                <c:pt idx="24686">
                  <c:v>245.201133</c:v>
                </c:pt>
                <c:pt idx="24687">
                  <c:v>245.21106599999999</c:v>
                </c:pt>
                <c:pt idx="24688">
                  <c:v>245.221</c:v>
                </c:pt>
                <c:pt idx="24689">
                  <c:v>245.23093299999999</c:v>
                </c:pt>
                <c:pt idx="24690">
                  <c:v>245.24086700000001</c:v>
                </c:pt>
                <c:pt idx="24691">
                  <c:v>245.2508</c:v>
                </c:pt>
                <c:pt idx="24692">
                  <c:v>245.26073299999999</c:v>
                </c:pt>
                <c:pt idx="24693">
                  <c:v>245.270667</c:v>
                </c:pt>
                <c:pt idx="24694">
                  <c:v>245.28059999999999</c:v>
                </c:pt>
                <c:pt idx="24695">
                  <c:v>245.29053400000001</c:v>
                </c:pt>
                <c:pt idx="24696">
                  <c:v>245.300467</c:v>
                </c:pt>
                <c:pt idx="24697">
                  <c:v>245.31040100000001</c:v>
                </c:pt>
                <c:pt idx="24698">
                  <c:v>245.320334</c:v>
                </c:pt>
                <c:pt idx="24699">
                  <c:v>245.33026699999999</c:v>
                </c:pt>
                <c:pt idx="24700">
                  <c:v>245.34020100000001</c:v>
                </c:pt>
                <c:pt idx="24701">
                  <c:v>245.350134</c:v>
                </c:pt>
                <c:pt idx="24702">
                  <c:v>245.36006800000001</c:v>
                </c:pt>
                <c:pt idx="24703">
                  <c:v>245.370001</c:v>
                </c:pt>
                <c:pt idx="24704">
                  <c:v>245.37993499999999</c:v>
                </c:pt>
                <c:pt idx="24705">
                  <c:v>245.38986800000001</c:v>
                </c:pt>
                <c:pt idx="24706">
                  <c:v>245.39980199999999</c:v>
                </c:pt>
                <c:pt idx="24707">
                  <c:v>245.40973500000001</c:v>
                </c:pt>
                <c:pt idx="24708">
                  <c:v>245.419668</c:v>
                </c:pt>
                <c:pt idx="24709">
                  <c:v>245.42960199999999</c:v>
                </c:pt>
                <c:pt idx="24710">
                  <c:v>245.43953500000001</c:v>
                </c:pt>
                <c:pt idx="24711">
                  <c:v>245.44946899999999</c:v>
                </c:pt>
                <c:pt idx="24712">
                  <c:v>245.45940200000001</c:v>
                </c:pt>
                <c:pt idx="24713">
                  <c:v>245.469336</c:v>
                </c:pt>
                <c:pt idx="24714">
                  <c:v>245.47926899999999</c:v>
                </c:pt>
                <c:pt idx="24715">
                  <c:v>245.48920200000001</c:v>
                </c:pt>
                <c:pt idx="24716">
                  <c:v>245.49913599999999</c:v>
                </c:pt>
                <c:pt idx="24717">
                  <c:v>245.50906900000001</c:v>
                </c:pt>
                <c:pt idx="24718">
                  <c:v>245.519003</c:v>
                </c:pt>
                <c:pt idx="24719">
                  <c:v>245.52893599999999</c:v>
                </c:pt>
                <c:pt idx="24720">
                  <c:v>245.53887</c:v>
                </c:pt>
                <c:pt idx="24721">
                  <c:v>245.54880299999999</c:v>
                </c:pt>
                <c:pt idx="24722">
                  <c:v>245.55873600000001</c:v>
                </c:pt>
                <c:pt idx="24723">
                  <c:v>245.56867</c:v>
                </c:pt>
                <c:pt idx="24724">
                  <c:v>245.57860299999999</c:v>
                </c:pt>
                <c:pt idx="24725">
                  <c:v>245.588537</c:v>
                </c:pt>
                <c:pt idx="24726">
                  <c:v>245.59846999999999</c:v>
                </c:pt>
                <c:pt idx="24727">
                  <c:v>245.60840400000001</c:v>
                </c:pt>
                <c:pt idx="24728">
                  <c:v>245.618337</c:v>
                </c:pt>
                <c:pt idx="24729">
                  <c:v>245.62827100000001</c:v>
                </c:pt>
                <c:pt idx="24730">
                  <c:v>245.638204</c:v>
                </c:pt>
                <c:pt idx="24731">
                  <c:v>245.64813699999999</c:v>
                </c:pt>
                <c:pt idx="24732">
                  <c:v>245.65807100000001</c:v>
                </c:pt>
                <c:pt idx="24733">
                  <c:v>245.668004</c:v>
                </c:pt>
                <c:pt idx="24734">
                  <c:v>245.67793800000001</c:v>
                </c:pt>
                <c:pt idx="24735">
                  <c:v>245.687871</c:v>
                </c:pt>
                <c:pt idx="24736">
                  <c:v>245.69780499999999</c:v>
                </c:pt>
                <c:pt idx="24737">
                  <c:v>245.7077396</c:v>
                </c:pt>
                <c:pt idx="24738">
                  <c:v>245.71767259999999</c:v>
                </c:pt>
                <c:pt idx="24739">
                  <c:v>245.7276066</c:v>
                </c:pt>
                <c:pt idx="24740">
                  <c:v>245.73753959999999</c:v>
                </c:pt>
                <c:pt idx="24741">
                  <c:v>245.74747360000001</c:v>
                </c:pt>
                <c:pt idx="24742">
                  <c:v>245.7574066</c:v>
                </c:pt>
                <c:pt idx="24743">
                  <c:v>245.76734060000001</c:v>
                </c:pt>
                <c:pt idx="24744">
                  <c:v>245.7772736</c:v>
                </c:pt>
                <c:pt idx="24745">
                  <c:v>245.78720759999999</c:v>
                </c:pt>
                <c:pt idx="24746">
                  <c:v>245.79714060000001</c:v>
                </c:pt>
                <c:pt idx="24747">
                  <c:v>245.8070736</c:v>
                </c:pt>
                <c:pt idx="24748">
                  <c:v>245.81700760000001</c:v>
                </c:pt>
                <c:pt idx="24749">
                  <c:v>245.8269406</c:v>
                </c:pt>
                <c:pt idx="24750">
                  <c:v>245.83687459999999</c:v>
                </c:pt>
                <c:pt idx="24751">
                  <c:v>245.84680760000001</c:v>
                </c:pt>
                <c:pt idx="24752">
                  <c:v>245.85674159999999</c:v>
                </c:pt>
                <c:pt idx="24753">
                  <c:v>245.86667460000001</c:v>
                </c:pt>
                <c:pt idx="24754">
                  <c:v>245.8766076</c:v>
                </c:pt>
                <c:pt idx="24755">
                  <c:v>245.88654159999999</c:v>
                </c:pt>
                <c:pt idx="24756">
                  <c:v>245.8964746</c:v>
                </c:pt>
                <c:pt idx="24757">
                  <c:v>245.90640859999999</c:v>
                </c:pt>
                <c:pt idx="24758">
                  <c:v>245.91634160000001</c:v>
                </c:pt>
                <c:pt idx="24759">
                  <c:v>245.9262756</c:v>
                </c:pt>
                <c:pt idx="24760">
                  <c:v>245.93620859999999</c:v>
                </c:pt>
                <c:pt idx="24761">
                  <c:v>245.9461426</c:v>
                </c:pt>
                <c:pt idx="24762">
                  <c:v>245.95607559999999</c:v>
                </c:pt>
                <c:pt idx="24763">
                  <c:v>245.96600860000001</c:v>
                </c:pt>
                <c:pt idx="24764">
                  <c:v>245.9759426</c:v>
                </c:pt>
                <c:pt idx="24765">
                  <c:v>245.98587560000001</c:v>
                </c:pt>
                <c:pt idx="24766">
                  <c:v>245.9958096</c:v>
                </c:pt>
                <c:pt idx="24767">
                  <c:v>246.00574259999999</c:v>
                </c:pt>
                <c:pt idx="24768">
                  <c:v>246.01567660000001</c:v>
                </c:pt>
                <c:pt idx="24769">
                  <c:v>246.0256096</c:v>
                </c:pt>
                <c:pt idx="24770">
                  <c:v>246.03554260000001</c:v>
                </c:pt>
                <c:pt idx="24771">
                  <c:v>246.0454766</c:v>
                </c:pt>
                <c:pt idx="24772">
                  <c:v>246.05540959999999</c:v>
                </c:pt>
                <c:pt idx="24773">
                  <c:v>246.06534360000001</c:v>
                </c:pt>
                <c:pt idx="24774">
                  <c:v>246.0752766</c:v>
                </c:pt>
                <c:pt idx="24775">
                  <c:v>246.08521060000001</c:v>
                </c:pt>
                <c:pt idx="24776">
                  <c:v>246.0951436</c:v>
                </c:pt>
                <c:pt idx="24777">
                  <c:v>246.10507759999999</c:v>
                </c:pt>
                <c:pt idx="24778">
                  <c:v>246.11501060000001</c:v>
                </c:pt>
                <c:pt idx="24779">
                  <c:v>246.12494359999999</c:v>
                </c:pt>
                <c:pt idx="24780">
                  <c:v>246.13487760000001</c:v>
                </c:pt>
                <c:pt idx="24781">
                  <c:v>246.1448106</c:v>
                </c:pt>
                <c:pt idx="24782">
                  <c:v>246.15474459999999</c:v>
                </c:pt>
                <c:pt idx="24783">
                  <c:v>246.1646776</c:v>
                </c:pt>
                <c:pt idx="24784">
                  <c:v>246.17461159999999</c:v>
                </c:pt>
                <c:pt idx="24785">
                  <c:v>246.18454460000001</c:v>
                </c:pt>
                <c:pt idx="24786">
                  <c:v>246.1944786</c:v>
                </c:pt>
                <c:pt idx="24787">
                  <c:v>246.20441159999999</c:v>
                </c:pt>
                <c:pt idx="24788">
                  <c:v>246.2143446</c:v>
                </c:pt>
                <c:pt idx="24789">
                  <c:v>246.22427859999999</c:v>
                </c:pt>
                <c:pt idx="24790">
                  <c:v>246.23421160000001</c:v>
                </c:pt>
                <c:pt idx="24791">
                  <c:v>246.2441456</c:v>
                </c:pt>
                <c:pt idx="24792">
                  <c:v>246.25407860000001</c:v>
                </c:pt>
                <c:pt idx="24793">
                  <c:v>246.2640126</c:v>
                </c:pt>
                <c:pt idx="24794">
                  <c:v>246.27394559999999</c:v>
                </c:pt>
                <c:pt idx="24795">
                  <c:v>246.28387860000001</c:v>
                </c:pt>
                <c:pt idx="24796">
                  <c:v>246.2938126</c:v>
                </c:pt>
                <c:pt idx="24797">
                  <c:v>246.30374560000001</c:v>
                </c:pt>
                <c:pt idx="24798">
                  <c:v>246.3136796</c:v>
                </c:pt>
                <c:pt idx="24799">
                  <c:v>246.32361259999999</c:v>
                </c:pt>
                <c:pt idx="24800">
                  <c:v>246.33354660000001</c:v>
                </c:pt>
                <c:pt idx="24801">
                  <c:v>246.34347959999999</c:v>
                </c:pt>
                <c:pt idx="24802">
                  <c:v>246.35341360000001</c:v>
                </c:pt>
                <c:pt idx="24803">
                  <c:v>246.3633466</c:v>
                </c:pt>
                <c:pt idx="24804">
                  <c:v>246.37328059999999</c:v>
                </c:pt>
                <c:pt idx="24805">
                  <c:v>246.3832136</c:v>
                </c:pt>
                <c:pt idx="24806">
                  <c:v>246.39314659999999</c:v>
                </c:pt>
                <c:pt idx="24807">
                  <c:v>246.40308060000001</c:v>
                </c:pt>
                <c:pt idx="24808">
                  <c:v>246.4130136</c:v>
                </c:pt>
                <c:pt idx="24809">
                  <c:v>246.42294759999999</c:v>
                </c:pt>
                <c:pt idx="24810">
                  <c:v>246.4328806</c:v>
                </c:pt>
                <c:pt idx="24811">
                  <c:v>246.44281459999999</c:v>
                </c:pt>
                <c:pt idx="24812">
                  <c:v>246.45274760000001</c:v>
                </c:pt>
                <c:pt idx="24813">
                  <c:v>246.4626806</c:v>
                </c:pt>
                <c:pt idx="24814">
                  <c:v>246.47261459999999</c:v>
                </c:pt>
                <c:pt idx="24815">
                  <c:v>246.4825476</c:v>
                </c:pt>
                <c:pt idx="24816">
                  <c:v>246.49248159999999</c:v>
                </c:pt>
                <c:pt idx="24817">
                  <c:v>246.50241460000001</c:v>
                </c:pt>
                <c:pt idx="24818">
                  <c:v>246.5123486</c:v>
                </c:pt>
                <c:pt idx="24819">
                  <c:v>246.52228160000001</c:v>
                </c:pt>
                <c:pt idx="24820">
                  <c:v>246.5322156</c:v>
                </c:pt>
                <c:pt idx="24821">
                  <c:v>246.54214859999999</c:v>
                </c:pt>
                <c:pt idx="24822">
                  <c:v>246.55208160000001</c:v>
                </c:pt>
                <c:pt idx="24823">
                  <c:v>246.5620156</c:v>
                </c:pt>
                <c:pt idx="24824">
                  <c:v>246.57194860000001</c:v>
                </c:pt>
                <c:pt idx="24825">
                  <c:v>246.5818826</c:v>
                </c:pt>
                <c:pt idx="24826">
                  <c:v>246.59181559999999</c:v>
                </c:pt>
                <c:pt idx="24827">
                  <c:v>246.60174960000001</c:v>
                </c:pt>
                <c:pt idx="24828">
                  <c:v>246.61168259999999</c:v>
                </c:pt>
                <c:pt idx="24829">
                  <c:v>246.62161660000001</c:v>
                </c:pt>
                <c:pt idx="24830">
                  <c:v>246.6315496</c:v>
                </c:pt>
                <c:pt idx="24831">
                  <c:v>246.64148259999999</c:v>
                </c:pt>
                <c:pt idx="24832">
                  <c:v>246.6514166</c:v>
                </c:pt>
                <c:pt idx="24833">
                  <c:v>246.66134959999999</c:v>
                </c:pt>
                <c:pt idx="24834">
                  <c:v>246.67128360000001</c:v>
                </c:pt>
                <c:pt idx="24835">
                  <c:v>246.6812166</c:v>
                </c:pt>
                <c:pt idx="24836">
                  <c:v>246.69115059999999</c:v>
                </c:pt>
                <c:pt idx="24837">
                  <c:v>246.70108310000001</c:v>
                </c:pt>
                <c:pt idx="24838">
                  <c:v>246.71101609999999</c:v>
                </c:pt>
                <c:pt idx="24839">
                  <c:v>246.72095010000001</c:v>
                </c:pt>
                <c:pt idx="24840">
                  <c:v>246.7308831</c:v>
                </c:pt>
                <c:pt idx="24841">
                  <c:v>246.74081709999999</c:v>
                </c:pt>
                <c:pt idx="24842">
                  <c:v>246.7507501</c:v>
                </c:pt>
                <c:pt idx="24843">
                  <c:v>246.76068409999999</c:v>
                </c:pt>
                <c:pt idx="24844">
                  <c:v>246.77061710000001</c:v>
                </c:pt>
                <c:pt idx="24845">
                  <c:v>246.7805511</c:v>
                </c:pt>
                <c:pt idx="24846">
                  <c:v>246.79048409999999</c:v>
                </c:pt>
                <c:pt idx="24847">
                  <c:v>246.8004171</c:v>
                </c:pt>
                <c:pt idx="24848">
                  <c:v>246.81035109999999</c:v>
                </c:pt>
                <c:pt idx="24849">
                  <c:v>246.82028410000001</c:v>
                </c:pt>
                <c:pt idx="24850">
                  <c:v>246.8302181</c:v>
                </c:pt>
                <c:pt idx="24851">
                  <c:v>246.84015110000001</c:v>
                </c:pt>
                <c:pt idx="24852">
                  <c:v>246.8500851</c:v>
                </c:pt>
                <c:pt idx="24853">
                  <c:v>246.86001809999999</c:v>
                </c:pt>
                <c:pt idx="24854">
                  <c:v>246.86995210000001</c:v>
                </c:pt>
                <c:pt idx="24855">
                  <c:v>246.8798851</c:v>
                </c:pt>
                <c:pt idx="24856">
                  <c:v>246.88981810000001</c:v>
                </c:pt>
                <c:pt idx="24857">
                  <c:v>246.8997521</c:v>
                </c:pt>
                <c:pt idx="24858">
                  <c:v>246.90968509999999</c:v>
                </c:pt>
                <c:pt idx="24859">
                  <c:v>246.91961910000001</c:v>
                </c:pt>
                <c:pt idx="24860">
                  <c:v>246.9295521</c:v>
                </c:pt>
                <c:pt idx="24861">
                  <c:v>246.93948610000001</c:v>
                </c:pt>
                <c:pt idx="24862">
                  <c:v>246.9494191</c:v>
                </c:pt>
                <c:pt idx="24863">
                  <c:v>246.95935309999999</c:v>
                </c:pt>
                <c:pt idx="24864">
                  <c:v>246.96928610000001</c:v>
                </c:pt>
                <c:pt idx="24865">
                  <c:v>246.97921909999999</c:v>
                </c:pt>
                <c:pt idx="24866">
                  <c:v>246.98915310000001</c:v>
                </c:pt>
                <c:pt idx="24867">
                  <c:v>246.9990861</c:v>
                </c:pt>
                <c:pt idx="24868">
                  <c:v>247.00902009999999</c:v>
                </c:pt>
                <c:pt idx="24869">
                  <c:v>247.0189531</c:v>
                </c:pt>
                <c:pt idx="24870">
                  <c:v>247.02888709999999</c:v>
                </c:pt>
                <c:pt idx="24871">
                  <c:v>247.03882010000001</c:v>
                </c:pt>
                <c:pt idx="24872">
                  <c:v>247.0487541</c:v>
                </c:pt>
                <c:pt idx="24873">
                  <c:v>247.05868709999999</c:v>
                </c:pt>
                <c:pt idx="24874">
                  <c:v>247.0686201</c:v>
                </c:pt>
                <c:pt idx="24875">
                  <c:v>247.07855409999999</c:v>
                </c:pt>
                <c:pt idx="24876">
                  <c:v>247.08848710000001</c:v>
                </c:pt>
                <c:pt idx="24877">
                  <c:v>247.0984211</c:v>
                </c:pt>
                <c:pt idx="24878">
                  <c:v>247.10835410000001</c:v>
                </c:pt>
                <c:pt idx="24879">
                  <c:v>247.1182881</c:v>
                </c:pt>
                <c:pt idx="24880">
                  <c:v>247.12822109999999</c:v>
                </c:pt>
                <c:pt idx="24881">
                  <c:v>247.13815510000001</c:v>
                </c:pt>
                <c:pt idx="24882">
                  <c:v>247.1480881</c:v>
                </c:pt>
                <c:pt idx="24883">
                  <c:v>247.15802110000001</c:v>
                </c:pt>
                <c:pt idx="24884">
                  <c:v>247.1679551</c:v>
                </c:pt>
                <c:pt idx="24885">
                  <c:v>247.17788809999999</c:v>
                </c:pt>
                <c:pt idx="24886">
                  <c:v>247.18782210000001</c:v>
                </c:pt>
                <c:pt idx="24887">
                  <c:v>247.19775509999999</c:v>
                </c:pt>
                <c:pt idx="24888">
                  <c:v>247.20768910000001</c:v>
                </c:pt>
                <c:pt idx="24889">
                  <c:v>247.2176221</c:v>
                </c:pt>
                <c:pt idx="24890">
                  <c:v>247.22755509999999</c:v>
                </c:pt>
                <c:pt idx="24891">
                  <c:v>247.2374891</c:v>
                </c:pt>
                <c:pt idx="24892">
                  <c:v>247.24742209999999</c:v>
                </c:pt>
                <c:pt idx="24893">
                  <c:v>247.25735610000001</c:v>
                </c:pt>
                <c:pt idx="24894">
                  <c:v>247.2672891</c:v>
                </c:pt>
                <c:pt idx="24895">
                  <c:v>247.27722309999999</c:v>
                </c:pt>
                <c:pt idx="24896">
                  <c:v>247.2871561</c:v>
                </c:pt>
                <c:pt idx="24897">
                  <c:v>247.29709009999999</c:v>
                </c:pt>
                <c:pt idx="24898">
                  <c:v>247.30702310000001</c:v>
                </c:pt>
                <c:pt idx="24899">
                  <c:v>247.3169561</c:v>
                </c:pt>
                <c:pt idx="24900">
                  <c:v>247.32689010000001</c:v>
                </c:pt>
                <c:pt idx="24901">
                  <c:v>247.3368231</c:v>
                </c:pt>
                <c:pt idx="24902">
                  <c:v>247.34675709999999</c:v>
                </c:pt>
                <c:pt idx="24903">
                  <c:v>247.35669010000001</c:v>
                </c:pt>
                <c:pt idx="24904">
                  <c:v>247.3666241</c:v>
                </c:pt>
                <c:pt idx="24905">
                  <c:v>247.37655710000001</c:v>
                </c:pt>
                <c:pt idx="24906">
                  <c:v>247.3864911</c:v>
                </c:pt>
                <c:pt idx="24907">
                  <c:v>247.39642409999999</c:v>
                </c:pt>
                <c:pt idx="24908">
                  <c:v>247.40635710000001</c:v>
                </c:pt>
                <c:pt idx="24909">
                  <c:v>247.4162911</c:v>
                </c:pt>
                <c:pt idx="24910">
                  <c:v>247.42622410000001</c:v>
                </c:pt>
                <c:pt idx="24911">
                  <c:v>247.4361581</c:v>
                </c:pt>
                <c:pt idx="24912">
                  <c:v>247.44609109999999</c:v>
                </c:pt>
                <c:pt idx="24913">
                  <c:v>247.45602510000001</c:v>
                </c:pt>
                <c:pt idx="24914">
                  <c:v>247.46595809999999</c:v>
                </c:pt>
                <c:pt idx="24915">
                  <c:v>247.47589210000001</c:v>
                </c:pt>
                <c:pt idx="24916">
                  <c:v>247.4858251</c:v>
                </c:pt>
                <c:pt idx="24917">
                  <c:v>247.49575809999999</c:v>
                </c:pt>
                <c:pt idx="24918">
                  <c:v>247.5056921</c:v>
                </c:pt>
                <c:pt idx="24919">
                  <c:v>247.51562509999999</c:v>
                </c:pt>
                <c:pt idx="24920">
                  <c:v>247.52555910000001</c:v>
                </c:pt>
                <c:pt idx="24921">
                  <c:v>247.5354921</c:v>
                </c:pt>
                <c:pt idx="24922">
                  <c:v>247.54542609999999</c:v>
                </c:pt>
                <c:pt idx="24923">
                  <c:v>247.5553591</c:v>
                </c:pt>
                <c:pt idx="24924">
                  <c:v>247.56529309999999</c:v>
                </c:pt>
                <c:pt idx="24925">
                  <c:v>247.57522610000001</c:v>
                </c:pt>
                <c:pt idx="24926">
                  <c:v>247.5851591</c:v>
                </c:pt>
                <c:pt idx="24927">
                  <c:v>247.59509310000001</c:v>
                </c:pt>
                <c:pt idx="24928">
                  <c:v>247.6050261</c:v>
                </c:pt>
                <c:pt idx="24929">
                  <c:v>247.61496009999999</c:v>
                </c:pt>
                <c:pt idx="24930">
                  <c:v>247.62489310000001</c:v>
                </c:pt>
                <c:pt idx="24931">
                  <c:v>247.6348271</c:v>
                </c:pt>
                <c:pt idx="24932">
                  <c:v>247.64476010000001</c:v>
                </c:pt>
                <c:pt idx="24933">
                  <c:v>247.6546941</c:v>
                </c:pt>
                <c:pt idx="24934">
                  <c:v>247.66462709999999</c:v>
                </c:pt>
                <c:pt idx="24935">
                  <c:v>247.67456010000001</c:v>
                </c:pt>
                <c:pt idx="24936">
                  <c:v>247.68449409999999</c:v>
                </c:pt>
                <c:pt idx="24937">
                  <c:v>247.69442710000001</c:v>
                </c:pt>
                <c:pt idx="24938">
                  <c:v>247.70436079999999</c:v>
                </c:pt>
                <c:pt idx="24939">
                  <c:v>247.71429380000001</c:v>
                </c:pt>
                <c:pt idx="24940">
                  <c:v>247.72422779999999</c:v>
                </c:pt>
                <c:pt idx="24941">
                  <c:v>247.73416080000001</c:v>
                </c:pt>
                <c:pt idx="24942">
                  <c:v>247.7440948</c:v>
                </c:pt>
                <c:pt idx="24943">
                  <c:v>247.75402779999999</c:v>
                </c:pt>
                <c:pt idx="24944">
                  <c:v>247.76396080000001</c:v>
                </c:pt>
                <c:pt idx="24945">
                  <c:v>247.77389479999999</c:v>
                </c:pt>
                <c:pt idx="24946">
                  <c:v>247.78382780000001</c:v>
                </c:pt>
                <c:pt idx="24947">
                  <c:v>247.7937618</c:v>
                </c:pt>
                <c:pt idx="24948">
                  <c:v>247.80369479999999</c:v>
                </c:pt>
                <c:pt idx="24949">
                  <c:v>247.8136288</c:v>
                </c:pt>
                <c:pt idx="24950">
                  <c:v>247.82356179999999</c:v>
                </c:pt>
                <c:pt idx="24951">
                  <c:v>247.83349580000001</c:v>
                </c:pt>
                <c:pt idx="24952">
                  <c:v>247.8434288</c:v>
                </c:pt>
                <c:pt idx="24953">
                  <c:v>247.85336280000001</c:v>
                </c:pt>
                <c:pt idx="24954">
                  <c:v>247.8632958</c:v>
                </c:pt>
                <c:pt idx="24955">
                  <c:v>247.87322879999999</c:v>
                </c:pt>
                <c:pt idx="24956">
                  <c:v>247.88316280000001</c:v>
                </c:pt>
                <c:pt idx="24957">
                  <c:v>247.8930958</c:v>
                </c:pt>
                <c:pt idx="24958">
                  <c:v>247.90302969999999</c:v>
                </c:pt>
                <c:pt idx="24959">
                  <c:v>247.9129628</c:v>
                </c:pt>
                <c:pt idx="24960">
                  <c:v>247.92289679999999</c:v>
                </c:pt>
                <c:pt idx="24961">
                  <c:v>247.93282980000001</c:v>
                </c:pt>
                <c:pt idx="24962">
                  <c:v>247.9427628</c:v>
                </c:pt>
                <c:pt idx="24963">
                  <c:v>247.95269680000001</c:v>
                </c:pt>
                <c:pt idx="24964">
                  <c:v>247.9626298</c:v>
                </c:pt>
                <c:pt idx="24965">
                  <c:v>247.97256379999999</c:v>
                </c:pt>
                <c:pt idx="24966">
                  <c:v>247.98249680000001</c:v>
                </c:pt>
                <c:pt idx="24967">
                  <c:v>247.99243079999999</c:v>
                </c:pt>
                <c:pt idx="24968">
                  <c:v>248.00236380000001</c:v>
                </c:pt>
                <c:pt idx="24969">
                  <c:v>248.0122978</c:v>
                </c:pt>
                <c:pt idx="24970">
                  <c:v>248.02223079999999</c:v>
                </c:pt>
                <c:pt idx="24971">
                  <c:v>248.03216380000001</c:v>
                </c:pt>
                <c:pt idx="24972">
                  <c:v>248.04209779999999</c:v>
                </c:pt>
                <c:pt idx="24973">
                  <c:v>248.05203080000001</c:v>
                </c:pt>
                <c:pt idx="24974">
                  <c:v>248.0619648</c:v>
                </c:pt>
                <c:pt idx="24975">
                  <c:v>248.07189779999999</c:v>
                </c:pt>
                <c:pt idx="24976">
                  <c:v>248.0818318</c:v>
                </c:pt>
                <c:pt idx="24977">
                  <c:v>248.09176479999999</c:v>
                </c:pt>
                <c:pt idx="24978">
                  <c:v>248.10169880000001</c:v>
                </c:pt>
                <c:pt idx="24979">
                  <c:v>248.1116318</c:v>
                </c:pt>
                <c:pt idx="24980">
                  <c:v>248.12156580000001</c:v>
                </c:pt>
                <c:pt idx="24981">
                  <c:v>248.1314988</c:v>
                </c:pt>
                <c:pt idx="24982">
                  <c:v>248.14143179999999</c:v>
                </c:pt>
                <c:pt idx="24983">
                  <c:v>248.15136580000001</c:v>
                </c:pt>
                <c:pt idx="24984">
                  <c:v>248.1612988</c:v>
                </c:pt>
                <c:pt idx="24985">
                  <c:v>248.17123280000001</c:v>
                </c:pt>
                <c:pt idx="24986">
                  <c:v>248.1811658</c:v>
                </c:pt>
                <c:pt idx="24987">
                  <c:v>248.19109979999999</c:v>
                </c:pt>
                <c:pt idx="24988">
                  <c:v>248.20103280000001</c:v>
                </c:pt>
                <c:pt idx="24989">
                  <c:v>248.21096679999999</c:v>
                </c:pt>
                <c:pt idx="24990">
                  <c:v>248.22089980000001</c:v>
                </c:pt>
                <c:pt idx="24991">
                  <c:v>248.2308328</c:v>
                </c:pt>
                <c:pt idx="24992">
                  <c:v>248.24076679999999</c:v>
                </c:pt>
                <c:pt idx="24993">
                  <c:v>248.25069980000001</c:v>
                </c:pt>
                <c:pt idx="24994">
                  <c:v>248.26063379999999</c:v>
                </c:pt>
                <c:pt idx="24995">
                  <c:v>248.27056680000001</c:v>
                </c:pt>
                <c:pt idx="24996">
                  <c:v>248.2805008</c:v>
                </c:pt>
                <c:pt idx="24997">
                  <c:v>248.29043379999999</c:v>
                </c:pt>
                <c:pt idx="24998">
                  <c:v>248.3003678</c:v>
                </c:pt>
                <c:pt idx="24999">
                  <c:v>248.31030079999999</c:v>
                </c:pt>
                <c:pt idx="25000">
                  <c:v>248.32023380000001</c:v>
                </c:pt>
                <c:pt idx="25001">
                  <c:v>248.3301678</c:v>
                </c:pt>
                <c:pt idx="25002">
                  <c:v>248.34010079999999</c:v>
                </c:pt>
                <c:pt idx="25003">
                  <c:v>248.3500348</c:v>
                </c:pt>
                <c:pt idx="25004">
                  <c:v>248.35996779999999</c:v>
                </c:pt>
                <c:pt idx="25005">
                  <c:v>248.36990180000001</c:v>
                </c:pt>
                <c:pt idx="25006">
                  <c:v>248.3798348</c:v>
                </c:pt>
                <c:pt idx="25007">
                  <c:v>248.38976880000001</c:v>
                </c:pt>
                <c:pt idx="25008">
                  <c:v>248.3997018</c:v>
                </c:pt>
                <c:pt idx="25009">
                  <c:v>248.40963479999999</c:v>
                </c:pt>
                <c:pt idx="25010">
                  <c:v>248.41956880000001</c:v>
                </c:pt>
                <c:pt idx="25011">
                  <c:v>248.4295018</c:v>
                </c:pt>
                <c:pt idx="25012">
                  <c:v>248.43943580000001</c:v>
                </c:pt>
                <c:pt idx="25013">
                  <c:v>248.4493688</c:v>
                </c:pt>
                <c:pt idx="25014">
                  <c:v>248.45930279999999</c:v>
                </c:pt>
                <c:pt idx="25015">
                  <c:v>248.46923580000001</c:v>
                </c:pt>
                <c:pt idx="25016">
                  <c:v>248.47916979999999</c:v>
                </c:pt>
                <c:pt idx="25017">
                  <c:v>248.48910280000001</c:v>
                </c:pt>
                <c:pt idx="25018">
                  <c:v>248.4990368</c:v>
                </c:pt>
                <c:pt idx="25019">
                  <c:v>248.50896979999999</c:v>
                </c:pt>
                <c:pt idx="25020">
                  <c:v>248.51890280000001</c:v>
                </c:pt>
                <c:pt idx="25021">
                  <c:v>248.52883679999999</c:v>
                </c:pt>
                <c:pt idx="25022">
                  <c:v>248.53876980000001</c:v>
                </c:pt>
                <c:pt idx="25023">
                  <c:v>248.5487038</c:v>
                </c:pt>
                <c:pt idx="25024">
                  <c:v>248.55863679999999</c:v>
                </c:pt>
                <c:pt idx="25025">
                  <c:v>248.5685708</c:v>
                </c:pt>
                <c:pt idx="25026">
                  <c:v>248.57850379999999</c:v>
                </c:pt>
                <c:pt idx="25027">
                  <c:v>248.58843780000001</c:v>
                </c:pt>
                <c:pt idx="25028">
                  <c:v>248.5983708</c:v>
                </c:pt>
                <c:pt idx="25029">
                  <c:v>248.60830379999999</c:v>
                </c:pt>
                <c:pt idx="25030">
                  <c:v>248.6182378</c:v>
                </c:pt>
                <c:pt idx="25031">
                  <c:v>248.62817079999999</c:v>
                </c:pt>
                <c:pt idx="25032">
                  <c:v>248.63810480000001</c:v>
                </c:pt>
                <c:pt idx="25033">
                  <c:v>248.6480378</c:v>
                </c:pt>
                <c:pt idx="25034">
                  <c:v>248.65797180000001</c:v>
                </c:pt>
                <c:pt idx="25035">
                  <c:v>248.6679048</c:v>
                </c:pt>
                <c:pt idx="25036">
                  <c:v>248.67783879999999</c:v>
                </c:pt>
                <c:pt idx="25037">
                  <c:v>248.68777180000001</c:v>
                </c:pt>
                <c:pt idx="25038">
                  <c:v>248.6977048</c:v>
                </c:pt>
                <c:pt idx="25039">
                  <c:v>248.70763840000001</c:v>
                </c:pt>
                <c:pt idx="25040">
                  <c:v>248.7175714</c:v>
                </c:pt>
                <c:pt idx="25041">
                  <c:v>248.72750540000001</c:v>
                </c:pt>
                <c:pt idx="25042">
                  <c:v>248.7374384</c:v>
                </c:pt>
                <c:pt idx="25043">
                  <c:v>248.74737239999999</c:v>
                </c:pt>
                <c:pt idx="25044">
                  <c:v>248.75730540000001</c:v>
                </c:pt>
                <c:pt idx="25045">
                  <c:v>248.76723939999999</c:v>
                </c:pt>
                <c:pt idx="25046">
                  <c:v>248.77717240000001</c:v>
                </c:pt>
                <c:pt idx="25047">
                  <c:v>248.7871064</c:v>
                </c:pt>
                <c:pt idx="25048">
                  <c:v>248.79703939999999</c:v>
                </c:pt>
                <c:pt idx="25049">
                  <c:v>248.80697240000001</c:v>
                </c:pt>
                <c:pt idx="25050">
                  <c:v>248.81690639999999</c:v>
                </c:pt>
                <c:pt idx="25051">
                  <c:v>248.82683940000001</c:v>
                </c:pt>
                <c:pt idx="25052">
                  <c:v>248.8367734</c:v>
                </c:pt>
                <c:pt idx="25053">
                  <c:v>248.84670639999999</c:v>
                </c:pt>
                <c:pt idx="25054">
                  <c:v>248.8566404</c:v>
                </c:pt>
                <c:pt idx="25055">
                  <c:v>248.86657339999999</c:v>
                </c:pt>
                <c:pt idx="25056">
                  <c:v>248.87650740000001</c:v>
                </c:pt>
                <c:pt idx="25057">
                  <c:v>248.8864404</c:v>
                </c:pt>
                <c:pt idx="25058">
                  <c:v>248.89637339999999</c:v>
                </c:pt>
                <c:pt idx="25059">
                  <c:v>248.9063074</c:v>
                </c:pt>
                <c:pt idx="25060">
                  <c:v>248.91624039999999</c:v>
                </c:pt>
                <c:pt idx="25061">
                  <c:v>248.92617440000001</c:v>
                </c:pt>
                <c:pt idx="25062">
                  <c:v>248.9361074</c:v>
                </c:pt>
                <c:pt idx="25063">
                  <c:v>248.94604140000001</c:v>
                </c:pt>
                <c:pt idx="25064">
                  <c:v>248.9559744</c:v>
                </c:pt>
                <c:pt idx="25065">
                  <c:v>248.96590839999999</c:v>
                </c:pt>
                <c:pt idx="25066">
                  <c:v>248.97584140000001</c:v>
                </c:pt>
                <c:pt idx="25067">
                  <c:v>248.98577539999999</c:v>
                </c:pt>
                <c:pt idx="25068">
                  <c:v>248.99570840000001</c:v>
                </c:pt>
                <c:pt idx="25069">
                  <c:v>249.0056414</c:v>
                </c:pt>
                <c:pt idx="25070">
                  <c:v>249.01557539999999</c:v>
                </c:pt>
                <c:pt idx="25071">
                  <c:v>249.02550840000001</c:v>
                </c:pt>
                <c:pt idx="25072">
                  <c:v>249.03544239999999</c:v>
                </c:pt>
                <c:pt idx="25073">
                  <c:v>249.04537540000001</c:v>
                </c:pt>
                <c:pt idx="25074">
                  <c:v>249.0553094</c:v>
                </c:pt>
                <c:pt idx="25075">
                  <c:v>249.06524239999999</c:v>
                </c:pt>
                <c:pt idx="25076">
                  <c:v>249.0751764</c:v>
                </c:pt>
                <c:pt idx="25077">
                  <c:v>249.08510939999999</c:v>
                </c:pt>
                <c:pt idx="25078">
                  <c:v>249.09504240000001</c:v>
                </c:pt>
                <c:pt idx="25079">
                  <c:v>249.1049764</c:v>
                </c:pt>
                <c:pt idx="25080">
                  <c:v>249.11490939999999</c:v>
                </c:pt>
                <c:pt idx="25081">
                  <c:v>249.1248434</c:v>
                </c:pt>
                <c:pt idx="25082">
                  <c:v>249.13477639999999</c:v>
                </c:pt>
                <c:pt idx="25083">
                  <c:v>249.14471040000001</c:v>
                </c:pt>
                <c:pt idx="25084">
                  <c:v>249.1546434</c:v>
                </c:pt>
                <c:pt idx="25085">
                  <c:v>249.16457740000001</c:v>
                </c:pt>
                <c:pt idx="25086">
                  <c:v>249.1745104</c:v>
                </c:pt>
                <c:pt idx="25087">
                  <c:v>249.18444439999999</c:v>
                </c:pt>
                <c:pt idx="25088">
                  <c:v>249.19437740000001</c:v>
                </c:pt>
                <c:pt idx="25089">
                  <c:v>249.2043104</c:v>
                </c:pt>
                <c:pt idx="25090">
                  <c:v>249.21424440000001</c:v>
                </c:pt>
                <c:pt idx="25091">
                  <c:v>249.2241774</c:v>
                </c:pt>
                <c:pt idx="25092">
                  <c:v>249.23411139999999</c:v>
                </c:pt>
                <c:pt idx="25093">
                  <c:v>249.24404440000001</c:v>
                </c:pt>
                <c:pt idx="25094">
                  <c:v>249.25397839999999</c:v>
                </c:pt>
                <c:pt idx="25095">
                  <c:v>249.26391140000001</c:v>
                </c:pt>
                <c:pt idx="25096">
                  <c:v>249.2738454</c:v>
                </c:pt>
                <c:pt idx="25097">
                  <c:v>249.28377839999999</c:v>
                </c:pt>
                <c:pt idx="25098">
                  <c:v>249.2937124</c:v>
                </c:pt>
                <c:pt idx="25099">
                  <c:v>249.30364539999999</c:v>
                </c:pt>
                <c:pt idx="25100">
                  <c:v>249.31357840000001</c:v>
                </c:pt>
                <c:pt idx="25101">
                  <c:v>249.3235124</c:v>
                </c:pt>
                <c:pt idx="25102">
                  <c:v>249.33344539999999</c:v>
                </c:pt>
                <c:pt idx="25103">
                  <c:v>249.3433794</c:v>
                </c:pt>
                <c:pt idx="25104">
                  <c:v>249.35331239999999</c:v>
                </c:pt>
                <c:pt idx="25105">
                  <c:v>249.36324640000001</c:v>
                </c:pt>
                <c:pt idx="25106">
                  <c:v>249.3731794</c:v>
                </c:pt>
                <c:pt idx="25107">
                  <c:v>249.38311340000001</c:v>
                </c:pt>
                <c:pt idx="25108">
                  <c:v>249.3930464</c:v>
                </c:pt>
                <c:pt idx="25109">
                  <c:v>249.40298039999999</c:v>
                </c:pt>
                <c:pt idx="25110">
                  <c:v>249.41291340000001</c:v>
                </c:pt>
                <c:pt idx="25111">
                  <c:v>249.4228464</c:v>
                </c:pt>
                <c:pt idx="25112">
                  <c:v>249.43278040000001</c:v>
                </c:pt>
                <c:pt idx="25113">
                  <c:v>249.4427134</c:v>
                </c:pt>
                <c:pt idx="25114">
                  <c:v>249.45264739999999</c:v>
                </c:pt>
                <c:pt idx="25115">
                  <c:v>249.46258040000001</c:v>
                </c:pt>
                <c:pt idx="25116">
                  <c:v>249.47251439999999</c:v>
                </c:pt>
                <c:pt idx="25117">
                  <c:v>249.48244740000001</c:v>
                </c:pt>
                <c:pt idx="25118">
                  <c:v>249.4923814</c:v>
                </c:pt>
                <c:pt idx="25119">
                  <c:v>249.50231439999999</c:v>
                </c:pt>
                <c:pt idx="25120">
                  <c:v>249.5122484</c:v>
                </c:pt>
                <c:pt idx="25121">
                  <c:v>249.52218139999999</c:v>
                </c:pt>
                <c:pt idx="25122">
                  <c:v>249.53211440000001</c:v>
                </c:pt>
                <c:pt idx="25123">
                  <c:v>249.5420484</c:v>
                </c:pt>
                <c:pt idx="25124">
                  <c:v>249.55198139999999</c:v>
                </c:pt>
                <c:pt idx="25125">
                  <c:v>249.5619154</c:v>
                </c:pt>
                <c:pt idx="25126">
                  <c:v>249.57184839999999</c:v>
                </c:pt>
                <c:pt idx="25127">
                  <c:v>249.58178240000001</c:v>
                </c:pt>
                <c:pt idx="25128">
                  <c:v>249.5917154</c:v>
                </c:pt>
                <c:pt idx="25129">
                  <c:v>249.60164940000001</c:v>
                </c:pt>
                <c:pt idx="25130">
                  <c:v>249.6115824</c:v>
                </c:pt>
                <c:pt idx="25131">
                  <c:v>249.62151639999999</c:v>
                </c:pt>
                <c:pt idx="25132">
                  <c:v>249.63144940000001</c:v>
                </c:pt>
                <c:pt idx="25133">
                  <c:v>249.6413824</c:v>
                </c:pt>
                <c:pt idx="25134">
                  <c:v>249.65131640000001</c:v>
                </c:pt>
                <c:pt idx="25135">
                  <c:v>249.6612494</c:v>
                </c:pt>
                <c:pt idx="25136">
                  <c:v>249.67118339999999</c:v>
                </c:pt>
                <c:pt idx="25137">
                  <c:v>249.68111640000001</c:v>
                </c:pt>
                <c:pt idx="25138">
                  <c:v>249.69105039999999</c:v>
                </c:pt>
                <c:pt idx="25139">
                  <c:v>249.70098340000001</c:v>
                </c:pt>
                <c:pt idx="25140">
                  <c:v>249.7109178</c:v>
                </c:pt>
                <c:pt idx="25141">
                  <c:v>249.72085079999999</c:v>
                </c:pt>
                <c:pt idx="25142">
                  <c:v>249.73078480000001</c:v>
                </c:pt>
                <c:pt idx="25143">
                  <c:v>249.7407178</c:v>
                </c:pt>
                <c:pt idx="25144">
                  <c:v>249.75065079999999</c:v>
                </c:pt>
                <c:pt idx="25145">
                  <c:v>249.7605848</c:v>
                </c:pt>
                <c:pt idx="25146">
                  <c:v>249.77051779999999</c:v>
                </c:pt>
                <c:pt idx="25147">
                  <c:v>249.78045180000001</c:v>
                </c:pt>
                <c:pt idx="25148">
                  <c:v>249.7903848</c:v>
                </c:pt>
                <c:pt idx="25149">
                  <c:v>249.80031880000001</c:v>
                </c:pt>
                <c:pt idx="25150">
                  <c:v>249.8102518</c:v>
                </c:pt>
                <c:pt idx="25151">
                  <c:v>249.82018579999999</c:v>
                </c:pt>
                <c:pt idx="25152">
                  <c:v>249.83011880000001</c:v>
                </c:pt>
                <c:pt idx="25153">
                  <c:v>249.8400528</c:v>
                </c:pt>
                <c:pt idx="25154">
                  <c:v>249.84998580000001</c:v>
                </c:pt>
                <c:pt idx="25155">
                  <c:v>249.8599188</c:v>
                </c:pt>
                <c:pt idx="25156">
                  <c:v>249.86985279999999</c:v>
                </c:pt>
                <c:pt idx="25157">
                  <c:v>249.87978580000001</c:v>
                </c:pt>
                <c:pt idx="25158">
                  <c:v>249.88971979999999</c:v>
                </c:pt>
                <c:pt idx="25159">
                  <c:v>249.89965280000001</c:v>
                </c:pt>
                <c:pt idx="25160">
                  <c:v>249.9095868</c:v>
                </c:pt>
                <c:pt idx="25161">
                  <c:v>249.91951979999999</c:v>
                </c:pt>
                <c:pt idx="25162">
                  <c:v>249.9294538</c:v>
                </c:pt>
                <c:pt idx="25163">
                  <c:v>249.93938679999999</c:v>
                </c:pt>
                <c:pt idx="25164">
                  <c:v>249.94932080000001</c:v>
                </c:pt>
                <c:pt idx="25165">
                  <c:v>249.9592538</c:v>
                </c:pt>
                <c:pt idx="25166">
                  <c:v>249.96918779999999</c:v>
                </c:pt>
                <c:pt idx="25167">
                  <c:v>249.9791208</c:v>
                </c:pt>
                <c:pt idx="25168">
                  <c:v>249.98905379999999</c:v>
                </c:pt>
                <c:pt idx="25169">
                  <c:v>249.99898780000001</c:v>
                </c:pt>
                <c:pt idx="25170">
                  <c:v>250.0089208</c:v>
                </c:pt>
                <c:pt idx="25171">
                  <c:v>250.01885480000001</c:v>
                </c:pt>
                <c:pt idx="25172">
                  <c:v>250.0287878</c:v>
                </c:pt>
                <c:pt idx="25173">
                  <c:v>250.03872179999999</c:v>
                </c:pt>
                <c:pt idx="25174">
                  <c:v>250.04865480000001</c:v>
                </c:pt>
                <c:pt idx="25175">
                  <c:v>250.0585888</c:v>
                </c:pt>
                <c:pt idx="25176">
                  <c:v>250.06852180000001</c:v>
                </c:pt>
                <c:pt idx="25177">
                  <c:v>250.0784558</c:v>
                </c:pt>
                <c:pt idx="25178">
                  <c:v>250.08838879999999</c:v>
                </c:pt>
                <c:pt idx="25179">
                  <c:v>250.09832180000001</c:v>
                </c:pt>
                <c:pt idx="25180">
                  <c:v>250.10825579999999</c:v>
                </c:pt>
                <c:pt idx="25181">
                  <c:v>250.11818880000001</c:v>
                </c:pt>
                <c:pt idx="25182">
                  <c:v>250.1281228</c:v>
                </c:pt>
                <c:pt idx="25183">
                  <c:v>250.13805579999999</c:v>
                </c:pt>
                <c:pt idx="25184">
                  <c:v>250.1479898</c:v>
                </c:pt>
                <c:pt idx="25185">
                  <c:v>250.15792279999999</c:v>
                </c:pt>
                <c:pt idx="25186">
                  <c:v>250.16785680000001</c:v>
                </c:pt>
                <c:pt idx="25187">
                  <c:v>250.1777898</c:v>
                </c:pt>
                <c:pt idx="25188">
                  <c:v>250.18772379999999</c:v>
                </c:pt>
                <c:pt idx="25189">
                  <c:v>250.1976568</c:v>
                </c:pt>
                <c:pt idx="25190">
                  <c:v>250.20759079999999</c:v>
                </c:pt>
                <c:pt idx="25191">
                  <c:v>250.21752380000001</c:v>
                </c:pt>
                <c:pt idx="25192">
                  <c:v>250.2274568</c:v>
                </c:pt>
                <c:pt idx="25193">
                  <c:v>250.23739079999999</c:v>
                </c:pt>
                <c:pt idx="25194">
                  <c:v>250.2473238</c:v>
                </c:pt>
                <c:pt idx="25195">
                  <c:v>250.25725779999999</c:v>
                </c:pt>
                <c:pt idx="25196">
                  <c:v>250.26719080000001</c:v>
                </c:pt>
                <c:pt idx="25197">
                  <c:v>250.2771248</c:v>
                </c:pt>
                <c:pt idx="25198">
                  <c:v>250.28705780000001</c:v>
                </c:pt>
                <c:pt idx="25199">
                  <c:v>250.2969918</c:v>
                </c:pt>
                <c:pt idx="25200">
                  <c:v>250.30692479999999</c:v>
                </c:pt>
                <c:pt idx="25201">
                  <c:v>250.31685880000001</c:v>
                </c:pt>
                <c:pt idx="25202">
                  <c:v>250.3267918</c:v>
                </c:pt>
                <c:pt idx="25203">
                  <c:v>250.33672580000001</c:v>
                </c:pt>
                <c:pt idx="25204">
                  <c:v>250.3466588</c:v>
                </c:pt>
                <c:pt idx="25205">
                  <c:v>250.35659179999999</c:v>
                </c:pt>
                <c:pt idx="25206">
                  <c:v>250.36652580000001</c:v>
                </c:pt>
                <c:pt idx="25207">
                  <c:v>250.37645879999999</c:v>
                </c:pt>
                <c:pt idx="25208">
                  <c:v>250.38639280000001</c:v>
                </c:pt>
                <c:pt idx="25209">
                  <c:v>250.3963258</c:v>
                </c:pt>
                <c:pt idx="25210">
                  <c:v>250.40625979999999</c:v>
                </c:pt>
                <c:pt idx="25211">
                  <c:v>250.4161928</c:v>
                </c:pt>
                <c:pt idx="25212">
                  <c:v>250.42612679999999</c:v>
                </c:pt>
                <c:pt idx="25213">
                  <c:v>250.43605980000001</c:v>
                </c:pt>
                <c:pt idx="25214">
                  <c:v>250.4459938</c:v>
                </c:pt>
                <c:pt idx="25215">
                  <c:v>250.45592679999999</c:v>
                </c:pt>
                <c:pt idx="25216">
                  <c:v>250.4658608</c:v>
                </c:pt>
                <c:pt idx="25217">
                  <c:v>250.47579379999999</c:v>
                </c:pt>
                <c:pt idx="25218">
                  <c:v>250.48572680000001</c:v>
                </c:pt>
                <c:pt idx="25219">
                  <c:v>250.4956608</c:v>
                </c:pt>
                <c:pt idx="25220">
                  <c:v>250.50559380000001</c:v>
                </c:pt>
                <c:pt idx="25221">
                  <c:v>250.5155278</c:v>
                </c:pt>
                <c:pt idx="25222">
                  <c:v>250.52546079999999</c:v>
                </c:pt>
                <c:pt idx="25223">
                  <c:v>250.53539480000001</c:v>
                </c:pt>
                <c:pt idx="25224">
                  <c:v>250.5453278</c:v>
                </c:pt>
                <c:pt idx="25225">
                  <c:v>250.55526180000001</c:v>
                </c:pt>
                <c:pt idx="25226">
                  <c:v>250.5651948</c:v>
                </c:pt>
                <c:pt idx="25227">
                  <c:v>250.57512879999999</c:v>
                </c:pt>
                <c:pt idx="25228">
                  <c:v>250.58506180000001</c:v>
                </c:pt>
                <c:pt idx="25229">
                  <c:v>250.59499579999999</c:v>
                </c:pt>
                <c:pt idx="25230">
                  <c:v>250.60492880000001</c:v>
                </c:pt>
                <c:pt idx="25231">
                  <c:v>250.6148618</c:v>
                </c:pt>
                <c:pt idx="25232">
                  <c:v>250.62479579999999</c:v>
                </c:pt>
                <c:pt idx="25233">
                  <c:v>250.6347288</c:v>
                </c:pt>
                <c:pt idx="25234">
                  <c:v>250.64466279999999</c:v>
                </c:pt>
                <c:pt idx="25235">
                  <c:v>250.65459580000001</c:v>
                </c:pt>
                <c:pt idx="25236">
                  <c:v>250.6645298</c:v>
                </c:pt>
                <c:pt idx="25237">
                  <c:v>250.67446279999999</c:v>
                </c:pt>
                <c:pt idx="25238">
                  <c:v>250.6843968</c:v>
                </c:pt>
                <c:pt idx="25239">
                  <c:v>250.69432979999999</c:v>
                </c:pt>
                <c:pt idx="25240">
                  <c:v>250.70426359999999</c:v>
                </c:pt>
                <c:pt idx="25241">
                  <c:v>250.71419660000001</c:v>
                </c:pt>
                <c:pt idx="25242">
                  <c:v>250.7241306</c:v>
                </c:pt>
                <c:pt idx="25243">
                  <c:v>250.73406360000001</c:v>
                </c:pt>
                <c:pt idx="25244">
                  <c:v>250.7439976</c:v>
                </c:pt>
                <c:pt idx="25245">
                  <c:v>250.75393059999999</c:v>
                </c:pt>
                <c:pt idx="25246">
                  <c:v>250.76386360000001</c:v>
                </c:pt>
                <c:pt idx="25247">
                  <c:v>250.77379759999999</c:v>
                </c:pt>
                <c:pt idx="25248">
                  <c:v>250.78373060000001</c:v>
                </c:pt>
                <c:pt idx="25249">
                  <c:v>250.7936646</c:v>
                </c:pt>
                <c:pt idx="25250">
                  <c:v>250.80359759999999</c:v>
                </c:pt>
                <c:pt idx="25251">
                  <c:v>250.8135316</c:v>
                </c:pt>
                <c:pt idx="25252">
                  <c:v>250.82346459999999</c:v>
                </c:pt>
                <c:pt idx="25253">
                  <c:v>250.83339860000001</c:v>
                </c:pt>
                <c:pt idx="25254">
                  <c:v>250.8433316</c:v>
                </c:pt>
                <c:pt idx="25255">
                  <c:v>250.85326559999999</c:v>
                </c:pt>
                <c:pt idx="25256">
                  <c:v>250.8631986</c:v>
                </c:pt>
                <c:pt idx="25257">
                  <c:v>250.87313159999999</c:v>
                </c:pt>
                <c:pt idx="25258">
                  <c:v>250.88306560000001</c:v>
                </c:pt>
                <c:pt idx="25259">
                  <c:v>250.8929986</c:v>
                </c:pt>
                <c:pt idx="25260">
                  <c:v>250.90293260000001</c:v>
                </c:pt>
                <c:pt idx="25261">
                  <c:v>250.9128656</c:v>
                </c:pt>
                <c:pt idx="25262">
                  <c:v>250.92279959999999</c:v>
                </c:pt>
                <c:pt idx="25263">
                  <c:v>250.93273260000001</c:v>
                </c:pt>
                <c:pt idx="25264">
                  <c:v>250.9426666</c:v>
                </c:pt>
                <c:pt idx="25265">
                  <c:v>250.95259960000001</c:v>
                </c:pt>
                <c:pt idx="25266">
                  <c:v>250.9625336</c:v>
                </c:pt>
                <c:pt idx="25267">
                  <c:v>250.97246659999999</c:v>
                </c:pt>
                <c:pt idx="25268">
                  <c:v>250.98240060000001</c:v>
                </c:pt>
                <c:pt idx="25269">
                  <c:v>250.99233359999999</c:v>
                </c:pt>
                <c:pt idx="25270">
                  <c:v>251.00226760000001</c:v>
                </c:pt>
                <c:pt idx="25271">
                  <c:v>251.0122006</c:v>
                </c:pt>
                <c:pt idx="25272">
                  <c:v>251.02213359999999</c:v>
                </c:pt>
                <c:pt idx="25273">
                  <c:v>251.0320676</c:v>
                </c:pt>
                <c:pt idx="25274">
                  <c:v>251.04200059999999</c:v>
                </c:pt>
                <c:pt idx="25275">
                  <c:v>251.05193460000001</c:v>
                </c:pt>
                <c:pt idx="25276">
                  <c:v>251.0618676</c:v>
                </c:pt>
                <c:pt idx="25277">
                  <c:v>251.07180159999999</c:v>
                </c:pt>
                <c:pt idx="25278">
                  <c:v>251.0817346</c:v>
                </c:pt>
                <c:pt idx="25279">
                  <c:v>251.09166859999999</c:v>
                </c:pt>
                <c:pt idx="25280">
                  <c:v>251.10160160000001</c:v>
                </c:pt>
                <c:pt idx="25281">
                  <c:v>251.1115356</c:v>
                </c:pt>
                <c:pt idx="25282">
                  <c:v>251.12146859999999</c:v>
                </c:pt>
                <c:pt idx="25283">
                  <c:v>251.1314026</c:v>
                </c:pt>
                <c:pt idx="25284">
                  <c:v>251.14133559999999</c:v>
                </c:pt>
                <c:pt idx="25285">
                  <c:v>251.15126960000001</c:v>
                </c:pt>
                <c:pt idx="25286">
                  <c:v>251.1612026</c:v>
                </c:pt>
                <c:pt idx="25287">
                  <c:v>251.17113560000001</c:v>
                </c:pt>
                <c:pt idx="25288">
                  <c:v>251.1810696</c:v>
                </c:pt>
                <c:pt idx="25289">
                  <c:v>251.19100259999999</c:v>
                </c:pt>
                <c:pt idx="25290">
                  <c:v>251.20093660000001</c:v>
                </c:pt>
                <c:pt idx="25291">
                  <c:v>251.2108696</c:v>
                </c:pt>
                <c:pt idx="25292">
                  <c:v>251.22080360000001</c:v>
                </c:pt>
                <c:pt idx="25293">
                  <c:v>251.2307366</c:v>
                </c:pt>
                <c:pt idx="25294">
                  <c:v>251.24067059999999</c:v>
                </c:pt>
                <c:pt idx="25295">
                  <c:v>251.25060360000001</c:v>
                </c:pt>
                <c:pt idx="25296">
                  <c:v>251.26053759999999</c:v>
                </c:pt>
                <c:pt idx="25297">
                  <c:v>251.27047060000001</c:v>
                </c:pt>
                <c:pt idx="25298">
                  <c:v>251.2804046</c:v>
                </c:pt>
                <c:pt idx="25299">
                  <c:v>251.29033759999999</c:v>
                </c:pt>
                <c:pt idx="25300">
                  <c:v>251.3002716</c:v>
                </c:pt>
                <c:pt idx="25301">
                  <c:v>251.31020459999999</c:v>
                </c:pt>
                <c:pt idx="25302">
                  <c:v>251.32013860000001</c:v>
                </c:pt>
                <c:pt idx="25303">
                  <c:v>251.3300716</c:v>
                </c:pt>
                <c:pt idx="25304">
                  <c:v>251.34000560000001</c:v>
                </c:pt>
                <c:pt idx="25305">
                  <c:v>251.3499386</c:v>
                </c:pt>
                <c:pt idx="25306">
                  <c:v>251.35987159999999</c:v>
                </c:pt>
                <c:pt idx="25307">
                  <c:v>251.36980560000001</c:v>
                </c:pt>
                <c:pt idx="25308">
                  <c:v>251.3797386</c:v>
                </c:pt>
                <c:pt idx="25309">
                  <c:v>251.38967260000001</c:v>
                </c:pt>
                <c:pt idx="25310">
                  <c:v>251.3996056</c:v>
                </c:pt>
                <c:pt idx="25311">
                  <c:v>251.40953959999999</c:v>
                </c:pt>
                <c:pt idx="25312">
                  <c:v>251.41947260000001</c:v>
                </c:pt>
                <c:pt idx="25313">
                  <c:v>251.42940659999999</c:v>
                </c:pt>
                <c:pt idx="25314">
                  <c:v>251.43933960000001</c:v>
                </c:pt>
                <c:pt idx="25315">
                  <c:v>251.4492736</c:v>
                </c:pt>
                <c:pt idx="25316">
                  <c:v>251.45920659999999</c:v>
                </c:pt>
                <c:pt idx="25317">
                  <c:v>251.4691406</c:v>
                </c:pt>
                <c:pt idx="25318">
                  <c:v>251.47907359999999</c:v>
                </c:pt>
                <c:pt idx="25319">
                  <c:v>251.48900760000001</c:v>
                </c:pt>
                <c:pt idx="25320">
                  <c:v>251.4989406</c:v>
                </c:pt>
                <c:pt idx="25321">
                  <c:v>251.50887359999999</c:v>
                </c:pt>
                <c:pt idx="25322">
                  <c:v>251.5188076</c:v>
                </c:pt>
                <c:pt idx="25323">
                  <c:v>251.52874059999999</c:v>
                </c:pt>
                <c:pt idx="25324">
                  <c:v>251.53867460000001</c:v>
                </c:pt>
                <c:pt idx="25325">
                  <c:v>251.5486076</c:v>
                </c:pt>
                <c:pt idx="25326">
                  <c:v>251.55854160000001</c:v>
                </c:pt>
                <c:pt idx="25327">
                  <c:v>251.5684746</c:v>
                </c:pt>
                <c:pt idx="25328">
                  <c:v>251.57840859999999</c:v>
                </c:pt>
                <c:pt idx="25329">
                  <c:v>251.58834160000001</c:v>
                </c:pt>
                <c:pt idx="25330">
                  <c:v>251.59827559999999</c:v>
                </c:pt>
                <c:pt idx="25331">
                  <c:v>251.60820860000001</c:v>
                </c:pt>
                <c:pt idx="25332">
                  <c:v>251.6181426</c:v>
                </c:pt>
                <c:pt idx="25333">
                  <c:v>251.62807559999999</c:v>
                </c:pt>
                <c:pt idx="25334">
                  <c:v>251.6380096</c:v>
                </c:pt>
                <c:pt idx="25335">
                  <c:v>251.64794259999999</c:v>
                </c:pt>
                <c:pt idx="25336">
                  <c:v>251.65787660000001</c:v>
                </c:pt>
                <c:pt idx="25337">
                  <c:v>251.6678096</c:v>
                </c:pt>
                <c:pt idx="25338">
                  <c:v>251.67774360000001</c:v>
                </c:pt>
                <c:pt idx="25339">
                  <c:v>251.6876766</c:v>
                </c:pt>
                <c:pt idx="25340">
                  <c:v>251.69760959999999</c:v>
                </c:pt>
                <c:pt idx="25341">
                  <c:v>251.70754400000001</c:v>
                </c:pt>
                <c:pt idx="25342">
                  <c:v>251.717477</c:v>
                </c:pt>
                <c:pt idx="25343">
                  <c:v>251.72741099999999</c:v>
                </c:pt>
                <c:pt idx="25344">
                  <c:v>251.73734400000001</c:v>
                </c:pt>
                <c:pt idx="25345">
                  <c:v>251.74727799999999</c:v>
                </c:pt>
                <c:pt idx="25346">
                  <c:v>251.75721100000001</c:v>
                </c:pt>
                <c:pt idx="25347">
                  <c:v>251.767145</c:v>
                </c:pt>
                <c:pt idx="25348">
                  <c:v>251.77707799999999</c:v>
                </c:pt>
                <c:pt idx="25349">
                  <c:v>251.787012</c:v>
                </c:pt>
                <c:pt idx="25350">
                  <c:v>251.79694499999999</c:v>
                </c:pt>
                <c:pt idx="25351">
                  <c:v>251.80687900000001</c:v>
                </c:pt>
                <c:pt idx="25352">
                  <c:v>251.816812</c:v>
                </c:pt>
                <c:pt idx="25353">
                  <c:v>251.82674600000001</c:v>
                </c:pt>
                <c:pt idx="25354">
                  <c:v>251.836679</c:v>
                </c:pt>
                <c:pt idx="25355">
                  <c:v>251.84661299999999</c:v>
                </c:pt>
                <c:pt idx="25356">
                  <c:v>251.85654600000001</c:v>
                </c:pt>
                <c:pt idx="25357">
                  <c:v>251.866479</c:v>
                </c:pt>
                <c:pt idx="25358">
                  <c:v>251.87641300000001</c:v>
                </c:pt>
                <c:pt idx="25359">
                  <c:v>251.886346</c:v>
                </c:pt>
                <c:pt idx="25360">
                  <c:v>251.89627999999999</c:v>
                </c:pt>
                <c:pt idx="25361">
                  <c:v>251.90621300000001</c:v>
                </c:pt>
                <c:pt idx="25362">
                  <c:v>251.916147</c:v>
                </c:pt>
                <c:pt idx="25363">
                  <c:v>251.92608000000001</c:v>
                </c:pt>
                <c:pt idx="25364">
                  <c:v>251.936014</c:v>
                </c:pt>
                <c:pt idx="25365">
                  <c:v>251.94594699999999</c:v>
                </c:pt>
                <c:pt idx="25366">
                  <c:v>251.95588100000001</c:v>
                </c:pt>
                <c:pt idx="25367">
                  <c:v>251.96581399999999</c:v>
                </c:pt>
                <c:pt idx="25368">
                  <c:v>251.97574800000001</c:v>
                </c:pt>
                <c:pt idx="25369">
                  <c:v>251.985681</c:v>
                </c:pt>
                <c:pt idx="25370">
                  <c:v>251.99561499999999</c:v>
                </c:pt>
                <c:pt idx="25371">
                  <c:v>252.005548</c:v>
                </c:pt>
                <c:pt idx="25372">
                  <c:v>252.01548199999999</c:v>
                </c:pt>
                <c:pt idx="25373">
                  <c:v>252.02541500000001</c:v>
                </c:pt>
                <c:pt idx="25374">
                  <c:v>252.035349</c:v>
                </c:pt>
                <c:pt idx="25375">
                  <c:v>252.04528199999999</c:v>
                </c:pt>
                <c:pt idx="25376">
                  <c:v>252.055216</c:v>
                </c:pt>
                <c:pt idx="25377">
                  <c:v>252.06514899999999</c:v>
                </c:pt>
                <c:pt idx="25378">
                  <c:v>252.07508200000001</c:v>
                </c:pt>
                <c:pt idx="25379">
                  <c:v>252.085016</c:v>
                </c:pt>
                <c:pt idx="25380">
                  <c:v>252.09494900000001</c:v>
                </c:pt>
                <c:pt idx="25381">
                  <c:v>252.104883</c:v>
                </c:pt>
                <c:pt idx="25382">
                  <c:v>252.11481599999999</c:v>
                </c:pt>
                <c:pt idx="25383">
                  <c:v>252.12475000000001</c:v>
                </c:pt>
                <c:pt idx="25384">
                  <c:v>252.134683</c:v>
                </c:pt>
                <c:pt idx="25385">
                  <c:v>252.14461700000001</c:v>
                </c:pt>
                <c:pt idx="25386">
                  <c:v>252.15455</c:v>
                </c:pt>
                <c:pt idx="25387">
                  <c:v>252.16448399999999</c:v>
                </c:pt>
                <c:pt idx="25388">
                  <c:v>252.17441700000001</c:v>
                </c:pt>
                <c:pt idx="25389">
                  <c:v>252.18435099999999</c:v>
                </c:pt>
                <c:pt idx="25390">
                  <c:v>252.19428400000001</c:v>
                </c:pt>
                <c:pt idx="25391">
                  <c:v>252.204218</c:v>
                </c:pt>
                <c:pt idx="25392">
                  <c:v>252.21415099999999</c:v>
                </c:pt>
                <c:pt idx="25393">
                  <c:v>252.224085</c:v>
                </c:pt>
                <c:pt idx="25394">
                  <c:v>252.23401799999999</c:v>
                </c:pt>
                <c:pt idx="25395">
                  <c:v>252.24395200000001</c:v>
                </c:pt>
                <c:pt idx="25396">
                  <c:v>252.253885</c:v>
                </c:pt>
                <c:pt idx="25397">
                  <c:v>252.26381900000001</c:v>
                </c:pt>
                <c:pt idx="25398">
                  <c:v>252.273752</c:v>
                </c:pt>
                <c:pt idx="25399">
                  <c:v>252.28368599999999</c:v>
                </c:pt>
                <c:pt idx="25400">
                  <c:v>252.29361900000001</c:v>
                </c:pt>
                <c:pt idx="25401">
                  <c:v>252.30355299999999</c:v>
                </c:pt>
                <c:pt idx="25402">
                  <c:v>252.31348600000001</c:v>
                </c:pt>
                <c:pt idx="25403">
                  <c:v>252.323419</c:v>
                </c:pt>
                <c:pt idx="25404">
                  <c:v>252.33335299999999</c:v>
                </c:pt>
                <c:pt idx="25405">
                  <c:v>252.34328600000001</c:v>
                </c:pt>
                <c:pt idx="25406">
                  <c:v>252.35321999999999</c:v>
                </c:pt>
                <c:pt idx="25407">
                  <c:v>252.36315300000001</c:v>
                </c:pt>
                <c:pt idx="25408">
                  <c:v>252.373087</c:v>
                </c:pt>
                <c:pt idx="25409">
                  <c:v>252.38301999999999</c:v>
                </c:pt>
                <c:pt idx="25410">
                  <c:v>252.392954</c:v>
                </c:pt>
                <c:pt idx="25411">
                  <c:v>252.40288699999999</c:v>
                </c:pt>
                <c:pt idx="25412">
                  <c:v>252.41282100000001</c:v>
                </c:pt>
                <c:pt idx="25413">
                  <c:v>252.422754</c:v>
                </c:pt>
                <c:pt idx="25414">
                  <c:v>252.43268800000001</c:v>
                </c:pt>
                <c:pt idx="25415">
                  <c:v>252.442621</c:v>
                </c:pt>
                <c:pt idx="25416">
                  <c:v>252.45255499999999</c:v>
                </c:pt>
                <c:pt idx="25417">
                  <c:v>252.46248800000001</c:v>
                </c:pt>
                <c:pt idx="25418">
                  <c:v>252.47242199999999</c:v>
                </c:pt>
                <c:pt idx="25419">
                  <c:v>252.48235500000001</c:v>
                </c:pt>
                <c:pt idx="25420">
                  <c:v>252.492289</c:v>
                </c:pt>
                <c:pt idx="25421">
                  <c:v>252.50222199999999</c:v>
                </c:pt>
                <c:pt idx="25422">
                  <c:v>252.512156</c:v>
                </c:pt>
                <c:pt idx="25423">
                  <c:v>252.52208899999999</c:v>
                </c:pt>
                <c:pt idx="25424">
                  <c:v>252.53202300000001</c:v>
                </c:pt>
                <c:pt idx="25425">
                  <c:v>252.541956</c:v>
                </c:pt>
                <c:pt idx="25426">
                  <c:v>252.55188999999999</c:v>
                </c:pt>
                <c:pt idx="25427">
                  <c:v>252.561823</c:v>
                </c:pt>
                <c:pt idx="25428">
                  <c:v>252.57175699999999</c:v>
                </c:pt>
                <c:pt idx="25429">
                  <c:v>252.58169000000001</c:v>
                </c:pt>
                <c:pt idx="25430">
                  <c:v>252.591624</c:v>
                </c:pt>
                <c:pt idx="25431">
                  <c:v>252.60155700000001</c:v>
                </c:pt>
                <c:pt idx="25432">
                  <c:v>252.611491</c:v>
                </c:pt>
                <c:pt idx="25433">
                  <c:v>252.62142399999999</c:v>
                </c:pt>
                <c:pt idx="25434">
                  <c:v>252.63135800000001</c:v>
                </c:pt>
                <c:pt idx="25435">
                  <c:v>252.641291</c:v>
                </c:pt>
                <c:pt idx="25436">
                  <c:v>252.65122500000001</c:v>
                </c:pt>
                <c:pt idx="25437">
                  <c:v>252.661158</c:v>
                </c:pt>
                <c:pt idx="25438">
                  <c:v>252.67109199999999</c:v>
                </c:pt>
                <c:pt idx="25439">
                  <c:v>252.68102500000001</c:v>
                </c:pt>
                <c:pt idx="25440">
                  <c:v>252.69095799999999</c:v>
                </c:pt>
                <c:pt idx="25441">
                  <c:v>252.70089200000001</c:v>
                </c:pt>
                <c:pt idx="25442">
                  <c:v>252.710825</c:v>
                </c:pt>
                <c:pt idx="25443">
                  <c:v>252.72075899999999</c:v>
                </c:pt>
                <c:pt idx="25444">
                  <c:v>252.730692</c:v>
                </c:pt>
                <c:pt idx="25445">
                  <c:v>252.74062599999999</c:v>
                </c:pt>
                <c:pt idx="25446">
                  <c:v>252.75055900000001</c:v>
                </c:pt>
                <c:pt idx="25447">
                  <c:v>252.760493</c:v>
                </c:pt>
                <c:pt idx="25448">
                  <c:v>252.77042599999999</c:v>
                </c:pt>
                <c:pt idx="25449">
                  <c:v>252.78036</c:v>
                </c:pt>
                <c:pt idx="25450">
                  <c:v>252.79029299999999</c:v>
                </c:pt>
                <c:pt idx="25451">
                  <c:v>252.80022700000001</c:v>
                </c:pt>
                <c:pt idx="25452">
                  <c:v>252.81016</c:v>
                </c:pt>
                <c:pt idx="25453">
                  <c:v>252.82009400000001</c:v>
                </c:pt>
                <c:pt idx="25454">
                  <c:v>252.830027</c:v>
                </c:pt>
                <c:pt idx="25455">
                  <c:v>252.83996099999999</c:v>
                </c:pt>
                <c:pt idx="25456">
                  <c:v>252.84989400000001</c:v>
                </c:pt>
                <c:pt idx="25457">
                  <c:v>252.85982799999999</c:v>
                </c:pt>
                <c:pt idx="25458">
                  <c:v>252.86976100000001</c:v>
                </c:pt>
                <c:pt idx="25459">
                  <c:v>252.879695</c:v>
                </c:pt>
                <c:pt idx="25460">
                  <c:v>252.88962799999999</c:v>
                </c:pt>
                <c:pt idx="25461">
                  <c:v>252.899562</c:v>
                </c:pt>
                <c:pt idx="25462">
                  <c:v>252.90949499999999</c:v>
                </c:pt>
                <c:pt idx="25463">
                  <c:v>252.91942900000001</c:v>
                </c:pt>
                <c:pt idx="25464">
                  <c:v>252.929362</c:v>
                </c:pt>
                <c:pt idx="25465">
                  <c:v>252.93929600000001</c:v>
                </c:pt>
                <c:pt idx="25466">
                  <c:v>252.949229</c:v>
                </c:pt>
                <c:pt idx="25467">
                  <c:v>252.95916299999999</c:v>
                </c:pt>
                <c:pt idx="25468">
                  <c:v>252.96909600000001</c:v>
                </c:pt>
                <c:pt idx="25469">
                  <c:v>252.97902999999999</c:v>
                </c:pt>
                <c:pt idx="25470">
                  <c:v>252.98896300000001</c:v>
                </c:pt>
                <c:pt idx="25471">
                  <c:v>252.998897</c:v>
                </c:pt>
                <c:pt idx="25472">
                  <c:v>253.00882999999999</c:v>
                </c:pt>
                <c:pt idx="25473">
                  <c:v>253.018764</c:v>
                </c:pt>
                <c:pt idx="25474">
                  <c:v>253.02869699999999</c:v>
                </c:pt>
                <c:pt idx="25475">
                  <c:v>253.03863100000001</c:v>
                </c:pt>
                <c:pt idx="25476">
                  <c:v>253.048564</c:v>
                </c:pt>
                <c:pt idx="25477">
                  <c:v>253.05849799999999</c:v>
                </c:pt>
                <c:pt idx="25478">
                  <c:v>253.068431</c:v>
                </c:pt>
                <c:pt idx="25479">
                  <c:v>253.07836499999999</c:v>
                </c:pt>
                <c:pt idx="25480">
                  <c:v>253.08829800000001</c:v>
                </c:pt>
                <c:pt idx="25481">
                  <c:v>253.098232</c:v>
                </c:pt>
                <c:pt idx="25482">
                  <c:v>253.10816500000001</c:v>
                </c:pt>
                <c:pt idx="25483">
                  <c:v>253.118099</c:v>
                </c:pt>
                <c:pt idx="25484">
                  <c:v>253.12803199999999</c:v>
                </c:pt>
                <c:pt idx="25485">
                  <c:v>253.13796600000001</c:v>
                </c:pt>
                <c:pt idx="25486">
                  <c:v>253.147899</c:v>
                </c:pt>
                <c:pt idx="25487">
                  <c:v>253.15783300000001</c:v>
                </c:pt>
                <c:pt idx="25488">
                  <c:v>253.167766</c:v>
                </c:pt>
                <c:pt idx="25489">
                  <c:v>253.17769999999999</c:v>
                </c:pt>
                <c:pt idx="25490">
                  <c:v>253.18763300000001</c:v>
                </c:pt>
                <c:pt idx="25491">
                  <c:v>253.19756699999999</c:v>
                </c:pt>
                <c:pt idx="25492">
                  <c:v>253.20750000000001</c:v>
                </c:pt>
                <c:pt idx="25493">
                  <c:v>253.217433</c:v>
                </c:pt>
                <c:pt idx="25494">
                  <c:v>253.22736699999999</c:v>
                </c:pt>
                <c:pt idx="25495">
                  <c:v>253.2373</c:v>
                </c:pt>
                <c:pt idx="25496">
                  <c:v>253.24723399999999</c:v>
                </c:pt>
                <c:pt idx="25497">
                  <c:v>253.25716700000001</c:v>
                </c:pt>
                <c:pt idx="25498">
                  <c:v>253.267101</c:v>
                </c:pt>
                <c:pt idx="25499">
                  <c:v>253.27703399999999</c:v>
                </c:pt>
                <c:pt idx="25500">
                  <c:v>253.286968</c:v>
                </c:pt>
                <c:pt idx="25501">
                  <c:v>253.29690099999999</c:v>
                </c:pt>
                <c:pt idx="25502">
                  <c:v>253.30683500000001</c:v>
                </c:pt>
                <c:pt idx="25503">
                  <c:v>253.316768</c:v>
                </c:pt>
                <c:pt idx="25504">
                  <c:v>253.32670200000001</c:v>
                </c:pt>
                <c:pt idx="25505">
                  <c:v>253.336635</c:v>
                </c:pt>
                <c:pt idx="25506">
                  <c:v>253.34656899999999</c:v>
                </c:pt>
                <c:pt idx="25507">
                  <c:v>253.35650200000001</c:v>
                </c:pt>
                <c:pt idx="25508">
                  <c:v>253.36643599999999</c:v>
                </c:pt>
                <c:pt idx="25509">
                  <c:v>253.37636900000001</c:v>
                </c:pt>
                <c:pt idx="25510">
                  <c:v>253.386303</c:v>
                </c:pt>
                <c:pt idx="25511">
                  <c:v>253.39623599999999</c:v>
                </c:pt>
                <c:pt idx="25512">
                  <c:v>253.40617</c:v>
                </c:pt>
                <c:pt idx="25513">
                  <c:v>253.41610299999999</c:v>
                </c:pt>
                <c:pt idx="25514">
                  <c:v>253.42603700000001</c:v>
                </c:pt>
                <c:pt idx="25515">
                  <c:v>253.43597</c:v>
                </c:pt>
                <c:pt idx="25516">
                  <c:v>253.44590400000001</c:v>
                </c:pt>
                <c:pt idx="25517">
                  <c:v>253.455837</c:v>
                </c:pt>
                <c:pt idx="25518">
                  <c:v>253.46577099999999</c:v>
                </c:pt>
                <c:pt idx="25519">
                  <c:v>253.47570400000001</c:v>
                </c:pt>
                <c:pt idx="25520">
                  <c:v>253.48563799999999</c:v>
                </c:pt>
                <c:pt idx="25521">
                  <c:v>253.49557100000001</c:v>
                </c:pt>
                <c:pt idx="25522">
                  <c:v>253.505505</c:v>
                </c:pt>
                <c:pt idx="25523">
                  <c:v>253.51543799999999</c:v>
                </c:pt>
                <c:pt idx="25524">
                  <c:v>253.525372</c:v>
                </c:pt>
                <c:pt idx="25525">
                  <c:v>253.53530499999999</c:v>
                </c:pt>
                <c:pt idx="25526">
                  <c:v>253.54523900000001</c:v>
                </c:pt>
                <c:pt idx="25527">
                  <c:v>253.555172</c:v>
                </c:pt>
                <c:pt idx="25528">
                  <c:v>253.56510599999999</c:v>
                </c:pt>
                <c:pt idx="25529">
                  <c:v>253.575039</c:v>
                </c:pt>
                <c:pt idx="25530">
                  <c:v>253.58497299999999</c:v>
                </c:pt>
                <c:pt idx="25531">
                  <c:v>253.59490600000001</c:v>
                </c:pt>
                <c:pt idx="25532">
                  <c:v>253.60484</c:v>
                </c:pt>
                <c:pt idx="25533">
                  <c:v>253.61477300000001</c:v>
                </c:pt>
                <c:pt idx="25534">
                  <c:v>253.624707</c:v>
                </c:pt>
                <c:pt idx="25535">
                  <c:v>253.63463999999999</c:v>
                </c:pt>
                <c:pt idx="25536">
                  <c:v>253.64457400000001</c:v>
                </c:pt>
                <c:pt idx="25537">
                  <c:v>253.654507</c:v>
                </c:pt>
                <c:pt idx="25538">
                  <c:v>253.66444100000001</c:v>
                </c:pt>
                <c:pt idx="25539">
                  <c:v>253.674374</c:v>
                </c:pt>
                <c:pt idx="25540">
                  <c:v>253.68430799999999</c:v>
                </c:pt>
                <c:pt idx="25541">
                  <c:v>253.69424100000001</c:v>
                </c:pt>
                <c:pt idx="25542">
                  <c:v>253.70417499999999</c:v>
                </c:pt>
                <c:pt idx="25543">
                  <c:v>253.71410829999999</c:v>
                </c:pt>
                <c:pt idx="25544">
                  <c:v>253.72404230000001</c:v>
                </c:pt>
                <c:pt idx="25545">
                  <c:v>253.7339753</c:v>
                </c:pt>
                <c:pt idx="25546">
                  <c:v>253.74390930000001</c:v>
                </c:pt>
                <c:pt idx="25547">
                  <c:v>253.7538423</c:v>
                </c:pt>
                <c:pt idx="25548">
                  <c:v>253.76377629999999</c:v>
                </c:pt>
                <c:pt idx="25549">
                  <c:v>253.77370930000001</c:v>
                </c:pt>
                <c:pt idx="25550">
                  <c:v>253.78364329999999</c:v>
                </c:pt>
                <c:pt idx="25551">
                  <c:v>253.79357630000001</c:v>
                </c:pt>
                <c:pt idx="25552">
                  <c:v>253.8035103</c:v>
                </c:pt>
                <c:pt idx="25553">
                  <c:v>253.81344329999999</c:v>
                </c:pt>
                <c:pt idx="25554">
                  <c:v>253.8233773</c:v>
                </c:pt>
                <c:pt idx="25555">
                  <c:v>253.83331029999999</c:v>
                </c:pt>
                <c:pt idx="25556">
                  <c:v>253.84324430000001</c:v>
                </c:pt>
                <c:pt idx="25557">
                  <c:v>253.8531773</c:v>
                </c:pt>
                <c:pt idx="25558">
                  <c:v>253.86311130000001</c:v>
                </c:pt>
                <c:pt idx="25559">
                  <c:v>253.8730443</c:v>
                </c:pt>
                <c:pt idx="25560">
                  <c:v>253.88297829999999</c:v>
                </c:pt>
                <c:pt idx="25561">
                  <c:v>253.89291130000001</c:v>
                </c:pt>
                <c:pt idx="25562">
                  <c:v>253.9028453</c:v>
                </c:pt>
                <c:pt idx="25563">
                  <c:v>253.91277830000001</c:v>
                </c:pt>
                <c:pt idx="25564">
                  <c:v>253.9227123</c:v>
                </c:pt>
                <c:pt idx="25565">
                  <c:v>253.93264529999999</c:v>
                </c:pt>
                <c:pt idx="25566">
                  <c:v>253.94257930000001</c:v>
                </c:pt>
                <c:pt idx="25567">
                  <c:v>253.9525123</c:v>
                </c:pt>
                <c:pt idx="25568">
                  <c:v>253.96244630000001</c:v>
                </c:pt>
                <c:pt idx="25569">
                  <c:v>253.9723793</c:v>
                </c:pt>
                <c:pt idx="25570">
                  <c:v>253.98231329999999</c:v>
                </c:pt>
                <c:pt idx="25571">
                  <c:v>253.99224630000001</c:v>
                </c:pt>
                <c:pt idx="25572">
                  <c:v>254.00218029999999</c:v>
                </c:pt>
                <c:pt idx="25573">
                  <c:v>254.01211330000001</c:v>
                </c:pt>
                <c:pt idx="25574">
                  <c:v>254.0220473</c:v>
                </c:pt>
                <c:pt idx="25575">
                  <c:v>254.03198029999999</c:v>
                </c:pt>
                <c:pt idx="25576">
                  <c:v>254.0419143</c:v>
                </c:pt>
                <c:pt idx="25577">
                  <c:v>254.05184729999999</c:v>
                </c:pt>
                <c:pt idx="25578">
                  <c:v>254.06178130000001</c:v>
                </c:pt>
                <c:pt idx="25579">
                  <c:v>254.0717143</c:v>
                </c:pt>
                <c:pt idx="25580">
                  <c:v>254.08164830000001</c:v>
                </c:pt>
                <c:pt idx="25581">
                  <c:v>254.0915813</c:v>
                </c:pt>
                <c:pt idx="25582">
                  <c:v>254.10151529999999</c:v>
                </c:pt>
                <c:pt idx="25583">
                  <c:v>254.11144830000001</c:v>
                </c:pt>
                <c:pt idx="25584">
                  <c:v>254.12138229999999</c:v>
                </c:pt>
                <c:pt idx="25585">
                  <c:v>254.13131530000001</c:v>
                </c:pt>
                <c:pt idx="25586">
                  <c:v>254.1412493</c:v>
                </c:pt>
                <c:pt idx="25587">
                  <c:v>254.15118229999999</c:v>
                </c:pt>
                <c:pt idx="25588">
                  <c:v>254.1611163</c:v>
                </c:pt>
                <c:pt idx="25589">
                  <c:v>254.17104929999999</c:v>
                </c:pt>
                <c:pt idx="25590">
                  <c:v>254.18098330000001</c:v>
                </c:pt>
                <c:pt idx="25591">
                  <c:v>254.1909163</c:v>
                </c:pt>
                <c:pt idx="25592">
                  <c:v>254.20085030000001</c:v>
                </c:pt>
                <c:pt idx="25593">
                  <c:v>254.2107833</c:v>
                </c:pt>
                <c:pt idx="25594">
                  <c:v>254.22071729999999</c:v>
                </c:pt>
                <c:pt idx="25595">
                  <c:v>254.23065030000001</c:v>
                </c:pt>
                <c:pt idx="25596">
                  <c:v>254.24058429999999</c:v>
                </c:pt>
                <c:pt idx="25597">
                  <c:v>254.25051730000001</c:v>
                </c:pt>
                <c:pt idx="25598">
                  <c:v>254.2604513</c:v>
                </c:pt>
                <c:pt idx="25599">
                  <c:v>254.27038429999999</c:v>
                </c:pt>
                <c:pt idx="25600">
                  <c:v>254.2803183</c:v>
                </c:pt>
                <c:pt idx="25601">
                  <c:v>254.29025129999999</c:v>
                </c:pt>
                <c:pt idx="25602">
                  <c:v>254.30018530000001</c:v>
                </c:pt>
                <c:pt idx="25603">
                  <c:v>254.3101183</c:v>
                </c:pt>
                <c:pt idx="25604">
                  <c:v>254.32005229999999</c:v>
                </c:pt>
                <c:pt idx="25605">
                  <c:v>254.3299853</c:v>
                </c:pt>
                <c:pt idx="25606">
                  <c:v>254.33991929999999</c:v>
                </c:pt>
                <c:pt idx="25607">
                  <c:v>254.34985230000001</c:v>
                </c:pt>
                <c:pt idx="25608">
                  <c:v>254.3597863</c:v>
                </c:pt>
                <c:pt idx="25609">
                  <c:v>254.36971930000001</c:v>
                </c:pt>
                <c:pt idx="25610">
                  <c:v>254.3796533</c:v>
                </c:pt>
                <c:pt idx="25611">
                  <c:v>254.38958629999999</c:v>
                </c:pt>
                <c:pt idx="25612">
                  <c:v>254.39952030000001</c:v>
                </c:pt>
                <c:pt idx="25613">
                  <c:v>254.4094533</c:v>
                </c:pt>
                <c:pt idx="25614">
                  <c:v>254.41938730000001</c:v>
                </c:pt>
                <c:pt idx="25615">
                  <c:v>254.4293203</c:v>
                </c:pt>
                <c:pt idx="25616">
                  <c:v>254.43925429999999</c:v>
                </c:pt>
                <c:pt idx="25617">
                  <c:v>254.44918730000001</c:v>
                </c:pt>
                <c:pt idx="25618">
                  <c:v>254.45912129999999</c:v>
                </c:pt>
                <c:pt idx="25619">
                  <c:v>254.46905430000001</c:v>
                </c:pt>
                <c:pt idx="25620">
                  <c:v>254.4789883</c:v>
                </c:pt>
                <c:pt idx="25621">
                  <c:v>254.48892129999999</c:v>
                </c:pt>
                <c:pt idx="25622">
                  <c:v>254.4988553</c:v>
                </c:pt>
                <c:pt idx="25623">
                  <c:v>254.50878829999999</c:v>
                </c:pt>
                <c:pt idx="25624">
                  <c:v>254.51872230000001</c:v>
                </c:pt>
                <c:pt idx="25625">
                  <c:v>254.5286553</c:v>
                </c:pt>
                <c:pt idx="25626">
                  <c:v>254.53858930000001</c:v>
                </c:pt>
                <c:pt idx="25627">
                  <c:v>254.5485223</c:v>
                </c:pt>
                <c:pt idx="25628">
                  <c:v>254.55845629999999</c:v>
                </c:pt>
                <c:pt idx="25629">
                  <c:v>254.56838930000001</c:v>
                </c:pt>
                <c:pt idx="25630">
                  <c:v>254.57832329999999</c:v>
                </c:pt>
                <c:pt idx="25631">
                  <c:v>254.58825630000001</c:v>
                </c:pt>
                <c:pt idx="25632">
                  <c:v>254.5981903</c:v>
                </c:pt>
                <c:pt idx="25633">
                  <c:v>254.60812329999999</c:v>
                </c:pt>
                <c:pt idx="25634">
                  <c:v>254.6180573</c:v>
                </c:pt>
                <c:pt idx="25635">
                  <c:v>254.62799029999999</c:v>
                </c:pt>
                <c:pt idx="25636">
                  <c:v>254.63792430000001</c:v>
                </c:pt>
                <c:pt idx="25637">
                  <c:v>254.6478573</c:v>
                </c:pt>
                <c:pt idx="25638">
                  <c:v>254.65779130000001</c:v>
                </c:pt>
                <c:pt idx="25639">
                  <c:v>254.6677243</c:v>
                </c:pt>
                <c:pt idx="25640">
                  <c:v>254.67765829999999</c:v>
                </c:pt>
                <c:pt idx="25641">
                  <c:v>254.68759130000001</c:v>
                </c:pt>
                <c:pt idx="25642">
                  <c:v>254.6975253</c:v>
                </c:pt>
                <c:pt idx="25643">
                  <c:v>254.70745740000001</c:v>
                </c:pt>
                <c:pt idx="25644">
                  <c:v>254.7173914</c:v>
                </c:pt>
                <c:pt idx="25645">
                  <c:v>254.72732439999999</c:v>
                </c:pt>
                <c:pt idx="25646">
                  <c:v>254.7372584</c:v>
                </c:pt>
                <c:pt idx="25647">
                  <c:v>254.74719139999999</c:v>
                </c:pt>
                <c:pt idx="25648">
                  <c:v>254.75712540000001</c:v>
                </c:pt>
                <c:pt idx="25649">
                  <c:v>254.7670584</c:v>
                </c:pt>
                <c:pt idx="25650">
                  <c:v>254.77699240000001</c:v>
                </c:pt>
                <c:pt idx="25651">
                  <c:v>254.7869254</c:v>
                </c:pt>
                <c:pt idx="25652">
                  <c:v>254.79685939999999</c:v>
                </c:pt>
                <c:pt idx="25653">
                  <c:v>254.8067934</c:v>
                </c:pt>
                <c:pt idx="25654">
                  <c:v>254.81672639999999</c:v>
                </c:pt>
                <c:pt idx="25655">
                  <c:v>254.82666040000001</c:v>
                </c:pt>
                <c:pt idx="25656">
                  <c:v>254.8365934</c:v>
                </c:pt>
                <c:pt idx="25657">
                  <c:v>254.84652740000001</c:v>
                </c:pt>
                <c:pt idx="25658">
                  <c:v>254.8564604</c:v>
                </c:pt>
                <c:pt idx="25659">
                  <c:v>254.86639439999999</c:v>
                </c:pt>
                <c:pt idx="25660">
                  <c:v>254.87632740000001</c:v>
                </c:pt>
                <c:pt idx="25661">
                  <c:v>254.8862614</c:v>
                </c:pt>
                <c:pt idx="25662">
                  <c:v>254.89619440000001</c:v>
                </c:pt>
                <c:pt idx="25663">
                  <c:v>254.9061284</c:v>
                </c:pt>
                <c:pt idx="25664">
                  <c:v>254.91606139999999</c:v>
                </c:pt>
                <c:pt idx="25665">
                  <c:v>254.92599540000001</c:v>
                </c:pt>
                <c:pt idx="25666">
                  <c:v>254.93592839999999</c:v>
                </c:pt>
                <c:pt idx="25667">
                  <c:v>254.94586240000001</c:v>
                </c:pt>
                <c:pt idx="25668">
                  <c:v>254.9557954</c:v>
                </c:pt>
                <c:pt idx="25669">
                  <c:v>254.96572939999999</c:v>
                </c:pt>
                <c:pt idx="25670">
                  <c:v>254.9756624</c:v>
                </c:pt>
                <c:pt idx="25671">
                  <c:v>254.98559639999999</c:v>
                </c:pt>
                <c:pt idx="25672">
                  <c:v>254.99552940000001</c:v>
                </c:pt>
                <c:pt idx="25673">
                  <c:v>255.0054634</c:v>
                </c:pt>
                <c:pt idx="25674">
                  <c:v>255.01539639999999</c:v>
                </c:pt>
                <c:pt idx="25675">
                  <c:v>255.0253304</c:v>
                </c:pt>
                <c:pt idx="25676">
                  <c:v>255.03526339999999</c:v>
                </c:pt>
                <c:pt idx="25677">
                  <c:v>255.04519740000001</c:v>
                </c:pt>
                <c:pt idx="25678">
                  <c:v>255.0551304</c:v>
                </c:pt>
                <c:pt idx="25679">
                  <c:v>255.06506440000001</c:v>
                </c:pt>
                <c:pt idx="25680">
                  <c:v>255.0749974</c:v>
                </c:pt>
                <c:pt idx="25681">
                  <c:v>255.08493139999999</c:v>
                </c:pt>
                <c:pt idx="25682">
                  <c:v>255.09486440000001</c:v>
                </c:pt>
                <c:pt idx="25683">
                  <c:v>255.10479839999999</c:v>
                </c:pt>
                <c:pt idx="25684">
                  <c:v>255.11473140000001</c:v>
                </c:pt>
                <c:pt idx="25685">
                  <c:v>255.1246654</c:v>
                </c:pt>
                <c:pt idx="25686">
                  <c:v>255.13459839999999</c:v>
                </c:pt>
                <c:pt idx="25687">
                  <c:v>255.1445324</c:v>
                </c:pt>
                <c:pt idx="25688">
                  <c:v>255.15446539999999</c:v>
                </c:pt>
                <c:pt idx="25689">
                  <c:v>255.16439940000001</c:v>
                </c:pt>
                <c:pt idx="25690">
                  <c:v>255.1743324</c:v>
                </c:pt>
                <c:pt idx="25691">
                  <c:v>255.18426640000001</c:v>
                </c:pt>
                <c:pt idx="25692">
                  <c:v>255.1941994</c:v>
                </c:pt>
                <c:pt idx="25693">
                  <c:v>255.20413339999999</c:v>
                </c:pt>
                <c:pt idx="25694">
                  <c:v>255.21406640000001</c:v>
                </c:pt>
                <c:pt idx="25695">
                  <c:v>255.22400039999999</c:v>
                </c:pt>
                <c:pt idx="25696">
                  <c:v>255.23393340000001</c:v>
                </c:pt>
                <c:pt idx="25697">
                  <c:v>255.2438674</c:v>
                </c:pt>
                <c:pt idx="25698">
                  <c:v>255.25380039999999</c:v>
                </c:pt>
                <c:pt idx="25699">
                  <c:v>255.2637344</c:v>
                </c:pt>
                <c:pt idx="25700">
                  <c:v>255.27366739999999</c:v>
                </c:pt>
                <c:pt idx="25701">
                  <c:v>255.28360140000001</c:v>
                </c:pt>
                <c:pt idx="25702">
                  <c:v>255.2935344</c:v>
                </c:pt>
                <c:pt idx="25703">
                  <c:v>255.30346840000001</c:v>
                </c:pt>
                <c:pt idx="25704">
                  <c:v>255.3134014</c:v>
                </c:pt>
                <c:pt idx="25705">
                  <c:v>255.32333539999999</c:v>
                </c:pt>
                <c:pt idx="25706">
                  <c:v>255.33326840000001</c:v>
                </c:pt>
                <c:pt idx="25707">
                  <c:v>255.3432024</c:v>
                </c:pt>
                <c:pt idx="25708">
                  <c:v>255.35313540000001</c:v>
                </c:pt>
                <c:pt idx="25709">
                  <c:v>255.3630694</c:v>
                </c:pt>
                <c:pt idx="25710">
                  <c:v>255.37300239999999</c:v>
                </c:pt>
                <c:pt idx="25711">
                  <c:v>255.38293640000001</c:v>
                </c:pt>
                <c:pt idx="25712">
                  <c:v>255.39287039999999</c:v>
                </c:pt>
                <c:pt idx="25713">
                  <c:v>255.40280340000001</c:v>
                </c:pt>
                <c:pt idx="25714">
                  <c:v>255.4127374</c:v>
                </c:pt>
                <c:pt idx="25715">
                  <c:v>255.42267039999999</c:v>
                </c:pt>
                <c:pt idx="25716">
                  <c:v>255.4326044</c:v>
                </c:pt>
                <c:pt idx="25717">
                  <c:v>255.44253739999999</c:v>
                </c:pt>
                <c:pt idx="25718">
                  <c:v>255.45247140000001</c:v>
                </c:pt>
                <c:pt idx="25719">
                  <c:v>255.4624044</c:v>
                </c:pt>
                <c:pt idx="25720">
                  <c:v>255.47233840000001</c:v>
                </c:pt>
                <c:pt idx="25721">
                  <c:v>255.4822714</c:v>
                </c:pt>
                <c:pt idx="25722">
                  <c:v>255.49220539999999</c:v>
                </c:pt>
                <c:pt idx="25723">
                  <c:v>255.50213840000001</c:v>
                </c:pt>
                <c:pt idx="25724">
                  <c:v>255.51207239999999</c:v>
                </c:pt>
                <c:pt idx="25725">
                  <c:v>255.52200540000001</c:v>
                </c:pt>
                <c:pt idx="25726">
                  <c:v>255.5319394</c:v>
                </c:pt>
                <c:pt idx="25727">
                  <c:v>255.54187239999999</c:v>
                </c:pt>
                <c:pt idx="25728">
                  <c:v>255.5518064</c:v>
                </c:pt>
                <c:pt idx="25729">
                  <c:v>255.56173939999999</c:v>
                </c:pt>
                <c:pt idx="25730">
                  <c:v>255.57167340000001</c:v>
                </c:pt>
                <c:pt idx="25731">
                  <c:v>255.5816064</c:v>
                </c:pt>
                <c:pt idx="25732">
                  <c:v>255.59154040000001</c:v>
                </c:pt>
                <c:pt idx="25733">
                  <c:v>255.6014734</c:v>
                </c:pt>
                <c:pt idx="25734">
                  <c:v>255.61140739999999</c:v>
                </c:pt>
                <c:pt idx="25735">
                  <c:v>255.62134040000001</c:v>
                </c:pt>
                <c:pt idx="25736">
                  <c:v>255.6312744</c:v>
                </c:pt>
                <c:pt idx="25737">
                  <c:v>255.64120740000001</c:v>
                </c:pt>
                <c:pt idx="25738">
                  <c:v>255.6511414</c:v>
                </c:pt>
                <c:pt idx="25739">
                  <c:v>255.66107439999999</c:v>
                </c:pt>
                <c:pt idx="25740">
                  <c:v>255.67100840000001</c:v>
                </c:pt>
                <c:pt idx="25741">
                  <c:v>255.68094139999999</c:v>
                </c:pt>
                <c:pt idx="25742">
                  <c:v>255.69087540000001</c:v>
                </c:pt>
                <c:pt idx="25743">
                  <c:v>255.7008084</c:v>
                </c:pt>
                <c:pt idx="25744">
                  <c:v>255.71074279999999</c:v>
                </c:pt>
                <c:pt idx="25745">
                  <c:v>255.72067580000001</c:v>
                </c:pt>
                <c:pt idx="25746">
                  <c:v>255.7306098</c:v>
                </c:pt>
                <c:pt idx="25747">
                  <c:v>255.74054279999999</c:v>
                </c:pt>
                <c:pt idx="25748">
                  <c:v>255.7504768</c:v>
                </c:pt>
                <c:pt idx="25749">
                  <c:v>255.76040979999999</c:v>
                </c:pt>
                <c:pt idx="25750">
                  <c:v>255.77034380000001</c:v>
                </c:pt>
                <c:pt idx="25751">
                  <c:v>255.7802768</c:v>
                </c:pt>
                <c:pt idx="25752">
                  <c:v>255.79021080000001</c:v>
                </c:pt>
                <c:pt idx="25753">
                  <c:v>255.8001448</c:v>
                </c:pt>
                <c:pt idx="25754">
                  <c:v>255.81007779999999</c:v>
                </c:pt>
                <c:pt idx="25755">
                  <c:v>255.82001080000001</c:v>
                </c:pt>
                <c:pt idx="25756">
                  <c:v>255.82994479999999</c:v>
                </c:pt>
                <c:pt idx="25757">
                  <c:v>255.83987880000001</c:v>
                </c:pt>
                <c:pt idx="25758">
                  <c:v>255.8498118</c:v>
                </c:pt>
                <c:pt idx="25759">
                  <c:v>255.85974580000001</c:v>
                </c:pt>
                <c:pt idx="25760">
                  <c:v>255.8696788</c:v>
                </c:pt>
                <c:pt idx="25761">
                  <c:v>255.87961279999999</c:v>
                </c:pt>
                <c:pt idx="25762">
                  <c:v>255.88954580000001</c:v>
                </c:pt>
                <c:pt idx="25763">
                  <c:v>255.89947979999999</c:v>
                </c:pt>
                <c:pt idx="25764">
                  <c:v>255.90941280000001</c:v>
                </c:pt>
                <c:pt idx="25765">
                  <c:v>255.9193468</c:v>
                </c:pt>
                <c:pt idx="25766">
                  <c:v>255.92927979999999</c:v>
                </c:pt>
                <c:pt idx="25767">
                  <c:v>255.9392138</c:v>
                </c:pt>
                <c:pt idx="25768">
                  <c:v>255.94914679999999</c:v>
                </c:pt>
                <c:pt idx="25769">
                  <c:v>255.95908080000001</c:v>
                </c:pt>
                <c:pt idx="25770">
                  <c:v>255.9690138</c:v>
                </c:pt>
                <c:pt idx="25771">
                  <c:v>255.97894779999999</c:v>
                </c:pt>
                <c:pt idx="25772">
                  <c:v>255.9888808</c:v>
                </c:pt>
                <c:pt idx="25773">
                  <c:v>255.99881479999999</c:v>
                </c:pt>
                <c:pt idx="25774">
                  <c:v>256.00874779999998</c:v>
                </c:pt>
                <c:pt idx="25775">
                  <c:v>256.01868180000002</c:v>
                </c:pt>
                <c:pt idx="25776">
                  <c:v>256.02861480000001</c:v>
                </c:pt>
                <c:pt idx="25777">
                  <c:v>256.0385488</c:v>
                </c:pt>
                <c:pt idx="25778">
                  <c:v>256.04848179999999</c:v>
                </c:pt>
                <c:pt idx="25779">
                  <c:v>256.05841579999998</c:v>
                </c:pt>
                <c:pt idx="25780">
                  <c:v>256.06834880000002</c:v>
                </c:pt>
                <c:pt idx="25781">
                  <c:v>256.07828280000001</c:v>
                </c:pt>
                <c:pt idx="25782">
                  <c:v>256.0882158</c:v>
                </c:pt>
                <c:pt idx="25783">
                  <c:v>256.09814979999999</c:v>
                </c:pt>
                <c:pt idx="25784">
                  <c:v>256.10808279999998</c:v>
                </c:pt>
                <c:pt idx="25785">
                  <c:v>256.11801680000002</c:v>
                </c:pt>
                <c:pt idx="25786">
                  <c:v>256.12794980000001</c:v>
                </c:pt>
                <c:pt idx="25787">
                  <c:v>256.1378838</c:v>
                </c:pt>
                <c:pt idx="25788">
                  <c:v>256.14781779999998</c:v>
                </c:pt>
                <c:pt idx="25789">
                  <c:v>256.15775079999997</c:v>
                </c:pt>
                <c:pt idx="25790">
                  <c:v>256.16768380000002</c:v>
                </c:pt>
                <c:pt idx="25791">
                  <c:v>256.17761780000001</c:v>
                </c:pt>
                <c:pt idx="25792">
                  <c:v>256.18755179999999</c:v>
                </c:pt>
                <c:pt idx="25793">
                  <c:v>256.19748479999998</c:v>
                </c:pt>
                <c:pt idx="25794">
                  <c:v>256.20741880000003</c:v>
                </c:pt>
                <c:pt idx="25795">
                  <c:v>256.21735180000002</c:v>
                </c:pt>
                <c:pt idx="25796">
                  <c:v>256.2272858</c:v>
                </c:pt>
                <c:pt idx="25797">
                  <c:v>256.23721879999999</c:v>
                </c:pt>
                <c:pt idx="25798">
                  <c:v>256.24715279999998</c:v>
                </c:pt>
                <c:pt idx="25799">
                  <c:v>256.25708580000003</c:v>
                </c:pt>
                <c:pt idx="25800">
                  <c:v>256.26701980000001</c:v>
                </c:pt>
                <c:pt idx="25801">
                  <c:v>256.2769528</c:v>
                </c:pt>
                <c:pt idx="25802">
                  <c:v>256.28688679999999</c:v>
                </c:pt>
                <c:pt idx="25803">
                  <c:v>256.29681979999998</c:v>
                </c:pt>
                <c:pt idx="25804">
                  <c:v>256.30675380000002</c:v>
                </c:pt>
                <c:pt idx="25805">
                  <c:v>256.31668680000001</c:v>
                </c:pt>
                <c:pt idx="25806">
                  <c:v>256.3266208</c:v>
                </c:pt>
                <c:pt idx="25807">
                  <c:v>256.33655379999999</c:v>
                </c:pt>
                <c:pt idx="25808">
                  <c:v>256.34648779999998</c:v>
                </c:pt>
                <c:pt idx="25809">
                  <c:v>256.35642080000002</c:v>
                </c:pt>
                <c:pt idx="25810">
                  <c:v>256.36635480000001</c:v>
                </c:pt>
                <c:pt idx="25811">
                  <c:v>256.3762878</c:v>
                </c:pt>
                <c:pt idx="25812">
                  <c:v>256.38622179999999</c:v>
                </c:pt>
                <c:pt idx="25813">
                  <c:v>256.39615479999998</c:v>
                </c:pt>
                <c:pt idx="25814">
                  <c:v>256.40608880000002</c:v>
                </c:pt>
                <c:pt idx="25815">
                  <c:v>256.41602180000001</c:v>
                </c:pt>
                <c:pt idx="25816">
                  <c:v>256.4259558</c:v>
                </c:pt>
                <c:pt idx="25817">
                  <c:v>256.43588879999999</c:v>
                </c:pt>
                <c:pt idx="25818">
                  <c:v>256.44582279999997</c:v>
                </c:pt>
                <c:pt idx="25819">
                  <c:v>256.45575580000002</c:v>
                </c:pt>
                <c:pt idx="25820">
                  <c:v>256.46568980000001</c:v>
                </c:pt>
                <c:pt idx="25821">
                  <c:v>256.47562379999999</c:v>
                </c:pt>
                <c:pt idx="25822">
                  <c:v>256.48555679999998</c:v>
                </c:pt>
                <c:pt idx="25823">
                  <c:v>256.49549080000003</c:v>
                </c:pt>
                <c:pt idx="25824">
                  <c:v>256.50542380000002</c:v>
                </c:pt>
                <c:pt idx="25825">
                  <c:v>256.5153578</c:v>
                </c:pt>
                <c:pt idx="25826">
                  <c:v>256.52529079999999</c:v>
                </c:pt>
                <c:pt idx="25827">
                  <c:v>256.53522479999998</c:v>
                </c:pt>
                <c:pt idx="25828">
                  <c:v>256.54515780000003</c:v>
                </c:pt>
                <c:pt idx="25829">
                  <c:v>256.55509180000001</c:v>
                </c:pt>
                <c:pt idx="25830">
                  <c:v>256.5650248</c:v>
                </c:pt>
                <c:pt idx="25831">
                  <c:v>256.57495879999999</c:v>
                </c:pt>
                <c:pt idx="25832">
                  <c:v>256.58489179999998</c:v>
                </c:pt>
                <c:pt idx="25833">
                  <c:v>256.59482580000002</c:v>
                </c:pt>
                <c:pt idx="25834">
                  <c:v>256.60475880000001</c:v>
                </c:pt>
                <c:pt idx="25835">
                  <c:v>256.6146928</c:v>
                </c:pt>
                <c:pt idx="25836">
                  <c:v>256.62462579999999</c:v>
                </c:pt>
                <c:pt idx="25837">
                  <c:v>256.63455979999998</c:v>
                </c:pt>
                <c:pt idx="25838">
                  <c:v>256.64449280000002</c:v>
                </c:pt>
                <c:pt idx="25839">
                  <c:v>256.65442669999999</c:v>
                </c:pt>
                <c:pt idx="25840">
                  <c:v>256.6643598</c:v>
                </c:pt>
                <c:pt idx="25841">
                  <c:v>256.67429379999999</c:v>
                </c:pt>
                <c:pt idx="25842">
                  <c:v>256.68422679999998</c:v>
                </c:pt>
                <c:pt idx="25843">
                  <c:v>256.69416080000002</c:v>
                </c:pt>
                <c:pt idx="25844">
                  <c:v>256.70409380000001</c:v>
                </c:pt>
                <c:pt idx="25845">
                  <c:v>256.71402819999997</c:v>
                </c:pt>
                <c:pt idx="25846">
                  <c:v>256.72396120000002</c:v>
                </c:pt>
                <c:pt idx="25847">
                  <c:v>256.73389520000001</c:v>
                </c:pt>
                <c:pt idx="25848">
                  <c:v>256.7438282</c:v>
                </c:pt>
                <c:pt idx="25849">
                  <c:v>256.75376219999998</c:v>
                </c:pt>
                <c:pt idx="25850">
                  <c:v>256.76369620000003</c:v>
                </c:pt>
                <c:pt idx="25851">
                  <c:v>256.77362920000002</c:v>
                </c:pt>
                <c:pt idx="25852">
                  <c:v>256.7835632</c:v>
                </c:pt>
                <c:pt idx="25853">
                  <c:v>256.79349619999999</c:v>
                </c:pt>
                <c:pt idx="25854">
                  <c:v>256.80343019999998</c:v>
                </c:pt>
                <c:pt idx="25855">
                  <c:v>256.81336320000003</c:v>
                </c:pt>
                <c:pt idx="25856">
                  <c:v>256.82329720000001</c:v>
                </c:pt>
                <c:pt idx="25857">
                  <c:v>256.8332302</c:v>
                </c:pt>
                <c:pt idx="25858">
                  <c:v>256.84316419999999</c:v>
                </c:pt>
                <c:pt idx="25859">
                  <c:v>256.85309719999998</c:v>
                </c:pt>
                <c:pt idx="25860">
                  <c:v>256.86303120000002</c:v>
                </c:pt>
                <c:pt idx="25861">
                  <c:v>256.87296420000001</c:v>
                </c:pt>
                <c:pt idx="25862">
                  <c:v>256.8828982</c:v>
                </c:pt>
                <c:pt idx="25863">
                  <c:v>256.89283119999999</c:v>
                </c:pt>
                <c:pt idx="25864">
                  <c:v>256.90276519999998</c:v>
                </c:pt>
                <c:pt idx="25865">
                  <c:v>256.91269820000002</c:v>
                </c:pt>
                <c:pt idx="25866">
                  <c:v>256.92263220000001</c:v>
                </c:pt>
                <c:pt idx="25867">
                  <c:v>256.9325652</c:v>
                </c:pt>
                <c:pt idx="25868">
                  <c:v>256.94249919999999</c:v>
                </c:pt>
                <c:pt idx="25869">
                  <c:v>256.95243219999998</c:v>
                </c:pt>
                <c:pt idx="25870">
                  <c:v>256.96236620000002</c:v>
                </c:pt>
                <c:pt idx="25871">
                  <c:v>256.97229920000001</c:v>
                </c:pt>
                <c:pt idx="25872">
                  <c:v>256.9822332</c:v>
                </c:pt>
                <c:pt idx="25873">
                  <c:v>256.99216619999999</c:v>
                </c:pt>
                <c:pt idx="25874">
                  <c:v>257.00210019999997</c:v>
                </c:pt>
                <c:pt idx="25875">
                  <c:v>257.01203420000002</c:v>
                </c:pt>
                <c:pt idx="25876">
                  <c:v>257.02196720000001</c:v>
                </c:pt>
                <c:pt idx="25877">
                  <c:v>257.03190119999999</c:v>
                </c:pt>
                <c:pt idx="25878">
                  <c:v>257.04183419999998</c:v>
                </c:pt>
                <c:pt idx="25879">
                  <c:v>257.05176820000003</c:v>
                </c:pt>
                <c:pt idx="25880">
                  <c:v>257.06170120000002</c:v>
                </c:pt>
                <c:pt idx="25881">
                  <c:v>257.0716352</c:v>
                </c:pt>
                <c:pt idx="25882">
                  <c:v>257.08156819999999</c:v>
                </c:pt>
                <c:pt idx="25883">
                  <c:v>257.09150219999998</c:v>
                </c:pt>
                <c:pt idx="25884">
                  <c:v>257.10143520000003</c:v>
                </c:pt>
                <c:pt idx="25885">
                  <c:v>257.11136920000001</c:v>
                </c:pt>
                <c:pt idx="25886">
                  <c:v>257.1213022</c:v>
                </c:pt>
                <c:pt idx="25887">
                  <c:v>257.13123619999999</c:v>
                </c:pt>
                <c:pt idx="25888">
                  <c:v>257.14116919999998</c:v>
                </c:pt>
                <c:pt idx="25889">
                  <c:v>257.15110320000002</c:v>
                </c:pt>
                <c:pt idx="25890">
                  <c:v>257.16103620000001</c:v>
                </c:pt>
                <c:pt idx="25891">
                  <c:v>257.1709702</c:v>
                </c:pt>
                <c:pt idx="25892">
                  <c:v>257.18090319999999</c:v>
                </c:pt>
                <c:pt idx="25893">
                  <c:v>257.19083719999998</c:v>
                </c:pt>
                <c:pt idx="25894">
                  <c:v>257.20077020000002</c:v>
                </c:pt>
                <c:pt idx="25895">
                  <c:v>257.21070420000001</c:v>
                </c:pt>
                <c:pt idx="25896">
                  <c:v>257.2206372</c:v>
                </c:pt>
                <c:pt idx="25897">
                  <c:v>257.23057119999999</c:v>
                </c:pt>
                <c:pt idx="25898">
                  <c:v>257.24050519999997</c:v>
                </c:pt>
                <c:pt idx="25899">
                  <c:v>257.25043820000002</c:v>
                </c:pt>
                <c:pt idx="25900">
                  <c:v>257.26037220000001</c:v>
                </c:pt>
                <c:pt idx="25901">
                  <c:v>257.2703052</c:v>
                </c:pt>
                <c:pt idx="25902">
                  <c:v>257.28023919999998</c:v>
                </c:pt>
                <c:pt idx="25903">
                  <c:v>257.29017219999997</c:v>
                </c:pt>
                <c:pt idx="25904">
                  <c:v>257.30010620000002</c:v>
                </c:pt>
                <c:pt idx="25905">
                  <c:v>257.31003920000001</c:v>
                </c:pt>
                <c:pt idx="25906">
                  <c:v>257.31997319999999</c:v>
                </c:pt>
                <c:pt idx="25907">
                  <c:v>257.32990619999998</c:v>
                </c:pt>
                <c:pt idx="25908">
                  <c:v>257.33984020000003</c:v>
                </c:pt>
                <c:pt idx="25909">
                  <c:v>257.34977320000002</c:v>
                </c:pt>
                <c:pt idx="25910">
                  <c:v>257.3597072</c:v>
                </c:pt>
                <c:pt idx="25911">
                  <c:v>257.36964019999999</c:v>
                </c:pt>
                <c:pt idx="25912">
                  <c:v>257.37957419999998</c:v>
                </c:pt>
                <c:pt idx="25913">
                  <c:v>257.38950720000003</c:v>
                </c:pt>
                <c:pt idx="25914">
                  <c:v>257.39944120000001</c:v>
                </c:pt>
                <c:pt idx="25915">
                  <c:v>257.4093742</c:v>
                </c:pt>
                <c:pt idx="25916">
                  <c:v>257.41930819999999</c:v>
                </c:pt>
                <c:pt idx="25917">
                  <c:v>257.42924119999998</c:v>
                </c:pt>
                <c:pt idx="25918">
                  <c:v>257.43917520000002</c:v>
                </c:pt>
                <c:pt idx="25919">
                  <c:v>257.44910820000001</c:v>
                </c:pt>
                <c:pt idx="25920">
                  <c:v>257.4590422</c:v>
                </c:pt>
                <c:pt idx="25921">
                  <c:v>257.46897619999999</c:v>
                </c:pt>
                <c:pt idx="25922">
                  <c:v>257.47890919999998</c:v>
                </c:pt>
                <c:pt idx="25923">
                  <c:v>257.48884320000002</c:v>
                </c:pt>
                <c:pt idx="25924">
                  <c:v>257.49877620000001</c:v>
                </c:pt>
                <c:pt idx="25925">
                  <c:v>257.5087102</c:v>
                </c:pt>
                <c:pt idx="25926">
                  <c:v>257.51864319999999</c:v>
                </c:pt>
                <c:pt idx="25927">
                  <c:v>257.52857719999997</c:v>
                </c:pt>
                <c:pt idx="25928">
                  <c:v>257.53851020000002</c:v>
                </c:pt>
                <c:pt idx="25929">
                  <c:v>257.54844420000001</c:v>
                </c:pt>
                <c:pt idx="25930">
                  <c:v>257.5583772</c:v>
                </c:pt>
                <c:pt idx="25931">
                  <c:v>257.56831119999998</c:v>
                </c:pt>
                <c:pt idx="25932">
                  <c:v>257.57824419999997</c:v>
                </c:pt>
                <c:pt idx="25933">
                  <c:v>257.58817820000002</c:v>
                </c:pt>
                <c:pt idx="25934">
                  <c:v>257.59811120000001</c:v>
                </c:pt>
                <c:pt idx="25935">
                  <c:v>257.60804519999999</c:v>
                </c:pt>
                <c:pt idx="25936">
                  <c:v>257.61797819999998</c:v>
                </c:pt>
                <c:pt idx="25937">
                  <c:v>257.62791220000003</c:v>
                </c:pt>
                <c:pt idx="25938">
                  <c:v>257.63784520000002</c:v>
                </c:pt>
                <c:pt idx="25939">
                  <c:v>257.6477792</c:v>
                </c:pt>
                <c:pt idx="25940">
                  <c:v>257.65771319999999</c:v>
                </c:pt>
                <c:pt idx="25941">
                  <c:v>257.66764619999998</c:v>
                </c:pt>
                <c:pt idx="25942">
                  <c:v>257.67758020000002</c:v>
                </c:pt>
                <c:pt idx="25943">
                  <c:v>257.68751320000001</c:v>
                </c:pt>
                <c:pt idx="25944">
                  <c:v>257.6974472</c:v>
                </c:pt>
                <c:pt idx="25945">
                  <c:v>257.70738019999999</c:v>
                </c:pt>
                <c:pt idx="25946">
                  <c:v>257.71731390000002</c:v>
                </c:pt>
                <c:pt idx="25947">
                  <c:v>257.72724690000001</c:v>
                </c:pt>
                <c:pt idx="25948">
                  <c:v>257.7371809</c:v>
                </c:pt>
                <c:pt idx="25949">
                  <c:v>257.74711389999999</c:v>
                </c:pt>
                <c:pt idx="25950">
                  <c:v>257.75704789999998</c:v>
                </c:pt>
                <c:pt idx="25951">
                  <c:v>257.76698090000002</c:v>
                </c:pt>
                <c:pt idx="25952">
                  <c:v>257.77691490000001</c:v>
                </c:pt>
                <c:pt idx="25953">
                  <c:v>257.7868479</c:v>
                </c:pt>
                <c:pt idx="25954">
                  <c:v>257.79678189999998</c:v>
                </c:pt>
                <c:pt idx="25955">
                  <c:v>257.80671489999997</c:v>
                </c:pt>
                <c:pt idx="25956">
                  <c:v>257.81664890000002</c:v>
                </c:pt>
                <c:pt idx="25957">
                  <c:v>257.82658190000001</c:v>
                </c:pt>
                <c:pt idx="25958">
                  <c:v>257.83651589999999</c:v>
                </c:pt>
                <c:pt idx="25959">
                  <c:v>257.84644989999998</c:v>
                </c:pt>
                <c:pt idx="25960">
                  <c:v>257.85638290000003</c:v>
                </c:pt>
                <c:pt idx="25961">
                  <c:v>257.86631690000002</c:v>
                </c:pt>
                <c:pt idx="25962">
                  <c:v>257.8762499</c:v>
                </c:pt>
                <c:pt idx="25963">
                  <c:v>257.88618389999999</c:v>
                </c:pt>
                <c:pt idx="25964">
                  <c:v>257.89611689999998</c:v>
                </c:pt>
                <c:pt idx="25965">
                  <c:v>257.90605090000003</c:v>
                </c:pt>
                <c:pt idx="25966">
                  <c:v>257.91598390000001</c:v>
                </c:pt>
                <c:pt idx="25967">
                  <c:v>257.9259179</c:v>
                </c:pt>
                <c:pt idx="25968">
                  <c:v>257.93585089999999</c:v>
                </c:pt>
                <c:pt idx="25969">
                  <c:v>257.94578489999998</c:v>
                </c:pt>
                <c:pt idx="25970">
                  <c:v>257.95571790000002</c:v>
                </c:pt>
                <c:pt idx="25971">
                  <c:v>257.96565190000001</c:v>
                </c:pt>
                <c:pt idx="25972">
                  <c:v>257.9755849</c:v>
                </c:pt>
                <c:pt idx="25973">
                  <c:v>257.98551889999999</c:v>
                </c:pt>
                <c:pt idx="25974">
                  <c:v>257.99545189999998</c:v>
                </c:pt>
                <c:pt idx="25975">
                  <c:v>258.00538590000002</c:v>
                </c:pt>
                <c:pt idx="25976">
                  <c:v>258.01531890000001</c:v>
                </c:pt>
                <c:pt idx="25977">
                  <c:v>258.0252529</c:v>
                </c:pt>
                <c:pt idx="25978">
                  <c:v>258.03518689999999</c:v>
                </c:pt>
                <c:pt idx="25979">
                  <c:v>258.04511989999997</c:v>
                </c:pt>
                <c:pt idx="25980">
                  <c:v>258.05505390000002</c:v>
                </c:pt>
                <c:pt idx="25981">
                  <c:v>258.06498690000001</c:v>
                </c:pt>
                <c:pt idx="25982">
                  <c:v>258.0749209</c:v>
                </c:pt>
                <c:pt idx="25983">
                  <c:v>258.08485389999998</c:v>
                </c:pt>
                <c:pt idx="25984">
                  <c:v>258.09478789999997</c:v>
                </c:pt>
                <c:pt idx="25985">
                  <c:v>258.10472090000002</c:v>
                </c:pt>
                <c:pt idx="25986">
                  <c:v>258.11465490000001</c:v>
                </c:pt>
                <c:pt idx="25987">
                  <c:v>258.12458789999999</c:v>
                </c:pt>
                <c:pt idx="25988">
                  <c:v>258.13452189999998</c:v>
                </c:pt>
                <c:pt idx="25989">
                  <c:v>258.14445490000003</c:v>
                </c:pt>
                <c:pt idx="25990">
                  <c:v>258.15438890000001</c:v>
                </c:pt>
                <c:pt idx="25991">
                  <c:v>258.1643219</c:v>
                </c:pt>
                <c:pt idx="25992">
                  <c:v>258.17425589999999</c:v>
                </c:pt>
                <c:pt idx="25993">
                  <c:v>258.18418989999998</c:v>
                </c:pt>
                <c:pt idx="25994">
                  <c:v>258.19412290000002</c:v>
                </c:pt>
                <c:pt idx="25995">
                  <c:v>258.20405690000001</c:v>
                </c:pt>
                <c:pt idx="25996">
                  <c:v>258.2139899</c:v>
                </c:pt>
                <c:pt idx="25997">
                  <c:v>258.22392389999999</c:v>
                </c:pt>
                <c:pt idx="25998">
                  <c:v>258.23385689999998</c:v>
                </c:pt>
                <c:pt idx="25999">
                  <c:v>258.24379090000002</c:v>
                </c:pt>
                <c:pt idx="26000">
                  <c:v>258.25372390000001</c:v>
                </c:pt>
                <c:pt idx="26001">
                  <c:v>258.2636579</c:v>
                </c:pt>
                <c:pt idx="26002">
                  <c:v>258.27359089999999</c:v>
                </c:pt>
                <c:pt idx="26003">
                  <c:v>258.28352489999997</c:v>
                </c:pt>
                <c:pt idx="26004">
                  <c:v>258.29345790000002</c:v>
                </c:pt>
                <c:pt idx="26005">
                  <c:v>258.30339190000001</c:v>
                </c:pt>
                <c:pt idx="26006">
                  <c:v>258.3133249</c:v>
                </c:pt>
                <c:pt idx="26007">
                  <c:v>258.32325889999998</c:v>
                </c:pt>
                <c:pt idx="26008">
                  <c:v>258.33319189999997</c:v>
                </c:pt>
                <c:pt idx="26009">
                  <c:v>258.34312590000002</c:v>
                </c:pt>
                <c:pt idx="26010">
                  <c:v>258.35305890000001</c:v>
                </c:pt>
                <c:pt idx="26011">
                  <c:v>258.36299289999999</c:v>
                </c:pt>
                <c:pt idx="26012">
                  <c:v>258.37292689999998</c:v>
                </c:pt>
                <c:pt idx="26013">
                  <c:v>258.38285990000003</c:v>
                </c:pt>
                <c:pt idx="26014">
                  <c:v>258.39279390000002</c:v>
                </c:pt>
                <c:pt idx="26015">
                  <c:v>258.4027269</c:v>
                </c:pt>
                <c:pt idx="26016">
                  <c:v>258.41266089999999</c:v>
                </c:pt>
                <c:pt idx="26017">
                  <c:v>258.42259389999998</c:v>
                </c:pt>
                <c:pt idx="26018">
                  <c:v>258.43252790000003</c:v>
                </c:pt>
                <c:pt idx="26019">
                  <c:v>258.44246090000001</c:v>
                </c:pt>
                <c:pt idx="26020">
                  <c:v>258.4523949</c:v>
                </c:pt>
                <c:pt idx="26021">
                  <c:v>258.46232789999999</c:v>
                </c:pt>
                <c:pt idx="26022">
                  <c:v>258.47226189999998</c:v>
                </c:pt>
                <c:pt idx="26023">
                  <c:v>258.48219490000002</c:v>
                </c:pt>
                <c:pt idx="26024">
                  <c:v>258.49212890000001</c:v>
                </c:pt>
                <c:pt idx="26025">
                  <c:v>258.5020619</c:v>
                </c:pt>
                <c:pt idx="26026">
                  <c:v>258.51199589999999</c:v>
                </c:pt>
                <c:pt idx="26027">
                  <c:v>258.52192989999998</c:v>
                </c:pt>
                <c:pt idx="26028">
                  <c:v>258.53186290000002</c:v>
                </c:pt>
                <c:pt idx="26029">
                  <c:v>258.54179690000001</c:v>
                </c:pt>
                <c:pt idx="26030">
                  <c:v>258.5517299</c:v>
                </c:pt>
                <c:pt idx="26031">
                  <c:v>258.56166389999999</c:v>
                </c:pt>
                <c:pt idx="26032">
                  <c:v>258.57159689999997</c:v>
                </c:pt>
                <c:pt idx="26033">
                  <c:v>258.58153090000002</c:v>
                </c:pt>
                <c:pt idx="26034">
                  <c:v>258.59146390000001</c:v>
                </c:pt>
                <c:pt idx="26035">
                  <c:v>258.60139789999999</c:v>
                </c:pt>
                <c:pt idx="26036">
                  <c:v>258.61133089999998</c:v>
                </c:pt>
                <c:pt idx="26037">
                  <c:v>258.62126490000003</c:v>
                </c:pt>
                <c:pt idx="26038">
                  <c:v>258.63119790000002</c:v>
                </c:pt>
                <c:pt idx="26039">
                  <c:v>258.6411319</c:v>
                </c:pt>
                <c:pt idx="26040">
                  <c:v>258.65106489999999</c:v>
                </c:pt>
                <c:pt idx="26041">
                  <c:v>258.66099889999998</c:v>
                </c:pt>
                <c:pt idx="26042">
                  <c:v>258.67093190000003</c:v>
                </c:pt>
                <c:pt idx="26043">
                  <c:v>258.68086590000001</c:v>
                </c:pt>
                <c:pt idx="26044">
                  <c:v>258.6907999</c:v>
                </c:pt>
                <c:pt idx="26045">
                  <c:v>258.70073289999999</c:v>
                </c:pt>
                <c:pt idx="26046">
                  <c:v>258.71066660000002</c:v>
                </c:pt>
                <c:pt idx="26047">
                  <c:v>258.72059960000001</c:v>
                </c:pt>
                <c:pt idx="26048">
                  <c:v>258.7305336</c:v>
                </c:pt>
                <c:pt idx="26049">
                  <c:v>258.74046659999999</c:v>
                </c:pt>
                <c:pt idx="26050">
                  <c:v>258.75040059999998</c:v>
                </c:pt>
                <c:pt idx="26051">
                  <c:v>258.76033360000002</c:v>
                </c:pt>
                <c:pt idx="26052">
                  <c:v>258.77026760000001</c:v>
                </c:pt>
                <c:pt idx="26053">
                  <c:v>258.7802006</c:v>
                </c:pt>
                <c:pt idx="26054">
                  <c:v>258.79013459999999</c:v>
                </c:pt>
                <c:pt idx="26055">
                  <c:v>258.80006759999998</c:v>
                </c:pt>
                <c:pt idx="26056">
                  <c:v>258.81000160000002</c:v>
                </c:pt>
                <c:pt idx="26057">
                  <c:v>258.81993460000001</c:v>
                </c:pt>
                <c:pt idx="26058">
                  <c:v>258.8298686</c:v>
                </c:pt>
                <c:pt idx="26059">
                  <c:v>258.83980259999998</c:v>
                </c:pt>
                <c:pt idx="26060">
                  <c:v>258.84973559999997</c:v>
                </c:pt>
                <c:pt idx="26061">
                  <c:v>258.85966960000002</c:v>
                </c:pt>
                <c:pt idx="26062">
                  <c:v>258.86960260000001</c:v>
                </c:pt>
                <c:pt idx="26063">
                  <c:v>258.87953659999999</c:v>
                </c:pt>
                <c:pt idx="26064">
                  <c:v>258.88946959999998</c:v>
                </c:pt>
                <c:pt idx="26065">
                  <c:v>258.89940360000003</c:v>
                </c:pt>
                <c:pt idx="26066">
                  <c:v>258.90933660000002</c:v>
                </c:pt>
                <c:pt idx="26067">
                  <c:v>258.9192706</c:v>
                </c:pt>
                <c:pt idx="26068">
                  <c:v>258.92920359999999</c:v>
                </c:pt>
                <c:pt idx="26069">
                  <c:v>258.93913759999998</c:v>
                </c:pt>
                <c:pt idx="26070">
                  <c:v>258.94907060000003</c:v>
                </c:pt>
                <c:pt idx="26071">
                  <c:v>258.95900460000001</c:v>
                </c:pt>
                <c:pt idx="26072">
                  <c:v>258.9689376</c:v>
                </c:pt>
                <c:pt idx="26073">
                  <c:v>258.97887159999999</c:v>
                </c:pt>
                <c:pt idx="26074">
                  <c:v>258.98880559999998</c:v>
                </c:pt>
                <c:pt idx="26075">
                  <c:v>258.99873860000002</c:v>
                </c:pt>
                <c:pt idx="26076">
                  <c:v>259.00867260000001</c:v>
                </c:pt>
                <c:pt idx="26077">
                  <c:v>259.0186056</c:v>
                </c:pt>
                <c:pt idx="26078">
                  <c:v>259.02853959999999</c:v>
                </c:pt>
                <c:pt idx="26079">
                  <c:v>259.03847259999998</c:v>
                </c:pt>
                <c:pt idx="26080">
                  <c:v>259.04840660000002</c:v>
                </c:pt>
                <c:pt idx="26081">
                  <c:v>259.05833960000001</c:v>
                </c:pt>
                <c:pt idx="26082">
                  <c:v>259.0682736</c:v>
                </c:pt>
                <c:pt idx="26083">
                  <c:v>259.07820659999999</c:v>
                </c:pt>
                <c:pt idx="26084">
                  <c:v>259.08814059999997</c:v>
                </c:pt>
                <c:pt idx="26085">
                  <c:v>259.09807360000002</c:v>
                </c:pt>
                <c:pt idx="26086">
                  <c:v>259.10800760000001</c:v>
                </c:pt>
                <c:pt idx="26087">
                  <c:v>259.11794159999999</c:v>
                </c:pt>
                <c:pt idx="26088">
                  <c:v>259.12787459999998</c:v>
                </c:pt>
                <c:pt idx="26089">
                  <c:v>259.13780860000003</c:v>
                </c:pt>
                <c:pt idx="26090">
                  <c:v>259.14774160000002</c:v>
                </c:pt>
                <c:pt idx="26091">
                  <c:v>259.1576756</c:v>
                </c:pt>
                <c:pt idx="26092">
                  <c:v>259.16760859999999</c:v>
                </c:pt>
                <c:pt idx="26093">
                  <c:v>259.17754259999998</c:v>
                </c:pt>
                <c:pt idx="26094">
                  <c:v>259.18747560000003</c:v>
                </c:pt>
                <c:pt idx="26095">
                  <c:v>259.19740960000001</c:v>
                </c:pt>
                <c:pt idx="26096">
                  <c:v>259.2073426</c:v>
                </c:pt>
                <c:pt idx="26097">
                  <c:v>259.21727659999999</c:v>
                </c:pt>
                <c:pt idx="26098">
                  <c:v>259.22720959999998</c:v>
                </c:pt>
                <c:pt idx="26099">
                  <c:v>259.23714360000002</c:v>
                </c:pt>
                <c:pt idx="26100">
                  <c:v>259.24707660000001</c:v>
                </c:pt>
                <c:pt idx="26101">
                  <c:v>259.2570106</c:v>
                </c:pt>
                <c:pt idx="26102">
                  <c:v>259.26694459999999</c:v>
                </c:pt>
                <c:pt idx="26103">
                  <c:v>259.27687759999998</c:v>
                </c:pt>
                <c:pt idx="26104">
                  <c:v>259.28681160000002</c:v>
                </c:pt>
                <c:pt idx="26105">
                  <c:v>259.29674460000001</c:v>
                </c:pt>
                <c:pt idx="26106">
                  <c:v>259.3066786</c:v>
                </c:pt>
                <c:pt idx="26107">
                  <c:v>259.31661159999999</c:v>
                </c:pt>
                <c:pt idx="26108">
                  <c:v>259.32654559999997</c:v>
                </c:pt>
                <c:pt idx="26109">
                  <c:v>259.33647860000002</c:v>
                </c:pt>
                <c:pt idx="26110">
                  <c:v>259.34641260000001</c:v>
                </c:pt>
                <c:pt idx="26111">
                  <c:v>259.3563456</c:v>
                </c:pt>
                <c:pt idx="26112">
                  <c:v>259.36627959999998</c:v>
                </c:pt>
                <c:pt idx="26113">
                  <c:v>259.37621259999997</c:v>
                </c:pt>
                <c:pt idx="26114">
                  <c:v>259.38614660000002</c:v>
                </c:pt>
                <c:pt idx="26115">
                  <c:v>259.3960806</c:v>
                </c:pt>
                <c:pt idx="26116">
                  <c:v>259.40601359999999</c:v>
                </c:pt>
                <c:pt idx="26117">
                  <c:v>259.41594759999998</c:v>
                </c:pt>
                <c:pt idx="26118">
                  <c:v>259.42588060000003</c:v>
                </c:pt>
                <c:pt idx="26119">
                  <c:v>259.43581460000001</c:v>
                </c:pt>
                <c:pt idx="26120">
                  <c:v>259.4457476</c:v>
                </c:pt>
                <c:pt idx="26121">
                  <c:v>259.45568159999999</c:v>
                </c:pt>
                <c:pt idx="26122">
                  <c:v>259.46561459999998</c:v>
                </c:pt>
                <c:pt idx="26123">
                  <c:v>259.47554860000002</c:v>
                </c:pt>
                <c:pt idx="26124">
                  <c:v>259.48548160000001</c:v>
                </c:pt>
                <c:pt idx="26125">
                  <c:v>259.4954156</c:v>
                </c:pt>
                <c:pt idx="26126">
                  <c:v>259.50534859999999</c:v>
                </c:pt>
                <c:pt idx="26127">
                  <c:v>259.51528259999998</c:v>
                </c:pt>
                <c:pt idx="26128">
                  <c:v>259.52521560000002</c:v>
                </c:pt>
                <c:pt idx="26129">
                  <c:v>259.53514960000001</c:v>
                </c:pt>
                <c:pt idx="26130">
                  <c:v>259.5450836</c:v>
                </c:pt>
                <c:pt idx="26131">
                  <c:v>259.55501659999999</c:v>
                </c:pt>
                <c:pt idx="26132">
                  <c:v>259.56495059999997</c:v>
                </c:pt>
                <c:pt idx="26133">
                  <c:v>259.57488360000002</c:v>
                </c:pt>
                <c:pt idx="26134">
                  <c:v>259.58481760000001</c:v>
                </c:pt>
                <c:pt idx="26135">
                  <c:v>259.5947506</c:v>
                </c:pt>
                <c:pt idx="26136">
                  <c:v>259.60468459999998</c:v>
                </c:pt>
                <c:pt idx="26137">
                  <c:v>259.61461759999997</c:v>
                </c:pt>
                <c:pt idx="26138">
                  <c:v>259.62455160000002</c:v>
                </c:pt>
                <c:pt idx="26139">
                  <c:v>259.63448460000001</c:v>
                </c:pt>
                <c:pt idx="26140">
                  <c:v>259.64441859999999</c:v>
                </c:pt>
                <c:pt idx="26141">
                  <c:v>259.65435159999998</c:v>
                </c:pt>
                <c:pt idx="26142">
                  <c:v>259.66428560000003</c:v>
                </c:pt>
                <c:pt idx="26143">
                  <c:v>259.67421960000001</c:v>
                </c:pt>
                <c:pt idx="26144">
                  <c:v>259.6841526</c:v>
                </c:pt>
                <c:pt idx="26145">
                  <c:v>259.69408659999999</c:v>
                </c:pt>
                <c:pt idx="26146">
                  <c:v>259.70401959999998</c:v>
                </c:pt>
                <c:pt idx="26147">
                  <c:v>259.713953</c:v>
                </c:pt>
                <c:pt idx="26148">
                  <c:v>259.72388599999999</c:v>
                </c:pt>
                <c:pt idx="26149">
                  <c:v>259.73381999999998</c:v>
                </c:pt>
                <c:pt idx="26150">
                  <c:v>259.74375300000003</c:v>
                </c:pt>
                <c:pt idx="26151">
                  <c:v>259.75368700000001</c:v>
                </c:pt>
                <c:pt idx="26152">
                  <c:v>259.76362</c:v>
                </c:pt>
                <c:pt idx="26153">
                  <c:v>259.77355399999999</c:v>
                </c:pt>
                <c:pt idx="26154">
                  <c:v>259.78348699999998</c:v>
                </c:pt>
                <c:pt idx="26155">
                  <c:v>259.79342100000002</c:v>
                </c:pt>
                <c:pt idx="26156">
                  <c:v>259.80335500000001</c:v>
                </c:pt>
                <c:pt idx="26157">
                  <c:v>259.813288</c:v>
                </c:pt>
                <c:pt idx="26158">
                  <c:v>259.82322199999999</c:v>
                </c:pt>
                <c:pt idx="26159">
                  <c:v>259.83315499999998</c:v>
                </c:pt>
                <c:pt idx="26160">
                  <c:v>259.84308900000002</c:v>
                </c:pt>
                <c:pt idx="26161">
                  <c:v>259.85302200000001</c:v>
                </c:pt>
                <c:pt idx="26162">
                  <c:v>259.862956</c:v>
                </c:pt>
                <c:pt idx="26163">
                  <c:v>259.87288899999999</c:v>
                </c:pt>
                <c:pt idx="26164">
                  <c:v>259.88282299999997</c:v>
                </c:pt>
                <c:pt idx="26165">
                  <c:v>259.89275600000002</c:v>
                </c:pt>
                <c:pt idx="26166">
                  <c:v>259.90269000000001</c:v>
                </c:pt>
                <c:pt idx="26167">
                  <c:v>259.912623</c:v>
                </c:pt>
                <c:pt idx="26168">
                  <c:v>259.92255699999998</c:v>
                </c:pt>
                <c:pt idx="26169">
                  <c:v>259.93249100000003</c:v>
                </c:pt>
                <c:pt idx="26170">
                  <c:v>259.94242400000002</c:v>
                </c:pt>
                <c:pt idx="26171">
                  <c:v>259.952358</c:v>
                </c:pt>
                <c:pt idx="26172">
                  <c:v>259.96229099999999</c:v>
                </c:pt>
                <c:pt idx="26173">
                  <c:v>259.97222499999998</c:v>
                </c:pt>
                <c:pt idx="26174">
                  <c:v>259.98215800000003</c:v>
                </c:pt>
                <c:pt idx="26175">
                  <c:v>259.99209200000001</c:v>
                </c:pt>
                <c:pt idx="26176">
                  <c:v>260.002025</c:v>
                </c:pt>
                <c:pt idx="26177">
                  <c:v>260.01195899999999</c:v>
                </c:pt>
                <c:pt idx="26178">
                  <c:v>260.02189199999998</c:v>
                </c:pt>
                <c:pt idx="26179">
                  <c:v>260.03182600000002</c:v>
                </c:pt>
                <c:pt idx="26180">
                  <c:v>260.04175900000001</c:v>
                </c:pt>
                <c:pt idx="26181">
                  <c:v>260.051693</c:v>
                </c:pt>
                <c:pt idx="26182">
                  <c:v>260.06162699999999</c:v>
                </c:pt>
                <c:pt idx="26183">
                  <c:v>260.07155999999998</c:v>
                </c:pt>
                <c:pt idx="26184">
                  <c:v>260.08149400000002</c:v>
                </c:pt>
                <c:pt idx="26185">
                  <c:v>260.09142700000001</c:v>
                </c:pt>
                <c:pt idx="26186">
                  <c:v>260.101361</c:v>
                </c:pt>
                <c:pt idx="26187">
                  <c:v>260.11129399999999</c:v>
                </c:pt>
                <c:pt idx="26188">
                  <c:v>260.12122799999997</c:v>
                </c:pt>
                <c:pt idx="26189">
                  <c:v>260.13116100000002</c:v>
                </c:pt>
                <c:pt idx="26190">
                  <c:v>260.14109500000001</c:v>
                </c:pt>
                <c:pt idx="26191">
                  <c:v>260.151028</c:v>
                </c:pt>
                <c:pt idx="26192">
                  <c:v>260.16096199999998</c:v>
                </c:pt>
                <c:pt idx="26193">
                  <c:v>260.17089499999997</c:v>
                </c:pt>
                <c:pt idx="26194">
                  <c:v>260.18082900000002</c:v>
                </c:pt>
                <c:pt idx="26195">
                  <c:v>260.190763</c:v>
                </c:pt>
                <c:pt idx="26196">
                  <c:v>260.20069599999999</c:v>
                </c:pt>
                <c:pt idx="26197">
                  <c:v>260.21062999999998</c:v>
                </c:pt>
                <c:pt idx="26198">
                  <c:v>260.22056300000003</c:v>
                </c:pt>
                <c:pt idx="26199">
                  <c:v>260.23049700000001</c:v>
                </c:pt>
                <c:pt idx="26200">
                  <c:v>260.24043</c:v>
                </c:pt>
                <c:pt idx="26201">
                  <c:v>260.25036399999999</c:v>
                </c:pt>
                <c:pt idx="26202">
                  <c:v>260.26029699999998</c:v>
                </c:pt>
                <c:pt idx="26203">
                  <c:v>260.27023100000002</c:v>
                </c:pt>
                <c:pt idx="26204">
                  <c:v>260.28016400000001</c:v>
                </c:pt>
                <c:pt idx="26205">
                  <c:v>260.290098</c:v>
                </c:pt>
                <c:pt idx="26206">
                  <c:v>260.30003099999999</c:v>
                </c:pt>
                <c:pt idx="26207">
                  <c:v>260.30996499999998</c:v>
                </c:pt>
                <c:pt idx="26208">
                  <c:v>260.31989900000002</c:v>
                </c:pt>
                <c:pt idx="26209">
                  <c:v>260.32983200000001</c:v>
                </c:pt>
                <c:pt idx="26210">
                  <c:v>260.339766</c:v>
                </c:pt>
                <c:pt idx="26211">
                  <c:v>260.34969899999999</c:v>
                </c:pt>
                <c:pt idx="26212">
                  <c:v>260.35963299999997</c:v>
                </c:pt>
                <c:pt idx="26213">
                  <c:v>260.36956600000002</c:v>
                </c:pt>
                <c:pt idx="26214">
                  <c:v>260.37950000000001</c:v>
                </c:pt>
                <c:pt idx="26215">
                  <c:v>260.389433</c:v>
                </c:pt>
                <c:pt idx="26216">
                  <c:v>260.39936699999998</c:v>
                </c:pt>
                <c:pt idx="26217">
                  <c:v>260.40929999999997</c:v>
                </c:pt>
                <c:pt idx="26218">
                  <c:v>260.41923400000002</c:v>
                </c:pt>
                <c:pt idx="26219">
                  <c:v>260.42916700000001</c:v>
                </c:pt>
                <c:pt idx="26220">
                  <c:v>260.43910099999999</c:v>
                </c:pt>
                <c:pt idx="26221">
                  <c:v>260.44903499999998</c:v>
                </c:pt>
                <c:pt idx="26222">
                  <c:v>260.45896800000003</c:v>
                </c:pt>
                <c:pt idx="26223">
                  <c:v>260.46890200000001</c:v>
                </c:pt>
                <c:pt idx="26224">
                  <c:v>260.478835</c:v>
                </c:pt>
                <c:pt idx="26225">
                  <c:v>260.48876899999999</c:v>
                </c:pt>
                <c:pt idx="26226">
                  <c:v>260.49870199999998</c:v>
                </c:pt>
                <c:pt idx="26227">
                  <c:v>260.50863600000002</c:v>
                </c:pt>
                <c:pt idx="26228">
                  <c:v>260.51856900000001</c:v>
                </c:pt>
                <c:pt idx="26229">
                  <c:v>260.528503</c:v>
                </c:pt>
                <c:pt idx="26230">
                  <c:v>260.53843599999999</c:v>
                </c:pt>
                <c:pt idx="26231">
                  <c:v>260.54836999999998</c:v>
                </c:pt>
                <c:pt idx="26232">
                  <c:v>260.55830400000002</c:v>
                </c:pt>
                <c:pt idx="26233">
                  <c:v>260.56823700000001</c:v>
                </c:pt>
                <c:pt idx="26234">
                  <c:v>260.578171</c:v>
                </c:pt>
                <c:pt idx="26235">
                  <c:v>260.58810399999999</c:v>
                </c:pt>
                <c:pt idx="26236">
                  <c:v>260.59803799999997</c:v>
                </c:pt>
                <c:pt idx="26237">
                  <c:v>260.60797100000002</c:v>
                </c:pt>
                <c:pt idx="26238">
                  <c:v>260.61790500000001</c:v>
                </c:pt>
                <c:pt idx="26239">
                  <c:v>260.627838</c:v>
                </c:pt>
                <c:pt idx="26240">
                  <c:v>260.63777199999998</c:v>
                </c:pt>
                <c:pt idx="26241">
                  <c:v>260.64770499999997</c:v>
                </c:pt>
                <c:pt idx="26242">
                  <c:v>260.65763900000002</c:v>
                </c:pt>
                <c:pt idx="26243">
                  <c:v>260.66757200000001</c:v>
                </c:pt>
                <c:pt idx="26244">
                  <c:v>260.67750599999999</c:v>
                </c:pt>
                <c:pt idx="26245">
                  <c:v>260.68743999999998</c:v>
                </c:pt>
                <c:pt idx="26246">
                  <c:v>260.69737300000003</c:v>
                </c:pt>
                <c:pt idx="26247">
                  <c:v>260.70730700000001</c:v>
                </c:pt>
                <c:pt idx="26248">
                  <c:v>260.71724130000001</c:v>
                </c:pt>
                <c:pt idx="26249">
                  <c:v>260.7271753</c:v>
                </c:pt>
                <c:pt idx="26250">
                  <c:v>260.73710829999999</c:v>
                </c:pt>
                <c:pt idx="26251">
                  <c:v>260.74704229999998</c:v>
                </c:pt>
                <c:pt idx="26252">
                  <c:v>260.75697530000002</c:v>
                </c:pt>
                <c:pt idx="26253">
                  <c:v>260.76690930000001</c:v>
                </c:pt>
                <c:pt idx="26254">
                  <c:v>260.7768423</c:v>
                </c:pt>
                <c:pt idx="26255">
                  <c:v>260.78677629999999</c:v>
                </c:pt>
                <c:pt idx="26256">
                  <c:v>260.79671029999997</c:v>
                </c:pt>
                <c:pt idx="26257">
                  <c:v>260.80664330000002</c:v>
                </c:pt>
                <c:pt idx="26258">
                  <c:v>260.81657730000001</c:v>
                </c:pt>
                <c:pt idx="26259">
                  <c:v>260.8265103</c:v>
                </c:pt>
                <c:pt idx="26260">
                  <c:v>260.83644429999998</c:v>
                </c:pt>
                <c:pt idx="26261">
                  <c:v>260.84637729999997</c:v>
                </c:pt>
                <c:pt idx="26262">
                  <c:v>260.85631130000002</c:v>
                </c:pt>
                <c:pt idx="26263">
                  <c:v>260.86624430000001</c:v>
                </c:pt>
                <c:pt idx="26264">
                  <c:v>260.87617829999999</c:v>
                </c:pt>
                <c:pt idx="26265">
                  <c:v>260.88611129999998</c:v>
                </c:pt>
                <c:pt idx="26266">
                  <c:v>260.89604530000003</c:v>
                </c:pt>
                <c:pt idx="26267">
                  <c:v>260.90597930000001</c:v>
                </c:pt>
                <c:pt idx="26268">
                  <c:v>260.9159123</c:v>
                </c:pt>
                <c:pt idx="26269">
                  <c:v>260.92584629999999</c:v>
                </c:pt>
                <c:pt idx="26270">
                  <c:v>260.93577929999998</c:v>
                </c:pt>
                <c:pt idx="26271">
                  <c:v>260.94571330000002</c:v>
                </c:pt>
                <c:pt idx="26272">
                  <c:v>260.95564630000001</c:v>
                </c:pt>
                <c:pt idx="26273">
                  <c:v>260.9655803</c:v>
                </c:pt>
                <c:pt idx="26274">
                  <c:v>260.97551320000002</c:v>
                </c:pt>
                <c:pt idx="26275">
                  <c:v>260.98544729999998</c:v>
                </c:pt>
                <c:pt idx="26276">
                  <c:v>260.99538030000002</c:v>
                </c:pt>
                <c:pt idx="26277">
                  <c:v>261.00531430000001</c:v>
                </c:pt>
                <c:pt idx="26278">
                  <c:v>261.0152483</c:v>
                </c:pt>
                <c:pt idx="26279">
                  <c:v>261.02518129999999</c:v>
                </c:pt>
                <c:pt idx="26280">
                  <c:v>261.03511529999997</c:v>
                </c:pt>
                <c:pt idx="26281">
                  <c:v>261.04504830000002</c:v>
                </c:pt>
                <c:pt idx="26282">
                  <c:v>261.05498230000001</c:v>
                </c:pt>
                <c:pt idx="26283">
                  <c:v>261.0649153</c:v>
                </c:pt>
                <c:pt idx="26284">
                  <c:v>261.07484929999998</c:v>
                </c:pt>
                <c:pt idx="26285">
                  <c:v>261.08478229999997</c:v>
                </c:pt>
                <c:pt idx="26286">
                  <c:v>261.09471630000002</c:v>
                </c:pt>
                <c:pt idx="26287">
                  <c:v>261.10464930000001</c:v>
                </c:pt>
                <c:pt idx="26288">
                  <c:v>261.11458329999999</c:v>
                </c:pt>
                <c:pt idx="26289">
                  <c:v>261.12451729999998</c:v>
                </c:pt>
                <c:pt idx="26290">
                  <c:v>261.13445030000003</c:v>
                </c:pt>
                <c:pt idx="26291">
                  <c:v>261.14438430000001</c:v>
                </c:pt>
                <c:pt idx="26292">
                  <c:v>261.1543173</c:v>
                </c:pt>
                <c:pt idx="26293">
                  <c:v>261.16425129999999</c:v>
                </c:pt>
                <c:pt idx="26294">
                  <c:v>261.17418429999998</c:v>
                </c:pt>
                <c:pt idx="26295">
                  <c:v>261.18411830000002</c:v>
                </c:pt>
                <c:pt idx="26296">
                  <c:v>261.19405130000001</c:v>
                </c:pt>
                <c:pt idx="26297">
                  <c:v>261.2039853</c:v>
                </c:pt>
                <c:pt idx="26298">
                  <c:v>261.21391829999999</c:v>
                </c:pt>
                <c:pt idx="26299">
                  <c:v>261.22385229999998</c:v>
                </c:pt>
                <c:pt idx="26300">
                  <c:v>261.23378530000002</c:v>
                </c:pt>
                <c:pt idx="26301">
                  <c:v>261.24371930000001</c:v>
                </c:pt>
                <c:pt idx="26302">
                  <c:v>261.2536533</c:v>
                </c:pt>
                <c:pt idx="26303">
                  <c:v>261.26358629999999</c:v>
                </c:pt>
                <c:pt idx="26304">
                  <c:v>261.27352029999997</c:v>
                </c:pt>
                <c:pt idx="26305">
                  <c:v>261.28345330000002</c:v>
                </c:pt>
                <c:pt idx="26306">
                  <c:v>261.29338730000001</c:v>
                </c:pt>
                <c:pt idx="26307">
                  <c:v>261.3033203</c:v>
                </c:pt>
                <c:pt idx="26308">
                  <c:v>261.31325429999998</c:v>
                </c:pt>
                <c:pt idx="26309">
                  <c:v>261.32318729999997</c:v>
                </c:pt>
                <c:pt idx="26310">
                  <c:v>261.33312130000002</c:v>
                </c:pt>
                <c:pt idx="26311">
                  <c:v>261.34305430000001</c:v>
                </c:pt>
                <c:pt idx="26312">
                  <c:v>261.35298829999999</c:v>
                </c:pt>
                <c:pt idx="26313">
                  <c:v>261.36292229999998</c:v>
                </c:pt>
                <c:pt idx="26314">
                  <c:v>261.37285530000003</c:v>
                </c:pt>
                <c:pt idx="26315">
                  <c:v>261.38278930000001</c:v>
                </c:pt>
                <c:pt idx="26316">
                  <c:v>261.3927223</c:v>
                </c:pt>
                <c:pt idx="26317">
                  <c:v>261.40265629999999</c:v>
                </c:pt>
                <c:pt idx="26318">
                  <c:v>261.41258929999998</c:v>
                </c:pt>
                <c:pt idx="26319">
                  <c:v>261.42252330000002</c:v>
                </c:pt>
                <c:pt idx="26320">
                  <c:v>261.43245630000001</c:v>
                </c:pt>
                <c:pt idx="26321">
                  <c:v>261.4423903</c:v>
                </c:pt>
                <c:pt idx="26322">
                  <c:v>261.45232329999999</c:v>
                </c:pt>
                <c:pt idx="26323">
                  <c:v>261.46225729999998</c:v>
                </c:pt>
                <c:pt idx="26324">
                  <c:v>261.47219130000002</c:v>
                </c:pt>
                <c:pt idx="26325">
                  <c:v>261.48212430000001</c:v>
                </c:pt>
                <c:pt idx="26326">
                  <c:v>261.4920583</c:v>
                </c:pt>
                <c:pt idx="26327">
                  <c:v>261.50199129999999</c:v>
                </c:pt>
                <c:pt idx="26328">
                  <c:v>261.51192529999997</c:v>
                </c:pt>
                <c:pt idx="26329">
                  <c:v>261.52185830000002</c:v>
                </c:pt>
                <c:pt idx="26330">
                  <c:v>261.53179230000001</c:v>
                </c:pt>
                <c:pt idx="26331">
                  <c:v>261.5417253</c:v>
                </c:pt>
                <c:pt idx="26332">
                  <c:v>261.55165929999998</c:v>
                </c:pt>
                <c:pt idx="26333">
                  <c:v>261.56159229999997</c:v>
                </c:pt>
                <c:pt idx="26334">
                  <c:v>261.57152630000002</c:v>
                </c:pt>
                <c:pt idx="26335">
                  <c:v>261.5814603</c:v>
                </c:pt>
                <c:pt idx="26336">
                  <c:v>261.59139329999999</c:v>
                </c:pt>
                <c:pt idx="26337">
                  <c:v>261.60132729999998</c:v>
                </c:pt>
                <c:pt idx="26338">
                  <c:v>261.61126030000003</c:v>
                </c:pt>
                <c:pt idx="26339">
                  <c:v>261.62119430000001</c:v>
                </c:pt>
                <c:pt idx="26340">
                  <c:v>261.6311273</c:v>
                </c:pt>
                <c:pt idx="26341">
                  <c:v>261.64106129999999</c:v>
                </c:pt>
                <c:pt idx="26342">
                  <c:v>261.65099429999998</c:v>
                </c:pt>
                <c:pt idx="26343">
                  <c:v>261.6609282</c:v>
                </c:pt>
                <c:pt idx="26344">
                  <c:v>261.67086130000001</c:v>
                </c:pt>
                <c:pt idx="26345">
                  <c:v>261.6807953</c:v>
                </c:pt>
                <c:pt idx="26346">
                  <c:v>261.69072929999999</c:v>
                </c:pt>
                <c:pt idx="26347">
                  <c:v>261.70066229999998</c:v>
                </c:pt>
                <c:pt idx="26348">
                  <c:v>261.71059630000002</c:v>
                </c:pt>
                <c:pt idx="26349">
                  <c:v>261.7205285</c:v>
                </c:pt>
                <c:pt idx="26350">
                  <c:v>261.73046249999999</c:v>
                </c:pt>
                <c:pt idx="26351">
                  <c:v>261.74039549999998</c:v>
                </c:pt>
                <c:pt idx="26352">
                  <c:v>261.75032950000002</c:v>
                </c:pt>
                <c:pt idx="26353">
                  <c:v>261.76026250000001</c:v>
                </c:pt>
                <c:pt idx="26354">
                  <c:v>261.7701965</c:v>
                </c:pt>
                <c:pt idx="26355">
                  <c:v>261.78013049999998</c:v>
                </c:pt>
                <c:pt idx="26356">
                  <c:v>261.79006349999997</c:v>
                </c:pt>
                <c:pt idx="26357">
                  <c:v>261.79999750000002</c:v>
                </c:pt>
                <c:pt idx="26358">
                  <c:v>261.80993050000001</c:v>
                </c:pt>
                <c:pt idx="26359">
                  <c:v>261.81986449999999</c:v>
                </c:pt>
                <c:pt idx="26360">
                  <c:v>261.82979749999998</c:v>
                </c:pt>
                <c:pt idx="26361">
                  <c:v>261.83973150000003</c:v>
                </c:pt>
                <c:pt idx="26362">
                  <c:v>261.84966450000002</c:v>
                </c:pt>
                <c:pt idx="26363">
                  <c:v>261.8595985</c:v>
                </c:pt>
                <c:pt idx="26364">
                  <c:v>261.86953149999999</c:v>
                </c:pt>
                <c:pt idx="26365">
                  <c:v>261.87946549999998</c:v>
                </c:pt>
                <c:pt idx="26366">
                  <c:v>261.88939850000003</c:v>
                </c:pt>
                <c:pt idx="26367">
                  <c:v>261.89933250000001</c:v>
                </c:pt>
                <c:pt idx="26368">
                  <c:v>261.9092665</c:v>
                </c:pt>
                <c:pt idx="26369">
                  <c:v>261.91919949999999</c:v>
                </c:pt>
                <c:pt idx="26370">
                  <c:v>261.92913349999998</c:v>
                </c:pt>
                <c:pt idx="26371">
                  <c:v>261.93906650000002</c:v>
                </c:pt>
                <c:pt idx="26372">
                  <c:v>261.94900050000001</c:v>
                </c:pt>
                <c:pt idx="26373">
                  <c:v>261.9589335</c:v>
                </c:pt>
                <c:pt idx="26374">
                  <c:v>261.96886749999999</c:v>
                </c:pt>
                <c:pt idx="26375">
                  <c:v>261.97880049999998</c:v>
                </c:pt>
                <c:pt idx="26376">
                  <c:v>261.98873450000002</c:v>
                </c:pt>
                <c:pt idx="26377">
                  <c:v>261.99866850000001</c:v>
                </c:pt>
                <c:pt idx="26378">
                  <c:v>262.0086015</c:v>
                </c:pt>
                <c:pt idx="26379">
                  <c:v>262.01853549999998</c:v>
                </c:pt>
                <c:pt idx="26380">
                  <c:v>262.02846849999997</c:v>
                </c:pt>
                <c:pt idx="26381">
                  <c:v>262.03840250000002</c:v>
                </c:pt>
                <c:pt idx="26382">
                  <c:v>262.04833550000001</c:v>
                </c:pt>
                <c:pt idx="26383">
                  <c:v>262.05826949999999</c:v>
                </c:pt>
                <c:pt idx="26384">
                  <c:v>262.06820249999998</c:v>
                </c:pt>
                <c:pt idx="26385">
                  <c:v>262.07813650000003</c:v>
                </c:pt>
                <c:pt idx="26386">
                  <c:v>262.08807050000001</c:v>
                </c:pt>
                <c:pt idx="26387">
                  <c:v>262.0980035</c:v>
                </c:pt>
                <c:pt idx="26388">
                  <c:v>262.10793749999999</c:v>
                </c:pt>
                <c:pt idx="26389">
                  <c:v>262.11787049999998</c:v>
                </c:pt>
                <c:pt idx="26390">
                  <c:v>262.12780450000002</c:v>
                </c:pt>
                <c:pt idx="26391">
                  <c:v>262.13773750000001</c:v>
                </c:pt>
                <c:pt idx="26392">
                  <c:v>262.1476715</c:v>
                </c:pt>
                <c:pt idx="26393">
                  <c:v>262.15760449999999</c:v>
                </c:pt>
                <c:pt idx="26394">
                  <c:v>262.16753849999998</c:v>
                </c:pt>
                <c:pt idx="26395">
                  <c:v>262.17747150000002</c:v>
                </c:pt>
                <c:pt idx="26396">
                  <c:v>262.18740550000001</c:v>
                </c:pt>
                <c:pt idx="26397">
                  <c:v>262.1973395</c:v>
                </c:pt>
                <c:pt idx="26398">
                  <c:v>262.20727249999999</c:v>
                </c:pt>
                <c:pt idx="26399">
                  <c:v>262.21720649999997</c:v>
                </c:pt>
                <c:pt idx="26400">
                  <c:v>262.22713950000002</c:v>
                </c:pt>
                <c:pt idx="26401">
                  <c:v>262.23707350000001</c:v>
                </c:pt>
                <c:pt idx="26402">
                  <c:v>262.2470065</c:v>
                </c:pt>
                <c:pt idx="26403">
                  <c:v>262.25694049999998</c:v>
                </c:pt>
                <c:pt idx="26404">
                  <c:v>262.26687349999997</c:v>
                </c:pt>
                <c:pt idx="26405">
                  <c:v>262.27680750000002</c:v>
                </c:pt>
                <c:pt idx="26406">
                  <c:v>262.28674150000001</c:v>
                </c:pt>
                <c:pt idx="26407">
                  <c:v>262.29667449999999</c:v>
                </c:pt>
                <c:pt idx="26408">
                  <c:v>262.30660849999998</c:v>
                </c:pt>
                <c:pt idx="26409">
                  <c:v>262.31654150000003</c:v>
                </c:pt>
                <c:pt idx="26410">
                  <c:v>262.32647550000002</c:v>
                </c:pt>
                <c:pt idx="26411">
                  <c:v>262.3364085</c:v>
                </c:pt>
                <c:pt idx="26412">
                  <c:v>262.34634249999999</c:v>
                </c:pt>
                <c:pt idx="26413">
                  <c:v>262.35627549999998</c:v>
                </c:pt>
                <c:pt idx="26414">
                  <c:v>262.36620950000002</c:v>
                </c:pt>
                <c:pt idx="26415">
                  <c:v>262.37614250000001</c:v>
                </c:pt>
                <c:pt idx="26416">
                  <c:v>262.3860765</c:v>
                </c:pt>
                <c:pt idx="26417">
                  <c:v>262.39601049999999</c:v>
                </c:pt>
                <c:pt idx="26418">
                  <c:v>262.40594349999998</c:v>
                </c:pt>
                <c:pt idx="26419">
                  <c:v>262.41587750000002</c:v>
                </c:pt>
                <c:pt idx="26420">
                  <c:v>262.42581050000001</c:v>
                </c:pt>
                <c:pt idx="26421">
                  <c:v>262.4357445</c:v>
                </c:pt>
                <c:pt idx="26422">
                  <c:v>262.44567749999999</c:v>
                </c:pt>
                <c:pt idx="26423">
                  <c:v>262.45561149999997</c:v>
                </c:pt>
                <c:pt idx="26424">
                  <c:v>262.46554450000002</c:v>
                </c:pt>
                <c:pt idx="26425">
                  <c:v>262.47547850000001</c:v>
                </c:pt>
                <c:pt idx="26426">
                  <c:v>262.4854125</c:v>
                </c:pt>
                <c:pt idx="26427">
                  <c:v>262.49534549999998</c:v>
                </c:pt>
                <c:pt idx="26428">
                  <c:v>262.50527949999997</c:v>
                </c:pt>
                <c:pt idx="26429">
                  <c:v>262.51521250000002</c:v>
                </c:pt>
                <c:pt idx="26430">
                  <c:v>262.52514650000001</c:v>
                </c:pt>
                <c:pt idx="26431">
                  <c:v>262.53507949999999</c:v>
                </c:pt>
                <c:pt idx="26432">
                  <c:v>262.54501349999998</c:v>
                </c:pt>
                <c:pt idx="26433">
                  <c:v>262.55494650000003</c:v>
                </c:pt>
                <c:pt idx="26434">
                  <c:v>262.56488050000002</c:v>
                </c:pt>
                <c:pt idx="26435">
                  <c:v>262.5748145</c:v>
                </c:pt>
                <c:pt idx="26436">
                  <c:v>262.58474749999999</c:v>
                </c:pt>
                <c:pt idx="26437">
                  <c:v>262.59468149999998</c:v>
                </c:pt>
                <c:pt idx="26438">
                  <c:v>262.60461450000003</c:v>
                </c:pt>
                <c:pt idx="26439">
                  <c:v>262.61454850000001</c:v>
                </c:pt>
                <c:pt idx="26440">
                  <c:v>262.6244815</c:v>
                </c:pt>
                <c:pt idx="26441">
                  <c:v>262.63441549999999</c:v>
                </c:pt>
                <c:pt idx="26442">
                  <c:v>262.64434849999998</c:v>
                </c:pt>
                <c:pt idx="26443">
                  <c:v>262.65428250000002</c:v>
                </c:pt>
                <c:pt idx="26444">
                  <c:v>262.66421650000001</c:v>
                </c:pt>
                <c:pt idx="26445">
                  <c:v>262.6741495</c:v>
                </c:pt>
                <c:pt idx="26446">
                  <c:v>262.68408349999999</c:v>
                </c:pt>
                <c:pt idx="26447">
                  <c:v>262.69401649999998</c:v>
                </c:pt>
                <c:pt idx="26448">
                  <c:v>262.70395050000002</c:v>
                </c:pt>
                <c:pt idx="26449">
                  <c:v>262.71388309999998</c:v>
                </c:pt>
                <c:pt idx="26450">
                  <c:v>262.72381710000002</c:v>
                </c:pt>
                <c:pt idx="26451">
                  <c:v>262.73375010000001</c:v>
                </c:pt>
                <c:pt idx="26452">
                  <c:v>262.7436841</c:v>
                </c:pt>
                <c:pt idx="26453">
                  <c:v>262.75361809999998</c:v>
                </c:pt>
                <c:pt idx="26454">
                  <c:v>262.76355109999997</c:v>
                </c:pt>
                <c:pt idx="26455">
                  <c:v>262.77348510000002</c:v>
                </c:pt>
                <c:pt idx="26456">
                  <c:v>262.78341810000001</c:v>
                </c:pt>
                <c:pt idx="26457">
                  <c:v>262.79335209999999</c:v>
                </c:pt>
                <c:pt idx="26458">
                  <c:v>262.80328509999998</c:v>
                </c:pt>
                <c:pt idx="26459">
                  <c:v>262.81321910000003</c:v>
                </c:pt>
                <c:pt idx="26460">
                  <c:v>262.82315310000001</c:v>
                </c:pt>
                <c:pt idx="26461">
                  <c:v>262.8330861</c:v>
                </c:pt>
                <c:pt idx="26462">
                  <c:v>262.84302009999999</c:v>
                </c:pt>
                <c:pt idx="26463">
                  <c:v>262.85295309999998</c:v>
                </c:pt>
                <c:pt idx="26464">
                  <c:v>262.86288710000002</c:v>
                </c:pt>
                <c:pt idx="26465">
                  <c:v>262.87282010000001</c:v>
                </c:pt>
                <c:pt idx="26466">
                  <c:v>262.8827541</c:v>
                </c:pt>
                <c:pt idx="26467">
                  <c:v>262.89268709999999</c:v>
                </c:pt>
                <c:pt idx="26468">
                  <c:v>262.90262109999998</c:v>
                </c:pt>
                <c:pt idx="26469">
                  <c:v>262.91255510000002</c:v>
                </c:pt>
                <c:pt idx="26470">
                  <c:v>262.92248810000001</c:v>
                </c:pt>
                <c:pt idx="26471">
                  <c:v>262.9324221</c:v>
                </c:pt>
                <c:pt idx="26472">
                  <c:v>262.94235509999999</c:v>
                </c:pt>
                <c:pt idx="26473">
                  <c:v>262.95228909999997</c:v>
                </c:pt>
                <c:pt idx="26474">
                  <c:v>262.96222210000002</c:v>
                </c:pt>
                <c:pt idx="26475">
                  <c:v>262.97215610000001</c:v>
                </c:pt>
                <c:pt idx="26476">
                  <c:v>262.98209009999999</c:v>
                </c:pt>
                <c:pt idx="26477">
                  <c:v>262.99202309999998</c:v>
                </c:pt>
                <c:pt idx="26478">
                  <c:v>263.00195710000003</c:v>
                </c:pt>
                <c:pt idx="26479">
                  <c:v>263.01189010000002</c:v>
                </c:pt>
                <c:pt idx="26480">
                  <c:v>263.0218241</c:v>
                </c:pt>
                <c:pt idx="26481">
                  <c:v>263.03175709999999</c:v>
                </c:pt>
                <c:pt idx="26482">
                  <c:v>263.04169109999998</c:v>
                </c:pt>
                <c:pt idx="26483">
                  <c:v>263.05162410000003</c:v>
                </c:pt>
                <c:pt idx="26484">
                  <c:v>263.06155810000001</c:v>
                </c:pt>
                <c:pt idx="26485">
                  <c:v>263.0714921</c:v>
                </c:pt>
                <c:pt idx="26486">
                  <c:v>263.08142509999999</c:v>
                </c:pt>
                <c:pt idx="26487">
                  <c:v>263.09135909999998</c:v>
                </c:pt>
                <c:pt idx="26488">
                  <c:v>263.10129210000002</c:v>
                </c:pt>
                <c:pt idx="26489">
                  <c:v>263.11122610000001</c:v>
                </c:pt>
                <c:pt idx="26490">
                  <c:v>263.1211591</c:v>
                </c:pt>
                <c:pt idx="26491">
                  <c:v>263.13109309999999</c:v>
                </c:pt>
                <c:pt idx="26492">
                  <c:v>263.14102709999997</c:v>
                </c:pt>
                <c:pt idx="26493">
                  <c:v>263.15096010000002</c:v>
                </c:pt>
                <c:pt idx="26494">
                  <c:v>263.16089410000001</c:v>
                </c:pt>
                <c:pt idx="26495">
                  <c:v>263.1708271</c:v>
                </c:pt>
                <c:pt idx="26496">
                  <c:v>263.18076109999998</c:v>
                </c:pt>
                <c:pt idx="26497">
                  <c:v>263.19069409999997</c:v>
                </c:pt>
                <c:pt idx="26498">
                  <c:v>263.20062810000002</c:v>
                </c:pt>
                <c:pt idx="26499">
                  <c:v>263.21056110000001</c:v>
                </c:pt>
                <c:pt idx="26500">
                  <c:v>263.22049509999999</c:v>
                </c:pt>
                <c:pt idx="26501">
                  <c:v>263.23042909999998</c:v>
                </c:pt>
                <c:pt idx="26502">
                  <c:v>263.24036210000003</c:v>
                </c:pt>
                <c:pt idx="26503">
                  <c:v>263.25029610000001</c:v>
                </c:pt>
                <c:pt idx="26504">
                  <c:v>263.2602291</c:v>
                </c:pt>
                <c:pt idx="26505">
                  <c:v>263.27016309999999</c:v>
                </c:pt>
                <c:pt idx="26506">
                  <c:v>263.28009609999998</c:v>
                </c:pt>
                <c:pt idx="26507">
                  <c:v>263.29003010000002</c:v>
                </c:pt>
                <c:pt idx="26508">
                  <c:v>263.29996410000001</c:v>
                </c:pt>
                <c:pt idx="26509">
                  <c:v>263.3098971</c:v>
                </c:pt>
                <c:pt idx="26510">
                  <c:v>263.31983109999999</c:v>
                </c:pt>
                <c:pt idx="26511">
                  <c:v>263.32976409999998</c:v>
                </c:pt>
                <c:pt idx="26512">
                  <c:v>263.33969810000002</c:v>
                </c:pt>
                <c:pt idx="26513">
                  <c:v>263.34963110000001</c:v>
                </c:pt>
                <c:pt idx="26514">
                  <c:v>263.3595651</c:v>
                </c:pt>
                <c:pt idx="26515">
                  <c:v>263.36949909999998</c:v>
                </c:pt>
                <c:pt idx="26516">
                  <c:v>263.37943209999997</c:v>
                </c:pt>
                <c:pt idx="26517">
                  <c:v>263.38936610000002</c:v>
                </c:pt>
                <c:pt idx="26518">
                  <c:v>263.39929910000001</c:v>
                </c:pt>
                <c:pt idx="26519">
                  <c:v>263.40923309999999</c:v>
                </c:pt>
                <c:pt idx="26520">
                  <c:v>263.41916609999998</c:v>
                </c:pt>
                <c:pt idx="26521">
                  <c:v>263.42910010000003</c:v>
                </c:pt>
                <c:pt idx="26522">
                  <c:v>263.43903410000001</c:v>
                </c:pt>
                <c:pt idx="26523">
                  <c:v>263.4489671</c:v>
                </c:pt>
                <c:pt idx="26524">
                  <c:v>263.45890109999999</c:v>
                </c:pt>
                <c:pt idx="26525">
                  <c:v>263.46883409999998</c:v>
                </c:pt>
                <c:pt idx="26526">
                  <c:v>263.47876810000002</c:v>
                </c:pt>
                <c:pt idx="26527">
                  <c:v>263.48870110000001</c:v>
                </c:pt>
                <c:pt idx="26528">
                  <c:v>263.4986351</c:v>
                </c:pt>
                <c:pt idx="26529">
                  <c:v>263.50856909999999</c:v>
                </c:pt>
                <c:pt idx="26530">
                  <c:v>263.51850209999998</c:v>
                </c:pt>
                <c:pt idx="26531">
                  <c:v>263.52843610000002</c:v>
                </c:pt>
                <c:pt idx="26532">
                  <c:v>263.53836910000001</c:v>
                </c:pt>
                <c:pt idx="26533">
                  <c:v>263.5483031</c:v>
                </c:pt>
                <c:pt idx="26534">
                  <c:v>263.55823709999999</c:v>
                </c:pt>
                <c:pt idx="26535">
                  <c:v>263.56817009999997</c:v>
                </c:pt>
                <c:pt idx="26536">
                  <c:v>263.57810410000002</c:v>
                </c:pt>
                <c:pt idx="26537">
                  <c:v>263.58803710000001</c:v>
                </c:pt>
                <c:pt idx="26538">
                  <c:v>263.5979711</c:v>
                </c:pt>
                <c:pt idx="26539">
                  <c:v>263.60790509999998</c:v>
                </c:pt>
                <c:pt idx="26540">
                  <c:v>263.61783809999997</c:v>
                </c:pt>
                <c:pt idx="26541">
                  <c:v>263.62777210000002</c:v>
                </c:pt>
                <c:pt idx="26542">
                  <c:v>263.63770510000001</c:v>
                </c:pt>
                <c:pt idx="26543">
                  <c:v>263.64763909999999</c:v>
                </c:pt>
                <c:pt idx="26544">
                  <c:v>263.65757209999998</c:v>
                </c:pt>
                <c:pt idx="26545">
                  <c:v>263.66750610000003</c:v>
                </c:pt>
                <c:pt idx="26546">
                  <c:v>263.67744010000001</c:v>
                </c:pt>
                <c:pt idx="26547">
                  <c:v>263.6873731</c:v>
                </c:pt>
                <c:pt idx="26548">
                  <c:v>263.69730709999999</c:v>
                </c:pt>
                <c:pt idx="26549">
                  <c:v>263.70724009999998</c:v>
                </c:pt>
                <c:pt idx="26550">
                  <c:v>263.71717430000001</c:v>
                </c:pt>
                <c:pt idx="26551">
                  <c:v>263.7271083</c:v>
                </c:pt>
                <c:pt idx="26552">
                  <c:v>263.73704129999999</c:v>
                </c:pt>
                <c:pt idx="26553">
                  <c:v>263.74697529999997</c:v>
                </c:pt>
                <c:pt idx="26554">
                  <c:v>263.75690830000002</c:v>
                </c:pt>
                <c:pt idx="26555">
                  <c:v>263.76684230000001</c:v>
                </c:pt>
                <c:pt idx="26556">
                  <c:v>263.77677629999999</c:v>
                </c:pt>
                <c:pt idx="26557">
                  <c:v>263.78670929999998</c:v>
                </c:pt>
                <c:pt idx="26558">
                  <c:v>263.79664330000003</c:v>
                </c:pt>
                <c:pt idx="26559">
                  <c:v>263.80657630000002</c:v>
                </c:pt>
                <c:pt idx="26560">
                  <c:v>263.8165103</c:v>
                </c:pt>
                <c:pt idx="26561">
                  <c:v>263.82644429999999</c:v>
                </c:pt>
                <c:pt idx="26562">
                  <c:v>263.83637729999998</c:v>
                </c:pt>
                <c:pt idx="26563">
                  <c:v>263.84631130000002</c:v>
                </c:pt>
                <c:pt idx="26564">
                  <c:v>263.85624430000001</c:v>
                </c:pt>
                <c:pt idx="26565">
                  <c:v>263.8661783</c:v>
                </c:pt>
                <c:pt idx="26566">
                  <c:v>263.87611229999999</c:v>
                </c:pt>
                <c:pt idx="26567">
                  <c:v>263.88604529999998</c:v>
                </c:pt>
                <c:pt idx="26568">
                  <c:v>263.89597930000002</c:v>
                </c:pt>
                <c:pt idx="26569">
                  <c:v>263.90591330000001</c:v>
                </c:pt>
                <c:pt idx="26570">
                  <c:v>263.9158463</c:v>
                </c:pt>
                <c:pt idx="26571">
                  <c:v>263.92578029999999</c:v>
                </c:pt>
                <c:pt idx="26572">
                  <c:v>263.93571329999997</c:v>
                </c:pt>
                <c:pt idx="26573">
                  <c:v>263.94564730000002</c:v>
                </c:pt>
                <c:pt idx="26574">
                  <c:v>263.95558130000001</c:v>
                </c:pt>
                <c:pt idx="26575">
                  <c:v>263.9655143</c:v>
                </c:pt>
                <c:pt idx="26576">
                  <c:v>263.97544829999998</c:v>
                </c:pt>
                <c:pt idx="26577">
                  <c:v>263.98538129999997</c:v>
                </c:pt>
                <c:pt idx="26578">
                  <c:v>263.99531530000002</c:v>
                </c:pt>
                <c:pt idx="26579">
                  <c:v>264.0052493</c:v>
                </c:pt>
                <c:pt idx="26580">
                  <c:v>264.01518229999999</c:v>
                </c:pt>
                <c:pt idx="26581">
                  <c:v>264.02511629999998</c:v>
                </c:pt>
                <c:pt idx="26582">
                  <c:v>264.03505030000002</c:v>
                </c:pt>
                <c:pt idx="26583">
                  <c:v>264.04498330000001</c:v>
                </c:pt>
                <c:pt idx="26584">
                  <c:v>264.0549173</c:v>
                </c:pt>
                <c:pt idx="26585">
                  <c:v>264.06485029999999</c:v>
                </c:pt>
                <c:pt idx="26586">
                  <c:v>264.07478429999998</c:v>
                </c:pt>
                <c:pt idx="26587">
                  <c:v>264.08471830000002</c:v>
                </c:pt>
                <c:pt idx="26588">
                  <c:v>264.09465130000001</c:v>
                </c:pt>
                <c:pt idx="26589">
                  <c:v>264.1045853</c:v>
                </c:pt>
                <c:pt idx="26590">
                  <c:v>264.11451929999998</c:v>
                </c:pt>
                <c:pt idx="26591">
                  <c:v>264.12445229999997</c:v>
                </c:pt>
                <c:pt idx="26592">
                  <c:v>264.13438630000002</c:v>
                </c:pt>
                <c:pt idx="26593">
                  <c:v>264.1443203</c:v>
                </c:pt>
                <c:pt idx="26594">
                  <c:v>264.15425329999999</c:v>
                </c:pt>
                <c:pt idx="26595">
                  <c:v>264.16418729999998</c:v>
                </c:pt>
                <c:pt idx="26596">
                  <c:v>264.17412030000003</c:v>
                </c:pt>
                <c:pt idx="26597">
                  <c:v>264.18405419999999</c:v>
                </c:pt>
                <c:pt idx="26598">
                  <c:v>264.1939883</c:v>
                </c:pt>
                <c:pt idx="26599">
                  <c:v>264.20392129999999</c:v>
                </c:pt>
                <c:pt idx="26600">
                  <c:v>264.21385529999998</c:v>
                </c:pt>
                <c:pt idx="26601">
                  <c:v>264.22378930000002</c:v>
                </c:pt>
                <c:pt idx="26602">
                  <c:v>264.23372230000001</c:v>
                </c:pt>
                <c:pt idx="26603">
                  <c:v>264.2436563</c:v>
                </c:pt>
                <c:pt idx="26604">
                  <c:v>264.25359029999998</c:v>
                </c:pt>
                <c:pt idx="26605">
                  <c:v>264.26352329999997</c:v>
                </c:pt>
                <c:pt idx="26606">
                  <c:v>264.27345730000002</c:v>
                </c:pt>
                <c:pt idx="26607">
                  <c:v>264.28339130000001</c:v>
                </c:pt>
                <c:pt idx="26608">
                  <c:v>264.29332429999999</c:v>
                </c:pt>
                <c:pt idx="26609">
                  <c:v>264.30325829999998</c:v>
                </c:pt>
                <c:pt idx="26610">
                  <c:v>264.31319230000003</c:v>
                </c:pt>
                <c:pt idx="26611">
                  <c:v>264.32312530000002</c:v>
                </c:pt>
                <c:pt idx="26612">
                  <c:v>264.3330593</c:v>
                </c:pt>
                <c:pt idx="26613">
                  <c:v>264.34299329999999</c:v>
                </c:pt>
                <c:pt idx="26614">
                  <c:v>264.35292629999998</c:v>
                </c:pt>
                <c:pt idx="26615">
                  <c:v>264.36286030000002</c:v>
                </c:pt>
                <c:pt idx="26616">
                  <c:v>264.37279330000001</c:v>
                </c:pt>
                <c:pt idx="26617">
                  <c:v>264.3827273</c:v>
                </c:pt>
                <c:pt idx="26618">
                  <c:v>264.39266129999999</c:v>
                </c:pt>
                <c:pt idx="26619">
                  <c:v>264.40259429999998</c:v>
                </c:pt>
                <c:pt idx="26620">
                  <c:v>264.41252830000002</c:v>
                </c:pt>
                <c:pt idx="26621">
                  <c:v>264.42246230000001</c:v>
                </c:pt>
                <c:pt idx="26622">
                  <c:v>264.4323953</c:v>
                </c:pt>
                <c:pt idx="26623">
                  <c:v>264.44232929999998</c:v>
                </c:pt>
                <c:pt idx="26624">
                  <c:v>264.45226330000003</c:v>
                </c:pt>
                <c:pt idx="26625">
                  <c:v>264.46219630000002</c:v>
                </c:pt>
                <c:pt idx="26626">
                  <c:v>264.4721303</c:v>
                </c:pt>
                <c:pt idx="26627">
                  <c:v>264.48206429999999</c:v>
                </c:pt>
                <c:pt idx="26628">
                  <c:v>264.49199729999998</c:v>
                </c:pt>
                <c:pt idx="26629">
                  <c:v>264.50193130000002</c:v>
                </c:pt>
                <c:pt idx="26630">
                  <c:v>264.51186530000001</c:v>
                </c:pt>
                <c:pt idx="26631">
                  <c:v>264.5217983</c:v>
                </c:pt>
                <c:pt idx="26632">
                  <c:v>264.53173229999999</c:v>
                </c:pt>
                <c:pt idx="26633">
                  <c:v>264.54166629999997</c:v>
                </c:pt>
                <c:pt idx="26634">
                  <c:v>264.55159930000002</c:v>
                </c:pt>
                <c:pt idx="26635">
                  <c:v>264.56153330000001</c:v>
                </c:pt>
                <c:pt idx="26636">
                  <c:v>264.57146729999999</c:v>
                </c:pt>
                <c:pt idx="26637">
                  <c:v>264.58140029999998</c:v>
                </c:pt>
                <c:pt idx="26638">
                  <c:v>264.59133430000003</c:v>
                </c:pt>
                <c:pt idx="26639">
                  <c:v>264.60126830000002</c:v>
                </c:pt>
                <c:pt idx="26640">
                  <c:v>264.6112013</c:v>
                </c:pt>
                <c:pt idx="26641">
                  <c:v>264.62113529999999</c:v>
                </c:pt>
                <c:pt idx="26642">
                  <c:v>264.63106929999998</c:v>
                </c:pt>
                <c:pt idx="26643">
                  <c:v>264.64100230000003</c:v>
                </c:pt>
                <c:pt idx="26644">
                  <c:v>264.65093630000001</c:v>
                </c:pt>
                <c:pt idx="26645">
                  <c:v>264.6608703</c:v>
                </c:pt>
                <c:pt idx="26646">
                  <c:v>264.67080329999999</c:v>
                </c:pt>
                <c:pt idx="26647">
                  <c:v>264.68073729999998</c:v>
                </c:pt>
                <c:pt idx="26648">
                  <c:v>264.69067130000002</c:v>
                </c:pt>
                <c:pt idx="26649">
                  <c:v>264.70060430000001</c:v>
                </c:pt>
                <c:pt idx="26650">
                  <c:v>264.7105383</c:v>
                </c:pt>
                <c:pt idx="26651">
                  <c:v>264.72047250000003</c:v>
                </c:pt>
                <c:pt idx="26652">
                  <c:v>264.73040550000002</c:v>
                </c:pt>
                <c:pt idx="26653">
                  <c:v>264.7403395</c:v>
                </c:pt>
                <c:pt idx="26654">
                  <c:v>264.75027349999999</c:v>
                </c:pt>
                <c:pt idx="26655">
                  <c:v>264.76020649999998</c:v>
                </c:pt>
                <c:pt idx="26656">
                  <c:v>264.77014050000002</c:v>
                </c:pt>
                <c:pt idx="26657">
                  <c:v>264.78007450000001</c:v>
                </c:pt>
                <c:pt idx="26658">
                  <c:v>264.7900075</c:v>
                </c:pt>
                <c:pt idx="26659">
                  <c:v>264.79994149999999</c:v>
                </c:pt>
                <c:pt idx="26660">
                  <c:v>264.80987549999998</c:v>
                </c:pt>
                <c:pt idx="26661">
                  <c:v>264.81980850000002</c:v>
                </c:pt>
                <c:pt idx="26662">
                  <c:v>264.82974250000001</c:v>
                </c:pt>
                <c:pt idx="26663">
                  <c:v>264.8396765</c:v>
                </c:pt>
                <c:pt idx="26664">
                  <c:v>264.84960949999999</c:v>
                </c:pt>
                <c:pt idx="26665">
                  <c:v>264.85954349999997</c:v>
                </c:pt>
                <c:pt idx="26666">
                  <c:v>264.86947750000002</c:v>
                </c:pt>
                <c:pt idx="26667">
                  <c:v>264.87941050000001</c:v>
                </c:pt>
                <c:pt idx="26668">
                  <c:v>264.88934449999999</c:v>
                </c:pt>
                <c:pt idx="26669">
                  <c:v>264.89927849999998</c:v>
                </c:pt>
                <c:pt idx="26670">
                  <c:v>264.90921250000002</c:v>
                </c:pt>
                <c:pt idx="26671">
                  <c:v>264.91914550000001</c:v>
                </c:pt>
                <c:pt idx="26672">
                  <c:v>264.9290795</c:v>
                </c:pt>
                <c:pt idx="26673">
                  <c:v>264.93901349999999</c:v>
                </c:pt>
                <c:pt idx="26674">
                  <c:v>264.94894649999998</c:v>
                </c:pt>
                <c:pt idx="26675">
                  <c:v>264.95888050000002</c:v>
                </c:pt>
                <c:pt idx="26676">
                  <c:v>264.96881450000001</c:v>
                </c:pt>
                <c:pt idx="26677">
                  <c:v>264.9787475</c:v>
                </c:pt>
                <c:pt idx="26678">
                  <c:v>264.98868149999998</c:v>
                </c:pt>
                <c:pt idx="26679">
                  <c:v>264.99861550000003</c:v>
                </c:pt>
                <c:pt idx="26680">
                  <c:v>265.00854850000002</c:v>
                </c:pt>
                <c:pt idx="26681">
                  <c:v>265.0184825</c:v>
                </c:pt>
                <c:pt idx="26682">
                  <c:v>265.02841649999999</c:v>
                </c:pt>
                <c:pt idx="26683">
                  <c:v>265.03834949999998</c:v>
                </c:pt>
                <c:pt idx="26684">
                  <c:v>265.04828350000003</c:v>
                </c:pt>
                <c:pt idx="26685">
                  <c:v>265.05821750000001</c:v>
                </c:pt>
                <c:pt idx="26686">
                  <c:v>265.0681515</c:v>
                </c:pt>
                <c:pt idx="26687">
                  <c:v>265.07808449999999</c:v>
                </c:pt>
                <c:pt idx="26688">
                  <c:v>265.08801849999998</c:v>
                </c:pt>
                <c:pt idx="26689">
                  <c:v>265.09795250000002</c:v>
                </c:pt>
                <c:pt idx="26690">
                  <c:v>265.10788550000001</c:v>
                </c:pt>
                <c:pt idx="26691">
                  <c:v>265.1178195</c:v>
                </c:pt>
                <c:pt idx="26692">
                  <c:v>265.12775349999998</c:v>
                </c:pt>
                <c:pt idx="26693">
                  <c:v>265.13768649999997</c:v>
                </c:pt>
                <c:pt idx="26694">
                  <c:v>265.14762050000002</c:v>
                </c:pt>
                <c:pt idx="26695">
                  <c:v>265.1575545</c:v>
                </c:pt>
                <c:pt idx="26696">
                  <c:v>265.16748849999999</c:v>
                </c:pt>
                <c:pt idx="26697">
                  <c:v>265.17742149999998</c:v>
                </c:pt>
                <c:pt idx="26698">
                  <c:v>265.18735550000002</c:v>
                </c:pt>
                <c:pt idx="26699">
                  <c:v>265.19728950000001</c:v>
                </c:pt>
                <c:pt idx="26700">
                  <c:v>265.2072225</c:v>
                </c:pt>
                <c:pt idx="26701">
                  <c:v>265.21715649999999</c:v>
                </c:pt>
                <c:pt idx="26702">
                  <c:v>265.22709049999997</c:v>
                </c:pt>
                <c:pt idx="26703">
                  <c:v>265.23702350000002</c:v>
                </c:pt>
                <c:pt idx="26704">
                  <c:v>265.24695750000001</c:v>
                </c:pt>
                <c:pt idx="26705">
                  <c:v>265.25689149999999</c:v>
                </c:pt>
                <c:pt idx="26706">
                  <c:v>265.26682549999998</c:v>
                </c:pt>
                <c:pt idx="26707">
                  <c:v>265.27675850000003</c:v>
                </c:pt>
                <c:pt idx="26708">
                  <c:v>265.28669250000002</c:v>
                </c:pt>
                <c:pt idx="26709">
                  <c:v>265.2966265</c:v>
                </c:pt>
                <c:pt idx="26710">
                  <c:v>265.30655949999999</c:v>
                </c:pt>
                <c:pt idx="26711">
                  <c:v>265.31649349999998</c:v>
                </c:pt>
                <c:pt idx="26712">
                  <c:v>265.32642750000002</c:v>
                </c:pt>
                <c:pt idx="26713">
                  <c:v>265.33636150000001</c:v>
                </c:pt>
                <c:pt idx="26714">
                  <c:v>265.3462945</c:v>
                </c:pt>
                <c:pt idx="26715">
                  <c:v>265.35622849999999</c:v>
                </c:pt>
                <c:pt idx="26716">
                  <c:v>265.36616249999997</c:v>
                </c:pt>
                <c:pt idx="26717">
                  <c:v>265.37609550000002</c:v>
                </c:pt>
                <c:pt idx="26718">
                  <c:v>265.38602950000001</c:v>
                </c:pt>
                <c:pt idx="26719">
                  <c:v>265.39596349999999</c:v>
                </c:pt>
                <c:pt idx="26720">
                  <c:v>265.40589749999998</c:v>
                </c:pt>
                <c:pt idx="26721">
                  <c:v>265.41583050000003</c:v>
                </c:pt>
                <c:pt idx="26722">
                  <c:v>265.42576450000001</c:v>
                </c:pt>
                <c:pt idx="26723">
                  <c:v>265.4356985</c:v>
                </c:pt>
                <c:pt idx="26724">
                  <c:v>265.44563149999999</c:v>
                </c:pt>
                <c:pt idx="26725">
                  <c:v>265.45556549999998</c:v>
                </c:pt>
                <c:pt idx="26726">
                  <c:v>265.46549950000002</c:v>
                </c:pt>
                <c:pt idx="26727">
                  <c:v>265.47543350000001</c:v>
                </c:pt>
                <c:pt idx="26728">
                  <c:v>265.4853665</c:v>
                </c:pt>
                <c:pt idx="26729">
                  <c:v>265.49530049999998</c:v>
                </c:pt>
                <c:pt idx="26730">
                  <c:v>265.50523449999997</c:v>
                </c:pt>
                <c:pt idx="26731">
                  <c:v>265.51516750000002</c:v>
                </c:pt>
                <c:pt idx="26732">
                  <c:v>265.52510150000001</c:v>
                </c:pt>
                <c:pt idx="26733">
                  <c:v>265.53503549999999</c:v>
                </c:pt>
                <c:pt idx="26734">
                  <c:v>265.54496949999998</c:v>
                </c:pt>
                <c:pt idx="26735">
                  <c:v>265.55490250000003</c:v>
                </c:pt>
                <c:pt idx="26736">
                  <c:v>265.56483650000001</c:v>
                </c:pt>
                <c:pt idx="26737">
                  <c:v>265.5747705</c:v>
                </c:pt>
                <c:pt idx="26738">
                  <c:v>265.58470349999999</c:v>
                </c:pt>
                <c:pt idx="26739">
                  <c:v>265.59463749999998</c:v>
                </c:pt>
                <c:pt idx="26740">
                  <c:v>265.60457150000002</c:v>
                </c:pt>
                <c:pt idx="26741">
                  <c:v>265.61450550000001</c:v>
                </c:pt>
                <c:pt idx="26742">
                  <c:v>265.6244385</c:v>
                </c:pt>
                <c:pt idx="26743">
                  <c:v>265.63437249999998</c:v>
                </c:pt>
                <c:pt idx="26744">
                  <c:v>265.64430650000003</c:v>
                </c:pt>
                <c:pt idx="26745">
                  <c:v>265.65423950000002</c:v>
                </c:pt>
                <c:pt idx="26746">
                  <c:v>265.6641735</c:v>
                </c:pt>
                <c:pt idx="26747">
                  <c:v>265.67410749999999</c:v>
                </c:pt>
                <c:pt idx="26748">
                  <c:v>265.68404149999998</c:v>
                </c:pt>
                <c:pt idx="26749">
                  <c:v>265.69397450000002</c:v>
                </c:pt>
                <c:pt idx="26750">
                  <c:v>265.70390850000001</c:v>
                </c:pt>
                <c:pt idx="26751">
                  <c:v>265.7138425</c:v>
                </c:pt>
                <c:pt idx="26752">
                  <c:v>265.7237758</c:v>
                </c:pt>
                <c:pt idx="26753">
                  <c:v>265.73370979999999</c:v>
                </c:pt>
                <c:pt idx="26754">
                  <c:v>265.74364379999997</c:v>
                </c:pt>
                <c:pt idx="26755">
                  <c:v>265.75357780000002</c:v>
                </c:pt>
                <c:pt idx="26756">
                  <c:v>265.76351080000001</c:v>
                </c:pt>
                <c:pt idx="26757">
                  <c:v>265.77344479999999</c:v>
                </c:pt>
                <c:pt idx="26758">
                  <c:v>265.78337879999998</c:v>
                </c:pt>
                <c:pt idx="26759">
                  <c:v>265.79331280000002</c:v>
                </c:pt>
                <c:pt idx="26760">
                  <c:v>265.80324580000001</c:v>
                </c:pt>
                <c:pt idx="26761">
                  <c:v>265.8131798</c:v>
                </c:pt>
                <c:pt idx="26762">
                  <c:v>265.82311379999999</c:v>
                </c:pt>
                <c:pt idx="26763">
                  <c:v>265.83304679999998</c:v>
                </c:pt>
                <c:pt idx="26764">
                  <c:v>265.84298080000002</c:v>
                </c:pt>
                <c:pt idx="26765">
                  <c:v>265.85291480000001</c:v>
                </c:pt>
                <c:pt idx="26766">
                  <c:v>265.86284879999999</c:v>
                </c:pt>
                <c:pt idx="26767">
                  <c:v>265.87278179999998</c:v>
                </c:pt>
                <c:pt idx="26768">
                  <c:v>265.88271580000003</c:v>
                </c:pt>
                <c:pt idx="26769">
                  <c:v>265.89264980000002</c:v>
                </c:pt>
                <c:pt idx="26770">
                  <c:v>265.9025838</c:v>
                </c:pt>
                <c:pt idx="26771">
                  <c:v>265.91251679999999</c:v>
                </c:pt>
                <c:pt idx="26772">
                  <c:v>265.92245079999998</c:v>
                </c:pt>
                <c:pt idx="26773">
                  <c:v>265.93238480000002</c:v>
                </c:pt>
                <c:pt idx="26774">
                  <c:v>265.94231880000001</c:v>
                </c:pt>
                <c:pt idx="26775">
                  <c:v>265.9522518</c:v>
                </c:pt>
                <c:pt idx="26776">
                  <c:v>265.96218579999999</c:v>
                </c:pt>
                <c:pt idx="26777">
                  <c:v>265.97211979999997</c:v>
                </c:pt>
                <c:pt idx="26778">
                  <c:v>265.98205280000002</c:v>
                </c:pt>
                <c:pt idx="26779">
                  <c:v>265.99198680000001</c:v>
                </c:pt>
                <c:pt idx="26780">
                  <c:v>266.00192079999999</c:v>
                </c:pt>
                <c:pt idx="26781">
                  <c:v>266.01185479999998</c:v>
                </c:pt>
                <c:pt idx="26782">
                  <c:v>266.02178780000003</c:v>
                </c:pt>
                <c:pt idx="26783">
                  <c:v>266.03172180000001</c:v>
                </c:pt>
                <c:pt idx="26784">
                  <c:v>266.0416558</c:v>
                </c:pt>
                <c:pt idx="26785">
                  <c:v>266.05158979999999</c:v>
                </c:pt>
                <c:pt idx="26786">
                  <c:v>266.06152279999998</c:v>
                </c:pt>
                <c:pt idx="26787">
                  <c:v>266.07145680000002</c:v>
                </c:pt>
                <c:pt idx="26788">
                  <c:v>266.08139080000001</c:v>
                </c:pt>
                <c:pt idx="26789">
                  <c:v>266.0913238</c:v>
                </c:pt>
                <c:pt idx="26790">
                  <c:v>266.10125779999998</c:v>
                </c:pt>
                <c:pt idx="26791">
                  <c:v>266.11119179999997</c:v>
                </c:pt>
                <c:pt idx="26792">
                  <c:v>266.12112580000002</c:v>
                </c:pt>
                <c:pt idx="26793">
                  <c:v>266.13105880000001</c:v>
                </c:pt>
                <c:pt idx="26794">
                  <c:v>266.14099279999999</c:v>
                </c:pt>
                <c:pt idx="26795">
                  <c:v>266.15092679999998</c:v>
                </c:pt>
                <c:pt idx="26796">
                  <c:v>266.16086080000002</c:v>
                </c:pt>
                <c:pt idx="26797">
                  <c:v>266.17079380000001</c:v>
                </c:pt>
                <c:pt idx="26798">
                  <c:v>266.1807278</c:v>
                </c:pt>
                <c:pt idx="26799">
                  <c:v>266.19066179999999</c:v>
                </c:pt>
                <c:pt idx="26800">
                  <c:v>266.20059579999997</c:v>
                </c:pt>
                <c:pt idx="26801">
                  <c:v>266.21052880000002</c:v>
                </c:pt>
                <c:pt idx="26802">
                  <c:v>266.22046280000001</c:v>
                </c:pt>
                <c:pt idx="26803">
                  <c:v>266.23039679999999</c:v>
                </c:pt>
                <c:pt idx="26804">
                  <c:v>266.24032979999998</c:v>
                </c:pt>
                <c:pt idx="26805">
                  <c:v>266.25026380000003</c:v>
                </c:pt>
                <c:pt idx="26806">
                  <c:v>266.26019780000001</c:v>
                </c:pt>
                <c:pt idx="26807">
                  <c:v>266.2701318</c:v>
                </c:pt>
                <c:pt idx="26808">
                  <c:v>266.28006479999999</c:v>
                </c:pt>
                <c:pt idx="26809">
                  <c:v>266.28999879999998</c:v>
                </c:pt>
                <c:pt idx="26810">
                  <c:v>266.29993280000002</c:v>
                </c:pt>
                <c:pt idx="26811">
                  <c:v>266.30986680000001</c:v>
                </c:pt>
                <c:pt idx="26812">
                  <c:v>266.3197998</c:v>
                </c:pt>
                <c:pt idx="26813">
                  <c:v>266.32973379999999</c:v>
                </c:pt>
                <c:pt idx="26814">
                  <c:v>266.33966779999997</c:v>
                </c:pt>
                <c:pt idx="26815">
                  <c:v>266.34960180000002</c:v>
                </c:pt>
                <c:pt idx="26816">
                  <c:v>266.35953480000001</c:v>
                </c:pt>
                <c:pt idx="26817">
                  <c:v>266.36946879999999</c:v>
                </c:pt>
                <c:pt idx="26818">
                  <c:v>266.37940279999998</c:v>
                </c:pt>
                <c:pt idx="26819">
                  <c:v>266.38933680000002</c:v>
                </c:pt>
                <c:pt idx="26820">
                  <c:v>266.39926980000001</c:v>
                </c:pt>
                <c:pt idx="26821">
                  <c:v>266.4092038</c:v>
                </c:pt>
                <c:pt idx="26822">
                  <c:v>266.41913779999999</c:v>
                </c:pt>
                <c:pt idx="26823">
                  <c:v>266.42907179999997</c:v>
                </c:pt>
                <c:pt idx="26824">
                  <c:v>266.43900480000002</c:v>
                </c:pt>
                <c:pt idx="26825">
                  <c:v>266.44893880000001</c:v>
                </c:pt>
                <c:pt idx="26826">
                  <c:v>266.45887279999999</c:v>
                </c:pt>
                <c:pt idx="26827">
                  <c:v>266.46880579999998</c:v>
                </c:pt>
                <c:pt idx="26828">
                  <c:v>266.47873980000003</c:v>
                </c:pt>
                <c:pt idx="26829">
                  <c:v>266.48867380000002</c:v>
                </c:pt>
                <c:pt idx="26830">
                  <c:v>266.4986078</c:v>
                </c:pt>
                <c:pt idx="26831">
                  <c:v>266.50854079999999</c:v>
                </c:pt>
                <c:pt idx="26832">
                  <c:v>266.51847479999998</c:v>
                </c:pt>
                <c:pt idx="26833">
                  <c:v>266.52840880000002</c:v>
                </c:pt>
                <c:pt idx="26834">
                  <c:v>266.53834280000001</c:v>
                </c:pt>
                <c:pt idx="26835">
                  <c:v>266.54827569999998</c:v>
                </c:pt>
                <c:pt idx="26836">
                  <c:v>266.55820979999999</c:v>
                </c:pt>
                <c:pt idx="26837">
                  <c:v>266.56814379999997</c:v>
                </c:pt>
                <c:pt idx="26838">
                  <c:v>266.57807780000002</c:v>
                </c:pt>
                <c:pt idx="26839">
                  <c:v>266.58801080000001</c:v>
                </c:pt>
                <c:pt idx="26840">
                  <c:v>266.59794470000003</c:v>
                </c:pt>
                <c:pt idx="26841">
                  <c:v>266.60787879999998</c:v>
                </c:pt>
                <c:pt idx="26842">
                  <c:v>266.61781280000002</c:v>
                </c:pt>
                <c:pt idx="26843">
                  <c:v>266.62774580000001</c:v>
                </c:pt>
                <c:pt idx="26844">
                  <c:v>266.6376798</c:v>
                </c:pt>
                <c:pt idx="26845">
                  <c:v>266.64761370000002</c:v>
                </c:pt>
                <c:pt idx="26846">
                  <c:v>266.65754779999997</c:v>
                </c:pt>
                <c:pt idx="26847">
                  <c:v>266.66748080000002</c:v>
                </c:pt>
                <c:pt idx="26848">
                  <c:v>266.67741480000001</c:v>
                </c:pt>
                <c:pt idx="26849">
                  <c:v>266.6873488</c:v>
                </c:pt>
                <c:pt idx="26850">
                  <c:v>266.69728270000002</c:v>
                </c:pt>
                <c:pt idx="26851">
                  <c:v>266.70721579999997</c:v>
                </c:pt>
                <c:pt idx="26852">
                  <c:v>266.71714889999998</c:v>
                </c:pt>
                <c:pt idx="26853">
                  <c:v>266.72708290000003</c:v>
                </c:pt>
                <c:pt idx="26854">
                  <c:v>266.73701690000001</c:v>
                </c:pt>
                <c:pt idx="26855">
                  <c:v>266.7469499</c:v>
                </c:pt>
                <c:pt idx="26856">
                  <c:v>266.75688389999999</c:v>
                </c:pt>
                <c:pt idx="26857">
                  <c:v>266.76681789999998</c:v>
                </c:pt>
                <c:pt idx="26858">
                  <c:v>266.77675190000002</c:v>
                </c:pt>
                <c:pt idx="26859">
                  <c:v>266.78668490000001</c:v>
                </c:pt>
                <c:pt idx="26860">
                  <c:v>266.7966189</c:v>
                </c:pt>
                <c:pt idx="26861">
                  <c:v>266.80655289999999</c:v>
                </c:pt>
                <c:pt idx="26862">
                  <c:v>266.81648689999997</c:v>
                </c:pt>
                <c:pt idx="26863">
                  <c:v>266.82641990000002</c:v>
                </c:pt>
                <c:pt idx="26864">
                  <c:v>266.83635390000001</c:v>
                </c:pt>
                <c:pt idx="26865">
                  <c:v>266.84628789999999</c:v>
                </c:pt>
                <c:pt idx="26866">
                  <c:v>266.85622189999998</c:v>
                </c:pt>
                <c:pt idx="26867">
                  <c:v>266.86615490000003</c:v>
                </c:pt>
                <c:pt idx="26868">
                  <c:v>266.87608890000001</c:v>
                </c:pt>
                <c:pt idx="26869">
                  <c:v>266.8860229</c:v>
                </c:pt>
                <c:pt idx="26870">
                  <c:v>266.89595689999999</c:v>
                </c:pt>
                <c:pt idx="26871">
                  <c:v>266.90589089999997</c:v>
                </c:pt>
                <c:pt idx="26872">
                  <c:v>266.91582390000002</c:v>
                </c:pt>
                <c:pt idx="26873">
                  <c:v>266.92575790000001</c:v>
                </c:pt>
                <c:pt idx="26874">
                  <c:v>266.93569189999999</c:v>
                </c:pt>
                <c:pt idx="26875">
                  <c:v>266.94562589999998</c:v>
                </c:pt>
                <c:pt idx="26876">
                  <c:v>266.95555890000003</c:v>
                </c:pt>
                <c:pt idx="26877">
                  <c:v>266.96549290000002</c:v>
                </c:pt>
                <c:pt idx="26878">
                  <c:v>266.9754269</c:v>
                </c:pt>
                <c:pt idx="26879">
                  <c:v>266.98536089999999</c:v>
                </c:pt>
                <c:pt idx="26880">
                  <c:v>266.99529389999998</c:v>
                </c:pt>
                <c:pt idx="26881">
                  <c:v>267.00522790000002</c:v>
                </c:pt>
                <c:pt idx="26882">
                  <c:v>267.01516190000001</c:v>
                </c:pt>
                <c:pt idx="26883">
                  <c:v>267.0250959</c:v>
                </c:pt>
                <c:pt idx="26884">
                  <c:v>267.03502889999999</c:v>
                </c:pt>
                <c:pt idx="26885">
                  <c:v>267.04496289999997</c:v>
                </c:pt>
                <c:pt idx="26886">
                  <c:v>267.05489690000002</c:v>
                </c:pt>
                <c:pt idx="26887">
                  <c:v>267.0648309</c:v>
                </c:pt>
                <c:pt idx="26888">
                  <c:v>267.07476389999999</c:v>
                </c:pt>
                <c:pt idx="26889">
                  <c:v>267.08469789999998</c:v>
                </c:pt>
                <c:pt idx="26890">
                  <c:v>267.09463190000002</c:v>
                </c:pt>
                <c:pt idx="26891">
                  <c:v>267.10456590000001</c:v>
                </c:pt>
                <c:pt idx="26892">
                  <c:v>267.1144989</c:v>
                </c:pt>
                <c:pt idx="26893">
                  <c:v>267.12443289999999</c:v>
                </c:pt>
                <c:pt idx="26894">
                  <c:v>267.13436689999997</c:v>
                </c:pt>
                <c:pt idx="26895">
                  <c:v>267.14430090000002</c:v>
                </c:pt>
                <c:pt idx="26896">
                  <c:v>267.15423490000001</c:v>
                </c:pt>
                <c:pt idx="26897">
                  <c:v>267.1641679</c:v>
                </c:pt>
                <c:pt idx="26898">
                  <c:v>267.17410189999998</c:v>
                </c:pt>
                <c:pt idx="26899">
                  <c:v>267.18403590000003</c:v>
                </c:pt>
                <c:pt idx="26900">
                  <c:v>267.19396990000001</c:v>
                </c:pt>
                <c:pt idx="26901">
                  <c:v>267.2039029</c:v>
                </c:pt>
                <c:pt idx="26902">
                  <c:v>267.21383689999999</c:v>
                </c:pt>
                <c:pt idx="26903">
                  <c:v>267.22377089999998</c:v>
                </c:pt>
                <c:pt idx="26904">
                  <c:v>267.23370490000002</c:v>
                </c:pt>
                <c:pt idx="26905">
                  <c:v>267.24363790000001</c:v>
                </c:pt>
                <c:pt idx="26906">
                  <c:v>267.2535719</c:v>
                </c:pt>
                <c:pt idx="26907">
                  <c:v>267.26350589999998</c:v>
                </c:pt>
                <c:pt idx="26908">
                  <c:v>267.27343990000003</c:v>
                </c:pt>
                <c:pt idx="26909">
                  <c:v>267.28337290000002</c:v>
                </c:pt>
                <c:pt idx="26910">
                  <c:v>267.2933069</c:v>
                </c:pt>
                <c:pt idx="26911">
                  <c:v>267.30324089999999</c:v>
                </c:pt>
                <c:pt idx="26912">
                  <c:v>267.31317489999998</c:v>
                </c:pt>
                <c:pt idx="26913">
                  <c:v>267.32310890000002</c:v>
                </c:pt>
                <c:pt idx="26914">
                  <c:v>267.33304190000001</c:v>
                </c:pt>
                <c:pt idx="26915">
                  <c:v>267.3429759</c:v>
                </c:pt>
                <c:pt idx="26916">
                  <c:v>267.35290989999999</c:v>
                </c:pt>
                <c:pt idx="26917">
                  <c:v>267.36284389999997</c:v>
                </c:pt>
                <c:pt idx="26918">
                  <c:v>267.37277690000002</c:v>
                </c:pt>
                <c:pt idx="26919">
                  <c:v>267.38271090000001</c:v>
                </c:pt>
                <c:pt idx="26920">
                  <c:v>267.39264489999999</c:v>
                </c:pt>
                <c:pt idx="26921">
                  <c:v>267.40257889999998</c:v>
                </c:pt>
                <c:pt idx="26922">
                  <c:v>267.41251190000003</c:v>
                </c:pt>
                <c:pt idx="26923">
                  <c:v>267.42244590000001</c:v>
                </c:pt>
                <c:pt idx="26924">
                  <c:v>267.4323799</c:v>
                </c:pt>
                <c:pt idx="26925">
                  <c:v>267.44231389999999</c:v>
                </c:pt>
                <c:pt idx="26926">
                  <c:v>267.45224689999998</c:v>
                </c:pt>
                <c:pt idx="26927">
                  <c:v>267.46218090000002</c:v>
                </c:pt>
                <c:pt idx="26928">
                  <c:v>267.47211490000001</c:v>
                </c:pt>
                <c:pt idx="26929">
                  <c:v>267.4820489</c:v>
                </c:pt>
                <c:pt idx="26930">
                  <c:v>267.49198289999998</c:v>
                </c:pt>
                <c:pt idx="26931">
                  <c:v>267.50191589999997</c:v>
                </c:pt>
                <c:pt idx="26932">
                  <c:v>267.51184990000002</c:v>
                </c:pt>
                <c:pt idx="26933">
                  <c:v>267.5217839</c:v>
                </c:pt>
                <c:pt idx="26934">
                  <c:v>267.53171789999999</c:v>
                </c:pt>
                <c:pt idx="26935">
                  <c:v>267.54165089999998</c:v>
                </c:pt>
                <c:pt idx="26936">
                  <c:v>267.55158490000002</c:v>
                </c:pt>
                <c:pt idx="26937">
                  <c:v>267.56151890000001</c:v>
                </c:pt>
                <c:pt idx="26938">
                  <c:v>267.5714529</c:v>
                </c:pt>
                <c:pt idx="26939">
                  <c:v>267.58138589999999</c:v>
                </c:pt>
                <c:pt idx="26940">
                  <c:v>267.59131989999997</c:v>
                </c:pt>
                <c:pt idx="26941">
                  <c:v>267.60125390000002</c:v>
                </c:pt>
                <c:pt idx="26942">
                  <c:v>267.6111879</c:v>
                </c:pt>
                <c:pt idx="26943">
                  <c:v>267.62112089999999</c:v>
                </c:pt>
                <c:pt idx="26944">
                  <c:v>267.63105489999998</c:v>
                </c:pt>
                <c:pt idx="26945">
                  <c:v>267.64098890000002</c:v>
                </c:pt>
                <c:pt idx="26946">
                  <c:v>267.65092290000001</c:v>
                </c:pt>
                <c:pt idx="26947">
                  <c:v>267.6608569</c:v>
                </c:pt>
                <c:pt idx="26948">
                  <c:v>267.67078989999999</c:v>
                </c:pt>
                <c:pt idx="26949">
                  <c:v>267.68072389999998</c:v>
                </c:pt>
                <c:pt idx="26950">
                  <c:v>267.69065790000002</c:v>
                </c:pt>
                <c:pt idx="26951">
                  <c:v>267.70059190000001</c:v>
                </c:pt>
                <c:pt idx="26952">
                  <c:v>267.7105249</c:v>
                </c:pt>
                <c:pt idx="26953">
                  <c:v>267.72045939999998</c:v>
                </c:pt>
                <c:pt idx="26954">
                  <c:v>267.73039340000003</c:v>
                </c:pt>
                <c:pt idx="26955">
                  <c:v>267.74032740000001</c:v>
                </c:pt>
                <c:pt idx="26956">
                  <c:v>267.7502604</c:v>
                </c:pt>
                <c:pt idx="26957">
                  <c:v>267.76019439999999</c:v>
                </c:pt>
                <c:pt idx="26958">
                  <c:v>267.77012839999998</c:v>
                </c:pt>
                <c:pt idx="26959">
                  <c:v>267.78006240000002</c:v>
                </c:pt>
                <c:pt idx="26960">
                  <c:v>267.78999540000001</c:v>
                </c:pt>
                <c:pt idx="26961">
                  <c:v>267.7999294</c:v>
                </c:pt>
                <c:pt idx="26962">
                  <c:v>267.80986339999998</c:v>
                </c:pt>
                <c:pt idx="26963">
                  <c:v>267.81979740000003</c:v>
                </c:pt>
                <c:pt idx="26964">
                  <c:v>267.82973040000002</c:v>
                </c:pt>
                <c:pt idx="26965">
                  <c:v>267.8396644</c:v>
                </c:pt>
                <c:pt idx="26966">
                  <c:v>267.84959839999999</c:v>
                </c:pt>
                <c:pt idx="26967">
                  <c:v>267.85953239999998</c:v>
                </c:pt>
                <c:pt idx="26968">
                  <c:v>267.86946640000002</c:v>
                </c:pt>
                <c:pt idx="26969">
                  <c:v>267.87939940000001</c:v>
                </c:pt>
                <c:pt idx="26970">
                  <c:v>267.8893334</c:v>
                </c:pt>
                <c:pt idx="26971">
                  <c:v>267.89926739999999</c:v>
                </c:pt>
                <c:pt idx="26972">
                  <c:v>267.90920139999997</c:v>
                </c:pt>
                <c:pt idx="26973">
                  <c:v>267.91913440000002</c:v>
                </c:pt>
                <c:pt idx="26974">
                  <c:v>267.92906840000001</c:v>
                </c:pt>
                <c:pt idx="26975">
                  <c:v>267.93900239999999</c:v>
                </c:pt>
                <c:pt idx="26976">
                  <c:v>267.94893639999998</c:v>
                </c:pt>
                <c:pt idx="26977">
                  <c:v>267.95886940000003</c:v>
                </c:pt>
                <c:pt idx="26978">
                  <c:v>267.96880340000001</c:v>
                </c:pt>
                <c:pt idx="26979">
                  <c:v>267.9787374</c:v>
                </c:pt>
                <c:pt idx="26980">
                  <c:v>267.98867139999999</c:v>
                </c:pt>
                <c:pt idx="26981">
                  <c:v>267.99860439999998</c:v>
                </c:pt>
                <c:pt idx="26982">
                  <c:v>268.00853840000002</c:v>
                </c:pt>
                <c:pt idx="26983">
                  <c:v>268.01847240000001</c:v>
                </c:pt>
                <c:pt idx="26984">
                  <c:v>268.02840639999999</c:v>
                </c:pt>
                <c:pt idx="26985">
                  <c:v>268.03833939999998</c:v>
                </c:pt>
                <c:pt idx="26986">
                  <c:v>268.04827340000003</c:v>
                </c:pt>
                <c:pt idx="26987">
                  <c:v>268.05820740000001</c:v>
                </c:pt>
                <c:pt idx="26988">
                  <c:v>268.0681414</c:v>
                </c:pt>
                <c:pt idx="26989">
                  <c:v>268.07807539999999</c:v>
                </c:pt>
                <c:pt idx="26990">
                  <c:v>268.08800839999998</c:v>
                </c:pt>
                <c:pt idx="26991">
                  <c:v>268.09794240000002</c:v>
                </c:pt>
                <c:pt idx="26992">
                  <c:v>268.10787640000001</c:v>
                </c:pt>
                <c:pt idx="26993">
                  <c:v>268.1178104</c:v>
                </c:pt>
                <c:pt idx="26994">
                  <c:v>268.12774339999999</c:v>
                </c:pt>
                <c:pt idx="26995">
                  <c:v>268.13767739999997</c:v>
                </c:pt>
                <c:pt idx="26996">
                  <c:v>268.14761140000002</c:v>
                </c:pt>
                <c:pt idx="26997">
                  <c:v>268.1575454</c:v>
                </c:pt>
                <c:pt idx="26998">
                  <c:v>268.16747839999999</c:v>
                </c:pt>
                <c:pt idx="26999">
                  <c:v>268.17741239999998</c:v>
                </c:pt>
                <c:pt idx="27000">
                  <c:v>268.18734640000002</c:v>
                </c:pt>
                <c:pt idx="27001">
                  <c:v>268.19728040000001</c:v>
                </c:pt>
                <c:pt idx="27002">
                  <c:v>268.2072134</c:v>
                </c:pt>
                <c:pt idx="27003">
                  <c:v>268.21714739999999</c:v>
                </c:pt>
                <c:pt idx="27004">
                  <c:v>268.22708139999997</c:v>
                </c:pt>
                <c:pt idx="27005">
                  <c:v>268.23701540000002</c:v>
                </c:pt>
                <c:pt idx="27006">
                  <c:v>268.24694840000001</c:v>
                </c:pt>
                <c:pt idx="27007">
                  <c:v>268.25688239999999</c:v>
                </c:pt>
                <c:pt idx="27008">
                  <c:v>268.26681639999998</c:v>
                </c:pt>
                <c:pt idx="27009">
                  <c:v>268.27675040000003</c:v>
                </c:pt>
                <c:pt idx="27010">
                  <c:v>268.28668440000001</c:v>
                </c:pt>
                <c:pt idx="27011">
                  <c:v>268.2966174</c:v>
                </c:pt>
                <c:pt idx="27012">
                  <c:v>268.30655139999999</c:v>
                </c:pt>
                <c:pt idx="27013">
                  <c:v>268.31648539999998</c:v>
                </c:pt>
                <c:pt idx="27014">
                  <c:v>268.32641940000002</c:v>
                </c:pt>
                <c:pt idx="27015">
                  <c:v>268.33635240000001</c:v>
                </c:pt>
                <c:pt idx="27016">
                  <c:v>268.3462864</c:v>
                </c:pt>
                <c:pt idx="27017">
                  <c:v>268.35622039999998</c:v>
                </c:pt>
                <c:pt idx="27018">
                  <c:v>268.36615440000003</c:v>
                </c:pt>
                <c:pt idx="27019">
                  <c:v>268.37608740000002</c:v>
                </c:pt>
                <c:pt idx="27020">
                  <c:v>268.3860214</c:v>
                </c:pt>
                <c:pt idx="27021">
                  <c:v>268.39595539999999</c:v>
                </c:pt>
                <c:pt idx="27022">
                  <c:v>268.40588939999998</c:v>
                </c:pt>
                <c:pt idx="27023">
                  <c:v>268.41582340000002</c:v>
                </c:pt>
                <c:pt idx="27024">
                  <c:v>268.42575640000001</c:v>
                </c:pt>
                <c:pt idx="27025">
                  <c:v>268.4356904</c:v>
                </c:pt>
                <c:pt idx="27026">
                  <c:v>268.44562439999999</c:v>
                </c:pt>
                <c:pt idx="27027">
                  <c:v>268.45555839999997</c:v>
                </c:pt>
                <c:pt idx="27028">
                  <c:v>268.46549140000002</c:v>
                </c:pt>
                <c:pt idx="27029">
                  <c:v>268.47542540000001</c:v>
                </c:pt>
                <c:pt idx="27030">
                  <c:v>268.48535939999999</c:v>
                </c:pt>
                <c:pt idx="27031">
                  <c:v>268.49529339999998</c:v>
                </c:pt>
                <c:pt idx="27032">
                  <c:v>268.50522640000003</c:v>
                </c:pt>
                <c:pt idx="27033">
                  <c:v>268.51516040000001</c:v>
                </c:pt>
                <c:pt idx="27034">
                  <c:v>268.5250944</c:v>
                </c:pt>
                <c:pt idx="27035">
                  <c:v>268.53502839999999</c:v>
                </c:pt>
                <c:pt idx="27036">
                  <c:v>268.54496139999998</c:v>
                </c:pt>
                <c:pt idx="27037">
                  <c:v>268.55489540000002</c:v>
                </c:pt>
                <c:pt idx="27038">
                  <c:v>268.56482940000001</c:v>
                </c:pt>
                <c:pt idx="27039">
                  <c:v>268.57476339999999</c:v>
                </c:pt>
                <c:pt idx="27040">
                  <c:v>268.58469739999998</c:v>
                </c:pt>
                <c:pt idx="27041">
                  <c:v>268.59463040000003</c:v>
                </c:pt>
                <c:pt idx="27042">
                  <c:v>268.60456440000002</c:v>
                </c:pt>
                <c:pt idx="27043">
                  <c:v>268.6144984</c:v>
                </c:pt>
                <c:pt idx="27044">
                  <c:v>268.62443239999999</c:v>
                </c:pt>
                <c:pt idx="27045">
                  <c:v>268.63436539999998</c:v>
                </c:pt>
                <c:pt idx="27046">
                  <c:v>268.64429940000002</c:v>
                </c:pt>
                <c:pt idx="27047">
                  <c:v>268.65423340000001</c:v>
                </c:pt>
                <c:pt idx="27048">
                  <c:v>268.6641674</c:v>
                </c:pt>
                <c:pt idx="27049">
                  <c:v>268.67410039999999</c:v>
                </c:pt>
                <c:pt idx="27050">
                  <c:v>268.68403439999997</c:v>
                </c:pt>
                <c:pt idx="27051">
                  <c:v>268.69396840000002</c:v>
                </c:pt>
                <c:pt idx="27052">
                  <c:v>268.7039024</c:v>
                </c:pt>
                <c:pt idx="27053">
                  <c:v>268.71383639999999</c:v>
                </c:pt>
                <c:pt idx="27054">
                  <c:v>268.72377</c:v>
                </c:pt>
                <c:pt idx="27055">
                  <c:v>268.73370399999999</c:v>
                </c:pt>
                <c:pt idx="27056">
                  <c:v>268.74363799999998</c:v>
                </c:pt>
                <c:pt idx="27057">
                  <c:v>268.75357200000002</c:v>
                </c:pt>
                <c:pt idx="27058">
                  <c:v>268.76350500000001</c:v>
                </c:pt>
                <c:pt idx="27059">
                  <c:v>268.773439</c:v>
                </c:pt>
                <c:pt idx="27060">
                  <c:v>268.78337299999998</c:v>
                </c:pt>
                <c:pt idx="27061">
                  <c:v>268.79330700000003</c:v>
                </c:pt>
                <c:pt idx="27062">
                  <c:v>268.80324000000002</c:v>
                </c:pt>
                <c:pt idx="27063">
                  <c:v>268.813174</c:v>
                </c:pt>
                <c:pt idx="27064">
                  <c:v>268.82310799999999</c:v>
                </c:pt>
                <c:pt idx="27065">
                  <c:v>268.83304199999998</c:v>
                </c:pt>
                <c:pt idx="27066">
                  <c:v>268.84297500000002</c:v>
                </c:pt>
                <c:pt idx="27067">
                  <c:v>268.85290900000001</c:v>
                </c:pt>
                <c:pt idx="27068">
                  <c:v>268.862843</c:v>
                </c:pt>
                <c:pt idx="27069">
                  <c:v>268.87277699999999</c:v>
                </c:pt>
                <c:pt idx="27070">
                  <c:v>268.88271099999997</c:v>
                </c:pt>
                <c:pt idx="27071">
                  <c:v>268.89264400000002</c:v>
                </c:pt>
                <c:pt idx="27072">
                  <c:v>268.90257800000001</c:v>
                </c:pt>
                <c:pt idx="27073">
                  <c:v>268.91251199999999</c:v>
                </c:pt>
                <c:pt idx="27074">
                  <c:v>268.92244599999998</c:v>
                </c:pt>
                <c:pt idx="27075">
                  <c:v>268.93237900000003</c:v>
                </c:pt>
                <c:pt idx="27076">
                  <c:v>268.94231300000001</c:v>
                </c:pt>
                <c:pt idx="27077">
                  <c:v>268.952247</c:v>
                </c:pt>
                <c:pt idx="27078">
                  <c:v>268.96218099999999</c:v>
                </c:pt>
                <c:pt idx="27079">
                  <c:v>268.97211399999998</c:v>
                </c:pt>
                <c:pt idx="27080">
                  <c:v>268.98204800000002</c:v>
                </c:pt>
                <c:pt idx="27081">
                  <c:v>268.99198200000001</c:v>
                </c:pt>
                <c:pt idx="27082">
                  <c:v>269.00191599999999</c:v>
                </c:pt>
                <c:pt idx="27083">
                  <c:v>269.01184899999998</c:v>
                </c:pt>
                <c:pt idx="27084">
                  <c:v>269.02178300000003</c:v>
                </c:pt>
                <c:pt idx="27085">
                  <c:v>269.03171700000001</c:v>
                </c:pt>
                <c:pt idx="27086">
                  <c:v>269.041651</c:v>
                </c:pt>
                <c:pt idx="27087">
                  <c:v>269.05158499999999</c:v>
                </c:pt>
                <c:pt idx="27088">
                  <c:v>269.06151799999998</c:v>
                </c:pt>
                <c:pt idx="27089">
                  <c:v>269.07145200000002</c:v>
                </c:pt>
                <c:pt idx="27090">
                  <c:v>269.08138600000001</c:v>
                </c:pt>
                <c:pt idx="27091">
                  <c:v>269.09132</c:v>
                </c:pt>
                <c:pt idx="27092">
                  <c:v>269.10125299999999</c:v>
                </c:pt>
                <c:pt idx="27093">
                  <c:v>269.11118699999997</c:v>
                </c:pt>
                <c:pt idx="27094">
                  <c:v>269.12112100000002</c:v>
                </c:pt>
                <c:pt idx="27095">
                  <c:v>269.131055</c:v>
                </c:pt>
                <c:pt idx="27096">
                  <c:v>269.14098799999999</c:v>
                </c:pt>
                <c:pt idx="27097">
                  <c:v>269.15092199999998</c:v>
                </c:pt>
                <c:pt idx="27098">
                  <c:v>269.16085600000002</c:v>
                </c:pt>
                <c:pt idx="27099">
                  <c:v>269.17079000000001</c:v>
                </c:pt>
                <c:pt idx="27100">
                  <c:v>269.180723</c:v>
                </c:pt>
                <c:pt idx="27101">
                  <c:v>269.19065699999999</c:v>
                </c:pt>
                <c:pt idx="27102">
                  <c:v>269.20059099999997</c:v>
                </c:pt>
                <c:pt idx="27103">
                  <c:v>269.21052500000002</c:v>
                </c:pt>
                <c:pt idx="27104">
                  <c:v>269.22045900000001</c:v>
                </c:pt>
                <c:pt idx="27105">
                  <c:v>269.23039199999999</c:v>
                </c:pt>
                <c:pt idx="27106">
                  <c:v>269.24032599999998</c:v>
                </c:pt>
                <c:pt idx="27107">
                  <c:v>269.25026000000003</c:v>
                </c:pt>
                <c:pt idx="27108">
                  <c:v>269.26019400000001</c:v>
                </c:pt>
                <c:pt idx="27109">
                  <c:v>269.270127</c:v>
                </c:pt>
                <c:pt idx="27110">
                  <c:v>269.28006099999999</c:v>
                </c:pt>
                <c:pt idx="27111">
                  <c:v>269.28999499999998</c:v>
                </c:pt>
                <c:pt idx="27112">
                  <c:v>269.29992900000002</c:v>
                </c:pt>
                <c:pt idx="27113">
                  <c:v>269.30986300000001</c:v>
                </c:pt>
                <c:pt idx="27114">
                  <c:v>269.319796</c:v>
                </c:pt>
                <c:pt idx="27115">
                  <c:v>269.32972999999998</c:v>
                </c:pt>
                <c:pt idx="27116">
                  <c:v>269.33966400000003</c:v>
                </c:pt>
                <c:pt idx="27117">
                  <c:v>269.34959800000001</c:v>
                </c:pt>
                <c:pt idx="27118">
                  <c:v>269.359531</c:v>
                </c:pt>
                <c:pt idx="27119">
                  <c:v>269.36946499999999</c:v>
                </c:pt>
                <c:pt idx="27120">
                  <c:v>269.37939899999998</c:v>
                </c:pt>
                <c:pt idx="27121">
                  <c:v>269.38933300000002</c:v>
                </c:pt>
                <c:pt idx="27122">
                  <c:v>269.39926600000001</c:v>
                </c:pt>
                <c:pt idx="27123">
                  <c:v>269.4092</c:v>
                </c:pt>
                <c:pt idx="27124">
                  <c:v>269.41913399999999</c:v>
                </c:pt>
                <c:pt idx="27125">
                  <c:v>269.42906799999997</c:v>
                </c:pt>
                <c:pt idx="27126">
                  <c:v>269.43900200000002</c:v>
                </c:pt>
                <c:pt idx="27127">
                  <c:v>269.44893500000001</c:v>
                </c:pt>
                <c:pt idx="27128">
                  <c:v>269.45886899999999</c:v>
                </c:pt>
                <c:pt idx="27129">
                  <c:v>269.46880299999998</c:v>
                </c:pt>
                <c:pt idx="27130">
                  <c:v>269.47873700000002</c:v>
                </c:pt>
                <c:pt idx="27131">
                  <c:v>269.48867000000001</c:v>
                </c:pt>
                <c:pt idx="27132">
                  <c:v>269.498604</c:v>
                </c:pt>
                <c:pt idx="27133">
                  <c:v>269.50853799999999</c:v>
                </c:pt>
                <c:pt idx="27134">
                  <c:v>269.51847199999997</c:v>
                </c:pt>
                <c:pt idx="27135">
                  <c:v>269.52840600000002</c:v>
                </c:pt>
                <c:pt idx="27136">
                  <c:v>269.53833900000001</c:v>
                </c:pt>
                <c:pt idx="27137">
                  <c:v>269.54827299999999</c:v>
                </c:pt>
                <c:pt idx="27138">
                  <c:v>269.55820699999998</c:v>
                </c:pt>
                <c:pt idx="27139">
                  <c:v>269.56814100000003</c:v>
                </c:pt>
                <c:pt idx="27140">
                  <c:v>269.57807400000002</c:v>
                </c:pt>
                <c:pt idx="27141">
                  <c:v>269.588008</c:v>
                </c:pt>
                <c:pt idx="27142">
                  <c:v>269.59794199999999</c:v>
                </c:pt>
                <c:pt idx="27143">
                  <c:v>269.60787599999998</c:v>
                </c:pt>
                <c:pt idx="27144">
                  <c:v>269.61781000000002</c:v>
                </c:pt>
                <c:pt idx="27145">
                  <c:v>269.62774300000001</c:v>
                </c:pt>
                <c:pt idx="27146">
                  <c:v>269.637677</c:v>
                </c:pt>
                <c:pt idx="27147">
                  <c:v>269.64761099999998</c:v>
                </c:pt>
                <c:pt idx="27148">
                  <c:v>269.65754500000003</c:v>
                </c:pt>
                <c:pt idx="27149">
                  <c:v>269.66747800000002</c:v>
                </c:pt>
                <c:pt idx="27150">
                  <c:v>269.677412</c:v>
                </c:pt>
                <c:pt idx="27151">
                  <c:v>269.68734599999999</c:v>
                </c:pt>
                <c:pt idx="27152">
                  <c:v>269.69727999999998</c:v>
                </c:pt>
                <c:pt idx="27153">
                  <c:v>269.70721400000002</c:v>
                </c:pt>
                <c:pt idx="27154">
                  <c:v>269.71714700000001</c:v>
                </c:pt>
                <c:pt idx="27155">
                  <c:v>269.72708039999998</c:v>
                </c:pt>
                <c:pt idx="27156">
                  <c:v>269.73701440000002</c:v>
                </c:pt>
                <c:pt idx="27157">
                  <c:v>269.74694840000001</c:v>
                </c:pt>
                <c:pt idx="27158">
                  <c:v>269.7568814</c:v>
                </c:pt>
                <c:pt idx="27159">
                  <c:v>269.76681539999998</c:v>
                </c:pt>
                <c:pt idx="27160">
                  <c:v>269.77674940000003</c:v>
                </c:pt>
                <c:pt idx="27161">
                  <c:v>269.78668340000002</c:v>
                </c:pt>
                <c:pt idx="27162">
                  <c:v>269.7966174</c:v>
                </c:pt>
                <c:pt idx="27163">
                  <c:v>269.80655039999999</c:v>
                </c:pt>
                <c:pt idx="27164">
                  <c:v>269.81648439999998</c:v>
                </c:pt>
                <c:pt idx="27165">
                  <c:v>269.82641840000002</c:v>
                </c:pt>
                <c:pt idx="27166">
                  <c:v>269.83635240000001</c:v>
                </c:pt>
                <c:pt idx="27167">
                  <c:v>269.8462854</c:v>
                </c:pt>
                <c:pt idx="27168">
                  <c:v>269.85621939999999</c:v>
                </c:pt>
                <c:pt idx="27169">
                  <c:v>269.86615339999997</c:v>
                </c:pt>
                <c:pt idx="27170">
                  <c:v>269.87608740000002</c:v>
                </c:pt>
                <c:pt idx="27171">
                  <c:v>269.8860214</c:v>
                </c:pt>
                <c:pt idx="27172">
                  <c:v>269.89595439999999</c:v>
                </c:pt>
                <c:pt idx="27173">
                  <c:v>269.90588839999998</c:v>
                </c:pt>
                <c:pt idx="27174">
                  <c:v>269.91582240000002</c:v>
                </c:pt>
                <c:pt idx="27175">
                  <c:v>269.92575640000001</c:v>
                </c:pt>
                <c:pt idx="27176">
                  <c:v>269.9356894</c:v>
                </c:pt>
                <c:pt idx="27177">
                  <c:v>269.94562339999999</c:v>
                </c:pt>
                <c:pt idx="27178">
                  <c:v>269.95555739999998</c:v>
                </c:pt>
                <c:pt idx="27179">
                  <c:v>269.96549140000002</c:v>
                </c:pt>
                <c:pt idx="27180">
                  <c:v>269.97542440000001</c:v>
                </c:pt>
                <c:pt idx="27181">
                  <c:v>269.9853584</c:v>
                </c:pt>
                <c:pt idx="27182">
                  <c:v>269.99529239999998</c:v>
                </c:pt>
                <c:pt idx="27183">
                  <c:v>270.00522640000003</c:v>
                </c:pt>
                <c:pt idx="27184">
                  <c:v>270.01516040000001</c:v>
                </c:pt>
                <c:pt idx="27185">
                  <c:v>270.0250934</c:v>
                </c:pt>
                <c:pt idx="27186">
                  <c:v>270.03502739999999</c:v>
                </c:pt>
                <c:pt idx="27187">
                  <c:v>270.04496139999998</c:v>
                </c:pt>
                <c:pt idx="27188">
                  <c:v>270.05489540000002</c:v>
                </c:pt>
                <c:pt idx="27189">
                  <c:v>270.06482840000001</c:v>
                </c:pt>
                <c:pt idx="27190">
                  <c:v>270.0747624</c:v>
                </c:pt>
                <c:pt idx="27191">
                  <c:v>270.08469639999998</c:v>
                </c:pt>
                <c:pt idx="27192">
                  <c:v>270.09463040000003</c:v>
                </c:pt>
                <c:pt idx="27193">
                  <c:v>270.10456440000002</c:v>
                </c:pt>
                <c:pt idx="27194">
                  <c:v>270.1144974</c:v>
                </c:pt>
                <c:pt idx="27195">
                  <c:v>270.12443139999999</c:v>
                </c:pt>
                <c:pt idx="27196">
                  <c:v>270.13436539999998</c:v>
                </c:pt>
                <c:pt idx="27197">
                  <c:v>270.14429940000002</c:v>
                </c:pt>
                <c:pt idx="27198">
                  <c:v>270.15423240000001</c:v>
                </c:pt>
                <c:pt idx="27199">
                  <c:v>270.1641664</c:v>
                </c:pt>
                <c:pt idx="27200">
                  <c:v>270.17410039999999</c:v>
                </c:pt>
                <c:pt idx="27201">
                  <c:v>270.18403439999997</c:v>
                </c:pt>
                <c:pt idx="27202">
                  <c:v>270.19396840000002</c:v>
                </c:pt>
                <c:pt idx="27203">
                  <c:v>270.20390140000001</c:v>
                </c:pt>
                <c:pt idx="27204">
                  <c:v>270.21383539999999</c:v>
                </c:pt>
                <c:pt idx="27205">
                  <c:v>270.22376939999998</c:v>
                </c:pt>
                <c:pt idx="27206">
                  <c:v>270.23370340000002</c:v>
                </c:pt>
                <c:pt idx="27207">
                  <c:v>270.24363640000001</c:v>
                </c:pt>
                <c:pt idx="27208">
                  <c:v>270.2535704</c:v>
                </c:pt>
                <c:pt idx="27209">
                  <c:v>270.26350439999999</c:v>
                </c:pt>
                <c:pt idx="27210">
                  <c:v>270.27343839999997</c:v>
                </c:pt>
                <c:pt idx="27211">
                  <c:v>270.28337240000002</c:v>
                </c:pt>
                <c:pt idx="27212">
                  <c:v>270.29330540000001</c:v>
                </c:pt>
                <c:pt idx="27213">
                  <c:v>270.3032394</c:v>
                </c:pt>
                <c:pt idx="27214">
                  <c:v>270.31317339999998</c:v>
                </c:pt>
                <c:pt idx="27215">
                  <c:v>270.32310740000003</c:v>
                </c:pt>
                <c:pt idx="27216">
                  <c:v>270.33304040000002</c:v>
                </c:pt>
                <c:pt idx="27217">
                  <c:v>270.3429744</c:v>
                </c:pt>
                <c:pt idx="27218">
                  <c:v>270.35290839999999</c:v>
                </c:pt>
                <c:pt idx="27219">
                  <c:v>270.36284239999998</c:v>
                </c:pt>
                <c:pt idx="27220">
                  <c:v>270.37277540000002</c:v>
                </c:pt>
                <c:pt idx="27221">
                  <c:v>270.38270940000001</c:v>
                </c:pt>
                <c:pt idx="27222">
                  <c:v>270.3926434</c:v>
                </c:pt>
                <c:pt idx="27223">
                  <c:v>270.40257739999998</c:v>
                </c:pt>
                <c:pt idx="27224">
                  <c:v>270.41251140000003</c:v>
                </c:pt>
                <c:pt idx="27225">
                  <c:v>270.42244440000002</c:v>
                </c:pt>
                <c:pt idx="27226">
                  <c:v>270.4323784</c:v>
                </c:pt>
                <c:pt idx="27227">
                  <c:v>270.44231239999999</c:v>
                </c:pt>
                <c:pt idx="27228">
                  <c:v>270.45224639999998</c:v>
                </c:pt>
                <c:pt idx="27229">
                  <c:v>270.46217940000002</c:v>
                </c:pt>
                <c:pt idx="27230">
                  <c:v>270.47211340000001</c:v>
                </c:pt>
                <c:pt idx="27231">
                  <c:v>270.4820474</c:v>
                </c:pt>
                <c:pt idx="27232">
                  <c:v>270.49198139999999</c:v>
                </c:pt>
                <c:pt idx="27233">
                  <c:v>270.50191539999997</c:v>
                </c:pt>
                <c:pt idx="27234">
                  <c:v>270.51184840000002</c:v>
                </c:pt>
                <c:pt idx="27235">
                  <c:v>270.52178240000001</c:v>
                </c:pt>
                <c:pt idx="27236">
                  <c:v>270.53171639999999</c:v>
                </c:pt>
                <c:pt idx="27237">
                  <c:v>270.54165039999998</c:v>
                </c:pt>
                <c:pt idx="27238">
                  <c:v>270.55158340000003</c:v>
                </c:pt>
                <c:pt idx="27239">
                  <c:v>270.56151740000001</c:v>
                </c:pt>
                <c:pt idx="27240">
                  <c:v>270.5714514</c:v>
                </c:pt>
                <c:pt idx="27241">
                  <c:v>270.58138539999999</c:v>
                </c:pt>
                <c:pt idx="27242">
                  <c:v>270.59131939999997</c:v>
                </c:pt>
                <c:pt idx="27243">
                  <c:v>270.60125240000002</c:v>
                </c:pt>
                <c:pt idx="27244">
                  <c:v>270.61118640000001</c:v>
                </c:pt>
                <c:pt idx="27245">
                  <c:v>270.6211204</c:v>
                </c:pt>
                <c:pt idx="27246">
                  <c:v>270.63105439999998</c:v>
                </c:pt>
                <c:pt idx="27247">
                  <c:v>270.64098739999997</c:v>
                </c:pt>
                <c:pt idx="27248">
                  <c:v>270.65092140000002</c:v>
                </c:pt>
                <c:pt idx="27249">
                  <c:v>270.6608554</c:v>
                </c:pt>
                <c:pt idx="27250">
                  <c:v>270.67078939999999</c:v>
                </c:pt>
                <c:pt idx="27251">
                  <c:v>270.68072339999998</c:v>
                </c:pt>
                <c:pt idx="27252">
                  <c:v>270.69065640000002</c:v>
                </c:pt>
                <c:pt idx="27253">
                  <c:v>270.70059040000001</c:v>
                </c:pt>
                <c:pt idx="27254">
                  <c:v>270.7105244</c:v>
                </c:pt>
                <c:pt idx="27255">
                  <c:v>270.72045839999998</c:v>
                </c:pt>
                <c:pt idx="27256">
                  <c:v>270.73039310000001</c:v>
                </c:pt>
                <c:pt idx="27257">
                  <c:v>270.7403261</c:v>
                </c:pt>
                <c:pt idx="27258">
                  <c:v>270.75026009999999</c:v>
                </c:pt>
                <c:pt idx="27259">
                  <c:v>270.76019409999998</c:v>
                </c:pt>
                <c:pt idx="27260">
                  <c:v>270.77012810000002</c:v>
                </c:pt>
                <c:pt idx="27261">
                  <c:v>270.78006110000001</c:v>
                </c:pt>
                <c:pt idx="27262">
                  <c:v>270.7899951</c:v>
                </c:pt>
                <c:pt idx="27263">
                  <c:v>270.79992909999999</c:v>
                </c:pt>
                <c:pt idx="27264">
                  <c:v>270.80986309999997</c:v>
                </c:pt>
                <c:pt idx="27265">
                  <c:v>270.81979710000002</c:v>
                </c:pt>
                <c:pt idx="27266">
                  <c:v>270.82973010000001</c:v>
                </c:pt>
                <c:pt idx="27267">
                  <c:v>270.83966409999999</c:v>
                </c:pt>
                <c:pt idx="27268">
                  <c:v>270.84959809999998</c:v>
                </c:pt>
                <c:pt idx="27269">
                  <c:v>270.85953210000002</c:v>
                </c:pt>
                <c:pt idx="27270">
                  <c:v>270.86946510000001</c:v>
                </c:pt>
                <c:pt idx="27271">
                  <c:v>270.8793991</c:v>
                </c:pt>
                <c:pt idx="27272">
                  <c:v>270.88933309999999</c:v>
                </c:pt>
                <c:pt idx="27273">
                  <c:v>270.89926709999997</c:v>
                </c:pt>
                <c:pt idx="27274">
                  <c:v>270.90920110000002</c:v>
                </c:pt>
                <c:pt idx="27275">
                  <c:v>270.91913410000001</c:v>
                </c:pt>
                <c:pt idx="27276">
                  <c:v>270.92906809999999</c:v>
                </c:pt>
                <c:pt idx="27277">
                  <c:v>270.93900209999998</c:v>
                </c:pt>
                <c:pt idx="27278">
                  <c:v>270.94893610000003</c:v>
                </c:pt>
                <c:pt idx="27279">
                  <c:v>270.95887010000001</c:v>
                </c:pt>
                <c:pt idx="27280">
                  <c:v>270.9688031</c:v>
                </c:pt>
                <c:pt idx="27281">
                  <c:v>270.97873709999999</c:v>
                </c:pt>
                <c:pt idx="27282">
                  <c:v>270.98867109999998</c:v>
                </c:pt>
                <c:pt idx="27283">
                  <c:v>270.99860510000002</c:v>
                </c:pt>
                <c:pt idx="27284">
                  <c:v>271.00853810000001</c:v>
                </c:pt>
                <c:pt idx="27285">
                  <c:v>271.0184721</c:v>
                </c:pt>
                <c:pt idx="27286">
                  <c:v>271.02840609999998</c:v>
                </c:pt>
                <c:pt idx="27287">
                  <c:v>271.03834010000003</c:v>
                </c:pt>
                <c:pt idx="27288">
                  <c:v>271.04827410000001</c:v>
                </c:pt>
                <c:pt idx="27289">
                  <c:v>271.0582071</c:v>
                </c:pt>
                <c:pt idx="27290">
                  <c:v>271.06814109999999</c:v>
                </c:pt>
                <c:pt idx="27291">
                  <c:v>271.07807509999998</c:v>
                </c:pt>
                <c:pt idx="27292">
                  <c:v>271.08800910000002</c:v>
                </c:pt>
                <c:pt idx="27293">
                  <c:v>271.09794310000001</c:v>
                </c:pt>
                <c:pt idx="27294">
                  <c:v>271.1078761</c:v>
                </c:pt>
                <c:pt idx="27295">
                  <c:v>271.11781009999999</c:v>
                </c:pt>
                <c:pt idx="27296">
                  <c:v>271.12774409999997</c:v>
                </c:pt>
                <c:pt idx="27297">
                  <c:v>271.13767810000002</c:v>
                </c:pt>
                <c:pt idx="27298">
                  <c:v>271.14761110000001</c:v>
                </c:pt>
                <c:pt idx="27299">
                  <c:v>271.15754509999999</c:v>
                </c:pt>
                <c:pt idx="27300">
                  <c:v>271.16747909999998</c:v>
                </c:pt>
                <c:pt idx="27301">
                  <c:v>271.17741310000002</c:v>
                </c:pt>
                <c:pt idx="27302">
                  <c:v>271.18734710000001</c:v>
                </c:pt>
                <c:pt idx="27303">
                  <c:v>271.1972801</c:v>
                </c:pt>
                <c:pt idx="27304">
                  <c:v>271.20721409999999</c:v>
                </c:pt>
                <c:pt idx="27305">
                  <c:v>271.21714809999997</c:v>
                </c:pt>
                <c:pt idx="27306">
                  <c:v>271.22708210000002</c:v>
                </c:pt>
                <c:pt idx="27307">
                  <c:v>271.23701610000001</c:v>
                </c:pt>
                <c:pt idx="27308">
                  <c:v>271.24694909999999</c:v>
                </c:pt>
                <c:pt idx="27309">
                  <c:v>271.25688309999998</c:v>
                </c:pt>
                <c:pt idx="27310">
                  <c:v>271.26681710000003</c:v>
                </c:pt>
                <c:pt idx="27311">
                  <c:v>271.27675110000001</c:v>
                </c:pt>
                <c:pt idx="27312">
                  <c:v>271.2866851</c:v>
                </c:pt>
                <c:pt idx="27313">
                  <c:v>271.29661809999999</c:v>
                </c:pt>
                <c:pt idx="27314">
                  <c:v>271.30655209999998</c:v>
                </c:pt>
                <c:pt idx="27315">
                  <c:v>271.31648610000002</c:v>
                </c:pt>
                <c:pt idx="27316">
                  <c:v>271.32642010000001</c:v>
                </c:pt>
                <c:pt idx="27317">
                  <c:v>271.33635409999999</c:v>
                </c:pt>
                <c:pt idx="27318">
                  <c:v>271.34628709999998</c:v>
                </c:pt>
                <c:pt idx="27319">
                  <c:v>271.35622110000003</c:v>
                </c:pt>
                <c:pt idx="27320">
                  <c:v>271.36615510000001</c:v>
                </c:pt>
                <c:pt idx="27321">
                  <c:v>271.3760891</c:v>
                </c:pt>
                <c:pt idx="27322">
                  <c:v>271.38602209999999</c:v>
                </c:pt>
                <c:pt idx="27323">
                  <c:v>271.39595609999998</c:v>
                </c:pt>
                <c:pt idx="27324">
                  <c:v>271.40589010000002</c:v>
                </c:pt>
                <c:pt idx="27325">
                  <c:v>271.41582410000001</c:v>
                </c:pt>
                <c:pt idx="27326">
                  <c:v>271.4257581</c:v>
                </c:pt>
                <c:pt idx="27327">
                  <c:v>271.43569109999999</c:v>
                </c:pt>
                <c:pt idx="27328">
                  <c:v>271.44562509999997</c:v>
                </c:pt>
                <c:pt idx="27329">
                  <c:v>271.45555910000002</c:v>
                </c:pt>
                <c:pt idx="27330">
                  <c:v>271.4654931</c:v>
                </c:pt>
                <c:pt idx="27331">
                  <c:v>271.47542709999999</c:v>
                </c:pt>
                <c:pt idx="27332">
                  <c:v>271.48536009999998</c:v>
                </c:pt>
                <c:pt idx="27333">
                  <c:v>271.49529410000002</c:v>
                </c:pt>
                <c:pt idx="27334">
                  <c:v>271.50522810000001</c:v>
                </c:pt>
                <c:pt idx="27335">
                  <c:v>271.5151621</c:v>
                </c:pt>
                <c:pt idx="27336">
                  <c:v>271.52509609999998</c:v>
                </c:pt>
                <c:pt idx="27337">
                  <c:v>271.53502909999997</c:v>
                </c:pt>
                <c:pt idx="27338">
                  <c:v>271.54496310000002</c:v>
                </c:pt>
                <c:pt idx="27339">
                  <c:v>271.55489710000001</c:v>
                </c:pt>
                <c:pt idx="27340">
                  <c:v>271.56483109999999</c:v>
                </c:pt>
                <c:pt idx="27341">
                  <c:v>271.57476509999998</c:v>
                </c:pt>
                <c:pt idx="27342">
                  <c:v>271.58469810000003</c:v>
                </c:pt>
                <c:pt idx="27343">
                  <c:v>271.59463210000001</c:v>
                </c:pt>
                <c:pt idx="27344">
                  <c:v>271.6045661</c:v>
                </c:pt>
                <c:pt idx="27345">
                  <c:v>271.61450009999999</c:v>
                </c:pt>
                <c:pt idx="27346">
                  <c:v>271.62443409999997</c:v>
                </c:pt>
                <c:pt idx="27347">
                  <c:v>271.63436710000002</c:v>
                </c:pt>
                <c:pt idx="27348">
                  <c:v>271.64430110000001</c:v>
                </c:pt>
                <c:pt idx="27349">
                  <c:v>271.65423509999999</c:v>
                </c:pt>
                <c:pt idx="27350">
                  <c:v>271.66416909999998</c:v>
                </c:pt>
                <c:pt idx="27351">
                  <c:v>271.67410310000002</c:v>
                </c:pt>
                <c:pt idx="27352">
                  <c:v>271.68403610000001</c:v>
                </c:pt>
                <c:pt idx="27353">
                  <c:v>271.6939701</c:v>
                </c:pt>
                <c:pt idx="27354">
                  <c:v>271.70390409999999</c:v>
                </c:pt>
                <c:pt idx="27355">
                  <c:v>271.71383809999998</c:v>
                </c:pt>
                <c:pt idx="27356">
                  <c:v>271.723772</c:v>
                </c:pt>
                <c:pt idx="27357">
                  <c:v>271.73370499999999</c:v>
                </c:pt>
                <c:pt idx="27358">
                  <c:v>271.74363899999997</c:v>
                </c:pt>
                <c:pt idx="27359">
                  <c:v>271.75357300000002</c:v>
                </c:pt>
                <c:pt idx="27360">
                  <c:v>271.763507</c:v>
                </c:pt>
                <c:pt idx="27361">
                  <c:v>271.77343999999999</c:v>
                </c:pt>
                <c:pt idx="27362">
                  <c:v>271.78337399999998</c:v>
                </c:pt>
                <c:pt idx="27363">
                  <c:v>271.79330800000002</c:v>
                </c:pt>
                <c:pt idx="27364">
                  <c:v>271.80324200000001</c:v>
                </c:pt>
                <c:pt idx="27365">
                  <c:v>271.813176</c:v>
                </c:pt>
                <c:pt idx="27366">
                  <c:v>271.82310899999999</c:v>
                </c:pt>
                <c:pt idx="27367">
                  <c:v>271.83304299999998</c:v>
                </c:pt>
                <c:pt idx="27368">
                  <c:v>271.84297700000002</c:v>
                </c:pt>
                <c:pt idx="27369">
                  <c:v>271.85291100000001</c:v>
                </c:pt>
                <c:pt idx="27370">
                  <c:v>271.86284499999999</c:v>
                </c:pt>
                <c:pt idx="27371">
                  <c:v>271.87277799999998</c:v>
                </c:pt>
                <c:pt idx="27372">
                  <c:v>271.88271200000003</c:v>
                </c:pt>
                <c:pt idx="27373">
                  <c:v>271.89264600000001</c:v>
                </c:pt>
                <c:pt idx="27374">
                  <c:v>271.90258</c:v>
                </c:pt>
                <c:pt idx="27375">
                  <c:v>271.91251399999999</c:v>
                </c:pt>
                <c:pt idx="27376">
                  <c:v>271.92244699999998</c:v>
                </c:pt>
                <c:pt idx="27377">
                  <c:v>271.93238100000002</c:v>
                </c:pt>
                <c:pt idx="27378">
                  <c:v>271.94231500000001</c:v>
                </c:pt>
                <c:pt idx="27379">
                  <c:v>271.95224899999999</c:v>
                </c:pt>
                <c:pt idx="27380">
                  <c:v>271.96218299999998</c:v>
                </c:pt>
                <c:pt idx="27381">
                  <c:v>271.97211600000003</c:v>
                </c:pt>
                <c:pt idx="27382">
                  <c:v>271.98205000000002</c:v>
                </c:pt>
                <c:pt idx="27383">
                  <c:v>271.991984</c:v>
                </c:pt>
                <c:pt idx="27384">
                  <c:v>272.00191799999999</c:v>
                </c:pt>
                <c:pt idx="27385">
                  <c:v>272.01185199999998</c:v>
                </c:pt>
                <c:pt idx="27386">
                  <c:v>272.02178500000002</c:v>
                </c:pt>
                <c:pt idx="27387">
                  <c:v>272.03171900000001</c:v>
                </c:pt>
                <c:pt idx="27388">
                  <c:v>272.041653</c:v>
                </c:pt>
                <c:pt idx="27389">
                  <c:v>272.05158699999998</c:v>
                </c:pt>
                <c:pt idx="27390">
                  <c:v>272.06151999999997</c:v>
                </c:pt>
                <c:pt idx="27391">
                  <c:v>272.07145400000002</c:v>
                </c:pt>
                <c:pt idx="27392">
                  <c:v>272.081388</c:v>
                </c:pt>
                <c:pt idx="27393">
                  <c:v>272.09132199999999</c:v>
                </c:pt>
                <c:pt idx="27394">
                  <c:v>272.10125599999998</c:v>
                </c:pt>
                <c:pt idx="27395">
                  <c:v>272.11118900000002</c:v>
                </c:pt>
                <c:pt idx="27396">
                  <c:v>272.12112300000001</c:v>
                </c:pt>
                <c:pt idx="27397">
                  <c:v>272.131057</c:v>
                </c:pt>
                <c:pt idx="27398">
                  <c:v>272.14099099999999</c:v>
                </c:pt>
                <c:pt idx="27399">
                  <c:v>272.15092499999997</c:v>
                </c:pt>
                <c:pt idx="27400">
                  <c:v>272.16085800000002</c:v>
                </c:pt>
                <c:pt idx="27401">
                  <c:v>272.17079200000001</c:v>
                </c:pt>
                <c:pt idx="27402">
                  <c:v>272.18072599999999</c:v>
                </c:pt>
                <c:pt idx="27403">
                  <c:v>272.19065999999998</c:v>
                </c:pt>
                <c:pt idx="27404">
                  <c:v>272.20059400000002</c:v>
                </c:pt>
                <c:pt idx="27405">
                  <c:v>272.21052700000001</c:v>
                </c:pt>
                <c:pt idx="27406">
                  <c:v>272.220461</c:v>
                </c:pt>
                <c:pt idx="27407">
                  <c:v>272.23039499999999</c:v>
                </c:pt>
                <c:pt idx="27408">
                  <c:v>272.24032899999997</c:v>
                </c:pt>
                <c:pt idx="27409">
                  <c:v>272.25026300000002</c:v>
                </c:pt>
                <c:pt idx="27410">
                  <c:v>272.26019600000001</c:v>
                </c:pt>
                <c:pt idx="27411">
                  <c:v>272.27012999999999</c:v>
                </c:pt>
                <c:pt idx="27412">
                  <c:v>272.28006399999998</c:v>
                </c:pt>
                <c:pt idx="27413">
                  <c:v>272.28999800000003</c:v>
                </c:pt>
                <c:pt idx="27414">
                  <c:v>272.29993100000002</c:v>
                </c:pt>
                <c:pt idx="27415">
                  <c:v>272.309865</c:v>
                </c:pt>
                <c:pt idx="27416">
                  <c:v>272.31979899999999</c:v>
                </c:pt>
                <c:pt idx="27417">
                  <c:v>272.32973299999998</c:v>
                </c:pt>
                <c:pt idx="27418">
                  <c:v>272.33966700000002</c:v>
                </c:pt>
                <c:pt idx="27419">
                  <c:v>272.34960000000001</c:v>
                </c:pt>
                <c:pt idx="27420">
                  <c:v>272.359534</c:v>
                </c:pt>
                <c:pt idx="27421">
                  <c:v>272.36946799999998</c:v>
                </c:pt>
                <c:pt idx="27422">
                  <c:v>272.37940200000003</c:v>
                </c:pt>
                <c:pt idx="27423">
                  <c:v>272.38933600000001</c:v>
                </c:pt>
                <c:pt idx="27424">
                  <c:v>272.399269</c:v>
                </c:pt>
                <c:pt idx="27425">
                  <c:v>272.40920299999999</c:v>
                </c:pt>
                <c:pt idx="27426">
                  <c:v>272.41913699999998</c:v>
                </c:pt>
                <c:pt idx="27427">
                  <c:v>272.42907100000002</c:v>
                </c:pt>
                <c:pt idx="27428">
                  <c:v>272.43900500000001</c:v>
                </c:pt>
                <c:pt idx="27429">
                  <c:v>272.448938</c:v>
                </c:pt>
                <c:pt idx="27430">
                  <c:v>272.45887199999999</c:v>
                </c:pt>
                <c:pt idx="27431">
                  <c:v>272.46880599999997</c:v>
                </c:pt>
                <c:pt idx="27432">
                  <c:v>272.47874000000002</c:v>
                </c:pt>
                <c:pt idx="27433">
                  <c:v>272.48867300000001</c:v>
                </c:pt>
                <c:pt idx="27434">
                  <c:v>272.49860699999999</c:v>
                </c:pt>
                <c:pt idx="27435">
                  <c:v>272.50854099999998</c:v>
                </c:pt>
                <c:pt idx="27436">
                  <c:v>272.51847500000002</c:v>
                </c:pt>
                <c:pt idx="27437">
                  <c:v>272.52840900000001</c:v>
                </c:pt>
                <c:pt idx="27438">
                  <c:v>272.538342</c:v>
                </c:pt>
                <c:pt idx="27439">
                  <c:v>272.54827599999999</c:v>
                </c:pt>
                <c:pt idx="27440">
                  <c:v>272.55820999999997</c:v>
                </c:pt>
                <c:pt idx="27441">
                  <c:v>272.56814400000002</c:v>
                </c:pt>
                <c:pt idx="27442">
                  <c:v>272.578078</c:v>
                </c:pt>
                <c:pt idx="27443">
                  <c:v>272.58801099999999</c:v>
                </c:pt>
                <c:pt idx="27444">
                  <c:v>272.59794499999998</c:v>
                </c:pt>
                <c:pt idx="27445">
                  <c:v>272.60787900000003</c:v>
                </c:pt>
                <c:pt idx="27446">
                  <c:v>272.61781300000001</c:v>
                </c:pt>
                <c:pt idx="27447">
                  <c:v>272.627747</c:v>
                </c:pt>
                <c:pt idx="27448">
                  <c:v>272.63767999999999</c:v>
                </c:pt>
                <c:pt idx="27449">
                  <c:v>272.64761399999998</c:v>
                </c:pt>
                <c:pt idx="27450">
                  <c:v>272.65754800000002</c:v>
                </c:pt>
                <c:pt idx="27451">
                  <c:v>272.66748200000001</c:v>
                </c:pt>
                <c:pt idx="27452">
                  <c:v>272.677415</c:v>
                </c:pt>
                <c:pt idx="27453">
                  <c:v>272.68734899999998</c:v>
                </c:pt>
                <c:pt idx="27454">
                  <c:v>272.69728300000003</c:v>
                </c:pt>
                <c:pt idx="27455">
                  <c:v>272.70721700000001</c:v>
                </c:pt>
                <c:pt idx="27456">
                  <c:v>272.717151</c:v>
                </c:pt>
                <c:pt idx="27457">
                  <c:v>272.7270838</c:v>
                </c:pt>
                <c:pt idx="27458">
                  <c:v>272.73701779999999</c:v>
                </c:pt>
                <c:pt idx="27459">
                  <c:v>272.74695179999998</c:v>
                </c:pt>
                <c:pt idx="27460">
                  <c:v>272.75688580000002</c:v>
                </c:pt>
                <c:pt idx="27461">
                  <c:v>272.76681980000001</c:v>
                </c:pt>
                <c:pt idx="27462">
                  <c:v>272.7767528</c:v>
                </c:pt>
                <c:pt idx="27463">
                  <c:v>272.78668679999998</c:v>
                </c:pt>
                <c:pt idx="27464">
                  <c:v>272.79662080000003</c:v>
                </c:pt>
                <c:pt idx="27465">
                  <c:v>272.80655480000001</c:v>
                </c:pt>
                <c:pt idx="27466">
                  <c:v>272.8164878</c:v>
                </c:pt>
                <c:pt idx="27467">
                  <c:v>272.82642179999999</c:v>
                </c:pt>
                <c:pt idx="27468">
                  <c:v>272.83635579999998</c:v>
                </c:pt>
                <c:pt idx="27469">
                  <c:v>272.84628980000002</c:v>
                </c:pt>
                <c:pt idx="27470">
                  <c:v>272.85622380000001</c:v>
                </c:pt>
                <c:pt idx="27471">
                  <c:v>272.8661568</c:v>
                </c:pt>
                <c:pt idx="27472">
                  <c:v>272.87609079999999</c:v>
                </c:pt>
                <c:pt idx="27473">
                  <c:v>272.88602479999997</c:v>
                </c:pt>
                <c:pt idx="27474">
                  <c:v>272.89595880000002</c:v>
                </c:pt>
                <c:pt idx="27475">
                  <c:v>272.9058928</c:v>
                </c:pt>
                <c:pt idx="27476">
                  <c:v>272.91582579999999</c:v>
                </c:pt>
                <c:pt idx="27477">
                  <c:v>272.92575979999998</c:v>
                </c:pt>
                <c:pt idx="27478">
                  <c:v>272.93569380000002</c:v>
                </c:pt>
                <c:pt idx="27479">
                  <c:v>272.94562780000001</c:v>
                </c:pt>
                <c:pt idx="27480">
                  <c:v>272.9555618</c:v>
                </c:pt>
                <c:pt idx="27481">
                  <c:v>272.96549479999999</c:v>
                </c:pt>
                <c:pt idx="27482">
                  <c:v>272.97542879999997</c:v>
                </c:pt>
                <c:pt idx="27483">
                  <c:v>272.98536280000002</c:v>
                </c:pt>
                <c:pt idx="27484">
                  <c:v>272.99529680000001</c:v>
                </c:pt>
                <c:pt idx="27485">
                  <c:v>273.0052298</c:v>
                </c:pt>
                <c:pt idx="27486">
                  <c:v>273.01516379999998</c:v>
                </c:pt>
                <c:pt idx="27487">
                  <c:v>273.02509780000003</c:v>
                </c:pt>
                <c:pt idx="27488">
                  <c:v>273.03503180000001</c:v>
                </c:pt>
                <c:pt idx="27489">
                  <c:v>273.0449658</c:v>
                </c:pt>
                <c:pt idx="27490">
                  <c:v>273.05489879999999</c:v>
                </c:pt>
                <c:pt idx="27491">
                  <c:v>273.06483279999998</c:v>
                </c:pt>
                <c:pt idx="27492">
                  <c:v>273.07476680000002</c:v>
                </c:pt>
                <c:pt idx="27493">
                  <c:v>273.08470080000001</c:v>
                </c:pt>
                <c:pt idx="27494">
                  <c:v>273.09463479999999</c:v>
                </c:pt>
                <c:pt idx="27495">
                  <c:v>273.10456779999998</c:v>
                </c:pt>
                <c:pt idx="27496">
                  <c:v>273.11450180000003</c:v>
                </c:pt>
                <c:pt idx="27497">
                  <c:v>273.12443580000001</c:v>
                </c:pt>
                <c:pt idx="27498">
                  <c:v>273.1343698</c:v>
                </c:pt>
                <c:pt idx="27499">
                  <c:v>273.14430279999999</c:v>
                </c:pt>
                <c:pt idx="27500">
                  <c:v>273.15423679999998</c:v>
                </c:pt>
                <c:pt idx="27501">
                  <c:v>273.16417080000002</c:v>
                </c:pt>
                <c:pt idx="27502">
                  <c:v>273.17410480000001</c:v>
                </c:pt>
                <c:pt idx="27503">
                  <c:v>273.1840388</c:v>
                </c:pt>
                <c:pt idx="27504">
                  <c:v>273.19397179999999</c:v>
                </c:pt>
                <c:pt idx="27505">
                  <c:v>273.20390579999997</c:v>
                </c:pt>
                <c:pt idx="27506">
                  <c:v>273.21383980000002</c:v>
                </c:pt>
                <c:pt idx="27507">
                  <c:v>273.2237738</c:v>
                </c:pt>
                <c:pt idx="27508">
                  <c:v>273.23370779999999</c:v>
                </c:pt>
                <c:pt idx="27509">
                  <c:v>273.24364079999998</c:v>
                </c:pt>
                <c:pt idx="27510">
                  <c:v>273.25357480000002</c:v>
                </c:pt>
                <c:pt idx="27511">
                  <c:v>273.26350880000001</c:v>
                </c:pt>
                <c:pt idx="27512">
                  <c:v>273.2734428</c:v>
                </c:pt>
                <c:pt idx="27513">
                  <c:v>273.28337679999998</c:v>
                </c:pt>
                <c:pt idx="27514">
                  <c:v>273.29330979999997</c:v>
                </c:pt>
                <c:pt idx="27515">
                  <c:v>273.30324380000002</c:v>
                </c:pt>
                <c:pt idx="27516">
                  <c:v>273.31317780000001</c:v>
                </c:pt>
                <c:pt idx="27517">
                  <c:v>273.32311179999999</c:v>
                </c:pt>
                <c:pt idx="27518">
                  <c:v>273.33304579999998</c:v>
                </c:pt>
                <c:pt idx="27519">
                  <c:v>273.34297880000003</c:v>
                </c:pt>
                <c:pt idx="27520">
                  <c:v>273.35291280000001</c:v>
                </c:pt>
                <c:pt idx="27521">
                  <c:v>273.3628468</c:v>
                </c:pt>
                <c:pt idx="27522">
                  <c:v>273.37278079999999</c:v>
                </c:pt>
                <c:pt idx="27523">
                  <c:v>273.38271379999998</c:v>
                </c:pt>
                <c:pt idx="27524">
                  <c:v>273.39264780000002</c:v>
                </c:pt>
                <c:pt idx="27525">
                  <c:v>273.40258180000001</c:v>
                </c:pt>
                <c:pt idx="27526">
                  <c:v>273.41251579999999</c:v>
                </c:pt>
                <c:pt idx="27527">
                  <c:v>273.42244979999998</c:v>
                </c:pt>
                <c:pt idx="27528">
                  <c:v>273.43238280000003</c:v>
                </c:pt>
                <c:pt idx="27529">
                  <c:v>273.44231680000001</c:v>
                </c:pt>
                <c:pt idx="27530">
                  <c:v>273.4522508</c:v>
                </c:pt>
                <c:pt idx="27531">
                  <c:v>273.46218479999999</c:v>
                </c:pt>
                <c:pt idx="27532">
                  <c:v>273.47211779999998</c:v>
                </c:pt>
                <c:pt idx="27533">
                  <c:v>273.48205180000002</c:v>
                </c:pt>
                <c:pt idx="27534">
                  <c:v>273.49198580000001</c:v>
                </c:pt>
                <c:pt idx="27535">
                  <c:v>273.5019198</c:v>
                </c:pt>
                <c:pt idx="27536">
                  <c:v>273.51185379999998</c:v>
                </c:pt>
                <c:pt idx="27537">
                  <c:v>273.52178679999997</c:v>
                </c:pt>
                <c:pt idx="27538">
                  <c:v>273.53172080000002</c:v>
                </c:pt>
                <c:pt idx="27539">
                  <c:v>273.5416548</c:v>
                </c:pt>
                <c:pt idx="27540">
                  <c:v>273.55158879999999</c:v>
                </c:pt>
                <c:pt idx="27541">
                  <c:v>273.56152279999998</c:v>
                </c:pt>
                <c:pt idx="27542">
                  <c:v>273.57145580000002</c:v>
                </c:pt>
                <c:pt idx="27543">
                  <c:v>273.58138980000001</c:v>
                </c:pt>
                <c:pt idx="27544">
                  <c:v>273.5913238</c:v>
                </c:pt>
                <c:pt idx="27545">
                  <c:v>273.60125779999998</c:v>
                </c:pt>
                <c:pt idx="27546">
                  <c:v>273.61119179999997</c:v>
                </c:pt>
                <c:pt idx="27547">
                  <c:v>273.62112480000002</c:v>
                </c:pt>
                <c:pt idx="27548">
                  <c:v>273.63105880000001</c:v>
                </c:pt>
                <c:pt idx="27549">
                  <c:v>273.64099279999999</c:v>
                </c:pt>
                <c:pt idx="27550">
                  <c:v>273.65092679999998</c:v>
                </c:pt>
                <c:pt idx="27551">
                  <c:v>273.66085980000003</c:v>
                </c:pt>
                <c:pt idx="27552">
                  <c:v>273.67079380000001</c:v>
                </c:pt>
                <c:pt idx="27553">
                  <c:v>273.6807278</c:v>
                </c:pt>
                <c:pt idx="27554">
                  <c:v>273.69066179999999</c:v>
                </c:pt>
                <c:pt idx="27555">
                  <c:v>273.70059579999997</c:v>
                </c:pt>
                <c:pt idx="27556">
                  <c:v>273.71052880000002</c:v>
                </c:pt>
                <c:pt idx="27557">
                  <c:v>273.72046280000001</c:v>
                </c:pt>
                <c:pt idx="27558">
                  <c:v>273.73039649999998</c:v>
                </c:pt>
                <c:pt idx="27559">
                  <c:v>273.74033050000003</c:v>
                </c:pt>
                <c:pt idx="27560">
                  <c:v>273.75026450000001</c:v>
                </c:pt>
                <c:pt idx="27561">
                  <c:v>273.7601975</c:v>
                </c:pt>
                <c:pt idx="27562">
                  <c:v>273.77013149999999</c:v>
                </c:pt>
                <c:pt idx="27563">
                  <c:v>273.78006549999998</c:v>
                </c:pt>
                <c:pt idx="27564">
                  <c:v>273.78999950000002</c:v>
                </c:pt>
                <c:pt idx="27565">
                  <c:v>273.79993250000001</c:v>
                </c:pt>
                <c:pt idx="27566">
                  <c:v>273.8098665</c:v>
                </c:pt>
                <c:pt idx="27567">
                  <c:v>273.81980049999999</c:v>
                </c:pt>
                <c:pt idx="27568">
                  <c:v>273.82973449999997</c:v>
                </c:pt>
                <c:pt idx="27569">
                  <c:v>273.83966850000002</c:v>
                </c:pt>
                <c:pt idx="27570">
                  <c:v>273.84960150000001</c:v>
                </c:pt>
                <c:pt idx="27571">
                  <c:v>273.85953549999999</c:v>
                </c:pt>
                <c:pt idx="27572">
                  <c:v>273.86946949999998</c:v>
                </c:pt>
                <c:pt idx="27573">
                  <c:v>273.87940350000002</c:v>
                </c:pt>
                <c:pt idx="27574">
                  <c:v>273.88933750000001</c:v>
                </c:pt>
                <c:pt idx="27575">
                  <c:v>273.8992705</c:v>
                </c:pt>
                <c:pt idx="27576">
                  <c:v>273.90920449999999</c:v>
                </c:pt>
                <c:pt idx="27577">
                  <c:v>273.91913849999997</c:v>
                </c:pt>
                <c:pt idx="27578">
                  <c:v>273.92907250000002</c:v>
                </c:pt>
                <c:pt idx="27579">
                  <c:v>273.93900550000001</c:v>
                </c:pt>
                <c:pt idx="27580">
                  <c:v>273.94893949999999</c:v>
                </c:pt>
                <c:pt idx="27581">
                  <c:v>273.95887349999998</c:v>
                </c:pt>
                <c:pt idx="27582">
                  <c:v>273.96880750000003</c:v>
                </c:pt>
                <c:pt idx="27583">
                  <c:v>273.97874150000001</c:v>
                </c:pt>
                <c:pt idx="27584">
                  <c:v>273.9886745</c:v>
                </c:pt>
                <c:pt idx="27585">
                  <c:v>273.99860849999999</c:v>
                </c:pt>
                <c:pt idx="27586">
                  <c:v>274.00854249999998</c:v>
                </c:pt>
                <c:pt idx="27587">
                  <c:v>274.01847650000002</c:v>
                </c:pt>
                <c:pt idx="27588">
                  <c:v>274.02840950000001</c:v>
                </c:pt>
                <c:pt idx="27589">
                  <c:v>274.0383435</c:v>
                </c:pt>
                <c:pt idx="27590">
                  <c:v>274.04827749999998</c:v>
                </c:pt>
                <c:pt idx="27591">
                  <c:v>274.05821150000003</c:v>
                </c:pt>
                <c:pt idx="27592">
                  <c:v>274.06814550000001</c:v>
                </c:pt>
                <c:pt idx="27593">
                  <c:v>274.0780785</c:v>
                </c:pt>
                <c:pt idx="27594">
                  <c:v>274.08801249999999</c:v>
                </c:pt>
                <c:pt idx="27595">
                  <c:v>274.09794649999998</c:v>
                </c:pt>
                <c:pt idx="27596">
                  <c:v>274.10788050000002</c:v>
                </c:pt>
                <c:pt idx="27597">
                  <c:v>274.11781450000001</c:v>
                </c:pt>
                <c:pt idx="27598">
                  <c:v>274.1277475</c:v>
                </c:pt>
                <c:pt idx="27599">
                  <c:v>274.13768149999999</c:v>
                </c:pt>
                <c:pt idx="27600">
                  <c:v>274.14761549999997</c:v>
                </c:pt>
                <c:pt idx="27601">
                  <c:v>274.15754950000002</c:v>
                </c:pt>
                <c:pt idx="27602">
                  <c:v>274.16748250000001</c:v>
                </c:pt>
                <c:pt idx="27603">
                  <c:v>274.17741649999999</c:v>
                </c:pt>
                <c:pt idx="27604">
                  <c:v>274.18735049999998</c:v>
                </c:pt>
                <c:pt idx="27605">
                  <c:v>274.19728450000002</c:v>
                </c:pt>
                <c:pt idx="27606">
                  <c:v>274.20721850000001</c:v>
                </c:pt>
                <c:pt idx="27607">
                  <c:v>274.2171515</c:v>
                </c:pt>
                <c:pt idx="27608">
                  <c:v>274.22708549999999</c:v>
                </c:pt>
                <c:pt idx="27609">
                  <c:v>274.23701949999997</c:v>
                </c:pt>
                <c:pt idx="27610">
                  <c:v>274.24695350000002</c:v>
                </c:pt>
                <c:pt idx="27611">
                  <c:v>274.2568875</c:v>
                </c:pt>
                <c:pt idx="27612">
                  <c:v>274.26682049999999</c:v>
                </c:pt>
                <c:pt idx="27613">
                  <c:v>274.27675449999998</c:v>
                </c:pt>
                <c:pt idx="27614">
                  <c:v>274.28668850000003</c:v>
                </c:pt>
                <c:pt idx="27615">
                  <c:v>274.29662250000001</c:v>
                </c:pt>
                <c:pt idx="27616">
                  <c:v>274.3065565</c:v>
                </c:pt>
                <c:pt idx="27617">
                  <c:v>274.31648949999999</c:v>
                </c:pt>
                <c:pt idx="27618">
                  <c:v>274.32642349999998</c:v>
                </c:pt>
                <c:pt idx="27619">
                  <c:v>274.33635750000002</c:v>
                </c:pt>
                <c:pt idx="27620">
                  <c:v>274.34629150000001</c:v>
                </c:pt>
                <c:pt idx="27621">
                  <c:v>274.3562245</c:v>
                </c:pt>
                <c:pt idx="27622">
                  <c:v>274.36615849999998</c:v>
                </c:pt>
                <c:pt idx="27623">
                  <c:v>274.37609250000003</c:v>
                </c:pt>
                <c:pt idx="27624">
                  <c:v>274.38602650000001</c:v>
                </c:pt>
                <c:pt idx="27625">
                  <c:v>274.3959605</c:v>
                </c:pt>
                <c:pt idx="27626">
                  <c:v>274.40589349999999</c:v>
                </c:pt>
                <c:pt idx="27627">
                  <c:v>274.41582749999998</c:v>
                </c:pt>
                <c:pt idx="27628">
                  <c:v>274.42576150000002</c:v>
                </c:pt>
                <c:pt idx="27629">
                  <c:v>274.43569550000001</c:v>
                </c:pt>
                <c:pt idx="27630">
                  <c:v>274.4456295</c:v>
                </c:pt>
                <c:pt idx="27631">
                  <c:v>274.45556249999998</c:v>
                </c:pt>
                <c:pt idx="27632">
                  <c:v>274.46549649999997</c:v>
                </c:pt>
                <c:pt idx="27633">
                  <c:v>274.47543050000002</c:v>
                </c:pt>
                <c:pt idx="27634">
                  <c:v>274.4853645</c:v>
                </c:pt>
                <c:pt idx="27635">
                  <c:v>274.49529849999999</c:v>
                </c:pt>
                <c:pt idx="27636">
                  <c:v>274.50523149999998</c:v>
                </c:pt>
                <c:pt idx="27637">
                  <c:v>274.51516550000002</c:v>
                </c:pt>
                <c:pt idx="27638">
                  <c:v>274.52509950000001</c:v>
                </c:pt>
                <c:pt idx="27639">
                  <c:v>274.5350335</c:v>
                </c:pt>
                <c:pt idx="27640">
                  <c:v>274.54496749999998</c:v>
                </c:pt>
                <c:pt idx="27641">
                  <c:v>274.55490049999997</c:v>
                </c:pt>
                <c:pt idx="27642">
                  <c:v>274.56483450000002</c:v>
                </c:pt>
                <c:pt idx="27643">
                  <c:v>274.5747685</c:v>
                </c:pt>
                <c:pt idx="27644">
                  <c:v>274.58470249999999</c:v>
                </c:pt>
                <c:pt idx="27645">
                  <c:v>274.59463549999998</c:v>
                </c:pt>
                <c:pt idx="27646">
                  <c:v>274.60456950000003</c:v>
                </c:pt>
                <c:pt idx="27647">
                  <c:v>274.61450350000001</c:v>
                </c:pt>
                <c:pt idx="27648">
                  <c:v>274.6244375</c:v>
                </c:pt>
                <c:pt idx="27649">
                  <c:v>274.63437149999999</c:v>
                </c:pt>
                <c:pt idx="27650">
                  <c:v>274.64430449999998</c:v>
                </c:pt>
                <c:pt idx="27651">
                  <c:v>274.65423850000002</c:v>
                </c:pt>
                <c:pt idx="27652">
                  <c:v>274.66417250000001</c:v>
                </c:pt>
                <c:pt idx="27653">
                  <c:v>274.67410649999999</c:v>
                </c:pt>
                <c:pt idx="27654">
                  <c:v>274.68404049999998</c:v>
                </c:pt>
                <c:pt idx="27655">
                  <c:v>274.69397350000003</c:v>
                </c:pt>
                <c:pt idx="27656">
                  <c:v>274.70390750000001</c:v>
                </c:pt>
                <c:pt idx="27657">
                  <c:v>274.7138415</c:v>
                </c:pt>
                <c:pt idx="27658">
                  <c:v>274.72377549999999</c:v>
                </c:pt>
                <c:pt idx="27659">
                  <c:v>274.73371020000002</c:v>
                </c:pt>
                <c:pt idx="27660">
                  <c:v>274.74364320000001</c:v>
                </c:pt>
                <c:pt idx="27661">
                  <c:v>274.7535772</c:v>
                </c:pt>
                <c:pt idx="27662">
                  <c:v>274.76351119999998</c:v>
                </c:pt>
                <c:pt idx="27663">
                  <c:v>274.77344520000003</c:v>
                </c:pt>
                <c:pt idx="27664">
                  <c:v>274.78337920000001</c:v>
                </c:pt>
                <c:pt idx="27665">
                  <c:v>274.7933122</c:v>
                </c:pt>
                <c:pt idx="27666">
                  <c:v>274.80324619999999</c:v>
                </c:pt>
                <c:pt idx="27667">
                  <c:v>274.81318019999998</c:v>
                </c:pt>
                <c:pt idx="27668">
                  <c:v>274.82311420000002</c:v>
                </c:pt>
                <c:pt idx="27669">
                  <c:v>274.83304820000001</c:v>
                </c:pt>
                <c:pt idx="27670">
                  <c:v>274.8429812</c:v>
                </c:pt>
                <c:pt idx="27671">
                  <c:v>274.85291519999998</c:v>
                </c:pt>
                <c:pt idx="27672">
                  <c:v>274.86284920000003</c:v>
                </c:pt>
                <c:pt idx="27673">
                  <c:v>274.87278320000001</c:v>
                </c:pt>
                <c:pt idx="27674">
                  <c:v>274.8827172</c:v>
                </c:pt>
                <c:pt idx="27675">
                  <c:v>274.89265019999999</c:v>
                </c:pt>
                <c:pt idx="27676">
                  <c:v>274.90258419999998</c:v>
                </c:pt>
                <c:pt idx="27677">
                  <c:v>274.91251820000002</c:v>
                </c:pt>
                <c:pt idx="27678">
                  <c:v>274.92245220000001</c:v>
                </c:pt>
                <c:pt idx="27679">
                  <c:v>274.9323862</c:v>
                </c:pt>
                <c:pt idx="27680">
                  <c:v>274.94231919999999</c:v>
                </c:pt>
                <c:pt idx="27681">
                  <c:v>274.95225319999997</c:v>
                </c:pt>
                <c:pt idx="27682">
                  <c:v>274.96218720000002</c:v>
                </c:pt>
                <c:pt idx="27683">
                  <c:v>274.9721212</c:v>
                </c:pt>
                <c:pt idx="27684">
                  <c:v>274.98205519999999</c:v>
                </c:pt>
                <c:pt idx="27685">
                  <c:v>274.99198819999998</c:v>
                </c:pt>
                <c:pt idx="27686">
                  <c:v>275.00192220000002</c:v>
                </c:pt>
                <c:pt idx="27687">
                  <c:v>275.01185620000001</c:v>
                </c:pt>
                <c:pt idx="27688">
                  <c:v>275.0217902</c:v>
                </c:pt>
                <c:pt idx="27689">
                  <c:v>275.03172419999999</c:v>
                </c:pt>
                <c:pt idx="27690">
                  <c:v>275.04165719999997</c:v>
                </c:pt>
                <c:pt idx="27691">
                  <c:v>275.05159120000002</c:v>
                </c:pt>
                <c:pt idx="27692">
                  <c:v>275.06152520000001</c:v>
                </c:pt>
                <c:pt idx="27693">
                  <c:v>275.07145919999999</c:v>
                </c:pt>
                <c:pt idx="27694">
                  <c:v>275.08139319999998</c:v>
                </c:pt>
                <c:pt idx="27695">
                  <c:v>275.09132620000003</c:v>
                </c:pt>
                <c:pt idx="27696">
                  <c:v>275.10126020000001</c:v>
                </c:pt>
                <c:pt idx="27697">
                  <c:v>275.1111942</c:v>
                </c:pt>
                <c:pt idx="27698">
                  <c:v>275.12112819999999</c:v>
                </c:pt>
                <c:pt idx="27699">
                  <c:v>275.13106219999997</c:v>
                </c:pt>
                <c:pt idx="27700">
                  <c:v>275.14099520000002</c:v>
                </c:pt>
                <c:pt idx="27701">
                  <c:v>275.15092920000001</c:v>
                </c:pt>
                <c:pt idx="27702">
                  <c:v>275.16086319999999</c:v>
                </c:pt>
                <c:pt idx="27703">
                  <c:v>275.17079719999998</c:v>
                </c:pt>
                <c:pt idx="27704">
                  <c:v>275.18073120000003</c:v>
                </c:pt>
                <c:pt idx="27705">
                  <c:v>275.19066420000001</c:v>
                </c:pt>
                <c:pt idx="27706">
                  <c:v>275.2005982</c:v>
                </c:pt>
                <c:pt idx="27707">
                  <c:v>275.21053219999999</c:v>
                </c:pt>
                <c:pt idx="27708">
                  <c:v>275.22046619999998</c:v>
                </c:pt>
                <c:pt idx="27709">
                  <c:v>275.23040020000002</c:v>
                </c:pt>
                <c:pt idx="27710">
                  <c:v>275.24033320000001</c:v>
                </c:pt>
                <c:pt idx="27711">
                  <c:v>275.2502672</c:v>
                </c:pt>
                <c:pt idx="27712">
                  <c:v>275.26020119999998</c:v>
                </c:pt>
                <c:pt idx="27713">
                  <c:v>275.27013520000003</c:v>
                </c:pt>
                <c:pt idx="27714">
                  <c:v>275.28006920000001</c:v>
                </c:pt>
                <c:pt idx="27715">
                  <c:v>275.2900022</c:v>
                </c:pt>
                <c:pt idx="27716">
                  <c:v>275.29993619999999</c:v>
                </c:pt>
                <c:pt idx="27717">
                  <c:v>275.30987019999998</c:v>
                </c:pt>
                <c:pt idx="27718">
                  <c:v>275.31980420000002</c:v>
                </c:pt>
                <c:pt idx="27719">
                  <c:v>275.32973820000001</c:v>
                </c:pt>
                <c:pt idx="27720">
                  <c:v>275.3396712</c:v>
                </c:pt>
                <c:pt idx="27721">
                  <c:v>275.34960519999998</c:v>
                </c:pt>
                <c:pt idx="27722">
                  <c:v>275.35953919999997</c:v>
                </c:pt>
                <c:pt idx="27723">
                  <c:v>275.36947320000002</c:v>
                </c:pt>
                <c:pt idx="27724">
                  <c:v>275.37940620000001</c:v>
                </c:pt>
                <c:pt idx="27725">
                  <c:v>275.38934019999999</c:v>
                </c:pt>
                <c:pt idx="27726">
                  <c:v>275.39927419999998</c:v>
                </c:pt>
                <c:pt idx="27727">
                  <c:v>275.40920820000002</c:v>
                </c:pt>
                <c:pt idx="27728">
                  <c:v>275.41914220000001</c:v>
                </c:pt>
                <c:pt idx="27729">
                  <c:v>275.4290752</c:v>
                </c:pt>
                <c:pt idx="27730">
                  <c:v>275.43900919999999</c:v>
                </c:pt>
                <c:pt idx="27731">
                  <c:v>275.44894319999997</c:v>
                </c:pt>
                <c:pt idx="27732">
                  <c:v>275.45887720000002</c:v>
                </c:pt>
                <c:pt idx="27733">
                  <c:v>275.4688112</c:v>
                </c:pt>
                <c:pt idx="27734">
                  <c:v>275.47874419999999</c:v>
                </c:pt>
                <c:pt idx="27735">
                  <c:v>275.48867819999998</c:v>
                </c:pt>
                <c:pt idx="27736">
                  <c:v>275.49861220000003</c:v>
                </c:pt>
                <c:pt idx="27737">
                  <c:v>275.50854620000001</c:v>
                </c:pt>
                <c:pt idx="27738">
                  <c:v>275.5184802</c:v>
                </c:pt>
                <c:pt idx="27739">
                  <c:v>275.52841319999999</c:v>
                </c:pt>
                <c:pt idx="27740">
                  <c:v>275.53834719999998</c:v>
                </c:pt>
                <c:pt idx="27741">
                  <c:v>275.54828120000002</c:v>
                </c:pt>
                <c:pt idx="27742">
                  <c:v>275.55821520000001</c:v>
                </c:pt>
                <c:pt idx="27743">
                  <c:v>275.56814919999999</c:v>
                </c:pt>
                <c:pt idx="27744">
                  <c:v>275.57808219999998</c:v>
                </c:pt>
                <c:pt idx="27745">
                  <c:v>275.58801620000003</c:v>
                </c:pt>
                <c:pt idx="27746">
                  <c:v>275.59795020000001</c:v>
                </c:pt>
                <c:pt idx="27747">
                  <c:v>275.6078842</c:v>
                </c:pt>
                <c:pt idx="27748">
                  <c:v>275.61781819999999</c:v>
                </c:pt>
                <c:pt idx="27749">
                  <c:v>275.62775119999998</c:v>
                </c:pt>
                <c:pt idx="27750">
                  <c:v>275.63768520000002</c:v>
                </c:pt>
                <c:pt idx="27751">
                  <c:v>275.64761920000001</c:v>
                </c:pt>
                <c:pt idx="27752">
                  <c:v>275.6575532</c:v>
                </c:pt>
                <c:pt idx="27753">
                  <c:v>275.66748719999998</c:v>
                </c:pt>
                <c:pt idx="27754">
                  <c:v>275.67742019999997</c:v>
                </c:pt>
                <c:pt idx="27755">
                  <c:v>275.68735420000002</c:v>
                </c:pt>
                <c:pt idx="27756">
                  <c:v>275.6972882</c:v>
                </c:pt>
                <c:pt idx="27757">
                  <c:v>275.70722219999999</c:v>
                </c:pt>
                <c:pt idx="27758">
                  <c:v>275.71715619999998</c:v>
                </c:pt>
                <c:pt idx="27759">
                  <c:v>275.72708829999999</c:v>
                </c:pt>
                <c:pt idx="27760">
                  <c:v>275.73702229999998</c:v>
                </c:pt>
                <c:pt idx="27761">
                  <c:v>275.74695630000002</c:v>
                </c:pt>
                <c:pt idx="27762">
                  <c:v>275.75689030000001</c:v>
                </c:pt>
                <c:pt idx="27763">
                  <c:v>275.7668243</c:v>
                </c:pt>
                <c:pt idx="27764">
                  <c:v>275.77675729999999</c:v>
                </c:pt>
                <c:pt idx="27765">
                  <c:v>275.78669129999997</c:v>
                </c:pt>
                <c:pt idx="27766">
                  <c:v>275.79662530000002</c:v>
                </c:pt>
                <c:pt idx="27767">
                  <c:v>275.8065593</c:v>
                </c:pt>
                <c:pt idx="27768">
                  <c:v>275.81649329999999</c:v>
                </c:pt>
                <c:pt idx="27769">
                  <c:v>275.82642629999998</c:v>
                </c:pt>
                <c:pt idx="27770">
                  <c:v>275.83636030000002</c:v>
                </c:pt>
                <c:pt idx="27771">
                  <c:v>275.84629430000001</c:v>
                </c:pt>
                <c:pt idx="27772">
                  <c:v>275.8562283</c:v>
                </c:pt>
                <c:pt idx="27773">
                  <c:v>275.86616229999998</c:v>
                </c:pt>
                <c:pt idx="27774">
                  <c:v>275.87609529999997</c:v>
                </c:pt>
                <c:pt idx="27775">
                  <c:v>275.88602930000002</c:v>
                </c:pt>
                <c:pt idx="27776">
                  <c:v>275.89596330000001</c:v>
                </c:pt>
                <c:pt idx="27777">
                  <c:v>275.90589729999999</c:v>
                </c:pt>
                <c:pt idx="27778">
                  <c:v>275.91583129999998</c:v>
                </c:pt>
                <c:pt idx="27779">
                  <c:v>275.92576430000003</c:v>
                </c:pt>
                <c:pt idx="27780">
                  <c:v>275.93569830000001</c:v>
                </c:pt>
                <c:pt idx="27781">
                  <c:v>275.9456323</c:v>
                </c:pt>
                <c:pt idx="27782">
                  <c:v>275.95556629999999</c:v>
                </c:pt>
                <c:pt idx="27783">
                  <c:v>275.96550029999997</c:v>
                </c:pt>
                <c:pt idx="27784">
                  <c:v>275.97543330000002</c:v>
                </c:pt>
                <c:pt idx="27785">
                  <c:v>275.98536730000001</c:v>
                </c:pt>
                <c:pt idx="27786">
                  <c:v>275.99530129999999</c:v>
                </c:pt>
                <c:pt idx="27787">
                  <c:v>276.00523529999998</c:v>
                </c:pt>
                <c:pt idx="27788">
                  <c:v>276.01516930000003</c:v>
                </c:pt>
                <c:pt idx="27789">
                  <c:v>276.02510230000001</c:v>
                </c:pt>
                <c:pt idx="27790">
                  <c:v>276.0350363</c:v>
                </c:pt>
                <c:pt idx="27791">
                  <c:v>276.04497029999999</c:v>
                </c:pt>
                <c:pt idx="27792">
                  <c:v>276.05490429999998</c:v>
                </c:pt>
                <c:pt idx="27793">
                  <c:v>276.06483830000002</c:v>
                </c:pt>
                <c:pt idx="27794">
                  <c:v>276.07477230000001</c:v>
                </c:pt>
                <c:pt idx="27795">
                  <c:v>276.0847053</c:v>
                </c:pt>
                <c:pt idx="27796">
                  <c:v>276.09463929999998</c:v>
                </c:pt>
                <c:pt idx="27797">
                  <c:v>276.10457330000003</c:v>
                </c:pt>
                <c:pt idx="27798">
                  <c:v>276.11450730000001</c:v>
                </c:pt>
                <c:pt idx="27799">
                  <c:v>276.1244413</c:v>
                </c:pt>
                <c:pt idx="27800">
                  <c:v>276.13437429999999</c:v>
                </c:pt>
                <c:pt idx="27801">
                  <c:v>276.14430829999998</c:v>
                </c:pt>
                <c:pt idx="27802">
                  <c:v>276.15424230000002</c:v>
                </c:pt>
                <c:pt idx="27803">
                  <c:v>276.16417630000001</c:v>
                </c:pt>
                <c:pt idx="27804">
                  <c:v>276.1741103</c:v>
                </c:pt>
                <c:pt idx="27805">
                  <c:v>276.18404329999998</c:v>
                </c:pt>
                <c:pt idx="27806">
                  <c:v>276.19397729999997</c:v>
                </c:pt>
                <c:pt idx="27807">
                  <c:v>276.20391130000002</c:v>
                </c:pt>
                <c:pt idx="27808">
                  <c:v>276.2138453</c:v>
                </c:pt>
                <c:pt idx="27809">
                  <c:v>276.22377929999999</c:v>
                </c:pt>
                <c:pt idx="27810">
                  <c:v>276.23371329999998</c:v>
                </c:pt>
                <c:pt idx="27811">
                  <c:v>276.24364630000002</c:v>
                </c:pt>
                <c:pt idx="27812">
                  <c:v>276.25358030000001</c:v>
                </c:pt>
                <c:pt idx="27813">
                  <c:v>276.2635143</c:v>
                </c:pt>
                <c:pt idx="27814">
                  <c:v>276.27344829999998</c:v>
                </c:pt>
                <c:pt idx="27815">
                  <c:v>276.28338230000003</c:v>
                </c:pt>
                <c:pt idx="27816">
                  <c:v>276.29331530000002</c:v>
                </c:pt>
                <c:pt idx="27817">
                  <c:v>276.3032493</c:v>
                </c:pt>
                <c:pt idx="27818">
                  <c:v>276.31318329999999</c:v>
                </c:pt>
                <c:pt idx="27819">
                  <c:v>276.32311729999998</c:v>
                </c:pt>
                <c:pt idx="27820">
                  <c:v>276.33305130000002</c:v>
                </c:pt>
                <c:pt idx="27821">
                  <c:v>276.34298530000001</c:v>
                </c:pt>
                <c:pt idx="27822">
                  <c:v>276.3529183</c:v>
                </c:pt>
                <c:pt idx="27823">
                  <c:v>276.36285229999999</c:v>
                </c:pt>
                <c:pt idx="27824">
                  <c:v>276.37278629999997</c:v>
                </c:pt>
                <c:pt idx="27825">
                  <c:v>276.38272030000002</c:v>
                </c:pt>
                <c:pt idx="27826">
                  <c:v>276.3926543</c:v>
                </c:pt>
                <c:pt idx="27827">
                  <c:v>276.40258729999999</c:v>
                </c:pt>
                <c:pt idx="27828">
                  <c:v>276.41252129999998</c:v>
                </c:pt>
                <c:pt idx="27829">
                  <c:v>276.42245530000002</c:v>
                </c:pt>
                <c:pt idx="27830">
                  <c:v>276.43238930000001</c:v>
                </c:pt>
                <c:pt idx="27831">
                  <c:v>276.4423233</c:v>
                </c:pt>
                <c:pt idx="27832">
                  <c:v>276.45225729999999</c:v>
                </c:pt>
                <c:pt idx="27833">
                  <c:v>276.46219029999997</c:v>
                </c:pt>
                <c:pt idx="27834">
                  <c:v>276.47212430000002</c:v>
                </c:pt>
                <c:pt idx="27835">
                  <c:v>276.48205830000001</c:v>
                </c:pt>
                <c:pt idx="27836">
                  <c:v>276.49199229999999</c:v>
                </c:pt>
                <c:pt idx="27837">
                  <c:v>276.50192629999998</c:v>
                </c:pt>
                <c:pt idx="27838">
                  <c:v>276.51185930000003</c:v>
                </c:pt>
                <c:pt idx="27839">
                  <c:v>276.52179330000001</c:v>
                </c:pt>
                <c:pt idx="27840">
                  <c:v>276.5317273</c:v>
                </c:pt>
                <c:pt idx="27841">
                  <c:v>276.54166129999999</c:v>
                </c:pt>
                <c:pt idx="27842">
                  <c:v>276.55159529999997</c:v>
                </c:pt>
                <c:pt idx="27843">
                  <c:v>276.56152930000002</c:v>
                </c:pt>
                <c:pt idx="27844">
                  <c:v>276.57146230000001</c:v>
                </c:pt>
                <c:pt idx="27845">
                  <c:v>276.58139629999999</c:v>
                </c:pt>
                <c:pt idx="27846">
                  <c:v>276.59133029999998</c:v>
                </c:pt>
                <c:pt idx="27847">
                  <c:v>276.60126430000003</c:v>
                </c:pt>
                <c:pt idx="27848">
                  <c:v>276.61119830000001</c:v>
                </c:pt>
                <c:pt idx="27849">
                  <c:v>276.6211323</c:v>
                </c:pt>
                <c:pt idx="27850">
                  <c:v>276.63106529999999</c:v>
                </c:pt>
                <c:pt idx="27851">
                  <c:v>276.64099929999998</c:v>
                </c:pt>
                <c:pt idx="27852">
                  <c:v>276.65093330000002</c:v>
                </c:pt>
                <c:pt idx="27853">
                  <c:v>276.66086730000001</c:v>
                </c:pt>
                <c:pt idx="27854">
                  <c:v>276.67080129999999</c:v>
                </c:pt>
                <c:pt idx="27855">
                  <c:v>276.68073429999998</c:v>
                </c:pt>
                <c:pt idx="27856">
                  <c:v>276.69066830000003</c:v>
                </c:pt>
                <c:pt idx="27857">
                  <c:v>276.70060230000001</c:v>
                </c:pt>
                <c:pt idx="27858">
                  <c:v>276.7105363</c:v>
                </c:pt>
                <c:pt idx="27859">
                  <c:v>276.72047029999999</c:v>
                </c:pt>
                <c:pt idx="27860">
                  <c:v>276.73040450000002</c:v>
                </c:pt>
                <c:pt idx="27861">
                  <c:v>276.74033750000001</c:v>
                </c:pt>
                <c:pt idx="27862">
                  <c:v>276.7502715</c:v>
                </c:pt>
                <c:pt idx="27863">
                  <c:v>276.76020549999998</c:v>
                </c:pt>
                <c:pt idx="27864">
                  <c:v>276.77013950000003</c:v>
                </c:pt>
                <c:pt idx="27865">
                  <c:v>276.78007350000001</c:v>
                </c:pt>
                <c:pt idx="27866">
                  <c:v>276.7900075</c:v>
                </c:pt>
                <c:pt idx="27867">
                  <c:v>276.79994049999999</c:v>
                </c:pt>
                <c:pt idx="27868">
                  <c:v>276.80987449999998</c:v>
                </c:pt>
                <c:pt idx="27869">
                  <c:v>276.81980850000002</c:v>
                </c:pt>
                <c:pt idx="27870">
                  <c:v>276.82974250000001</c:v>
                </c:pt>
                <c:pt idx="27871">
                  <c:v>276.8396765</c:v>
                </c:pt>
                <c:pt idx="27872">
                  <c:v>276.84960949999999</c:v>
                </c:pt>
                <c:pt idx="27873">
                  <c:v>276.85954349999997</c:v>
                </c:pt>
                <c:pt idx="27874">
                  <c:v>276.86947750000002</c:v>
                </c:pt>
                <c:pt idx="27875">
                  <c:v>276.8794115</c:v>
                </c:pt>
                <c:pt idx="27876">
                  <c:v>276.88934549999999</c:v>
                </c:pt>
                <c:pt idx="27877">
                  <c:v>276.89927949999998</c:v>
                </c:pt>
                <c:pt idx="27878">
                  <c:v>276.90921250000002</c:v>
                </c:pt>
                <c:pt idx="27879">
                  <c:v>276.91914650000001</c:v>
                </c:pt>
                <c:pt idx="27880">
                  <c:v>276.9290805</c:v>
                </c:pt>
                <c:pt idx="27881">
                  <c:v>276.93901449999998</c:v>
                </c:pt>
                <c:pt idx="27882">
                  <c:v>276.94894849999997</c:v>
                </c:pt>
                <c:pt idx="27883">
                  <c:v>276.95888150000002</c:v>
                </c:pt>
                <c:pt idx="27884">
                  <c:v>276.96881550000001</c:v>
                </c:pt>
                <c:pt idx="27885">
                  <c:v>276.97874949999999</c:v>
                </c:pt>
                <c:pt idx="27886">
                  <c:v>276.98868349999998</c:v>
                </c:pt>
                <c:pt idx="27887">
                  <c:v>276.99861750000002</c:v>
                </c:pt>
                <c:pt idx="27888">
                  <c:v>277.00855150000001</c:v>
                </c:pt>
                <c:pt idx="27889">
                  <c:v>277.0184845</c:v>
                </c:pt>
                <c:pt idx="27890">
                  <c:v>277.02841849999999</c:v>
                </c:pt>
                <c:pt idx="27891">
                  <c:v>277.03835249999997</c:v>
                </c:pt>
                <c:pt idx="27892">
                  <c:v>277.04828650000002</c:v>
                </c:pt>
                <c:pt idx="27893">
                  <c:v>277.0582205</c:v>
                </c:pt>
                <c:pt idx="27894">
                  <c:v>277.06815449999999</c:v>
                </c:pt>
                <c:pt idx="27895">
                  <c:v>277.07808749999998</c:v>
                </c:pt>
                <c:pt idx="27896">
                  <c:v>277.08802150000002</c:v>
                </c:pt>
                <c:pt idx="27897">
                  <c:v>277.09795550000001</c:v>
                </c:pt>
                <c:pt idx="27898">
                  <c:v>277.1078895</c:v>
                </c:pt>
                <c:pt idx="27899">
                  <c:v>277.11782349999999</c:v>
                </c:pt>
                <c:pt idx="27900">
                  <c:v>277.12775649999998</c:v>
                </c:pt>
                <c:pt idx="27901">
                  <c:v>277.13769050000002</c:v>
                </c:pt>
                <c:pt idx="27902">
                  <c:v>277.14762450000001</c:v>
                </c:pt>
                <c:pt idx="27903">
                  <c:v>277.15755849999999</c:v>
                </c:pt>
                <c:pt idx="27904">
                  <c:v>277.16749249999998</c:v>
                </c:pt>
                <c:pt idx="27905">
                  <c:v>277.17742650000002</c:v>
                </c:pt>
                <c:pt idx="27906">
                  <c:v>277.18735950000001</c:v>
                </c:pt>
                <c:pt idx="27907">
                  <c:v>277.1972935</c:v>
                </c:pt>
                <c:pt idx="27908">
                  <c:v>277.20722749999999</c:v>
                </c:pt>
                <c:pt idx="27909">
                  <c:v>277.21716149999997</c:v>
                </c:pt>
                <c:pt idx="27910">
                  <c:v>277.22709550000002</c:v>
                </c:pt>
                <c:pt idx="27911">
                  <c:v>277.23702950000001</c:v>
                </c:pt>
                <c:pt idx="27912">
                  <c:v>277.2469625</c:v>
                </c:pt>
                <c:pt idx="27913">
                  <c:v>277.25689649999998</c:v>
                </c:pt>
                <c:pt idx="27914">
                  <c:v>277.26683050000003</c:v>
                </c:pt>
                <c:pt idx="27915">
                  <c:v>277.27676450000001</c:v>
                </c:pt>
                <c:pt idx="27916">
                  <c:v>277.2866985</c:v>
                </c:pt>
                <c:pt idx="27917">
                  <c:v>277.29663249999999</c:v>
                </c:pt>
                <c:pt idx="27918">
                  <c:v>277.30656549999998</c:v>
                </c:pt>
                <c:pt idx="27919">
                  <c:v>277.31649950000002</c:v>
                </c:pt>
                <c:pt idx="27920">
                  <c:v>277.32643350000001</c:v>
                </c:pt>
                <c:pt idx="27921">
                  <c:v>277.33636749999999</c:v>
                </c:pt>
                <c:pt idx="27922">
                  <c:v>277.34630149999998</c:v>
                </c:pt>
                <c:pt idx="27923">
                  <c:v>277.35623550000003</c:v>
                </c:pt>
                <c:pt idx="27924">
                  <c:v>277.36616850000001</c:v>
                </c:pt>
                <c:pt idx="27925">
                  <c:v>277.3761025</c:v>
                </c:pt>
                <c:pt idx="27926">
                  <c:v>277.38603649999999</c:v>
                </c:pt>
                <c:pt idx="27927">
                  <c:v>277.39597049999998</c:v>
                </c:pt>
                <c:pt idx="27928">
                  <c:v>277.40590450000002</c:v>
                </c:pt>
                <c:pt idx="27929">
                  <c:v>277.41583850000001</c:v>
                </c:pt>
                <c:pt idx="27930">
                  <c:v>277.4257715</c:v>
                </c:pt>
                <c:pt idx="27931">
                  <c:v>277.43570549999998</c:v>
                </c:pt>
                <c:pt idx="27932">
                  <c:v>277.44563950000003</c:v>
                </c:pt>
                <c:pt idx="27933">
                  <c:v>277.45557350000001</c:v>
                </c:pt>
                <c:pt idx="27934">
                  <c:v>277.4655075</c:v>
                </c:pt>
                <c:pt idx="27935">
                  <c:v>277.47544149999999</c:v>
                </c:pt>
                <c:pt idx="27936">
                  <c:v>277.48537449999998</c:v>
                </c:pt>
                <c:pt idx="27937">
                  <c:v>277.49530850000002</c:v>
                </c:pt>
                <c:pt idx="27938">
                  <c:v>277.50524250000001</c:v>
                </c:pt>
                <c:pt idx="27939">
                  <c:v>277.5151765</c:v>
                </c:pt>
                <c:pt idx="27940">
                  <c:v>277.52511049999998</c:v>
                </c:pt>
                <c:pt idx="27941">
                  <c:v>277.53504450000003</c:v>
                </c:pt>
                <c:pt idx="27942">
                  <c:v>277.54497750000002</c:v>
                </c:pt>
                <c:pt idx="27943">
                  <c:v>277.5549115</c:v>
                </c:pt>
                <c:pt idx="27944">
                  <c:v>277.56484549999999</c:v>
                </c:pt>
                <c:pt idx="27945">
                  <c:v>277.57477949999998</c:v>
                </c:pt>
                <c:pt idx="27946">
                  <c:v>277.58471350000002</c:v>
                </c:pt>
                <c:pt idx="27947">
                  <c:v>277.59464750000001</c:v>
                </c:pt>
                <c:pt idx="27948">
                  <c:v>277.6045805</c:v>
                </c:pt>
                <c:pt idx="27949">
                  <c:v>277.61451449999998</c:v>
                </c:pt>
                <c:pt idx="27950">
                  <c:v>277.62444850000003</c:v>
                </c:pt>
                <c:pt idx="27951">
                  <c:v>277.63438250000002</c:v>
                </c:pt>
                <c:pt idx="27952">
                  <c:v>277.6443165</c:v>
                </c:pt>
                <c:pt idx="27953">
                  <c:v>277.65425049999999</c:v>
                </c:pt>
                <c:pt idx="27954">
                  <c:v>277.66418449999998</c:v>
                </c:pt>
                <c:pt idx="27955">
                  <c:v>277.67411750000002</c:v>
                </c:pt>
                <c:pt idx="27956">
                  <c:v>277.68405150000001</c:v>
                </c:pt>
                <c:pt idx="27957">
                  <c:v>277.6939855</c:v>
                </c:pt>
                <c:pt idx="27958">
                  <c:v>277.70391949999998</c:v>
                </c:pt>
                <c:pt idx="27959">
                  <c:v>277.71385350000003</c:v>
                </c:pt>
                <c:pt idx="27960">
                  <c:v>277.72378750000001</c:v>
                </c:pt>
                <c:pt idx="27961">
                  <c:v>277.73372010000003</c:v>
                </c:pt>
                <c:pt idx="27962">
                  <c:v>277.74365410000001</c:v>
                </c:pt>
                <c:pt idx="27963">
                  <c:v>277.7535881</c:v>
                </c:pt>
                <c:pt idx="27964">
                  <c:v>277.76352209999999</c:v>
                </c:pt>
                <c:pt idx="27965">
                  <c:v>277.77345609999998</c:v>
                </c:pt>
                <c:pt idx="27966">
                  <c:v>277.78339010000002</c:v>
                </c:pt>
                <c:pt idx="27967">
                  <c:v>277.79332410000001</c:v>
                </c:pt>
                <c:pt idx="27968">
                  <c:v>277.8032571</c:v>
                </c:pt>
                <c:pt idx="27969">
                  <c:v>277.81319109999998</c:v>
                </c:pt>
                <c:pt idx="27970">
                  <c:v>277.82312510000003</c:v>
                </c:pt>
                <c:pt idx="27971">
                  <c:v>277.83305910000001</c:v>
                </c:pt>
                <c:pt idx="27972">
                  <c:v>277.8429931</c:v>
                </c:pt>
                <c:pt idx="27973">
                  <c:v>277.85292709999999</c:v>
                </c:pt>
                <c:pt idx="27974">
                  <c:v>277.86286109999998</c:v>
                </c:pt>
                <c:pt idx="27975">
                  <c:v>277.87279410000002</c:v>
                </c:pt>
                <c:pt idx="27976">
                  <c:v>277.88272810000001</c:v>
                </c:pt>
                <c:pt idx="27977">
                  <c:v>277.8926621</c:v>
                </c:pt>
                <c:pt idx="27978">
                  <c:v>277.90259609999998</c:v>
                </c:pt>
                <c:pt idx="27979">
                  <c:v>277.91253010000003</c:v>
                </c:pt>
                <c:pt idx="27980">
                  <c:v>277.92246410000001</c:v>
                </c:pt>
                <c:pt idx="27981">
                  <c:v>277.9323981</c:v>
                </c:pt>
                <c:pt idx="27982">
                  <c:v>277.94233109999999</c:v>
                </c:pt>
                <c:pt idx="27983">
                  <c:v>277.95226509999998</c:v>
                </c:pt>
                <c:pt idx="27984">
                  <c:v>277.96219910000002</c:v>
                </c:pt>
                <c:pt idx="27985">
                  <c:v>277.97213310000001</c:v>
                </c:pt>
                <c:pt idx="27986">
                  <c:v>277.98206709999999</c:v>
                </c:pt>
                <c:pt idx="27987">
                  <c:v>277.99200109999998</c:v>
                </c:pt>
                <c:pt idx="27988">
                  <c:v>278.00193510000003</c:v>
                </c:pt>
                <c:pt idx="27989">
                  <c:v>278.01186910000001</c:v>
                </c:pt>
                <c:pt idx="27990">
                  <c:v>278.0218021</c:v>
                </c:pt>
                <c:pt idx="27991">
                  <c:v>278.03173609999999</c:v>
                </c:pt>
                <c:pt idx="27992">
                  <c:v>278.04167009999998</c:v>
                </c:pt>
                <c:pt idx="27993">
                  <c:v>278.05160410000002</c:v>
                </c:pt>
                <c:pt idx="27994">
                  <c:v>278.06153810000001</c:v>
                </c:pt>
                <c:pt idx="27995">
                  <c:v>278.07147209999999</c:v>
                </c:pt>
                <c:pt idx="27996">
                  <c:v>278.08140609999998</c:v>
                </c:pt>
                <c:pt idx="27997">
                  <c:v>278.09133910000003</c:v>
                </c:pt>
                <c:pt idx="27998">
                  <c:v>278.10127310000001</c:v>
                </c:pt>
                <c:pt idx="27999">
                  <c:v>278.1112071</c:v>
                </c:pt>
                <c:pt idx="28000">
                  <c:v>278.12114109999999</c:v>
                </c:pt>
                <c:pt idx="28001">
                  <c:v>278.13107509999998</c:v>
                </c:pt>
                <c:pt idx="28002">
                  <c:v>278.14100910000002</c:v>
                </c:pt>
                <c:pt idx="28003">
                  <c:v>278.15094310000001</c:v>
                </c:pt>
                <c:pt idx="28004">
                  <c:v>278.1608761</c:v>
                </c:pt>
                <c:pt idx="28005">
                  <c:v>278.17081009999998</c:v>
                </c:pt>
                <c:pt idx="28006">
                  <c:v>278.18074410000003</c:v>
                </c:pt>
                <c:pt idx="28007">
                  <c:v>278.19067810000001</c:v>
                </c:pt>
                <c:pt idx="28008">
                  <c:v>278.2006121</c:v>
                </c:pt>
                <c:pt idx="28009">
                  <c:v>278.21054609999999</c:v>
                </c:pt>
                <c:pt idx="28010">
                  <c:v>278.22048009999997</c:v>
                </c:pt>
                <c:pt idx="28011">
                  <c:v>278.23041310000002</c:v>
                </c:pt>
                <c:pt idx="28012">
                  <c:v>278.24034710000001</c:v>
                </c:pt>
                <c:pt idx="28013">
                  <c:v>278.2502811</c:v>
                </c:pt>
                <c:pt idx="28014">
                  <c:v>278.26021509999998</c:v>
                </c:pt>
                <c:pt idx="28015">
                  <c:v>278.27014910000003</c:v>
                </c:pt>
                <c:pt idx="28016">
                  <c:v>278.28008310000001</c:v>
                </c:pt>
                <c:pt idx="28017">
                  <c:v>278.2900171</c:v>
                </c:pt>
                <c:pt idx="28018">
                  <c:v>278.29995109999999</c:v>
                </c:pt>
                <c:pt idx="28019">
                  <c:v>278.30988409999998</c:v>
                </c:pt>
                <c:pt idx="28020">
                  <c:v>278.31981810000002</c:v>
                </c:pt>
                <c:pt idx="28021">
                  <c:v>278.32975210000001</c:v>
                </c:pt>
                <c:pt idx="28022">
                  <c:v>278.33968609999999</c:v>
                </c:pt>
                <c:pt idx="28023">
                  <c:v>278.34962009999998</c:v>
                </c:pt>
                <c:pt idx="28024">
                  <c:v>278.35955410000003</c:v>
                </c:pt>
                <c:pt idx="28025">
                  <c:v>278.36948810000001</c:v>
                </c:pt>
                <c:pt idx="28026">
                  <c:v>278.3794211</c:v>
                </c:pt>
                <c:pt idx="28027">
                  <c:v>278.38935509999999</c:v>
                </c:pt>
                <c:pt idx="28028">
                  <c:v>278.39928909999998</c:v>
                </c:pt>
                <c:pt idx="28029">
                  <c:v>278.40922310000002</c:v>
                </c:pt>
                <c:pt idx="28030">
                  <c:v>278.41915710000001</c:v>
                </c:pt>
                <c:pt idx="28031">
                  <c:v>278.42909109999999</c:v>
                </c:pt>
                <c:pt idx="28032">
                  <c:v>278.43902509999998</c:v>
                </c:pt>
                <c:pt idx="28033">
                  <c:v>278.44895910000002</c:v>
                </c:pt>
                <c:pt idx="28034">
                  <c:v>278.45889210000001</c:v>
                </c:pt>
                <c:pt idx="28035">
                  <c:v>278.4688261</c:v>
                </c:pt>
                <c:pt idx="28036">
                  <c:v>278.47876009999999</c:v>
                </c:pt>
                <c:pt idx="28037">
                  <c:v>278.48869409999998</c:v>
                </c:pt>
                <c:pt idx="28038">
                  <c:v>278.49862810000002</c:v>
                </c:pt>
                <c:pt idx="28039">
                  <c:v>278.50856210000001</c:v>
                </c:pt>
                <c:pt idx="28040">
                  <c:v>278.51849609999999</c:v>
                </c:pt>
                <c:pt idx="28041">
                  <c:v>278.52842909999998</c:v>
                </c:pt>
                <c:pt idx="28042">
                  <c:v>278.53836310000003</c:v>
                </c:pt>
                <c:pt idx="28043">
                  <c:v>278.54829710000001</c:v>
                </c:pt>
                <c:pt idx="28044">
                  <c:v>278.5582311</c:v>
                </c:pt>
                <c:pt idx="28045">
                  <c:v>278.56816509999999</c:v>
                </c:pt>
                <c:pt idx="28046">
                  <c:v>278.57809909999997</c:v>
                </c:pt>
                <c:pt idx="28047">
                  <c:v>278.58803310000002</c:v>
                </c:pt>
                <c:pt idx="28048">
                  <c:v>278.59796710000001</c:v>
                </c:pt>
                <c:pt idx="28049">
                  <c:v>278.60790009999999</c:v>
                </c:pt>
                <c:pt idx="28050">
                  <c:v>278.61783409999998</c:v>
                </c:pt>
                <c:pt idx="28051">
                  <c:v>278.62776810000003</c:v>
                </c:pt>
                <c:pt idx="28052">
                  <c:v>278.63770210000001</c:v>
                </c:pt>
                <c:pt idx="28053">
                  <c:v>278.6476361</c:v>
                </c:pt>
                <c:pt idx="28054">
                  <c:v>278.65757009999999</c:v>
                </c:pt>
                <c:pt idx="28055">
                  <c:v>278.66750409999997</c:v>
                </c:pt>
                <c:pt idx="28056">
                  <c:v>278.67743810000002</c:v>
                </c:pt>
                <c:pt idx="28057">
                  <c:v>278.68737110000001</c:v>
                </c:pt>
                <c:pt idx="28058">
                  <c:v>278.69730509999999</c:v>
                </c:pt>
                <c:pt idx="28059">
                  <c:v>278.70723909999998</c:v>
                </c:pt>
                <c:pt idx="28060">
                  <c:v>278.71717310000002</c:v>
                </c:pt>
                <c:pt idx="28061">
                  <c:v>278.72710710000001</c:v>
                </c:pt>
                <c:pt idx="28062">
                  <c:v>278.7370421</c:v>
                </c:pt>
                <c:pt idx="28063">
                  <c:v>278.74697609999998</c:v>
                </c:pt>
                <c:pt idx="28064">
                  <c:v>278.75691010000003</c:v>
                </c:pt>
                <c:pt idx="28065">
                  <c:v>278.76684310000002</c:v>
                </c:pt>
                <c:pt idx="28066">
                  <c:v>278.7767771</c:v>
                </c:pt>
                <c:pt idx="28067">
                  <c:v>278.78671109999999</c:v>
                </c:pt>
                <c:pt idx="28068">
                  <c:v>278.79664509999998</c:v>
                </c:pt>
                <c:pt idx="28069">
                  <c:v>278.80657910000002</c:v>
                </c:pt>
                <c:pt idx="28070">
                  <c:v>278.81651310000001</c:v>
                </c:pt>
                <c:pt idx="28071">
                  <c:v>278.8264471</c:v>
                </c:pt>
                <c:pt idx="28072">
                  <c:v>278.83638109999998</c:v>
                </c:pt>
                <c:pt idx="28073">
                  <c:v>278.84631409999997</c:v>
                </c:pt>
                <c:pt idx="28074">
                  <c:v>278.85624810000002</c:v>
                </c:pt>
                <c:pt idx="28075">
                  <c:v>278.8661821</c:v>
                </c:pt>
                <c:pt idx="28076">
                  <c:v>278.87611609999999</c:v>
                </c:pt>
                <c:pt idx="28077">
                  <c:v>278.88605009999998</c:v>
                </c:pt>
                <c:pt idx="28078">
                  <c:v>278.89598410000002</c:v>
                </c:pt>
                <c:pt idx="28079">
                  <c:v>278.90591810000001</c:v>
                </c:pt>
                <c:pt idx="28080">
                  <c:v>278.9158521</c:v>
                </c:pt>
                <c:pt idx="28081">
                  <c:v>278.92578609999998</c:v>
                </c:pt>
                <c:pt idx="28082">
                  <c:v>278.93571909999997</c:v>
                </c:pt>
                <c:pt idx="28083">
                  <c:v>278.94565310000002</c:v>
                </c:pt>
                <c:pt idx="28084">
                  <c:v>278.9555871</c:v>
                </c:pt>
                <c:pt idx="28085">
                  <c:v>278.96552109999999</c:v>
                </c:pt>
                <c:pt idx="28086">
                  <c:v>278.97545509999998</c:v>
                </c:pt>
                <c:pt idx="28087">
                  <c:v>278.98538910000002</c:v>
                </c:pt>
                <c:pt idx="28088">
                  <c:v>278.99532310000001</c:v>
                </c:pt>
                <c:pt idx="28089">
                  <c:v>279.00525709999999</c:v>
                </c:pt>
                <c:pt idx="28090">
                  <c:v>279.01519009999998</c:v>
                </c:pt>
                <c:pt idx="28091">
                  <c:v>279.02512410000003</c:v>
                </c:pt>
                <c:pt idx="28092">
                  <c:v>279.03505810000001</c:v>
                </c:pt>
                <c:pt idx="28093">
                  <c:v>279.0449921</c:v>
                </c:pt>
                <c:pt idx="28094">
                  <c:v>279.05492609999999</c:v>
                </c:pt>
                <c:pt idx="28095">
                  <c:v>279.06486009999998</c:v>
                </c:pt>
                <c:pt idx="28096">
                  <c:v>279.07479410000002</c:v>
                </c:pt>
                <c:pt idx="28097">
                  <c:v>279.08472810000001</c:v>
                </c:pt>
                <c:pt idx="28098">
                  <c:v>279.09466209999999</c:v>
                </c:pt>
                <c:pt idx="28099">
                  <c:v>279.10459509999998</c:v>
                </c:pt>
                <c:pt idx="28100">
                  <c:v>279.11452910000003</c:v>
                </c:pt>
                <c:pt idx="28101">
                  <c:v>279.12446310000001</c:v>
                </c:pt>
                <c:pt idx="28102">
                  <c:v>279.1343971</c:v>
                </c:pt>
                <c:pt idx="28103">
                  <c:v>279.14433109999999</c:v>
                </c:pt>
                <c:pt idx="28104">
                  <c:v>279.15426509999998</c:v>
                </c:pt>
                <c:pt idx="28105">
                  <c:v>279.16419910000002</c:v>
                </c:pt>
                <c:pt idx="28106">
                  <c:v>279.17413310000001</c:v>
                </c:pt>
                <c:pt idx="28107">
                  <c:v>279.18406709999999</c:v>
                </c:pt>
                <c:pt idx="28108">
                  <c:v>279.19400009999998</c:v>
                </c:pt>
                <c:pt idx="28109">
                  <c:v>279.20393410000003</c:v>
                </c:pt>
                <c:pt idx="28110">
                  <c:v>279.21386810000001</c:v>
                </c:pt>
                <c:pt idx="28111">
                  <c:v>279.2238021</c:v>
                </c:pt>
                <c:pt idx="28112">
                  <c:v>279.23373609999999</c:v>
                </c:pt>
                <c:pt idx="28113">
                  <c:v>279.24367009999997</c:v>
                </c:pt>
                <c:pt idx="28114">
                  <c:v>279.25360410000002</c:v>
                </c:pt>
                <c:pt idx="28115">
                  <c:v>279.26353810000001</c:v>
                </c:pt>
                <c:pt idx="28116">
                  <c:v>279.27347209999999</c:v>
                </c:pt>
                <c:pt idx="28117">
                  <c:v>279.28340509999998</c:v>
                </c:pt>
                <c:pt idx="28118">
                  <c:v>279.29333910000003</c:v>
                </c:pt>
                <c:pt idx="28119">
                  <c:v>279.30327310000001</c:v>
                </c:pt>
                <c:pt idx="28120">
                  <c:v>279.3132071</c:v>
                </c:pt>
                <c:pt idx="28121">
                  <c:v>279.32314109999999</c:v>
                </c:pt>
                <c:pt idx="28122">
                  <c:v>279.33307509999997</c:v>
                </c:pt>
                <c:pt idx="28123">
                  <c:v>279.34300910000002</c:v>
                </c:pt>
                <c:pt idx="28124">
                  <c:v>279.3529431</c:v>
                </c:pt>
                <c:pt idx="28125">
                  <c:v>279.36287609999999</c:v>
                </c:pt>
                <c:pt idx="28126">
                  <c:v>279.37281009999998</c:v>
                </c:pt>
                <c:pt idx="28127">
                  <c:v>279.38274410000002</c:v>
                </c:pt>
                <c:pt idx="28128">
                  <c:v>279.39267810000001</c:v>
                </c:pt>
                <c:pt idx="28129">
                  <c:v>279.4026121</c:v>
                </c:pt>
                <c:pt idx="28130">
                  <c:v>279.41254609999999</c:v>
                </c:pt>
                <c:pt idx="28131">
                  <c:v>279.42248009999997</c:v>
                </c:pt>
                <c:pt idx="28132">
                  <c:v>279.43241410000002</c:v>
                </c:pt>
                <c:pt idx="28133">
                  <c:v>279.4423481</c:v>
                </c:pt>
                <c:pt idx="28134">
                  <c:v>279.45228109999999</c:v>
                </c:pt>
                <c:pt idx="28135">
                  <c:v>279.46221509999998</c:v>
                </c:pt>
                <c:pt idx="28136">
                  <c:v>279.47214910000002</c:v>
                </c:pt>
                <c:pt idx="28137">
                  <c:v>279.48208310000001</c:v>
                </c:pt>
                <c:pt idx="28138">
                  <c:v>279.4920171</c:v>
                </c:pt>
                <c:pt idx="28139">
                  <c:v>279.50195109999999</c:v>
                </c:pt>
                <c:pt idx="28140">
                  <c:v>279.51188509999997</c:v>
                </c:pt>
                <c:pt idx="28141">
                  <c:v>279.52181910000002</c:v>
                </c:pt>
                <c:pt idx="28142">
                  <c:v>279.5317531</c:v>
                </c:pt>
                <c:pt idx="28143">
                  <c:v>279.54168609999999</c:v>
                </c:pt>
                <c:pt idx="28144">
                  <c:v>279.55162009999998</c:v>
                </c:pt>
                <c:pt idx="28145">
                  <c:v>279.56155410000002</c:v>
                </c:pt>
                <c:pt idx="28146">
                  <c:v>279.57148810000001</c:v>
                </c:pt>
                <c:pt idx="28147">
                  <c:v>279.5814221</c:v>
                </c:pt>
                <c:pt idx="28148">
                  <c:v>279.59135609999998</c:v>
                </c:pt>
                <c:pt idx="28149">
                  <c:v>279.60129010000003</c:v>
                </c:pt>
                <c:pt idx="28150">
                  <c:v>279.61122410000002</c:v>
                </c:pt>
                <c:pt idx="28151">
                  <c:v>279.6211581</c:v>
                </c:pt>
                <c:pt idx="28152">
                  <c:v>279.63109109999999</c:v>
                </c:pt>
                <c:pt idx="28153">
                  <c:v>279.64102509999998</c:v>
                </c:pt>
                <c:pt idx="28154">
                  <c:v>279.65095910000002</c:v>
                </c:pt>
                <c:pt idx="28155">
                  <c:v>279.66089310000001</c:v>
                </c:pt>
                <c:pt idx="28156">
                  <c:v>279.6708271</c:v>
                </c:pt>
                <c:pt idx="28157">
                  <c:v>279.68076109999998</c:v>
                </c:pt>
                <c:pt idx="28158">
                  <c:v>279.69069510000003</c:v>
                </c:pt>
                <c:pt idx="28159">
                  <c:v>279.70062910000001</c:v>
                </c:pt>
                <c:pt idx="28160">
                  <c:v>279.7105631</c:v>
                </c:pt>
                <c:pt idx="28161">
                  <c:v>279.72049609999999</c:v>
                </c:pt>
                <c:pt idx="28162">
                  <c:v>279.73043030000002</c:v>
                </c:pt>
                <c:pt idx="28163">
                  <c:v>279.74036419999999</c:v>
                </c:pt>
                <c:pt idx="28164">
                  <c:v>279.7502983</c:v>
                </c:pt>
                <c:pt idx="28165">
                  <c:v>279.76023229999998</c:v>
                </c:pt>
                <c:pt idx="28166">
                  <c:v>279.77016630000003</c:v>
                </c:pt>
                <c:pt idx="28167">
                  <c:v>279.78010030000002</c:v>
                </c:pt>
                <c:pt idx="28168">
                  <c:v>279.7900343</c:v>
                </c:pt>
                <c:pt idx="28169">
                  <c:v>279.79996829999999</c:v>
                </c:pt>
                <c:pt idx="28170">
                  <c:v>279.80990129999998</c:v>
                </c:pt>
                <c:pt idx="28171">
                  <c:v>279.81983530000002</c:v>
                </c:pt>
                <c:pt idx="28172">
                  <c:v>279.82976930000001</c:v>
                </c:pt>
                <c:pt idx="28173">
                  <c:v>279.8397033</c:v>
                </c:pt>
                <c:pt idx="28174">
                  <c:v>279.84963729999998</c:v>
                </c:pt>
                <c:pt idx="28175">
                  <c:v>279.85957130000003</c:v>
                </c:pt>
                <c:pt idx="28176">
                  <c:v>279.86950530000001</c:v>
                </c:pt>
                <c:pt idx="28177">
                  <c:v>279.8794393</c:v>
                </c:pt>
                <c:pt idx="28178">
                  <c:v>279.88937329999999</c:v>
                </c:pt>
                <c:pt idx="28179">
                  <c:v>279.89930629999998</c:v>
                </c:pt>
                <c:pt idx="28180">
                  <c:v>279.90924030000002</c:v>
                </c:pt>
                <c:pt idx="28181">
                  <c:v>279.91917430000001</c:v>
                </c:pt>
                <c:pt idx="28182">
                  <c:v>279.9291083</c:v>
                </c:pt>
                <c:pt idx="28183">
                  <c:v>279.93904229999998</c:v>
                </c:pt>
                <c:pt idx="28184">
                  <c:v>279.94897630000003</c:v>
                </c:pt>
                <c:pt idx="28185">
                  <c:v>279.95891030000001</c:v>
                </c:pt>
                <c:pt idx="28186">
                  <c:v>279.9688443</c:v>
                </c:pt>
                <c:pt idx="28187">
                  <c:v>279.97877829999999</c:v>
                </c:pt>
                <c:pt idx="28188">
                  <c:v>279.98871229999997</c:v>
                </c:pt>
                <c:pt idx="28189">
                  <c:v>279.99864530000002</c:v>
                </c:pt>
                <c:pt idx="28190">
                  <c:v>280.00857930000001</c:v>
                </c:pt>
                <c:pt idx="28191">
                  <c:v>280.0185133</c:v>
                </c:pt>
                <c:pt idx="28192">
                  <c:v>280.02844729999998</c:v>
                </c:pt>
                <c:pt idx="28193">
                  <c:v>280.03838130000003</c:v>
                </c:pt>
                <c:pt idx="28194">
                  <c:v>280.04831530000001</c:v>
                </c:pt>
                <c:pt idx="28195">
                  <c:v>280.0582493</c:v>
                </c:pt>
                <c:pt idx="28196">
                  <c:v>280.06818329999999</c:v>
                </c:pt>
                <c:pt idx="28197">
                  <c:v>280.07811729999997</c:v>
                </c:pt>
                <c:pt idx="28198">
                  <c:v>280.08805130000002</c:v>
                </c:pt>
                <c:pt idx="28199">
                  <c:v>280.09798430000001</c:v>
                </c:pt>
                <c:pt idx="28200">
                  <c:v>280.10791829999999</c:v>
                </c:pt>
                <c:pt idx="28201">
                  <c:v>280.11785229999998</c:v>
                </c:pt>
                <c:pt idx="28202">
                  <c:v>280.12778630000003</c:v>
                </c:pt>
                <c:pt idx="28203">
                  <c:v>280.13772030000001</c:v>
                </c:pt>
                <c:pt idx="28204">
                  <c:v>280.1476543</c:v>
                </c:pt>
                <c:pt idx="28205">
                  <c:v>280.15758829999999</c:v>
                </c:pt>
                <c:pt idx="28206">
                  <c:v>280.16752229999997</c:v>
                </c:pt>
                <c:pt idx="28207">
                  <c:v>280.17745630000002</c:v>
                </c:pt>
                <c:pt idx="28208">
                  <c:v>280.1873903</c:v>
                </c:pt>
                <c:pt idx="28209">
                  <c:v>280.19732429999999</c:v>
                </c:pt>
                <c:pt idx="28210">
                  <c:v>280.20725729999998</c:v>
                </c:pt>
                <c:pt idx="28211">
                  <c:v>280.21719130000002</c:v>
                </c:pt>
                <c:pt idx="28212">
                  <c:v>280.22712530000001</c:v>
                </c:pt>
                <c:pt idx="28213">
                  <c:v>280.2370593</c:v>
                </c:pt>
                <c:pt idx="28214">
                  <c:v>280.24699329999999</c:v>
                </c:pt>
                <c:pt idx="28215">
                  <c:v>280.25692729999997</c:v>
                </c:pt>
                <c:pt idx="28216">
                  <c:v>280.26686130000002</c:v>
                </c:pt>
                <c:pt idx="28217">
                  <c:v>280.2767953</c:v>
                </c:pt>
                <c:pt idx="28218">
                  <c:v>280.28672929999999</c:v>
                </c:pt>
                <c:pt idx="28219">
                  <c:v>280.29666329999998</c:v>
                </c:pt>
                <c:pt idx="28220">
                  <c:v>280.30659630000002</c:v>
                </c:pt>
                <c:pt idx="28221">
                  <c:v>280.31653030000001</c:v>
                </c:pt>
                <c:pt idx="28222">
                  <c:v>280.3264643</c:v>
                </c:pt>
                <c:pt idx="28223">
                  <c:v>280.33639829999998</c:v>
                </c:pt>
                <c:pt idx="28224">
                  <c:v>280.34633229999997</c:v>
                </c:pt>
                <c:pt idx="28225">
                  <c:v>280.35626630000002</c:v>
                </c:pt>
                <c:pt idx="28226">
                  <c:v>280.3662003</c:v>
                </c:pt>
                <c:pt idx="28227">
                  <c:v>280.37613429999999</c:v>
                </c:pt>
                <c:pt idx="28228">
                  <c:v>280.38606829999998</c:v>
                </c:pt>
                <c:pt idx="28229">
                  <c:v>280.39600230000002</c:v>
                </c:pt>
                <c:pt idx="28230">
                  <c:v>280.40593630000001</c:v>
                </c:pt>
                <c:pt idx="28231">
                  <c:v>280.4158693</c:v>
                </c:pt>
                <c:pt idx="28232">
                  <c:v>280.42580329999998</c:v>
                </c:pt>
                <c:pt idx="28233">
                  <c:v>280.43573730000003</c:v>
                </c:pt>
                <c:pt idx="28234">
                  <c:v>280.44567130000001</c:v>
                </c:pt>
                <c:pt idx="28235">
                  <c:v>280.4556053</c:v>
                </c:pt>
                <c:pt idx="28236">
                  <c:v>280.46553929999999</c:v>
                </c:pt>
                <c:pt idx="28237">
                  <c:v>280.47547329999998</c:v>
                </c:pt>
                <c:pt idx="28238">
                  <c:v>280.48540730000002</c:v>
                </c:pt>
                <c:pt idx="28239">
                  <c:v>280.49534130000001</c:v>
                </c:pt>
                <c:pt idx="28240">
                  <c:v>280.50527529999999</c:v>
                </c:pt>
                <c:pt idx="28241">
                  <c:v>280.51520929999998</c:v>
                </c:pt>
                <c:pt idx="28242">
                  <c:v>280.52514330000002</c:v>
                </c:pt>
                <c:pt idx="28243">
                  <c:v>280.53507630000001</c:v>
                </c:pt>
                <c:pt idx="28244">
                  <c:v>280.5450103</c:v>
                </c:pt>
                <c:pt idx="28245">
                  <c:v>280.55494429999999</c:v>
                </c:pt>
                <c:pt idx="28246">
                  <c:v>280.56487829999998</c:v>
                </c:pt>
                <c:pt idx="28247">
                  <c:v>280.57481230000002</c:v>
                </c:pt>
                <c:pt idx="28248">
                  <c:v>280.58474630000001</c:v>
                </c:pt>
                <c:pt idx="28249">
                  <c:v>280.59468029999999</c:v>
                </c:pt>
                <c:pt idx="28250">
                  <c:v>280.60461429999998</c:v>
                </c:pt>
                <c:pt idx="28251">
                  <c:v>280.61454830000002</c:v>
                </c:pt>
                <c:pt idx="28252">
                  <c:v>280.62448230000001</c:v>
                </c:pt>
                <c:pt idx="28253">
                  <c:v>280.6344163</c:v>
                </c:pt>
                <c:pt idx="28254">
                  <c:v>280.64434929999999</c:v>
                </c:pt>
                <c:pt idx="28255">
                  <c:v>280.65428329999997</c:v>
                </c:pt>
                <c:pt idx="28256">
                  <c:v>280.66421730000002</c:v>
                </c:pt>
                <c:pt idx="28257">
                  <c:v>280.67415130000001</c:v>
                </c:pt>
                <c:pt idx="28258">
                  <c:v>280.68408529999999</c:v>
                </c:pt>
                <c:pt idx="28259">
                  <c:v>280.69401929999998</c:v>
                </c:pt>
                <c:pt idx="28260">
                  <c:v>280.70395330000002</c:v>
                </c:pt>
                <c:pt idx="28261">
                  <c:v>280.71388730000001</c:v>
                </c:pt>
                <c:pt idx="28262">
                  <c:v>280.7238213</c:v>
                </c:pt>
                <c:pt idx="28263">
                  <c:v>280.73375529999998</c:v>
                </c:pt>
                <c:pt idx="28264">
                  <c:v>280.74368930000003</c:v>
                </c:pt>
                <c:pt idx="28265">
                  <c:v>280.75362330000002</c:v>
                </c:pt>
                <c:pt idx="28266">
                  <c:v>280.7635563</c:v>
                </c:pt>
                <c:pt idx="28267">
                  <c:v>280.77349029999999</c:v>
                </c:pt>
                <c:pt idx="28268">
                  <c:v>280.78342429999998</c:v>
                </c:pt>
                <c:pt idx="28269">
                  <c:v>280.79335830000002</c:v>
                </c:pt>
                <c:pt idx="28270">
                  <c:v>280.80329230000001</c:v>
                </c:pt>
                <c:pt idx="28271">
                  <c:v>280.8132263</c:v>
                </c:pt>
                <c:pt idx="28272">
                  <c:v>280.82316029999998</c:v>
                </c:pt>
                <c:pt idx="28273">
                  <c:v>280.83309430000003</c:v>
                </c:pt>
                <c:pt idx="28274">
                  <c:v>280.84302830000001</c:v>
                </c:pt>
                <c:pt idx="28275">
                  <c:v>280.8529623</c:v>
                </c:pt>
                <c:pt idx="28276">
                  <c:v>280.86289629999999</c:v>
                </c:pt>
                <c:pt idx="28277">
                  <c:v>280.87283029999998</c:v>
                </c:pt>
                <c:pt idx="28278">
                  <c:v>280.88276330000002</c:v>
                </c:pt>
                <c:pt idx="28279">
                  <c:v>280.89269730000001</c:v>
                </c:pt>
                <c:pt idx="28280">
                  <c:v>280.9026313</c:v>
                </c:pt>
                <c:pt idx="28281">
                  <c:v>280.91256529999998</c:v>
                </c:pt>
                <c:pt idx="28282">
                  <c:v>280.92249930000003</c:v>
                </c:pt>
                <c:pt idx="28283">
                  <c:v>280.93243330000001</c:v>
                </c:pt>
                <c:pt idx="28284">
                  <c:v>280.9423673</c:v>
                </c:pt>
                <c:pt idx="28285">
                  <c:v>280.95230120000002</c:v>
                </c:pt>
                <c:pt idx="28286">
                  <c:v>280.96223529999997</c:v>
                </c:pt>
                <c:pt idx="28287">
                  <c:v>280.97216930000002</c:v>
                </c:pt>
                <c:pt idx="28288">
                  <c:v>280.98210330000001</c:v>
                </c:pt>
                <c:pt idx="28289">
                  <c:v>280.99203729999999</c:v>
                </c:pt>
                <c:pt idx="28290">
                  <c:v>281.00197020000002</c:v>
                </c:pt>
                <c:pt idx="28291">
                  <c:v>281.01190430000003</c:v>
                </c:pt>
                <c:pt idx="28292">
                  <c:v>281.02183830000001</c:v>
                </c:pt>
                <c:pt idx="28293">
                  <c:v>281.0317723</c:v>
                </c:pt>
                <c:pt idx="28294">
                  <c:v>281.04170629999999</c:v>
                </c:pt>
                <c:pt idx="28295">
                  <c:v>281.05164029999997</c:v>
                </c:pt>
                <c:pt idx="28296">
                  <c:v>281.06157430000002</c:v>
                </c:pt>
                <c:pt idx="28297">
                  <c:v>281.0715083</c:v>
                </c:pt>
                <c:pt idx="28298">
                  <c:v>281.08144229999999</c:v>
                </c:pt>
                <c:pt idx="28299">
                  <c:v>281.09137629999998</c:v>
                </c:pt>
                <c:pt idx="28300">
                  <c:v>281.10131030000002</c:v>
                </c:pt>
                <c:pt idx="28301">
                  <c:v>281.11124330000001</c:v>
                </c:pt>
                <c:pt idx="28302">
                  <c:v>281.1211773</c:v>
                </c:pt>
                <c:pt idx="28303">
                  <c:v>281.13111129999999</c:v>
                </c:pt>
                <c:pt idx="28304">
                  <c:v>281.14104529999997</c:v>
                </c:pt>
                <c:pt idx="28305">
                  <c:v>281.15097930000002</c:v>
                </c:pt>
                <c:pt idx="28306">
                  <c:v>281.1609133</c:v>
                </c:pt>
                <c:pt idx="28307">
                  <c:v>281.17084729999999</c:v>
                </c:pt>
                <c:pt idx="28308">
                  <c:v>281.18078129999998</c:v>
                </c:pt>
                <c:pt idx="28309">
                  <c:v>281.19071530000002</c:v>
                </c:pt>
                <c:pt idx="28310">
                  <c:v>281.20064930000001</c:v>
                </c:pt>
                <c:pt idx="28311">
                  <c:v>281.2105833</c:v>
                </c:pt>
                <c:pt idx="28312">
                  <c:v>281.22051729999998</c:v>
                </c:pt>
                <c:pt idx="28313">
                  <c:v>281.23045029999997</c:v>
                </c:pt>
                <c:pt idx="28314">
                  <c:v>281.24038430000002</c:v>
                </c:pt>
                <c:pt idx="28315">
                  <c:v>281.2503183</c:v>
                </c:pt>
                <c:pt idx="28316">
                  <c:v>281.26025229999999</c:v>
                </c:pt>
                <c:pt idx="28317">
                  <c:v>281.27018629999998</c:v>
                </c:pt>
                <c:pt idx="28318">
                  <c:v>281.28012030000002</c:v>
                </c:pt>
                <c:pt idx="28319">
                  <c:v>281.29005430000001</c:v>
                </c:pt>
                <c:pt idx="28320">
                  <c:v>281.2999883</c:v>
                </c:pt>
                <c:pt idx="28321">
                  <c:v>281.30992229999998</c:v>
                </c:pt>
                <c:pt idx="28322">
                  <c:v>281.31985630000003</c:v>
                </c:pt>
                <c:pt idx="28323">
                  <c:v>281.32978930000002</c:v>
                </c:pt>
                <c:pt idx="28324">
                  <c:v>281.3397233</c:v>
                </c:pt>
                <c:pt idx="28325">
                  <c:v>281.34965729999999</c:v>
                </c:pt>
                <c:pt idx="28326">
                  <c:v>281.35959129999998</c:v>
                </c:pt>
                <c:pt idx="28327">
                  <c:v>281.36952530000002</c:v>
                </c:pt>
                <c:pt idx="28328">
                  <c:v>281.37945930000001</c:v>
                </c:pt>
                <c:pt idx="28329">
                  <c:v>281.38939329999999</c:v>
                </c:pt>
                <c:pt idx="28330">
                  <c:v>281.39932729999998</c:v>
                </c:pt>
                <c:pt idx="28331">
                  <c:v>281.40926130000003</c:v>
                </c:pt>
                <c:pt idx="28332">
                  <c:v>281.41919530000001</c:v>
                </c:pt>
                <c:pt idx="28333">
                  <c:v>281.4291293</c:v>
                </c:pt>
                <c:pt idx="28334">
                  <c:v>281.43906229999999</c:v>
                </c:pt>
                <c:pt idx="28335">
                  <c:v>281.44899629999998</c:v>
                </c:pt>
                <c:pt idx="28336">
                  <c:v>281.45893030000002</c:v>
                </c:pt>
                <c:pt idx="28337">
                  <c:v>281.46886430000001</c:v>
                </c:pt>
                <c:pt idx="28338">
                  <c:v>281.47879829999999</c:v>
                </c:pt>
                <c:pt idx="28339">
                  <c:v>281.48873229999998</c:v>
                </c:pt>
                <c:pt idx="28340">
                  <c:v>281.49866630000002</c:v>
                </c:pt>
                <c:pt idx="28341">
                  <c:v>281.50860030000001</c:v>
                </c:pt>
                <c:pt idx="28342">
                  <c:v>281.5185343</c:v>
                </c:pt>
                <c:pt idx="28343">
                  <c:v>281.52846829999999</c:v>
                </c:pt>
                <c:pt idx="28344">
                  <c:v>281.53840229999997</c:v>
                </c:pt>
                <c:pt idx="28345">
                  <c:v>281.54833530000002</c:v>
                </c:pt>
                <c:pt idx="28346">
                  <c:v>281.55826930000001</c:v>
                </c:pt>
                <c:pt idx="28347">
                  <c:v>281.56820329999999</c:v>
                </c:pt>
                <c:pt idx="28348">
                  <c:v>281.57813729999998</c:v>
                </c:pt>
                <c:pt idx="28349">
                  <c:v>281.58807130000002</c:v>
                </c:pt>
                <c:pt idx="28350">
                  <c:v>281.59800530000001</c:v>
                </c:pt>
                <c:pt idx="28351">
                  <c:v>281.6079393</c:v>
                </c:pt>
                <c:pt idx="28352">
                  <c:v>281.61787329999999</c:v>
                </c:pt>
                <c:pt idx="28353">
                  <c:v>281.62780729999997</c:v>
                </c:pt>
                <c:pt idx="28354">
                  <c:v>281.63774130000002</c:v>
                </c:pt>
                <c:pt idx="28355">
                  <c:v>281.6476753</c:v>
                </c:pt>
                <c:pt idx="28356">
                  <c:v>281.65760829999999</c:v>
                </c:pt>
                <c:pt idx="28357">
                  <c:v>281.66754229999998</c:v>
                </c:pt>
                <c:pt idx="28358">
                  <c:v>281.67747630000002</c:v>
                </c:pt>
                <c:pt idx="28359">
                  <c:v>281.68741030000001</c:v>
                </c:pt>
                <c:pt idx="28360">
                  <c:v>281.6973443</c:v>
                </c:pt>
                <c:pt idx="28361">
                  <c:v>281.70727829999998</c:v>
                </c:pt>
                <c:pt idx="28362">
                  <c:v>281.71721230000003</c:v>
                </c:pt>
                <c:pt idx="28363">
                  <c:v>281.72714630000002</c:v>
                </c:pt>
                <c:pt idx="28364">
                  <c:v>281.7370803</c:v>
                </c:pt>
                <c:pt idx="28365">
                  <c:v>281.74701429999999</c:v>
                </c:pt>
                <c:pt idx="28366">
                  <c:v>281.75694829999998</c:v>
                </c:pt>
                <c:pt idx="28367">
                  <c:v>281.76688130000002</c:v>
                </c:pt>
                <c:pt idx="28368">
                  <c:v>281.77681530000001</c:v>
                </c:pt>
                <c:pt idx="28369">
                  <c:v>281.7867493</c:v>
                </c:pt>
                <c:pt idx="28370">
                  <c:v>281.79668329999998</c:v>
                </c:pt>
                <c:pt idx="28371">
                  <c:v>281.80661730000003</c:v>
                </c:pt>
                <c:pt idx="28372">
                  <c:v>281.81655130000001</c:v>
                </c:pt>
                <c:pt idx="28373">
                  <c:v>281.8264853</c:v>
                </c:pt>
                <c:pt idx="28374">
                  <c:v>281.83641929999999</c:v>
                </c:pt>
                <c:pt idx="28375">
                  <c:v>281.84635329999998</c:v>
                </c:pt>
                <c:pt idx="28376">
                  <c:v>281.85628730000002</c:v>
                </c:pt>
                <c:pt idx="28377">
                  <c:v>281.86622030000001</c:v>
                </c:pt>
                <c:pt idx="28378">
                  <c:v>281.8761543</c:v>
                </c:pt>
                <c:pt idx="28379">
                  <c:v>281.88608829999998</c:v>
                </c:pt>
                <c:pt idx="28380">
                  <c:v>281.89602230000003</c:v>
                </c:pt>
                <c:pt idx="28381">
                  <c:v>281.90595630000001</c:v>
                </c:pt>
                <c:pt idx="28382">
                  <c:v>281.9158903</c:v>
                </c:pt>
                <c:pt idx="28383">
                  <c:v>281.92582429999999</c:v>
                </c:pt>
                <c:pt idx="28384">
                  <c:v>281.93575829999997</c:v>
                </c:pt>
                <c:pt idx="28385">
                  <c:v>281.94569230000002</c:v>
                </c:pt>
                <c:pt idx="28386">
                  <c:v>281.95562630000001</c:v>
                </c:pt>
                <c:pt idx="28387">
                  <c:v>281.96556029999999</c:v>
                </c:pt>
                <c:pt idx="28388">
                  <c:v>281.97549329999998</c:v>
                </c:pt>
                <c:pt idx="28389">
                  <c:v>281.98542730000003</c:v>
                </c:pt>
                <c:pt idx="28390">
                  <c:v>281.99536130000001</c:v>
                </c:pt>
                <c:pt idx="28391">
                  <c:v>282.0052953</c:v>
                </c:pt>
                <c:pt idx="28392">
                  <c:v>282.01522929999999</c:v>
                </c:pt>
                <c:pt idx="28393">
                  <c:v>282.02516329999997</c:v>
                </c:pt>
                <c:pt idx="28394">
                  <c:v>282.03509730000002</c:v>
                </c:pt>
                <c:pt idx="28395">
                  <c:v>282.04503130000001</c:v>
                </c:pt>
                <c:pt idx="28396">
                  <c:v>282.05496529999999</c:v>
                </c:pt>
                <c:pt idx="28397">
                  <c:v>282.06489929999998</c:v>
                </c:pt>
                <c:pt idx="28398">
                  <c:v>282.07483230000003</c:v>
                </c:pt>
                <c:pt idx="28399">
                  <c:v>282.08476630000001</c:v>
                </c:pt>
                <c:pt idx="28400">
                  <c:v>282.0947003</c:v>
                </c:pt>
                <c:pt idx="28401">
                  <c:v>282.10463429999999</c:v>
                </c:pt>
                <c:pt idx="28402">
                  <c:v>282.11456829999997</c:v>
                </c:pt>
                <c:pt idx="28403">
                  <c:v>282.12450230000002</c:v>
                </c:pt>
                <c:pt idx="28404">
                  <c:v>282.1344363</c:v>
                </c:pt>
                <c:pt idx="28405">
                  <c:v>282.14437029999999</c:v>
                </c:pt>
                <c:pt idx="28406">
                  <c:v>282.15430429999998</c:v>
                </c:pt>
                <c:pt idx="28407">
                  <c:v>282.16423830000002</c:v>
                </c:pt>
                <c:pt idx="28408">
                  <c:v>282.17417230000001</c:v>
                </c:pt>
                <c:pt idx="28409">
                  <c:v>282.1841053</c:v>
                </c:pt>
                <c:pt idx="28410">
                  <c:v>282.19403929999999</c:v>
                </c:pt>
                <c:pt idx="28411">
                  <c:v>282.20397329999997</c:v>
                </c:pt>
                <c:pt idx="28412">
                  <c:v>282.21390730000002</c:v>
                </c:pt>
                <c:pt idx="28413">
                  <c:v>282.2238413</c:v>
                </c:pt>
                <c:pt idx="28414">
                  <c:v>282.23377529999999</c:v>
                </c:pt>
                <c:pt idx="28415">
                  <c:v>282.24370929999998</c:v>
                </c:pt>
                <c:pt idx="28416">
                  <c:v>282.25364330000002</c:v>
                </c:pt>
                <c:pt idx="28417">
                  <c:v>282.26357730000001</c:v>
                </c:pt>
                <c:pt idx="28418">
                  <c:v>282.2735113</c:v>
                </c:pt>
                <c:pt idx="28419">
                  <c:v>282.28344529999998</c:v>
                </c:pt>
                <c:pt idx="28420">
                  <c:v>282.29337829999997</c:v>
                </c:pt>
                <c:pt idx="28421">
                  <c:v>282.30331230000002</c:v>
                </c:pt>
                <c:pt idx="28422">
                  <c:v>282.3132463</c:v>
                </c:pt>
                <c:pt idx="28423">
                  <c:v>282.32318029999999</c:v>
                </c:pt>
                <c:pt idx="28424">
                  <c:v>282.33311429999998</c:v>
                </c:pt>
                <c:pt idx="28425">
                  <c:v>282.34304830000002</c:v>
                </c:pt>
                <c:pt idx="28426">
                  <c:v>282.35298230000001</c:v>
                </c:pt>
                <c:pt idx="28427">
                  <c:v>282.36291629999999</c:v>
                </c:pt>
                <c:pt idx="28428">
                  <c:v>282.37285029999998</c:v>
                </c:pt>
                <c:pt idx="28429">
                  <c:v>282.38278430000003</c:v>
                </c:pt>
                <c:pt idx="28430">
                  <c:v>282.39271730000002</c:v>
                </c:pt>
                <c:pt idx="28431">
                  <c:v>282.4026513</c:v>
                </c:pt>
                <c:pt idx="28432">
                  <c:v>282.41258529999999</c:v>
                </c:pt>
                <c:pt idx="28433">
                  <c:v>282.42251929999998</c:v>
                </c:pt>
                <c:pt idx="28434">
                  <c:v>282.43245330000002</c:v>
                </c:pt>
                <c:pt idx="28435">
                  <c:v>282.44238730000001</c:v>
                </c:pt>
                <c:pt idx="28436">
                  <c:v>282.45232129999999</c:v>
                </c:pt>
                <c:pt idx="28437">
                  <c:v>282.46225529999998</c:v>
                </c:pt>
                <c:pt idx="28438">
                  <c:v>282.47218930000003</c:v>
                </c:pt>
                <c:pt idx="28439">
                  <c:v>282.48212330000001</c:v>
                </c:pt>
                <c:pt idx="28440">
                  <c:v>282.4920573</c:v>
                </c:pt>
                <c:pt idx="28441">
                  <c:v>282.50199029999999</c:v>
                </c:pt>
                <c:pt idx="28442">
                  <c:v>282.51192429999998</c:v>
                </c:pt>
                <c:pt idx="28443">
                  <c:v>282.52185830000002</c:v>
                </c:pt>
                <c:pt idx="28444">
                  <c:v>282.53179230000001</c:v>
                </c:pt>
                <c:pt idx="28445">
                  <c:v>282.54172629999999</c:v>
                </c:pt>
                <c:pt idx="28446">
                  <c:v>282.55166029999998</c:v>
                </c:pt>
                <c:pt idx="28447">
                  <c:v>282.56159430000002</c:v>
                </c:pt>
                <c:pt idx="28448">
                  <c:v>282.57152830000001</c:v>
                </c:pt>
                <c:pt idx="28449">
                  <c:v>282.5814623</c:v>
                </c:pt>
                <c:pt idx="28450">
                  <c:v>282.59139629999999</c:v>
                </c:pt>
                <c:pt idx="28451">
                  <c:v>282.60133029999997</c:v>
                </c:pt>
                <c:pt idx="28452">
                  <c:v>282.61126330000002</c:v>
                </c:pt>
                <c:pt idx="28453">
                  <c:v>282.62119730000001</c:v>
                </c:pt>
                <c:pt idx="28454">
                  <c:v>282.63113129999999</c:v>
                </c:pt>
                <c:pt idx="28455">
                  <c:v>282.64106529999998</c:v>
                </c:pt>
                <c:pt idx="28456">
                  <c:v>282.65099930000002</c:v>
                </c:pt>
                <c:pt idx="28457">
                  <c:v>282.66093330000001</c:v>
                </c:pt>
                <c:pt idx="28458">
                  <c:v>282.6708673</c:v>
                </c:pt>
                <c:pt idx="28459">
                  <c:v>282.68080129999998</c:v>
                </c:pt>
                <c:pt idx="28460">
                  <c:v>282.69073529999997</c:v>
                </c:pt>
                <c:pt idx="28461">
                  <c:v>282.70066930000002</c:v>
                </c:pt>
                <c:pt idx="28462">
                  <c:v>282.7106033</c:v>
                </c:pt>
                <c:pt idx="28463">
                  <c:v>282.72053729999999</c:v>
                </c:pt>
                <c:pt idx="28464">
                  <c:v>282.73047029999998</c:v>
                </c:pt>
                <c:pt idx="28465">
                  <c:v>282.74040409999998</c:v>
                </c:pt>
                <c:pt idx="28466">
                  <c:v>282.75033810000002</c:v>
                </c:pt>
                <c:pt idx="28467">
                  <c:v>282.76027210000001</c:v>
                </c:pt>
                <c:pt idx="28468">
                  <c:v>282.7702061</c:v>
                </c:pt>
                <c:pt idx="28469">
                  <c:v>282.78014009999998</c:v>
                </c:pt>
                <c:pt idx="28470">
                  <c:v>282.79007410000003</c:v>
                </c:pt>
                <c:pt idx="28471">
                  <c:v>282.80000810000001</c:v>
                </c:pt>
                <c:pt idx="28472">
                  <c:v>282.8099421</c:v>
                </c:pt>
                <c:pt idx="28473">
                  <c:v>282.81987609999999</c:v>
                </c:pt>
                <c:pt idx="28474">
                  <c:v>282.82981009999997</c:v>
                </c:pt>
                <c:pt idx="28475">
                  <c:v>282.83974410000002</c:v>
                </c:pt>
                <c:pt idx="28476">
                  <c:v>282.84967710000001</c:v>
                </c:pt>
                <c:pt idx="28477">
                  <c:v>282.8596111</c:v>
                </c:pt>
                <c:pt idx="28478">
                  <c:v>282.86954509999998</c:v>
                </c:pt>
                <c:pt idx="28479">
                  <c:v>282.87947910000003</c:v>
                </c:pt>
                <c:pt idx="28480">
                  <c:v>282.88941310000001</c:v>
                </c:pt>
                <c:pt idx="28481">
                  <c:v>282.8993471</c:v>
                </c:pt>
                <c:pt idx="28482">
                  <c:v>282.90928109999999</c:v>
                </c:pt>
                <c:pt idx="28483">
                  <c:v>282.91921509999997</c:v>
                </c:pt>
                <c:pt idx="28484">
                  <c:v>282.92914910000002</c:v>
                </c:pt>
                <c:pt idx="28485">
                  <c:v>282.9390831</c:v>
                </c:pt>
                <c:pt idx="28486">
                  <c:v>282.94901709999999</c:v>
                </c:pt>
                <c:pt idx="28487">
                  <c:v>282.95895109999998</c:v>
                </c:pt>
                <c:pt idx="28488">
                  <c:v>282.96888410000003</c:v>
                </c:pt>
                <c:pt idx="28489">
                  <c:v>282.97881810000001</c:v>
                </c:pt>
                <c:pt idx="28490">
                  <c:v>282.9887521</c:v>
                </c:pt>
                <c:pt idx="28491">
                  <c:v>282.99868609999999</c:v>
                </c:pt>
                <c:pt idx="28492">
                  <c:v>283.00862009999997</c:v>
                </c:pt>
                <c:pt idx="28493">
                  <c:v>283.01855410000002</c:v>
                </c:pt>
                <c:pt idx="28494">
                  <c:v>283.0284881</c:v>
                </c:pt>
                <c:pt idx="28495">
                  <c:v>283.03842209999999</c:v>
                </c:pt>
                <c:pt idx="28496">
                  <c:v>283.04835609999998</c:v>
                </c:pt>
                <c:pt idx="28497">
                  <c:v>283.05829010000002</c:v>
                </c:pt>
                <c:pt idx="28498">
                  <c:v>283.06822410000001</c:v>
                </c:pt>
                <c:pt idx="28499">
                  <c:v>283.0781571</c:v>
                </c:pt>
                <c:pt idx="28500">
                  <c:v>283.08809109999999</c:v>
                </c:pt>
                <c:pt idx="28501">
                  <c:v>283.09802509999997</c:v>
                </c:pt>
                <c:pt idx="28502">
                  <c:v>283.10795910000002</c:v>
                </c:pt>
                <c:pt idx="28503">
                  <c:v>283.1178931</c:v>
                </c:pt>
                <c:pt idx="28504">
                  <c:v>283.12782709999999</c:v>
                </c:pt>
                <c:pt idx="28505">
                  <c:v>283.13776109999998</c:v>
                </c:pt>
                <c:pt idx="28506">
                  <c:v>283.14769510000002</c:v>
                </c:pt>
                <c:pt idx="28507">
                  <c:v>283.15762910000001</c:v>
                </c:pt>
                <c:pt idx="28508">
                  <c:v>283.1675631</c:v>
                </c:pt>
                <c:pt idx="28509">
                  <c:v>283.17749709999998</c:v>
                </c:pt>
                <c:pt idx="28510">
                  <c:v>283.18743110000003</c:v>
                </c:pt>
                <c:pt idx="28511">
                  <c:v>283.19736410000002</c:v>
                </c:pt>
                <c:pt idx="28512">
                  <c:v>283.2072981</c:v>
                </c:pt>
                <c:pt idx="28513">
                  <c:v>283.21723209999999</c:v>
                </c:pt>
                <c:pt idx="28514">
                  <c:v>283.22716609999998</c:v>
                </c:pt>
                <c:pt idx="28515">
                  <c:v>283.23710010000002</c:v>
                </c:pt>
                <c:pt idx="28516">
                  <c:v>283.24703410000001</c:v>
                </c:pt>
                <c:pt idx="28517">
                  <c:v>283.25696809999999</c:v>
                </c:pt>
                <c:pt idx="28518">
                  <c:v>283.26690209999998</c:v>
                </c:pt>
                <c:pt idx="28519">
                  <c:v>283.27683610000003</c:v>
                </c:pt>
                <c:pt idx="28520">
                  <c:v>283.28677010000001</c:v>
                </c:pt>
                <c:pt idx="28521">
                  <c:v>283.2967041</c:v>
                </c:pt>
                <c:pt idx="28522">
                  <c:v>283.30663809999999</c:v>
                </c:pt>
                <c:pt idx="28523">
                  <c:v>283.31657209999997</c:v>
                </c:pt>
                <c:pt idx="28524">
                  <c:v>283.32650510000002</c:v>
                </c:pt>
                <c:pt idx="28525">
                  <c:v>283.33643910000001</c:v>
                </c:pt>
                <c:pt idx="28526">
                  <c:v>283.34637309999999</c:v>
                </c:pt>
                <c:pt idx="28527">
                  <c:v>283.35630709999998</c:v>
                </c:pt>
                <c:pt idx="28528">
                  <c:v>283.36624110000002</c:v>
                </c:pt>
                <c:pt idx="28529">
                  <c:v>283.37617510000001</c:v>
                </c:pt>
                <c:pt idx="28530">
                  <c:v>283.3861091</c:v>
                </c:pt>
                <c:pt idx="28531">
                  <c:v>283.39604309999999</c:v>
                </c:pt>
                <c:pt idx="28532">
                  <c:v>283.40597709999997</c:v>
                </c:pt>
                <c:pt idx="28533">
                  <c:v>283.41591110000002</c:v>
                </c:pt>
                <c:pt idx="28534">
                  <c:v>283.4258451</c:v>
                </c:pt>
                <c:pt idx="28535">
                  <c:v>283.43577809999999</c:v>
                </c:pt>
                <c:pt idx="28536">
                  <c:v>283.44571209999998</c:v>
                </c:pt>
                <c:pt idx="28537">
                  <c:v>283.45564610000002</c:v>
                </c:pt>
                <c:pt idx="28538">
                  <c:v>283.46558010000001</c:v>
                </c:pt>
                <c:pt idx="28539">
                  <c:v>283.4755141</c:v>
                </c:pt>
                <c:pt idx="28540">
                  <c:v>283.48544809999999</c:v>
                </c:pt>
                <c:pt idx="28541">
                  <c:v>283.49538209999997</c:v>
                </c:pt>
                <c:pt idx="28542">
                  <c:v>283.50531610000002</c:v>
                </c:pt>
                <c:pt idx="28543">
                  <c:v>283.5152501</c:v>
                </c:pt>
                <c:pt idx="28544">
                  <c:v>283.52518409999999</c:v>
                </c:pt>
                <c:pt idx="28545">
                  <c:v>283.53511809999998</c:v>
                </c:pt>
                <c:pt idx="28546">
                  <c:v>283.54505110000002</c:v>
                </c:pt>
                <c:pt idx="28547">
                  <c:v>283.55498510000001</c:v>
                </c:pt>
                <c:pt idx="28548">
                  <c:v>283.5649191</c:v>
                </c:pt>
                <c:pt idx="28549">
                  <c:v>283.57485309999998</c:v>
                </c:pt>
                <c:pt idx="28550">
                  <c:v>283.58478710000003</c:v>
                </c:pt>
                <c:pt idx="28551">
                  <c:v>283.59472110000002</c:v>
                </c:pt>
                <c:pt idx="28552">
                  <c:v>283.6046551</c:v>
                </c:pt>
                <c:pt idx="28553">
                  <c:v>283.61458909999999</c:v>
                </c:pt>
                <c:pt idx="28554">
                  <c:v>283.62452309999998</c:v>
                </c:pt>
                <c:pt idx="28555">
                  <c:v>283.63445710000002</c:v>
                </c:pt>
                <c:pt idx="28556">
                  <c:v>283.64439110000001</c:v>
                </c:pt>
                <c:pt idx="28557">
                  <c:v>283.65432509999999</c:v>
                </c:pt>
                <c:pt idx="28558">
                  <c:v>283.66425809999998</c:v>
                </c:pt>
                <c:pt idx="28559">
                  <c:v>283.67419210000003</c:v>
                </c:pt>
                <c:pt idx="28560">
                  <c:v>283.68412610000001</c:v>
                </c:pt>
                <c:pt idx="28561">
                  <c:v>283.6940601</c:v>
                </c:pt>
                <c:pt idx="28562">
                  <c:v>283.70399409999999</c:v>
                </c:pt>
                <c:pt idx="28563">
                  <c:v>283.71392809999998</c:v>
                </c:pt>
                <c:pt idx="28564">
                  <c:v>283.72386210000002</c:v>
                </c:pt>
                <c:pt idx="28565">
                  <c:v>283.73379599999998</c:v>
                </c:pt>
                <c:pt idx="28566">
                  <c:v>283.74373000000003</c:v>
                </c:pt>
                <c:pt idx="28567">
                  <c:v>283.75366400000001</c:v>
                </c:pt>
                <c:pt idx="28568">
                  <c:v>283.763598</c:v>
                </c:pt>
                <c:pt idx="28569">
                  <c:v>283.77353099999999</c:v>
                </c:pt>
                <c:pt idx="28570">
                  <c:v>283.78346499999998</c:v>
                </c:pt>
                <c:pt idx="28571">
                  <c:v>283.79339900000002</c:v>
                </c:pt>
                <c:pt idx="28572">
                  <c:v>283.80333300000001</c:v>
                </c:pt>
                <c:pt idx="28573">
                  <c:v>283.813267</c:v>
                </c:pt>
                <c:pt idx="28574">
                  <c:v>283.82320099999998</c:v>
                </c:pt>
                <c:pt idx="28575">
                  <c:v>283.83313500000003</c:v>
                </c:pt>
                <c:pt idx="28576">
                  <c:v>283.84306900000001</c:v>
                </c:pt>
                <c:pt idx="28577">
                  <c:v>283.853003</c:v>
                </c:pt>
                <c:pt idx="28578">
                  <c:v>283.86293699999999</c:v>
                </c:pt>
                <c:pt idx="28579">
                  <c:v>283.87287099999998</c:v>
                </c:pt>
                <c:pt idx="28580">
                  <c:v>283.88280400000002</c:v>
                </c:pt>
                <c:pt idx="28581">
                  <c:v>283.89273800000001</c:v>
                </c:pt>
                <c:pt idx="28582">
                  <c:v>283.902672</c:v>
                </c:pt>
                <c:pt idx="28583">
                  <c:v>283.91260599999998</c:v>
                </c:pt>
                <c:pt idx="28584">
                  <c:v>283.92254000000003</c:v>
                </c:pt>
                <c:pt idx="28585">
                  <c:v>283.93247400000001</c:v>
                </c:pt>
                <c:pt idx="28586">
                  <c:v>283.942408</c:v>
                </c:pt>
                <c:pt idx="28587">
                  <c:v>283.95234199999999</c:v>
                </c:pt>
                <c:pt idx="28588">
                  <c:v>283.96227599999997</c:v>
                </c:pt>
                <c:pt idx="28589">
                  <c:v>283.97221000000002</c:v>
                </c:pt>
                <c:pt idx="28590">
                  <c:v>283.98214400000001</c:v>
                </c:pt>
                <c:pt idx="28591">
                  <c:v>283.99207699999999</c:v>
                </c:pt>
                <c:pt idx="28592">
                  <c:v>284.00201099999998</c:v>
                </c:pt>
                <c:pt idx="28593">
                  <c:v>284.01194500000003</c:v>
                </c:pt>
                <c:pt idx="28594">
                  <c:v>284.02187900000001</c:v>
                </c:pt>
                <c:pt idx="28595">
                  <c:v>284.031813</c:v>
                </c:pt>
                <c:pt idx="28596">
                  <c:v>284.04174699999999</c:v>
                </c:pt>
                <c:pt idx="28597">
                  <c:v>284.05168099999997</c:v>
                </c:pt>
                <c:pt idx="28598">
                  <c:v>284.06161500000002</c:v>
                </c:pt>
                <c:pt idx="28599">
                  <c:v>284.071549</c:v>
                </c:pt>
                <c:pt idx="28600">
                  <c:v>284.08148299999999</c:v>
                </c:pt>
                <c:pt idx="28601">
                  <c:v>284.09141699999998</c:v>
                </c:pt>
                <c:pt idx="28602">
                  <c:v>284.10135000000002</c:v>
                </c:pt>
                <c:pt idx="28603">
                  <c:v>284.11128400000001</c:v>
                </c:pt>
                <c:pt idx="28604">
                  <c:v>284.121218</c:v>
                </c:pt>
                <c:pt idx="28605">
                  <c:v>284.13115199999999</c:v>
                </c:pt>
                <c:pt idx="28606">
                  <c:v>284.14108599999997</c:v>
                </c:pt>
                <c:pt idx="28607">
                  <c:v>284.15102000000002</c:v>
                </c:pt>
                <c:pt idx="28608">
                  <c:v>284.160954</c:v>
                </c:pt>
                <c:pt idx="28609">
                  <c:v>284.17088799999999</c:v>
                </c:pt>
                <c:pt idx="28610">
                  <c:v>284.18082199999998</c:v>
                </c:pt>
                <c:pt idx="28611">
                  <c:v>284.19075600000002</c:v>
                </c:pt>
                <c:pt idx="28612">
                  <c:v>284.20069000000001</c:v>
                </c:pt>
                <c:pt idx="28613">
                  <c:v>284.210623</c:v>
                </c:pt>
                <c:pt idx="28614">
                  <c:v>284.22055699999999</c:v>
                </c:pt>
                <c:pt idx="28615">
                  <c:v>284.23049099999997</c:v>
                </c:pt>
                <c:pt idx="28616">
                  <c:v>284.24042500000002</c:v>
                </c:pt>
                <c:pt idx="28617">
                  <c:v>284.250359</c:v>
                </c:pt>
                <c:pt idx="28618">
                  <c:v>284.26029299999999</c:v>
                </c:pt>
                <c:pt idx="28619">
                  <c:v>284.27022699999998</c:v>
                </c:pt>
                <c:pt idx="28620">
                  <c:v>284.28016100000002</c:v>
                </c:pt>
                <c:pt idx="28621">
                  <c:v>284.29009500000001</c:v>
                </c:pt>
                <c:pt idx="28622">
                  <c:v>284.30002899999999</c:v>
                </c:pt>
                <c:pt idx="28623">
                  <c:v>284.30996199999998</c:v>
                </c:pt>
                <c:pt idx="28624">
                  <c:v>284.31989600000003</c:v>
                </c:pt>
                <c:pt idx="28625">
                  <c:v>284.32983000000002</c:v>
                </c:pt>
                <c:pt idx="28626">
                  <c:v>284.339764</c:v>
                </c:pt>
                <c:pt idx="28627">
                  <c:v>284.34969799999999</c:v>
                </c:pt>
                <c:pt idx="28628">
                  <c:v>284.35963199999998</c:v>
                </c:pt>
                <c:pt idx="28629">
                  <c:v>284.36956600000002</c:v>
                </c:pt>
                <c:pt idx="28630">
                  <c:v>284.37950000000001</c:v>
                </c:pt>
                <c:pt idx="28631">
                  <c:v>284.38943399999999</c:v>
                </c:pt>
                <c:pt idx="28632">
                  <c:v>284.39936799999998</c:v>
                </c:pt>
                <c:pt idx="28633">
                  <c:v>284.40930100000003</c:v>
                </c:pt>
                <c:pt idx="28634">
                  <c:v>284.41923500000001</c:v>
                </c:pt>
                <c:pt idx="28635">
                  <c:v>284.429169</c:v>
                </c:pt>
                <c:pt idx="28636">
                  <c:v>284.43910299999999</c:v>
                </c:pt>
                <c:pt idx="28637">
                  <c:v>284.44903699999998</c:v>
                </c:pt>
                <c:pt idx="28638">
                  <c:v>284.45897100000002</c:v>
                </c:pt>
                <c:pt idx="28639">
                  <c:v>284.46890500000001</c:v>
                </c:pt>
                <c:pt idx="28640">
                  <c:v>284.47883899999999</c:v>
                </c:pt>
                <c:pt idx="28641">
                  <c:v>284.48877299999998</c:v>
                </c:pt>
                <c:pt idx="28642">
                  <c:v>284.49870700000002</c:v>
                </c:pt>
                <c:pt idx="28643">
                  <c:v>284.50864100000001</c:v>
                </c:pt>
                <c:pt idx="28644">
                  <c:v>284.518574</c:v>
                </c:pt>
                <c:pt idx="28645">
                  <c:v>284.52850799999999</c:v>
                </c:pt>
                <c:pt idx="28646">
                  <c:v>284.53844199999997</c:v>
                </c:pt>
                <c:pt idx="28647">
                  <c:v>284.54837600000002</c:v>
                </c:pt>
                <c:pt idx="28648">
                  <c:v>284.55831000000001</c:v>
                </c:pt>
                <c:pt idx="28649">
                  <c:v>284.56824399999999</c:v>
                </c:pt>
                <c:pt idx="28650">
                  <c:v>284.57817799999998</c:v>
                </c:pt>
                <c:pt idx="28651">
                  <c:v>284.58811200000002</c:v>
                </c:pt>
                <c:pt idx="28652">
                  <c:v>284.59804600000001</c:v>
                </c:pt>
                <c:pt idx="28653">
                  <c:v>284.607979</c:v>
                </c:pt>
                <c:pt idx="28654">
                  <c:v>284.61791299999999</c:v>
                </c:pt>
                <c:pt idx="28655">
                  <c:v>284.62784699999997</c:v>
                </c:pt>
                <c:pt idx="28656">
                  <c:v>284.63778100000002</c:v>
                </c:pt>
                <c:pt idx="28657">
                  <c:v>284.64771500000001</c:v>
                </c:pt>
                <c:pt idx="28658">
                  <c:v>284.65764899999999</c:v>
                </c:pt>
                <c:pt idx="28659">
                  <c:v>284.66758299999998</c:v>
                </c:pt>
                <c:pt idx="28660">
                  <c:v>284.67751700000002</c:v>
                </c:pt>
                <c:pt idx="28661">
                  <c:v>284.68745100000001</c:v>
                </c:pt>
                <c:pt idx="28662">
                  <c:v>284.697385</c:v>
                </c:pt>
                <c:pt idx="28663">
                  <c:v>284.70731799999999</c:v>
                </c:pt>
                <c:pt idx="28664">
                  <c:v>284.71725199999997</c:v>
                </c:pt>
                <c:pt idx="28665">
                  <c:v>284.72718600000002</c:v>
                </c:pt>
                <c:pt idx="28666">
                  <c:v>284.73712</c:v>
                </c:pt>
                <c:pt idx="28667">
                  <c:v>284.74705399999999</c:v>
                </c:pt>
                <c:pt idx="28668">
                  <c:v>284.75698799999998</c:v>
                </c:pt>
                <c:pt idx="28669">
                  <c:v>284.76692200000002</c:v>
                </c:pt>
                <c:pt idx="28670">
                  <c:v>284.77685600000001</c:v>
                </c:pt>
                <c:pt idx="28671">
                  <c:v>284.78679</c:v>
                </c:pt>
                <c:pt idx="28672">
                  <c:v>284.79672399999998</c:v>
                </c:pt>
                <c:pt idx="28673">
                  <c:v>284.80665800000003</c:v>
                </c:pt>
                <c:pt idx="28674">
                  <c:v>284.81659100000002</c:v>
                </c:pt>
                <c:pt idx="28675">
                  <c:v>284.826525</c:v>
                </c:pt>
                <c:pt idx="28676">
                  <c:v>284.83645899999999</c:v>
                </c:pt>
                <c:pt idx="28677">
                  <c:v>284.84639299999998</c:v>
                </c:pt>
                <c:pt idx="28678">
                  <c:v>284.85632700000002</c:v>
                </c:pt>
                <c:pt idx="28679">
                  <c:v>284.86626100000001</c:v>
                </c:pt>
                <c:pt idx="28680">
                  <c:v>284.876195</c:v>
                </c:pt>
                <c:pt idx="28681">
                  <c:v>284.88612899999998</c:v>
                </c:pt>
                <c:pt idx="28682">
                  <c:v>284.89606300000003</c:v>
                </c:pt>
                <c:pt idx="28683">
                  <c:v>284.90599600000002</c:v>
                </c:pt>
                <c:pt idx="28684">
                  <c:v>284.91593</c:v>
                </c:pt>
                <c:pt idx="28685">
                  <c:v>284.92586399999999</c:v>
                </c:pt>
                <c:pt idx="28686">
                  <c:v>284.93579799999998</c:v>
                </c:pt>
                <c:pt idx="28687">
                  <c:v>284.94573200000002</c:v>
                </c:pt>
                <c:pt idx="28688">
                  <c:v>284.95566600000001</c:v>
                </c:pt>
                <c:pt idx="28689">
                  <c:v>284.96559999999999</c:v>
                </c:pt>
                <c:pt idx="28690">
                  <c:v>284.97553399999998</c:v>
                </c:pt>
                <c:pt idx="28691">
                  <c:v>284.98546800000003</c:v>
                </c:pt>
                <c:pt idx="28692">
                  <c:v>284.99540200000001</c:v>
                </c:pt>
                <c:pt idx="28693">
                  <c:v>285.005336</c:v>
                </c:pt>
                <c:pt idx="28694">
                  <c:v>285.01526899999999</c:v>
                </c:pt>
                <c:pt idx="28695">
                  <c:v>285.02520299999998</c:v>
                </c:pt>
                <c:pt idx="28696">
                  <c:v>285.03513700000002</c:v>
                </c:pt>
                <c:pt idx="28697">
                  <c:v>285.04507100000001</c:v>
                </c:pt>
                <c:pt idx="28698">
                  <c:v>285.05500499999999</c:v>
                </c:pt>
                <c:pt idx="28699">
                  <c:v>285.06493899999998</c:v>
                </c:pt>
                <c:pt idx="28700">
                  <c:v>285.07487300000003</c:v>
                </c:pt>
                <c:pt idx="28701">
                  <c:v>285.08480700000001</c:v>
                </c:pt>
                <c:pt idx="28702">
                  <c:v>285.094741</c:v>
                </c:pt>
                <c:pt idx="28703">
                  <c:v>285.10467499999999</c:v>
                </c:pt>
                <c:pt idx="28704">
                  <c:v>285.11460899999997</c:v>
                </c:pt>
                <c:pt idx="28705">
                  <c:v>285.12454200000002</c:v>
                </c:pt>
                <c:pt idx="28706">
                  <c:v>285.13447600000001</c:v>
                </c:pt>
                <c:pt idx="28707">
                  <c:v>285.14440999999999</c:v>
                </c:pt>
                <c:pt idx="28708">
                  <c:v>285.15434399999998</c:v>
                </c:pt>
                <c:pt idx="28709">
                  <c:v>285.16427800000002</c:v>
                </c:pt>
                <c:pt idx="28710">
                  <c:v>285.17421200000001</c:v>
                </c:pt>
                <c:pt idx="28711">
                  <c:v>285.184146</c:v>
                </c:pt>
                <c:pt idx="28712">
                  <c:v>285.19407999999999</c:v>
                </c:pt>
                <c:pt idx="28713">
                  <c:v>285.20401399999997</c:v>
                </c:pt>
                <c:pt idx="28714">
                  <c:v>285.21394800000002</c:v>
                </c:pt>
                <c:pt idx="28715">
                  <c:v>285.22388100000001</c:v>
                </c:pt>
                <c:pt idx="28716">
                  <c:v>285.23381499999999</c:v>
                </c:pt>
                <c:pt idx="28717">
                  <c:v>285.24374899999998</c:v>
                </c:pt>
                <c:pt idx="28718">
                  <c:v>285.25368300000002</c:v>
                </c:pt>
                <c:pt idx="28719">
                  <c:v>285.26361700000001</c:v>
                </c:pt>
                <c:pt idx="28720">
                  <c:v>285.273551</c:v>
                </c:pt>
                <c:pt idx="28721">
                  <c:v>285.28348499999998</c:v>
                </c:pt>
                <c:pt idx="28722">
                  <c:v>285.29341899999997</c:v>
                </c:pt>
                <c:pt idx="28723">
                  <c:v>285.30335300000002</c:v>
                </c:pt>
                <c:pt idx="28724">
                  <c:v>285.313287</c:v>
                </c:pt>
                <c:pt idx="28725">
                  <c:v>285.32322099999999</c:v>
                </c:pt>
                <c:pt idx="28726">
                  <c:v>285.33315399999998</c:v>
                </c:pt>
                <c:pt idx="28727">
                  <c:v>285.34308800000002</c:v>
                </c:pt>
                <c:pt idx="28728">
                  <c:v>285.35302200000001</c:v>
                </c:pt>
                <c:pt idx="28729">
                  <c:v>285.362956</c:v>
                </c:pt>
                <c:pt idx="28730">
                  <c:v>285.37288999999998</c:v>
                </c:pt>
                <c:pt idx="28731">
                  <c:v>285.38282400000003</c:v>
                </c:pt>
                <c:pt idx="28732">
                  <c:v>285.39275800000001</c:v>
                </c:pt>
                <c:pt idx="28733">
                  <c:v>285.402692</c:v>
                </c:pt>
                <c:pt idx="28734">
                  <c:v>285.41262599999999</c:v>
                </c:pt>
                <c:pt idx="28735">
                  <c:v>285.42255999999998</c:v>
                </c:pt>
                <c:pt idx="28736">
                  <c:v>285.43249400000002</c:v>
                </c:pt>
                <c:pt idx="28737">
                  <c:v>285.44242800000001</c:v>
                </c:pt>
                <c:pt idx="28738">
                  <c:v>285.452361</c:v>
                </c:pt>
                <c:pt idx="28739">
                  <c:v>285.46229499999998</c:v>
                </c:pt>
                <c:pt idx="28740">
                  <c:v>285.47222900000003</c:v>
                </c:pt>
                <c:pt idx="28741">
                  <c:v>285.48216300000001</c:v>
                </c:pt>
                <c:pt idx="28742">
                  <c:v>285.492097</c:v>
                </c:pt>
                <c:pt idx="28743">
                  <c:v>285.50203099999999</c:v>
                </c:pt>
                <c:pt idx="28744">
                  <c:v>285.51196499999998</c:v>
                </c:pt>
                <c:pt idx="28745">
                  <c:v>285.52189900000002</c:v>
                </c:pt>
                <c:pt idx="28746">
                  <c:v>285.53183300000001</c:v>
                </c:pt>
                <c:pt idx="28747">
                  <c:v>285.54176699999999</c:v>
                </c:pt>
                <c:pt idx="28748">
                  <c:v>285.55170099999998</c:v>
                </c:pt>
                <c:pt idx="28749">
                  <c:v>285.56163400000003</c:v>
                </c:pt>
                <c:pt idx="28750">
                  <c:v>285.57156800000001</c:v>
                </c:pt>
                <c:pt idx="28751">
                  <c:v>285.581502</c:v>
                </c:pt>
                <c:pt idx="28752">
                  <c:v>285.59143599999999</c:v>
                </c:pt>
                <c:pt idx="28753">
                  <c:v>285.60136999999997</c:v>
                </c:pt>
                <c:pt idx="28754">
                  <c:v>285.61130400000002</c:v>
                </c:pt>
                <c:pt idx="28755">
                  <c:v>285.62123800000001</c:v>
                </c:pt>
                <c:pt idx="28756">
                  <c:v>285.63117199999999</c:v>
                </c:pt>
                <c:pt idx="28757">
                  <c:v>285.64110599999998</c:v>
                </c:pt>
                <c:pt idx="28758">
                  <c:v>285.65104000000002</c:v>
                </c:pt>
                <c:pt idx="28759">
                  <c:v>285.66097400000001</c:v>
                </c:pt>
                <c:pt idx="28760">
                  <c:v>285.670907</c:v>
                </c:pt>
                <c:pt idx="28761">
                  <c:v>285.68084099999999</c:v>
                </c:pt>
                <c:pt idx="28762">
                  <c:v>285.69077499999997</c:v>
                </c:pt>
                <c:pt idx="28763">
                  <c:v>285.70070900000002</c:v>
                </c:pt>
                <c:pt idx="28764">
                  <c:v>285.710643</c:v>
                </c:pt>
                <c:pt idx="28765">
                  <c:v>285.72057699999999</c:v>
                </c:pt>
                <c:pt idx="28766">
                  <c:v>285.73051099999998</c:v>
                </c:pt>
                <c:pt idx="28767">
                  <c:v>285.74044509999999</c:v>
                </c:pt>
                <c:pt idx="28768">
                  <c:v>285.75037909999998</c:v>
                </c:pt>
                <c:pt idx="28769">
                  <c:v>285.76031310000002</c:v>
                </c:pt>
                <c:pt idx="28770">
                  <c:v>285.77024710000001</c:v>
                </c:pt>
                <c:pt idx="28771">
                  <c:v>285.7801801</c:v>
                </c:pt>
                <c:pt idx="28772">
                  <c:v>285.79011409999998</c:v>
                </c:pt>
                <c:pt idx="28773">
                  <c:v>285.80004810000003</c:v>
                </c:pt>
                <c:pt idx="28774">
                  <c:v>285.80998210000001</c:v>
                </c:pt>
                <c:pt idx="28775">
                  <c:v>285.8199161</c:v>
                </c:pt>
                <c:pt idx="28776">
                  <c:v>285.82985009999999</c:v>
                </c:pt>
                <c:pt idx="28777">
                  <c:v>285.83978409999997</c:v>
                </c:pt>
                <c:pt idx="28778">
                  <c:v>285.84971810000002</c:v>
                </c:pt>
                <c:pt idx="28779">
                  <c:v>285.85965210000001</c:v>
                </c:pt>
                <c:pt idx="28780">
                  <c:v>285.86958609999999</c:v>
                </c:pt>
                <c:pt idx="28781">
                  <c:v>285.87952009999998</c:v>
                </c:pt>
                <c:pt idx="28782">
                  <c:v>285.88945410000002</c:v>
                </c:pt>
                <c:pt idx="28783">
                  <c:v>285.89938710000001</c:v>
                </c:pt>
                <c:pt idx="28784">
                  <c:v>285.9093211</c:v>
                </c:pt>
                <c:pt idx="28785">
                  <c:v>285.91925509999999</c:v>
                </c:pt>
                <c:pt idx="28786">
                  <c:v>285.92918909999997</c:v>
                </c:pt>
                <c:pt idx="28787">
                  <c:v>285.93912310000002</c:v>
                </c:pt>
                <c:pt idx="28788">
                  <c:v>285.9490571</c:v>
                </c:pt>
                <c:pt idx="28789">
                  <c:v>285.95899109999999</c:v>
                </c:pt>
                <c:pt idx="28790">
                  <c:v>285.96892509999998</c:v>
                </c:pt>
                <c:pt idx="28791">
                  <c:v>285.97885910000002</c:v>
                </c:pt>
                <c:pt idx="28792">
                  <c:v>285.98879310000001</c:v>
                </c:pt>
                <c:pt idx="28793">
                  <c:v>285.9987271</c:v>
                </c:pt>
                <c:pt idx="28794">
                  <c:v>286.00866109999998</c:v>
                </c:pt>
                <c:pt idx="28795">
                  <c:v>286.01859409999997</c:v>
                </c:pt>
                <c:pt idx="28796">
                  <c:v>286.02852810000002</c:v>
                </c:pt>
                <c:pt idx="28797">
                  <c:v>286.0384621</c:v>
                </c:pt>
                <c:pt idx="28798">
                  <c:v>286.04839609999999</c:v>
                </c:pt>
                <c:pt idx="28799">
                  <c:v>286.05833009999998</c:v>
                </c:pt>
                <c:pt idx="28800">
                  <c:v>286.06826410000002</c:v>
                </c:pt>
                <c:pt idx="28801">
                  <c:v>286.07819810000001</c:v>
                </c:pt>
                <c:pt idx="28802">
                  <c:v>286.0881321</c:v>
                </c:pt>
                <c:pt idx="28803">
                  <c:v>286.09806609999998</c:v>
                </c:pt>
                <c:pt idx="28804">
                  <c:v>286.10800010000003</c:v>
                </c:pt>
                <c:pt idx="28805">
                  <c:v>286.11793410000001</c:v>
                </c:pt>
                <c:pt idx="28806">
                  <c:v>286.1278681</c:v>
                </c:pt>
                <c:pt idx="28807">
                  <c:v>286.13780109999999</c:v>
                </c:pt>
                <c:pt idx="28808">
                  <c:v>286.14773509999998</c:v>
                </c:pt>
                <c:pt idx="28809">
                  <c:v>286.15766910000002</c:v>
                </c:pt>
                <c:pt idx="28810">
                  <c:v>286.16760310000001</c:v>
                </c:pt>
                <c:pt idx="28811">
                  <c:v>286.1775371</c:v>
                </c:pt>
                <c:pt idx="28812">
                  <c:v>286.18747109999998</c:v>
                </c:pt>
                <c:pt idx="28813">
                  <c:v>286.19740510000003</c:v>
                </c:pt>
                <c:pt idx="28814">
                  <c:v>286.20733910000001</c:v>
                </c:pt>
                <c:pt idx="28815">
                  <c:v>286.2172731</c:v>
                </c:pt>
                <c:pt idx="28816">
                  <c:v>286.22720709999999</c:v>
                </c:pt>
                <c:pt idx="28817">
                  <c:v>286.23714109999997</c:v>
                </c:pt>
                <c:pt idx="28818">
                  <c:v>286.24707510000002</c:v>
                </c:pt>
                <c:pt idx="28819">
                  <c:v>286.25700810000001</c:v>
                </c:pt>
                <c:pt idx="28820">
                  <c:v>286.26694209999999</c:v>
                </c:pt>
                <c:pt idx="28821">
                  <c:v>286.27687609999998</c:v>
                </c:pt>
                <c:pt idx="28822">
                  <c:v>286.28681010000003</c:v>
                </c:pt>
                <c:pt idx="28823">
                  <c:v>286.29674410000001</c:v>
                </c:pt>
                <c:pt idx="28824">
                  <c:v>286.3066781</c:v>
                </c:pt>
                <c:pt idx="28825">
                  <c:v>286.31661209999999</c:v>
                </c:pt>
                <c:pt idx="28826">
                  <c:v>286.32654609999997</c:v>
                </c:pt>
                <c:pt idx="28827">
                  <c:v>286.33648010000002</c:v>
                </c:pt>
                <c:pt idx="28828">
                  <c:v>286.3464141</c:v>
                </c:pt>
                <c:pt idx="28829">
                  <c:v>286.35634809999999</c:v>
                </c:pt>
                <c:pt idx="28830">
                  <c:v>286.36628209999998</c:v>
                </c:pt>
                <c:pt idx="28831">
                  <c:v>286.37621510000002</c:v>
                </c:pt>
                <c:pt idx="28832">
                  <c:v>286.38614910000001</c:v>
                </c:pt>
                <c:pt idx="28833">
                  <c:v>286.3960831</c:v>
                </c:pt>
                <c:pt idx="28834">
                  <c:v>286.40601709999999</c:v>
                </c:pt>
                <c:pt idx="28835">
                  <c:v>286.41595109999997</c:v>
                </c:pt>
                <c:pt idx="28836">
                  <c:v>286.42588510000002</c:v>
                </c:pt>
                <c:pt idx="28837">
                  <c:v>286.4358191</c:v>
                </c:pt>
                <c:pt idx="28838">
                  <c:v>286.44575309999999</c:v>
                </c:pt>
                <c:pt idx="28839">
                  <c:v>286.45568709999998</c:v>
                </c:pt>
                <c:pt idx="28840">
                  <c:v>286.46562110000002</c:v>
                </c:pt>
                <c:pt idx="28841">
                  <c:v>286.47555510000001</c:v>
                </c:pt>
                <c:pt idx="28842">
                  <c:v>286.4854891</c:v>
                </c:pt>
                <c:pt idx="28843">
                  <c:v>286.49542209999998</c:v>
                </c:pt>
                <c:pt idx="28844">
                  <c:v>286.50535609999997</c:v>
                </c:pt>
                <c:pt idx="28845">
                  <c:v>286.51529010000002</c:v>
                </c:pt>
                <c:pt idx="28846">
                  <c:v>286.5252241</c:v>
                </c:pt>
                <c:pt idx="28847">
                  <c:v>286.53515809999999</c:v>
                </c:pt>
                <c:pt idx="28848">
                  <c:v>286.54509209999998</c:v>
                </c:pt>
                <c:pt idx="28849">
                  <c:v>286.55502610000002</c:v>
                </c:pt>
                <c:pt idx="28850">
                  <c:v>286.56496010000001</c:v>
                </c:pt>
                <c:pt idx="28851">
                  <c:v>286.57489409999999</c:v>
                </c:pt>
                <c:pt idx="28852">
                  <c:v>286.58482809999998</c:v>
                </c:pt>
                <c:pt idx="28853">
                  <c:v>286.59476210000003</c:v>
                </c:pt>
                <c:pt idx="28854">
                  <c:v>286.60469610000001</c:v>
                </c:pt>
                <c:pt idx="28855">
                  <c:v>286.6146291</c:v>
                </c:pt>
                <c:pt idx="28856">
                  <c:v>286.62456309999999</c:v>
                </c:pt>
                <c:pt idx="28857">
                  <c:v>286.63449709999998</c:v>
                </c:pt>
                <c:pt idx="28858">
                  <c:v>286.64443110000002</c:v>
                </c:pt>
                <c:pt idx="28859">
                  <c:v>286.65436510000001</c:v>
                </c:pt>
                <c:pt idx="28860">
                  <c:v>286.66429909999999</c:v>
                </c:pt>
                <c:pt idx="28861">
                  <c:v>286.67423309999998</c:v>
                </c:pt>
                <c:pt idx="28862">
                  <c:v>286.68416710000002</c:v>
                </c:pt>
                <c:pt idx="28863">
                  <c:v>286.69410110000001</c:v>
                </c:pt>
                <c:pt idx="28864">
                  <c:v>286.7040351</c:v>
                </c:pt>
                <c:pt idx="28865">
                  <c:v>286.71396909999999</c:v>
                </c:pt>
                <c:pt idx="28866">
                  <c:v>286.72390209999998</c:v>
                </c:pt>
                <c:pt idx="28867">
                  <c:v>286.73383610000002</c:v>
                </c:pt>
                <c:pt idx="28868">
                  <c:v>286.7437698</c:v>
                </c:pt>
                <c:pt idx="28869">
                  <c:v>286.75370379999998</c:v>
                </c:pt>
                <c:pt idx="28870">
                  <c:v>286.76363780000003</c:v>
                </c:pt>
                <c:pt idx="28871">
                  <c:v>286.77357180000001</c:v>
                </c:pt>
                <c:pt idx="28872">
                  <c:v>286.7835058</c:v>
                </c:pt>
                <c:pt idx="28873">
                  <c:v>286.79343979999999</c:v>
                </c:pt>
                <c:pt idx="28874">
                  <c:v>286.80337379999997</c:v>
                </c:pt>
                <c:pt idx="28875">
                  <c:v>286.81330780000002</c:v>
                </c:pt>
                <c:pt idx="28876">
                  <c:v>286.82324180000001</c:v>
                </c:pt>
                <c:pt idx="28877">
                  <c:v>286.83317579999999</c:v>
                </c:pt>
                <c:pt idx="28878">
                  <c:v>286.84310879999998</c:v>
                </c:pt>
                <c:pt idx="28879">
                  <c:v>286.85304280000003</c:v>
                </c:pt>
                <c:pt idx="28880">
                  <c:v>286.86297680000001</c:v>
                </c:pt>
                <c:pt idx="28881">
                  <c:v>286.8729108</c:v>
                </c:pt>
                <c:pt idx="28882">
                  <c:v>286.88284479999999</c:v>
                </c:pt>
                <c:pt idx="28883">
                  <c:v>286.89277879999997</c:v>
                </c:pt>
                <c:pt idx="28884">
                  <c:v>286.90271280000002</c:v>
                </c:pt>
                <c:pt idx="28885">
                  <c:v>286.9126468</c:v>
                </c:pt>
                <c:pt idx="28886">
                  <c:v>286.92258079999999</c:v>
                </c:pt>
                <c:pt idx="28887">
                  <c:v>286.93251479999998</c:v>
                </c:pt>
                <c:pt idx="28888">
                  <c:v>286.94244880000002</c:v>
                </c:pt>
                <c:pt idx="28889">
                  <c:v>286.95238180000001</c:v>
                </c:pt>
                <c:pt idx="28890">
                  <c:v>286.9623158</c:v>
                </c:pt>
                <c:pt idx="28891">
                  <c:v>286.97224979999999</c:v>
                </c:pt>
                <c:pt idx="28892">
                  <c:v>286.98218379999997</c:v>
                </c:pt>
                <c:pt idx="28893">
                  <c:v>286.99211780000002</c:v>
                </c:pt>
                <c:pt idx="28894">
                  <c:v>287.0020518</c:v>
                </c:pt>
                <c:pt idx="28895">
                  <c:v>287.01198579999999</c:v>
                </c:pt>
                <c:pt idx="28896">
                  <c:v>287.02191979999998</c:v>
                </c:pt>
                <c:pt idx="28897">
                  <c:v>287.03185380000002</c:v>
                </c:pt>
                <c:pt idx="28898">
                  <c:v>287.04178780000001</c:v>
                </c:pt>
                <c:pt idx="28899">
                  <c:v>287.0517218</c:v>
                </c:pt>
                <c:pt idx="28900">
                  <c:v>287.06165479999999</c:v>
                </c:pt>
                <c:pt idx="28901">
                  <c:v>287.07158879999997</c:v>
                </c:pt>
                <c:pt idx="28902">
                  <c:v>287.08152280000002</c:v>
                </c:pt>
                <c:pt idx="28903">
                  <c:v>287.0914568</c:v>
                </c:pt>
                <c:pt idx="28904">
                  <c:v>287.10139079999999</c:v>
                </c:pt>
                <c:pt idx="28905">
                  <c:v>287.11132479999998</c:v>
                </c:pt>
                <c:pt idx="28906">
                  <c:v>287.12125880000002</c:v>
                </c:pt>
                <c:pt idx="28907">
                  <c:v>287.13119280000001</c:v>
                </c:pt>
                <c:pt idx="28908">
                  <c:v>287.1411268</c:v>
                </c:pt>
                <c:pt idx="28909">
                  <c:v>287.15106079999998</c:v>
                </c:pt>
                <c:pt idx="28910">
                  <c:v>287.16099480000003</c:v>
                </c:pt>
                <c:pt idx="28911">
                  <c:v>287.17092780000002</c:v>
                </c:pt>
                <c:pt idx="28912">
                  <c:v>287.1808618</c:v>
                </c:pt>
                <c:pt idx="28913">
                  <c:v>287.19079579999999</c:v>
                </c:pt>
                <c:pt idx="28914">
                  <c:v>287.20072979999998</c:v>
                </c:pt>
                <c:pt idx="28915">
                  <c:v>287.21066380000002</c:v>
                </c:pt>
                <c:pt idx="28916">
                  <c:v>287.22059780000001</c:v>
                </c:pt>
                <c:pt idx="28917">
                  <c:v>287.23053169999997</c:v>
                </c:pt>
                <c:pt idx="28918">
                  <c:v>287.24046579999998</c:v>
                </c:pt>
                <c:pt idx="28919">
                  <c:v>287.25039980000003</c:v>
                </c:pt>
                <c:pt idx="28920">
                  <c:v>287.26033380000001</c:v>
                </c:pt>
                <c:pt idx="28921">
                  <c:v>287.2702678</c:v>
                </c:pt>
                <c:pt idx="28922">
                  <c:v>287.28020070000002</c:v>
                </c:pt>
                <c:pt idx="28923">
                  <c:v>287.29013479999998</c:v>
                </c:pt>
                <c:pt idx="28924">
                  <c:v>287.30006880000002</c:v>
                </c:pt>
                <c:pt idx="28925">
                  <c:v>287.31000280000001</c:v>
                </c:pt>
                <c:pt idx="28926">
                  <c:v>287.31993679999999</c:v>
                </c:pt>
                <c:pt idx="28927">
                  <c:v>287.32987079999998</c:v>
                </c:pt>
                <c:pt idx="28928">
                  <c:v>287.33980480000002</c:v>
                </c:pt>
                <c:pt idx="28929">
                  <c:v>287.34973880000001</c:v>
                </c:pt>
                <c:pt idx="28930">
                  <c:v>287.3596728</c:v>
                </c:pt>
                <c:pt idx="28931">
                  <c:v>287.36960679999999</c:v>
                </c:pt>
                <c:pt idx="28932">
                  <c:v>287.37954079999997</c:v>
                </c:pt>
                <c:pt idx="28933">
                  <c:v>287.38947380000002</c:v>
                </c:pt>
                <c:pt idx="28934">
                  <c:v>287.39940780000001</c:v>
                </c:pt>
                <c:pt idx="28935">
                  <c:v>287.40934179999999</c:v>
                </c:pt>
                <c:pt idx="28936">
                  <c:v>287.41927579999998</c:v>
                </c:pt>
                <c:pt idx="28937">
                  <c:v>287.42920980000002</c:v>
                </c:pt>
                <c:pt idx="28938">
                  <c:v>287.43914380000001</c:v>
                </c:pt>
                <c:pt idx="28939">
                  <c:v>287.4490778</c:v>
                </c:pt>
                <c:pt idx="28940">
                  <c:v>287.45901179999998</c:v>
                </c:pt>
                <c:pt idx="28941">
                  <c:v>287.46894579999997</c:v>
                </c:pt>
                <c:pt idx="28942">
                  <c:v>287.47887980000002</c:v>
                </c:pt>
                <c:pt idx="28943">
                  <c:v>287.4888138</c:v>
                </c:pt>
                <c:pt idx="28944">
                  <c:v>287.49874779999999</c:v>
                </c:pt>
                <c:pt idx="28945">
                  <c:v>287.50868079999998</c:v>
                </c:pt>
                <c:pt idx="28946">
                  <c:v>287.51861480000002</c:v>
                </c:pt>
                <c:pt idx="28947">
                  <c:v>287.52854880000001</c:v>
                </c:pt>
                <c:pt idx="28948">
                  <c:v>287.5384828</c:v>
                </c:pt>
                <c:pt idx="28949">
                  <c:v>287.54841679999998</c:v>
                </c:pt>
                <c:pt idx="28950">
                  <c:v>287.55835080000003</c:v>
                </c:pt>
                <c:pt idx="28951">
                  <c:v>287.56828480000001</c:v>
                </c:pt>
                <c:pt idx="28952">
                  <c:v>287.5782188</c:v>
                </c:pt>
                <c:pt idx="28953">
                  <c:v>287.58815279999999</c:v>
                </c:pt>
                <c:pt idx="28954">
                  <c:v>287.59808679999998</c:v>
                </c:pt>
                <c:pt idx="28955">
                  <c:v>287.60802080000002</c:v>
                </c:pt>
                <c:pt idx="28956">
                  <c:v>287.61795480000001</c:v>
                </c:pt>
                <c:pt idx="28957">
                  <c:v>287.6278878</c:v>
                </c:pt>
                <c:pt idx="28958">
                  <c:v>287.63782179999998</c:v>
                </c:pt>
                <c:pt idx="28959">
                  <c:v>287.64775580000003</c:v>
                </c:pt>
                <c:pt idx="28960">
                  <c:v>287.65768980000001</c:v>
                </c:pt>
                <c:pt idx="28961">
                  <c:v>287.6676238</c:v>
                </c:pt>
                <c:pt idx="28962">
                  <c:v>287.67755779999999</c:v>
                </c:pt>
                <c:pt idx="28963">
                  <c:v>287.68749179999998</c:v>
                </c:pt>
                <c:pt idx="28964">
                  <c:v>287.69742580000002</c:v>
                </c:pt>
                <c:pt idx="28965">
                  <c:v>287.70735980000001</c:v>
                </c:pt>
                <c:pt idx="28966">
                  <c:v>287.71729379999999</c:v>
                </c:pt>
                <c:pt idx="28967">
                  <c:v>287.72722779999998</c:v>
                </c:pt>
                <c:pt idx="28968">
                  <c:v>287.7371622</c:v>
                </c:pt>
                <c:pt idx="28969">
                  <c:v>287.74709519999999</c:v>
                </c:pt>
                <c:pt idx="28970">
                  <c:v>287.75702919999998</c:v>
                </c:pt>
                <c:pt idx="28971">
                  <c:v>287.76696320000002</c:v>
                </c:pt>
                <c:pt idx="28972">
                  <c:v>287.77689720000001</c:v>
                </c:pt>
                <c:pt idx="28973">
                  <c:v>287.78683119999999</c:v>
                </c:pt>
                <c:pt idx="28974">
                  <c:v>287.79676519999998</c:v>
                </c:pt>
                <c:pt idx="28975">
                  <c:v>287.80669920000003</c:v>
                </c:pt>
                <c:pt idx="28976">
                  <c:v>287.81663320000001</c:v>
                </c:pt>
                <c:pt idx="28977">
                  <c:v>287.8265672</c:v>
                </c:pt>
                <c:pt idx="28978">
                  <c:v>287.83650119999999</c:v>
                </c:pt>
                <c:pt idx="28979">
                  <c:v>287.84643519999997</c:v>
                </c:pt>
                <c:pt idx="28980">
                  <c:v>287.85636920000002</c:v>
                </c:pt>
                <c:pt idx="28981">
                  <c:v>287.86630220000001</c:v>
                </c:pt>
                <c:pt idx="28982">
                  <c:v>287.87623619999999</c:v>
                </c:pt>
                <c:pt idx="28983">
                  <c:v>287.88617019999998</c:v>
                </c:pt>
                <c:pt idx="28984">
                  <c:v>287.89610420000002</c:v>
                </c:pt>
                <c:pt idx="28985">
                  <c:v>287.90603820000001</c:v>
                </c:pt>
                <c:pt idx="28986">
                  <c:v>287.9159722</c:v>
                </c:pt>
                <c:pt idx="28987">
                  <c:v>287.92590619999999</c:v>
                </c:pt>
                <c:pt idx="28988">
                  <c:v>287.93584019999997</c:v>
                </c:pt>
                <c:pt idx="28989">
                  <c:v>287.94577420000002</c:v>
                </c:pt>
                <c:pt idx="28990">
                  <c:v>287.9557082</c:v>
                </c:pt>
                <c:pt idx="28991">
                  <c:v>287.96564219999999</c:v>
                </c:pt>
                <c:pt idx="28992">
                  <c:v>287.97557619999998</c:v>
                </c:pt>
                <c:pt idx="28993">
                  <c:v>287.98550920000002</c:v>
                </c:pt>
                <c:pt idx="28994">
                  <c:v>287.99544320000001</c:v>
                </c:pt>
                <c:pt idx="28995">
                  <c:v>288.0053772</c:v>
                </c:pt>
                <c:pt idx="28996">
                  <c:v>288.01531119999999</c:v>
                </c:pt>
                <c:pt idx="28997">
                  <c:v>288.02524519999997</c:v>
                </c:pt>
                <c:pt idx="28998">
                  <c:v>288.03517920000002</c:v>
                </c:pt>
                <c:pt idx="28999">
                  <c:v>288.0451132</c:v>
                </c:pt>
                <c:pt idx="29000">
                  <c:v>288.05504719999999</c:v>
                </c:pt>
                <c:pt idx="29001">
                  <c:v>288.06498119999998</c:v>
                </c:pt>
                <c:pt idx="29002">
                  <c:v>288.07491520000002</c:v>
                </c:pt>
                <c:pt idx="29003">
                  <c:v>288.08484920000001</c:v>
                </c:pt>
                <c:pt idx="29004">
                  <c:v>288.09478319999999</c:v>
                </c:pt>
                <c:pt idx="29005">
                  <c:v>288.10471719999998</c:v>
                </c:pt>
                <c:pt idx="29006">
                  <c:v>288.11465020000003</c:v>
                </c:pt>
                <c:pt idx="29007">
                  <c:v>288.12458420000002</c:v>
                </c:pt>
                <c:pt idx="29008">
                  <c:v>288.1345182</c:v>
                </c:pt>
                <c:pt idx="29009">
                  <c:v>288.14445219999999</c:v>
                </c:pt>
                <c:pt idx="29010">
                  <c:v>288.15438619999998</c:v>
                </c:pt>
                <c:pt idx="29011">
                  <c:v>288.16432020000002</c:v>
                </c:pt>
                <c:pt idx="29012">
                  <c:v>288.17425420000001</c:v>
                </c:pt>
                <c:pt idx="29013">
                  <c:v>288.18418819999999</c:v>
                </c:pt>
                <c:pt idx="29014">
                  <c:v>288.19412219999998</c:v>
                </c:pt>
                <c:pt idx="29015">
                  <c:v>288.20405620000003</c:v>
                </c:pt>
                <c:pt idx="29016">
                  <c:v>288.21399020000001</c:v>
                </c:pt>
                <c:pt idx="29017">
                  <c:v>288.2239242</c:v>
                </c:pt>
                <c:pt idx="29018">
                  <c:v>288.23385819999999</c:v>
                </c:pt>
                <c:pt idx="29019">
                  <c:v>288.24379119999998</c:v>
                </c:pt>
                <c:pt idx="29020">
                  <c:v>288.25372520000002</c:v>
                </c:pt>
                <c:pt idx="29021">
                  <c:v>288.26365920000001</c:v>
                </c:pt>
                <c:pt idx="29022">
                  <c:v>288.27359319999999</c:v>
                </c:pt>
                <c:pt idx="29023">
                  <c:v>288.28352719999998</c:v>
                </c:pt>
                <c:pt idx="29024">
                  <c:v>288.29346120000002</c:v>
                </c:pt>
                <c:pt idx="29025">
                  <c:v>288.30339520000001</c:v>
                </c:pt>
                <c:pt idx="29026">
                  <c:v>288.3133292</c:v>
                </c:pt>
                <c:pt idx="29027">
                  <c:v>288.32326319999999</c:v>
                </c:pt>
                <c:pt idx="29028">
                  <c:v>288.33319719999997</c:v>
                </c:pt>
                <c:pt idx="29029">
                  <c:v>288.34313120000002</c:v>
                </c:pt>
                <c:pt idx="29030">
                  <c:v>288.3530652</c:v>
                </c:pt>
                <c:pt idx="29031">
                  <c:v>288.36299919999999</c:v>
                </c:pt>
                <c:pt idx="29032">
                  <c:v>288.37293219999998</c:v>
                </c:pt>
                <c:pt idx="29033">
                  <c:v>288.38286620000002</c:v>
                </c:pt>
                <c:pt idx="29034">
                  <c:v>288.39280020000001</c:v>
                </c:pt>
                <c:pt idx="29035">
                  <c:v>288.4027342</c:v>
                </c:pt>
                <c:pt idx="29036">
                  <c:v>288.41266819999998</c:v>
                </c:pt>
                <c:pt idx="29037">
                  <c:v>288.42260219999997</c:v>
                </c:pt>
                <c:pt idx="29038">
                  <c:v>288.43253620000002</c:v>
                </c:pt>
                <c:pt idx="29039">
                  <c:v>288.4424702</c:v>
                </c:pt>
                <c:pt idx="29040">
                  <c:v>288.45240419999999</c:v>
                </c:pt>
                <c:pt idx="29041">
                  <c:v>288.46233819999998</c:v>
                </c:pt>
                <c:pt idx="29042">
                  <c:v>288.47227220000002</c:v>
                </c:pt>
                <c:pt idx="29043">
                  <c:v>288.48220620000001</c:v>
                </c:pt>
                <c:pt idx="29044">
                  <c:v>288.49214019999999</c:v>
                </c:pt>
                <c:pt idx="29045">
                  <c:v>288.50207319999998</c:v>
                </c:pt>
                <c:pt idx="29046">
                  <c:v>288.51200720000003</c:v>
                </c:pt>
                <c:pt idx="29047">
                  <c:v>288.52194120000001</c:v>
                </c:pt>
                <c:pt idx="29048">
                  <c:v>288.5318752</c:v>
                </c:pt>
                <c:pt idx="29049">
                  <c:v>288.54180919999999</c:v>
                </c:pt>
                <c:pt idx="29050">
                  <c:v>288.55174319999998</c:v>
                </c:pt>
                <c:pt idx="29051">
                  <c:v>288.56167720000002</c:v>
                </c:pt>
                <c:pt idx="29052">
                  <c:v>288.57161120000001</c:v>
                </c:pt>
                <c:pt idx="29053">
                  <c:v>288.58154519999999</c:v>
                </c:pt>
                <c:pt idx="29054">
                  <c:v>288.59147919999998</c:v>
                </c:pt>
                <c:pt idx="29055">
                  <c:v>288.60141320000002</c:v>
                </c:pt>
                <c:pt idx="29056">
                  <c:v>288.61134720000001</c:v>
                </c:pt>
                <c:pt idx="29057">
                  <c:v>288.6212812</c:v>
                </c:pt>
                <c:pt idx="29058">
                  <c:v>288.63121419999999</c:v>
                </c:pt>
                <c:pt idx="29059">
                  <c:v>288.64114819999998</c:v>
                </c:pt>
                <c:pt idx="29060">
                  <c:v>288.65108220000002</c:v>
                </c:pt>
                <c:pt idx="29061">
                  <c:v>288.66101620000001</c:v>
                </c:pt>
                <c:pt idx="29062">
                  <c:v>288.67095019999999</c:v>
                </c:pt>
                <c:pt idx="29063">
                  <c:v>288.68088419999998</c:v>
                </c:pt>
                <c:pt idx="29064">
                  <c:v>288.69081820000002</c:v>
                </c:pt>
                <c:pt idx="29065">
                  <c:v>288.70075220000001</c:v>
                </c:pt>
                <c:pt idx="29066">
                  <c:v>288.7106862</c:v>
                </c:pt>
                <c:pt idx="29067">
                  <c:v>288.72062019999998</c:v>
                </c:pt>
                <c:pt idx="29068">
                  <c:v>288.73055419999997</c:v>
                </c:pt>
                <c:pt idx="29069">
                  <c:v>288.7404884</c:v>
                </c:pt>
                <c:pt idx="29070">
                  <c:v>288.75042239999999</c:v>
                </c:pt>
                <c:pt idx="29071">
                  <c:v>288.76035539999998</c:v>
                </c:pt>
                <c:pt idx="29072">
                  <c:v>288.77028940000002</c:v>
                </c:pt>
                <c:pt idx="29073">
                  <c:v>288.78022340000001</c:v>
                </c:pt>
                <c:pt idx="29074">
                  <c:v>288.7901574</c:v>
                </c:pt>
                <c:pt idx="29075">
                  <c:v>288.80009139999999</c:v>
                </c:pt>
                <c:pt idx="29076">
                  <c:v>288.81002539999997</c:v>
                </c:pt>
                <c:pt idx="29077">
                  <c:v>288.81995940000002</c:v>
                </c:pt>
                <c:pt idx="29078">
                  <c:v>288.8298934</c:v>
                </c:pt>
                <c:pt idx="29079">
                  <c:v>288.83982739999999</c:v>
                </c:pt>
                <c:pt idx="29080">
                  <c:v>288.84976139999998</c:v>
                </c:pt>
                <c:pt idx="29081">
                  <c:v>288.85969540000002</c:v>
                </c:pt>
                <c:pt idx="29082">
                  <c:v>288.86962940000001</c:v>
                </c:pt>
                <c:pt idx="29083">
                  <c:v>288.8795624</c:v>
                </c:pt>
                <c:pt idx="29084">
                  <c:v>288.88949639999998</c:v>
                </c:pt>
                <c:pt idx="29085">
                  <c:v>288.89943040000003</c:v>
                </c:pt>
                <c:pt idx="29086">
                  <c:v>288.90936440000002</c:v>
                </c:pt>
                <c:pt idx="29087">
                  <c:v>288.9192984</c:v>
                </c:pt>
                <c:pt idx="29088">
                  <c:v>288.92923239999999</c:v>
                </c:pt>
                <c:pt idx="29089">
                  <c:v>288.93916639999998</c:v>
                </c:pt>
                <c:pt idx="29090">
                  <c:v>288.94910040000002</c:v>
                </c:pt>
                <c:pt idx="29091">
                  <c:v>288.95903440000001</c:v>
                </c:pt>
                <c:pt idx="29092">
                  <c:v>288.96896839999999</c:v>
                </c:pt>
                <c:pt idx="29093">
                  <c:v>288.97890239999998</c:v>
                </c:pt>
                <c:pt idx="29094">
                  <c:v>288.98883640000003</c:v>
                </c:pt>
                <c:pt idx="29095">
                  <c:v>288.99877040000001</c:v>
                </c:pt>
                <c:pt idx="29096">
                  <c:v>289.0087034</c:v>
                </c:pt>
                <c:pt idx="29097">
                  <c:v>289.01863739999999</c:v>
                </c:pt>
                <c:pt idx="29098">
                  <c:v>289.02857139999998</c:v>
                </c:pt>
                <c:pt idx="29099">
                  <c:v>289.03850540000002</c:v>
                </c:pt>
                <c:pt idx="29100">
                  <c:v>289.04843940000001</c:v>
                </c:pt>
                <c:pt idx="29101">
                  <c:v>289.05837339999999</c:v>
                </c:pt>
                <c:pt idx="29102">
                  <c:v>289.06830739999998</c:v>
                </c:pt>
                <c:pt idx="29103">
                  <c:v>289.07824140000002</c:v>
                </c:pt>
                <c:pt idx="29104">
                  <c:v>289.08817540000001</c:v>
                </c:pt>
                <c:pt idx="29105">
                  <c:v>289.0981094</c:v>
                </c:pt>
                <c:pt idx="29106">
                  <c:v>289.10804339999999</c:v>
                </c:pt>
                <c:pt idx="29107">
                  <c:v>289.11797739999997</c:v>
                </c:pt>
                <c:pt idx="29108">
                  <c:v>289.12791140000002</c:v>
                </c:pt>
                <c:pt idx="29109">
                  <c:v>289.13784440000001</c:v>
                </c:pt>
                <c:pt idx="29110">
                  <c:v>289.14777839999999</c:v>
                </c:pt>
                <c:pt idx="29111">
                  <c:v>289.15771239999998</c:v>
                </c:pt>
                <c:pt idx="29112">
                  <c:v>289.16764640000002</c:v>
                </c:pt>
                <c:pt idx="29113">
                  <c:v>289.17758040000001</c:v>
                </c:pt>
                <c:pt idx="29114">
                  <c:v>289.1875144</c:v>
                </c:pt>
                <c:pt idx="29115">
                  <c:v>289.19744839999998</c:v>
                </c:pt>
                <c:pt idx="29116">
                  <c:v>289.20738239999997</c:v>
                </c:pt>
                <c:pt idx="29117">
                  <c:v>289.21731640000002</c:v>
                </c:pt>
                <c:pt idx="29118">
                  <c:v>289.2272504</c:v>
                </c:pt>
                <c:pt idx="29119">
                  <c:v>289.23718439999999</c:v>
                </c:pt>
                <c:pt idx="29120">
                  <c:v>289.24711839999998</c:v>
                </c:pt>
                <c:pt idx="29121">
                  <c:v>289.25705140000002</c:v>
                </c:pt>
                <c:pt idx="29122">
                  <c:v>289.26698540000001</c:v>
                </c:pt>
                <c:pt idx="29123">
                  <c:v>289.2769194</c:v>
                </c:pt>
                <c:pt idx="29124">
                  <c:v>289.28685339999998</c:v>
                </c:pt>
                <c:pt idx="29125">
                  <c:v>289.29678740000003</c:v>
                </c:pt>
                <c:pt idx="29126">
                  <c:v>289.30672140000001</c:v>
                </c:pt>
                <c:pt idx="29127">
                  <c:v>289.3166554</c:v>
                </c:pt>
                <c:pt idx="29128">
                  <c:v>289.32658939999999</c:v>
                </c:pt>
                <c:pt idx="29129">
                  <c:v>289.33652339999998</c:v>
                </c:pt>
                <c:pt idx="29130">
                  <c:v>289.34645740000002</c:v>
                </c:pt>
                <c:pt idx="29131">
                  <c:v>289.35639140000001</c:v>
                </c:pt>
                <c:pt idx="29132">
                  <c:v>289.36632539999999</c:v>
                </c:pt>
                <c:pt idx="29133">
                  <c:v>289.37625839999998</c:v>
                </c:pt>
                <c:pt idx="29134">
                  <c:v>289.38619240000003</c:v>
                </c:pt>
                <c:pt idx="29135">
                  <c:v>289.39612640000001</c:v>
                </c:pt>
                <c:pt idx="29136">
                  <c:v>289.4060604</c:v>
                </c:pt>
                <c:pt idx="29137">
                  <c:v>289.41599439999999</c:v>
                </c:pt>
                <c:pt idx="29138">
                  <c:v>289.42592839999998</c:v>
                </c:pt>
                <c:pt idx="29139">
                  <c:v>289.43586240000002</c:v>
                </c:pt>
                <c:pt idx="29140">
                  <c:v>289.44579640000001</c:v>
                </c:pt>
                <c:pt idx="29141">
                  <c:v>289.45573039999999</c:v>
                </c:pt>
                <c:pt idx="29142">
                  <c:v>289.46566439999998</c:v>
                </c:pt>
                <c:pt idx="29143">
                  <c:v>289.47559840000002</c:v>
                </c:pt>
                <c:pt idx="29144">
                  <c:v>289.48553240000001</c:v>
                </c:pt>
                <c:pt idx="29145">
                  <c:v>289.4954654</c:v>
                </c:pt>
                <c:pt idx="29146">
                  <c:v>289.50539939999999</c:v>
                </c:pt>
                <c:pt idx="29147">
                  <c:v>289.51533339999997</c:v>
                </c:pt>
                <c:pt idx="29148">
                  <c:v>289.52526740000002</c:v>
                </c:pt>
                <c:pt idx="29149">
                  <c:v>289.53520140000001</c:v>
                </c:pt>
                <c:pt idx="29150">
                  <c:v>289.54513539999999</c:v>
                </c:pt>
                <c:pt idx="29151">
                  <c:v>289.55506939999998</c:v>
                </c:pt>
                <c:pt idx="29152">
                  <c:v>289.56500340000002</c:v>
                </c:pt>
                <c:pt idx="29153">
                  <c:v>289.57493740000001</c:v>
                </c:pt>
                <c:pt idx="29154">
                  <c:v>289.5848714</c:v>
                </c:pt>
                <c:pt idx="29155">
                  <c:v>289.59480539999998</c:v>
                </c:pt>
                <c:pt idx="29156">
                  <c:v>289.60473940000003</c:v>
                </c:pt>
                <c:pt idx="29157">
                  <c:v>289.61467240000002</c:v>
                </c:pt>
                <c:pt idx="29158">
                  <c:v>289.6246064</c:v>
                </c:pt>
                <c:pt idx="29159">
                  <c:v>289.63454039999999</c:v>
                </c:pt>
                <c:pt idx="29160">
                  <c:v>289.64447439999998</c:v>
                </c:pt>
                <c:pt idx="29161">
                  <c:v>289.65440840000002</c:v>
                </c:pt>
                <c:pt idx="29162">
                  <c:v>289.66434240000001</c:v>
                </c:pt>
                <c:pt idx="29163">
                  <c:v>289.6742764</c:v>
                </c:pt>
                <c:pt idx="29164">
                  <c:v>289.68421039999998</c:v>
                </c:pt>
                <c:pt idx="29165">
                  <c:v>289.69414440000003</c:v>
                </c:pt>
                <c:pt idx="29166">
                  <c:v>289.70407840000001</c:v>
                </c:pt>
                <c:pt idx="29167">
                  <c:v>289.7140124</c:v>
                </c:pt>
                <c:pt idx="29168">
                  <c:v>289.72394639999999</c:v>
                </c:pt>
                <c:pt idx="29169">
                  <c:v>289.73387939999998</c:v>
                </c:pt>
                <c:pt idx="29170">
                  <c:v>289.74381299999999</c:v>
                </c:pt>
                <c:pt idx="29171">
                  <c:v>289.75374699999998</c:v>
                </c:pt>
                <c:pt idx="29172">
                  <c:v>289.76368100000002</c:v>
                </c:pt>
                <c:pt idx="29173">
                  <c:v>289.77361500000001</c:v>
                </c:pt>
                <c:pt idx="29174">
                  <c:v>289.78354899999999</c:v>
                </c:pt>
                <c:pt idx="29175">
                  <c:v>289.79348299999998</c:v>
                </c:pt>
                <c:pt idx="29176">
                  <c:v>289.80341700000002</c:v>
                </c:pt>
                <c:pt idx="29177">
                  <c:v>289.81335100000001</c:v>
                </c:pt>
                <c:pt idx="29178">
                  <c:v>289.823285</c:v>
                </c:pt>
                <c:pt idx="29179">
                  <c:v>289.83321899999999</c:v>
                </c:pt>
                <c:pt idx="29180">
                  <c:v>289.84315199999998</c:v>
                </c:pt>
                <c:pt idx="29181">
                  <c:v>289.85308600000002</c:v>
                </c:pt>
                <c:pt idx="29182">
                  <c:v>289.86302000000001</c:v>
                </c:pt>
                <c:pt idx="29183">
                  <c:v>289.87295399999999</c:v>
                </c:pt>
                <c:pt idx="29184">
                  <c:v>289.88288799999998</c:v>
                </c:pt>
                <c:pt idx="29185">
                  <c:v>289.89282200000002</c:v>
                </c:pt>
                <c:pt idx="29186">
                  <c:v>289.90275600000001</c:v>
                </c:pt>
                <c:pt idx="29187">
                  <c:v>289.91269</c:v>
                </c:pt>
                <c:pt idx="29188">
                  <c:v>289.92262399999998</c:v>
                </c:pt>
                <c:pt idx="29189">
                  <c:v>289.93255799999997</c:v>
                </c:pt>
                <c:pt idx="29190">
                  <c:v>289.94249200000002</c:v>
                </c:pt>
                <c:pt idx="29191">
                  <c:v>289.952426</c:v>
                </c:pt>
                <c:pt idx="29192">
                  <c:v>289.96235899999999</c:v>
                </c:pt>
                <c:pt idx="29193">
                  <c:v>289.97229299999998</c:v>
                </c:pt>
                <c:pt idx="29194">
                  <c:v>289.98222700000002</c:v>
                </c:pt>
                <c:pt idx="29195">
                  <c:v>289.99216100000001</c:v>
                </c:pt>
                <c:pt idx="29196">
                  <c:v>290.002095</c:v>
                </c:pt>
                <c:pt idx="29197">
                  <c:v>290.01202899999998</c:v>
                </c:pt>
                <c:pt idx="29198">
                  <c:v>290.02196300000003</c:v>
                </c:pt>
                <c:pt idx="29199">
                  <c:v>290.03189700000001</c:v>
                </c:pt>
                <c:pt idx="29200">
                  <c:v>290.041831</c:v>
                </c:pt>
                <c:pt idx="29201">
                  <c:v>290.05176499999999</c:v>
                </c:pt>
                <c:pt idx="29202">
                  <c:v>290.06169899999998</c:v>
                </c:pt>
                <c:pt idx="29203">
                  <c:v>290.07163200000002</c:v>
                </c:pt>
                <c:pt idx="29204">
                  <c:v>290.08156600000001</c:v>
                </c:pt>
                <c:pt idx="29205">
                  <c:v>290.0915</c:v>
                </c:pt>
                <c:pt idx="29206">
                  <c:v>290.10143399999998</c:v>
                </c:pt>
                <c:pt idx="29207">
                  <c:v>290.11136800000003</c:v>
                </c:pt>
                <c:pt idx="29208">
                  <c:v>290.12130200000001</c:v>
                </c:pt>
                <c:pt idx="29209">
                  <c:v>290.131236</c:v>
                </c:pt>
                <c:pt idx="29210">
                  <c:v>290.14116999999999</c:v>
                </c:pt>
                <c:pt idx="29211">
                  <c:v>290.15110399999998</c:v>
                </c:pt>
                <c:pt idx="29212">
                  <c:v>290.16103800000002</c:v>
                </c:pt>
                <c:pt idx="29213">
                  <c:v>290.17097200000001</c:v>
                </c:pt>
                <c:pt idx="29214">
                  <c:v>290.18090599999999</c:v>
                </c:pt>
                <c:pt idx="29215">
                  <c:v>290.19083899999998</c:v>
                </c:pt>
                <c:pt idx="29216">
                  <c:v>290.20077300000003</c:v>
                </c:pt>
                <c:pt idx="29217">
                  <c:v>290.21070700000001</c:v>
                </c:pt>
                <c:pt idx="29218">
                  <c:v>290.220641</c:v>
                </c:pt>
                <c:pt idx="29219">
                  <c:v>290.23057499999999</c:v>
                </c:pt>
                <c:pt idx="29220">
                  <c:v>290.24050899999997</c:v>
                </c:pt>
                <c:pt idx="29221">
                  <c:v>290.25044300000002</c:v>
                </c:pt>
                <c:pt idx="29222">
                  <c:v>290.26037700000001</c:v>
                </c:pt>
                <c:pt idx="29223">
                  <c:v>290.27031099999999</c:v>
                </c:pt>
                <c:pt idx="29224">
                  <c:v>290.28024499999998</c:v>
                </c:pt>
                <c:pt idx="29225">
                  <c:v>290.29017900000002</c:v>
                </c:pt>
                <c:pt idx="29226">
                  <c:v>290.30011200000001</c:v>
                </c:pt>
                <c:pt idx="29227">
                  <c:v>290.310046</c:v>
                </c:pt>
                <c:pt idx="29228">
                  <c:v>290.31997999999999</c:v>
                </c:pt>
                <c:pt idx="29229">
                  <c:v>290.32991399999997</c:v>
                </c:pt>
                <c:pt idx="29230">
                  <c:v>290.33984800000002</c:v>
                </c:pt>
                <c:pt idx="29231">
                  <c:v>290.349782</c:v>
                </c:pt>
                <c:pt idx="29232">
                  <c:v>290.35971599999999</c:v>
                </c:pt>
                <c:pt idx="29233">
                  <c:v>290.36964999999998</c:v>
                </c:pt>
                <c:pt idx="29234">
                  <c:v>290.37958400000002</c:v>
                </c:pt>
                <c:pt idx="29235">
                  <c:v>290.38951800000001</c:v>
                </c:pt>
                <c:pt idx="29236">
                  <c:v>290.399452</c:v>
                </c:pt>
                <c:pt idx="29237">
                  <c:v>290.40938499999999</c:v>
                </c:pt>
                <c:pt idx="29238">
                  <c:v>290.41931899999997</c:v>
                </c:pt>
                <c:pt idx="29239">
                  <c:v>290.42925300000002</c:v>
                </c:pt>
                <c:pt idx="29240">
                  <c:v>290.439187</c:v>
                </c:pt>
                <c:pt idx="29241">
                  <c:v>290.44912099999999</c:v>
                </c:pt>
                <c:pt idx="29242">
                  <c:v>290.45905499999998</c:v>
                </c:pt>
                <c:pt idx="29243">
                  <c:v>290.46898900000002</c:v>
                </c:pt>
                <c:pt idx="29244">
                  <c:v>290.47892300000001</c:v>
                </c:pt>
                <c:pt idx="29245">
                  <c:v>290.488857</c:v>
                </c:pt>
                <c:pt idx="29246">
                  <c:v>290.49879099999998</c:v>
                </c:pt>
                <c:pt idx="29247">
                  <c:v>290.50872500000003</c:v>
                </c:pt>
                <c:pt idx="29248">
                  <c:v>290.51865800000002</c:v>
                </c:pt>
                <c:pt idx="29249">
                  <c:v>290.528592</c:v>
                </c:pt>
                <c:pt idx="29250">
                  <c:v>290.53852599999999</c:v>
                </c:pt>
                <c:pt idx="29251">
                  <c:v>290.54845999999998</c:v>
                </c:pt>
                <c:pt idx="29252">
                  <c:v>290.55839400000002</c:v>
                </c:pt>
                <c:pt idx="29253">
                  <c:v>290.56832800000001</c:v>
                </c:pt>
                <c:pt idx="29254">
                  <c:v>290.578262</c:v>
                </c:pt>
                <c:pt idx="29255">
                  <c:v>290.58819599999998</c:v>
                </c:pt>
                <c:pt idx="29256">
                  <c:v>290.59813000000003</c:v>
                </c:pt>
                <c:pt idx="29257">
                  <c:v>290.60806400000001</c:v>
                </c:pt>
                <c:pt idx="29258">
                  <c:v>290.617998</c:v>
                </c:pt>
                <c:pt idx="29259">
                  <c:v>290.62793099999999</c:v>
                </c:pt>
                <c:pt idx="29260">
                  <c:v>290.63786499999998</c:v>
                </c:pt>
                <c:pt idx="29261">
                  <c:v>290.64779900000002</c:v>
                </c:pt>
                <c:pt idx="29262">
                  <c:v>290.65773300000001</c:v>
                </c:pt>
                <c:pt idx="29263">
                  <c:v>290.66766699999999</c:v>
                </c:pt>
                <c:pt idx="29264">
                  <c:v>290.67760099999998</c:v>
                </c:pt>
                <c:pt idx="29265">
                  <c:v>290.68753500000003</c:v>
                </c:pt>
                <c:pt idx="29266">
                  <c:v>290.69746900000001</c:v>
                </c:pt>
                <c:pt idx="29267">
                  <c:v>290.707403</c:v>
                </c:pt>
                <c:pt idx="29268">
                  <c:v>290.71733699999999</c:v>
                </c:pt>
                <c:pt idx="29269">
                  <c:v>290.72727099999997</c:v>
                </c:pt>
                <c:pt idx="29270">
                  <c:v>290.73720400000002</c:v>
                </c:pt>
                <c:pt idx="29271">
                  <c:v>290.74713780000002</c:v>
                </c:pt>
                <c:pt idx="29272">
                  <c:v>290.75707180000001</c:v>
                </c:pt>
                <c:pt idx="29273">
                  <c:v>290.76700579999999</c:v>
                </c:pt>
                <c:pt idx="29274">
                  <c:v>290.77693979999998</c:v>
                </c:pt>
                <c:pt idx="29275">
                  <c:v>290.78687380000002</c:v>
                </c:pt>
                <c:pt idx="29276">
                  <c:v>290.79680780000001</c:v>
                </c:pt>
                <c:pt idx="29277">
                  <c:v>290.8067418</c:v>
                </c:pt>
                <c:pt idx="29278">
                  <c:v>290.81667579999998</c:v>
                </c:pt>
                <c:pt idx="29279">
                  <c:v>290.82660980000003</c:v>
                </c:pt>
                <c:pt idx="29280">
                  <c:v>290.83654380000002</c:v>
                </c:pt>
                <c:pt idx="29281">
                  <c:v>290.8464768</c:v>
                </c:pt>
                <c:pt idx="29282">
                  <c:v>290.85641079999999</c:v>
                </c:pt>
                <c:pt idx="29283">
                  <c:v>290.86634479999998</c:v>
                </c:pt>
                <c:pt idx="29284">
                  <c:v>290.87627880000002</c:v>
                </c:pt>
                <c:pt idx="29285">
                  <c:v>290.88621280000001</c:v>
                </c:pt>
                <c:pt idx="29286">
                  <c:v>290.8961468</c:v>
                </c:pt>
                <c:pt idx="29287">
                  <c:v>290.90608079999998</c:v>
                </c:pt>
                <c:pt idx="29288">
                  <c:v>290.91601480000003</c:v>
                </c:pt>
                <c:pt idx="29289">
                  <c:v>290.92594880000001</c:v>
                </c:pt>
                <c:pt idx="29290">
                  <c:v>290.9358828</c:v>
                </c:pt>
                <c:pt idx="29291">
                  <c:v>290.94581579999999</c:v>
                </c:pt>
                <c:pt idx="29292">
                  <c:v>290.95574979999998</c:v>
                </c:pt>
                <c:pt idx="29293">
                  <c:v>290.96568380000002</c:v>
                </c:pt>
                <c:pt idx="29294">
                  <c:v>290.97561780000001</c:v>
                </c:pt>
                <c:pt idx="29295">
                  <c:v>290.9855518</c:v>
                </c:pt>
                <c:pt idx="29296">
                  <c:v>290.99548579999998</c:v>
                </c:pt>
                <c:pt idx="29297">
                  <c:v>291.0054197</c:v>
                </c:pt>
                <c:pt idx="29298">
                  <c:v>291.01535380000001</c:v>
                </c:pt>
                <c:pt idx="29299">
                  <c:v>291.0252878</c:v>
                </c:pt>
                <c:pt idx="29300">
                  <c:v>291.03522179999999</c:v>
                </c:pt>
                <c:pt idx="29301">
                  <c:v>291.04515579999997</c:v>
                </c:pt>
                <c:pt idx="29302">
                  <c:v>291.0550887</c:v>
                </c:pt>
                <c:pt idx="29303">
                  <c:v>291.06502280000001</c:v>
                </c:pt>
                <c:pt idx="29304">
                  <c:v>291.0749568</c:v>
                </c:pt>
                <c:pt idx="29305">
                  <c:v>291.08489079999998</c:v>
                </c:pt>
                <c:pt idx="29306">
                  <c:v>291.09482480000003</c:v>
                </c:pt>
                <c:pt idx="29307">
                  <c:v>291.10475880000001</c:v>
                </c:pt>
                <c:pt idx="29308">
                  <c:v>291.1146928</c:v>
                </c:pt>
                <c:pt idx="29309">
                  <c:v>291.12462679999999</c:v>
                </c:pt>
                <c:pt idx="29310">
                  <c:v>291.13456079999997</c:v>
                </c:pt>
                <c:pt idx="29311">
                  <c:v>291.14449480000002</c:v>
                </c:pt>
                <c:pt idx="29312">
                  <c:v>291.15442780000001</c:v>
                </c:pt>
                <c:pt idx="29313">
                  <c:v>291.16436179999999</c:v>
                </c:pt>
                <c:pt idx="29314">
                  <c:v>291.17429579999998</c:v>
                </c:pt>
                <c:pt idx="29315">
                  <c:v>291.18422980000003</c:v>
                </c:pt>
                <c:pt idx="29316">
                  <c:v>291.19416380000001</c:v>
                </c:pt>
                <c:pt idx="29317">
                  <c:v>291.2040978</c:v>
                </c:pt>
                <c:pt idx="29318">
                  <c:v>291.21403179999999</c:v>
                </c:pt>
                <c:pt idx="29319">
                  <c:v>291.22396579999997</c:v>
                </c:pt>
                <c:pt idx="29320">
                  <c:v>291.23389980000002</c:v>
                </c:pt>
                <c:pt idx="29321">
                  <c:v>291.2438338</c:v>
                </c:pt>
                <c:pt idx="29322">
                  <c:v>291.25376779999999</c:v>
                </c:pt>
                <c:pt idx="29323">
                  <c:v>291.26370079999998</c:v>
                </c:pt>
                <c:pt idx="29324">
                  <c:v>291.27363480000002</c:v>
                </c:pt>
                <c:pt idx="29325">
                  <c:v>291.28356880000001</c:v>
                </c:pt>
                <c:pt idx="29326">
                  <c:v>291.2935028</c:v>
                </c:pt>
                <c:pt idx="29327">
                  <c:v>291.30343679999999</c:v>
                </c:pt>
                <c:pt idx="29328">
                  <c:v>291.31337079999997</c:v>
                </c:pt>
                <c:pt idx="29329">
                  <c:v>291.32330480000002</c:v>
                </c:pt>
                <c:pt idx="29330">
                  <c:v>291.3332388</c:v>
                </c:pt>
                <c:pt idx="29331">
                  <c:v>291.34317279999999</c:v>
                </c:pt>
                <c:pt idx="29332">
                  <c:v>291.35310679999998</c:v>
                </c:pt>
                <c:pt idx="29333">
                  <c:v>291.36303980000002</c:v>
                </c:pt>
                <c:pt idx="29334">
                  <c:v>291.37297380000001</c:v>
                </c:pt>
                <c:pt idx="29335">
                  <c:v>291.3829078</c:v>
                </c:pt>
                <c:pt idx="29336">
                  <c:v>291.39284179999999</c:v>
                </c:pt>
                <c:pt idx="29337">
                  <c:v>291.40277579999997</c:v>
                </c:pt>
                <c:pt idx="29338">
                  <c:v>291.41270980000002</c:v>
                </c:pt>
                <c:pt idx="29339">
                  <c:v>291.4226438</c:v>
                </c:pt>
                <c:pt idx="29340">
                  <c:v>291.43257779999999</c:v>
                </c:pt>
                <c:pt idx="29341">
                  <c:v>291.44251179999998</c:v>
                </c:pt>
                <c:pt idx="29342">
                  <c:v>291.45244580000002</c:v>
                </c:pt>
                <c:pt idx="29343">
                  <c:v>291.46237980000001</c:v>
                </c:pt>
                <c:pt idx="29344">
                  <c:v>291.4723128</c:v>
                </c:pt>
                <c:pt idx="29345">
                  <c:v>291.48224679999998</c:v>
                </c:pt>
                <c:pt idx="29346">
                  <c:v>291.49218080000003</c:v>
                </c:pt>
                <c:pt idx="29347">
                  <c:v>291.50211480000002</c:v>
                </c:pt>
                <c:pt idx="29348">
                  <c:v>291.5120488</c:v>
                </c:pt>
                <c:pt idx="29349">
                  <c:v>291.52198279999999</c:v>
                </c:pt>
                <c:pt idx="29350">
                  <c:v>291.53191679999998</c:v>
                </c:pt>
                <c:pt idx="29351">
                  <c:v>291.54185080000002</c:v>
                </c:pt>
                <c:pt idx="29352">
                  <c:v>291.55178480000001</c:v>
                </c:pt>
                <c:pt idx="29353">
                  <c:v>291.56171879999999</c:v>
                </c:pt>
                <c:pt idx="29354">
                  <c:v>291.57165179999998</c:v>
                </c:pt>
                <c:pt idx="29355">
                  <c:v>291.58158580000003</c:v>
                </c:pt>
                <c:pt idx="29356">
                  <c:v>291.59151980000001</c:v>
                </c:pt>
                <c:pt idx="29357">
                  <c:v>291.6014538</c:v>
                </c:pt>
                <c:pt idx="29358">
                  <c:v>291.61138779999999</c:v>
                </c:pt>
                <c:pt idx="29359">
                  <c:v>291.62132179999998</c:v>
                </c:pt>
                <c:pt idx="29360">
                  <c:v>291.63125580000002</c:v>
                </c:pt>
                <c:pt idx="29361">
                  <c:v>291.64118980000001</c:v>
                </c:pt>
                <c:pt idx="29362">
                  <c:v>291.65112379999999</c:v>
                </c:pt>
                <c:pt idx="29363">
                  <c:v>291.66105779999998</c:v>
                </c:pt>
                <c:pt idx="29364">
                  <c:v>291.67099080000003</c:v>
                </c:pt>
                <c:pt idx="29365">
                  <c:v>291.68092480000001</c:v>
                </c:pt>
                <c:pt idx="29366">
                  <c:v>291.6908588</c:v>
                </c:pt>
                <c:pt idx="29367">
                  <c:v>291.70079279999999</c:v>
                </c:pt>
                <c:pt idx="29368">
                  <c:v>291.71072679999997</c:v>
                </c:pt>
                <c:pt idx="29369">
                  <c:v>291.72066080000002</c:v>
                </c:pt>
                <c:pt idx="29370">
                  <c:v>291.73059480000001</c:v>
                </c:pt>
                <c:pt idx="29371">
                  <c:v>291.74052879999999</c:v>
                </c:pt>
                <c:pt idx="29372">
                  <c:v>291.75046279999998</c:v>
                </c:pt>
                <c:pt idx="29373">
                  <c:v>291.76039680000002</c:v>
                </c:pt>
                <c:pt idx="29374">
                  <c:v>291.77033080000001</c:v>
                </c:pt>
                <c:pt idx="29375">
                  <c:v>291.7802638</c:v>
                </c:pt>
                <c:pt idx="29376">
                  <c:v>291.79019779999999</c:v>
                </c:pt>
                <c:pt idx="29377">
                  <c:v>291.80013179999997</c:v>
                </c:pt>
                <c:pt idx="29378">
                  <c:v>291.81006580000002</c:v>
                </c:pt>
                <c:pt idx="29379">
                  <c:v>291.81999980000001</c:v>
                </c:pt>
                <c:pt idx="29380">
                  <c:v>291.82993379999999</c:v>
                </c:pt>
                <c:pt idx="29381">
                  <c:v>291.83986779999998</c:v>
                </c:pt>
                <c:pt idx="29382">
                  <c:v>291.84980180000002</c:v>
                </c:pt>
                <c:pt idx="29383">
                  <c:v>291.85973580000001</c:v>
                </c:pt>
                <c:pt idx="29384">
                  <c:v>291.8696698</c:v>
                </c:pt>
                <c:pt idx="29385">
                  <c:v>291.87960279999999</c:v>
                </c:pt>
                <c:pt idx="29386">
                  <c:v>291.88953679999997</c:v>
                </c:pt>
                <c:pt idx="29387">
                  <c:v>291.89947080000002</c:v>
                </c:pt>
                <c:pt idx="29388">
                  <c:v>291.9094048</c:v>
                </c:pt>
                <c:pt idx="29389">
                  <c:v>291.91933879999999</c:v>
                </c:pt>
                <c:pt idx="29390">
                  <c:v>291.92927279999998</c:v>
                </c:pt>
                <c:pt idx="29391">
                  <c:v>291.93920680000002</c:v>
                </c:pt>
                <c:pt idx="29392">
                  <c:v>291.94914080000001</c:v>
                </c:pt>
                <c:pt idx="29393">
                  <c:v>291.9590748</c:v>
                </c:pt>
                <c:pt idx="29394">
                  <c:v>291.96900879999998</c:v>
                </c:pt>
                <c:pt idx="29395">
                  <c:v>291.97894179999997</c:v>
                </c:pt>
                <c:pt idx="29396">
                  <c:v>291.98887580000002</c:v>
                </c:pt>
                <c:pt idx="29397">
                  <c:v>291.9988098</c:v>
                </c:pt>
                <c:pt idx="29398">
                  <c:v>292.00874379999999</c:v>
                </c:pt>
                <c:pt idx="29399">
                  <c:v>292.01867779999998</c:v>
                </c:pt>
                <c:pt idx="29400">
                  <c:v>292.02861180000002</c:v>
                </c:pt>
                <c:pt idx="29401">
                  <c:v>292.03854580000001</c:v>
                </c:pt>
                <c:pt idx="29402">
                  <c:v>292.0484798</c:v>
                </c:pt>
                <c:pt idx="29403">
                  <c:v>292.05841379999998</c:v>
                </c:pt>
                <c:pt idx="29404">
                  <c:v>292.06834780000003</c:v>
                </c:pt>
                <c:pt idx="29405">
                  <c:v>292.07828180000001</c:v>
                </c:pt>
                <c:pt idx="29406">
                  <c:v>292.0882148</c:v>
                </c:pt>
                <c:pt idx="29407">
                  <c:v>292.09814879999999</c:v>
                </c:pt>
                <c:pt idx="29408">
                  <c:v>292.10808279999998</c:v>
                </c:pt>
                <c:pt idx="29409">
                  <c:v>292.11801680000002</c:v>
                </c:pt>
                <c:pt idx="29410">
                  <c:v>292.12795080000001</c:v>
                </c:pt>
                <c:pt idx="29411">
                  <c:v>292.13788479999999</c:v>
                </c:pt>
                <c:pt idx="29412">
                  <c:v>292.14781879999998</c:v>
                </c:pt>
                <c:pt idx="29413">
                  <c:v>292.15775280000003</c:v>
                </c:pt>
                <c:pt idx="29414">
                  <c:v>292.16768680000001</c:v>
                </c:pt>
                <c:pt idx="29415">
                  <c:v>292.1776208</c:v>
                </c:pt>
                <c:pt idx="29416">
                  <c:v>292.18755379999999</c:v>
                </c:pt>
                <c:pt idx="29417">
                  <c:v>292.19748779999998</c:v>
                </c:pt>
                <c:pt idx="29418">
                  <c:v>292.20742180000002</c:v>
                </c:pt>
                <c:pt idx="29419">
                  <c:v>292.21735580000001</c:v>
                </c:pt>
                <c:pt idx="29420">
                  <c:v>292.22728979999999</c:v>
                </c:pt>
                <c:pt idx="29421">
                  <c:v>292.23722379999998</c:v>
                </c:pt>
                <c:pt idx="29422">
                  <c:v>292.24715780000002</c:v>
                </c:pt>
                <c:pt idx="29423">
                  <c:v>292.25709180000001</c:v>
                </c:pt>
                <c:pt idx="29424">
                  <c:v>292.2670258</c:v>
                </c:pt>
                <c:pt idx="29425">
                  <c:v>292.27695979999999</c:v>
                </c:pt>
                <c:pt idx="29426">
                  <c:v>292.28689279999998</c:v>
                </c:pt>
                <c:pt idx="29427">
                  <c:v>292.29682680000002</c:v>
                </c:pt>
                <c:pt idx="29428">
                  <c:v>292.30676080000001</c:v>
                </c:pt>
                <c:pt idx="29429">
                  <c:v>292.31669479999999</c:v>
                </c:pt>
                <c:pt idx="29430">
                  <c:v>292.32662879999998</c:v>
                </c:pt>
                <c:pt idx="29431">
                  <c:v>292.33656280000002</c:v>
                </c:pt>
                <c:pt idx="29432">
                  <c:v>292.34649680000001</c:v>
                </c:pt>
                <c:pt idx="29433">
                  <c:v>292.3564308</c:v>
                </c:pt>
                <c:pt idx="29434">
                  <c:v>292.36636479999999</c:v>
                </c:pt>
                <c:pt idx="29435">
                  <c:v>292.37629879999997</c:v>
                </c:pt>
                <c:pt idx="29436">
                  <c:v>292.38623180000002</c:v>
                </c:pt>
                <c:pt idx="29437">
                  <c:v>292.39616580000001</c:v>
                </c:pt>
                <c:pt idx="29438">
                  <c:v>292.40609979999999</c:v>
                </c:pt>
                <c:pt idx="29439">
                  <c:v>292.41603379999998</c:v>
                </c:pt>
                <c:pt idx="29440">
                  <c:v>292.42596780000002</c:v>
                </c:pt>
                <c:pt idx="29441">
                  <c:v>292.43590180000001</c:v>
                </c:pt>
                <c:pt idx="29442">
                  <c:v>292.4458358</c:v>
                </c:pt>
                <c:pt idx="29443">
                  <c:v>292.45576979999998</c:v>
                </c:pt>
                <c:pt idx="29444">
                  <c:v>292.46570380000003</c:v>
                </c:pt>
                <c:pt idx="29445">
                  <c:v>292.47563780000002</c:v>
                </c:pt>
                <c:pt idx="29446">
                  <c:v>292.4855708</c:v>
                </c:pt>
                <c:pt idx="29447">
                  <c:v>292.49550479999999</c:v>
                </c:pt>
                <c:pt idx="29448">
                  <c:v>292.50543879999998</c:v>
                </c:pt>
                <c:pt idx="29449">
                  <c:v>292.51537280000002</c:v>
                </c:pt>
                <c:pt idx="29450">
                  <c:v>292.52530680000001</c:v>
                </c:pt>
                <c:pt idx="29451">
                  <c:v>292.5352408</c:v>
                </c:pt>
                <c:pt idx="29452">
                  <c:v>292.54517479999998</c:v>
                </c:pt>
                <c:pt idx="29453">
                  <c:v>292.55510880000003</c:v>
                </c:pt>
                <c:pt idx="29454">
                  <c:v>292.56504280000001</c:v>
                </c:pt>
                <c:pt idx="29455">
                  <c:v>292.5749768</c:v>
                </c:pt>
                <c:pt idx="29456">
                  <c:v>292.58490979999999</c:v>
                </c:pt>
                <c:pt idx="29457">
                  <c:v>292.59484379999998</c:v>
                </c:pt>
                <c:pt idx="29458">
                  <c:v>292.60477780000002</c:v>
                </c:pt>
                <c:pt idx="29459">
                  <c:v>292.61471180000001</c:v>
                </c:pt>
                <c:pt idx="29460">
                  <c:v>292.6246458</c:v>
                </c:pt>
                <c:pt idx="29461">
                  <c:v>292.63457979999998</c:v>
                </c:pt>
                <c:pt idx="29462">
                  <c:v>292.64451380000003</c:v>
                </c:pt>
                <c:pt idx="29463">
                  <c:v>292.65444780000001</c:v>
                </c:pt>
                <c:pt idx="29464">
                  <c:v>292.6643818</c:v>
                </c:pt>
                <c:pt idx="29465">
                  <c:v>292.67431579999999</c:v>
                </c:pt>
                <c:pt idx="29466">
                  <c:v>292.68424879999998</c:v>
                </c:pt>
                <c:pt idx="29467">
                  <c:v>292.69418280000002</c:v>
                </c:pt>
                <c:pt idx="29468">
                  <c:v>292.70411680000001</c:v>
                </c:pt>
                <c:pt idx="29469">
                  <c:v>292.7140508</c:v>
                </c:pt>
                <c:pt idx="29470">
                  <c:v>292.72398479999998</c:v>
                </c:pt>
                <c:pt idx="29471">
                  <c:v>292.73391880000003</c:v>
                </c:pt>
                <c:pt idx="29472">
                  <c:v>292.74385289999998</c:v>
                </c:pt>
                <c:pt idx="29473">
                  <c:v>292.75378690000002</c:v>
                </c:pt>
                <c:pt idx="29474">
                  <c:v>292.76372090000001</c:v>
                </c:pt>
                <c:pt idx="29475">
                  <c:v>292.7736549</c:v>
                </c:pt>
                <c:pt idx="29476">
                  <c:v>292.78358789999999</c:v>
                </c:pt>
                <c:pt idx="29477">
                  <c:v>292.79352189999997</c:v>
                </c:pt>
                <c:pt idx="29478">
                  <c:v>292.80345590000002</c:v>
                </c:pt>
                <c:pt idx="29479">
                  <c:v>292.8133899</c:v>
                </c:pt>
                <c:pt idx="29480">
                  <c:v>292.82332389999999</c:v>
                </c:pt>
                <c:pt idx="29481">
                  <c:v>292.83325789999998</c:v>
                </c:pt>
                <c:pt idx="29482">
                  <c:v>292.84319190000002</c:v>
                </c:pt>
                <c:pt idx="29483">
                  <c:v>292.85312590000001</c:v>
                </c:pt>
                <c:pt idx="29484">
                  <c:v>292.8630599</c:v>
                </c:pt>
                <c:pt idx="29485">
                  <c:v>292.87299389999998</c:v>
                </c:pt>
                <c:pt idx="29486">
                  <c:v>292.88292689999997</c:v>
                </c:pt>
                <c:pt idx="29487">
                  <c:v>292.89286090000002</c:v>
                </c:pt>
                <c:pt idx="29488">
                  <c:v>292.9027949</c:v>
                </c:pt>
                <c:pt idx="29489">
                  <c:v>292.91272889999999</c:v>
                </c:pt>
                <c:pt idx="29490">
                  <c:v>292.92266289999998</c:v>
                </c:pt>
                <c:pt idx="29491">
                  <c:v>292.93259690000002</c:v>
                </c:pt>
                <c:pt idx="29492">
                  <c:v>292.94253090000001</c:v>
                </c:pt>
                <c:pt idx="29493">
                  <c:v>292.9524649</c:v>
                </c:pt>
                <c:pt idx="29494">
                  <c:v>292.96239889999998</c:v>
                </c:pt>
                <c:pt idx="29495">
                  <c:v>292.97233290000003</c:v>
                </c:pt>
                <c:pt idx="29496">
                  <c:v>292.98226590000002</c:v>
                </c:pt>
                <c:pt idx="29497">
                  <c:v>292.9921999</c:v>
                </c:pt>
                <c:pt idx="29498">
                  <c:v>293.00213389999999</c:v>
                </c:pt>
                <c:pt idx="29499">
                  <c:v>293.01206789999998</c:v>
                </c:pt>
                <c:pt idx="29500">
                  <c:v>293.02200190000002</c:v>
                </c:pt>
                <c:pt idx="29501">
                  <c:v>293.03193590000001</c:v>
                </c:pt>
                <c:pt idx="29502">
                  <c:v>293.04186989999999</c:v>
                </c:pt>
                <c:pt idx="29503">
                  <c:v>293.05180389999998</c:v>
                </c:pt>
                <c:pt idx="29504">
                  <c:v>293.06173790000003</c:v>
                </c:pt>
                <c:pt idx="29505">
                  <c:v>293.07167190000001</c:v>
                </c:pt>
                <c:pt idx="29506">
                  <c:v>293.0816049</c:v>
                </c:pt>
                <c:pt idx="29507">
                  <c:v>293.09153889999999</c:v>
                </c:pt>
                <c:pt idx="29508">
                  <c:v>293.10147289999998</c:v>
                </c:pt>
                <c:pt idx="29509">
                  <c:v>293.11140690000002</c:v>
                </c:pt>
                <c:pt idx="29510">
                  <c:v>293.12134090000001</c:v>
                </c:pt>
                <c:pt idx="29511">
                  <c:v>293.13127489999999</c:v>
                </c:pt>
                <c:pt idx="29512">
                  <c:v>293.14120889999998</c:v>
                </c:pt>
                <c:pt idx="29513">
                  <c:v>293.15114290000002</c:v>
                </c:pt>
                <c:pt idx="29514">
                  <c:v>293.16107690000001</c:v>
                </c:pt>
                <c:pt idx="29515">
                  <c:v>293.1710099</c:v>
                </c:pt>
                <c:pt idx="29516">
                  <c:v>293.18094389999999</c:v>
                </c:pt>
                <c:pt idx="29517">
                  <c:v>293.19087789999998</c:v>
                </c:pt>
                <c:pt idx="29518">
                  <c:v>293.20081190000002</c:v>
                </c:pt>
                <c:pt idx="29519">
                  <c:v>293.21074590000001</c:v>
                </c:pt>
                <c:pt idx="29520">
                  <c:v>293.22067989999999</c:v>
                </c:pt>
                <c:pt idx="29521">
                  <c:v>293.23061389999998</c:v>
                </c:pt>
                <c:pt idx="29522">
                  <c:v>293.24054790000002</c:v>
                </c:pt>
                <c:pt idx="29523">
                  <c:v>293.25048190000001</c:v>
                </c:pt>
                <c:pt idx="29524">
                  <c:v>293.2604159</c:v>
                </c:pt>
                <c:pt idx="29525">
                  <c:v>293.27034889999999</c:v>
                </c:pt>
                <c:pt idx="29526">
                  <c:v>293.28028289999997</c:v>
                </c:pt>
                <c:pt idx="29527">
                  <c:v>293.29021690000002</c:v>
                </c:pt>
                <c:pt idx="29528">
                  <c:v>293.30015090000001</c:v>
                </c:pt>
                <c:pt idx="29529">
                  <c:v>293.31008489999999</c:v>
                </c:pt>
                <c:pt idx="29530">
                  <c:v>293.32001889999998</c:v>
                </c:pt>
                <c:pt idx="29531">
                  <c:v>293.32995290000002</c:v>
                </c:pt>
                <c:pt idx="29532">
                  <c:v>293.33988690000001</c:v>
                </c:pt>
                <c:pt idx="29533">
                  <c:v>293.3498209</c:v>
                </c:pt>
                <c:pt idx="29534">
                  <c:v>293.35975489999998</c:v>
                </c:pt>
                <c:pt idx="29535">
                  <c:v>293.36968789999997</c:v>
                </c:pt>
                <c:pt idx="29536">
                  <c:v>293.37962190000002</c:v>
                </c:pt>
                <c:pt idx="29537">
                  <c:v>293.3895559</c:v>
                </c:pt>
                <c:pt idx="29538">
                  <c:v>293.39948989999999</c:v>
                </c:pt>
                <c:pt idx="29539">
                  <c:v>293.40942389999998</c:v>
                </c:pt>
                <c:pt idx="29540">
                  <c:v>293.41935790000002</c:v>
                </c:pt>
                <c:pt idx="29541">
                  <c:v>293.42929190000001</c:v>
                </c:pt>
                <c:pt idx="29542">
                  <c:v>293.4392259</c:v>
                </c:pt>
                <c:pt idx="29543">
                  <c:v>293.44915989999998</c:v>
                </c:pt>
                <c:pt idx="29544">
                  <c:v>293.45909390000003</c:v>
                </c:pt>
                <c:pt idx="29545">
                  <c:v>293.46902690000002</c:v>
                </c:pt>
                <c:pt idx="29546">
                  <c:v>293.4789609</c:v>
                </c:pt>
                <c:pt idx="29547">
                  <c:v>293.48889489999999</c:v>
                </c:pt>
                <c:pt idx="29548">
                  <c:v>293.49882889999998</c:v>
                </c:pt>
                <c:pt idx="29549">
                  <c:v>293.50876290000002</c:v>
                </c:pt>
                <c:pt idx="29550">
                  <c:v>293.51869690000001</c:v>
                </c:pt>
                <c:pt idx="29551">
                  <c:v>293.5286309</c:v>
                </c:pt>
                <c:pt idx="29552">
                  <c:v>293.53856489999998</c:v>
                </c:pt>
                <c:pt idx="29553">
                  <c:v>293.54849890000003</c:v>
                </c:pt>
                <c:pt idx="29554">
                  <c:v>293.55843290000001</c:v>
                </c:pt>
                <c:pt idx="29555">
                  <c:v>293.5683659</c:v>
                </c:pt>
                <c:pt idx="29556">
                  <c:v>293.57829989999999</c:v>
                </c:pt>
                <c:pt idx="29557">
                  <c:v>293.58823389999998</c:v>
                </c:pt>
                <c:pt idx="29558">
                  <c:v>293.59816790000002</c:v>
                </c:pt>
                <c:pt idx="29559">
                  <c:v>293.60810190000001</c:v>
                </c:pt>
                <c:pt idx="29560">
                  <c:v>293.6180359</c:v>
                </c:pt>
                <c:pt idx="29561">
                  <c:v>293.62796989999998</c:v>
                </c:pt>
                <c:pt idx="29562">
                  <c:v>293.63790390000003</c:v>
                </c:pt>
                <c:pt idx="29563">
                  <c:v>293.64783790000001</c:v>
                </c:pt>
                <c:pt idx="29564">
                  <c:v>293.6577719</c:v>
                </c:pt>
                <c:pt idx="29565">
                  <c:v>293.66770489999999</c:v>
                </c:pt>
                <c:pt idx="29566">
                  <c:v>293.67763889999998</c:v>
                </c:pt>
                <c:pt idx="29567">
                  <c:v>293.68757290000002</c:v>
                </c:pt>
                <c:pt idx="29568">
                  <c:v>293.69750690000001</c:v>
                </c:pt>
                <c:pt idx="29569">
                  <c:v>293.70744089999999</c:v>
                </c:pt>
                <c:pt idx="29570">
                  <c:v>293.71737489999998</c:v>
                </c:pt>
                <c:pt idx="29571">
                  <c:v>293.72730890000003</c:v>
                </c:pt>
                <c:pt idx="29572">
                  <c:v>293.73724290000001</c:v>
                </c:pt>
                <c:pt idx="29573">
                  <c:v>293.74717720000001</c:v>
                </c:pt>
                <c:pt idx="29574">
                  <c:v>293.7571112</c:v>
                </c:pt>
                <c:pt idx="29575">
                  <c:v>293.76704419999999</c:v>
                </c:pt>
                <c:pt idx="29576">
                  <c:v>293.77697819999997</c:v>
                </c:pt>
                <c:pt idx="29577">
                  <c:v>293.78691220000002</c:v>
                </c:pt>
                <c:pt idx="29578">
                  <c:v>293.7968462</c:v>
                </c:pt>
                <c:pt idx="29579">
                  <c:v>293.80678019999999</c:v>
                </c:pt>
                <c:pt idx="29580">
                  <c:v>293.81671419999998</c:v>
                </c:pt>
                <c:pt idx="29581">
                  <c:v>293.82664820000002</c:v>
                </c:pt>
                <c:pt idx="29582">
                  <c:v>293.83658220000001</c:v>
                </c:pt>
                <c:pt idx="29583">
                  <c:v>293.8465162</c:v>
                </c:pt>
                <c:pt idx="29584">
                  <c:v>293.85644919999999</c:v>
                </c:pt>
                <c:pt idx="29585">
                  <c:v>293.86638319999997</c:v>
                </c:pt>
                <c:pt idx="29586">
                  <c:v>293.87631720000002</c:v>
                </c:pt>
                <c:pt idx="29587">
                  <c:v>293.8862512</c:v>
                </c:pt>
                <c:pt idx="29588">
                  <c:v>293.89618519999999</c:v>
                </c:pt>
                <c:pt idx="29589">
                  <c:v>293.90611919999998</c:v>
                </c:pt>
                <c:pt idx="29590">
                  <c:v>293.91605320000002</c:v>
                </c:pt>
                <c:pt idx="29591">
                  <c:v>293.92598720000001</c:v>
                </c:pt>
                <c:pt idx="29592">
                  <c:v>293.9359212</c:v>
                </c:pt>
                <c:pt idx="29593">
                  <c:v>293.94585519999998</c:v>
                </c:pt>
                <c:pt idx="29594">
                  <c:v>293.95578819999997</c:v>
                </c:pt>
                <c:pt idx="29595">
                  <c:v>293.96572220000002</c:v>
                </c:pt>
                <c:pt idx="29596">
                  <c:v>293.9756562</c:v>
                </c:pt>
                <c:pt idx="29597">
                  <c:v>293.98559019999999</c:v>
                </c:pt>
                <c:pt idx="29598">
                  <c:v>293.99552419999998</c:v>
                </c:pt>
                <c:pt idx="29599">
                  <c:v>294.00545820000002</c:v>
                </c:pt>
                <c:pt idx="29600">
                  <c:v>294.01539220000001</c:v>
                </c:pt>
                <c:pt idx="29601">
                  <c:v>294.02532619999999</c:v>
                </c:pt>
                <c:pt idx="29602">
                  <c:v>294.03526019999998</c:v>
                </c:pt>
                <c:pt idx="29603">
                  <c:v>294.04519420000003</c:v>
                </c:pt>
                <c:pt idx="29604">
                  <c:v>294.05512720000002</c:v>
                </c:pt>
                <c:pt idx="29605">
                  <c:v>294.0650612</c:v>
                </c:pt>
                <c:pt idx="29606">
                  <c:v>294.07499519999999</c:v>
                </c:pt>
                <c:pt idx="29607">
                  <c:v>294.08492919999998</c:v>
                </c:pt>
                <c:pt idx="29608">
                  <c:v>294.09486320000002</c:v>
                </c:pt>
                <c:pt idx="29609">
                  <c:v>294.10479720000001</c:v>
                </c:pt>
                <c:pt idx="29610">
                  <c:v>294.11473119999999</c:v>
                </c:pt>
                <c:pt idx="29611">
                  <c:v>294.12466519999998</c:v>
                </c:pt>
                <c:pt idx="29612">
                  <c:v>294.13459920000003</c:v>
                </c:pt>
                <c:pt idx="29613">
                  <c:v>294.14453320000001</c:v>
                </c:pt>
                <c:pt idx="29614">
                  <c:v>294.1544662</c:v>
                </c:pt>
                <c:pt idx="29615">
                  <c:v>294.16440019999999</c:v>
                </c:pt>
                <c:pt idx="29616">
                  <c:v>294.17433419999998</c:v>
                </c:pt>
                <c:pt idx="29617">
                  <c:v>294.18426820000002</c:v>
                </c:pt>
                <c:pt idx="29618">
                  <c:v>294.19420220000001</c:v>
                </c:pt>
                <c:pt idx="29619">
                  <c:v>294.20413619999999</c:v>
                </c:pt>
                <c:pt idx="29620">
                  <c:v>294.21407019999998</c:v>
                </c:pt>
                <c:pt idx="29621">
                  <c:v>294.22400420000002</c:v>
                </c:pt>
                <c:pt idx="29622">
                  <c:v>294.23393820000001</c:v>
                </c:pt>
                <c:pt idx="29623">
                  <c:v>294.2438722</c:v>
                </c:pt>
                <c:pt idx="29624">
                  <c:v>294.25380519999999</c:v>
                </c:pt>
                <c:pt idx="29625">
                  <c:v>294.26373919999997</c:v>
                </c:pt>
                <c:pt idx="29626">
                  <c:v>294.27367320000002</c:v>
                </c:pt>
                <c:pt idx="29627">
                  <c:v>294.28360720000001</c:v>
                </c:pt>
                <c:pt idx="29628">
                  <c:v>294.29354119999999</c:v>
                </c:pt>
                <c:pt idx="29629">
                  <c:v>294.30347519999998</c:v>
                </c:pt>
                <c:pt idx="29630">
                  <c:v>294.31340920000002</c:v>
                </c:pt>
                <c:pt idx="29631">
                  <c:v>294.32334320000001</c:v>
                </c:pt>
                <c:pt idx="29632">
                  <c:v>294.3332772</c:v>
                </c:pt>
                <c:pt idx="29633">
                  <c:v>294.34321019999999</c:v>
                </c:pt>
                <c:pt idx="29634">
                  <c:v>294.35314419999997</c:v>
                </c:pt>
                <c:pt idx="29635">
                  <c:v>294.36307820000002</c:v>
                </c:pt>
                <c:pt idx="29636">
                  <c:v>294.37301220000001</c:v>
                </c:pt>
                <c:pt idx="29637">
                  <c:v>294.38294619999999</c:v>
                </c:pt>
                <c:pt idx="29638">
                  <c:v>294.39288019999998</c:v>
                </c:pt>
                <c:pt idx="29639">
                  <c:v>294.40281420000002</c:v>
                </c:pt>
                <c:pt idx="29640">
                  <c:v>294.41274820000001</c:v>
                </c:pt>
                <c:pt idx="29641">
                  <c:v>294.4226822</c:v>
                </c:pt>
                <c:pt idx="29642">
                  <c:v>294.43261619999998</c:v>
                </c:pt>
                <c:pt idx="29643">
                  <c:v>294.44254919999997</c:v>
                </c:pt>
                <c:pt idx="29644">
                  <c:v>294.45248320000002</c:v>
                </c:pt>
                <c:pt idx="29645">
                  <c:v>294.4624172</c:v>
                </c:pt>
                <c:pt idx="29646">
                  <c:v>294.47235119999999</c:v>
                </c:pt>
                <c:pt idx="29647">
                  <c:v>294.48228519999998</c:v>
                </c:pt>
                <c:pt idx="29648">
                  <c:v>294.49221920000002</c:v>
                </c:pt>
                <c:pt idx="29649">
                  <c:v>294.50215320000001</c:v>
                </c:pt>
                <c:pt idx="29650">
                  <c:v>294.5120872</c:v>
                </c:pt>
                <c:pt idx="29651">
                  <c:v>294.52202119999998</c:v>
                </c:pt>
                <c:pt idx="29652">
                  <c:v>294.53195419999997</c:v>
                </c:pt>
                <c:pt idx="29653">
                  <c:v>294.54188820000002</c:v>
                </c:pt>
                <c:pt idx="29654">
                  <c:v>294.5518222</c:v>
                </c:pt>
                <c:pt idx="29655">
                  <c:v>294.56175619999999</c:v>
                </c:pt>
                <c:pt idx="29656">
                  <c:v>294.57169019999998</c:v>
                </c:pt>
                <c:pt idx="29657">
                  <c:v>294.58162420000002</c:v>
                </c:pt>
                <c:pt idx="29658">
                  <c:v>294.59155820000001</c:v>
                </c:pt>
                <c:pt idx="29659">
                  <c:v>294.6014922</c:v>
                </c:pt>
                <c:pt idx="29660">
                  <c:v>294.61142619999998</c:v>
                </c:pt>
                <c:pt idx="29661">
                  <c:v>294.62136020000003</c:v>
                </c:pt>
                <c:pt idx="29662">
                  <c:v>294.63129320000002</c:v>
                </c:pt>
                <c:pt idx="29663">
                  <c:v>294.6412272</c:v>
                </c:pt>
                <c:pt idx="29664">
                  <c:v>294.65116119999999</c:v>
                </c:pt>
                <c:pt idx="29665">
                  <c:v>294.66109519999998</c:v>
                </c:pt>
                <c:pt idx="29666">
                  <c:v>294.67102920000002</c:v>
                </c:pt>
                <c:pt idx="29667">
                  <c:v>294.68096320000001</c:v>
                </c:pt>
                <c:pt idx="29668">
                  <c:v>294.69089719999999</c:v>
                </c:pt>
                <c:pt idx="29669">
                  <c:v>294.70083119999998</c:v>
                </c:pt>
                <c:pt idx="29670">
                  <c:v>294.71076520000003</c:v>
                </c:pt>
                <c:pt idx="29671">
                  <c:v>294.72069920000001</c:v>
                </c:pt>
                <c:pt idx="29672">
                  <c:v>294.7306322</c:v>
                </c:pt>
                <c:pt idx="29673">
                  <c:v>294.74056619999999</c:v>
                </c:pt>
                <c:pt idx="29674">
                  <c:v>294.75049960000001</c:v>
                </c:pt>
                <c:pt idx="29675">
                  <c:v>294.7604336</c:v>
                </c:pt>
                <c:pt idx="29676">
                  <c:v>294.77036759999999</c:v>
                </c:pt>
                <c:pt idx="29677">
                  <c:v>294.78030159999997</c:v>
                </c:pt>
                <c:pt idx="29678">
                  <c:v>294.79023560000002</c:v>
                </c:pt>
                <c:pt idx="29679">
                  <c:v>294.8001696</c:v>
                </c:pt>
                <c:pt idx="29680">
                  <c:v>294.81010359999999</c:v>
                </c:pt>
                <c:pt idx="29681">
                  <c:v>294.82003759999998</c:v>
                </c:pt>
                <c:pt idx="29682">
                  <c:v>294.82997060000002</c:v>
                </c:pt>
                <c:pt idx="29683">
                  <c:v>294.83990460000001</c:v>
                </c:pt>
                <c:pt idx="29684">
                  <c:v>294.8498386</c:v>
                </c:pt>
                <c:pt idx="29685">
                  <c:v>294.85977259999999</c:v>
                </c:pt>
                <c:pt idx="29686">
                  <c:v>294.86970659999997</c:v>
                </c:pt>
                <c:pt idx="29687">
                  <c:v>294.87964060000002</c:v>
                </c:pt>
                <c:pt idx="29688">
                  <c:v>294.8895746</c:v>
                </c:pt>
                <c:pt idx="29689">
                  <c:v>294.89950859999999</c:v>
                </c:pt>
                <c:pt idx="29690">
                  <c:v>294.90944259999998</c:v>
                </c:pt>
                <c:pt idx="29691">
                  <c:v>294.91937560000002</c:v>
                </c:pt>
                <c:pt idx="29692">
                  <c:v>294.92930960000001</c:v>
                </c:pt>
                <c:pt idx="29693">
                  <c:v>294.9392436</c:v>
                </c:pt>
                <c:pt idx="29694">
                  <c:v>294.94917759999998</c:v>
                </c:pt>
                <c:pt idx="29695">
                  <c:v>294.95911160000003</c:v>
                </c:pt>
                <c:pt idx="29696">
                  <c:v>294.96904560000002</c:v>
                </c:pt>
                <c:pt idx="29697">
                  <c:v>294.9789796</c:v>
                </c:pt>
                <c:pt idx="29698">
                  <c:v>294.98891359999999</c:v>
                </c:pt>
                <c:pt idx="29699">
                  <c:v>294.99884759999998</c:v>
                </c:pt>
                <c:pt idx="29700">
                  <c:v>295.00878160000002</c:v>
                </c:pt>
                <c:pt idx="29701">
                  <c:v>295.01871460000001</c:v>
                </c:pt>
                <c:pt idx="29702">
                  <c:v>295.0286486</c:v>
                </c:pt>
                <c:pt idx="29703">
                  <c:v>295.03858259999998</c:v>
                </c:pt>
                <c:pt idx="29704">
                  <c:v>295.04851660000003</c:v>
                </c:pt>
                <c:pt idx="29705">
                  <c:v>295.05845060000001</c:v>
                </c:pt>
                <c:pt idx="29706">
                  <c:v>295.0683846</c:v>
                </c:pt>
                <c:pt idx="29707">
                  <c:v>295.07831859999999</c:v>
                </c:pt>
                <c:pt idx="29708">
                  <c:v>295.08825259999998</c:v>
                </c:pt>
                <c:pt idx="29709">
                  <c:v>295.09818660000002</c:v>
                </c:pt>
                <c:pt idx="29710">
                  <c:v>295.10812060000001</c:v>
                </c:pt>
                <c:pt idx="29711">
                  <c:v>295.1180536</c:v>
                </c:pt>
                <c:pt idx="29712">
                  <c:v>295.12798759999998</c:v>
                </c:pt>
                <c:pt idx="29713">
                  <c:v>295.13792160000003</c:v>
                </c:pt>
                <c:pt idx="29714">
                  <c:v>295.14785560000001</c:v>
                </c:pt>
                <c:pt idx="29715">
                  <c:v>295.1577896</c:v>
                </c:pt>
                <c:pt idx="29716">
                  <c:v>295.16772359999999</c:v>
                </c:pt>
                <c:pt idx="29717">
                  <c:v>295.17765759999997</c:v>
                </c:pt>
                <c:pt idx="29718">
                  <c:v>295.18759160000002</c:v>
                </c:pt>
                <c:pt idx="29719">
                  <c:v>295.19752560000001</c:v>
                </c:pt>
                <c:pt idx="29720">
                  <c:v>295.20745959999999</c:v>
                </c:pt>
                <c:pt idx="29721">
                  <c:v>295.21739259999998</c:v>
                </c:pt>
                <c:pt idx="29722">
                  <c:v>295.22732660000003</c:v>
                </c:pt>
                <c:pt idx="29723">
                  <c:v>295.23726060000001</c:v>
                </c:pt>
                <c:pt idx="29724">
                  <c:v>295.2471946</c:v>
                </c:pt>
                <c:pt idx="29725">
                  <c:v>295.25712859999999</c:v>
                </c:pt>
                <c:pt idx="29726">
                  <c:v>295.26706259999997</c:v>
                </c:pt>
                <c:pt idx="29727">
                  <c:v>295.27699660000002</c:v>
                </c:pt>
                <c:pt idx="29728">
                  <c:v>295.28693060000001</c:v>
                </c:pt>
                <c:pt idx="29729">
                  <c:v>295.29686459999999</c:v>
                </c:pt>
                <c:pt idx="29730">
                  <c:v>295.30679759999998</c:v>
                </c:pt>
                <c:pt idx="29731">
                  <c:v>295.31673160000003</c:v>
                </c:pt>
                <c:pt idx="29732">
                  <c:v>295.32666560000001</c:v>
                </c:pt>
                <c:pt idx="29733">
                  <c:v>295.3365996</c:v>
                </c:pt>
                <c:pt idx="29734">
                  <c:v>295.34653359999999</c:v>
                </c:pt>
                <c:pt idx="29735">
                  <c:v>295.35646759999997</c:v>
                </c:pt>
                <c:pt idx="29736">
                  <c:v>295.36640160000002</c:v>
                </c:pt>
                <c:pt idx="29737">
                  <c:v>295.3763356</c:v>
                </c:pt>
                <c:pt idx="29738">
                  <c:v>295.38626959999999</c:v>
                </c:pt>
                <c:pt idx="29739">
                  <c:v>295.39620359999998</c:v>
                </c:pt>
                <c:pt idx="29740">
                  <c:v>295.40613660000002</c:v>
                </c:pt>
                <c:pt idx="29741">
                  <c:v>295.41607060000001</c:v>
                </c:pt>
                <c:pt idx="29742">
                  <c:v>295.4260046</c:v>
                </c:pt>
                <c:pt idx="29743">
                  <c:v>295.43593859999999</c:v>
                </c:pt>
                <c:pt idx="29744">
                  <c:v>295.44587259999997</c:v>
                </c:pt>
                <c:pt idx="29745">
                  <c:v>295.45580660000002</c:v>
                </c:pt>
                <c:pt idx="29746">
                  <c:v>295.4657406</c:v>
                </c:pt>
                <c:pt idx="29747">
                  <c:v>295.47567459999999</c:v>
                </c:pt>
                <c:pt idx="29748">
                  <c:v>295.48560859999998</c:v>
                </c:pt>
                <c:pt idx="29749">
                  <c:v>295.49554260000002</c:v>
                </c:pt>
                <c:pt idx="29750">
                  <c:v>295.50547560000001</c:v>
                </c:pt>
                <c:pt idx="29751">
                  <c:v>295.5154096</c:v>
                </c:pt>
                <c:pt idx="29752">
                  <c:v>295.52534359999999</c:v>
                </c:pt>
                <c:pt idx="29753">
                  <c:v>295.53527759999997</c:v>
                </c:pt>
                <c:pt idx="29754">
                  <c:v>295.54521160000002</c:v>
                </c:pt>
                <c:pt idx="29755">
                  <c:v>295.5551456</c:v>
                </c:pt>
                <c:pt idx="29756">
                  <c:v>295.56507959999999</c:v>
                </c:pt>
                <c:pt idx="29757">
                  <c:v>295.57501359999998</c:v>
                </c:pt>
                <c:pt idx="29758">
                  <c:v>295.58494760000002</c:v>
                </c:pt>
                <c:pt idx="29759">
                  <c:v>295.59488060000001</c:v>
                </c:pt>
                <c:pt idx="29760">
                  <c:v>295.6048146</c:v>
                </c:pt>
                <c:pt idx="29761">
                  <c:v>295.61474859999998</c:v>
                </c:pt>
                <c:pt idx="29762">
                  <c:v>295.62468260000003</c:v>
                </c:pt>
                <c:pt idx="29763">
                  <c:v>295.63461660000002</c:v>
                </c:pt>
                <c:pt idx="29764">
                  <c:v>295.6445506</c:v>
                </c:pt>
                <c:pt idx="29765">
                  <c:v>295.65448459999999</c:v>
                </c:pt>
                <c:pt idx="29766">
                  <c:v>295.66441859999998</c:v>
                </c:pt>
                <c:pt idx="29767">
                  <c:v>295.67435260000002</c:v>
                </c:pt>
                <c:pt idx="29768">
                  <c:v>295.68428660000001</c:v>
                </c:pt>
                <c:pt idx="29769">
                  <c:v>295.6942196</c:v>
                </c:pt>
                <c:pt idx="29770">
                  <c:v>295.70415359999998</c:v>
                </c:pt>
                <c:pt idx="29771">
                  <c:v>295.71408760000003</c:v>
                </c:pt>
                <c:pt idx="29772">
                  <c:v>295.72402160000001</c:v>
                </c:pt>
                <c:pt idx="29773">
                  <c:v>295.7339556</c:v>
                </c:pt>
                <c:pt idx="29774">
                  <c:v>295.7438904</c:v>
                </c:pt>
                <c:pt idx="29775">
                  <c:v>295.75382439999998</c:v>
                </c:pt>
                <c:pt idx="29776">
                  <c:v>295.76375839999997</c:v>
                </c:pt>
                <c:pt idx="29777">
                  <c:v>295.77369240000002</c:v>
                </c:pt>
                <c:pt idx="29778">
                  <c:v>295.7836264</c:v>
                </c:pt>
                <c:pt idx="29779">
                  <c:v>295.79355939999999</c:v>
                </c:pt>
                <c:pt idx="29780">
                  <c:v>295.80349339999998</c:v>
                </c:pt>
                <c:pt idx="29781">
                  <c:v>295.81342740000002</c:v>
                </c:pt>
                <c:pt idx="29782">
                  <c:v>295.82336140000001</c:v>
                </c:pt>
                <c:pt idx="29783">
                  <c:v>295.8332954</c:v>
                </c:pt>
                <c:pt idx="29784">
                  <c:v>295.84322939999998</c:v>
                </c:pt>
                <c:pt idx="29785">
                  <c:v>295.85316340000003</c:v>
                </c:pt>
                <c:pt idx="29786">
                  <c:v>295.86309740000002</c:v>
                </c:pt>
                <c:pt idx="29787">
                  <c:v>295.8730314</c:v>
                </c:pt>
                <c:pt idx="29788">
                  <c:v>295.88296539999999</c:v>
                </c:pt>
                <c:pt idx="29789">
                  <c:v>295.89289839999998</c:v>
                </c:pt>
                <c:pt idx="29790">
                  <c:v>295.90283240000002</c:v>
                </c:pt>
                <c:pt idx="29791">
                  <c:v>295.91276640000001</c:v>
                </c:pt>
                <c:pt idx="29792">
                  <c:v>295.9227004</c:v>
                </c:pt>
                <c:pt idx="29793">
                  <c:v>295.93263439999998</c:v>
                </c:pt>
                <c:pt idx="29794">
                  <c:v>295.94256840000003</c:v>
                </c:pt>
                <c:pt idx="29795">
                  <c:v>295.95250240000001</c:v>
                </c:pt>
                <c:pt idx="29796">
                  <c:v>295.9624364</c:v>
                </c:pt>
                <c:pt idx="29797">
                  <c:v>295.97237039999999</c:v>
                </c:pt>
                <c:pt idx="29798">
                  <c:v>295.98230339999998</c:v>
                </c:pt>
                <c:pt idx="29799">
                  <c:v>295.99223740000002</c:v>
                </c:pt>
                <c:pt idx="29800">
                  <c:v>296.00217140000001</c:v>
                </c:pt>
                <c:pt idx="29801">
                  <c:v>296.0121054</c:v>
                </c:pt>
                <c:pt idx="29802">
                  <c:v>296.02203939999998</c:v>
                </c:pt>
                <c:pt idx="29803">
                  <c:v>296.03197340000003</c:v>
                </c:pt>
                <c:pt idx="29804">
                  <c:v>296.04190740000001</c:v>
                </c:pt>
                <c:pt idx="29805">
                  <c:v>296.0518414</c:v>
                </c:pt>
                <c:pt idx="29806">
                  <c:v>296.06177539999999</c:v>
                </c:pt>
                <c:pt idx="29807">
                  <c:v>296.07170939999997</c:v>
                </c:pt>
                <c:pt idx="29808">
                  <c:v>296.08164240000002</c:v>
                </c:pt>
                <c:pt idx="29809">
                  <c:v>296.09157640000001</c:v>
                </c:pt>
                <c:pt idx="29810">
                  <c:v>296.1015104</c:v>
                </c:pt>
                <c:pt idx="29811">
                  <c:v>296.11144439999998</c:v>
                </c:pt>
                <c:pt idx="29812">
                  <c:v>296.12137840000003</c:v>
                </c:pt>
                <c:pt idx="29813">
                  <c:v>296.13131240000001</c:v>
                </c:pt>
                <c:pt idx="29814">
                  <c:v>296.1412464</c:v>
                </c:pt>
                <c:pt idx="29815">
                  <c:v>296.15118039999999</c:v>
                </c:pt>
                <c:pt idx="29816">
                  <c:v>296.16111439999997</c:v>
                </c:pt>
                <c:pt idx="29817">
                  <c:v>296.17104840000002</c:v>
                </c:pt>
                <c:pt idx="29818">
                  <c:v>296.18098140000001</c:v>
                </c:pt>
                <c:pt idx="29819">
                  <c:v>296.19091539999999</c:v>
                </c:pt>
                <c:pt idx="29820">
                  <c:v>296.20084939999998</c:v>
                </c:pt>
                <c:pt idx="29821">
                  <c:v>296.21078340000003</c:v>
                </c:pt>
                <c:pt idx="29822">
                  <c:v>296.22071740000001</c:v>
                </c:pt>
                <c:pt idx="29823">
                  <c:v>296.2306514</c:v>
                </c:pt>
                <c:pt idx="29824">
                  <c:v>296.24058539999999</c:v>
                </c:pt>
                <c:pt idx="29825">
                  <c:v>296.25051939999997</c:v>
                </c:pt>
                <c:pt idx="29826">
                  <c:v>296.26045340000002</c:v>
                </c:pt>
                <c:pt idx="29827">
                  <c:v>296.27038640000001</c:v>
                </c:pt>
                <c:pt idx="29828">
                  <c:v>296.28032039999999</c:v>
                </c:pt>
                <c:pt idx="29829">
                  <c:v>296.29025439999998</c:v>
                </c:pt>
                <c:pt idx="29830">
                  <c:v>296.30018840000002</c:v>
                </c:pt>
                <c:pt idx="29831">
                  <c:v>296.31012240000001</c:v>
                </c:pt>
                <c:pt idx="29832">
                  <c:v>296.3200564</c:v>
                </c:pt>
                <c:pt idx="29833">
                  <c:v>296.32999039999999</c:v>
                </c:pt>
                <c:pt idx="29834">
                  <c:v>296.33992439999997</c:v>
                </c:pt>
                <c:pt idx="29835">
                  <c:v>296.34985840000002</c:v>
                </c:pt>
                <c:pt idx="29836">
                  <c:v>296.3597924</c:v>
                </c:pt>
                <c:pt idx="29837">
                  <c:v>296.36972539999999</c:v>
                </c:pt>
                <c:pt idx="29838">
                  <c:v>296.37965939999998</c:v>
                </c:pt>
                <c:pt idx="29839">
                  <c:v>296.38959340000002</c:v>
                </c:pt>
                <c:pt idx="29840">
                  <c:v>296.39952740000001</c:v>
                </c:pt>
                <c:pt idx="29841">
                  <c:v>296.4094614</c:v>
                </c:pt>
                <c:pt idx="29842">
                  <c:v>296.41939539999998</c:v>
                </c:pt>
                <c:pt idx="29843">
                  <c:v>296.42932939999997</c:v>
                </c:pt>
                <c:pt idx="29844">
                  <c:v>296.43926340000002</c:v>
                </c:pt>
                <c:pt idx="29845">
                  <c:v>296.4491974</c:v>
                </c:pt>
                <c:pt idx="29846">
                  <c:v>296.45913139999999</c:v>
                </c:pt>
                <c:pt idx="29847">
                  <c:v>296.46906439999998</c:v>
                </c:pt>
                <c:pt idx="29848">
                  <c:v>296.47899840000002</c:v>
                </c:pt>
                <c:pt idx="29849">
                  <c:v>296.48893240000001</c:v>
                </c:pt>
                <c:pt idx="29850">
                  <c:v>296.4988664</c:v>
                </c:pt>
                <c:pt idx="29851">
                  <c:v>296.50880039999998</c:v>
                </c:pt>
                <c:pt idx="29852">
                  <c:v>296.51873440000003</c:v>
                </c:pt>
                <c:pt idx="29853">
                  <c:v>296.52866840000002</c:v>
                </c:pt>
                <c:pt idx="29854">
                  <c:v>296.5386024</c:v>
                </c:pt>
                <c:pt idx="29855">
                  <c:v>296.54853639999999</c:v>
                </c:pt>
                <c:pt idx="29856">
                  <c:v>296.55846939999998</c:v>
                </c:pt>
                <c:pt idx="29857">
                  <c:v>296.56840340000002</c:v>
                </c:pt>
                <c:pt idx="29858">
                  <c:v>296.57833740000001</c:v>
                </c:pt>
                <c:pt idx="29859">
                  <c:v>296.5882714</c:v>
                </c:pt>
                <c:pt idx="29860">
                  <c:v>296.59820539999998</c:v>
                </c:pt>
                <c:pt idx="29861">
                  <c:v>296.60813940000003</c:v>
                </c:pt>
                <c:pt idx="29862">
                  <c:v>296.61807340000001</c:v>
                </c:pt>
                <c:pt idx="29863">
                  <c:v>296.6280074</c:v>
                </c:pt>
                <c:pt idx="29864">
                  <c:v>296.63794139999999</c:v>
                </c:pt>
                <c:pt idx="29865">
                  <c:v>296.64787539999998</c:v>
                </c:pt>
                <c:pt idx="29866">
                  <c:v>296.65780840000002</c:v>
                </c:pt>
                <c:pt idx="29867">
                  <c:v>296.66774240000001</c:v>
                </c:pt>
                <c:pt idx="29868">
                  <c:v>296.6776764</c:v>
                </c:pt>
                <c:pt idx="29869">
                  <c:v>296.68761039999998</c:v>
                </c:pt>
                <c:pt idx="29870">
                  <c:v>296.69754440000003</c:v>
                </c:pt>
                <c:pt idx="29871">
                  <c:v>296.70747840000001</c:v>
                </c:pt>
                <c:pt idx="29872">
                  <c:v>296.7174124</c:v>
                </c:pt>
                <c:pt idx="29873">
                  <c:v>296.72734639999999</c:v>
                </c:pt>
                <c:pt idx="29874">
                  <c:v>296.73728039999997</c:v>
                </c:pt>
                <c:pt idx="29875">
                  <c:v>296.74721399999999</c:v>
                </c:pt>
                <c:pt idx="29876">
                  <c:v>296.75714699999997</c:v>
                </c:pt>
                <c:pt idx="29877">
                  <c:v>296.76708100000002</c:v>
                </c:pt>
                <c:pt idx="29878">
                  <c:v>296.77701500000001</c:v>
                </c:pt>
                <c:pt idx="29879">
                  <c:v>296.78694899999999</c:v>
                </c:pt>
                <c:pt idx="29880">
                  <c:v>296.79688299999998</c:v>
                </c:pt>
                <c:pt idx="29881">
                  <c:v>296.80681700000002</c:v>
                </c:pt>
                <c:pt idx="29882">
                  <c:v>296.81675100000001</c:v>
                </c:pt>
                <c:pt idx="29883">
                  <c:v>296.826685</c:v>
                </c:pt>
                <c:pt idx="29884">
                  <c:v>296.83661899999998</c:v>
                </c:pt>
                <c:pt idx="29885">
                  <c:v>296.84655299999997</c:v>
                </c:pt>
                <c:pt idx="29886">
                  <c:v>296.85648600000002</c:v>
                </c:pt>
                <c:pt idx="29887">
                  <c:v>296.86642000000001</c:v>
                </c:pt>
                <c:pt idx="29888">
                  <c:v>296.87635399999999</c:v>
                </c:pt>
                <c:pt idx="29889">
                  <c:v>296.88628799999998</c:v>
                </c:pt>
                <c:pt idx="29890">
                  <c:v>296.89622200000002</c:v>
                </c:pt>
                <c:pt idx="29891">
                  <c:v>296.90615600000001</c:v>
                </c:pt>
                <c:pt idx="29892">
                  <c:v>296.91609</c:v>
                </c:pt>
                <c:pt idx="29893">
                  <c:v>296.92602399999998</c:v>
                </c:pt>
                <c:pt idx="29894">
                  <c:v>296.93595800000003</c:v>
                </c:pt>
                <c:pt idx="29895">
                  <c:v>296.94589200000001</c:v>
                </c:pt>
                <c:pt idx="29896">
                  <c:v>296.955825</c:v>
                </c:pt>
                <c:pt idx="29897">
                  <c:v>296.96575899999999</c:v>
                </c:pt>
                <c:pt idx="29898">
                  <c:v>296.97569299999998</c:v>
                </c:pt>
                <c:pt idx="29899">
                  <c:v>296.98562700000002</c:v>
                </c:pt>
                <c:pt idx="29900">
                  <c:v>296.99556100000001</c:v>
                </c:pt>
                <c:pt idx="29901">
                  <c:v>297.005495</c:v>
                </c:pt>
                <c:pt idx="29902">
                  <c:v>297.01542899999998</c:v>
                </c:pt>
                <c:pt idx="29903">
                  <c:v>297.02536300000003</c:v>
                </c:pt>
                <c:pt idx="29904">
                  <c:v>297.03529700000001</c:v>
                </c:pt>
                <c:pt idx="29905">
                  <c:v>297.045231</c:v>
                </c:pt>
                <c:pt idx="29906">
                  <c:v>297.05516499999999</c:v>
                </c:pt>
                <c:pt idx="29907">
                  <c:v>297.06509799999998</c:v>
                </c:pt>
                <c:pt idx="29908">
                  <c:v>297.07503200000002</c:v>
                </c:pt>
                <c:pt idx="29909">
                  <c:v>297.08496600000001</c:v>
                </c:pt>
                <c:pt idx="29910">
                  <c:v>297.0949</c:v>
                </c:pt>
                <c:pt idx="29911">
                  <c:v>297.10483399999998</c:v>
                </c:pt>
                <c:pt idx="29912">
                  <c:v>297.11476800000003</c:v>
                </c:pt>
                <c:pt idx="29913">
                  <c:v>297.12470200000001</c:v>
                </c:pt>
                <c:pt idx="29914">
                  <c:v>297.134636</c:v>
                </c:pt>
                <c:pt idx="29915">
                  <c:v>297.14456999999999</c:v>
                </c:pt>
                <c:pt idx="29916">
                  <c:v>297.15450399999997</c:v>
                </c:pt>
                <c:pt idx="29917">
                  <c:v>297.16443700000002</c:v>
                </c:pt>
                <c:pt idx="29918">
                  <c:v>297.17437100000001</c:v>
                </c:pt>
                <c:pt idx="29919">
                  <c:v>297.18430499999999</c:v>
                </c:pt>
                <c:pt idx="29920">
                  <c:v>297.19423899999998</c:v>
                </c:pt>
                <c:pt idx="29921">
                  <c:v>297.20417300000003</c:v>
                </c:pt>
                <c:pt idx="29922">
                  <c:v>297.21410700000001</c:v>
                </c:pt>
                <c:pt idx="29923">
                  <c:v>297.224041</c:v>
                </c:pt>
                <c:pt idx="29924">
                  <c:v>297.23397499999999</c:v>
                </c:pt>
                <c:pt idx="29925">
                  <c:v>297.24390899999997</c:v>
                </c:pt>
                <c:pt idx="29926">
                  <c:v>297.25384300000002</c:v>
                </c:pt>
                <c:pt idx="29927">
                  <c:v>297.263777</c:v>
                </c:pt>
                <c:pt idx="29928">
                  <c:v>297.27370999999999</c:v>
                </c:pt>
                <c:pt idx="29929">
                  <c:v>297.28364399999998</c:v>
                </c:pt>
                <c:pt idx="29930">
                  <c:v>297.29357800000002</c:v>
                </c:pt>
                <c:pt idx="29931">
                  <c:v>297.30351200000001</c:v>
                </c:pt>
                <c:pt idx="29932">
                  <c:v>297.313446</c:v>
                </c:pt>
                <c:pt idx="29933">
                  <c:v>297.32337999999999</c:v>
                </c:pt>
                <c:pt idx="29934">
                  <c:v>297.33331399999997</c:v>
                </c:pt>
                <c:pt idx="29935">
                  <c:v>297.34324800000002</c:v>
                </c:pt>
                <c:pt idx="29936">
                  <c:v>297.353182</c:v>
                </c:pt>
                <c:pt idx="29937">
                  <c:v>297.36311599999999</c:v>
                </c:pt>
                <c:pt idx="29938">
                  <c:v>297.37304899999998</c:v>
                </c:pt>
                <c:pt idx="29939">
                  <c:v>297.38298300000002</c:v>
                </c:pt>
                <c:pt idx="29940">
                  <c:v>297.39291700000001</c:v>
                </c:pt>
                <c:pt idx="29941">
                  <c:v>297.402851</c:v>
                </c:pt>
                <c:pt idx="29942">
                  <c:v>297.41278499999999</c:v>
                </c:pt>
                <c:pt idx="29943">
                  <c:v>297.42271899999997</c:v>
                </c:pt>
                <c:pt idx="29944">
                  <c:v>297.43265300000002</c:v>
                </c:pt>
                <c:pt idx="29945">
                  <c:v>297.442587</c:v>
                </c:pt>
                <c:pt idx="29946">
                  <c:v>297.45252099999999</c:v>
                </c:pt>
                <c:pt idx="29947">
                  <c:v>297.46245499999998</c:v>
                </c:pt>
                <c:pt idx="29948">
                  <c:v>297.47238900000002</c:v>
                </c:pt>
                <c:pt idx="29949">
                  <c:v>297.48232200000001</c:v>
                </c:pt>
                <c:pt idx="29950">
                  <c:v>297.492256</c:v>
                </c:pt>
                <c:pt idx="29951">
                  <c:v>297.50218999999998</c:v>
                </c:pt>
                <c:pt idx="29952">
                  <c:v>297.51212399999997</c:v>
                </c:pt>
                <c:pt idx="29953">
                  <c:v>297.52205800000002</c:v>
                </c:pt>
                <c:pt idx="29954">
                  <c:v>297.531992</c:v>
                </c:pt>
                <c:pt idx="29955">
                  <c:v>297.54192599999999</c:v>
                </c:pt>
                <c:pt idx="29956">
                  <c:v>297.55185999999998</c:v>
                </c:pt>
                <c:pt idx="29957">
                  <c:v>297.56179400000002</c:v>
                </c:pt>
                <c:pt idx="29958">
                  <c:v>297.57172800000001</c:v>
                </c:pt>
                <c:pt idx="29959">
                  <c:v>297.581661</c:v>
                </c:pt>
                <c:pt idx="29960">
                  <c:v>297.59159499999998</c:v>
                </c:pt>
                <c:pt idx="29961">
                  <c:v>297.60152900000003</c:v>
                </c:pt>
                <c:pt idx="29962">
                  <c:v>297.61146300000001</c:v>
                </c:pt>
                <c:pt idx="29963">
                  <c:v>297.621397</c:v>
                </c:pt>
                <c:pt idx="29964">
                  <c:v>297.63133099999999</c:v>
                </c:pt>
                <c:pt idx="29965">
                  <c:v>297.64126499999998</c:v>
                </c:pt>
                <c:pt idx="29966">
                  <c:v>297.65119900000002</c:v>
                </c:pt>
                <c:pt idx="29967">
                  <c:v>297.66113300000001</c:v>
                </c:pt>
                <c:pt idx="29968">
                  <c:v>297.67106699999999</c:v>
                </c:pt>
                <c:pt idx="29969">
                  <c:v>297.68100099999998</c:v>
                </c:pt>
                <c:pt idx="29970">
                  <c:v>297.69093400000003</c:v>
                </c:pt>
                <c:pt idx="29971">
                  <c:v>297.70086800000001</c:v>
                </c:pt>
                <c:pt idx="29972">
                  <c:v>297.710802</c:v>
                </c:pt>
                <c:pt idx="29973">
                  <c:v>297.72073599999999</c:v>
                </c:pt>
                <c:pt idx="29974">
                  <c:v>297.73066999999998</c:v>
                </c:pt>
                <c:pt idx="29975">
                  <c:v>297.74060400000002</c:v>
                </c:pt>
                <c:pt idx="29976">
                  <c:v>297.75053689999999</c:v>
                </c:pt>
                <c:pt idx="29977">
                  <c:v>297.76047089999997</c:v>
                </c:pt>
                <c:pt idx="29978">
                  <c:v>297.77040490000002</c:v>
                </c:pt>
                <c:pt idx="29979">
                  <c:v>297.7803389</c:v>
                </c:pt>
                <c:pt idx="29980">
                  <c:v>297.79027289999999</c:v>
                </c:pt>
                <c:pt idx="29981">
                  <c:v>297.80020589999998</c:v>
                </c:pt>
                <c:pt idx="29982">
                  <c:v>297.81013990000002</c:v>
                </c:pt>
                <c:pt idx="29983">
                  <c:v>297.82007390000001</c:v>
                </c:pt>
                <c:pt idx="29984">
                  <c:v>297.8300079</c:v>
                </c:pt>
                <c:pt idx="29985">
                  <c:v>297.83994189999999</c:v>
                </c:pt>
                <c:pt idx="29986">
                  <c:v>297.84987589999997</c:v>
                </c:pt>
                <c:pt idx="29987">
                  <c:v>297.85980990000002</c:v>
                </c:pt>
                <c:pt idx="29988">
                  <c:v>297.8697439</c:v>
                </c:pt>
                <c:pt idx="29989">
                  <c:v>297.87967789999999</c:v>
                </c:pt>
                <c:pt idx="29990">
                  <c:v>297.88961189999998</c:v>
                </c:pt>
                <c:pt idx="29991">
                  <c:v>297.89954490000002</c:v>
                </c:pt>
                <c:pt idx="29992">
                  <c:v>297.90947890000001</c:v>
                </c:pt>
                <c:pt idx="29993">
                  <c:v>297.9194129</c:v>
                </c:pt>
                <c:pt idx="29994">
                  <c:v>297.92934689999998</c:v>
                </c:pt>
                <c:pt idx="29995">
                  <c:v>297.93928090000003</c:v>
                </c:pt>
                <c:pt idx="29996">
                  <c:v>297.94921490000002</c:v>
                </c:pt>
                <c:pt idx="29997">
                  <c:v>297.9591489</c:v>
                </c:pt>
                <c:pt idx="29998">
                  <c:v>297.96908289999999</c:v>
                </c:pt>
                <c:pt idx="29999">
                  <c:v>297.97901689999998</c:v>
                </c:pt>
                <c:pt idx="30000">
                  <c:v>297.98895090000002</c:v>
                </c:pt>
                <c:pt idx="30001">
                  <c:v>297.99888490000001</c:v>
                </c:pt>
                <c:pt idx="30002">
                  <c:v>298.00881889999999</c:v>
                </c:pt>
                <c:pt idx="30003">
                  <c:v>298.01875189999998</c:v>
                </c:pt>
                <c:pt idx="30004">
                  <c:v>298.02868590000003</c:v>
                </c:pt>
                <c:pt idx="30005">
                  <c:v>298.03861990000001</c:v>
                </c:pt>
                <c:pt idx="30006">
                  <c:v>298.0485539</c:v>
                </c:pt>
                <c:pt idx="30007">
                  <c:v>298.05848789999999</c:v>
                </c:pt>
                <c:pt idx="30008">
                  <c:v>298.06842189999998</c:v>
                </c:pt>
                <c:pt idx="30009">
                  <c:v>298.07835590000002</c:v>
                </c:pt>
                <c:pt idx="30010">
                  <c:v>298.08828990000001</c:v>
                </c:pt>
                <c:pt idx="30011">
                  <c:v>298.09822389999999</c:v>
                </c:pt>
                <c:pt idx="30012">
                  <c:v>298.10815789999998</c:v>
                </c:pt>
                <c:pt idx="30013">
                  <c:v>298.11809090000003</c:v>
                </c:pt>
                <c:pt idx="30014">
                  <c:v>298.12802490000001</c:v>
                </c:pt>
                <c:pt idx="30015">
                  <c:v>298.1379589</c:v>
                </c:pt>
                <c:pt idx="30016">
                  <c:v>298.14789289999999</c:v>
                </c:pt>
                <c:pt idx="30017">
                  <c:v>298.15782689999998</c:v>
                </c:pt>
                <c:pt idx="30018">
                  <c:v>298.16776090000002</c:v>
                </c:pt>
                <c:pt idx="30019">
                  <c:v>298.17769490000001</c:v>
                </c:pt>
                <c:pt idx="30020">
                  <c:v>298.18762889999999</c:v>
                </c:pt>
                <c:pt idx="30021">
                  <c:v>298.19756289999998</c:v>
                </c:pt>
                <c:pt idx="30022">
                  <c:v>298.20749690000002</c:v>
                </c:pt>
                <c:pt idx="30023">
                  <c:v>298.21743090000001</c:v>
                </c:pt>
                <c:pt idx="30024">
                  <c:v>298.2273639</c:v>
                </c:pt>
                <c:pt idx="30025">
                  <c:v>298.23729789999999</c:v>
                </c:pt>
                <c:pt idx="30026">
                  <c:v>298.24723189999997</c:v>
                </c:pt>
                <c:pt idx="30027">
                  <c:v>298.25716590000002</c:v>
                </c:pt>
                <c:pt idx="30028">
                  <c:v>298.26709990000001</c:v>
                </c:pt>
                <c:pt idx="30029">
                  <c:v>298.27703389999999</c:v>
                </c:pt>
                <c:pt idx="30030">
                  <c:v>298.28696789999998</c:v>
                </c:pt>
                <c:pt idx="30031">
                  <c:v>298.29690190000002</c:v>
                </c:pt>
                <c:pt idx="30032">
                  <c:v>298.30683590000001</c:v>
                </c:pt>
                <c:pt idx="30033">
                  <c:v>298.3167699</c:v>
                </c:pt>
                <c:pt idx="30034">
                  <c:v>298.32670389999998</c:v>
                </c:pt>
                <c:pt idx="30035">
                  <c:v>298.33663689999997</c:v>
                </c:pt>
                <c:pt idx="30036">
                  <c:v>298.34657090000002</c:v>
                </c:pt>
                <c:pt idx="30037">
                  <c:v>298.3565049</c:v>
                </c:pt>
                <c:pt idx="30038">
                  <c:v>298.36643889999999</c:v>
                </c:pt>
                <c:pt idx="30039">
                  <c:v>298.37637289999998</c:v>
                </c:pt>
                <c:pt idx="30040">
                  <c:v>298.38630690000002</c:v>
                </c:pt>
                <c:pt idx="30041">
                  <c:v>298.39624090000001</c:v>
                </c:pt>
                <c:pt idx="30042">
                  <c:v>298.4061749</c:v>
                </c:pt>
                <c:pt idx="30043">
                  <c:v>298.41610889999998</c:v>
                </c:pt>
                <c:pt idx="30044">
                  <c:v>298.42604290000003</c:v>
                </c:pt>
                <c:pt idx="30045">
                  <c:v>298.43597690000001</c:v>
                </c:pt>
                <c:pt idx="30046">
                  <c:v>298.4459099</c:v>
                </c:pt>
                <c:pt idx="30047">
                  <c:v>298.45584389999999</c:v>
                </c:pt>
                <c:pt idx="30048">
                  <c:v>298.46577789999998</c:v>
                </c:pt>
                <c:pt idx="30049">
                  <c:v>298.47571190000002</c:v>
                </c:pt>
                <c:pt idx="30050">
                  <c:v>298.48564590000001</c:v>
                </c:pt>
                <c:pt idx="30051">
                  <c:v>298.4955799</c:v>
                </c:pt>
                <c:pt idx="30052">
                  <c:v>298.50551389999998</c:v>
                </c:pt>
                <c:pt idx="30053">
                  <c:v>298.51544790000003</c:v>
                </c:pt>
                <c:pt idx="30054">
                  <c:v>298.52538190000001</c:v>
                </c:pt>
                <c:pt idx="30055">
                  <c:v>298.5353159</c:v>
                </c:pt>
                <c:pt idx="30056">
                  <c:v>298.54524889999999</c:v>
                </c:pt>
                <c:pt idx="30057">
                  <c:v>298.55518289999998</c:v>
                </c:pt>
                <c:pt idx="30058">
                  <c:v>298.56511690000002</c:v>
                </c:pt>
                <c:pt idx="30059">
                  <c:v>298.57505090000001</c:v>
                </c:pt>
                <c:pt idx="30060">
                  <c:v>298.58498489999999</c:v>
                </c:pt>
                <c:pt idx="30061">
                  <c:v>298.59491889999998</c:v>
                </c:pt>
                <c:pt idx="30062">
                  <c:v>298.60485290000003</c:v>
                </c:pt>
                <c:pt idx="30063">
                  <c:v>298.61478690000001</c:v>
                </c:pt>
                <c:pt idx="30064">
                  <c:v>298.6247209</c:v>
                </c:pt>
                <c:pt idx="30065">
                  <c:v>298.63465489999999</c:v>
                </c:pt>
                <c:pt idx="30066">
                  <c:v>298.64458889999997</c:v>
                </c:pt>
                <c:pt idx="30067">
                  <c:v>298.65452290000002</c:v>
                </c:pt>
                <c:pt idx="30068">
                  <c:v>298.66445590000001</c:v>
                </c:pt>
                <c:pt idx="30069">
                  <c:v>298.67438989999999</c:v>
                </c:pt>
                <c:pt idx="30070">
                  <c:v>298.68432389999998</c:v>
                </c:pt>
                <c:pt idx="30071">
                  <c:v>298.69425790000003</c:v>
                </c:pt>
                <c:pt idx="30072">
                  <c:v>298.70419190000001</c:v>
                </c:pt>
                <c:pt idx="30073">
                  <c:v>298.7141259</c:v>
                </c:pt>
                <c:pt idx="30074">
                  <c:v>298.72405989999999</c:v>
                </c:pt>
                <c:pt idx="30075">
                  <c:v>298.73399389999997</c:v>
                </c:pt>
                <c:pt idx="30076">
                  <c:v>298.74392790000002</c:v>
                </c:pt>
                <c:pt idx="30077">
                  <c:v>298.75386279999998</c:v>
                </c:pt>
                <c:pt idx="30078">
                  <c:v>298.76379580000003</c:v>
                </c:pt>
                <c:pt idx="30079">
                  <c:v>298.77372980000001</c:v>
                </c:pt>
                <c:pt idx="30080">
                  <c:v>298.7836638</c:v>
                </c:pt>
                <c:pt idx="30081">
                  <c:v>298.79359779999999</c:v>
                </c:pt>
                <c:pt idx="30082">
                  <c:v>298.80353179999997</c:v>
                </c:pt>
                <c:pt idx="30083">
                  <c:v>298.81346580000002</c:v>
                </c:pt>
                <c:pt idx="30084">
                  <c:v>298.8233998</c:v>
                </c:pt>
                <c:pt idx="30085">
                  <c:v>298.83333379999999</c:v>
                </c:pt>
                <c:pt idx="30086">
                  <c:v>298.84326779999998</c:v>
                </c:pt>
                <c:pt idx="30087">
                  <c:v>298.85320180000002</c:v>
                </c:pt>
                <c:pt idx="30088">
                  <c:v>298.86313580000001</c:v>
                </c:pt>
                <c:pt idx="30089">
                  <c:v>298.8730688</c:v>
                </c:pt>
                <c:pt idx="30090">
                  <c:v>298.88300279999999</c:v>
                </c:pt>
                <c:pt idx="30091">
                  <c:v>298.89293679999997</c:v>
                </c:pt>
                <c:pt idx="30092">
                  <c:v>298.90287080000002</c:v>
                </c:pt>
                <c:pt idx="30093">
                  <c:v>298.9128048</c:v>
                </c:pt>
                <c:pt idx="30094">
                  <c:v>298.92273870000002</c:v>
                </c:pt>
                <c:pt idx="30095">
                  <c:v>298.93267279999998</c:v>
                </c:pt>
                <c:pt idx="30096">
                  <c:v>298.94260680000002</c:v>
                </c:pt>
                <c:pt idx="30097">
                  <c:v>298.95254080000001</c:v>
                </c:pt>
                <c:pt idx="30098">
                  <c:v>298.9624748</c:v>
                </c:pt>
                <c:pt idx="30099">
                  <c:v>298.97240879999998</c:v>
                </c:pt>
                <c:pt idx="30100">
                  <c:v>298.98234179999997</c:v>
                </c:pt>
                <c:pt idx="30101">
                  <c:v>298.99227580000002</c:v>
                </c:pt>
                <c:pt idx="30102">
                  <c:v>299.0022098</c:v>
                </c:pt>
                <c:pt idx="30103">
                  <c:v>299.01214379999999</c:v>
                </c:pt>
                <c:pt idx="30104">
                  <c:v>299.02207779999998</c:v>
                </c:pt>
                <c:pt idx="30105">
                  <c:v>299.03201180000002</c:v>
                </c:pt>
                <c:pt idx="30106">
                  <c:v>299.04194580000001</c:v>
                </c:pt>
                <c:pt idx="30107">
                  <c:v>299.05187979999999</c:v>
                </c:pt>
                <c:pt idx="30108">
                  <c:v>299.06181379999998</c:v>
                </c:pt>
                <c:pt idx="30109">
                  <c:v>299.07174780000003</c:v>
                </c:pt>
                <c:pt idx="30110">
                  <c:v>299.08168180000001</c:v>
                </c:pt>
                <c:pt idx="30111">
                  <c:v>299.0916148</c:v>
                </c:pt>
                <c:pt idx="30112">
                  <c:v>299.10154879999999</c:v>
                </c:pt>
                <c:pt idx="30113">
                  <c:v>299.11148279999998</c:v>
                </c:pt>
                <c:pt idx="30114">
                  <c:v>299.12141680000002</c:v>
                </c:pt>
                <c:pt idx="30115">
                  <c:v>299.13135080000001</c:v>
                </c:pt>
                <c:pt idx="30116">
                  <c:v>299.14128479999999</c:v>
                </c:pt>
                <c:pt idx="30117">
                  <c:v>299.15121879999998</c:v>
                </c:pt>
                <c:pt idx="30118">
                  <c:v>299.16115280000002</c:v>
                </c:pt>
                <c:pt idx="30119">
                  <c:v>299.17108680000001</c:v>
                </c:pt>
                <c:pt idx="30120">
                  <c:v>299.1810208</c:v>
                </c:pt>
                <c:pt idx="30121">
                  <c:v>299.19095479999999</c:v>
                </c:pt>
                <c:pt idx="30122">
                  <c:v>299.20088779999998</c:v>
                </c:pt>
                <c:pt idx="30123">
                  <c:v>299.21082180000002</c:v>
                </c:pt>
                <c:pt idx="30124">
                  <c:v>299.22075580000001</c:v>
                </c:pt>
                <c:pt idx="30125">
                  <c:v>299.23068979999999</c:v>
                </c:pt>
                <c:pt idx="30126">
                  <c:v>299.24062379999998</c:v>
                </c:pt>
                <c:pt idx="30127">
                  <c:v>299.25055780000002</c:v>
                </c:pt>
                <c:pt idx="30128">
                  <c:v>299.26049180000001</c:v>
                </c:pt>
                <c:pt idx="30129">
                  <c:v>299.2704258</c:v>
                </c:pt>
                <c:pt idx="30130">
                  <c:v>299.28035979999999</c:v>
                </c:pt>
                <c:pt idx="30131">
                  <c:v>299.29029379999997</c:v>
                </c:pt>
                <c:pt idx="30132">
                  <c:v>299.30022780000002</c:v>
                </c:pt>
                <c:pt idx="30133">
                  <c:v>299.31016080000001</c:v>
                </c:pt>
                <c:pt idx="30134">
                  <c:v>299.32009479999999</c:v>
                </c:pt>
                <c:pt idx="30135">
                  <c:v>299.33002879999998</c:v>
                </c:pt>
                <c:pt idx="30136">
                  <c:v>299.33996280000002</c:v>
                </c:pt>
                <c:pt idx="30137">
                  <c:v>299.34989680000001</c:v>
                </c:pt>
                <c:pt idx="30138">
                  <c:v>299.3598308</c:v>
                </c:pt>
                <c:pt idx="30139">
                  <c:v>299.36976479999998</c:v>
                </c:pt>
                <c:pt idx="30140">
                  <c:v>299.37969880000003</c:v>
                </c:pt>
                <c:pt idx="30141">
                  <c:v>299.38963280000002</c:v>
                </c:pt>
                <c:pt idx="30142">
                  <c:v>299.3995668</c:v>
                </c:pt>
                <c:pt idx="30143">
                  <c:v>299.40949979999999</c:v>
                </c:pt>
                <c:pt idx="30144">
                  <c:v>299.41943379999998</c:v>
                </c:pt>
                <c:pt idx="30145">
                  <c:v>299.42936780000002</c:v>
                </c:pt>
                <c:pt idx="30146">
                  <c:v>299.43930180000001</c:v>
                </c:pt>
                <c:pt idx="30147">
                  <c:v>299.4492358</c:v>
                </c:pt>
                <c:pt idx="30148">
                  <c:v>299.45916979999998</c:v>
                </c:pt>
                <c:pt idx="30149">
                  <c:v>299.46910380000003</c:v>
                </c:pt>
                <c:pt idx="30150">
                  <c:v>299.47903780000001</c:v>
                </c:pt>
                <c:pt idx="30151">
                  <c:v>299.4889718</c:v>
                </c:pt>
                <c:pt idx="30152">
                  <c:v>299.49890579999999</c:v>
                </c:pt>
                <c:pt idx="30153">
                  <c:v>299.50883979999998</c:v>
                </c:pt>
                <c:pt idx="30154">
                  <c:v>299.51877380000002</c:v>
                </c:pt>
                <c:pt idx="30155">
                  <c:v>299.52870680000001</c:v>
                </c:pt>
                <c:pt idx="30156">
                  <c:v>299.5386408</c:v>
                </c:pt>
                <c:pt idx="30157">
                  <c:v>299.54857479999998</c:v>
                </c:pt>
                <c:pt idx="30158">
                  <c:v>299.55850880000003</c:v>
                </c:pt>
                <c:pt idx="30159">
                  <c:v>299.56844280000001</c:v>
                </c:pt>
                <c:pt idx="30160">
                  <c:v>299.5783768</c:v>
                </c:pt>
                <c:pt idx="30161">
                  <c:v>299.58831079999999</c:v>
                </c:pt>
                <c:pt idx="30162">
                  <c:v>299.59824479999997</c:v>
                </c:pt>
                <c:pt idx="30163">
                  <c:v>299.60817880000002</c:v>
                </c:pt>
                <c:pt idx="30164">
                  <c:v>299.61811280000001</c:v>
                </c:pt>
                <c:pt idx="30165">
                  <c:v>299.62804679999999</c:v>
                </c:pt>
                <c:pt idx="30166">
                  <c:v>299.63797979999998</c:v>
                </c:pt>
                <c:pt idx="30167">
                  <c:v>299.64791380000003</c:v>
                </c:pt>
                <c:pt idx="30168">
                  <c:v>299.65784780000001</c:v>
                </c:pt>
                <c:pt idx="30169">
                  <c:v>299.6677818</c:v>
                </c:pt>
                <c:pt idx="30170">
                  <c:v>299.67771579999999</c:v>
                </c:pt>
                <c:pt idx="30171">
                  <c:v>299.68764979999997</c:v>
                </c:pt>
                <c:pt idx="30172">
                  <c:v>299.69758380000002</c:v>
                </c:pt>
                <c:pt idx="30173">
                  <c:v>299.70751780000001</c:v>
                </c:pt>
                <c:pt idx="30174">
                  <c:v>299.71745179999999</c:v>
                </c:pt>
                <c:pt idx="30175">
                  <c:v>299.72738579999998</c:v>
                </c:pt>
                <c:pt idx="30176">
                  <c:v>299.73731980000002</c:v>
                </c:pt>
                <c:pt idx="30177">
                  <c:v>299.74725280000001</c:v>
                </c:pt>
                <c:pt idx="30178">
                  <c:v>299.75718719999998</c:v>
                </c:pt>
                <c:pt idx="30179">
                  <c:v>299.76712120000002</c:v>
                </c:pt>
                <c:pt idx="30180">
                  <c:v>299.77705520000001</c:v>
                </c:pt>
                <c:pt idx="30181">
                  <c:v>299.78698919999999</c:v>
                </c:pt>
                <c:pt idx="30182">
                  <c:v>299.79692319999998</c:v>
                </c:pt>
                <c:pt idx="30183">
                  <c:v>299.80685720000002</c:v>
                </c:pt>
                <c:pt idx="30184">
                  <c:v>299.81679120000001</c:v>
                </c:pt>
                <c:pt idx="30185">
                  <c:v>299.8267252</c:v>
                </c:pt>
                <c:pt idx="30186">
                  <c:v>299.83665919999999</c:v>
                </c:pt>
                <c:pt idx="30187">
                  <c:v>299.84659319999997</c:v>
                </c:pt>
                <c:pt idx="30188">
                  <c:v>299.85652620000002</c:v>
                </c:pt>
                <c:pt idx="30189">
                  <c:v>299.86646020000001</c:v>
                </c:pt>
                <c:pt idx="30190">
                  <c:v>299.87639419999999</c:v>
                </c:pt>
                <c:pt idx="30191">
                  <c:v>299.88632819999998</c:v>
                </c:pt>
                <c:pt idx="30192">
                  <c:v>299.89626220000002</c:v>
                </c:pt>
                <c:pt idx="30193">
                  <c:v>299.90619620000001</c:v>
                </c:pt>
                <c:pt idx="30194">
                  <c:v>299.9161302</c:v>
                </c:pt>
                <c:pt idx="30195">
                  <c:v>299.92606419999998</c:v>
                </c:pt>
                <c:pt idx="30196">
                  <c:v>299.93599819999997</c:v>
                </c:pt>
                <c:pt idx="30197">
                  <c:v>299.94593220000002</c:v>
                </c:pt>
                <c:pt idx="30198">
                  <c:v>299.9558662</c:v>
                </c:pt>
                <c:pt idx="30199">
                  <c:v>299.96579919999999</c:v>
                </c:pt>
                <c:pt idx="30200">
                  <c:v>299.97573319999998</c:v>
                </c:pt>
                <c:pt idx="30201">
                  <c:v>299.98566720000002</c:v>
                </c:pt>
                <c:pt idx="30202">
                  <c:v>299.99560120000001</c:v>
                </c:pt>
                <c:pt idx="30203">
                  <c:v>300.0055352</c:v>
                </c:pt>
                <c:pt idx="30204">
                  <c:v>300.01546919999998</c:v>
                </c:pt>
                <c:pt idx="30205">
                  <c:v>300.02540320000003</c:v>
                </c:pt>
                <c:pt idx="30206">
                  <c:v>300.03533720000001</c:v>
                </c:pt>
                <c:pt idx="30207">
                  <c:v>300.0452712</c:v>
                </c:pt>
                <c:pt idx="30208">
                  <c:v>300.05520519999999</c:v>
                </c:pt>
                <c:pt idx="30209">
                  <c:v>300.06513919999998</c:v>
                </c:pt>
                <c:pt idx="30210">
                  <c:v>300.07507220000002</c:v>
                </c:pt>
                <c:pt idx="30211">
                  <c:v>300.08500620000001</c:v>
                </c:pt>
                <c:pt idx="30212">
                  <c:v>300.0949402</c:v>
                </c:pt>
                <c:pt idx="30213">
                  <c:v>300.10487419999998</c:v>
                </c:pt>
                <c:pt idx="30214">
                  <c:v>300.11480820000003</c:v>
                </c:pt>
                <c:pt idx="30215">
                  <c:v>300.12474220000001</c:v>
                </c:pt>
                <c:pt idx="30216">
                  <c:v>300.1346762</c:v>
                </c:pt>
                <c:pt idx="30217">
                  <c:v>300.14461019999999</c:v>
                </c:pt>
                <c:pt idx="30218">
                  <c:v>300.15454419999998</c:v>
                </c:pt>
                <c:pt idx="30219">
                  <c:v>300.16447820000002</c:v>
                </c:pt>
                <c:pt idx="30220">
                  <c:v>300.17441220000001</c:v>
                </c:pt>
                <c:pt idx="30221">
                  <c:v>300.1843452</c:v>
                </c:pt>
                <c:pt idx="30222">
                  <c:v>300.19427919999998</c:v>
                </c:pt>
                <c:pt idx="30223">
                  <c:v>300.20421320000003</c:v>
                </c:pt>
                <c:pt idx="30224">
                  <c:v>300.21414720000001</c:v>
                </c:pt>
                <c:pt idx="30225">
                  <c:v>300.2240812</c:v>
                </c:pt>
                <c:pt idx="30226">
                  <c:v>300.23401519999999</c:v>
                </c:pt>
                <c:pt idx="30227">
                  <c:v>300.24394919999997</c:v>
                </c:pt>
                <c:pt idx="30228">
                  <c:v>300.25388320000002</c:v>
                </c:pt>
                <c:pt idx="30229">
                  <c:v>300.26381720000001</c:v>
                </c:pt>
                <c:pt idx="30230">
                  <c:v>300.27375119999999</c:v>
                </c:pt>
                <c:pt idx="30231">
                  <c:v>300.28368519999998</c:v>
                </c:pt>
                <c:pt idx="30232">
                  <c:v>300.29361920000002</c:v>
                </c:pt>
                <c:pt idx="30233">
                  <c:v>300.30355220000001</c:v>
                </c:pt>
                <c:pt idx="30234">
                  <c:v>300.3134862</c:v>
                </c:pt>
                <c:pt idx="30235">
                  <c:v>300.32342019999999</c:v>
                </c:pt>
                <c:pt idx="30236">
                  <c:v>300.33335419999997</c:v>
                </c:pt>
                <c:pt idx="30237">
                  <c:v>300.34328820000002</c:v>
                </c:pt>
                <c:pt idx="30238">
                  <c:v>300.3532222</c:v>
                </c:pt>
                <c:pt idx="30239">
                  <c:v>300.36315619999999</c:v>
                </c:pt>
                <c:pt idx="30240">
                  <c:v>300.37309019999998</c:v>
                </c:pt>
                <c:pt idx="30241">
                  <c:v>300.38302420000002</c:v>
                </c:pt>
                <c:pt idx="30242">
                  <c:v>300.39295820000001</c:v>
                </c:pt>
                <c:pt idx="30243">
                  <c:v>300.4028922</c:v>
                </c:pt>
                <c:pt idx="30244">
                  <c:v>300.41282519999999</c:v>
                </c:pt>
                <c:pt idx="30245">
                  <c:v>300.42275919999997</c:v>
                </c:pt>
                <c:pt idx="30246">
                  <c:v>300.43269320000002</c:v>
                </c:pt>
                <c:pt idx="30247">
                  <c:v>300.4426272</c:v>
                </c:pt>
                <c:pt idx="30248">
                  <c:v>300.45256119999999</c:v>
                </c:pt>
                <c:pt idx="30249">
                  <c:v>300.46249519999998</c:v>
                </c:pt>
                <c:pt idx="30250">
                  <c:v>300.47242920000002</c:v>
                </c:pt>
                <c:pt idx="30251">
                  <c:v>300.48236320000001</c:v>
                </c:pt>
                <c:pt idx="30252">
                  <c:v>300.4922972</c:v>
                </c:pt>
                <c:pt idx="30253">
                  <c:v>300.50223119999998</c:v>
                </c:pt>
                <c:pt idx="30254">
                  <c:v>300.51216520000003</c:v>
                </c:pt>
                <c:pt idx="30255">
                  <c:v>300.52209820000002</c:v>
                </c:pt>
                <c:pt idx="30256">
                  <c:v>300.5320322</c:v>
                </c:pt>
                <c:pt idx="30257">
                  <c:v>300.54196619999999</c:v>
                </c:pt>
                <c:pt idx="30258">
                  <c:v>300.55190019999998</c:v>
                </c:pt>
                <c:pt idx="30259">
                  <c:v>300.56183420000002</c:v>
                </c:pt>
                <c:pt idx="30260">
                  <c:v>300.57176820000001</c:v>
                </c:pt>
                <c:pt idx="30261">
                  <c:v>300.5817022</c:v>
                </c:pt>
                <c:pt idx="30262">
                  <c:v>300.59163619999998</c:v>
                </c:pt>
                <c:pt idx="30263">
                  <c:v>300.60157020000003</c:v>
                </c:pt>
                <c:pt idx="30264">
                  <c:v>300.61150420000001</c:v>
                </c:pt>
                <c:pt idx="30265">
                  <c:v>300.6214382</c:v>
                </c:pt>
                <c:pt idx="30266">
                  <c:v>300.63137119999999</c:v>
                </c:pt>
                <c:pt idx="30267">
                  <c:v>300.64130519999998</c:v>
                </c:pt>
                <c:pt idx="30268">
                  <c:v>300.65123920000002</c:v>
                </c:pt>
                <c:pt idx="30269">
                  <c:v>300.66117320000001</c:v>
                </c:pt>
                <c:pt idx="30270">
                  <c:v>300.67110719999999</c:v>
                </c:pt>
                <c:pt idx="30271">
                  <c:v>300.68104119999998</c:v>
                </c:pt>
                <c:pt idx="30272">
                  <c:v>300.69097520000003</c:v>
                </c:pt>
                <c:pt idx="30273">
                  <c:v>300.70090920000001</c:v>
                </c:pt>
                <c:pt idx="30274">
                  <c:v>300.7108432</c:v>
                </c:pt>
                <c:pt idx="30275">
                  <c:v>300.72077719999999</c:v>
                </c:pt>
                <c:pt idx="30276">
                  <c:v>300.73071119999997</c:v>
                </c:pt>
                <c:pt idx="30277">
                  <c:v>300.74064520000002</c:v>
                </c:pt>
                <c:pt idx="30278">
                  <c:v>300.75057750000002</c:v>
                </c:pt>
                <c:pt idx="30279">
                  <c:v>300.76051150000001</c:v>
                </c:pt>
                <c:pt idx="30280">
                  <c:v>300.77044549999999</c:v>
                </c:pt>
                <c:pt idx="30281">
                  <c:v>300.78037949999998</c:v>
                </c:pt>
                <c:pt idx="30282">
                  <c:v>300.79031350000002</c:v>
                </c:pt>
                <c:pt idx="30283">
                  <c:v>300.80024750000001</c:v>
                </c:pt>
                <c:pt idx="30284">
                  <c:v>300.8101815</c:v>
                </c:pt>
                <c:pt idx="30285">
                  <c:v>300.82011549999999</c:v>
                </c:pt>
                <c:pt idx="30286">
                  <c:v>300.83004949999997</c:v>
                </c:pt>
                <c:pt idx="30287">
                  <c:v>300.83998350000002</c:v>
                </c:pt>
                <c:pt idx="30288">
                  <c:v>300.8499175</c:v>
                </c:pt>
                <c:pt idx="30289">
                  <c:v>300.85985149999999</c:v>
                </c:pt>
                <c:pt idx="30290">
                  <c:v>300.86978449999998</c:v>
                </c:pt>
                <c:pt idx="30291">
                  <c:v>300.87971850000002</c:v>
                </c:pt>
                <c:pt idx="30292">
                  <c:v>300.88965250000001</c:v>
                </c:pt>
                <c:pt idx="30293">
                  <c:v>300.8995865</c:v>
                </c:pt>
                <c:pt idx="30294">
                  <c:v>300.90952049999999</c:v>
                </c:pt>
                <c:pt idx="30295">
                  <c:v>300.91945449999997</c:v>
                </c:pt>
                <c:pt idx="30296">
                  <c:v>300.92938850000002</c:v>
                </c:pt>
                <c:pt idx="30297">
                  <c:v>300.9393225</c:v>
                </c:pt>
                <c:pt idx="30298">
                  <c:v>300.94925649999999</c:v>
                </c:pt>
                <c:pt idx="30299">
                  <c:v>300.95919049999998</c:v>
                </c:pt>
                <c:pt idx="30300">
                  <c:v>300.96912450000002</c:v>
                </c:pt>
                <c:pt idx="30301">
                  <c:v>300.97905750000001</c:v>
                </c:pt>
                <c:pt idx="30302">
                  <c:v>300.9889915</c:v>
                </c:pt>
                <c:pt idx="30303">
                  <c:v>300.99892549999998</c:v>
                </c:pt>
                <c:pt idx="30304">
                  <c:v>301.00885950000003</c:v>
                </c:pt>
                <c:pt idx="30305">
                  <c:v>301.01879350000002</c:v>
                </c:pt>
                <c:pt idx="30306">
                  <c:v>301.0287275</c:v>
                </c:pt>
                <c:pt idx="30307">
                  <c:v>301.03866149999999</c:v>
                </c:pt>
                <c:pt idx="30308">
                  <c:v>301.04859549999998</c:v>
                </c:pt>
                <c:pt idx="30309">
                  <c:v>301.05852950000002</c:v>
                </c:pt>
                <c:pt idx="30310">
                  <c:v>301.06846350000001</c:v>
                </c:pt>
                <c:pt idx="30311">
                  <c:v>301.07839749999999</c:v>
                </c:pt>
                <c:pt idx="30312">
                  <c:v>301.08833049999998</c:v>
                </c:pt>
                <c:pt idx="30313">
                  <c:v>301.09826450000003</c:v>
                </c:pt>
                <c:pt idx="30314">
                  <c:v>301.10819850000001</c:v>
                </c:pt>
                <c:pt idx="30315">
                  <c:v>301.1181325</c:v>
                </c:pt>
                <c:pt idx="30316">
                  <c:v>301.12806649999999</c:v>
                </c:pt>
                <c:pt idx="30317">
                  <c:v>301.13800049999998</c:v>
                </c:pt>
                <c:pt idx="30318">
                  <c:v>301.14793450000002</c:v>
                </c:pt>
                <c:pt idx="30319">
                  <c:v>301.15786850000001</c:v>
                </c:pt>
                <c:pt idx="30320">
                  <c:v>301.16780249999999</c:v>
                </c:pt>
                <c:pt idx="30321">
                  <c:v>301.17773649999998</c:v>
                </c:pt>
                <c:pt idx="30322">
                  <c:v>301.18767050000002</c:v>
                </c:pt>
                <c:pt idx="30323">
                  <c:v>301.19760450000001</c:v>
                </c:pt>
                <c:pt idx="30324">
                  <c:v>301.2075375</c:v>
                </c:pt>
                <c:pt idx="30325">
                  <c:v>301.21747149999999</c:v>
                </c:pt>
                <c:pt idx="30326">
                  <c:v>301.22740549999997</c:v>
                </c:pt>
                <c:pt idx="30327">
                  <c:v>301.23733950000002</c:v>
                </c:pt>
                <c:pt idx="30328">
                  <c:v>301.24727350000001</c:v>
                </c:pt>
                <c:pt idx="30329">
                  <c:v>301.25720749999999</c:v>
                </c:pt>
                <c:pt idx="30330">
                  <c:v>301.26714149999998</c:v>
                </c:pt>
                <c:pt idx="30331">
                  <c:v>301.27707550000002</c:v>
                </c:pt>
                <c:pt idx="30332">
                  <c:v>301.28700950000001</c:v>
                </c:pt>
                <c:pt idx="30333">
                  <c:v>301.2969435</c:v>
                </c:pt>
                <c:pt idx="30334">
                  <c:v>301.30687749999998</c:v>
                </c:pt>
                <c:pt idx="30335">
                  <c:v>301.31681049999997</c:v>
                </c:pt>
                <c:pt idx="30336">
                  <c:v>301.32674450000002</c:v>
                </c:pt>
                <c:pt idx="30337">
                  <c:v>301.3366785</c:v>
                </c:pt>
                <c:pt idx="30338">
                  <c:v>301.34661249999999</c:v>
                </c:pt>
                <c:pt idx="30339">
                  <c:v>301.35654649999998</c:v>
                </c:pt>
                <c:pt idx="30340">
                  <c:v>301.36648050000002</c:v>
                </c:pt>
                <c:pt idx="30341">
                  <c:v>301.37641450000001</c:v>
                </c:pt>
                <c:pt idx="30342">
                  <c:v>301.3863485</c:v>
                </c:pt>
                <c:pt idx="30343">
                  <c:v>301.39628249999998</c:v>
                </c:pt>
                <c:pt idx="30344">
                  <c:v>301.40621650000003</c:v>
                </c:pt>
                <c:pt idx="30345">
                  <c:v>301.41615050000001</c:v>
                </c:pt>
                <c:pt idx="30346">
                  <c:v>301.4260845</c:v>
                </c:pt>
                <c:pt idx="30347">
                  <c:v>301.43601749999999</c:v>
                </c:pt>
                <c:pt idx="30348">
                  <c:v>301.44595149999998</c:v>
                </c:pt>
                <c:pt idx="30349">
                  <c:v>301.45588550000002</c:v>
                </c:pt>
                <c:pt idx="30350">
                  <c:v>301.46581950000001</c:v>
                </c:pt>
                <c:pt idx="30351">
                  <c:v>301.4757535</c:v>
                </c:pt>
                <c:pt idx="30352">
                  <c:v>301.48568749999998</c:v>
                </c:pt>
                <c:pt idx="30353">
                  <c:v>301.49562150000003</c:v>
                </c:pt>
                <c:pt idx="30354">
                  <c:v>301.50555550000001</c:v>
                </c:pt>
                <c:pt idx="30355">
                  <c:v>301.5154895</c:v>
                </c:pt>
                <c:pt idx="30356">
                  <c:v>301.52542349999999</c:v>
                </c:pt>
                <c:pt idx="30357">
                  <c:v>301.53535749999998</c:v>
                </c:pt>
                <c:pt idx="30358">
                  <c:v>301.54529150000002</c:v>
                </c:pt>
                <c:pt idx="30359">
                  <c:v>301.55522450000001</c:v>
                </c:pt>
                <c:pt idx="30360">
                  <c:v>301.5651585</c:v>
                </c:pt>
                <c:pt idx="30361">
                  <c:v>301.57509249999998</c:v>
                </c:pt>
                <c:pt idx="30362">
                  <c:v>301.58502650000003</c:v>
                </c:pt>
                <c:pt idx="30363">
                  <c:v>301.59496050000001</c:v>
                </c:pt>
                <c:pt idx="30364">
                  <c:v>301.6048945</c:v>
                </c:pt>
                <c:pt idx="30365">
                  <c:v>301.61482849999999</c:v>
                </c:pt>
                <c:pt idx="30366">
                  <c:v>301.62476249999997</c:v>
                </c:pt>
                <c:pt idx="30367">
                  <c:v>301.63469650000002</c:v>
                </c:pt>
                <c:pt idx="30368">
                  <c:v>301.64463050000001</c:v>
                </c:pt>
                <c:pt idx="30369">
                  <c:v>301.65456449999999</c:v>
                </c:pt>
                <c:pt idx="30370">
                  <c:v>301.66449849999998</c:v>
                </c:pt>
                <c:pt idx="30371">
                  <c:v>301.67443150000003</c:v>
                </c:pt>
                <c:pt idx="30372">
                  <c:v>301.68436550000001</c:v>
                </c:pt>
                <c:pt idx="30373">
                  <c:v>301.6942995</c:v>
                </c:pt>
                <c:pt idx="30374">
                  <c:v>301.70423349999999</c:v>
                </c:pt>
                <c:pt idx="30375">
                  <c:v>301.71416749999997</c:v>
                </c:pt>
                <c:pt idx="30376">
                  <c:v>301.72410150000002</c:v>
                </c:pt>
                <c:pt idx="30377">
                  <c:v>301.7340355</c:v>
                </c:pt>
                <c:pt idx="30378">
                  <c:v>301.74396949999999</c:v>
                </c:pt>
                <c:pt idx="30379">
                  <c:v>301.75390379999999</c:v>
                </c:pt>
                <c:pt idx="30380">
                  <c:v>301.76383779999998</c:v>
                </c:pt>
                <c:pt idx="30381">
                  <c:v>301.77377180000002</c:v>
                </c:pt>
                <c:pt idx="30382">
                  <c:v>301.78370480000001</c:v>
                </c:pt>
                <c:pt idx="30383">
                  <c:v>301.7936388</c:v>
                </c:pt>
                <c:pt idx="30384">
                  <c:v>301.80357279999998</c:v>
                </c:pt>
                <c:pt idx="30385">
                  <c:v>301.81350680000003</c:v>
                </c:pt>
                <c:pt idx="30386">
                  <c:v>301.82344080000001</c:v>
                </c:pt>
                <c:pt idx="30387">
                  <c:v>301.8333748</c:v>
                </c:pt>
                <c:pt idx="30388">
                  <c:v>301.84330879999999</c:v>
                </c:pt>
                <c:pt idx="30389">
                  <c:v>301.85324279999998</c:v>
                </c:pt>
                <c:pt idx="30390">
                  <c:v>301.86317680000002</c:v>
                </c:pt>
                <c:pt idx="30391">
                  <c:v>301.87311080000001</c:v>
                </c:pt>
                <c:pt idx="30392">
                  <c:v>301.88304479999999</c:v>
                </c:pt>
                <c:pt idx="30393">
                  <c:v>301.89297879999998</c:v>
                </c:pt>
                <c:pt idx="30394">
                  <c:v>301.90291180000003</c:v>
                </c:pt>
                <c:pt idx="30395">
                  <c:v>301.91284580000001</c:v>
                </c:pt>
                <c:pt idx="30396">
                  <c:v>301.9227798</c:v>
                </c:pt>
                <c:pt idx="30397">
                  <c:v>301.93271379999999</c:v>
                </c:pt>
                <c:pt idx="30398">
                  <c:v>301.94264779999997</c:v>
                </c:pt>
                <c:pt idx="30399">
                  <c:v>301.95258180000002</c:v>
                </c:pt>
                <c:pt idx="30400">
                  <c:v>301.96251580000001</c:v>
                </c:pt>
                <c:pt idx="30401">
                  <c:v>301.97244979999999</c:v>
                </c:pt>
                <c:pt idx="30402">
                  <c:v>301.98238379999998</c:v>
                </c:pt>
                <c:pt idx="30403">
                  <c:v>301.99231780000002</c:v>
                </c:pt>
                <c:pt idx="30404">
                  <c:v>302.00225180000001</c:v>
                </c:pt>
                <c:pt idx="30405">
                  <c:v>302.0121858</c:v>
                </c:pt>
                <c:pt idx="30406">
                  <c:v>302.02211879999999</c:v>
                </c:pt>
                <c:pt idx="30407">
                  <c:v>302.03205279999997</c:v>
                </c:pt>
                <c:pt idx="30408">
                  <c:v>302.04198680000002</c:v>
                </c:pt>
                <c:pt idx="30409">
                  <c:v>302.0519208</c:v>
                </c:pt>
                <c:pt idx="30410">
                  <c:v>302.06185479999999</c:v>
                </c:pt>
                <c:pt idx="30411">
                  <c:v>302.07178879999998</c:v>
                </c:pt>
                <c:pt idx="30412">
                  <c:v>302.08172280000002</c:v>
                </c:pt>
                <c:pt idx="30413">
                  <c:v>302.09165680000001</c:v>
                </c:pt>
                <c:pt idx="30414">
                  <c:v>302.1015908</c:v>
                </c:pt>
                <c:pt idx="30415">
                  <c:v>302.11152479999998</c:v>
                </c:pt>
                <c:pt idx="30416">
                  <c:v>302.12145880000003</c:v>
                </c:pt>
                <c:pt idx="30417">
                  <c:v>302.13139280000001</c:v>
                </c:pt>
                <c:pt idx="30418">
                  <c:v>302.1413258</c:v>
                </c:pt>
                <c:pt idx="30419">
                  <c:v>302.15125979999999</c:v>
                </c:pt>
                <c:pt idx="30420">
                  <c:v>302.16119379999998</c:v>
                </c:pt>
                <c:pt idx="30421">
                  <c:v>302.17112780000002</c:v>
                </c:pt>
                <c:pt idx="30422">
                  <c:v>302.18106180000001</c:v>
                </c:pt>
                <c:pt idx="30423">
                  <c:v>302.1909958</c:v>
                </c:pt>
                <c:pt idx="30424">
                  <c:v>302.20092979999998</c:v>
                </c:pt>
                <c:pt idx="30425">
                  <c:v>302.21086380000003</c:v>
                </c:pt>
                <c:pt idx="30426">
                  <c:v>302.22079780000001</c:v>
                </c:pt>
                <c:pt idx="30427">
                  <c:v>302.2307318</c:v>
                </c:pt>
                <c:pt idx="30428">
                  <c:v>302.24066579999999</c:v>
                </c:pt>
                <c:pt idx="30429">
                  <c:v>302.25059979999997</c:v>
                </c:pt>
                <c:pt idx="30430">
                  <c:v>302.26053280000002</c:v>
                </c:pt>
                <c:pt idx="30431">
                  <c:v>302.27046680000001</c:v>
                </c:pt>
                <c:pt idx="30432">
                  <c:v>302.2804008</c:v>
                </c:pt>
                <c:pt idx="30433">
                  <c:v>302.29033479999998</c:v>
                </c:pt>
                <c:pt idx="30434">
                  <c:v>302.30026880000003</c:v>
                </c:pt>
                <c:pt idx="30435">
                  <c:v>302.31020280000001</c:v>
                </c:pt>
                <c:pt idx="30436">
                  <c:v>302.3201368</c:v>
                </c:pt>
                <c:pt idx="30437">
                  <c:v>302.33007079999999</c:v>
                </c:pt>
                <c:pt idx="30438">
                  <c:v>302.34000479999997</c:v>
                </c:pt>
                <c:pt idx="30439">
                  <c:v>302.34993880000002</c:v>
                </c:pt>
                <c:pt idx="30440">
                  <c:v>302.35987280000001</c:v>
                </c:pt>
                <c:pt idx="30441">
                  <c:v>302.36980679999999</c:v>
                </c:pt>
                <c:pt idx="30442">
                  <c:v>302.37974079999998</c:v>
                </c:pt>
                <c:pt idx="30443">
                  <c:v>302.38967380000003</c:v>
                </c:pt>
                <c:pt idx="30444">
                  <c:v>302.39960780000001</c:v>
                </c:pt>
                <c:pt idx="30445">
                  <c:v>302.4095418</c:v>
                </c:pt>
                <c:pt idx="30446">
                  <c:v>302.41947579999999</c:v>
                </c:pt>
                <c:pt idx="30447">
                  <c:v>302.42940979999997</c:v>
                </c:pt>
                <c:pt idx="30448">
                  <c:v>302.43934380000002</c:v>
                </c:pt>
                <c:pt idx="30449">
                  <c:v>302.4492778</c:v>
                </c:pt>
                <c:pt idx="30450">
                  <c:v>302.45921179999999</c:v>
                </c:pt>
                <c:pt idx="30451">
                  <c:v>302.46914579999998</c:v>
                </c:pt>
                <c:pt idx="30452">
                  <c:v>302.47907980000002</c:v>
                </c:pt>
                <c:pt idx="30453">
                  <c:v>302.48901380000001</c:v>
                </c:pt>
                <c:pt idx="30454">
                  <c:v>302.4989478</c:v>
                </c:pt>
                <c:pt idx="30455">
                  <c:v>302.50888079999999</c:v>
                </c:pt>
                <c:pt idx="30456">
                  <c:v>302.51881479999997</c:v>
                </c:pt>
                <c:pt idx="30457">
                  <c:v>302.52874880000002</c:v>
                </c:pt>
                <c:pt idx="30458">
                  <c:v>302.5386828</c:v>
                </c:pt>
                <c:pt idx="30459">
                  <c:v>302.54861679999999</c:v>
                </c:pt>
                <c:pt idx="30460">
                  <c:v>302.55855079999998</c:v>
                </c:pt>
                <c:pt idx="30461">
                  <c:v>302.56848480000002</c:v>
                </c:pt>
                <c:pt idx="30462">
                  <c:v>302.57841880000001</c:v>
                </c:pt>
                <c:pt idx="30463">
                  <c:v>302.5883528</c:v>
                </c:pt>
                <c:pt idx="30464">
                  <c:v>302.59828679999998</c:v>
                </c:pt>
                <c:pt idx="30465">
                  <c:v>302.60822080000003</c:v>
                </c:pt>
                <c:pt idx="30466">
                  <c:v>302.61815480000001</c:v>
                </c:pt>
                <c:pt idx="30467">
                  <c:v>302.6280878</c:v>
                </c:pt>
                <c:pt idx="30468">
                  <c:v>302.63802179999999</c:v>
                </c:pt>
                <c:pt idx="30469">
                  <c:v>302.64795579999998</c:v>
                </c:pt>
                <c:pt idx="30470">
                  <c:v>302.65788980000002</c:v>
                </c:pt>
                <c:pt idx="30471">
                  <c:v>302.66782380000001</c:v>
                </c:pt>
                <c:pt idx="30472">
                  <c:v>302.67775779999999</c:v>
                </c:pt>
                <c:pt idx="30473">
                  <c:v>302.68769179999998</c:v>
                </c:pt>
                <c:pt idx="30474">
                  <c:v>302.69762580000003</c:v>
                </c:pt>
                <c:pt idx="30475">
                  <c:v>302.70755980000001</c:v>
                </c:pt>
                <c:pt idx="30476">
                  <c:v>302.7174938</c:v>
                </c:pt>
                <c:pt idx="30477">
                  <c:v>302.72742779999999</c:v>
                </c:pt>
                <c:pt idx="30478">
                  <c:v>302.73736179999997</c:v>
                </c:pt>
                <c:pt idx="30479">
                  <c:v>302.7472957</c:v>
                </c:pt>
                <c:pt idx="30480">
                  <c:v>302.7572285</c:v>
                </c:pt>
                <c:pt idx="30481">
                  <c:v>302.76716249999998</c:v>
                </c:pt>
                <c:pt idx="30482">
                  <c:v>302.77709650000003</c:v>
                </c:pt>
                <c:pt idx="30483">
                  <c:v>302.78703050000001</c:v>
                </c:pt>
                <c:pt idx="30484">
                  <c:v>302.7969645</c:v>
                </c:pt>
                <c:pt idx="30485">
                  <c:v>302.80689849999999</c:v>
                </c:pt>
                <c:pt idx="30486">
                  <c:v>302.81683249999998</c:v>
                </c:pt>
                <c:pt idx="30487">
                  <c:v>302.82676650000002</c:v>
                </c:pt>
                <c:pt idx="30488">
                  <c:v>302.83670050000001</c:v>
                </c:pt>
                <c:pt idx="30489">
                  <c:v>302.84663449999999</c:v>
                </c:pt>
                <c:pt idx="30490">
                  <c:v>302.85656849999998</c:v>
                </c:pt>
                <c:pt idx="30491">
                  <c:v>302.86650250000002</c:v>
                </c:pt>
                <c:pt idx="30492">
                  <c:v>302.87643550000001</c:v>
                </c:pt>
                <c:pt idx="30493">
                  <c:v>302.8863695</c:v>
                </c:pt>
                <c:pt idx="30494">
                  <c:v>302.89630349999999</c:v>
                </c:pt>
                <c:pt idx="30495">
                  <c:v>302.90623749999997</c:v>
                </c:pt>
                <c:pt idx="30496">
                  <c:v>302.91617150000002</c:v>
                </c:pt>
                <c:pt idx="30497">
                  <c:v>302.92610550000001</c:v>
                </c:pt>
                <c:pt idx="30498">
                  <c:v>302.93603949999999</c:v>
                </c:pt>
                <c:pt idx="30499">
                  <c:v>302.94597349999998</c:v>
                </c:pt>
                <c:pt idx="30500">
                  <c:v>302.95590750000002</c:v>
                </c:pt>
                <c:pt idx="30501">
                  <c:v>302.96584150000001</c:v>
                </c:pt>
                <c:pt idx="30502">
                  <c:v>302.9757755</c:v>
                </c:pt>
                <c:pt idx="30503">
                  <c:v>302.98570949999998</c:v>
                </c:pt>
                <c:pt idx="30504">
                  <c:v>302.99564350000003</c:v>
                </c:pt>
                <c:pt idx="30505">
                  <c:v>303.00557650000002</c:v>
                </c:pt>
                <c:pt idx="30506">
                  <c:v>303.0155105</c:v>
                </c:pt>
                <c:pt idx="30507">
                  <c:v>303.02544449999999</c:v>
                </c:pt>
                <c:pt idx="30508">
                  <c:v>303.03537849999998</c:v>
                </c:pt>
                <c:pt idx="30509">
                  <c:v>303.04531250000002</c:v>
                </c:pt>
                <c:pt idx="30510">
                  <c:v>303.05524650000001</c:v>
                </c:pt>
                <c:pt idx="30511">
                  <c:v>303.0651805</c:v>
                </c:pt>
                <c:pt idx="30512">
                  <c:v>303.07511449999998</c:v>
                </c:pt>
                <c:pt idx="30513">
                  <c:v>303.08504850000003</c:v>
                </c:pt>
                <c:pt idx="30514">
                  <c:v>303.09498250000001</c:v>
                </c:pt>
                <c:pt idx="30515">
                  <c:v>303.1049165</c:v>
                </c:pt>
                <c:pt idx="30516">
                  <c:v>303.11485049999999</c:v>
                </c:pt>
                <c:pt idx="30517">
                  <c:v>303.12478449999998</c:v>
                </c:pt>
                <c:pt idx="30518">
                  <c:v>303.13471750000002</c:v>
                </c:pt>
                <c:pt idx="30519">
                  <c:v>303.14465150000001</c:v>
                </c:pt>
                <c:pt idx="30520">
                  <c:v>303.1545855</c:v>
                </c:pt>
                <c:pt idx="30521">
                  <c:v>303.16451949999998</c:v>
                </c:pt>
                <c:pt idx="30522">
                  <c:v>303.17445350000003</c:v>
                </c:pt>
                <c:pt idx="30523">
                  <c:v>303.18438750000001</c:v>
                </c:pt>
                <c:pt idx="30524">
                  <c:v>303.1943215</c:v>
                </c:pt>
                <c:pt idx="30525">
                  <c:v>303.20425549999999</c:v>
                </c:pt>
                <c:pt idx="30526">
                  <c:v>303.21418949999997</c:v>
                </c:pt>
                <c:pt idx="30527">
                  <c:v>303.22412350000002</c:v>
                </c:pt>
                <c:pt idx="30528">
                  <c:v>303.23405750000001</c:v>
                </c:pt>
                <c:pt idx="30529">
                  <c:v>303.24399149999999</c:v>
                </c:pt>
                <c:pt idx="30530">
                  <c:v>303.25392449999998</c:v>
                </c:pt>
                <c:pt idx="30531">
                  <c:v>303.26385850000003</c:v>
                </c:pt>
                <c:pt idx="30532">
                  <c:v>303.27379250000001</c:v>
                </c:pt>
                <c:pt idx="30533">
                  <c:v>303.2837265</c:v>
                </c:pt>
                <c:pt idx="30534">
                  <c:v>303.29366049999999</c:v>
                </c:pt>
                <c:pt idx="30535">
                  <c:v>303.30359449999997</c:v>
                </c:pt>
                <c:pt idx="30536">
                  <c:v>303.31352850000002</c:v>
                </c:pt>
                <c:pt idx="30537">
                  <c:v>303.32346250000001</c:v>
                </c:pt>
                <c:pt idx="30538">
                  <c:v>303.33339649999999</c:v>
                </c:pt>
                <c:pt idx="30539">
                  <c:v>303.34333049999998</c:v>
                </c:pt>
                <c:pt idx="30540">
                  <c:v>303.35326450000002</c:v>
                </c:pt>
                <c:pt idx="30541">
                  <c:v>303.36319850000001</c:v>
                </c:pt>
                <c:pt idx="30542">
                  <c:v>303.3731325</c:v>
                </c:pt>
                <c:pt idx="30543">
                  <c:v>303.38306549999999</c:v>
                </c:pt>
                <c:pt idx="30544">
                  <c:v>303.39299949999997</c:v>
                </c:pt>
                <c:pt idx="30545">
                  <c:v>303.40293350000002</c:v>
                </c:pt>
                <c:pt idx="30546">
                  <c:v>303.4128675</c:v>
                </c:pt>
                <c:pt idx="30547">
                  <c:v>303.42280149999999</c:v>
                </c:pt>
                <c:pt idx="30548">
                  <c:v>303.43273549999998</c:v>
                </c:pt>
                <c:pt idx="30549">
                  <c:v>303.44266950000002</c:v>
                </c:pt>
                <c:pt idx="30550">
                  <c:v>303.45260350000001</c:v>
                </c:pt>
                <c:pt idx="30551">
                  <c:v>303.4625375</c:v>
                </c:pt>
                <c:pt idx="30552">
                  <c:v>303.47247149999998</c:v>
                </c:pt>
                <c:pt idx="30553">
                  <c:v>303.48240550000003</c:v>
                </c:pt>
                <c:pt idx="30554">
                  <c:v>303.49233950000001</c:v>
                </c:pt>
                <c:pt idx="30555">
                  <c:v>303.5022735</c:v>
                </c:pt>
                <c:pt idx="30556">
                  <c:v>303.51220649999999</c:v>
                </c:pt>
                <c:pt idx="30557">
                  <c:v>303.52214049999998</c:v>
                </c:pt>
                <c:pt idx="30558">
                  <c:v>303.53207450000002</c:v>
                </c:pt>
                <c:pt idx="30559">
                  <c:v>303.54200850000001</c:v>
                </c:pt>
                <c:pt idx="30560">
                  <c:v>303.5519425</c:v>
                </c:pt>
                <c:pt idx="30561">
                  <c:v>303.56187649999998</c:v>
                </c:pt>
                <c:pt idx="30562">
                  <c:v>303.57181050000003</c:v>
                </c:pt>
                <c:pt idx="30563">
                  <c:v>303.58174450000001</c:v>
                </c:pt>
                <c:pt idx="30564">
                  <c:v>303.5916785</c:v>
                </c:pt>
                <c:pt idx="30565">
                  <c:v>303.60161249999999</c:v>
                </c:pt>
                <c:pt idx="30566">
                  <c:v>303.61154649999997</c:v>
                </c:pt>
                <c:pt idx="30567">
                  <c:v>303.62148050000002</c:v>
                </c:pt>
                <c:pt idx="30568">
                  <c:v>303.63141450000001</c:v>
                </c:pt>
                <c:pt idx="30569">
                  <c:v>303.64134749999999</c:v>
                </c:pt>
                <c:pt idx="30570">
                  <c:v>303.65128149999998</c:v>
                </c:pt>
                <c:pt idx="30571">
                  <c:v>303.66121550000003</c:v>
                </c:pt>
                <c:pt idx="30572">
                  <c:v>303.67114950000001</c:v>
                </c:pt>
                <c:pt idx="30573">
                  <c:v>303.6810835</c:v>
                </c:pt>
                <c:pt idx="30574">
                  <c:v>303.69101749999999</c:v>
                </c:pt>
                <c:pt idx="30575">
                  <c:v>303.70095149999997</c:v>
                </c:pt>
                <c:pt idx="30576">
                  <c:v>303.71088550000002</c:v>
                </c:pt>
                <c:pt idx="30577">
                  <c:v>303.7208195</c:v>
                </c:pt>
                <c:pt idx="30578">
                  <c:v>303.73075349999999</c:v>
                </c:pt>
                <c:pt idx="30579">
                  <c:v>303.74068749999998</c:v>
                </c:pt>
                <c:pt idx="30580">
                  <c:v>303.75062159999999</c:v>
                </c:pt>
                <c:pt idx="30581">
                  <c:v>303.76055559999998</c:v>
                </c:pt>
                <c:pt idx="30582">
                  <c:v>303.77048860000002</c:v>
                </c:pt>
                <c:pt idx="30583">
                  <c:v>303.78042260000001</c:v>
                </c:pt>
                <c:pt idx="30584">
                  <c:v>303.7903566</c:v>
                </c:pt>
                <c:pt idx="30585">
                  <c:v>303.80029059999998</c:v>
                </c:pt>
                <c:pt idx="30586">
                  <c:v>303.81022460000003</c:v>
                </c:pt>
                <c:pt idx="30587">
                  <c:v>303.82015860000001</c:v>
                </c:pt>
                <c:pt idx="30588">
                  <c:v>303.8300926</c:v>
                </c:pt>
                <c:pt idx="30589">
                  <c:v>303.84002659999999</c:v>
                </c:pt>
                <c:pt idx="30590">
                  <c:v>303.84996059999997</c:v>
                </c:pt>
                <c:pt idx="30591">
                  <c:v>303.85989460000002</c:v>
                </c:pt>
                <c:pt idx="30592">
                  <c:v>303.86982860000001</c:v>
                </c:pt>
                <c:pt idx="30593">
                  <c:v>303.87976259999999</c:v>
                </c:pt>
                <c:pt idx="30594">
                  <c:v>303.88969659999998</c:v>
                </c:pt>
                <c:pt idx="30595">
                  <c:v>303.89962960000003</c:v>
                </c:pt>
                <c:pt idx="30596">
                  <c:v>303.90956360000001</c:v>
                </c:pt>
                <c:pt idx="30597">
                  <c:v>303.9194976</c:v>
                </c:pt>
                <c:pt idx="30598">
                  <c:v>303.92943159999999</c:v>
                </c:pt>
                <c:pt idx="30599">
                  <c:v>303.93936559999997</c:v>
                </c:pt>
                <c:pt idx="30600">
                  <c:v>303.94929960000002</c:v>
                </c:pt>
                <c:pt idx="30601">
                  <c:v>303.9592336</c:v>
                </c:pt>
                <c:pt idx="30602">
                  <c:v>303.96916759999999</c:v>
                </c:pt>
                <c:pt idx="30603">
                  <c:v>303.97910159999998</c:v>
                </c:pt>
                <c:pt idx="30604">
                  <c:v>303.98903560000002</c:v>
                </c:pt>
                <c:pt idx="30605">
                  <c:v>303.99896960000001</c:v>
                </c:pt>
                <c:pt idx="30606">
                  <c:v>304.0089036</c:v>
                </c:pt>
                <c:pt idx="30607">
                  <c:v>304.01883759999998</c:v>
                </c:pt>
                <c:pt idx="30608">
                  <c:v>304.02877059999997</c:v>
                </c:pt>
                <c:pt idx="30609">
                  <c:v>304.03870460000002</c:v>
                </c:pt>
                <c:pt idx="30610">
                  <c:v>304.0486386</c:v>
                </c:pt>
                <c:pt idx="30611">
                  <c:v>304.05857259999999</c:v>
                </c:pt>
                <c:pt idx="30612">
                  <c:v>304.06850659999998</c:v>
                </c:pt>
                <c:pt idx="30613">
                  <c:v>304.07844060000002</c:v>
                </c:pt>
                <c:pt idx="30614">
                  <c:v>304.08837460000001</c:v>
                </c:pt>
                <c:pt idx="30615">
                  <c:v>304.0983086</c:v>
                </c:pt>
                <c:pt idx="30616">
                  <c:v>304.10824259999998</c:v>
                </c:pt>
                <c:pt idx="30617">
                  <c:v>304.11817660000003</c:v>
                </c:pt>
                <c:pt idx="30618">
                  <c:v>304.12811060000001</c:v>
                </c:pt>
                <c:pt idx="30619">
                  <c:v>304.1380446</c:v>
                </c:pt>
                <c:pt idx="30620">
                  <c:v>304.14797859999999</c:v>
                </c:pt>
                <c:pt idx="30621">
                  <c:v>304.15791159999998</c:v>
                </c:pt>
                <c:pt idx="30622">
                  <c:v>304.16784560000002</c:v>
                </c:pt>
                <c:pt idx="30623">
                  <c:v>304.17777960000001</c:v>
                </c:pt>
                <c:pt idx="30624">
                  <c:v>304.1877136</c:v>
                </c:pt>
                <c:pt idx="30625">
                  <c:v>304.19764759999998</c:v>
                </c:pt>
                <c:pt idx="30626">
                  <c:v>304.20758160000003</c:v>
                </c:pt>
                <c:pt idx="30627">
                  <c:v>304.21751560000001</c:v>
                </c:pt>
                <c:pt idx="30628">
                  <c:v>304.2274496</c:v>
                </c:pt>
                <c:pt idx="30629">
                  <c:v>304.23738359999999</c:v>
                </c:pt>
                <c:pt idx="30630">
                  <c:v>304.24731759999997</c:v>
                </c:pt>
                <c:pt idx="30631">
                  <c:v>304.25725160000002</c:v>
                </c:pt>
                <c:pt idx="30632">
                  <c:v>304.2671856</c:v>
                </c:pt>
                <c:pt idx="30633">
                  <c:v>304.27711959999999</c:v>
                </c:pt>
                <c:pt idx="30634">
                  <c:v>304.28705259999998</c:v>
                </c:pt>
                <c:pt idx="30635">
                  <c:v>304.29698660000003</c:v>
                </c:pt>
                <c:pt idx="30636">
                  <c:v>304.30692060000001</c:v>
                </c:pt>
                <c:pt idx="30637">
                  <c:v>304.3168546</c:v>
                </c:pt>
                <c:pt idx="30638">
                  <c:v>304.32678859999999</c:v>
                </c:pt>
                <c:pt idx="30639">
                  <c:v>304.33672259999997</c:v>
                </c:pt>
                <c:pt idx="30640">
                  <c:v>304.34665660000002</c:v>
                </c:pt>
                <c:pt idx="30641">
                  <c:v>304.3565906</c:v>
                </c:pt>
                <c:pt idx="30642">
                  <c:v>304.36652459999999</c:v>
                </c:pt>
                <c:pt idx="30643">
                  <c:v>304.37645859999998</c:v>
                </c:pt>
                <c:pt idx="30644">
                  <c:v>304.38639260000002</c:v>
                </c:pt>
                <c:pt idx="30645">
                  <c:v>304.39632660000001</c:v>
                </c:pt>
                <c:pt idx="30646">
                  <c:v>304.4062606</c:v>
                </c:pt>
                <c:pt idx="30647">
                  <c:v>304.41619459999998</c:v>
                </c:pt>
                <c:pt idx="30648">
                  <c:v>304.42612759999997</c:v>
                </c:pt>
                <c:pt idx="30649">
                  <c:v>304.43606160000002</c:v>
                </c:pt>
                <c:pt idx="30650">
                  <c:v>304.4459956</c:v>
                </c:pt>
                <c:pt idx="30651">
                  <c:v>304.45592959999999</c:v>
                </c:pt>
                <c:pt idx="30652">
                  <c:v>304.46586359999998</c:v>
                </c:pt>
                <c:pt idx="30653">
                  <c:v>304.47579760000002</c:v>
                </c:pt>
                <c:pt idx="30654">
                  <c:v>304.48573160000001</c:v>
                </c:pt>
                <c:pt idx="30655">
                  <c:v>304.4956656</c:v>
                </c:pt>
                <c:pt idx="30656">
                  <c:v>304.50559959999998</c:v>
                </c:pt>
                <c:pt idx="30657">
                  <c:v>304.51553360000003</c:v>
                </c:pt>
                <c:pt idx="30658">
                  <c:v>304.52546760000001</c:v>
                </c:pt>
                <c:pt idx="30659">
                  <c:v>304.5354016</c:v>
                </c:pt>
                <c:pt idx="30660">
                  <c:v>304.54533559999999</c:v>
                </c:pt>
                <c:pt idx="30661">
                  <c:v>304.55526959999997</c:v>
                </c:pt>
                <c:pt idx="30662">
                  <c:v>304.56520260000002</c:v>
                </c:pt>
                <c:pt idx="30663">
                  <c:v>304.57513660000001</c:v>
                </c:pt>
                <c:pt idx="30664">
                  <c:v>304.58507059999999</c:v>
                </c:pt>
                <c:pt idx="30665">
                  <c:v>304.59500459999998</c:v>
                </c:pt>
                <c:pt idx="30666">
                  <c:v>304.60493860000003</c:v>
                </c:pt>
                <c:pt idx="30667">
                  <c:v>304.61487260000001</c:v>
                </c:pt>
                <c:pt idx="30668">
                  <c:v>304.6248066</c:v>
                </c:pt>
                <c:pt idx="30669">
                  <c:v>304.63474059999999</c:v>
                </c:pt>
                <c:pt idx="30670">
                  <c:v>304.64467459999997</c:v>
                </c:pt>
                <c:pt idx="30671">
                  <c:v>304.65460860000002</c:v>
                </c:pt>
                <c:pt idx="30672">
                  <c:v>304.6645426</c:v>
                </c:pt>
                <c:pt idx="30673">
                  <c:v>304.67447659999999</c:v>
                </c:pt>
                <c:pt idx="30674">
                  <c:v>304.68441059999998</c:v>
                </c:pt>
                <c:pt idx="30675">
                  <c:v>304.69434360000002</c:v>
                </c:pt>
                <c:pt idx="30676">
                  <c:v>304.70427760000001</c:v>
                </c:pt>
                <c:pt idx="30677">
                  <c:v>304.7142116</c:v>
                </c:pt>
                <c:pt idx="30678">
                  <c:v>304.72414559999999</c:v>
                </c:pt>
                <c:pt idx="30679">
                  <c:v>304.73407959999997</c:v>
                </c:pt>
                <c:pt idx="30680">
                  <c:v>304.74401360000002</c:v>
                </c:pt>
                <c:pt idx="30681">
                  <c:v>304.75394679999999</c:v>
                </c:pt>
                <c:pt idx="30682">
                  <c:v>304.76388079999998</c:v>
                </c:pt>
                <c:pt idx="30683">
                  <c:v>304.77381480000003</c:v>
                </c:pt>
                <c:pt idx="30684">
                  <c:v>304.78374880000001</c:v>
                </c:pt>
                <c:pt idx="30685">
                  <c:v>304.7936828</c:v>
                </c:pt>
                <c:pt idx="30686">
                  <c:v>304.80361679999999</c:v>
                </c:pt>
                <c:pt idx="30687">
                  <c:v>304.81355079999997</c:v>
                </c:pt>
                <c:pt idx="30688">
                  <c:v>304.82348480000002</c:v>
                </c:pt>
                <c:pt idx="30689">
                  <c:v>304.83341780000001</c:v>
                </c:pt>
                <c:pt idx="30690">
                  <c:v>304.84335179999999</c:v>
                </c:pt>
                <c:pt idx="30691">
                  <c:v>304.85328579999998</c:v>
                </c:pt>
                <c:pt idx="30692">
                  <c:v>304.86321980000002</c:v>
                </c:pt>
                <c:pt idx="30693">
                  <c:v>304.87315380000001</c:v>
                </c:pt>
                <c:pt idx="30694">
                  <c:v>304.8830878</c:v>
                </c:pt>
                <c:pt idx="30695">
                  <c:v>304.89302179999999</c:v>
                </c:pt>
                <c:pt idx="30696">
                  <c:v>304.90295579999997</c:v>
                </c:pt>
                <c:pt idx="30697">
                  <c:v>304.91288980000002</c:v>
                </c:pt>
                <c:pt idx="30698">
                  <c:v>304.9228238</c:v>
                </c:pt>
                <c:pt idx="30699">
                  <c:v>304.93275779999999</c:v>
                </c:pt>
                <c:pt idx="30700">
                  <c:v>304.94269179999998</c:v>
                </c:pt>
                <c:pt idx="30701">
                  <c:v>304.95262580000002</c:v>
                </c:pt>
                <c:pt idx="30702">
                  <c:v>304.96255880000001</c:v>
                </c:pt>
                <c:pt idx="30703">
                  <c:v>304.9724928</c:v>
                </c:pt>
                <c:pt idx="30704">
                  <c:v>304.98242679999998</c:v>
                </c:pt>
                <c:pt idx="30705">
                  <c:v>304.99236079999997</c:v>
                </c:pt>
                <c:pt idx="30706">
                  <c:v>305.00229480000002</c:v>
                </c:pt>
                <c:pt idx="30707">
                  <c:v>305.0122288</c:v>
                </c:pt>
                <c:pt idx="30708">
                  <c:v>305.02216279999999</c:v>
                </c:pt>
                <c:pt idx="30709">
                  <c:v>305.03209679999998</c:v>
                </c:pt>
                <c:pt idx="30710">
                  <c:v>305.04203080000002</c:v>
                </c:pt>
                <c:pt idx="30711">
                  <c:v>305.05196480000001</c:v>
                </c:pt>
                <c:pt idx="30712">
                  <c:v>305.06189879999999</c:v>
                </c:pt>
                <c:pt idx="30713">
                  <c:v>305.07183279999998</c:v>
                </c:pt>
                <c:pt idx="30714">
                  <c:v>305.08176680000003</c:v>
                </c:pt>
                <c:pt idx="30715">
                  <c:v>305.09170080000001</c:v>
                </c:pt>
                <c:pt idx="30716">
                  <c:v>305.1016338</c:v>
                </c:pt>
                <c:pt idx="30717">
                  <c:v>305.11156779999999</c:v>
                </c:pt>
                <c:pt idx="30718">
                  <c:v>305.12150179999998</c:v>
                </c:pt>
                <c:pt idx="30719">
                  <c:v>305.13143580000002</c:v>
                </c:pt>
                <c:pt idx="30720">
                  <c:v>305.14136980000001</c:v>
                </c:pt>
                <c:pt idx="30721">
                  <c:v>305.15130379999999</c:v>
                </c:pt>
                <c:pt idx="30722">
                  <c:v>305.16123779999998</c:v>
                </c:pt>
                <c:pt idx="30723">
                  <c:v>305.17117180000002</c:v>
                </c:pt>
                <c:pt idx="30724">
                  <c:v>305.18110580000001</c:v>
                </c:pt>
                <c:pt idx="30725">
                  <c:v>305.1910398</c:v>
                </c:pt>
                <c:pt idx="30726">
                  <c:v>305.20097379999999</c:v>
                </c:pt>
                <c:pt idx="30727">
                  <c:v>305.21090779999997</c:v>
                </c:pt>
                <c:pt idx="30728">
                  <c:v>305.22084180000002</c:v>
                </c:pt>
                <c:pt idx="30729">
                  <c:v>305.2307758</c:v>
                </c:pt>
                <c:pt idx="30730">
                  <c:v>305.24070879999999</c:v>
                </c:pt>
                <c:pt idx="30731">
                  <c:v>305.25064279999998</c:v>
                </c:pt>
                <c:pt idx="30732">
                  <c:v>305.26057680000002</c:v>
                </c:pt>
                <c:pt idx="30733">
                  <c:v>305.27051080000001</c:v>
                </c:pt>
                <c:pt idx="30734">
                  <c:v>305.2804448</c:v>
                </c:pt>
                <c:pt idx="30735">
                  <c:v>305.29037879999998</c:v>
                </c:pt>
                <c:pt idx="30736">
                  <c:v>305.30031279999997</c:v>
                </c:pt>
                <c:pt idx="30737">
                  <c:v>305.31024680000002</c:v>
                </c:pt>
                <c:pt idx="30738">
                  <c:v>305.3201808</c:v>
                </c:pt>
                <c:pt idx="30739">
                  <c:v>305.33011479999999</c:v>
                </c:pt>
                <c:pt idx="30740">
                  <c:v>305.34004879999998</c:v>
                </c:pt>
                <c:pt idx="30741">
                  <c:v>305.34998280000002</c:v>
                </c:pt>
                <c:pt idx="30742">
                  <c:v>305.35991680000001</c:v>
                </c:pt>
                <c:pt idx="30743">
                  <c:v>305.36985079999999</c:v>
                </c:pt>
                <c:pt idx="30744">
                  <c:v>305.37978379999998</c:v>
                </c:pt>
                <c:pt idx="30745">
                  <c:v>305.38971780000003</c:v>
                </c:pt>
                <c:pt idx="30746">
                  <c:v>305.39965180000002</c:v>
                </c:pt>
                <c:pt idx="30747">
                  <c:v>305.4095858</c:v>
                </c:pt>
                <c:pt idx="30748">
                  <c:v>305.41951979999999</c:v>
                </c:pt>
                <c:pt idx="30749">
                  <c:v>305.42945379999998</c:v>
                </c:pt>
                <c:pt idx="30750">
                  <c:v>305.43938780000002</c:v>
                </c:pt>
                <c:pt idx="30751">
                  <c:v>305.44932180000001</c:v>
                </c:pt>
                <c:pt idx="30752">
                  <c:v>305.45925579999999</c:v>
                </c:pt>
                <c:pt idx="30753">
                  <c:v>305.46918979999998</c:v>
                </c:pt>
                <c:pt idx="30754">
                  <c:v>305.47912380000002</c:v>
                </c:pt>
                <c:pt idx="30755">
                  <c:v>305.48905780000001</c:v>
                </c:pt>
                <c:pt idx="30756">
                  <c:v>305.4989918</c:v>
                </c:pt>
                <c:pt idx="30757">
                  <c:v>305.50892579999999</c:v>
                </c:pt>
                <c:pt idx="30758">
                  <c:v>305.51885879999998</c:v>
                </c:pt>
                <c:pt idx="30759">
                  <c:v>305.52879280000002</c:v>
                </c:pt>
                <c:pt idx="30760">
                  <c:v>305.53872680000001</c:v>
                </c:pt>
                <c:pt idx="30761">
                  <c:v>305.54866079999999</c:v>
                </c:pt>
                <c:pt idx="30762">
                  <c:v>305.55859479999998</c:v>
                </c:pt>
                <c:pt idx="30763">
                  <c:v>305.56852880000002</c:v>
                </c:pt>
                <c:pt idx="30764">
                  <c:v>305.57846280000001</c:v>
                </c:pt>
                <c:pt idx="30765">
                  <c:v>305.5883968</c:v>
                </c:pt>
                <c:pt idx="30766">
                  <c:v>305.59833079999999</c:v>
                </c:pt>
                <c:pt idx="30767">
                  <c:v>305.60826479999997</c:v>
                </c:pt>
                <c:pt idx="30768">
                  <c:v>305.61819880000002</c:v>
                </c:pt>
                <c:pt idx="30769">
                  <c:v>305.6281328</c:v>
                </c:pt>
                <c:pt idx="30770">
                  <c:v>305.63806679999999</c:v>
                </c:pt>
                <c:pt idx="30771">
                  <c:v>305.64800079999998</c:v>
                </c:pt>
                <c:pt idx="30772">
                  <c:v>305.65793380000002</c:v>
                </c:pt>
                <c:pt idx="30773">
                  <c:v>305.66786780000001</c:v>
                </c:pt>
                <c:pt idx="30774">
                  <c:v>305.6778018</c:v>
                </c:pt>
                <c:pt idx="30775">
                  <c:v>305.68773579999998</c:v>
                </c:pt>
                <c:pt idx="30776">
                  <c:v>305.69766980000003</c:v>
                </c:pt>
                <c:pt idx="30777">
                  <c:v>305.70760380000002</c:v>
                </c:pt>
                <c:pt idx="30778">
                  <c:v>305.7175378</c:v>
                </c:pt>
                <c:pt idx="30779">
                  <c:v>305.72747179999999</c:v>
                </c:pt>
                <c:pt idx="30780">
                  <c:v>305.73740579999998</c:v>
                </c:pt>
                <c:pt idx="30781">
                  <c:v>305.74733980000002</c:v>
                </c:pt>
                <c:pt idx="30782">
                  <c:v>305.75727439999997</c:v>
                </c:pt>
                <c:pt idx="30783">
                  <c:v>305.76720840000002</c:v>
                </c:pt>
                <c:pt idx="30784">
                  <c:v>305.7771424</c:v>
                </c:pt>
                <c:pt idx="30785">
                  <c:v>305.78707639999999</c:v>
                </c:pt>
                <c:pt idx="30786">
                  <c:v>305.79701039999998</c:v>
                </c:pt>
                <c:pt idx="30787">
                  <c:v>305.80694340000002</c:v>
                </c:pt>
                <c:pt idx="30788">
                  <c:v>305.81687740000001</c:v>
                </c:pt>
                <c:pt idx="30789">
                  <c:v>305.8268114</c:v>
                </c:pt>
                <c:pt idx="30790">
                  <c:v>305.83674539999998</c:v>
                </c:pt>
                <c:pt idx="30791">
                  <c:v>305.84667940000003</c:v>
                </c:pt>
                <c:pt idx="30792">
                  <c:v>305.85661340000001</c:v>
                </c:pt>
                <c:pt idx="30793">
                  <c:v>305.8665474</c:v>
                </c:pt>
                <c:pt idx="30794">
                  <c:v>305.87648139999999</c:v>
                </c:pt>
                <c:pt idx="30795">
                  <c:v>305.88641539999998</c:v>
                </c:pt>
                <c:pt idx="30796">
                  <c:v>305.89634940000002</c:v>
                </c:pt>
                <c:pt idx="30797">
                  <c:v>305.90628340000001</c:v>
                </c:pt>
                <c:pt idx="30798">
                  <c:v>305.91621739999999</c:v>
                </c:pt>
                <c:pt idx="30799">
                  <c:v>305.92615139999998</c:v>
                </c:pt>
                <c:pt idx="30800">
                  <c:v>305.93608540000002</c:v>
                </c:pt>
                <c:pt idx="30801">
                  <c:v>305.94601840000001</c:v>
                </c:pt>
                <c:pt idx="30802">
                  <c:v>305.9559524</c:v>
                </c:pt>
                <c:pt idx="30803">
                  <c:v>305.96588639999999</c:v>
                </c:pt>
                <c:pt idx="30804">
                  <c:v>305.97582039999998</c:v>
                </c:pt>
                <c:pt idx="30805">
                  <c:v>305.98575440000002</c:v>
                </c:pt>
                <c:pt idx="30806">
                  <c:v>305.99568840000001</c:v>
                </c:pt>
                <c:pt idx="30807">
                  <c:v>306.00562239999999</c:v>
                </c:pt>
                <c:pt idx="30808">
                  <c:v>306.01555639999998</c:v>
                </c:pt>
                <c:pt idx="30809">
                  <c:v>306.02549040000002</c:v>
                </c:pt>
                <c:pt idx="30810">
                  <c:v>306.03542440000001</c:v>
                </c:pt>
                <c:pt idx="30811">
                  <c:v>306.0453584</c:v>
                </c:pt>
                <c:pt idx="30812">
                  <c:v>306.05529239999998</c:v>
                </c:pt>
                <c:pt idx="30813">
                  <c:v>306.06522639999997</c:v>
                </c:pt>
                <c:pt idx="30814">
                  <c:v>306.07516040000002</c:v>
                </c:pt>
                <c:pt idx="30815">
                  <c:v>306.0850944</c:v>
                </c:pt>
                <c:pt idx="30816">
                  <c:v>306.09502739999999</c:v>
                </c:pt>
                <c:pt idx="30817">
                  <c:v>306.10496139999998</c:v>
                </c:pt>
                <c:pt idx="30818">
                  <c:v>306.11489540000002</c:v>
                </c:pt>
                <c:pt idx="30819">
                  <c:v>306.12482940000001</c:v>
                </c:pt>
                <c:pt idx="30820">
                  <c:v>306.1347634</c:v>
                </c:pt>
                <c:pt idx="30821">
                  <c:v>306.14469739999998</c:v>
                </c:pt>
                <c:pt idx="30822">
                  <c:v>306.15463140000003</c:v>
                </c:pt>
                <c:pt idx="30823">
                  <c:v>306.16456540000001</c:v>
                </c:pt>
                <c:pt idx="30824">
                  <c:v>306.1744994</c:v>
                </c:pt>
                <c:pt idx="30825">
                  <c:v>306.18443339999999</c:v>
                </c:pt>
                <c:pt idx="30826">
                  <c:v>306.19436739999998</c:v>
                </c:pt>
                <c:pt idx="30827">
                  <c:v>306.20430140000002</c:v>
                </c:pt>
                <c:pt idx="30828">
                  <c:v>306.21423540000001</c:v>
                </c:pt>
                <c:pt idx="30829">
                  <c:v>306.22416939999999</c:v>
                </c:pt>
                <c:pt idx="30830">
                  <c:v>306.23410339999998</c:v>
                </c:pt>
                <c:pt idx="30831">
                  <c:v>306.24403640000003</c:v>
                </c:pt>
                <c:pt idx="30832">
                  <c:v>306.25397040000001</c:v>
                </c:pt>
                <c:pt idx="30833">
                  <c:v>306.2639044</c:v>
                </c:pt>
                <c:pt idx="30834">
                  <c:v>306.27383839999999</c:v>
                </c:pt>
                <c:pt idx="30835">
                  <c:v>306.28377239999998</c:v>
                </c:pt>
                <c:pt idx="30836">
                  <c:v>306.29370640000002</c:v>
                </c:pt>
                <c:pt idx="30837">
                  <c:v>306.30364040000001</c:v>
                </c:pt>
                <c:pt idx="30838">
                  <c:v>306.31357439999999</c:v>
                </c:pt>
                <c:pt idx="30839">
                  <c:v>306.32350839999998</c:v>
                </c:pt>
                <c:pt idx="30840">
                  <c:v>306.33344240000002</c:v>
                </c:pt>
                <c:pt idx="30841">
                  <c:v>306.34337640000001</c:v>
                </c:pt>
                <c:pt idx="30842">
                  <c:v>306.3533104</c:v>
                </c:pt>
                <c:pt idx="30843">
                  <c:v>306.36324439999999</c:v>
                </c:pt>
                <c:pt idx="30844">
                  <c:v>306.37317839999997</c:v>
                </c:pt>
                <c:pt idx="30845">
                  <c:v>306.38311140000002</c:v>
                </c:pt>
                <c:pt idx="30846">
                  <c:v>306.39304540000001</c:v>
                </c:pt>
                <c:pt idx="30847">
                  <c:v>306.40297939999999</c:v>
                </c:pt>
                <c:pt idx="30848">
                  <c:v>306.41291339999998</c:v>
                </c:pt>
                <c:pt idx="30849">
                  <c:v>306.42284740000002</c:v>
                </c:pt>
                <c:pt idx="30850">
                  <c:v>306.43278140000001</c:v>
                </c:pt>
                <c:pt idx="30851">
                  <c:v>306.4427154</c:v>
                </c:pt>
                <c:pt idx="30852">
                  <c:v>306.45264939999998</c:v>
                </c:pt>
                <c:pt idx="30853">
                  <c:v>306.46258340000003</c:v>
                </c:pt>
                <c:pt idx="30854">
                  <c:v>306.47251740000002</c:v>
                </c:pt>
                <c:pt idx="30855">
                  <c:v>306.4824514</c:v>
                </c:pt>
                <c:pt idx="30856">
                  <c:v>306.49238539999999</c:v>
                </c:pt>
                <c:pt idx="30857">
                  <c:v>306.50231939999998</c:v>
                </c:pt>
                <c:pt idx="30858">
                  <c:v>306.51225340000002</c:v>
                </c:pt>
                <c:pt idx="30859">
                  <c:v>306.52218740000001</c:v>
                </c:pt>
                <c:pt idx="30860">
                  <c:v>306.53212139999999</c:v>
                </c:pt>
                <c:pt idx="30861">
                  <c:v>306.54205439999998</c:v>
                </c:pt>
                <c:pt idx="30862">
                  <c:v>306.55198840000003</c:v>
                </c:pt>
                <c:pt idx="30863">
                  <c:v>306.56192240000001</c:v>
                </c:pt>
                <c:pt idx="30864">
                  <c:v>306.5718564</c:v>
                </c:pt>
                <c:pt idx="30865">
                  <c:v>306.58179039999999</c:v>
                </c:pt>
                <c:pt idx="30866">
                  <c:v>306.59172439999998</c:v>
                </c:pt>
                <c:pt idx="30867">
                  <c:v>306.60165840000002</c:v>
                </c:pt>
                <c:pt idx="30868">
                  <c:v>306.61159240000001</c:v>
                </c:pt>
                <c:pt idx="30869">
                  <c:v>306.62152639999999</c:v>
                </c:pt>
                <c:pt idx="30870">
                  <c:v>306.63146039999998</c:v>
                </c:pt>
                <c:pt idx="30871">
                  <c:v>306.64139440000002</c:v>
                </c:pt>
                <c:pt idx="30872">
                  <c:v>306.65132840000001</c:v>
                </c:pt>
                <c:pt idx="30873">
                  <c:v>306.6612624</c:v>
                </c:pt>
                <c:pt idx="30874">
                  <c:v>306.67119639999999</c:v>
                </c:pt>
                <c:pt idx="30875">
                  <c:v>306.68113039999997</c:v>
                </c:pt>
                <c:pt idx="30876">
                  <c:v>306.69106440000002</c:v>
                </c:pt>
                <c:pt idx="30877">
                  <c:v>306.70099740000001</c:v>
                </c:pt>
                <c:pt idx="30878">
                  <c:v>306.71093139999999</c:v>
                </c:pt>
                <c:pt idx="30879">
                  <c:v>306.72086539999998</c:v>
                </c:pt>
                <c:pt idx="30880">
                  <c:v>306.73079940000002</c:v>
                </c:pt>
                <c:pt idx="30881">
                  <c:v>306.74073340000001</c:v>
                </c:pt>
                <c:pt idx="30882">
                  <c:v>306.7506674</c:v>
                </c:pt>
                <c:pt idx="30883">
                  <c:v>306.76060210000003</c:v>
                </c:pt>
                <c:pt idx="30884">
                  <c:v>306.77053610000002</c:v>
                </c:pt>
                <c:pt idx="30885">
                  <c:v>306.7804701</c:v>
                </c:pt>
                <c:pt idx="30886">
                  <c:v>306.79040409999999</c:v>
                </c:pt>
                <c:pt idx="30887">
                  <c:v>306.80033809999998</c:v>
                </c:pt>
                <c:pt idx="30888">
                  <c:v>306.81027210000002</c:v>
                </c:pt>
                <c:pt idx="30889">
                  <c:v>306.82020610000001</c:v>
                </c:pt>
                <c:pt idx="30890">
                  <c:v>306.83014009999999</c:v>
                </c:pt>
                <c:pt idx="30891">
                  <c:v>306.84007409999998</c:v>
                </c:pt>
                <c:pt idx="30892">
                  <c:v>306.85000710000003</c:v>
                </c:pt>
                <c:pt idx="30893">
                  <c:v>306.85994110000001</c:v>
                </c:pt>
                <c:pt idx="30894">
                  <c:v>306.8698751</c:v>
                </c:pt>
                <c:pt idx="30895">
                  <c:v>306.87980909999999</c:v>
                </c:pt>
                <c:pt idx="30896">
                  <c:v>306.88974309999998</c:v>
                </c:pt>
                <c:pt idx="30897">
                  <c:v>306.89967710000002</c:v>
                </c:pt>
                <c:pt idx="30898">
                  <c:v>306.90961110000001</c:v>
                </c:pt>
                <c:pt idx="30899">
                  <c:v>306.91954509999999</c:v>
                </c:pt>
                <c:pt idx="30900">
                  <c:v>306.92947909999998</c:v>
                </c:pt>
                <c:pt idx="30901">
                  <c:v>306.93941310000002</c:v>
                </c:pt>
                <c:pt idx="30902">
                  <c:v>306.94934710000001</c:v>
                </c:pt>
                <c:pt idx="30903">
                  <c:v>306.9592811</c:v>
                </c:pt>
                <c:pt idx="30904">
                  <c:v>306.96921509999999</c:v>
                </c:pt>
                <c:pt idx="30905">
                  <c:v>306.97914909999997</c:v>
                </c:pt>
                <c:pt idx="30906">
                  <c:v>306.98908310000002</c:v>
                </c:pt>
                <c:pt idx="30907">
                  <c:v>306.9990171</c:v>
                </c:pt>
                <c:pt idx="30908">
                  <c:v>307.00895009999999</c:v>
                </c:pt>
                <c:pt idx="30909">
                  <c:v>307.01888409999998</c:v>
                </c:pt>
                <c:pt idx="30910">
                  <c:v>307.02881810000002</c:v>
                </c:pt>
                <c:pt idx="30911">
                  <c:v>307.03875210000001</c:v>
                </c:pt>
                <c:pt idx="30912">
                  <c:v>307.0486861</c:v>
                </c:pt>
                <c:pt idx="30913">
                  <c:v>307.05862009999998</c:v>
                </c:pt>
                <c:pt idx="30914">
                  <c:v>307.06855409999997</c:v>
                </c:pt>
                <c:pt idx="30915">
                  <c:v>307.07848810000002</c:v>
                </c:pt>
                <c:pt idx="30916">
                  <c:v>307.0884221</c:v>
                </c:pt>
                <c:pt idx="30917">
                  <c:v>307.09835609999999</c:v>
                </c:pt>
                <c:pt idx="30918">
                  <c:v>307.10829009999998</c:v>
                </c:pt>
                <c:pt idx="30919">
                  <c:v>307.11822410000002</c:v>
                </c:pt>
                <c:pt idx="30920">
                  <c:v>307.12815810000001</c:v>
                </c:pt>
                <c:pt idx="30921">
                  <c:v>307.13809209999999</c:v>
                </c:pt>
                <c:pt idx="30922">
                  <c:v>307.14802609999998</c:v>
                </c:pt>
                <c:pt idx="30923">
                  <c:v>307.15795910000003</c:v>
                </c:pt>
                <c:pt idx="30924">
                  <c:v>307.16789310000001</c:v>
                </c:pt>
                <c:pt idx="30925">
                  <c:v>307.1778271</c:v>
                </c:pt>
                <c:pt idx="30926">
                  <c:v>307.18776109999999</c:v>
                </c:pt>
                <c:pt idx="30927">
                  <c:v>307.19769509999998</c:v>
                </c:pt>
                <c:pt idx="30928">
                  <c:v>307.20762910000002</c:v>
                </c:pt>
                <c:pt idx="30929">
                  <c:v>307.21756310000001</c:v>
                </c:pt>
                <c:pt idx="30930">
                  <c:v>307.22749709999999</c:v>
                </c:pt>
                <c:pt idx="30931">
                  <c:v>307.23743109999998</c:v>
                </c:pt>
                <c:pt idx="30932">
                  <c:v>307.24736510000002</c:v>
                </c:pt>
                <c:pt idx="30933">
                  <c:v>307.25729910000001</c:v>
                </c:pt>
                <c:pt idx="30934">
                  <c:v>307.2672331</c:v>
                </c:pt>
                <c:pt idx="30935">
                  <c:v>307.27716709999999</c:v>
                </c:pt>
                <c:pt idx="30936">
                  <c:v>307.28710109999997</c:v>
                </c:pt>
                <c:pt idx="30937">
                  <c:v>307.29703510000002</c:v>
                </c:pt>
                <c:pt idx="30938">
                  <c:v>307.3069691</c:v>
                </c:pt>
                <c:pt idx="30939">
                  <c:v>307.31690309999999</c:v>
                </c:pt>
                <c:pt idx="30940">
                  <c:v>307.32683609999998</c:v>
                </c:pt>
                <c:pt idx="30941">
                  <c:v>307.33677010000002</c:v>
                </c:pt>
                <c:pt idx="30942">
                  <c:v>307.34670410000001</c:v>
                </c:pt>
                <c:pt idx="30943">
                  <c:v>307.3566381</c:v>
                </c:pt>
                <c:pt idx="30944">
                  <c:v>307.36657209999998</c:v>
                </c:pt>
                <c:pt idx="30945">
                  <c:v>307.37650609999997</c:v>
                </c:pt>
                <c:pt idx="30946">
                  <c:v>307.38644010000002</c:v>
                </c:pt>
                <c:pt idx="30947">
                  <c:v>307.3963741</c:v>
                </c:pt>
                <c:pt idx="30948">
                  <c:v>307.40630809999999</c:v>
                </c:pt>
                <c:pt idx="30949">
                  <c:v>307.41624209999998</c:v>
                </c:pt>
                <c:pt idx="30950">
                  <c:v>307.42617610000002</c:v>
                </c:pt>
                <c:pt idx="30951">
                  <c:v>307.43611010000001</c:v>
                </c:pt>
                <c:pt idx="30952">
                  <c:v>307.44604409999999</c:v>
                </c:pt>
                <c:pt idx="30953">
                  <c:v>307.45597809999998</c:v>
                </c:pt>
                <c:pt idx="30954">
                  <c:v>307.46591210000003</c:v>
                </c:pt>
                <c:pt idx="30955">
                  <c:v>307.47584610000001</c:v>
                </c:pt>
                <c:pt idx="30956">
                  <c:v>307.4857801</c:v>
                </c:pt>
                <c:pt idx="30957">
                  <c:v>307.49571309999999</c:v>
                </c:pt>
                <c:pt idx="30958">
                  <c:v>307.50564709999998</c:v>
                </c:pt>
                <c:pt idx="30959">
                  <c:v>307.51558110000002</c:v>
                </c:pt>
                <c:pt idx="30960">
                  <c:v>307.52551510000001</c:v>
                </c:pt>
                <c:pt idx="30961">
                  <c:v>307.53544909999999</c:v>
                </c:pt>
                <c:pt idx="30962">
                  <c:v>307.54538309999998</c:v>
                </c:pt>
                <c:pt idx="30963">
                  <c:v>307.55531710000002</c:v>
                </c:pt>
                <c:pt idx="30964">
                  <c:v>307.56525110000001</c:v>
                </c:pt>
                <c:pt idx="30965">
                  <c:v>307.5751851</c:v>
                </c:pt>
                <c:pt idx="30966">
                  <c:v>307.58511909999999</c:v>
                </c:pt>
                <c:pt idx="30967">
                  <c:v>307.59505309999997</c:v>
                </c:pt>
                <c:pt idx="30968">
                  <c:v>307.60498710000002</c:v>
                </c:pt>
                <c:pt idx="30969">
                  <c:v>307.6149211</c:v>
                </c:pt>
                <c:pt idx="30970">
                  <c:v>307.62485509999999</c:v>
                </c:pt>
                <c:pt idx="30971">
                  <c:v>307.63478909999998</c:v>
                </c:pt>
                <c:pt idx="30972">
                  <c:v>307.64472310000002</c:v>
                </c:pt>
                <c:pt idx="30973">
                  <c:v>307.65465710000001</c:v>
                </c:pt>
                <c:pt idx="30974">
                  <c:v>307.6645901</c:v>
                </c:pt>
                <c:pt idx="30975">
                  <c:v>307.67452409999999</c:v>
                </c:pt>
                <c:pt idx="30976">
                  <c:v>307.68445809999997</c:v>
                </c:pt>
                <c:pt idx="30977">
                  <c:v>307.69439210000002</c:v>
                </c:pt>
                <c:pt idx="30978">
                  <c:v>307.7043261</c:v>
                </c:pt>
                <c:pt idx="30979">
                  <c:v>307.71426009999999</c:v>
                </c:pt>
                <c:pt idx="30980">
                  <c:v>307.72419409999998</c:v>
                </c:pt>
                <c:pt idx="30981">
                  <c:v>307.73412810000002</c:v>
                </c:pt>
                <c:pt idx="30982">
                  <c:v>307.74406210000001</c:v>
                </c:pt>
                <c:pt idx="30983">
                  <c:v>307.75399609999999</c:v>
                </c:pt>
                <c:pt idx="30984">
                  <c:v>307.76392959999998</c:v>
                </c:pt>
                <c:pt idx="30985">
                  <c:v>307.77386360000003</c:v>
                </c:pt>
                <c:pt idx="30986">
                  <c:v>307.78379760000001</c:v>
                </c:pt>
                <c:pt idx="30987">
                  <c:v>307.7937316</c:v>
                </c:pt>
                <c:pt idx="30988">
                  <c:v>307.80366559999999</c:v>
                </c:pt>
                <c:pt idx="30989">
                  <c:v>307.81359959999997</c:v>
                </c:pt>
                <c:pt idx="30990">
                  <c:v>307.82353360000002</c:v>
                </c:pt>
                <c:pt idx="30991">
                  <c:v>307.83346760000001</c:v>
                </c:pt>
                <c:pt idx="30992">
                  <c:v>307.8434006</c:v>
                </c:pt>
                <c:pt idx="30993">
                  <c:v>307.85333459999998</c:v>
                </c:pt>
                <c:pt idx="30994">
                  <c:v>307.86326860000003</c:v>
                </c:pt>
                <c:pt idx="30995">
                  <c:v>307.87320260000001</c:v>
                </c:pt>
                <c:pt idx="30996">
                  <c:v>307.8831366</c:v>
                </c:pt>
                <c:pt idx="30997">
                  <c:v>307.89307059999999</c:v>
                </c:pt>
                <c:pt idx="30998">
                  <c:v>307.90300459999997</c:v>
                </c:pt>
                <c:pt idx="30999">
                  <c:v>307.91293860000002</c:v>
                </c:pt>
                <c:pt idx="31000">
                  <c:v>307.92287260000001</c:v>
                </c:pt>
                <c:pt idx="31001">
                  <c:v>307.93280659999999</c:v>
                </c:pt>
                <c:pt idx="31002">
                  <c:v>307.94274059999998</c:v>
                </c:pt>
                <c:pt idx="31003">
                  <c:v>307.95267460000002</c:v>
                </c:pt>
                <c:pt idx="31004">
                  <c:v>307.96260860000001</c:v>
                </c:pt>
                <c:pt idx="31005">
                  <c:v>307.9725426</c:v>
                </c:pt>
                <c:pt idx="31006">
                  <c:v>307.98247659999998</c:v>
                </c:pt>
                <c:pt idx="31007">
                  <c:v>307.99241060000003</c:v>
                </c:pt>
                <c:pt idx="31008">
                  <c:v>308.00234460000001</c:v>
                </c:pt>
                <c:pt idx="31009">
                  <c:v>308.0122776</c:v>
                </c:pt>
                <c:pt idx="31010">
                  <c:v>308.02221159999999</c:v>
                </c:pt>
                <c:pt idx="31011">
                  <c:v>308.03214559999998</c:v>
                </c:pt>
                <c:pt idx="31012">
                  <c:v>308.04207960000002</c:v>
                </c:pt>
                <c:pt idx="31013">
                  <c:v>308.05201360000001</c:v>
                </c:pt>
                <c:pt idx="31014">
                  <c:v>308.0619476</c:v>
                </c:pt>
                <c:pt idx="31015">
                  <c:v>308.07188159999998</c:v>
                </c:pt>
                <c:pt idx="31016">
                  <c:v>308.08181560000003</c:v>
                </c:pt>
                <c:pt idx="31017">
                  <c:v>308.09174960000001</c:v>
                </c:pt>
                <c:pt idx="31018">
                  <c:v>308.1016836</c:v>
                </c:pt>
                <c:pt idx="31019">
                  <c:v>308.11161759999999</c:v>
                </c:pt>
                <c:pt idx="31020">
                  <c:v>308.12155159999998</c:v>
                </c:pt>
                <c:pt idx="31021">
                  <c:v>308.13148560000002</c:v>
                </c:pt>
                <c:pt idx="31022">
                  <c:v>308.14141960000001</c:v>
                </c:pt>
                <c:pt idx="31023">
                  <c:v>308.15135359999999</c:v>
                </c:pt>
                <c:pt idx="31024">
                  <c:v>308.16128759999998</c:v>
                </c:pt>
                <c:pt idx="31025">
                  <c:v>308.17122160000002</c:v>
                </c:pt>
                <c:pt idx="31026">
                  <c:v>308.18115560000001</c:v>
                </c:pt>
                <c:pt idx="31027">
                  <c:v>308.1910896</c:v>
                </c:pt>
                <c:pt idx="31028">
                  <c:v>308.20102259999999</c:v>
                </c:pt>
                <c:pt idx="31029">
                  <c:v>308.21095659999997</c:v>
                </c:pt>
                <c:pt idx="31030">
                  <c:v>308.22089060000002</c:v>
                </c:pt>
                <c:pt idx="31031">
                  <c:v>308.23082460000001</c:v>
                </c:pt>
                <c:pt idx="31032">
                  <c:v>308.24075859999999</c:v>
                </c:pt>
                <c:pt idx="31033">
                  <c:v>308.25069259999998</c:v>
                </c:pt>
                <c:pt idx="31034">
                  <c:v>308.26062660000002</c:v>
                </c:pt>
                <c:pt idx="31035">
                  <c:v>308.27056060000001</c:v>
                </c:pt>
                <c:pt idx="31036">
                  <c:v>308.2804946</c:v>
                </c:pt>
                <c:pt idx="31037">
                  <c:v>308.29042859999998</c:v>
                </c:pt>
                <c:pt idx="31038">
                  <c:v>308.30036260000003</c:v>
                </c:pt>
                <c:pt idx="31039">
                  <c:v>308.31029660000002</c:v>
                </c:pt>
                <c:pt idx="31040">
                  <c:v>308.3202306</c:v>
                </c:pt>
                <c:pt idx="31041">
                  <c:v>308.33016459999999</c:v>
                </c:pt>
                <c:pt idx="31042">
                  <c:v>308.34009859999998</c:v>
                </c:pt>
                <c:pt idx="31043">
                  <c:v>308.35003260000002</c:v>
                </c:pt>
                <c:pt idx="31044">
                  <c:v>308.35996660000001</c:v>
                </c:pt>
                <c:pt idx="31045">
                  <c:v>308.36990059999999</c:v>
                </c:pt>
                <c:pt idx="31046">
                  <c:v>308.37983359999998</c:v>
                </c:pt>
                <c:pt idx="31047">
                  <c:v>308.38976760000003</c:v>
                </c:pt>
                <c:pt idx="31048">
                  <c:v>308.39970160000001</c:v>
                </c:pt>
                <c:pt idx="31049">
                  <c:v>308.4096356</c:v>
                </c:pt>
                <c:pt idx="31050">
                  <c:v>308.41956959999999</c:v>
                </c:pt>
                <c:pt idx="31051">
                  <c:v>308.42950359999998</c:v>
                </c:pt>
                <c:pt idx="31052">
                  <c:v>308.43943760000002</c:v>
                </c:pt>
                <c:pt idx="31053">
                  <c:v>308.44937160000001</c:v>
                </c:pt>
                <c:pt idx="31054">
                  <c:v>308.45930559999999</c:v>
                </c:pt>
                <c:pt idx="31055">
                  <c:v>308.46923959999998</c:v>
                </c:pt>
                <c:pt idx="31056">
                  <c:v>308.47917360000002</c:v>
                </c:pt>
                <c:pt idx="31057">
                  <c:v>308.48910760000001</c:v>
                </c:pt>
                <c:pt idx="31058">
                  <c:v>308.4990416</c:v>
                </c:pt>
                <c:pt idx="31059">
                  <c:v>308.50897559999999</c:v>
                </c:pt>
                <c:pt idx="31060">
                  <c:v>308.51890959999997</c:v>
                </c:pt>
                <c:pt idx="31061">
                  <c:v>308.52884360000002</c:v>
                </c:pt>
                <c:pt idx="31062">
                  <c:v>308.5387776</c:v>
                </c:pt>
                <c:pt idx="31063">
                  <c:v>308.54871159999999</c:v>
                </c:pt>
                <c:pt idx="31064">
                  <c:v>308.55864559999998</c:v>
                </c:pt>
                <c:pt idx="31065">
                  <c:v>308.56857960000002</c:v>
                </c:pt>
                <c:pt idx="31066">
                  <c:v>308.57851260000001</c:v>
                </c:pt>
                <c:pt idx="31067">
                  <c:v>308.5884466</c:v>
                </c:pt>
                <c:pt idx="31068">
                  <c:v>308.59838059999998</c:v>
                </c:pt>
                <c:pt idx="31069">
                  <c:v>308.60831460000003</c:v>
                </c:pt>
                <c:pt idx="31070">
                  <c:v>308.61824860000002</c:v>
                </c:pt>
                <c:pt idx="31071">
                  <c:v>308.6281826</c:v>
                </c:pt>
                <c:pt idx="31072">
                  <c:v>308.63811659999999</c:v>
                </c:pt>
                <c:pt idx="31073">
                  <c:v>308.64805059999998</c:v>
                </c:pt>
                <c:pt idx="31074">
                  <c:v>308.65798460000002</c:v>
                </c:pt>
                <c:pt idx="31075">
                  <c:v>308.66791860000001</c:v>
                </c:pt>
                <c:pt idx="31076">
                  <c:v>308.67785259999999</c:v>
                </c:pt>
                <c:pt idx="31077">
                  <c:v>308.68778659999998</c:v>
                </c:pt>
                <c:pt idx="31078">
                  <c:v>308.69772060000003</c:v>
                </c:pt>
                <c:pt idx="31079">
                  <c:v>308.70765460000001</c:v>
                </c:pt>
                <c:pt idx="31080">
                  <c:v>308.7175886</c:v>
                </c:pt>
                <c:pt idx="31081">
                  <c:v>308.72752259999999</c:v>
                </c:pt>
                <c:pt idx="31082">
                  <c:v>308.73745659999997</c:v>
                </c:pt>
                <c:pt idx="31083">
                  <c:v>308.74739060000002</c:v>
                </c:pt>
                <c:pt idx="31084">
                  <c:v>308.75732529999999</c:v>
                </c:pt>
                <c:pt idx="31085">
                  <c:v>308.76725829999998</c:v>
                </c:pt>
                <c:pt idx="31086">
                  <c:v>308.77719230000002</c:v>
                </c:pt>
                <c:pt idx="31087">
                  <c:v>308.78712630000001</c:v>
                </c:pt>
                <c:pt idx="31088">
                  <c:v>308.7970603</c:v>
                </c:pt>
                <c:pt idx="31089">
                  <c:v>308.80699429999999</c:v>
                </c:pt>
                <c:pt idx="31090">
                  <c:v>308.81692829999997</c:v>
                </c:pt>
                <c:pt idx="31091">
                  <c:v>308.82686230000002</c:v>
                </c:pt>
                <c:pt idx="31092">
                  <c:v>308.8367963</c:v>
                </c:pt>
                <c:pt idx="31093">
                  <c:v>308.84673029999999</c:v>
                </c:pt>
                <c:pt idx="31094">
                  <c:v>308.85666429999998</c:v>
                </c:pt>
                <c:pt idx="31095">
                  <c:v>308.86659830000002</c:v>
                </c:pt>
                <c:pt idx="31096">
                  <c:v>308.87653230000001</c:v>
                </c:pt>
                <c:pt idx="31097">
                  <c:v>308.8864663</c:v>
                </c:pt>
                <c:pt idx="31098">
                  <c:v>308.89640029999998</c:v>
                </c:pt>
                <c:pt idx="31099">
                  <c:v>308.90633430000003</c:v>
                </c:pt>
                <c:pt idx="31100">
                  <c:v>308.91626830000001</c:v>
                </c:pt>
                <c:pt idx="31101">
                  <c:v>308.9262023</c:v>
                </c:pt>
                <c:pt idx="31102">
                  <c:v>308.93613629999999</c:v>
                </c:pt>
                <c:pt idx="31103">
                  <c:v>308.94607029999997</c:v>
                </c:pt>
                <c:pt idx="31104">
                  <c:v>308.95600330000002</c:v>
                </c:pt>
                <c:pt idx="31105">
                  <c:v>308.96593730000001</c:v>
                </c:pt>
                <c:pt idx="31106">
                  <c:v>308.97587129999999</c:v>
                </c:pt>
                <c:pt idx="31107">
                  <c:v>308.98580529999998</c:v>
                </c:pt>
                <c:pt idx="31108">
                  <c:v>308.99573930000003</c:v>
                </c:pt>
                <c:pt idx="31109">
                  <c:v>309.00567330000001</c:v>
                </c:pt>
                <c:pt idx="31110">
                  <c:v>309.0156073</c:v>
                </c:pt>
                <c:pt idx="31111">
                  <c:v>309.02554129999999</c:v>
                </c:pt>
                <c:pt idx="31112">
                  <c:v>309.03547529999997</c:v>
                </c:pt>
                <c:pt idx="31113">
                  <c:v>309.04540930000002</c:v>
                </c:pt>
                <c:pt idx="31114">
                  <c:v>309.0553433</c:v>
                </c:pt>
                <c:pt idx="31115">
                  <c:v>309.06527729999999</c:v>
                </c:pt>
                <c:pt idx="31116">
                  <c:v>309.07521129999998</c:v>
                </c:pt>
                <c:pt idx="31117">
                  <c:v>309.08514530000002</c:v>
                </c:pt>
                <c:pt idx="31118">
                  <c:v>309.09507930000001</c:v>
                </c:pt>
                <c:pt idx="31119">
                  <c:v>309.1050133</c:v>
                </c:pt>
                <c:pt idx="31120">
                  <c:v>309.11494729999998</c:v>
                </c:pt>
                <c:pt idx="31121">
                  <c:v>309.12488130000003</c:v>
                </c:pt>
                <c:pt idx="31122">
                  <c:v>309.13481530000001</c:v>
                </c:pt>
                <c:pt idx="31123">
                  <c:v>309.1447493</c:v>
                </c:pt>
                <c:pt idx="31124">
                  <c:v>309.15468329999999</c:v>
                </c:pt>
                <c:pt idx="31125">
                  <c:v>309.16461629999998</c:v>
                </c:pt>
                <c:pt idx="31126">
                  <c:v>309.17455030000002</c:v>
                </c:pt>
                <c:pt idx="31127">
                  <c:v>309.18448430000001</c:v>
                </c:pt>
                <c:pt idx="31128">
                  <c:v>309.1944183</c:v>
                </c:pt>
                <c:pt idx="31129">
                  <c:v>309.20435229999998</c:v>
                </c:pt>
                <c:pt idx="31130">
                  <c:v>309.21428630000003</c:v>
                </c:pt>
                <c:pt idx="31131">
                  <c:v>309.22422030000001</c:v>
                </c:pt>
                <c:pt idx="31132">
                  <c:v>309.2341543</c:v>
                </c:pt>
                <c:pt idx="31133">
                  <c:v>309.24408829999999</c:v>
                </c:pt>
                <c:pt idx="31134">
                  <c:v>309.25402229999997</c:v>
                </c:pt>
                <c:pt idx="31135">
                  <c:v>309.26395630000002</c:v>
                </c:pt>
                <c:pt idx="31136">
                  <c:v>309.27389030000001</c:v>
                </c:pt>
                <c:pt idx="31137">
                  <c:v>309.28382429999999</c:v>
                </c:pt>
                <c:pt idx="31138">
                  <c:v>309.29375829999998</c:v>
                </c:pt>
                <c:pt idx="31139">
                  <c:v>309.30369230000002</c:v>
                </c:pt>
                <c:pt idx="31140">
                  <c:v>309.31362630000001</c:v>
                </c:pt>
                <c:pt idx="31141">
                  <c:v>309.3235603</c:v>
                </c:pt>
                <c:pt idx="31142">
                  <c:v>309.33349429999998</c:v>
                </c:pt>
                <c:pt idx="31143">
                  <c:v>309.34342830000003</c:v>
                </c:pt>
                <c:pt idx="31144">
                  <c:v>309.35336230000001</c:v>
                </c:pt>
                <c:pt idx="31145">
                  <c:v>309.3632953</c:v>
                </c:pt>
                <c:pt idx="31146">
                  <c:v>309.37322929999999</c:v>
                </c:pt>
                <c:pt idx="31147">
                  <c:v>309.38316329999998</c:v>
                </c:pt>
                <c:pt idx="31148">
                  <c:v>309.39309730000002</c:v>
                </c:pt>
                <c:pt idx="31149">
                  <c:v>309.40303130000001</c:v>
                </c:pt>
                <c:pt idx="31150">
                  <c:v>309.4129653</c:v>
                </c:pt>
                <c:pt idx="31151">
                  <c:v>309.42289929999998</c:v>
                </c:pt>
                <c:pt idx="31152">
                  <c:v>309.43283330000003</c:v>
                </c:pt>
                <c:pt idx="31153">
                  <c:v>309.44276730000001</c:v>
                </c:pt>
                <c:pt idx="31154">
                  <c:v>309.4527013</c:v>
                </c:pt>
                <c:pt idx="31155">
                  <c:v>309.46263529999999</c:v>
                </c:pt>
                <c:pt idx="31156">
                  <c:v>309.47256929999998</c:v>
                </c:pt>
                <c:pt idx="31157">
                  <c:v>309.48250330000002</c:v>
                </c:pt>
                <c:pt idx="31158">
                  <c:v>309.49243730000001</c:v>
                </c:pt>
                <c:pt idx="31159">
                  <c:v>309.50237129999999</c:v>
                </c:pt>
                <c:pt idx="31160">
                  <c:v>309.51230529999998</c:v>
                </c:pt>
                <c:pt idx="31161">
                  <c:v>309.52223930000002</c:v>
                </c:pt>
                <c:pt idx="31162">
                  <c:v>309.53217330000001</c:v>
                </c:pt>
                <c:pt idx="31163">
                  <c:v>309.5421073</c:v>
                </c:pt>
                <c:pt idx="31164">
                  <c:v>309.55204129999998</c:v>
                </c:pt>
                <c:pt idx="31165">
                  <c:v>309.56197529999997</c:v>
                </c:pt>
                <c:pt idx="31166">
                  <c:v>309.57190830000002</c:v>
                </c:pt>
                <c:pt idx="31167">
                  <c:v>309.58184230000001</c:v>
                </c:pt>
                <c:pt idx="31168">
                  <c:v>309.59177629999999</c:v>
                </c:pt>
                <c:pt idx="31169">
                  <c:v>309.60171029999998</c:v>
                </c:pt>
                <c:pt idx="31170">
                  <c:v>309.61164430000002</c:v>
                </c:pt>
                <c:pt idx="31171">
                  <c:v>309.62157830000001</c:v>
                </c:pt>
                <c:pt idx="31172">
                  <c:v>309.6315123</c:v>
                </c:pt>
                <c:pt idx="31173">
                  <c:v>309.64144629999998</c:v>
                </c:pt>
                <c:pt idx="31174">
                  <c:v>309.65138030000003</c:v>
                </c:pt>
                <c:pt idx="31175">
                  <c:v>309.66131430000002</c:v>
                </c:pt>
                <c:pt idx="31176">
                  <c:v>309.6712483</c:v>
                </c:pt>
                <c:pt idx="31177">
                  <c:v>309.68118229999999</c:v>
                </c:pt>
                <c:pt idx="31178">
                  <c:v>309.69111629999998</c:v>
                </c:pt>
                <c:pt idx="31179">
                  <c:v>309.70105030000002</c:v>
                </c:pt>
                <c:pt idx="31180">
                  <c:v>309.71098430000001</c:v>
                </c:pt>
                <c:pt idx="31181">
                  <c:v>309.72091829999999</c:v>
                </c:pt>
                <c:pt idx="31182">
                  <c:v>309.73085229999998</c:v>
                </c:pt>
                <c:pt idx="31183">
                  <c:v>309.74078630000002</c:v>
                </c:pt>
                <c:pt idx="31184">
                  <c:v>309.75072030000001</c:v>
                </c:pt>
                <c:pt idx="31185">
                  <c:v>309.76065340000002</c:v>
                </c:pt>
                <c:pt idx="31186">
                  <c:v>309.77058740000001</c:v>
                </c:pt>
                <c:pt idx="31187">
                  <c:v>309.7805204</c:v>
                </c:pt>
                <c:pt idx="31188">
                  <c:v>309.79045439999999</c:v>
                </c:pt>
                <c:pt idx="31189">
                  <c:v>309.80038839999997</c:v>
                </c:pt>
                <c:pt idx="31190">
                  <c:v>309.81032240000002</c:v>
                </c:pt>
                <c:pt idx="31191">
                  <c:v>309.82025640000001</c:v>
                </c:pt>
                <c:pt idx="31192">
                  <c:v>309.83019039999999</c:v>
                </c:pt>
                <c:pt idx="31193">
                  <c:v>309.84012439999998</c:v>
                </c:pt>
                <c:pt idx="31194">
                  <c:v>309.85005840000002</c:v>
                </c:pt>
                <c:pt idx="31195">
                  <c:v>309.85999240000001</c:v>
                </c:pt>
                <c:pt idx="31196">
                  <c:v>309.8699264</c:v>
                </c:pt>
                <c:pt idx="31197">
                  <c:v>309.87986039999998</c:v>
                </c:pt>
                <c:pt idx="31198">
                  <c:v>309.88979440000003</c:v>
                </c:pt>
                <c:pt idx="31199">
                  <c:v>309.89972840000001</c:v>
                </c:pt>
                <c:pt idx="31200">
                  <c:v>309.9096624</c:v>
                </c:pt>
                <c:pt idx="31201">
                  <c:v>309.91959639999999</c:v>
                </c:pt>
                <c:pt idx="31202">
                  <c:v>309.92953039999998</c:v>
                </c:pt>
                <c:pt idx="31203">
                  <c:v>309.93946440000002</c:v>
                </c:pt>
                <c:pt idx="31204">
                  <c:v>309.94939840000001</c:v>
                </c:pt>
                <c:pt idx="31205">
                  <c:v>309.95933239999999</c:v>
                </c:pt>
                <c:pt idx="31206">
                  <c:v>309.96926639999998</c:v>
                </c:pt>
                <c:pt idx="31207">
                  <c:v>309.97920040000002</c:v>
                </c:pt>
                <c:pt idx="31208">
                  <c:v>309.98913440000001</c:v>
                </c:pt>
                <c:pt idx="31209">
                  <c:v>309.9990684</c:v>
                </c:pt>
                <c:pt idx="31210">
                  <c:v>310.00900139999999</c:v>
                </c:pt>
                <c:pt idx="31211">
                  <c:v>310.01893539999998</c:v>
                </c:pt>
                <c:pt idx="31212">
                  <c:v>310.02886940000002</c:v>
                </c:pt>
                <c:pt idx="31213">
                  <c:v>310.03880340000001</c:v>
                </c:pt>
                <c:pt idx="31214">
                  <c:v>310.04873739999999</c:v>
                </c:pt>
                <c:pt idx="31215">
                  <c:v>310.05867139999998</c:v>
                </c:pt>
                <c:pt idx="31216">
                  <c:v>310.06860540000002</c:v>
                </c:pt>
                <c:pt idx="31217">
                  <c:v>310.07853940000001</c:v>
                </c:pt>
                <c:pt idx="31218">
                  <c:v>310.0884734</c:v>
                </c:pt>
                <c:pt idx="31219">
                  <c:v>310.09840739999999</c:v>
                </c:pt>
                <c:pt idx="31220">
                  <c:v>310.10834139999997</c:v>
                </c:pt>
                <c:pt idx="31221">
                  <c:v>310.11827540000002</c:v>
                </c:pt>
                <c:pt idx="31222">
                  <c:v>310.1282094</c:v>
                </c:pt>
                <c:pt idx="31223">
                  <c:v>310.13814339999999</c:v>
                </c:pt>
                <c:pt idx="31224">
                  <c:v>310.14807739999998</c:v>
                </c:pt>
                <c:pt idx="31225">
                  <c:v>310.15801140000002</c:v>
                </c:pt>
                <c:pt idx="31226">
                  <c:v>310.16794540000001</c:v>
                </c:pt>
                <c:pt idx="31227">
                  <c:v>310.17787939999999</c:v>
                </c:pt>
                <c:pt idx="31228">
                  <c:v>310.18781339999998</c:v>
                </c:pt>
                <c:pt idx="31229">
                  <c:v>310.19774740000003</c:v>
                </c:pt>
                <c:pt idx="31230">
                  <c:v>310.20768140000001</c:v>
                </c:pt>
                <c:pt idx="31231">
                  <c:v>310.2176154</c:v>
                </c:pt>
                <c:pt idx="31232">
                  <c:v>310.22754839999999</c:v>
                </c:pt>
                <c:pt idx="31233">
                  <c:v>310.23748239999998</c:v>
                </c:pt>
                <c:pt idx="31234">
                  <c:v>310.24741640000002</c:v>
                </c:pt>
                <c:pt idx="31235">
                  <c:v>310.25735040000001</c:v>
                </c:pt>
                <c:pt idx="31236">
                  <c:v>310.26728439999999</c:v>
                </c:pt>
                <c:pt idx="31237">
                  <c:v>310.27721839999998</c:v>
                </c:pt>
                <c:pt idx="31238">
                  <c:v>310.28715240000002</c:v>
                </c:pt>
                <c:pt idx="31239">
                  <c:v>310.29708640000001</c:v>
                </c:pt>
                <c:pt idx="31240">
                  <c:v>310.3070204</c:v>
                </c:pt>
                <c:pt idx="31241">
                  <c:v>310.31695439999999</c:v>
                </c:pt>
                <c:pt idx="31242">
                  <c:v>310.32688839999997</c:v>
                </c:pt>
                <c:pt idx="31243">
                  <c:v>310.33682240000002</c:v>
                </c:pt>
                <c:pt idx="31244">
                  <c:v>310.3467564</c:v>
                </c:pt>
                <c:pt idx="31245">
                  <c:v>310.35669039999999</c:v>
                </c:pt>
                <c:pt idx="31246">
                  <c:v>310.36662439999998</c:v>
                </c:pt>
                <c:pt idx="31247">
                  <c:v>310.37655840000002</c:v>
                </c:pt>
                <c:pt idx="31248">
                  <c:v>310.38649240000001</c:v>
                </c:pt>
                <c:pt idx="31249">
                  <c:v>310.3964264</c:v>
                </c:pt>
                <c:pt idx="31250">
                  <c:v>310.40636039999998</c:v>
                </c:pt>
                <c:pt idx="31251">
                  <c:v>310.41629440000003</c:v>
                </c:pt>
                <c:pt idx="31252">
                  <c:v>310.42622840000001</c:v>
                </c:pt>
                <c:pt idx="31253">
                  <c:v>310.4361624</c:v>
                </c:pt>
                <c:pt idx="31254">
                  <c:v>310.44609639999999</c:v>
                </c:pt>
                <c:pt idx="31255">
                  <c:v>310.45603039999997</c:v>
                </c:pt>
                <c:pt idx="31256">
                  <c:v>310.46596340000002</c:v>
                </c:pt>
                <c:pt idx="31257">
                  <c:v>310.47589740000001</c:v>
                </c:pt>
                <c:pt idx="31258">
                  <c:v>310.4858314</c:v>
                </c:pt>
                <c:pt idx="31259">
                  <c:v>310.49576539999998</c:v>
                </c:pt>
                <c:pt idx="31260">
                  <c:v>310.50569940000003</c:v>
                </c:pt>
                <c:pt idx="31261">
                  <c:v>310.51563340000001</c:v>
                </c:pt>
                <c:pt idx="31262">
                  <c:v>310.5255674</c:v>
                </c:pt>
                <c:pt idx="31263">
                  <c:v>310.53550139999999</c:v>
                </c:pt>
                <c:pt idx="31264">
                  <c:v>310.54543539999997</c:v>
                </c:pt>
                <c:pt idx="31265">
                  <c:v>310.55536940000002</c:v>
                </c:pt>
                <c:pt idx="31266">
                  <c:v>310.5653034</c:v>
                </c:pt>
                <c:pt idx="31267">
                  <c:v>310.57523739999999</c:v>
                </c:pt>
                <c:pt idx="31268">
                  <c:v>310.58517139999998</c:v>
                </c:pt>
                <c:pt idx="31269">
                  <c:v>310.59510540000002</c:v>
                </c:pt>
                <c:pt idx="31270">
                  <c:v>310.60503940000001</c:v>
                </c:pt>
                <c:pt idx="31271">
                  <c:v>310.6149734</c:v>
                </c:pt>
                <c:pt idx="31272">
                  <c:v>310.62490739999998</c:v>
                </c:pt>
                <c:pt idx="31273">
                  <c:v>310.63484140000003</c:v>
                </c:pt>
                <c:pt idx="31274">
                  <c:v>310.64477540000001</c:v>
                </c:pt>
                <c:pt idx="31275">
                  <c:v>310.6547094</c:v>
                </c:pt>
                <c:pt idx="31276">
                  <c:v>310.66464339999999</c:v>
                </c:pt>
                <c:pt idx="31277">
                  <c:v>310.67457739999998</c:v>
                </c:pt>
                <c:pt idx="31278">
                  <c:v>310.68451140000002</c:v>
                </c:pt>
                <c:pt idx="31279">
                  <c:v>310.69444440000001</c:v>
                </c:pt>
                <c:pt idx="31280">
                  <c:v>310.7043784</c:v>
                </c:pt>
                <c:pt idx="31281">
                  <c:v>310.71431239999998</c:v>
                </c:pt>
                <c:pt idx="31282">
                  <c:v>310.72424640000003</c:v>
                </c:pt>
                <c:pt idx="31283">
                  <c:v>310.73418040000001</c:v>
                </c:pt>
                <c:pt idx="31284">
                  <c:v>310.7441144</c:v>
                </c:pt>
                <c:pt idx="31285">
                  <c:v>310.75404839999999</c:v>
                </c:pt>
                <c:pt idx="31286">
                  <c:v>310.76398239999997</c:v>
                </c:pt>
                <c:pt idx="31287">
                  <c:v>310.77391640000002</c:v>
                </c:pt>
                <c:pt idx="31288">
                  <c:v>310.78385040000001</c:v>
                </c:pt>
                <c:pt idx="31289">
                  <c:v>310.79378439999999</c:v>
                </c:pt>
                <c:pt idx="31290">
                  <c:v>310.80371839999998</c:v>
                </c:pt>
                <c:pt idx="31291">
                  <c:v>310.81365240000002</c:v>
                </c:pt>
                <c:pt idx="31292">
                  <c:v>310.82358640000001</c:v>
                </c:pt>
                <c:pt idx="31293">
                  <c:v>310.8335204</c:v>
                </c:pt>
                <c:pt idx="31294">
                  <c:v>310.84345439999998</c:v>
                </c:pt>
                <c:pt idx="31295">
                  <c:v>310.85338839999997</c:v>
                </c:pt>
                <c:pt idx="31296">
                  <c:v>310.86332240000002</c:v>
                </c:pt>
                <c:pt idx="31297">
                  <c:v>310.8732564</c:v>
                </c:pt>
                <c:pt idx="31298">
                  <c:v>310.88319039999999</c:v>
                </c:pt>
                <c:pt idx="31299">
                  <c:v>310.89312439999998</c:v>
                </c:pt>
                <c:pt idx="31300">
                  <c:v>310.90305840000002</c:v>
                </c:pt>
                <c:pt idx="31301">
                  <c:v>310.91299240000001</c:v>
                </c:pt>
                <c:pt idx="31302">
                  <c:v>310.92292639999999</c:v>
                </c:pt>
                <c:pt idx="31303">
                  <c:v>310.93286039999998</c:v>
                </c:pt>
                <c:pt idx="31304">
                  <c:v>310.94279440000003</c:v>
                </c:pt>
                <c:pt idx="31305">
                  <c:v>310.95272740000001</c:v>
                </c:pt>
                <c:pt idx="31306">
                  <c:v>310.9626614</c:v>
                </c:pt>
                <c:pt idx="31307">
                  <c:v>310.97259539999999</c:v>
                </c:pt>
                <c:pt idx="31308">
                  <c:v>310.98252939999998</c:v>
                </c:pt>
                <c:pt idx="31309">
                  <c:v>310.99246340000002</c:v>
                </c:pt>
                <c:pt idx="31310">
                  <c:v>311.00239740000001</c:v>
                </c:pt>
                <c:pt idx="31311">
                  <c:v>311.01233139999999</c:v>
                </c:pt>
                <c:pt idx="31312">
                  <c:v>311.02226539999998</c:v>
                </c:pt>
                <c:pt idx="31313">
                  <c:v>311.03219940000002</c:v>
                </c:pt>
                <c:pt idx="31314">
                  <c:v>311.04213340000001</c:v>
                </c:pt>
                <c:pt idx="31315">
                  <c:v>311.0520674</c:v>
                </c:pt>
                <c:pt idx="31316">
                  <c:v>311.06200139999999</c:v>
                </c:pt>
                <c:pt idx="31317">
                  <c:v>311.07193539999997</c:v>
                </c:pt>
                <c:pt idx="31318">
                  <c:v>311.08186940000002</c:v>
                </c:pt>
                <c:pt idx="31319">
                  <c:v>311.0918034</c:v>
                </c:pt>
                <c:pt idx="31320">
                  <c:v>311.10173739999999</c:v>
                </c:pt>
                <c:pt idx="31321">
                  <c:v>311.11167139999998</c:v>
                </c:pt>
                <c:pt idx="31322">
                  <c:v>311.12160540000002</c:v>
                </c:pt>
                <c:pt idx="31323">
                  <c:v>311.13153940000001</c:v>
                </c:pt>
                <c:pt idx="31324">
                  <c:v>311.1414734</c:v>
                </c:pt>
                <c:pt idx="31325">
                  <c:v>311.15140739999998</c:v>
                </c:pt>
                <c:pt idx="31326">
                  <c:v>311.16134140000003</c:v>
                </c:pt>
                <c:pt idx="31327">
                  <c:v>311.17127540000001</c:v>
                </c:pt>
                <c:pt idx="31328">
                  <c:v>311.1812094</c:v>
                </c:pt>
                <c:pt idx="31329">
                  <c:v>311.19114339999999</c:v>
                </c:pt>
                <c:pt idx="31330">
                  <c:v>311.20107739999997</c:v>
                </c:pt>
                <c:pt idx="31331">
                  <c:v>311.21101040000002</c:v>
                </c:pt>
                <c:pt idx="31332">
                  <c:v>311.22094440000001</c:v>
                </c:pt>
                <c:pt idx="31333">
                  <c:v>311.23087839999999</c:v>
                </c:pt>
                <c:pt idx="31334">
                  <c:v>311.24081239999998</c:v>
                </c:pt>
                <c:pt idx="31335">
                  <c:v>311.25074640000003</c:v>
                </c:pt>
                <c:pt idx="31336">
                  <c:v>311.26068040000001</c:v>
                </c:pt>
                <c:pt idx="31337">
                  <c:v>311.2706144</c:v>
                </c:pt>
                <c:pt idx="31338">
                  <c:v>311.28054839999999</c:v>
                </c:pt>
                <c:pt idx="31339">
                  <c:v>311.29048239999997</c:v>
                </c:pt>
                <c:pt idx="31340">
                  <c:v>311.30041640000002</c:v>
                </c:pt>
                <c:pt idx="31341">
                  <c:v>311.3103504</c:v>
                </c:pt>
                <c:pt idx="31342">
                  <c:v>311.32028439999999</c:v>
                </c:pt>
                <c:pt idx="31343">
                  <c:v>311.33021839999998</c:v>
                </c:pt>
                <c:pt idx="31344">
                  <c:v>311.34015240000002</c:v>
                </c:pt>
                <c:pt idx="31345">
                  <c:v>311.35008640000001</c:v>
                </c:pt>
                <c:pt idx="31346">
                  <c:v>311.3600204</c:v>
                </c:pt>
                <c:pt idx="31347">
                  <c:v>311.36995439999998</c:v>
                </c:pt>
                <c:pt idx="31348">
                  <c:v>311.37988840000003</c:v>
                </c:pt>
                <c:pt idx="31349">
                  <c:v>311.38982240000001</c:v>
                </c:pt>
                <c:pt idx="31350">
                  <c:v>311.3997564</c:v>
                </c:pt>
                <c:pt idx="31351">
                  <c:v>311.40969039999999</c:v>
                </c:pt>
                <c:pt idx="31352">
                  <c:v>311.41962439999998</c:v>
                </c:pt>
                <c:pt idx="31353">
                  <c:v>311.42955840000002</c:v>
                </c:pt>
                <c:pt idx="31354">
                  <c:v>311.43949240000001</c:v>
                </c:pt>
                <c:pt idx="31355">
                  <c:v>311.44942639999999</c:v>
                </c:pt>
                <c:pt idx="31356">
                  <c:v>311.45936039999998</c:v>
                </c:pt>
                <c:pt idx="31357">
                  <c:v>311.46929440000002</c:v>
                </c:pt>
                <c:pt idx="31358">
                  <c:v>311.47922740000001</c:v>
                </c:pt>
                <c:pt idx="31359">
                  <c:v>311.4891614</c:v>
                </c:pt>
                <c:pt idx="31360">
                  <c:v>311.49909539999999</c:v>
                </c:pt>
                <c:pt idx="31361">
                  <c:v>311.50902939999997</c:v>
                </c:pt>
                <c:pt idx="31362">
                  <c:v>311.51896340000002</c:v>
                </c:pt>
                <c:pt idx="31363">
                  <c:v>311.52889740000001</c:v>
                </c:pt>
                <c:pt idx="31364">
                  <c:v>311.53883139999999</c:v>
                </c:pt>
                <c:pt idx="31365">
                  <c:v>311.54876539999998</c:v>
                </c:pt>
                <c:pt idx="31366">
                  <c:v>311.55869940000002</c:v>
                </c:pt>
                <c:pt idx="31367">
                  <c:v>311.56863340000001</c:v>
                </c:pt>
                <c:pt idx="31368">
                  <c:v>311.5785674</c:v>
                </c:pt>
                <c:pt idx="31369">
                  <c:v>311.58850139999998</c:v>
                </c:pt>
                <c:pt idx="31370">
                  <c:v>311.59843540000003</c:v>
                </c:pt>
                <c:pt idx="31371">
                  <c:v>311.60836940000002</c:v>
                </c:pt>
                <c:pt idx="31372">
                  <c:v>311.6183034</c:v>
                </c:pt>
                <c:pt idx="31373">
                  <c:v>311.62823739999999</c:v>
                </c:pt>
                <c:pt idx="31374">
                  <c:v>311.63817139999998</c:v>
                </c:pt>
                <c:pt idx="31375">
                  <c:v>311.64810540000002</c:v>
                </c:pt>
                <c:pt idx="31376">
                  <c:v>311.65803940000001</c:v>
                </c:pt>
                <c:pt idx="31377">
                  <c:v>311.66797339999999</c:v>
                </c:pt>
                <c:pt idx="31378">
                  <c:v>311.67790739999998</c:v>
                </c:pt>
                <c:pt idx="31379">
                  <c:v>311.68784140000002</c:v>
                </c:pt>
                <c:pt idx="31380">
                  <c:v>311.69777540000001</c:v>
                </c:pt>
                <c:pt idx="31381">
                  <c:v>311.7077094</c:v>
                </c:pt>
                <c:pt idx="31382">
                  <c:v>311.71764339999999</c:v>
                </c:pt>
                <c:pt idx="31383">
                  <c:v>311.72757739999997</c:v>
                </c:pt>
                <c:pt idx="31384">
                  <c:v>311.73751140000002</c:v>
                </c:pt>
                <c:pt idx="31385">
                  <c:v>311.7474454</c:v>
                </c:pt>
                <c:pt idx="31386">
                  <c:v>311.75737839999999</c:v>
                </c:pt>
                <c:pt idx="31387">
                  <c:v>311.76731260000003</c:v>
                </c:pt>
                <c:pt idx="31388">
                  <c:v>311.77724660000001</c:v>
                </c:pt>
                <c:pt idx="31389">
                  <c:v>311.7871806</c:v>
                </c:pt>
                <c:pt idx="31390">
                  <c:v>311.79711459999999</c:v>
                </c:pt>
                <c:pt idx="31391">
                  <c:v>311.80704859999997</c:v>
                </c:pt>
                <c:pt idx="31392">
                  <c:v>311.81698260000002</c:v>
                </c:pt>
                <c:pt idx="31393">
                  <c:v>311.8269166</c:v>
                </c:pt>
                <c:pt idx="31394">
                  <c:v>311.83685059999999</c:v>
                </c:pt>
                <c:pt idx="31395">
                  <c:v>311.84678459999998</c:v>
                </c:pt>
                <c:pt idx="31396">
                  <c:v>311.85671860000002</c:v>
                </c:pt>
                <c:pt idx="31397">
                  <c:v>311.86665260000001</c:v>
                </c:pt>
                <c:pt idx="31398">
                  <c:v>311.8765866</c:v>
                </c:pt>
                <c:pt idx="31399">
                  <c:v>311.88652059999998</c:v>
                </c:pt>
                <c:pt idx="31400">
                  <c:v>311.89645460000003</c:v>
                </c:pt>
                <c:pt idx="31401">
                  <c:v>311.90638860000001</c:v>
                </c:pt>
                <c:pt idx="31402">
                  <c:v>311.9163226</c:v>
                </c:pt>
                <c:pt idx="31403">
                  <c:v>311.92625659999999</c:v>
                </c:pt>
                <c:pt idx="31404">
                  <c:v>311.93619059999997</c:v>
                </c:pt>
                <c:pt idx="31405">
                  <c:v>311.94612460000002</c:v>
                </c:pt>
                <c:pt idx="31406">
                  <c:v>311.95605860000001</c:v>
                </c:pt>
                <c:pt idx="31407">
                  <c:v>311.96599259999999</c:v>
                </c:pt>
                <c:pt idx="31408">
                  <c:v>311.97592659999998</c:v>
                </c:pt>
                <c:pt idx="31409">
                  <c:v>311.98586060000002</c:v>
                </c:pt>
                <c:pt idx="31410">
                  <c:v>311.99579460000001</c:v>
                </c:pt>
                <c:pt idx="31411">
                  <c:v>312.0057286</c:v>
                </c:pt>
                <c:pt idx="31412">
                  <c:v>312.01566259999998</c:v>
                </c:pt>
                <c:pt idx="31413">
                  <c:v>312.02559659999997</c:v>
                </c:pt>
                <c:pt idx="31414">
                  <c:v>312.03553060000002</c:v>
                </c:pt>
                <c:pt idx="31415">
                  <c:v>312.0454646</c:v>
                </c:pt>
                <c:pt idx="31416">
                  <c:v>312.05539859999999</c:v>
                </c:pt>
                <c:pt idx="31417">
                  <c:v>312.06533159999998</c:v>
                </c:pt>
                <c:pt idx="31418">
                  <c:v>312.07526560000002</c:v>
                </c:pt>
                <c:pt idx="31419">
                  <c:v>312.08519960000001</c:v>
                </c:pt>
                <c:pt idx="31420">
                  <c:v>312.0951336</c:v>
                </c:pt>
                <c:pt idx="31421">
                  <c:v>312.10506759999998</c:v>
                </c:pt>
                <c:pt idx="31422">
                  <c:v>312.11500160000003</c:v>
                </c:pt>
                <c:pt idx="31423">
                  <c:v>312.12493560000001</c:v>
                </c:pt>
                <c:pt idx="31424">
                  <c:v>312.1348696</c:v>
                </c:pt>
                <c:pt idx="31425">
                  <c:v>312.14480359999999</c:v>
                </c:pt>
                <c:pt idx="31426">
                  <c:v>312.15473759999998</c:v>
                </c:pt>
                <c:pt idx="31427">
                  <c:v>312.16467160000002</c:v>
                </c:pt>
                <c:pt idx="31428">
                  <c:v>312.17460560000001</c:v>
                </c:pt>
                <c:pt idx="31429">
                  <c:v>312.18453959999999</c:v>
                </c:pt>
                <c:pt idx="31430">
                  <c:v>312.19447359999998</c:v>
                </c:pt>
                <c:pt idx="31431">
                  <c:v>312.20440760000002</c:v>
                </c:pt>
                <c:pt idx="31432">
                  <c:v>312.21434160000001</c:v>
                </c:pt>
                <c:pt idx="31433">
                  <c:v>312.2242756</c:v>
                </c:pt>
                <c:pt idx="31434">
                  <c:v>312.23420959999999</c:v>
                </c:pt>
                <c:pt idx="31435">
                  <c:v>312.24414359999997</c:v>
                </c:pt>
                <c:pt idx="31436">
                  <c:v>312.25407760000002</c:v>
                </c:pt>
                <c:pt idx="31437">
                  <c:v>312.2640116</c:v>
                </c:pt>
                <c:pt idx="31438">
                  <c:v>312.27394559999999</c:v>
                </c:pt>
                <c:pt idx="31439">
                  <c:v>312.28387959999998</c:v>
                </c:pt>
                <c:pt idx="31440">
                  <c:v>312.29381360000002</c:v>
                </c:pt>
                <c:pt idx="31441">
                  <c:v>312.30374760000001</c:v>
                </c:pt>
                <c:pt idx="31442">
                  <c:v>312.3136816</c:v>
                </c:pt>
                <c:pt idx="31443">
                  <c:v>312.32361559999998</c:v>
                </c:pt>
                <c:pt idx="31444">
                  <c:v>312.33354960000003</c:v>
                </c:pt>
                <c:pt idx="31445">
                  <c:v>312.34348360000001</c:v>
                </c:pt>
                <c:pt idx="31446">
                  <c:v>312.3534176</c:v>
                </c:pt>
                <c:pt idx="31447">
                  <c:v>312.36335159999999</c:v>
                </c:pt>
                <c:pt idx="31448">
                  <c:v>312.37328559999997</c:v>
                </c:pt>
                <c:pt idx="31449">
                  <c:v>312.38321960000002</c:v>
                </c:pt>
                <c:pt idx="31450">
                  <c:v>312.39315260000001</c:v>
                </c:pt>
                <c:pt idx="31451">
                  <c:v>312.40308659999999</c:v>
                </c:pt>
                <c:pt idx="31452">
                  <c:v>312.41302059999998</c:v>
                </c:pt>
                <c:pt idx="31453">
                  <c:v>312.42295460000003</c:v>
                </c:pt>
                <c:pt idx="31454">
                  <c:v>312.43288860000001</c:v>
                </c:pt>
                <c:pt idx="31455">
                  <c:v>312.4428226</c:v>
                </c:pt>
                <c:pt idx="31456">
                  <c:v>312.45275659999999</c:v>
                </c:pt>
                <c:pt idx="31457">
                  <c:v>312.46269059999997</c:v>
                </c:pt>
                <c:pt idx="31458">
                  <c:v>312.47262460000002</c:v>
                </c:pt>
                <c:pt idx="31459">
                  <c:v>312.4825586</c:v>
                </c:pt>
                <c:pt idx="31460">
                  <c:v>312.49249259999999</c:v>
                </c:pt>
                <c:pt idx="31461">
                  <c:v>312.50242659999998</c:v>
                </c:pt>
                <c:pt idx="31462">
                  <c:v>312.51236060000002</c:v>
                </c:pt>
                <c:pt idx="31463">
                  <c:v>312.52229460000001</c:v>
                </c:pt>
                <c:pt idx="31464">
                  <c:v>312.5322286</c:v>
                </c:pt>
                <c:pt idx="31465">
                  <c:v>312.54216259999998</c:v>
                </c:pt>
                <c:pt idx="31466">
                  <c:v>312.55209660000003</c:v>
                </c:pt>
                <c:pt idx="31467">
                  <c:v>312.56203060000001</c:v>
                </c:pt>
                <c:pt idx="31468">
                  <c:v>312.5719646</c:v>
                </c:pt>
                <c:pt idx="31469">
                  <c:v>312.58189859999999</c:v>
                </c:pt>
                <c:pt idx="31470">
                  <c:v>312.59183259999998</c:v>
                </c:pt>
                <c:pt idx="31471">
                  <c:v>312.60176660000002</c:v>
                </c:pt>
                <c:pt idx="31472">
                  <c:v>312.61170060000001</c:v>
                </c:pt>
                <c:pt idx="31473">
                  <c:v>312.62163459999999</c:v>
                </c:pt>
                <c:pt idx="31474">
                  <c:v>312.63156859999998</c:v>
                </c:pt>
                <c:pt idx="31475">
                  <c:v>312.64150260000002</c:v>
                </c:pt>
                <c:pt idx="31476">
                  <c:v>312.65143660000001</c:v>
                </c:pt>
                <c:pt idx="31477">
                  <c:v>312.6613706</c:v>
                </c:pt>
                <c:pt idx="31478">
                  <c:v>312.67130459999998</c:v>
                </c:pt>
                <c:pt idx="31479">
                  <c:v>312.68123859999997</c:v>
                </c:pt>
                <c:pt idx="31480">
                  <c:v>312.69117260000002</c:v>
                </c:pt>
                <c:pt idx="31481">
                  <c:v>312.7011066</c:v>
                </c:pt>
                <c:pt idx="31482">
                  <c:v>312.71104059999999</c:v>
                </c:pt>
                <c:pt idx="31483">
                  <c:v>312.72097459999998</c:v>
                </c:pt>
                <c:pt idx="31484">
                  <c:v>312.73090860000002</c:v>
                </c:pt>
                <c:pt idx="31485">
                  <c:v>312.74084160000001</c:v>
                </c:pt>
                <c:pt idx="31486">
                  <c:v>312.7507756</c:v>
                </c:pt>
                <c:pt idx="31487">
                  <c:v>312.76070979999997</c:v>
                </c:pt>
                <c:pt idx="31488">
                  <c:v>312.77064380000002</c:v>
                </c:pt>
                <c:pt idx="31489">
                  <c:v>312.7805778</c:v>
                </c:pt>
                <c:pt idx="31490">
                  <c:v>312.79051179999999</c:v>
                </c:pt>
                <c:pt idx="31491">
                  <c:v>312.80044579999998</c:v>
                </c:pt>
                <c:pt idx="31492">
                  <c:v>312.81037980000002</c:v>
                </c:pt>
                <c:pt idx="31493">
                  <c:v>312.82031380000001</c:v>
                </c:pt>
                <c:pt idx="31494">
                  <c:v>312.8302478</c:v>
                </c:pt>
                <c:pt idx="31495">
                  <c:v>312.84018179999998</c:v>
                </c:pt>
                <c:pt idx="31496">
                  <c:v>312.85011580000003</c:v>
                </c:pt>
                <c:pt idx="31497">
                  <c:v>312.86004980000001</c:v>
                </c:pt>
                <c:pt idx="31498">
                  <c:v>312.8699838</c:v>
                </c:pt>
                <c:pt idx="31499">
                  <c:v>312.87991779999999</c:v>
                </c:pt>
                <c:pt idx="31500">
                  <c:v>312.88985179999997</c:v>
                </c:pt>
                <c:pt idx="31501">
                  <c:v>312.89978580000002</c:v>
                </c:pt>
                <c:pt idx="31502">
                  <c:v>312.9097198</c:v>
                </c:pt>
                <c:pt idx="31503">
                  <c:v>312.91965379999999</c:v>
                </c:pt>
                <c:pt idx="31504">
                  <c:v>312.92958779999998</c:v>
                </c:pt>
                <c:pt idx="31505">
                  <c:v>312.93952180000002</c:v>
                </c:pt>
                <c:pt idx="31506">
                  <c:v>312.94945580000001</c:v>
                </c:pt>
                <c:pt idx="31507">
                  <c:v>312.9593898</c:v>
                </c:pt>
                <c:pt idx="31508">
                  <c:v>312.96932379999998</c:v>
                </c:pt>
                <c:pt idx="31509">
                  <c:v>312.97925780000003</c:v>
                </c:pt>
                <c:pt idx="31510">
                  <c:v>312.98919180000001</c:v>
                </c:pt>
                <c:pt idx="31511">
                  <c:v>312.9991258</c:v>
                </c:pt>
                <c:pt idx="31512">
                  <c:v>313.00905979999999</c:v>
                </c:pt>
                <c:pt idx="31513">
                  <c:v>313.01899379999998</c:v>
                </c:pt>
                <c:pt idx="31514">
                  <c:v>313.02892780000002</c:v>
                </c:pt>
                <c:pt idx="31515">
                  <c:v>313.03886180000001</c:v>
                </c:pt>
                <c:pt idx="31516">
                  <c:v>313.04879579999999</c:v>
                </c:pt>
                <c:pt idx="31517">
                  <c:v>313.05872979999998</c:v>
                </c:pt>
                <c:pt idx="31518">
                  <c:v>313.06866380000002</c:v>
                </c:pt>
                <c:pt idx="31519">
                  <c:v>313.07859780000001</c:v>
                </c:pt>
                <c:pt idx="31520">
                  <c:v>313.0885318</c:v>
                </c:pt>
                <c:pt idx="31521">
                  <c:v>313.09846579999999</c:v>
                </c:pt>
                <c:pt idx="31522">
                  <c:v>313.10839879999997</c:v>
                </c:pt>
                <c:pt idx="31523">
                  <c:v>313.11833280000002</c:v>
                </c:pt>
                <c:pt idx="31524">
                  <c:v>313.12826680000001</c:v>
                </c:pt>
                <c:pt idx="31525">
                  <c:v>313.13820079999999</c:v>
                </c:pt>
                <c:pt idx="31526">
                  <c:v>313.14813479999998</c:v>
                </c:pt>
                <c:pt idx="31527">
                  <c:v>313.15806880000002</c:v>
                </c:pt>
                <c:pt idx="31528">
                  <c:v>313.16800280000001</c:v>
                </c:pt>
                <c:pt idx="31529">
                  <c:v>313.1779368</c:v>
                </c:pt>
                <c:pt idx="31530">
                  <c:v>313.18787079999998</c:v>
                </c:pt>
                <c:pt idx="31531">
                  <c:v>313.19780479999997</c:v>
                </c:pt>
                <c:pt idx="31532">
                  <c:v>313.20773880000002</c:v>
                </c:pt>
                <c:pt idx="31533">
                  <c:v>313.2176728</c:v>
                </c:pt>
                <c:pt idx="31534">
                  <c:v>313.22760679999999</c:v>
                </c:pt>
                <c:pt idx="31535">
                  <c:v>313.23754079999998</c:v>
                </c:pt>
                <c:pt idx="31536">
                  <c:v>313.24747480000002</c:v>
                </c:pt>
                <c:pt idx="31537">
                  <c:v>313.25740880000001</c:v>
                </c:pt>
                <c:pt idx="31538">
                  <c:v>313.26734279999999</c:v>
                </c:pt>
                <c:pt idx="31539">
                  <c:v>313.27727679999998</c:v>
                </c:pt>
                <c:pt idx="31540">
                  <c:v>313.28721080000003</c:v>
                </c:pt>
                <c:pt idx="31541">
                  <c:v>313.29714480000001</c:v>
                </c:pt>
                <c:pt idx="31542">
                  <c:v>313.3070788</c:v>
                </c:pt>
                <c:pt idx="31543">
                  <c:v>313.31701279999999</c:v>
                </c:pt>
                <c:pt idx="31544">
                  <c:v>313.32694679999997</c:v>
                </c:pt>
                <c:pt idx="31545">
                  <c:v>313.33688080000002</c:v>
                </c:pt>
                <c:pt idx="31546">
                  <c:v>313.3468148</c:v>
                </c:pt>
                <c:pt idx="31547">
                  <c:v>313.35674879999999</c:v>
                </c:pt>
                <c:pt idx="31548">
                  <c:v>313.36668279999998</c:v>
                </c:pt>
                <c:pt idx="31549">
                  <c:v>313.37661680000002</c:v>
                </c:pt>
                <c:pt idx="31550">
                  <c:v>313.38655080000001</c:v>
                </c:pt>
                <c:pt idx="31551">
                  <c:v>313.3964848</c:v>
                </c:pt>
                <c:pt idx="31552">
                  <c:v>313.40641879999998</c:v>
                </c:pt>
                <c:pt idx="31553">
                  <c:v>313.41635280000003</c:v>
                </c:pt>
                <c:pt idx="31554">
                  <c:v>313.42628680000001</c:v>
                </c:pt>
                <c:pt idx="31555">
                  <c:v>313.4362208</c:v>
                </c:pt>
                <c:pt idx="31556">
                  <c:v>313.44615479999999</c:v>
                </c:pt>
                <c:pt idx="31557">
                  <c:v>313.45608879999997</c:v>
                </c:pt>
                <c:pt idx="31558">
                  <c:v>313.46602280000002</c:v>
                </c:pt>
                <c:pt idx="31559">
                  <c:v>313.47595680000001</c:v>
                </c:pt>
                <c:pt idx="31560">
                  <c:v>313.48589079999999</c:v>
                </c:pt>
                <c:pt idx="31561">
                  <c:v>313.49582479999998</c:v>
                </c:pt>
                <c:pt idx="31562">
                  <c:v>313.50575780000003</c:v>
                </c:pt>
                <c:pt idx="31563">
                  <c:v>313.51569180000001</c:v>
                </c:pt>
                <c:pt idx="31564">
                  <c:v>313.5256258</c:v>
                </c:pt>
                <c:pt idx="31565">
                  <c:v>313.53555979999999</c:v>
                </c:pt>
                <c:pt idx="31566">
                  <c:v>313.54549379999997</c:v>
                </c:pt>
                <c:pt idx="31567">
                  <c:v>313.55542780000002</c:v>
                </c:pt>
                <c:pt idx="31568">
                  <c:v>313.56536180000001</c:v>
                </c:pt>
                <c:pt idx="31569">
                  <c:v>313.57529579999999</c:v>
                </c:pt>
                <c:pt idx="31570">
                  <c:v>313.58522979999998</c:v>
                </c:pt>
                <c:pt idx="31571">
                  <c:v>313.59516380000002</c:v>
                </c:pt>
                <c:pt idx="31572">
                  <c:v>313.60509780000001</c:v>
                </c:pt>
                <c:pt idx="31573">
                  <c:v>313.6150318</c:v>
                </c:pt>
                <c:pt idx="31574">
                  <c:v>313.62496579999998</c:v>
                </c:pt>
                <c:pt idx="31575">
                  <c:v>313.63489980000003</c:v>
                </c:pt>
                <c:pt idx="31576">
                  <c:v>313.64483380000001</c:v>
                </c:pt>
                <c:pt idx="31577">
                  <c:v>313.6547678</c:v>
                </c:pt>
                <c:pt idx="31578">
                  <c:v>313.66470179999999</c:v>
                </c:pt>
                <c:pt idx="31579">
                  <c:v>313.67463579999998</c:v>
                </c:pt>
                <c:pt idx="31580">
                  <c:v>313.68456980000002</c:v>
                </c:pt>
                <c:pt idx="31581">
                  <c:v>313.69450380000001</c:v>
                </c:pt>
                <c:pt idx="31582">
                  <c:v>313.70443779999999</c:v>
                </c:pt>
                <c:pt idx="31583">
                  <c:v>313.71437179999998</c:v>
                </c:pt>
                <c:pt idx="31584">
                  <c:v>313.72430580000002</c:v>
                </c:pt>
                <c:pt idx="31585">
                  <c:v>313.73423980000001</c:v>
                </c:pt>
                <c:pt idx="31586">
                  <c:v>313.7441738</c:v>
                </c:pt>
                <c:pt idx="31587">
                  <c:v>313.75410779999999</c:v>
                </c:pt>
                <c:pt idx="31588">
                  <c:v>313.7640419</c:v>
                </c:pt>
                <c:pt idx="31589">
                  <c:v>313.77397589999998</c:v>
                </c:pt>
                <c:pt idx="31590">
                  <c:v>313.78390990000003</c:v>
                </c:pt>
                <c:pt idx="31591">
                  <c:v>313.79384390000001</c:v>
                </c:pt>
                <c:pt idx="31592">
                  <c:v>313.8037779</c:v>
                </c:pt>
                <c:pt idx="31593">
                  <c:v>313.81371189999999</c:v>
                </c:pt>
                <c:pt idx="31594">
                  <c:v>313.82364589999997</c:v>
                </c:pt>
                <c:pt idx="31595">
                  <c:v>313.83357990000002</c:v>
                </c:pt>
                <c:pt idx="31596">
                  <c:v>313.8435139</c:v>
                </c:pt>
                <c:pt idx="31597">
                  <c:v>313.85344789999999</c:v>
                </c:pt>
                <c:pt idx="31598">
                  <c:v>313.86338189999998</c:v>
                </c:pt>
                <c:pt idx="31599">
                  <c:v>313.87331590000002</c:v>
                </c:pt>
                <c:pt idx="31600">
                  <c:v>313.88324990000001</c:v>
                </c:pt>
                <c:pt idx="31601">
                  <c:v>313.8931839</c:v>
                </c:pt>
                <c:pt idx="31602">
                  <c:v>313.90311789999998</c:v>
                </c:pt>
                <c:pt idx="31603">
                  <c:v>313.91305190000003</c:v>
                </c:pt>
                <c:pt idx="31604">
                  <c:v>313.92298590000001</c:v>
                </c:pt>
                <c:pt idx="31605">
                  <c:v>313.9329199</c:v>
                </c:pt>
                <c:pt idx="31606">
                  <c:v>313.94285389999999</c:v>
                </c:pt>
                <c:pt idx="31607">
                  <c:v>313.95278789999998</c:v>
                </c:pt>
                <c:pt idx="31608">
                  <c:v>313.96272090000002</c:v>
                </c:pt>
                <c:pt idx="31609">
                  <c:v>313.97265490000001</c:v>
                </c:pt>
                <c:pt idx="31610">
                  <c:v>313.9825889</c:v>
                </c:pt>
                <c:pt idx="31611">
                  <c:v>313.99252289999998</c:v>
                </c:pt>
                <c:pt idx="31612">
                  <c:v>314.00245690000003</c:v>
                </c:pt>
                <c:pt idx="31613">
                  <c:v>314.01239090000001</c:v>
                </c:pt>
                <c:pt idx="31614">
                  <c:v>314.0223249</c:v>
                </c:pt>
                <c:pt idx="31615">
                  <c:v>314.03225889999999</c:v>
                </c:pt>
                <c:pt idx="31616">
                  <c:v>314.04219289999997</c:v>
                </c:pt>
                <c:pt idx="31617">
                  <c:v>314.05212690000002</c:v>
                </c:pt>
                <c:pt idx="31618">
                  <c:v>314.06206090000001</c:v>
                </c:pt>
                <c:pt idx="31619">
                  <c:v>314.07199489999999</c:v>
                </c:pt>
                <c:pt idx="31620">
                  <c:v>314.08192889999998</c:v>
                </c:pt>
                <c:pt idx="31621">
                  <c:v>314.09186290000002</c:v>
                </c:pt>
                <c:pt idx="31622">
                  <c:v>314.10179690000001</c:v>
                </c:pt>
                <c:pt idx="31623">
                  <c:v>314.1117309</c:v>
                </c:pt>
                <c:pt idx="31624">
                  <c:v>314.12166489999998</c:v>
                </c:pt>
                <c:pt idx="31625">
                  <c:v>314.13159889999997</c:v>
                </c:pt>
                <c:pt idx="31626">
                  <c:v>314.14153290000002</c:v>
                </c:pt>
                <c:pt idx="31627">
                  <c:v>314.1514669</c:v>
                </c:pt>
                <c:pt idx="31628">
                  <c:v>314.16140089999999</c:v>
                </c:pt>
                <c:pt idx="31629">
                  <c:v>314.17133489999998</c:v>
                </c:pt>
                <c:pt idx="31630">
                  <c:v>314.18126890000002</c:v>
                </c:pt>
                <c:pt idx="31631">
                  <c:v>314.19120290000001</c:v>
                </c:pt>
                <c:pt idx="31632">
                  <c:v>314.20113689999999</c:v>
                </c:pt>
                <c:pt idx="31633">
                  <c:v>314.21107089999998</c:v>
                </c:pt>
                <c:pt idx="31634">
                  <c:v>314.22100490000003</c:v>
                </c:pt>
                <c:pt idx="31635">
                  <c:v>314.23093890000001</c:v>
                </c:pt>
                <c:pt idx="31636">
                  <c:v>314.2408729</c:v>
                </c:pt>
                <c:pt idx="31637">
                  <c:v>314.25080689999999</c:v>
                </c:pt>
                <c:pt idx="31638">
                  <c:v>314.26074089999997</c:v>
                </c:pt>
                <c:pt idx="31639">
                  <c:v>314.27067490000002</c:v>
                </c:pt>
                <c:pt idx="31640">
                  <c:v>314.2806089</c:v>
                </c:pt>
                <c:pt idx="31641">
                  <c:v>314.29054289999999</c:v>
                </c:pt>
                <c:pt idx="31642">
                  <c:v>314.30047689999998</c:v>
                </c:pt>
                <c:pt idx="31643">
                  <c:v>314.31041090000002</c:v>
                </c:pt>
                <c:pt idx="31644">
                  <c:v>314.32034490000001</c:v>
                </c:pt>
                <c:pt idx="31645">
                  <c:v>314.3302789</c:v>
                </c:pt>
                <c:pt idx="31646">
                  <c:v>314.34021289999998</c:v>
                </c:pt>
                <c:pt idx="31647">
                  <c:v>314.35014690000003</c:v>
                </c:pt>
                <c:pt idx="31648">
                  <c:v>314.36008090000001</c:v>
                </c:pt>
                <c:pt idx="31649">
                  <c:v>314.3700149</c:v>
                </c:pt>
                <c:pt idx="31650">
                  <c:v>314.37994889999999</c:v>
                </c:pt>
                <c:pt idx="31651">
                  <c:v>314.38988289999998</c:v>
                </c:pt>
                <c:pt idx="31652">
                  <c:v>314.39981690000002</c:v>
                </c:pt>
                <c:pt idx="31653">
                  <c:v>314.40975090000001</c:v>
                </c:pt>
                <c:pt idx="31654">
                  <c:v>314.41968489999999</c:v>
                </c:pt>
                <c:pt idx="31655">
                  <c:v>314.42961889999998</c:v>
                </c:pt>
                <c:pt idx="31656">
                  <c:v>314.43955290000002</c:v>
                </c:pt>
                <c:pt idx="31657">
                  <c:v>314.44948590000001</c:v>
                </c:pt>
                <c:pt idx="31658">
                  <c:v>314.4594209</c:v>
                </c:pt>
                <c:pt idx="31659">
                  <c:v>314.46935389999999</c:v>
                </c:pt>
                <c:pt idx="31660">
                  <c:v>314.47928789999997</c:v>
                </c:pt>
                <c:pt idx="31661">
                  <c:v>314.48922190000002</c:v>
                </c:pt>
                <c:pt idx="31662">
                  <c:v>314.49915590000001</c:v>
                </c:pt>
                <c:pt idx="31663">
                  <c:v>314.50908989999999</c:v>
                </c:pt>
                <c:pt idx="31664">
                  <c:v>314.51902389999998</c:v>
                </c:pt>
                <c:pt idx="31665">
                  <c:v>314.52895790000002</c:v>
                </c:pt>
                <c:pt idx="31666">
                  <c:v>314.53889190000001</c:v>
                </c:pt>
                <c:pt idx="31667">
                  <c:v>314.5488259</c:v>
                </c:pt>
                <c:pt idx="31668">
                  <c:v>314.55875989999998</c:v>
                </c:pt>
                <c:pt idx="31669">
                  <c:v>314.56869390000003</c:v>
                </c:pt>
                <c:pt idx="31670">
                  <c:v>314.57862790000001</c:v>
                </c:pt>
                <c:pt idx="31671">
                  <c:v>314.5885619</c:v>
                </c:pt>
                <c:pt idx="31672">
                  <c:v>314.59849589999999</c:v>
                </c:pt>
                <c:pt idx="31673">
                  <c:v>314.60842989999998</c:v>
                </c:pt>
                <c:pt idx="31674">
                  <c:v>314.61836390000002</c:v>
                </c:pt>
                <c:pt idx="31675">
                  <c:v>314.62829790000001</c:v>
                </c:pt>
                <c:pt idx="31676">
                  <c:v>314.63823189999999</c:v>
                </c:pt>
                <c:pt idx="31677">
                  <c:v>314.64816589999998</c:v>
                </c:pt>
                <c:pt idx="31678">
                  <c:v>314.65809990000002</c:v>
                </c:pt>
                <c:pt idx="31679">
                  <c:v>314.66803390000001</c:v>
                </c:pt>
                <c:pt idx="31680">
                  <c:v>314.6779679</c:v>
                </c:pt>
                <c:pt idx="31681">
                  <c:v>314.68790189999999</c:v>
                </c:pt>
                <c:pt idx="31682">
                  <c:v>314.69783589999997</c:v>
                </c:pt>
                <c:pt idx="31683">
                  <c:v>314.70776990000002</c:v>
                </c:pt>
                <c:pt idx="31684">
                  <c:v>314.7177039</c:v>
                </c:pt>
                <c:pt idx="31685">
                  <c:v>314.72763789999999</c:v>
                </c:pt>
                <c:pt idx="31686">
                  <c:v>314.73757189999998</c:v>
                </c:pt>
                <c:pt idx="31687">
                  <c:v>314.74750590000002</c:v>
                </c:pt>
                <c:pt idx="31688">
                  <c:v>314.75743990000001</c:v>
                </c:pt>
                <c:pt idx="31689">
                  <c:v>314.76737429999997</c:v>
                </c:pt>
                <c:pt idx="31690">
                  <c:v>314.77730830000002</c:v>
                </c:pt>
                <c:pt idx="31691">
                  <c:v>314.7872423</c:v>
                </c:pt>
                <c:pt idx="31692">
                  <c:v>314.79717629999999</c:v>
                </c:pt>
                <c:pt idx="31693">
                  <c:v>314.80711029999998</c:v>
                </c:pt>
                <c:pt idx="31694">
                  <c:v>314.81704430000002</c:v>
                </c:pt>
                <c:pt idx="31695">
                  <c:v>314.82697830000001</c:v>
                </c:pt>
                <c:pt idx="31696">
                  <c:v>314.83691229999999</c:v>
                </c:pt>
                <c:pt idx="31697">
                  <c:v>314.84684629999998</c:v>
                </c:pt>
                <c:pt idx="31698">
                  <c:v>314.85678030000003</c:v>
                </c:pt>
                <c:pt idx="31699">
                  <c:v>314.86671430000001</c:v>
                </c:pt>
                <c:pt idx="31700">
                  <c:v>314.8766483</c:v>
                </c:pt>
                <c:pt idx="31701">
                  <c:v>314.88658229999999</c:v>
                </c:pt>
                <c:pt idx="31702">
                  <c:v>314.89651629999997</c:v>
                </c:pt>
                <c:pt idx="31703">
                  <c:v>314.90645030000002</c:v>
                </c:pt>
                <c:pt idx="31704">
                  <c:v>314.9163843</c:v>
                </c:pt>
                <c:pt idx="31705">
                  <c:v>314.92631829999999</c:v>
                </c:pt>
                <c:pt idx="31706">
                  <c:v>314.93625229999998</c:v>
                </c:pt>
                <c:pt idx="31707">
                  <c:v>314.94618630000002</c:v>
                </c:pt>
                <c:pt idx="31708">
                  <c:v>314.95612030000001</c:v>
                </c:pt>
                <c:pt idx="31709">
                  <c:v>314.9660543</c:v>
                </c:pt>
                <c:pt idx="31710">
                  <c:v>314.97598829999998</c:v>
                </c:pt>
                <c:pt idx="31711">
                  <c:v>314.98592230000003</c:v>
                </c:pt>
                <c:pt idx="31712">
                  <c:v>314.99585630000001</c:v>
                </c:pt>
                <c:pt idx="31713">
                  <c:v>315.0057903</c:v>
                </c:pt>
                <c:pt idx="31714">
                  <c:v>315.01572429999999</c:v>
                </c:pt>
                <c:pt idx="31715">
                  <c:v>315.02565829999998</c:v>
                </c:pt>
                <c:pt idx="31716">
                  <c:v>315.03559230000002</c:v>
                </c:pt>
                <c:pt idx="31717">
                  <c:v>315.04552630000001</c:v>
                </c:pt>
                <c:pt idx="31718">
                  <c:v>315.0554593</c:v>
                </c:pt>
                <c:pt idx="31719">
                  <c:v>315.06539329999998</c:v>
                </c:pt>
                <c:pt idx="31720">
                  <c:v>315.07532730000003</c:v>
                </c:pt>
                <c:pt idx="31721">
                  <c:v>315.08526130000001</c:v>
                </c:pt>
                <c:pt idx="31722">
                  <c:v>315.0951953</c:v>
                </c:pt>
                <c:pt idx="31723">
                  <c:v>315.10512929999999</c:v>
                </c:pt>
                <c:pt idx="31724">
                  <c:v>315.11506329999997</c:v>
                </c:pt>
                <c:pt idx="31725">
                  <c:v>315.12499730000002</c:v>
                </c:pt>
                <c:pt idx="31726">
                  <c:v>315.13493130000001</c:v>
                </c:pt>
                <c:pt idx="31727">
                  <c:v>315.14486529999999</c:v>
                </c:pt>
                <c:pt idx="31728">
                  <c:v>315.15479929999998</c:v>
                </c:pt>
                <c:pt idx="31729">
                  <c:v>315.16473330000002</c:v>
                </c:pt>
                <c:pt idx="31730">
                  <c:v>315.17466730000001</c:v>
                </c:pt>
                <c:pt idx="31731">
                  <c:v>315.1846013</c:v>
                </c:pt>
                <c:pt idx="31732">
                  <c:v>315.19453529999998</c:v>
                </c:pt>
                <c:pt idx="31733">
                  <c:v>315.20446930000003</c:v>
                </c:pt>
                <c:pt idx="31734">
                  <c:v>315.21440330000001</c:v>
                </c:pt>
                <c:pt idx="31735">
                  <c:v>315.2243373</c:v>
                </c:pt>
                <c:pt idx="31736">
                  <c:v>315.23427129999999</c:v>
                </c:pt>
                <c:pt idx="31737">
                  <c:v>315.24420529999998</c:v>
                </c:pt>
                <c:pt idx="31738">
                  <c:v>315.25413930000002</c:v>
                </c:pt>
                <c:pt idx="31739">
                  <c:v>315.26407330000001</c:v>
                </c:pt>
                <c:pt idx="31740">
                  <c:v>315.27400729999999</c:v>
                </c:pt>
                <c:pt idx="31741">
                  <c:v>315.28394129999998</c:v>
                </c:pt>
                <c:pt idx="31742">
                  <c:v>315.29387530000002</c:v>
                </c:pt>
                <c:pt idx="31743">
                  <c:v>315.30380930000001</c:v>
                </c:pt>
                <c:pt idx="31744">
                  <c:v>315.3137433</c:v>
                </c:pt>
                <c:pt idx="31745">
                  <c:v>315.32367729999999</c:v>
                </c:pt>
                <c:pt idx="31746">
                  <c:v>315.33361129999997</c:v>
                </c:pt>
                <c:pt idx="31747">
                  <c:v>315.34354530000002</c:v>
                </c:pt>
                <c:pt idx="31748">
                  <c:v>315.3534793</c:v>
                </c:pt>
                <c:pt idx="31749">
                  <c:v>315.36341329999999</c:v>
                </c:pt>
                <c:pt idx="31750">
                  <c:v>315.37334729999998</c:v>
                </c:pt>
                <c:pt idx="31751">
                  <c:v>315.38328130000002</c:v>
                </c:pt>
                <c:pt idx="31752">
                  <c:v>315.39321530000001</c:v>
                </c:pt>
                <c:pt idx="31753">
                  <c:v>315.4031493</c:v>
                </c:pt>
                <c:pt idx="31754">
                  <c:v>315.41308329999998</c:v>
                </c:pt>
                <c:pt idx="31755">
                  <c:v>315.42301730000003</c:v>
                </c:pt>
                <c:pt idx="31756">
                  <c:v>315.43295130000001</c:v>
                </c:pt>
                <c:pt idx="31757">
                  <c:v>315.4428853</c:v>
                </c:pt>
                <c:pt idx="31758">
                  <c:v>315.45281929999999</c:v>
                </c:pt>
                <c:pt idx="31759">
                  <c:v>315.46275329999997</c:v>
                </c:pt>
                <c:pt idx="31760">
                  <c:v>315.47268730000002</c:v>
                </c:pt>
                <c:pt idx="31761">
                  <c:v>315.48262130000001</c:v>
                </c:pt>
                <c:pt idx="31762">
                  <c:v>315.49255529999999</c:v>
                </c:pt>
                <c:pt idx="31763">
                  <c:v>315.50248929999998</c:v>
                </c:pt>
                <c:pt idx="31764">
                  <c:v>315.51242330000002</c:v>
                </c:pt>
                <c:pt idx="31765">
                  <c:v>315.52235730000001</c:v>
                </c:pt>
                <c:pt idx="31766">
                  <c:v>315.5322913</c:v>
                </c:pt>
                <c:pt idx="31767">
                  <c:v>315.54222529999998</c:v>
                </c:pt>
                <c:pt idx="31768">
                  <c:v>315.55215930000003</c:v>
                </c:pt>
                <c:pt idx="31769">
                  <c:v>315.56209330000002</c:v>
                </c:pt>
                <c:pt idx="31770">
                  <c:v>315.5720273</c:v>
                </c:pt>
                <c:pt idx="31771">
                  <c:v>315.58196129999999</c:v>
                </c:pt>
                <c:pt idx="31772">
                  <c:v>315.59189529999998</c:v>
                </c:pt>
                <c:pt idx="31773">
                  <c:v>315.60182930000002</c:v>
                </c:pt>
                <c:pt idx="31774">
                  <c:v>315.61176330000001</c:v>
                </c:pt>
                <c:pt idx="31775">
                  <c:v>315.62169729999999</c:v>
                </c:pt>
                <c:pt idx="31776">
                  <c:v>315.63163129999998</c:v>
                </c:pt>
                <c:pt idx="31777">
                  <c:v>315.64156530000002</c:v>
                </c:pt>
                <c:pt idx="31778">
                  <c:v>315.65149930000001</c:v>
                </c:pt>
                <c:pt idx="31779">
                  <c:v>315.6614333</c:v>
                </c:pt>
                <c:pt idx="31780">
                  <c:v>315.67136729999999</c:v>
                </c:pt>
                <c:pt idx="31781">
                  <c:v>315.68130129999997</c:v>
                </c:pt>
                <c:pt idx="31782">
                  <c:v>315.69123530000002</c:v>
                </c:pt>
                <c:pt idx="31783">
                  <c:v>315.7011693</c:v>
                </c:pt>
                <c:pt idx="31784">
                  <c:v>315.71110329999999</c:v>
                </c:pt>
                <c:pt idx="31785">
                  <c:v>315.72103729999998</c:v>
                </c:pt>
                <c:pt idx="31786">
                  <c:v>315.73097130000002</c:v>
                </c:pt>
                <c:pt idx="31787">
                  <c:v>315.74090530000001</c:v>
                </c:pt>
                <c:pt idx="31788">
                  <c:v>315.7508393</c:v>
                </c:pt>
                <c:pt idx="31789">
                  <c:v>315.76077329999998</c:v>
                </c:pt>
                <c:pt idx="31790">
                  <c:v>315.77070730000003</c:v>
                </c:pt>
                <c:pt idx="31791">
                  <c:v>315.78064030000002</c:v>
                </c:pt>
                <c:pt idx="31792">
                  <c:v>315.7905743</c:v>
                </c:pt>
                <c:pt idx="31793">
                  <c:v>315.80050829999999</c:v>
                </c:pt>
                <c:pt idx="31794">
                  <c:v>315.81044229999998</c:v>
                </c:pt>
                <c:pt idx="31795">
                  <c:v>315.82037630000002</c:v>
                </c:pt>
                <c:pt idx="31796">
                  <c:v>315.83031030000001</c:v>
                </c:pt>
                <c:pt idx="31797">
                  <c:v>315.84024429999999</c:v>
                </c:pt>
                <c:pt idx="31798">
                  <c:v>315.85017829999998</c:v>
                </c:pt>
                <c:pt idx="31799">
                  <c:v>315.86011230000003</c:v>
                </c:pt>
                <c:pt idx="31800">
                  <c:v>315.87004630000001</c:v>
                </c:pt>
                <c:pt idx="31801">
                  <c:v>315.8799803</c:v>
                </c:pt>
                <c:pt idx="31802">
                  <c:v>315.88991429999999</c:v>
                </c:pt>
                <c:pt idx="31803">
                  <c:v>315.89984829999997</c:v>
                </c:pt>
                <c:pt idx="31804">
                  <c:v>315.90978230000002</c:v>
                </c:pt>
                <c:pt idx="31805">
                  <c:v>315.9197163</c:v>
                </c:pt>
                <c:pt idx="31806">
                  <c:v>315.92965029999999</c:v>
                </c:pt>
                <c:pt idx="31807">
                  <c:v>315.93958429999998</c:v>
                </c:pt>
                <c:pt idx="31808">
                  <c:v>315.94951830000002</c:v>
                </c:pt>
                <c:pt idx="31809">
                  <c:v>315.95945230000001</c:v>
                </c:pt>
                <c:pt idx="31810">
                  <c:v>315.9693863</c:v>
                </c:pt>
                <c:pt idx="31811">
                  <c:v>315.97932029999998</c:v>
                </c:pt>
                <c:pt idx="31812">
                  <c:v>315.98925430000003</c:v>
                </c:pt>
                <c:pt idx="31813">
                  <c:v>315.99918830000001</c:v>
                </c:pt>
                <c:pt idx="31814">
                  <c:v>316.0091223</c:v>
                </c:pt>
                <c:pt idx="31815">
                  <c:v>316.01905629999999</c:v>
                </c:pt>
                <c:pt idx="31816">
                  <c:v>316.02899029999998</c:v>
                </c:pt>
                <c:pt idx="31817">
                  <c:v>316.03892430000002</c:v>
                </c:pt>
                <c:pt idx="31818">
                  <c:v>316.04885830000001</c:v>
                </c:pt>
                <c:pt idx="31819">
                  <c:v>316.05879229999999</c:v>
                </c:pt>
                <c:pt idx="31820">
                  <c:v>316.06872629999998</c:v>
                </c:pt>
                <c:pt idx="31821">
                  <c:v>316.07866030000002</c:v>
                </c:pt>
                <c:pt idx="31822">
                  <c:v>316.08859430000001</c:v>
                </c:pt>
                <c:pt idx="31823">
                  <c:v>316.0985283</c:v>
                </c:pt>
                <c:pt idx="31824">
                  <c:v>316.10846229999999</c:v>
                </c:pt>
                <c:pt idx="31825">
                  <c:v>316.11839629999997</c:v>
                </c:pt>
                <c:pt idx="31826">
                  <c:v>316.12833030000002</c:v>
                </c:pt>
                <c:pt idx="31827">
                  <c:v>316.1382643</c:v>
                </c:pt>
                <c:pt idx="31828">
                  <c:v>316.14819829999999</c:v>
                </c:pt>
                <c:pt idx="31829">
                  <c:v>316.15813229999998</c:v>
                </c:pt>
                <c:pt idx="31830">
                  <c:v>316.16806630000002</c:v>
                </c:pt>
                <c:pt idx="31831">
                  <c:v>316.17800030000001</c:v>
                </c:pt>
                <c:pt idx="31832">
                  <c:v>316.18793429999999</c:v>
                </c:pt>
                <c:pt idx="31833">
                  <c:v>316.19786829999998</c:v>
                </c:pt>
                <c:pt idx="31834">
                  <c:v>316.20780230000003</c:v>
                </c:pt>
                <c:pt idx="31835">
                  <c:v>316.21773630000001</c:v>
                </c:pt>
                <c:pt idx="31836">
                  <c:v>316.2276703</c:v>
                </c:pt>
                <c:pt idx="31837">
                  <c:v>316.23760429999999</c:v>
                </c:pt>
                <c:pt idx="31838">
                  <c:v>316.24753829999997</c:v>
                </c:pt>
                <c:pt idx="31839">
                  <c:v>316.2574722</c:v>
                </c:pt>
                <c:pt idx="31840">
                  <c:v>316.2674063</c:v>
                </c:pt>
                <c:pt idx="31841">
                  <c:v>316.27734029999999</c:v>
                </c:pt>
                <c:pt idx="31842">
                  <c:v>316.28727429999998</c:v>
                </c:pt>
                <c:pt idx="31843">
                  <c:v>316.29720830000002</c:v>
                </c:pt>
                <c:pt idx="31844">
                  <c:v>316.30714230000001</c:v>
                </c:pt>
                <c:pt idx="31845">
                  <c:v>316.3170763</c:v>
                </c:pt>
                <c:pt idx="31846">
                  <c:v>316.32701029999998</c:v>
                </c:pt>
                <c:pt idx="31847">
                  <c:v>316.33694430000003</c:v>
                </c:pt>
                <c:pt idx="31848">
                  <c:v>316.34687830000001</c:v>
                </c:pt>
                <c:pt idx="31849">
                  <c:v>316.3568123</c:v>
                </c:pt>
                <c:pt idx="31850">
                  <c:v>316.36674629999999</c:v>
                </c:pt>
                <c:pt idx="31851">
                  <c:v>316.37668029999998</c:v>
                </c:pt>
                <c:pt idx="31852">
                  <c:v>316.38661430000002</c:v>
                </c:pt>
                <c:pt idx="31853">
                  <c:v>316.39654830000001</c:v>
                </c:pt>
                <c:pt idx="31854">
                  <c:v>316.40648229999999</c:v>
                </c:pt>
                <c:pt idx="31855">
                  <c:v>316.41641629999998</c:v>
                </c:pt>
                <c:pt idx="31856">
                  <c:v>316.42635030000002</c:v>
                </c:pt>
                <c:pt idx="31857">
                  <c:v>316.43628430000001</c:v>
                </c:pt>
                <c:pt idx="31858">
                  <c:v>316.4462183</c:v>
                </c:pt>
                <c:pt idx="31859">
                  <c:v>316.45615229999999</c:v>
                </c:pt>
                <c:pt idx="31860">
                  <c:v>316.46608629999997</c:v>
                </c:pt>
                <c:pt idx="31861">
                  <c:v>316.47602030000002</c:v>
                </c:pt>
                <c:pt idx="31862">
                  <c:v>316.4859543</c:v>
                </c:pt>
                <c:pt idx="31863">
                  <c:v>316.49588829999999</c:v>
                </c:pt>
                <c:pt idx="31864">
                  <c:v>316.50582229999998</c:v>
                </c:pt>
                <c:pt idx="31865">
                  <c:v>316.51575630000002</c:v>
                </c:pt>
                <c:pt idx="31866">
                  <c:v>316.52569030000001</c:v>
                </c:pt>
                <c:pt idx="31867">
                  <c:v>316.53562429999999</c:v>
                </c:pt>
                <c:pt idx="31868">
                  <c:v>316.54555829999998</c:v>
                </c:pt>
                <c:pt idx="31869">
                  <c:v>316.55549230000003</c:v>
                </c:pt>
                <c:pt idx="31870">
                  <c:v>316.56542630000001</c:v>
                </c:pt>
                <c:pt idx="31871">
                  <c:v>316.5753603</c:v>
                </c:pt>
                <c:pt idx="31872">
                  <c:v>316.58529429999999</c:v>
                </c:pt>
                <c:pt idx="31873">
                  <c:v>316.59522829999997</c:v>
                </c:pt>
                <c:pt idx="31874">
                  <c:v>316.60516230000002</c:v>
                </c:pt>
                <c:pt idx="31875">
                  <c:v>316.6150963</c:v>
                </c:pt>
                <c:pt idx="31876">
                  <c:v>316.62503029999999</c:v>
                </c:pt>
                <c:pt idx="31877">
                  <c:v>316.63496429999998</c:v>
                </c:pt>
                <c:pt idx="31878">
                  <c:v>316.64489830000002</c:v>
                </c:pt>
                <c:pt idx="31879">
                  <c:v>316.65483230000001</c:v>
                </c:pt>
                <c:pt idx="31880">
                  <c:v>316.6647663</c:v>
                </c:pt>
                <c:pt idx="31881">
                  <c:v>316.67470029999998</c:v>
                </c:pt>
                <c:pt idx="31882">
                  <c:v>316.68463430000003</c:v>
                </c:pt>
                <c:pt idx="31883">
                  <c:v>316.69456830000001</c:v>
                </c:pt>
                <c:pt idx="31884">
                  <c:v>316.7045023</c:v>
                </c:pt>
                <c:pt idx="31885">
                  <c:v>316.71443629999999</c:v>
                </c:pt>
                <c:pt idx="31886">
                  <c:v>316.72437029999998</c:v>
                </c:pt>
                <c:pt idx="31887">
                  <c:v>316.73430430000002</c:v>
                </c:pt>
                <c:pt idx="31888">
                  <c:v>316.74423830000001</c:v>
                </c:pt>
                <c:pt idx="31889">
                  <c:v>316.75417229999999</c:v>
                </c:pt>
                <c:pt idx="31890">
                  <c:v>316.76410579999998</c:v>
                </c:pt>
                <c:pt idx="31891">
                  <c:v>316.77403980000003</c:v>
                </c:pt>
                <c:pt idx="31892">
                  <c:v>316.78397380000001</c:v>
                </c:pt>
                <c:pt idx="31893">
                  <c:v>316.7939078</c:v>
                </c:pt>
                <c:pt idx="31894">
                  <c:v>316.80384179999999</c:v>
                </c:pt>
                <c:pt idx="31895">
                  <c:v>316.81377579999997</c:v>
                </c:pt>
                <c:pt idx="31896">
                  <c:v>316.82370980000002</c:v>
                </c:pt>
                <c:pt idx="31897">
                  <c:v>316.8336438</c:v>
                </c:pt>
                <c:pt idx="31898">
                  <c:v>316.84357779999999</c:v>
                </c:pt>
                <c:pt idx="31899">
                  <c:v>316.85351179999998</c:v>
                </c:pt>
                <c:pt idx="31900">
                  <c:v>316.86344580000002</c:v>
                </c:pt>
                <c:pt idx="31901">
                  <c:v>316.87337980000001</c:v>
                </c:pt>
                <c:pt idx="31902">
                  <c:v>316.8833138</c:v>
                </c:pt>
                <c:pt idx="31903">
                  <c:v>316.89324779999998</c:v>
                </c:pt>
                <c:pt idx="31904">
                  <c:v>316.90318180000003</c:v>
                </c:pt>
                <c:pt idx="31905">
                  <c:v>316.91311580000001</c:v>
                </c:pt>
                <c:pt idx="31906">
                  <c:v>316.9230498</c:v>
                </c:pt>
                <c:pt idx="31907">
                  <c:v>316.93298379999999</c:v>
                </c:pt>
                <c:pt idx="31908">
                  <c:v>316.94291779999998</c:v>
                </c:pt>
                <c:pt idx="31909">
                  <c:v>316.95285180000002</c:v>
                </c:pt>
                <c:pt idx="31910">
                  <c:v>316.96278580000001</c:v>
                </c:pt>
                <c:pt idx="31911">
                  <c:v>316.9727188</c:v>
                </c:pt>
                <c:pt idx="31912">
                  <c:v>316.98265379999998</c:v>
                </c:pt>
                <c:pt idx="31913">
                  <c:v>316.99258780000002</c:v>
                </c:pt>
                <c:pt idx="31914">
                  <c:v>317.00252080000001</c:v>
                </c:pt>
                <c:pt idx="31915">
                  <c:v>317.0124558</c:v>
                </c:pt>
                <c:pt idx="31916">
                  <c:v>317.02238879999999</c:v>
                </c:pt>
                <c:pt idx="31917">
                  <c:v>317.03232279999997</c:v>
                </c:pt>
                <c:pt idx="31918">
                  <c:v>317.04225680000002</c:v>
                </c:pt>
                <c:pt idx="31919">
                  <c:v>317.05219080000001</c:v>
                </c:pt>
                <c:pt idx="31920">
                  <c:v>317.06212479999999</c:v>
                </c:pt>
                <c:pt idx="31921">
                  <c:v>317.07205879999998</c:v>
                </c:pt>
                <c:pt idx="31922">
                  <c:v>317.08199280000002</c:v>
                </c:pt>
                <c:pt idx="31923">
                  <c:v>317.09192680000001</c:v>
                </c:pt>
                <c:pt idx="31924">
                  <c:v>317.1018608</c:v>
                </c:pt>
                <c:pt idx="31925">
                  <c:v>317.11179479999998</c:v>
                </c:pt>
                <c:pt idx="31926">
                  <c:v>317.12172880000003</c:v>
                </c:pt>
                <c:pt idx="31927">
                  <c:v>317.13166280000002</c:v>
                </c:pt>
                <c:pt idx="31928">
                  <c:v>317.1415968</c:v>
                </c:pt>
                <c:pt idx="31929">
                  <c:v>317.15153079999999</c:v>
                </c:pt>
                <c:pt idx="31930">
                  <c:v>317.16146479999998</c:v>
                </c:pt>
                <c:pt idx="31931">
                  <c:v>317.17139880000002</c:v>
                </c:pt>
                <c:pt idx="31932">
                  <c:v>317.18133280000001</c:v>
                </c:pt>
                <c:pt idx="31933">
                  <c:v>317.19126679999999</c:v>
                </c:pt>
                <c:pt idx="31934">
                  <c:v>317.20120079999998</c:v>
                </c:pt>
                <c:pt idx="31935">
                  <c:v>317.21113480000002</c:v>
                </c:pt>
                <c:pt idx="31936">
                  <c:v>317.22106880000001</c:v>
                </c:pt>
                <c:pt idx="31937">
                  <c:v>317.2310028</c:v>
                </c:pt>
                <c:pt idx="31938">
                  <c:v>317.24093679999999</c:v>
                </c:pt>
                <c:pt idx="31939">
                  <c:v>317.25087079999997</c:v>
                </c:pt>
                <c:pt idx="31940">
                  <c:v>317.26080480000002</c:v>
                </c:pt>
                <c:pt idx="31941">
                  <c:v>317.2707388</c:v>
                </c:pt>
                <c:pt idx="31942">
                  <c:v>317.28067279999999</c:v>
                </c:pt>
                <c:pt idx="31943">
                  <c:v>317.29060679999998</c:v>
                </c:pt>
                <c:pt idx="31944">
                  <c:v>317.30054080000002</c:v>
                </c:pt>
                <c:pt idx="31945">
                  <c:v>317.31047480000001</c:v>
                </c:pt>
                <c:pt idx="31946">
                  <c:v>317.3204088</c:v>
                </c:pt>
                <c:pt idx="31947">
                  <c:v>317.33034279999998</c:v>
                </c:pt>
                <c:pt idx="31948">
                  <c:v>317.34027680000003</c:v>
                </c:pt>
                <c:pt idx="31949">
                  <c:v>317.35021080000001</c:v>
                </c:pt>
                <c:pt idx="31950">
                  <c:v>317.3601448</c:v>
                </c:pt>
                <c:pt idx="31951">
                  <c:v>317.37007879999999</c:v>
                </c:pt>
                <c:pt idx="31952">
                  <c:v>317.38001279999997</c:v>
                </c:pt>
                <c:pt idx="31953">
                  <c:v>317.38994680000002</c:v>
                </c:pt>
                <c:pt idx="31954">
                  <c:v>317.39988080000001</c:v>
                </c:pt>
                <c:pt idx="31955">
                  <c:v>317.40981479999999</c:v>
                </c:pt>
                <c:pt idx="31956">
                  <c:v>317.41974879999998</c:v>
                </c:pt>
                <c:pt idx="31957">
                  <c:v>317.42968280000002</c:v>
                </c:pt>
                <c:pt idx="31958">
                  <c:v>317.43961680000001</c:v>
                </c:pt>
                <c:pt idx="31959">
                  <c:v>317.4495508</c:v>
                </c:pt>
                <c:pt idx="31960">
                  <c:v>317.45948479999998</c:v>
                </c:pt>
                <c:pt idx="31961">
                  <c:v>317.46941880000003</c:v>
                </c:pt>
                <c:pt idx="31962">
                  <c:v>317.47935280000002</c:v>
                </c:pt>
                <c:pt idx="31963">
                  <c:v>317.4892868</c:v>
                </c:pt>
                <c:pt idx="31964">
                  <c:v>317.49922079999999</c:v>
                </c:pt>
                <c:pt idx="31965">
                  <c:v>317.50915479999998</c:v>
                </c:pt>
                <c:pt idx="31966">
                  <c:v>317.51908880000002</c:v>
                </c:pt>
                <c:pt idx="31967">
                  <c:v>317.52902280000001</c:v>
                </c:pt>
                <c:pt idx="31968">
                  <c:v>317.53895679999999</c:v>
                </c:pt>
                <c:pt idx="31969">
                  <c:v>317.54889079999998</c:v>
                </c:pt>
                <c:pt idx="31970">
                  <c:v>317.55882480000002</c:v>
                </c:pt>
                <c:pt idx="31971">
                  <c:v>317.56875880000001</c:v>
                </c:pt>
                <c:pt idx="31972">
                  <c:v>317.5786928</c:v>
                </c:pt>
                <c:pt idx="31973">
                  <c:v>317.58862679999999</c:v>
                </c:pt>
                <c:pt idx="31974">
                  <c:v>317.59856079999997</c:v>
                </c:pt>
                <c:pt idx="31975">
                  <c:v>317.60849480000002</c:v>
                </c:pt>
                <c:pt idx="31976">
                  <c:v>317.6184288</c:v>
                </c:pt>
                <c:pt idx="31977">
                  <c:v>317.62836279999999</c:v>
                </c:pt>
                <c:pt idx="31978">
                  <c:v>317.63829679999998</c:v>
                </c:pt>
                <c:pt idx="31979">
                  <c:v>317.64823080000002</c:v>
                </c:pt>
                <c:pt idx="31980">
                  <c:v>317.65816480000001</c:v>
                </c:pt>
                <c:pt idx="31981">
                  <c:v>317.6680988</c:v>
                </c:pt>
                <c:pt idx="31982">
                  <c:v>317.67803279999998</c:v>
                </c:pt>
                <c:pt idx="31983">
                  <c:v>317.68796680000003</c:v>
                </c:pt>
                <c:pt idx="31984">
                  <c:v>317.69790080000001</c:v>
                </c:pt>
                <c:pt idx="31985">
                  <c:v>317.7078348</c:v>
                </c:pt>
                <c:pt idx="31986">
                  <c:v>317.71776879999999</c:v>
                </c:pt>
                <c:pt idx="31987">
                  <c:v>317.72770279999997</c:v>
                </c:pt>
                <c:pt idx="31988">
                  <c:v>317.73763680000002</c:v>
                </c:pt>
                <c:pt idx="31989">
                  <c:v>317.74757080000001</c:v>
                </c:pt>
                <c:pt idx="31990">
                  <c:v>317.75750479999999</c:v>
                </c:pt>
                <c:pt idx="31991">
                  <c:v>317.76743909999999</c:v>
                </c:pt>
                <c:pt idx="31992">
                  <c:v>317.77737309999998</c:v>
                </c:pt>
                <c:pt idx="31993">
                  <c:v>317.78730710000002</c:v>
                </c:pt>
                <c:pt idx="31994">
                  <c:v>317.79724110000001</c:v>
                </c:pt>
                <c:pt idx="31995">
                  <c:v>317.80717509999999</c:v>
                </c:pt>
                <c:pt idx="31996">
                  <c:v>317.81710909999998</c:v>
                </c:pt>
                <c:pt idx="31997">
                  <c:v>317.82704310000003</c:v>
                </c:pt>
                <c:pt idx="31998">
                  <c:v>317.83697710000001</c:v>
                </c:pt>
                <c:pt idx="31999">
                  <c:v>317.8469111</c:v>
                </c:pt>
                <c:pt idx="32000">
                  <c:v>317.85684509999999</c:v>
                </c:pt>
                <c:pt idx="32001">
                  <c:v>317.86677909999997</c:v>
                </c:pt>
                <c:pt idx="32002">
                  <c:v>317.87671310000002</c:v>
                </c:pt>
                <c:pt idx="32003">
                  <c:v>317.8866471</c:v>
                </c:pt>
                <c:pt idx="32004">
                  <c:v>317.89658109999999</c:v>
                </c:pt>
                <c:pt idx="32005">
                  <c:v>317.90651509999998</c:v>
                </c:pt>
                <c:pt idx="32006">
                  <c:v>317.91644910000002</c:v>
                </c:pt>
                <c:pt idx="32007">
                  <c:v>317.92638310000001</c:v>
                </c:pt>
                <c:pt idx="32008">
                  <c:v>317.9363171</c:v>
                </c:pt>
                <c:pt idx="32009">
                  <c:v>317.94625109999998</c:v>
                </c:pt>
                <c:pt idx="32010">
                  <c:v>317.95618510000003</c:v>
                </c:pt>
                <c:pt idx="32011">
                  <c:v>317.96611910000001</c:v>
                </c:pt>
                <c:pt idx="32012">
                  <c:v>317.9760531</c:v>
                </c:pt>
                <c:pt idx="32013">
                  <c:v>317.98598709999999</c:v>
                </c:pt>
                <c:pt idx="32014">
                  <c:v>317.99592109999998</c:v>
                </c:pt>
                <c:pt idx="32015">
                  <c:v>318.00585510000002</c:v>
                </c:pt>
                <c:pt idx="32016">
                  <c:v>318.01578910000001</c:v>
                </c:pt>
                <c:pt idx="32017">
                  <c:v>318.02572309999999</c:v>
                </c:pt>
                <c:pt idx="32018">
                  <c:v>318.03565709999998</c:v>
                </c:pt>
                <c:pt idx="32019">
                  <c:v>318.04559110000002</c:v>
                </c:pt>
                <c:pt idx="32020">
                  <c:v>318.05552510000001</c:v>
                </c:pt>
                <c:pt idx="32021">
                  <c:v>318.0654591</c:v>
                </c:pt>
                <c:pt idx="32022">
                  <c:v>318.07539309999999</c:v>
                </c:pt>
                <c:pt idx="32023">
                  <c:v>318.08532709999997</c:v>
                </c:pt>
                <c:pt idx="32024">
                  <c:v>318.09526110000002</c:v>
                </c:pt>
                <c:pt idx="32025">
                  <c:v>318.1051951</c:v>
                </c:pt>
                <c:pt idx="32026">
                  <c:v>318.11512909999999</c:v>
                </c:pt>
                <c:pt idx="32027">
                  <c:v>318.12506309999998</c:v>
                </c:pt>
                <c:pt idx="32028">
                  <c:v>318.13499710000002</c:v>
                </c:pt>
                <c:pt idx="32029">
                  <c:v>318.14493110000001</c:v>
                </c:pt>
                <c:pt idx="32030">
                  <c:v>318.15486509999999</c:v>
                </c:pt>
                <c:pt idx="32031">
                  <c:v>318.16479909999998</c:v>
                </c:pt>
                <c:pt idx="32032">
                  <c:v>318.17473310000003</c:v>
                </c:pt>
                <c:pt idx="32033">
                  <c:v>318.18466710000001</c:v>
                </c:pt>
                <c:pt idx="32034">
                  <c:v>318.1946011</c:v>
                </c:pt>
                <c:pt idx="32035">
                  <c:v>318.20453509999999</c:v>
                </c:pt>
                <c:pt idx="32036">
                  <c:v>318.21446909999997</c:v>
                </c:pt>
                <c:pt idx="32037">
                  <c:v>318.22440310000002</c:v>
                </c:pt>
                <c:pt idx="32038">
                  <c:v>318.2343371</c:v>
                </c:pt>
                <c:pt idx="32039">
                  <c:v>318.24427109999999</c:v>
                </c:pt>
                <c:pt idx="32040">
                  <c:v>318.25420509999998</c:v>
                </c:pt>
                <c:pt idx="32041">
                  <c:v>318.26413910000002</c:v>
                </c:pt>
                <c:pt idx="32042">
                  <c:v>318.27407310000001</c:v>
                </c:pt>
                <c:pt idx="32043">
                  <c:v>318.2840071</c:v>
                </c:pt>
                <c:pt idx="32044">
                  <c:v>318.29394109999998</c:v>
                </c:pt>
                <c:pt idx="32045">
                  <c:v>318.30387510000003</c:v>
                </c:pt>
                <c:pt idx="32046">
                  <c:v>318.31380910000001</c:v>
                </c:pt>
                <c:pt idx="32047">
                  <c:v>318.3237431</c:v>
                </c:pt>
                <c:pt idx="32048">
                  <c:v>318.33367709999999</c:v>
                </c:pt>
                <c:pt idx="32049">
                  <c:v>318.34361109999998</c:v>
                </c:pt>
                <c:pt idx="32050">
                  <c:v>318.35354510000002</c:v>
                </c:pt>
                <c:pt idx="32051">
                  <c:v>318.36347910000001</c:v>
                </c:pt>
                <c:pt idx="32052">
                  <c:v>318.37341309999999</c:v>
                </c:pt>
                <c:pt idx="32053">
                  <c:v>318.38334709999998</c:v>
                </c:pt>
                <c:pt idx="32054">
                  <c:v>318.39328110000002</c:v>
                </c:pt>
                <c:pt idx="32055">
                  <c:v>318.40321510000001</c:v>
                </c:pt>
                <c:pt idx="32056">
                  <c:v>318.4131491</c:v>
                </c:pt>
                <c:pt idx="32057">
                  <c:v>318.42308309999999</c:v>
                </c:pt>
                <c:pt idx="32058">
                  <c:v>318.43301709999997</c:v>
                </c:pt>
                <c:pt idx="32059">
                  <c:v>318.44295110000002</c:v>
                </c:pt>
                <c:pt idx="32060">
                  <c:v>318.4528851</c:v>
                </c:pt>
                <c:pt idx="32061">
                  <c:v>318.46281909999999</c:v>
                </c:pt>
                <c:pt idx="32062">
                  <c:v>318.47275309999998</c:v>
                </c:pt>
                <c:pt idx="32063">
                  <c:v>318.48268710000002</c:v>
                </c:pt>
                <c:pt idx="32064">
                  <c:v>318.49262110000001</c:v>
                </c:pt>
                <c:pt idx="32065">
                  <c:v>318.5025551</c:v>
                </c:pt>
                <c:pt idx="32066">
                  <c:v>318.51248909999998</c:v>
                </c:pt>
                <c:pt idx="32067">
                  <c:v>318.52242310000003</c:v>
                </c:pt>
                <c:pt idx="32068">
                  <c:v>318.53235710000001</c:v>
                </c:pt>
                <c:pt idx="32069">
                  <c:v>318.5422911</c:v>
                </c:pt>
                <c:pt idx="32070">
                  <c:v>318.55222509999999</c:v>
                </c:pt>
                <c:pt idx="32071">
                  <c:v>318.56215909999997</c:v>
                </c:pt>
                <c:pt idx="32072">
                  <c:v>318.57209310000002</c:v>
                </c:pt>
                <c:pt idx="32073">
                  <c:v>318.5820271</c:v>
                </c:pt>
                <c:pt idx="32074">
                  <c:v>318.59196209999999</c:v>
                </c:pt>
                <c:pt idx="32075">
                  <c:v>318.60189509999998</c:v>
                </c:pt>
                <c:pt idx="32076">
                  <c:v>318.61182910000002</c:v>
                </c:pt>
                <c:pt idx="32077">
                  <c:v>318.62176310000001</c:v>
                </c:pt>
                <c:pt idx="32078">
                  <c:v>318.63169809999999</c:v>
                </c:pt>
                <c:pt idx="32079">
                  <c:v>318.64163209999998</c:v>
                </c:pt>
                <c:pt idx="32080">
                  <c:v>318.65156610000003</c:v>
                </c:pt>
                <c:pt idx="32081">
                  <c:v>318.66150010000001</c:v>
                </c:pt>
                <c:pt idx="32082">
                  <c:v>318.6714341</c:v>
                </c:pt>
                <c:pt idx="32083">
                  <c:v>318.68136809999999</c:v>
                </c:pt>
                <c:pt idx="32084">
                  <c:v>318.69130209999997</c:v>
                </c:pt>
                <c:pt idx="32085">
                  <c:v>318.70123610000002</c:v>
                </c:pt>
                <c:pt idx="32086">
                  <c:v>318.7111701</c:v>
                </c:pt>
                <c:pt idx="32087">
                  <c:v>318.72110409999999</c:v>
                </c:pt>
                <c:pt idx="32088">
                  <c:v>318.73103809999998</c:v>
                </c:pt>
                <c:pt idx="32089">
                  <c:v>318.74097210000002</c:v>
                </c:pt>
                <c:pt idx="32090">
                  <c:v>318.75090610000001</c:v>
                </c:pt>
                <c:pt idx="32091">
                  <c:v>318.7608401</c:v>
                </c:pt>
                <c:pt idx="32092">
                  <c:v>318.77077379999997</c:v>
                </c:pt>
                <c:pt idx="32093">
                  <c:v>318.78070780000002</c:v>
                </c:pt>
                <c:pt idx="32094">
                  <c:v>318.7906418</c:v>
                </c:pt>
                <c:pt idx="32095">
                  <c:v>318.80057579999999</c:v>
                </c:pt>
                <c:pt idx="32096">
                  <c:v>318.81050979999998</c:v>
                </c:pt>
                <c:pt idx="32097">
                  <c:v>318.82044380000002</c:v>
                </c:pt>
                <c:pt idx="32098">
                  <c:v>318.83037780000001</c:v>
                </c:pt>
                <c:pt idx="32099">
                  <c:v>318.84031179999999</c:v>
                </c:pt>
                <c:pt idx="32100">
                  <c:v>318.85024579999998</c:v>
                </c:pt>
                <c:pt idx="32101">
                  <c:v>318.86017980000003</c:v>
                </c:pt>
                <c:pt idx="32102">
                  <c:v>318.87011380000001</c:v>
                </c:pt>
                <c:pt idx="32103">
                  <c:v>318.8800478</c:v>
                </c:pt>
                <c:pt idx="32104">
                  <c:v>318.88998179999999</c:v>
                </c:pt>
                <c:pt idx="32105">
                  <c:v>318.89991579999997</c:v>
                </c:pt>
                <c:pt idx="32106">
                  <c:v>318.90984980000002</c:v>
                </c:pt>
                <c:pt idx="32107">
                  <c:v>318.9197838</c:v>
                </c:pt>
                <c:pt idx="32108">
                  <c:v>318.92971779999999</c:v>
                </c:pt>
                <c:pt idx="32109">
                  <c:v>318.93965179999998</c:v>
                </c:pt>
                <c:pt idx="32110">
                  <c:v>318.94958580000002</c:v>
                </c:pt>
                <c:pt idx="32111">
                  <c:v>318.95951980000001</c:v>
                </c:pt>
                <c:pt idx="32112">
                  <c:v>318.9694538</c:v>
                </c:pt>
                <c:pt idx="32113">
                  <c:v>318.97938779999998</c:v>
                </c:pt>
                <c:pt idx="32114">
                  <c:v>318.98932180000003</c:v>
                </c:pt>
                <c:pt idx="32115">
                  <c:v>318.99925580000001</c:v>
                </c:pt>
                <c:pt idx="32116">
                  <c:v>319.0091898</c:v>
                </c:pt>
                <c:pt idx="32117">
                  <c:v>319.01912379999999</c:v>
                </c:pt>
                <c:pt idx="32118">
                  <c:v>319.02905779999998</c:v>
                </c:pt>
                <c:pt idx="32119">
                  <c:v>319.03899180000002</c:v>
                </c:pt>
                <c:pt idx="32120">
                  <c:v>319.04892580000001</c:v>
                </c:pt>
                <c:pt idx="32121">
                  <c:v>319.05885979999999</c:v>
                </c:pt>
                <c:pt idx="32122">
                  <c:v>319.06879379999998</c:v>
                </c:pt>
                <c:pt idx="32123">
                  <c:v>319.07872780000002</c:v>
                </c:pt>
                <c:pt idx="32124">
                  <c:v>319.08866180000001</c:v>
                </c:pt>
                <c:pt idx="32125">
                  <c:v>319.0985958</c:v>
                </c:pt>
                <c:pt idx="32126">
                  <c:v>319.10852979999999</c:v>
                </c:pt>
                <c:pt idx="32127">
                  <c:v>319.11846379999997</c:v>
                </c:pt>
                <c:pt idx="32128">
                  <c:v>319.12839780000002</c:v>
                </c:pt>
                <c:pt idx="32129">
                  <c:v>319.1383318</c:v>
                </c:pt>
                <c:pt idx="32130">
                  <c:v>319.14826579999999</c:v>
                </c:pt>
                <c:pt idx="32131">
                  <c:v>319.15819979999998</c:v>
                </c:pt>
                <c:pt idx="32132">
                  <c:v>319.16813380000002</c:v>
                </c:pt>
                <c:pt idx="32133">
                  <c:v>319.17806780000001</c:v>
                </c:pt>
                <c:pt idx="32134">
                  <c:v>319.1880018</c:v>
                </c:pt>
                <c:pt idx="32135">
                  <c:v>319.19793579999998</c:v>
                </c:pt>
                <c:pt idx="32136">
                  <c:v>319.20786980000003</c:v>
                </c:pt>
                <c:pt idx="32137">
                  <c:v>319.21780380000001</c:v>
                </c:pt>
                <c:pt idx="32138">
                  <c:v>319.2277378</c:v>
                </c:pt>
                <c:pt idx="32139">
                  <c:v>319.23767179999999</c:v>
                </c:pt>
                <c:pt idx="32140">
                  <c:v>319.24760579999997</c:v>
                </c:pt>
                <c:pt idx="32141">
                  <c:v>319.25753980000002</c:v>
                </c:pt>
                <c:pt idx="32142">
                  <c:v>319.2674738</c:v>
                </c:pt>
                <c:pt idx="32143">
                  <c:v>319.27740779999999</c:v>
                </c:pt>
                <c:pt idx="32144">
                  <c:v>319.28734179999998</c:v>
                </c:pt>
                <c:pt idx="32145">
                  <c:v>319.29727580000002</c:v>
                </c:pt>
                <c:pt idx="32146">
                  <c:v>319.30720980000001</c:v>
                </c:pt>
                <c:pt idx="32147">
                  <c:v>319.3171438</c:v>
                </c:pt>
                <c:pt idx="32148">
                  <c:v>319.32707779999998</c:v>
                </c:pt>
                <c:pt idx="32149">
                  <c:v>319.33701180000003</c:v>
                </c:pt>
                <c:pt idx="32150">
                  <c:v>319.34694580000001</c:v>
                </c:pt>
                <c:pt idx="32151">
                  <c:v>319.3568798</c:v>
                </c:pt>
                <c:pt idx="32152">
                  <c:v>319.36681379999999</c:v>
                </c:pt>
                <c:pt idx="32153">
                  <c:v>319.37674779999998</c:v>
                </c:pt>
                <c:pt idx="32154">
                  <c:v>319.38668180000002</c:v>
                </c:pt>
                <c:pt idx="32155">
                  <c:v>319.39661580000001</c:v>
                </c:pt>
                <c:pt idx="32156">
                  <c:v>319.40654979999999</c:v>
                </c:pt>
                <c:pt idx="32157">
                  <c:v>319.41648379999998</c:v>
                </c:pt>
                <c:pt idx="32158">
                  <c:v>319.42641780000002</c:v>
                </c:pt>
                <c:pt idx="32159">
                  <c:v>319.43635180000001</c:v>
                </c:pt>
                <c:pt idx="32160">
                  <c:v>319.4462858</c:v>
                </c:pt>
                <c:pt idx="32161">
                  <c:v>319.45621979999999</c:v>
                </c:pt>
                <c:pt idx="32162">
                  <c:v>319.46615379999997</c:v>
                </c:pt>
                <c:pt idx="32163">
                  <c:v>319.47608780000002</c:v>
                </c:pt>
                <c:pt idx="32164">
                  <c:v>319.4860218</c:v>
                </c:pt>
                <c:pt idx="32165">
                  <c:v>319.49595579999999</c:v>
                </c:pt>
                <c:pt idx="32166">
                  <c:v>319.50588979999998</c:v>
                </c:pt>
                <c:pt idx="32167">
                  <c:v>319.51582380000002</c:v>
                </c:pt>
                <c:pt idx="32168">
                  <c:v>319.52575780000001</c:v>
                </c:pt>
                <c:pt idx="32169">
                  <c:v>319.5356918</c:v>
                </c:pt>
                <c:pt idx="32170">
                  <c:v>319.54562579999998</c:v>
                </c:pt>
                <c:pt idx="32171">
                  <c:v>319.55555980000003</c:v>
                </c:pt>
                <c:pt idx="32172">
                  <c:v>319.56549380000001</c:v>
                </c:pt>
                <c:pt idx="32173">
                  <c:v>319.5754278</c:v>
                </c:pt>
                <c:pt idx="32174">
                  <c:v>319.58536179999999</c:v>
                </c:pt>
                <c:pt idx="32175">
                  <c:v>319.59529579999997</c:v>
                </c:pt>
                <c:pt idx="32176">
                  <c:v>319.60522980000002</c:v>
                </c:pt>
                <c:pt idx="32177">
                  <c:v>319.6151638</c:v>
                </c:pt>
                <c:pt idx="32178">
                  <c:v>319.62509779999999</c:v>
                </c:pt>
                <c:pt idx="32179">
                  <c:v>319.63503179999998</c:v>
                </c:pt>
                <c:pt idx="32180">
                  <c:v>319.64496580000002</c:v>
                </c:pt>
                <c:pt idx="32181">
                  <c:v>319.65489980000001</c:v>
                </c:pt>
                <c:pt idx="32182">
                  <c:v>319.6648338</c:v>
                </c:pt>
                <c:pt idx="32183">
                  <c:v>319.67476779999998</c:v>
                </c:pt>
                <c:pt idx="32184">
                  <c:v>319.68470180000003</c:v>
                </c:pt>
                <c:pt idx="32185">
                  <c:v>319.69463580000001</c:v>
                </c:pt>
                <c:pt idx="32186">
                  <c:v>319.7045698</c:v>
                </c:pt>
                <c:pt idx="32187">
                  <c:v>319.71450379999999</c:v>
                </c:pt>
                <c:pt idx="32188">
                  <c:v>319.72443779999998</c:v>
                </c:pt>
                <c:pt idx="32189">
                  <c:v>319.73437180000002</c:v>
                </c:pt>
                <c:pt idx="32190">
                  <c:v>319.74430580000001</c:v>
                </c:pt>
                <c:pt idx="32191">
                  <c:v>319.75423979999999</c:v>
                </c:pt>
                <c:pt idx="32192">
                  <c:v>319.76417379999998</c:v>
                </c:pt>
                <c:pt idx="32193">
                  <c:v>319.77410700000001</c:v>
                </c:pt>
                <c:pt idx="32194">
                  <c:v>319.784042</c:v>
                </c:pt>
                <c:pt idx="32195">
                  <c:v>319.79397599999999</c:v>
                </c:pt>
                <c:pt idx="32196">
                  <c:v>319.80390999999997</c:v>
                </c:pt>
                <c:pt idx="32197">
                  <c:v>319.81384400000002</c:v>
                </c:pt>
                <c:pt idx="32198">
                  <c:v>319.823778</c:v>
                </c:pt>
                <c:pt idx="32199">
                  <c:v>319.83371199999999</c:v>
                </c:pt>
                <c:pt idx="32200">
                  <c:v>319.84364599999998</c:v>
                </c:pt>
                <c:pt idx="32201">
                  <c:v>319.85358000000002</c:v>
                </c:pt>
                <c:pt idx="32202">
                  <c:v>319.86351400000001</c:v>
                </c:pt>
                <c:pt idx="32203">
                  <c:v>319.873448</c:v>
                </c:pt>
                <c:pt idx="32204">
                  <c:v>319.88338199999998</c:v>
                </c:pt>
                <c:pt idx="32205">
                  <c:v>319.89331600000003</c:v>
                </c:pt>
                <c:pt idx="32206">
                  <c:v>319.90325000000001</c:v>
                </c:pt>
                <c:pt idx="32207">
                  <c:v>319.913184</c:v>
                </c:pt>
                <c:pt idx="32208">
                  <c:v>319.92311799999999</c:v>
                </c:pt>
                <c:pt idx="32209">
                  <c:v>319.93305199999998</c:v>
                </c:pt>
                <c:pt idx="32210">
                  <c:v>319.94298600000002</c:v>
                </c:pt>
                <c:pt idx="32211">
                  <c:v>319.95292000000001</c:v>
                </c:pt>
                <c:pt idx="32212">
                  <c:v>319.96285399999999</c:v>
                </c:pt>
                <c:pt idx="32213">
                  <c:v>319.97278799999998</c:v>
                </c:pt>
                <c:pt idx="32214">
                  <c:v>319.98272200000002</c:v>
                </c:pt>
                <c:pt idx="32215">
                  <c:v>319.99265600000001</c:v>
                </c:pt>
                <c:pt idx="32216">
                  <c:v>320.00259</c:v>
                </c:pt>
                <c:pt idx="32217">
                  <c:v>320.01252399999998</c:v>
                </c:pt>
                <c:pt idx="32218">
                  <c:v>320.02245799999997</c:v>
                </c:pt>
                <c:pt idx="32219">
                  <c:v>320.03239200000002</c:v>
                </c:pt>
                <c:pt idx="32220">
                  <c:v>320.042326</c:v>
                </c:pt>
                <c:pt idx="32221">
                  <c:v>320.05225999999999</c:v>
                </c:pt>
                <c:pt idx="32222">
                  <c:v>320.06219399999998</c:v>
                </c:pt>
                <c:pt idx="32223">
                  <c:v>320.07212800000002</c:v>
                </c:pt>
                <c:pt idx="32224">
                  <c:v>320.08206200000001</c:v>
                </c:pt>
                <c:pt idx="32225">
                  <c:v>320.09199599999999</c:v>
                </c:pt>
                <c:pt idx="32226">
                  <c:v>320.10192999999998</c:v>
                </c:pt>
                <c:pt idx="32227">
                  <c:v>320.11186400000003</c:v>
                </c:pt>
                <c:pt idx="32228">
                  <c:v>320.12179800000001</c:v>
                </c:pt>
                <c:pt idx="32229">
                  <c:v>320.131732</c:v>
                </c:pt>
                <c:pt idx="32230">
                  <c:v>320.14166599999999</c:v>
                </c:pt>
                <c:pt idx="32231">
                  <c:v>320.15159999999997</c:v>
                </c:pt>
                <c:pt idx="32232">
                  <c:v>320.16153400000002</c:v>
                </c:pt>
                <c:pt idx="32233">
                  <c:v>320.171468</c:v>
                </c:pt>
                <c:pt idx="32234">
                  <c:v>320.18140199999999</c:v>
                </c:pt>
                <c:pt idx="32235">
                  <c:v>320.19133599999998</c:v>
                </c:pt>
                <c:pt idx="32236">
                  <c:v>320.20127000000002</c:v>
                </c:pt>
                <c:pt idx="32237">
                  <c:v>320.21120400000001</c:v>
                </c:pt>
                <c:pt idx="32238">
                  <c:v>320.221138</c:v>
                </c:pt>
                <c:pt idx="32239">
                  <c:v>320.23107199999998</c:v>
                </c:pt>
                <c:pt idx="32240">
                  <c:v>320.24100600000003</c:v>
                </c:pt>
                <c:pt idx="32241">
                  <c:v>320.25094000000001</c:v>
                </c:pt>
                <c:pt idx="32242">
                  <c:v>320.260874</c:v>
                </c:pt>
                <c:pt idx="32243">
                  <c:v>320.27080799999999</c:v>
                </c:pt>
                <c:pt idx="32244">
                  <c:v>320.28074199999998</c:v>
                </c:pt>
                <c:pt idx="32245">
                  <c:v>320.29067600000002</c:v>
                </c:pt>
                <c:pt idx="32246">
                  <c:v>320.30061000000001</c:v>
                </c:pt>
                <c:pt idx="32247">
                  <c:v>320.31054399999999</c:v>
                </c:pt>
                <c:pt idx="32248">
                  <c:v>320.32047799999998</c:v>
                </c:pt>
                <c:pt idx="32249">
                  <c:v>320.33041200000002</c:v>
                </c:pt>
                <c:pt idx="32250">
                  <c:v>320.34034600000001</c:v>
                </c:pt>
                <c:pt idx="32251">
                  <c:v>320.35028</c:v>
                </c:pt>
                <c:pt idx="32252">
                  <c:v>320.36021399999998</c:v>
                </c:pt>
                <c:pt idx="32253">
                  <c:v>320.37014799999997</c:v>
                </c:pt>
                <c:pt idx="32254">
                  <c:v>320.38008200000002</c:v>
                </c:pt>
                <c:pt idx="32255">
                  <c:v>320.390016</c:v>
                </c:pt>
                <c:pt idx="32256">
                  <c:v>320.39994999999999</c:v>
                </c:pt>
                <c:pt idx="32257">
                  <c:v>320.40988399999998</c:v>
                </c:pt>
                <c:pt idx="32258">
                  <c:v>320.41981800000002</c:v>
                </c:pt>
                <c:pt idx="32259">
                  <c:v>320.42975200000001</c:v>
                </c:pt>
                <c:pt idx="32260">
                  <c:v>320.43968699999999</c:v>
                </c:pt>
                <c:pt idx="32261">
                  <c:v>320.44962099999998</c:v>
                </c:pt>
                <c:pt idx="32262">
                  <c:v>320.45955400000003</c:v>
                </c:pt>
                <c:pt idx="32263">
                  <c:v>320.46948900000001</c:v>
                </c:pt>
                <c:pt idx="32264">
                  <c:v>320.479423</c:v>
                </c:pt>
                <c:pt idx="32265">
                  <c:v>320.48935699999998</c:v>
                </c:pt>
                <c:pt idx="32266">
                  <c:v>320.49929100000003</c:v>
                </c:pt>
                <c:pt idx="32267">
                  <c:v>320.50922500000001</c:v>
                </c:pt>
                <c:pt idx="32268">
                  <c:v>320.519159</c:v>
                </c:pt>
                <c:pt idx="32269">
                  <c:v>320.52909299999999</c:v>
                </c:pt>
                <c:pt idx="32270">
                  <c:v>320.53902699999998</c:v>
                </c:pt>
                <c:pt idx="32271">
                  <c:v>320.54896100000002</c:v>
                </c:pt>
                <c:pt idx="32272">
                  <c:v>320.55889500000001</c:v>
                </c:pt>
                <c:pt idx="32273">
                  <c:v>320.56882899999999</c:v>
                </c:pt>
                <c:pt idx="32274">
                  <c:v>320.57876299999998</c:v>
                </c:pt>
                <c:pt idx="32275">
                  <c:v>320.58869700000002</c:v>
                </c:pt>
                <c:pt idx="32276">
                  <c:v>320.59863100000001</c:v>
                </c:pt>
                <c:pt idx="32277">
                  <c:v>320.608565</c:v>
                </c:pt>
                <c:pt idx="32278">
                  <c:v>320.61849899999999</c:v>
                </c:pt>
                <c:pt idx="32279">
                  <c:v>320.62843299999997</c:v>
                </c:pt>
                <c:pt idx="32280">
                  <c:v>320.63836700000002</c:v>
                </c:pt>
                <c:pt idx="32281">
                  <c:v>320.648301</c:v>
                </c:pt>
                <c:pt idx="32282">
                  <c:v>320.65823499999999</c:v>
                </c:pt>
                <c:pt idx="32283">
                  <c:v>320.66816899999998</c:v>
                </c:pt>
                <c:pt idx="32284">
                  <c:v>320.67810300000002</c:v>
                </c:pt>
                <c:pt idx="32285">
                  <c:v>320.68803700000001</c:v>
                </c:pt>
                <c:pt idx="32286">
                  <c:v>320.697971</c:v>
                </c:pt>
                <c:pt idx="32287">
                  <c:v>320.70790499999998</c:v>
                </c:pt>
                <c:pt idx="32288">
                  <c:v>320.71783900000003</c:v>
                </c:pt>
                <c:pt idx="32289">
                  <c:v>320.72777300000001</c:v>
                </c:pt>
                <c:pt idx="32290">
                  <c:v>320.737707</c:v>
                </c:pt>
                <c:pt idx="32291">
                  <c:v>320.74764099999999</c:v>
                </c:pt>
                <c:pt idx="32292">
                  <c:v>320.75757499999997</c:v>
                </c:pt>
                <c:pt idx="32293">
                  <c:v>320.76750950000002</c:v>
                </c:pt>
                <c:pt idx="32294">
                  <c:v>320.7774435</c:v>
                </c:pt>
                <c:pt idx="32295">
                  <c:v>320.78737749999999</c:v>
                </c:pt>
                <c:pt idx="32296">
                  <c:v>320.79731149999998</c:v>
                </c:pt>
                <c:pt idx="32297">
                  <c:v>320.80724550000002</c:v>
                </c:pt>
                <c:pt idx="32298">
                  <c:v>320.81717950000001</c:v>
                </c:pt>
                <c:pt idx="32299">
                  <c:v>320.8271135</c:v>
                </c:pt>
                <c:pt idx="32300">
                  <c:v>320.83704749999998</c:v>
                </c:pt>
                <c:pt idx="32301">
                  <c:v>320.84698150000003</c:v>
                </c:pt>
                <c:pt idx="32302">
                  <c:v>320.85691550000001</c:v>
                </c:pt>
                <c:pt idx="32303">
                  <c:v>320.8668495</c:v>
                </c:pt>
                <c:pt idx="32304">
                  <c:v>320.87678349999999</c:v>
                </c:pt>
                <c:pt idx="32305">
                  <c:v>320.88671749999997</c:v>
                </c:pt>
                <c:pt idx="32306">
                  <c:v>320.89665150000002</c:v>
                </c:pt>
                <c:pt idx="32307">
                  <c:v>320.90658550000001</c:v>
                </c:pt>
                <c:pt idx="32308">
                  <c:v>320.91651949999999</c:v>
                </c:pt>
                <c:pt idx="32309">
                  <c:v>320.92645349999998</c:v>
                </c:pt>
                <c:pt idx="32310">
                  <c:v>320.93638750000002</c:v>
                </c:pt>
                <c:pt idx="32311">
                  <c:v>320.94632150000001</c:v>
                </c:pt>
                <c:pt idx="32312">
                  <c:v>320.9562555</c:v>
                </c:pt>
                <c:pt idx="32313">
                  <c:v>320.96618949999998</c:v>
                </c:pt>
                <c:pt idx="32314">
                  <c:v>320.97612350000003</c:v>
                </c:pt>
                <c:pt idx="32315">
                  <c:v>320.98605850000001</c:v>
                </c:pt>
                <c:pt idx="32316">
                  <c:v>320.9959925</c:v>
                </c:pt>
                <c:pt idx="32317">
                  <c:v>321.00592649999999</c:v>
                </c:pt>
                <c:pt idx="32318">
                  <c:v>321.01586049999997</c:v>
                </c:pt>
                <c:pt idx="32319">
                  <c:v>321.02579450000002</c:v>
                </c:pt>
                <c:pt idx="32320">
                  <c:v>321.0357285</c:v>
                </c:pt>
                <c:pt idx="32321">
                  <c:v>321.04566249999999</c:v>
                </c:pt>
                <c:pt idx="32322">
                  <c:v>321.05559649999998</c:v>
                </c:pt>
                <c:pt idx="32323">
                  <c:v>321.06553050000002</c:v>
                </c:pt>
                <c:pt idx="32324">
                  <c:v>321.07546450000001</c:v>
                </c:pt>
                <c:pt idx="32325">
                  <c:v>321.0853985</c:v>
                </c:pt>
                <c:pt idx="32326">
                  <c:v>321.09533249999998</c:v>
                </c:pt>
                <c:pt idx="32327">
                  <c:v>321.10526650000003</c:v>
                </c:pt>
                <c:pt idx="32328">
                  <c:v>321.11520050000001</c:v>
                </c:pt>
                <c:pt idx="32329">
                  <c:v>321.1251345</c:v>
                </c:pt>
                <c:pt idx="32330">
                  <c:v>321.13506849999999</c:v>
                </c:pt>
                <c:pt idx="32331">
                  <c:v>321.14500249999998</c:v>
                </c:pt>
                <c:pt idx="32332">
                  <c:v>321.15493650000002</c:v>
                </c:pt>
                <c:pt idx="32333">
                  <c:v>321.16487050000001</c:v>
                </c:pt>
                <c:pt idx="32334">
                  <c:v>321.17480449999999</c:v>
                </c:pt>
                <c:pt idx="32335">
                  <c:v>321.18473849999998</c:v>
                </c:pt>
                <c:pt idx="32336">
                  <c:v>321.19467250000002</c:v>
                </c:pt>
                <c:pt idx="32337">
                  <c:v>321.20460650000001</c:v>
                </c:pt>
                <c:pt idx="32338">
                  <c:v>321.2145405</c:v>
                </c:pt>
                <c:pt idx="32339">
                  <c:v>321.22447449999999</c:v>
                </c:pt>
                <c:pt idx="32340">
                  <c:v>321.23440849999997</c:v>
                </c:pt>
                <c:pt idx="32341">
                  <c:v>321.24434250000002</c:v>
                </c:pt>
                <c:pt idx="32342">
                  <c:v>321.2542765</c:v>
                </c:pt>
                <c:pt idx="32343">
                  <c:v>321.26421049999999</c:v>
                </c:pt>
                <c:pt idx="32344">
                  <c:v>321.27414449999998</c:v>
                </c:pt>
                <c:pt idx="32345">
                  <c:v>321.28407850000002</c:v>
                </c:pt>
                <c:pt idx="32346">
                  <c:v>321.29401250000001</c:v>
                </c:pt>
                <c:pt idx="32347">
                  <c:v>321.3039465</c:v>
                </c:pt>
                <c:pt idx="32348">
                  <c:v>321.31388049999998</c:v>
                </c:pt>
                <c:pt idx="32349">
                  <c:v>321.32381450000003</c:v>
                </c:pt>
                <c:pt idx="32350">
                  <c:v>321.33374850000001</c:v>
                </c:pt>
                <c:pt idx="32351">
                  <c:v>321.3436825</c:v>
                </c:pt>
                <c:pt idx="32352">
                  <c:v>321.35361649999999</c:v>
                </c:pt>
                <c:pt idx="32353">
                  <c:v>321.36355049999997</c:v>
                </c:pt>
                <c:pt idx="32354">
                  <c:v>321.37348450000002</c:v>
                </c:pt>
                <c:pt idx="32355">
                  <c:v>321.3834185</c:v>
                </c:pt>
                <c:pt idx="32356">
                  <c:v>321.39335249999999</c:v>
                </c:pt>
                <c:pt idx="32357">
                  <c:v>321.40328649999998</c:v>
                </c:pt>
                <c:pt idx="32358">
                  <c:v>321.41322050000002</c:v>
                </c:pt>
                <c:pt idx="32359">
                  <c:v>321.42315450000001</c:v>
                </c:pt>
                <c:pt idx="32360">
                  <c:v>321.43308949999999</c:v>
                </c:pt>
                <c:pt idx="32361">
                  <c:v>321.44302349999998</c:v>
                </c:pt>
                <c:pt idx="32362">
                  <c:v>321.45295750000002</c:v>
                </c:pt>
                <c:pt idx="32363">
                  <c:v>321.46289150000001</c:v>
                </c:pt>
                <c:pt idx="32364">
                  <c:v>321.4728255</c:v>
                </c:pt>
                <c:pt idx="32365">
                  <c:v>321.48275949999999</c:v>
                </c:pt>
                <c:pt idx="32366">
                  <c:v>321.49269349999997</c:v>
                </c:pt>
                <c:pt idx="32367">
                  <c:v>321.50262750000002</c:v>
                </c:pt>
                <c:pt idx="32368">
                  <c:v>321.5125615</c:v>
                </c:pt>
                <c:pt idx="32369">
                  <c:v>321.52249549999999</c:v>
                </c:pt>
                <c:pt idx="32370">
                  <c:v>321.53242949999998</c:v>
                </c:pt>
                <c:pt idx="32371">
                  <c:v>321.54236350000002</c:v>
                </c:pt>
                <c:pt idx="32372">
                  <c:v>321.55229750000001</c:v>
                </c:pt>
                <c:pt idx="32373">
                  <c:v>321.5622315</c:v>
                </c:pt>
                <c:pt idx="32374">
                  <c:v>321.57216549999998</c:v>
                </c:pt>
                <c:pt idx="32375">
                  <c:v>321.58209950000003</c:v>
                </c:pt>
                <c:pt idx="32376">
                  <c:v>321.59203350000001</c:v>
                </c:pt>
                <c:pt idx="32377">
                  <c:v>321.6019675</c:v>
                </c:pt>
                <c:pt idx="32378">
                  <c:v>321.61190149999999</c:v>
                </c:pt>
                <c:pt idx="32379">
                  <c:v>321.62183549999997</c:v>
                </c:pt>
                <c:pt idx="32380">
                  <c:v>321.63176950000002</c:v>
                </c:pt>
                <c:pt idx="32381">
                  <c:v>321.64170350000001</c:v>
                </c:pt>
                <c:pt idx="32382">
                  <c:v>321.65163749999999</c:v>
                </c:pt>
                <c:pt idx="32383">
                  <c:v>321.66157149999998</c:v>
                </c:pt>
                <c:pt idx="32384">
                  <c:v>321.67150550000002</c:v>
                </c:pt>
                <c:pt idx="32385">
                  <c:v>321.68143950000001</c:v>
                </c:pt>
                <c:pt idx="32386">
                  <c:v>321.6913735</c:v>
                </c:pt>
                <c:pt idx="32387">
                  <c:v>321.70130749999998</c:v>
                </c:pt>
                <c:pt idx="32388">
                  <c:v>321.71124150000003</c:v>
                </c:pt>
                <c:pt idx="32389">
                  <c:v>321.72117550000002</c:v>
                </c:pt>
                <c:pt idx="32390">
                  <c:v>321.7311095</c:v>
                </c:pt>
                <c:pt idx="32391">
                  <c:v>321.74104349999999</c:v>
                </c:pt>
                <c:pt idx="32392">
                  <c:v>321.75097749999998</c:v>
                </c:pt>
                <c:pt idx="32393">
                  <c:v>321.76091150000002</c:v>
                </c:pt>
                <c:pt idx="32394">
                  <c:v>321.77084589999998</c:v>
                </c:pt>
                <c:pt idx="32395">
                  <c:v>321.78077990000003</c:v>
                </c:pt>
                <c:pt idx="32396">
                  <c:v>321.79071390000001</c:v>
                </c:pt>
                <c:pt idx="32397">
                  <c:v>321.8006479</c:v>
                </c:pt>
                <c:pt idx="32398">
                  <c:v>321.81058189999999</c:v>
                </c:pt>
                <c:pt idx="32399">
                  <c:v>321.82051589999998</c:v>
                </c:pt>
                <c:pt idx="32400">
                  <c:v>321.83045090000002</c:v>
                </c:pt>
                <c:pt idx="32401">
                  <c:v>321.8403849</c:v>
                </c:pt>
                <c:pt idx="32402">
                  <c:v>321.85031889999999</c:v>
                </c:pt>
                <c:pt idx="32403">
                  <c:v>321.86025289999998</c:v>
                </c:pt>
                <c:pt idx="32404">
                  <c:v>321.87018690000002</c:v>
                </c:pt>
                <c:pt idx="32405">
                  <c:v>321.88012090000001</c:v>
                </c:pt>
                <c:pt idx="32406">
                  <c:v>321.8900549</c:v>
                </c:pt>
                <c:pt idx="32407">
                  <c:v>321.89998889999998</c:v>
                </c:pt>
                <c:pt idx="32408">
                  <c:v>321.90992290000003</c:v>
                </c:pt>
                <c:pt idx="32409">
                  <c:v>321.91985690000001</c:v>
                </c:pt>
                <c:pt idx="32410">
                  <c:v>321.9297909</c:v>
                </c:pt>
                <c:pt idx="32411">
                  <c:v>321.93972489999999</c:v>
                </c:pt>
                <c:pt idx="32412">
                  <c:v>321.94965889999997</c:v>
                </c:pt>
                <c:pt idx="32413">
                  <c:v>321.95959290000002</c:v>
                </c:pt>
                <c:pt idx="32414">
                  <c:v>321.96952690000001</c:v>
                </c:pt>
                <c:pt idx="32415">
                  <c:v>321.97946089999999</c:v>
                </c:pt>
                <c:pt idx="32416">
                  <c:v>321.98939489999998</c:v>
                </c:pt>
                <c:pt idx="32417">
                  <c:v>321.99932890000002</c:v>
                </c:pt>
                <c:pt idx="32418">
                  <c:v>322.00926290000001</c:v>
                </c:pt>
                <c:pt idx="32419">
                  <c:v>322.0191969</c:v>
                </c:pt>
                <c:pt idx="32420">
                  <c:v>322.02913089999998</c:v>
                </c:pt>
                <c:pt idx="32421">
                  <c:v>322.03906490000003</c:v>
                </c:pt>
                <c:pt idx="32422">
                  <c:v>322.04899890000002</c:v>
                </c:pt>
                <c:pt idx="32423">
                  <c:v>322.0589329</c:v>
                </c:pt>
                <c:pt idx="32424">
                  <c:v>322.06886689999999</c:v>
                </c:pt>
                <c:pt idx="32425">
                  <c:v>322.07880089999998</c:v>
                </c:pt>
                <c:pt idx="32426">
                  <c:v>322.08873490000002</c:v>
                </c:pt>
                <c:pt idx="32427">
                  <c:v>322.09866890000001</c:v>
                </c:pt>
                <c:pt idx="32428">
                  <c:v>322.10860289999999</c:v>
                </c:pt>
                <c:pt idx="32429">
                  <c:v>322.11853689999998</c:v>
                </c:pt>
                <c:pt idx="32430">
                  <c:v>322.12847090000002</c:v>
                </c:pt>
                <c:pt idx="32431">
                  <c:v>322.13840490000001</c:v>
                </c:pt>
                <c:pt idx="32432">
                  <c:v>322.1483389</c:v>
                </c:pt>
                <c:pt idx="32433">
                  <c:v>322.15827289999999</c:v>
                </c:pt>
                <c:pt idx="32434">
                  <c:v>322.16820689999997</c:v>
                </c:pt>
                <c:pt idx="32435">
                  <c:v>322.17814090000002</c:v>
                </c:pt>
                <c:pt idx="32436">
                  <c:v>322.1880749</c:v>
                </c:pt>
                <c:pt idx="32437">
                  <c:v>322.19800989999999</c:v>
                </c:pt>
                <c:pt idx="32438">
                  <c:v>322.20794389999998</c:v>
                </c:pt>
                <c:pt idx="32439">
                  <c:v>322.21787790000002</c:v>
                </c:pt>
                <c:pt idx="32440">
                  <c:v>322.22781190000001</c:v>
                </c:pt>
                <c:pt idx="32441">
                  <c:v>322.23774589999999</c:v>
                </c:pt>
                <c:pt idx="32442">
                  <c:v>322.24767989999998</c:v>
                </c:pt>
                <c:pt idx="32443">
                  <c:v>322.25761390000002</c:v>
                </c:pt>
                <c:pt idx="32444">
                  <c:v>322.26754790000001</c:v>
                </c:pt>
                <c:pt idx="32445">
                  <c:v>322.2774819</c:v>
                </c:pt>
                <c:pt idx="32446">
                  <c:v>322.28741589999998</c:v>
                </c:pt>
                <c:pt idx="32447">
                  <c:v>322.29734989999997</c:v>
                </c:pt>
                <c:pt idx="32448">
                  <c:v>322.30728390000002</c:v>
                </c:pt>
                <c:pt idx="32449">
                  <c:v>322.3172179</c:v>
                </c:pt>
                <c:pt idx="32450">
                  <c:v>322.32715189999999</c:v>
                </c:pt>
                <c:pt idx="32451">
                  <c:v>322.33708589999998</c:v>
                </c:pt>
                <c:pt idx="32452">
                  <c:v>322.34701990000002</c:v>
                </c:pt>
                <c:pt idx="32453">
                  <c:v>322.35695390000001</c:v>
                </c:pt>
                <c:pt idx="32454">
                  <c:v>322.36688789999999</c:v>
                </c:pt>
                <c:pt idx="32455">
                  <c:v>322.37682189999998</c:v>
                </c:pt>
                <c:pt idx="32456">
                  <c:v>322.38675590000003</c:v>
                </c:pt>
                <c:pt idx="32457">
                  <c:v>322.39668990000001</c:v>
                </c:pt>
                <c:pt idx="32458">
                  <c:v>322.4066239</c:v>
                </c:pt>
                <c:pt idx="32459">
                  <c:v>322.41655789999999</c:v>
                </c:pt>
                <c:pt idx="32460">
                  <c:v>322.42649189999997</c:v>
                </c:pt>
                <c:pt idx="32461">
                  <c:v>322.43642590000002</c:v>
                </c:pt>
                <c:pt idx="32462">
                  <c:v>322.4463599</c:v>
                </c:pt>
                <c:pt idx="32463">
                  <c:v>322.45629389999999</c:v>
                </c:pt>
                <c:pt idx="32464">
                  <c:v>322.46622789999998</c:v>
                </c:pt>
                <c:pt idx="32465">
                  <c:v>322.47616190000002</c:v>
                </c:pt>
                <c:pt idx="32466">
                  <c:v>322.48609590000001</c:v>
                </c:pt>
                <c:pt idx="32467">
                  <c:v>322.4960299</c:v>
                </c:pt>
                <c:pt idx="32468">
                  <c:v>322.50596389999998</c:v>
                </c:pt>
                <c:pt idx="32469">
                  <c:v>322.51589790000003</c:v>
                </c:pt>
                <c:pt idx="32470">
                  <c:v>322.52583190000001</c:v>
                </c:pt>
                <c:pt idx="32471">
                  <c:v>322.5357669</c:v>
                </c:pt>
                <c:pt idx="32472">
                  <c:v>322.54570089999999</c:v>
                </c:pt>
                <c:pt idx="32473">
                  <c:v>322.55563489999997</c:v>
                </c:pt>
                <c:pt idx="32474">
                  <c:v>322.56556890000002</c:v>
                </c:pt>
                <c:pt idx="32475">
                  <c:v>322.5755029</c:v>
                </c:pt>
                <c:pt idx="32476">
                  <c:v>322.58543689999999</c:v>
                </c:pt>
                <c:pt idx="32477">
                  <c:v>322.59537089999998</c:v>
                </c:pt>
                <c:pt idx="32478">
                  <c:v>322.60530490000002</c:v>
                </c:pt>
                <c:pt idx="32479">
                  <c:v>322.61523890000001</c:v>
                </c:pt>
                <c:pt idx="32480">
                  <c:v>322.6251729</c:v>
                </c:pt>
                <c:pt idx="32481">
                  <c:v>322.63510689999998</c:v>
                </c:pt>
                <c:pt idx="32482">
                  <c:v>322.64504090000003</c:v>
                </c:pt>
                <c:pt idx="32483">
                  <c:v>322.65497490000001</c:v>
                </c:pt>
                <c:pt idx="32484">
                  <c:v>322.6649089</c:v>
                </c:pt>
                <c:pt idx="32485">
                  <c:v>322.67484289999999</c:v>
                </c:pt>
                <c:pt idx="32486">
                  <c:v>322.68477689999997</c:v>
                </c:pt>
                <c:pt idx="32487">
                  <c:v>322.69471090000002</c:v>
                </c:pt>
                <c:pt idx="32488">
                  <c:v>322.70464490000001</c:v>
                </c:pt>
                <c:pt idx="32489">
                  <c:v>322.71457889999999</c:v>
                </c:pt>
                <c:pt idx="32490">
                  <c:v>322.72451289999998</c:v>
                </c:pt>
                <c:pt idx="32491">
                  <c:v>322.73444690000002</c:v>
                </c:pt>
                <c:pt idx="32492">
                  <c:v>322.74438090000001</c:v>
                </c:pt>
                <c:pt idx="32493">
                  <c:v>322.7543149</c:v>
                </c:pt>
                <c:pt idx="32494">
                  <c:v>322.76424889999998</c:v>
                </c:pt>
                <c:pt idx="32495">
                  <c:v>322.77418230000001</c:v>
                </c:pt>
                <c:pt idx="32496">
                  <c:v>322.78411629999999</c:v>
                </c:pt>
                <c:pt idx="32497">
                  <c:v>322.79405029999998</c:v>
                </c:pt>
                <c:pt idx="32498">
                  <c:v>322.80398430000002</c:v>
                </c:pt>
                <c:pt idx="32499">
                  <c:v>322.81391830000001</c:v>
                </c:pt>
                <c:pt idx="32500">
                  <c:v>322.8238523</c:v>
                </c:pt>
                <c:pt idx="32501">
                  <c:v>322.83378629999999</c:v>
                </c:pt>
                <c:pt idx="32502">
                  <c:v>322.84372029999997</c:v>
                </c:pt>
                <c:pt idx="32503">
                  <c:v>322.85365430000002</c:v>
                </c:pt>
                <c:pt idx="32504">
                  <c:v>322.8635893</c:v>
                </c:pt>
                <c:pt idx="32505">
                  <c:v>322.87352329999999</c:v>
                </c:pt>
                <c:pt idx="32506">
                  <c:v>322.88345729999998</c:v>
                </c:pt>
                <c:pt idx="32507">
                  <c:v>322.89339130000002</c:v>
                </c:pt>
                <c:pt idx="32508">
                  <c:v>322.90332530000001</c:v>
                </c:pt>
                <c:pt idx="32509">
                  <c:v>322.91325929999999</c:v>
                </c:pt>
                <c:pt idx="32510">
                  <c:v>322.92319329999998</c:v>
                </c:pt>
                <c:pt idx="32511">
                  <c:v>322.93312730000002</c:v>
                </c:pt>
                <c:pt idx="32512">
                  <c:v>322.94306130000001</c:v>
                </c:pt>
                <c:pt idx="32513">
                  <c:v>322.9529953</c:v>
                </c:pt>
                <c:pt idx="32514">
                  <c:v>322.96292929999998</c:v>
                </c:pt>
                <c:pt idx="32515">
                  <c:v>322.97286329999997</c:v>
                </c:pt>
                <c:pt idx="32516">
                  <c:v>322.98279730000002</c:v>
                </c:pt>
                <c:pt idx="32517">
                  <c:v>322.9927313</c:v>
                </c:pt>
                <c:pt idx="32518">
                  <c:v>323.00266529999999</c:v>
                </c:pt>
                <c:pt idx="32519">
                  <c:v>323.01259929999998</c:v>
                </c:pt>
                <c:pt idx="32520">
                  <c:v>323.02253330000002</c:v>
                </c:pt>
                <c:pt idx="32521">
                  <c:v>323.03246730000001</c:v>
                </c:pt>
                <c:pt idx="32522">
                  <c:v>323.04240129999999</c:v>
                </c:pt>
                <c:pt idx="32523">
                  <c:v>323.05233529999998</c:v>
                </c:pt>
                <c:pt idx="32524">
                  <c:v>323.06226930000003</c:v>
                </c:pt>
                <c:pt idx="32525">
                  <c:v>323.07220330000001</c:v>
                </c:pt>
                <c:pt idx="32526">
                  <c:v>323.0821373</c:v>
                </c:pt>
                <c:pt idx="32527">
                  <c:v>323.09207129999999</c:v>
                </c:pt>
                <c:pt idx="32528">
                  <c:v>323.10200529999997</c:v>
                </c:pt>
                <c:pt idx="32529">
                  <c:v>323.11193930000002</c:v>
                </c:pt>
                <c:pt idx="32530">
                  <c:v>323.1218733</c:v>
                </c:pt>
                <c:pt idx="32531">
                  <c:v>323.13180729999999</c:v>
                </c:pt>
                <c:pt idx="32532">
                  <c:v>323.14174129999998</c:v>
                </c:pt>
                <c:pt idx="32533">
                  <c:v>323.15167630000002</c:v>
                </c:pt>
                <c:pt idx="32534">
                  <c:v>323.16161030000001</c:v>
                </c:pt>
                <c:pt idx="32535">
                  <c:v>323.17154429999999</c:v>
                </c:pt>
                <c:pt idx="32536">
                  <c:v>323.18147829999998</c:v>
                </c:pt>
                <c:pt idx="32537">
                  <c:v>323.19141230000002</c:v>
                </c:pt>
                <c:pt idx="32538">
                  <c:v>323.20134630000001</c:v>
                </c:pt>
                <c:pt idx="32539">
                  <c:v>323.2112803</c:v>
                </c:pt>
                <c:pt idx="32540">
                  <c:v>323.22121429999999</c:v>
                </c:pt>
                <c:pt idx="32541">
                  <c:v>323.23114829999997</c:v>
                </c:pt>
                <c:pt idx="32542">
                  <c:v>323.24108230000002</c:v>
                </c:pt>
                <c:pt idx="32543">
                  <c:v>323.2510163</c:v>
                </c:pt>
                <c:pt idx="32544">
                  <c:v>323.26095029999999</c:v>
                </c:pt>
                <c:pt idx="32545">
                  <c:v>323.27088429999998</c:v>
                </c:pt>
                <c:pt idx="32546">
                  <c:v>323.28081830000002</c:v>
                </c:pt>
                <c:pt idx="32547">
                  <c:v>323.29075230000001</c:v>
                </c:pt>
                <c:pt idx="32548">
                  <c:v>323.3006863</c:v>
                </c:pt>
                <c:pt idx="32549">
                  <c:v>323.31062029999998</c:v>
                </c:pt>
                <c:pt idx="32550">
                  <c:v>323.32055430000003</c:v>
                </c:pt>
                <c:pt idx="32551">
                  <c:v>323.33048830000001</c:v>
                </c:pt>
                <c:pt idx="32552">
                  <c:v>323.3404223</c:v>
                </c:pt>
                <c:pt idx="32553">
                  <c:v>323.35035629999999</c:v>
                </c:pt>
                <c:pt idx="32554">
                  <c:v>323.36029029999997</c:v>
                </c:pt>
                <c:pt idx="32555">
                  <c:v>323.37022430000002</c:v>
                </c:pt>
                <c:pt idx="32556">
                  <c:v>323.38015830000001</c:v>
                </c:pt>
                <c:pt idx="32557">
                  <c:v>323.39009229999999</c:v>
                </c:pt>
                <c:pt idx="32558">
                  <c:v>323.40002629999998</c:v>
                </c:pt>
                <c:pt idx="32559">
                  <c:v>323.40996030000002</c:v>
                </c:pt>
                <c:pt idx="32560">
                  <c:v>323.41989430000001</c:v>
                </c:pt>
                <c:pt idx="32561">
                  <c:v>323.4298283</c:v>
                </c:pt>
                <c:pt idx="32562">
                  <c:v>323.43976329999998</c:v>
                </c:pt>
                <c:pt idx="32563">
                  <c:v>323.44969730000003</c:v>
                </c:pt>
                <c:pt idx="32564">
                  <c:v>323.45963130000001</c:v>
                </c:pt>
                <c:pt idx="32565">
                  <c:v>323.4695653</c:v>
                </c:pt>
                <c:pt idx="32566">
                  <c:v>323.47949929999999</c:v>
                </c:pt>
                <c:pt idx="32567">
                  <c:v>323.48943329999997</c:v>
                </c:pt>
                <c:pt idx="32568">
                  <c:v>323.49936730000002</c:v>
                </c:pt>
                <c:pt idx="32569">
                  <c:v>323.5093013</c:v>
                </c:pt>
                <c:pt idx="32570">
                  <c:v>323.51923529999999</c:v>
                </c:pt>
                <c:pt idx="32571">
                  <c:v>323.52916929999998</c:v>
                </c:pt>
                <c:pt idx="32572">
                  <c:v>323.53910330000002</c:v>
                </c:pt>
                <c:pt idx="32573">
                  <c:v>323.54903730000001</c:v>
                </c:pt>
                <c:pt idx="32574">
                  <c:v>323.5589713</c:v>
                </c:pt>
                <c:pt idx="32575">
                  <c:v>323.56890529999998</c:v>
                </c:pt>
                <c:pt idx="32576">
                  <c:v>323.57883930000003</c:v>
                </c:pt>
                <c:pt idx="32577">
                  <c:v>323.58877330000001</c:v>
                </c:pt>
                <c:pt idx="32578">
                  <c:v>323.5987073</c:v>
                </c:pt>
                <c:pt idx="32579">
                  <c:v>323.60864129999999</c:v>
                </c:pt>
                <c:pt idx="32580">
                  <c:v>323.61857529999997</c:v>
                </c:pt>
                <c:pt idx="32581">
                  <c:v>323.62850930000002</c:v>
                </c:pt>
                <c:pt idx="32582">
                  <c:v>323.63844330000001</c:v>
                </c:pt>
                <c:pt idx="32583">
                  <c:v>323.64837729999999</c:v>
                </c:pt>
                <c:pt idx="32584">
                  <c:v>323.65831129999998</c:v>
                </c:pt>
                <c:pt idx="32585">
                  <c:v>323.66824530000002</c:v>
                </c:pt>
                <c:pt idx="32586">
                  <c:v>323.67817930000001</c:v>
                </c:pt>
                <c:pt idx="32587">
                  <c:v>323.6881133</c:v>
                </c:pt>
                <c:pt idx="32588">
                  <c:v>323.69804829999998</c:v>
                </c:pt>
                <c:pt idx="32589">
                  <c:v>323.70798230000003</c:v>
                </c:pt>
                <c:pt idx="32590">
                  <c:v>323.71791630000001</c:v>
                </c:pt>
                <c:pt idx="32591">
                  <c:v>323.7278503</c:v>
                </c:pt>
                <c:pt idx="32592">
                  <c:v>323.73778429999999</c:v>
                </c:pt>
                <c:pt idx="32593">
                  <c:v>323.74771829999997</c:v>
                </c:pt>
                <c:pt idx="32594">
                  <c:v>323.75765230000002</c:v>
                </c:pt>
                <c:pt idx="32595">
                  <c:v>323.7675863</c:v>
                </c:pt>
                <c:pt idx="32596">
                  <c:v>323.7775211</c:v>
                </c:pt>
                <c:pt idx="32597">
                  <c:v>323.78745509999999</c:v>
                </c:pt>
                <c:pt idx="32598">
                  <c:v>323.79738909999998</c:v>
                </c:pt>
                <c:pt idx="32599">
                  <c:v>323.80732310000002</c:v>
                </c:pt>
                <c:pt idx="32600">
                  <c:v>323.81725710000001</c:v>
                </c:pt>
                <c:pt idx="32601">
                  <c:v>323.82719109999999</c:v>
                </c:pt>
                <c:pt idx="32602">
                  <c:v>323.83712509999998</c:v>
                </c:pt>
                <c:pt idx="32603">
                  <c:v>323.84705910000002</c:v>
                </c:pt>
                <c:pt idx="32604">
                  <c:v>323.85699310000001</c:v>
                </c:pt>
                <c:pt idx="32605">
                  <c:v>323.8669271</c:v>
                </c:pt>
                <c:pt idx="32606">
                  <c:v>323.87686109999999</c:v>
                </c:pt>
                <c:pt idx="32607">
                  <c:v>323.88679509999997</c:v>
                </c:pt>
                <c:pt idx="32608">
                  <c:v>323.89672910000002</c:v>
                </c:pt>
                <c:pt idx="32609">
                  <c:v>323.9066631</c:v>
                </c:pt>
                <c:pt idx="32610">
                  <c:v>323.91659709999999</c:v>
                </c:pt>
                <c:pt idx="32611">
                  <c:v>323.92653109999998</c:v>
                </c:pt>
                <c:pt idx="32612">
                  <c:v>323.93646510000002</c:v>
                </c:pt>
                <c:pt idx="32613">
                  <c:v>323.94639910000001</c:v>
                </c:pt>
                <c:pt idx="32614">
                  <c:v>323.95633409999999</c:v>
                </c:pt>
                <c:pt idx="32615">
                  <c:v>323.96626809999998</c:v>
                </c:pt>
                <c:pt idx="32616">
                  <c:v>323.97620210000002</c:v>
                </c:pt>
                <c:pt idx="32617">
                  <c:v>323.98613610000001</c:v>
                </c:pt>
                <c:pt idx="32618">
                  <c:v>323.9960701</c:v>
                </c:pt>
                <c:pt idx="32619">
                  <c:v>324.00600409999998</c:v>
                </c:pt>
                <c:pt idx="32620">
                  <c:v>324.01593810000003</c:v>
                </c:pt>
                <c:pt idx="32621">
                  <c:v>324.02587210000002</c:v>
                </c:pt>
                <c:pt idx="32622">
                  <c:v>324.0358061</c:v>
                </c:pt>
                <c:pt idx="32623">
                  <c:v>324.04574009999999</c:v>
                </c:pt>
                <c:pt idx="32624">
                  <c:v>324.05567409999998</c:v>
                </c:pt>
                <c:pt idx="32625">
                  <c:v>324.06560810000002</c:v>
                </c:pt>
                <c:pt idx="32626">
                  <c:v>324.07554210000001</c:v>
                </c:pt>
                <c:pt idx="32627">
                  <c:v>324.08547609999999</c:v>
                </c:pt>
                <c:pt idx="32628">
                  <c:v>324.09541009999998</c:v>
                </c:pt>
                <c:pt idx="32629">
                  <c:v>324.10534410000002</c:v>
                </c:pt>
                <c:pt idx="32630">
                  <c:v>324.11527810000001</c:v>
                </c:pt>
                <c:pt idx="32631">
                  <c:v>324.1252121</c:v>
                </c:pt>
                <c:pt idx="32632">
                  <c:v>324.13514609999999</c:v>
                </c:pt>
                <c:pt idx="32633">
                  <c:v>324.14508009999997</c:v>
                </c:pt>
                <c:pt idx="32634">
                  <c:v>324.15501410000002</c:v>
                </c:pt>
                <c:pt idx="32635">
                  <c:v>324.1649481</c:v>
                </c:pt>
                <c:pt idx="32636">
                  <c:v>324.17488209999999</c:v>
                </c:pt>
                <c:pt idx="32637">
                  <c:v>324.18481609999998</c:v>
                </c:pt>
                <c:pt idx="32638">
                  <c:v>324.19475110000002</c:v>
                </c:pt>
                <c:pt idx="32639">
                  <c:v>324.20468510000001</c:v>
                </c:pt>
                <c:pt idx="32640">
                  <c:v>324.21461909999999</c:v>
                </c:pt>
                <c:pt idx="32641">
                  <c:v>324.22455309999998</c:v>
                </c:pt>
                <c:pt idx="32642">
                  <c:v>324.23448710000002</c:v>
                </c:pt>
                <c:pt idx="32643">
                  <c:v>324.24442110000001</c:v>
                </c:pt>
                <c:pt idx="32644">
                  <c:v>324.2543551</c:v>
                </c:pt>
                <c:pt idx="32645">
                  <c:v>324.26428909999998</c:v>
                </c:pt>
                <c:pt idx="32646">
                  <c:v>324.27422309999997</c:v>
                </c:pt>
                <c:pt idx="32647">
                  <c:v>324.28415710000002</c:v>
                </c:pt>
                <c:pt idx="32648">
                  <c:v>324.2940911</c:v>
                </c:pt>
                <c:pt idx="32649">
                  <c:v>324.30402509999999</c:v>
                </c:pt>
                <c:pt idx="32650">
                  <c:v>324.31395909999998</c:v>
                </c:pt>
                <c:pt idx="32651">
                  <c:v>324.32389310000002</c:v>
                </c:pt>
                <c:pt idx="32652">
                  <c:v>324.33382710000001</c:v>
                </c:pt>
                <c:pt idx="32653">
                  <c:v>324.34376109999999</c:v>
                </c:pt>
                <c:pt idx="32654">
                  <c:v>324.35369509999998</c:v>
                </c:pt>
                <c:pt idx="32655">
                  <c:v>324.36362910000003</c:v>
                </c:pt>
                <c:pt idx="32656">
                  <c:v>324.37356310000001</c:v>
                </c:pt>
                <c:pt idx="32657">
                  <c:v>324.3834971</c:v>
                </c:pt>
                <c:pt idx="32658">
                  <c:v>324.39343109999999</c:v>
                </c:pt>
                <c:pt idx="32659">
                  <c:v>324.40336509999997</c:v>
                </c:pt>
                <c:pt idx="32660">
                  <c:v>324.41329910000002</c:v>
                </c:pt>
                <c:pt idx="32661">
                  <c:v>324.4232331</c:v>
                </c:pt>
                <c:pt idx="32662">
                  <c:v>324.43316709999999</c:v>
                </c:pt>
                <c:pt idx="32663">
                  <c:v>324.44310209999998</c:v>
                </c:pt>
                <c:pt idx="32664">
                  <c:v>324.45303610000002</c:v>
                </c:pt>
                <c:pt idx="32665">
                  <c:v>324.46297010000001</c:v>
                </c:pt>
                <c:pt idx="32666">
                  <c:v>324.47290409999999</c:v>
                </c:pt>
                <c:pt idx="32667">
                  <c:v>324.48283809999998</c:v>
                </c:pt>
                <c:pt idx="32668">
                  <c:v>324.49277210000002</c:v>
                </c:pt>
                <c:pt idx="32669">
                  <c:v>324.50270610000001</c:v>
                </c:pt>
                <c:pt idx="32670">
                  <c:v>324.5126401</c:v>
                </c:pt>
                <c:pt idx="32671">
                  <c:v>324.52257409999999</c:v>
                </c:pt>
                <c:pt idx="32672">
                  <c:v>324.53250809999997</c:v>
                </c:pt>
                <c:pt idx="32673">
                  <c:v>324.54244210000002</c:v>
                </c:pt>
                <c:pt idx="32674">
                  <c:v>324.5523761</c:v>
                </c:pt>
                <c:pt idx="32675">
                  <c:v>324.56231009999999</c:v>
                </c:pt>
                <c:pt idx="32676">
                  <c:v>324.57224409999998</c:v>
                </c:pt>
                <c:pt idx="32677">
                  <c:v>324.58217810000002</c:v>
                </c:pt>
                <c:pt idx="32678">
                  <c:v>324.59211210000001</c:v>
                </c:pt>
                <c:pt idx="32679">
                  <c:v>324.6020461</c:v>
                </c:pt>
                <c:pt idx="32680">
                  <c:v>324.61198009999998</c:v>
                </c:pt>
                <c:pt idx="32681">
                  <c:v>324.62191410000003</c:v>
                </c:pt>
                <c:pt idx="32682">
                  <c:v>324.63184810000001</c:v>
                </c:pt>
                <c:pt idx="32683">
                  <c:v>324.6417821</c:v>
                </c:pt>
                <c:pt idx="32684">
                  <c:v>324.65171609999999</c:v>
                </c:pt>
                <c:pt idx="32685">
                  <c:v>324.66165009999997</c:v>
                </c:pt>
                <c:pt idx="32686">
                  <c:v>324.67158510000002</c:v>
                </c:pt>
                <c:pt idx="32687">
                  <c:v>324.6815191</c:v>
                </c:pt>
                <c:pt idx="32688">
                  <c:v>324.69145309999999</c:v>
                </c:pt>
                <c:pt idx="32689">
                  <c:v>324.70138709999998</c:v>
                </c:pt>
                <c:pt idx="32690">
                  <c:v>324.71132110000002</c:v>
                </c:pt>
                <c:pt idx="32691">
                  <c:v>324.72125510000001</c:v>
                </c:pt>
                <c:pt idx="32692">
                  <c:v>324.73118909999999</c:v>
                </c:pt>
                <c:pt idx="32693">
                  <c:v>324.74112309999998</c:v>
                </c:pt>
                <c:pt idx="32694">
                  <c:v>324.75105710000003</c:v>
                </c:pt>
                <c:pt idx="32695">
                  <c:v>324.76099110000001</c:v>
                </c:pt>
                <c:pt idx="32696">
                  <c:v>324.77092440000001</c:v>
                </c:pt>
                <c:pt idx="32697">
                  <c:v>324.7808584</c:v>
                </c:pt>
                <c:pt idx="32698">
                  <c:v>324.79079239999999</c:v>
                </c:pt>
                <c:pt idx="32699">
                  <c:v>324.80072639999997</c:v>
                </c:pt>
                <c:pt idx="32700">
                  <c:v>324.81066040000002</c:v>
                </c:pt>
                <c:pt idx="32701">
                  <c:v>324.8205944</c:v>
                </c:pt>
                <c:pt idx="32702">
                  <c:v>324.83052839999999</c:v>
                </c:pt>
                <c:pt idx="32703">
                  <c:v>324.84046239999998</c:v>
                </c:pt>
                <c:pt idx="32704">
                  <c:v>324.85039640000002</c:v>
                </c:pt>
                <c:pt idx="32705">
                  <c:v>324.86033040000001</c:v>
                </c:pt>
                <c:pt idx="32706">
                  <c:v>324.8702644</c:v>
                </c:pt>
                <c:pt idx="32707">
                  <c:v>324.88019839999998</c:v>
                </c:pt>
                <c:pt idx="32708">
                  <c:v>324.89013340000002</c:v>
                </c:pt>
                <c:pt idx="32709">
                  <c:v>324.90006740000001</c:v>
                </c:pt>
                <c:pt idx="32710">
                  <c:v>324.9100014</c:v>
                </c:pt>
                <c:pt idx="32711">
                  <c:v>324.91993539999999</c:v>
                </c:pt>
                <c:pt idx="32712">
                  <c:v>324.92986939999997</c:v>
                </c:pt>
                <c:pt idx="32713">
                  <c:v>324.93980340000002</c:v>
                </c:pt>
                <c:pt idx="32714">
                  <c:v>324.9497374</c:v>
                </c:pt>
                <c:pt idx="32715">
                  <c:v>324.95967139999999</c:v>
                </c:pt>
                <c:pt idx="32716">
                  <c:v>324.96960539999998</c:v>
                </c:pt>
                <c:pt idx="32717">
                  <c:v>324.97953940000002</c:v>
                </c:pt>
                <c:pt idx="32718">
                  <c:v>324.98947340000001</c:v>
                </c:pt>
                <c:pt idx="32719">
                  <c:v>324.9994074</c:v>
                </c:pt>
                <c:pt idx="32720">
                  <c:v>325.00934139999998</c:v>
                </c:pt>
                <c:pt idx="32721">
                  <c:v>325.01927540000003</c:v>
                </c:pt>
                <c:pt idx="32722">
                  <c:v>325.02920940000001</c:v>
                </c:pt>
                <c:pt idx="32723">
                  <c:v>325.0391434</c:v>
                </c:pt>
                <c:pt idx="32724">
                  <c:v>325.04907739999999</c:v>
                </c:pt>
                <c:pt idx="32725">
                  <c:v>325.05901139999997</c:v>
                </c:pt>
                <c:pt idx="32726">
                  <c:v>325.06894540000002</c:v>
                </c:pt>
                <c:pt idx="32727">
                  <c:v>325.07887940000001</c:v>
                </c:pt>
                <c:pt idx="32728">
                  <c:v>325.08881339999999</c:v>
                </c:pt>
                <c:pt idx="32729">
                  <c:v>325.09874839999998</c:v>
                </c:pt>
                <c:pt idx="32730">
                  <c:v>325.10868240000002</c:v>
                </c:pt>
                <c:pt idx="32731">
                  <c:v>325.11861640000001</c:v>
                </c:pt>
                <c:pt idx="32732">
                  <c:v>325.12855039999999</c:v>
                </c:pt>
                <c:pt idx="32733">
                  <c:v>325.13848439999998</c:v>
                </c:pt>
                <c:pt idx="32734">
                  <c:v>325.14841840000003</c:v>
                </c:pt>
                <c:pt idx="32735">
                  <c:v>325.15835240000001</c:v>
                </c:pt>
                <c:pt idx="32736">
                  <c:v>325.1682864</c:v>
                </c:pt>
                <c:pt idx="32737">
                  <c:v>325.17822039999999</c:v>
                </c:pt>
                <c:pt idx="32738">
                  <c:v>325.18815439999997</c:v>
                </c:pt>
                <c:pt idx="32739">
                  <c:v>325.19808840000002</c:v>
                </c:pt>
                <c:pt idx="32740">
                  <c:v>325.2080224</c:v>
                </c:pt>
                <c:pt idx="32741">
                  <c:v>325.21795639999999</c:v>
                </c:pt>
                <c:pt idx="32742">
                  <c:v>325.22789039999998</c:v>
                </c:pt>
                <c:pt idx="32743">
                  <c:v>325.23782440000002</c:v>
                </c:pt>
                <c:pt idx="32744">
                  <c:v>325.24775840000001</c:v>
                </c:pt>
                <c:pt idx="32745">
                  <c:v>325.2576924</c:v>
                </c:pt>
                <c:pt idx="32746">
                  <c:v>325.26762639999998</c:v>
                </c:pt>
                <c:pt idx="32747">
                  <c:v>325.27756040000003</c:v>
                </c:pt>
                <c:pt idx="32748">
                  <c:v>325.28749440000001</c:v>
                </c:pt>
                <c:pt idx="32749">
                  <c:v>325.2974284</c:v>
                </c:pt>
                <c:pt idx="32750">
                  <c:v>325.30736339999999</c:v>
                </c:pt>
                <c:pt idx="32751">
                  <c:v>325.31729739999997</c:v>
                </c:pt>
                <c:pt idx="32752">
                  <c:v>325.32723140000002</c:v>
                </c:pt>
                <c:pt idx="32753">
                  <c:v>325.3371654</c:v>
                </c:pt>
                <c:pt idx="32754">
                  <c:v>325.34709939999999</c:v>
                </c:pt>
                <c:pt idx="32755">
                  <c:v>325.35703339999998</c:v>
                </c:pt>
                <c:pt idx="32756">
                  <c:v>325.36696740000002</c:v>
                </c:pt>
                <c:pt idx="32757">
                  <c:v>325.37690140000001</c:v>
                </c:pt>
                <c:pt idx="32758">
                  <c:v>325.3868354</c:v>
                </c:pt>
                <c:pt idx="32759">
                  <c:v>325.39676939999998</c:v>
                </c:pt>
                <c:pt idx="32760">
                  <c:v>325.40670340000003</c:v>
                </c:pt>
                <c:pt idx="32761">
                  <c:v>325.41663740000001</c:v>
                </c:pt>
                <c:pt idx="32762">
                  <c:v>325.4265714</c:v>
                </c:pt>
                <c:pt idx="32763">
                  <c:v>325.43650539999999</c:v>
                </c:pt>
                <c:pt idx="32764">
                  <c:v>325.44643939999997</c:v>
                </c:pt>
                <c:pt idx="32765">
                  <c:v>325.45637340000002</c:v>
                </c:pt>
                <c:pt idx="32766">
                  <c:v>325.46630740000001</c:v>
                </c:pt>
                <c:pt idx="32767">
                  <c:v>325.47624139999999</c:v>
                </c:pt>
                <c:pt idx="32768">
                  <c:v>325.48617539999998</c:v>
                </c:pt>
                <c:pt idx="32769">
                  <c:v>325.49610940000002</c:v>
                </c:pt>
                <c:pt idx="32770">
                  <c:v>325.50604340000001</c:v>
                </c:pt>
                <c:pt idx="32771">
                  <c:v>325.51597839999999</c:v>
                </c:pt>
                <c:pt idx="32772">
                  <c:v>325.52591239999998</c:v>
                </c:pt>
                <c:pt idx="32773">
                  <c:v>325.53584640000003</c:v>
                </c:pt>
                <c:pt idx="32774">
                  <c:v>325.54578040000001</c:v>
                </c:pt>
                <c:pt idx="32775">
                  <c:v>325.5557144</c:v>
                </c:pt>
                <c:pt idx="32776">
                  <c:v>325.56564839999999</c:v>
                </c:pt>
                <c:pt idx="32777">
                  <c:v>325.57558239999997</c:v>
                </c:pt>
                <c:pt idx="32778">
                  <c:v>325.58551640000002</c:v>
                </c:pt>
                <c:pt idx="32779">
                  <c:v>325.5954504</c:v>
                </c:pt>
                <c:pt idx="32780">
                  <c:v>325.60538439999999</c:v>
                </c:pt>
                <c:pt idx="32781">
                  <c:v>325.61531839999998</c:v>
                </c:pt>
                <c:pt idx="32782">
                  <c:v>325.62525240000002</c:v>
                </c:pt>
                <c:pt idx="32783">
                  <c:v>325.63518640000001</c:v>
                </c:pt>
                <c:pt idx="32784">
                  <c:v>325.6451204</c:v>
                </c:pt>
                <c:pt idx="32785">
                  <c:v>325.65505439999998</c:v>
                </c:pt>
                <c:pt idx="32786">
                  <c:v>325.66498840000003</c:v>
                </c:pt>
                <c:pt idx="32787">
                  <c:v>325.67492240000001</c:v>
                </c:pt>
                <c:pt idx="32788">
                  <c:v>325.6848564</c:v>
                </c:pt>
                <c:pt idx="32789">
                  <c:v>325.69479039999999</c:v>
                </c:pt>
                <c:pt idx="32790">
                  <c:v>325.70472539999997</c:v>
                </c:pt>
                <c:pt idx="32791">
                  <c:v>325.71465940000002</c:v>
                </c:pt>
                <c:pt idx="32792">
                  <c:v>325.7245934</c:v>
                </c:pt>
                <c:pt idx="32793">
                  <c:v>325.73452739999999</c:v>
                </c:pt>
                <c:pt idx="32794">
                  <c:v>325.74446139999998</c:v>
                </c:pt>
                <c:pt idx="32795">
                  <c:v>325.75439540000002</c:v>
                </c:pt>
                <c:pt idx="32796">
                  <c:v>325.76432940000001</c:v>
                </c:pt>
                <c:pt idx="32797">
                  <c:v>325.77426380000003</c:v>
                </c:pt>
                <c:pt idx="32798">
                  <c:v>325.78419780000002</c:v>
                </c:pt>
                <c:pt idx="32799">
                  <c:v>325.7941318</c:v>
                </c:pt>
                <c:pt idx="32800">
                  <c:v>325.80406579999999</c:v>
                </c:pt>
                <c:pt idx="32801">
                  <c:v>325.81399979999998</c:v>
                </c:pt>
                <c:pt idx="32802">
                  <c:v>325.82393380000002</c:v>
                </c:pt>
                <c:pt idx="32803">
                  <c:v>325.83386780000001</c:v>
                </c:pt>
                <c:pt idx="32804">
                  <c:v>325.84380179999999</c:v>
                </c:pt>
                <c:pt idx="32805">
                  <c:v>325.85373579999998</c:v>
                </c:pt>
                <c:pt idx="32806">
                  <c:v>325.86366980000003</c:v>
                </c:pt>
                <c:pt idx="32807">
                  <c:v>325.87360380000001</c:v>
                </c:pt>
                <c:pt idx="32808">
                  <c:v>325.8835378</c:v>
                </c:pt>
                <c:pt idx="32809">
                  <c:v>325.89347279999998</c:v>
                </c:pt>
                <c:pt idx="32810">
                  <c:v>325.90340680000003</c:v>
                </c:pt>
                <c:pt idx="32811">
                  <c:v>325.91334080000001</c:v>
                </c:pt>
                <c:pt idx="32812">
                  <c:v>325.9232748</c:v>
                </c:pt>
                <c:pt idx="32813">
                  <c:v>325.93320879999999</c:v>
                </c:pt>
                <c:pt idx="32814">
                  <c:v>325.94314279999998</c:v>
                </c:pt>
                <c:pt idx="32815">
                  <c:v>325.95307680000002</c:v>
                </c:pt>
                <c:pt idx="32816">
                  <c:v>325.96301080000001</c:v>
                </c:pt>
                <c:pt idx="32817">
                  <c:v>325.97294470000003</c:v>
                </c:pt>
                <c:pt idx="32818">
                  <c:v>325.98287879999998</c:v>
                </c:pt>
                <c:pt idx="32819">
                  <c:v>325.99281280000002</c:v>
                </c:pt>
                <c:pt idx="32820">
                  <c:v>326.00274680000001</c:v>
                </c:pt>
                <c:pt idx="32821">
                  <c:v>326.0126808</c:v>
                </c:pt>
                <c:pt idx="32822">
                  <c:v>326.02261479999999</c:v>
                </c:pt>
                <c:pt idx="32823">
                  <c:v>326.03254879999997</c:v>
                </c:pt>
                <c:pt idx="32824">
                  <c:v>326.04248280000002</c:v>
                </c:pt>
                <c:pt idx="32825">
                  <c:v>326.0524168</c:v>
                </c:pt>
                <c:pt idx="32826">
                  <c:v>326.06235079999999</c:v>
                </c:pt>
                <c:pt idx="32827">
                  <c:v>326.07228479999998</c:v>
                </c:pt>
                <c:pt idx="32828">
                  <c:v>326.08221980000002</c:v>
                </c:pt>
                <c:pt idx="32829">
                  <c:v>326.09215380000001</c:v>
                </c:pt>
                <c:pt idx="32830">
                  <c:v>326.10208779999999</c:v>
                </c:pt>
                <c:pt idx="32831">
                  <c:v>326.11202179999998</c:v>
                </c:pt>
                <c:pt idx="32832">
                  <c:v>326.12195580000002</c:v>
                </c:pt>
                <c:pt idx="32833">
                  <c:v>326.13188980000001</c:v>
                </c:pt>
                <c:pt idx="32834">
                  <c:v>326.1418238</c:v>
                </c:pt>
                <c:pt idx="32835">
                  <c:v>326.15175779999998</c:v>
                </c:pt>
                <c:pt idx="32836">
                  <c:v>326.16169180000003</c:v>
                </c:pt>
                <c:pt idx="32837">
                  <c:v>326.17162580000002</c:v>
                </c:pt>
                <c:pt idx="32838">
                  <c:v>326.1815598</c:v>
                </c:pt>
                <c:pt idx="32839">
                  <c:v>326.19149379999999</c:v>
                </c:pt>
                <c:pt idx="32840">
                  <c:v>326.20142779999998</c:v>
                </c:pt>
                <c:pt idx="32841">
                  <c:v>326.21136180000002</c:v>
                </c:pt>
                <c:pt idx="32842">
                  <c:v>326.22129580000001</c:v>
                </c:pt>
                <c:pt idx="32843">
                  <c:v>326.23122979999999</c:v>
                </c:pt>
                <c:pt idx="32844">
                  <c:v>326.24116379999998</c:v>
                </c:pt>
                <c:pt idx="32845">
                  <c:v>326.25109780000003</c:v>
                </c:pt>
                <c:pt idx="32846">
                  <c:v>326.26103280000001</c:v>
                </c:pt>
                <c:pt idx="32847">
                  <c:v>326.2709668</c:v>
                </c:pt>
                <c:pt idx="32848">
                  <c:v>326.28090079999998</c:v>
                </c:pt>
                <c:pt idx="32849">
                  <c:v>326.29083480000003</c:v>
                </c:pt>
                <c:pt idx="32850">
                  <c:v>326.30076880000001</c:v>
                </c:pt>
                <c:pt idx="32851">
                  <c:v>326.3107028</c:v>
                </c:pt>
                <c:pt idx="32852">
                  <c:v>326.32063679999999</c:v>
                </c:pt>
                <c:pt idx="32853">
                  <c:v>326.33057079999998</c:v>
                </c:pt>
                <c:pt idx="32854">
                  <c:v>326.34050480000002</c:v>
                </c:pt>
                <c:pt idx="32855">
                  <c:v>326.35043880000001</c:v>
                </c:pt>
                <c:pt idx="32856">
                  <c:v>326.36037279999999</c:v>
                </c:pt>
                <c:pt idx="32857">
                  <c:v>326.37030679999998</c:v>
                </c:pt>
                <c:pt idx="32858">
                  <c:v>326.38024080000002</c:v>
                </c:pt>
                <c:pt idx="32859">
                  <c:v>326.39017480000001</c:v>
                </c:pt>
                <c:pt idx="32860">
                  <c:v>326.4001088</c:v>
                </c:pt>
                <c:pt idx="32861">
                  <c:v>326.41004279999999</c:v>
                </c:pt>
                <c:pt idx="32862">
                  <c:v>326.41997679999997</c:v>
                </c:pt>
                <c:pt idx="32863">
                  <c:v>326.42991080000002</c:v>
                </c:pt>
                <c:pt idx="32864">
                  <c:v>326.4398458</c:v>
                </c:pt>
                <c:pt idx="32865">
                  <c:v>326.44977979999999</c:v>
                </c:pt>
                <c:pt idx="32866">
                  <c:v>326.45971379999997</c:v>
                </c:pt>
                <c:pt idx="32867">
                  <c:v>326.46964780000002</c:v>
                </c:pt>
                <c:pt idx="32868">
                  <c:v>326.47958180000001</c:v>
                </c:pt>
                <c:pt idx="32869">
                  <c:v>326.48951579999999</c:v>
                </c:pt>
                <c:pt idx="32870">
                  <c:v>326.49944979999998</c:v>
                </c:pt>
                <c:pt idx="32871">
                  <c:v>326.50938380000002</c:v>
                </c:pt>
                <c:pt idx="32872">
                  <c:v>326.51931780000001</c:v>
                </c:pt>
                <c:pt idx="32873">
                  <c:v>326.5292518</c:v>
                </c:pt>
                <c:pt idx="32874">
                  <c:v>326.53918579999998</c:v>
                </c:pt>
                <c:pt idx="32875">
                  <c:v>326.54911980000003</c:v>
                </c:pt>
                <c:pt idx="32876">
                  <c:v>326.55905380000002</c:v>
                </c:pt>
                <c:pt idx="32877">
                  <c:v>326.5689878</c:v>
                </c:pt>
                <c:pt idx="32878">
                  <c:v>326.57892179999999</c:v>
                </c:pt>
                <c:pt idx="32879">
                  <c:v>326.58885579999998</c:v>
                </c:pt>
                <c:pt idx="32880">
                  <c:v>326.59878980000002</c:v>
                </c:pt>
                <c:pt idx="32881">
                  <c:v>326.60872380000001</c:v>
                </c:pt>
                <c:pt idx="32882">
                  <c:v>326.61865879999999</c:v>
                </c:pt>
                <c:pt idx="32883">
                  <c:v>326.62859270000001</c:v>
                </c:pt>
                <c:pt idx="32884">
                  <c:v>326.63852680000002</c:v>
                </c:pt>
                <c:pt idx="32885">
                  <c:v>326.64846080000001</c:v>
                </c:pt>
                <c:pt idx="32886">
                  <c:v>326.6583948</c:v>
                </c:pt>
                <c:pt idx="32887">
                  <c:v>326.66832879999998</c:v>
                </c:pt>
                <c:pt idx="32888">
                  <c:v>326.67826280000003</c:v>
                </c:pt>
                <c:pt idx="32889">
                  <c:v>326.68819680000001</c:v>
                </c:pt>
                <c:pt idx="32890">
                  <c:v>326.6981308</c:v>
                </c:pt>
                <c:pt idx="32891">
                  <c:v>326.70806479999999</c:v>
                </c:pt>
                <c:pt idx="32892">
                  <c:v>326.71799879999998</c:v>
                </c:pt>
                <c:pt idx="32893">
                  <c:v>326.72793280000002</c:v>
                </c:pt>
                <c:pt idx="32894">
                  <c:v>326.73786680000001</c:v>
                </c:pt>
                <c:pt idx="32895">
                  <c:v>326.74780079999999</c:v>
                </c:pt>
                <c:pt idx="32896">
                  <c:v>326.75773479999998</c:v>
                </c:pt>
                <c:pt idx="32897">
                  <c:v>326.76766880000002</c:v>
                </c:pt>
                <c:pt idx="32898">
                  <c:v>326.77760239999998</c:v>
                </c:pt>
                <c:pt idx="32899">
                  <c:v>326.78753740000002</c:v>
                </c:pt>
                <c:pt idx="32900">
                  <c:v>326.79747140000001</c:v>
                </c:pt>
                <c:pt idx="32901">
                  <c:v>326.80740539999999</c:v>
                </c:pt>
                <c:pt idx="32902">
                  <c:v>326.81733939999998</c:v>
                </c:pt>
                <c:pt idx="32903">
                  <c:v>326.82727340000002</c:v>
                </c:pt>
                <c:pt idx="32904">
                  <c:v>326.83720740000001</c:v>
                </c:pt>
                <c:pt idx="32905">
                  <c:v>326.8471414</c:v>
                </c:pt>
                <c:pt idx="32906">
                  <c:v>326.85707539999999</c:v>
                </c:pt>
                <c:pt idx="32907">
                  <c:v>326.86700939999997</c:v>
                </c:pt>
                <c:pt idx="32908">
                  <c:v>326.87694340000002</c:v>
                </c:pt>
                <c:pt idx="32909">
                  <c:v>326.8868774</c:v>
                </c:pt>
                <c:pt idx="32910">
                  <c:v>326.89681139999999</c:v>
                </c:pt>
                <c:pt idx="32911">
                  <c:v>326.90674539999998</c:v>
                </c:pt>
                <c:pt idx="32912">
                  <c:v>326.91667940000002</c:v>
                </c:pt>
                <c:pt idx="32913">
                  <c:v>326.92661340000001</c:v>
                </c:pt>
                <c:pt idx="32914">
                  <c:v>326.93654739999999</c:v>
                </c:pt>
                <c:pt idx="32915">
                  <c:v>326.94648239999998</c:v>
                </c:pt>
                <c:pt idx="32916">
                  <c:v>326.95641640000002</c:v>
                </c:pt>
                <c:pt idx="32917">
                  <c:v>326.96635040000001</c:v>
                </c:pt>
                <c:pt idx="32918">
                  <c:v>326.9762844</c:v>
                </c:pt>
                <c:pt idx="32919">
                  <c:v>326.98621839999998</c:v>
                </c:pt>
                <c:pt idx="32920">
                  <c:v>326.99615240000003</c:v>
                </c:pt>
                <c:pt idx="32921">
                  <c:v>327.00608640000002</c:v>
                </c:pt>
                <c:pt idx="32922">
                  <c:v>327.0160204</c:v>
                </c:pt>
                <c:pt idx="32923">
                  <c:v>327.02595439999999</c:v>
                </c:pt>
                <c:pt idx="32924">
                  <c:v>327.03588839999998</c:v>
                </c:pt>
                <c:pt idx="32925">
                  <c:v>327.04582240000002</c:v>
                </c:pt>
                <c:pt idx="32926">
                  <c:v>327.05575640000001</c:v>
                </c:pt>
                <c:pt idx="32927">
                  <c:v>327.06569039999999</c:v>
                </c:pt>
                <c:pt idx="32928">
                  <c:v>327.07562439999998</c:v>
                </c:pt>
                <c:pt idx="32929">
                  <c:v>327.08555840000002</c:v>
                </c:pt>
                <c:pt idx="32930">
                  <c:v>327.09549240000001</c:v>
                </c:pt>
                <c:pt idx="32931">
                  <c:v>327.1054264</c:v>
                </c:pt>
                <c:pt idx="32932">
                  <c:v>327.11536139999998</c:v>
                </c:pt>
                <c:pt idx="32933">
                  <c:v>327.12529540000003</c:v>
                </c:pt>
                <c:pt idx="32934">
                  <c:v>327.13522940000001</c:v>
                </c:pt>
                <c:pt idx="32935">
                  <c:v>327.1451634</c:v>
                </c:pt>
                <c:pt idx="32936">
                  <c:v>327.15509739999999</c:v>
                </c:pt>
                <c:pt idx="32937">
                  <c:v>327.16503139999998</c:v>
                </c:pt>
                <c:pt idx="32938">
                  <c:v>327.17496540000002</c:v>
                </c:pt>
                <c:pt idx="32939">
                  <c:v>327.18489940000001</c:v>
                </c:pt>
                <c:pt idx="32940">
                  <c:v>327.19483339999999</c:v>
                </c:pt>
                <c:pt idx="32941">
                  <c:v>327.20476739999998</c:v>
                </c:pt>
                <c:pt idx="32942">
                  <c:v>327.21470140000002</c:v>
                </c:pt>
                <c:pt idx="32943">
                  <c:v>327.22463540000001</c:v>
                </c:pt>
                <c:pt idx="32944">
                  <c:v>327.2345694</c:v>
                </c:pt>
                <c:pt idx="32945">
                  <c:v>327.24450339999999</c:v>
                </c:pt>
                <c:pt idx="32946">
                  <c:v>327.25443739999997</c:v>
                </c:pt>
                <c:pt idx="32947">
                  <c:v>327.26437140000002</c:v>
                </c:pt>
                <c:pt idx="32948">
                  <c:v>327.2743054</c:v>
                </c:pt>
                <c:pt idx="32949">
                  <c:v>327.28424039999999</c:v>
                </c:pt>
                <c:pt idx="32950">
                  <c:v>327.29417439999997</c:v>
                </c:pt>
                <c:pt idx="32951">
                  <c:v>327.30410840000002</c:v>
                </c:pt>
                <c:pt idx="32952">
                  <c:v>327.31404240000001</c:v>
                </c:pt>
                <c:pt idx="32953">
                  <c:v>327.32397639999999</c:v>
                </c:pt>
                <c:pt idx="32954">
                  <c:v>327.33391039999998</c:v>
                </c:pt>
                <c:pt idx="32955">
                  <c:v>327.34384440000002</c:v>
                </c:pt>
                <c:pt idx="32956">
                  <c:v>327.35377840000001</c:v>
                </c:pt>
                <c:pt idx="32957">
                  <c:v>327.3637124</c:v>
                </c:pt>
                <c:pt idx="32958">
                  <c:v>327.37364639999998</c:v>
                </c:pt>
                <c:pt idx="32959">
                  <c:v>327.38358040000003</c:v>
                </c:pt>
                <c:pt idx="32960">
                  <c:v>327.39351440000002</c:v>
                </c:pt>
                <c:pt idx="32961">
                  <c:v>327.4034484</c:v>
                </c:pt>
                <c:pt idx="32962">
                  <c:v>327.41338239999999</c:v>
                </c:pt>
                <c:pt idx="32963">
                  <c:v>327.42331639999998</c:v>
                </c:pt>
                <c:pt idx="32964">
                  <c:v>327.43325140000002</c:v>
                </c:pt>
                <c:pt idx="32965">
                  <c:v>327.4431854</c:v>
                </c:pt>
                <c:pt idx="32966">
                  <c:v>327.45311939999999</c:v>
                </c:pt>
                <c:pt idx="32967">
                  <c:v>327.46305339999998</c:v>
                </c:pt>
                <c:pt idx="32968">
                  <c:v>327.47298740000002</c:v>
                </c:pt>
                <c:pt idx="32969">
                  <c:v>327.48292140000001</c:v>
                </c:pt>
                <c:pt idx="32970">
                  <c:v>327.4928554</c:v>
                </c:pt>
                <c:pt idx="32971">
                  <c:v>327.50278939999998</c:v>
                </c:pt>
                <c:pt idx="32972">
                  <c:v>327.51272340000003</c:v>
                </c:pt>
                <c:pt idx="32973">
                  <c:v>327.52265740000001</c:v>
                </c:pt>
                <c:pt idx="32974">
                  <c:v>327.5325914</c:v>
                </c:pt>
                <c:pt idx="32975">
                  <c:v>327.54252539999999</c:v>
                </c:pt>
                <c:pt idx="32976">
                  <c:v>327.55245939999998</c:v>
                </c:pt>
                <c:pt idx="32977">
                  <c:v>327.56239340000002</c:v>
                </c:pt>
                <c:pt idx="32978">
                  <c:v>327.57232740000001</c:v>
                </c:pt>
                <c:pt idx="32979">
                  <c:v>327.58226239999999</c:v>
                </c:pt>
                <c:pt idx="32980">
                  <c:v>327.59219639999998</c:v>
                </c:pt>
                <c:pt idx="32981">
                  <c:v>327.60213040000002</c:v>
                </c:pt>
                <c:pt idx="32982">
                  <c:v>327.61206440000001</c:v>
                </c:pt>
                <c:pt idx="32983">
                  <c:v>327.6219984</c:v>
                </c:pt>
                <c:pt idx="32984">
                  <c:v>327.63193239999998</c:v>
                </c:pt>
                <c:pt idx="32985">
                  <c:v>327.64186640000003</c:v>
                </c:pt>
                <c:pt idx="32986">
                  <c:v>327.65180040000001</c:v>
                </c:pt>
                <c:pt idx="32987">
                  <c:v>327.6617344</c:v>
                </c:pt>
                <c:pt idx="32988">
                  <c:v>327.67166839999999</c:v>
                </c:pt>
                <c:pt idx="32989">
                  <c:v>327.68160239999997</c:v>
                </c:pt>
                <c:pt idx="32990">
                  <c:v>327.69153640000002</c:v>
                </c:pt>
                <c:pt idx="32991">
                  <c:v>327.70147040000001</c:v>
                </c:pt>
                <c:pt idx="32992">
                  <c:v>327.71140439999999</c:v>
                </c:pt>
                <c:pt idx="32993">
                  <c:v>327.72133839999998</c:v>
                </c:pt>
                <c:pt idx="32994">
                  <c:v>327.73127240000002</c:v>
                </c:pt>
                <c:pt idx="32995">
                  <c:v>327.74120740000001</c:v>
                </c:pt>
                <c:pt idx="32996">
                  <c:v>327.75114139999999</c:v>
                </c:pt>
                <c:pt idx="32997">
                  <c:v>327.76107539999998</c:v>
                </c:pt>
                <c:pt idx="32998">
                  <c:v>327.77100940000003</c:v>
                </c:pt>
                <c:pt idx="32999">
                  <c:v>327.78094370000002</c:v>
                </c:pt>
                <c:pt idx="33000">
                  <c:v>327.79087770000001</c:v>
                </c:pt>
                <c:pt idx="33001">
                  <c:v>327.8008117</c:v>
                </c:pt>
                <c:pt idx="33002">
                  <c:v>327.81074569999998</c:v>
                </c:pt>
                <c:pt idx="33003">
                  <c:v>327.82067970000003</c:v>
                </c:pt>
                <c:pt idx="33004">
                  <c:v>327.83061370000001</c:v>
                </c:pt>
                <c:pt idx="33005">
                  <c:v>327.8405477</c:v>
                </c:pt>
                <c:pt idx="33006">
                  <c:v>327.85048169999999</c:v>
                </c:pt>
                <c:pt idx="33007">
                  <c:v>327.86041569999998</c:v>
                </c:pt>
                <c:pt idx="33008">
                  <c:v>327.87034970000002</c:v>
                </c:pt>
                <c:pt idx="33009">
                  <c:v>327.88028370000001</c:v>
                </c:pt>
                <c:pt idx="33010">
                  <c:v>327.89021869999999</c:v>
                </c:pt>
                <c:pt idx="33011">
                  <c:v>327.90015269999998</c:v>
                </c:pt>
                <c:pt idx="33012">
                  <c:v>327.91008670000002</c:v>
                </c:pt>
                <c:pt idx="33013">
                  <c:v>327.92002070000001</c:v>
                </c:pt>
                <c:pt idx="33014">
                  <c:v>327.9299547</c:v>
                </c:pt>
                <c:pt idx="33015">
                  <c:v>327.93988869999998</c:v>
                </c:pt>
                <c:pt idx="33016">
                  <c:v>327.94982270000003</c:v>
                </c:pt>
                <c:pt idx="33017">
                  <c:v>327.95975670000001</c:v>
                </c:pt>
                <c:pt idx="33018">
                  <c:v>327.9696907</c:v>
                </c:pt>
                <c:pt idx="33019">
                  <c:v>327.97962469999999</c:v>
                </c:pt>
                <c:pt idx="33020">
                  <c:v>327.98955869999998</c:v>
                </c:pt>
                <c:pt idx="33021">
                  <c:v>327.99949270000002</c:v>
                </c:pt>
                <c:pt idx="33022">
                  <c:v>328.00942670000001</c:v>
                </c:pt>
                <c:pt idx="33023">
                  <c:v>328.01936069999999</c:v>
                </c:pt>
                <c:pt idx="33024">
                  <c:v>328.02929469999998</c:v>
                </c:pt>
                <c:pt idx="33025">
                  <c:v>328.03922970000002</c:v>
                </c:pt>
                <c:pt idx="33026">
                  <c:v>328.04916370000001</c:v>
                </c:pt>
                <c:pt idx="33027">
                  <c:v>328.0590977</c:v>
                </c:pt>
                <c:pt idx="33028">
                  <c:v>328.06903169999998</c:v>
                </c:pt>
                <c:pt idx="33029">
                  <c:v>328.07896570000003</c:v>
                </c:pt>
                <c:pt idx="33030">
                  <c:v>328.08889970000001</c:v>
                </c:pt>
                <c:pt idx="33031">
                  <c:v>328.0988337</c:v>
                </c:pt>
                <c:pt idx="33032">
                  <c:v>328.10876769999999</c:v>
                </c:pt>
                <c:pt idx="33033">
                  <c:v>328.11870169999997</c:v>
                </c:pt>
                <c:pt idx="33034">
                  <c:v>328.12863570000002</c:v>
                </c:pt>
                <c:pt idx="33035">
                  <c:v>328.13856970000001</c:v>
                </c:pt>
                <c:pt idx="33036">
                  <c:v>328.14850369999999</c:v>
                </c:pt>
                <c:pt idx="33037">
                  <c:v>328.15843769999998</c:v>
                </c:pt>
                <c:pt idx="33038">
                  <c:v>328.16837170000002</c:v>
                </c:pt>
                <c:pt idx="33039">
                  <c:v>328.17830670000001</c:v>
                </c:pt>
                <c:pt idx="33040">
                  <c:v>328.18824069999999</c:v>
                </c:pt>
                <c:pt idx="33041">
                  <c:v>328.19817469999998</c:v>
                </c:pt>
                <c:pt idx="33042">
                  <c:v>328.20810870000003</c:v>
                </c:pt>
                <c:pt idx="33043">
                  <c:v>328.21804270000001</c:v>
                </c:pt>
                <c:pt idx="33044">
                  <c:v>328.2279767</c:v>
                </c:pt>
                <c:pt idx="33045">
                  <c:v>328.23791069999999</c:v>
                </c:pt>
                <c:pt idx="33046">
                  <c:v>328.24784469999997</c:v>
                </c:pt>
                <c:pt idx="33047">
                  <c:v>328.25777870000002</c:v>
                </c:pt>
                <c:pt idx="33048">
                  <c:v>328.2677127</c:v>
                </c:pt>
                <c:pt idx="33049">
                  <c:v>328.27764669999999</c:v>
                </c:pt>
                <c:pt idx="33050">
                  <c:v>328.28758069999998</c:v>
                </c:pt>
                <c:pt idx="33051">
                  <c:v>328.29751470000002</c:v>
                </c:pt>
                <c:pt idx="33052">
                  <c:v>328.30744870000001</c:v>
                </c:pt>
                <c:pt idx="33053">
                  <c:v>328.31738369999999</c:v>
                </c:pt>
                <c:pt idx="33054">
                  <c:v>328.32731769999998</c:v>
                </c:pt>
                <c:pt idx="33055">
                  <c:v>328.33725170000002</c:v>
                </c:pt>
                <c:pt idx="33056">
                  <c:v>328.34718570000001</c:v>
                </c:pt>
                <c:pt idx="33057">
                  <c:v>328.3571197</c:v>
                </c:pt>
                <c:pt idx="33058">
                  <c:v>328.36705369999999</c:v>
                </c:pt>
                <c:pt idx="33059">
                  <c:v>328.37698769999997</c:v>
                </c:pt>
                <c:pt idx="33060">
                  <c:v>328.38692170000002</c:v>
                </c:pt>
                <c:pt idx="33061">
                  <c:v>328.3968557</c:v>
                </c:pt>
                <c:pt idx="33062">
                  <c:v>328.40678969999999</c:v>
                </c:pt>
                <c:pt idx="33063">
                  <c:v>328.41672369999998</c:v>
                </c:pt>
                <c:pt idx="33064">
                  <c:v>328.42665770000002</c:v>
                </c:pt>
                <c:pt idx="33065">
                  <c:v>328.43659170000001</c:v>
                </c:pt>
                <c:pt idx="33066">
                  <c:v>328.4465257</c:v>
                </c:pt>
                <c:pt idx="33067">
                  <c:v>328.45646069999998</c:v>
                </c:pt>
                <c:pt idx="33068">
                  <c:v>328.46639470000002</c:v>
                </c:pt>
                <c:pt idx="33069">
                  <c:v>328.47632870000001</c:v>
                </c:pt>
                <c:pt idx="33070">
                  <c:v>328.4862627</c:v>
                </c:pt>
                <c:pt idx="33071">
                  <c:v>328.49619669999998</c:v>
                </c:pt>
                <c:pt idx="33072">
                  <c:v>328.50613070000003</c:v>
                </c:pt>
                <c:pt idx="33073">
                  <c:v>328.51606470000002</c:v>
                </c:pt>
                <c:pt idx="33074">
                  <c:v>328.5259987</c:v>
                </c:pt>
                <c:pt idx="33075">
                  <c:v>328.53593269999999</c:v>
                </c:pt>
                <c:pt idx="33076">
                  <c:v>328.54586669999998</c:v>
                </c:pt>
                <c:pt idx="33077">
                  <c:v>328.55580070000002</c:v>
                </c:pt>
                <c:pt idx="33078">
                  <c:v>328.56573470000001</c:v>
                </c:pt>
                <c:pt idx="33079">
                  <c:v>328.57566869999999</c:v>
                </c:pt>
                <c:pt idx="33080">
                  <c:v>328.58560369999998</c:v>
                </c:pt>
                <c:pt idx="33081">
                  <c:v>328.59553770000002</c:v>
                </c:pt>
                <c:pt idx="33082">
                  <c:v>328.60547170000001</c:v>
                </c:pt>
                <c:pt idx="33083">
                  <c:v>328.6154057</c:v>
                </c:pt>
                <c:pt idx="33084">
                  <c:v>328.62533969999998</c:v>
                </c:pt>
                <c:pt idx="33085">
                  <c:v>328.63527370000003</c:v>
                </c:pt>
                <c:pt idx="33086">
                  <c:v>328.64520770000001</c:v>
                </c:pt>
                <c:pt idx="33087">
                  <c:v>328.6551417</c:v>
                </c:pt>
                <c:pt idx="33088">
                  <c:v>328.66507569999999</c:v>
                </c:pt>
                <c:pt idx="33089">
                  <c:v>328.67500969999998</c:v>
                </c:pt>
                <c:pt idx="33090">
                  <c:v>328.68494370000002</c:v>
                </c:pt>
                <c:pt idx="33091">
                  <c:v>328.69487770000001</c:v>
                </c:pt>
                <c:pt idx="33092">
                  <c:v>328.70481269999999</c:v>
                </c:pt>
                <c:pt idx="33093">
                  <c:v>328.71474669999998</c:v>
                </c:pt>
                <c:pt idx="33094">
                  <c:v>328.72468070000002</c:v>
                </c:pt>
                <c:pt idx="33095">
                  <c:v>328.73461470000001</c:v>
                </c:pt>
                <c:pt idx="33096">
                  <c:v>328.7445487</c:v>
                </c:pt>
                <c:pt idx="33097">
                  <c:v>328.75448269999998</c:v>
                </c:pt>
                <c:pt idx="33098">
                  <c:v>328.76441670000003</c:v>
                </c:pt>
                <c:pt idx="33099">
                  <c:v>328.7743504</c:v>
                </c:pt>
                <c:pt idx="33100">
                  <c:v>328.78428439999999</c:v>
                </c:pt>
                <c:pt idx="33101">
                  <c:v>328.79421839999998</c:v>
                </c:pt>
                <c:pt idx="33102">
                  <c:v>328.80415240000002</c:v>
                </c:pt>
                <c:pt idx="33103">
                  <c:v>328.81408640000001</c:v>
                </c:pt>
                <c:pt idx="33104">
                  <c:v>328.82402039999999</c:v>
                </c:pt>
                <c:pt idx="33105">
                  <c:v>328.83395539999998</c:v>
                </c:pt>
                <c:pt idx="33106">
                  <c:v>328.84388940000002</c:v>
                </c:pt>
                <c:pt idx="33107">
                  <c:v>328.85382340000001</c:v>
                </c:pt>
                <c:pt idx="33108">
                  <c:v>328.8637574</c:v>
                </c:pt>
                <c:pt idx="33109">
                  <c:v>328.87369139999998</c:v>
                </c:pt>
                <c:pt idx="33110">
                  <c:v>328.88362540000003</c:v>
                </c:pt>
                <c:pt idx="33111">
                  <c:v>328.89355940000002</c:v>
                </c:pt>
                <c:pt idx="33112">
                  <c:v>328.9034934</c:v>
                </c:pt>
                <c:pt idx="33113">
                  <c:v>328.91342739999999</c:v>
                </c:pt>
                <c:pt idx="33114">
                  <c:v>328.92336139999998</c:v>
                </c:pt>
                <c:pt idx="33115">
                  <c:v>328.93329540000002</c:v>
                </c:pt>
                <c:pt idx="33116">
                  <c:v>328.9432304</c:v>
                </c:pt>
                <c:pt idx="33117">
                  <c:v>328.95316439999999</c:v>
                </c:pt>
                <c:pt idx="33118">
                  <c:v>328.96309839999998</c:v>
                </c:pt>
                <c:pt idx="33119">
                  <c:v>328.97303240000002</c:v>
                </c:pt>
                <c:pt idx="33120">
                  <c:v>328.98296640000001</c:v>
                </c:pt>
                <c:pt idx="33121">
                  <c:v>328.9929004</c:v>
                </c:pt>
                <c:pt idx="33122">
                  <c:v>329.00283439999998</c:v>
                </c:pt>
                <c:pt idx="33123">
                  <c:v>329.01276840000003</c:v>
                </c:pt>
                <c:pt idx="33124">
                  <c:v>329.02270240000001</c:v>
                </c:pt>
                <c:pt idx="33125">
                  <c:v>329.0326364</c:v>
                </c:pt>
                <c:pt idx="33126">
                  <c:v>329.04257039999999</c:v>
                </c:pt>
                <c:pt idx="33127">
                  <c:v>329.05250439999998</c:v>
                </c:pt>
                <c:pt idx="33128">
                  <c:v>329.06243940000002</c:v>
                </c:pt>
                <c:pt idx="33129">
                  <c:v>329.0723734</c:v>
                </c:pt>
                <c:pt idx="33130">
                  <c:v>329.08230739999999</c:v>
                </c:pt>
                <c:pt idx="33131">
                  <c:v>329.09224139999998</c:v>
                </c:pt>
                <c:pt idx="33132">
                  <c:v>329.10217540000002</c:v>
                </c:pt>
                <c:pt idx="33133">
                  <c:v>329.11210940000001</c:v>
                </c:pt>
                <c:pt idx="33134">
                  <c:v>329.1220434</c:v>
                </c:pt>
                <c:pt idx="33135">
                  <c:v>329.13197739999998</c:v>
                </c:pt>
                <c:pt idx="33136">
                  <c:v>329.14191140000003</c:v>
                </c:pt>
                <c:pt idx="33137">
                  <c:v>329.15184540000001</c:v>
                </c:pt>
                <c:pt idx="33138">
                  <c:v>329.1617794</c:v>
                </c:pt>
                <c:pt idx="33139">
                  <c:v>329.17171439999998</c:v>
                </c:pt>
                <c:pt idx="33140">
                  <c:v>329.18164839999997</c:v>
                </c:pt>
                <c:pt idx="33141">
                  <c:v>329.19158240000002</c:v>
                </c:pt>
                <c:pt idx="33142">
                  <c:v>329.2015164</c:v>
                </c:pt>
                <c:pt idx="33143">
                  <c:v>329.21145039999999</c:v>
                </c:pt>
                <c:pt idx="33144">
                  <c:v>329.22138439999998</c:v>
                </c:pt>
                <c:pt idx="33145">
                  <c:v>329.23131840000002</c:v>
                </c:pt>
                <c:pt idx="33146">
                  <c:v>329.24125240000001</c:v>
                </c:pt>
                <c:pt idx="33147">
                  <c:v>329.25118639999999</c:v>
                </c:pt>
                <c:pt idx="33148">
                  <c:v>329.26112039999998</c:v>
                </c:pt>
                <c:pt idx="33149">
                  <c:v>329.27105440000003</c:v>
                </c:pt>
                <c:pt idx="33150">
                  <c:v>329.28098940000001</c:v>
                </c:pt>
                <c:pt idx="33151">
                  <c:v>329.2909234</c:v>
                </c:pt>
                <c:pt idx="33152">
                  <c:v>329.30085739999998</c:v>
                </c:pt>
                <c:pt idx="33153">
                  <c:v>329.31079140000003</c:v>
                </c:pt>
                <c:pt idx="33154">
                  <c:v>329.32072540000001</c:v>
                </c:pt>
                <c:pt idx="33155">
                  <c:v>329.3306594</c:v>
                </c:pt>
                <c:pt idx="33156">
                  <c:v>329.34059339999999</c:v>
                </c:pt>
                <c:pt idx="33157">
                  <c:v>329.35052739999998</c:v>
                </c:pt>
                <c:pt idx="33158">
                  <c:v>329.36046140000002</c:v>
                </c:pt>
                <c:pt idx="33159">
                  <c:v>329.37039540000001</c:v>
                </c:pt>
                <c:pt idx="33160">
                  <c:v>329.38033039999999</c:v>
                </c:pt>
                <c:pt idx="33161">
                  <c:v>329.39026439999998</c:v>
                </c:pt>
                <c:pt idx="33162">
                  <c:v>329.40019840000002</c:v>
                </c:pt>
                <c:pt idx="33163">
                  <c:v>329.41013240000001</c:v>
                </c:pt>
                <c:pt idx="33164">
                  <c:v>329.4200664</c:v>
                </c:pt>
                <c:pt idx="33165">
                  <c:v>329.43000039999998</c:v>
                </c:pt>
                <c:pt idx="33166">
                  <c:v>329.43993440000003</c:v>
                </c:pt>
                <c:pt idx="33167">
                  <c:v>329.44986840000001</c:v>
                </c:pt>
                <c:pt idx="33168">
                  <c:v>329.4598024</c:v>
                </c:pt>
                <c:pt idx="33169">
                  <c:v>329.46973639999999</c:v>
                </c:pt>
                <c:pt idx="33170">
                  <c:v>329.47967139999997</c:v>
                </c:pt>
                <c:pt idx="33171">
                  <c:v>329.48960540000002</c:v>
                </c:pt>
                <c:pt idx="33172">
                  <c:v>329.4995394</c:v>
                </c:pt>
                <c:pt idx="33173">
                  <c:v>329.50947339999999</c:v>
                </c:pt>
                <c:pt idx="33174">
                  <c:v>329.51940739999998</c:v>
                </c:pt>
                <c:pt idx="33175">
                  <c:v>329.52934140000002</c:v>
                </c:pt>
                <c:pt idx="33176">
                  <c:v>329.53927540000001</c:v>
                </c:pt>
                <c:pt idx="33177">
                  <c:v>329.5492094</c:v>
                </c:pt>
                <c:pt idx="33178">
                  <c:v>329.55914339999998</c:v>
                </c:pt>
                <c:pt idx="33179">
                  <c:v>329.56907740000003</c:v>
                </c:pt>
                <c:pt idx="33180">
                  <c:v>329.57901240000001</c:v>
                </c:pt>
                <c:pt idx="33181">
                  <c:v>329.5889464</c:v>
                </c:pt>
                <c:pt idx="33182">
                  <c:v>329.59888039999998</c:v>
                </c:pt>
                <c:pt idx="33183">
                  <c:v>329.60881440000003</c:v>
                </c:pt>
                <c:pt idx="33184">
                  <c:v>329.61874840000002</c:v>
                </c:pt>
                <c:pt idx="33185">
                  <c:v>329.6286824</c:v>
                </c:pt>
                <c:pt idx="33186">
                  <c:v>329.63861639999999</c:v>
                </c:pt>
                <c:pt idx="33187">
                  <c:v>329.64855039999998</c:v>
                </c:pt>
                <c:pt idx="33188">
                  <c:v>329.65848440000002</c:v>
                </c:pt>
                <c:pt idx="33189">
                  <c:v>329.6684194</c:v>
                </c:pt>
                <c:pt idx="33190">
                  <c:v>329.67835339999999</c:v>
                </c:pt>
                <c:pt idx="33191">
                  <c:v>329.68828739999998</c:v>
                </c:pt>
                <c:pt idx="33192">
                  <c:v>329.69822140000002</c:v>
                </c:pt>
                <c:pt idx="33193">
                  <c:v>329.70815540000001</c:v>
                </c:pt>
                <c:pt idx="33194">
                  <c:v>329.7180894</c:v>
                </c:pt>
                <c:pt idx="33195">
                  <c:v>329.72802339999998</c:v>
                </c:pt>
                <c:pt idx="33196">
                  <c:v>329.73795740000003</c:v>
                </c:pt>
                <c:pt idx="33197">
                  <c:v>329.74789140000001</c:v>
                </c:pt>
                <c:pt idx="33198">
                  <c:v>329.7578254</c:v>
                </c:pt>
                <c:pt idx="33199">
                  <c:v>329.76776039999999</c:v>
                </c:pt>
                <c:pt idx="33200">
                  <c:v>329.7776945</c:v>
                </c:pt>
                <c:pt idx="33201">
                  <c:v>329.78762849999998</c:v>
                </c:pt>
                <c:pt idx="33202">
                  <c:v>329.79756250000003</c:v>
                </c:pt>
                <c:pt idx="33203">
                  <c:v>329.80749650000001</c:v>
                </c:pt>
                <c:pt idx="33204">
                  <c:v>329.8174305</c:v>
                </c:pt>
                <c:pt idx="33205">
                  <c:v>329.82736449999999</c:v>
                </c:pt>
                <c:pt idx="33206">
                  <c:v>329.83729849999997</c:v>
                </c:pt>
                <c:pt idx="33207">
                  <c:v>329.84723350000002</c:v>
                </c:pt>
                <c:pt idx="33208">
                  <c:v>329.8571675</c:v>
                </c:pt>
                <c:pt idx="33209">
                  <c:v>329.86710149999999</c:v>
                </c:pt>
                <c:pt idx="33210">
                  <c:v>329.87703549999998</c:v>
                </c:pt>
                <c:pt idx="33211">
                  <c:v>329.88696950000002</c:v>
                </c:pt>
                <c:pt idx="33212">
                  <c:v>329.89690350000001</c:v>
                </c:pt>
                <c:pt idx="33213">
                  <c:v>329.90683749999999</c:v>
                </c:pt>
                <c:pt idx="33214">
                  <c:v>329.91677149999998</c:v>
                </c:pt>
                <c:pt idx="33215">
                  <c:v>329.92670550000003</c:v>
                </c:pt>
                <c:pt idx="33216">
                  <c:v>329.93664050000001</c:v>
                </c:pt>
                <c:pt idx="33217">
                  <c:v>329.9465745</c:v>
                </c:pt>
                <c:pt idx="33218">
                  <c:v>329.95650849999998</c:v>
                </c:pt>
                <c:pt idx="33219">
                  <c:v>329.96644250000003</c:v>
                </c:pt>
                <c:pt idx="33220">
                  <c:v>329.97637650000001</c:v>
                </c:pt>
                <c:pt idx="33221">
                  <c:v>329.9863105</c:v>
                </c:pt>
                <c:pt idx="33222">
                  <c:v>329.99624449999999</c:v>
                </c:pt>
                <c:pt idx="33223">
                  <c:v>330.00617849999998</c:v>
                </c:pt>
                <c:pt idx="33224">
                  <c:v>330.01611250000002</c:v>
                </c:pt>
                <c:pt idx="33225">
                  <c:v>330.0260475</c:v>
                </c:pt>
                <c:pt idx="33226">
                  <c:v>330.03598149999999</c:v>
                </c:pt>
                <c:pt idx="33227">
                  <c:v>330.04591549999998</c:v>
                </c:pt>
                <c:pt idx="33228">
                  <c:v>330.05584950000002</c:v>
                </c:pt>
                <c:pt idx="33229">
                  <c:v>330.06578350000001</c:v>
                </c:pt>
                <c:pt idx="33230">
                  <c:v>330.0757175</c:v>
                </c:pt>
                <c:pt idx="33231">
                  <c:v>330.08565149999998</c:v>
                </c:pt>
                <c:pt idx="33232">
                  <c:v>330.09558550000003</c:v>
                </c:pt>
                <c:pt idx="33233">
                  <c:v>330.10552050000001</c:v>
                </c:pt>
                <c:pt idx="33234">
                  <c:v>330.1154545</c:v>
                </c:pt>
                <c:pt idx="33235">
                  <c:v>330.12538849999999</c:v>
                </c:pt>
                <c:pt idx="33236">
                  <c:v>330.13532249999997</c:v>
                </c:pt>
                <c:pt idx="33237">
                  <c:v>330.14525650000002</c:v>
                </c:pt>
                <c:pt idx="33238">
                  <c:v>330.1551905</c:v>
                </c:pt>
                <c:pt idx="33239">
                  <c:v>330.16512449999999</c:v>
                </c:pt>
                <c:pt idx="33240">
                  <c:v>330.17505949999997</c:v>
                </c:pt>
                <c:pt idx="33241">
                  <c:v>330.18499350000002</c:v>
                </c:pt>
                <c:pt idx="33242">
                  <c:v>330.19492750000001</c:v>
                </c:pt>
                <c:pt idx="33243">
                  <c:v>330.20486149999999</c:v>
                </c:pt>
                <c:pt idx="33244">
                  <c:v>330.21479549999998</c:v>
                </c:pt>
                <c:pt idx="33245">
                  <c:v>330.22472950000002</c:v>
                </c:pt>
                <c:pt idx="33246">
                  <c:v>330.23466350000001</c:v>
                </c:pt>
                <c:pt idx="33247">
                  <c:v>330.2445975</c:v>
                </c:pt>
                <c:pt idx="33248">
                  <c:v>330.25453249999998</c:v>
                </c:pt>
                <c:pt idx="33249">
                  <c:v>330.26446650000003</c:v>
                </c:pt>
                <c:pt idx="33250">
                  <c:v>330.27440050000001</c:v>
                </c:pt>
                <c:pt idx="33251">
                  <c:v>330.2843345</c:v>
                </c:pt>
                <c:pt idx="33252">
                  <c:v>330.29426849999999</c:v>
                </c:pt>
                <c:pt idx="33253">
                  <c:v>330.30420249999997</c:v>
                </c:pt>
                <c:pt idx="33254">
                  <c:v>330.31413650000002</c:v>
                </c:pt>
                <c:pt idx="33255">
                  <c:v>330.3240715</c:v>
                </c:pt>
                <c:pt idx="33256">
                  <c:v>330.33400549999999</c:v>
                </c:pt>
                <c:pt idx="33257">
                  <c:v>330.34393949999998</c:v>
                </c:pt>
                <c:pt idx="33258">
                  <c:v>330.35387350000002</c:v>
                </c:pt>
                <c:pt idx="33259">
                  <c:v>330.36380750000001</c:v>
                </c:pt>
                <c:pt idx="33260">
                  <c:v>330.37374149999999</c:v>
                </c:pt>
                <c:pt idx="33261">
                  <c:v>330.38367549999998</c:v>
                </c:pt>
                <c:pt idx="33262">
                  <c:v>330.39360950000003</c:v>
                </c:pt>
                <c:pt idx="33263">
                  <c:v>330.40354450000001</c:v>
                </c:pt>
                <c:pt idx="33264">
                  <c:v>330.4134785</c:v>
                </c:pt>
                <c:pt idx="33265">
                  <c:v>330.42341249999998</c:v>
                </c:pt>
                <c:pt idx="33266">
                  <c:v>330.43334650000003</c:v>
                </c:pt>
                <c:pt idx="33267">
                  <c:v>330.44328050000001</c:v>
                </c:pt>
                <c:pt idx="33268">
                  <c:v>330.4532145</c:v>
                </c:pt>
                <c:pt idx="33269">
                  <c:v>330.46314849999999</c:v>
                </c:pt>
                <c:pt idx="33270">
                  <c:v>330.47308349999997</c:v>
                </c:pt>
                <c:pt idx="33271">
                  <c:v>330.48301750000002</c:v>
                </c:pt>
                <c:pt idx="33272">
                  <c:v>330.4929515</c:v>
                </c:pt>
                <c:pt idx="33273">
                  <c:v>330.50288549999999</c:v>
                </c:pt>
                <c:pt idx="33274">
                  <c:v>330.51281949999998</c:v>
                </c:pt>
                <c:pt idx="33275">
                  <c:v>330.52275350000002</c:v>
                </c:pt>
                <c:pt idx="33276">
                  <c:v>330.53268750000001</c:v>
                </c:pt>
                <c:pt idx="33277">
                  <c:v>330.54262249999999</c:v>
                </c:pt>
                <c:pt idx="33278">
                  <c:v>330.55255649999998</c:v>
                </c:pt>
                <c:pt idx="33279">
                  <c:v>330.56249050000002</c:v>
                </c:pt>
                <c:pt idx="33280">
                  <c:v>330.57242450000001</c:v>
                </c:pt>
                <c:pt idx="33281">
                  <c:v>330.5823585</c:v>
                </c:pt>
                <c:pt idx="33282">
                  <c:v>330.59229249999999</c:v>
                </c:pt>
                <c:pt idx="33283">
                  <c:v>330.60222649999997</c:v>
                </c:pt>
                <c:pt idx="33284">
                  <c:v>330.61216150000001</c:v>
                </c:pt>
                <c:pt idx="33285">
                  <c:v>330.6220955</c:v>
                </c:pt>
                <c:pt idx="33286">
                  <c:v>330.63202949999999</c:v>
                </c:pt>
                <c:pt idx="33287">
                  <c:v>330.64196349999997</c:v>
                </c:pt>
                <c:pt idx="33288">
                  <c:v>330.65189750000002</c:v>
                </c:pt>
                <c:pt idx="33289">
                  <c:v>330.66183150000001</c:v>
                </c:pt>
                <c:pt idx="33290">
                  <c:v>330.67176549999999</c:v>
                </c:pt>
                <c:pt idx="33291">
                  <c:v>330.68170049999998</c:v>
                </c:pt>
                <c:pt idx="33292">
                  <c:v>330.69163450000002</c:v>
                </c:pt>
                <c:pt idx="33293">
                  <c:v>330.70156850000001</c:v>
                </c:pt>
                <c:pt idx="33294">
                  <c:v>330.71150249999999</c:v>
                </c:pt>
                <c:pt idx="33295">
                  <c:v>330.72143649999998</c:v>
                </c:pt>
                <c:pt idx="33296">
                  <c:v>330.73137050000003</c:v>
                </c:pt>
                <c:pt idx="33297">
                  <c:v>330.74130450000001</c:v>
                </c:pt>
                <c:pt idx="33298">
                  <c:v>330.7512395</c:v>
                </c:pt>
                <c:pt idx="33299">
                  <c:v>330.76117349999998</c:v>
                </c:pt>
                <c:pt idx="33300">
                  <c:v>330.77110750000003</c:v>
                </c:pt>
                <c:pt idx="33301">
                  <c:v>330.78104159999998</c:v>
                </c:pt>
                <c:pt idx="33302">
                  <c:v>330.79097560000002</c:v>
                </c:pt>
                <c:pt idx="33303">
                  <c:v>330.80090960000001</c:v>
                </c:pt>
                <c:pt idx="33304">
                  <c:v>330.8108446</c:v>
                </c:pt>
                <c:pt idx="33305">
                  <c:v>330.82077859999998</c:v>
                </c:pt>
                <c:pt idx="33306">
                  <c:v>330.83071260000003</c:v>
                </c:pt>
                <c:pt idx="33307">
                  <c:v>330.84064660000001</c:v>
                </c:pt>
                <c:pt idx="33308">
                  <c:v>330.8505806</c:v>
                </c:pt>
                <c:pt idx="33309">
                  <c:v>330.86051459999999</c:v>
                </c:pt>
                <c:pt idx="33310">
                  <c:v>330.87044859999997</c:v>
                </c:pt>
                <c:pt idx="33311">
                  <c:v>330.88038360000002</c:v>
                </c:pt>
                <c:pt idx="33312">
                  <c:v>330.8903176</c:v>
                </c:pt>
                <c:pt idx="33313">
                  <c:v>330.90025159999999</c:v>
                </c:pt>
                <c:pt idx="33314">
                  <c:v>330.91018559999998</c:v>
                </c:pt>
                <c:pt idx="33315">
                  <c:v>330.92011960000002</c:v>
                </c:pt>
                <c:pt idx="33316">
                  <c:v>330.93005360000001</c:v>
                </c:pt>
                <c:pt idx="33317">
                  <c:v>330.93998859999999</c:v>
                </c:pt>
                <c:pt idx="33318">
                  <c:v>330.94992259999998</c:v>
                </c:pt>
                <c:pt idx="33319">
                  <c:v>330.95985660000002</c:v>
                </c:pt>
                <c:pt idx="33320">
                  <c:v>330.96979060000001</c:v>
                </c:pt>
                <c:pt idx="33321">
                  <c:v>330.9797246</c:v>
                </c:pt>
                <c:pt idx="33322">
                  <c:v>330.98965859999998</c:v>
                </c:pt>
                <c:pt idx="33323">
                  <c:v>330.99959360000003</c:v>
                </c:pt>
                <c:pt idx="33324">
                  <c:v>331.00952760000001</c:v>
                </c:pt>
                <c:pt idx="33325">
                  <c:v>331.0194616</c:v>
                </c:pt>
                <c:pt idx="33326">
                  <c:v>331.02939559999999</c:v>
                </c:pt>
                <c:pt idx="33327">
                  <c:v>331.03932959999997</c:v>
                </c:pt>
                <c:pt idx="33328">
                  <c:v>331.04926360000002</c:v>
                </c:pt>
                <c:pt idx="33329">
                  <c:v>331.0591976</c:v>
                </c:pt>
                <c:pt idx="33330">
                  <c:v>331.06913259999999</c:v>
                </c:pt>
                <c:pt idx="33331">
                  <c:v>331.07906659999998</c:v>
                </c:pt>
                <c:pt idx="33332">
                  <c:v>331.08900060000002</c:v>
                </c:pt>
                <c:pt idx="33333">
                  <c:v>331.09893460000001</c:v>
                </c:pt>
                <c:pt idx="33334">
                  <c:v>331.10886859999999</c:v>
                </c:pt>
                <c:pt idx="33335">
                  <c:v>331.11880259999998</c:v>
                </c:pt>
                <c:pt idx="33336">
                  <c:v>331.12873760000002</c:v>
                </c:pt>
                <c:pt idx="33337">
                  <c:v>331.13867160000001</c:v>
                </c:pt>
                <c:pt idx="33338">
                  <c:v>331.1486056</c:v>
                </c:pt>
                <c:pt idx="33339">
                  <c:v>331.15853959999998</c:v>
                </c:pt>
                <c:pt idx="33340">
                  <c:v>331.16847360000003</c:v>
                </c:pt>
                <c:pt idx="33341">
                  <c:v>331.17840760000001</c:v>
                </c:pt>
                <c:pt idx="33342">
                  <c:v>331.1883426</c:v>
                </c:pt>
                <c:pt idx="33343">
                  <c:v>331.19827659999999</c:v>
                </c:pt>
                <c:pt idx="33344">
                  <c:v>331.20821059999997</c:v>
                </c:pt>
                <c:pt idx="33345">
                  <c:v>331.21814460000002</c:v>
                </c:pt>
                <c:pt idx="33346">
                  <c:v>331.2280786</c:v>
                </c:pt>
                <c:pt idx="33347">
                  <c:v>331.23801259999999</c:v>
                </c:pt>
                <c:pt idx="33348">
                  <c:v>331.24794759999997</c:v>
                </c:pt>
                <c:pt idx="33349">
                  <c:v>331.25788160000002</c:v>
                </c:pt>
                <c:pt idx="33350">
                  <c:v>331.26781560000001</c:v>
                </c:pt>
                <c:pt idx="33351">
                  <c:v>331.27774959999999</c:v>
                </c:pt>
                <c:pt idx="33352">
                  <c:v>331.28768359999998</c:v>
                </c:pt>
                <c:pt idx="33353">
                  <c:v>331.29761760000002</c:v>
                </c:pt>
                <c:pt idx="33354">
                  <c:v>331.30755260000001</c:v>
                </c:pt>
                <c:pt idx="33355">
                  <c:v>331.3174866</c:v>
                </c:pt>
                <c:pt idx="33356">
                  <c:v>331.32742059999998</c:v>
                </c:pt>
                <c:pt idx="33357">
                  <c:v>331.33735460000003</c:v>
                </c:pt>
                <c:pt idx="33358">
                  <c:v>331.34728860000001</c:v>
                </c:pt>
                <c:pt idx="33359">
                  <c:v>331.3572226</c:v>
                </c:pt>
                <c:pt idx="33360">
                  <c:v>331.36715759999998</c:v>
                </c:pt>
                <c:pt idx="33361">
                  <c:v>331.37709160000003</c:v>
                </c:pt>
                <c:pt idx="33362">
                  <c:v>331.38702560000002</c:v>
                </c:pt>
                <c:pt idx="33363">
                  <c:v>331.3969596</c:v>
                </c:pt>
                <c:pt idx="33364">
                  <c:v>331.40689359999999</c:v>
                </c:pt>
                <c:pt idx="33365">
                  <c:v>331.41682859999997</c:v>
                </c:pt>
                <c:pt idx="33366">
                  <c:v>331.42676260000002</c:v>
                </c:pt>
                <c:pt idx="33367">
                  <c:v>331.4366966</c:v>
                </c:pt>
                <c:pt idx="33368">
                  <c:v>331.44663059999999</c:v>
                </c:pt>
                <c:pt idx="33369">
                  <c:v>331.45656459999998</c:v>
                </c:pt>
                <c:pt idx="33370">
                  <c:v>331.46649860000002</c:v>
                </c:pt>
                <c:pt idx="33371">
                  <c:v>331.47643360000001</c:v>
                </c:pt>
                <c:pt idx="33372">
                  <c:v>331.48636759999999</c:v>
                </c:pt>
                <c:pt idx="33373">
                  <c:v>331.49630159999998</c:v>
                </c:pt>
                <c:pt idx="33374">
                  <c:v>331.50623560000002</c:v>
                </c:pt>
                <c:pt idx="33375">
                  <c:v>331.51616960000001</c:v>
                </c:pt>
                <c:pt idx="33376">
                  <c:v>331.5261036</c:v>
                </c:pt>
                <c:pt idx="33377">
                  <c:v>331.53603859999998</c:v>
                </c:pt>
                <c:pt idx="33378">
                  <c:v>331.54597260000003</c:v>
                </c:pt>
                <c:pt idx="33379">
                  <c:v>331.55590660000001</c:v>
                </c:pt>
                <c:pt idx="33380">
                  <c:v>331.5658406</c:v>
                </c:pt>
                <c:pt idx="33381">
                  <c:v>331.57577459999999</c:v>
                </c:pt>
                <c:pt idx="33382">
                  <c:v>331.58570859999998</c:v>
                </c:pt>
                <c:pt idx="33383">
                  <c:v>331.59564360000002</c:v>
                </c:pt>
                <c:pt idx="33384">
                  <c:v>331.6055776</c:v>
                </c:pt>
                <c:pt idx="33385">
                  <c:v>331.61551159999999</c:v>
                </c:pt>
                <c:pt idx="33386">
                  <c:v>331.62544559999998</c:v>
                </c:pt>
                <c:pt idx="33387">
                  <c:v>331.63537960000002</c:v>
                </c:pt>
                <c:pt idx="33388">
                  <c:v>331.64531460000001</c:v>
                </c:pt>
                <c:pt idx="33389">
                  <c:v>331.65524859999999</c:v>
                </c:pt>
                <c:pt idx="33390">
                  <c:v>331.66518259999998</c:v>
                </c:pt>
                <c:pt idx="33391">
                  <c:v>331.67511660000002</c:v>
                </c:pt>
                <c:pt idx="33392">
                  <c:v>331.68505060000001</c:v>
                </c:pt>
                <c:pt idx="33393">
                  <c:v>331.6949846</c:v>
                </c:pt>
                <c:pt idx="33394">
                  <c:v>331.70491959999998</c:v>
                </c:pt>
                <c:pt idx="33395">
                  <c:v>331.71485360000003</c:v>
                </c:pt>
                <c:pt idx="33396">
                  <c:v>331.72478760000001</c:v>
                </c:pt>
                <c:pt idx="33397">
                  <c:v>331.7347216</c:v>
                </c:pt>
                <c:pt idx="33398">
                  <c:v>331.74465559999999</c:v>
                </c:pt>
                <c:pt idx="33399">
                  <c:v>331.75459059999997</c:v>
                </c:pt>
                <c:pt idx="33400">
                  <c:v>331.76452460000002</c:v>
                </c:pt>
                <c:pt idx="33401">
                  <c:v>331.7744586</c:v>
                </c:pt>
                <c:pt idx="33402">
                  <c:v>331.78439250000002</c:v>
                </c:pt>
                <c:pt idx="33403">
                  <c:v>331.79432650000001</c:v>
                </c:pt>
                <c:pt idx="33404">
                  <c:v>331.8042605</c:v>
                </c:pt>
                <c:pt idx="33405">
                  <c:v>331.81419549999998</c:v>
                </c:pt>
                <c:pt idx="33406">
                  <c:v>331.82412950000003</c:v>
                </c:pt>
                <c:pt idx="33407">
                  <c:v>331.83406350000001</c:v>
                </c:pt>
                <c:pt idx="33408">
                  <c:v>331.8439975</c:v>
                </c:pt>
                <c:pt idx="33409">
                  <c:v>331.85393149999999</c:v>
                </c:pt>
                <c:pt idx="33410">
                  <c:v>331.86386649999997</c:v>
                </c:pt>
                <c:pt idx="33411">
                  <c:v>331.87380050000002</c:v>
                </c:pt>
                <c:pt idx="33412">
                  <c:v>331.8837345</c:v>
                </c:pt>
                <c:pt idx="33413">
                  <c:v>331.89366849999999</c:v>
                </c:pt>
                <c:pt idx="33414">
                  <c:v>331.90360249999998</c:v>
                </c:pt>
                <c:pt idx="33415">
                  <c:v>331.91353750000002</c:v>
                </c:pt>
                <c:pt idx="33416">
                  <c:v>331.92347150000001</c:v>
                </c:pt>
                <c:pt idx="33417">
                  <c:v>331.93340549999999</c:v>
                </c:pt>
                <c:pt idx="33418">
                  <c:v>331.94333949999998</c:v>
                </c:pt>
                <c:pt idx="33419">
                  <c:v>331.95327350000002</c:v>
                </c:pt>
                <c:pt idx="33420">
                  <c:v>331.96320750000001</c:v>
                </c:pt>
                <c:pt idx="33421">
                  <c:v>331.97314249999999</c:v>
                </c:pt>
                <c:pt idx="33422">
                  <c:v>331.98307649999998</c:v>
                </c:pt>
                <c:pt idx="33423">
                  <c:v>331.99301050000003</c:v>
                </c:pt>
                <c:pt idx="33424">
                  <c:v>332.00294450000001</c:v>
                </c:pt>
                <c:pt idx="33425">
                  <c:v>332.0128785</c:v>
                </c:pt>
                <c:pt idx="33426">
                  <c:v>332.02281349999998</c:v>
                </c:pt>
                <c:pt idx="33427">
                  <c:v>332.03274750000003</c:v>
                </c:pt>
                <c:pt idx="33428">
                  <c:v>332.04268150000001</c:v>
                </c:pt>
                <c:pt idx="33429">
                  <c:v>332.0526155</c:v>
                </c:pt>
                <c:pt idx="33430">
                  <c:v>332.06254949999999</c:v>
                </c:pt>
                <c:pt idx="33431">
                  <c:v>332.07248449999997</c:v>
                </c:pt>
                <c:pt idx="33432">
                  <c:v>332.08241850000002</c:v>
                </c:pt>
                <c:pt idx="33433">
                  <c:v>332.0923525</c:v>
                </c:pt>
                <c:pt idx="33434">
                  <c:v>332.10228649999999</c:v>
                </c:pt>
                <c:pt idx="33435">
                  <c:v>332.11222049999998</c:v>
                </c:pt>
                <c:pt idx="33436">
                  <c:v>332.12215450000002</c:v>
                </c:pt>
                <c:pt idx="33437">
                  <c:v>332.13208950000001</c:v>
                </c:pt>
                <c:pt idx="33438">
                  <c:v>332.14202349999999</c:v>
                </c:pt>
                <c:pt idx="33439">
                  <c:v>332.15195749999998</c:v>
                </c:pt>
                <c:pt idx="33440">
                  <c:v>332.16189150000002</c:v>
                </c:pt>
                <c:pt idx="33441">
                  <c:v>332.17182550000001</c:v>
                </c:pt>
                <c:pt idx="33442">
                  <c:v>332.1817605</c:v>
                </c:pt>
                <c:pt idx="33443">
                  <c:v>332.19169449999998</c:v>
                </c:pt>
                <c:pt idx="33444">
                  <c:v>332.20162850000003</c:v>
                </c:pt>
                <c:pt idx="33445">
                  <c:v>332.21156250000001</c:v>
                </c:pt>
                <c:pt idx="33446">
                  <c:v>332.2214965</c:v>
                </c:pt>
                <c:pt idx="33447">
                  <c:v>332.23143149999999</c:v>
                </c:pt>
                <c:pt idx="33448">
                  <c:v>332.24136549999997</c:v>
                </c:pt>
                <c:pt idx="33449">
                  <c:v>332.25129950000002</c:v>
                </c:pt>
                <c:pt idx="33450">
                  <c:v>332.2612335</c:v>
                </c:pt>
                <c:pt idx="33451">
                  <c:v>332.27116749999999</c:v>
                </c:pt>
                <c:pt idx="33452">
                  <c:v>332.28110249999997</c:v>
                </c:pt>
                <c:pt idx="33453">
                  <c:v>332.29103650000002</c:v>
                </c:pt>
                <c:pt idx="33454">
                  <c:v>332.30097050000001</c:v>
                </c:pt>
                <c:pt idx="33455">
                  <c:v>332.31090449999999</c:v>
                </c:pt>
                <c:pt idx="33456">
                  <c:v>332.32083849999998</c:v>
                </c:pt>
                <c:pt idx="33457">
                  <c:v>332.33077350000002</c:v>
                </c:pt>
                <c:pt idx="33458">
                  <c:v>332.34070750000001</c:v>
                </c:pt>
                <c:pt idx="33459">
                  <c:v>332.35064149999999</c:v>
                </c:pt>
                <c:pt idx="33460">
                  <c:v>332.36057549999998</c:v>
                </c:pt>
                <c:pt idx="33461">
                  <c:v>332.37050950000003</c:v>
                </c:pt>
                <c:pt idx="33462">
                  <c:v>332.38044450000001</c:v>
                </c:pt>
                <c:pt idx="33463">
                  <c:v>332.3903785</c:v>
                </c:pt>
                <c:pt idx="33464">
                  <c:v>332.40031249999998</c:v>
                </c:pt>
                <c:pt idx="33465">
                  <c:v>332.41024650000003</c:v>
                </c:pt>
                <c:pt idx="33466">
                  <c:v>332.42018050000001</c:v>
                </c:pt>
                <c:pt idx="33467">
                  <c:v>332.4301155</c:v>
                </c:pt>
                <c:pt idx="33468">
                  <c:v>332.44004949999999</c:v>
                </c:pt>
                <c:pt idx="33469">
                  <c:v>332.44998349999997</c:v>
                </c:pt>
                <c:pt idx="33470">
                  <c:v>332.45991750000002</c:v>
                </c:pt>
                <c:pt idx="33471">
                  <c:v>332.4698515</c:v>
                </c:pt>
                <c:pt idx="33472">
                  <c:v>332.47978649999999</c:v>
                </c:pt>
                <c:pt idx="33473">
                  <c:v>332.48972049999998</c:v>
                </c:pt>
                <c:pt idx="33474">
                  <c:v>332.49965450000002</c:v>
                </c:pt>
                <c:pt idx="33475">
                  <c:v>332.50958850000001</c:v>
                </c:pt>
                <c:pt idx="33476">
                  <c:v>332.51952249999999</c:v>
                </c:pt>
                <c:pt idx="33477">
                  <c:v>332.52945749999998</c:v>
                </c:pt>
                <c:pt idx="33478">
                  <c:v>332.53939150000002</c:v>
                </c:pt>
                <c:pt idx="33479">
                  <c:v>332.54932550000001</c:v>
                </c:pt>
                <c:pt idx="33480">
                  <c:v>332.5592595</c:v>
                </c:pt>
                <c:pt idx="33481">
                  <c:v>332.56919349999998</c:v>
                </c:pt>
                <c:pt idx="33482">
                  <c:v>332.57912750000003</c:v>
                </c:pt>
                <c:pt idx="33483">
                  <c:v>332.58906250000001</c:v>
                </c:pt>
                <c:pt idx="33484">
                  <c:v>332.5989965</c:v>
                </c:pt>
                <c:pt idx="33485">
                  <c:v>332.60893049999999</c:v>
                </c:pt>
                <c:pt idx="33486">
                  <c:v>332.61886449999997</c:v>
                </c:pt>
                <c:pt idx="33487">
                  <c:v>332.62879850000002</c:v>
                </c:pt>
                <c:pt idx="33488">
                  <c:v>332.6387335</c:v>
                </c:pt>
                <c:pt idx="33489">
                  <c:v>332.64866749999999</c:v>
                </c:pt>
                <c:pt idx="33490">
                  <c:v>332.65860149999997</c:v>
                </c:pt>
                <c:pt idx="33491">
                  <c:v>332.66853550000002</c:v>
                </c:pt>
                <c:pt idx="33492">
                  <c:v>332.6784705</c:v>
                </c:pt>
                <c:pt idx="33493">
                  <c:v>332.68840449999999</c:v>
                </c:pt>
                <c:pt idx="33494">
                  <c:v>332.69833849999998</c:v>
                </c:pt>
                <c:pt idx="33495">
                  <c:v>332.70827250000002</c:v>
                </c:pt>
                <c:pt idx="33496">
                  <c:v>332.71820650000001</c:v>
                </c:pt>
                <c:pt idx="33497">
                  <c:v>332.72814149999999</c:v>
                </c:pt>
                <c:pt idx="33498">
                  <c:v>332.73807549999998</c:v>
                </c:pt>
                <c:pt idx="33499">
                  <c:v>332.74800950000002</c:v>
                </c:pt>
                <c:pt idx="33500">
                  <c:v>332.75794350000001</c:v>
                </c:pt>
                <c:pt idx="33501">
                  <c:v>332.7678775</c:v>
                </c:pt>
                <c:pt idx="33502">
                  <c:v>332.77781249999998</c:v>
                </c:pt>
                <c:pt idx="33503">
                  <c:v>332.78774700000002</c:v>
                </c:pt>
                <c:pt idx="33504">
                  <c:v>332.79768100000001</c:v>
                </c:pt>
                <c:pt idx="33505">
                  <c:v>332.807615</c:v>
                </c:pt>
                <c:pt idx="33506">
                  <c:v>332.81754899999999</c:v>
                </c:pt>
                <c:pt idx="33507">
                  <c:v>332.82748400000003</c:v>
                </c:pt>
                <c:pt idx="33508">
                  <c:v>332.83741800000001</c:v>
                </c:pt>
                <c:pt idx="33509">
                  <c:v>332.847352</c:v>
                </c:pt>
                <c:pt idx="33510">
                  <c:v>332.85728599999999</c:v>
                </c:pt>
                <c:pt idx="33511">
                  <c:v>332.86721999999997</c:v>
                </c:pt>
                <c:pt idx="33512">
                  <c:v>332.87715500000002</c:v>
                </c:pt>
                <c:pt idx="33513">
                  <c:v>332.887089</c:v>
                </c:pt>
                <c:pt idx="33514">
                  <c:v>332.89702299999999</c:v>
                </c:pt>
                <c:pt idx="33515">
                  <c:v>332.90695699999998</c:v>
                </c:pt>
                <c:pt idx="33516">
                  <c:v>332.91689100000002</c:v>
                </c:pt>
                <c:pt idx="33517">
                  <c:v>332.92682600000001</c:v>
                </c:pt>
                <c:pt idx="33518">
                  <c:v>332.93675999999999</c:v>
                </c:pt>
                <c:pt idx="33519">
                  <c:v>332.94669399999998</c:v>
                </c:pt>
                <c:pt idx="33520">
                  <c:v>332.95662800000002</c:v>
                </c:pt>
                <c:pt idx="33521">
                  <c:v>332.96656300000001</c:v>
                </c:pt>
                <c:pt idx="33522">
                  <c:v>332.97649699999999</c:v>
                </c:pt>
                <c:pt idx="33523">
                  <c:v>332.98643099999998</c:v>
                </c:pt>
                <c:pt idx="33524">
                  <c:v>332.99636500000003</c:v>
                </c:pt>
                <c:pt idx="33525">
                  <c:v>333.00629900000001</c:v>
                </c:pt>
                <c:pt idx="33526">
                  <c:v>333.016234</c:v>
                </c:pt>
                <c:pt idx="33527">
                  <c:v>333.02616799999998</c:v>
                </c:pt>
                <c:pt idx="33528">
                  <c:v>333.03610200000003</c:v>
                </c:pt>
                <c:pt idx="33529">
                  <c:v>333.04603600000002</c:v>
                </c:pt>
                <c:pt idx="33530">
                  <c:v>333.05597</c:v>
                </c:pt>
                <c:pt idx="33531">
                  <c:v>333.06590499999999</c:v>
                </c:pt>
                <c:pt idx="33532">
                  <c:v>333.07583899999997</c:v>
                </c:pt>
                <c:pt idx="33533">
                  <c:v>333.08577300000002</c:v>
                </c:pt>
                <c:pt idx="33534">
                  <c:v>333.095707</c:v>
                </c:pt>
                <c:pt idx="33535">
                  <c:v>333.10564199999999</c:v>
                </c:pt>
                <c:pt idx="33536">
                  <c:v>333.11557599999998</c:v>
                </c:pt>
                <c:pt idx="33537">
                  <c:v>333.12551000000002</c:v>
                </c:pt>
                <c:pt idx="33538">
                  <c:v>333.13544400000001</c:v>
                </c:pt>
                <c:pt idx="33539">
                  <c:v>333.14537799999999</c:v>
                </c:pt>
                <c:pt idx="33540">
                  <c:v>333.15531299999998</c:v>
                </c:pt>
                <c:pt idx="33541">
                  <c:v>333.16524700000002</c:v>
                </c:pt>
                <c:pt idx="33542">
                  <c:v>333.17518100000001</c:v>
                </c:pt>
                <c:pt idx="33543">
                  <c:v>333.185115</c:v>
                </c:pt>
                <c:pt idx="33544">
                  <c:v>333.19504999999998</c:v>
                </c:pt>
                <c:pt idx="33545">
                  <c:v>333.20498400000002</c:v>
                </c:pt>
                <c:pt idx="33546">
                  <c:v>333.21491800000001</c:v>
                </c:pt>
                <c:pt idx="33547">
                  <c:v>333.224852</c:v>
                </c:pt>
                <c:pt idx="33548">
                  <c:v>333.23478599999999</c:v>
                </c:pt>
                <c:pt idx="33549">
                  <c:v>333.24472100000003</c:v>
                </c:pt>
                <c:pt idx="33550">
                  <c:v>333.25465500000001</c:v>
                </c:pt>
                <c:pt idx="33551">
                  <c:v>333.264589</c:v>
                </c:pt>
                <c:pt idx="33552">
                  <c:v>333.27452299999999</c:v>
                </c:pt>
                <c:pt idx="33553">
                  <c:v>333.28445699999997</c:v>
                </c:pt>
                <c:pt idx="33554">
                  <c:v>333.29439200000002</c:v>
                </c:pt>
                <c:pt idx="33555">
                  <c:v>333.304326</c:v>
                </c:pt>
                <c:pt idx="33556">
                  <c:v>333.31425999999999</c:v>
                </c:pt>
                <c:pt idx="33557">
                  <c:v>333.32419399999998</c:v>
                </c:pt>
                <c:pt idx="33558">
                  <c:v>333.33412900000002</c:v>
                </c:pt>
                <c:pt idx="33559">
                  <c:v>333.34406300000001</c:v>
                </c:pt>
                <c:pt idx="33560">
                  <c:v>333.35399699999999</c:v>
                </c:pt>
                <c:pt idx="33561">
                  <c:v>333.36393099999998</c:v>
                </c:pt>
                <c:pt idx="33562">
                  <c:v>333.37386500000002</c:v>
                </c:pt>
                <c:pt idx="33563">
                  <c:v>333.38380000000001</c:v>
                </c:pt>
                <c:pt idx="33564">
                  <c:v>333.39373399999999</c:v>
                </c:pt>
                <c:pt idx="33565">
                  <c:v>333.40366799999998</c:v>
                </c:pt>
                <c:pt idx="33566">
                  <c:v>333.41360200000003</c:v>
                </c:pt>
                <c:pt idx="33567">
                  <c:v>333.42353700000001</c:v>
                </c:pt>
                <c:pt idx="33568">
                  <c:v>333.433471</c:v>
                </c:pt>
                <c:pt idx="33569">
                  <c:v>333.44340499999998</c:v>
                </c:pt>
                <c:pt idx="33570">
                  <c:v>333.45333900000003</c:v>
                </c:pt>
                <c:pt idx="33571">
                  <c:v>333.46327300000002</c:v>
                </c:pt>
                <c:pt idx="33572">
                  <c:v>333.473208</c:v>
                </c:pt>
                <c:pt idx="33573">
                  <c:v>333.48314199999999</c:v>
                </c:pt>
                <c:pt idx="33574">
                  <c:v>333.49307599999997</c:v>
                </c:pt>
                <c:pt idx="33575">
                  <c:v>333.50301000000002</c:v>
                </c:pt>
                <c:pt idx="33576">
                  <c:v>333.512944</c:v>
                </c:pt>
                <c:pt idx="33577">
                  <c:v>333.52287899999999</c:v>
                </c:pt>
                <c:pt idx="33578">
                  <c:v>333.53281299999998</c:v>
                </c:pt>
                <c:pt idx="33579">
                  <c:v>333.54274700000002</c:v>
                </c:pt>
                <c:pt idx="33580">
                  <c:v>333.55268100000001</c:v>
                </c:pt>
                <c:pt idx="33581">
                  <c:v>333.56261599999999</c:v>
                </c:pt>
                <c:pt idx="33582">
                  <c:v>333.57254999999998</c:v>
                </c:pt>
                <c:pt idx="33583">
                  <c:v>333.58248400000002</c:v>
                </c:pt>
                <c:pt idx="33584">
                  <c:v>333.59241800000001</c:v>
                </c:pt>
                <c:pt idx="33585">
                  <c:v>333.60235299999999</c:v>
                </c:pt>
                <c:pt idx="33586">
                  <c:v>333.61228699999998</c:v>
                </c:pt>
                <c:pt idx="33587">
                  <c:v>333.62222100000002</c:v>
                </c:pt>
                <c:pt idx="33588">
                  <c:v>333.63215500000001</c:v>
                </c:pt>
                <c:pt idx="33589">
                  <c:v>333.642089</c:v>
                </c:pt>
                <c:pt idx="33590">
                  <c:v>333.65202399999998</c:v>
                </c:pt>
                <c:pt idx="33591">
                  <c:v>333.66195800000003</c:v>
                </c:pt>
                <c:pt idx="33592">
                  <c:v>333.67189200000001</c:v>
                </c:pt>
                <c:pt idx="33593">
                  <c:v>333.681826</c:v>
                </c:pt>
                <c:pt idx="33594">
                  <c:v>333.69176099999999</c:v>
                </c:pt>
                <c:pt idx="33595">
                  <c:v>333.70169499999997</c:v>
                </c:pt>
                <c:pt idx="33596">
                  <c:v>333.71162900000002</c:v>
                </c:pt>
                <c:pt idx="33597">
                  <c:v>333.721563</c:v>
                </c:pt>
                <c:pt idx="33598">
                  <c:v>333.73149699999999</c:v>
                </c:pt>
                <c:pt idx="33599">
                  <c:v>333.74143199999997</c:v>
                </c:pt>
                <c:pt idx="33600">
                  <c:v>333.75136600000002</c:v>
                </c:pt>
                <c:pt idx="33601">
                  <c:v>333.76130000000001</c:v>
                </c:pt>
                <c:pt idx="33602">
                  <c:v>333.77123399999999</c:v>
                </c:pt>
                <c:pt idx="33603">
                  <c:v>333.78116879999999</c:v>
                </c:pt>
                <c:pt idx="33604">
                  <c:v>333.79110279999998</c:v>
                </c:pt>
                <c:pt idx="33605">
                  <c:v>333.80103680000002</c:v>
                </c:pt>
                <c:pt idx="33606">
                  <c:v>333.81097080000001</c:v>
                </c:pt>
                <c:pt idx="33607">
                  <c:v>333.82090479999999</c:v>
                </c:pt>
                <c:pt idx="33608">
                  <c:v>333.83083979999998</c:v>
                </c:pt>
                <c:pt idx="33609">
                  <c:v>333.84077380000002</c:v>
                </c:pt>
                <c:pt idx="33610">
                  <c:v>333.85070780000001</c:v>
                </c:pt>
                <c:pt idx="33611">
                  <c:v>333.8606418</c:v>
                </c:pt>
                <c:pt idx="33612">
                  <c:v>333.87057679999998</c:v>
                </c:pt>
                <c:pt idx="33613">
                  <c:v>333.88051080000002</c:v>
                </c:pt>
                <c:pt idx="33614">
                  <c:v>333.89044480000001</c:v>
                </c:pt>
                <c:pt idx="33615">
                  <c:v>333.9003788</c:v>
                </c:pt>
                <c:pt idx="33616">
                  <c:v>333.91031279999999</c:v>
                </c:pt>
                <c:pt idx="33617">
                  <c:v>333.92024780000003</c:v>
                </c:pt>
                <c:pt idx="33618">
                  <c:v>333.93018180000001</c:v>
                </c:pt>
                <c:pt idx="33619">
                  <c:v>333.9401158</c:v>
                </c:pt>
                <c:pt idx="33620">
                  <c:v>333.95004979999999</c:v>
                </c:pt>
                <c:pt idx="33621">
                  <c:v>333.95998479999997</c:v>
                </c:pt>
                <c:pt idx="33622">
                  <c:v>333.96991880000002</c:v>
                </c:pt>
                <c:pt idx="33623">
                  <c:v>333.9798528</c:v>
                </c:pt>
                <c:pt idx="33624">
                  <c:v>333.98978679999999</c:v>
                </c:pt>
                <c:pt idx="33625">
                  <c:v>333.99972079999998</c:v>
                </c:pt>
                <c:pt idx="33626">
                  <c:v>334.00965580000002</c:v>
                </c:pt>
                <c:pt idx="33627">
                  <c:v>334.01958980000001</c:v>
                </c:pt>
                <c:pt idx="33628">
                  <c:v>334.02952379999999</c:v>
                </c:pt>
                <c:pt idx="33629">
                  <c:v>334.03945779999998</c:v>
                </c:pt>
                <c:pt idx="33630">
                  <c:v>334.04939280000002</c:v>
                </c:pt>
                <c:pt idx="33631">
                  <c:v>334.05932680000001</c:v>
                </c:pt>
                <c:pt idx="33632">
                  <c:v>334.0692608</c:v>
                </c:pt>
                <c:pt idx="33633">
                  <c:v>334.07919479999998</c:v>
                </c:pt>
                <c:pt idx="33634">
                  <c:v>334.08912980000002</c:v>
                </c:pt>
                <c:pt idx="33635">
                  <c:v>334.09906380000001</c:v>
                </c:pt>
                <c:pt idx="33636">
                  <c:v>334.1089978</c:v>
                </c:pt>
                <c:pt idx="33637">
                  <c:v>334.11893179999998</c:v>
                </c:pt>
                <c:pt idx="33638">
                  <c:v>334.12886580000003</c:v>
                </c:pt>
                <c:pt idx="33639">
                  <c:v>334.13880080000001</c:v>
                </c:pt>
                <c:pt idx="33640">
                  <c:v>334.1487348</c:v>
                </c:pt>
                <c:pt idx="33641">
                  <c:v>334.15866879999999</c:v>
                </c:pt>
                <c:pt idx="33642">
                  <c:v>334.16860279999997</c:v>
                </c:pt>
                <c:pt idx="33643">
                  <c:v>334.17853780000002</c:v>
                </c:pt>
                <c:pt idx="33644">
                  <c:v>334.1884718</c:v>
                </c:pt>
                <c:pt idx="33645">
                  <c:v>334.19840579999999</c:v>
                </c:pt>
                <c:pt idx="33646">
                  <c:v>334.20833979999998</c:v>
                </c:pt>
                <c:pt idx="33647">
                  <c:v>334.21827480000002</c:v>
                </c:pt>
                <c:pt idx="33648">
                  <c:v>334.2282088</c:v>
                </c:pt>
                <c:pt idx="33649">
                  <c:v>334.23814279999999</c:v>
                </c:pt>
                <c:pt idx="33650">
                  <c:v>334.24807679999998</c:v>
                </c:pt>
                <c:pt idx="33651">
                  <c:v>334.25801080000002</c:v>
                </c:pt>
                <c:pt idx="33652">
                  <c:v>334.26794580000001</c:v>
                </c:pt>
                <c:pt idx="33653">
                  <c:v>334.27787979999999</c:v>
                </c:pt>
                <c:pt idx="33654">
                  <c:v>334.28781379999998</c:v>
                </c:pt>
                <c:pt idx="33655">
                  <c:v>334.29774780000002</c:v>
                </c:pt>
                <c:pt idx="33656">
                  <c:v>334.30768280000001</c:v>
                </c:pt>
                <c:pt idx="33657">
                  <c:v>334.3176168</c:v>
                </c:pt>
                <c:pt idx="33658">
                  <c:v>334.32755079999998</c:v>
                </c:pt>
                <c:pt idx="33659">
                  <c:v>334.33748480000003</c:v>
                </c:pt>
                <c:pt idx="33660">
                  <c:v>334.34741980000001</c:v>
                </c:pt>
                <c:pt idx="33661">
                  <c:v>334.3573538</c:v>
                </c:pt>
                <c:pt idx="33662">
                  <c:v>334.36728779999999</c:v>
                </c:pt>
                <c:pt idx="33663">
                  <c:v>334.37722179999997</c:v>
                </c:pt>
                <c:pt idx="33664">
                  <c:v>334.38715580000002</c:v>
                </c:pt>
                <c:pt idx="33665">
                  <c:v>334.3970908</c:v>
                </c:pt>
                <c:pt idx="33666">
                  <c:v>334.40702479999999</c:v>
                </c:pt>
                <c:pt idx="33667">
                  <c:v>334.41695879999997</c:v>
                </c:pt>
                <c:pt idx="33668">
                  <c:v>334.42689280000002</c:v>
                </c:pt>
                <c:pt idx="33669">
                  <c:v>334.4368278</c:v>
                </c:pt>
                <c:pt idx="33670">
                  <c:v>334.44676179999999</c:v>
                </c:pt>
                <c:pt idx="33671">
                  <c:v>334.45669579999998</c:v>
                </c:pt>
                <c:pt idx="33672">
                  <c:v>334.46662980000002</c:v>
                </c:pt>
                <c:pt idx="33673">
                  <c:v>334.47656480000001</c:v>
                </c:pt>
                <c:pt idx="33674">
                  <c:v>334.48649879999999</c:v>
                </c:pt>
                <c:pt idx="33675">
                  <c:v>334.49643279999998</c:v>
                </c:pt>
                <c:pt idx="33676">
                  <c:v>334.50636680000002</c:v>
                </c:pt>
                <c:pt idx="33677">
                  <c:v>334.51630080000001</c:v>
                </c:pt>
                <c:pt idx="33678">
                  <c:v>334.52623579999999</c:v>
                </c:pt>
                <c:pt idx="33679">
                  <c:v>334.53616979999998</c:v>
                </c:pt>
                <c:pt idx="33680">
                  <c:v>334.54610380000003</c:v>
                </c:pt>
                <c:pt idx="33681">
                  <c:v>334.55603780000001</c:v>
                </c:pt>
                <c:pt idx="33682">
                  <c:v>334.5659728</c:v>
                </c:pt>
                <c:pt idx="33683">
                  <c:v>334.57590679999998</c:v>
                </c:pt>
                <c:pt idx="33684">
                  <c:v>334.58584080000003</c:v>
                </c:pt>
                <c:pt idx="33685">
                  <c:v>334.59577480000002</c:v>
                </c:pt>
                <c:pt idx="33686">
                  <c:v>334.6057098</c:v>
                </c:pt>
                <c:pt idx="33687">
                  <c:v>334.61564379999999</c:v>
                </c:pt>
                <c:pt idx="33688">
                  <c:v>334.62557779999997</c:v>
                </c:pt>
                <c:pt idx="33689">
                  <c:v>334.63551180000002</c:v>
                </c:pt>
                <c:pt idx="33690">
                  <c:v>334.6454458</c:v>
                </c:pt>
                <c:pt idx="33691">
                  <c:v>334.65538079999999</c:v>
                </c:pt>
                <c:pt idx="33692">
                  <c:v>334.66531479999998</c:v>
                </c:pt>
                <c:pt idx="33693">
                  <c:v>334.67524880000002</c:v>
                </c:pt>
                <c:pt idx="33694">
                  <c:v>334.68518280000001</c:v>
                </c:pt>
                <c:pt idx="33695">
                  <c:v>334.69511779999999</c:v>
                </c:pt>
                <c:pt idx="33696">
                  <c:v>334.70505179999998</c:v>
                </c:pt>
                <c:pt idx="33697">
                  <c:v>334.71498580000002</c:v>
                </c:pt>
                <c:pt idx="33698">
                  <c:v>334.72491980000001</c:v>
                </c:pt>
                <c:pt idx="33699">
                  <c:v>334.73485479999999</c:v>
                </c:pt>
                <c:pt idx="33700">
                  <c:v>334.74478879999998</c:v>
                </c:pt>
                <c:pt idx="33701">
                  <c:v>334.75472280000002</c:v>
                </c:pt>
                <c:pt idx="33702">
                  <c:v>334.76465680000001</c:v>
                </c:pt>
                <c:pt idx="33703">
                  <c:v>334.77459169999997</c:v>
                </c:pt>
                <c:pt idx="33704">
                  <c:v>334.78452570000002</c:v>
                </c:pt>
                <c:pt idx="33705">
                  <c:v>334.7944597</c:v>
                </c:pt>
                <c:pt idx="33706">
                  <c:v>334.80439369999999</c:v>
                </c:pt>
                <c:pt idx="33707">
                  <c:v>334.81432769999998</c:v>
                </c:pt>
                <c:pt idx="33708">
                  <c:v>334.82426270000002</c:v>
                </c:pt>
                <c:pt idx="33709">
                  <c:v>334.83419670000001</c:v>
                </c:pt>
                <c:pt idx="33710">
                  <c:v>334.84413069999999</c:v>
                </c:pt>
                <c:pt idx="33711">
                  <c:v>334.85406469999998</c:v>
                </c:pt>
                <c:pt idx="33712">
                  <c:v>334.86399970000002</c:v>
                </c:pt>
                <c:pt idx="33713">
                  <c:v>334.87393370000001</c:v>
                </c:pt>
                <c:pt idx="33714">
                  <c:v>334.8838677</c:v>
                </c:pt>
                <c:pt idx="33715">
                  <c:v>334.89380169999998</c:v>
                </c:pt>
                <c:pt idx="33716">
                  <c:v>334.90373670000002</c:v>
                </c:pt>
                <c:pt idx="33717">
                  <c:v>334.91367070000001</c:v>
                </c:pt>
                <c:pt idx="33718">
                  <c:v>334.9236047</c:v>
                </c:pt>
                <c:pt idx="33719">
                  <c:v>334.93353869999999</c:v>
                </c:pt>
                <c:pt idx="33720">
                  <c:v>334.94347370000003</c:v>
                </c:pt>
                <c:pt idx="33721">
                  <c:v>334.95340770000001</c:v>
                </c:pt>
                <c:pt idx="33722">
                  <c:v>334.9633417</c:v>
                </c:pt>
                <c:pt idx="33723">
                  <c:v>334.97327569999999</c:v>
                </c:pt>
                <c:pt idx="33724">
                  <c:v>334.98320969999997</c:v>
                </c:pt>
                <c:pt idx="33725">
                  <c:v>334.99314470000002</c:v>
                </c:pt>
                <c:pt idx="33726">
                  <c:v>335.0030787</c:v>
                </c:pt>
                <c:pt idx="33727">
                  <c:v>335.01301269999999</c:v>
                </c:pt>
                <c:pt idx="33728">
                  <c:v>335.02294669999998</c:v>
                </c:pt>
                <c:pt idx="33729">
                  <c:v>335.03288170000002</c:v>
                </c:pt>
                <c:pt idx="33730">
                  <c:v>335.04281570000001</c:v>
                </c:pt>
                <c:pt idx="33731">
                  <c:v>335.05274969999999</c:v>
                </c:pt>
                <c:pt idx="33732">
                  <c:v>335.06268369999998</c:v>
                </c:pt>
                <c:pt idx="33733">
                  <c:v>335.07261870000002</c:v>
                </c:pt>
                <c:pt idx="33734">
                  <c:v>335.08255270000001</c:v>
                </c:pt>
                <c:pt idx="33735">
                  <c:v>335.09248669999999</c:v>
                </c:pt>
                <c:pt idx="33736">
                  <c:v>335.10242069999998</c:v>
                </c:pt>
                <c:pt idx="33737">
                  <c:v>335.11235570000002</c:v>
                </c:pt>
                <c:pt idx="33738">
                  <c:v>335.12228970000001</c:v>
                </c:pt>
                <c:pt idx="33739">
                  <c:v>335.1322237</c:v>
                </c:pt>
                <c:pt idx="33740">
                  <c:v>335.14215769999998</c:v>
                </c:pt>
                <c:pt idx="33741">
                  <c:v>335.15209170000003</c:v>
                </c:pt>
                <c:pt idx="33742">
                  <c:v>335.16202670000001</c:v>
                </c:pt>
                <c:pt idx="33743">
                  <c:v>335.1719607</c:v>
                </c:pt>
                <c:pt idx="33744">
                  <c:v>335.18189469999999</c:v>
                </c:pt>
                <c:pt idx="33745">
                  <c:v>335.19182869999997</c:v>
                </c:pt>
                <c:pt idx="33746">
                  <c:v>335.20176370000001</c:v>
                </c:pt>
                <c:pt idx="33747">
                  <c:v>335.2116977</c:v>
                </c:pt>
                <c:pt idx="33748">
                  <c:v>335.22163169999999</c:v>
                </c:pt>
                <c:pt idx="33749">
                  <c:v>335.23156569999998</c:v>
                </c:pt>
                <c:pt idx="33750">
                  <c:v>335.24150070000002</c:v>
                </c:pt>
                <c:pt idx="33751">
                  <c:v>335.2514347</c:v>
                </c:pt>
                <c:pt idx="33752">
                  <c:v>335.26136869999999</c:v>
                </c:pt>
                <c:pt idx="33753">
                  <c:v>335.27130269999998</c:v>
                </c:pt>
                <c:pt idx="33754">
                  <c:v>335.28123770000002</c:v>
                </c:pt>
                <c:pt idx="33755">
                  <c:v>335.29117170000001</c:v>
                </c:pt>
                <c:pt idx="33756">
                  <c:v>335.30110569999999</c:v>
                </c:pt>
                <c:pt idx="33757">
                  <c:v>335.31103969999998</c:v>
                </c:pt>
                <c:pt idx="33758">
                  <c:v>335.32097370000002</c:v>
                </c:pt>
                <c:pt idx="33759">
                  <c:v>335.33090870000001</c:v>
                </c:pt>
                <c:pt idx="33760">
                  <c:v>335.3408427</c:v>
                </c:pt>
                <c:pt idx="33761">
                  <c:v>335.35077669999998</c:v>
                </c:pt>
                <c:pt idx="33762">
                  <c:v>335.36071070000003</c:v>
                </c:pt>
                <c:pt idx="33763">
                  <c:v>335.37064570000001</c:v>
                </c:pt>
                <c:pt idx="33764">
                  <c:v>335.3805797</c:v>
                </c:pt>
                <c:pt idx="33765">
                  <c:v>335.39051369999999</c:v>
                </c:pt>
                <c:pt idx="33766">
                  <c:v>335.40044769999997</c:v>
                </c:pt>
                <c:pt idx="33767">
                  <c:v>335.41038270000001</c:v>
                </c:pt>
                <c:pt idx="33768">
                  <c:v>335.4203167</c:v>
                </c:pt>
                <c:pt idx="33769">
                  <c:v>335.43025069999999</c:v>
                </c:pt>
                <c:pt idx="33770">
                  <c:v>335.44018469999997</c:v>
                </c:pt>
                <c:pt idx="33771">
                  <c:v>335.45011970000002</c:v>
                </c:pt>
                <c:pt idx="33772">
                  <c:v>335.4600537</c:v>
                </c:pt>
                <c:pt idx="33773">
                  <c:v>335.46998769999999</c:v>
                </c:pt>
                <c:pt idx="33774">
                  <c:v>335.47992169999998</c:v>
                </c:pt>
                <c:pt idx="33775">
                  <c:v>335.48985670000002</c:v>
                </c:pt>
                <c:pt idx="33776">
                  <c:v>335.49979070000001</c:v>
                </c:pt>
                <c:pt idx="33777">
                  <c:v>335.50972469999999</c:v>
                </c:pt>
                <c:pt idx="33778">
                  <c:v>335.51965869999998</c:v>
                </c:pt>
                <c:pt idx="33779">
                  <c:v>335.52959270000002</c:v>
                </c:pt>
                <c:pt idx="33780">
                  <c:v>335.53952770000001</c:v>
                </c:pt>
                <c:pt idx="33781">
                  <c:v>335.54946169999999</c:v>
                </c:pt>
                <c:pt idx="33782">
                  <c:v>335.55939569999998</c:v>
                </c:pt>
                <c:pt idx="33783">
                  <c:v>335.56932970000003</c:v>
                </c:pt>
                <c:pt idx="33784">
                  <c:v>335.57926470000001</c:v>
                </c:pt>
                <c:pt idx="33785">
                  <c:v>335.5891987</c:v>
                </c:pt>
                <c:pt idx="33786">
                  <c:v>335.59913269999998</c:v>
                </c:pt>
                <c:pt idx="33787">
                  <c:v>335.60906670000003</c:v>
                </c:pt>
                <c:pt idx="33788">
                  <c:v>335.61900170000001</c:v>
                </c:pt>
                <c:pt idx="33789">
                  <c:v>335.6289357</c:v>
                </c:pt>
                <c:pt idx="33790">
                  <c:v>335.63886969999999</c:v>
                </c:pt>
                <c:pt idx="33791">
                  <c:v>335.64880369999997</c:v>
                </c:pt>
                <c:pt idx="33792">
                  <c:v>335.65873870000001</c:v>
                </c:pt>
                <c:pt idx="33793">
                  <c:v>335.6686727</c:v>
                </c:pt>
                <c:pt idx="33794">
                  <c:v>335.67860669999999</c:v>
                </c:pt>
                <c:pt idx="33795">
                  <c:v>335.68854069999998</c:v>
                </c:pt>
                <c:pt idx="33796">
                  <c:v>335.69847570000002</c:v>
                </c:pt>
                <c:pt idx="33797">
                  <c:v>335.7084097</c:v>
                </c:pt>
                <c:pt idx="33798">
                  <c:v>335.71834369999999</c:v>
                </c:pt>
                <c:pt idx="33799">
                  <c:v>335.72827769999998</c:v>
                </c:pt>
                <c:pt idx="33800">
                  <c:v>335.73821270000002</c:v>
                </c:pt>
                <c:pt idx="33801">
                  <c:v>335.74814670000001</c:v>
                </c:pt>
                <c:pt idx="33802">
                  <c:v>335.75808069999999</c:v>
                </c:pt>
                <c:pt idx="33803">
                  <c:v>335.76801469999998</c:v>
                </c:pt>
                <c:pt idx="33804">
                  <c:v>335.77794970000002</c:v>
                </c:pt>
                <c:pt idx="33805">
                  <c:v>335.78788379999997</c:v>
                </c:pt>
                <c:pt idx="33806">
                  <c:v>335.79781780000002</c:v>
                </c:pt>
                <c:pt idx="33807">
                  <c:v>335.80775180000001</c:v>
                </c:pt>
                <c:pt idx="33808">
                  <c:v>335.81768579999999</c:v>
                </c:pt>
                <c:pt idx="33809">
                  <c:v>335.82762079999998</c:v>
                </c:pt>
                <c:pt idx="33810">
                  <c:v>335.83755480000002</c:v>
                </c:pt>
                <c:pt idx="33811">
                  <c:v>335.84748880000001</c:v>
                </c:pt>
                <c:pt idx="33812">
                  <c:v>335.85742279999999</c:v>
                </c:pt>
                <c:pt idx="33813">
                  <c:v>335.86735779999998</c:v>
                </c:pt>
                <c:pt idx="33814">
                  <c:v>335.87729180000002</c:v>
                </c:pt>
                <c:pt idx="33815">
                  <c:v>335.88722580000001</c:v>
                </c:pt>
                <c:pt idx="33816">
                  <c:v>335.8971598</c:v>
                </c:pt>
                <c:pt idx="33817">
                  <c:v>335.90709479999998</c:v>
                </c:pt>
                <c:pt idx="33818">
                  <c:v>335.91702880000003</c:v>
                </c:pt>
                <c:pt idx="33819">
                  <c:v>335.92696280000001</c:v>
                </c:pt>
                <c:pt idx="33820">
                  <c:v>335.9368968</c:v>
                </c:pt>
                <c:pt idx="33821">
                  <c:v>335.94683179999998</c:v>
                </c:pt>
                <c:pt idx="33822">
                  <c:v>335.95676580000003</c:v>
                </c:pt>
                <c:pt idx="33823">
                  <c:v>335.96669980000001</c:v>
                </c:pt>
                <c:pt idx="33824">
                  <c:v>335.9766338</c:v>
                </c:pt>
                <c:pt idx="33825">
                  <c:v>335.98656879999999</c:v>
                </c:pt>
                <c:pt idx="33826">
                  <c:v>335.99650279999997</c:v>
                </c:pt>
                <c:pt idx="33827">
                  <c:v>336.00643680000002</c:v>
                </c:pt>
                <c:pt idx="33828">
                  <c:v>336.0163708</c:v>
                </c:pt>
                <c:pt idx="33829">
                  <c:v>336.02630579999999</c:v>
                </c:pt>
                <c:pt idx="33830">
                  <c:v>336.03623970000001</c:v>
                </c:pt>
                <c:pt idx="33831">
                  <c:v>336.04617380000002</c:v>
                </c:pt>
                <c:pt idx="33832">
                  <c:v>336.05610780000001</c:v>
                </c:pt>
                <c:pt idx="33833">
                  <c:v>336.06604279999999</c:v>
                </c:pt>
                <c:pt idx="33834">
                  <c:v>336.07597679999998</c:v>
                </c:pt>
                <c:pt idx="33835">
                  <c:v>336.08591080000002</c:v>
                </c:pt>
                <c:pt idx="33836">
                  <c:v>336.09584480000001</c:v>
                </c:pt>
                <c:pt idx="33837">
                  <c:v>336.1057788</c:v>
                </c:pt>
                <c:pt idx="33838">
                  <c:v>336.11571379999998</c:v>
                </c:pt>
                <c:pt idx="33839">
                  <c:v>336.12564780000002</c:v>
                </c:pt>
                <c:pt idx="33840">
                  <c:v>336.13558180000001</c:v>
                </c:pt>
                <c:pt idx="33841">
                  <c:v>336.1455158</c:v>
                </c:pt>
                <c:pt idx="33842">
                  <c:v>336.15545079999998</c:v>
                </c:pt>
                <c:pt idx="33843">
                  <c:v>336.16538480000003</c:v>
                </c:pt>
                <c:pt idx="33844">
                  <c:v>336.17531880000001</c:v>
                </c:pt>
                <c:pt idx="33845">
                  <c:v>336.1852528</c:v>
                </c:pt>
                <c:pt idx="33846">
                  <c:v>336.19518779999999</c:v>
                </c:pt>
                <c:pt idx="33847">
                  <c:v>336.20512179999997</c:v>
                </c:pt>
                <c:pt idx="33848">
                  <c:v>336.21505580000002</c:v>
                </c:pt>
                <c:pt idx="33849">
                  <c:v>336.2249898</c:v>
                </c:pt>
                <c:pt idx="33850">
                  <c:v>336.23492479999999</c:v>
                </c:pt>
                <c:pt idx="33851">
                  <c:v>336.24485879999997</c:v>
                </c:pt>
                <c:pt idx="33852">
                  <c:v>336.25479280000002</c:v>
                </c:pt>
                <c:pt idx="33853">
                  <c:v>336.26472680000001</c:v>
                </c:pt>
                <c:pt idx="33854">
                  <c:v>336.27466179999999</c:v>
                </c:pt>
                <c:pt idx="33855">
                  <c:v>336.28459579999998</c:v>
                </c:pt>
                <c:pt idx="33856">
                  <c:v>336.29452980000002</c:v>
                </c:pt>
                <c:pt idx="33857">
                  <c:v>336.30446380000001</c:v>
                </c:pt>
                <c:pt idx="33858">
                  <c:v>336.31439879999999</c:v>
                </c:pt>
                <c:pt idx="33859">
                  <c:v>336.32433279999998</c:v>
                </c:pt>
                <c:pt idx="33860">
                  <c:v>336.33426680000002</c:v>
                </c:pt>
                <c:pt idx="33861">
                  <c:v>336.34420080000001</c:v>
                </c:pt>
                <c:pt idx="33862">
                  <c:v>336.35413579999999</c:v>
                </c:pt>
                <c:pt idx="33863">
                  <c:v>336.36406979999998</c:v>
                </c:pt>
                <c:pt idx="33864">
                  <c:v>336.37400380000003</c:v>
                </c:pt>
                <c:pt idx="33865">
                  <c:v>336.38393780000001</c:v>
                </c:pt>
                <c:pt idx="33866">
                  <c:v>336.3938718</c:v>
                </c:pt>
                <c:pt idx="33867">
                  <c:v>336.40380679999998</c:v>
                </c:pt>
                <c:pt idx="33868">
                  <c:v>336.41374080000003</c:v>
                </c:pt>
                <c:pt idx="33869">
                  <c:v>336.42367480000001</c:v>
                </c:pt>
                <c:pt idx="33870">
                  <c:v>336.4336098</c:v>
                </c:pt>
                <c:pt idx="33871">
                  <c:v>336.44354379999999</c:v>
                </c:pt>
                <c:pt idx="33872">
                  <c:v>336.45347779999997</c:v>
                </c:pt>
                <c:pt idx="33873">
                  <c:v>336.46341180000002</c:v>
                </c:pt>
                <c:pt idx="33874">
                  <c:v>336.4733458</c:v>
                </c:pt>
                <c:pt idx="33875">
                  <c:v>336.48328079999999</c:v>
                </c:pt>
                <c:pt idx="33876">
                  <c:v>336.49321479999998</c:v>
                </c:pt>
                <c:pt idx="33877">
                  <c:v>336.50314880000002</c:v>
                </c:pt>
                <c:pt idx="33878">
                  <c:v>336.51308280000001</c:v>
                </c:pt>
                <c:pt idx="33879">
                  <c:v>336.52301779999999</c:v>
                </c:pt>
                <c:pt idx="33880">
                  <c:v>336.53295179999998</c:v>
                </c:pt>
                <c:pt idx="33881">
                  <c:v>336.54288580000002</c:v>
                </c:pt>
                <c:pt idx="33882">
                  <c:v>336.55281980000001</c:v>
                </c:pt>
                <c:pt idx="33883">
                  <c:v>336.56275479999999</c:v>
                </c:pt>
                <c:pt idx="33884">
                  <c:v>336.57268879999998</c:v>
                </c:pt>
                <c:pt idx="33885">
                  <c:v>336.58262280000002</c:v>
                </c:pt>
                <c:pt idx="33886">
                  <c:v>336.59255680000001</c:v>
                </c:pt>
                <c:pt idx="33887">
                  <c:v>336.6024918</c:v>
                </c:pt>
                <c:pt idx="33888">
                  <c:v>336.61242579999998</c:v>
                </c:pt>
                <c:pt idx="33889">
                  <c:v>336.62235980000003</c:v>
                </c:pt>
                <c:pt idx="33890">
                  <c:v>336.63229380000001</c:v>
                </c:pt>
                <c:pt idx="33891">
                  <c:v>336.6422288</c:v>
                </c:pt>
                <c:pt idx="33892">
                  <c:v>336.65216279999999</c:v>
                </c:pt>
                <c:pt idx="33893">
                  <c:v>336.66209679999997</c:v>
                </c:pt>
                <c:pt idx="33894">
                  <c:v>336.67203080000002</c:v>
                </c:pt>
                <c:pt idx="33895">
                  <c:v>336.6819658</c:v>
                </c:pt>
                <c:pt idx="33896">
                  <c:v>336.69189979999999</c:v>
                </c:pt>
                <c:pt idx="33897">
                  <c:v>336.70183379999997</c:v>
                </c:pt>
                <c:pt idx="33898">
                  <c:v>336.71176780000002</c:v>
                </c:pt>
                <c:pt idx="33899">
                  <c:v>336.7217028</c:v>
                </c:pt>
                <c:pt idx="33900">
                  <c:v>336.73163679999999</c:v>
                </c:pt>
                <c:pt idx="33901">
                  <c:v>336.74157079999998</c:v>
                </c:pt>
                <c:pt idx="33902">
                  <c:v>336.75150480000002</c:v>
                </c:pt>
                <c:pt idx="33903">
                  <c:v>336.76143980000001</c:v>
                </c:pt>
                <c:pt idx="33904">
                  <c:v>336.77137379999999</c:v>
                </c:pt>
                <c:pt idx="33905">
                  <c:v>336.78130779999998</c:v>
                </c:pt>
                <c:pt idx="33906">
                  <c:v>336.79124150000001</c:v>
                </c:pt>
                <c:pt idx="33907">
                  <c:v>336.8011765</c:v>
                </c:pt>
                <c:pt idx="33908">
                  <c:v>336.81111049999998</c:v>
                </c:pt>
                <c:pt idx="33909">
                  <c:v>336.82104450000003</c:v>
                </c:pt>
                <c:pt idx="33910">
                  <c:v>336.83097850000001</c:v>
                </c:pt>
                <c:pt idx="33911">
                  <c:v>336.8409135</c:v>
                </c:pt>
                <c:pt idx="33912">
                  <c:v>336.85084749999999</c:v>
                </c:pt>
                <c:pt idx="33913">
                  <c:v>336.86078149999997</c:v>
                </c:pt>
                <c:pt idx="33914">
                  <c:v>336.87071550000002</c:v>
                </c:pt>
                <c:pt idx="33915">
                  <c:v>336.8806505</c:v>
                </c:pt>
                <c:pt idx="33916">
                  <c:v>336.89058449999999</c:v>
                </c:pt>
                <c:pt idx="33917">
                  <c:v>336.90051849999998</c:v>
                </c:pt>
                <c:pt idx="33918">
                  <c:v>336.91045250000002</c:v>
                </c:pt>
                <c:pt idx="33919">
                  <c:v>336.9203875</c:v>
                </c:pt>
                <c:pt idx="33920">
                  <c:v>336.93032149999999</c:v>
                </c:pt>
                <c:pt idx="33921">
                  <c:v>336.94025549999998</c:v>
                </c:pt>
                <c:pt idx="33922">
                  <c:v>336.95018950000002</c:v>
                </c:pt>
                <c:pt idx="33923">
                  <c:v>336.96012450000001</c:v>
                </c:pt>
                <c:pt idx="33924">
                  <c:v>336.97005849999999</c:v>
                </c:pt>
                <c:pt idx="33925">
                  <c:v>336.97999249999998</c:v>
                </c:pt>
                <c:pt idx="33926">
                  <c:v>336.98992650000002</c:v>
                </c:pt>
                <c:pt idx="33927">
                  <c:v>336.99986150000001</c:v>
                </c:pt>
                <c:pt idx="33928">
                  <c:v>337.0097955</c:v>
                </c:pt>
                <c:pt idx="33929">
                  <c:v>337.01972949999998</c:v>
                </c:pt>
                <c:pt idx="33930">
                  <c:v>337.02966350000003</c:v>
                </c:pt>
                <c:pt idx="33931">
                  <c:v>337.03959850000001</c:v>
                </c:pt>
                <c:pt idx="33932">
                  <c:v>337.0495325</c:v>
                </c:pt>
                <c:pt idx="33933">
                  <c:v>337.05946649999998</c:v>
                </c:pt>
                <c:pt idx="33934">
                  <c:v>337.06940049999997</c:v>
                </c:pt>
                <c:pt idx="33935">
                  <c:v>337.07933550000001</c:v>
                </c:pt>
                <c:pt idx="33936">
                  <c:v>337.0892695</c:v>
                </c:pt>
                <c:pt idx="33937">
                  <c:v>337.09920349999999</c:v>
                </c:pt>
                <c:pt idx="33938">
                  <c:v>337.10913749999997</c:v>
                </c:pt>
                <c:pt idx="33939">
                  <c:v>337.11907150000002</c:v>
                </c:pt>
                <c:pt idx="33940">
                  <c:v>337.1290065</c:v>
                </c:pt>
                <c:pt idx="33941">
                  <c:v>337.13894049999999</c:v>
                </c:pt>
                <c:pt idx="33942">
                  <c:v>337.14887449999998</c:v>
                </c:pt>
                <c:pt idx="33943">
                  <c:v>337.15880950000002</c:v>
                </c:pt>
                <c:pt idx="33944">
                  <c:v>337.16874350000001</c:v>
                </c:pt>
                <c:pt idx="33945">
                  <c:v>337.17867749999999</c:v>
                </c:pt>
                <c:pt idx="33946">
                  <c:v>337.18861149999998</c:v>
                </c:pt>
                <c:pt idx="33947">
                  <c:v>337.19854550000002</c:v>
                </c:pt>
                <c:pt idx="33948">
                  <c:v>337.20848050000001</c:v>
                </c:pt>
                <c:pt idx="33949">
                  <c:v>337.21841449999999</c:v>
                </c:pt>
                <c:pt idx="33950">
                  <c:v>337.22834849999998</c:v>
                </c:pt>
                <c:pt idx="33951">
                  <c:v>337.23828350000002</c:v>
                </c:pt>
                <c:pt idx="33952">
                  <c:v>337.24821750000001</c:v>
                </c:pt>
                <c:pt idx="33953">
                  <c:v>337.2581515</c:v>
                </c:pt>
                <c:pt idx="33954">
                  <c:v>337.26808549999998</c:v>
                </c:pt>
                <c:pt idx="33955">
                  <c:v>337.27802050000003</c:v>
                </c:pt>
                <c:pt idx="33956">
                  <c:v>337.28795450000001</c:v>
                </c:pt>
                <c:pt idx="33957">
                  <c:v>337.2978885</c:v>
                </c:pt>
                <c:pt idx="33958">
                  <c:v>337.30782249999999</c:v>
                </c:pt>
                <c:pt idx="33959">
                  <c:v>337.31775649999997</c:v>
                </c:pt>
                <c:pt idx="33960">
                  <c:v>337.32769150000001</c:v>
                </c:pt>
                <c:pt idx="33961">
                  <c:v>337.3376255</c:v>
                </c:pt>
                <c:pt idx="33962">
                  <c:v>337.34755949999999</c:v>
                </c:pt>
                <c:pt idx="33963">
                  <c:v>337.35749349999998</c:v>
                </c:pt>
                <c:pt idx="33964">
                  <c:v>337.36742850000002</c:v>
                </c:pt>
                <c:pt idx="33965">
                  <c:v>337.3773625</c:v>
                </c:pt>
                <c:pt idx="33966">
                  <c:v>337.38729649999999</c:v>
                </c:pt>
                <c:pt idx="33967">
                  <c:v>337.39723149999998</c:v>
                </c:pt>
                <c:pt idx="33968">
                  <c:v>337.40716550000002</c:v>
                </c:pt>
                <c:pt idx="33969">
                  <c:v>337.41709950000001</c:v>
                </c:pt>
                <c:pt idx="33970">
                  <c:v>337.42703349999999</c:v>
                </c:pt>
                <c:pt idx="33971">
                  <c:v>337.43696749999998</c:v>
                </c:pt>
                <c:pt idx="33972">
                  <c:v>337.44690250000002</c:v>
                </c:pt>
                <c:pt idx="33973">
                  <c:v>337.45683650000001</c:v>
                </c:pt>
                <c:pt idx="33974">
                  <c:v>337.4667705</c:v>
                </c:pt>
                <c:pt idx="33975">
                  <c:v>337.47670449999998</c:v>
                </c:pt>
                <c:pt idx="33976">
                  <c:v>337.48663950000002</c:v>
                </c:pt>
                <c:pt idx="33977">
                  <c:v>337.49657350000001</c:v>
                </c:pt>
                <c:pt idx="33978">
                  <c:v>337.5065075</c:v>
                </c:pt>
                <c:pt idx="33979">
                  <c:v>337.51644249999998</c:v>
                </c:pt>
                <c:pt idx="33980">
                  <c:v>337.52637650000003</c:v>
                </c:pt>
                <c:pt idx="33981">
                  <c:v>337.53631050000001</c:v>
                </c:pt>
                <c:pt idx="33982">
                  <c:v>337.5462445</c:v>
                </c:pt>
                <c:pt idx="33983">
                  <c:v>337.55617949999998</c:v>
                </c:pt>
                <c:pt idx="33984">
                  <c:v>337.56611349999997</c:v>
                </c:pt>
                <c:pt idx="33985">
                  <c:v>337.57604750000002</c:v>
                </c:pt>
                <c:pt idx="33986">
                  <c:v>337.5859815</c:v>
                </c:pt>
                <c:pt idx="33987">
                  <c:v>337.59591649999999</c:v>
                </c:pt>
                <c:pt idx="33988">
                  <c:v>337.60585049999997</c:v>
                </c:pt>
                <c:pt idx="33989">
                  <c:v>337.61578450000002</c:v>
                </c:pt>
                <c:pt idx="33990">
                  <c:v>337.6257185</c:v>
                </c:pt>
                <c:pt idx="33991">
                  <c:v>337.63565349999999</c:v>
                </c:pt>
                <c:pt idx="33992">
                  <c:v>337.64558749999998</c:v>
                </c:pt>
                <c:pt idx="33993">
                  <c:v>337.65552150000002</c:v>
                </c:pt>
                <c:pt idx="33994">
                  <c:v>337.66545550000001</c:v>
                </c:pt>
                <c:pt idx="33995">
                  <c:v>337.67539049999999</c:v>
                </c:pt>
                <c:pt idx="33996">
                  <c:v>337.68532449999998</c:v>
                </c:pt>
                <c:pt idx="33997">
                  <c:v>337.69525850000002</c:v>
                </c:pt>
                <c:pt idx="33998">
                  <c:v>337.70519250000001</c:v>
                </c:pt>
                <c:pt idx="33999">
                  <c:v>337.71512749999999</c:v>
                </c:pt>
                <c:pt idx="34000">
                  <c:v>337.72506149999998</c:v>
                </c:pt>
                <c:pt idx="34001">
                  <c:v>337.73499550000003</c:v>
                </c:pt>
                <c:pt idx="34002">
                  <c:v>337.74492950000001</c:v>
                </c:pt>
                <c:pt idx="34003">
                  <c:v>337.7548645</c:v>
                </c:pt>
                <c:pt idx="34004">
                  <c:v>337.76479849999998</c:v>
                </c:pt>
                <c:pt idx="34005">
                  <c:v>337.77473250000003</c:v>
                </c:pt>
                <c:pt idx="34006">
                  <c:v>337.78466730000002</c:v>
                </c:pt>
                <c:pt idx="34007">
                  <c:v>337.79460230000001</c:v>
                </c:pt>
                <c:pt idx="34008">
                  <c:v>337.8045363</c:v>
                </c:pt>
                <c:pt idx="34009">
                  <c:v>337.81447020000002</c:v>
                </c:pt>
                <c:pt idx="34010">
                  <c:v>337.82440430000003</c:v>
                </c:pt>
                <c:pt idx="34011">
                  <c:v>337.83433930000001</c:v>
                </c:pt>
                <c:pt idx="34012">
                  <c:v>337.8442733</c:v>
                </c:pt>
                <c:pt idx="34013">
                  <c:v>337.85420729999998</c:v>
                </c:pt>
                <c:pt idx="34014">
                  <c:v>337.86414130000003</c:v>
                </c:pt>
                <c:pt idx="34015">
                  <c:v>337.87407630000001</c:v>
                </c:pt>
                <c:pt idx="34016">
                  <c:v>337.8840103</c:v>
                </c:pt>
                <c:pt idx="34017">
                  <c:v>337.89394429999999</c:v>
                </c:pt>
                <c:pt idx="34018">
                  <c:v>337.90387829999997</c:v>
                </c:pt>
                <c:pt idx="34019">
                  <c:v>337.91381330000002</c:v>
                </c:pt>
                <c:pt idx="34020">
                  <c:v>337.9237473</c:v>
                </c:pt>
                <c:pt idx="34021">
                  <c:v>337.93368129999999</c:v>
                </c:pt>
                <c:pt idx="34022">
                  <c:v>337.94361529999998</c:v>
                </c:pt>
                <c:pt idx="34023">
                  <c:v>337.95355030000002</c:v>
                </c:pt>
                <c:pt idx="34024">
                  <c:v>337.9634843</c:v>
                </c:pt>
                <c:pt idx="34025">
                  <c:v>337.97341829999999</c:v>
                </c:pt>
                <c:pt idx="34026">
                  <c:v>337.98335229999998</c:v>
                </c:pt>
                <c:pt idx="34027">
                  <c:v>337.99328730000002</c:v>
                </c:pt>
                <c:pt idx="34028">
                  <c:v>338.00322130000001</c:v>
                </c:pt>
                <c:pt idx="34029">
                  <c:v>338.01315529999999</c:v>
                </c:pt>
                <c:pt idx="34030">
                  <c:v>338.02308929999998</c:v>
                </c:pt>
                <c:pt idx="34031">
                  <c:v>338.03302430000002</c:v>
                </c:pt>
                <c:pt idx="34032">
                  <c:v>338.04295830000001</c:v>
                </c:pt>
                <c:pt idx="34033">
                  <c:v>338.0528923</c:v>
                </c:pt>
                <c:pt idx="34034">
                  <c:v>338.06282629999998</c:v>
                </c:pt>
                <c:pt idx="34035">
                  <c:v>338.07276130000002</c:v>
                </c:pt>
                <c:pt idx="34036">
                  <c:v>338.08269530000001</c:v>
                </c:pt>
                <c:pt idx="34037">
                  <c:v>338.0926293</c:v>
                </c:pt>
                <c:pt idx="34038">
                  <c:v>338.10256329999999</c:v>
                </c:pt>
                <c:pt idx="34039">
                  <c:v>338.11249830000003</c:v>
                </c:pt>
                <c:pt idx="34040">
                  <c:v>338.12243230000001</c:v>
                </c:pt>
                <c:pt idx="34041">
                  <c:v>338.1323663</c:v>
                </c:pt>
                <c:pt idx="34042">
                  <c:v>338.14230029999999</c:v>
                </c:pt>
                <c:pt idx="34043">
                  <c:v>338.15223529999997</c:v>
                </c:pt>
                <c:pt idx="34044">
                  <c:v>338.16216930000002</c:v>
                </c:pt>
                <c:pt idx="34045">
                  <c:v>338.1721033</c:v>
                </c:pt>
                <c:pt idx="34046">
                  <c:v>338.18203729999999</c:v>
                </c:pt>
                <c:pt idx="34047">
                  <c:v>338.19197229999997</c:v>
                </c:pt>
                <c:pt idx="34048">
                  <c:v>338.20190630000002</c:v>
                </c:pt>
                <c:pt idx="34049">
                  <c:v>338.21184030000001</c:v>
                </c:pt>
                <c:pt idx="34050">
                  <c:v>338.22177529999999</c:v>
                </c:pt>
                <c:pt idx="34051">
                  <c:v>338.23170929999998</c:v>
                </c:pt>
                <c:pt idx="34052">
                  <c:v>338.24164330000002</c:v>
                </c:pt>
                <c:pt idx="34053">
                  <c:v>338.25157730000001</c:v>
                </c:pt>
                <c:pt idx="34054">
                  <c:v>338.26151229999999</c:v>
                </c:pt>
                <c:pt idx="34055">
                  <c:v>338.27144629999998</c:v>
                </c:pt>
                <c:pt idx="34056">
                  <c:v>338.28138030000002</c:v>
                </c:pt>
                <c:pt idx="34057">
                  <c:v>338.29131430000001</c:v>
                </c:pt>
                <c:pt idx="34058">
                  <c:v>338.30124929999999</c:v>
                </c:pt>
                <c:pt idx="34059">
                  <c:v>338.31118329999998</c:v>
                </c:pt>
                <c:pt idx="34060">
                  <c:v>338.32111730000003</c:v>
                </c:pt>
                <c:pt idx="34061">
                  <c:v>338.33105130000001</c:v>
                </c:pt>
                <c:pt idx="34062">
                  <c:v>338.3409863</c:v>
                </c:pt>
                <c:pt idx="34063">
                  <c:v>338.35092029999998</c:v>
                </c:pt>
                <c:pt idx="34064">
                  <c:v>338.36085430000003</c:v>
                </c:pt>
                <c:pt idx="34065">
                  <c:v>338.37078830000002</c:v>
                </c:pt>
                <c:pt idx="34066">
                  <c:v>338.3807233</c:v>
                </c:pt>
                <c:pt idx="34067">
                  <c:v>338.39065729999999</c:v>
                </c:pt>
                <c:pt idx="34068">
                  <c:v>338.40059129999997</c:v>
                </c:pt>
                <c:pt idx="34069">
                  <c:v>338.41052530000002</c:v>
                </c:pt>
                <c:pt idx="34070">
                  <c:v>338.4204603</c:v>
                </c:pt>
                <c:pt idx="34071">
                  <c:v>338.43039429999999</c:v>
                </c:pt>
                <c:pt idx="34072">
                  <c:v>338.44032829999998</c:v>
                </c:pt>
                <c:pt idx="34073">
                  <c:v>338.45026230000002</c:v>
                </c:pt>
                <c:pt idx="34074">
                  <c:v>338.4601973</c:v>
                </c:pt>
                <c:pt idx="34075">
                  <c:v>338.47013129999999</c:v>
                </c:pt>
                <c:pt idx="34076">
                  <c:v>338.48006529999998</c:v>
                </c:pt>
                <c:pt idx="34077">
                  <c:v>338.48999930000002</c:v>
                </c:pt>
                <c:pt idx="34078">
                  <c:v>338.49993430000001</c:v>
                </c:pt>
                <c:pt idx="34079">
                  <c:v>338.50986829999999</c:v>
                </c:pt>
                <c:pt idx="34080">
                  <c:v>338.51980229999998</c:v>
                </c:pt>
                <c:pt idx="34081">
                  <c:v>338.52973630000002</c:v>
                </c:pt>
                <c:pt idx="34082">
                  <c:v>338.53967130000001</c:v>
                </c:pt>
                <c:pt idx="34083">
                  <c:v>338.5496053</c:v>
                </c:pt>
                <c:pt idx="34084">
                  <c:v>338.55953929999998</c:v>
                </c:pt>
                <c:pt idx="34085">
                  <c:v>338.56947430000002</c:v>
                </c:pt>
                <c:pt idx="34086">
                  <c:v>338.57940830000001</c:v>
                </c:pt>
                <c:pt idx="34087">
                  <c:v>338.5893423</c:v>
                </c:pt>
                <c:pt idx="34088">
                  <c:v>338.59927629999999</c:v>
                </c:pt>
                <c:pt idx="34089">
                  <c:v>338.60921130000003</c:v>
                </c:pt>
                <c:pt idx="34090">
                  <c:v>338.61914530000001</c:v>
                </c:pt>
                <c:pt idx="34091">
                  <c:v>338.6290793</c:v>
                </c:pt>
                <c:pt idx="34092">
                  <c:v>338.63901329999999</c:v>
                </c:pt>
                <c:pt idx="34093">
                  <c:v>338.64894829999997</c:v>
                </c:pt>
                <c:pt idx="34094">
                  <c:v>338.65888230000002</c:v>
                </c:pt>
                <c:pt idx="34095">
                  <c:v>338.6688163</c:v>
                </c:pt>
                <c:pt idx="34096">
                  <c:v>338.67875029999999</c:v>
                </c:pt>
                <c:pt idx="34097">
                  <c:v>338.68868529999997</c:v>
                </c:pt>
                <c:pt idx="34098">
                  <c:v>338.69861930000002</c:v>
                </c:pt>
                <c:pt idx="34099">
                  <c:v>338.70855330000001</c:v>
                </c:pt>
                <c:pt idx="34100">
                  <c:v>338.71848729999999</c:v>
                </c:pt>
                <c:pt idx="34101">
                  <c:v>338.72842229999998</c:v>
                </c:pt>
                <c:pt idx="34102">
                  <c:v>338.73835630000002</c:v>
                </c:pt>
                <c:pt idx="34103">
                  <c:v>338.74829030000001</c:v>
                </c:pt>
                <c:pt idx="34104">
                  <c:v>338.75822429999999</c:v>
                </c:pt>
                <c:pt idx="34105">
                  <c:v>338.76815929999998</c:v>
                </c:pt>
                <c:pt idx="34106">
                  <c:v>338.77809330000002</c:v>
                </c:pt>
                <c:pt idx="34107">
                  <c:v>338.78802689999998</c:v>
                </c:pt>
                <c:pt idx="34108">
                  <c:v>338.79796090000002</c:v>
                </c:pt>
                <c:pt idx="34109">
                  <c:v>338.80789590000001</c:v>
                </c:pt>
                <c:pt idx="34110">
                  <c:v>338.81782989999999</c:v>
                </c:pt>
                <c:pt idx="34111">
                  <c:v>338.82776389999998</c:v>
                </c:pt>
                <c:pt idx="34112">
                  <c:v>338.83769790000002</c:v>
                </c:pt>
                <c:pt idx="34113">
                  <c:v>338.84763290000001</c:v>
                </c:pt>
                <c:pt idx="34114">
                  <c:v>338.85756689999999</c:v>
                </c:pt>
                <c:pt idx="34115">
                  <c:v>338.86750089999998</c:v>
                </c:pt>
                <c:pt idx="34116">
                  <c:v>338.87743590000002</c:v>
                </c:pt>
                <c:pt idx="34117">
                  <c:v>338.88736990000001</c:v>
                </c:pt>
                <c:pt idx="34118">
                  <c:v>338.8973039</c:v>
                </c:pt>
                <c:pt idx="34119">
                  <c:v>338.90723789999998</c:v>
                </c:pt>
                <c:pt idx="34120">
                  <c:v>338.91717290000003</c:v>
                </c:pt>
                <c:pt idx="34121">
                  <c:v>338.92710690000001</c:v>
                </c:pt>
                <c:pt idx="34122">
                  <c:v>338.9370409</c:v>
                </c:pt>
                <c:pt idx="34123">
                  <c:v>338.94697489999999</c:v>
                </c:pt>
                <c:pt idx="34124">
                  <c:v>338.95690990000003</c:v>
                </c:pt>
                <c:pt idx="34125">
                  <c:v>338.96684390000001</c:v>
                </c:pt>
                <c:pt idx="34126">
                  <c:v>338.9767779</c:v>
                </c:pt>
                <c:pt idx="34127">
                  <c:v>338.98671189999999</c:v>
                </c:pt>
                <c:pt idx="34128">
                  <c:v>338.99664689999997</c:v>
                </c:pt>
                <c:pt idx="34129">
                  <c:v>339.00658090000002</c:v>
                </c:pt>
                <c:pt idx="34130">
                  <c:v>339.0165149</c:v>
                </c:pt>
                <c:pt idx="34131">
                  <c:v>339.02644889999999</c:v>
                </c:pt>
                <c:pt idx="34132">
                  <c:v>339.03638389999998</c:v>
                </c:pt>
                <c:pt idx="34133">
                  <c:v>339.04631790000002</c:v>
                </c:pt>
                <c:pt idx="34134">
                  <c:v>339.05625190000001</c:v>
                </c:pt>
                <c:pt idx="34135">
                  <c:v>339.06618589999999</c:v>
                </c:pt>
                <c:pt idx="34136">
                  <c:v>339.07612089999998</c:v>
                </c:pt>
                <c:pt idx="34137">
                  <c:v>339.08605490000002</c:v>
                </c:pt>
                <c:pt idx="34138">
                  <c:v>339.09598890000001</c:v>
                </c:pt>
                <c:pt idx="34139">
                  <c:v>339.10592389999999</c:v>
                </c:pt>
                <c:pt idx="34140">
                  <c:v>339.11585789999998</c:v>
                </c:pt>
                <c:pt idx="34141">
                  <c:v>339.12579190000002</c:v>
                </c:pt>
                <c:pt idx="34142">
                  <c:v>339.13572590000001</c:v>
                </c:pt>
                <c:pt idx="34143">
                  <c:v>339.1456609</c:v>
                </c:pt>
                <c:pt idx="34144">
                  <c:v>339.15559489999998</c:v>
                </c:pt>
                <c:pt idx="34145">
                  <c:v>339.16552890000003</c:v>
                </c:pt>
                <c:pt idx="34146">
                  <c:v>339.17546290000001</c:v>
                </c:pt>
                <c:pt idx="34147">
                  <c:v>339.1853979</c:v>
                </c:pt>
                <c:pt idx="34148">
                  <c:v>339.19533189999999</c:v>
                </c:pt>
                <c:pt idx="34149">
                  <c:v>339.20526589999997</c:v>
                </c:pt>
                <c:pt idx="34150">
                  <c:v>339.21519990000002</c:v>
                </c:pt>
                <c:pt idx="34151">
                  <c:v>339.2251349</c:v>
                </c:pt>
                <c:pt idx="34152">
                  <c:v>339.23506889999999</c:v>
                </c:pt>
                <c:pt idx="34153">
                  <c:v>339.24500289999997</c:v>
                </c:pt>
                <c:pt idx="34154">
                  <c:v>339.25493790000002</c:v>
                </c:pt>
                <c:pt idx="34155">
                  <c:v>339.2648719</c:v>
                </c:pt>
                <c:pt idx="34156">
                  <c:v>339.27480589999999</c:v>
                </c:pt>
                <c:pt idx="34157">
                  <c:v>339.28473989999998</c:v>
                </c:pt>
                <c:pt idx="34158">
                  <c:v>339.29467490000002</c:v>
                </c:pt>
                <c:pt idx="34159">
                  <c:v>339.30460890000001</c:v>
                </c:pt>
                <c:pt idx="34160">
                  <c:v>339.31454289999999</c:v>
                </c:pt>
                <c:pt idx="34161">
                  <c:v>339.32447689999998</c:v>
                </c:pt>
                <c:pt idx="34162">
                  <c:v>339.33441190000002</c:v>
                </c:pt>
                <c:pt idx="34163">
                  <c:v>339.34434590000001</c:v>
                </c:pt>
                <c:pt idx="34164">
                  <c:v>339.35427989999999</c:v>
                </c:pt>
                <c:pt idx="34165">
                  <c:v>339.36421389999998</c:v>
                </c:pt>
                <c:pt idx="34166">
                  <c:v>339.37414890000002</c:v>
                </c:pt>
                <c:pt idx="34167">
                  <c:v>339.38408290000001</c:v>
                </c:pt>
                <c:pt idx="34168">
                  <c:v>339.3940169</c:v>
                </c:pt>
                <c:pt idx="34169">
                  <c:v>339.40395089999998</c:v>
                </c:pt>
                <c:pt idx="34170">
                  <c:v>339.41388590000003</c:v>
                </c:pt>
                <c:pt idx="34171">
                  <c:v>339.42381990000001</c:v>
                </c:pt>
                <c:pt idx="34172">
                  <c:v>339.4337539</c:v>
                </c:pt>
                <c:pt idx="34173">
                  <c:v>339.44368789999999</c:v>
                </c:pt>
                <c:pt idx="34174">
                  <c:v>339.45362290000003</c:v>
                </c:pt>
                <c:pt idx="34175">
                  <c:v>339.46355690000001</c:v>
                </c:pt>
                <c:pt idx="34176">
                  <c:v>339.4734909</c:v>
                </c:pt>
                <c:pt idx="34177">
                  <c:v>339.48342589999999</c:v>
                </c:pt>
                <c:pt idx="34178">
                  <c:v>339.49335989999997</c:v>
                </c:pt>
                <c:pt idx="34179">
                  <c:v>339.50329390000002</c:v>
                </c:pt>
                <c:pt idx="34180">
                  <c:v>339.5132279</c:v>
                </c:pt>
                <c:pt idx="34181">
                  <c:v>339.52316289999999</c:v>
                </c:pt>
                <c:pt idx="34182">
                  <c:v>339.53309689999998</c:v>
                </c:pt>
                <c:pt idx="34183">
                  <c:v>339.54303090000002</c:v>
                </c:pt>
                <c:pt idx="34184">
                  <c:v>339.55296490000001</c:v>
                </c:pt>
                <c:pt idx="34185">
                  <c:v>339.56289989999999</c:v>
                </c:pt>
                <c:pt idx="34186">
                  <c:v>339.57283389999998</c:v>
                </c:pt>
                <c:pt idx="34187">
                  <c:v>339.58276790000002</c:v>
                </c:pt>
                <c:pt idx="34188">
                  <c:v>339.59270190000001</c:v>
                </c:pt>
                <c:pt idx="34189">
                  <c:v>339.60263689999999</c:v>
                </c:pt>
                <c:pt idx="34190">
                  <c:v>339.61257089999998</c:v>
                </c:pt>
                <c:pt idx="34191">
                  <c:v>339.62250490000002</c:v>
                </c:pt>
                <c:pt idx="34192">
                  <c:v>339.63243990000001</c:v>
                </c:pt>
                <c:pt idx="34193">
                  <c:v>339.6423739</c:v>
                </c:pt>
                <c:pt idx="34194">
                  <c:v>339.65230789999998</c:v>
                </c:pt>
                <c:pt idx="34195">
                  <c:v>339.66224190000003</c:v>
                </c:pt>
                <c:pt idx="34196">
                  <c:v>339.67217690000001</c:v>
                </c:pt>
                <c:pt idx="34197">
                  <c:v>339.6821109</c:v>
                </c:pt>
                <c:pt idx="34198">
                  <c:v>339.69204489999998</c:v>
                </c:pt>
                <c:pt idx="34199">
                  <c:v>339.70197889999997</c:v>
                </c:pt>
                <c:pt idx="34200">
                  <c:v>339.71191390000001</c:v>
                </c:pt>
                <c:pt idx="34201">
                  <c:v>339.7218479</c:v>
                </c:pt>
                <c:pt idx="34202">
                  <c:v>339.73178189999999</c:v>
                </c:pt>
                <c:pt idx="34203">
                  <c:v>339.74171589999997</c:v>
                </c:pt>
                <c:pt idx="34204">
                  <c:v>339.75165090000002</c:v>
                </c:pt>
                <c:pt idx="34205">
                  <c:v>339.7615849</c:v>
                </c:pt>
                <c:pt idx="34206">
                  <c:v>339.77151889999999</c:v>
                </c:pt>
                <c:pt idx="34207">
                  <c:v>339.78145289999998</c:v>
                </c:pt>
                <c:pt idx="34208">
                  <c:v>339.79138799999998</c:v>
                </c:pt>
                <c:pt idx="34209">
                  <c:v>339.80132200000003</c:v>
                </c:pt>
                <c:pt idx="34210">
                  <c:v>339.81125600000001</c:v>
                </c:pt>
                <c:pt idx="34211">
                  <c:v>339.821191</c:v>
                </c:pt>
                <c:pt idx="34212">
                  <c:v>339.83112499999999</c:v>
                </c:pt>
                <c:pt idx="34213">
                  <c:v>339.84105899999997</c:v>
                </c:pt>
                <c:pt idx="34214">
                  <c:v>339.85099300000002</c:v>
                </c:pt>
                <c:pt idx="34215">
                  <c:v>339.860928</c:v>
                </c:pt>
                <c:pt idx="34216">
                  <c:v>339.87086199999999</c:v>
                </c:pt>
                <c:pt idx="34217">
                  <c:v>339.88079599999998</c:v>
                </c:pt>
                <c:pt idx="34218">
                  <c:v>339.89073000000002</c:v>
                </c:pt>
                <c:pt idx="34219">
                  <c:v>339.900665</c:v>
                </c:pt>
                <c:pt idx="34220">
                  <c:v>339.91059899999999</c:v>
                </c:pt>
                <c:pt idx="34221">
                  <c:v>339.92053299999998</c:v>
                </c:pt>
                <c:pt idx="34222">
                  <c:v>339.93046800000002</c:v>
                </c:pt>
                <c:pt idx="34223">
                  <c:v>339.94040200000001</c:v>
                </c:pt>
                <c:pt idx="34224">
                  <c:v>339.95033599999999</c:v>
                </c:pt>
                <c:pt idx="34225">
                  <c:v>339.96026999999998</c:v>
                </c:pt>
                <c:pt idx="34226">
                  <c:v>339.97020500000002</c:v>
                </c:pt>
                <c:pt idx="34227">
                  <c:v>339.98013900000001</c:v>
                </c:pt>
                <c:pt idx="34228">
                  <c:v>339.990073</c:v>
                </c:pt>
                <c:pt idx="34229">
                  <c:v>340.00000699999998</c:v>
                </c:pt>
                <c:pt idx="34230">
                  <c:v>340.00994200000002</c:v>
                </c:pt>
                <c:pt idx="34231">
                  <c:v>340.01987600000001</c:v>
                </c:pt>
                <c:pt idx="34232">
                  <c:v>340.02981</c:v>
                </c:pt>
                <c:pt idx="34233">
                  <c:v>340.03974399999998</c:v>
                </c:pt>
                <c:pt idx="34234">
                  <c:v>340.04967900000003</c:v>
                </c:pt>
                <c:pt idx="34235">
                  <c:v>340.05961300000001</c:v>
                </c:pt>
                <c:pt idx="34236">
                  <c:v>340.069547</c:v>
                </c:pt>
                <c:pt idx="34237">
                  <c:v>340.07948199999998</c:v>
                </c:pt>
                <c:pt idx="34238">
                  <c:v>340.08941600000003</c:v>
                </c:pt>
                <c:pt idx="34239">
                  <c:v>340.09935000000002</c:v>
                </c:pt>
                <c:pt idx="34240">
                  <c:v>340.109284</c:v>
                </c:pt>
                <c:pt idx="34241">
                  <c:v>340.11921899999999</c:v>
                </c:pt>
                <c:pt idx="34242">
                  <c:v>340.12915299999997</c:v>
                </c:pt>
                <c:pt idx="34243">
                  <c:v>340.13908700000002</c:v>
                </c:pt>
                <c:pt idx="34244">
                  <c:v>340.149021</c:v>
                </c:pt>
                <c:pt idx="34245">
                  <c:v>340.15895599999999</c:v>
                </c:pt>
                <c:pt idx="34246">
                  <c:v>340.16888999999998</c:v>
                </c:pt>
                <c:pt idx="34247">
                  <c:v>340.17882400000002</c:v>
                </c:pt>
                <c:pt idx="34248">
                  <c:v>340.18875800000001</c:v>
                </c:pt>
                <c:pt idx="34249">
                  <c:v>340.19869299999999</c:v>
                </c:pt>
                <c:pt idx="34250">
                  <c:v>340.20862699999998</c:v>
                </c:pt>
                <c:pt idx="34251">
                  <c:v>340.21856100000002</c:v>
                </c:pt>
                <c:pt idx="34252">
                  <c:v>340.22849600000001</c:v>
                </c:pt>
                <c:pt idx="34253">
                  <c:v>340.23842999999999</c:v>
                </c:pt>
                <c:pt idx="34254">
                  <c:v>340.24836399999998</c:v>
                </c:pt>
                <c:pt idx="34255">
                  <c:v>340.25829800000002</c:v>
                </c:pt>
                <c:pt idx="34256">
                  <c:v>340.26823300000001</c:v>
                </c:pt>
                <c:pt idx="34257">
                  <c:v>340.278167</c:v>
                </c:pt>
                <c:pt idx="34258">
                  <c:v>340.28810099999998</c:v>
                </c:pt>
                <c:pt idx="34259">
                  <c:v>340.29803500000003</c:v>
                </c:pt>
                <c:pt idx="34260">
                  <c:v>340.30797000000001</c:v>
                </c:pt>
                <c:pt idx="34261">
                  <c:v>340.317904</c:v>
                </c:pt>
                <c:pt idx="34262">
                  <c:v>340.32783799999999</c:v>
                </c:pt>
                <c:pt idx="34263">
                  <c:v>340.33777300000003</c:v>
                </c:pt>
                <c:pt idx="34264">
                  <c:v>340.34770700000001</c:v>
                </c:pt>
                <c:pt idx="34265">
                  <c:v>340.357641</c:v>
                </c:pt>
                <c:pt idx="34266">
                  <c:v>340.36757499999999</c:v>
                </c:pt>
                <c:pt idx="34267">
                  <c:v>340.37750999999997</c:v>
                </c:pt>
                <c:pt idx="34268">
                  <c:v>340.38744400000002</c:v>
                </c:pt>
                <c:pt idx="34269">
                  <c:v>340.397378</c:v>
                </c:pt>
                <c:pt idx="34270">
                  <c:v>340.40731199999999</c:v>
                </c:pt>
                <c:pt idx="34271">
                  <c:v>340.41724699999997</c:v>
                </c:pt>
                <c:pt idx="34272">
                  <c:v>340.42718100000002</c:v>
                </c:pt>
                <c:pt idx="34273">
                  <c:v>340.43711500000001</c:v>
                </c:pt>
                <c:pt idx="34274">
                  <c:v>340.44704899999999</c:v>
                </c:pt>
                <c:pt idx="34275">
                  <c:v>340.45698399999998</c:v>
                </c:pt>
                <c:pt idx="34276">
                  <c:v>340.46691800000002</c:v>
                </c:pt>
                <c:pt idx="34277">
                  <c:v>340.47685200000001</c:v>
                </c:pt>
                <c:pt idx="34278">
                  <c:v>340.48678699999999</c:v>
                </c:pt>
                <c:pt idx="34279">
                  <c:v>340.49672099999998</c:v>
                </c:pt>
                <c:pt idx="34280">
                  <c:v>340.50665500000002</c:v>
                </c:pt>
                <c:pt idx="34281">
                  <c:v>340.51658900000001</c:v>
                </c:pt>
                <c:pt idx="34282">
                  <c:v>340.52652399999999</c:v>
                </c:pt>
                <c:pt idx="34283">
                  <c:v>340.53645799999998</c:v>
                </c:pt>
                <c:pt idx="34284">
                  <c:v>340.54639200000003</c:v>
                </c:pt>
                <c:pt idx="34285">
                  <c:v>340.55632600000001</c:v>
                </c:pt>
                <c:pt idx="34286">
                  <c:v>340.566261</c:v>
                </c:pt>
                <c:pt idx="34287">
                  <c:v>340.57619499999998</c:v>
                </c:pt>
                <c:pt idx="34288">
                  <c:v>340.58612900000003</c:v>
                </c:pt>
                <c:pt idx="34289">
                  <c:v>340.59606400000001</c:v>
                </c:pt>
                <c:pt idx="34290">
                  <c:v>340.605998</c:v>
                </c:pt>
                <c:pt idx="34291">
                  <c:v>340.61593199999999</c:v>
                </c:pt>
                <c:pt idx="34292">
                  <c:v>340.62586599999997</c:v>
                </c:pt>
                <c:pt idx="34293">
                  <c:v>340.63580100000001</c:v>
                </c:pt>
                <c:pt idx="34294">
                  <c:v>340.645735</c:v>
                </c:pt>
                <c:pt idx="34295">
                  <c:v>340.65566899999999</c:v>
                </c:pt>
                <c:pt idx="34296">
                  <c:v>340.66560299999998</c:v>
                </c:pt>
                <c:pt idx="34297">
                  <c:v>340.67553800000002</c:v>
                </c:pt>
                <c:pt idx="34298">
                  <c:v>340.685472</c:v>
                </c:pt>
                <c:pt idx="34299">
                  <c:v>340.69540599999999</c:v>
                </c:pt>
                <c:pt idx="34300">
                  <c:v>340.70534099999998</c:v>
                </c:pt>
                <c:pt idx="34301">
                  <c:v>340.71527500000002</c:v>
                </c:pt>
                <c:pt idx="34302">
                  <c:v>340.72520900000001</c:v>
                </c:pt>
                <c:pt idx="34303">
                  <c:v>340.73514299999999</c:v>
                </c:pt>
                <c:pt idx="34304">
                  <c:v>340.74507799999998</c:v>
                </c:pt>
                <c:pt idx="34305">
                  <c:v>340.75501200000002</c:v>
                </c:pt>
                <c:pt idx="34306">
                  <c:v>340.76494600000001</c:v>
                </c:pt>
                <c:pt idx="34307">
                  <c:v>340.77488</c:v>
                </c:pt>
                <c:pt idx="34308">
                  <c:v>340.78481499999998</c:v>
                </c:pt>
                <c:pt idx="34309">
                  <c:v>340.79474879999998</c:v>
                </c:pt>
                <c:pt idx="34310">
                  <c:v>340.80468280000002</c:v>
                </c:pt>
                <c:pt idx="34311">
                  <c:v>340.81461780000001</c:v>
                </c:pt>
                <c:pt idx="34312">
                  <c:v>340.82455179999999</c:v>
                </c:pt>
                <c:pt idx="34313">
                  <c:v>340.83448579999998</c:v>
                </c:pt>
                <c:pt idx="34314">
                  <c:v>340.84441980000003</c:v>
                </c:pt>
                <c:pt idx="34315">
                  <c:v>340.85435480000001</c:v>
                </c:pt>
                <c:pt idx="34316">
                  <c:v>340.8642888</c:v>
                </c:pt>
                <c:pt idx="34317">
                  <c:v>340.87422279999998</c:v>
                </c:pt>
                <c:pt idx="34318">
                  <c:v>340.88415680000003</c:v>
                </c:pt>
                <c:pt idx="34319">
                  <c:v>340.89409180000001</c:v>
                </c:pt>
                <c:pt idx="34320">
                  <c:v>340.9040258</c:v>
                </c:pt>
                <c:pt idx="34321">
                  <c:v>340.91395979999999</c:v>
                </c:pt>
                <c:pt idx="34322">
                  <c:v>340.92389379999997</c:v>
                </c:pt>
                <c:pt idx="34323">
                  <c:v>340.93382880000001</c:v>
                </c:pt>
                <c:pt idx="34324">
                  <c:v>340.9437628</c:v>
                </c:pt>
                <c:pt idx="34325">
                  <c:v>340.95369679999999</c:v>
                </c:pt>
                <c:pt idx="34326">
                  <c:v>340.96363179999997</c:v>
                </c:pt>
                <c:pt idx="34327">
                  <c:v>340.97356580000002</c:v>
                </c:pt>
                <c:pt idx="34328">
                  <c:v>340.9834998</c:v>
                </c:pt>
                <c:pt idx="34329">
                  <c:v>340.99343379999999</c:v>
                </c:pt>
                <c:pt idx="34330">
                  <c:v>341.00336879999998</c:v>
                </c:pt>
                <c:pt idx="34331">
                  <c:v>341.01330280000002</c:v>
                </c:pt>
                <c:pt idx="34332">
                  <c:v>341.02323680000001</c:v>
                </c:pt>
                <c:pt idx="34333">
                  <c:v>341.03317179999999</c:v>
                </c:pt>
                <c:pt idx="34334">
                  <c:v>341.04310579999998</c:v>
                </c:pt>
                <c:pt idx="34335">
                  <c:v>341.05303980000002</c:v>
                </c:pt>
                <c:pt idx="34336">
                  <c:v>341.06297380000001</c:v>
                </c:pt>
                <c:pt idx="34337">
                  <c:v>341.07290879999999</c:v>
                </c:pt>
                <c:pt idx="34338">
                  <c:v>341.08284279999998</c:v>
                </c:pt>
                <c:pt idx="34339">
                  <c:v>341.09277680000002</c:v>
                </c:pt>
                <c:pt idx="34340">
                  <c:v>341.10271080000001</c:v>
                </c:pt>
                <c:pt idx="34341">
                  <c:v>341.1126458</c:v>
                </c:pt>
                <c:pt idx="34342">
                  <c:v>341.12257979999998</c:v>
                </c:pt>
                <c:pt idx="34343">
                  <c:v>341.13251380000003</c:v>
                </c:pt>
                <c:pt idx="34344">
                  <c:v>341.14244880000001</c:v>
                </c:pt>
                <c:pt idx="34345">
                  <c:v>341.1523828</c:v>
                </c:pt>
                <c:pt idx="34346">
                  <c:v>341.16231679999999</c:v>
                </c:pt>
                <c:pt idx="34347">
                  <c:v>341.17225079999997</c:v>
                </c:pt>
                <c:pt idx="34348">
                  <c:v>341.18218580000001</c:v>
                </c:pt>
                <c:pt idx="34349">
                  <c:v>341.1921198</c:v>
                </c:pt>
                <c:pt idx="34350">
                  <c:v>341.20205379999999</c:v>
                </c:pt>
                <c:pt idx="34351">
                  <c:v>341.21198779999997</c:v>
                </c:pt>
                <c:pt idx="34352">
                  <c:v>341.22192280000002</c:v>
                </c:pt>
                <c:pt idx="34353">
                  <c:v>341.2318568</c:v>
                </c:pt>
                <c:pt idx="34354">
                  <c:v>341.24179079999999</c:v>
                </c:pt>
                <c:pt idx="34355">
                  <c:v>341.25172579999997</c:v>
                </c:pt>
                <c:pt idx="34356">
                  <c:v>341.26165980000002</c:v>
                </c:pt>
                <c:pt idx="34357">
                  <c:v>341.27159380000001</c:v>
                </c:pt>
                <c:pt idx="34358">
                  <c:v>341.28152779999999</c:v>
                </c:pt>
                <c:pt idx="34359">
                  <c:v>341.29146279999998</c:v>
                </c:pt>
                <c:pt idx="34360">
                  <c:v>341.30139680000002</c:v>
                </c:pt>
                <c:pt idx="34361">
                  <c:v>341.31133080000001</c:v>
                </c:pt>
                <c:pt idx="34362">
                  <c:v>341.32126479999999</c:v>
                </c:pt>
                <c:pt idx="34363">
                  <c:v>341.33119979999998</c:v>
                </c:pt>
                <c:pt idx="34364">
                  <c:v>341.34113380000002</c:v>
                </c:pt>
                <c:pt idx="34365">
                  <c:v>341.35106780000001</c:v>
                </c:pt>
                <c:pt idx="34366">
                  <c:v>341.36100279999999</c:v>
                </c:pt>
                <c:pt idx="34367">
                  <c:v>341.37093679999998</c:v>
                </c:pt>
                <c:pt idx="34368">
                  <c:v>341.38087080000003</c:v>
                </c:pt>
                <c:pt idx="34369">
                  <c:v>341.39080480000001</c:v>
                </c:pt>
                <c:pt idx="34370">
                  <c:v>341.4007398</c:v>
                </c:pt>
                <c:pt idx="34371">
                  <c:v>341.41067379999998</c:v>
                </c:pt>
                <c:pt idx="34372">
                  <c:v>341.42060780000003</c:v>
                </c:pt>
                <c:pt idx="34373">
                  <c:v>341.43054180000001</c:v>
                </c:pt>
                <c:pt idx="34374">
                  <c:v>341.4404768</c:v>
                </c:pt>
                <c:pt idx="34375">
                  <c:v>341.45041079999999</c:v>
                </c:pt>
                <c:pt idx="34376">
                  <c:v>341.46034479999997</c:v>
                </c:pt>
                <c:pt idx="34377">
                  <c:v>341.47027980000001</c:v>
                </c:pt>
                <c:pt idx="34378">
                  <c:v>341.4802138</c:v>
                </c:pt>
                <c:pt idx="34379">
                  <c:v>341.49014779999999</c:v>
                </c:pt>
                <c:pt idx="34380">
                  <c:v>341.50008179999998</c:v>
                </c:pt>
                <c:pt idx="34381">
                  <c:v>341.51001680000002</c:v>
                </c:pt>
                <c:pt idx="34382">
                  <c:v>341.5199508</c:v>
                </c:pt>
                <c:pt idx="34383">
                  <c:v>341.52988479999999</c:v>
                </c:pt>
                <c:pt idx="34384">
                  <c:v>341.53981979999998</c:v>
                </c:pt>
                <c:pt idx="34385">
                  <c:v>341.54975380000002</c:v>
                </c:pt>
                <c:pt idx="34386">
                  <c:v>341.55968780000001</c:v>
                </c:pt>
                <c:pt idx="34387">
                  <c:v>341.56962179999999</c:v>
                </c:pt>
                <c:pt idx="34388">
                  <c:v>341.57955679999998</c:v>
                </c:pt>
                <c:pt idx="34389">
                  <c:v>341.58949080000002</c:v>
                </c:pt>
                <c:pt idx="34390">
                  <c:v>341.59942480000001</c:v>
                </c:pt>
                <c:pt idx="34391">
                  <c:v>341.6093588</c:v>
                </c:pt>
                <c:pt idx="34392">
                  <c:v>341.61929379999998</c:v>
                </c:pt>
                <c:pt idx="34393">
                  <c:v>341.62922780000002</c:v>
                </c:pt>
                <c:pt idx="34394">
                  <c:v>341.63916180000001</c:v>
                </c:pt>
                <c:pt idx="34395">
                  <c:v>341.6490968</c:v>
                </c:pt>
                <c:pt idx="34396">
                  <c:v>341.65903079999998</c:v>
                </c:pt>
                <c:pt idx="34397">
                  <c:v>341.66896480000003</c:v>
                </c:pt>
                <c:pt idx="34398">
                  <c:v>341.67889880000001</c:v>
                </c:pt>
                <c:pt idx="34399">
                  <c:v>341.6888338</c:v>
                </c:pt>
                <c:pt idx="34400">
                  <c:v>341.69876779999998</c:v>
                </c:pt>
                <c:pt idx="34401">
                  <c:v>341.70870179999997</c:v>
                </c:pt>
                <c:pt idx="34402">
                  <c:v>341.71863680000001</c:v>
                </c:pt>
                <c:pt idx="34403">
                  <c:v>341.7285708</c:v>
                </c:pt>
                <c:pt idx="34404">
                  <c:v>341.73850479999999</c:v>
                </c:pt>
                <c:pt idx="34405">
                  <c:v>341.74843879999997</c:v>
                </c:pt>
                <c:pt idx="34406">
                  <c:v>341.75837380000002</c:v>
                </c:pt>
                <c:pt idx="34407">
                  <c:v>341.7683078</c:v>
                </c:pt>
                <c:pt idx="34408">
                  <c:v>341.77824179999999</c:v>
                </c:pt>
                <c:pt idx="34409">
                  <c:v>341.78817550000002</c:v>
                </c:pt>
                <c:pt idx="34410">
                  <c:v>341.79811050000001</c:v>
                </c:pt>
                <c:pt idx="34411">
                  <c:v>341.80804449999999</c:v>
                </c:pt>
                <c:pt idx="34412">
                  <c:v>341.81797849999998</c:v>
                </c:pt>
                <c:pt idx="34413">
                  <c:v>341.82791350000002</c:v>
                </c:pt>
                <c:pt idx="34414">
                  <c:v>341.83784750000001</c:v>
                </c:pt>
                <c:pt idx="34415">
                  <c:v>341.8477815</c:v>
                </c:pt>
                <c:pt idx="34416">
                  <c:v>341.85771549999998</c:v>
                </c:pt>
                <c:pt idx="34417">
                  <c:v>341.86765050000002</c:v>
                </c:pt>
                <c:pt idx="34418">
                  <c:v>341.87758450000001</c:v>
                </c:pt>
                <c:pt idx="34419">
                  <c:v>341.8875185</c:v>
                </c:pt>
                <c:pt idx="34420">
                  <c:v>341.89745349999998</c:v>
                </c:pt>
                <c:pt idx="34421">
                  <c:v>341.90738750000003</c:v>
                </c:pt>
                <c:pt idx="34422">
                  <c:v>341.91732150000001</c:v>
                </c:pt>
                <c:pt idx="34423">
                  <c:v>341.9272555</c:v>
                </c:pt>
                <c:pt idx="34424">
                  <c:v>341.93719049999999</c:v>
                </c:pt>
                <c:pt idx="34425">
                  <c:v>341.94712449999997</c:v>
                </c:pt>
                <c:pt idx="34426">
                  <c:v>341.95705850000002</c:v>
                </c:pt>
                <c:pt idx="34427">
                  <c:v>341.9669925</c:v>
                </c:pt>
                <c:pt idx="34428">
                  <c:v>341.97692749999999</c:v>
                </c:pt>
                <c:pt idx="34429">
                  <c:v>341.98686149999997</c:v>
                </c:pt>
                <c:pt idx="34430">
                  <c:v>341.99679550000002</c:v>
                </c:pt>
                <c:pt idx="34431">
                  <c:v>342.0067305</c:v>
                </c:pt>
                <c:pt idx="34432">
                  <c:v>342.01666449999999</c:v>
                </c:pt>
                <c:pt idx="34433">
                  <c:v>342.02659849999998</c:v>
                </c:pt>
                <c:pt idx="34434">
                  <c:v>342.03653350000002</c:v>
                </c:pt>
                <c:pt idx="34435">
                  <c:v>342.04646750000001</c:v>
                </c:pt>
                <c:pt idx="34436">
                  <c:v>342.05640149999999</c:v>
                </c:pt>
                <c:pt idx="34437">
                  <c:v>342.06633549999998</c:v>
                </c:pt>
                <c:pt idx="34438">
                  <c:v>342.07627050000002</c:v>
                </c:pt>
                <c:pt idx="34439">
                  <c:v>342.08620450000001</c:v>
                </c:pt>
                <c:pt idx="34440">
                  <c:v>342.0961385</c:v>
                </c:pt>
                <c:pt idx="34441">
                  <c:v>342.10607249999998</c:v>
                </c:pt>
                <c:pt idx="34442">
                  <c:v>342.11600750000002</c:v>
                </c:pt>
                <c:pt idx="34443">
                  <c:v>342.12594150000001</c:v>
                </c:pt>
                <c:pt idx="34444">
                  <c:v>342.1358755</c:v>
                </c:pt>
                <c:pt idx="34445">
                  <c:v>342.14581049999998</c:v>
                </c:pt>
                <c:pt idx="34446">
                  <c:v>342.15574450000003</c:v>
                </c:pt>
                <c:pt idx="34447">
                  <c:v>342.16567850000001</c:v>
                </c:pt>
                <c:pt idx="34448">
                  <c:v>342.1756125</c:v>
                </c:pt>
                <c:pt idx="34449">
                  <c:v>342.18554749999998</c:v>
                </c:pt>
                <c:pt idx="34450">
                  <c:v>342.19548150000003</c:v>
                </c:pt>
                <c:pt idx="34451">
                  <c:v>342.20541550000002</c:v>
                </c:pt>
                <c:pt idx="34452">
                  <c:v>342.2153505</c:v>
                </c:pt>
                <c:pt idx="34453">
                  <c:v>342.22528449999999</c:v>
                </c:pt>
                <c:pt idx="34454">
                  <c:v>342.23521849999997</c:v>
                </c:pt>
                <c:pt idx="34455">
                  <c:v>342.24515250000002</c:v>
                </c:pt>
                <c:pt idx="34456">
                  <c:v>342.2550875</c:v>
                </c:pt>
                <c:pt idx="34457">
                  <c:v>342.26502149999999</c:v>
                </c:pt>
                <c:pt idx="34458">
                  <c:v>342.27495549999998</c:v>
                </c:pt>
                <c:pt idx="34459">
                  <c:v>342.28489050000002</c:v>
                </c:pt>
                <c:pt idx="34460">
                  <c:v>342.2948245</c:v>
                </c:pt>
                <c:pt idx="34461">
                  <c:v>342.30475849999999</c:v>
                </c:pt>
                <c:pt idx="34462">
                  <c:v>342.31469249999998</c:v>
                </c:pt>
                <c:pt idx="34463">
                  <c:v>342.32462750000002</c:v>
                </c:pt>
                <c:pt idx="34464">
                  <c:v>342.33456150000001</c:v>
                </c:pt>
                <c:pt idx="34465">
                  <c:v>342.34449549999999</c:v>
                </c:pt>
                <c:pt idx="34466">
                  <c:v>342.35442949999998</c:v>
                </c:pt>
                <c:pt idx="34467">
                  <c:v>342.36436450000002</c:v>
                </c:pt>
                <c:pt idx="34468">
                  <c:v>342.37429850000001</c:v>
                </c:pt>
                <c:pt idx="34469">
                  <c:v>342.3842325</c:v>
                </c:pt>
                <c:pt idx="34470">
                  <c:v>342.39416749999998</c:v>
                </c:pt>
                <c:pt idx="34471">
                  <c:v>342.40410150000002</c:v>
                </c:pt>
                <c:pt idx="34472">
                  <c:v>342.41403550000001</c:v>
                </c:pt>
                <c:pt idx="34473">
                  <c:v>342.4239695</c:v>
                </c:pt>
                <c:pt idx="34474">
                  <c:v>342.43390449999998</c:v>
                </c:pt>
                <c:pt idx="34475">
                  <c:v>342.44383850000003</c:v>
                </c:pt>
                <c:pt idx="34476">
                  <c:v>342.45377250000001</c:v>
                </c:pt>
                <c:pt idx="34477">
                  <c:v>342.4637075</c:v>
                </c:pt>
                <c:pt idx="34478">
                  <c:v>342.47364149999999</c:v>
                </c:pt>
                <c:pt idx="34479">
                  <c:v>342.48357549999997</c:v>
                </c:pt>
                <c:pt idx="34480">
                  <c:v>342.49350950000002</c:v>
                </c:pt>
                <c:pt idx="34481">
                  <c:v>342.5034445</c:v>
                </c:pt>
                <c:pt idx="34482">
                  <c:v>342.51337849999999</c:v>
                </c:pt>
                <c:pt idx="34483">
                  <c:v>342.52331249999997</c:v>
                </c:pt>
                <c:pt idx="34484">
                  <c:v>342.53324750000002</c:v>
                </c:pt>
                <c:pt idx="34485">
                  <c:v>342.5431815</c:v>
                </c:pt>
                <c:pt idx="34486">
                  <c:v>342.55311549999999</c:v>
                </c:pt>
                <c:pt idx="34487">
                  <c:v>342.56304949999998</c:v>
                </c:pt>
                <c:pt idx="34488">
                  <c:v>342.57298450000002</c:v>
                </c:pt>
                <c:pt idx="34489">
                  <c:v>342.58291850000001</c:v>
                </c:pt>
                <c:pt idx="34490">
                  <c:v>342.59285249999999</c:v>
                </c:pt>
                <c:pt idx="34491">
                  <c:v>342.60278749999998</c:v>
                </c:pt>
                <c:pt idx="34492">
                  <c:v>342.61272150000002</c:v>
                </c:pt>
                <c:pt idx="34493">
                  <c:v>342.62265550000001</c:v>
                </c:pt>
                <c:pt idx="34494">
                  <c:v>342.63258949999999</c:v>
                </c:pt>
                <c:pt idx="34495">
                  <c:v>342.64252449999998</c:v>
                </c:pt>
                <c:pt idx="34496">
                  <c:v>342.65245850000002</c:v>
                </c:pt>
                <c:pt idx="34497">
                  <c:v>342.66239250000001</c:v>
                </c:pt>
                <c:pt idx="34498">
                  <c:v>342.67232749999999</c:v>
                </c:pt>
                <c:pt idx="34499">
                  <c:v>342.68226149999998</c:v>
                </c:pt>
                <c:pt idx="34500">
                  <c:v>342.69219550000003</c:v>
                </c:pt>
                <c:pt idx="34501">
                  <c:v>342.70212950000001</c:v>
                </c:pt>
                <c:pt idx="34502">
                  <c:v>342.7120645</c:v>
                </c:pt>
                <c:pt idx="34503">
                  <c:v>342.72199849999998</c:v>
                </c:pt>
                <c:pt idx="34504">
                  <c:v>342.73193250000003</c:v>
                </c:pt>
                <c:pt idx="34505">
                  <c:v>342.74186750000001</c:v>
                </c:pt>
                <c:pt idx="34506">
                  <c:v>342.7518015</c:v>
                </c:pt>
                <c:pt idx="34507">
                  <c:v>342.76173549999999</c:v>
                </c:pt>
                <c:pt idx="34508">
                  <c:v>342.77166949999997</c:v>
                </c:pt>
                <c:pt idx="34509">
                  <c:v>342.78160450000001</c:v>
                </c:pt>
                <c:pt idx="34510">
                  <c:v>342.79153889999998</c:v>
                </c:pt>
                <c:pt idx="34511">
                  <c:v>342.80147290000002</c:v>
                </c:pt>
                <c:pt idx="34512">
                  <c:v>342.81140790000001</c:v>
                </c:pt>
                <c:pt idx="34513">
                  <c:v>342.82134189999999</c:v>
                </c:pt>
                <c:pt idx="34514">
                  <c:v>342.83127589999998</c:v>
                </c:pt>
                <c:pt idx="34515">
                  <c:v>342.84121090000002</c:v>
                </c:pt>
                <c:pt idx="34516">
                  <c:v>342.85114490000001</c:v>
                </c:pt>
                <c:pt idx="34517">
                  <c:v>342.8610789</c:v>
                </c:pt>
                <c:pt idx="34518">
                  <c:v>342.87101289999998</c:v>
                </c:pt>
                <c:pt idx="34519">
                  <c:v>342.88094790000002</c:v>
                </c:pt>
                <c:pt idx="34520">
                  <c:v>342.89088190000001</c:v>
                </c:pt>
                <c:pt idx="34521">
                  <c:v>342.9008159</c:v>
                </c:pt>
                <c:pt idx="34522">
                  <c:v>342.91075089999998</c:v>
                </c:pt>
                <c:pt idx="34523">
                  <c:v>342.92068490000003</c:v>
                </c:pt>
                <c:pt idx="34524">
                  <c:v>342.93061890000001</c:v>
                </c:pt>
                <c:pt idx="34525">
                  <c:v>342.9405529</c:v>
                </c:pt>
                <c:pt idx="34526">
                  <c:v>342.95048789999998</c:v>
                </c:pt>
                <c:pt idx="34527">
                  <c:v>342.96042189999997</c:v>
                </c:pt>
                <c:pt idx="34528">
                  <c:v>342.97035590000002</c:v>
                </c:pt>
                <c:pt idx="34529">
                  <c:v>342.9802909</c:v>
                </c:pt>
                <c:pt idx="34530">
                  <c:v>342.99022489999999</c:v>
                </c:pt>
                <c:pt idx="34531">
                  <c:v>343.00015889999997</c:v>
                </c:pt>
                <c:pt idx="34532">
                  <c:v>343.01009390000002</c:v>
                </c:pt>
                <c:pt idx="34533">
                  <c:v>343.0200279</c:v>
                </c:pt>
                <c:pt idx="34534">
                  <c:v>343.02996189999999</c:v>
                </c:pt>
                <c:pt idx="34535">
                  <c:v>343.03989589999998</c:v>
                </c:pt>
                <c:pt idx="34536">
                  <c:v>343.04983090000002</c:v>
                </c:pt>
                <c:pt idx="34537">
                  <c:v>343.0597649</c:v>
                </c:pt>
                <c:pt idx="34538">
                  <c:v>343.06969889999999</c:v>
                </c:pt>
                <c:pt idx="34539">
                  <c:v>343.07963389999998</c:v>
                </c:pt>
                <c:pt idx="34540">
                  <c:v>343.08956790000002</c:v>
                </c:pt>
                <c:pt idx="34541">
                  <c:v>343.09950190000001</c:v>
                </c:pt>
                <c:pt idx="34542">
                  <c:v>343.10943689999999</c:v>
                </c:pt>
                <c:pt idx="34543">
                  <c:v>343.11937089999998</c:v>
                </c:pt>
                <c:pt idx="34544">
                  <c:v>343.12930490000002</c:v>
                </c:pt>
                <c:pt idx="34545">
                  <c:v>343.13923990000001</c:v>
                </c:pt>
                <c:pt idx="34546">
                  <c:v>343.14917389999999</c:v>
                </c:pt>
                <c:pt idx="34547">
                  <c:v>343.15910789999998</c:v>
                </c:pt>
                <c:pt idx="34548">
                  <c:v>343.16904190000002</c:v>
                </c:pt>
                <c:pt idx="34549">
                  <c:v>343.17897690000001</c:v>
                </c:pt>
                <c:pt idx="34550">
                  <c:v>343.1889109</c:v>
                </c:pt>
                <c:pt idx="34551">
                  <c:v>343.19884489999998</c:v>
                </c:pt>
                <c:pt idx="34552">
                  <c:v>343.20877990000002</c:v>
                </c:pt>
                <c:pt idx="34553">
                  <c:v>343.21871390000001</c:v>
                </c:pt>
                <c:pt idx="34554">
                  <c:v>343.2286479</c:v>
                </c:pt>
                <c:pt idx="34555">
                  <c:v>343.23858289999998</c:v>
                </c:pt>
                <c:pt idx="34556">
                  <c:v>343.24851690000003</c:v>
                </c:pt>
                <c:pt idx="34557">
                  <c:v>343.25845090000001</c:v>
                </c:pt>
                <c:pt idx="34558">
                  <c:v>343.2683859</c:v>
                </c:pt>
                <c:pt idx="34559">
                  <c:v>343.27831989999999</c:v>
                </c:pt>
                <c:pt idx="34560">
                  <c:v>343.28825389999997</c:v>
                </c:pt>
                <c:pt idx="34561">
                  <c:v>343.29818890000001</c:v>
                </c:pt>
                <c:pt idx="34562">
                  <c:v>343.3081229</c:v>
                </c:pt>
                <c:pt idx="34563">
                  <c:v>343.31805689999999</c:v>
                </c:pt>
                <c:pt idx="34564">
                  <c:v>343.32799189999997</c:v>
                </c:pt>
                <c:pt idx="34565">
                  <c:v>343.33792590000002</c:v>
                </c:pt>
                <c:pt idx="34566">
                  <c:v>343.3478599</c:v>
                </c:pt>
                <c:pt idx="34567">
                  <c:v>343.35779389999999</c:v>
                </c:pt>
                <c:pt idx="34568">
                  <c:v>343.36772889999997</c:v>
                </c:pt>
                <c:pt idx="34569">
                  <c:v>343.37766290000002</c:v>
                </c:pt>
                <c:pt idx="34570">
                  <c:v>343.38759690000001</c:v>
                </c:pt>
                <c:pt idx="34571">
                  <c:v>343.39753189999999</c:v>
                </c:pt>
                <c:pt idx="34572">
                  <c:v>343.40746589999998</c:v>
                </c:pt>
                <c:pt idx="34573">
                  <c:v>343.41739990000002</c:v>
                </c:pt>
                <c:pt idx="34574">
                  <c:v>343.42733490000001</c:v>
                </c:pt>
                <c:pt idx="34575">
                  <c:v>343.43726889999999</c:v>
                </c:pt>
                <c:pt idx="34576">
                  <c:v>343.44720289999998</c:v>
                </c:pt>
                <c:pt idx="34577">
                  <c:v>343.45713790000002</c:v>
                </c:pt>
                <c:pt idx="34578">
                  <c:v>343.46707190000001</c:v>
                </c:pt>
                <c:pt idx="34579">
                  <c:v>343.47700589999999</c:v>
                </c:pt>
                <c:pt idx="34580">
                  <c:v>343.48694089999998</c:v>
                </c:pt>
                <c:pt idx="34581">
                  <c:v>343.49687490000002</c:v>
                </c:pt>
                <c:pt idx="34582">
                  <c:v>343.50680890000001</c:v>
                </c:pt>
                <c:pt idx="34583">
                  <c:v>343.51674389999999</c:v>
                </c:pt>
                <c:pt idx="34584">
                  <c:v>343.52667789999998</c:v>
                </c:pt>
                <c:pt idx="34585">
                  <c:v>343.53661190000003</c:v>
                </c:pt>
                <c:pt idx="34586">
                  <c:v>343.54654690000001</c:v>
                </c:pt>
                <c:pt idx="34587">
                  <c:v>343.5564809</c:v>
                </c:pt>
                <c:pt idx="34588">
                  <c:v>343.56641489999998</c:v>
                </c:pt>
                <c:pt idx="34589">
                  <c:v>343.57634990000003</c:v>
                </c:pt>
                <c:pt idx="34590">
                  <c:v>343.58628390000001</c:v>
                </c:pt>
                <c:pt idx="34591">
                  <c:v>343.5962179</c:v>
                </c:pt>
                <c:pt idx="34592">
                  <c:v>343.60615189999999</c:v>
                </c:pt>
                <c:pt idx="34593">
                  <c:v>343.61608690000003</c:v>
                </c:pt>
                <c:pt idx="34594">
                  <c:v>343.62602090000001</c:v>
                </c:pt>
                <c:pt idx="34595">
                  <c:v>343.6359549</c:v>
                </c:pt>
                <c:pt idx="34596">
                  <c:v>343.64588989999999</c:v>
                </c:pt>
                <c:pt idx="34597">
                  <c:v>343.65582389999997</c:v>
                </c:pt>
                <c:pt idx="34598">
                  <c:v>343.66575790000002</c:v>
                </c:pt>
                <c:pt idx="34599">
                  <c:v>343.6756929</c:v>
                </c:pt>
                <c:pt idx="34600">
                  <c:v>343.68562689999999</c:v>
                </c:pt>
                <c:pt idx="34601">
                  <c:v>343.69556089999998</c:v>
                </c:pt>
                <c:pt idx="34602">
                  <c:v>343.70549590000002</c:v>
                </c:pt>
                <c:pt idx="34603">
                  <c:v>343.7154299</c:v>
                </c:pt>
                <c:pt idx="34604">
                  <c:v>343.72536389999999</c:v>
                </c:pt>
                <c:pt idx="34605">
                  <c:v>343.73529889999998</c:v>
                </c:pt>
                <c:pt idx="34606">
                  <c:v>343.74523290000002</c:v>
                </c:pt>
                <c:pt idx="34607">
                  <c:v>343.75516690000001</c:v>
                </c:pt>
                <c:pt idx="34608">
                  <c:v>343.76510189999999</c:v>
                </c:pt>
                <c:pt idx="34609">
                  <c:v>343.77503589999998</c:v>
                </c:pt>
                <c:pt idx="34610">
                  <c:v>343.78496990000002</c:v>
                </c:pt>
                <c:pt idx="34611">
                  <c:v>343.79490429999998</c:v>
                </c:pt>
                <c:pt idx="34612">
                  <c:v>343.80483829999997</c:v>
                </c:pt>
                <c:pt idx="34613">
                  <c:v>343.81477230000002</c:v>
                </c:pt>
                <c:pt idx="34614">
                  <c:v>343.8247073</c:v>
                </c:pt>
                <c:pt idx="34615">
                  <c:v>343.83464129999999</c:v>
                </c:pt>
                <c:pt idx="34616">
                  <c:v>343.84457630000003</c:v>
                </c:pt>
                <c:pt idx="34617">
                  <c:v>343.85451030000002</c:v>
                </c:pt>
                <c:pt idx="34618">
                  <c:v>343.8644443</c:v>
                </c:pt>
                <c:pt idx="34619">
                  <c:v>343.87437929999999</c:v>
                </c:pt>
                <c:pt idx="34620">
                  <c:v>343.88431329999997</c:v>
                </c:pt>
                <c:pt idx="34621">
                  <c:v>343.89424730000002</c:v>
                </c:pt>
                <c:pt idx="34622">
                  <c:v>343.9041823</c:v>
                </c:pt>
                <c:pt idx="34623">
                  <c:v>343.91411629999999</c:v>
                </c:pt>
                <c:pt idx="34624">
                  <c:v>343.92405029999998</c:v>
                </c:pt>
                <c:pt idx="34625">
                  <c:v>343.93398530000002</c:v>
                </c:pt>
                <c:pt idx="34626">
                  <c:v>343.94391919999998</c:v>
                </c:pt>
                <c:pt idx="34627">
                  <c:v>343.95385329999999</c:v>
                </c:pt>
                <c:pt idx="34628">
                  <c:v>343.96378829999998</c:v>
                </c:pt>
                <c:pt idx="34629">
                  <c:v>343.97372230000002</c:v>
                </c:pt>
                <c:pt idx="34630">
                  <c:v>343.98365630000001</c:v>
                </c:pt>
                <c:pt idx="34631">
                  <c:v>343.99359129999999</c:v>
                </c:pt>
                <c:pt idx="34632">
                  <c:v>344.00352529999998</c:v>
                </c:pt>
                <c:pt idx="34633">
                  <c:v>344.01345930000002</c:v>
                </c:pt>
                <c:pt idx="34634">
                  <c:v>344.02339430000001</c:v>
                </c:pt>
                <c:pt idx="34635">
                  <c:v>344.03332829999999</c:v>
                </c:pt>
                <c:pt idx="34636">
                  <c:v>344.04326229999998</c:v>
                </c:pt>
                <c:pt idx="34637">
                  <c:v>344.05319730000002</c:v>
                </c:pt>
                <c:pt idx="34638">
                  <c:v>344.06313130000001</c:v>
                </c:pt>
                <c:pt idx="34639">
                  <c:v>344.07306629999999</c:v>
                </c:pt>
                <c:pt idx="34640">
                  <c:v>344.08300029999998</c:v>
                </c:pt>
                <c:pt idx="34641">
                  <c:v>344.09293430000002</c:v>
                </c:pt>
                <c:pt idx="34642">
                  <c:v>344.10286930000001</c:v>
                </c:pt>
                <c:pt idx="34643">
                  <c:v>344.1128033</c:v>
                </c:pt>
                <c:pt idx="34644">
                  <c:v>344.12273729999998</c:v>
                </c:pt>
                <c:pt idx="34645">
                  <c:v>344.13267230000002</c:v>
                </c:pt>
                <c:pt idx="34646">
                  <c:v>344.14260630000001</c:v>
                </c:pt>
                <c:pt idx="34647">
                  <c:v>344.1525403</c:v>
                </c:pt>
                <c:pt idx="34648">
                  <c:v>344.16247529999998</c:v>
                </c:pt>
                <c:pt idx="34649">
                  <c:v>344.17240930000003</c:v>
                </c:pt>
                <c:pt idx="34650">
                  <c:v>344.18234430000001</c:v>
                </c:pt>
                <c:pt idx="34651">
                  <c:v>344.1922783</c:v>
                </c:pt>
                <c:pt idx="34652">
                  <c:v>344.20221229999999</c:v>
                </c:pt>
                <c:pt idx="34653">
                  <c:v>344.21214730000003</c:v>
                </c:pt>
                <c:pt idx="34654">
                  <c:v>344.22208130000001</c:v>
                </c:pt>
                <c:pt idx="34655">
                  <c:v>344.2320153</c:v>
                </c:pt>
                <c:pt idx="34656">
                  <c:v>344.24195029999998</c:v>
                </c:pt>
                <c:pt idx="34657">
                  <c:v>344.25188420000001</c:v>
                </c:pt>
                <c:pt idx="34658">
                  <c:v>344.26181830000002</c:v>
                </c:pt>
                <c:pt idx="34659">
                  <c:v>344.2717533</c:v>
                </c:pt>
                <c:pt idx="34660">
                  <c:v>344.28168729999999</c:v>
                </c:pt>
                <c:pt idx="34661">
                  <c:v>344.29162229999997</c:v>
                </c:pt>
                <c:pt idx="34662">
                  <c:v>344.30155630000002</c:v>
                </c:pt>
                <c:pt idx="34663">
                  <c:v>344.3114903</c:v>
                </c:pt>
                <c:pt idx="34664">
                  <c:v>344.32142529999999</c:v>
                </c:pt>
                <c:pt idx="34665">
                  <c:v>344.33135929999997</c:v>
                </c:pt>
                <c:pt idx="34666">
                  <c:v>344.34129330000002</c:v>
                </c:pt>
                <c:pt idx="34667">
                  <c:v>344.3512283</c:v>
                </c:pt>
                <c:pt idx="34668">
                  <c:v>344.36116229999999</c:v>
                </c:pt>
                <c:pt idx="34669">
                  <c:v>344.37109729999997</c:v>
                </c:pt>
                <c:pt idx="34670">
                  <c:v>344.38103130000002</c:v>
                </c:pt>
                <c:pt idx="34671">
                  <c:v>344.3909653</c:v>
                </c:pt>
                <c:pt idx="34672">
                  <c:v>344.40090029999999</c:v>
                </c:pt>
                <c:pt idx="34673">
                  <c:v>344.41083429999998</c:v>
                </c:pt>
                <c:pt idx="34674">
                  <c:v>344.42076830000002</c:v>
                </c:pt>
                <c:pt idx="34675">
                  <c:v>344.4307033</c:v>
                </c:pt>
                <c:pt idx="34676">
                  <c:v>344.44063729999999</c:v>
                </c:pt>
                <c:pt idx="34677">
                  <c:v>344.45057229999998</c:v>
                </c:pt>
                <c:pt idx="34678">
                  <c:v>344.46050630000002</c:v>
                </c:pt>
                <c:pt idx="34679">
                  <c:v>344.47044030000001</c:v>
                </c:pt>
                <c:pt idx="34680">
                  <c:v>344.48037529999999</c:v>
                </c:pt>
                <c:pt idx="34681">
                  <c:v>344.49030929999998</c:v>
                </c:pt>
                <c:pt idx="34682">
                  <c:v>344.50024430000002</c:v>
                </c:pt>
                <c:pt idx="34683">
                  <c:v>344.51017830000001</c:v>
                </c:pt>
                <c:pt idx="34684">
                  <c:v>344.52011229999999</c:v>
                </c:pt>
                <c:pt idx="34685">
                  <c:v>344.53004729999998</c:v>
                </c:pt>
                <c:pt idx="34686">
                  <c:v>344.53998130000002</c:v>
                </c:pt>
                <c:pt idx="34687">
                  <c:v>344.54991530000001</c:v>
                </c:pt>
                <c:pt idx="34688">
                  <c:v>344.55985029999999</c:v>
                </c:pt>
                <c:pt idx="34689">
                  <c:v>344.56978429999998</c:v>
                </c:pt>
                <c:pt idx="34690">
                  <c:v>344.57971930000002</c:v>
                </c:pt>
                <c:pt idx="34691">
                  <c:v>344.58965330000001</c:v>
                </c:pt>
                <c:pt idx="34692">
                  <c:v>344.5995873</c:v>
                </c:pt>
                <c:pt idx="34693">
                  <c:v>344.60952229999998</c:v>
                </c:pt>
                <c:pt idx="34694">
                  <c:v>344.61945630000002</c:v>
                </c:pt>
                <c:pt idx="34695">
                  <c:v>344.62939130000001</c:v>
                </c:pt>
                <c:pt idx="34696">
                  <c:v>344.6393253</c:v>
                </c:pt>
                <c:pt idx="34697">
                  <c:v>344.64925929999998</c:v>
                </c:pt>
                <c:pt idx="34698">
                  <c:v>344.65919430000002</c:v>
                </c:pt>
                <c:pt idx="34699">
                  <c:v>344.66912830000001</c:v>
                </c:pt>
                <c:pt idx="34700">
                  <c:v>344.6790623</c:v>
                </c:pt>
                <c:pt idx="34701">
                  <c:v>344.68899729999998</c:v>
                </c:pt>
                <c:pt idx="34702">
                  <c:v>344.69893130000003</c:v>
                </c:pt>
                <c:pt idx="34703">
                  <c:v>344.70886630000001</c:v>
                </c:pt>
                <c:pt idx="34704">
                  <c:v>344.7188003</c:v>
                </c:pt>
                <c:pt idx="34705">
                  <c:v>344.72873429999999</c:v>
                </c:pt>
                <c:pt idx="34706">
                  <c:v>344.73866930000003</c:v>
                </c:pt>
                <c:pt idx="34707">
                  <c:v>344.74860330000001</c:v>
                </c:pt>
                <c:pt idx="34708">
                  <c:v>344.7585383</c:v>
                </c:pt>
                <c:pt idx="34709">
                  <c:v>344.76847229999998</c:v>
                </c:pt>
                <c:pt idx="34710">
                  <c:v>344.77840629999997</c:v>
                </c:pt>
                <c:pt idx="34711">
                  <c:v>344.78834130000001</c:v>
                </c:pt>
                <c:pt idx="34712">
                  <c:v>344.79827560000001</c:v>
                </c:pt>
                <c:pt idx="34713">
                  <c:v>344.8082096</c:v>
                </c:pt>
                <c:pt idx="34714">
                  <c:v>344.81814459999998</c:v>
                </c:pt>
                <c:pt idx="34715">
                  <c:v>344.82807860000003</c:v>
                </c:pt>
                <c:pt idx="34716">
                  <c:v>344.83801360000001</c:v>
                </c:pt>
                <c:pt idx="34717">
                  <c:v>344.8479476</c:v>
                </c:pt>
                <c:pt idx="34718">
                  <c:v>344.85788159999998</c:v>
                </c:pt>
                <c:pt idx="34719">
                  <c:v>344.86781660000003</c:v>
                </c:pt>
                <c:pt idx="34720">
                  <c:v>344.87775060000001</c:v>
                </c:pt>
                <c:pt idx="34721">
                  <c:v>344.8876856</c:v>
                </c:pt>
                <c:pt idx="34722">
                  <c:v>344.89761959999998</c:v>
                </c:pt>
                <c:pt idx="34723">
                  <c:v>344.90755360000003</c:v>
                </c:pt>
                <c:pt idx="34724">
                  <c:v>344.91748860000001</c:v>
                </c:pt>
                <c:pt idx="34725">
                  <c:v>344.9274226</c:v>
                </c:pt>
                <c:pt idx="34726">
                  <c:v>344.93735759999998</c:v>
                </c:pt>
                <c:pt idx="34727">
                  <c:v>344.94729160000003</c:v>
                </c:pt>
                <c:pt idx="34728">
                  <c:v>344.95722560000002</c:v>
                </c:pt>
                <c:pt idx="34729">
                  <c:v>344.9671606</c:v>
                </c:pt>
                <c:pt idx="34730">
                  <c:v>344.97709459999999</c:v>
                </c:pt>
                <c:pt idx="34731">
                  <c:v>344.98702859999997</c:v>
                </c:pt>
                <c:pt idx="34732">
                  <c:v>344.99696360000002</c:v>
                </c:pt>
                <c:pt idx="34733">
                  <c:v>345.0068976</c:v>
                </c:pt>
                <c:pt idx="34734">
                  <c:v>345.01683259999999</c:v>
                </c:pt>
                <c:pt idx="34735">
                  <c:v>345.02676659999997</c:v>
                </c:pt>
                <c:pt idx="34736">
                  <c:v>345.03670060000002</c:v>
                </c:pt>
                <c:pt idx="34737">
                  <c:v>345.0466356</c:v>
                </c:pt>
                <c:pt idx="34738">
                  <c:v>345.05656959999999</c:v>
                </c:pt>
                <c:pt idx="34739">
                  <c:v>345.06650459999997</c:v>
                </c:pt>
                <c:pt idx="34740">
                  <c:v>345.07643860000002</c:v>
                </c:pt>
                <c:pt idx="34741">
                  <c:v>345.0863726</c:v>
                </c:pt>
                <c:pt idx="34742">
                  <c:v>345.09630759999999</c:v>
                </c:pt>
                <c:pt idx="34743">
                  <c:v>345.10624159999998</c:v>
                </c:pt>
                <c:pt idx="34744">
                  <c:v>345.11617660000002</c:v>
                </c:pt>
                <c:pt idx="34745">
                  <c:v>345.1261106</c:v>
                </c:pt>
                <c:pt idx="34746">
                  <c:v>345.13604459999999</c:v>
                </c:pt>
                <c:pt idx="34747">
                  <c:v>345.14597959999998</c:v>
                </c:pt>
                <c:pt idx="34748">
                  <c:v>345.15591360000002</c:v>
                </c:pt>
                <c:pt idx="34749">
                  <c:v>345.16584760000001</c:v>
                </c:pt>
                <c:pt idx="34750">
                  <c:v>345.17578259999999</c:v>
                </c:pt>
                <c:pt idx="34751">
                  <c:v>345.18571659999998</c:v>
                </c:pt>
                <c:pt idx="34752">
                  <c:v>345.19565160000002</c:v>
                </c:pt>
                <c:pt idx="34753">
                  <c:v>345.20558560000001</c:v>
                </c:pt>
                <c:pt idx="34754">
                  <c:v>345.21551959999999</c:v>
                </c:pt>
                <c:pt idx="34755">
                  <c:v>345.22545459999998</c:v>
                </c:pt>
                <c:pt idx="34756">
                  <c:v>345.23538860000002</c:v>
                </c:pt>
                <c:pt idx="34757">
                  <c:v>345.24532360000001</c:v>
                </c:pt>
                <c:pt idx="34758">
                  <c:v>345.25525759999999</c:v>
                </c:pt>
                <c:pt idx="34759">
                  <c:v>345.26519159999998</c:v>
                </c:pt>
                <c:pt idx="34760">
                  <c:v>345.27512660000002</c:v>
                </c:pt>
                <c:pt idx="34761">
                  <c:v>345.28506060000001</c:v>
                </c:pt>
                <c:pt idx="34762">
                  <c:v>345.29499559999999</c:v>
                </c:pt>
                <c:pt idx="34763">
                  <c:v>345.30492959999998</c:v>
                </c:pt>
                <c:pt idx="34764">
                  <c:v>345.31486360000002</c:v>
                </c:pt>
                <c:pt idx="34765">
                  <c:v>345.32479860000001</c:v>
                </c:pt>
                <c:pt idx="34766">
                  <c:v>345.3347326</c:v>
                </c:pt>
                <c:pt idx="34767">
                  <c:v>345.34466759999998</c:v>
                </c:pt>
                <c:pt idx="34768">
                  <c:v>345.35460160000002</c:v>
                </c:pt>
                <c:pt idx="34769">
                  <c:v>345.36453560000001</c:v>
                </c:pt>
                <c:pt idx="34770">
                  <c:v>345.3744706</c:v>
                </c:pt>
                <c:pt idx="34771">
                  <c:v>345.38440459999998</c:v>
                </c:pt>
                <c:pt idx="34772">
                  <c:v>345.39433960000002</c:v>
                </c:pt>
                <c:pt idx="34773">
                  <c:v>345.40427360000001</c:v>
                </c:pt>
                <c:pt idx="34774">
                  <c:v>345.4142076</c:v>
                </c:pt>
                <c:pt idx="34775">
                  <c:v>345.42414259999998</c:v>
                </c:pt>
                <c:pt idx="34776">
                  <c:v>345.43407660000003</c:v>
                </c:pt>
                <c:pt idx="34777">
                  <c:v>345.44401160000001</c:v>
                </c:pt>
                <c:pt idx="34778">
                  <c:v>345.4539456</c:v>
                </c:pt>
                <c:pt idx="34779">
                  <c:v>345.46387959999998</c:v>
                </c:pt>
                <c:pt idx="34780">
                  <c:v>345.47381460000003</c:v>
                </c:pt>
                <c:pt idx="34781">
                  <c:v>345.48374860000001</c:v>
                </c:pt>
                <c:pt idx="34782">
                  <c:v>345.4936836</c:v>
                </c:pt>
                <c:pt idx="34783">
                  <c:v>345.50361759999998</c:v>
                </c:pt>
                <c:pt idx="34784">
                  <c:v>345.51355260000003</c:v>
                </c:pt>
                <c:pt idx="34785">
                  <c:v>345.52348660000001</c:v>
                </c:pt>
                <c:pt idx="34786">
                  <c:v>345.5334206</c:v>
                </c:pt>
                <c:pt idx="34787">
                  <c:v>345.54335559999998</c:v>
                </c:pt>
                <c:pt idx="34788">
                  <c:v>345.55328960000003</c:v>
                </c:pt>
                <c:pt idx="34789">
                  <c:v>345.56322460000001</c:v>
                </c:pt>
                <c:pt idx="34790">
                  <c:v>345.5731586</c:v>
                </c:pt>
                <c:pt idx="34791">
                  <c:v>345.58309259999999</c:v>
                </c:pt>
                <c:pt idx="34792">
                  <c:v>345.59302760000003</c:v>
                </c:pt>
                <c:pt idx="34793">
                  <c:v>345.60296160000001</c:v>
                </c:pt>
                <c:pt idx="34794">
                  <c:v>345.6128966</c:v>
                </c:pt>
                <c:pt idx="34795">
                  <c:v>345.62283059999999</c:v>
                </c:pt>
                <c:pt idx="34796">
                  <c:v>345.63276459999997</c:v>
                </c:pt>
                <c:pt idx="34797">
                  <c:v>345.64269960000001</c:v>
                </c:pt>
                <c:pt idx="34798">
                  <c:v>345.6526336</c:v>
                </c:pt>
                <c:pt idx="34799">
                  <c:v>345.66256859999999</c:v>
                </c:pt>
                <c:pt idx="34800">
                  <c:v>345.67250259999997</c:v>
                </c:pt>
                <c:pt idx="34801">
                  <c:v>345.68243660000002</c:v>
                </c:pt>
                <c:pt idx="34802">
                  <c:v>345.6923716</c:v>
                </c:pt>
                <c:pt idx="34803">
                  <c:v>345.70230559999999</c:v>
                </c:pt>
                <c:pt idx="34804">
                  <c:v>345.71224059999997</c:v>
                </c:pt>
                <c:pt idx="34805">
                  <c:v>345.72217460000002</c:v>
                </c:pt>
                <c:pt idx="34806">
                  <c:v>345.7321096</c:v>
                </c:pt>
                <c:pt idx="34807">
                  <c:v>345.74204359999999</c:v>
                </c:pt>
                <c:pt idx="34808">
                  <c:v>345.75197759999998</c:v>
                </c:pt>
                <c:pt idx="34809">
                  <c:v>345.76191260000002</c:v>
                </c:pt>
                <c:pt idx="34810">
                  <c:v>345.7718466</c:v>
                </c:pt>
                <c:pt idx="34811">
                  <c:v>345.78178159999999</c:v>
                </c:pt>
                <c:pt idx="34812">
                  <c:v>345.79171600000001</c:v>
                </c:pt>
                <c:pt idx="34813">
                  <c:v>345.80165</c:v>
                </c:pt>
                <c:pt idx="34814">
                  <c:v>345.81158499999998</c:v>
                </c:pt>
                <c:pt idx="34815">
                  <c:v>345.82151900000002</c:v>
                </c:pt>
                <c:pt idx="34816">
                  <c:v>345.83145400000001</c:v>
                </c:pt>
                <c:pt idx="34817">
                  <c:v>345.84138799999999</c:v>
                </c:pt>
                <c:pt idx="34818">
                  <c:v>345.85132199999998</c:v>
                </c:pt>
                <c:pt idx="34819">
                  <c:v>345.86125700000002</c:v>
                </c:pt>
                <c:pt idx="34820">
                  <c:v>345.87119100000001</c:v>
                </c:pt>
                <c:pt idx="34821">
                  <c:v>345.88112599999999</c:v>
                </c:pt>
                <c:pt idx="34822">
                  <c:v>345.89105999999998</c:v>
                </c:pt>
                <c:pt idx="34823">
                  <c:v>345.90099500000002</c:v>
                </c:pt>
                <c:pt idx="34824">
                  <c:v>345.91092900000001</c:v>
                </c:pt>
                <c:pt idx="34825">
                  <c:v>345.920863</c:v>
                </c:pt>
                <c:pt idx="34826">
                  <c:v>345.93079799999998</c:v>
                </c:pt>
                <c:pt idx="34827">
                  <c:v>345.94073200000003</c:v>
                </c:pt>
                <c:pt idx="34828">
                  <c:v>345.95066700000001</c:v>
                </c:pt>
                <c:pt idx="34829">
                  <c:v>345.960601</c:v>
                </c:pt>
                <c:pt idx="34830">
                  <c:v>345.97053499999998</c:v>
                </c:pt>
                <c:pt idx="34831">
                  <c:v>345.98047000000003</c:v>
                </c:pt>
                <c:pt idx="34832">
                  <c:v>345.99040400000001</c:v>
                </c:pt>
                <c:pt idx="34833">
                  <c:v>346.000339</c:v>
                </c:pt>
                <c:pt idx="34834">
                  <c:v>346.01027299999998</c:v>
                </c:pt>
                <c:pt idx="34835">
                  <c:v>346.02020800000003</c:v>
                </c:pt>
                <c:pt idx="34836">
                  <c:v>346.03014200000001</c:v>
                </c:pt>
                <c:pt idx="34837">
                  <c:v>346.040076</c:v>
                </c:pt>
                <c:pt idx="34838">
                  <c:v>346.05001099999998</c:v>
                </c:pt>
                <c:pt idx="34839">
                  <c:v>346.05994500000003</c:v>
                </c:pt>
                <c:pt idx="34840">
                  <c:v>346.06988000000001</c:v>
                </c:pt>
                <c:pt idx="34841">
                  <c:v>346.079814</c:v>
                </c:pt>
                <c:pt idx="34842">
                  <c:v>346.08974799999999</c:v>
                </c:pt>
                <c:pt idx="34843">
                  <c:v>346.09968300000003</c:v>
                </c:pt>
                <c:pt idx="34844">
                  <c:v>346.10961700000001</c:v>
                </c:pt>
                <c:pt idx="34845">
                  <c:v>346.119552</c:v>
                </c:pt>
                <c:pt idx="34846">
                  <c:v>346.12948599999999</c:v>
                </c:pt>
                <c:pt idx="34847">
                  <c:v>346.13942100000003</c:v>
                </c:pt>
                <c:pt idx="34848">
                  <c:v>346.14935500000001</c:v>
                </c:pt>
                <c:pt idx="34849">
                  <c:v>346.159289</c:v>
                </c:pt>
                <c:pt idx="34850">
                  <c:v>346.16922399999999</c:v>
                </c:pt>
                <c:pt idx="34851">
                  <c:v>346.17915799999997</c:v>
                </c:pt>
                <c:pt idx="34852">
                  <c:v>346.18909300000001</c:v>
                </c:pt>
                <c:pt idx="34853">
                  <c:v>346.199027</c:v>
                </c:pt>
                <c:pt idx="34854">
                  <c:v>346.20896199999999</c:v>
                </c:pt>
                <c:pt idx="34855">
                  <c:v>346.21889599999997</c:v>
                </c:pt>
                <c:pt idx="34856">
                  <c:v>346.22883000000002</c:v>
                </c:pt>
                <c:pt idx="34857">
                  <c:v>346.238765</c:v>
                </c:pt>
                <c:pt idx="34858">
                  <c:v>346.24869899999999</c:v>
                </c:pt>
                <c:pt idx="34859">
                  <c:v>346.25863399999997</c:v>
                </c:pt>
                <c:pt idx="34860">
                  <c:v>346.26856800000002</c:v>
                </c:pt>
                <c:pt idx="34861">
                  <c:v>346.278503</c:v>
                </c:pt>
                <c:pt idx="34862">
                  <c:v>346.28843699999999</c:v>
                </c:pt>
                <c:pt idx="34863">
                  <c:v>346.29837099999997</c:v>
                </c:pt>
                <c:pt idx="34864">
                  <c:v>346.30830600000002</c:v>
                </c:pt>
                <c:pt idx="34865">
                  <c:v>346.31824</c:v>
                </c:pt>
                <c:pt idx="34866">
                  <c:v>346.32817499999999</c:v>
                </c:pt>
                <c:pt idx="34867">
                  <c:v>346.33810899999997</c:v>
                </c:pt>
                <c:pt idx="34868">
                  <c:v>346.34804400000002</c:v>
                </c:pt>
                <c:pt idx="34869">
                  <c:v>346.357978</c:v>
                </c:pt>
                <c:pt idx="34870">
                  <c:v>346.36791199999999</c:v>
                </c:pt>
                <c:pt idx="34871">
                  <c:v>346.37784699999997</c:v>
                </c:pt>
                <c:pt idx="34872">
                  <c:v>346.38778100000002</c:v>
                </c:pt>
                <c:pt idx="34873">
                  <c:v>346.397716</c:v>
                </c:pt>
                <c:pt idx="34874">
                  <c:v>346.40764999999999</c:v>
                </c:pt>
                <c:pt idx="34875">
                  <c:v>346.41758499999997</c:v>
                </c:pt>
                <c:pt idx="34876">
                  <c:v>346.42751900000002</c:v>
                </c:pt>
                <c:pt idx="34877">
                  <c:v>346.437453</c:v>
                </c:pt>
                <c:pt idx="34878">
                  <c:v>346.44738799999999</c:v>
                </c:pt>
                <c:pt idx="34879">
                  <c:v>346.45732199999998</c:v>
                </c:pt>
                <c:pt idx="34880">
                  <c:v>346.46725700000002</c:v>
                </c:pt>
                <c:pt idx="34881">
                  <c:v>346.477191</c:v>
                </c:pt>
                <c:pt idx="34882">
                  <c:v>346.48712499999999</c:v>
                </c:pt>
                <c:pt idx="34883">
                  <c:v>346.49705999999998</c:v>
                </c:pt>
                <c:pt idx="34884">
                  <c:v>346.50699400000002</c:v>
                </c:pt>
                <c:pt idx="34885">
                  <c:v>346.516929</c:v>
                </c:pt>
                <c:pt idx="34886">
                  <c:v>346.52686299999999</c:v>
                </c:pt>
                <c:pt idx="34887">
                  <c:v>346.53679799999998</c:v>
                </c:pt>
                <c:pt idx="34888">
                  <c:v>346.54673200000002</c:v>
                </c:pt>
                <c:pt idx="34889">
                  <c:v>346.55666600000001</c:v>
                </c:pt>
                <c:pt idx="34890">
                  <c:v>346.56660099999999</c:v>
                </c:pt>
                <c:pt idx="34891">
                  <c:v>346.57653499999998</c:v>
                </c:pt>
                <c:pt idx="34892">
                  <c:v>346.58647000000002</c:v>
                </c:pt>
                <c:pt idx="34893">
                  <c:v>346.59640400000001</c:v>
                </c:pt>
                <c:pt idx="34894">
                  <c:v>346.60633899999999</c:v>
                </c:pt>
                <c:pt idx="34895">
                  <c:v>346.61627299999998</c:v>
                </c:pt>
                <c:pt idx="34896">
                  <c:v>346.62620700000002</c:v>
                </c:pt>
                <c:pt idx="34897">
                  <c:v>346.63614200000001</c:v>
                </c:pt>
                <c:pt idx="34898">
                  <c:v>346.64607599999999</c:v>
                </c:pt>
                <c:pt idx="34899">
                  <c:v>346.65601099999998</c:v>
                </c:pt>
                <c:pt idx="34900">
                  <c:v>346.66594500000002</c:v>
                </c:pt>
                <c:pt idx="34901">
                  <c:v>346.67588000000001</c:v>
                </c:pt>
                <c:pt idx="34902">
                  <c:v>346.68581399999999</c:v>
                </c:pt>
                <c:pt idx="34903">
                  <c:v>346.69574799999998</c:v>
                </c:pt>
                <c:pt idx="34904">
                  <c:v>346.70568300000002</c:v>
                </c:pt>
                <c:pt idx="34905">
                  <c:v>346.71561700000001</c:v>
                </c:pt>
                <c:pt idx="34906">
                  <c:v>346.72555199999999</c:v>
                </c:pt>
                <c:pt idx="34907">
                  <c:v>346.73548599999998</c:v>
                </c:pt>
                <c:pt idx="34908">
                  <c:v>346.74542000000002</c:v>
                </c:pt>
                <c:pt idx="34909">
                  <c:v>346.75535500000001</c:v>
                </c:pt>
                <c:pt idx="34910">
                  <c:v>346.765289</c:v>
                </c:pt>
                <c:pt idx="34911">
                  <c:v>346.77522399999998</c:v>
                </c:pt>
                <c:pt idx="34912">
                  <c:v>346.78515800000002</c:v>
                </c:pt>
                <c:pt idx="34913">
                  <c:v>346.79509300000001</c:v>
                </c:pt>
                <c:pt idx="34914">
                  <c:v>346.805027</c:v>
                </c:pt>
                <c:pt idx="34915">
                  <c:v>346.81496099999998</c:v>
                </c:pt>
                <c:pt idx="34916">
                  <c:v>346.82489600000002</c:v>
                </c:pt>
                <c:pt idx="34917">
                  <c:v>346.83483000000001</c:v>
                </c:pt>
                <c:pt idx="34918">
                  <c:v>346.844765</c:v>
                </c:pt>
                <c:pt idx="34919">
                  <c:v>346.85469899999998</c:v>
                </c:pt>
                <c:pt idx="34920">
                  <c:v>346.86463400000002</c:v>
                </c:pt>
                <c:pt idx="34921">
                  <c:v>346.87456800000001</c:v>
                </c:pt>
                <c:pt idx="34922">
                  <c:v>346.884502</c:v>
                </c:pt>
                <c:pt idx="34923">
                  <c:v>346.89443699999998</c:v>
                </c:pt>
                <c:pt idx="34924">
                  <c:v>346.90437100000003</c:v>
                </c:pt>
                <c:pt idx="34925">
                  <c:v>346.91430600000001</c:v>
                </c:pt>
                <c:pt idx="34926">
                  <c:v>346.92424</c:v>
                </c:pt>
                <c:pt idx="34927">
                  <c:v>346.93417499999998</c:v>
                </c:pt>
                <c:pt idx="34928">
                  <c:v>346.94410900000003</c:v>
                </c:pt>
                <c:pt idx="34929">
                  <c:v>346.95404300000001</c:v>
                </c:pt>
                <c:pt idx="34930">
                  <c:v>346.963978</c:v>
                </c:pt>
                <c:pt idx="34931">
                  <c:v>346.97391199999998</c:v>
                </c:pt>
                <c:pt idx="34932">
                  <c:v>346.98384700000003</c:v>
                </c:pt>
                <c:pt idx="34933">
                  <c:v>346.99378100000001</c:v>
                </c:pt>
                <c:pt idx="34934">
                  <c:v>347.003716</c:v>
                </c:pt>
                <c:pt idx="34935">
                  <c:v>347.01364999999998</c:v>
                </c:pt>
                <c:pt idx="34936">
                  <c:v>347.02358400000003</c:v>
                </c:pt>
                <c:pt idx="34937">
                  <c:v>347.03351900000001</c:v>
                </c:pt>
                <c:pt idx="34938">
                  <c:v>347.043453</c:v>
                </c:pt>
                <c:pt idx="34939">
                  <c:v>347.05338799999998</c:v>
                </c:pt>
                <c:pt idx="34940">
                  <c:v>347.06332200000003</c:v>
                </c:pt>
                <c:pt idx="34941">
                  <c:v>347.07325700000001</c:v>
                </c:pt>
                <c:pt idx="34942">
                  <c:v>347.083191</c:v>
                </c:pt>
                <c:pt idx="34943">
                  <c:v>347.09312499999999</c:v>
                </c:pt>
                <c:pt idx="34944">
                  <c:v>347.10306000000003</c:v>
                </c:pt>
                <c:pt idx="34945">
                  <c:v>347.11299400000001</c:v>
                </c:pt>
                <c:pt idx="34946">
                  <c:v>347.122929</c:v>
                </c:pt>
                <c:pt idx="34947">
                  <c:v>347.13286299999999</c:v>
                </c:pt>
                <c:pt idx="34948">
                  <c:v>347.14279800000003</c:v>
                </c:pt>
                <c:pt idx="34949">
                  <c:v>347.15273200000001</c:v>
                </c:pt>
                <c:pt idx="34950">
                  <c:v>347.162666</c:v>
                </c:pt>
                <c:pt idx="34951">
                  <c:v>347.17260099999999</c:v>
                </c:pt>
                <c:pt idx="34952">
                  <c:v>347.18253499999997</c:v>
                </c:pt>
                <c:pt idx="34953">
                  <c:v>347.19247000000001</c:v>
                </c:pt>
                <c:pt idx="34954">
                  <c:v>347.202404</c:v>
                </c:pt>
                <c:pt idx="34955">
                  <c:v>347.21233899999999</c:v>
                </c:pt>
                <c:pt idx="34956">
                  <c:v>347.22227299999997</c:v>
                </c:pt>
                <c:pt idx="34957">
                  <c:v>347.23220800000001</c:v>
                </c:pt>
                <c:pt idx="34958">
                  <c:v>347.242142</c:v>
                </c:pt>
                <c:pt idx="34959">
                  <c:v>347.25207599999999</c:v>
                </c:pt>
                <c:pt idx="34960">
                  <c:v>347.26201099999997</c:v>
                </c:pt>
                <c:pt idx="34961">
                  <c:v>347.27194500000002</c:v>
                </c:pt>
                <c:pt idx="34962">
                  <c:v>347.28188</c:v>
                </c:pt>
                <c:pt idx="34963">
                  <c:v>347.29181399999999</c:v>
                </c:pt>
                <c:pt idx="34964">
                  <c:v>347.30174899999997</c:v>
                </c:pt>
                <c:pt idx="34965">
                  <c:v>347.31168300000002</c:v>
                </c:pt>
                <c:pt idx="34966">
                  <c:v>347.321617</c:v>
                </c:pt>
                <c:pt idx="34967">
                  <c:v>347.33155199999999</c:v>
                </c:pt>
                <c:pt idx="34968">
                  <c:v>347.34148599999997</c:v>
                </c:pt>
                <c:pt idx="34969">
                  <c:v>347.35142100000002</c:v>
                </c:pt>
                <c:pt idx="34970">
                  <c:v>347.361355</c:v>
                </c:pt>
                <c:pt idx="34971">
                  <c:v>347.37128999999999</c:v>
                </c:pt>
                <c:pt idx="34972">
                  <c:v>347.38122399999997</c:v>
                </c:pt>
                <c:pt idx="34973">
                  <c:v>347.39115800000002</c:v>
                </c:pt>
                <c:pt idx="34974">
                  <c:v>347.401093</c:v>
                </c:pt>
                <c:pt idx="34975">
                  <c:v>347.41102699999999</c:v>
                </c:pt>
                <c:pt idx="34976">
                  <c:v>347.42096199999997</c:v>
                </c:pt>
                <c:pt idx="34977">
                  <c:v>347.43089600000002</c:v>
                </c:pt>
                <c:pt idx="34978">
                  <c:v>347.440831</c:v>
                </c:pt>
                <c:pt idx="34979">
                  <c:v>347.45076499999999</c:v>
                </c:pt>
                <c:pt idx="34980">
                  <c:v>347.46069899999998</c:v>
                </c:pt>
                <c:pt idx="34981">
                  <c:v>347.47063400000002</c:v>
                </c:pt>
                <c:pt idx="34982">
                  <c:v>347.48056800000001</c:v>
                </c:pt>
                <c:pt idx="34983">
                  <c:v>347.49050299999999</c:v>
                </c:pt>
                <c:pt idx="34984">
                  <c:v>347.50043699999998</c:v>
                </c:pt>
                <c:pt idx="34985">
                  <c:v>347.51037200000002</c:v>
                </c:pt>
                <c:pt idx="34986">
                  <c:v>347.52030600000001</c:v>
                </c:pt>
                <c:pt idx="34987">
                  <c:v>347.53023999999999</c:v>
                </c:pt>
                <c:pt idx="34988">
                  <c:v>347.54017499999998</c:v>
                </c:pt>
                <c:pt idx="34989">
                  <c:v>347.55010900000002</c:v>
                </c:pt>
                <c:pt idx="34990">
                  <c:v>347.560044</c:v>
                </c:pt>
                <c:pt idx="34991">
                  <c:v>347.56997799999999</c:v>
                </c:pt>
                <c:pt idx="34992">
                  <c:v>347.57991299999998</c:v>
                </c:pt>
                <c:pt idx="34993">
                  <c:v>347.58984700000002</c:v>
                </c:pt>
                <c:pt idx="34994">
                  <c:v>347.59978100000001</c:v>
                </c:pt>
                <c:pt idx="34995">
                  <c:v>347.60971599999999</c:v>
                </c:pt>
                <c:pt idx="34996">
                  <c:v>347.61964999999998</c:v>
                </c:pt>
                <c:pt idx="34997">
                  <c:v>347.62958500000002</c:v>
                </c:pt>
                <c:pt idx="34998">
                  <c:v>347.63951900000001</c:v>
                </c:pt>
                <c:pt idx="34999">
                  <c:v>347.64945399999999</c:v>
                </c:pt>
                <c:pt idx="35000">
                  <c:v>347.65938799999998</c:v>
                </c:pt>
                <c:pt idx="35001">
                  <c:v>347.66932200000002</c:v>
                </c:pt>
                <c:pt idx="35002">
                  <c:v>347.67925700000001</c:v>
                </c:pt>
                <c:pt idx="35003">
                  <c:v>347.68919099999999</c:v>
                </c:pt>
                <c:pt idx="35004">
                  <c:v>347.69912599999998</c:v>
                </c:pt>
                <c:pt idx="35005">
                  <c:v>347.70906000000002</c:v>
                </c:pt>
                <c:pt idx="35006">
                  <c:v>347.71899500000001</c:v>
                </c:pt>
                <c:pt idx="35007">
                  <c:v>347.72892899999999</c:v>
                </c:pt>
                <c:pt idx="35008">
                  <c:v>347.73886299999998</c:v>
                </c:pt>
                <c:pt idx="35009">
                  <c:v>347.74879800000002</c:v>
                </c:pt>
                <c:pt idx="35010">
                  <c:v>347.75873200000001</c:v>
                </c:pt>
                <c:pt idx="35011">
                  <c:v>347.76866699999999</c:v>
                </c:pt>
                <c:pt idx="35012">
                  <c:v>347.77860099999998</c:v>
                </c:pt>
                <c:pt idx="35013">
                  <c:v>347.78853600000002</c:v>
                </c:pt>
                <c:pt idx="35014">
                  <c:v>347.7984697</c:v>
                </c:pt>
                <c:pt idx="35015">
                  <c:v>347.80840369999999</c:v>
                </c:pt>
                <c:pt idx="35016">
                  <c:v>347.81833870000003</c:v>
                </c:pt>
                <c:pt idx="35017">
                  <c:v>347.82827270000001</c:v>
                </c:pt>
                <c:pt idx="35018">
                  <c:v>347.8382077</c:v>
                </c:pt>
                <c:pt idx="35019">
                  <c:v>347.84814169999999</c:v>
                </c:pt>
                <c:pt idx="35020">
                  <c:v>347.85807670000003</c:v>
                </c:pt>
                <c:pt idx="35021">
                  <c:v>347.86801070000001</c:v>
                </c:pt>
                <c:pt idx="35022">
                  <c:v>347.8779447</c:v>
                </c:pt>
                <c:pt idx="35023">
                  <c:v>347.88787969999998</c:v>
                </c:pt>
                <c:pt idx="35024">
                  <c:v>347.89781369999997</c:v>
                </c:pt>
                <c:pt idx="35025">
                  <c:v>347.90774870000001</c:v>
                </c:pt>
                <c:pt idx="35026">
                  <c:v>347.9176827</c:v>
                </c:pt>
                <c:pt idx="35027">
                  <c:v>347.92761769999998</c:v>
                </c:pt>
                <c:pt idx="35028">
                  <c:v>347.93755169999997</c:v>
                </c:pt>
                <c:pt idx="35029">
                  <c:v>347.94748570000002</c:v>
                </c:pt>
                <c:pt idx="35030">
                  <c:v>347.9574207</c:v>
                </c:pt>
                <c:pt idx="35031">
                  <c:v>347.96735469999999</c:v>
                </c:pt>
                <c:pt idx="35032">
                  <c:v>347.97728969999997</c:v>
                </c:pt>
                <c:pt idx="35033">
                  <c:v>347.98722370000002</c:v>
                </c:pt>
                <c:pt idx="35034">
                  <c:v>347.9971587</c:v>
                </c:pt>
                <c:pt idx="35035">
                  <c:v>348.00709269999999</c:v>
                </c:pt>
                <c:pt idx="35036">
                  <c:v>348.01702669999997</c:v>
                </c:pt>
                <c:pt idx="35037">
                  <c:v>348.02696170000002</c:v>
                </c:pt>
                <c:pt idx="35038">
                  <c:v>348.0368957</c:v>
                </c:pt>
                <c:pt idx="35039">
                  <c:v>348.04683069999999</c:v>
                </c:pt>
                <c:pt idx="35040">
                  <c:v>348.05676469999997</c:v>
                </c:pt>
                <c:pt idx="35041">
                  <c:v>348.06669970000002</c:v>
                </c:pt>
                <c:pt idx="35042">
                  <c:v>348.0766337</c:v>
                </c:pt>
                <c:pt idx="35043">
                  <c:v>348.08656769999999</c:v>
                </c:pt>
                <c:pt idx="35044">
                  <c:v>348.09650269999997</c:v>
                </c:pt>
                <c:pt idx="35045">
                  <c:v>348.10643670000002</c:v>
                </c:pt>
                <c:pt idx="35046">
                  <c:v>348.1163717</c:v>
                </c:pt>
                <c:pt idx="35047">
                  <c:v>348.12630569999999</c:v>
                </c:pt>
                <c:pt idx="35048">
                  <c:v>348.13624069999997</c:v>
                </c:pt>
                <c:pt idx="35049">
                  <c:v>348.14617470000002</c:v>
                </c:pt>
                <c:pt idx="35050">
                  <c:v>348.1561087</c:v>
                </c:pt>
                <c:pt idx="35051">
                  <c:v>348.16604369999999</c:v>
                </c:pt>
                <c:pt idx="35052">
                  <c:v>348.17597769999998</c:v>
                </c:pt>
                <c:pt idx="35053">
                  <c:v>348.18591270000002</c:v>
                </c:pt>
                <c:pt idx="35054">
                  <c:v>348.1958467</c:v>
                </c:pt>
                <c:pt idx="35055">
                  <c:v>348.20578169999999</c:v>
                </c:pt>
                <c:pt idx="35056">
                  <c:v>348.21571569999998</c:v>
                </c:pt>
                <c:pt idx="35057">
                  <c:v>348.22564970000002</c:v>
                </c:pt>
                <c:pt idx="35058">
                  <c:v>348.2355847</c:v>
                </c:pt>
                <c:pt idx="35059">
                  <c:v>348.24551869999999</c:v>
                </c:pt>
                <c:pt idx="35060">
                  <c:v>348.25545369999998</c:v>
                </c:pt>
                <c:pt idx="35061">
                  <c:v>348.26538770000002</c:v>
                </c:pt>
                <c:pt idx="35062">
                  <c:v>348.2753227</c:v>
                </c:pt>
                <c:pt idx="35063">
                  <c:v>348.28525669999999</c:v>
                </c:pt>
                <c:pt idx="35064">
                  <c:v>348.29519069999998</c:v>
                </c:pt>
                <c:pt idx="35065">
                  <c:v>348.30512570000002</c:v>
                </c:pt>
                <c:pt idx="35066">
                  <c:v>348.31505970000001</c:v>
                </c:pt>
                <c:pt idx="35067">
                  <c:v>348.32499469999999</c:v>
                </c:pt>
                <c:pt idx="35068">
                  <c:v>348.33492869999998</c:v>
                </c:pt>
                <c:pt idx="35069">
                  <c:v>348.34486370000002</c:v>
                </c:pt>
                <c:pt idx="35070">
                  <c:v>348.35479770000001</c:v>
                </c:pt>
                <c:pt idx="35071">
                  <c:v>348.36473169999999</c:v>
                </c:pt>
                <c:pt idx="35072">
                  <c:v>348.37466669999998</c:v>
                </c:pt>
                <c:pt idx="35073">
                  <c:v>348.38460070000002</c:v>
                </c:pt>
                <c:pt idx="35074">
                  <c:v>348.39453570000001</c:v>
                </c:pt>
                <c:pt idx="35075">
                  <c:v>348.40446969999999</c:v>
                </c:pt>
                <c:pt idx="35076">
                  <c:v>348.41440469999998</c:v>
                </c:pt>
                <c:pt idx="35077">
                  <c:v>348.42433870000002</c:v>
                </c:pt>
                <c:pt idx="35078">
                  <c:v>348.43427270000001</c:v>
                </c:pt>
                <c:pt idx="35079">
                  <c:v>348.44420769999999</c:v>
                </c:pt>
                <c:pt idx="35080">
                  <c:v>348.45414169999998</c:v>
                </c:pt>
                <c:pt idx="35081">
                  <c:v>348.46407670000002</c:v>
                </c:pt>
                <c:pt idx="35082">
                  <c:v>348.47401070000001</c:v>
                </c:pt>
                <c:pt idx="35083">
                  <c:v>348.48394569999999</c:v>
                </c:pt>
                <c:pt idx="35084">
                  <c:v>348.49387969999998</c:v>
                </c:pt>
                <c:pt idx="35085">
                  <c:v>348.50381370000002</c:v>
                </c:pt>
                <c:pt idx="35086">
                  <c:v>348.51374870000001</c:v>
                </c:pt>
                <c:pt idx="35087">
                  <c:v>348.52368269999999</c:v>
                </c:pt>
                <c:pt idx="35088">
                  <c:v>348.53361769999998</c:v>
                </c:pt>
                <c:pt idx="35089">
                  <c:v>348.54355170000002</c:v>
                </c:pt>
                <c:pt idx="35090">
                  <c:v>348.55348670000001</c:v>
                </c:pt>
                <c:pt idx="35091">
                  <c:v>348.56342069999999</c:v>
                </c:pt>
                <c:pt idx="35092">
                  <c:v>348.57335569999998</c:v>
                </c:pt>
                <c:pt idx="35093">
                  <c:v>348.58328970000002</c:v>
                </c:pt>
                <c:pt idx="35094">
                  <c:v>348.59322370000001</c:v>
                </c:pt>
                <c:pt idx="35095">
                  <c:v>348.60315869999999</c:v>
                </c:pt>
                <c:pt idx="35096">
                  <c:v>348.61309269999998</c:v>
                </c:pt>
                <c:pt idx="35097">
                  <c:v>348.62302770000002</c:v>
                </c:pt>
                <c:pt idx="35098">
                  <c:v>348.63296170000001</c:v>
                </c:pt>
                <c:pt idx="35099">
                  <c:v>348.64289669999999</c:v>
                </c:pt>
                <c:pt idx="35100">
                  <c:v>348.65283069999998</c:v>
                </c:pt>
                <c:pt idx="35101">
                  <c:v>348.66276470000003</c:v>
                </c:pt>
                <c:pt idx="35102">
                  <c:v>348.67269970000001</c:v>
                </c:pt>
                <c:pt idx="35103">
                  <c:v>348.6826337</c:v>
                </c:pt>
                <c:pt idx="35104">
                  <c:v>348.69256869999998</c:v>
                </c:pt>
                <c:pt idx="35105">
                  <c:v>348.70250270000003</c:v>
                </c:pt>
                <c:pt idx="35106">
                  <c:v>348.71243770000001</c:v>
                </c:pt>
                <c:pt idx="35107">
                  <c:v>348.7223717</c:v>
                </c:pt>
                <c:pt idx="35108">
                  <c:v>348.73230669999998</c:v>
                </c:pt>
                <c:pt idx="35109">
                  <c:v>348.74224070000002</c:v>
                </c:pt>
                <c:pt idx="35110">
                  <c:v>348.75217470000001</c:v>
                </c:pt>
                <c:pt idx="35111">
                  <c:v>348.7621097</c:v>
                </c:pt>
                <c:pt idx="35112">
                  <c:v>348.77204369999998</c:v>
                </c:pt>
                <c:pt idx="35113">
                  <c:v>348.78197870000002</c:v>
                </c:pt>
                <c:pt idx="35114">
                  <c:v>348.79191270000001</c:v>
                </c:pt>
                <c:pt idx="35115">
                  <c:v>348.80184789999998</c:v>
                </c:pt>
                <c:pt idx="35116">
                  <c:v>348.81178190000003</c:v>
                </c:pt>
                <c:pt idx="35117">
                  <c:v>348.82171590000002</c:v>
                </c:pt>
                <c:pt idx="35118">
                  <c:v>348.8316509</c:v>
                </c:pt>
                <c:pt idx="35119">
                  <c:v>348.84158489999999</c:v>
                </c:pt>
                <c:pt idx="35120">
                  <c:v>348.85151990000003</c:v>
                </c:pt>
                <c:pt idx="35121">
                  <c:v>348.86145390000001</c:v>
                </c:pt>
                <c:pt idx="35122">
                  <c:v>348.8713889</c:v>
                </c:pt>
                <c:pt idx="35123">
                  <c:v>348.88132289999999</c:v>
                </c:pt>
                <c:pt idx="35124">
                  <c:v>348.89125790000003</c:v>
                </c:pt>
                <c:pt idx="35125">
                  <c:v>348.90119190000001</c:v>
                </c:pt>
                <c:pt idx="35126">
                  <c:v>348.9111259</c:v>
                </c:pt>
                <c:pt idx="35127">
                  <c:v>348.92106089999999</c:v>
                </c:pt>
                <c:pt idx="35128">
                  <c:v>348.93099489999997</c:v>
                </c:pt>
                <c:pt idx="35129">
                  <c:v>348.94092990000001</c:v>
                </c:pt>
                <c:pt idx="35130">
                  <c:v>348.9508639</c:v>
                </c:pt>
                <c:pt idx="35131">
                  <c:v>348.96079889999999</c:v>
                </c:pt>
                <c:pt idx="35132">
                  <c:v>348.97073289999997</c:v>
                </c:pt>
                <c:pt idx="35133">
                  <c:v>348.98066690000002</c:v>
                </c:pt>
                <c:pt idx="35134">
                  <c:v>348.9906019</c:v>
                </c:pt>
                <c:pt idx="35135">
                  <c:v>349.00053589999999</c:v>
                </c:pt>
                <c:pt idx="35136">
                  <c:v>349.01047089999997</c:v>
                </c:pt>
                <c:pt idx="35137">
                  <c:v>349.02040490000002</c:v>
                </c:pt>
                <c:pt idx="35138">
                  <c:v>349.0303399</c:v>
                </c:pt>
                <c:pt idx="35139">
                  <c:v>349.04027389999999</c:v>
                </c:pt>
                <c:pt idx="35140">
                  <c:v>349.05020889999997</c:v>
                </c:pt>
                <c:pt idx="35141">
                  <c:v>349.06014290000002</c:v>
                </c:pt>
                <c:pt idx="35142">
                  <c:v>349.0700769</c:v>
                </c:pt>
                <c:pt idx="35143">
                  <c:v>349.08001189999999</c:v>
                </c:pt>
                <c:pt idx="35144">
                  <c:v>349.08994589999998</c:v>
                </c:pt>
                <c:pt idx="35145">
                  <c:v>349.09988090000002</c:v>
                </c:pt>
                <c:pt idx="35146">
                  <c:v>349.1098149</c:v>
                </c:pt>
                <c:pt idx="35147">
                  <c:v>349.11974989999999</c:v>
                </c:pt>
                <c:pt idx="35148">
                  <c:v>349.12968389999997</c:v>
                </c:pt>
                <c:pt idx="35149">
                  <c:v>349.13961890000002</c:v>
                </c:pt>
                <c:pt idx="35150">
                  <c:v>349.1495529</c:v>
                </c:pt>
                <c:pt idx="35151">
                  <c:v>349.15948689999999</c:v>
                </c:pt>
                <c:pt idx="35152">
                  <c:v>349.16942189999997</c:v>
                </c:pt>
                <c:pt idx="35153">
                  <c:v>349.17935590000002</c:v>
                </c:pt>
                <c:pt idx="35154">
                  <c:v>349.1892909</c:v>
                </c:pt>
                <c:pt idx="35155">
                  <c:v>349.19922489999999</c:v>
                </c:pt>
                <c:pt idx="35156">
                  <c:v>349.20915989999997</c:v>
                </c:pt>
                <c:pt idx="35157">
                  <c:v>349.21909390000002</c:v>
                </c:pt>
                <c:pt idx="35158">
                  <c:v>349.2290289</c:v>
                </c:pt>
                <c:pt idx="35159">
                  <c:v>349.23896289999999</c:v>
                </c:pt>
                <c:pt idx="35160">
                  <c:v>349.24889689999998</c:v>
                </c:pt>
                <c:pt idx="35161">
                  <c:v>349.25883190000002</c:v>
                </c:pt>
                <c:pt idx="35162">
                  <c:v>349.26876590000001</c:v>
                </c:pt>
                <c:pt idx="35163">
                  <c:v>349.27870089999999</c:v>
                </c:pt>
                <c:pt idx="35164">
                  <c:v>349.28863489999998</c:v>
                </c:pt>
                <c:pt idx="35165">
                  <c:v>349.29856990000002</c:v>
                </c:pt>
                <c:pt idx="35166">
                  <c:v>349.30850390000001</c:v>
                </c:pt>
                <c:pt idx="35167">
                  <c:v>349.31843889999999</c:v>
                </c:pt>
                <c:pt idx="35168">
                  <c:v>349.32837289999998</c:v>
                </c:pt>
                <c:pt idx="35169">
                  <c:v>349.33830690000002</c:v>
                </c:pt>
                <c:pt idx="35170">
                  <c:v>349.3482419</c:v>
                </c:pt>
                <c:pt idx="35171">
                  <c:v>349.35817589999999</c:v>
                </c:pt>
                <c:pt idx="35172">
                  <c:v>349.36811089999998</c:v>
                </c:pt>
                <c:pt idx="35173">
                  <c:v>349.37804490000002</c:v>
                </c:pt>
                <c:pt idx="35174">
                  <c:v>349.3879799</c:v>
                </c:pt>
                <c:pt idx="35175">
                  <c:v>349.39791389999999</c:v>
                </c:pt>
                <c:pt idx="35176">
                  <c:v>349.40784889999998</c:v>
                </c:pt>
                <c:pt idx="35177">
                  <c:v>349.41778290000002</c:v>
                </c:pt>
                <c:pt idx="35178">
                  <c:v>349.42771690000001</c:v>
                </c:pt>
                <c:pt idx="35179">
                  <c:v>349.43765189999999</c:v>
                </c:pt>
                <c:pt idx="35180">
                  <c:v>349.44758589999998</c:v>
                </c:pt>
                <c:pt idx="35181">
                  <c:v>349.45752090000002</c:v>
                </c:pt>
                <c:pt idx="35182">
                  <c:v>349.46745490000001</c:v>
                </c:pt>
                <c:pt idx="35183">
                  <c:v>349.47738989999999</c:v>
                </c:pt>
                <c:pt idx="35184">
                  <c:v>349.48732389999998</c:v>
                </c:pt>
                <c:pt idx="35185">
                  <c:v>349.49725890000002</c:v>
                </c:pt>
                <c:pt idx="35186">
                  <c:v>349.50719290000001</c:v>
                </c:pt>
                <c:pt idx="35187">
                  <c:v>349.51712689999999</c:v>
                </c:pt>
                <c:pt idx="35188">
                  <c:v>349.52706189999998</c:v>
                </c:pt>
                <c:pt idx="35189">
                  <c:v>349.53699590000002</c:v>
                </c:pt>
                <c:pt idx="35190">
                  <c:v>349.54693090000001</c:v>
                </c:pt>
                <c:pt idx="35191">
                  <c:v>349.55686489999999</c:v>
                </c:pt>
                <c:pt idx="35192">
                  <c:v>349.56679989999998</c:v>
                </c:pt>
                <c:pt idx="35193">
                  <c:v>349.57673390000002</c:v>
                </c:pt>
                <c:pt idx="35194">
                  <c:v>349.58666890000001</c:v>
                </c:pt>
                <c:pt idx="35195">
                  <c:v>349.59660289999999</c:v>
                </c:pt>
                <c:pt idx="35196">
                  <c:v>349.60653789999998</c:v>
                </c:pt>
                <c:pt idx="35197">
                  <c:v>349.61647190000002</c:v>
                </c:pt>
                <c:pt idx="35198">
                  <c:v>349.62640590000001</c:v>
                </c:pt>
                <c:pt idx="35199">
                  <c:v>349.63634089999999</c:v>
                </c:pt>
                <c:pt idx="35200">
                  <c:v>349.64627489999998</c:v>
                </c:pt>
                <c:pt idx="35201">
                  <c:v>349.65620990000002</c:v>
                </c:pt>
                <c:pt idx="35202">
                  <c:v>349.66614390000001</c:v>
                </c:pt>
                <c:pt idx="35203">
                  <c:v>349.67607889999999</c:v>
                </c:pt>
                <c:pt idx="35204">
                  <c:v>349.68601289999998</c:v>
                </c:pt>
                <c:pt idx="35205">
                  <c:v>349.69594790000002</c:v>
                </c:pt>
                <c:pt idx="35206">
                  <c:v>349.70588190000001</c:v>
                </c:pt>
                <c:pt idx="35207">
                  <c:v>349.7158159</c:v>
                </c:pt>
                <c:pt idx="35208">
                  <c:v>349.72575089999998</c:v>
                </c:pt>
                <c:pt idx="35209">
                  <c:v>349.73568490000002</c:v>
                </c:pt>
                <c:pt idx="35210">
                  <c:v>349.74561990000001</c:v>
                </c:pt>
                <c:pt idx="35211">
                  <c:v>349.7555539</c:v>
                </c:pt>
                <c:pt idx="35212">
                  <c:v>349.76548889999998</c:v>
                </c:pt>
                <c:pt idx="35213">
                  <c:v>349.77542290000002</c:v>
                </c:pt>
                <c:pt idx="35214">
                  <c:v>349.78535790000001</c:v>
                </c:pt>
                <c:pt idx="35215">
                  <c:v>349.79529200000002</c:v>
                </c:pt>
                <c:pt idx="35216">
                  <c:v>349.805226</c:v>
                </c:pt>
                <c:pt idx="35217">
                  <c:v>349.81516099999999</c:v>
                </c:pt>
                <c:pt idx="35218">
                  <c:v>349.82509499999998</c:v>
                </c:pt>
                <c:pt idx="35219">
                  <c:v>349.83503000000002</c:v>
                </c:pt>
                <c:pt idx="35220">
                  <c:v>349.844964</c:v>
                </c:pt>
                <c:pt idx="35221">
                  <c:v>349.85489899999999</c:v>
                </c:pt>
                <c:pt idx="35222">
                  <c:v>349.86483299999998</c:v>
                </c:pt>
                <c:pt idx="35223">
                  <c:v>349.87476800000002</c:v>
                </c:pt>
                <c:pt idx="35224">
                  <c:v>349.884702</c:v>
                </c:pt>
                <c:pt idx="35225">
                  <c:v>349.89463699999999</c:v>
                </c:pt>
                <c:pt idx="35226">
                  <c:v>349.90457099999998</c:v>
                </c:pt>
                <c:pt idx="35227">
                  <c:v>349.91450500000002</c:v>
                </c:pt>
                <c:pt idx="35228">
                  <c:v>349.92444</c:v>
                </c:pt>
                <c:pt idx="35229">
                  <c:v>349.93437399999999</c:v>
                </c:pt>
                <c:pt idx="35230">
                  <c:v>349.94430899999998</c:v>
                </c:pt>
                <c:pt idx="35231">
                  <c:v>349.95424300000002</c:v>
                </c:pt>
                <c:pt idx="35232">
                  <c:v>349.964178</c:v>
                </c:pt>
                <c:pt idx="35233">
                  <c:v>349.97411199999999</c:v>
                </c:pt>
                <c:pt idx="35234">
                  <c:v>349.98404699999998</c:v>
                </c:pt>
                <c:pt idx="35235">
                  <c:v>349.99398100000002</c:v>
                </c:pt>
                <c:pt idx="35236">
                  <c:v>350.003916</c:v>
                </c:pt>
                <c:pt idx="35237">
                  <c:v>350.01384999999999</c:v>
                </c:pt>
                <c:pt idx="35238">
                  <c:v>350.02378399999998</c:v>
                </c:pt>
                <c:pt idx="35239">
                  <c:v>350.03371900000002</c:v>
                </c:pt>
                <c:pt idx="35240">
                  <c:v>350.04365300000001</c:v>
                </c:pt>
                <c:pt idx="35241">
                  <c:v>350.05358799999999</c:v>
                </c:pt>
                <c:pt idx="35242">
                  <c:v>350.06352199999998</c:v>
                </c:pt>
                <c:pt idx="35243">
                  <c:v>350.07345700000002</c:v>
                </c:pt>
                <c:pt idx="35244">
                  <c:v>350.08339100000001</c:v>
                </c:pt>
                <c:pt idx="35245">
                  <c:v>350.09332599999999</c:v>
                </c:pt>
                <c:pt idx="35246">
                  <c:v>350.10325999999998</c:v>
                </c:pt>
                <c:pt idx="35247">
                  <c:v>350.11319500000002</c:v>
                </c:pt>
                <c:pt idx="35248">
                  <c:v>350.12312900000001</c:v>
                </c:pt>
                <c:pt idx="35249">
                  <c:v>350.13306299999999</c:v>
                </c:pt>
                <c:pt idx="35250">
                  <c:v>350.14299799999998</c:v>
                </c:pt>
                <c:pt idx="35251">
                  <c:v>350.15293200000002</c:v>
                </c:pt>
                <c:pt idx="35252">
                  <c:v>350.16286700000001</c:v>
                </c:pt>
                <c:pt idx="35253">
                  <c:v>350.17280099999999</c:v>
                </c:pt>
                <c:pt idx="35254">
                  <c:v>350.18273599999998</c:v>
                </c:pt>
                <c:pt idx="35255">
                  <c:v>350.19267000000002</c:v>
                </c:pt>
                <c:pt idx="35256">
                  <c:v>350.20260500000001</c:v>
                </c:pt>
                <c:pt idx="35257">
                  <c:v>350.21253899999999</c:v>
                </c:pt>
                <c:pt idx="35258">
                  <c:v>350.22247299999998</c:v>
                </c:pt>
                <c:pt idx="35259">
                  <c:v>350.23240800000002</c:v>
                </c:pt>
                <c:pt idx="35260">
                  <c:v>350.24234200000001</c:v>
                </c:pt>
                <c:pt idx="35261">
                  <c:v>350.25227699999999</c:v>
                </c:pt>
                <c:pt idx="35262">
                  <c:v>350.26221099999998</c:v>
                </c:pt>
                <c:pt idx="35263">
                  <c:v>350.27214600000002</c:v>
                </c:pt>
                <c:pt idx="35264">
                  <c:v>350.28208000000001</c:v>
                </c:pt>
                <c:pt idx="35265">
                  <c:v>350.29201499999999</c:v>
                </c:pt>
                <c:pt idx="35266">
                  <c:v>350.30194899999998</c:v>
                </c:pt>
                <c:pt idx="35267">
                  <c:v>350.31188400000002</c:v>
                </c:pt>
                <c:pt idx="35268">
                  <c:v>350.32181800000001</c:v>
                </c:pt>
                <c:pt idx="35269">
                  <c:v>350.33175199999999</c:v>
                </c:pt>
                <c:pt idx="35270">
                  <c:v>350.34168699999998</c:v>
                </c:pt>
                <c:pt idx="35271">
                  <c:v>350.35162100000002</c:v>
                </c:pt>
                <c:pt idx="35272">
                  <c:v>350.36155600000001</c:v>
                </c:pt>
                <c:pt idx="35273">
                  <c:v>350.37148999999999</c:v>
                </c:pt>
                <c:pt idx="35274">
                  <c:v>350.38142499999998</c:v>
                </c:pt>
                <c:pt idx="35275">
                  <c:v>350.39135900000002</c:v>
                </c:pt>
                <c:pt idx="35276">
                  <c:v>350.40129400000001</c:v>
                </c:pt>
                <c:pt idx="35277">
                  <c:v>350.41122799999999</c:v>
                </c:pt>
                <c:pt idx="35278">
                  <c:v>350.42116299999998</c:v>
                </c:pt>
                <c:pt idx="35279">
                  <c:v>350.43109700000002</c:v>
                </c:pt>
                <c:pt idx="35280">
                  <c:v>350.44103200000001</c:v>
                </c:pt>
                <c:pt idx="35281">
                  <c:v>350.45096599999999</c:v>
                </c:pt>
                <c:pt idx="35282">
                  <c:v>350.46089999999998</c:v>
                </c:pt>
                <c:pt idx="35283">
                  <c:v>350.47083500000002</c:v>
                </c:pt>
                <c:pt idx="35284">
                  <c:v>350.48076900000001</c:v>
                </c:pt>
                <c:pt idx="35285">
                  <c:v>350.49070399999999</c:v>
                </c:pt>
                <c:pt idx="35286">
                  <c:v>350.50063799999998</c:v>
                </c:pt>
                <c:pt idx="35287">
                  <c:v>350.51057300000002</c:v>
                </c:pt>
                <c:pt idx="35288">
                  <c:v>350.52050700000001</c:v>
                </c:pt>
                <c:pt idx="35289">
                  <c:v>350.53044199999999</c:v>
                </c:pt>
                <c:pt idx="35290">
                  <c:v>350.54037599999998</c:v>
                </c:pt>
                <c:pt idx="35291">
                  <c:v>350.55031100000002</c:v>
                </c:pt>
                <c:pt idx="35292">
                  <c:v>350.56024500000001</c:v>
                </c:pt>
                <c:pt idx="35293">
                  <c:v>350.57017999999999</c:v>
                </c:pt>
                <c:pt idx="35294">
                  <c:v>350.58011399999998</c:v>
                </c:pt>
                <c:pt idx="35295">
                  <c:v>350.59004800000002</c:v>
                </c:pt>
                <c:pt idx="35296">
                  <c:v>350.59998300000001</c:v>
                </c:pt>
                <c:pt idx="35297">
                  <c:v>350.609917</c:v>
                </c:pt>
                <c:pt idx="35298">
                  <c:v>350.61985199999998</c:v>
                </c:pt>
                <c:pt idx="35299">
                  <c:v>350.62978600000002</c:v>
                </c:pt>
                <c:pt idx="35300">
                  <c:v>350.63972100000001</c:v>
                </c:pt>
                <c:pt idx="35301">
                  <c:v>350.649655</c:v>
                </c:pt>
                <c:pt idx="35302">
                  <c:v>350.65958999999998</c:v>
                </c:pt>
                <c:pt idx="35303">
                  <c:v>350.66952400000002</c:v>
                </c:pt>
                <c:pt idx="35304">
                  <c:v>350.67945900000001</c:v>
                </c:pt>
                <c:pt idx="35305">
                  <c:v>350.689393</c:v>
                </c:pt>
                <c:pt idx="35306">
                  <c:v>350.69932799999998</c:v>
                </c:pt>
                <c:pt idx="35307">
                  <c:v>350.70926200000002</c:v>
                </c:pt>
                <c:pt idx="35308">
                  <c:v>350.71919600000001</c:v>
                </c:pt>
                <c:pt idx="35309">
                  <c:v>350.729131</c:v>
                </c:pt>
                <c:pt idx="35310">
                  <c:v>350.73906499999998</c:v>
                </c:pt>
                <c:pt idx="35311">
                  <c:v>350.74900000000002</c:v>
                </c:pt>
                <c:pt idx="35312">
                  <c:v>350.75893400000001</c:v>
                </c:pt>
                <c:pt idx="35313">
                  <c:v>350.768869</c:v>
                </c:pt>
                <c:pt idx="35314">
                  <c:v>350.77880299999998</c:v>
                </c:pt>
                <c:pt idx="35315">
                  <c:v>350.78873800000002</c:v>
                </c:pt>
                <c:pt idx="35316">
                  <c:v>350.79867189999999</c:v>
                </c:pt>
                <c:pt idx="35317">
                  <c:v>350.80860689999997</c:v>
                </c:pt>
                <c:pt idx="35318">
                  <c:v>350.81854090000002</c:v>
                </c:pt>
                <c:pt idx="35319">
                  <c:v>350.8284759</c:v>
                </c:pt>
                <c:pt idx="35320">
                  <c:v>350.83840989999999</c:v>
                </c:pt>
                <c:pt idx="35321">
                  <c:v>350.84834389999997</c:v>
                </c:pt>
                <c:pt idx="35322">
                  <c:v>350.85827890000002</c:v>
                </c:pt>
                <c:pt idx="35323">
                  <c:v>350.8682129</c:v>
                </c:pt>
                <c:pt idx="35324">
                  <c:v>350.87814789999999</c:v>
                </c:pt>
                <c:pt idx="35325">
                  <c:v>350.88808189999997</c:v>
                </c:pt>
                <c:pt idx="35326">
                  <c:v>350.89801690000002</c:v>
                </c:pt>
                <c:pt idx="35327">
                  <c:v>350.9079509</c:v>
                </c:pt>
                <c:pt idx="35328">
                  <c:v>350.91788589999999</c:v>
                </c:pt>
                <c:pt idx="35329">
                  <c:v>350.92781989999997</c:v>
                </c:pt>
                <c:pt idx="35330">
                  <c:v>350.93775490000002</c:v>
                </c:pt>
                <c:pt idx="35331">
                  <c:v>350.9476889</c:v>
                </c:pt>
                <c:pt idx="35332">
                  <c:v>350.95762389999999</c:v>
                </c:pt>
                <c:pt idx="35333">
                  <c:v>350.96755789999997</c:v>
                </c:pt>
                <c:pt idx="35334">
                  <c:v>350.97749190000002</c:v>
                </c:pt>
                <c:pt idx="35335">
                  <c:v>350.9874269</c:v>
                </c:pt>
                <c:pt idx="35336">
                  <c:v>350.99736089999999</c:v>
                </c:pt>
                <c:pt idx="35337">
                  <c:v>351.00729589999997</c:v>
                </c:pt>
                <c:pt idx="35338">
                  <c:v>351.01722990000002</c:v>
                </c:pt>
                <c:pt idx="35339">
                  <c:v>351.0271649</c:v>
                </c:pt>
                <c:pt idx="35340">
                  <c:v>351.03709889999999</c:v>
                </c:pt>
                <c:pt idx="35341">
                  <c:v>351.04703389999997</c:v>
                </c:pt>
                <c:pt idx="35342">
                  <c:v>351.05696790000002</c:v>
                </c:pt>
                <c:pt idx="35343">
                  <c:v>351.0669029</c:v>
                </c:pt>
                <c:pt idx="35344">
                  <c:v>351.07683689999999</c:v>
                </c:pt>
                <c:pt idx="35345">
                  <c:v>351.08677189999997</c:v>
                </c:pt>
                <c:pt idx="35346">
                  <c:v>351.09670590000002</c:v>
                </c:pt>
                <c:pt idx="35347">
                  <c:v>351.1066399</c:v>
                </c:pt>
                <c:pt idx="35348">
                  <c:v>351.11657489999999</c:v>
                </c:pt>
                <c:pt idx="35349">
                  <c:v>351.12650889999998</c:v>
                </c:pt>
                <c:pt idx="35350">
                  <c:v>351.13644390000002</c:v>
                </c:pt>
                <c:pt idx="35351">
                  <c:v>351.1463779</c:v>
                </c:pt>
                <c:pt idx="35352">
                  <c:v>351.15631289999999</c:v>
                </c:pt>
                <c:pt idx="35353">
                  <c:v>351.16624689999998</c:v>
                </c:pt>
                <c:pt idx="35354">
                  <c:v>351.17618190000002</c:v>
                </c:pt>
                <c:pt idx="35355">
                  <c:v>351.1861159</c:v>
                </c:pt>
                <c:pt idx="35356">
                  <c:v>351.19605089999999</c:v>
                </c:pt>
                <c:pt idx="35357">
                  <c:v>351.20598489999998</c:v>
                </c:pt>
                <c:pt idx="35358">
                  <c:v>351.21591990000002</c:v>
                </c:pt>
                <c:pt idx="35359">
                  <c:v>351.2258539</c:v>
                </c:pt>
                <c:pt idx="35360">
                  <c:v>351.23578789999999</c:v>
                </c:pt>
                <c:pt idx="35361">
                  <c:v>351.24572289999998</c:v>
                </c:pt>
                <c:pt idx="35362">
                  <c:v>351.25565690000002</c:v>
                </c:pt>
                <c:pt idx="35363">
                  <c:v>351.2655919</c:v>
                </c:pt>
                <c:pt idx="35364">
                  <c:v>351.27552589999999</c:v>
                </c:pt>
                <c:pt idx="35365">
                  <c:v>351.28546089999998</c:v>
                </c:pt>
                <c:pt idx="35366">
                  <c:v>351.29539490000002</c:v>
                </c:pt>
                <c:pt idx="35367">
                  <c:v>351.3053299</c:v>
                </c:pt>
                <c:pt idx="35368">
                  <c:v>351.31526389999999</c:v>
                </c:pt>
                <c:pt idx="35369">
                  <c:v>351.32519889999998</c:v>
                </c:pt>
                <c:pt idx="35370">
                  <c:v>351.33513290000002</c:v>
                </c:pt>
                <c:pt idx="35371">
                  <c:v>351.3450679</c:v>
                </c:pt>
                <c:pt idx="35372">
                  <c:v>351.35500189999999</c:v>
                </c:pt>
                <c:pt idx="35373">
                  <c:v>351.36493689999998</c:v>
                </c:pt>
                <c:pt idx="35374">
                  <c:v>351.37487090000002</c:v>
                </c:pt>
                <c:pt idx="35375">
                  <c:v>351.3848059</c:v>
                </c:pt>
                <c:pt idx="35376">
                  <c:v>351.39473989999999</c:v>
                </c:pt>
                <c:pt idx="35377">
                  <c:v>351.40467389999998</c:v>
                </c:pt>
                <c:pt idx="35378">
                  <c:v>351.41460890000002</c:v>
                </c:pt>
                <c:pt idx="35379">
                  <c:v>351.42454290000001</c:v>
                </c:pt>
                <c:pt idx="35380">
                  <c:v>351.43447789999999</c:v>
                </c:pt>
                <c:pt idx="35381">
                  <c:v>351.44441189999998</c:v>
                </c:pt>
                <c:pt idx="35382">
                  <c:v>351.45434690000002</c:v>
                </c:pt>
                <c:pt idx="35383">
                  <c:v>351.46428090000001</c:v>
                </c:pt>
                <c:pt idx="35384">
                  <c:v>351.47421589999999</c:v>
                </c:pt>
                <c:pt idx="35385">
                  <c:v>351.48414989999998</c:v>
                </c:pt>
                <c:pt idx="35386">
                  <c:v>351.49408490000002</c:v>
                </c:pt>
                <c:pt idx="35387">
                  <c:v>351.50401890000001</c:v>
                </c:pt>
                <c:pt idx="35388">
                  <c:v>351.51395389999999</c:v>
                </c:pt>
                <c:pt idx="35389">
                  <c:v>351.52388789999998</c:v>
                </c:pt>
                <c:pt idx="35390">
                  <c:v>351.53382290000002</c:v>
                </c:pt>
                <c:pt idx="35391">
                  <c:v>351.54375690000001</c:v>
                </c:pt>
                <c:pt idx="35392">
                  <c:v>351.55369189999999</c:v>
                </c:pt>
                <c:pt idx="35393">
                  <c:v>351.56362589999998</c:v>
                </c:pt>
                <c:pt idx="35394">
                  <c:v>351.57356090000002</c:v>
                </c:pt>
                <c:pt idx="35395">
                  <c:v>351.58349490000001</c:v>
                </c:pt>
                <c:pt idx="35396">
                  <c:v>351.59342889999999</c:v>
                </c:pt>
                <c:pt idx="35397">
                  <c:v>351.60336389999998</c:v>
                </c:pt>
                <c:pt idx="35398">
                  <c:v>351.61329790000002</c:v>
                </c:pt>
                <c:pt idx="35399">
                  <c:v>351.6232329</c:v>
                </c:pt>
                <c:pt idx="35400">
                  <c:v>351.63316689999999</c:v>
                </c:pt>
                <c:pt idx="35401">
                  <c:v>351.64310189999998</c:v>
                </c:pt>
                <c:pt idx="35402">
                  <c:v>351.65303590000002</c:v>
                </c:pt>
                <c:pt idx="35403">
                  <c:v>351.6629709</c:v>
                </c:pt>
                <c:pt idx="35404">
                  <c:v>351.67290489999999</c:v>
                </c:pt>
                <c:pt idx="35405">
                  <c:v>351.68283989999998</c:v>
                </c:pt>
                <c:pt idx="35406">
                  <c:v>351.69277390000002</c:v>
                </c:pt>
                <c:pt idx="35407">
                  <c:v>351.7027089</c:v>
                </c:pt>
                <c:pt idx="35408">
                  <c:v>351.71264289999999</c:v>
                </c:pt>
                <c:pt idx="35409">
                  <c:v>351.72257789999998</c:v>
                </c:pt>
                <c:pt idx="35410">
                  <c:v>351.73251190000002</c:v>
                </c:pt>
                <c:pt idx="35411">
                  <c:v>351.7424469</c:v>
                </c:pt>
                <c:pt idx="35412">
                  <c:v>351.75238089999999</c:v>
                </c:pt>
                <c:pt idx="35413">
                  <c:v>351.76231589999998</c:v>
                </c:pt>
                <c:pt idx="35414">
                  <c:v>351.77224990000002</c:v>
                </c:pt>
                <c:pt idx="35415">
                  <c:v>351.7821849</c:v>
                </c:pt>
                <c:pt idx="35416">
                  <c:v>351.79211889999999</c:v>
                </c:pt>
                <c:pt idx="35417">
                  <c:v>351.80205269999999</c:v>
                </c:pt>
                <c:pt idx="35418">
                  <c:v>351.81198769999997</c:v>
                </c:pt>
                <c:pt idx="35419">
                  <c:v>351.82192170000002</c:v>
                </c:pt>
                <c:pt idx="35420">
                  <c:v>351.8318567</c:v>
                </c:pt>
                <c:pt idx="35421">
                  <c:v>351.84179069999999</c:v>
                </c:pt>
                <c:pt idx="35422">
                  <c:v>351.85172569999997</c:v>
                </c:pt>
                <c:pt idx="35423">
                  <c:v>351.86165970000002</c:v>
                </c:pt>
                <c:pt idx="35424">
                  <c:v>351.8715947</c:v>
                </c:pt>
                <c:pt idx="35425">
                  <c:v>351.88152869999999</c:v>
                </c:pt>
                <c:pt idx="35426">
                  <c:v>351.89146369999997</c:v>
                </c:pt>
                <c:pt idx="35427">
                  <c:v>351.90139770000002</c:v>
                </c:pt>
                <c:pt idx="35428">
                  <c:v>351.9113327</c:v>
                </c:pt>
                <c:pt idx="35429">
                  <c:v>351.92126669999999</c:v>
                </c:pt>
                <c:pt idx="35430">
                  <c:v>351.93120169999997</c:v>
                </c:pt>
                <c:pt idx="35431">
                  <c:v>351.94113570000002</c:v>
                </c:pt>
                <c:pt idx="35432">
                  <c:v>351.9510707</c:v>
                </c:pt>
                <c:pt idx="35433">
                  <c:v>351.96100469999999</c:v>
                </c:pt>
                <c:pt idx="35434">
                  <c:v>351.97093969999997</c:v>
                </c:pt>
                <c:pt idx="35435">
                  <c:v>351.98087370000002</c:v>
                </c:pt>
                <c:pt idx="35436">
                  <c:v>351.9908077</c:v>
                </c:pt>
                <c:pt idx="35437">
                  <c:v>352.00074269999999</c:v>
                </c:pt>
                <c:pt idx="35438">
                  <c:v>352.01067669999998</c:v>
                </c:pt>
                <c:pt idx="35439">
                  <c:v>352.02061170000002</c:v>
                </c:pt>
                <c:pt idx="35440">
                  <c:v>352.0305457</c:v>
                </c:pt>
                <c:pt idx="35441">
                  <c:v>352.04048069999999</c:v>
                </c:pt>
                <c:pt idx="35442">
                  <c:v>352.05041469999998</c:v>
                </c:pt>
                <c:pt idx="35443">
                  <c:v>352.06034970000002</c:v>
                </c:pt>
                <c:pt idx="35444">
                  <c:v>352.0702837</c:v>
                </c:pt>
                <c:pt idx="35445">
                  <c:v>352.08021869999999</c:v>
                </c:pt>
                <c:pt idx="35446">
                  <c:v>352.09015269999998</c:v>
                </c:pt>
                <c:pt idx="35447">
                  <c:v>352.10008770000002</c:v>
                </c:pt>
                <c:pt idx="35448">
                  <c:v>352.1100217</c:v>
                </c:pt>
                <c:pt idx="35449">
                  <c:v>352.11995669999999</c:v>
                </c:pt>
                <c:pt idx="35450">
                  <c:v>352.12989069999998</c:v>
                </c:pt>
                <c:pt idx="35451">
                  <c:v>352.13982570000002</c:v>
                </c:pt>
                <c:pt idx="35452">
                  <c:v>352.1497597</c:v>
                </c:pt>
                <c:pt idx="35453">
                  <c:v>352.15969469999999</c:v>
                </c:pt>
                <c:pt idx="35454">
                  <c:v>352.16962869999998</c:v>
                </c:pt>
                <c:pt idx="35455">
                  <c:v>352.17956270000002</c:v>
                </c:pt>
                <c:pt idx="35456">
                  <c:v>352.1894977</c:v>
                </c:pt>
                <c:pt idx="35457">
                  <c:v>352.19943169999999</c:v>
                </c:pt>
                <c:pt idx="35458">
                  <c:v>352.20936669999998</c:v>
                </c:pt>
                <c:pt idx="35459">
                  <c:v>352.21930070000002</c:v>
                </c:pt>
                <c:pt idx="35460">
                  <c:v>352.2292357</c:v>
                </c:pt>
                <c:pt idx="35461">
                  <c:v>352.23916969999999</c:v>
                </c:pt>
                <c:pt idx="35462">
                  <c:v>352.24910469999998</c:v>
                </c:pt>
                <c:pt idx="35463">
                  <c:v>352.25903870000002</c:v>
                </c:pt>
                <c:pt idx="35464">
                  <c:v>352.2689737</c:v>
                </c:pt>
                <c:pt idx="35465">
                  <c:v>352.27890769999999</c:v>
                </c:pt>
                <c:pt idx="35466">
                  <c:v>352.28884269999998</c:v>
                </c:pt>
                <c:pt idx="35467">
                  <c:v>352.29877670000002</c:v>
                </c:pt>
                <c:pt idx="35468">
                  <c:v>352.3087117</c:v>
                </c:pt>
                <c:pt idx="35469">
                  <c:v>352.31864569999999</c:v>
                </c:pt>
                <c:pt idx="35470">
                  <c:v>352.32858069999997</c:v>
                </c:pt>
                <c:pt idx="35471">
                  <c:v>352.33851470000002</c:v>
                </c:pt>
                <c:pt idx="35472">
                  <c:v>352.3484497</c:v>
                </c:pt>
                <c:pt idx="35473">
                  <c:v>352.35838369999999</c:v>
                </c:pt>
                <c:pt idx="35474">
                  <c:v>352.36831769999998</c:v>
                </c:pt>
                <c:pt idx="35475">
                  <c:v>352.37825270000002</c:v>
                </c:pt>
                <c:pt idx="35476">
                  <c:v>352.38818670000001</c:v>
                </c:pt>
                <c:pt idx="35477">
                  <c:v>352.39812169999999</c:v>
                </c:pt>
                <c:pt idx="35478">
                  <c:v>352.40805569999998</c:v>
                </c:pt>
                <c:pt idx="35479">
                  <c:v>352.41799070000002</c:v>
                </c:pt>
                <c:pt idx="35480">
                  <c:v>352.42792470000001</c:v>
                </c:pt>
                <c:pt idx="35481">
                  <c:v>352.43785969999999</c:v>
                </c:pt>
                <c:pt idx="35482">
                  <c:v>352.44779369999998</c:v>
                </c:pt>
                <c:pt idx="35483">
                  <c:v>352.45772870000002</c:v>
                </c:pt>
                <c:pt idx="35484">
                  <c:v>352.46766270000001</c:v>
                </c:pt>
                <c:pt idx="35485">
                  <c:v>352.47759769999999</c:v>
                </c:pt>
                <c:pt idx="35486">
                  <c:v>352.48753169999998</c:v>
                </c:pt>
                <c:pt idx="35487">
                  <c:v>352.49746670000002</c:v>
                </c:pt>
                <c:pt idx="35488">
                  <c:v>352.50740070000001</c:v>
                </c:pt>
                <c:pt idx="35489">
                  <c:v>352.51733569999999</c:v>
                </c:pt>
                <c:pt idx="35490">
                  <c:v>352.52726969999998</c:v>
                </c:pt>
                <c:pt idx="35491">
                  <c:v>352.53720470000002</c:v>
                </c:pt>
                <c:pt idx="35492">
                  <c:v>352.5471387</c:v>
                </c:pt>
                <c:pt idx="35493">
                  <c:v>352.55707269999999</c:v>
                </c:pt>
                <c:pt idx="35494">
                  <c:v>352.56700769999998</c:v>
                </c:pt>
                <c:pt idx="35495">
                  <c:v>352.57694170000002</c:v>
                </c:pt>
                <c:pt idx="35496">
                  <c:v>352.5868767</c:v>
                </c:pt>
                <c:pt idx="35497">
                  <c:v>352.59681069999999</c:v>
                </c:pt>
                <c:pt idx="35498">
                  <c:v>352.60674569999998</c:v>
                </c:pt>
                <c:pt idx="35499">
                  <c:v>352.61667970000002</c:v>
                </c:pt>
                <c:pt idx="35500">
                  <c:v>352.6266147</c:v>
                </c:pt>
                <c:pt idx="35501">
                  <c:v>352.63654869999999</c:v>
                </c:pt>
                <c:pt idx="35502">
                  <c:v>352.64648369999998</c:v>
                </c:pt>
                <c:pt idx="35503">
                  <c:v>352.65641770000002</c:v>
                </c:pt>
                <c:pt idx="35504">
                  <c:v>352.6663527</c:v>
                </c:pt>
                <c:pt idx="35505">
                  <c:v>352.67628669999999</c:v>
                </c:pt>
                <c:pt idx="35506">
                  <c:v>352.68622169999998</c:v>
                </c:pt>
                <c:pt idx="35507">
                  <c:v>352.69615570000002</c:v>
                </c:pt>
                <c:pt idx="35508">
                  <c:v>352.70608970000001</c:v>
                </c:pt>
                <c:pt idx="35509">
                  <c:v>352.71602469999999</c:v>
                </c:pt>
                <c:pt idx="35510">
                  <c:v>352.72595869999998</c:v>
                </c:pt>
                <c:pt idx="35511">
                  <c:v>352.73589370000002</c:v>
                </c:pt>
                <c:pt idx="35512">
                  <c:v>352.74582770000001</c:v>
                </c:pt>
                <c:pt idx="35513">
                  <c:v>352.75576269999999</c:v>
                </c:pt>
                <c:pt idx="35514">
                  <c:v>352.76569669999998</c:v>
                </c:pt>
                <c:pt idx="35515">
                  <c:v>352.77563170000002</c:v>
                </c:pt>
                <c:pt idx="35516">
                  <c:v>352.78556570000001</c:v>
                </c:pt>
                <c:pt idx="35517">
                  <c:v>352.79550069999999</c:v>
                </c:pt>
                <c:pt idx="35518">
                  <c:v>352.80543399999999</c:v>
                </c:pt>
                <c:pt idx="35519">
                  <c:v>352.81536899999998</c:v>
                </c:pt>
                <c:pt idx="35520">
                  <c:v>352.82530300000002</c:v>
                </c:pt>
                <c:pt idx="35521">
                  <c:v>352.835238</c:v>
                </c:pt>
                <c:pt idx="35522">
                  <c:v>352.84517199999999</c:v>
                </c:pt>
                <c:pt idx="35523">
                  <c:v>352.85510599999998</c:v>
                </c:pt>
                <c:pt idx="35524">
                  <c:v>352.86504100000002</c:v>
                </c:pt>
                <c:pt idx="35525">
                  <c:v>352.87497500000001</c:v>
                </c:pt>
                <c:pt idx="35526">
                  <c:v>352.88490999999999</c:v>
                </c:pt>
                <c:pt idx="35527">
                  <c:v>352.89484399999998</c:v>
                </c:pt>
                <c:pt idx="35528">
                  <c:v>352.90477900000002</c:v>
                </c:pt>
                <c:pt idx="35529">
                  <c:v>352.91471300000001</c:v>
                </c:pt>
                <c:pt idx="35530">
                  <c:v>352.92464799999999</c:v>
                </c:pt>
                <c:pt idx="35531">
                  <c:v>352.93458199999998</c:v>
                </c:pt>
                <c:pt idx="35532">
                  <c:v>352.94451700000002</c:v>
                </c:pt>
                <c:pt idx="35533">
                  <c:v>352.95445100000001</c:v>
                </c:pt>
                <c:pt idx="35534">
                  <c:v>352.96438599999999</c:v>
                </c:pt>
                <c:pt idx="35535">
                  <c:v>352.97431999999998</c:v>
                </c:pt>
                <c:pt idx="35536">
                  <c:v>352.98425500000002</c:v>
                </c:pt>
                <c:pt idx="35537">
                  <c:v>352.99418900000001</c:v>
                </c:pt>
                <c:pt idx="35538">
                  <c:v>353.00412299999999</c:v>
                </c:pt>
                <c:pt idx="35539">
                  <c:v>353.01405799999998</c:v>
                </c:pt>
                <c:pt idx="35540">
                  <c:v>353.02399200000002</c:v>
                </c:pt>
                <c:pt idx="35541">
                  <c:v>353.03392700000001</c:v>
                </c:pt>
                <c:pt idx="35542">
                  <c:v>353.04386099999999</c:v>
                </c:pt>
                <c:pt idx="35543">
                  <c:v>353.05379599999998</c:v>
                </c:pt>
                <c:pt idx="35544">
                  <c:v>353.06373000000002</c:v>
                </c:pt>
                <c:pt idx="35545">
                  <c:v>353.07366500000001</c:v>
                </c:pt>
                <c:pt idx="35546">
                  <c:v>353.08359899999999</c:v>
                </c:pt>
                <c:pt idx="35547">
                  <c:v>353.09353399999998</c:v>
                </c:pt>
                <c:pt idx="35548">
                  <c:v>353.10346800000002</c:v>
                </c:pt>
                <c:pt idx="35549">
                  <c:v>353.11340300000001</c:v>
                </c:pt>
                <c:pt idx="35550">
                  <c:v>353.12333699999999</c:v>
                </c:pt>
                <c:pt idx="35551">
                  <c:v>353.13327199999998</c:v>
                </c:pt>
                <c:pt idx="35552">
                  <c:v>353.14320600000002</c:v>
                </c:pt>
                <c:pt idx="35553">
                  <c:v>353.15314000000001</c:v>
                </c:pt>
                <c:pt idx="35554">
                  <c:v>353.16307499999999</c:v>
                </c:pt>
                <c:pt idx="35555">
                  <c:v>353.17300899999998</c:v>
                </c:pt>
                <c:pt idx="35556">
                  <c:v>353.18294400000002</c:v>
                </c:pt>
                <c:pt idx="35557">
                  <c:v>353.19287800000001</c:v>
                </c:pt>
                <c:pt idx="35558">
                  <c:v>353.20281299999999</c:v>
                </c:pt>
                <c:pt idx="35559">
                  <c:v>353.21274699999998</c:v>
                </c:pt>
                <c:pt idx="35560">
                  <c:v>353.22268200000002</c:v>
                </c:pt>
                <c:pt idx="35561">
                  <c:v>353.23261600000001</c:v>
                </c:pt>
                <c:pt idx="35562">
                  <c:v>353.24255099999999</c:v>
                </c:pt>
                <c:pt idx="35563">
                  <c:v>353.25248499999998</c:v>
                </c:pt>
                <c:pt idx="35564">
                  <c:v>353.26242000000002</c:v>
                </c:pt>
                <c:pt idx="35565">
                  <c:v>353.27235400000001</c:v>
                </c:pt>
                <c:pt idx="35566">
                  <c:v>353.28228799999999</c:v>
                </c:pt>
                <c:pt idx="35567">
                  <c:v>353.29222299999998</c:v>
                </c:pt>
                <c:pt idx="35568">
                  <c:v>353.30215700000002</c:v>
                </c:pt>
                <c:pt idx="35569">
                  <c:v>353.31209200000001</c:v>
                </c:pt>
                <c:pt idx="35570">
                  <c:v>353.32202599999999</c:v>
                </c:pt>
                <c:pt idx="35571">
                  <c:v>353.33196099999998</c:v>
                </c:pt>
                <c:pt idx="35572">
                  <c:v>353.34189500000002</c:v>
                </c:pt>
                <c:pt idx="35573">
                  <c:v>353.35183000000001</c:v>
                </c:pt>
                <c:pt idx="35574">
                  <c:v>353.36176399999999</c:v>
                </c:pt>
                <c:pt idx="35575">
                  <c:v>353.37169899999998</c:v>
                </c:pt>
                <c:pt idx="35576">
                  <c:v>353.38163300000002</c:v>
                </c:pt>
                <c:pt idx="35577">
                  <c:v>353.39156800000001</c:v>
                </c:pt>
                <c:pt idx="35578">
                  <c:v>353.40150199999999</c:v>
                </c:pt>
                <c:pt idx="35579">
                  <c:v>353.41143699999998</c:v>
                </c:pt>
                <c:pt idx="35580">
                  <c:v>353.42137100000002</c:v>
                </c:pt>
                <c:pt idx="35581">
                  <c:v>353.43130600000001</c:v>
                </c:pt>
                <c:pt idx="35582">
                  <c:v>353.44123999999999</c:v>
                </c:pt>
                <c:pt idx="35583">
                  <c:v>353.45117399999998</c:v>
                </c:pt>
                <c:pt idx="35584">
                  <c:v>353.46110900000002</c:v>
                </c:pt>
                <c:pt idx="35585">
                  <c:v>353.47104300000001</c:v>
                </c:pt>
                <c:pt idx="35586">
                  <c:v>353.48097799999999</c:v>
                </c:pt>
                <c:pt idx="35587">
                  <c:v>353.49091199999998</c:v>
                </c:pt>
                <c:pt idx="35588">
                  <c:v>353.50084700000002</c:v>
                </c:pt>
                <c:pt idx="35589">
                  <c:v>353.51078100000001</c:v>
                </c:pt>
                <c:pt idx="35590">
                  <c:v>353.52071599999999</c:v>
                </c:pt>
                <c:pt idx="35591">
                  <c:v>353.53064999999998</c:v>
                </c:pt>
                <c:pt idx="35592">
                  <c:v>353.54058500000002</c:v>
                </c:pt>
                <c:pt idx="35593">
                  <c:v>353.55051900000001</c:v>
                </c:pt>
                <c:pt idx="35594">
                  <c:v>353.56045399999999</c:v>
                </c:pt>
                <c:pt idx="35595">
                  <c:v>353.57038799999998</c:v>
                </c:pt>
                <c:pt idx="35596">
                  <c:v>353.58032300000002</c:v>
                </c:pt>
                <c:pt idx="35597">
                  <c:v>353.59025700000001</c:v>
                </c:pt>
                <c:pt idx="35598">
                  <c:v>353.60019199999999</c:v>
                </c:pt>
                <c:pt idx="35599">
                  <c:v>353.61012599999998</c:v>
                </c:pt>
                <c:pt idx="35600">
                  <c:v>353.62006000000002</c:v>
                </c:pt>
                <c:pt idx="35601">
                  <c:v>353.62999500000001</c:v>
                </c:pt>
                <c:pt idx="35602">
                  <c:v>353.639929</c:v>
                </c:pt>
                <c:pt idx="35603">
                  <c:v>353.64986399999998</c:v>
                </c:pt>
                <c:pt idx="35604">
                  <c:v>353.65979800000002</c:v>
                </c:pt>
                <c:pt idx="35605">
                  <c:v>353.66973300000001</c:v>
                </c:pt>
                <c:pt idx="35606">
                  <c:v>353.67966699999999</c:v>
                </c:pt>
                <c:pt idx="35607">
                  <c:v>353.68960199999998</c:v>
                </c:pt>
                <c:pt idx="35608">
                  <c:v>353.69953600000002</c:v>
                </c:pt>
                <c:pt idx="35609">
                  <c:v>353.70947100000001</c:v>
                </c:pt>
                <c:pt idx="35610">
                  <c:v>353.71940499999999</c:v>
                </c:pt>
                <c:pt idx="35611">
                  <c:v>353.72933999999998</c:v>
                </c:pt>
                <c:pt idx="35612">
                  <c:v>353.73927400000002</c:v>
                </c:pt>
                <c:pt idx="35613">
                  <c:v>353.74920900000001</c:v>
                </c:pt>
                <c:pt idx="35614">
                  <c:v>353.75914299999999</c:v>
                </c:pt>
                <c:pt idx="35615">
                  <c:v>353.76907699999998</c:v>
                </c:pt>
                <c:pt idx="35616">
                  <c:v>353.77901200000002</c:v>
                </c:pt>
                <c:pt idx="35617">
                  <c:v>353.78894600000001</c:v>
                </c:pt>
                <c:pt idx="35618">
                  <c:v>353.79888140000003</c:v>
                </c:pt>
                <c:pt idx="35619">
                  <c:v>353.80881540000001</c:v>
                </c:pt>
                <c:pt idx="35620">
                  <c:v>353.8187504</c:v>
                </c:pt>
                <c:pt idx="35621">
                  <c:v>353.82868439999999</c:v>
                </c:pt>
                <c:pt idx="35622">
                  <c:v>353.83861940000003</c:v>
                </c:pt>
                <c:pt idx="35623">
                  <c:v>353.84855340000001</c:v>
                </c:pt>
                <c:pt idx="35624">
                  <c:v>353.8584884</c:v>
                </c:pt>
                <c:pt idx="35625">
                  <c:v>353.86842239999999</c:v>
                </c:pt>
                <c:pt idx="35626">
                  <c:v>353.87835740000003</c:v>
                </c:pt>
                <c:pt idx="35627">
                  <c:v>353.88829140000001</c:v>
                </c:pt>
                <c:pt idx="35628">
                  <c:v>353.8982264</c:v>
                </c:pt>
                <c:pt idx="35629">
                  <c:v>353.90816039999999</c:v>
                </c:pt>
                <c:pt idx="35630">
                  <c:v>353.91809439999997</c:v>
                </c:pt>
                <c:pt idx="35631">
                  <c:v>353.92802940000001</c:v>
                </c:pt>
                <c:pt idx="35632">
                  <c:v>353.9379634</c:v>
                </c:pt>
                <c:pt idx="35633">
                  <c:v>353.94789839999999</c:v>
                </c:pt>
                <c:pt idx="35634">
                  <c:v>353.95783239999997</c:v>
                </c:pt>
                <c:pt idx="35635">
                  <c:v>353.96776740000001</c:v>
                </c:pt>
                <c:pt idx="35636">
                  <c:v>353.9777014</c:v>
                </c:pt>
                <c:pt idx="35637">
                  <c:v>353.98763639999999</c:v>
                </c:pt>
                <c:pt idx="35638">
                  <c:v>353.99757039999997</c:v>
                </c:pt>
                <c:pt idx="35639">
                  <c:v>354.00750540000001</c:v>
                </c:pt>
                <c:pt idx="35640">
                  <c:v>354.0174394</c:v>
                </c:pt>
                <c:pt idx="35641">
                  <c:v>354.02737439999999</c:v>
                </c:pt>
                <c:pt idx="35642">
                  <c:v>354.03730839999997</c:v>
                </c:pt>
                <c:pt idx="35643">
                  <c:v>354.04724340000001</c:v>
                </c:pt>
                <c:pt idx="35644">
                  <c:v>354.0571774</c:v>
                </c:pt>
                <c:pt idx="35645">
                  <c:v>354.06711139999999</c:v>
                </c:pt>
                <c:pt idx="35646">
                  <c:v>354.07704639999997</c:v>
                </c:pt>
                <c:pt idx="35647">
                  <c:v>354.08698040000002</c:v>
                </c:pt>
                <c:pt idx="35648">
                  <c:v>354.0969154</c:v>
                </c:pt>
                <c:pt idx="35649">
                  <c:v>354.10684939999999</c:v>
                </c:pt>
                <c:pt idx="35650">
                  <c:v>354.11678439999997</c:v>
                </c:pt>
                <c:pt idx="35651">
                  <c:v>354.12671840000002</c:v>
                </c:pt>
                <c:pt idx="35652">
                  <c:v>354.1366534</c:v>
                </c:pt>
                <c:pt idx="35653">
                  <c:v>354.14658739999999</c:v>
                </c:pt>
                <c:pt idx="35654">
                  <c:v>354.15652239999997</c:v>
                </c:pt>
                <c:pt idx="35655">
                  <c:v>354.16645640000002</c:v>
                </c:pt>
                <c:pt idx="35656">
                  <c:v>354.1763914</c:v>
                </c:pt>
                <c:pt idx="35657">
                  <c:v>354.18632539999999</c:v>
                </c:pt>
                <c:pt idx="35658">
                  <c:v>354.19626040000003</c:v>
                </c:pt>
                <c:pt idx="35659">
                  <c:v>354.20619440000002</c:v>
                </c:pt>
                <c:pt idx="35660">
                  <c:v>354.2161284</c:v>
                </c:pt>
                <c:pt idx="35661">
                  <c:v>354.22606339999999</c:v>
                </c:pt>
                <c:pt idx="35662">
                  <c:v>354.23599739999997</c:v>
                </c:pt>
                <c:pt idx="35663">
                  <c:v>354.24593240000002</c:v>
                </c:pt>
                <c:pt idx="35664">
                  <c:v>354.2558664</c:v>
                </c:pt>
                <c:pt idx="35665">
                  <c:v>354.26580139999999</c:v>
                </c:pt>
                <c:pt idx="35666">
                  <c:v>354.27573539999997</c:v>
                </c:pt>
                <c:pt idx="35667">
                  <c:v>354.28567040000001</c:v>
                </c:pt>
                <c:pt idx="35668">
                  <c:v>354.2956044</c:v>
                </c:pt>
                <c:pt idx="35669">
                  <c:v>354.30553939999999</c:v>
                </c:pt>
                <c:pt idx="35670">
                  <c:v>354.31547339999997</c:v>
                </c:pt>
                <c:pt idx="35671">
                  <c:v>354.32540840000001</c:v>
                </c:pt>
                <c:pt idx="35672">
                  <c:v>354.3353424</c:v>
                </c:pt>
                <c:pt idx="35673">
                  <c:v>354.34527639999999</c:v>
                </c:pt>
                <c:pt idx="35674">
                  <c:v>354.35521139999997</c:v>
                </c:pt>
                <c:pt idx="35675">
                  <c:v>354.36514540000002</c:v>
                </c:pt>
                <c:pt idx="35676">
                  <c:v>354.3750804</c:v>
                </c:pt>
                <c:pt idx="35677">
                  <c:v>354.38501439999999</c:v>
                </c:pt>
                <c:pt idx="35678">
                  <c:v>354.39494939999997</c:v>
                </c:pt>
                <c:pt idx="35679">
                  <c:v>354.40488340000002</c:v>
                </c:pt>
                <c:pt idx="35680">
                  <c:v>354.4148184</c:v>
                </c:pt>
                <c:pt idx="35681">
                  <c:v>354.42475239999999</c:v>
                </c:pt>
                <c:pt idx="35682">
                  <c:v>354.43468739999997</c:v>
                </c:pt>
                <c:pt idx="35683">
                  <c:v>354.44462140000002</c:v>
                </c:pt>
                <c:pt idx="35684">
                  <c:v>354.4545564</c:v>
                </c:pt>
                <c:pt idx="35685">
                  <c:v>354.46449039999999</c:v>
                </c:pt>
                <c:pt idx="35686">
                  <c:v>354.47442539999997</c:v>
                </c:pt>
                <c:pt idx="35687">
                  <c:v>354.48435940000002</c:v>
                </c:pt>
                <c:pt idx="35688">
                  <c:v>354.4942944</c:v>
                </c:pt>
                <c:pt idx="35689">
                  <c:v>354.50422839999999</c:v>
                </c:pt>
                <c:pt idx="35690">
                  <c:v>354.51416239999998</c:v>
                </c:pt>
                <c:pt idx="35691">
                  <c:v>354.52409740000002</c:v>
                </c:pt>
                <c:pt idx="35692">
                  <c:v>354.5340314</c:v>
                </c:pt>
                <c:pt idx="35693">
                  <c:v>354.54396639999999</c:v>
                </c:pt>
                <c:pt idx="35694">
                  <c:v>354.55390039999997</c:v>
                </c:pt>
                <c:pt idx="35695">
                  <c:v>354.56383540000002</c:v>
                </c:pt>
                <c:pt idx="35696">
                  <c:v>354.5737694</c:v>
                </c:pt>
                <c:pt idx="35697">
                  <c:v>354.58370439999999</c:v>
                </c:pt>
                <c:pt idx="35698">
                  <c:v>354.59363839999997</c:v>
                </c:pt>
                <c:pt idx="35699">
                  <c:v>354.60357340000002</c:v>
                </c:pt>
                <c:pt idx="35700">
                  <c:v>354.6135074</c:v>
                </c:pt>
                <c:pt idx="35701">
                  <c:v>354.62344239999999</c:v>
                </c:pt>
                <c:pt idx="35702">
                  <c:v>354.63337639999997</c:v>
                </c:pt>
                <c:pt idx="35703">
                  <c:v>354.64331040000002</c:v>
                </c:pt>
                <c:pt idx="35704">
                  <c:v>354.6532454</c:v>
                </c:pt>
                <c:pt idx="35705">
                  <c:v>354.66317939999999</c:v>
                </c:pt>
                <c:pt idx="35706">
                  <c:v>354.67311439999997</c:v>
                </c:pt>
                <c:pt idx="35707">
                  <c:v>354.68304840000002</c:v>
                </c:pt>
                <c:pt idx="35708">
                  <c:v>354.6929834</c:v>
                </c:pt>
                <c:pt idx="35709">
                  <c:v>354.70291739999999</c:v>
                </c:pt>
                <c:pt idx="35710">
                  <c:v>354.71285239999997</c:v>
                </c:pt>
                <c:pt idx="35711">
                  <c:v>354.72278640000002</c:v>
                </c:pt>
                <c:pt idx="35712">
                  <c:v>354.7327214</c:v>
                </c:pt>
                <c:pt idx="35713">
                  <c:v>354.74265539999999</c:v>
                </c:pt>
                <c:pt idx="35714">
                  <c:v>354.75259039999997</c:v>
                </c:pt>
                <c:pt idx="35715">
                  <c:v>354.76252440000002</c:v>
                </c:pt>
                <c:pt idx="35716">
                  <c:v>354.7724594</c:v>
                </c:pt>
                <c:pt idx="35717">
                  <c:v>354.78239339999999</c:v>
                </c:pt>
                <c:pt idx="35718">
                  <c:v>354.79232739999998</c:v>
                </c:pt>
                <c:pt idx="35719">
                  <c:v>354.80226279999999</c:v>
                </c:pt>
                <c:pt idx="35720">
                  <c:v>354.81219679999998</c:v>
                </c:pt>
                <c:pt idx="35721">
                  <c:v>354.82213180000002</c:v>
                </c:pt>
                <c:pt idx="35722">
                  <c:v>354.83206580000001</c:v>
                </c:pt>
                <c:pt idx="35723">
                  <c:v>354.84200079999999</c:v>
                </c:pt>
                <c:pt idx="35724">
                  <c:v>354.85193479999998</c:v>
                </c:pt>
                <c:pt idx="35725">
                  <c:v>354.86186980000002</c:v>
                </c:pt>
                <c:pt idx="35726">
                  <c:v>354.87180380000001</c:v>
                </c:pt>
                <c:pt idx="35727">
                  <c:v>354.88173879999999</c:v>
                </c:pt>
                <c:pt idx="35728">
                  <c:v>354.89167279999998</c:v>
                </c:pt>
                <c:pt idx="35729">
                  <c:v>354.90160780000002</c:v>
                </c:pt>
                <c:pt idx="35730">
                  <c:v>354.91154180000001</c:v>
                </c:pt>
                <c:pt idx="35731">
                  <c:v>354.92147679999999</c:v>
                </c:pt>
                <c:pt idx="35732">
                  <c:v>354.93141079999998</c:v>
                </c:pt>
                <c:pt idx="35733">
                  <c:v>354.94134480000002</c:v>
                </c:pt>
                <c:pt idx="35734">
                  <c:v>354.95127980000001</c:v>
                </c:pt>
                <c:pt idx="35735">
                  <c:v>354.9612138</c:v>
                </c:pt>
                <c:pt idx="35736">
                  <c:v>354.97114879999998</c:v>
                </c:pt>
                <c:pt idx="35737">
                  <c:v>354.98108280000002</c:v>
                </c:pt>
                <c:pt idx="35738">
                  <c:v>354.99101780000001</c:v>
                </c:pt>
                <c:pt idx="35739">
                  <c:v>355.0009518</c:v>
                </c:pt>
                <c:pt idx="35740">
                  <c:v>355.01088679999998</c:v>
                </c:pt>
                <c:pt idx="35741">
                  <c:v>355.02082080000002</c:v>
                </c:pt>
                <c:pt idx="35742">
                  <c:v>355.03075580000001</c:v>
                </c:pt>
                <c:pt idx="35743">
                  <c:v>355.0406898</c:v>
                </c:pt>
                <c:pt idx="35744">
                  <c:v>355.05062479999998</c:v>
                </c:pt>
                <c:pt idx="35745">
                  <c:v>355.06055880000002</c:v>
                </c:pt>
                <c:pt idx="35746">
                  <c:v>355.07049380000001</c:v>
                </c:pt>
                <c:pt idx="35747">
                  <c:v>355.0804278</c:v>
                </c:pt>
                <c:pt idx="35748">
                  <c:v>355.09036179999998</c:v>
                </c:pt>
                <c:pt idx="35749">
                  <c:v>355.10029680000002</c:v>
                </c:pt>
                <c:pt idx="35750">
                  <c:v>355.11023080000001</c:v>
                </c:pt>
                <c:pt idx="35751">
                  <c:v>355.1201658</c:v>
                </c:pt>
                <c:pt idx="35752">
                  <c:v>355.13009979999998</c:v>
                </c:pt>
                <c:pt idx="35753">
                  <c:v>355.14003480000002</c:v>
                </c:pt>
                <c:pt idx="35754">
                  <c:v>355.14996880000001</c:v>
                </c:pt>
                <c:pt idx="35755">
                  <c:v>355.1599038</c:v>
                </c:pt>
                <c:pt idx="35756">
                  <c:v>355.16983779999998</c:v>
                </c:pt>
                <c:pt idx="35757">
                  <c:v>355.17977280000002</c:v>
                </c:pt>
                <c:pt idx="35758">
                  <c:v>355.18970680000001</c:v>
                </c:pt>
                <c:pt idx="35759">
                  <c:v>355.19964179999999</c:v>
                </c:pt>
                <c:pt idx="35760">
                  <c:v>355.20957579999998</c:v>
                </c:pt>
                <c:pt idx="35761">
                  <c:v>355.21951080000002</c:v>
                </c:pt>
                <c:pt idx="35762">
                  <c:v>355.22944480000001</c:v>
                </c:pt>
                <c:pt idx="35763">
                  <c:v>355.2393788</c:v>
                </c:pt>
                <c:pt idx="35764">
                  <c:v>355.24931379999998</c:v>
                </c:pt>
                <c:pt idx="35765">
                  <c:v>355.25924780000003</c:v>
                </c:pt>
                <c:pt idx="35766">
                  <c:v>355.26918280000001</c:v>
                </c:pt>
                <c:pt idx="35767">
                  <c:v>355.2791168</c:v>
                </c:pt>
                <c:pt idx="35768">
                  <c:v>355.28905179999998</c:v>
                </c:pt>
                <c:pt idx="35769">
                  <c:v>355.29898580000003</c:v>
                </c:pt>
                <c:pt idx="35770">
                  <c:v>355.30892080000001</c:v>
                </c:pt>
                <c:pt idx="35771">
                  <c:v>355.3188548</c:v>
                </c:pt>
                <c:pt idx="35772">
                  <c:v>355.32878979999998</c:v>
                </c:pt>
                <c:pt idx="35773">
                  <c:v>355.33872380000003</c:v>
                </c:pt>
                <c:pt idx="35774">
                  <c:v>355.34865880000001</c:v>
                </c:pt>
                <c:pt idx="35775">
                  <c:v>355.3585928</c:v>
                </c:pt>
                <c:pt idx="35776">
                  <c:v>355.36852779999998</c:v>
                </c:pt>
                <c:pt idx="35777">
                  <c:v>355.37846180000003</c:v>
                </c:pt>
                <c:pt idx="35778">
                  <c:v>355.38839580000001</c:v>
                </c:pt>
                <c:pt idx="35779">
                  <c:v>355.3983308</c:v>
                </c:pt>
                <c:pt idx="35780">
                  <c:v>355.40826479999998</c:v>
                </c:pt>
                <c:pt idx="35781">
                  <c:v>355.41819980000002</c:v>
                </c:pt>
                <c:pt idx="35782">
                  <c:v>355.42813380000001</c:v>
                </c:pt>
                <c:pt idx="35783">
                  <c:v>355.4380688</c:v>
                </c:pt>
                <c:pt idx="35784">
                  <c:v>355.44800279999998</c:v>
                </c:pt>
                <c:pt idx="35785">
                  <c:v>355.45793780000002</c:v>
                </c:pt>
                <c:pt idx="35786">
                  <c:v>355.46787180000001</c:v>
                </c:pt>
                <c:pt idx="35787">
                  <c:v>355.4778068</c:v>
                </c:pt>
                <c:pt idx="35788">
                  <c:v>355.48774079999998</c:v>
                </c:pt>
                <c:pt idx="35789">
                  <c:v>355.49767580000002</c:v>
                </c:pt>
                <c:pt idx="35790">
                  <c:v>355.50760980000001</c:v>
                </c:pt>
                <c:pt idx="35791">
                  <c:v>355.5175438</c:v>
                </c:pt>
                <c:pt idx="35792">
                  <c:v>355.52747879999998</c:v>
                </c:pt>
                <c:pt idx="35793">
                  <c:v>355.53741280000003</c:v>
                </c:pt>
                <c:pt idx="35794">
                  <c:v>355.54734780000001</c:v>
                </c:pt>
                <c:pt idx="35795">
                  <c:v>355.5572818</c:v>
                </c:pt>
                <c:pt idx="35796">
                  <c:v>355.56721679999998</c:v>
                </c:pt>
                <c:pt idx="35797">
                  <c:v>355.57715080000003</c:v>
                </c:pt>
                <c:pt idx="35798">
                  <c:v>355.58708580000001</c:v>
                </c:pt>
                <c:pt idx="35799">
                  <c:v>355.5970198</c:v>
                </c:pt>
                <c:pt idx="35800">
                  <c:v>355.60695479999998</c:v>
                </c:pt>
                <c:pt idx="35801">
                  <c:v>355.61688880000003</c:v>
                </c:pt>
                <c:pt idx="35802">
                  <c:v>355.62682380000001</c:v>
                </c:pt>
                <c:pt idx="35803">
                  <c:v>355.6367578</c:v>
                </c:pt>
                <c:pt idx="35804">
                  <c:v>355.64669279999998</c:v>
                </c:pt>
                <c:pt idx="35805">
                  <c:v>355.65662680000003</c:v>
                </c:pt>
                <c:pt idx="35806">
                  <c:v>355.66656180000001</c:v>
                </c:pt>
                <c:pt idx="35807">
                  <c:v>355.6764958</c:v>
                </c:pt>
                <c:pt idx="35808">
                  <c:v>355.68642979999998</c:v>
                </c:pt>
                <c:pt idx="35809">
                  <c:v>355.69636480000003</c:v>
                </c:pt>
                <c:pt idx="35810">
                  <c:v>355.70629880000001</c:v>
                </c:pt>
                <c:pt idx="35811">
                  <c:v>355.7162338</c:v>
                </c:pt>
                <c:pt idx="35812">
                  <c:v>355.72616779999998</c:v>
                </c:pt>
                <c:pt idx="35813">
                  <c:v>355.73610280000003</c:v>
                </c:pt>
                <c:pt idx="35814">
                  <c:v>355.74603680000001</c:v>
                </c:pt>
                <c:pt idx="35815">
                  <c:v>355.7559718</c:v>
                </c:pt>
                <c:pt idx="35816">
                  <c:v>355.76590579999998</c:v>
                </c:pt>
                <c:pt idx="35817">
                  <c:v>355.77584080000003</c:v>
                </c:pt>
                <c:pt idx="35818">
                  <c:v>355.78577480000001</c:v>
                </c:pt>
                <c:pt idx="35819">
                  <c:v>355.7957098</c:v>
                </c:pt>
                <c:pt idx="35820">
                  <c:v>355.80564349999997</c:v>
                </c:pt>
                <c:pt idx="35821">
                  <c:v>355.81557850000002</c:v>
                </c:pt>
                <c:pt idx="35822">
                  <c:v>355.8255125</c:v>
                </c:pt>
                <c:pt idx="35823">
                  <c:v>355.83544649999999</c:v>
                </c:pt>
                <c:pt idx="35824">
                  <c:v>355.84538149999997</c:v>
                </c:pt>
                <c:pt idx="35825">
                  <c:v>355.85531550000002</c:v>
                </c:pt>
                <c:pt idx="35826">
                  <c:v>355.8652505</c:v>
                </c:pt>
                <c:pt idx="35827">
                  <c:v>355.87518449999999</c:v>
                </c:pt>
                <c:pt idx="35828">
                  <c:v>355.88511949999997</c:v>
                </c:pt>
                <c:pt idx="35829">
                  <c:v>355.89505350000002</c:v>
                </c:pt>
                <c:pt idx="35830">
                  <c:v>355.9049885</c:v>
                </c:pt>
                <c:pt idx="35831">
                  <c:v>355.91492249999999</c:v>
                </c:pt>
                <c:pt idx="35832">
                  <c:v>355.92485749999997</c:v>
                </c:pt>
                <c:pt idx="35833">
                  <c:v>355.93479150000002</c:v>
                </c:pt>
                <c:pt idx="35834">
                  <c:v>355.9447265</c:v>
                </c:pt>
                <c:pt idx="35835">
                  <c:v>355.95466049999999</c:v>
                </c:pt>
                <c:pt idx="35836">
                  <c:v>355.96459549999997</c:v>
                </c:pt>
                <c:pt idx="35837">
                  <c:v>355.97452950000002</c:v>
                </c:pt>
                <c:pt idx="35838">
                  <c:v>355.9844645</c:v>
                </c:pt>
                <c:pt idx="35839">
                  <c:v>355.99439849999999</c:v>
                </c:pt>
                <c:pt idx="35840">
                  <c:v>356.00433349999997</c:v>
                </c:pt>
                <c:pt idx="35841">
                  <c:v>356.01426750000002</c:v>
                </c:pt>
                <c:pt idx="35842">
                  <c:v>356.0242015</c:v>
                </c:pt>
                <c:pt idx="35843">
                  <c:v>356.03413649999999</c:v>
                </c:pt>
                <c:pt idx="35844">
                  <c:v>356.04407049999998</c:v>
                </c:pt>
                <c:pt idx="35845">
                  <c:v>356.05400550000002</c:v>
                </c:pt>
                <c:pt idx="35846">
                  <c:v>356.0639395</c:v>
                </c:pt>
                <c:pt idx="35847">
                  <c:v>356.07387449999999</c:v>
                </c:pt>
                <c:pt idx="35848">
                  <c:v>356.08380849999998</c:v>
                </c:pt>
                <c:pt idx="35849">
                  <c:v>356.09374350000002</c:v>
                </c:pt>
                <c:pt idx="35850">
                  <c:v>356.1036775</c:v>
                </c:pt>
                <c:pt idx="35851">
                  <c:v>356.11361249999999</c:v>
                </c:pt>
                <c:pt idx="35852">
                  <c:v>356.12354649999997</c:v>
                </c:pt>
                <c:pt idx="35853">
                  <c:v>356.13348150000002</c:v>
                </c:pt>
                <c:pt idx="35854">
                  <c:v>356.1434155</c:v>
                </c:pt>
                <c:pt idx="35855">
                  <c:v>356.15335049999999</c:v>
                </c:pt>
                <c:pt idx="35856">
                  <c:v>356.16328449999997</c:v>
                </c:pt>
                <c:pt idx="35857">
                  <c:v>356.17321950000002</c:v>
                </c:pt>
                <c:pt idx="35858">
                  <c:v>356.1831535</c:v>
                </c:pt>
                <c:pt idx="35859">
                  <c:v>356.19308849999999</c:v>
                </c:pt>
                <c:pt idx="35860">
                  <c:v>356.20302249999997</c:v>
                </c:pt>
                <c:pt idx="35861">
                  <c:v>356.21295750000002</c:v>
                </c:pt>
                <c:pt idx="35862">
                  <c:v>356.2228915</c:v>
                </c:pt>
                <c:pt idx="35863">
                  <c:v>356.23282549999999</c:v>
                </c:pt>
                <c:pt idx="35864">
                  <c:v>356.24276049999997</c:v>
                </c:pt>
                <c:pt idx="35865">
                  <c:v>356.25269450000002</c:v>
                </c:pt>
                <c:pt idx="35866">
                  <c:v>356.2626295</c:v>
                </c:pt>
                <c:pt idx="35867">
                  <c:v>356.27256349999999</c:v>
                </c:pt>
                <c:pt idx="35868">
                  <c:v>356.28249849999997</c:v>
                </c:pt>
                <c:pt idx="35869">
                  <c:v>356.29243250000002</c:v>
                </c:pt>
                <c:pt idx="35870">
                  <c:v>356.3023675</c:v>
                </c:pt>
                <c:pt idx="35871">
                  <c:v>356.31230149999999</c:v>
                </c:pt>
                <c:pt idx="35872">
                  <c:v>356.32223649999997</c:v>
                </c:pt>
                <c:pt idx="35873">
                  <c:v>356.33217050000002</c:v>
                </c:pt>
                <c:pt idx="35874">
                  <c:v>356.3421055</c:v>
                </c:pt>
                <c:pt idx="35875">
                  <c:v>356.35203949999999</c:v>
                </c:pt>
                <c:pt idx="35876">
                  <c:v>356.36197449999997</c:v>
                </c:pt>
                <c:pt idx="35877">
                  <c:v>356.37190850000002</c:v>
                </c:pt>
                <c:pt idx="35878">
                  <c:v>356.3818435</c:v>
                </c:pt>
                <c:pt idx="35879">
                  <c:v>356.39177749999999</c:v>
                </c:pt>
                <c:pt idx="35880">
                  <c:v>356.40171249999997</c:v>
                </c:pt>
                <c:pt idx="35881">
                  <c:v>356.41164650000002</c:v>
                </c:pt>
                <c:pt idx="35882">
                  <c:v>356.4215805</c:v>
                </c:pt>
                <c:pt idx="35883">
                  <c:v>356.43151549999999</c:v>
                </c:pt>
                <c:pt idx="35884">
                  <c:v>356.44144949999998</c:v>
                </c:pt>
                <c:pt idx="35885">
                  <c:v>356.45138450000002</c:v>
                </c:pt>
                <c:pt idx="35886">
                  <c:v>356.4613185</c:v>
                </c:pt>
                <c:pt idx="35887">
                  <c:v>356.47125349999999</c:v>
                </c:pt>
                <c:pt idx="35888">
                  <c:v>356.48118749999998</c:v>
                </c:pt>
                <c:pt idx="35889">
                  <c:v>356.49112250000002</c:v>
                </c:pt>
                <c:pt idx="35890">
                  <c:v>356.5010565</c:v>
                </c:pt>
                <c:pt idx="35891">
                  <c:v>356.51099149999999</c:v>
                </c:pt>
                <c:pt idx="35892">
                  <c:v>356.52092549999998</c:v>
                </c:pt>
                <c:pt idx="35893">
                  <c:v>356.53086050000002</c:v>
                </c:pt>
                <c:pt idx="35894">
                  <c:v>356.5407945</c:v>
                </c:pt>
                <c:pt idx="35895">
                  <c:v>356.55072949999999</c:v>
                </c:pt>
                <c:pt idx="35896">
                  <c:v>356.56066349999998</c:v>
                </c:pt>
                <c:pt idx="35897">
                  <c:v>356.57059850000002</c:v>
                </c:pt>
                <c:pt idx="35898">
                  <c:v>356.5805325</c:v>
                </c:pt>
                <c:pt idx="35899">
                  <c:v>356.59046749999999</c:v>
                </c:pt>
                <c:pt idx="35900">
                  <c:v>356.60040149999998</c:v>
                </c:pt>
                <c:pt idx="35901">
                  <c:v>356.61033650000002</c:v>
                </c:pt>
                <c:pt idx="35902">
                  <c:v>356.6202705</c:v>
                </c:pt>
                <c:pt idx="35903">
                  <c:v>356.63020549999999</c:v>
                </c:pt>
                <c:pt idx="35904">
                  <c:v>356.64013949999998</c:v>
                </c:pt>
                <c:pt idx="35905">
                  <c:v>356.65007450000002</c:v>
                </c:pt>
                <c:pt idx="35906">
                  <c:v>356.6600085</c:v>
                </c:pt>
                <c:pt idx="35907">
                  <c:v>356.66994249999999</c:v>
                </c:pt>
                <c:pt idx="35908">
                  <c:v>356.67987749999998</c:v>
                </c:pt>
                <c:pt idx="35909">
                  <c:v>356.68981150000002</c:v>
                </c:pt>
                <c:pt idx="35910">
                  <c:v>356.6997465</c:v>
                </c:pt>
                <c:pt idx="35911">
                  <c:v>356.70968049999999</c:v>
                </c:pt>
                <c:pt idx="35912">
                  <c:v>356.71961549999997</c:v>
                </c:pt>
                <c:pt idx="35913">
                  <c:v>356.72954950000002</c:v>
                </c:pt>
                <c:pt idx="35914">
                  <c:v>356.7394845</c:v>
                </c:pt>
                <c:pt idx="35915">
                  <c:v>356.74941849999999</c:v>
                </c:pt>
                <c:pt idx="35916">
                  <c:v>356.75935349999997</c:v>
                </c:pt>
                <c:pt idx="35917">
                  <c:v>356.76928750000002</c:v>
                </c:pt>
                <c:pt idx="35918">
                  <c:v>356.7792225</c:v>
                </c:pt>
                <c:pt idx="35919">
                  <c:v>356.78915649999999</c:v>
                </c:pt>
                <c:pt idx="35920">
                  <c:v>356.79909149999997</c:v>
                </c:pt>
                <c:pt idx="35921">
                  <c:v>356.8090254</c:v>
                </c:pt>
                <c:pt idx="35922">
                  <c:v>356.81896039999998</c:v>
                </c:pt>
                <c:pt idx="35923">
                  <c:v>356.82889440000002</c:v>
                </c:pt>
                <c:pt idx="35924">
                  <c:v>356.83882940000001</c:v>
                </c:pt>
                <c:pt idx="35925">
                  <c:v>356.8487634</c:v>
                </c:pt>
                <c:pt idx="35926">
                  <c:v>356.85869839999998</c:v>
                </c:pt>
                <c:pt idx="35927">
                  <c:v>356.86863240000002</c:v>
                </c:pt>
                <c:pt idx="35928">
                  <c:v>356.87856740000001</c:v>
                </c:pt>
                <c:pt idx="35929">
                  <c:v>356.8885014</c:v>
                </c:pt>
                <c:pt idx="35930">
                  <c:v>356.89843639999998</c:v>
                </c:pt>
                <c:pt idx="35931">
                  <c:v>356.90837040000002</c:v>
                </c:pt>
                <c:pt idx="35932">
                  <c:v>356.91830440000001</c:v>
                </c:pt>
                <c:pt idx="35933">
                  <c:v>356.9282394</c:v>
                </c:pt>
                <c:pt idx="35934">
                  <c:v>356.93817339999998</c:v>
                </c:pt>
                <c:pt idx="35935">
                  <c:v>356.94810840000002</c:v>
                </c:pt>
                <c:pt idx="35936">
                  <c:v>356.95804240000001</c:v>
                </c:pt>
                <c:pt idx="35937">
                  <c:v>356.9679774</c:v>
                </c:pt>
                <c:pt idx="35938">
                  <c:v>356.97791139999998</c:v>
                </c:pt>
                <c:pt idx="35939">
                  <c:v>356.98784640000002</c:v>
                </c:pt>
                <c:pt idx="35940">
                  <c:v>356.99778040000001</c:v>
                </c:pt>
                <c:pt idx="35941">
                  <c:v>357.0077154</c:v>
                </c:pt>
                <c:pt idx="35942">
                  <c:v>357.01764939999998</c:v>
                </c:pt>
                <c:pt idx="35943">
                  <c:v>357.02758440000002</c:v>
                </c:pt>
                <c:pt idx="35944">
                  <c:v>357.03751840000001</c:v>
                </c:pt>
                <c:pt idx="35945">
                  <c:v>357.04745339999999</c:v>
                </c:pt>
                <c:pt idx="35946">
                  <c:v>357.05738739999998</c:v>
                </c:pt>
                <c:pt idx="35947">
                  <c:v>357.06732240000002</c:v>
                </c:pt>
                <c:pt idx="35948">
                  <c:v>357.07725640000001</c:v>
                </c:pt>
                <c:pt idx="35949">
                  <c:v>357.08719139999999</c:v>
                </c:pt>
                <c:pt idx="35950">
                  <c:v>357.09712539999998</c:v>
                </c:pt>
                <c:pt idx="35951">
                  <c:v>357.10706040000002</c:v>
                </c:pt>
                <c:pt idx="35952">
                  <c:v>357.11699440000001</c:v>
                </c:pt>
                <c:pt idx="35953">
                  <c:v>357.12692939999999</c:v>
                </c:pt>
                <c:pt idx="35954">
                  <c:v>357.13686339999998</c:v>
                </c:pt>
                <c:pt idx="35955">
                  <c:v>357.14679840000002</c:v>
                </c:pt>
                <c:pt idx="35956">
                  <c:v>357.15673240000001</c:v>
                </c:pt>
                <c:pt idx="35957">
                  <c:v>357.1666664</c:v>
                </c:pt>
                <c:pt idx="35958">
                  <c:v>357.17660139999998</c:v>
                </c:pt>
                <c:pt idx="35959">
                  <c:v>357.18653540000003</c:v>
                </c:pt>
                <c:pt idx="35960">
                  <c:v>357.19647040000001</c:v>
                </c:pt>
                <c:pt idx="35961">
                  <c:v>357.2064044</c:v>
                </c:pt>
                <c:pt idx="35962">
                  <c:v>357.21633939999998</c:v>
                </c:pt>
                <c:pt idx="35963">
                  <c:v>357.22627340000003</c:v>
                </c:pt>
                <c:pt idx="35964">
                  <c:v>357.23620840000001</c:v>
                </c:pt>
                <c:pt idx="35965">
                  <c:v>357.2461424</c:v>
                </c:pt>
                <c:pt idx="35966">
                  <c:v>357.25607739999998</c:v>
                </c:pt>
                <c:pt idx="35967">
                  <c:v>357.26601140000002</c:v>
                </c:pt>
                <c:pt idx="35968">
                  <c:v>357.27594640000001</c:v>
                </c:pt>
                <c:pt idx="35969">
                  <c:v>357.2858804</c:v>
                </c:pt>
                <c:pt idx="35970">
                  <c:v>357.29581539999998</c:v>
                </c:pt>
                <c:pt idx="35971">
                  <c:v>357.30574940000002</c:v>
                </c:pt>
                <c:pt idx="35972">
                  <c:v>357.31568440000001</c:v>
                </c:pt>
                <c:pt idx="35973">
                  <c:v>357.3256184</c:v>
                </c:pt>
                <c:pt idx="35974">
                  <c:v>357.33555339999998</c:v>
                </c:pt>
                <c:pt idx="35975">
                  <c:v>357.34548740000002</c:v>
                </c:pt>
                <c:pt idx="35976">
                  <c:v>357.35542240000001</c:v>
                </c:pt>
                <c:pt idx="35977">
                  <c:v>357.3653564</c:v>
                </c:pt>
                <c:pt idx="35978">
                  <c:v>357.37529139999998</c:v>
                </c:pt>
                <c:pt idx="35979">
                  <c:v>357.38522540000002</c:v>
                </c:pt>
                <c:pt idx="35980">
                  <c:v>357.39516040000001</c:v>
                </c:pt>
                <c:pt idx="35981">
                  <c:v>357.4050944</c:v>
                </c:pt>
                <c:pt idx="35982">
                  <c:v>357.41502939999998</c:v>
                </c:pt>
                <c:pt idx="35983">
                  <c:v>357.42496340000002</c:v>
                </c:pt>
                <c:pt idx="35984">
                  <c:v>357.43489840000001</c:v>
                </c:pt>
                <c:pt idx="35985">
                  <c:v>357.4448324</c:v>
                </c:pt>
                <c:pt idx="35986">
                  <c:v>357.45476739999998</c:v>
                </c:pt>
                <c:pt idx="35987">
                  <c:v>357.46470140000002</c:v>
                </c:pt>
                <c:pt idx="35988">
                  <c:v>357.47463540000001</c:v>
                </c:pt>
                <c:pt idx="35989">
                  <c:v>357.4845704</c:v>
                </c:pt>
                <c:pt idx="35990">
                  <c:v>357.49450439999998</c:v>
                </c:pt>
                <c:pt idx="35991">
                  <c:v>357.50443940000002</c:v>
                </c:pt>
                <c:pt idx="35992">
                  <c:v>357.51437340000001</c:v>
                </c:pt>
                <c:pt idx="35993">
                  <c:v>357.5243084</c:v>
                </c:pt>
                <c:pt idx="35994">
                  <c:v>357.53424239999998</c:v>
                </c:pt>
                <c:pt idx="35995">
                  <c:v>357.54417740000002</c:v>
                </c:pt>
                <c:pt idx="35996">
                  <c:v>357.55411140000001</c:v>
                </c:pt>
                <c:pt idx="35997">
                  <c:v>357.5640464</c:v>
                </c:pt>
                <c:pt idx="35998">
                  <c:v>357.57398039999998</c:v>
                </c:pt>
                <c:pt idx="35999">
                  <c:v>357.58391540000002</c:v>
                </c:pt>
                <c:pt idx="36000">
                  <c:v>357.59384940000001</c:v>
                </c:pt>
                <c:pt idx="36001">
                  <c:v>357.6037844</c:v>
                </c:pt>
                <c:pt idx="36002">
                  <c:v>357.61371839999998</c:v>
                </c:pt>
                <c:pt idx="36003">
                  <c:v>357.62365340000002</c:v>
                </c:pt>
                <c:pt idx="36004">
                  <c:v>357.63358740000001</c:v>
                </c:pt>
                <c:pt idx="36005">
                  <c:v>357.64352239999999</c:v>
                </c:pt>
                <c:pt idx="36006">
                  <c:v>357.65345639999998</c:v>
                </c:pt>
                <c:pt idx="36007">
                  <c:v>357.66339140000002</c:v>
                </c:pt>
                <c:pt idx="36008">
                  <c:v>357.67332540000001</c:v>
                </c:pt>
                <c:pt idx="36009">
                  <c:v>357.68326039999999</c:v>
                </c:pt>
                <c:pt idx="36010">
                  <c:v>357.69319439999998</c:v>
                </c:pt>
                <c:pt idx="36011">
                  <c:v>357.70312940000002</c:v>
                </c:pt>
                <c:pt idx="36012">
                  <c:v>357.71306340000001</c:v>
                </c:pt>
                <c:pt idx="36013">
                  <c:v>357.72299839999999</c:v>
                </c:pt>
                <c:pt idx="36014">
                  <c:v>357.73293239999998</c:v>
                </c:pt>
                <c:pt idx="36015">
                  <c:v>357.74286740000002</c:v>
                </c:pt>
                <c:pt idx="36016">
                  <c:v>357.75280140000001</c:v>
                </c:pt>
                <c:pt idx="36017">
                  <c:v>357.76273639999999</c:v>
                </c:pt>
                <c:pt idx="36018">
                  <c:v>357.77267039999998</c:v>
                </c:pt>
                <c:pt idx="36019">
                  <c:v>357.78260540000002</c:v>
                </c:pt>
                <c:pt idx="36020">
                  <c:v>357.79253940000001</c:v>
                </c:pt>
                <c:pt idx="36021">
                  <c:v>357.80247439999999</c:v>
                </c:pt>
                <c:pt idx="36022">
                  <c:v>357.81240930000001</c:v>
                </c:pt>
                <c:pt idx="36023">
                  <c:v>357.8223433</c:v>
                </c:pt>
                <c:pt idx="36024">
                  <c:v>357.83227829999998</c:v>
                </c:pt>
                <c:pt idx="36025">
                  <c:v>357.84221230000003</c:v>
                </c:pt>
                <c:pt idx="36026">
                  <c:v>357.85214730000001</c:v>
                </c:pt>
                <c:pt idx="36027">
                  <c:v>357.8620813</c:v>
                </c:pt>
                <c:pt idx="36028">
                  <c:v>357.87201629999998</c:v>
                </c:pt>
                <c:pt idx="36029">
                  <c:v>357.88195030000003</c:v>
                </c:pt>
                <c:pt idx="36030">
                  <c:v>357.89188530000001</c:v>
                </c:pt>
                <c:pt idx="36031">
                  <c:v>357.9018193</c:v>
                </c:pt>
                <c:pt idx="36032">
                  <c:v>357.91175429999998</c:v>
                </c:pt>
                <c:pt idx="36033">
                  <c:v>357.92168830000003</c:v>
                </c:pt>
                <c:pt idx="36034">
                  <c:v>357.93162330000001</c:v>
                </c:pt>
                <c:pt idx="36035">
                  <c:v>357.9415573</c:v>
                </c:pt>
                <c:pt idx="36036">
                  <c:v>357.95149229999998</c:v>
                </c:pt>
                <c:pt idx="36037">
                  <c:v>357.96142630000003</c:v>
                </c:pt>
                <c:pt idx="36038">
                  <c:v>357.97136130000001</c:v>
                </c:pt>
                <c:pt idx="36039">
                  <c:v>357.9812953</c:v>
                </c:pt>
                <c:pt idx="36040">
                  <c:v>357.99123029999998</c:v>
                </c:pt>
                <c:pt idx="36041">
                  <c:v>358.00116430000003</c:v>
                </c:pt>
                <c:pt idx="36042">
                  <c:v>358.01109930000001</c:v>
                </c:pt>
                <c:pt idx="36043">
                  <c:v>358.0210333</c:v>
                </c:pt>
                <c:pt idx="36044">
                  <c:v>358.03096829999998</c:v>
                </c:pt>
                <c:pt idx="36045">
                  <c:v>358.04090230000003</c:v>
                </c:pt>
                <c:pt idx="36046">
                  <c:v>358.05083730000001</c:v>
                </c:pt>
                <c:pt idx="36047">
                  <c:v>358.0607713</c:v>
                </c:pt>
                <c:pt idx="36048">
                  <c:v>358.07070629999998</c:v>
                </c:pt>
                <c:pt idx="36049">
                  <c:v>358.08064030000003</c:v>
                </c:pt>
                <c:pt idx="36050">
                  <c:v>358.09057530000001</c:v>
                </c:pt>
                <c:pt idx="36051">
                  <c:v>358.1005093</c:v>
                </c:pt>
                <c:pt idx="36052">
                  <c:v>358.11044429999998</c:v>
                </c:pt>
                <c:pt idx="36053">
                  <c:v>358.12037830000003</c:v>
                </c:pt>
                <c:pt idx="36054">
                  <c:v>358.13031330000001</c:v>
                </c:pt>
                <c:pt idx="36055">
                  <c:v>358.1402473</c:v>
                </c:pt>
                <c:pt idx="36056">
                  <c:v>358.15018220000002</c:v>
                </c:pt>
                <c:pt idx="36057">
                  <c:v>358.16011630000003</c:v>
                </c:pt>
                <c:pt idx="36058">
                  <c:v>358.17005030000001</c:v>
                </c:pt>
                <c:pt idx="36059">
                  <c:v>358.1799853</c:v>
                </c:pt>
                <c:pt idx="36060">
                  <c:v>358.18991929999999</c:v>
                </c:pt>
                <c:pt idx="36061">
                  <c:v>358.19985430000003</c:v>
                </c:pt>
                <c:pt idx="36062">
                  <c:v>358.20978830000001</c:v>
                </c:pt>
                <c:pt idx="36063">
                  <c:v>358.2197233</c:v>
                </c:pt>
                <c:pt idx="36064">
                  <c:v>358.22965729999999</c:v>
                </c:pt>
                <c:pt idx="36065">
                  <c:v>358.23959230000003</c:v>
                </c:pt>
                <c:pt idx="36066">
                  <c:v>358.24952630000001</c:v>
                </c:pt>
                <c:pt idx="36067">
                  <c:v>358.2594613</c:v>
                </c:pt>
                <c:pt idx="36068">
                  <c:v>358.26939529999999</c:v>
                </c:pt>
                <c:pt idx="36069">
                  <c:v>358.27933030000003</c:v>
                </c:pt>
                <c:pt idx="36070">
                  <c:v>358.28926430000001</c:v>
                </c:pt>
                <c:pt idx="36071">
                  <c:v>358.2991993</c:v>
                </c:pt>
                <c:pt idx="36072">
                  <c:v>358.30913329999998</c:v>
                </c:pt>
                <c:pt idx="36073">
                  <c:v>358.31906830000003</c:v>
                </c:pt>
                <c:pt idx="36074">
                  <c:v>358.32900230000001</c:v>
                </c:pt>
                <c:pt idx="36075">
                  <c:v>358.3389373</c:v>
                </c:pt>
                <c:pt idx="36076">
                  <c:v>358.34887129999998</c:v>
                </c:pt>
                <c:pt idx="36077">
                  <c:v>358.35880630000003</c:v>
                </c:pt>
                <c:pt idx="36078">
                  <c:v>358.36874030000001</c:v>
                </c:pt>
                <c:pt idx="36079">
                  <c:v>358.3786753</c:v>
                </c:pt>
                <c:pt idx="36080">
                  <c:v>358.38860929999998</c:v>
                </c:pt>
                <c:pt idx="36081">
                  <c:v>358.39854430000003</c:v>
                </c:pt>
                <c:pt idx="36082">
                  <c:v>358.40847819999999</c:v>
                </c:pt>
                <c:pt idx="36083">
                  <c:v>358.4184133</c:v>
                </c:pt>
                <c:pt idx="36084">
                  <c:v>358.42834729999998</c:v>
                </c:pt>
                <c:pt idx="36085">
                  <c:v>358.43828230000003</c:v>
                </c:pt>
                <c:pt idx="36086">
                  <c:v>358.44821630000001</c:v>
                </c:pt>
                <c:pt idx="36087">
                  <c:v>358.4581513</c:v>
                </c:pt>
                <c:pt idx="36088">
                  <c:v>358.46808529999998</c:v>
                </c:pt>
                <c:pt idx="36089">
                  <c:v>358.47802030000003</c:v>
                </c:pt>
                <c:pt idx="36090">
                  <c:v>358.48795430000001</c:v>
                </c:pt>
                <c:pt idx="36091">
                  <c:v>358.4978893</c:v>
                </c:pt>
                <c:pt idx="36092">
                  <c:v>358.50782329999998</c:v>
                </c:pt>
                <c:pt idx="36093">
                  <c:v>358.51775830000003</c:v>
                </c:pt>
                <c:pt idx="36094">
                  <c:v>358.52769230000001</c:v>
                </c:pt>
                <c:pt idx="36095">
                  <c:v>358.5376273</c:v>
                </c:pt>
                <c:pt idx="36096">
                  <c:v>358.54756129999998</c:v>
                </c:pt>
                <c:pt idx="36097">
                  <c:v>358.55749630000003</c:v>
                </c:pt>
                <c:pt idx="36098">
                  <c:v>358.56743030000001</c:v>
                </c:pt>
                <c:pt idx="36099">
                  <c:v>358.5773653</c:v>
                </c:pt>
                <c:pt idx="36100">
                  <c:v>358.58729929999998</c:v>
                </c:pt>
                <c:pt idx="36101">
                  <c:v>358.59723430000003</c:v>
                </c:pt>
                <c:pt idx="36102">
                  <c:v>358.60716830000001</c:v>
                </c:pt>
                <c:pt idx="36103">
                  <c:v>358.6171033</c:v>
                </c:pt>
                <c:pt idx="36104">
                  <c:v>358.62703729999998</c:v>
                </c:pt>
                <c:pt idx="36105">
                  <c:v>358.63697230000002</c:v>
                </c:pt>
                <c:pt idx="36106">
                  <c:v>358.64690630000001</c:v>
                </c:pt>
                <c:pt idx="36107">
                  <c:v>358.6568413</c:v>
                </c:pt>
                <c:pt idx="36108">
                  <c:v>358.66677529999998</c:v>
                </c:pt>
                <c:pt idx="36109">
                  <c:v>358.67671030000002</c:v>
                </c:pt>
                <c:pt idx="36110">
                  <c:v>358.68664430000001</c:v>
                </c:pt>
                <c:pt idx="36111">
                  <c:v>358.6965793</c:v>
                </c:pt>
                <c:pt idx="36112">
                  <c:v>358.70651329999998</c:v>
                </c:pt>
                <c:pt idx="36113">
                  <c:v>358.71644830000002</c:v>
                </c:pt>
                <c:pt idx="36114">
                  <c:v>358.72638230000001</c:v>
                </c:pt>
                <c:pt idx="36115">
                  <c:v>358.7363173</c:v>
                </c:pt>
                <c:pt idx="36116">
                  <c:v>358.74625129999998</c:v>
                </c:pt>
                <c:pt idx="36117">
                  <c:v>358.75618530000003</c:v>
                </c:pt>
                <c:pt idx="36118">
                  <c:v>358.76612030000001</c:v>
                </c:pt>
                <c:pt idx="36119">
                  <c:v>358.7760553</c:v>
                </c:pt>
                <c:pt idx="36120">
                  <c:v>358.78598929999998</c:v>
                </c:pt>
                <c:pt idx="36121">
                  <c:v>358.79592430000002</c:v>
                </c:pt>
                <c:pt idx="36122">
                  <c:v>358.80585789999998</c:v>
                </c:pt>
                <c:pt idx="36123">
                  <c:v>358.81579290000002</c:v>
                </c:pt>
                <c:pt idx="36124">
                  <c:v>358.82572690000001</c:v>
                </c:pt>
                <c:pt idx="36125">
                  <c:v>358.83566189999999</c:v>
                </c:pt>
                <c:pt idx="36126">
                  <c:v>358.84559589999998</c:v>
                </c:pt>
                <c:pt idx="36127">
                  <c:v>358.85553090000002</c:v>
                </c:pt>
                <c:pt idx="36128">
                  <c:v>358.86546490000001</c:v>
                </c:pt>
                <c:pt idx="36129">
                  <c:v>358.87539989999999</c:v>
                </c:pt>
                <c:pt idx="36130">
                  <c:v>358.88533389999998</c:v>
                </c:pt>
                <c:pt idx="36131">
                  <c:v>358.89526890000002</c:v>
                </c:pt>
                <c:pt idx="36132">
                  <c:v>358.90520290000001</c:v>
                </c:pt>
                <c:pt idx="36133">
                  <c:v>358.91513789999999</c:v>
                </c:pt>
                <c:pt idx="36134">
                  <c:v>358.92507189999998</c:v>
                </c:pt>
                <c:pt idx="36135">
                  <c:v>358.93500690000002</c:v>
                </c:pt>
                <c:pt idx="36136">
                  <c:v>358.94494090000001</c:v>
                </c:pt>
                <c:pt idx="36137">
                  <c:v>358.95487589999999</c:v>
                </c:pt>
                <c:pt idx="36138">
                  <c:v>358.96480989999998</c:v>
                </c:pt>
                <c:pt idx="36139">
                  <c:v>358.97474390000002</c:v>
                </c:pt>
                <c:pt idx="36140">
                  <c:v>358.98467890000001</c:v>
                </c:pt>
                <c:pt idx="36141">
                  <c:v>358.99461289999999</c:v>
                </c:pt>
                <c:pt idx="36142">
                  <c:v>359.00454789999998</c:v>
                </c:pt>
                <c:pt idx="36143">
                  <c:v>359.01448290000002</c:v>
                </c:pt>
                <c:pt idx="36144">
                  <c:v>359.02441690000001</c:v>
                </c:pt>
                <c:pt idx="36145">
                  <c:v>359.03435189999999</c:v>
                </c:pt>
                <c:pt idx="36146">
                  <c:v>359.04428589999998</c:v>
                </c:pt>
                <c:pt idx="36147">
                  <c:v>359.05422090000002</c:v>
                </c:pt>
                <c:pt idx="36148">
                  <c:v>359.06415490000001</c:v>
                </c:pt>
                <c:pt idx="36149">
                  <c:v>359.07408989999999</c:v>
                </c:pt>
                <c:pt idx="36150">
                  <c:v>359.08402389999998</c:v>
                </c:pt>
                <c:pt idx="36151">
                  <c:v>359.09395790000002</c:v>
                </c:pt>
                <c:pt idx="36152">
                  <c:v>359.10389290000001</c:v>
                </c:pt>
                <c:pt idx="36153">
                  <c:v>359.11382789999999</c:v>
                </c:pt>
                <c:pt idx="36154">
                  <c:v>359.12376189999998</c:v>
                </c:pt>
                <c:pt idx="36155">
                  <c:v>359.13369690000002</c:v>
                </c:pt>
                <c:pt idx="36156">
                  <c:v>359.14363090000001</c:v>
                </c:pt>
                <c:pt idx="36157">
                  <c:v>359.15356489999999</c:v>
                </c:pt>
                <c:pt idx="36158">
                  <c:v>359.16349989999998</c:v>
                </c:pt>
                <c:pt idx="36159">
                  <c:v>359.17343490000002</c:v>
                </c:pt>
                <c:pt idx="36160">
                  <c:v>359.1833689</c:v>
                </c:pt>
                <c:pt idx="36161">
                  <c:v>359.19330289999999</c:v>
                </c:pt>
                <c:pt idx="36162">
                  <c:v>359.20323789999998</c:v>
                </c:pt>
                <c:pt idx="36163">
                  <c:v>359.21317190000002</c:v>
                </c:pt>
                <c:pt idx="36164">
                  <c:v>359.2231069</c:v>
                </c:pt>
                <c:pt idx="36165">
                  <c:v>359.23304089999999</c:v>
                </c:pt>
                <c:pt idx="36166">
                  <c:v>359.24297589999998</c:v>
                </c:pt>
                <c:pt idx="36167">
                  <c:v>359.25291090000002</c:v>
                </c:pt>
                <c:pt idx="36168">
                  <c:v>359.2628449</c:v>
                </c:pt>
                <c:pt idx="36169">
                  <c:v>359.27277889999999</c:v>
                </c:pt>
                <c:pt idx="36170">
                  <c:v>359.28271389999998</c:v>
                </c:pt>
                <c:pt idx="36171">
                  <c:v>359.29264890000002</c:v>
                </c:pt>
                <c:pt idx="36172">
                  <c:v>359.3025829</c:v>
                </c:pt>
                <c:pt idx="36173">
                  <c:v>359.31251789999999</c:v>
                </c:pt>
                <c:pt idx="36174">
                  <c:v>359.32245189999998</c:v>
                </c:pt>
                <c:pt idx="36175">
                  <c:v>359.33238590000002</c:v>
                </c:pt>
                <c:pt idx="36176">
                  <c:v>359.3423209</c:v>
                </c:pt>
                <c:pt idx="36177">
                  <c:v>359.35225489999999</c:v>
                </c:pt>
                <c:pt idx="36178">
                  <c:v>359.36218989999998</c:v>
                </c:pt>
                <c:pt idx="36179">
                  <c:v>359.37212490000002</c:v>
                </c:pt>
                <c:pt idx="36180">
                  <c:v>359.3820589</c:v>
                </c:pt>
                <c:pt idx="36181">
                  <c:v>359.39199289999999</c:v>
                </c:pt>
                <c:pt idx="36182">
                  <c:v>359.40192789999998</c:v>
                </c:pt>
                <c:pt idx="36183">
                  <c:v>359.41186190000002</c:v>
                </c:pt>
                <c:pt idx="36184">
                  <c:v>359.4217969</c:v>
                </c:pt>
                <c:pt idx="36185">
                  <c:v>359.43173189999999</c:v>
                </c:pt>
                <c:pt idx="36186">
                  <c:v>359.44166589999998</c:v>
                </c:pt>
                <c:pt idx="36187">
                  <c:v>359.45160090000002</c:v>
                </c:pt>
                <c:pt idx="36188">
                  <c:v>359.4615349</c:v>
                </c:pt>
                <c:pt idx="36189">
                  <c:v>359.47146989999999</c:v>
                </c:pt>
                <c:pt idx="36190">
                  <c:v>359.48140389999998</c:v>
                </c:pt>
                <c:pt idx="36191">
                  <c:v>359.49133890000002</c:v>
                </c:pt>
                <c:pt idx="36192">
                  <c:v>359.5012729</c:v>
                </c:pt>
                <c:pt idx="36193">
                  <c:v>359.51120789999999</c:v>
                </c:pt>
                <c:pt idx="36194">
                  <c:v>359.52114189999998</c:v>
                </c:pt>
                <c:pt idx="36195">
                  <c:v>359.53107690000002</c:v>
                </c:pt>
                <c:pt idx="36196">
                  <c:v>359.5410109</c:v>
                </c:pt>
                <c:pt idx="36197">
                  <c:v>359.55094589999999</c:v>
                </c:pt>
                <c:pt idx="36198">
                  <c:v>359.56087989999997</c:v>
                </c:pt>
                <c:pt idx="36199">
                  <c:v>359.57081490000002</c:v>
                </c:pt>
                <c:pt idx="36200">
                  <c:v>359.5807489</c:v>
                </c:pt>
                <c:pt idx="36201">
                  <c:v>359.59068389999999</c:v>
                </c:pt>
                <c:pt idx="36202">
                  <c:v>359.60061789999997</c:v>
                </c:pt>
                <c:pt idx="36203">
                  <c:v>359.61055290000002</c:v>
                </c:pt>
                <c:pt idx="36204">
                  <c:v>359.6204869</c:v>
                </c:pt>
                <c:pt idx="36205">
                  <c:v>359.63042189999999</c:v>
                </c:pt>
                <c:pt idx="36206">
                  <c:v>359.64035589999997</c:v>
                </c:pt>
                <c:pt idx="36207">
                  <c:v>359.65029090000002</c:v>
                </c:pt>
                <c:pt idx="36208">
                  <c:v>359.6602249</c:v>
                </c:pt>
                <c:pt idx="36209">
                  <c:v>359.67015989999999</c:v>
                </c:pt>
                <c:pt idx="36210">
                  <c:v>359.68009389999997</c:v>
                </c:pt>
                <c:pt idx="36211">
                  <c:v>359.69002890000002</c:v>
                </c:pt>
                <c:pt idx="36212">
                  <c:v>359.6999629</c:v>
                </c:pt>
                <c:pt idx="36213">
                  <c:v>359.70989789999999</c:v>
                </c:pt>
                <c:pt idx="36214">
                  <c:v>359.71983189999997</c:v>
                </c:pt>
                <c:pt idx="36215">
                  <c:v>359.72976690000002</c:v>
                </c:pt>
                <c:pt idx="36216">
                  <c:v>359.7397009</c:v>
                </c:pt>
                <c:pt idx="36217">
                  <c:v>359.74963589999999</c:v>
                </c:pt>
                <c:pt idx="36218">
                  <c:v>359.75956989999997</c:v>
                </c:pt>
                <c:pt idx="36219">
                  <c:v>359.76950490000002</c:v>
                </c:pt>
                <c:pt idx="36220">
                  <c:v>359.7794389</c:v>
                </c:pt>
                <c:pt idx="36221">
                  <c:v>359.78937389999999</c:v>
                </c:pt>
                <c:pt idx="36222">
                  <c:v>359.79930789999997</c:v>
                </c:pt>
                <c:pt idx="36223">
                  <c:v>359.80924199999998</c:v>
                </c:pt>
                <c:pt idx="36224">
                  <c:v>359.81917600000003</c:v>
                </c:pt>
                <c:pt idx="36225">
                  <c:v>359.82911100000001</c:v>
                </c:pt>
                <c:pt idx="36226">
                  <c:v>359.839045</c:v>
                </c:pt>
                <c:pt idx="36227">
                  <c:v>359.84897999999998</c:v>
                </c:pt>
                <c:pt idx="36228">
                  <c:v>359.85891400000003</c:v>
                </c:pt>
                <c:pt idx="36229">
                  <c:v>359.86884900000001</c:v>
                </c:pt>
                <c:pt idx="36230">
                  <c:v>359.878783</c:v>
                </c:pt>
                <c:pt idx="36231">
                  <c:v>359.88871799999998</c:v>
                </c:pt>
                <c:pt idx="36232">
                  <c:v>359.89865200000003</c:v>
                </c:pt>
                <c:pt idx="36233">
                  <c:v>359.90858700000001</c:v>
                </c:pt>
                <c:pt idx="36234">
                  <c:v>359.918521</c:v>
                </c:pt>
                <c:pt idx="36235">
                  <c:v>359.92845599999998</c:v>
                </c:pt>
                <c:pt idx="36236">
                  <c:v>359.93839000000003</c:v>
                </c:pt>
                <c:pt idx="36237">
                  <c:v>359.94832500000001</c:v>
                </c:pt>
                <c:pt idx="36238">
                  <c:v>359.958259</c:v>
                </c:pt>
                <c:pt idx="36239">
                  <c:v>359.96819399999998</c:v>
                </c:pt>
                <c:pt idx="36240">
                  <c:v>359.97812800000003</c:v>
                </c:pt>
                <c:pt idx="36241">
                  <c:v>359.98806300000001</c:v>
                </c:pt>
                <c:pt idx="36242">
                  <c:v>359.997998</c:v>
                </c:pt>
                <c:pt idx="36243">
                  <c:v>360.00793199999998</c:v>
                </c:pt>
                <c:pt idx="36244">
                  <c:v>360.01786700000002</c:v>
                </c:pt>
                <c:pt idx="36245">
                  <c:v>360.02780100000001</c:v>
                </c:pt>
                <c:pt idx="36246">
                  <c:v>360.037736</c:v>
                </c:pt>
                <c:pt idx="36247">
                  <c:v>360.04766999999998</c:v>
                </c:pt>
                <c:pt idx="36248">
                  <c:v>360.05760500000002</c:v>
                </c:pt>
                <c:pt idx="36249">
                  <c:v>360.06753900000001</c:v>
                </c:pt>
                <c:pt idx="36250">
                  <c:v>360.077474</c:v>
                </c:pt>
                <c:pt idx="36251">
                  <c:v>360.08740799999998</c:v>
                </c:pt>
                <c:pt idx="36252">
                  <c:v>360.09734300000002</c:v>
                </c:pt>
                <c:pt idx="36253">
                  <c:v>360.10727700000001</c:v>
                </c:pt>
                <c:pt idx="36254">
                  <c:v>360.11721199999999</c:v>
                </c:pt>
                <c:pt idx="36255">
                  <c:v>360.12714599999998</c:v>
                </c:pt>
                <c:pt idx="36256">
                  <c:v>360.13708100000002</c:v>
                </c:pt>
                <c:pt idx="36257">
                  <c:v>360.14701500000001</c:v>
                </c:pt>
                <c:pt idx="36258">
                  <c:v>360.15694999999999</c:v>
                </c:pt>
                <c:pt idx="36259">
                  <c:v>360.16688399999998</c:v>
                </c:pt>
                <c:pt idx="36260">
                  <c:v>360.17681900000002</c:v>
                </c:pt>
                <c:pt idx="36261">
                  <c:v>360.18675300000001</c:v>
                </c:pt>
                <c:pt idx="36262">
                  <c:v>360.19668799999999</c:v>
                </c:pt>
                <c:pt idx="36263">
                  <c:v>360.20662199999998</c:v>
                </c:pt>
                <c:pt idx="36264">
                  <c:v>360.21655700000002</c:v>
                </c:pt>
                <c:pt idx="36265">
                  <c:v>360.22649100000001</c:v>
                </c:pt>
                <c:pt idx="36266">
                  <c:v>360.23642599999999</c:v>
                </c:pt>
                <c:pt idx="36267">
                  <c:v>360.24635999999998</c:v>
                </c:pt>
                <c:pt idx="36268">
                  <c:v>360.25629500000002</c:v>
                </c:pt>
                <c:pt idx="36269">
                  <c:v>360.26623000000001</c:v>
                </c:pt>
                <c:pt idx="36270">
                  <c:v>360.27616399999999</c:v>
                </c:pt>
                <c:pt idx="36271">
                  <c:v>360.28609899999998</c:v>
                </c:pt>
                <c:pt idx="36272">
                  <c:v>360.29603300000002</c:v>
                </c:pt>
                <c:pt idx="36273">
                  <c:v>360.30596800000001</c:v>
                </c:pt>
                <c:pt idx="36274">
                  <c:v>360.31590199999999</c:v>
                </c:pt>
                <c:pt idx="36275">
                  <c:v>360.32583699999998</c:v>
                </c:pt>
                <c:pt idx="36276">
                  <c:v>360.33577100000002</c:v>
                </c:pt>
                <c:pt idx="36277">
                  <c:v>360.34570600000001</c:v>
                </c:pt>
                <c:pt idx="36278">
                  <c:v>360.35563999999999</c:v>
                </c:pt>
                <c:pt idx="36279">
                  <c:v>360.36557499999998</c:v>
                </c:pt>
                <c:pt idx="36280">
                  <c:v>360.37550900000002</c:v>
                </c:pt>
                <c:pt idx="36281">
                  <c:v>360.38544400000001</c:v>
                </c:pt>
                <c:pt idx="36282">
                  <c:v>360.39537799999999</c:v>
                </c:pt>
                <c:pt idx="36283">
                  <c:v>360.40531299999998</c:v>
                </c:pt>
                <c:pt idx="36284">
                  <c:v>360.41524700000002</c:v>
                </c:pt>
                <c:pt idx="36285">
                  <c:v>360.42518200000001</c:v>
                </c:pt>
                <c:pt idx="36286">
                  <c:v>360.43511599999999</c:v>
                </c:pt>
                <c:pt idx="36287">
                  <c:v>360.44505099999998</c:v>
                </c:pt>
                <c:pt idx="36288">
                  <c:v>360.45498500000002</c:v>
                </c:pt>
                <c:pt idx="36289">
                  <c:v>360.46492000000001</c:v>
                </c:pt>
                <c:pt idx="36290">
                  <c:v>360.47485399999999</c:v>
                </c:pt>
                <c:pt idx="36291">
                  <c:v>360.48478899999998</c:v>
                </c:pt>
                <c:pt idx="36292">
                  <c:v>360.49472400000002</c:v>
                </c:pt>
                <c:pt idx="36293">
                  <c:v>360.50465800000001</c:v>
                </c:pt>
                <c:pt idx="36294">
                  <c:v>360.51459299999999</c:v>
                </c:pt>
                <c:pt idx="36295">
                  <c:v>360.52452699999998</c:v>
                </c:pt>
                <c:pt idx="36296">
                  <c:v>360.53446200000002</c:v>
                </c:pt>
                <c:pt idx="36297">
                  <c:v>360.54439600000001</c:v>
                </c:pt>
                <c:pt idx="36298">
                  <c:v>360.55433099999999</c:v>
                </c:pt>
                <c:pt idx="36299">
                  <c:v>360.56426499999998</c:v>
                </c:pt>
                <c:pt idx="36300">
                  <c:v>360.57420000000002</c:v>
                </c:pt>
                <c:pt idx="36301">
                  <c:v>360.58413400000001</c:v>
                </c:pt>
                <c:pt idx="36302">
                  <c:v>360.59406899999999</c:v>
                </c:pt>
                <c:pt idx="36303">
                  <c:v>360.60400299999998</c:v>
                </c:pt>
                <c:pt idx="36304">
                  <c:v>360.61393800000002</c:v>
                </c:pt>
                <c:pt idx="36305">
                  <c:v>360.62387200000001</c:v>
                </c:pt>
                <c:pt idx="36306">
                  <c:v>360.63380699999999</c:v>
                </c:pt>
                <c:pt idx="36307">
                  <c:v>360.64374099999998</c:v>
                </c:pt>
                <c:pt idx="36308">
                  <c:v>360.65367600000002</c:v>
                </c:pt>
                <c:pt idx="36309">
                  <c:v>360.66361000000001</c:v>
                </c:pt>
                <c:pt idx="36310">
                  <c:v>360.67354499999999</c:v>
                </c:pt>
                <c:pt idx="36311">
                  <c:v>360.68347899999998</c:v>
                </c:pt>
                <c:pt idx="36312">
                  <c:v>360.69341400000002</c:v>
                </c:pt>
                <c:pt idx="36313">
                  <c:v>360.703349</c:v>
                </c:pt>
                <c:pt idx="36314">
                  <c:v>360.71328299999999</c:v>
                </c:pt>
                <c:pt idx="36315">
                  <c:v>360.72321799999997</c:v>
                </c:pt>
                <c:pt idx="36316">
                  <c:v>360.73315200000002</c:v>
                </c:pt>
                <c:pt idx="36317">
                  <c:v>360.743087</c:v>
                </c:pt>
                <c:pt idx="36318">
                  <c:v>360.75302099999999</c:v>
                </c:pt>
                <c:pt idx="36319">
                  <c:v>360.76295599999997</c:v>
                </c:pt>
                <c:pt idx="36320">
                  <c:v>360.77289000000002</c:v>
                </c:pt>
                <c:pt idx="36321">
                  <c:v>360.782825</c:v>
                </c:pt>
                <c:pt idx="36322">
                  <c:v>360.79275899999999</c:v>
                </c:pt>
                <c:pt idx="36323">
                  <c:v>360.80269399999997</c:v>
                </c:pt>
                <c:pt idx="36324">
                  <c:v>360.81262829999997</c:v>
                </c:pt>
                <c:pt idx="36325">
                  <c:v>360.82256330000001</c:v>
                </c:pt>
                <c:pt idx="36326">
                  <c:v>360.8324973</c:v>
                </c:pt>
                <c:pt idx="36327">
                  <c:v>360.84243229999998</c:v>
                </c:pt>
                <c:pt idx="36328">
                  <c:v>360.85236630000003</c:v>
                </c:pt>
                <c:pt idx="36329">
                  <c:v>360.86230130000001</c:v>
                </c:pt>
                <c:pt idx="36330">
                  <c:v>360.8722353</c:v>
                </c:pt>
                <c:pt idx="36331">
                  <c:v>360.88217029999998</c:v>
                </c:pt>
                <c:pt idx="36332">
                  <c:v>360.89210530000003</c:v>
                </c:pt>
                <c:pt idx="36333">
                  <c:v>360.90203930000001</c:v>
                </c:pt>
                <c:pt idx="36334">
                  <c:v>360.9119743</c:v>
                </c:pt>
                <c:pt idx="36335">
                  <c:v>360.92190829999998</c:v>
                </c:pt>
                <c:pt idx="36336">
                  <c:v>360.93184330000003</c:v>
                </c:pt>
                <c:pt idx="36337">
                  <c:v>360.94177730000001</c:v>
                </c:pt>
                <c:pt idx="36338">
                  <c:v>360.9517123</c:v>
                </c:pt>
                <c:pt idx="36339">
                  <c:v>360.96164629999998</c:v>
                </c:pt>
                <c:pt idx="36340">
                  <c:v>360.97158130000003</c:v>
                </c:pt>
                <c:pt idx="36341">
                  <c:v>360.98151530000001</c:v>
                </c:pt>
                <c:pt idx="36342">
                  <c:v>360.9914503</c:v>
                </c:pt>
                <c:pt idx="36343">
                  <c:v>361.00138429999998</c:v>
                </c:pt>
                <c:pt idx="36344">
                  <c:v>361.01131930000003</c:v>
                </c:pt>
                <c:pt idx="36345">
                  <c:v>361.02125330000001</c:v>
                </c:pt>
                <c:pt idx="36346">
                  <c:v>361.0311883</c:v>
                </c:pt>
                <c:pt idx="36347">
                  <c:v>361.04112229999998</c:v>
                </c:pt>
                <c:pt idx="36348">
                  <c:v>361.05105730000002</c:v>
                </c:pt>
                <c:pt idx="36349">
                  <c:v>361.06099230000001</c:v>
                </c:pt>
                <c:pt idx="36350">
                  <c:v>361.0709263</c:v>
                </c:pt>
                <c:pt idx="36351">
                  <c:v>361.08086129999998</c:v>
                </c:pt>
                <c:pt idx="36352">
                  <c:v>361.09079530000002</c:v>
                </c:pt>
                <c:pt idx="36353">
                  <c:v>361.10073030000001</c:v>
                </c:pt>
                <c:pt idx="36354">
                  <c:v>361.1106643</c:v>
                </c:pt>
                <c:pt idx="36355">
                  <c:v>361.12059929999998</c:v>
                </c:pt>
                <c:pt idx="36356">
                  <c:v>361.13053330000002</c:v>
                </c:pt>
                <c:pt idx="36357">
                  <c:v>361.14046830000001</c:v>
                </c:pt>
                <c:pt idx="36358">
                  <c:v>361.1504023</c:v>
                </c:pt>
                <c:pt idx="36359">
                  <c:v>361.16033729999998</c:v>
                </c:pt>
                <c:pt idx="36360">
                  <c:v>361.17027130000002</c:v>
                </c:pt>
                <c:pt idx="36361">
                  <c:v>361.18020630000001</c:v>
                </c:pt>
                <c:pt idx="36362">
                  <c:v>361.1901403</c:v>
                </c:pt>
                <c:pt idx="36363">
                  <c:v>361.20007529999998</c:v>
                </c:pt>
                <c:pt idx="36364">
                  <c:v>361.21001030000002</c:v>
                </c:pt>
                <c:pt idx="36365">
                  <c:v>361.21994430000001</c:v>
                </c:pt>
                <c:pt idx="36366">
                  <c:v>361.22987929999999</c:v>
                </c:pt>
                <c:pt idx="36367">
                  <c:v>361.23981329999998</c:v>
                </c:pt>
                <c:pt idx="36368">
                  <c:v>361.24974830000002</c:v>
                </c:pt>
                <c:pt idx="36369">
                  <c:v>361.25968230000001</c:v>
                </c:pt>
                <c:pt idx="36370">
                  <c:v>361.26961729999999</c:v>
                </c:pt>
                <c:pt idx="36371">
                  <c:v>361.27955129999998</c:v>
                </c:pt>
                <c:pt idx="36372">
                  <c:v>361.28948630000002</c:v>
                </c:pt>
                <c:pt idx="36373">
                  <c:v>361.29942030000001</c:v>
                </c:pt>
                <c:pt idx="36374">
                  <c:v>361.30935529999999</c:v>
                </c:pt>
                <c:pt idx="36375">
                  <c:v>361.31928929999998</c:v>
                </c:pt>
                <c:pt idx="36376">
                  <c:v>361.32922430000002</c:v>
                </c:pt>
                <c:pt idx="36377">
                  <c:v>361.33915830000001</c:v>
                </c:pt>
                <c:pt idx="36378">
                  <c:v>361.34909329999999</c:v>
                </c:pt>
                <c:pt idx="36379">
                  <c:v>361.35902729999998</c:v>
                </c:pt>
                <c:pt idx="36380">
                  <c:v>361.36896230000002</c:v>
                </c:pt>
                <c:pt idx="36381">
                  <c:v>361.37889730000001</c:v>
                </c:pt>
                <c:pt idx="36382">
                  <c:v>361.38883129999999</c:v>
                </c:pt>
                <c:pt idx="36383">
                  <c:v>361.39876629999998</c:v>
                </c:pt>
                <c:pt idx="36384">
                  <c:v>361.40870030000002</c:v>
                </c:pt>
                <c:pt idx="36385">
                  <c:v>361.41863530000001</c:v>
                </c:pt>
                <c:pt idx="36386">
                  <c:v>361.42856929999999</c:v>
                </c:pt>
                <c:pt idx="36387">
                  <c:v>361.43850429999998</c:v>
                </c:pt>
                <c:pt idx="36388">
                  <c:v>361.44843830000002</c:v>
                </c:pt>
                <c:pt idx="36389">
                  <c:v>361.45837330000001</c:v>
                </c:pt>
                <c:pt idx="36390">
                  <c:v>361.46830729999999</c:v>
                </c:pt>
                <c:pt idx="36391">
                  <c:v>361.47824229999998</c:v>
                </c:pt>
                <c:pt idx="36392">
                  <c:v>361.48817630000002</c:v>
                </c:pt>
                <c:pt idx="36393">
                  <c:v>361.49811130000001</c:v>
                </c:pt>
                <c:pt idx="36394">
                  <c:v>361.50804529999999</c:v>
                </c:pt>
                <c:pt idx="36395">
                  <c:v>361.51798029999998</c:v>
                </c:pt>
                <c:pt idx="36396">
                  <c:v>361.52791530000002</c:v>
                </c:pt>
                <c:pt idx="36397">
                  <c:v>361.5378493</c:v>
                </c:pt>
                <c:pt idx="36398">
                  <c:v>361.54778429999999</c:v>
                </c:pt>
                <c:pt idx="36399">
                  <c:v>361.55771829999998</c:v>
                </c:pt>
                <c:pt idx="36400">
                  <c:v>361.56765330000002</c:v>
                </c:pt>
                <c:pt idx="36401">
                  <c:v>361.5775873</c:v>
                </c:pt>
                <c:pt idx="36402">
                  <c:v>361.58752229999999</c:v>
                </c:pt>
                <c:pt idx="36403">
                  <c:v>361.59745629999998</c:v>
                </c:pt>
                <c:pt idx="36404">
                  <c:v>361.60739130000002</c:v>
                </c:pt>
                <c:pt idx="36405">
                  <c:v>361.6173253</c:v>
                </c:pt>
                <c:pt idx="36406">
                  <c:v>361.62726029999999</c:v>
                </c:pt>
                <c:pt idx="36407">
                  <c:v>361.63719429999998</c:v>
                </c:pt>
                <c:pt idx="36408">
                  <c:v>361.64712930000002</c:v>
                </c:pt>
                <c:pt idx="36409">
                  <c:v>361.6570633</c:v>
                </c:pt>
                <c:pt idx="36410">
                  <c:v>361.66699829999999</c:v>
                </c:pt>
                <c:pt idx="36411">
                  <c:v>361.67693329999997</c:v>
                </c:pt>
                <c:pt idx="36412">
                  <c:v>361.68686730000002</c:v>
                </c:pt>
                <c:pt idx="36413">
                  <c:v>361.6968023</c:v>
                </c:pt>
                <c:pt idx="36414">
                  <c:v>361.70673629999999</c:v>
                </c:pt>
                <c:pt idx="36415">
                  <c:v>361.71667129999997</c:v>
                </c:pt>
                <c:pt idx="36416">
                  <c:v>361.72660530000002</c:v>
                </c:pt>
                <c:pt idx="36417">
                  <c:v>361.7365403</c:v>
                </c:pt>
                <c:pt idx="36418">
                  <c:v>361.74647429999999</c:v>
                </c:pt>
                <c:pt idx="36419">
                  <c:v>361.75640929999997</c:v>
                </c:pt>
                <c:pt idx="36420">
                  <c:v>361.76634330000002</c:v>
                </c:pt>
                <c:pt idx="36421">
                  <c:v>361.7762783</c:v>
                </c:pt>
                <c:pt idx="36422">
                  <c:v>361.78621229999999</c:v>
                </c:pt>
                <c:pt idx="36423">
                  <c:v>361.79614729999997</c:v>
                </c:pt>
                <c:pt idx="36424">
                  <c:v>361.80608269999999</c:v>
                </c:pt>
                <c:pt idx="36425">
                  <c:v>361.81601669999998</c:v>
                </c:pt>
                <c:pt idx="36426">
                  <c:v>361.82595170000002</c:v>
                </c:pt>
                <c:pt idx="36427">
                  <c:v>361.83588570000001</c:v>
                </c:pt>
                <c:pt idx="36428">
                  <c:v>361.84582069999999</c:v>
                </c:pt>
                <c:pt idx="36429">
                  <c:v>361.85575469999998</c:v>
                </c:pt>
                <c:pt idx="36430">
                  <c:v>361.86568970000002</c:v>
                </c:pt>
                <c:pt idx="36431">
                  <c:v>361.87562370000001</c:v>
                </c:pt>
                <c:pt idx="36432">
                  <c:v>361.88555869999999</c:v>
                </c:pt>
                <c:pt idx="36433">
                  <c:v>361.89549269999998</c:v>
                </c:pt>
                <c:pt idx="36434">
                  <c:v>361.90542770000002</c:v>
                </c:pt>
                <c:pt idx="36435">
                  <c:v>361.91536170000001</c:v>
                </c:pt>
                <c:pt idx="36436">
                  <c:v>361.92529669999999</c:v>
                </c:pt>
                <c:pt idx="36437">
                  <c:v>361.93523169999997</c:v>
                </c:pt>
                <c:pt idx="36438">
                  <c:v>361.94516570000002</c:v>
                </c:pt>
                <c:pt idx="36439">
                  <c:v>361.9551007</c:v>
                </c:pt>
                <c:pt idx="36440">
                  <c:v>361.96503469999999</c:v>
                </c:pt>
                <c:pt idx="36441">
                  <c:v>361.97496969999997</c:v>
                </c:pt>
                <c:pt idx="36442">
                  <c:v>361.98490370000002</c:v>
                </c:pt>
                <c:pt idx="36443">
                  <c:v>361.9948387</c:v>
                </c:pt>
                <c:pt idx="36444">
                  <c:v>362.00477269999999</c:v>
                </c:pt>
                <c:pt idx="36445">
                  <c:v>362.01470769999997</c:v>
                </c:pt>
                <c:pt idx="36446">
                  <c:v>362.02464170000002</c:v>
                </c:pt>
                <c:pt idx="36447">
                  <c:v>362.0345767</c:v>
                </c:pt>
                <c:pt idx="36448">
                  <c:v>362.04451069999999</c:v>
                </c:pt>
                <c:pt idx="36449">
                  <c:v>362.05444569999997</c:v>
                </c:pt>
                <c:pt idx="36450">
                  <c:v>362.06438070000002</c:v>
                </c:pt>
                <c:pt idx="36451">
                  <c:v>362.0743147</c:v>
                </c:pt>
                <c:pt idx="36452">
                  <c:v>362.08424969999999</c:v>
                </c:pt>
                <c:pt idx="36453">
                  <c:v>362.09418369999997</c:v>
                </c:pt>
                <c:pt idx="36454">
                  <c:v>362.10411870000001</c:v>
                </c:pt>
                <c:pt idx="36455">
                  <c:v>362.1140527</c:v>
                </c:pt>
                <c:pt idx="36456">
                  <c:v>362.12398769999999</c:v>
                </c:pt>
                <c:pt idx="36457">
                  <c:v>362.13392169999997</c:v>
                </c:pt>
                <c:pt idx="36458">
                  <c:v>362.14385670000001</c:v>
                </c:pt>
                <c:pt idx="36459">
                  <c:v>362.1537907</c:v>
                </c:pt>
                <c:pt idx="36460">
                  <c:v>362.16372569999999</c:v>
                </c:pt>
                <c:pt idx="36461">
                  <c:v>362.17365969999997</c:v>
                </c:pt>
                <c:pt idx="36462">
                  <c:v>362.18359470000001</c:v>
                </c:pt>
                <c:pt idx="36463">
                  <c:v>362.1935297</c:v>
                </c:pt>
                <c:pt idx="36464">
                  <c:v>362.20346369999999</c:v>
                </c:pt>
                <c:pt idx="36465">
                  <c:v>362.21339870000003</c:v>
                </c:pt>
                <c:pt idx="36466">
                  <c:v>362.22333270000001</c:v>
                </c:pt>
                <c:pt idx="36467">
                  <c:v>362.2332677</c:v>
                </c:pt>
                <c:pt idx="36468">
                  <c:v>362.24320169999999</c:v>
                </c:pt>
                <c:pt idx="36469">
                  <c:v>362.25313670000003</c:v>
                </c:pt>
                <c:pt idx="36470">
                  <c:v>362.26307070000001</c:v>
                </c:pt>
                <c:pt idx="36471">
                  <c:v>362.2730057</c:v>
                </c:pt>
                <c:pt idx="36472">
                  <c:v>362.28293969999999</c:v>
                </c:pt>
                <c:pt idx="36473">
                  <c:v>362.29287470000003</c:v>
                </c:pt>
                <c:pt idx="36474">
                  <c:v>362.30280870000001</c:v>
                </c:pt>
                <c:pt idx="36475">
                  <c:v>362.3127437</c:v>
                </c:pt>
                <c:pt idx="36476">
                  <c:v>362.32267869999998</c:v>
                </c:pt>
                <c:pt idx="36477">
                  <c:v>362.33261270000003</c:v>
                </c:pt>
                <c:pt idx="36478">
                  <c:v>362.34254770000001</c:v>
                </c:pt>
                <c:pt idx="36479">
                  <c:v>362.3524817</c:v>
                </c:pt>
                <c:pt idx="36480">
                  <c:v>362.36241669999998</c:v>
                </c:pt>
                <c:pt idx="36481">
                  <c:v>362.37235070000003</c:v>
                </c:pt>
                <c:pt idx="36482">
                  <c:v>362.38228570000001</c:v>
                </c:pt>
                <c:pt idx="36483">
                  <c:v>362.3922197</c:v>
                </c:pt>
                <c:pt idx="36484">
                  <c:v>362.40215469999998</c:v>
                </c:pt>
                <c:pt idx="36485">
                  <c:v>362.41208870000003</c:v>
                </c:pt>
                <c:pt idx="36486">
                  <c:v>362.42202370000001</c:v>
                </c:pt>
                <c:pt idx="36487">
                  <c:v>362.4319587</c:v>
                </c:pt>
                <c:pt idx="36488">
                  <c:v>362.44189269999998</c:v>
                </c:pt>
                <c:pt idx="36489">
                  <c:v>362.45182770000002</c:v>
                </c:pt>
                <c:pt idx="36490">
                  <c:v>362.46176170000001</c:v>
                </c:pt>
                <c:pt idx="36491">
                  <c:v>362.4716967</c:v>
                </c:pt>
                <c:pt idx="36492">
                  <c:v>362.48163069999998</c:v>
                </c:pt>
                <c:pt idx="36493">
                  <c:v>362.49156570000002</c:v>
                </c:pt>
                <c:pt idx="36494">
                  <c:v>362.50149970000001</c:v>
                </c:pt>
                <c:pt idx="36495">
                  <c:v>362.5114347</c:v>
                </c:pt>
                <c:pt idx="36496">
                  <c:v>362.52136869999998</c:v>
                </c:pt>
                <c:pt idx="36497">
                  <c:v>362.53130370000002</c:v>
                </c:pt>
                <c:pt idx="36498">
                  <c:v>362.54123870000001</c:v>
                </c:pt>
                <c:pt idx="36499">
                  <c:v>362.5511727</c:v>
                </c:pt>
                <c:pt idx="36500">
                  <c:v>362.56110769999998</c:v>
                </c:pt>
                <c:pt idx="36501">
                  <c:v>362.57104170000002</c:v>
                </c:pt>
                <c:pt idx="36502">
                  <c:v>362.58097670000001</c:v>
                </c:pt>
                <c:pt idx="36503">
                  <c:v>362.59091069999999</c:v>
                </c:pt>
                <c:pt idx="36504">
                  <c:v>362.60084569999998</c:v>
                </c:pt>
                <c:pt idx="36505">
                  <c:v>362.61077970000002</c:v>
                </c:pt>
                <c:pt idx="36506">
                  <c:v>362.62071470000001</c:v>
                </c:pt>
                <c:pt idx="36507">
                  <c:v>362.63064969999999</c:v>
                </c:pt>
                <c:pt idx="36508">
                  <c:v>362.64058369999998</c:v>
                </c:pt>
                <c:pt idx="36509">
                  <c:v>362.65051870000002</c:v>
                </c:pt>
                <c:pt idx="36510">
                  <c:v>362.66045270000001</c:v>
                </c:pt>
                <c:pt idx="36511">
                  <c:v>362.67038769999999</c:v>
                </c:pt>
                <c:pt idx="36512">
                  <c:v>362.68032169999998</c:v>
                </c:pt>
                <c:pt idx="36513">
                  <c:v>362.69025670000002</c:v>
                </c:pt>
                <c:pt idx="36514">
                  <c:v>362.70019070000001</c:v>
                </c:pt>
                <c:pt idx="36515">
                  <c:v>362.71012569999999</c:v>
                </c:pt>
                <c:pt idx="36516">
                  <c:v>362.72005969999998</c:v>
                </c:pt>
                <c:pt idx="36517">
                  <c:v>362.72999470000002</c:v>
                </c:pt>
                <c:pt idx="36518">
                  <c:v>362.73992870000001</c:v>
                </c:pt>
                <c:pt idx="36519">
                  <c:v>362.74986369999999</c:v>
                </c:pt>
                <c:pt idx="36520">
                  <c:v>362.75979869999998</c:v>
                </c:pt>
                <c:pt idx="36521">
                  <c:v>362.76973270000002</c:v>
                </c:pt>
                <c:pt idx="36522">
                  <c:v>362.7796677</c:v>
                </c:pt>
                <c:pt idx="36523">
                  <c:v>362.78960169999999</c:v>
                </c:pt>
                <c:pt idx="36524">
                  <c:v>362.79953669999998</c:v>
                </c:pt>
                <c:pt idx="36525">
                  <c:v>362.8094701</c:v>
                </c:pt>
                <c:pt idx="36526">
                  <c:v>362.81940509999998</c:v>
                </c:pt>
                <c:pt idx="36527">
                  <c:v>362.82933910000003</c:v>
                </c:pt>
                <c:pt idx="36528">
                  <c:v>362.83927410000001</c:v>
                </c:pt>
                <c:pt idx="36529">
                  <c:v>362.8492091</c:v>
                </c:pt>
                <c:pt idx="36530">
                  <c:v>362.85914309999998</c:v>
                </c:pt>
                <c:pt idx="36531">
                  <c:v>362.86907810000002</c:v>
                </c:pt>
                <c:pt idx="36532">
                  <c:v>362.87901210000001</c:v>
                </c:pt>
                <c:pt idx="36533">
                  <c:v>362.8889471</c:v>
                </c:pt>
                <c:pt idx="36534">
                  <c:v>362.89888109999998</c:v>
                </c:pt>
                <c:pt idx="36535">
                  <c:v>362.90881610000002</c:v>
                </c:pt>
                <c:pt idx="36536">
                  <c:v>362.91875010000001</c:v>
                </c:pt>
                <c:pt idx="36537">
                  <c:v>362.9286851</c:v>
                </c:pt>
                <c:pt idx="36538">
                  <c:v>362.93862009999998</c:v>
                </c:pt>
                <c:pt idx="36539">
                  <c:v>362.94855410000002</c:v>
                </c:pt>
                <c:pt idx="36540">
                  <c:v>362.95848910000001</c:v>
                </c:pt>
                <c:pt idx="36541">
                  <c:v>362.9684231</c:v>
                </c:pt>
                <c:pt idx="36542">
                  <c:v>362.97835809999998</c:v>
                </c:pt>
                <c:pt idx="36543">
                  <c:v>362.98829210000002</c:v>
                </c:pt>
                <c:pt idx="36544">
                  <c:v>362.99822710000001</c:v>
                </c:pt>
                <c:pt idx="36545">
                  <c:v>363.0081611</c:v>
                </c:pt>
                <c:pt idx="36546">
                  <c:v>363.01809609999998</c:v>
                </c:pt>
                <c:pt idx="36547">
                  <c:v>363.02803010000002</c:v>
                </c:pt>
                <c:pt idx="36548">
                  <c:v>363.03796510000001</c:v>
                </c:pt>
                <c:pt idx="36549">
                  <c:v>363.04790009999999</c:v>
                </c:pt>
                <c:pt idx="36550">
                  <c:v>363.05783409999998</c:v>
                </c:pt>
                <c:pt idx="36551">
                  <c:v>363.06776910000002</c:v>
                </c:pt>
                <c:pt idx="36552">
                  <c:v>363.07770310000001</c:v>
                </c:pt>
                <c:pt idx="36553">
                  <c:v>363.08763809999999</c:v>
                </c:pt>
                <c:pt idx="36554">
                  <c:v>363.09757209999998</c:v>
                </c:pt>
                <c:pt idx="36555">
                  <c:v>363.10750710000002</c:v>
                </c:pt>
                <c:pt idx="36556">
                  <c:v>363.11744110000001</c:v>
                </c:pt>
                <c:pt idx="36557">
                  <c:v>363.12737609999999</c:v>
                </c:pt>
                <c:pt idx="36558">
                  <c:v>363.13731109999998</c:v>
                </c:pt>
                <c:pt idx="36559">
                  <c:v>363.14724510000002</c:v>
                </c:pt>
                <c:pt idx="36560">
                  <c:v>363.15718010000001</c:v>
                </c:pt>
                <c:pt idx="36561">
                  <c:v>363.16711409999999</c:v>
                </c:pt>
                <c:pt idx="36562">
                  <c:v>363.17704909999998</c:v>
                </c:pt>
                <c:pt idx="36563">
                  <c:v>363.18698310000002</c:v>
                </c:pt>
                <c:pt idx="36564">
                  <c:v>363.1969181</c:v>
                </c:pt>
                <c:pt idx="36565">
                  <c:v>363.20685209999999</c:v>
                </c:pt>
                <c:pt idx="36566">
                  <c:v>363.21678709999998</c:v>
                </c:pt>
                <c:pt idx="36567">
                  <c:v>363.22672210000002</c:v>
                </c:pt>
                <c:pt idx="36568">
                  <c:v>363.2366561</c:v>
                </c:pt>
                <c:pt idx="36569">
                  <c:v>363.24659109999999</c:v>
                </c:pt>
                <c:pt idx="36570">
                  <c:v>363.25652509999998</c:v>
                </c:pt>
                <c:pt idx="36571">
                  <c:v>363.26646010000002</c:v>
                </c:pt>
                <c:pt idx="36572">
                  <c:v>363.2763941</c:v>
                </c:pt>
                <c:pt idx="36573">
                  <c:v>363.28632909999999</c:v>
                </c:pt>
                <c:pt idx="36574">
                  <c:v>363.29626309999998</c:v>
                </c:pt>
                <c:pt idx="36575">
                  <c:v>363.30619810000002</c:v>
                </c:pt>
                <c:pt idx="36576">
                  <c:v>363.3161331</c:v>
                </c:pt>
                <c:pt idx="36577">
                  <c:v>363.32606709999999</c:v>
                </c:pt>
                <c:pt idx="36578">
                  <c:v>363.33600209999997</c:v>
                </c:pt>
                <c:pt idx="36579">
                  <c:v>363.34593610000002</c:v>
                </c:pt>
                <c:pt idx="36580">
                  <c:v>363.3558711</c:v>
                </c:pt>
                <c:pt idx="36581">
                  <c:v>363.36580509999999</c:v>
                </c:pt>
                <c:pt idx="36582">
                  <c:v>363.37574009999997</c:v>
                </c:pt>
                <c:pt idx="36583">
                  <c:v>363.38567410000002</c:v>
                </c:pt>
                <c:pt idx="36584">
                  <c:v>363.3956091</c:v>
                </c:pt>
                <c:pt idx="36585">
                  <c:v>363.40554309999999</c:v>
                </c:pt>
                <c:pt idx="36586">
                  <c:v>363.41547809999997</c:v>
                </c:pt>
                <c:pt idx="36587">
                  <c:v>363.42541310000001</c:v>
                </c:pt>
                <c:pt idx="36588">
                  <c:v>363.4353471</c:v>
                </c:pt>
                <c:pt idx="36589">
                  <c:v>363.44528209999999</c:v>
                </c:pt>
                <c:pt idx="36590">
                  <c:v>363.45521609999997</c:v>
                </c:pt>
                <c:pt idx="36591">
                  <c:v>363.46515110000001</c:v>
                </c:pt>
                <c:pt idx="36592">
                  <c:v>363.4750851</c:v>
                </c:pt>
                <c:pt idx="36593">
                  <c:v>363.48502009999999</c:v>
                </c:pt>
                <c:pt idx="36594">
                  <c:v>363.49495510000003</c:v>
                </c:pt>
                <c:pt idx="36595">
                  <c:v>363.50488910000001</c:v>
                </c:pt>
                <c:pt idx="36596">
                  <c:v>363.5148241</c:v>
                </c:pt>
                <c:pt idx="36597">
                  <c:v>363.52475809999999</c:v>
                </c:pt>
                <c:pt idx="36598">
                  <c:v>363.53469310000003</c:v>
                </c:pt>
                <c:pt idx="36599">
                  <c:v>363.54462710000001</c:v>
                </c:pt>
                <c:pt idx="36600">
                  <c:v>363.5545621</c:v>
                </c:pt>
                <c:pt idx="36601">
                  <c:v>363.56449609999999</c:v>
                </c:pt>
                <c:pt idx="36602">
                  <c:v>363.57443110000003</c:v>
                </c:pt>
                <c:pt idx="36603">
                  <c:v>363.58436610000001</c:v>
                </c:pt>
                <c:pt idx="36604">
                  <c:v>363.5943001</c:v>
                </c:pt>
                <c:pt idx="36605">
                  <c:v>363.60423509999998</c:v>
                </c:pt>
                <c:pt idx="36606">
                  <c:v>363.61416910000003</c:v>
                </c:pt>
                <c:pt idx="36607">
                  <c:v>363.62410410000001</c:v>
                </c:pt>
                <c:pt idx="36608">
                  <c:v>363.6340381</c:v>
                </c:pt>
                <c:pt idx="36609">
                  <c:v>363.64397309999998</c:v>
                </c:pt>
                <c:pt idx="36610">
                  <c:v>363.65390710000003</c:v>
                </c:pt>
                <c:pt idx="36611">
                  <c:v>363.66384210000001</c:v>
                </c:pt>
                <c:pt idx="36612">
                  <c:v>363.6737771</c:v>
                </c:pt>
                <c:pt idx="36613">
                  <c:v>363.68371109999998</c:v>
                </c:pt>
                <c:pt idx="36614">
                  <c:v>363.69364610000002</c:v>
                </c:pt>
                <c:pt idx="36615">
                  <c:v>363.70358010000001</c:v>
                </c:pt>
                <c:pt idx="36616">
                  <c:v>363.7135151</c:v>
                </c:pt>
                <c:pt idx="36617">
                  <c:v>363.72344909999998</c:v>
                </c:pt>
                <c:pt idx="36618">
                  <c:v>363.73338410000002</c:v>
                </c:pt>
                <c:pt idx="36619">
                  <c:v>363.74331810000001</c:v>
                </c:pt>
                <c:pt idx="36620">
                  <c:v>363.75325309999999</c:v>
                </c:pt>
                <c:pt idx="36621">
                  <c:v>363.76318809999998</c:v>
                </c:pt>
                <c:pt idx="36622">
                  <c:v>363.77312210000002</c:v>
                </c:pt>
                <c:pt idx="36623">
                  <c:v>363.78305710000001</c:v>
                </c:pt>
                <c:pt idx="36624">
                  <c:v>363.79299109999999</c:v>
                </c:pt>
                <c:pt idx="36625">
                  <c:v>363.80292609999998</c:v>
                </c:pt>
                <c:pt idx="36626">
                  <c:v>363.8128605</c:v>
                </c:pt>
                <c:pt idx="36627">
                  <c:v>363.82279549999998</c:v>
                </c:pt>
                <c:pt idx="36628">
                  <c:v>363.83273050000003</c:v>
                </c:pt>
                <c:pt idx="36629">
                  <c:v>363.84266450000001</c:v>
                </c:pt>
                <c:pt idx="36630">
                  <c:v>363.8525995</c:v>
                </c:pt>
                <c:pt idx="36631">
                  <c:v>363.86253349999998</c:v>
                </c:pt>
                <c:pt idx="36632">
                  <c:v>363.87246850000002</c:v>
                </c:pt>
                <c:pt idx="36633">
                  <c:v>363.88240250000001</c:v>
                </c:pt>
                <c:pt idx="36634">
                  <c:v>363.8923375</c:v>
                </c:pt>
                <c:pt idx="36635">
                  <c:v>363.90227149999998</c:v>
                </c:pt>
                <c:pt idx="36636">
                  <c:v>363.91220650000002</c:v>
                </c:pt>
                <c:pt idx="36637">
                  <c:v>363.92214150000001</c:v>
                </c:pt>
                <c:pt idx="36638">
                  <c:v>363.9320755</c:v>
                </c:pt>
                <c:pt idx="36639">
                  <c:v>363.94201049999998</c:v>
                </c:pt>
                <c:pt idx="36640">
                  <c:v>363.95194450000002</c:v>
                </c:pt>
                <c:pt idx="36641">
                  <c:v>363.96187950000001</c:v>
                </c:pt>
                <c:pt idx="36642">
                  <c:v>363.9718135</c:v>
                </c:pt>
                <c:pt idx="36643">
                  <c:v>363.98174849999998</c:v>
                </c:pt>
                <c:pt idx="36644">
                  <c:v>363.99168350000002</c:v>
                </c:pt>
                <c:pt idx="36645">
                  <c:v>364.00161750000001</c:v>
                </c:pt>
                <c:pt idx="36646">
                  <c:v>364.01155249999999</c:v>
                </c:pt>
                <c:pt idx="36647">
                  <c:v>364.02148649999998</c:v>
                </c:pt>
                <c:pt idx="36648">
                  <c:v>364.03142150000002</c:v>
                </c:pt>
                <c:pt idx="36649">
                  <c:v>364.04135550000001</c:v>
                </c:pt>
                <c:pt idx="36650">
                  <c:v>364.05129049999999</c:v>
                </c:pt>
                <c:pt idx="36651">
                  <c:v>364.06122549999998</c:v>
                </c:pt>
                <c:pt idx="36652">
                  <c:v>364.07115950000002</c:v>
                </c:pt>
                <c:pt idx="36653">
                  <c:v>364.08109450000001</c:v>
                </c:pt>
                <c:pt idx="36654">
                  <c:v>364.09102849999999</c:v>
                </c:pt>
                <c:pt idx="36655">
                  <c:v>364.10096349999998</c:v>
                </c:pt>
                <c:pt idx="36656">
                  <c:v>364.11089750000002</c:v>
                </c:pt>
                <c:pt idx="36657">
                  <c:v>364.12083250000001</c:v>
                </c:pt>
                <c:pt idx="36658">
                  <c:v>364.13076649999999</c:v>
                </c:pt>
                <c:pt idx="36659">
                  <c:v>364.14070149999998</c:v>
                </c:pt>
                <c:pt idx="36660">
                  <c:v>364.15063650000002</c:v>
                </c:pt>
                <c:pt idx="36661">
                  <c:v>364.16057050000001</c:v>
                </c:pt>
                <c:pt idx="36662">
                  <c:v>364.17050549999999</c:v>
                </c:pt>
                <c:pt idx="36663">
                  <c:v>364.18043949999998</c:v>
                </c:pt>
                <c:pt idx="36664">
                  <c:v>364.19037450000002</c:v>
                </c:pt>
                <c:pt idx="36665">
                  <c:v>364.20030850000001</c:v>
                </c:pt>
                <c:pt idx="36666">
                  <c:v>364.21024349999999</c:v>
                </c:pt>
                <c:pt idx="36667">
                  <c:v>364.22017849999997</c:v>
                </c:pt>
                <c:pt idx="36668">
                  <c:v>364.23011250000002</c:v>
                </c:pt>
                <c:pt idx="36669">
                  <c:v>364.2400475</c:v>
                </c:pt>
                <c:pt idx="36670">
                  <c:v>364.24998149999999</c:v>
                </c:pt>
                <c:pt idx="36671">
                  <c:v>364.25991649999997</c:v>
                </c:pt>
                <c:pt idx="36672">
                  <c:v>364.26985050000002</c:v>
                </c:pt>
                <c:pt idx="36673">
                  <c:v>364.2797855</c:v>
                </c:pt>
                <c:pt idx="36674">
                  <c:v>364.28972049999999</c:v>
                </c:pt>
                <c:pt idx="36675">
                  <c:v>364.29965449999997</c:v>
                </c:pt>
                <c:pt idx="36676">
                  <c:v>364.30958950000002</c:v>
                </c:pt>
                <c:pt idx="36677">
                  <c:v>364.3195235</c:v>
                </c:pt>
                <c:pt idx="36678">
                  <c:v>364.32945849999999</c:v>
                </c:pt>
                <c:pt idx="36679">
                  <c:v>364.33939249999997</c:v>
                </c:pt>
                <c:pt idx="36680">
                  <c:v>364.34932750000002</c:v>
                </c:pt>
                <c:pt idx="36681">
                  <c:v>364.3592625</c:v>
                </c:pt>
                <c:pt idx="36682">
                  <c:v>364.36919649999999</c:v>
                </c:pt>
                <c:pt idx="36683">
                  <c:v>364.37913150000003</c:v>
                </c:pt>
                <c:pt idx="36684">
                  <c:v>364.38906550000002</c:v>
                </c:pt>
                <c:pt idx="36685">
                  <c:v>364.3990005</c:v>
                </c:pt>
                <c:pt idx="36686">
                  <c:v>364.40893449999999</c:v>
                </c:pt>
                <c:pt idx="36687">
                  <c:v>364.41886950000003</c:v>
                </c:pt>
                <c:pt idx="36688">
                  <c:v>364.42880450000001</c:v>
                </c:pt>
                <c:pt idx="36689">
                  <c:v>364.4387385</c:v>
                </c:pt>
                <c:pt idx="36690">
                  <c:v>364.44867349999998</c:v>
                </c:pt>
                <c:pt idx="36691">
                  <c:v>364.45860750000003</c:v>
                </c:pt>
                <c:pt idx="36692">
                  <c:v>364.46854250000001</c:v>
                </c:pt>
                <c:pt idx="36693">
                  <c:v>364.4784765</c:v>
                </c:pt>
                <c:pt idx="36694">
                  <c:v>364.48841149999998</c:v>
                </c:pt>
                <c:pt idx="36695">
                  <c:v>364.49834650000003</c:v>
                </c:pt>
                <c:pt idx="36696">
                  <c:v>364.50828050000001</c:v>
                </c:pt>
                <c:pt idx="36697">
                  <c:v>364.5182155</c:v>
                </c:pt>
                <c:pt idx="36698">
                  <c:v>364.52814949999998</c:v>
                </c:pt>
                <c:pt idx="36699">
                  <c:v>364.53808450000002</c:v>
                </c:pt>
                <c:pt idx="36700">
                  <c:v>364.54801850000001</c:v>
                </c:pt>
                <c:pt idx="36701">
                  <c:v>364.5579535</c:v>
                </c:pt>
                <c:pt idx="36702">
                  <c:v>364.56788849999998</c:v>
                </c:pt>
                <c:pt idx="36703">
                  <c:v>364.57782250000002</c:v>
                </c:pt>
                <c:pt idx="36704">
                  <c:v>364.58775750000001</c:v>
                </c:pt>
                <c:pt idx="36705">
                  <c:v>364.5976915</c:v>
                </c:pt>
                <c:pt idx="36706">
                  <c:v>364.60762649999998</c:v>
                </c:pt>
                <c:pt idx="36707">
                  <c:v>364.61756050000002</c:v>
                </c:pt>
                <c:pt idx="36708">
                  <c:v>364.62749550000001</c:v>
                </c:pt>
                <c:pt idx="36709">
                  <c:v>364.63743049999999</c:v>
                </c:pt>
                <c:pt idx="36710">
                  <c:v>364.64736449999998</c:v>
                </c:pt>
                <c:pt idx="36711">
                  <c:v>364.65729950000002</c:v>
                </c:pt>
                <c:pt idx="36712">
                  <c:v>364.66723350000001</c:v>
                </c:pt>
                <c:pt idx="36713">
                  <c:v>364.67716849999999</c:v>
                </c:pt>
                <c:pt idx="36714">
                  <c:v>364.68710249999998</c:v>
                </c:pt>
                <c:pt idx="36715">
                  <c:v>364.69703750000002</c:v>
                </c:pt>
                <c:pt idx="36716">
                  <c:v>364.70697250000001</c:v>
                </c:pt>
                <c:pt idx="36717">
                  <c:v>364.71690649999999</c:v>
                </c:pt>
                <c:pt idx="36718">
                  <c:v>364.72684149999998</c:v>
                </c:pt>
                <c:pt idx="36719">
                  <c:v>364.73677550000002</c:v>
                </c:pt>
                <c:pt idx="36720">
                  <c:v>364.74671050000001</c:v>
                </c:pt>
                <c:pt idx="36721">
                  <c:v>364.75664449999999</c:v>
                </c:pt>
                <c:pt idx="36722">
                  <c:v>364.76657949999998</c:v>
                </c:pt>
                <c:pt idx="36723">
                  <c:v>364.77651450000002</c:v>
                </c:pt>
                <c:pt idx="36724">
                  <c:v>364.78644850000001</c:v>
                </c:pt>
                <c:pt idx="36725">
                  <c:v>364.79638349999999</c:v>
                </c:pt>
                <c:pt idx="36726">
                  <c:v>364.80631749999998</c:v>
                </c:pt>
                <c:pt idx="36727">
                  <c:v>364.81625279999997</c:v>
                </c:pt>
                <c:pt idx="36728">
                  <c:v>364.82618680000002</c:v>
                </c:pt>
                <c:pt idx="36729">
                  <c:v>364.8361218</c:v>
                </c:pt>
                <c:pt idx="36730">
                  <c:v>364.84605679999999</c:v>
                </c:pt>
                <c:pt idx="36731">
                  <c:v>364.85599079999997</c:v>
                </c:pt>
                <c:pt idx="36732">
                  <c:v>364.86592580000001</c:v>
                </c:pt>
                <c:pt idx="36733">
                  <c:v>364.8758598</c:v>
                </c:pt>
                <c:pt idx="36734">
                  <c:v>364.88579479999999</c:v>
                </c:pt>
                <c:pt idx="36735">
                  <c:v>364.89572879999997</c:v>
                </c:pt>
                <c:pt idx="36736">
                  <c:v>364.90566380000001</c:v>
                </c:pt>
                <c:pt idx="36737">
                  <c:v>364.9155988</c:v>
                </c:pt>
                <c:pt idx="36738">
                  <c:v>364.92553279999998</c:v>
                </c:pt>
                <c:pt idx="36739">
                  <c:v>364.93546780000003</c:v>
                </c:pt>
                <c:pt idx="36740">
                  <c:v>364.94540180000001</c:v>
                </c:pt>
                <c:pt idx="36741">
                  <c:v>364.9553368</c:v>
                </c:pt>
                <c:pt idx="36742">
                  <c:v>364.96527170000002</c:v>
                </c:pt>
                <c:pt idx="36743">
                  <c:v>364.97520580000003</c:v>
                </c:pt>
                <c:pt idx="36744">
                  <c:v>364.98514080000001</c:v>
                </c:pt>
                <c:pt idx="36745">
                  <c:v>364.9950748</c:v>
                </c:pt>
                <c:pt idx="36746">
                  <c:v>365.00500979999998</c:v>
                </c:pt>
                <c:pt idx="36747">
                  <c:v>365.01494380000003</c:v>
                </c:pt>
                <c:pt idx="36748">
                  <c:v>365.02487880000001</c:v>
                </c:pt>
                <c:pt idx="36749">
                  <c:v>365.03481379999999</c:v>
                </c:pt>
                <c:pt idx="36750">
                  <c:v>365.04474779999998</c:v>
                </c:pt>
                <c:pt idx="36751">
                  <c:v>365.05468280000002</c:v>
                </c:pt>
                <c:pt idx="36752">
                  <c:v>365.06461680000001</c:v>
                </c:pt>
                <c:pt idx="36753">
                  <c:v>365.07455179999999</c:v>
                </c:pt>
                <c:pt idx="36754">
                  <c:v>365.08448579999998</c:v>
                </c:pt>
                <c:pt idx="36755">
                  <c:v>365.09442080000002</c:v>
                </c:pt>
                <c:pt idx="36756">
                  <c:v>365.10435580000001</c:v>
                </c:pt>
                <c:pt idx="36757">
                  <c:v>365.11428979999999</c:v>
                </c:pt>
                <c:pt idx="36758">
                  <c:v>365.12422479999998</c:v>
                </c:pt>
                <c:pt idx="36759">
                  <c:v>365.13415880000002</c:v>
                </c:pt>
                <c:pt idx="36760">
                  <c:v>365.14409380000001</c:v>
                </c:pt>
                <c:pt idx="36761">
                  <c:v>365.15402879999999</c:v>
                </c:pt>
                <c:pt idx="36762">
                  <c:v>365.16396279999998</c:v>
                </c:pt>
                <c:pt idx="36763">
                  <c:v>365.17389780000002</c:v>
                </c:pt>
                <c:pt idx="36764">
                  <c:v>365.18383180000001</c:v>
                </c:pt>
                <c:pt idx="36765">
                  <c:v>365.19376679999999</c:v>
                </c:pt>
                <c:pt idx="36766">
                  <c:v>365.20370079999998</c:v>
                </c:pt>
                <c:pt idx="36767">
                  <c:v>365.21363580000002</c:v>
                </c:pt>
                <c:pt idx="36768">
                  <c:v>365.2235708</c:v>
                </c:pt>
                <c:pt idx="36769">
                  <c:v>365.23350479999999</c:v>
                </c:pt>
                <c:pt idx="36770">
                  <c:v>365.24343979999998</c:v>
                </c:pt>
                <c:pt idx="36771">
                  <c:v>365.25337380000002</c:v>
                </c:pt>
                <c:pt idx="36772">
                  <c:v>365.26330869999998</c:v>
                </c:pt>
                <c:pt idx="36773">
                  <c:v>365.27324379999999</c:v>
                </c:pt>
                <c:pt idx="36774">
                  <c:v>365.28317779999998</c:v>
                </c:pt>
                <c:pt idx="36775">
                  <c:v>365.29311280000002</c:v>
                </c:pt>
                <c:pt idx="36776">
                  <c:v>365.3030468</c:v>
                </c:pt>
                <c:pt idx="36777">
                  <c:v>365.31298179999999</c:v>
                </c:pt>
                <c:pt idx="36778">
                  <c:v>365.32291579999998</c:v>
                </c:pt>
                <c:pt idx="36779">
                  <c:v>365.33285080000002</c:v>
                </c:pt>
                <c:pt idx="36780">
                  <c:v>365.3427858</c:v>
                </c:pt>
                <c:pt idx="36781">
                  <c:v>365.35271979999999</c:v>
                </c:pt>
                <c:pt idx="36782">
                  <c:v>365.36265479999997</c:v>
                </c:pt>
                <c:pt idx="36783">
                  <c:v>365.37258880000002</c:v>
                </c:pt>
                <c:pt idx="36784">
                  <c:v>365.3825238</c:v>
                </c:pt>
                <c:pt idx="36785">
                  <c:v>365.39245779999999</c:v>
                </c:pt>
                <c:pt idx="36786">
                  <c:v>365.40239279999997</c:v>
                </c:pt>
                <c:pt idx="36787">
                  <c:v>365.41232780000001</c:v>
                </c:pt>
                <c:pt idx="36788">
                  <c:v>365.4222618</c:v>
                </c:pt>
                <c:pt idx="36789">
                  <c:v>365.43219679999999</c:v>
                </c:pt>
                <c:pt idx="36790">
                  <c:v>365.44213079999997</c:v>
                </c:pt>
                <c:pt idx="36791">
                  <c:v>365.45206580000001</c:v>
                </c:pt>
                <c:pt idx="36792">
                  <c:v>365.4620008</c:v>
                </c:pt>
                <c:pt idx="36793">
                  <c:v>365.47193479999999</c:v>
                </c:pt>
                <c:pt idx="36794">
                  <c:v>365.48186980000003</c:v>
                </c:pt>
                <c:pt idx="36795">
                  <c:v>365.49180380000001</c:v>
                </c:pt>
                <c:pt idx="36796">
                  <c:v>365.5017388</c:v>
                </c:pt>
                <c:pt idx="36797">
                  <c:v>365.51167379999998</c:v>
                </c:pt>
                <c:pt idx="36798">
                  <c:v>365.52160780000003</c:v>
                </c:pt>
                <c:pt idx="36799">
                  <c:v>365.53154280000001</c:v>
                </c:pt>
                <c:pt idx="36800">
                  <c:v>365.5414768</c:v>
                </c:pt>
                <c:pt idx="36801">
                  <c:v>365.55141179999998</c:v>
                </c:pt>
                <c:pt idx="36802">
                  <c:v>365.56134580000003</c:v>
                </c:pt>
                <c:pt idx="36803">
                  <c:v>365.57128080000001</c:v>
                </c:pt>
                <c:pt idx="36804">
                  <c:v>365.5812158</c:v>
                </c:pt>
                <c:pt idx="36805">
                  <c:v>365.59114979999998</c:v>
                </c:pt>
                <c:pt idx="36806">
                  <c:v>365.60108480000002</c:v>
                </c:pt>
                <c:pt idx="36807">
                  <c:v>365.61101880000001</c:v>
                </c:pt>
                <c:pt idx="36808">
                  <c:v>365.6209538</c:v>
                </c:pt>
                <c:pt idx="36809">
                  <c:v>365.63088779999998</c:v>
                </c:pt>
                <c:pt idx="36810">
                  <c:v>365.64082280000002</c:v>
                </c:pt>
                <c:pt idx="36811">
                  <c:v>365.65075780000001</c:v>
                </c:pt>
                <c:pt idx="36812">
                  <c:v>365.6606918</c:v>
                </c:pt>
                <c:pt idx="36813">
                  <c:v>365.67062679999998</c:v>
                </c:pt>
                <c:pt idx="36814">
                  <c:v>365.68056080000002</c:v>
                </c:pt>
                <c:pt idx="36815">
                  <c:v>365.69049580000001</c:v>
                </c:pt>
                <c:pt idx="36816">
                  <c:v>365.70043079999999</c:v>
                </c:pt>
                <c:pt idx="36817">
                  <c:v>365.71036479999998</c:v>
                </c:pt>
                <c:pt idx="36818">
                  <c:v>365.72029980000002</c:v>
                </c:pt>
                <c:pt idx="36819">
                  <c:v>365.73023380000001</c:v>
                </c:pt>
                <c:pt idx="36820">
                  <c:v>365.74016879999999</c:v>
                </c:pt>
                <c:pt idx="36821">
                  <c:v>365.75010379999998</c:v>
                </c:pt>
                <c:pt idx="36822">
                  <c:v>365.76003780000002</c:v>
                </c:pt>
                <c:pt idx="36823">
                  <c:v>365.76997280000001</c:v>
                </c:pt>
                <c:pt idx="36824">
                  <c:v>365.77990679999999</c:v>
                </c:pt>
                <c:pt idx="36825">
                  <c:v>365.78984179999998</c:v>
                </c:pt>
                <c:pt idx="36826">
                  <c:v>365.79977680000002</c:v>
                </c:pt>
                <c:pt idx="36827">
                  <c:v>365.80971030000001</c:v>
                </c:pt>
                <c:pt idx="36828">
                  <c:v>365.81964529999999</c:v>
                </c:pt>
                <c:pt idx="36829">
                  <c:v>365.82957929999998</c:v>
                </c:pt>
                <c:pt idx="36830">
                  <c:v>365.83951430000002</c:v>
                </c:pt>
                <c:pt idx="36831">
                  <c:v>365.84944830000001</c:v>
                </c:pt>
                <c:pt idx="36832">
                  <c:v>365.85938329999999</c:v>
                </c:pt>
                <c:pt idx="36833">
                  <c:v>365.86931829999997</c:v>
                </c:pt>
                <c:pt idx="36834">
                  <c:v>365.87925230000002</c:v>
                </c:pt>
                <c:pt idx="36835">
                  <c:v>365.8891873</c:v>
                </c:pt>
                <c:pt idx="36836">
                  <c:v>365.89912129999999</c:v>
                </c:pt>
                <c:pt idx="36837">
                  <c:v>365.90905629999997</c:v>
                </c:pt>
                <c:pt idx="36838">
                  <c:v>365.91899130000002</c:v>
                </c:pt>
                <c:pt idx="36839">
                  <c:v>365.9289253</c:v>
                </c:pt>
                <c:pt idx="36840">
                  <c:v>365.93886029999999</c:v>
                </c:pt>
                <c:pt idx="36841">
                  <c:v>365.94879429999997</c:v>
                </c:pt>
                <c:pt idx="36842">
                  <c:v>365.95872930000002</c:v>
                </c:pt>
                <c:pt idx="36843">
                  <c:v>365.9686643</c:v>
                </c:pt>
                <c:pt idx="36844">
                  <c:v>365.97859829999999</c:v>
                </c:pt>
                <c:pt idx="36845">
                  <c:v>365.98853329999997</c:v>
                </c:pt>
                <c:pt idx="36846">
                  <c:v>365.99846730000002</c:v>
                </c:pt>
                <c:pt idx="36847">
                  <c:v>366.0084023</c:v>
                </c:pt>
                <c:pt idx="36848">
                  <c:v>366.01833729999998</c:v>
                </c:pt>
                <c:pt idx="36849">
                  <c:v>366.02827129999997</c:v>
                </c:pt>
                <c:pt idx="36850">
                  <c:v>366.03820630000001</c:v>
                </c:pt>
                <c:pt idx="36851">
                  <c:v>366.0481403</c:v>
                </c:pt>
                <c:pt idx="36852">
                  <c:v>366.05807529999998</c:v>
                </c:pt>
                <c:pt idx="36853">
                  <c:v>366.06800930000003</c:v>
                </c:pt>
                <c:pt idx="36854">
                  <c:v>366.07794430000001</c:v>
                </c:pt>
                <c:pt idx="36855">
                  <c:v>366.0878793</c:v>
                </c:pt>
                <c:pt idx="36856">
                  <c:v>366.09781329999998</c:v>
                </c:pt>
                <c:pt idx="36857">
                  <c:v>366.10774830000003</c:v>
                </c:pt>
                <c:pt idx="36858">
                  <c:v>366.11768230000001</c:v>
                </c:pt>
                <c:pt idx="36859">
                  <c:v>366.1276173</c:v>
                </c:pt>
                <c:pt idx="36860">
                  <c:v>366.13755229999998</c:v>
                </c:pt>
                <c:pt idx="36861">
                  <c:v>366.14748630000003</c:v>
                </c:pt>
                <c:pt idx="36862">
                  <c:v>366.15742130000001</c:v>
                </c:pt>
                <c:pt idx="36863">
                  <c:v>366.1673553</c:v>
                </c:pt>
                <c:pt idx="36864">
                  <c:v>366.17729029999998</c:v>
                </c:pt>
                <c:pt idx="36865">
                  <c:v>366.18722530000002</c:v>
                </c:pt>
                <c:pt idx="36866">
                  <c:v>366.19715930000001</c:v>
                </c:pt>
                <c:pt idx="36867">
                  <c:v>366.20709429999999</c:v>
                </c:pt>
                <c:pt idx="36868">
                  <c:v>366.21702829999998</c:v>
                </c:pt>
                <c:pt idx="36869">
                  <c:v>366.22696330000002</c:v>
                </c:pt>
                <c:pt idx="36870">
                  <c:v>366.23689830000001</c:v>
                </c:pt>
                <c:pt idx="36871">
                  <c:v>366.24683229999999</c:v>
                </c:pt>
                <c:pt idx="36872">
                  <c:v>366.25676729999998</c:v>
                </c:pt>
                <c:pt idx="36873">
                  <c:v>366.26670130000002</c:v>
                </c:pt>
                <c:pt idx="36874">
                  <c:v>366.27663630000001</c:v>
                </c:pt>
                <c:pt idx="36875">
                  <c:v>366.28657129999999</c:v>
                </c:pt>
                <c:pt idx="36876">
                  <c:v>366.29650529999998</c:v>
                </c:pt>
                <c:pt idx="36877">
                  <c:v>366.30644030000002</c:v>
                </c:pt>
                <c:pt idx="36878">
                  <c:v>366.31637430000001</c:v>
                </c:pt>
                <c:pt idx="36879">
                  <c:v>366.32630929999999</c:v>
                </c:pt>
                <c:pt idx="36880">
                  <c:v>366.33624429999998</c:v>
                </c:pt>
                <c:pt idx="36881">
                  <c:v>366.34617830000002</c:v>
                </c:pt>
                <c:pt idx="36882">
                  <c:v>366.3561133</c:v>
                </c:pt>
                <c:pt idx="36883">
                  <c:v>366.36604729999999</c:v>
                </c:pt>
                <c:pt idx="36884">
                  <c:v>366.37598229999998</c:v>
                </c:pt>
                <c:pt idx="36885">
                  <c:v>366.38591730000002</c:v>
                </c:pt>
                <c:pt idx="36886">
                  <c:v>366.3958513</c:v>
                </c:pt>
                <c:pt idx="36887">
                  <c:v>366.40578629999999</c:v>
                </c:pt>
                <c:pt idx="36888">
                  <c:v>366.41572029999998</c:v>
                </c:pt>
                <c:pt idx="36889">
                  <c:v>366.42565530000002</c:v>
                </c:pt>
                <c:pt idx="36890">
                  <c:v>366.4355903</c:v>
                </c:pt>
                <c:pt idx="36891">
                  <c:v>366.44552429999999</c:v>
                </c:pt>
                <c:pt idx="36892">
                  <c:v>366.45545929999997</c:v>
                </c:pt>
                <c:pt idx="36893">
                  <c:v>366.46539330000002</c:v>
                </c:pt>
                <c:pt idx="36894">
                  <c:v>366.4753283</c:v>
                </c:pt>
                <c:pt idx="36895">
                  <c:v>366.48526329999999</c:v>
                </c:pt>
                <c:pt idx="36896">
                  <c:v>366.49519729999997</c:v>
                </c:pt>
                <c:pt idx="36897">
                  <c:v>366.50513230000001</c:v>
                </c:pt>
                <c:pt idx="36898">
                  <c:v>366.5150663</c:v>
                </c:pt>
                <c:pt idx="36899">
                  <c:v>366.52500129999999</c:v>
                </c:pt>
                <c:pt idx="36900">
                  <c:v>366.53493630000003</c:v>
                </c:pt>
                <c:pt idx="36901">
                  <c:v>366.54487030000001</c:v>
                </c:pt>
                <c:pt idx="36902">
                  <c:v>366.5548053</c:v>
                </c:pt>
                <c:pt idx="36903">
                  <c:v>366.56473929999999</c:v>
                </c:pt>
                <c:pt idx="36904">
                  <c:v>366.57467430000003</c:v>
                </c:pt>
                <c:pt idx="36905">
                  <c:v>366.58460930000001</c:v>
                </c:pt>
                <c:pt idx="36906">
                  <c:v>366.5945433</c:v>
                </c:pt>
                <c:pt idx="36907">
                  <c:v>366.60447829999998</c:v>
                </c:pt>
                <c:pt idx="36908">
                  <c:v>366.61441230000003</c:v>
                </c:pt>
                <c:pt idx="36909">
                  <c:v>366.62434730000001</c:v>
                </c:pt>
                <c:pt idx="36910">
                  <c:v>366.6342823</c:v>
                </c:pt>
                <c:pt idx="36911">
                  <c:v>366.64421629999998</c:v>
                </c:pt>
                <c:pt idx="36912">
                  <c:v>366.65415130000002</c:v>
                </c:pt>
                <c:pt idx="36913">
                  <c:v>366.66408530000001</c:v>
                </c:pt>
                <c:pt idx="36914">
                  <c:v>366.6740203</c:v>
                </c:pt>
                <c:pt idx="36915">
                  <c:v>366.68395529999998</c:v>
                </c:pt>
                <c:pt idx="36916">
                  <c:v>366.69388930000002</c:v>
                </c:pt>
                <c:pt idx="36917">
                  <c:v>366.70382430000001</c:v>
                </c:pt>
                <c:pt idx="36918">
                  <c:v>366.71375829999999</c:v>
                </c:pt>
                <c:pt idx="36919">
                  <c:v>366.72369329999998</c:v>
                </c:pt>
                <c:pt idx="36920">
                  <c:v>366.73362830000002</c:v>
                </c:pt>
                <c:pt idx="36921">
                  <c:v>366.74356230000001</c:v>
                </c:pt>
                <c:pt idx="36922">
                  <c:v>366.75349729999999</c:v>
                </c:pt>
                <c:pt idx="36923">
                  <c:v>366.76343129999998</c:v>
                </c:pt>
                <c:pt idx="36924">
                  <c:v>366.77336630000002</c:v>
                </c:pt>
                <c:pt idx="36925">
                  <c:v>366.78330130000001</c:v>
                </c:pt>
                <c:pt idx="36926">
                  <c:v>366.79323529999999</c:v>
                </c:pt>
                <c:pt idx="36927">
                  <c:v>366.80317029999998</c:v>
                </c:pt>
                <c:pt idx="36928">
                  <c:v>366.81310439999999</c:v>
                </c:pt>
                <c:pt idx="36929">
                  <c:v>366.82303940000003</c:v>
                </c:pt>
                <c:pt idx="36930">
                  <c:v>366.83297440000001</c:v>
                </c:pt>
                <c:pt idx="36931">
                  <c:v>366.8429084</c:v>
                </c:pt>
                <c:pt idx="36932">
                  <c:v>366.85284339999998</c:v>
                </c:pt>
                <c:pt idx="36933">
                  <c:v>366.86277840000002</c:v>
                </c:pt>
                <c:pt idx="36934">
                  <c:v>366.87271240000001</c:v>
                </c:pt>
                <c:pt idx="36935">
                  <c:v>366.8826474</c:v>
                </c:pt>
                <c:pt idx="36936">
                  <c:v>366.89258139999998</c:v>
                </c:pt>
                <c:pt idx="36937">
                  <c:v>366.90251640000002</c:v>
                </c:pt>
                <c:pt idx="36938">
                  <c:v>366.91245140000001</c:v>
                </c:pt>
                <c:pt idx="36939">
                  <c:v>366.9223854</c:v>
                </c:pt>
                <c:pt idx="36940">
                  <c:v>366.93232039999998</c:v>
                </c:pt>
                <c:pt idx="36941">
                  <c:v>366.94225440000002</c:v>
                </c:pt>
                <c:pt idx="36942">
                  <c:v>366.95218940000001</c:v>
                </c:pt>
                <c:pt idx="36943">
                  <c:v>366.96212439999999</c:v>
                </c:pt>
                <c:pt idx="36944">
                  <c:v>366.97205839999998</c:v>
                </c:pt>
                <c:pt idx="36945">
                  <c:v>366.98199340000002</c:v>
                </c:pt>
                <c:pt idx="36946">
                  <c:v>366.99192740000001</c:v>
                </c:pt>
                <c:pt idx="36947">
                  <c:v>367.00186239999999</c:v>
                </c:pt>
                <c:pt idx="36948">
                  <c:v>367.01179739999998</c:v>
                </c:pt>
                <c:pt idx="36949">
                  <c:v>367.02173140000002</c:v>
                </c:pt>
                <c:pt idx="36950">
                  <c:v>367.03166640000001</c:v>
                </c:pt>
                <c:pt idx="36951">
                  <c:v>367.04160039999999</c:v>
                </c:pt>
                <c:pt idx="36952">
                  <c:v>367.05153539999998</c:v>
                </c:pt>
                <c:pt idx="36953">
                  <c:v>367.06147040000002</c:v>
                </c:pt>
                <c:pt idx="36954">
                  <c:v>367.07140440000001</c:v>
                </c:pt>
                <c:pt idx="36955">
                  <c:v>367.08133939999999</c:v>
                </c:pt>
                <c:pt idx="36956">
                  <c:v>367.09127339999998</c:v>
                </c:pt>
                <c:pt idx="36957">
                  <c:v>367.10120840000002</c:v>
                </c:pt>
                <c:pt idx="36958">
                  <c:v>367.1111434</c:v>
                </c:pt>
                <c:pt idx="36959">
                  <c:v>367.12107739999999</c:v>
                </c:pt>
                <c:pt idx="36960">
                  <c:v>367.13101239999997</c:v>
                </c:pt>
                <c:pt idx="36961">
                  <c:v>367.14094740000002</c:v>
                </c:pt>
                <c:pt idx="36962">
                  <c:v>367.1508814</c:v>
                </c:pt>
                <c:pt idx="36963">
                  <c:v>367.16081639999999</c:v>
                </c:pt>
                <c:pt idx="36964">
                  <c:v>367.17075039999997</c:v>
                </c:pt>
                <c:pt idx="36965">
                  <c:v>367.18068540000002</c:v>
                </c:pt>
                <c:pt idx="36966">
                  <c:v>367.1906204</c:v>
                </c:pt>
                <c:pt idx="36967">
                  <c:v>367.20055439999999</c:v>
                </c:pt>
                <c:pt idx="36968">
                  <c:v>367.21048939999997</c:v>
                </c:pt>
                <c:pt idx="36969">
                  <c:v>367.22042340000002</c:v>
                </c:pt>
                <c:pt idx="36970">
                  <c:v>367.2303584</c:v>
                </c:pt>
                <c:pt idx="36971">
                  <c:v>367.24029339999998</c:v>
                </c:pt>
                <c:pt idx="36972">
                  <c:v>367.25022739999997</c:v>
                </c:pt>
                <c:pt idx="36973">
                  <c:v>367.26016240000001</c:v>
                </c:pt>
                <c:pt idx="36974">
                  <c:v>367.2700964</c:v>
                </c:pt>
                <c:pt idx="36975">
                  <c:v>367.28003139999998</c:v>
                </c:pt>
                <c:pt idx="36976">
                  <c:v>367.28996640000003</c:v>
                </c:pt>
                <c:pt idx="36977">
                  <c:v>367.29990040000001</c:v>
                </c:pt>
                <c:pt idx="36978">
                  <c:v>367.3098354</c:v>
                </c:pt>
                <c:pt idx="36979">
                  <c:v>367.31977039999998</c:v>
                </c:pt>
                <c:pt idx="36980">
                  <c:v>367.32970440000003</c:v>
                </c:pt>
                <c:pt idx="36981">
                  <c:v>367.33963940000001</c:v>
                </c:pt>
                <c:pt idx="36982">
                  <c:v>367.3495734</c:v>
                </c:pt>
                <c:pt idx="36983">
                  <c:v>367.35950839999998</c:v>
                </c:pt>
                <c:pt idx="36984">
                  <c:v>367.36944340000002</c:v>
                </c:pt>
                <c:pt idx="36985">
                  <c:v>367.37937740000001</c:v>
                </c:pt>
                <c:pt idx="36986">
                  <c:v>367.38931239999999</c:v>
                </c:pt>
                <c:pt idx="36987">
                  <c:v>367.39924639999998</c:v>
                </c:pt>
                <c:pt idx="36988">
                  <c:v>367.40918140000002</c:v>
                </c:pt>
                <c:pt idx="36989">
                  <c:v>367.41911640000001</c:v>
                </c:pt>
                <c:pt idx="36990">
                  <c:v>367.42905039999999</c:v>
                </c:pt>
                <c:pt idx="36991">
                  <c:v>367.43898539999998</c:v>
                </c:pt>
                <c:pt idx="36992">
                  <c:v>367.44891940000002</c:v>
                </c:pt>
                <c:pt idx="36993">
                  <c:v>367.45885440000001</c:v>
                </c:pt>
                <c:pt idx="36994">
                  <c:v>367.46878939999999</c:v>
                </c:pt>
                <c:pt idx="36995">
                  <c:v>367.47872339999998</c:v>
                </c:pt>
                <c:pt idx="36996">
                  <c:v>367.48865840000002</c:v>
                </c:pt>
                <c:pt idx="36997">
                  <c:v>367.4985934</c:v>
                </c:pt>
                <c:pt idx="36998">
                  <c:v>367.50852739999999</c:v>
                </c:pt>
                <c:pt idx="36999">
                  <c:v>367.51846239999998</c:v>
                </c:pt>
                <c:pt idx="37000">
                  <c:v>367.52839640000002</c:v>
                </c:pt>
                <c:pt idx="37001">
                  <c:v>367.5383314</c:v>
                </c:pt>
                <c:pt idx="37002">
                  <c:v>367.54826639999999</c:v>
                </c:pt>
                <c:pt idx="37003">
                  <c:v>367.55820039999998</c:v>
                </c:pt>
                <c:pt idx="37004">
                  <c:v>367.56813540000002</c:v>
                </c:pt>
                <c:pt idx="37005">
                  <c:v>367.5780704</c:v>
                </c:pt>
                <c:pt idx="37006">
                  <c:v>367.58800439999999</c:v>
                </c:pt>
                <c:pt idx="37007">
                  <c:v>367.59793939999997</c:v>
                </c:pt>
                <c:pt idx="37008">
                  <c:v>367.60787340000002</c:v>
                </c:pt>
                <c:pt idx="37009">
                  <c:v>367.6178084</c:v>
                </c:pt>
                <c:pt idx="37010">
                  <c:v>367.62774339999999</c:v>
                </c:pt>
                <c:pt idx="37011">
                  <c:v>367.63767739999997</c:v>
                </c:pt>
                <c:pt idx="37012">
                  <c:v>367.64761240000001</c:v>
                </c:pt>
                <c:pt idx="37013">
                  <c:v>367.6575464</c:v>
                </c:pt>
                <c:pt idx="37014">
                  <c:v>367.66748139999999</c:v>
                </c:pt>
                <c:pt idx="37015">
                  <c:v>367.67741640000003</c:v>
                </c:pt>
                <c:pt idx="37016">
                  <c:v>367.68735040000001</c:v>
                </c:pt>
                <c:pt idx="37017">
                  <c:v>367.6972854</c:v>
                </c:pt>
                <c:pt idx="37018">
                  <c:v>367.70722039999998</c:v>
                </c:pt>
                <c:pt idx="37019">
                  <c:v>367.71715440000003</c:v>
                </c:pt>
                <c:pt idx="37020">
                  <c:v>367.72708940000001</c:v>
                </c:pt>
                <c:pt idx="37021">
                  <c:v>367.7370234</c:v>
                </c:pt>
                <c:pt idx="37022">
                  <c:v>367.74695839999998</c:v>
                </c:pt>
                <c:pt idx="37023">
                  <c:v>367.75689340000002</c:v>
                </c:pt>
                <c:pt idx="37024">
                  <c:v>367.76682740000001</c:v>
                </c:pt>
                <c:pt idx="37025">
                  <c:v>367.7767624</c:v>
                </c:pt>
                <c:pt idx="37026">
                  <c:v>367.78669739999998</c:v>
                </c:pt>
                <c:pt idx="37027">
                  <c:v>367.79663140000002</c:v>
                </c:pt>
                <c:pt idx="37028">
                  <c:v>367.80656640000001</c:v>
                </c:pt>
                <c:pt idx="37029">
                  <c:v>367.81650079999997</c:v>
                </c:pt>
                <c:pt idx="37030">
                  <c:v>367.82643580000001</c:v>
                </c:pt>
                <c:pt idx="37031">
                  <c:v>367.8363708</c:v>
                </c:pt>
                <c:pt idx="37032">
                  <c:v>367.84630479999998</c:v>
                </c:pt>
                <c:pt idx="37033">
                  <c:v>367.85623980000003</c:v>
                </c:pt>
                <c:pt idx="37034">
                  <c:v>367.86617380000001</c:v>
                </c:pt>
                <c:pt idx="37035">
                  <c:v>367.8761088</c:v>
                </c:pt>
                <c:pt idx="37036">
                  <c:v>367.88604379999998</c:v>
                </c:pt>
                <c:pt idx="37037">
                  <c:v>367.89597780000003</c:v>
                </c:pt>
                <c:pt idx="37038">
                  <c:v>367.90591280000001</c:v>
                </c:pt>
                <c:pt idx="37039">
                  <c:v>367.91584779999999</c:v>
                </c:pt>
                <c:pt idx="37040">
                  <c:v>367.92578179999998</c:v>
                </c:pt>
                <c:pt idx="37041">
                  <c:v>367.93571680000002</c:v>
                </c:pt>
                <c:pt idx="37042">
                  <c:v>367.94565080000001</c:v>
                </c:pt>
                <c:pt idx="37043">
                  <c:v>367.95558579999999</c:v>
                </c:pt>
                <c:pt idx="37044">
                  <c:v>367.96552079999998</c:v>
                </c:pt>
                <c:pt idx="37045">
                  <c:v>367.97545480000002</c:v>
                </c:pt>
                <c:pt idx="37046">
                  <c:v>367.98538980000001</c:v>
                </c:pt>
                <c:pt idx="37047">
                  <c:v>367.99532479999999</c:v>
                </c:pt>
                <c:pt idx="37048">
                  <c:v>368.00525879999998</c:v>
                </c:pt>
                <c:pt idx="37049">
                  <c:v>368.01519380000002</c:v>
                </c:pt>
                <c:pt idx="37050">
                  <c:v>368.02512780000001</c:v>
                </c:pt>
                <c:pt idx="37051">
                  <c:v>368.03506279999999</c:v>
                </c:pt>
                <c:pt idx="37052">
                  <c:v>368.04499779999998</c:v>
                </c:pt>
                <c:pt idx="37053">
                  <c:v>368.05493180000002</c:v>
                </c:pt>
                <c:pt idx="37054">
                  <c:v>368.0648668</c:v>
                </c:pt>
                <c:pt idx="37055">
                  <c:v>368.07480179999999</c:v>
                </c:pt>
                <c:pt idx="37056">
                  <c:v>368.08473579999998</c:v>
                </c:pt>
                <c:pt idx="37057">
                  <c:v>368.09467080000002</c:v>
                </c:pt>
                <c:pt idx="37058">
                  <c:v>368.1046048</c:v>
                </c:pt>
                <c:pt idx="37059">
                  <c:v>368.11453979999999</c:v>
                </c:pt>
                <c:pt idx="37060">
                  <c:v>368.12447479999997</c:v>
                </c:pt>
                <c:pt idx="37061">
                  <c:v>368.13440880000002</c:v>
                </c:pt>
                <c:pt idx="37062">
                  <c:v>368.1443438</c:v>
                </c:pt>
                <c:pt idx="37063">
                  <c:v>368.15427879999999</c:v>
                </c:pt>
                <c:pt idx="37064">
                  <c:v>368.16421279999997</c:v>
                </c:pt>
                <c:pt idx="37065">
                  <c:v>368.17414780000001</c:v>
                </c:pt>
                <c:pt idx="37066">
                  <c:v>368.1840818</c:v>
                </c:pt>
                <c:pt idx="37067">
                  <c:v>368.19401679999999</c:v>
                </c:pt>
                <c:pt idx="37068">
                  <c:v>368.20395180000003</c:v>
                </c:pt>
                <c:pt idx="37069">
                  <c:v>368.21388580000001</c:v>
                </c:pt>
                <c:pt idx="37070">
                  <c:v>368.2238208</c:v>
                </c:pt>
                <c:pt idx="37071">
                  <c:v>368.23375579999998</c:v>
                </c:pt>
                <c:pt idx="37072">
                  <c:v>368.24368980000003</c:v>
                </c:pt>
                <c:pt idx="37073">
                  <c:v>368.25362480000001</c:v>
                </c:pt>
                <c:pt idx="37074">
                  <c:v>368.2635588</c:v>
                </c:pt>
                <c:pt idx="37075">
                  <c:v>368.27349379999998</c:v>
                </c:pt>
                <c:pt idx="37076">
                  <c:v>368.28342880000002</c:v>
                </c:pt>
                <c:pt idx="37077">
                  <c:v>368.29336280000001</c:v>
                </c:pt>
                <c:pt idx="37078">
                  <c:v>368.3032978</c:v>
                </c:pt>
                <c:pt idx="37079">
                  <c:v>368.31323279999998</c:v>
                </c:pt>
                <c:pt idx="37080">
                  <c:v>368.32316680000002</c:v>
                </c:pt>
                <c:pt idx="37081">
                  <c:v>368.33310180000001</c:v>
                </c:pt>
                <c:pt idx="37082">
                  <c:v>368.3430358</c:v>
                </c:pt>
                <c:pt idx="37083">
                  <c:v>368.35297079999998</c:v>
                </c:pt>
                <c:pt idx="37084">
                  <c:v>368.36290580000002</c:v>
                </c:pt>
                <c:pt idx="37085">
                  <c:v>368.37283980000001</c:v>
                </c:pt>
                <c:pt idx="37086">
                  <c:v>368.38277479999999</c:v>
                </c:pt>
                <c:pt idx="37087">
                  <c:v>368.39270979999998</c:v>
                </c:pt>
                <c:pt idx="37088">
                  <c:v>368.40264380000002</c:v>
                </c:pt>
                <c:pt idx="37089">
                  <c:v>368.41257880000001</c:v>
                </c:pt>
                <c:pt idx="37090">
                  <c:v>368.42251279999999</c:v>
                </c:pt>
                <c:pt idx="37091">
                  <c:v>368.43244779999998</c:v>
                </c:pt>
                <c:pt idx="37092">
                  <c:v>368.44238280000002</c:v>
                </c:pt>
                <c:pt idx="37093">
                  <c:v>368.45231680000001</c:v>
                </c:pt>
                <c:pt idx="37094">
                  <c:v>368.46225179999999</c:v>
                </c:pt>
                <c:pt idx="37095">
                  <c:v>368.47218679999997</c:v>
                </c:pt>
                <c:pt idx="37096">
                  <c:v>368.48212080000002</c:v>
                </c:pt>
                <c:pt idx="37097">
                  <c:v>368.4920558</c:v>
                </c:pt>
                <c:pt idx="37098">
                  <c:v>368.50199079999999</c:v>
                </c:pt>
                <c:pt idx="37099">
                  <c:v>368.51192479999997</c:v>
                </c:pt>
                <c:pt idx="37100">
                  <c:v>368.52185980000002</c:v>
                </c:pt>
                <c:pt idx="37101">
                  <c:v>368.5317938</c:v>
                </c:pt>
                <c:pt idx="37102">
                  <c:v>368.54172879999999</c:v>
                </c:pt>
                <c:pt idx="37103">
                  <c:v>368.55166379999997</c:v>
                </c:pt>
                <c:pt idx="37104">
                  <c:v>368.56159780000002</c:v>
                </c:pt>
                <c:pt idx="37105">
                  <c:v>368.5715328</c:v>
                </c:pt>
                <c:pt idx="37106">
                  <c:v>368.58146779999998</c:v>
                </c:pt>
                <c:pt idx="37107">
                  <c:v>368.59140180000003</c:v>
                </c:pt>
                <c:pt idx="37108">
                  <c:v>368.60133680000001</c:v>
                </c:pt>
                <c:pt idx="37109">
                  <c:v>368.6112718</c:v>
                </c:pt>
                <c:pt idx="37110">
                  <c:v>368.62120579999998</c:v>
                </c:pt>
                <c:pt idx="37111">
                  <c:v>368.63114080000003</c:v>
                </c:pt>
                <c:pt idx="37112">
                  <c:v>368.64107480000001</c:v>
                </c:pt>
                <c:pt idx="37113">
                  <c:v>368.6510098</c:v>
                </c:pt>
                <c:pt idx="37114">
                  <c:v>368.66094479999998</c:v>
                </c:pt>
                <c:pt idx="37115">
                  <c:v>368.67087880000003</c:v>
                </c:pt>
                <c:pt idx="37116">
                  <c:v>368.68081380000001</c:v>
                </c:pt>
                <c:pt idx="37117">
                  <c:v>368.69074879999999</c:v>
                </c:pt>
                <c:pt idx="37118">
                  <c:v>368.70068279999998</c:v>
                </c:pt>
                <c:pt idx="37119">
                  <c:v>368.71061780000002</c:v>
                </c:pt>
                <c:pt idx="37120">
                  <c:v>368.72055280000001</c:v>
                </c:pt>
                <c:pt idx="37121">
                  <c:v>368.73048679999999</c:v>
                </c:pt>
                <c:pt idx="37122">
                  <c:v>368.74042179999998</c:v>
                </c:pt>
                <c:pt idx="37123">
                  <c:v>368.75035580000002</c:v>
                </c:pt>
                <c:pt idx="37124">
                  <c:v>368.76029080000001</c:v>
                </c:pt>
                <c:pt idx="37125">
                  <c:v>368.77022579999999</c:v>
                </c:pt>
                <c:pt idx="37126">
                  <c:v>368.78015979999998</c:v>
                </c:pt>
                <c:pt idx="37127">
                  <c:v>368.79009480000002</c:v>
                </c:pt>
                <c:pt idx="37128">
                  <c:v>368.8000298</c:v>
                </c:pt>
                <c:pt idx="37129">
                  <c:v>368.80996379999999</c:v>
                </c:pt>
                <c:pt idx="37130">
                  <c:v>368.81989859999999</c:v>
                </c:pt>
                <c:pt idx="37131">
                  <c:v>368.82983359999997</c:v>
                </c:pt>
                <c:pt idx="37132">
                  <c:v>368.83976760000002</c:v>
                </c:pt>
                <c:pt idx="37133">
                  <c:v>368.8497026</c:v>
                </c:pt>
                <c:pt idx="37134">
                  <c:v>368.85963659999999</c:v>
                </c:pt>
                <c:pt idx="37135">
                  <c:v>368.86957159999997</c:v>
                </c:pt>
                <c:pt idx="37136">
                  <c:v>368.87950660000001</c:v>
                </c:pt>
                <c:pt idx="37137">
                  <c:v>368.8894406</c:v>
                </c:pt>
                <c:pt idx="37138">
                  <c:v>368.89937559999998</c:v>
                </c:pt>
                <c:pt idx="37139">
                  <c:v>368.90931060000003</c:v>
                </c:pt>
                <c:pt idx="37140">
                  <c:v>368.91924460000001</c:v>
                </c:pt>
                <c:pt idx="37141">
                  <c:v>368.9291796</c:v>
                </c:pt>
                <c:pt idx="37142">
                  <c:v>368.93911459999998</c:v>
                </c:pt>
                <c:pt idx="37143">
                  <c:v>368.94904860000003</c:v>
                </c:pt>
                <c:pt idx="37144">
                  <c:v>368.95898360000001</c:v>
                </c:pt>
                <c:pt idx="37145">
                  <c:v>368.96891859999999</c:v>
                </c:pt>
                <c:pt idx="37146">
                  <c:v>368.97885259999998</c:v>
                </c:pt>
                <c:pt idx="37147">
                  <c:v>368.98878760000002</c:v>
                </c:pt>
                <c:pt idx="37148">
                  <c:v>368.99872160000001</c:v>
                </c:pt>
                <c:pt idx="37149">
                  <c:v>369.00865659999999</c:v>
                </c:pt>
                <c:pt idx="37150">
                  <c:v>369.01859159999998</c:v>
                </c:pt>
                <c:pt idx="37151">
                  <c:v>369.02852560000002</c:v>
                </c:pt>
                <c:pt idx="37152">
                  <c:v>369.03846060000001</c:v>
                </c:pt>
                <c:pt idx="37153">
                  <c:v>369.04839559999999</c:v>
                </c:pt>
                <c:pt idx="37154">
                  <c:v>369.05832959999998</c:v>
                </c:pt>
                <c:pt idx="37155">
                  <c:v>369.06826460000002</c:v>
                </c:pt>
                <c:pt idx="37156">
                  <c:v>369.0781996</c:v>
                </c:pt>
                <c:pt idx="37157">
                  <c:v>369.08813359999999</c:v>
                </c:pt>
                <c:pt idx="37158">
                  <c:v>369.09806859999998</c:v>
                </c:pt>
                <c:pt idx="37159">
                  <c:v>369.10800360000002</c:v>
                </c:pt>
                <c:pt idx="37160">
                  <c:v>369.1179376</c:v>
                </c:pt>
                <c:pt idx="37161">
                  <c:v>369.12787259999999</c:v>
                </c:pt>
                <c:pt idx="37162">
                  <c:v>369.13780659999998</c:v>
                </c:pt>
                <c:pt idx="37163">
                  <c:v>369.14774160000002</c:v>
                </c:pt>
                <c:pt idx="37164">
                  <c:v>369.1576766</c:v>
                </c:pt>
                <c:pt idx="37165">
                  <c:v>369.16761059999999</c:v>
                </c:pt>
                <c:pt idx="37166">
                  <c:v>369.17754559999997</c:v>
                </c:pt>
                <c:pt idx="37167">
                  <c:v>369.18748060000001</c:v>
                </c:pt>
                <c:pt idx="37168">
                  <c:v>369.1974146</c:v>
                </c:pt>
                <c:pt idx="37169">
                  <c:v>369.20734959999999</c:v>
                </c:pt>
                <c:pt idx="37170">
                  <c:v>369.21728460000003</c:v>
                </c:pt>
                <c:pt idx="37171">
                  <c:v>369.22721860000001</c:v>
                </c:pt>
                <c:pt idx="37172">
                  <c:v>369.2371536</c:v>
                </c:pt>
                <c:pt idx="37173">
                  <c:v>369.24708859999998</c:v>
                </c:pt>
                <c:pt idx="37174">
                  <c:v>369.25702260000003</c:v>
                </c:pt>
                <c:pt idx="37175">
                  <c:v>369.26695760000001</c:v>
                </c:pt>
                <c:pt idx="37176">
                  <c:v>369.2768916</c:v>
                </c:pt>
                <c:pt idx="37177">
                  <c:v>369.28682659999998</c:v>
                </c:pt>
                <c:pt idx="37178">
                  <c:v>369.29676160000002</c:v>
                </c:pt>
                <c:pt idx="37179">
                  <c:v>369.30669560000001</c:v>
                </c:pt>
                <c:pt idx="37180">
                  <c:v>369.3166306</c:v>
                </c:pt>
                <c:pt idx="37181">
                  <c:v>369.32656559999998</c:v>
                </c:pt>
                <c:pt idx="37182">
                  <c:v>369.33649960000002</c:v>
                </c:pt>
                <c:pt idx="37183">
                  <c:v>369.34643460000001</c:v>
                </c:pt>
                <c:pt idx="37184">
                  <c:v>369.35636959999999</c:v>
                </c:pt>
                <c:pt idx="37185">
                  <c:v>369.36630359999998</c:v>
                </c:pt>
                <c:pt idx="37186">
                  <c:v>369.37623860000002</c:v>
                </c:pt>
                <c:pt idx="37187">
                  <c:v>369.38617360000001</c:v>
                </c:pt>
                <c:pt idx="37188">
                  <c:v>369.39610759999999</c:v>
                </c:pt>
                <c:pt idx="37189">
                  <c:v>369.40604259999998</c:v>
                </c:pt>
                <c:pt idx="37190">
                  <c:v>369.41597760000002</c:v>
                </c:pt>
                <c:pt idx="37191">
                  <c:v>369.42591160000001</c:v>
                </c:pt>
                <c:pt idx="37192">
                  <c:v>369.43584659999999</c:v>
                </c:pt>
                <c:pt idx="37193">
                  <c:v>369.44578159999998</c:v>
                </c:pt>
                <c:pt idx="37194">
                  <c:v>369.45571560000002</c:v>
                </c:pt>
                <c:pt idx="37195">
                  <c:v>369.4656506</c:v>
                </c:pt>
                <c:pt idx="37196">
                  <c:v>369.47558459999999</c:v>
                </c:pt>
                <c:pt idx="37197">
                  <c:v>369.48551959999998</c:v>
                </c:pt>
                <c:pt idx="37198">
                  <c:v>369.49545460000002</c:v>
                </c:pt>
                <c:pt idx="37199">
                  <c:v>369.5053886</c:v>
                </c:pt>
                <c:pt idx="37200">
                  <c:v>369.51532359999999</c:v>
                </c:pt>
                <c:pt idx="37201">
                  <c:v>369.52525859999997</c:v>
                </c:pt>
                <c:pt idx="37202">
                  <c:v>369.53519260000002</c:v>
                </c:pt>
                <c:pt idx="37203">
                  <c:v>369.5451276</c:v>
                </c:pt>
                <c:pt idx="37204">
                  <c:v>369.55506259999999</c:v>
                </c:pt>
                <c:pt idx="37205">
                  <c:v>369.56499659999997</c:v>
                </c:pt>
                <c:pt idx="37206">
                  <c:v>369.57493160000001</c:v>
                </c:pt>
                <c:pt idx="37207">
                  <c:v>369.5848666</c:v>
                </c:pt>
                <c:pt idx="37208">
                  <c:v>369.59480059999999</c:v>
                </c:pt>
                <c:pt idx="37209">
                  <c:v>369.60473560000003</c:v>
                </c:pt>
                <c:pt idx="37210">
                  <c:v>369.61467060000001</c:v>
                </c:pt>
                <c:pt idx="37211">
                  <c:v>369.6246046</c:v>
                </c:pt>
                <c:pt idx="37212">
                  <c:v>369.63453959999998</c:v>
                </c:pt>
                <c:pt idx="37213">
                  <c:v>369.64447360000003</c:v>
                </c:pt>
                <c:pt idx="37214">
                  <c:v>369.65440860000001</c:v>
                </c:pt>
                <c:pt idx="37215">
                  <c:v>369.6643436</c:v>
                </c:pt>
                <c:pt idx="37216">
                  <c:v>369.67427759999998</c:v>
                </c:pt>
                <c:pt idx="37217">
                  <c:v>369.68421260000002</c:v>
                </c:pt>
                <c:pt idx="37218">
                  <c:v>369.69414760000001</c:v>
                </c:pt>
                <c:pt idx="37219">
                  <c:v>369.70408159999999</c:v>
                </c:pt>
                <c:pt idx="37220">
                  <c:v>369.71401659999998</c:v>
                </c:pt>
                <c:pt idx="37221">
                  <c:v>369.72395160000002</c:v>
                </c:pt>
                <c:pt idx="37222">
                  <c:v>369.73388560000001</c:v>
                </c:pt>
                <c:pt idx="37223">
                  <c:v>369.74382059999999</c:v>
                </c:pt>
                <c:pt idx="37224">
                  <c:v>369.75375559999998</c:v>
                </c:pt>
                <c:pt idx="37225">
                  <c:v>369.76368960000002</c:v>
                </c:pt>
                <c:pt idx="37226">
                  <c:v>369.77362460000001</c:v>
                </c:pt>
                <c:pt idx="37227">
                  <c:v>369.78355959999999</c:v>
                </c:pt>
                <c:pt idx="37228">
                  <c:v>369.79349359999998</c:v>
                </c:pt>
                <c:pt idx="37229">
                  <c:v>369.80342860000002</c:v>
                </c:pt>
                <c:pt idx="37230">
                  <c:v>369.81336390000001</c:v>
                </c:pt>
                <c:pt idx="37231">
                  <c:v>369.8232979</c:v>
                </c:pt>
                <c:pt idx="37232">
                  <c:v>369.83323289999998</c:v>
                </c:pt>
                <c:pt idx="37233">
                  <c:v>369.84316790000003</c:v>
                </c:pt>
                <c:pt idx="37234">
                  <c:v>369.85310190000001</c:v>
                </c:pt>
                <c:pt idx="37235">
                  <c:v>369.8630369</c:v>
                </c:pt>
                <c:pt idx="37236">
                  <c:v>369.87297089999998</c:v>
                </c:pt>
                <c:pt idx="37237">
                  <c:v>369.88290590000003</c:v>
                </c:pt>
                <c:pt idx="37238">
                  <c:v>369.89284090000001</c:v>
                </c:pt>
                <c:pt idx="37239">
                  <c:v>369.9027749</c:v>
                </c:pt>
                <c:pt idx="37240">
                  <c:v>369.91270989999998</c:v>
                </c:pt>
                <c:pt idx="37241">
                  <c:v>369.92264490000002</c:v>
                </c:pt>
                <c:pt idx="37242">
                  <c:v>369.93257890000001</c:v>
                </c:pt>
                <c:pt idx="37243">
                  <c:v>369.94251389999999</c:v>
                </c:pt>
                <c:pt idx="37244">
                  <c:v>369.95244889999998</c:v>
                </c:pt>
                <c:pt idx="37245">
                  <c:v>369.96238290000002</c:v>
                </c:pt>
                <c:pt idx="37246">
                  <c:v>369.97231790000001</c:v>
                </c:pt>
                <c:pt idx="37247">
                  <c:v>369.98225289999999</c:v>
                </c:pt>
                <c:pt idx="37248">
                  <c:v>369.99218689999998</c:v>
                </c:pt>
                <c:pt idx="37249">
                  <c:v>370.00212190000002</c:v>
                </c:pt>
                <c:pt idx="37250">
                  <c:v>370.0120569</c:v>
                </c:pt>
                <c:pt idx="37251">
                  <c:v>370.02199089999999</c:v>
                </c:pt>
                <c:pt idx="37252">
                  <c:v>370.03192589999998</c:v>
                </c:pt>
                <c:pt idx="37253">
                  <c:v>370.04186090000002</c:v>
                </c:pt>
                <c:pt idx="37254">
                  <c:v>370.0517949</c:v>
                </c:pt>
                <c:pt idx="37255">
                  <c:v>370.06172989999999</c:v>
                </c:pt>
                <c:pt idx="37256">
                  <c:v>370.07166489999997</c:v>
                </c:pt>
                <c:pt idx="37257">
                  <c:v>370.08159890000002</c:v>
                </c:pt>
                <c:pt idx="37258">
                  <c:v>370.0915339</c:v>
                </c:pt>
                <c:pt idx="37259">
                  <c:v>370.10146889999999</c:v>
                </c:pt>
                <c:pt idx="37260">
                  <c:v>370.11140289999997</c:v>
                </c:pt>
                <c:pt idx="37261">
                  <c:v>370.12133790000001</c:v>
                </c:pt>
                <c:pt idx="37262">
                  <c:v>370.1312719</c:v>
                </c:pt>
                <c:pt idx="37263">
                  <c:v>370.14120689999999</c:v>
                </c:pt>
                <c:pt idx="37264">
                  <c:v>370.15114190000003</c:v>
                </c:pt>
                <c:pt idx="37265">
                  <c:v>370.16107590000001</c:v>
                </c:pt>
                <c:pt idx="37266">
                  <c:v>370.1710109</c:v>
                </c:pt>
                <c:pt idx="37267">
                  <c:v>370.18094589999998</c:v>
                </c:pt>
                <c:pt idx="37268">
                  <c:v>370.19087990000003</c:v>
                </c:pt>
                <c:pt idx="37269">
                  <c:v>370.20081490000001</c:v>
                </c:pt>
                <c:pt idx="37270">
                  <c:v>370.2107499</c:v>
                </c:pt>
                <c:pt idx="37271">
                  <c:v>370.22068389999998</c:v>
                </c:pt>
                <c:pt idx="37272">
                  <c:v>370.23061890000002</c:v>
                </c:pt>
                <c:pt idx="37273">
                  <c:v>370.24055390000001</c:v>
                </c:pt>
                <c:pt idx="37274">
                  <c:v>370.2504879</c:v>
                </c:pt>
                <c:pt idx="37275">
                  <c:v>370.26042289999998</c:v>
                </c:pt>
                <c:pt idx="37276">
                  <c:v>370.27035790000002</c:v>
                </c:pt>
                <c:pt idx="37277">
                  <c:v>370.28029190000001</c:v>
                </c:pt>
                <c:pt idx="37278">
                  <c:v>370.29022689999999</c:v>
                </c:pt>
                <c:pt idx="37279">
                  <c:v>370.30016189999998</c:v>
                </c:pt>
                <c:pt idx="37280">
                  <c:v>370.31009590000002</c:v>
                </c:pt>
                <c:pt idx="37281">
                  <c:v>370.32003090000001</c:v>
                </c:pt>
                <c:pt idx="37282">
                  <c:v>370.32996589999999</c:v>
                </c:pt>
                <c:pt idx="37283">
                  <c:v>370.33989989999998</c:v>
                </c:pt>
                <c:pt idx="37284">
                  <c:v>370.34983490000002</c:v>
                </c:pt>
                <c:pt idx="37285">
                  <c:v>370.3597699</c:v>
                </c:pt>
                <c:pt idx="37286">
                  <c:v>370.36970389999999</c:v>
                </c:pt>
                <c:pt idx="37287">
                  <c:v>370.37963889999997</c:v>
                </c:pt>
                <c:pt idx="37288">
                  <c:v>370.38957390000002</c:v>
                </c:pt>
                <c:pt idx="37289">
                  <c:v>370.3995079</c:v>
                </c:pt>
                <c:pt idx="37290">
                  <c:v>370.40944289999999</c:v>
                </c:pt>
                <c:pt idx="37291">
                  <c:v>370.41937789999997</c:v>
                </c:pt>
                <c:pt idx="37292">
                  <c:v>370.42931190000002</c:v>
                </c:pt>
                <c:pt idx="37293">
                  <c:v>370.4392469</c:v>
                </c:pt>
                <c:pt idx="37294">
                  <c:v>370.44918189999999</c:v>
                </c:pt>
                <c:pt idx="37295">
                  <c:v>370.45911589999997</c:v>
                </c:pt>
                <c:pt idx="37296">
                  <c:v>370.46905090000001</c:v>
                </c:pt>
                <c:pt idx="37297">
                  <c:v>370.4789859</c:v>
                </c:pt>
                <c:pt idx="37298">
                  <c:v>370.48891989999998</c:v>
                </c:pt>
                <c:pt idx="37299">
                  <c:v>370.49885490000003</c:v>
                </c:pt>
                <c:pt idx="37300">
                  <c:v>370.50878890000001</c:v>
                </c:pt>
                <c:pt idx="37301">
                  <c:v>370.5187239</c:v>
                </c:pt>
                <c:pt idx="37302">
                  <c:v>370.52865889999998</c:v>
                </c:pt>
                <c:pt idx="37303">
                  <c:v>370.53859290000003</c:v>
                </c:pt>
                <c:pt idx="37304">
                  <c:v>370.54852790000001</c:v>
                </c:pt>
                <c:pt idx="37305">
                  <c:v>370.55846289999999</c:v>
                </c:pt>
                <c:pt idx="37306">
                  <c:v>370.56839689999998</c:v>
                </c:pt>
                <c:pt idx="37307">
                  <c:v>370.57833190000002</c:v>
                </c:pt>
                <c:pt idx="37308">
                  <c:v>370.58826690000001</c:v>
                </c:pt>
                <c:pt idx="37309">
                  <c:v>370.59820089999999</c:v>
                </c:pt>
                <c:pt idx="37310">
                  <c:v>370.60813589999998</c:v>
                </c:pt>
                <c:pt idx="37311">
                  <c:v>370.61807090000002</c:v>
                </c:pt>
                <c:pt idx="37312">
                  <c:v>370.62800490000001</c:v>
                </c:pt>
                <c:pt idx="37313">
                  <c:v>370.63793989999999</c:v>
                </c:pt>
                <c:pt idx="37314">
                  <c:v>370.64787489999998</c:v>
                </c:pt>
                <c:pt idx="37315">
                  <c:v>370.65780890000002</c:v>
                </c:pt>
                <c:pt idx="37316">
                  <c:v>370.6677439</c:v>
                </c:pt>
                <c:pt idx="37317">
                  <c:v>370.67767889999999</c:v>
                </c:pt>
                <c:pt idx="37318">
                  <c:v>370.68761289999998</c:v>
                </c:pt>
                <c:pt idx="37319">
                  <c:v>370.69754790000002</c:v>
                </c:pt>
                <c:pt idx="37320">
                  <c:v>370.7074829</c:v>
                </c:pt>
                <c:pt idx="37321">
                  <c:v>370.71741689999999</c:v>
                </c:pt>
                <c:pt idx="37322">
                  <c:v>370.72735189999997</c:v>
                </c:pt>
                <c:pt idx="37323">
                  <c:v>370.73728690000002</c:v>
                </c:pt>
                <c:pt idx="37324">
                  <c:v>370.7472209</c:v>
                </c:pt>
                <c:pt idx="37325">
                  <c:v>370.75715589999999</c:v>
                </c:pt>
                <c:pt idx="37326">
                  <c:v>370.76709090000003</c:v>
                </c:pt>
                <c:pt idx="37327">
                  <c:v>370.77702490000001</c:v>
                </c:pt>
                <c:pt idx="37328">
                  <c:v>370.7869599</c:v>
                </c:pt>
                <c:pt idx="37329">
                  <c:v>370.79689489999998</c:v>
                </c:pt>
                <c:pt idx="37330">
                  <c:v>370.80682890000003</c:v>
                </c:pt>
                <c:pt idx="37331">
                  <c:v>370.81676320000003</c:v>
                </c:pt>
                <c:pt idx="37332">
                  <c:v>370.82669820000001</c:v>
                </c:pt>
                <c:pt idx="37333">
                  <c:v>370.8366322</c:v>
                </c:pt>
                <c:pt idx="37334">
                  <c:v>370.84656719999998</c:v>
                </c:pt>
                <c:pt idx="37335">
                  <c:v>370.85650220000002</c:v>
                </c:pt>
                <c:pt idx="37336">
                  <c:v>370.86643620000001</c:v>
                </c:pt>
                <c:pt idx="37337">
                  <c:v>370.87637119999999</c:v>
                </c:pt>
                <c:pt idx="37338">
                  <c:v>370.88630619999998</c:v>
                </c:pt>
                <c:pt idx="37339">
                  <c:v>370.89624020000002</c:v>
                </c:pt>
                <c:pt idx="37340">
                  <c:v>370.90617520000001</c:v>
                </c:pt>
                <c:pt idx="37341">
                  <c:v>370.91611019999999</c:v>
                </c:pt>
                <c:pt idx="37342">
                  <c:v>370.92604419999998</c:v>
                </c:pt>
                <c:pt idx="37343">
                  <c:v>370.93597920000002</c:v>
                </c:pt>
                <c:pt idx="37344">
                  <c:v>370.9459142</c:v>
                </c:pt>
                <c:pt idx="37345">
                  <c:v>370.95584819999999</c:v>
                </c:pt>
                <c:pt idx="37346">
                  <c:v>370.96578319999998</c:v>
                </c:pt>
                <c:pt idx="37347">
                  <c:v>370.97571820000002</c:v>
                </c:pt>
                <c:pt idx="37348">
                  <c:v>370.9856522</c:v>
                </c:pt>
                <c:pt idx="37349">
                  <c:v>370.99558719999999</c:v>
                </c:pt>
                <c:pt idx="37350">
                  <c:v>371.00552219999997</c:v>
                </c:pt>
                <c:pt idx="37351">
                  <c:v>371.01545620000002</c:v>
                </c:pt>
                <c:pt idx="37352">
                  <c:v>371.0253912</c:v>
                </c:pt>
                <c:pt idx="37353">
                  <c:v>371.03532619999999</c:v>
                </c:pt>
                <c:pt idx="37354">
                  <c:v>371.04526019999997</c:v>
                </c:pt>
                <c:pt idx="37355">
                  <c:v>371.05519520000001</c:v>
                </c:pt>
                <c:pt idx="37356">
                  <c:v>371.0651302</c:v>
                </c:pt>
                <c:pt idx="37357">
                  <c:v>371.07506419999999</c:v>
                </c:pt>
                <c:pt idx="37358">
                  <c:v>371.08499920000003</c:v>
                </c:pt>
                <c:pt idx="37359">
                  <c:v>371.09493420000001</c:v>
                </c:pt>
                <c:pt idx="37360">
                  <c:v>371.1048682</c:v>
                </c:pt>
                <c:pt idx="37361">
                  <c:v>371.11480319999998</c:v>
                </c:pt>
                <c:pt idx="37362">
                  <c:v>371.12473820000002</c:v>
                </c:pt>
                <c:pt idx="37363">
                  <c:v>371.13467220000001</c:v>
                </c:pt>
                <c:pt idx="37364">
                  <c:v>371.1446072</c:v>
                </c:pt>
                <c:pt idx="37365">
                  <c:v>371.15454219999998</c:v>
                </c:pt>
                <c:pt idx="37366">
                  <c:v>371.16447620000002</c:v>
                </c:pt>
                <c:pt idx="37367">
                  <c:v>371.17441120000001</c:v>
                </c:pt>
                <c:pt idx="37368">
                  <c:v>371.18434619999999</c:v>
                </c:pt>
                <c:pt idx="37369">
                  <c:v>371.19428019999998</c:v>
                </c:pt>
                <c:pt idx="37370">
                  <c:v>371.20421520000002</c:v>
                </c:pt>
                <c:pt idx="37371">
                  <c:v>371.21415020000001</c:v>
                </c:pt>
                <c:pt idx="37372">
                  <c:v>371.22408419999999</c:v>
                </c:pt>
                <c:pt idx="37373">
                  <c:v>371.23401919999998</c:v>
                </c:pt>
                <c:pt idx="37374">
                  <c:v>371.24395420000002</c:v>
                </c:pt>
                <c:pt idx="37375">
                  <c:v>371.25388820000001</c:v>
                </c:pt>
                <c:pt idx="37376">
                  <c:v>371.26382319999999</c:v>
                </c:pt>
                <c:pt idx="37377">
                  <c:v>371.27375819999997</c:v>
                </c:pt>
                <c:pt idx="37378">
                  <c:v>371.28369220000002</c:v>
                </c:pt>
                <c:pt idx="37379">
                  <c:v>371.2936272</c:v>
                </c:pt>
                <c:pt idx="37380">
                  <c:v>371.30356219999999</c:v>
                </c:pt>
                <c:pt idx="37381">
                  <c:v>371.31349619999997</c:v>
                </c:pt>
                <c:pt idx="37382">
                  <c:v>371.32343120000002</c:v>
                </c:pt>
                <c:pt idx="37383">
                  <c:v>371.3333662</c:v>
                </c:pt>
                <c:pt idx="37384">
                  <c:v>371.34330019999999</c:v>
                </c:pt>
                <c:pt idx="37385">
                  <c:v>371.35323519999997</c:v>
                </c:pt>
                <c:pt idx="37386">
                  <c:v>371.36317020000001</c:v>
                </c:pt>
                <c:pt idx="37387">
                  <c:v>371.3731042</c:v>
                </c:pt>
                <c:pt idx="37388">
                  <c:v>371.38303919999998</c:v>
                </c:pt>
                <c:pt idx="37389">
                  <c:v>371.39297420000003</c:v>
                </c:pt>
                <c:pt idx="37390">
                  <c:v>371.40290820000001</c:v>
                </c:pt>
                <c:pt idx="37391">
                  <c:v>371.4128432</c:v>
                </c:pt>
                <c:pt idx="37392">
                  <c:v>371.42277819999998</c:v>
                </c:pt>
                <c:pt idx="37393">
                  <c:v>371.43271220000003</c:v>
                </c:pt>
                <c:pt idx="37394">
                  <c:v>371.44264720000001</c:v>
                </c:pt>
                <c:pt idx="37395">
                  <c:v>371.45258219999999</c:v>
                </c:pt>
                <c:pt idx="37396">
                  <c:v>371.46251619999998</c:v>
                </c:pt>
                <c:pt idx="37397">
                  <c:v>371.47245120000002</c:v>
                </c:pt>
                <c:pt idx="37398">
                  <c:v>371.48238620000001</c:v>
                </c:pt>
                <c:pt idx="37399">
                  <c:v>371.49232019999999</c:v>
                </c:pt>
                <c:pt idx="37400">
                  <c:v>371.50225519999998</c:v>
                </c:pt>
                <c:pt idx="37401">
                  <c:v>371.51219020000002</c:v>
                </c:pt>
                <c:pt idx="37402">
                  <c:v>371.52212420000001</c:v>
                </c:pt>
                <c:pt idx="37403">
                  <c:v>371.53205919999999</c:v>
                </c:pt>
                <c:pt idx="37404">
                  <c:v>371.54199419999998</c:v>
                </c:pt>
                <c:pt idx="37405">
                  <c:v>371.55192820000002</c:v>
                </c:pt>
                <c:pt idx="37406">
                  <c:v>371.5618632</c:v>
                </c:pt>
                <c:pt idx="37407">
                  <c:v>371.57179819999999</c:v>
                </c:pt>
                <c:pt idx="37408">
                  <c:v>371.58173219999998</c:v>
                </c:pt>
                <c:pt idx="37409">
                  <c:v>371.59166720000002</c:v>
                </c:pt>
                <c:pt idx="37410">
                  <c:v>371.6016022</c:v>
                </c:pt>
                <c:pt idx="37411">
                  <c:v>371.61153619999999</c:v>
                </c:pt>
                <c:pt idx="37412">
                  <c:v>371.62147119999997</c:v>
                </c:pt>
                <c:pt idx="37413">
                  <c:v>371.63140620000001</c:v>
                </c:pt>
                <c:pt idx="37414">
                  <c:v>371.6413402</c:v>
                </c:pt>
                <c:pt idx="37415">
                  <c:v>371.65127519999999</c:v>
                </c:pt>
                <c:pt idx="37416">
                  <c:v>371.66121020000003</c:v>
                </c:pt>
                <c:pt idx="37417">
                  <c:v>371.67114420000001</c:v>
                </c:pt>
                <c:pt idx="37418">
                  <c:v>371.6810792</c:v>
                </c:pt>
                <c:pt idx="37419">
                  <c:v>371.69101419999998</c:v>
                </c:pt>
                <c:pt idx="37420">
                  <c:v>371.70094820000003</c:v>
                </c:pt>
                <c:pt idx="37421">
                  <c:v>371.71088320000001</c:v>
                </c:pt>
                <c:pt idx="37422">
                  <c:v>371.7208182</c:v>
                </c:pt>
                <c:pt idx="37423">
                  <c:v>371.73075219999998</c:v>
                </c:pt>
                <c:pt idx="37424">
                  <c:v>371.74068720000002</c:v>
                </c:pt>
                <c:pt idx="37425">
                  <c:v>371.75062220000001</c:v>
                </c:pt>
                <c:pt idx="37426">
                  <c:v>371.7605562</c:v>
                </c:pt>
                <c:pt idx="37427">
                  <c:v>371.77049119999998</c:v>
                </c:pt>
                <c:pt idx="37428">
                  <c:v>371.78042620000002</c:v>
                </c:pt>
                <c:pt idx="37429">
                  <c:v>371.79036020000001</c:v>
                </c:pt>
                <c:pt idx="37430">
                  <c:v>371.80029519999999</c:v>
                </c:pt>
                <c:pt idx="37431">
                  <c:v>371.81023019999998</c:v>
                </c:pt>
                <c:pt idx="37432">
                  <c:v>371.82016399999998</c:v>
                </c:pt>
                <c:pt idx="37433">
                  <c:v>371.83009900000002</c:v>
                </c:pt>
                <c:pt idx="37434">
                  <c:v>371.840034</c:v>
                </c:pt>
                <c:pt idx="37435">
                  <c:v>371.84996799999999</c:v>
                </c:pt>
                <c:pt idx="37436">
                  <c:v>371.85990299999997</c:v>
                </c:pt>
                <c:pt idx="37437">
                  <c:v>371.86983800000002</c:v>
                </c:pt>
                <c:pt idx="37438">
                  <c:v>371.879772</c:v>
                </c:pt>
                <c:pt idx="37439">
                  <c:v>371.88970699999999</c:v>
                </c:pt>
                <c:pt idx="37440">
                  <c:v>371.89964199999997</c:v>
                </c:pt>
                <c:pt idx="37441">
                  <c:v>371.90957600000002</c:v>
                </c:pt>
                <c:pt idx="37442">
                  <c:v>371.919511</c:v>
                </c:pt>
                <c:pt idx="37443">
                  <c:v>371.92944599999998</c:v>
                </c:pt>
                <c:pt idx="37444">
                  <c:v>371.93938000000003</c:v>
                </c:pt>
                <c:pt idx="37445">
                  <c:v>371.94931500000001</c:v>
                </c:pt>
                <c:pt idx="37446">
                  <c:v>371.95925</c:v>
                </c:pt>
                <c:pt idx="37447">
                  <c:v>371.96918499999998</c:v>
                </c:pt>
                <c:pt idx="37448">
                  <c:v>371.97911900000003</c:v>
                </c:pt>
                <c:pt idx="37449">
                  <c:v>371.98905400000001</c:v>
                </c:pt>
                <c:pt idx="37450">
                  <c:v>371.998988</c:v>
                </c:pt>
                <c:pt idx="37451">
                  <c:v>372.00892299999998</c:v>
                </c:pt>
                <c:pt idx="37452">
                  <c:v>372.01885800000002</c:v>
                </c:pt>
                <c:pt idx="37453">
                  <c:v>372.02879300000001</c:v>
                </c:pt>
                <c:pt idx="37454">
                  <c:v>372.03872699999999</c:v>
                </c:pt>
                <c:pt idx="37455">
                  <c:v>372.04866199999998</c:v>
                </c:pt>
                <c:pt idx="37456">
                  <c:v>372.05859700000002</c:v>
                </c:pt>
                <c:pt idx="37457">
                  <c:v>372.06853100000001</c:v>
                </c:pt>
                <c:pt idx="37458">
                  <c:v>372.07846599999999</c:v>
                </c:pt>
                <c:pt idx="37459">
                  <c:v>372.08840099999998</c:v>
                </c:pt>
                <c:pt idx="37460">
                  <c:v>372.09833500000002</c:v>
                </c:pt>
                <c:pt idx="37461">
                  <c:v>372.10827</c:v>
                </c:pt>
                <c:pt idx="37462">
                  <c:v>372.11820499999999</c:v>
                </c:pt>
                <c:pt idx="37463">
                  <c:v>372.12813899999998</c:v>
                </c:pt>
                <c:pt idx="37464">
                  <c:v>372.13807400000002</c:v>
                </c:pt>
                <c:pt idx="37465">
                  <c:v>372.148009</c:v>
                </c:pt>
                <c:pt idx="37466">
                  <c:v>372.15794299999999</c:v>
                </c:pt>
                <c:pt idx="37467">
                  <c:v>372.16787799999997</c:v>
                </c:pt>
                <c:pt idx="37468">
                  <c:v>372.17781300000001</c:v>
                </c:pt>
                <c:pt idx="37469">
                  <c:v>372.187747</c:v>
                </c:pt>
                <c:pt idx="37470">
                  <c:v>372.19768199999999</c:v>
                </c:pt>
                <c:pt idx="37471">
                  <c:v>372.20761700000003</c:v>
                </c:pt>
                <c:pt idx="37472">
                  <c:v>372.21755100000001</c:v>
                </c:pt>
                <c:pt idx="37473">
                  <c:v>372.227486</c:v>
                </c:pt>
                <c:pt idx="37474">
                  <c:v>372.23742099999998</c:v>
                </c:pt>
                <c:pt idx="37475">
                  <c:v>372.24735500000003</c:v>
                </c:pt>
                <c:pt idx="37476">
                  <c:v>372.25729000000001</c:v>
                </c:pt>
                <c:pt idx="37477">
                  <c:v>372.267225</c:v>
                </c:pt>
                <c:pt idx="37478">
                  <c:v>372.27715899999998</c:v>
                </c:pt>
                <c:pt idx="37479">
                  <c:v>372.28709400000002</c:v>
                </c:pt>
                <c:pt idx="37480">
                  <c:v>372.29702900000001</c:v>
                </c:pt>
                <c:pt idx="37481">
                  <c:v>372.306963</c:v>
                </c:pt>
                <c:pt idx="37482">
                  <c:v>372.31689799999998</c:v>
                </c:pt>
                <c:pt idx="37483">
                  <c:v>372.32683300000002</c:v>
                </c:pt>
                <c:pt idx="37484">
                  <c:v>372.33676800000001</c:v>
                </c:pt>
                <c:pt idx="37485">
                  <c:v>372.34670199999999</c:v>
                </c:pt>
                <c:pt idx="37486">
                  <c:v>372.35663699999998</c:v>
                </c:pt>
                <c:pt idx="37487">
                  <c:v>372.36657200000002</c:v>
                </c:pt>
                <c:pt idx="37488">
                  <c:v>372.37650600000001</c:v>
                </c:pt>
                <c:pt idx="37489">
                  <c:v>372.38644099999999</c:v>
                </c:pt>
                <c:pt idx="37490">
                  <c:v>372.39637599999998</c:v>
                </c:pt>
                <c:pt idx="37491">
                  <c:v>372.40631000000002</c:v>
                </c:pt>
                <c:pt idx="37492">
                  <c:v>372.416245</c:v>
                </c:pt>
                <c:pt idx="37493">
                  <c:v>372.42617999999999</c:v>
                </c:pt>
                <c:pt idx="37494">
                  <c:v>372.43611399999998</c:v>
                </c:pt>
                <c:pt idx="37495">
                  <c:v>372.44604900000002</c:v>
                </c:pt>
                <c:pt idx="37496">
                  <c:v>372.455984</c:v>
                </c:pt>
                <c:pt idx="37497">
                  <c:v>372.46591799999999</c:v>
                </c:pt>
                <c:pt idx="37498">
                  <c:v>372.47585299999997</c:v>
                </c:pt>
                <c:pt idx="37499">
                  <c:v>372.48578800000001</c:v>
                </c:pt>
                <c:pt idx="37500">
                  <c:v>372.495722</c:v>
                </c:pt>
                <c:pt idx="37501">
                  <c:v>372.50565699999999</c:v>
                </c:pt>
                <c:pt idx="37502">
                  <c:v>372.51559200000003</c:v>
                </c:pt>
                <c:pt idx="37503">
                  <c:v>372.52552600000001</c:v>
                </c:pt>
                <c:pt idx="37504">
                  <c:v>372.535461</c:v>
                </c:pt>
                <c:pt idx="37505">
                  <c:v>372.54539599999998</c:v>
                </c:pt>
                <c:pt idx="37506">
                  <c:v>372.55533000000003</c:v>
                </c:pt>
                <c:pt idx="37507">
                  <c:v>372.56526500000001</c:v>
                </c:pt>
                <c:pt idx="37508">
                  <c:v>372.5752</c:v>
                </c:pt>
                <c:pt idx="37509">
                  <c:v>372.58513399999998</c:v>
                </c:pt>
                <c:pt idx="37510">
                  <c:v>372.59506900000002</c:v>
                </c:pt>
                <c:pt idx="37511">
                  <c:v>372.60500400000001</c:v>
                </c:pt>
                <c:pt idx="37512">
                  <c:v>372.61493899999999</c:v>
                </c:pt>
                <c:pt idx="37513">
                  <c:v>372.62487299999998</c:v>
                </c:pt>
                <c:pt idx="37514">
                  <c:v>372.63480800000002</c:v>
                </c:pt>
                <c:pt idx="37515">
                  <c:v>372.64474300000001</c:v>
                </c:pt>
                <c:pt idx="37516">
                  <c:v>372.65467699999999</c:v>
                </c:pt>
                <c:pt idx="37517">
                  <c:v>372.66461199999998</c:v>
                </c:pt>
                <c:pt idx="37518">
                  <c:v>372.67454700000002</c:v>
                </c:pt>
                <c:pt idx="37519">
                  <c:v>372.68448100000001</c:v>
                </c:pt>
                <c:pt idx="37520">
                  <c:v>372.69441599999999</c:v>
                </c:pt>
                <c:pt idx="37521">
                  <c:v>372.70435099999997</c:v>
                </c:pt>
                <c:pt idx="37522">
                  <c:v>372.71428500000002</c:v>
                </c:pt>
                <c:pt idx="37523">
                  <c:v>372.72422</c:v>
                </c:pt>
                <c:pt idx="37524">
                  <c:v>372.73415499999999</c:v>
                </c:pt>
                <c:pt idx="37525">
                  <c:v>372.74408899999997</c:v>
                </c:pt>
                <c:pt idx="37526">
                  <c:v>372.75402400000002</c:v>
                </c:pt>
                <c:pt idx="37527">
                  <c:v>372.763959</c:v>
                </c:pt>
                <c:pt idx="37528">
                  <c:v>372.77389299999999</c:v>
                </c:pt>
                <c:pt idx="37529">
                  <c:v>372.78382800000003</c:v>
                </c:pt>
                <c:pt idx="37530">
                  <c:v>372.79376300000001</c:v>
                </c:pt>
                <c:pt idx="37531">
                  <c:v>372.803698</c:v>
                </c:pt>
                <c:pt idx="37532">
                  <c:v>372.81363199999998</c:v>
                </c:pt>
                <c:pt idx="37533">
                  <c:v>372.82356800000002</c:v>
                </c:pt>
                <c:pt idx="37534">
                  <c:v>372.83350300000001</c:v>
                </c:pt>
                <c:pt idx="37535">
                  <c:v>372.84343699999999</c:v>
                </c:pt>
                <c:pt idx="37536">
                  <c:v>372.85337199999998</c:v>
                </c:pt>
                <c:pt idx="37537">
                  <c:v>372.86330700000002</c:v>
                </c:pt>
                <c:pt idx="37538">
                  <c:v>372.87324100000001</c:v>
                </c:pt>
                <c:pt idx="37539">
                  <c:v>372.88317599999999</c:v>
                </c:pt>
                <c:pt idx="37540">
                  <c:v>372.89311099999998</c:v>
                </c:pt>
                <c:pt idx="37541">
                  <c:v>372.90304500000002</c:v>
                </c:pt>
                <c:pt idx="37542">
                  <c:v>372.91298</c:v>
                </c:pt>
                <c:pt idx="37543">
                  <c:v>372.92291499999999</c:v>
                </c:pt>
                <c:pt idx="37544">
                  <c:v>372.93284899999998</c:v>
                </c:pt>
                <c:pt idx="37545">
                  <c:v>372.94278400000002</c:v>
                </c:pt>
                <c:pt idx="37546">
                  <c:v>372.952719</c:v>
                </c:pt>
                <c:pt idx="37547">
                  <c:v>372.96265299999999</c:v>
                </c:pt>
                <c:pt idx="37548">
                  <c:v>372.97258799999997</c:v>
                </c:pt>
                <c:pt idx="37549">
                  <c:v>372.98252300000001</c:v>
                </c:pt>
                <c:pt idx="37550">
                  <c:v>372.992457</c:v>
                </c:pt>
                <c:pt idx="37551">
                  <c:v>373.00239199999999</c:v>
                </c:pt>
                <c:pt idx="37552">
                  <c:v>373.01232700000003</c:v>
                </c:pt>
                <c:pt idx="37553">
                  <c:v>373.02226200000001</c:v>
                </c:pt>
                <c:pt idx="37554">
                  <c:v>373.032196</c:v>
                </c:pt>
                <c:pt idx="37555">
                  <c:v>373.04213099999998</c:v>
                </c:pt>
                <c:pt idx="37556">
                  <c:v>373.05206600000002</c:v>
                </c:pt>
                <c:pt idx="37557">
                  <c:v>373.06200000000001</c:v>
                </c:pt>
                <c:pt idx="37558">
                  <c:v>373.071935</c:v>
                </c:pt>
                <c:pt idx="37559">
                  <c:v>373.08186999999998</c:v>
                </c:pt>
                <c:pt idx="37560">
                  <c:v>373.09180400000002</c:v>
                </c:pt>
                <c:pt idx="37561">
                  <c:v>373.10173900000001</c:v>
                </c:pt>
                <c:pt idx="37562">
                  <c:v>373.11167399999999</c:v>
                </c:pt>
                <c:pt idx="37563">
                  <c:v>373.12160799999998</c:v>
                </c:pt>
                <c:pt idx="37564">
                  <c:v>373.13154300000002</c:v>
                </c:pt>
                <c:pt idx="37565">
                  <c:v>373.14147800000001</c:v>
                </c:pt>
                <c:pt idx="37566">
                  <c:v>373.15141199999999</c:v>
                </c:pt>
                <c:pt idx="37567">
                  <c:v>373.16134699999998</c:v>
                </c:pt>
                <c:pt idx="37568">
                  <c:v>373.17128200000002</c:v>
                </c:pt>
                <c:pt idx="37569">
                  <c:v>373.181217</c:v>
                </c:pt>
                <c:pt idx="37570">
                  <c:v>373.19115099999999</c:v>
                </c:pt>
                <c:pt idx="37571">
                  <c:v>373.20108599999998</c:v>
                </c:pt>
                <c:pt idx="37572">
                  <c:v>373.21102100000002</c:v>
                </c:pt>
                <c:pt idx="37573">
                  <c:v>373.220955</c:v>
                </c:pt>
                <c:pt idx="37574">
                  <c:v>373.23088999999999</c:v>
                </c:pt>
                <c:pt idx="37575">
                  <c:v>373.24082499999997</c:v>
                </c:pt>
                <c:pt idx="37576">
                  <c:v>373.25075900000002</c:v>
                </c:pt>
                <c:pt idx="37577">
                  <c:v>373.260694</c:v>
                </c:pt>
                <c:pt idx="37578">
                  <c:v>373.27062899999999</c:v>
                </c:pt>
                <c:pt idx="37579">
                  <c:v>373.28056299999997</c:v>
                </c:pt>
                <c:pt idx="37580">
                  <c:v>373.29049800000001</c:v>
                </c:pt>
                <c:pt idx="37581">
                  <c:v>373.300433</c:v>
                </c:pt>
                <c:pt idx="37582">
                  <c:v>373.31036699999999</c:v>
                </c:pt>
                <c:pt idx="37583">
                  <c:v>373.32030200000003</c:v>
                </c:pt>
                <c:pt idx="37584">
                  <c:v>373.33023700000001</c:v>
                </c:pt>
                <c:pt idx="37585">
                  <c:v>373.340172</c:v>
                </c:pt>
                <c:pt idx="37586">
                  <c:v>373.35010599999998</c:v>
                </c:pt>
                <c:pt idx="37587">
                  <c:v>373.36004100000002</c:v>
                </c:pt>
                <c:pt idx="37588">
                  <c:v>373.36997600000001</c:v>
                </c:pt>
                <c:pt idx="37589">
                  <c:v>373.37991</c:v>
                </c:pt>
                <c:pt idx="37590">
                  <c:v>373.38984499999998</c:v>
                </c:pt>
                <c:pt idx="37591">
                  <c:v>373.39978000000002</c:v>
                </c:pt>
                <c:pt idx="37592">
                  <c:v>373.40971400000001</c:v>
                </c:pt>
                <c:pt idx="37593">
                  <c:v>373.41964899999999</c:v>
                </c:pt>
                <c:pt idx="37594">
                  <c:v>373.42958399999998</c:v>
                </c:pt>
                <c:pt idx="37595">
                  <c:v>373.43951800000002</c:v>
                </c:pt>
                <c:pt idx="37596">
                  <c:v>373.44945300000001</c:v>
                </c:pt>
                <c:pt idx="37597">
                  <c:v>373.45938799999999</c:v>
                </c:pt>
                <c:pt idx="37598">
                  <c:v>373.46932199999998</c:v>
                </c:pt>
                <c:pt idx="37599">
                  <c:v>373.47925700000002</c:v>
                </c:pt>
                <c:pt idx="37600">
                  <c:v>373.489192</c:v>
                </c:pt>
                <c:pt idx="37601">
                  <c:v>373.49912699999999</c:v>
                </c:pt>
                <c:pt idx="37602">
                  <c:v>373.50906099999997</c:v>
                </c:pt>
                <c:pt idx="37603">
                  <c:v>373.51899600000002</c:v>
                </c:pt>
                <c:pt idx="37604">
                  <c:v>373.528931</c:v>
                </c:pt>
                <c:pt idx="37605">
                  <c:v>373.53886499999999</c:v>
                </c:pt>
                <c:pt idx="37606">
                  <c:v>373.54880000000003</c:v>
                </c:pt>
                <c:pt idx="37607">
                  <c:v>373.55873500000001</c:v>
                </c:pt>
                <c:pt idx="37608">
                  <c:v>373.568669</c:v>
                </c:pt>
                <c:pt idx="37609">
                  <c:v>373.57860399999998</c:v>
                </c:pt>
                <c:pt idx="37610">
                  <c:v>373.58853900000003</c:v>
                </c:pt>
                <c:pt idx="37611">
                  <c:v>373.59847300000001</c:v>
                </c:pt>
                <c:pt idx="37612">
                  <c:v>373.608408</c:v>
                </c:pt>
                <c:pt idx="37613">
                  <c:v>373.61834299999998</c:v>
                </c:pt>
                <c:pt idx="37614">
                  <c:v>373.62827800000002</c:v>
                </c:pt>
                <c:pt idx="37615">
                  <c:v>373.63821200000001</c:v>
                </c:pt>
                <c:pt idx="37616">
                  <c:v>373.64814699999999</c:v>
                </c:pt>
                <c:pt idx="37617">
                  <c:v>373.65808199999998</c:v>
                </c:pt>
                <c:pt idx="37618">
                  <c:v>373.66801600000002</c:v>
                </c:pt>
                <c:pt idx="37619">
                  <c:v>373.67795100000001</c:v>
                </c:pt>
                <c:pt idx="37620">
                  <c:v>373.68788599999999</c:v>
                </c:pt>
                <c:pt idx="37621">
                  <c:v>373.69781999999998</c:v>
                </c:pt>
                <c:pt idx="37622">
                  <c:v>373.70775500000002</c:v>
                </c:pt>
                <c:pt idx="37623">
                  <c:v>373.71769</c:v>
                </c:pt>
                <c:pt idx="37624">
                  <c:v>373.72762399999999</c:v>
                </c:pt>
                <c:pt idx="37625">
                  <c:v>373.73755899999998</c:v>
                </c:pt>
                <c:pt idx="37626">
                  <c:v>373.74749400000002</c:v>
                </c:pt>
                <c:pt idx="37627">
                  <c:v>373.757429</c:v>
                </c:pt>
                <c:pt idx="37628">
                  <c:v>373.76736299999999</c:v>
                </c:pt>
                <c:pt idx="37629">
                  <c:v>373.77729799999997</c:v>
                </c:pt>
                <c:pt idx="37630">
                  <c:v>373.78723300000001</c:v>
                </c:pt>
                <c:pt idx="37631">
                  <c:v>373.797167</c:v>
                </c:pt>
                <c:pt idx="37632">
                  <c:v>373.80710199999999</c:v>
                </c:pt>
                <c:pt idx="37633">
                  <c:v>373.81703700000003</c:v>
                </c:pt>
                <c:pt idx="37634">
                  <c:v>373.82697059999998</c:v>
                </c:pt>
                <c:pt idx="37635">
                  <c:v>373.83690560000002</c:v>
                </c:pt>
                <c:pt idx="37636">
                  <c:v>373.84684060000001</c:v>
                </c:pt>
                <c:pt idx="37637">
                  <c:v>373.85677459999999</c:v>
                </c:pt>
                <c:pt idx="37638">
                  <c:v>373.86670959999998</c:v>
                </c:pt>
                <c:pt idx="37639">
                  <c:v>373.87664460000002</c:v>
                </c:pt>
                <c:pt idx="37640">
                  <c:v>373.8865796</c:v>
                </c:pt>
                <c:pt idx="37641">
                  <c:v>373.89651359999999</c:v>
                </c:pt>
                <c:pt idx="37642">
                  <c:v>373.90644859999998</c:v>
                </c:pt>
                <c:pt idx="37643">
                  <c:v>373.91638360000002</c:v>
                </c:pt>
                <c:pt idx="37644">
                  <c:v>373.9263176</c:v>
                </c:pt>
                <c:pt idx="37645">
                  <c:v>373.93625259999999</c:v>
                </c:pt>
                <c:pt idx="37646">
                  <c:v>373.94618759999997</c:v>
                </c:pt>
                <c:pt idx="37647">
                  <c:v>373.95612160000002</c:v>
                </c:pt>
                <c:pt idx="37648">
                  <c:v>373.9660566</c:v>
                </c:pt>
                <c:pt idx="37649">
                  <c:v>373.97599159999999</c:v>
                </c:pt>
                <c:pt idx="37650">
                  <c:v>373.98592559999997</c:v>
                </c:pt>
                <c:pt idx="37651">
                  <c:v>373.99586060000001</c:v>
                </c:pt>
                <c:pt idx="37652">
                  <c:v>374.0057956</c:v>
                </c:pt>
                <c:pt idx="37653">
                  <c:v>374.01573059999998</c:v>
                </c:pt>
                <c:pt idx="37654">
                  <c:v>374.02566460000003</c:v>
                </c:pt>
                <c:pt idx="37655">
                  <c:v>374.03559960000001</c:v>
                </c:pt>
                <c:pt idx="37656">
                  <c:v>374.0455346</c:v>
                </c:pt>
                <c:pt idx="37657">
                  <c:v>374.05546859999998</c:v>
                </c:pt>
                <c:pt idx="37658">
                  <c:v>374.06540360000002</c:v>
                </c:pt>
                <c:pt idx="37659">
                  <c:v>374.07533860000001</c:v>
                </c:pt>
                <c:pt idx="37660">
                  <c:v>374.0852726</c:v>
                </c:pt>
                <c:pt idx="37661">
                  <c:v>374.09520759999998</c:v>
                </c:pt>
                <c:pt idx="37662">
                  <c:v>374.10514260000002</c:v>
                </c:pt>
                <c:pt idx="37663">
                  <c:v>374.11507660000001</c:v>
                </c:pt>
                <c:pt idx="37664">
                  <c:v>374.12501159999999</c:v>
                </c:pt>
                <c:pt idx="37665">
                  <c:v>374.13494659999998</c:v>
                </c:pt>
                <c:pt idx="37666">
                  <c:v>374.14488160000002</c:v>
                </c:pt>
                <c:pt idx="37667">
                  <c:v>374.15481560000001</c:v>
                </c:pt>
                <c:pt idx="37668">
                  <c:v>374.16475059999999</c:v>
                </c:pt>
                <c:pt idx="37669">
                  <c:v>374.17468559999998</c:v>
                </c:pt>
                <c:pt idx="37670">
                  <c:v>374.18461960000002</c:v>
                </c:pt>
                <c:pt idx="37671">
                  <c:v>374.1945546</c:v>
                </c:pt>
                <c:pt idx="37672">
                  <c:v>374.20448959999999</c:v>
                </c:pt>
                <c:pt idx="37673">
                  <c:v>374.21442359999998</c:v>
                </c:pt>
                <c:pt idx="37674">
                  <c:v>374.22435860000002</c:v>
                </c:pt>
                <c:pt idx="37675">
                  <c:v>374.2342936</c:v>
                </c:pt>
                <c:pt idx="37676">
                  <c:v>374.24422859999999</c:v>
                </c:pt>
                <c:pt idx="37677">
                  <c:v>374.25416259999997</c:v>
                </c:pt>
                <c:pt idx="37678">
                  <c:v>374.26409760000001</c:v>
                </c:pt>
                <c:pt idx="37679">
                  <c:v>374.2740326</c:v>
                </c:pt>
                <c:pt idx="37680">
                  <c:v>374.28396659999999</c:v>
                </c:pt>
                <c:pt idx="37681">
                  <c:v>374.29390160000003</c:v>
                </c:pt>
                <c:pt idx="37682">
                  <c:v>374.30383660000001</c:v>
                </c:pt>
                <c:pt idx="37683">
                  <c:v>374.3137706</c:v>
                </c:pt>
                <c:pt idx="37684">
                  <c:v>374.32370559999998</c:v>
                </c:pt>
                <c:pt idx="37685">
                  <c:v>374.33364060000002</c:v>
                </c:pt>
                <c:pt idx="37686">
                  <c:v>374.34357560000001</c:v>
                </c:pt>
                <c:pt idx="37687">
                  <c:v>374.3535096</c:v>
                </c:pt>
                <c:pt idx="37688">
                  <c:v>374.36344459999998</c:v>
                </c:pt>
                <c:pt idx="37689">
                  <c:v>374.37337960000002</c:v>
                </c:pt>
                <c:pt idx="37690">
                  <c:v>374.38331360000001</c:v>
                </c:pt>
                <c:pt idx="37691">
                  <c:v>374.39324859999999</c:v>
                </c:pt>
                <c:pt idx="37692">
                  <c:v>374.40318359999998</c:v>
                </c:pt>
                <c:pt idx="37693">
                  <c:v>374.41311760000002</c:v>
                </c:pt>
                <c:pt idx="37694">
                  <c:v>374.42305260000001</c:v>
                </c:pt>
                <c:pt idx="37695">
                  <c:v>374.43298759999999</c:v>
                </c:pt>
                <c:pt idx="37696">
                  <c:v>374.44292259999997</c:v>
                </c:pt>
                <c:pt idx="37697">
                  <c:v>374.45285660000002</c:v>
                </c:pt>
                <c:pt idx="37698">
                  <c:v>374.4627916</c:v>
                </c:pt>
                <c:pt idx="37699">
                  <c:v>374.47272659999999</c:v>
                </c:pt>
                <c:pt idx="37700">
                  <c:v>374.48266059999997</c:v>
                </c:pt>
                <c:pt idx="37701">
                  <c:v>374.49259560000002</c:v>
                </c:pt>
                <c:pt idx="37702">
                  <c:v>374.5025306</c:v>
                </c:pt>
                <c:pt idx="37703">
                  <c:v>374.51246459999999</c:v>
                </c:pt>
                <c:pt idx="37704">
                  <c:v>374.52239960000003</c:v>
                </c:pt>
                <c:pt idx="37705">
                  <c:v>374.53233460000001</c:v>
                </c:pt>
                <c:pt idx="37706">
                  <c:v>374.5422696</c:v>
                </c:pt>
                <c:pt idx="37707">
                  <c:v>374.55220359999998</c:v>
                </c:pt>
                <c:pt idx="37708">
                  <c:v>374.56213860000003</c:v>
                </c:pt>
                <c:pt idx="37709">
                  <c:v>374.57207360000001</c:v>
                </c:pt>
                <c:pt idx="37710">
                  <c:v>374.5820076</c:v>
                </c:pt>
                <c:pt idx="37711">
                  <c:v>374.59194259999998</c:v>
                </c:pt>
                <c:pt idx="37712">
                  <c:v>374.60187760000002</c:v>
                </c:pt>
                <c:pt idx="37713">
                  <c:v>374.61181160000001</c:v>
                </c:pt>
                <c:pt idx="37714">
                  <c:v>374.62174659999999</c:v>
                </c:pt>
                <c:pt idx="37715">
                  <c:v>374.63168159999998</c:v>
                </c:pt>
                <c:pt idx="37716">
                  <c:v>374.64161660000002</c:v>
                </c:pt>
                <c:pt idx="37717">
                  <c:v>374.65155060000001</c:v>
                </c:pt>
                <c:pt idx="37718">
                  <c:v>374.66148559999999</c:v>
                </c:pt>
                <c:pt idx="37719">
                  <c:v>374.67142059999998</c:v>
                </c:pt>
                <c:pt idx="37720">
                  <c:v>374.68135460000002</c:v>
                </c:pt>
                <c:pt idx="37721">
                  <c:v>374.6912896</c:v>
                </c:pt>
                <c:pt idx="37722">
                  <c:v>374.70122459999999</c:v>
                </c:pt>
                <c:pt idx="37723">
                  <c:v>374.71115859999998</c:v>
                </c:pt>
                <c:pt idx="37724">
                  <c:v>374.72109360000002</c:v>
                </c:pt>
                <c:pt idx="37725">
                  <c:v>374.7310286</c:v>
                </c:pt>
                <c:pt idx="37726">
                  <c:v>374.74096359999999</c:v>
                </c:pt>
                <c:pt idx="37727">
                  <c:v>374.75089759999997</c:v>
                </c:pt>
                <c:pt idx="37728">
                  <c:v>374.76083260000001</c:v>
                </c:pt>
                <c:pt idx="37729">
                  <c:v>374.7707676</c:v>
                </c:pt>
                <c:pt idx="37730">
                  <c:v>374.78070159999999</c:v>
                </c:pt>
                <c:pt idx="37731">
                  <c:v>374.79063660000003</c:v>
                </c:pt>
                <c:pt idx="37732">
                  <c:v>374.80057160000001</c:v>
                </c:pt>
                <c:pt idx="37733">
                  <c:v>374.8105056</c:v>
                </c:pt>
                <c:pt idx="37734">
                  <c:v>374.82043979999997</c:v>
                </c:pt>
                <c:pt idx="37735">
                  <c:v>374.83037480000002</c:v>
                </c:pt>
                <c:pt idx="37736">
                  <c:v>374.8403098</c:v>
                </c:pt>
                <c:pt idx="37737">
                  <c:v>374.85024379999999</c:v>
                </c:pt>
                <c:pt idx="37738">
                  <c:v>374.86017880000003</c:v>
                </c:pt>
                <c:pt idx="37739">
                  <c:v>374.87011380000001</c:v>
                </c:pt>
                <c:pt idx="37740">
                  <c:v>374.8800478</c:v>
                </c:pt>
                <c:pt idx="37741">
                  <c:v>374.88998279999998</c:v>
                </c:pt>
                <c:pt idx="37742">
                  <c:v>374.89991780000003</c:v>
                </c:pt>
                <c:pt idx="37743">
                  <c:v>374.90985180000001</c:v>
                </c:pt>
                <c:pt idx="37744">
                  <c:v>374.9197868</c:v>
                </c:pt>
                <c:pt idx="37745">
                  <c:v>374.92972179999998</c:v>
                </c:pt>
                <c:pt idx="37746">
                  <c:v>374.93965680000002</c:v>
                </c:pt>
                <c:pt idx="37747">
                  <c:v>374.94959080000001</c:v>
                </c:pt>
                <c:pt idx="37748">
                  <c:v>374.95952579999999</c:v>
                </c:pt>
                <c:pt idx="37749">
                  <c:v>374.96946079999998</c:v>
                </c:pt>
                <c:pt idx="37750">
                  <c:v>374.97939480000002</c:v>
                </c:pt>
                <c:pt idx="37751">
                  <c:v>374.98932980000001</c:v>
                </c:pt>
                <c:pt idx="37752">
                  <c:v>374.99926479999999</c:v>
                </c:pt>
                <c:pt idx="37753">
                  <c:v>375.00919979999998</c:v>
                </c:pt>
                <c:pt idx="37754">
                  <c:v>375.01913380000002</c:v>
                </c:pt>
                <c:pt idx="37755">
                  <c:v>375.0290688</c:v>
                </c:pt>
                <c:pt idx="37756">
                  <c:v>375.03900379999999</c:v>
                </c:pt>
                <c:pt idx="37757">
                  <c:v>375.04893779999998</c:v>
                </c:pt>
                <c:pt idx="37758">
                  <c:v>375.05887280000002</c:v>
                </c:pt>
                <c:pt idx="37759">
                  <c:v>375.0688078</c:v>
                </c:pt>
                <c:pt idx="37760">
                  <c:v>375.07874179999999</c:v>
                </c:pt>
                <c:pt idx="37761">
                  <c:v>375.08867679999997</c:v>
                </c:pt>
                <c:pt idx="37762">
                  <c:v>375.09861180000001</c:v>
                </c:pt>
                <c:pt idx="37763">
                  <c:v>375.1085468</c:v>
                </c:pt>
                <c:pt idx="37764">
                  <c:v>375.11848079999999</c:v>
                </c:pt>
                <c:pt idx="37765">
                  <c:v>375.12841580000003</c:v>
                </c:pt>
                <c:pt idx="37766">
                  <c:v>375.13835080000001</c:v>
                </c:pt>
                <c:pt idx="37767">
                  <c:v>375.1482848</c:v>
                </c:pt>
                <c:pt idx="37768">
                  <c:v>375.15821979999998</c:v>
                </c:pt>
                <c:pt idx="37769">
                  <c:v>375.16815480000002</c:v>
                </c:pt>
                <c:pt idx="37770">
                  <c:v>375.17808980000001</c:v>
                </c:pt>
                <c:pt idx="37771">
                  <c:v>375.1880238</c:v>
                </c:pt>
                <c:pt idx="37772">
                  <c:v>375.19795879999998</c:v>
                </c:pt>
                <c:pt idx="37773">
                  <c:v>375.20789380000002</c:v>
                </c:pt>
                <c:pt idx="37774">
                  <c:v>375.21782780000001</c:v>
                </c:pt>
                <c:pt idx="37775">
                  <c:v>375.22776279999999</c:v>
                </c:pt>
                <c:pt idx="37776">
                  <c:v>375.23769779999998</c:v>
                </c:pt>
                <c:pt idx="37777">
                  <c:v>375.24763280000002</c:v>
                </c:pt>
                <c:pt idx="37778">
                  <c:v>375.25756680000001</c:v>
                </c:pt>
                <c:pt idx="37779">
                  <c:v>375.26750179999999</c:v>
                </c:pt>
                <c:pt idx="37780">
                  <c:v>375.27743679999998</c:v>
                </c:pt>
                <c:pt idx="37781">
                  <c:v>375.28737080000002</c:v>
                </c:pt>
                <c:pt idx="37782">
                  <c:v>375.2973058</c:v>
                </c:pt>
                <c:pt idx="37783">
                  <c:v>375.30724079999999</c:v>
                </c:pt>
                <c:pt idx="37784">
                  <c:v>375.31717479999998</c:v>
                </c:pt>
                <c:pt idx="37785">
                  <c:v>375.32710980000002</c:v>
                </c:pt>
                <c:pt idx="37786">
                  <c:v>375.3370448</c:v>
                </c:pt>
                <c:pt idx="37787">
                  <c:v>375.34697979999999</c:v>
                </c:pt>
                <c:pt idx="37788">
                  <c:v>375.35691379999997</c:v>
                </c:pt>
                <c:pt idx="37789">
                  <c:v>375.36684880000001</c:v>
                </c:pt>
                <c:pt idx="37790">
                  <c:v>375.3767838</c:v>
                </c:pt>
                <c:pt idx="37791">
                  <c:v>375.38671779999999</c:v>
                </c:pt>
                <c:pt idx="37792">
                  <c:v>375.39665280000003</c:v>
                </c:pt>
                <c:pt idx="37793">
                  <c:v>375.40658780000001</c:v>
                </c:pt>
                <c:pt idx="37794">
                  <c:v>375.4165228</c:v>
                </c:pt>
                <c:pt idx="37795">
                  <c:v>375.42645679999998</c:v>
                </c:pt>
                <c:pt idx="37796">
                  <c:v>375.43639180000002</c:v>
                </c:pt>
                <c:pt idx="37797">
                  <c:v>375.44632680000001</c:v>
                </c:pt>
                <c:pt idx="37798">
                  <c:v>375.4562608</c:v>
                </c:pt>
                <c:pt idx="37799">
                  <c:v>375.46619579999998</c:v>
                </c:pt>
                <c:pt idx="37800">
                  <c:v>375.47613080000002</c:v>
                </c:pt>
                <c:pt idx="37801">
                  <c:v>375.48606580000001</c:v>
                </c:pt>
                <c:pt idx="37802">
                  <c:v>375.49599979999999</c:v>
                </c:pt>
                <c:pt idx="37803">
                  <c:v>375.50593479999998</c:v>
                </c:pt>
                <c:pt idx="37804">
                  <c:v>375.51586980000002</c:v>
                </c:pt>
                <c:pt idx="37805">
                  <c:v>375.52580380000001</c:v>
                </c:pt>
                <c:pt idx="37806">
                  <c:v>375.53573879999999</c:v>
                </c:pt>
                <c:pt idx="37807">
                  <c:v>375.54567379999997</c:v>
                </c:pt>
                <c:pt idx="37808">
                  <c:v>375.55560780000002</c:v>
                </c:pt>
                <c:pt idx="37809">
                  <c:v>375.5655428</c:v>
                </c:pt>
                <c:pt idx="37810">
                  <c:v>375.57547779999999</c:v>
                </c:pt>
                <c:pt idx="37811">
                  <c:v>375.58541279999997</c:v>
                </c:pt>
                <c:pt idx="37812">
                  <c:v>375.59534680000002</c:v>
                </c:pt>
                <c:pt idx="37813">
                  <c:v>375.6052818</c:v>
                </c:pt>
                <c:pt idx="37814">
                  <c:v>375.61521679999998</c:v>
                </c:pt>
                <c:pt idx="37815">
                  <c:v>375.62515180000003</c:v>
                </c:pt>
                <c:pt idx="37816">
                  <c:v>375.63508580000001</c:v>
                </c:pt>
                <c:pt idx="37817">
                  <c:v>375.6450208</c:v>
                </c:pt>
                <c:pt idx="37818">
                  <c:v>375.65495579999998</c:v>
                </c:pt>
                <c:pt idx="37819">
                  <c:v>375.66488980000003</c:v>
                </c:pt>
                <c:pt idx="37820">
                  <c:v>375.67482480000001</c:v>
                </c:pt>
                <c:pt idx="37821">
                  <c:v>375.68475979999999</c:v>
                </c:pt>
                <c:pt idx="37822">
                  <c:v>375.69469479999998</c:v>
                </c:pt>
                <c:pt idx="37823">
                  <c:v>375.70462880000002</c:v>
                </c:pt>
                <c:pt idx="37824">
                  <c:v>375.71456380000001</c:v>
                </c:pt>
                <c:pt idx="37825">
                  <c:v>375.72449879999999</c:v>
                </c:pt>
                <c:pt idx="37826">
                  <c:v>375.73443279999998</c:v>
                </c:pt>
                <c:pt idx="37827">
                  <c:v>375.74436780000002</c:v>
                </c:pt>
                <c:pt idx="37828">
                  <c:v>375.7543028</c:v>
                </c:pt>
                <c:pt idx="37829">
                  <c:v>375.76423679999999</c:v>
                </c:pt>
                <c:pt idx="37830">
                  <c:v>375.77417179999998</c:v>
                </c:pt>
                <c:pt idx="37831">
                  <c:v>375.78410680000002</c:v>
                </c:pt>
                <c:pt idx="37832">
                  <c:v>375.7940418</c:v>
                </c:pt>
                <c:pt idx="37833">
                  <c:v>375.80397579999999</c:v>
                </c:pt>
                <c:pt idx="37834">
                  <c:v>375.81391079999997</c:v>
                </c:pt>
                <c:pt idx="37835">
                  <c:v>375.82384680000001</c:v>
                </c:pt>
                <c:pt idx="37836">
                  <c:v>375.8337808</c:v>
                </c:pt>
                <c:pt idx="37837">
                  <c:v>375.84371579999998</c:v>
                </c:pt>
                <c:pt idx="37838">
                  <c:v>375.85365080000003</c:v>
                </c:pt>
                <c:pt idx="37839">
                  <c:v>375.86358580000001</c:v>
                </c:pt>
                <c:pt idx="37840">
                  <c:v>375.8735198</c:v>
                </c:pt>
                <c:pt idx="37841">
                  <c:v>375.88345479999998</c:v>
                </c:pt>
                <c:pt idx="37842">
                  <c:v>375.89338980000002</c:v>
                </c:pt>
                <c:pt idx="37843">
                  <c:v>375.90332380000001</c:v>
                </c:pt>
                <c:pt idx="37844">
                  <c:v>375.91325879999999</c:v>
                </c:pt>
                <c:pt idx="37845">
                  <c:v>375.92319379999998</c:v>
                </c:pt>
                <c:pt idx="37846">
                  <c:v>375.93312880000002</c:v>
                </c:pt>
                <c:pt idx="37847">
                  <c:v>375.94306280000001</c:v>
                </c:pt>
                <c:pt idx="37848">
                  <c:v>375.95299779999999</c:v>
                </c:pt>
                <c:pt idx="37849">
                  <c:v>375.96293279999998</c:v>
                </c:pt>
                <c:pt idx="37850">
                  <c:v>375.97286780000002</c:v>
                </c:pt>
                <c:pt idx="37851">
                  <c:v>375.9828018</c:v>
                </c:pt>
                <c:pt idx="37852">
                  <c:v>375.99273679999999</c:v>
                </c:pt>
                <c:pt idx="37853">
                  <c:v>376.00267179999997</c:v>
                </c:pt>
                <c:pt idx="37854">
                  <c:v>376.01260580000002</c:v>
                </c:pt>
                <c:pt idx="37855">
                  <c:v>376.0225408</c:v>
                </c:pt>
                <c:pt idx="37856">
                  <c:v>376.03247579999999</c:v>
                </c:pt>
                <c:pt idx="37857">
                  <c:v>376.04241080000003</c:v>
                </c:pt>
                <c:pt idx="37858">
                  <c:v>376.05234480000001</c:v>
                </c:pt>
                <c:pt idx="37859">
                  <c:v>376.0622798</c:v>
                </c:pt>
                <c:pt idx="37860">
                  <c:v>376.07221479999998</c:v>
                </c:pt>
                <c:pt idx="37861">
                  <c:v>376.08214880000003</c:v>
                </c:pt>
                <c:pt idx="37862">
                  <c:v>376.09208380000001</c:v>
                </c:pt>
                <c:pt idx="37863">
                  <c:v>376.1020188</c:v>
                </c:pt>
                <c:pt idx="37864">
                  <c:v>376.11195379999998</c:v>
                </c:pt>
                <c:pt idx="37865">
                  <c:v>376.12188780000002</c:v>
                </c:pt>
                <c:pt idx="37866">
                  <c:v>376.13182280000001</c:v>
                </c:pt>
                <c:pt idx="37867">
                  <c:v>376.14175779999999</c:v>
                </c:pt>
                <c:pt idx="37868">
                  <c:v>376.15169179999998</c:v>
                </c:pt>
                <c:pt idx="37869">
                  <c:v>376.16162680000002</c:v>
                </c:pt>
                <c:pt idx="37870">
                  <c:v>376.17156180000001</c:v>
                </c:pt>
                <c:pt idx="37871">
                  <c:v>376.18149679999999</c:v>
                </c:pt>
                <c:pt idx="37872">
                  <c:v>376.19143079999998</c:v>
                </c:pt>
                <c:pt idx="37873">
                  <c:v>376.20136580000002</c:v>
                </c:pt>
                <c:pt idx="37874">
                  <c:v>376.2113008</c:v>
                </c:pt>
                <c:pt idx="37875">
                  <c:v>376.22123479999999</c:v>
                </c:pt>
                <c:pt idx="37876">
                  <c:v>376.23116979999998</c:v>
                </c:pt>
                <c:pt idx="37877">
                  <c:v>376.24110480000002</c:v>
                </c:pt>
                <c:pt idx="37878">
                  <c:v>376.2510398</c:v>
                </c:pt>
                <c:pt idx="37879">
                  <c:v>376.26097379999999</c:v>
                </c:pt>
                <c:pt idx="37880">
                  <c:v>376.27090879999997</c:v>
                </c:pt>
                <c:pt idx="37881">
                  <c:v>376.28084380000001</c:v>
                </c:pt>
                <c:pt idx="37882">
                  <c:v>376.2907778</c:v>
                </c:pt>
                <c:pt idx="37883">
                  <c:v>376.30071279999999</c:v>
                </c:pt>
                <c:pt idx="37884">
                  <c:v>376.31064780000003</c:v>
                </c:pt>
                <c:pt idx="37885">
                  <c:v>376.32058280000001</c:v>
                </c:pt>
                <c:pt idx="37886">
                  <c:v>376.3305168</c:v>
                </c:pt>
                <c:pt idx="37887">
                  <c:v>376.34045179999998</c:v>
                </c:pt>
                <c:pt idx="37888">
                  <c:v>376.35038680000002</c:v>
                </c:pt>
                <c:pt idx="37889">
                  <c:v>376.36032080000001</c:v>
                </c:pt>
                <c:pt idx="37890">
                  <c:v>376.3702558</c:v>
                </c:pt>
                <c:pt idx="37891">
                  <c:v>376.38019079999998</c:v>
                </c:pt>
                <c:pt idx="37892">
                  <c:v>376.39012580000002</c:v>
                </c:pt>
                <c:pt idx="37893">
                  <c:v>376.40005980000001</c:v>
                </c:pt>
                <c:pt idx="37894">
                  <c:v>376.40999479999999</c:v>
                </c:pt>
                <c:pt idx="37895">
                  <c:v>376.41992979999998</c:v>
                </c:pt>
                <c:pt idx="37896">
                  <c:v>376.42986480000002</c:v>
                </c:pt>
                <c:pt idx="37897">
                  <c:v>376.43979880000001</c:v>
                </c:pt>
                <c:pt idx="37898">
                  <c:v>376.44973379999999</c:v>
                </c:pt>
                <c:pt idx="37899">
                  <c:v>376.45966879999997</c:v>
                </c:pt>
                <c:pt idx="37900">
                  <c:v>376.46960280000002</c:v>
                </c:pt>
                <c:pt idx="37901">
                  <c:v>376.4795378</c:v>
                </c:pt>
                <c:pt idx="37902">
                  <c:v>376.48947279999999</c:v>
                </c:pt>
                <c:pt idx="37903">
                  <c:v>376.49940779999997</c:v>
                </c:pt>
                <c:pt idx="37904">
                  <c:v>376.50934180000002</c:v>
                </c:pt>
                <c:pt idx="37905">
                  <c:v>376.5192768</c:v>
                </c:pt>
                <c:pt idx="37906">
                  <c:v>376.52921179999998</c:v>
                </c:pt>
                <c:pt idx="37907">
                  <c:v>376.53914579999997</c:v>
                </c:pt>
                <c:pt idx="37908">
                  <c:v>376.54908080000001</c:v>
                </c:pt>
                <c:pt idx="37909">
                  <c:v>376.5590158</c:v>
                </c:pt>
                <c:pt idx="37910">
                  <c:v>376.56895079999998</c:v>
                </c:pt>
                <c:pt idx="37911">
                  <c:v>376.57888480000003</c:v>
                </c:pt>
                <c:pt idx="37912">
                  <c:v>376.58881980000001</c:v>
                </c:pt>
                <c:pt idx="37913">
                  <c:v>376.59875479999999</c:v>
                </c:pt>
                <c:pt idx="37914">
                  <c:v>376.60868879999998</c:v>
                </c:pt>
                <c:pt idx="37915">
                  <c:v>376.61862380000002</c:v>
                </c:pt>
                <c:pt idx="37916">
                  <c:v>376.62855880000001</c:v>
                </c:pt>
                <c:pt idx="37917">
                  <c:v>376.63849379999999</c:v>
                </c:pt>
                <c:pt idx="37918">
                  <c:v>376.64842779999998</c:v>
                </c:pt>
                <c:pt idx="37919">
                  <c:v>376.65836280000002</c:v>
                </c:pt>
                <c:pt idx="37920">
                  <c:v>376.6682978</c:v>
                </c:pt>
                <c:pt idx="37921">
                  <c:v>376.67823179999999</c:v>
                </c:pt>
                <c:pt idx="37922">
                  <c:v>376.68816679999998</c:v>
                </c:pt>
                <c:pt idx="37923">
                  <c:v>376.69810180000002</c:v>
                </c:pt>
                <c:pt idx="37924">
                  <c:v>376.7080368</c:v>
                </c:pt>
                <c:pt idx="37925">
                  <c:v>376.71797079999999</c:v>
                </c:pt>
                <c:pt idx="37926">
                  <c:v>376.72790579999997</c:v>
                </c:pt>
                <c:pt idx="37927">
                  <c:v>376.73784080000001</c:v>
                </c:pt>
                <c:pt idx="37928">
                  <c:v>376.7477758</c:v>
                </c:pt>
                <c:pt idx="37929">
                  <c:v>376.75770979999999</c:v>
                </c:pt>
                <c:pt idx="37930">
                  <c:v>376.76764480000003</c:v>
                </c:pt>
                <c:pt idx="37931">
                  <c:v>376.77757980000001</c:v>
                </c:pt>
                <c:pt idx="37932">
                  <c:v>376.7875138</c:v>
                </c:pt>
                <c:pt idx="37933">
                  <c:v>376.79744879999998</c:v>
                </c:pt>
                <c:pt idx="37934">
                  <c:v>376.80738380000003</c:v>
                </c:pt>
                <c:pt idx="37935">
                  <c:v>376.81731880000001</c:v>
                </c:pt>
                <c:pt idx="37936">
                  <c:v>376.8272523</c:v>
                </c:pt>
                <c:pt idx="37937">
                  <c:v>376.83718729999998</c:v>
                </c:pt>
                <c:pt idx="37938">
                  <c:v>376.84712230000002</c:v>
                </c:pt>
                <c:pt idx="37939">
                  <c:v>376.85705730000001</c:v>
                </c:pt>
                <c:pt idx="37940">
                  <c:v>376.8669913</c:v>
                </c:pt>
                <c:pt idx="37941">
                  <c:v>376.87692629999998</c:v>
                </c:pt>
                <c:pt idx="37942">
                  <c:v>376.88686130000002</c:v>
                </c:pt>
                <c:pt idx="37943">
                  <c:v>376.89679530000001</c:v>
                </c:pt>
                <c:pt idx="37944">
                  <c:v>376.90673029999999</c:v>
                </c:pt>
                <c:pt idx="37945">
                  <c:v>376.91666529999998</c:v>
                </c:pt>
                <c:pt idx="37946">
                  <c:v>376.92660030000002</c:v>
                </c:pt>
                <c:pt idx="37947">
                  <c:v>376.93653430000001</c:v>
                </c:pt>
                <c:pt idx="37948">
                  <c:v>376.94646929999999</c:v>
                </c:pt>
                <c:pt idx="37949">
                  <c:v>376.95640429999997</c:v>
                </c:pt>
                <c:pt idx="37950">
                  <c:v>376.96633830000002</c:v>
                </c:pt>
                <c:pt idx="37951">
                  <c:v>376.9762733</c:v>
                </c:pt>
                <c:pt idx="37952">
                  <c:v>376.98620829999999</c:v>
                </c:pt>
                <c:pt idx="37953">
                  <c:v>376.99614330000003</c:v>
                </c:pt>
                <c:pt idx="37954">
                  <c:v>377.00607730000002</c:v>
                </c:pt>
                <c:pt idx="37955">
                  <c:v>377.0160123</c:v>
                </c:pt>
                <c:pt idx="37956">
                  <c:v>377.02594729999998</c:v>
                </c:pt>
                <c:pt idx="37957">
                  <c:v>377.03588230000003</c:v>
                </c:pt>
                <c:pt idx="37958">
                  <c:v>377.04581630000001</c:v>
                </c:pt>
                <c:pt idx="37959">
                  <c:v>377.0557513</c:v>
                </c:pt>
                <c:pt idx="37960">
                  <c:v>377.06568629999998</c:v>
                </c:pt>
                <c:pt idx="37961">
                  <c:v>377.07562030000003</c:v>
                </c:pt>
                <c:pt idx="37962">
                  <c:v>377.08555530000001</c:v>
                </c:pt>
                <c:pt idx="37963">
                  <c:v>377.09549029999999</c:v>
                </c:pt>
                <c:pt idx="37964">
                  <c:v>377.10542529999998</c:v>
                </c:pt>
                <c:pt idx="37965">
                  <c:v>377.11535930000002</c:v>
                </c:pt>
                <c:pt idx="37966">
                  <c:v>377.12529430000001</c:v>
                </c:pt>
                <c:pt idx="37967">
                  <c:v>377.13522929999999</c:v>
                </c:pt>
                <c:pt idx="37968">
                  <c:v>377.14516329999998</c:v>
                </c:pt>
                <c:pt idx="37969">
                  <c:v>377.15509830000002</c:v>
                </c:pt>
                <c:pt idx="37970">
                  <c:v>377.1650333</c:v>
                </c:pt>
                <c:pt idx="37971">
                  <c:v>377.17496829999999</c:v>
                </c:pt>
                <c:pt idx="37972">
                  <c:v>377.18490229999998</c:v>
                </c:pt>
                <c:pt idx="37973">
                  <c:v>377.19483730000002</c:v>
                </c:pt>
                <c:pt idx="37974">
                  <c:v>377.2047723</c:v>
                </c:pt>
                <c:pt idx="37975">
                  <c:v>377.21470729999999</c:v>
                </c:pt>
                <c:pt idx="37976">
                  <c:v>377.22464129999997</c:v>
                </c:pt>
                <c:pt idx="37977">
                  <c:v>377.23457630000001</c:v>
                </c:pt>
                <c:pt idx="37978">
                  <c:v>377.2445113</c:v>
                </c:pt>
                <c:pt idx="37979">
                  <c:v>377.25444529999999</c:v>
                </c:pt>
                <c:pt idx="37980">
                  <c:v>377.26438030000003</c:v>
                </c:pt>
                <c:pt idx="37981">
                  <c:v>377.27431530000001</c:v>
                </c:pt>
                <c:pt idx="37982">
                  <c:v>377.2842503</c:v>
                </c:pt>
                <c:pt idx="37983">
                  <c:v>377.29418429999998</c:v>
                </c:pt>
                <c:pt idx="37984">
                  <c:v>377.30411930000002</c:v>
                </c:pt>
                <c:pt idx="37985">
                  <c:v>377.31405430000001</c:v>
                </c:pt>
                <c:pt idx="37986">
                  <c:v>377.32398929999999</c:v>
                </c:pt>
                <c:pt idx="37987">
                  <c:v>377.33392329999998</c:v>
                </c:pt>
                <c:pt idx="37988">
                  <c:v>377.34385830000002</c:v>
                </c:pt>
                <c:pt idx="37989">
                  <c:v>377.35379330000001</c:v>
                </c:pt>
                <c:pt idx="37990">
                  <c:v>377.36372729999999</c:v>
                </c:pt>
                <c:pt idx="37991">
                  <c:v>377.37366229999998</c:v>
                </c:pt>
                <c:pt idx="37992">
                  <c:v>377.38359730000002</c:v>
                </c:pt>
                <c:pt idx="37993">
                  <c:v>377.3935323</c:v>
                </c:pt>
                <c:pt idx="37994">
                  <c:v>377.40346629999999</c:v>
                </c:pt>
                <c:pt idx="37995">
                  <c:v>377.41340129999998</c:v>
                </c:pt>
                <c:pt idx="37996">
                  <c:v>377.42333630000002</c:v>
                </c:pt>
                <c:pt idx="37997">
                  <c:v>377.4332713</c:v>
                </c:pt>
                <c:pt idx="37998">
                  <c:v>377.44320529999999</c:v>
                </c:pt>
                <c:pt idx="37999">
                  <c:v>377.45314029999997</c:v>
                </c:pt>
                <c:pt idx="38000">
                  <c:v>377.46307530000001</c:v>
                </c:pt>
                <c:pt idx="38001">
                  <c:v>377.4730093</c:v>
                </c:pt>
                <c:pt idx="38002">
                  <c:v>377.48294429999999</c:v>
                </c:pt>
                <c:pt idx="38003">
                  <c:v>377.49287930000003</c:v>
                </c:pt>
                <c:pt idx="38004">
                  <c:v>377.50281430000001</c:v>
                </c:pt>
                <c:pt idx="38005">
                  <c:v>377.5127483</c:v>
                </c:pt>
                <c:pt idx="38006">
                  <c:v>377.52268329999998</c:v>
                </c:pt>
                <c:pt idx="38007">
                  <c:v>377.53261830000002</c:v>
                </c:pt>
                <c:pt idx="38008">
                  <c:v>377.54255230000001</c:v>
                </c:pt>
                <c:pt idx="38009">
                  <c:v>377.5524873</c:v>
                </c:pt>
                <c:pt idx="38010">
                  <c:v>377.56242229999998</c:v>
                </c:pt>
                <c:pt idx="38011">
                  <c:v>377.57235730000002</c:v>
                </c:pt>
                <c:pt idx="38012">
                  <c:v>377.58229130000001</c:v>
                </c:pt>
                <c:pt idx="38013">
                  <c:v>377.59222629999999</c:v>
                </c:pt>
                <c:pt idx="38014">
                  <c:v>377.60216129999998</c:v>
                </c:pt>
                <c:pt idx="38015">
                  <c:v>377.61209630000002</c:v>
                </c:pt>
                <c:pt idx="38016">
                  <c:v>377.62203030000001</c:v>
                </c:pt>
                <c:pt idx="38017">
                  <c:v>377.63196529999999</c:v>
                </c:pt>
                <c:pt idx="38018">
                  <c:v>377.64190029999997</c:v>
                </c:pt>
                <c:pt idx="38019">
                  <c:v>377.65183430000002</c:v>
                </c:pt>
                <c:pt idx="38020">
                  <c:v>377.6617693</c:v>
                </c:pt>
                <c:pt idx="38021">
                  <c:v>377.67170429999999</c:v>
                </c:pt>
                <c:pt idx="38022">
                  <c:v>377.68163929999997</c:v>
                </c:pt>
                <c:pt idx="38023">
                  <c:v>377.69157330000002</c:v>
                </c:pt>
                <c:pt idx="38024">
                  <c:v>377.7015083</c:v>
                </c:pt>
                <c:pt idx="38025">
                  <c:v>377.71144329999998</c:v>
                </c:pt>
                <c:pt idx="38026">
                  <c:v>377.72137830000003</c:v>
                </c:pt>
                <c:pt idx="38027">
                  <c:v>377.73131230000001</c:v>
                </c:pt>
                <c:pt idx="38028">
                  <c:v>377.7412473</c:v>
                </c:pt>
                <c:pt idx="38029">
                  <c:v>377.75118229999998</c:v>
                </c:pt>
                <c:pt idx="38030">
                  <c:v>377.76111630000003</c:v>
                </c:pt>
                <c:pt idx="38031">
                  <c:v>377.77105130000001</c:v>
                </c:pt>
                <c:pt idx="38032">
                  <c:v>377.7809863</c:v>
                </c:pt>
                <c:pt idx="38033">
                  <c:v>377.79092129999998</c:v>
                </c:pt>
                <c:pt idx="38034">
                  <c:v>377.80085530000002</c:v>
                </c:pt>
                <c:pt idx="38035">
                  <c:v>377.81079030000001</c:v>
                </c:pt>
                <c:pt idx="38036">
                  <c:v>377.82072549999998</c:v>
                </c:pt>
                <c:pt idx="38037">
                  <c:v>377.83066050000002</c:v>
                </c:pt>
                <c:pt idx="38038">
                  <c:v>377.84059450000001</c:v>
                </c:pt>
                <c:pt idx="38039">
                  <c:v>377.85052949999999</c:v>
                </c:pt>
                <c:pt idx="38040">
                  <c:v>377.86046449999998</c:v>
                </c:pt>
                <c:pt idx="38041">
                  <c:v>377.87039850000002</c:v>
                </c:pt>
                <c:pt idx="38042">
                  <c:v>377.88033350000001</c:v>
                </c:pt>
                <c:pt idx="38043">
                  <c:v>377.89026849999999</c:v>
                </c:pt>
                <c:pt idx="38044">
                  <c:v>377.90020349999998</c:v>
                </c:pt>
                <c:pt idx="38045">
                  <c:v>377.91013750000002</c:v>
                </c:pt>
                <c:pt idx="38046">
                  <c:v>377.9200725</c:v>
                </c:pt>
                <c:pt idx="38047">
                  <c:v>377.93000749999999</c:v>
                </c:pt>
                <c:pt idx="38048">
                  <c:v>377.93994249999997</c:v>
                </c:pt>
                <c:pt idx="38049">
                  <c:v>377.94987650000002</c:v>
                </c:pt>
                <c:pt idx="38050">
                  <c:v>377.9598115</c:v>
                </c:pt>
                <c:pt idx="38051">
                  <c:v>377.96974649999999</c:v>
                </c:pt>
                <c:pt idx="38052">
                  <c:v>377.97968150000003</c:v>
                </c:pt>
                <c:pt idx="38053">
                  <c:v>377.98961550000001</c:v>
                </c:pt>
                <c:pt idx="38054">
                  <c:v>377.9995505</c:v>
                </c:pt>
                <c:pt idx="38055">
                  <c:v>378.00948549999998</c:v>
                </c:pt>
                <c:pt idx="38056">
                  <c:v>378.01941950000003</c:v>
                </c:pt>
                <c:pt idx="38057">
                  <c:v>378.02935450000001</c:v>
                </c:pt>
                <c:pt idx="38058">
                  <c:v>378.0392895</c:v>
                </c:pt>
                <c:pt idx="38059">
                  <c:v>378.04922449999998</c:v>
                </c:pt>
                <c:pt idx="38060">
                  <c:v>378.05915850000002</c:v>
                </c:pt>
                <c:pt idx="38061">
                  <c:v>378.06909350000001</c:v>
                </c:pt>
                <c:pt idx="38062">
                  <c:v>378.07902849999999</c:v>
                </c:pt>
                <c:pt idx="38063">
                  <c:v>378.08896349999998</c:v>
                </c:pt>
                <c:pt idx="38064">
                  <c:v>378.09889750000002</c:v>
                </c:pt>
                <c:pt idx="38065">
                  <c:v>378.10883250000001</c:v>
                </c:pt>
                <c:pt idx="38066">
                  <c:v>378.11876749999999</c:v>
                </c:pt>
                <c:pt idx="38067">
                  <c:v>378.12870149999998</c:v>
                </c:pt>
                <c:pt idx="38068">
                  <c:v>378.13863650000002</c:v>
                </c:pt>
                <c:pt idx="38069">
                  <c:v>378.1485715</c:v>
                </c:pt>
                <c:pt idx="38070">
                  <c:v>378.15850649999999</c:v>
                </c:pt>
                <c:pt idx="38071">
                  <c:v>378.16844049999997</c:v>
                </c:pt>
                <c:pt idx="38072">
                  <c:v>378.17837550000002</c:v>
                </c:pt>
                <c:pt idx="38073">
                  <c:v>378.1883105</c:v>
                </c:pt>
                <c:pt idx="38074">
                  <c:v>378.19824549999998</c:v>
                </c:pt>
                <c:pt idx="38075">
                  <c:v>378.20817950000003</c:v>
                </c:pt>
                <c:pt idx="38076">
                  <c:v>378.21811450000001</c:v>
                </c:pt>
                <c:pt idx="38077">
                  <c:v>378.2280495</c:v>
                </c:pt>
                <c:pt idx="38078">
                  <c:v>378.23798349999998</c:v>
                </c:pt>
                <c:pt idx="38079">
                  <c:v>378.24791850000003</c:v>
                </c:pt>
                <c:pt idx="38080">
                  <c:v>378.25785350000001</c:v>
                </c:pt>
                <c:pt idx="38081">
                  <c:v>378.26778849999999</c:v>
                </c:pt>
                <c:pt idx="38082">
                  <c:v>378.27772249999998</c:v>
                </c:pt>
                <c:pt idx="38083">
                  <c:v>378.28765750000002</c:v>
                </c:pt>
                <c:pt idx="38084">
                  <c:v>378.29759250000001</c:v>
                </c:pt>
                <c:pt idx="38085">
                  <c:v>378.30752749999999</c:v>
                </c:pt>
                <c:pt idx="38086">
                  <c:v>378.31746149999998</c:v>
                </c:pt>
                <c:pt idx="38087">
                  <c:v>378.32739650000002</c:v>
                </c:pt>
                <c:pt idx="38088">
                  <c:v>378.3373315</c:v>
                </c:pt>
                <c:pt idx="38089">
                  <c:v>378.34726649999999</c:v>
                </c:pt>
                <c:pt idx="38090">
                  <c:v>378.35720049999998</c:v>
                </c:pt>
                <c:pt idx="38091">
                  <c:v>378.36713550000002</c:v>
                </c:pt>
                <c:pt idx="38092">
                  <c:v>378.3770705</c:v>
                </c:pt>
                <c:pt idx="38093">
                  <c:v>378.38700449999999</c:v>
                </c:pt>
                <c:pt idx="38094">
                  <c:v>378.39693949999997</c:v>
                </c:pt>
                <c:pt idx="38095">
                  <c:v>378.40687450000001</c:v>
                </c:pt>
                <c:pt idx="38096">
                  <c:v>378.4168095</c:v>
                </c:pt>
                <c:pt idx="38097">
                  <c:v>378.42674349999999</c:v>
                </c:pt>
                <c:pt idx="38098">
                  <c:v>378.43667850000003</c:v>
                </c:pt>
                <c:pt idx="38099">
                  <c:v>378.44661350000001</c:v>
                </c:pt>
                <c:pt idx="38100">
                  <c:v>378.4565485</c:v>
                </c:pt>
                <c:pt idx="38101">
                  <c:v>378.46648249999998</c:v>
                </c:pt>
                <c:pt idx="38102">
                  <c:v>378.47641750000003</c:v>
                </c:pt>
                <c:pt idx="38103">
                  <c:v>378.48635250000001</c:v>
                </c:pt>
                <c:pt idx="38104">
                  <c:v>378.4962865</c:v>
                </c:pt>
                <c:pt idx="38105">
                  <c:v>378.50622149999998</c:v>
                </c:pt>
                <c:pt idx="38106">
                  <c:v>378.51615650000002</c:v>
                </c:pt>
                <c:pt idx="38107">
                  <c:v>378.52609150000001</c:v>
                </c:pt>
                <c:pt idx="38108">
                  <c:v>378.53602549999999</c:v>
                </c:pt>
                <c:pt idx="38109">
                  <c:v>378.54596049999998</c:v>
                </c:pt>
                <c:pt idx="38110">
                  <c:v>378.55589550000002</c:v>
                </c:pt>
                <c:pt idx="38111">
                  <c:v>378.5658305</c:v>
                </c:pt>
                <c:pt idx="38112">
                  <c:v>378.57576449999999</c:v>
                </c:pt>
                <c:pt idx="38113">
                  <c:v>378.58569949999998</c:v>
                </c:pt>
                <c:pt idx="38114">
                  <c:v>378.59563450000002</c:v>
                </c:pt>
                <c:pt idx="38115">
                  <c:v>378.6055695</c:v>
                </c:pt>
                <c:pt idx="38116">
                  <c:v>378.61550349999999</c:v>
                </c:pt>
                <c:pt idx="38117">
                  <c:v>378.62543849999997</c:v>
                </c:pt>
                <c:pt idx="38118">
                  <c:v>378.63537350000001</c:v>
                </c:pt>
                <c:pt idx="38119">
                  <c:v>378.6453075</c:v>
                </c:pt>
                <c:pt idx="38120">
                  <c:v>378.65524249999999</c:v>
                </c:pt>
                <c:pt idx="38121">
                  <c:v>378.66517750000003</c:v>
                </c:pt>
                <c:pt idx="38122">
                  <c:v>378.67511250000001</c:v>
                </c:pt>
                <c:pt idx="38123">
                  <c:v>378.6850465</c:v>
                </c:pt>
                <c:pt idx="38124">
                  <c:v>378.69498149999998</c:v>
                </c:pt>
                <c:pt idx="38125">
                  <c:v>378.70491650000002</c:v>
                </c:pt>
                <c:pt idx="38126">
                  <c:v>378.71485150000001</c:v>
                </c:pt>
                <c:pt idx="38127">
                  <c:v>378.7247855</c:v>
                </c:pt>
                <c:pt idx="38128">
                  <c:v>378.73472049999998</c:v>
                </c:pt>
                <c:pt idx="38129">
                  <c:v>378.74465550000002</c:v>
                </c:pt>
                <c:pt idx="38130">
                  <c:v>378.75459050000001</c:v>
                </c:pt>
                <c:pt idx="38131">
                  <c:v>378.76452449999999</c:v>
                </c:pt>
                <c:pt idx="38132">
                  <c:v>378.77445949999998</c:v>
                </c:pt>
                <c:pt idx="38133">
                  <c:v>378.78439450000002</c:v>
                </c:pt>
                <c:pt idx="38134">
                  <c:v>378.79432850000001</c:v>
                </c:pt>
                <c:pt idx="38135">
                  <c:v>378.80426349999999</c:v>
                </c:pt>
                <c:pt idx="38136">
                  <c:v>378.81419849999997</c:v>
                </c:pt>
                <c:pt idx="38137">
                  <c:v>378.82413309999998</c:v>
                </c:pt>
                <c:pt idx="38138">
                  <c:v>378.83406710000003</c:v>
                </c:pt>
                <c:pt idx="38139">
                  <c:v>378.84400210000001</c:v>
                </c:pt>
                <c:pt idx="38140">
                  <c:v>378.8539371</c:v>
                </c:pt>
                <c:pt idx="38141">
                  <c:v>378.86387209999998</c:v>
                </c:pt>
                <c:pt idx="38142">
                  <c:v>378.87380610000002</c:v>
                </c:pt>
                <c:pt idx="38143">
                  <c:v>378.88374110000001</c:v>
                </c:pt>
                <c:pt idx="38144">
                  <c:v>378.89367609999999</c:v>
                </c:pt>
                <c:pt idx="38145">
                  <c:v>378.90361109999998</c:v>
                </c:pt>
                <c:pt idx="38146">
                  <c:v>378.91354510000002</c:v>
                </c:pt>
                <c:pt idx="38147">
                  <c:v>378.92348010000001</c:v>
                </c:pt>
                <c:pt idx="38148">
                  <c:v>378.93341509999999</c:v>
                </c:pt>
                <c:pt idx="38149">
                  <c:v>378.94334909999998</c:v>
                </c:pt>
                <c:pt idx="38150">
                  <c:v>378.95328410000002</c:v>
                </c:pt>
                <c:pt idx="38151">
                  <c:v>378.9632191</c:v>
                </c:pt>
                <c:pt idx="38152">
                  <c:v>378.97315409999999</c:v>
                </c:pt>
                <c:pt idx="38153">
                  <c:v>378.98308809999997</c:v>
                </c:pt>
                <c:pt idx="38154">
                  <c:v>378.99302310000002</c:v>
                </c:pt>
                <c:pt idx="38155">
                  <c:v>379.0029581</c:v>
                </c:pt>
                <c:pt idx="38156">
                  <c:v>379.01289309999999</c:v>
                </c:pt>
                <c:pt idx="38157">
                  <c:v>379.02282709999997</c:v>
                </c:pt>
                <c:pt idx="38158">
                  <c:v>379.03276210000001</c:v>
                </c:pt>
                <c:pt idx="38159">
                  <c:v>379.0426971</c:v>
                </c:pt>
                <c:pt idx="38160">
                  <c:v>379.05263209999998</c:v>
                </c:pt>
                <c:pt idx="38161">
                  <c:v>379.06256610000003</c:v>
                </c:pt>
                <c:pt idx="38162">
                  <c:v>379.07250110000001</c:v>
                </c:pt>
                <c:pt idx="38163">
                  <c:v>379.0824361</c:v>
                </c:pt>
                <c:pt idx="38164">
                  <c:v>379.09237009999998</c:v>
                </c:pt>
                <c:pt idx="38165">
                  <c:v>379.10230510000002</c:v>
                </c:pt>
                <c:pt idx="38166">
                  <c:v>379.11224010000001</c:v>
                </c:pt>
                <c:pt idx="38167">
                  <c:v>379.12217509999999</c:v>
                </c:pt>
                <c:pt idx="38168">
                  <c:v>379.13210909999998</c:v>
                </c:pt>
                <c:pt idx="38169">
                  <c:v>379.14204410000002</c:v>
                </c:pt>
                <c:pt idx="38170">
                  <c:v>379.15197910000001</c:v>
                </c:pt>
                <c:pt idx="38171">
                  <c:v>379.16191409999999</c:v>
                </c:pt>
                <c:pt idx="38172">
                  <c:v>379.17184809999998</c:v>
                </c:pt>
                <c:pt idx="38173">
                  <c:v>379.18178310000002</c:v>
                </c:pt>
                <c:pt idx="38174">
                  <c:v>379.1917181</c:v>
                </c:pt>
                <c:pt idx="38175">
                  <c:v>379.20165309999999</c:v>
                </c:pt>
                <c:pt idx="38176">
                  <c:v>379.21158709999997</c:v>
                </c:pt>
                <c:pt idx="38177">
                  <c:v>379.22152210000002</c:v>
                </c:pt>
                <c:pt idx="38178">
                  <c:v>379.2314571</c:v>
                </c:pt>
                <c:pt idx="38179">
                  <c:v>379.24139209999998</c:v>
                </c:pt>
                <c:pt idx="38180">
                  <c:v>379.25132610000003</c:v>
                </c:pt>
                <c:pt idx="38181">
                  <c:v>379.26126110000001</c:v>
                </c:pt>
                <c:pt idx="38182">
                  <c:v>379.2711961</c:v>
                </c:pt>
                <c:pt idx="38183">
                  <c:v>379.28113109999998</c:v>
                </c:pt>
                <c:pt idx="38184">
                  <c:v>379.29106510000003</c:v>
                </c:pt>
                <c:pt idx="38185">
                  <c:v>379.30100010000001</c:v>
                </c:pt>
                <c:pt idx="38186">
                  <c:v>379.31093509999999</c:v>
                </c:pt>
                <c:pt idx="38187">
                  <c:v>379.32086909999998</c:v>
                </c:pt>
                <c:pt idx="38188">
                  <c:v>379.33080410000002</c:v>
                </c:pt>
                <c:pt idx="38189">
                  <c:v>379.34073910000001</c:v>
                </c:pt>
                <c:pt idx="38190">
                  <c:v>379.35067409999999</c:v>
                </c:pt>
                <c:pt idx="38191">
                  <c:v>379.36060809999998</c:v>
                </c:pt>
                <c:pt idx="38192">
                  <c:v>379.37054310000002</c:v>
                </c:pt>
                <c:pt idx="38193">
                  <c:v>379.3804781</c:v>
                </c:pt>
                <c:pt idx="38194">
                  <c:v>379.39041309999999</c:v>
                </c:pt>
                <c:pt idx="38195">
                  <c:v>379.40034709999998</c:v>
                </c:pt>
                <c:pt idx="38196">
                  <c:v>379.41028210000002</c:v>
                </c:pt>
                <c:pt idx="38197">
                  <c:v>379.4202171</c:v>
                </c:pt>
                <c:pt idx="38198">
                  <c:v>379.43015209999999</c:v>
                </c:pt>
                <c:pt idx="38199">
                  <c:v>379.44008609999997</c:v>
                </c:pt>
                <c:pt idx="38200">
                  <c:v>379.45002110000001</c:v>
                </c:pt>
                <c:pt idx="38201">
                  <c:v>379.4599561</c:v>
                </c:pt>
                <c:pt idx="38202">
                  <c:v>379.46989109999998</c:v>
                </c:pt>
                <c:pt idx="38203">
                  <c:v>379.47982510000003</c:v>
                </c:pt>
                <c:pt idx="38204">
                  <c:v>379.48976010000001</c:v>
                </c:pt>
                <c:pt idx="38205">
                  <c:v>379.4996951</c:v>
                </c:pt>
                <c:pt idx="38206">
                  <c:v>379.50963009999998</c:v>
                </c:pt>
                <c:pt idx="38207">
                  <c:v>379.51956410000003</c:v>
                </c:pt>
                <c:pt idx="38208">
                  <c:v>379.52949910000001</c:v>
                </c:pt>
                <c:pt idx="38209">
                  <c:v>379.53943409999999</c:v>
                </c:pt>
                <c:pt idx="38210">
                  <c:v>379.54936809999998</c:v>
                </c:pt>
                <c:pt idx="38211">
                  <c:v>379.55930310000002</c:v>
                </c:pt>
                <c:pt idx="38212">
                  <c:v>379.56923810000001</c:v>
                </c:pt>
                <c:pt idx="38213">
                  <c:v>379.57917309999999</c:v>
                </c:pt>
                <c:pt idx="38214">
                  <c:v>379.58910709999998</c:v>
                </c:pt>
                <c:pt idx="38215">
                  <c:v>379.59904210000002</c:v>
                </c:pt>
                <c:pt idx="38216">
                  <c:v>379.6089771</c:v>
                </c:pt>
                <c:pt idx="38217">
                  <c:v>379.61891209999999</c:v>
                </c:pt>
                <c:pt idx="38218">
                  <c:v>379.62884609999998</c:v>
                </c:pt>
                <c:pt idx="38219">
                  <c:v>379.63878110000002</c:v>
                </c:pt>
                <c:pt idx="38220">
                  <c:v>379.6487161</c:v>
                </c:pt>
                <c:pt idx="38221">
                  <c:v>379.65865109999999</c:v>
                </c:pt>
                <c:pt idx="38222">
                  <c:v>379.66858509999997</c:v>
                </c:pt>
                <c:pt idx="38223">
                  <c:v>379.67852010000001</c:v>
                </c:pt>
                <c:pt idx="38224">
                  <c:v>379.6884551</c:v>
                </c:pt>
                <c:pt idx="38225">
                  <c:v>379.69839009999998</c:v>
                </c:pt>
                <c:pt idx="38226">
                  <c:v>379.70832410000003</c:v>
                </c:pt>
                <c:pt idx="38227">
                  <c:v>379.71825910000001</c:v>
                </c:pt>
                <c:pt idx="38228">
                  <c:v>379.7281941</c:v>
                </c:pt>
                <c:pt idx="38229">
                  <c:v>379.73812909999998</c:v>
                </c:pt>
                <c:pt idx="38230">
                  <c:v>379.74806310000002</c:v>
                </c:pt>
                <c:pt idx="38231">
                  <c:v>379.75799810000001</c:v>
                </c:pt>
                <c:pt idx="38232">
                  <c:v>379.76793309999999</c:v>
                </c:pt>
                <c:pt idx="38233">
                  <c:v>379.77786809999998</c:v>
                </c:pt>
                <c:pt idx="38234">
                  <c:v>379.78780210000002</c:v>
                </c:pt>
                <c:pt idx="38235">
                  <c:v>379.79773710000001</c:v>
                </c:pt>
                <c:pt idx="38236">
                  <c:v>379.80767209999999</c:v>
                </c:pt>
                <c:pt idx="38237">
                  <c:v>379.81760609999998</c:v>
                </c:pt>
                <c:pt idx="38238">
                  <c:v>379.82754089999997</c:v>
                </c:pt>
                <c:pt idx="38239">
                  <c:v>379.83747590000002</c:v>
                </c:pt>
                <c:pt idx="38240">
                  <c:v>379.8474109</c:v>
                </c:pt>
                <c:pt idx="38241">
                  <c:v>379.85734489999999</c:v>
                </c:pt>
                <c:pt idx="38242">
                  <c:v>379.86727990000003</c:v>
                </c:pt>
                <c:pt idx="38243">
                  <c:v>379.87721490000001</c:v>
                </c:pt>
                <c:pt idx="38244">
                  <c:v>379.8871499</c:v>
                </c:pt>
                <c:pt idx="38245">
                  <c:v>379.89708389999998</c:v>
                </c:pt>
                <c:pt idx="38246">
                  <c:v>379.90701890000003</c:v>
                </c:pt>
                <c:pt idx="38247">
                  <c:v>379.91695390000001</c:v>
                </c:pt>
                <c:pt idx="38248">
                  <c:v>379.92688889999999</c:v>
                </c:pt>
                <c:pt idx="38249">
                  <c:v>379.93682289999998</c:v>
                </c:pt>
                <c:pt idx="38250">
                  <c:v>379.94675790000002</c:v>
                </c:pt>
                <c:pt idx="38251">
                  <c:v>379.95669290000001</c:v>
                </c:pt>
                <c:pt idx="38252">
                  <c:v>379.96662789999999</c:v>
                </c:pt>
                <c:pt idx="38253">
                  <c:v>379.97656189999998</c:v>
                </c:pt>
                <c:pt idx="38254">
                  <c:v>379.98649690000002</c:v>
                </c:pt>
                <c:pt idx="38255">
                  <c:v>379.9964319</c:v>
                </c:pt>
                <c:pt idx="38256">
                  <c:v>380.00636689999999</c:v>
                </c:pt>
                <c:pt idx="38257">
                  <c:v>380.01630089999998</c:v>
                </c:pt>
                <c:pt idx="38258">
                  <c:v>380.02623590000002</c:v>
                </c:pt>
                <c:pt idx="38259">
                  <c:v>380.0361709</c:v>
                </c:pt>
                <c:pt idx="38260">
                  <c:v>380.04610589999999</c:v>
                </c:pt>
                <c:pt idx="38261">
                  <c:v>380.05603989999997</c:v>
                </c:pt>
                <c:pt idx="38262">
                  <c:v>380.06597490000001</c:v>
                </c:pt>
                <c:pt idx="38263">
                  <c:v>380.0759099</c:v>
                </c:pt>
                <c:pt idx="38264">
                  <c:v>380.08584489999998</c:v>
                </c:pt>
                <c:pt idx="38265">
                  <c:v>380.09577890000003</c:v>
                </c:pt>
                <c:pt idx="38266">
                  <c:v>380.10571390000001</c:v>
                </c:pt>
                <c:pt idx="38267">
                  <c:v>380.1156489</c:v>
                </c:pt>
                <c:pt idx="38268">
                  <c:v>380.12558389999998</c:v>
                </c:pt>
                <c:pt idx="38269">
                  <c:v>380.13551790000002</c:v>
                </c:pt>
                <c:pt idx="38270">
                  <c:v>380.14545290000001</c:v>
                </c:pt>
                <c:pt idx="38271">
                  <c:v>380.15538789999999</c:v>
                </c:pt>
                <c:pt idx="38272">
                  <c:v>380.16532289999998</c:v>
                </c:pt>
                <c:pt idx="38273">
                  <c:v>380.17525690000002</c:v>
                </c:pt>
                <c:pt idx="38274">
                  <c:v>380.18519190000001</c:v>
                </c:pt>
                <c:pt idx="38275">
                  <c:v>380.19512689999999</c:v>
                </c:pt>
                <c:pt idx="38276">
                  <c:v>380.20506189999998</c:v>
                </c:pt>
                <c:pt idx="38277">
                  <c:v>380.21499590000002</c:v>
                </c:pt>
                <c:pt idx="38278">
                  <c:v>380.2249309</c:v>
                </c:pt>
                <c:pt idx="38279">
                  <c:v>380.23486589999999</c:v>
                </c:pt>
                <c:pt idx="38280">
                  <c:v>380.24480089999997</c:v>
                </c:pt>
                <c:pt idx="38281">
                  <c:v>380.25473490000002</c:v>
                </c:pt>
                <c:pt idx="38282">
                  <c:v>380.2646699</c:v>
                </c:pt>
                <c:pt idx="38283">
                  <c:v>380.27460489999999</c:v>
                </c:pt>
                <c:pt idx="38284">
                  <c:v>380.28453990000003</c:v>
                </c:pt>
                <c:pt idx="38285">
                  <c:v>380.29447390000001</c:v>
                </c:pt>
                <c:pt idx="38286">
                  <c:v>380.3044089</c:v>
                </c:pt>
                <c:pt idx="38287">
                  <c:v>380.31434389999998</c:v>
                </c:pt>
                <c:pt idx="38288">
                  <c:v>380.32427890000002</c:v>
                </c:pt>
                <c:pt idx="38289">
                  <c:v>380.33421390000001</c:v>
                </c:pt>
                <c:pt idx="38290">
                  <c:v>380.3441479</c:v>
                </c:pt>
                <c:pt idx="38291">
                  <c:v>380.35408289999998</c:v>
                </c:pt>
                <c:pt idx="38292">
                  <c:v>380.36401790000002</c:v>
                </c:pt>
                <c:pt idx="38293">
                  <c:v>380.37395290000001</c:v>
                </c:pt>
                <c:pt idx="38294">
                  <c:v>380.38388689999999</c:v>
                </c:pt>
                <c:pt idx="38295">
                  <c:v>380.39382189999998</c:v>
                </c:pt>
                <c:pt idx="38296">
                  <c:v>380.40375690000002</c:v>
                </c:pt>
                <c:pt idx="38297">
                  <c:v>380.4136919</c:v>
                </c:pt>
                <c:pt idx="38298">
                  <c:v>380.42362689999999</c:v>
                </c:pt>
                <c:pt idx="38299">
                  <c:v>380.43356089999997</c:v>
                </c:pt>
                <c:pt idx="38300">
                  <c:v>380.44349590000002</c:v>
                </c:pt>
                <c:pt idx="38301">
                  <c:v>380.4534309</c:v>
                </c:pt>
                <c:pt idx="38302">
                  <c:v>380.46336589999999</c:v>
                </c:pt>
                <c:pt idx="38303">
                  <c:v>380.47329989999997</c:v>
                </c:pt>
                <c:pt idx="38304">
                  <c:v>380.48323490000001</c:v>
                </c:pt>
                <c:pt idx="38305">
                  <c:v>380.4931699</c:v>
                </c:pt>
                <c:pt idx="38306">
                  <c:v>380.50310489999998</c:v>
                </c:pt>
                <c:pt idx="38307">
                  <c:v>380.51303990000002</c:v>
                </c:pt>
                <c:pt idx="38308">
                  <c:v>380.52297390000001</c:v>
                </c:pt>
                <c:pt idx="38309">
                  <c:v>380.5329089</c:v>
                </c:pt>
                <c:pt idx="38310">
                  <c:v>380.54284389999998</c:v>
                </c:pt>
                <c:pt idx="38311">
                  <c:v>380.55277890000002</c:v>
                </c:pt>
                <c:pt idx="38312">
                  <c:v>380.56271290000001</c:v>
                </c:pt>
                <c:pt idx="38313">
                  <c:v>380.57264789999999</c:v>
                </c:pt>
                <c:pt idx="38314">
                  <c:v>380.58258289999998</c:v>
                </c:pt>
                <c:pt idx="38315">
                  <c:v>380.59251790000002</c:v>
                </c:pt>
                <c:pt idx="38316">
                  <c:v>380.6024529</c:v>
                </c:pt>
                <c:pt idx="38317">
                  <c:v>380.61238689999999</c:v>
                </c:pt>
                <c:pt idx="38318">
                  <c:v>380.62232189999997</c:v>
                </c:pt>
                <c:pt idx="38319">
                  <c:v>380.63225690000002</c:v>
                </c:pt>
                <c:pt idx="38320">
                  <c:v>380.6421919</c:v>
                </c:pt>
                <c:pt idx="38321">
                  <c:v>380.65212689999998</c:v>
                </c:pt>
                <c:pt idx="38322">
                  <c:v>380.66206089999997</c:v>
                </c:pt>
                <c:pt idx="38323">
                  <c:v>380.67199590000001</c:v>
                </c:pt>
                <c:pt idx="38324">
                  <c:v>380.6819309</c:v>
                </c:pt>
                <c:pt idx="38325">
                  <c:v>380.69186589999998</c:v>
                </c:pt>
                <c:pt idx="38326">
                  <c:v>380.70180090000002</c:v>
                </c:pt>
                <c:pt idx="38327">
                  <c:v>380.71173490000001</c:v>
                </c:pt>
                <c:pt idx="38328">
                  <c:v>380.72166989999999</c:v>
                </c:pt>
                <c:pt idx="38329">
                  <c:v>380.73160489999998</c:v>
                </c:pt>
                <c:pt idx="38330">
                  <c:v>380.74153990000002</c:v>
                </c:pt>
                <c:pt idx="38331">
                  <c:v>380.75147490000001</c:v>
                </c:pt>
                <c:pt idx="38332">
                  <c:v>380.76140889999999</c:v>
                </c:pt>
                <c:pt idx="38333">
                  <c:v>380.77134389999998</c:v>
                </c:pt>
                <c:pt idx="38334">
                  <c:v>380.78127890000002</c:v>
                </c:pt>
                <c:pt idx="38335">
                  <c:v>380.7912139</c:v>
                </c:pt>
                <c:pt idx="38336">
                  <c:v>380.80114889999999</c:v>
                </c:pt>
                <c:pt idx="38337">
                  <c:v>380.81108289999997</c:v>
                </c:pt>
                <c:pt idx="38338">
                  <c:v>380.82101790000002</c:v>
                </c:pt>
                <c:pt idx="38339">
                  <c:v>380.83095429999997</c:v>
                </c:pt>
                <c:pt idx="38340">
                  <c:v>380.84088930000001</c:v>
                </c:pt>
                <c:pt idx="38341">
                  <c:v>380.8508243</c:v>
                </c:pt>
                <c:pt idx="38342">
                  <c:v>380.86075929999998</c:v>
                </c:pt>
                <c:pt idx="38343">
                  <c:v>380.87069330000003</c:v>
                </c:pt>
                <c:pt idx="38344">
                  <c:v>380.88062830000001</c:v>
                </c:pt>
                <c:pt idx="38345">
                  <c:v>380.8905633</c:v>
                </c:pt>
                <c:pt idx="38346">
                  <c:v>380.90049829999998</c:v>
                </c:pt>
                <c:pt idx="38347">
                  <c:v>380.91043330000002</c:v>
                </c:pt>
                <c:pt idx="38348">
                  <c:v>380.92036730000001</c:v>
                </c:pt>
                <c:pt idx="38349">
                  <c:v>380.93030229999999</c:v>
                </c:pt>
                <c:pt idx="38350">
                  <c:v>380.94023729999998</c:v>
                </c:pt>
                <c:pt idx="38351">
                  <c:v>380.95017230000002</c:v>
                </c:pt>
                <c:pt idx="38352">
                  <c:v>380.9601073</c:v>
                </c:pt>
                <c:pt idx="38353">
                  <c:v>380.97004129999999</c:v>
                </c:pt>
                <c:pt idx="38354">
                  <c:v>380.97997629999998</c:v>
                </c:pt>
                <c:pt idx="38355">
                  <c:v>380.98991130000002</c:v>
                </c:pt>
                <c:pt idx="38356">
                  <c:v>380.9998463</c:v>
                </c:pt>
                <c:pt idx="38357">
                  <c:v>381.00978129999999</c:v>
                </c:pt>
                <c:pt idx="38358">
                  <c:v>381.01971630000003</c:v>
                </c:pt>
                <c:pt idx="38359">
                  <c:v>381.02965030000001</c:v>
                </c:pt>
                <c:pt idx="38360">
                  <c:v>381.0395853</c:v>
                </c:pt>
                <c:pt idx="38361">
                  <c:v>381.04952029999998</c:v>
                </c:pt>
                <c:pt idx="38362">
                  <c:v>381.05945530000002</c:v>
                </c:pt>
                <c:pt idx="38363">
                  <c:v>381.06939030000001</c:v>
                </c:pt>
                <c:pt idx="38364">
                  <c:v>381.0793243</c:v>
                </c:pt>
                <c:pt idx="38365">
                  <c:v>381.08925929999998</c:v>
                </c:pt>
                <c:pt idx="38366">
                  <c:v>381.09919430000002</c:v>
                </c:pt>
                <c:pt idx="38367">
                  <c:v>381.10912930000001</c:v>
                </c:pt>
                <c:pt idx="38368">
                  <c:v>381.11906429999999</c:v>
                </c:pt>
                <c:pt idx="38369">
                  <c:v>381.12899929999998</c:v>
                </c:pt>
                <c:pt idx="38370">
                  <c:v>381.13893330000002</c:v>
                </c:pt>
                <c:pt idx="38371">
                  <c:v>381.1488683</c:v>
                </c:pt>
                <c:pt idx="38372">
                  <c:v>381.15880329999999</c:v>
                </c:pt>
                <c:pt idx="38373">
                  <c:v>381.16873829999997</c:v>
                </c:pt>
                <c:pt idx="38374">
                  <c:v>381.17867330000001</c:v>
                </c:pt>
                <c:pt idx="38375">
                  <c:v>381.1886083</c:v>
                </c:pt>
                <c:pt idx="38376">
                  <c:v>381.19854229999999</c:v>
                </c:pt>
                <c:pt idx="38377">
                  <c:v>381.20847730000003</c:v>
                </c:pt>
                <c:pt idx="38378">
                  <c:v>381.21841230000001</c:v>
                </c:pt>
                <c:pt idx="38379">
                  <c:v>381.2283473</c:v>
                </c:pt>
                <c:pt idx="38380">
                  <c:v>381.23828229999998</c:v>
                </c:pt>
                <c:pt idx="38381">
                  <c:v>381.24821730000002</c:v>
                </c:pt>
                <c:pt idx="38382">
                  <c:v>381.25815130000001</c:v>
                </c:pt>
                <c:pt idx="38383">
                  <c:v>381.26808629999999</c:v>
                </c:pt>
                <c:pt idx="38384">
                  <c:v>381.27802129999998</c:v>
                </c:pt>
                <c:pt idx="38385">
                  <c:v>381.28795630000002</c:v>
                </c:pt>
                <c:pt idx="38386">
                  <c:v>381.2978913</c:v>
                </c:pt>
                <c:pt idx="38387">
                  <c:v>381.30782629999999</c:v>
                </c:pt>
                <c:pt idx="38388">
                  <c:v>381.31776029999997</c:v>
                </c:pt>
                <c:pt idx="38389">
                  <c:v>381.32769530000002</c:v>
                </c:pt>
                <c:pt idx="38390">
                  <c:v>381.3376303</c:v>
                </c:pt>
                <c:pt idx="38391">
                  <c:v>381.34756529999999</c:v>
                </c:pt>
                <c:pt idx="38392">
                  <c:v>381.35750030000003</c:v>
                </c:pt>
                <c:pt idx="38393">
                  <c:v>381.36743530000001</c:v>
                </c:pt>
                <c:pt idx="38394">
                  <c:v>381.3773693</c:v>
                </c:pt>
                <c:pt idx="38395">
                  <c:v>381.38730429999998</c:v>
                </c:pt>
                <c:pt idx="38396">
                  <c:v>381.39723930000002</c:v>
                </c:pt>
                <c:pt idx="38397">
                  <c:v>381.40717430000001</c:v>
                </c:pt>
                <c:pt idx="38398">
                  <c:v>381.41710929999999</c:v>
                </c:pt>
                <c:pt idx="38399">
                  <c:v>381.42704429999998</c:v>
                </c:pt>
                <c:pt idx="38400">
                  <c:v>381.43697830000002</c:v>
                </c:pt>
                <c:pt idx="38401">
                  <c:v>381.44691330000001</c:v>
                </c:pt>
                <c:pt idx="38402">
                  <c:v>381.45684829999999</c:v>
                </c:pt>
                <c:pt idx="38403">
                  <c:v>381.46678329999997</c:v>
                </c:pt>
                <c:pt idx="38404">
                  <c:v>381.47671830000002</c:v>
                </c:pt>
                <c:pt idx="38405">
                  <c:v>381.4866533</c:v>
                </c:pt>
                <c:pt idx="38406">
                  <c:v>381.49658729999999</c:v>
                </c:pt>
                <c:pt idx="38407">
                  <c:v>381.50652229999997</c:v>
                </c:pt>
                <c:pt idx="38408">
                  <c:v>381.51645730000001</c:v>
                </c:pt>
                <c:pt idx="38409">
                  <c:v>381.5263923</c:v>
                </c:pt>
                <c:pt idx="38410">
                  <c:v>381.53632729999998</c:v>
                </c:pt>
                <c:pt idx="38411">
                  <c:v>381.54626230000002</c:v>
                </c:pt>
                <c:pt idx="38412">
                  <c:v>381.55619730000001</c:v>
                </c:pt>
                <c:pt idx="38413">
                  <c:v>381.5661313</c:v>
                </c:pt>
                <c:pt idx="38414">
                  <c:v>381.57606629999998</c:v>
                </c:pt>
                <c:pt idx="38415">
                  <c:v>381.58600130000002</c:v>
                </c:pt>
                <c:pt idx="38416">
                  <c:v>381.59593630000001</c:v>
                </c:pt>
                <c:pt idx="38417">
                  <c:v>381.60587129999999</c:v>
                </c:pt>
                <c:pt idx="38418">
                  <c:v>381.61580629999997</c:v>
                </c:pt>
                <c:pt idx="38419">
                  <c:v>381.62574030000002</c:v>
                </c:pt>
                <c:pt idx="38420">
                  <c:v>381.6356753</c:v>
                </c:pt>
                <c:pt idx="38421">
                  <c:v>381.64561029999999</c:v>
                </c:pt>
                <c:pt idx="38422">
                  <c:v>381.65554529999997</c:v>
                </c:pt>
                <c:pt idx="38423">
                  <c:v>381.66548030000001</c:v>
                </c:pt>
                <c:pt idx="38424">
                  <c:v>381.6754153</c:v>
                </c:pt>
                <c:pt idx="38425">
                  <c:v>381.68535029999998</c:v>
                </c:pt>
                <c:pt idx="38426">
                  <c:v>381.69528430000003</c:v>
                </c:pt>
                <c:pt idx="38427">
                  <c:v>381.70521930000001</c:v>
                </c:pt>
                <c:pt idx="38428">
                  <c:v>381.71515429999999</c:v>
                </c:pt>
                <c:pt idx="38429">
                  <c:v>381.72508929999998</c:v>
                </c:pt>
                <c:pt idx="38430">
                  <c:v>381.73502430000002</c:v>
                </c:pt>
                <c:pt idx="38431">
                  <c:v>381.7449593</c:v>
                </c:pt>
                <c:pt idx="38432">
                  <c:v>381.75489429999999</c:v>
                </c:pt>
                <c:pt idx="38433">
                  <c:v>381.76482829999998</c:v>
                </c:pt>
                <c:pt idx="38434">
                  <c:v>381.77476330000002</c:v>
                </c:pt>
                <c:pt idx="38435">
                  <c:v>381.7846983</c:v>
                </c:pt>
                <c:pt idx="38436">
                  <c:v>381.79463329999999</c:v>
                </c:pt>
                <c:pt idx="38437">
                  <c:v>381.80456830000003</c:v>
                </c:pt>
                <c:pt idx="38438">
                  <c:v>381.81450330000001</c:v>
                </c:pt>
                <c:pt idx="38439">
                  <c:v>381.82443790000002</c:v>
                </c:pt>
                <c:pt idx="38440">
                  <c:v>381.83437290000001</c:v>
                </c:pt>
                <c:pt idx="38441">
                  <c:v>381.84430689999999</c:v>
                </c:pt>
                <c:pt idx="38442">
                  <c:v>381.85424189999998</c:v>
                </c:pt>
                <c:pt idx="38443">
                  <c:v>381.86417690000002</c:v>
                </c:pt>
                <c:pt idx="38444">
                  <c:v>381.8741119</c:v>
                </c:pt>
                <c:pt idx="38445">
                  <c:v>381.88404689999999</c:v>
                </c:pt>
                <c:pt idx="38446">
                  <c:v>381.89398189999997</c:v>
                </c:pt>
                <c:pt idx="38447">
                  <c:v>381.90391690000001</c:v>
                </c:pt>
                <c:pt idx="38448">
                  <c:v>381.9138519</c:v>
                </c:pt>
                <c:pt idx="38449">
                  <c:v>381.92378589999998</c:v>
                </c:pt>
                <c:pt idx="38450">
                  <c:v>381.93372090000003</c:v>
                </c:pt>
                <c:pt idx="38451">
                  <c:v>381.94365590000001</c:v>
                </c:pt>
                <c:pt idx="38452">
                  <c:v>381.95359089999999</c:v>
                </c:pt>
                <c:pt idx="38453">
                  <c:v>381.96352589999998</c:v>
                </c:pt>
                <c:pt idx="38454">
                  <c:v>381.97346090000002</c:v>
                </c:pt>
                <c:pt idx="38455">
                  <c:v>381.9833959</c:v>
                </c:pt>
                <c:pt idx="38456">
                  <c:v>381.99333089999999</c:v>
                </c:pt>
                <c:pt idx="38457">
                  <c:v>382.00326489999998</c:v>
                </c:pt>
                <c:pt idx="38458">
                  <c:v>382.01319990000002</c:v>
                </c:pt>
                <c:pt idx="38459">
                  <c:v>382.0231349</c:v>
                </c:pt>
                <c:pt idx="38460">
                  <c:v>382.03306989999999</c:v>
                </c:pt>
                <c:pt idx="38461">
                  <c:v>382.04300490000003</c:v>
                </c:pt>
                <c:pt idx="38462">
                  <c:v>382.05293990000001</c:v>
                </c:pt>
                <c:pt idx="38463">
                  <c:v>382.0628749</c:v>
                </c:pt>
                <c:pt idx="38464">
                  <c:v>382.07280989999998</c:v>
                </c:pt>
                <c:pt idx="38465">
                  <c:v>382.08274390000003</c:v>
                </c:pt>
                <c:pt idx="38466">
                  <c:v>382.09267890000001</c:v>
                </c:pt>
                <c:pt idx="38467">
                  <c:v>382.10261389999999</c:v>
                </c:pt>
                <c:pt idx="38468">
                  <c:v>382.11254889999998</c:v>
                </c:pt>
                <c:pt idx="38469">
                  <c:v>382.12248390000002</c:v>
                </c:pt>
                <c:pt idx="38470">
                  <c:v>382.1324189</c:v>
                </c:pt>
                <c:pt idx="38471">
                  <c:v>382.14235389999999</c:v>
                </c:pt>
                <c:pt idx="38472">
                  <c:v>382.15228889999997</c:v>
                </c:pt>
                <c:pt idx="38473">
                  <c:v>382.16222390000001</c:v>
                </c:pt>
                <c:pt idx="38474">
                  <c:v>382.1721579</c:v>
                </c:pt>
                <c:pt idx="38475">
                  <c:v>382.18209289999999</c:v>
                </c:pt>
                <c:pt idx="38476">
                  <c:v>382.19202790000003</c:v>
                </c:pt>
                <c:pt idx="38477">
                  <c:v>382.20196290000001</c:v>
                </c:pt>
                <c:pt idx="38478">
                  <c:v>382.2118979</c:v>
                </c:pt>
                <c:pt idx="38479">
                  <c:v>382.22183289999998</c:v>
                </c:pt>
                <c:pt idx="38480">
                  <c:v>382.23176790000002</c:v>
                </c:pt>
                <c:pt idx="38481">
                  <c:v>382.24170290000001</c:v>
                </c:pt>
                <c:pt idx="38482">
                  <c:v>382.25163789999999</c:v>
                </c:pt>
                <c:pt idx="38483">
                  <c:v>382.26157189999998</c:v>
                </c:pt>
                <c:pt idx="38484">
                  <c:v>382.27150690000002</c:v>
                </c:pt>
                <c:pt idx="38485">
                  <c:v>382.2814419</c:v>
                </c:pt>
                <c:pt idx="38486">
                  <c:v>382.29137689999999</c:v>
                </c:pt>
                <c:pt idx="38487">
                  <c:v>382.30131189999997</c:v>
                </c:pt>
                <c:pt idx="38488">
                  <c:v>382.31124690000001</c:v>
                </c:pt>
                <c:pt idx="38489">
                  <c:v>382.3211819</c:v>
                </c:pt>
                <c:pt idx="38490">
                  <c:v>382.33111689999998</c:v>
                </c:pt>
                <c:pt idx="38491">
                  <c:v>382.34105090000003</c:v>
                </c:pt>
                <c:pt idx="38492">
                  <c:v>382.35098590000001</c:v>
                </c:pt>
                <c:pt idx="38493">
                  <c:v>382.3609209</c:v>
                </c:pt>
                <c:pt idx="38494">
                  <c:v>382.37085589999998</c:v>
                </c:pt>
                <c:pt idx="38495">
                  <c:v>382.38079090000002</c:v>
                </c:pt>
                <c:pt idx="38496">
                  <c:v>382.39072590000001</c:v>
                </c:pt>
                <c:pt idx="38497">
                  <c:v>382.40066089999999</c:v>
                </c:pt>
                <c:pt idx="38498">
                  <c:v>382.41059589999998</c:v>
                </c:pt>
                <c:pt idx="38499">
                  <c:v>382.42053090000002</c:v>
                </c:pt>
                <c:pt idx="38500">
                  <c:v>382.4304659</c:v>
                </c:pt>
                <c:pt idx="38501">
                  <c:v>382.44039989999999</c:v>
                </c:pt>
                <c:pt idx="38502">
                  <c:v>382.45033489999997</c:v>
                </c:pt>
                <c:pt idx="38503">
                  <c:v>382.46026990000001</c:v>
                </c:pt>
                <c:pt idx="38504">
                  <c:v>382.4702049</c:v>
                </c:pt>
                <c:pt idx="38505">
                  <c:v>382.48013989999998</c:v>
                </c:pt>
                <c:pt idx="38506">
                  <c:v>382.49007490000002</c:v>
                </c:pt>
                <c:pt idx="38507">
                  <c:v>382.50000990000001</c:v>
                </c:pt>
                <c:pt idx="38508">
                  <c:v>382.50994489999999</c:v>
                </c:pt>
                <c:pt idx="38509">
                  <c:v>382.51987989999998</c:v>
                </c:pt>
                <c:pt idx="38510">
                  <c:v>382.52981390000002</c:v>
                </c:pt>
                <c:pt idx="38511">
                  <c:v>382.53974890000001</c:v>
                </c:pt>
                <c:pt idx="38512">
                  <c:v>382.54968389999999</c:v>
                </c:pt>
                <c:pt idx="38513">
                  <c:v>382.55961889999998</c:v>
                </c:pt>
                <c:pt idx="38514">
                  <c:v>382.56955390000002</c:v>
                </c:pt>
                <c:pt idx="38515">
                  <c:v>382.5794889</c:v>
                </c:pt>
                <c:pt idx="38516">
                  <c:v>382.58942389999999</c:v>
                </c:pt>
                <c:pt idx="38517">
                  <c:v>382.59935890000003</c:v>
                </c:pt>
                <c:pt idx="38518">
                  <c:v>382.60929390000001</c:v>
                </c:pt>
                <c:pt idx="38519">
                  <c:v>382.6192279</c:v>
                </c:pt>
                <c:pt idx="38520">
                  <c:v>382.62916289999998</c:v>
                </c:pt>
                <c:pt idx="38521">
                  <c:v>382.63909790000002</c:v>
                </c:pt>
                <c:pt idx="38522">
                  <c:v>382.64903290000001</c:v>
                </c:pt>
                <c:pt idx="38523">
                  <c:v>382.65896789999999</c:v>
                </c:pt>
                <c:pt idx="38524">
                  <c:v>382.66890289999998</c:v>
                </c:pt>
                <c:pt idx="38525">
                  <c:v>382.67883790000002</c:v>
                </c:pt>
                <c:pt idx="38526">
                  <c:v>382.6887729</c:v>
                </c:pt>
                <c:pt idx="38527">
                  <c:v>382.69870789999999</c:v>
                </c:pt>
                <c:pt idx="38528">
                  <c:v>382.70864289999997</c:v>
                </c:pt>
                <c:pt idx="38529">
                  <c:v>382.71857690000002</c:v>
                </c:pt>
                <c:pt idx="38530">
                  <c:v>382.7285119</c:v>
                </c:pt>
                <c:pt idx="38531">
                  <c:v>382.73844689999999</c:v>
                </c:pt>
                <c:pt idx="38532">
                  <c:v>382.74838190000003</c:v>
                </c:pt>
                <c:pt idx="38533">
                  <c:v>382.75831690000001</c:v>
                </c:pt>
                <c:pt idx="38534">
                  <c:v>382.7682519</c:v>
                </c:pt>
                <c:pt idx="38535">
                  <c:v>382.77818689999998</c:v>
                </c:pt>
                <c:pt idx="38536">
                  <c:v>382.78812190000002</c:v>
                </c:pt>
                <c:pt idx="38537">
                  <c:v>382.79805690000001</c:v>
                </c:pt>
                <c:pt idx="38538">
                  <c:v>382.80799189999999</c:v>
                </c:pt>
                <c:pt idx="38539">
                  <c:v>382.81792589999998</c:v>
                </c:pt>
                <c:pt idx="38540">
                  <c:v>382.8278613</c:v>
                </c:pt>
                <c:pt idx="38541">
                  <c:v>382.83779629999998</c:v>
                </c:pt>
                <c:pt idx="38542">
                  <c:v>382.84773130000002</c:v>
                </c:pt>
                <c:pt idx="38543">
                  <c:v>382.85766630000001</c:v>
                </c:pt>
                <c:pt idx="38544">
                  <c:v>382.86760129999999</c:v>
                </c:pt>
                <c:pt idx="38545">
                  <c:v>382.87753629999997</c:v>
                </c:pt>
                <c:pt idx="38546">
                  <c:v>382.88747130000002</c:v>
                </c:pt>
                <c:pt idx="38547">
                  <c:v>382.8974063</c:v>
                </c:pt>
                <c:pt idx="38548">
                  <c:v>382.90734129999998</c:v>
                </c:pt>
                <c:pt idx="38549">
                  <c:v>382.91727630000003</c:v>
                </c:pt>
                <c:pt idx="38550">
                  <c:v>382.92721030000001</c:v>
                </c:pt>
                <c:pt idx="38551">
                  <c:v>382.9371453</c:v>
                </c:pt>
                <c:pt idx="38552">
                  <c:v>382.94708029999998</c:v>
                </c:pt>
                <c:pt idx="38553">
                  <c:v>382.95701530000002</c:v>
                </c:pt>
                <c:pt idx="38554">
                  <c:v>382.96695030000001</c:v>
                </c:pt>
                <c:pt idx="38555">
                  <c:v>382.97688529999999</c:v>
                </c:pt>
                <c:pt idx="38556">
                  <c:v>382.98682029999998</c:v>
                </c:pt>
                <c:pt idx="38557">
                  <c:v>382.99675530000002</c:v>
                </c:pt>
                <c:pt idx="38558">
                  <c:v>383.0066903</c:v>
                </c:pt>
                <c:pt idx="38559">
                  <c:v>383.01662529999999</c:v>
                </c:pt>
                <c:pt idx="38560">
                  <c:v>383.02656030000003</c:v>
                </c:pt>
                <c:pt idx="38561">
                  <c:v>383.03649530000001</c:v>
                </c:pt>
                <c:pt idx="38562">
                  <c:v>383.0464293</c:v>
                </c:pt>
                <c:pt idx="38563">
                  <c:v>383.05636429999998</c:v>
                </c:pt>
                <c:pt idx="38564">
                  <c:v>383.06629930000003</c:v>
                </c:pt>
                <c:pt idx="38565">
                  <c:v>383.07623430000001</c:v>
                </c:pt>
                <c:pt idx="38566">
                  <c:v>383.08616929999999</c:v>
                </c:pt>
                <c:pt idx="38567">
                  <c:v>383.09610429999998</c:v>
                </c:pt>
                <c:pt idx="38568">
                  <c:v>383.10603930000002</c:v>
                </c:pt>
                <c:pt idx="38569">
                  <c:v>383.1159743</c:v>
                </c:pt>
                <c:pt idx="38570">
                  <c:v>383.12590929999999</c:v>
                </c:pt>
                <c:pt idx="38571">
                  <c:v>383.13584429999997</c:v>
                </c:pt>
                <c:pt idx="38572">
                  <c:v>383.14577930000002</c:v>
                </c:pt>
                <c:pt idx="38573">
                  <c:v>383.1557143</c:v>
                </c:pt>
                <c:pt idx="38574">
                  <c:v>383.16564929999998</c:v>
                </c:pt>
                <c:pt idx="38575">
                  <c:v>383.17558330000003</c:v>
                </c:pt>
                <c:pt idx="38576">
                  <c:v>383.18551830000001</c:v>
                </c:pt>
                <c:pt idx="38577">
                  <c:v>383.1954533</c:v>
                </c:pt>
                <c:pt idx="38578">
                  <c:v>383.20538829999998</c:v>
                </c:pt>
                <c:pt idx="38579">
                  <c:v>383.21532330000002</c:v>
                </c:pt>
                <c:pt idx="38580">
                  <c:v>383.22525830000001</c:v>
                </c:pt>
                <c:pt idx="38581">
                  <c:v>383.23519329999999</c:v>
                </c:pt>
                <c:pt idx="38582">
                  <c:v>383.24512829999998</c:v>
                </c:pt>
                <c:pt idx="38583">
                  <c:v>383.25506330000002</c:v>
                </c:pt>
                <c:pt idx="38584">
                  <c:v>383.2649983</c:v>
                </c:pt>
                <c:pt idx="38585">
                  <c:v>383.27493329999999</c:v>
                </c:pt>
                <c:pt idx="38586">
                  <c:v>383.28486830000003</c:v>
                </c:pt>
                <c:pt idx="38587">
                  <c:v>383.29480330000001</c:v>
                </c:pt>
                <c:pt idx="38588">
                  <c:v>383.3047383</c:v>
                </c:pt>
                <c:pt idx="38589">
                  <c:v>383.31467329999998</c:v>
                </c:pt>
                <c:pt idx="38590">
                  <c:v>383.32460730000003</c:v>
                </c:pt>
                <c:pt idx="38591">
                  <c:v>383.33454230000001</c:v>
                </c:pt>
                <c:pt idx="38592">
                  <c:v>383.34447729999999</c:v>
                </c:pt>
                <c:pt idx="38593">
                  <c:v>383.35441229999998</c:v>
                </c:pt>
                <c:pt idx="38594">
                  <c:v>383.36434730000002</c:v>
                </c:pt>
                <c:pt idx="38595">
                  <c:v>383.3742823</c:v>
                </c:pt>
                <c:pt idx="38596">
                  <c:v>383.38421729999999</c:v>
                </c:pt>
                <c:pt idx="38597">
                  <c:v>383.39415229999997</c:v>
                </c:pt>
                <c:pt idx="38598">
                  <c:v>383.40408730000001</c:v>
                </c:pt>
                <c:pt idx="38599">
                  <c:v>383.4140223</c:v>
                </c:pt>
                <c:pt idx="38600">
                  <c:v>383.42395729999998</c:v>
                </c:pt>
                <c:pt idx="38601">
                  <c:v>383.43389230000002</c:v>
                </c:pt>
                <c:pt idx="38602">
                  <c:v>383.44382730000001</c:v>
                </c:pt>
                <c:pt idx="38603">
                  <c:v>383.45376229999999</c:v>
                </c:pt>
                <c:pt idx="38604">
                  <c:v>383.46369729999998</c:v>
                </c:pt>
                <c:pt idx="38605">
                  <c:v>383.47363230000002</c:v>
                </c:pt>
                <c:pt idx="38606">
                  <c:v>383.48356630000001</c:v>
                </c:pt>
                <c:pt idx="38607">
                  <c:v>383.49350129999999</c:v>
                </c:pt>
                <c:pt idx="38608">
                  <c:v>383.50343629999998</c:v>
                </c:pt>
                <c:pt idx="38609">
                  <c:v>383.51337130000002</c:v>
                </c:pt>
                <c:pt idx="38610">
                  <c:v>383.5233063</c:v>
                </c:pt>
                <c:pt idx="38611">
                  <c:v>383.53324129999999</c:v>
                </c:pt>
                <c:pt idx="38612">
                  <c:v>383.54317630000003</c:v>
                </c:pt>
                <c:pt idx="38613">
                  <c:v>383.55311130000001</c:v>
                </c:pt>
                <c:pt idx="38614">
                  <c:v>383.5630463</c:v>
                </c:pt>
                <c:pt idx="38615">
                  <c:v>383.57298129999998</c:v>
                </c:pt>
                <c:pt idx="38616">
                  <c:v>383.58291630000002</c:v>
                </c:pt>
                <c:pt idx="38617">
                  <c:v>383.59285130000001</c:v>
                </c:pt>
                <c:pt idx="38618">
                  <c:v>383.60278629999999</c:v>
                </c:pt>
                <c:pt idx="38619">
                  <c:v>383.61272129999998</c:v>
                </c:pt>
                <c:pt idx="38620">
                  <c:v>383.62265630000002</c:v>
                </c:pt>
                <c:pt idx="38621">
                  <c:v>383.6325913</c:v>
                </c:pt>
                <c:pt idx="38622">
                  <c:v>383.64252629999999</c:v>
                </c:pt>
                <c:pt idx="38623">
                  <c:v>383.65246130000003</c:v>
                </c:pt>
                <c:pt idx="38624">
                  <c:v>383.66239530000001</c:v>
                </c:pt>
                <c:pt idx="38625">
                  <c:v>383.6723303</c:v>
                </c:pt>
                <c:pt idx="38626">
                  <c:v>383.68226529999998</c:v>
                </c:pt>
                <c:pt idx="38627">
                  <c:v>383.69220030000002</c:v>
                </c:pt>
                <c:pt idx="38628">
                  <c:v>383.70213530000001</c:v>
                </c:pt>
                <c:pt idx="38629">
                  <c:v>383.71207029999999</c:v>
                </c:pt>
                <c:pt idx="38630">
                  <c:v>383.72200529999998</c:v>
                </c:pt>
                <c:pt idx="38631">
                  <c:v>383.73194030000002</c:v>
                </c:pt>
                <c:pt idx="38632">
                  <c:v>383.7418753</c:v>
                </c:pt>
                <c:pt idx="38633">
                  <c:v>383.75181029999999</c:v>
                </c:pt>
                <c:pt idx="38634">
                  <c:v>383.76174529999997</c:v>
                </c:pt>
                <c:pt idx="38635">
                  <c:v>383.77168030000001</c:v>
                </c:pt>
                <c:pt idx="38636">
                  <c:v>383.7816153</c:v>
                </c:pt>
                <c:pt idx="38637">
                  <c:v>383.79155029999998</c:v>
                </c:pt>
                <c:pt idx="38638">
                  <c:v>383.80148530000002</c:v>
                </c:pt>
                <c:pt idx="38639">
                  <c:v>383.81142030000001</c:v>
                </c:pt>
                <c:pt idx="38640">
                  <c:v>383.82135529999999</c:v>
                </c:pt>
                <c:pt idx="38641">
                  <c:v>383.83128909999999</c:v>
                </c:pt>
                <c:pt idx="38642">
                  <c:v>383.84122409999998</c:v>
                </c:pt>
                <c:pt idx="38643">
                  <c:v>383.85115810000002</c:v>
                </c:pt>
                <c:pt idx="38644">
                  <c:v>383.86109310000001</c:v>
                </c:pt>
                <c:pt idx="38645">
                  <c:v>383.87102809999999</c:v>
                </c:pt>
                <c:pt idx="38646">
                  <c:v>383.88096309999997</c:v>
                </c:pt>
                <c:pt idx="38647">
                  <c:v>383.89089810000002</c:v>
                </c:pt>
                <c:pt idx="38648">
                  <c:v>383.9008331</c:v>
                </c:pt>
                <c:pt idx="38649">
                  <c:v>383.91076809999998</c:v>
                </c:pt>
                <c:pt idx="38650">
                  <c:v>383.92070310000003</c:v>
                </c:pt>
                <c:pt idx="38651">
                  <c:v>383.93063810000001</c:v>
                </c:pt>
                <c:pt idx="38652">
                  <c:v>383.94057309999999</c:v>
                </c:pt>
                <c:pt idx="38653">
                  <c:v>383.95050809999998</c:v>
                </c:pt>
                <c:pt idx="38654">
                  <c:v>383.96044310000002</c:v>
                </c:pt>
                <c:pt idx="38655">
                  <c:v>383.9703781</c:v>
                </c:pt>
                <c:pt idx="38656">
                  <c:v>383.98031309999999</c:v>
                </c:pt>
                <c:pt idx="38657">
                  <c:v>383.99024809999997</c:v>
                </c:pt>
                <c:pt idx="38658">
                  <c:v>384.00018310000002</c:v>
                </c:pt>
                <c:pt idx="38659">
                  <c:v>384.0101181</c:v>
                </c:pt>
                <c:pt idx="38660">
                  <c:v>384.02005309999998</c:v>
                </c:pt>
                <c:pt idx="38661">
                  <c:v>384.02998810000003</c:v>
                </c:pt>
                <c:pt idx="38662">
                  <c:v>384.03992210000001</c:v>
                </c:pt>
                <c:pt idx="38663">
                  <c:v>384.0498571</c:v>
                </c:pt>
                <c:pt idx="38664">
                  <c:v>384.05979209999998</c:v>
                </c:pt>
                <c:pt idx="38665">
                  <c:v>384.06972710000002</c:v>
                </c:pt>
                <c:pt idx="38666">
                  <c:v>384.07966210000001</c:v>
                </c:pt>
                <c:pt idx="38667">
                  <c:v>384.08959709999999</c:v>
                </c:pt>
                <c:pt idx="38668">
                  <c:v>384.09953209999998</c:v>
                </c:pt>
                <c:pt idx="38669">
                  <c:v>384.10946710000002</c:v>
                </c:pt>
                <c:pt idx="38670">
                  <c:v>384.1194021</c:v>
                </c:pt>
                <c:pt idx="38671">
                  <c:v>384.12933709999999</c:v>
                </c:pt>
                <c:pt idx="38672">
                  <c:v>384.13927210000003</c:v>
                </c:pt>
                <c:pt idx="38673">
                  <c:v>384.14920710000001</c:v>
                </c:pt>
                <c:pt idx="38674">
                  <c:v>384.1591421</c:v>
                </c:pt>
                <c:pt idx="38675">
                  <c:v>384.16907709999998</c:v>
                </c:pt>
                <c:pt idx="38676">
                  <c:v>384.17901210000002</c:v>
                </c:pt>
                <c:pt idx="38677">
                  <c:v>384.18894710000001</c:v>
                </c:pt>
                <c:pt idx="38678">
                  <c:v>384.19888209999999</c:v>
                </c:pt>
                <c:pt idx="38679">
                  <c:v>384.20881709999998</c:v>
                </c:pt>
                <c:pt idx="38680">
                  <c:v>384.21875210000002</c:v>
                </c:pt>
                <c:pt idx="38681">
                  <c:v>384.2286871</c:v>
                </c:pt>
                <c:pt idx="38682">
                  <c:v>384.23862209999999</c:v>
                </c:pt>
                <c:pt idx="38683">
                  <c:v>384.24855609999997</c:v>
                </c:pt>
                <c:pt idx="38684">
                  <c:v>384.25849110000001</c:v>
                </c:pt>
                <c:pt idx="38685">
                  <c:v>384.2684261</c:v>
                </c:pt>
                <c:pt idx="38686">
                  <c:v>384.27836109999998</c:v>
                </c:pt>
                <c:pt idx="38687">
                  <c:v>384.28829610000003</c:v>
                </c:pt>
                <c:pt idx="38688">
                  <c:v>384.29823110000001</c:v>
                </c:pt>
                <c:pt idx="38689">
                  <c:v>384.30816609999999</c:v>
                </c:pt>
                <c:pt idx="38690">
                  <c:v>384.31810109999998</c:v>
                </c:pt>
                <c:pt idx="38691">
                  <c:v>384.32803610000002</c:v>
                </c:pt>
                <c:pt idx="38692">
                  <c:v>384.3379711</c:v>
                </c:pt>
                <c:pt idx="38693">
                  <c:v>384.34790609999999</c:v>
                </c:pt>
                <c:pt idx="38694">
                  <c:v>384.35784109999997</c:v>
                </c:pt>
                <c:pt idx="38695">
                  <c:v>384.36777610000001</c:v>
                </c:pt>
                <c:pt idx="38696">
                  <c:v>384.3777111</c:v>
                </c:pt>
                <c:pt idx="38697">
                  <c:v>384.38764609999998</c:v>
                </c:pt>
                <c:pt idx="38698">
                  <c:v>384.39758110000002</c:v>
                </c:pt>
                <c:pt idx="38699">
                  <c:v>384.40751610000001</c:v>
                </c:pt>
                <c:pt idx="38700">
                  <c:v>384.41745109999999</c:v>
                </c:pt>
                <c:pt idx="38701">
                  <c:v>384.42738609999998</c:v>
                </c:pt>
                <c:pt idx="38702">
                  <c:v>384.43732110000002</c:v>
                </c:pt>
                <c:pt idx="38703">
                  <c:v>384.4472561</c:v>
                </c:pt>
                <c:pt idx="38704">
                  <c:v>384.45719109999999</c:v>
                </c:pt>
                <c:pt idx="38705">
                  <c:v>384.46712609999997</c:v>
                </c:pt>
                <c:pt idx="38706">
                  <c:v>384.47706110000001</c:v>
                </c:pt>
                <c:pt idx="38707">
                  <c:v>384.4869961</c:v>
                </c:pt>
                <c:pt idx="38708">
                  <c:v>384.49693009999999</c:v>
                </c:pt>
                <c:pt idx="38709">
                  <c:v>384.50686610000002</c:v>
                </c:pt>
                <c:pt idx="38710">
                  <c:v>384.51680010000001</c:v>
                </c:pt>
                <c:pt idx="38711">
                  <c:v>384.5267351</c:v>
                </c:pt>
                <c:pt idx="38712">
                  <c:v>384.53667009999998</c:v>
                </c:pt>
                <c:pt idx="38713">
                  <c:v>384.54660510000002</c:v>
                </c:pt>
                <c:pt idx="38714">
                  <c:v>384.55654010000001</c:v>
                </c:pt>
                <c:pt idx="38715">
                  <c:v>384.56647509999999</c:v>
                </c:pt>
                <c:pt idx="38716">
                  <c:v>384.57641009999998</c:v>
                </c:pt>
                <c:pt idx="38717">
                  <c:v>384.58634510000002</c:v>
                </c:pt>
                <c:pt idx="38718">
                  <c:v>384.5962801</c:v>
                </c:pt>
                <c:pt idx="38719">
                  <c:v>384.60621509999999</c:v>
                </c:pt>
                <c:pt idx="38720">
                  <c:v>384.61615010000003</c:v>
                </c:pt>
                <c:pt idx="38721">
                  <c:v>384.62608510000001</c:v>
                </c:pt>
                <c:pt idx="38722">
                  <c:v>384.6360201</c:v>
                </c:pt>
                <c:pt idx="38723">
                  <c:v>384.64595509999998</c:v>
                </c:pt>
                <c:pt idx="38724">
                  <c:v>384.65589010000002</c:v>
                </c:pt>
                <c:pt idx="38725">
                  <c:v>384.66582510000001</c:v>
                </c:pt>
                <c:pt idx="38726">
                  <c:v>384.67576009999999</c:v>
                </c:pt>
                <c:pt idx="38727">
                  <c:v>384.68569509999998</c:v>
                </c:pt>
                <c:pt idx="38728">
                  <c:v>384.69563010000002</c:v>
                </c:pt>
                <c:pt idx="38729">
                  <c:v>384.7055651</c:v>
                </c:pt>
                <c:pt idx="38730">
                  <c:v>384.71550009999999</c:v>
                </c:pt>
                <c:pt idx="38731">
                  <c:v>384.72543510000003</c:v>
                </c:pt>
                <c:pt idx="38732">
                  <c:v>384.73537010000001</c:v>
                </c:pt>
                <c:pt idx="38733">
                  <c:v>384.7453051</c:v>
                </c:pt>
                <c:pt idx="38734">
                  <c:v>384.75524009999998</c:v>
                </c:pt>
                <c:pt idx="38735">
                  <c:v>384.76517510000002</c:v>
                </c:pt>
                <c:pt idx="38736">
                  <c:v>384.77511010000001</c:v>
                </c:pt>
                <c:pt idx="38737">
                  <c:v>384.78504509999999</c:v>
                </c:pt>
                <c:pt idx="38738">
                  <c:v>384.79498009999998</c:v>
                </c:pt>
                <c:pt idx="38739">
                  <c:v>384.80491510000002</c:v>
                </c:pt>
                <c:pt idx="38740">
                  <c:v>384.8148501</c:v>
                </c:pt>
                <c:pt idx="38741">
                  <c:v>384.82478509999999</c:v>
                </c:pt>
                <c:pt idx="38742">
                  <c:v>384.83472080000001</c:v>
                </c:pt>
                <c:pt idx="38743">
                  <c:v>384.8446558</c:v>
                </c:pt>
                <c:pt idx="38744">
                  <c:v>384.85459079999998</c:v>
                </c:pt>
                <c:pt idx="38745">
                  <c:v>384.86452580000002</c:v>
                </c:pt>
                <c:pt idx="38746">
                  <c:v>384.87446080000001</c:v>
                </c:pt>
                <c:pt idx="38747">
                  <c:v>384.88439579999999</c:v>
                </c:pt>
                <c:pt idx="38748">
                  <c:v>384.89433079999998</c:v>
                </c:pt>
                <c:pt idx="38749">
                  <c:v>384.90426480000002</c:v>
                </c:pt>
                <c:pt idx="38750">
                  <c:v>384.91419980000001</c:v>
                </c:pt>
                <c:pt idx="38751">
                  <c:v>384.92413479999999</c:v>
                </c:pt>
                <c:pt idx="38752">
                  <c:v>384.93406979999997</c:v>
                </c:pt>
                <c:pt idx="38753">
                  <c:v>384.94400480000002</c:v>
                </c:pt>
                <c:pt idx="38754">
                  <c:v>384.9539398</c:v>
                </c:pt>
                <c:pt idx="38755">
                  <c:v>384.96387470000002</c:v>
                </c:pt>
                <c:pt idx="38756">
                  <c:v>384.97380980000003</c:v>
                </c:pt>
                <c:pt idx="38757">
                  <c:v>384.98374480000001</c:v>
                </c:pt>
                <c:pt idx="38758">
                  <c:v>384.9936798</c:v>
                </c:pt>
                <c:pt idx="38759">
                  <c:v>385.00361479999998</c:v>
                </c:pt>
                <c:pt idx="38760">
                  <c:v>385.01354980000002</c:v>
                </c:pt>
                <c:pt idx="38761">
                  <c:v>385.02348480000001</c:v>
                </c:pt>
                <c:pt idx="38762">
                  <c:v>385.03341979999999</c:v>
                </c:pt>
                <c:pt idx="38763">
                  <c:v>385.04335479999997</c:v>
                </c:pt>
                <c:pt idx="38764">
                  <c:v>385.05328980000002</c:v>
                </c:pt>
                <c:pt idx="38765">
                  <c:v>385.0632248</c:v>
                </c:pt>
                <c:pt idx="38766">
                  <c:v>385.07315979999998</c:v>
                </c:pt>
                <c:pt idx="38767">
                  <c:v>385.08309480000003</c:v>
                </c:pt>
                <c:pt idx="38768">
                  <c:v>385.09302980000001</c:v>
                </c:pt>
                <c:pt idx="38769">
                  <c:v>385.1029648</c:v>
                </c:pt>
                <c:pt idx="38770">
                  <c:v>385.11289979999998</c:v>
                </c:pt>
                <c:pt idx="38771">
                  <c:v>385.12283480000002</c:v>
                </c:pt>
                <c:pt idx="38772">
                  <c:v>385.13276980000001</c:v>
                </c:pt>
                <c:pt idx="38773">
                  <c:v>385.14270479999999</c:v>
                </c:pt>
                <c:pt idx="38774">
                  <c:v>385.15263979999997</c:v>
                </c:pt>
                <c:pt idx="38775">
                  <c:v>385.16257480000002</c:v>
                </c:pt>
                <c:pt idx="38776">
                  <c:v>385.1725098</c:v>
                </c:pt>
                <c:pt idx="38777">
                  <c:v>385.18244479999998</c:v>
                </c:pt>
                <c:pt idx="38778">
                  <c:v>385.19237980000003</c:v>
                </c:pt>
                <c:pt idx="38779">
                  <c:v>385.20231480000001</c:v>
                </c:pt>
                <c:pt idx="38780">
                  <c:v>385.2122498</c:v>
                </c:pt>
                <c:pt idx="38781">
                  <c:v>385.22218479999998</c:v>
                </c:pt>
                <c:pt idx="38782">
                  <c:v>385.23211980000002</c:v>
                </c:pt>
                <c:pt idx="38783">
                  <c:v>385.24205480000001</c:v>
                </c:pt>
                <c:pt idx="38784">
                  <c:v>385.25198979999999</c:v>
                </c:pt>
                <c:pt idx="38785">
                  <c:v>385.26192479999997</c:v>
                </c:pt>
                <c:pt idx="38786">
                  <c:v>385.27185980000002</c:v>
                </c:pt>
                <c:pt idx="38787">
                  <c:v>385.2817948</c:v>
                </c:pt>
                <c:pt idx="38788">
                  <c:v>385.29172979999998</c:v>
                </c:pt>
                <c:pt idx="38789">
                  <c:v>385.30166480000003</c:v>
                </c:pt>
                <c:pt idx="38790">
                  <c:v>385.31159980000001</c:v>
                </c:pt>
                <c:pt idx="38791">
                  <c:v>385.32153479999999</c:v>
                </c:pt>
                <c:pt idx="38792">
                  <c:v>385.33146979999998</c:v>
                </c:pt>
                <c:pt idx="38793">
                  <c:v>385.34140480000002</c:v>
                </c:pt>
                <c:pt idx="38794">
                  <c:v>385.35133980000001</c:v>
                </c:pt>
                <c:pt idx="38795">
                  <c:v>385.36127479999999</c:v>
                </c:pt>
                <c:pt idx="38796">
                  <c:v>385.37120979999997</c:v>
                </c:pt>
                <c:pt idx="38797">
                  <c:v>385.38114480000002</c:v>
                </c:pt>
                <c:pt idx="38798">
                  <c:v>385.3910798</c:v>
                </c:pt>
                <c:pt idx="38799">
                  <c:v>385.40101479999998</c:v>
                </c:pt>
                <c:pt idx="38800">
                  <c:v>385.41094980000003</c:v>
                </c:pt>
                <c:pt idx="38801">
                  <c:v>385.42088480000001</c:v>
                </c:pt>
                <c:pt idx="38802">
                  <c:v>385.43081979999999</c:v>
                </c:pt>
                <c:pt idx="38803">
                  <c:v>385.44075479999998</c:v>
                </c:pt>
                <c:pt idx="38804">
                  <c:v>385.45068980000002</c:v>
                </c:pt>
                <c:pt idx="38805">
                  <c:v>385.46062480000001</c:v>
                </c:pt>
                <c:pt idx="38806">
                  <c:v>385.47055979999999</c:v>
                </c:pt>
                <c:pt idx="38807">
                  <c:v>385.48049479999997</c:v>
                </c:pt>
                <c:pt idx="38808">
                  <c:v>385.49042980000002</c:v>
                </c:pt>
                <c:pt idx="38809">
                  <c:v>385.5003648</c:v>
                </c:pt>
                <c:pt idx="38810">
                  <c:v>385.51029979999998</c:v>
                </c:pt>
                <c:pt idx="38811">
                  <c:v>385.52023480000003</c:v>
                </c:pt>
                <c:pt idx="38812">
                  <c:v>385.53016980000001</c:v>
                </c:pt>
                <c:pt idx="38813">
                  <c:v>385.54010479999999</c:v>
                </c:pt>
                <c:pt idx="38814">
                  <c:v>385.55003979999998</c:v>
                </c:pt>
                <c:pt idx="38815">
                  <c:v>385.55997480000002</c:v>
                </c:pt>
                <c:pt idx="38816">
                  <c:v>385.5699098</c:v>
                </c:pt>
                <c:pt idx="38817">
                  <c:v>385.57984479999999</c:v>
                </c:pt>
                <c:pt idx="38818">
                  <c:v>385.58977979999997</c:v>
                </c:pt>
                <c:pt idx="38819">
                  <c:v>385.59971480000002</c:v>
                </c:pt>
                <c:pt idx="38820">
                  <c:v>385.6096498</c:v>
                </c:pt>
                <c:pt idx="38821">
                  <c:v>385.61958479999998</c:v>
                </c:pt>
                <c:pt idx="38822">
                  <c:v>385.62951980000003</c:v>
                </c:pt>
                <c:pt idx="38823">
                  <c:v>385.63945480000001</c:v>
                </c:pt>
                <c:pt idx="38824">
                  <c:v>385.64938979999999</c:v>
                </c:pt>
                <c:pt idx="38825">
                  <c:v>385.65932479999998</c:v>
                </c:pt>
                <c:pt idx="38826">
                  <c:v>385.66925980000002</c:v>
                </c:pt>
                <c:pt idx="38827">
                  <c:v>385.6791948</c:v>
                </c:pt>
                <c:pt idx="38828">
                  <c:v>385.68912979999999</c:v>
                </c:pt>
                <c:pt idx="38829">
                  <c:v>385.69906479999997</c:v>
                </c:pt>
                <c:pt idx="38830">
                  <c:v>385.70899980000002</c:v>
                </c:pt>
                <c:pt idx="38831">
                  <c:v>385.7189348</c:v>
                </c:pt>
                <c:pt idx="38832">
                  <c:v>385.72886979999998</c:v>
                </c:pt>
                <c:pt idx="38833">
                  <c:v>385.73880480000003</c:v>
                </c:pt>
                <c:pt idx="38834">
                  <c:v>385.74873980000001</c:v>
                </c:pt>
                <c:pt idx="38835">
                  <c:v>385.75867479999999</c:v>
                </c:pt>
                <c:pt idx="38836">
                  <c:v>385.76860979999998</c:v>
                </c:pt>
                <c:pt idx="38837">
                  <c:v>385.77854480000002</c:v>
                </c:pt>
                <c:pt idx="38838">
                  <c:v>385.7884798</c:v>
                </c:pt>
                <c:pt idx="38839">
                  <c:v>385.79841479999999</c:v>
                </c:pt>
                <c:pt idx="38840">
                  <c:v>385.80834979999997</c:v>
                </c:pt>
                <c:pt idx="38841">
                  <c:v>385.81828480000001</c:v>
                </c:pt>
                <c:pt idx="38842">
                  <c:v>385.82821890000002</c:v>
                </c:pt>
                <c:pt idx="38843">
                  <c:v>385.83815490000001</c:v>
                </c:pt>
                <c:pt idx="38844">
                  <c:v>385.84808989999999</c:v>
                </c:pt>
                <c:pt idx="38845">
                  <c:v>385.85802489999998</c:v>
                </c:pt>
                <c:pt idx="38846">
                  <c:v>385.86795990000002</c:v>
                </c:pt>
                <c:pt idx="38847">
                  <c:v>385.8778949</c:v>
                </c:pt>
                <c:pt idx="38848">
                  <c:v>385.88782989999999</c:v>
                </c:pt>
                <c:pt idx="38849">
                  <c:v>385.89776490000003</c:v>
                </c:pt>
                <c:pt idx="38850">
                  <c:v>385.90769990000001</c:v>
                </c:pt>
                <c:pt idx="38851">
                  <c:v>385.9176349</c:v>
                </c:pt>
                <c:pt idx="38852">
                  <c:v>385.92756989999998</c:v>
                </c:pt>
                <c:pt idx="38853">
                  <c:v>385.93750490000002</c:v>
                </c:pt>
                <c:pt idx="38854">
                  <c:v>385.94743990000001</c:v>
                </c:pt>
                <c:pt idx="38855">
                  <c:v>385.95737489999999</c:v>
                </c:pt>
                <c:pt idx="38856">
                  <c:v>385.96730989999998</c:v>
                </c:pt>
                <c:pt idx="38857">
                  <c:v>385.97724490000002</c:v>
                </c:pt>
                <c:pt idx="38858">
                  <c:v>385.9871799</c:v>
                </c:pt>
                <c:pt idx="38859">
                  <c:v>385.99711489999999</c:v>
                </c:pt>
                <c:pt idx="38860">
                  <c:v>386.00704990000003</c:v>
                </c:pt>
                <c:pt idx="38861">
                  <c:v>386.01698490000001</c:v>
                </c:pt>
                <c:pt idx="38862">
                  <c:v>386.0269199</c:v>
                </c:pt>
                <c:pt idx="38863">
                  <c:v>386.03685489999998</c:v>
                </c:pt>
                <c:pt idx="38864">
                  <c:v>386.04678990000002</c:v>
                </c:pt>
                <c:pt idx="38865">
                  <c:v>386.05672490000001</c:v>
                </c:pt>
                <c:pt idx="38866">
                  <c:v>386.06665989999999</c:v>
                </c:pt>
                <c:pt idx="38867">
                  <c:v>386.07659489999998</c:v>
                </c:pt>
                <c:pt idx="38868">
                  <c:v>386.08652990000002</c:v>
                </c:pt>
                <c:pt idx="38869">
                  <c:v>386.0964649</c:v>
                </c:pt>
                <c:pt idx="38870">
                  <c:v>386.10639989999999</c:v>
                </c:pt>
                <c:pt idx="38871">
                  <c:v>386.11633490000003</c:v>
                </c:pt>
                <c:pt idx="38872">
                  <c:v>386.12626990000001</c:v>
                </c:pt>
                <c:pt idx="38873">
                  <c:v>386.1362049</c:v>
                </c:pt>
                <c:pt idx="38874">
                  <c:v>386.14613989999998</c:v>
                </c:pt>
                <c:pt idx="38875">
                  <c:v>386.15607490000002</c:v>
                </c:pt>
                <c:pt idx="38876">
                  <c:v>386.1660109</c:v>
                </c:pt>
                <c:pt idx="38877">
                  <c:v>386.17594589999999</c:v>
                </c:pt>
                <c:pt idx="38878">
                  <c:v>386.18588089999997</c:v>
                </c:pt>
                <c:pt idx="38879">
                  <c:v>386.19581590000001</c:v>
                </c:pt>
                <c:pt idx="38880">
                  <c:v>386.2057509</c:v>
                </c:pt>
                <c:pt idx="38881">
                  <c:v>386.21568589999998</c:v>
                </c:pt>
                <c:pt idx="38882">
                  <c:v>386.22562090000002</c:v>
                </c:pt>
                <c:pt idx="38883">
                  <c:v>386.23555590000001</c:v>
                </c:pt>
                <c:pt idx="38884">
                  <c:v>386.24549089999999</c:v>
                </c:pt>
                <c:pt idx="38885">
                  <c:v>386.25542589999998</c:v>
                </c:pt>
                <c:pt idx="38886">
                  <c:v>386.26536090000002</c:v>
                </c:pt>
                <c:pt idx="38887">
                  <c:v>386.2752959</c:v>
                </c:pt>
                <c:pt idx="38888">
                  <c:v>386.28523089999999</c:v>
                </c:pt>
                <c:pt idx="38889">
                  <c:v>386.29516589999997</c:v>
                </c:pt>
                <c:pt idx="38890">
                  <c:v>386.30510090000001</c:v>
                </c:pt>
                <c:pt idx="38891">
                  <c:v>386.3150359</c:v>
                </c:pt>
                <c:pt idx="38892">
                  <c:v>386.32497089999998</c:v>
                </c:pt>
                <c:pt idx="38893">
                  <c:v>386.33490590000002</c:v>
                </c:pt>
                <c:pt idx="38894">
                  <c:v>386.34484090000001</c:v>
                </c:pt>
                <c:pt idx="38895">
                  <c:v>386.35477589999999</c:v>
                </c:pt>
                <c:pt idx="38896">
                  <c:v>386.36471089999998</c:v>
                </c:pt>
                <c:pt idx="38897">
                  <c:v>386.37464590000002</c:v>
                </c:pt>
                <c:pt idx="38898">
                  <c:v>386.3845809</c:v>
                </c:pt>
                <c:pt idx="38899">
                  <c:v>386.39451689999999</c:v>
                </c:pt>
                <c:pt idx="38900">
                  <c:v>386.40445190000003</c:v>
                </c:pt>
                <c:pt idx="38901">
                  <c:v>386.41438690000001</c:v>
                </c:pt>
                <c:pt idx="38902">
                  <c:v>386.4243219</c:v>
                </c:pt>
                <c:pt idx="38903">
                  <c:v>386.43425689999998</c:v>
                </c:pt>
                <c:pt idx="38904">
                  <c:v>386.44419190000002</c:v>
                </c:pt>
                <c:pt idx="38905">
                  <c:v>386.45412690000001</c:v>
                </c:pt>
                <c:pt idx="38906">
                  <c:v>386.46406189999999</c:v>
                </c:pt>
                <c:pt idx="38907">
                  <c:v>386.47399689999997</c:v>
                </c:pt>
                <c:pt idx="38908">
                  <c:v>386.48393190000002</c:v>
                </c:pt>
                <c:pt idx="38909">
                  <c:v>386.4938669</c:v>
                </c:pt>
                <c:pt idx="38910">
                  <c:v>386.50380189999998</c:v>
                </c:pt>
                <c:pt idx="38911">
                  <c:v>386.51373690000003</c:v>
                </c:pt>
                <c:pt idx="38912">
                  <c:v>386.52367190000001</c:v>
                </c:pt>
                <c:pt idx="38913">
                  <c:v>386.5336069</c:v>
                </c:pt>
                <c:pt idx="38914">
                  <c:v>386.54354189999998</c:v>
                </c:pt>
                <c:pt idx="38915">
                  <c:v>386.55347690000002</c:v>
                </c:pt>
                <c:pt idx="38916">
                  <c:v>386.56341190000001</c:v>
                </c:pt>
                <c:pt idx="38917">
                  <c:v>386.57334689999999</c:v>
                </c:pt>
                <c:pt idx="38918">
                  <c:v>386.58328189999997</c:v>
                </c:pt>
                <c:pt idx="38919">
                  <c:v>386.59321790000001</c:v>
                </c:pt>
                <c:pt idx="38920">
                  <c:v>386.6031529</c:v>
                </c:pt>
                <c:pt idx="38921">
                  <c:v>386.61308789999998</c:v>
                </c:pt>
                <c:pt idx="38922">
                  <c:v>386.62302290000002</c:v>
                </c:pt>
                <c:pt idx="38923">
                  <c:v>386.63295790000001</c:v>
                </c:pt>
                <c:pt idx="38924">
                  <c:v>386.64289289999999</c:v>
                </c:pt>
                <c:pt idx="38925">
                  <c:v>386.65282789999998</c:v>
                </c:pt>
                <c:pt idx="38926">
                  <c:v>386.66276290000002</c:v>
                </c:pt>
                <c:pt idx="38927">
                  <c:v>386.6726979</c:v>
                </c:pt>
                <c:pt idx="38928">
                  <c:v>386.68263289999999</c:v>
                </c:pt>
                <c:pt idx="38929">
                  <c:v>386.69256789999997</c:v>
                </c:pt>
                <c:pt idx="38930">
                  <c:v>386.70250290000001</c:v>
                </c:pt>
                <c:pt idx="38931">
                  <c:v>386.7124379</c:v>
                </c:pt>
                <c:pt idx="38932">
                  <c:v>386.72237289999998</c:v>
                </c:pt>
                <c:pt idx="38933">
                  <c:v>386.73230790000002</c:v>
                </c:pt>
                <c:pt idx="38934">
                  <c:v>386.74224290000001</c:v>
                </c:pt>
                <c:pt idx="38935">
                  <c:v>386.75217789999999</c:v>
                </c:pt>
                <c:pt idx="38936">
                  <c:v>386.76211289999998</c:v>
                </c:pt>
                <c:pt idx="38937">
                  <c:v>386.77204790000002</c:v>
                </c:pt>
                <c:pt idx="38938">
                  <c:v>386.7819839</c:v>
                </c:pt>
                <c:pt idx="38939">
                  <c:v>386.79191889999998</c:v>
                </c:pt>
                <c:pt idx="38940">
                  <c:v>386.80185390000003</c:v>
                </c:pt>
                <c:pt idx="38941">
                  <c:v>386.81178890000001</c:v>
                </c:pt>
                <c:pt idx="38942">
                  <c:v>386.82172389999999</c:v>
                </c:pt>
                <c:pt idx="38943">
                  <c:v>386.83165960000002</c:v>
                </c:pt>
                <c:pt idx="38944">
                  <c:v>386.84159460000001</c:v>
                </c:pt>
                <c:pt idx="38945">
                  <c:v>386.85152959999999</c:v>
                </c:pt>
                <c:pt idx="38946">
                  <c:v>386.86146459999998</c:v>
                </c:pt>
                <c:pt idx="38947">
                  <c:v>386.87139960000002</c:v>
                </c:pt>
                <c:pt idx="38948">
                  <c:v>386.8813346</c:v>
                </c:pt>
                <c:pt idx="38949">
                  <c:v>386.89126959999999</c:v>
                </c:pt>
                <c:pt idx="38950">
                  <c:v>386.90120460000003</c:v>
                </c:pt>
                <c:pt idx="38951">
                  <c:v>386.91113960000001</c:v>
                </c:pt>
                <c:pt idx="38952">
                  <c:v>386.9210746</c:v>
                </c:pt>
                <c:pt idx="38953">
                  <c:v>386.93100959999998</c:v>
                </c:pt>
                <c:pt idx="38954">
                  <c:v>386.94094460000002</c:v>
                </c:pt>
                <c:pt idx="38955">
                  <c:v>386.95087960000001</c:v>
                </c:pt>
                <c:pt idx="38956">
                  <c:v>386.96081559999999</c:v>
                </c:pt>
                <c:pt idx="38957">
                  <c:v>386.97075059999997</c:v>
                </c:pt>
                <c:pt idx="38958">
                  <c:v>386.98068560000002</c:v>
                </c:pt>
                <c:pt idx="38959">
                  <c:v>386.9906206</c:v>
                </c:pt>
                <c:pt idx="38960">
                  <c:v>387.00055559999998</c:v>
                </c:pt>
                <c:pt idx="38961">
                  <c:v>387.01049060000003</c:v>
                </c:pt>
                <c:pt idx="38962">
                  <c:v>387.02042560000001</c:v>
                </c:pt>
                <c:pt idx="38963">
                  <c:v>387.03036059999999</c:v>
                </c:pt>
                <c:pt idx="38964">
                  <c:v>387.04029559999998</c:v>
                </c:pt>
                <c:pt idx="38965">
                  <c:v>387.05023060000002</c:v>
                </c:pt>
                <c:pt idx="38966">
                  <c:v>387.0601656</c:v>
                </c:pt>
                <c:pt idx="38967">
                  <c:v>387.07010059999999</c:v>
                </c:pt>
                <c:pt idx="38968">
                  <c:v>387.08003559999997</c:v>
                </c:pt>
                <c:pt idx="38969">
                  <c:v>387.08997060000002</c:v>
                </c:pt>
                <c:pt idx="38970">
                  <c:v>387.0999056</c:v>
                </c:pt>
                <c:pt idx="38971">
                  <c:v>387.10984059999998</c:v>
                </c:pt>
                <c:pt idx="38972">
                  <c:v>387.11977560000003</c:v>
                </c:pt>
                <c:pt idx="38973">
                  <c:v>387.12971060000001</c:v>
                </c:pt>
                <c:pt idx="38974">
                  <c:v>387.13964559999999</c:v>
                </c:pt>
                <c:pt idx="38975">
                  <c:v>387.14958159999998</c:v>
                </c:pt>
                <c:pt idx="38976">
                  <c:v>387.15951660000002</c:v>
                </c:pt>
                <c:pt idx="38977">
                  <c:v>387.1694516</c:v>
                </c:pt>
                <c:pt idx="38978">
                  <c:v>387.17938659999999</c:v>
                </c:pt>
                <c:pt idx="38979">
                  <c:v>387.18932160000003</c:v>
                </c:pt>
                <c:pt idx="38980">
                  <c:v>387.19925660000001</c:v>
                </c:pt>
                <c:pt idx="38981">
                  <c:v>387.2091916</c:v>
                </c:pt>
                <c:pt idx="38982">
                  <c:v>387.21912659999998</c:v>
                </c:pt>
                <c:pt idx="38983">
                  <c:v>387.22906160000002</c:v>
                </c:pt>
                <c:pt idx="38984">
                  <c:v>387.23899660000001</c:v>
                </c:pt>
                <c:pt idx="38985">
                  <c:v>387.24893159999999</c:v>
                </c:pt>
                <c:pt idx="38986">
                  <c:v>387.25886659999998</c:v>
                </c:pt>
                <c:pt idx="38987">
                  <c:v>387.26880160000002</c:v>
                </c:pt>
                <c:pt idx="38988">
                  <c:v>387.2787366</c:v>
                </c:pt>
                <c:pt idx="38989">
                  <c:v>387.28867159999999</c:v>
                </c:pt>
                <c:pt idx="38990">
                  <c:v>387.29860660000003</c:v>
                </c:pt>
                <c:pt idx="38991">
                  <c:v>387.30854160000001</c:v>
                </c:pt>
                <c:pt idx="38992">
                  <c:v>387.3184766</c:v>
                </c:pt>
                <c:pt idx="38993">
                  <c:v>387.32841259999998</c:v>
                </c:pt>
                <c:pt idx="38994">
                  <c:v>387.33834760000002</c:v>
                </c:pt>
                <c:pt idx="38995">
                  <c:v>387.3482826</c:v>
                </c:pt>
                <c:pt idx="38996">
                  <c:v>387.35821759999999</c:v>
                </c:pt>
                <c:pt idx="38997">
                  <c:v>387.36815259999997</c:v>
                </c:pt>
                <c:pt idx="38998">
                  <c:v>387.37808760000001</c:v>
                </c:pt>
                <c:pt idx="38999">
                  <c:v>387.3880226</c:v>
                </c:pt>
                <c:pt idx="39000">
                  <c:v>387.39795759999998</c:v>
                </c:pt>
                <c:pt idx="39001">
                  <c:v>387.40789260000003</c:v>
                </c:pt>
                <c:pt idx="39002">
                  <c:v>387.41782760000001</c:v>
                </c:pt>
                <c:pt idx="39003">
                  <c:v>387.42776259999999</c:v>
                </c:pt>
                <c:pt idx="39004">
                  <c:v>387.43769759999998</c:v>
                </c:pt>
                <c:pt idx="39005">
                  <c:v>387.44763260000002</c:v>
                </c:pt>
                <c:pt idx="39006">
                  <c:v>387.4575676</c:v>
                </c:pt>
                <c:pt idx="39007">
                  <c:v>387.46750259999999</c:v>
                </c:pt>
                <c:pt idx="39008">
                  <c:v>387.47743759999997</c:v>
                </c:pt>
                <c:pt idx="39009">
                  <c:v>387.48737260000001</c:v>
                </c:pt>
                <c:pt idx="39010">
                  <c:v>387.4973076</c:v>
                </c:pt>
                <c:pt idx="39011">
                  <c:v>387.50724259999998</c:v>
                </c:pt>
                <c:pt idx="39012">
                  <c:v>387.51717760000002</c:v>
                </c:pt>
                <c:pt idx="39013">
                  <c:v>387.52711260000001</c:v>
                </c:pt>
                <c:pt idx="39014">
                  <c:v>387.53704859999999</c:v>
                </c:pt>
                <c:pt idx="39015">
                  <c:v>387.54698359999998</c:v>
                </c:pt>
                <c:pt idx="39016">
                  <c:v>387.55691860000002</c:v>
                </c:pt>
                <c:pt idx="39017">
                  <c:v>387.5668536</c:v>
                </c:pt>
                <c:pt idx="39018">
                  <c:v>387.57678859999999</c:v>
                </c:pt>
                <c:pt idx="39019">
                  <c:v>387.58672360000003</c:v>
                </c:pt>
                <c:pt idx="39020">
                  <c:v>387.59665860000001</c:v>
                </c:pt>
                <c:pt idx="39021">
                  <c:v>387.6065936</c:v>
                </c:pt>
                <c:pt idx="39022">
                  <c:v>387.61652859999998</c:v>
                </c:pt>
                <c:pt idx="39023">
                  <c:v>387.62646360000002</c:v>
                </c:pt>
                <c:pt idx="39024">
                  <c:v>387.63639860000001</c:v>
                </c:pt>
                <c:pt idx="39025">
                  <c:v>387.64633359999999</c:v>
                </c:pt>
                <c:pt idx="39026">
                  <c:v>387.65626859999998</c:v>
                </c:pt>
                <c:pt idx="39027">
                  <c:v>387.66620360000002</c:v>
                </c:pt>
                <c:pt idx="39028">
                  <c:v>387.6761386</c:v>
                </c:pt>
                <c:pt idx="39029">
                  <c:v>387.68607359999999</c:v>
                </c:pt>
                <c:pt idx="39030">
                  <c:v>387.69600860000003</c:v>
                </c:pt>
                <c:pt idx="39031">
                  <c:v>387.70594360000001</c:v>
                </c:pt>
                <c:pt idx="39032">
                  <c:v>387.7158786</c:v>
                </c:pt>
                <c:pt idx="39033">
                  <c:v>387.72581359999998</c:v>
                </c:pt>
                <c:pt idx="39034">
                  <c:v>387.73574960000002</c:v>
                </c:pt>
                <c:pt idx="39035">
                  <c:v>387.7456846</c:v>
                </c:pt>
                <c:pt idx="39036">
                  <c:v>387.75561959999999</c:v>
                </c:pt>
                <c:pt idx="39037">
                  <c:v>387.76555459999997</c:v>
                </c:pt>
                <c:pt idx="39038">
                  <c:v>387.77548960000001</c:v>
                </c:pt>
                <c:pt idx="39039">
                  <c:v>387.7854246</c:v>
                </c:pt>
                <c:pt idx="39040">
                  <c:v>387.79535959999998</c:v>
                </c:pt>
                <c:pt idx="39041">
                  <c:v>387.80529460000002</c:v>
                </c:pt>
                <c:pt idx="39042">
                  <c:v>387.81522960000001</c:v>
                </c:pt>
                <c:pt idx="39043">
                  <c:v>387.82516459999999</c:v>
                </c:pt>
                <c:pt idx="39044">
                  <c:v>387.83509930000002</c:v>
                </c:pt>
                <c:pt idx="39045">
                  <c:v>387.84503430000001</c:v>
                </c:pt>
                <c:pt idx="39046">
                  <c:v>387.85496929999999</c:v>
                </c:pt>
                <c:pt idx="39047">
                  <c:v>387.86490429999998</c:v>
                </c:pt>
                <c:pt idx="39048">
                  <c:v>387.87483930000002</c:v>
                </c:pt>
                <c:pt idx="39049">
                  <c:v>387.8847743</c:v>
                </c:pt>
                <c:pt idx="39050">
                  <c:v>387.89470929999999</c:v>
                </c:pt>
                <c:pt idx="39051">
                  <c:v>387.90464429999997</c:v>
                </c:pt>
                <c:pt idx="39052">
                  <c:v>387.91457930000001</c:v>
                </c:pt>
                <c:pt idx="39053">
                  <c:v>387.9245143</c:v>
                </c:pt>
                <c:pt idx="39054">
                  <c:v>387.93444929999998</c:v>
                </c:pt>
                <c:pt idx="39055">
                  <c:v>387.94438430000002</c:v>
                </c:pt>
                <c:pt idx="39056">
                  <c:v>387.95432030000001</c:v>
                </c:pt>
                <c:pt idx="39057">
                  <c:v>387.96425529999999</c:v>
                </c:pt>
                <c:pt idx="39058">
                  <c:v>387.97419029999998</c:v>
                </c:pt>
                <c:pt idx="39059">
                  <c:v>387.98412530000002</c:v>
                </c:pt>
                <c:pt idx="39060">
                  <c:v>387.9940603</c:v>
                </c:pt>
                <c:pt idx="39061">
                  <c:v>388.00399529999999</c:v>
                </c:pt>
                <c:pt idx="39062">
                  <c:v>388.01393030000003</c:v>
                </c:pt>
                <c:pt idx="39063">
                  <c:v>388.02386530000001</c:v>
                </c:pt>
                <c:pt idx="39064">
                  <c:v>388.0338003</c:v>
                </c:pt>
                <c:pt idx="39065">
                  <c:v>388.04373529999998</c:v>
                </c:pt>
                <c:pt idx="39066">
                  <c:v>388.05367030000002</c:v>
                </c:pt>
                <c:pt idx="39067">
                  <c:v>388.06360530000001</c:v>
                </c:pt>
                <c:pt idx="39068">
                  <c:v>388.07354020000002</c:v>
                </c:pt>
                <c:pt idx="39069">
                  <c:v>388.08347529999998</c:v>
                </c:pt>
                <c:pt idx="39070">
                  <c:v>388.09341030000002</c:v>
                </c:pt>
                <c:pt idx="39071">
                  <c:v>388.1033453</c:v>
                </c:pt>
                <c:pt idx="39072">
                  <c:v>388.11328029999999</c:v>
                </c:pt>
                <c:pt idx="39073">
                  <c:v>388.12321530000003</c:v>
                </c:pt>
                <c:pt idx="39074">
                  <c:v>388.13315030000001</c:v>
                </c:pt>
                <c:pt idx="39075">
                  <c:v>388.1430853</c:v>
                </c:pt>
                <c:pt idx="39076">
                  <c:v>388.15302029999998</c:v>
                </c:pt>
                <c:pt idx="39077">
                  <c:v>388.16295530000002</c:v>
                </c:pt>
                <c:pt idx="39078">
                  <c:v>388.1728913</c:v>
                </c:pt>
                <c:pt idx="39079">
                  <c:v>388.18282629999999</c:v>
                </c:pt>
                <c:pt idx="39080">
                  <c:v>388.19276129999997</c:v>
                </c:pt>
                <c:pt idx="39081">
                  <c:v>388.20269630000001</c:v>
                </c:pt>
                <c:pt idx="39082">
                  <c:v>388.2126313</c:v>
                </c:pt>
                <c:pt idx="39083">
                  <c:v>388.22256629999998</c:v>
                </c:pt>
                <c:pt idx="39084">
                  <c:v>388.23250130000002</c:v>
                </c:pt>
                <c:pt idx="39085">
                  <c:v>388.24243630000001</c:v>
                </c:pt>
                <c:pt idx="39086">
                  <c:v>388.25237129999999</c:v>
                </c:pt>
                <c:pt idx="39087">
                  <c:v>388.26230629999998</c:v>
                </c:pt>
                <c:pt idx="39088">
                  <c:v>388.27224130000002</c:v>
                </c:pt>
                <c:pt idx="39089">
                  <c:v>388.2821763</c:v>
                </c:pt>
                <c:pt idx="39090">
                  <c:v>388.29211129999999</c:v>
                </c:pt>
                <c:pt idx="39091">
                  <c:v>388.30204629999997</c:v>
                </c:pt>
                <c:pt idx="39092">
                  <c:v>388.31198130000001</c:v>
                </c:pt>
                <c:pt idx="39093">
                  <c:v>388.3219163</c:v>
                </c:pt>
                <c:pt idx="39094">
                  <c:v>388.33185129999998</c:v>
                </c:pt>
                <c:pt idx="39095">
                  <c:v>388.34178630000002</c:v>
                </c:pt>
                <c:pt idx="39096">
                  <c:v>388.35172130000001</c:v>
                </c:pt>
                <c:pt idx="39097">
                  <c:v>388.36165729999999</c:v>
                </c:pt>
                <c:pt idx="39098">
                  <c:v>388.37159229999997</c:v>
                </c:pt>
                <c:pt idx="39099">
                  <c:v>388.38152730000002</c:v>
                </c:pt>
                <c:pt idx="39100">
                  <c:v>388.3914623</c:v>
                </c:pt>
                <c:pt idx="39101">
                  <c:v>388.40139729999999</c:v>
                </c:pt>
                <c:pt idx="39102">
                  <c:v>388.41133230000003</c:v>
                </c:pt>
                <c:pt idx="39103">
                  <c:v>388.42126730000001</c:v>
                </c:pt>
                <c:pt idx="39104">
                  <c:v>388.4312023</c:v>
                </c:pt>
                <c:pt idx="39105">
                  <c:v>388.44113729999998</c:v>
                </c:pt>
                <c:pt idx="39106">
                  <c:v>388.45107230000002</c:v>
                </c:pt>
                <c:pt idx="39107">
                  <c:v>388.46100730000001</c:v>
                </c:pt>
                <c:pt idx="39108">
                  <c:v>388.47094229999999</c:v>
                </c:pt>
                <c:pt idx="39109">
                  <c:v>388.48087729999997</c:v>
                </c:pt>
                <c:pt idx="39110">
                  <c:v>388.49081230000002</c:v>
                </c:pt>
                <c:pt idx="39111">
                  <c:v>388.5007473</c:v>
                </c:pt>
                <c:pt idx="39112">
                  <c:v>388.51068229999998</c:v>
                </c:pt>
                <c:pt idx="39113">
                  <c:v>388.52061730000003</c:v>
                </c:pt>
                <c:pt idx="39114">
                  <c:v>388.53055330000001</c:v>
                </c:pt>
                <c:pt idx="39115">
                  <c:v>388.54048829999999</c:v>
                </c:pt>
                <c:pt idx="39116">
                  <c:v>388.55042329999998</c:v>
                </c:pt>
                <c:pt idx="39117">
                  <c:v>388.56035830000002</c:v>
                </c:pt>
                <c:pt idx="39118">
                  <c:v>388.5702933</c:v>
                </c:pt>
                <c:pt idx="39119">
                  <c:v>388.58022829999999</c:v>
                </c:pt>
                <c:pt idx="39120">
                  <c:v>388.59016329999997</c:v>
                </c:pt>
                <c:pt idx="39121">
                  <c:v>388.60009830000001</c:v>
                </c:pt>
                <c:pt idx="39122">
                  <c:v>388.6100333</c:v>
                </c:pt>
                <c:pt idx="39123">
                  <c:v>388.61996829999998</c:v>
                </c:pt>
                <c:pt idx="39124">
                  <c:v>388.62990330000002</c:v>
                </c:pt>
                <c:pt idx="39125">
                  <c:v>388.63983830000001</c:v>
                </c:pt>
                <c:pt idx="39126">
                  <c:v>388.64977329999999</c:v>
                </c:pt>
                <c:pt idx="39127">
                  <c:v>388.65970829999998</c:v>
                </c:pt>
                <c:pt idx="39128">
                  <c:v>388.66964330000002</c:v>
                </c:pt>
                <c:pt idx="39129">
                  <c:v>388.6795793</c:v>
                </c:pt>
                <c:pt idx="39130">
                  <c:v>388.68951429999998</c:v>
                </c:pt>
                <c:pt idx="39131">
                  <c:v>388.69944930000003</c:v>
                </c:pt>
                <c:pt idx="39132">
                  <c:v>388.70938430000001</c:v>
                </c:pt>
                <c:pt idx="39133">
                  <c:v>388.7193193</c:v>
                </c:pt>
                <c:pt idx="39134">
                  <c:v>388.72925429999998</c:v>
                </c:pt>
                <c:pt idx="39135">
                  <c:v>388.73918930000002</c:v>
                </c:pt>
                <c:pt idx="39136">
                  <c:v>388.74912430000001</c:v>
                </c:pt>
                <c:pt idx="39137">
                  <c:v>388.75905929999999</c:v>
                </c:pt>
                <c:pt idx="39138">
                  <c:v>388.76899429999997</c:v>
                </c:pt>
                <c:pt idx="39139">
                  <c:v>388.77892930000002</c:v>
                </c:pt>
                <c:pt idx="39140">
                  <c:v>388.7888643</c:v>
                </c:pt>
                <c:pt idx="39141">
                  <c:v>388.79880029999998</c:v>
                </c:pt>
                <c:pt idx="39142">
                  <c:v>388.80873530000002</c:v>
                </c:pt>
                <c:pt idx="39143">
                  <c:v>388.81867030000001</c:v>
                </c:pt>
                <c:pt idx="39144">
                  <c:v>388.82860529999999</c:v>
                </c:pt>
                <c:pt idx="39145">
                  <c:v>388.83854050000002</c:v>
                </c:pt>
                <c:pt idx="39146">
                  <c:v>388.84847550000001</c:v>
                </c:pt>
                <c:pt idx="39147">
                  <c:v>388.85841049999999</c:v>
                </c:pt>
                <c:pt idx="39148">
                  <c:v>388.86834549999998</c:v>
                </c:pt>
                <c:pt idx="39149">
                  <c:v>388.87828050000002</c:v>
                </c:pt>
                <c:pt idx="39150">
                  <c:v>388.8882155</c:v>
                </c:pt>
                <c:pt idx="39151">
                  <c:v>388.89815049999999</c:v>
                </c:pt>
                <c:pt idx="39152">
                  <c:v>388.90808550000003</c:v>
                </c:pt>
                <c:pt idx="39153">
                  <c:v>388.91802150000001</c:v>
                </c:pt>
                <c:pt idx="39154">
                  <c:v>388.92795649999999</c:v>
                </c:pt>
                <c:pt idx="39155">
                  <c:v>388.93789149999998</c:v>
                </c:pt>
                <c:pt idx="39156">
                  <c:v>388.94782650000002</c:v>
                </c:pt>
                <c:pt idx="39157">
                  <c:v>388.9577615</c:v>
                </c:pt>
                <c:pt idx="39158">
                  <c:v>388.96769649999999</c:v>
                </c:pt>
                <c:pt idx="39159">
                  <c:v>388.97763149999997</c:v>
                </c:pt>
                <c:pt idx="39160">
                  <c:v>388.98756650000001</c:v>
                </c:pt>
                <c:pt idx="39161">
                  <c:v>388.9975015</c:v>
                </c:pt>
                <c:pt idx="39162">
                  <c:v>389.00743649999998</c:v>
                </c:pt>
                <c:pt idx="39163">
                  <c:v>389.01737150000002</c:v>
                </c:pt>
                <c:pt idx="39164">
                  <c:v>389.02730650000001</c:v>
                </c:pt>
                <c:pt idx="39165">
                  <c:v>389.03724149999999</c:v>
                </c:pt>
                <c:pt idx="39166">
                  <c:v>389.04717749999998</c:v>
                </c:pt>
                <c:pt idx="39167">
                  <c:v>389.05711250000002</c:v>
                </c:pt>
                <c:pt idx="39168">
                  <c:v>389.0670475</c:v>
                </c:pt>
                <c:pt idx="39169">
                  <c:v>389.07698249999999</c:v>
                </c:pt>
                <c:pt idx="39170">
                  <c:v>389.08691750000003</c:v>
                </c:pt>
                <c:pt idx="39171">
                  <c:v>389.09685250000001</c:v>
                </c:pt>
                <c:pt idx="39172">
                  <c:v>389.1067875</c:v>
                </c:pt>
                <c:pt idx="39173">
                  <c:v>389.11672249999998</c:v>
                </c:pt>
                <c:pt idx="39174">
                  <c:v>389.12665750000002</c:v>
                </c:pt>
                <c:pt idx="39175">
                  <c:v>389.13659250000001</c:v>
                </c:pt>
                <c:pt idx="39176">
                  <c:v>389.14652749999999</c:v>
                </c:pt>
                <c:pt idx="39177">
                  <c:v>389.15646349999997</c:v>
                </c:pt>
                <c:pt idx="39178">
                  <c:v>389.16639850000001</c:v>
                </c:pt>
                <c:pt idx="39179">
                  <c:v>389.1763335</c:v>
                </c:pt>
                <c:pt idx="39180">
                  <c:v>389.18626849999998</c:v>
                </c:pt>
                <c:pt idx="39181">
                  <c:v>389.19620350000002</c:v>
                </c:pt>
                <c:pt idx="39182">
                  <c:v>389.20613850000001</c:v>
                </c:pt>
                <c:pt idx="39183">
                  <c:v>389.21607349999999</c:v>
                </c:pt>
                <c:pt idx="39184">
                  <c:v>389.22600849999998</c:v>
                </c:pt>
                <c:pt idx="39185">
                  <c:v>389.23594350000002</c:v>
                </c:pt>
                <c:pt idx="39186">
                  <c:v>389.2458785</c:v>
                </c:pt>
                <c:pt idx="39187">
                  <c:v>389.25581349999999</c:v>
                </c:pt>
                <c:pt idx="39188">
                  <c:v>389.26574849999997</c:v>
                </c:pt>
                <c:pt idx="39189">
                  <c:v>389.27568350000001</c:v>
                </c:pt>
                <c:pt idx="39190">
                  <c:v>389.2856195</c:v>
                </c:pt>
                <c:pt idx="39191">
                  <c:v>389.29555449999998</c:v>
                </c:pt>
                <c:pt idx="39192">
                  <c:v>389.30548950000002</c:v>
                </c:pt>
                <c:pt idx="39193">
                  <c:v>389.31542450000001</c:v>
                </c:pt>
                <c:pt idx="39194">
                  <c:v>389.32535949999999</c:v>
                </c:pt>
                <c:pt idx="39195">
                  <c:v>389.33529449999997</c:v>
                </c:pt>
                <c:pt idx="39196">
                  <c:v>389.34522950000002</c:v>
                </c:pt>
                <c:pt idx="39197">
                  <c:v>389.3551645</c:v>
                </c:pt>
                <c:pt idx="39198">
                  <c:v>389.36509949999999</c:v>
                </c:pt>
                <c:pt idx="39199">
                  <c:v>389.37503450000003</c:v>
                </c:pt>
                <c:pt idx="39200">
                  <c:v>389.38496950000001</c:v>
                </c:pt>
                <c:pt idx="39201">
                  <c:v>389.39490549999999</c:v>
                </c:pt>
                <c:pt idx="39202">
                  <c:v>389.40484049999998</c:v>
                </c:pt>
                <c:pt idx="39203">
                  <c:v>389.41477550000002</c:v>
                </c:pt>
                <c:pt idx="39204">
                  <c:v>389.4247105</c:v>
                </c:pt>
                <c:pt idx="39205">
                  <c:v>389.43464549999999</c:v>
                </c:pt>
                <c:pt idx="39206">
                  <c:v>389.44458049999997</c:v>
                </c:pt>
                <c:pt idx="39207">
                  <c:v>389.45451550000001</c:v>
                </c:pt>
                <c:pt idx="39208">
                  <c:v>389.4644505</c:v>
                </c:pt>
                <c:pt idx="39209">
                  <c:v>389.47438549999998</c:v>
                </c:pt>
                <c:pt idx="39210">
                  <c:v>389.48432050000002</c:v>
                </c:pt>
                <c:pt idx="39211">
                  <c:v>389.49425550000001</c:v>
                </c:pt>
                <c:pt idx="39212">
                  <c:v>389.50419049999999</c:v>
                </c:pt>
                <c:pt idx="39213">
                  <c:v>389.51412649999997</c:v>
                </c:pt>
                <c:pt idx="39214">
                  <c:v>389.52406150000002</c:v>
                </c:pt>
                <c:pt idx="39215">
                  <c:v>389.5339965</c:v>
                </c:pt>
                <c:pt idx="39216">
                  <c:v>389.54393149999999</c:v>
                </c:pt>
                <c:pt idx="39217">
                  <c:v>389.55386650000003</c:v>
                </c:pt>
                <c:pt idx="39218">
                  <c:v>389.56380150000001</c:v>
                </c:pt>
                <c:pt idx="39219">
                  <c:v>389.5737365</c:v>
                </c:pt>
                <c:pt idx="39220">
                  <c:v>389.58367149999998</c:v>
                </c:pt>
                <c:pt idx="39221">
                  <c:v>389.59360650000002</c:v>
                </c:pt>
                <c:pt idx="39222">
                  <c:v>389.60354150000001</c:v>
                </c:pt>
                <c:pt idx="39223">
                  <c:v>389.61347649999999</c:v>
                </c:pt>
                <c:pt idx="39224">
                  <c:v>389.62341149999997</c:v>
                </c:pt>
                <c:pt idx="39225">
                  <c:v>389.63334750000001</c:v>
                </c:pt>
                <c:pt idx="39226">
                  <c:v>389.6432825</c:v>
                </c:pt>
                <c:pt idx="39227">
                  <c:v>389.65321749999998</c:v>
                </c:pt>
                <c:pt idx="39228">
                  <c:v>389.66315250000002</c:v>
                </c:pt>
                <c:pt idx="39229">
                  <c:v>389.67308750000001</c:v>
                </c:pt>
                <c:pt idx="39230">
                  <c:v>389.68302249999999</c:v>
                </c:pt>
                <c:pt idx="39231">
                  <c:v>389.69295749999998</c:v>
                </c:pt>
                <c:pt idx="39232">
                  <c:v>389.70289250000002</c:v>
                </c:pt>
                <c:pt idx="39233">
                  <c:v>389.7128275</c:v>
                </c:pt>
                <c:pt idx="39234">
                  <c:v>389.72276249999999</c:v>
                </c:pt>
                <c:pt idx="39235">
                  <c:v>389.73269749999997</c:v>
                </c:pt>
                <c:pt idx="39236">
                  <c:v>389.74263350000001</c:v>
                </c:pt>
                <c:pt idx="39237">
                  <c:v>389.7525685</c:v>
                </c:pt>
                <c:pt idx="39238">
                  <c:v>389.76250349999998</c:v>
                </c:pt>
                <c:pt idx="39239">
                  <c:v>389.77243850000002</c:v>
                </c:pt>
                <c:pt idx="39240">
                  <c:v>389.78237350000001</c:v>
                </c:pt>
                <c:pt idx="39241">
                  <c:v>389.79230849999999</c:v>
                </c:pt>
                <c:pt idx="39242">
                  <c:v>389.80224349999997</c:v>
                </c:pt>
                <c:pt idx="39243">
                  <c:v>389.81217850000002</c:v>
                </c:pt>
                <c:pt idx="39244">
                  <c:v>389.8221135</c:v>
                </c:pt>
                <c:pt idx="39245">
                  <c:v>389.83204849999998</c:v>
                </c:pt>
                <c:pt idx="39246">
                  <c:v>389.84198450000002</c:v>
                </c:pt>
                <c:pt idx="39247">
                  <c:v>389.85191950000001</c:v>
                </c:pt>
                <c:pt idx="39248">
                  <c:v>389.86185449999999</c:v>
                </c:pt>
                <c:pt idx="39249">
                  <c:v>389.87178949999998</c:v>
                </c:pt>
                <c:pt idx="39250">
                  <c:v>389.88172450000002</c:v>
                </c:pt>
                <c:pt idx="39251">
                  <c:v>389.8916595</c:v>
                </c:pt>
                <c:pt idx="39252">
                  <c:v>389.90159449999999</c:v>
                </c:pt>
                <c:pt idx="39253">
                  <c:v>389.91152949999997</c:v>
                </c:pt>
                <c:pt idx="39254">
                  <c:v>389.92146450000001</c:v>
                </c:pt>
                <c:pt idx="39255">
                  <c:v>389.9313995</c:v>
                </c:pt>
                <c:pt idx="39256">
                  <c:v>389.94133449999998</c:v>
                </c:pt>
                <c:pt idx="39257">
                  <c:v>389.95127050000002</c:v>
                </c:pt>
                <c:pt idx="39258">
                  <c:v>389.96120550000001</c:v>
                </c:pt>
                <c:pt idx="39259">
                  <c:v>389.97114049999999</c:v>
                </c:pt>
                <c:pt idx="39260">
                  <c:v>389.98107549999997</c:v>
                </c:pt>
                <c:pt idx="39261">
                  <c:v>389.99101050000002</c:v>
                </c:pt>
                <c:pt idx="39262">
                  <c:v>390.0009455</c:v>
                </c:pt>
                <c:pt idx="39263">
                  <c:v>390.01088049999998</c:v>
                </c:pt>
                <c:pt idx="39264">
                  <c:v>390.02081550000003</c:v>
                </c:pt>
                <c:pt idx="39265">
                  <c:v>390.03075050000001</c:v>
                </c:pt>
                <c:pt idx="39266">
                  <c:v>390.04068649999999</c:v>
                </c:pt>
                <c:pt idx="39267">
                  <c:v>390.05062149999998</c:v>
                </c:pt>
                <c:pt idx="39268">
                  <c:v>390.06055650000002</c:v>
                </c:pt>
                <c:pt idx="39269">
                  <c:v>390.0704915</c:v>
                </c:pt>
                <c:pt idx="39270">
                  <c:v>390.08042649999999</c:v>
                </c:pt>
                <c:pt idx="39271">
                  <c:v>390.09036149999997</c:v>
                </c:pt>
                <c:pt idx="39272">
                  <c:v>390.10029650000001</c:v>
                </c:pt>
                <c:pt idx="39273">
                  <c:v>390.1102315</c:v>
                </c:pt>
                <c:pt idx="39274">
                  <c:v>390.12016649999998</c:v>
                </c:pt>
                <c:pt idx="39275">
                  <c:v>390.13010150000002</c:v>
                </c:pt>
                <c:pt idx="39276">
                  <c:v>390.14003750000001</c:v>
                </c:pt>
                <c:pt idx="39277">
                  <c:v>390.14997249999999</c:v>
                </c:pt>
                <c:pt idx="39278">
                  <c:v>390.15990749999997</c:v>
                </c:pt>
                <c:pt idx="39279">
                  <c:v>390.16984250000002</c:v>
                </c:pt>
                <c:pt idx="39280">
                  <c:v>390.1797775</c:v>
                </c:pt>
                <c:pt idx="39281">
                  <c:v>390.18971249999998</c:v>
                </c:pt>
                <c:pt idx="39282">
                  <c:v>390.19964750000003</c:v>
                </c:pt>
                <c:pt idx="39283">
                  <c:v>390.20958250000001</c:v>
                </c:pt>
                <c:pt idx="39284">
                  <c:v>390.21951749999999</c:v>
                </c:pt>
                <c:pt idx="39285">
                  <c:v>390.22945349999998</c:v>
                </c:pt>
                <c:pt idx="39286">
                  <c:v>390.23938850000002</c:v>
                </c:pt>
                <c:pt idx="39287">
                  <c:v>390.2493235</c:v>
                </c:pt>
                <c:pt idx="39288">
                  <c:v>390.25925849999999</c:v>
                </c:pt>
                <c:pt idx="39289">
                  <c:v>390.26919349999997</c:v>
                </c:pt>
                <c:pt idx="39290">
                  <c:v>390.27912850000001</c:v>
                </c:pt>
                <c:pt idx="39291">
                  <c:v>390.2890635</c:v>
                </c:pt>
                <c:pt idx="39292">
                  <c:v>390.29899849999998</c:v>
                </c:pt>
                <c:pt idx="39293">
                  <c:v>390.30893350000002</c:v>
                </c:pt>
                <c:pt idx="39294">
                  <c:v>390.31886950000001</c:v>
                </c:pt>
                <c:pt idx="39295">
                  <c:v>390.32880449999999</c:v>
                </c:pt>
                <c:pt idx="39296">
                  <c:v>390.33873949999997</c:v>
                </c:pt>
                <c:pt idx="39297">
                  <c:v>390.34867450000002</c:v>
                </c:pt>
                <c:pt idx="39298">
                  <c:v>390.3586095</c:v>
                </c:pt>
                <c:pt idx="39299">
                  <c:v>390.36854449999998</c:v>
                </c:pt>
                <c:pt idx="39300">
                  <c:v>390.37847950000003</c:v>
                </c:pt>
                <c:pt idx="39301">
                  <c:v>390.38841450000001</c:v>
                </c:pt>
                <c:pt idx="39302">
                  <c:v>390.39835049999999</c:v>
                </c:pt>
                <c:pt idx="39303">
                  <c:v>390.40828549999998</c:v>
                </c:pt>
                <c:pt idx="39304">
                  <c:v>390.41822050000002</c:v>
                </c:pt>
                <c:pt idx="39305">
                  <c:v>390.4281555</c:v>
                </c:pt>
                <c:pt idx="39306">
                  <c:v>390.43809049999999</c:v>
                </c:pt>
                <c:pt idx="39307">
                  <c:v>390.44802550000003</c:v>
                </c:pt>
                <c:pt idx="39308">
                  <c:v>390.45796050000001</c:v>
                </c:pt>
                <c:pt idx="39309">
                  <c:v>390.4678955</c:v>
                </c:pt>
                <c:pt idx="39310">
                  <c:v>390.47783049999998</c:v>
                </c:pt>
                <c:pt idx="39311">
                  <c:v>390.48776650000002</c:v>
                </c:pt>
                <c:pt idx="39312">
                  <c:v>390.49770150000001</c:v>
                </c:pt>
                <c:pt idx="39313">
                  <c:v>390.50763649999999</c:v>
                </c:pt>
                <c:pt idx="39314">
                  <c:v>390.51757149999997</c:v>
                </c:pt>
                <c:pt idx="39315">
                  <c:v>390.52750650000002</c:v>
                </c:pt>
                <c:pt idx="39316">
                  <c:v>390.5374415</c:v>
                </c:pt>
                <c:pt idx="39317">
                  <c:v>390.54737649999998</c:v>
                </c:pt>
                <c:pt idx="39318">
                  <c:v>390.55731150000003</c:v>
                </c:pt>
                <c:pt idx="39319">
                  <c:v>390.56724750000001</c:v>
                </c:pt>
                <c:pt idx="39320">
                  <c:v>390.57718249999999</c:v>
                </c:pt>
                <c:pt idx="39321">
                  <c:v>390.58711749999998</c:v>
                </c:pt>
                <c:pt idx="39322">
                  <c:v>390.59705250000002</c:v>
                </c:pt>
                <c:pt idx="39323">
                  <c:v>390.6069875</c:v>
                </c:pt>
                <c:pt idx="39324">
                  <c:v>390.61692249999999</c:v>
                </c:pt>
                <c:pt idx="39325">
                  <c:v>390.62685750000003</c:v>
                </c:pt>
                <c:pt idx="39326">
                  <c:v>390.63679250000001</c:v>
                </c:pt>
                <c:pt idx="39327">
                  <c:v>390.6467275</c:v>
                </c:pt>
                <c:pt idx="39328">
                  <c:v>390.65666349999998</c:v>
                </c:pt>
                <c:pt idx="39329">
                  <c:v>390.66659850000002</c:v>
                </c:pt>
                <c:pt idx="39330">
                  <c:v>390.67653350000001</c:v>
                </c:pt>
                <c:pt idx="39331">
                  <c:v>390.68646849999999</c:v>
                </c:pt>
                <c:pt idx="39332">
                  <c:v>390.69640349999997</c:v>
                </c:pt>
                <c:pt idx="39333">
                  <c:v>390.70633850000002</c:v>
                </c:pt>
                <c:pt idx="39334">
                  <c:v>390.7162735</c:v>
                </c:pt>
                <c:pt idx="39335">
                  <c:v>390.72620849999998</c:v>
                </c:pt>
                <c:pt idx="39336">
                  <c:v>390.73614350000003</c:v>
                </c:pt>
                <c:pt idx="39337">
                  <c:v>390.74607950000001</c:v>
                </c:pt>
                <c:pt idx="39338">
                  <c:v>390.75601449999999</c:v>
                </c:pt>
                <c:pt idx="39339">
                  <c:v>390.76594949999998</c:v>
                </c:pt>
                <c:pt idx="39340">
                  <c:v>390.77588450000002</c:v>
                </c:pt>
                <c:pt idx="39341">
                  <c:v>390.7858195</c:v>
                </c:pt>
                <c:pt idx="39342">
                  <c:v>390.79575449999999</c:v>
                </c:pt>
                <c:pt idx="39343">
                  <c:v>390.80568950000003</c:v>
                </c:pt>
                <c:pt idx="39344">
                  <c:v>390.81562450000001</c:v>
                </c:pt>
                <c:pt idx="39345">
                  <c:v>390.8255595</c:v>
                </c:pt>
                <c:pt idx="39346">
                  <c:v>390.8354956</c:v>
                </c:pt>
                <c:pt idx="39347">
                  <c:v>390.84543059999999</c:v>
                </c:pt>
                <c:pt idx="39348">
                  <c:v>390.85536560000003</c:v>
                </c:pt>
                <c:pt idx="39349">
                  <c:v>390.86530060000001</c:v>
                </c:pt>
                <c:pt idx="39350">
                  <c:v>390.8752356</c:v>
                </c:pt>
                <c:pt idx="39351">
                  <c:v>390.88517059999998</c:v>
                </c:pt>
                <c:pt idx="39352">
                  <c:v>390.89510560000002</c:v>
                </c:pt>
                <c:pt idx="39353">
                  <c:v>390.90504060000001</c:v>
                </c:pt>
                <c:pt idx="39354">
                  <c:v>390.91497659999999</c:v>
                </c:pt>
                <c:pt idx="39355">
                  <c:v>390.92491159999997</c:v>
                </c:pt>
                <c:pt idx="39356">
                  <c:v>390.93484660000001</c:v>
                </c:pt>
                <c:pt idx="39357">
                  <c:v>390.9447816</c:v>
                </c:pt>
                <c:pt idx="39358">
                  <c:v>390.95471659999998</c:v>
                </c:pt>
                <c:pt idx="39359">
                  <c:v>390.96465160000002</c:v>
                </c:pt>
                <c:pt idx="39360">
                  <c:v>390.97458660000001</c:v>
                </c:pt>
                <c:pt idx="39361">
                  <c:v>390.98452159999999</c:v>
                </c:pt>
                <c:pt idx="39362">
                  <c:v>390.99445759999998</c:v>
                </c:pt>
                <c:pt idx="39363">
                  <c:v>391.00439260000002</c:v>
                </c:pt>
                <c:pt idx="39364">
                  <c:v>391.0143276</c:v>
                </c:pt>
                <c:pt idx="39365">
                  <c:v>391.02426259999999</c:v>
                </c:pt>
                <c:pt idx="39366">
                  <c:v>391.03419760000003</c:v>
                </c:pt>
                <c:pt idx="39367">
                  <c:v>391.04413260000001</c:v>
                </c:pt>
                <c:pt idx="39368">
                  <c:v>391.0540676</c:v>
                </c:pt>
                <c:pt idx="39369">
                  <c:v>391.06400259999998</c:v>
                </c:pt>
                <c:pt idx="39370">
                  <c:v>391.07393760000002</c:v>
                </c:pt>
                <c:pt idx="39371">
                  <c:v>391.0838736</c:v>
                </c:pt>
                <c:pt idx="39372">
                  <c:v>391.09380859999999</c:v>
                </c:pt>
                <c:pt idx="39373">
                  <c:v>391.10374359999997</c:v>
                </c:pt>
                <c:pt idx="39374">
                  <c:v>391.11367860000001</c:v>
                </c:pt>
                <c:pt idx="39375">
                  <c:v>391.1236136</c:v>
                </c:pt>
                <c:pt idx="39376">
                  <c:v>391.13354859999998</c:v>
                </c:pt>
                <c:pt idx="39377">
                  <c:v>391.14348360000002</c:v>
                </c:pt>
                <c:pt idx="39378">
                  <c:v>391.15341860000001</c:v>
                </c:pt>
                <c:pt idx="39379">
                  <c:v>391.16335459999999</c:v>
                </c:pt>
                <c:pt idx="39380">
                  <c:v>391.17328959999998</c:v>
                </c:pt>
                <c:pt idx="39381">
                  <c:v>391.18322460000002</c:v>
                </c:pt>
                <c:pt idx="39382">
                  <c:v>391.1931596</c:v>
                </c:pt>
                <c:pt idx="39383">
                  <c:v>391.20309459999999</c:v>
                </c:pt>
                <c:pt idx="39384">
                  <c:v>391.21302960000003</c:v>
                </c:pt>
                <c:pt idx="39385">
                  <c:v>391.22296460000001</c:v>
                </c:pt>
                <c:pt idx="39386">
                  <c:v>391.2328996</c:v>
                </c:pt>
                <c:pt idx="39387">
                  <c:v>391.24283559999998</c:v>
                </c:pt>
                <c:pt idx="39388">
                  <c:v>391.25277060000002</c:v>
                </c:pt>
                <c:pt idx="39389">
                  <c:v>391.2627056</c:v>
                </c:pt>
                <c:pt idx="39390">
                  <c:v>391.27264059999999</c:v>
                </c:pt>
                <c:pt idx="39391">
                  <c:v>391.28257559999997</c:v>
                </c:pt>
                <c:pt idx="39392">
                  <c:v>391.29251060000001</c:v>
                </c:pt>
                <c:pt idx="39393">
                  <c:v>391.3024456</c:v>
                </c:pt>
                <c:pt idx="39394">
                  <c:v>391.31238059999998</c:v>
                </c:pt>
                <c:pt idx="39395">
                  <c:v>391.32231660000002</c:v>
                </c:pt>
                <c:pt idx="39396">
                  <c:v>391.33225160000001</c:v>
                </c:pt>
                <c:pt idx="39397">
                  <c:v>391.34218659999999</c:v>
                </c:pt>
                <c:pt idx="39398">
                  <c:v>391.35212159999998</c:v>
                </c:pt>
                <c:pt idx="39399">
                  <c:v>391.36205660000002</c:v>
                </c:pt>
                <c:pt idx="39400">
                  <c:v>391.3719916</c:v>
                </c:pt>
                <c:pt idx="39401">
                  <c:v>391.38192659999999</c:v>
                </c:pt>
                <c:pt idx="39402">
                  <c:v>391.39186160000003</c:v>
                </c:pt>
                <c:pt idx="39403">
                  <c:v>391.40179760000001</c:v>
                </c:pt>
                <c:pt idx="39404">
                  <c:v>391.41173259999999</c:v>
                </c:pt>
                <c:pt idx="39405">
                  <c:v>391.42166759999998</c:v>
                </c:pt>
                <c:pt idx="39406">
                  <c:v>391.43160260000002</c:v>
                </c:pt>
                <c:pt idx="39407">
                  <c:v>391.4415376</c:v>
                </c:pt>
                <c:pt idx="39408">
                  <c:v>391.45147259999999</c:v>
                </c:pt>
                <c:pt idx="39409">
                  <c:v>391.46140759999997</c:v>
                </c:pt>
                <c:pt idx="39410">
                  <c:v>391.47134260000001</c:v>
                </c:pt>
                <c:pt idx="39411">
                  <c:v>391.4812786</c:v>
                </c:pt>
                <c:pt idx="39412">
                  <c:v>391.49121359999998</c:v>
                </c:pt>
                <c:pt idx="39413">
                  <c:v>391.50114860000002</c:v>
                </c:pt>
                <c:pt idx="39414">
                  <c:v>391.51108360000001</c:v>
                </c:pt>
                <c:pt idx="39415">
                  <c:v>391.52101859999999</c:v>
                </c:pt>
                <c:pt idx="39416">
                  <c:v>391.53095359999998</c:v>
                </c:pt>
                <c:pt idx="39417">
                  <c:v>391.54088860000002</c:v>
                </c:pt>
                <c:pt idx="39418">
                  <c:v>391.5508236</c:v>
                </c:pt>
                <c:pt idx="39419">
                  <c:v>391.56075959999998</c:v>
                </c:pt>
                <c:pt idx="39420">
                  <c:v>391.57069460000002</c:v>
                </c:pt>
                <c:pt idx="39421">
                  <c:v>391.58062960000001</c:v>
                </c:pt>
                <c:pt idx="39422">
                  <c:v>391.59056459999999</c:v>
                </c:pt>
                <c:pt idx="39423">
                  <c:v>391.60049959999998</c:v>
                </c:pt>
                <c:pt idx="39424">
                  <c:v>391.61043460000002</c:v>
                </c:pt>
                <c:pt idx="39425">
                  <c:v>391.6203696</c:v>
                </c:pt>
                <c:pt idx="39426">
                  <c:v>391.63030459999999</c:v>
                </c:pt>
                <c:pt idx="39427">
                  <c:v>391.64023959999997</c:v>
                </c:pt>
                <c:pt idx="39428">
                  <c:v>391.65017560000001</c:v>
                </c:pt>
                <c:pt idx="39429">
                  <c:v>391.6601106</c:v>
                </c:pt>
                <c:pt idx="39430">
                  <c:v>391.67004559999998</c:v>
                </c:pt>
                <c:pt idx="39431">
                  <c:v>391.67998060000002</c:v>
                </c:pt>
                <c:pt idx="39432">
                  <c:v>391.68991560000001</c:v>
                </c:pt>
                <c:pt idx="39433">
                  <c:v>391.69985059999999</c:v>
                </c:pt>
                <c:pt idx="39434">
                  <c:v>391.70978559999998</c:v>
                </c:pt>
                <c:pt idx="39435">
                  <c:v>391.71972060000002</c:v>
                </c:pt>
                <c:pt idx="39436">
                  <c:v>391.7296566</c:v>
                </c:pt>
                <c:pt idx="39437">
                  <c:v>391.73959159999998</c:v>
                </c:pt>
                <c:pt idx="39438">
                  <c:v>391.74952660000002</c:v>
                </c:pt>
                <c:pt idx="39439">
                  <c:v>391.75946160000001</c:v>
                </c:pt>
                <c:pt idx="39440">
                  <c:v>391.76939659999999</c:v>
                </c:pt>
                <c:pt idx="39441">
                  <c:v>391.77933159999998</c:v>
                </c:pt>
                <c:pt idx="39442">
                  <c:v>391.78926660000002</c:v>
                </c:pt>
                <c:pt idx="39443">
                  <c:v>391.7992016</c:v>
                </c:pt>
                <c:pt idx="39444">
                  <c:v>391.80913659999999</c:v>
                </c:pt>
                <c:pt idx="39445">
                  <c:v>391.81907260000003</c:v>
                </c:pt>
                <c:pt idx="39446">
                  <c:v>391.82900760000001</c:v>
                </c:pt>
                <c:pt idx="39447">
                  <c:v>391.83894279999998</c:v>
                </c:pt>
                <c:pt idx="39448">
                  <c:v>391.84887780000003</c:v>
                </c:pt>
                <c:pt idx="39449">
                  <c:v>391.85881280000001</c:v>
                </c:pt>
                <c:pt idx="39450">
                  <c:v>391.86874779999999</c:v>
                </c:pt>
                <c:pt idx="39451">
                  <c:v>391.87868279999998</c:v>
                </c:pt>
                <c:pt idx="39452">
                  <c:v>391.88861780000002</c:v>
                </c:pt>
                <c:pt idx="39453">
                  <c:v>391.8985538</c:v>
                </c:pt>
                <c:pt idx="39454">
                  <c:v>391.90848879999999</c:v>
                </c:pt>
                <c:pt idx="39455">
                  <c:v>391.91842380000003</c:v>
                </c:pt>
                <c:pt idx="39456">
                  <c:v>391.92835880000001</c:v>
                </c:pt>
                <c:pt idx="39457">
                  <c:v>391.9382938</c:v>
                </c:pt>
                <c:pt idx="39458">
                  <c:v>391.94822879999998</c:v>
                </c:pt>
                <c:pt idx="39459">
                  <c:v>391.95816380000002</c:v>
                </c:pt>
                <c:pt idx="39460">
                  <c:v>391.96809880000001</c:v>
                </c:pt>
                <c:pt idx="39461">
                  <c:v>391.97803379999999</c:v>
                </c:pt>
                <c:pt idx="39462">
                  <c:v>391.98796979999997</c:v>
                </c:pt>
                <c:pt idx="39463">
                  <c:v>391.99790480000001</c:v>
                </c:pt>
                <c:pt idx="39464">
                  <c:v>392.0078398</c:v>
                </c:pt>
                <c:pt idx="39465">
                  <c:v>392.01777479999998</c:v>
                </c:pt>
                <c:pt idx="39466">
                  <c:v>392.02770980000003</c:v>
                </c:pt>
                <c:pt idx="39467">
                  <c:v>392.03764480000001</c:v>
                </c:pt>
                <c:pt idx="39468">
                  <c:v>392.04757979999999</c:v>
                </c:pt>
                <c:pt idx="39469">
                  <c:v>392.05751479999998</c:v>
                </c:pt>
                <c:pt idx="39470">
                  <c:v>392.06744980000002</c:v>
                </c:pt>
                <c:pt idx="39471">
                  <c:v>392.0773858</c:v>
                </c:pt>
                <c:pt idx="39472">
                  <c:v>392.08732079999999</c:v>
                </c:pt>
                <c:pt idx="39473">
                  <c:v>392.09725580000003</c:v>
                </c:pt>
                <c:pt idx="39474">
                  <c:v>392.10719080000001</c:v>
                </c:pt>
                <c:pt idx="39475">
                  <c:v>392.1171258</c:v>
                </c:pt>
                <c:pt idx="39476">
                  <c:v>392.12706079999998</c:v>
                </c:pt>
                <c:pt idx="39477">
                  <c:v>392.13699580000002</c:v>
                </c:pt>
                <c:pt idx="39478">
                  <c:v>392.14693080000001</c:v>
                </c:pt>
                <c:pt idx="39479">
                  <c:v>392.15686579999999</c:v>
                </c:pt>
                <c:pt idx="39480">
                  <c:v>392.16680179999997</c:v>
                </c:pt>
                <c:pt idx="39481">
                  <c:v>392.17673680000001</c:v>
                </c:pt>
                <c:pt idx="39482">
                  <c:v>392.1866718</c:v>
                </c:pt>
                <c:pt idx="39483">
                  <c:v>392.19660679999998</c:v>
                </c:pt>
                <c:pt idx="39484">
                  <c:v>392.20654180000002</c:v>
                </c:pt>
                <c:pt idx="39485">
                  <c:v>392.21647680000001</c:v>
                </c:pt>
                <c:pt idx="39486">
                  <c:v>392.22641179999999</c:v>
                </c:pt>
                <c:pt idx="39487">
                  <c:v>392.23634679999998</c:v>
                </c:pt>
                <c:pt idx="39488">
                  <c:v>392.24628180000002</c:v>
                </c:pt>
                <c:pt idx="39489">
                  <c:v>392.2562178</c:v>
                </c:pt>
                <c:pt idx="39490">
                  <c:v>392.26615279999999</c:v>
                </c:pt>
                <c:pt idx="39491">
                  <c:v>392.27608780000003</c:v>
                </c:pt>
                <c:pt idx="39492">
                  <c:v>392.28602280000001</c:v>
                </c:pt>
                <c:pt idx="39493">
                  <c:v>392.2959578</c:v>
                </c:pt>
                <c:pt idx="39494">
                  <c:v>392.30589279999998</c:v>
                </c:pt>
                <c:pt idx="39495">
                  <c:v>392.31582780000002</c:v>
                </c:pt>
                <c:pt idx="39496">
                  <c:v>392.32576280000001</c:v>
                </c:pt>
                <c:pt idx="39497">
                  <c:v>392.33569779999999</c:v>
                </c:pt>
                <c:pt idx="39498">
                  <c:v>392.34563379999997</c:v>
                </c:pt>
                <c:pt idx="39499">
                  <c:v>392.35556880000001</c:v>
                </c:pt>
                <c:pt idx="39500">
                  <c:v>392.3655038</c:v>
                </c:pt>
                <c:pt idx="39501">
                  <c:v>392.37543879999998</c:v>
                </c:pt>
                <c:pt idx="39502">
                  <c:v>392.38537380000002</c:v>
                </c:pt>
                <c:pt idx="39503">
                  <c:v>392.39530880000001</c:v>
                </c:pt>
                <c:pt idx="39504">
                  <c:v>392.40524379999999</c:v>
                </c:pt>
                <c:pt idx="39505">
                  <c:v>392.41517879999998</c:v>
                </c:pt>
                <c:pt idx="39506">
                  <c:v>392.42511380000002</c:v>
                </c:pt>
                <c:pt idx="39507">
                  <c:v>392.4350498</c:v>
                </c:pt>
                <c:pt idx="39508">
                  <c:v>392.44498479999999</c:v>
                </c:pt>
                <c:pt idx="39509">
                  <c:v>392.45491980000003</c:v>
                </c:pt>
                <c:pt idx="39510">
                  <c:v>392.46485480000001</c:v>
                </c:pt>
                <c:pt idx="39511">
                  <c:v>392.4747898</c:v>
                </c:pt>
                <c:pt idx="39512">
                  <c:v>392.48472479999998</c:v>
                </c:pt>
                <c:pt idx="39513">
                  <c:v>392.49465980000002</c:v>
                </c:pt>
                <c:pt idx="39514">
                  <c:v>392.50459480000001</c:v>
                </c:pt>
                <c:pt idx="39515">
                  <c:v>392.51452979999999</c:v>
                </c:pt>
                <c:pt idx="39516">
                  <c:v>392.52446579999997</c:v>
                </c:pt>
                <c:pt idx="39517">
                  <c:v>392.53440080000001</c:v>
                </c:pt>
                <c:pt idx="39518">
                  <c:v>392.5443358</c:v>
                </c:pt>
                <c:pt idx="39519">
                  <c:v>392.55427079999998</c:v>
                </c:pt>
                <c:pt idx="39520">
                  <c:v>392.56420580000002</c:v>
                </c:pt>
                <c:pt idx="39521">
                  <c:v>392.57414080000001</c:v>
                </c:pt>
                <c:pt idx="39522">
                  <c:v>392.58407579999999</c:v>
                </c:pt>
                <c:pt idx="39523">
                  <c:v>392.59401079999998</c:v>
                </c:pt>
                <c:pt idx="39524">
                  <c:v>392.60394580000002</c:v>
                </c:pt>
                <c:pt idx="39525">
                  <c:v>392.6138808</c:v>
                </c:pt>
                <c:pt idx="39526">
                  <c:v>392.62381679999999</c:v>
                </c:pt>
                <c:pt idx="39527">
                  <c:v>392.63375180000003</c:v>
                </c:pt>
                <c:pt idx="39528">
                  <c:v>392.64368680000001</c:v>
                </c:pt>
                <c:pt idx="39529">
                  <c:v>392.6536218</c:v>
                </c:pt>
                <c:pt idx="39530">
                  <c:v>392.66355679999998</c:v>
                </c:pt>
                <c:pt idx="39531">
                  <c:v>392.67349180000002</c:v>
                </c:pt>
                <c:pt idx="39532">
                  <c:v>392.68342680000001</c:v>
                </c:pt>
                <c:pt idx="39533">
                  <c:v>392.69336179999999</c:v>
                </c:pt>
                <c:pt idx="39534">
                  <c:v>392.70329679999998</c:v>
                </c:pt>
                <c:pt idx="39535">
                  <c:v>392.71323180000002</c:v>
                </c:pt>
                <c:pt idx="39536">
                  <c:v>392.7231678</c:v>
                </c:pt>
                <c:pt idx="39537">
                  <c:v>392.73310279999998</c:v>
                </c:pt>
                <c:pt idx="39538">
                  <c:v>392.74303780000002</c:v>
                </c:pt>
                <c:pt idx="39539">
                  <c:v>392.75297280000001</c:v>
                </c:pt>
                <c:pt idx="39540">
                  <c:v>392.76290779999999</c:v>
                </c:pt>
                <c:pt idx="39541">
                  <c:v>392.77284279999998</c:v>
                </c:pt>
                <c:pt idx="39542">
                  <c:v>392.78277780000002</c:v>
                </c:pt>
                <c:pt idx="39543">
                  <c:v>392.7927128</c:v>
                </c:pt>
                <c:pt idx="39544">
                  <c:v>392.80264779999999</c:v>
                </c:pt>
                <c:pt idx="39545">
                  <c:v>392.81258279999997</c:v>
                </c:pt>
                <c:pt idx="39546">
                  <c:v>392.82251880000001</c:v>
                </c:pt>
                <c:pt idx="39547">
                  <c:v>392.8324538</c:v>
                </c:pt>
                <c:pt idx="39548">
                  <c:v>392.84238909999999</c:v>
                </c:pt>
                <c:pt idx="39549">
                  <c:v>392.85232409999998</c:v>
                </c:pt>
                <c:pt idx="39550">
                  <c:v>392.86225910000002</c:v>
                </c:pt>
                <c:pt idx="39551">
                  <c:v>392.8721941</c:v>
                </c:pt>
                <c:pt idx="39552">
                  <c:v>392.88212909999999</c:v>
                </c:pt>
                <c:pt idx="39553">
                  <c:v>392.89206410000003</c:v>
                </c:pt>
                <c:pt idx="39554">
                  <c:v>392.90199910000001</c:v>
                </c:pt>
                <c:pt idx="39555">
                  <c:v>392.91193509999999</c:v>
                </c:pt>
                <c:pt idx="39556">
                  <c:v>392.92187009999998</c:v>
                </c:pt>
                <c:pt idx="39557">
                  <c:v>392.93180510000002</c:v>
                </c:pt>
                <c:pt idx="39558">
                  <c:v>392.9417401</c:v>
                </c:pt>
                <c:pt idx="39559">
                  <c:v>392.95167509999999</c:v>
                </c:pt>
                <c:pt idx="39560">
                  <c:v>392.96161009999997</c:v>
                </c:pt>
                <c:pt idx="39561">
                  <c:v>392.97154510000001</c:v>
                </c:pt>
                <c:pt idx="39562">
                  <c:v>392.9814801</c:v>
                </c:pt>
                <c:pt idx="39563">
                  <c:v>392.99141509999998</c:v>
                </c:pt>
                <c:pt idx="39564">
                  <c:v>393.00135010000002</c:v>
                </c:pt>
                <c:pt idx="39565">
                  <c:v>393.01128610000001</c:v>
                </c:pt>
                <c:pt idx="39566">
                  <c:v>393.02122109999999</c:v>
                </c:pt>
                <c:pt idx="39567">
                  <c:v>393.03115609999998</c:v>
                </c:pt>
                <c:pt idx="39568">
                  <c:v>393.04109110000002</c:v>
                </c:pt>
                <c:pt idx="39569">
                  <c:v>393.0510261</c:v>
                </c:pt>
                <c:pt idx="39570">
                  <c:v>393.06096109999999</c:v>
                </c:pt>
                <c:pt idx="39571">
                  <c:v>393.07089610000003</c:v>
                </c:pt>
                <c:pt idx="39572">
                  <c:v>393.08083110000001</c:v>
                </c:pt>
                <c:pt idx="39573">
                  <c:v>393.0907661</c:v>
                </c:pt>
                <c:pt idx="39574">
                  <c:v>393.10070109999998</c:v>
                </c:pt>
                <c:pt idx="39575">
                  <c:v>393.11063710000002</c:v>
                </c:pt>
                <c:pt idx="39576">
                  <c:v>393.1205721</c:v>
                </c:pt>
                <c:pt idx="39577">
                  <c:v>393.13050709999999</c:v>
                </c:pt>
                <c:pt idx="39578">
                  <c:v>393.14044209999997</c:v>
                </c:pt>
                <c:pt idx="39579">
                  <c:v>393.15037710000001</c:v>
                </c:pt>
                <c:pt idx="39580">
                  <c:v>393.1603121</c:v>
                </c:pt>
                <c:pt idx="39581">
                  <c:v>393.17024709999998</c:v>
                </c:pt>
                <c:pt idx="39582">
                  <c:v>393.18018210000002</c:v>
                </c:pt>
                <c:pt idx="39583">
                  <c:v>393.19011710000001</c:v>
                </c:pt>
                <c:pt idx="39584">
                  <c:v>393.20005209999999</c:v>
                </c:pt>
                <c:pt idx="39585">
                  <c:v>393.20998709999998</c:v>
                </c:pt>
                <c:pt idx="39586">
                  <c:v>393.21992310000002</c:v>
                </c:pt>
                <c:pt idx="39587">
                  <c:v>393.2298581</c:v>
                </c:pt>
                <c:pt idx="39588">
                  <c:v>393.23979309999999</c:v>
                </c:pt>
                <c:pt idx="39589">
                  <c:v>393.24972810000003</c:v>
                </c:pt>
                <c:pt idx="39590">
                  <c:v>393.25966310000001</c:v>
                </c:pt>
                <c:pt idx="39591">
                  <c:v>393.2695981</c:v>
                </c:pt>
                <c:pt idx="39592">
                  <c:v>393.27953309999998</c:v>
                </c:pt>
                <c:pt idx="39593">
                  <c:v>393.28946810000002</c:v>
                </c:pt>
                <c:pt idx="39594">
                  <c:v>393.29940310000001</c:v>
                </c:pt>
                <c:pt idx="39595">
                  <c:v>393.30933809999999</c:v>
                </c:pt>
                <c:pt idx="39596">
                  <c:v>393.31927409999997</c:v>
                </c:pt>
                <c:pt idx="39597">
                  <c:v>393.32920910000001</c:v>
                </c:pt>
                <c:pt idx="39598">
                  <c:v>393.3391441</c:v>
                </c:pt>
                <c:pt idx="39599">
                  <c:v>393.34907909999998</c:v>
                </c:pt>
                <c:pt idx="39600">
                  <c:v>393.35901410000002</c:v>
                </c:pt>
                <c:pt idx="39601">
                  <c:v>393.36894910000001</c:v>
                </c:pt>
                <c:pt idx="39602">
                  <c:v>393.37888409999999</c:v>
                </c:pt>
                <c:pt idx="39603">
                  <c:v>393.38881909999998</c:v>
                </c:pt>
                <c:pt idx="39604">
                  <c:v>393.39875410000002</c:v>
                </c:pt>
                <c:pt idx="39605">
                  <c:v>393.4086891</c:v>
                </c:pt>
                <c:pt idx="39606">
                  <c:v>393.41862409999999</c:v>
                </c:pt>
                <c:pt idx="39607">
                  <c:v>393.42856010000003</c:v>
                </c:pt>
                <c:pt idx="39608">
                  <c:v>393.43849510000001</c:v>
                </c:pt>
                <c:pt idx="39609">
                  <c:v>393.4484301</c:v>
                </c:pt>
                <c:pt idx="39610">
                  <c:v>393.45836509999998</c:v>
                </c:pt>
                <c:pt idx="39611">
                  <c:v>393.46830010000002</c:v>
                </c:pt>
                <c:pt idx="39612">
                  <c:v>393.47823510000001</c:v>
                </c:pt>
                <c:pt idx="39613">
                  <c:v>393.48817009999999</c:v>
                </c:pt>
                <c:pt idx="39614">
                  <c:v>393.49810509999998</c:v>
                </c:pt>
                <c:pt idx="39615">
                  <c:v>393.50804010000002</c:v>
                </c:pt>
                <c:pt idx="39616">
                  <c:v>393.5179751</c:v>
                </c:pt>
                <c:pt idx="39617">
                  <c:v>393.52791109999998</c:v>
                </c:pt>
                <c:pt idx="39618">
                  <c:v>393.53784610000002</c:v>
                </c:pt>
                <c:pt idx="39619">
                  <c:v>393.54778110000001</c:v>
                </c:pt>
                <c:pt idx="39620">
                  <c:v>393.55771609999999</c:v>
                </c:pt>
                <c:pt idx="39621">
                  <c:v>393.56765109999998</c:v>
                </c:pt>
                <c:pt idx="39622">
                  <c:v>393.57758610000002</c:v>
                </c:pt>
                <c:pt idx="39623">
                  <c:v>393.5875211</c:v>
                </c:pt>
                <c:pt idx="39624">
                  <c:v>393.59745609999999</c:v>
                </c:pt>
                <c:pt idx="39625">
                  <c:v>393.60739109999997</c:v>
                </c:pt>
                <c:pt idx="39626">
                  <c:v>393.61732610000001</c:v>
                </c:pt>
                <c:pt idx="39627">
                  <c:v>393.6272611</c:v>
                </c:pt>
                <c:pt idx="39628">
                  <c:v>393.63719709999998</c:v>
                </c:pt>
                <c:pt idx="39629">
                  <c:v>393.64713210000002</c:v>
                </c:pt>
                <c:pt idx="39630">
                  <c:v>393.65706710000001</c:v>
                </c:pt>
                <c:pt idx="39631">
                  <c:v>393.66700209999999</c:v>
                </c:pt>
                <c:pt idx="39632">
                  <c:v>393.67693709999998</c:v>
                </c:pt>
                <c:pt idx="39633">
                  <c:v>393.68687210000002</c:v>
                </c:pt>
                <c:pt idx="39634">
                  <c:v>393.6968071</c:v>
                </c:pt>
                <c:pt idx="39635">
                  <c:v>393.70674209999999</c:v>
                </c:pt>
                <c:pt idx="39636">
                  <c:v>393.71667710000003</c:v>
                </c:pt>
                <c:pt idx="39637">
                  <c:v>393.72661210000001</c:v>
                </c:pt>
                <c:pt idx="39638">
                  <c:v>393.73654809999999</c:v>
                </c:pt>
                <c:pt idx="39639">
                  <c:v>393.74648309999998</c:v>
                </c:pt>
                <c:pt idx="39640">
                  <c:v>393.75641810000002</c:v>
                </c:pt>
                <c:pt idx="39641">
                  <c:v>393.7663531</c:v>
                </c:pt>
                <c:pt idx="39642">
                  <c:v>393.77628809999999</c:v>
                </c:pt>
                <c:pt idx="39643">
                  <c:v>393.78622309999997</c:v>
                </c:pt>
                <c:pt idx="39644">
                  <c:v>393.79615810000001</c:v>
                </c:pt>
                <c:pt idx="39645">
                  <c:v>393.8060931</c:v>
                </c:pt>
                <c:pt idx="39646">
                  <c:v>393.81602809999998</c:v>
                </c:pt>
                <c:pt idx="39647">
                  <c:v>393.82596310000002</c:v>
                </c:pt>
                <c:pt idx="39648">
                  <c:v>393.83589810000001</c:v>
                </c:pt>
                <c:pt idx="39649">
                  <c:v>393.84583359999999</c:v>
                </c:pt>
                <c:pt idx="39650">
                  <c:v>393.85576859999998</c:v>
                </c:pt>
                <c:pt idx="39651">
                  <c:v>393.86570360000002</c:v>
                </c:pt>
                <c:pt idx="39652">
                  <c:v>393.8756386</c:v>
                </c:pt>
                <c:pt idx="39653">
                  <c:v>393.88557359999999</c:v>
                </c:pt>
                <c:pt idx="39654">
                  <c:v>393.89550860000003</c:v>
                </c:pt>
                <c:pt idx="39655">
                  <c:v>393.90544360000001</c:v>
                </c:pt>
                <c:pt idx="39656">
                  <c:v>393.9153786</c:v>
                </c:pt>
                <c:pt idx="39657">
                  <c:v>393.92531359999998</c:v>
                </c:pt>
                <c:pt idx="39658">
                  <c:v>393.93524860000002</c:v>
                </c:pt>
                <c:pt idx="39659">
                  <c:v>393.9451846</c:v>
                </c:pt>
                <c:pt idx="39660">
                  <c:v>393.95511959999999</c:v>
                </c:pt>
                <c:pt idx="39661">
                  <c:v>393.96505459999997</c:v>
                </c:pt>
                <c:pt idx="39662">
                  <c:v>393.97498960000001</c:v>
                </c:pt>
                <c:pt idx="39663">
                  <c:v>393.9849246</c:v>
                </c:pt>
                <c:pt idx="39664">
                  <c:v>393.99485959999998</c:v>
                </c:pt>
                <c:pt idx="39665">
                  <c:v>394.00479460000003</c:v>
                </c:pt>
                <c:pt idx="39666">
                  <c:v>394.01472960000001</c:v>
                </c:pt>
                <c:pt idx="39667">
                  <c:v>394.02466459999999</c:v>
                </c:pt>
                <c:pt idx="39668">
                  <c:v>394.03459959999998</c:v>
                </c:pt>
                <c:pt idx="39669">
                  <c:v>394.04453460000002</c:v>
                </c:pt>
                <c:pt idx="39670">
                  <c:v>394.0544696</c:v>
                </c:pt>
                <c:pt idx="39671">
                  <c:v>394.06440559999999</c:v>
                </c:pt>
                <c:pt idx="39672">
                  <c:v>394.07434060000003</c:v>
                </c:pt>
                <c:pt idx="39673">
                  <c:v>394.08427560000001</c:v>
                </c:pt>
                <c:pt idx="39674">
                  <c:v>394.0942106</c:v>
                </c:pt>
                <c:pt idx="39675">
                  <c:v>394.10414559999998</c:v>
                </c:pt>
                <c:pt idx="39676">
                  <c:v>394.11408060000002</c:v>
                </c:pt>
                <c:pt idx="39677">
                  <c:v>394.12401560000001</c:v>
                </c:pt>
                <c:pt idx="39678">
                  <c:v>394.13395059999999</c:v>
                </c:pt>
                <c:pt idx="39679">
                  <c:v>394.14388559999998</c:v>
                </c:pt>
                <c:pt idx="39680">
                  <c:v>394.15382060000002</c:v>
                </c:pt>
                <c:pt idx="39681">
                  <c:v>394.1637566</c:v>
                </c:pt>
                <c:pt idx="39682">
                  <c:v>394.17369159999998</c:v>
                </c:pt>
                <c:pt idx="39683">
                  <c:v>394.18362660000003</c:v>
                </c:pt>
                <c:pt idx="39684">
                  <c:v>394.19356160000001</c:v>
                </c:pt>
                <c:pt idx="39685">
                  <c:v>394.20349659999999</c:v>
                </c:pt>
                <c:pt idx="39686">
                  <c:v>394.21343159999998</c:v>
                </c:pt>
                <c:pt idx="39687">
                  <c:v>394.22336660000002</c:v>
                </c:pt>
                <c:pt idx="39688">
                  <c:v>394.2333016</c:v>
                </c:pt>
                <c:pt idx="39689">
                  <c:v>394.24323659999999</c:v>
                </c:pt>
                <c:pt idx="39690">
                  <c:v>394.25317159999997</c:v>
                </c:pt>
                <c:pt idx="39691">
                  <c:v>394.26310760000001</c:v>
                </c:pt>
                <c:pt idx="39692">
                  <c:v>394.2730426</c:v>
                </c:pt>
                <c:pt idx="39693">
                  <c:v>394.28297759999998</c:v>
                </c:pt>
                <c:pt idx="39694">
                  <c:v>394.29291260000002</c:v>
                </c:pt>
                <c:pt idx="39695">
                  <c:v>394.30284760000001</c:v>
                </c:pt>
                <c:pt idx="39696">
                  <c:v>394.31278259999999</c:v>
                </c:pt>
                <c:pt idx="39697">
                  <c:v>394.32271759999998</c:v>
                </c:pt>
                <c:pt idx="39698">
                  <c:v>394.33265260000002</c:v>
                </c:pt>
                <c:pt idx="39699">
                  <c:v>394.3425876</c:v>
                </c:pt>
                <c:pt idx="39700">
                  <c:v>394.35252259999999</c:v>
                </c:pt>
                <c:pt idx="39701">
                  <c:v>394.36245760000003</c:v>
                </c:pt>
                <c:pt idx="39702">
                  <c:v>394.37239360000001</c:v>
                </c:pt>
                <c:pt idx="39703">
                  <c:v>394.38232859999999</c:v>
                </c:pt>
                <c:pt idx="39704">
                  <c:v>394.39226359999998</c:v>
                </c:pt>
                <c:pt idx="39705">
                  <c:v>394.40219860000002</c:v>
                </c:pt>
                <c:pt idx="39706">
                  <c:v>394.4121336</c:v>
                </c:pt>
                <c:pt idx="39707">
                  <c:v>394.42206859999999</c:v>
                </c:pt>
                <c:pt idx="39708">
                  <c:v>394.43200359999997</c:v>
                </c:pt>
                <c:pt idx="39709">
                  <c:v>394.44193860000001</c:v>
                </c:pt>
                <c:pt idx="39710">
                  <c:v>394.4518736</c:v>
                </c:pt>
                <c:pt idx="39711">
                  <c:v>394.46180859999998</c:v>
                </c:pt>
                <c:pt idx="39712">
                  <c:v>394.47174460000002</c:v>
                </c:pt>
                <c:pt idx="39713">
                  <c:v>394.48167960000001</c:v>
                </c:pt>
                <c:pt idx="39714">
                  <c:v>394.49161459999999</c:v>
                </c:pt>
                <c:pt idx="39715">
                  <c:v>394.50154959999998</c:v>
                </c:pt>
                <c:pt idx="39716">
                  <c:v>394.51148460000002</c:v>
                </c:pt>
                <c:pt idx="39717">
                  <c:v>394.5214196</c:v>
                </c:pt>
                <c:pt idx="39718">
                  <c:v>394.53135459999999</c:v>
                </c:pt>
                <c:pt idx="39719">
                  <c:v>394.54128960000003</c:v>
                </c:pt>
                <c:pt idx="39720">
                  <c:v>394.55122460000001</c:v>
                </c:pt>
                <c:pt idx="39721">
                  <c:v>394.5611596</c:v>
                </c:pt>
                <c:pt idx="39722">
                  <c:v>394.57109559999998</c:v>
                </c:pt>
                <c:pt idx="39723">
                  <c:v>394.58103060000002</c:v>
                </c:pt>
                <c:pt idx="39724">
                  <c:v>394.5909656</c:v>
                </c:pt>
                <c:pt idx="39725">
                  <c:v>394.60090059999999</c:v>
                </c:pt>
                <c:pt idx="39726">
                  <c:v>394.61083559999997</c:v>
                </c:pt>
                <c:pt idx="39727">
                  <c:v>394.62077060000001</c:v>
                </c:pt>
                <c:pt idx="39728">
                  <c:v>394.6307056</c:v>
                </c:pt>
                <c:pt idx="39729">
                  <c:v>394.64064059999998</c:v>
                </c:pt>
                <c:pt idx="39730">
                  <c:v>394.65057560000002</c:v>
                </c:pt>
                <c:pt idx="39731">
                  <c:v>394.66051160000001</c:v>
                </c:pt>
                <c:pt idx="39732">
                  <c:v>394.67044659999999</c:v>
                </c:pt>
                <c:pt idx="39733">
                  <c:v>394.68038159999998</c:v>
                </c:pt>
                <c:pt idx="39734">
                  <c:v>394.69031660000002</c:v>
                </c:pt>
                <c:pt idx="39735">
                  <c:v>394.7002516</c:v>
                </c:pt>
                <c:pt idx="39736">
                  <c:v>394.71018659999999</c:v>
                </c:pt>
                <c:pt idx="39737">
                  <c:v>394.72012160000003</c:v>
                </c:pt>
                <c:pt idx="39738">
                  <c:v>394.73005660000001</c:v>
                </c:pt>
                <c:pt idx="39739">
                  <c:v>394.7399916</c:v>
                </c:pt>
                <c:pt idx="39740">
                  <c:v>394.74992759999998</c:v>
                </c:pt>
                <c:pt idx="39741">
                  <c:v>394.75986260000002</c:v>
                </c:pt>
                <c:pt idx="39742">
                  <c:v>394.7697976</c:v>
                </c:pt>
                <c:pt idx="39743">
                  <c:v>394.77973259999999</c:v>
                </c:pt>
                <c:pt idx="39744">
                  <c:v>394.78966759999997</c:v>
                </c:pt>
                <c:pt idx="39745">
                  <c:v>394.79960260000001</c:v>
                </c:pt>
                <c:pt idx="39746">
                  <c:v>394.8095376</c:v>
                </c:pt>
                <c:pt idx="39747">
                  <c:v>394.81947259999998</c:v>
                </c:pt>
                <c:pt idx="39748">
                  <c:v>394.82940760000002</c:v>
                </c:pt>
                <c:pt idx="39749">
                  <c:v>394.83934399999998</c:v>
                </c:pt>
                <c:pt idx="39750">
                  <c:v>394.84927900000002</c:v>
                </c:pt>
                <c:pt idx="39751">
                  <c:v>394.85921400000001</c:v>
                </c:pt>
                <c:pt idx="39752">
                  <c:v>394.86914899999999</c:v>
                </c:pt>
                <c:pt idx="39753">
                  <c:v>394.87908399999998</c:v>
                </c:pt>
                <c:pt idx="39754">
                  <c:v>394.88901900000002</c:v>
                </c:pt>
                <c:pt idx="39755">
                  <c:v>394.898954</c:v>
                </c:pt>
                <c:pt idx="39756">
                  <c:v>394.90888899999999</c:v>
                </c:pt>
                <c:pt idx="39757">
                  <c:v>394.91882500000003</c:v>
                </c:pt>
                <c:pt idx="39758">
                  <c:v>394.92876000000001</c:v>
                </c:pt>
                <c:pt idx="39759">
                  <c:v>394.938695</c:v>
                </c:pt>
                <c:pt idx="39760">
                  <c:v>394.94862999999998</c:v>
                </c:pt>
                <c:pt idx="39761">
                  <c:v>394.95856500000002</c:v>
                </c:pt>
                <c:pt idx="39762">
                  <c:v>394.96850000000001</c:v>
                </c:pt>
                <c:pt idx="39763">
                  <c:v>394.97843499999999</c:v>
                </c:pt>
                <c:pt idx="39764">
                  <c:v>394.98836999999997</c:v>
                </c:pt>
                <c:pt idx="39765">
                  <c:v>394.99830600000001</c:v>
                </c:pt>
                <c:pt idx="39766">
                  <c:v>395.008241</c:v>
                </c:pt>
                <c:pt idx="39767">
                  <c:v>395.01817599999998</c:v>
                </c:pt>
                <c:pt idx="39768">
                  <c:v>395.02811100000002</c:v>
                </c:pt>
                <c:pt idx="39769">
                  <c:v>395.03804600000001</c:v>
                </c:pt>
                <c:pt idx="39770">
                  <c:v>395.04798099999999</c:v>
                </c:pt>
                <c:pt idx="39771">
                  <c:v>395.05791599999998</c:v>
                </c:pt>
                <c:pt idx="39772">
                  <c:v>395.06785100000002</c:v>
                </c:pt>
                <c:pt idx="39773">
                  <c:v>395.077787</c:v>
                </c:pt>
                <c:pt idx="39774">
                  <c:v>395.08772199999999</c:v>
                </c:pt>
                <c:pt idx="39775">
                  <c:v>395.09765700000003</c:v>
                </c:pt>
                <c:pt idx="39776">
                  <c:v>395.10759200000001</c:v>
                </c:pt>
                <c:pt idx="39777">
                  <c:v>395.117527</c:v>
                </c:pt>
                <c:pt idx="39778">
                  <c:v>395.12746199999998</c:v>
                </c:pt>
                <c:pt idx="39779">
                  <c:v>395.13739700000002</c:v>
                </c:pt>
                <c:pt idx="39780">
                  <c:v>395.147333</c:v>
                </c:pt>
                <c:pt idx="39781">
                  <c:v>395.15726799999999</c:v>
                </c:pt>
                <c:pt idx="39782">
                  <c:v>395.16720299999997</c:v>
                </c:pt>
                <c:pt idx="39783">
                  <c:v>395.17713800000001</c:v>
                </c:pt>
                <c:pt idx="39784">
                  <c:v>395.187073</c:v>
                </c:pt>
                <c:pt idx="39785">
                  <c:v>395.19700799999998</c:v>
                </c:pt>
                <c:pt idx="39786">
                  <c:v>395.20694300000002</c:v>
                </c:pt>
                <c:pt idx="39787">
                  <c:v>395.21687800000001</c:v>
                </c:pt>
                <c:pt idx="39788">
                  <c:v>395.22681399999999</c:v>
                </c:pt>
                <c:pt idx="39789">
                  <c:v>395.23674899999997</c:v>
                </c:pt>
                <c:pt idx="39790">
                  <c:v>395.24668400000002</c:v>
                </c:pt>
                <c:pt idx="39791">
                  <c:v>395.256619</c:v>
                </c:pt>
                <c:pt idx="39792">
                  <c:v>395.26655399999999</c:v>
                </c:pt>
                <c:pt idx="39793">
                  <c:v>395.27648900000003</c:v>
                </c:pt>
                <c:pt idx="39794">
                  <c:v>395.28642500000001</c:v>
                </c:pt>
                <c:pt idx="39795">
                  <c:v>395.29635999999999</c:v>
                </c:pt>
                <c:pt idx="39796">
                  <c:v>395.30629499999998</c:v>
                </c:pt>
                <c:pt idx="39797">
                  <c:v>395.31623000000002</c:v>
                </c:pt>
                <c:pt idx="39798">
                  <c:v>395.326165</c:v>
                </c:pt>
                <c:pt idx="39799">
                  <c:v>395.33609999999999</c:v>
                </c:pt>
                <c:pt idx="39800">
                  <c:v>395.34603499999997</c:v>
                </c:pt>
                <c:pt idx="39801">
                  <c:v>395.35597100000001</c:v>
                </c:pt>
                <c:pt idx="39802">
                  <c:v>395.365906</c:v>
                </c:pt>
                <c:pt idx="39803">
                  <c:v>395.37584099999998</c:v>
                </c:pt>
                <c:pt idx="39804">
                  <c:v>395.38577600000002</c:v>
                </c:pt>
                <c:pt idx="39805">
                  <c:v>395.39571100000001</c:v>
                </c:pt>
                <c:pt idx="39806">
                  <c:v>395.40564599999999</c:v>
                </c:pt>
                <c:pt idx="39807">
                  <c:v>395.41558199999997</c:v>
                </c:pt>
                <c:pt idx="39808">
                  <c:v>395.42551700000001</c:v>
                </c:pt>
                <c:pt idx="39809">
                  <c:v>395.435452</c:v>
                </c:pt>
                <c:pt idx="39810">
                  <c:v>395.44538699999998</c:v>
                </c:pt>
                <c:pt idx="39811">
                  <c:v>395.45532200000002</c:v>
                </c:pt>
                <c:pt idx="39812">
                  <c:v>395.46525700000001</c:v>
                </c:pt>
                <c:pt idx="39813">
                  <c:v>395.47519299999999</c:v>
                </c:pt>
                <c:pt idx="39814">
                  <c:v>395.48512799999997</c:v>
                </c:pt>
                <c:pt idx="39815">
                  <c:v>395.49506300000002</c:v>
                </c:pt>
                <c:pt idx="39816">
                  <c:v>395.504998</c:v>
                </c:pt>
                <c:pt idx="39817">
                  <c:v>395.51493299999998</c:v>
                </c:pt>
                <c:pt idx="39818">
                  <c:v>395.52486800000003</c:v>
                </c:pt>
                <c:pt idx="39819">
                  <c:v>395.53480400000001</c:v>
                </c:pt>
                <c:pt idx="39820">
                  <c:v>395.54473899999999</c:v>
                </c:pt>
                <c:pt idx="39821">
                  <c:v>395.55467399999998</c:v>
                </c:pt>
                <c:pt idx="39822">
                  <c:v>395.56460900000002</c:v>
                </c:pt>
                <c:pt idx="39823">
                  <c:v>395.574544</c:v>
                </c:pt>
                <c:pt idx="39824">
                  <c:v>395.58447899999999</c:v>
                </c:pt>
                <c:pt idx="39825">
                  <c:v>395.59441500000003</c:v>
                </c:pt>
                <c:pt idx="39826">
                  <c:v>395.60435000000001</c:v>
                </c:pt>
                <c:pt idx="39827">
                  <c:v>395.614285</c:v>
                </c:pt>
                <c:pt idx="39828">
                  <c:v>395.62421999999998</c:v>
                </c:pt>
                <c:pt idx="39829">
                  <c:v>395.63415500000002</c:v>
                </c:pt>
                <c:pt idx="39830">
                  <c:v>395.64409000000001</c:v>
                </c:pt>
                <c:pt idx="39831">
                  <c:v>395.65402599999999</c:v>
                </c:pt>
                <c:pt idx="39832">
                  <c:v>395.66396099999997</c:v>
                </c:pt>
                <c:pt idx="39833">
                  <c:v>395.67389600000001</c:v>
                </c:pt>
                <c:pt idx="39834">
                  <c:v>395.683831</c:v>
                </c:pt>
                <c:pt idx="39835">
                  <c:v>395.69376599999998</c:v>
                </c:pt>
                <c:pt idx="39836">
                  <c:v>395.70370200000002</c:v>
                </c:pt>
                <c:pt idx="39837">
                  <c:v>395.71363700000001</c:v>
                </c:pt>
                <c:pt idx="39838">
                  <c:v>395.72357199999999</c:v>
                </c:pt>
                <c:pt idx="39839">
                  <c:v>395.73350699999997</c:v>
                </c:pt>
                <c:pt idx="39840">
                  <c:v>395.74344200000002</c:v>
                </c:pt>
                <c:pt idx="39841">
                  <c:v>395.753377</c:v>
                </c:pt>
                <c:pt idx="39842">
                  <c:v>395.76331299999998</c:v>
                </c:pt>
                <c:pt idx="39843">
                  <c:v>395.77324800000002</c:v>
                </c:pt>
                <c:pt idx="39844">
                  <c:v>395.78318300000001</c:v>
                </c:pt>
                <c:pt idx="39845">
                  <c:v>395.79311799999999</c:v>
                </c:pt>
                <c:pt idx="39846">
                  <c:v>395.80305299999998</c:v>
                </c:pt>
                <c:pt idx="39847">
                  <c:v>395.81298900000002</c:v>
                </c:pt>
                <c:pt idx="39848">
                  <c:v>395.822924</c:v>
                </c:pt>
                <c:pt idx="39849">
                  <c:v>395.83285899999998</c:v>
                </c:pt>
                <c:pt idx="39850">
                  <c:v>395.84279409999999</c:v>
                </c:pt>
                <c:pt idx="39851">
                  <c:v>395.85272909999998</c:v>
                </c:pt>
                <c:pt idx="39852">
                  <c:v>395.86266510000002</c:v>
                </c:pt>
                <c:pt idx="39853">
                  <c:v>395.8726001</c:v>
                </c:pt>
                <c:pt idx="39854">
                  <c:v>395.88253509999998</c:v>
                </c:pt>
                <c:pt idx="39855">
                  <c:v>395.89247010000003</c:v>
                </c:pt>
                <c:pt idx="39856">
                  <c:v>395.90240510000001</c:v>
                </c:pt>
                <c:pt idx="39857">
                  <c:v>395.91234109999999</c:v>
                </c:pt>
                <c:pt idx="39858">
                  <c:v>395.92227609999998</c:v>
                </c:pt>
                <c:pt idx="39859">
                  <c:v>395.93221110000002</c:v>
                </c:pt>
                <c:pt idx="39860">
                  <c:v>395.9421461</c:v>
                </c:pt>
                <c:pt idx="39861">
                  <c:v>395.95208109999999</c:v>
                </c:pt>
                <c:pt idx="39862">
                  <c:v>395.96201710000003</c:v>
                </c:pt>
                <c:pt idx="39863">
                  <c:v>395.97195210000001</c:v>
                </c:pt>
                <c:pt idx="39864">
                  <c:v>395.98188709999999</c:v>
                </c:pt>
                <c:pt idx="39865">
                  <c:v>395.99182209999998</c:v>
                </c:pt>
                <c:pt idx="39866">
                  <c:v>396.00175710000002</c:v>
                </c:pt>
                <c:pt idx="39867">
                  <c:v>396.0116931</c:v>
                </c:pt>
                <c:pt idx="39868">
                  <c:v>396.02162809999999</c:v>
                </c:pt>
                <c:pt idx="39869">
                  <c:v>396.03156310000003</c:v>
                </c:pt>
                <c:pt idx="39870">
                  <c:v>396.04149810000001</c:v>
                </c:pt>
                <c:pt idx="39871">
                  <c:v>396.0514331</c:v>
                </c:pt>
                <c:pt idx="39872">
                  <c:v>396.06136909999998</c:v>
                </c:pt>
                <c:pt idx="39873">
                  <c:v>396.07130410000002</c:v>
                </c:pt>
                <c:pt idx="39874">
                  <c:v>396.0812391</c:v>
                </c:pt>
                <c:pt idx="39875">
                  <c:v>396.09117409999999</c:v>
                </c:pt>
                <c:pt idx="39876">
                  <c:v>396.10110909999997</c:v>
                </c:pt>
                <c:pt idx="39877">
                  <c:v>396.11104510000001</c:v>
                </c:pt>
                <c:pt idx="39878">
                  <c:v>396.1209801</c:v>
                </c:pt>
                <c:pt idx="39879">
                  <c:v>396.13091509999998</c:v>
                </c:pt>
                <c:pt idx="39880">
                  <c:v>396.14085010000002</c:v>
                </c:pt>
                <c:pt idx="39881">
                  <c:v>396.15078510000001</c:v>
                </c:pt>
                <c:pt idx="39882">
                  <c:v>396.16072109999999</c:v>
                </c:pt>
                <c:pt idx="39883">
                  <c:v>396.17065609999997</c:v>
                </c:pt>
                <c:pt idx="39884">
                  <c:v>396.18059110000002</c:v>
                </c:pt>
                <c:pt idx="39885">
                  <c:v>396.1905261</c:v>
                </c:pt>
                <c:pt idx="39886">
                  <c:v>396.20046109999998</c:v>
                </c:pt>
                <c:pt idx="39887">
                  <c:v>396.21039710000002</c:v>
                </c:pt>
                <c:pt idx="39888">
                  <c:v>396.22033210000001</c:v>
                </c:pt>
                <c:pt idx="39889">
                  <c:v>396.23026709999999</c:v>
                </c:pt>
                <c:pt idx="39890">
                  <c:v>396.24020209999998</c:v>
                </c:pt>
                <c:pt idx="39891">
                  <c:v>396.25013810000002</c:v>
                </c:pt>
                <c:pt idx="39892">
                  <c:v>396.2600731</c:v>
                </c:pt>
                <c:pt idx="39893">
                  <c:v>396.27000809999998</c:v>
                </c:pt>
                <c:pt idx="39894">
                  <c:v>396.27994310000003</c:v>
                </c:pt>
                <c:pt idx="39895">
                  <c:v>396.28987810000001</c:v>
                </c:pt>
                <c:pt idx="39896">
                  <c:v>396.29981409999999</c:v>
                </c:pt>
                <c:pt idx="39897">
                  <c:v>396.30974909999998</c:v>
                </c:pt>
                <c:pt idx="39898">
                  <c:v>396.31968410000002</c:v>
                </c:pt>
                <c:pt idx="39899">
                  <c:v>396.3296191</c:v>
                </c:pt>
                <c:pt idx="39900">
                  <c:v>396.33955409999999</c:v>
                </c:pt>
                <c:pt idx="39901">
                  <c:v>396.34949010000003</c:v>
                </c:pt>
                <c:pt idx="39902">
                  <c:v>396.35942510000001</c:v>
                </c:pt>
                <c:pt idx="39903">
                  <c:v>396.36936009999999</c:v>
                </c:pt>
                <c:pt idx="39904">
                  <c:v>396.37929509999998</c:v>
                </c:pt>
                <c:pt idx="39905">
                  <c:v>396.38923010000002</c:v>
                </c:pt>
                <c:pt idx="39906">
                  <c:v>396.3991661</c:v>
                </c:pt>
                <c:pt idx="39907">
                  <c:v>396.40910109999999</c:v>
                </c:pt>
                <c:pt idx="39908">
                  <c:v>396.41903610000003</c:v>
                </c:pt>
                <c:pt idx="39909">
                  <c:v>396.42897110000001</c:v>
                </c:pt>
                <c:pt idx="39910">
                  <c:v>396.43890709999999</c:v>
                </c:pt>
                <c:pt idx="39911">
                  <c:v>396.44884209999998</c:v>
                </c:pt>
                <c:pt idx="39912">
                  <c:v>396.45877710000002</c:v>
                </c:pt>
                <c:pt idx="39913">
                  <c:v>396.4687121</c:v>
                </c:pt>
                <c:pt idx="39914">
                  <c:v>396.47864709999999</c:v>
                </c:pt>
                <c:pt idx="39915">
                  <c:v>396.48858310000003</c:v>
                </c:pt>
                <c:pt idx="39916">
                  <c:v>396.49851810000001</c:v>
                </c:pt>
                <c:pt idx="39917">
                  <c:v>396.5084531</c:v>
                </c:pt>
                <c:pt idx="39918">
                  <c:v>396.51838809999998</c:v>
                </c:pt>
                <c:pt idx="39919">
                  <c:v>396.52832410000002</c:v>
                </c:pt>
                <c:pt idx="39920">
                  <c:v>396.5382591</c:v>
                </c:pt>
                <c:pt idx="39921">
                  <c:v>396.54819409999999</c:v>
                </c:pt>
                <c:pt idx="39922">
                  <c:v>396.55812909999997</c:v>
                </c:pt>
                <c:pt idx="39923">
                  <c:v>396.56806410000002</c:v>
                </c:pt>
                <c:pt idx="39924">
                  <c:v>396.5780001</c:v>
                </c:pt>
                <c:pt idx="39925">
                  <c:v>396.58793509999998</c:v>
                </c:pt>
                <c:pt idx="39926">
                  <c:v>396.59787010000002</c:v>
                </c:pt>
                <c:pt idx="39927">
                  <c:v>396.60780510000001</c:v>
                </c:pt>
                <c:pt idx="39928">
                  <c:v>396.61774109999999</c:v>
                </c:pt>
                <c:pt idx="39929">
                  <c:v>396.62767609999997</c:v>
                </c:pt>
                <c:pt idx="39930">
                  <c:v>396.63761110000002</c:v>
                </c:pt>
                <c:pt idx="39931">
                  <c:v>396.6475461</c:v>
                </c:pt>
                <c:pt idx="39932">
                  <c:v>396.65748109999998</c:v>
                </c:pt>
                <c:pt idx="39933">
                  <c:v>396.66741710000002</c:v>
                </c:pt>
                <c:pt idx="39934">
                  <c:v>396.67735210000001</c:v>
                </c:pt>
                <c:pt idx="39935">
                  <c:v>396.68728709999999</c:v>
                </c:pt>
                <c:pt idx="39936">
                  <c:v>396.69722209999998</c:v>
                </c:pt>
                <c:pt idx="39937">
                  <c:v>396.70715810000002</c:v>
                </c:pt>
                <c:pt idx="39938">
                  <c:v>396.7170931</c:v>
                </c:pt>
                <c:pt idx="39939">
                  <c:v>396.72702809999998</c:v>
                </c:pt>
                <c:pt idx="39940">
                  <c:v>396.73696310000003</c:v>
                </c:pt>
                <c:pt idx="39941">
                  <c:v>396.74689910000001</c:v>
                </c:pt>
                <c:pt idx="39942">
                  <c:v>396.75683409999999</c:v>
                </c:pt>
                <c:pt idx="39943">
                  <c:v>396.76676909999998</c:v>
                </c:pt>
                <c:pt idx="39944">
                  <c:v>396.77670410000002</c:v>
                </c:pt>
                <c:pt idx="39945">
                  <c:v>396.7866401</c:v>
                </c:pt>
                <c:pt idx="39946">
                  <c:v>396.79657509999998</c:v>
                </c:pt>
                <c:pt idx="39947">
                  <c:v>396.80651010000003</c:v>
                </c:pt>
                <c:pt idx="39948">
                  <c:v>396.81644510000001</c:v>
                </c:pt>
                <c:pt idx="39949">
                  <c:v>396.82638009999999</c:v>
                </c:pt>
                <c:pt idx="39950">
                  <c:v>396.83631609999998</c:v>
                </c:pt>
                <c:pt idx="39951">
                  <c:v>396.8462505</c:v>
                </c:pt>
                <c:pt idx="39952">
                  <c:v>396.85618549999998</c:v>
                </c:pt>
                <c:pt idx="39953">
                  <c:v>396.86612050000002</c:v>
                </c:pt>
                <c:pt idx="39954">
                  <c:v>396.8760565</c:v>
                </c:pt>
                <c:pt idx="39955">
                  <c:v>396.88599149999999</c:v>
                </c:pt>
                <c:pt idx="39956">
                  <c:v>396.89592649999997</c:v>
                </c:pt>
                <c:pt idx="39957">
                  <c:v>396.90586150000001</c:v>
                </c:pt>
                <c:pt idx="39958">
                  <c:v>396.9157975</c:v>
                </c:pt>
                <c:pt idx="39959">
                  <c:v>396.92573249999998</c:v>
                </c:pt>
                <c:pt idx="39960">
                  <c:v>396.93566750000002</c:v>
                </c:pt>
                <c:pt idx="39961">
                  <c:v>396.94560250000001</c:v>
                </c:pt>
                <c:pt idx="39962">
                  <c:v>396.95553849999999</c:v>
                </c:pt>
                <c:pt idx="39963">
                  <c:v>396.96547349999997</c:v>
                </c:pt>
                <c:pt idx="39964">
                  <c:v>396.97540850000001</c:v>
                </c:pt>
                <c:pt idx="39965">
                  <c:v>396.9853435</c:v>
                </c:pt>
                <c:pt idx="39966">
                  <c:v>396.99527949999998</c:v>
                </c:pt>
                <c:pt idx="39967">
                  <c:v>397.00521450000002</c:v>
                </c:pt>
                <c:pt idx="39968">
                  <c:v>397.01514950000001</c:v>
                </c:pt>
                <c:pt idx="39969">
                  <c:v>397.02508449999999</c:v>
                </c:pt>
                <c:pt idx="39970">
                  <c:v>397.03502049999997</c:v>
                </c:pt>
                <c:pt idx="39971">
                  <c:v>397.04495550000001</c:v>
                </c:pt>
                <c:pt idx="39972">
                  <c:v>397.0548905</c:v>
                </c:pt>
                <c:pt idx="39973">
                  <c:v>397.06482549999998</c:v>
                </c:pt>
                <c:pt idx="39974">
                  <c:v>397.07476150000002</c:v>
                </c:pt>
                <c:pt idx="39975">
                  <c:v>397.08469650000001</c:v>
                </c:pt>
                <c:pt idx="39976">
                  <c:v>397.09463149999999</c:v>
                </c:pt>
                <c:pt idx="39977">
                  <c:v>397.10456649999998</c:v>
                </c:pt>
                <c:pt idx="39978">
                  <c:v>397.11450250000001</c:v>
                </c:pt>
                <c:pt idx="39979">
                  <c:v>397.1244375</c:v>
                </c:pt>
                <c:pt idx="39980">
                  <c:v>397.13437249999998</c:v>
                </c:pt>
                <c:pt idx="39981">
                  <c:v>397.14430750000002</c:v>
                </c:pt>
                <c:pt idx="39982">
                  <c:v>397.15424350000001</c:v>
                </c:pt>
                <c:pt idx="39983">
                  <c:v>397.16417849999999</c:v>
                </c:pt>
                <c:pt idx="39984">
                  <c:v>397.17411349999998</c:v>
                </c:pt>
                <c:pt idx="39985">
                  <c:v>397.18404850000002</c:v>
                </c:pt>
                <c:pt idx="39986">
                  <c:v>397.1939845</c:v>
                </c:pt>
                <c:pt idx="39987">
                  <c:v>397.20391949999998</c:v>
                </c:pt>
                <c:pt idx="39988">
                  <c:v>397.21385450000002</c:v>
                </c:pt>
                <c:pt idx="39989">
                  <c:v>397.22378950000001</c:v>
                </c:pt>
                <c:pt idx="39990">
                  <c:v>397.23372549999999</c:v>
                </c:pt>
                <c:pt idx="39991">
                  <c:v>397.24366049999998</c:v>
                </c:pt>
                <c:pt idx="39992">
                  <c:v>397.25359550000002</c:v>
                </c:pt>
                <c:pt idx="39993">
                  <c:v>397.2635315</c:v>
                </c:pt>
                <c:pt idx="39994">
                  <c:v>397.27346649999998</c:v>
                </c:pt>
                <c:pt idx="39995">
                  <c:v>397.28340150000002</c:v>
                </c:pt>
                <c:pt idx="39996">
                  <c:v>397.29333650000001</c:v>
                </c:pt>
                <c:pt idx="39997">
                  <c:v>397.30327249999999</c:v>
                </c:pt>
                <c:pt idx="39998">
                  <c:v>397.31320749999998</c:v>
                </c:pt>
                <c:pt idx="39999">
                  <c:v>397.32314250000002</c:v>
                </c:pt>
                <c:pt idx="40000">
                  <c:v>397.3330775</c:v>
                </c:pt>
                <c:pt idx="40001">
                  <c:v>397.34301349999998</c:v>
                </c:pt>
                <c:pt idx="40002">
                  <c:v>397.35294850000002</c:v>
                </c:pt>
                <c:pt idx="40003">
                  <c:v>397.36288350000001</c:v>
                </c:pt>
                <c:pt idx="40004">
                  <c:v>397.37281849999999</c:v>
                </c:pt>
                <c:pt idx="40005">
                  <c:v>397.38275449999998</c:v>
                </c:pt>
                <c:pt idx="40006">
                  <c:v>397.39268950000002</c:v>
                </c:pt>
                <c:pt idx="40007">
                  <c:v>397.4026245</c:v>
                </c:pt>
                <c:pt idx="40008">
                  <c:v>397.41255949999999</c:v>
                </c:pt>
                <c:pt idx="40009">
                  <c:v>397.42249550000003</c:v>
                </c:pt>
                <c:pt idx="40010">
                  <c:v>397.43243050000001</c:v>
                </c:pt>
                <c:pt idx="40011">
                  <c:v>397.44236549999999</c:v>
                </c:pt>
                <c:pt idx="40012">
                  <c:v>397.45230049999998</c:v>
                </c:pt>
                <c:pt idx="40013">
                  <c:v>397.46223650000002</c:v>
                </c:pt>
                <c:pt idx="40014">
                  <c:v>397.4721715</c:v>
                </c:pt>
                <c:pt idx="40015">
                  <c:v>397.48210649999999</c:v>
                </c:pt>
                <c:pt idx="40016">
                  <c:v>397.49204150000003</c:v>
                </c:pt>
                <c:pt idx="40017">
                  <c:v>397.50197750000001</c:v>
                </c:pt>
                <c:pt idx="40018">
                  <c:v>397.51191249999999</c:v>
                </c:pt>
                <c:pt idx="40019">
                  <c:v>397.52184749999998</c:v>
                </c:pt>
                <c:pt idx="40020">
                  <c:v>397.53178350000002</c:v>
                </c:pt>
                <c:pt idx="40021">
                  <c:v>397.5417185</c:v>
                </c:pt>
                <c:pt idx="40022">
                  <c:v>397.55165349999999</c:v>
                </c:pt>
                <c:pt idx="40023">
                  <c:v>397.56158850000003</c:v>
                </c:pt>
                <c:pt idx="40024">
                  <c:v>397.57152450000001</c:v>
                </c:pt>
                <c:pt idx="40025">
                  <c:v>397.58145949999999</c:v>
                </c:pt>
                <c:pt idx="40026">
                  <c:v>397.59139449999998</c:v>
                </c:pt>
                <c:pt idx="40027">
                  <c:v>397.60132950000002</c:v>
                </c:pt>
                <c:pt idx="40028">
                  <c:v>397.6112655</c:v>
                </c:pt>
                <c:pt idx="40029">
                  <c:v>397.62120049999999</c:v>
                </c:pt>
                <c:pt idx="40030">
                  <c:v>397.63113550000003</c:v>
                </c:pt>
                <c:pt idx="40031">
                  <c:v>397.64107050000001</c:v>
                </c:pt>
                <c:pt idx="40032">
                  <c:v>397.65100649999999</c:v>
                </c:pt>
                <c:pt idx="40033">
                  <c:v>397.66094149999998</c:v>
                </c:pt>
                <c:pt idx="40034">
                  <c:v>397.67087650000002</c:v>
                </c:pt>
                <c:pt idx="40035">
                  <c:v>397.6808115</c:v>
                </c:pt>
                <c:pt idx="40036">
                  <c:v>397.69074749999999</c:v>
                </c:pt>
                <c:pt idx="40037">
                  <c:v>397.70068250000003</c:v>
                </c:pt>
                <c:pt idx="40038">
                  <c:v>397.71061750000001</c:v>
                </c:pt>
                <c:pt idx="40039">
                  <c:v>397.72055349999999</c:v>
                </c:pt>
                <c:pt idx="40040">
                  <c:v>397.73048849999998</c:v>
                </c:pt>
                <c:pt idx="40041">
                  <c:v>397.74042350000002</c:v>
                </c:pt>
                <c:pt idx="40042">
                  <c:v>397.7503585</c:v>
                </c:pt>
                <c:pt idx="40043">
                  <c:v>397.76029449999999</c:v>
                </c:pt>
                <c:pt idx="40044">
                  <c:v>397.77022950000003</c:v>
                </c:pt>
                <c:pt idx="40045">
                  <c:v>397.78016450000001</c:v>
                </c:pt>
                <c:pt idx="40046">
                  <c:v>397.7900995</c:v>
                </c:pt>
                <c:pt idx="40047">
                  <c:v>397.80003549999998</c:v>
                </c:pt>
                <c:pt idx="40048">
                  <c:v>397.80997050000002</c:v>
                </c:pt>
                <c:pt idx="40049">
                  <c:v>397.8199055</c:v>
                </c:pt>
                <c:pt idx="40050">
                  <c:v>397.82984149999999</c:v>
                </c:pt>
                <c:pt idx="40051">
                  <c:v>397.83977650000003</c:v>
                </c:pt>
                <c:pt idx="40052">
                  <c:v>397.84971150000001</c:v>
                </c:pt>
                <c:pt idx="40053">
                  <c:v>397.8596465</c:v>
                </c:pt>
                <c:pt idx="40054">
                  <c:v>397.86958249999998</c:v>
                </c:pt>
                <c:pt idx="40055">
                  <c:v>397.87951750000002</c:v>
                </c:pt>
                <c:pt idx="40056">
                  <c:v>397.8894525</c:v>
                </c:pt>
                <c:pt idx="40057">
                  <c:v>397.89938749999999</c:v>
                </c:pt>
                <c:pt idx="40058">
                  <c:v>397.90932350000003</c:v>
                </c:pt>
                <c:pt idx="40059">
                  <c:v>397.91925850000001</c:v>
                </c:pt>
                <c:pt idx="40060">
                  <c:v>397.9291935</c:v>
                </c:pt>
                <c:pt idx="40061">
                  <c:v>397.93912849999998</c:v>
                </c:pt>
                <c:pt idx="40062">
                  <c:v>397.94906450000002</c:v>
                </c:pt>
                <c:pt idx="40063">
                  <c:v>397.9589995</c:v>
                </c:pt>
                <c:pt idx="40064">
                  <c:v>397.96893449999999</c:v>
                </c:pt>
                <c:pt idx="40065">
                  <c:v>397.97887050000003</c:v>
                </c:pt>
                <c:pt idx="40066">
                  <c:v>397.98880550000001</c:v>
                </c:pt>
                <c:pt idx="40067">
                  <c:v>397.9987405</c:v>
                </c:pt>
                <c:pt idx="40068">
                  <c:v>398.00867549999998</c:v>
                </c:pt>
                <c:pt idx="40069">
                  <c:v>398.01861150000002</c:v>
                </c:pt>
                <c:pt idx="40070">
                  <c:v>398.0285465</c:v>
                </c:pt>
                <c:pt idx="40071">
                  <c:v>398.03848149999999</c:v>
                </c:pt>
                <c:pt idx="40072">
                  <c:v>398.04841649999997</c:v>
                </c:pt>
                <c:pt idx="40073">
                  <c:v>398.05835250000001</c:v>
                </c:pt>
                <c:pt idx="40074">
                  <c:v>398.0682875</c:v>
                </c:pt>
                <c:pt idx="40075">
                  <c:v>398.07822249999998</c:v>
                </c:pt>
                <c:pt idx="40076">
                  <c:v>398.08815850000002</c:v>
                </c:pt>
                <c:pt idx="40077">
                  <c:v>398.0980935</c:v>
                </c:pt>
                <c:pt idx="40078">
                  <c:v>398.10802849999999</c:v>
                </c:pt>
                <c:pt idx="40079">
                  <c:v>398.11796349999997</c:v>
                </c:pt>
                <c:pt idx="40080">
                  <c:v>398.12789950000001</c:v>
                </c:pt>
                <c:pt idx="40081">
                  <c:v>398.1378345</c:v>
                </c:pt>
                <c:pt idx="40082">
                  <c:v>398.14776949999998</c:v>
                </c:pt>
                <c:pt idx="40083">
                  <c:v>398.15770450000002</c:v>
                </c:pt>
                <c:pt idx="40084">
                  <c:v>398.1676405</c:v>
                </c:pt>
                <c:pt idx="40085">
                  <c:v>398.17757549999999</c:v>
                </c:pt>
                <c:pt idx="40086">
                  <c:v>398.18751049999997</c:v>
                </c:pt>
                <c:pt idx="40087">
                  <c:v>398.19744650000001</c:v>
                </c:pt>
                <c:pt idx="40088">
                  <c:v>398.2073815</c:v>
                </c:pt>
                <c:pt idx="40089">
                  <c:v>398.21731649999998</c:v>
                </c:pt>
                <c:pt idx="40090">
                  <c:v>398.22725150000002</c:v>
                </c:pt>
                <c:pt idx="40091">
                  <c:v>398.2371875</c:v>
                </c:pt>
                <c:pt idx="40092">
                  <c:v>398.24712249999999</c:v>
                </c:pt>
                <c:pt idx="40093">
                  <c:v>398.25705749999997</c:v>
                </c:pt>
                <c:pt idx="40094">
                  <c:v>398.26699250000001</c:v>
                </c:pt>
                <c:pt idx="40095">
                  <c:v>398.2769285</c:v>
                </c:pt>
                <c:pt idx="40096">
                  <c:v>398.28686349999998</c:v>
                </c:pt>
                <c:pt idx="40097">
                  <c:v>398.29679850000002</c:v>
                </c:pt>
                <c:pt idx="40098">
                  <c:v>398.3067345</c:v>
                </c:pt>
                <c:pt idx="40099">
                  <c:v>398.31666949999999</c:v>
                </c:pt>
                <c:pt idx="40100">
                  <c:v>398.32660449999997</c:v>
                </c:pt>
                <c:pt idx="40101">
                  <c:v>398.33653950000001</c:v>
                </c:pt>
                <c:pt idx="40102">
                  <c:v>398.3464755</c:v>
                </c:pt>
                <c:pt idx="40103">
                  <c:v>398.35641049999998</c:v>
                </c:pt>
                <c:pt idx="40104">
                  <c:v>398.36634550000002</c:v>
                </c:pt>
                <c:pt idx="40105">
                  <c:v>398.37628050000001</c:v>
                </c:pt>
                <c:pt idx="40106">
                  <c:v>398.38621649999999</c:v>
                </c:pt>
                <c:pt idx="40107">
                  <c:v>398.39615149999997</c:v>
                </c:pt>
                <c:pt idx="40108">
                  <c:v>398.40608650000001</c:v>
                </c:pt>
                <c:pt idx="40109">
                  <c:v>398.4160215</c:v>
                </c:pt>
                <c:pt idx="40110">
                  <c:v>398.42595749999998</c:v>
                </c:pt>
                <c:pt idx="40111">
                  <c:v>398.43589250000002</c:v>
                </c:pt>
                <c:pt idx="40112">
                  <c:v>398.44582750000001</c:v>
                </c:pt>
                <c:pt idx="40113">
                  <c:v>398.45576349999999</c:v>
                </c:pt>
                <c:pt idx="40114">
                  <c:v>398.46569849999997</c:v>
                </c:pt>
                <c:pt idx="40115">
                  <c:v>398.47563350000001</c:v>
                </c:pt>
                <c:pt idx="40116">
                  <c:v>398.4855685</c:v>
                </c:pt>
                <c:pt idx="40117">
                  <c:v>398.49550449999998</c:v>
                </c:pt>
                <c:pt idx="40118">
                  <c:v>398.50543950000002</c:v>
                </c:pt>
                <c:pt idx="40119">
                  <c:v>398.51537450000001</c:v>
                </c:pt>
                <c:pt idx="40120">
                  <c:v>398.52530949999999</c:v>
                </c:pt>
                <c:pt idx="40121">
                  <c:v>398.53524549999997</c:v>
                </c:pt>
                <c:pt idx="40122">
                  <c:v>398.54518050000001</c:v>
                </c:pt>
                <c:pt idx="40123">
                  <c:v>398.5551155</c:v>
                </c:pt>
                <c:pt idx="40124">
                  <c:v>398.56505149999998</c:v>
                </c:pt>
                <c:pt idx="40125">
                  <c:v>398.57498650000002</c:v>
                </c:pt>
                <c:pt idx="40126">
                  <c:v>398.58492150000001</c:v>
                </c:pt>
                <c:pt idx="40127">
                  <c:v>398.59485649999999</c:v>
                </c:pt>
                <c:pt idx="40128">
                  <c:v>398.60479249999997</c:v>
                </c:pt>
                <c:pt idx="40129">
                  <c:v>398.61472750000001</c:v>
                </c:pt>
                <c:pt idx="40130">
                  <c:v>398.6246625</c:v>
                </c:pt>
                <c:pt idx="40131">
                  <c:v>398.63459749999998</c:v>
                </c:pt>
                <c:pt idx="40132">
                  <c:v>398.64453350000002</c:v>
                </c:pt>
                <c:pt idx="40133">
                  <c:v>398.65446850000001</c:v>
                </c:pt>
                <c:pt idx="40134">
                  <c:v>398.66440349999999</c:v>
                </c:pt>
                <c:pt idx="40135">
                  <c:v>398.67433849999998</c:v>
                </c:pt>
                <c:pt idx="40136">
                  <c:v>398.68427450000001</c:v>
                </c:pt>
                <c:pt idx="40137">
                  <c:v>398.6942095</c:v>
                </c:pt>
                <c:pt idx="40138">
                  <c:v>398.70414449999998</c:v>
                </c:pt>
                <c:pt idx="40139">
                  <c:v>398.71408050000002</c:v>
                </c:pt>
                <c:pt idx="40140">
                  <c:v>398.72401550000001</c:v>
                </c:pt>
                <c:pt idx="40141">
                  <c:v>398.73395049999999</c:v>
                </c:pt>
                <c:pt idx="40142">
                  <c:v>398.74388549999998</c:v>
                </c:pt>
                <c:pt idx="40143">
                  <c:v>398.75382150000002</c:v>
                </c:pt>
                <c:pt idx="40144">
                  <c:v>398.7637565</c:v>
                </c:pt>
                <c:pt idx="40145">
                  <c:v>398.77369149999998</c:v>
                </c:pt>
                <c:pt idx="40146">
                  <c:v>398.78362650000003</c:v>
                </c:pt>
                <c:pt idx="40147">
                  <c:v>398.79356250000001</c:v>
                </c:pt>
                <c:pt idx="40148">
                  <c:v>398.80349749999999</c:v>
                </c:pt>
                <c:pt idx="40149">
                  <c:v>398.81343249999998</c:v>
                </c:pt>
                <c:pt idx="40150">
                  <c:v>398.82336850000002</c:v>
                </c:pt>
                <c:pt idx="40151">
                  <c:v>398.8333035</c:v>
                </c:pt>
                <c:pt idx="40152">
                  <c:v>398.84323890000002</c:v>
                </c:pt>
                <c:pt idx="40153">
                  <c:v>398.8531739</c:v>
                </c:pt>
                <c:pt idx="40154">
                  <c:v>398.86310989999998</c:v>
                </c:pt>
                <c:pt idx="40155">
                  <c:v>398.87304490000002</c:v>
                </c:pt>
                <c:pt idx="40156">
                  <c:v>398.88297990000001</c:v>
                </c:pt>
                <c:pt idx="40157">
                  <c:v>398.89291489999999</c:v>
                </c:pt>
                <c:pt idx="40158">
                  <c:v>398.90285089999998</c:v>
                </c:pt>
                <c:pt idx="40159">
                  <c:v>398.91278590000002</c:v>
                </c:pt>
                <c:pt idx="40160">
                  <c:v>398.9227209</c:v>
                </c:pt>
                <c:pt idx="40161">
                  <c:v>398.93265589999999</c:v>
                </c:pt>
                <c:pt idx="40162">
                  <c:v>398.94259190000002</c:v>
                </c:pt>
                <c:pt idx="40163">
                  <c:v>398.95252690000001</c:v>
                </c:pt>
                <c:pt idx="40164">
                  <c:v>398.96246189999999</c:v>
                </c:pt>
                <c:pt idx="40165">
                  <c:v>398.97239789999998</c:v>
                </c:pt>
                <c:pt idx="40166">
                  <c:v>398.98233290000002</c:v>
                </c:pt>
                <c:pt idx="40167">
                  <c:v>398.9922679</c:v>
                </c:pt>
                <c:pt idx="40168">
                  <c:v>399.00220289999999</c:v>
                </c:pt>
                <c:pt idx="40169">
                  <c:v>399.01213890000002</c:v>
                </c:pt>
                <c:pt idx="40170">
                  <c:v>399.02207390000001</c:v>
                </c:pt>
                <c:pt idx="40171">
                  <c:v>399.03200889999999</c:v>
                </c:pt>
                <c:pt idx="40172">
                  <c:v>399.04194389999998</c:v>
                </c:pt>
                <c:pt idx="40173">
                  <c:v>399.05187990000002</c:v>
                </c:pt>
                <c:pt idx="40174">
                  <c:v>399.0618149</c:v>
                </c:pt>
                <c:pt idx="40175">
                  <c:v>399.07174989999999</c:v>
                </c:pt>
                <c:pt idx="40176">
                  <c:v>399.08168490000003</c:v>
                </c:pt>
                <c:pt idx="40177">
                  <c:v>399.09162090000001</c:v>
                </c:pt>
                <c:pt idx="40178">
                  <c:v>399.10155589999999</c:v>
                </c:pt>
                <c:pt idx="40179">
                  <c:v>399.11149089999998</c:v>
                </c:pt>
                <c:pt idx="40180">
                  <c:v>399.12142690000002</c:v>
                </c:pt>
                <c:pt idx="40181">
                  <c:v>399.1313619</c:v>
                </c:pt>
                <c:pt idx="40182">
                  <c:v>399.14129689999999</c:v>
                </c:pt>
                <c:pt idx="40183">
                  <c:v>399.15123190000003</c:v>
                </c:pt>
                <c:pt idx="40184">
                  <c:v>399.16116790000001</c:v>
                </c:pt>
                <c:pt idx="40185">
                  <c:v>399.17110289999999</c:v>
                </c:pt>
                <c:pt idx="40186">
                  <c:v>399.18103789999998</c:v>
                </c:pt>
                <c:pt idx="40187">
                  <c:v>399.19097290000002</c:v>
                </c:pt>
                <c:pt idx="40188">
                  <c:v>399.2009089</c:v>
                </c:pt>
                <c:pt idx="40189">
                  <c:v>399.21084389999999</c:v>
                </c:pt>
                <c:pt idx="40190">
                  <c:v>399.22077890000003</c:v>
                </c:pt>
                <c:pt idx="40191">
                  <c:v>399.23071390000001</c:v>
                </c:pt>
                <c:pt idx="40192">
                  <c:v>399.24064989999999</c:v>
                </c:pt>
                <c:pt idx="40193">
                  <c:v>399.25058489999998</c:v>
                </c:pt>
                <c:pt idx="40194">
                  <c:v>399.26051990000002</c:v>
                </c:pt>
                <c:pt idx="40195">
                  <c:v>399.2704559</c:v>
                </c:pt>
                <c:pt idx="40196">
                  <c:v>399.28039089999999</c:v>
                </c:pt>
                <c:pt idx="40197">
                  <c:v>399.29032590000003</c:v>
                </c:pt>
                <c:pt idx="40198">
                  <c:v>399.30026090000001</c:v>
                </c:pt>
                <c:pt idx="40199">
                  <c:v>399.31019689999999</c:v>
                </c:pt>
                <c:pt idx="40200">
                  <c:v>399.32013189999998</c:v>
                </c:pt>
                <c:pt idx="40201">
                  <c:v>399.33006690000002</c:v>
                </c:pt>
                <c:pt idx="40202">
                  <c:v>399.3400019</c:v>
                </c:pt>
                <c:pt idx="40203">
                  <c:v>399.34993789999999</c:v>
                </c:pt>
                <c:pt idx="40204">
                  <c:v>399.35987290000003</c:v>
                </c:pt>
                <c:pt idx="40205">
                  <c:v>399.36980790000001</c:v>
                </c:pt>
                <c:pt idx="40206">
                  <c:v>399.37974389999999</c:v>
                </c:pt>
                <c:pt idx="40207">
                  <c:v>399.38967889999998</c:v>
                </c:pt>
                <c:pt idx="40208">
                  <c:v>399.39961390000002</c:v>
                </c:pt>
                <c:pt idx="40209">
                  <c:v>399.4095489</c:v>
                </c:pt>
                <c:pt idx="40210">
                  <c:v>399.41948489999999</c:v>
                </c:pt>
                <c:pt idx="40211">
                  <c:v>399.42941990000003</c:v>
                </c:pt>
                <c:pt idx="40212">
                  <c:v>399.43935490000001</c:v>
                </c:pt>
                <c:pt idx="40213">
                  <c:v>399.4492899</c:v>
                </c:pt>
                <c:pt idx="40214">
                  <c:v>399.45922589999998</c:v>
                </c:pt>
                <c:pt idx="40215">
                  <c:v>399.46916090000002</c:v>
                </c:pt>
                <c:pt idx="40216">
                  <c:v>399.4790959</c:v>
                </c:pt>
                <c:pt idx="40217">
                  <c:v>399.48903189999999</c:v>
                </c:pt>
                <c:pt idx="40218">
                  <c:v>399.49896690000003</c:v>
                </c:pt>
                <c:pt idx="40219">
                  <c:v>399.50890190000001</c:v>
                </c:pt>
                <c:pt idx="40220">
                  <c:v>399.5188369</c:v>
                </c:pt>
                <c:pt idx="40221">
                  <c:v>399.52877289999998</c:v>
                </c:pt>
                <c:pt idx="40222">
                  <c:v>399.53870790000002</c:v>
                </c:pt>
                <c:pt idx="40223">
                  <c:v>399.5486429</c:v>
                </c:pt>
                <c:pt idx="40224">
                  <c:v>399.55857789999999</c:v>
                </c:pt>
                <c:pt idx="40225">
                  <c:v>399.56851390000003</c:v>
                </c:pt>
                <c:pt idx="40226">
                  <c:v>399.57844890000001</c:v>
                </c:pt>
                <c:pt idx="40227">
                  <c:v>399.5883839</c:v>
                </c:pt>
                <c:pt idx="40228">
                  <c:v>399.59831889999998</c:v>
                </c:pt>
                <c:pt idx="40229">
                  <c:v>399.60825490000002</c:v>
                </c:pt>
                <c:pt idx="40230">
                  <c:v>399.6181899</c:v>
                </c:pt>
                <c:pt idx="40231">
                  <c:v>399.62812489999999</c:v>
                </c:pt>
                <c:pt idx="40232">
                  <c:v>399.63806090000003</c:v>
                </c:pt>
                <c:pt idx="40233">
                  <c:v>399.64799590000001</c:v>
                </c:pt>
                <c:pt idx="40234">
                  <c:v>399.6579309</c:v>
                </c:pt>
                <c:pt idx="40235">
                  <c:v>399.66786589999998</c:v>
                </c:pt>
                <c:pt idx="40236">
                  <c:v>399.67780190000002</c:v>
                </c:pt>
                <c:pt idx="40237">
                  <c:v>399.6877369</c:v>
                </c:pt>
                <c:pt idx="40238">
                  <c:v>399.69767189999999</c:v>
                </c:pt>
                <c:pt idx="40239">
                  <c:v>399.70760689999997</c:v>
                </c:pt>
                <c:pt idx="40240">
                  <c:v>399.71754290000001</c:v>
                </c:pt>
                <c:pt idx="40241">
                  <c:v>399.7274779</c:v>
                </c:pt>
                <c:pt idx="40242">
                  <c:v>399.73741289999998</c:v>
                </c:pt>
                <c:pt idx="40243">
                  <c:v>399.74734890000002</c:v>
                </c:pt>
                <c:pt idx="40244">
                  <c:v>399.7572839</c:v>
                </c:pt>
                <c:pt idx="40245">
                  <c:v>399.76721889999999</c:v>
                </c:pt>
                <c:pt idx="40246">
                  <c:v>399.77715389999997</c:v>
                </c:pt>
                <c:pt idx="40247">
                  <c:v>399.78708990000001</c:v>
                </c:pt>
                <c:pt idx="40248">
                  <c:v>399.7970249</c:v>
                </c:pt>
                <c:pt idx="40249">
                  <c:v>399.80695989999998</c:v>
                </c:pt>
                <c:pt idx="40250">
                  <c:v>399.81689490000002</c:v>
                </c:pt>
                <c:pt idx="40251">
                  <c:v>399.8268309</c:v>
                </c:pt>
                <c:pt idx="40252">
                  <c:v>399.83676589999999</c:v>
                </c:pt>
                <c:pt idx="40253">
                  <c:v>399.84670030000001</c:v>
                </c:pt>
                <c:pt idx="40254">
                  <c:v>399.85663529999999</c:v>
                </c:pt>
                <c:pt idx="40255">
                  <c:v>399.86657129999998</c:v>
                </c:pt>
                <c:pt idx="40256">
                  <c:v>399.87650630000002</c:v>
                </c:pt>
                <c:pt idx="40257">
                  <c:v>399.8864413</c:v>
                </c:pt>
                <c:pt idx="40258">
                  <c:v>399.89637729999998</c:v>
                </c:pt>
                <c:pt idx="40259">
                  <c:v>399.90631230000002</c:v>
                </c:pt>
                <c:pt idx="40260">
                  <c:v>399.91624730000001</c:v>
                </c:pt>
                <c:pt idx="40261">
                  <c:v>399.92618229999999</c:v>
                </c:pt>
                <c:pt idx="40262">
                  <c:v>399.93611829999998</c:v>
                </c:pt>
                <c:pt idx="40263">
                  <c:v>399.94605330000002</c:v>
                </c:pt>
                <c:pt idx="40264">
                  <c:v>399.9559883</c:v>
                </c:pt>
                <c:pt idx="40265">
                  <c:v>399.96592329999999</c:v>
                </c:pt>
                <c:pt idx="40266">
                  <c:v>399.97585930000002</c:v>
                </c:pt>
                <c:pt idx="40267">
                  <c:v>399.98579430000001</c:v>
                </c:pt>
                <c:pt idx="40268">
                  <c:v>399.99572929999999</c:v>
                </c:pt>
                <c:pt idx="40269">
                  <c:v>400.00566529999998</c:v>
                </c:pt>
                <c:pt idx="40270">
                  <c:v>400.01560030000002</c:v>
                </c:pt>
                <c:pt idx="40271">
                  <c:v>400.0255353</c:v>
                </c:pt>
                <c:pt idx="40272">
                  <c:v>400.03547029999999</c:v>
                </c:pt>
                <c:pt idx="40273">
                  <c:v>400.04540630000002</c:v>
                </c:pt>
                <c:pt idx="40274">
                  <c:v>400.05534130000001</c:v>
                </c:pt>
                <c:pt idx="40275">
                  <c:v>400.06527629999999</c:v>
                </c:pt>
                <c:pt idx="40276">
                  <c:v>400.07521129999998</c:v>
                </c:pt>
                <c:pt idx="40277">
                  <c:v>400.08514730000002</c:v>
                </c:pt>
                <c:pt idx="40278">
                  <c:v>400.0950823</c:v>
                </c:pt>
                <c:pt idx="40279">
                  <c:v>400.10501729999999</c:v>
                </c:pt>
                <c:pt idx="40280">
                  <c:v>400.11495230000003</c:v>
                </c:pt>
                <c:pt idx="40281">
                  <c:v>400.12488830000001</c:v>
                </c:pt>
                <c:pt idx="40282">
                  <c:v>400.13482329999999</c:v>
                </c:pt>
                <c:pt idx="40283">
                  <c:v>400.14475829999998</c:v>
                </c:pt>
                <c:pt idx="40284">
                  <c:v>400.15469430000002</c:v>
                </c:pt>
                <c:pt idx="40285">
                  <c:v>400.1646293</c:v>
                </c:pt>
                <c:pt idx="40286">
                  <c:v>400.17456429999999</c:v>
                </c:pt>
                <c:pt idx="40287">
                  <c:v>400.18449930000003</c:v>
                </c:pt>
                <c:pt idx="40288">
                  <c:v>400.19443530000001</c:v>
                </c:pt>
                <c:pt idx="40289">
                  <c:v>400.20437029999999</c:v>
                </c:pt>
                <c:pt idx="40290">
                  <c:v>400.21430529999998</c:v>
                </c:pt>
                <c:pt idx="40291">
                  <c:v>400.22424030000002</c:v>
                </c:pt>
                <c:pt idx="40292">
                  <c:v>400.2341763</c:v>
                </c:pt>
                <c:pt idx="40293">
                  <c:v>400.24411129999999</c:v>
                </c:pt>
                <c:pt idx="40294">
                  <c:v>400.25404630000003</c:v>
                </c:pt>
                <c:pt idx="40295">
                  <c:v>400.26398130000001</c:v>
                </c:pt>
                <c:pt idx="40296">
                  <c:v>400.27391729999999</c:v>
                </c:pt>
                <c:pt idx="40297">
                  <c:v>400.28385229999998</c:v>
                </c:pt>
                <c:pt idx="40298">
                  <c:v>400.29378730000002</c:v>
                </c:pt>
                <c:pt idx="40299">
                  <c:v>400.3037233</c:v>
                </c:pt>
                <c:pt idx="40300">
                  <c:v>400.31365829999999</c:v>
                </c:pt>
                <c:pt idx="40301">
                  <c:v>400.32359330000003</c:v>
                </c:pt>
                <c:pt idx="40302">
                  <c:v>400.33352830000001</c:v>
                </c:pt>
                <c:pt idx="40303">
                  <c:v>400.34346429999999</c:v>
                </c:pt>
                <c:pt idx="40304">
                  <c:v>400.35339929999998</c:v>
                </c:pt>
                <c:pt idx="40305">
                  <c:v>400.36333430000002</c:v>
                </c:pt>
                <c:pt idx="40306">
                  <c:v>400.3732693</c:v>
                </c:pt>
                <c:pt idx="40307">
                  <c:v>400.38320529999999</c:v>
                </c:pt>
                <c:pt idx="40308">
                  <c:v>400.39314030000003</c:v>
                </c:pt>
                <c:pt idx="40309">
                  <c:v>400.40307530000001</c:v>
                </c:pt>
                <c:pt idx="40310">
                  <c:v>400.41301129999999</c:v>
                </c:pt>
                <c:pt idx="40311">
                  <c:v>400.42294629999998</c:v>
                </c:pt>
                <c:pt idx="40312">
                  <c:v>400.43288130000002</c:v>
                </c:pt>
                <c:pt idx="40313">
                  <c:v>400.4428163</c:v>
                </c:pt>
                <c:pt idx="40314">
                  <c:v>400.45275229999999</c:v>
                </c:pt>
                <c:pt idx="40315">
                  <c:v>400.46268730000003</c:v>
                </c:pt>
                <c:pt idx="40316">
                  <c:v>400.47262230000001</c:v>
                </c:pt>
                <c:pt idx="40317">
                  <c:v>400.4825573</c:v>
                </c:pt>
                <c:pt idx="40318">
                  <c:v>400.49249329999998</c:v>
                </c:pt>
                <c:pt idx="40319">
                  <c:v>400.50242830000002</c:v>
                </c:pt>
                <c:pt idx="40320">
                  <c:v>400.5123633</c:v>
                </c:pt>
                <c:pt idx="40321">
                  <c:v>400.52229829999999</c:v>
                </c:pt>
                <c:pt idx="40322">
                  <c:v>400.53223430000003</c:v>
                </c:pt>
                <c:pt idx="40323">
                  <c:v>400.54216930000001</c:v>
                </c:pt>
                <c:pt idx="40324">
                  <c:v>400.5521043</c:v>
                </c:pt>
                <c:pt idx="40325">
                  <c:v>400.56204029999998</c:v>
                </c:pt>
                <c:pt idx="40326">
                  <c:v>400.57197530000002</c:v>
                </c:pt>
                <c:pt idx="40327">
                  <c:v>400.5819103</c:v>
                </c:pt>
                <c:pt idx="40328">
                  <c:v>400.59184529999999</c:v>
                </c:pt>
                <c:pt idx="40329">
                  <c:v>400.60178130000003</c:v>
                </c:pt>
                <c:pt idx="40330">
                  <c:v>400.61171630000001</c:v>
                </c:pt>
                <c:pt idx="40331">
                  <c:v>400.6216513</c:v>
                </c:pt>
                <c:pt idx="40332">
                  <c:v>400.63158629999998</c:v>
                </c:pt>
                <c:pt idx="40333">
                  <c:v>400.64152230000002</c:v>
                </c:pt>
                <c:pt idx="40334">
                  <c:v>400.6514573</c:v>
                </c:pt>
                <c:pt idx="40335">
                  <c:v>400.66139229999999</c:v>
                </c:pt>
                <c:pt idx="40336">
                  <c:v>400.67132729999997</c:v>
                </c:pt>
                <c:pt idx="40337">
                  <c:v>400.68126330000001</c:v>
                </c:pt>
                <c:pt idx="40338">
                  <c:v>400.6911983</c:v>
                </c:pt>
                <c:pt idx="40339">
                  <c:v>400.70113329999998</c:v>
                </c:pt>
                <c:pt idx="40340">
                  <c:v>400.71106930000002</c:v>
                </c:pt>
                <c:pt idx="40341">
                  <c:v>400.7210043</c:v>
                </c:pt>
                <c:pt idx="40342">
                  <c:v>400.73093929999999</c:v>
                </c:pt>
                <c:pt idx="40343">
                  <c:v>400.74087429999997</c:v>
                </c:pt>
                <c:pt idx="40344">
                  <c:v>400.75081030000001</c:v>
                </c:pt>
                <c:pt idx="40345">
                  <c:v>400.7607453</c:v>
                </c:pt>
                <c:pt idx="40346">
                  <c:v>400.77068029999998</c:v>
                </c:pt>
                <c:pt idx="40347">
                  <c:v>400.78061530000002</c:v>
                </c:pt>
                <c:pt idx="40348">
                  <c:v>400.7905513</c:v>
                </c:pt>
                <c:pt idx="40349">
                  <c:v>400.80048629999999</c:v>
                </c:pt>
                <c:pt idx="40350">
                  <c:v>400.81042129999997</c:v>
                </c:pt>
                <c:pt idx="40351">
                  <c:v>400.82035730000001</c:v>
                </c:pt>
                <c:pt idx="40352">
                  <c:v>400.8302923</c:v>
                </c:pt>
                <c:pt idx="40353">
                  <c:v>400.84022729999998</c:v>
                </c:pt>
                <c:pt idx="40354">
                  <c:v>400.85016280000002</c:v>
                </c:pt>
                <c:pt idx="40355">
                  <c:v>400.8600988</c:v>
                </c:pt>
                <c:pt idx="40356">
                  <c:v>400.87003379999999</c:v>
                </c:pt>
                <c:pt idx="40357">
                  <c:v>400.87996879999997</c:v>
                </c:pt>
                <c:pt idx="40358">
                  <c:v>400.88990380000001</c:v>
                </c:pt>
                <c:pt idx="40359">
                  <c:v>400.8998398</c:v>
                </c:pt>
                <c:pt idx="40360">
                  <c:v>400.90977479999998</c:v>
                </c:pt>
                <c:pt idx="40361">
                  <c:v>400.91970980000002</c:v>
                </c:pt>
                <c:pt idx="40362">
                  <c:v>400.92964480000001</c:v>
                </c:pt>
                <c:pt idx="40363">
                  <c:v>400.93958079999999</c:v>
                </c:pt>
                <c:pt idx="40364">
                  <c:v>400.94951579999997</c:v>
                </c:pt>
                <c:pt idx="40365">
                  <c:v>400.95945080000001</c:v>
                </c:pt>
                <c:pt idx="40366">
                  <c:v>400.9693868</c:v>
                </c:pt>
                <c:pt idx="40367">
                  <c:v>400.97932179999998</c:v>
                </c:pt>
                <c:pt idx="40368">
                  <c:v>400.98925680000002</c:v>
                </c:pt>
                <c:pt idx="40369">
                  <c:v>400.99919180000001</c:v>
                </c:pt>
                <c:pt idx="40370">
                  <c:v>401.00912779999999</c:v>
                </c:pt>
                <c:pt idx="40371">
                  <c:v>401.01906279999997</c:v>
                </c:pt>
                <c:pt idx="40372">
                  <c:v>401.02899780000001</c:v>
                </c:pt>
                <c:pt idx="40373">
                  <c:v>401.0389328</c:v>
                </c:pt>
                <c:pt idx="40374">
                  <c:v>401.04886879999998</c:v>
                </c:pt>
                <c:pt idx="40375">
                  <c:v>401.05880380000002</c:v>
                </c:pt>
                <c:pt idx="40376">
                  <c:v>401.06873880000001</c:v>
                </c:pt>
                <c:pt idx="40377">
                  <c:v>401.07867379999999</c:v>
                </c:pt>
                <c:pt idx="40378">
                  <c:v>401.08860979999997</c:v>
                </c:pt>
                <c:pt idx="40379">
                  <c:v>401.09854480000001</c:v>
                </c:pt>
                <c:pt idx="40380">
                  <c:v>401.1084798</c:v>
                </c:pt>
                <c:pt idx="40381">
                  <c:v>401.11841579999998</c:v>
                </c:pt>
                <c:pt idx="40382">
                  <c:v>401.12835080000002</c:v>
                </c:pt>
                <c:pt idx="40383">
                  <c:v>401.13828580000001</c:v>
                </c:pt>
                <c:pt idx="40384">
                  <c:v>401.14822079999999</c:v>
                </c:pt>
                <c:pt idx="40385">
                  <c:v>401.15815679999997</c:v>
                </c:pt>
                <c:pt idx="40386">
                  <c:v>401.16809180000001</c:v>
                </c:pt>
                <c:pt idx="40387">
                  <c:v>401.1780268</c:v>
                </c:pt>
                <c:pt idx="40388">
                  <c:v>401.18796179999998</c:v>
                </c:pt>
                <c:pt idx="40389">
                  <c:v>401.19789780000002</c:v>
                </c:pt>
                <c:pt idx="40390">
                  <c:v>401.20783280000001</c:v>
                </c:pt>
                <c:pt idx="40391">
                  <c:v>401.21776779999999</c:v>
                </c:pt>
                <c:pt idx="40392">
                  <c:v>401.22770379999997</c:v>
                </c:pt>
                <c:pt idx="40393">
                  <c:v>401.23763880000001</c:v>
                </c:pt>
                <c:pt idx="40394">
                  <c:v>401.2475738</c:v>
                </c:pt>
                <c:pt idx="40395">
                  <c:v>401.25750879999998</c:v>
                </c:pt>
                <c:pt idx="40396">
                  <c:v>401.26744480000002</c:v>
                </c:pt>
                <c:pt idx="40397">
                  <c:v>401.27737980000001</c:v>
                </c:pt>
                <c:pt idx="40398">
                  <c:v>401.28731479999999</c:v>
                </c:pt>
                <c:pt idx="40399">
                  <c:v>401.29724979999997</c:v>
                </c:pt>
                <c:pt idx="40400">
                  <c:v>401.30718580000001</c:v>
                </c:pt>
                <c:pt idx="40401">
                  <c:v>401.3171208</c:v>
                </c:pt>
                <c:pt idx="40402">
                  <c:v>401.32705579999998</c:v>
                </c:pt>
                <c:pt idx="40403">
                  <c:v>401.33699080000002</c:v>
                </c:pt>
                <c:pt idx="40404">
                  <c:v>401.34692680000001</c:v>
                </c:pt>
                <c:pt idx="40405">
                  <c:v>401.35686179999999</c:v>
                </c:pt>
                <c:pt idx="40406">
                  <c:v>401.36679679999997</c:v>
                </c:pt>
                <c:pt idx="40407">
                  <c:v>401.37673280000001</c:v>
                </c:pt>
                <c:pt idx="40408">
                  <c:v>401.3866678</c:v>
                </c:pt>
                <c:pt idx="40409">
                  <c:v>401.39660279999998</c:v>
                </c:pt>
                <c:pt idx="40410">
                  <c:v>401.40653780000002</c:v>
                </c:pt>
                <c:pt idx="40411">
                  <c:v>401.41647380000001</c:v>
                </c:pt>
                <c:pt idx="40412">
                  <c:v>401.42640879999999</c:v>
                </c:pt>
                <c:pt idx="40413">
                  <c:v>401.43634379999997</c:v>
                </c:pt>
                <c:pt idx="40414">
                  <c:v>401.44627880000002</c:v>
                </c:pt>
                <c:pt idx="40415">
                  <c:v>401.4562148</c:v>
                </c:pt>
                <c:pt idx="40416">
                  <c:v>401.46614979999998</c:v>
                </c:pt>
                <c:pt idx="40417">
                  <c:v>401.47608480000002</c:v>
                </c:pt>
                <c:pt idx="40418">
                  <c:v>401.48601980000001</c:v>
                </c:pt>
                <c:pt idx="40419">
                  <c:v>401.49595579999999</c:v>
                </c:pt>
                <c:pt idx="40420">
                  <c:v>401.50589079999997</c:v>
                </c:pt>
                <c:pt idx="40421">
                  <c:v>401.51582580000002</c:v>
                </c:pt>
                <c:pt idx="40422">
                  <c:v>401.5257618</c:v>
                </c:pt>
                <c:pt idx="40423">
                  <c:v>401.53569679999998</c:v>
                </c:pt>
                <c:pt idx="40424">
                  <c:v>401.54563180000002</c:v>
                </c:pt>
                <c:pt idx="40425">
                  <c:v>401.55556680000001</c:v>
                </c:pt>
                <c:pt idx="40426">
                  <c:v>401.56550279999999</c:v>
                </c:pt>
                <c:pt idx="40427">
                  <c:v>401.57543779999997</c:v>
                </c:pt>
                <c:pt idx="40428">
                  <c:v>401.58537280000002</c:v>
                </c:pt>
                <c:pt idx="40429">
                  <c:v>401.5953078</c:v>
                </c:pt>
                <c:pt idx="40430">
                  <c:v>401.60524379999998</c:v>
                </c:pt>
                <c:pt idx="40431">
                  <c:v>401.61517880000002</c:v>
                </c:pt>
                <c:pt idx="40432">
                  <c:v>401.62511380000001</c:v>
                </c:pt>
                <c:pt idx="40433">
                  <c:v>401.63504879999999</c:v>
                </c:pt>
                <c:pt idx="40434">
                  <c:v>401.64498479999997</c:v>
                </c:pt>
                <c:pt idx="40435">
                  <c:v>401.65491980000002</c:v>
                </c:pt>
                <c:pt idx="40436">
                  <c:v>401.6648548</c:v>
                </c:pt>
                <c:pt idx="40437">
                  <c:v>401.67479079999998</c:v>
                </c:pt>
                <c:pt idx="40438">
                  <c:v>401.68472580000002</c:v>
                </c:pt>
                <c:pt idx="40439">
                  <c:v>401.69466069999999</c:v>
                </c:pt>
                <c:pt idx="40440">
                  <c:v>401.70459579999999</c:v>
                </c:pt>
                <c:pt idx="40441">
                  <c:v>401.71453179999997</c:v>
                </c:pt>
                <c:pt idx="40442">
                  <c:v>401.72446680000002</c:v>
                </c:pt>
                <c:pt idx="40443">
                  <c:v>401.7344018</c:v>
                </c:pt>
                <c:pt idx="40444">
                  <c:v>401.74433679999999</c:v>
                </c:pt>
                <c:pt idx="40445">
                  <c:v>401.75427280000002</c:v>
                </c:pt>
                <c:pt idx="40446">
                  <c:v>401.76420780000001</c:v>
                </c:pt>
                <c:pt idx="40447">
                  <c:v>401.77414279999999</c:v>
                </c:pt>
                <c:pt idx="40448">
                  <c:v>401.78407779999998</c:v>
                </c:pt>
                <c:pt idx="40449">
                  <c:v>401.79401380000002</c:v>
                </c:pt>
                <c:pt idx="40450">
                  <c:v>401.8039488</c:v>
                </c:pt>
                <c:pt idx="40451">
                  <c:v>401.81388379999999</c:v>
                </c:pt>
                <c:pt idx="40452">
                  <c:v>401.82381880000003</c:v>
                </c:pt>
                <c:pt idx="40453">
                  <c:v>401.83375480000001</c:v>
                </c:pt>
                <c:pt idx="40454">
                  <c:v>401.84368979999999</c:v>
                </c:pt>
                <c:pt idx="40455">
                  <c:v>401.85362459999999</c:v>
                </c:pt>
                <c:pt idx="40456">
                  <c:v>401.86355959999997</c:v>
                </c:pt>
                <c:pt idx="40457">
                  <c:v>401.87349560000001</c:v>
                </c:pt>
                <c:pt idx="40458">
                  <c:v>401.8834306</c:v>
                </c:pt>
                <c:pt idx="40459">
                  <c:v>401.89336559999998</c:v>
                </c:pt>
                <c:pt idx="40460">
                  <c:v>401.90330160000002</c:v>
                </c:pt>
                <c:pt idx="40461">
                  <c:v>401.9132366</c:v>
                </c:pt>
                <c:pt idx="40462">
                  <c:v>401.92317159999999</c:v>
                </c:pt>
                <c:pt idx="40463">
                  <c:v>401.93310659999997</c:v>
                </c:pt>
                <c:pt idx="40464">
                  <c:v>401.94304260000001</c:v>
                </c:pt>
                <c:pt idx="40465">
                  <c:v>401.9529776</c:v>
                </c:pt>
                <c:pt idx="40466">
                  <c:v>401.96291259999998</c:v>
                </c:pt>
                <c:pt idx="40467">
                  <c:v>401.97284760000002</c:v>
                </c:pt>
                <c:pt idx="40468">
                  <c:v>401.9827836</c:v>
                </c:pt>
                <c:pt idx="40469">
                  <c:v>401.99271859999999</c:v>
                </c:pt>
                <c:pt idx="40470">
                  <c:v>402.00265359999997</c:v>
                </c:pt>
                <c:pt idx="40471">
                  <c:v>402.01258860000002</c:v>
                </c:pt>
                <c:pt idx="40472">
                  <c:v>402.0225246</c:v>
                </c:pt>
                <c:pt idx="40473">
                  <c:v>402.03245959999998</c:v>
                </c:pt>
                <c:pt idx="40474">
                  <c:v>402.04239460000002</c:v>
                </c:pt>
                <c:pt idx="40475">
                  <c:v>402.0523306</c:v>
                </c:pt>
                <c:pt idx="40476">
                  <c:v>402.06226559999999</c:v>
                </c:pt>
                <c:pt idx="40477">
                  <c:v>402.07220059999997</c:v>
                </c:pt>
                <c:pt idx="40478">
                  <c:v>402.08213560000002</c:v>
                </c:pt>
                <c:pt idx="40479">
                  <c:v>402.0920716</c:v>
                </c:pt>
                <c:pt idx="40480">
                  <c:v>402.10200659999998</c:v>
                </c:pt>
                <c:pt idx="40481">
                  <c:v>402.11194160000002</c:v>
                </c:pt>
                <c:pt idx="40482">
                  <c:v>402.12187660000001</c:v>
                </c:pt>
                <c:pt idx="40483">
                  <c:v>402.13181259999999</c:v>
                </c:pt>
                <c:pt idx="40484">
                  <c:v>402.14174759999997</c:v>
                </c:pt>
                <c:pt idx="40485">
                  <c:v>402.15168260000002</c:v>
                </c:pt>
                <c:pt idx="40486">
                  <c:v>402.1616186</c:v>
                </c:pt>
                <c:pt idx="40487">
                  <c:v>402.17155359999998</c:v>
                </c:pt>
                <c:pt idx="40488">
                  <c:v>402.18148860000002</c:v>
                </c:pt>
                <c:pt idx="40489">
                  <c:v>402.19142360000001</c:v>
                </c:pt>
                <c:pt idx="40490">
                  <c:v>402.20135959999999</c:v>
                </c:pt>
                <c:pt idx="40491">
                  <c:v>402.21129459999997</c:v>
                </c:pt>
                <c:pt idx="40492">
                  <c:v>402.22122960000002</c:v>
                </c:pt>
                <c:pt idx="40493">
                  <c:v>402.2311646</c:v>
                </c:pt>
                <c:pt idx="40494">
                  <c:v>402.24110059999998</c:v>
                </c:pt>
                <c:pt idx="40495">
                  <c:v>402.25103560000002</c:v>
                </c:pt>
                <c:pt idx="40496">
                  <c:v>402.26097060000001</c:v>
                </c:pt>
                <c:pt idx="40497">
                  <c:v>402.27090559999999</c:v>
                </c:pt>
                <c:pt idx="40498">
                  <c:v>402.28084159999997</c:v>
                </c:pt>
                <c:pt idx="40499">
                  <c:v>402.29077660000002</c:v>
                </c:pt>
                <c:pt idx="40500">
                  <c:v>402.3007116</c:v>
                </c:pt>
                <c:pt idx="40501">
                  <c:v>402.31064759999998</c:v>
                </c:pt>
                <c:pt idx="40502">
                  <c:v>402.32058260000002</c:v>
                </c:pt>
                <c:pt idx="40503">
                  <c:v>402.33051760000001</c:v>
                </c:pt>
                <c:pt idx="40504">
                  <c:v>402.34045259999999</c:v>
                </c:pt>
                <c:pt idx="40505">
                  <c:v>402.35038859999997</c:v>
                </c:pt>
                <c:pt idx="40506">
                  <c:v>402.36032360000002</c:v>
                </c:pt>
                <c:pt idx="40507">
                  <c:v>402.3702586</c:v>
                </c:pt>
                <c:pt idx="40508">
                  <c:v>402.38019359999998</c:v>
                </c:pt>
                <c:pt idx="40509">
                  <c:v>402.39012960000002</c:v>
                </c:pt>
                <c:pt idx="40510">
                  <c:v>402.40006460000001</c:v>
                </c:pt>
                <c:pt idx="40511">
                  <c:v>402.40999959999999</c:v>
                </c:pt>
                <c:pt idx="40512">
                  <c:v>402.41993459999998</c:v>
                </c:pt>
                <c:pt idx="40513">
                  <c:v>402.42987060000002</c:v>
                </c:pt>
                <c:pt idx="40514">
                  <c:v>402.4398056</c:v>
                </c:pt>
                <c:pt idx="40515">
                  <c:v>402.44974059999998</c:v>
                </c:pt>
                <c:pt idx="40516">
                  <c:v>402.45967560000003</c:v>
                </c:pt>
                <c:pt idx="40517">
                  <c:v>402.46961160000001</c:v>
                </c:pt>
                <c:pt idx="40518">
                  <c:v>402.47954659999999</c:v>
                </c:pt>
                <c:pt idx="40519">
                  <c:v>402.48948159999998</c:v>
                </c:pt>
                <c:pt idx="40520">
                  <c:v>402.49941760000002</c:v>
                </c:pt>
                <c:pt idx="40521">
                  <c:v>402.5093526</c:v>
                </c:pt>
                <c:pt idx="40522">
                  <c:v>402.51928759999998</c:v>
                </c:pt>
                <c:pt idx="40523">
                  <c:v>402.52922260000003</c:v>
                </c:pt>
                <c:pt idx="40524">
                  <c:v>402.53915860000001</c:v>
                </c:pt>
                <c:pt idx="40525">
                  <c:v>402.54909359999999</c:v>
                </c:pt>
                <c:pt idx="40526">
                  <c:v>402.55902859999998</c:v>
                </c:pt>
                <c:pt idx="40527">
                  <c:v>402.56896360000002</c:v>
                </c:pt>
                <c:pt idx="40528">
                  <c:v>402.5788996</c:v>
                </c:pt>
                <c:pt idx="40529">
                  <c:v>402.58883459999998</c:v>
                </c:pt>
                <c:pt idx="40530">
                  <c:v>402.59876960000003</c:v>
                </c:pt>
                <c:pt idx="40531">
                  <c:v>402.60870460000001</c:v>
                </c:pt>
                <c:pt idx="40532">
                  <c:v>402.61864059999999</c:v>
                </c:pt>
                <c:pt idx="40533">
                  <c:v>402.62857559999998</c:v>
                </c:pt>
                <c:pt idx="40534">
                  <c:v>402.63851060000002</c:v>
                </c:pt>
                <c:pt idx="40535">
                  <c:v>402.6484466</c:v>
                </c:pt>
                <c:pt idx="40536">
                  <c:v>402.65838159999998</c:v>
                </c:pt>
                <c:pt idx="40537">
                  <c:v>402.66831660000003</c:v>
                </c:pt>
                <c:pt idx="40538">
                  <c:v>402.67825160000001</c:v>
                </c:pt>
                <c:pt idx="40539">
                  <c:v>402.68818759999999</c:v>
                </c:pt>
                <c:pt idx="40540">
                  <c:v>402.69812259999998</c:v>
                </c:pt>
                <c:pt idx="40541">
                  <c:v>402.70805760000002</c:v>
                </c:pt>
                <c:pt idx="40542">
                  <c:v>402.7179926</c:v>
                </c:pt>
                <c:pt idx="40543">
                  <c:v>402.72792859999998</c:v>
                </c:pt>
                <c:pt idx="40544">
                  <c:v>402.73786360000003</c:v>
                </c:pt>
                <c:pt idx="40545">
                  <c:v>402.74779860000001</c:v>
                </c:pt>
                <c:pt idx="40546">
                  <c:v>402.75773359999999</c:v>
                </c:pt>
                <c:pt idx="40547">
                  <c:v>402.76766959999998</c:v>
                </c:pt>
                <c:pt idx="40548">
                  <c:v>402.77760460000002</c:v>
                </c:pt>
                <c:pt idx="40549">
                  <c:v>402.7875396</c:v>
                </c:pt>
                <c:pt idx="40550">
                  <c:v>402.79747459999999</c:v>
                </c:pt>
                <c:pt idx="40551">
                  <c:v>402.80741060000003</c:v>
                </c:pt>
                <c:pt idx="40552">
                  <c:v>402.81734560000001</c:v>
                </c:pt>
                <c:pt idx="40553">
                  <c:v>402.82728059999999</c:v>
                </c:pt>
                <c:pt idx="40554">
                  <c:v>402.83721659999998</c:v>
                </c:pt>
                <c:pt idx="40555">
                  <c:v>402.84715119999998</c:v>
                </c:pt>
                <c:pt idx="40556">
                  <c:v>402.85708620000003</c:v>
                </c:pt>
                <c:pt idx="40557">
                  <c:v>402.86702120000001</c:v>
                </c:pt>
                <c:pt idx="40558">
                  <c:v>402.87695719999999</c:v>
                </c:pt>
                <c:pt idx="40559">
                  <c:v>402.88689219999998</c:v>
                </c:pt>
                <c:pt idx="40560">
                  <c:v>402.89682720000002</c:v>
                </c:pt>
                <c:pt idx="40561">
                  <c:v>402.9067622</c:v>
                </c:pt>
                <c:pt idx="40562">
                  <c:v>402.91669819999998</c:v>
                </c:pt>
                <c:pt idx="40563">
                  <c:v>402.92663320000003</c:v>
                </c:pt>
                <c:pt idx="40564">
                  <c:v>402.93656820000001</c:v>
                </c:pt>
                <c:pt idx="40565">
                  <c:v>402.9465032</c:v>
                </c:pt>
                <c:pt idx="40566">
                  <c:v>402.95643919999998</c:v>
                </c:pt>
                <c:pt idx="40567">
                  <c:v>402.96637420000002</c:v>
                </c:pt>
                <c:pt idx="40568">
                  <c:v>402.9763092</c:v>
                </c:pt>
                <c:pt idx="40569">
                  <c:v>402.98624419999999</c:v>
                </c:pt>
                <c:pt idx="40570">
                  <c:v>402.99618020000003</c:v>
                </c:pt>
                <c:pt idx="40571">
                  <c:v>403.00611520000001</c:v>
                </c:pt>
                <c:pt idx="40572">
                  <c:v>403.0160502</c:v>
                </c:pt>
                <c:pt idx="40573">
                  <c:v>403.02598619999998</c:v>
                </c:pt>
                <c:pt idx="40574">
                  <c:v>403.03592120000002</c:v>
                </c:pt>
                <c:pt idx="40575">
                  <c:v>403.0458562</c:v>
                </c:pt>
                <c:pt idx="40576">
                  <c:v>403.05579119999999</c:v>
                </c:pt>
                <c:pt idx="40577">
                  <c:v>403.06572720000003</c:v>
                </c:pt>
                <c:pt idx="40578">
                  <c:v>403.07566220000001</c:v>
                </c:pt>
                <c:pt idx="40579">
                  <c:v>403.0855972</c:v>
                </c:pt>
                <c:pt idx="40580">
                  <c:v>403.09553219999998</c:v>
                </c:pt>
                <c:pt idx="40581">
                  <c:v>403.10546820000002</c:v>
                </c:pt>
                <c:pt idx="40582">
                  <c:v>403.1154032</c:v>
                </c:pt>
                <c:pt idx="40583">
                  <c:v>403.12533819999999</c:v>
                </c:pt>
                <c:pt idx="40584">
                  <c:v>403.13527319999997</c:v>
                </c:pt>
                <c:pt idx="40585">
                  <c:v>403.14520920000001</c:v>
                </c:pt>
                <c:pt idx="40586">
                  <c:v>403.1551442</c:v>
                </c:pt>
                <c:pt idx="40587">
                  <c:v>403.16507919999998</c:v>
                </c:pt>
                <c:pt idx="40588">
                  <c:v>403.17501420000002</c:v>
                </c:pt>
                <c:pt idx="40589">
                  <c:v>403.1849502</c:v>
                </c:pt>
                <c:pt idx="40590">
                  <c:v>403.19488519999999</c:v>
                </c:pt>
                <c:pt idx="40591">
                  <c:v>403.20482019999997</c:v>
                </c:pt>
                <c:pt idx="40592">
                  <c:v>403.21475520000001</c:v>
                </c:pt>
                <c:pt idx="40593">
                  <c:v>403.2246912</c:v>
                </c:pt>
                <c:pt idx="40594">
                  <c:v>403.23462619999998</c:v>
                </c:pt>
                <c:pt idx="40595">
                  <c:v>403.24456120000002</c:v>
                </c:pt>
                <c:pt idx="40596">
                  <c:v>403.2544972</c:v>
                </c:pt>
                <c:pt idx="40597">
                  <c:v>403.26443219999999</c:v>
                </c:pt>
                <c:pt idx="40598">
                  <c:v>403.27436719999997</c:v>
                </c:pt>
                <c:pt idx="40599">
                  <c:v>403.28430220000001</c:v>
                </c:pt>
                <c:pt idx="40600">
                  <c:v>403.2942382</c:v>
                </c:pt>
                <c:pt idx="40601">
                  <c:v>403.30417319999998</c:v>
                </c:pt>
                <c:pt idx="40602">
                  <c:v>403.31410820000002</c:v>
                </c:pt>
                <c:pt idx="40603">
                  <c:v>403.32404320000001</c:v>
                </c:pt>
                <c:pt idx="40604">
                  <c:v>403.33397919999999</c:v>
                </c:pt>
                <c:pt idx="40605">
                  <c:v>403.34391419999997</c:v>
                </c:pt>
                <c:pt idx="40606">
                  <c:v>403.35384920000001</c:v>
                </c:pt>
                <c:pt idx="40607">
                  <c:v>403.3637842</c:v>
                </c:pt>
                <c:pt idx="40608">
                  <c:v>403.37372019999998</c:v>
                </c:pt>
                <c:pt idx="40609">
                  <c:v>403.38365520000002</c:v>
                </c:pt>
                <c:pt idx="40610">
                  <c:v>403.39359020000001</c:v>
                </c:pt>
                <c:pt idx="40611">
                  <c:v>403.40352619999999</c:v>
                </c:pt>
                <c:pt idx="40612">
                  <c:v>403.41346119999997</c:v>
                </c:pt>
                <c:pt idx="40613">
                  <c:v>403.42339620000001</c:v>
                </c:pt>
                <c:pt idx="40614">
                  <c:v>403.4333312</c:v>
                </c:pt>
                <c:pt idx="40615">
                  <c:v>403.44326719999998</c:v>
                </c:pt>
                <c:pt idx="40616">
                  <c:v>403.45320220000002</c:v>
                </c:pt>
                <c:pt idx="40617">
                  <c:v>403.46313720000001</c:v>
                </c:pt>
                <c:pt idx="40618">
                  <c:v>403.47307219999999</c:v>
                </c:pt>
                <c:pt idx="40619">
                  <c:v>403.48300819999997</c:v>
                </c:pt>
                <c:pt idx="40620">
                  <c:v>403.49294320000001</c:v>
                </c:pt>
                <c:pt idx="40621">
                  <c:v>403.5028782</c:v>
                </c:pt>
                <c:pt idx="40622">
                  <c:v>403.51281419999998</c:v>
                </c:pt>
                <c:pt idx="40623">
                  <c:v>403.52274920000002</c:v>
                </c:pt>
                <c:pt idx="40624">
                  <c:v>403.53268420000001</c:v>
                </c:pt>
                <c:pt idx="40625">
                  <c:v>403.54261919999999</c:v>
                </c:pt>
                <c:pt idx="40626">
                  <c:v>403.55255519999997</c:v>
                </c:pt>
                <c:pt idx="40627">
                  <c:v>403.56249020000001</c:v>
                </c:pt>
                <c:pt idx="40628">
                  <c:v>403.5724252</c:v>
                </c:pt>
                <c:pt idx="40629">
                  <c:v>403.58236019999998</c:v>
                </c:pt>
                <c:pt idx="40630">
                  <c:v>403.59229620000002</c:v>
                </c:pt>
                <c:pt idx="40631">
                  <c:v>403.60223120000001</c:v>
                </c:pt>
                <c:pt idx="40632">
                  <c:v>403.61216619999999</c:v>
                </c:pt>
                <c:pt idx="40633">
                  <c:v>403.62210219999997</c:v>
                </c:pt>
                <c:pt idx="40634">
                  <c:v>403.63203720000001</c:v>
                </c:pt>
                <c:pt idx="40635">
                  <c:v>403.6419722</c:v>
                </c:pt>
                <c:pt idx="40636">
                  <c:v>403.65190719999998</c:v>
                </c:pt>
                <c:pt idx="40637">
                  <c:v>403.66184320000002</c:v>
                </c:pt>
                <c:pt idx="40638">
                  <c:v>403.67177820000001</c:v>
                </c:pt>
                <c:pt idx="40639">
                  <c:v>403.68171319999999</c:v>
                </c:pt>
                <c:pt idx="40640">
                  <c:v>403.69164819999997</c:v>
                </c:pt>
                <c:pt idx="40641">
                  <c:v>403.70158420000001</c:v>
                </c:pt>
                <c:pt idx="40642">
                  <c:v>403.7115192</c:v>
                </c:pt>
                <c:pt idx="40643">
                  <c:v>403.72145419999998</c:v>
                </c:pt>
                <c:pt idx="40644">
                  <c:v>403.73139020000002</c:v>
                </c:pt>
                <c:pt idx="40645">
                  <c:v>403.74132520000001</c:v>
                </c:pt>
                <c:pt idx="40646">
                  <c:v>403.75126019999999</c:v>
                </c:pt>
                <c:pt idx="40647">
                  <c:v>403.76119519999997</c:v>
                </c:pt>
                <c:pt idx="40648">
                  <c:v>403.77113120000001</c:v>
                </c:pt>
                <c:pt idx="40649">
                  <c:v>403.7810662</c:v>
                </c:pt>
                <c:pt idx="40650">
                  <c:v>403.79100119999998</c:v>
                </c:pt>
                <c:pt idx="40651">
                  <c:v>403.80093620000002</c:v>
                </c:pt>
                <c:pt idx="40652">
                  <c:v>403.81087220000001</c:v>
                </c:pt>
                <c:pt idx="40653">
                  <c:v>403.82080719999999</c:v>
                </c:pt>
                <c:pt idx="40654">
                  <c:v>403.83074219999997</c:v>
                </c:pt>
                <c:pt idx="40655">
                  <c:v>403.84067820000001</c:v>
                </c:pt>
                <c:pt idx="40656">
                  <c:v>403.85061300000001</c:v>
                </c:pt>
                <c:pt idx="40657">
                  <c:v>403.86054799999999</c:v>
                </c:pt>
                <c:pt idx="40658">
                  <c:v>403.87048299999998</c:v>
                </c:pt>
                <c:pt idx="40659">
                  <c:v>403.88041900000002</c:v>
                </c:pt>
                <c:pt idx="40660">
                  <c:v>403.890354</c:v>
                </c:pt>
                <c:pt idx="40661">
                  <c:v>403.90028899999999</c:v>
                </c:pt>
                <c:pt idx="40662">
                  <c:v>403.91022400000003</c:v>
                </c:pt>
                <c:pt idx="40663">
                  <c:v>403.92016000000001</c:v>
                </c:pt>
                <c:pt idx="40664">
                  <c:v>403.93009499999999</c:v>
                </c:pt>
                <c:pt idx="40665">
                  <c:v>403.94002999999998</c:v>
                </c:pt>
                <c:pt idx="40666">
                  <c:v>403.94996600000002</c:v>
                </c:pt>
                <c:pt idx="40667">
                  <c:v>403.959901</c:v>
                </c:pt>
                <c:pt idx="40668">
                  <c:v>403.96983599999999</c:v>
                </c:pt>
                <c:pt idx="40669">
                  <c:v>403.97977100000003</c:v>
                </c:pt>
                <c:pt idx="40670">
                  <c:v>403.98970700000001</c:v>
                </c:pt>
                <c:pt idx="40671">
                  <c:v>403.99964199999999</c:v>
                </c:pt>
                <c:pt idx="40672">
                  <c:v>404.00957699999998</c:v>
                </c:pt>
                <c:pt idx="40673">
                  <c:v>404.01951200000002</c:v>
                </c:pt>
                <c:pt idx="40674">
                  <c:v>404.029448</c:v>
                </c:pt>
                <c:pt idx="40675">
                  <c:v>404.03938299999999</c:v>
                </c:pt>
                <c:pt idx="40676">
                  <c:v>404.04931800000003</c:v>
                </c:pt>
                <c:pt idx="40677">
                  <c:v>404.05925400000001</c:v>
                </c:pt>
                <c:pt idx="40678">
                  <c:v>404.06918899999999</c:v>
                </c:pt>
                <c:pt idx="40679">
                  <c:v>404.07912399999998</c:v>
                </c:pt>
                <c:pt idx="40680">
                  <c:v>404.08905900000002</c:v>
                </c:pt>
                <c:pt idx="40681">
                  <c:v>404.098995</c:v>
                </c:pt>
                <c:pt idx="40682">
                  <c:v>404.10892999999999</c:v>
                </c:pt>
                <c:pt idx="40683">
                  <c:v>404.11886500000003</c:v>
                </c:pt>
                <c:pt idx="40684">
                  <c:v>404.12880000000001</c:v>
                </c:pt>
                <c:pt idx="40685">
                  <c:v>404.13873599999999</c:v>
                </c:pt>
                <c:pt idx="40686">
                  <c:v>404.14867099999998</c:v>
                </c:pt>
                <c:pt idx="40687">
                  <c:v>404.15860600000002</c:v>
                </c:pt>
                <c:pt idx="40688">
                  <c:v>404.168542</c:v>
                </c:pt>
                <c:pt idx="40689">
                  <c:v>404.17847699999999</c:v>
                </c:pt>
                <c:pt idx="40690">
                  <c:v>404.18841200000003</c:v>
                </c:pt>
                <c:pt idx="40691">
                  <c:v>404.19834700000001</c:v>
                </c:pt>
                <c:pt idx="40692">
                  <c:v>404.20828299999999</c:v>
                </c:pt>
                <c:pt idx="40693">
                  <c:v>404.21821799999998</c:v>
                </c:pt>
                <c:pt idx="40694">
                  <c:v>404.22815300000002</c:v>
                </c:pt>
                <c:pt idx="40695">
                  <c:v>404.238088</c:v>
                </c:pt>
                <c:pt idx="40696">
                  <c:v>404.24802399999999</c:v>
                </c:pt>
                <c:pt idx="40697">
                  <c:v>404.25795900000003</c:v>
                </c:pt>
                <c:pt idx="40698">
                  <c:v>404.26789400000001</c:v>
                </c:pt>
                <c:pt idx="40699">
                  <c:v>404.27782999999999</c:v>
                </c:pt>
                <c:pt idx="40700">
                  <c:v>404.28776499999998</c:v>
                </c:pt>
                <c:pt idx="40701">
                  <c:v>404.29770000000002</c:v>
                </c:pt>
                <c:pt idx="40702">
                  <c:v>404.307635</c:v>
                </c:pt>
                <c:pt idx="40703">
                  <c:v>404.31757099999999</c:v>
                </c:pt>
                <c:pt idx="40704">
                  <c:v>404.32750600000003</c:v>
                </c:pt>
                <c:pt idx="40705">
                  <c:v>404.33744100000001</c:v>
                </c:pt>
                <c:pt idx="40706">
                  <c:v>404.347376</c:v>
                </c:pt>
                <c:pt idx="40707">
                  <c:v>404.35731199999998</c:v>
                </c:pt>
                <c:pt idx="40708">
                  <c:v>404.36724700000002</c:v>
                </c:pt>
                <c:pt idx="40709">
                  <c:v>404.377182</c:v>
                </c:pt>
                <c:pt idx="40710">
                  <c:v>404.38711799999999</c:v>
                </c:pt>
                <c:pt idx="40711">
                  <c:v>404.39705300000003</c:v>
                </c:pt>
                <c:pt idx="40712">
                  <c:v>404.40698800000001</c:v>
                </c:pt>
                <c:pt idx="40713">
                  <c:v>404.416923</c:v>
                </c:pt>
                <c:pt idx="40714">
                  <c:v>404.42685899999998</c:v>
                </c:pt>
                <c:pt idx="40715">
                  <c:v>404.43679400000002</c:v>
                </c:pt>
                <c:pt idx="40716">
                  <c:v>404.446729</c:v>
                </c:pt>
                <c:pt idx="40717">
                  <c:v>404.45666399999999</c:v>
                </c:pt>
                <c:pt idx="40718">
                  <c:v>404.46660000000003</c:v>
                </c:pt>
                <c:pt idx="40719">
                  <c:v>404.47653500000001</c:v>
                </c:pt>
                <c:pt idx="40720">
                  <c:v>404.48647</c:v>
                </c:pt>
                <c:pt idx="40721">
                  <c:v>404.49640599999998</c:v>
                </c:pt>
                <c:pt idx="40722">
                  <c:v>404.50634100000002</c:v>
                </c:pt>
                <c:pt idx="40723">
                  <c:v>404.516276</c:v>
                </c:pt>
                <c:pt idx="40724">
                  <c:v>404.52621099999999</c:v>
                </c:pt>
                <c:pt idx="40725">
                  <c:v>404.53614700000003</c:v>
                </c:pt>
                <c:pt idx="40726">
                  <c:v>404.54608200000001</c:v>
                </c:pt>
                <c:pt idx="40727">
                  <c:v>404.556017</c:v>
                </c:pt>
                <c:pt idx="40728">
                  <c:v>404.56595199999998</c:v>
                </c:pt>
                <c:pt idx="40729">
                  <c:v>404.57588800000002</c:v>
                </c:pt>
                <c:pt idx="40730">
                  <c:v>404.585823</c:v>
                </c:pt>
                <c:pt idx="40731">
                  <c:v>404.59575799999999</c:v>
                </c:pt>
                <c:pt idx="40732">
                  <c:v>404.60569400000003</c:v>
                </c:pt>
                <c:pt idx="40733">
                  <c:v>404.61562900000001</c:v>
                </c:pt>
                <c:pt idx="40734">
                  <c:v>404.625564</c:v>
                </c:pt>
                <c:pt idx="40735">
                  <c:v>404.63549899999998</c:v>
                </c:pt>
                <c:pt idx="40736">
                  <c:v>404.64543500000002</c:v>
                </c:pt>
                <c:pt idx="40737">
                  <c:v>404.65537</c:v>
                </c:pt>
                <c:pt idx="40738">
                  <c:v>404.66530499999999</c:v>
                </c:pt>
                <c:pt idx="40739">
                  <c:v>404.67523999999997</c:v>
                </c:pt>
                <c:pt idx="40740">
                  <c:v>404.68517600000001</c:v>
                </c:pt>
                <c:pt idx="40741">
                  <c:v>404.695111</c:v>
                </c:pt>
                <c:pt idx="40742">
                  <c:v>404.70504599999998</c:v>
                </c:pt>
                <c:pt idx="40743">
                  <c:v>404.71498100000002</c:v>
                </c:pt>
                <c:pt idx="40744">
                  <c:v>404.724917</c:v>
                </c:pt>
                <c:pt idx="40745">
                  <c:v>404.73485199999999</c:v>
                </c:pt>
                <c:pt idx="40746">
                  <c:v>404.74478699999997</c:v>
                </c:pt>
                <c:pt idx="40747">
                  <c:v>404.75472300000001</c:v>
                </c:pt>
                <c:pt idx="40748">
                  <c:v>404.764658</c:v>
                </c:pt>
                <c:pt idx="40749">
                  <c:v>404.77459299999998</c:v>
                </c:pt>
                <c:pt idx="40750">
                  <c:v>404.78452800000002</c:v>
                </c:pt>
                <c:pt idx="40751">
                  <c:v>404.794464</c:v>
                </c:pt>
                <c:pt idx="40752">
                  <c:v>404.80439899999999</c:v>
                </c:pt>
                <c:pt idx="40753">
                  <c:v>404.81433399999997</c:v>
                </c:pt>
                <c:pt idx="40754">
                  <c:v>404.82426900000002</c:v>
                </c:pt>
                <c:pt idx="40755">
                  <c:v>404.834205</c:v>
                </c:pt>
                <c:pt idx="40756">
                  <c:v>404.84413999999998</c:v>
                </c:pt>
                <c:pt idx="40757">
                  <c:v>404.8540759</c:v>
                </c:pt>
                <c:pt idx="40758">
                  <c:v>404.86401189999998</c:v>
                </c:pt>
                <c:pt idx="40759">
                  <c:v>404.87394690000002</c:v>
                </c:pt>
                <c:pt idx="40760">
                  <c:v>404.88388190000001</c:v>
                </c:pt>
                <c:pt idx="40761">
                  <c:v>404.89381689999999</c:v>
                </c:pt>
                <c:pt idx="40762">
                  <c:v>404.90375289999997</c:v>
                </c:pt>
                <c:pt idx="40763">
                  <c:v>404.91368790000001</c:v>
                </c:pt>
                <c:pt idx="40764">
                  <c:v>404.9236229</c:v>
                </c:pt>
                <c:pt idx="40765">
                  <c:v>404.93355789999998</c:v>
                </c:pt>
                <c:pt idx="40766">
                  <c:v>404.94349390000002</c:v>
                </c:pt>
                <c:pt idx="40767">
                  <c:v>404.95342890000001</c:v>
                </c:pt>
                <c:pt idx="40768">
                  <c:v>404.96336389999999</c:v>
                </c:pt>
                <c:pt idx="40769">
                  <c:v>404.97329989999997</c:v>
                </c:pt>
                <c:pt idx="40770">
                  <c:v>404.98323490000001</c:v>
                </c:pt>
                <c:pt idx="40771">
                  <c:v>404.9931699</c:v>
                </c:pt>
                <c:pt idx="40772">
                  <c:v>405.00310489999998</c:v>
                </c:pt>
                <c:pt idx="40773">
                  <c:v>405.01304090000002</c:v>
                </c:pt>
                <c:pt idx="40774">
                  <c:v>405.02297590000001</c:v>
                </c:pt>
                <c:pt idx="40775">
                  <c:v>405.03291089999999</c:v>
                </c:pt>
                <c:pt idx="40776">
                  <c:v>405.04284589999997</c:v>
                </c:pt>
                <c:pt idx="40777">
                  <c:v>405.05278190000001</c:v>
                </c:pt>
                <c:pt idx="40778">
                  <c:v>405.0627169</c:v>
                </c:pt>
                <c:pt idx="40779">
                  <c:v>405.07265189999998</c:v>
                </c:pt>
                <c:pt idx="40780">
                  <c:v>405.08258690000002</c:v>
                </c:pt>
                <c:pt idx="40781">
                  <c:v>405.09252290000001</c:v>
                </c:pt>
                <c:pt idx="40782">
                  <c:v>405.10245789999999</c:v>
                </c:pt>
                <c:pt idx="40783">
                  <c:v>405.11239289999997</c:v>
                </c:pt>
                <c:pt idx="40784">
                  <c:v>405.12232890000001</c:v>
                </c:pt>
                <c:pt idx="40785">
                  <c:v>405.1322639</c:v>
                </c:pt>
                <c:pt idx="40786">
                  <c:v>405.14219889999998</c:v>
                </c:pt>
                <c:pt idx="40787">
                  <c:v>405.15213390000002</c:v>
                </c:pt>
                <c:pt idx="40788">
                  <c:v>405.16206990000001</c:v>
                </c:pt>
                <c:pt idx="40789">
                  <c:v>405.17200489999999</c:v>
                </c:pt>
                <c:pt idx="40790">
                  <c:v>405.18193989999997</c:v>
                </c:pt>
                <c:pt idx="40791">
                  <c:v>405.19187490000002</c:v>
                </c:pt>
                <c:pt idx="40792">
                  <c:v>405.2018109</c:v>
                </c:pt>
                <c:pt idx="40793">
                  <c:v>405.21174589999998</c:v>
                </c:pt>
                <c:pt idx="40794">
                  <c:v>405.22168090000002</c:v>
                </c:pt>
                <c:pt idx="40795">
                  <c:v>405.23161690000001</c:v>
                </c:pt>
                <c:pt idx="40796">
                  <c:v>405.24155189999999</c:v>
                </c:pt>
                <c:pt idx="40797">
                  <c:v>405.25148689999997</c:v>
                </c:pt>
                <c:pt idx="40798">
                  <c:v>405.26142190000002</c:v>
                </c:pt>
                <c:pt idx="40799">
                  <c:v>405.2713579</c:v>
                </c:pt>
                <c:pt idx="40800">
                  <c:v>405.28129289999998</c:v>
                </c:pt>
                <c:pt idx="40801">
                  <c:v>405.29122790000002</c:v>
                </c:pt>
                <c:pt idx="40802">
                  <c:v>405.30116290000001</c:v>
                </c:pt>
                <c:pt idx="40803">
                  <c:v>405.31109889999999</c:v>
                </c:pt>
                <c:pt idx="40804">
                  <c:v>405.32103389999997</c:v>
                </c:pt>
                <c:pt idx="40805">
                  <c:v>405.33096890000002</c:v>
                </c:pt>
                <c:pt idx="40806">
                  <c:v>405.3409039</c:v>
                </c:pt>
                <c:pt idx="40807">
                  <c:v>405.35083989999998</c:v>
                </c:pt>
                <c:pt idx="40808">
                  <c:v>405.36077490000002</c:v>
                </c:pt>
                <c:pt idx="40809">
                  <c:v>405.37070990000001</c:v>
                </c:pt>
                <c:pt idx="40810">
                  <c:v>405.38064589999999</c:v>
                </c:pt>
                <c:pt idx="40811">
                  <c:v>405.39058089999997</c:v>
                </c:pt>
                <c:pt idx="40812">
                  <c:v>405.40051590000002</c:v>
                </c:pt>
                <c:pt idx="40813">
                  <c:v>405.4104509</c:v>
                </c:pt>
                <c:pt idx="40814">
                  <c:v>405.42038689999998</c:v>
                </c:pt>
                <c:pt idx="40815">
                  <c:v>405.43032190000002</c:v>
                </c:pt>
                <c:pt idx="40816">
                  <c:v>405.44025690000001</c:v>
                </c:pt>
                <c:pt idx="40817">
                  <c:v>405.45019189999999</c:v>
                </c:pt>
                <c:pt idx="40818">
                  <c:v>405.46012789999997</c:v>
                </c:pt>
                <c:pt idx="40819">
                  <c:v>405.47006290000002</c:v>
                </c:pt>
                <c:pt idx="40820">
                  <c:v>405.4799979</c:v>
                </c:pt>
                <c:pt idx="40821">
                  <c:v>405.48993289999999</c:v>
                </c:pt>
                <c:pt idx="40822">
                  <c:v>405.49986890000002</c:v>
                </c:pt>
                <c:pt idx="40823">
                  <c:v>405.50980390000001</c:v>
                </c:pt>
                <c:pt idx="40824">
                  <c:v>405.51973889999999</c:v>
                </c:pt>
                <c:pt idx="40825">
                  <c:v>405.52967489999997</c:v>
                </c:pt>
                <c:pt idx="40826">
                  <c:v>405.53960990000002</c:v>
                </c:pt>
                <c:pt idx="40827">
                  <c:v>405.5495449</c:v>
                </c:pt>
                <c:pt idx="40828">
                  <c:v>405.55947989999999</c:v>
                </c:pt>
                <c:pt idx="40829">
                  <c:v>405.56941590000002</c:v>
                </c:pt>
                <c:pt idx="40830">
                  <c:v>405.57935090000001</c:v>
                </c:pt>
                <c:pt idx="40831">
                  <c:v>405.58928589999999</c:v>
                </c:pt>
                <c:pt idx="40832">
                  <c:v>405.59922089999998</c:v>
                </c:pt>
                <c:pt idx="40833">
                  <c:v>405.60915690000002</c:v>
                </c:pt>
                <c:pt idx="40834">
                  <c:v>405.6190919</c:v>
                </c:pt>
                <c:pt idx="40835">
                  <c:v>405.62902689999999</c:v>
                </c:pt>
                <c:pt idx="40836">
                  <c:v>405.63896290000002</c:v>
                </c:pt>
                <c:pt idx="40837">
                  <c:v>405.64889790000001</c:v>
                </c:pt>
                <c:pt idx="40838">
                  <c:v>405.65883289999999</c:v>
                </c:pt>
                <c:pt idx="40839">
                  <c:v>405.66876789999998</c:v>
                </c:pt>
                <c:pt idx="40840">
                  <c:v>405.67870390000002</c:v>
                </c:pt>
                <c:pt idx="40841">
                  <c:v>405.6886389</c:v>
                </c:pt>
                <c:pt idx="40842">
                  <c:v>405.69857389999999</c:v>
                </c:pt>
                <c:pt idx="40843">
                  <c:v>405.70850890000003</c:v>
                </c:pt>
                <c:pt idx="40844">
                  <c:v>405.71844490000001</c:v>
                </c:pt>
                <c:pt idx="40845">
                  <c:v>405.72837989999999</c:v>
                </c:pt>
                <c:pt idx="40846">
                  <c:v>405.73831489999998</c:v>
                </c:pt>
                <c:pt idx="40847">
                  <c:v>405.74824990000002</c:v>
                </c:pt>
                <c:pt idx="40848">
                  <c:v>405.7581859</c:v>
                </c:pt>
                <c:pt idx="40849">
                  <c:v>405.76812089999999</c:v>
                </c:pt>
                <c:pt idx="40850">
                  <c:v>405.77805590000003</c:v>
                </c:pt>
                <c:pt idx="40851">
                  <c:v>405.78799090000001</c:v>
                </c:pt>
                <c:pt idx="40852">
                  <c:v>405.79792689999999</c:v>
                </c:pt>
                <c:pt idx="40853">
                  <c:v>405.80786189999998</c:v>
                </c:pt>
                <c:pt idx="40854">
                  <c:v>405.81779690000002</c:v>
                </c:pt>
                <c:pt idx="40855">
                  <c:v>405.8277329</c:v>
                </c:pt>
                <c:pt idx="40856">
                  <c:v>405.83766789999999</c:v>
                </c:pt>
                <c:pt idx="40857">
                  <c:v>405.84760290000003</c:v>
                </c:pt>
                <c:pt idx="40858">
                  <c:v>405.85753729999999</c:v>
                </c:pt>
                <c:pt idx="40859">
                  <c:v>405.86747329999997</c:v>
                </c:pt>
                <c:pt idx="40860">
                  <c:v>405.87740830000001</c:v>
                </c:pt>
                <c:pt idx="40861">
                  <c:v>405.8873433</c:v>
                </c:pt>
                <c:pt idx="40862">
                  <c:v>405.89727829999998</c:v>
                </c:pt>
                <c:pt idx="40863">
                  <c:v>405.90721430000002</c:v>
                </c:pt>
                <c:pt idx="40864">
                  <c:v>405.91714930000001</c:v>
                </c:pt>
                <c:pt idx="40865">
                  <c:v>405.92708429999999</c:v>
                </c:pt>
                <c:pt idx="40866">
                  <c:v>405.93702020000001</c:v>
                </c:pt>
                <c:pt idx="40867">
                  <c:v>405.94695530000001</c:v>
                </c:pt>
                <c:pt idx="40868">
                  <c:v>405.9568903</c:v>
                </c:pt>
                <c:pt idx="40869">
                  <c:v>405.96682529999998</c:v>
                </c:pt>
                <c:pt idx="40870">
                  <c:v>405.97676130000002</c:v>
                </c:pt>
                <c:pt idx="40871">
                  <c:v>405.98669630000001</c:v>
                </c:pt>
                <c:pt idx="40872">
                  <c:v>405.99663129999999</c:v>
                </c:pt>
                <c:pt idx="40873">
                  <c:v>406.00656629999997</c:v>
                </c:pt>
                <c:pt idx="40874">
                  <c:v>406.01650230000001</c:v>
                </c:pt>
                <c:pt idx="40875">
                  <c:v>406.0264373</c:v>
                </c:pt>
                <c:pt idx="40876">
                  <c:v>406.03637229999998</c:v>
                </c:pt>
                <c:pt idx="40877">
                  <c:v>406.04630730000002</c:v>
                </c:pt>
                <c:pt idx="40878">
                  <c:v>406.05624330000001</c:v>
                </c:pt>
                <c:pt idx="40879">
                  <c:v>406.06617829999999</c:v>
                </c:pt>
                <c:pt idx="40880">
                  <c:v>406.07611329999997</c:v>
                </c:pt>
                <c:pt idx="40881">
                  <c:v>406.08604930000001</c:v>
                </c:pt>
                <c:pt idx="40882">
                  <c:v>406.0959843</c:v>
                </c:pt>
                <c:pt idx="40883">
                  <c:v>406.10591929999998</c:v>
                </c:pt>
                <c:pt idx="40884">
                  <c:v>406.11585430000002</c:v>
                </c:pt>
                <c:pt idx="40885">
                  <c:v>406.12579030000001</c:v>
                </c:pt>
                <c:pt idx="40886">
                  <c:v>406.13572529999999</c:v>
                </c:pt>
                <c:pt idx="40887">
                  <c:v>406.14566029999997</c:v>
                </c:pt>
                <c:pt idx="40888">
                  <c:v>406.15559530000002</c:v>
                </c:pt>
                <c:pt idx="40889">
                  <c:v>406.1655313</c:v>
                </c:pt>
                <c:pt idx="40890">
                  <c:v>406.17546629999998</c:v>
                </c:pt>
                <c:pt idx="40891">
                  <c:v>406.18540130000002</c:v>
                </c:pt>
                <c:pt idx="40892">
                  <c:v>406.19533630000001</c:v>
                </c:pt>
                <c:pt idx="40893">
                  <c:v>406.20527229999999</c:v>
                </c:pt>
                <c:pt idx="40894">
                  <c:v>406.21520729999997</c:v>
                </c:pt>
                <c:pt idx="40895">
                  <c:v>406.22514230000002</c:v>
                </c:pt>
                <c:pt idx="40896">
                  <c:v>406.2350773</c:v>
                </c:pt>
                <c:pt idx="40897">
                  <c:v>406.24501329999998</c:v>
                </c:pt>
                <c:pt idx="40898">
                  <c:v>406.25494830000002</c:v>
                </c:pt>
                <c:pt idx="40899">
                  <c:v>406.26488330000001</c:v>
                </c:pt>
                <c:pt idx="40900">
                  <c:v>406.27481929999999</c:v>
                </c:pt>
                <c:pt idx="40901">
                  <c:v>406.28475429999997</c:v>
                </c:pt>
                <c:pt idx="40902">
                  <c:v>406.29468930000002</c:v>
                </c:pt>
                <c:pt idx="40903">
                  <c:v>406.3046243</c:v>
                </c:pt>
                <c:pt idx="40904">
                  <c:v>406.31456029999998</c:v>
                </c:pt>
                <c:pt idx="40905">
                  <c:v>406.32449530000002</c:v>
                </c:pt>
                <c:pt idx="40906">
                  <c:v>406.33443030000001</c:v>
                </c:pt>
                <c:pt idx="40907">
                  <c:v>406.34436529999999</c:v>
                </c:pt>
                <c:pt idx="40908">
                  <c:v>406.35430129999997</c:v>
                </c:pt>
                <c:pt idx="40909">
                  <c:v>406.36423630000002</c:v>
                </c:pt>
                <c:pt idx="40910">
                  <c:v>406.3741713</c:v>
                </c:pt>
                <c:pt idx="40911">
                  <c:v>406.38410629999998</c:v>
                </c:pt>
                <c:pt idx="40912">
                  <c:v>406.39404230000002</c:v>
                </c:pt>
                <c:pt idx="40913">
                  <c:v>406.40397730000001</c:v>
                </c:pt>
                <c:pt idx="40914">
                  <c:v>406.41391229999999</c:v>
                </c:pt>
                <c:pt idx="40915">
                  <c:v>406.42384829999997</c:v>
                </c:pt>
                <c:pt idx="40916">
                  <c:v>406.43378330000002</c:v>
                </c:pt>
                <c:pt idx="40917">
                  <c:v>406.4437183</c:v>
                </c:pt>
                <c:pt idx="40918">
                  <c:v>406.45365329999998</c:v>
                </c:pt>
                <c:pt idx="40919">
                  <c:v>406.46358930000002</c:v>
                </c:pt>
                <c:pt idx="40920">
                  <c:v>406.47352430000001</c:v>
                </c:pt>
                <c:pt idx="40921">
                  <c:v>406.48345929999999</c:v>
                </c:pt>
                <c:pt idx="40922">
                  <c:v>406.49339429999998</c:v>
                </c:pt>
                <c:pt idx="40923">
                  <c:v>406.50333030000002</c:v>
                </c:pt>
                <c:pt idx="40924">
                  <c:v>406.5132653</c:v>
                </c:pt>
                <c:pt idx="40925">
                  <c:v>406.52320029999998</c:v>
                </c:pt>
                <c:pt idx="40926">
                  <c:v>406.53313530000003</c:v>
                </c:pt>
                <c:pt idx="40927">
                  <c:v>406.54307130000001</c:v>
                </c:pt>
                <c:pt idx="40928">
                  <c:v>406.55300629999999</c:v>
                </c:pt>
                <c:pt idx="40929">
                  <c:v>406.56294129999998</c:v>
                </c:pt>
                <c:pt idx="40930">
                  <c:v>406.57287730000002</c:v>
                </c:pt>
                <c:pt idx="40931">
                  <c:v>406.5828123</c:v>
                </c:pt>
                <c:pt idx="40932">
                  <c:v>406.59274729999998</c:v>
                </c:pt>
                <c:pt idx="40933">
                  <c:v>406.60268230000003</c:v>
                </c:pt>
                <c:pt idx="40934">
                  <c:v>406.61261830000001</c:v>
                </c:pt>
                <c:pt idx="40935">
                  <c:v>406.62255329999999</c:v>
                </c:pt>
                <c:pt idx="40936">
                  <c:v>406.63248829999998</c:v>
                </c:pt>
                <c:pt idx="40937">
                  <c:v>406.6424232</c:v>
                </c:pt>
                <c:pt idx="40938">
                  <c:v>406.6523593</c:v>
                </c:pt>
                <c:pt idx="40939">
                  <c:v>406.66229429999999</c:v>
                </c:pt>
                <c:pt idx="40940">
                  <c:v>406.67222930000003</c:v>
                </c:pt>
                <c:pt idx="40941">
                  <c:v>406.68216430000001</c:v>
                </c:pt>
                <c:pt idx="40942">
                  <c:v>406.69210029999999</c:v>
                </c:pt>
                <c:pt idx="40943">
                  <c:v>406.70203529999998</c:v>
                </c:pt>
                <c:pt idx="40944">
                  <c:v>406.71197030000002</c:v>
                </c:pt>
                <c:pt idx="40945">
                  <c:v>406.7219063</c:v>
                </c:pt>
                <c:pt idx="40946">
                  <c:v>406.73184129999999</c:v>
                </c:pt>
                <c:pt idx="40947">
                  <c:v>406.74177630000003</c:v>
                </c:pt>
                <c:pt idx="40948">
                  <c:v>406.75171130000001</c:v>
                </c:pt>
                <c:pt idx="40949">
                  <c:v>406.76164729999999</c:v>
                </c:pt>
                <c:pt idx="40950">
                  <c:v>406.77158229999998</c:v>
                </c:pt>
                <c:pt idx="40951">
                  <c:v>406.78151730000002</c:v>
                </c:pt>
                <c:pt idx="40952">
                  <c:v>406.7914523</c:v>
                </c:pt>
                <c:pt idx="40953">
                  <c:v>406.80138829999999</c:v>
                </c:pt>
                <c:pt idx="40954">
                  <c:v>406.81132330000003</c:v>
                </c:pt>
                <c:pt idx="40955">
                  <c:v>406.82125830000001</c:v>
                </c:pt>
                <c:pt idx="40956">
                  <c:v>406.8311933</c:v>
                </c:pt>
                <c:pt idx="40957">
                  <c:v>406.84112929999998</c:v>
                </c:pt>
                <c:pt idx="40958">
                  <c:v>406.85106500000001</c:v>
                </c:pt>
                <c:pt idx="40959">
                  <c:v>406.86099999999999</c:v>
                </c:pt>
                <c:pt idx="40960">
                  <c:v>406.87093499999997</c:v>
                </c:pt>
                <c:pt idx="40961">
                  <c:v>406.88087100000001</c:v>
                </c:pt>
                <c:pt idx="40962">
                  <c:v>406.890806</c:v>
                </c:pt>
                <c:pt idx="40963">
                  <c:v>406.90074099999998</c:v>
                </c:pt>
                <c:pt idx="40964">
                  <c:v>406.91067700000002</c:v>
                </c:pt>
                <c:pt idx="40965">
                  <c:v>406.92061200000001</c:v>
                </c:pt>
                <c:pt idx="40966">
                  <c:v>406.93054699999999</c:v>
                </c:pt>
                <c:pt idx="40967">
                  <c:v>406.94048199999997</c:v>
                </c:pt>
                <c:pt idx="40968">
                  <c:v>406.95041800000001</c:v>
                </c:pt>
                <c:pt idx="40969">
                  <c:v>406.960353</c:v>
                </c:pt>
                <c:pt idx="40970">
                  <c:v>406.97028799999998</c:v>
                </c:pt>
                <c:pt idx="40971">
                  <c:v>406.98022300000002</c:v>
                </c:pt>
                <c:pt idx="40972">
                  <c:v>406.99015900000001</c:v>
                </c:pt>
                <c:pt idx="40973">
                  <c:v>407.00009399999999</c:v>
                </c:pt>
                <c:pt idx="40974">
                  <c:v>407.01002899999997</c:v>
                </c:pt>
                <c:pt idx="40975">
                  <c:v>407.01996400000002</c:v>
                </c:pt>
                <c:pt idx="40976">
                  <c:v>407.0299</c:v>
                </c:pt>
                <c:pt idx="40977">
                  <c:v>407.03983499999998</c:v>
                </c:pt>
                <c:pt idx="40978">
                  <c:v>407.04977000000002</c:v>
                </c:pt>
                <c:pt idx="40979">
                  <c:v>407.05970600000001</c:v>
                </c:pt>
                <c:pt idx="40980">
                  <c:v>407.06964099999999</c:v>
                </c:pt>
                <c:pt idx="40981">
                  <c:v>407.07957599999997</c:v>
                </c:pt>
                <c:pt idx="40982">
                  <c:v>407.08951100000002</c:v>
                </c:pt>
                <c:pt idx="40983">
                  <c:v>407.099447</c:v>
                </c:pt>
                <c:pt idx="40984">
                  <c:v>407.10938199999998</c:v>
                </c:pt>
                <c:pt idx="40985">
                  <c:v>407.11931700000002</c:v>
                </c:pt>
                <c:pt idx="40986">
                  <c:v>407.12925200000001</c:v>
                </c:pt>
                <c:pt idx="40987">
                  <c:v>407.13918799999999</c:v>
                </c:pt>
                <c:pt idx="40988">
                  <c:v>407.14912299999997</c:v>
                </c:pt>
                <c:pt idx="40989">
                  <c:v>407.15905800000002</c:v>
                </c:pt>
                <c:pt idx="40990">
                  <c:v>407.168993</c:v>
                </c:pt>
                <c:pt idx="40991">
                  <c:v>407.17892899999998</c:v>
                </c:pt>
                <c:pt idx="40992">
                  <c:v>407.18886400000002</c:v>
                </c:pt>
                <c:pt idx="40993">
                  <c:v>407.19879900000001</c:v>
                </c:pt>
                <c:pt idx="40994">
                  <c:v>407.20873499999999</c:v>
                </c:pt>
                <c:pt idx="40995">
                  <c:v>407.21866999999997</c:v>
                </c:pt>
                <c:pt idx="40996">
                  <c:v>407.22860500000002</c:v>
                </c:pt>
                <c:pt idx="40997">
                  <c:v>407.23854</c:v>
                </c:pt>
                <c:pt idx="40998">
                  <c:v>407.24847599999998</c:v>
                </c:pt>
                <c:pt idx="40999">
                  <c:v>407.25841100000002</c:v>
                </c:pt>
                <c:pt idx="41000">
                  <c:v>407.26834600000001</c:v>
                </c:pt>
                <c:pt idx="41001">
                  <c:v>407.27828099999999</c:v>
                </c:pt>
                <c:pt idx="41002">
                  <c:v>407.28821699999997</c:v>
                </c:pt>
                <c:pt idx="41003">
                  <c:v>407.29815200000002</c:v>
                </c:pt>
                <c:pt idx="41004">
                  <c:v>407.308087</c:v>
                </c:pt>
                <c:pt idx="41005">
                  <c:v>407.31802199999998</c:v>
                </c:pt>
                <c:pt idx="41006">
                  <c:v>407.32795800000002</c:v>
                </c:pt>
                <c:pt idx="41007">
                  <c:v>407.33789300000001</c:v>
                </c:pt>
                <c:pt idx="41008">
                  <c:v>407.34782799999999</c:v>
                </c:pt>
                <c:pt idx="41009">
                  <c:v>407.35776399999997</c:v>
                </c:pt>
                <c:pt idx="41010">
                  <c:v>407.36769900000002</c:v>
                </c:pt>
                <c:pt idx="41011">
                  <c:v>407.377634</c:v>
                </c:pt>
                <c:pt idx="41012">
                  <c:v>407.38756899999998</c:v>
                </c:pt>
                <c:pt idx="41013">
                  <c:v>407.39750500000002</c:v>
                </c:pt>
                <c:pt idx="41014">
                  <c:v>407.40744000000001</c:v>
                </c:pt>
                <c:pt idx="41015">
                  <c:v>407.41737499999999</c:v>
                </c:pt>
                <c:pt idx="41016">
                  <c:v>407.42730999999998</c:v>
                </c:pt>
                <c:pt idx="41017">
                  <c:v>407.43724600000002</c:v>
                </c:pt>
                <c:pt idx="41018">
                  <c:v>407.447181</c:v>
                </c:pt>
                <c:pt idx="41019">
                  <c:v>407.45711599999998</c:v>
                </c:pt>
                <c:pt idx="41020">
                  <c:v>407.46705100000003</c:v>
                </c:pt>
                <c:pt idx="41021">
                  <c:v>407.47698700000001</c:v>
                </c:pt>
                <c:pt idx="41022">
                  <c:v>407.48692199999999</c:v>
                </c:pt>
                <c:pt idx="41023">
                  <c:v>407.49685699999998</c:v>
                </c:pt>
                <c:pt idx="41024">
                  <c:v>407.50679200000002</c:v>
                </c:pt>
                <c:pt idx="41025">
                  <c:v>407.516728</c:v>
                </c:pt>
                <c:pt idx="41026">
                  <c:v>407.52666299999999</c:v>
                </c:pt>
                <c:pt idx="41027">
                  <c:v>407.53659800000003</c:v>
                </c:pt>
                <c:pt idx="41028">
                  <c:v>407.54653400000001</c:v>
                </c:pt>
                <c:pt idx="41029">
                  <c:v>407.55646899999999</c:v>
                </c:pt>
                <c:pt idx="41030">
                  <c:v>407.56640399999998</c:v>
                </c:pt>
                <c:pt idx="41031">
                  <c:v>407.57633900000002</c:v>
                </c:pt>
                <c:pt idx="41032">
                  <c:v>407.586275</c:v>
                </c:pt>
                <c:pt idx="41033">
                  <c:v>407.59620999999999</c:v>
                </c:pt>
                <c:pt idx="41034">
                  <c:v>407.60614500000003</c:v>
                </c:pt>
                <c:pt idx="41035">
                  <c:v>407.61608000000001</c:v>
                </c:pt>
                <c:pt idx="41036">
                  <c:v>407.62601599999999</c:v>
                </c:pt>
                <c:pt idx="41037">
                  <c:v>407.63595099999998</c:v>
                </c:pt>
                <c:pt idx="41038">
                  <c:v>407.64588600000002</c:v>
                </c:pt>
                <c:pt idx="41039">
                  <c:v>407.655822</c:v>
                </c:pt>
                <c:pt idx="41040">
                  <c:v>407.66575699999999</c:v>
                </c:pt>
                <c:pt idx="41041">
                  <c:v>407.67569200000003</c:v>
                </c:pt>
                <c:pt idx="41042">
                  <c:v>407.68562700000001</c:v>
                </c:pt>
                <c:pt idx="41043">
                  <c:v>407.69556299999999</c:v>
                </c:pt>
                <c:pt idx="41044">
                  <c:v>407.70549799999998</c:v>
                </c:pt>
                <c:pt idx="41045">
                  <c:v>407.71543300000002</c:v>
                </c:pt>
                <c:pt idx="41046">
                  <c:v>407.725368</c:v>
                </c:pt>
                <c:pt idx="41047">
                  <c:v>407.73530399999999</c:v>
                </c:pt>
                <c:pt idx="41048">
                  <c:v>407.74523900000003</c:v>
                </c:pt>
                <c:pt idx="41049">
                  <c:v>407.75517400000001</c:v>
                </c:pt>
                <c:pt idx="41050">
                  <c:v>407.765109</c:v>
                </c:pt>
                <c:pt idx="41051">
                  <c:v>407.77504499999998</c:v>
                </c:pt>
                <c:pt idx="41052">
                  <c:v>407.78498000000002</c:v>
                </c:pt>
                <c:pt idx="41053">
                  <c:v>407.794915</c:v>
                </c:pt>
                <c:pt idx="41054">
                  <c:v>407.80485099999999</c:v>
                </c:pt>
                <c:pt idx="41055">
                  <c:v>407.81478600000003</c:v>
                </c:pt>
                <c:pt idx="41056">
                  <c:v>407.82472100000001</c:v>
                </c:pt>
                <c:pt idx="41057">
                  <c:v>407.834656</c:v>
                </c:pt>
                <c:pt idx="41058">
                  <c:v>407.84459199999998</c:v>
                </c:pt>
                <c:pt idx="41059">
                  <c:v>407.85452729999997</c:v>
                </c:pt>
                <c:pt idx="41060">
                  <c:v>407.86446230000001</c:v>
                </c:pt>
                <c:pt idx="41061">
                  <c:v>407.8743973</c:v>
                </c:pt>
                <c:pt idx="41062">
                  <c:v>407.88433329999998</c:v>
                </c:pt>
                <c:pt idx="41063">
                  <c:v>407.89426830000002</c:v>
                </c:pt>
                <c:pt idx="41064">
                  <c:v>407.90420330000001</c:v>
                </c:pt>
                <c:pt idx="41065">
                  <c:v>407.91413829999999</c:v>
                </c:pt>
                <c:pt idx="41066">
                  <c:v>407.92407429999997</c:v>
                </c:pt>
                <c:pt idx="41067">
                  <c:v>407.93400930000001</c:v>
                </c:pt>
                <c:pt idx="41068">
                  <c:v>407.9439443</c:v>
                </c:pt>
                <c:pt idx="41069">
                  <c:v>407.95388029999998</c:v>
                </c:pt>
                <c:pt idx="41070">
                  <c:v>407.96381530000002</c:v>
                </c:pt>
                <c:pt idx="41071">
                  <c:v>407.97375030000001</c:v>
                </c:pt>
                <c:pt idx="41072">
                  <c:v>407.98368529999999</c:v>
                </c:pt>
                <c:pt idx="41073">
                  <c:v>407.99362129999997</c:v>
                </c:pt>
                <c:pt idx="41074">
                  <c:v>408.00355630000001</c:v>
                </c:pt>
                <c:pt idx="41075">
                  <c:v>408.0134913</c:v>
                </c:pt>
                <c:pt idx="41076">
                  <c:v>408.02342629999998</c:v>
                </c:pt>
                <c:pt idx="41077">
                  <c:v>408.03336230000002</c:v>
                </c:pt>
                <c:pt idx="41078">
                  <c:v>408.04329730000001</c:v>
                </c:pt>
                <c:pt idx="41079">
                  <c:v>408.05323229999999</c:v>
                </c:pt>
                <c:pt idx="41080">
                  <c:v>408.06316729999998</c:v>
                </c:pt>
                <c:pt idx="41081">
                  <c:v>408.07310330000001</c:v>
                </c:pt>
                <c:pt idx="41082">
                  <c:v>408.0830383</c:v>
                </c:pt>
                <c:pt idx="41083">
                  <c:v>408.09297329999998</c:v>
                </c:pt>
                <c:pt idx="41084">
                  <c:v>408.10290930000002</c:v>
                </c:pt>
                <c:pt idx="41085">
                  <c:v>408.11284430000001</c:v>
                </c:pt>
                <c:pt idx="41086">
                  <c:v>408.12277920000002</c:v>
                </c:pt>
                <c:pt idx="41087">
                  <c:v>408.13271429999998</c:v>
                </c:pt>
                <c:pt idx="41088">
                  <c:v>408.14265030000001</c:v>
                </c:pt>
                <c:pt idx="41089">
                  <c:v>408.1525853</c:v>
                </c:pt>
                <c:pt idx="41090">
                  <c:v>408.16252029999998</c:v>
                </c:pt>
                <c:pt idx="41091">
                  <c:v>408.17245530000002</c:v>
                </c:pt>
                <c:pt idx="41092">
                  <c:v>408.18239130000001</c:v>
                </c:pt>
                <c:pt idx="41093">
                  <c:v>408.19232629999999</c:v>
                </c:pt>
                <c:pt idx="41094">
                  <c:v>408.20226129999998</c:v>
                </c:pt>
                <c:pt idx="41095">
                  <c:v>408.21219630000002</c:v>
                </c:pt>
                <c:pt idx="41096">
                  <c:v>408.2221323</c:v>
                </c:pt>
                <c:pt idx="41097">
                  <c:v>408.23206729999998</c:v>
                </c:pt>
                <c:pt idx="41098">
                  <c:v>408.24200230000002</c:v>
                </c:pt>
                <c:pt idx="41099">
                  <c:v>408.25193830000001</c:v>
                </c:pt>
                <c:pt idx="41100">
                  <c:v>408.26187329999999</c:v>
                </c:pt>
                <c:pt idx="41101">
                  <c:v>408.27180829999998</c:v>
                </c:pt>
                <c:pt idx="41102">
                  <c:v>408.28174330000002</c:v>
                </c:pt>
                <c:pt idx="41103">
                  <c:v>408.2916793</c:v>
                </c:pt>
                <c:pt idx="41104">
                  <c:v>408.30161429999998</c:v>
                </c:pt>
                <c:pt idx="41105">
                  <c:v>408.31154930000002</c:v>
                </c:pt>
                <c:pt idx="41106">
                  <c:v>408.32148430000001</c:v>
                </c:pt>
                <c:pt idx="41107">
                  <c:v>408.33142029999999</c:v>
                </c:pt>
                <c:pt idx="41108">
                  <c:v>408.34135529999998</c:v>
                </c:pt>
                <c:pt idx="41109">
                  <c:v>408.35129030000002</c:v>
                </c:pt>
                <c:pt idx="41110">
                  <c:v>408.3612263</c:v>
                </c:pt>
                <c:pt idx="41111">
                  <c:v>408.37116129999998</c:v>
                </c:pt>
                <c:pt idx="41112">
                  <c:v>408.38109630000002</c:v>
                </c:pt>
                <c:pt idx="41113">
                  <c:v>408.39103130000001</c:v>
                </c:pt>
                <c:pt idx="41114">
                  <c:v>408.40096729999999</c:v>
                </c:pt>
                <c:pt idx="41115">
                  <c:v>408.41090229999998</c:v>
                </c:pt>
                <c:pt idx="41116">
                  <c:v>408.42083730000002</c:v>
                </c:pt>
                <c:pt idx="41117">
                  <c:v>408.4307723</c:v>
                </c:pt>
                <c:pt idx="41118">
                  <c:v>408.44070829999998</c:v>
                </c:pt>
                <c:pt idx="41119">
                  <c:v>408.45064330000002</c:v>
                </c:pt>
                <c:pt idx="41120">
                  <c:v>408.46057830000001</c:v>
                </c:pt>
                <c:pt idx="41121">
                  <c:v>408.47051329999999</c:v>
                </c:pt>
                <c:pt idx="41122">
                  <c:v>408.48044929999998</c:v>
                </c:pt>
                <c:pt idx="41123">
                  <c:v>408.49038430000002</c:v>
                </c:pt>
                <c:pt idx="41124">
                  <c:v>408.5003193</c:v>
                </c:pt>
                <c:pt idx="41125">
                  <c:v>408.51025529999998</c:v>
                </c:pt>
                <c:pt idx="41126">
                  <c:v>408.52019030000002</c:v>
                </c:pt>
                <c:pt idx="41127">
                  <c:v>408.53012530000001</c:v>
                </c:pt>
                <c:pt idx="41128">
                  <c:v>408.54006029999999</c:v>
                </c:pt>
                <c:pt idx="41129">
                  <c:v>408.54999629999998</c:v>
                </c:pt>
                <c:pt idx="41130">
                  <c:v>408.55993130000002</c:v>
                </c:pt>
                <c:pt idx="41131">
                  <c:v>408.5698663</c:v>
                </c:pt>
                <c:pt idx="41132">
                  <c:v>408.57980129999999</c:v>
                </c:pt>
                <c:pt idx="41133">
                  <c:v>408.58973730000002</c:v>
                </c:pt>
                <c:pt idx="41134">
                  <c:v>408.59967230000001</c:v>
                </c:pt>
                <c:pt idx="41135">
                  <c:v>408.60960729999999</c:v>
                </c:pt>
                <c:pt idx="41136">
                  <c:v>408.61954329999998</c:v>
                </c:pt>
                <c:pt idx="41137">
                  <c:v>408.62947830000002</c:v>
                </c:pt>
                <c:pt idx="41138">
                  <c:v>408.6394133</c:v>
                </c:pt>
                <c:pt idx="41139">
                  <c:v>408.64934829999999</c:v>
                </c:pt>
                <c:pt idx="41140">
                  <c:v>408.65928430000002</c:v>
                </c:pt>
                <c:pt idx="41141">
                  <c:v>408.66921930000001</c:v>
                </c:pt>
                <c:pt idx="41142">
                  <c:v>408.67915429999999</c:v>
                </c:pt>
                <c:pt idx="41143">
                  <c:v>408.68908929999998</c:v>
                </c:pt>
                <c:pt idx="41144">
                  <c:v>408.69902530000002</c:v>
                </c:pt>
                <c:pt idx="41145">
                  <c:v>408.7089603</c:v>
                </c:pt>
                <c:pt idx="41146">
                  <c:v>408.71889529999999</c:v>
                </c:pt>
                <c:pt idx="41147">
                  <c:v>408.72883030000003</c:v>
                </c:pt>
                <c:pt idx="41148">
                  <c:v>408.73876630000001</c:v>
                </c:pt>
                <c:pt idx="41149">
                  <c:v>408.74870129999999</c:v>
                </c:pt>
                <c:pt idx="41150">
                  <c:v>408.75863629999998</c:v>
                </c:pt>
                <c:pt idx="41151">
                  <c:v>408.76857230000002</c:v>
                </c:pt>
                <c:pt idx="41152">
                  <c:v>408.7785073</c:v>
                </c:pt>
                <c:pt idx="41153">
                  <c:v>408.78844229999999</c:v>
                </c:pt>
                <c:pt idx="41154">
                  <c:v>408.79837730000003</c:v>
                </c:pt>
                <c:pt idx="41155">
                  <c:v>408.80831330000001</c:v>
                </c:pt>
                <c:pt idx="41156">
                  <c:v>408.81824829999999</c:v>
                </c:pt>
                <c:pt idx="41157">
                  <c:v>408.82818329999998</c:v>
                </c:pt>
                <c:pt idx="41158">
                  <c:v>408.83811830000002</c:v>
                </c:pt>
                <c:pt idx="41159">
                  <c:v>408.8480543</c:v>
                </c:pt>
                <c:pt idx="41160">
                  <c:v>408.85798849999998</c:v>
                </c:pt>
                <c:pt idx="41161">
                  <c:v>408.86792350000002</c:v>
                </c:pt>
                <c:pt idx="41162">
                  <c:v>408.8778595</c:v>
                </c:pt>
                <c:pt idx="41163">
                  <c:v>408.88779449999998</c:v>
                </c:pt>
                <c:pt idx="41164">
                  <c:v>408.89772950000003</c:v>
                </c:pt>
                <c:pt idx="41165">
                  <c:v>408.90766450000001</c:v>
                </c:pt>
                <c:pt idx="41166">
                  <c:v>408.91760049999999</c:v>
                </c:pt>
                <c:pt idx="41167">
                  <c:v>408.92753549999998</c:v>
                </c:pt>
                <c:pt idx="41168">
                  <c:v>408.93747050000002</c:v>
                </c:pt>
                <c:pt idx="41169">
                  <c:v>408.9474055</c:v>
                </c:pt>
                <c:pt idx="41170">
                  <c:v>408.95734149999998</c:v>
                </c:pt>
                <c:pt idx="41171">
                  <c:v>408.96727650000003</c:v>
                </c:pt>
                <c:pt idx="41172">
                  <c:v>408.97721150000001</c:v>
                </c:pt>
                <c:pt idx="41173">
                  <c:v>408.98714749999999</c:v>
                </c:pt>
                <c:pt idx="41174">
                  <c:v>408.99708249999998</c:v>
                </c:pt>
                <c:pt idx="41175">
                  <c:v>409.00701750000002</c:v>
                </c:pt>
                <c:pt idx="41176">
                  <c:v>409.0169525</c:v>
                </c:pt>
                <c:pt idx="41177">
                  <c:v>409.02688849999998</c:v>
                </c:pt>
                <c:pt idx="41178">
                  <c:v>409.03682350000003</c:v>
                </c:pt>
                <c:pt idx="41179">
                  <c:v>409.04675850000001</c:v>
                </c:pt>
                <c:pt idx="41180">
                  <c:v>409.05669449999999</c:v>
                </c:pt>
                <c:pt idx="41181">
                  <c:v>409.06662949999998</c:v>
                </c:pt>
                <c:pt idx="41182">
                  <c:v>409.07656450000002</c:v>
                </c:pt>
                <c:pt idx="41183">
                  <c:v>409.0864995</c:v>
                </c:pt>
                <c:pt idx="41184">
                  <c:v>409.09643549999998</c:v>
                </c:pt>
                <c:pt idx="41185">
                  <c:v>409.10637050000003</c:v>
                </c:pt>
                <c:pt idx="41186">
                  <c:v>409.11630550000001</c:v>
                </c:pt>
                <c:pt idx="41187">
                  <c:v>409.12624049999999</c:v>
                </c:pt>
                <c:pt idx="41188">
                  <c:v>409.13617649999998</c:v>
                </c:pt>
                <c:pt idx="41189">
                  <c:v>409.14611150000002</c:v>
                </c:pt>
                <c:pt idx="41190">
                  <c:v>409.1560465</c:v>
                </c:pt>
                <c:pt idx="41191">
                  <c:v>409.16598249999998</c:v>
                </c:pt>
                <c:pt idx="41192">
                  <c:v>409.17591750000003</c:v>
                </c:pt>
                <c:pt idx="41193">
                  <c:v>409.18585250000001</c:v>
                </c:pt>
                <c:pt idx="41194">
                  <c:v>409.19578749999999</c:v>
                </c:pt>
                <c:pt idx="41195">
                  <c:v>409.20572349999998</c:v>
                </c:pt>
                <c:pt idx="41196">
                  <c:v>409.21565850000002</c:v>
                </c:pt>
                <c:pt idx="41197">
                  <c:v>409.2255935</c:v>
                </c:pt>
                <c:pt idx="41198">
                  <c:v>409.23552849999999</c:v>
                </c:pt>
                <c:pt idx="41199">
                  <c:v>409.24546450000003</c:v>
                </c:pt>
                <c:pt idx="41200">
                  <c:v>409.25539950000001</c:v>
                </c:pt>
                <c:pt idx="41201">
                  <c:v>409.26533449999999</c:v>
                </c:pt>
                <c:pt idx="41202">
                  <c:v>409.27527049999998</c:v>
                </c:pt>
                <c:pt idx="41203">
                  <c:v>409.28520550000002</c:v>
                </c:pt>
                <c:pt idx="41204">
                  <c:v>409.2951405</c:v>
                </c:pt>
                <c:pt idx="41205">
                  <c:v>409.30507549999999</c:v>
                </c:pt>
                <c:pt idx="41206">
                  <c:v>409.31501150000003</c:v>
                </c:pt>
                <c:pt idx="41207">
                  <c:v>409.32494650000001</c:v>
                </c:pt>
                <c:pt idx="41208">
                  <c:v>409.33488149999999</c:v>
                </c:pt>
                <c:pt idx="41209">
                  <c:v>409.34481649999998</c:v>
                </c:pt>
                <c:pt idx="41210">
                  <c:v>409.35475250000002</c:v>
                </c:pt>
                <c:pt idx="41211">
                  <c:v>409.3646875</c:v>
                </c:pt>
                <c:pt idx="41212">
                  <c:v>409.37462249999999</c:v>
                </c:pt>
                <c:pt idx="41213">
                  <c:v>409.38455850000003</c:v>
                </c:pt>
                <c:pt idx="41214">
                  <c:v>409.39449350000001</c:v>
                </c:pt>
                <c:pt idx="41215">
                  <c:v>409.40442849999999</c:v>
                </c:pt>
                <c:pt idx="41216">
                  <c:v>409.41436349999998</c:v>
                </c:pt>
                <c:pt idx="41217">
                  <c:v>409.42429950000002</c:v>
                </c:pt>
                <c:pt idx="41218">
                  <c:v>409.4342345</c:v>
                </c:pt>
                <c:pt idx="41219">
                  <c:v>409.44416949999999</c:v>
                </c:pt>
                <c:pt idx="41220">
                  <c:v>409.45410550000003</c:v>
                </c:pt>
                <c:pt idx="41221">
                  <c:v>409.46404050000001</c:v>
                </c:pt>
                <c:pt idx="41222">
                  <c:v>409.47397549999999</c:v>
                </c:pt>
                <c:pt idx="41223">
                  <c:v>409.48391049999998</c:v>
                </c:pt>
                <c:pt idx="41224">
                  <c:v>409.49384650000002</c:v>
                </c:pt>
                <c:pt idx="41225">
                  <c:v>409.5037815</c:v>
                </c:pt>
                <c:pt idx="41226">
                  <c:v>409.51371649999999</c:v>
                </c:pt>
                <c:pt idx="41227">
                  <c:v>409.52365250000003</c:v>
                </c:pt>
                <c:pt idx="41228">
                  <c:v>409.53358750000001</c:v>
                </c:pt>
                <c:pt idx="41229">
                  <c:v>409.54352249999999</c:v>
                </c:pt>
                <c:pt idx="41230">
                  <c:v>409.55345749999998</c:v>
                </c:pt>
                <c:pt idx="41231">
                  <c:v>409.56339350000002</c:v>
                </c:pt>
                <c:pt idx="41232">
                  <c:v>409.5733285</c:v>
                </c:pt>
                <c:pt idx="41233">
                  <c:v>409.58326349999999</c:v>
                </c:pt>
                <c:pt idx="41234">
                  <c:v>409.59319850000003</c:v>
                </c:pt>
                <c:pt idx="41235">
                  <c:v>409.60313450000001</c:v>
                </c:pt>
                <c:pt idx="41236">
                  <c:v>409.61306949999999</c:v>
                </c:pt>
                <c:pt idx="41237">
                  <c:v>409.62300449999998</c:v>
                </c:pt>
                <c:pt idx="41238">
                  <c:v>409.63294050000002</c:v>
                </c:pt>
                <c:pt idx="41239">
                  <c:v>409.6428755</c:v>
                </c:pt>
                <c:pt idx="41240">
                  <c:v>409.65281049999999</c:v>
                </c:pt>
                <c:pt idx="41241">
                  <c:v>409.66274550000003</c:v>
                </c:pt>
                <c:pt idx="41242">
                  <c:v>409.67268150000001</c:v>
                </c:pt>
                <c:pt idx="41243">
                  <c:v>409.68261649999999</c:v>
                </c:pt>
                <c:pt idx="41244">
                  <c:v>409.69255149999998</c:v>
                </c:pt>
                <c:pt idx="41245">
                  <c:v>409.70248750000002</c:v>
                </c:pt>
                <c:pt idx="41246">
                  <c:v>409.7124225</c:v>
                </c:pt>
                <c:pt idx="41247">
                  <c:v>409.72235749999999</c:v>
                </c:pt>
                <c:pt idx="41248">
                  <c:v>409.73229250000003</c:v>
                </c:pt>
                <c:pt idx="41249">
                  <c:v>409.74222850000001</c:v>
                </c:pt>
                <c:pt idx="41250">
                  <c:v>409.75216349999999</c:v>
                </c:pt>
                <c:pt idx="41251">
                  <c:v>409.76209849999998</c:v>
                </c:pt>
                <c:pt idx="41252">
                  <c:v>409.77203350000002</c:v>
                </c:pt>
                <c:pt idx="41253">
                  <c:v>409.7819695</c:v>
                </c:pt>
                <c:pt idx="41254">
                  <c:v>409.79190449999999</c:v>
                </c:pt>
                <c:pt idx="41255">
                  <c:v>409.80183950000003</c:v>
                </c:pt>
                <c:pt idx="41256">
                  <c:v>409.81177550000001</c:v>
                </c:pt>
                <c:pt idx="41257">
                  <c:v>409.82171049999999</c:v>
                </c:pt>
                <c:pt idx="41258">
                  <c:v>409.83164549999998</c:v>
                </c:pt>
                <c:pt idx="41259">
                  <c:v>409.84158050000002</c:v>
                </c:pt>
                <c:pt idx="41260">
                  <c:v>409.8515165</c:v>
                </c:pt>
                <c:pt idx="41261">
                  <c:v>409.86145210000001</c:v>
                </c:pt>
                <c:pt idx="41262">
                  <c:v>409.87138709999999</c:v>
                </c:pt>
                <c:pt idx="41263">
                  <c:v>409.88132309999997</c:v>
                </c:pt>
                <c:pt idx="41264">
                  <c:v>409.89125810000002</c:v>
                </c:pt>
                <c:pt idx="41265">
                  <c:v>409.9011931</c:v>
                </c:pt>
                <c:pt idx="41266">
                  <c:v>409.91112809999998</c:v>
                </c:pt>
                <c:pt idx="41267">
                  <c:v>409.92106410000002</c:v>
                </c:pt>
                <c:pt idx="41268">
                  <c:v>409.93099910000001</c:v>
                </c:pt>
                <c:pt idx="41269">
                  <c:v>409.94093409999999</c:v>
                </c:pt>
                <c:pt idx="41270">
                  <c:v>409.95086909999998</c:v>
                </c:pt>
                <c:pt idx="41271">
                  <c:v>409.96080510000002</c:v>
                </c:pt>
                <c:pt idx="41272">
                  <c:v>409.9707401</c:v>
                </c:pt>
                <c:pt idx="41273">
                  <c:v>409.98067509999998</c:v>
                </c:pt>
                <c:pt idx="41274">
                  <c:v>409.99061110000002</c:v>
                </c:pt>
                <c:pt idx="41275">
                  <c:v>410.00054610000001</c:v>
                </c:pt>
                <c:pt idx="41276">
                  <c:v>410.01048109999999</c:v>
                </c:pt>
                <c:pt idx="41277">
                  <c:v>410.02041709999997</c:v>
                </c:pt>
                <c:pt idx="41278">
                  <c:v>410.03035210000002</c:v>
                </c:pt>
                <c:pt idx="41279">
                  <c:v>410.0402871</c:v>
                </c:pt>
                <c:pt idx="41280">
                  <c:v>410.05022209999998</c:v>
                </c:pt>
                <c:pt idx="41281">
                  <c:v>410.06015810000002</c:v>
                </c:pt>
                <c:pt idx="41282">
                  <c:v>410.07009310000001</c:v>
                </c:pt>
                <c:pt idx="41283">
                  <c:v>410.08002809999999</c:v>
                </c:pt>
                <c:pt idx="41284">
                  <c:v>410.08996309999998</c:v>
                </c:pt>
                <c:pt idx="41285">
                  <c:v>410.09989910000002</c:v>
                </c:pt>
                <c:pt idx="41286">
                  <c:v>410.1098341</c:v>
                </c:pt>
                <c:pt idx="41287">
                  <c:v>410.11976909999998</c:v>
                </c:pt>
                <c:pt idx="41288">
                  <c:v>410.12970510000002</c:v>
                </c:pt>
                <c:pt idx="41289">
                  <c:v>410.13964010000001</c:v>
                </c:pt>
                <c:pt idx="41290">
                  <c:v>410.14957509999999</c:v>
                </c:pt>
                <c:pt idx="41291">
                  <c:v>410.15951009999998</c:v>
                </c:pt>
                <c:pt idx="41292">
                  <c:v>410.16944610000002</c:v>
                </c:pt>
                <c:pt idx="41293">
                  <c:v>410.1793811</c:v>
                </c:pt>
                <c:pt idx="41294">
                  <c:v>410.18931609999998</c:v>
                </c:pt>
                <c:pt idx="41295">
                  <c:v>410.19925210000002</c:v>
                </c:pt>
                <c:pt idx="41296">
                  <c:v>410.20918710000001</c:v>
                </c:pt>
                <c:pt idx="41297">
                  <c:v>410.21912209999999</c:v>
                </c:pt>
                <c:pt idx="41298">
                  <c:v>410.22905709999998</c:v>
                </c:pt>
                <c:pt idx="41299">
                  <c:v>410.23899310000002</c:v>
                </c:pt>
                <c:pt idx="41300">
                  <c:v>410.2489281</c:v>
                </c:pt>
                <c:pt idx="41301">
                  <c:v>410.25886309999999</c:v>
                </c:pt>
                <c:pt idx="41302">
                  <c:v>410.26879910000002</c:v>
                </c:pt>
                <c:pt idx="41303">
                  <c:v>410.27873410000001</c:v>
                </c:pt>
                <c:pt idx="41304">
                  <c:v>410.28866909999999</c:v>
                </c:pt>
                <c:pt idx="41305">
                  <c:v>410.29860409999998</c:v>
                </c:pt>
                <c:pt idx="41306">
                  <c:v>410.30854010000002</c:v>
                </c:pt>
                <c:pt idx="41307">
                  <c:v>410.3184751</c:v>
                </c:pt>
                <c:pt idx="41308">
                  <c:v>410.32841009999999</c:v>
                </c:pt>
                <c:pt idx="41309">
                  <c:v>410.33834610000002</c:v>
                </c:pt>
                <c:pt idx="41310">
                  <c:v>410.34828110000001</c:v>
                </c:pt>
                <c:pt idx="41311">
                  <c:v>410.35821609999999</c:v>
                </c:pt>
                <c:pt idx="41312">
                  <c:v>410.36815109999998</c:v>
                </c:pt>
                <c:pt idx="41313">
                  <c:v>410.37808710000002</c:v>
                </c:pt>
                <c:pt idx="41314">
                  <c:v>410.3880221</c:v>
                </c:pt>
                <c:pt idx="41315">
                  <c:v>410.39795709999999</c:v>
                </c:pt>
                <c:pt idx="41316">
                  <c:v>410.40789310000002</c:v>
                </c:pt>
                <c:pt idx="41317">
                  <c:v>410.41782810000001</c:v>
                </c:pt>
                <c:pt idx="41318">
                  <c:v>410.42776309999999</c:v>
                </c:pt>
                <c:pt idx="41319">
                  <c:v>410.43769809999998</c:v>
                </c:pt>
                <c:pt idx="41320">
                  <c:v>410.44763410000002</c:v>
                </c:pt>
                <c:pt idx="41321">
                  <c:v>410.4575691</c:v>
                </c:pt>
                <c:pt idx="41322">
                  <c:v>410.46750409999999</c:v>
                </c:pt>
                <c:pt idx="41323">
                  <c:v>410.47744010000002</c:v>
                </c:pt>
                <c:pt idx="41324">
                  <c:v>410.48737510000001</c:v>
                </c:pt>
                <c:pt idx="41325">
                  <c:v>410.49731009999999</c:v>
                </c:pt>
                <c:pt idx="41326">
                  <c:v>410.50724509999998</c:v>
                </c:pt>
                <c:pt idx="41327">
                  <c:v>410.51718110000002</c:v>
                </c:pt>
                <c:pt idx="41328">
                  <c:v>410.5271161</c:v>
                </c:pt>
                <c:pt idx="41329">
                  <c:v>410.53705109999999</c:v>
                </c:pt>
                <c:pt idx="41330">
                  <c:v>410.54698710000002</c:v>
                </c:pt>
                <c:pt idx="41331">
                  <c:v>410.55692210000001</c:v>
                </c:pt>
                <c:pt idx="41332">
                  <c:v>410.56685709999999</c:v>
                </c:pt>
                <c:pt idx="41333">
                  <c:v>410.57679209999998</c:v>
                </c:pt>
                <c:pt idx="41334">
                  <c:v>410.58672810000002</c:v>
                </c:pt>
                <c:pt idx="41335">
                  <c:v>410.5966631</c:v>
                </c:pt>
                <c:pt idx="41336">
                  <c:v>410.60659809999999</c:v>
                </c:pt>
                <c:pt idx="41337">
                  <c:v>410.61653410000002</c:v>
                </c:pt>
                <c:pt idx="41338">
                  <c:v>410.62646910000001</c:v>
                </c:pt>
                <c:pt idx="41339">
                  <c:v>410.63640409999999</c:v>
                </c:pt>
                <c:pt idx="41340">
                  <c:v>410.64633909999998</c:v>
                </c:pt>
                <c:pt idx="41341">
                  <c:v>410.65627510000002</c:v>
                </c:pt>
                <c:pt idx="41342">
                  <c:v>410.6662101</c:v>
                </c:pt>
                <c:pt idx="41343">
                  <c:v>410.67614509999999</c:v>
                </c:pt>
                <c:pt idx="41344">
                  <c:v>410.68608110000002</c:v>
                </c:pt>
                <c:pt idx="41345">
                  <c:v>410.69601610000001</c:v>
                </c:pt>
                <c:pt idx="41346">
                  <c:v>410.70595109999999</c:v>
                </c:pt>
                <c:pt idx="41347">
                  <c:v>410.71588609999998</c:v>
                </c:pt>
                <c:pt idx="41348">
                  <c:v>410.72582210000002</c:v>
                </c:pt>
                <c:pt idx="41349">
                  <c:v>410.7357571</c:v>
                </c:pt>
                <c:pt idx="41350">
                  <c:v>410.74569209999999</c:v>
                </c:pt>
                <c:pt idx="41351">
                  <c:v>410.75562810000002</c:v>
                </c:pt>
                <c:pt idx="41352">
                  <c:v>410.76556310000001</c:v>
                </c:pt>
                <c:pt idx="41353">
                  <c:v>410.77549809999999</c:v>
                </c:pt>
                <c:pt idx="41354">
                  <c:v>410.78543309999998</c:v>
                </c:pt>
                <c:pt idx="41355">
                  <c:v>410.79536910000002</c:v>
                </c:pt>
                <c:pt idx="41356">
                  <c:v>410.8053041</c:v>
                </c:pt>
                <c:pt idx="41357">
                  <c:v>410.81523909999999</c:v>
                </c:pt>
                <c:pt idx="41358">
                  <c:v>410.82517510000002</c:v>
                </c:pt>
                <c:pt idx="41359">
                  <c:v>410.83511010000001</c:v>
                </c:pt>
                <c:pt idx="41360">
                  <c:v>410.84504509999999</c:v>
                </c:pt>
                <c:pt idx="41361">
                  <c:v>410.85498000000001</c:v>
                </c:pt>
                <c:pt idx="41362">
                  <c:v>410.864915</c:v>
                </c:pt>
                <c:pt idx="41363">
                  <c:v>410.87484999999998</c:v>
                </c:pt>
                <c:pt idx="41364">
                  <c:v>410.88478500000002</c:v>
                </c:pt>
                <c:pt idx="41365">
                  <c:v>410.894721</c:v>
                </c:pt>
                <c:pt idx="41366">
                  <c:v>410.90465599999999</c:v>
                </c:pt>
                <c:pt idx="41367">
                  <c:v>410.91459099999997</c:v>
                </c:pt>
                <c:pt idx="41368">
                  <c:v>410.92452600000001</c:v>
                </c:pt>
                <c:pt idx="41369">
                  <c:v>410.934462</c:v>
                </c:pt>
                <c:pt idx="41370">
                  <c:v>410.94439699999998</c:v>
                </c:pt>
                <c:pt idx="41371">
                  <c:v>410.95433200000002</c:v>
                </c:pt>
                <c:pt idx="41372">
                  <c:v>410.964268</c:v>
                </c:pt>
                <c:pt idx="41373">
                  <c:v>410.97420299999999</c:v>
                </c:pt>
                <c:pt idx="41374">
                  <c:v>410.98413799999997</c:v>
                </c:pt>
                <c:pt idx="41375">
                  <c:v>410.99407400000001</c:v>
                </c:pt>
                <c:pt idx="41376">
                  <c:v>411.004009</c:v>
                </c:pt>
                <c:pt idx="41377">
                  <c:v>411.01394399999998</c:v>
                </c:pt>
                <c:pt idx="41378">
                  <c:v>411.02387900000002</c:v>
                </c:pt>
                <c:pt idx="41379">
                  <c:v>411.033815</c:v>
                </c:pt>
                <c:pt idx="41380">
                  <c:v>411.04374999999999</c:v>
                </c:pt>
                <c:pt idx="41381">
                  <c:v>411.05368499999997</c:v>
                </c:pt>
                <c:pt idx="41382">
                  <c:v>411.06362100000001</c:v>
                </c:pt>
                <c:pt idx="41383">
                  <c:v>411.073556</c:v>
                </c:pt>
                <c:pt idx="41384">
                  <c:v>411.08349099999998</c:v>
                </c:pt>
                <c:pt idx="41385">
                  <c:v>411.09342600000002</c:v>
                </c:pt>
                <c:pt idx="41386">
                  <c:v>411.103362</c:v>
                </c:pt>
                <c:pt idx="41387">
                  <c:v>411.11329699999999</c:v>
                </c:pt>
                <c:pt idx="41388">
                  <c:v>411.12323199999997</c:v>
                </c:pt>
                <c:pt idx="41389">
                  <c:v>411.13316800000001</c:v>
                </c:pt>
                <c:pt idx="41390">
                  <c:v>411.143103</c:v>
                </c:pt>
                <c:pt idx="41391">
                  <c:v>411.15303799999998</c:v>
                </c:pt>
                <c:pt idx="41392">
                  <c:v>411.16297300000002</c:v>
                </c:pt>
                <c:pt idx="41393">
                  <c:v>411.172909</c:v>
                </c:pt>
                <c:pt idx="41394">
                  <c:v>411.18284399999999</c:v>
                </c:pt>
                <c:pt idx="41395">
                  <c:v>411.19277899999997</c:v>
                </c:pt>
                <c:pt idx="41396">
                  <c:v>411.20271500000001</c:v>
                </c:pt>
                <c:pt idx="41397">
                  <c:v>411.21265</c:v>
                </c:pt>
                <c:pt idx="41398">
                  <c:v>411.22258499999998</c:v>
                </c:pt>
                <c:pt idx="41399">
                  <c:v>411.23252000000002</c:v>
                </c:pt>
                <c:pt idx="41400">
                  <c:v>411.242456</c:v>
                </c:pt>
                <c:pt idx="41401">
                  <c:v>411.25239099999999</c:v>
                </c:pt>
                <c:pt idx="41402">
                  <c:v>411.26232599999997</c:v>
                </c:pt>
                <c:pt idx="41403">
                  <c:v>411.27226200000001</c:v>
                </c:pt>
                <c:pt idx="41404">
                  <c:v>411.282197</c:v>
                </c:pt>
                <c:pt idx="41405">
                  <c:v>411.29213199999998</c:v>
                </c:pt>
                <c:pt idx="41406">
                  <c:v>411.30206700000002</c:v>
                </c:pt>
                <c:pt idx="41407">
                  <c:v>411.312003</c:v>
                </c:pt>
                <c:pt idx="41408">
                  <c:v>411.32193799999999</c:v>
                </c:pt>
                <c:pt idx="41409">
                  <c:v>411.33187299999997</c:v>
                </c:pt>
                <c:pt idx="41410">
                  <c:v>411.34180900000001</c:v>
                </c:pt>
                <c:pt idx="41411">
                  <c:v>411.351744</c:v>
                </c:pt>
                <c:pt idx="41412">
                  <c:v>411.36167899999998</c:v>
                </c:pt>
                <c:pt idx="41413">
                  <c:v>411.37161500000002</c:v>
                </c:pt>
                <c:pt idx="41414">
                  <c:v>411.38155</c:v>
                </c:pt>
                <c:pt idx="41415">
                  <c:v>411.39148499999999</c:v>
                </c:pt>
                <c:pt idx="41416">
                  <c:v>411.40141999999997</c:v>
                </c:pt>
                <c:pt idx="41417">
                  <c:v>411.41135600000001</c:v>
                </c:pt>
                <c:pt idx="41418">
                  <c:v>411.421291</c:v>
                </c:pt>
                <c:pt idx="41419">
                  <c:v>411.43122599999998</c:v>
                </c:pt>
                <c:pt idx="41420">
                  <c:v>411.44116200000002</c:v>
                </c:pt>
                <c:pt idx="41421">
                  <c:v>411.451097</c:v>
                </c:pt>
                <c:pt idx="41422">
                  <c:v>411.46103199999999</c:v>
                </c:pt>
                <c:pt idx="41423">
                  <c:v>411.47096699999997</c:v>
                </c:pt>
                <c:pt idx="41424">
                  <c:v>411.48090300000001</c:v>
                </c:pt>
                <c:pt idx="41425">
                  <c:v>411.490838</c:v>
                </c:pt>
                <c:pt idx="41426">
                  <c:v>411.50077299999998</c:v>
                </c:pt>
                <c:pt idx="41427">
                  <c:v>411.51070900000002</c:v>
                </c:pt>
                <c:pt idx="41428">
                  <c:v>411.520644</c:v>
                </c:pt>
                <c:pt idx="41429">
                  <c:v>411.53057899999999</c:v>
                </c:pt>
                <c:pt idx="41430">
                  <c:v>411.54051399999997</c:v>
                </c:pt>
                <c:pt idx="41431">
                  <c:v>411.55045000000001</c:v>
                </c:pt>
                <c:pt idx="41432">
                  <c:v>411.560385</c:v>
                </c:pt>
                <c:pt idx="41433">
                  <c:v>411.57031999999998</c:v>
                </c:pt>
                <c:pt idx="41434">
                  <c:v>411.58025600000002</c:v>
                </c:pt>
                <c:pt idx="41435">
                  <c:v>411.590191</c:v>
                </c:pt>
                <c:pt idx="41436">
                  <c:v>411.60012599999999</c:v>
                </c:pt>
                <c:pt idx="41437">
                  <c:v>411.61006200000003</c:v>
                </c:pt>
                <c:pt idx="41438">
                  <c:v>411.61999700000001</c:v>
                </c:pt>
                <c:pt idx="41439">
                  <c:v>411.629932</c:v>
                </c:pt>
                <c:pt idx="41440">
                  <c:v>411.63986699999998</c:v>
                </c:pt>
                <c:pt idx="41441">
                  <c:v>411.64980300000002</c:v>
                </c:pt>
                <c:pt idx="41442">
                  <c:v>411.659738</c:v>
                </c:pt>
                <c:pt idx="41443">
                  <c:v>411.66967299999999</c:v>
                </c:pt>
                <c:pt idx="41444">
                  <c:v>411.67960900000003</c:v>
                </c:pt>
                <c:pt idx="41445">
                  <c:v>411.68954400000001</c:v>
                </c:pt>
                <c:pt idx="41446">
                  <c:v>411.699479</c:v>
                </c:pt>
                <c:pt idx="41447">
                  <c:v>411.70941399999998</c:v>
                </c:pt>
                <c:pt idx="41448">
                  <c:v>411.71935000000002</c:v>
                </c:pt>
                <c:pt idx="41449">
                  <c:v>411.729285</c:v>
                </c:pt>
                <c:pt idx="41450">
                  <c:v>411.73921999999999</c:v>
                </c:pt>
                <c:pt idx="41451">
                  <c:v>411.74915600000003</c:v>
                </c:pt>
                <c:pt idx="41452">
                  <c:v>411.75909100000001</c:v>
                </c:pt>
                <c:pt idx="41453">
                  <c:v>411.769026</c:v>
                </c:pt>
                <c:pt idx="41454">
                  <c:v>411.77896199999998</c:v>
                </c:pt>
                <c:pt idx="41455">
                  <c:v>411.78889700000002</c:v>
                </c:pt>
                <c:pt idx="41456">
                  <c:v>411.798832</c:v>
                </c:pt>
                <c:pt idx="41457">
                  <c:v>411.80876699999999</c:v>
                </c:pt>
                <c:pt idx="41458">
                  <c:v>411.81870300000003</c:v>
                </c:pt>
                <c:pt idx="41459">
                  <c:v>411.82863800000001</c:v>
                </c:pt>
                <c:pt idx="41460">
                  <c:v>411.838573</c:v>
                </c:pt>
                <c:pt idx="41461">
                  <c:v>411.84850899999998</c:v>
                </c:pt>
                <c:pt idx="41462">
                  <c:v>411.85844429999997</c:v>
                </c:pt>
                <c:pt idx="41463">
                  <c:v>411.86837930000002</c:v>
                </c:pt>
                <c:pt idx="41464">
                  <c:v>411.8783143</c:v>
                </c:pt>
                <c:pt idx="41465">
                  <c:v>411.88825029999998</c:v>
                </c:pt>
                <c:pt idx="41466">
                  <c:v>411.89818530000002</c:v>
                </c:pt>
                <c:pt idx="41467">
                  <c:v>411.90812030000001</c:v>
                </c:pt>
                <c:pt idx="41468">
                  <c:v>411.91805629999999</c:v>
                </c:pt>
                <c:pt idx="41469">
                  <c:v>411.92799129999997</c:v>
                </c:pt>
                <c:pt idx="41470">
                  <c:v>411.93792630000002</c:v>
                </c:pt>
                <c:pt idx="41471">
                  <c:v>411.9478623</c:v>
                </c:pt>
                <c:pt idx="41472">
                  <c:v>411.95779729999998</c:v>
                </c:pt>
                <c:pt idx="41473">
                  <c:v>411.96773230000002</c:v>
                </c:pt>
                <c:pt idx="41474">
                  <c:v>411.97766730000001</c:v>
                </c:pt>
                <c:pt idx="41475">
                  <c:v>411.98760329999999</c:v>
                </c:pt>
                <c:pt idx="41476">
                  <c:v>411.99753829999997</c:v>
                </c:pt>
                <c:pt idx="41477">
                  <c:v>412.00747330000002</c:v>
                </c:pt>
                <c:pt idx="41478">
                  <c:v>412.0174093</c:v>
                </c:pt>
                <c:pt idx="41479">
                  <c:v>412.02734429999998</c:v>
                </c:pt>
                <c:pt idx="41480">
                  <c:v>412.03727930000002</c:v>
                </c:pt>
                <c:pt idx="41481">
                  <c:v>412.04721430000001</c:v>
                </c:pt>
                <c:pt idx="41482">
                  <c:v>412.05715029999999</c:v>
                </c:pt>
                <c:pt idx="41483">
                  <c:v>412.06708529999997</c:v>
                </c:pt>
                <c:pt idx="41484">
                  <c:v>412.07702030000002</c:v>
                </c:pt>
                <c:pt idx="41485">
                  <c:v>412.0869563</c:v>
                </c:pt>
                <c:pt idx="41486">
                  <c:v>412.09689129999998</c:v>
                </c:pt>
                <c:pt idx="41487">
                  <c:v>412.10682630000002</c:v>
                </c:pt>
                <c:pt idx="41488">
                  <c:v>412.1167623</c:v>
                </c:pt>
                <c:pt idx="41489">
                  <c:v>412.12669729999999</c:v>
                </c:pt>
                <c:pt idx="41490">
                  <c:v>412.13663229999997</c:v>
                </c:pt>
                <c:pt idx="41491">
                  <c:v>412.14656730000002</c:v>
                </c:pt>
                <c:pt idx="41492">
                  <c:v>412.1565033</c:v>
                </c:pt>
                <c:pt idx="41493">
                  <c:v>412.16643829999998</c:v>
                </c:pt>
                <c:pt idx="41494">
                  <c:v>412.17637330000002</c:v>
                </c:pt>
                <c:pt idx="41495">
                  <c:v>412.1863093</c:v>
                </c:pt>
                <c:pt idx="41496">
                  <c:v>412.19624429999999</c:v>
                </c:pt>
                <c:pt idx="41497">
                  <c:v>412.20617929999997</c:v>
                </c:pt>
                <c:pt idx="41498">
                  <c:v>412.21611530000001</c:v>
                </c:pt>
                <c:pt idx="41499">
                  <c:v>412.22605019999997</c:v>
                </c:pt>
                <c:pt idx="41500">
                  <c:v>412.23598529999998</c:v>
                </c:pt>
                <c:pt idx="41501">
                  <c:v>412.24592030000002</c:v>
                </c:pt>
                <c:pt idx="41502">
                  <c:v>412.2558563</c:v>
                </c:pt>
                <c:pt idx="41503">
                  <c:v>412.26579129999999</c:v>
                </c:pt>
                <c:pt idx="41504">
                  <c:v>412.27572629999997</c:v>
                </c:pt>
                <c:pt idx="41505">
                  <c:v>412.28566230000001</c:v>
                </c:pt>
                <c:pt idx="41506">
                  <c:v>412.2955973</c:v>
                </c:pt>
                <c:pt idx="41507">
                  <c:v>412.30553229999998</c:v>
                </c:pt>
                <c:pt idx="41508">
                  <c:v>412.31546830000002</c:v>
                </c:pt>
                <c:pt idx="41509">
                  <c:v>412.3254033</c:v>
                </c:pt>
                <c:pt idx="41510">
                  <c:v>412.33533829999999</c:v>
                </c:pt>
                <c:pt idx="41511">
                  <c:v>412.34527329999997</c:v>
                </c:pt>
                <c:pt idx="41512">
                  <c:v>412.35520930000001</c:v>
                </c:pt>
                <c:pt idx="41513">
                  <c:v>412.3651443</c:v>
                </c:pt>
                <c:pt idx="41514">
                  <c:v>412.37507929999998</c:v>
                </c:pt>
                <c:pt idx="41515">
                  <c:v>412.38501530000002</c:v>
                </c:pt>
                <c:pt idx="41516">
                  <c:v>412.3949503</c:v>
                </c:pt>
                <c:pt idx="41517">
                  <c:v>412.40488529999999</c:v>
                </c:pt>
                <c:pt idx="41518">
                  <c:v>412.41482130000003</c:v>
                </c:pt>
                <c:pt idx="41519">
                  <c:v>412.42475630000001</c:v>
                </c:pt>
                <c:pt idx="41520">
                  <c:v>412.4346913</c:v>
                </c:pt>
                <c:pt idx="41521">
                  <c:v>412.44462629999998</c:v>
                </c:pt>
                <c:pt idx="41522">
                  <c:v>412.45456230000002</c:v>
                </c:pt>
                <c:pt idx="41523">
                  <c:v>412.4644973</c:v>
                </c:pt>
                <c:pt idx="41524">
                  <c:v>412.47443229999999</c:v>
                </c:pt>
                <c:pt idx="41525">
                  <c:v>412.48436830000003</c:v>
                </c:pt>
                <c:pt idx="41526">
                  <c:v>412.49430330000001</c:v>
                </c:pt>
                <c:pt idx="41527">
                  <c:v>412.5042383</c:v>
                </c:pt>
                <c:pt idx="41528">
                  <c:v>412.51417329999998</c:v>
                </c:pt>
                <c:pt idx="41529">
                  <c:v>412.52410930000002</c:v>
                </c:pt>
                <c:pt idx="41530">
                  <c:v>412.53404430000001</c:v>
                </c:pt>
                <c:pt idx="41531">
                  <c:v>412.54397929999999</c:v>
                </c:pt>
                <c:pt idx="41532">
                  <c:v>412.55391530000003</c:v>
                </c:pt>
                <c:pt idx="41533">
                  <c:v>412.56385030000001</c:v>
                </c:pt>
                <c:pt idx="41534">
                  <c:v>412.5737853</c:v>
                </c:pt>
                <c:pt idx="41535">
                  <c:v>412.58372129999998</c:v>
                </c:pt>
                <c:pt idx="41536">
                  <c:v>412.59365630000002</c:v>
                </c:pt>
                <c:pt idx="41537">
                  <c:v>412.60359130000001</c:v>
                </c:pt>
                <c:pt idx="41538">
                  <c:v>412.61352629999999</c:v>
                </c:pt>
                <c:pt idx="41539">
                  <c:v>412.62346230000003</c:v>
                </c:pt>
                <c:pt idx="41540">
                  <c:v>412.63339730000001</c:v>
                </c:pt>
                <c:pt idx="41541">
                  <c:v>412.6433323</c:v>
                </c:pt>
                <c:pt idx="41542">
                  <c:v>412.65326829999998</c:v>
                </c:pt>
                <c:pt idx="41543">
                  <c:v>412.66320330000002</c:v>
                </c:pt>
                <c:pt idx="41544">
                  <c:v>412.67313830000001</c:v>
                </c:pt>
                <c:pt idx="41545">
                  <c:v>412.68307429999999</c:v>
                </c:pt>
                <c:pt idx="41546">
                  <c:v>412.69300930000003</c:v>
                </c:pt>
                <c:pt idx="41547">
                  <c:v>412.70294430000001</c:v>
                </c:pt>
                <c:pt idx="41548">
                  <c:v>412.71288029999999</c:v>
                </c:pt>
                <c:pt idx="41549">
                  <c:v>412.72281529999998</c:v>
                </c:pt>
                <c:pt idx="41550">
                  <c:v>412.73275030000002</c:v>
                </c:pt>
                <c:pt idx="41551">
                  <c:v>412.74268530000001</c:v>
                </c:pt>
                <c:pt idx="41552">
                  <c:v>412.75262129999999</c:v>
                </c:pt>
                <c:pt idx="41553">
                  <c:v>412.76255630000003</c:v>
                </c:pt>
                <c:pt idx="41554">
                  <c:v>412.77249130000001</c:v>
                </c:pt>
                <c:pt idx="41555">
                  <c:v>412.78242729999999</c:v>
                </c:pt>
                <c:pt idx="41556">
                  <c:v>412.79236229999998</c:v>
                </c:pt>
                <c:pt idx="41557">
                  <c:v>412.80229730000002</c:v>
                </c:pt>
                <c:pt idx="41558">
                  <c:v>412.8122333</c:v>
                </c:pt>
                <c:pt idx="41559">
                  <c:v>412.82216829999999</c:v>
                </c:pt>
                <c:pt idx="41560">
                  <c:v>412.83210329999997</c:v>
                </c:pt>
                <c:pt idx="41561">
                  <c:v>412.84203830000001</c:v>
                </c:pt>
                <c:pt idx="41562">
                  <c:v>412.85197429999999</c:v>
                </c:pt>
                <c:pt idx="41563">
                  <c:v>412.86190979999998</c:v>
                </c:pt>
                <c:pt idx="41564">
                  <c:v>412.87184480000002</c:v>
                </c:pt>
                <c:pt idx="41565">
                  <c:v>412.8817808</c:v>
                </c:pt>
                <c:pt idx="41566">
                  <c:v>412.89171579999999</c:v>
                </c:pt>
                <c:pt idx="41567">
                  <c:v>412.90165080000003</c:v>
                </c:pt>
                <c:pt idx="41568">
                  <c:v>412.91158680000001</c:v>
                </c:pt>
                <c:pt idx="41569">
                  <c:v>412.92152179999999</c:v>
                </c:pt>
                <c:pt idx="41570">
                  <c:v>412.93145679999998</c:v>
                </c:pt>
                <c:pt idx="41571">
                  <c:v>412.94139180000002</c:v>
                </c:pt>
                <c:pt idx="41572">
                  <c:v>412.9513278</c:v>
                </c:pt>
                <c:pt idx="41573">
                  <c:v>412.96126279999999</c:v>
                </c:pt>
                <c:pt idx="41574">
                  <c:v>412.97119780000003</c:v>
                </c:pt>
                <c:pt idx="41575">
                  <c:v>412.98113380000001</c:v>
                </c:pt>
                <c:pt idx="41576">
                  <c:v>412.99106879999999</c:v>
                </c:pt>
                <c:pt idx="41577">
                  <c:v>413.00100379999998</c:v>
                </c:pt>
                <c:pt idx="41578">
                  <c:v>413.01093980000002</c:v>
                </c:pt>
                <c:pt idx="41579">
                  <c:v>413.0208748</c:v>
                </c:pt>
                <c:pt idx="41580">
                  <c:v>413.03080979999999</c:v>
                </c:pt>
                <c:pt idx="41581">
                  <c:v>413.04074580000002</c:v>
                </c:pt>
                <c:pt idx="41582">
                  <c:v>413.05068080000001</c:v>
                </c:pt>
                <c:pt idx="41583">
                  <c:v>413.06061579999999</c:v>
                </c:pt>
                <c:pt idx="41584">
                  <c:v>413.07055079999998</c:v>
                </c:pt>
                <c:pt idx="41585">
                  <c:v>413.08048680000002</c:v>
                </c:pt>
                <c:pt idx="41586">
                  <c:v>413.0904218</c:v>
                </c:pt>
                <c:pt idx="41587">
                  <c:v>413.10035679999999</c:v>
                </c:pt>
                <c:pt idx="41588">
                  <c:v>413.11029280000002</c:v>
                </c:pt>
                <c:pt idx="41589">
                  <c:v>413.12022780000001</c:v>
                </c:pt>
                <c:pt idx="41590">
                  <c:v>413.13016279999999</c:v>
                </c:pt>
                <c:pt idx="41591">
                  <c:v>413.14009879999998</c:v>
                </c:pt>
                <c:pt idx="41592">
                  <c:v>413.15003380000002</c:v>
                </c:pt>
                <c:pt idx="41593">
                  <c:v>413.1599688</c:v>
                </c:pt>
                <c:pt idx="41594">
                  <c:v>413.16990379999999</c:v>
                </c:pt>
                <c:pt idx="41595">
                  <c:v>413.17983980000002</c:v>
                </c:pt>
                <c:pt idx="41596">
                  <c:v>413.18977480000001</c:v>
                </c:pt>
                <c:pt idx="41597">
                  <c:v>413.19970979999999</c:v>
                </c:pt>
                <c:pt idx="41598">
                  <c:v>413.20964579999998</c:v>
                </c:pt>
                <c:pt idx="41599">
                  <c:v>413.21958080000002</c:v>
                </c:pt>
                <c:pt idx="41600">
                  <c:v>413.2295158</c:v>
                </c:pt>
                <c:pt idx="41601">
                  <c:v>413.23945179999998</c:v>
                </c:pt>
                <c:pt idx="41602">
                  <c:v>413.24938680000002</c:v>
                </c:pt>
                <c:pt idx="41603">
                  <c:v>413.25932180000001</c:v>
                </c:pt>
                <c:pt idx="41604">
                  <c:v>413.26925779999999</c:v>
                </c:pt>
                <c:pt idx="41605">
                  <c:v>413.27919279999998</c:v>
                </c:pt>
                <c:pt idx="41606">
                  <c:v>413.28912780000002</c:v>
                </c:pt>
                <c:pt idx="41607">
                  <c:v>413.2990628</c:v>
                </c:pt>
                <c:pt idx="41608">
                  <c:v>413.30899879999998</c:v>
                </c:pt>
                <c:pt idx="41609">
                  <c:v>413.31893380000002</c:v>
                </c:pt>
                <c:pt idx="41610">
                  <c:v>413.32886880000001</c:v>
                </c:pt>
                <c:pt idx="41611">
                  <c:v>413.33880479999999</c:v>
                </c:pt>
                <c:pt idx="41612">
                  <c:v>413.34873979999998</c:v>
                </c:pt>
                <c:pt idx="41613">
                  <c:v>413.35867480000002</c:v>
                </c:pt>
                <c:pt idx="41614">
                  <c:v>413.3686108</c:v>
                </c:pt>
                <c:pt idx="41615">
                  <c:v>413.37854579999998</c:v>
                </c:pt>
                <c:pt idx="41616">
                  <c:v>413.38848080000002</c:v>
                </c:pt>
                <c:pt idx="41617">
                  <c:v>413.39841680000001</c:v>
                </c:pt>
                <c:pt idx="41618">
                  <c:v>413.40835179999999</c:v>
                </c:pt>
                <c:pt idx="41619">
                  <c:v>413.41828679999998</c:v>
                </c:pt>
                <c:pt idx="41620">
                  <c:v>413.42822180000002</c:v>
                </c:pt>
                <c:pt idx="41621">
                  <c:v>413.4381578</c:v>
                </c:pt>
                <c:pt idx="41622">
                  <c:v>413.44809279999998</c:v>
                </c:pt>
                <c:pt idx="41623">
                  <c:v>413.45802780000002</c:v>
                </c:pt>
                <c:pt idx="41624">
                  <c:v>413.46796380000001</c:v>
                </c:pt>
                <c:pt idx="41625">
                  <c:v>413.47789879999999</c:v>
                </c:pt>
                <c:pt idx="41626">
                  <c:v>413.48783379999998</c:v>
                </c:pt>
                <c:pt idx="41627">
                  <c:v>413.49776980000001</c:v>
                </c:pt>
                <c:pt idx="41628">
                  <c:v>413.5077048</c:v>
                </c:pt>
                <c:pt idx="41629">
                  <c:v>413.51763979999998</c:v>
                </c:pt>
                <c:pt idx="41630">
                  <c:v>413.52757580000002</c:v>
                </c:pt>
                <c:pt idx="41631">
                  <c:v>413.53751080000001</c:v>
                </c:pt>
                <c:pt idx="41632">
                  <c:v>413.54744579999999</c:v>
                </c:pt>
                <c:pt idx="41633">
                  <c:v>413.55738079999998</c:v>
                </c:pt>
                <c:pt idx="41634">
                  <c:v>413.56731680000001</c:v>
                </c:pt>
                <c:pt idx="41635">
                  <c:v>413.5772518</c:v>
                </c:pt>
                <c:pt idx="41636">
                  <c:v>413.58718679999998</c:v>
                </c:pt>
                <c:pt idx="41637">
                  <c:v>413.59712280000002</c:v>
                </c:pt>
                <c:pt idx="41638">
                  <c:v>413.60705780000001</c:v>
                </c:pt>
                <c:pt idx="41639">
                  <c:v>413.61699279999999</c:v>
                </c:pt>
                <c:pt idx="41640">
                  <c:v>413.62692879999997</c:v>
                </c:pt>
                <c:pt idx="41641">
                  <c:v>413.63686380000001</c:v>
                </c:pt>
                <c:pt idx="41642">
                  <c:v>413.6467988</c:v>
                </c:pt>
                <c:pt idx="41643">
                  <c:v>413.65673479999998</c:v>
                </c:pt>
                <c:pt idx="41644">
                  <c:v>413.66666980000002</c:v>
                </c:pt>
                <c:pt idx="41645">
                  <c:v>413.67660480000001</c:v>
                </c:pt>
                <c:pt idx="41646">
                  <c:v>413.68653979999999</c:v>
                </c:pt>
                <c:pt idx="41647">
                  <c:v>413.69647579999997</c:v>
                </c:pt>
                <c:pt idx="41648">
                  <c:v>413.70641080000001</c:v>
                </c:pt>
                <c:pt idx="41649">
                  <c:v>413.7163458</c:v>
                </c:pt>
                <c:pt idx="41650">
                  <c:v>413.72628179999998</c:v>
                </c:pt>
                <c:pt idx="41651">
                  <c:v>413.73621680000002</c:v>
                </c:pt>
                <c:pt idx="41652">
                  <c:v>413.74615180000001</c:v>
                </c:pt>
                <c:pt idx="41653">
                  <c:v>413.75608779999999</c:v>
                </c:pt>
                <c:pt idx="41654">
                  <c:v>413.76602279999997</c:v>
                </c:pt>
                <c:pt idx="41655">
                  <c:v>413.77595780000001</c:v>
                </c:pt>
                <c:pt idx="41656">
                  <c:v>413.7858938</c:v>
                </c:pt>
                <c:pt idx="41657">
                  <c:v>413.79582879999998</c:v>
                </c:pt>
                <c:pt idx="41658">
                  <c:v>413.80576380000002</c:v>
                </c:pt>
                <c:pt idx="41659">
                  <c:v>413.81569880000001</c:v>
                </c:pt>
                <c:pt idx="41660">
                  <c:v>413.82563479999999</c:v>
                </c:pt>
                <c:pt idx="41661">
                  <c:v>413.83556979999997</c:v>
                </c:pt>
                <c:pt idx="41662">
                  <c:v>413.84550480000001</c:v>
                </c:pt>
                <c:pt idx="41663">
                  <c:v>413.85543969999998</c:v>
                </c:pt>
                <c:pt idx="41664">
                  <c:v>413.86537470000002</c:v>
                </c:pt>
                <c:pt idx="41665">
                  <c:v>413.8753097</c:v>
                </c:pt>
                <c:pt idx="41666">
                  <c:v>413.88524569999998</c:v>
                </c:pt>
                <c:pt idx="41667">
                  <c:v>413.89518070000003</c:v>
                </c:pt>
                <c:pt idx="41668">
                  <c:v>413.90511570000001</c:v>
                </c:pt>
                <c:pt idx="41669">
                  <c:v>413.91505169999999</c:v>
                </c:pt>
                <c:pt idx="41670">
                  <c:v>413.92498669999998</c:v>
                </c:pt>
                <c:pt idx="41671">
                  <c:v>413.93492170000002</c:v>
                </c:pt>
                <c:pt idx="41672">
                  <c:v>413.9448577</c:v>
                </c:pt>
                <c:pt idx="41673">
                  <c:v>413.95479269999998</c:v>
                </c:pt>
                <c:pt idx="41674">
                  <c:v>413.96472770000003</c:v>
                </c:pt>
                <c:pt idx="41675">
                  <c:v>413.97466270000001</c:v>
                </c:pt>
                <c:pt idx="41676">
                  <c:v>413.98459869999999</c:v>
                </c:pt>
                <c:pt idx="41677">
                  <c:v>413.99453369999998</c:v>
                </c:pt>
                <c:pt idx="41678">
                  <c:v>414.00446870000002</c:v>
                </c:pt>
                <c:pt idx="41679">
                  <c:v>414.0144047</c:v>
                </c:pt>
                <c:pt idx="41680">
                  <c:v>414.02433969999998</c:v>
                </c:pt>
                <c:pt idx="41681">
                  <c:v>414.03427470000003</c:v>
                </c:pt>
                <c:pt idx="41682">
                  <c:v>414.04421070000001</c:v>
                </c:pt>
                <c:pt idx="41683">
                  <c:v>414.05414569999999</c:v>
                </c:pt>
                <c:pt idx="41684">
                  <c:v>414.06408069999998</c:v>
                </c:pt>
                <c:pt idx="41685">
                  <c:v>414.07401670000002</c:v>
                </c:pt>
                <c:pt idx="41686">
                  <c:v>414.0839517</c:v>
                </c:pt>
                <c:pt idx="41687">
                  <c:v>414.09388669999998</c:v>
                </c:pt>
                <c:pt idx="41688">
                  <c:v>414.10382270000002</c:v>
                </c:pt>
                <c:pt idx="41689">
                  <c:v>414.11375770000001</c:v>
                </c:pt>
                <c:pt idx="41690">
                  <c:v>414.12369269999999</c:v>
                </c:pt>
                <c:pt idx="41691">
                  <c:v>414.13362869999997</c:v>
                </c:pt>
                <c:pt idx="41692">
                  <c:v>414.14356370000002</c:v>
                </c:pt>
                <c:pt idx="41693">
                  <c:v>414.1534987</c:v>
                </c:pt>
                <c:pt idx="41694">
                  <c:v>414.16343369999998</c:v>
                </c:pt>
                <c:pt idx="41695">
                  <c:v>414.17336970000002</c:v>
                </c:pt>
                <c:pt idx="41696">
                  <c:v>414.18330470000001</c:v>
                </c:pt>
                <c:pt idx="41697">
                  <c:v>414.19323969999999</c:v>
                </c:pt>
                <c:pt idx="41698">
                  <c:v>414.20317569999997</c:v>
                </c:pt>
                <c:pt idx="41699">
                  <c:v>414.21311070000002</c:v>
                </c:pt>
                <c:pt idx="41700">
                  <c:v>414.2230457</c:v>
                </c:pt>
                <c:pt idx="41701">
                  <c:v>414.23298169999998</c:v>
                </c:pt>
                <c:pt idx="41702">
                  <c:v>414.24291670000002</c:v>
                </c:pt>
                <c:pt idx="41703">
                  <c:v>414.25285170000001</c:v>
                </c:pt>
                <c:pt idx="41704">
                  <c:v>414.26278769999999</c:v>
                </c:pt>
                <c:pt idx="41705">
                  <c:v>414.27272269999997</c:v>
                </c:pt>
                <c:pt idx="41706">
                  <c:v>414.28265770000002</c:v>
                </c:pt>
                <c:pt idx="41707">
                  <c:v>414.2925937</c:v>
                </c:pt>
                <c:pt idx="41708">
                  <c:v>414.30252869999998</c:v>
                </c:pt>
                <c:pt idx="41709">
                  <c:v>414.31246370000002</c:v>
                </c:pt>
                <c:pt idx="41710">
                  <c:v>414.32239870000001</c:v>
                </c:pt>
                <c:pt idx="41711">
                  <c:v>414.33233469999999</c:v>
                </c:pt>
                <c:pt idx="41712">
                  <c:v>414.34226969999997</c:v>
                </c:pt>
                <c:pt idx="41713">
                  <c:v>414.35220470000002</c:v>
                </c:pt>
                <c:pt idx="41714">
                  <c:v>414.3621407</c:v>
                </c:pt>
                <c:pt idx="41715">
                  <c:v>414.37207569999998</c:v>
                </c:pt>
                <c:pt idx="41716">
                  <c:v>414.38201070000002</c:v>
                </c:pt>
                <c:pt idx="41717">
                  <c:v>414.39194670000001</c:v>
                </c:pt>
                <c:pt idx="41718">
                  <c:v>414.40188169999999</c:v>
                </c:pt>
                <c:pt idx="41719">
                  <c:v>414.41181669999997</c:v>
                </c:pt>
                <c:pt idx="41720">
                  <c:v>414.42175270000001</c:v>
                </c:pt>
                <c:pt idx="41721">
                  <c:v>414.4316877</c:v>
                </c:pt>
                <c:pt idx="41722">
                  <c:v>414.44162269999998</c:v>
                </c:pt>
                <c:pt idx="41723">
                  <c:v>414.45155870000002</c:v>
                </c:pt>
                <c:pt idx="41724">
                  <c:v>414.46149370000001</c:v>
                </c:pt>
                <c:pt idx="41725">
                  <c:v>414.47142869999999</c:v>
                </c:pt>
                <c:pt idx="41726">
                  <c:v>414.48136469999997</c:v>
                </c:pt>
                <c:pt idx="41727">
                  <c:v>414.49129970000001</c:v>
                </c:pt>
                <c:pt idx="41728">
                  <c:v>414.5012347</c:v>
                </c:pt>
                <c:pt idx="41729">
                  <c:v>414.51116969999998</c:v>
                </c:pt>
                <c:pt idx="41730">
                  <c:v>414.52110570000002</c:v>
                </c:pt>
                <c:pt idx="41731">
                  <c:v>414.53104070000001</c:v>
                </c:pt>
                <c:pt idx="41732">
                  <c:v>414.54097569999999</c:v>
                </c:pt>
                <c:pt idx="41733">
                  <c:v>414.55091169999997</c:v>
                </c:pt>
                <c:pt idx="41734">
                  <c:v>414.56084670000001</c:v>
                </c:pt>
                <c:pt idx="41735">
                  <c:v>414.5707817</c:v>
                </c:pt>
                <c:pt idx="41736">
                  <c:v>414.58071769999998</c:v>
                </c:pt>
                <c:pt idx="41737">
                  <c:v>414.59065270000002</c:v>
                </c:pt>
                <c:pt idx="41738">
                  <c:v>414.60058770000001</c:v>
                </c:pt>
                <c:pt idx="41739">
                  <c:v>414.61052369999999</c:v>
                </c:pt>
                <c:pt idx="41740">
                  <c:v>414.62045869999997</c:v>
                </c:pt>
                <c:pt idx="41741">
                  <c:v>414.63039370000001</c:v>
                </c:pt>
                <c:pt idx="41742">
                  <c:v>414.6403297</c:v>
                </c:pt>
                <c:pt idx="41743">
                  <c:v>414.65026469999998</c:v>
                </c:pt>
                <c:pt idx="41744">
                  <c:v>414.66019970000002</c:v>
                </c:pt>
                <c:pt idx="41745">
                  <c:v>414.6701357</c:v>
                </c:pt>
                <c:pt idx="41746">
                  <c:v>414.68007069999999</c:v>
                </c:pt>
                <c:pt idx="41747">
                  <c:v>414.69000569999997</c:v>
                </c:pt>
                <c:pt idx="41748">
                  <c:v>414.69994070000001</c:v>
                </c:pt>
                <c:pt idx="41749">
                  <c:v>414.7098767</c:v>
                </c:pt>
                <c:pt idx="41750">
                  <c:v>414.71981169999998</c:v>
                </c:pt>
                <c:pt idx="41751">
                  <c:v>414.72974670000002</c:v>
                </c:pt>
                <c:pt idx="41752">
                  <c:v>414.7396827</c:v>
                </c:pt>
                <c:pt idx="41753">
                  <c:v>414.74961769999999</c:v>
                </c:pt>
                <c:pt idx="41754">
                  <c:v>414.75955269999997</c:v>
                </c:pt>
                <c:pt idx="41755">
                  <c:v>414.76948870000001</c:v>
                </c:pt>
                <c:pt idx="41756">
                  <c:v>414.7794237</c:v>
                </c:pt>
                <c:pt idx="41757">
                  <c:v>414.78935869999998</c:v>
                </c:pt>
                <c:pt idx="41758">
                  <c:v>414.79929470000002</c:v>
                </c:pt>
                <c:pt idx="41759">
                  <c:v>414.8092297</c:v>
                </c:pt>
                <c:pt idx="41760">
                  <c:v>414.81916469999999</c:v>
                </c:pt>
                <c:pt idx="41761">
                  <c:v>414.82910070000003</c:v>
                </c:pt>
                <c:pt idx="41762">
                  <c:v>414.83903570000001</c:v>
                </c:pt>
                <c:pt idx="41763">
                  <c:v>414.8489707</c:v>
                </c:pt>
                <c:pt idx="41764">
                  <c:v>414.85890799999999</c:v>
                </c:pt>
                <c:pt idx="41765">
                  <c:v>414.86884300000003</c:v>
                </c:pt>
                <c:pt idx="41766">
                  <c:v>414.87877800000001</c:v>
                </c:pt>
                <c:pt idx="41767">
                  <c:v>414.88871399999999</c:v>
                </c:pt>
                <c:pt idx="41768">
                  <c:v>414.89864899999998</c:v>
                </c:pt>
                <c:pt idx="41769">
                  <c:v>414.90858400000002</c:v>
                </c:pt>
                <c:pt idx="41770">
                  <c:v>414.918519</c:v>
                </c:pt>
                <c:pt idx="41771">
                  <c:v>414.92845499999999</c:v>
                </c:pt>
                <c:pt idx="41772">
                  <c:v>414.93839000000003</c:v>
                </c:pt>
                <c:pt idx="41773">
                  <c:v>414.94832500000001</c:v>
                </c:pt>
                <c:pt idx="41774">
                  <c:v>414.95826099999999</c:v>
                </c:pt>
                <c:pt idx="41775">
                  <c:v>414.96819599999998</c:v>
                </c:pt>
                <c:pt idx="41776">
                  <c:v>414.97813100000002</c:v>
                </c:pt>
                <c:pt idx="41777">
                  <c:v>414.988067</c:v>
                </c:pt>
                <c:pt idx="41778">
                  <c:v>414.99800199999999</c:v>
                </c:pt>
                <c:pt idx="41779">
                  <c:v>415.00793700000003</c:v>
                </c:pt>
                <c:pt idx="41780">
                  <c:v>415.01787300000001</c:v>
                </c:pt>
                <c:pt idx="41781">
                  <c:v>415.02780799999999</c:v>
                </c:pt>
                <c:pt idx="41782">
                  <c:v>415.03774299999998</c:v>
                </c:pt>
                <c:pt idx="41783">
                  <c:v>415.04767900000002</c:v>
                </c:pt>
                <c:pt idx="41784">
                  <c:v>415.057614</c:v>
                </c:pt>
                <c:pt idx="41785">
                  <c:v>415.06754899999999</c:v>
                </c:pt>
                <c:pt idx="41786">
                  <c:v>415.07748500000002</c:v>
                </c:pt>
                <c:pt idx="41787">
                  <c:v>415.08742000000001</c:v>
                </c:pt>
                <c:pt idx="41788">
                  <c:v>415.09735499999999</c:v>
                </c:pt>
                <c:pt idx="41789">
                  <c:v>415.10729099999998</c:v>
                </c:pt>
                <c:pt idx="41790">
                  <c:v>415.11722600000002</c:v>
                </c:pt>
                <c:pt idx="41791">
                  <c:v>415.127161</c:v>
                </c:pt>
                <c:pt idx="41792">
                  <c:v>415.13709699999998</c:v>
                </c:pt>
                <c:pt idx="41793">
                  <c:v>415.14703200000002</c:v>
                </c:pt>
                <c:pt idx="41794">
                  <c:v>415.15696700000001</c:v>
                </c:pt>
                <c:pt idx="41795">
                  <c:v>415.16690199999999</c:v>
                </c:pt>
                <c:pt idx="41796">
                  <c:v>415.17683799999998</c:v>
                </c:pt>
                <c:pt idx="41797">
                  <c:v>415.18677300000002</c:v>
                </c:pt>
                <c:pt idx="41798">
                  <c:v>415.196708</c:v>
                </c:pt>
                <c:pt idx="41799">
                  <c:v>415.20664399999998</c:v>
                </c:pt>
                <c:pt idx="41800">
                  <c:v>415.21657900000002</c:v>
                </c:pt>
                <c:pt idx="41801">
                  <c:v>415.22651400000001</c:v>
                </c:pt>
                <c:pt idx="41802">
                  <c:v>415.23644999999999</c:v>
                </c:pt>
                <c:pt idx="41803">
                  <c:v>415.24638499999998</c:v>
                </c:pt>
                <c:pt idx="41804">
                  <c:v>415.25632000000002</c:v>
                </c:pt>
                <c:pt idx="41805">
                  <c:v>415.266256</c:v>
                </c:pt>
                <c:pt idx="41806">
                  <c:v>415.27619099999998</c:v>
                </c:pt>
                <c:pt idx="41807">
                  <c:v>415.28612600000002</c:v>
                </c:pt>
                <c:pt idx="41808">
                  <c:v>415.29606200000001</c:v>
                </c:pt>
                <c:pt idx="41809">
                  <c:v>415.30599699999999</c:v>
                </c:pt>
                <c:pt idx="41810">
                  <c:v>415.31593199999998</c:v>
                </c:pt>
                <c:pt idx="41811">
                  <c:v>415.32586800000001</c:v>
                </c:pt>
                <c:pt idx="41812">
                  <c:v>415.335803</c:v>
                </c:pt>
                <c:pt idx="41813">
                  <c:v>415.34573799999998</c:v>
                </c:pt>
                <c:pt idx="41814">
                  <c:v>415.35567400000002</c:v>
                </c:pt>
                <c:pt idx="41815">
                  <c:v>415.36560900000001</c:v>
                </c:pt>
                <c:pt idx="41816">
                  <c:v>415.37554399999999</c:v>
                </c:pt>
                <c:pt idx="41817">
                  <c:v>415.38547899999998</c:v>
                </c:pt>
                <c:pt idx="41818">
                  <c:v>415.39541500000001</c:v>
                </c:pt>
                <c:pt idx="41819">
                  <c:v>415.40535</c:v>
                </c:pt>
                <c:pt idx="41820">
                  <c:v>415.41528499999998</c:v>
                </c:pt>
                <c:pt idx="41821">
                  <c:v>415.42522100000002</c:v>
                </c:pt>
                <c:pt idx="41822">
                  <c:v>415.43515600000001</c:v>
                </c:pt>
                <c:pt idx="41823">
                  <c:v>415.44509099999999</c:v>
                </c:pt>
                <c:pt idx="41824">
                  <c:v>415.45502699999997</c:v>
                </c:pt>
                <c:pt idx="41825">
                  <c:v>415.46496200000001</c:v>
                </c:pt>
                <c:pt idx="41826">
                  <c:v>415.474897</c:v>
                </c:pt>
                <c:pt idx="41827">
                  <c:v>415.48483299999998</c:v>
                </c:pt>
                <c:pt idx="41828">
                  <c:v>415.49476800000002</c:v>
                </c:pt>
                <c:pt idx="41829">
                  <c:v>415.50470300000001</c:v>
                </c:pt>
                <c:pt idx="41830">
                  <c:v>415.51463899999999</c:v>
                </c:pt>
                <c:pt idx="41831">
                  <c:v>415.52457399999997</c:v>
                </c:pt>
                <c:pt idx="41832">
                  <c:v>415.53450900000001</c:v>
                </c:pt>
                <c:pt idx="41833">
                  <c:v>415.544445</c:v>
                </c:pt>
                <c:pt idx="41834">
                  <c:v>415.55437999999998</c:v>
                </c:pt>
                <c:pt idx="41835">
                  <c:v>415.56431500000002</c:v>
                </c:pt>
                <c:pt idx="41836">
                  <c:v>415.574251</c:v>
                </c:pt>
                <c:pt idx="41837">
                  <c:v>415.58418599999999</c:v>
                </c:pt>
                <c:pt idx="41838">
                  <c:v>415.59412099999997</c:v>
                </c:pt>
                <c:pt idx="41839">
                  <c:v>415.60405700000001</c:v>
                </c:pt>
                <c:pt idx="41840">
                  <c:v>415.613992</c:v>
                </c:pt>
                <c:pt idx="41841">
                  <c:v>415.62392699999998</c:v>
                </c:pt>
                <c:pt idx="41842">
                  <c:v>415.63386300000002</c:v>
                </c:pt>
                <c:pt idx="41843">
                  <c:v>415.643798</c:v>
                </c:pt>
                <c:pt idx="41844">
                  <c:v>415.65373299999999</c:v>
                </c:pt>
                <c:pt idx="41845">
                  <c:v>415.66366900000003</c:v>
                </c:pt>
                <c:pt idx="41846">
                  <c:v>415.67360400000001</c:v>
                </c:pt>
                <c:pt idx="41847">
                  <c:v>415.683539</c:v>
                </c:pt>
                <c:pt idx="41848">
                  <c:v>415.69347499999998</c:v>
                </c:pt>
                <c:pt idx="41849">
                  <c:v>415.70341000000002</c:v>
                </c:pt>
                <c:pt idx="41850">
                  <c:v>415.713345</c:v>
                </c:pt>
                <c:pt idx="41851">
                  <c:v>415.72328099999999</c:v>
                </c:pt>
                <c:pt idx="41852">
                  <c:v>415.73321600000003</c:v>
                </c:pt>
                <c:pt idx="41853">
                  <c:v>415.74315100000001</c:v>
                </c:pt>
                <c:pt idx="41854">
                  <c:v>415.75308699999999</c:v>
                </c:pt>
                <c:pt idx="41855">
                  <c:v>415.76302199999998</c:v>
                </c:pt>
                <c:pt idx="41856">
                  <c:v>415.77295700000002</c:v>
                </c:pt>
                <c:pt idx="41857">
                  <c:v>415.782893</c:v>
                </c:pt>
                <c:pt idx="41858">
                  <c:v>415.79282799999999</c:v>
                </c:pt>
                <c:pt idx="41859">
                  <c:v>415.80276300000003</c:v>
                </c:pt>
                <c:pt idx="41860">
                  <c:v>415.81269800000001</c:v>
                </c:pt>
                <c:pt idx="41861">
                  <c:v>415.82263399999999</c:v>
                </c:pt>
                <c:pt idx="41862">
                  <c:v>415.83256899999998</c:v>
                </c:pt>
                <c:pt idx="41863">
                  <c:v>415.84250400000002</c:v>
                </c:pt>
                <c:pt idx="41864">
                  <c:v>415.85244</c:v>
                </c:pt>
                <c:pt idx="41865">
                  <c:v>415.86237460000001</c:v>
                </c:pt>
                <c:pt idx="41866">
                  <c:v>415.87230959999999</c:v>
                </c:pt>
                <c:pt idx="41867">
                  <c:v>415.88224559999998</c:v>
                </c:pt>
                <c:pt idx="41868">
                  <c:v>415.89218060000002</c:v>
                </c:pt>
                <c:pt idx="41869">
                  <c:v>415.9021156</c:v>
                </c:pt>
                <c:pt idx="41870">
                  <c:v>415.91205159999998</c:v>
                </c:pt>
                <c:pt idx="41871">
                  <c:v>415.92198660000003</c:v>
                </c:pt>
                <c:pt idx="41872">
                  <c:v>415.93192160000001</c:v>
                </c:pt>
                <c:pt idx="41873">
                  <c:v>415.94185759999999</c:v>
                </c:pt>
                <c:pt idx="41874">
                  <c:v>415.95179259999998</c:v>
                </c:pt>
                <c:pt idx="41875">
                  <c:v>415.96172760000002</c:v>
                </c:pt>
                <c:pt idx="41876">
                  <c:v>415.9716636</c:v>
                </c:pt>
                <c:pt idx="41877">
                  <c:v>415.98159859999998</c:v>
                </c:pt>
                <c:pt idx="41878">
                  <c:v>415.99153360000003</c:v>
                </c:pt>
                <c:pt idx="41879">
                  <c:v>416.00146960000001</c:v>
                </c:pt>
                <c:pt idx="41880">
                  <c:v>416.01140459999999</c:v>
                </c:pt>
                <c:pt idx="41881">
                  <c:v>416.02133959999998</c:v>
                </c:pt>
                <c:pt idx="41882">
                  <c:v>416.03127560000001</c:v>
                </c:pt>
                <c:pt idx="41883">
                  <c:v>416.0412106</c:v>
                </c:pt>
                <c:pt idx="41884">
                  <c:v>416.05114559999998</c:v>
                </c:pt>
                <c:pt idx="41885">
                  <c:v>416.06108160000002</c:v>
                </c:pt>
                <c:pt idx="41886">
                  <c:v>416.07101660000001</c:v>
                </c:pt>
                <c:pt idx="41887">
                  <c:v>416.08095159999999</c:v>
                </c:pt>
                <c:pt idx="41888">
                  <c:v>416.09088759999997</c:v>
                </c:pt>
                <c:pt idx="41889">
                  <c:v>416.10082260000001</c:v>
                </c:pt>
                <c:pt idx="41890">
                  <c:v>416.1107576</c:v>
                </c:pt>
                <c:pt idx="41891">
                  <c:v>416.12069359999998</c:v>
                </c:pt>
                <c:pt idx="41892">
                  <c:v>416.13062860000002</c:v>
                </c:pt>
                <c:pt idx="41893">
                  <c:v>416.14056360000001</c:v>
                </c:pt>
                <c:pt idx="41894">
                  <c:v>416.15049959999999</c:v>
                </c:pt>
                <c:pt idx="41895">
                  <c:v>416.16043459999997</c:v>
                </c:pt>
                <c:pt idx="41896">
                  <c:v>416.17036960000001</c:v>
                </c:pt>
                <c:pt idx="41897">
                  <c:v>416.1803056</c:v>
                </c:pt>
                <c:pt idx="41898">
                  <c:v>416.19024059999998</c:v>
                </c:pt>
                <c:pt idx="41899">
                  <c:v>416.20017560000002</c:v>
                </c:pt>
                <c:pt idx="41900">
                  <c:v>416.2101116</c:v>
                </c:pt>
                <c:pt idx="41901">
                  <c:v>416.22004659999999</c:v>
                </c:pt>
                <c:pt idx="41902">
                  <c:v>416.22998159999997</c:v>
                </c:pt>
                <c:pt idx="41903">
                  <c:v>416.23991760000001</c:v>
                </c:pt>
                <c:pt idx="41904">
                  <c:v>416.2498526</c:v>
                </c:pt>
                <c:pt idx="41905">
                  <c:v>416.25978759999998</c:v>
                </c:pt>
                <c:pt idx="41906">
                  <c:v>416.26972360000002</c:v>
                </c:pt>
                <c:pt idx="41907">
                  <c:v>416.2796586</c:v>
                </c:pt>
                <c:pt idx="41908">
                  <c:v>416.28959359999999</c:v>
                </c:pt>
                <c:pt idx="41909">
                  <c:v>416.29952960000003</c:v>
                </c:pt>
                <c:pt idx="41910">
                  <c:v>416.30946460000001</c:v>
                </c:pt>
                <c:pt idx="41911">
                  <c:v>416.3193996</c:v>
                </c:pt>
                <c:pt idx="41912">
                  <c:v>416.32933559999998</c:v>
                </c:pt>
                <c:pt idx="41913">
                  <c:v>416.33927060000002</c:v>
                </c:pt>
                <c:pt idx="41914">
                  <c:v>416.3492056</c:v>
                </c:pt>
                <c:pt idx="41915">
                  <c:v>416.35914159999999</c:v>
                </c:pt>
                <c:pt idx="41916">
                  <c:v>416.36907660000003</c:v>
                </c:pt>
                <c:pt idx="41917">
                  <c:v>416.37901160000001</c:v>
                </c:pt>
                <c:pt idx="41918">
                  <c:v>416.38894759999999</c:v>
                </c:pt>
                <c:pt idx="41919">
                  <c:v>416.39888259999998</c:v>
                </c:pt>
                <c:pt idx="41920">
                  <c:v>416.40881760000002</c:v>
                </c:pt>
                <c:pt idx="41921">
                  <c:v>416.4187536</c:v>
                </c:pt>
                <c:pt idx="41922">
                  <c:v>416.42868859999999</c:v>
                </c:pt>
                <c:pt idx="41923">
                  <c:v>416.43862360000003</c:v>
                </c:pt>
                <c:pt idx="41924">
                  <c:v>416.44855960000001</c:v>
                </c:pt>
                <c:pt idx="41925">
                  <c:v>416.45849459999999</c:v>
                </c:pt>
                <c:pt idx="41926">
                  <c:v>416.46842959999998</c:v>
                </c:pt>
                <c:pt idx="41927">
                  <c:v>416.47836560000002</c:v>
                </c:pt>
                <c:pt idx="41928">
                  <c:v>416.4883006</c:v>
                </c:pt>
                <c:pt idx="41929">
                  <c:v>416.49823559999999</c:v>
                </c:pt>
                <c:pt idx="41930">
                  <c:v>416.50817160000003</c:v>
                </c:pt>
                <c:pt idx="41931">
                  <c:v>416.51810660000001</c:v>
                </c:pt>
                <c:pt idx="41932">
                  <c:v>416.52804159999999</c:v>
                </c:pt>
                <c:pt idx="41933">
                  <c:v>416.53797759999998</c:v>
                </c:pt>
                <c:pt idx="41934">
                  <c:v>416.54791260000002</c:v>
                </c:pt>
                <c:pt idx="41935">
                  <c:v>416.5578476</c:v>
                </c:pt>
                <c:pt idx="41936">
                  <c:v>416.56778359999998</c:v>
                </c:pt>
                <c:pt idx="41937">
                  <c:v>416.57771860000003</c:v>
                </c:pt>
                <c:pt idx="41938">
                  <c:v>416.58765360000001</c:v>
                </c:pt>
                <c:pt idx="41939">
                  <c:v>416.59758959999999</c:v>
                </c:pt>
                <c:pt idx="41940">
                  <c:v>416.60752459999998</c:v>
                </c:pt>
                <c:pt idx="41941">
                  <c:v>416.61745960000002</c:v>
                </c:pt>
                <c:pt idx="41942">
                  <c:v>416.6273956</c:v>
                </c:pt>
                <c:pt idx="41943">
                  <c:v>416.63733059999998</c:v>
                </c:pt>
                <c:pt idx="41944">
                  <c:v>416.64726560000003</c:v>
                </c:pt>
                <c:pt idx="41945">
                  <c:v>416.65720160000001</c:v>
                </c:pt>
                <c:pt idx="41946">
                  <c:v>416.66713659999999</c:v>
                </c:pt>
                <c:pt idx="41947">
                  <c:v>416.67707159999998</c:v>
                </c:pt>
                <c:pt idx="41948">
                  <c:v>416.68700760000002</c:v>
                </c:pt>
                <c:pt idx="41949">
                  <c:v>416.6969426</c:v>
                </c:pt>
                <c:pt idx="41950">
                  <c:v>416.70687759999998</c:v>
                </c:pt>
                <c:pt idx="41951">
                  <c:v>416.71681360000002</c:v>
                </c:pt>
                <c:pt idx="41952">
                  <c:v>416.72674860000001</c:v>
                </c:pt>
                <c:pt idx="41953">
                  <c:v>416.73668359999999</c:v>
                </c:pt>
                <c:pt idx="41954">
                  <c:v>416.74661959999997</c:v>
                </c:pt>
                <c:pt idx="41955">
                  <c:v>416.75655460000002</c:v>
                </c:pt>
                <c:pt idx="41956">
                  <c:v>416.7664896</c:v>
                </c:pt>
                <c:pt idx="41957">
                  <c:v>416.77642559999998</c:v>
                </c:pt>
                <c:pt idx="41958">
                  <c:v>416.78636060000002</c:v>
                </c:pt>
                <c:pt idx="41959">
                  <c:v>416.79629560000001</c:v>
                </c:pt>
                <c:pt idx="41960">
                  <c:v>416.80623159999999</c:v>
                </c:pt>
                <c:pt idx="41961">
                  <c:v>416.81616659999997</c:v>
                </c:pt>
                <c:pt idx="41962">
                  <c:v>416.82610160000002</c:v>
                </c:pt>
                <c:pt idx="41963">
                  <c:v>416.8360376</c:v>
                </c:pt>
                <c:pt idx="41964">
                  <c:v>416.84597259999998</c:v>
                </c:pt>
                <c:pt idx="41965">
                  <c:v>416.85590760000002</c:v>
                </c:pt>
                <c:pt idx="41966">
                  <c:v>416.8658428</c:v>
                </c:pt>
                <c:pt idx="41967">
                  <c:v>416.87577779999998</c:v>
                </c:pt>
                <c:pt idx="41968">
                  <c:v>416.88571380000002</c:v>
                </c:pt>
                <c:pt idx="41969">
                  <c:v>416.8956488</c:v>
                </c:pt>
                <c:pt idx="41970">
                  <c:v>416.90558379999999</c:v>
                </c:pt>
                <c:pt idx="41971">
                  <c:v>416.91551879999997</c:v>
                </c:pt>
                <c:pt idx="41972">
                  <c:v>416.92545480000001</c:v>
                </c:pt>
                <c:pt idx="41973">
                  <c:v>416.9353898</c:v>
                </c:pt>
                <c:pt idx="41974">
                  <c:v>416.94532579999998</c:v>
                </c:pt>
                <c:pt idx="41975">
                  <c:v>416.95526080000002</c:v>
                </c:pt>
                <c:pt idx="41976">
                  <c:v>416.9651958</c:v>
                </c:pt>
                <c:pt idx="41977">
                  <c:v>416.97513179999999</c:v>
                </c:pt>
                <c:pt idx="41978">
                  <c:v>416.98506680000003</c:v>
                </c:pt>
                <c:pt idx="41979">
                  <c:v>416.99500180000001</c:v>
                </c:pt>
                <c:pt idx="41980">
                  <c:v>417.00493779999999</c:v>
                </c:pt>
                <c:pt idx="41981">
                  <c:v>417.01487279999998</c:v>
                </c:pt>
                <c:pt idx="41982">
                  <c:v>417.02480780000002</c:v>
                </c:pt>
                <c:pt idx="41983">
                  <c:v>417.0347438</c:v>
                </c:pt>
                <c:pt idx="41984">
                  <c:v>417.04467879999999</c:v>
                </c:pt>
                <c:pt idx="41985">
                  <c:v>417.05461380000003</c:v>
                </c:pt>
                <c:pt idx="41986">
                  <c:v>417.06454980000001</c:v>
                </c:pt>
                <c:pt idx="41987">
                  <c:v>417.07448479999999</c:v>
                </c:pt>
                <c:pt idx="41988">
                  <c:v>417.08441979999998</c:v>
                </c:pt>
                <c:pt idx="41989">
                  <c:v>417.09435580000002</c:v>
                </c:pt>
                <c:pt idx="41990">
                  <c:v>417.1042908</c:v>
                </c:pt>
                <c:pt idx="41991">
                  <c:v>417.11422579999999</c:v>
                </c:pt>
                <c:pt idx="41992">
                  <c:v>417.12416180000002</c:v>
                </c:pt>
                <c:pt idx="41993">
                  <c:v>417.13409680000001</c:v>
                </c:pt>
                <c:pt idx="41994">
                  <c:v>417.14403179999999</c:v>
                </c:pt>
                <c:pt idx="41995">
                  <c:v>417.15396779999998</c:v>
                </c:pt>
                <c:pt idx="41996">
                  <c:v>417.16390280000002</c:v>
                </c:pt>
                <c:pt idx="41997">
                  <c:v>417.1738378</c:v>
                </c:pt>
                <c:pt idx="41998">
                  <c:v>417.18377379999998</c:v>
                </c:pt>
                <c:pt idx="41999">
                  <c:v>417.19370880000002</c:v>
                </c:pt>
                <c:pt idx="42000">
                  <c:v>417.20364380000001</c:v>
                </c:pt>
                <c:pt idx="42001">
                  <c:v>417.21357979999999</c:v>
                </c:pt>
                <c:pt idx="42002">
                  <c:v>417.22351479999998</c:v>
                </c:pt>
                <c:pt idx="42003">
                  <c:v>417.23345080000001</c:v>
                </c:pt>
                <c:pt idx="42004">
                  <c:v>417.2433858</c:v>
                </c:pt>
                <c:pt idx="42005">
                  <c:v>417.25332079999998</c:v>
                </c:pt>
                <c:pt idx="42006">
                  <c:v>417.26325680000002</c:v>
                </c:pt>
                <c:pt idx="42007">
                  <c:v>417.27319180000001</c:v>
                </c:pt>
                <c:pt idx="42008">
                  <c:v>417.28312679999999</c:v>
                </c:pt>
                <c:pt idx="42009">
                  <c:v>417.29306279999997</c:v>
                </c:pt>
                <c:pt idx="42010">
                  <c:v>417.30299780000001</c:v>
                </c:pt>
                <c:pt idx="42011">
                  <c:v>417.3129328</c:v>
                </c:pt>
                <c:pt idx="42012">
                  <c:v>417.32286879999998</c:v>
                </c:pt>
                <c:pt idx="42013">
                  <c:v>417.33280380000002</c:v>
                </c:pt>
                <c:pt idx="42014">
                  <c:v>417.34273880000001</c:v>
                </c:pt>
                <c:pt idx="42015">
                  <c:v>417.35267479999999</c:v>
                </c:pt>
                <c:pt idx="42016">
                  <c:v>417.36260979999997</c:v>
                </c:pt>
                <c:pt idx="42017">
                  <c:v>417.37254480000001</c:v>
                </c:pt>
                <c:pt idx="42018">
                  <c:v>417.3824808</c:v>
                </c:pt>
                <c:pt idx="42019">
                  <c:v>417.39241579999998</c:v>
                </c:pt>
                <c:pt idx="42020">
                  <c:v>417.40235080000002</c:v>
                </c:pt>
                <c:pt idx="42021">
                  <c:v>417.4122868</c:v>
                </c:pt>
                <c:pt idx="42022">
                  <c:v>417.42222179999999</c:v>
                </c:pt>
                <c:pt idx="42023">
                  <c:v>417.43215679999997</c:v>
                </c:pt>
                <c:pt idx="42024">
                  <c:v>417.44209280000001</c:v>
                </c:pt>
                <c:pt idx="42025">
                  <c:v>417.4520278</c:v>
                </c:pt>
                <c:pt idx="42026">
                  <c:v>417.46196379999998</c:v>
                </c:pt>
                <c:pt idx="42027">
                  <c:v>417.47189880000002</c:v>
                </c:pt>
                <c:pt idx="42028">
                  <c:v>417.4818338</c:v>
                </c:pt>
                <c:pt idx="42029">
                  <c:v>417.49176979999999</c:v>
                </c:pt>
                <c:pt idx="42030">
                  <c:v>417.50170480000003</c:v>
                </c:pt>
                <c:pt idx="42031">
                  <c:v>417.51163980000001</c:v>
                </c:pt>
                <c:pt idx="42032">
                  <c:v>417.52157579999999</c:v>
                </c:pt>
                <c:pt idx="42033">
                  <c:v>417.53151079999998</c:v>
                </c:pt>
                <c:pt idx="42034">
                  <c:v>417.54144580000002</c:v>
                </c:pt>
                <c:pt idx="42035">
                  <c:v>417.5513818</c:v>
                </c:pt>
                <c:pt idx="42036">
                  <c:v>417.56131679999999</c:v>
                </c:pt>
                <c:pt idx="42037">
                  <c:v>417.57125180000003</c:v>
                </c:pt>
                <c:pt idx="42038">
                  <c:v>417.58118780000001</c:v>
                </c:pt>
                <c:pt idx="42039">
                  <c:v>417.59112279999999</c:v>
                </c:pt>
                <c:pt idx="42040">
                  <c:v>417.60105779999998</c:v>
                </c:pt>
                <c:pt idx="42041">
                  <c:v>417.61099380000002</c:v>
                </c:pt>
                <c:pt idx="42042">
                  <c:v>417.6209288</c:v>
                </c:pt>
                <c:pt idx="42043">
                  <c:v>417.63086379999999</c:v>
                </c:pt>
                <c:pt idx="42044">
                  <c:v>417.64079980000002</c:v>
                </c:pt>
                <c:pt idx="42045">
                  <c:v>417.65073480000001</c:v>
                </c:pt>
                <c:pt idx="42046">
                  <c:v>417.66067079999999</c:v>
                </c:pt>
                <c:pt idx="42047">
                  <c:v>417.67060579999998</c:v>
                </c:pt>
                <c:pt idx="42048">
                  <c:v>417.68054080000002</c:v>
                </c:pt>
                <c:pt idx="42049">
                  <c:v>417.6904768</c:v>
                </c:pt>
                <c:pt idx="42050">
                  <c:v>417.70041179999998</c:v>
                </c:pt>
                <c:pt idx="42051">
                  <c:v>417.71034680000002</c:v>
                </c:pt>
                <c:pt idx="42052">
                  <c:v>417.72028280000001</c:v>
                </c:pt>
                <c:pt idx="42053">
                  <c:v>417.73021779999999</c:v>
                </c:pt>
                <c:pt idx="42054">
                  <c:v>417.74015279999998</c:v>
                </c:pt>
                <c:pt idx="42055">
                  <c:v>417.75008880000001</c:v>
                </c:pt>
                <c:pt idx="42056">
                  <c:v>417.7600238</c:v>
                </c:pt>
                <c:pt idx="42057">
                  <c:v>417.76995879999998</c:v>
                </c:pt>
                <c:pt idx="42058">
                  <c:v>417.77989480000002</c:v>
                </c:pt>
                <c:pt idx="42059">
                  <c:v>417.78982980000001</c:v>
                </c:pt>
                <c:pt idx="42060">
                  <c:v>417.79976479999999</c:v>
                </c:pt>
                <c:pt idx="42061">
                  <c:v>417.80970079999997</c:v>
                </c:pt>
                <c:pt idx="42062">
                  <c:v>417.81963580000001</c:v>
                </c:pt>
                <c:pt idx="42063">
                  <c:v>417.8295718</c:v>
                </c:pt>
                <c:pt idx="42064">
                  <c:v>417.83950679999998</c:v>
                </c:pt>
                <c:pt idx="42065">
                  <c:v>417.84944180000002</c:v>
                </c:pt>
                <c:pt idx="42066">
                  <c:v>417.85937860000001</c:v>
                </c:pt>
                <c:pt idx="42067">
                  <c:v>417.8693136</c:v>
                </c:pt>
                <c:pt idx="42068">
                  <c:v>417.87924859999998</c:v>
                </c:pt>
                <c:pt idx="42069">
                  <c:v>417.88918460000002</c:v>
                </c:pt>
                <c:pt idx="42070">
                  <c:v>417.89911960000001</c:v>
                </c:pt>
                <c:pt idx="42071">
                  <c:v>417.90905459999999</c:v>
                </c:pt>
                <c:pt idx="42072">
                  <c:v>417.91899059999997</c:v>
                </c:pt>
                <c:pt idx="42073">
                  <c:v>417.92892560000001</c:v>
                </c:pt>
                <c:pt idx="42074">
                  <c:v>417.9388606</c:v>
                </c:pt>
                <c:pt idx="42075">
                  <c:v>417.94879659999998</c:v>
                </c:pt>
                <c:pt idx="42076">
                  <c:v>417.95873160000002</c:v>
                </c:pt>
                <c:pt idx="42077">
                  <c:v>417.9686676</c:v>
                </c:pt>
                <c:pt idx="42078">
                  <c:v>417.97860259999999</c:v>
                </c:pt>
                <c:pt idx="42079">
                  <c:v>417.98853759999997</c:v>
                </c:pt>
                <c:pt idx="42080">
                  <c:v>417.99847360000001</c:v>
                </c:pt>
                <c:pt idx="42081">
                  <c:v>418.0084086</c:v>
                </c:pt>
                <c:pt idx="42082">
                  <c:v>418.01834359999998</c:v>
                </c:pt>
                <c:pt idx="42083">
                  <c:v>418.02827960000002</c:v>
                </c:pt>
                <c:pt idx="42084">
                  <c:v>418.0382146</c:v>
                </c:pt>
                <c:pt idx="42085">
                  <c:v>418.04814959999999</c:v>
                </c:pt>
                <c:pt idx="42086">
                  <c:v>418.05808560000003</c:v>
                </c:pt>
                <c:pt idx="42087">
                  <c:v>418.06802060000001</c:v>
                </c:pt>
                <c:pt idx="42088">
                  <c:v>418.07795659999999</c:v>
                </c:pt>
                <c:pt idx="42089">
                  <c:v>418.08789159999998</c:v>
                </c:pt>
                <c:pt idx="42090">
                  <c:v>418.09782660000002</c:v>
                </c:pt>
                <c:pt idx="42091">
                  <c:v>418.1077626</c:v>
                </c:pt>
                <c:pt idx="42092">
                  <c:v>418.11769759999999</c:v>
                </c:pt>
                <c:pt idx="42093">
                  <c:v>418.12763260000003</c:v>
                </c:pt>
                <c:pt idx="42094">
                  <c:v>418.13756860000001</c:v>
                </c:pt>
                <c:pt idx="42095">
                  <c:v>418.14750359999999</c:v>
                </c:pt>
                <c:pt idx="42096">
                  <c:v>418.15743859999998</c:v>
                </c:pt>
                <c:pt idx="42097">
                  <c:v>418.16737460000002</c:v>
                </c:pt>
                <c:pt idx="42098">
                  <c:v>418.1773096</c:v>
                </c:pt>
                <c:pt idx="42099">
                  <c:v>418.18724559999998</c:v>
                </c:pt>
                <c:pt idx="42100">
                  <c:v>418.19718060000002</c:v>
                </c:pt>
                <c:pt idx="42101">
                  <c:v>418.20711560000001</c:v>
                </c:pt>
                <c:pt idx="42102">
                  <c:v>418.21705159999999</c:v>
                </c:pt>
                <c:pt idx="42103">
                  <c:v>418.22698659999998</c:v>
                </c:pt>
                <c:pt idx="42104">
                  <c:v>418.23692160000002</c:v>
                </c:pt>
                <c:pt idx="42105">
                  <c:v>418.2468576</c:v>
                </c:pt>
                <c:pt idx="42106">
                  <c:v>418.25679259999998</c:v>
                </c:pt>
                <c:pt idx="42107">
                  <c:v>418.26672760000002</c:v>
                </c:pt>
                <c:pt idx="42108">
                  <c:v>418.27666360000001</c:v>
                </c:pt>
                <c:pt idx="42109">
                  <c:v>418.28659859999999</c:v>
                </c:pt>
                <c:pt idx="42110">
                  <c:v>418.29653459999997</c:v>
                </c:pt>
                <c:pt idx="42111">
                  <c:v>418.30646960000001</c:v>
                </c:pt>
                <c:pt idx="42112">
                  <c:v>418.3164046</c:v>
                </c:pt>
                <c:pt idx="42113">
                  <c:v>418.32634059999998</c:v>
                </c:pt>
                <c:pt idx="42114">
                  <c:v>418.33627560000002</c:v>
                </c:pt>
                <c:pt idx="42115">
                  <c:v>418.34621060000001</c:v>
                </c:pt>
                <c:pt idx="42116">
                  <c:v>418.35614659999999</c:v>
                </c:pt>
                <c:pt idx="42117">
                  <c:v>418.36608159999997</c:v>
                </c:pt>
                <c:pt idx="42118">
                  <c:v>418.37601660000001</c:v>
                </c:pt>
                <c:pt idx="42119">
                  <c:v>418.3859526</c:v>
                </c:pt>
                <c:pt idx="42120">
                  <c:v>418.39588759999998</c:v>
                </c:pt>
                <c:pt idx="42121">
                  <c:v>418.40582360000002</c:v>
                </c:pt>
                <c:pt idx="42122">
                  <c:v>418.4157586</c:v>
                </c:pt>
                <c:pt idx="42123">
                  <c:v>418.42569359999999</c:v>
                </c:pt>
                <c:pt idx="42124">
                  <c:v>418.43562960000003</c:v>
                </c:pt>
                <c:pt idx="42125">
                  <c:v>418.44556460000001</c:v>
                </c:pt>
                <c:pt idx="42126">
                  <c:v>418.4554996</c:v>
                </c:pt>
                <c:pt idx="42127">
                  <c:v>418.46543559999998</c:v>
                </c:pt>
                <c:pt idx="42128">
                  <c:v>418.47537060000002</c:v>
                </c:pt>
                <c:pt idx="42129">
                  <c:v>418.4853056</c:v>
                </c:pt>
                <c:pt idx="42130">
                  <c:v>418.49524159999999</c:v>
                </c:pt>
                <c:pt idx="42131">
                  <c:v>418.50517660000003</c:v>
                </c:pt>
                <c:pt idx="42132">
                  <c:v>418.51511260000001</c:v>
                </c:pt>
                <c:pt idx="42133">
                  <c:v>418.52504759999999</c:v>
                </c:pt>
                <c:pt idx="42134">
                  <c:v>418.53498259999998</c:v>
                </c:pt>
                <c:pt idx="42135">
                  <c:v>418.54491860000002</c:v>
                </c:pt>
                <c:pt idx="42136">
                  <c:v>418.5548536</c:v>
                </c:pt>
                <c:pt idx="42137">
                  <c:v>418.56478859999999</c:v>
                </c:pt>
                <c:pt idx="42138">
                  <c:v>418.57472460000002</c:v>
                </c:pt>
                <c:pt idx="42139">
                  <c:v>418.58465960000001</c:v>
                </c:pt>
                <c:pt idx="42140">
                  <c:v>418.59459559999999</c:v>
                </c:pt>
                <c:pt idx="42141">
                  <c:v>418.60453059999998</c:v>
                </c:pt>
                <c:pt idx="42142">
                  <c:v>418.61446560000002</c:v>
                </c:pt>
                <c:pt idx="42143">
                  <c:v>418.6244016</c:v>
                </c:pt>
                <c:pt idx="42144">
                  <c:v>418.63433659999998</c:v>
                </c:pt>
                <c:pt idx="42145">
                  <c:v>418.64427160000002</c:v>
                </c:pt>
                <c:pt idx="42146">
                  <c:v>418.65420760000001</c:v>
                </c:pt>
                <c:pt idx="42147">
                  <c:v>418.66414259999999</c:v>
                </c:pt>
                <c:pt idx="42148">
                  <c:v>418.67407859999997</c:v>
                </c:pt>
                <c:pt idx="42149">
                  <c:v>418.68401360000001</c:v>
                </c:pt>
                <c:pt idx="42150">
                  <c:v>418.6939486</c:v>
                </c:pt>
                <c:pt idx="42151">
                  <c:v>418.70388459999998</c:v>
                </c:pt>
                <c:pt idx="42152">
                  <c:v>418.71381960000002</c:v>
                </c:pt>
                <c:pt idx="42153">
                  <c:v>418.72375460000001</c:v>
                </c:pt>
                <c:pt idx="42154">
                  <c:v>418.73369059999999</c:v>
                </c:pt>
                <c:pt idx="42155">
                  <c:v>418.74362559999997</c:v>
                </c:pt>
                <c:pt idx="42156">
                  <c:v>418.75356060000001</c:v>
                </c:pt>
                <c:pt idx="42157">
                  <c:v>418.7634966</c:v>
                </c:pt>
                <c:pt idx="42158">
                  <c:v>418.77343159999998</c:v>
                </c:pt>
                <c:pt idx="42159">
                  <c:v>418.78336760000002</c:v>
                </c:pt>
                <c:pt idx="42160">
                  <c:v>418.7933026</c:v>
                </c:pt>
                <c:pt idx="42161">
                  <c:v>418.80323759999999</c:v>
                </c:pt>
                <c:pt idx="42162">
                  <c:v>418.81317360000003</c:v>
                </c:pt>
                <c:pt idx="42163">
                  <c:v>418.82310860000001</c:v>
                </c:pt>
                <c:pt idx="42164">
                  <c:v>418.83304459999999</c:v>
                </c:pt>
                <c:pt idx="42165">
                  <c:v>418.84297959999998</c:v>
                </c:pt>
                <c:pt idx="42166">
                  <c:v>418.85291460000002</c:v>
                </c:pt>
                <c:pt idx="42167">
                  <c:v>418.86285090000001</c:v>
                </c:pt>
                <c:pt idx="42168">
                  <c:v>418.8727859</c:v>
                </c:pt>
                <c:pt idx="42169">
                  <c:v>418.88272089999998</c:v>
                </c:pt>
                <c:pt idx="42170">
                  <c:v>418.89265690000002</c:v>
                </c:pt>
                <c:pt idx="42171">
                  <c:v>418.9025919</c:v>
                </c:pt>
                <c:pt idx="42172">
                  <c:v>418.91252689999999</c:v>
                </c:pt>
                <c:pt idx="42173">
                  <c:v>418.92246290000003</c:v>
                </c:pt>
                <c:pt idx="42174">
                  <c:v>418.93239790000001</c:v>
                </c:pt>
                <c:pt idx="42175">
                  <c:v>418.94233389999999</c:v>
                </c:pt>
                <c:pt idx="42176">
                  <c:v>418.95226889999998</c:v>
                </c:pt>
                <c:pt idx="42177">
                  <c:v>418.96220390000002</c:v>
                </c:pt>
                <c:pt idx="42178">
                  <c:v>418.9721399</c:v>
                </c:pt>
                <c:pt idx="42179">
                  <c:v>418.98207489999999</c:v>
                </c:pt>
                <c:pt idx="42180">
                  <c:v>418.99200990000003</c:v>
                </c:pt>
                <c:pt idx="42181">
                  <c:v>419.00194590000001</c:v>
                </c:pt>
                <c:pt idx="42182">
                  <c:v>419.01188089999999</c:v>
                </c:pt>
                <c:pt idx="42183">
                  <c:v>419.02181689999998</c:v>
                </c:pt>
                <c:pt idx="42184">
                  <c:v>419.03175190000002</c:v>
                </c:pt>
                <c:pt idx="42185">
                  <c:v>419.0416869</c:v>
                </c:pt>
                <c:pt idx="42186">
                  <c:v>419.05162289999998</c:v>
                </c:pt>
                <c:pt idx="42187">
                  <c:v>419.06155790000003</c:v>
                </c:pt>
                <c:pt idx="42188">
                  <c:v>419.07149290000001</c:v>
                </c:pt>
                <c:pt idx="42189">
                  <c:v>419.08142889999999</c:v>
                </c:pt>
                <c:pt idx="42190">
                  <c:v>419.09136389999998</c:v>
                </c:pt>
                <c:pt idx="42191">
                  <c:v>419.10129990000001</c:v>
                </c:pt>
                <c:pt idx="42192">
                  <c:v>419.1112349</c:v>
                </c:pt>
                <c:pt idx="42193">
                  <c:v>419.12116989999998</c:v>
                </c:pt>
                <c:pt idx="42194">
                  <c:v>419.13110590000002</c:v>
                </c:pt>
                <c:pt idx="42195">
                  <c:v>419.14104090000001</c:v>
                </c:pt>
                <c:pt idx="42196">
                  <c:v>419.15097689999999</c:v>
                </c:pt>
                <c:pt idx="42197">
                  <c:v>419.16091189999997</c:v>
                </c:pt>
                <c:pt idx="42198">
                  <c:v>419.17084690000002</c:v>
                </c:pt>
                <c:pt idx="42199">
                  <c:v>419.1807829</c:v>
                </c:pt>
                <c:pt idx="42200">
                  <c:v>419.19071789999998</c:v>
                </c:pt>
                <c:pt idx="42201">
                  <c:v>419.20065290000002</c:v>
                </c:pt>
                <c:pt idx="42202">
                  <c:v>419.2105889</c:v>
                </c:pt>
                <c:pt idx="42203">
                  <c:v>419.22052389999999</c:v>
                </c:pt>
                <c:pt idx="42204">
                  <c:v>419.23045990000003</c:v>
                </c:pt>
                <c:pt idx="42205">
                  <c:v>419.24039490000001</c:v>
                </c:pt>
                <c:pt idx="42206">
                  <c:v>419.2503299</c:v>
                </c:pt>
                <c:pt idx="42207">
                  <c:v>419.26026589999998</c:v>
                </c:pt>
                <c:pt idx="42208">
                  <c:v>419.27020090000002</c:v>
                </c:pt>
                <c:pt idx="42209">
                  <c:v>419.2801359</c:v>
                </c:pt>
                <c:pt idx="42210">
                  <c:v>419.29007189999999</c:v>
                </c:pt>
                <c:pt idx="42211">
                  <c:v>419.30000690000003</c:v>
                </c:pt>
                <c:pt idx="42212">
                  <c:v>419.30994290000001</c:v>
                </c:pt>
                <c:pt idx="42213">
                  <c:v>419.31987789999999</c:v>
                </c:pt>
                <c:pt idx="42214">
                  <c:v>419.32981289999998</c:v>
                </c:pt>
                <c:pt idx="42215">
                  <c:v>419.33974890000002</c:v>
                </c:pt>
                <c:pt idx="42216">
                  <c:v>419.3496839</c:v>
                </c:pt>
                <c:pt idx="42217">
                  <c:v>419.35961889999999</c:v>
                </c:pt>
                <c:pt idx="42218">
                  <c:v>419.36955490000003</c:v>
                </c:pt>
                <c:pt idx="42219">
                  <c:v>419.37948990000001</c:v>
                </c:pt>
                <c:pt idx="42220">
                  <c:v>419.38942589999999</c:v>
                </c:pt>
                <c:pt idx="42221">
                  <c:v>419.39936089999998</c:v>
                </c:pt>
                <c:pt idx="42222">
                  <c:v>419.40929590000002</c:v>
                </c:pt>
                <c:pt idx="42223">
                  <c:v>419.4192319</c:v>
                </c:pt>
                <c:pt idx="42224">
                  <c:v>419.42916689999998</c:v>
                </c:pt>
                <c:pt idx="42225">
                  <c:v>419.43910290000002</c:v>
                </c:pt>
                <c:pt idx="42226">
                  <c:v>419.44903790000001</c:v>
                </c:pt>
                <c:pt idx="42227">
                  <c:v>419.45897289999999</c:v>
                </c:pt>
                <c:pt idx="42228">
                  <c:v>419.46890889999997</c:v>
                </c:pt>
                <c:pt idx="42229">
                  <c:v>419.47884390000002</c:v>
                </c:pt>
                <c:pt idx="42230">
                  <c:v>419.4887789</c:v>
                </c:pt>
                <c:pt idx="42231">
                  <c:v>419.49871489999998</c:v>
                </c:pt>
                <c:pt idx="42232">
                  <c:v>419.50864990000002</c:v>
                </c:pt>
                <c:pt idx="42233">
                  <c:v>419.51858590000001</c:v>
                </c:pt>
                <c:pt idx="42234">
                  <c:v>419.52852089999999</c:v>
                </c:pt>
                <c:pt idx="42235">
                  <c:v>419.53845589999997</c:v>
                </c:pt>
                <c:pt idx="42236">
                  <c:v>419.54839190000001</c:v>
                </c:pt>
                <c:pt idx="42237">
                  <c:v>419.5583269</c:v>
                </c:pt>
                <c:pt idx="42238">
                  <c:v>419.56826289999998</c:v>
                </c:pt>
                <c:pt idx="42239">
                  <c:v>419.57819790000002</c:v>
                </c:pt>
                <c:pt idx="42240">
                  <c:v>419.58813290000001</c:v>
                </c:pt>
                <c:pt idx="42241">
                  <c:v>419.59806889999999</c:v>
                </c:pt>
                <c:pt idx="42242">
                  <c:v>419.60800390000003</c:v>
                </c:pt>
                <c:pt idx="42243">
                  <c:v>419.61793890000001</c:v>
                </c:pt>
                <c:pt idx="42244">
                  <c:v>419.62787489999999</c:v>
                </c:pt>
                <c:pt idx="42245">
                  <c:v>419.63780989999998</c:v>
                </c:pt>
                <c:pt idx="42246">
                  <c:v>419.64774590000002</c:v>
                </c:pt>
                <c:pt idx="42247">
                  <c:v>419.6576809</c:v>
                </c:pt>
                <c:pt idx="42248">
                  <c:v>419.66761589999999</c:v>
                </c:pt>
                <c:pt idx="42249">
                  <c:v>419.67755190000003</c:v>
                </c:pt>
                <c:pt idx="42250">
                  <c:v>419.68748690000001</c:v>
                </c:pt>
                <c:pt idx="42251">
                  <c:v>419.69742289999999</c:v>
                </c:pt>
                <c:pt idx="42252">
                  <c:v>419.70735789999998</c:v>
                </c:pt>
                <c:pt idx="42253">
                  <c:v>419.71729290000002</c:v>
                </c:pt>
                <c:pt idx="42254">
                  <c:v>419.7272289</c:v>
                </c:pt>
                <c:pt idx="42255">
                  <c:v>419.73716389999998</c:v>
                </c:pt>
                <c:pt idx="42256">
                  <c:v>419.74709990000002</c:v>
                </c:pt>
                <c:pt idx="42257">
                  <c:v>419.75703490000001</c:v>
                </c:pt>
                <c:pt idx="42258">
                  <c:v>419.76696989999999</c:v>
                </c:pt>
                <c:pt idx="42259">
                  <c:v>419.77690589999997</c:v>
                </c:pt>
                <c:pt idx="42260">
                  <c:v>419.78684090000002</c:v>
                </c:pt>
                <c:pt idx="42261">
                  <c:v>419.7967759</c:v>
                </c:pt>
                <c:pt idx="42262">
                  <c:v>419.80671189999998</c:v>
                </c:pt>
                <c:pt idx="42263">
                  <c:v>419.81664690000002</c:v>
                </c:pt>
                <c:pt idx="42264">
                  <c:v>419.82658290000001</c:v>
                </c:pt>
                <c:pt idx="42265">
                  <c:v>419.83651789999999</c:v>
                </c:pt>
                <c:pt idx="42266">
                  <c:v>419.84645289999997</c:v>
                </c:pt>
                <c:pt idx="42267">
                  <c:v>419.85638890000001</c:v>
                </c:pt>
                <c:pt idx="42268">
                  <c:v>419.86632379999998</c:v>
                </c:pt>
                <c:pt idx="42269">
                  <c:v>419.87625980000001</c:v>
                </c:pt>
                <c:pt idx="42270">
                  <c:v>419.8861948</c:v>
                </c:pt>
                <c:pt idx="42271">
                  <c:v>419.89612979999998</c:v>
                </c:pt>
                <c:pt idx="42272">
                  <c:v>419.90606580000002</c:v>
                </c:pt>
                <c:pt idx="42273">
                  <c:v>419.91600080000001</c:v>
                </c:pt>
                <c:pt idx="42274">
                  <c:v>419.92593679999999</c:v>
                </c:pt>
                <c:pt idx="42275">
                  <c:v>419.93587179999997</c:v>
                </c:pt>
                <c:pt idx="42276">
                  <c:v>419.94580680000001</c:v>
                </c:pt>
                <c:pt idx="42277">
                  <c:v>419.9557428</c:v>
                </c:pt>
                <c:pt idx="42278">
                  <c:v>419.96567779999998</c:v>
                </c:pt>
                <c:pt idx="42279">
                  <c:v>419.97561280000002</c:v>
                </c:pt>
                <c:pt idx="42280">
                  <c:v>419.9855488</c:v>
                </c:pt>
                <c:pt idx="42281">
                  <c:v>419.99548379999999</c:v>
                </c:pt>
                <c:pt idx="42282">
                  <c:v>420.0054197</c:v>
                </c:pt>
                <c:pt idx="42283">
                  <c:v>420.01535480000001</c:v>
                </c:pt>
                <c:pt idx="42284">
                  <c:v>420.0252898</c:v>
                </c:pt>
                <c:pt idx="42285">
                  <c:v>420.03522579999998</c:v>
                </c:pt>
                <c:pt idx="42286">
                  <c:v>420.04516080000002</c:v>
                </c:pt>
                <c:pt idx="42287">
                  <c:v>420.0550968</c:v>
                </c:pt>
                <c:pt idx="42288">
                  <c:v>420.06503179999999</c:v>
                </c:pt>
                <c:pt idx="42289">
                  <c:v>420.07496680000003</c:v>
                </c:pt>
                <c:pt idx="42290">
                  <c:v>420.08490280000001</c:v>
                </c:pt>
                <c:pt idx="42291">
                  <c:v>420.09483779999999</c:v>
                </c:pt>
                <c:pt idx="42292">
                  <c:v>420.10477379999998</c:v>
                </c:pt>
                <c:pt idx="42293">
                  <c:v>420.11470869999999</c:v>
                </c:pt>
                <c:pt idx="42294">
                  <c:v>420.1246438</c:v>
                </c:pt>
                <c:pt idx="42295">
                  <c:v>420.13457979999998</c:v>
                </c:pt>
                <c:pt idx="42296">
                  <c:v>420.14451480000002</c:v>
                </c:pt>
                <c:pt idx="42297">
                  <c:v>420.15445080000001</c:v>
                </c:pt>
                <c:pt idx="42298">
                  <c:v>420.16438579999999</c:v>
                </c:pt>
                <c:pt idx="42299">
                  <c:v>420.17432079999998</c:v>
                </c:pt>
                <c:pt idx="42300">
                  <c:v>420.18425680000001</c:v>
                </c:pt>
                <c:pt idx="42301">
                  <c:v>420.1941918</c:v>
                </c:pt>
                <c:pt idx="42302">
                  <c:v>420.20412679999998</c:v>
                </c:pt>
                <c:pt idx="42303">
                  <c:v>420.21406280000002</c:v>
                </c:pt>
                <c:pt idx="42304">
                  <c:v>420.22399769999998</c:v>
                </c:pt>
                <c:pt idx="42305">
                  <c:v>420.23393379999999</c:v>
                </c:pt>
                <c:pt idx="42306">
                  <c:v>420.24386879999997</c:v>
                </c:pt>
                <c:pt idx="42307">
                  <c:v>420.25380380000001</c:v>
                </c:pt>
                <c:pt idx="42308">
                  <c:v>420.2637398</c:v>
                </c:pt>
                <c:pt idx="42309">
                  <c:v>420.27367479999998</c:v>
                </c:pt>
                <c:pt idx="42310">
                  <c:v>420.28361080000002</c:v>
                </c:pt>
                <c:pt idx="42311">
                  <c:v>420.2935458</c:v>
                </c:pt>
                <c:pt idx="42312">
                  <c:v>420.30348079999999</c:v>
                </c:pt>
                <c:pt idx="42313">
                  <c:v>420.31341680000003</c:v>
                </c:pt>
                <c:pt idx="42314">
                  <c:v>420.32335180000001</c:v>
                </c:pt>
                <c:pt idx="42315">
                  <c:v>420.33328779999999</c:v>
                </c:pt>
                <c:pt idx="42316">
                  <c:v>420.34322279999998</c:v>
                </c:pt>
                <c:pt idx="42317">
                  <c:v>420.35315780000002</c:v>
                </c:pt>
                <c:pt idx="42318">
                  <c:v>420.3630938</c:v>
                </c:pt>
                <c:pt idx="42319">
                  <c:v>420.37302879999999</c:v>
                </c:pt>
                <c:pt idx="42320">
                  <c:v>420.38296480000002</c:v>
                </c:pt>
                <c:pt idx="42321">
                  <c:v>420.39289980000001</c:v>
                </c:pt>
                <c:pt idx="42322">
                  <c:v>420.40283479999999</c:v>
                </c:pt>
                <c:pt idx="42323">
                  <c:v>420.41277079999998</c:v>
                </c:pt>
                <c:pt idx="42324">
                  <c:v>420.42270580000002</c:v>
                </c:pt>
                <c:pt idx="42325">
                  <c:v>420.4326418</c:v>
                </c:pt>
                <c:pt idx="42326">
                  <c:v>420.44257679999998</c:v>
                </c:pt>
                <c:pt idx="42327">
                  <c:v>420.45251180000002</c:v>
                </c:pt>
                <c:pt idx="42328">
                  <c:v>420.46244780000001</c:v>
                </c:pt>
                <c:pt idx="42329">
                  <c:v>420.47238279999999</c:v>
                </c:pt>
                <c:pt idx="42330">
                  <c:v>420.48231879999997</c:v>
                </c:pt>
                <c:pt idx="42331">
                  <c:v>420.49225380000001</c:v>
                </c:pt>
                <c:pt idx="42332">
                  <c:v>420.5021888</c:v>
                </c:pt>
                <c:pt idx="42333">
                  <c:v>420.51212479999998</c:v>
                </c:pt>
                <c:pt idx="42334">
                  <c:v>420.52205980000002</c:v>
                </c:pt>
                <c:pt idx="42335">
                  <c:v>420.5319958</c:v>
                </c:pt>
                <c:pt idx="42336">
                  <c:v>420.54193079999999</c:v>
                </c:pt>
                <c:pt idx="42337">
                  <c:v>420.55186579999997</c:v>
                </c:pt>
                <c:pt idx="42338">
                  <c:v>420.56180180000001</c:v>
                </c:pt>
                <c:pt idx="42339">
                  <c:v>420.5717368</c:v>
                </c:pt>
                <c:pt idx="42340">
                  <c:v>420.58167279999998</c:v>
                </c:pt>
                <c:pt idx="42341">
                  <c:v>420.59160780000002</c:v>
                </c:pt>
                <c:pt idx="42342">
                  <c:v>420.6015428</c:v>
                </c:pt>
                <c:pt idx="42343">
                  <c:v>420.61147879999999</c:v>
                </c:pt>
                <c:pt idx="42344">
                  <c:v>420.62141380000003</c:v>
                </c:pt>
                <c:pt idx="42345">
                  <c:v>420.63134980000001</c:v>
                </c:pt>
                <c:pt idx="42346">
                  <c:v>420.64128479999999</c:v>
                </c:pt>
                <c:pt idx="42347">
                  <c:v>420.65121979999998</c:v>
                </c:pt>
                <c:pt idx="42348">
                  <c:v>420.66115580000002</c:v>
                </c:pt>
                <c:pt idx="42349">
                  <c:v>420.6710908</c:v>
                </c:pt>
                <c:pt idx="42350">
                  <c:v>420.68102679999998</c:v>
                </c:pt>
                <c:pt idx="42351">
                  <c:v>420.69096180000003</c:v>
                </c:pt>
                <c:pt idx="42352">
                  <c:v>420.70089680000001</c:v>
                </c:pt>
                <c:pt idx="42353">
                  <c:v>420.71083279999999</c:v>
                </c:pt>
                <c:pt idx="42354">
                  <c:v>420.72076779999998</c:v>
                </c:pt>
                <c:pt idx="42355">
                  <c:v>420.73070380000001</c:v>
                </c:pt>
                <c:pt idx="42356">
                  <c:v>420.7406388</c:v>
                </c:pt>
                <c:pt idx="42357">
                  <c:v>420.75057379999998</c:v>
                </c:pt>
                <c:pt idx="42358">
                  <c:v>420.76050980000002</c:v>
                </c:pt>
                <c:pt idx="42359">
                  <c:v>420.77044480000001</c:v>
                </c:pt>
                <c:pt idx="42360">
                  <c:v>420.78038079999999</c:v>
                </c:pt>
                <c:pt idx="42361">
                  <c:v>420.79031579999997</c:v>
                </c:pt>
                <c:pt idx="42362">
                  <c:v>420.80025080000001</c:v>
                </c:pt>
                <c:pt idx="42363">
                  <c:v>420.8101868</c:v>
                </c:pt>
                <c:pt idx="42364">
                  <c:v>420.82012179999998</c:v>
                </c:pt>
                <c:pt idx="42365">
                  <c:v>420.83005780000002</c:v>
                </c:pt>
                <c:pt idx="42366">
                  <c:v>420.8399928</c:v>
                </c:pt>
                <c:pt idx="42367">
                  <c:v>420.84992779999999</c:v>
                </c:pt>
                <c:pt idx="42368">
                  <c:v>420.85986380000003</c:v>
                </c:pt>
                <c:pt idx="42369">
                  <c:v>420.86979880000001</c:v>
                </c:pt>
                <c:pt idx="42370">
                  <c:v>420.87973479999999</c:v>
                </c:pt>
                <c:pt idx="42371">
                  <c:v>420.88966979999998</c:v>
                </c:pt>
                <c:pt idx="42372">
                  <c:v>420.89960480000002</c:v>
                </c:pt>
                <c:pt idx="42373">
                  <c:v>420.9095408</c:v>
                </c:pt>
                <c:pt idx="42374">
                  <c:v>420.91947579999999</c:v>
                </c:pt>
                <c:pt idx="42375">
                  <c:v>420.92941180000003</c:v>
                </c:pt>
                <c:pt idx="42376">
                  <c:v>420.93934680000001</c:v>
                </c:pt>
                <c:pt idx="42377">
                  <c:v>420.94928169999997</c:v>
                </c:pt>
                <c:pt idx="42378">
                  <c:v>420.95921779999998</c:v>
                </c:pt>
                <c:pt idx="42379">
                  <c:v>420.96915280000002</c:v>
                </c:pt>
                <c:pt idx="42380">
                  <c:v>420.9790888</c:v>
                </c:pt>
                <c:pt idx="42381">
                  <c:v>420.98902379999998</c:v>
                </c:pt>
                <c:pt idx="42382">
                  <c:v>420.99895880000003</c:v>
                </c:pt>
                <c:pt idx="42383">
                  <c:v>421.00889480000001</c:v>
                </c:pt>
                <c:pt idx="42384">
                  <c:v>421.01882979999999</c:v>
                </c:pt>
                <c:pt idx="42385">
                  <c:v>421.02876579999997</c:v>
                </c:pt>
                <c:pt idx="42386">
                  <c:v>421.03870080000002</c:v>
                </c:pt>
                <c:pt idx="42387">
                  <c:v>421.0486358</c:v>
                </c:pt>
                <c:pt idx="42388">
                  <c:v>421.05857179999998</c:v>
                </c:pt>
                <c:pt idx="42389">
                  <c:v>421.06850680000002</c:v>
                </c:pt>
                <c:pt idx="42390">
                  <c:v>421.0784428</c:v>
                </c:pt>
                <c:pt idx="42391">
                  <c:v>421.08837779999999</c:v>
                </c:pt>
                <c:pt idx="42392">
                  <c:v>421.09831279999997</c:v>
                </c:pt>
                <c:pt idx="42393">
                  <c:v>421.10824880000001</c:v>
                </c:pt>
                <c:pt idx="42394">
                  <c:v>421.1181838</c:v>
                </c:pt>
                <c:pt idx="42395">
                  <c:v>421.12811979999998</c:v>
                </c:pt>
                <c:pt idx="42396">
                  <c:v>421.13805480000002</c:v>
                </c:pt>
                <c:pt idx="42397">
                  <c:v>421.1479898</c:v>
                </c:pt>
                <c:pt idx="42398">
                  <c:v>421.15792579999999</c:v>
                </c:pt>
                <c:pt idx="42399">
                  <c:v>421.16786080000003</c:v>
                </c:pt>
                <c:pt idx="42400">
                  <c:v>421.17779680000001</c:v>
                </c:pt>
                <c:pt idx="42401">
                  <c:v>421.18773179999999</c:v>
                </c:pt>
                <c:pt idx="42402">
                  <c:v>421.19766679999998</c:v>
                </c:pt>
                <c:pt idx="42403">
                  <c:v>421.20760280000002</c:v>
                </c:pt>
                <c:pt idx="42404">
                  <c:v>421.2175378</c:v>
                </c:pt>
                <c:pt idx="42405">
                  <c:v>421.22747379999998</c:v>
                </c:pt>
                <c:pt idx="42406">
                  <c:v>421.23740880000003</c:v>
                </c:pt>
                <c:pt idx="42407">
                  <c:v>421.24734380000001</c:v>
                </c:pt>
                <c:pt idx="42408">
                  <c:v>421.25727979999999</c:v>
                </c:pt>
                <c:pt idx="42409">
                  <c:v>421.26721479999998</c:v>
                </c:pt>
                <c:pt idx="42410">
                  <c:v>421.27715080000002</c:v>
                </c:pt>
                <c:pt idx="42411">
                  <c:v>421.2870858</c:v>
                </c:pt>
                <c:pt idx="42412">
                  <c:v>421.29702079999998</c:v>
                </c:pt>
                <c:pt idx="42413">
                  <c:v>421.30695680000002</c:v>
                </c:pt>
                <c:pt idx="42414">
                  <c:v>421.31689180000001</c:v>
                </c:pt>
                <c:pt idx="42415">
                  <c:v>421.32682779999999</c:v>
                </c:pt>
                <c:pt idx="42416">
                  <c:v>421.33676279999997</c:v>
                </c:pt>
                <c:pt idx="42417">
                  <c:v>421.34669780000002</c:v>
                </c:pt>
                <c:pt idx="42418">
                  <c:v>421.3566338</c:v>
                </c:pt>
                <c:pt idx="42419">
                  <c:v>421.36656879999998</c:v>
                </c:pt>
                <c:pt idx="42420">
                  <c:v>421.37650480000002</c:v>
                </c:pt>
                <c:pt idx="42421">
                  <c:v>421.38643980000001</c:v>
                </c:pt>
                <c:pt idx="42422">
                  <c:v>421.39637479999999</c:v>
                </c:pt>
                <c:pt idx="42423">
                  <c:v>421.40631080000003</c:v>
                </c:pt>
                <c:pt idx="42424">
                  <c:v>421.41624580000001</c:v>
                </c:pt>
                <c:pt idx="42425">
                  <c:v>421.42618179999999</c:v>
                </c:pt>
                <c:pt idx="42426">
                  <c:v>421.43611679999998</c:v>
                </c:pt>
                <c:pt idx="42427">
                  <c:v>421.44605180000002</c:v>
                </c:pt>
                <c:pt idx="42428">
                  <c:v>421.4559878</c:v>
                </c:pt>
                <c:pt idx="42429">
                  <c:v>421.46592279999999</c:v>
                </c:pt>
                <c:pt idx="42430">
                  <c:v>421.47585880000003</c:v>
                </c:pt>
                <c:pt idx="42431">
                  <c:v>421.48579380000001</c:v>
                </c:pt>
                <c:pt idx="42432">
                  <c:v>421.49572979999999</c:v>
                </c:pt>
                <c:pt idx="42433">
                  <c:v>421.50566479999998</c:v>
                </c:pt>
                <c:pt idx="42434">
                  <c:v>421.51559980000002</c:v>
                </c:pt>
                <c:pt idx="42435">
                  <c:v>421.5255358</c:v>
                </c:pt>
                <c:pt idx="42436">
                  <c:v>421.53547079999998</c:v>
                </c:pt>
                <c:pt idx="42437">
                  <c:v>421.54540580000003</c:v>
                </c:pt>
                <c:pt idx="42438">
                  <c:v>421.55534180000001</c:v>
                </c:pt>
                <c:pt idx="42439">
                  <c:v>421.56527679999999</c:v>
                </c:pt>
                <c:pt idx="42440">
                  <c:v>421.57521279999997</c:v>
                </c:pt>
                <c:pt idx="42441">
                  <c:v>421.58514780000002</c:v>
                </c:pt>
                <c:pt idx="42442">
                  <c:v>421.5950838</c:v>
                </c:pt>
                <c:pt idx="42443">
                  <c:v>421.60501879999998</c:v>
                </c:pt>
                <c:pt idx="42444">
                  <c:v>421.61495380000002</c:v>
                </c:pt>
                <c:pt idx="42445">
                  <c:v>421.62488980000001</c:v>
                </c:pt>
                <c:pt idx="42446">
                  <c:v>421.63482479999999</c:v>
                </c:pt>
                <c:pt idx="42447">
                  <c:v>421.64476079999997</c:v>
                </c:pt>
                <c:pt idx="42448">
                  <c:v>421.65469580000001</c:v>
                </c:pt>
                <c:pt idx="42449">
                  <c:v>421.6646308</c:v>
                </c:pt>
                <c:pt idx="42450">
                  <c:v>421.67456679999998</c:v>
                </c:pt>
                <c:pt idx="42451">
                  <c:v>421.68450180000002</c:v>
                </c:pt>
                <c:pt idx="42452">
                  <c:v>421.6944378</c:v>
                </c:pt>
                <c:pt idx="42453">
                  <c:v>421.70437279999999</c:v>
                </c:pt>
                <c:pt idx="42454">
                  <c:v>421.71430779999997</c:v>
                </c:pt>
                <c:pt idx="42455">
                  <c:v>421.72424380000001</c:v>
                </c:pt>
                <c:pt idx="42456">
                  <c:v>421.7341788</c:v>
                </c:pt>
                <c:pt idx="42457">
                  <c:v>421.74411479999998</c:v>
                </c:pt>
                <c:pt idx="42458">
                  <c:v>421.75404980000002</c:v>
                </c:pt>
                <c:pt idx="42459">
                  <c:v>421.7639848</c:v>
                </c:pt>
                <c:pt idx="42460">
                  <c:v>421.77392079999998</c:v>
                </c:pt>
                <c:pt idx="42461">
                  <c:v>421.78385580000003</c:v>
                </c:pt>
                <c:pt idx="42462">
                  <c:v>421.79379180000001</c:v>
                </c:pt>
                <c:pt idx="42463">
                  <c:v>421.80372679999999</c:v>
                </c:pt>
                <c:pt idx="42464">
                  <c:v>421.81366179999998</c:v>
                </c:pt>
                <c:pt idx="42465">
                  <c:v>421.82359780000002</c:v>
                </c:pt>
                <c:pt idx="42466">
                  <c:v>421.8335328</c:v>
                </c:pt>
                <c:pt idx="42467">
                  <c:v>421.84346879999998</c:v>
                </c:pt>
                <c:pt idx="42468">
                  <c:v>421.85340380000002</c:v>
                </c:pt>
                <c:pt idx="42469">
                  <c:v>421.86333930000001</c:v>
                </c:pt>
                <c:pt idx="42470">
                  <c:v>421.87327429999999</c:v>
                </c:pt>
                <c:pt idx="42471">
                  <c:v>421.88320929999998</c:v>
                </c:pt>
                <c:pt idx="42472">
                  <c:v>421.89314530000001</c:v>
                </c:pt>
                <c:pt idx="42473">
                  <c:v>421.9030803</c:v>
                </c:pt>
                <c:pt idx="42474">
                  <c:v>421.91301629999998</c:v>
                </c:pt>
                <c:pt idx="42475">
                  <c:v>421.92295130000002</c:v>
                </c:pt>
                <c:pt idx="42476">
                  <c:v>421.93288630000001</c:v>
                </c:pt>
                <c:pt idx="42477">
                  <c:v>421.94282229999999</c:v>
                </c:pt>
                <c:pt idx="42478">
                  <c:v>421.95275729999997</c:v>
                </c:pt>
                <c:pt idx="42479">
                  <c:v>421.96269330000001</c:v>
                </c:pt>
                <c:pt idx="42480">
                  <c:v>421.9726283</c:v>
                </c:pt>
                <c:pt idx="42481">
                  <c:v>421.98256329999998</c:v>
                </c:pt>
                <c:pt idx="42482">
                  <c:v>421.99249930000002</c:v>
                </c:pt>
                <c:pt idx="42483">
                  <c:v>422.0024343</c:v>
                </c:pt>
                <c:pt idx="42484">
                  <c:v>422.01237029999999</c:v>
                </c:pt>
                <c:pt idx="42485">
                  <c:v>422.02230530000003</c:v>
                </c:pt>
                <c:pt idx="42486">
                  <c:v>422.03224030000001</c:v>
                </c:pt>
                <c:pt idx="42487">
                  <c:v>422.04217629999999</c:v>
                </c:pt>
                <c:pt idx="42488">
                  <c:v>422.05211129999998</c:v>
                </c:pt>
                <c:pt idx="42489">
                  <c:v>422.06204730000002</c:v>
                </c:pt>
                <c:pt idx="42490">
                  <c:v>422.0719823</c:v>
                </c:pt>
                <c:pt idx="42491">
                  <c:v>422.08191829999998</c:v>
                </c:pt>
                <c:pt idx="42492">
                  <c:v>422.09185330000003</c:v>
                </c:pt>
                <c:pt idx="42493">
                  <c:v>422.10178830000001</c:v>
                </c:pt>
                <c:pt idx="42494">
                  <c:v>422.11172429999999</c:v>
                </c:pt>
                <c:pt idx="42495">
                  <c:v>422.12165929999998</c:v>
                </c:pt>
                <c:pt idx="42496">
                  <c:v>422.13159530000001</c:v>
                </c:pt>
                <c:pt idx="42497">
                  <c:v>422.1415303</c:v>
                </c:pt>
                <c:pt idx="42498">
                  <c:v>422.15146529999998</c:v>
                </c:pt>
                <c:pt idx="42499">
                  <c:v>422.16140130000002</c:v>
                </c:pt>
                <c:pt idx="42500">
                  <c:v>422.17133630000001</c:v>
                </c:pt>
                <c:pt idx="42501">
                  <c:v>422.18127229999999</c:v>
                </c:pt>
                <c:pt idx="42502">
                  <c:v>422.19120729999997</c:v>
                </c:pt>
                <c:pt idx="42503">
                  <c:v>422.20114230000001</c:v>
                </c:pt>
                <c:pt idx="42504">
                  <c:v>422.2110783</c:v>
                </c:pt>
                <c:pt idx="42505">
                  <c:v>422.22101329999998</c:v>
                </c:pt>
                <c:pt idx="42506">
                  <c:v>422.23094930000002</c:v>
                </c:pt>
                <c:pt idx="42507">
                  <c:v>422.2408843</c:v>
                </c:pt>
                <c:pt idx="42508">
                  <c:v>422.25082029999999</c:v>
                </c:pt>
                <c:pt idx="42509">
                  <c:v>422.26075530000003</c:v>
                </c:pt>
                <c:pt idx="42510">
                  <c:v>422.27069030000001</c:v>
                </c:pt>
                <c:pt idx="42511">
                  <c:v>422.28062629999999</c:v>
                </c:pt>
                <c:pt idx="42512">
                  <c:v>422.29056129999998</c:v>
                </c:pt>
                <c:pt idx="42513">
                  <c:v>422.30049730000002</c:v>
                </c:pt>
                <c:pt idx="42514">
                  <c:v>422.3104323</c:v>
                </c:pt>
                <c:pt idx="42515">
                  <c:v>422.32036729999999</c:v>
                </c:pt>
                <c:pt idx="42516">
                  <c:v>422.33030330000003</c:v>
                </c:pt>
                <c:pt idx="42517">
                  <c:v>422.34023830000001</c:v>
                </c:pt>
                <c:pt idx="42518">
                  <c:v>422.35017429999999</c:v>
                </c:pt>
                <c:pt idx="42519">
                  <c:v>422.36010929999998</c:v>
                </c:pt>
                <c:pt idx="42520">
                  <c:v>422.37004430000002</c:v>
                </c:pt>
                <c:pt idx="42521">
                  <c:v>422.3799803</c:v>
                </c:pt>
                <c:pt idx="42522">
                  <c:v>422.38991529999998</c:v>
                </c:pt>
                <c:pt idx="42523">
                  <c:v>422.39985130000002</c:v>
                </c:pt>
                <c:pt idx="42524">
                  <c:v>422.40978630000001</c:v>
                </c:pt>
                <c:pt idx="42525">
                  <c:v>422.41972229999999</c:v>
                </c:pt>
                <c:pt idx="42526">
                  <c:v>422.42965729999997</c:v>
                </c:pt>
                <c:pt idx="42527">
                  <c:v>422.43959230000002</c:v>
                </c:pt>
                <c:pt idx="42528">
                  <c:v>422.4495283</c:v>
                </c:pt>
                <c:pt idx="42529">
                  <c:v>422.45946329999998</c:v>
                </c:pt>
                <c:pt idx="42530">
                  <c:v>422.46939930000002</c:v>
                </c:pt>
                <c:pt idx="42531">
                  <c:v>422.4793343</c:v>
                </c:pt>
                <c:pt idx="42532">
                  <c:v>422.48926929999999</c:v>
                </c:pt>
                <c:pt idx="42533">
                  <c:v>422.49920530000003</c:v>
                </c:pt>
                <c:pt idx="42534">
                  <c:v>422.50914030000001</c:v>
                </c:pt>
                <c:pt idx="42535">
                  <c:v>422.51907629999999</c:v>
                </c:pt>
                <c:pt idx="42536">
                  <c:v>422.52901129999998</c:v>
                </c:pt>
                <c:pt idx="42537">
                  <c:v>422.53894630000002</c:v>
                </c:pt>
                <c:pt idx="42538">
                  <c:v>422.5488823</c:v>
                </c:pt>
                <c:pt idx="42539">
                  <c:v>422.55881729999999</c:v>
                </c:pt>
                <c:pt idx="42540">
                  <c:v>422.56875330000003</c:v>
                </c:pt>
                <c:pt idx="42541">
                  <c:v>422.57868830000001</c:v>
                </c:pt>
                <c:pt idx="42542">
                  <c:v>422.58862429999999</c:v>
                </c:pt>
                <c:pt idx="42543">
                  <c:v>422.59855929999998</c:v>
                </c:pt>
                <c:pt idx="42544">
                  <c:v>422.60849430000002</c:v>
                </c:pt>
                <c:pt idx="42545">
                  <c:v>422.6184303</c:v>
                </c:pt>
                <c:pt idx="42546">
                  <c:v>422.62836529999998</c:v>
                </c:pt>
                <c:pt idx="42547">
                  <c:v>422.63830130000002</c:v>
                </c:pt>
                <c:pt idx="42548">
                  <c:v>422.64823630000001</c:v>
                </c:pt>
                <c:pt idx="42549">
                  <c:v>422.65817129999999</c:v>
                </c:pt>
                <c:pt idx="42550">
                  <c:v>422.66810729999997</c:v>
                </c:pt>
                <c:pt idx="42551">
                  <c:v>422.67804230000002</c:v>
                </c:pt>
                <c:pt idx="42552">
                  <c:v>422.6879783</c:v>
                </c:pt>
                <c:pt idx="42553">
                  <c:v>422.69791329999998</c:v>
                </c:pt>
                <c:pt idx="42554">
                  <c:v>422.70784930000002</c:v>
                </c:pt>
                <c:pt idx="42555">
                  <c:v>422.71778430000001</c:v>
                </c:pt>
                <c:pt idx="42556">
                  <c:v>422.72771929999999</c:v>
                </c:pt>
                <c:pt idx="42557">
                  <c:v>422.73765529999997</c:v>
                </c:pt>
                <c:pt idx="42558">
                  <c:v>422.74759030000001</c:v>
                </c:pt>
                <c:pt idx="42559">
                  <c:v>422.75752629999999</c:v>
                </c:pt>
                <c:pt idx="42560">
                  <c:v>422.76746129999998</c:v>
                </c:pt>
                <c:pt idx="42561">
                  <c:v>422.77739630000002</c:v>
                </c:pt>
                <c:pt idx="42562">
                  <c:v>422.7873323</c:v>
                </c:pt>
                <c:pt idx="42563">
                  <c:v>422.79726729999999</c:v>
                </c:pt>
                <c:pt idx="42564">
                  <c:v>422.80720330000003</c:v>
                </c:pt>
                <c:pt idx="42565">
                  <c:v>422.81713830000001</c:v>
                </c:pt>
                <c:pt idx="42566">
                  <c:v>422.82707429999999</c:v>
                </c:pt>
                <c:pt idx="42567">
                  <c:v>422.83700929999998</c:v>
                </c:pt>
                <c:pt idx="42568">
                  <c:v>422.84694430000002</c:v>
                </c:pt>
                <c:pt idx="42569">
                  <c:v>422.8568803</c:v>
                </c:pt>
                <c:pt idx="42570">
                  <c:v>422.86681590000001</c:v>
                </c:pt>
                <c:pt idx="42571">
                  <c:v>422.87675189999999</c:v>
                </c:pt>
                <c:pt idx="42572">
                  <c:v>422.88668689999997</c:v>
                </c:pt>
                <c:pt idx="42573">
                  <c:v>422.89662190000001</c:v>
                </c:pt>
                <c:pt idx="42574">
                  <c:v>422.9065579</c:v>
                </c:pt>
                <c:pt idx="42575">
                  <c:v>422.91649289999998</c:v>
                </c:pt>
                <c:pt idx="42576">
                  <c:v>422.92642890000002</c:v>
                </c:pt>
                <c:pt idx="42577">
                  <c:v>422.9363639</c:v>
                </c:pt>
                <c:pt idx="42578">
                  <c:v>422.94629989999999</c:v>
                </c:pt>
                <c:pt idx="42579">
                  <c:v>422.95623490000003</c:v>
                </c:pt>
                <c:pt idx="42580">
                  <c:v>422.96616990000001</c:v>
                </c:pt>
                <c:pt idx="42581">
                  <c:v>422.97610589999999</c:v>
                </c:pt>
                <c:pt idx="42582">
                  <c:v>422.98604089999998</c:v>
                </c:pt>
                <c:pt idx="42583">
                  <c:v>422.99597690000002</c:v>
                </c:pt>
                <c:pt idx="42584">
                  <c:v>423.0059119</c:v>
                </c:pt>
                <c:pt idx="42585">
                  <c:v>423.01584689999999</c:v>
                </c:pt>
                <c:pt idx="42586">
                  <c:v>423.02578290000002</c:v>
                </c:pt>
                <c:pt idx="42587">
                  <c:v>423.03571790000001</c:v>
                </c:pt>
                <c:pt idx="42588">
                  <c:v>423.04565389999999</c:v>
                </c:pt>
                <c:pt idx="42589">
                  <c:v>423.05558889999998</c:v>
                </c:pt>
                <c:pt idx="42590">
                  <c:v>423.06552490000001</c:v>
                </c:pt>
                <c:pt idx="42591">
                  <c:v>423.0754599</c:v>
                </c:pt>
                <c:pt idx="42592">
                  <c:v>423.08539489999998</c:v>
                </c:pt>
                <c:pt idx="42593">
                  <c:v>423.09533090000002</c:v>
                </c:pt>
                <c:pt idx="42594">
                  <c:v>423.10526590000001</c:v>
                </c:pt>
                <c:pt idx="42595">
                  <c:v>423.11520189999999</c:v>
                </c:pt>
                <c:pt idx="42596">
                  <c:v>423.12513689999997</c:v>
                </c:pt>
                <c:pt idx="42597">
                  <c:v>423.13507190000001</c:v>
                </c:pt>
                <c:pt idx="42598">
                  <c:v>423.1450079</c:v>
                </c:pt>
                <c:pt idx="42599">
                  <c:v>423.15494289999998</c:v>
                </c:pt>
                <c:pt idx="42600">
                  <c:v>423.16487890000002</c:v>
                </c:pt>
                <c:pt idx="42601">
                  <c:v>423.1748139</c:v>
                </c:pt>
                <c:pt idx="42602">
                  <c:v>423.18474989999999</c:v>
                </c:pt>
                <c:pt idx="42603">
                  <c:v>423.19468490000003</c:v>
                </c:pt>
                <c:pt idx="42604">
                  <c:v>423.20461990000001</c:v>
                </c:pt>
                <c:pt idx="42605">
                  <c:v>423.21455589999999</c:v>
                </c:pt>
                <c:pt idx="42606">
                  <c:v>423.22449089999998</c:v>
                </c:pt>
                <c:pt idx="42607">
                  <c:v>423.23442690000002</c:v>
                </c:pt>
                <c:pt idx="42608">
                  <c:v>423.2443619</c:v>
                </c:pt>
                <c:pt idx="42609">
                  <c:v>423.25429789999998</c:v>
                </c:pt>
                <c:pt idx="42610">
                  <c:v>423.26423290000002</c:v>
                </c:pt>
                <c:pt idx="42611">
                  <c:v>423.27416790000001</c:v>
                </c:pt>
                <c:pt idx="42612">
                  <c:v>423.28410389999999</c:v>
                </c:pt>
                <c:pt idx="42613">
                  <c:v>423.29403889999998</c:v>
                </c:pt>
                <c:pt idx="42614">
                  <c:v>423.30397490000001</c:v>
                </c:pt>
                <c:pt idx="42615">
                  <c:v>423.3139099</c:v>
                </c:pt>
                <c:pt idx="42616">
                  <c:v>423.32384589999998</c:v>
                </c:pt>
                <c:pt idx="42617">
                  <c:v>423.33378090000002</c:v>
                </c:pt>
                <c:pt idx="42618">
                  <c:v>423.34371590000001</c:v>
                </c:pt>
                <c:pt idx="42619">
                  <c:v>423.35365189999999</c:v>
                </c:pt>
                <c:pt idx="42620">
                  <c:v>423.36358689999997</c:v>
                </c:pt>
                <c:pt idx="42621">
                  <c:v>423.37352290000001</c:v>
                </c:pt>
                <c:pt idx="42622">
                  <c:v>423.3834579</c:v>
                </c:pt>
                <c:pt idx="42623">
                  <c:v>423.39339289999998</c:v>
                </c:pt>
                <c:pt idx="42624">
                  <c:v>423.40332890000002</c:v>
                </c:pt>
                <c:pt idx="42625">
                  <c:v>423.4132639</c:v>
                </c:pt>
                <c:pt idx="42626">
                  <c:v>423.42319989999999</c:v>
                </c:pt>
                <c:pt idx="42627">
                  <c:v>423.43313490000003</c:v>
                </c:pt>
                <c:pt idx="42628">
                  <c:v>423.44307090000001</c:v>
                </c:pt>
                <c:pt idx="42629">
                  <c:v>423.45300589999999</c:v>
                </c:pt>
                <c:pt idx="42630">
                  <c:v>423.46294089999998</c:v>
                </c:pt>
                <c:pt idx="42631">
                  <c:v>423.47287690000002</c:v>
                </c:pt>
                <c:pt idx="42632">
                  <c:v>423.4828119</c:v>
                </c:pt>
                <c:pt idx="42633">
                  <c:v>423.49274789999998</c:v>
                </c:pt>
                <c:pt idx="42634">
                  <c:v>423.50268290000002</c:v>
                </c:pt>
                <c:pt idx="42635">
                  <c:v>423.51261890000001</c:v>
                </c:pt>
                <c:pt idx="42636">
                  <c:v>423.52255389999999</c:v>
                </c:pt>
                <c:pt idx="42637">
                  <c:v>423.53248889999998</c:v>
                </c:pt>
                <c:pt idx="42638">
                  <c:v>423.54242490000001</c:v>
                </c:pt>
                <c:pt idx="42639">
                  <c:v>423.5523599</c:v>
                </c:pt>
                <c:pt idx="42640">
                  <c:v>423.56229589999998</c:v>
                </c:pt>
                <c:pt idx="42641">
                  <c:v>423.57223090000002</c:v>
                </c:pt>
                <c:pt idx="42642">
                  <c:v>423.5821669</c:v>
                </c:pt>
                <c:pt idx="42643">
                  <c:v>423.59210189999999</c:v>
                </c:pt>
                <c:pt idx="42644">
                  <c:v>423.60203689999997</c:v>
                </c:pt>
                <c:pt idx="42645">
                  <c:v>423.61197290000001</c:v>
                </c:pt>
                <c:pt idx="42646">
                  <c:v>423.6219079</c:v>
                </c:pt>
                <c:pt idx="42647">
                  <c:v>423.63184389999998</c:v>
                </c:pt>
                <c:pt idx="42648">
                  <c:v>423.64177890000002</c:v>
                </c:pt>
                <c:pt idx="42649">
                  <c:v>423.6517149</c:v>
                </c:pt>
                <c:pt idx="42650">
                  <c:v>423.66164989999999</c:v>
                </c:pt>
                <c:pt idx="42651">
                  <c:v>423.67158490000003</c:v>
                </c:pt>
                <c:pt idx="42652">
                  <c:v>423.68152090000001</c:v>
                </c:pt>
                <c:pt idx="42653">
                  <c:v>423.69145589999999</c:v>
                </c:pt>
                <c:pt idx="42654">
                  <c:v>423.70139189999998</c:v>
                </c:pt>
                <c:pt idx="42655">
                  <c:v>423.71132690000002</c:v>
                </c:pt>
                <c:pt idx="42656">
                  <c:v>423.7212629</c:v>
                </c:pt>
                <c:pt idx="42657">
                  <c:v>423.73119789999998</c:v>
                </c:pt>
                <c:pt idx="42658">
                  <c:v>423.74113290000003</c:v>
                </c:pt>
                <c:pt idx="42659">
                  <c:v>423.75106890000001</c:v>
                </c:pt>
                <c:pt idx="42660">
                  <c:v>423.76100389999999</c:v>
                </c:pt>
                <c:pt idx="42661">
                  <c:v>423.77093989999997</c:v>
                </c:pt>
                <c:pt idx="42662">
                  <c:v>423.78087490000001</c:v>
                </c:pt>
                <c:pt idx="42663">
                  <c:v>423.7908109</c:v>
                </c:pt>
                <c:pt idx="42664">
                  <c:v>423.80074589999998</c:v>
                </c:pt>
                <c:pt idx="42665">
                  <c:v>423.81068090000002</c:v>
                </c:pt>
                <c:pt idx="42666">
                  <c:v>423.8206169</c:v>
                </c:pt>
                <c:pt idx="42667">
                  <c:v>423.83055189999999</c:v>
                </c:pt>
                <c:pt idx="42668">
                  <c:v>423.84048790000003</c:v>
                </c:pt>
                <c:pt idx="42669">
                  <c:v>423.85042290000001</c:v>
                </c:pt>
                <c:pt idx="42670">
                  <c:v>423.86035889999999</c:v>
                </c:pt>
                <c:pt idx="42671">
                  <c:v>423.87029339999998</c:v>
                </c:pt>
                <c:pt idx="42672">
                  <c:v>423.88022940000002</c:v>
                </c:pt>
                <c:pt idx="42673">
                  <c:v>423.8901644</c:v>
                </c:pt>
                <c:pt idx="42674">
                  <c:v>423.90009939999999</c:v>
                </c:pt>
                <c:pt idx="42675">
                  <c:v>423.91003540000003</c:v>
                </c:pt>
                <c:pt idx="42676">
                  <c:v>423.91997040000001</c:v>
                </c:pt>
                <c:pt idx="42677">
                  <c:v>423.92990639999999</c:v>
                </c:pt>
                <c:pt idx="42678">
                  <c:v>423.93984139999998</c:v>
                </c:pt>
                <c:pt idx="42679">
                  <c:v>423.94977740000002</c:v>
                </c:pt>
                <c:pt idx="42680">
                  <c:v>423.9597124</c:v>
                </c:pt>
                <c:pt idx="42681">
                  <c:v>423.96964739999999</c:v>
                </c:pt>
                <c:pt idx="42682">
                  <c:v>423.97958340000002</c:v>
                </c:pt>
                <c:pt idx="42683">
                  <c:v>423.98951840000001</c:v>
                </c:pt>
                <c:pt idx="42684">
                  <c:v>423.99945439999999</c:v>
                </c:pt>
                <c:pt idx="42685">
                  <c:v>424.00938939999998</c:v>
                </c:pt>
                <c:pt idx="42686">
                  <c:v>424.01932540000001</c:v>
                </c:pt>
                <c:pt idx="42687">
                  <c:v>424.0292604</c:v>
                </c:pt>
                <c:pt idx="42688">
                  <c:v>424.03919539999998</c:v>
                </c:pt>
                <c:pt idx="42689">
                  <c:v>424.04913140000002</c:v>
                </c:pt>
                <c:pt idx="42690">
                  <c:v>424.05906640000001</c:v>
                </c:pt>
                <c:pt idx="42691">
                  <c:v>424.06900239999999</c:v>
                </c:pt>
                <c:pt idx="42692">
                  <c:v>424.07893739999997</c:v>
                </c:pt>
                <c:pt idx="42693">
                  <c:v>424.08887340000001</c:v>
                </c:pt>
                <c:pt idx="42694">
                  <c:v>424.0988084</c:v>
                </c:pt>
                <c:pt idx="42695">
                  <c:v>424.10874439999998</c:v>
                </c:pt>
                <c:pt idx="42696">
                  <c:v>424.11867940000002</c:v>
                </c:pt>
                <c:pt idx="42697">
                  <c:v>424.1286144</c:v>
                </c:pt>
                <c:pt idx="42698">
                  <c:v>424.13855039999999</c:v>
                </c:pt>
                <c:pt idx="42699">
                  <c:v>424.14848540000003</c:v>
                </c:pt>
                <c:pt idx="42700">
                  <c:v>424.15842140000001</c:v>
                </c:pt>
                <c:pt idx="42701">
                  <c:v>424.16835639999999</c:v>
                </c:pt>
                <c:pt idx="42702">
                  <c:v>424.17829239999998</c:v>
                </c:pt>
                <c:pt idx="42703">
                  <c:v>424.18822740000002</c:v>
                </c:pt>
                <c:pt idx="42704">
                  <c:v>424.1981634</c:v>
                </c:pt>
                <c:pt idx="42705">
                  <c:v>424.20809839999998</c:v>
                </c:pt>
                <c:pt idx="42706">
                  <c:v>424.21803340000002</c:v>
                </c:pt>
                <c:pt idx="42707">
                  <c:v>424.22796940000001</c:v>
                </c:pt>
                <c:pt idx="42708">
                  <c:v>424.23790439999999</c:v>
                </c:pt>
                <c:pt idx="42709">
                  <c:v>424.24784039999997</c:v>
                </c:pt>
                <c:pt idx="42710">
                  <c:v>424.25777540000001</c:v>
                </c:pt>
                <c:pt idx="42711">
                  <c:v>424.2677114</c:v>
                </c:pt>
                <c:pt idx="42712">
                  <c:v>424.27764639999998</c:v>
                </c:pt>
                <c:pt idx="42713">
                  <c:v>424.28758140000002</c:v>
                </c:pt>
                <c:pt idx="42714">
                  <c:v>424.2975174</c:v>
                </c:pt>
                <c:pt idx="42715">
                  <c:v>424.30745239999999</c:v>
                </c:pt>
                <c:pt idx="42716">
                  <c:v>424.31738840000003</c:v>
                </c:pt>
                <c:pt idx="42717">
                  <c:v>424.32732340000001</c:v>
                </c:pt>
                <c:pt idx="42718">
                  <c:v>424.33725939999999</c:v>
                </c:pt>
                <c:pt idx="42719">
                  <c:v>424.34719439999998</c:v>
                </c:pt>
                <c:pt idx="42720">
                  <c:v>424.35713040000002</c:v>
                </c:pt>
                <c:pt idx="42721">
                  <c:v>424.3670654</c:v>
                </c:pt>
                <c:pt idx="42722">
                  <c:v>424.37700039999999</c:v>
                </c:pt>
                <c:pt idx="42723">
                  <c:v>424.38693640000002</c:v>
                </c:pt>
                <c:pt idx="42724">
                  <c:v>424.39687140000001</c:v>
                </c:pt>
                <c:pt idx="42725">
                  <c:v>424.40680739999999</c:v>
                </c:pt>
                <c:pt idx="42726">
                  <c:v>424.41674239999998</c:v>
                </c:pt>
                <c:pt idx="42727">
                  <c:v>424.42667840000001</c:v>
                </c:pt>
                <c:pt idx="42728">
                  <c:v>424.4366134</c:v>
                </c:pt>
                <c:pt idx="42729">
                  <c:v>424.44654939999998</c:v>
                </c:pt>
                <c:pt idx="42730">
                  <c:v>424.45648440000002</c:v>
                </c:pt>
                <c:pt idx="42731">
                  <c:v>424.46641940000001</c:v>
                </c:pt>
                <c:pt idx="42732">
                  <c:v>424.47635539999999</c:v>
                </c:pt>
                <c:pt idx="42733">
                  <c:v>424.48629039999997</c:v>
                </c:pt>
                <c:pt idx="42734">
                  <c:v>424.49622640000001</c:v>
                </c:pt>
                <c:pt idx="42735">
                  <c:v>424.5061614</c:v>
                </c:pt>
                <c:pt idx="42736">
                  <c:v>424.51609739999998</c:v>
                </c:pt>
                <c:pt idx="42737">
                  <c:v>424.52603240000002</c:v>
                </c:pt>
                <c:pt idx="42738">
                  <c:v>424.5359684</c:v>
                </c:pt>
                <c:pt idx="42739">
                  <c:v>424.54590339999999</c:v>
                </c:pt>
                <c:pt idx="42740">
                  <c:v>424.55583840000003</c:v>
                </c:pt>
                <c:pt idx="42741">
                  <c:v>424.56577440000001</c:v>
                </c:pt>
                <c:pt idx="42742">
                  <c:v>424.57570939999999</c:v>
                </c:pt>
                <c:pt idx="42743">
                  <c:v>424.58564539999998</c:v>
                </c:pt>
                <c:pt idx="42744">
                  <c:v>424.59558040000002</c:v>
                </c:pt>
                <c:pt idx="42745">
                  <c:v>424.6055164</c:v>
                </c:pt>
                <c:pt idx="42746">
                  <c:v>424.61545139999998</c:v>
                </c:pt>
                <c:pt idx="42747">
                  <c:v>424.62538740000002</c:v>
                </c:pt>
                <c:pt idx="42748">
                  <c:v>424.63532240000001</c:v>
                </c:pt>
                <c:pt idx="42749">
                  <c:v>424.64525739999999</c:v>
                </c:pt>
                <c:pt idx="42750">
                  <c:v>424.65519339999997</c:v>
                </c:pt>
                <c:pt idx="42751">
                  <c:v>424.66512840000001</c:v>
                </c:pt>
                <c:pt idx="42752">
                  <c:v>424.6750644</c:v>
                </c:pt>
                <c:pt idx="42753">
                  <c:v>424.68499939999998</c:v>
                </c:pt>
                <c:pt idx="42754">
                  <c:v>424.69493540000002</c:v>
                </c:pt>
                <c:pt idx="42755">
                  <c:v>424.7048704</c:v>
                </c:pt>
                <c:pt idx="42756">
                  <c:v>424.71480639999999</c:v>
                </c:pt>
                <c:pt idx="42757">
                  <c:v>424.72474140000003</c:v>
                </c:pt>
                <c:pt idx="42758">
                  <c:v>424.73467640000001</c:v>
                </c:pt>
                <c:pt idx="42759">
                  <c:v>424.74461239999999</c:v>
                </c:pt>
                <c:pt idx="42760">
                  <c:v>424.75454739999998</c:v>
                </c:pt>
                <c:pt idx="42761">
                  <c:v>424.76448340000002</c:v>
                </c:pt>
                <c:pt idx="42762">
                  <c:v>424.7744184</c:v>
                </c:pt>
                <c:pt idx="42763">
                  <c:v>424.78435439999998</c:v>
                </c:pt>
                <c:pt idx="42764">
                  <c:v>424.79428940000003</c:v>
                </c:pt>
                <c:pt idx="42765">
                  <c:v>424.80422540000001</c:v>
                </c:pt>
                <c:pt idx="42766">
                  <c:v>424.81416039999999</c:v>
                </c:pt>
                <c:pt idx="42767">
                  <c:v>424.82409539999998</c:v>
                </c:pt>
                <c:pt idx="42768">
                  <c:v>424.83403140000001</c:v>
                </c:pt>
                <c:pt idx="42769">
                  <c:v>424.8439664</c:v>
                </c:pt>
                <c:pt idx="42770">
                  <c:v>424.85390239999998</c:v>
                </c:pt>
                <c:pt idx="42771">
                  <c:v>424.86383740000002</c:v>
                </c:pt>
                <c:pt idx="42772">
                  <c:v>424.87377309999999</c:v>
                </c:pt>
                <c:pt idx="42773">
                  <c:v>424.88370809999998</c:v>
                </c:pt>
                <c:pt idx="42774">
                  <c:v>424.89364410000002</c:v>
                </c:pt>
                <c:pt idx="42775">
                  <c:v>424.9035791</c:v>
                </c:pt>
                <c:pt idx="42776">
                  <c:v>424.91351509999998</c:v>
                </c:pt>
                <c:pt idx="42777">
                  <c:v>424.92345010000003</c:v>
                </c:pt>
                <c:pt idx="42778">
                  <c:v>424.93338510000001</c:v>
                </c:pt>
                <c:pt idx="42779">
                  <c:v>424.94332109999999</c:v>
                </c:pt>
                <c:pt idx="42780">
                  <c:v>424.95325609999998</c:v>
                </c:pt>
                <c:pt idx="42781">
                  <c:v>424.96319210000001</c:v>
                </c:pt>
                <c:pt idx="42782">
                  <c:v>424.9731271</c:v>
                </c:pt>
                <c:pt idx="42783">
                  <c:v>424.98306309999998</c:v>
                </c:pt>
                <c:pt idx="42784">
                  <c:v>424.99299810000002</c:v>
                </c:pt>
                <c:pt idx="42785">
                  <c:v>425.0029341</c:v>
                </c:pt>
                <c:pt idx="42786">
                  <c:v>425.01286909999999</c:v>
                </c:pt>
                <c:pt idx="42787">
                  <c:v>425.02280409999997</c:v>
                </c:pt>
                <c:pt idx="42788">
                  <c:v>425.03274010000001</c:v>
                </c:pt>
                <c:pt idx="42789">
                  <c:v>425.0426751</c:v>
                </c:pt>
                <c:pt idx="42790">
                  <c:v>425.05261109999998</c:v>
                </c:pt>
                <c:pt idx="42791">
                  <c:v>425.06254610000002</c:v>
                </c:pt>
                <c:pt idx="42792">
                  <c:v>425.0724821</c:v>
                </c:pt>
                <c:pt idx="42793">
                  <c:v>425.08241709999999</c:v>
                </c:pt>
                <c:pt idx="42794">
                  <c:v>425.09235310000003</c:v>
                </c:pt>
                <c:pt idx="42795">
                  <c:v>425.10228810000001</c:v>
                </c:pt>
                <c:pt idx="42796">
                  <c:v>425.11222409999999</c:v>
                </c:pt>
                <c:pt idx="42797">
                  <c:v>425.12215909999998</c:v>
                </c:pt>
                <c:pt idx="42798">
                  <c:v>425.13209410000002</c:v>
                </c:pt>
                <c:pt idx="42799">
                  <c:v>425.1420301</c:v>
                </c:pt>
                <c:pt idx="42800">
                  <c:v>425.15196509999998</c:v>
                </c:pt>
                <c:pt idx="42801">
                  <c:v>425.16190110000002</c:v>
                </c:pt>
                <c:pt idx="42802">
                  <c:v>425.17183610000001</c:v>
                </c:pt>
                <c:pt idx="42803">
                  <c:v>425.18177209999999</c:v>
                </c:pt>
                <c:pt idx="42804">
                  <c:v>425.19170709999997</c:v>
                </c:pt>
                <c:pt idx="42805">
                  <c:v>425.20164310000001</c:v>
                </c:pt>
                <c:pt idx="42806">
                  <c:v>425.2115781</c:v>
                </c:pt>
                <c:pt idx="42807">
                  <c:v>425.22151309999998</c:v>
                </c:pt>
                <c:pt idx="42808">
                  <c:v>425.23144910000002</c:v>
                </c:pt>
                <c:pt idx="42809">
                  <c:v>425.2413841</c:v>
                </c:pt>
                <c:pt idx="42810">
                  <c:v>425.25132009999999</c:v>
                </c:pt>
                <c:pt idx="42811">
                  <c:v>425.26125510000003</c:v>
                </c:pt>
                <c:pt idx="42812">
                  <c:v>425.27119110000001</c:v>
                </c:pt>
                <c:pt idx="42813">
                  <c:v>425.28112609999999</c:v>
                </c:pt>
                <c:pt idx="42814">
                  <c:v>425.29106209999998</c:v>
                </c:pt>
                <c:pt idx="42815">
                  <c:v>425.30099710000002</c:v>
                </c:pt>
                <c:pt idx="42816">
                  <c:v>425.3109331</c:v>
                </c:pt>
                <c:pt idx="42817">
                  <c:v>425.32086809999998</c:v>
                </c:pt>
                <c:pt idx="42818">
                  <c:v>425.33080310000003</c:v>
                </c:pt>
                <c:pt idx="42819">
                  <c:v>425.34073910000001</c:v>
                </c:pt>
                <c:pt idx="42820">
                  <c:v>425.35067409999999</c:v>
                </c:pt>
                <c:pt idx="42821">
                  <c:v>425.36061009999997</c:v>
                </c:pt>
                <c:pt idx="42822">
                  <c:v>425.37054510000002</c:v>
                </c:pt>
                <c:pt idx="42823">
                  <c:v>425.3804811</c:v>
                </c:pt>
                <c:pt idx="42824">
                  <c:v>425.39041609999998</c:v>
                </c:pt>
                <c:pt idx="42825">
                  <c:v>425.40035210000002</c:v>
                </c:pt>
                <c:pt idx="42826">
                  <c:v>425.41028710000001</c:v>
                </c:pt>
                <c:pt idx="42827">
                  <c:v>425.42022209999999</c:v>
                </c:pt>
                <c:pt idx="42828">
                  <c:v>425.43015810000003</c:v>
                </c:pt>
                <c:pt idx="42829">
                  <c:v>425.44009310000001</c:v>
                </c:pt>
                <c:pt idx="42830">
                  <c:v>425.45002909999999</c:v>
                </c:pt>
                <c:pt idx="42831">
                  <c:v>425.45996409999998</c:v>
                </c:pt>
                <c:pt idx="42832">
                  <c:v>425.46990010000002</c:v>
                </c:pt>
                <c:pt idx="42833">
                  <c:v>425.4798351</c:v>
                </c:pt>
                <c:pt idx="42834">
                  <c:v>425.48977109999998</c:v>
                </c:pt>
                <c:pt idx="42835">
                  <c:v>425.49970610000003</c:v>
                </c:pt>
                <c:pt idx="42836">
                  <c:v>425.50964210000001</c:v>
                </c:pt>
                <c:pt idx="42837">
                  <c:v>425.51957709999999</c:v>
                </c:pt>
                <c:pt idx="42838">
                  <c:v>425.52951309999997</c:v>
                </c:pt>
                <c:pt idx="42839">
                  <c:v>425.53944810000002</c:v>
                </c:pt>
                <c:pt idx="42840">
                  <c:v>425.5493831</c:v>
                </c:pt>
                <c:pt idx="42841">
                  <c:v>425.55931909999998</c:v>
                </c:pt>
                <c:pt idx="42842">
                  <c:v>425.56925410000002</c:v>
                </c:pt>
                <c:pt idx="42843">
                  <c:v>425.57919010000001</c:v>
                </c:pt>
                <c:pt idx="42844">
                  <c:v>425.58912509999999</c:v>
                </c:pt>
                <c:pt idx="42845">
                  <c:v>425.59906109999997</c:v>
                </c:pt>
                <c:pt idx="42846">
                  <c:v>425.60899610000001</c:v>
                </c:pt>
                <c:pt idx="42847">
                  <c:v>425.61893209999999</c:v>
                </c:pt>
                <c:pt idx="42848">
                  <c:v>425.62886709999998</c:v>
                </c:pt>
                <c:pt idx="42849">
                  <c:v>425.63880210000002</c:v>
                </c:pt>
                <c:pt idx="42850">
                  <c:v>425.6487381</c:v>
                </c:pt>
                <c:pt idx="42851">
                  <c:v>425.65867309999999</c:v>
                </c:pt>
                <c:pt idx="42852">
                  <c:v>425.66860910000003</c:v>
                </c:pt>
                <c:pt idx="42853">
                  <c:v>425.67854410000001</c:v>
                </c:pt>
                <c:pt idx="42854">
                  <c:v>425.68848009999999</c:v>
                </c:pt>
                <c:pt idx="42855">
                  <c:v>425.69841509999998</c:v>
                </c:pt>
                <c:pt idx="42856">
                  <c:v>425.70835110000002</c:v>
                </c:pt>
                <c:pt idx="42857">
                  <c:v>425.7182861</c:v>
                </c:pt>
                <c:pt idx="42858">
                  <c:v>425.72822209999998</c:v>
                </c:pt>
                <c:pt idx="42859">
                  <c:v>425.73815710000002</c:v>
                </c:pt>
                <c:pt idx="42860">
                  <c:v>425.74809210000001</c:v>
                </c:pt>
                <c:pt idx="42861">
                  <c:v>425.75802809999999</c:v>
                </c:pt>
                <c:pt idx="42862">
                  <c:v>425.76796309999997</c:v>
                </c:pt>
                <c:pt idx="42863">
                  <c:v>425.77789910000001</c:v>
                </c:pt>
                <c:pt idx="42864">
                  <c:v>425.7878341</c:v>
                </c:pt>
                <c:pt idx="42865">
                  <c:v>425.79777009999998</c:v>
                </c:pt>
                <c:pt idx="42866">
                  <c:v>425.80770510000002</c:v>
                </c:pt>
                <c:pt idx="42867">
                  <c:v>425.8176411</c:v>
                </c:pt>
                <c:pt idx="42868">
                  <c:v>425.82757609999999</c:v>
                </c:pt>
                <c:pt idx="42869">
                  <c:v>425.83751210000003</c:v>
                </c:pt>
                <c:pt idx="42870">
                  <c:v>425.84744710000001</c:v>
                </c:pt>
                <c:pt idx="42871">
                  <c:v>425.8573821</c:v>
                </c:pt>
                <c:pt idx="42872">
                  <c:v>425.86731850000001</c:v>
                </c:pt>
                <c:pt idx="42873">
                  <c:v>425.87725349999999</c:v>
                </c:pt>
                <c:pt idx="42874">
                  <c:v>425.88718949999998</c:v>
                </c:pt>
                <c:pt idx="42875">
                  <c:v>425.89712450000002</c:v>
                </c:pt>
                <c:pt idx="42876">
                  <c:v>425.9070605</c:v>
                </c:pt>
                <c:pt idx="42877">
                  <c:v>425.91699549999998</c:v>
                </c:pt>
                <c:pt idx="42878">
                  <c:v>425.92693150000002</c:v>
                </c:pt>
                <c:pt idx="42879">
                  <c:v>425.93686650000001</c:v>
                </c:pt>
                <c:pt idx="42880">
                  <c:v>425.94680249999999</c:v>
                </c:pt>
                <c:pt idx="42881">
                  <c:v>425.95673749999997</c:v>
                </c:pt>
                <c:pt idx="42882">
                  <c:v>425.96667350000001</c:v>
                </c:pt>
                <c:pt idx="42883">
                  <c:v>425.9766085</c:v>
                </c:pt>
                <c:pt idx="42884">
                  <c:v>425.98654449999998</c:v>
                </c:pt>
                <c:pt idx="42885">
                  <c:v>425.99647950000002</c:v>
                </c:pt>
                <c:pt idx="42886">
                  <c:v>426.00641450000001</c:v>
                </c:pt>
                <c:pt idx="42887">
                  <c:v>426.01635049999999</c:v>
                </c:pt>
                <c:pt idx="42888">
                  <c:v>426.02628549999997</c:v>
                </c:pt>
                <c:pt idx="42889">
                  <c:v>426.03622150000001</c:v>
                </c:pt>
                <c:pt idx="42890">
                  <c:v>426.0461565</c:v>
                </c:pt>
                <c:pt idx="42891">
                  <c:v>426.05609249999998</c:v>
                </c:pt>
                <c:pt idx="42892">
                  <c:v>426.06602750000002</c:v>
                </c:pt>
                <c:pt idx="42893">
                  <c:v>426.0759635</c:v>
                </c:pt>
                <c:pt idx="42894">
                  <c:v>426.08589849999998</c:v>
                </c:pt>
                <c:pt idx="42895">
                  <c:v>426.09583450000002</c:v>
                </c:pt>
                <c:pt idx="42896">
                  <c:v>426.10576950000001</c:v>
                </c:pt>
                <c:pt idx="42897">
                  <c:v>426.11570549999999</c:v>
                </c:pt>
                <c:pt idx="42898">
                  <c:v>426.12564049999997</c:v>
                </c:pt>
                <c:pt idx="42899">
                  <c:v>426.13557650000001</c:v>
                </c:pt>
                <c:pt idx="42900">
                  <c:v>426.1455115</c:v>
                </c:pt>
                <c:pt idx="42901">
                  <c:v>426.15544749999998</c:v>
                </c:pt>
                <c:pt idx="42902">
                  <c:v>426.16538250000002</c:v>
                </c:pt>
                <c:pt idx="42903">
                  <c:v>426.17531750000001</c:v>
                </c:pt>
                <c:pt idx="42904">
                  <c:v>426.18525349999999</c:v>
                </c:pt>
                <c:pt idx="42905">
                  <c:v>426.19518849999997</c:v>
                </c:pt>
                <c:pt idx="42906">
                  <c:v>426.20512450000001</c:v>
                </c:pt>
                <c:pt idx="42907">
                  <c:v>426.2150595</c:v>
                </c:pt>
                <c:pt idx="42908">
                  <c:v>426.22499549999998</c:v>
                </c:pt>
                <c:pt idx="42909">
                  <c:v>426.23493050000002</c:v>
                </c:pt>
                <c:pt idx="42910">
                  <c:v>426.2448665</c:v>
                </c:pt>
                <c:pt idx="42911">
                  <c:v>426.25480149999999</c:v>
                </c:pt>
                <c:pt idx="42912">
                  <c:v>426.26473750000002</c:v>
                </c:pt>
                <c:pt idx="42913">
                  <c:v>426.27467250000001</c:v>
                </c:pt>
                <c:pt idx="42914">
                  <c:v>426.28460849999999</c:v>
                </c:pt>
                <c:pt idx="42915">
                  <c:v>426.29454349999997</c:v>
                </c:pt>
                <c:pt idx="42916">
                  <c:v>426.30447950000001</c:v>
                </c:pt>
                <c:pt idx="42917">
                  <c:v>426.3144145</c:v>
                </c:pt>
                <c:pt idx="42918">
                  <c:v>426.32435049999998</c:v>
                </c:pt>
                <c:pt idx="42919">
                  <c:v>426.33428550000002</c:v>
                </c:pt>
                <c:pt idx="42920">
                  <c:v>426.3442215</c:v>
                </c:pt>
                <c:pt idx="42921">
                  <c:v>426.35415649999999</c:v>
                </c:pt>
                <c:pt idx="42922">
                  <c:v>426.36409250000003</c:v>
                </c:pt>
                <c:pt idx="42923">
                  <c:v>426.37402750000001</c:v>
                </c:pt>
                <c:pt idx="42924">
                  <c:v>426.38396349999999</c:v>
                </c:pt>
                <c:pt idx="42925">
                  <c:v>426.39389849999998</c:v>
                </c:pt>
                <c:pt idx="42926">
                  <c:v>426.40383450000002</c:v>
                </c:pt>
                <c:pt idx="42927">
                  <c:v>426.4137695</c:v>
                </c:pt>
                <c:pt idx="42928">
                  <c:v>426.42370549999998</c:v>
                </c:pt>
                <c:pt idx="42929">
                  <c:v>426.43364050000002</c:v>
                </c:pt>
                <c:pt idx="42930">
                  <c:v>426.44357650000001</c:v>
                </c:pt>
                <c:pt idx="42931">
                  <c:v>426.45351149999999</c:v>
                </c:pt>
                <c:pt idx="42932">
                  <c:v>426.46344749999997</c:v>
                </c:pt>
                <c:pt idx="42933">
                  <c:v>426.47338250000001</c:v>
                </c:pt>
                <c:pt idx="42934">
                  <c:v>426.4833185</c:v>
                </c:pt>
                <c:pt idx="42935">
                  <c:v>426.49325349999998</c:v>
                </c:pt>
                <c:pt idx="42936">
                  <c:v>426.50318950000002</c:v>
                </c:pt>
                <c:pt idx="42937">
                  <c:v>426.5131245</c:v>
                </c:pt>
                <c:pt idx="42938">
                  <c:v>426.52306049999999</c:v>
                </c:pt>
                <c:pt idx="42939">
                  <c:v>426.53299550000003</c:v>
                </c:pt>
                <c:pt idx="42940">
                  <c:v>426.54293150000001</c:v>
                </c:pt>
                <c:pt idx="42941">
                  <c:v>426.55286649999999</c:v>
                </c:pt>
                <c:pt idx="42942">
                  <c:v>426.56280249999998</c:v>
                </c:pt>
                <c:pt idx="42943">
                  <c:v>426.57273750000002</c:v>
                </c:pt>
                <c:pt idx="42944">
                  <c:v>426.5826735</c:v>
                </c:pt>
                <c:pt idx="42945">
                  <c:v>426.59260849999998</c:v>
                </c:pt>
                <c:pt idx="42946">
                  <c:v>426.60254450000002</c:v>
                </c:pt>
                <c:pt idx="42947">
                  <c:v>426.61247950000001</c:v>
                </c:pt>
                <c:pt idx="42948">
                  <c:v>426.62241549999999</c:v>
                </c:pt>
                <c:pt idx="42949">
                  <c:v>426.63235049999997</c:v>
                </c:pt>
                <c:pt idx="42950">
                  <c:v>426.64228650000001</c:v>
                </c:pt>
                <c:pt idx="42951">
                  <c:v>426.6522215</c:v>
                </c:pt>
                <c:pt idx="42952">
                  <c:v>426.66215749999998</c:v>
                </c:pt>
                <c:pt idx="42953">
                  <c:v>426.67209250000002</c:v>
                </c:pt>
                <c:pt idx="42954">
                  <c:v>426.6820285</c:v>
                </c:pt>
                <c:pt idx="42955">
                  <c:v>426.69196349999999</c:v>
                </c:pt>
                <c:pt idx="42956">
                  <c:v>426.70189950000002</c:v>
                </c:pt>
                <c:pt idx="42957">
                  <c:v>426.71183450000001</c:v>
                </c:pt>
                <c:pt idx="42958">
                  <c:v>426.72177049999999</c:v>
                </c:pt>
                <c:pt idx="42959">
                  <c:v>426.73170549999998</c:v>
                </c:pt>
                <c:pt idx="42960">
                  <c:v>426.74164150000001</c:v>
                </c:pt>
                <c:pt idx="42961">
                  <c:v>426.7515765</c:v>
                </c:pt>
                <c:pt idx="42962">
                  <c:v>426.76151249999998</c:v>
                </c:pt>
                <c:pt idx="42963">
                  <c:v>426.77144850000002</c:v>
                </c:pt>
                <c:pt idx="42964">
                  <c:v>426.7813835</c:v>
                </c:pt>
                <c:pt idx="42965">
                  <c:v>426.79131949999999</c:v>
                </c:pt>
                <c:pt idx="42966">
                  <c:v>426.80125450000003</c:v>
                </c:pt>
                <c:pt idx="42967">
                  <c:v>426.81119050000001</c:v>
                </c:pt>
                <c:pt idx="42968">
                  <c:v>426.82112549999999</c:v>
                </c:pt>
                <c:pt idx="42969">
                  <c:v>426.83106149999998</c:v>
                </c:pt>
                <c:pt idx="42970">
                  <c:v>426.84099650000002</c:v>
                </c:pt>
                <c:pt idx="42971">
                  <c:v>426.8509325</c:v>
                </c:pt>
                <c:pt idx="42972">
                  <c:v>426.86086749999998</c:v>
                </c:pt>
                <c:pt idx="42973">
                  <c:v>426.87080409999999</c:v>
                </c:pt>
                <c:pt idx="42974">
                  <c:v>426.88073910000003</c:v>
                </c:pt>
                <c:pt idx="42975">
                  <c:v>426.89067510000001</c:v>
                </c:pt>
                <c:pt idx="42976">
                  <c:v>426.90061009999999</c:v>
                </c:pt>
                <c:pt idx="42977">
                  <c:v>426.91054609999998</c:v>
                </c:pt>
                <c:pt idx="42978">
                  <c:v>426.92048110000002</c:v>
                </c:pt>
                <c:pt idx="42979">
                  <c:v>426.9304171</c:v>
                </c:pt>
                <c:pt idx="42980">
                  <c:v>426.94035309999998</c:v>
                </c:pt>
                <c:pt idx="42981">
                  <c:v>426.95028810000002</c:v>
                </c:pt>
                <c:pt idx="42982">
                  <c:v>426.9602241</c:v>
                </c:pt>
                <c:pt idx="42983">
                  <c:v>426.97015909999999</c:v>
                </c:pt>
                <c:pt idx="42984">
                  <c:v>426.98009510000003</c:v>
                </c:pt>
                <c:pt idx="42985">
                  <c:v>426.99003010000001</c:v>
                </c:pt>
                <c:pt idx="42986">
                  <c:v>426.99996609999999</c:v>
                </c:pt>
                <c:pt idx="42987">
                  <c:v>427.00990109999998</c:v>
                </c:pt>
                <c:pt idx="42988">
                  <c:v>427.01983710000002</c:v>
                </c:pt>
                <c:pt idx="42989">
                  <c:v>427.0297721</c:v>
                </c:pt>
                <c:pt idx="42990">
                  <c:v>427.03970809999998</c:v>
                </c:pt>
                <c:pt idx="42991">
                  <c:v>427.04964310000003</c:v>
                </c:pt>
                <c:pt idx="42992">
                  <c:v>427.05957910000001</c:v>
                </c:pt>
                <c:pt idx="42993">
                  <c:v>427.06951509999999</c:v>
                </c:pt>
                <c:pt idx="42994">
                  <c:v>427.07945009999997</c:v>
                </c:pt>
                <c:pt idx="42995">
                  <c:v>427.08938610000001</c:v>
                </c:pt>
                <c:pt idx="42996">
                  <c:v>427.0993211</c:v>
                </c:pt>
                <c:pt idx="42997">
                  <c:v>427.10925709999998</c:v>
                </c:pt>
                <c:pt idx="42998">
                  <c:v>427.11919210000002</c:v>
                </c:pt>
                <c:pt idx="42999">
                  <c:v>427.1291281</c:v>
                </c:pt>
                <c:pt idx="43000">
                  <c:v>427.13906309999999</c:v>
                </c:pt>
                <c:pt idx="43001">
                  <c:v>427.14899910000003</c:v>
                </c:pt>
                <c:pt idx="43002">
                  <c:v>427.15893410000001</c:v>
                </c:pt>
                <c:pt idx="43003">
                  <c:v>427.16887009999999</c:v>
                </c:pt>
                <c:pt idx="43004">
                  <c:v>427.17880509999998</c:v>
                </c:pt>
                <c:pt idx="43005">
                  <c:v>427.18874110000002</c:v>
                </c:pt>
                <c:pt idx="43006">
                  <c:v>427.1986771</c:v>
                </c:pt>
                <c:pt idx="43007">
                  <c:v>427.20861209999998</c:v>
                </c:pt>
                <c:pt idx="43008">
                  <c:v>427.21854810000002</c:v>
                </c:pt>
                <c:pt idx="43009">
                  <c:v>427.22848310000001</c:v>
                </c:pt>
                <c:pt idx="43010">
                  <c:v>427.23841909999999</c:v>
                </c:pt>
                <c:pt idx="43011">
                  <c:v>427.24835409999997</c:v>
                </c:pt>
                <c:pt idx="43012">
                  <c:v>427.25829010000001</c:v>
                </c:pt>
                <c:pt idx="43013">
                  <c:v>427.2682251</c:v>
                </c:pt>
                <c:pt idx="43014">
                  <c:v>427.27816109999998</c:v>
                </c:pt>
                <c:pt idx="43015">
                  <c:v>427.28809610000002</c:v>
                </c:pt>
                <c:pt idx="43016">
                  <c:v>427.2980321</c:v>
                </c:pt>
                <c:pt idx="43017">
                  <c:v>427.30796809999998</c:v>
                </c:pt>
                <c:pt idx="43018">
                  <c:v>427.31790310000002</c:v>
                </c:pt>
                <c:pt idx="43019">
                  <c:v>427.32783910000001</c:v>
                </c:pt>
                <c:pt idx="43020">
                  <c:v>427.33777409999999</c:v>
                </c:pt>
                <c:pt idx="43021">
                  <c:v>427.34771009999997</c:v>
                </c:pt>
                <c:pt idx="43022">
                  <c:v>427.35764510000001</c:v>
                </c:pt>
                <c:pt idx="43023">
                  <c:v>427.3675811</c:v>
                </c:pt>
                <c:pt idx="43024">
                  <c:v>427.37751609999998</c:v>
                </c:pt>
                <c:pt idx="43025">
                  <c:v>427.38745210000002</c:v>
                </c:pt>
                <c:pt idx="43026">
                  <c:v>427.3973871</c:v>
                </c:pt>
                <c:pt idx="43027">
                  <c:v>427.40732309999999</c:v>
                </c:pt>
                <c:pt idx="43028">
                  <c:v>427.41725910000002</c:v>
                </c:pt>
                <c:pt idx="43029">
                  <c:v>427.42719410000001</c:v>
                </c:pt>
                <c:pt idx="43030">
                  <c:v>427.43713009999999</c:v>
                </c:pt>
                <c:pt idx="43031">
                  <c:v>427.44706509999997</c:v>
                </c:pt>
                <c:pt idx="43032">
                  <c:v>427.45700110000001</c:v>
                </c:pt>
                <c:pt idx="43033">
                  <c:v>427.4669361</c:v>
                </c:pt>
                <c:pt idx="43034">
                  <c:v>427.47687209999998</c:v>
                </c:pt>
                <c:pt idx="43035">
                  <c:v>427.48680710000002</c:v>
                </c:pt>
                <c:pt idx="43036">
                  <c:v>427.4967431</c:v>
                </c:pt>
                <c:pt idx="43037">
                  <c:v>427.50667809999999</c:v>
                </c:pt>
                <c:pt idx="43038">
                  <c:v>427.51661410000003</c:v>
                </c:pt>
                <c:pt idx="43039">
                  <c:v>427.52655010000001</c:v>
                </c:pt>
                <c:pt idx="43040">
                  <c:v>427.53648509999999</c:v>
                </c:pt>
                <c:pt idx="43041">
                  <c:v>427.54642109999998</c:v>
                </c:pt>
                <c:pt idx="43042">
                  <c:v>427.55635610000002</c:v>
                </c:pt>
                <c:pt idx="43043">
                  <c:v>427.5662921</c:v>
                </c:pt>
                <c:pt idx="43044">
                  <c:v>427.57622709999998</c:v>
                </c:pt>
                <c:pt idx="43045">
                  <c:v>427.58616310000002</c:v>
                </c:pt>
                <c:pt idx="43046">
                  <c:v>427.59609810000001</c:v>
                </c:pt>
                <c:pt idx="43047">
                  <c:v>427.60603409999999</c:v>
                </c:pt>
                <c:pt idx="43048">
                  <c:v>427.61596909999997</c:v>
                </c:pt>
                <c:pt idx="43049">
                  <c:v>427.62590510000001</c:v>
                </c:pt>
                <c:pt idx="43050">
                  <c:v>427.63584109999999</c:v>
                </c:pt>
                <c:pt idx="43051">
                  <c:v>427.64577609999998</c:v>
                </c:pt>
                <c:pt idx="43052">
                  <c:v>427.65571210000002</c:v>
                </c:pt>
                <c:pt idx="43053">
                  <c:v>427.6656471</c:v>
                </c:pt>
                <c:pt idx="43054">
                  <c:v>427.67558309999998</c:v>
                </c:pt>
                <c:pt idx="43055">
                  <c:v>427.68551810000002</c:v>
                </c:pt>
                <c:pt idx="43056">
                  <c:v>427.69545410000001</c:v>
                </c:pt>
                <c:pt idx="43057">
                  <c:v>427.70538909999999</c:v>
                </c:pt>
                <c:pt idx="43058">
                  <c:v>427.71532509999997</c:v>
                </c:pt>
                <c:pt idx="43059">
                  <c:v>427.72526010000001</c:v>
                </c:pt>
                <c:pt idx="43060">
                  <c:v>427.7351961</c:v>
                </c:pt>
                <c:pt idx="43061">
                  <c:v>427.74513209999998</c:v>
                </c:pt>
                <c:pt idx="43062">
                  <c:v>427.75506710000002</c:v>
                </c:pt>
                <c:pt idx="43063">
                  <c:v>427.7650031</c:v>
                </c:pt>
                <c:pt idx="43064">
                  <c:v>427.77493809999999</c:v>
                </c:pt>
                <c:pt idx="43065">
                  <c:v>427.78487410000002</c:v>
                </c:pt>
                <c:pt idx="43066">
                  <c:v>427.79480910000001</c:v>
                </c:pt>
                <c:pt idx="43067">
                  <c:v>427.80474509999999</c:v>
                </c:pt>
                <c:pt idx="43068">
                  <c:v>427.81468009999998</c:v>
                </c:pt>
                <c:pt idx="43069">
                  <c:v>427.82461610000001</c:v>
                </c:pt>
                <c:pt idx="43070">
                  <c:v>427.8345511</c:v>
                </c:pt>
                <c:pt idx="43071">
                  <c:v>427.84448709999998</c:v>
                </c:pt>
                <c:pt idx="43072">
                  <c:v>427.85442210000002</c:v>
                </c:pt>
                <c:pt idx="43073">
                  <c:v>427.8643581</c:v>
                </c:pt>
                <c:pt idx="43074">
                  <c:v>427.87429429999997</c:v>
                </c:pt>
                <c:pt idx="43075">
                  <c:v>427.88422930000002</c:v>
                </c:pt>
                <c:pt idx="43076">
                  <c:v>427.8941653</c:v>
                </c:pt>
                <c:pt idx="43077">
                  <c:v>427.90410029999998</c:v>
                </c:pt>
                <c:pt idx="43078">
                  <c:v>427.91403630000002</c:v>
                </c:pt>
                <c:pt idx="43079">
                  <c:v>427.92397130000001</c:v>
                </c:pt>
                <c:pt idx="43080">
                  <c:v>427.93390729999999</c:v>
                </c:pt>
                <c:pt idx="43081">
                  <c:v>427.94384229999997</c:v>
                </c:pt>
                <c:pt idx="43082">
                  <c:v>427.95377830000001</c:v>
                </c:pt>
                <c:pt idx="43083">
                  <c:v>427.96371329999999</c:v>
                </c:pt>
                <c:pt idx="43084">
                  <c:v>427.97364929999998</c:v>
                </c:pt>
                <c:pt idx="43085">
                  <c:v>427.98358530000002</c:v>
                </c:pt>
                <c:pt idx="43086">
                  <c:v>427.9935203</c:v>
                </c:pt>
                <c:pt idx="43087">
                  <c:v>428.00345629999998</c:v>
                </c:pt>
                <c:pt idx="43088">
                  <c:v>428.01339130000002</c:v>
                </c:pt>
                <c:pt idx="43089">
                  <c:v>428.02332730000001</c:v>
                </c:pt>
                <c:pt idx="43090">
                  <c:v>428.03326229999999</c:v>
                </c:pt>
                <c:pt idx="43091">
                  <c:v>428.04319829999997</c:v>
                </c:pt>
                <c:pt idx="43092">
                  <c:v>428.05313330000001</c:v>
                </c:pt>
                <c:pt idx="43093">
                  <c:v>428.0630693</c:v>
                </c:pt>
                <c:pt idx="43094">
                  <c:v>428.07300429999998</c:v>
                </c:pt>
                <c:pt idx="43095">
                  <c:v>428.08294030000002</c:v>
                </c:pt>
                <c:pt idx="43096">
                  <c:v>428.0928753</c:v>
                </c:pt>
                <c:pt idx="43097">
                  <c:v>428.10281129999998</c:v>
                </c:pt>
                <c:pt idx="43098">
                  <c:v>428.11274730000002</c:v>
                </c:pt>
                <c:pt idx="43099">
                  <c:v>428.12268230000001</c:v>
                </c:pt>
                <c:pt idx="43100">
                  <c:v>428.13261829999999</c:v>
                </c:pt>
                <c:pt idx="43101">
                  <c:v>428.14255329999997</c:v>
                </c:pt>
                <c:pt idx="43102">
                  <c:v>428.15248930000001</c:v>
                </c:pt>
                <c:pt idx="43103">
                  <c:v>428.1624243</c:v>
                </c:pt>
                <c:pt idx="43104">
                  <c:v>428.17236029999998</c:v>
                </c:pt>
                <c:pt idx="43105">
                  <c:v>428.18229530000002</c:v>
                </c:pt>
                <c:pt idx="43106">
                  <c:v>428.1922313</c:v>
                </c:pt>
                <c:pt idx="43107">
                  <c:v>428.20216729999999</c:v>
                </c:pt>
                <c:pt idx="43108">
                  <c:v>428.21210230000003</c:v>
                </c:pt>
                <c:pt idx="43109">
                  <c:v>428.22203830000001</c:v>
                </c:pt>
                <c:pt idx="43110">
                  <c:v>428.23197329999999</c:v>
                </c:pt>
                <c:pt idx="43111">
                  <c:v>428.24190929999997</c:v>
                </c:pt>
                <c:pt idx="43112">
                  <c:v>428.25184430000002</c:v>
                </c:pt>
                <c:pt idx="43113">
                  <c:v>428.2617803</c:v>
                </c:pt>
                <c:pt idx="43114">
                  <c:v>428.27171529999998</c:v>
                </c:pt>
                <c:pt idx="43115">
                  <c:v>428.28165130000002</c:v>
                </c:pt>
                <c:pt idx="43116">
                  <c:v>428.29158630000001</c:v>
                </c:pt>
                <c:pt idx="43117">
                  <c:v>428.30152229999999</c:v>
                </c:pt>
                <c:pt idx="43118">
                  <c:v>428.31145830000003</c:v>
                </c:pt>
                <c:pt idx="43119">
                  <c:v>428.32139330000001</c:v>
                </c:pt>
                <c:pt idx="43120">
                  <c:v>428.33132929999999</c:v>
                </c:pt>
                <c:pt idx="43121">
                  <c:v>428.34126429999998</c:v>
                </c:pt>
                <c:pt idx="43122">
                  <c:v>428.35120030000002</c:v>
                </c:pt>
                <c:pt idx="43123">
                  <c:v>428.3611353</c:v>
                </c:pt>
                <c:pt idx="43124">
                  <c:v>428.37107129999998</c:v>
                </c:pt>
                <c:pt idx="43125">
                  <c:v>428.38100630000002</c:v>
                </c:pt>
                <c:pt idx="43126">
                  <c:v>428.39094230000001</c:v>
                </c:pt>
                <c:pt idx="43127">
                  <c:v>428.40087729999999</c:v>
                </c:pt>
                <c:pt idx="43128">
                  <c:v>428.41081329999997</c:v>
                </c:pt>
                <c:pt idx="43129">
                  <c:v>428.42074830000001</c:v>
                </c:pt>
                <c:pt idx="43130">
                  <c:v>428.4306843</c:v>
                </c:pt>
                <c:pt idx="43131">
                  <c:v>428.44062029999998</c:v>
                </c:pt>
                <c:pt idx="43132">
                  <c:v>428.45055530000002</c:v>
                </c:pt>
                <c:pt idx="43133">
                  <c:v>428.4604913</c:v>
                </c:pt>
                <c:pt idx="43134">
                  <c:v>428.47042629999999</c:v>
                </c:pt>
                <c:pt idx="43135">
                  <c:v>428.48036230000002</c:v>
                </c:pt>
                <c:pt idx="43136">
                  <c:v>428.49029730000001</c:v>
                </c:pt>
                <c:pt idx="43137">
                  <c:v>428.50023329999999</c:v>
                </c:pt>
                <c:pt idx="43138">
                  <c:v>428.51016829999998</c:v>
                </c:pt>
                <c:pt idx="43139">
                  <c:v>428.52010430000001</c:v>
                </c:pt>
                <c:pt idx="43140">
                  <c:v>428.5300393</c:v>
                </c:pt>
                <c:pt idx="43141">
                  <c:v>428.53997529999998</c:v>
                </c:pt>
                <c:pt idx="43142">
                  <c:v>428.54991130000002</c:v>
                </c:pt>
                <c:pt idx="43143">
                  <c:v>428.5598463</c:v>
                </c:pt>
                <c:pt idx="43144">
                  <c:v>428.56978229999999</c:v>
                </c:pt>
                <c:pt idx="43145">
                  <c:v>428.57971730000003</c:v>
                </c:pt>
                <c:pt idx="43146">
                  <c:v>428.58965330000001</c:v>
                </c:pt>
                <c:pt idx="43147">
                  <c:v>428.59958829999999</c:v>
                </c:pt>
                <c:pt idx="43148">
                  <c:v>428.60952429999998</c:v>
                </c:pt>
                <c:pt idx="43149">
                  <c:v>428.61945930000002</c:v>
                </c:pt>
                <c:pt idx="43150">
                  <c:v>428.6293953</c:v>
                </c:pt>
                <c:pt idx="43151">
                  <c:v>428.63933029999998</c:v>
                </c:pt>
                <c:pt idx="43152">
                  <c:v>428.64926630000002</c:v>
                </c:pt>
                <c:pt idx="43153">
                  <c:v>428.65920130000001</c:v>
                </c:pt>
                <c:pt idx="43154">
                  <c:v>428.66913729999999</c:v>
                </c:pt>
                <c:pt idx="43155">
                  <c:v>428.67907330000003</c:v>
                </c:pt>
                <c:pt idx="43156">
                  <c:v>428.68900830000001</c:v>
                </c:pt>
                <c:pt idx="43157">
                  <c:v>428.69894429999999</c:v>
                </c:pt>
                <c:pt idx="43158">
                  <c:v>428.70887929999998</c:v>
                </c:pt>
                <c:pt idx="43159">
                  <c:v>428.71881530000002</c:v>
                </c:pt>
                <c:pt idx="43160">
                  <c:v>428.7287503</c:v>
                </c:pt>
                <c:pt idx="43161">
                  <c:v>428.73868629999998</c:v>
                </c:pt>
                <c:pt idx="43162">
                  <c:v>428.74862130000002</c:v>
                </c:pt>
                <c:pt idx="43163">
                  <c:v>428.75855730000001</c:v>
                </c:pt>
                <c:pt idx="43164">
                  <c:v>428.76849229999999</c:v>
                </c:pt>
                <c:pt idx="43165">
                  <c:v>428.77842829999997</c:v>
                </c:pt>
                <c:pt idx="43166">
                  <c:v>428.78836430000001</c:v>
                </c:pt>
                <c:pt idx="43167">
                  <c:v>428.7982993</c:v>
                </c:pt>
                <c:pt idx="43168">
                  <c:v>428.80823529999998</c:v>
                </c:pt>
                <c:pt idx="43169">
                  <c:v>428.81817030000002</c:v>
                </c:pt>
                <c:pt idx="43170">
                  <c:v>428.8281063</c:v>
                </c:pt>
                <c:pt idx="43171">
                  <c:v>428.83804129999999</c:v>
                </c:pt>
                <c:pt idx="43172">
                  <c:v>428.84797730000003</c:v>
                </c:pt>
                <c:pt idx="43173">
                  <c:v>428.85791230000001</c:v>
                </c:pt>
                <c:pt idx="43174">
                  <c:v>428.86784829999999</c:v>
                </c:pt>
                <c:pt idx="43175">
                  <c:v>428.87778279999998</c:v>
                </c:pt>
                <c:pt idx="43176">
                  <c:v>428.88771880000002</c:v>
                </c:pt>
                <c:pt idx="43177">
                  <c:v>428.8976548</c:v>
                </c:pt>
                <c:pt idx="43178">
                  <c:v>428.90758979999998</c:v>
                </c:pt>
                <c:pt idx="43179">
                  <c:v>428.91752580000002</c:v>
                </c:pt>
                <c:pt idx="43180">
                  <c:v>428.92746080000001</c:v>
                </c:pt>
                <c:pt idx="43181">
                  <c:v>428.93739679999999</c:v>
                </c:pt>
                <c:pt idx="43182">
                  <c:v>428.94733179999997</c:v>
                </c:pt>
                <c:pt idx="43183">
                  <c:v>428.95726780000001</c:v>
                </c:pt>
                <c:pt idx="43184">
                  <c:v>428.9672028</c:v>
                </c:pt>
                <c:pt idx="43185">
                  <c:v>428.97713879999998</c:v>
                </c:pt>
                <c:pt idx="43186">
                  <c:v>428.98707380000002</c:v>
                </c:pt>
                <c:pt idx="43187">
                  <c:v>428.9970098</c:v>
                </c:pt>
                <c:pt idx="43188">
                  <c:v>429.00694579999998</c:v>
                </c:pt>
                <c:pt idx="43189">
                  <c:v>429.01688080000002</c:v>
                </c:pt>
                <c:pt idx="43190">
                  <c:v>429.02681680000001</c:v>
                </c:pt>
                <c:pt idx="43191">
                  <c:v>429.03675179999999</c:v>
                </c:pt>
                <c:pt idx="43192">
                  <c:v>429.04668779999997</c:v>
                </c:pt>
                <c:pt idx="43193">
                  <c:v>429.05662280000001</c:v>
                </c:pt>
                <c:pt idx="43194">
                  <c:v>429.0665588</c:v>
                </c:pt>
                <c:pt idx="43195">
                  <c:v>429.07649379999998</c:v>
                </c:pt>
                <c:pt idx="43196">
                  <c:v>429.08642980000002</c:v>
                </c:pt>
                <c:pt idx="43197">
                  <c:v>429.0963648</c:v>
                </c:pt>
                <c:pt idx="43198">
                  <c:v>429.10630079999999</c:v>
                </c:pt>
                <c:pt idx="43199">
                  <c:v>429.11623680000002</c:v>
                </c:pt>
                <c:pt idx="43200">
                  <c:v>429.12617180000001</c:v>
                </c:pt>
                <c:pt idx="43201">
                  <c:v>429.13610779999999</c:v>
                </c:pt>
                <c:pt idx="43202">
                  <c:v>429.14604279999998</c:v>
                </c:pt>
                <c:pt idx="43203">
                  <c:v>429.15597880000001</c:v>
                </c:pt>
                <c:pt idx="43204">
                  <c:v>429.1659138</c:v>
                </c:pt>
                <c:pt idx="43205">
                  <c:v>429.17584979999998</c:v>
                </c:pt>
                <c:pt idx="43206">
                  <c:v>429.18578480000002</c:v>
                </c:pt>
                <c:pt idx="43207">
                  <c:v>429.1957208</c:v>
                </c:pt>
                <c:pt idx="43208">
                  <c:v>429.20565579999999</c:v>
                </c:pt>
                <c:pt idx="43209">
                  <c:v>429.21559180000003</c:v>
                </c:pt>
                <c:pt idx="43210">
                  <c:v>429.22552780000001</c:v>
                </c:pt>
                <c:pt idx="43211">
                  <c:v>429.23546279999999</c:v>
                </c:pt>
                <c:pt idx="43212">
                  <c:v>429.24539879999998</c:v>
                </c:pt>
                <c:pt idx="43213">
                  <c:v>429.25533369999999</c:v>
                </c:pt>
                <c:pt idx="43214">
                  <c:v>429.2652698</c:v>
                </c:pt>
                <c:pt idx="43215">
                  <c:v>429.27520479999998</c:v>
                </c:pt>
                <c:pt idx="43216">
                  <c:v>429.28514080000002</c:v>
                </c:pt>
                <c:pt idx="43217">
                  <c:v>429.29507580000001</c:v>
                </c:pt>
                <c:pt idx="43218">
                  <c:v>429.30501179999999</c:v>
                </c:pt>
                <c:pt idx="43219">
                  <c:v>429.31494679999997</c:v>
                </c:pt>
                <c:pt idx="43220">
                  <c:v>429.32488280000001</c:v>
                </c:pt>
                <c:pt idx="43221">
                  <c:v>429.33481879999999</c:v>
                </c:pt>
                <c:pt idx="43222">
                  <c:v>429.34475379999998</c:v>
                </c:pt>
                <c:pt idx="43223">
                  <c:v>429.35468980000002</c:v>
                </c:pt>
                <c:pt idx="43224">
                  <c:v>429.3646248</c:v>
                </c:pt>
                <c:pt idx="43225">
                  <c:v>429.37456079999998</c:v>
                </c:pt>
                <c:pt idx="43226">
                  <c:v>429.38449580000002</c:v>
                </c:pt>
                <c:pt idx="43227">
                  <c:v>429.39443180000001</c:v>
                </c:pt>
                <c:pt idx="43228">
                  <c:v>429.40436679999999</c:v>
                </c:pt>
                <c:pt idx="43229">
                  <c:v>429.41430279999997</c:v>
                </c:pt>
                <c:pt idx="43230">
                  <c:v>429.42423780000001</c:v>
                </c:pt>
                <c:pt idx="43231">
                  <c:v>429.4341738</c:v>
                </c:pt>
                <c:pt idx="43232">
                  <c:v>429.44410879999998</c:v>
                </c:pt>
                <c:pt idx="43233">
                  <c:v>429.45404480000002</c:v>
                </c:pt>
                <c:pt idx="43234">
                  <c:v>429.4639808</c:v>
                </c:pt>
                <c:pt idx="43235">
                  <c:v>429.47391579999999</c:v>
                </c:pt>
                <c:pt idx="43236">
                  <c:v>429.48385180000002</c:v>
                </c:pt>
                <c:pt idx="43237">
                  <c:v>429.49378680000001</c:v>
                </c:pt>
                <c:pt idx="43238">
                  <c:v>429.50372279999999</c:v>
                </c:pt>
                <c:pt idx="43239">
                  <c:v>429.51365779999998</c:v>
                </c:pt>
                <c:pt idx="43240">
                  <c:v>429.52359380000001</c:v>
                </c:pt>
                <c:pt idx="43241">
                  <c:v>429.5335288</c:v>
                </c:pt>
                <c:pt idx="43242">
                  <c:v>429.54346479999998</c:v>
                </c:pt>
                <c:pt idx="43243">
                  <c:v>429.55339980000002</c:v>
                </c:pt>
                <c:pt idx="43244">
                  <c:v>429.5633358</c:v>
                </c:pt>
                <c:pt idx="43245">
                  <c:v>429.57327179999999</c:v>
                </c:pt>
                <c:pt idx="43246">
                  <c:v>429.58320680000003</c:v>
                </c:pt>
                <c:pt idx="43247">
                  <c:v>429.59314280000001</c:v>
                </c:pt>
                <c:pt idx="43248">
                  <c:v>429.60307779999999</c:v>
                </c:pt>
                <c:pt idx="43249">
                  <c:v>429.61301379999998</c:v>
                </c:pt>
                <c:pt idx="43250">
                  <c:v>429.62294880000002</c:v>
                </c:pt>
                <c:pt idx="43251">
                  <c:v>429.6328848</c:v>
                </c:pt>
                <c:pt idx="43252">
                  <c:v>429.64281979999998</c:v>
                </c:pt>
                <c:pt idx="43253">
                  <c:v>429.65275580000002</c:v>
                </c:pt>
                <c:pt idx="43254">
                  <c:v>429.6626918</c:v>
                </c:pt>
                <c:pt idx="43255">
                  <c:v>429.67262679999999</c:v>
                </c:pt>
                <c:pt idx="43256">
                  <c:v>429.68256280000003</c:v>
                </c:pt>
                <c:pt idx="43257">
                  <c:v>429.69249780000001</c:v>
                </c:pt>
                <c:pt idx="43258">
                  <c:v>429.70243379999999</c:v>
                </c:pt>
                <c:pt idx="43259">
                  <c:v>429.71236879999998</c:v>
                </c:pt>
                <c:pt idx="43260">
                  <c:v>429.72230480000002</c:v>
                </c:pt>
                <c:pt idx="43261">
                  <c:v>429.7322398</c:v>
                </c:pt>
                <c:pt idx="43262">
                  <c:v>429.74217579999998</c:v>
                </c:pt>
                <c:pt idx="43263">
                  <c:v>429.75211180000002</c:v>
                </c:pt>
                <c:pt idx="43264">
                  <c:v>429.76204680000001</c:v>
                </c:pt>
                <c:pt idx="43265">
                  <c:v>429.77198279999999</c:v>
                </c:pt>
                <c:pt idx="43266">
                  <c:v>429.78191779999997</c:v>
                </c:pt>
                <c:pt idx="43267">
                  <c:v>429.79185380000001</c:v>
                </c:pt>
                <c:pt idx="43268">
                  <c:v>429.8017888</c:v>
                </c:pt>
                <c:pt idx="43269">
                  <c:v>429.81172479999998</c:v>
                </c:pt>
                <c:pt idx="43270">
                  <c:v>429.82165980000002</c:v>
                </c:pt>
                <c:pt idx="43271">
                  <c:v>429.8315958</c:v>
                </c:pt>
                <c:pt idx="43272">
                  <c:v>429.84153179999998</c:v>
                </c:pt>
                <c:pt idx="43273">
                  <c:v>429.85146680000003</c:v>
                </c:pt>
                <c:pt idx="43274">
                  <c:v>429.86140280000001</c:v>
                </c:pt>
                <c:pt idx="43275">
                  <c:v>429.87133749999998</c:v>
                </c:pt>
                <c:pt idx="43276">
                  <c:v>429.88127350000002</c:v>
                </c:pt>
                <c:pt idx="43277">
                  <c:v>429.8912085</c:v>
                </c:pt>
                <c:pt idx="43278">
                  <c:v>429.90114449999999</c:v>
                </c:pt>
                <c:pt idx="43279">
                  <c:v>429.91108050000003</c:v>
                </c:pt>
                <c:pt idx="43280">
                  <c:v>429.92101550000001</c:v>
                </c:pt>
                <c:pt idx="43281">
                  <c:v>429.93095149999999</c:v>
                </c:pt>
                <c:pt idx="43282">
                  <c:v>429.94088649999998</c:v>
                </c:pt>
                <c:pt idx="43283">
                  <c:v>429.95082250000002</c:v>
                </c:pt>
                <c:pt idx="43284">
                  <c:v>429.9607575</c:v>
                </c:pt>
                <c:pt idx="43285">
                  <c:v>429.97069349999998</c:v>
                </c:pt>
                <c:pt idx="43286">
                  <c:v>429.98062850000002</c:v>
                </c:pt>
                <c:pt idx="43287">
                  <c:v>429.9905645</c:v>
                </c:pt>
                <c:pt idx="43288">
                  <c:v>430.00050049999999</c:v>
                </c:pt>
                <c:pt idx="43289">
                  <c:v>430.01043550000003</c:v>
                </c:pt>
                <c:pt idx="43290">
                  <c:v>430.02037150000001</c:v>
                </c:pt>
                <c:pt idx="43291">
                  <c:v>430.03030649999999</c:v>
                </c:pt>
                <c:pt idx="43292">
                  <c:v>430.04024249999998</c:v>
                </c:pt>
                <c:pt idx="43293">
                  <c:v>430.05017750000002</c:v>
                </c:pt>
                <c:pt idx="43294">
                  <c:v>430.0601135</c:v>
                </c:pt>
                <c:pt idx="43295">
                  <c:v>430.07004949999998</c:v>
                </c:pt>
                <c:pt idx="43296">
                  <c:v>430.07998450000002</c:v>
                </c:pt>
                <c:pt idx="43297">
                  <c:v>430.08992050000001</c:v>
                </c:pt>
                <c:pt idx="43298">
                  <c:v>430.09985549999999</c:v>
                </c:pt>
                <c:pt idx="43299">
                  <c:v>430.10979149999997</c:v>
                </c:pt>
                <c:pt idx="43300">
                  <c:v>430.11972650000001</c:v>
                </c:pt>
                <c:pt idx="43301">
                  <c:v>430.12966249999999</c:v>
                </c:pt>
                <c:pt idx="43302">
                  <c:v>430.13959749999998</c:v>
                </c:pt>
                <c:pt idx="43303">
                  <c:v>430.14953350000002</c:v>
                </c:pt>
                <c:pt idx="43304">
                  <c:v>430.1594695</c:v>
                </c:pt>
                <c:pt idx="43305">
                  <c:v>430.16940449999998</c:v>
                </c:pt>
                <c:pt idx="43306">
                  <c:v>430.17934050000002</c:v>
                </c:pt>
                <c:pt idx="43307">
                  <c:v>430.18927550000001</c:v>
                </c:pt>
                <c:pt idx="43308">
                  <c:v>430.19921149999999</c:v>
                </c:pt>
                <c:pt idx="43309">
                  <c:v>430.20914649999997</c:v>
                </c:pt>
                <c:pt idx="43310">
                  <c:v>430.21908250000001</c:v>
                </c:pt>
                <c:pt idx="43311">
                  <c:v>430.2290185</c:v>
                </c:pt>
                <c:pt idx="43312">
                  <c:v>430.23895349999998</c:v>
                </c:pt>
                <c:pt idx="43313">
                  <c:v>430.24888950000002</c:v>
                </c:pt>
                <c:pt idx="43314">
                  <c:v>430.2588245</c:v>
                </c:pt>
                <c:pt idx="43315">
                  <c:v>430.26876049999998</c:v>
                </c:pt>
                <c:pt idx="43316">
                  <c:v>430.27869550000003</c:v>
                </c:pt>
                <c:pt idx="43317">
                  <c:v>430.28863150000001</c:v>
                </c:pt>
                <c:pt idx="43318">
                  <c:v>430.29856749999999</c:v>
                </c:pt>
                <c:pt idx="43319">
                  <c:v>430.30850249999997</c:v>
                </c:pt>
                <c:pt idx="43320">
                  <c:v>430.31843850000001</c:v>
                </c:pt>
                <c:pt idx="43321">
                  <c:v>430.3283735</c:v>
                </c:pt>
                <c:pt idx="43322">
                  <c:v>430.33830949999998</c:v>
                </c:pt>
                <c:pt idx="43323">
                  <c:v>430.34824450000002</c:v>
                </c:pt>
                <c:pt idx="43324">
                  <c:v>430.3581805</c:v>
                </c:pt>
                <c:pt idx="43325">
                  <c:v>430.36811649999999</c:v>
                </c:pt>
                <c:pt idx="43326">
                  <c:v>430.37805150000003</c:v>
                </c:pt>
                <c:pt idx="43327">
                  <c:v>430.38798750000001</c:v>
                </c:pt>
                <c:pt idx="43328">
                  <c:v>430.39792249999999</c:v>
                </c:pt>
                <c:pt idx="43329">
                  <c:v>430.40785849999997</c:v>
                </c:pt>
                <c:pt idx="43330">
                  <c:v>430.41779350000002</c:v>
                </c:pt>
                <c:pt idx="43331">
                  <c:v>430.4277295</c:v>
                </c:pt>
                <c:pt idx="43332">
                  <c:v>430.43766549999998</c:v>
                </c:pt>
                <c:pt idx="43333">
                  <c:v>430.44760050000002</c:v>
                </c:pt>
                <c:pt idx="43334">
                  <c:v>430.4575365</c:v>
                </c:pt>
                <c:pt idx="43335">
                  <c:v>430.46747149999999</c:v>
                </c:pt>
                <c:pt idx="43336">
                  <c:v>430.47740750000003</c:v>
                </c:pt>
                <c:pt idx="43337">
                  <c:v>430.48734250000001</c:v>
                </c:pt>
                <c:pt idx="43338">
                  <c:v>430.49727849999999</c:v>
                </c:pt>
                <c:pt idx="43339">
                  <c:v>430.50721349999998</c:v>
                </c:pt>
                <c:pt idx="43340">
                  <c:v>430.51714950000002</c:v>
                </c:pt>
                <c:pt idx="43341">
                  <c:v>430.5270855</c:v>
                </c:pt>
                <c:pt idx="43342">
                  <c:v>430.53702049999998</c:v>
                </c:pt>
                <c:pt idx="43343">
                  <c:v>430.54695650000002</c:v>
                </c:pt>
                <c:pt idx="43344">
                  <c:v>430.55689150000001</c:v>
                </c:pt>
                <c:pt idx="43345">
                  <c:v>430.56682749999999</c:v>
                </c:pt>
                <c:pt idx="43346">
                  <c:v>430.57676350000003</c:v>
                </c:pt>
                <c:pt idx="43347">
                  <c:v>430.58669850000001</c:v>
                </c:pt>
                <c:pt idx="43348">
                  <c:v>430.59663449999999</c:v>
                </c:pt>
                <c:pt idx="43349">
                  <c:v>430.60656949999998</c:v>
                </c:pt>
                <c:pt idx="43350">
                  <c:v>430.61650550000002</c:v>
                </c:pt>
                <c:pt idx="43351">
                  <c:v>430.6264405</c:v>
                </c:pt>
                <c:pt idx="43352">
                  <c:v>430.63637649999998</c:v>
                </c:pt>
                <c:pt idx="43353">
                  <c:v>430.64631150000002</c:v>
                </c:pt>
                <c:pt idx="43354">
                  <c:v>430.65624750000001</c:v>
                </c:pt>
                <c:pt idx="43355">
                  <c:v>430.66618349999999</c:v>
                </c:pt>
                <c:pt idx="43356">
                  <c:v>430.67611849999997</c:v>
                </c:pt>
                <c:pt idx="43357">
                  <c:v>430.68605450000001</c:v>
                </c:pt>
                <c:pt idx="43358">
                  <c:v>430.6959895</c:v>
                </c:pt>
                <c:pt idx="43359">
                  <c:v>430.70592549999998</c:v>
                </c:pt>
                <c:pt idx="43360">
                  <c:v>430.71586050000002</c:v>
                </c:pt>
                <c:pt idx="43361">
                  <c:v>430.7257965</c:v>
                </c:pt>
                <c:pt idx="43362">
                  <c:v>430.73573249999998</c:v>
                </c:pt>
                <c:pt idx="43363">
                  <c:v>430.74566750000002</c:v>
                </c:pt>
                <c:pt idx="43364">
                  <c:v>430.75560350000001</c:v>
                </c:pt>
                <c:pt idx="43365">
                  <c:v>430.76553849999999</c:v>
                </c:pt>
                <c:pt idx="43366">
                  <c:v>430.77547449999997</c:v>
                </c:pt>
                <c:pt idx="43367">
                  <c:v>430.78540950000001</c:v>
                </c:pt>
                <c:pt idx="43368">
                  <c:v>430.7953455</c:v>
                </c:pt>
                <c:pt idx="43369">
                  <c:v>430.80528149999998</c:v>
                </c:pt>
                <c:pt idx="43370">
                  <c:v>430.81521650000002</c:v>
                </c:pt>
                <c:pt idx="43371">
                  <c:v>430.8251525</c:v>
                </c:pt>
                <c:pt idx="43372">
                  <c:v>430.83508749999999</c:v>
                </c:pt>
                <c:pt idx="43373">
                  <c:v>430.84502350000002</c:v>
                </c:pt>
                <c:pt idx="43374">
                  <c:v>430.85495850000001</c:v>
                </c:pt>
                <c:pt idx="43375">
                  <c:v>430.86489449999999</c:v>
                </c:pt>
                <c:pt idx="43376">
                  <c:v>430.87482990000001</c:v>
                </c:pt>
                <c:pt idx="43377">
                  <c:v>430.88476489999999</c:v>
                </c:pt>
                <c:pt idx="43378">
                  <c:v>430.89470089999998</c:v>
                </c:pt>
                <c:pt idx="43379">
                  <c:v>430.90463590000002</c:v>
                </c:pt>
                <c:pt idx="43380">
                  <c:v>430.9145719</c:v>
                </c:pt>
                <c:pt idx="43381">
                  <c:v>430.92450689999998</c:v>
                </c:pt>
                <c:pt idx="43382">
                  <c:v>430.93444290000002</c:v>
                </c:pt>
                <c:pt idx="43383">
                  <c:v>430.9443789</c:v>
                </c:pt>
                <c:pt idx="43384">
                  <c:v>430.95431389999999</c:v>
                </c:pt>
                <c:pt idx="43385">
                  <c:v>430.96424990000003</c:v>
                </c:pt>
                <c:pt idx="43386">
                  <c:v>430.97418490000001</c:v>
                </c:pt>
                <c:pt idx="43387">
                  <c:v>430.98412089999999</c:v>
                </c:pt>
                <c:pt idx="43388">
                  <c:v>430.99405589999998</c:v>
                </c:pt>
                <c:pt idx="43389">
                  <c:v>431.00399190000002</c:v>
                </c:pt>
                <c:pt idx="43390">
                  <c:v>431.0139279</c:v>
                </c:pt>
                <c:pt idx="43391">
                  <c:v>431.02386289999998</c:v>
                </c:pt>
                <c:pt idx="43392">
                  <c:v>431.03379890000002</c:v>
                </c:pt>
                <c:pt idx="43393">
                  <c:v>431.04373390000001</c:v>
                </c:pt>
                <c:pt idx="43394">
                  <c:v>431.05366989999999</c:v>
                </c:pt>
                <c:pt idx="43395">
                  <c:v>431.06360489999997</c:v>
                </c:pt>
                <c:pt idx="43396">
                  <c:v>431.07354090000001</c:v>
                </c:pt>
                <c:pt idx="43397">
                  <c:v>431.08347689999999</c:v>
                </c:pt>
                <c:pt idx="43398">
                  <c:v>431.09341189999998</c:v>
                </c:pt>
                <c:pt idx="43399">
                  <c:v>431.10334790000002</c:v>
                </c:pt>
                <c:pt idx="43400">
                  <c:v>431.1132829</c:v>
                </c:pt>
                <c:pt idx="43401">
                  <c:v>431.12321889999998</c:v>
                </c:pt>
                <c:pt idx="43402">
                  <c:v>431.13315390000002</c:v>
                </c:pt>
                <c:pt idx="43403">
                  <c:v>431.14308990000001</c:v>
                </c:pt>
                <c:pt idx="43404">
                  <c:v>431.15302589999999</c:v>
                </c:pt>
                <c:pt idx="43405">
                  <c:v>431.16296089999997</c:v>
                </c:pt>
                <c:pt idx="43406">
                  <c:v>431.17289690000001</c:v>
                </c:pt>
                <c:pt idx="43407">
                  <c:v>431.1828319</c:v>
                </c:pt>
                <c:pt idx="43408">
                  <c:v>431.19276789999998</c:v>
                </c:pt>
                <c:pt idx="43409">
                  <c:v>431.20270290000002</c:v>
                </c:pt>
                <c:pt idx="43410">
                  <c:v>431.2126389</c:v>
                </c:pt>
                <c:pt idx="43411">
                  <c:v>431.22257489999998</c:v>
                </c:pt>
                <c:pt idx="43412">
                  <c:v>431.23250990000003</c:v>
                </c:pt>
                <c:pt idx="43413">
                  <c:v>431.24244590000001</c:v>
                </c:pt>
                <c:pt idx="43414">
                  <c:v>431.25238089999999</c:v>
                </c:pt>
                <c:pt idx="43415">
                  <c:v>431.26231689999997</c:v>
                </c:pt>
                <c:pt idx="43416">
                  <c:v>431.27225190000001</c:v>
                </c:pt>
                <c:pt idx="43417">
                  <c:v>431.2821879</c:v>
                </c:pt>
                <c:pt idx="43418">
                  <c:v>431.29212389999998</c:v>
                </c:pt>
                <c:pt idx="43419">
                  <c:v>431.30205890000002</c:v>
                </c:pt>
                <c:pt idx="43420">
                  <c:v>431.3119949</c:v>
                </c:pt>
                <c:pt idx="43421">
                  <c:v>431.32192989999999</c:v>
                </c:pt>
                <c:pt idx="43422">
                  <c:v>431.33186590000003</c:v>
                </c:pt>
                <c:pt idx="43423">
                  <c:v>431.34180190000001</c:v>
                </c:pt>
                <c:pt idx="43424">
                  <c:v>431.35173689999999</c:v>
                </c:pt>
                <c:pt idx="43425">
                  <c:v>431.36167289999997</c:v>
                </c:pt>
                <c:pt idx="43426">
                  <c:v>431.37160790000001</c:v>
                </c:pt>
                <c:pt idx="43427">
                  <c:v>431.3815439</c:v>
                </c:pt>
                <c:pt idx="43428">
                  <c:v>431.39147889999998</c:v>
                </c:pt>
                <c:pt idx="43429">
                  <c:v>431.40141490000002</c:v>
                </c:pt>
                <c:pt idx="43430">
                  <c:v>431.4113509</c:v>
                </c:pt>
                <c:pt idx="43431">
                  <c:v>431.42128589999999</c:v>
                </c:pt>
                <c:pt idx="43432">
                  <c:v>431.43122190000003</c:v>
                </c:pt>
                <c:pt idx="43433">
                  <c:v>431.44115690000001</c:v>
                </c:pt>
                <c:pt idx="43434">
                  <c:v>431.45109289999999</c:v>
                </c:pt>
                <c:pt idx="43435">
                  <c:v>431.46102789999998</c:v>
                </c:pt>
                <c:pt idx="43436">
                  <c:v>431.47096390000002</c:v>
                </c:pt>
                <c:pt idx="43437">
                  <c:v>431.4808999</c:v>
                </c:pt>
                <c:pt idx="43438">
                  <c:v>431.49083489999998</c:v>
                </c:pt>
                <c:pt idx="43439">
                  <c:v>431.50077090000002</c:v>
                </c:pt>
                <c:pt idx="43440">
                  <c:v>431.5107059</c:v>
                </c:pt>
                <c:pt idx="43441">
                  <c:v>431.52064189999999</c:v>
                </c:pt>
                <c:pt idx="43442">
                  <c:v>431.53057690000003</c:v>
                </c:pt>
                <c:pt idx="43443">
                  <c:v>431.54051290000001</c:v>
                </c:pt>
                <c:pt idx="43444">
                  <c:v>431.55044889999999</c:v>
                </c:pt>
                <c:pt idx="43445">
                  <c:v>431.56038389999998</c:v>
                </c:pt>
                <c:pt idx="43446">
                  <c:v>431.57031990000002</c:v>
                </c:pt>
                <c:pt idx="43447">
                  <c:v>431.5802549</c:v>
                </c:pt>
                <c:pt idx="43448">
                  <c:v>431.59019089999998</c:v>
                </c:pt>
                <c:pt idx="43449">
                  <c:v>431.60012590000002</c:v>
                </c:pt>
                <c:pt idx="43450">
                  <c:v>431.61006190000001</c:v>
                </c:pt>
                <c:pt idx="43451">
                  <c:v>431.61999789999999</c:v>
                </c:pt>
                <c:pt idx="43452">
                  <c:v>431.62993289999997</c:v>
                </c:pt>
                <c:pt idx="43453">
                  <c:v>431.63986890000001</c:v>
                </c:pt>
                <c:pt idx="43454">
                  <c:v>431.64980389999999</c:v>
                </c:pt>
                <c:pt idx="43455">
                  <c:v>431.65973989999998</c:v>
                </c:pt>
                <c:pt idx="43456">
                  <c:v>431.66967490000002</c:v>
                </c:pt>
                <c:pt idx="43457">
                  <c:v>431.6796109</c:v>
                </c:pt>
                <c:pt idx="43458">
                  <c:v>431.68954689999998</c:v>
                </c:pt>
                <c:pt idx="43459">
                  <c:v>431.69948190000002</c:v>
                </c:pt>
                <c:pt idx="43460">
                  <c:v>431.70941790000001</c:v>
                </c:pt>
                <c:pt idx="43461">
                  <c:v>431.71935289999999</c:v>
                </c:pt>
                <c:pt idx="43462">
                  <c:v>431.72928889999997</c:v>
                </c:pt>
                <c:pt idx="43463">
                  <c:v>431.73922490000001</c:v>
                </c:pt>
                <c:pt idx="43464">
                  <c:v>431.7491599</c:v>
                </c:pt>
                <c:pt idx="43465">
                  <c:v>431.75909589999998</c:v>
                </c:pt>
                <c:pt idx="43466">
                  <c:v>431.76903090000002</c:v>
                </c:pt>
                <c:pt idx="43467">
                  <c:v>431.7789669</c:v>
                </c:pt>
                <c:pt idx="43468">
                  <c:v>431.78890189999998</c:v>
                </c:pt>
                <c:pt idx="43469">
                  <c:v>431.79883790000002</c:v>
                </c:pt>
                <c:pt idx="43470">
                  <c:v>431.80877390000001</c:v>
                </c:pt>
                <c:pt idx="43471">
                  <c:v>431.81870889999999</c:v>
                </c:pt>
                <c:pt idx="43472">
                  <c:v>431.82864489999997</c:v>
                </c:pt>
                <c:pt idx="43473">
                  <c:v>431.83857990000001</c:v>
                </c:pt>
                <c:pt idx="43474">
                  <c:v>431.8485159</c:v>
                </c:pt>
                <c:pt idx="43475">
                  <c:v>431.85845089999998</c:v>
                </c:pt>
                <c:pt idx="43476">
                  <c:v>431.86838690000002</c:v>
                </c:pt>
                <c:pt idx="43477">
                  <c:v>431.87832359999999</c:v>
                </c:pt>
                <c:pt idx="43478">
                  <c:v>431.88825859999997</c:v>
                </c:pt>
                <c:pt idx="43479">
                  <c:v>431.89819460000001</c:v>
                </c:pt>
                <c:pt idx="43480">
                  <c:v>431.9081296</c:v>
                </c:pt>
                <c:pt idx="43481">
                  <c:v>431.91806559999998</c:v>
                </c:pt>
                <c:pt idx="43482">
                  <c:v>431.92800060000002</c:v>
                </c:pt>
                <c:pt idx="43483">
                  <c:v>431.9379366</c:v>
                </c:pt>
                <c:pt idx="43484">
                  <c:v>431.94787259999998</c:v>
                </c:pt>
                <c:pt idx="43485">
                  <c:v>431.95780760000002</c:v>
                </c:pt>
                <c:pt idx="43486">
                  <c:v>431.96774360000001</c:v>
                </c:pt>
                <c:pt idx="43487">
                  <c:v>431.97767859999999</c:v>
                </c:pt>
                <c:pt idx="43488">
                  <c:v>431.98761459999997</c:v>
                </c:pt>
                <c:pt idx="43489">
                  <c:v>431.99755060000001</c:v>
                </c:pt>
                <c:pt idx="43490">
                  <c:v>432.0074856</c:v>
                </c:pt>
                <c:pt idx="43491">
                  <c:v>432.01742159999998</c:v>
                </c:pt>
                <c:pt idx="43492">
                  <c:v>432.02735660000002</c:v>
                </c:pt>
                <c:pt idx="43493">
                  <c:v>432.0372926</c:v>
                </c:pt>
                <c:pt idx="43494">
                  <c:v>432.04722759999999</c:v>
                </c:pt>
                <c:pt idx="43495">
                  <c:v>432.05716360000002</c:v>
                </c:pt>
                <c:pt idx="43496">
                  <c:v>432.06709960000001</c:v>
                </c:pt>
                <c:pt idx="43497">
                  <c:v>432.07703459999999</c:v>
                </c:pt>
                <c:pt idx="43498">
                  <c:v>432.08697059999997</c:v>
                </c:pt>
                <c:pt idx="43499">
                  <c:v>432.09690560000001</c:v>
                </c:pt>
                <c:pt idx="43500">
                  <c:v>432.1068416</c:v>
                </c:pt>
                <c:pt idx="43501">
                  <c:v>432.11677759999998</c:v>
                </c:pt>
                <c:pt idx="43502">
                  <c:v>432.12671260000002</c:v>
                </c:pt>
                <c:pt idx="43503">
                  <c:v>432.1366486</c:v>
                </c:pt>
                <c:pt idx="43504">
                  <c:v>432.14658359999999</c:v>
                </c:pt>
                <c:pt idx="43505">
                  <c:v>432.15651960000002</c:v>
                </c:pt>
                <c:pt idx="43506">
                  <c:v>432.16645460000001</c:v>
                </c:pt>
                <c:pt idx="43507">
                  <c:v>432.17639059999999</c:v>
                </c:pt>
                <c:pt idx="43508">
                  <c:v>432.18632659999997</c:v>
                </c:pt>
                <c:pt idx="43509">
                  <c:v>432.19626160000001</c:v>
                </c:pt>
                <c:pt idx="43510">
                  <c:v>432.2061976</c:v>
                </c:pt>
                <c:pt idx="43511">
                  <c:v>432.21613259999998</c:v>
                </c:pt>
                <c:pt idx="43512">
                  <c:v>432.22606860000002</c:v>
                </c:pt>
                <c:pt idx="43513">
                  <c:v>432.2360046</c:v>
                </c:pt>
                <c:pt idx="43514">
                  <c:v>432.24593959999999</c:v>
                </c:pt>
                <c:pt idx="43515">
                  <c:v>432.25587560000002</c:v>
                </c:pt>
                <c:pt idx="43516">
                  <c:v>432.26581060000001</c:v>
                </c:pt>
                <c:pt idx="43517">
                  <c:v>432.27574659999999</c:v>
                </c:pt>
                <c:pt idx="43518">
                  <c:v>432.28568159999998</c:v>
                </c:pt>
                <c:pt idx="43519">
                  <c:v>432.29561760000001</c:v>
                </c:pt>
                <c:pt idx="43520">
                  <c:v>432.3055536</c:v>
                </c:pt>
                <c:pt idx="43521">
                  <c:v>432.31548859999998</c:v>
                </c:pt>
                <c:pt idx="43522">
                  <c:v>432.32542460000002</c:v>
                </c:pt>
                <c:pt idx="43523">
                  <c:v>432.3353596</c:v>
                </c:pt>
                <c:pt idx="43524">
                  <c:v>432.34529559999999</c:v>
                </c:pt>
                <c:pt idx="43525">
                  <c:v>432.35523060000003</c:v>
                </c:pt>
                <c:pt idx="43526">
                  <c:v>432.36516660000001</c:v>
                </c:pt>
                <c:pt idx="43527">
                  <c:v>432.37510259999999</c:v>
                </c:pt>
                <c:pt idx="43528">
                  <c:v>432.38503759999998</c:v>
                </c:pt>
                <c:pt idx="43529">
                  <c:v>432.39497360000001</c:v>
                </c:pt>
                <c:pt idx="43530">
                  <c:v>432.4049086</c:v>
                </c:pt>
                <c:pt idx="43531">
                  <c:v>432.41484459999998</c:v>
                </c:pt>
                <c:pt idx="43532">
                  <c:v>432.42478060000002</c:v>
                </c:pt>
                <c:pt idx="43533">
                  <c:v>432.4347156</c:v>
                </c:pt>
                <c:pt idx="43534">
                  <c:v>432.44465159999999</c:v>
                </c:pt>
                <c:pt idx="43535">
                  <c:v>432.45458660000003</c:v>
                </c:pt>
                <c:pt idx="43536">
                  <c:v>432.46452260000001</c:v>
                </c:pt>
                <c:pt idx="43537">
                  <c:v>432.47445859999999</c:v>
                </c:pt>
                <c:pt idx="43538">
                  <c:v>432.48439359999998</c:v>
                </c:pt>
                <c:pt idx="43539">
                  <c:v>432.49432960000001</c:v>
                </c:pt>
                <c:pt idx="43540">
                  <c:v>432.5042646</c:v>
                </c:pt>
                <c:pt idx="43541">
                  <c:v>432.51420059999998</c:v>
                </c:pt>
                <c:pt idx="43542">
                  <c:v>432.52413560000002</c:v>
                </c:pt>
                <c:pt idx="43543">
                  <c:v>432.5340716</c:v>
                </c:pt>
                <c:pt idx="43544">
                  <c:v>432.54400759999999</c:v>
                </c:pt>
                <c:pt idx="43545">
                  <c:v>432.55394260000003</c:v>
                </c:pt>
                <c:pt idx="43546">
                  <c:v>432.56387860000001</c:v>
                </c:pt>
                <c:pt idx="43547">
                  <c:v>432.57381359999999</c:v>
                </c:pt>
                <c:pt idx="43548">
                  <c:v>432.58374959999998</c:v>
                </c:pt>
                <c:pt idx="43549">
                  <c:v>432.59368560000001</c:v>
                </c:pt>
                <c:pt idx="43550">
                  <c:v>432.6036206</c:v>
                </c:pt>
                <c:pt idx="43551">
                  <c:v>432.61355659999998</c:v>
                </c:pt>
                <c:pt idx="43552">
                  <c:v>432.62349160000002</c:v>
                </c:pt>
                <c:pt idx="43553">
                  <c:v>432.6334276</c:v>
                </c:pt>
                <c:pt idx="43554">
                  <c:v>432.64336259999999</c:v>
                </c:pt>
                <c:pt idx="43555">
                  <c:v>432.65329860000003</c:v>
                </c:pt>
                <c:pt idx="43556">
                  <c:v>432.66323460000001</c:v>
                </c:pt>
                <c:pt idx="43557">
                  <c:v>432.67316959999999</c:v>
                </c:pt>
                <c:pt idx="43558">
                  <c:v>432.68310559999998</c:v>
                </c:pt>
                <c:pt idx="43559">
                  <c:v>432.69304060000002</c:v>
                </c:pt>
                <c:pt idx="43560">
                  <c:v>432.7029766</c:v>
                </c:pt>
                <c:pt idx="43561">
                  <c:v>432.71291259999998</c:v>
                </c:pt>
                <c:pt idx="43562">
                  <c:v>432.72284760000002</c:v>
                </c:pt>
                <c:pt idx="43563">
                  <c:v>432.7327836</c:v>
                </c:pt>
                <c:pt idx="43564">
                  <c:v>432.74271859999999</c:v>
                </c:pt>
                <c:pt idx="43565">
                  <c:v>432.75265460000003</c:v>
                </c:pt>
                <c:pt idx="43566">
                  <c:v>432.76258960000001</c:v>
                </c:pt>
                <c:pt idx="43567">
                  <c:v>432.77252559999999</c:v>
                </c:pt>
                <c:pt idx="43568">
                  <c:v>432.78246159999998</c:v>
                </c:pt>
                <c:pt idx="43569">
                  <c:v>432.79239660000002</c:v>
                </c:pt>
                <c:pt idx="43570">
                  <c:v>432.8023326</c:v>
                </c:pt>
                <c:pt idx="43571">
                  <c:v>432.81226759999998</c:v>
                </c:pt>
                <c:pt idx="43572">
                  <c:v>432.82220360000002</c:v>
                </c:pt>
                <c:pt idx="43573">
                  <c:v>432.8321396</c:v>
                </c:pt>
                <c:pt idx="43574">
                  <c:v>432.84207459999999</c:v>
                </c:pt>
                <c:pt idx="43575">
                  <c:v>432.85201060000003</c:v>
                </c:pt>
                <c:pt idx="43576">
                  <c:v>432.86194560000001</c:v>
                </c:pt>
                <c:pt idx="43577">
                  <c:v>432.87188159999999</c:v>
                </c:pt>
                <c:pt idx="43578">
                  <c:v>432.88181689999999</c:v>
                </c:pt>
                <c:pt idx="43579">
                  <c:v>432.89175189999997</c:v>
                </c:pt>
                <c:pt idx="43580">
                  <c:v>432.90168790000001</c:v>
                </c:pt>
                <c:pt idx="43581">
                  <c:v>432.9116229</c:v>
                </c:pt>
                <c:pt idx="43582">
                  <c:v>432.92155889999998</c:v>
                </c:pt>
                <c:pt idx="43583">
                  <c:v>432.93149490000002</c:v>
                </c:pt>
                <c:pt idx="43584">
                  <c:v>432.9414299</c:v>
                </c:pt>
                <c:pt idx="43585">
                  <c:v>432.95136589999998</c:v>
                </c:pt>
                <c:pt idx="43586">
                  <c:v>432.96130090000003</c:v>
                </c:pt>
                <c:pt idx="43587">
                  <c:v>432.97123690000001</c:v>
                </c:pt>
                <c:pt idx="43588">
                  <c:v>432.98117189999999</c:v>
                </c:pt>
                <c:pt idx="43589">
                  <c:v>432.99110789999997</c:v>
                </c:pt>
                <c:pt idx="43590">
                  <c:v>433.00104390000001</c:v>
                </c:pt>
                <c:pt idx="43591">
                  <c:v>433.0109789</c:v>
                </c:pt>
                <c:pt idx="43592">
                  <c:v>433.02091489999998</c:v>
                </c:pt>
                <c:pt idx="43593">
                  <c:v>433.03084990000002</c:v>
                </c:pt>
                <c:pt idx="43594">
                  <c:v>433.0407859</c:v>
                </c:pt>
                <c:pt idx="43595">
                  <c:v>433.05072189999998</c:v>
                </c:pt>
                <c:pt idx="43596">
                  <c:v>433.06065690000003</c:v>
                </c:pt>
                <c:pt idx="43597">
                  <c:v>433.07059290000001</c:v>
                </c:pt>
                <c:pt idx="43598">
                  <c:v>433.08052789999999</c:v>
                </c:pt>
                <c:pt idx="43599">
                  <c:v>433.09046389999997</c:v>
                </c:pt>
                <c:pt idx="43600">
                  <c:v>433.10039990000001</c:v>
                </c:pt>
                <c:pt idx="43601">
                  <c:v>433.1103349</c:v>
                </c:pt>
                <c:pt idx="43602">
                  <c:v>433.12027089999998</c:v>
                </c:pt>
                <c:pt idx="43603">
                  <c:v>433.13020590000002</c:v>
                </c:pt>
                <c:pt idx="43604">
                  <c:v>433.1401419</c:v>
                </c:pt>
                <c:pt idx="43605">
                  <c:v>433.15007789999999</c:v>
                </c:pt>
                <c:pt idx="43606">
                  <c:v>433.16001290000003</c:v>
                </c:pt>
                <c:pt idx="43607">
                  <c:v>433.16994890000001</c:v>
                </c:pt>
                <c:pt idx="43608">
                  <c:v>433.17988389999999</c:v>
                </c:pt>
                <c:pt idx="43609">
                  <c:v>433.18981989999997</c:v>
                </c:pt>
                <c:pt idx="43610">
                  <c:v>433.19975590000001</c:v>
                </c:pt>
                <c:pt idx="43611">
                  <c:v>433.2096909</c:v>
                </c:pt>
                <c:pt idx="43612">
                  <c:v>433.21962689999998</c:v>
                </c:pt>
                <c:pt idx="43613">
                  <c:v>433.22956190000002</c:v>
                </c:pt>
                <c:pt idx="43614">
                  <c:v>433.2394979</c:v>
                </c:pt>
                <c:pt idx="43615">
                  <c:v>433.24943289999999</c:v>
                </c:pt>
                <c:pt idx="43616">
                  <c:v>433.25936890000003</c:v>
                </c:pt>
                <c:pt idx="43617">
                  <c:v>433.26930490000001</c:v>
                </c:pt>
                <c:pt idx="43618">
                  <c:v>433.27923989999999</c:v>
                </c:pt>
                <c:pt idx="43619">
                  <c:v>433.28917589999998</c:v>
                </c:pt>
                <c:pt idx="43620">
                  <c:v>433.29911090000002</c:v>
                </c:pt>
                <c:pt idx="43621">
                  <c:v>433.3090469</c:v>
                </c:pt>
                <c:pt idx="43622">
                  <c:v>433.31898289999998</c:v>
                </c:pt>
                <c:pt idx="43623">
                  <c:v>433.32891790000002</c:v>
                </c:pt>
                <c:pt idx="43624">
                  <c:v>433.3388539</c:v>
                </c:pt>
                <c:pt idx="43625">
                  <c:v>433.34878889999999</c:v>
                </c:pt>
                <c:pt idx="43626">
                  <c:v>433.35872490000003</c:v>
                </c:pt>
                <c:pt idx="43627">
                  <c:v>433.36866090000001</c:v>
                </c:pt>
                <c:pt idx="43628">
                  <c:v>433.37859589999999</c:v>
                </c:pt>
                <c:pt idx="43629">
                  <c:v>433.38853189999998</c:v>
                </c:pt>
                <c:pt idx="43630">
                  <c:v>433.39846690000002</c:v>
                </c:pt>
                <c:pt idx="43631">
                  <c:v>433.4084029</c:v>
                </c:pt>
                <c:pt idx="43632">
                  <c:v>433.41833889999998</c:v>
                </c:pt>
                <c:pt idx="43633">
                  <c:v>433.42827390000002</c:v>
                </c:pt>
                <c:pt idx="43634">
                  <c:v>433.4382099</c:v>
                </c:pt>
                <c:pt idx="43635">
                  <c:v>433.44814489999999</c:v>
                </c:pt>
                <c:pt idx="43636">
                  <c:v>433.45808090000003</c:v>
                </c:pt>
                <c:pt idx="43637">
                  <c:v>433.46801690000001</c:v>
                </c:pt>
                <c:pt idx="43638">
                  <c:v>433.47795189999999</c:v>
                </c:pt>
                <c:pt idx="43639">
                  <c:v>433.48788789999998</c:v>
                </c:pt>
                <c:pt idx="43640">
                  <c:v>433.49782290000002</c:v>
                </c:pt>
                <c:pt idx="43641">
                  <c:v>433.5077589</c:v>
                </c:pt>
                <c:pt idx="43642">
                  <c:v>433.51769489999998</c:v>
                </c:pt>
                <c:pt idx="43643">
                  <c:v>433.52762990000002</c:v>
                </c:pt>
                <c:pt idx="43644">
                  <c:v>433.5375659</c:v>
                </c:pt>
                <c:pt idx="43645">
                  <c:v>433.54750089999999</c:v>
                </c:pt>
                <c:pt idx="43646">
                  <c:v>433.55743690000003</c:v>
                </c:pt>
                <c:pt idx="43647">
                  <c:v>433.56737290000001</c:v>
                </c:pt>
                <c:pt idx="43648">
                  <c:v>433.57730789999999</c:v>
                </c:pt>
                <c:pt idx="43649">
                  <c:v>433.58724389999998</c:v>
                </c:pt>
                <c:pt idx="43650">
                  <c:v>433.59717890000002</c:v>
                </c:pt>
                <c:pt idx="43651">
                  <c:v>433.6071149</c:v>
                </c:pt>
                <c:pt idx="43652">
                  <c:v>433.61705089999998</c:v>
                </c:pt>
                <c:pt idx="43653">
                  <c:v>433.62698590000002</c:v>
                </c:pt>
                <c:pt idx="43654">
                  <c:v>433.6369219</c:v>
                </c:pt>
                <c:pt idx="43655">
                  <c:v>433.64685789999999</c:v>
                </c:pt>
                <c:pt idx="43656">
                  <c:v>433.65679290000003</c:v>
                </c:pt>
                <c:pt idx="43657">
                  <c:v>433.66672890000001</c:v>
                </c:pt>
                <c:pt idx="43658">
                  <c:v>433.67666389999999</c:v>
                </c:pt>
                <c:pt idx="43659">
                  <c:v>433.68659989999998</c:v>
                </c:pt>
                <c:pt idx="43660">
                  <c:v>433.69653590000001</c:v>
                </c:pt>
                <c:pt idx="43661">
                  <c:v>433.7064709</c:v>
                </c:pt>
                <c:pt idx="43662">
                  <c:v>433.71640689999998</c:v>
                </c:pt>
                <c:pt idx="43663">
                  <c:v>433.72634190000002</c:v>
                </c:pt>
                <c:pt idx="43664">
                  <c:v>433.7362779</c:v>
                </c:pt>
                <c:pt idx="43665">
                  <c:v>433.74621389999999</c:v>
                </c:pt>
                <c:pt idx="43666">
                  <c:v>433.75614890000003</c:v>
                </c:pt>
                <c:pt idx="43667">
                  <c:v>433.76608490000001</c:v>
                </c:pt>
                <c:pt idx="43668">
                  <c:v>433.77602089999999</c:v>
                </c:pt>
                <c:pt idx="43669">
                  <c:v>433.78595589999998</c:v>
                </c:pt>
                <c:pt idx="43670">
                  <c:v>433.79589190000002</c:v>
                </c:pt>
                <c:pt idx="43671">
                  <c:v>433.8058269</c:v>
                </c:pt>
                <c:pt idx="43672">
                  <c:v>433.81576289999998</c:v>
                </c:pt>
                <c:pt idx="43673">
                  <c:v>433.82569890000002</c:v>
                </c:pt>
                <c:pt idx="43674">
                  <c:v>433.8356339</c:v>
                </c:pt>
                <c:pt idx="43675">
                  <c:v>433.84556989999999</c:v>
                </c:pt>
                <c:pt idx="43676">
                  <c:v>433.85550590000003</c:v>
                </c:pt>
                <c:pt idx="43677">
                  <c:v>433.86544090000001</c:v>
                </c:pt>
                <c:pt idx="43678">
                  <c:v>433.87537709999998</c:v>
                </c:pt>
                <c:pt idx="43679">
                  <c:v>433.88531210000002</c:v>
                </c:pt>
                <c:pt idx="43680">
                  <c:v>433.8952481</c:v>
                </c:pt>
                <c:pt idx="43681">
                  <c:v>433.90518409999999</c:v>
                </c:pt>
                <c:pt idx="43682">
                  <c:v>433.91511910000003</c:v>
                </c:pt>
                <c:pt idx="43683">
                  <c:v>433.92505510000001</c:v>
                </c:pt>
                <c:pt idx="43684">
                  <c:v>433.93499109999999</c:v>
                </c:pt>
                <c:pt idx="43685">
                  <c:v>433.94492609999998</c:v>
                </c:pt>
                <c:pt idx="43686">
                  <c:v>433.95486210000001</c:v>
                </c:pt>
                <c:pt idx="43687">
                  <c:v>433.9647971</c:v>
                </c:pt>
                <c:pt idx="43688">
                  <c:v>433.97473309999998</c:v>
                </c:pt>
                <c:pt idx="43689">
                  <c:v>433.98466910000002</c:v>
                </c:pt>
                <c:pt idx="43690">
                  <c:v>433.9946041</c:v>
                </c:pt>
                <c:pt idx="43691">
                  <c:v>434.00454009999999</c:v>
                </c:pt>
                <c:pt idx="43692">
                  <c:v>434.01447510000003</c:v>
                </c:pt>
                <c:pt idx="43693">
                  <c:v>434.02441110000001</c:v>
                </c:pt>
                <c:pt idx="43694">
                  <c:v>434.03434709999999</c:v>
                </c:pt>
                <c:pt idx="43695">
                  <c:v>434.04428209999998</c:v>
                </c:pt>
                <c:pt idx="43696">
                  <c:v>434.05421810000001</c:v>
                </c:pt>
                <c:pt idx="43697">
                  <c:v>434.0641541</c:v>
                </c:pt>
                <c:pt idx="43698">
                  <c:v>434.07408909999998</c:v>
                </c:pt>
                <c:pt idx="43699">
                  <c:v>434.08402510000002</c:v>
                </c:pt>
                <c:pt idx="43700">
                  <c:v>434.0939611</c:v>
                </c:pt>
                <c:pt idx="43701">
                  <c:v>434.10389609999999</c:v>
                </c:pt>
                <c:pt idx="43702">
                  <c:v>434.11383210000002</c:v>
                </c:pt>
                <c:pt idx="43703">
                  <c:v>434.12376710000001</c:v>
                </c:pt>
                <c:pt idx="43704">
                  <c:v>434.13370309999999</c:v>
                </c:pt>
                <c:pt idx="43705">
                  <c:v>434.14363909999997</c:v>
                </c:pt>
                <c:pt idx="43706">
                  <c:v>434.15357410000001</c:v>
                </c:pt>
                <c:pt idx="43707">
                  <c:v>434.1635101</c:v>
                </c:pt>
                <c:pt idx="43708">
                  <c:v>434.17344609999998</c:v>
                </c:pt>
                <c:pt idx="43709">
                  <c:v>434.18338110000002</c:v>
                </c:pt>
                <c:pt idx="43710">
                  <c:v>434.1933171</c:v>
                </c:pt>
                <c:pt idx="43711">
                  <c:v>434.20325209999999</c:v>
                </c:pt>
                <c:pt idx="43712">
                  <c:v>434.21318810000002</c:v>
                </c:pt>
                <c:pt idx="43713">
                  <c:v>434.22312410000001</c:v>
                </c:pt>
                <c:pt idx="43714">
                  <c:v>434.23305909999999</c:v>
                </c:pt>
                <c:pt idx="43715">
                  <c:v>434.24299509999997</c:v>
                </c:pt>
                <c:pt idx="43716">
                  <c:v>434.25293110000001</c:v>
                </c:pt>
                <c:pt idx="43717">
                  <c:v>434.2628661</c:v>
                </c:pt>
                <c:pt idx="43718">
                  <c:v>434.27280209999998</c:v>
                </c:pt>
                <c:pt idx="43719">
                  <c:v>434.28273710000002</c:v>
                </c:pt>
                <c:pt idx="43720">
                  <c:v>434.2926731</c:v>
                </c:pt>
                <c:pt idx="43721">
                  <c:v>434.30260909999998</c:v>
                </c:pt>
                <c:pt idx="43722">
                  <c:v>434.31254410000003</c:v>
                </c:pt>
                <c:pt idx="43723">
                  <c:v>434.32248010000001</c:v>
                </c:pt>
                <c:pt idx="43724">
                  <c:v>434.33241609999999</c:v>
                </c:pt>
                <c:pt idx="43725">
                  <c:v>434.34235109999997</c:v>
                </c:pt>
                <c:pt idx="43726">
                  <c:v>434.35228710000001</c:v>
                </c:pt>
                <c:pt idx="43727">
                  <c:v>434.36222309999999</c:v>
                </c:pt>
                <c:pt idx="43728">
                  <c:v>434.37215809999998</c:v>
                </c:pt>
                <c:pt idx="43729">
                  <c:v>434.38209410000002</c:v>
                </c:pt>
                <c:pt idx="43730">
                  <c:v>434.3920291</c:v>
                </c:pt>
                <c:pt idx="43731">
                  <c:v>434.40196509999998</c:v>
                </c:pt>
                <c:pt idx="43732">
                  <c:v>434.41190110000002</c:v>
                </c:pt>
                <c:pt idx="43733">
                  <c:v>434.42183610000001</c:v>
                </c:pt>
                <c:pt idx="43734">
                  <c:v>434.43177209999999</c:v>
                </c:pt>
                <c:pt idx="43735">
                  <c:v>434.44170810000003</c:v>
                </c:pt>
                <c:pt idx="43736">
                  <c:v>434.45164310000001</c:v>
                </c:pt>
                <c:pt idx="43737">
                  <c:v>434.46157909999999</c:v>
                </c:pt>
                <c:pt idx="43738">
                  <c:v>434.47151409999998</c:v>
                </c:pt>
                <c:pt idx="43739">
                  <c:v>434.48145010000002</c:v>
                </c:pt>
                <c:pt idx="43740">
                  <c:v>434.4913861</c:v>
                </c:pt>
                <c:pt idx="43741">
                  <c:v>434.50132109999998</c:v>
                </c:pt>
                <c:pt idx="43742">
                  <c:v>434.51125710000002</c:v>
                </c:pt>
                <c:pt idx="43743">
                  <c:v>434.5211931</c:v>
                </c:pt>
                <c:pt idx="43744">
                  <c:v>434.53112809999999</c:v>
                </c:pt>
                <c:pt idx="43745">
                  <c:v>434.54106410000003</c:v>
                </c:pt>
                <c:pt idx="43746">
                  <c:v>434.55100010000001</c:v>
                </c:pt>
                <c:pt idx="43747">
                  <c:v>434.56093509999999</c:v>
                </c:pt>
                <c:pt idx="43748">
                  <c:v>434.57087109999998</c:v>
                </c:pt>
                <c:pt idx="43749">
                  <c:v>434.58080610000002</c:v>
                </c:pt>
                <c:pt idx="43750">
                  <c:v>434.5907421</c:v>
                </c:pt>
                <c:pt idx="43751">
                  <c:v>434.60067809999998</c:v>
                </c:pt>
                <c:pt idx="43752">
                  <c:v>434.61061310000002</c:v>
                </c:pt>
                <c:pt idx="43753">
                  <c:v>434.62054910000001</c:v>
                </c:pt>
                <c:pt idx="43754">
                  <c:v>434.63048509999999</c:v>
                </c:pt>
                <c:pt idx="43755">
                  <c:v>434.64042009999997</c:v>
                </c:pt>
                <c:pt idx="43756">
                  <c:v>434.65035610000001</c:v>
                </c:pt>
                <c:pt idx="43757">
                  <c:v>434.66029109999999</c:v>
                </c:pt>
                <c:pt idx="43758">
                  <c:v>434.67022709999998</c:v>
                </c:pt>
                <c:pt idx="43759">
                  <c:v>434.68016310000002</c:v>
                </c:pt>
                <c:pt idx="43760">
                  <c:v>434.6900981</c:v>
                </c:pt>
                <c:pt idx="43761">
                  <c:v>434.70003409999998</c:v>
                </c:pt>
                <c:pt idx="43762">
                  <c:v>434.70997010000002</c:v>
                </c:pt>
                <c:pt idx="43763">
                  <c:v>434.71990510000001</c:v>
                </c:pt>
                <c:pt idx="43764">
                  <c:v>434.72984109999999</c:v>
                </c:pt>
                <c:pt idx="43765">
                  <c:v>434.73977710000003</c:v>
                </c:pt>
                <c:pt idx="43766">
                  <c:v>434.74971210000001</c:v>
                </c:pt>
                <c:pt idx="43767">
                  <c:v>434.75964809999999</c:v>
                </c:pt>
                <c:pt idx="43768">
                  <c:v>434.76958309999998</c:v>
                </c:pt>
                <c:pt idx="43769">
                  <c:v>434.77951910000002</c:v>
                </c:pt>
                <c:pt idx="43770">
                  <c:v>434.7894551</c:v>
                </c:pt>
                <c:pt idx="43771">
                  <c:v>434.79939009999998</c:v>
                </c:pt>
                <c:pt idx="43772">
                  <c:v>434.80932610000002</c:v>
                </c:pt>
                <c:pt idx="43773">
                  <c:v>434.8192621</c:v>
                </c:pt>
                <c:pt idx="43774">
                  <c:v>434.82919709999999</c:v>
                </c:pt>
                <c:pt idx="43775">
                  <c:v>434.83913310000003</c:v>
                </c:pt>
                <c:pt idx="43776">
                  <c:v>434.84906910000001</c:v>
                </c:pt>
                <c:pt idx="43777">
                  <c:v>434.85900409999999</c:v>
                </c:pt>
                <c:pt idx="43778">
                  <c:v>434.86894009999997</c:v>
                </c:pt>
                <c:pt idx="43779">
                  <c:v>434.87887560000001</c:v>
                </c:pt>
                <c:pt idx="43780">
                  <c:v>434.8888116</c:v>
                </c:pt>
                <c:pt idx="43781">
                  <c:v>434.89874759999998</c:v>
                </c:pt>
                <c:pt idx="43782">
                  <c:v>434.90868260000002</c:v>
                </c:pt>
                <c:pt idx="43783">
                  <c:v>434.9186186</c:v>
                </c:pt>
                <c:pt idx="43784">
                  <c:v>434.92855459999998</c:v>
                </c:pt>
                <c:pt idx="43785">
                  <c:v>434.93848960000003</c:v>
                </c:pt>
                <c:pt idx="43786">
                  <c:v>434.94842560000001</c:v>
                </c:pt>
                <c:pt idx="43787">
                  <c:v>434.95836159999999</c:v>
                </c:pt>
                <c:pt idx="43788">
                  <c:v>434.96829659999997</c:v>
                </c:pt>
                <c:pt idx="43789">
                  <c:v>434.97823260000001</c:v>
                </c:pt>
                <c:pt idx="43790">
                  <c:v>434.9881676</c:v>
                </c:pt>
                <c:pt idx="43791">
                  <c:v>434.99810359999998</c:v>
                </c:pt>
                <c:pt idx="43792">
                  <c:v>435.00803960000002</c:v>
                </c:pt>
                <c:pt idx="43793">
                  <c:v>435.0179746</c:v>
                </c:pt>
                <c:pt idx="43794">
                  <c:v>435.02791059999998</c:v>
                </c:pt>
                <c:pt idx="43795">
                  <c:v>435.03784660000002</c:v>
                </c:pt>
                <c:pt idx="43796">
                  <c:v>435.04778160000001</c:v>
                </c:pt>
                <c:pt idx="43797">
                  <c:v>435.05771759999999</c:v>
                </c:pt>
                <c:pt idx="43798">
                  <c:v>435.06765259999997</c:v>
                </c:pt>
                <c:pt idx="43799">
                  <c:v>435.07758860000001</c:v>
                </c:pt>
                <c:pt idx="43800">
                  <c:v>435.08752459999999</c:v>
                </c:pt>
                <c:pt idx="43801">
                  <c:v>435.09745959999998</c:v>
                </c:pt>
                <c:pt idx="43802">
                  <c:v>435.10739560000002</c:v>
                </c:pt>
                <c:pt idx="43803">
                  <c:v>435.1173316</c:v>
                </c:pt>
                <c:pt idx="43804">
                  <c:v>435.12726659999998</c:v>
                </c:pt>
                <c:pt idx="43805">
                  <c:v>435.13720260000002</c:v>
                </c:pt>
                <c:pt idx="43806">
                  <c:v>435.14713860000001</c:v>
                </c:pt>
                <c:pt idx="43807">
                  <c:v>435.15707359999999</c:v>
                </c:pt>
                <c:pt idx="43808">
                  <c:v>435.16700959999997</c:v>
                </c:pt>
                <c:pt idx="43809">
                  <c:v>435.17694560000001</c:v>
                </c:pt>
                <c:pt idx="43810">
                  <c:v>435.18688059999999</c:v>
                </c:pt>
                <c:pt idx="43811">
                  <c:v>435.19681659999998</c:v>
                </c:pt>
                <c:pt idx="43812">
                  <c:v>435.20675160000002</c:v>
                </c:pt>
                <c:pt idx="43813">
                  <c:v>435.2166876</c:v>
                </c:pt>
                <c:pt idx="43814">
                  <c:v>435.22662359999998</c:v>
                </c:pt>
                <c:pt idx="43815">
                  <c:v>435.23655860000002</c:v>
                </c:pt>
                <c:pt idx="43816">
                  <c:v>435.24649460000001</c:v>
                </c:pt>
                <c:pt idx="43817">
                  <c:v>435.25643059999999</c:v>
                </c:pt>
                <c:pt idx="43818">
                  <c:v>435.26636559999997</c:v>
                </c:pt>
                <c:pt idx="43819">
                  <c:v>435.27630160000001</c:v>
                </c:pt>
                <c:pt idx="43820">
                  <c:v>435.28623759999999</c:v>
                </c:pt>
                <c:pt idx="43821">
                  <c:v>435.29617259999998</c:v>
                </c:pt>
                <c:pt idx="43822">
                  <c:v>435.30610860000002</c:v>
                </c:pt>
                <c:pt idx="43823">
                  <c:v>435.3160436</c:v>
                </c:pt>
                <c:pt idx="43824">
                  <c:v>435.32597959999998</c:v>
                </c:pt>
                <c:pt idx="43825">
                  <c:v>435.33591560000002</c:v>
                </c:pt>
                <c:pt idx="43826">
                  <c:v>435.34585060000001</c:v>
                </c:pt>
                <c:pt idx="43827">
                  <c:v>435.35578659999999</c:v>
                </c:pt>
                <c:pt idx="43828">
                  <c:v>435.36572260000003</c:v>
                </c:pt>
                <c:pt idx="43829">
                  <c:v>435.37565760000001</c:v>
                </c:pt>
                <c:pt idx="43830">
                  <c:v>435.38559359999999</c:v>
                </c:pt>
                <c:pt idx="43831">
                  <c:v>435.39552959999997</c:v>
                </c:pt>
                <c:pt idx="43832">
                  <c:v>435.40546460000002</c:v>
                </c:pt>
                <c:pt idx="43833">
                  <c:v>435.4154006</c:v>
                </c:pt>
                <c:pt idx="43834">
                  <c:v>435.42533559999998</c:v>
                </c:pt>
                <c:pt idx="43835">
                  <c:v>435.43527160000002</c:v>
                </c:pt>
                <c:pt idx="43836">
                  <c:v>435.4452076</c:v>
                </c:pt>
                <c:pt idx="43837">
                  <c:v>435.45514259999999</c:v>
                </c:pt>
                <c:pt idx="43838">
                  <c:v>435.46507860000003</c:v>
                </c:pt>
                <c:pt idx="43839">
                  <c:v>435.47501460000001</c:v>
                </c:pt>
                <c:pt idx="43840">
                  <c:v>435.48494959999999</c:v>
                </c:pt>
                <c:pt idx="43841">
                  <c:v>435.49488559999998</c:v>
                </c:pt>
                <c:pt idx="43842">
                  <c:v>435.50482160000001</c:v>
                </c:pt>
                <c:pt idx="43843">
                  <c:v>435.5147566</c:v>
                </c:pt>
                <c:pt idx="43844">
                  <c:v>435.52469259999998</c:v>
                </c:pt>
                <c:pt idx="43845">
                  <c:v>435.53462760000002</c:v>
                </c:pt>
                <c:pt idx="43846">
                  <c:v>435.5445636</c:v>
                </c:pt>
                <c:pt idx="43847">
                  <c:v>435.55449959999999</c:v>
                </c:pt>
                <c:pt idx="43848">
                  <c:v>435.56443460000003</c:v>
                </c:pt>
                <c:pt idx="43849">
                  <c:v>435.57437060000001</c:v>
                </c:pt>
                <c:pt idx="43850">
                  <c:v>435.58430659999999</c:v>
                </c:pt>
                <c:pt idx="43851">
                  <c:v>435.59424159999998</c:v>
                </c:pt>
                <c:pt idx="43852">
                  <c:v>435.60417760000001</c:v>
                </c:pt>
                <c:pt idx="43853">
                  <c:v>435.6141136</c:v>
                </c:pt>
                <c:pt idx="43854">
                  <c:v>435.62404859999998</c:v>
                </c:pt>
                <c:pt idx="43855">
                  <c:v>435.63398460000002</c:v>
                </c:pt>
                <c:pt idx="43856">
                  <c:v>435.6439196</c:v>
                </c:pt>
                <c:pt idx="43857">
                  <c:v>435.65385559999999</c:v>
                </c:pt>
                <c:pt idx="43858">
                  <c:v>435.66379160000002</c:v>
                </c:pt>
                <c:pt idx="43859">
                  <c:v>435.67372660000001</c:v>
                </c:pt>
                <c:pt idx="43860">
                  <c:v>435.68366259999999</c:v>
                </c:pt>
                <c:pt idx="43861">
                  <c:v>435.69359859999997</c:v>
                </c:pt>
                <c:pt idx="43862">
                  <c:v>435.70353360000001</c:v>
                </c:pt>
                <c:pt idx="43863">
                  <c:v>435.7134696</c:v>
                </c:pt>
                <c:pt idx="43864">
                  <c:v>435.72340559999998</c:v>
                </c:pt>
                <c:pt idx="43865">
                  <c:v>435.73334060000002</c:v>
                </c:pt>
                <c:pt idx="43866">
                  <c:v>435.7432766</c:v>
                </c:pt>
                <c:pt idx="43867">
                  <c:v>435.75321259999998</c:v>
                </c:pt>
                <c:pt idx="43868">
                  <c:v>435.76314760000002</c:v>
                </c:pt>
                <c:pt idx="43869">
                  <c:v>435.77308360000001</c:v>
                </c:pt>
                <c:pt idx="43870">
                  <c:v>435.78301859999999</c:v>
                </c:pt>
                <c:pt idx="43871">
                  <c:v>435.79295459999997</c:v>
                </c:pt>
                <c:pt idx="43872">
                  <c:v>435.80289060000001</c:v>
                </c:pt>
                <c:pt idx="43873">
                  <c:v>435.8128256</c:v>
                </c:pt>
                <c:pt idx="43874">
                  <c:v>435.82276159999998</c:v>
                </c:pt>
                <c:pt idx="43875">
                  <c:v>435.83269760000002</c:v>
                </c:pt>
                <c:pt idx="43876">
                  <c:v>435.8426326</c:v>
                </c:pt>
                <c:pt idx="43877">
                  <c:v>435.85256859999998</c:v>
                </c:pt>
                <c:pt idx="43878">
                  <c:v>435.86250460000002</c:v>
                </c:pt>
                <c:pt idx="43879">
                  <c:v>435.87243960000001</c:v>
                </c:pt>
                <c:pt idx="43880">
                  <c:v>435.8823754</c:v>
                </c:pt>
                <c:pt idx="43881">
                  <c:v>435.89231139999998</c:v>
                </c:pt>
                <c:pt idx="43882">
                  <c:v>435.90224640000002</c:v>
                </c:pt>
                <c:pt idx="43883">
                  <c:v>435.91218240000001</c:v>
                </c:pt>
                <c:pt idx="43884">
                  <c:v>435.92211739999999</c:v>
                </c:pt>
                <c:pt idx="43885">
                  <c:v>435.93205339999997</c:v>
                </c:pt>
                <c:pt idx="43886">
                  <c:v>435.94198940000001</c:v>
                </c:pt>
                <c:pt idx="43887">
                  <c:v>435.9519244</c:v>
                </c:pt>
                <c:pt idx="43888">
                  <c:v>435.96186039999998</c:v>
                </c:pt>
                <c:pt idx="43889">
                  <c:v>435.97179640000002</c:v>
                </c:pt>
                <c:pt idx="43890">
                  <c:v>435.9817314</c:v>
                </c:pt>
                <c:pt idx="43891">
                  <c:v>435.99166739999998</c:v>
                </c:pt>
                <c:pt idx="43892">
                  <c:v>436.00160340000002</c:v>
                </c:pt>
                <c:pt idx="43893">
                  <c:v>436.01153840000001</c:v>
                </c:pt>
                <c:pt idx="43894">
                  <c:v>436.02147439999999</c:v>
                </c:pt>
                <c:pt idx="43895">
                  <c:v>436.03141040000003</c:v>
                </c:pt>
                <c:pt idx="43896">
                  <c:v>436.04134540000001</c:v>
                </c:pt>
                <c:pt idx="43897">
                  <c:v>436.05128139999999</c:v>
                </c:pt>
                <c:pt idx="43898">
                  <c:v>436.06121639999998</c:v>
                </c:pt>
                <c:pt idx="43899">
                  <c:v>436.07115240000002</c:v>
                </c:pt>
                <c:pt idx="43900">
                  <c:v>436.0810884</c:v>
                </c:pt>
                <c:pt idx="43901">
                  <c:v>436.09102339999998</c:v>
                </c:pt>
                <c:pt idx="43902">
                  <c:v>436.10095940000002</c:v>
                </c:pt>
                <c:pt idx="43903">
                  <c:v>436.1108954</c:v>
                </c:pt>
                <c:pt idx="43904">
                  <c:v>436.12083039999999</c:v>
                </c:pt>
                <c:pt idx="43905">
                  <c:v>436.13076640000003</c:v>
                </c:pt>
                <c:pt idx="43906">
                  <c:v>436.14070240000001</c:v>
                </c:pt>
                <c:pt idx="43907">
                  <c:v>436.15063739999999</c:v>
                </c:pt>
                <c:pt idx="43908">
                  <c:v>436.16057339999998</c:v>
                </c:pt>
                <c:pt idx="43909">
                  <c:v>436.17050940000001</c:v>
                </c:pt>
                <c:pt idx="43910">
                  <c:v>436.1804444</c:v>
                </c:pt>
                <c:pt idx="43911">
                  <c:v>436.19038039999998</c:v>
                </c:pt>
                <c:pt idx="43912">
                  <c:v>436.20031540000002</c:v>
                </c:pt>
                <c:pt idx="43913">
                  <c:v>436.2102514</c:v>
                </c:pt>
                <c:pt idx="43914">
                  <c:v>436.22018739999999</c:v>
                </c:pt>
                <c:pt idx="43915">
                  <c:v>436.23012240000003</c:v>
                </c:pt>
                <c:pt idx="43916">
                  <c:v>436.24005840000001</c:v>
                </c:pt>
                <c:pt idx="43917">
                  <c:v>436.24999439999999</c:v>
                </c:pt>
                <c:pt idx="43918">
                  <c:v>436.25992939999998</c:v>
                </c:pt>
                <c:pt idx="43919">
                  <c:v>436.26986540000001</c:v>
                </c:pt>
                <c:pt idx="43920">
                  <c:v>436.2798014</c:v>
                </c:pt>
                <c:pt idx="43921">
                  <c:v>436.28973639999998</c:v>
                </c:pt>
                <c:pt idx="43922">
                  <c:v>436.29967240000002</c:v>
                </c:pt>
                <c:pt idx="43923">
                  <c:v>436.3096084</c:v>
                </c:pt>
                <c:pt idx="43924">
                  <c:v>436.31954339999999</c:v>
                </c:pt>
                <c:pt idx="43925">
                  <c:v>436.32947940000003</c:v>
                </c:pt>
                <c:pt idx="43926">
                  <c:v>436.33941440000001</c:v>
                </c:pt>
                <c:pt idx="43927">
                  <c:v>436.34935039999999</c:v>
                </c:pt>
                <c:pt idx="43928">
                  <c:v>436.35928639999997</c:v>
                </c:pt>
                <c:pt idx="43929">
                  <c:v>436.36922140000001</c:v>
                </c:pt>
                <c:pt idx="43930">
                  <c:v>436.3791574</c:v>
                </c:pt>
                <c:pt idx="43931">
                  <c:v>436.38909339999998</c:v>
                </c:pt>
                <c:pt idx="43932">
                  <c:v>436.39902840000002</c:v>
                </c:pt>
                <c:pt idx="43933">
                  <c:v>436.4089644</c:v>
                </c:pt>
                <c:pt idx="43934">
                  <c:v>436.41890039999998</c:v>
                </c:pt>
                <c:pt idx="43935">
                  <c:v>436.42883540000003</c:v>
                </c:pt>
                <c:pt idx="43936">
                  <c:v>436.43877140000001</c:v>
                </c:pt>
                <c:pt idx="43937">
                  <c:v>436.44870739999999</c:v>
                </c:pt>
                <c:pt idx="43938">
                  <c:v>436.45864239999997</c:v>
                </c:pt>
                <c:pt idx="43939">
                  <c:v>436.46857840000001</c:v>
                </c:pt>
                <c:pt idx="43940">
                  <c:v>436.47851439999999</c:v>
                </c:pt>
                <c:pt idx="43941">
                  <c:v>436.48844939999998</c:v>
                </c:pt>
                <c:pt idx="43942">
                  <c:v>436.49838540000002</c:v>
                </c:pt>
                <c:pt idx="43943">
                  <c:v>436.5083204</c:v>
                </c:pt>
                <c:pt idx="43944">
                  <c:v>436.51825639999998</c:v>
                </c:pt>
                <c:pt idx="43945">
                  <c:v>436.52819240000002</c:v>
                </c:pt>
                <c:pt idx="43946">
                  <c:v>436.53812740000001</c:v>
                </c:pt>
                <c:pt idx="43947">
                  <c:v>436.54806339999999</c:v>
                </c:pt>
                <c:pt idx="43948">
                  <c:v>436.55799940000003</c:v>
                </c:pt>
                <c:pt idx="43949">
                  <c:v>436.56793440000001</c:v>
                </c:pt>
                <c:pt idx="43950">
                  <c:v>436.57787039999999</c:v>
                </c:pt>
                <c:pt idx="43951">
                  <c:v>436.58780639999998</c:v>
                </c:pt>
                <c:pt idx="43952">
                  <c:v>436.59774140000002</c:v>
                </c:pt>
                <c:pt idx="43953">
                  <c:v>436.6076774</c:v>
                </c:pt>
                <c:pt idx="43954">
                  <c:v>436.61761339999998</c:v>
                </c:pt>
                <c:pt idx="43955">
                  <c:v>436.62754840000002</c:v>
                </c:pt>
                <c:pt idx="43956">
                  <c:v>436.63748440000001</c:v>
                </c:pt>
                <c:pt idx="43957">
                  <c:v>436.64742039999999</c:v>
                </c:pt>
                <c:pt idx="43958">
                  <c:v>436.65735539999997</c:v>
                </c:pt>
                <c:pt idx="43959">
                  <c:v>436.66729140000001</c:v>
                </c:pt>
                <c:pt idx="43960">
                  <c:v>436.67722739999999</c:v>
                </c:pt>
                <c:pt idx="43961">
                  <c:v>436.68716239999998</c:v>
                </c:pt>
                <c:pt idx="43962">
                  <c:v>436.69709840000002</c:v>
                </c:pt>
                <c:pt idx="43963">
                  <c:v>436.7070334</c:v>
                </c:pt>
                <c:pt idx="43964">
                  <c:v>436.71696939999998</c:v>
                </c:pt>
                <c:pt idx="43965">
                  <c:v>436.72690540000002</c:v>
                </c:pt>
                <c:pt idx="43966">
                  <c:v>436.73684040000001</c:v>
                </c:pt>
                <c:pt idx="43967">
                  <c:v>436.74677639999999</c:v>
                </c:pt>
                <c:pt idx="43968">
                  <c:v>436.75671240000003</c:v>
                </c:pt>
                <c:pt idx="43969">
                  <c:v>436.76664740000001</c:v>
                </c:pt>
                <c:pt idx="43970">
                  <c:v>436.77658339999999</c:v>
                </c:pt>
                <c:pt idx="43971">
                  <c:v>436.78651939999997</c:v>
                </c:pt>
                <c:pt idx="43972">
                  <c:v>436.79645440000002</c:v>
                </c:pt>
                <c:pt idx="43973">
                  <c:v>436.8063904</c:v>
                </c:pt>
                <c:pt idx="43974">
                  <c:v>436.81632639999998</c:v>
                </c:pt>
                <c:pt idx="43975">
                  <c:v>436.82626140000002</c:v>
                </c:pt>
                <c:pt idx="43976">
                  <c:v>436.8361974</c:v>
                </c:pt>
                <c:pt idx="43977">
                  <c:v>436.84613339999999</c:v>
                </c:pt>
                <c:pt idx="43978">
                  <c:v>436.85606840000003</c:v>
                </c:pt>
                <c:pt idx="43979">
                  <c:v>436.86600440000001</c:v>
                </c:pt>
                <c:pt idx="43980">
                  <c:v>436.87594039999999</c:v>
                </c:pt>
                <c:pt idx="43981">
                  <c:v>436.88587539999997</c:v>
                </c:pt>
                <c:pt idx="43982">
                  <c:v>436.89581140000001</c:v>
                </c:pt>
                <c:pt idx="43983">
                  <c:v>436.9057474</c:v>
                </c:pt>
                <c:pt idx="43984">
                  <c:v>436.91568239999998</c:v>
                </c:pt>
                <c:pt idx="43985">
                  <c:v>436.92561840000002</c:v>
                </c:pt>
                <c:pt idx="43986">
                  <c:v>436.9355544</c:v>
                </c:pt>
                <c:pt idx="43987">
                  <c:v>436.94548939999999</c:v>
                </c:pt>
                <c:pt idx="43988">
                  <c:v>436.95542540000002</c:v>
                </c:pt>
                <c:pt idx="43989">
                  <c:v>436.96536140000001</c:v>
                </c:pt>
                <c:pt idx="43990">
                  <c:v>436.97529639999999</c:v>
                </c:pt>
                <c:pt idx="43991">
                  <c:v>436.98523239999997</c:v>
                </c:pt>
                <c:pt idx="43992">
                  <c:v>436.99516840000001</c:v>
                </c:pt>
                <c:pt idx="43993">
                  <c:v>437.0051034</c:v>
                </c:pt>
                <c:pt idx="43994">
                  <c:v>437.01503939999998</c:v>
                </c:pt>
                <c:pt idx="43995">
                  <c:v>437.02497540000002</c:v>
                </c:pt>
                <c:pt idx="43996">
                  <c:v>437.0349104</c:v>
                </c:pt>
                <c:pt idx="43997">
                  <c:v>437.04484639999998</c:v>
                </c:pt>
                <c:pt idx="43998">
                  <c:v>437.05478240000002</c:v>
                </c:pt>
                <c:pt idx="43999">
                  <c:v>437.06471740000001</c:v>
                </c:pt>
                <c:pt idx="44000">
                  <c:v>437.07465339999999</c:v>
                </c:pt>
                <c:pt idx="44001">
                  <c:v>437.08458839999997</c:v>
                </c:pt>
                <c:pt idx="44002">
                  <c:v>437.09452440000001</c:v>
                </c:pt>
                <c:pt idx="44003">
                  <c:v>437.10446039999999</c:v>
                </c:pt>
                <c:pt idx="44004">
                  <c:v>437.11439539999998</c:v>
                </c:pt>
                <c:pt idx="44005">
                  <c:v>437.12433140000002</c:v>
                </c:pt>
                <c:pt idx="44006">
                  <c:v>437.1342674</c:v>
                </c:pt>
                <c:pt idx="44007">
                  <c:v>437.14420239999998</c:v>
                </c:pt>
                <c:pt idx="44008">
                  <c:v>437.15413840000002</c:v>
                </c:pt>
                <c:pt idx="44009">
                  <c:v>437.1640744</c:v>
                </c:pt>
                <c:pt idx="44010">
                  <c:v>437.17400939999999</c:v>
                </c:pt>
                <c:pt idx="44011">
                  <c:v>437.18394540000003</c:v>
                </c:pt>
                <c:pt idx="44012">
                  <c:v>437.19388140000001</c:v>
                </c:pt>
                <c:pt idx="44013">
                  <c:v>437.20381639999999</c:v>
                </c:pt>
                <c:pt idx="44014">
                  <c:v>437.21375239999998</c:v>
                </c:pt>
                <c:pt idx="44015">
                  <c:v>437.22368840000001</c:v>
                </c:pt>
                <c:pt idx="44016">
                  <c:v>437.2336234</c:v>
                </c:pt>
                <c:pt idx="44017">
                  <c:v>437.24355939999998</c:v>
                </c:pt>
                <c:pt idx="44018">
                  <c:v>437.25349540000002</c:v>
                </c:pt>
                <c:pt idx="44019">
                  <c:v>437.2634304</c:v>
                </c:pt>
                <c:pt idx="44020">
                  <c:v>437.27336639999999</c:v>
                </c:pt>
                <c:pt idx="44021">
                  <c:v>437.28330240000003</c:v>
                </c:pt>
                <c:pt idx="44022">
                  <c:v>437.29323740000001</c:v>
                </c:pt>
                <c:pt idx="44023">
                  <c:v>437.30317339999999</c:v>
                </c:pt>
                <c:pt idx="44024">
                  <c:v>437.31310939999997</c:v>
                </c:pt>
                <c:pt idx="44025">
                  <c:v>437.32304440000001</c:v>
                </c:pt>
                <c:pt idx="44026">
                  <c:v>437.3329804</c:v>
                </c:pt>
                <c:pt idx="44027">
                  <c:v>437.34291639999998</c:v>
                </c:pt>
                <c:pt idx="44028">
                  <c:v>437.35285140000002</c:v>
                </c:pt>
                <c:pt idx="44029">
                  <c:v>437.3627874</c:v>
                </c:pt>
                <c:pt idx="44030">
                  <c:v>437.37272339999998</c:v>
                </c:pt>
                <c:pt idx="44031">
                  <c:v>437.38265840000003</c:v>
                </c:pt>
                <c:pt idx="44032">
                  <c:v>437.39259440000001</c:v>
                </c:pt>
                <c:pt idx="44033">
                  <c:v>437.40253039999999</c:v>
                </c:pt>
                <c:pt idx="44034">
                  <c:v>437.41246539999997</c:v>
                </c:pt>
                <c:pt idx="44035">
                  <c:v>437.42240140000001</c:v>
                </c:pt>
                <c:pt idx="44036">
                  <c:v>437.43233739999999</c:v>
                </c:pt>
                <c:pt idx="44037">
                  <c:v>437.44227239999998</c:v>
                </c:pt>
                <c:pt idx="44038">
                  <c:v>437.45220840000002</c:v>
                </c:pt>
                <c:pt idx="44039">
                  <c:v>437.4621444</c:v>
                </c:pt>
                <c:pt idx="44040">
                  <c:v>437.47207939999998</c:v>
                </c:pt>
                <c:pt idx="44041">
                  <c:v>437.48201540000002</c:v>
                </c:pt>
                <c:pt idx="44042">
                  <c:v>437.4919514</c:v>
                </c:pt>
                <c:pt idx="44043">
                  <c:v>437.50188639999999</c:v>
                </c:pt>
                <c:pt idx="44044">
                  <c:v>437.51182240000003</c:v>
                </c:pt>
                <c:pt idx="44045">
                  <c:v>437.52175840000001</c:v>
                </c:pt>
                <c:pt idx="44046">
                  <c:v>437.53169339999999</c:v>
                </c:pt>
                <c:pt idx="44047">
                  <c:v>437.54162939999998</c:v>
                </c:pt>
                <c:pt idx="44048">
                  <c:v>437.55156540000002</c:v>
                </c:pt>
                <c:pt idx="44049">
                  <c:v>437.5615004</c:v>
                </c:pt>
                <c:pt idx="44050">
                  <c:v>437.57143639999998</c:v>
                </c:pt>
                <c:pt idx="44051">
                  <c:v>437.58137240000002</c:v>
                </c:pt>
                <c:pt idx="44052">
                  <c:v>437.59130740000001</c:v>
                </c:pt>
                <c:pt idx="44053">
                  <c:v>437.60124339999999</c:v>
                </c:pt>
                <c:pt idx="44054">
                  <c:v>437.61117940000003</c:v>
                </c:pt>
                <c:pt idx="44055">
                  <c:v>437.62111440000001</c:v>
                </c:pt>
                <c:pt idx="44056">
                  <c:v>437.63105039999999</c:v>
                </c:pt>
                <c:pt idx="44057">
                  <c:v>437.64098639999997</c:v>
                </c:pt>
                <c:pt idx="44058">
                  <c:v>437.65092140000002</c:v>
                </c:pt>
                <c:pt idx="44059">
                  <c:v>437.6608574</c:v>
                </c:pt>
                <c:pt idx="44060">
                  <c:v>437.67079339999998</c:v>
                </c:pt>
                <c:pt idx="44061">
                  <c:v>437.68072840000002</c:v>
                </c:pt>
                <c:pt idx="44062">
                  <c:v>437.6906644</c:v>
                </c:pt>
                <c:pt idx="44063">
                  <c:v>437.70060039999998</c:v>
                </c:pt>
                <c:pt idx="44064">
                  <c:v>437.71053540000003</c:v>
                </c:pt>
                <c:pt idx="44065">
                  <c:v>437.72047140000001</c:v>
                </c:pt>
                <c:pt idx="44066">
                  <c:v>437.73040739999999</c:v>
                </c:pt>
                <c:pt idx="44067">
                  <c:v>437.74034239999997</c:v>
                </c:pt>
                <c:pt idx="44068">
                  <c:v>437.75027840000001</c:v>
                </c:pt>
                <c:pt idx="44069">
                  <c:v>437.7602144</c:v>
                </c:pt>
                <c:pt idx="44070">
                  <c:v>437.77014939999998</c:v>
                </c:pt>
                <c:pt idx="44071">
                  <c:v>437.78008540000002</c:v>
                </c:pt>
                <c:pt idx="44072">
                  <c:v>437.7900214</c:v>
                </c:pt>
                <c:pt idx="44073">
                  <c:v>437.79995639999999</c:v>
                </c:pt>
                <c:pt idx="44074">
                  <c:v>437.80989240000002</c:v>
                </c:pt>
                <c:pt idx="44075">
                  <c:v>437.81982840000001</c:v>
                </c:pt>
                <c:pt idx="44076">
                  <c:v>437.82976339999999</c:v>
                </c:pt>
                <c:pt idx="44077">
                  <c:v>437.83969939999997</c:v>
                </c:pt>
                <c:pt idx="44078">
                  <c:v>437.84963540000001</c:v>
                </c:pt>
                <c:pt idx="44079">
                  <c:v>437.8595704</c:v>
                </c:pt>
                <c:pt idx="44080">
                  <c:v>437.86950639999998</c:v>
                </c:pt>
                <c:pt idx="44081">
                  <c:v>437.87944279999999</c:v>
                </c:pt>
                <c:pt idx="44082">
                  <c:v>437.88937779999998</c:v>
                </c:pt>
                <c:pt idx="44083">
                  <c:v>437.89931380000002</c:v>
                </c:pt>
                <c:pt idx="44084">
                  <c:v>437.9092498</c:v>
                </c:pt>
                <c:pt idx="44085">
                  <c:v>437.91918479999998</c:v>
                </c:pt>
                <c:pt idx="44086">
                  <c:v>437.92912080000002</c:v>
                </c:pt>
                <c:pt idx="44087">
                  <c:v>437.9390568</c:v>
                </c:pt>
                <c:pt idx="44088">
                  <c:v>437.94899179999999</c:v>
                </c:pt>
                <c:pt idx="44089">
                  <c:v>437.95892780000003</c:v>
                </c:pt>
                <c:pt idx="44090">
                  <c:v>437.96886380000001</c:v>
                </c:pt>
                <c:pt idx="44091">
                  <c:v>437.97879879999999</c:v>
                </c:pt>
                <c:pt idx="44092">
                  <c:v>437.98873479999997</c:v>
                </c:pt>
                <c:pt idx="44093">
                  <c:v>437.99867080000001</c:v>
                </c:pt>
                <c:pt idx="44094">
                  <c:v>438.0086058</c:v>
                </c:pt>
                <c:pt idx="44095">
                  <c:v>438.01854179999998</c:v>
                </c:pt>
                <c:pt idx="44096">
                  <c:v>438.02847780000002</c:v>
                </c:pt>
                <c:pt idx="44097">
                  <c:v>438.0384128</c:v>
                </c:pt>
                <c:pt idx="44098">
                  <c:v>438.04834879999999</c:v>
                </c:pt>
                <c:pt idx="44099">
                  <c:v>438.05828480000002</c:v>
                </c:pt>
                <c:pt idx="44100">
                  <c:v>438.06821980000001</c:v>
                </c:pt>
                <c:pt idx="44101">
                  <c:v>438.07815579999999</c:v>
                </c:pt>
                <c:pt idx="44102">
                  <c:v>438.08809179999997</c:v>
                </c:pt>
                <c:pt idx="44103">
                  <c:v>438.09802680000001</c:v>
                </c:pt>
                <c:pt idx="44104">
                  <c:v>438.1079628</c:v>
                </c:pt>
                <c:pt idx="44105">
                  <c:v>438.11789879999998</c:v>
                </c:pt>
                <c:pt idx="44106">
                  <c:v>438.12783380000002</c:v>
                </c:pt>
                <c:pt idx="44107">
                  <c:v>438.1377698</c:v>
                </c:pt>
                <c:pt idx="44108">
                  <c:v>438.14770579999998</c:v>
                </c:pt>
                <c:pt idx="44109">
                  <c:v>438.15764180000002</c:v>
                </c:pt>
                <c:pt idx="44110">
                  <c:v>438.16757680000001</c:v>
                </c:pt>
                <c:pt idx="44111">
                  <c:v>438.17751279999999</c:v>
                </c:pt>
                <c:pt idx="44112">
                  <c:v>438.18744779999997</c:v>
                </c:pt>
                <c:pt idx="44113">
                  <c:v>438.19738380000001</c:v>
                </c:pt>
                <c:pt idx="44114">
                  <c:v>438.20731970000003</c:v>
                </c:pt>
                <c:pt idx="44115">
                  <c:v>438.21725579999998</c:v>
                </c:pt>
                <c:pt idx="44116">
                  <c:v>438.22719080000002</c:v>
                </c:pt>
                <c:pt idx="44117">
                  <c:v>438.2371268</c:v>
                </c:pt>
                <c:pt idx="44118">
                  <c:v>438.24706279999998</c:v>
                </c:pt>
                <c:pt idx="44119">
                  <c:v>438.25699780000002</c:v>
                </c:pt>
                <c:pt idx="44120">
                  <c:v>438.2669338</c:v>
                </c:pt>
                <c:pt idx="44121">
                  <c:v>438.27686979999999</c:v>
                </c:pt>
                <c:pt idx="44122">
                  <c:v>438.28680480000003</c:v>
                </c:pt>
                <c:pt idx="44123">
                  <c:v>438.29674080000001</c:v>
                </c:pt>
                <c:pt idx="44124">
                  <c:v>438.30667679999999</c:v>
                </c:pt>
                <c:pt idx="44125">
                  <c:v>438.31661179999998</c:v>
                </c:pt>
                <c:pt idx="44126">
                  <c:v>438.32654780000001</c:v>
                </c:pt>
                <c:pt idx="44127">
                  <c:v>438.3364838</c:v>
                </c:pt>
                <c:pt idx="44128">
                  <c:v>438.34641879999998</c:v>
                </c:pt>
                <c:pt idx="44129">
                  <c:v>438.35635480000002</c:v>
                </c:pt>
                <c:pt idx="44130">
                  <c:v>438.3662908</c:v>
                </c:pt>
                <c:pt idx="44131">
                  <c:v>438.37622579999999</c:v>
                </c:pt>
                <c:pt idx="44132">
                  <c:v>438.38616180000002</c:v>
                </c:pt>
                <c:pt idx="44133">
                  <c:v>438.39609780000001</c:v>
                </c:pt>
                <c:pt idx="44134">
                  <c:v>438.40603279999999</c:v>
                </c:pt>
                <c:pt idx="44135">
                  <c:v>438.41596879999997</c:v>
                </c:pt>
                <c:pt idx="44136">
                  <c:v>438.42590480000001</c:v>
                </c:pt>
                <c:pt idx="44137">
                  <c:v>438.4358398</c:v>
                </c:pt>
                <c:pt idx="44138">
                  <c:v>438.44577579999998</c:v>
                </c:pt>
                <c:pt idx="44139">
                  <c:v>438.45571180000002</c:v>
                </c:pt>
                <c:pt idx="44140">
                  <c:v>438.4656468</c:v>
                </c:pt>
                <c:pt idx="44141">
                  <c:v>438.47558279999998</c:v>
                </c:pt>
                <c:pt idx="44142">
                  <c:v>438.48551880000002</c:v>
                </c:pt>
                <c:pt idx="44143">
                  <c:v>438.49545380000001</c:v>
                </c:pt>
                <c:pt idx="44144">
                  <c:v>438.50538979999999</c:v>
                </c:pt>
                <c:pt idx="44145">
                  <c:v>438.51532580000003</c:v>
                </c:pt>
                <c:pt idx="44146">
                  <c:v>438.52526080000001</c:v>
                </c:pt>
                <c:pt idx="44147">
                  <c:v>438.53519679999999</c:v>
                </c:pt>
                <c:pt idx="44148">
                  <c:v>438.54513279999998</c:v>
                </c:pt>
                <c:pt idx="44149">
                  <c:v>438.55506780000002</c:v>
                </c:pt>
                <c:pt idx="44150">
                  <c:v>438.5650038</c:v>
                </c:pt>
                <c:pt idx="44151">
                  <c:v>438.57493979999998</c:v>
                </c:pt>
                <c:pt idx="44152">
                  <c:v>438.58487480000002</c:v>
                </c:pt>
                <c:pt idx="44153">
                  <c:v>438.5948108</c:v>
                </c:pt>
                <c:pt idx="44154">
                  <c:v>438.60474679999999</c:v>
                </c:pt>
                <c:pt idx="44155">
                  <c:v>438.61468280000003</c:v>
                </c:pt>
                <c:pt idx="44156">
                  <c:v>438.62461780000001</c:v>
                </c:pt>
                <c:pt idx="44157">
                  <c:v>438.63455379999999</c:v>
                </c:pt>
                <c:pt idx="44158">
                  <c:v>438.64448979999997</c:v>
                </c:pt>
                <c:pt idx="44159">
                  <c:v>438.65442480000002</c:v>
                </c:pt>
                <c:pt idx="44160">
                  <c:v>438.6643608</c:v>
                </c:pt>
                <c:pt idx="44161">
                  <c:v>438.67429679999998</c:v>
                </c:pt>
                <c:pt idx="44162">
                  <c:v>438.68423180000002</c:v>
                </c:pt>
                <c:pt idx="44163">
                  <c:v>438.6941678</c:v>
                </c:pt>
                <c:pt idx="44164">
                  <c:v>438.70410379999998</c:v>
                </c:pt>
                <c:pt idx="44165">
                  <c:v>438.71403880000003</c:v>
                </c:pt>
                <c:pt idx="44166">
                  <c:v>438.72397480000001</c:v>
                </c:pt>
                <c:pt idx="44167">
                  <c:v>438.73391079999999</c:v>
                </c:pt>
                <c:pt idx="44168">
                  <c:v>438.74384579999997</c:v>
                </c:pt>
                <c:pt idx="44169">
                  <c:v>438.75378180000001</c:v>
                </c:pt>
                <c:pt idx="44170">
                  <c:v>438.76371779999999</c:v>
                </c:pt>
                <c:pt idx="44171">
                  <c:v>438.77365279999998</c:v>
                </c:pt>
                <c:pt idx="44172">
                  <c:v>438.78358880000002</c:v>
                </c:pt>
                <c:pt idx="44173">
                  <c:v>438.7935248</c:v>
                </c:pt>
                <c:pt idx="44174">
                  <c:v>438.80345979999998</c:v>
                </c:pt>
                <c:pt idx="44175">
                  <c:v>438.81339580000002</c:v>
                </c:pt>
                <c:pt idx="44176">
                  <c:v>438.82333180000001</c:v>
                </c:pt>
                <c:pt idx="44177">
                  <c:v>438.83326679999999</c:v>
                </c:pt>
                <c:pt idx="44178">
                  <c:v>438.84320279999997</c:v>
                </c:pt>
                <c:pt idx="44179">
                  <c:v>438.85313880000001</c:v>
                </c:pt>
                <c:pt idx="44180">
                  <c:v>438.8630738</c:v>
                </c:pt>
                <c:pt idx="44181">
                  <c:v>438.87300979999998</c:v>
                </c:pt>
                <c:pt idx="44182">
                  <c:v>438.88294560000003</c:v>
                </c:pt>
                <c:pt idx="44183">
                  <c:v>438.89288060000001</c:v>
                </c:pt>
                <c:pt idx="44184">
                  <c:v>438.90281659999999</c:v>
                </c:pt>
                <c:pt idx="44185">
                  <c:v>438.91275259999998</c:v>
                </c:pt>
                <c:pt idx="44186">
                  <c:v>438.92268860000001</c:v>
                </c:pt>
                <c:pt idx="44187">
                  <c:v>438.9326236</c:v>
                </c:pt>
                <c:pt idx="44188">
                  <c:v>438.94255959999998</c:v>
                </c:pt>
                <c:pt idx="44189">
                  <c:v>438.95249560000002</c:v>
                </c:pt>
                <c:pt idx="44190">
                  <c:v>438.9624306</c:v>
                </c:pt>
                <c:pt idx="44191">
                  <c:v>438.97236659999999</c:v>
                </c:pt>
                <c:pt idx="44192">
                  <c:v>438.98230260000003</c:v>
                </c:pt>
                <c:pt idx="44193">
                  <c:v>438.99223760000001</c:v>
                </c:pt>
                <c:pt idx="44194">
                  <c:v>439.00217359999999</c:v>
                </c:pt>
                <c:pt idx="44195">
                  <c:v>439.01210959999997</c:v>
                </c:pt>
                <c:pt idx="44196">
                  <c:v>439.02204460000002</c:v>
                </c:pt>
                <c:pt idx="44197">
                  <c:v>439.0319806</c:v>
                </c:pt>
                <c:pt idx="44198">
                  <c:v>439.04191659999998</c:v>
                </c:pt>
                <c:pt idx="44199">
                  <c:v>439.05185160000002</c:v>
                </c:pt>
                <c:pt idx="44200">
                  <c:v>439.0617876</c:v>
                </c:pt>
                <c:pt idx="44201">
                  <c:v>439.07172359999998</c:v>
                </c:pt>
                <c:pt idx="44202">
                  <c:v>439.08165860000003</c:v>
                </c:pt>
                <c:pt idx="44203">
                  <c:v>439.09159460000001</c:v>
                </c:pt>
                <c:pt idx="44204">
                  <c:v>439.10153059999999</c:v>
                </c:pt>
                <c:pt idx="44205">
                  <c:v>439.11146559999997</c:v>
                </c:pt>
                <c:pt idx="44206">
                  <c:v>439.12140160000001</c:v>
                </c:pt>
                <c:pt idx="44207">
                  <c:v>439.13133759999999</c:v>
                </c:pt>
                <c:pt idx="44208">
                  <c:v>439.14127359999998</c:v>
                </c:pt>
                <c:pt idx="44209">
                  <c:v>439.15120860000002</c:v>
                </c:pt>
                <c:pt idx="44210">
                  <c:v>439.1611446</c:v>
                </c:pt>
                <c:pt idx="44211">
                  <c:v>439.17108059999998</c:v>
                </c:pt>
                <c:pt idx="44212">
                  <c:v>439.18101560000002</c:v>
                </c:pt>
                <c:pt idx="44213">
                  <c:v>439.19095160000001</c:v>
                </c:pt>
                <c:pt idx="44214">
                  <c:v>439.20088759999999</c:v>
                </c:pt>
                <c:pt idx="44215">
                  <c:v>439.21082259999997</c:v>
                </c:pt>
                <c:pt idx="44216">
                  <c:v>439.22075860000001</c:v>
                </c:pt>
                <c:pt idx="44217">
                  <c:v>439.23069459999999</c:v>
                </c:pt>
                <c:pt idx="44218">
                  <c:v>439.24062959999998</c:v>
                </c:pt>
                <c:pt idx="44219">
                  <c:v>439.25056560000002</c:v>
                </c:pt>
                <c:pt idx="44220">
                  <c:v>439.2605016</c:v>
                </c:pt>
                <c:pt idx="44221">
                  <c:v>439.27043659999998</c:v>
                </c:pt>
                <c:pt idx="44222">
                  <c:v>439.28037260000002</c:v>
                </c:pt>
                <c:pt idx="44223">
                  <c:v>439.2903086</c:v>
                </c:pt>
                <c:pt idx="44224">
                  <c:v>439.30024359999999</c:v>
                </c:pt>
                <c:pt idx="44225">
                  <c:v>439.31017960000003</c:v>
                </c:pt>
                <c:pt idx="44226">
                  <c:v>439.32011560000001</c:v>
                </c:pt>
                <c:pt idx="44227">
                  <c:v>439.33005159999999</c:v>
                </c:pt>
                <c:pt idx="44228">
                  <c:v>439.33998659999997</c:v>
                </c:pt>
                <c:pt idx="44229">
                  <c:v>439.34992260000001</c:v>
                </c:pt>
                <c:pt idx="44230">
                  <c:v>439.3598586</c:v>
                </c:pt>
                <c:pt idx="44231">
                  <c:v>439.36979359999998</c:v>
                </c:pt>
                <c:pt idx="44232">
                  <c:v>439.37972960000002</c:v>
                </c:pt>
                <c:pt idx="44233">
                  <c:v>439.3896656</c:v>
                </c:pt>
                <c:pt idx="44234">
                  <c:v>439.39960059999999</c:v>
                </c:pt>
                <c:pt idx="44235">
                  <c:v>439.40953660000002</c:v>
                </c:pt>
                <c:pt idx="44236">
                  <c:v>439.41947260000001</c:v>
                </c:pt>
                <c:pt idx="44237">
                  <c:v>439.42940759999999</c:v>
                </c:pt>
                <c:pt idx="44238">
                  <c:v>439.43934359999997</c:v>
                </c:pt>
                <c:pt idx="44239">
                  <c:v>439.44927960000001</c:v>
                </c:pt>
                <c:pt idx="44240">
                  <c:v>439.4592146</c:v>
                </c:pt>
                <c:pt idx="44241">
                  <c:v>439.46915059999998</c:v>
                </c:pt>
                <c:pt idx="44242">
                  <c:v>439.47908660000002</c:v>
                </c:pt>
                <c:pt idx="44243">
                  <c:v>439.4890216</c:v>
                </c:pt>
                <c:pt idx="44244">
                  <c:v>439.49895759999998</c:v>
                </c:pt>
                <c:pt idx="44245">
                  <c:v>439.50889360000002</c:v>
                </c:pt>
                <c:pt idx="44246">
                  <c:v>439.5188296</c:v>
                </c:pt>
                <c:pt idx="44247">
                  <c:v>439.52876459999999</c:v>
                </c:pt>
                <c:pt idx="44248">
                  <c:v>439.53870060000003</c:v>
                </c:pt>
                <c:pt idx="44249">
                  <c:v>439.54863660000001</c:v>
                </c:pt>
                <c:pt idx="44250">
                  <c:v>439.55857159999999</c:v>
                </c:pt>
                <c:pt idx="44251">
                  <c:v>439.56850759999998</c:v>
                </c:pt>
                <c:pt idx="44252">
                  <c:v>439.57844360000001</c:v>
                </c:pt>
                <c:pt idx="44253">
                  <c:v>439.5883786</c:v>
                </c:pt>
                <c:pt idx="44254">
                  <c:v>439.59831459999998</c:v>
                </c:pt>
                <c:pt idx="44255">
                  <c:v>439.60825060000002</c:v>
                </c:pt>
                <c:pt idx="44256">
                  <c:v>439.6181856</c:v>
                </c:pt>
                <c:pt idx="44257">
                  <c:v>439.62812159999999</c:v>
                </c:pt>
                <c:pt idx="44258">
                  <c:v>439.63805760000002</c:v>
                </c:pt>
                <c:pt idx="44259">
                  <c:v>439.64799360000001</c:v>
                </c:pt>
                <c:pt idx="44260">
                  <c:v>439.65792859999999</c:v>
                </c:pt>
                <c:pt idx="44261">
                  <c:v>439.66786459999997</c:v>
                </c:pt>
                <c:pt idx="44262">
                  <c:v>439.67780060000001</c:v>
                </c:pt>
                <c:pt idx="44263">
                  <c:v>439.6877356</c:v>
                </c:pt>
                <c:pt idx="44264">
                  <c:v>439.69767159999998</c:v>
                </c:pt>
                <c:pt idx="44265">
                  <c:v>439.70760760000002</c:v>
                </c:pt>
                <c:pt idx="44266">
                  <c:v>439.7175426</c:v>
                </c:pt>
                <c:pt idx="44267">
                  <c:v>439.72747859999998</c:v>
                </c:pt>
                <c:pt idx="44268">
                  <c:v>439.73741460000002</c:v>
                </c:pt>
                <c:pt idx="44269">
                  <c:v>439.74734960000001</c:v>
                </c:pt>
                <c:pt idx="44270">
                  <c:v>439.75728559999999</c:v>
                </c:pt>
                <c:pt idx="44271">
                  <c:v>439.76722160000003</c:v>
                </c:pt>
                <c:pt idx="44272">
                  <c:v>439.77715660000001</c:v>
                </c:pt>
                <c:pt idx="44273">
                  <c:v>439.78709259999999</c:v>
                </c:pt>
                <c:pt idx="44274">
                  <c:v>439.79702859999998</c:v>
                </c:pt>
                <c:pt idx="44275">
                  <c:v>439.80696460000001</c:v>
                </c:pt>
                <c:pt idx="44276">
                  <c:v>439.8168996</c:v>
                </c:pt>
                <c:pt idx="44277">
                  <c:v>439.82683559999998</c:v>
                </c:pt>
                <c:pt idx="44278">
                  <c:v>439.83677160000002</c:v>
                </c:pt>
                <c:pt idx="44279">
                  <c:v>439.8467066</c:v>
                </c:pt>
                <c:pt idx="44280">
                  <c:v>439.85664259999999</c:v>
                </c:pt>
                <c:pt idx="44281">
                  <c:v>439.86657860000003</c:v>
                </c:pt>
                <c:pt idx="44282">
                  <c:v>439.87651360000001</c:v>
                </c:pt>
                <c:pt idx="44283">
                  <c:v>439.88644929999998</c:v>
                </c:pt>
                <c:pt idx="44284">
                  <c:v>439.89638530000002</c:v>
                </c:pt>
                <c:pt idx="44285">
                  <c:v>439.9063203</c:v>
                </c:pt>
                <c:pt idx="44286">
                  <c:v>439.91625629999999</c:v>
                </c:pt>
                <c:pt idx="44287">
                  <c:v>439.92619230000003</c:v>
                </c:pt>
                <c:pt idx="44288">
                  <c:v>439.93612830000001</c:v>
                </c:pt>
                <c:pt idx="44289">
                  <c:v>439.94606329999999</c:v>
                </c:pt>
                <c:pt idx="44290">
                  <c:v>439.95599929999997</c:v>
                </c:pt>
                <c:pt idx="44291">
                  <c:v>439.96593530000001</c:v>
                </c:pt>
                <c:pt idx="44292">
                  <c:v>439.9758703</c:v>
                </c:pt>
                <c:pt idx="44293">
                  <c:v>439.98580629999998</c:v>
                </c:pt>
                <c:pt idx="44294">
                  <c:v>439.99574230000002</c:v>
                </c:pt>
                <c:pt idx="44295">
                  <c:v>440.0056773</c:v>
                </c:pt>
                <c:pt idx="44296">
                  <c:v>440.01561329999998</c:v>
                </c:pt>
                <c:pt idx="44297">
                  <c:v>440.02554930000002</c:v>
                </c:pt>
                <c:pt idx="44298">
                  <c:v>440.03548430000001</c:v>
                </c:pt>
                <c:pt idx="44299">
                  <c:v>440.04542029999999</c:v>
                </c:pt>
                <c:pt idx="44300">
                  <c:v>440.05535630000003</c:v>
                </c:pt>
                <c:pt idx="44301">
                  <c:v>440.06529230000001</c:v>
                </c:pt>
                <c:pt idx="44302">
                  <c:v>440.07522729999999</c:v>
                </c:pt>
                <c:pt idx="44303">
                  <c:v>440.08516329999998</c:v>
                </c:pt>
                <c:pt idx="44304">
                  <c:v>440.09509930000002</c:v>
                </c:pt>
                <c:pt idx="44305">
                  <c:v>440.1050343</c:v>
                </c:pt>
                <c:pt idx="44306">
                  <c:v>440.11497029999998</c:v>
                </c:pt>
                <c:pt idx="44307">
                  <c:v>440.12490630000002</c:v>
                </c:pt>
                <c:pt idx="44308">
                  <c:v>440.13484130000001</c:v>
                </c:pt>
                <c:pt idx="44309">
                  <c:v>440.14477729999999</c:v>
                </c:pt>
                <c:pt idx="44310">
                  <c:v>440.15471330000003</c:v>
                </c:pt>
                <c:pt idx="44311">
                  <c:v>440.16464930000001</c:v>
                </c:pt>
                <c:pt idx="44312">
                  <c:v>440.17458429999999</c:v>
                </c:pt>
                <c:pt idx="44313">
                  <c:v>440.18452029999997</c:v>
                </c:pt>
                <c:pt idx="44314">
                  <c:v>440.19445630000001</c:v>
                </c:pt>
                <c:pt idx="44315">
                  <c:v>440.2043913</c:v>
                </c:pt>
                <c:pt idx="44316">
                  <c:v>440.21432729999998</c:v>
                </c:pt>
                <c:pt idx="44317">
                  <c:v>440.22426330000002</c:v>
                </c:pt>
                <c:pt idx="44318">
                  <c:v>440.2341983</c:v>
                </c:pt>
                <c:pt idx="44319">
                  <c:v>440.24413429999998</c:v>
                </c:pt>
                <c:pt idx="44320">
                  <c:v>440.25407030000002</c:v>
                </c:pt>
                <c:pt idx="44321">
                  <c:v>440.26400630000001</c:v>
                </c:pt>
                <c:pt idx="44322">
                  <c:v>440.27394129999999</c:v>
                </c:pt>
                <c:pt idx="44323">
                  <c:v>440.28387729999997</c:v>
                </c:pt>
                <c:pt idx="44324">
                  <c:v>440.29381330000001</c:v>
                </c:pt>
                <c:pt idx="44325">
                  <c:v>440.3037483</c:v>
                </c:pt>
                <c:pt idx="44326">
                  <c:v>440.31368429999998</c:v>
                </c:pt>
                <c:pt idx="44327">
                  <c:v>440.32362030000002</c:v>
                </c:pt>
                <c:pt idx="44328">
                  <c:v>440.3335553</c:v>
                </c:pt>
                <c:pt idx="44329">
                  <c:v>440.34349129999998</c:v>
                </c:pt>
                <c:pt idx="44330">
                  <c:v>440.35342730000002</c:v>
                </c:pt>
                <c:pt idx="44331">
                  <c:v>440.36336230000001</c:v>
                </c:pt>
                <c:pt idx="44332">
                  <c:v>440.37329829999999</c:v>
                </c:pt>
                <c:pt idx="44333">
                  <c:v>440.38323430000003</c:v>
                </c:pt>
                <c:pt idx="44334">
                  <c:v>440.39317030000001</c:v>
                </c:pt>
                <c:pt idx="44335">
                  <c:v>440.40310529999999</c:v>
                </c:pt>
                <c:pt idx="44336">
                  <c:v>440.41304129999997</c:v>
                </c:pt>
                <c:pt idx="44337">
                  <c:v>440.42297730000001</c:v>
                </c:pt>
                <c:pt idx="44338">
                  <c:v>440.4329123</c:v>
                </c:pt>
                <c:pt idx="44339">
                  <c:v>440.44284829999998</c:v>
                </c:pt>
                <c:pt idx="44340">
                  <c:v>440.45278430000002</c:v>
                </c:pt>
                <c:pt idx="44341">
                  <c:v>440.4627203</c:v>
                </c:pt>
                <c:pt idx="44342">
                  <c:v>440.47265529999999</c:v>
                </c:pt>
                <c:pt idx="44343">
                  <c:v>440.48259130000002</c:v>
                </c:pt>
                <c:pt idx="44344">
                  <c:v>440.49252730000001</c:v>
                </c:pt>
                <c:pt idx="44345">
                  <c:v>440.50246229999999</c:v>
                </c:pt>
                <c:pt idx="44346">
                  <c:v>440.51239829999997</c:v>
                </c:pt>
                <c:pt idx="44347">
                  <c:v>440.52233430000001</c:v>
                </c:pt>
                <c:pt idx="44348">
                  <c:v>440.5322693</c:v>
                </c:pt>
                <c:pt idx="44349">
                  <c:v>440.54220529999998</c:v>
                </c:pt>
                <c:pt idx="44350">
                  <c:v>440.55214130000002</c:v>
                </c:pt>
                <c:pt idx="44351">
                  <c:v>440.5620773</c:v>
                </c:pt>
                <c:pt idx="44352">
                  <c:v>440.57201229999998</c:v>
                </c:pt>
                <c:pt idx="44353">
                  <c:v>440.58194830000002</c:v>
                </c:pt>
                <c:pt idx="44354">
                  <c:v>440.5918843</c:v>
                </c:pt>
                <c:pt idx="44355">
                  <c:v>440.60181929999999</c:v>
                </c:pt>
                <c:pt idx="44356">
                  <c:v>440.61175530000003</c:v>
                </c:pt>
                <c:pt idx="44357">
                  <c:v>440.62169130000001</c:v>
                </c:pt>
                <c:pt idx="44358">
                  <c:v>440.63162629999999</c:v>
                </c:pt>
                <c:pt idx="44359">
                  <c:v>440.64156229999998</c:v>
                </c:pt>
                <c:pt idx="44360">
                  <c:v>440.65149830000001</c:v>
                </c:pt>
                <c:pt idx="44361">
                  <c:v>440.6614343</c:v>
                </c:pt>
                <c:pt idx="44362">
                  <c:v>440.67136929999998</c:v>
                </c:pt>
                <c:pt idx="44363">
                  <c:v>440.68130530000002</c:v>
                </c:pt>
                <c:pt idx="44364">
                  <c:v>440.6912413</c:v>
                </c:pt>
                <c:pt idx="44365">
                  <c:v>440.70117629999999</c:v>
                </c:pt>
                <c:pt idx="44366">
                  <c:v>440.71111230000002</c:v>
                </c:pt>
                <c:pt idx="44367">
                  <c:v>440.72104830000001</c:v>
                </c:pt>
                <c:pt idx="44368">
                  <c:v>440.73098329999999</c:v>
                </c:pt>
                <c:pt idx="44369">
                  <c:v>440.74091929999997</c:v>
                </c:pt>
                <c:pt idx="44370">
                  <c:v>440.75085530000001</c:v>
                </c:pt>
                <c:pt idx="44371">
                  <c:v>440.76079129999999</c:v>
                </c:pt>
                <c:pt idx="44372">
                  <c:v>440.77072629999998</c:v>
                </c:pt>
                <c:pt idx="44373">
                  <c:v>440.78066230000002</c:v>
                </c:pt>
                <c:pt idx="44374">
                  <c:v>440.7905983</c:v>
                </c:pt>
                <c:pt idx="44375">
                  <c:v>440.80053329999998</c:v>
                </c:pt>
                <c:pt idx="44376">
                  <c:v>440.81046930000002</c:v>
                </c:pt>
                <c:pt idx="44377">
                  <c:v>440.8204053</c:v>
                </c:pt>
                <c:pt idx="44378">
                  <c:v>440.83034129999999</c:v>
                </c:pt>
                <c:pt idx="44379">
                  <c:v>440.84027630000003</c:v>
                </c:pt>
                <c:pt idx="44380">
                  <c:v>440.85021230000001</c:v>
                </c:pt>
                <c:pt idx="44381">
                  <c:v>440.86014829999999</c:v>
                </c:pt>
                <c:pt idx="44382">
                  <c:v>440.87008329999998</c:v>
                </c:pt>
                <c:pt idx="44383">
                  <c:v>440.88001930000001</c:v>
                </c:pt>
                <c:pt idx="44384">
                  <c:v>440.8899553</c:v>
                </c:pt>
                <c:pt idx="44385">
                  <c:v>440.89989029999998</c:v>
                </c:pt>
                <c:pt idx="44386">
                  <c:v>440.90982630000002</c:v>
                </c:pt>
                <c:pt idx="44387">
                  <c:v>440.9197623</c:v>
                </c:pt>
                <c:pt idx="44388">
                  <c:v>440.92969829999998</c:v>
                </c:pt>
                <c:pt idx="44389">
                  <c:v>440.93963330000003</c:v>
                </c:pt>
                <c:pt idx="44390">
                  <c:v>440.94956930000001</c:v>
                </c:pt>
                <c:pt idx="44391">
                  <c:v>440.95950529999999</c:v>
                </c:pt>
                <c:pt idx="44392">
                  <c:v>440.96944029999997</c:v>
                </c:pt>
                <c:pt idx="44393">
                  <c:v>440.97937630000001</c:v>
                </c:pt>
                <c:pt idx="44394">
                  <c:v>440.98931229999999</c:v>
                </c:pt>
                <c:pt idx="44395">
                  <c:v>440.99924829999998</c:v>
                </c:pt>
                <c:pt idx="44396">
                  <c:v>441.00918330000002</c:v>
                </c:pt>
                <c:pt idx="44397">
                  <c:v>441.0191193</c:v>
                </c:pt>
                <c:pt idx="44398">
                  <c:v>441.02905529999998</c:v>
                </c:pt>
                <c:pt idx="44399">
                  <c:v>441.03899030000002</c:v>
                </c:pt>
                <c:pt idx="44400">
                  <c:v>441.04892630000001</c:v>
                </c:pt>
                <c:pt idx="44401">
                  <c:v>441.05886229999999</c:v>
                </c:pt>
                <c:pt idx="44402">
                  <c:v>441.06879830000003</c:v>
                </c:pt>
                <c:pt idx="44403">
                  <c:v>441.07873330000001</c:v>
                </c:pt>
                <c:pt idx="44404">
                  <c:v>441.08866929999999</c:v>
                </c:pt>
                <c:pt idx="44405">
                  <c:v>441.09860529999997</c:v>
                </c:pt>
                <c:pt idx="44406">
                  <c:v>441.10854030000002</c:v>
                </c:pt>
                <c:pt idx="44407">
                  <c:v>441.1184763</c:v>
                </c:pt>
                <c:pt idx="44408">
                  <c:v>441.12841229999998</c:v>
                </c:pt>
                <c:pt idx="44409">
                  <c:v>441.13834830000002</c:v>
                </c:pt>
                <c:pt idx="44410">
                  <c:v>441.1482833</c:v>
                </c:pt>
                <c:pt idx="44411">
                  <c:v>441.15821929999998</c:v>
                </c:pt>
                <c:pt idx="44412">
                  <c:v>441.16815530000002</c:v>
                </c:pt>
                <c:pt idx="44413">
                  <c:v>441.17809030000001</c:v>
                </c:pt>
                <c:pt idx="44414">
                  <c:v>441.18802629999999</c:v>
                </c:pt>
                <c:pt idx="44415">
                  <c:v>441.19796229999997</c:v>
                </c:pt>
                <c:pt idx="44416">
                  <c:v>441.20789730000001</c:v>
                </c:pt>
                <c:pt idx="44417">
                  <c:v>441.2178333</c:v>
                </c:pt>
                <c:pt idx="44418">
                  <c:v>441.22776929999998</c:v>
                </c:pt>
                <c:pt idx="44419">
                  <c:v>441.23770530000002</c:v>
                </c:pt>
                <c:pt idx="44420">
                  <c:v>441.2476403</c:v>
                </c:pt>
                <c:pt idx="44421">
                  <c:v>441.25757629999998</c:v>
                </c:pt>
                <c:pt idx="44422">
                  <c:v>441.26751230000002</c:v>
                </c:pt>
                <c:pt idx="44423">
                  <c:v>441.27744730000001</c:v>
                </c:pt>
                <c:pt idx="44424">
                  <c:v>441.28738329999999</c:v>
                </c:pt>
                <c:pt idx="44425">
                  <c:v>441.29731930000003</c:v>
                </c:pt>
                <c:pt idx="44426">
                  <c:v>441.30725530000001</c:v>
                </c:pt>
                <c:pt idx="44427">
                  <c:v>441.31719029999999</c:v>
                </c:pt>
                <c:pt idx="44428">
                  <c:v>441.32712629999997</c:v>
                </c:pt>
                <c:pt idx="44429">
                  <c:v>441.33706230000001</c:v>
                </c:pt>
                <c:pt idx="44430">
                  <c:v>441.3469973</c:v>
                </c:pt>
                <c:pt idx="44431">
                  <c:v>441.35693329999998</c:v>
                </c:pt>
                <c:pt idx="44432">
                  <c:v>441.36686930000002</c:v>
                </c:pt>
                <c:pt idx="44433">
                  <c:v>441.3768053</c:v>
                </c:pt>
                <c:pt idx="44434">
                  <c:v>441.38674029999999</c:v>
                </c:pt>
                <c:pt idx="44435">
                  <c:v>441.39667630000002</c:v>
                </c:pt>
                <c:pt idx="44436">
                  <c:v>441.40661230000001</c:v>
                </c:pt>
                <c:pt idx="44437">
                  <c:v>441.41654729999999</c:v>
                </c:pt>
                <c:pt idx="44438">
                  <c:v>441.42648329999997</c:v>
                </c:pt>
                <c:pt idx="44439">
                  <c:v>441.43641930000001</c:v>
                </c:pt>
                <c:pt idx="44440">
                  <c:v>441.44635529999999</c:v>
                </c:pt>
                <c:pt idx="44441">
                  <c:v>441.45629029999998</c:v>
                </c:pt>
                <c:pt idx="44442">
                  <c:v>441.46622630000002</c:v>
                </c:pt>
                <c:pt idx="44443">
                  <c:v>441.4761623</c:v>
                </c:pt>
                <c:pt idx="44444">
                  <c:v>441.48609729999998</c:v>
                </c:pt>
                <c:pt idx="44445">
                  <c:v>441.49603330000002</c:v>
                </c:pt>
                <c:pt idx="44446">
                  <c:v>441.5059693</c:v>
                </c:pt>
                <c:pt idx="44447">
                  <c:v>441.51590529999999</c:v>
                </c:pt>
                <c:pt idx="44448">
                  <c:v>441.52584030000003</c:v>
                </c:pt>
                <c:pt idx="44449">
                  <c:v>441.53577630000001</c:v>
                </c:pt>
                <c:pt idx="44450">
                  <c:v>441.54571229999999</c:v>
                </c:pt>
                <c:pt idx="44451">
                  <c:v>441.55564729999998</c:v>
                </c:pt>
                <c:pt idx="44452">
                  <c:v>441.56558330000001</c:v>
                </c:pt>
                <c:pt idx="44453">
                  <c:v>441.5755193</c:v>
                </c:pt>
                <c:pt idx="44454">
                  <c:v>441.58545529999998</c:v>
                </c:pt>
                <c:pt idx="44455">
                  <c:v>441.59539030000002</c:v>
                </c:pt>
                <c:pt idx="44456">
                  <c:v>441.6053263</c:v>
                </c:pt>
                <c:pt idx="44457">
                  <c:v>441.61526229999998</c:v>
                </c:pt>
                <c:pt idx="44458">
                  <c:v>441.62519730000002</c:v>
                </c:pt>
                <c:pt idx="44459">
                  <c:v>441.63513330000001</c:v>
                </c:pt>
                <c:pt idx="44460">
                  <c:v>441.64506929999999</c:v>
                </c:pt>
                <c:pt idx="44461">
                  <c:v>441.65500530000003</c:v>
                </c:pt>
                <c:pt idx="44462">
                  <c:v>441.66494030000001</c:v>
                </c:pt>
                <c:pt idx="44463">
                  <c:v>441.67487629999999</c:v>
                </c:pt>
                <c:pt idx="44464">
                  <c:v>441.68481229999998</c:v>
                </c:pt>
                <c:pt idx="44465">
                  <c:v>441.69474730000002</c:v>
                </c:pt>
                <c:pt idx="44466">
                  <c:v>441.7046833</c:v>
                </c:pt>
                <c:pt idx="44467">
                  <c:v>441.71461929999998</c:v>
                </c:pt>
                <c:pt idx="44468">
                  <c:v>441.72455530000002</c:v>
                </c:pt>
                <c:pt idx="44469">
                  <c:v>441.7344903</c:v>
                </c:pt>
                <c:pt idx="44470">
                  <c:v>441.74442629999999</c:v>
                </c:pt>
                <c:pt idx="44471">
                  <c:v>441.75436230000003</c:v>
                </c:pt>
                <c:pt idx="44472">
                  <c:v>441.76429730000001</c:v>
                </c:pt>
                <c:pt idx="44473">
                  <c:v>441.77423329999999</c:v>
                </c:pt>
                <c:pt idx="44474">
                  <c:v>441.78416929999997</c:v>
                </c:pt>
                <c:pt idx="44475">
                  <c:v>441.79410530000001</c:v>
                </c:pt>
                <c:pt idx="44476">
                  <c:v>441.8040403</c:v>
                </c:pt>
                <c:pt idx="44477">
                  <c:v>441.81397629999998</c:v>
                </c:pt>
                <c:pt idx="44478">
                  <c:v>441.82391230000002</c:v>
                </c:pt>
                <c:pt idx="44479">
                  <c:v>441.8338483</c:v>
                </c:pt>
                <c:pt idx="44480">
                  <c:v>441.84378329999998</c:v>
                </c:pt>
                <c:pt idx="44481">
                  <c:v>441.85371930000002</c:v>
                </c:pt>
                <c:pt idx="44482">
                  <c:v>441.8636553</c:v>
                </c:pt>
                <c:pt idx="44483">
                  <c:v>441.87359029999999</c:v>
                </c:pt>
                <c:pt idx="44484">
                  <c:v>441.88352689999999</c:v>
                </c:pt>
                <c:pt idx="44485">
                  <c:v>441.89346289999997</c:v>
                </c:pt>
                <c:pt idx="44486">
                  <c:v>441.90339890000001</c:v>
                </c:pt>
                <c:pt idx="44487">
                  <c:v>441.9133339</c:v>
                </c:pt>
                <c:pt idx="44488">
                  <c:v>441.92326989999998</c:v>
                </c:pt>
                <c:pt idx="44489">
                  <c:v>441.93320590000002</c:v>
                </c:pt>
                <c:pt idx="44490">
                  <c:v>441.9431409</c:v>
                </c:pt>
                <c:pt idx="44491">
                  <c:v>441.95307689999999</c:v>
                </c:pt>
                <c:pt idx="44492">
                  <c:v>441.96301290000002</c:v>
                </c:pt>
                <c:pt idx="44493">
                  <c:v>441.97294890000001</c:v>
                </c:pt>
                <c:pt idx="44494">
                  <c:v>441.98288389999999</c:v>
                </c:pt>
                <c:pt idx="44495">
                  <c:v>441.99281989999997</c:v>
                </c:pt>
                <c:pt idx="44496">
                  <c:v>442.00275590000001</c:v>
                </c:pt>
                <c:pt idx="44497">
                  <c:v>442.0126909</c:v>
                </c:pt>
                <c:pt idx="44498">
                  <c:v>442.02262689999998</c:v>
                </c:pt>
                <c:pt idx="44499">
                  <c:v>442.03256290000002</c:v>
                </c:pt>
                <c:pt idx="44500">
                  <c:v>442.0424989</c:v>
                </c:pt>
                <c:pt idx="44501">
                  <c:v>442.05243389999998</c:v>
                </c:pt>
                <c:pt idx="44502">
                  <c:v>442.06236990000002</c:v>
                </c:pt>
                <c:pt idx="44503">
                  <c:v>442.0723059</c:v>
                </c:pt>
                <c:pt idx="44504">
                  <c:v>442.08224089999999</c:v>
                </c:pt>
                <c:pt idx="44505">
                  <c:v>442.09217690000003</c:v>
                </c:pt>
                <c:pt idx="44506">
                  <c:v>442.10211290000001</c:v>
                </c:pt>
                <c:pt idx="44507">
                  <c:v>442.11204889999999</c:v>
                </c:pt>
                <c:pt idx="44508">
                  <c:v>442.12198389999998</c:v>
                </c:pt>
                <c:pt idx="44509">
                  <c:v>442.13191990000001</c:v>
                </c:pt>
                <c:pt idx="44510">
                  <c:v>442.1418559</c:v>
                </c:pt>
                <c:pt idx="44511">
                  <c:v>442.15179189999998</c:v>
                </c:pt>
                <c:pt idx="44512">
                  <c:v>442.16172690000002</c:v>
                </c:pt>
                <c:pt idx="44513">
                  <c:v>442.1716629</c:v>
                </c:pt>
                <c:pt idx="44514">
                  <c:v>442.18159889999998</c:v>
                </c:pt>
                <c:pt idx="44515">
                  <c:v>442.19153390000002</c:v>
                </c:pt>
                <c:pt idx="44516">
                  <c:v>442.20146990000001</c:v>
                </c:pt>
                <c:pt idx="44517">
                  <c:v>442.21140589999999</c:v>
                </c:pt>
                <c:pt idx="44518">
                  <c:v>442.22134190000003</c:v>
                </c:pt>
                <c:pt idx="44519">
                  <c:v>442.23127690000001</c:v>
                </c:pt>
                <c:pt idx="44520">
                  <c:v>442.24121289999999</c:v>
                </c:pt>
                <c:pt idx="44521">
                  <c:v>442.25114889999998</c:v>
                </c:pt>
                <c:pt idx="44522">
                  <c:v>442.26108490000001</c:v>
                </c:pt>
                <c:pt idx="44523">
                  <c:v>442.2710199</c:v>
                </c:pt>
                <c:pt idx="44524">
                  <c:v>442.28095589999998</c:v>
                </c:pt>
                <c:pt idx="44525">
                  <c:v>442.29089190000002</c:v>
                </c:pt>
                <c:pt idx="44526">
                  <c:v>442.3008269</c:v>
                </c:pt>
                <c:pt idx="44527">
                  <c:v>442.31076289999999</c:v>
                </c:pt>
                <c:pt idx="44528">
                  <c:v>442.32069890000002</c:v>
                </c:pt>
                <c:pt idx="44529">
                  <c:v>442.33063490000001</c:v>
                </c:pt>
                <c:pt idx="44530">
                  <c:v>442.34056989999999</c:v>
                </c:pt>
                <c:pt idx="44531">
                  <c:v>442.35050589999997</c:v>
                </c:pt>
                <c:pt idx="44532">
                  <c:v>442.36044190000001</c:v>
                </c:pt>
                <c:pt idx="44533">
                  <c:v>442.37037789999999</c:v>
                </c:pt>
                <c:pt idx="44534">
                  <c:v>442.38031289999998</c:v>
                </c:pt>
                <c:pt idx="44535">
                  <c:v>442.39024890000002</c:v>
                </c:pt>
                <c:pt idx="44536">
                  <c:v>442.4001849</c:v>
                </c:pt>
                <c:pt idx="44537">
                  <c:v>442.41011989999998</c:v>
                </c:pt>
                <c:pt idx="44538">
                  <c:v>442.42005590000002</c:v>
                </c:pt>
                <c:pt idx="44539">
                  <c:v>442.4299919</c:v>
                </c:pt>
                <c:pt idx="44540">
                  <c:v>442.43992789999999</c:v>
                </c:pt>
                <c:pt idx="44541">
                  <c:v>442.44986290000003</c:v>
                </c:pt>
                <c:pt idx="44542">
                  <c:v>442.45979890000001</c:v>
                </c:pt>
                <c:pt idx="44543">
                  <c:v>442.46973489999999</c:v>
                </c:pt>
                <c:pt idx="44544">
                  <c:v>442.47967089999997</c:v>
                </c:pt>
                <c:pt idx="44545">
                  <c:v>442.48960590000002</c:v>
                </c:pt>
                <c:pt idx="44546">
                  <c:v>442.4995419</c:v>
                </c:pt>
                <c:pt idx="44547">
                  <c:v>442.50947789999998</c:v>
                </c:pt>
                <c:pt idx="44548">
                  <c:v>442.51941290000002</c:v>
                </c:pt>
                <c:pt idx="44549">
                  <c:v>442.5293489</c:v>
                </c:pt>
                <c:pt idx="44550">
                  <c:v>442.53928489999998</c:v>
                </c:pt>
                <c:pt idx="44551">
                  <c:v>442.54922090000002</c:v>
                </c:pt>
                <c:pt idx="44552">
                  <c:v>442.55915590000001</c:v>
                </c:pt>
                <c:pt idx="44553">
                  <c:v>442.56909189999999</c:v>
                </c:pt>
                <c:pt idx="44554">
                  <c:v>442.57902790000003</c:v>
                </c:pt>
                <c:pt idx="44555">
                  <c:v>442.58896390000001</c:v>
                </c:pt>
                <c:pt idx="44556">
                  <c:v>442.59889889999999</c:v>
                </c:pt>
                <c:pt idx="44557">
                  <c:v>442.60883489999998</c:v>
                </c:pt>
                <c:pt idx="44558">
                  <c:v>442.61877090000002</c:v>
                </c:pt>
                <c:pt idx="44559">
                  <c:v>442.6287069</c:v>
                </c:pt>
                <c:pt idx="44560">
                  <c:v>442.63864189999998</c:v>
                </c:pt>
                <c:pt idx="44561">
                  <c:v>442.64857790000002</c:v>
                </c:pt>
                <c:pt idx="44562">
                  <c:v>442.6585139</c:v>
                </c:pt>
                <c:pt idx="44563">
                  <c:v>442.66844889999999</c:v>
                </c:pt>
                <c:pt idx="44564">
                  <c:v>442.67838490000003</c:v>
                </c:pt>
                <c:pt idx="44565">
                  <c:v>442.68832090000001</c:v>
                </c:pt>
                <c:pt idx="44566">
                  <c:v>442.69825689999999</c:v>
                </c:pt>
                <c:pt idx="44567">
                  <c:v>442.70819189999997</c:v>
                </c:pt>
                <c:pt idx="44568">
                  <c:v>442.71812790000001</c:v>
                </c:pt>
                <c:pt idx="44569">
                  <c:v>442.7280639</c:v>
                </c:pt>
                <c:pt idx="44570">
                  <c:v>442.73799989999998</c:v>
                </c:pt>
                <c:pt idx="44571">
                  <c:v>442.74793490000002</c:v>
                </c:pt>
                <c:pt idx="44572">
                  <c:v>442.7578709</c:v>
                </c:pt>
                <c:pt idx="44573">
                  <c:v>442.76780689999998</c:v>
                </c:pt>
                <c:pt idx="44574">
                  <c:v>442.77774190000002</c:v>
                </c:pt>
                <c:pt idx="44575">
                  <c:v>442.78767790000001</c:v>
                </c:pt>
                <c:pt idx="44576">
                  <c:v>442.79761389999999</c:v>
                </c:pt>
                <c:pt idx="44577">
                  <c:v>442.80754990000003</c:v>
                </c:pt>
                <c:pt idx="44578">
                  <c:v>442.81748490000001</c:v>
                </c:pt>
                <c:pt idx="44579">
                  <c:v>442.82742089999999</c:v>
                </c:pt>
                <c:pt idx="44580">
                  <c:v>442.83735689999997</c:v>
                </c:pt>
                <c:pt idx="44581">
                  <c:v>442.84729290000001</c:v>
                </c:pt>
                <c:pt idx="44582">
                  <c:v>442.8572279</c:v>
                </c:pt>
                <c:pt idx="44583">
                  <c:v>442.86716389999998</c:v>
                </c:pt>
                <c:pt idx="44584">
                  <c:v>442.87709990000002</c:v>
                </c:pt>
                <c:pt idx="44585">
                  <c:v>442.8870349</c:v>
                </c:pt>
                <c:pt idx="44586">
                  <c:v>442.89696989999999</c:v>
                </c:pt>
                <c:pt idx="44587">
                  <c:v>442.90690590000003</c:v>
                </c:pt>
                <c:pt idx="44588">
                  <c:v>442.91684190000001</c:v>
                </c:pt>
                <c:pt idx="44589">
                  <c:v>442.92677689999999</c:v>
                </c:pt>
                <c:pt idx="44590">
                  <c:v>442.93671289999997</c:v>
                </c:pt>
                <c:pt idx="44591">
                  <c:v>442.94664890000001</c:v>
                </c:pt>
                <c:pt idx="44592">
                  <c:v>442.9565849</c:v>
                </c:pt>
                <c:pt idx="44593">
                  <c:v>442.96651989999998</c:v>
                </c:pt>
                <c:pt idx="44594">
                  <c:v>442.97645590000002</c:v>
                </c:pt>
                <c:pt idx="44595">
                  <c:v>442.9863919</c:v>
                </c:pt>
                <c:pt idx="44596">
                  <c:v>442.99632789999998</c:v>
                </c:pt>
                <c:pt idx="44597">
                  <c:v>443.00626290000002</c:v>
                </c:pt>
                <c:pt idx="44598">
                  <c:v>443.01619890000001</c:v>
                </c:pt>
                <c:pt idx="44599">
                  <c:v>443.02613489999999</c:v>
                </c:pt>
                <c:pt idx="44600">
                  <c:v>443.03607090000003</c:v>
                </c:pt>
                <c:pt idx="44601">
                  <c:v>443.04600590000001</c:v>
                </c:pt>
                <c:pt idx="44602">
                  <c:v>443.05594189999999</c:v>
                </c:pt>
                <c:pt idx="44603">
                  <c:v>443.06587789999998</c:v>
                </c:pt>
                <c:pt idx="44604">
                  <c:v>443.07581390000001</c:v>
                </c:pt>
                <c:pt idx="44605">
                  <c:v>443.0857489</c:v>
                </c:pt>
                <c:pt idx="44606">
                  <c:v>443.09568489999998</c:v>
                </c:pt>
                <c:pt idx="44607">
                  <c:v>443.10562090000002</c:v>
                </c:pt>
                <c:pt idx="44608">
                  <c:v>443.1155569</c:v>
                </c:pt>
                <c:pt idx="44609">
                  <c:v>443.12549189999999</c:v>
                </c:pt>
                <c:pt idx="44610">
                  <c:v>443.13542790000002</c:v>
                </c:pt>
                <c:pt idx="44611">
                  <c:v>443.14536390000001</c:v>
                </c:pt>
                <c:pt idx="44612">
                  <c:v>443.15529889999999</c:v>
                </c:pt>
                <c:pt idx="44613">
                  <c:v>443.16523489999997</c:v>
                </c:pt>
                <c:pt idx="44614">
                  <c:v>443.17517090000001</c:v>
                </c:pt>
                <c:pt idx="44615">
                  <c:v>443.18510689999999</c:v>
                </c:pt>
                <c:pt idx="44616">
                  <c:v>443.19504189999998</c:v>
                </c:pt>
                <c:pt idx="44617">
                  <c:v>443.20497790000002</c:v>
                </c:pt>
                <c:pt idx="44618">
                  <c:v>443.2149139</c:v>
                </c:pt>
                <c:pt idx="44619">
                  <c:v>443.22484989999998</c:v>
                </c:pt>
                <c:pt idx="44620">
                  <c:v>443.23478490000002</c:v>
                </c:pt>
                <c:pt idx="44621">
                  <c:v>443.2447209</c:v>
                </c:pt>
                <c:pt idx="44622">
                  <c:v>443.25465689999999</c:v>
                </c:pt>
                <c:pt idx="44623">
                  <c:v>443.26459290000003</c:v>
                </c:pt>
                <c:pt idx="44624">
                  <c:v>443.27452790000001</c:v>
                </c:pt>
                <c:pt idx="44625">
                  <c:v>443.28446389999999</c:v>
                </c:pt>
                <c:pt idx="44626">
                  <c:v>443.29439989999997</c:v>
                </c:pt>
                <c:pt idx="44627">
                  <c:v>443.30433590000001</c:v>
                </c:pt>
                <c:pt idx="44628">
                  <c:v>443.3142709</c:v>
                </c:pt>
                <c:pt idx="44629">
                  <c:v>443.32420689999998</c:v>
                </c:pt>
                <c:pt idx="44630">
                  <c:v>443.33414290000002</c:v>
                </c:pt>
                <c:pt idx="44631">
                  <c:v>443.3440789</c:v>
                </c:pt>
                <c:pt idx="44632">
                  <c:v>443.35401389999998</c:v>
                </c:pt>
                <c:pt idx="44633">
                  <c:v>443.36394990000002</c:v>
                </c:pt>
                <c:pt idx="44634">
                  <c:v>443.3738859</c:v>
                </c:pt>
                <c:pt idx="44635">
                  <c:v>443.38382189999999</c:v>
                </c:pt>
                <c:pt idx="44636">
                  <c:v>443.39375690000003</c:v>
                </c:pt>
                <c:pt idx="44637">
                  <c:v>443.40369290000001</c:v>
                </c:pt>
                <c:pt idx="44638">
                  <c:v>443.41362889999999</c:v>
                </c:pt>
                <c:pt idx="44639">
                  <c:v>443.42356489999997</c:v>
                </c:pt>
                <c:pt idx="44640">
                  <c:v>443.43349990000002</c:v>
                </c:pt>
                <c:pt idx="44641">
                  <c:v>443.4434359</c:v>
                </c:pt>
                <c:pt idx="44642">
                  <c:v>443.45337189999998</c:v>
                </c:pt>
                <c:pt idx="44643">
                  <c:v>443.46330790000002</c:v>
                </c:pt>
                <c:pt idx="44644">
                  <c:v>443.4732429</c:v>
                </c:pt>
                <c:pt idx="44645">
                  <c:v>443.48317889999998</c:v>
                </c:pt>
                <c:pt idx="44646">
                  <c:v>443.49311490000002</c:v>
                </c:pt>
                <c:pt idx="44647">
                  <c:v>443.50305090000001</c:v>
                </c:pt>
                <c:pt idx="44648">
                  <c:v>443.51298589999999</c:v>
                </c:pt>
                <c:pt idx="44649">
                  <c:v>443.52292189999997</c:v>
                </c:pt>
                <c:pt idx="44650">
                  <c:v>443.53285790000001</c:v>
                </c:pt>
                <c:pt idx="44651">
                  <c:v>443.54279289999999</c:v>
                </c:pt>
                <c:pt idx="44652">
                  <c:v>443.55272889999998</c:v>
                </c:pt>
                <c:pt idx="44653">
                  <c:v>443.56266490000002</c:v>
                </c:pt>
                <c:pt idx="44654">
                  <c:v>443.5726009</c:v>
                </c:pt>
                <c:pt idx="44655">
                  <c:v>443.58253589999998</c:v>
                </c:pt>
                <c:pt idx="44656">
                  <c:v>443.59247190000002</c:v>
                </c:pt>
                <c:pt idx="44657">
                  <c:v>443.6024079</c:v>
                </c:pt>
                <c:pt idx="44658">
                  <c:v>443.61234389999998</c:v>
                </c:pt>
                <c:pt idx="44659">
                  <c:v>443.62227990000002</c:v>
                </c:pt>
                <c:pt idx="44660">
                  <c:v>443.63221490000001</c:v>
                </c:pt>
                <c:pt idx="44661">
                  <c:v>443.64215089999999</c:v>
                </c:pt>
                <c:pt idx="44662">
                  <c:v>443.65208689999997</c:v>
                </c:pt>
                <c:pt idx="44663">
                  <c:v>443.66202190000001</c:v>
                </c:pt>
                <c:pt idx="44664">
                  <c:v>443.6719579</c:v>
                </c:pt>
                <c:pt idx="44665">
                  <c:v>443.68189389999998</c:v>
                </c:pt>
                <c:pt idx="44666">
                  <c:v>443.69182990000002</c:v>
                </c:pt>
                <c:pt idx="44667">
                  <c:v>443.7017649</c:v>
                </c:pt>
                <c:pt idx="44668">
                  <c:v>443.71170089999998</c:v>
                </c:pt>
                <c:pt idx="44669">
                  <c:v>443.72163690000002</c:v>
                </c:pt>
                <c:pt idx="44670">
                  <c:v>443.7315729</c:v>
                </c:pt>
                <c:pt idx="44671">
                  <c:v>443.74150889999999</c:v>
                </c:pt>
                <c:pt idx="44672">
                  <c:v>443.75144390000003</c:v>
                </c:pt>
                <c:pt idx="44673">
                  <c:v>443.76137990000001</c:v>
                </c:pt>
                <c:pt idx="44674">
                  <c:v>443.77131589999999</c:v>
                </c:pt>
                <c:pt idx="44675">
                  <c:v>443.78125089999997</c:v>
                </c:pt>
                <c:pt idx="44676">
                  <c:v>443.79118690000001</c:v>
                </c:pt>
                <c:pt idx="44677">
                  <c:v>443.8011229</c:v>
                </c:pt>
                <c:pt idx="44678">
                  <c:v>443.81105889999998</c:v>
                </c:pt>
                <c:pt idx="44679">
                  <c:v>443.82099390000002</c:v>
                </c:pt>
                <c:pt idx="44680">
                  <c:v>443.8309299</c:v>
                </c:pt>
                <c:pt idx="44681">
                  <c:v>443.84086589999998</c:v>
                </c:pt>
                <c:pt idx="44682">
                  <c:v>443.85080190000002</c:v>
                </c:pt>
                <c:pt idx="44683">
                  <c:v>443.8607379</c:v>
                </c:pt>
                <c:pt idx="44684">
                  <c:v>443.87067289999999</c:v>
                </c:pt>
                <c:pt idx="44685">
                  <c:v>443.88060890000003</c:v>
                </c:pt>
                <c:pt idx="44686">
                  <c:v>443.89054579999998</c:v>
                </c:pt>
                <c:pt idx="44687">
                  <c:v>443.90048180000002</c:v>
                </c:pt>
                <c:pt idx="44688">
                  <c:v>443.91041680000001</c:v>
                </c:pt>
                <c:pt idx="44689">
                  <c:v>443.92035279999999</c:v>
                </c:pt>
                <c:pt idx="44690">
                  <c:v>443.93028880000003</c:v>
                </c:pt>
                <c:pt idx="44691">
                  <c:v>443.94022480000001</c:v>
                </c:pt>
                <c:pt idx="44692">
                  <c:v>443.95015979999999</c:v>
                </c:pt>
                <c:pt idx="44693">
                  <c:v>443.96009579999998</c:v>
                </c:pt>
                <c:pt idx="44694">
                  <c:v>443.97003180000002</c:v>
                </c:pt>
                <c:pt idx="44695">
                  <c:v>443.9799678</c:v>
                </c:pt>
                <c:pt idx="44696">
                  <c:v>443.98990279999998</c:v>
                </c:pt>
                <c:pt idx="44697">
                  <c:v>443.99983880000002</c:v>
                </c:pt>
                <c:pt idx="44698">
                  <c:v>444.0097748</c:v>
                </c:pt>
                <c:pt idx="44699">
                  <c:v>444.01971079999998</c:v>
                </c:pt>
                <c:pt idx="44700">
                  <c:v>444.02964580000003</c:v>
                </c:pt>
                <c:pt idx="44701">
                  <c:v>444.03958180000001</c:v>
                </c:pt>
                <c:pt idx="44702">
                  <c:v>444.04951779999999</c:v>
                </c:pt>
                <c:pt idx="44703">
                  <c:v>444.05945380000003</c:v>
                </c:pt>
                <c:pt idx="44704">
                  <c:v>444.06938880000001</c:v>
                </c:pt>
                <c:pt idx="44705">
                  <c:v>444.07932479999999</c:v>
                </c:pt>
                <c:pt idx="44706">
                  <c:v>444.08926079999998</c:v>
                </c:pt>
                <c:pt idx="44707">
                  <c:v>444.09919680000002</c:v>
                </c:pt>
                <c:pt idx="44708">
                  <c:v>444.1091318</c:v>
                </c:pt>
                <c:pt idx="44709">
                  <c:v>444.11906779999998</c:v>
                </c:pt>
                <c:pt idx="44710">
                  <c:v>444.12900380000002</c:v>
                </c:pt>
                <c:pt idx="44711">
                  <c:v>444.1389398</c:v>
                </c:pt>
                <c:pt idx="44712">
                  <c:v>444.14887479999999</c:v>
                </c:pt>
                <c:pt idx="44713">
                  <c:v>444.15881080000003</c:v>
                </c:pt>
                <c:pt idx="44714">
                  <c:v>444.16874680000001</c:v>
                </c:pt>
                <c:pt idx="44715">
                  <c:v>444.17868279999999</c:v>
                </c:pt>
                <c:pt idx="44716">
                  <c:v>444.18861779999997</c:v>
                </c:pt>
                <c:pt idx="44717">
                  <c:v>444.19855380000001</c:v>
                </c:pt>
                <c:pt idx="44718">
                  <c:v>444.2084898</c:v>
                </c:pt>
                <c:pt idx="44719">
                  <c:v>444.21842579999998</c:v>
                </c:pt>
                <c:pt idx="44720">
                  <c:v>444.22836180000002</c:v>
                </c:pt>
                <c:pt idx="44721">
                  <c:v>444.2382968</c:v>
                </c:pt>
                <c:pt idx="44722">
                  <c:v>444.24823279999998</c:v>
                </c:pt>
                <c:pt idx="44723">
                  <c:v>444.25816880000002</c:v>
                </c:pt>
                <c:pt idx="44724">
                  <c:v>444.2681048</c:v>
                </c:pt>
                <c:pt idx="44725">
                  <c:v>444.27803979999999</c:v>
                </c:pt>
                <c:pt idx="44726">
                  <c:v>444.28797580000003</c:v>
                </c:pt>
                <c:pt idx="44727">
                  <c:v>444.29791180000001</c:v>
                </c:pt>
                <c:pt idx="44728">
                  <c:v>444.30784779999999</c:v>
                </c:pt>
                <c:pt idx="44729">
                  <c:v>444.31778279999997</c:v>
                </c:pt>
                <c:pt idx="44730">
                  <c:v>444.32771880000001</c:v>
                </c:pt>
                <c:pt idx="44731">
                  <c:v>444.3376548</c:v>
                </c:pt>
                <c:pt idx="44732">
                  <c:v>444.34759079999998</c:v>
                </c:pt>
                <c:pt idx="44733">
                  <c:v>444.35752580000002</c:v>
                </c:pt>
                <c:pt idx="44734">
                  <c:v>444.3674618</c:v>
                </c:pt>
                <c:pt idx="44735">
                  <c:v>444.37739779999998</c:v>
                </c:pt>
                <c:pt idx="44736">
                  <c:v>444.38733380000002</c:v>
                </c:pt>
                <c:pt idx="44737">
                  <c:v>444.39726880000001</c:v>
                </c:pt>
                <c:pt idx="44738">
                  <c:v>444.40720479999999</c:v>
                </c:pt>
                <c:pt idx="44739">
                  <c:v>444.41714080000003</c:v>
                </c:pt>
                <c:pt idx="44740">
                  <c:v>444.42707680000001</c:v>
                </c:pt>
                <c:pt idx="44741">
                  <c:v>444.43701279999999</c:v>
                </c:pt>
                <c:pt idx="44742">
                  <c:v>444.44694779999998</c:v>
                </c:pt>
                <c:pt idx="44743">
                  <c:v>444.45688380000001</c:v>
                </c:pt>
                <c:pt idx="44744">
                  <c:v>444.4668198</c:v>
                </c:pt>
                <c:pt idx="44745">
                  <c:v>444.47675579999998</c:v>
                </c:pt>
                <c:pt idx="44746">
                  <c:v>444.48669080000002</c:v>
                </c:pt>
                <c:pt idx="44747">
                  <c:v>444.4966268</c:v>
                </c:pt>
                <c:pt idx="44748">
                  <c:v>444.50656279999998</c:v>
                </c:pt>
                <c:pt idx="44749">
                  <c:v>444.51649880000002</c:v>
                </c:pt>
                <c:pt idx="44750">
                  <c:v>444.52643380000001</c:v>
                </c:pt>
                <c:pt idx="44751">
                  <c:v>444.53636979999999</c:v>
                </c:pt>
                <c:pt idx="44752">
                  <c:v>444.54630580000003</c:v>
                </c:pt>
                <c:pt idx="44753">
                  <c:v>444.55624180000001</c:v>
                </c:pt>
                <c:pt idx="44754">
                  <c:v>444.56617679999999</c:v>
                </c:pt>
                <c:pt idx="44755">
                  <c:v>444.57611279999998</c:v>
                </c:pt>
                <c:pt idx="44756">
                  <c:v>444.58604880000001</c:v>
                </c:pt>
                <c:pt idx="44757">
                  <c:v>444.5959848</c:v>
                </c:pt>
                <c:pt idx="44758">
                  <c:v>444.60592079999998</c:v>
                </c:pt>
                <c:pt idx="44759">
                  <c:v>444.61585580000002</c:v>
                </c:pt>
                <c:pt idx="44760">
                  <c:v>444.6257918</c:v>
                </c:pt>
                <c:pt idx="44761">
                  <c:v>444.63572779999998</c:v>
                </c:pt>
                <c:pt idx="44762">
                  <c:v>444.64566380000002</c:v>
                </c:pt>
                <c:pt idx="44763">
                  <c:v>444.65559880000001</c:v>
                </c:pt>
                <c:pt idx="44764">
                  <c:v>444.66553479999999</c:v>
                </c:pt>
                <c:pt idx="44765">
                  <c:v>444.67547080000003</c:v>
                </c:pt>
                <c:pt idx="44766">
                  <c:v>444.68540680000001</c:v>
                </c:pt>
                <c:pt idx="44767">
                  <c:v>444.69534179999999</c:v>
                </c:pt>
                <c:pt idx="44768">
                  <c:v>444.70527779999998</c:v>
                </c:pt>
                <c:pt idx="44769">
                  <c:v>444.71521380000001</c:v>
                </c:pt>
                <c:pt idx="44770">
                  <c:v>444.7251498</c:v>
                </c:pt>
                <c:pt idx="44771">
                  <c:v>444.73508579999998</c:v>
                </c:pt>
                <c:pt idx="44772">
                  <c:v>444.74502080000002</c:v>
                </c:pt>
                <c:pt idx="44773">
                  <c:v>444.7549568</c:v>
                </c:pt>
                <c:pt idx="44774">
                  <c:v>444.76489279999998</c:v>
                </c:pt>
                <c:pt idx="44775">
                  <c:v>444.77482880000002</c:v>
                </c:pt>
                <c:pt idx="44776">
                  <c:v>444.78476380000001</c:v>
                </c:pt>
                <c:pt idx="44777">
                  <c:v>444.79469979999999</c:v>
                </c:pt>
                <c:pt idx="44778">
                  <c:v>444.80463580000003</c:v>
                </c:pt>
                <c:pt idx="44779">
                  <c:v>444.81457180000001</c:v>
                </c:pt>
                <c:pt idx="44780">
                  <c:v>444.82450679999999</c:v>
                </c:pt>
                <c:pt idx="44781">
                  <c:v>444.83444279999998</c:v>
                </c:pt>
                <c:pt idx="44782">
                  <c:v>444.84437880000002</c:v>
                </c:pt>
                <c:pt idx="44783">
                  <c:v>444.8543148</c:v>
                </c:pt>
                <c:pt idx="44784">
                  <c:v>444.86425079999998</c:v>
                </c:pt>
                <c:pt idx="44785">
                  <c:v>444.87418580000002</c:v>
                </c:pt>
                <c:pt idx="44786">
                  <c:v>444.8841218</c:v>
                </c:pt>
                <c:pt idx="44787">
                  <c:v>444.8940571</c:v>
                </c:pt>
                <c:pt idx="44788">
                  <c:v>444.90399309999998</c:v>
                </c:pt>
                <c:pt idx="44789">
                  <c:v>444.91392810000002</c:v>
                </c:pt>
                <c:pt idx="44790">
                  <c:v>444.9238641</c:v>
                </c:pt>
                <c:pt idx="44791">
                  <c:v>444.93380009999998</c:v>
                </c:pt>
                <c:pt idx="44792">
                  <c:v>444.94373610000002</c:v>
                </c:pt>
                <c:pt idx="44793">
                  <c:v>444.95367110000001</c:v>
                </c:pt>
                <c:pt idx="44794">
                  <c:v>444.96360709999999</c:v>
                </c:pt>
                <c:pt idx="44795">
                  <c:v>444.97354309999997</c:v>
                </c:pt>
                <c:pt idx="44796">
                  <c:v>444.98347910000001</c:v>
                </c:pt>
                <c:pt idx="44797">
                  <c:v>444.99341509999999</c:v>
                </c:pt>
                <c:pt idx="44798">
                  <c:v>445.00335009999998</c:v>
                </c:pt>
                <c:pt idx="44799">
                  <c:v>445.01328610000002</c:v>
                </c:pt>
                <c:pt idx="44800">
                  <c:v>445.0232221</c:v>
                </c:pt>
                <c:pt idx="44801">
                  <c:v>445.03315809999998</c:v>
                </c:pt>
                <c:pt idx="44802">
                  <c:v>445.04309310000002</c:v>
                </c:pt>
                <c:pt idx="44803">
                  <c:v>445.0530291</c:v>
                </c:pt>
                <c:pt idx="44804">
                  <c:v>445.06296509999999</c:v>
                </c:pt>
                <c:pt idx="44805">
                  <c:v>445.07290110000002</c:v>
                </c:pt>
                <c:pt idx="44806">
                  <c:v>445.08283710000001</c:v>
                </c:pt>
                <c:pt idx="44807">
                  <c:v>445.09277209999999</c:v>
                </c:pt>
                <c:pt idx="44808">
                  <c:v>445.10270809999997</c:v>
                </c:pt>
                <c:pt idx="44809">
                  <c:v>445.11264410000001</c:v>
                </c:pt>
                <c:pt idx="44810">
                  <c:v>445.12258009999999</c:v>
                </c:pt>
                <c:pt idx="44811">
                  <c:v>445.13251509999998</c:v>
                </c:pt>
                <c:pt idx="44812">
                  <c:v>445.14245110000002</c:v>
                </c:pt>
                <c:pt idx="44813">
                  <c:v>445.1523871</c:v>
                </c:pt>
                <c:pt idx="44814">
                  <c:v>445.16232309999998</c:v>
                </c:pt>
                <c:pt idx="44815">
                  <c:v>445.17225810000002</c:v>
                </c:pt>
                <c:pt idx="44816">
                  <c:v>445.1821941</c:v>
                </c:pt>
                <c:pt idx="44817">
                  <c:v>445.19213009999999</c:v>
                </c:pt>
                <c:pt idx="44818">
                  <c:v>445.20206610000002</c:v>
                </c:pt>
                <c:pt idx="44819">
                  <c:v>445.21200210000001</c:v>
                </c:pt>
                <c:pt idx="44820">
                  <c:v>445.22193709999999</c:v>
                </c:pt>
                <c:pt idx="44821">
                  <c:v>445.23187309999997</c:v>
                </c:pt>
                <c:pt idx="44822">
                  <c:v>445.24180910000001</c:v>
                </c:pt>
                <c:pt idx="44823">
                  <c:v>445.25174509999999</c:v>
                </c:pt>
                <c:pt idx="44824">
                  <c:v>445.26168009999998</c:v>
                </c:pt>
                <c:pt idx="44825">
                  <c:v>445.27161610000002</c:v>
                </c:pt>
                <c:pt idx="44826">
                  <c:v>445.2815521</c:v>
                </c:pt>
                <c:pt idx="44827">
                  <c:v>445.29148809999998</c:v>
                </c:pt>
                <c:pt idx="44828">
                  <c:v>445.30142410000002</c:v>
                </c:pt>
                <c:pt idx="44829">
                  <c:v>445.3113591</c:v>
                </c:pt>
                <c:pt idx="44830">
                  <c:v>445.32129509999999</c:v>
                </c:pt>
                <c:pt idx="44831">
                  <c:v>445.33123110000002</c:v>
                </c:pt>
                <c:pt idx="44832">
                  <c:v>445.34116710000001</c:v>
                </c:pt>
                <c:pt idx="44833">
                  <c:v>445.35110209999999</c:v>
                </c:pt>
                <c:pt idx="44834">
                  <c:v>445.36103809999997</c:v>
                </c:pt>
                <c:pt idx="44835">
                  <c:v>445.37097410000001</c:v>
                </c:pt>
                <c:pt idx="44836">
                  <c:v>445.38091009999999</c:v>
                </c:pt>
                <c:pt idx="44837">
                  <c:v>445.39084609999998</c:v>
                </c:pt>
                <c:pt idx="44838">
                  <c:v>445.40078110000002</c:v>
                </c:pt>
                <c:pt idx="44839">
                  <c:v>445.4107171</c:v>
                </c:pt>
                <c:pt idx="44840">
                  <c:v>445.42065309999998</c:v>
                </c:pt>
                <c:pt idx="44841">
                  <c:v>445.43058910000002</c:v>
                </c:pt>
                <c:pt idx="44842">
                  <c:v>445.4405241</c:v>
                </c:pt>
                <c:pt idx="44843">
                  <c:v>445.45046009999999</c:v>
                </c:pt>
                <c:pt idx="44844">
                  <c:v>445.46039610000003</c:v>
                </c:pt>
                <c:pt idx="44845">
                  <c:v>445.47033210000001</c:v>
                </c:pt>
                <c:pt idx="44846">
                  <c:v>445.48026809999999</c:v>
                </c:pt>
                <c:pt idx="44847">
                  <c:v>445.49020309999997</c:v>
                </c:pt>
                <c:pt idx="44848">
                  <c:v>445.50013910000001</c:v>
                </c:pt>
                <c:pt idx="44849">
                  <c:v>445.51007509999999</c:v>
                </c:pt>
                <c:pt idx="44850">
                  <c:v>445.52001109999998</c:v>
                </c:pt>
                <c:pt idx="44851">
                  <c:v>445.52994610000002</c:v>
                </c:pt>
                <c:pt idx="44852">
                  <c:v>445.5398821</c:v>
                </c:pt>
                <c:pt idx="44853">
                  <c:v>445.54981809999998</c:v>
                </c:pt>
                <c:pt idx="44854">
                  <c:v>445.55975410000002</c:v>
                </c:pt>
                <c:pt idx="44855">
                  <c:v>445.5696901</c:v>
                </c:pt>
                <c:pt idx="44856">
                  <c:v>445.57962509999999</c:v>
                </c:pt>
                <c:pt idx="44857">
                  <c:v>445.58956110000003</c:v>
                </c:pt>
                <c:pt idx="44858">
                  <c:v>445.59949710000001</c:v>
                </c:pt>
                <c:pt idx="44859">
                  <c:v>445.60943309999999</c:v>
                </c:pt>
                <c:pt idx="44860">
                  <c:v>445.61936909999997</c:v>
                </c:pt>
                <c:pt idx="44861">
                  <c:v>445.62930410000001</c:v>
                </c:pt>
                <c:pt idx="44862">
                  <c:v>445.63924009999999</c:v>
                </c:pt>
                <c:pt idx="44863">
                  <c:v>445.64917609999998</c:v>
                </c:pt>
                <c:pt idx="44864">
                  <c:v>445.65911210000002</c:v>
                </c:pt>
                <c:pt idx="44865">
                  <c:v>445.6690471</c:v>
                </c:pt>
                <c:pt idx="44866">
                  <c:v>445.67898309999998</c:v>
                </c:pt>
                <c:pt idx="44867">
                  <c:v>445.68891910000002</c:v>
                </c:pt>
                <c:pt idx="44868">
                  <c:v>445.6988551</c:v>
                </c:pt>
                <c:pt idx="44869">
                  <c:v>445.70879109999998</c:v>
                </c:pt>
                <c:pt idx="44870">
                  <c:v>445.71872610000003</c:v>
                </c:pt>
                <c:pt idx="44871">
                  <c:v>445.72866210000001</c:v>
                </c:pt>
                <c:pt idx="44872">
                  <c:v>445.73859809999999</c:v>
                </c:pt>
                <c:pt idx="44873">
                  <c:v>445.74853409999997</c:v>
                </c:pt>
                <c:pt idx="44874">
                  <c:v>445.75846910000001</c:v>
                </c:pt>
                <c:pt idx="44875">
                  <c:v>445.7684051</c:v>
                </c:pt>
                <c:pt idx="44876">
                  <c:v>445.77834109999998</c:v>
                </c:pt>
                <c:pt idx="44877">
                  <c:v>445.78827710000002</c:v>
                </c:pt>
                <c:pt idx="44878">
                  <c:v>445.7982131</c:v>
                </c:pt>
                <c:pt idx="44879">
                  <c:v>445.80814809999998</c:v>
                </c:pt>
                <c:pt idx="44880">
                  <c:v>445.81808410000002</c:v>
                </c:pt>
                <c:pt idx="44881">
                  <c:v>445.8280201</c:v>
                </c:pt>
                <c:pt idx="44882">
                  <c:v>445.83795609999999</c:v>
                </c:pt>
                <c:pt idx="44883">
                  <c:v>445.84789210000002</c:v>
                </c:pt>
                <c:pt idx="44884">
                  <c:v>445.85782710000001</c:v>
                </c:pt>
                <c:pt idx="44885">
                  <c:v>445.86776309999999</c:v>
                </c:pt>
                <c:pt idx="44886">
                  <c:v>445.87769909999997</c:v>
                </c:pt>
                <c:pt idx="44887">
                  <c:v>445.8876363</c:v>
                </c:pt>
                <c:pt idx="44888">
                  <c:v>445.89757129999998</c:v>
                </c:pt>
                <c:pt idx="44889">
                  <c:v>445.90750730000002</c:v>
                </c:pt>
                <c:pt idx="44890">
                  <c:v>445.9174433</c:v>
                </c:pt>
                <c:pt idx="44891">
                  <c:v>445.92737929999998</c:v>
                </c:pt>
                <c:pt idx="44892">
                  <c:v>445.93731530000002</c:v>
                </c:pt>
                <c:pt idx="44893">
                  <c:v>445.94725030000001</c:v>
                </c:pt>
                <c:pt idx="44894">
                  <c:v>445.95718629999999</c:v>
                </c:pt>
                <c:pt idx="44895">
                  <c:v>445.96712230000003</c:v>
                </c:pt>
                <c:pt idx="44896">
                  <c:v>445.97705830000001</c:v>
                </c:pt>
                <c:pt idx="44897">
                  <c:v>445.98699329999999</c:v>
                </c:pt>
                <c:pt idx="44898">
                  <c:v>445.99692929999998</c:v>
                </c:pt>
                <c:pt idx="44899">
                  <c:v>446.00686530000002</c:v>
                </c:pt>
                <c:pt idx="44900">
                  <c:v>446.0168013</c:v>
                </c:pt>
                <c:pt idx="44901">
                  <c:v>446.02673729999998</c:v>
                </c:pt>
                <c:pt idx="44902">
                  <c:v>446.03667230000002</c:v>
                </c:pt>
                <c:pt idx="44903">
                  <c:v>446.0466083</c:v>
                </c:pt>
                <c:pt idx="44904">
                  <c:v>446.05654429999998</c:v>
                </c:pt>
                <c:pt idx="44905">
                  <c:v>446.06648030000002</c:v>
                </c:pt>
                <c:pt idx="44906">
                  <c:v>446.07641630000001</c:v>
                </c:pt>
                <c:pt idx="44907">
                  <c:v>446.08635129999999</c:v>
                </c:pt>
                <c:pt idx="44908">
                  <c:v>446.09628729999997</c:v>
                </c:pt>
                <c:pt idx="44909">
                  <c:v>446.10622330000001</c:v>
                </c:pt>
                <c:pt idx="44910">
                  <c:v>446.11615929999999</c:v>
                </c:pt>
                <c:pt idx="44911">
                  <c:v>446.12609529999997</c:v>
                </c:pt>
                <c:pt idx="44912">
                  <c:v>446.13603030000002</c:v>
                </c:pt>
                <c:pt idx="44913">
                  <c:v>446.1459663</c:v>
                </c:pt>
                <c:pt idx="44914">
                  <c:v>446.15590229999998</c:v>
                </c:pt>
                <c:pt idx="44915">
                  <c:v>446.16583830000002</c:v>
                </c:pt>
                <c:pt idx="44916">
                  <c:v>446.1757733</c:v>
                </c:pt>
                <c:pt idx="44917">
                  <c:v>446.18570920000002</c:v>
                </c:pt>
                <c:pt idx="44918">
                  <c:v>446.19564530000002</c:v>
                </c:pt>
                <c:pt idx="44919">
                  <c:v>446.20558130000001</c:v>
                </c:pt>
                <c:pt idx="44920">
                  <c:v>446.21551729999999</c:v>
                </c:pt>
                <c:pt idx="44921">
                  <c:v>446.22545229999997</c:v>
                </c:pt>
                <c:pt idx="44922">
                  <c:v>446.23538830000001</c:v>
                </c:pt>
                <c:pt idx="44923">
                  <c:v>446.24532429999999</c:v>
                </c:pt>
                <c:pt idx="44924">
                  <c:v>446.25526029999997</c:v>
                </c:pt>
                <c:pt idx="44925">
                  <c:v>446.26519630000001</c:v>
                </c:pt>
                <c:pt idx="44926">
                  <c:v>446.2751313</c:v>
                </c:pt>
                <c:pt idx="44927">
                  <c:v>446.28506729999998</c:v>
                </c:pt>
                <c:pt idx="44928">
                  <c:v>446.29500330000002</c:v>
                </c:pt>
                <c:pt idx="44929">
                  <c:v>446.3049393</c:v>
                </c:pt>
                <c:pt idx="44930">
                  <c:v>446.31487529999998</c:v>
                </c:pt>
                <c:pt idx="44931">
                  <c:v>446.32481030000002</c:v>
                </c:pt>
                <c:pt idx="44932">
                  <c:v>446.33474630000001</c:v>
                </c:pt>
                <c:pt idx="44933">
                  <c:v>446.34468229999999</c:v>
                </c:pt>
                <c:pt idx="44934">
                  <c:v>446.3546182</c:v>
                </c:pt>
                <c:pt idx="44935">
                  <c:v>446.36455330000001</c:v>
                </c:pt>
                <c:pt idx="44936">
                  <c:v>446.37448929999999</c:v>
                </c:pt>
                <c:pt idx="44937">
                  <c:v>446.38442529999998</c:v>
                </c:pt>
                <c:pt idx="44938">
                  <c:v>446.39436130000001</c:v>
                </c:pt>
                <c:pt idx="44939">
                  <c:v>446.4042973</c:v>
                </c:pt>
                <c:pt idx="44940">
                  <c:v>446.41423229999998</c:v>
                </c:pt>
                <c:pt idx="44941">
                  <c:v>446.42416830000002</c:v>
                </c:pt>
                <c:pt idx="44942">
                  <c:v>446.4341043</c:v>
                </c:pt>
                <c:pt idx="44943">
                  <c:v>446.44404029999998</c:v>
                </c:pt>
                <c:pt idx="44944">
                  <c:v>446.45397630000002</c:v>
                </c:pt>
                <c:pt idx="44945">
                  <c:v>446.46391130000001</c:v>
                </c:pt>
                <c:pt idx="44946">
                  <c:v>446.47384729999999</c:v>
                </c:pt>
                <c:pt idx="44947">
                  <c:v>446.48378330000003</c:v>
                </c:pt>
                <c:pt idx="44948">
                  <c:v>446.49371930000001</c:v>
                </c:pt>
                <c:pt idx="44949">
                  <c:v>446.50365529999999</c:v>
                </c:pt>
                <c:pt idx="44950">
                  <c:v>446.51359029999998</c:v>
                </c:pt>
                <c:pt idx="44951">
                  <c:v>446.52352630000001</c:v>
                </c:pt>
                <c:pt idx="44952">
                  <c:v>446.5334623</c:v>
                </c:pt>
                <c:pt idx="44953">
                  <c:v>446.54339829999998</c:v>
                </c:pt>
                <c:pt idx="44954">
                  <c:v>446.55333430000002</c:v>
                </c:pt>
                <c:pt idx="44955">
                  <c:v>446.5632693</c:v>
                </c:pt>
                <c:pt idx="44956">
                  <c:v>446.57320529999998</c:v>
                </c:pt>
                <c:pt idx="44957">
                  <c:v>446.58314130000002</c:v>
                </c:pt>
                <c:pt idx="44958">
                  <c:v>446.5930773</c:v>
                </c:pt>
                <c:pt idx="44959">
                  <c:v>446.60301329999999</c:v>
                </c:pt>
                <c:pt idx="44960">
                  <c:v>446.61294930000003</c:v>
                </c:pt>
                <c:pt idx="44961">
                  <c:v>446.62288430000001</c:v>
                </c:pt>
                <c:pt idx="44962">
                  <c:v>446.63282029999999</c:v>
                </c:pt>
                <c:pt idx="44963">
                  <c:v>446.64275629999997</c:v>
                </c:pt>
                <c:pt idx="44964">
                  <c:v>446.65269230000001</c:v>
                </c:pt>
                <c:pt idx="44965">
                  <c:v>446.66262829999999</c:v>
                </c:pt>
                <c:pt idx="44966">
                  <c:v>446.67256329999998</c:v>
                </c:pt>
                <c:pt idx="44967">
                  <c:v>446.68249930000002</c:v>
                </c:pt>
                <c:pt idx="44968">
                  <c:v>446.6924353</c:v>
                </c:pt>
                <c:pt idx="44969">
                  <c:v>446.70237129999998</c:v>
                </c:pt>
                <c:pt idx="44970">
                  <c:v>446.71230730000002</c:v>
                </c:pt>
                <c:pt idx="44971">
                  <c:v>446.7222423</c:v>
                </c:pt>
                <c:pt idx="44972">
                  <c:v>446.73217829999999</c:v>
                </c:pt>
                <c:pt idx="44973">
                  <c:v>446.74211430000003</c:v>
                </c:pt>
                <c:pt idx="44974">
                  <c:v>446.75205030000001</c:v>
                </c:pt>
                <c:pt idx="44975">
                  <c:v>446.76198629999999</c:v>
                </c:pt>
                <c:pt idx="44976">
                  <c:v>446.77192230000003</c:v>
                </c:pt>
                <c:pt idx="44977">
                  <c:v>446.78185730000001</c:v>
                </c:pt>
                <c:pt idx="44978">
                  <c:v>446.79179329999999</c:v>
                </c:pt>
                <c:pt idx="44979">
                  <c:v>446.80172929999998</c:v>
                </c:pt>
                <c:pt idx="44980">
                  <c:v>446.81166530000002</c:v>
                </c:pt>
                <c:pt idx="44981">
                  <c:v>446.8216013</c:v>
                </c:pt>
                <c:pt idx="44982">
                  <c:v>446.83153629999998</c:v>
                </c:pt>
                <c:pt idx="44983">
                  <c:v>446.84147230000002</c:v>
                </c:pt>
                <c:pt idx="44984">
                  <c:v>446.8514083</c:v>
                </c:pt>
                <c:pt idx="44985">
                  <c:v>446.86134429999998</c:v>
                </c:pt>
                <c:pt idx="44986">
                  <c:v>446.87128030000002</c:v>
                </c:pt>
                <c:pt idx="44987">
                  <c:v>446.88121630000001</c:v>
                </c:pt>
                <c:pt idx="44988">
                  <c:v>446.89114999999998</c:v>
                </c:pt>
                <c:pt idx="44989">
                  <c:v>446.90108600000002</c:v>
                </c:pt>
                <c:pt idx="44990">
                  <c:v>446.911022</c:v>
                </c:pt>
                <c:pt idx="44991">
                  <c:v>446.92095799999998</c:v>
                </c:pt>
                <c:pt idx="44992">
                  <c:v>446.93089400000002</c:v>
                </c:pt>
                <c:pt idx="44993">
                  <c:v>446.94083000000001</c:v>
                </c:pt>
                <c:pt idx="44994">
                  <c:v>446.95076499999999</c:v>
                </c:pt>
                <c:pt idx="44995">
                  <c:v>446.96070099999997</c:v>
                </c:pt>
                <c:pt idx="44996">
                  <c:v>446.97063700000001</c:v>
                </c:pt>
                <c:pt idx="44997">
                  <c:v>446.98057299999999</c:v>
                </c:pt>
                <c:pt idx="44998">
                  <c:v>446.99050899999997</c:v>
                </c:pt>
                <c:pt idx="44999">
                  <c:v>447.00044500000001</c:v>
                </c:pt>
                <c:pt idx="45000">
                  <c:v>447.010381</c:v>
                </c:pt>
                <c:pt idx="45001">
                  <c:v>447.02031599999998</c:v>
                </c:pt>
                <c:pt idx="45002">
                  <c:v>447.03025200000002</c:v>
                </c:pt>
                <c:pt idx="45003">
                  <c:v>447.040188</c:v>
                </c:pt>
                <c:pt idx="45004">
                  <c:v>447.05012399999998</c:v>
                </c:pt>
                <c:pt idx="45005">
                  <c:v>447.06006000000002</c:v>
                </c:pt>
                <c:pt idx="45006">
                  <c:v>447.069996</c:v>
                </c:pt>
                <c:pt idx="45007">
                  <c:v>447.07993099999999</c:v>
                </c:pt>
                <c:pt idx="45008">
                  <c:v>447.08986700000003</c:v>
                </c:pt>
                <c:pt idx="45009">
                  <c:v>447.09980300000001</c:v>
                </c:pt>
                <c:pt idx="45010">
                  <c:v>447.10973899999999</c:v>
                </c:pt>
                <c:pt idx="45011">
                  <c:v>447.11967499999997</c:v>
                </c:pt>
                <c:pt idx="45012">
                  <c:v>447.12961100000001</c:v>
                </c:pt>
                <c:pt idx="45013">
                  <c:v>447.13954699999999</c:v>
                </c:pt>
                <c:pt idx="45014">
                  <c:v>447.14948199999998</c:v>
                </c:pt>
                <c:pt idx="45015">
                  <c:v>447.15941800000002</c:v>
                </c:pt>
                <c:pt idx="45016">
                  <c:v>447.169354</c:v>
                </c:pt>
                <c:pt idx="45017">
                  <c:v>447.17928999999998</c:v>
                </c:pt>
                <c:pt idx="45018">
                  <c:v>447.18922600000002</c:v>
                </c:pt>
                <c:pt idx="45019">
                  <c:v>447.199162</c:v>
                </c:pt>
                <c:pt idx="45020">
                  <c:v>447.20909799999998</c:v>
                </c:pt>
                <c:pt idx="45021">
                  <c:v>447.21903300000002</c:v>
                </c:pt>
                <c:pt idx="45022">
                  <c:v>447.22896900000001</c:v>
                </c:pt>
                <c:pt idx="45023">
                  <c:v>447.23890499999999</c:v>
                </c:pt>
                <c:pt idx="45024">
                  <c:v>447.24884100000003</c:v>
                </c:pt>
                <c:pt idx="45025">
                  <c:v>447.25877700000001</c:v>
                </c:pt>
                <c:pt idx="45026">
                  <c:v>447.26871299999999</c:v>
                </c:pt>
                <c:pt idx="45027">
                  <c:v>447.27864899999997</c:v>
                </c:pt>
                <c:pt idx="45028">
                  <c:v>447.28858400000001</c:v>
                </c:pt>
                <c:pt idx="45029">
                  <c:v>447.29852</c:v>
                </c:pt>
                <c:pt idx="45030">
                  <c:v>447.30845599999998</c:v>
                </c:pt>
                <c:pt idx="45031">
                  <c:v>447.31839200000002</c:v>
                </c:pt>
                <c:pt idx="45032">
                  <c:v>447.328328</c:v>
                </c:pt>
                <c:pt idx="45033">
                  <c:v>447.33826399999998</c:v>
                </c:pt>
                <c:pt idx="45034">
                  <c:v>447.34820000000002</c:v>
                </c:pt>
                <c:pt idx="45035">
                  <c:v>447.358136</c:v>
                </c:pt>
                <c:pt idx="45036">
                  <c:v>447.36807099999999</c:v>
                </c:pt>
                <c:pt idx="45037">
                  <c:v>447.37800700000003</c:v>
                </c:pt>
                <c:pt idx="45038">
                  <c:v>447.38794300000001</c:v>
                </c:pt>
                <c:pt idx="45039">
                  <c:v>447.39787899999999</c:v>
                </c:pt>
                <c:pt idx="45040">
                  <c:v>447.40781500000003</c:v>
                </c:pt>
                <c:pt idx="45041">
                  <c:v>447.41775100000001</c:v>
                </c:pt>
                <c:pt idx="45042">
                  <c:v>447.42768699999999</c:v>
                </c:pt>
                <c:pt idx="45043">
                  <c:v>447.43762299999997</c:v>
                </c:pt>
                <c:pt idx="45044">
                  <c:v>447.44755800000001</c:v>
                </c:pt>
                <c:pt idx="45045">
                  <c:v>447.457494</c:v>
                </c:pt>
                <c:pt idx="45046">
                  <c:v>447.46742999999998</c:v>
                </c:pt>
                <c:pt idx="45047">
                  <c:v>447.47736600000002</c:v>
                </c:pt>
                <c:pt idx="45048">
                  <c:v>447.487302</c:v>
                </c:pt>
                <c:pt idx="45049">
                  <c:v>447.49723799999998</c:v>
                </c:pt>
                <c:pt idx="45050">
                  <c:v>447.50717400000002</c:v>
                </c:pt>
                <c:pt idx="45051">
                  <c:v>447.517109</c:v>
                </c:pt>
                <c:pt idx="45052">
                  <c:v>447.52704499999999</c:v>
                </c:pt>
                <c:pt idx="45053">
                  <c:v>447.53698100000003</c:v>
                </c:pt>
                <c:pt idx="45054">
                  <c:v>447.54691700000001</c:v>
                </c:pt>
                <c:pt idx="45055">
                  <c:v>447.55685299999999</c:v>
                </c:pt>
                <c:pt idx="45056">
                  <c:v>447.56678900000003</c:v>
                </c:pt>
                <c:pt idx="45057">
                  <c:v>447.57672500000001</c:v>
                </c:pt>
                <c:pt idx="45058">
                  <c:v>447.58666099999999</c:v>
                </c:pt>
                <c:pt idx="45059">
                  <c:v>447.59659699999997</c:v>
                </c:pt>
                <c:pt idx="45060">
                  <c:v>447.60653200000002</c:v>
                </c:pt>
                <c:pt idx="45061">
                  <c:v>447.616468</c:v>
                </c:pt>
                <c:pt idx="45062">
                  <c:v>447.62640399999998</c:v>
                </c:pt>
                <c:pt idx="45063">
                  <c:v>447.63634000000002</c:v>
                </c:pt>
                <c:pt idx="45064">
                  <c:v>447.646276</c:v>
                </c:pt>
                <c:pt idx="45065">
                  <c:v>447.65621199999998</c:v>
                </c:pt>
                <c:pt idx="45066">
                  <c:v>447.66614800000002</c:v>
                </c:pt>
                <c:pt idx="45067">
                  <c:v>447.67608300000001</c:v>
                </c:pt>
                <c:pt idx="45068">
                  <c:v>447.68601899999999</c:v>
                </c:pt>
                <c:pt idx="45069">
                  <c:v>447.69595500000003</c:v>
                </c:pt>
                <c:pt idx="45070">
                  <c:v>447.70589100000001</c:v>
                </c:pt>
                <c:pt idx="45071">
                  <c:v>447.71582699999999</c:v>
                </c:pt>
                <c:pt idx="45072">
                  <c:v>447.72576299999997</c:v>
                </c:pt>
                <c:pt idx="45073">
                  <c:v>447.73569900000001</c:v>
                </c:pt>
                <c:pt idx="45074">
                  <c:v>447.74563499999999</c:v>
                </c:pt>
                <c:pt idx="45075">
                  <c:v>447.75556999999998</c:v>
                </c:pt>
                <c:pt idx="45076">
                  <c:v>447.76550600000002</c:v>
                </c:pt>
                <c:pt idx="45077">
                  <c:v>447.775442</c:v>
                </c:pt>
                <c:pt idx="45078">
                  <c:v>447.78537799999998</c:v>
                </c:pt>
                <c:pt idx="45079">
                  <c:v>447.79531400000002</c:v>
                </c:pt>
                <c:pt idx="45080">
                  <c:v>447.80525</c:v>
                </c:pt>
                <c:pt idx="45081">
                  <c:v>447.81518599999998</c:v>
                </c:pt>
                <c:pt idx="45082">
                  <c:v>447.82512200000002</c:v>
                </c:pt>
                <c:pt idx="45083">
                  <c:v>447.83505700000001</c:v>
                </c:pt>
                <c:pt idx="45084">
                  <c:v>447.84499299999999</c:v>
                </c:pt>
                <c:pt idx="45085">
                  <c:v>447.85492900000003</c:v>
                </c:pt>
                <c:pt idx="45086">
                  <c:v>447.86486500000001</c:v>
                </c:pt>
                <c:pt idx="45087">
                  <c:v>447.87480099999999</c:v>
                </c:pt>
                <c:pt idx="45088">
                  <c:v>447.88473699999997</c:v>
                </c:pt>
                <c:pt idx="45089">
                  <c:v>447.89467400000001</c:v>
                </c:pt>
                <c:pt idx="45090">
                  <c:v>447.90460999999999</c:v>
                </c:pt>
                <c:pt idx="45091">
                  <c:v>447.91454599999997</c:v>
                </c:pt>
                <c:pt idx="45092">
                  <c:v>447.92448100000001</c:v>
                </c:pt>
                <c:pt idx="45093">
                  <c:v>447.934417</c:v>
                </c:pt>
                <c:pt idx="45094">
                  <c:v>447.94435299999998</c:v>
                </c:pt>
                <c:pt idx="45095">
                  <c:v>447.95428900000002</c:v>
                </c:pt>
                <c:pt idx="45096">
                  <c:v>447.964225</c:v>
                </c:pt>
                <c:pt idx="45097">
                  <c:v>447.97416099999998</c:v>
                </c:pt>
                <c:pt idx="45098">
                  <c:v>447.98409700000002</c:v>
                </c:pt>
              </c:numCache>
            </c:numRef>
          </c:xVal>
          <c:yVal>
            <c:numRef>
              <c:f>Sheet1!$B$2:$B$45100</c:f>
              <c:numCache>
                <c:formatCode>General</c:formatCode>
                <c:ptCount val="45099"/>
                <c:pt idx="0">
                  <c:v>-1.5068573E-2</c:v>
                </c:pt>
                <c:pt idx="1">
                  <c:v>-1.5748858000000001E-2</c:v>
                </c:pt>
                <c:pt idx="2">
                  <c:v>-1.3619394999999999E-2</c:v>
                </c:pt>
                <c:pt idx="3">
                  <c:v>-1.4031349E-2</c:v>
                </c:pt>
                <c:pt idx="4">
                  <c:v>-1.4824439E-2</c:v>
                </c:pt>
                <c:pt idx="5">
                  <c:v>-1.1074934E-2</c:v>
                </c:pt>
                <c:pt idx="6">
                  <c:v>-1.4625993E-2</c:v>
                </c:pt>
                <c:pt idx="7">
                  <c:v>-1.2558811E-2</c:v>
                </c:pt>
                <c:pt idx="8">
                  <c:v>-9.1302580000000005E-3</c:v>
                </c:pt>
                <c:pt idx="9">
                  <c:v>-9.9080490000000004E-3</c:v>
                </c:pt>
                <c:pt idx="10">
                  <c:v>-1.4635428000000001E-2</c:v>
                </c:pt>
                <c:pt idx="11">
                  <c:v>-8.8940719999999994E-3</c:v>
                </c:pt>
                <c:pt idx="12">
                  <c:v>-7.9118980000000005E-3</c:v>
                </c:pt>
                <c:pt idx="13">
                  <c:v>-1.1696628000000001E-2</c:v>
                </c:pt>
                <c:pt idx="14">
                  <c:v>-1.1470792E-2</c:v>
                </c:pt>
                <c:pt idx="15">
                  <c:v>-1.3157568999999999E-2</c:v>
                </c:pt>
                <c:pt idx="16">
                  <c:v>-1.2926674000000001E-2</c:v>
                </c:pt>
                <c:pt idx="17">
                  <c:v>-1.3437391E-2</c:v>
                </c:pt>
                <c:pt idx="18">
                  <c:v>-1.1137751E-2</c:v>
                </c:pt>
                <c:pt idx="19">
                  <c:v>-1.2228159000000001E-2</c:v>
                </c:pt>
                <c:pt idx="20">
                  <c:v>-1.2851072E-2</c:v>
                </c:pt>
                <c:pt idx="21">
                  <c:v>-1.2244524E-2</c:v>
                </c:pt>
                <c:pt idx="22">
                  <c:v>-1.4028841E-2</c:v>
                </c:pt>
                <c:pt idx="23">
                  <c:v>-1.5646330999999999E-2</c:v>
                </c:pt>
                <c:pt idx="24">
                  <c:v>-1.417973E-2</c:v>
                </c:pt>
                <c:pt idx="25">
                  <c:v>-1.6479707999999999E-2</c:v>
                </c:pt>
                <c:pt idx="26">
                  <c:v>-1.6624585000000001E-2</c:v>
                </c:pt>
                <c:pt idx="27">
                  <c:v>-1.4646464E-2</c:v>
                </c:pt>
                <c:pt idx="28">
                  <c:v>-1.6216128999999999E-2</c:v>
                </c:pt>
                <c:pt idx="29">
                  <c:v>-1.6522474999999998E-2</c:v>
                </c:pt>
                <c:pt idx="30">
                  <c:v>-1.5621259E-2</c:v>
                </c:pt>
                <c:pt idx="31">
                  <c:v>-1.8297963E-2</c:v>
                </c:pt>
                <c:pt idx="32">
                  <c:v>-1.7125372E-2</c:v>
                </c:pt>
                <c:pt idx="33">
                  <c:v>-2.2819552999999999E-2</c:v>
                </c:pt>
                <c:pt idx="34">
                  <c:v>-1.8266879E-2</c:v>
                </c:pt>
                <c:pt idx="35">
                  <c:v>-1.8840905000000002E-2</c:v>
                </c:pt>
                <c:pt idx="36">
                  <c:v>-1.9015078000000001E-2</c:v>
                </c:pt>
                <c:pt idx="37">
                  <c:v>-1.7256326999999998E-2</c:v>
                </c:pt>
                <c:pt idx="38">
                  <c:v>-1.6628619000000001E-2</c:v>
                </c:pt>
                <c:pt idx="39">
                  <c:v>-1.9557793E-2</c:v>
                </c:pt>
                <c:pt idx="40">
                  <c:v>-2.0160998999999999E-2</c:v>
                </c:pt>
                <c:pt idx="41">
                  <c:v>-1.6457719999999999E-2</c:v>
                </c:pt>
                <c:pt idx="42">
                  <c:v>-1.5848122999999999E-2</c:v>
                </c:pt>
                <c:pt idx="43">
                  <c:v>-1.5076335999999999E-2</c:v>
                </c:pt>
                <c:pt idx="44">
                  <c:v>-1.6558651000000001E-2</c:v>
                </c:pt>
                <c:pt idx="45">
                  <c:v>-1.8051233E-2</c:v>
                </c:pt>
                <c:pt idx="46">
                  <c:v>-1.6322307000000001E-2</c:v>
                </c:pt>
                <c:pt idx="47">
                  <c:v>-1.5807603E-2</c:v>
                </c:pt>
                <c:pt idx="48">
                  <c:v>-1.5136220000000001E-2</c:v>
                </c:pt>
                <c:pt idx="49">
                  <c:v>-1.3693701000000001E-2</c:v>
                </c:pt>
                <c:pt idx="50">
                  <c:v>-1.2186351E-2</c:v>
                </c:pt>
                <c:pt idx="51">
                  <c:v>-1.2957603E-2</c:v>
                </c:pt>
                <c:pt idx="52">
                  <c:v>-1.2420176999999999E-2</c:v>
                </c:pt>
                <c:pt idx="53">
                  <c:v>-1.2427179E-2</c:v>
                </c:pt>
                <c:pt idx="54">
                  <c:v>-7.7251009999999998E-3</c:v>
                </c:pt>
                <c:pt idx="55">
                  <c:v>-1.2615236E-2</c:v>
                </c:pt>
                <c:pt idx="56">
                  <c:v>-9.3472699999999995E-3</c:v>
                </c:pt>
                <c:pt idx="57">
                  <c:v>-1.0130277E-2</c:v>
                </c:pt>
                <c:pt idx="58">
                  <c:v>-1.2469064E-2</c:v>
                </c:pt>
                <c:pt idx="59">
                  <c:v>-1.0747292E-2</c:v>
                </c:pt>
                <c:pt idx="60">
                  <c:v>-8.9187659999999998E-3</c:v>
                </c:pt>
                <c:pt idx="61">
                  <c:v>-9.7700670000000003E-3</c:v>
                </c:pt>
                <c:pt idx="62">
                  <c:v>-6.9593670000000002E-3</c:v>
                </c:pt>
                <c:pt idx="63">
                  <c:v>-7.9155479999999997E-3</c:v>
                </c:pt>
                <c:pt idx="64">
                  <c:v>-1.0500412000000001E-2</c:v>
                </c:pt>
                <c:pt idx="65">
                  <c:v>-7.7336619999999997E-3</c:v>
                </c:pt>
                <c:pt idx="66">
                  <c:v>-1.1152628E-2</c:v>
                </c:pt>
                <c:pt idx="67">
                  <c:v>-1.1935862E-2</c:v>
                </c:pt>
                <c:pt idx="68">
                  <c:v>-1.1910031E-2</c:v>
                </c:pt>
                <c:pt idx="69">
                  <c:v>-1.0831754000000001E-2</c:v>
                </c:pt>
                <c:pt idx="70">
                  <c:v>-1.0312171E-2</c:v>
                </c:pt>
                <c:pt idx="71">
                  <c:v>-1.0782372E-2</c:v>
                </c:pt>
                <c:pt idx="72">
                  <c:v>-1.3050321E-2</c:v>
                </c:pt>
                <c:pt idx="73">
                  <c:v>-1.4921154000000001E-2</c:v>
                </c:pt>
                <c:pt idx="74">
                  <c:v>-1.2163716E-2</c:v>
                </c:pt>
                <c:pt idx="75">
                  <c:v>-1.581217E-2</c:v>
                </c:pt>
                <c:pt idx="76">
                  <c:v>-1.4047028E-2</c:v>
                </c:pt>
                <c:pt idx="77">
                  <c:v>-1.6206622E-2</c:v>
                </c:pt>
                <c:pt idx="78">
                  <c:v>-1.3098979E-2</c:v>
                </c:pt>
                <c:pt idx="79">
                  <c:v>-1.5793186000000001E-2</c:v>
                </c:pt>
                <c:pt idx="80">
                  <c:v>-1.7040875E-2</c:v>
                </c:pt>
                <c:pt idx="81">
                  <c:v>-1.6996935000000001E-2</c:v>
                </c:pt>
                <c:pt idx="82">
                  <c:v>-1.7180961000000002E-2</c:v>
                </c:pt>
                <c:pt idx="83">
                  <c:v>-1.5165058E-2</c:v>
                </c:pt>
                <c:pt idx="84">
                  <c:v>-1.8884428000000002E-2</c:v>
                </c:pt>
                <c:pt idx="85">
                  <c:v>-1.9175055999999999E-2</c:v>
                </c:pt>
                <c:pt idx="86">
                  <c:v>-1.6750250000000001E-2</c:v>
                </c:pt>
                <c:pt idx="87">
                  <c:v>-1.7640126999999999E-2</c:v>
                </c:pt>
                <c:pt idx="88">
                  <c:v>-1.7713895E-2</c:v>
                </c:pt>
                <c:pt idx="89">
                  <c:v>-1.4359644E-2</c:v>
                </c:pt>
                <c:pt idx="90">
                  <c:v>-1.5816391999999999E-2</c:v>
                </c:pt>
                <c:pt idx="91">
                  <c:v>-1.5739500999999999E-2</c:v>
                </c:pt>
                <c:pt idx="92">
                  <c:v>-1.6886521000000002E-2</c:v>
                </c:pt>
                <c:pt idx="93">
                  <c:v>-1.6823106000000001E-2</c:v>
                </c:pt>
                <c:pt idx="94">
                  <c:v>-1.4380986E-2</c:v>
                </c:pt>
                <c:pt idx="95">
                  <c:v>-1.3485670999999999E-2</c:v>
                </c:pt>
                <c:pt idx="96">
                  <c:v>-1.4479828E-2</c:v>
                </c:pt>
                <c:pt idx="97">
                  <c:v>-1.3893628999999999E-2</c:v>
                </c:pt>
                <c:pt idx="98">
                  <c:v>-1.0691444E-2</c:v>
                </c:pt>
                <c:pt idx="99">
                  <c:v>-8.7900610000000001E-3</c:v>
                </c:pt>
                <c:pt idx="100">
                  <c:v>-9.5149729999999995E-3</c:v>
                </c:pt>
                <c:pt idx="101">
                  <c:v>-1.1657677E-2</c:v>
                </c:pt>
                <c:pt idx="102">
                  <c:v>-7.8669329999999996E-3</c:v>
                </c:pt>
                <c:pt idx="103">
                  <c:v>-8.7194869999999997E-3</c:v>
                </c:pt>
                <c:pt idx="104">
                  <c:v>-9.1224240000000005E-3</c:v>
                </c:pt>
                <c:pt idx="105">
                  <c:v>-6.7490140000000002E-3</c:v>
                </c:pt>
                <c:pt idx="106">
                  <c:v>-5.5069159999999997E-3</c:v>
                </c:pt>
                <c:pt idx="107">
                  <c:v>-4.6821349999999996E-3</c:v>
                </c:pt>
                <c:pt idx="108">
                  <c:v>-7.5519580000000001E-3</c:v>
                </c:pt>
                <c:pt idx="109">
                  <c:v>-6.3230220000000002E-3</c:v>
                </c:pt>
                <c:pt idx="110">
                  <c:v>-6.3776170000000004E-3</c:v>
                </c:pt>
                <c:pt idx="111">
                  <c:v>-5.3609749999999996E-3</c:v>
                </c:pt>
                <c:pt idx="112">
                  <c:v>-6.243813E-3</c:v>
                </c:pt>
                <c:pt idx="113">
                  <c:v>-7.6616779999999999E-3</c:v>
                </c:pt>
                <c:pt idx="114">
                  <c:v>-8.898184E-3</c:v>
                </c:pt>
                <c:pt idx="115">
                  <c:v>-5.4392720000000002E-3</c:v>
                </c:pt>
                <c:pt idx="116">
                  <c:v>-5.9711060000000003E-3</c:v>
                </c:pt>
                <c:pt idx="117">
                  <c:v>-1.0437604E-2</c:v>
                </c:pt>
                <c:pt idx="118">
                  <c:v>-7.6886890000000003E-3</c:v>
                </c:pt>
                <c:pt idx="119">
                  <c:v>-1.0235281000000001E-2</c:v>
                </c:pt>
                <c:pt idx="120">
                  <c:v>-1.1813204000000001E-2</c:v>
                </c:pt>
                <c:pt idx="121">
                  <c:v>-1.2216219E-2</c:v>
                </c:pt>
                <c:pt idx="122">
                  <c:v>-1.0219114E-2</c:v>
                </c:pt>
                <c:pt idx="123">
                  <c:v>-9.9449959999999994E-3</c:v>
                </c:pt>
                <c:pt idx="124">
                  <c:v>-9.7172960000000003E-3</c:v>
                </c:pt>
                <c:pt idx="125">
                  <c:v>-1.2021502E-2</c:v>
                </c:pt>
                <c:pt idx="126">
                  <c:v>-9.761011E-3</c:v>
                </c:pt>
                <c:pt idx="127">
                  <c:v>-9.5840249999999995E-3</c:v>
                </c:pt>
                <c:pt idx="128">
                  <c:v>-1.2010698E-2</c:v>
                </c:pt>
                <c:pt idx="129">
                  <c:v>-1.0746723999999999E-2</c:v>
                </c:pt>
                <c:pt idx="130">
                  <c:v>-8.8851739999999992E-3</c:v>
                </c:pt>
                <c:pt idx="131">
                  <c:v>-8.2258120000000007E-3</c:v>
                </c:pt>
                <c:pt idx="132">
                  <c:v>-8.4407279999999998E-3</c:v>
                </c:pt>
                <c:pt idx="133">
                  <c:v>-9.3386349999999996E-3</c:v>
                </c:pt>
                <c:pt idx="134">
                  <c:v>-8.0984009999999999E-3</c:v>
                </c:pt>
                <c:pt idx="135">
                  <c:v>-8.0006959999999998E-3</c:v>
                </c:pt>
                <c:pt idx="136">
                  <c:v>-8.2555609999999998E-3</c:v>
                </c:pt>
                <c:pt idx="137">
                  <c:v>-5.5675189999999999E-3</c:v>
                </c:pt>
                <c:pt idx="138">
                  <c:v>-8.3332119999999996E-3</c:v>
                </c:pt>
                <c:pt idx="139">
                  <c:v>-6.8950299999999999E-3</c:v>
                </c:pt>
                <c:pt idx="140">
                  <c:v>-4.4366659999999997E-3</c:v>
                </c:pt>
                <c:pt idx="141">
                  <c:v>-7.4683730000000004E-3</c:v>
                </c:pt>
                <c:pt idx="142">
                  <c:v>-3.2560509999999998E-3</c:v>
                </c:pt>
                <c:pt idx="143">
                  <c:v>-4.7813179999999997E-3</c:v>
                </c:pt>
                <c:pt idx="144">
                  <c:v>-4.6364409999999998E-3</c:v>
                </c:pt>
                <c:pt idx="145">
                  <c:v>-6.063316E-3</c:v>
                </c:pt>
                <c:pt idx="146">
                  <c:v>-2.794286E-3</c:v>
                </c:pt>
                <c:pt idx="147">
                  <c:v>-6.2550349999999999E-3</c:v>
                </c:pt>
                <c:pt idx="148">
                  <c:v>-7.9080590000000003E-3</c:v>
                </c:pt>
                <c:pt idx="149">
                  <c:v>-1.369657E-3</c:v>
                </c:pt>
                <c:pt idx="150">
                  <c:v>-4.3252330000000004E-3</c:v>
                </c:pt>
                <c:pt idx="151">
                  <c:v>-3.6049620000000002E-3</c:v>
                </c:pt>
                <c:pt idx="152">
                  <c:v>-5.4015310000000002E-3</c:v>
                </c:pt>
                <c:pt idx="153">
                  <c:v>-3.9446289999999998E-3</c:v>
                </c:pt>
                <c:pt idx="154">
                  <c:v>-3.871392E-3</c:v>
                </c:pt>
                <c:pt idx="155">
                  <c:v>-3.2005800000000002E-3</c:v>
                </c:pt>
                <c:pt idx="156">
                  <c:v>-5.8576169999999999E-3</c:v>
                </c:pt>
                <c:pt idx="157">
                  <c:v>-3.7414290000000001E-3</c:v>
                </c:pt>
                <c:pt idx="158">
                  <c:v>-1.587731E-3</c:v>
                </c:pt>
                <c:pt idx="159">
                  <c:v>-3.0568840000000002E-3</c:v>
                </c:pt>
                <c:pt idx="160">
                  <c:v>-4.3503810000000004E-3</c:v>
                </c:pt>
                <c:pt idx="161">
                  <c:v>-6.3001899999999998E-3</c:v>
                </c:pt>
                <c:pt idx="162">
                  <c:v>-4.1970929999999998E-3</c:v>
                </c:pt>
                <c:pt idx="163">
                  <c:v>-2.790758E-3</c:v>
                </c:pt>
                <c:pt idx="164">
                  <c:v>-6.9767149999999997E-3</c:v>
                </c:pt>
                <c:pt idx="165">
                  <c:v>-4.6129669999999999E-3</c:v>
                </c:pt>
                <c:pt idx="166">
                  <c:v>-4.6039119999999999E-3</c:v>
                </c:pt>
                <c:pt idx="167">
                  <c:v>-8.3396359999999992E-3</c:v>
                </c:pt>
                <c:pt idx="168">
                  <c:v>-6.4277529999999996E-3</c:v>
                </c:pt>
                <c:pt idx="169">
                  <c:v>-6.4683049999999997E-3</c:v>
                </c:pt>
                <c:pt idx="170">
                  <c:v>-6.5884139999999999E-3</c:v>
                </c:pt>
                <c:pt idx="171">
                  <c:v>-5.9826310000000004E-3</c:v>
                </c:pt>
                <c:pt idx="172">
                  <c:v>-8.5256840000000004E-3</c:v>
                </c:pt>
                <c:pt idx="173">
                  <c:v>-4.7867200000000004E-3</c:v>
                </c:pt>
                <c:pt idx="174">
                  <c:v>-7.2474810000000001E-3</c:v>
                </c:pt>
                <c:pt idx="175">
                  <c:v>-8.3125490000000007E-3</c:v>
                </c:pt>
                <c:pt idx="176">
                  <c:v>-8.5719400000000001E-3</c:v>
                </c:pt>
                <c:pt idx="177">
                  <c:v>-9.8152240000000009E-3</c:v>
                </c:pt>
                <c:pt idx="178">
                  <c:v>-8.9134790000000002E-3</c:v>
                </c:pt>
                <c:pt idx="179">
                  <c:v>-9.6521999999999997E-3</c:v>
                </c:pt>
                <c:pt idx="180">
                  <c:v>-8.0636249999999996E-3</c:v>
                </c:pt>
                <c:pt idx="181">
                  <c:v>-9.6197100000000001E-3</c:v>
                </c:pt>
                <c:pt idx="182">
                  <c:v>-8.1038380000000004E-3</c:v>
                </c:pt>
                <c:pt idx="183">
                  <c:v>-6.6642439999999997E-3</c:v>
                </c:pt>
                <c:pt idx="184">
                  <c:v>-6.2583789999999997E-3</c:v>
                </c:pt>
                <c:pt idx="185">
                  <c:v>-7.1770540000000004E-3</c:v>
                </c:pt>
                <c:pt idx="186">
                  <c:v>-5.182346E-3</c:v>
                </c:pt>
                <c:pt idx="187">
                  <c:v>-4.8297069999999999E-3</c:v>
                </c:pt>
                <c:pt idx="188">
                  <c:v>-5.814011E-3</c:v>
                </c:pt>
                <c:pt idx="189">
                  <c:v>-3.6558630000000001E-3</c:v>
                </c:pt>
                <c:pt idx="190">
                  <c:v>-4.4095369999999998E-3</c:v>
                </c:pt>
                <c:pt idx="191">
                  <c:v>-3.3480010000000002E-3</c:v>
                </c:pt>
                <c:pt idx="192">
                  <c:v>-3.5080570000000002E-3</c:v>
                </c:pt>
                <c:pt idx="193">
                  <c:v>-4.6578110000000004E-3</c:v>
                </c:pt>
                <c:pt idx="194">
                  <c:v>-6.0256099999999998E-3</c:v>
                </c:pt>
                <c:pt idx="195">
                  <c:v>-3.179121E-3</c:v>
                </c:pt>
                <c:pt idx="196">
                  <c:v>-4.109896E-3</c:v>
                </c:pt>
                <c:pt idx="197">
                  <c:v>-3.7229759999999998E-3</c:v>
                </c:pt>
                <c:pt idx="198">
                  <c:v>-1.570077E-3</c:v>
                </c:pt>
                <c:pt idx="199">
                  <c:v>-4.8251029999999999E-3</c:v>
                </c:pt>
                <c:pt idx="200">
                  <c:v>-8.8628800000000005E-4</c:v>
                </c:pt>
                <c:pt idx="201">
                  <c:v>-6.3355599999999996E-4</c:v>
                </c:pt>
                <c:pt idx="202">
                  <c:v>-1.6532809999999999E-3</c:v>
                </c:pt>
                <c:pt idx="203">
                  <c:v>3.19406E-4</c:v>
                </c:pt>
                <c:pt idx="204">
                  <c:v>4.1021999999999999E-4</c:v>
                </c:pt>
                <c:pt idx="205">
                  <c:v>-1.1467039999999999E-3</c:v>
                </c:pt>
                <c:pt idx="206">
                  <c:v>-4.5683340000000003E-3</c:v>
                </c:pt>
                <c:pt idx="207">
                  <c:v>-7.42211E-4</c:v>
                </c:pt>
                <c:pt idx="208">
                  <c:v>-1.3949520000000001E-3</c:v>
                </c:pt>
                <c:pt idx="209">
                  <c:v>-2.9187000000000001E-4</c:v>
                </c:pt>
                <c:pt idx="210">
                  <c:v>-1.759006E-3</c:v>
                </c:pt>
                <c:pt idx="211">
                  <c:v>-1.179771E-3</c:v>
                </c:pt>
                <c:pt idx="212">
                  <c:v>-3.531874E-3</c:v>
                </c:pt>
                <c:pt idx="213">
                  <c:v>-1.9586709999999999E-3</c:v>
                </c:pt>
                <c:pt idx="214">
                  <c:v>-2.874265E-3</c:v>
                </c:pt>
                <c:pt idx="215">
                  <c:v>-4.0562510000000003E-3</c:v>
                </c:pt>
                <c:pt idx="216">
                  <c:v>-3.5510490000000001E-3</c:v>
                </c:pt>
                <c:pt idx="217">
                  <c:v>-2.9763770000000001E-3</c:v>
                </c:pt>
                <c:pt idx="218">
                  <c:v>-2.957468E-3</c:v>
                </c:pt>
                <c:pt idx="219">
                  <c:v>-4.9087990000000001E-3</c:v>
                </c:pt>
                <c:pt idx="220">
                  <c:v>-4.8150559999999999E-3</c:v>
                </c:pt>
                <c:pt idx="221">
                  <c:v>-5.1568880000000001E-3</c:v>
                </c:pt>
                <c:pt idx="222">
                  <c:v>-5.4655479999999998E-3</c:v>
                </c:pt>
                <c:pt idx="223">
                  <c:v>-7.0572159999999998E-3</c:v>
                </c:pt>
                <c:pt idx="224">
                  <c:v>-7.3890459999999998E-3</c:v>
                </c:pt>
                <c:pt idx="225">
                  <c:v>-9.0192659999999997E-3</c:v>
                </c:pt>
                <c:pt idx="226">
                  <c:v>-9.0126080000000001E-3</c:v>
                </c:pt>
                <c:pt idx="227">
                  <c:v>-8.9717270000000005E-3</c:v>
                </c:pt>
                <c:pt idx="228">
                  <c:v>-7.1413359999999999E-3</c:v>
                </c:pt>
                <c:pt idx="229">
                  <c:v>-9.7528589999999991E-3</c:v>
                </c:pt>
                <c:pt idx="230">
                  <c:v>-1.6682671E-2</c:v>
                </c:pt>
                <c:pt idx="231">
                  <c:v>-1.0799069E-2</c:v>
                </c:pt>
                <c:pt idx="232">
                  <c:v>-1.1203337000000001E-2</c:v>
                </c:pt>
                <c:pt idx="233">
                  <c:v>-1.2197026E-2</c:v>
                </c:pt>
                <c:pt idx="234">
                  <c:v>-1.3129932E-2</c:v>
                </c:pt>
                <c:pt idx="235">
                  <c:v>-1.0016015E-2</c:v>
                </c:pt>
                <c:pt idx="236">
                  <c:v>-1.2334296E-2</c:v>
                </c:pt>
                <c:pt idx="237">
                  <c:v>-1.392759E-2</c:v>
                </c:pt>
                <c:pt idx="238">
                  <c:v>-1.0819148000000001E-2</c:v>
                </c:pt>
                <c:pt idx="239">
                  <c:v>-1.0889721999999999E-2</c:v>
                </c:pt>
                <c:pt idx="240">
                  <c:v>-8.6310950000000001E-3</c:v>
                </c:pt>
                <c:pt idx="241">
                  <c:v>-7.4973870000000003E-3</c:v>
                </c:pt>
                <c:pt idx="242">
                  <c:v>-5.4619330000000004E-3</c:v>
                </c:pt>
                <c:pt idx="243">
                  <c:v>-6.7263660000000001E-3</c:v>
                </c:pt>
                <c:pt idx="244">
                  <c:v>-1.0538947E-2</c:v>
                </c:pt>
                <c:pt idx="245">
                  <c:v>-8.2574889999999998E-3</c:v>
                </c:pt>
                <c:pt idx="246">
                  <c:v>-4.5751359999999996E-3</c:v>
                </c:pt>
                <c:pt idx="247">
                  <c:v>-3.4392300000000002E-3</c:v>
                </c:pt>
                <c:pt idx="248">
                  <c:v>-5.1596319999999999E-3</c:v>
                </c:pt>
                <c:pt idx="249">
                  <c:v>-4.9955039999999996E-3</c:v>
                </c:pt>
                <c:pt idx="250">
                  <c:v>-4.3494220000000004E-3</c:v>
                </c:pt>
                <c:pt idx="251">
                  <c:v>-4.9686019999999999E-3</c:v>
                </c:pt>
                <c:pt idx="252">
                  <c:v>-5.9158889999999997E-3</c:v>
                </c:pt>
                <c:pt idx="253">
                  <c:v>-5.1680609999999998E-3</c:v>
                </c:pt>
                <c:pt idx="254">
                  <c:v>-3.998667E-3</c:v>
                </c:pt>
                <c:pt idx="255">
                  <c:v>-5.7245919999999997E-3</c:v>
                </c:pt>
                <c:pt idx="256">
                  <c:v>-6.8322800000000003E-4</c:v>
                </c:pt>
                <c:pt idx="257">
                  <c:v>-4.226919E-3</c:v>
                </c:pt>
                <c:pt idx="258">
                  <c:v>-3.6335669999999999E-3</c:v>
                </c:pt>
                <c:pt idx="259">
                  <c:v>-4.1820540000000002E-3</c:v>
                </c:pt>
                <c:pt idx="260">
                  <c:v>-5.1274999999999997E-4</c:v>
                </c:pt>
                <c:pt idx="261">
                  <c:v>-3.3195730000000001E-3</c:v>
                </c:pt>
                <c:pt idx="262">
                  <c:v>-1.1743960000000001E-3</c:v>
                </c:pt>
                <c:pt idx="263">
                  <c:v>-3.4415100000000001E-3</c:v>
                </c:pt>
                <c:pt idx="264">
                  <c:v>-6.064191E-3</c:v>
                </c:pt>
                <c:pt idx="265">
                  <c:v>-2.0985019999999999E-3</c:v>
                </c:pt>
                <c:pt idx="266">
                  <c:v>-5.1920289999999999E-3</c:v>
                </c:pt>
                <c:pt idx="267">
                  <c:v>-5.2260889999999997E-3</c:v>
                </c:pt>
                <c:pt idx="268">
                  <c:v>-6.9445399999999995E-4</c:v>
                </c:pt>
                <c:pt idx="269">
                  <c:v>8.6163099999999996E-4</c:v>
                </c:pt>
                <c:pt idx="270">
                  <c:v>-4.3373000000000001E-4</c:v>
                </c:pt>
                <c:pt idx="271">
                  <c:v>-4.0833670000000001E-3</c:v>
                </c:pt>
                <c:pt idx="272">
                  <c:v>-4.4016150000000002E-3</c:v>
                </c:pt>
                <c:pt idx="273" formatCode="0.00E+00">
                  <c:v>6.7902699999999996E-5</c:v>
                </c:pt>
                <c:pt idx="274">
                  <c:v>-2.7212260000000002E-3</c:v>
                </c:pt>
                <c:pt idx="275">
                  <c:v>-1.206539E-3</c:v>
                </c:pt>
                <c:pt idx="276">
                  <c:v>-3.2617000000000002E-3</c:v>
                </c:pt>
                <c:pt idx="277">
                  <c:v>-3.6964150000000002E-3</c:v>
                </c:pt>
                <c:pt idx="278">
                  <c:v>-4.951563E-3</c:v>
                </c:pt>
                <c:pt idx="279">
                  <c:v>-4.2125269999999998E-3</c:v>
                </c:pt>
                <c:pt idx="280">
                  <c:v>-2.7485869999999998E-3</c:v>
                </c:pt>
                <c:pt idx="281">
                  <c:v>-3.2267559999999999E-3</c:v>
                </c:pt>
                <c:pt idx="282">
                  <c:v>-6.8694280000000003E-3</c:v>
                </c:pt>
                <c:pt idx="283">
                  <c:v>-7.2828529999999997E-3</c:v>
                </c:pt>
                <c:pt idx="284">
                  <c:v>-6.1709829999999997E-3</c:v>
                </c:pt>
                <c:pt idx="285">
                  <c:v>-4.1989849999999997E-3</c:v>
                </c:pt>
                <c:pt idx="286">
                  <c:v>-4.2847390000000001E-3</c:v>
                </c:pt>
                <c:pt idx="287">
                  <c:v>-4.1830770000000003E-3</c:v>
                </c:pt>
                <c:pt idx="288">
                  <c:v>-6.4438339999999998E-3</c:v>
                </c:pt>
                <c:pt idx="289">
                  <c:v>-5.0966120000000004E-3</c:v>
                </c:pt>
                <c:pt idx="290">
                  <c:v>-5.2537390000000003E-3</c:v>
                </c:pt>
                <c:pt idx="291">
                  <c:v>-6.5030799999999996E-3</c:v>
                </c:pt>
                <c:pt idx="292">
                  <c:v>-1.0139893000000001E-2</c:v>
                </c:pt>
                <c:pt idx="293">
                  <c:v>-1.0003954000000001E-2</c:v>
                </c:pt>
                <c:pt idx="294">
                  <c:v>-1.2161648000000001E-2</c:v>
                </c:pt>
                <c:pt idx="295">
                  <c:v>-1.1742179E-2</c:v>
                </c:pt>
                <c:pt idx="296">
                  <c:v>-1.1693177000000001E-2</c:v>
                </c:pt>
                <c:pt idx="297">
                  <c:v>-1.3354471999999999E-2</c:v>
                </c:pt>
                <c:pt idx="298">
                  <c:v>-1.0673467000000001E-2</c:v>
                </c:pt>
                <c:pt idx="299">
                  <c:v>-8.585199E-3</c:v>
                </c:pt>
                <c:pt idx="300">
                  <c:v>-9.4483290000000001E-3</c:v>
                </c:pt>
                <c:pt idx="301">
                  <c:v>-7.9602800000000001E-3</c:v>
                </c:pt>
                <c:pt idx="302">
                  <c:v>-5.055304E-3</c:v>
                </c:pt>
                <c:pt idx="303">
                  <c:v>-3.6104819999999999E-3</c:v>
                </c:pt>
                <c:pt idx="304">
                  <c:v>-1.02567E-4</c:v>
                </c:pt>
                <c:pt idx="305">
                  <c:v>-6.4326130000000002E-3</c:v>
                </c:pt>
                <c:pt idx="306">
                  <c:v>-4.970805E-3</c:v>
                </c:pt>
                <c:pt idx="307">
                  <c:v>-3.8845720000000002E-3</c:v>
                </c:pt>
                <c:pt idx="308">
                  <c:v>-1.5590999999999999E-3</c:v>
                </c:pt>
                <c:pt idx="309">
                  <c:v>-1.7867849999999999E-3</c:v>
                </c:pt>
                <c:pt idx="310">
                  <c:v>-1.07865E-3</c:v>
                </c:pt>
                <c:pt idx="311">
                  <c:v>-9.0045800000000003E-4</c:v>
                </c:pt>
                <c:pt idx="312">
                  <c:v>2.1247700000000001E-4</c:v>
                </c:pt>
                <c:pt idx="313">
                  <c:v>2.10571E-4</c:v>
                </c:pt>
                <c:pt idx="314">
                  <c:v>7.71965E-4</c:v>
                </c:pt>
                <c:pt idx="315">
                  <c:v>1.9159890000000001E-3</c:v>
                </c:pt>
                <c:pt idx="316">
                  <c:v>2.1354329999999999E-3</c:v>
                </c:pt>
                <c:pt idx="317">
                  <c:v>2.9479570000000002E-3</c:v>
                </c:pt>
                <c:pt idx="318">
                  <c:v>1.6406109999999999E-3</c:v>
                </c:pt>
                <c:pt idx="319">
                  <c:v>-7.2097399999999999E-4</c:v>
                </c:pt>
                <c:pt idx="320">
                  <c:v>1.7879899999999999E-3</c:v>
                </c:pt>
                <c:pt idx="321">
                  <c:v>1.511E-3</c:v>
                </c:pt>
                <c:pt idx="322">
                  <c:v>1.0358920000000001E-3</c:v>
                </c:pt>
                <c:pt idx="323">
                  <c:v>-1.706759E-3</c:v>
                </c:pt>
                <c:pt idx="324">
                  <c:v>-2.6228860000000001E-3</c:v>
                </c:pt>
                <c:pt idx="325">
                  <c:v>-4.6164270000000002E-3</c:v>
                </c:pt>
                <c:pt idx="326">
                  <c:v>-1.259512E-3</c:v>
                </c:pt>
                <c:pt idx="327">
                  <c:v>-1.0463076999999999E-2</c:v>
                </c:pt>
                <c:pt idx="328">
                  <c:v>-1.4326258999999999E-2</c:v>
                </c:pt>
                <c:pt idx="329">
                  <c:v>-1.168954E-2</c:v>
                </c:pt>
                <c:pt idx="330">
                  <c:v>-1.5236605E-2</c:v>
                </c:pt>
                <c:pt idx="331">
                  <c:v>-1.9975270999999999E-2</c:v>
                </c:pt>
                <c:pt idx="332">
                  <c:v>-1.9379791E-2</c:v>
                </c:pt>
                <c:pt idx="333">
                  <c:v>-1.6487512999999999E-2</c:v>
                </c:pt>
                <c:pt idx="334">
                  <c:v>-1.4144995E-2</c:v>
                </c:pt>
                <c:pt idx="335">
                  <c:v>-1.8796522E-2</c:v>
                </c:pt>
                <c:pt idx="336">
                  <c:v>-1.2513326E-2</c:v>
                </c:pt>
                <c:pt idx="337">
                  <c:v>-6.1418260000000004E-3</c:v>
                </c:pt>
                <c:pt idx="338">
                  <c:v>-9.4164490000000003E-3</c:v>
                </c:pt>
                <c:pt idx="339">
                  <c:v>-6.488766E-3</c:v>
                </c:pt>
                <c:pt idx="340">
                  <c:v>-1.0408673E-2</c:v>
                </c:pt>
                <c:pt idx="341">
                  <c:v>-1.0598952E-2</c:v>
                </c:pt>
                <c:pt idx="342">
                  <c:v>-1.0130236000000001E-2</c:v>
                </c:pt>
                <c:pt idx="343">
                  <c:v>-7.1348829999999999E-3</c:v>
                </c:pt>
                <c:pt idx="344">
                  <c:v>-1.0012695E-2</c:v>
                </c:pt>
                <c:pt idx="345">
                  <c:v>-8.5463859999999996E-3</c:v>
                </c:pt>
                <c:pt idx="346">
                  <c:v>-4.0722750000000002E-3</c:v>
                </c:pt>
                <c:pt idx="347">
                  <c:v>-7.3281090000000002E-3</c:v>
                </c:pt>
                <c:pt idx="348">
                  <c:v>-4.434052E-3</c:v>
                </c:pt>
                <c:pt idx="349">
                  <c:v>-6.2619260000000001E-3</c:v>
                </c:pt>
                <c:pt idx="350">
                  <c:v>-4.4943860000000004E-3</c:v>
                </c:pt>
                <c:pt idx="351">
                  <c:v>-7.791414E-3</c:v>
                </c:pt>
                <c:pt idx="352">
                  <c:v>-2.6776119999999998E-3</c:v>
                </c:pt>
                <c:pt idx="353">
                  <c:v>-3.9181210000000001E-3</c:v>
                </c:pt>
                <c:pt idx="354">
                  <c:v>-6.2561099999999996E-3</c:v>
                </c:pt>
                <c:pt idx="355">
                  <c:v>-1.451304E-3</c:v>
                </c:pt>
                <c:pt idx="356">
                  <c:v>-3.2132509999999999E-3</c:v>
                </c:pt>
                <c:pt idx="357">
                  <c:v>-2.4385510000000002E-3</c:v>
                </c:pt>
                <c:pt idx="358">
                  <c:v>-1.4103049999999999E-3</c:v>
                </c:pt>
                <c:pt idx="359">
                  <c:v>-1.7619000000000001E-4</c:v>
                </c:pt>
                <c:pt idx="360">
                  <c:v>-7.8019500000000002E-4</c:v>
                </c:pt>
                <c:pt idx="361">
                  <c:v>1.8384989999999999E-3</c:v>
                </c:pt>
                <c:pt idx="362">
                  <c:v>2.262741E-3</c:v>
                </c:pt>
                <c:pt idx="363">
                  <c:v>-1.721958E-3</c:v>
                </c:pt>
                <c:pt idx="364" formatCode="0.00E+00">
                  <c:v>4.61144E-5</c:v>
                </c:pt>
                <c:pt idx="365">
                  <c:v>2.127739E-3</c:v>
                </c:pt>
                <c:pt idx="366">
                  <c:v>7.9482700000000001E-4</c:v>
                </c:pt>
                <c:pt idx="367">
                  <c:v>1.5671229999999999E-3</c:v>
                </c:pt>
                <c:pt idx="368">
                  <c:v>-1.20522E-4</c:v>
                </c:pt>
                <c:pt idx="369">
                  <c:v>4.689632E-3</c:v>
                </c:pt>
                <c:pt idx="370">
                  <c:v>1.9921159999999999E-3</c:v>
                </c:pt>
                <c:pt idx="371">
                  <c:v>2.9771649999999999E-3</c:v>
                </c:pt>
                <c:pt idx="372">
                  <c:v>1.3276029999999999E-3</c:v>
                </c:pt>
                <c:pt idx="373">
                  <c:v>-2.3323889999999998E-3</c:v>
                </c:pt>
                <c:pt idx="374">
                  <c:v>-1.0274399999999999E-3</c:v>
                </c:pt>
                <c:pt idx="375">
                  <c:v>-3.7634000000000002E-4</c:v>
                </c:pt>
                <c:pt idx="376">
                  <c:v>-2.0693119999999998E-3</c:v>
                </c:pt>
                <c:pt idx="377">
                  <c:v>-9.2054400000000003E-4</c:v>
                </c:pt>
                <c:pt idx="378">
                  <c:v>-2.7903490000000001E-3</c:v>
                </c:pt>
                <c:pt idx="379">
                  <c:v>-2.7943099999999999E-3</c:v>
                </c:pt>
                <c:pt idx="380">
                  <c:v>-2.2302800000000001E-4</c:v>
                </c:pt>
                <c:pt idx="381">
                  <c:v>-2.9228700000000002E-4</c:v>
                </c:pt>
                <c:pt idx="382">
                  <c:v>-2.808175E-3</c:v>
                </c:pt>
                <c:pt idx="383">
                  <c:v>-3.4691539999999999E-3</c:v>
                </c:pt>
                <c:pt idx="384">
                  <c:v>-2.6060240000000002E-3</c:v>
                </c:pt>
                <c:pt idx="385">
                  <c:v>-6.8043349999999999E-3</c:v>
                </c:pt>
                <c:pt idx="386">
                  <c:v>-3.2836359999999999E-3</c:v>
                </c:pt>
                <c:pt idx="387">
                  <c:v>-1.553724E-3</c:v>
                </c:pt>
                <c:pt idx="388">
                  <c:v>-4.358565E-3</c:v>
                </c:pt>
                <c:pt idx="389">
                  <c:v>-5.590818E-3</c:v>
                </c:pt>
                <c:pt idx="390">
                  <c:v>8.9184900000000001E-4</c:v>
                </c:pt>
                <c:pt idx="391">
                  <c:v>-2.2529360000000001E-3</c:v>
                </c:pt>
                <c:pt idx="392">
                  <c:v>-1.4087139999999999E-3</c:v>
                </c:pt>
                <c:pt idx="393">
                  <c:v>2.8438949999999999E-3</c:v>
                </c:pt>
                <c:pt idx="394" formatCode="0.00E+00">
                  <c:v>-7.6793599999999996E-5</c:v>
                </c:pt>
                <c:pt idx="395">
                  <c:v>-2.48307E-3</c:v>
                </c:pt>
                <c:pt idx="396">
                  <c:v>1.0815709999999999E-3</c:v>
                </c:pt>
                <c:pt idx="397">
                  <c:v>8.8464379999999999E-3</c:v>
                </c:pt>
                <c:pt idx="398">
                  <c:v>1.0145527999999999E-2</c:v>
                </c:pt>
                <c:pt idx="399">
                  <c:v>4.4157040000000003E-3</c:v>
                </c:pt>
                <c:pt idx="400">
                  <c:v>2.2486899999999998E-3</c:v>
                </c:pt>
                <c:pt idx="401">
                  <c:v>5.930233E-3</c:v>
                </c:pt>
                <c:pt idx="402">
                  <c:v>8.2935219999999994E-3</c:v>
                </c:pt>
                <c:pt idx="403">
                  <c:v>8.2894270000000003E-3</c:v>
                </c:pt>
                <c:pt idx="404">
                  <c:v>1.2124645E-2</c:v>
                </c:pt>
                <c:pt idx="405">
                  <c:v>7.1549769999999999E-3</c:v>
                </c:pt>
                <c:pt idx="406">
                  <c:v>-1.8813949999999999E-3</c:v>
                </c:pt>
                <c:pt idx="407">
                  <c:v>-2.889857E-3</c:v>
                </c:pt>
                <c:pt idx="408">
                  <c:v>4.0090619999999999E-3</c:v>
                </c:pt>
                <c:pt idx="409">
                  <c:v>3.7254789999999999E-3</c:v>
                </c:pt>
                <c:pt idx="410">
                  <c:v>1.3856249999999999E-3</c:v>
                </c:pt>
                <c:pt idx="411">
                  <c:v>1.3309870000000001E-3</c:v>
                </c:pt>
                <c:pt idx="412">
                  <c:v>-4.2214369999999998E-3</c:v>
                </c:pt>
                <c:pt idx="413">
                  <c:v>-1.505366E-3</c:v>
                </c:pt>
                <c:pt idx="414">
                  <c:v>-1.0989680000000001E-3</c:v>
                </c:pt>
                <c:pt idx="415">
                  <c:v>-2.9927320000000001E-3</c:v>
                </c:pt>
                <c:pt idx="416">
                  <c:v>-2.049707E-3</c:v>
                </c:pt>
                <c:pt idx="417">
                  <c:v>-1.2842499999999999E-4</c:v>
                </c:pt>
                <c:pt idx="418">
                  <c:v>-5.9538229999999996E-3</c:v>
                </c:pt>
                <c:pt idx="419">
                  <c:v>-5.3943710000000002E-3</c:v>
                </c:pt>
                <c:pt idx="420">
                  <c:v>-1.2184399999999999E-4</c:v>
                </c:pt>
                <c:pt idx="421">
                  <c:v>4.6446810000000003E-3</c:v>
                </c:pt>
                <c:pt idx="422">
                  <c:v>-2.8369369999999999E-3</c:v>
                </c:pt>
                <c:pt idx="423">
                  <c:v>-1.2134859999999999E-3</c:v>
                </c:pt>
                <c:pt idx="424">
                  <c:v>-1.6606499999999999E-4</c:v>
                </c:pt>
                <c:pt idx="425">
                  <c:v>-2.055987E-3</c:v>
                </c:pt>
                <c:pt idx="426">
                  <c:v>-4.3471040000000001E-3</c:v>
                </c:pt>
                <c:pt idx="427">
                  <c:v>1.3278789999999999E-3</c:v>
                </c:pt>
                <c:pt idx="428">
                  <c:v>8.2960200000000003E-4</c:v>
                </c:pt>
                <c:pt idx="429">
                  <c:v>-7.6506499999999999E-4</c:v>
                </c:pt>
                <c:pt idx="430">
                  <c:v>1.1641290000000001E-3</c:v>
                </c:pt>
                <c:pt idx="431">
                  <c:v>1.258971E-3</c:v>
                </c:pt>
                <c:pt idx="432">
                  <c:v>-1.225226E-3</c:v>
                </c:pt>
                <c:pt idx="433">
                  <c:v>-1.934779E-3</c:v>
                </c:pt>
                <c:pt idx="434">
                  <c:v>-1.2691020000000001E-2</c:v>
                </c:pt>
                <c:pt idx="435">
                  <c:v>-1.4196274E-2</c:v>
                </c:pt>
                <c:pt idx="436">
                  <c:v>-1.2128593999999999E-2</c:v>
                </c:pt>
                <c:pt idx="437">
                  <c:v>-7.5448629999999997E-3</c:v>
                </c:pt>
                <c:pt idx="438">
                  <c:v>-5.9869140000000003E-3</c:v>
                </c:pt>
                <c:pt idx="439">
                  <c:v>3.1493500000000002E-4</c:v>
                </c:pt>
                <c:pt idx="440" formatCode="0.00E+00">
                  <c:v>6.1135699999999998E-5</c:v>
                </c:pt>
                <c:pt idx="441">
                  <c:v>1.708755E-3</c:v>
                </c:pt>
                <c:pt idx="442">
                  <c:v>1.441108E-3</c:v>
                </c:pt>
                <c:pt idx="443">
                  <c:v>-4.3242869999999996E-3</c:v>
                </c:pt>
                <c:pt idx="444">
                  <c:v>-1.830503E-3</c:v>
                </c:pt>
                <c:pt idx="445">
                  <c:v>-1.8144499999999999E-4</c:v>
                </c:pt>
                <c:pt idx="446">
                  <c:v>2.5477630000000002E-3</c:v>
                </c:pt>
                <c:pt idx="447">
                  <c:v>-3.778984E-3</c:v>
                </c:pt>
                <c:pt idx="448">
                  <c:v>-7.6108899999999995E-4</c:v>
                </c:pt>
                <c:pt idx="449">
                  <c:v>1.09716E-4</c:v>
                </c:pt>
                <c:pt idx="450">
                  <c:v>-1.545439E-3</c:v>
                </c:pt>
                <c:pt idx="451">
                  <c:v>1.176456E-3</c:v>
                </c:pt>
                <c:pt idx="452">
                  <c:v>1.756227E-3</c:v>
                </c:pt>
                <c:pt idx="453">
                  <c:v>-2.7609299999999999E-4</c:v>
                </c:pt>
                <c:pt idx="454">
                  <c:v>2.0975820000000002E-3</c:v>
                </c:pt>
                <c:pt idx="455">
                  <c:v>1.973954E-3</c:v>
                </c:pt>
                <c:pt idx="456">
                  <c:v>3.0488049999999999E-3</c:v>
                </c:pt>
                <c:pt idx="457">
                  <c:v>2.9848980000000002E-3</c:v>
                </c:pt>
                <c:pt idx="458">
                  <c:v>4.400368E-3</c:v>
                </c:pt>
                <c:pt idx="459">
                  <c:v>3.0317809999999999E-3</c:v>
                </c:pt>
                <c:pt idx="460" formatCode="0.00E+00">
                  <c:v>-5.0295099999999999E-5</c:v>
                </c:pt>
                <c:pt idx="461">
                  <c:v>5.7344930000000002E-3</c:v>
                </c:pt>
                <c:pt idx="462">
                  <c:v>5.3411439999999999E-3</c:v>
                </c:pt>
                <c:pt idx="463">
                  <c:v>4.0540790000000004E-3</c:v>
                </c:pt>
                <c:pt idx="464">
                  <c:v>5.3755399999999998E-3</c:v>
                </c:pt>
                <c:pt idx="465">
                  <c:v>7.0184230000000002E-3</c:v>
                </c:pt>
                <c:pt idx="466">
                  <c:v>6.5206780000000002E-3</c:v>
                </c:pt>
                <c:pt idx="467">
                  <c:v>1.0113815E-2</c:v>
                </c:pt>
                <c:pt idx="468">
                  <c:v>6.9108320000000004E-3</c:v>
                </c:pt>
                <c:pt idx="469">
                  <c:v>6.2791310000000003E-3</c:v>
                </c:pt>
                <c:pt idx="470">
                  <c:v>9.1486870000000008E-3</c:v>
                </c:pt>
                <c:pt idx="471">
                  <c:v>9.2745410000000007E-3</c:v>
                </c:pt>
                <c:pt idx="472">
                  <c:v>6.7900779999999997E-3</c:v>
                </c:pt>
                <c:pt idx="473">
                  <c:v>8.0711250000000002E-3</c:v>
                </c:pt>
                <c:pt idx="474">
                  <c:v>7.1677809999999998E-3</c:v>
                </c:pt>
                <c:pt idx="475">
                  <c:v>4.9420599999999999E-3</c:v>
                </c:pt>
                <c:pt idx="476">
                  <c:v>5.5987959999999996E-3</c:v>
                </c:pt>
                <c:pt idx="477">
                  <c:v>6.9822490000000003E-3</c:v>
                </c:pt>
                <c:pt idx="478">
                  <c:v>7.8128880000000005E-3</c:v>
                </c:pt>
                <c:pt idx="479">
                  <c:v>5.133515E-3</c:v>
                </c:pt>
                <c:pt idx="480">
                  <c:v>9.1721990000000007E-3</c:v>
                </c:pt>
                <c:pt idx="481">
                  <c:v>9.5500570000000007E-3</c:v>
                </c:pt>
                <c:pt idx="482">
                  <c:v>6.9556050000000001E-3</c:v>
                </c:pt>
                <c:pt idx="483">
                  <c:v>6.4053119999999998E-3</c:v>
                </c:pt>
                <c:pt idx="484">
                  <c:v>8.5201280000000001E-3</c:v>
                </c:pt>
                <c:pt idx="485">
                  <c:v>3.2238079999999999E-3</c:v>
                </c:pt>
                <c:pt idx="486">
                  <c:v>1.0057745999999999E-2</c:v>
                </c:pt>
                <c:pt idx="487">
                  <c:v>5.7579939999999998E-3</c:v>
                </c:pt>
                <c:pt idx="488">
                  <c:v>6.091422E-3</c:v>
                </c:pt>
                <c:pt idx="489">
                  <c:v>7.1098929999999999E-3</c:v>
                </c:pt>
                <c:pt idx="490">
                  <c:v>7.0289319999999999E-3</c:v>
                </c:pt>
                <c:pt idx="491">
                  <c:v>9.6057499999999997E-3</c:v>
                </c:pt>
                <c:pt idx="492">
                  <c:v>7.7516570000000003E-3</c:v>
                </c:pt>
                <c:pt idx="493">
                  <c:v>9.0400940000000003E-3</c:v>
                </c:pt>
                <c:pt idx="494">
                  <c:v>1.0314416E-2</c:v>
                </c:pt>
                <c:pt idx="495">
                  <c:v>1.1283275000000001E-2</c:v>
                </c:pt>
                <c:pt idx="496">
                  <c:v>6.6179489999999997E-3</c:v>
                </c:pt>
                <c:pt idx="497">
                  <c:v>5.8661390000000002E-3</c:v>
                </c:pt>
                <c:pt idx="498">
                  <c:v>9.3628689999999994E-3</c:v>
                </c:pt>
                <c:pt idx="499">
                  <c:v>1.0164661E-2</c:v>
                </c:pt>
                <c:pt idx="500">
                  <c:v>1.0416597E-2</c:v>
                </c:pt>
                <c:pt idx="501">
                  <c:v>7.4717580000000002E-3</c:v>
                </c:pt>
                <c:pt idx="502">
                  <c:v>9.0456870000000002E-3</c:v>
                </c:pt>
                <c:pt idx="503">
                  <c:v>1.0003494E-2</c:v>
                </c:pt>
                <c:pt idx="504">
                  <c:v>7.6447319999999996E-3</c:v>
                </c:pt>
                <c:pt idx="505">
                  <c:v>7.361172E-3</c:v>
                </c:pt>
                <c:pt idx="506">
                  <c:v>5.9230649999999999E-3</c:v>
                </c:pt>
                <c:pt idx="507">
                  <c:v>1.0880974E-2</c:v>
                </c:pt>
                <c:pt idx="508">
                  <c:v>9.9171750000000003E-3</c:v>
                </c:pt>
                <c:pt idx="509">
                  <c:v>9.0832039999999992E-3</c:v>
                </c:pt>
                <c:pt idx="510">
                  <c:v>9.9010620000000004E-3</c:v>
                </c:pt>
                <c:pt idx="511">
                  <c:v>8.0372499999999993E-3</c:v>
                </c:pt>
                <c:pt idx="512">
                  <c:v>1.0358196E-2</c:v>
                </c:pt>
                <c:pt idx="513">
                  <c:v>1.1543632999999999E-2</c:v>
                </c:pt>
                <c:pt idx="514">
                  <c:v>1.0046670000000001E-2</c:v>
                </c:pt>
                <c:pt idx="515">
                  <c:v>8.4958289999999999E-3</c:v>
                </c:pt>
                <c:pt idx="516">
                  <c:v>1.3235723E-2</c:v>
                </c:pt>
                <c:pt idx="517">
                  <c:v>1.2296198E-2</c:v>
                </c:pt>
                <c:pt idx="518">
                  <c:v>1.0329720000000001E-2</c:v>
                </c:pt>
                <c:pt idx="519">
                  <c:v>1.4562403999999999E-2</c:v>
                </c:pt>
                <c:pt idx="520">
                  <c:v>1.4674257E-2</c:v>
                </c:pt>
                <c:pt idx="521">
                  <c:v>1.130078E-2</c:v>
                </c:pt>
                <c:pt idx="522">
                  <c:v>1.0886392E-2</c:v>
                </c:pt>
                <c:pt idx="523">
                  <c:v>1.2492530999999999E-2</c:v>
                </c:pt>
                <c:pt idx="524">
                  <c:v>1.1628602E-2</c:v>
                </c:pt>
                <c:pt idx="525">
                  <c:v>1.2887037E-2</c:v>
                </c:pt>
                <c:pt idx="526">
                  <c:v>1.3209546000000001E-2</c:v>
                </c:pt>
                <c:pt idx="527">
                  <c:v>1.2116493000000001E-2</c:v>
                </c:pt>
                <c:pt idx="528">
                  <c:v>1.2583611E-2</c:v>
                </c:pt>
                <c:pt idx="529">
                  <c:v>1.1896186E-2</c:v>
                </c:pt>
                <c:pt idx="530">
                  <c:v>1.1668751E-2</c:v>
                </c:pt>
                <c:pt idx="531">
                  <c:v>1.2595360999999999E-2</c:v>
                </c:pt>
                <c:pt idx="532">
                  <c:v>1.2494694000000001E-2</c:v>
                </c:pt>
                <c:pt idx="533">
                  <c:v>1.1364635E-2</c:v>
                </c:pt>
                <c:pt idx="534">
                  <c:v>1.1935618E-2</c:v>
                </c:pt>
                <c:pt idx="535">
                  <c:v>1.2471835000000001E-2</c:v>
                </c:pt>
                <c:pt idx="536">
                  <c:v>1.2787685999999999E-2</c:v>
                </c:pt>
                <c:pt idx="537">
                  <c:v>1.4313568E-2</c:v>
                </c:pt>
                <c:pt idx="538">
                  <c:v>1.3280261999999999E-2</c:v>
                </c:pt>
                <c:pt idx="539">
                  <c:v>1.3604445999999999E-2</c:v>
                </c:pt>
                <c:pt idx="540">
                  <c:v>1.0193203E-2</c:v>
                </c:pt>
                <c:pt idx="541">
                  <c:v>8.4417199999999998E-3</c:v>
                </c:pt>
                <c:pt idx="542">
                  <c:v>1.2086522000000001E-2</c:v>
                </c:pt>
                <c:pt idx="543">
                  <c:v>1.2527982999999999E-2</c:v>
                </c:pt>
                <c:pt idx="544">
                  <c:v>1.2922929999999999E-2</c:v>
                </c:pt>
                <c:pt idx="545">
                  <c:v>1.0544669E-2</c:v>
                </c:pt>
                <c:pt idx="546">
                  <c:v>1.2995843E-2</c:v>
                </c:pt>
                <c:pt idx="547">
                  <c:v>1.2179906000000001E-2</c:v>
                </c:pt>
                <c:pt idx="548">
                  <c:v>9.9132890000000005E-3</c:v>
                </c:pt>
                <c:pt idx="549">
                  <c:v>9.4668180000000001E-3</c:v>
                </c:pt>
                <c:pt idx="550">
                  <c:v>7.9871649999999992E-3</c:v>
                </c:pt>
                <c:pt idx="551">
                  <c:v>7.6319960000000003E-3</c:v>
                </c:pt>
                <c:pt idx="552">
                  <c:v>8.6189630000000003E-3</c:v>
                </c:pt>
                <c:pt idx="553">
                  <c:v>9.4989970000000003E-3</c:v>
                </c:pt>
                <c:pt idx="554">
                  <c:v>7.2472939999999996E-3</c:v>
                </c:pt>
                <c:pt idx="555">
                  <c:v>1.0866404E-2</c:v>
                </c:pt>
                <c:pt idx="556">
                  <c:v>1.2486137E-2</c:v>
                </c:pt>
                <c:pt idx="557">
                  <c:v>1.3735693E-2</c:v>
                </c:pt>
                <c:pt idx="558">
                  <c:v>1.0100212000000001E-2</c:v>
                </c:pt>
                <c:pt idx="559">
                  <c:v>8.7258500000000003E-3</c:v>
                </c:pt>
                <c:pt idx="560">
                  <c:v>9.753032E-3</c:v>
                </c:pt>
                <c:pt idx="561">
                  <c:v>1.0121441E-2</c:v>
                </c:pt>
                <c:pt idx="562">
                  <c:v>1.0093743000000001E-2</c:v>
                </c:pt>
                <c:pt idx="563">
                  <c:v>1.3114017E-2</c:v>
                </c:pt>
                <c:pt idx="564">
                  <c:v>1.1086019000000001E-2</c:v>
                </c:pt>
                <c:pt idx="565">
                  <c:v>7.6540740000000003E-3</c:v>
                </c:pt>
                <c:pt idx="566">
                  <c:v>9.7899289999999993E-3</c:v>
                </c:pt>
                <c:pt idx="567">
                  <c:v>7.6334970000000004E-3</c:v>
                </c:pt>
                <c:pt idx="568">
                  <c:v>1.1937698E-2</c:v>
                </c:pt>
                <c:pt idx="569">
                  <c:v>1.2988288000000001E-2</c:v>
                </c:pt>
                <c:pt idx="570">
                  <c:v>9.0595929999999995E-3</c:v>
                </c:pt>
                <c:pt idx="571">
                  <c:v>9.2472490000000008E-3</c:v>
                </c:pt>
                <c:pt idx="572">
                  <c:v>7.602747E-3</c:v>
                </c:pt>
                <c:pt idx="573">
                  <c:v>8.90641E-3</c:v>
                </c:pt>
                <c:pt idx="574">
                  <c:v>1.1062771000000001E-2</c:v>
                </c:pt>
                <c:pt idx="575">
                  <c:v>7.5267370000000004E-3</c:v>
                </c:pt>
                <c:pt idx="576">
                  <c:v>1.1371011E-2</c:v>
                </c:pt>
                <c:pt idx="577">
                  <c:v>6.2532600000000001E-3</c:v>
                </c:pt>
                <c:pt idx="578">
                  <c:v>8.1686050000000007E-3</c:v>
                </c:pt>
                <c:pt idx="579">
                  <c:v>9.7312379999999997E-3</c:v>
                </c:pt>
                <c:pt idx="580">
                  <c:v>8.0800769999999997E-3</c:v>
                </c:pt>
                <c:pt idx="581">
                  <c:v>9.4884210000000004E-3</c:v>
                </c:pt>
                <c:pt idx="582">
                  <c:v>1.1737994E-2</c:v>
                </c:pt>
                <c:pt idx="583">
                  <c:v>1.2354407E-2</c:v>
                </c:pt>
                <c:pt idx="584">
                  <c:v>9.4574210000000006E-3</c:v>
                </c:pt>
                <c:pt idx="585">
                  <c:v>8.5022210000000008E-3</c:v>
                </c:pt>
                <c:pt idx="586">
                  <c:v>6.5535860000000001E-3</c:v>
                </c:pt>
                <c:pt idx="587">
                  <c:v>7.9210740000000002E-3</c:v>
                </c:pt>
                <c:pt idx="588">
                  <c:v>1.0311794000000001E-2</c:v>
                </c:pt>
                <c:pt idx="589">
                  <c:v>8.4249430000000007E-3</c:v>
                </c:pt>
                <c:pt idx="590">
                  <c:v>1.2828747E-2</c:v>
                </c:pt>
                <c:pt idx="591">
                  <c:v>8.3573469999999993E-3</c:v>
                </c:pt>
                <c:pt idx="592">
                  <c:v>9.3184819999999995E-3</c:v>
                </c:pt>
                <c:pt idx="593">
                  <c:v>9.9601759999999994E-3</c:v>
                </c:pt>
                <c:pt idx="594">
                  <c:v>1.0338877999999999E-2</c:v>
                </c:pt>
                <c:pt idx="595">
                  <c:v>9.5006580000000004E-3</c:v>
                </c:pt>
                <c:pt idx="596">
                  <c:v>1.1813346000000001E-2</c:v>
                </c:pt>
                <c:pt idx="597">
                  <c:v>1.1875493000000001E-2</c:v>
                </c:pt>
                <c:pt idx="598">
                  <c:v>1.471895E-2</c:v>
                </c:pt>
                <c:pt idx="599">
                  <c:v>1.4592213E-2</c:v>
                </c:pt>
                <c:pt idx="600">
                  <c:v>1.1461401E-2</c:v>
                </c:pt>
                <c:pt idx="601">
                  <c:v>1.5144225000000001E-2</c:v>
                </c:pt>
                <c:pt idx="602">
                  <c:v>1.1681850000000001E-2</c:v>
                </c:pt>
                <c:pt idx="603">
                  <c:v>1.1028468E-2</c:v>
                </c:pt>
                <c:pt idx="604">
                  <c:v>1.2300925000000001E-2</c:v>
                </c:pt>
                <c:pt idx="605">
                  <c:v>1.3310025E-2</c:v>
                </c:pt>
                <c:pt idx="606">
                  <c:v>1.1156592999999999E-2</c:v>
                </c:pt>
                <c:pt idx="607">
                  <c:v>1.0006014000000001E-2</c:v>
                </c:pt>
                <c:pt idx="608">
                  <c:v>1.4656426E-2</c:v>
                </c:pt>
                <c:pt idx="609">
                  <c:v>1.4565721E-2</c:v>
                </c:pt>
                <c:pt idx="610">
                  <c:v>1.0841023999999999E-2</c:v>
                </c:pt>
                <c:pt idx="611">
                  <c:v>1.380807E-2</c:v>
                </c:pt>
                <c:pt idx="612">
                  <c:v>1.3895954E-2</c:v>
                </c:pt>
                <c:pt idx="613">
                  <c:v>1.308496E-2</c:v>
                </c:pt>
                <c:pt idx="614">
                  <c:v>1.1744058999999999E-2</c:v>
                </c:pt>
                <c:pt idx="615">
                  <c:v>1.1181315000000001E-2</c:v>
                </c:pt>
                <c:pt idx="616">
                  <c:v>1.1391439E-2</c:v>
                </c:pt>
                <c:pt idx="617">
                  <c:v>1.4024567E-2</c:v>
                </c:pt>
                <c:pt idx="618">
                  <c:v>1.3768903000000001E-2</c:v>
                </c:pt>
                <c:pt idx="619">
                  <c:v>1.0921831999999999E-2</c:v>
                </c:pt>
                <c:pt idx="620">
                  <c:v>1.452642E-2</c:v>
                </c:pt>
                <c:pt idx="621">
                  <c:v>1.1594106E-2</c:v>
                </c:pt>
                <c:pt idx="622">
                  <c:v>6.8438250000000004E-3</c:v>
                </c:pt>
                <c:pt idx="623">
                  <c:v>1.0812733E-2</c:v>
                </c:pt>
                <c:pt idx="624">
                  <c:v>1.2486796999999999E-2</c:v>
                </c:pt>
                <c:pt idx="625">
                  <c:v>1.1200992E-2</c:v>
                </c:pt>
                <c:pt idx="626">
                  <c:v>1.1104319E-2</c:v>
                </c:pt>
                <c:pt idx="627">
                  <c:v>1.0725617E-2</c:v>
                </c:pt>
                <c:pt idx="628">
                  <c:v>8.7932270000000007E-3</c:v>
                </c:pt>
                <c:pt idx="629">
                  <c:v>5.9625060000000002E-3</c:v>
                </c:pt>
                <c:pt idx="630">
                  <c:v>7.5092700000000002E-3</c:v>
                </c:pt>
                <c:pt idx="631">
                  <c:v>1.0151952000000001E-2</c:v>
                </c:pt>
                <c:pt idx="632">
                  <c:v>7.6334000000000003E-3</c:v>
                </c:pt>
                <c:pt idx="633">
                  <c:v>1.0089153E-2</c:v>
                </c:pt>
                <c:pt idx="634">
                  <c:v>6.3799019999999998E-3</c:v>
                </c:pt>
                <c:pt idx="635">
                  <c:v>9.3086590000000004E-3</c:v>
                </c:pt>
                <c:pt idx="636">
                  <c:v>1.1033588E-2</c:v>
                </c:pt>
                <c:pt idx="637">
                  <c:v>7.4089749999999999E-3</c:v>
                </c:pt>
                <c:pt idx="638">
                  <c:v>1.0376269E-2</c:v>
                </c:pt>
                <c:pt idx="639">
                  <c:v>9.6583320000000004E-3</c:v>
                </c:pt>
                <c:pt idx="640">
                  <c:v>7.4721429999999997E-3</c:v>
                </c:pt>
                <c:pt idx="641">
                  <c:v>1.1318079999999999E-2</c:v>
                </c:pt>
                <c:pt idx="642">
                  <c:v>1.0503686E-2</c:v>
                </c:pt>
                <c:pt idx="643">
                  <c:v>7.8335339999999996E-3</c:v>
                </c:pt>
                <c:pt idx="644">
                  <c:v>1.4074119E-2</c:v>
                </c:pt>
                <c:pt idx="645">
                  <c:v>8.2138809999999993E-3</c:v>
                </c:pt>
                <c:pt idx="646">
                  <c:v>1.3346326E-2</c:v>
                </c:pt>
                <c:pt idx="647">
                  <c:v>1.4386901000000001E-2</c:v>
                </c:pt>
                <c:pt idx="648">
                  <c:v>1.1380458E-2</c:v>
                </c:pt>
                <c:pt idx="649">
                  <c:v>1.104697E-2</c:v>
                </c:pt>
                <c:pt idx="650">
                  <c:v>9.2125850000000006E-3</c:v>
                </c:pt>
                <c:pt idx="651">
                  <c:v>9.2728029999999996E-3</c:v>
                </c:pt>
                <c:pt idx="652">
                  <c:v>9.7676180000000005E-3</c:v>
                </c:pt>
                <c:pt idx="653">
                  <c:v>1.0552343E-2</c:v>
                </c:pt>
                <c:pt idx="654">
                  <c:v>9.7829549999999994E-3</c:v>
                </c:pt>
                <c:pt idx="655">
                  <c:v>1.5833390999999999E-2</c:v>
                </c:pt>
                <c:pt idx="656">
                  <c:v>7.8191400000000005E-3</c:v>
                </c:pt>
                <c:pt idx="657">
                  <c:v>6.6451230000000002E-3</c:v>
                </c:pt>
                <c:pt idx="658">
                  <c:v>9.6339879999999996E-3</c:v>
                </c:pt>
                <c:pt idx="659">
                  <c:v>1.2467077E-2</c:v>
                </c:pt>
                <c:pt idx="660">
                  <c:v>1.0652399E-2</c:v>
                </c:pt>
                <c:pt idx="661">
                  <c:v>8.6981709999999993E-3</c:v>
                </c:pt>
                <c:pt idx="662">
                  <c:v>8.1583490000000005E-3</c:v>
                </c:pt>
                <c:pt idx="663">
                  <c:v>1.0211736000000001E-2</c:v>
                </c:pt>
                <c:pt idx="664">
                  <c:v>1.0461008000000001E-2</c:v>
                </c:pt>
                <c:pt idx="665">
                  <c:v>1.1407087999999999E-2</c:v>
                </c:pt>
                <c:pt idx="666">
                  <c:v>8.8541820000000004E-3</c:v>
                </c:pt>
                <c:pt idx="667">
                  <c:v>1.0382058E-2</c:v>
                </c:pt>
                <c:pt idx="668">
                  <c:v>5.1870299999999996E-3</c:v>
                </c:pt>
                <c:pt idx="669">
                  <c:v>7.0886550000000001E-3</c:v>
                </c:pt>
                <c:pt idx="670">
                  <c:v>1.4611020000000001E-2</c:v>
                </c:pt>
                <c:pt idx="671">
                  <c:v>1.0278771000000001E-2</c:v>
                </c:pt>
                <c:pt idx="672">
                  <c:v>1.4324112E-2</c:v>
                </c:pt>
                <c:pt idx="673">
                  <c:v>9.6669900000000003E-3</c:v>
                </c:pt>
                <c:pt idx="674">
                  <c:v>-2.53082E-3</c:v>
                </c:pt>
                <c:pt idx="675">
                  <c:v>-1.8563610000000001E-2</c:v>
                </c:pt>
                <c:pt idx="676">
                  <c:v>5.1598290000000003E-3</c:v>
                </c:pt>
                <c:pt idx="677">
                  <c:v>-4.6078500000000001E-4</c:v>
                </c:pt>
                <c:pt idx="678">
                  <c:v>6.7681E-3</c:v>
                </c:pt>
                <c:pt idx="679">
                  <c:v>1.5470018E-2</c:v>
                </c:pt>
                <c:pt idx="680">
                  <c:v>1.3772519E-2</c:v>
                </c:pt>
                <c:pt idx="681">
                  <c:v>1.1128513E-2</c:v>
                </c:pt>
                <c:pt idx="682">
                  <c:v>9.5926669999999992E-3</c:v>
                </c:pt>
                <c:pt idx="683">
                  <c:v>9.5356669999999994E-3</c:v>
                </c:pt>
                <c:pt idx="684">
                  <c:v>9.9591100000000002E-3</c:v>
                </c:pt>
                <c:pt idx="685">
                  <c:v>1.2049335E-2</c:v>
                </c:pt>
                <c:pt idx="686">
                  <c:v>1.1021355E-2</c:v>
                </c:pt>
                <c:pt idx="687">
                  <c:v>1.2156353999999999E-2</c:v>
                </c:pt>
                <c:pt idx="688">
                  <c:v>1.113956E-2</c:v>
                </c:pt>
                <c:pt idx="689">
                  <c:v>1.4418623E-2</c:v>
                </c:pt>
                <c:pt idx="690">
                  <c:v>1.1694741999999999E-2</c:v>
                </c:pt>
                <c:pt idx="691">
                  <c:v>1.2303484E-2</c:v>
                </c:pt>
                <c:pt idx="692">
                  <c:v>1.0954326E-2</c:v>
                </c:pt>
                <c:pt idx="693">
                  <c:v>1.1450241999999999E-2</c:v>
                </c:pt>
                <c:pt idx="694">
                  <c:v>9.3476770000000004E-3</c:v>
                </c:pt>
                <c:pt idx="695">
                  <c:v>1.1348697E-2</c:v>
                </c:pt>
                <c:pt idx="696">
                  <c:v>1.0759606E-2</c:v>
                </c:pt>
                <c:pt idx="697">
                  <c:v>1.0637406E-2</c:v>
                </c:pt>
                <c:pt idx="698">
                  <c:v>1.4178878000000001E-2</c:v>
                </c:pt>
                <c:pt idx="699">
                  <c:v>1.1385945999999999E-2</c:v>
                </c:pt>
                <c:pt idx="700">
                  <c:v>1.2519918999999999E-2</c:v>
                </c:pt>
                <c:pt idx="701">
                  <c:v>1.1383130999999999E-2</c:v>
                </c:pt>
                <c:pt idx="702">
                  <c:v>1.1486194999999999E-2</c:v>
                </c:pt>
                <c:pt idx="703">
                  <c:v>1.3182470999999999E-2</c:v>
                </c:pt>
                <c:pt idx="704">
                  <c:v>1.6712224000000001E-2</c:v>
                </c:pt>
                <c:pt idx="705">
                  <c:v>1.5951144E-2</c:v>
                </c:pt>
                <c:pt idx="706">
                  <c:v>1.2039757999999999E-2</c:v>
                </c:pt>
                <c:pt idx="707">
                  <c:v>9.5409650000000002E-3</c:v>
                </c:pt>
                <c:pt idx="708">
                  <c:v>1.3898695000000001E-2</c:v>
                </c:pt>
                <c:pt idx="709">
                  <c:v>1.2098879999999999E-2</c:v>
                </c:pt>
                <c:pt idx="710">
                  <c:v>1.1533758E-2</c:v>
                </c:pt>
                <c:pt idx="711">
                  <c:v>1.0388026E-2</c:v>
                </c:pt>
                <c:pt idx="712">
                  <c:v>1.4624316E-2</c:v>
                </c:pt>
                <c:pt idx="713">
                  <c:v>9.4102119999999994E-3</c:v>
                </c:pt>
                <c:pt idx="714">
                  <c:v>9.1428299999999994E-3</c:v>
                </c:pt>
                <c:pt idx="715">
                  <c:v>1.0642347999999999E-2</c:v>
                </c:pt>
                <c:pt idx="716">
                  <c:v>1.3101511E-2</c:v>
                </c:pt>
                <c:pt idx="717">
                  <c:v>1.1680657000000001E-2</c:v>
                </c:pt>
                <c:pt idx="718">
                  <c:v>8.6987149999999992E-3</c:v>
                </c:pt>
                <c:pt idx="719">
                  <c:v>1.0183644E-2</c:v>
                </c:pt>
                <c:pt idx="720">
                  <c:v>1.1001500000000001E-2</c:v>
                </c:pt>
                <c:pt idx="721">
                  <c:v>1.169913E-2</c:v>
                </c:pt>
                <c:pt idx="722">
                  <c:v>1.2714593E-2</c:v>
                </c:pt>
                <c:pt idx="723">
                  <c:v>1.4192450000000001E-2</c:v>
                </c:pt>
                <c:pt idx="724">
                  <c:v>1.2028097999999999E-2</c:v>
                </c:pt>
                <c:pt idx="725">
                  <c:v>1.2099407E-2</c:v>
                </c:pt>
                <c:pt idx="726">
                  <c:v>1.3320732E-2</c:v>
                </c:pt>
                <c:pt idx="727">
                  <c:v>1.3371355999999999E-2</c:v>
                </c:pt>
                <c:pt idx="728">
                  <c:v>1.3420092E-2</c:v>
                </c:pt>
                <c:pt idx="729">
                  <c:v>1.1827562E-2</c:v>
                </c:pt>
                <c:pt idx="730">
                  <c:v>8.3167169999999995E-3</c:v>
                </c:pt>
                <c:pt idx="731">
                  <c:v>1.1746487E-2</c:v>
                </c:pt>
                <c:pt idx="732">
                  <c:v>1.0993877000000001E-2</c:v>
                </c:pt>
                <c:pt idx="733">
                  <c:v>1.230583E-2</c:v>
                </c:pt>
                <c:pt idx="734">
                  <c:v>1.3765774999999999E-2</c:v>
                </c:pt>
                <c:pt idx="735">
                  <c:v>1.3011181E-2</c:v>
                </c:pt>
                <c:pt idx="736">
                  <c:v>9.7567980000000006E-3</c:v>
                </c:pt>
                <c:pt idx="737">
                  <c:v>1.2293247E-2</c:v>
                </c:pt>
                <c:pt idx="738">
                  <c:v>9.4790849999999999E-3</c:v>
                </c:pt>
                <c:pt idx="739">
                  <c:v>1.0524927999999999E-2</c:v>
                </c:pt>
                <c:pt idx="740">
                  <c:v>9.4018729999999998E-3</c:v>
                </c:pt>
                <c:pt idx="741">
                  <c:v>1.1524718999999999E-2</c:v>
                </c:pt>
                <c:pt idx="742">
                  <c:v>1.3303443999999999E-2</c:v>
                </c:pt>
                <c:pt idx="743">
                  <c:v>1.0139056E-2</c:v>
                </c:pt>
                <c:pt idx="744">
                  <c:v>8.8162640000000007E-3</c:v>
                </c:pt>
                <c:pt idx="745">
                  <c:v>9.1556510000000008E-3</c:v>
                </c:pt>
                <c:pt idx="746">
                  <c:v>8.1463130000000005E-3</c:v>
                </c:pt>
                <c:pt idx="747">
                  <c:v>1.2705773E-2</c:v>
                </c:pt>
                <c:pt idx="748">
                  <c:v>8.7171569999999997E-3</c:v>
                </c:pt>
                <c:pt idx="749">
                  <c:v>7.285662E-3</c:v>
                </c:pt>
                <c:pt idx="750">
                  <c:v>6.20069E-3</c:v>
                </c:pt>
                <c:pt idx="751">
                  <c:v>8.2087129999999994E-3</c:v>
                </c:pt>
                <c:pt idx="752">
                  <c:v>7.234262E-3</c:v>
                </c:pt>
                <c:pt idx="753">
                  <c:v>1.032273E-2</c:v>
                </c:pt>
                <c:pt idx="754">
                  <c:v>8.6955390000000004E-3</c:v>
                </c:pt>
                <c:pt idx="755">
                  <c:v>9.0878350000000007E-3</c:v>
                </c:pt>
                <c:pt idx="756">
                  <c:v>7.203915E-3</c:v>
                </c:pt>
                <c:pt idx="757">
                  <c:v>1.0726787E-2</c:v>
                </c:pt>
                <c:pt idx="758">
                  <c:v>5.5645149999999999E-3</c:v>
                </c:pt>
                <c:pt idx="759">
                  <c:v>3.3466979999999999E-3</c:v>
                </c:pt>
                <c:pt idx="760">
                  <c:v>8.6727530000000001E-3</c:v>
                </c:pt>
                <c:pt idx="761">
                  <c:v>6.1911020000000004E-3</c:v>
                </c:pt>
                <c:pt idx="762">
                  <c:v>3.5489800000000002E-3</c:v>
                </c:pt>
                <c:pt idx="763">
                  <c:v>4.6862809999999996E-3</c:v>
                </c:pt>
                <c:pt idx="764">
                  <c:v>8.3497250000000005E-3</c:v>
                </c:pt>
                <c:pt idx="765">
                  <c:v>7.9650889999999998E-3</c:v>
                </c:pt>
                <c:pt idx="766">
                  <c:v>7.8849279999999994E-3</c:v>
                </c:pt>
                <c:pt idx="767">
                  <c:v>5.3325819999999998E-3</c:v>
                </c:pt>
                <c:pt idx="768">
                  <c:v>5.7078210000000001E-3</c:v>
                </c:pt>
                <c:pt idx="769">
                  <c:v>8.007274E-3</c:v>
                </c:pt>
                <c:pt idx="770">
                  <c:v>5.7387929999999998E-3</c:v>
                </c:pt>
                <c:pt idx="771">
                  <c:v>8.9606579999999998E-3</c:v>
                </c:pt>
                <c:pt idx="772">
                  <c:v>8.0927329999999995E-3</c:v>
                </c:pt>
                <c:pt idx="773">
                  <c:v>7.2824370000000001E-3</c:v>
                </c:pt>
                <c:pt idx="774">
                  <c:v>9.5583739999999997E-3</c:v>
                </c:pt>
                <c:pt idx="775">
                  <c:v>7.4515759999999997E-3</c:v>
                </c:pt>
                <c:pt idx="776">
                  <c:v>6.6134790000000002E-3</c:v>
                </c:pt>
                <c:pt idx="777">
                  <c:v>6.203114E-3</c:v>
                </c:pt>
                <c:pt idx="778">
                  <c:v>7.186619E-3</c:v>
                </c:pt>
                <c:pt idx="779">
                  <c:v>5.5893899999999996E-3</c:v>
                </c:pt>
                <c:pt idx="780">
                  <c:v>7.1761009999999998E-3</c:v>
                </c:pt>
                <c:pt idx="781">
                  <c:v>8.501593E-3</c:v>
                </c:pt>
                <c:pt idx="782">
                  <c:v>8.7007969999999997E-3</c:v>
                </c:pt>
                <c:pt idx="783">
                  <c:v>8.6211050000000004E-3</c:v>
                </c:pt>
                <c:pt idx="784">
                  <c:v>3.512097E-3</c:v>
                </c:pt>
                <c:pt idx="785">
                  <c:v>6.9775890000000002E-3</c:v>
                </c:pt>
                <c:pt idx="786">
                  <c:v>6.1858310000000001E-3</c:v>
                </c:pt>
                <c:pt idx="787">
                  <c:v>6.0973030000000001E-3</c:v>
                </c:pt>
                <c:pt idx="788">
                  <c:v>4.852276E-3</c:v>
                </c:pt>
                <c:pt idx="789">
                  <c:v>7.7789340000000004E-3</c:v>
                </c:pt>
                <c:pt idx="790">
                  <c:v>4.7213589999999996E-3</c:v>
                </c:pt>
                <c:pt idx="791">
                  <c:v>4.2311739999999999E-3</c:v>
                </c:pt>
                <c:pt idx="792">
                  <c:v>6.5803490000000001E-3</c:v>
                </c:pt>
                <c:pt idx="793">
                  <c:v>6.3256440000000001E-3</c:v>
                </c:pt>
                <c:pt idx="794">
                  <c:v>6.7759839999999997E-3</c:v>
                </c:pt>
                <c:pt idx="795">
                  <c:v>6.4090600000000003E-3</c:v>
                </c:pt>
                <c:pt idx="796">
                  <c:v>6.428235E-3</c:v>
                </c:pt>
                <c:pt idx="797">
                  <c:v>7.8659890000000003E-3</c:v>
                </c:pt>
                <c:pt idx="798">
                  <c:v>5.6939139999999996E-3</c:v>
                </c:pt>
                <c:pt idx="799">
                  <c:v>5.9840659999999997E-3</c:v>
                </c:pt>
                <c:pt idx="800">
                  <c:v>1.1305594E-2</c:v>
                </c:pt>
                <c:pt idx="801">
                  <c:v>7.921595E-3</c:v>
                </c:pt>
                <c:pt idx="802">
                  <c:v>5.6842739999999996E-3</c:v>
                </c:pt>
                <c:pt idx="803">
                  <c:v>6.1936559999999996E-3</c:v>
                </c:pt>
                <c:pt idx="804">
                  <c:v>6.9907399999999996E-3</c:v>
                </c:pt>
                <c:pt idx="805">
                  <c:v>6.8264240000000002E-3</c:v>
                </c:pt>
                <c:pt idx="806">
                  <c:v>7.4679799999999999E-3</c:v>
                </c:pt>
                <c:pt idx="807">
                  <c:v>9.6051390000000004E-3</c:v>
                </c:pt>
                <c:pt idx="808">
                  <c:v>9.8906310000000004E-3</c:v>
                </c:pt>
                <c:pt idx="809">
                  <c:v>1.0795057E-2</c:v>
                </c:pt>
                <c:pt idx="810">
                  <c:v>8.0650500000000007E-3</c:v>
                </c:pt>
                <c:pt idx="811">
                  <c:v>1.0242619999999999E-2</c:v>
                </c:pt>
                <c:pt idx="812">
                  <c:v>1.0863668999999999E-2</c:v>
                </c:pt>
                <c:pt idx="813">
                  <c:v>7.9680140000000007E-3</c:v>
                </c:pt>
                <c:pt idx="814">
                  <c:v>9.4300900000000003E-3</c:v>
                </c:pt>
                <c:pt idx="815">
                  <c:v>1.1412121000000001E-2</c:v>
                </c:pt>
                <c:pt idx="816">
                  <c:v>1.1201466E-2</c:v>
                </c:pt>
                <c:pt idx="817">
                  <c:v>9.2690480000000002E-3</c:v>
                </c:pt>
                <c:pt idx="818">
                  <c:v>1.1030730000000001E-2</c:v>
                </c:pt>
                <c:pt idx="819">
                  <c:v>1.3629149E-2</c:v>
                </c:pt>
                <c:pt idx="820">
                  <c:v>1.4722376000000001E-2</c:v>
                </c:pt>
                <c:pt idx="821">
                  <c:v>1.2183426000000001E-2</c:v>
                </c:pt>
                <c:pt idx="822">
                  <c:v>1.0486992000000001E-2</c:v>
                </c:pt>
                <c:pt idx="823">
                  <c:v>1.8147334000000001E-2</c:v>
                </c:pt>
                <c:pt idx="824">
                  <c:v>1.7295656999999999E-2</c:v>
                </c:pt>
                <c:pt idx="825">
                  <c:v>1.3107222999999999E-2</c:v>
                </c:pt>
                <c:pt idx="826">
                  <c:v>1.6260672E-2</c:v>
                </c:pt>
                <c:pt idx="827">
                  <c:v>1.3450024999999999E-2</c:v>
                </c:pt>
                <c:pt idx="828">
                  <c:v>1.0789793000000001E-2</c:v>
                </c:pt>
                <c:pt idx="829">
                  <c:v>1.1592735999999999E-2</c:v>
                </c:pt>
                <c:pt idx="830">
                  <c:v>1.2682768000000001E-2</c:v>
                </c:pt>
                <c:pt idx="831">
                  <c:v>1.0527418E-2</c:v>
                </c:pt>
                <c:pt idx="832">
                  <c:v>1.2111200000000001E-2</c:v>
                </c:pt>
                <c:pt idx="833">
                  <c:v>1.042353E-2</c:v>
                </c:pt>
                <c:pt idx="834">
                  <c:v>1.1886137999999999E-2</c:v>
                </c:pt>
                <c:pt idx="835">
                  <c:v>7.6656140000000003E-3</c:v>
                </c:pt>
                <c:pt idx="836">
                  <c:v>9.3364810000000006E-3</c:v>
                </c:pt>
                <c:pt idx="837">
                  <c:v>1.4483543E-2</c:v>
                </c:pt>
                <c:pt idx="838">
                  <c:v>1.2447025E-2</c:v>
                </c:pt>
                <c:pt idx="839">
                  <c:v>6.2037230000000004E-3</c:v>
                </c:pt>
                <c:pt idx="840">
                  <c:v>9.0615609999999992E-3</c:v>
                </c:pt>
                <c:pt idx="841">
                  <c:v>1.2818721999999999E-2</c:v>
                </c:pt>
                <c:pt idx="842">
                  <c:v>7.3834770000000003E-3</c:v>
                </c:pt>
                <c:pt idx="843">
                  <c:v>9.5961099999999997E-3</c:v>
                </c:pt>
                <c:pt idx="844">
                  <c:v>1.4102445999999999E-2</c:v>
                </c:pt>
                <c:pt idx="845">
                  <c:v>1.0701641E-2</c:v>
                </c:pt>
                <c:pt idx="846">
                  <c:v>1.1128813E-2</c:v>
                </c:pt>
                <c:pt idx="847">
                  <c:v>1.1667679E-2</c:v>
                </c:pt>
                <c:pt idx="848">
                  <c:v>1.0427179E-2</c:v>
                </c:pt>
                <c:pt idx="849">
                  <c:v>9.8479659999999997E-3</c:v>
                </c:pt>
                <c:pt idx="850">
                  <c:v>1.2936167E-2</c:v>
                </c:pt>
                <c:pt idx="851">
                  <c:v>9.1084860000000007E-3</c:v>
                </c:pt>
                <c:pt idx="852">
                  <c:v>8.8996939999999997E-3</c:v>
                </c:pt>
                <c:pt idx="853">
                  <c:v>9.6998420000000002E-3</c:v>
                </c:pt>
                <c:pt idx="854">
                  <c:v>1.0205043E-2</c:v>
                </c:pt>
                <c:pt idx="855">
                  <c:v>8.6035539999999994E-3</c:v>
                </c:pt>
                <c:pt idx="856">
                  <c:v>9.3247390000000003E-3</c:v>
                </c:pt>
                <c:pt idx="857">
                  <c:v>9.8263699999999992E-3</c:v>
                </c:pt>
                <c:pt idx="858">
                  <c:v>4.0387870000000003E-3</c:v>
                </c:pt>
                <c:pt idx="859">
                  <c:v>4.71712E-3</c:v>
                </c:pt>
                <c:pt idx="860">
                  <c:v>9.8636780000000007E-3</c:v>
                </c:pt>
                <c:pt idx="861">
                  <c:v>6.7079119999999999E-3</c:v>
                </c:pt>
                <c:pt idx="862">
                  <c:v>6.1827369999999998E-3</c:v>
                </c:pt>
                <c:pt idx="863">
                  <c:v>9.5495600000000003E-3</c:v>
                </c:pt>
                <c:pt idx="864">
                  <c:v>7.3841430000000001E-3</c:v>
                </c:pt>
                <c:pt idx="865">
                  <c:v>9.9377939999999998E-3</c:v>
                </c:pt>
                <c:pt idx="866">
                  <c:v>1.1824111E-2</c:v>
                </c:pt>
                <c:pt idx="867">
                  <c:v>9.1288629999999992E-3</c:v>
                </c:pt>
                <c:pt idx="868">
                  <c:v>1.0952063E-2</c:v>
                </c:pt>
                <c:pt idx="869">
                  <c:v>1.1775402000000001E-2</c:v>
                </c:pt>
                <c:pt idx="870">
                  <c:v>1.071866E-2</c:v>
                </c:pt>
                <c:pt idx="871">
                  <c:v>5.9277399999999999E-3</c:v>
                </c:pt>
                <c:pt idx="872">
                  <c:v>1.30224E-2</c:v>
                </c:pt>
                <c:pt idx="873">
                  <c:v>1.0689845999999999E-2</c:v>
                </c:pt>
                <c:pt idx="874">
                  <c:v>1.0132446999999999E-2</c:v>
                </c:pt>
                <c:pt idx="875">
                  <c:v>8.2317999999999992E-3</c:v>
                </c:pt>
                <c:pt idx="876">
                  <c:v>1.0807875999999999E-2</c:v>
                </c:pt>
                <c:pt idx="877">
                  <c:v>1.1848932E-2</c:v>
                </c:pt>
                <c:pt idx="878">
                  <c:v>1.0620151E-2</c:v>
                </c:pt>
                <c:pt idx="879">
                  <c:v>5.8415619999999998E-3</c:v>
                </c:pt>
                <c:pt idx="880">
                  <c:v>9.6741169999999994E-3</c:v>
                </c:pt>
                <c:pt idx="881">
                  <c:v>1.0683454E-2</c:v>
                </c:pt>
                <c:pt idx="882">
                  <c:v>1.1795856E-2</c:v>
                </c:pt>
                <c:pt idx="883">
                  <c:v>9.6117979999999995E-3</c:v>
                </c:pt>
                <c:pt idx="884">
                  <c:v>5.9440930000000001E-3</c:v>
                </c:pt>
                <c:pt idx="885">
                  <c:v>1.1912237000000001E-2</c:v>
                </c:pt>
                <c:pt idx="886">
                  <c:v>9.5819709999999999E-3</c:v>
                </c:pt>
                <c:pt idx="887">
                  <c:v>9.0267019999999993E-3</c:v>
                </c:pt>
                <c:pt idx="888">
                  <c:v>8.3590480000000009E-3</c:v>
                </c:pt>
                <c:pt idx="889">
                  <c:v>4.2817200000000001E-3</c:v>
                </c:pt>
                <c:pt idx="890">
                  <c:v>7.9683340000000005E-3</c:v>
                </c:pt>
                <c:pt idx="891">
                  <c:v>7.7500640000000001E-3</c:v>
                </c:pt>
                <c:pt idx="892">
                  <c:v>4.3856920000000001E-3</c:v>
                </c:pt>
                <c:pt idx="893">
                  <c:v>3.4311070000000001E-3</c:v>
                </c:pt>
                <c:pt idx="894">
                  <c:v>5.7227570000000002E-3</c:v>
                </c:pt>
                <c:pt idx="895">
                  <c:v>6.0223150000000003E-3</c:v>
                </c:pt>
                <c:pt idx="896">
                  <c:v>4.677685E-3</c:v>
                </c:pt>
                <c:pt idx="897">
                  <c:v>4.0831549999999998E-3</c:v>
                </c:pt>
                <c:pt idx="898">
                  <c:v>4.5838290000000002E-3</c:v>
                </c:pt>
                <c:pt idx="899">
                  <c:v>4.5310200000000002E-3</c:v>
                </c:pt>
                <c:pt idx="900">
                  <c:v>1.92059E-3</c:v>
                </c:pt>
                <c:pt idx="901">
                  <c:v>1.653002E-3</c:v>
                </c:pt>
                <c:pt idx="902">
                  <c:v>2.2460879999999998E-3</c:v>
                </c:pt>
                <c:pt idx="903">
                  <c:v>4.7670280000000004E-3</c:v>
                </c:pt>
                <c:pt idx="904">
                  <c:v>3.134777E-3</c:v>
                </c:pt>
                <c:pt idx="905">
                  <c:v>5.8506599999999997E-4</c:v>
                </c:pt>
                <c:pt idx="906">
                  <c:v>4.1009599999999998E-4</c:v>
                </c:pt>
                <c:pt idx="907">
                  <c:v>1.8453059999999999E-3</c:v>
                </c:pt>
                <c:pt idx="908">
                  <c:v>3.833889E-3</c:v>
                </c:pt>
                <c:pt idx="909">
                  <c:v>1.037084E-3</c:v>
                </c:pt>
                <c:pt idx="910">
                  <c:v>1.8167699999999999E-4</c:v>
                </c:pt>
                <c:pt idx="911">
                  <c:v>2.102624E-3</c:v>
                </c:pt>
                <c:pt idx="912">
                  <c:v>1.237096E-3</c:v>
                </c:pt>
                <c:pt idx="913">
                  <c:v>3.3485260000000001E-3</c:v>
                </c:pt>
                <c:pt idx="914">
                  <c:v>3.5501270000000001E-3</c:v>
                </c:pt>
                <c:pt idx="915">
                  <c:v>5.0147819999999997E-3</c:v>
                </c:pt>
                <c:pt idx="916">
                  <c:v>2.7449689999999999E-3</c:v>
                </c:pt>
                <c:pt idx="917">
                  <c:v>3.5668800000000001E-3</c:v>
                </c:pt>
                <c:pt idx="918">
                  <c:v>4.6489219999999998E-3</c:v>
                </c:pt>
                <c:pt idx="919">
                  <c:v>3.8315430000000002E-3</c:v>
                </c:pt>
                <c:pt idx="920">
                  <c:v>3.5854670000000002E-3</c:v>
                </c:pt>
                <c:pt idx="921">
                  <c:v>8.5859779999999993E-3</c:v>
                </c:pt>
                <c:pt idx="922">
                  <c:v>5.1984370000000002E-3</c:v>
                </c:pt>
                <c:pt idx="923">
                  <c:v>3.0371180000000001E-3</c:v>
                </c:pt>
                <c:pt idx="924">
                  <c:v>6.3495579999999999E-3</c:v>
                </c:pt>
                <c:pt idx="925">
                  <c:v>5.8388709999999998E-3</c:v>
                </c:pt>
                <c:pt idx="926">
                  <c:v>5.4625660000000003E-3</c:v>
                </c:pt>
                <c:pt idx="927">
                  <c:v>5.4756869999999999E-3</c:v>
                </c:pt>
                <c:pt idx="928">
                  <c:v>7.2695930000000004E-3</c:v>
                </c:pt>
                <c:pt idx="929">
                  <c:v>6.6535589999999999E-3</c:v>
                </c:pt>
                <c:pt idx="930">
                  <c:v>5.3075980000000002E-3</c:v>
                </c:pt>
                <c:pt idx="931">
                  <c:v>2.1567980000000001E-3</c:v>
                </c:pt>
                <c:pt idx="932">
                  <c:v>2.5285749999999999E-3</c:v>
                </c:pt>
                <c:pt idx="933">
                  <c:v>7.6506899999999995E-4</c:v>
                </c:pt>
                <c:pt idx="934">
                  <c:v>3.3571230000000001E-3</c:v>
                </c:pt>
                <c:pt idx="935">
                  <c:v>1.8090879999999999E-3</c:v>
                </c:pt>
                <c:pt idx="936">
                  <c:v>6.08535E-4</c:v>
                </c:pt>
                <c:pt idx="937">
                  <c:v>2.712463E-3</c:v>
                </c:pt>
                <c:pt idx="938">
                  <c:v>5.2262209999999996E-3</c:v>
                </c:pt>
                <c:pt idx="939">
                  <c:v>-3.9755699999999999E-4</c:v>
                </c:pt>
                <c:pt idx="940">
                  <c:v>-4.02884E-4</c:v>
                </c:pt>
                <c:pt idx="941">
                  <c:v>1.8461370000000001E-3</c:v>
                </c:pt>
                <c:pt idx="942">
                  <c:v>4.7567399999999999E-4</c:v>
                </c:pt>
                <c:pt idx="943">
                  <c:v>6.2382099999999999E-4</c:v>
                </c:pt>
                <c:pt idx="944">
                  <c:v>1.288279E-3</c:v>
                </c:pt>
                <c:pt idx="945">
                  <c:v>3.2689920000000001E-3</c:v>
                </c:pt>
                <c:pt idx="946">
                  <c:v>-3.6182089999999998E-3</c:v>
                </c:pt>
                <c:pt idx="947">
                  <c:v>-1.0960239999999999E-3</c:v>
                </c:pt>
                <c:pt idx="948">
                  <c:v>2.3770050000000002E-3</c:v>
                </c:pt>
                <c:pt idx="949">
                  <c:v>3.0765110000000001E-3</c:v>
                </c:pt>
                <c:pt idx="950">
                  <c:v>9.3692799999999996E-4</c:v>
                </c:pt>
                <c:pt idx="951">
                  <c:v>4.1429200000000002E-4</c:v>
                </c:pt>
                <c:pt idx="952">
                  <c:v>-2.9894940000000001E-3</c:v>
                </c:pt>
                <c:pt idx="953">
                  <c:v>-2.0810719999999998E-3</c:v>
                </c:pt>
                <c:pt idx="954">
                  <c:v>-2.0507120000000001E-3</c:v>
                </c:pt>
                <c:pt idx="955">
                  <c:v>-1.43907E-4</c:v>
                </c:pt>
                <c:pt idx="956">
                  <c:v>-1.5855399999999999E-4</c:v>
                </c:pt>
                <c:pt idx="957">
                  <c:v>1.311579E-3</c:v>
                </c:pt>
                <c:pt idx="958">
                  <c:v>2.857278E-3</c:v>
                </c:pt>
                <c:pt idx="959">
                  <c:v>-7.6535899999999996E-4</c:v>
                </c:pt>
                <c:pt idx="960">
                  <c:v>-3.6490300000000002E-3</c:v>
                </c:pt>
                <c:pt idx="961">
                  <c:v>1.4079419999999999E-3</c:v>
                </c:pt>
                <c:pt idx="962">
                  <c:v>-5.1885500000000003E-4</c:v>
                </c:pt>
                <c:pt idx="963">
                  <c:v>-3.039197E-3</c:v>
                </c:pt>
                <c:pt idx="964">
                  <c:v>-9.6965500000000004E-4</c:v>
                </c:pt>
                <c:pt idx="965">
                  <c:v>2.8279580000000002E-3</c:v>
                </c:pt>
                <c:pt idx="966">
                  <c:v>-3.8523149999999998E-3</c:v>
                </c:pt>
                <c:pt idx="967">
                  <c:v>-4.9140920000000001E-3</c:v>
                </c:pt>
                <c:pt idx="968">
                  <c:v>-2.1950049999999999E-3</c:v>
                </c:pt>
                <c:pt idx="969">
                  <c:v>-2.5458799999999998E-4</c:v>
                </c:pt>
                <c:pt idx="970">
                  <c:v>-9.12389E-4</c:v>
                </c:pt>
                <c:pt idx="971">
                  <c:v>-5.6456969999999999E-3</c:v>
                </c:pt>
                <c:pt idx="972">
                  <c:v>-6.802308E-3</c:v>
                </c:pt>
                <c:pt idx="973">
                  <c:v>-2.4766620000000001E-3</c:v>
                </c:pt>
                <c:pt idx="974">
                  <c:v>1.4738710000000001E-3</c:v>
                </c:pt>
                <c:pt idx="975">
                  <c:v>-3.037704E-3</c:v>
                </c:pt>
                <c:pt idx="976">
                  <c:v>-2.8622019999999999E-3</c:v>
                </c:pt>
                <c:pt idx="977">
                  <c:v>-2.2021900000000001E-3</c:v>
                </c:pt>
                <c:pt idx="978">
                  <c:v>-1.1848620000000001E-3</c:v>
                </c:pt>
                <c:pt idx="979">
                  <c:v>-2.9950620000000002E-3</c:v>
                </c:pt>
                <c:pt idx="980">
                  <c:v>-6.4855100000000003E-4</c:v>
                </c:pt>
                <c:pt idx="981">
                  <c:v>3.2501409999999998E-3</c:v>
                </c:pt>
                <c:pt idx="982">
                  <c:v>4.1883729999999996E-3</c:v>
                </c:pt>
                <c:pt idx="983">
                  <c:v>-1.3756E-3</c:v>
                </c:pt>
                <c:pt idx="984">
                  <c:v>-3.7580640000000002E-3</c:v>
                </c:pt>
                <c:pt idx="985">
                  <c:v>-1.91603E-3</c:v>
                </c:pt>
                <c:pt idx="986">
                  <c:v>1.98786E-4</c:v>
                </c:pt>
                <c:pt idx="987">
                  <c:v>1.784929E-3</c:v>
                </c:pt>
                <c:pt idx="988">
                  <c:v>2.3444590000000001E-3</c:v>
                </c:pt>
                <c:pt idx="989">
                  <c:v>1.1990550000000001E-3</c:v>
                </c:pt>
                <c:pt idx="990">
                  <c:v>2.1431459999999999E-3</c:v>
                </c:pt>
                <c:pt idx="991">
                  <c:v>-9.9125600000000004E-4</c:v>
                </c:pt>
                <c:pt idx="992">
                  <c:v>2.1446159999999998E-3</c:v>
                </c:pt>
                <c:pt idx="993">
                  <c:v>5.0338359999999999E-3</c:v>
                </c:pt>
                <c:pt idx="994">
                  <c:v>1.7962309999999999E-3</c:v>
                </c:pt>
                <c:pt idx="995">
                  <c:v>-1.4854779999999999E-3</c:v>
                </c:pt>
                <c:pt idx="996">
                  <c:v>-3.8532600000000002E-4</c:v>
                </c:pt>
                <c:pt idx="997">
                  <c:v>2.1671529999999998E-3</c:v>
                </c:pt>
                <c:pt idx="998">
                  <c:v>-9.0933099999999998E-4</c:v>
                </c:pt>
                <c:pt idx="999">
                  <c:v>3.2900099999999999E-4</c:v>
                </c:pt>
                <c:pt idx="1000">
                  <c:v>3.2361080000000001E-3</c:v>
                </c:pt>
                <c:pt idx="1001">
                  <c:v>5.0664799999999995E-4</c:v>
                </c:pt>
                <c:pt idx="1002">
                  <c:v>2.3333099999999999E-3</c:v>
                </c:pt>
                <c:pt idx="1003">
                  <c:v>5.1882129999999997E-3</c:v>
                </c:pt>
                <c:pt idx="1004">
                  <c:v>3.3087299999999997E-4</c:v>
                </c:pt>
                <c:pt idx="1005">
                  <c:v>1.4025349999999999E-3</c:v>
                </c:pt>
                <c:pt idx="1006" formatCode="0.00E+00">
                  <c:v>-2.1457299999999999E-5</c:v>
                </c:pt>
                <c:pt idx="1007">
                  <c:v>-1.2028360000000001E-3</c:v>
                </c:pt>
                <c:pt idx="1008">
                  <c:v>1.465119E-3</c:v>
                </c:pt>
                <c:pt idx="1009">
                  <c:v>1.9964200000000001E-3</c:v>
                </c:pt>
                <c:pt idx="1010">
                  <c:v>1.336222E-3</c:v>
                </c:pt>
                <c:pt idx="1011">
                  <c:v>2.0625690000000002E-3</c:v>
                </c:pt>
                <c:pt idx="1012">
                  <c:v>2.6828199999999998E-3</c:v>
                </c:pt>
                <c:pt idx="1013">
                  <c:v>1.4375939999999999E-3</c:v>
                </c:pt>
                <c:pt idx="1014">
                  <c:v>-2.64956E-3</c:v>
                </c:pt>
                <c:pt idx="1015">
                  <c:v>1.352919E-3</c:v>
                </c:pt>
                <c:pt idx="1016">
                  <c:v>-8.3273699999999995E-4</c:v>
                </c:pt>
                <c:pt idx="1017">
                  <c:v>-2.3886600000000001E-4</c:v>
                </c:pt>
                <c:pt idx="1018">
                  <c:v>1.5654250000000001E-3</c:v>
                </c:pt>
                <c:pt idx="1019">
                  <c:v>3.4340439999999998E-3</c:v>
                </c:pt>
                <c:pt idx="1020">
                  <c:v>2.107523E-3</c:v>
                </c:pt>
                <c:pt idx="1021">
                  <c:v>-5.8689400000000002E-4</c:v>
                </c:pt>
                <c:pt idx="1022">
                  <c:v>2.1774670000000002E-3</c:v>
                </c:pt>
                <c:pt idx="1023">
                  <c:v>1.631611E-3</c:v>
                </c:pt>
                <c:pt idx="1024">
                  <c:v>-9.4526400000000002E-4</c:v>
                </c:pt>
                <c:pt idx="1025">
                  <c:v>1.7576600000000001E-3</c:v>
                </c:pt>
                <c:pt idx="1026">
                  <c:v>-1.109765E-3</c:v>
                </c:pt>
                <c:pt idx="1027">
                  <c:v>5.6535099999999996E-4</c:v>
                </c:pt>
                <c:pt idx="1028">
                  <c:v>1.5826779999999999E-3</c:v>
                </c:pt>
                <c:pt idx="1029">
                  <c:v>1.9913359999999998E-3</c:v>
                </c:pt>
                <c:pt idx="1030">
                  <c:v>-9.3015199999999995E-4</c:v>
                </c:pt>
                <c:pt idx="1031">
                  <c:v>1.357633E-3</c:v>
                </c:pt>
                <c:pt idx="1032">
                  <c:v>5.4218829999999997E-3</c:v>
                </c:pt>
                <c:pt idx="1033">
                  <c:v>3.5220889999999999E-3</c:v>
                </c:pt>
                <c:pt idx="1034">
                  <c:v>1.6147329999999999E-3</c:v>
                </c:pt>
                <c:pt idx="1035">
                  <c:v>2.2141489999999999E-3</c:v>
                </c:pt>
                <c:pt idx="1036">
                  <c:v>-2.2240089999999999E-3</c:v>
                </c:pt>
                <c:pt idx="1037">
                  <c:v>-8.5032800000000002E-4</c:v>
                </c:pt>
                <c:pt idx="1038">
                  <c:v>5.7233299999999996E-4</c:v>
                </c:pt>
                <c:pt idx="1039">
                  <c:v>2.4849200000000001E-4</c:v>
                </c:pt>
                <c:pt idx="1040">
                  <c:v>-1.33023E-3</c:v>
                </c:pt>
                <c:pt idx="1041">
                  <c:v>5.1922399999999999E-4</c:v>
                </c:pt>
                <c:pt idx="1042">
                  <c:v>4.3038420000000004E-3</c:v>
                </c:pt>
                <c:pt idx="1043">
                  <c:v>2.8546999999999999E-3</c:v>
                </c:pt>
                <c:pt idx="1044">
                  <c:v>-1.5813399999999999E-4</c:v>
                </c:pt>
                <c:pt idx="1045">
                  <c:v>-3.42319E-4</c:v>
                </c:pt>
                <c:pt idx="1046">
                  <c:v>4.1481800000000001E-4</c:v>
                </c:pt>
                <c:pt idx="1047" formatCode="0.00E+00">
                  <c:v>2.8588299999999999E-5</c:v>
                </c:pt>
                <c:pt idx="1048">
                  <c:v>-2.1093969999999998E-3</c:v>
                </c:pt>
                <c:pt idx="1049">
                  <c:v>-1.069515E-3</c:v>
                </c:pt>
                <c:pt idx="1050">
                  <c:v>-2.4160100000000001E-3</c:v>
                </c:pt>
                <c:pt idx="1051">
                  <c:v>4.6660290000000004E-3</c:v>
                </c:pt>
                <c:pt idx="1052">
                  <c:v>4.2494499999999998E-4</c:v>
                </c:pt>
                <c:pt idx="1053" formatCode="0.00E+00">
                  <c:v>-3.1471599999999999E-5</c:v>
                </c:pt>
                <c:pt idx="1054">
                  <c:v>1.007427E-3</c:v>
                </c:pt>
                <c:pt idx="1055">
                  <c:v>7.98283E-4</c:v>
                </c:pt>
                <c:pt idx="1056">
                  <c:v>1.8307900000000001E-3</c:v>
                </c:pt>
                <c:pt idx="1057">
                  <c:v>-7.8524200000000001E-4</c:v>
                </c:pt>
                <c:pt idx="1058">
                  <c:v>-4.011662E-3</c:v>
                </c:pt>
                <c:pt idx="1059">
                  <c:v>1.001589E-3</c:v>
                </c:pt>
                <c:pt idx="1060">
                  <c:v>-1.3222850000000001E-3</c:v>
                </c:pt>
                <c:pt idx="1061">
                  <c:v>-2.4513970000000001E-3</c:v>
                </c:pt>
                <c:pt idx="1062">
                  <c:v>-2.7462089999999999E-3</c:v>
                </c:pt>
                <c:pt idx="1063">
                  <c:v>-1.6384850000000001E-3</c:v>
                </c:pt>
                <c:pt idx="1064">
                  <c:v>-4.0091399999999999E-4</c:v>
                </c:pt>
                <c:pt idx="1065">
                  <c:v>1.0322300000000001E-3</c:v>
                </c:pt>
                <c:pt idx="1066">
                  <c:v>-9.0468700000000005E-4</c:v>
                </c:pt>
                <c:pt idx="1067" formatCode="0.00E+00">
                  <c:v>-1.32383E-5</c:v>
                </c:pt>
                <c:pt idx="1068">
                  <c:v>2.8182350000000001E-3</c:v>
                </c:pt>
                <c:pt idx="1069">
                  <c:v>2.7440599999999999E-4</c:v>
                </c:pt>
                <c:pt idx="1070">
                  <c:v>8.3580000000000004E-4</c:v>
                </c:pt>
                <c:pt idx="1071">
                  <c:v>-3.1697269999999998E-3</c:v>
                </c:pt>
                <c:pt idx="1072">
                  <c:v>-1.04162E-4</c:v>
                </c:pt>
                <c:pt idx="1073">
                  <c:v>1.9944609999999999E-3</c:v>
                </c:pt>
                <c:pt idx="1074">
                  <c:v>-2.157141E-3</c:v>
                </c:pt>
                <c:pt idx="1075">
                  <c:v>8.5133500000000005E-4</c:v>
                </c:pt>
                <c:pt idx="1076">
                  <c:v>4.5491339999999998E-3</c:v>
                </c:pt>
                <c:pt idx="1077">
                  <c:v>1.3665610000000001E-3</c:v>
                </c:pt>
                <c:pt idx="1078">
                  <c:v>-8.7395699999999997E-4</c:v>
                </c:pt>
                <c:pt idx="1079">
                  <c:v>-1.3445060000000001E-3</c:v>
                </c:pt>
                <c:pt idx="1080">
                  <c:v>-2.0707000000000001E-4</c:v>
                </c:pt>
                <c:pt idx="1081">
                  <c:v>1.370888E-3</c:v>
                </c:pt>
                <c:pt idx="1082">
                  <c:v>2.8532029999999999E-3</c:v>
                </c:pt>
                <c:pt idx="1083">
                  <c:v>1.3953539999999999E-3</c:v>
                </c:pt>
                <c:pt idx="1084">
                  <c:v>1.0560669999999999E-3</c:v>
                </c:pt>
                <c:pt idx="1085">
                  <c:v>9.2144999999999998E-4</c:v>
                </c:pt>
                <c:pt idx="1086">
                  <c:v>2.2229369999999999E-3</c:v>
                </c:pt>
                <c:pt idx="1087">
                  <c:v>4.1969310000000001E-3</c:v>
                </c:pt>
                <c:pt idx="1088">
                  <c:v>8.8741999999999998E-4</c:v>
                </c:pt>
                <c:pt idx="1089" formatCode="0.00E+00">
                  <c:v>-9.9407200000000006E-5</c:v>
                </c:pt>
                <c:pt idx="1090">
                  <c:v>3.1075719999999999E-3</c:v>
                </c:pt>
                <c:pt idx="1091">
                  <c:v>1.3383970000000001E-3</c:v>
                </c:pt>
                <c:pt idx="1092">
                  <c:v>-2.6867050000000002E-3</c:v>
                </c:pt>
                <c:pt idx="1093">
                  <c:v>1.9339839999999999E-3</c:v>
                </c:pt>
                <c:pt idx="1094">
                  <c:v>2.896184E-3</c:v>
                </c:pt>
                <c:pt idx="1095">
                  <c:v>3.1522759999999999E-3</c:v>
                </c:pt>
                <c:pt idx="1096">
                  <c:v>1.473153E-3</c:v>
                </c:pt>
                <c:pt idx="1097" formatCode="0.00E+00">
                  <c:v>8.1141499999999996E-5</c:v>
                </c:pt>
                <c:pt idx="1098">
                  <c:v>-2.5532580000000001E-3</c:v>
                </c:pt>
                <c:pt idx="1099">
                  <c:v>2.2505300000000002E-3</c:v>
                </c:pt>
                <c:pt idx="1100">
                  <c:v>2.5013990000000001E-3</c:v>
                </c:pt>
                <c:pt idx="1101">
                  <c:v>9.8301500000000006E-4</c:v>
                </c:pt>
                <c:pt idx="1102">
                  <c:v>-3.5275800000000002E-3</c:v>
                </c:pt>
                <c:pt idx="1103">
                  <c:v>4.3625340000000004E-3</c:v>
                </c:pt>
                <c:pt idx="1104">
                  <c:v>2.9595810000000002E-3</c:v>
                </c:pt>
                <c:pt idx="1105">
                  <c:v>4.21486E-4</c:v>
                </c:pt>
                <c:pt idx="1106">
                  <c:v>5.35579E-3</c:v>
                </c:pt>
                <c:pt idx="1107">
                  <c:v>4.5484460000000003E-3</c:v>
                </c:pt>
                <c:pt idx="1108">
                  <c:v>-5.0144000000000002E-4</c:v>
                </c:pt>
                <c:pt idx="1109">
                  <c:v>7.4551100000000003E-4</c:v>
                </c:pt>
                <c:pt idx="1110">
                  <c:v>1.884279E-3</c:v>
                </c:pt>
                <c:pt idx="1111">
                  <c:v>2.852079E-3</c:v>
                </c:pt>
                <c:pt idx="1112">
                  <c:v>3.705889E-3</c:v>
                </c:pt>
                <c:pt idx="1113">
                  <c:v>2.2437020000000002E-3</c:v>
                </c:pt>
                <c:pt idx="1114">
                  <c:v>2.5875160000000002E-3</c:v>
                </c:pt>
                <c:pt idx="1115">
                  <c:v>2.83675E-4</c:v>
                </c:pt>
                <c:pt idx="1116">
                  <c:v>4.3479260000000002E-3</c:v>
                </c:pt>
                <c:pt idx="1117">
                  <c:v>2.8787029999999998E-3</c:v>
                </c:pt>
                <c:pt idx="1118">
                  <c:v>1.454178E-3</c:v>
                </c:pt>
                <c:pt idx="1119">
                  <c:v>2.1506839999999999E-3</c:v>
                </c:pt>
                <c:pt idx="1120">
                  <c:v>3.440453E-3</c:v>
                </c:pt>
                <c:pt idx="1121">
                  <c:v>-3.295531E-3</c:v>
                </c:pt>
                <c:pt idx="1122">
                  <c:v>-2.249175E-3</c:v>
                </c:pt>
                <c:pt idx="1123">
                  <c:v>8.6771299999999999E-4</c:v>
                </c:pt>
                <c:pt idx="1124">
                  <c:v>3.030732E-3</c:v>
                </c:pt>
                <c:pt idx="1125">
                  <c:v>1.2353780000000001E-3</c:v>
                </c:pt>
                <c:pt idx="1126" formatCode="0.00E+00">
                  <c:v>9.9007500000000004E-5</c:v>
                </c:pt>
                <c:pt idx="1127">
                  <c:v>2.941852E-3</c:v>
                </c:pt>
                <c:pt idx="1128">
                  <c:v>-2.319223E-3</c:v>
                </c:pt>
                <c:pt idx="1129">
                  <c:v>-2.4768329999999999E-3</c:v>
                </c:pt>
                <c:pt idx="1130">
                  <c:v>4.38264E-4</c:v>
                </c:pt>
                <c:pt idx="1131">
                  <c:v>1.3659029999999999E-3</c:v>
                </c:pt>
                <c:pt idx="1132">
                  <c:v>1.9502E-3</c:v>
                </c:pt>
                <c:pt idx="1133">
                  <c:v>-4.4225800000000001E-4</c:v>
                </c:pt>
                <c:pt idx="1134">
                  <c:v>9.4817800000000004E-4</c:v>
                </c:pt>
                <c:pt idx="1135">
                  <c:v>1.908514E-3</c:v>
                </c:pt>
                <c:pt idx="1136">
                  <c:v>3.0542059999999998E-3</c:v>
                </c:pt>
                <c:pt idx="1137">
                  <c:v>1.239794E-3</c:v>
                </c:pt>
                <c:pt idx="1138">
                  <c:v>2.4424780000000001E-3</c:v>
                </c:pt>
                <c:pt idx="1139">
                  <c:v>5.7329970000000001E-3</c:v>
                </c:pt>
                <c:pt idx="1140">
                  <c:v>3.432292E-3</c:v>
                </c:pt>
                <c:pt idx="1141">
                  <c:v>1.9700759999999999E-3</c:v>
                </c:pt>
                <c:pt idx="1142">
                  <c:v>3.343469E-3</c:v>
                </c:pt>
                <c:pt idx="1143">
                  <c:v>2.892085E-3</c:v>
                </c:pt>
                <c:pt idx="1144">
                  <c:v>4.7770709999999999E-3</c:v>
                </c:pt>
                <c:pt idx="1145">
                  <c:v>3.556544E-3</c:v>
                </c:pt>
                <c:pt idx="1146">
                  <c:v>1.505377E-3</c:v>
                </c:pt>
                <c:pt idx="1147">
                  <c:v>3.7232580000000001E-3</c:v>
                </c:pt>
                <c:pt idx="1148">
                  <c:v>3.6265849999999999E-3</c:v>
                </c:pt>
                <c:pt idx="1149">
                  <c:v>2.7009069999999998E-3</c:v>
                </c:pt>
                <c:pt idx="1150">
                  <c:v>2.9328679999999999E-3</c:v>
                </c:pt>
                <c:pt idx="1151">
                  <c:v>8.0708600000000004E-4</c:v>
                </c:pt>
                <c:pt idx="1152">
                  <c:v>-1.8387699999999999E-4</c:v>
                </c:pt>
                <c:pt idx="1153">
                  <c:v>3.1723299999999999E-4</c:v>
                </c:pt>
                <c:pt idx="1154">
                  <c:v>2.053348E-3</c:v>
                </c:pt>
                <c:pt idx="1155">
                  <c:v>5.7053200000000001E-4</c:v>
                </c:pt>
                <c:pt idx="1156">
                  <c:v>9.3911299999999999E-4</c:v>
                </c:pt>
                <c:pt idx="1157">
                  <c:v>2.7124359999999999E-3</c:v>
                </c:pt>
                <c:pt idx="1158">
                  <c:v>2.1252089999999999E-3</c:v>
                </c:pt>
                <c:pt idx="1159">
                  <c:v>4.9537599999999995E-4</c:v>
                </c:pt>
                <c:pt idx="1160">
                  <c:v>1.6953960000000001E-3</c:v>
                </c:pt>
                <c:pt idx="1161">
                  <c:v>2.4598670000000001E-3</c:v>
                </c:pt>
                <c:pt idx="1162">
                  <c:v>1.054517E-3</c:v>
                </c:pt>
                <c:pt idx="1163">
                  <c:v>2.6330199999999998E-4</c:v>
                </c:pt>
                <c:pt idx="1164">
                  <c:v>4.0617689999999998E-3</c:v>
                </c:pt>
                <c:pt idx="1165">
                  <c:v>5.2738610000000003E-3</c:v>
                </c:pt>
                <c:pt idx="1166">
                  <c:v>5.1308500000000002E-3</c:v>
                </c:pt>
                <c:pt idx="1167">
                  <c:v>2.2641419999999998E-3</c:v>
                </c:pt>
                <c:pt idx="1168">
                  <c:v>1.4164570000000001E-3</c:v>
                </c:pt>
                <c:pt idx="1169">
                  <c:v>1.1124889999999999E-3</c:v>
                </c:pt>
                <c:pt idx="1170">
                  <c:v>2.3412709999999998E-3</c:v>
                </c:pt>
                <c:pt idx="1171">
                  <c:v>2.2174550000000001E-3</c:v>
                </c:pt>
                <c:pt idx="1172">
                  <c:v>-2.2572900000000001E-4</c:v>
                </c:pt>
                <c:pt idx="1173">
                  <c:v>6.4622840000000004E-3</c:v>
                </c:pt>
                <c:pt idx="1174">
                  <c:v>2.7229400000000001E-3</c:v>
                </c:pt>
                <c:pt idx="1175">
                  <c:v>2.2372410000000001E-3</c:v>
                </c:pt>
                <c:pt idx="1176">
                  <c:v>3.6404599999999999E-3</c:v>
                </c:pt>
                <c:pt idx="1177">
                  <c:v>1.5556770000000001E-3</c:v>
                </c:pt>
                <c:pt idx="1178">
                  <c:v>2.2422399999999999E-3</c:v>
                </c:pt>
                <c:pt idx="1179">
                  <c:v>3.3372929999999999E-3</c:v>
                </c:pt>
                <c:pt idx="1180">
                  <c:v>3.0281000000000001E-3</c:v>
                </c:pt>
                <c:pt idx="1181">
                  <c:v>1.2058010000000001E-3</c:v>
                </c:pt>
                <c:pt idx="1182">
                  <c:v>2.4599799999999998E-4</c:v>
                </c:pt>
                <c:pt idx="1183" formatCode="0.00E+00">
                  <c:v>-9.2325799999999996E-5</c:v>
                </c:pt>
                <c:pt idx="1184">
                  <c:v>4.6315890000000002E-3</c:v>
                </c:pt>
                <c:pt idx="1185">
                  <c:v>3.7396740000000001E-3</c:v>
                </c:pt>
                <c:pt idx="1186">
                  <c:v>-5.2244900000000003E-4</c:v>
                </c:pt>
                <c:pt idx="1187">
                  <c:v>8.4223700000000002E-4</c:v>
                </c:pt>
                <c:pt idx="1188">
                  <c:v>3.0033920000000001E-3</c:v>
                </c:pt>
                <c:pt idx="1189">
                  <c:v>1.2668060000000001E-3</c:v>
                </c:pt>
                <c:pt idx="1190">
                  <c:v>8.5135199999999999E-4</c:v>
                </c:pt>
                <c:pt idx="1191">
                  <c:v>6.1736400000000002E-4</c:v>
                </c:pt>
                <c:pt idx="1192">
                  <c:v>-3.9596899999999998E-4</c:v>
                </c:pt>
                <c:pt idx="1193">
                  <c:v>-1.8009300000000001E-3</c:v>
                </c:pt>
                <c:pt idx="1194">
                  <c:v>1.3874060000000001E-3</c:v>
                </c:pt>
                <c:pt idx="1195">
                  <c:v>5.9466499999999997E-4</c:v>
                </c:pt>
                <c:pt idx="1196">
                  <c:v>2.6940340000000001E-3</c:v>
                </c:pt>
                <c:pt idx="1197">
                  <c:v>7.0709600000000005E-4</c:v>
                </c:pt>
                <c:pt idx="1198">
                  <c:v>-2.3267769999999999E-3</c:v>
                </c:pt>
                <c:pt idx="1199">
                  <c:v>-1.292732E-3</c:v>
                </c:pt>
                <c:pt idx="1200">
                  <c:v>-1.285275E-3</c:v>
                </c:pt>
                <c:pt idx="1201">
                  <c:v>6.0083100000000002E-4</c:v>
                </c:pt>
                <c:pt idx="1202">
                  <c:v>9.8858699999999997E-4</c:v>
                </c:pt>
                <c:pt idx="1203">
                  <c:v>-5.9437599999999998E-4</c:v>
                </c:pt>
                <c:pt idx="1204">
                  <c:v>-3.0005420000000001E-3</c:v>
                </c:pt>
                <c:pt idx="1205">
                  <c:v>2.6297310000000002E-3</c:v>
                </c:pt>
                <c:pt idx="1206">
                  <c:v>1.7668670000000001E-3</c:v>
                </c:pt>
                <c:pt idx="1207">
                  <c:v>-2.1387210000000001E-3</c:v>
                </c:pt>
                <c:pt idx="1208">
                  <c:v>-2.5978500000000001E-3</c:v>
                </c:pt>
                <c:pt idx="1209">
                  <c:v>1.550823E-3</c:v>
                </c:pt>
                <c:pt idx="1210">
                  <c:v>1.4903690000000001E-3</c:v>
                </c:pt>
                <c:pt idx="1211">
                  <c:v>3.669472E-3</c:v>
                </c:pt>
                <c:pt idx="1212">
                  <c:v>1.129349E-3</c:v>
                </c:pt>
                <c:pt idx="1213">
                  <c:v>1.908156E-3</c:v>
                </c:pt>
                <c:pt idx="1214">
                  <c:v>1.092696E-3</c:v>
                </c:pt>
                <c:pt idx="1215">
                  <c:v>1.385839E-3</c:v>
                </c:pt>
                <c:pt idx="1216">
                  <c:v>9.6106499999999999E-4</c:v>
                </c:pt>
                <c:pt idx="1217">
                  <c:v>2.3438500000000001E-4</c:v>
                </c:pt>
                <c:pt idx="1218">
                  <c:v>-2.1041369999999998E-3</c:v>
                </c:pt>
                <c:pt idx="1219">
                  <c:v>1.576921E-3</c:v>
                </c:pt>
                <c:pt idx="1220">
                  <c:v>3.204911E-3</c:v>
                </c:pt>
                <c:pt idx="1221">
                  <c:v>-2.037067E-3</c:v>
                </c:pt>
                <c:pt idx="1222">
                  <c:v>-8.1813800000000005E-4</c:v>
                </c:pt>
                <c:pt idx="1223">
                  <c:v>1.252261E-3</c:v>
                </c:pt>
                <c:pt idx="1224">
                  <c:v>1.0554539999999999E-3</c:v>
                </c:pt>
                <c:pt idx="1225">
                  <c:v>-9.0217300000000004E-4</c:v>
                </c:pt>
                <c:pt idx="1226">
                  <c:v>-4.4548299999999999E-3</c:v>
                </c:pt>
                <c:pt idx="1227">
                  <c:v>5.3126200000000001E-4</c:v>
                </c:pt>
                <c:pt idx="1228">
                  <c:v>-1.1521229999999999E-3</c:v>
                </c:pt>
                <c:pt idx="1229">
                  <c:v>1.894574E-3</c:v>
                </c:pt>
                <c:pt idx="1230">
                  <c:v>-6.2743900000000003E-4</c:v>
                </c:pt>
                <c:pt idx="1231">
                  <c:v>-2.3897950000000001E-3</c:v>
                </c:pt>
                <c:pt idx="1232">
                  <c:v>-1.765284E-3</c:v>
                </c:pt>
                <c:pt idx="1233">
                  <c:v>-1.8725269999999999E-3</c:v>
                </c:pt>
                <c:pt idx="1234">
                  <c:v>-1.2496129999999999E-3</c:v>
                </c:pt>
                <c:pt idx="1235">
                  <c:v>-4.0888519999999996E-3</c:v>
                </c:pt>
                <c:pt idx="1236">
                  <c:v>-1.331149E-3</c:v>
                </c:pt>
                <c:pt idx="1237">
                  <c:v>-1.3678989999999999E-3</c:v>
                </c:pt>
                <c:pt idx="1238">
                  <c:v>-1.389737E-3</c:v>
                </c:pt>
                <c:pt idx="1239">
                  <c:v>-1.619749E-3</c:v>
                </c:pt>
                <c:pt idx="1240">
                  <c:v>-4.7698700000000001E-4</c:v>
                </c:pt>
                <c:pt idx="1241">
                  <c:v>-3.139415E-3</c:v>
                </c:pt>
                <c:pt idx="1242">
                  <c:v>-9.7479800000000003E-4</c:v>
                </c:pt>
                <c:pt idx="1243">
                  <c:v>-4.0197619999999996E-3</c:v>
                </c:pt>
                <c:pt idx="1244">
                  <c:v>5.8724000000000005E-4</c:v>
                </c:pt>
                <c:pt idx="1245">
                  <c:v>2.080878E-3</c:v>
                </c:pt>
                <c:pt idx="1246">
                  <c:v>-5.0665140000000003E-3</c:v>
                </c:pt>
                <c:pt idx="1247">
                  <c:v>-3.7025500000000002E-3</c:v>
                </c:pt>
                <c:pt idx="1248">
                  <c:v>3.4518899999999998E-4</c:v>
                </c:pt>
                <c:pt idx="1249">
                  <c:v>3.6092020000000002E-3</c:v>
                </c:pt>
                <c:pt idx="1250">
                  <c:v>-2.1589600000000001E-4</c:v>
                </c:pt>
                <c:pt idx="1251">
                  <c:v>-2.1080719999999999E-3</c:v>
                </c:pt>
                <c:pt idx="1252">
                  <c:v>1.7726860000000001E-3</c:v>
                </c:pt>
                <c:pt idx="1253">
                  <c:v>3.7876400000000002E-4</c:v>
                </c:pt>
                <c:pt idx="1254">
                  <c:v>4.6451799999999997E-4</c:v>
                </c:pt>
                <c:pt idx="1255">
                  <c:v>-1.3503429999999999E-3</c:v>
                </c:pt>
                <c:pt idx="1256">
                  <c:v>-1.884574E-3</c:v>
                </c:pt>
                <c:pt idx="1257">
                  <c:v>-9.04443E-4</c:v>
                </c:pt>
                <c:pt idx="1258">
                  <c:v>2.9651299999999998E-3</c:v>
                </c:pt>
                <c:pt idx="1259">
                  <c:v>2.079072E-3</c:v>
                </c:pt>
                <c:pt idx="1260">
                  <c:v>-1.862673E-3</c:v>
                </c:pt>
                <c:pt idx="1261">
                  <c:v>9.8449299999999991E-4</c:v>
                </c:pt>
                <c:pt idx="1262">
                  <c:v>2.6890099999999999E-4</c:v>
                </c:pt>
                <c:pt idx="1263">
                  <c:v>-7.5561699999999999E-4</c:v>
                </c:pt>
                <c:pt idx="1264" formatCode="0.00E+00">
                  <c:v>2.05275E-6</c:v>
                </c:pt>
                <c:pt idx="1265">
                  <c:v>-4.15265E-4</c:v>
                </c:pt>
                <c:pt idx="1266">
                  <c:v>6.2390099999999995E-4</c:v>
                </c:pt>
                <c:pt idx="1267">
                  <c:v>-3.825237E-3</c:v>
                </c:pt>
                <c:pt idx="1268">
                  <c:v>-2.3546399999999999E-3</c:v>
                </c:pt>
                <c:pt idx="1269">
                  <c:v>-1.122765E-3</c:v>
                </c:pt>
                <c:pt idx="1270">
                  <c:v>-2.7536850000000001E-3</c:v>
                </c:pt>
                <c:pt idx="1271">
                  <c:v>-2.8612400000000001E-4</c:v>
                </c:pt>
                <c:pt idx="1272">
                  <c:v>-1.6312869999999999E-3</c:v>
                </c:pt>
                <c:pt idx="1273">
                  <c:v>-1.10827E-4</c:v>
                </c:pt>
                <c:pt idx="1274">
                  <c:v>2.8305499999999999E-4</c:v>
                </c:pt>
                <c:pt idx="1275">
                  <c:v>-3.5519549999999999E-3</c:v>
                </c:pt>
                <c:pt idx="1276">
                  <c:v>-2.9681899999999999E-3</c:v>
                </c:pt>
                <c:pt idx="1277">
                  <c:v>-2.0864360000000001E-3</c:v>
                </c:pt>
                <c:pt idx="1278">
                  <c:v>2.125353E-3</c:v>
                </c:pt>
                <c:pt idx="1279">
                  <c:v>-4.4020700000000002E-4</c:v>
                </c:pt>
                <c:pt idx="1280">
                  <c:v>1.2464900000000001E-4</c:v>
                </c:pt>
                <c:pt idx="1281">
                  <c:v>3.4235200000000002E-3</c:v>
                </c:pt>
                <c:pt idx="1282">
                  <c:v>2.4075239999999999E-3</c:v>
                </c:pt>
                <c:pt idx="1283">
                  <c:v>-7.2220499999999996E-4</c:v>
                </c:pt>
                <c:pt idx="1284">
                  <c:v>-3.3187870000000001E-3</c:v>
                </c:pt>
                <c:pt idx="1285">
                  <c:v>-1.881859E-3</c:v>
                </c:pt>
                <c:pt idx="1286">
                  <c:v>-2.975087E-3</c:v>
                </c:pt>
                <c:pt idx="1287">
                  <c:v>2.0438710000000001E-3</c:v>
                </c:pt>
                <c:pt idx="1288">
                  <c:v>4.876409E-3</c:v>
                </c:pt>
                <c:pt idx="1289">
                  <c:v>-5.5111350000000003E-3</c:v>
                </c:pt>
                <c:pt idx="1290">
                  <c:v>-1.406671E-3</c:v>
                </c:pt>
                <c:pt idx="1291">
                  <c:v>3.8171049999999999E-3</c:v>
                </c:pt>
                <c:pt idx="1292">
                  <c:v>5.5899300000000003E-4</c:v>
                </c:pt>
                <c:pt idx="1293">
                  <c:v>-5.2336699999999995E-4</c:v>
                </c:pt>
                <c:pt idx="1294">
                  <c:v>-1.6743859999999999E-3</c:v>
                </c:pt>
                <c:pt idx="1295">
                  <c:v>1.896048E-3</c:v>
                </c:pt>
                <c:pt idx="1296">
                  <c:v>9.9962800000000002E-4</c:v>
                </c:pt>
                <c:pt idx="1297">
                  <c:v>-5.7702899999999995E-4</c:v>
                </c:pt>
                <c:pt idx="1298">
                  <c:v>-6.4817900000000003E-3</c:v>
                </c:pt>
                <c:pt idx="1299">
                  <c:v>-1.5125970000000001E-3</c:v>
                </c:pt>
                <c:pt idx="1300">
                  <c:v>8.7496280000000006E-3</c:v>
                </c:pt>
                <c:pt idx="1301">
                  <c:v>-1.1954499999999999E-4</c:v>
                </c:pt>
                <c:pt idx="1302">
                  <c:v>-6.0581280000000003E-3</c:v>
                </c:pt>
                <c:pt idx="1303">
                  <c:v>4.9759940000000001E-3</c:v>
                </c:pt>
                <c:pt idx="1304">
                  <c:v>1.5666149999999999E-3</c:v>
                </c:pt>
                <c:pt idx="1305">
                  <c:v>-8.5479360000000008E-3</c:v>
                </c:pt>
                <c:pt idx="1306">
                  <c:v>1.190979E-3</c:v>
                </c:pt>
                <c:pt idx="1307">
                  <c:v>2.3992369999999998E-3</c:v>
                </c:pt>
                <c:pt idx="1308">
                  <c:v>-1.039702E-3</c:v>
                </c:pt>
                <c:pt idx="1309">
                  <c:v>8.9167080000000006E-3</c:v>
                </c:pt>
                <c:pt idx="1310">
                  <c:v>-1.2041039999999999E-3</c:v>
                </c:pt>
                <c:pt idx="1311">
                  <c:v>-8.6221560000000006E-3</c:v>
                </c:pt>
                <c:pt idx="1312">
                  <c:v>3.991639E-3</c:v>
                </c:pt>
                <c:pt idx="1313">
                  <c:v>4.9868129999999997E-3</c:v>
                </c:pt>
                <c:pt idx="1314">
                  <c:v>-2.29254E-4</c:v>
                </c:pt>
                <c:pt idx="1315">
                  <c:v>-3.9660349999999997E-3</c:v>
                </c:pt>
                <c:pt idx="1316">
                  <c:v>1.65643E-3</c:v>
                </c:pt>
                <c:pt idx="1317">
                  <c:v>-1.378137E-3</c:v>
                </c:pt>
                <c:pt idx="1318">
                  <c:v>-4.2000220000000003E-3</c:v>
                </c:pt>
                <c:pt idx="1319">
                  <c:v>-4.9851699999999997E-4</c:v>
                </c:pt>
                <c:pt idx="1320">
                  <c:v>7.0310100000000003E-4</c:v>
                </c:pt>
                <c:pt idx="1321">
                  <c:v>4.1098209999999996E-3</c:v>
                </c:pt>
                <c:pt idx="1322">
                  <c:v>4.9239490000000004E-3</c:v>
                </c:pt>
                <c:pt idx="1323">
                  <c:v>-6.378061E-3</c:v>
                </c:pt>
                <c:pt idx="1324">
                  <c:v>-8.523503E-3</c:v>
                </c:pt>
                <c:pt idx="1325">
                  <c:v>-1.302992E-3</c:v>
                </c:pt>
                <c:pt idx="1326">
                  <c:v>4.4305280000000004E-3</c:v>
                </c:pt>
                <c:pt idx="1327">
                  <c:v>1.217842E-3</c:v>
                </c:pt>
                <c:pt idx="1328">
                  <c:v>-3.8767850000000002E-3</c:v>
                </c:pt>
                <c:pt idx="1329">
                  <c:v>3.2838920000000001E-3</c:v>
                </c:pt>
                <c:pt idx="1330">
                  <c:v>2.676159E-3</c:v>
                </c:pt>
                <c:pt idx="1331">
                  <c:v>-3.3881620000000001E-3</c:v>
                </c:pt>
                <c:pt idx="1332">
                  <c:v>6.9686100000000001E-4</c:v>
                </c:pt>
                <c:pt idx="1333">
                  <c:v>1.022631E-3</c:v>
                </c:pt>
                <c:pt idx="1334">
                  <c:v>8.3301399999999998E-4</c:v>
                </c:pt>
                <c:pt idx="1335">
                  <c:v>5.899779E-3</c:v>
                </c:pt>
                <c:pt idx="1336">
                  <c:v>2.9465989999999998E-3</c:v>
                </c:pt>
                <c:pt idx="1337">
                  <c:v>-5.346951E-3</c:v>
                </c:pt>
                <c:pt idx="1338">
                  <c:v>9.6695489999999995E-3</c:v>
                </c:pt>
                <c:pt idx="1339">
                  <c:v>9.6995610000000006E-3</c:v>
                </c:pt>
                <c:pt idx="1340">
                  <c:v>7.4601300000000001E-4</c:v>
                </c:pt>
                <c:pt idx="1341">
                  <c:v>6.9256279999999996E-3</c:v>
                </c:pt>
                <c:pt idx="1342">
                  <c:v>3.2629830000000001E-3</c:v>
                </c:pt>
                <c:pt idx="1343">
                  <c:v>-5.8640200000000002E-3</c:v>
                </c:pt>
                <c:pt idx="1344">
                  <c:v>3.5875389999999998E-3</c:v>
                </c:pt>
                <c:pt idx="1345">
                  <c:v>9.4609059999999998E-3</c:v>
                </c:pt>
                <c:pt idx="1346">
                  <c:v>6.136748E-3</c:v>
                </c:pt>
                <c:pt idx="1347">
                  <c:v>8.2702250000000008E-3</c:v>
                </c:pt>
                <c:pt idx="1348" formatCode="0.00E+00">
                  <c:v>5.0111400000000003E-5</c:v>
                </c:pt>
                <c:pt idx="1349">
                  <c:v>-3.280603E-3</c:v>
                </c:pt>
                <c:pt idx="1350">
                  <c:v>2.4071100000000001E-3</c:v>
                </c:pt>
                <c:pt idx="1351">
                  <c:v>9.9738480000000004E-3</c:v>
                </c:pt>
                <c:pt idx="1352">
                  <c:v>5.8675200000000002E-3</c:v>
                </c:pt>
                <c:pt idx="1353">
                  <c:v>1.8978000000000001E-3</c:v>
                </c:pt>
                <c:pt idx="1354">
                  <c:v>1.0434579999999999E-3</c:v>
                </c:pt>
                <c:pt idx="1355">
                  <c:v>2.75362E-3</c:v>
                </c:pt>
                <c:pt idx="1356">
                  <c:v>-5.5221530000000001E-3</c:v>
                </c:pt>
                <c:pt idx="1357">
                  <c:v>5.7366780000000003E-3</c:v>
                </c:pt>
                <c:pt idx="1358">
                  <c:v>9.2722900000000007E-3</c:v>
                </c:pt>
                <c:pt idx="1359">
                  <c:v>-7.2416600000000005E-4</c:v>
                </c:pt>
                <c:pt idx="1360">
                  <c:v>6.6908740000000003E-3</c:v>
                </c:pt>
                <c:pt idx="1361">
                  <c:v>4.1257020000000002E-3</c:v>
                </c:pt>
                <c:pt idx="1362">
                  <c:v>-1.2776315999999999E-2</c:v>
                </c:pt>
                <c:pt idx="1363">
                  <c:v>5.3387670000000003E-3</c:v>
                </c:pt>
                <c:pt idx="1364">
                  <c:v>1.2127963E-2</c:v>
                </c:pt>
                <c:pt idx="1365">
                  <c:v>-1.438129E-3</c:v>
                </c:pt>
                <c:pt idx="1366">
                  <c:v>3.3326580000000001E-3</c:v>
                </c:pt>
                <c:pt idx="1367">
                  <c:v>6.9642089999999999E-3</c:v>
                </c:pt>
                <c:pt idx="1368">
                  <c:v>1.03841E-3</c:v>
                </c:pt>
                <c:pt idx="1369">
                  <c:v>1.7237750000000001E-3</c:v>
                </c:pt>
                <c:pt idx="1370">
                  <c:v>2.1149939999999998E-3</c:v>
                </c:pt>
                <c:pt idx="1371">
                  <c:v>7.4726100000000004E-4</c:v>
                </c:pt>
                <c:pt idx="1372">
                  <c:v>3.5470430000000002E-3</c:v>
                </c:pt>
                <c:pt idx="1373">
                  <c:v>3.4275880000000001E-3</c:v>
                </c:pt>
                <c:pt idx="1374" formatCode="0.00E+00">
                  <c:v>6.2683900000000005E-5</c:v>
                </c:pt>
                <c:pt idx="1375">
                  <c:v>-5.3983600000000003E-4</c:v>
                </c:pt>
                <c:pt idx="1376">
                  <c:v>5.4674559999999999E-3</c:v>
                </c:pt>
                <c:pt idx="1377">
                  <c:v>5.2248149999999998E-3</c:v>
                </c:pt>
                <c:pt idx="1378">
                  <c:v>2.8705800000000002E-3</c:v>
                </c:pt>
                <c:pt idx="1379">
                  <c:v>-1.0933329999999999E-3</c:v>
                </c:pt>
                <c:pt idx="1380">
                  <c:v>-3.036642E-3</c:v>
                </c:pt>
                <c:pt idx="1381">
                  <c:v>3.1329019999999999E-3</c:v>
                </c:pt>
                <c:pt idx="1382">
                  <c:v>2.1499290000000001E-3</c:v>
                </c:pt>
                <c:pt idx="1383">
                  <c:v>-1.1982239999999999E-3</c:v>
                </c:pt>
                <c:pt idx="1384">
                  <c:v>-5.8303300000000005E-4</c:v>
                </c:pt>
                <c:pt idx="1385">
                  <c:v>5.9870990000000001E-3</c:v>
                </c:pt>
                <c:pt idx="1386">
                  <c:v>2.0197879999999998E-3</c:v>
                </c:pt>
                <c:pt idx="1387">
                  <c:v>-7.4279499999999998E-4</c:v>
                </c:pt>
                <c:pt idx="1388">
                  <c:v>-1.6089500000000001E-4</c:v>
                </c:pt>
                <c:pt idx="1389">
                  <c:v>4.654119E-3</c:v>
                </c:pt>
                <c:pt idx="1390">
                  <c:v>2.967805E-3</c:v>
                </c:pt>
                <c:pt idx="1391">
                  <c:v>6.9747600000000004E-4</c:v>
                </c:pt>
                <c:pt idx="1392">
                  <c:v>1.1621979999999999E-3</c:v>
                </c:pt>
                <c:pt idx="1393">
                  <c:v>4.2720079999999999E-3</c:v>
                </c:pt>
                <c:pt idx="1394">
                  <c:v>7.1540809999999996E-3</c:v>
                </c:pt>
                <c:pt idx="1395">
                  <c:v>8.9093109999999996E-3</c:v>
                </c:pt>
                <c:pt idx="1396">
                  <c:v>1.34913E-3</c:v>
                </c:pt>
                <c:pt idx="1397">
                  <c:v>-2.6495329999999999E-3</c:v>
                </c:pt>
                <c:pt idx="1398">
                  <c:v>9.7687880000000005E-3</c:v>
                </c:pt>
                <c:pt idx="1399">
                  <c:v>2.172776E-3</c:v>
                </c:pt>
                <c:pt idx="1400">
                  <c:v>-1.0632502E-2</c:v>
                </c:pt>
                <c:pt idx="1401">
                  <c:v>2.3854803000000001E-2</c:v>
                </c:pt>
                <c:pt idx="1402">
                  <c:v>2.4026842999999999E-2</c:v>
                </c:pt>
                <c:pt idx="1403">
                  <c:v>-1.532325E-2</c:v>
                </c:pt>
                <c:pt idx="1404">
                  <c:v>-2.4029239999999999E-3</c:v>
                </c:pt>
                <c:pt idx="1405">
                  <c:v>1.7773655999999999E-2</c:v>
                </c:pt>
                <c:pt idx="1406">
                  <c:v>-6.347391E-3</c:v>
                </c:pt>
                <c:pt idx="1407">
                  <c:v>7.3094259999999999E-3</c:v>
                </c:pt>
                <c:pt idx="1408">
                  <c:v>9.9691250000000006E-3</c:v>
                </c:pt>
                <c:pt idx="1409">
                  <c:v>5.6182610000000003E-3</c:v>
                </c:pt>
                <c:pt idx="1410">
                  <c:v>4.5623180000000001E-3</c:v>
                </c:pt>
                <c:pt idx="1411">
                  <c:v>-5.6130899999999996E-4</c:v>
                </c:pt>
                <c:pt idx="1412">
                  <c:v>4.0592759999999997E-3</c:v>
                </c:pt>
                <c:pt idx="1413">
                  <c:v>1.0194893E-2</c:v>
                </c:pt>
                <c:pt idx="1414">
                  <c:v>9.6774410000000002E-3</c:v>
                </c:pt>
                <c:pt idx="1415">
                  <c:v>5.9773819999999998E-3</c:v>
                </c:pt>
                <c:pt idx="1416">
                  <c:v>3.1999709999999998E-3</c:v>
                </c:pt>
                <c:pt idx="1417">
                  <c:v>6.5792800000000001E-4</c:v>
                </c:pt>
                <c:pt idx="1418">
                  <c:v>6.111816E-3</c:v>
                </c:pt>
                <c:pt idx="1419">
                  <c:v>7.4974159999999998E-3</c:v>
                </c:pt>
                <c:pt idx="1420">
                  <c:v>5.9221569999999999E-3</c:v>
                </c:pt>
                <c:pt idx="1421">
                  <c:v>6.1298910000000002E-3</c:v>
                </c:pt>
                <c:pt idx="1422">
                  <c:v>8.1243319999999997E-3</c:v>
                </c:pt>
                <c:pt idx="1423">
                  <c:v>4.4958810000000002E-3</c:v>
                </c:pt>
                <c:pt idx="1424">
                  <c:v>4.5366269999999997E-3</c:v>
                </c:pt>
                <c:pt idx="1425">
                  <c:v>1.5684659999999999E-3</c:v>
                </c:pt>
                <c:pt idx="1426">
                  <c:v>6.3009030000000001E-3</c:v>
                </c:pt>
                <c:pt idx="1427">
                  <c:v>9.7067209999999998E-3</c:v>
                </c:pt>
                <c:pt idx="1428">
                  <c:v>2.802742E-3</c:v>
                </c:pt>
                <c:pt idx="1429">
                  <c:v>4.1265010000000003E-3</c:v>
                </c:pt>
                <c:pt idx="1430">
                  <c:v>4.8133300000000002E-3</c:v>
                </c:pt>
                <c:pt idx="1431">
                  <c:v>5.7829179999999997E-3</c:v>
                </c:pt>
                <c:pt idx="1432">
                  <c:v>4.9514789999999999E-3</c:v>
                </c:pt>
                <c:pt idx="1433">
                  <c:v>-8.3190100000000002E-4</c:v>
                </c:pt>
                <c:pt idx="1434">
                  <c:v>-1.177579E-3</c:v>
                </c:pt>
                <c:pt idx="1435">
                  <c:v>5.8584299999999995E-4</c:v>
                </c:pt>
                <c:pt idx="1436">
                  <c:v>6.1742200000000002E-3</c:v>
                </c:pt>
                <c:pt idx="1437">
                  <c:v>-7.2838799999999995E-4</c:v>
                </c:pt>
                <c:pt idx="1438">
                  <c:v>3.1237600000000001E-4</c:v>
                </c:pt>
                <c:pt idx="1439">
                  <c:v>1.0027746000000001E-2</c:v>
                </c:pt>
                <c:pt idx="1440">
                  <c:v>7.427169E-3</c:v>
                </c:pt>
                <c:pt idx="1441">
                  <c:v>-9.680658E-3</c:v>
                </c:pt>
                <c:pt idx="1442">
                  <c:v>-4.3040020000000003E-3</c:v>
                </c:pt>
                <c:pt idx="1443">
                  <c:v>4.4153250000000003E-3</c:v>
                </c:pt>
                <c:pt idx="1444">
                  <c:v>2.3982470000000001E-3</c:v>
                </c:pt>
                <c:pt idx="1445">
                  <c:v>5.8163870000000001E-3</c:v>
                </c:pt>
                <c:pt idx="1446">
                  <c:v>6.2028109999999999E-3</c:v>
                </c:pt>
                <c:pt idx="1447">
                  <c:v>-6.2651500000000001E-4</c:v>
                </c:pt>
                <c:pt idx="1448">
                  <c:v>5.6232000000000005E-4</c:v>
                </c:pt>
                <c:pt idx="1449">
                  <c:v>1.2309482E-2</c:v>
                </c:pt>
                <c:pt idx="1450">
                  <c:v>2.2512300000000001E-4</c:v>
                </c:pt>
                <c:pt idx="1451">
                  <c:v>6.6395430000000004E-3</c:v>
                </c:pt>
                <c:pt idx="1452">
                  <c:v>1.2604492E-2</c:v>
                </c:pt>
                <c:pt idx="1453">
                  <c:v>3.083372E-3</c:v>
                </c:pt>
                <c:pt idx="1454">
                  <c:v>7.247224E-3</c:v>
                </c:pt>
                <c:pt idx="1455">
                  <c:v>3.5459440000000001E-3</c:v>
                </c:pt>
                <c:pt idx="1456">
                  <c:v>1.4657489999999999E-3</c:v>
                </c:pt>
                <c:pt idx="1457">
                  <c:v>1.1142821000000001E-2</c:v>
                </c:pt>
                <c:pt idx="1458">
                  <c:v>1.2887724E-2</c:v>
                </c:pt>
                <c:pt idx="1459">
                  <c:v>-1.6077210000000001E-3</c:v>
                </c:pt>
                <c:pt idx="1460">
                  <c:v>2.208855E-3</c:v>
                </c:pt>
                <c:pt idx="1461">
                  <c:v>8.1738169999999999E-3</c:v>
                </c:pt>
                <c:pt idx="1462">
                  <c:v>1.1774260000000001E-3</c:v>
                </c:pt>
                <c:pt idx="1463">
                  <c:v>4.1175839999999997E-3</c:v>
                </c:pt>
                <c:pt idx="1464">
                  <c:v>4.5612659999999996E-3</c:v>
                </c:pt>
                <c:pt idx="1465">
                  <c:v>3.0822309999999999E-3</c:v>
                </c:pt>
                <c:pt idx="1466">
                  <c:v>1.60211E-4</c:v>
                </c:pt>
                <c:pt idx="1467">
                  <c:v>-1.155194E-3</c:v>
                </c:pt>
                <c:pt idx="1468">
                  <c:v>7.2180200000000001E-4</c:v>
                </c:pt>
                <c:pt idx="1469">
                  <c:v>2.2312389999999999E-3</c:v>
                </c:pt>
                <c:pt idx="1470">
                  <c:v>-1.366159E-3</c:v>
                </c:pt>
                <c:pt idx="1471">
                  <c:v>1.4138740000000001E-3</c:v>
                </c:pt>
                <c:pt idx="1472">
                  <c:v>3.5555869999999998E-3</c:v>
                </c:pt>
                <c:pt idx="1473">
                  <c:v>3.4573310000000001E-3</c:v>
                </c:pt>
                <c:pt idx="1474">
                  <c:v>-3.7042999999999999E-4</c:v>
                </c:pt>
                <c:pt idx="1475">
                  <c:v>2.282863E-3</c:v>
                </c:pt>
                <c:pt idx="1476">
                  <c:v>4.0024659999999997E-3</c:v>
                </c:pt>
                <c:pt idx="1477">
                  <c:v>3.4366560000000002E-3</c:v>
                </c:pt>
                <c:pt idx="1478">
                  <c:v>-1.9104390000000001E-3</c:v>
                </c:pt>
                <c:pt idx="1479">
                  <c:v>8.1764700000000001E-4</c:v>
                </c:pt>
                <c:pt idx="1480">
                  <c:v>7.7037829999999996E-3</c:v>
                </c:pt>
                <c:pt idx="1481">
                  <c:v>4.9788230000000003E-3</c:v>
                </c:pt>
                <c:pt idx="1482">
                  <c:v>5.1095840000000003E-3</c:v>
                </c:pt>
                <c:pt idx="1483">
                  <c:v>4.575216E-3</c:v>
                </c:pt>
                <c:pt idx="1484">
                  <c:v>5.1640410000000003E-3</c:v>
                </c:pt>
                <c:pt idx="1485">
                  <c:v>7.1063810000000002E-3</c:v>
                </c:pt>
                <c:pt idx="1486">
                  <c:v>7.2850780000000004E-3</c:v>
                </c:pt>
                <c:pt idx="1487">
                  <c:v>6.1040080000000002E-3</c:v>
                </c:pt>
                <c:pt idx="1488">
                  <c:v>1.0917672E-2</c:v>
                </c:pt>
                <c:pt idx="1489">
                  <c:v>8.5465609999999994E-3</c:v>
                </c:pt>
                <c:pt idx="1490">
                  <c:v>8.3548130000000009E-3</c:v>
                </c:pt>
                <c:pt idx="1491">
                  <c:v>8.7735609999999992E-3</c:v>
                </c:pt>
                <c:pt idx="1492">
                  <c:v>3.800374E-3</c:v>
                </c:pt>
                <c:pt idx="1493">
                  <c:v>5.5357319999999998E-3</c:v>
                </c:pt>
                <c:pt idx="1494">
                  <c:v>5.4220149999999996E-3</c:v>
                </c:pt>
                <c:pt idx="1495">
                  <c:v>8.0016649999999998E-3</c:v>
                </c:pt>
                <c:pt idx="1496">
                  <c:v>8.4357600000000005E-3</c:v>
                </c:pt>
                <c:pt idx="1497">
                  <c:v>3.835331E-3</c:v>
                </c:pt>
                <c:pt idx="1498">
                  <c:v>5.2904830000000003E-3</c:v>
                </c:pt>
                <c:pt idx="1499">
                  <c:v>7.0736239999999997E-3</c:v>
                </c:pt>
                <c:pt idx="1500">
                  <c:v>6.6059730000000002E-3</c:v>
                </c:pt>
                <c:pt idx="1501">
                  <c:v>7.6035779999999997E-3</c:v>
                </c:pt>
                <c:pt idx="1502">
                  <c:v>2.1736590000000001E-3</c:v>
                </c:pt>
                <c:pt idx="1503">
                  <c:v>4.9847520000000003E-3</c:v>
                </c:pt>
                <c:pt idx="1504">
                  <c:v>5.3093910000000001E-3</c:v>
                </c:pt>
                <c:pt idx="1505">
                  <c:v>2.1825339999999999E-3</c:v>
                </c:pt>
                <c:pt idx="1506">
                  <c:v>2.8967939999999998E-3</c:v>
                </c:pt>
                <c:pt idx="1507">
                  <c:v>5.1566429999999998E-3</c:v>
                </c:pt>
                <c:pt idx="1508">
                  <c:v>7.9034269999999993E-3</c:v>
                </c:pt>
                <c:pt idx="1509">
                  <c:v>7.189862E-3</c:v>
                </c:pt>
                <c:pt idx="1510">
                  <c:v>3.9586489999999998E-3</c:v>
                </c:pt>
                <c:pt idx="1511">
                  <c:v>4.0204630000000002E-3</c:v>
                </c:pt>
                <c:pt idx="1512">
                  <c:v>1.255036E-3</c:v>
                </c:pt>
                <c:pt idx="1513">
                  <c:v>3.8005420000000001E-3</c:v>
                </c:pt>
                <c:pt idx="1514">
                  <c:v>4.6189309999999997E-3</c:v>
                </c:pt>
                <c:pt idx="1515">
                  <c:v>5.6901390000000003E-3</c:v>
                </c:pt>
                <c:pt idx="1516">
                  <c:v>6.5873579999999998E-3</c:v>
                </c:pt>
                <c:pt idx="1517">
                  <c:v>3.3829160000000001E-3</c:v>
                </c:pt>
                <c:pt idx="1518">
                  <c:v>1.5197679999999999E-3</c:v>
                </c:pt>
                <c:pt idx="1519">
                  <c:v>2.590892E-3</c:v>
                </c:pt>
                <c:pt idx="1520">
                  <c:v>2.1533350000000001E-3</c:v>
                </c:pt>
                <c:pt idx="1521">
                  <c:v>7.4722E-3</c:v>
                </c:pt>
                <c:pt idx="1522">
                  <c:v>9.0424000000000008E-3</c:v>
                </c:pt>
                <c:pt idx="1523">
                  <c:v>1.414532E-3</c:v>
                </c:pt>
                <c:pt idx="1524">
                  <c:v>4.8402299999999998E-4</c:v>
                </c:pt>
                <c:pt idx="1525">
                  <c:v>2.2923800000000001E-3</c:v>
                </c:pt>
                <c:pt idx="1526">
                  <c:v>1.091561E-3</c:v>
                </c:pt>
                <c:pt idx="1527">
                  <c:v>1.926919E-3</c:v>
                </c:pt>
                <c:pt idx="1528">
                  <c:v>-9.49029E-4</c:v>
                </c:pt>
                <c:pt idx="1529">
                  <c:v>1.1540179999999999E-3</c:v>
                </c:pt>
                <c:pt idx="1530">
                  <c:v>5.8768680000000004E-3</c:v>
                </c:pt>
                <c:pt idx="1531">
                  <c:v>2.8765800000000001E-3</c:v>
                </c:pt>
                <c:pt idx="1532">
                  <c:v>-1.3785199999999999E-4</c:v>
                </c:pt>
                <c:pt idx="1533">
                  <c:v>3.192374E-3</c:v>
                </c:pt>
                <c:pt idx="1534">
                  <c:v>3.7609589999999999E-3</c:v>
                </c:pt>
                <c:pt idx="1535">
                  <c:v>5.6350250000000001E-3</c:v>
                </c:pt>
                <c:pt idx="1536">
                  <c:v>2.528448E-3</c:v>
                </c:pt>
                <c:pt idx="1537">
                  <c:v>4.7012419999999996E-3</c:v>
                </c:pt>
                <c:pt idx="1538">
                  <c:v>7.1540140000000002E-3</c:v>
                </c:pt>
                <c:pt idx="1539">
                  <c:v>3.0655539999999998E-3</c:v>
                </c:pt>
                <c:pt idx="1540">
                  <c:v>1.299878E-3</c:v>
                </c:pt>
                <c:pt idx="1541">
                  <c:v>4.9912410000000004E-3</c:v>
                </c:pt>
                <c:pt idx="1542">
                  <c:v>5.4293309999999999E-3</c:v>
                </c:pt>
                <c:pt idx="1543">
                  <c:v>3.27736E-3</c:v>
                </c:pt>
                <c:pt idx="1544">
                  <c:v>3.244603E-3</c:v>
                </c:pt>
                <c:pt idx="1545">
                  <c:v>5.8917850000000001E-3</c:v>
                </c:pt>
                <c:pt idx="1546">
                  <c:v>3.5511330000000002E-3</c:v>
                </c:pt>
                <c:pt idx="1547">
                  <c:v>5.1791709999999998E-3</c:v>
                </c:pt>
                <c:pt idx="1548">
                  <c:v>4.5088530000000002E-3</c:v>
                </c:pt>
                <c:pt idx="1549">
                  <c:v>9.422148E-3</c:v>
                </c:pt>
                <c:pt idx="1550">
                  <c:v>6.4165050000000003E-3</c:v>
                </c:pt>
                <c:pt idx="1551">
                  <c:v>2.8301429999999998E-3</c:v>
                </c:pt>
                <c:pt idx="1552">
                  <c:v>9.2145499999999995E-4</c:v>
                </c:pt>
                <c:pt idx="1553">
                  <c:v>3.72989E-3</c:v>
                </c:pt>
                <c:pt idx="1554">
                  <c:v>1.874466E-3</c:v>
                </c:pt>
                <c:pt idx="1555">
                  <c:v>-3.1501499999999998E-4</c:v>
                </c:pt>
                <c:pt idx="1556">
                  <c:v>6.5570699999999995E-4</c:v>
                </c:pt>
                <c:pt idx="1557">
                  <c:v>4.3801300000000003E-3</c:v>
                </c:pt>
                <c:pt idx="1558">
                  <c:v>5.2861369999999998E-3</c:v>
                </c:pt>
                <c:pt idx="1559">
                  <c:v>-2.5964719999999998E-3</c:v>
                </c:pt>
                <c:pt idx="1560">
                  <c:v>-1.502179E-3</c:v>
                </c:pt>
                <c:pt idx="1561">
                  <c:v>4.2277080000000002E-3</c:v>
                </c:pt>
                <c:pt idx="1562">
                  <c:v>2.0300679999999999E-3</c:v>
                </c:pt>
                <c:pt idx="1563">
                  <c:v>-7.2811300000000002E-3</c:v>
                </c:pt>
                <c:pt idx="1564">
                  <c:v>-6.0281129999999999E-3</c:v>
                </c:pt>
                <c:pt idx="1565">
                  <c:v>-7.1717339999999999E-3</c:v>
                </c:pt>
                <c:pt idx="1566">
                  <c:v>-8.1663299999999999E-4</c:v>
                </c:pt>
                <c:pt idx="1567">
                  <c:v>-4.6442619999999997E-3</c:v>
                </c:pt>
                <c:pt idx="1568">
                  <c:v>-5.7180490000000002E-3</c:v>
                </c:pt>
                <c:pt idx="1569">
                  <c:v>-2.7470979999999999E-3</c:v>
                </c:pt>
                <c:pt idx="1570">
                  <c:v>5.369151E-3</c:v>
                </c:pt>
                <c:pt idx="1571">
                  <c:v>1.333084E-3</c:v>
                </c:pt>
                <c:pt idx="1572">
                  <c:v>-6.630833E-3</c:v>
                </c:pt>
                <c:pt idx="1573">
                  <c:v>-3.3864390000000002E-3</c:v>
                </c:pt>
                <c:pt idx="1574">
                  <c:v>5.8187769999999998E-3</c:v>
                </c:pt>
                <c:pt idx="1575">
                  <c:v>4.2835019999999998E-3</c:v>
                </c:pt>
                <c:pt idx="1576">
                  <c:v>-1.415929E-3</c:v>
                </c:pt>
                <c:pt idx="1577">
                  <c:v>-1.4598040000000001E-3</c:v>
                </c:pt>
                <c:pt idx="1578">
                  <c:v>1.48219E-3</c:v>
                </c:pt>
                <c:pt idx="1579">
                  <c:v>6.0354400000000004E-3</c:v>
                </c:pt>
                <c:pt idx="1580">
                  <c:v>8.8515299999999996E-4</c:v>
                </c:pt>
                <c:pt idx="1581">
                  <c:v>-4.6342600000000002E-4</c:v>
                </c:pt>
                <c:pt idx="1582">
                  <c:v>7.5390500000000003E-4</c:v>
                </c:pt>
                <c:pt idx="1583">
                  <c:v>7.3314529999999999E-3</c:v>
                </c:pt>
                <c:pt idx="1584">
                  <c:v>1.2548851999999999E-2</c:v>
                </c:pt>
                <c:pt idx="1585">
                  <c:v>7.8360489999999994E-3</c:v>
                </c:pt>
                <c:pt idx="1586">
                  <c:v>7.4019539999999997E-3</c:v>
                </c:pt>
                <c:pt idx="1587">
                  <c:v>8.1799009999999998E-3</c:v>
                </c:pt>
                <c:pt idx="1588">
                  <c:v>4.3540039999999999E-3</c:v>
                </c:pt>
                <c:pt idx="1589">
                  <c:v>3.8069649999999998E-3</c:v>
                </c:pt>
                <c:pt idx="1590">
                  <c:v>1.8860280000000001E-3</c:v>
                </c:pt>
                <c:pt idx="1591">
                  <c:v>5.3960149999999997E-3</c:v>
                </c:pt>
                <c:pt idx="1592">
                  <c:v>4.873769E-3</c:v>
                </c:pt>
                <c:pt idx="1593">
                  <c:v>1.7211290000000001E-3</c:v>
                </c:pt>
                <c:pt idx="1594">
                  <c:v>5.9646100000000004E-3</c:v>
                </c:pt>
                <c:pt idx="1595">
                  <c:v>2.38157E-3</c:v>
                </c:pt>
                <c:pt idx="1596">
                  <c:v>-6.5642540000000003E-3</c:v>
                </c:pt>
                <c:pt idx="1597">
                  <c:v>-6.3154800000000001E-3</c:v>
                </c:pt>
                <c:pt idx="1598">
                  <c:v>-9.0244479999999992E-3</c:v>
                </c:pt>
                <c:pt idx="1599">
                  <c:v>-1.0086298E-2</c:v>
                </c:pt>
                <c:pt idx="1600">
                  <c:v>-1.5032321E-2</c:v>
                </c:pt>
                <c:pt idx="1601">
                  <c:v>-1.0246463000000001E-2</c:v>
                </c:pt>
                <c:pt idx="1602">
                  <c:v>-8.8911800000000003E-3</c:v>
                </c:pt>
                <c:pt idx="1603">
                  <c:v>-6.5684560000000003E-3</c:v>
                </c:pt>
                <c:pt idx="1604">
                  <c:v>-1.6000630000000001E-3</c:v>
                </c:pt>
                <c:pt idx="1605">
                  <c:v>-3.5720610000000001E-3</c:v>
                </c:pt>
                <c:pt idx="1606">
                  <c:v>-6.7050039999999997E-3</c:v>
                </c:pt>
                <c:pt idx="1607">
                  <c:v>-3.046099E-3</c:v>
                </c:pt>
                <c:pt idx="1608">
                  <c:v>-5.5587919999999999E-3</c:v>
                </c:pt>
                <c:pt idx="1609">
                  <c:v>-4.3693869999999998E-3</c:v>
                </c:pt>
                <c:pt idx="1610">
                  <c:v>-2.610369E-3</c:v>
                </c:pt>
                <c:pt idx="1611">
                  <c:v>2.4277019999999999E-3</c:v>
                </c:pt>
                <c:pt idx="1612">
                  <c:v>3.9297250000000002E-3</c:v>
                </c:pt>
                <c:pt idx="1613">
                  <c:v>-1.3162180000000001E-3</c:v>
                </c:pt>
                <c:pt idx="1614">
                  <c:v>-6.8955400000000003E-3</c:v>
                </c:pt>
                <c:pt idx="1615">
                  <c:v>2.67638E-4</c:v>
                </c:pt>
                <c:pt idx="1616">
                  <c:v>3.9617089999999999E-3</c:v>
                </c:pt>
                <c:pt idx="1617">
                  <c:v>-4.4865600000000002E-4</c:v>
                </c:pt>
                <c:pt idx="1618">
                  <c:v>-1.4779680000000001E-3</c:v>
                </c:pt>
                <c:pt idx="1619" formatCode="0.00E+00">
                  <c:v>-4.2449900000000002E-5</c:v>
                </c:pt>
                <c:pt idx="1620">
                  <c:v>3.2753159999999999E-3</c:v>
                </c:pt>
                <c:pt idx="1621">
                  <c:v>3.626233E-3</c:v>
                </c:pt>
                <c:pt idx="1622">
                  <c:v>-2.1075519999999999E-3</c:v>
                </c:pt>
                <c:pt idx="1623">
                  <c:v>-4.4121539999999997E-3</c:v>
                </c:pt>
                <c:pt idx="1624">
                  <c:v>-5.5483099999999999E-4</c:v>
                </c:pt>
                <c:pt idx="1625">
                  <c:v>3.9498300000000001E-4</c:v>
                </c:pt>
                <c:pt idx="1626">
                  <c:v>3.67287E-4</c:v>
                </c:pt>
                <c:pt idx="1627">
                  <c:v>-1.325152E-3</c:v>
                </c:pt>
                <c:pt idx="1628">
                  <c:v>-5.4418670000000004E-3</c:v>
                </c:pt>
                <c:pt idx="1629">
                  <c:v>-2.0687790000000002E-3</c:v>
                </c:pt>
                <c:pt idx="1630">
                  <c:v>-6.2001999999999999E-4</c:v>
                </c:pt>
                <c:pt idx="1631">
                  <c:v>-3.9344669999999997E-3</c:v>
                </c:pt>
                <c:pt idx="1632">
                  <c:v>-2.8926389999999998E-3</c:v>
                </c:pt>
                <c:pt idx="1633">
                  <c:v>-1.4049380000000001E-3</c:v>
                </c:pt>
                <c:pt idx="1634">
                  <c:v>-5.877185E-3</c:v>
                </c:pt>
                <c:pt idx="1635">
                  <c:v>-8.1637480000000002E-3</c:v>
                </c:pt>
                <c:pt idx="1636">
                  <c:v>-7.8614800000000006E-3</c:v>
                </c:pt>
                <c:pt idx="1637">
                  <c:v>-4.3479590000000002E-3</c:v>
                </c:pt>
                <c:pt idx="1638">
                  <c:v>-5.4534370000000002E-3</c:v>
                </c:pt>
                <c:pt idx="1639">
                  <c:v>-5.4896220000000004E-3</c:v>
                </c:pt>
                <c:pt idx="1640">
                  <c:v>-3.7284739999999999E-3</c:v>
                </c:pt>
                <c:pt idx="1641">
                  <c:v>-5.7028440000000003E-3</c:v>
                </c:pt>
                <c:pt idx="1642">
                  <c:v>-1.7640290000000001E-3</c:v>
                </c:pt>
                <c:pt idx="1643">
                  <c:v>-8.1118179999999998E-3</c:v>
                </c:pt>
                <c:pt idx="1644">
                  <c:v>-7.587707E-3</c:v>
                </c:pt>
                <c:pt idx="1645">
                  <c:v>-4.446111E-3</c:v>
                </c:pt>
                <c:pt idx="1646">
                  <c:v>-5.23414E-3</c:v>
                </c:pt>
                <c:pt idx="1647">
                  <c:v>-5.5002369999999998E-3</c:v>
                </c:pt>
                <c:pt idx="1648">
                  <c:v>-3.5705099999999998E-3</c:v>
                </c:pt>
                <c:pt idx="1649">
                  <c:v>5.1460999999999998E-4</c:v>
                </c:pt>
                <c:pt idx="1650">
                  <c:v>-3.954974E-3</c:v>
                </c:pt>
                <c:pt idx="1651">
                  <c:v>-7.640839E-3</c:v>
                </c:pt>
                <c:pt idx="1652">
                  <c:v>-4.1094870000000002E-3</c:v>
                </c:pt>
                <c:pt idx="1653">
                  <c:v>-2.5946419999999999E-3</c:v>
                </c:pt>
                <c:pt idx="1654">
                  <c:v>-5.9683339999999996E-3</c:v>
                </c:pt>
                <c:pt idx="1655">
                  <c:v>-4.1407780000000003E-3</c:v>
                </c:pt>
                <c:pt idx="1656">
                  <c:v>-1.927691E-3</c:v>
                </c:pt>
                <c:pt idx="1657">
                  <c:v>-5.1450900000000002E-4</c:v>
                </c:pt>
                <c:pt idx="1658">
                  <c:v>-4.3265580000000003E-3</c:v>
                </c:pt>
                <c:pt idx="1659">
                  <c:v>-6.0091550000000004E-3</c:v>
                </c:pt>
                <c:pt idx="1660">
                  <c:v>-1.3315790000000001E-3</c:v>
                </c:pt>
                <c:pt idx="1661">
                  <c:v>-4.9689199999999997E-4</c:v>
                </c:pt>
                <c:pt idx="1662">
                  <c:v>-6.0719540000000001E-3</c:v>
                </c:pt>
                <c:pt idx="1663">
                  <c:v>-6.2487879999999999E-3</c:v>
                </c:pt>
                <c:pt idx="1664">
                  <c:v>-8.7140759999999994E-3</c:v>
                </c:pt>
                <c:pt idx="1665">
                  <c:v>-6.0207460000000004E-3</c:v>
                </c:pt>
                <c:pt idx="1666">
                  <c:v>-6.7690939999999998E-3</c:v>
                </c:pt>
                <c:pt idx="1667">
                  <c:v>-1.0714984E-2</c:v>
                </c:pt>
                <c:pt idx="1668">
                  <c:v>-7.1181179999999997E-3</c:v>
                </c:pt>
                <c:pt idx="1669">
                  <c:v>-8.2219440000000001E-3</c:v>
                </c:pt>
                <c:pt idx="1670">
                  <c:v>-7.7060890000000002E-3</c:v>
                </c:pt>
                <c:pt idx="1671">
                  <c:v>-1.2883960999999999E-2</c:v>
                </c:pt>
                <c:pt idx="1672">
                  <c:v>-1.1956115999999999E-2</c:v>
                </c:pt>
                <c:pt idx="1673">
                  <c:v>-8.0655959999999995E-3</c:v>
                </c:pt>
                <c:pt idx="1674">
                  <c:v>-1.2709616E-2</c:v>
                </c:pt>
                <c:pt idx="1675">
                  <c:v>-9.3550879999999993E-3</c:v>
                </c:pt>
                <c:pt idx="1676">
                  <c:v>-7.226423E-3</c:v>
                </c:pt>
                <c:pt idx="1677">
                  <c:v>-8.2530710000000007E-3</c:v>
                </c:pt>
                <c:pt idx="1678">
                  <c:v>-1.3785255999999999E-2</c:v>
                </c:pt>
                <c:pt idx="1679">
                  <c:v>-8.0320289999999996E-3</c:v>
                </c:pt>
                <c:pt idx="1680">
                  <c:v>-8.3854310000000005E-3</c:v>
                </c:pt>
                <c:pt idx="1681">
                  <c:v>-7.5097610000000002E-3</c:v>
                </c:pt>
                <c:pt idx="1682">
                  <c:v>-1.1433396E-2</c:v>
                </c:pt>
                <c:pt idx="1683">
                  <c:v>-1.0011427E-2</c:v>
                </c:pt>
                <c:pt idx="1684">
                  <c:v>-4.7114699999999997E-3</c:v>
                </c:pt>
                <c:pt idx="1685">
                  <c:v>-3.5004900000000002E-3</c:v>
                </c:pt>
                <c:pt idx="1686">
                  <c:v>-2.687427E-3</c:v>
                </c:pt>
                <c:pt idx="1687">
                  <c:v>-4.5417970000000002E-3</c:v>
                </c:pt>
                <c:pt idx="1688">
                  <c:v>-8.3421269999999995E-3</c:v>
                </c:pt>
                <c:pt idx="1689">
                  <c:v>-5.920781E-3</c:v>
                </c:pt>
                <c:pt idx="1690">
                  <c:v>-6.9173359999999996E-3</c:v>
                </c:pt>
                <c:pt idx="1691">
                  <c:v>-3.660478E-3</c:v>
                </c:pt>
                <c:pt idx="1692">
                  <c:v>-6.3878210000000001E-3</c:v>
                </c:pt>
                <c:pt idx="1693">
                  <c:v>-6.744295E-3</c:v>
                </c:pt>
                <c:pt idx="1694">
                  <c:v>-4.4036420000000001E-3</c:v>
                </c:pt>
                <c:pt idx="1695">
                  <c:v>-2.315821E-3</c:v>
                </c:pt>
                <c:pt idx="1696">
                  <c:v>-7.5510630000000002E-3</c:v>
                </c:pt>
                <c:pt idx="1697">
                  <c:v>-4.8238780000000002E-3</c:v>
                </c:pt>
                <c:pt idx="1698">
                  <c:v>-4.8925879999999998E-3</c:v>
                </c:pt>
                <c:pt idx="1699">
                  <c:v>-2.3975709999999998E-3</c:v>
                </c:pt>
                <c:pt idx="1700">
                  <c:v>-4.5249030000000003E-3</c:v>
                </c:pt>
                <c:pt idx="1701">
                  <c:v>-6.6598029999999997E-3</c:v>
                </c:pt>
                <c:pt idx="1702">
                  <c:v>-5.4011930000000003E-3</c:v>
                </c:pt>
                <c:pt idx="1703">
                  <c:v>-2.5724739999999999E-3</c:v>
                </c:pt>
                <c:pt idx="1704">
                  <c:v>-3.6787510000000001E-3</c:v>
                </c:pt>
                <c:pt idx="1705">
                  <c:v>-1.0839479999999999E-3</c:v>
                </c:pt>
                <c:pt idx="1706">
                  <c:v>-5.2283590000000001E-3</c:v>
                </c:pt>
                <c:pt idx="1707">
                  <c:v>-2.1005830000000001E-3</c:v>
                </c:pt>
                <c:pt idx="1708">
                  <c:v>-8.2386299999999998E-4</c:v>
                </c:pt>
                <c:pt idx="1709">
                  <c:v>-4.7256290000000003E-3</c:v>
                </c:pt>
                <c:pt idx="1710">
                  <c:v>-3.1780659999999998E-3</c:v>
                </c:pt>
                <c:pt idx="1711">
                  <c:v>-6.6011400000000001E-3</c:v>
                </c:pt>
                <c:pt idx="1712">
                  <c:v>-2.018639E-3</c:v>
                </c:pt>
                <c:pt idx="1713">
                  <c:v>-3.2156680000000001E-3</c:v>
                </c:pt>
                <c:pt idx="1714">
                  <c:v>-4.5733479999999996E-3</c:v>
                </c:pt>
                <c:pt idx="1715">
                  <c:v>-7.9846359999999998E-3</c:v>
                </c:pt>
                <c:pt idx="1716">
                  <c:v>-5.0173420000000002E-3</c:v>
                </c:pt>
                <c:pt idx="1717">
                  <c:v>-3.3329129999999998E-3</c:v>
                </c:pt>
                <c:pt idx="1718">
                  <c:v>-6.6043400000000002E-3</c:v>
                </c:pt>
                <c:pt idx="1719">
                  <c:v>-9.8775459999999992E-3</c:v>
                </c:pt>
                <c:pt idx="1720">
                  <c:v>-6.8071870000000001E-3</c:v>
                </c:pt>
                <c:pt idx="1721">
                  <c:v>-1.0705022E-2</c:v>
                </c:pt>
                <c:pt idx="1722">
                  <c:v>-8.2882029999999992E-3</c:v>
                </c:pt>
                <c:pt idx="1723">
                  <c:v>-9.8891220000000002E-3</c:v>
                </c:pt>
                <c:pt idx="1724">
                  <c:v>-9.8992420000000008E-3</c:v>
                </c:pt>
                <c:pt idx="1725">
                  <c:v>-6.4097579999999998E-3</c:v>
                </c:pt>
                <c:pt idx="1726">
                  <c:v>-1.2259924E-2</c:v>
                </c:pt>
                <c:pt idx="1727">
                  <c:v>-1.3579159E-2</c:v>
                </c:pt>
                <c:pt idx="1728">
                  <c:v>-1.5098492E-2</c:v>
                </c:pt>
                <c:pt idx="1729">
                  <c:v>-1.1663053E-2</c:v>
                </c:pt>
                <c:pt idx="1730">
                  <c:v>-1.1099262E-2</c:v>
                </c:pt>
                <c:pt idx="1731">
                  <c:v>-1.4781509999999999E-2</c:v>
                </c:pt>
                <c:pt idx="1732">
                  <c:v>-1.4635301999999999E-2</c:v>
                </c:pt>
                <c:pt idx="1733">
                  <c:v>-1.1540081000000001E-2</c:v>
                </c:pt>
                <c:pt idx="1734">
                  <c:v>-1.1648472E-2</c:v>
                </c:pt>
                <c:pt idx="1735">
                  <c:v>-1.3822028E-2</c:v>
                </c:pt>
                <c:pt idx="1736">
                  <c:v>-5.885276E-3</c:v>
                </c:pt>
                <c:pt idx="1737">
                  <c:v>-7.6251390000000004E-3</c:v>
                </c:pt>
                <c:pt idx="1738">
                  <c:v>-8.9636449999999993E-3</c:v>
                </c:pt>
                <c:pt idx="1739">
                  <c:v>-7.846011E-3</c:v>
                </c:pt>
                <c:pt idx="1740">
                  <c:v>-8.8905019999999998E-3</c:v>
                </c:pt>
                <c:pt idx="1741">
                  <c:v>-5.4749880000000001E-3</c:v>
                </c:pt>
                <c:pt idx="1742">
                  <c:v>-5.8976319999999999E-3</c:v>
                </c:pt>
                <c:pt idx="1743">
                  <c:v>-8.9009540000000009E-3</c:v>
                </c:pt>
                <c:pt idx="1744">
                  <c:v>-6.5222190000000001E-3</c:v>
                </c:pt>
                <c:pt idx="1745">
                  <c:v>-5.5736429999999997E-3</c:v>
                </c:pt>
                <c:pt idx="1746">
                  <c:v>-9.3681299999999999E-4</c:v>
                </c:pt>
                <c:pt idx="1747">
                  <c:v>-7.2918729999999999E-3</c:v>
                </c:pt>
                <c:pt idx="1748">
                  <c:v>-8.8695289999999993E-3</c:v>
                </c:pt>
                <c:pt idx="1749">
                  <c:v>-2.354255E-3</c:v>
                </c:pt>
                <c:pt idx="1750">
                  <c:v>-1.7372010000000001E-3</c:v>
                </c:pt>
                <c:pt idx="1751">
                  <c:v>-1.543385E-3</c:v>
                </c:pt>
                <c:pt idx="1752">
                  <c:v>-3.4888250000000001E-3</c:v>
                </c:pt>
                <c:pt idx="1753">
                  <c:v>-5.6064629999999999E-3</c:v>
                </c:pt>
                <c:pt idx="1754">
                  <c:v>-2.898561E-3</c:v>
                </c:pt>
                <c:pt idx="1755">
                  <c:v>-3.8580680000000001E-3</c:v>
                </c:pt>
                <c:pt idx="1756">
                  <c:v>-6.5257559999999997E-3</c:v>
                </c:pt>
                <c:pt idx="1757">
                  <c:v>-4.1521960000000004E-3</c:v>
                </c:pt>
                <c:pt idx="1758">
                  <c:v>-3.622227E-3</c:v>
                </c:pt>
                <c:pt idx="1759">
                  <c:v>-4.8621000000000003E-3</c:v>
                </c:pt>
                <c:pt idx="1760">
                  <c:v>-2.8263799999999999E-3</c:v>
                </c:pt>
                <c:pt idx="1761">
                  <c:v>-4.0974410000000003E-3</c:v>
                </c:pt>
                <c:pt idx="1762">
                  <c:v>-4.5507109999999998E-3</c:v>
                </c:pt>
                <c:pt idx="1763">
                  <c:v>-3.1250050000000001E-3</c:v>
                </c:pt>
                <c:pt idx="1764">
                  <c:v>-2.193431E-3</c:v>
                </c:pt>
                <c:pt idx="1765">
                  <c:v>-5.9874280000000004E-3</c:v>
                </c:pt>
                <c:pt idx="1766">
                  <c:v>-1.998545E-3</c:v>
                </c:pt>
                <c:pt idx="1767">
                  <c:v>-4.2802639999999998E-3</c:v>
                </c:pt>
                <c:pt idx="1768">
                  <c:v>4.4551500000000001E-4</c:v>
                </c:pt>
                <c:pt idx="1769">
                  <c:v>-4.1677490000000001E-3</c:v>
                </c:pt>
                <c:pt idx="1770">
                  <c:v>-4.6037079999999998E-3</c:v>
                </c:pt>
                <c:pt idx="1771">
                  <c:v>-6.5137720000000001E-3</c:v>
                </c:pt>
                <c:pt idx="1772">
                  <c:v>-6.7843490000000003E-3</c:v>
                </c:pt>
                <c:pt idx="1773">
                  <c:v>-2.625587E-3</c:v>
                </c:pt>
                <c:pt idx="1774">
                  <c:v>-5.8184509999999997E-3</c:v>
                </c:pt>
                <c:pt idx="1775">
                  <c:v>-9.3042630000000001E-3</c:v>
                </c:pt>
                <c:pt idx="1776">
                  <c:v>-8.9724320000000007E-3</c:v>
                </c:pt>
                <c:pt idx="1777">
                  <c:v>-7.6432490000000004E-3</c:v>
                </c:pt>
                <c:pt idx="1778">
                  <c:v>-9.7783060000000005E-3</c:v>
                </c:pt>
                <c:pt idx="1779">
                  <c:v>-1.1948485E-2</c:v>
                </c:pt>
                <c:pt idx="1780">
                  <c:v>-1.0421161999999999E-2</c:v>
                </c:pt>
                <c:pt idx="1781">
                  <c:v>-1.2414158999999999E-2</c:v>
                </c:pt>
                <c:pt idx="1782">
                  <c:v>-1.3022957999999999E-2</c:v>
                </c:pt>
                <c:pt idx="1783">
                  <c:v>-1.9142361E-2</c:v>
                </c:pt>
                <c:pt idx="1784">
                  <c:v>-1.99738E-2</c:v>
                </c:pt>
                <c:pt idx="1785">
                  <c:v>-1.3150162999999999E-2</c:v>
                </c:pt>
                <c:pt idx="1786">
                  <c:v>-1.2433773E-2</c:v>
                </c:pt>
                <c:pt idx="1787">
                  <c:v>-1.0262687E-2</c:v>
                </c:pt>
                <c:pt idx="1788">
                  <c:v>-7.311105E-3</c:v>
                </c:pt>
                <c:pt idx="1789">
                  <c:v>-6.2456120000000002E-3</c:v>
                </c:pt>
                <c:pt idx="1790">
                  <c:v>-9.8720390000000009E-3</c:v>
                </c:pt>
                <c:pt idx="1791">
                  <c:v>-5.4378849999999999E-3</c:v>
                </c:pt>
                <c:pt idx="1792">
                  <c:v>-8.6057149999999999E-3</c:v>
                </c:pt>
                <c:pt idx="1793">
                  <c:v>-1.4802177E-2</c:v>
                </c:pt>
                <c:pt idx="1794">
                  <c:v>-8.5043340000000005E-3</c:v>
                </c:pt>
                <c:pt idx="1795">
                  <c:v>-4.0631039999999997E-3</c:v>
                </c:pt>
                <c:pt idx="1796">
                  <c:v>-7.9020510000000002E-3</c:v>
                </c:pt>
                <c:pt idx="1797">
                  <c:v>-9.2503910000000002E-3</c:v>
                </c:pt>
                <c:pt idx="1798">
                  <c:v>-8.8983220000000002E-3</c:v>
                </c:pt>
                <c:pt idx="1799">
                  <c:v>-7.3617860000000004E-3</c:v>
                </c:pt>
                <c:pt idx="1800">
                  <c:v>-1.2165595E-2</c:v>
                </c:pt>
                <c:pt idx="1801">
                  <c:v>-1.7705688000000001E-2</c:v>
                </c:pt>
                <c:pt idx="1802">
                  <c:v>-4.9792409999999997E-3</c:v>
                </c:pt>
                <c:pt idx="1803">
                  <c:v>-7.069423E-3</c:v>
                </c:pt>
                <c:pt idx="1804">
                  <c:v>-1.2044473999999999E-2</c:v>
                </c:pt>
                <c:pt idx="1805">
                  <c:v>-9.5238219999999995E-3</c:v>
                </c:pt>
                <c:pt idx="1806">
                  <c:v>-1.1172852E-2</c:v>
                </c:pt>
                <c:pt idx="1807">
                  <c:v>-1.1094629999999999E-2</c:v>
                </c:pt>
                <c:pt idx="1808">
                  <c:v>-1.0543089E-2</c:v>
                </c:pt>
                <c:pt idx="1809">
                  <c:v>-1.2498538999999999E-2</c:v>
                </c:pt>
                <c:pt idx="1810">
                  <c:v>-1.4642917E-2</c:v>
                </c:pt>
                <c:pt idx="1811">
                  <c:v>-1.0294074E-2</c:v>
                </c:pt>
                <c:pt idx="1812">
                  <c:v>-1.1132970000000001E-2</c:v>
                </c:pt>
                <c:pt idx="1813">
                  <c:v>-1.2348226E-2</c:v>
                </c:pt>
                <c:pt idx="1814">
                  <c:v>-1.3876614000000001E-2</c:v>
                </c:pt>
                <c:pt idx="1815">
                  <c:v>-1.4159176000000001E-2</c:v>
                </c:pt>
                <c:pt idx="1816">
                  <c:v>-1.3674746E-2</c:v>
                </c:pt>
                <c:pt idx="1817">
                  <c:v>-7.466711E-3</c:v>
                </c:pt>
                <c:pt idx="1818">
                  <c:v>-1.2774391E-2</c:v>
                </c:pt>
                <c:pt idx="1819">
                  <c:v>-1.7431563000000001E-2</c:v>
                </c:pt>
                <c:pt idx="1820">
                  <c:v>-1.3136949E-2</c:v>
                </c:pt>
                <c:pt idx="1821">
                  <c:v>-1.2871929000000001E-2</c:v>
                </c:pt>
                <c:pt idx="1822">
                  <c:v>-1.5857863999999999E-2</c:v>
                </c:pt>
                <c:pt idx="1823">
                  <c:v>-1.7836037999999999E-2</c:v>
                </c:pt>
                <c:pt idx="1824">
                  <c:v>-1.5944928000000001E-2</c:v>
                </c:pt>
                <c:pt idx="1825">
                  <c:v>-1.2744151E-2</c:v>
                </c:pt>
                <c:pt idx="1826">
                  <c:v>-1.9435877000000001E-2</c:v>
                </c:pt>
                <c:pt idx="1827">
                  <c:v>-2.2903568999999999E-2</c:v>
                </c:pt>
                <c:pt idx="1828">
                  <c:v>-1.0023458000000001E-2</c:v>
                </c:pt>
                <c:pt idx="1829">
                  <c:v>-1.3488763000000001E-2</c:v>
                </c:pt>
                <c:pt idx="1830">
                  <c:v>-2.3045249E-2</c:v>
                </c:pt>
                <c:pt idx="1831">
                  <c:v>-2.5199613999999999E-2</c:v>
                </c:pt>
                <c:pt idx="1832">
                  <c:v>-1.492807E-2</c:v>
                </c:pt>
                <c:pt idx="1833">
                  <c:v>-1.7557960000000001E-2</c:v>
                </c:pt>
                <c:pt idx="1834">
                  <c:v>-2.6120290000000001E-2</c:v>
                </c:pt>
                <c:pt idx="1835">
                  <c:v>-2.3563625000000001E-2</c:v>
                </c:pt>
                <c:pt idx="1836">
                  <c:v>-1.2014561999999999E-2</c:v>
                </c:pt>
                <c:pt idx="1837">
                  <c:v>-1.5965166999999999E-2</c:v>
                </c:pt>
                <c:pt idx="1838">
                  <c:v>-1.9788667999999999E-2</c:v>
                </c:pt>
                <c:pt idx="1839">
                  <c:v>-1.8203331E-2</c:v>
                </c:pt>
                <c:pt idx="1840">
                  <c:v>-1.5802489999999999E-2</c:v>
                </c:pt>
                <c:pt idx="1841">
                  <c:v>-1.6574558E-2</c:v>
                </c:pt>
                <c:pt idx="1842">
                  <c:v>-1.8912014000000001E-2</c:v>
                </c:pt>
                <c:pt idx="1843">
                  <c:v>-1.4550196E-2</c:v>
                </c:pt>
                <c:pt idx="1844">
                  <c:v>-1.9638432000000001E-2</c:v>
                </c:pt>
                <c:pt idx="1845">
                  <c:v>-1.9826270999999999E-2</c:v>
                </c:pt>
                <c:pt idx="1846">
                  <c:v>-2.1384485000000002E-2</c:v>
                </c:pt>
                <c:pt idx="1847">
                  <c:v>-1.0905771999999999E-2</c:v>
                </c:pt>
                <c:pt idx="1848">
                  <c:v>-1.6626242999999999E-2</c:v>
                </c:pt>
                <c:pt idx="1849">
                  <c:v>-2.3375205999999999E-2</c:v>
                </c:pt>
                <c:pt idx="1850">
                  <c:v>-1.6037932000000001E-2</c:v>
                </c:pt>
                <c:pt idx="1851">
                  <c:v>-1.263942E-2</c:v>
                </c:pt>
                <c:pt idx="1852">
                  <c:v>-1.9578018999999999E-2</c:v>
                </c:pt>
                <c:pt idx="1853">
                  <c:v>-2.1662528E-2</c:v>
                </c:pt>
                <c:pt idx="1854">
                  <c:v>-1.2889009E-2</c:v>
                </c:pt>
                <c:pt idx="1855">
                  <c:v>-1.2049048999999999E-2</c:v>
                </c:pt>
                <c:pt idx="1856">
                  <c:v>-2.0833751000000001E-2</c:v>
                </c:pt>
                <c:pt idx="1857">
                  <c:v>-1.9591576999999999E-2</c:v>
                </c:pt>
                <c:pt idx="1858">
                  <c:v>-1.8180102E-2</c:v>
                </c:pt>
                <c:pt idx="1859">
                  <c:v>-1.8911234999999998E-2</c:v>
                </c:pt>
                <c:pt idx="1860">
                  <c:v>-1.4886398E-2</c:v>
                </c:pt>
                <c:pt idx="1861">
                  <c:v>-2.1471417E-2</c:v>
                </c:pt>
                <c:pt idx="1862">
                  <c:v>-1.0789211E-2</c:v>
                </c:pt>
                <c:pt idx="1863">
                  <c:v>-1.3724204E-2</c:v>
                </c:pt>
                <c:pt idx="1864">
                  <c:v>-2.2270020000000001E-2</c:v>
                </c:pt>
                <c:pt idx="1865">
                  <c:v>-1.9973841999999999E-2</c:v>
                </c:pt>
                <c:pt idx="1866">
                  <c:v>-1.6490695999999999E-2</c:v>
                </c:pt>
                <c:pt idx="1867">
                  <c:v>-1.9575777999999999E-2</c:v>
                </c:pt>
                <c:pt idx="1868">
                  <c:v>-2.1610167E-2</c:v>
                </c:pt>
                <c:pt idx="1869">
                  <c:v>-1.8686076999999999E-2</c:v>
                </c:pt>
                <c:pt idx="1870">
                  <c:v>-2.0708213999999999E-2</c:v>
                </c:pt>
                <c:pt idx="1871">
                  <c:v>-1.4082192E-2</c:v>
                </c:pt>
                <c:pt idx="1872">
                  <c:v>-2.3815513E-2</c:v>
                </c:pt>
                <c:pt idx="1873">
                  <c:v>-2.0441033000000001E-2</c:v>
                </c:pt>
                <c:pt idx="1874">
                  <c:v>-1.492456E-2</c:v>
                </c:pt>
                <c:pt idx="1875">
                  <c:v>-2.445545E-2</c:v>
                </c:pt>
                <c:pt idx="1876">
                  <c:v>-2.1433028999999999E-2</c:v>
                </c:pt>
                <c:pt idx="1877">
                  <c:v>-1.4192712999999999E-2</c:v>
                </c:pt>
                <c:pt idx="1878">
                  <c:v>-1.9359244000000001E-2</c:v>
                </c:pt>
                <c:pt idx="1879">
                  <c:v>-2.4178895999999998E-2</c:v>
                </c:pt>
                <c:pt idx="1880">
                  <c:v>-1.8949779E-2</c:v>
                </c:pt>
                <c:pt idx="1881">
                  <c:v>-1.7002203E-2</c:v>
                </c:pt>
                <c:pt idx="1882">
                  <c:v>-2.4746674999999999E-2</c:v>
                </c:pt>
                <c:pt idx="1883">
                  <c:v>-2.0302516999999999E-2</c:v>
                </c:pt>
                <c:pt idx="1884">
                  <c:v>-1.816746E-2</c:v>
                </c:pt>
                <c:pt idx="1885">
                  <c:v>-1.7548932E-2</c:v>
                </c:pt>
                <c:pt idx="1886">
                  <c:v>-2.5743479E-2</c:v>
                </c:pt>
                <c:pt idx="1887">
                  <c:v>-2.0494543E-2</c:v>
                </c:pt>
                <c:pt idx="1888">
                  <c:v>-2.3018154999999998E-2</c:v>
                </c:pt>
                <c:pt idx="1889">
                  <c:v>-2.1833036E-2</c:v>
                </c:pt>
                <c:pt idx="1890">
                  <c:v>-2.4067960999999999E-2</c:v>
                </c:pt>
                <c:pt idx="1891">
                  <c:v>-2.9175845999999998E-2</c:v>
                </c:pt>
                <c:pt idx="1892">
                  <c:v>-1.7914137E-2</c:v>
                </c:pt>
                <c:pt idx="1893">
                  <c:v>-1.6693118999999999E-2</c:v>
                </c:pt>
                <c:pt idx="1894">
                  <c:v>-3.0369248000000001E-2</c:v>
                </c:pt>
                <c:pt idx="1895">
                  <c:v>-2.8083167999999999E-2</c:v>
                </c:pt>
                <c:pt idx="1896">
                  <c:v>-1.8567162000000002E-2</c:v>
                </c:pt>
                <c:pt idx="1897">
                  <c:v>-2.8199978000000001E-2</c:v>
                </c:pt>
                <c:pt idx="1898">
                  <c:v>-3.2605644000000003E-2</c:v>
                </c:pt>
                <c:pt idx="1899">
                  <c:v>-2.3046717000000001E-2</c:v>
                </c:pt>
                <c:pt idx="1900">
                  <c:v>-2.1408337999999999E-2</c:v>
                </c:pt>
                <c:pt idx="1901">
                  <c:v>-2.4520064000000001E-2</c:v>
                </c:pt>
                <c:pt idx="1902">
                  <c:v>-3.3395313000000003E-2</c:v>
                </c:pt>
                <c:pt idx="1903">
                  <c:v>-2.7555201000000001E-2</c:v>
                </c:pt>
                <c:pt idx="1904">
                  <c:v>-2.7909667999999999E-2</c:v>
                </c:pt>
                <c:pt idx="1905">
                  <c:v>-3.1943082999999997E-2</c:v>
                </c:pt>
                <c:pt idx="1906">
                  <c:v>-2.6312629000000001E-2</c:v>
                </c:pt>
                <c:pt idx="1907">
                  <c:v>-2.3680979000000001E-2</c:v>
                </c:pt>
                <c:pt idx="1908">
                  <c:v>-3.0532494E-2</c:v>
                </c:pt>
                <c:pt idx="1909">
                  <c:v>-3.2379061000000001E-2</c:v>
                </c:pt>
                <c:pt idx="1910">
                  <c:v>-2.6621306000000001E-2</c:v>
                </c:pt>
                <c:pt idx="1911">
                  <c:v>-2.0682769E-2</c:v>
                </c:pt>
                <c:pt idx="1912">
                  <c:v>-2.8356668000000002E-2</c:v>
                </c:pt>
                <c:pt idx="1913">
                  <c:v>-3.0072446999999999E-2</c:v>
                </c:pt>
                <c:pt idx="1914">
                  <c:v>-2.4663035E-2</c:v>
                </c:pt>
                <c:pt idx="1915">
                  <c:v>-2.8050538E-2</c:v>
                </c:pt>
                <c:pt idx="1916">
                  <c:v>-2.9964550999999999E-2</c:v>
                </c:pt>
                <c:pt idx="1917">
                  <c:v>-2.2916377000000002E-2</c:v>
                </c:pt>
                <c:pt idx="1918">
                  <c:v>-2.7068779000000001E-2</c:v>
                </c:pt>
                <c:pt idx="1919">
                  <c:v>-2.6836393E-2</c:v>
                </c:pt>
                <c:pt idx="1920">
                  <c:v>-2.272474E-2</c:v>
                </c:pt>
                <c:pt idx="1921">
                  <c:v>-2.5074862E-2</c:v>
                </c:pt>
                <c:pt idx="1922">
                  <c:v>-2.6216293000000002E-2</c:v>
                </c:pt>
                <c:pt idx="1923">
                  <c:v>-2.4291053E-2</c:v>
                </c:pt>
                <c:pt idx="1924">
                  <c:v>-3.0044813E-2</c:v>
                </c:pt>
                <c:pt idx="1925">
                  <c:v>-2.6257571E-2</c:v>
                </c:pt>
                <c:pt idx="1926">
                  <c:v>-2.2680413E-2</c:v>
                </c:pt>
                <c:pt idx="1927">
                  <c:v>-2.6409185000000002E-2</c:v>
                </c:pt>
                <c:pt idx="1928">
                  <c:v>-2.8155151999999999E-2</c:v>
                </c:pt>
                <c:pt idx="1929">
                  <c:v>-2.6933827E-2</c:v>
                </c:pt>
                <c:pt idx="1930">
                  <c:v>-2.3508469000000001E-2</c:v>
                </c:pt>
                <c:pt idx="1931">
                  <c:v>-2.2182824E-2</c:v>
                </c:pt>
                <c:pt idx="1932">
                  <c:v>-3.2865028999999997E-2</c:v>
                </c:pt>
                <c:pt idx="1933">
                  <c:v>-2.6764362999999999E-2</c:v>
                </c:pt>
                <c:pt idx="1934">
                  <c:v>-2.6053033999999999E-2</c:v>
                </c:pt>
                <c:pt idx="1935">
                  <c:v>-2.6671958999999999E-2</c:v>
                </c:pt>
                <c:pt idx="1936">
                  <c:v>-2.8225914000000001E-2</c:v>
                </c:pt>
                <c:pt idx="1937">
                  <c:v>-2.9580617E-2</c:v>
                </c:pt>
                <c:pt idx="1938">
                  <c:v>-2.7785913999999998E-2</c:v>
                </c:pt>
                <c:pt idx="1939">
                  <c:v>-2.9839210000000001E-2</c:v>
                </c:pt>
                <c:pt idx="1940">
                  <c:v>-2.8805904E-2</c:v>
                </c:pt>
                <c:pt idx="1941">
                  <c:v>-2.8660267999999999E-2</c:v>
                </c:pt>
                <c:pt idx="1942">
                  <c:v>-3.0081065000000001E-2</c:v>
                </c:pt>
                <c:pt idx="1943">
                  <c:v>-2.6171739999999999E-2</c:v>
                </c:pt>
                <c:pt idx="1944">
                  <c:v>-2.8594151000000002E-2</c:v>
                </c:pt>
                <c:pt idx="1945">
                  <c:v>-3.2553329999999998E-2</c:v>
                </c:pt>
                <c:pt idx="1946">
                  <c:v>-3.4538984000000002E-2</c:v>
                </c:pt>
                <c:pt idx="1947">
                  <c:v>-2.7371329999999999E-2</c:v>
                </c:pt>
                <c:pt idx="1948">
                  <c:v>-2.7191566E-2</c:v>
                </c:pt>
                <c:pt idx="1949">
                  <c:v>-3.2529410000000002E-2</c:v>
                </c:pt>
                <c:pt idx="1950">
                  <c:v>-3.4500148000000001E-2</c:v>
                </c:pt>
                <c:pt idx="1951">
                  <c:v>-3.0256974999999998E-2</c:v>
                </c:pt>
                <c:pt idx="1952">
                  <c:v>-3.3215481999999998E-2</c:v>
                </c:pt>
                <c:pt idx="1953">
                  <c:v>-3.6520015000000003E-2</c:v>
                </c:pt>
                <c:pt idx="1954">
                  <c:v>-2.6703872E-2</c:v>
                </c:pt>
                <c:pt idx="1955">
                  <c:v>-2.871046E-2</c:v>
                </c:pt>
                <c:pt idx="1956">
                  <c:v>-3.8158558000000002E-2</c:v>
                </c:pt>
                <c:pt idx="1957">
                  <c:v>-3.5169120999999998E-2</c:v>
                </c:pt>
                <c:pt idx="1958">
                  <c:v>-2.9655045000000001E-2</c:v>
                </c:pt>
                <c:pt idx="1959">
                  <c:v>-3.1590857E-2</c:v>
                </c:pt>
                <c:pt idx="1960">
                  <c:v>-3.6301192000000003E-2</c:v>
                </c:pt>
                <c:pt idx="1961">
                  <c:v>-3.1786341000000003E-2</c:v>
                </c:pt>
                <c:pt idx="1962">
                  <c:v>-2.9323449000000001E-2</c:v>
                </c:pt>
                <c:pt idx="1963">
                  <c:v>-3.7324835000000001E-2</c:v>
                </c:pt>
                <c:pt idx="1964">
                  <c:v>-3.3870182999999998E-2</c:v>
                </c:pt>
                <c:pt idx="1965">
                  <c:v>-3.3417922000000003E-2</c:v>
                </c:pt>
                <c:pt idx="1966">
                  <c:v>-3.9252906999999997E-2</c:v>
                </c:pt>
                <c:pt idx="1967">
                  <c:v>-3.4201547999999998E-2</c:v>
                </c:pt>
                <c:pt idx="1968">
                  <c:v>-3.6665503000000002E-2</c:v>
                </c:pt>
                <c:pt idx="1969">
                  <c:v>-3.7343174E-2</c:v>
                </c:pt>
                <c:pt idx="1970">
                  <c:v>-3.7006817999999997E-2</c:v>
                </c:pt>
                <c:pt idx="1971">
                  <c:v>-3.7173367999999998E-2</c:v>
                </c:pt>
                <c:pt idx="1972">
                  <c:v>-3.7320106999999998E-2</c:v>
                </c:pt>
                <c:pt idx="1973">
                  <c:v>-3.9323080000000003E-2</c:v>
                </c:pt>
                <c:pt idx="1974">
                  <c:v>-3.6974970000000003E-2</c:v>
                </c:pt>
                <c:pt idx="1975">
                  <c:v>-3.5989067999999999E-2</c:v>
                </c:pt>
                <c:pt idx="1976">
                  <c:v>-3.8164336E-2</c:v>
                </c:pt>
                <c:pt idx="1977">
                  <c:v>-3.3471581E-2</c:v>
                </c:pt>
                <c:pt idx="1978">
                  <c:v>-3.6937688000000003E-2</c:v>
                </c:pt>
                <c:pt idx="1979">
                  <c:v>-3.6827415000000002E-2</c:v>
                </c:pt>
                <c:pt idx="1980">
                  <c:v>-3.9369669000000003E-2</c:v>
                </c:pt>
                <c:pt idx="1981">
                  <c:v>-4.2856287E-2</c:v>
                </c:pt>
                <c:pt idx="1982">
                  <c:v>-3.7080954999999999E-2</c:v>
                </c:pt>
                <c:pt idx="1983">
                  <c:v>-3.8588032000000001E-2</c:v>
                </c:pt>
                <c:pt idx="1984">
                  <c:v>-3.6947257999999997E-2</c:v>
                </c:pt>
                <c:pt idx="1985">
                  <c:v>-3.7876289E-2</c:v>
                </c:pt>
                <c:pt idx="1986">
                  <c:v>-3.7984948999999997E-2</c:v>
                </c:pt>
                <c:pt idx="1987">
                  <c:v>-3.9005734E-2</c:v>
                </c:pt>
                <c:pt idx="1988">
                  <c:v>-4.2574368000000001E-2</c:v>
                </c:pt>
                <c:pt idx="1989">
                  <c:v>-3.7442505000000001E-2</c:v>
                </c:pt>
                <c:pt idx="1990">
                  <c:v>-3.6696285000000002E-2</c:v>
                </c:pt>
                <c:pt idx="1991">
                  <c:v>-3.7938624999999997E-2</c:v>
                </c:pt>
                <c:pt idx="1992">
                  <c:v>-4.3097167999999998E-2</c:v>
                </c:pt>
                <c:pt idx="1993">
                  <c:v>-4.0006079E-2</c:v>
                </c:pt>
                <c:pt idx="1994">
                  <c:v>-3.8731221000000003E-2</c:v>
                </c:pt>
                <c:pt idx="1995">
                  <c:v>-3.5395700000000002E-2</c:v>
                </c:pt>
                <c:pt idx="1996">
                  <c:v>-3.8397084999999997E-2</c:v>
                </c:pt>
                <c:pt idx="1997">
                  <c:v>-4.3532752000000001E-2</c:v>
                </c:pt>
                <c:pt idx="1998">
                  <c:v>-4.0713529999999998E-2</c:v>
                </c:pt>
                <c:pt idx="1999">
                  <c:v>-4.3978278000000003E-2</c:v>
                </c:pt>
                <c:pt idx="2000">
                  <c:v>-4.1576638999999999E-2</c:v>
                </c:pt>
                <c:pt idx="2001">
                  <c:v>-4.1245154999999999E-2</c:v>
                </c:pt>
                <c:pt idx="2002">
                  <c:v>-3.8294107000000001E-2</c:v>
                </c:pt>
                <c:pt idx="2003">
                  <c:v>-3.9990913000000003E-2</c:v>
                </c:pt>
                <c:pt idx="2004">
                  <c:v>-4.2535029000000002E-2</c:v>
                </c:pt>
                <c:pt idx="2005">
                  <c:v>-4.2320468E-2</c:v>
                </c:pt>
                <c:pt idx="2006">
                  <c:v>-4.5422517000000003E-2</c:v>
                </c:pt>
                <c:pt idx="2007">
                  <c:v>-3.9030655999999997E-2</c:v>
                </c:pt>
                <c:pt idx="2008">
                  <c:v>-4.0650126000000002E-2</c:v>
                </c:pt>
                <c:pt idx="2009">
                  <c:v>-4.1560105999999999E-2</c:v>
                </c:pt>
                <c:pt idx="2010">
                  <c:v>-4.4359351999999998E-2</c:v>
                </c:pt>
                <c:pt idx="2011">
                  <c:v>-3.9910011000000002E-2</c:v>
                </c:pt>
                <c:pt idx="2012">
                  <c:v>-3.8794145000000002E-2</c:v>
                </c:pt>
                <c:pt idx="2013">
                  <c:v>-4.4806897999999998E-2</c:v>
                </c:pt>
                <c:pt idx="2014">
                  <c:v>-4.1432670999999997E-2</c:v>
                </c:pt>
                <c:pt idx="2015">
                  <c:v>-4.1653085999999999E-2</c:v>
                </c:pt>
                <c:pt idx="2016">
                  <c:v>-4.1658412999999998E-2</c:v>
                </c:pt>
                <c:pt idx="2017">
                  <c:v>-4.1658613999999997E-2</c:v>
                </c:pt>
                <c:pt idx="2018">
                  <c:v>-4.2320412000000002E-2</c:v>
                </c:pt>
                <c:pt idx="2019">
                  <c:v>-4.0971577000000002E-2</c:v>
                </c:pt>
                <c:pt idx="2020">
                  <c:v>-3.9936936999999999E-2</c:v>
                </c:pt>
                <c:pt idx="2021">
                  <c:v>-4.2649276999999999E-2</c:v>
                </c:pt>
                <c:pt idx="2022">
                  <c:v>-4.1604780000000001E-2</c:v>
                </c:pt>
                <c:pt idx="2023">
                  <c:v>-3.5399753999999999E-2</c:v>
                </c:pt>
                <c:pt idx="2024">
                  <c:v>-4.1472025000000003E-2</c:v>
                </c:pt>
                <c:pt idx="2025">
                  <c:v>-4.6369277E-2</c:v>
                </c:pt>
                <c:pt idx="2026">
                  <c:v>-3.7942238000000003E-2</c:v>
                </c:pt>
                <c:pt idx="2027">
                  <c:v>-3.7699148000000002E-2</c:v>
                </c:pt>
                <c:pt idx="2028">
                  <c:v>-4.9459137E-2</c:v>
                </c:pt>
                <c:pt idx="2029">
                  <c:v>-4.9399942000000002E-2</c:v>
                </c:pt>
                <c:pt idx="2030">
                  <c:v>-4.3154827999999999E-2</c:v>
                </c:pt>
                <c:pt idx="2031">
                  <c:v>-3.7425037000000001E-2</c:v>
                </c:pt>
                <c:pt idx="2032">
                  <c:v>-4.2153478000000001E-2</c:v>
                </c:pt>
                <c:pt idx="2033">
                  <c:v>-4.1589688999999999E-2</c:v>
                </c:pt>
                <c:pt idx="2034">
                  <c:v>-4.9443882000000001E-2</c:v>
                </c:pt>
                <c:pt idx="2035">
                  <c:v>-4.6210807E-2</c:v>
                </c:pt>
                <c:pt idx="2036">
                  <c:v>-4.1559859999999997E-2</c:v>
                </c:pt>
                <c:pt idx="2037">
                  <c:v>-4.7276601000000001E-2</c:v>
                </c:pt>
                <c:pt idx="2038">
                  <c:v>-4.3828606999999999E-2</c:v>
                </c:pt>
                <c:pt idx="2039">
                  <c:v>-4.5318249999999997E-2</c:v>
                </c:pt>
                <c:pt idx="2040">
                  <c:v>-4.2351755999999997E-2</c:v>
                </c:pt>
                <c:pt idx="2041">
                  <c:v>-4.6071172000000001E-2</c:v>
                </c:pt>
                <c:pt idx="2042">
                  <c:v>-4.9409173000000001E-2</c:v>
                </c:pt>
                <c:pt idx="2043">
                  <c:v>-5.1740586999999998E-2</c:v>
                </c:pt>
                <c:pt idx="2044">
                  <c:v>-4.723132E-2</c:v>
                </c:pt>
                <c:pt idx="2045">
                  <c:v>-4.3977073999999998E-2</c:v>
                </c:pt>
                <c:pt idx="2046">
                  <c:v>-4.4089727000000002E-2</c:v>
                </c:pt>
                <c:pt idx="2047">
                  <c:v>-4.7506909999999999E-2</c:v>
                </c:pt>
                <c:pt idx="2048">
                  <c:v>-4.8631828000000002E-2</c:v>
                </c:pt>
                <c:pt idx="2049">
                  <c:v>-4.9019523000000002E-2</c:v>
                </c:pt>
                <c:pt idx="2050">
                  <c:v>-5.0817158000000001E-2</c:v>
                </c:pt>
                <c:pt idx="2051">
                  <c:v>-4.9947269000000002E-2</c:v>
                </c:pt>
                <c:pt idx="2052">
                  <c:v>-5.0816260000000002E-2</c:v>
                </c:pt>
                <c:pt idx="2053">
                  <c:v>-5.0391565999999999E-2</c:v>
                </c:pt>
                <c:pt idx="2054">
                  <c:v>-4.9704202000000003E-2</c:v>
                </c:pt>
                <c:pt idx="2055">
                  <c:v>-5.1917557000000003E-2</c:v>
                </c:pt>
                <c:pt idx="2056">
                  <c:v>-5.2963379999999997E-2</c:v>
                </c:pt>
                <c:pt idx="2057">
                  <c:v>-5.2067555000000001E-2</c:v>
                </c:pt>
                <c:pt idx="2058">
                  <c:v>-5.1458757000000001E-2</c:v>
                </c:pt>
                <c:pt idx="2059">
                  <c:v>-5.3986039E-2</c:v>
                </c:pt>
                <c:pt idx="2060">
                  <c:v>-5.4288841999999997E-2</c:v>
                </c:pt>
                <c:pt idx="2061">
                  <c:v>-5.6326161999999999E-2</c:v>
                </c:pt>
                <c:pt idx="2062">
                  <c:v>-5.3835038000000002E-2</c:v>
                </c:pt>
                <c:pt idx="2063">
                  <c:v>-5.3111977999999997E-2</c:v>
                </c:pt>
                <c:pt idx="2064">
                  <c:v>-5.7173029E-2</c:v>
                </c:pt>
                <c:pt idx="2065">
                  <c:v>-5.2377901999999997E-2</c:v>
                </c:pt>
                <c:pt idx="2066">
                  <c:v>-5.8453638000000002E-2</c:v>
                </c:pt>
                <c:pt idx="2067">
                  <c:v>-5.6705131999999998E-2</c:v>
                </c:pt>
                <c:pt idx="2068">
                  <c:v>-4.5351278000000002E-2</c:v>
                </c:pt>
                <c:pt idx="2069">
                  <c:v>-4.7243435E-2</c:v>
                </c:pt>
                <c:pt idx="2070">
                  <c:v>-5.3443007000000001E-2</c:v>
                </c:pt>
                <c:pt idx="2071">
                  <c:v>-6.2649555999999995E-2</c:v>
                </c:pt>
                <c:pt idx="2072">
                  <c:v>-5.1623002000000001E-2</c:v>
                </c:pt>
                <c:pt idx="2073">
                  <c:v>-4.1720374999999997E-2</c:v>
                </c:pt>
                <c:pt idx="2074">
                  <c:v>-5.2037730999999997E-2</c:v>
                </c:pt>
                <c:pt idx="2075">
                  <c:v>-5.4784432000000001E-2</c:v>
                </c:pt>
                <c:pt idx="2076">
                  <c:v>-6.1120360999999998E-2</c:v>
                </c:pt>
                <c:pt idx="2077">
                  <c:v>-5.5612437000000001E-2</c:v>
                </c:pt>
                <c:pt idx="2078">
                  <c:v>-4.6859693000000001E-2</c:v>
                </c:pt>
                <c:pt idx="2079">
                  <c:v>-4.0352172999999998E-2</c:v>
                </c:pt>
                <c:pt idx="2080">
                  <c:v>-5.6750856000000002E-2</c:v>
                </c:pt>
                <c:pt idx="2081">
                  <c:v>-5.8453581999999997E-2</c:v>
                </c:pt>
                <c:pt idx="2082">
                  <c:v>-5.8381139999999998E-2</c:v>
                </c:pt>
                <c:pt idx="2083">
                  <c:v>-4.9769804000000001E-2</c:v>
                </c:pt>
                <c:pt idx="2084">
                  <c:v>-5.2947223000000002E-2</c:v>
                </c:pt>
                <c:pt idx="2085">
                  <c:v>-6.4637772999999996E-2</c:v>
                </c:pt>
                <c:pt idx="2086">
                  <c:v>-6.0323718999999998E-2</c:v>
                </c:pt>
                <c:pt idx="2087">
                  <c:v>-5.4752483999999997E-2</c:v>
                </c:pt>
                <c:pt idx="2088">
                  <c:v>-5.7982898999999997E-2</c:v>
                </c:pt>
                <c:pt idx="2089">
                  <c:v>-5.7556576999999998E-2</c:v>
                </c:pt>
                <c:pt idx="2090">
                  <c:v>-6.0158752000000003E-2</c:v>
                </c:pt>
                <c:pt idx="2091">
                  <c:v>-5.8907228999999998E-2</c:v>
                </c:pt>
                <c:pt idx="2092">
                  <c:v>-5.4927404999999999E-2</c:v>
                </c:pt>
                <c:pt idx="2093">
                  <c:v>-5.1657191999999998E-2</c:v>
                </c:pt>
                <c:pt idx="2094">
                  <c:v>-6.0681842E-2</c:v>
                </c:pt>
                <c:pt idx="2095">
                  <c:v>-6.2132262000000001E-2</c:v>
                </c:pt>
                <c:pt idx="2096">
                  <c:v>-5.3865809000000001E-2</c:v>
                </c:pt>
                <c:pt idx="2097">
                  <c:v>-5.3778052E-2</c:v>
                </c:pt>
                <c:pt idx="2098">
                  <c:v>-5.7605813999999998E-2</c:v>
                </c:pt>
                <c:pt idx="2099">
                  <c:v>-5.5143787999999999E-2</c:v>
                </c:pt>
                <c:pt idx="2100">
                  <c:v>-6.3006237000000007E-2</c:v>
                </c:pt>
                <c:pt idx="2101">
                  <c:v>-5.3493459E-2</c:v>
                </c:pt>
                <c:pt idx="2102">
                  <c:v>-5.6422400999999997E-2</c:v>
                </c:pt>
                <c:pt idx="2103">
                  <c:v>-5.7850387000000003E-2</c:v>
                </c:pt>
                <c:pt idx="2104">
                  <c:v>-5.5876984999999997E-2</c:v>
                </c:pt>
                <c:pt idx="2105">
                  <c:v>-5.9460603000000001E-2</c:v>
                </c:pt>
                <c:pt idx="2106">
                  <c:v>-5.3291388000000002E-2</c:v>
                </c:pt>
                <c:pt idx="2107">
                  <c:v>-5.5723764000000002E-2</c:v>
                </c:pt>
                <c:pt idx="2108">
                  <c:v>-5.9460178000000002E-2</c:v>
                </c:pt>
                <c:pt idx="2109">
                  <c:v>-6.1914362000000001E-2</c:v>
                </c:pt>
                <c:pt idx="2110">
                  <c:v>-6.0270659999999997E-2</c:v>
                </c:pt>
                <c:pt idx="2111">
                  <c:v>-5.4852165000000001E-2</c:v>
                </c:pt>
                <c:pt idx="2112">
                  <c:v>-5.4566409000000003E-2</c:v>
                </c:pt>
                <c:pt idx="2113">
                  <c:v>-6.6060804000000001E-2</c:v>
                </c:pt>
                <c:pt idx="2114">
                  <c:v>-6.8053916000000006E-2</c:v>
                </c:pt>
                <c:pt idx="2115">
                  <c:v>-5.6958298999999997E-2</c:v>
                </c:pt>
                <c:pt idx="2116">
                  <c:v>-5.5307671000000003E-2</c:v>
                </c:pt>
                <c:pt idx="2117">
                  <c:v>-6.0739644000000002E-2</c:v>
                </c:pt>
                <c:pt idx="2118">
                  <c:v>-6.0926597999999998E-2</c:v>
                </c:pt>
                <c:pt idx="2119">
                  <c:v>-6.3198878999999999E-2</c:v>
                </c:pt>
                <c:pt idx="2120">
                  <c:v>-6.1154105E-2</c:v>
                </c:pt>
                <c:pt idx="2121">
                  <c:v>-5.7692173999999999E-2</c:v>
                </c:pt>
                <c:pt idx="2122">
                  <c:v>-6.0936171999999997E-2</c:v>
                </c:pt>
                <c:pt idx="2123">
                  <c:v>-6.6016085000000002E-2</c:v>
                </c:pt>
                <c:pt idx="2124">
                  <c:v>-6.2490057000000002E-2</c:v>
                </c:pt>
                <c:pt idx="2125">
                  <c:v>-6.2095821000000002E-2</c:v>
                </c:pt>
                <c:pt idx="2126">
                  <c:v>-6.3369878000000004E-2</c:v>
                </c:pt>
                <c:pt idx="2127">
                  <c:v>-6.2277813000000001E-2</c:v>
                </c:pt>
                <c:pt idx="2128">
                  <c:v>-5.8878552000000001E-2</c:v>
                </c:pt>
                <c:pt idx="2129">
                  <c:v>-5.3360917000000001E-2</c:v>
                </c:pt>
                <c:pt idx="2130">
                  <c:v>-4.6537094000000001E-2</c:v>
                </c:pt>
                <c:pt idx="2131">
                  <c:v>-5.5929206000000002E-2</c:v>
                </c:pt>
                <c:pt idx="2132">
                  <c:v>-6.3048101999999995E-2</c:v>
                </c:pt>
                <c:pt idx="2133">
                  <c:v>-6.4734301999999994E-2</c:v>
                </c:pt>
                <c:pt idx="2134">
                  <c:v>-5.4744247000000003E-2</c:v>
                </c:pt>
                <c:pt idx="2135">
                  <c:v>-7.1824527999999999E-2</c:v>
                </c:pt>
                <c:pt idx="2136">
                  <c:v>-7.403788E-2</c:v>
                </c:pt>
                <c:pt idx="2137">
                  <c:v>-4.8944085999999998E-2</c:v>
                </c:pt>
                <c:pt idx="2138">
                  <c:v>-5.0663158E-2</c:v>
                </c:pt>
                <c:pt idx="2139">
                  <c:v>-4.8094798000000001E-2</c:v>
                </c:pt>
                <c:pt idx="2140">
                  <c:v>-5.0364341999999999E-2</c:v>
                </c:pt>
                <c:pt idx="2141">
                  <c:v>-5.8415941999999998E-2</c:v>
                </c:pt>
                <c:pt idx="2142">
                  <c:v>-6.9976725000000004E-2</c:v>
                </c:pt>
                <c:pt idx="2143">
                  <c:v>-6.2463592999999998E-2</c:v>
                </c:pt>
                <c:pt idx="2144">
                  <c:v>-5.7305849999999998E-2</c:v>
                </c:pt>
                <c:pt idx="2145">
                  <c:v>-5.6866820999999998E-2</c:v>
                </c:pt>
                <c:pt idx="2146">
                  <c:v>-5.454614E-2</c:v>
                </c:pt>
                <c:pt idx="2147">
                  <c:v>-6.0619554999999999E-2</c:v>
                </c:pt>
                <c:pt idx="2148">
                  <c:v>-5.4557405000000003E-2</c:v>
                </c:pt>
                <c:pt idx="2149">
                  <c:v>-5.2713259999999998E-2</c:v>
                </c:pt>
                <c:pt idx="2150">
                  <c:v>-5.8144510000000003E-2</c:v>
                </c:pt>
                <c:pt idx="2151">
                  <c:v>-5.6122011999999999E-2</c:v>
                </c:pt>
                <c:pt idx="2152">
                  <c:v>-5.0428972000000002E-2</c:v>
                </c:pt>
                <c:pt idx="2153">
                  <c:v>-5.6026034000000002E-2</c:v>
                </c:pt>
                <c:pt idx="2154">
                  <c:v>-5.7099021999999999E-2</c:v>
                </c:pt>
                <c:pt idx="2155">
                  <c:v>-6.0243335000000002E-2</c:v>
                </c:pt>
                <c:pt idx="2156">
                  <c:v>-5.7362060999999999E-2</c:v>
                </c:pt>
                <c:pt idx="2157">
                  <c:v>-5.1086612000000003E-2</c:v>
                </c:pt>
                <c:pt idx="2158">
                  <c:v>-4.4790633000000003E-2</c:v>
                </c:pt>
                <c:pt idx="2159">
                  <c:v>-5.1814671999999999E-2</c:v>
                </c:pt>
                <c:pt idx="2160">
                  <c:v>-5.9873663000000001E-2</c:v>
                </c:pt>
                <c:pt idx="2161">
                  <c:v>-5.5162635000000002E-2</c:v>
                </c:pt>
                <c:pt idx="2162">
                  <c:v>-4.5870068999999999E-2</c:v>
                </c:pt>
                <c:pt idx="2163">
                  <c:v>-5.0778653E-2</c:v>
                </c:pt>
                <c:pt idx="2164">
                  <c:v>-5.8857355E-2</c:v>
                </c:pt>
                <c:pt idx="2165">
                  <c:v>-4.5598917000000003E-2</c:v>
                </c:pt>
                <c:pt idx="2166">
                  <c:v>-4.2853728000000001E-2</c:v>
                </c:pt>
                <c:pt idx="2167">
                  <c:v>-6.0260672000000001E-2</c:v>
                </c:pt>
                <c:pt idx="2168">
                  <c:v>-5.7581E-2</c:v>
                </c:pt>
                <c:pt idx="2169">
                  <c:v>-6.0467410999999999E-2</c:v>
                </c:pt>
                <c:pt idx="2170">
                  <c:v>-6.4225666000000001E-2</c:v>
                </c:pt>
                <c:pt idx="2171">
                  <c:v>-5.3636982999999999E-2</c:v>
                </c:pt>
                <c:pt idx="2172">
                  <c:v>-6.2854186000000006E-2</c:v>
                </c:pt>
                <c:pt idx="2173">
                  <c:v>-6.4621471E-2</c:v>
                </c:pt>
                <c:pt idx="2174">
                  <c:v>-6.0525000000000002E-2</c:v>
                </c:pt>
                <c:pt idx="2175">
                  <c:v>-7.6511823000000007E-2</c:v>
                </c:pt>
                <c:pt idx="2176">
                  <c:v>-5.6079779000000003E-2</c:v>
                </c:pt>
                <c:pt idx="2177">
                  <c:v>-5.1211874999999997E-2</c:v>
                </c:pt>
                <c:pt idx="2178">
                  <c:v>-5.5668141999999997E-2</c:v>
                </c:pt>
                <c:pt idx="2179">
                  <c:v>-6.5553955999999997E-2</c:v>
                </c:pt>
                <c:pt idx="2180">
                  <c:v>-6.6894591000000003E-2</c:v>
                </c:pt>
                <c:pt idx="2181">
                  <c:v>-5.7649768999999997E-2</c:v>
                </c:pt>
                <c:pt idx="2182">
                  <c:v>-5.9951007000000001E-2</c:v>
                </c:pt>
                <c:pt idx="2183">
                  <c:v>-6.5984136999999998E-2</c:v>
                </c:pt>
                <c:pt idx="2184">
                  <c:v>-6.0177113999999997E-2</c:v>
                </c:pt>
                <c:pt idx="2185">
                  <c:v>-5.5933546000000001E-2</c:v>
                </c:pt>
                <c:pt idx="2186">
                  <c:v>-6.0815385999999999E-2</c:v>
                </c:pt>
                <c:pt idx="2187">
                  <c:v>-6.3937351000000003E-2</c:v>
                </c:pt>
                <c:pt idx="2188">
                  <c:v>-5.6912198999999997E-2</c:v>
                </c:pt>
                <c:pt idx="2189">
                  <c:v>-5.4193209999999999E-2</c:v>
                </c:pt>
                <c:pt idx="2190">
                  <c:v>-5.8370645999999998E-2</c:v>
                </c:pt>
                <c:pt idx="2191">
                  <c:v>-5.6208744999999997E-2</c:v>
                </c:pt>
                <c:pt idx="2192">
                  <c:v>-5.4060104999999997E-2</c:v>
                </c:pt>
                <c:pt idx="2193">
                  <c:v>-5.6887686E-2</c:v>
                </c:pt>
                <c:pt idx="2194">
                  <c:v>-5.8304489000000001E-2</c:v>
                </c:pt>
                <c:pt idx="2195">
                  <c:v>-5.3760424000000001E-2</c:v>
                </c:pt>
                <c:pt idx="2196">
                  <c:v>-4.8544358000000003E-2</c:v>
                </c:pt>
                <c:pt idx="2197">
                  <c:v>-5.3647335999999997E-2</c:v>
                </c:pt>
                <c:pt idx="2198">
                  <c:v>-5.7601064E-2</c:v>
                </c:pt>
                <c:pt idx="2199">
                  <c:v>-5.4964352000000001E-2</c:v>
                </c:pt>
                <c:pt idx="2200">
                  <c:v>-5.4369669000000002E-2</c:v>
                </c:pt>
                <c:pt idx="2201">
                  <c:v>-5.2584450999999997E-2</c:v>
                </c:pt>
                <c:pt idx="2202">
                  <c:v>-4.8508216E-2</c:v>
                </c:pt>
                <c:pt idx="2203">
                  <c:v>-4.8523955000000001E-2</c:v>
                </c:pt>
                <c:pt idx="2204">
                  <c:v>-5.2103244E-2</c:v>
                </c:pt>
                <c:pt idx="2205">
                  <c:v>-5.6051089999999998E-2</c:v>
                </c:pt>
                <c:pt idx="2206">
                  <c:v>-5.6317939999999997E-2</c:v>
                </c:pt>
                <c:pt idx="2207">
                  <c:v>-4.5949469999999999E-2</c:v>
                </c:pt>
                <c:pt idx="2208">
                  <c:v>-5.2092049000000001E-2</c:v>
                </c:pt>
                <c:pt idx="2209">
                  <c:v>-5.5434300999999998E-2</c:v>
                </c:pt>
                <c:pt idx="2210">
                  <c:v>-5.1329571999999997E-2</c:v>
                </c:pt>
                <c:pt idx="2211">
                  <c:v>-4.4548731000000001E-2</c:v>
                </c:pt>
                <c:pt idx="2212">
                  <c:v>-4.9244151E-2</c:v>
                </c:pt>
                <c:pt idx="2213">
                  <c:v>-5.4912083E-2</c:v>
                </c:pt>
                <c:pt idx="2214">
                  <c:v>-5.4336306000000001E-2</c:v>
                </c:pt>
                <c:pt idx="2215">
                  <c:v>-4.7611478999999998E-2</c:v>
                </c:pt>
                <c:pt idx="2216">
                  <c:v>-4.2018574000000003E-2</c:v>
                </c:pt>
                <c:pt idx="2217">
                  <c:v>-5.3547852E-2</c:v>
                </c:pt>
                <c:pt idx="2218">
                  <c:v>-5.7992935000000002E-2</c:v>
                </c:pt>
                <c:pt idx="2219">
                  <c:v>-4.8418224000000003E-2</c:v>
                </c:pt>
                <c:pt idx="2220">
                  <c:v>-4.6834707000000003E-2</c:v>
                </c:pt>
                <c:pt idx="2221">
                  <c:v>-5.0687309E-2</c:v>
                </c:pt>
                <c:pt idx="2222">
                  <c:v>-5.0815407E-2</c:v>
                </c:pt>
                <c:pt idx="2223">
                  <c:v>-4.9545265999999998E-2</c:v>
                </c:pt>
                <c:pt idx="2224">
                  <c:v>-4.9857654000000001E-2</c:v>
                </c:pt>
                <c:pt idx="2225">
                  <c:v>-4.5124516000000003E-2</c:v>
                </c:pt>
                <c:pt idx="2226">
                  <c:v>-5.1209576E-2</c:v>
                </c:pt>
                <c:pt idx="2227">
                  <c:v>-4.6566699000000003E-2</c:v>
                </c:pt>
                <c:pt idx="2228">
                  <c:v>-4.6288929999999999E-2</c:v>
                </c:pt>
                <c:pt idx="2229">
                  <c:v>-5.219087E-2</c:v>
                </c:pt>
                <c:pt idx="2230">
                  <c:v>-4.9216121000000002E-2</c:v>
                </c:pt>
                <c:pt idx="2231">
                  <c:v>-3.9919283E-2</c:v>
                </c:pt>
                <c:pt idx="2232">
                  <c:v>-4.3675140000000001E-2</c:v>
                </c:pt>
                <c:pt idx="2233">
                  <c:v>-5.845239E-2</c:v>
                </c:pt>
                <c:pt idx="2234">
                  <c:v>-5.1860534E-2</c:v>
                </c:pt>
                <c:pt idx="2235">
                  <c:v>-5.0588085999999997E-2</c:v>
                </c:pt>
                <c:pt idx="2236">
                  <c:v>-6.5429351999999996E-2</c:v>
                </c:pt>
                <c:pt idx="2237">
                  <c:v>-4.6480860999999998E-2</c:v>
                </c:pt>
                <c:pt idx="2238">
                  <c:v>-4.2406491999999997E-2</c:v>
                </c:pt>
                <c:pt idx="2239">
                  <c:v>-6.1516466999999998E-2</c:v>
                </c:pt>
                <c:pt idx="2240">
                  <c:v>-5.8443978000000001E-2</c:v>
                </c:pt>
                <c:pt idx="2241">
                  <c:v>-4.9363180999999999E-2</c:v>
                </c:pt>
                <c:pt idx="2242">
                  <c:v>-5.3180023999999999E-2</c:v>
                </c:pt>
                <c:pt idx="2243">
                  <c:v>-4.5439660999999999E-2</c:v>
                </c:pt>
                <c:pt idx="2244">
                  <c:v>-4.6538211000000003E-2</c:v>
                </c:pt>
                <c:pt idx="2245">
                  <c:v>-6.4945899000000001E-2</c:v>
                </c:pt>
                <c:pt idx="2246">
                  <c:v>-5.0987474999999997E-2</c:v>
                </c:pt>
                <c:pt idx="2247">
                  <c:v>-3.3409566000000002E-2</c:v>
                </c:pt>
                <c:pt idx="2248">
                  <c:v>-4.8888121E-2</c:v>
                </c:pt>
                <c:pt idx="2249">
                  <c:v>-5.6924875999999999E-2</c:v>
                </c:pt>
                <c:pt idx="2250">
                  <c:v>-4.0893710999999999E-2</c:v>
                </c:pt>
                <c:pt idx="2251">
                  <c:v>-4.4888746E-2</c:v>
                </c:pt>
                <c:pt idx="2252">
                  <c:v>-4.4614705999999997E-2</c:v>
                </c:pt>
                <c:pt idx="2253">
                  <c:v>-4.2411756000000002E-2</c:v>
                </c:pt>
                <c:pt idx="2254">
                  <c:v>-4.6476803999999997E-2</c:v>
                </c:pt>
                <c:pt idx="2255">
                  <c:v>-5.1287256000000003E-2</c:v>
                </c:pt>
                <c:pt idx="2256">
                  <c:v>-3.8801558E-2</c:v>
                </c:pt>
                <c:pt idx="2257">
                  <c:v>-3.7130642999999998E-2</c:v>
                </c:pt>
                <c:pt idx="2258">
                  <c:v>-4.5437041999999997E-2</c:v>
                </c:pt>
                <c:pt idx="2259">
                  <c:v>-4.6242442000000002E-2</c:v>
                </c:pt>
                <c:pt idx="2260">
                  <c:v>-3.7725652999999998E-2</c:v>
                </c:pt>
                <c:pt idx="2261">
                  <c:v>-3.5567962000000002E-2</c:v>
                </c:pt>
                <c:pt idx="2262">
                  <c:v>-4.2500969E-2</c:v>
                </c:pt>
                <c:pt idx="2263">
                  <c:v>-4.3717414000000003E-2</c:v>
                </c:pt>
                <c:pt idx="2264">
                  <c:v>-4.3739515999999999E-2</c:v>
                </c:pt>
                <c:pt idx="2265">
                  <c:v>-3.9256256000000003E-2</c:v>
                </c:pt>
                <c:pt idx="2266">
                  <c:v>-3.7114009000000003E-2</c:v>
                </c:pt>
                <c:pt idx="2267">
                  <c:v>-4.4591993000000003E-2</c:v>
                </c:pt>
                <c:pt idx="2268">
                  <c:v>-4.8412833000000002E-2</c:v>
                </c:pt>
                <c:pt idx="2269">
                  <c:v>-4.1469003999999997E-2</c:v>
                </c:pt>
                <c:pt idx="2270">
                  <c:v>-4.2355571000000002E-2</c:v>
                </c:pt>
                <c:pt idx="2271">
                  <c:v>-4.2598537999999998E-2</c:v>
                </c:pt>
                <c:pt idx="2272">
                  <c:v>-4.2071767000000003E-2</c:v>
                </c:pt>
                <c:pt idx="2273">
                  <c:v>-4.0495437000000002E-2</c:v>
                </c:pt>
                <c:pt idx="2274">
                  <c:v>-4.1016083000000002E-2</c:v>
                </c:pt>
                <c:pt idx="2275">
                  <c:v>-4.6859968000000002E-2</c:v>
                </c:pt>
                <c:pt idx="2276">
                  <c:v>-4.3970971999999997E-2</c:v>
                </c:pt>
                <c:pt idx="2277">
                  <c:v>-4.1799571000000001E-2</c:v>
                </c:pt>
                <c:pt idx="2278">
                  <c:v>-3.9279155000000003E-2</c:v>
                </c:pt>
                <c:pt idx="2279">
                  <c:v>-4.0179870999999999E-2</c:v>
                </c:pt>
                <c:pt idx="2280">
                  <c:v>-2.8865431E-2</c:v>
                </c:pt>
                <c:pt idx="2281">
                  <c:v>-3.0661193999999999E-2</c:v>
                </c:pt>
                <c:pt idx="2282">
                  <c:v>-6.0566895000000003E-2</c:v>
                </c:pt>
                <c:pt idx="2283">
                  <c:v>-5.3382367E-2</c:v>
                </c:pt>
                <c:pt idx="2284">
                  <c:v>2.7211169999999999E-3</c:v>
                </c:pt>
                <c:pt idx="2285">
                  <c:v>-4.1749157000000002E-2</c:v>
                </c:pt>
                <c:pt idx="2286">
                  <c:v>-9.8076082999999994E-2</c:v>
                </c:pt>
                <c:pt idx="2287">
                  <c:v>-5.5138733000000002E-2</c:v>
                </c:pt>
                <c:pt idx="2288">
                  <c:v>-1.5576410000000001E-2</c:v>
                </c:pt>
                <c:pt idx="2289">
                  <c:v>-5.3706749999999998E-2</c:v>
                </c:pt>
                <c:pt idx="2290">
                  <c:v>-5.5078811999999998E-2</c:v>
                </c:pt>
                <c:pt idx="2291">
                  <c:v>-4.1375971999999997E-2</c:v>
                </c:pt>
                <c:pt idx="2292">
                  <c:v>-5.3165786E-2</c:v>
                </c:pt>
                <c:pt idx="2293">
                  <c:v>-3.5354216000000001E-2</c:v>
                </c:pt>
                <c:pt idx="2294">
                  <c:v>-3.9185971E-2</c:v>
                </c:pt>
                <c:pt idx="2295">
                  <c:v>-5.6984302000000001E-2</c:v>
                </c:pt>
                <c:pt idx="2296">
                  <c:v>-4.8049133000000001E-2</c:v>
                </c:pt>
                <c:pt idx="2297">
                  <c:v>-3.5394792000000001E-2</c:v>
                </c:pt>
                <c:pt idx="2298">
                  <c:v>-4.4915589999999998E-2</c:v>
                </c:pt>
                <c:pt idx="2299">
                  <c:v>-5.2621490999999999E-2</c:v>
                </c:pt>
                <c:pt idx="2300">
                  <c:v>-4.0852449999999998E-2</c:v>
                </c:pt>
                <c:pt idx="2301">
                  <c:v>-4.0785987000000003E-2</c:v>
                </c:pt>
                <c:pt idx="2302">
                  <c:v>-4.8271868000000002E-2</c:v>
                </c:pt>
                <c:pt idx="2303">
                  <c:v>-4.4593348999999997E-2</c:v>
                </c:pt>
                <c:pt idx="2304">
                  <c:v>-4.3734211000000002E-2</c:v>
                </c:pt>
                <c:pt idx="2305">
                  <c:v>-4.9904118999999997E-2</c:v>
                </c:pt>
                <c:pt idx="2306">
                  <c:v>-4.5412697000000002E-2</c:v>
                </c:pt>
                <c:pt idx="2307">
                  <c:v>-4.3558881000000001E-2</c:v>
                </c:pt>
                <c:pt idx="2308">
                  <c:v>-4.4320282000000003E-2</c:v>
                </c:pt>
                <c:pt idx="2309">
                  <c:v>-4.7760627999999999E-2</c:v>
                </c:pt>
                <c:pt idx="2310">
                  <c:v>-4.6645563000000001E-2</c:v>
                </c:pt>
                <c:pt idx="2311">
                  <c:v>-4.2191329999999999E-2</c:v>
                </c:pt>
                <c:pt idx="2312">
                  <c:v>-4.9331799000000003E-2</c:v>
                </c:pt>
                <c:pt idx="2313">
                  <c:v>-4.5597881E-2</c:v>
                </c:pt>
                <c:pt idx="2314">
                  <c:v>-3.8690176E-2</c:v>
                </c:pt>
                <c:pt idx="2315">
                  <c:v>-3.9147511000000003E-2</c:v>
                </c:pt>
                <c:pt idx="2316">
                  <c:v>-4.0568042999999998E-2</c:v>
                </c:pt>
                <c:pt idx="2317">
                  <c:v>-4.4608161E-2</c:v>
                </c:pt>
                <c:pt idx="2318">
                  <c:v>-3.9933778000000003E-2</c:v>
                </c:pt>
                <c:pt idx="2319">
                  <c:v>-4.1185036000000001E-2</c:v>
                </c:pt>
                <c:pt idx="2320">
                  <c:v>-3.9570093000000001E-2</c:v>
                </c:pt>
                <c:pt idx="2321">
                  <c:v>-4.1750066000000002E-2</c:v>
                </c:pt>
                <c:pt idx="2322">
                  <c:v>-3.8377440999999998E-2</c:v>
                </c:pt>
                <c:pt idx="2323">
                  <c:v>-3.7660937999999998E-2</c:v>
                </c:pt>
                <c:pt idx="2324">
                  <c:v>-3.7414062999999997E-2</c:v>
                </c:pt>
                <c:pt idx="2325">
                  <c:v>-3.5988219000000002E-2</c:v>
                </c:pt>
                <c:pt idx="2326">
                  <c:v>-3.6306467000000002E-2</c:v>
                </c:pt>
                <c:pt idx="2327">
                  <c:v>-3.5147022E-2</c:v>
                </c:pt>
                <c:pt idx="2328">
                  <c:v>-3.5567532999999998E-2</c:v>
                </c:pt>
                <c:pt idx="2329">
                  <c:v>-3.556931E-2</c:v>
                </c:pt>
                <c:pt idx="2330">
                  <c:v>-3.9310519000000002E-2</c:v>
                </c:pt>
                <c:pt idx="2331">
                  <c:v>-4.3363950999999998E-2</c:v>
                </c:pt>
                <c:pt idx="2332">
                  <c:v>-3.8347620999999998E-2</c:v>
                </c:pt>
                <c:pt idx="2333">
                  <c:v>-3.4707606000000002E-2</c:v>
                </c:pt>
                <c:pt idx="2334">
                  <c:v>-4.0670957000000001E-2</c:v>
                </c:pt>
                <c:pt idx="2335">
                  <c:v>-4.3386943999999997E-2</c:v>
                </c:pt>
                <c:pt idx="2336">
                  <c:v>-4.0274244000000001E-2</c:v>
                </c:pt>
                <c:pt idx="2337">
                  <c:v>-3.7744403000000003E-2</c:v>
                </c:pt>
                <c:pt idx="2338">
                  <c:v>-4.0897053000000003E-2</c:v>
                </c:pt>
                <c:pt idx="2339">
                  <c:v>-4.0254690000000003E-2</c:v>
                </c:pt>
                <c:pt idx="2340">
                  <c:v>-3.7234135000000002E-2</c:v>
                </c:pt>
                <c:pt idx="2341">
                  <c:v>-4.2541649000000001E-2</c:v>
                </c:pt>
                <c:pt idx="2342">
                  <c:v>-3.7746094000000001E-2</c:v>
                </c:pt>
                <c:pt idx="2343">
                  <c:v>-3.9896529E-2</c:v>
                </c:pt>
                <c:pt idx="2344">
                  <c:v>-4.4176227999999998E-2</c:v>
                </c:pt>
                <c:pt idx="2345">
                  <c:v>-4.1971824999999997E-2</c:v>
                </c:pt>
                <c:pt idx="2346">
                  <c:v>-3.7428736999999997E-2</c:v>
                </c:pt>
                <c:pt idx="2347">
                  <c:v>-4.0922787000000002E-2</c:v>
                </c:pt>
                <c:pt idx="2348">
                  <c:v>-3.8601041000000003E-2</c:v>
                </c:pt>
                <c:pt idx="2349">
                  <c:v>-4.1498680000000003E-2</c:v>
                </c:pt>
                <c:pt idx="2350">
                  <c:v>-3.7313256000000003E-2</c:v>
                </c:pt>
                <c:pt idx="2351">
                  <c:v>-3.6150411E-2</c:v>
                </c:pt>
                <c:pt idx="2352">
                  <c:v>-4.3276495999999998E-2</c:v>
                </c:pt>
                <c:pt idx="2353">
                  <c:v>-4.2296845E-2</c:v>
                </c:pt>
                <c:pt idx="2354">
                  <c:v>-3.6626708000000001E-2</c:v>
                </c:pt>
                <c:pt idx="2355">
                  <c:v>-4.0081515999999998E-2</c:v>
                </c:pt>
                <c:pt idx="2356">
                  <c:v>-4.1289790999999999E-2</c:v>
                </c:pt>
                <c:pt idx="2357">
                  <c:v>-3.7690706999999997E-2</c:v>
                </c:pt>
                <c:pt idx="2358">
                  <c:v>-3.2517246999999999E-2</c:v>
                </c:pt>
                <c:pt idx="2359">
                  <c:v>-3.5419285000000002E-2</c:v>
                </c:pt>
                <c:pt idx="2360">
                  <c:v>-3.8661147999999999E-2</c:v>
                </c:pt>
                <c:pt idx="2361">
                  <c:v>-3.55228E-2</c:v>
                </c:pt>
                <c:pt idx="2362">
                  <c:v>-3.6418956000000002E-2</c:v>
                </c:pt>
                <c:pt idx="2363">
                  <c:v>-3.8058228999999999E-2</c:v>
                </c:pt>
                <c:pt idx="2364">
                  <c:v>-3.7339973999999998E-2</c:v>
                </c:pt>
                <c:pt idx="2365">
                  <c:v>-3.5994898999999997E-2</c:v>
                </c:pt>
                <c:pt idx="2366">
                  <c:v>-3.5934977E-2</c:v>
                </c:pt>
                <c:pt idx="2367">
                  <c:v>-3.7252616000000002E-2</c:v>
                </c:pt>
                <c:pt idx="2368">
                  <c:v>-3.6857135999999999E-2</c:v>
                </c:pt>
                <c:pt idx="2369">
                  <c:v>-3.7529420000000001E-2</c:v>
                </c:pt>
                <c:pt idx="2370">
                  <c:v>-3.5969872E-2</c:v>
                </c:pt>
                <c:pt idx="2371">
                  <c:v>-3.8691982999999999E-2</c:v>
                </c:pt>
                <c:pt idx="2372">
                  <c:v>-3.7959352000000002E-2</c:v>
                </c:pt>
                <c:pt idx="2373">
                  <c:v>-3.9536014000000001E-2</c:v>
                </c:pt>
                <c:pt idx="2374">
                  <c:v>-3.5965782000000002E-2</c:v>
                </c:pt>
                <c:pt idx="2375">
                  <c:v>-4.1901615000000003E-2</c:v>
                </c:pt>
                <c:pt idx="2376">
                  <c:v>-4.1299742E-2</c:v>
                </c:pt>
                <c:pt idx="2377">
                  <c:v>-3.9386444E-2</c:v>
                </c:pt>
                <c:pt idx="2378">
                  <c:v>-3.7239935000000002E-2</c:v>
                </c:pt>
                <c:pt idx="2379">
                  <c:v>-4.0624096999999998E-2</c:v>
                </c:pt>
                <c:pt idx="2380">
                  <c:v>-4.4190335999999997E-2</c:v>
                </c:pt>
                <c:pt idx="2381">
                  <c:v>-3.7424907E-2</c:v>
                </c:pt>
                <c:pt idx="2382">
                  <c:v>-4.0615905000000001E-2</c:v>
                </c:pt>
                <c:pt idx="2383">
                  <c:v>-3.6735348000000001E-2</c:v>
                </c:pt>
                <c:pt idx="2384">
                  <c:v>-3.7927382000000003E-2</c:v>
                </c:pt>
                <c:pt idx="2385">
                  <c:v>-3.9000824000000003E-2</c:v>
                </c:pt>
                <c:pt idx="2386">
                  <c:v>-3.6320618999999998E-2</c:v>
                </c:pt>
                <c:pt idx="2387">
                  <c:v>-3.3263384999999999E-2</c:v>
                </c:pt>
                <c:pt idx="2388">
                  <c:v>-3.8997970999999999E-2</c:v>
                </c:pt>
                <c:pt idx="2389">
                  <c:v>-4.0349886000000001E-2</c:v>
                </c:pt>
                <c:pt idx="2390">
                  <c:v>-3.4740201999999998E-2</c:v>
                </c:pt>
                <c:pt idx="2391">
                  <c:v>-3.3909023000000003E-2</c:v>
                </c:pt>
                <c:pt idx="2392">
                  <c:v>-4.0618327000000003E-2</c:v>
                </c:pt>
                <c:pt idx="2393">
                  <c:v>-3.9448492000000002E-2</c:v>
                </c:pt>
                <c:pt idx="2394">
                  <c:v>-2.9384403999999999E-2</c:v>
                </c:pt>
                <c:pt idx="2395">
                  <c:v>-2.9236343000000001E-2</c:v>
                </c:pt>
                <c:pt idx="2396">
                  <c:v>-3.8778983000000003E-2</c:v>
                </c:pt>
                <c:pt idx="2397">
                  <c:v>-3.6476402999999998E-2</c:v>
                </c:pt>
                <c:pt idx="2398">
                  <c:v>-3.0368178999999999E-2</c:v>
                </c:pt>
                <c:pt idx="2399">
                  <c:v>-3.2190300999999998E-2</c:v>
                </c:pt>
                <c:pt idx="2400">
                  <c:v>-4.0670603999999999E-2</c:v>
                </c:pt>
                <c:pt idx="2401">
                  <c:v>-3.5601913999999998E-2</c:v>
                </c:pt>
                <c:pt idx="2402">
                  <c:v>-3.9964701999999998E-2</c:v>
                </c:pt>
                <c:pt idx="2403">
                  <c:v>-4.0219031000000002E-2</c:v>
                </c:pt>
                <c:pt idx="2404">
                  <c:v>-3.8234442E-2</c:v>
                </c:pt>
                <c:pt idx="2405">
                  <c:v>-3.8236033000000003E-2</c:v>
                </c:pt>
                <c:pt idx="2406">
                  <c:v>-4.3048366999999997E-2</c:v>
                </c:pt>
                <c:pt idx="2407">
                  <c:v>-3.9638924999999998E-2</c:v>
                </c:pt>
                <c:pt idx="2408">
                  <c:v>-3.9150237999999997E-2</c:v>
                </c:pt>
                <c:pt idx="2409">
                  <c:v>-4.3498367000000003E-2</c:v>
                </c:pt>
                <c:pt idx="2410">
                  <c:v>-4.6801484999999997E-2</c:v>
                </c:pt>
                <c:pt idx="2411">
                  <c:v>-4.5914209999999997E-2</c:v>
                </c:pt>
                <c:pt idx="2412">
                  <c:v>-4.1954092999999998E-2</c:v>
                </c:pt>
                <c:pt idx="2413">
                  <c:v>-4.9575689999999999E-2</c:v>
                </c:pt>
                <c:pt idx="2414">
                  <c:v>-5.0729903999999999E-2</c:v>
                </c:pt>
                <c:pt idx="2415">
                  <c:v>-4.7415525E-2</c:v>
                </c:pt>
                <c:pt idx="2416">
                  <c:v>-4.6444535000000002E-2</c:v>
                </c:pt>
                <c:pt idx="2417">
                  <c:v>-5.0178188999999998E-2</c:v>
                </c:pt>
                <c:pt idx="2418">
                  <c:v>-5.2124693999999999E-2</c:v>
                </c:pt>
                <c:pt idx="2419">
                  <c:v>-4.7318566999999999E-2</c:v>
                </c:pt>
                <c:pt idx="2420">
                  <c:v>-5.0715960999999997E-2</c:v>
                </c:pt>
                <c:pt idx="2421">
                  <c:v>-5.2519031000000001E-2</c:v>
                </c:pt>
                <c:pt idx="2422">
                  <c:v>-5.2904658E-2</c:v>
                </c:pt>
                <c:pt idx="2423">
                  <c:v>-5.2973539E-2</c:v>
                </c:pt>
                <c:pt idx="2424">
                  <c:v>-4.9717821000000002E-2</c:v>
                </c:pt>
                <c:pt idx="2425">
                  <c:v>-5.0142244000000002E-2</c:v>
                </c:pt>
                <c:pt idx="2426">
                  <c:v>-5.0500438000000002E-2</c:v>
                </c:pt>
                <c:pt idx="2427">
                  <c:v>-5.5810607999999998E-2</c:v>
                </c:pt>
                <c:pt idx="2428">
                  <c:v>-4.7978780999999998E-2</c:v>
                </c:pt>
                <c:pt idx="2429">
                  <c:v>-5.3717457000000003E-2</c:v>
                </c:pt>
                <c:pt idx="2430">
                  <c:v>-5.0304618000000002E-2</c:v>
                </c:pt>
                <c:pt idx="2431">
                  <c:v>-4.8681684000000003E-2</c:v>
                </c:pt>
                <c:pt idx="2432">
                  <c:v>-5.1785864000000001E-2</c:v>
                </c:pt>
                <c:pt idx="2433">
                  <c:v>-4.7178853E-2</c:v>
                </c:pt>
                <c:pt idx="2434">
                  <c:v>-5.5088173999999997E-2</c:v>
                </c:pt>
                <c:pt idx="2435">
                  <c:v>-4.7310962999999998E-2</c:v>
                </c:pt>
                <c:pt idx="2436">
                  <c:v>-5.2901736999999997E-2</c:v>
                </c:pt>
                <c:pt idx="2437">
                  <c:v>-5.1751065999999998E-2</c:v>
                </c:pt>
                <c:pt idx="2438">
                  <c:v>-4.8908409E-2</c:v>
                </c:pt>
                <c:pt idx="2439">
                  <c:v>-5.6399881999999998E-2</c:v>
                </c:pt>
                <c:pt idx="2440">
                  <c:v>-5.0192582999999999E-2</c:v>
                </c:pt>
                <c:pt idx="2441">
                  <c:v>-5.3449194999999998E-2</c:v>
                </c:pt>
                <c:pt idx="2442">
                  <c:v>-5.5452953999999999E-2</c:v>
                </c:pt>
                <c:pt idx="2443">
                  <c:v>-5.6810188999999997E-2</c:v>
                </c:pt>
                <c:pt idx="2444">
                  <c:v>-5.4225060999999998E-2</c:v>
                </c:pt>
                <c:pt idx="2445">
                  <c:v>-5.6176454000000001E-2</c:v>
                </c:pt>
                <c:pt idx="2446">
                  <c:v>-5.8822036000000001E-2</c:v>
                </c:pt>
                <c:pt idx="2447">
                  <c:v>-6.0442664E-2</c:v>
                </c:pt>
                <c:pt idx="2448">
                  <c:v>-5.7075626999999997E-2</c:v>
                </c:pt>
                <c:pt idx="2449">
                  <c:v>-6.0126095999999997E-2</c:v>
                </c:pt>
                <c:pt idx="2450">
                  <c:v>-6.4840159999999994E-2</c:v>
                </c:pt>
                <c:pt idx="2451">
                  <c:v>-6.3538766999999996E-2</c:v>
                </c:pt>
                <c:pt idx="2452">
                  <c:v>-6.0751762000000001E-2</c:v>
                </c:pt>
                <c:pt idx="2453">
                  <c:v>-6.5227731999999997E-2</c:v>
                </c:pt>
                <c:pt idx="2454">
                  <c:v>-6.8975336999999998E-2</c:v>
                </c:pt>
                <c:pt idx="2455">
                  <c:v>-6.6818803999999996E-2</c:v>
                </c:pt>
                <c:pt idx="2456">
                  <c:v>-6.6534646000000003E-2</c:v>
                </c:pt>
                <c:pt idx="2457">
                  <c:v>-6.5276206000000003E-2</c:v>
                </c:pt>
                <c:pt idx="2458">
                  <c:v>-6.6832825999999998E-2</c:v>
                </c:pt>
                <c:pt idx="2459">
                  <c:v>-6.8757585999999996E-2</c:v>
                </c:pt>
                <c:pt idx="2460">
                  <c:v>-6.4771361999999999E-2</c:v>
                </c:pt>
                <c:pt idx="2461">
                  <c:v>-6.0621899E-2</c:v>
                </c:pt>
                <c:pt idx="2462">
                  <c:v>-6.7521348999999994E-2</c:v>
                </c:pt>
                <c:pt idx="2463">
                  <c:v>-6.4019910999999999E-2</c:v>
                </c:pt>
                <c:pt idx="2464">
                  <c:v>-6.1097356999999998E-2</c:v>
                </c:pt>
                <c:pt idx="2465">
                  <c:v>-6.2197778000000002E-2</c:v>
                </c:pt>
                <c:pt idx="2466">
                  <c:v>-5.6093279000000003E-2</c:v>
                </c:pt>
                <c:pt idx="2467">
                  <c:v>-6.4701773000000004E-2</c:v>
                </c:pt>
                <c:pt idx="2468">
                  <c:v>-6.0442577999999997E-2</c:v>
                </c:pt>
                <c:pt idx="2469">
                  <c:v>-5.6730746999999998E-2</c:v>
                </c:pt>
                <c:pt idx="2470">
                  <c:v>-5.3406059999999998E-2</c:v>
                </c:pt>
                <c:pt idx="2471">
                  <c:v>-5.6301801999999998E-2</c:v>
                </c:pt>
                <c:pt idx="2472">
                  <c:v>-5.9665906999999997E-2</c:v>
                </c:pt>
                <c:pt idx="2473">
                  <c:v>-5.2498899000000002E-2</c:v>
                </c:pt>
                <c:pt idx="2474">
                  <c:v>-5.5587365999999999E-2</c:v>
                </c:pt>
                <c:pt idx="2475">
                  <c:v>-5.1316459000000002E-2</c:v>
                </c:pt>
                <c:pt idx="2476">
                  <c:v>-5.3628881000000003E-2</c:v>
                </c:pt>
                <c:pt idx="2477">
                  <c:v>-4.9388952999999999E-2</c:v>
                </c:pt>
                <c:pt idx="2478">
                  <c:v>-5.1922951000000002E-2</c:v>
                </c:pt>
                <c:pt idx="2479">
                  <c:v>-4.8016089999999997E-2</c:v>
                </c:pt>
                <c:pt idx="2480">
                  <c:v>-4.8651519999999997E-2</c:v>
                </c:pt>
                <c:pt idx="2481">
                  <c:v>-5.5199258000000001E-2</c:v>
                </c:pt>
                <c:pt idx="2482">
                  <c:v>-4.8369049999999997E-2</c:v>
                </c:pt>
                <c:pt idx="2483">
                  <c:v>-4.5196868000000001E-2</c:v>
                </c:pt>
                <c:pt idx="2484">
                  <c:v>-4.8754583999999997E-2</c:v>
                </c:pt>
                <c:pt idx="2485">
                  <c:v>-5.3818677000000002E-2</c:v>
                </c:pt>
                <c:pt idx="2486">
                  <c:v>-5.1272430000000001E-2</c:v>
                </c:pt>
                <c:pt idx="2487">
                  <c:v>-5.2105285000000001E-2</c:v>
                </c:pt>
                <c:pt idx="2488">
                  <c:v>-5.4472838000000003E-2</c:v>
                </c:pt>
                <c:pt idx="2489">
                  <c:v>-5.1727027000000002E-2</c:v>
                </c:pt>
                <c:pt idx="2490">
                  <c:v>-5.9731960000000001E-2</c:v>
                </c:pt>
                <c:pt idx="2491">
                  <c:v>-5.7341061999999998E-2</c:v>
                </c:pt>
                <c:pt idx="2492">
                  <c:v>-5.6750372E-2</c:v>
                </c:pt>
                <c:pt idx="2493">
                  <c:v>-5.5644805999999998E-2</c:v>
                </c:pt>
                <c:pt idx="2494">
                  <c:v>-6.1100557E-2</c:v>
                </c:pt>
                <c:pt idx="2495">
                  <c:v>-6.5662294999999996E-2</c:v>
                </c:pt>
                <c:pt idx="2496">
                  <c:v>-6.2461167999999997E-2</c:v>
                </c:pt>
                <c:pt idx="2497">
                  <c:v>-6.6225990999999998E-2</c:v>
                </c:pt>
                <c:pt idx="2498">
                  <c:v>-6.4828894999999997E-2</c:v>
                </c:pt>
                <c:pt idx="2499">
                  <c:v>-6.2736891000000003E-2</c:v>
                </c:pt>
                <c:pt idx="2500">
                  <c:v>-6.6809937E-2</c:v>
                </c:pt>
                <c:pt idx="2501">
                  <c:v>-6.5451540000000002E-2</c:v>
                </c:pt>
                <c:pt idx="2502">
                  <c:v>-6.1143875E-2</c:v>
                </c:pt>
                <c:pt idx="2503">
                  <c:v>-6.7307062000000001E-2</c:v>
                </c:pt>
                <c:pt idx="2504">
                  <c:v>-8.4570198999999999E-2</c:v>
                </c:pt>
                <c:pt idx="2505">
                  <c:v>-0.121722184</c:v>
                </c:pt>
                <c:pt idx="2506">
                  <c:v>-4.1382872000000001E-2</c:v>
                </c:pt>
                <c:pt idx="2507">
                  <c:v>-5.3466074000000002E-2</c:v>
                </c:pt>
                <c:pt idx="2508">
                  <c:v>-5.1542475999999997E-2</c:v>
                </c:pt>
                <c:pt idx="2509">
                  <c:v>-4.817171E-2</c:v>
                </c:pt>
                <c:pt idx="2510">
                  <c:v>-7.1590214999999999E-2</c:v>
                </c:pt>
                <c:pt idx="2511">
                  <c:v>-6.7176907999999994E-2</c:v>
                </c:pt>
                <c:pt idx="2512">
                  <c:v>-5.9504612999999998E-2</c:v>
                </c:pt>
                <c:pt idx="2513">
                  <c:v>-5.6880425999999998E-2</c:v>
                </c:pt>
                <c:pt idx="2514">
                  <c:v>-6.1888500999999999E-2</c:v>
                </c:pt>
                <c:pt idx="2515">
                  <c:v>-6.0754344000000002E-2</c:v>
                </c:pt>
                <c:pt idx="2516">
                  <c:v>-5.8735136E-2</c:v>
                </c:pt>
                <c:pt idx="2517">
                  <c:v>-6.0434859E-2</c:v>
                </c:pt>
                <c:pt idx="2518">
                  <c:v>-5.523264E-2</c:v>
                </c:pt>
                <c:pt idx="2519">
                  <c:v>-5.4451711E-2</c:v>
                </c:pt>
                <c:pt idx="2520">
                  <c:v>-6.2529615999999996E-2</c:v>
                </c:pt>
                <c:pt idx="2521">
                  <c:v>-5.5574678000000002E-2</c:v>
                </c:pt>
                <c:pt idx="2522">
                  <c:v>-5.4963216000000002E-2</c:v>
                </c:pt>
                <c:pt idx="2523">
                  <c:v>-5.6471985000000002E-2</c:v>
                </c:pt>
                <c:pt idx="2524">
                  <c:v>-5.4805115000000001E-2</c:v>
                </c:pt>
                <c:pt idx="2525">
                  <c:v>-5.6840923000000002E-2</c:v>
                </c:pt>
                <c:pt idx="2526">
                  <c:v>-5.7029743000000001E-2</c:v>
                </c:pt>
                <c:pt idx="2527">
                  <c:v>-5.6255913999999997E-2</c:v>
                </c:pt>
                <c:pt idx="2528">
                  <c:v>-5.5017278000000003E-2</c:v>
                </c:pt>
                <c:pt idx="2529">
                  <c:v>-5.9491742E-2</c:v>
                </c:pt>
                <c:pt idx="2530">
                  <c:v>-5.8673087999999998E-2</c:v>
                </c:pt>
                <c:pt idx="2531">
                  <c:v>-5.74333E-2</c:v>
                </c:pt>
                <c:pt idx="2532">
                  <c:v>-6.1321516E-2</c:v>
                </c:pt>
                <c:pt idx="2533">
                  <c:v>-6.2434181999999998E-2</c:v>
                </c:pt>
                <c:pt idx="2534">
                  <c:v>-6.2182512000000002E-2</c:v>
                </c:pt>
                <c:pt idx="2535">
                  <c:v>-6.6778063999999998E-2</c:v>
                </c:pt>
                <c:pt idx="2536">
                  <c:v>-6.6762618999999995E-2</c:v>
                </c:pt>
                <c:pt idx="2537">
                  <c:v>-6.6811978999999994E-2</c:v>
                </c:pt>
                <c:pt idx="2538">
                  <c:v>-6.9117210999999998E-2</c:v>
                </c:pt>
                <c:pt idx="2539">
                  <c:v>-7.1698524E-2</c:v>
                </c:pt>
                <c:pt idx="2540">
                  <c:v>-7.0708892999999995E-2</c:v>
                </c:pt>
                <c:pt idx="2541">
                  <c:v>-6.8044043999999998E-2</c:v>
                </c:pt>
                <c:pt idx="2542">
                  <c:v>-7.0957273000000001E-2</c:v>
                </c:pt>
                <c:pt idx="2543">
                  <c:v>-7.5300895000000007E-2</c:v>
                </c:pt>
                <c:pt idx="2544">
                  <c:v>-7.1795105999999997E-2</c:v>
                </c:pt>
                <c:pt idx="2545">
                  <c:v>-7.6150975999999995E-2</c:v>
                </c:pt>
                <c:pt idx="2546">
                  <c:v>-7.8510000999999996E-2</c:v>
                </c:pt>
                <c:pt idx="2547">
                  <c:v>-7.7607721000000005E-2</c:v>
                </c:pt>
                <c:pt idx="2548">
                  <c:v>-8.1529758999999993E-2</c:v>
                </c:pt>
                <c:pt idx="2549">
                  <c:v>-7.9619205999999998E-2</c:v>
                </c:pt>
                <c:pt idx="2550">
                  <c:v>-7.6760039000000002E-2</c:v>
                </c:pt>
                <c:pt idx="2551">
                  <c:v>-7.9215556000000006E-2</c:v>
                </c:pt>
                <c:pt idx="2552">
                  <c:v>-8.4367975999999997E-2</c:v>
                </c:pt>
                <c:pt idx="2553">
                  <c:v>-8.1096462999999994E-2</c:v>
                </c:pt>
                <c:pt idx="2554">
                  <c:v>-8.2041620999999995E-2</c:v>
                </c:pt>
                <c:pt idx="2555">
                  <c:v>-8.0777414000000006E-2</c:v>
                </c:pt>
                <c:pt idx="2556">
                  <c:v>-8.1293805999999996E-2</c:v>
                </c:pt>
                <c:pt idx="2557">
                  <c:v>-8.1941128000000002E-2</c:v>
                </c:pt>
                <c:pt idx="2558">
                  <c:v>-8.1488124999999995E-2</c:v>
                </c:pt>
                <c:pt idx="2559">
                  <c:v>-7.6069571000000002E-2</c:v>
                </c:pt>
                <c:pt idx="2560">
                  <c:v>-7.8264542000000006E-2</c:v>
                </c:pt>
                <c:pt idx="2561">
                  <c:v>-7.6655193999999996E-2</c:v>
                </c:pt>
                <c:pt idx="2562">
                  <c:v>-7.7764406999999994E-2</c:v>
                </c:pt>
                <c:pt idx="2563">
                  <c:v>-7.5369066999999998E-2</c:v>
                </c:pt>
                <c:pt idx="2564">
                  <c:v>-7.7101990999999995E-2</c:v>
                </c:pt>
                <c:pt idx="2565">
                  <c:v>-7.3858164000000004E-2</c:v>
                </c:pt>
                <c:pt idx="2566">
                  <c:v>-7.2595022999999995E-2</c:v>
                </c:pt>
                <c:pt idx="2567">
                  <c:v>-7.3011099999999995E-2</c:v>
                </c:pt>
                <c:pt idx="2568">
                  <c:v>-7.4458800000000006E-2</c:v>
                </c:pt>
                <c:pt idx="2569">
                  <c:v>-7.2525076999999993E-2</c:v>
                </c:pt>
                <c:pt idx="2570">
                  <c:v>-6.8249106000000004E-2</c:v>
                </c:pt>
                <c:pt idx="2571">
                  <c:v>-7.2517172000000005E-2</c:v>
                </c:pt>
                <c:pt idx="2572">
                  <c:v>-7.0519268999999996E-2</c:v>
                </c:pt>
                <c:pt idx="2573">
                  <c:v>-6.9237939999999998E-2</c:v>
                </c:pt>
                <c:pt idx="2574">
                  <c:v>-6.8463758E-2</c:v>
                </c:pt>
                <c:pt idx="2575">
                  <c:v>-6.8907968999999999E-2</c:v>
                </c:pt>
                <c:pt idx="2576">
                  <c:v>-6.3861817000000001E-2</c:v>
                </c:pt>
                <c:pt idx="2577">
                  <c:v>-6.7476257999999997E-2</c:v>
                </c:pt>
                <c:pt idx="2578">
                  <c:v>-7.1660615999999996E-2</c:v>
                </c:pt>
                <c:pt idx="2579">
                  <c:v>-6.7045174999999999E-2</c:v>
                </c:pt>
                <c:pt idx="2580">
                  <c:v>-6.4521566000000002E-2</c:v>
                </c:pt>
                <c:pt idx="2581">
                  <c:v>-6.8076707E-2</c:v>
                </c:pt>
                <c:pt idx="2582">
                  <c:v>-6.6638336000000006E-2</c:v>
                </c:pt>
                <c:pt idx="2583">
                  <c:v>-6.3795947000000006E-2</c:v>
                </c:pt>
                <c:pt idx="2584">
                  <c:v>-6.5822348000000003E-2</c:v>
                </c:pt>
                <c:pt idx="2585">
                  <c:v>-6.8585195000000002E-2</c:v>
                </c:pt>
                <c:pt idx="2586">
                  <c:v>-6.1987481999999997E-2</c:v>
                </c:pt>
                <c:pt idx="2587">
                  <c:v>-6.4854733999999997E-2</c:v>
                </c:pt>
                <c:pt idx="2588">
                  <c:v>-6.4084276999999995E-2</c:v>
                </c:pt>
                <c:pt idx="2589">
                  <c:v>-6.3507787999999996E-2</c:v>
                </c:pt>
                <c:pt idx="2590">
                  <c:v>-6.2677949999999996E-2</c:v>
                </c:pt>
                <c:pt idx="2591">
                  <c:v>-6.7220941000000006E-2</c:v>
                </c:pt>
                <c:pt idx="2592">
                  <c:v>-6.5640359999999995E-2</c:v>
                </c:pt>
                <c:pt idx="2593">
                  <c:v>-6.6627063E-2</c:v>
                </c:pt>
                <c:pt idx="2594">
                  <c:v>-6.5131962000000002E-2</c:v>
                </c:pt>
                <c:pt idx="2595">
                  <c:v>-6.5236798999999998E-2</c:v>
                </c:pt>
                <c:pt idx="2596">
                  <c:v>-6.7347622999999995E-2</c:v>
                </c:pt>
                <c:pt idx="2597">
                  <c:v>-6.8634816000000001E-2</c:v>
                </c:pt>
                <c:pt idx="2598">
                  <c:v>-6.8125090999999999E-2</c:v>
                </c:pt>
                <c:pt idx="2599">
                  <c:v>-6.8989283999999998E-2</c:v>
                </c:pt>
                <c:pt idx="2600">
                  <c:v>-6.9624715000000004E-2</c:v>
                </c:pt>
                <c:pt idx="2601">
                  <c:v>-6.9408022E-2</c:v>
                </c:pt>
                <c:pt idx="2602">
                  <c:v>-7.0502310999999998E-2</c:v>
                </c:pt>
                <c:pt idx="2603">
                  <c:v>-6.4763732000000004E-2</c:v>
                </c:pt>
                <c:pt idx="2604">
                  <c:v>-7.1474098E-2</c:v>
                </c:pt>
                <c:pt idx="2605">
                  <c:v>-7.3040664000000005E-2</c:v>
                </c:pt>
                <c:pt idx="2606">
                  <c:v>-7.0281892999999998E-2</c:v>
                </c:pt>
                <c:pt idx="2607">
                  <c:v>-6.6748232000000005E-2</c:v>
                </c:pt>
                <c:pt idx="2608">
                  <c:v>-7.3204264000000005E-2</c:v>
                </c:pt>
                <c:pt idx="2609">
                  <c:v>-6.8438007999999995E-2</c:v>
                </c:pt>
                <c:pt idx="2610">
                  <c:v>-6.7114419999999994E-2</c:v>
                </c:pt>
                <c:pt idx="2611">
                  <c:v>-7.2397865000000006E-2</c:v>
                </c:pt>
                <c:pt idx="2612">
                  <c:v>-6.9578907999999995E-2</c:v>
                </c:pt>
                <c:pt idx="2613">
                  <c:v>-7.0856601000000005E-2</c:v>
                </c:pt>
                <c:pt idx="2614">
                  <c:v>-6.8620874999999998E-2</c:v>
                </c:pt>
                <c:pt idx="2615">
                  <c:v>-6.8517550999999996E-2</c:v>
                </c:pt>
                <c:pt idx="2616">
                  <c:v>-7.0416911999999998E-2</c:v>
                </c:pt>
                <c:pt idx="2617">
                  <c:v>-6.9041029000000004E-2</c:v>
                </c:pt>
                <c:pt idx="2618">
                  <c:v>-7.1502857000000003E-2</c:v>
                </c:pt>
                <c:pt idx="2619">
                  <c:v>-6.5577775000000005E-2</c:v>
                </c:pt>
                <c:pt idx="2620">
                  <c:v>-6.8747468000000006E-2</c:v>
                </c:pt>
                <c:pt idx="2621">
                  <c:v>-6.1873934999999998E-2</c:v>
                </c:pt>
                <c:pt idx="2622">
                  <c:v>-6.5741643000000002E-2</c:v>
                </c:pt>
                <c:pt idx="2623">
                  <c:v>-6.5402180000000004E-2</c:v>
                </c:pt>
                <c:pt idx="2624">
                  <c:v>-6.4971283000000005E-2</c:v>
                </c:pt>
                <c:pt idx="2625">
                  <c:v>-6.4919352999999999E-2</c:v>
                </c:pt>
                <c:pt idx="2626">
                  <c:v>-6.3806683000000003E-2</c:v>
                </c:pt>
                <c:pt idx="2627">
                  <c:v>-6.4685434E-2</c:v>
                </c:pt>
                <c:pt idx="2628">
                  <c:v>-5.9368434999999997E-2</c:v>
                </c:pt>
                <c:pt idx="2629">
                  <c:v>-5.9629329000000002E-2</c:v>
                </c:pt>
                <c:pt idx="2630">
                  <c:v>-5.9574738000000002E-2</c:v>
                </c:pt>
                <c:pt idx="2631">
                  <c:v>-5.9328839000000001E-2</c:v>
                </c:pt>
                <c:pt idx="2632">
                  <c:v>-5.9433765999999999E-2</c:v>
                </c:pt>
                <c:pt idx="2633">
                  <c:v>-5.7926330999999998E-2</c:v>
                </c:pt>
                <c:pt idx="2634">
                  <c:v>-5.9208911000000003E-2</c:v>
                </c:pt>
                <c:pt idx="2635">
                  <c:v>-5.5564194999999997E-2</c:v>
                </c:pt>
                <c:pt idx="2636">
                  <c:v>-5.7055302000000002E-2</c:v>
                </c:pt>
                <c:pt idx="2637">
                  <c:v>-6.1578679999999997E-2</c:v>
                </c:pt>
                <c:pt idx="2638">
                  <c:v>-5.9356804999999999E-2</c:v>
                </c:pt>
                <c:pt idx="2639">
                  <c:v>-5.7091251000000003E-2</c:v>
                </c:pt>
                <c:pt idx="2640">
                  <c:v>-5.4400127E-2</c:v>
                </c:pt>
                <c:pt idx="2641">
                  <c:v>-5.9514016000000003E-2</c:v>
                </c:pt>
                <c:pt idx="2642">
                  <c:v>-5.9169404000000002E-2</c:v>
                </c:pt>
                <c:pt idx="2643">
                  <c:v>-5.4680735000000001E-2</c:v>
                </c:pt>
                <c:pt idx="2644">
                  <c:v>-5.7474125000000001E-2</c:v>
                </c:pt>
                <c:pt idx="2645">
                  <c:v>-5.8220784999999997E-2</c:v>
                </c:pt>
                <c:pt idx="2646">
                  <c:v>-5.7781361000000003E-2</c:v>
                </c:pt>
                <c:pt idx="2647">
                  <c:v>-5.7334304000000003E-2</c:v>
                </c:pt>
                <c:pt idx="2648">
                  <c:v>-5.9816903999999997E-2</c:v>
                </c:pt>
                <c:pt idx="2649">
                  <c:v>-5.8014743000000001E-2</c:v>
                </c:pt>
                <c:pt idx="2650">
                  <c:v>-5.4907366999999999E-2</c:v>
                </c:pt>
                <c:pt idx="2651">
                  <c:v>-5.7372211999999999E-2</c:v>
                </c:pt>
                <c:pt idx="2652">
                  <c:v>-5.9887569000000002E-2</c:v>
                </c:pt>
                <c:pt idx="2653">
                  <c:v>-5.5574487999999998E-2</c:v>
                </c:pt>
                <c:pt idx="2654">
                  <c:v>-5.1284934999999997E-2</c:v>
                </c:pt>
                <c:pt idx="2655">
                  <c:v>-5.9222400000000001E-2</c:v>
                </c:pt>
                <c:pt idx="2656">
                  <c:v>-5.3603659999999997E-2</c:v>
                </c:pt>
                <c:pt idx="2657">
                  <c:v>-4.9192755999999997E-2</c:v>
                </c:pt>
                <c:pt idx="2658">
                  <c:v>-5.5617630000000001E-2</c:v>
                </c:pt>
                <c:pt idx="2659">
                  <c:v>-5.5947952000000002E-2</c:v>
                </c:pt>
                <c:pt idx="2660">
                  <c:v>-5.0717502999999997E-2</c:v>
                </c:pt>
                <c:pt idx="2661">
                  <c:v>-4.9350414000000002E-2</c:v>
                </c:pt>
                <c:pt idx="2662">
                  <c:v>-5.5170219E-2</c:v>
                </c:pt>
                <c:pt idx="2663">
                  <c:v>-4.9632888E-2</c:v>
                </c:pt>
                <c:pt idx="2664">
                  <c:v>-5.3274493999999999E-2</c:v>
                </c:pt>
                <c:pt idx="2665">
                  <c:v>-4.8550046999999999E-2</c:v>
                </c:pt>
                <c:pt idx="2666">
                  <c:v>-5.2811373000000002E-2</c:v>
                </c:pt>
                <c:pt idx="2667">
                  <c:v>-5.5273466E-2</c:v>
                </c:pt>
                <c:pt idx="2668">
                  <c:v>-4.5032008999999998E-2</c:v>
                </c:pt>
                <c:pt idx="2669">
                  <c:v>-4.9447797000000002E-2</c:v>
                </c:pt>
                <c:pt idx="2670">
                  <c:v>-5.3808189999999999E-2</c:v>
                </c:pt>
                <c:pt idx="2671">
                  <c:v>-5.3454257999999998E-2</c:v>
                </c:pt>
                <c:pt idx="2672">
                  <c:v>-5.0625182999999997E-2</c:v>
                </c:pt>
                <c:pt idx="2673">
                  <c:v>-5.3841304E-2</c:v>
                </c:pt>
                <c:pt idx="2674">
                  <c:v>-5.5484741999999997E-2</c:v>
                </c:pt>
                <c:pt idx="2675">
                  <c:v>-5.5046382999999997E-2</c:v>
                </c:pt>
                <c:pt idx="2676">
                  <c:v>-5.1309700999999999E-2</c:v>
                </c:pt>
                <c:pt idx="2677">
                  <c:v>-5.6507394000000002E-2</c:v>
                </c:pt>
                <c:pt idx="2678">
                  <c:v>-5.5063161999999999E-2</c:v>
                </c:pt>
                <c:pt idx="2679">
                  <c:v>-5.6040189999999997E-2</c:v>
                </c:pt>
                <c:pt idx="2680">
                  <c:v>-6.1749208999999999E-2</c:v>
                </c:pt>
                <c:pt idx="2681">
                  <c:v>-5.9134156E-2</c:v>
                </c:pt>
                <c:pt idx="2682">
                  <c:v>-5.9622847E-2</c:v>
                </c:pt>
                <c:pt idx="2683">
                  <c:v>-5.6926575E-2</c:v>
                </c:pt>
                <c:pt idx="2684">
                  <c:v>-6.0628105000000002E-2</c:v>
                </c:pt>
                <c:pt idx="2685">
                  <c:v>-5.8410402E-2</c:v>
                </c:pt>
                <c:pt idx="2686">
                  <c:v>-6.1372100999999998E-2</c:v>
                </c:pt>
                <c:pt idx="2687">
                  <c:v>-6.2826364999999995E-2</c:v>
                </c:pt>
                <c:pt idx="2688">
                  <c:v>-6.0794107999999999E-2</c:v>
                </c:pt>
                <c:pt idx="2689">
                  <c:v>-5.6616232000000002E-2</c:v>
                </c:pt>
                <c:pt idx="2690">
                  <c:v>-6.0033600999999999E-2</c:v>
                </c:pt>
                <c:pt idx="2691">
                  <c:v>-6.2209841000000002E-2</c:v>
                </c:pt>
                <c:pt idx="2692">
                  <c:v>-6.0660947E-2</c:v>
                </c:pt>
                <c:pt idx="2693">
                  <c:v>-6.0154236999999999E-2</c:v>
                </c:pt>
                <c:pt idx="2694">
                  <c:v>-6.0972363000000002E-2</c:v>
                </c:pt>
                <c:pt idx="2695">
                  <c:v>-5.8508760999999999E-2</c:v>
                </c:pt>
                <c:pt idx="2696">
                  <c:v>-5.7514071E-2</c:v>
                </c:pt>
                <c:pt idx="2697">
                  <c:v>-5.7384818999999997E-2</c:v>
                </c:pt>
                <c:pt idx="2698">
                  <c:v>-5.7146466999999999E-2</c:v>
                </c:pt>
                <c:pt idx="2699">
                  <c:v>-5.9081517E-2</c:v>
                </c:pt>
                <c:pt idx="2700">
                  <c:v>-5.8202941000000001E-2</c:v>
                </c:pt>
                <c:pt idx="2701">
                  <c:v>-5.5381677999999997E-2</c:v>
                </c:pt>
                <c:pt idx="2702">
                  <c:v>-5.8494910999999997E-2</c:v>
                </c:pt>
                <c:pt idx="2703">
                  <c:v>-5.6310764999999999E-2</c:v>
                </c:pt>
                <c:pt idx="2704">
                  <c:v>-5.5510219E-2</c:v>
                </c:pt>
                <c:pt idx="2705">
                  <c:v>-5.7662762999999999E-2</c:v>
                </c:pt>
                <c:pt idx="2706">
                  <c:v>-5.7516552999999998E-2</c:v>
                </c:pt>
                <c:pt idx="2707">
                  <c:v>-5.5084556E-2</c:v>
                </c:pt>
                <c:pt idx="2708">
                  <c:v>-5.4914645999999998E-2</c:v>
                </c:pt>
                <c:pt idx="2709">
                  <c:v>-5.5618877999999997E-2</c:v>
                </c:pt>
                <c:pt idx="2710">
                  <c:v>-6.0307636999999997E-2</c:v>
                </c:pt>
                <c:pt idx="2711">
                  <c:v>-5.9544555999999998E-2</c:v>
                </c:pt>
                <c:pt idx="2712">
                  <c:v>-5.8324292E-2</c:v>
                </c:pt>
                <c:pt idx="2713">
                  <c:v>-6.2478025E-2</c:v>
                </c:pt>
                <c:pt idx="2714">
                  <c:v>-6.0442037999999997E-2</c:v>
                </c:pt>
                <c:pt idx="2715">
                  <c:v>-6.0628547999999997E-2</c:v>
                </c:pt>
                <c:pt idx="2716">
                  <c:v>-5.9156085999999997E-2</c:v>
                </c:pt>
                <c:pt idx="2717">
                  <c:v>-5.9881534E-2</c:v>
                </c:pt>
                <c:pt idx="2718">
                  <c:v>-6.4242989E-2</c:v>
                </c:pt>
                <c:pt idx="2719">
                  <c:v>-5.9904084000000003E-2</c:v>
                </c:pt>
                <c:pt idx="2720">
                  <c:v>-5.7917631999999997E-2</c:v>
                </c:pt>
                <c:pt idx="2721">
                  <c:v>-6.0557174999999998E-2</c:v>
                </c:pt>
                <c:pt idx="2722">
                  <c:v>-6.0479678000000002E-2</c:v>
                </c:pt>
                <c:pt idx="2723">
                  <c:v>-6.0363120999999999E-2</c:v>
                </c:pt>
                <c:pt idx="2724">
                  <c:v>-6.5903827999999998E-2</c:v>
                </c:pt>
                <c:pt idx="2725">
                  <c:v>-6.6805302999999996E-2</c:v>
                </c:pt>
                <c:pt idx="2726">
                  <c:v>-6.6287852999999994E-2</c:v>
                </c:pt>
                <c:pt idx="2727">
                  <c:v>-6.7366077999999996E-2</c:v>
                </c:pt>
                <c:pt idx="2728">
                  <c:v>-7.1918488000000003E-2</c:v>
                </c:pt>
                <c:pt idx="2729">
                  <c:v>-7.0110112000000002E-2</c:v>
                </c:pt>
                <c:pt idx="2730">
                  <c:v>-6.9735140000000001E-2</c:v>
                </c:pt>
                <c:pt idx="2731">
                  <c:v>-7.7891335000000006E-2</c:v>
                </c:pt>
                <c:pt idx="2732">
                  <c:v>-7.5327247E-2</c:v>
                </c:pt>
                <c:pt idx="2733">
                  <c:v>-7.7109702000000002E-2</c:v>
                </c:pt>
                <c:pt idx="2734">
                  <c:v>-8.0212556000000004E-2</c:v>
                </c:pt>
                <c:pt idx="2735">
                  <c:v>-7.9845652000000003E-2</c:v>
                </c:pt>
                <c:pt idx="2736">
                  <c:v>-7.6958515000000005E-2</c:v>
                </c:pt>
                <c:pt idx="2737">
                  <c:v>-7.7211252999999994E-2</c:v>
                </c:pt>
                <c:pt idx="2738">
                  <c:v>-8.4505387000000001E-2</c:v>
                </c:pt>
                <c:pt idx="2739">
                  <c:v>-8.3491437000000002E-2</c:v>
                </c:pt>
                <c:pt idx="2740">
                  <c:v>-8.2635492000000005E-2</c:v>
                </c:pt>
                <c:pt idx="2741">
                  <c:v>-8.3777636000000003E-2</c:v>
                </c:pt>
                <c:pt idx="2742">
                  <c:v>-8.1247634999999999E-2</c:v>
                </c:pt>
                <c:pt idx="2743">
                  <c:v>-8.6051880999999997E-2</c:v>
                </c:pt>
                <c:pt idx="2744">
                  <c:v>-8.6828731000000006E-2</c:v>
                </c:pt>
                <c:pt idx="2745">
                  <c:v>-8.3775416000000005E-2</c:v>
                </c:pt>
                <c:pt idx="2746">
                  <c:v>-8.6779729E-2</c:v>
                </c:pt>
                <c:pt idx="2747">
                  <c:v>-8.9416884000000002E-2</c:v>
                </c:pt>
                <c:pt idx="2748">
                  <c:v>-8.8646971000000005E-2</c:v>
                </c:pt>
                <c:pt idx="2749">
                  <c:v>-9.1183446000000001E-2</c:v>
                </c:pt>
                <c:pt idx="2750">
                  <c:v>-9.3660451000000006E-2</c:v>
                </c:pt>
                <c:pt idx="2751">
                  <c:v>-9.1620914999999997E-2</c:v>
                </c:pt>
                <c:pt idx="2752">
                  <c:v>-9.5239080000000004E-2</c:v>
                </c:pt>
                <c:pt idx="2753">
                  <c:v>-9.5504514999999998E-2</c:v>
                </c:pt>
                <c:pt idx="2754">
                  <c:v>-9.6557528000000004E-2</c:v>
                </c:pt>
                <c:pt idx="2755">
                  <c:v>-9.7584531000000002E-2</c:v>
                </c:pt>
                <c:pt idx="2756">
                  <c:v>-9.9449277000000003E-2</c:v>
                </c:pt>
                <c:pt idx="2757">
                  <c:v>-0.10473378699999999</c:v>
                </c:pt>
                <c:pt idx="2758">
                  <c:v>-0.106212102</c:v>
                </c:pt>
                <c:pt idx="2759">
                  <c:v>-0.10698203000000001</c:v>
                </c:pt>
                <c:pt idx="2760">
                  <c:v>-0.108342908</c:v>
                </c:pt>
                <c:pt idx="2761">
                  <c:v>-0.110256389</c:v>
                </c:pt>
                <c:pt idx="2762">
                  <c:v>-0.113009833</c:v>
                </c:pt>
                <c:pt idx="2763">
                  <c:v>-0.114347272</c:v>
                </c:pt>
                <c:pt idx="2764">
                  <c:v>-0.112511024</c:v>
                </c:pt>
                <c:pt idx="2765">
                  <c:v>-0.10748474299999999</c:v>
                </c:pt>
                <c:pt idx="2766">
                  <c:v>-0.112917066</c:v>
                </c:pt>
                <c:pt idx="2767">
                  <c:v>-0.114471115</c:v>
                </c:pt>
                <c:pt idx="2768">
                  <c:v>-0.11090886599999999</c:v>
                </c:pt>
                <c:pt idx="2769">
                  <c:v>-0.11395596700000001</c:v>
                </c:pt>
                <c:pt idx="2770">
                  <c:v>-0.112308264</c:v>
                </c:pt>
                <c:pt idx="2771">
                  <c:v>-0.114815816</c:v>
                </c:pt>
                <c:pt idx="2772">
                  <c:v>-0.114895701</c:v>
                </c:pt>
                <c:pt idx="2773">
                  <c:v>-0.117573865</c:v>
                </c:pt>
                <c:pt idx="2774">
                  <c:v>-0.116554938</c:v>
                </c:pt>
                <c:pt idx="2775">
                  <c:v>-0.118742205</c:v>
                </c:pt>
                <c:pt idx="2776">
                  <c:v>-0.117841259</c:v>
                </c:pt>
                <c:pt idx="2777">
                  <c:v>-0.122675695</c:v>
                </c:pt>
                <c:pt idx="2778">
                  <c:v>-0.120781392</c:v>
                </c:pt>
                <c:pt idx="2779">
                  <c:v>-0.121460937</c:v>
                </c:pt>
                <c:pt idx="2780">
                  <c:v>-0.1231848</c:v>
                </c:pt>
                <c:pt idx="2781">
                  <c:v>-0.127293974</c:v>
                </c:pt>
                <c:pt idx="2782">
                  <c:v>-0.127761349</c:v>
                </c:pt>
                <c:pt idx="2783">
                  <c:v>-0.12728811800000001</c:v>
                </c:pt>
                <c:pt idx="2784">
                  <c:v>-0.12748652699999999</c:v>
                </c:pt>
                <c:pt idx="2785">
                  <c:v>-0.13051569499999999</c:v>
                </c:pt>
                <c:pt idx="2786">
                  <c:v>-0.13093833599999999</c:v>
                </c:pt>
                <c:pt idx="2787">
                  <c:v>-0.13381569099999999</c:v>
                </c:pt>
                <c:pt idx="2788">
                  <c:v>-0.13717953899999999</c:v>
                </c:pt>
                <c:pt idx="2789">
                  <c:v>-0.13583384500000001</c:v>
                </c:pt>
                <c:pt idx="2790">
                  <c:v>-0.14096255599999999</c:v>
                </c:pt>
                <c:pt idx="2791">
                  <c:v>-0.14266157199999999</c:v>
                </c:pt>
                <c:pt idx="2792">
                  <c:v>-0.139192805</c:v>
                </c:pt>
                <c:pt idx="2793">
                  <c:v>-0.143274441</c:v>
                </c:pt>
                <c:pt idx="2794">
                  <c:v>-0.145081133</c:v>
                </c:pt>
                <c:pt idx="2795">
                  <c:v>-0.148879707</c:v>
                </c:pt>
                <c:pt idx="2796">
                  <c:v>-0.15022380699999999</c:v>
                </c:pt>
                <c:pt idx="2797">
                  <c:v>-0.14975613400000001</c:v>
                </c:pt>
                <c:pt idx="2798">
                  <c:v>-0.150630444</c:v>
                </c:pt>
                <c:pt idx="2799">
                  <c:v>-0.156190053</c:v>
                </c:pt>
                <c:pt idx="2800">
                  <c:v>-0.156193525</c:v>
                </c:pt>
                <c:pt idx="2801">
                  <c:v>-0.15723188199999999</c:v>
                </c:pt>
                <c:pt idx="2802">
                  <c:v>-0.15716397800000001</c:v>
                </c:pt>
                <c:pt idx="2803">
                  <c:v>-0.16567190000000001</c:v>
                </c:pt>
                <c:pt idx="2804">
                  <c:v>-0.16282951800000001</c:v>
                </c:pt>
                <c:pt idx="2805">
                  <c:v>-0.16160374899999999</c:v>
                </c:pt>
                <c:pt idx="2806">
                  <c:v>-0.16109268400000001</c:v>
                </c:pt>
                <c:pt idx="2807">
                  <c:v>-0.164568931</c:v>
                </c:pt>
                <c:pt idx="2808">
                  <c:v>-0.16409063300000001</c:v>
                </c:pt>
                <c:pt idx="2809">
                  <c:v>-0.16640843499999999</c:v>
                </c:pt>
                <c:pt idx="2810">
                  <c:v>-0.16848890499999999</c:v>
                </c:pt>
                <c:pt idx="2811">
                  <c:v>-0.166822568</c:v>
                </c:pt>
                <c:pt idx="2812">
                  <c:v>-0.16733922100000001</c:v>
                </c:pt>
                <c:pt idx="2813">
                  <c:v>-0.16771924499999999</c:v>
                </c:pt>
                <c:pt idx="2814">
                  <c:v>-0.171747282</c:v>
                </c:pt>
                <c:pt idx="2815">
                  <c:v>-0.167870626</c:v>
                </c:pt>
                <c:pt idx="2816">
                  <c:v>-0.16791856299999999</c:v>
                </c:pt>
                <c:pt idx="2817">
                  <c:v>-0.16785418999999999</c:v>
                </c:pt>
                <c:pt idx="2818">
                  <c:v>-0.16900573699999999</c:v>
                </c:pt>
                <c:pt idx="2819">
                  <c:v>-0.169064403</c:v>
                </c:pt>
                <c:pt idx="2820">
                  <c:v>-0.169000223</c:v>
                </c:pt>
                <c:pt idx="2821">
                  <c:v>-0.16924017699999999</c:v>
                </c:pt>
                <c:pt idx="2822">
                  <c:v>-0.17216646699999999</c:v>
                </c:pt>
                <c:pt idx="2823">
                  <c:v>-0.16925251499999999</c:v>
                </c:pt>
                <c:pt idx="2824">
                  <c:v>-0.17180116500000001</c:v>
                </c:pt>
                <c:pt idx="2825">
                  <c:v>-0.17361310099999999</c:v>
                </c:pt>
                <c:pt idx="2826">
                  <c:v>-0.17433801299999999</c:v>
                </c:pt>
                <c:pt idx="2827">
                  <c:v>-0.17223525000000001</c:v>
                </c:pt>
                <c:pt idx="2828">
                  <c:v>-0.17421531700000001</c:v>
                </c:pt>
                <c:pt idx="2829">
                  <c:v>-0.177549243</c:v>
                </c:pt>
                <c:pt idx="2830">
                  <c:v>-0.178314641</c:v>
                </c:pt>
                <c:pt idx="2831">
                  <c:v>-0.177476302</c:v>
                </c:pt>
                <c:pt idx="2832">
                  <c:v>-0.17947553099999999</c:v>
                </c:pt>
                <c:pt idx="2833">
                  <c:v>-0.178025246</c:v>
                </c:pt>
                <c:pt idx="2834">
                  <c:v>-0.18245860899999999</c:v>
                </c:pt>
                <c:pt idx="2835">
                  <c:v>-0.17917892299999999</c:v>
                </c:pt>
                <c:pt idx="2836">
                  <c:v>-0.18527036899999999</c:v>
                </c:pt>
                <c:pt idx="2837">
                  <c:v>-0.18394048499999999</c:v>
                </c:pt>
                <c:pt idx="2838">
                  <c:v>-0.18975655699999999</c:v>
                </c:pt>
                <c:pt idx="2839">
                  <c:v>-0.189172536</c:v>
                </c:pt>
                <c:pt idx="2840">
                  <c:v>-0.19019651400000001</c:v>
                </c:pt>
                <c:pt idx="2841">
                  <c:v>-0.19089247300000001</c:v>
                </c:pt>
                <c:pt idx="2842">
                  <c:v>-0.19972431700000001</c:v>
                </c:pt>
                <c:pt idx="2843">
                  <c:v>-0.19205760999999999</c:v>
                </c:pt>
                <c:pt idx="2844">
                  <c:v>-0.19637300099999999</c:v>
                </c:pt>
                <c:pt idx="2845">
                  <c:v>-0.19808355</c:v>
                </c:pt>
                <c:pt idx="2846">
                  <c:v>-0.19847236600000001</c:v>
                </c:pt>
                <c:pt idx="2847">
                  <c:v>-0.20418333999999999</c:v>
                </c:pt>
                <c:pt idx="2848">
                  <c:v>-0.19896487900000001</c:v>
                </c:pt>
                <c:pt idx="2849">
                  <c:v>-0.20206275600000001</c:v>
                </c:pt>
                <c:pt idx="2850">
                  <c:v>-0.203797802</c:v>
                </c:pt>
                <c:pt idx="2851">
                  <c:v>-0.20198117199999999</c:v>
                </c:pt>
                <c:pt idx="2852">
                  <c:v>-0.20586380400000001</c:v>
                </c:pt>
                <c:pt idx="2853">
                  <c:v>-0.20429760199999999</c:v>
                </c:pt>
                <c:pt idx="2854">
                  <c:v>-0.20558896700000001</c:v>
                </c:pt>
                <c:pt idx="2855">
                  <c:v>-0.204186007</c:v>
                </c:pt>
                <c:pt idx="2856">
                  <c:v>-0.20488083400000001</c:v>
                </c:pt>
                <c:pt idx="2857">
                  <c:v>-0.20618978099999999</c:v>
                </c:pt>
                <c:pt idx="2858">
                  <c:v>-0.20558205199999999</c:v>
                </c:pt>
                <c:pt idx="2859">
                  <c:v>-0.205821276</c:v>
                </c:pt>
                <c:pt idx="2860">
                  <c:v>-0.204213798</c:v>
                </c:pt>
                <c:pt idx="2861">
                  <c:v>-0.20526955999999999</c:v>
                </c:pt>
                <c:pt idx="2862">
                  <c:v>-0.20836921</c:v>
                </c:pt>
                <c:pt idx="2863">
                  <c:v>-0.20395874999999999</c:v>
                </c:pt>
                <c:pt idx="2864">
                  <c:v>-0.205551863</c:v>
                </c:pt>
                <c:pt idx="2865">
                  <c:v>-0.20610108999999999</c:v>
                </c:pt>
                <c:pt idx="2866">
                  <c:v>-0.202290371</c:v>
                </c:pt>
                <c:pt idx="2867">
                  <c:v>-0.20847991099999999</c:v>
                </c:pt>
                <c:pt idx="2868">
                  <c:v>-0.20677308699999999</c:v>
                </c:pt>
                <c:pt idx="2869">
                  <c:v>-0.20737583900000001</c:v>
                </c:pt>
                <c:pt idx="2870">
                  <c:v>-0.20434835600000001</c:v>
                </c:pt>
                <c:pt idx="2871">
                  <c:v>-0.20840482399999999</c:v>
                </c:pt>
                <c:pt idx="2872">
                  <c:v>-0.20940432</c:v>
                </c:pt>
                <c:pt idx="2873">
                  <c:v>-0.20565377200000001</c:v>
                </c:pt>
                <c:pt idx="2874">
                  <c:v>-0.209665298</c:v>
                </c:pt>
                <c:pt idx="2875">
                  <c:v>-0.20844422300000001</c:v>
                </c:pt>
                <c:pt idx="2876">
                  <c:v>-0.20670864</c:v>
                </c:pt>
                <c:pt idx="2877">
                  <c:v>-0.207772925</c:v>
                </c:pt>
                <c:pt idx="2878">
                  <c:v>-0.21175435200000001</c:v>
                </c:pt>
                <c:pt idx="2879">
                  <c:v>-0.20706239300000001</c:v>
                </c:pt>
                <c:pt idx="2880">
                  <c:v>-0.209715441</c:v>
                </c:pt>
                <c:pt idx="2881">
                  <c:v>-0.21576568500000001</c:v>
                </c:pt>
                <c:pt idx="2882">
                  <c:v>-0.216327086</c:v>
                </c:pt>
                <c:pt idx="2883">
                  <c:v>-0.215686515</c:v>
                </c:pt>
                <c:pt idx="2884">
                  <c:v>-0.21275144800000001</c:v>
                </c:pt>
                <c:pt idx="2885">
                  <c:v>-0.21712125800000001</c:v>
                </c:pt>
                <c:pt idx="2886">
                  <c:v>-0.21901662599999999</c:v>
                </c:pt>
                <c:pt idx="2887">
                  <c:v>-0.21890947199999999</c:v>
                </c:pt>
                <c:pt idx="2888">
                  <c:v>-0.22220806800000001</c:v>
                </c:pt>
                <c:pt idx="2889">
                  <c:v>-0.22487905599999999</c:v>
                </c:pt>
                <c:pt idx="2890">
                  <c:v>-0.22655098100000001</c:v>
                </c:pt>
                <c:pt idx="2891">
                  <c:v>-0.223166645</c:v>
                </c:pt>
                <c:pt idx="2892">
                  <c:v>-0.22587346999999999</c:v>
                </c:pt>
                <c:pt idx="2893">
                  <c:v>-0.23340940499999999</c:v>
                </c:pt>
                <c:pt idx="2894">
                  <c:v>-0.236191347</c:v>
                </c:pt>
                <c:pt idx="2895">
                  <c:v>-0.23440524900000001</c:v>
                </c:pt>
                <c:pt idx="2896">
                  <c:v>-0.234798327</c:v>
                </c:pt>
                <c:pt idx="2897">
                  <c:v>-0.240513474</c:v>
                </c:pt>
                <c:pt idx="2898">
                  <c:v>-0.24211376900000001</c:v>
                </c:pt>
                <c:pt idx="2899">
                  <c:v>-0.24374443300000001</c:v>
                </c:pt>
                <c:pt idx="2900">
                  <c:v>-0.242340416</c:v>
                </c:pt>
                <c:pt idx="2901">
                  <c:v>-0.24536274399999999</c:v>
                </c:pt>
                <c:pt idx="2902">
                  <c:v>-0.24751511200000001</c:v>
                </c:pt>
                <c:pt idx="2903">
                  <c:v>-0.24739331000000001</c:v>
                </c:pt>
                <c:pt idx="2904">
                  <c:v>-0.24931716900000001</c:v>
                </c:pt>
                <c:pt idx="2905">
                  <c:v>-0.25450405500000001</c:v>
                </c:pt>
                <c:pt idx="2906">
                  <c:v>-0.25216340999999998</c:v>
                </c:pt>
                <c:pt idx="2907">
                  <c:v>-0.25416067199999998</c:v>
                </c:pt>
                <c:pt idx="2908">
                  <c:v>-0.25305894000000001</c:v>
                </c:pt>
                <c:pt idx="2909">
                  <c:v>-0.25615084199999999</c:v>
                </c:pt>
                <c:pt idx="2910">
                  <c:v>-0.25696498200000001</c:v>
                </c:pt>
                <c:pt idx="2911">
                  <c:v>-0.255923599</c:v>
                </c:pt>
                <c:pt idx="2912">
                  <c:v>-0.26056629399999998</c:v>
                </c:pt>
                <c:pt idx="2913">
                  <c:v>-0.26305803700000002</c:v>
                </c:pt>
                <c:pt idx="2914">
                  <c:v>-0.26298880600000002</c:v>
                </c:pt>
                <c:pt idx="2915">
                  <c:v>-0.26287853700000002</c:v>
                </c:pt>
                <c:pt idx="2916">
                  <c:v>-0.26050114600000002</c:v>
                </c:pt>
                <c:pt idx="2917">
                  <c:v>-0.26119577900000002</c:v>
                </c:pt>
                <c:pt idx="2918">
                  <c:v>-0.26481607600000001</c:v>
                </c:pt>
                <c:pt idx="2919">
                  <c:v>-0.26420116399999999</c:v>
                </c:pt>
                <c:pt idx="2920">
                  <c:v>-0.264479727</c:v>
                </c:pt>
                <c:pt idx="2921">
                  <c:v>-0.26194944999999997</c:v>
                </c:pt>
                <c:pt idx="2922">
                  <c:v>-0.26178991800000001</c:v>
                </c:pt>
                <c:pt idx="2923">
                  <c:v>-0.26479822400000003</c:v>
                </c:pt>
                <c:pt idx="2924">
                  <c:v>-0.26479983299999998</c:v>
                </c:pt>
                <c:pt idx="2925">
                  <c:v>-0.26511144599999997</c:v>
                </c:pt>
                <c:pt idx="2926">
                  <c:v>-0.26512846400000001</c:v>
                </c:pt>
                <c:pt idx="2927">
                  <c:v>-0.26301860799999999</c:v>
                </c:pt>
                <c:pt idx="2928">
                  <c:v>-0.26062628599999998</c:v>
                </c:pt>
                <c:pt idx="2929">
                  <c:v>-0.26442122499999998</c:v>
                </c:pt>
                <c:pt idx="2930">
                  <c:v>-0.26277139799999999</c:v>
                </c:pt>
                <c:pt idx="2931">
                  <c:v>-0.26076680400000002</c:v>
                </c:pt>
                <c:pt idx="2932">
                  <c:v>-0.265900582</c:v>
                </c:pt>
                <c:pt idx="2933">
                  <c:v>-0.26879501300000003</c:v>
                </c:pt>
                <c:pt idx="2934">
                  <c:v>-0.271625161</c:v>
                </c:pt>
                <c:pt idx="2935">
                  <c:v>-0.26652324199999999</c:v>
                </c:pt>
                <c:pt idx="2936">
                  <c:v>-0.26891902099999998</c:v>
                </c:pt>
                <c:pt idx="2937">
                  <c:v>-0.27201488600000001</c:v>
                </c:pt>
                <c:pt idx="2938">
                  <c:v>-0.27824133600000001</c:v>
                </c:pt>
                <c:pt idx="2939">
                  <c:v>-0.27027004999999998</c:v>
                </c:pt>
                <c:pt idx="2940">
                  <c:v>-0.27048203300000001</c:v>
                </c:pt>
                <c:pt idx="2941">
                  <c:v>-0.279321074</c:v>
                </c:pt>
                <c:pt idx="2942">
                  <c:v>-0.28254962</c:v>
                </c:pt>
                <c:pt idx="2943">
                  <c:v>-0.27769786099999999</c:v>
                </c:pt>
                <c:pt idx="2944">
                  <c:v>-0.27490687400000002</c:v>
                </c:pt>
                <c:pt idx="2945">
                  <c:v>-0.284183621</c:v>
                </c:pt>
                <c:pt idx="2946">
                  <c:v>-0.287394345</c:v>
                </c:pt>
                <c:pt idx="2947">
                  <c:v>-0.27880850400000001</c:v>
                </c:pt>
                <c:pt idx="2948">
                  <c:v>-0.27489709899999998</c:v>
                </c:pt>
                <c:pt idx="2949">
                  <c:v>-0.28854164500000001</c:v>
                </c:pt>
                <c:pt idx="2950">
                  <c:v>-0.29769146400000002</c:v>
                </c:pt>
                <c:pt idx="2951">
                  <c:v>-0.28683242199999998</c:v>
                </c:pt>
                <c:pt idx="2952">
                  <c:v>-0.27902269400000002</c:v>
                </c:pt>
                <c:pt idx="2953">
                  <c:v>-0.286055118</c:v>
                </c:pt>
                <c:pt idx="2954">
                  <c:v>-0.29260250900000001</c:v>
                </c:pt>
                <c:pt idx="2955">
                  <c:v>-0.29078039500000002</c:v>
                </c:pt>
                <c:pt idx="2956">
                  <c:v>-0.28343671599999998</c:v>
                </c:pt>
                <c:pt idx="2957">
                  <c:v>-0.28140348199999998</c:v>
                </c:pt>
                <c:pt idx="2958">
                  <c:v>-0.28808373199999998</c:v>
                </c:pt>
                <c:pt idx="2959">
                  <c:v>-0.289672345</c:v>
                </c:pt>
                <c:pt idx="2960">
                  <c:v>-0.28758972900000002</c:v>
                </c:pt>
                <c:pt idx="2961">
                  <c:v>-0.28995135399999999</c:v>
                </c:pt>
                <c:pt idx="2962">
                  <c:v>-0.29989507799999998</c:v>
                </c:pt>
                <c:pt idx="2963">
                  <c:v>-0.302853227</c:v>
                </c:pt>
                <c:pt idx="2964">
                  <c:v>-0.30259543700000002</c:v>
                </c:pt>
                <c:pt idx="2965">
                  <c:v>-0.30441665600000001</c:v>
                </c:pt>
                <c:pt idx="2966">
                  <c:v>-0.309600502</c:v>
                </c:pt>
                <c:pt idx="2967">
                  <c:v>-0.31034627599999998</c:v>
                </c:pt>
                <c:pt idx="2968">
                  <c:v>-0.31209889099999999</c:v>
                </c:pt>
                <c:pt idx="2969">
                  <c:v>-0.31172385800000002</c:v>
                </c:pt>
                <c:pt idx="2970">
                  <c:v>-0.31196406500000001</c:v>
                </c:pt>
                <c:pt idx="2971">
                  <c:v>-0.312746048</c:v>
                </c:pt>
                <c:pt idx="2972">
                  <c:v>-0.31643959900000002</c:v>
                </c:pt>
                <c:pt idx="2973">
                  <c:v>-0.31567403700000002</c:v>
                </c:pt>
                <c:pt idx="2974">
                  <c:v>-0.31762185700000001</c:v>
                </c:pt>
                <c:pt idx="2975">
                  <c:v>-0.318800688</c:v>
                </c:pt>
                <c:pt idx="2976">
                  <c:v>-0.31671062100000003</c:v>
                </c:pt>
                <c:pt idx="2977">
                  <c:v>-0.32096704799999998</c:v>
                </c:pt>
                <c:pt idx="2978">
                  <c:v>-0.31657657</c:v>
                </c:pt>
                <c:pt idx="2979">
                  <c:v>-0.32026648499999999</c:v>
                </c:pt>
                <c:pt idx="2980">
                  <c:v>-0.324976027</c:v>
                </c:pt>
                <c:pt idx="2981">
                  <c:v>-0.31951323199999998</c:v>
                </c:pt>
                <c:pt idx="2982">
                  <c:v>-0.323960423</c:v>
                </c:pt>
                <c:pt idx="2983">
                  <c:v>-0.33131867599999998</c:v>
                </c:pt>
                <c:pt idx="2984">
                  <c:v>-0.33657947199999999</c:v>
                </c:pt>
                <c:pt idx="2985">
                  <c:v>-0.335764915</c:v>
                </c:pt>
                <c:pt idx="2986">
                  <c:v>-0.340777785</c:v>
                </c:pt>
                <c:pt idx="2987">
                  <c:v>-0.32959997699999999</c:v>
                </c:pt>
                <c:pt idx="2988">
                  <c:v>-0.32359453999999999</c:v>
                </c:pt>
                <c:pt idx="2989">
                  <c:v>-0.32737755800000001</c:v>
                </c:pt>
                <c:pt idx="2990">
                  <c:v>-0.32681643999999999</c:v>
                </c:pt>
                <c:pt idx="2991">
                  <c:v>-0.32212811699999999</c:v>
                </c:pt>
                <c:pt idx="2992">
                  <c:v>-0.31964552400000001</c:v>
                </c:pt>
                <c:pt idx="2993">
                  <c:v>-0.31759035600000002</c:v>
                </c:pt>
                <c:pt idx="2994">
                  <c:v>-0.32497715999999999</c:v>
                </c:pt>
                <c:pt idx="2995">
                  <c:v>-0.32573670100000002</c:v>
                </c:pt>
                <c:pt idx="2996">
                  <c:v>-0.314741045</c:v>
                </c:pt>
                <c:pt idx="2997">
                  <c:v>-0.31578278500000001</c:v>
                </c:pt>
                <c:pt idx="2998">
                  <c:v>-0.31715643399999999</c:v>
                </c:pt>
                <c:pt idx="2999">
                  <c:v>-0.31393435600000003</c:v>
                </c:pt>
                <c:pt idx="3000">
                  <c:v>-0.313515186</c:v>
                </c:pt>
                <c:pt idx="3001">
                  <c:v>-0.326576054</c:v>
                </c:pt>
                <c:pt idx="3002">
                  <c:v>-0.317903459</c:v>
                </c:pt>
                <c:pt idx="3003">
                  <c:v>-0.311216891</c:v>
                </c:pt>
                <c:pt idx="3004">
                  <c:v>-0.32061439800000002</c:v>
                </c:pt>
                <c:pt idx="3005">
                  <c:v>-0.32834908400000001</c:v>
                </c:pt>
                <c:pt idx="3006">
                  <c:v>-0.318675667</c:v>
                </c:pt>
                <c:pt idx="3007">
                  <c:v>-0.32728540900000003</c:v>
                </c:pt>
                <c:pt idx="3008">
                  <c:v>-0.32736158399999998</c:v>
                </c:pt>
                <c:pt idx="3009">
                  <c:v>-0.32629659799999999</c:v>
                </c:pt>
                <c:pt idx="3010">
                  <c:v>-0.32534557600000003</c:v>
                </c:pt>
                <c:pt idx="3011">
                  <c:v>-0.32619175299999997</c:v>
                </c:pt>
                <c:pt idx="3012">
                  <c:v>-0.32651692599999999</c:v>
                </c:pt>
                <c:pt idx="3013">
                  <c:v>-0.33387204999999998</c:v>
                </c:pt>
                <c:pt idx="3014">
                  <c:v>-0.33111539499999998</c:v>
                </c:pt>
                <c:pt idx="3015">
                  <c:v>-0.32794898700000003</c:v>
                </c:pt>
                <c:pt idx="3016">
                  <c:v>-0.33691477800000003</c:v>
                </c:pt>
                <c:pt idx="3017">
                  <c:v>-0.336339742</c:v>
                </c:pt>
                <c:pt idx="3018">
                  <c:v>-0.33503079400000002</c:v>
                </c:pt>
                <c:pt idx="3019">
                  <c:v>-0.33729055499999999</c:v>
                </c:pt>
                <c:pt idx="3020">
                  <c:v>-0.33888578400000002</c:v>
                </c:pt>
                <c:pt idx="3021">
                  <c:v>-0.33640062799999998</c:v>
                </c:pt>
                <c:pt idx="3022">
                  <c:v>-0.34021002099999997</c:v>
                </c:pt>
                <c:pt idx="3023">
                  <c:v>-0.34596660699999998</c:v>
                </c:pt>
                <c:pt idx="3024">
                  <c:v>-0.34327176199999998</c:v>
                </c:pt>
                <c:pt idx="3025">
                  <c:v>-0.34422090599999999</c:v>
                </c:pt>
                <c:pt idx="3026">
                  <c:v>-0.34711471199999999</c:v>
                </c:pt>
                <c:pt idx="3027">
                  <c:v>-0.34451544299999998</c:v>
                </c:pt>
                <c:pt idx="3028">
                  <c:v>-0.34500387300000002</c:v>
                </c:pt>
                <c:pt idx="3029">
                  <c:v>-0.352082014</c:v>
                </c:pt>
                <c:pt idx="3030">
                  <c:v>-0.35092887299999997</c:v>
                </c:pt>
                <c:pt idx="3031">
                  <c:v>-0.34428080900000002</c:v>
                </c:pt>
                <c:pt idx="3032">
                  <c:v>-0.34515699700000002</c:v>
                </c:pt>
                <c:pt idx="3033">
                  <c:v>-0.35179939900000001</c:v>
                </c:pt>
                <c:pt idx="3034">
                  <c:v>-0.34709358200000001</c:v>
                </c:pt>
                <c:pt idx="3035">
                  <c:v>-0.34715881900000001</c:v>
                </c:pt>
                <c:pt idx="3036">
                  <c:v>-0.35414534800000003</c:v>
                </c:pt>
                <c:pt idx="3037">
                  <c:v>-0.35772731899999999</c:v>
                </c:pt>
                <c:pt idx="3038">
                  <c:v>-0.34414652000000001</c:v>
                </c:pt>
                <c:pt idx="3039">
                  <c:v>-0.34485492099999998</c:v>
                </c:pt>
                <c:pt idx="3040">
                  <c:v>-0.35584819299999998</c:v>
                </c:pt>
                <c:pt idx="3041">
                  <c:v>-0.34695115700000001</c:v>
                </c:pt>
                <c:pt idx="3042">
                  <c:v>-0.35183382000000002</c:v>
                </c:pt>
                <c:pt idx="3043">
                  <c:v>-0.35600933400000001</c:v>
                </c:pt>
                <c:pt idx="3044">
                  <c:v>-0.34565573900000002</c:v>
                </c:pt>
                <c:pt idx="3045">
                  <c:v>-0.34423360200000003</c:v>
                </c:pt>
                <c:pt idx="3046">
                  <c:v>-0.35760214899999998</c:v>
                </c:pt>
                <c:pt idx="3047">
                  <c:v>-0.34591424500000001</c:v>
                </c:pt>
                <c:pt idx="3048">
                  <c:v>-0.34061402099999999</c:v>
                </c:pt>
                <c:pt idx="3049">
                  <c:v>-0.35271185599999999</c:v>
                </c:pt>
                <c:pt idx="3050">
                  <c:v>-0.34925216399999998</c:v>
                </c:pt>
                <c:pt idx="3051">
                  <c:v>-0.34359079599999998</c:v>
                </c:pt>
                <c:pt idx="3052">
                  <c:v>-0.35179042799999999</c:v>
                </c:pt>
                <c:pt idx="3053">
                  <c:v>-0.344937414</c:v>
                </c:pt>
                <c:pt idx="3054">
                  <c:v>-0.34323936700000002</c:v>
                </c:pt>
                <c:pt idx="3055">
                  <c:v>-0.35009700100000002</c:v>
                </c:pt>
                <c:pt idx="3056">
                  <c:v>-0.34720641400000002</c:v>
                </c:pt>
                <c:pt idx="3057">
                  <c:v>-0.34205827100000002</c:v>
                </c:pt>
                <c:pt idx="3058">
                  <c:v>-0.34647271000000002</c:v>
                </c:pt>
                <c:pt idx="3059">
                  <c:v>-0.34839445400000002</c:v>
                </c:pt>
                <c:pt idx="3060">
                  <c:v>-0.33882892100000001</c:v>
                </c:pt>
                <c:pt idx="3061">
                  <c:v>-0.343571723</c:v>
                </c:pt>
                <c:pt idx="3062">
                  <c:v>-0.354976982</c:v>
                </c:pt>
                <c:pt idx="3063">
                  <c:v>-0.34426131799999998</c:v>
                </c:pt>
                <c:pt idx="3064">
                  <c:v>-0.34802302699999998</c:v>
                </c:pt>
                <c:pt idx="3065">
                  <c:v>-0.35315999399999998</c:v>
                </c:pt>
                <c:pt idx="3066">
                  <c:v>-0.346805692</c:v>
                </c:pt>
                <c:pt idx="3067">
                  <c:v>-0.349478185</c:v>
                </c:pt>
                <c:pt idx="3068">
                  <c:v>-0.35744395899999998</c:v>
                </c:pt>
                <c:pt idx="3069">
                  <c:v>-0.35631772900000003</c:v>
                </c:pt>
                <c:pt idx="3070">
                  <c:v>-0.346640587</c:v>
                </c:pt>
                <c:pt idx="3071">
                  <c:v>-0.355478346</c:v>
                </c:pt>
                <c:pt idx="3072">
                  <c:v>-0.35795429299999998</c:v>
                </c:pt>
                <c:pt idx="3073">
                  <c:v>-0.34965208199999998</c:v>
                </c:pt>
                <c:pt idx="3074">
                  <c:v>-0.359250128</c:v>
                </c:pt>
                <c:pt idx="3075">
                  <c:v>-0.35714319300000003</c:v>
                </c:pt>
                <c:pt idx="3076">
                  <c:v>-0.343280643</c:v>
                </c:pt>
                <c:pt idx="3077">
                  <c:v>-0.35998693100000001</c:v>
                </c:pt>
                <c:pt idx="3078">
                  <c:v>-0.35763534899999999</c:v>
                </c:pt>
                <c:pt idx="3079">
                  <c:v>-0.34161788199999998</c:v>
                </c:pt>
                <c:pt idx="3080">
                  <c:v>-0.35119351700000001</c:v>
                </c:pt>
                <c:pt idx="3081">
                  <c:v>-0.35032600200000003</c:v>
                </c:pt>
                <c:pt idx="3082">
                  <c:v>-0.34094369400000002</c:v>
                </c:pt>
                <c:pt idx="3083">
                  <c:v>-0.35745364400000001</c:v>
                </c:pt>
                <c:pt idx="3084">
                  <c:v>-0.35119602100000002</c:v>
                </c:pt>
                <c:pt idx="3085">
                  <c:v>-0.33565264900000003</c:v>
                </c:pt>
                <c:pt idx="3086">
                  <c:v>-0.34555268300000003</c:v>
                </c:pt>
                <c:pt idx="3087">
                  <c:v>-0.34704634499999998</c:v>
                </c:pt>
                <c:pt idx="3088">
                  <c:v>-0.33717799199999998</c:v>
                </c:pt>
                <c:pt idx="3089">
                  <c:v>-0.34477040199999998</c:v>
                </c:pt>
                <c:pt idx="3090">
                  <c:v>-0.342473686</c:v>
                </c:pt>
                <c:pt idx="3091">
                  <c:v>-0.33622965199999999</c:v>
                </c:pt>
                <c:pt idx="3092">
                  <c:v>-0.338879496</c:v>
                </c:pt>
                <c:pt idx="3093">
                  <c:v>-0.33824637499999999</c:v>
                </c:pt>
                <c:pt idx="3094">
                  <c:v>-0.335021287</c:v>
                </c:pt>
                <c:pt idx="3095">
                  <c:v>-0.33577406399999998</c:v>
                </c:pt>
                <c:pt idx="3096">
                  <c:v>-0.33553198000000001</c:v>
                </c:pt>
                <c:pt idx="3097">
                  <c:v>-0.33016991600000001</c:v>
                </c:pt>
                <c:pt idx="3098">
                  <c:v>-0.33129429799999999</c:v>
                </c:pt>
                <c:pt idx="3099">
                  <c:v>-0.32825347799999999</c:v>
                </c:pt>
                <c:pt idx="3100">
                  <c:v>-0.33308020199999999</c:v>
                </c:pt>
                <c:pt idx="3101">
                  <c:v>-0.325841457</c:v>
                </c:pt>
                <c:pt idx="3102">
                  <c:v>-0.32487580199999999</c:v>
                </c:pt>
                <c:pt idx="3103">
                  <c:v>-0.32745906699999999</c:v>
                </c:pt>
                <c:pt idx="3104">
                  <c:v>-0.328250557</c:v>
                </c:pt>
                <c:pt idx="3105">
                  <c:v>-0.32861763199999999</c:v>
                </c:pt>
                <c:pt idx="3106">
                  <c:v>-0.32611292600000003</c:v>
                </c:pt>
                <c:pt idx="3107">
                  <c:v>-0.32668515999999997</c:v>
                </c:pt>
                <c:pt idx="3108">
                  <c:v>-0.33147510899999999</c:v>
                </c:pt>
                <c:pt idx="3109">
                  <c:v>-0.32626026899999999</c:v>
                </c:pt>
                <c:pt idx="3110">
                  <c:v>-0.31989052899999998</c:v>
                </c:pt>
                <c:pt idx="3111">
                  <c:v>-0.32291823600000003</c:v>
                </c:pt>
                <c:pt idx="3112">
                  <c:v>-0.32479414299999998</c:v>
                </c:pt>
                <c:pt idx="3113">
                  <c:v>-0.32825648800000001</c:v>
                </c:pt>
                <c:pt idx="3114">
                  <c:v>-0.333031297</c:v>
                </c:pt>
                <c:pt idx="3115">
                  <c:v>-0.32276526100000003</c:v>
                </c:pt>
                <c:pt idx="3116">
                  <c:v>-0.315908939</c:v>
                </c:pt>
                <c:pt idx="3117">
                  <c:v>-0.32696303700000001</c:v>
                </c:pt>
                <c:pt idx="3118">
                  <c:v>-0.33754563300000001</c:v>
                </c:pt>
                <c:pt idx="3119">
                  <c:v>-0.32133114299999999</c:v>
                </c:pt>
                <c:pt idx="3120">
                  <c:v>-0.31644851000000002</c:v>
                </c:pt>
                <c:pt idx="3121">
                  <c:v>-0.320277333</c:v>
                </c:pt>
                <c:pt idx="3122">
                  <c:v>-0.31552946599999998</c:v>
                </c:pt>
                <c:pt idx="3123">
                  <c:v>-0.31754642700000002</c:v>
                </c:pt>
                <c:pt idx="3124">
                  <c:v>-0.32280430199999999</c:v>
                </c:pt>
                <c:pt idx="3125">
                  <c:v>-0.30666604600000003</c:v>
                </c:pt>
                <c:pt idx="3126">
                  <c:v>-0.30793452300000002</c:v>
                </c:pt>
                <c:pt idx="3127">
                  <c:v>-0.31346476099999998</c:v>
                </c:pt>
                <c:pt idx="3128">
                  <c:v>-0.30489766600000001</c:v>
                </c:pt>
                <c:pt idx="3129">
                  <c:v>-0.29612582900000001</c:v>
                </c:pt>
                <c:pt idx="3130">
                  <c:v>-0.30335363700000001</c:v>
                </c:pt>
                <c:pt idx="3131">
                  <c:v>-0.29710844199999997</c:v>
                </c:pt>
                <c:pt idx="3132">
                  <c:v>-0.28845876500000001</c:v>
                </c:pt>
                <c:pt idx="3133">
                  <c:v>-0.29391062299999998</c:v>
                </c:pt>
                <c:pt idx="3134">
                  <c:v>-0.29001388</c:v>
                </c:pt>
                <c:pt idx="3135">
                  <c:v>-0.28555417100000002</c:v>
                </c:pt>
                <c:pt idx="3136">
                  <c:v>-0.28367182600000002</c:v>
                </c:pt>
                <c:pt idx="3137">
                  <c:v>-0.28434061999999999</c:v>
                </c:pt>
                <c:pt idx="3138">
                  <c:v>-0.27701667000000002</c:v>
                </c:pt>
                <c:pt idx="3139">
                  <c:v>-0.27574890899999999</c:v>
                </c:pt>
                <c:pt idx="3140">
                  <c:v>-0.27522772600000001</c:v>
                </c:pt>
                <c:pt idx="3141">
                  <c:v>-0.27321848300000001</c:v>
                </c:pt>
                <c:pt idx="3142">
                  <c:v>-0.26830068200000001</c:v>
                </c:pt>
                <c:pt idx="3143">
                  <c:v>-0.26415085799999999</c:v>
                </c:pt>
                <c:pt idx="3144">
                  <c:v>-0.26649069800000003</c:v>
                </c:pt>
                <c:pt idx="3145">
                  <c:v>-0.26170501099999999</c:v>
                </c:pt>
                <c:pt idx="3146">
                  <c:v>-0.26322060800000002</c:v>
                </c:pt>
                <c:pt idx="3147">
                  <c:v>-0.26092201500000001</c:v>
                </c:pt>
                <c:pt idx="3148">
                  <c:v>-0.25854328300000001</c:v>
                </c:pt>
                <c:pt idx="3149">
                  <c:v>-0.25802832799999997</c:v>
                </c:pt>
                <c:pt idx="3150">
                  <c:v>-0.25949868599999998</c:v>
                </c:pt>
                <c:pt idx="3151">
                  <c:v>-0.25025156100000001</c:v>
                </c:pt>
                <c:pt idx="3152">
                  <c:v>-0.250622809</c:v>
                </c:pt>
                <c:pt idx="3153">
                  <c:v>-0.260450393</c:v>
                </c:pt>
                <c:pt idx="3154">
                  <c:v>-0.255969375</c:v>
                </c:pt>
                <c:pt idx="3155">
                  <c:v>-0.25722387400000002</c:v>
                </c:pt>
                <c:pt idx="3156">
                  <c:v>-0.25699484299999997</c:v>
                </c:pt>
                <c:pt idx="3157">
                  <c:v>-0.252551794</c:v>
                </c:pt>
                <c:pt idx="3158">
                  <c:v>-0.26065126100000002</c:v>
                </c:pt>
                <c:pt idx="3159">
                  <c:v>-0.26713758700000001</c:v>
                </c:pt>
                <c:pt idx="3160">
                  <c:v>-0.25666361999999998</c:v>
                </c:pt>
                <c:pt idx="3161">
                  <c:v>-0.25539702199999997</c:v>
                </c:pt>
                <c:pt idx="3162">
                  <c:v>-0.25920534099999998</c:v>
                </c:pt>
                <c:pt idx="3163">
                  <c:v>-0.25403535399999999</c:v>
                </c:pt>
                <c:pt idx="3164">
                  <c:v>-0.254726171</c:v>
                </c:pt>
                <c:pt idx="3165">
                  <c:v>-0.25496712300000002</c:v>
                </c:pt>
                <c:pt idx="3166">
                  <c:v>-0.25614130499999999</c:v>
                </c:pt>
                <c:pt idx="3167">
                  <c:v>-0.25161457100000001</c:v>
                </c:pt>
                <c:pt idx="3168">
                  <c:v>-0.25102093800000003</c:v>
                </c:pt>
                <c:pt idx="3169">
                  <c:v>-0.25133341599999998</c:v>
                </c:pt>
                <c:pt idx="3170">
                  <c:v>-0.251064181</c:v>
                </c:pt>
                <c:pt idx="3171">
                  <c:v>-0.25321254100000001</c:v>
                </c:pt>
                <c:pt idx="3172">
                  <c:v>-0.25072833900000002</c:v>
                </c:pt>
                <c:pt idx="3173">
                  <c:v>-0.24780924600000001</c:v>
                </c:pt>
                <c:pt idx="3174">
                  <c:v>-0.24282699799999999</c:v>
                </c:pt>
                <c:pt idx="3175">
                  <c:v>-0.24269606199999999</c:v>
                </c:pt>
                <c:pt idx="3176">
                  <c:v>-0.24087285999999999</c:v>
                </c:pt>
                <c:pt idx="3177">
                  <c:v>-0.23948589000000001</c:v>
                </c:pt>
                <c:pt idx="3178">
                  <c:v>-0.23993302899999999</c:v>
                </c:pt>
                <c:pt idx="3179">
                  <c:v>-0.23907445399999999</c:v>
                </c:pt>
                <c:pt idx="3180">
                  <c:v>-0.23563738200000001</c:v>
                </c:pt>
                <c:pt idx="3181">
                  <c:v>-0.234796271</c:v>
                </c:pt>
                <c:pt idx="3182">
                  <c:v>-0.230634004</c:v>
                </c:pt>
                <c:pt idx="3183">
                  <c:v>-0.232735515</c:v>
                </c:pt>
                <c:pt idx="3184">
                  <c:v>-0.23502050299999999</c:v>
                </c:pt>
                <c:pt idx="3185">
                  <c:v>-0.22821311699999999</c:v>
                </c:pt>
                <c:pt idx="3186">
                  <c:v>-0.22832976299999999</c:v>
                </c:pt>
                <c:pt idx="3187">
                  <c:v>-0.23068058499999999</c:v>
                </c:pt>
                <c:pt idx="3188">
                  <c:v>-0.22736656699999999</c:v>
                </c:pt>
                <c:pt idx="3189">
                  <c:v>-0.21958762400000001</c:v>
                </c:pt>
                <c:pt idx="3190">
                  <c:v>-0.23287867000000001</c:v>
                </c:pt>
                <c:pt idx="3191">
                  <c:v>-0.229253709</c:v>
                </c:pt>
                <c:pt idx="3192">
                  <c:v>-0.22472687099999999</c:v>
                </c:pt>
                <c:pt idx="3193">
                  <c:v>-0.22887978</c:v>
                </c:pt>
                <c:pt idx="3194">
                  <c:v>-0.224956661</c:v>
                </c:pt>
                <c:pt idx="3195">
                  <c:v>-0.22319333299999999</c:v>
                </c:pt>
                <c:pt idx="3196">
                  <c:v>-0.228539094</c:v>
                </c:pt>
                <c:pt idx="3197">
                  <c:v>-0.22786316300000001</c:v>
                </c:pt>
                <c:pt idx="3198">
                  <c:v>-0.22418239700000001</c:v>
                </c:pt>
                <c:pt idx="3199">
                  <c:v>-0.224535912</c:v>
                </c:pt>
                <c:pt idx="3200">
                  <c:v>-0.229788199</c:v>
                </c:pt>
                <c:pt idx="3201">
                  <c:v>-0.228638649</c:v>
                </c:pt>
                <c:pt idx="3202">
                  <c:v>-0.22696566600000001</c:v>
                </c:pt>
                <c:pt idx="3203">
                  <c:v>-0.22673737999999999</c:v>
                </c:pt>
                <c:pt idx="3204">
                  <c:v>-0.230777919</c:v>
                </c:pt>
                <c:pt idx="3205">
                  <c:v>-0.22936224899999999</c:v>
                </c:pt>
                <c:pt idx="3206">
                  <c:v>-0.22816383800000001</c:v>
                </c:pt>
                <c:pt idx="3207">
                  <c:v>-0.22921028700000001</c:v>
                </c:pt>
                <c:pt idx="3208">
                  <c:v>-0.22919856</c:v>
                </c:pt>
                <c:pt idx="3209">
                  <c:v>-0.22788056700000001</c:v>
                </c:pt>
                <c:pt idx="3210">
                  <c:v>-0.22891867199999999</c:v>
                </c:pt>
                <c:pt idx="3211">
                  <c:v>-0.22957097000000001</c:v>
                </c:pt>
                <c:pt idx="3212">
                  <c:v>-0.22579619300000001</c:v>
                </c:pt>
                <c:pt idx="3213">
                  <c:v>-0.229639232</c:v>
                </c:pt>
                <c:pt idx="3214">
                  <c:v>-0.22898516099999999</c:v>
                </c:pt>
                <c:pt idx="3215">
                  <c:v>-0.22527894400000001</c:v>
                </c:pt>
                <c:pt idx="3216">
                  <c:v>-0.22616496699999999</c:v>
                </c:pt>
                <c:pt idx="3217">
                  <c:v>-0.22843317699999999</c:v>
                </c:pt>
                <c:pt idx="3218">
                  <c:v>-0.224448025</c:v>
                </c:pt>
                <c:pt idx="3219">
                  <c:v>-0.22662790099999999</c:v>
                </c:pt>
                <c:pt idx="3220">
                  <c:v>-0.22300547400000001</c:v>
                </c:pt>
                <c:pt idx="3221">
                  <c:v>-0.22372430600000001</c:v>
                </c:pt>
                <c:pt idx="3222">
                  <c:v>-0.22480610000000001</c:v>
                </c:pt>
                <c:pt idx="3223">
                  <c:v>-0.22400221200000001</c:v>
                </c:pt>
                <c:pt idx="3224">
                  <c:v>-0.22257928599999999</c:v>
                </c:pt>
                <c:pt idx="3225">
                  <c:v>-0.22254955800000001</c:v>
                </c:pt>
                <c:pt idx="3226">
                  <c:v>-0.22122331000000001</c:v>
                </c:pt>
                <c:pt idx="3227">
                  <c:v>-0.21620109700000001</c:v>
                </c:pt>
                <c:pt idx="3228">
                  <c:v>-0.21610868</c:v>
                </c:pt>
                <c:pt idx="3229">
                  <c:v>-0.21370278300000001</c:v>
                </c:pt>
                <c:pt idx="3230">
                  <c:v>-0.216349706</c:v>
                </c:pt>
                <c:pt idx="3231">
                  <c:v>-0.21252505499999999</c:v>
                </c:pt>
                <c:pt idx="3232">
                  <c:v>-0.20592121799999999</c:v>
                </c:pt>
                <c:pt idx="3233">
                  <c:v>-0.210147262</c:v>
                </c:pt>
                <c:pt idx="3234">
                  <c:v>-0.202905849</c:v>
                </c:pt>
                <c:pt idx="3235">
                  <c:v>-0.204231143</c:v>
                </c:pt>
                <c:pt idx="3236">
                  <c:v>-0.20162606199999999</c:v>
                </c:pt>
                <c:pt idx="3237">
                  <c:v>-0.19314297999999999</c:v>
                </c:pt>
                <c:pt idx="3238">
                  <c:v>-0.190815121</c:v>
                </c:pt>
                <c:pt idx="3239">
                  <c:v>-0.193305105</c:v>
                </c:pt>
                <c:pt idx="3240">
                  <c:v>-0.18435876100000001</c:v>
                </c:pt>
                <c:pt idx="3241">
                  <c:v>-0.18271243600000001</c:v>
                </c:pt>
                <c:pt idx="3242">
                  <c:v>-0.19435498100000001</c:v>
                </c:pt>
                <c:pt idx="3243">
                  <c:v>-0.18425027999999999</c:v>
                </c:pt>
                <c:pt idx="3244">
                  <c:v>-0.175061047</c:v>
                </c:pt>
                <c:pt idx="3245">
                  <c:v>-0.18061444199999999</c:v>
                </c:pt>
                <c:pt idx="3246">
                  <c:v>-0.17039296000000001</c:v>
                </c:pt>
                <c:pt idx="3247">
                  <c:v>-0.17316858500000001</c:v>
                </c:pt>
                <c:pt idx="3248">
                  <c:v>-0.18034926100000001</c:v>
                </c:pt>
                <c:pt idx="3249">
                  <c:v>-0.173405319</c:v>
                </c:pt>
                <c:pt idx="3250">
                  <c:v>-0.17161834200000001</c:v>
                </c:pt>
                <c:pt idx="3251">
                  <c:v>-0.171574861</c:v>
                </c:pt>
                <c:pt idx="3252">
                  <c:v>-0.16646239199999999</c:v>
                </c:pt>
                <c:pt idx="3253">
                  <c:v>-0.16461193599999999</c:v>
                </c:pt>
                <c:pt idx="3254">
                  <c:v>-0.168708146</c:v>
                </c:pt>
                <c:pt idx="3255">
                  <c:v>-0.16883408999999999</c:v>
                </c:pt>
                <c:pt idx="3256">
                  <c:v>-0.16159801200000001</c:v>
                </c:pt>
                <c:pt idx="3257">
                  <c:v>-0.16246849299999999</c:v>
                </c:pt>
                <c:pt idx="3258">
                  <c:v>-0.155566126</c:v>
                </c:pt>
                <c:pt idx="3259">
                  <c:v>-0.15553376099999999</c:v>
                </c:pt>
                <c:pt idx="3260">
                  <c:v>-0.157218471</c:v>
                </c:pt>
                <c:pt idx="3261">
                  <c:v>-0.15854206700000001</c:v>
                </c:pt>
                <c:pt idx="3262">
                  <c:v>-0.152827993</c:v>
                </c:pt>
                <c:pt idx="3263">
                  <c:v>-0.15002386300000001</c:v>
                </c:pt>
                <c:pt idx="3264">
                  <c:v>-0.149850488</c:v>
                </c:pt>
                <c:pt idx="3265">
                  <c:v>-0.14641952499999999</c:v>
                </c:pt>
                <c:pt idx="3266">
                  <c:v>-0.14651858800000001</c:v>
                </c:pt>
                <c:pt idx="3267">
                  <c:v>-0.149188235</c:v>
                </c:pt>
                <c:pt idx="3268">
                  <c:v>-0.13972975300000001</c:v>
                </c:pt>
                <c:pt idx="3269">
                  <c:v>-0.136661634</c:v>
                </c:pt>
                <c:pt idx="3270">
                  <c:v>-0.13386371699999999</c:v>
                </c:pt>
                <c:pt idx="3271">
                  <c:v>-0.13511973599999999</c:v>
                </c:pt>
                <c:pt idx="3272">
                  <c:v>-0.13718181800000001</c:v>
                </c:pt>
                <c:pt idx="3273">
                  <c:v>-0.12984891200000001</c:v>
                </c:pt>
                <c:pt idx="3274">
                  <c:v>-0.12927128399999999</c:v>
                </c:pt>
                <c:pt idx="3275">
                  <c:v>-0.129287496</c:v>
                </c:pt>
                <c:pt idx="3276">
                  <c:v>-0.12177497900000001</c:v>
                </c:pt>
                <c:pt idx="3277">
                  <c:v>-0.12242478900000001</c:v>
                </c:pt>
                <c:pt idx="3278">
                  <c:v>-0.121720649</c:v>
                </c:pt>
                <c:pt idx="3279">
                  <c:v>-0.119049162</c:v>
                </c:pt>
                <c:pt idx="3280">
                  <c:v>-0.113759056</c:v>
                </c:pt>
                <c:pt idx="3281">
                  <c:v>-0.117194645</c:v>
                </c:pt>
                <c:pt idx="3282">
                  <c:v>-0.112043291</c:v>
                </c:pt>
                <c:pt idx="3283">
                  <c:v>-0.10791727199999999</c:v>
                </c:pt>
                <c:pt idx="3284">
                  <c:v>-0.112329595</c:v>
                </c:pt>
                <c:pt idx="3285">
                  <c:v>-0.108155683</c:v>
                </c:pt>
                <c:pt idx="3286">
                  <c:v>-0.100920938</c:v>
                </c:pt>
                <c:pt idx="3287">
                  <c:v>-0.104463585</c:v>
                </c:pt>
                <c:pt idx="3288">
                  <c:v>-0.105771728</c:v>
                </c:pt>
                <c:pt idx="3289">
                  <c:v>-0.10339361399999999</c:v>
                </c:pt>
                <c:pt idx="3290">
                  <c:v>-9.8944805999999996E-2</c:v>
                </c:pt>
                <c:pt idx="3291">
                  <c:v>-9.8498701999999994E-2</c:v>
                </c:pt>
                <c:pt idx="3292">
                  <c:v>-9.8289377999999997E-2</c:v>
                </c:pt>
                <c:pt idx="3293">
                  <c:v>-9.6663273999999993E-2</c:v>
                </c:pt>
                <c:pt idx="3294">
                  <c:v>-9.5526903999999996E-2</c:v>
                </c:pt>
                <c:pt idx="3295">
                  <c:v>-9.5913775000000007E-2</c:v>
                </c:pt>
                <c:pt idx="3296">
                  <c:v>-9.4778731000000005E-2</c:v>
                </c:pt>
                <c:pt idx="3297">
                  <c:v>-9.2876344999999999E-2</c:v>
                </c:pt>
                <c:pt idx="3298">
                  <c:v>-8.8817156999999994E-2</c:v>
                </c:pt>
                <c:pt idx="3299">
                  <c:v>-8.8763542000000001E-2</c:v>
                </c:pt>
                <c:pt idx="3300">
                  <c:v>-9.0536944999999994E-2</c:v>
                </c:pt>
                <c:pt idx="3301">
                  <c:v>-9.5240638000000002E-2</c:v>
                </c:pt>
                <c:pt idx="3302">
                  <c:v>-8.7491638999999996E-2</c:v>
                </c:pt>
                <c:pt idx="3303">
                  <c:v>-8.4049679000000002E-2</c:v>
                </c:pt>
                <c:pt idx="3304">
                  <c:v>-8.4117591000000005E-2</c:v>
                </c:pt>
                <c:pt idx="3305">
                  <c:v>-8.6209862999999998E-2</c:v>
                </c:pt>
                <c:pt idx="3306">
                  <c:v>-8.0972752999999995E-2</c:v>
                </c:pt>
                <c:pt idx="3307">
                  <c:v>-7.6002210000000001E-2</c:v>
                </c:pt>
                <c:pt idx="3308">
                  <c:v>-8.0672859999999999E-2</c:v>
                </c:pt>
                <c:pt idx="3309">
                  <c:v>-7.5438775E-2</c:v>
                </c:pt>
                <c:pt idx="3310">
                  <c:v>-7.4642494000000004E-2</c:v>
                </c:pt>
                <c:pt idx="3311">
                  <c:v>-7.3731959E-2</c:v>
                </c:pt>
                <c:pt idx="3312">
                  <c:v>-7.3907994000000005E-2</c:v>
                </c:pt>
                <c:pt idx="3313">
                  <c:v>-6.8072474999999993E-2</c:v>
                </c:pt>
                <c:pt idx="3314">
                  <c:v>-6.8646915000000003E-2</c:v>
                </c:pt>
                <c:pt idx="3315">
                  <c:v>-6.9920442999999999E-2</c:v>
                </c:pt>
                <c:pt idx="3316">
                  <c:v>-6.3901163999999996E-2</c:v>
                </c:pt>
                <c:pt idx="3317">
                  <c:v>-6.8822794000000007E-2</c:v>
                </c:pt>
                <c:pt idx="3318">
                  <c:v>-5.9406388999999997E-2</c:v>
                </c:pt>
                <c:pt idx="3319">
                  <c:v>-6.3337832999999996E-2</c:v>
                </c:pt>
                <c:pt idx="3320">
                  <c:v>-6.5028145999999995E-2</c:v>
                </c:pt>
                <c:pt idx="3321">
                  <c:v>-5.6931354000000003E-2</c:v>
                </c:pt>
                <c:pt idx="3322">
                  <c:v>-6.1379097000000001E-2</c:v>
                </c:pt>
                <c:pt idx="3323">
                  <c:v>-5.9384260000000001E-2</c:v>
                </c:pt>
                <c:pt idx="3324">
                  <c:v>-5.8341634000000003E-2</c:v>
                </c:pt>
                <c:pt idx="3325">
                  <c:v>-5.5286266000000001E-2</c:v>
                </c:pt>
                <c:pt idx="3326">
                  <c:v>-5.5779215E-2</c:v>
                </c:pt>
                <c:pt idx="3327">
                  <c:v>-5.7786375000000001E-2</c:v>
                </c:pt>
                <c:pt idx="3328">
                  <c:v>-5.6471840000000002E-2</c:v>
                </c:pt>
                <c:pt idx="3329">
                  <c:v>-4.9699698E-2</c:v>
                </c:pt>
                <c:pt idx="3330">
                  <c:v>-5.0078932E-2</c:v>
                </c:pt>
                <c:pt idx="3331">
                  <c:v>-5.2341022000000001E-2</c:v>
                </c:pt>
                <c:pt idx="3332">
                  <c:v>-4.7249856999999999E-2</c:v>
                </c:pt>
                <c:pt idx="3333">
                  <c:v>-4.6882100000000003E-2</c:v>
                </c:pt>
                <c:pt idx="3334">
                  <c:v>-4.6262382999999997E-2</c:v>
                </c:pt>
                <c:pt idx="3335">
                  <c:v>-4.3417933999999998E-2</c:v>
                </c:pt>
                <c:pt idx="3336">
                  <c:v>-4.0174733999999997E-2</c:v>
                </c:pt>
                <c:pt idx="3337">
                  <c:v>-4.5996699000000002E-2</c:v>
                </c:pt>
                <c:pt idx="3338">
                  <c:v>-4.2265075999999999E-2</c:v>
                </c:pt>
                <c:pt idx="3339">
                  <c:v>-3.7246354000000002E-2</c:v>
                </c:pt>
                <c:pt idx="3340">
                  <c:v>-3.6038078000000001E-2</c:v>
                </c:pt>
                <c:pt idx="3341">
                  <c:v>-3.7460510000000002E-2</c:v>
                </c:pt>
                <c:pt idx="3342">
                  <c:v>-3.1084635999999999E-2</c:v>
                </c:pt>
                <c:pt idx="3343">
                  <c:v>-2.4019084999999999E-2</c:v>
                </c:pt>
                <c:pt idx="3344">
                  <c:v>-3.0470858999999999E-2</c:v>
                </c:pt>
                <c:pt idx="3345">
                  <c:v>-3.4357216000000003E-2</c:v>
                </c:pt>
                <c:pt idx="3346">
                  <c:v>-2.5041746E-2</c:v>
                </c:pt>
                <c:pt idx="3347">
                  <c:v>-2.0623936999999998E-2</c:v>
                </c:pt>
                <c:pt idx="3348">
                  <c:v>-2.6299133999999998E-2</c:v>
                </c:pt>
                <c:pt idx="3349">
                  <c:v>-2.3985145999999999E-2</c:v>
                </c:pt>
                <c:pt idx="3350">
                  <c:v>-1.9964836999999999E-2</c:v>
                </c:pt>
                <c:pt idx="3351">
                  <c:v>-2.6197752000000001E-2</c:v>
                </c:pt>
                <c:pt idx="3352">
                  <c:v>-2.0443993000000001E-2</c:v>
                </c:pt>
                <c:pt idx="3353">
                  <c:v>-2.4430139E-2</c:v>
                </c:pt>
                <c:pt idx="3354">
                  <c:v>-3.0449415000000001E-2</c:v>
                </c:pt>
                <c:pt idx="3355">
                  <c:v>-1.7496582E-2</c:v>
                </c:pt>
                <c:pt idx="3356">
                  <c:v>-2.1446048999999998E-2</c:v>
                </c:pt>
                <c:pt idx="3357">
                  <c:v>-3.0222229999999999E-2</c:v>
                </c:pt>
                <c:pt idx="3358">
                  <c:v>-2.467886E-2</c:v>
                </c:pt>
                <c:pt idx="3359">
                  <c:v>-1.7385695E-2</c:v>
                </c:pt>
                <c:pt idx="3360">
                  <c:v>-2.3807641000000001E-2</c:v>
                </c:pt>
                <c:pt idx="3361">
                  <c:v>-2.5059674000000001E-2</c:v>
                </c:pt>
                <c:pt idx="3362">
                  <c:v>-2.2239123E-2</c:v>
                </c:pt>
                <c:pt idx="3363">
                  <c:v>-2.2507926000000001E-2</c:v>
                </c:pt>
                <c:pt idx="3364">
                  <c:v>-2.3905019999999999E-2</c:v>
                </c:pt>
                <c:pt idx="3365">
                  <c:v>-2.2681873000000002E-2</c:v>
                </c:pt>
                <c:pt idx="3366">
                  <c:v>-2.4178036999999999E-2</c:v>
                </c:pt>
                <c:pt idx="3367">
                  <c:v>-2.4471244E-2</c:v>
                </c:pt>
                <c:pt idx="3368">
                  <c:v>-2.1581715000000001E-2</c:v>
                </c:pt>
                <c:pt idx="3369">
                  <c:v>-2.4008735999999999E-2</c:v>
                </c:pt>
                <c:pt idx="3370">
                  <c:v>-2.2195388999999999E-2</c:v>
                </c:pt>
                <c:pt idx="3371">
                  <c:v>-2.3433102000000001E-2</c:v>
                </c:pt>
                <c:pt idx="3372">
                  <c:v>-2.9133866000000001E-2</c:v>
                </c:pt>
                <c:pt idx="3373">
                  <c:v>-2.3400839E-2</c:v>
                </c:pt>
                <c:pt idx="3374">
                  <c:v>-2.1801081E-2</c:v>
                </c:pt>
                <c:pt idx="3375">
                  <c:v>-2.4126854E-2</c:v>
                </c:pt>
                <c:pt idx="3376">
                  <c:v>-2.4074122E-2</c:v>
                </c:pt>
                <c:pt idx="3377">
                  <c:v>-1.9672055000000001E-2</c:v>
                </c:pt>
                <c:pt idx="3378">
                  <c:v>-2.2741081E-2</c:v>
                </c:pt>
                <c:pt idx="3379">
                  <c:v>-2.2403207000000001E-2</c:v>
                </c:pt>
                <c:pt idx="3380">
                  <c:v>-2.3265006000000001E-2</c:v>
                </c:pt>
                <c:pt idx="3381">
                  <c:v>-2.4021890000000001E-2</c:v>
                </c:pt>
                <c:pt idx="3382">
                  <c:v>-2.2755291E-2</c:v>
                </c:pt>
                <c:pt idx="3383">
                  <c:v>-2.2205595000000002E-2</c:v>
                </c:pt>
                <c:pt idx="3384">
                  <c:v>-2.3229314000000001E-2</c:v>
                </c:pt>
                <c:pt idx="3385">
                  <c:v>-2.2576306000000001E-2</c:v>
                </c:pt>
                <c:pt idx="3386">
                  <c:v>-1.8961863999999998E-2</c:v>
                </c:pt>
                <c:pt idx="3387">
                  <c:v>-1.9996788000000001E-2</c:v>
                </c:pt>
                <c:pt idx="3388">
                  <c:v>-1.9909702000000001E-2</c:v>
                </c:pt>
                <c:pt idx="3389">
                  <c:v>-2.1154117E-2</c:v>
                </c:pt>
                <c:pt idx="3390">
                  <c:v>-2.0767692000000001E-2</c:v>
                </c:pt>
                <c:pt idx="3391">
                  <c:v>-2.1855711999999999E-2</c:v>
                </c:pt>
                <c:pt idx="3392">
                  <c:v>-1.6471334000000001E-2</c:v>
                </c:pt>
                <c:pt idx="3393">
                  <c:v>-2.0683337E-2</c:v>
                </c:pt>
                <c:pt idx="3394">
                  <c:v>-2.0491322999999999E-2</c:v>
                </c:pt>
                <c:pt idx="3395">
                  <c:v>-2.1013871E-2</c:v>
                </c:pt>
                <c:pt idx="3396">
                  <c:v>-1.8281731999999998E-2</c:v>
                </c:pt>
                <c:pt idx="3397">
                  <c:v>-2.2708381E-2</c:v>
                </c:pt>
                <c:pt idx="3398">
                  <c:v>-1.7563952000000001E-2</c:v>
                </c:pt>
                <c:pt idx="3399">
                  <c:v>-2.4827991000000001E-2</c:v>
                </c:pt>
                <c:pt idx="3400">
                  <c:v>-2.1788258000000001E-2</c:v>
                </c:pt>
                <c:pt idx="3401">
                  <c:v>-2.1951430000000001E-2</c:v>
                </c:pt>
                <c:pt idx="3402">
                  <c:v>-2.3632683000000002E-2</c:v>
                </c:pt>
                <c:pt idx="3403">
                  <c:v>-1.9900896000000001E-2</c:v>
                </c:pt>
                <c:pt idx="3404">
                  <c:v>-2.0731001999999998E-2</c:v>
                </c:pt>
                <c:pt idx="3405">
                  <c:v>-2.8241457000000001E-2</c:v>
                </c:pt>
                <c:pt idx="3406">
                  <c:v>-2.4519689000000001E-2</c:v>
                </c:pt>
                <c:pt idx="3407">
                  <c:v>-1.9076394E-2</c:v>
                </c:pt>
                <c:pt idx="3408">
                  <c:v>-2.3187781000000001E-2</c:v>
                </c:pt>
                <c:pt idx="3409">
                  <c:v>-2.2933598999999999E-2</c:v>
                </c:pt>
                <c:pt idx="3410">
                  <c:v>-2.0448602999999999E-2</c:v>
                </c:pt>
                <c:pt idx="3411">
                  <c:v>-2.1317597000000001E-2</c:v>
                </c:pt>
                <c:pt idx="3412">
                  <c:v>-1.8185719999999999E-2</c:v>
                </c:pt>
                <c:pt idx="3413">
                  <c:v>-2.2228746000000001E-2</c:v>
                </c:pt>
                <c:pt idx="3414">
                  <c:v>-2.6109503999999999E-2</c:v>
                </c:pt>
                <c:pt idx="3415">
                  <c:v>-1.8804628E-2</c:v>
                </c:pt>
                <c:pt idx="3416">
                  <c:v>-2.1361528000000001E-2</c:v>
                </c:pt>
                <c:pt idx="3417">
                  <c:v>-2.4427445999999998E-2</c:v>
                </c:pt>
                <c:pt idx="3418">
                  <c:v>-2.4394689000000001E-2</c:v>
                </c:pt>
                <c:pt idx="3419">
                  <c:v>-1.741525E-2</c:v>
                </c:pt>
                <c:pt idx="3420">
                  <c:v>-1.8957755E-2</c:v>
                </c:pt>
                <c:pt idx="3421">
                  <c:v>-2.4409287000000002E-2</c:v>
                </c:pt>
                <c:pt idx="3422">
                  <c:v>-2.3145349999999999E-2</c:v>
                </c:pt>
                <c:pt idx="3423">
                  <c:v>-2.1433434000000001E-2</c:v>
                </c:pt>
                <c:pt idx="3424">
                  <c:v>-2.2002285E-2</c:v>
                </c:pt>
                <c:pt idx="3425">
                  <c:v>-2.126101E-2</c:v>
                </c:pt>
                <c:pt idx="3426">
                  <c:v>-1.9932892000000001E-2</c:v>
                </c:pt>
                <c:pt idx="3427">
                  <c:v>-2.514632E-2</c:v>
                </c:pt>
                <c:pt idx="3428">
                  <c:v>-2.3170520999999999E-2</c:v>
                </c:pt>
                <c:pt idx="3429">
                  <c:v>-2.1410726000000001E-2</c:v>
                </c:pt>
                <c:pt idx="3430">
                  <c:v>-2.1119379000000001E-2</c:v>
                </c:pt>
                <c:pt idx="3431">
                  <c:v>-2.0349844999999998E-2</c:v>
                </c:pt>
                <c:pt idx="3432">
                  <c:v>-1.9104547999999999E-2</c:v>
                </c:pt>
                <c:pt idx="3433">
                  <c:v>-1.8134094999999999E-2</c:v>
                </c:pt>
                <c:pt idx="3434">
                  <c:v>-2.3639381000000001E-2</c:v>
                </c:pt>
                <c:pt idx="3435">
                  <c:v>-1.8864367E-2</c:v>
                </c:pt>
                <c:pt idx="3436">
                  <c:v>-1.8359698000000001E-2</c:v>
                </c:pt>
                <c:pt idx="3437">
                  <c:v>-2.3416613999999999E-2</c:v>
                </c:pt>
                <c:pt idx="3438">
                  <c:v>-1.728362E-2</c:v>
                </c:pt>
                <c:pt idx="3439">
                  <c:v>-2.0545021E-2</c:v>
                </c:pt>
                <c:pt idx="3440">
                  <c:v>-2.1466474999999999E-2</c:v>
                </c:pt>
                <c:pt idx="3441">
                  <c:v>-1.6430512000000001E-2</c:v>
                </c:pt>
                <c:pt idx="3442">
                  <c:v>-1.9356793000000001E-2</c:v>
                </c:pt>
                <c:pt idx="3443">
                  <c:v>-2.4594549E-2</c:v>
                </c:pt>
                <c:pt idx="3444">
                  <c:v>-1.7107071000000001E-2</c:v>
                </c:pt>
                <c:pt idx="3445">
                  <c:v>-1.5729519000000001E-2</c:v>
                </c:pt>
                <c:pt idx="3446">
                  <c:v>-2.0289116999999999E-2</c:v>
                </c:pt>
                <c:pt idx="3447">
                  <c:v>-2.0471163000000001E-2</c:v>
                </c:pt>
                <c:pt idx="3448">
                  <c:v>-1.9003230999999999E-2</c:v>
                </c:pt>
                <c:pt idx="3449">
                  <c:v>-1.3232727E-2</c:v>
                </c:pt>
                <c:pt idx="3450">
                  <c:v>-1.4659381000000001E-2</c:v>
                </c:pt>
                <c:pt idx="3451">
                  <c:v>-1.8659595000000001E-2</c:v>
                </c:pt>
                <c:pt idx="3452">
                  <c:v>-2.0201298999999999E-2</c:v>
                </c:pt>
                <c:pt idx="3453">
                  <c:v>-1.7296683E-2</c:v>
                </c:pt>
                <c:pt idx="3454">
                  <c:v>-1.8447966999999999E-2</c:v>
                </c:pt>
                <c:pt idx="3455">
                  <c:v>-2.0440551000000001E-2</c:v>
                </c:pt>
                <c:pt idx="3456">
                  <c:v>-1.9374751999999999E-2</c:v>
                </c:pt>
                <c:pt idx="3457">
                  <c:v>-2.0768432E-2</c:v>
                </c:pt>
                <c:pt idx="3458">
                  <c:v>-2.4677418E-2</c:v>
                </c:pt>
                <c:pt idx="3459">
                  <c:v>-2.0528068999999999E-2</c:v>
                </c:pt>
                <c:pt idx="3460">
                  <c:v>-2.2437556000000001E-2</c:v>
                </c:pt>
                <c:pt idx="3461">
                  <c:v>-2.4416532000000001E-2</c:v>
                </c:pt>
                <c:pt idx="3462">
                  <c:v>-2.0901158E-2</c:v>
                </c:pt>
                <c:pt idx="3463">
                  <c:v>-2.1763327999999998E-2</c:v>
                </c:pt>
                <c:pt idx="3464">
                  <c:v>-2.2201952E-2</c:v>
                </c:pt>
                <c:pt idx="3465">
                  <c:v>-2.4068375999999999E-2</c:v>
                </c:pt>
                <c:pt idx="3466">
                  <c:v>-2.5120059E-2</c:v>
                </c:pt>
                <c:pt idx="3467">
                  <c:v>-2.7551757E-2</c:v>
                </c:pt>
                <c:pt idx="3468">
                  <c:v>-2.8750712000000001E-2</c:v>
                </c:pt>
                <c:pt idx="3469">
                  <c:v>-2.8789981999999999E-2</c:v>
                </c:pt>
                <c:pt idx="3470">
                  <c:v>-3.2119996999999997E-2</c:v>
                </c:pt>
                <c:pt idx="3471">
                  <c:v>-4.1210695999999998E-2</c:v>
                </c:pt>
                <c:pt idx="3472">
                  <c:v>-6.4825214000000006E-2</c:v>
                </c:pt>
                <c:pt idx="3473">
                  <c:v>-4.9946490000000003E-3</c:v>
                </c:pt>
                <c:pt idx="3474">
                  <c:v>-2.3565219999999998E-3</c:v>
                </c:pt>
                <c:pt idx="3475">
                  <c:v>-1.5981253000000001E-2</c:v>
                </c:pt>
                <c:pt idx="3476">
                  <c:v>-1.5145288E-2</c:v>
                </c:pt>
                <c:pt idx="3477">
                  <c:v>-1.9735049000000001E-2</c:v>
                </c:pt>
                <c:pt idx="3478">
                  <c:v>-2.3020057E-2</c:v>
                </c:pt>
                <c:pt idx="3479">
                  <c:v>-2.2716376999999999E-2</c:v>
                </c:pt>
                <c:pt idx="3480">
                  <c:v>-2.0214602000000002E-2</c:v>
                </c:pt>
                <c:pt idx="3481">
                  <c:v>-1.9403903E-2</c:v>
                </c:pt>
                <c:pt idx="3482">
                  <c:v>-2.3265753E-2</c:v>
                </c:pt>
                <c:pt idx="3483">
                  <c:v>-2.8146811000000001E-2</c:v>
                </c:pt>
                <c:pt idx="3484">
                  <c:v>-2.6960372999999999E-2</c:v>
                </c:pt>
                <c:pt idx="3485">
                  <c:v>-2.2795125999999999E-2</c:v>
                </c:pt>
                <c:pt idx="3486">
                  <c:v>-2.3342405E-2</c:v>
                </c:pt>
                <c:pt idx="3487">
                  <c:v>-2.3901743999999999E-2</c:v>
                </c:pt>
                <c:pt idx="3488">
                  <c:v>-2.7186750999999999E-2</c:v>
                </c:pt>
                <c:pt idx="3489">
                  <c:v>-1.7723709000000001E-2</c:v>
                </c:pt>
                <c:pt idx="3490">
                  <c:v>-1.8385239000000001E-2</c:v>
                </c:pt>
                <c:pt idx="3491">
                  <c:v>-1.9567728E-2</c:v>
                </c:pt>
                <c:pt idx="3492">
                  <c:v>-2.0452163999999998E-2</c:v>
                </c:pt>
                <c:pt idx="3493">
                  <c:v>-1.204828E-2</c:v>
                </c:pt>
                <c:pt idx="3494">
                  <c:v>-9.7744730000000005E-3</c:v>
                </c:pt>
                <c:pt idx="3495">
                  <c:v>-1.3418477E-2</c:v>
                </c:pt>
                <c:pt idx="3496">
                  <c:v>-1.3363332E-2</c:v>
                </c:pt>
                <c:pt idx="3497">
                  <c:v>-1.5863242E-2</c:v>
                </c:pt>
                <c:pt idx="3498">
                  <c:v>-1.8469676000000001E-2</c:v>
                </c:pt>
                <c:pt idx="3499">
                  <c:v>-2.1198086000000001E-2</c:v>
                </c:pt>
                <c:pt idx="3500">
                  <c:v>-2.1213636000000001E-2</c:v>
                </c:pt>
                <c:pt idx="3501">
                  <c:v>-2.1169428000000001E-2</c:v>
                </c:pt>
                <c:pt idx="3502">
                  <c:v>-1.5630949000000002E-2</c:v>
                </c:pt>
                <c:pt idx="3503">
                  <c:v>-1.9094390999999999E-2</c:v>
                </c:pt>
                <c:pt idx="3504">
                  <c:v>-2.2883369000000001E-2</c:v>
                </c:pt>
                <c:pt idx="3505">
                  <c:v>-2.4465286999999999E-2</c:v>
                </c:pt>
                <c:pt idx="3506">
                  <c:v>-1.7570413999999999E-2</c:v>
                </c:pt>
                <c:pt idx="3507">
                  <c:v>-2.2418964999999999E-2</c:v>
                </c:pt>
                <c:pt idx="3508">
                  <c:v>-2.4581480999999999E-2</c:v>
                </c:pt>
                <c:pt idx="3509">
                  <c:v>-2.2563070000000001E-2</c:v>
                </c:pt>
                <c:pt idx="3510">
                  <c:v>-1.8356596999999999E-2</c:v>
                </c:pt>
                <c:pt idx="3511">
                  <c:v>-2.3030445E-2</c:v>
                </c:pt>
                <c:pt idx="3512">
                  <c:v>-2.0220275999999999E-2</c:v>
                </c:pt>
                <c:pt idx="3513">
                  <c:v>-2.180619E-2</c:v>
                </c:pt>
                <c:pt idx="3514">
                  <c:v>-2.2770550000000001E-2</c:v>
                </c:pt>
                <c:pt idx="3515">
                  <c:v>-1.8380595E-2</c:v>
                </c:pt>
                <c:pt idx="3516">
                  <c:v>-2.0684439999999998E-2</c:v>
                </c:pt>
                <c:pt idx="3517">
                  <c:v>-2.2027206000000001E-2</c:v>
                </c:pt>
                <c:pt idx="3518">
                  <c:v>-2.3250237E-2</c:v>
                </c:pt>
                <c:pt idx="3519">
                  <c:v>-2.1129562000000001E-2</c:v>
                </c:pt>
                <c:pt idx="3520">
                  <c:v>-1.9999395999999999E-2</c:v>
                </c:pt>
                <c:pt idx="3521">
                  <c:v>-1.9987147E-2</c:v>
                </c:pt>
                <c:pt idx="3522">
                  <c:v>-2.3509459999999999E-2</c:v>
                </c:pt>
                <c:pt idx="3523">
                  <c:v>-2.0311803E-2</c:v>
                </c:pt>
                <c:pt idx="3524">
                  <c:v>-1.8030902000000001E-2</c:v>
                </c:pt>
                <c:pt idx="3525">
                  <c:v>-2.2692232999999999E-2</c:v>
                </c:pt>
                <c:pt idx="3526">
                  <c:v>-2.3520223999999999E-2</c:v>
                </c:pt>
                <c:pt idx="3527">
                  <c:v>-2.0496470999999999E-2</c:v>
                </c:pt>
                <c:pt idx="3528">
                  <c:v>-2.0880405000000001E-2</c:v>
                </c:pt>
                <c:pt idx="3529">
                  <c:v>-1.8650541E-2</c:v>
                </c:pt>
                <c:pt idx="3530">
                  <c:v>-1.9410601E-2</c:v>
                </c:pt>
                <c:pt idx="3531">
                  <c:v>-2.2083083E-2</c:v>
                </c:pt>
                <c:pt idx="3532">
                  <c:v>-2.2969129000000001E-2</c:v>
                </c:pt>
                <c:pt idx="3533">
                  <c:v>-1.9837784000000001E-2</c:v>
                </c:pt>
                <c:pt idx="3534">
                  <c:v>-1.8602417999999999E-2</c:v>
                </c:pt>
                <c:pt idx="3535">
                  <c:v>-1.8672725000000001E-2</c:v>
                </c:pt>
                <c:pt idx="3536">
                  <c:v>-2.0584956000000001E-2</c:v>
                </c:pt>
                <c:pt idx="3537">
                  <c:v>-1.8274131999999998E-2</c:v>
                </c:pt>
                <c:pt idx="3538">
                  <c:v>-1.7907026999999999E-2</c:v>
                </c:pt>
                <c:pt idx="3539">
                  <c:v>-1.5167699E-2</c:v>
                </c:pt>
                <c:pt idx="3540">
                  <c:v>-1.8808882999999998E-2</c:v>
                </c:pt>
                <c:pt idx="3541">
                  <c:v>-1.5989129000000001E-2</c:v>
                </c:pt>
                <c:pt idx="3542">
                  <c:v>-1.8740554999999999E-2</c:v>
                </c:pt>
                <c:pt idx="3543">
                  <c:v>-1.8275302E-2</c:v>
                </c:pt>
                <c:pt idx="3544">
                  <c:v>-1.7468877000000001E-2</c:v>
                </c:pt>
                <c:pt idx="3545">
                  <c:v>-1.5855001000000001E-2</c:v>
                </c:pt>
                <c:pt idx="3546">
                  <c:v>-1.5750344999999999E-2</c:v>
                </c:pt>
                <c:pt idx="3547">
                  <c:v>-1.4517036000000001E-2</c:v>
                </c:pt>
                <c:pt idx="3548">
                  <c:v>-1.2827000999999999E-2</c:v>
                </c:pt>
                <c:pt idx="3549">
                  <c:v>-1.2558821E-2</c:v>
                </c:pt>
                <c:pt idx="3550">
                  <c:v>-1.3343815E-2</c:v>
                </c:pt>
                <c:pt idx="3551">
                  <c:v>-1.5419749999999999E-2</c:v>
                </c:pt>
                <c:pt idx="3552">
                  <c:v>-1.2630824000000001E-2</c:v>
                </c:pt>
                <c:pt idx="3553">
                  <c:v>-1.2648135E-2</c:v>
                </c:pt>
                <c:pt idx="3554">
                  <c:v>-1.2659142E-2</c:v>
                </c:pt>
                <c:pt idx="3555">
                  <c:v>-1.2611471000000001E-2</c:v>
                </c:pt>
                <c:pt idx="3556">
                  <c:v>-1.1088967E-2</c:v>
                </c:pt>
                <c:pt idx="3557">
                  <c:v>-1.8058459999999998E-2</c:v>
                </c:pt>
                <c:pt idx="3558">
                  <c:v>-1.3843721999999999E-2</c:v>
                </c:pt>
                <c:pt idx="3559">
                  <c:v>-1.2886315000000001E-2</c:v>
                </c:pt>
                <c:pt idx="3560">
                  <c:v>-1.4716027E-2</c:v>
                </c:pt>
                <c:pt idx="3561">
                  <c:v>-1.1405451E-2</c:v>
                </c:pt>
                <c:pt idx="3562">
                  <c:v>-8.6353909999999992E-3</c:v>
                </c:pt>
                <c:pt idx="3563">
                  <c:v>-1.6801441E-2</c:v>
                </c:pt>
                <c:pt idx="3564">
                  <c:v>-1.3139209000000001E-2</c:v>
                </c:pt>
                <c:pt idx="3565">
                  <c:v>-1.2580212E-2</c:v>
                </c:pt>
                <c:pt idx="3566">
                  <c:v>-1.6797929999999999E-2</c:v>
                </c:pt>
                <c:pt idx="3567">
                  <c:v>-1.3489485000000001E-2</c:v>
                </c:pt>
                <c:pt idx="3568">
                  <c:v>-1.0761876E-2</c:v>
                </c:pt>
                <c:pt idx="3569">
                  <c:v>-1.1888658999999999E-2</c:v>
                </c:pt>
                <c:pt idx="3570">
                  <c:v>-1.0573057E-2</c:v>
                </c:pt>
                <c:pt idx="3571">
                  <c:v>-1.4980976999999999E-2</c:v>
                </c:pt>
                <c:pt idx="3572">
                  <c:v>-1.2216084E-2</c:v>
                </c:pt>
                <c:pt idx="3573">
                  <c:v>-9.4487930000000005E-3</c:v>
                </c:pt>
                <c:pt idx="3574">
                  <c:v>-6.0423439999999998E-3</c:v>
                </c:pt>
                <c:pt idx="3575">
                  <c:v>-7.6809870000000002E-3</c:v>
                </c:pt>
                <c:pt idx="3576">
                  <c:v>-8.6234729999999996E-3</c:v>
                </c:pt>
                <c:pt idx="3577">
                  <c:v>-7.2093349999999999E-3</c:v>
                </c:pt>
                <c:pt idx="3578">
                  <c:v>-7.8015869999999996E-3</c:v>
                </c:pt>
                <c:pt idx="3579">
                  <c:v>-7.9283530000000008E-3</c:v>
                </c:pt>
                <c:pt idx="3580">
                  <c:v>-4.782222E-3</c:v>
                </c:pt>
                <c:pt idx="3581">
                  <c:v>-7.4094310000000002E-3</c:v>
                </c:pt>
                <c:pt idx="3582">
                  <c:v>-5.4737589999999999E-3</c:v>
                </c:pt>
                <c:pt idx="3583">
                  <c:v>-2.3216410000000002E-3</c:v>
                </c:pt>
                <c:pt idx="3584">
                  <c:v>-1.7788089999999999E-3</c:v>
                </c:pt>
                <c:pt idx="3585">
                  <c:v>-4.5338490000000004E-3</c:v>
                </c:pt>
                <c:pt idx="3586">
                  <c:v>-3.6654859999999999E-3</c:v>
                </c:pt>
                <c:pt idx="3587">
                  <c:v>-2.4585409999999999E-3</c:v>
                </c:pt>
                <c:pt idx="3588">
                  <c:v>-1.138207E-3</c:v>
                </c:pt>
                <c:pt idx="3589">
                  <c:v>-3.470337E-3</c:v>
                </c:pt>
                <c:pt idx="3590">
                  <c:v>-1.188726E-3</c:v>
                </c:pt>
                <c:pt idx="3591">
                  <c:v>1.808395E-3</c:v>
                </c:pt>
                <c:pt idx="3592">
                  <c:v>-1.212926E-3</c:v>
                </c:pt>
                <c:pt idx="3593">
                  <c:v>-9.4847400000000004E-4</c:v>
                </c:pt>
                <c:pt idx="3594">
                  <c:v>-1.200617E-3</c:v>
                </c:pt>
                <c:pt idx="3595">
                  <c:v>-4.0824240000000003E-3</c:v>
                </c:pt>
                <c:pt idx="3596">
                  <c:v>-1.7830509999999999E-3</c:v>
                </c:pt>
                <c:pt idx="3597">
                  <c:v>1.2787860000000001E-3</c:v>
                </c:pt>
                <c:pt idx="3598">
                  <c:v>1.5439239999999999E-3</c:v>
                </c:pt>
                <c:pt idx="3599">
                  <c:v>4.0062799999999999E-4</c:v>
                </c:pt>
                <c:pt idx="3600">
                  <c:v>-6.4321199999999999E-4</c:v>
                </c:pt>
                <c:pt idx="3601">
                  <c:v>3.631961E-3</c:v>
                </c:pt>
                <c:pt idx="3602">
                  <c:v>6.1573670000000004E-3</c:v>
                </c:pt>
                <c:pt idx="3603">
                  <c:v>2.0630230000000002E-3</c:v>
                </c:pt>
                <c:pt idx="3604">
                  <c:v>5.4382699999999998E-4</c:v>
                </c:pt>
                <c:pt idx="3605">
                  <c:v>-2.0478799999999999E-4</c:v>
                </c:pt>
                <c:pt idx="3606">
                  <c:v>4.5196530000000002E-3</c:v>
                </c:pt>
                <c:pt idx="3607">
                  <c:v>5.9316610000000004E-3</c:v>
                </c:pt>
                <c:pt idx="3608">
                  <c:v>1.8128999999999999E-4</c:v>
                </c:pt>
                <c:pt idx="3609">
                  <c:v>3.0274099999999999E-3</c:v>
                </c:pt>
                <c:pt idx="3610">
                  <c:v>2.1651660000000001E-3</c:v>
                </c:pt>
                <c:pt idx="3611">
                  <c:v>6.02675E-3</c:v>
                </c:pt>
                <c:pt idx="3612">
                  <c:v>3.0399950000000002E-3</c:v>
                </c:pt>
                <c:pt idx="3613">
                  <c:v>9.5367399999999995E-4</c:v>
                </c:pt>
                <c:pt idx="3614">
                  <c:v>2.2933509999999999E-3</c:v>
                </c:pt>
                <c:pt idx="3615">
                  <c:v>7.3315189999999999E-3</c:v>
                </c:pt>
                <c:pt idx="3616">
                  <c:v>4.3328180000000004E-3</c:v>
                </c:pt>
                <c:pt idx="3617">
                  <c:v>4.9381540000000002E-3</c:v>
                </c:pt>
                <c:pt idx="3618">
                  <c:v>7.9056100000000004E-3</c:v>
                </c:pt>
                <c:pt idx="3619">
                  <c:v>3.7526759999999999E-3</c:v>
                </c:pt>
                <c:pt idx="3620">
                  <c:v>4.1253189999999997E-3</c:v>
                </c:pt>
                <c:pt idx="3621">
                  <c:v>4.7255960000000003E-3</c:v>
                </c:pt>
                <c:pt idx="3622">
                  <c:v>2.5443800000000002E-3</c:v>
                </c:pt>
                <c:pt idx="3623">
                  <c:v>5.6126079999999998E-3</c:v>
                </c:pt>
                <c:pt idx="3624">
                  <c:v>6.3682330000000001E-3</c:v>
                </c:pt>
                <c:pt idx="3625">
                  <c:v>8.3288530000000006E-3</c:v>
                </c:pt>
                <c:pt idx="3626">
                  <c:v>2.0087109999999998E-3</c:v>
                </c:pt>
                <c:pt idx="3627">
                  <c:v>7.6927600000000005E-4</c:v>
                </c:pt>
                <c:pt idx="3628">
                  <c:v>3.8219119999999998E-3</c:v>
                </c:pt>
                <c:pt idx="3629">
                  <c:v>6.1875979999999999E-3</c:v>
                </c:pt>
                <c:pt idx="3630">
                  <c:v>8.9676589999999994E-3</c:v>
                </c:pt>
                <c:pt idx="3631">
                  <c:v>3.0407939999999999E-3</c:v>
                </c:pt>
                <c:pt idx="3632">
                  <c:v>9.0939049999999994E-3</c:v>
                </c:pt>
                <c:pt idx="3633">
                  <c:v>6.3226200000000001E-3</c:v>
                </c:pt>
                <c:pt idx="3634">
                  <c:v>6.5689759999999998E-3</c:v>
                </c:pt>
                <c:pt idx="3635">
                  <c:v>4.8475080000000004E-3</c:v>
                </c:pt>
                <c:pt idx="3636">
                  <c:v>1.0332542E-2</c:v>
                </c:pt>
                <c:pt idx="3637">
                  <c:v>1.1022301E-2</c:v>
                </c:pt>
                <c:pt idx="3638">
                  <c:v>7.6417630000000002E-3</c:v>
                </c:pt>
                <c:pt idx="3639">
                  <c:v>7.1370950000000004E-3</c:v>
                </c:pt>
                <c:pt idx="3640">
                  <c:v>7.1437599999999999E-3</c:v>
                </c:pt>
                <c:pt idx="3641">
                  <c:v>6.7466820000000004E-3</c:v>
                </c:pt>
                <c:pt idx="3642">
                  <c:v>1.1120465E-2</c:v>
                </c:pt>
                <c:pt idx="3643">
                  <c:v>8.7726220000000008E-3</c:v>
                </c:pt>
                <c:pt idx="3644">
                  <c:v>5.1121059999999999E-3</c:v>
                </c:pt>
                <c:pt idx="3645">
                  <c:v>1.3268304E-2</c:v>
                </c:pt>
                <c:pt idx="3646">
                  <c:v>1.2040446E-2</c:v>
                </c:pt>
                <c:pt idx="3647">
                  <c:v>8.5439810000000008E-3</c:v>
                </c:pt>
                <c:pt idx="3648">
                  <c:v>1.0554396000000001E-2</c:v>
                </c:pt>
                <c:pt idx="3649">
                  <c:v>9.7631709999999993E-3</c:v>
                </c:pt>
                <c:pt idx="3650">
                  <c:v>1.0176072E-2</c:v>
                </c:pt>
                <c:pt idx="3651">
                  <c:v>1.1445334E-2</c:v>
                </c:pt>
                <c:pt idx="3652">
                  <c:v>1.0317669999999999E-2</c:v>
                </c:pt>
                <c:pt idx="3653">
                  <c:v>8.2979290000000008E-3</c:v>
                </c:pt>
                <c:pt idx="3654">
                  <c:v>9.5535849999999999E-3</c:v>
                </c:pt>
                <c:pt idx="3655">
                  <c:v>3.642967E-3</c:v>
                </c:pt>
                <c:pt idx="3656">
                  <c:v>6.6877459999999996E-3</c:v>
                </c:pt>
                <c:pt idx="3657">
                  <c:v>1.2319800000000001E-2</c:v>
                </c:pt>
                <c:pt idx="3658">
                  <c:v>5.5148899999999997E-3</c:v>
                </c:pt>
                <c:pt idx="3659">
                  <c:v>1.3622617E-2</c:v>
                </c:pt>
                <c:pt idx="3660">
                  <c:v>5.4524919999999998E-3</c:v>
                </c:pt>
                <c:pt idx="3661">
                  <c:v>4.8825750000000001E-3</c:v>
                </c:pt>
                <c:pt idx="3662">
                  <c:v>1.0422549E-2</c:v>
                </c:pt>
                <c:pt idx="3663">
                  <c:v>7.0659019999999998E-3</c:v>
                </c:pt>
                <c:pt idx="3664">
                  <c:v>6.5216579999999996E-3</c:v>
                </c:pt>
                <c:pt idx="3665">
                  <c:v>1.0936912E-2</c:v>
                </c:pt>
                <c:pt idx="3666">
                  <c:v>1.2078362E-2</c:v>
                </c:pt>
                <c:pt idx="3667">
                  <c:v>3.4507850000000001E-3</c:v>
                </c:pt>
                <c:pt idx="3668">
                  <c:v>5.4993200000000002E-3</c:v>
                </c:pt>
                <c:pt idx="3669">
                  <c:v>1.1517265E-2</c:v>
                </c:pt>
                <c:pt idx="3670">
                  <c:v>6.3951700000000004E-3</c:v>
                </c:pt>
                <c:pt idx="3671">
                  <c:v>9.5254490000000001E-3</c:v>
                </c:pt>
                <c:pt idx="3672">
                  <c:v>5.4414110000000002E-3</c:v>
                </c:pt>
                <c:pt idx="3673">
                  <c:v>1.2485738E-2</c:v>
                </c:pt>
                <c:pt idx="3674">
                  <c:v>1.1616984E-2</c:v>
                </c:pt>
                <c:pt idx="3675">
                  <c:v>4.3161939999999998E-3</c:v>
                </c:pt>
                <c:pt idx="3676">
                  <c:v>6.1862590000000004E-3</c:v>
                </c:pt>
                <c:pt idx="3677">
                  <c:v>9.100024E-3</c:v>
                </c:pt>
                <c:pt idx="3678">
                  <c:v>1.1443310999999999E-2</c:v>
                </c:pt>
                <c:pt idx="3679">
                  <c:v>1.6153645000000001E-2</c:v>
                </c:pt>
                <c:pt idx="3680">
                  <c:v>5.0510720000000002E-3</c:v>
                </c:pt>
                <c:pt idx="3681">
                  <c:v>6.9512380000000002E-3</c:v>
                </c:pt>
                <c:pt idx="3682">
                  <c:v>9.6155259999999992E-3</c:v>
                </c:pt>
                <c:pt idx="3683">
                  <c:v>9.5627960000000001E-3</c:v>
                </c:pt>
                <c:pt idx="3684">
                  <c:v>8.5025910000000003E-3</c:v>
                </c:pt>
                <c:pt idx="3685">
                  <c:v>1.2506919E-2</c:v>
                </c:pt>
                <c:pt idx="3686">
                  <c:v>1.191218E-2</c:v>
                </c:pt>
                <c:pt idx="3687">
                  <c:v>9.5190629999999995E-3</c:v>
                </c:pt>
                <c:pt idx="3688">
                  <c:v>8.5637890000000005E-3</c:v>
                </c:pt>
                <c:pt idx="3689">
                  <c:v>5.4891690000000003E-3</c:v>
                </c:pt>
                <c:pt idx="3690">
                  <c:v>1.1352073000000001E-2</c:v>
                </c:pt>
                <c:pt idx="3691">
                  <c:v>1.4546534E-2</c:v>
                </c:pt>
                <c:pt idx="3692">
                  <c:v>8.4628240000000007E-3</c:v>
                </c:pt>
                <c:pt idx="3693">
                  <c:v>1.0645816000000001E-2</c:v>
                </c:pt>
                <c:pt idx="3694">
                  <c:v>1.2749626999999999E-2</c:v>
                </c:pt>
                <c:pt idx="3695">
                  <c:v>8.4100070000000006E-3</c:v>
                </c:pt>
                <c:pt idx="3696">
                  <c:v>9.9672549999999995E-3</c:v>
                </c:pt>
                <c:pt idx="3697">
                  <c:v>7.3925120000000004E-3</c:v>
                </c:pt>
                <c:pt idx="3698">
                  <c:v>8.8624029999999996E-3</c:v>
                </c:pt>
                <c:pt idx="3699">
                  <c:v>1.6056666000000001E-2</c:v>
                </c:pt>
                <c:pt idx="3700">
                  <c:v>1.1796834000000001E-2</c:v>
                </c:pt>
                <c:pt idx="3701">
                  <c:v>7.3088759999999997E-3</c:v>
                </c:pt>
                <c:pt idx="3702">
                  <c:v>1.5926777999999999E-2</c:v>
                </c:pt>
                <c:pt idx="3703">
                  <c:v>8.7964310000000004E-3</c:v>
                </c:pt>
                <c:pt idx="3704">
                  <c:v>1.0315331E-2</c:v>
                </c:pt>
                <c:pt idx="3705">
                  <c:v>1.1832799999999999E-2</c:v>
                </c:pt>
                <c:pt idx="3706">
                  <c:v>1.4528451E-2</c:v>
                </c:pt>
                <c:pt idx="3707">
                  <c:v>1.5458694E-2</c:v>
                </c:pt>
                <c:pt idx="3708">
                  <c:v>7.3985739999999998E-3</c:v>
                </c:pt>
                <c:pt idx="3709">
                  <c:v>8.2297459999999996E-3</c:v>
                </c:pt>
                <c:pt idx="3710">
                  <c:v>1.3310073E-2</c:v>
                </c:pt>
                <c:pt idx="3711">
                  <c:v>1.1036268E-2</c:v>
                </c:pt>
                <c:pt idx="3712">
                  <c:v>1.2765619000000001E-2</c:v>
                </c:pt>
                <c:pt idx="3713">
                  <c:v>1.1298216999999999E-2</c:v>
                </c:pt>
                <c:pt idx="3714">
                  <c:v>7.4960019999999999E-3</c:v>
                </c:pt>
                <c:pt idx="3715">
                  <c:v>1.2772257E-2</c:v>
                </c:pt>
                <c:pt idx="3716">
                  <c:v>1.5915592999999999E-2</c:v>
                </c:pt>
                <c:pt idx="3717">
                  <c:v>7.6920180000000001E-3</c:v>
                </c:pt>
                <c:pt idx="3718">
                  <c:v>1.4468450000000001E-2</c:v>
                </c:pt>
                <c:pt idx="3719">
                  <c:v>1.5376322E-2</c:v>
                </c:pt>
                <c:pt idx="3720">
                  <c:v>1.6563112000000001E-2</c:v>
                </c:pt>
                <c:pt idx="3721">
                  <c:v>1.1483665000000001E-2</c:v>
                </c:pt>
                <c:pt idx="3722">
                  <c:v>1.0196634E-2</c:v>
                </c:pt>
                <c:pt idx="3723">
                  <c:v>1.5347186000000001E-2</c:v>
                </c:pt>
                <c:pt idx="3724">
                  <c:v>1.5713198000000001E-2</c:v>
                </c:pt>
                <c:pt idx="3725">
                  <c:v>1.1460397000000001E-2</c:v>
                </c:pt>
                <c:pt idx="3726">
                  <c:v>1.7599244E-2</c:v>
                </c:pt>
                <c:pt idx="3727">
                  <c:v>1.8481015999999999E-2</c:v>
                </c:pt>
                <c:pt idx="3728">
                  <c:v>1.1906477E-2</c:v>
                </c:pt>
                <c:pt idx="3729">
                  <c:v>1.9381969999999998E-2</c:v>
                </c:pt>
                <c:pt idx="3730">
                  <c:v>1.2203958000000001E-2</c:v>
                </c:pt>
                <c:pt idx="3731">
                  <c:v>1.1212197E-2</c:v>
                </c:pt>
                <c:pt idx="3732">
                  <c:v>1.8399516000000001E-2</c:v>
                </c:pt>
                <c:pt idx="3733">
                  <c:v>1.5802667999999999E-2</c:v>
                </c:pt>
                <c:pt idx="3734">
                  <c:v>1.4006365E-2</c:v>
                </c:pt>
                <c:pt idx="3735">
                  <c:v>1.6067652000000002E-2</c:v>
                </c:pt>
                <c:pt idx="3736">
                  <c:v>1.5536171E-2</c:v>
                </c:pt>
                <c:pt idx="3737">
                  <c:v>1.1676452E-2</c:v>
                </c:pt>
                <c:pt idx="3738">
                  <c:v>1.7937673000000001E-2</c:v>
                </c:pt>
                <c:pt idx="3739">
                  <c:v>1.5781313000000002E-2</c:v>
                </c:pt>
                <c:pt idx="3740">
                  <c:v>1.4981454E-2</c:v>
                </c:pt>
                <c:pt idx="3741">
                  <c:v>1.5596112000000001E-2</c:v>
                </c:pt>
                <c:pt idx="3742">
                  <c:v>1.4978787E-2</c:v>
                </c:pt>
                <c:pt idx="3743">
                  <c:v>1.2979284000000001E-2</c:v>
                </c:pt>
                <c:pt idx="3744">
                  <c:v>1.0211008000000001E-2</c:v>
                </c:pt>
                <c:pt idx="3745">
                  <c:v>1.2945276E-2</c:v>
                </c:pt>
                <c:pt idx="3746">
                  <c:v>1.8394303000000001E-2</c:v>
                </c:pt>
                <c:pt idx="3747">
                  <c:v>1.5301838999999999E-2</c:v>
                </c:pt>
                <c:pt idx="3748">
                  <c:v>9.7042399999999994E-3</c:v>
                </c:pt>
                <c:pt idx="3749">
                  <c:v>1.3085922E-2</c:v>
                </c:pt>
                <c:pt idx="3750">
                  <c:v>1.412178E-2</c:v>
                </c:pt>
                <c:pt idx="3751">
                  <c:v>1.3595006999999999E-2</c:v>
                </c:pt>
                <c:pt idx="3752">
                  <c:v>1.1062799E-2</c:v>
                </c:pt>
                <c:pt idx="3753">
                  <c:v>1.7835218E-2</c:v>
                </c:pt>
                <c:pt idx="3754">
                  <c:v>1.4401986E-2</c:v>
                </c:pt>
                <c:pt idx="3755">
                  <c:v>1.4005975E-2</c:v>
                </c:pt>
                <c:pt idx="3756">
                  <c:v>1.3865855999999999E-2</c:v>
                </c:pt>
                <c:pt idx="3757">
                  <c:v>9.9749790000000001E-3</c:v>
                </c:pt>
                <c:pt idx="3758">
                  <c:v>1.0618844000000001E-2</c:v>
                </c:pt>
                <c:pt idx="3759">
                  <c:v>1.2172799E-2</c:v>
                </c:pt>
                <c:pt idx="3760">
                  <c:v>1.1321832E-2</c:v>
                </c:pt>
                <c:pt idx="3761">
                  <c:v>1.3592709999999999E-2</c:v>
                </c:pt>
                <c:pt idx="3762">
                  <c:v>1.0307370999999999E-2</c:v>
                </c:pt>
                <c:pt idx="3763">
                  <c:v>1.0639999000000001E-2</c:v>
                </c:pt>
                <c:pt idx="3764">
                  <c:v>1.7602224E-2</c:v>
                </c:pt>
                <c:pt idx="3765">
                  <c:v>1.2945955E-2</c:v>
                </c:pt>
                <c:pt idx="3766">
                  <c:v>1.4582552E-2</c:v>
                </c:pt>
                <c:pt idx="3767">
                  <c:v>1.1062119E-2</c:v>
                </c:pt>
                <c:pt idx="3768">
                  <c:v>1.1972455E-2</c:v>
                </c:pt>
                <c:pt idx="3769">
                  <c:v>1.5740293999999998E-2</c:v>
                </c:pt>
                <c:pt idx="3770">
                  <c:v>9.3720509999999993E-3</c:v>
                </c:pt>
                <c:pt idx="3771">
                  <c:v>1.0627998E-2</c:v>
                </c:pt>
                <c:pt idx="3772">
                  <c:v>9.4659800000000006E-3</c:v>
                </c:pt>
                <c:pt idx="3773">
                  <c:v>1.3046067E-2</c:v>
                </c:pt>
                <c:pt idx="3774">
                  <c:v>1.7884313999999998E-2</c:v>
                </c:pt>
                <c:pt idx="3775">
                  <c:v>9.9227929999999992E-3</c:v>
                </c:pt>
                <c:pt idx="3776">
                  <c:v>5.3323190000000003E-3</c:v>
                </c:pt>
                <c:pt idx="3777">
                  <c:v>1.4025676000000001E-2</c:v>
                </c:pt>
                <c:pt idx="3778">
                  <c:v>1.4818603E-2</c:v>
                </c:pt>
                <c:pt idx="3779">
                  <c:v>1.7403733000000001E-2</c:v>
                </c:pt>
                <c:pt idx="3780">
                  <c:v>1.7867193E-2</c:v>
                </c:pt>
                <c:pt idx="3781">
                  <c:v>1.3396013E-2</c:v>
                </c:pt>
                <c:pt idx="3782">
                  <c:v>1.7737065E-2</c:v>
                </c:pt>
                <c:pt idx="3783">
                  <c:v>1.7855842E-2</c:v>
                </c:pt>
                <c:pt idx="3784">
                  <c:v>1.8370515E-2</c:v>
                </c:pt>
                <c:pt idx="3785">
                  <c:v>2.4352772000000002E-2</c:v>
                </c:pt>
                <c:pt idx="3786">
                  <c:v>2.130435E-2</c:v>
                </c:pt>
                <c:pt idx="3787">
                  <c:v>2.0427639000000001E-2</c:v>
                </c:pt>
                <c:pt idx="3788">
                  <c:v>1.5929749E-2</c:v>
                </c:pt>
                <c:pt idx="3789">
                  <c:v>1.5526013E-2</c:v>
                </c:pt>
                <c:pt idx="3790">
                  <c:v>1.7058436E-2</c:v>
                </c:pt>
                <c:pt idx="3791">
                  <c:v>2.5226884000000002E-2</c:v>
                </c:pt>
                <c:pt idx="3792">
                  <c:v>3.0344264999999999E-2</c:v>
                </c:pt>
                <c:pt idx="3793">
                  <c:v>2.7453404000000001E-2</c:v>
                </c:pt>
                <c:pt idx="3794">
                  <c:v>2.4738774000000002E-2</c:v>
                </c:pt>
                <c:pt idx="3795">
                  <c:v>2.2634874999999999E-2</c:v>
                </c:pt>
                <c:pt idx="3796">
                  <c:v>2.2679432999999999E-2</c:v>
                </c:pt>
                <c:pt idx="3797">
                  <c:v>2.4731664E-2</c:v>
                </c:pt>
                <c:pt idx="3798">
                  <c:v>2.9628109E-2</c:v>
                </c:pt>
                <c:pt idx="3799">
                  <c:v>3.0994311E-2</c:v>
                </c:pt>
                <c:pt idx="3800">
                  <c:v>2.8912485000000002E-2</c:v>
                </c:pt>
                <c:pt idx="3801">
                  <c:v>2.3573380000000001E-2</c:v>
                </c:pt>
                <c:pt idx="3802">
                  <c:v>2.2527294E-2</c:v>
                </c:pt>
                <c:pt idx="3803">
                  <c:v>2.8092501999999998E-2</c:v>
                </c:pt>
                <c:pt idx="3804">
                  <c:v>2.2719570000000001E-2</c:v>
                </c:pt>
                <c:pt idx="3805">
                  <c:v>2.7976118000000001E-2</c:v>
                </c:pt>
                <c:pt idx="3806">
                  <c:v>3.0656293000000001E-2</c:v>
                </c:pt>
                <c:pt idx="3807">
                  <c:v>2.475979E-2</c:v>
                </c:pt>
                <c:pt idx="3808">
                  <c:v>1.9751385E-2</c:v>
                </c:pt>
                <c:pt idx="3809">
                  <c:v>2.3142388E-2</c:v>
                </c:pt>
                <c:pt idx="3810">
                  <c:v>2.2431672999999999E-2</c:v>
                </c:pt>
                <c:pt idx="3811">
                  <c:v>1.9610585999999999E-2</c:v>
                </c:pt>
                <c:pt idx="3812">
                  <c:v>2.305395E-2</c:v>
                </c:pt>
                <c:pt idx="3813">
                  <c:v>2.5305917000000001E-2</c:v>
                </c:pt>
                <c:pt idx="3814">
                  <c:v>2.1967731000000001E-2</c:v>
                </c:pt>
                <c:pt idx="3815">
                  <c:v>1.6357783000000001E-2</c:v>
                </c:pt>
                <c:pt idx="3816">
                  <c:v>1.388292E-2</c:v>
                </c:pt>
                <c:pt idx="3817">
                  <c:v>1.4923418000000001E-2</c:v>
                </c:pt>
                <c:pt idx="3818">
                  <c:v>1.8707745000000001E-2</c:v>
                </c:pt>
                <c:pt idx="3819">
                  <c:v>1.4633640999999999E-2</c:v>
                </c:pt>
                <c:pt idx="3820">
                  <c:v>1.4404003E-2</c:v>
                </c:pt>
                <c:pt idx="3821">
                  <c:v>1.2168277E-2</c:v>
                </c:pt>
                <c:pt idx="3822">
                  <c:v>9.5117870000000007E-3</c:v>
                </c:pt>
                <c:pt idx="3823">
                  <c:v>9.2667749999999997E-3</c:v>
                </c:pt>
                <c:pt idx="3824">
                  <c:v>1.3327563000000001E-2</c:v>
                </c:pt>
                <c:pt idx="3825">
                  <c:v>1.3842884E-2</c:v>
                </c:pt>
                <c:pt idx="3826">
                  <c:v>1.5625871999999999E-2</c:v>
                </c:pt>
                <c:pt idx="3827">
                  <c:v>1.3906185999999999E-2</c:v>
                </c:pt>
                <c:pt idx="3828">
                  <c:v>1.3158249E-2</c:v>
                </c:pt>
                <c:pt idx="3829">
                  <c:v>1.4909545E-2</c:v>
                </c:pt>
                <c:pt idx="3830">
                  <c:v>1.4470480000000001E-2</c:v>
                </c:pt>
                <c:pt idx="3831">
                  <c:v>9.7843819999999995E-3</c:v>
                </c:pt>
                <c:pt idx="3832">
                  <c:v>1.6240246999999999E-2</c:v>
                </c:pt>
                <c:pt idx="3833">
                  <c:v>1.9022714E-2</c:v>
                </c:pt>
                <c:pt idx="3834">
                  <c:v>1.4269268E-2</c:v>
                </c:pt>
                <c:pt idx="3835">
                  <c:v>1.6281553000000001E-2</c:v>
                </c:pt>
                <c:pt idx="3836">
                  <c:v>2.3835938000000001E-2</c:v>
                </c:pt>
                <c:pt idx="3837">
                  <c:v>2.2995979E-2</c:v>
                </c:pt>
                <c:pt idx="3838">
                  <c:v>2.37705E-2</c:v>
                </c:pt>
                <c:pt idx="3839">
                  <c:v>2.3564636999999999E-2</c:v>
                </c:pt>
                <c:pt idx="3840">
                  <c:v>2.3792351E-2</c:v>
                </c:pt>
                <c:pt idx="3841">
                  <c:v>2.8062462999999999E-2</c:v>
                </c:pt>
                <c:pt idx="3842">
                  <c:v>2.6988334999999999E-2</c:v>
                </c:pt>
                <c:pt idx="3843">
                  <c:v>2.4082559999999999E-2</c:v>
                </c:pt>
                <c:pt idx="3844">
                  <c:v>2.4933409E-2</c:v>
                </c:pt>
                <c:pt idx="3845">
                  <c:v>3.0379307000000001E-2</c:v>
                </c:pt>
                <c:pt idx="3846">
                  <c:v>3.3288921999999999E-2</c:v>
                </c:pt>
                <c:pt idx="3847">
                  <c:v>2.8661147000000001E-2</c:v>
                </c:pt>
                <c:pt idx="3848">
                  <c:v>2.9472618999999999E-2</c:v>
                </c:pt>
                <c:pt idx="3849">
                  <c:v>2.8579126999999999E-2</c:v>
                </c:pt>
                <c:pt idx="3850">
                  <c:v>3.377372E-2</c:v>
                </c:pt>
                <c:pt idx="3851">
                  <c:v>3.1972893000000002E-2</c:v>
                </c:pt>
                <c:pt idx="3852">
                  <c:v>3.0758397999999999E-2</c:v>
                </c:pt>
                <c:pt idx="3853">
                  <c:v>3.2306227999999999E-2</c:v>
                </c:pt>
                <c:pt idx="3854">
                  <c:v>3.1488013000000002E-2</c:v>
                </c:pt>
                <c:pt idx="3855">
                  <c:v>3.0602777000000001E-2</c:v>
                </c:pt>
                <c:pt idx="3856">
                  <c:v>3.2337256000000002E-2</c:v>
                </c:pt>
                <c:pt idx="3857">
                  <c:v>3.2967626999999999E-2</c:v>
                </c:pt>
                <c:pt idx="3858">
                  <c:v>3.8338459999999998E-2</c:v>
                </c:pt>
                <c:pt idx="3859">
                  <c:v>3.8670555000000002E-2</c:v>
                </c:pt>
                <c:pt idx="3860">
                  <c:v>3.3378753999999997E-2</c:v>
                </c:pt>
                <c:pt idx="3861">
                  <c:v>3.0526239E-2</c:v>
                </c:pt>
                <c:pt idx="3862">
                  <c:v>3.2425120000000002E-2</c:v>
                </c:pt>
                <c:pt idx="3863">
                  <c:v>3.1909532999999997E-2</c:v>
                </c:pt>
                <c:pt idx="3864">
                  <c:v>3.5123054000000001E-2</c:v>
                </c:pt>
                <c:pt idx="3865">
                  <c:v>3.4843686999999998E-2</c:v>
                </c:pt>
                <c:pt idx="3866">
                  <c:v>2.8557903999999999E-2</c:v>
                </c:pt>
                <c:pt idx="3867">
                  <c:v>3.0202937999999999E-2</c:v>
                </c:pt>
                <c:pt idx="3868">
                  <c:v>2.9398148999999998E-2</c:v>
                </c:pt>
                <c:pt idx="3869">
                  <c:v>2.9462862999999999E-2</c:v>
                </c:pt>
                <c:pt idx="3870">
                  <c:v>2.9675198999999999E-2</c:v>
                </c:pt>
                <c:pt idx="3871">
                  <c:v>3.6524846999999999E-2</c:v>
                </c:pt>
                <c:pt idx="3872">
                  <c:v>2.7690350999999998E-2</c:v>
                </c:pt>
                <c:pt idx="3873">
                  <c:v>2.8737505999999999E-2</c:v>
                </c:pt>
                <c:pt idx="3874">
                  <c:v>3.0590618E-2</c:v>
                </c:pt>
                <c:pt idx="3875">
                  <c:v>2.4340712E-2</c:v>
                </c:pt>
                <c:pt idx="3876">
                  <c:v>3.1418755999999999E-2</c:v>
                </c:pt>
                <c:pt idx="3877">
                  <c:v>3.1560969000000001E-2</c:v>
                </c:pt>
                <c:pt idx="3878">
                  <c:v>2.9881610999999999E-2</c:v>
                </c:pt>
                <c:pt idx="3879">
                  <c:v>3.3528011000000003E-2</c:v>
                </c:pt>
                <c:pt idx="3880">
                  <c:v>2.9959982E-2</c:v>
                </c:pt>
                <c:pt idx="3881">
                  <c:v>2.3169987E-2</c:v>
                </c:pt>
                <c:pt idx="3882">
                  <c:v>3.0919304000000002E-2</c:v>
                </c:pt>
                <c:pt idx="3883">
                  <c:v>3.2428778999999998E-2</c:v>
                </c:pt>
                <c:pt idx="3884">
                  <c:v>3.3987920999999997E-2</c:v>
                </c:pt>
                <c:pt idx="3885">
                  <c:v>3.4979150000000001E-2</c:v>
                </c:pt>
                <c:pt idx="3886">
                  <c:v>3.5346839999999997E-2</c:v>
                </c:pt>
                <c:pt idx="3887">
                  <c:v>3.5722081000000003E-2</c:v>
                </c:pt>
                <c:pt idx="3888">
                  <c:v>3.3385769000000003E-2</c:v>
                </c:pt>
                <c:pt idx="3889">
                  <c:v>3.4179658000000002E-2</c:v>
                </c:pt>
                <c:pt idx="3890">
                  <c:v>3.3973879999999998E-2</c:v>
                </c:pt>
                <c:pt idx="3891">
                  <c:v>4.1846982999999997E-2</c:v>
                </c:pt>
                <c:pt idx="3892">
                  <c:v>4.2274776999999999E-2</c:v>
                </c:pt>
                <c:pt idx="3893">
                  <c:v>3.9764747000000003E-2</c:v>
                </c:pt>
                <c:pt idx="3894">
                  <c:v>3.9491452000000003E-2</c:v>
                </c:pt>
                <c:pt idx="3895">
                  <c:v>3.8874662999999997E-2</c:v>
                </c:pt>
                <c:pt idx="3896">
                  <c:v>4.1611678999999999E-2</c:v>
                </c:pt>
                <c:pt idx="3897">
                  <c:v>4.4622116000000003E-2</c:v>
                </c:pt>
                <c:pt idx="3898">
                  <c:v>4.3962631000000002E-2</c:v>
                </c:pt>
                <c:pt idx="3899">
                  <c:v>4.4753055999999999E-2</c:v>
                </c:pt>
                <c:pt idx="3900">
                  <c:v>4.4976518E-2</c:v>
                </c:pt>
                <c:pt idx="3901">
                  <c:v>4.2737066999999997E-2</c:v>
                </c:pt>
                <c:pt idx="3902">
                  <c:v>4.5457706000000001E-2</c:v>
                </c:pt>
                <c:pt idx="3903">
                  <c:v>4.6076356999999998E-2</c:v>
                </c:pt>
                <c:pt idx="3904">
                  <c:v>4.3404738999999998E-2</c:v>
                </c:pt>
                <c:pt idx="3905">
                  <c:v>4.6351794000000002E-2</c:v>
                </c:pt>
                <c:pt idx="3906">
                  <c:v>4.7103986E-2</c:v>
                </c:pt>
                <c:pt idx="3907">
                  <c:v>4.4618989999999997E-2</c:v>
                </c:pt>
                <c:pt idx="3908">
                  <c:v>4.2294297000000002E-2</c:v>
                </c:pt>
                <c:pt idx="3909">
                  <c:v>4.3049570000000002E-2</c:v>
                </c:pt>
                <c:pt idx="3910">
                  <c:v>4.2757344000000003E-2</c:v>
                </c:pt>
                <c:pt idx="3911">
                  <c:v>4.7835193999999998E-2</c:v>
                </c:pt>
                <c:pt idx="3912">
                  <c:v>4.1327599E-2</c:v>
                </c:pt>
                <c:pt idx="3913">
                  <c:v>3.9960864999999998E-2</c:v>
                </c:pt>
                <c:pt idx="3914">
                  <c:v>4.9224228000000002E-2</c:v>
                </c:pt>
                <c:pt idx="3915">
                  <c:v>4.5074489000000002E-2</c:v>
                </c:pt>
                <c:pt idx="3916">
                  <c:v>4.3871526000000001E-2</c:v>
                </c:pt>
                <c:pt idx="3917">
                  <c:v>4.9329940000000003E-2</c:v>
                </c:pt>
                <c:pt idx="3918">
                  <c:v>4.5084263999999999E-2</c:v>
                </c:pt>
                <c:pt idx="3919">
                  <c:v>4.3258670999999999E-2</c:v>
                </c:pt>
                <c:pt idx="3920">
                  <c:v>4.4693007999999999E-2</c:v>
                </c:pt>
                <c:pt idx="3921">
                  <c:v>4.0842614999999999E-2</c:v>
                </c:pt>
                <c:pt idx="3922">
                  <c:v>4.3504067E-2</c:v>
                </c:pt>
                <c:pt idx="3923">
                  <c:v>4.4316336999999997E-2</c:v>
                </c:pt>
                <c:pt idx="3924">
                  <c:v>3.9288964000000003E-2</c:v>
                </c:pt>
                <c:pt idx="3925">
                  <c:v>4.4433660999999999E-2</c:v>
                </c:pt>
                <c:pt idx="3926">
                  <c:v>4.5007814E-2</c:v>
                </c:pt>
                <c:pt idx="3927">
                  <c:v>4.0918529000000002E-2</c:v>
                </c:pt>
                <c:pt idx="3928">
                  <c:v>3.6886618000000003E-2</c:v>
                </c:pt>
                <c:pt idx="3929">
                  <c:v>4.1796956000000003E-2</c:v>
                </c:pt>
                <c:pt idx="3930">
                  <c:v>4.5294284999999997E-2</c:v>
                </c:pt>
                <c:pt idx="3931">
                  <c:v>3.8764476999999999E-2</c:v>
                </c:pt>
                <c:pt idx="3932">
                  <c:v>3.5716566999999998E-2</c:v>
                </c:pt>
                <c:pt idx="3933">
                  <c:v>3.8173064999999999E-2</c:v>
                </c:pt>
                <c:pt idx="3934">
                  <c:v>3.9347786000000003E-2</c:v>
                </c:pt>
                <c:pt idx="3935">
                  <c:v>3.9372556000000003E-2</c:v>
                </c:pt>
                <c:pt idx="3936">
                  <c:v>3.0824867999999998E-2</c:v>
                </c:pt>
                <c:pt idx="3937">
                  <c:v>3.6796473000000003E-2</c:v>
                </c:pt>
                <c:pt idx="3938">
                  <c:v>3.8917065000000001E-2</c:v>
                </c:pt>
                <c:pt idx="3939">
                  <c:v>3.8060325999999998E-2</c:v>
                </c:pt>
                <c:pt idx="3940">
                  <c:v>3.8217018999999998E-2</c:v>
                </c:pt>
                <c:pt idx="3941">
                  <c:v>3.2454471999999998E-2</c:v>
                </c:pt>
                <c:pt idx="3942">
                  <c:v>3.3955578E-2</c:v>
                </c:pt>
                <c:pt idx="3943">
                  <c:v>4.0493105000000001E-2</c:v>
                </c:pt>
                <c:pt idx="3944">
                  <c:v>3.9352394999999998E-2</c:v>
                </c:pt>
                <c:pt idx="3945">
                  <c:v>3.1150389000000001E-2</c:v>
                </c:pt>
                <c:pt idx="3946">
                  <c:v>3.4698706000000003E-2</c:v>
                </c:pt>
                <c:pt idx="3947">
                  <c:v>3.3286698000000003E-2</c:v>
                </c:pt>
                <c:pt idx="3948">
                  <c:v>3.0662602000000001E-2</c:v>
                </c:pt>
                <c:pt idx="3949">
                  <c:v>3.8267519E-2</c:v>
                </c:pt>
                <c:pt idx="3950">
                  <c:v>3.8316573999999999E-2</c:v>
                </c:pt>
                <c:pt idx="3951">
                  <c:v>3.7073676E-2</c:v>
                </c:pt>
                <c:pt idx="3952">
                  <c:v>3.2255105999999999E-2</c:v>
                </c:pt>
                <c:pt idx="3953">
                  <c:v>3.0341091000000001E-2</c:v>
                </c:pt>
                <c:pt idx="3954">
                  <c:v>2.9047112999999999E-2</c:v>
                </c:pt>
                <c:pt idx="3955">
                  <c:v>4.0158354E-2</c:v>
                </c:pt>
                <c:pt idx="3956">
                  <c:v>4.0268086000000002E-2</c:v>
                </c:pt>
                <c:pt idx="3957">
                  <c:v>3.0779513000000001E-2</c:v>
                </c:pt>
                <c:pt idx="3958">
                  <c:v>3.7038289000000002E-2</c:v>
                </c:pt>
                <c:pt idx="3959">
                  <c:v>4.0087610000000003E-2</c:v>
                </c:pt>
                <c:pt idx="3960">
                  <c:v>3.2362670000000003E-2</c:v>
                </c:pt>
                <c:pt idx="3961">
                  <c:v>3.0347720000000002E-2</c:v>
                </c:pt>
                <c:pt idx="3962">
                  <c:v>3.7624616E-2</c:v>
                </c:pt>
                <c:pt idx="3963">
                  <c:v>4.2909924000000002E-2</c:v>
                </c:pt>
                <c:pt idx="3964">
                  <c:v>3.6461707000000003E-2</c:v>
                </c:pt>
                <c:pt idx="3965">
                  <c:v>3.5461425999999997E-2</c:v>
                </c:pt>
                <c:pt idx="3966">
                  <c:v>3.3207964E-2</c:v>
                </c:pt>
                <c:pt idx="3967">
                  <c:v>3.9248011999999999E-2</c:v>
                </c:pt>
                <c:pt idx="3968">
                  <c:v>4.5098666000000003E-2</c:v>
                </c:pt>
                <c:pt idx="3969">
                  <c:v>3.7121165999999997E-2</c:v>
                </c:pt>
                <c:pt idx="3970">
                  <c:v>3.5358444000000003E-2</c:v>
                </c:pt>
                <c:pt idx="3971">
                  <c:v>4.0130295000000003E-2</c:v>
                </c:pt>
                <c:pt idx="3972">
                  <c:v>3.7883591000000001E-2</c:v>
                </c:pt>
                <c:pt idx="3973">
                  <c:v>3.7447367000000002E-2</c:v>
                </c:pt>
                <c:pt idx="3974">
                  <c:v>3.5242435000000003E-2</c:v>
                </c:pt>
                <c:pt idx="3975">
                  <c:v>3.8764465999999997E-2</c:v>
                </c:pt>
                <c:pt idx="3976">
                  <c:v>4.4187377999999999E-2</c:v>
                </c:pt>
                <c:pt idx="3977">
                  <c:v>4.0291703999999998E-2</c:v>
                </c:pt>
                <c:pt idx="3978">
                  <c:v>4.0862374E-2</c:v>
                </c:pt>
                <c:pt idx="3979">
                  <c:v>4.0585934999999997E-2</c:v>
                </c:pt>
                <c:pt idx="3980">
                  <c:v>3.7428349E-2</c:v>
                </c:pt>
                <c:pt idx="3981">
                  <c:v>4.0450501999999999E-2</c:v>
                </c:pt>
                <c:pt idx="3982">
                  <c:v>3.8421511999999998E-2</c:v>
                </c:pt>
                <c:pt idx="3983">
                  <c:v>3.6849983000000003E-2</c:v>
                </c:pt>
                <c:pt idx="3984">
                  <c:v>4.1725401000000002E-2</c:v>
                </c:pt>
                <c:pt idx="3985">
                  <c:v>4.0241751999999999E-2</c:v>
                </c:pt>
                <c:pt idx="3986">
                  <c:v>3.5776230999999999E-2</c:v>
                </c:pt>
                <c:pt idx="3987">
                  <c:v>3.4280334000000003E-2</c:v>
                </c:pt>
                <c:pt idx="3988">
                  <c:v>3.8696554000000001E-2</c:v>
                </c:pt>
                <c:pt idx="3989">
                  <c:v>3.9987121E-2</c:v>
                </c:pt>
                <c:pt idx="3990">
                  <c:v>3.6423095000000003E-2</c:v>
                </c:pt>
                <c:pt idx="3991">
                  <c:v>3.9501183000000002E-2</c:v>
                </c:pt>
                <c:pt idx="3992">
                  <c:v>3.5673602999999998E-2</c:v>
                </c:pt>
                <c:pt idx="3993">
                  <c:v>3.7562313999999999E-2</c:v>
                </c:pt>
                <c:pt idx="3994">
                  <c:v>3.8197882000000002E-2</c:v>
                </c:pt>
                <c:pt idx="3995">
                  <c:v>3.3644944000000003E-2</c:v>
                </c:pt>
                <c:pt idx="3996">
                  <c:v>3.7393152999999998E-2</c:v>
                </c:pt>
                <c:pt idx="3997">
                  <c:v>3.5479403999999999E-2</c:v>
                </c:pt>
                <c:pt idx="3998">
                  <c:v>3.5247124999999997E-2</c:v>
                </c:pt>
                <c:pt idx="3999">
                  <c:v>3.3519536000000003E-2</c:v>
                </c:pt>
                <c:pt idx="4000">
                  <c:v>2.9220585E-2</c:v>
                </c:pt>
                <c:pt idx="4001">
                  <c:v>3.5719494999999997E-2</c:v>
                </c:pt>
                <c:pt idx="4002">
                  <c:v>3.5070746999999999E-2</c:v>
                </c:pt>
                <c:pt idx="4003">
                  <c:v>2.9881576E-2</c:v>
                </c:pt>
                <c:pt idx="4004">
                  <c:v>2.6724931E-2</c:v>
                </c:pt>
                <c:pt idx="4005">
                  <c:v>3.4738383999999997E-2</c:v>
                </c:pt>
                <c:pt idx="4006">
                  <c:v>3.2254346000000003E-2</c:v>
                </c:pt>
                <c:pt idx="4007">
                  <c:v>3.2472193000000003E-2</c:v>
                </c:pt>
                <c:pt idx="4008">
                  <c:v>3.1123344000000001E-2</c:v>
                </c:pt>
                <c:pt idx="4009">
                  <c:v>3.1066350999999999E-2</c:v>
                </c:pt>
                <c:pt idx="4010">
                  <c:v>2.7892991999999998E-2</c:v>
                </c:pt>
                <c:pt idx="4011">
                  <c:v>2.6011202000000001E-2</c:v>
                </c:pt>
                <c:pt idx="4012">
                  <c:v>3.0169234E-2</c:v>
                </c:pt>
                <c:pt idx="4013">
                  <c:v>3.0804663999999999E-2</c:v>
                </c:pt>
                <c:pt idx="4014">
                  <c:v>3.6758129E-2</c:v>
                </c:pt>
                <c:pt idx="4015">
                  <c:v>2.9721524999999999E-2</c:v>
                </c:pt>
                <c:pt idx="4016">
                  <c:v>2.3076526999999999E-2</c:v>
                </c:pt>
                <c:pt idx="4017">
                  <c:v>3.2468162000000002E-2</c:v>
                </c:pt>
                <c:pt idx="4018">
                  <c:v>3.7168086000000003E-2</c:v>
                </c:pt>
                <c:pt idx="4019">
                  <c:v>3.2612479999999999E-2</c:v>
                </c:pt>
                <c:pt idx="4020">
                  <c:v>3.1406249999999997E-2</c:v>
                </c:pt>
                <c:pt idx="4021">
                  <c:v>2.9264273E-2</c:v>
                </c:pt>
                <c:pt idx="4022">
                  <c:v>2.8869039999999999E-2</c:v>
                </c:pt>
                <c:pt idx="4023">
                  <c:v>3.1560428000000001E-2</c:v>
                </c:pt>
                <c:pt idx="4024">
                  <c:v>3.4365643000000001E-2</c:v>
                </c:pt>
                <c:pt idx="4025">
                  <c:v>2.7781510999999998E-2</c:v>
                </c:pt>
                <c:pt idx="4026">
                  <c:v>3.1889769999999998E-2</c:v>
                </c:pt>
                <c:pt idx="4027">
                  <c:v>3.5086895999999999E-2</c:v>
                </c:pt>
                <c:pt idx="4028">
                  <c:v>2.9878853E-2</c:v>
                </c:pt>
                <c:pt idx="4029">
                  <c:v>3.1642400000000001E-2</c:v>
                </c:pt>
                <c:pt idx="4030">
                  <c:v>3.3123239999999998E-2</c:v>
                </c:pt>
                <c:pt idx="4031">
                  <c:v>3.3208463000000001E-2</c:v>
                </c:pt>
                <c:pt idx="4032">
                  <c:v>3.4792095000000002E-2</c:v>
                </c:pt>
                <c:pt idx="4033">
                  <c:v>3.3223227000000001E-2</c:v>
                </c:pt>
                <c:pt idx="4034">
                  <c:v>3.4494087E-2</c:v>
                </c:pt>
                <c:pt idx="4035">
                  <c:v>3.4518324000000003E-2</c:v>
                </c:pt>
                <c:pt idx="4036">
                  <c:v>3.4022018000000001E-2</c:v>
                </c:pt>
                <c:pt idx="4037">
                  <c:v>3.4961316999999999E-2</c:v>
                </c:pt>
                <c:pt idx="4038">
                  <c:v>4.0354472000000002E-2</c:v>
                </c:pt>
                <c:pt idx="4039">
                  <c:v>3.6002602000000002E-2</c:v>
                </c:pt>
                <c:pt idx="4040">
                  <c:v>3.3416554000000001E-2</c:v>
                </c:pt>
                <c:pt idx="4041">
                  <c:v>3.9161256999999998E-2</c:v>
                </c:pt>
                <c:pt idx="4042">
                  <c:v>3.5667683999999998E-2</c:v>
                </c:pt>
                <c:pt idx="4043">
                  <c:v>3.3895082999999999E-2</c:v>
                </c:pt>
                <c:pt idx="4044">
                  <c:v>3.9666563000000002E-2</c:v>
                </c:pt>
                <c:pt idx="4045">
                  <c:v>3.7981845E-2</c:v>
                </c:pt>
                <c:pt idx="4046">
                  <c:v>3.6656052000000001E-2</c:v>
                </c:pt>
                <c:pt idx="4047">
                  <c:v>3.6653124000000002E-2</c:v>
                </c:pt>
                <c:pt idx="4048">
                  <c:v>3.5618674000000003E-2</c:v>
                </c:pt>
                <c:pt idx="4049">
                  <c:v>3.4224242000000002E-2</c:v>
                </c:pt>
                <c:pt idx="4050">
                  <c:v>3.169582E-2</c:v>
                </c:pt>
                <c:pt idx="4051">
                  <c:v>3.3002100999999999E-2</c:v>
                </c:pt>
                <c:pt idx="4052">
                  <c:v>3.5751025999999998E-2</c:v>
                </c:pt>
                <c:pt idx="4053">
                  <c:v>3.1056938999999999E-2</c:v>
                </c:pt>
                <c:pt idx="4054">
                  <c:v>2.9950731000000001E-2</c:v>
                </c:pt>
                <c:pt idx="4055">
                  <c:v>2.3363399999999999E-2</c:v>
                </c:pt>
                <c:pt idx="4056">
                  <c:v>3.2180618000000001E-2</c:v>
                </c:pt>
                <c:pt idx="4057">
                  <c:v>3.1462896999999997E-2</c:v>
                </c:pt>
                <c:pt idx="4058">
                  <c:v>2.6651840999999999E-2</c:v>
                </c:pt>
                <c:pt idx="4059">
                  <c:v>2.7734416000000001E-2</c:v>
                </c:pt>
                <c:pt idx="4060">
                  <c:v>2.6085411999999999E-2</c:v>
                </c:pt>
                <c:pt idx="4061">
                  <c:v>1.9996626E-2</c:v>
                </c:pt>
                <c:pt idx="4062">
                  <c:v>1.9295603000000001E-2</c:v>
                </c:pt>
                <c:pt idx="4063">
                  <c:v>2.3197665999999999E-2</c:v>
                </c:pt>
                <c:pt idx="4064">
                  <c:v>2.7231198000000002E-2</c:v>
                </c:pt>
                <c:pt idx="4065">
                  <c:v>2.9500742999999999E-2</c:v>
                </c:pt>
                <c:pt idx="4066">
                  <c:v>2.880311E-2</c:v>
                </c:pt>
                <c:pt idx="4067">
                  <c:v>3.6103367999999997E-2</c:v>
                </c:pt>
                <c:pt idx="4068">
                  <c:v>4.2528219999999999E-2</c:v>
                </c:pt>
                <c:pt idx="4069">
                  <c:v>2.6968968999999999E-2</c:v>
                </c:pt>
                <c:pt idx="4070">
                  <c:v>2.5371083999999999E-2</c:v>
                </c:pt>
                <c:pt idx="4071">
                  <c:v>3.1457204000000002E-2</c:v>
                </c:pt>
                <c:pt idx="4072">
                  <c:v>3.1502034999999998E-2</c:v>
                </c:pt>
                <c:pt idx="4073">
                  <c:v>3.1534526E-2</c:v>
                </c:pt>
                <c:pt idx="4074">
                  <c:v>2.7602194E-2</c:v>
                </c:pt>
                <c:pt idx="4075">
                  <c:v>2.9719407E-2</c:v>
                </c:pt>
                <c:pt idx="4076">
                  <c:v>3.4056518000000001E-2</c:v>
                </c:pt>
                <c:pt idx="4077">
                  <c:v>3.147991E-2</c:v>
                </c:pt>
                <c:pt idx="4078">
                  <c:v>2.6740011000000001E-2</c:v>
                </c:pt>
                <c:pt idx="4079">
                  <c:v>2.8104614E-2</c:v>
                </c:pt>
                <c:pt idx="4080">
                  <c:v>2.1557766999999999E-2</c:v>
                </c:pt>
                <c:pt idx="4081">
                  <c:v>2.2784950000000002E-2</c:v>
                </c:pt>
                <c:pt idx="4082">
                  <c:v>2.1565489E-2</c:v>
                </c:pt>
                <c:pt idx="4083">
                  <c:v>1.6810612999999999E-2</c:v>
                </c:pt>
                <c:pt idx="4084">
                  <c:v>1.3121236999999999E-2</c:v>
                </c:pt>
                <c:pt idx="4085">
                  <c:v>1.6048317999999999E-2</c:v>
                </c:pt>
                <c:pt idx="4086">
                  <c:v>3.714878E-3</c:v>
                </c:pt>
                <c:pt idx="4087">
                  <c:v>7.4688690000000004E-3</c:v>
                </c:pt>
                <c:pt idx="4088">
                  <c:v>7.517134E-3</c:v>
                </c:pt>
                <c:pt idx="4089">
                  <c:v>-1.4720989999999999E-3</c:v>
                </c:pt>
                <c:pt idx="4090">
                  <c:v>-2.0180469999999998E-3</c:v>
                </c:pt>
                <c:pt idx="4091">
                  <c:v>-7.8743379999999998E-3</c:v>
                </c:pt>
                <c:pt idx="4092">
                  <c:v>-6.7569500000000003E-3</c:v>
                </c:pt>
                <c:pt idx="4093">
                  <c:v>-5.6245740000000002E-3</c:v>
                </c:pt>
                <c:pt idx="4094">
                  <c:v>-1.3090307000000001E-2</c:v>
                </c:pt>
                <c:pt idx="4095">
                  <c:v>-1.7446705999999999E-2</c:v>
                </c:pt>
                <c:pt idx="4096">
                  <c:v>-1.6793234000000001E-2</c:v>
                </c:pt>
                <c:pt idx="4097">
                  <c:v>-1.7121602E-2</c:v>
                </c:pt>
                <c:pt idx="4098">
                  <c:v>-2.4602260000000001E-2</c:v>
                </c:pt>
                <c:pt idx="4099">
                  <c:v>-2.5286425000000001E-2</c:v>
                </c:pt>
                <c:pt idx="4100">
                  <c:v>-2.3739308000000001E-2</c:v>
                </c:pt>
                <c:pt idx="4101">
                  <c:v>-2.1848731E-2</c:v>
                </c:pt>
                <c:pt idx="4102">
                  <c:v>-2.7071036E-2</c:v>
                </c:pt>
                <c:pt idx="4103">
                  <c:v>-3.4503120999999998E-2</c:v>
                </c:pt>
                <c:pt idx="4104">
                  <c:v>-2.6885815E-2</c:v>
                </c:pt>
                <c:pt idx="4105">
                  <c:v>-2.439709E-2</c:v>
                </c:pt>
                <c:pt idx="4106">
                  <c:v>-3.3910020999999999E-2</c:v>
                </c:pt>
                <c:pt idx="4107">
                  <c:v>-3.5721770999999999E-2</c:v>
                </c:pt>
                <c:pt idx="4108">
                  <c:v>-3.0290141999999999E-2</c:v>
                </c:pt>
                <c:pt idx="4109">
                  <c:v>-2.0213537E-2</c:v>
                </c:pt>
                <c:pt idx="4110">
                  <c:v>-2.6694885000000002E-2</c:v>
                </c:pt>
                <c:pt idx="4111">
                  <c:v>-3.7205584E-2</c:v>
                </c:pt>
                <c:pt idx="4112">
                  <c:v>-2.4166554E-2</c:v>
                </c:pt>
                <c:pt idx="4113">
                  <c:v>-1.6950719E-2</c:v>
                </c:pt>
                <c:pt idx="4114">
                  <c:v>-2.5791273999999999E-2</c:v>
                </c:pt>
                <c:pt idx="4115">
                  <c:v>-2.9538609E-2</c:v>
                </c:pt>
                <c:pt idx="4116">
                  <c:v>-2.0676061999999999E-2</c:v>
                </c:pt>
                <c:pt idx="4117">
                  <c:v>-7.9615970000000008E-3</c:v>
                </c:pt>
                <c:pt idx="4118">
                  <c:v>-1.5946447999999998E-2</c:v>
                </c:pt>
                <c:pt idx="4119">
                  <c:v>-2.1832831E-2</c:v>
                </c:pt>
                <c:pt idx="4120">
                  <c:v>-2.1277036999999999E-2</c:v>
                </c:pt>
                <c:pt idx="4121">
                  <c:v>-1.6131810999999999E-2</c:v>
                </c:pt>
                <c:pt idx="4122">
                  <c:v>-1.3963018000000001E-2</c:v>
                </c:pt>
                <c:pt idx="4123">
                  <c:v>-1.2006127E-2</c:v>
                </c:pt>
                <c:pt idx="4124">
                  <c:v>-1.5057757E-2</c:v>
                </c:pt>
                <c:pt idx="4125">
                  <c:v>-1.6897470000000001E-2</c:v>
                </c:pt>
                <c:pt idx="4126">
                  <c:v>-7.8576229999999993E-3</c:v>
                </c:pt>
                <c:pt idx="4127">
                  <c:v>-1.0572981E-2</c:v>
                </c:pt>
                <c:pt idx="4128">
                  <c:v>-1.5400296000000001E-2</c:v>
                </c:pt>
                <c:pt idx="4129">
                  <c:v>-7.319201E-3</c:v>
                </c:pt>
                <c:pt idx="4130">
                  <c:v>-7.523587E-3</c:v>
                </c:pt>
                <c:pt idx="4131">
                  <c:v>-9.7726270000000007E-3</c:v>
                </c:pt>
                <c:pt idx="4132">
                  <c:v>-4.9017690000000003E-3</c:v>
                </c:pt>
                <c:pt idx="4133">
                  <c:v>-9.7745550000000007E-3</c:v>
                </c:pt>
                <c:pt idx="4134">
                  <c:v>-1.4554071999999999E-2</c:v>
                </c:pt>
                <c:pt idx="4135">
                  <c:v>-9.7212340000000005E-3</c:v>
                </c:pt>
                <c:pt idx="4136">
                  <c:v>-2.8814500000000001E-4</c:v>
                </c:pt>
                <c:pt idx="4137">
                  <c:v>-1.2172768E-2</c:v>
                </c:pt>
                <c:pt idx="4138">
                  <c:v>-6.6839789999999996E-3</c:v>
                </c:pt>
                <c:pt idx="4139">
                  <c:v>-7.48326E-4</c:v>
                </c:pt>
                <c:pt idx="4140">
                  <c:v>-3.7051290000000001E-3</c:v>
                </c:pt>
                <c:pt idx="4141">
                  <c:v>-9.5779320000000008E-3</c:v>
                </c:pt>
                <c:pt idx="4142">
                  <c:v>-4.9331310000000003E-3</c:v>
                </c:pt>
                <c:pt idx="4143">
                  <c:v>-2.2614470000000002E-3</c:v>
                </c:pt>
                <c:pt idx="4144">
                  <c:v>-3.1400930000000001E-3</c:v>
                </c:pt>
                <c:pt idx="4145">
                  <c:v>-4.5896519999999996E-3</c:v>
                </c:pt>
                <c:pt idx="4146">
                  <c:v>-4.8600930000000002E-3</c:v>
                </c:pt>
                <c:pt idx="4147">
                  <c:v>6.5025300000000005E-4</c:v>
                </c:pt>
                <c:pt idx="4148">
                  <c:v>-1.6197869999999999E-3</c:v>
                </c:pt>
                <c:pt idx="4149">
                  <c:v>-6.7740689999999998E-3</c:v>
                </c:pt>
                <c:pt idx="4150">
                  <c:v>-3.6890410000000001E-3</c:v>
                </c:pt>
                <c:pt idx="4151">
                  <c:v>9.8986699999999996E-4</c:v>
                </c:pt>
                <c:pt idx="4152">
                  <c:v>-5.5417440000000004E-3</c:v>
                </c:pt>
                <c:pt idx="4153">
                  <c:v>-5.4578539999999998E-3</c:v>
                </c:pt>
                <c:pt idx="4154">
                  <c:v>-6.5370369999999999E-3</c:v>
                </c:pt>
                <c:pt idx="4155">
                  <c:v>-2.5494850000000002E-3</c:v>
                </c:pt>
                <c:pt idx="4156">
                  <c:v>-1.6122440000000001E-3</c:v>
                </c:pt>
                <c:pt idx="4157">
                  <c:v>-8.7614990000000007E-3</c:v>
                </c:pt>
                <c:pt idx="4158">
                  <c:v>-2.9121329999999999E-3</c:v>
                </c:pt>
                <c:pt idx="4159">
                  <c:v>-4.6027070000000002E-3</c:v>
                </c:pt>
                <c:pt idx="4160">
                  <c:v>-6.593079E-3</c:v>
                </c:pt>
                <c:pt idx="4161">
                  <c:v>-5.3749490000000004E-3</c:v>
                </c:pt>
                <c:pt idx="4162">
                  <c:v>-8.9816679999999999E-3</c:v>
                </c:pt>
                <c:pt idx="4163">
                  <c:v>-7.4586059999999996E-3</c:v>
                </c:pt>
                <c:pt idx="4164">
                  <c:v>-7.7267070000000002E-3</c:v>
                </c:pt>
                <c:pt idx="4165">
                  <c:v>-8.1312410000000009E-3</c:v>
                </c:pt>
                <c:pt idx="4166">
                  <c:v>-8.4049399999999996E-3</c:v>
                </c:pt>
                <c:pt idx="4167">
                  <c:v>-1.1523235999999999E-2</c:v>
                </c:pt>
                <c:pt idx="4168">
                  <c:v>-1.1046076E-2</c:v>
                </c:pt>
                <c:pt idx="4169">
                  <c:v>-1.3094046999999999E-2</c:v>
                </c:pt>
                <c:pt idx="4170">
                  <c:v>-7.8576280000000002E-3</c:v>
                </c:pt>
                <c:pt idx="4171">
                  <c:v>-7.9942490000000001E-3</c:v>
                </c:pt>
                <c:pt idx="4172">
                  <c:v>-1.2978194E-2</c:v>
                </c:pt>
                <c:pt idx="4173">
                  <c:v>-8.5498899999999992E-3</c:v>
                </c:pt>
                <c:pt idx="4174">
                  <c:v>-5.1299379999999997E-3</c:v>
                </c:pt>
                <c:pt idx="4175">
                  <c:v>-1.0670911999999999E-2</c:v>
                </c:pt>
                <c:pt idx="4176">
                  <c:v>-7.9943299999999991E-3</c:v>
                </c:pt>
                <c:pt idx="4177">
                  <c:v>-5.9154660000000003E-3</c:v>
                </c:pt>
                <c:pt idx="4178">
                  <c:v>-8.4741320000000005E-3</c:v>
                </c:pt>
                <c:pt idx="4179">
                  <c:v>-6.9111240000000003E-3</c:v>
                </c:pt>
                <c:pt idx="4180">
                  <c:v>-7.9948680000000005E-3</c:v>
                </c:pt>
                <c:pt idx="4181">
                  <c:v>-5.4020140000000001E-3</c:v>
                </c:pt>
                <c:pt idx="4182">
                  <c:v>-4.5878179999999996E-3</c:v>
                </c:pt>
                <c:pt idx="4183">
                  <c:v>-3.9227400000000002E-4</c:v>
                </c:pt>
                <c:pt idx="4184">
                  <c:v>-7.3924199999999998E-4</c:v>
                </c:pt>
                <c:pt idx="4185">
                  <c:v>-3.0399469999999999E-3</c:v>
                </c:pt>
                <c:pt idx="4186">
                  <c:v>-5.2892900000000003E-4</c:v>
                </c:pt>
                <c:pt idx="4187">
                  <c:v>2.0162539999999999E-3</c:v>
                </c:pt>
                <c:pt idx="4188">
                  <c:v>-2.8263849999999998E-3</c:v>
                </c:pt>
                <c:pt idx="4189">
                  <c:v>-1.7834909999999999E-3</c:v>
                </c:pt>
                <c:pt idx="4190">
                  <c:v>1.720442E-3</c:v>
                </c:pt>
                <c:pt idx="4191">
                  <c:v>-1.6069109999999999E-3</c:v>
                </c:pt>
                <c:pt idx="4192">
                  <c:v>-3.1582300000000002E-4</c:v>
                </c:pt>
                <c:pt idx="4193">
                  <c:v>-3.6442409999999999E-3</c:v>
                </c:pt>
                <c:pt idx="4194">
                  <c:v>-4.7696600000000002E-3</c:v>
                </c:pt>
                <c:pt idx="4195">
                  <c:v>-3.3768259999999999E-3</c:v>
                </c:pt>
                <c:pt idx="4196">
                  <c:v>-2.4774929999999999E-3</c:v>
                </c:pt>
                <c:pt idx="4197">
                  <c:v>-5.9864740000000003E-3</c:v>
                </c:pt>
                <c:pt idx="4198">
                  <c:v>-6.4599899999999997E-3</c:v>
                </c:pt>
                <c:pt idx="4199">
                  <c:v>-1.391195E-3</c:v>
                </c:pt>
                <c:pt idx="4200">
                  <c:v>-6.5987179999999999E-3</c:v>
                </c:pt>
                <c:pt idx="4201">
                  <c:v>-6.1739450000000001E-3</c:v>
                </c:pt>
                <c:pt idx="4202">
                  <c:v>-5.98498E-3</c:v>
                </c:pt>
                <c:pt idx="4203">
                  <c:v>-8.8777060000000008E-3</c:v>
                </c:pt>
                <c:pt idx="4204">
                  <c:v>-5.3641920000000003E-3</c:v>
                </c:pt>
                <c:pt idx="4205">
                  <c:v>-5.8313100000000001E-3</c:v>
                </c:pt>
                <c:pt idx="4206">
                  <c:v>-1.0650537999999999E-2</c:v>
                </c:pt>
                <c:pt idx="4207">
                  <c:v>-4.9276720000000001E-3</c:v>
                </c:pt>
                <c:pt idx="4208">
                  <c:v>-1.01586E-2</c:v>
                </c:pt>
                <c:pt idx="4209">
                  <c:v>-9.653132E-3</c:v>
                </c:pt>
                <c:pt idx="4210">
                  <c:v>-4.0587100000000001E-3</c:v>
                </c:pt>
                <c:pt idx="4211">
                  <c:v>-9.4689209999999999E-3</c:v>
                </c:pt>
                <c:pt idx="4212">
                  <c:v>-7.2354530000000002E-3</c:v>
                </c:pt>
                <c:pt idx="4213">
                  <c:v>-5.2213040000000004E-3</c:v>
                </c:pt>
                <c:pt idx="4214">
                  <c:v>-4.7688009999999996E-3</c:v>
                </c:pt>
                <c:pt idx="4215">
                  <c:v>-7.8681879999999999E-3</c:v>
                </c:pt>
                <c:pt idx="4216">
                  <c:v>-6.9581119999999998E-3</c:v>
                </c:pt>
                <c:pt idx="4217">
                  <c:v>-4.971128E-3</c:v>
                </c:pt>
                <c:pt idx="4218">
                  <c:v>-4.7869050000000002E-3</c:v>
                </c:pt>
                <c:pt idx="4219">
                  <c:v>-9.4218700000000006E-3</c:v>
                </c:pt>
                <c:pt idx="4220">
                  <c:v>-4.2923739999999998E-3</c:v>
                </c:pt>
                <c:pt idx="4221">
                  <c:v>-8.3443739999999999E-3</c:v>
                </c:pt>
                <c:pt idx="4222">
                  <c:v>-5.896737E-3</c:v>
                </c:pt>
                <c:pt idx="4223">
                  <c:v>-4.886067E-3</c:v>
                </c:pt>
                <c:pt idx="4224">
                  <c:v>-4.8471679999999998E-3</c:v>
                </c:pt>
                <c:pt idx="4225">
                  <c:v>-6.1808790000000002E-3</c:v>
                </c:pt>
                <c:pt idx="4226">
                  <c:v>-4.4657400000000002E-3</c:v>
                </c:pt>
                <c:pt idx="4227">
                  <c:v>-7.4775090000000002E-3</c:v>
                </c:pt>
                <c:pt idx="4228">
                  <c:v>-5.7684709999999998E-3</c:v>
                </c:pt>
                <c:pt idx="4229">
                  <c:v>-6.379933E-3</c:v>
                </c:pt>
                <c:pt idx="4230">
                  <c:v>-6.022983E-3</c:v>
                </c:pt>
                <c:pt idx="4231">
                  <c:v>-5.7707820000000003E-3</c:v>
                </c:pt>
                <c:pt idx="4232">
                  <c:v>-5.4590250000000002E-3</c:v>
                </c:pt>
                <c:pt idx="4233">
                  <c:v>-4.6584790000000001E-3</c:v>
                </c:pt>
                <c:pt idx="4234">
                  <c:v>-3.8055609999999998E-3</c:v>
                </c:pt>
                <c:pt idx="4235">
                  <c:v>-3.7525639999999999E-3</c:v>
                </c:pt>
                <c:pt idx="4236">
                  <c:v>-4.8530099999999996E-3</c:v>
                </c:pt>
                <c:pt idx="4237">
                  <c:v>-5.8197370000000002E-3</c:v>
                </c:pt>
                <c:pt idx="4238">
                  <c:v>-1.685813E-3</c:v>
                </c:pt>
                <c:pt idx="4239">
                  <c:v>-1.4719620000000001E-3</c:v>
                </c:pt>
                <c:pt idx="4240">
                  <c:v>-3.1458829999999999E-3</c:v>
                </c:pt>
                <c:pt idx="4241">
                  <c:v>-2.2697030000000001E-3</c:v>
                </c:pt>
                <c:pt idx="4242">
                  <c:v>-2.8571299999999998E-3</c:v>
                </c:pt>
                <c:pt idx="4243">
                  <c:v>3.4974390000000002E-3</c:v>
                </c:pt>
                <c:pt idx="4244">
                  <c:v>2.2612999999999999E-3</c:v>
                </c:pt>
                <c:pt idx="4245">
                  <c:v>-5.4565409999999996E-3</c:v>
                </c:pt>
                <c:pt idx="4246">
                  <c:v>-4.4701059999999997E-3</c:v>
                </c:pt>
                <c:pt idx="4247">
                  <c:v>1.3465040000000001E-3</c:v>
                </c:pt>
                <c:pt idx="4248">
                  <c:v>4.0931209999999999E-3</c:v>
                </c:pt>
                <c:pt idx="4249">
                  <c:v>-4.349899E-3</c:v>
                </c:pt>
                <c:pt idx="4250">
                  <c:v>1.346603E-3</c:v>
                </c:pt>
                <c:pt idx="4251" formatCode="0.00E+00">
                  <c:v>-5.5018600000000002E-5</c:v>
                </c:pt>
                <c:pt idx="4252">
                  <c:v>-9.8474799999999992E-4</c:v>
                </c:pt>
                <c:pt idx="4253">
                  <c:v>-1.785827E-3</c:v>
                </c:pt>
                <c:pt idx="4254">
                  <c:v>-2.7779299999999997E-4</c:v>
                </c:pt>
                <c:pt idx="4255">
                  <c:v>-1.616564E-3</c:v>
                </c:pt>
                <c:pt idx="4256">
                  <c:v>-4.3994530000000002E-3</c:v>
                </c:pt>
                <c:pt idx="4257">
                  <c:v>-2.6678660000000001E-3</c:v>
                </c:pt>
                <c:pt idx="4258">
                  <c:v>-4.2900580000000002E-3</c:v>
                </c:pt>
                <c:pt idx="4259">
                  <c:v>-8.7926649999999999E-3</c:v>
                </c:pt>
                <c:pt idx="4260">
                  <c:v>-1.0188206999999999E-2</c:v>
                </c:pt>
                <c:pt idx="4261">
                  <c:v>-9.5826039999999998E-3</c:v>
                </c:pt>
                <c:pt idx="4262">
                  <c:v>-3.2990839999999999E-3</c:v>
                </c:pt>
                <c:pt idx="4263">
                  <c:v>-7.9649430000000004E-3</c:v>
                </c:pt>
                <c:pt idx="4264">
                  <c:v>-1.1764350999999999E-2</c:v>
                </c:pt>
                <c:pt idx="4265">
                  <c:v>-8.3027750000000001E-3</c:v>
                </c:pt>
                <c:pt idx="4266">
                  <c:v>-7.0875349999999998E-3</c:v>
                </c:pt>
                <c:pt idx="4267">
                  <c:v>-9.8894459999999997E-3</c:v>
                </c:pt>
                <c:pt idx="4268">
                  <c:v>-9.0295380000000001E-3</c:v>
                </c:pt>
                <c:pt idx="4269">
                  <c:v>-8.7027679999999996E-3</c:v>
                </c:pt>
                <c:pt idx="4270">
                  <c:v>-6.9944580000000003E-3</c:v>
                </c:pt>
                <c:pt idx="4271">
                  <c:v>-7.3755569999999996E-3</c:v>
                </c:pt>
                <c:pt idx="4272">
                  <c:v>-4.980356E-3</c:v>
                </c:pt>
                <c:pt idx="4273">
                  <c:v>-9.0280940000000004E-3</c:v>
                </c:pt>
                <c:pt idx="4274">
                  <c:v>-5.3963539999999999E-3</c:v>
                </c:pt>
                <c:pt idx="4275">
                  <c:v>-8.7244199999999997E-4</c:v>
                </c:pt>
                <c:pt idx="4276">
                  <c:v>-1.335393E-3</c:v>
                </c:pt>
                <c:pt idx="4277">
                  <c:v>-8.6265950000000008E-3</c:v>
                </c:pt>
                <c:pt idx="4278">
                  <c:v>-4.1626780000000004E-3</c:v>
                </c:pt>
                <c:pt idx="4279">
                  <c:v>-3.0793040000000002E-3</c:v>
                </c:pt>
                <c:pt idx="4280">
                  <c:v>-1.708633E-3</c:v>
                </c:pt>
                <c:pt idx="4281">
                  <c:v>-3.1810940000000002E-3</c:v>
                </c:pt>
                <c:pt idx="4282">
                  <c:v>-3.232815E-3</c:v>
                </c:pt>
                <c:pt idx="4283">
                  <c:v>1.498557E-3</c:v>
                </c:pt>
                <c:pt idx="4284">
                  <c:v>-3.9248909999999998E-3</c:v>
                </c:pt>
                <c:pt idx="4285">
                  <c:v>-1.934711E-3</c:v>
                </c:pt>
                <c:pt idx="4286">
                  <c:v>-2.9280180000000001E-3</c:v>
                </c:pt>
                <c:pt idx="4287">
                  <c:v>-3.2787570000000002E-3</c:v>
                </c:pt>
                <c:pt idx="4288">
                  <c:v>-5.3770129999999999E-3</c:v>
                </c:pt>
                <c:pt idx="4289">
                  <c:v>-5.516829E-3</c:v>
                </c:pt>
                <c:pt idx="4290">
                  <c:v>-6.3797860000000001E-3</c:v>
                </c:pt>
                <c:pt idx="4291">
                  <c:v>-6.2785860000000001E-3</c:v>
                </c:pt>
                <c:pt idx="4292">
                  <c:v>-6.9482349999999997E-3</c:v>
                </c:pt>
                <c:pt idx="4293">
                  <c:v>-7.1170799999999996E-3</c:v>
                </c:pt>
                <c:pt idx="4294">
                  <c:v>-7.1539810000000002E-3</c:v>
                </c:pt>
                <c:pt idx="4295">
                  <c:v>-9.3777210000000003E-3</c:v>
                </c:pt>
                <c:pt idx="4296">
                  <c:v>-9.8978580000000007E-3</c:v>
                </c:pt>
                <c:pt idx="4297">
                  <c:v>-9.9884069999999995E-3</c:v>
                </c:pt>
                <c:pt idx="4298">
                  <c:v>-6.8213459999999998E-3</c:v>
                </c:pt>
                <c:pt idx="4299">
                  <c:v>-3.096915E-3</c:v>
                </c:pt>
                <c:pt idx="4300">
                  <c:v>-1.1413628E-2</c:v>
                </c:pt>
                <c:pt idx="4301">
                  <c:v>-1.1448516000000001E-2</c:v>
                </c:pt>
                <c:pt idx="4302">
                  <c:v>-3.6574770000000001E-3</c:v>
                </c:pt>
                <c:pt idx="4303">
                  <c:v>-6.8194479999999997E-3</c:v>
                </c:pt>
                <c:pt idx="4304">
                  <c:v>-1.3579622E-2</c:v>
                </c:pt>
                <c:pt idx="4305">
                  <c:v>-1.2079196E-2</c:v>
                </c:pt>
                <c:pt idx="4306">
                  <c:v>-3.4520729999999999E-3</c:v>
                </c:pt>
                <c:pt idx="4307">
                  <c:v>-5.1101569999999997E-3</c:v>
                </c:pt>
                <c:pt idx="4308">
                  <c:v>-8.6690389999999999E-3</c:v>
                </c:pt>
                <c:pt idx="4309">
                  <c:v>-7.9752859999999998E-3</c:v>
                </c:pt>
                <c:pt idx="4310">
                  <c:v>-5.3613929999999999E-3</c:v>
                </c:pt>
                <c:pt idx="4311">
                  <c:v>-1.8047409999999999E-3</c:v>
                </c:pt>
                <c:pt idx="4312">
                  <c:v>-5.9048379999999999E-3</c:v>
                </c:pt>
                <c:pt idx="4313">
                  <c:v>-8.0747820000000008E-3</c:v>
                </c:pt>
                <c:pt idx="4314">
                  <c:v>-4.0120499999999996E-3</c:v>
                </c:pt>
                <c:pt idx="4315">
                  <c:v>-5.4056820000000002E-3</c:v>
                </c:pt>
                <c:pt idx="4316">
                  <c:v>-2.1515789999999998E-3</c:v>
                </c:pt>
                <c:pt idx="4317">
                  <c:v>-2.4546469999999999E-3</c:v>
                </c:pt>
                <c:pt idx="4318">
                  <c:v>-3.9733540000000001E-3</c:v>
                </c:pt>
                <c:pt idx="4319">
                  <c:v>-5.3028040000000004E-3</c:v>
                </c:pt>
                <c:pt idx="4320">
                  <c:v>-8.3468840000000006E-3</c:v>
                </c:pt>
                <c:pt idx="4321">
                  <c:v>-7.3391430000000002E-3</c:v>
                </c:pt>
                <c:pt idx="4322">
                  <c:v>-7.9982040000000001E-3</c:v>
                </c:pt>
                <c:pt idx="4323">
                  <c:v>-4.5398219999999998E-3</c:v>
                </c:pt>
                <c:pt idx="4324">
                  <c:v>-1.0581981000000001E-2</c:v>
                </c:pt>
                <c:pt idx="4325">
                  <c:v>-1.0733515000000001E-2</c:v>
                </c:pt>
                <c:pt idx="4326">
                  <c:v>-1.0637281E-2</c:v>
                </c:pt>
                <c:pt idx="4327">
                  <c:v>-1.2892446E-2</c:v>
                </c:pt>
                <c:pt idx="4328">
                  <c:v>-1.0176381999999999E-2</c:v>
                </c:pt>
                <c:pt idx="4329">
                  <c:v>-1.0021119E-2</c:v>
                </c:pt>
                <c:pt idx="4330">
                  <c:v>-1.2074296999999999E-2</c:v>
                </c:pt>
                <c:pt idx="4331">
                  <c:v>-6.0430370000000002E-3</c:v>
                </c:pt>
                <c:pt idx="4332">
                  <c:v>-1.1793440000000001E-2</c:v>
                </c:pt>
                <c:pt idx="4333">
                  <c:v>-1.1967877E-2</c:v>
                </c:pt>
                <c:pt idx="4334">
                  <c:v>-1.2270771E-2</c:v>
                </c:pt>
                <c:pt idx="4335">
                  <c:v>-6.0054180000000002E-3</c:v>
                </c:pt>
                <c:pt idx="4336">
                  <c:v>-6.425399E-3</c:v>
                </c:pt>
                <c:pt idx="4337">
                  <c:v>-1.0895248999999999E-2</c:v>
                </c:pt>
                <c:pt idx="4338">
                  <c:v>-7.688004E-3</c:v>
                </c:pt>
                <c:pt idx="4339">
                  <c:v>-9.8544659999999992E-3</c:v>
                </c:pt>
                <c:pt idx="4340">
                  <c:v>-4.7007569999999999E-3</c:v>
                </c:pt>
                <c:pt idx="4341">
                  <c:v>-1.1218844E-2</c:v>
                </c:pt>
                <c:pt idx="4342">
                  <c:v>-1.1911006E-2</c:v>
                </c:pt>
                <c:pt idx="4343">
                  <c:v>-1.2410882E-2</c:v>
                </c:pt>
                <c:pt idx="4344">
                  <c:v>-4.8332679999999999E-3</c:v>
                </c:pt>
                <c:pt idx="4345">
                  <c:v>-3.8409749999999999E-3</c:v>
                </c:pt>
                <c:pt idx="4346">
                  <c:v>-6.1548569999999997E-3</c:v>
                </c:pt>
                <c:pt idx="4347">
                  <c:v>-4.5441769999999999E-3</c:v>
                </c:pt>
                <c:pt idx="4348">
                  <c:v>-6.4721479999999996E-3</c:v>
                </c:pt>
                <c:pt idx="4349">
                  <c:v>-1.6686050000000001E-3</c:v>
                </c:pt>
                <c:pt idx="4350">
                  <c:v>-6.0981389999999998E-3</c:v>
                </c:pt>
                <c:pt idx="4351">
                  <c:v>-9.333081E-3</c:v>
                </c:pt>
                <c:pt idx="4352">
                  <c:v>-3.6027960000000001E-3</c:v>
                </c:pt>
                <c:pt idx="4353">
                  <c:v>-4.535168E-3</c:v>
                </c:pt>
                <c:pt idx="4354">
                  <c:v>-6.3124440000000004E-3</c:v>
                </c:pt>
                <c:pt idx="4355">
                  <c:v>-7.4690549999999996E-3</c:v>
                </c:pt>
                <c:pt idx="4356">
                  <c:v>-1.9132260000000001E-3</c:v>
                </c:pt>
                <c:pt idx="4357">
                  <c:v>-4.0062040000000002E-3</c:v>
                </c:pt>
                <c:pt idx="4358">
                  <c:v>-4.2949709999999999E-3</c:v>
                </c:pt>
                <c:pt idx="4359">
                  <c:v>-5.5101710000000003E-3</c:v>
                </c:pt>
                <c:pt idx="4360">
                  <c:v>-3.9147189999999997E-3</c:v>
                </c:pt>
                <c:pt idx="4361">
                  <c:v>-2.4371979999999998E-3</c:v>
                </c:pt>
                <c:pt idx="4362">
                  <c:v>-9.191645E-3</c:v>
                </c:pt>
                <c:pt idx="4363">
                  <c:v>-9.2694100000000005E-3</c:v>
                </c:pt>
                <c:pt idx="4364">
                  <c:v>-4.2558029999999998E-3</c:v>
                </c:pt>
                <c:pt idx="4365">
                  <c:v>-3.9948129999999998E-3</c:v>
                </c:pt>
                <c:pt idx="4366">
                  <c:v>-7.1688949999999998E-3</c:v>
                </c:pt>
                <c:pt idx="4367">
                  <c:v>-1.0258961E-2</c:v>
                </c:pt>
                <c:pt idx="4368">
                  <c:v>-4.7533870000000004E-3</c:v>
                </c:pt>
                <c:pt idx="4369">
                  <c:v>4.2859199999999999E-4</c:v>
                </c:pt>
                <c:pt idx="4370">
                  <c:v>-5.0656570000000003E-3</c:v>
                </c:pt>
                <c:pt idx="4371">
                  <c:v>-7.147184E-3</c:v>
                </c:pt>
                <c:pt idx="4372">
                  <c:v>-6.3761310000000002E-3</c:v>
                </c:pt>
                <c:pt idx="4373">
                  <c:v>-2.70017E-3</c:v>
                </c:pt>
                <c:pt idx="4374" formatCode="0.00E+00">
                  <c:v>6.2061099999999994E-5</c:v>
                </c:pt>
                <c:pt idx="4375">
                  <c:v>-2.5555600000000001E-3</c:v>
                </c:pt>
                <c:pt idx="4376">
                  <c:v>-3.6508389999999999E-3</c:v>
                </c:pt>
                <c:pt idx="4377">
                  <c:v>-1.369042E-3</c:v>
                </c:pt>
                <c:pt idx="4378">
                  <c:v>-2.97351E-3</c:v>
                </c:pt>
                <c:pt idx="4379">
                  <c:v>-5.4473209999999998E-3</c:v>
                </c:pt>
                <c:pt idx="4380">
                  <c:v>-3.9099699999999996E-3</c:v>
                </c:pt>
                <c:pt idx="4381">
                  <c:v>-1.095808E-3</c:v>
                </c:pt>
                <c:pt idx="4382">
                  <c:v>-4.4395300000000002E-4</c:v>
                </c:pt>
                <c:pt idx="4383">
                  <c:v>-1.1366410000000001E-3</c:v>
                </c:pt>
                <c:pt idx="4384">
                  <c:v>-3.7240099999999998E-3</c:v>
                </c:pt>
                <c:pt idx="4385">
                  <c:v>-4.5710999999999999E-4</c:v>
                </c:pt>
                <c:pt idx="4386">
                  <c:v>6.7031399999999998E-4</c:v>
                </c:pt>
                <c:pt idx="4387">
                  <c:v>-5.8059610000000001E-3</c:v>
                </c:pt>
                <c:pt idx="4388">
                  <c:v>3.5775450000000001E-3</c:v>
                </c:pt>
                <c:pt idx="4389">
                  <c:v>-2.3716900000000001E-3</c:v>
                </c:pt>
                <c:pt idx="4390">
                  <c:v>2.676739E-3</c:v>
                </c:pt>
                <c:pt idx="4391">
                  <c:v>-5.1612399999999997E-4</c:v>
                </c:pt>
                <c:pt idx="4392">
                  <c:v>1.379758E-3</c:v>
                </c:pt>
                <c:pt idx="4393">
                  <c:v>4.9689010000000004E-3</c:v>
                </c:pt>
                <c:pt idx="4394">
                  <c:v>-2.238491E-3</c:v>
                </c:pt>
                <c:pt idx="4395">
                  <c:v>3.2400199999999999E-4</c:v>
                </c:pt>
                <c:pt idx="4396">
                  <c:v>-5.0282119999999998E-3</c:v>
                </c:pt>
                <c:pt idx="4397">
                  <c:v>1.427291E-3</c:v>
                </c:pt>
                <c:pt idx="4398" formatCode="0.00E+00">
                  <c:v>-4.33205E-5</c:v>
                </c:pt>
                <c:pt idx="4399">
                  <c:v>-5.6948149999999998E-3</c:v>
                </c:pt>
                <c:pt idx="4400">
                  <c:v>-5.9643270000000002E-3</c:v>
                </c:pt>
                <c:pt idx="4401">
                  <c:v>-1.2215030000000001E-3</c:v>
                </c:pt>
                <c:pt idx="4402">
                  <c:v>1.5999499999999999E-3</c:v>
                </c:pt>
                <c:pt idx="4403">
                  <c:v>-6.7421360000000001E-3</c:v>
                </c:pt>
                <c:pt idx="4404">
                  <c:v>-8.3978730000000001E-3</c:v>
                </c:pt>
                <c:pt idx="4405">
                  <c:v>-7.0710859999999999E-3</c:v>
                </c:pt>
                <c:pt idx="4406">
                  <c:v>-8.9086919999999993E-3</c:v>
                </c:pt>
                <c:pt idx="4407">
                  <c:v>-1.0892746999999999E-2</c:v>
                </c:pt>
                <c:pt idx="4408">
                  <c:v>-1.0715919000000001E-2</c:v>
                </c:pt>
                <c:pt idx="4409">
                  <c:v>-1.0266908999999999E-2</c:v>
                </c:pt>
                <c:pt idx="4410">
                  <c:v>-7.9073549999999996E-3</c:v>
                </c:pt>
                <c:pt idx="4411">
                  <c:v>-8.8221510000000003E-3</c:v>
                </c:pt>
                <c:pt idx="4412">
                  <c:v>-7.268371E-3</c:v>
                </c:pt>
                <c:pt idx="4413">
                  <c:v>-1.3669545E-2</c:v>
                </c:pt>
                <c:pt idx="4414">
                  <c:v>-1.1769398E-2</c:v>
                </c:pt>
                <c:pt idx="4415">
                  <c:v>-8.7523029999999995E-3</c:v>
                </c:pt>
                <c:pt idx="4416">
                  <c:v>-1.2467232999999999E-2</c:v>
                </c:pt>
                <c:pt idx="4417">
                  <c:v>-1.0593167000000001E-2</c:v>
                </c:pt>
                <c:pt idx="4418">
                  <c:v>-1.3477889999999999E-2</c:v>
                </c:pt>
                <c:pt idx="4419">
                  <c:v>-1.235004E-2</c:v>
                </c:pt>
                <c:pt idx="4420">
                  <c:v>-1.0404039E-2</c:v>
                </c:pt>
                <c:pt idx="4421">
                  <c:v>-1.1171294E-2</c:v>
                </c:pt>
                <c:pt idx="4422">
                  <c:v>-1.2370094999999999E-2</c:v>
                </c:pt>
                <c:pt idx="4423">
                  <c:v>-1.2418831E-2</c:v>
                </c:pt>
                <c:pt idx="4424">
                  <c:v>-1.2488106000000001E-2</c:v>
                </c:pt>
                <c:pt idx="4425">
                  <c:v>-7.4568619999999999E-3</c:v>
                </c:pt>
                <c:pt idx="4426">
                  <c:v>-9.8016900000000001E-3</c:v>
                </c:pt>
                <c:pt idx="4427">
                  <c:v>-1.6462787999999999E-2</c:v>
                </c:pt>
                <c:pt idx="4428">
                  <c:v>-9.7175000000000004E-3</c:v>
                </c:pt>
                <c:pt idx="4429">
                  <c:v>-3.8625399999999998E-3</c:v>
                </c:pt>
                <c:pt idx="4430">
                  <c:v>-1.1595314000000001E-2</c:v>
                </c:pt>
                <c:pt idx="4431">
                  <c:v>-7.5552989999999997E-3</c:v>
                </c:pt>
                <c:pt idx="4432">
                  <c:v>-6.6134920000000003E-3</c:v>
                </c:pt>
                <c:pt idx="4433">
                  <c:v>-8.6297709999999996E-3</c:v>
                </c:pt>
                <c:pt idx="4434">
                  <c:v>-6.3945269999999997E-3</c:v>
                </c:pt>
                <c:pt idx="4435">
                  <c:v>-9.0686069999999994E-3</c:v>
                </c:pt>
                <c:pt idx="4436">
                  <c:v>-4.3991869999999997E-3</c:v>
                </c:pt>
                <c:pt idx="4437">
                  <c:v>-6.8279899999999999E-3</c:v>
                </c:pt>
                <c:pt idx="4438">
                  <c:v>-7.3401949999999999E-3</c:v>
                </c:pt>
                <c:pt idx="4439">
                  <c:v>-5.9747919999999996E-3</c:v>
                </c:pt>
                <c:pt idx="4440">
                  <c:v>-1.0091958999999999E-2</c:v>
                </c:pt>
                <c:pt idx="4441">
                  <c:v>-7.3486380000000002E-3</c:v>
                </c:pt>
                <c:pt idx="4442">
                  <c:v>-9.3148429999999997E-3</c:v>
                </c:pt>
                <c:pt idx="4443">
                  <c:v>-9.5212379999999996E-3</c:v>
                </c:pt>
                <c:pt idx="4444">
                  <c:v>-8.1500759999999992E-3</c:v>
                </c:pt>
                <c:pt idx="4445">
                  <c:v>-8.1804359999999993E-3</c:v>
                </c:pt>
                <c:pt idx="4446">
                  <c:v>-1.3434646999999999E-2</c:v>
                </c:pt>
                <c:pt idx="4447">
                  <c:v>-1.1935286999999999E-2</c:v>
                </c:pt>
                <c:pt idx="4448">
                  <c:v>-1.1814478999999999E-2</c:v>
                </c:pt>
                <c:pt idx="4449">
                  <c:v>-1.2498112E-2</c:v>
                </c:pt>
                <c:pt idx="4450">
                  <c:v>-1.4133257999999999E-2</c:v>
                </c:pt>
                <c:pt idx="4451">
                  <c:v>-1.6266715000000001E-2</c:v>
                </c:pt>
                <c:pt idx="4452">
                  <c:v>-1.5188963999999999E-2</c:v>
                </c:pt>
                <c:pt idx="4453">
                  <c:v>-1.1954555E-2</c:v>
                </c:pt>
                <c:pt idx="4454">
                  <c:v>-1.6911704E-2</c:v>
                </c:pt>
                <c:pt idx="4455">
                  <c:v>-1.6729277000000001E-2</c:v>
                </c:pt>
                <c:pt idx="4456">
                  <c:v>-1.9295211999999999E-2</c:v>
                </c:pt>
                <c:pt idx="4457">
                  <c:v>-1.6944173999999999E-2</c:v>
                </c:pt>
                <c:pt idx="4458">
                  <c:v>-1.4325421E-2</c:v>
                </c:pt>
                <c:pt idx="4459">
                  <c:v>-1.6892975000000001E-2</c:v>
                </c:pt>
                <c:pt idx="4460">
                  <c:v>-1.6117163E-2</c:v>
                </c:pt>
                <c:pt idx="4461">
                  <c:v>-1.3450538999999999E-2</c:v>
                </c:pt>
                <c:pt idx="4462">
                  <c:v>-1.249278E-2</c:v>
                </c:pt>
                <c:pt idx="4463">
                  <c:v>-1.1520992000000001E-2</c:v>
                </c:pt>
                <c:pt idx="4464">
                  <c:v>-1.1901398000000001E-2</c:v>
                </c:pt>
                <c:pt idx="4465">
                  <c:v>-1.1932824E-2</c:v>
                </c:pt>
                <c:pt idx="4466">
                  <c:v>-7.7500549999999996E-3</c:v>
                </c:pt>
                <c:pt idx="4467">
                  <c:v>-5.9931680000000001E-3</c:v>
                </c:pt>
                <c:pt idx="4468">
                  <c:v>-7.9610919999999995E-3</c:v>
                </c:pt>
                <c:pt idx="4469">
                  <c:v>-4.5466530000000003E-3</c:v>
                </c:pt>
                <c:pt idx="4470">
                  <c:v>-3.0300240000000001E-3</c:v>
                </c:pt>
                <c:pt idx="4471">
                  <c:v>-6.8377900000000003E-4</c:v>
                </c:pt>
                <c:pt idx="4472">
                  <c:v>-1.088957E-3</c:v>
                </c:pt>
                <c:pt idx="4473">
                  <c:v>-1.5163939999999999E-3</c:v>
                </c:pt>
                <c:pt idx="4474" formatCode="0.00E+00">
                  <c:v>-7.8634599999999994E-5</c:v>
                </c:pt>
                <c:pt idx="4475">
                  <c:v>4.056456E-3</c:v>
                </c:pt>
                <c:pt idx="4476">
                  <c:v>3.3440729999999999E-3</c:v>
                </c:pt>
                <c:pt idx="4477">
                  <c:v>1.598904E-3</c:v>
                </c:pt>
                <c:pt idx="4478">
                  <c:v>4.2208330000000002E-3</c:v>
                </c:pt>
                <c:pt idx="4479">
                  <c:v>4.3044559999999999E-3</c:v>
                </c:pt>
                <c:pt idx="4480">
                  <c:v>7.3363539999999998E-3</c:v>
                </c:pt>
                <c:pt idx="4481">
                  <c:v>6.6045169999999999E-3</c:v>
                </c:pt>
                <c:pt idx="4482">
                  <c:v>5.7096339999999999E-3</c:v>
                </c:pt>
                <c:pt idx="4483">
                  <c:v>8.7949059999999999E-3</c:v>
                </c:pt>
                <c:pt idx="4484">
                  <c:v>1.0692962E-2</c:v>
                </c:pt>
                <c:pt idx="4485">
                  <c:v>8.4178220000000002E-3</c:v>
                </c:pt>
                <c:pt idx="4486">
                  <c:v>9.4554410000000002E-3</c:v>
                </c:pt>
                <c:pt idx="4487">
                  <c:v>8.6746029999999995E-3</c:v>
                </c:pt>
                <c:pt idx="4488">
                  <c:v>9.1077780000000004E-3</c:v>
                </c:pt>
                <c:pt idx="4489">
                  <c:v>1.1855895E-2</c:v>
                </c:pt>
                <c:pt idx="4490">
                  <c:v>6.2078740000000004E-3</c:v>
                </c:pt>
                <c:pt idx="4491">
                  <c:v>7.9096340000000005E-3</c:v>
                </c:pt>
                <c:pt idx="4492">
                  <c:v>1.0027536E-2</c:v>
                </c:pt>
                <c:pt idx="4493">
                  <c:v>8.5092680000000004E-3</c:v>
                </c:pt>
                <c:pt idx="4494">
                  <c:v>1.0320823999999999E-2</c:v>
                </c:pt>
                <c:pt idx="4495">
                  <c:v>7.1873479999999997E-3</c:v>
                </c:pt>
                <c:pt idx="4496">
                  <c:v>5.5320070000000002E-3</c:v>
                </c:pt>
                <c:pt idx="4497">
                  <c:v>7.7608069999999998E-3</c:v>
                </c:pt>
                <c:pt idx="4498">
                  <c:v>6.6118920000000003E-3</c:v>
                </c:pt>
                <c:pt idx="4499">
                  <c:v>4.7942849999999997E-3</c:v>
                </c:pt>
                <c:pt idx="4500">
                  <c:v>2.0972619999999999E-3</c:v>
                </c:pt>
                <c:pt idx="4501">
                  <c:v>4.6283299999999999E-3</c:v>
                </c:pt>
                <c:pt idx="4502">
                  <c:v>-7.0218699999999995E-4</c:v>
                </c:pt>
                <c:pt idx="4503">
                  <c:v>6.6028699999999996E-4</c:v>
                </c:pt>
                <c:pt idx="4504">
                  <c:v>3.7826769999999999E-3</c:v>
                </c:pt>
                <c:pt idx="4505">
                  <c:v>2.668676E-3</c:v>
                </c:pt>
                <c:pt idx="4506">
                  <c:v>1.237773E-3</c:v>
                </c:pt>
                <c:pt idx="4507">
                  <c:v>-2.77641E-3</c:v>
                </c:pt>
                <c:pt idx="4508">
                  <c:v>-6.6680999999999999E-4</c:v>
                </c:pt>
                <c:pt idx="4509">
                  <c:v>-2.6849529999999999E-3</c:v>
                </c:pt>
                <c:pt idx="4510">
                  <c:v>-4.8829099999999996E-4</c:v>
                </c:pt>
                <c:pt idx="4511">
                  <c:v>-5.5424380000000002E-3</c:v>
                </c:pt>
                <c:pt idx="4512">
                  <c:v>-7.1163229999999999E-3</c:v>
                </c:pt>
                <c:pt idx="4513">
                  <c:v>-7.087828E-3</c:v>
                </c:pt>
                <c:pt idx="4514">
                  <c:v>-4.3485670000000002E-3</c:v>
                </c:pt>
                <c:pt idx="4515">
                  <c:v>-1.1717267E-2</c:v>
                </c:pt>
                <c:pt idx="4516">
                  <c:v>-1.197375E-2</c:v>
                </c:pt>
                <c:pt idx="4517">
                  <c:v>-1.1664556E-2</c:v>
                </c:pt>
                <c:pt idx="4518">
                  <c:v>-6.7675360000000002E-3</c:v>
                </c:pt>
                <c:pt idx="4519">
                  <c:v>-1.0808883E-2</c:v>
                </c:pt>
                <c:pt idx="4520">
                  <c:v>-1.0625903000000001E-2</c:v>
                </c:pt>
                <c:pt idx="4521">
                  <c:v>-9.8280209999999993E-3</c:v>
                </c:pt>
                <c:pt idx="4522">
                  <c:v>-8.8168989999999996E-3</c:v>
                </c:pt>
                <c:pt idx="4523">
                  <c:v>-8.3210190000000007E-3</c:v>
                </c:pt>
                <c:pt idx="4524">
                  <c:v>-1.0280591E-2</c:v>
                </c:pt>
                <c:pt idx="4525">
                  <c:v>-1.1770098E-2</c:v>
                </c:pt>
                <c:pt idx="4526">
                  <c:v>-6.7012840000000001E-3</c:v>
                </c:pt>
                <c:pt idx="4527">
                  <c:v>-7.1878430000000002E-3</c:v>
                </c:pt>
                <c:pt idx="4528">
                  <c:v>-1.0817019000000001E-2</c:v>
                </c:pt>
                <c:pt idx="4529">
                  <c:v>-4.8962800000000003E-3</c:v>
                </c:pt>
                <c:pt idx="4530">
                  <c:v>-3.9584140000000004E-3</c:v>
                </c:pt>
                <c:pt idx="4531">
                  <c:v>-2.6537309999999999E-3</c:v>
                </c:pt>
                <c:pt idx="4532">
                  <c:v>-5.2840550000000002E-3</c:v>
                </c:pt>
                <c:pt idx="4533">
                  <c:v>-3.2078549999999999E-3</c:v>
                </c:pt>
                <c:pt idx="4534">
                  <c:v>-2.041251E-3</c:v>
                </c:pt>
                <c:pt idx="4535">
                  <c:v>1.1199210000000001E-3</c:v>
                </c:pt>
                <c:pt idx="4536">
                  <c:v>9.0796799999999999E-4</c:v>
                </c:pt>
                <c:pt idx="4537">
                  <c:v>1.772163E-3</c:v>
                </c:pt>
                <c:pt idx="4538">
                  <c:v>2.0903250000000001E-3</c:v>
                </c:pt>
                <c:pt idx="4539">
                  <c:v>4.4181940000000003E-3</c:v>
                </c:pt>
                <c:pt idx="4540">
                  <c:v>4.3414600000000001E-3</c:v>
                </c:pt>
                <c:pt idx="4541">
                  <c:v>1.592279E-3</c:v>
                </c:pt>
                <c:pt idx="4542">
                  <c:v>2.87828E-3</c:v>
                </c:pt>
                <c:pt idx="4543">
                  <c:v>3.0228899999999999E-3</c:v>
                </c:pt>
                <c:pt idx="4544">
                  <c:v>1.4044120000000001E-3</c:v>
                </c:pt>
                <c:pt idx="4545">
                  <c:v>-1.325861E-3</c:v>
                </c:pt>
                <c:pt idx="4546">
                  <c:v>-2.260761E-3</c:v>
                </c:pt>
                <c:pt idx="4547">
                  <c:v>2.48736E-4</c:v>
                </c:pt>
                <c:pt idx="4548">
                  <c:v>-2.250592E-3</c:v>
                </c:pt>
                <c:pt idx="4549">
                  <c:v>-5.2098960000000003E-3</c:v>
                </c:pt>
                <c:pt idx="4550">
                  <c:v>-1.1526139999999999E-3</c:v>
                </c:pt>
                <c:pt idx="4551">
                  <c:v>-5.9532279999999996E-3</c:v>
                </c:pt>
                <c:pt idx="4552">
                  <c:v>-8.3561729999999997E-3</c:v>
                </c:pt>
                <c:pt idx="4553">
                  <c:v>-7.3654760000000001E-3</c:v>
                </c:pt>
                <c:pt idx="4554">
                  <c:v>-7.8959459999999992E-3</c:v>
                </c:pt>
                <c:pt idx="4555">
                  <c:v>-8.2136610000000006E-3</c:v>
                </c:pt>
                <c:pt idx="4556">
                  <c:v>-1.5591188000000001E-2</c:v>
                </c:pt>
                <c:pt idx="4557">
                  <c:v>-9.7551359999999993E-3</c:v>
                </c:pt>
                <c:pt idx="4558">
                  <c:v>-9.7278620000000003E-3</c:v>
                </c:pt>
                <c:pt idx="4559">
                  <c:v>-8.5408910000000001E-3</c:v>
                </c:pt>
                <c:pt idx="4560">
                  <c:v>-1.1889406999999999E-2</c:v>
                </c:pt>
                <c:pt idx="4561">
                  <c:v>-1.1581279E-2</c:v>
                </c:pt>
                <c:pt idx="4562">
                  <c:v>-1.2672231000000001E-2</c:v>
                </c:pt>
                <c:pt idx="4563">
                  <c:v>-9.3440789999999999E-3</c:v>
                </c:pt>
                <c:pt idx="4564">
                  <c:v>-1.1314357000000001E-2</c:v>
                </c:pt>
                <c:pt idx="4565">
                  <c:v>-9.3947500000000003E-3</c:v>
                </c:pt>
                <c:pt idx="4566">
                  <c:v>-1.0729248E-2</c:v>
                </c:pt>
                <c:pt idx="4567">
                  <c:v>-7.4884460000000002E-3</c:v>
                </c:pt>
                <c:pt idx="4568">
                  <c:v>-7.1613969999999999E-3</c:v>
                </c:pt>
                <c:pt idx="4569">
                  <c:v>-1.0719647000000001E-2</c:v>
                </c:pt>
                <c:pt idx="4570">
                  <c:v>-8.4093310000000008E-3</c:v>
                </c:pt>
                <c:pt idx="4571">
                  <c:v>-4.2902189999999996E-3</c:v>
                </c:pt>
                <c:pt idx="4572">
                  <c:v>-1.5344849999999999E-3</c:v>
                </c:pt>
                <c:pt idx="4573">
                  <c:v>-1.9749720000000002E-3</c:v>
                </c:pt>
                <c:pt idx="4574">
                  <c:v>-4.514105E-3</c:v>
                </c:pt>
                <c:pt idx="4575">
                  <c:v>-1.33738E-4</c:v>
                </c:pt>
                <c:pt idx="4576">
                  <c:v>-3.6699749999999998E-3</c:v>
                </c:pt>
                <c:pt idx="4577">
                  <c:v>2.3495679999999998E-3</c:v>
                </c:pt>
                <c:pt idx="4578" formatCode="0.00E+00">
                  <c:v>8.7634100000000002E-5</c:v>
                </c:pt>
                <c:pt idx="4579">
                  <c:v>-8.7989199999999996E-4</c:v>
                </c:pt>
                <c:pt idx="4580">
                  <c:v>2.6111709999999998E-3</c:v>
                </c:pt>
                <c:pt idx="4581">
                  <c:v>1.87747E-3</c:v>
                </c:pt>
                <c:pt idx="4582">
                  <c:v>-2.0587629999999999E-3</c:v>
                </c:pt>
                <c:pt idx="4583">
                  <c:v>-1.589514E-3</c:v>
                </c:pt>
                <c:pt idx="4584">
                  <c:v>2.1825100000000001E-4</c:v>
                </c:pt>
                <c:pt idx="4585">
                  <c:v>-6.0626400000000002E-4</c:v>
                </c:pt>
                <c:pt idx="4586">
                  <c:v>-3.4156490000000002E-3</c:v>
                </c:pt>
                <c:pt idx="4587">
                  <c:v>-2.2710230000000001E-3</c:v>
                </c:pt>
                <c:pt idx="4588">
                  <c:v>-3.2980599999999998E-3</c:v>
                </c:pt>
                <c:pt idx="4589">
                  <c:v>-5.1841109999999999E-3</c:v>
                </c:pt>
                <c:pt idx="4590">
                  <c:v>-7.0106500000000002E-3</c:v>
                </c:pt>
                <c:pt idx="4591">
                  <c:v>-8.6833819999999999E-3</c:v>
                </c:pt>
                <c:pt idx="4592">
                  <c:v>-9.1132169999999998E-3</c:v>
                </c:pt>
                <c:pt idx="4593">
                  <c:v>-1.1550008E-2</c:v>
                </c:pt>
                <c:pt idx="4594">
                  <c:v>-1.244989E-2</c:v>
                </c:pt>
                <c:pt idx="4595">
                  <c:v>-1.0433721999999999E-2</c:v>
                </c:pt>
                <c:pt idx="4596">
                  <c:v>-1.3084168E-2</c:v>
                </c:pt>
                <c:pt idx="4597">
                  <c:v>-1.4516950000000001E-2</c:v>
                </c:pt>
                <c:pt idx="4598">
                  <c:v>-1.2564072000000001E-2</c:v>
                </c:pt>
                <c:pt idx="4599">
                  <c:v>-1.3358760000000001E-2</c:v>
                </c:pt>
                <c:pt idx="4600">
                  <c:v>-1.3186546E-2</c:v>
                </c:pt>
                <c:pt idx="4601">
                  <c:v>-1.3812922E-2</c:v>
                </c:pt>
                <c:pt idx="4602">
                  <c:v>-1.5266253E-2</c:v>
                </c:pt>
                <c:pt idx="4603">
                  <c:v>-1.1256864E-2</c:v>
                </c:pt>
                <c:pt idx="4604">
                  <c:v>-1.6527116000000001E-2</c:v>
                </c:pt>
                <c:pt idx="4605">
                  <c:v>-1.2192288000000001E-2</c:v>
                </c:pt>
                <c:pt idx="4606">
                  <c:v>-1.3972234E-2</c:v>
                </c:pt>
                <c:pt idx="4607">
                  <c:v>-1.0685894E-2</c:v>
                </c:pt>
                <c:pt idx="4608">
                  <c:v>-1.2454662E-2</c:v>
                </c:pt>
                <c:pt idx="4609">
                  <c:v>-1.0272201E-2</c:v>
                </c:pt>
                <c:pt idx="4610">
                  <c:v>-1.3670168999999999E-2</c:v>
                </c:pt>
                <c:pt idx="4611">
                  <c:v>-8.1904490000000007E-3</c:v>
                </c:pt>
                <c:pt idx="4612">
                  <c:v>-9.3187840000000001E-3</c:v>
                </c:pt>
                <c:pt idx="4613">
                  <c:v>-7.5104969999999997E-3</c:v>
                </c:pt>
                <c:pt idx="4614">
                  <c:v>-8.073963E-3</c:v>
                </c:pt>
                <c:pt idx="4615">
                  <c:v>-4.790552E-3</c:v>
                </c:pt>
                <c:pt idx="4616">
                  <c:v>-1.9239960000000001E-3</c:v>
                </c:pt>
                <c:pt idx="4617">
                  <c:v>-4.6880910000000001E-3</c:v>
                </c:pt>
                <c:pt idx="4618">
                  <c:v>1.1940329999999999E-3</c:v>
                </c:pt>
                <c:pt idx="4619">
                  <c:v>7.3783400000000004E-4</c:v>
                </c:pt>
                <c:pt idx="4620">
                  <c:v>1.4701740000000001E-3</c:v>
                </c:pt>
                <c:pt idx="4621">
                  <c:v>1.7268200000000001E-4</c:v>
                </c:pt>
                <c:pt idx="4622">
                  <c:v>2.524433E-3</c:v>
                </c:pt>
                <c:pt idx="4623">
                  <c:v>2.4634460000000002E-3</c:v>
                </c:pt>
                <c:pt idx="4624">
                  <c:v>-6.7523400000000003E-4</c:v>
                </c:pt>
                <c:pt idx="4625">
                  <c:v>5.1642800000000003E-3</c:v>
                </c:pt>
                <c:pt idx="4626">
                  <c:v>-4.8005900000000002E-4</c:v>
                </c:pt>
                <c:pt idx="4627">
                  <c:v>1.9546030000000001E-3</c:v>
                </c:pt>
                <c:pt idx="4628">
                  <c:v>3.7098230000000001E-3</c:v>
                </c:pt>
                <c:pt idx="4629">
                  <c:v>3.7713429999999999E-3</c:v>
                </c:pt>
                <c:pt idx="4630">
                  <c:v>3.8168989999999999E-3</c:v>
                </c:pt>
                <c:pt idx="4631">
                  <c:v>2.096231E-3</c:v>
                </c:pt>
                <c:pt idx="4632" formatCode="0.00E+00">
                  <c:v>-2.7825099999999999E-5</c:v>
                </c:pt>
                <c:pt idx="4633">
                  <c:v>-4.7843199999999999E-4</c:v>
                </c:pt>
                <c:pt idx="4634">
                  <c:v>-4.8261199999999999E-4</c:v>
                </c:pt>
                <c:pt idx="4635">
                  <c:v>-6.3760800000000001E-4</c:v>
                </c:pt>
                <c:pt idx="4636">
                  <c:v>-1.2855550000000001E-3</c:v>
                </c:pt>
                <c:pt idx="4637">
                  <c:v>-2.270125E-3</c:v>
                </c:pt>
                <c:pt idx="4638">
                  <c:v>-4.8202649999999998E-3</c:v>
                </c:pt>
                <c:pt idx="4639">
                  <c:v>-4.2980190000000001E-3</c:v>
                </c:pt>
                <c:pt idx="4640">
                  <c:v>-5.0907900000000004E-3</c:v>
                </c:pt>
                <c:pt idx="4641">
                  <c:v>-3.9898390000000002E-3</c:v>
                </c:pt>
                <c:pt idx="4642">
                  <c:v>-5.8139009999999998E-3</c:v>
                </c:pt>
                <c:pt idx="4643">
                  <c:v>-8.0134060000000007E-3</c:v>
                </c:pt>
                <c:pt idx="4644">
                  <c:v>-7.4680340000000001E-3</c:v>
                </c:pt>
                <c:pt idx="4645">
                  <c:v>-1.0853711E-2</c:v>
                </c:pt>
                <c:pt idx="4646">
                  <c:v>-1.1392338E-2</c:v>
                </c:pt>
                <c:pt idx="4647">
                  <c:v>-7.1651019999999996E-3</c:v>
                </c:pt>
                <c:pt idx="4648">
                  <c:v>-1.0158334E-2</c:v>
                </c:pt>
                <c:pt idx="4649">
                  <c:v>-1.1954635E-2</c:v>
                </c:pt>
                <c:pt idx="4650">
                  <c:v>-9.8951200000000003E-3</c:v>
                </c:pt>
                <c:pt idx="4651">
                  <c:v>-1.1275969E-2</c:v>
                </c:pt>
                <c:pt idx="4652">
                  <c:v>-1.0569133E-2</c:v>
                </c:pt>
                <c:pt idx="4653">
                  <c:v>-1.2275685999999999E-2</c:v>
                </c:pt>
                <c:pt idx="4654">
                  <c:v>-1.5216544E-2</c:v>
                </c:pt>
                <c:pt idx="4655">
                  <c:v>-1.0246819000000001E-2</c:v>
                </c:pt>
                <c:pt idx="4656">
                  <c:v>-1.0969471E-2</c:v>
                </c:pt>
                <c:pt idx="4657">
                  <c:v>-1.1978542999999999E-2</c:v>
                </c:pt>
                <c:pt idx="4658">
                  <c:v>-1.1530746E-2</c:v>
                </c:pt>
                <c:pt idx="4659">
                  <c:v>-1.1919301E-2</c:v>
                </c:pt>
                <c:pt idx="4660">
                  <c:v>-8.0374179999999993E-3</c:v>
                </c:pt>
                <c:pt idx="4661">
                  <c:v>-8.6994800000000008E-3</c:v>
                </c:pt>
                <c:pt idx="4662">
                  <c:v>-8.4341169999999997E-3</c:v>
                </c:pt>
                <c:pt idx="4663">
                  <c:v>-9.4114969999999996E-3</c:v>
                </c:pt>
                <c:pt idx="4664">
                  <c:v>-8.2326940000000005E-3</c:v>
                </c:pt>
                <c:pt idx="4665">
                  <c:v>-7.5570500000000001E-3</c:v>
                </c:pt>
                <c:pt idx="4666">
                  <c:v>-8.2035549999999995E-3</c:v>
                </c:pt>
                <c:pt idx="4667">
                  <c:v>-6.1350780000000004E-3</c:v>
                </c:pt>
                <c:pt idx="4668">
                  <c:v>-4.0313550000000004E-3</c:v>
                </c:pt>
                <c:pt idx="4669">
                  <c:v>-6.0990330000000002E-3</c:v>
                </c:pt>
                <c:pt idx="4670">
                  <c:v>-3.0836990000000001E-3</c:v>
                </c:pt>
                <c:pt idx="4671">
                  <c:v>-2.95636E-4</c:v>
                </c:pt>
                <c:pt idx="4672">
                  <c:v>-1.5075589999999999E-3</c:v>
                </c:pt>
                <c:pt idx="4673">
                  <c:v>-2.9214309999999999E-3</c:v>
                </c:pt>
                <c:pt idx="4674">
                  <c:v>-5.2173419999999998E-3</c:v>
                </c:pt>
                <c:pt idx="4675">
                  <c:v>-3.1342179999999998E-3</c:v>
                </c:pt>
                <c:pt idx="4676">
                  <c:v>-1.785088E-3</c:v>
                </c:pt>
                <c:pt idx="4677">
                  <c:v>-3.1156040000000001E-3</c:v>
                </c:pt>
                <c:pt idx="4678" formatCode="0.00E+00">
                  <c:v>-4.8059400000000003E-5</c:v>
                </c:pt>
                <c:pt idx="4679">
                  <c:v>-4.9120570000000001E-3</c:v>
                </c:pt>
                <c:pt idx="4680">
                  <c:v>-3.0507100000000002E-4</c:v>
                </c:pt>
                <c:pt idx="4681">
                  <c:v>-3.2409399999999999E-3</c:v>
                </c:pt>
                <c:pt idx="4682">
                  <c:v>-2.9521719999999999E-3</c:v>
                </c:pt>
                <c:pt idx="4683">
                  <c:v>-1.840569E-3</c:v>
                </c:pt>
                <c:pt idx="4684">
                  <c:v>-5.0971519999999998E-3</c:v>
                </c:pt>
                <c:pt idx="4685">
                  <c:v>-5.9243300000000002E-3</c:v>
                </c:pt>
                <c:pt idx="4686">
                  <c:v>-2.3505470000000001E-3</c:v>
                </c:pt>
                <c:pt idx="4687">
                  <c:v>-5.1774919999999997E-3</c:v>
                </c:pt>
                <c:pt idx="4688">
                  <c:v>-3.4018130000000001E-3</c:v>
                </c:pt>
                <c:pt idx="4689">
                  <c:v>-8.045834E-3</c:v>
                </c:pt>
                <c:pt idx="4690">
                  <c:v>-5.8652130000000002E-3</c:v>
                </c:pt>
                <c:pt idx="4691">
                  <c:v>-6.1957109999999996E-3</c:v>
                </c:pt>
                <c:pt idx="4692">
                  <c:v>-5.0083310000000004E-3</c:v>
                </c:pt>
                <c:pt idx="4693">
                  <c:v>-6.3963709999999997E-3</c:v>
                </c:pt>
                <c:pt idx="4694">
                  <c:v>-1.0387848999999999E-2</c:v>
                </c:pt>
                <c:pt idx="4695">
                  <c:v>-6.8884560000000003E-3</c:v>
                </c:pt>
                <c:pt idx="4696">
                  <c:v>-8.3740970000000005E-3</c:v>
                </c:pt>
                <c:pt idx="4697">
                  <c:v>-1.0505158000000001E-2</c:v>
                </c:pt>
                <c:pt idx="4698">
                  <c:v>-9.4923400000000002E-3</c:v>
                </c:pt>
                <c:pt idx="4699">
                  <c:v>-1.0066518999999999E-2</c:v>
                </c:pt>
                <c:pt idx="4700">
                  <c:v>-8.6540000000000002E-3</c:v>
                </c:pt>
                <c:pt idx="4701">
                  <c:v>-9.8846460000000004E-3</c:v>
                </c:pt>
                <c:pt idx="4702">
                  <c:v>-6.2806720000000002E-3</c:v>
                </c:pt>
                <c:pt idx="4703">
                  <c:v>-7.6921469999999999E-3</c:v>
                </c:pt>
                <c:pt idx="4704">
                  <c:v>-1.0284312E-2</c:v>
                </c:pt>
                <c:pt idx="4705">
                  <c:v>-7.7577719999999996E-3</c:v>
                </c:pt>
                <c:pt idx="4706">
                  <c:v>-9.8667700000000004E-3</c:v>
                </c:pt>
                <c:pt idx="4707">
                  <c:v>-9.6925999999999991E-3</c:v>
                </c:pt>
                <c:pt idx="4708">
                  <c:v>-7.7760370000000004E-3</c:v>
                </c:pt>
                <c:pt idx="4709">
                  <c:v>-9.4895139999999992E-3</c:v>
                </c:pt>
                <c:pt idx="4710">
                  <c:v>-7.1223349999999996E-3</c:v>
                </c:pt>
                <c:pt idx="4711">
                  <c:v>-1.0173519000000001E-2</c:v>
                </c:pt>
                <c:pt idx="4712">
                  <c:v>-6.0556589999999997E-3</c:v>
                </c:pt>
                <c:pt idx="4713">
                  <c:v>-7.9837880000000003E-3</c:v>
                </c:pt>
                <c:pt idx="4714">
                  <c:v>-4.7127410000000003E-3</c:v>
                </c:pt>
                <c:pt idx="4715">
                  <c:v>-6.8406070000000003E-3</c:v>
                </c:pt>
                <c:pt idx="4716">
                  <c:v>-7.043934E-3</c:v>
                </c:pt>
                <c:pt idx="4717">
                  <c:v>-4.0287029999999998E-3</c:v>
                </c:pt>
                <c:pt idx="4718">
                  <c:v>-7.8201780000000005E-3</c:v>
                </c:pt>
                <c:pt idx="4719">
                  <c:v>-6.497119E-3</c:v>
                </c:pt>
                <c:pt idx="4720">
                  <c:v>-4.6496769999999996E-3</c:v>
                </c:pt>
                <c:pt idx="4721">
                  <c:v>-5.0997519999999999E-3</c:v>
                </c:pt>
                <c:pt idx="4722">
                  <c:v>-4.9585699999999998E-3</c:v>
                </c:pt>
                <c:pt idx="4723">
                  <c:v>-5.0416610000000002E-3</c:v>
                </c:pt>
                <c:pt idx="4724">
                  <c:v>-3.6043630000000002E-3</c:v>
                </c:pt>
                <c:pt idx="4725">
                  <c:v>-6.1695200000000004E-3</c:v>
                </c:pt>
                <c:pt idx="4726">
                  <c:v>-4.7559250000000003E-3</c:v>
                </c:pt>
                <c:pt idx="4727">
                  <c:v>-3.5300729999999999E-3</c:v>
                </c:pt>
                <c:pt idx="4728">
                  <c:v>-5.3630220000000003E-3</c:v>
                </c:pt>
                <c:pt idx="4729">
                  <c:v>-5.3997740000000004E-3</c:v>
                </c:pt>
                <c:pt idx="4730">
                  <c:v>-8.56027E-3</c:v>
                </c:pt>
                <c:pt idx="4731">
                  <c:v>-6.4816730000000003E-3</c:v>
                </c:pt>
                <c:pt idx="4732">
                  <c:v>-7.5842890000000001E-3</c:v>
                </c:pt>
                <c:pt idx="4733">
                  <c:v>-5.2292559999999998E-3</c:v>
                </c:pt>
                <c:pt idx="4734">
                  <c:v>-7.0780870000000003E-3</c:v>
                </c:pt>
                <c:pt idx="4735">
                  <c:v>-5.935592E-3</c:v>
                </c:pt>
                <c:pt idx="4736">
                  <c:v>-8.363456E-3</c:v>
                </c:pt>
                <c:pt idx="4737">
                  <c:v>-6.5264069999999997E-3</c:v>
                </c:pt>
                <c:pt idx="4738">
                  <c:v>-6.8342389999999998E-3</c:v>
                </c:pt>
                <c:pt idx="4739">
                  <c:v>-1.0076905000000001E-2</c:v>
                </c:pt>
                <c:pt idx="4740">
                  <c:v>-8.5215550000000001E-3</c:v>
                </c:pt>
                <c:pt idx="4741">
                  <c:v>-8.7886690000000007E-3</c:v>
                </c:pt>
                <c:pt idx="4742">
                  <c:v>-8.8788900000000004E-3</c:v>
                </c:pt>
                <c:pt idx="4743">
                  <c:v>-9.1148470000000006E-3</c:v>
                </c:pt>
                <c:pt idx="4744">
                  <c:v>-7.650596E-3</c:v>
                </c:pt>
                <c:pt idx="4745">
                  <c:v>-9.9643509999999998E-3</c:v>
                </c:pt>
                <c:pt idx="4746">
                  <c:v>-1.1446537999999999E-2</c:v>
                </c:pt>
                <c:pt idx="4747">
                  <c:v>-9.5184090000000002E-3</c:v>
                </c:pt>
                <c:pt idx="4748">
                  <c:v>-8.3924770000000006E-3</c:v>
                </c:pt>
                <c:pt idx="4749">
                  <c:v>-8.6231069999999996E-3</c:v>
                </c:pt>
                <c:pt idx="4750">
                  <c:v>-8.1270240000000001E-3</c:v>
                </c:pt>
                <c:pt idx="4751">
                  <c:v>-7.8087770000000003E-3</c:v>
                </c:pt>
                <c:pt idx="4752">
                  <c:v>-7.9271359999999996E-3</c:v>
                </c:pt>
                <c:pt idx="4753">
                  <c:v>-4.9473260000000002E-3</c:v>
                </c:pt>
                <c:pt idx="4754">
                  <c:v>-9.9439550000000008E-3</c:v>
                </c:pt>
                <c:pt idx="4755">
                  <c:v>-5.8434860000000002E-3</c:v>
                </c:pt>
                <c:pt idx="4756">
                  <c:v>-7.593425E-3</c:v>
                </c:pt>
                <c:pt idx="4757">
                  <c:v>-5.8589080000000003E-3</c:v>
                </c:pt>
                <c:pt idx="4758">
                  <c:v>-2.5016399999999999E-3</c:v>
                </c:pt>
                <c:pt idx="4759">
                  <c:v>-7.0098399999999998E-3</c:v>
                </c:pt>
                <c:pt idx="4760">
                  <c:v>-2.2444660000000001E-3</c:v>
                </c:pt>
                <c:pt idx="4761">
                  <c:v>-5.8304129999999996E-3</c:v>
                </c:pt>
                <c:pt idx="4762">
                  <c:v>-3.9098580000000004E-3</c:v>
                </c:pt>
                <c:pt idx="4763">
                  <c:v>-3.5974689999999998E-3</c:v>
                </c:pt>
                <c:pt idx="4764">
                  <c:v>-4.8778169999999996E-3</c:v>
                </c:pt>
                <c:pt idx="4765">
                  <c:v>-3.826135E-3</c:v>
                </c:pt>
                <c:pt idx="4766">
                  <c:v>-4.9375779999999998E-3</c:v>
                </c:pt>
                <c:pt idx="4767">
                  <c:v>-1.9122270000000001E-3</c:v>
                </c:pt>
                <c:pt idx="4768">
                  <c:v>-2.4516439999999998E-3</c:v>
                </c:pt>
                <c:pt idx="4769">
                  <c:v>-4.6024129999999996E-3</c:v>
                </c:pt>
                <c:pt idx="4770">
                  <c:v>-2.4783629999999999E-3</c:v>
                </c:pt>
                <c:pt idx="4771">
                  <c:v>-4.250696E-3</c:v>
                </c:pt>
                <c:pt idx="4772">
                  <c:v>-3.3787180000000002E-3</c:v>
                </c:pt>
                <c:pt idx="4773">
                  <c:v>-3.32439E-3</c:v>
                </c:pt>
                <c:pt idx="4774">
                  <c:v>-3.7818280000000001E-3</c:v>
                </c:pt>
                <c:pt idx="4775">
                  <c:v>-2.5226850000000002E-3</c:v>
                </c:pt>
                <c:pt idx="4776">
                  <c:v>-3.5920430000000001E-3</c:v>
                </c:pt>
                <c:pt idx="4777">
                  <c:v>-4.1102939999999996E-3</c:v>
                </c:pt>
                <c:pt idx="4778">
                  <c:v>-4.7128869999999998E-3</c:v>
                </c:pt>
                <c:pt idx="4779">
                  <c:v>-3.5301780000000001E-3</c:v>
                </c:pt>
                <c:pt idx="4780">
                  <c:v>-4.8831830000000001E-3</c:v>
                </c:pt>
                <c:pt idx="4781">
                  <c:v>-3.848279E-3</c:v>
                </c:pt>
                <c:pt idx="4782">
                  <c:v>-5.5608510000000003E-3</c:v>
                </c:pt>
                <c:pt idx="4783">
                  <c:v>-4.8380690000000004E-3</c:v>
                </c:pt>
                <c:pt idx="4784">
                  <c:v>-6.7097939999999998E-3</c:v>
                </c:pt>
                <c:pt idx="4785">
                  <c:v>-2.529164E-3</c:v>
                </c:pt>
                <c:pt idx="4786">
                  <c:v>-5.0706939999999997E-3</c:v>
                </c:pt>
                <c:pt idx="4787">
                  <c:v>-5.413976E-3</c:v>
                </c:pt>
                <c:pt idx="4788">
                  <c:v>-4.9789370000000001E-3</c:v>
                </c:pt>
                <c:pt idx="4789">
                  <c:v>-6.7901530000000002E-3</c:v>
                </c:pt>
                <c:pt idx="4790">
                  <c:v>-9.5324729999999996E-3</c:v>
                </c:pt>
                <c:pt idx="4791">
                  <c:v>-6.9611910000000003E-3</c:v>
                </c:pt>
                <c:pt idx="4792">
                  <c:v>-2.63613E-3</c:v>
                </c:pt>
                <c:pt idx="4793">
                  <c:v>-6.3935839999999999E-3</c:v>
                </c:pt>
                <c:pt idx="4794">
                  <c:v>-4.6171470000000003E-3</c:v>
                </c:pt>
                <c:pt idx="4795">
                  <c:v>-5.4549780000000001E-3</c:v>
                </c:pt>
                <c:pt idx="4796">
                  <c:v>-3.9435190000000004E-3</c:v>
                </c:pt>
                <c:pt idx="4797">
                  <c:v>-6.4737880000000003E-3</c:v>
                </c:pt>
                <c:pt idx="4798">
                  <c:v>-3.59151E-3</c:v>
                </c:pt>
                <c:pt idx="4799">
                  <c:v>-4.949457E-3</c:v>
                </c:pt>
                <c:pt idx="4800">
                  <c:v>-5.8026859999999996E-3</c:v>
                </c:pt>
                <c:pt idx="4801">
                  <c:v>-6.291909E-3</c:v>
                </c:pt>
                <c:pt idx="4802">
                  <c:v>-4.6408769999999998E-3</c:v>
                </c:pt>
                <c:pt idx="4803">
                  <c:v>-4.0174310000000001E-3</c:v>
                </c:pt>
                <c:pt idx="4804">
                  <c:v>-5.4727739999999997E-3</c:v>
                </c:pt>
                <c:pt idx="4805">
                  <c:v>-4.9063190000000001E-3</c:v>
                </c:pt>
                <c:pt idx="4806">
                  <c:v>-3.7356070000000002E-3</c:v>
                </c:pt>
                <c:pt idx="4807">
                  <c:v>-5.1089990000000004E-3</c:v>
                </c:pt>
                <c:pt idx="4808">
                  <c:v>-5.3906620000000001E-3</c:v>
                </c:pt>
                <c:pt idx="4809">
                  <c:v>-7.3369000000000004E-3</c:v>
                </c:pt>
                <c:pt idx="4810">
                  <c:v>-4.0117870000000002E-3</c:v>
                </c:pt>
                <c:pt idx="4811">
                  <c:v>-4.4836989999999998E-3</c:v>
                </c:pt>
                <c:pt idx="4812">
                  <c:v>-7.2107289999999999E-3</c:v>
                </c:pt>
                <c:pt idx="4813">
                  <c:v>-5.9968599999999997E-3</c:v>
                </c:pt>
                <c:pt idx="4814">
                  <c:v>-6.2976239999999999E-3</c:v>
                </c:pt>
                <c:pt idx="4815">
                  <c:v>-4.3710930000000004E-3</c:v>
                </c:pt>
                <c:pt idx="4816">
                  <c:v>-4.2569249999999999E-3</c:v>
                </c:pt>
                <c:pt idx="4817">
                  <c:v>-2.3839239999999999E-3</c:v>
                </c:pt>
                <c:pt idx="4818">
                  <c:v>-1.6250959999999999E-3</c:v>
                </c:pt>
                <c:pt idx="4819">
                  <c:v>-7.912021E-3</c:v>
                </c:pt>
                <c:pt idx="4820">
                  <c:v>-5.7116479999999997E-3</c:v>
                </c:pt>
                <c:pt idx="4821">
                  <c:v>-5.5992619999999998E-3</c:v>
                </c:pt>
                <c:pt idx="4822">
                  <c:v>-5.5767179999999996E-3</c:v>
                </c:pt>
                <c:pt idx="4823">
                  <c:v>-4.7790999999999997E-3</c:v>
                </c:pt>
                <c:pt idx="4824">
                  <c:v>-5.8386740000000003E-3</c:v>
                </c:pt>
                <c:pt idx="4825">
                  <c:v>-6.1292250000000003E-3</c:v>
                </c:pt>
                <c:pt idx="4826">
                  <c:v>-5.9246259999999997E-3</c:v>
                </c:pt>
                <c:pt idx="4827">
                  <c:v>-6.70866E-3</c:v>
                </c:pt>
                <c:pt idx="4828">
                  <c:v>-4.472658E-3</c:v>
                </c:pt>
                <c:pt idx="4829">
                  <c:v>-4.424987E-3</c:v>
                </c:pt>
                <c:pt idx="4830">
                  <c:v>-4.371359E-3</c:v>
                </c:pt>
                <c:pt idx="4831">
                  <c:v>-3.526871E-3</c:v>
                </c:pt>
                <c:pt idx="4832">
                  <c:v>-5.8563030000000002E-3</c:v>
                </c:pt>
                <c:pt idx="4833">
                  <c:v>-4.2634659999999996E-3</c:v>
                </c:pt>
                <c:pt idx="4834">
                  <c:v>-5.1195900000000003E-3</c:v>
                </c:pt>
                <c:pt idx="4835">
                  <c:v>-4.682299E-3</c:v>
                </c:pt>
                <c:pt idx="4836">
                  <c:v>-4.1147110000000001E-3</c:v>
                </c:pt>
                <c:pt idx="4837">
                  <c:v>-7.6987929999999998E-3</c:v>
                </c:pt>
                <c:pt idx="4838">
                  <c:v>-4.1070999999999998E-3</c:v>
                </c:pt>
                <c:pt idx="4839">
                  <c:v>-5.1033880000000004E-3</c:v>
                </c:pt>
                <c:pt idx="4840">
                  <c:v>-2.9507779999999998E-3</c:v>
                </c:pt>
                <c:pt idx="4841">
                  <c:v>-2.8650239999999999E-3</c:v>
                </c:pt>
                <c:pt idx="4842">
                  <c:v>-4.3278600000000002E-3</c:v>
                </c:pt>
                <c:pt idx="4843">
                  <c:v>-1.37761E-3</c:v>
                </c:pt>
                <c:pt idx="4844">
                  <c:v>-2.459634E-3</c:v>
                </c:pt>
                <c:pt idx="4845">
                  <c:v>-3.932629E-3</c:v>
                </c:pt>
                <c:pt idx="4846">
                  <c:v>-2.1187459999999999E-3</c:v>
                </c:pt>
                <c:pt idx="4847">
                  <c:v>-3.4130430000000002E-3</c:v>
                </c:pt>
                <c:pt idx="4848">
                  <c:v>-2.970159E-3</c:v>
                </c:pt>
                <c:pt idx="4849">
                  <c:v>-3.598665E-3</c:v>
                </c:pt>
                <c:pt idx="4850">
                  <c:v>-4.0303639999999998E-3</c:v>
                </c:pt>
                <c:pt idx="4851">
                  <c:v>-3.4952360000000001E-3</c:v>
                </c:pt>
                <c:pt idx="4852">
                  <c:v>-1.8950410000000001E-3</c:v>
                </c:pt>
                <c:pt idx="4853">
                  <c:v>-2.76638E-4</c:v>
                </c:pt>
                <c:pt idx="4854">
                  <c:v>-2.8580720000000001E-3</c:v>
                </c:pt>
                <c:pt idx="4855">
                  <c:v>-3.5353139999999999E-3</c:v>
                </c:pt>
                <c:pt idx="4856">
                  <c:v>-5.8180799999999996E-4</c:v>
                </c:pt>
                <c:pt idx="4857">
                  <c:v>-3.4151450000000001E-3</c:v>
                </c:pt>
                <c:pt idx="4858">
                  <c:v>-5.6489799999999998E-4</c:v>
                </c:pt>
                <c:pt idx="4859">
                  <c:v>-4.0084700000000002E-4</c:v>
                </c:pt>
                <c:pt idx="4860">
                  <c:v>-7.9693899999999998E-4</c:v>
                </c:pt>
                <c:pt idx="4861">
                  <c:v>-6.1105000000000003E-4</c:v>
                </c:pt>
                <c:pt idx="4862">
                  <c:v>-2.258562E-3</c:v>
                </c:pt>
                <c:pt idx="4863" formatCode="0.00E+00">
                  <c:v>-2.5768100000000002E-5</c:v>
                </c:pt>
                <c:pt idx="4864">
                  <c:v>2.1855529999999998E-3</c:v>
                </c:pt>
                <c:pt idx="4865">
                  <c:v>1.115762E-3</c:v>
                </c:pt>
                <c:pt idx="4866">
                  <c:v>2.3576420000000001E-3</c:v>
                </c:pt>
                <c:pt idx="4867">
                  <c:v>-2.9832900000000001E-4</c:v>
                </c:pt>
                <c:pt idx="4868">
                  <c:v>7.1380900000000004E-4</c:v>
                </c:pt>
                <c:pt idx="4869">
                  <c:v>2.5521300000000001E-4</c:v>
                </c:pt>
                <c:pt idx="4870">
                  <c:v>-5.2607700000000001E-4</c:v>
                </c:pt>
                <c:pt idx="4871">
                  <c:v>2.8553379999999998E-3</c:v>
                </c:pt>
                <c:pt idx="4872">
                  <c:v>5.2386760000000003E-3</c:v>
                </c:pt>
                <c:pt idx="4873">
                  <c:v>3.796574E-3</c:v>
                </c:pt>
                <c:pt idx="4874">
                  <c:v>-3.53319E-4</c:v>
                </c:pt>
                <c:pt idx="4875">
                  <c:v>-2.4992949999999999E-3</c:v>
                </c:pt>
                <c:pt idx="4876">
                  <c:v>-1.9836158E-2</c:v>
                </c:pt>
                <c:pt idx="4877">
                  <c:v>-4.7043420000000002E-3</c:v>
                </c:pt>
                <c:pt idx="4878">
                  <c:v>1.0239219000000001E-2</c:v>
                </c:pt>
                <c:pt idx="4879">
                  <c:v>9.8165760000000005E-3</c:v>
                </c:pt>
                <c:pt idx="4880">
                  <c:v>1.0612755E-2</c:v>
                </c:pt>
                <c:pt idx="4881">
                  <c:v>1.1906519000000001E-2</c:v>
                </c:pt>
                <c:pt idx="4882">
                  <c:v>7.4520519999999998E-3</c:v>
                </c:pt>
                <c:pt idx="4883">
                  <c:v>3.725225E-3</c:v>
                </c:pt>
                <c:pt idx="4884">
                  <c:v>1.312737E-3</c:v>
                </c:pt>
                <c:pt idx="4885">
                  <c:v>5.9591540000000004E-3</c:v>
                </c:pt>
                <c:pt idx="4886">
                  <c:v>5.5913009999999999E-3</c:v>
                </c:pt>
                <c:pt idx="4887">
                  <c:v>7.5418009999999999E-3</c:v>
                </c:pt>
                <c:pt idx="4888">
                  <c:v>4.3972100000000004E-3</c:v>
                </c:pt>
                <c:pt idx="4889">
                  <c:v>6.7277420000000001E-3</c:v>
                </c:pt>
                <c:pt idx="4890">
                  <c:v>4.2910099999999996E-3</c:v>
                </c:pt>
                <c:pt idx="4891">
                  <c:v>2.6656829999999999E-3</c:v>
                </c:pt>
                <c:pt idx="4892">
                  <c:v>2.9420589999999999E-3</c:v>
                </c:pt>
                <c:pt idx="4893">
                  <c:v>3.4368739999999999E-3</c:v>
                </c:pt>
                <c:pt idx="4894">
                  <c:v>4.169776E-3</c:v>
                </c:pt>
                <c:pt idx="4895">
                  <c:v>1.353749E-3</c:v>
                </c:pt>
                <c:pt idx="4896">
                  <c:v>3.5664020000000002E-3</c:v>
                </c:pt>
                <c:pt idx="4897">
                  <c:v>1.6944659999999999E-3</c:v>
                </c:pt>
                <c:pt idx="4898">
                  <c:v>2.2182920000000002E-3</c:v>
                </c:pt>
                <c:pt idx="4899">
                  <c:v>1.904305E-3</c:v>
                </c:pt>
                <c:pt idx="4900">
                  <c:v>-1.20516E-4</c:v>
                </c:pt>
                <c:pt idx="4901">
                  <c:v>2.0004250000000001E-3</c:v>
                </c:pt>
                <c:pt idx="4902">
                  <c:v>2.000029E-3</c:v>
                </c:pt>
                <c:pt idx="4903">
                  <c:v>4.3675300000000001E-4</c:v>
                </c:pt>
                <c:pt idx="4904">
                  <c:v>2.0959099999999999E-4</c:v>
                </c:pt>
                <c:pt idx="4905">
                  <c:v>-1.517469E-3</c:v>
                </c:pt>
                <c:pt idx="4906">
                  <c:v>1.119185E-3</c:v>
                </c:pt>
                <c:pt idx="4907">
                  <c:v>-2.6140339999999999E-3</c:v>
                </c:pt>
                <c:pt idx="4908">
                  <c:v>-1.4995558000000001E-2</c:v>
                </c:pt>
                <c:pt idx="4909">
                  <c:v>-2.8820293E-2</c:v>
                </c:pt>
                <c:pt idx="4910">
                  <c:v>2.8124230000000001E-3</c:v>
                </c:pt>
                <c:pt idx="4911">
                  <c:v>1.8964228999999999E-2</c:v>
                </c:pt>
                <c:pt idx="4912">
                  <c:v>1.7559090999999999E-2</c:v>
                </c:pt>
                <c:pt idx="4913">
                  <c:v>2.5466547999999999E-2</c:v>
                </c:pt>
                <c:pt idx="4914">
                  <c:v>2.8875387999999998E-2</c:v>
                </c:pt>
                <c:pt idx="4915">
                  <c:v>1.7737517000000001E-2</c:v>
                </c:pt>
                <c:pt idx="4916">
                  <c:v>1.3813740999999999E-2</c:v>
                </c:pt>
                <c:pt idx="4917">
                  <c:v>1.1174016E-2</c:v>
                </c:pt>
                <c:pt idx="4918">
                  <c:v>1.1651134E-2</c:v>
                </c:pt>
                <c:pt idx="4919">
                  <c:v>1.0627681E-2</c:v>
                </c:pt>
                <c:pt idx="4920">
                  <c:v>1.9595887999999999E-2</c:v>
                </c:pt>
                <c:pt idx="4921">
                  <c:v>1.9680309999999999E-2</c:v>
                </c:pt>
                <c:pt idx="4922">
                  <c:v>2.1090165000000001E-2</c:v>
                </c:pt>
                <c:pt idx="4923">
                  <c:v>1.8874947E-2</c:v>
                </c:pt>
                <c:pt idx="4924">
                  <c:v>1.8027596E-2</c:v>
                </c:pt>
                <c:pt idx="4925">
                  <c:v>1.8607632999999998E-2</c:v>
                </c:pt>
                <c:pt idx="4926">
                  <c:v>2.1486128E-2</c:v>
                </c:pt>
                <c:pt idx="4927">
                  <c:v>2.0452821999999999E-2</c:v>
                </c:pt>
                <c:pt idx="4928">
                  <c:v>2.6765278999999999E-2</c:v>
                </c:pt>
                <c:pt idx="4929">
                  <c:v>2.4501858000000001E-2</c:v>
                </c:pt>
                <c:pt idx="4930">
                  <c:v>2.6853701000000001E-2</c:v>
                </c:pt>
                <c:pt idx="4931">
                  <c:v>2.3231536000000001E-2</c:v>
                </c:pt>
                <c:pt idx="4932">
                  <c:v>2.3880809999999999E-2</c:v>
                </c:pt>
                <c:pt idx="4933">
                  <c:v>2.9227637000000001E-2</c:v>
                </c:pt>
                <c:pt idx="4934">
                  <c:v>3.0548652999999999E-2</c:v>
                </c:pt>
                <c:pt idx="4935">
                  <c:v>3.1451195000000001E-2</c:v>
                </c:pt>
                <c:pt idx="4936">
                  <c:v>3.02446E-2</c:v>
                </c:pt>
                <c:pt idx="4937">
                  <c:v>3.0380687E-2</c:v>
                </c:pt>
                <c:pt idx="4938">
                  <c:v>2.7858263000000001E-2</c:v>
                </c:pt>
                <c:pt idx="4939">
                  <c:v>3.2157138000000002E-2</c:v>
                </c:pt>
                <c:pt idx="4940">
                  <c:v>3.3856998999999999E-2</c:v>
                </c:pt>
                <c:pt idx="4941">
                  <c:v>3.2154440999999999E-2</c:v>
                </c:pt>
                <c:pt idx="4942">
                  <c:v>3.7855815000000001E-2</c:v>
                </c:pt>
                <c:pt idx="4943">
                  <c:v>3.4656293999999997E-2</c:v>
                </c:pt>
                <c:pt idx="4944">
                  <c:v>3.5689771000000002E-2</c:v>
                </c:pt>
                <c:pt idx="4945">
                  <c:v>3.8368113000000002E-2</c:v>
                </c:pt>
                <c:pt idx="4946">
                  <c:v>3.9297952999999997E-2</c:v>
                </c:pt>
                <c:pt idx="4947">
                  <c:v>3.716556E-2</c:v>
                </c:pt>
                <c:pt idx="4948">
                  <c:v>4.1450902999999997E-2</c:v>
                </c:pt>
                <c:pt idx="4949">
                  <c:v>4.0887646E-2</c:v>
                </c:pt>
                <c:pt idx="4950">
                  <c:v>4.3271452000000002E-2</c:v>
                </c:pt>
                <c:pt idx="4951">
                  <c:v>4.4256557000000002E-2</c:v>
                </c:pt>
                <c:pt idx="4952">
                  <c:v>4.4006318000000003E-2</c:v>
                </c:pt>
                <c:pt idx="4953">
                  <c:v>4.9148615E-2</c:v>
                </c:pt>
                <c:pt idx="4954">
                  <c:v>4.7171820000000003E-2</c:v>
                </c:pt>
                <c:pt idx="4955">
                  <c:v>4.9638972000000003E-2</c:v>
                </c:pt>
                <c:pt idx="4956">
                  <c:v>4.7822191999999999E-2</c:v>
                </c:pt>
                <c:pt idx="4957">
                  <c:v>4.6817380999999998E-2</c:v>
                </c:pt>
                <c:pt idx="4958">
                  <c:v>5.1347308000000001E-2</c:v>
                </c:pt>
                <c:pt idx="4959">
                  <c:v>5.2548662000000003E-2</c:v>
                </c:pt>
                <c:pt idx="4960">
                  <c:v>5.1010883999999999E-2</c:v>
                </c:pt>
                <c:pt idx="4961">
                  <c:v>5.4446094E-2</c:v>
                </c:pt>
                <c:pt idx="4962">
                  <c:v>5.4400004000000002E-2</c:v>
                </c:pt>
                <c:pt idx="4963">
                  <c:v>5.4299600000000003E-2</c:v>
                </c:pt>
                <c:pt idx="4964">
                  <c:v>5.7206310000000003E-2</c:v>
                </c:pt>
                <c:pt idx="4965">
                  <c:v>5.9852957999999998E-2</c:v>
                </c:pt>
                <c:pt idx="4966">
                  <c:v>6.0861553999999998E-2</c:v>
                </c:pt>
                <c:pt idx="4967">
                  <c:v>5.9096411000000001E-2</c:v>
                </c:pt>
                <c:pt idx="4968">
                  <c:v>5.7267774E-2</c:v>
                </c:pt>
                <c:pt idx="4969">
                  <c:v>5.8894701000000001E-2</c:v>
                </c:pt>
                <c:pt idx="4970">
                  <c:v>5.7856519000000002E-2</c:v>
                </c:pt>
                <c:pt idx="4971">
                  <c:v>6.6118448999999996E-2</c:v>
                </c:pt>
                <c:pt idx="4972">
                  <c:v>7.0443057000000003E-2</c:v>
                </c:pt>
                <c:pt idx="4973">
                  <c:v>6.9000423000000005E-2</c:v>
                </c:pt>
                <c:pt idx="4974">
                  <c:v>6.754715E-2</c:v>
                </c:pt>
                <c:pt idx="4975">
                  <c:v>6.6089339999999996E-2</c:v>
                </c:pt>
                <c:pt idx="4976">
                  <c:v>6.8421252000000002E-2</c:v>
                </c:pt>
                <c:pt idx="4977">
                  <c:v>7.0113696000000003E-2</c:v>
                </c:pt>
                <c:pt idx="4978">
                  <c:v>7.4434689999999998E-2</c:v>
                </c:pt>
                <c:pt idx="4979">
                  <c:v>7.2635457E-2</c:v>
                </c:pt>
                <c:pt idx="4980">
                  <c:v>7.5798504000000003E-2</c:v>
                </c:pt>
                <c:pt idx="4981">
                  <c:v>7.7489613999999998E-2</c:v>
                </c:pt>
                <c:pt idx="4982">
                  <c:v>7.8463091999999998E-2</c:v>
                </c:pt>
                <c:pt idx="4983">
                  <c:v>8.0198943999999994E-2</c:v>
                </c:pt>
                <c:pt idx="4984">
                  <c:v>8.3377533000000004E-2</c:v>
                </c:pt>
                <c:pt idx="4985">
                  <c:v>8.2051008999999994E-2</c:v>
                </c:pt>
                <c:pt idx="4986">
                  <c:v>8.5371881999999996E-2</c:v>
                </c:pt>
                <c:pt idx="4987">
                  <c:v>8.5366562000000007E-2</c:v>
                </c:pt>
                <c:pt idx="4988">
                  <c:v>8.6736687000000007E-2</c:v>
                </c:pt>
                <c:pt idx="4989">
                  <c:v>8.7583571999999998E-2</c:v>
                </c:pt>
                <c:pt idx="4990">
                  <c:v>8.8826783000000006E-2</c:v>
                </c:pt>
                <c:pt idx="4991">
                  <c:v>9.2102736000000004E-2</c:v>
                </c:pt>
                <c:pt idx="4992">
                  <c:v>9.0035185000000004E-2</c:v>
                </c:pt>
                <c:pt idx="4993">
                  <c:v>9.1061569999999994E-2</c:v>
                </c:pt>
                <c:pt idx="4994">
                  <c:v>9.5399610999999995E-2</c:v>
                </c:pt>
                <c:pt idx="4995">
                  <c:v>9.5117845000000006E-2</c:v>
                </c:pt>
                <c:pt idx="4996">
                  <c:v>9.7546413999999998E-2</c:v>
                </c:pt>
                <c:pt idx="4997">
                  <c:v>9.8291561E-2</c:v>
                </c:pt>
                <c:pt idx="4998">
                  <c:v>0.10185931600000001</c:v>
                </c:pt>
                <c:pt idx="4999">
                  <c:v>9.8236084000000001E-2</c:v>
                </c:pt>
                <c:pt idx="5000">
                  <c:v>9.9258155000000001E-2</c:v>
                </c:pt>
                <c:pt idx="5001">
                  <c:v>0.105486751</c:v>
                </c:pt>
                <c:pt idx="5002">
                  <c:v>0.10523323</c:v>
                </c:pt>
                <c:pt idx="5003">
                  <c:v>0.10296768000000001</c:v>
                </c:pt>
                <c:pt idx="5004">
                  <c:v>0.106510349</c:v>
                </c:pt>
                <c:pt idx="5005">
                  <c:v>0.10914368200000001</c:v>
                </c:pt>
                <c:pt idx="5006">
                  <c:v>0.109967828</c:v>
                </c:pt>
                <c:pt idx="5007">
                  <c:v>0.111598745</c:v>
                </c:pt>
                <c:pt idx="5008">
                  <c:v>0.108665109</c:v>
                </c:pt>
                <c:pt idx="5009">
                  <c:v>0.109893896</c:v>
                </c:pt>
                <c:pt idx="5010">
                  <c:v>0.109111711</c:v>
                </c:pt>
                <c:pt idx="5011">
                  <c:v>0.1131211</c:v>
                </c:pt>
                <c:pt idx="5012">
                  <c:v>0.10882251699999999</c:v>
                </c:pt>
                <c:pt idx="5013">
                  <c:v>0.11105237900000001</c:v>
                </c:pt>
                <c:pt idx="5014">
                  <c:v>0.11505127</c:v>
                </c:pt>
                <c:pt idx="5015">
                  <c:v>0.110118829</c:v>
                </c:pt>
                <c:pt idx="5016">
                  <c:v>0.111868896</c:v>
                </c:pt>
                <c:pt idx="5017">
                  <c:v>0.11570517700000001</c:v>
                </c:pt>
                <c:pt idx="5018">
                  <c:v>0.117271721</c:v>
                </c:pt>
                <c:pt idx="5019">
                  <c:v>0.11168547700000001</c:v>
                </c:pt>
                <c:pt idx="5020">
                  <c:v>0.118756898</c:v>
                </c:pt>
                <c:pt idx="5021">
                  <c:v>0.122449905</c:v>
                </c:pt>
                <c:pt idx="5022">
                  <c:v>0.121080413</c:v>
                </c:pt>
                <c:pt idx="5023">
                  <c:v>0.121552594</c:v>
                </c:pt>
                <c:pt idx="5024">
                  <c:v>0.12696023300000001</c:v>
                </c:pt>
                <c:pt idx="5025">
                  <c:v>0.127570093</c:v>
                </c:pt>
                <c:pt idx="5026">
                  <c:v>0.124823898</c:v>
                </c:pt>
                <c:pt idx="5027">
                  <c:v>0.12911479200000001</c:v>
                </c:pt>
                <c:pt idx="5028">
                  <c:v>0.13331843900000001</c:v>
                </c:pt>
                <c:pt idx="5029">
                  <c:v>0.13526865800000001</c:v>
                </c:pt>
                <c:pt idx="5030">
                  <c:v>0.13251386600000001</c:v>
                </c:pt>
                <c:pt idx="5031">
                  <c:v>0.13657544599999999</c:v>
                </c:pt>
                <c:pt idx="5032">
                  <c:v>0.13699357200000001</c:v>
                </c:pt>
                <c:pt idx="5033">
                  <c:v>0.14169964199999999</c:v>
                </c:pt>
                <c:pt idx="5034">
                  <c:v>0.145824388</c:v>
                </c:pt>
                <c:pt idx="5035">
                  <c:v>0.14144161299999999</c:v>
                </c:pt>
                <c:pt idx="5036">
                  <c:v>0.147076502</c:v>
                </c:pt>
                <c:pt idx="5037">
                  <c:v>0.14425301600000001</c:v>
                </c:pt>
                <c:pt idx="5038">
                  <c:v>0.14849786500000001</c:v>
                </c:pt>
                <c:pt idx="5039">
                  <c:v>0.15040788099999999</c:v>
                </c:pt>
                <c:pt idx="5040">
                  <c:v>0.152565703</c:v>
                </c:pt>
                <c:pt idx="5041">
                  <c:v>0.15396837899999999</c:v>
                </c:pt>
                <c:pt idx="5042">
                  <c:v>0.15500164</c:v>
                </c:pt>
                <c:pt idx="5043">
                  <c:v>0.157071725</c:v>
                </c:pt>
                <c:pt idx="5044">
                  <c:v>0.15905427899999999</c:v>
                </c:pt>
                <c:pt idx="5045">
                  <c:v>0.161859646</c:v>
                </c:pt>
                <c:pt idx="5046">
                  <c:v>0.163953766</c:v>
                </c:pt>
                <c:pt idx="5047">
                  <c:v>0.164256558</c:v>
                </c:pt>
                <c:pt idx="5048">
                  <c:v>0.16555921700000001</c:v>
                </c:pt>
                <c:pt idx="5049">
                  <c:v>0.16934116199999999</c:v>
                </c:pt>
                <c:pt idx="5050">
                  <c:v>0.169751823</c:v>
                </c:pt>
                <c:pt idx="5051">
                  <c:v>0.171173409</c:v>
                </c:pt>
                <c:pt idx="5052">
                  <c:v>0.17512713399999999</c:v>
                </c:pt>
                <c:pt idx="5053">
                  <c:v>0.174675196</c:v>
                </c:pt>
                <c:pt idx="5054">
                  <c:v>0.177434653</c:v>
                </c:pt>
                <c:pt idx="5055">
                  <c:v>0.17958940600000001</c:v>
                </c:pt>
                <c:pt idx="5056">
                  <c:v>0.17819173599999999</c:v>
                </c:pt>
                <c:pt idx="5057">
                  <c:v>0.18217076400000001</c:v>
                </c:pt>
                <c:pt idx="5058">
                  <c:v>0.185492516</c:v>
                </c:pt>
                <c:pt idx="5059">
                  <c:v>0.188187629</c:v>
                </c:pt>
                <c:pt idx="5060">
                  <c:v>0.18706972899999999</c:v>
                </c:pt>
                <c:pt idx="5061">
                  <c:v>0.19244797499999999</c:v>
                </c:pt>
                <c:pt idx="5062">
                  <c:v>0.192933887</c:v>
                </c:pt>
                <c:pt idx="5063">
                  <c:v>0.19601756300000001</c:v>
                </c:pt>
                <c:pt idx="5064">
                  <c:v>0.197998911</c:v>
                </c:pt>
                <c:pt idx="5065">
                  <c:v>0.199124366</c:v>
                </c:pt>
                <c:pt idx="5066">
                  <c:v>0.20244620699999999</c:v>
                </c:pt>
                <c:pt idx="5067">
                  <c:v>0.20535170999999999</c:v>
                </c:pt>
                <c:pt idx="5068">
                  <c:v>0.21109588400000001</c:v>
                </c:pt>
                <c:pt idx="5069">
                  <c:v>0.211093485</c:v>
                </c:pt>
                <c:pt idx="5070">
                  <c:v>0.21307647199999999</c:v>
                </c:pt>
                <c:pt idx="5071">
                  <c:v>0.21614523199999999</c:v>
                </c:pt>
                <c:pt idx="5072">
                  <c:v>0.21540546399999999</c:v>
                </c:pt>
                <c:pt idx="5073">
                  <c:v>0.21719856600000001</c:v>
                </c:pt>
                <c:pt idx="5074">
                  <c:v>0.22528468099999999</c:v>
                </c:pt>
                <c:pt idx="5075">
                  <c:v>0.22881470600000001</c:v>
                </c:pt>
                <c:pt idx="5076">
                  <c:v>0.22630581299999999</c:v>
                </c:pt>
                <c:pt idx="5077">
                  <c:v>0.22729623299999999</c:v>
                </c:pt>
                <c:pt idx="5078">
                  <c:v>0.23216234099999999</c:v>
                </c:pt>
                <c:pt idx="5079">
                  <c:v>0.235668391</c:v>
                </c:pt>
                <c:pt idx="5080">
                  <c:v>0.238998234</c:v>
                </c:pt>
                <c:pt idx="5081">
                  <c:v>0.24733899500000001</c:v>
                </c:pt>
                <c:pt idx="5082">
                  <c:v>0.24193005300000001</c:v>
                </c:pt>
                <c:pt idx="5083">
                  <c:v>0.244155914</c:v>
                </c:pt>
                <c:pt idx="5084">
                  <c:v>0.25059509299999999</c:v>
                </c:pt>
                <c:pt idx="5085">
                  <c:v>0.254599452</c:v>
                </c:pt>
                <c:pt idx="5086">
                  <c:v>0.255256027</c:v>
                </c:pt>
                <c:pt idx="5087">
                  <c:v>0.25628161399999999</c:v>
                </c:pt>
                <c:pt idx="5088">
                  <c:v>0.25479593900000003</c:v>
                </c:pt>
                <c:pt idx="5089">
                  <c:v>0.25845113400000003</c:v>
                </c:pt>
                <c:pt idx="5090">
                  <c:v>0.26253321800000001</c:v>
                </c:pt>
                <c:pt idx="5091">
                  <c:v>0.26097846000000002</c:v>
                </c:pt>
                <c:pt idx="5092">
                  <c:v>0.26591384400000001</c:v>
                </c:pt>
                <c:pt idx="5093">
                  <c:v>0.26486828899999998</c:v>
                </c:pt>
                <c:pt idx="5094">
                  <c:v>0.26270380599999998</c:v>
                </c:pt>
                <c:pt idx="5095">
                  <c:v>0.26879552000000001</c:v>
                </c:pt>
                <c:pt idx="5096">
                  <c:v>0.27304303600000002</c:v>
                </c:pt>
                <c:pt idx="5097">
                  <c:v>0.27472028100000001</c:v>
                </c:pt>
                <c:pt idx="5098">
                  <c:v>0.27819624500000001</c:v>
                </c:pt>
                <c:pt idx="5099">
                  <c:v>0.281779528</c:v>
                </c:pt>
                <c:pt idx="5100">
                  <c:v>0.28183168199999997</c:v>
                </c:pt>
                <c:pt idx="5101">
                  <c:v>0.28612336500000002</c:v>
                </c:pt>
                <c:pt idx="5102">
                  <c:v>0.28858300999999997</c:v>
                </c:pt>
                <c:pt idx="5103">
                  <c:v>0.28850203800000002</c:v>
                </c:pt>
                <c:pt idx="5104">
                  <c:v>0.28736194999999998</c:v>
                </c:pt>
                <c:pt idx="5105">
                  <c:v>0.29191914200000002</c:v>
                </c:pt>
                <c:pt idx="5106">
                  <c:v>0.29616928100000001</c:v>
                </c:pt>
                <c:pt idx="5107">
                  <c:v>0.30027854399999998</c:v>
                </c:pt>
                <c:pt idx="5108">
                  <c:v>0.30092406300000002</c:v>
                </c:pt>
                <c:pt idx="5109">
                  <c:v>0.304768592</c:v>
                </c:pt>
                <c:pt idx="5110">
                  <c:v>0.30803331699999997</c:v>
                </c:pt>
                <c:pt idx="5111">
                  <c:v>0.30882906900000001</c:v>
                </c:pt>
                <c:pt idx="5112">
                  <c:v>0.30775660300000002</c:v>
                </c:pt>
                <c:pt idx="5113">
                  <c:v>0.31394791599999999</c:v>
                </c:pt>
                <c:pt idx="5114">
                  <c:v>0.323397934</c:v>
                </c:pt>
                <c:pt idx="5115">
                  <c:v>0.32760146299999998</c:v>
                </c:pt>
                <c:pt idx="5116">
                  <c:v>0.32460102400000002</c:v>
                </c:pt>
                <c:pt idx="5117">
                  <c:v>0.329918563</c:v>
                </c:pt>
                <c:pt idx="5118">
                  <c:v>0.33443605900000001</c:v>
                </c:pt>
                <c:pt idx="5119">
                  <c:v>0.33424699299999999</c:v>
                </c:pt>
                <c:pt idx="5120">
                  <c:v>0.33848619499999999</c:v>
                </c:pt>
                <c:pt idx="5121">
                  <c:v>0.33378252400000002</c:v>
                </c:pt>
                <c:pt idx="5122">
                  <c:v>0.33709856900000001</c:v>
                </c:pt>
                <c:pt idx="5123">
                  <c:v>0.33443886</c:v>
                </c:pt>
                <c:pt idx="5124">
                  <c:v>0.33176124099999998</c:v>
                </c:pt>
                <c:pt idx="5125">
                  <c:v>0.33607715399999999</c:v>
                </c:pt>
                <c:pt idx="5126">
                  <c:v>0.34087035100000002</c:v>
                </c:pt>
                <c:pt idx="5127">
                  <c:v>0.34095665800000002</c:v>
                </c:pt>
                <c:pt idx="5128">
                  <c:v>0.34074172400000002</c:v>
                </c:pt>
                <c:pt idx="5129">
                  <c:v>0.34384748300000001</c:v>
                </c:pt>
                <c:pt idx="5130">
                  <c:v>0.34483012600000001</c:v>
                </c:pt>
                <c:pt idx="5131">
                  <c:v>0.34060448399999999</c:v>
                </c:pt>
                <c:pt idx="5132">
                  <c:v>0.33883398799999997</c:v>
                </c:pt>
                <c:pt idx="5133">
                  <c:v>0.33866992600000001</c:v>
                </c:pt>
                <c:pt idx="5134">
                  <c:v>0.33437660299999999</c:v>
                </c:pt>
                <c:pt idx="5135">
                  <c:v>0.33467620599999998</c:v>
                </c:pt>
                <c:pt idx="5136">
                  <c:v>0.34653520599999998</c:v>
                </c:pt>
                <c:pt idx="5137">
                  <c:v>0.34386217600000002</c:v>
                </c:pt>
                <c:pt idx="5138">
                  <c:v>0.33585962699999999</c:v>
                </c:pt>
                <c:pt idx="5139">
                  <c:v>0.338723838</c:v>
                </c:pt>
                <c:pt idx="5140">
                  <c:v>0.33414188</c:v>
                </c:pt>
                <c:pt idx="5141">
                  <c:v>0.33787325000000001</c:v>
                </c:pt>
                <c:pt idx="5142">
                  <c:v>0.32959276399999998</c:v>
                </c:pt>
                <c:pt idx="5143">
                  <c:v>0.337275714</c:v>
                </c:pt>
                <c:pt idx="5144">
                  <c:v>0.33517998500000001</c:v>
                </c:pt>
                <c:pt idx="5145">
                  <c:v>0.35214564199999998</c:v>
                </c:pt>
                <c:pt idx="5146">
                  <c:v>0.347461134</c:v>
                </c:pt>
                <c:pt idx="5147">
                  <c:v>0.347062975</c:v>
                </c:pt>
                <c:pt idx="5148">
                  <c:v>0.34890776899999998</c:v>
                </c:pt>
                <c:pt idx="5149">
                  <c:v>0.34733730600000001</c:v>
                </c:pt>
                <c:pt idx="5150">
                  <c:v>0.34523963899999999</c:v>
                </c:pt>
                <c:pt idx="5151">
                  <c:v>0.34844556500000001</c:v>
                </c:pt>
                <c:pt idx="5152">
                  <c:v>0.34953784900000001</c:v>
                </c:pt>
                <c:pt idx="5153">
                  <c:v>0.357425094</c:v>
                </c:pt>
                <c:pt idx="5154">
                  <c:v>0.35025882699999999</c:v>
                </c:pt>
                <c:pt idx="5155">
                  <c:v>0.343029678</c:v>
                </c:pt>
                <c:pt idx="5156">
                  <c:v>0.34917053599999998</c:v>
                </c:pt>
                <c:pt idx="5157">
                  <c:v>0.35798558600000002</c:v>
                </c:pt>
                <c:pt idx="5158">
                  <c:v>0.35380425999999998</c:v>
                </c:pt>
                <c:pt idx="5159">
                  <c:v>0.347281903</c:v>
                </c:pt>
                <c:pt idx="5160">
                  <c:v>0.35774049200000002</c:v>
                </c:pt>
                <c:pt idx="5161">
                  <c:v>0.35920843499999999</c:v>
                </c:pt>
                <c:pt idx="5162">
                  <c:v>0.34530317799999999</c:v>
                </c:pt>
                <c:pt idx="5163">
                  <c:v>0.343583584</c:v>
                </c:pt>
                <c:pt idx="5164">
                  <c:v>0.35468861499999998</c:v>
                </c:pt>
                <c:pt idx="5165">
                  <c:v>0.35057616200000002</c:v>
                </c:pt>
                <c:pt idx="5166">
                  <c:v>0.351562351</c:v>
                </c:pt>
                <c:pt idx="5167">
                  <c:v>0.35288673599999998</c:v>
                </c:pt>
                <c:pt idx="5168">
                  <c:v>0.354973555</c:v>
                </c:pt>
                <c:pt idx="5169">
                  <c:v>0.35271361499999998</c:v>
                </c:pt>
                <c:pt idx="5170">
                  <c:v>0.35817194000000002</c:v>
                </c:pt>
                <c:pt idx="5171">
                  <c:v>0.36058184500000001</c:v>
                </c:pt>
                <c:pt idx="5172">
                  <c:v>0.35654401800000002</c:v>
                </c:pt>
                <c:pt idx="5173">
                  <c:v>0.361400306</c:v>
                </c:pt>
                <c:pt idx="5174">
                  <c:v>0.36161920400000003</c:v>
                </c:pt>
                <c:pt idx="5175">
                  <c:v>0.360351264</c:v>
                </c:pt>
                <c:pt idx="5176">
                  <c:v>0.37078988600000001</c:v>
                </c:pt>
                <c:pt idx="5177">
                  <c:v>0.37074381099999998</c:v>
                </c:pt>
                <c:pt idx="5178">
                  <c:v>0.37090814100000002</c:v>
                </c:pt>
                <c:pt idx="5179">
                  <c:v>0.37672767000000001</c:v>
                </c:pt>
                <c:pt idx="5180">
                  <c:v>0.37862533300000001</c:v>
                </c:pt>
                <c:pt idx="5181">
                  <c:v>0.38034626799999999</c:v>
                </c:pt>
                <c:pt idx="5182">
                  <c:v>0.38345590200000002</c:v>
                </c:pt>
                <c:pt idx="5183">
                  <c:v>0.388894081</c:v>
                </c:pt>
                <c:pt idx="5184">
                  <c:v>0.389006823</c:v>
                </c:pt>
                <c:pt idx="5185">
                  <c:v>0.39400586500000001</c:v>
                </c:pt>
                <c:pt idx="5186">
                  <c:v>0.39192628899999998</c:v>
                </c:pt>
                <c:pt idx="5187">
                  <c:v>0.39238434999999999</c:v>
                </c:pt>
                <c:pt idx="5188">
                  <c:v>0.39489358699999999</c:v>
                </c:pt>
                <c:pt idx="5189">
                  <c:v>0.39367094600000002</c:v>
                </c:pt>
                <c:pt idx="5190">
                  <c:v>0.39167830300000001</c:v>
                </c:pt>
                <c:pt idx="5191">
                  <c:v>0.38639700399999999</c:v>
                </c:pt>
                <c:pt idx="5192">
                  <c:v>0.38376376000000001</c:v>
                </c:pt>
                <c:pt idx="5193">
                  <c:v>0.379988194</c:v>
                </c:pt>
                <c:pt idx="5194">
                  <c:v>0.37721002100000001</c:v>
                </c:pt>
                <c:pt idx="5195">
                  <c:v>0.37562435900000002</c:v>
                </c:pt>
                <c:pt idx="5196">
                  <c:v>0.37220650900000002</c:v>
                </c:pt>
                <c:pt idx="5197">
                  <c:v>0.37002512799999998</c:v>
                </c:pt>
                <c:pt idx="5198">
                  <c:v>0.367420048</c:v>
                </c:pt>
                <c:pt idx="5199">
                  <c:v>0.36683389500000002</c:v>
                </c:pt>
                <c:pt idx="5200">
                  <c:v>0.36044728799999998</c:v>
                </c:pt>
                <c:pt idx="5201">
                  <c:v>0.35487648799999999</c:v>
                </c:pt>
                <c:pt idx="5202">
                  <c:v>0.35459682300000001</c:v>
                </c:pt>
                <c:pt idx="5203">
                  <c:v>0.34752717599999999</c:v>
                </c:pt>
                <c:pt idx="5204">
                  <c:v>0.34381336000000001</c:v>
                </c:pt>
                <c:pt idx="5205">
                  <c:v>0.34196299299999999</c:v>
                </c:pt>
                <c:pt idx="5206">
                  <c:v>0.33907342000000001</c:v>
                </c:pt>
                <c:pt idx="5207">
                  <c:v>0.34048515600000001</c:v>
                </c:pt>
                <c:pt idx="5208">
                  <c:v>0.33946502200000001</c:v>
                </c:pt>
                <c:pt idx="5209">
                  <c:v>0.33947354600000001</c:v>
                </c:pt>
                <c:pt idx="5210">
                  <c:v>0.34102666399999998</c:v>
                </c:pt>
                <c:pt idx="5211">
                  <c:v>0.343094081</c:v>
                </c:pt>
                <c:pt idx="5212">
                  <c:v>0.33517468</c:v>
                </c:pt>
                <c:pt idx="5213">
                  <c:v>0.33240634200000002</c:v>
                </c:pt>
                <c:pt idx="5214">
                  <c:v>0.34024637899999999</c:v>
                </c:pt>
                <c:pt idx="5215">
                  <c:v>0.34266266200000001</c:v>
                </c:pt>
                <c:pt idx="5216">
                  <c:v>0.33955156800000003</c:v>
                </c:pt>
                <c:pt idx="5217">
                  <c:v>0.34405046700000003</c:v>
                </c:pt>
                <c:pt idx="5218">
                  <c:v>0.350354791</c:v>
                </c:pt>
                <c:pt idx="5219">
                  <c:v>0.35431116800000001</c:v>
                </c:pt>
                <c:pt idx="5220">
                  <c:v>0.347568035</c:v>
                </c:pt>
                <c:pt idx="5221">
                  <c:v>0.34544152</c:v>
                </c:pt>
                <c:pt idx="5222">
                  <c:v>0.36463159299999998</c:v>
                </c:pt>
                <c:pt idx="5223">
                  <c:v>0.36602628199999998</c:v>
                </c:pt>
                <c:pt idx="5224">
                  <c:v>0.360660851</c:v>
                </c:pt>
                <c:pt idx="5225">
                  <c:v>0.36518052200000001</c:v>
                </c:pt>
                <c:pt idx="5226">
                  <c:v>0.368292391</c:v>
                </c:pt>
                <c:pt idx="5227">
                  <c:v>0.376038969</c:v>
                </c:pt>
                <c:pt idx="5228">
                  <c:v>0.378471375</c:v>
                </c:pt>
                <c:pt idx="5229">
                  <c:v>0.38615059899999998</c:v>
                </c:pt>
                <c:pt idx="5230">
                  <c:v>0.388578117</c:v>
                </c:pt>
                <c:pt idx="5231">
                  <c:v>0.39086577300000003</c:v>
                </c:pt>
                <c:pt idx="5232">
                  <c:v>0.39205759800000001</c:v>
                </c:pt>
                <c:pt idx="5233">
                  <c:v>0.39300966300000001</c:v>
                </c:pt>
                <c:pt idx="5234">
                  <c:v>0.39446720499999999</c:v>
                </c:pt>
                <c:pt idx="5235">
                  <c:v>0.39819696500000001</c:v>
                </c:pt>
                <c:pt idx="5236">
                  <c:v>0.40035483199999999</c:v>
                </c:pt>
                <c:pt idx="5237">
                  <c:v>0.405668378</c:v>
                </c:pt>
                <c:pt idx="5238">
                  <c:v>0.40682521500000002</c:v>
                </c:pt>
                <c:pt idx="5239">
                  <c:v>0.40616446699999997</c:v>
                </c:pt>
                <c:pt idx="5240">
                  <c:v>0.40254688300000002</c:v>
                </c:pt>
                <c:pt idx="5241">
                  <c:v>0.40028321700000002</c:v>
                </c:pt>
                <c:pt idx="5242">
                  <c:v>0.39961475099999999</c:v>
                </c:pt>
                <c:pt idx="5243">
                  <c:v>0.399411291</c:v>
                </c:pt>
                <c:pt idx="5244">
                  <c:v>0.40147501200000002</c:v>
                </c:pt>
                <c:pt idx="5245">
                  <c:v>0.39631727300000003</c:v>
                </c:pt>
                <c:pt idx="5246">
                  <c:v>0.40078112500000002</c:v>
                </c:pt>
                <c:pt idx="5247">
                  <c:v>0.39905834200000001</c:v>
                </c:pt>
                <c:pt idx="5248">
                  <c:v>0.39864340399999998</c:v>
                </c:pt>
                <c:pt idx="5249">
                  <c:v>0.40351086899999999</c:v>
                </c:pt>
                <c:pt idx="5250">
                  <c:v>0.40421557400000002</c:v>
                </c:pt>
                <c:pt idx="5251">
                  <c:v>0.40046292500000003</c:v>
                </c:pt>
                <c:pt idx="5252">
                  <c:v>0.40154102400000002</c:v>
                </c:pt>
                <c:pt idx="5253">
                  <c:v>0.40207976099999998</c:v>
                </c:pt>
                <c:pt idx="5254">
                  <c:v>0.39425352200000002</c:v>
                </c:pt>
                <c:pt idx="5255">
                  <c:v>0.39307454200000003</c:v>
                </c:pt>
                <c:pt idx="5256">
                  <c:v>0.393836468</c:v>
                </c:pt>
                <c:pt idx="5257">
                  <c:v>0.39970901599999997</c:v>
                </c:pt>
                <c:pt idx="5258">
                  <c:v>0.39948001500000002</c:v>
                </c:pt>
                <c:pt idx="5259">
                  <c:v>0.39652791599999998</c:v>
                </c:pt>
                <c:pt idx="5260">
                  <c:v>0.397672415</c:v>
                </c:pt>
                <c:pt idx="5261">
                  <c:v>0.40458491400000002</c:v>
                </c:pt>
                <c:pt idx="5262">
                  <c:v>0.40593776100000001</c:v>
                </c:pt>
                <c:pt idx="5263">
                  <c:v>0.41187980800000001</c:v>
                </c:pt>
                <c:pt idx="5264">
                  <c:v>0.408424705</c:v>
                </c:pt>
                <c:pt idx="5265">
                  <c:v>0.401140422</c:v>
                </c:pt>
                <c:pt idx="5266">
                  <c:v>0.40303116999999999</c:v>
                </c:pt>
                <c:pt idx="5267">
                  <c:v>0.40386235700000001</c:v>
                </c:pt>
                <c:pt idx="5268">
                  <c:v>0.40339207599999999</c:v>
                </c:pt>
                <c:pt idx="5269">
                  <c:v>0.40151375500000003</c:v>
                </c:pt>
                <c:pt idx="5270">
                  <c:v>0.39989799300000001</c:v>
                </c:pt>
                <c:pt idx="5271">
                  <c:v>0.40331858399999998</c:v>
                </c:pt>
                <c:pt idx="5272">
                  <c:v>0.401334256</c:v>
                </c:pt>
                <c:pt idx="5273">
                  <c:v>0.39724495999999998</c:v>
                </c:pt>
                <c:pt idx="5274">
                  <c:v>0.40178155900000001</c:v>
                </c:pt>
                <c:pt idx="5275">
                  <c:v>0.402833253</c:v>
                </c:pt>
                <c:pt idx="5276">
                  <c:v>0.406551212</c:v>
                </c:pt>
                <c:pt idx="5277">
                  <c:v>0.40140119200000002</c:v>
                </c:pt>
                <c:pt idx="5278">
                  <c:v>0.40340831900000002</c:v>
                </c:pt>
                <c:pt idx="5279">
                  <c:v>0.41004091500000001</c:v>
                </c:pt>
                <c:pt idx="5280">
                  <c:v>0.40593209899999999</c:v>
                </c:pt>
                <c:pt idx="5281">
                  <c:v>0.40836703800000002</c:v>
                </c:pt>
                <c:pt idx="5282">
                  <c:v>0.41529038499999998</c:v>
                </c:pt>
                <c:pt idx="5283">
                  <c:v>0.41580223999999999</c:v>
                </c:pt>
                <c:pt idx="5284">
                  <c:v>0.41594445699999999</c:v>
                </c:pt>
                <c:pt idx="5285">
                  <c:v>0.41509890599999999</c:v>
                </c:pt>
                <c:pt idx="5286">
                  <c:v>0.42149350000000002</c:v>
                </c:pt>
                <c:pt idx="5287">
                  <c:v>0.42745977600000001</c:v>
                </c:pt>
                <c:pt idx="5288">
                  <c:v>0.42723926899999998</c:v>
                </c:pt>
                <c:pt idx="5289">
                  <c:v>0.42937111900000002</c:v>
                </c:pt>
                <c:pt idx="5290">
                  <c:v>0.43196293699999999</c:v>
                </c:pt>
                <c:pt idx="5291">
                  <c:v>0.43700587699999999</c:v>
                </c:pt>
                <c:pt idx="5292">
                  <c:v>0.43633356699999998</c:v>
                </c:pt>
                <c:pt idx="5293">
                  <c:v>0.43203973800000001</c:v>
                </c:pt>
                <c:pt idx="5294">
                  <c:v>0.43598562499999999</c:v>
                </c:pt>
                <c:pt idx="5295">
                  <c:v>0.43590918200000001</c:v>
                </c:pt>
                <c:pt idx="5296">
                  <c:v>0.44057127800000001</c:v>
                </c:pt>
                <c:pt idx="5297">
                  <c:v>0.43837255200000003</c:v>
                </c:pt>
                <c:pt idx="5298">
                  <c:v>0.43952328000000002</c:v>
                </c:pt>
                <c:pt idx="5299">
                  <c:v>0.442000002</c:v>
                </c:pt>
                <c:pt idx="5300">
                  <c:v>0.43274763199999999</c:v>
                </c:pt>
                <c:pt idx="5301">
                  <c:v>0.433132976</c:v>
                </c:pt>
                <c:pt idx="5302">
                  <c:v>0.434257895</c:v>
                </c:pt>
                <c:pt idx="5303">
                  <c:v>0.43272578699999997</c:v>
                </c:pt>
                <c:pt idx="5304">
                  <c:v>0.42720243299999999</c:v>
                </c:pt>
                <c:pt idx="5305">
                  <c:v>0.429244548</c:v>
                </c:pt>
                <c:pt idx="5306">
                  <c:v>0.42826291900000002</c:v>
                </c:pt>
                <c:pt idx="5307">
                  <c:v>0.42705276599999997</c:v>
                </c:pt>
                <c:pt idx="5308">
                  <c:v>0.424045652</c:v>
                </c:pt>
                <c:pt idx="5309">
                  <c:v>0.41953131599999999</c:v>
                </c:pt>
                <c:pt idx="5310">
                  <c:v>0.41946372399999998</c:v>
                </c:pt>
                <c:pt idx="5311">
                  <c:v>0.418414444</c:v>
                </c:pt>
                <c:pt idx="5312">
                  <c:v>0.41918581700000002</c:v>
                </c:pt>
                <c:pt idx="5313">
                  <c:v>0.41574209899999998</c:v>
                </c:pt>
                <c:pt idx="5314">
                  <c:v>0.41641625799999998</c:v>
                </c:pt>
                <c:pt idx="5315">
                  <c:v>0.41628444199999998</c:v>
                </c:pt>
                <c:pt idx="5316">
                  <c:v>0.41257146</c:v>
                </c:pt>
                <c:pt idx="5317">
                  <c:v>0.41261699800000001</c:v>
                </c:pt>
                <c:pt idx="5318">
                  <c:v>0.41119456300000001</c:v>
                </c:pt>
                <c:pt idx="5319">
                  <c:v>0.414596468</c:v>
                </c:pt>
                <c:pt idx="5320">
                  <c:v>0.41302672000000001</c:v>
                </c:pt>
                <c:pt idx="5321">
                  <c:v>0.41344270100000002</c:v>
                </c:pt>
                <c:pt idx="5322">
                  <c:v>0.41282287200000001</c:v>
                </c:pt>
                <c:pt idx="5323">
                  <c:v>0.41247347000000001</c:v>
                </c:pt>
                <c:pt idx="5324">
                  <c:v>0.41499715999999998</c:v>
                </c:pt>
                <c:pt idx="5325">
                  <c:v>0.41235664500000002</c:v>
                </c:pt>
                <c:pt idx="5326">
                  <c:v>0.41863197099999999</c:v>
                </c:pt>
                <c:pt idx="5327">
                  <c:v>0.41875609800000002</c:v>
                </c:pt>
                <c:pt idx="5328">
                  <c:v>0.41728147900000001</c:v>
                </c:pt>
                <c:pt idx="5329">
                  <c:v>0.417334765</c:v>
                </c:pt>
                <c:pt idx="5330">
                  <c:v>0.419418454</c:v>
                </c:pt>
                <c:pt idx="5331">
                  <c:v>0.42044162800000001</c:v>
                </c:pt>
                <c:pt idx="5332">
                  <c:v>0.42249745100000002</c:v>
                </c:pt>
                <c:pt idx="5333">
                  <c:v>0.42354089</c:v>
                </c:pt>
                <c:pt idx="5334">
                  <c:v>0.42416274500000001</c:v>
                </c:pt>
                <c:pt idx="5335">
                  <c:v>0.427515388</c:v>
                </c:pt>
                <c:pt idx="5336">
                  <c:v>0.42920401699999999</c:v>
                </c:pt>
                <c:pt idx="5337">
                  <c:v>0.42960721299999999</c:v>
                </c:pt>
                <c:pt idx="5338">
                  <c:v>0.429352134</c:v>
                </c:pt>
                <c:pt idx="5339">
                  <c:v>0.433157772</c:v>
                </c:pt>
                <c:pt idx="5340">
                  <c:v>0.43397045099999998</c:v>
                </c:pt>
                <c:pt idx="5341">
                  <c:v>0.434551299</c:v>
                </c:pt>
                <c:pt idx="5342">
                  <c:v>0.43547427700000002</c:v>
                </c:pt>
                <c:pt idx="5343">
                  <c:v>0.437099874</c:v>
                </c:pt>
                <c:pt idx="5344">
                  <c:v>0.43668380400000001</c:v>
                </c:pt>
                <c:pt idx="5345">
                  <c:v>0.438343763</c:v>
                </c:pt>
                <c:pt idx="5346">
                  <c:v>0.435175806</c:v>
                </c:pt>
                <c:pt idx="5347">
                  <c:v>0.43637981999999997</c:v>
                </c:pt>
                <c:pt idx="5348">
                  <c:v>0.436504155</c:v>
                </c:pt>
                <c:pt idx="5349">
                  <c:v>0.43901923300000001</c:v>
                </c:pt>
                <c:pt idx="5350">
                  <c:v>0.433027685</c:v>
                </c:pt>
                <c:pt idx="5351">
                  <c:v>0.43206095700000002</c:v>
                </c:pt>
                <c:pt idx="5352">
                  <c:v>0.43438100800000001</c:v>
                </c:pt>
                <c:pt idx="5353">
                  <c:v>0.43079426900000001</c:v>
                </c:pt>
                <c:pt idx="5354">
                  <c:v>0.425978154</c:v>
                </c:pt>
                <c:pt idx="5355">
                  <c:v>0.42788684399999999</c:v>
                </c:pt>
                <c:pt idx="5356">
                  <c:v>0.430330306</c:v>
                </c:pt>
                <c:pt idx="5357">
                  <c:v>0.42857846599999999</c:v>
                </c:pt>
                <c:pt idx="5358">
                  <c:v>0.423214912</c:v>
                </c:pt>
                <c:pt idx="5359">
                  <c:v>0.42959132799999999</c:v>
                </c:pt>
                <c:pt idx="5360">
                  <c:v>0.42308947400000002</c:v>
                </c:pt>
                <c:pt idx="5361">
                  <c:v>0.42260903100000002</c:v>
                </c:pt>
                <c:pt idx="5362">
                  <c:v>0.419839352</c:v>
                </c:pt>
                <c:pt idx="5363">
                  <c:v>0.423774123</c:v>
                </c:pt>
                <c:pt idx="5364">
                  <c:v>0.42174777400000002</c:v>
                </c:pt>
                <c:pt idx="5365">
                  <c:v>0.41686222000000001</c:v>
                </c:pt>
                <c:pt idx="5366">
                  <c:v>0.41179999699999997</c:v>
                </c:pt>
                <c:pt idx="5367">
                  <c:v>0.41723072500000002</c:v>
                </c:pt>
                <c:pt idx="5368">
                  <c:v>0.42080777899999999</c:v>
                </c:pt>
                <c:pt idx="5369">
                  <c:v>0.41176527699999999</c:v>
                </c:pt>
                <c:pt idx="5370">
                  <c:v>0.41848865200000002</c:v>
                </c:pt>
                <c:pt idx="5371">
                  <c:v>0.422473818</c:v>
                </c:pt>
                <c:pt idx="5372">
                  <c:v>0.418733358</c:v>
                </c:pt>
                <c:pt idx="5373">
                  <c:v>0.41149035099999998</c:v>
                </c:pt>
                <c:pt idx="5374">
                  <c:v>0.41197061499999998</c:v>
                </c:pt>
                <c:pt idx="5375">
                  <c:v>0.41058203599999998</c:v>
                </c:pt>
                <c:pt idx="5376">
                  <c:v>0.40566068900000002</c:v>
                </c:pt>
                <c:pt idx="5377">
                  <c:v>0.40899390000000002</c:v>
                </c:pt>
                <c:pt idx="5378">
                  <c:v>0.40761282999999998</c:v>
                </c:pt>
                <c:pt idx="5379">
                  <c:v>0.4021267</c:v>
                </c:pt>
                <c:pt idx="5380">
                  <c:v>0.40568518599999998</c:v>
                </c:pt>
                <c:pt idx="5381">
                  <c:v>0.40370777200000002</c:v>
                </c:pt>
                <c:pt idx="5382">
                  <c:v>0.39852115500000002</c:v>
                </c:pt>
                <c:pt idx="5383">
                  <c:v>0.39901435400000002</c:v>
                </c:pt>
                <c:pt idx="5384">
                  <c:v>0.40108028099999998</c:v>
                </c:pt>
                <c:pt idx="5385">
                  <c:v>0.39188969099999998</c:v>
                </c:pt>
                <c:pt idx="5386">
                  <c:v>0.38643860800000002</c:v>
                </c:pt>
                <c:pt idx="5387">
                  <c:v>0.39179077699999998</c:v>
                </c:pt>
                <c:pt idx="5388">
                  <c:v>0.39264035200000003</c:v>
                </c:pt>
                <c:pt idx="5389">
                  <c:v>0.38672041899999998</c:v>
                </c:pt>
                <c:pt idx="5390">
                  <c:v>0.38544771100000003</c:v>
                </c:pt>
                <c:pt idx="5391">
                  <c:v>0.38740724300000001</c:v>
                </c:pt>
                <c:pt idx="5392">
                  <c:v>0.38468939099999999</c:v>
                </c:pt>
                <c:pt idx="5393">
                  <c:v>0.37828770299999998</c:v>
                </c:pt>
                <c:pt idx="5394">
                  <c:v>0.375353873</c:v>
                </c:pt>
                <c:pt idx="5395">
                  <c:v>0.37694776099999999</c:v>
                </c:pt>
                <c:pt idx="5396">
                  <c:v>0.37229034300000002</c:v>
                </c:pt>
                <c:pt idx="5397">
                  <c:v>0.36428061099999998</c:v>
                </c:pt>
                <c:pt idx="5398">
                  <c:v>0.36271998300000002</c:v>
                </c:pt>
                <c:pt idx="5399">
                  <c:v>0.36412531100000001</c:v>
                </c:pt>
                <c:pt idx="5400">
                  <c:v>0.358366042</c:v>
                </c:pt>
                <c:pt idx="5401">
                  <c:v>0.35268765699999999</c:v>
                </c:pt>
                <c:pt idx="5402">
                  <c:v>0.353095561</c:v>
                </c:pt>
                <c:pt idx="5403">
                  <c:v>0.34581980099999998</c:v>
                </c:pt>
                <c:pt idx="5404">
                  <c:v>0.34444499000000001</c:v>
                </c:pt>
                <c:pt idx="5405">
                  <c:v>0.33816897899999998</c:v>
                </c:pt>
                <c:pt idx="5406">
                  <c:v>0.33620390300000003</c:v>
                </c:pt>
                <c:pt idx="5407">
                  <c:v>0.33336070200000001</c:v>
                </c:pt>
                <c:pt idx="5408">
                  <c:v>0.33037111200000002</c:v>
                </c:pt>
                <c:pt idx="5409">
                  <c:v>0.316224426</c:v>
                </c:pt>
                <c:pt idx="5410">
                  <c:v>0.31551173300000002</c:v>
                </c:pt>
                <c:pt idx="5411">
                  <c:v>0.32325330400000002</c:v>
                </c:pt>
                <c:pt idx="5412">
                  <c:v>0.30963361299999997</c:v>
                </c:pt>
                <c:pt idx="5413">
                  <c:v>0.30259808900000001</c:v>
                </c:pt>
                <c:pt idx="5414">
                  <c:v>0.31542360800000002</c:v>
                </c:pt>
                <c:pt idx="5415">
                  <c:v>0.30886530899999998</c:v>
                </c:pt>
                <c:pt idx="5416">
                  <c:v>0.30106466999999998</c:v>
                </c:pt>
                <c:pt idx="5417">
                  <c:v>0.29961857200000003</c:v>
                </c:pt>
                <c:pt idx="5418">
                  <c:v>0.292822629</c:v>
                </c:pt>
                <c:pt idx="5419">
                  <c:v>0.28851681899999998</c:v>
                </c:pt>
                <c:pt idx="5420">
                  <c:v>0.28994488699999998</c:v>
                </c:pt>
                <c:pt idx="5421">
                  <c:v>0.279412359</c:v>
                </c:pt>
                <c:pt idx="5422">
                  <c:v>0.27585235200000002</c:v>
                </c:pt>
                <c:pt idx="5423">
                  <c:v>0.27548244599999999</c:v>
                </c:pt>
                <c:pt idx="5424">
                  <c:v>0.27103596899999999</c:v>
                </c:pt>
                <c:pt idx="5425">
                  <c:v>0.26378101100000001</c:v>
                </c:pt>
                <c:pt idx="5426">
                  <c:v>0.25834211699999998</c:v>
                </c:pt>
                <c:pt idx="5427">
                  <c:v>0.26043269000000002</c:v>
                </c:pt>
                <c:pt idx="5428">
                  <c:v>0.25436300000000001</c:v>
                </c:pt>
                <c:pt idx="5429">
                  <c:v>0.24646274700000001</c:v>
                </c:pt>
                <c:pt idx="5430">
                  <c:v>0.23650368999999999</c:v>
                </c:pt>
                <c:pt idx="5431">
                  <c:v>0.23690475499999999</c:v>
                </c:pt>
                <c:pt idx="5432">
                  <c:v>0.23362487600000001</c:v>
                </c:pt>
                <c:pt idx="5433">
                  <c:v>0.231789157</c:v>
                </c:pt>
                <c:pt idx="5434">
                  <c:v>0.22176349200000001</c:v>
                </c:pt>
                <c:pt idx="5435">
                  <c:v>0.22171661300000001</c:v>
                </c:pt>
                <c:pt idx="5436">
                  <c:v>0.21922022099999999</c:v>
                </c:pt>
                <c:pt idx="5437">
                  <c:v>0.21245631600000001</c:v>
                </c:pt>
                <c:pt idx="5438">
                  <c:v>0.21007722600000001</c:v>
                </c:pt>
                <c:pt idx="5439">
                  <c:v>0.205229208</c:v>
                </c:pt>
                <c:pt idx="5440">
                  <c:v>0.19730287799999999</c:v>
                </c:pt>
                <c:pt idx="5441">
                  <c:v>0.199224085</c:v>
                </c:pt>
                <c:pt idx="5442">
                  <c:v>0.19373168099999999</c:v>
                </c:pt>
                <c:pt idx="5443">
                  <c:v>0.18882747</c:v>
                </c:pt>
                <c:pt idx="5444">
                  <c:v>0.18424283</c:v>
                </c:pt>
                <c:pt idx="5445">
                  <c:v>0.18134345099999999</c:v>
                </c:pt>
                <c:pt idx="5446">
                  <c:v>0.18093089800000001</c:v>
                </c:pt>
                <c:pt idx="5447">
                  <c:v>0.176640555</c:v>
                </c:pt>
                <c:pt idx="5448">
                  <c:v>0.16849412</c:v>
                </c:pt>
                <c:pt idx="5449">
                  <c:v>0.16785869</c:v>
                </c:pt>
                <c:pt idx="5450">
                  <c:v>0.170570478</c:v>
                </c:pt>
                <c:pt idx="5451">
                  <c:v>0.16284358500000001</c:v>
                </c:pt>
                <c:pt idx="5452">
                  <c:v>0.15707905599999999</c:v>
                </c:pt>
                <c:pt idx="5453">
                  <c:v>0.159313709</c:v>
                </c:pt>
                <c:pt idx="5454">
                  <c:v>0.15206252000000001</c:v>
                </c:pt>
                <c:pt idx="5455">
                  <c:v>0.149322659</c:v>
                </c:pt>
                <c:pt idx="5456">
                  <c:v>0.14941501600000001</c:v>
                </c:pt>
                <c:pt idx="5457">
                  <c:v>0.14620509700000001</c:v>
                </c:pt>
                <c:pt idx="5458">
                  <c:v>0.13984513300000001</c:v>
                </c:pt>
                <c:pt idx="5459">
                  <c:v>0.14144490700000001</c:v>
                </c:pt>
                <c:pt idx="5460">
                  <c:v>0.14354369</c:v>
                </c:pt>
                <c:pt idx="5461">
                  <c:v>0.13947331900000001</c:v>
                </c:pt>
                <c:pt idx="5462">
                  <c:v>0.131979227</c:v>
                </c:pt>
                <c:pt idx="5463">
                  <c:v>0.13311453200000001</c:v>
                </c:pt>
                <c:pt idx="5464">
                  <c:v>0.13470257799999999</c:v>
                </c:pt>
                <c:pt idx="5465">
                  <c:v>0.13671591899999999</c:v>
                </c:pt>
                <c:pt idx="5466">
                  <c:v>0.13023902500000001</c:v>
                </c:pt>
                <c:pt idx="5467">
                  <c:v>0.124793656</c:v>
                </c:pt>
                <c:pt idx="5468">
                  <c:v>0.12671209899999999</c:v>
                </c:pt>
                <c:pt idx="5469">
                  <c:v>0.125591442</c:v>
                </c:pt>
                <c:pt idx="5470">
                  <c:v>0.122432075</c:v>
                </c:pt>
                <c:pt idx="5471">
                  <c:v>0.118753716</c:v>
                </c:pt>
                <c:pt idx="5472">
                  <c:v>0.116111703</c:v>
                </c:pt>
                <c:pt idx="5473">
                  <c:v>0.113079429</c:v>
                </c:pt>
                <c:pt idx="5474">
                  <c:v>0.11108726300000001</c:v>
                </c:pt>
                <c:pt idx="5475">
                  <c:v>0.105234697</c:v>
                </c:pt>
                <c:pt idx="5476">
                  <c:v>0.105071135</c:v>
                </c:pt>
                <c:pt idx="5477">
                  <c:v>0.103894554</c:v>
                </c:pt>
                <c:pt idx="5478">
                  <c:v>9.9086284999999996E-2</c:v>
                </c:pt>
                <c:pt idx="5479">
                  <c:v>9.9603467000000001E-2</c:v>
                </c:pt>
                <c:pt idx="5480">
                  <c:v>9.3199715000000002E-2</c:v>
                </c:pt>
                <c:pt idx="5481">
                  <c:v>9.6087648999999997E-2</c:v>
                </c:pt>
                <c:pt idx="5482">
                  <c:v>9.0712166999999996E-2</c:v>
                </c:pt>
                <c:pt idx="5483">
                  <c:v>9.3342304000000001E-2</c:v>
                </c:pt>
                <c:pt idx="5484">
                  <c:v>8.7494194999999997E-2</c:v>
                </c:pt>
                <c:pt idx="5485">
                  <c:v>8.8573307000000004E-2</c:v>
                </c:pt>
                <c:pt idx="5486">
                  <c:v>8.7165884999999999E-2</c:v>
                </c:pt>
                <c:pt idx="5487">
                  <c:v>8.4005504999999994E-2</c:v>
                </c:pt>
                <c:pt idx="5488">
                  <c:v>8.0083475000000001E-2</c:v>
                </c:pt>
                <c:pt idx="5489">
                  <c:v>8.1303738E-2</c:v>
                </c:pt>
                <c:pt idx="5490">
                  <c:v>7.8978896000000007E-2</c:v>
                </c:pt>
                <c:pt idx="5491">
                  <c:v>7.5602538999999996E-2</c:v>
                </c:pt>
                <c:pt idx="5492">
                  <c:v>7.4086599000000003E-2</c:v>
                </c:pt>
                <c:pt idx="5493">
                  <c:v>7.3301232999999993E-2</c:v>
                </c:pt>
                <c:pt idx="5494">
                  <c:v>7.6202682999999993E-2</c:v>
                </c:pt>
                <c:pt idx="5495">
                  <c:v>6.8367398999999995E-2</c:v>
                </c:pt>
                <c:pt idx="5496">
                  <c:v>6.8029739000000006E-2</c:v>
                </c:pt>
                <c:pt idx="5497">
                  <c:v>6.7192443000000004E-2</c:v>
                </c:pt>
                <c:pt idx="5498">
                  <c:v>6.7875489999999997E-2</c:v>
                </c:pt>
                <c:pt idx="5499">
                  <c:v>6.5589696000000003E-2</c:v>
                </c:pt>
                <c:pt idx="5500">
                  <c:v>6.1572312999999997E-2</c:v>
                </c:pt>
                <c:pt idx="5501">
                  <c:v>5.8268926999999998E-2</c:v>
                </c:pt>
                <c:pt idx="5502">
                  <c:v>5.9942644000000003E-2</c:v>
                </c:pt>
                <c:pt idx="5503">
                  <c:v>5.5082108999999997E-2</c:v>
                </c:pt>
                <c:pt idx="5504">
                  <c:v>5.3780384000000001E-2</c:v>
                </c:pt>
                <c:pt idx="5505">
                  <c:v>5.2305791999999997E-2</c:v>
                </c:pt>
                <c:pt idx="5506">
                  <c:v>5.0964572E-2</c:v>
                </c:pt>
                <c:pt idx="5507">
                  <c:v>4.9839649E-2</c:v>
                </c:pt>
                <c:pt idx="5508">
                  <c:v>5.0111346000000001E-2</c:v>
                </c:pt>
                <c:pt idx="5509">
                  <c:v>4.8251662000000001E-2</c:v>
                </c:pt>
                <c:pt idx="5510">
                  <c:v>5.0858225999999999E-2</c:v>
                </c:pt>
                <c:pt idx="5511">
                  <c:v>5.1530938999999998E-2</c:v>
                </c:pt>
                <c:pt idx="5512">
                  <c:v>4.7903225000000001E-2</c:v>
                </c:pt>
                <c:pt idx="5513">
                  <c:v>4.3851490999999999E-2</c:v>
                </c:pt>
                <c:pt idx="5514">
                  <c:v>4.57679E-2</c:v>
                </c:pt>
                <c:pt idx="5515">
                  <c:v>4.9667567000000003E-2</c:v>
                </c:pt>
                <c:pt idx="5516">
                  <c:v>4.5284449999999997E-2</c:v>
                </c:pt>
                <c:pt idx="5517">
                  <c:v>4.8171050999999999E-2</c:v>
                </c:pt>
                <c:pt idx="5518">
                  <c:v>4.9973416999999999E-2</c:v>
                </c:pt>
                <c:pt idx="5519">
                  <c:v>5.0578221999999999E-2</c:v>
                </c:pt>
                <c:pt idx="5520">
                  <c:v>4.8264395000000002E-2</c:v>
                </c:pt>
                <c:pt idx="5521">
                  <c:v>4.6049178000000003E-2</c:v>
                </c:pt>
                <c:pt idx="5522">
                  <c:v>4.6615388000000001E-2</c:v>
                </c:pt>
                <c:pt idx="5523">
                  <c:v>4.7248687999999997E-2</c:v>
                </c:pt>
                <c:pt idx="5524">
                  <c:v>4.7353931000000002E-2</c:v>
                </c:pt>
                <c:pt idx="5525">
                  <c:v>4.2047318E-2</c:v>
                </c:pt>
                <c:pt idx="5526">
                  <c:v>4.3966953000000003E-2</c:v>
                </c:pt>
                <c:pt idx="5527">
                  <c:v>4.5792285000000002E-2</c:v>
                </c:pt>
                <c:pt idx="5528">
                  <c:v>3.9821647000000002E-2</c:v>
                </c:pt>
                <c:pt idx="5529">
                  <c:v>3.9573709999999998E-2</c:v>
                </c:pt>
                <c:pt idx="5530">
                  <c:v>4.0143602E-2</c:v>
                </c:pt>
                <c:pt idx="5531">
                  <c:v>4.2956165999999997E-2</c:v>
                </c:pt>
                <c:pt idx="5532">
                  <c:v>3.8814880000000003E-2</c:v>
                </c:pt>
                <c:pt idx="5533">
                  <c:v>3.5303500000000002E-2</c:v>
                </c:pt>
                <c:pt idx="5534">
                  <c:v>3.7942103999999997E-2</c:v>
                </c:pt>
                <c:pt idx="5535">
                  <c:v>3.4712489999999999E-2</c:v>
                </c:pt>
                <c:pt idx="5536">
                  <c:v>3.3922269999999997E-2</c:v>
                </c:pt>
                <c:pt idx="5537">
                  <c:v>3.4608565000000001E-2</c:v>
                </c:pt>
                <c:pt idx="5538">
                  <c:v>3.0944843E-2</c:v>
                </c:pt>
                <c:pt idx="5539">
                  <c:v>2.9423112000000001E-2</c:v>
                </c:pt>
                <c:pt idx="5540">
                  <c:v>3.3665828000000002E-2</c:v>
                </c:pt>
                <c:pt idx="5541">
                  <c:v>3.3637068999999999E-2</c:v>
                </c:pt>
                <c:pt idx="5542">
                  <c:v>3.2238691999999999E-2</c:v>
                </c:pt>
                <c:pt idx="5543">
                  <c:v>3.3323659999999998E-2</c:v>
                </c:pt>
                <c:pt idx="5544">
                  <c:v>3.3979356000000002E-2</c:v>
                </c:pt>
                <c:pt idx="5545">
                  <c:v>3.0444275999999999E-2</c:v>
                </c:pt>
                <c:pt idx="5546">
                  <c:v>3.0426816999999998E-2</c:v>
                </c:pt>
                <c:pt idx="5547">
                  <c:v>2.9443311999999999E-2</c:v>
                </c:pt>
                <c:pt idx="5548">
                  <c:v>2.9947222999999999E-2</c:v>
                </c:pt>
                <c:pt idx="5549">
                  <c:v>3.0007411000000001E-2</c:v>
                </c:pt>
                <c:pt idx="5550">
                  <c:v>3.5387694999999997E-2</c:v>
                </c:pt>
                <c:pt idx="5551">
                  <c:v>3.1529840000000003E-2</c:v>
                </c:pt>
                <c:pt idx="5552">
                  <c:v>2.8308794000000002E-2</c:v>
                </c:pt>
                <c:pt idx="5553">
                  <c:v>3.1593802999999997E-2</c:v>
                </c:pt>
                <c:pt idx="5554">
                  <c:v>3.1527768999999997E-2</c:v>
                </c:pt>
                <c:pt idx="5555">
                  <c:v>2.5165742000000001E-2</c:v>
                </c:pt>
                <c:pt idx="5556">
                  <c:v>2.8722774E-2</c:v>
                </c:pt>
                <c:pt idx="5557">
                  <c:v>3.2761458E-2</c:v>
                </c:pt>
                <c:pt idx="5558">
                  <c:v>2.9791886E-2</c:v>
                </c:pt>
                <c:pt idx="5559">
                  <c:v>2.6637105000000001E-2</c:v>
                </c:pt>
                <c:pt idx="5560">
                  <c:v>2.5431868E-2</c:v>
                </c:pt>
                <c:pt idx="5561">
                  <c:v>2.7575977000000002E-2</c:v>
                </c:pt>
                <c:pt idx="5562">
                  <c:v>2.4601762999999999E-2</c:v>
                </c:pt>
                <c:pt idx="5563">
                  <c:v>2.1180398999999999E-2</c:v>
                </c:pt>
                <c:pt idx="5564">
                  <c:v>2.1519544000000002E-2</c:v>
                </c:pt>
                <c:pt idx="5565">
                  <c:v>2.3495609000000001E-2</c:v>
                </c:pt>
                <c:pt idx="5566">
                  <c:v>1.8792011000000001E-2</c:v>
                </c:pt>
                <c:pt idx="5567">
                  <c:v>1.7479339999999999E-2</c:v>
                </c:pt>
                <c:pt idx="5568">
                  <c:v>1.4227261E-2</c:v>
                </c:pt>
                <c:pt idx="5569">
                  <c:v>1.7727186999999998E-2</c:v>
                </c:pt>
                <c:pt idx="5570">
                  <c:v>1.9933447E-2</c:v>
                </c:pt>
                <c:pt idx="5571">
                  <c:v>1.52841E-2</c:v>
                </c:pt>
                <c:pt idx="5572">
                  <c:v>1.1667732E-2</c:v>
                </c:pt>
                <c:pt idx="5573">
                  <c:v>1.1768666000000001E-2</c:v>
                </c:pt>
                <c:pt idx="5574">
                  <c:v>1.1509359E-2</c:v>
                </c:pt>
                <c:pt idx="5575">
                  <c:v>1.0515734000000001E-2</c:v>
                </c:pt>
                <c:pt idx="5576">
                  <c:v>7.5957469999999999E-3</c:v>
                </c:pt>
                <c:pt idx="5577">
                  <c:v>7.8346330000000006E-3</c:v>
                </c:pt>
                <c:pt idx="5578">
                  <c:v>1.1071259E-2</c:v>
                </c:pt>
                <c:pt idx="5579">
                  <c:v>8.6672239999999994E-3</c:v>
                </c:pt>
                <c:pt idx="5580">
                  <c:v>4.6631590000000001E-3</c:v>
                </c:pt>
                <c:pt idx="5581">
                  <c:v>-1.4141749999999999E-3</c:v>
                </c:pt>
                <c:pt idx="5582">
                  <c:v>-3.6138379999999999E-3</c:v>
                </c:pt>
                <c:pt idx="5583">
                  <c:v>6.56275E-4</c:v>
                </c:pt>
                <c:pt idx="5584">
                  <c:v>-3.3687700000000002E-4</c:v>
                </c:pt>
                <c:pt idx="5585">
                  <c:v>-3.4453190000000001E-3</c:v>
                </c:pt>
                <c:pt idx="5586">
                  <c:v>-2.9312919999999998E-3</c:v>
                </c:pt>
                <c:pt idx="5587">
                  <c:v>-3.124904E-3</c:v>
                </c:pt>
                <c:pt idx="5588">
                  <c:v>-2.1098670000000001E-3</c:v>
                </c:pt>
                <c:pt idx="5589">
                  <c:v>-7.7176850000000002E-3</c:v>
                </c:pt>
                <c:pt idx="5590">
                  <c:v>-8.6403000000000001E-3</c:v>
                </c:pt>
                <c:pt idx="5591">
                  <c:v>-3.5781630000000001E-3</c:v>
                </c:pt>
                <c:pt idx="5592">
                  <c:v>8.2703300000000002E-4</c:v>
                </c:pt>
                <c:pt idx="5593">
                  <c:v>-6.8884109999999997E-3</c:v>
                </c:pt>
                <c:pt idx="5594">
                  <c:v>-3.9267820000000002E-3</c:v>
                </c:pt>
                <c:pt idx="5595">
                  <c:v>-2.9022639999999999E-3</c:v>
                </c:pt>
                <c:pt idx="5596">
                  <c:v>-8.3147399999999993E-3</c:v>
                </c:pt>
                <c:pt idx="5597">
                  <c:v>-4.2038850000000001E-3</c:v>
                </c:pt>
                <c:pt idx="5598">
                  <c:v>-3.9043299999999998E-4</c:v>
                </c:pt>
                <c:pt idx="5599">
                  <c:v>-4.7036880000000001E-3</c:v>
                </c:pt>
                <c:pt idx="5600">
                  <c:v>-8.2142299999999994E-3</c:v>
                </c:pt>
                <c:pt idx="5601">
                  <c:v>-4.5401319999999997E-3</c:v>
                </c:pt>
                <c:pt idx="5602">
                  <c:v>-5.6671229999999996E-3</c:v>
                </c:pt>
                <c:pt idx="5603">
                  <c:v>-7.587529E-3</c:v>
                </c:pt>
                <c:pt idx="5604">
                  <c:v>-4.7353459999999997E-3</c:v>
                </c:pt>
                <c:pt idx="5605">
                  <c:v>-1.2327219E-2</c:v>
                </c:pt>
                <c:pt idx="5606">
                  <c:v>-9.7702229999999998E-3</c:v>
                </c:pt>
                <c:pt idx="5607">
                  <c:v>-6.5637769999999998E-3</c:v>
                </c:pt>
                <c:pt idx="5608">
                  <c:v>-1.1052047000000001E-2</c:v>
                </c:pt>
                <c:pt idx="5609">
                  <c:v>-1.4428669E-2</c:v>
                </c:pt>
                <c:pt idx="5610">
                  <c:v>-1.3184838000000001E-2</c:v>
                </c:pt>
                <c:pt idx="5611">
                  <c:v>-1.5616303999999999E-2</c:v>
                </c:pt>
                <c:pt idx="5612">
                  <c:v>-1.4585068E-2</c:v>
                </c:pt>
                <c:pt idx="5613">
                  <c:v>-1.7311079E-2</c:v>
                </c:pt>
                <c:pt idx="5614">
                  <c:v>-1.3882489E-2</c:v>
                </c:pt>
                <c:pt idx="5615">
                  <c:v>-1.332509E-2</c:v>
                </c:pt>
                <c:pt idx="5616">
                  <c:v>-2.2535100999999998E-2</c:v>
                </c:pt>
                <c:pt idx="5617">
                  <c:v>-2.0488994E-2</c:v>
                </c:pt>
                <c:pt idx="5618">
                  <c:v>-2.0508434999999998E-2</c:v>
                </c:pt>
                <c:pt idx="5619">
                  <c:v>-1.4868414999999999E-2</c:v>
                </c:pt>
                <c:pt idx="5620">
                  <c:v>-1.9167378999999998E-2</c:v>
                </c:pt>
                <c:pt idx="5621">
                  <c:v>-2.0941576E-2</c:v>
                </c:pt>
                <c:pt idx="5622">
                  <c:v>-1.7328053999999999E-2</c:v>
                </c:pt>
                <c:pt idx="5623">
                  <c:v>-1.37967E-2</c:v>
                </c:pt>
                <c:pt idx="5624">
                  <c:v>-1.7862850999999999E-2</c:v>
                </c:pt>
                <c:pt idx="5625">
                  <c:v>-1.5168264000000001E-2</c:v>
                </c:pt>
                <c:pt idx="5626">
                  <c:v>-1.4046239E-2</c:v>
                </c:pt>
                <c:pt idx="5627">
                  <c:v>-1.4637460999999999E-2</c:v>
                </c:pt>
                <c:pt idx="5628">
                  <c:v>-1.2588034999999999E-2</c:v>
                </c:pt>
                <c:pt idx="5629">
                  <c:v>-2.6731017999999999E-2</c:v>
                </c:pt>
                <c:pt idx="5630">
                  <c:v>-1.6053224000000001E-2</c:v>
                </c:pt>
                <c:pt idx="5631">
                  <c:v>-5.7965910000000002E-3</c:v>
                </c:pt>
                <c:pt idx="5632">
                  <c:v>-1.6100529999999998E-2</c:v>
                </c:pt>
                <c:pt idx="5633">
                  <c:v>-1.943667E-2</c:v>
                </c:pt>
                <c:pt idx="5634">
                  <c:v>-1.348947E-2</c:v>
                </c:pt>
                <c:pt idx="5635">
                  <c:v>-1.4117443E-2</c:v>
                </c:pt>
                <c:pt idx="5636">
                  <c:v>-1.7467355E-2</c:v>
                </c:pt>
                <c:pt idx="5637">
                  <c:v>-1.5124838999999999E-2</c:v>
                </c:pt>
                <c:pt idx="5638">
                  <c:v>-1.9203451E-2</c:v>
                </c:pt>
                <c:pt idx="5639">
                  <c:v>-1.4615355999999999E-2</c:v>
                </c:pt>
                <c:pt idx="5640">
                  <c:v>-1.5971813000000001E-2</c:v>
                </c:pt>
                <c:pt idx="5641">
                  <c:v>-1.4595491E-2</c:v>
                </c:pt>
                <c:pt idx="5642">
                  <c:v>-1.7505504000000002E-2</c:v>
                </c:pt>
                <c:pt idx="5643">
                  <c:v>-1.5515589E-2</c:v>
                </c:pt>
                <c:pt idx="5644">
                  <c:v>-1.6451483999999999E-2</c:v>
                </c:pt>
                <c:pt idx="5645">
                  <c:v>-2.0177510999999999E-2</c:v>
                </c:pt>
                <c:pt idx="5646">
                  <c:v>-1.5893502E-2</c:v>
                </c:pt>
                <c:pt idx="5647">
                  <c:v>-1.3188797E-2</c:v>
                </c:pt>
                <c:pt idx="5648">
                  <c:v>-1.5667547E-2</c:v>
                </c:pt>
                <c:pt idx="5649">
                  <c:v>-1.9141638999999998E-2</c:v>
                </c:pt>
                <c:pt idx="5650">
                  <c:v>-1.1529526E-2</c:v>
                </c:pt>
                <c:pt idx="5651">
                  <c:v>-9.9268359999999996E-3</c:v>
                </c:pt>
                <c:pt idx="5652">
                  <c:v>-1.213933E-2</c:v>
                </c:pt>
                <c:pt idx="5653">
                  <c:v>-1.7166312999999999E-2</c:v>
                </c:pt>
                <c:pt idx="5654">
                  <c:v>-1.6071536000000001E-2</c:v>
                </c:pt>
                <c:pt idx="5655">
                  <c:v>-1.5443296E-2</c:v>
                </c:pt>
                <c:pt idx="5656">
                  <c:v>-9.6192320000000001E-3</c:v>
                </c:pt>
                <c:pt idx="5657">
                  <c:v>-1.0513788E-2</c:v>
                </c:pt>
                <c:pt idx="5658">
                  <c:v>-2.3019444E-2</c:v>
                </c:pt>
                <c:pt idx="5659">
                  <c:v>-1.4678955E-2</c:v>
                </c:pt>
                <c:pt idx="5660">
                  <c:v>-7.3296500000000001E-3</c:v>
                </c:pt>
                <c:pt idx="5661">
                  <c:v>-1.4438159000000001E-2</c:v>
                </c:pt>
                <c:pt idx="5662">
                  <c:v>-1.8450139000000001E-2</c:v>
                </c:pt>
                <c:pt idx="5663">
                  <c:v>-1.3422890999999999E-2</c:v>
                </c:pt>
                <c:pt idx="5664">
                  <c:v>-1.3304075E-2</c:v>
                </c:pt>
                <c:pt idx="5665">
                  <c:v>-1.4248698000000001E-2</c:v>
                </c:pt>
                <c:pt idx="5666">
                  <c:v>-1.4508247E-2</c:v>
                </c:pt>
                <c:pt idx="5667">
                  <c:v>-1.8451057E-2</c:v>
                </c:pt>
                <c:pt idx="5668">
                  <c:v>-1.8251745E-2</c:v>
                </c:pt>
                <c:pt idx="5669">
                  <c:v>-1.2726217999999999E-2</c:v>
                </c:pt>
                <c:pt idx="5670">
                  <c:v>-1.7671296E-2</c:v>
                </c:pt>
                <c:pt idx="5671">
                  <c:v>-1.4446208E-2</c:v>
                </c:pt>
                <c:pt idx="5672">
                  <c:v>-1.4590699E-2</c:v>
                </c:pt>
                <c:pt idx="5673">
                  <c:v>-1.153419E-2</c:v>
                </c:pt>
                <c:pt idx="5674">
                  <c:v>-1.6588492E-2</c:v>
                </c:pt>
                <c:pt idx="5675">
                  <c:v>-1.4874482E-2</c:v>
                </c:pt>
                <c:pt idx="5676">
                  <c:v>-1.2639109000000001E-2</c:v>
                </c:pt>
                <c:pt idx="5677">
                  <c:v>-9.7519760000000007E-3</c:v>
                </c:pt>
                <c:pt idx="5678">
                  <c:v>-1.2484561999999999E-2</c:v>
                </c:pt>
                <c:pt idx="5679">
                  <c:v>-1.2959137000000001E-2</c:v>
                </c:pt>
                <c:pt idx="5680">
                  <c:v>-1.3904352E-2</c:v>
                </c:pt>
                <c:pt idx="5681">
                  <c:v>-1.201404E-2</c:v>
                </c:pt>
                <c:pt idx="5682">
                  <c:v>-1.5200816000000001E-2</c:v>
                </c:pt>
                <c:pt idx="5683">
                  <c:v>-1.4489487000000001E-2</c:v>
                </c:pt>
                <c:pt idx="5684">
                  <c:v>-1.2371559000000001E-2</c:v>
                </c:pt>
                <c:pt idx="5685">
                  <c:v>-1.2181676000000001E-2</c:v>
                </c:pt>
                <c:pt idx="5686">
                  <c:v>-1.4915483E-2</c:v>
                </c:pt>
                <c:pt idx="5687">
                  <c:v>-1.5651314E-2</c:v>
                </c:pt>
                <c:pt idx="5688">
                  <c:v>-1.2507393E-2</c:v>
                </c:pt>
                <c:pt idx="5689">
                  <c:v>-1.1840537999999999E-2</c:v>
                </c:pt>
                <c:pt idx="5690">
                  <c:v>-1.3489599999999999E-2</c:v>
                </c:pt>
                <c:pt idx="5691">
                  <c:v>-1.7497658999999999E-2</c:v>
                </c:pt>
                <c:pt idx="5692">
                  <c:v>-1.7365393999999999E-2</c:v>
                </c:pt>
                <c:pt idx="5693">
                  <c:v>-1.9233869000000001E-2</c:v>
                </c:pt>
                <c:pt idx="5694">
                  <c:v>-1.9348240999999999E-2</c:v>
                </c:pt>
                <c:pt idx="5695">
                  <c:v>-2.3641523000000001E-2</c:v>
                </c:pt>
                <c:pt idx="5696">
                  <c:v>-2.1238054999999999E-2</c:v>
                </c:pt>
                <c:pt idx="5697">
                  <c:v>-1.2286106E-2</c:v>
                </c:pt>
                <c:pt idx="5698">
                  <c:v>-2.0168868999999999E-2</c:v>
                </c:pt>
                <c:pt idx="5699">
                  <c:v>-2.7936776999999999E-2</c:v>
                </c:pt>
                <c:pt idx="5700">
                  <c:v>-1.8853183999999999E-2</c:v>
                </c:pt>
                <c:pt idx="5701">
                  <c:v>-1.826649E-2</c:v>
                </c:pt>
                <c:pt idx="5702">
                  <c:v>-2.4160874999999998E-2</c:v>
                </c:pt>
                <c:pt idx="5703">
                  <c:v>-1.5806805E-2</c:v>
                </c:pt>
                <c:pt idx="5704">
                  <c:v>-1.4680129E-2</c:v>
                </c:pt>
                <c:pt idx="5705">
                  <c:v>-2.1262397999999998E-2</c:v>
                </c:pt>
                <c:pt idx="5706">
                  <c:v>-2.0930909000000001E-2</c:v>
                </c:pt>
                <c:pt idx="5707">
                  <c:v>-2.3773567999999998E-2</c:v>
                </c:pt>
                <c:pt idx="5708">
                  <c:v>-2.1479907999999999E-2</c:v>
                </c:pt>
                <c:pt idx="5709">
                  <c:v>-1.6763450999999999E-2</c:v>
                </c:pt>
                <c:pt idx="5710">
                  <c:v>-1.5549701000000001E-2</c:v>
                </c:pt>
                <c:pt idx="5711">
                  <c:v>-1.4658874000000001E-2</c:v>
                </c:pt>
                <c:pt idx="5712">
                  <c:v>-1.6024495999999999E-2</c:v>
                </c:pt>
                <c:pt idx="5713">
                  <c:v>-1.4854037E-2</c:v>
                </c:pt>
                <c:pt idx="5714">
                  <c:v>-1.4428766000000001E-2</c:v>
                </c:pt>
                <c:pt idx="5715">
                  <c:v>-1.4171504999999999E-2</c:v>
                </c:pt>
                <c:pt idx="5716">
                  <c:v>-1.7624343000000001E-2</c:v>
                </c:pt>
                <c:pt idx="5717">
                  <c:v>-1.0710511000000001E-2</c:v>
                </c:pt>
                <c:pt idx="5718">
                  <c:v>-1.4080919000000001E-2</c:v>
                </c:pt>
                <c:pt idx="5719">
                  <c:v>-1.8162480000000002E-2</c:v>
                </c:pt>
                <c:pt idx="5720">
                  <c:v>-1.9863417000000001E-2</c:v>
                </c:pt>
                <c:pt idx="5721">
                  <c:v>-1.1236105999999999E-2</c:v>
                </c:pt>
                <c:pt idx="5722">
                  <c:v>-7.4318409999999998E-3</c:v>
                </c:pt>
                <c:pt idx="5723">
                  <c:v>-1.4273236999999999E-2</c:v>
                </c:pt>
                <c:pt idx="5724">
                  <c:v>-5.4033589999999999E-3</c:v>
                </c:pt>
                <c:pt idx="5725">
                  <c:v>-7.1996619999999999E-3</c:v>
                </c:pt>
                <c:pt idx="5726">
                  <c:v>-5.6746030000000003E-3</c:v>
                </c:pt>
                <c:pt idx="5727">
                  <c:v>-5.7244039999999998E-3</c:v>
                </c:pt>
                <c:pt idx="5728">
                  <c:v>-8.9782830000000001E-3</c:v>
                </c:pt>
                <c:pt idx="5729">
                  <c:v>9.1376200000000004E-4</c:v>
                </c:pt>
                <c:pt idx="5730">
                  <c:v>6.4093939999999997E-3</c:v>
                </c:pt>
                <c:pt idx="5731">
                  <c:v>-1.407251E-3</c:v>
                </c:pt>
                <c:pt idx="5732">
                  <c:v>-3.4609720000000001E-3</c:v>
                </c:pt>
                <c:pt idx="5733">
                  <c:v>9.2194019999999998E-3</c:v>
                </c:pt>
                <c:pt idx="5734">
                  <c:v>2.3929350000000001E-3</c:v>
                </c:pt>
                <c:pt idx="5735">
                  <c:v>-3.0313919999999999E-3</c:v>
                </c:pt>
                <c:pt idx="5736">
                  <c:v>9.6214679999999993E-3</c:v>
                </c:pt>
                <c:pt idx="5737">
                  <c:v>7.7050579999999999E-3</c:v>
                </c:pt>
                <c:pt idx="5738">
                  <c:v>1.547346E-3</c:v>
                </c:pt>
                <c:pt idx="5739">
                  <c:v>8.8714800000000004E-4</c:v>
                </c:pt>
                <c:pt idx="5740">
                  <c:v>-3.820861E-3</c:v>
                </c:pt>
                <c:pt idx="5741">
                  <c:v>1.5861549999999999E-3</c:v>
                </c:pt>
                <c:pt idx="5742">
                  <c:v>-2.5303790000000001E-3</c:v>
                </c:pt>
                <c:pt idx="5743">
                  <c:v>-4.0513099999999998E-3</c:v>
                </c:pt>
                <c:pt idx="5744">
                  <c:v>-5.3045810000000001E-3</c:v>
                </c:pt>
                <c:pt idx="5745">
                  <c:v>-5.9075220000000001E-3</c:v>
                </c:pt>
                <c:pt idx="5746">
                  <c:v>-5.6302419999999997E-3</c:v>
                </c:pt>
                <c:pt idx="5747">
                  <c:v>-5.0664509999999996E-3</c:v>
                </c:pt>
                <c:pt idx="5748">
                  <c:v>-8.7416569999999999E-3</c:v>
                </c:pt>
                <c:pt idx="5749">
                  <c:v>-1.2902847E-2</c:v>
                </c:pt>
                <c:pt idx="5750">
                  <c:v>-7.7559370000000001E-3</c:v>
                </c:pt>
                <c:pt idx="5751">
                  <c:v>-5.3122200000000003E-3</c:v>
                </c:pt>
                <c:pt idx="5752">
                  <c:v>-1.2816424999999999E-2</c:v>
                </c:pt>
                <c:pt idx="5753">
                  <c:v>-7.7747950000000001E-3</c:v>
                </c:pt>
                <c:pt idx="5754">
                  <c:v>-5.2498049999999997E-3</c:v>
                </c:pt>
                <c:pt idx="5755">
                  <c:v>-1.4590842999999999E-2</c:v>
                </c:pt>
                <c:pt idx="5756">
                  <c:v>-7.7518800000000001E-3</c:v>
                </c:pt>
                <c:pt idx="5757">
                  <c:v>-4.03171E-3</c:v>
                </c:pt>
                <c:pt idx="5758">
                  <c:v>-9.8986579999999994E-3</c:v>
                </c:pt>
                <c:pt idx="5759">
                  <c:v>-8.6536300000000007E-3</c:v>
                </c:pt>
                <c:pt idx="5760">
                  <c:v>-1.1675019999999999E-2</c:v>
                </c:pt>
                <c:pt idx="5761">
                  <c:v>-6.7260669999999996E-3</c:v>
                </c:pt>
                <c:pt idx="5762">
                  <c:v>-3.8323860000000001E-3</c:v>
                </c:pt>
                <c:pt idx="5763">
                  <c:v>-6.5552020000000004E-3</c:v>
                </c:pt>
                <c:pt idx="5764">
                  <c:v>-9.0181670000000005E-3</c:v>
                </c:pt>
                <c:pt idx="5765">
                  <c:v>-1.1093835E-2</c:v>
                </c:pt>
                <c:pt idx="5766">
                  <c:v>-5.6757550000000002E-3</c:v>
                </c:pt>
                <c:pt idx="5767">
                  <c:v>-7.3791129999999996E-3</c:v>
                </c:pt>
                <c:pt idx="5768">
                  <c:v>-4.6637099999999997E-3</c:v>
                </c:pt>
                <c:pt idx="5769">
                  <c:v>-1.917724E-3</c:v>
                </c:pt>
                <c:pt idx="5770">
                  <c:v>-4.102021E-3</c:v>
                </c:pt>
                <c:pt idx="5771">
                  <c:v>-5.9649029999999997E-3</c:v>
                </c:pt>
                <c:pt idx="5772">
                  <c:v>-7.0528029999999999E-3</c:v>
                </c:pt>
                <c:pt idx="5773">
                  <c:v>-2.4727E-3</c:v>
                </c:pt>
                <c:pt idx="5774">
                  <c:v>-2.3743900000000001E-3</c:v>
                </c:pt>
                <c:pt idx="5775">
                  <c:v>-1.241748E-3</c:v>
                </c:pt>
                <c:pt idx="5776">
                  <c:v>-1.9700849999999999E-3</c:v>
                </c:pt>
                <c:pt idx="5777">
                  <c:v>3.177806E-3</c:v>
                </c:pt>
                <c:pt idx="5778">
                  <c:v>-4.8509479999999999E-3</c:v>
                </c:pt>
                <c:pt idx="5779">
                  <c:v>-1.8618160000000001E-3</c:v>
                </c:pt>
                <c:pt idx="5780">
                  <c:v>3.3664879999999999E-3</c:v>
                </c:pt>
                <c:pt idx="5781">
                  <c:v>-6.0832059999999999E-3</c:v>
                </c:pt>
                <c:pt idx="5782">
                  <c:v>1.640374E-3</c:v>
                </c:pt>
                <c:pt idx="5783">
                  <c:v>-2.1754029999999998E-3</c:v>
                </c:pt>
                <c:pt idx="5784">
                  <c:v>-9.0086300000000001E-4</c:v>
                </c:pt>
                <c:pt idx="5785">
                  <c:v>-1.0910500000000001E-4</c:v>
                </c:pt>
                <c:pt idx="5786">
                  <c:v>-1.2002149999999999E-3</c:v>
                </c:pt>
                <c:pt idx="5787">
                  <c:v>-1.987445E-3</c:v>
                </c:pt>
                <c:pt idx="5788" formatCode="0.00E+00">
                  <c:v>5.8368600000000002E-5</c:v>
                </c:pt>
                <c:pt idx="5789">
                  <c:v>2.6050299999999998E-4</c:v>
                </c:pt>
                <c:pt idx="5790">
                  <c:v>-9.3767769999999993E-3</c:v>
                </c:pt>
                <c:pt idx="5791">
                  <c:v>-3.6611009999999999E-3</c:v>
                </c:pt>
                <c:pt idx="5792">
                  <c:v>-1.2340960000000001E-3</c:v>
                </c:pt>
                <c:pt idx="5793">
                  <c:v>2.242661E-3</c:v>
                </c:pt>
                <c:pt idx="5794">
                  <c:v>-2.8564939999999998E-3</c:v>
                </c:pt>
                <c:pt idx="5795">
                  <c:v>-7.036858E-3</c:v>
                </c:pt>
                <c:pt idx="5796">
                  <c:v>-1.8610429999999999E-3</c:v>
                </c:pt>
                <c:pt idx="5797">
                  <c:v>-5.6647999999999996E-4</c:v>
                </c:pt>
                <c:pt idx="5798">
                  <c:v>-1.48683E-3</c:v>
                </c:pt>
                <c:pt idx="5799">
                  <c:v>1.2785959999999999E-3</c:v>
                </c:pt>
                <c:pt idx="5800">
                  <c:v>-8.4936699999999996E-4</c:v>
                </c:pt>
                <c:pt idx="5801">
                  <c:v>-1.9665630000000002E-3</c:v>
                </c:pt>
                <c:pt idx="5802">
                  <c:v>3.0287869999999998E-3</c:v>
                </c:pt>
                <c:pt idx="5803">
                  <c:v>3.1616790000000001E-3</c:v>
                </c:pt>
                <c:pt idx="5804">
                  <c:v>2.774468E-3</c:v>
                </c:pt>
                <c:pt idx="5805">
                  <c:v>2.0354409999999998E-3</c:v>
                </c:pt>
                <c:pt idx="5806">
                  <c:v>6.0720999999999995E-4</c:v>
                </c:pt>
                <c:pt idx="5807">
                  <c:v>3.1776930000000001E-3</c:v>
                </c:pt>
                <c:pt idx="5808">
                  <c:v>-8.4177999999999998E-4</c:v>
                </c:pt>
                <c:pt idx="5809">
                  <c:v>1.5928819999999999E-3</c:v>
                </c:pt>
                <c:pt idx="5810">
                  <c:v>5.3287300000000001E-4</c:v>
                </c:pt>
                <c:pt idx="5811">
                  <c:v>-2.6474739999999999E-3</c:v>
                </c:pt>
                <c:pt idx="5812">
                  <c:v>-2.924079E-3</c:v>
                </c:pt>
                <c:pt idx="5813">
                  <c:v>3.4363480000000001E-3</c:v>
                </c:pt>
                <c:pt idx="5814">
                  <c:v>8.1010800000000003E-4</c:v>
                </c:pt>
                <c:pt idx="5815">
                  <c:v>-2.342542E-3</c:v>
                </c:pt>
                <c:pt idx="5816">
                  <c:v>-2.5737889999999999E-3</c:v>
                </c:pt>
                <c:pt idx="5817">
                  <c:v>-1.4089230000000001E-3</c:v>
                </c:pt>
                <c:pt idx="5818">
                  <c:v>1.6487399999999999E-4</c:v>
                </c:pt>
                <c:pt idx="5819">
                  <c:v>-3.2338520000000002E-3</c:v>
                </c:pt>
                <c:pt idx="5820">
                  <c:v>-7.0727799999999999E-4</c:v>
                </c:pt>
                <c:pt idx="5821">
                  <c:v>2.7628209999999999E-3</c:v>
                </c:pt>
                <c:pt idx="5822">
                  <c:v>2.0295230000000001E-3</c:v>
                </c:pt>
                <c:pt idx="5823">
                  <c:v>-1.5992999999999999E-3</c:v>
                </c:pt>
                <c:pt idx="5824">
                  <c:v>-6.1372509999999998E-3</c:v>
                </c:pt>
                <c:pt idx="5825">
                  <c:v>-3.5878070000000001E-3</c:v>
                </c:pt>
                <c:pt idx="5826">
                  <c:v>1.203457E-3</c:v>
                </c:pt>
                <c:pt idx="5827">
                  <c:v>1.3150429999999999E-3</c:v>
                </c:pt>
                <c:pt idx="5828">
                  <c:v>-6.8699039999999996E-3</c:v>
                </c:pt>
                <c:pt idx="5829">
                  <c:v>-4.0802420000000004E-3</c:v>
                </c:pt>
                <c:pt idx="5830">
                  <c:v>-5.4549530000000002E-3</c:v>
                </c:pt>
                <c:pt idx="5831">
                  <c:v>-5.1023500000000003E-3</c:v>
                </c:pt>
                <c:pt idx="5832">
                  <c:v>-6.028187E-3</c:v>
                </c:pt>
                <c:pt idx="5833">
                  <c:v>-7.0598950000000001E-3</c:v>
                </c:pt>
                <c:pt idx="5834">
                  <c:v>-4.1152020000000001E-3</c:v>
                </c:pt>
                <c:pt idx="5835">
                  <c:v>-8.1740899999999995E-4</c:v>
                </c:pt>
                <c:pt idx="5836">
                  <c:v>-5.7696539999999999E-3</c:v>
                </c:pt>
                <c:pt idx="5837">
                  <c:v>-8.410977E-3</c:v>
                </c:pt>
                <c:pt idx="5838">
                  <c:v>-3.2981820000000002E-3</c:v>
                </c:pt>
                <c:pt idx="5839">
                  <c:v>-5.723789E-3</c:v>
                </c:pt>
                <c:pt idx="5840">
                  <c:v>-5.81453E-4</c:v>
                </c:pt>
                <c:pt idx="5841">
                  <c:v>-1.4432519999999999E-3</c:v>
                </c:pt>
                <c:pt idx="5842">
                  <c:v>-2.5279249999999999E-3</c:v>
                </c:pt>
                <c:pt idx="5843">
                  <c:v>1.3337099999999999E-4</c:v>
                </c:pt>
                <c:pt idx="5844">
                  <c:v>-6.8636900000000004E-4</c:v>
                </c:pt>
                <c:pt idx="5845">
                  <c:v>-3.3479320000000001E-3</c:v>
                </c:pt>
                <c:pt idx="5846">
                  <c:v>-7.5491660000000004E-3</c:v>
                </c:pt>
                <c:pt idx="5847">
                  <c:v>-4.9078430000000003E-3</c:v>
                </c:pt>
                <c:pt idx="5848">
                  <c:v>-6.5134620000000002E-3</c:v>
                </c:pt>
                <c:pt idx="5849">
                  <c:v>-6.3850979999999996E-3</c:v>
                </c:pt>
                <c:pt idx="5850">
                  <c:v>-6.0634479999999999E-3</c:v>
                </c:pt>
                <c:pt idx="5851">
                  <c:v>-4.0511640000000003E-3</c:v>
                </c:pt>
                <c:pt idx="5852">
                  <c:v>-4.9530980000000004E-3</c:v>
                </c:pt>
                <c:pt idx="5853">
                  <c:v>-2.9757009999999999E-3</c:v>
                </c:pt>
                <c:pt idx="5854">
                  <c:v>-1.2474248E-2</c:v>
                </c:pt>
                <c:pt idx="5855">
                  <c:v>-9.5146769999999992E-3</c:v>
                </c:pt>
                <c:pt idx="5856">
                  <c:v>-4.31052E-3</c:v>
                </c:pt>
                <c:pt idx="5857">
                  <c:v>-9.252283E-3</c:v>
                </c:pt>
                <c:pt idx="5858">
                  <c:v>-8.5637000000000005E-3</c:v>
                </c:pt>
                <c:pt idx="5859">
                  <c:v>-5.3865479999999997E-3</c:v>
                </c:pt>
                <c:pt idx="5860">
                  <c:v>-5.2221079999999996E-3</c:v>
                </c:pt>
                <c:pt idx="5861">
                  <c:v>-1.0475194E-2</c:v>
                </c:pt>
                <c:pt idx="5862">
                  <c:v>-8.1349309999999998E-3</c:v>
                </c:pt>
                <c:pt idx="5863">
                  <c:v>-2.7795799999999998E-3</c:v>
                </c:pt>
                <c:pt idx="5864">
                  <c:v>-5.277866E-3</c:v>
                </c:pt>
                <c:pt idx="5865">
                  <c:v>-5.2403160000000001E-3</c:v>
                </c:pt>
                <c:pt idx="5866">
                  <c:v>-7.2120220000000002E-3</c:v>
                </c:pt>
                <c:pt idx="5867">
                  <c:v>-6.991779E-3</c:v>
                </c:pt>
                <c:pt idx="5868">
                  <c:v>-4.6818129999999999E-3</c:v>
                </c:pt>
                <c:pt idx="5869">
                  <c:v>-5.5380189999999999E-3</c:v>
                </c:pt>
                <c:pt idx="5870">
                  <c:v>-7.508359E-3</c:v>
                </c:pt>
                <c:pt idx="5871">
                  <c:v>-3.557826E-3</c:v>
                </c:pt>
                <c:pt idx="5872">
                  <c:v>-2.0330899999999999E-4</c:v>
                </c:pt>
                <c:pt idx="5873">
                  <c:v>-6.6175319999999998E-3</c:v>
                </c:pt>
                <c:pt idx="5874">
                  <c:v>-3.8560999999999999E-3</c:v>
                </c:pt>
                <c:pt idx="5875">
                  <c:v>-1.7699E-3</c:v>
                </c:pt>
                <c:pt idx="5876">
                  <c:v>-5.3762560000000003E-3</c:v>
                </c:pt>
                <c:pt idx="5877">
                  <c:v>-9.8642150000000008E-3</c:v>
                </c:pt>
                <c:pt idx="5878">
                  <c:v>5.8422599999999997E-4</c:v>
                </c:pt>
                <c:pt idx="5879">
                  <c:v>-1.6941090000000001E-3</c:v>
                </c:pt>
                <c:pt idx="5880">
                  <c:v>3.8718500000000001E-4</c:v>
                </c:pt>
                <c:pt idx="5881">
                  <c:v>-1.430689E-3</c:v>
                </c:pt>
                <c:pt idx="5882">
                  <c:v>4.4370080000000001E-3</c:v>
                </c:pt>
                <c:pt idx="5883">
                  <c:v>2.2715919999999998E-3</c:v>
                </c:pt>
                <c:pt idx="5884">
                  <c:v>2.9470100000000002E-4</c:v>
                </c:pt>
                <c:pt idx="5885">
                  <c:v>4.4007630000000002E-3</c:v>
                </c:pt>
                <c:pt idx="5886">
                  <c:v>-5.4130569999999998E-3</c:v>
                </c:pt>
                <c:pt idx="5887">
                  <c:v>-5.8274449999999997E-3</c:v>
                </c:pt>
                <c:pt idx="5888">
                  <c:v>-1.1604110000000001E-3</c:v>
                </c:pt>
                <c:pt idx="5889">
                  <c:v>-4.1996109999999998E-3</c:v>
                </c:pt>
                <c:pt idx="5890">
                  <c:v>6.6125630000000001E-3</c:v>
                </c:pt>
                <c:pt idx="5891">
                  <c:v>6.0450429999999999E-3</c:v>
                </c:pt>
                <c:pt idx="5892">
                  <c:v>-6.4127230000000004E-3</c:v>
                </c:pt>
                <c:pt idx="5893">
                  <c:v>-3.665939E-3</c:v>
                </c:pt>
                <c:pt idx="5894">
                  <c:v>-1.7093379999999999E-3</c:v>
                </c:pt>
                <c:pt idx="5895">
                  <c:v>-6.2090400000000003E-4</c:v>
                </c:pt>
                <c:pt idx="5896">
                  <c:v>-4.1532599999999998E-3</c:v>
                </c:pt>
                <c:pt idx="5897">
                  <c:v>-9.8012919999999996E-3</c:v>
                </c:pt>
                <c:pt idx="5898">
                  <c:v>-9.9331430000000002E-3</c:v>
                </c:pt>
                <c:pt idx="5899">
                  <c:v>-1.1633571000000001E-2</c:v>
                </c:pt>
                <c:pt idx="5900">
                  <c:v>-1.3819409E-2</c:v>
                </c:pt>
                <c:pt idx="5901">
                  <c:v>-1.0362359999999999E-2</c:v>
                </c:pt>
                <c:pt idx="5902">
                  <c:v>-9.9832229999999994E-3</c:v>
                </c:pt>
                <c:pt idx="5903">
                  <c:v>-9.1464579999999997E-3</c:v>
                </c:pt>
                <c:pt idx="5904">
                  <c:v>-1.4094007E-2</c:v>
                </c:pt>
                <c:pt idx="5905">
                  <c:v>-1.9808618E-2</c:v>
                </c:pt>
                <c:pt idx="5906">
                  <c:v>-2.4423449999999999E-2</c:v>
                </c:pt>
                <c:pt idx="5907">
                  <c:v>-1.363605E-2</c:v>
                </c:pt>
                <c:pt idx="5908">
                  <c:v>-8.3829560000000004E-3</c:v>
                </c:pt>
                <c:pt idx="5909">
                  <c:v>-1.8086448000000001E-2</c:v>
                </c:pt>
                <c:pt idx="5910">
                  <c:v>-1.2241818999999999E-2</c:v>
                </c:pt>
                <c:pt idx="5911">
                  <c:v>-1.1117699E-2</c:v>
                </c:pt>
                <c:pt idx="5912">
                  <c:v>-1.7722973999999999E-2</c:v>
                </c:pt>
                <c:pt idx="5913">
                  <c:v>-6.0061300000000001E-3</c:v>
                </c:pt>
                <c:pt idx="5914">
                  <c:v>-3.8740160000000001E-3</c:v>
                </c:pt>
                <c:pt idx="5915">
                  <c:v>-1.2429421E-2</c:v>
                </c:pt>
                <c:pt idx="5916">
                  <c:v>-1.1741234999999999E-2</c:v>
                </c:pt>
                <c:pt idx="5917">
                  <c:v>-3.1707300000000002E-4</c:v>
                </c:pt>
                <c:pt idx="5918">
                  <c:v>2.3829960000000001E-3</c:v>
                </c:pt>
                <c:pt idx="5919">
                  <c:v>-2.510562E-3</c:v>
                </c:pt>
                <c:pt idx="5920">
                  <c:v>-1.258019E-3</c:v>
                </c:pt>
                <c:pt idx="5921">
                  <c:v>-1.2497630000000001E-3</c:v>
                </c:pt>
                <c:pt idx="5922">
                  <c:v>-9.843727E-3</c:v>
                </c:pt>
                <c:pt idx="5923">
                  <c:v>-1.0532952999999999E-2</c:v>
                </c:pt>
                <c:pt idx="5924">
                  <c:v>-2.1569610000000002E-3</c:v>
                </c:pt>
                <c:pt idx="5925">
                  <c:v>-8.8838389999999993E-3</c:v>
                </c:pt>
                <c:pt idx="5926">
                  <c:v>-4.5238989999999996E-3</c:v>
                </c:pt>
                <c:pt idx="5927" formatCode="0.00E+00">
                  <c:v>8.1771800000000002E-5</c:v>
                </c:pt>
                <c:pt idx="5928">
                  <c:v>-8.2727719999999994E-3</c:v>
                </c:pt>
                <c:pt idx="5929">
                  <c:v>-8.8141920000000002E-3</c:v>
                </c:pt>
                <c:pt idx="5930">
                  <c:v>-8.1591259999999992E-3</c:v>
                </c:pt>
                <c:pt idx="5931">
                  <c:v>-6.9710900000000001E-3</c:v>
                </c:pt>
                <c:pt idx="5932">
                  <c:v>-6.7721780000000002E-3</c:v>
                </c:pt>
                <c:pt idx="5933">
                  <c:v>-3.9865109999999999E-3</c:v>
                </c:pt>
                <c:pt idx="5934">
                  <c:v>-4.0377429999999999E-3</c:v>
                </c:pt>
                <c:pt idx="5935">
                  <c:v>-2.8031010000000001E-3</c:v>
                </c:pt>
                <c:pt idx="5936">
                  <c:v>-3.129663E-3</c:v>
                </c:pt>
                <c:pt idx="5937">
                  <c:v>-5.6189200000000003E-3</c:v>
                </c:pt>
                <c:pt idx="5938">
                  <c:v>-4.6040150000000004E-3</c:v>
                </c:pt>
                <c:pt idx="5939">
                  <c:v>-4.0759100000000003E-3</c:v>
                </c:pt>
                <c:pt idx="5940">
                  <c:v>-6.962017E-3</c:v>
                </c:pt>
                <c:pt idx="5941">
                  <c:v>-1.9227840000000001E-3</c:v>
                </c:pt>
                <c:pt idx="5942">
                  <c:v>-4.2347590000000003E-3</c:v>
                </c:pt>
                <c:pt idx="5943">
                  <c:v>-3.133009E-3</c:v>
                </c:pt>
                <c:pt idx="5944">
                  <c:v>-1.3494900000000001E-3</c:v>
                </c:pt>
                <c:pt idx="5945">
                  <c:v>-3.0616369999999999E-3</c:v>
                </c:pt>
                <c:pt idx="5946">
                  <c:v>-4.8980819999999998E-3</c:v>
                </c:pt>
                <c:pt idx="5947">
                  <c:v>-3.36783E-3</c:v>
                </c:pt>
                <c:pt idx="5948">
                  <c:v>8.4175899999999998E-4</c:v>
                </c:pt>
                <c:pt idx="5949">
                  <c:v>-6.8263500000000001E-4</c:v>
                </c:pt>
                <c:pt idx="5950">
                  <c:v>-3.130767E-3</c:v>
                </c:pt>
                <c:pt idx="5951">
                  <c:v>6.1736600000000005E-4</c:v>
                </c:pt>
                <c:pt idx="5952">
                  <c:v>-2.2005250000000001E-3</c:v>
                </c:pt>
                <c:pt idx="5953">
                  <c:v>-2.1179670000000001E-3</c:v>
                </c:pt>
                <c:pt idx="5954">
                  <c:v>2.907457E-3</c:v>
                </c:pt>
                <c:pt idx="5955">
                  <c:v>1.9990530000000002E-3</c:v>
                </c:pt>
                <c:pt idx="5956">
                  <c:v>1.1483730000000001E-3</c:v>
                </c:pt>
                <c:pt idx="5957">
                  <c:v>-2.3126710000000001E-3</c:v>
                </c:pt>
                <c:pt idx="5958">
                  <c:v>-6.6585020000000002E-3</c:v>
                </c:pt>
                <c:pt idx="5959">
                  <c:v>-8.2614579999999993E-3</c:v>
                </c:pt>
                <c:pt idx="5960">
                  <c:v>-7.1530789999999997E-3</c:v>
                </c:pt>
                <c:pt idx="5961">
                  <c:v>-6.5607909999999998E-3</c:v>
                </c:pt>
                <c:pt idx="5962">
                  <c:v>-4.7814210000000001E-3</c:v>
                </c:pt>
                <c:pt idx="5963">
                  <c:v>-1.0046223999999999E-2</c:v>
                </c:pt>
                <c:pt idx="5964">
                  <c:v>-1.0352E-2</c:v>
                </c:pt>
                <c:pt idx="5965">
                  <c:v>-9.5764860000000004E-3</c:v>
                </c:pt>
                <c:pt idx="5966">
                  <c:v>-1.4356147E-2</c:v>
                </c:pt>
                <c:pt idx="5967">
                  <c:v>-1.0633847E-2</c:v>
                </c:pt>
                <c:pt idx="5968">
                  <c:v>-9.7226650000000001E-3</c:v>
                </c:pt>
                <c:pt idx="5969">
                  <c:v>-1.5561113E-2</c:v>
                </c:pt>
                <c:pt idx="5970">
                  <c:v>-1.1981446E-2</c:v>
                </c:pt>
                <c:pt idx="5971">
                  <c:v>-1.0535350000000001E-2</c:v>
                </c:pt>
                <c:pt idx="5972">
                  <c:v>-1.3782724E-2</c:v>
                </c:pt>
                <c:pt idx="5973">
                  <c:v>-1.2782174E-2</c:v>
                </c:pt>
                <c:pt idx="5974">
                  <c:v>-1.2741290000000001E-2</c:v>
                </c:pt>
                <c:pt idx="5975">
                  <c:v>-7.5806170000000004E-3</c:v>
                </c:pt>
                <c:pt idx="5976">
                  <c:v>-9.8257459999999998E-3</c:v>
                </c:pt>
                <c:pt idx="5977">
                  <c:v>-8.2904329999999998E-3</c:v>
                </c:pt>
                <c:pt idx="5978">
                  <c:v>-6.1051940000000004E-3</c:v>
                </c:pt>
                <c:pt idx="5979">
                  <c:v>-6.1512670000000002E-3</c:v>
                </c:pt>
                <c:pt idx="5980">
                  <c:v>-8.2836779999999992E-3</c:v>
                </c:pt>
                <c:pt idx="5981">
                  <c:v>-6.2825789999999999E-3</c:v>
                </c:pt>
                <c:pt idx="5982">
                  <c:v>-2.879267E-3</c:v>
                </c:pt>
                <c:pt idx="5983">
                  <c:v>-3.2947200000000001E-3</c:v>
                </c:pt>
                <c:pt idx="5984">
                  <c:v>-5.9748960000000004E-3</c:v>
                </c:pt>
                <c:pt idx="5985">
                  <c:v>-8.3991719999999999E-3</c:v>
                </c:pt>
                <c:pt idx="5986">
                  <c:v>-2.6271630000000001E-3</c:v>
                </c:pt>
                <c:pt idx="5987">
                  <c:v>-9.3578900000000002E-4</c:v>
                </c:pt>
                <c:pt idx="5988">
                  <c:v>8.7385499999999999E-4</c:v>
                </c:pt>
                <c:pt idx="5989">
                  <c:v>6.85836E-4</c:v>
                </c:pt>
                <c:pt idx="5990">
                  <c:v>1.271756E-3</c:v>
                </c:pt>
                <c:pt idx="5991">
                  <c:v>4.2566280000000001E-3</c:v>
                </c:pt>
                <c:pt idx="5992">
                  <c:v>7.69362E-4</c:v>
                </c:pt>
                <c:pt idx="5993">
                  <c:v>2.9451999999999999E-4</c:v>
                </c:pt>
                <c:pt idx="5994">
                  <c:v>1.2128040000000001E-3</c:v>
                </c:pt>
                <c:pt idx="5995">
                  <c:v>6.4283389999999999E-3</c:v>
                </c:pt>
                <c:pt idx="5996" formatCode="0.00E+00">
                  <c:v>-2.9782100000000001E-5</c:v>
                </c:pt>
                <c:pt idx="5997">
                  <c:v>1.929505E-3</c:v>
                </c:pt>
                <c:pt idx="5998">
                  <c:v>-1.5596919999999999E-3</c:v>
                </c:pt>
                <c:pt idx="5999">
                  <c:v>4.3475000000000002E-4</c:v>
                </c:pt>
                <c:pt idx="6000">
                  <c:v>-7.5096600000000005E-4</c:v>
                </c:pt>
                <c:pt idx="6001">
                  <c:v>-4.3523590000000001E-3</c:v>
                </c:pt>
                <c:pt idx="6002">
                  <c:v>-3.1953400000000001E-4</c:v>
                </c:pt>
                <c:pt idx="6003">
                  <c:v>-5.5103009999999996E-3</c:v>
                </c:pt>
                <c:pt idx="6004">
                  <c:v>-5.5125469999999996E-3</c:v>
                </c:pt>
                <c:pt idx="6005">
                  <c:v>-7.4348160000000003E-3</c:v>
                </c:pt>
                <c:pt idx="6006">
                  <c:v>-1.0139240000000001E-2</c:v>
                </c:pt>
                <c:pt idx="6007">
                  <c:v>-1.0297964E-2</c:v>
                </c:pt>
                <c:pt idx="6008">
                  <c:v>-6.1951300000000001E-3</c:v>
                </c:pt>
                <c:pt idx="6009">
                  <c:v>-6.698468E-3</c:v>
                </c:pt>
                <c:pt idx="6010">
                  <c:v>-1.7073787999999999E-2</c:v>
                </c:pt>
                <c:pt idx="6011">
                  <c:v>-1.3272925E-2</c:v>
                </c:pt>
                <c:pt idx="6012">
                  <c:v>-8.0564390000000003E-3</c:v>
                </c:pt>
                <c:pt idx="6013">
                  <c:v>-1.3138548999999999E-2</c:v>
                </c:pt>
                <c:pt idx="6014">
                  <c:v>-6.131409E-3</c:v>
                </c:pt>
                <c:pt idx="6015">
                  <c:v>-5.3814630000000004E-3</c:v>
                </c:pt>
                <c:pt idx="6016">
                  <c:v>-9.3280010000000007E-3</c:v>
                </c:pt>
                <c:pt idx="6017">
                  <c:v>-3.0919430000000002E-3</c:v>
                </c:pt>
                <c:pt idx="6018">
                  <c:v>-1.2089746E-2</c:v>
                </c:pt>
                <c:pt idx="6019">
                  <c:v>-1.6316982000000001E-2</c:v>
                </c:pt>
                <c:pt idx="6020">
                  <c:v>-1.0955427E-2</c:v>
                </c:pt>
                <c:pt idx="6021">
                  <c:v>-1.1062486E-2</c:v>
                </c:pt>
                <c:pt idx="6022">
                  <c:v>-1.4245769E-2</c:v>
                </c:pt>
                <c:pt idx="6023">
                  <c:v>-1.0244102999999999E-2</c:v>
                </c:pt>
                <c:pt idx="6024">
                  <c:v>-1.1813842999999999E-2</c:v>
                </c:pt>
                <c:pt idx="6025">
                  <c:v>-1.1974963E-2</c:v>
                </c:pt>
                <c:pt idx="6026">
                  <c:v>-2.9554920000000001E-3</c:v>
                </c:pt>
                <c:pt idx="6027">
                  <c:v>-6.2301149999999996E-3</c:v>
                </c:pt>
                <c:pt idx="6028">
                  <c:v>-1.2293414000000001E-2</c:v>
                </c:pt>
                <c:pt idx="6029">
                  <c:v>-1.2018809999999999E-3</c:v>
                </c:pt>
                <c:pt idx="6030">
                  <c:v>-4.18546E-4</c:v>
                </c:pt>
                <c:pt idx="6031">
                  <c:v>-4.5049000000000001E-3</c:v>
                </c:pt>
                <c:pt idx="6032">
                  <c:v>-6.9441889999999999E-3</c:v>
                </c:pt>
                <c:pt idx="6033">
                  <c:v>-1.356611E-3</c:v>
                </c:pt>
                <c:pt idx="6034">
                  <c:v>-2.3220630000000001E-3</c:v>
                </c:pt>
                <c:pt idx="6035">
                  <c:v>-1.8139320000000001E-3</c:v>
                </c:pt>
                <c:pt idx="6036">
                  <c:v>-2.947641E-3</c:v>
                </c:pt>
                <c:pt idx="6037">
                  <c:v>-1.55321E-3</c:v>
                </c:pt>
                <c:pt idx="6038">
                  <c:v>-7.0799199999999995E-4</c:v>
                </c:pt>
                <c:pt idx="6039">
                  <c:v>-2.1375769999999999E-3</c:v>
                </c:pt>
                <c:pt idx="6040">
                  <c:v>-4.6644110000000003E-3</c:v>
                </c:pt>
                <c:pt idx="6041">
                  <c:v>-8.1566139999999995E-3</c:v>
                </c:pt>
                <c:pt idx="6042">
                  <c:v>-1.0563144E-2</c:v>
                </c:pt>
                <c:pt idx="6043">
                  <c:v>-6.4083459999999997E-3</c:v>
                </c:pt>
                <c:pt idx="6044">
                  <c:v>-1.0867076999999999E-2</c:v>
                </c:pt>
                <c:pt idx="6045">
                  <c:v>-1.3123040000000001E-2</c:v>
                </c:pt>
                <c:pt idx="6046">
                  <c:v>-6.7561019999999999E-3</c:v>
                </c:pt>
                <c:pt idx="6047">
                  <c:v>-7.4272180000000002E-3</c:v>
                </c:pt>
                <c:pt idx="6048">
                  <c:v>-9.4486819999999999E-3</c:v>
                </c:pt>
                <c:pt idx="6049">
                  <c:v>-1.0610087000000001E-2</c:v>
                </c:pt>
                <c:pt idx="6050">
                  <c:v>-1.3913178999999999E-2</c:v>
                </c:pt>
                <c:pt idx="6051">
                  <c:v>-1.1481180000000001E-2</c:v>
                </c:pt>
                <c:pt idx="6052">
                  <c:v>-8.6261289999999997E-3</c:v>
                </c:pt>
                <c:pt idx="6053">
                  <c:v>-1.27511E-2</c:v>
                </c:pt>
                <c:pt idx="6054">
                  <c:v>-1.4766902E-2</c:v>
                </c:pt>
                <c:pt idx="6055">
                  <c:v>-1.3759428000000001E-2</c:v>
                </c:pt>
                <c:pt idx="6056">
                  <c:v>-1.1929318E-2</c:v>
                </c:pt>
                <c:pt idx="6057">
                  <c:v>-1.2149828E-2</c:v>
                </c:pt>
                <c:pt idx="6058">
                  <c:v>-1.7043737999999999E-2</c:v>
                </c:pt>
                <c:pt idx="6059">
                  <c:v>-9.3450709999999999E-3</c:v>
                </c:pt>
                <c:pt idx="6060">
                  <c:v>-1.516052E-2</c:v>
                </c:pt>
                <c:pt idx="6061">
                  <c:v>-1.4966108000000001E-2</c:v>
                </c:pt>
                <c:pt idx="6062">
                  <c:v>-1.0064254999999999E-2</c:v>
                </c:pt>
                <c:pt idx="6063">
                  <c:v>-2.1193871E-2</c:v>
                </c:pt>
                <c:pt idx="6064">
                  <c:v>-2.1487473999999999E-2</c:v>
                </c:pt>
                <c:pt idx="6065">
                  <c:v>-1.5483378000000001E-2</c:v>
                </c:pt>
                <c:pt idx="6066">
                  <c:v>-1.5772112000000001E-2</c:v>
                </c:pt>
                <c:pt idx="6067">
                  <c:v>-1.9261917E-2</c:v>
                </c:pt>
                <c:pt idx="6068">
                  <c:v>-1.7082606E-2</c:v>
                </c:pt>
                <c:pt idx="6069">
                  <c:v>-2.1576690999999999E-2</c:v>
                </c:pt>
                <c:pt idx="6070">
                  <c:v>-1.4743592E-2</c:v>
                </c:pt>
                <c:pt idx="6071">
                  <c:v>-1.6698886E-2</c:v>
                </c:pt>
                <c:pt idx="6072">
                  <c:v>-1.6712509E-2</c:v>
                </c:pt>
                <c:pt idx="6073">
                  <c:v>-1.9798580999999999E-2</c:v>
                </c:pt>
                <c:pt idx="6074">
                  <c:v>-1.4381332E-2</c:v>
                </c:pt>
                <c:pt idx="6075">
                  <c:v>-1.737872E-2</c:v>
                </c:pt>
                <c:pt idx="6076">
                  <c:v>-1.8393916999999999E-2</c:v>
                </c:pt>
                <c:pt idx="6077">
                  <c:v>-1.2881174E-2</c:v>
                </c:pt>
                <c:pt idx="6078">
                  <c:v>-1.4906076000000001E-2</c:v>
                </c:pt>
                <c:pt idx="6079">
                  <c:v>-1.2362758E-2</c:v>
                </c:pt>
                <c:pt idx="6080">
                  <c:v>-2.4007961000000001E-2</c:v>
                </c:pt>
                <c:pt idx="6081">
                  <c:v>-1.7500794E-2</c:v>
                </c:pt>
                <c:pt idx="6082">
                  <c:v>-1.0918986E-2</c:v>
                </c:pt>
                <c:pt idx="6083">
                  <c:v>-1.6611491999999999E-2</c:v>
                </c:pt>
                <c:pt idx="6084">
                  <c:v>-2.0570680000000001E-2</c:v>
                </c:pt>
                <c:pt idx="6085">
                  <c:v>-2.1451654000000001E-2</c:v>
                </c:pt>
                <c:pt idx="6086">
                  <c:v>-1.8454714000000001E-2</c:v>
                </c:pt>
                <c:pt idx="6087">
                  <c:v>-1.6935647000000002E-2</c:v>
                </c:pt>
                <c:pt idx="6088">
                  <c:v>-2.2462880000000001E-2</c:v>
                </c:pt>
                <c:pt idx="6089">
                  <c:v>-2.1915068999999999E-2</c:v>
                </c:pt>
                <c:pt idx="6090">
                  <c:v>-1.8174427E-2</c:v>
                </c:pt>
                <c:pt idx="6091">
                  <c:v>-1.7570423000000002E-2</c:v>
                </c:pt>
                <c:pt idx="6092">
                  <c:v>-2.2681007E-2</c:v>
                </c:pt>
                <c:pt idx="6093">
                  <c:v>-1.9641275E-2</c:v>
                </c:pt>
                <c:pt idx="6094">
                  <c:v>-2.034298E-2</c:v>
                </c:pt>
                <c:pt idx="6095">
                  <c:v>-1.5491764E-2</c:v>
                </c:pt>
                <c:pt idx="6096">
                  <c:v>-1.9850916999999999E-2</c:v>
                </c:pt>
                <c:pt idx="6097">
                  <c:v>-2.6085112000000001E-2</c:v>
                </c:pt>
                <c:pt idx="6098">
                  <c:v>-1.489325E-2</c:v>
                </c:pt>
                <c:pt idx="6099">
                  <c:v>-1.5263694E-2</c:v>
                </c:pt>
                <c:pt idx="6100">
                  <c:v>-2.1791497E-2</c:v>
                </c:pt>
                <c:pt idx="6101">
                  <c:v>-2.6421137000000001E-2</c:v>
                </c:pt>
                <c:pt idx="6102">
                  <c:v>-1.1940153E-2</c:v>
                </c:pt>
                <c:pt idx="6103">
                  <c:v>-1.6202009999999999E-2</c:v>
                </c:pt>
                <c:pt idx="6104">
                  <c:v>-1.8001857999999999E-2</c:v>
                </c:pt>
                <c:pt idx="6105">
                  <c:v>-2.1967571000000002E-2</c:v>
                </c:pt>
                <c:pt idx="6106">
                  <c:v>-1.7361946E-2</c:v>
                </c:pt>
                <c:pt idx="6107">
                  <c:v>-1.5663382E-2</c:v>
                </c:pt>
                <c:pt idx="6108">
                  <c:v>-1.9960575000000001E-2</c:v>
                </c:pt>
                <c:pt idx="6109">
                  <c:v>-2.1445820000000001E-2</c:v>
                </c:pt>
                <c:pt idx="6110">
                  <c:v>-1.6870717E-2</c:v>
                </c:pt>
                <c:pt idx="6111">
                  <c:v>-2.0504333E-2</c:v>
                </c:pt>
                <c:pt idx="6112">
                  <c:v>-1.6750426999999998E-2</c:v>
                </c:pt>
                <c:pt idx="6113">
                  <c:v>-1.9476172E-2</c:v>
                </c:pt>
                <c:pt idx="6114">
                  <c:v>-1.3326276E-2</c:v>
                </c:pt>
                <c:pt idx="6115">
                  <c:v>-1.8974843000000002E-2</c:v>
                </c:pt>
                <c:pt idx="6116">
                  <c:v>-2.0750604999999998E-2</c:v>
                </c:pt>
                <c:pt idx="6117">
                  <c:v>-2.2833196E-2</c:v>
                </c:pt>
                <c:pt idx="6118">
                  <c:v>-1.8867141E-2</c:v>
                </c:pt>
                <c:pt idx="6119">
                  <c:v>-2.3121006999999999E-2</c:v>
                </c:pt>
                <c:pt idx="6120">
                  <c:v>-2.3014831999999999E-2</c:v>
                </c:pt>
                <c:pt idx="6121">
                  <c:v>-1.781874E-2</c:v>
                </c:pt>
                <c:pt idx="6122">
                  <c:v>-2.0292852E-2</c:v>
                </c:pt>
                <c:pt idx="6123">
                  <c:v>-2.0638796000000001E-2</c:v>
                </c:pt>
                <c:pt idx="6124">
                  <c:v>-2.2075567000000001E-2</c:v>
                </c:pt>
                <c:pt idx="6125">
                  <c:v>-1.9074718000000001E-2</c:v>
                </c:pt>
                <c:pt idx="6126">
                  <c:v>-1.4470202E-2</c:v>
                </c:pt>
                <c:pt idx="6127">
                  <c:v>-2.466931E-2</c:v>
                </c:pt>
                <c:pt idx="6128">
                  <c:v>-1.6170364E-2</c:v>
                </c:pt>
                <c:pt idx="6129">
                  <c:v>-1.8072659000000001E-2</c:v>
                </c:pt>
                <c:pt idx="6130">
                  <c:v>-1.9326743E-2</c:v>
                </c:pt>
                <c:pt idx="6131">
                  <c:v>-2.1464259999999999E-2</c:v>
                </c:pt>
                <c:pt idx="6132">
                  <c:v>-2.1360047E-2</c:v>
                </c:pt>
                <c:pt idx="6133">
                  <c:v>-1.2832339999999999E-2</c:v>
                </c:pt>
                <c:pt idx="6134">
                  <c:v>-1.7163152000000001E-2</c:v>
                </c:pt>
                <c:pt idx="6135">
                  <c:v>-1.7135989000000001E-2</c:v>
                </c:pt>
                <c:pt idx="6136">
                  <c:v>-1.3966917000000001E-2</c:v>
                </c:pt>
                <c:pt idx="6137">
                  <c:v>-1.3773837000000001E-2</c:v>
                </c:pt>
                <c:pt idx="6138">
                  <c:v>-1.6301093999999999E-2</c:v>
                </c:pt>
                <c:pt idx="6139">
                  <c:v>-1.6453959000000001E-2</c:v>
                </c:pt>
                <c:pt idx="6140">
                  <c:v>-1.2117604000000001E-2</c:v>
                </c:pt>
                <c:pt idx="6141">
                  <c:v>-1.1192954E-2</c:v>
                </c:pt>
                <c:pt idx="6142">
                  <c:v>-1.9340019999999999E-2</c:v>
                </c:pt>
                <c:pt idx="6143">
                  <c:v>-1.7066747E-2</c:v>
                </c:pt>
                <c:pt idx="6144">
                  <c:v>-1.0383859E-2</c:v>
                </c:pt>
                <c:pt idx="6145">
                  <c:v>-1.2109322E-2</c:v>
                </c:pt>
                <c:pt idx="6146">
                  <c:v>-1.2961665000000001E-2</c:v>
                </c:pt>
                <c:pt idx="6147">
                  <c:v>-1.2394410999999999E-2</c:v>
                </c:pt>
                <c:pt idx="6148">
                  <c:v>-1.6207999000000001E-2</c:v>
                </c:pt>
                <c:pt idx="6149">
                  <c:v>-1.3871339999999999E-2</c:v>
                </c:pt>
                <c:pt idx="6150">
                  <c:v>-8.5111389999999992E-3</c:v>
                </c:pt>
                <c:pt idx="6151">
                  <c:v>-8.8605449999999992E-3</c:v>
                </c:pt>
                <c:pt idx="6152">
                  <c:v>-1.5360913E-2</c:v>
                </c:pt>
                <c:pt idx="6153">
                  <c:v>-1.2085491E-2</c:v>
                </c:pt>
                <c:pt idx="6154">
                  <c:v>-1.1073690000000001E-2</c:v>
                </c:pt>
                <c:pt idx="6155">
                  <c:v>-7.237673E-3</c:v>
                </c:pt>
                <c:pt idx="6156">
                  <c:v>-1.6360019999999999E-2</c:v>
                </c:pt>
                <c:pt idx="6157">
                  <c:v>-1.0904799999999999E-2</c:v>
                </c:pt>
                <c:pt idx="6158">
                  <c:v>-7.4573240000000004E-3</c:v>
                </c:pt>
                <c:pt idx="6159">
                  <c:v>-1.0338864999999999E-2</c:v>
                </c:pt>
                <c:pt idx="6160">
                  <c:v>-1.1919088E-2</c:v>
                </c:pt>
                <c:pt idx="6161">
                  <c:v>-1.1836796E-2</c:v>
                </c:pt>
                <c:pt idx="6162">
                  <c:v>-1.5576335E-2</c:v>
                </c:pt>
                <c:pt idx="6163">
                  <c:v>-6.3924239999999998E-3</c:v>
                </c:pt>
                <c:pt idx="6164">
                  <c:v>-1.3079032000000001E-2</c:v>
                </c:pt>
                <c:pt idx="6165">
                  <c:v>-1.3390888E-2</c:v>
                </c:pt>
                <c:pt idx="6166">
                  <c:v>-8.9011430000000002E-3</c:v>
                </c:pt>
                <c:pt idx="6167">
                  <c:v>-1.5163299999999999E-2</c:v>
                </c:pt>
                <c:pt idx="6168">
                  <c:v>-2.2269210000000001E-2</c:v>
                </c:pt>
                <c:pt idx="6169">
                  <c:v>-1.3681049000000001E-2</c:v>
                </c:pt>
                <c:pt idx="6170">
                  <c:v>-1.1876596E-2</c:v>
                </c:pt>
                <c:pt idx="6171">
                  <c:v>-1.3280615000000001E-2</c:v>
                </c:pt>
                <c:pt idx="6172">
                  <c:v>-1.7220157999999999E-2</c:v>
                </c:pt>
                <c:pt idx="6173">
                  <c:v>-1.537645E-2</c:v>
                </c:pt>
                <c:pt idx="6174">
                  <c:v>-1.4084012E-2</c:v>
                </c:pt>
                <c:pt idx="6175">
                  <c:v>-1.9379973000000002E-2</c:v>
                </c:pt>
                <c:pt idx="6176">
                  <c:v>-1.7742718000000001E-2</c:v>
                </c:pt>
                <c:pt idx="6177">
                  <c:v>-1.437808E-2</c:v>
                </c:pt>
                <c:pt idx="6178">
                  <c:v>-1.1543665999999999E-2</c:v>
                </c:pt>
                <c:pt idx="6179">
                  <c:v>-1.4260356E-2</c:v>
                </c:pt>
                <c:pt idx="6180">
                  <c:v>-1.4310665E-2</c:v>
                </c:pt>
                <c:pt idx="6181">
                  <c:v>-1.3406787999999999E-2</c:v>
                </c:pt>
                <c:pt idx="6182">
                  <c:v>-9.4173980000000004E-3</c:v>
                </c:pt>
                <c:pt idx="6183">
                  <c:v>-9.8749300000000005E-3</c:v>
                </c:pt>
                <c:pt idx="6184">
                  <c:v>-6.8311320000000002E-3</c:v>
                </c:pt>
                <c:pt idx="6185">
                  <c:v>-6.0614789999999998E-3</c:v>
                </c:pt>
                <c:pt idx="6186">
                  <c:v>-3.0902350000000002E-3</c:v>
                </c:pt>
                <c:pt idx="6187">
                  <c:v>-9.2418710000000005E-3</c:v>
                </c:pt>
                <c:pt idx="6188">
                  <c:v>-3.0691780000000001E-3</c:v>
                </c:pt>
                <c:pt idx="6189">
                  <c:v>-1.102699E-3</c:v>
                </c:pt>
                <c:pt idx="6190">
                  <c:v>-5.0167659999999998E-3</c:v>
                </c:pt>
                <c:pt idx="6191">
                  <c:v>-3.9791990000000001E-3</c:v>
                </c:pt>
                <c:pt idx="6192">
                  <c:v>3.781169E-3</c:v>
                </c:pt>
                <c:pt idx="6193">
                  <c:v>-3.4101650000000002E-3</c:v>
                </c:pt>
                <c:pt idx="6194">
                  <c:v>-8.5424209999999997E-3</c:v>
                </c:pt>
                <c:pt idx="6195">
                  <c:v>-1.649895E-3</c:v>
                </c:pt>
                <c:pt idx="6196">
                  <c:v>-3.0034290000000002E-3</c:v>
                </c:pt>
                <c:pt idx="6197">
                  <c:v>-4.7272929999999996E-3</c:v>
                </c:pt>
                <c:pt idx="6198" formatCode="0.00E+00">
                  <c:v>7.8381199999999994E-5</c:v>
                </c:pt>
                <c:pt idx="6199">
                  <c:v>-1.8337679999999999E-3</c:v>
                </c:pt>
                <c:pt idx="6200">
                  <c:v>-4.4644139999999999E-3</c:v>
                </c:pt>
                <c:pt idx="6201">
                  <c:v>-3.428178E-3</c:v>
                </c:pt>
                <c:pt idx="6202">
                  <c:v>-4.0889339999999998E-3</c:v>
                </c:pt>
                <c:pt idx="6203">
                  <c:v>-3.1656150000000001E-3</c:v>
                </c:pt>
                <c:pt idx="6204">
                  <c:v>-1.52983E-3</c:v>
                </c:pt>
                <c:pt idx="6205">
                  <c:v>-4.6675659999999997E-3</c:v>
                </c:pt>
                <c:pt idx="6206">
                  <c:v>-8.1108659999999996E-3</c:v>
                </c:pt>
                <c:pt idx="6207">
                  <c:v>-9.3881180000000009E-3</c:v>
                </c:pt>
                <c:pt idx="6208">
                  <c:v>-2.3299869999999999E-3</c:v>
                </c:pt>
                <c:pt idx="6209">
                  <c:v>-2.573933E-3</c:v>
                </c:pt>
                <c:pt idx="6210">
                  <c:v>-6.1997809999999997E-3</c:v>
                </c:pt>
                <c:pt idx="6211">
                  <c:v>-6.0314799999999997E-4</c:v>
                </c:pt>
                <c:pt idx="6212">
                  <c:v>-5.6474990000000003E-3</c:v>
                </c:pt>
                <c:pt idx="6213">
                  <c:v>-8.0675139999999996E-3</c:v>
                </c:pt>
                <c:pt idx="6214">
                  <c:v>-3.7882969999999999E-3</c:v>
                </c:pt>
                <c:pt idx="6215">
                  <c:v>-5.7499819999999998E-3</c:v>
                </c:pt>
                <c:pt idx="6216">
                  <c:v>-2.0591440000000002E-3</c:v>
                </c:pt>
                <c:pt idx="6217">
                  <c:v>-3.5675580000000002E-3</c:v>
                </c:pt>
                <c:pt idx="6218">
                  <c:v>-1.0038071000000001E-2</c:v>
                </c:pt>
                <c:pt idx="6219">
                  <c:v>-6.4244280000000003E-3</c:v>
                </c:pt>
                <c:pt idx="6220">
                  <c:v>-5.5902540000000002E-3</c:v>
                </c:pt>
                <c:pt idx="6221">
                  <c:v>-1.630933E-3</c:v>
                </c:pt>
                <c:pt idx="6222">
                  <c:v>-4.6399800000000001E-3</c:v>
                </c:pt>
                <c:pt idx="6223">
                  <c:v>-1.5736159999999999E-3</c:v>
                </c:pt>
                <c:pt idx="6224">
                  <c:v>-1.0747913E-2</c:v>
                </c:pt>
                <c:pt idx="6225">
                  <c:v>-6.1819249999999996E-3</c:v>
                </c:pt>
                <c:pt idx="6226">
                  <c:v>-5.3301169999999997E-3</c:v>
                </c:pt>
                <c:pt idx="6227">
                  <c:v>-3.9075200000000002E-4</c:v>
                </c:pt>
                <c:pt idx="6228">
                  <c:v>-9.0875500000000002E-4</c:v>
                </c:pt>
                <c:pt idx="6229">
                  <c:v>-8.7403120000000001E-3</c:v>
                </c:pt>
                <c:pt idx="6230">
                  <c:v>-4.0568069999999999E-3</c:v>
                </c:pt>
                <c:pt idx="6231">
                  <c:v>-5.5082289999999999E-3</c:v>
                </c:pt>
                <c:pt idx="6232">
                  <c:v>-1.0760951E-2</c:v>
                </c:pt>
                <c:pt idx="6233">
                  <c:v>-8.4149729999999992E-3</c:v>
                </c:pt>
                <c:pt idx="6234">
                  <c:v>-3.7165380000000001E-3</c:v>
                </c:pt>
                <c:pt idx="6235">
                  <c:v>-4.7346649999999999E-3</c:v>
                </c:pt>
                <c:pt idx="6236">
                  <c:v>-4.6893070000000002E-3</c:v>
                </c:pt>
                <c:pt idx="6237">
                  <c:v>-9.0196070000000007E-3</c:v>
                </c:pt>
                <c:pt idx="6238">
                  <c:v>-7.0505639999999996E-3</c:v>
                </c:pt>
                <c:pt idx="6239">
                  <c:v>-5.8129920000000003E-3</c:v>
                </c:pt>
                <c:pt idx="6240">
                  <c:v>-4.983164E-3</c:v>
                </c:pt>
                <c:pt idx="6241">
                  <c:v>-2.6198749999999998E-3</c:v>
                </c:pt>
                <c:pt idx="6242">
                  <c:v>-3.7840489999999998E-3</c:v>
                </c:pt>
                <c:pt idx="6243">
                  <c:v>-5.1774150000000003E-3</c:v>
                </c:pt>
                <c:pt idx="6244">
                  <c:v>-1.082068E-3</c:v>
                </c:pt>
                <c:pt idx="6245">
                  <c:v>-7.00703E-4</c:v>
                </c:pt>
                <c:pt idx="6246">
                  <c:v>-3.1404390000000001E-3</c:v>
                </c:pt>
                <c:pt idx="6247">
                  <c:v>-1.8200429999999999E-3</c:v>
                </c:pt>
                <c:pt idx="6248">
                  <c:v>-1.7345430000000001E-3</c:v>
                </c:pt>
                <c:pt idx="6249">
                  <c:v>1.121964E-3</c:v>
                </c:pt>
                <c:pt idx="6250">
                  <c:v>-2.6808829999999998E-3</c:v>
                </c:pt>
                <c:pt idx="6251">
                  <c:v>-6.1773460000000002E-3</c:v>
                </c:pt>
                <c:pt idx="6252">
                  <c:v>-1.1469360000000001E-3</c:v>
                </c:pt>
                <c:pt idx="6253">
                  <c:v>1.71543E-3</c:v>
                </c:pt>
                <c:pt idx="6254">
                  <c:v>-3.97465E-4</c:v>
                </c:pt>
                <c:pt idx="6255">
                  <c:v>1.004956E-3</c:v>
                </c:pt>
                <c:pt idx="6256">
                  <c:v>3.4841030000000001E-3</c:v>
                </c:pt>
                <c:pt idx="6257">
                  <c:v>-3.836927E-3</c:v>
                </c:pt>
                <c:pt idx="6258">
                  <c:v>1.7103909999999999E-3</c:v>
                </c:pt>
                <c:pt idx="6259">
                  <c:v>2.822527E-3</c:v>
                </c:pt>
                <c:pt idx="6260">
                  <c:v>4.3254300000000002E-4</c:v>
                </c:pt>
                <c:pt idx="6261">
                  <c:v>-5.5622329999999998E-3</c:v>
                </c:pt>
                <c:pt idx="6262">
                  <c:v>-5.4051299999999995E-4</c:v>
                </c:pt>
                <c:pt idx="6263">
                  <c:v>-1.2819369999999999E-3</c:v>
                </c:pt>
                <c:pt idx="6264">
                  <c:v>-4.1955200000000003E-3</c:v>
                </c:pt>
                <c:pt idx="6265">
                  <c:v>-4.812574E-3</c:v>
                </c:pt>
                <c:pt idx="6266">
                  <c:v>-7.8434000000000002E-4</c:v>
                </c:pt>
                <c:pt idx="6267">
                  <c:v>-5.5218369999999999E-3</c:v>
                </c:pt>
                <c:pt idx="6268">
                  <c:v>-9.8155940000000004E-3</c:v>
                </c:pt>
                <c:pt idx="6269">
                  <c:v>-2.3579450000000002E-3</c:v>
                </c:pt>
                <c:pt idx="6270">
                  <c:v>-5.9962199999999996E-4</c:v>
                </c:pt>
                <c:pt idx="6271">
                  <c:v>-5.2732029999999997E-3</c:v>
                </c:pt>
                <c:pt idx="6272">
                  <c:v>-4.2578440000000002E-3</c:v>
                </c:pt>
                <c:pt idx="6273">
                  <c:v>-2.0625999999999999E-3</c:v>
                </c:pt>
                <c:pt idx="6274">
                  <c:v>1.1956359999999999E-3</c:v>
                </c:pt>
                <c:pt idx="6275">
                  <c:v>-1.8014859999999999E-3</c:v>
                </c:pt>
                <c:pt idx="6276">
                  <c:v>-3.4238600000000002E-4</c:v>
                </c:pt>
                <c:pt idx="6277">
                  <c:v>1.1098359999999999E-3</c:v>
                </c:pt>
                <c:pt idx="6278">
                  <c:v>-2.9596430000000001E-3</c:v>
                </c:pt>
                <c:pt idx="6279">
                  <c:v>1.562405E-3</c:v>
                </c:pt>
                <c:pt idx="6280">
                  <c:v>-1.18764E-4</c:v>
                </c:pt>
                <c:pt idx="6281">
                  <c:v>-2.7875180000000001E-3</c:v>
                </c:pt>
                <c:pt idx="6282">
                  <c:v>3.4420969999999999E-3</c:v>
                </c:pt>
                <c:pt idx="6283">
                  <c:v>2.0127779999999998E-3</c:v>
                </c:pt>
                <c:pt idx="6284">
                  <c:v>1.6118739999999999E-3</c:v>
                </c:pt>
                <c:pt idx="6285">
                  <c:v>-1.0419660000000001E-3</c:v>
                </c:pt>
                <c:pt idx="6286">
                  <c:v>-3.8408359999999998E-3</c:v>
                </c:pt>
                <c:pt idx="6287">
                  <c:v>-4.2802580000000003E-3</c:v>
                </c:pt>
                <c:pt idx="6288" formatCode="0.00E+00">
                  <c:v>9.9602299999999993E-5</c:v>
                </c:pt>
                <c:pt idx="6289">
                  <c:v>-1.478587E-3</c:v>
                </c:pt>
                <c:pt idx="6290">
                  <c:v>9.5609899999999997E-4</c:v>
                </c:pt>
                <c:pt idx="6291">
                  <c:v>1.834942E-3</c:v>
                </c:pt>
                <c:pt idx="6292">
                  <c:v>-4.152836E-3</c:v>
                </c:pt>
                <c:pt idx="6293">
                  <c:v>-5.2977299999999996E-3</c:v>
                </c:pt>
                <c:pt idx="6294">
                  <c:v>-2.521892E-3</c:v>
                </c:pt>
                <c:pt idx="6295">
                  <c:v>1.159396E-3</c:v>
                </c:pt>
                <c:pt idx="6296">
                  <c:v>6.8915399999999998E-4</c:v>
                </c:pt>
                <c:pt idx="6297">
                  <c:v>-5.1160040000000004E-3</c:v>
                </c:pt>
                <c:pt idx="6298">
                  <c:v>-3.5998800000000002E-3</c:v>
                </c:pt>
                <c:pt idx="6299">
                  <c:v>-1.1558969999999999E-3</c:v>
                </c:pt>
                <c:pt idx="6300">
                  <c:v>-3.2566700000000001E-3</c:v>
                </c:pt>
                <c:pt idx="6301">
                  <c:v>2.3499999999999999E-4</c:v>
                </c:pt>
                <c:pt idx="6302">
                  <c:v>-3.475971E-3</c:v>
                </c:pt>
                <c:pt idx="6303">
                  <c:v>1.0189120000000001E-3</c:v>
                </c:pt>
                <c:pt idx="6304">
                  <c:v>-3.270121E-3</c:v>
                </c:pt>
                <c:pt idx="6305">
                  <c:v>-2.9252420000000002E-3</c:v>
                </c:pt>
                <c:pt idx="6306">
                  <c:v>-5.3621659999999998E-3</c:v>
                </c:pt>
                <c:pt idx="6307">
                  <c:v>-7.7915010000000002E-3</c:v>
                </c:pt>
                <c:pt idx="6308">
                  <c:v>-1.18972E-4</c:v>
                </c:pt>
                <c:pt idx="6309">
                  <c:v>-4.9904260000000001E-3</c:v>
                </c:pt>
                <c:pt idx="6310">
                  <c:v>-4.7734129999999998E-3</c:v>
                </c:pt>
                <c:pt idx="6311">
                  <c:v>-5.4629049999999997E-3</c:v>
                </c:pt>
                <c:pt idx="6312">
                  <c:v>-7.6432480000000001E-3</c:v>
                </c:pt>
                <c:pt idx="6313">
                  <c:v>-2.10334E-3</c:v>
                </c:pt>
                <c:pt idx="6314">
                  <c:v>-6.5912900000000005E-4</c:v>
                </c:pt>
                <c:pt idx="6315">
                  <c:v>-2.3105550000000002E-3</c:v>
                </c:pt>
                <c:pt idx="6316">
                  <c:v>-3.7075810000000002E-3</c:v>
                </c:pt>
                <c:pt idx="6317">
                  <c:v>-3.217293E-3</c:v>
                </c:pt>
                <c:pt idx="6318">
                  <c:v>-1.846309E-3</c:v>
                </c:pt>
                <c:pt idx="6319">
                  <c:v>-2.4258130000000002E-3</c:v>
                </c:pt>
                <c:pt idx="6320">
                  <c:v>-2.5539590000000002E-3</c:v>
                </c:pt>
                <c:pt idx="6321">
                  <c:v>-1.6519460000000001E-3</c:v>
                </c:pt>
                <c:pt idx="6322">
                  <c:v>-1.9644850000000002E-3</c:v>
                </c:pt>
                <c:pt idx="6323">
                  <c:v>3.8039219999999999E-3</c:v>
                </c:pt>
                <c:pt idx="6324">
                  <c:v>-4.4863120000000001E-3</c:v>
                </c:pt>
                <c:pt idx="6325">
                  <c:v>-3.0061269999999999E-3</c:v>
                </c:pt>
                <c:pt idx="6326">
                  <c:v>-6.8081399999999996E-4</c:v>
                </c:pt>
                <c:pt idx="6327">
                  <c:v>2.3176389999999998E-3</c:v>
                </c:pt>
                <c:pt idx="6328">
                  <c:v>5.2800799999999995E-4</c:v>
                </c:pt>
                <c:pt idx="6329">
                  <c:v>-1.8808220000000001E-3</c:v>
                </c:pt>
                <c:pt idx="6330">
                  <c:v>1.181306E-3</c:v>
                </c:pt>
                <c:pt idx="6331">
                  <c:v>7.2670500000000002E-4</c:v>
                </c:pt>
                <c:pt idx="6332">
                  <c:v>2.7422179999999998E-3</c:v>
                </c:pt>
                <c:pt idx="6333">
                  <c:v>2.930504E-3</c:v>
                </c:pt>
                <c:pt idx="6334">
                  <c:v>8.9971300000000001E-4</c:v>
                </c:pt>
                <c:pt idx="6335">
                  <c:v>-1.733088E-3</c:v>
                </c:pt>
                <c:pt idx="6336">
                  <c:v>1.8119169999999999E-3</c:v>
                </c:pt>
                <c:pt idx="6337">
                  <c:v>2.493154E-3</c:v>
                </c:pt>
                <c:pt idx="6338">
                  <c:v>4.0643099999999998E-3</c:v>
                </c:pt>
                <c:pt idx="6339">
                  <c:v>-1.350162E-3</c:v>
                </c:pt>
                <c:pt idx="6340">
                  <c:v>1.1347250000000001E-3</c:v>
                </c:pt>
                <c:pt idx="6341">
                  <c:v>2.4375429999999999E-3</c:v>
                </c:pt>
                <c:pt idx="6342">
                  <c:v>1.539489E-3</c:v>
                </c:pt>
                <c:pt idx="6343">
                  <c:v>3.5278399999999998E-4</c:v>
                </c:pt>
                <c:pt idx="6344">
                  <c:v>-4.2884389999999998E-3</c:v>
                </c:pt>
                <c:pt idx="6345">
                  <c:v>-4.8864100000000005E-4</c:v>
                </c:pt>
                <c:pt idx="6346">
                  <c:v>-2.3358839999999999E-3</c:v>
                </c:pt>
                <c:pt idx="6347">
                  <c:v>2.5171939999999999E-3</c:v>
                </c:pt>
                <c:pt idx="6348">
                  <c:v>-4.0541559999999997E-3</c:v>
                </c:pt>
                <c:pt idx="6349">
                  <c:v>-1.704182E-3</c:v>
                </c:pt>
                <c:pt idx="6350">
                  <c:v>-4.7108410000000003E-3</c:v>
                </c:pt>
                <c:pt idx="6351">
                  <c:v>-6.2182399999999999E-4</c:v>
                </c:pt>
                <c:pt idx="6352">
                  <c:v>9.9363800000000003E-4</c:v>
                </c:pt>
                <c:pt idx="6353">
                  <c:v>-4.5153770000000001E-3</c:v>
                </c:pt>
                <c:pt idx="6354">
                  <c:v>-3.3927940000000002E-3</c:v>
                </c:pt>
                <c:pt idx="6355">
                  <c:v>-4.8309010000000003E-3</c:v>
                </c:pt>
                <c:pt idx="6356">
                  <c:v>-3.2260309999999999E-3</c:v>
                </c:pt>
                <c:pt idx="6357">
                  <c:v>-7.3089239999999996E-3</c:v>
                </c:pt>
                <c:pt idx="6358">
                  <c:v>-8.2014399999999997E-4</c:v>
                </c:pt>
                <c:pt idx="6359">
                  <c:v>-4.285184E-3</c:v>
                </c:pt>
                <c:pt idx="6360">
                  <c:v>-1.5395020000000001E-3</c:v>
                </c:pt>
                <c:pt idx="6361">
                  <c:v>-7.4953950000000002E-3</c:v>
                </c:pt>
                <c:pt idx="6362">
                  <c:v>-5.7005199999999997E-3</c:v>
                </c:pt>
                <c:pt idx="6363">
                  <c:v>-2.0261569999999998E-3</c:v>
                </c:pt>
                <c:pt idx="6364">
                  <c:v>-3.9188549999999997E-3</c:v>
                </c:pt>
                <c:pt idx="6365">
                  <c:v>-1.2109519999999999E-3</c:v>
                </c:pt>
                <c:pt idx="6366">
                  <c:v>-2.5288160000000001E-3</c:v>
                </c:pt>
                <c:pt idx="6367">
                  <c:v>-2.4220230000000001E-3</c:v>
                </c:pt>
                <c:pt idx="6368">
                  <c:v>-1.176535E-3</c:v>
                </c:pt>
                <c:pt idx="6369">
                  <c:v>-4.0759180000000004E-3</c:v>
                </c:pt>
                <c:pt idx="6370">
                  <c:v>1.945488E-3</c:v>
                </c:pt>
                <c:pt idx="6371">
                  <c:v>-1.7845350000000001E-3</c:v>
                </c:pt>
                <c:pt idx="6372">
                  <c:v>-2.8821210000000001E-3</c:v>
                </c:pt>
                <c:pt idx="6373">
                  <c:v>2.9086559999999999E-3</c:v>
                </c:pt>
                <c:pt idx="6374">
                  <c:v>-4.5093999999999999E-4</c:v>
                </c:pt>
                <c:pt idx="6375">
                  <c:v>6.6812100000000004E-4</c:v>
                </c:pt>
                <c:pt idx="6376">
                  <c:v>-1.9187360000000001E-3</c:v>
                </c:pt>
                <c:pt idx="6377">
                  <c:v>8.6373500000000002E-4</c:v>
                </c:pt>
                <c:pt idx="6378">
                  <c:v>4.9289310000000001E-3</c:v>
                </c:pt>
                <c:pt idx="6379">
                  <c:v>2.0218240000000002E-3</c:v>
                </c:pt>
                <c:pt idx="6380">
                  <c:v>-5.0195700000000003E-4</c:v>
                </c:pt>
                <c:pt idx="6381">
                  <c:v>-2.037269E-3</c:v>
                </c:pt>
                <c:pt idx="6382">
                  <c:v>-1.8510299999999999E-4</c:v>
                </c:pt>
                <c:pt idx="6383">
                  <c:v>5.9494889999999996E-3</c:v>
                </c:pt>
                <c:pt idx="6384">
                  <c:v>3.4059030000000001E-3</c:v>
                </c:pt>
                <c:pt idx="6385">
                  <c:v>3.9848749999999997E-3</c:v>
                </c:pt>
                <c:pt idx="6386">
                  <c:v>-1.7553029999999999E-3</c:v>
                </c:pt>
                <c:pt idx="6387">
                  <c:v>1.022811E-3</c:v>
                </c:pt>
                <c:pt idx="6388">
                  <c:v>2.0390500000000002E-3</c:v>
                </c:pt>
                <c:pt idx="6389">
                  <c:v>1.9066910000000001E-3</c:v>
                </c:pt>
                <c:pt idx="6390">
                  <c:v>-6.1430700000000003E-4</c:v>
                </c:pt>
                <c:pt idx="6391">
                  <c:v>-2.272657E-3</c:v>
                </c:pt>
                <c:pt idx="6392">
                  <c:v>-1.0084549999999999E-3</c:v>
                </c:pt>
                <c:pt idx="6393">
                  <c:v>6.743209E-3</c:v>
                </c:pt>
                <c:pt idx="6394">
                  <c:v>-1.864334E-3</c:v>
                </c:pt>
                <c:pt idx="6395">
                  <c:v>-1.660868E-3</c:v>
                </c:pt>
                <c:pt idx="6396">
                  <c:v>1.498089E-3</c:v>
                </c:pt>
                <c:pt idx="6397">
                  <c:v>3.0797400000000001E-3</c:v>
                </c:pt>
                <c:pt idx="6398">
                  <c:v>-7.3080410000000004E-3</c:v>
                </c:pt>
                <c:pt idx="6399">
                  <c:v>-6.4742050000000002E-3</c:v>
                </c:pt>
                <c:pt idx="6400">
                  <c:v>-5.8826690000000001E-3</c:v>
                </c:pt>
                <c:pt idx="6401">
                  <c:v>1.021576E-3</c:v>
                </c:pt>
                <c:pt idx="6402">
                  <c:v>-4.7154529999999997E-3</c:v>
                </c:pt>
                <c:pt idx="6403">
                  <c:v>-6.0723340000000004E-3</c:v>
                </c:pt>
                <c:pt idx="6404">
                  <c:v>-6.7248150000000003E-3</c:v>
                </c:pt>
                <c:pt idx="6405">
                  <c:v>-1.7457690000000001E-3</c:v>
                </c:pt>
                <c:pt idx="6406">
                  <c:v>-2.5907489999999998E-3</c:v>
                </c:pt>
                <c:pt idx="6407">
                  <c:v>-5.5013179999999998E-3</c:v>
                </c:pt>
                <c:pt idx="6408">
                  <c:v>-4.3105599999999997E-3</c:v>
                </c:pt>
                <c:pt idx="6409">
                  <c:v>1.040795E-3</c:v>
                </c:pt>
                <c:pt idx="6410">
                  <c:v>-2.5828100000000002E-4</c:v>
                </c:pt>
                <c:pt idx="6411">
                  <c:v>-3.7733879999999999E-3</c:v>
                </c:pt>
                <c:pt idx="6412">
                  <c:v>3.1331990000000001E-3</c:v>
                </c:pt>
                <c:pt idx="6413">
                  <c:v>3.2075010000000002E-3</c:v>
                </c:pt>
                <c:pt idx="6414">
                  <c:v>5.2025880000000002E-3</c:v>
                </c:pt>
                <c:pt idx="6415">
                  <c:v>1.2099770000000001E-3</c:v>
                </c:pt>
                <c:pt idx="6416">
                  <c:v>-1.5298429999999999E-3</c:v>
                </c:pt>
                <c:pt idx="6417">
                  <c:v>3.7644700000000002E-4</c:v>
                </c:pt>
                <c:pt idx="6418">
                  <c:v>5.4221290000000004E-3</c:v>
                </c:pt>
                <c:pt idx="6419">
                  <c:v>4.1725740000000001E-3</c:v>
                </c:pt>
                <c:pt idx="6420">
                  <c:v>-1.9418930000000001E-3</c:v>
                </c:pt>
                <c:pt idx="6421">
                  <c:v>7.1602590000000004E-3</c:v>
                </c:pt>
                <c:pt idx="6422">
                  <c:v>4.4589440000000003E-3</c:v>
                </c:pt>
                <c:pt idx="6423">
                  <c:v>2.9404100000000001E-3</c:v>
                </c:pt>
                <c:pt idx="6424">
                  <c:v>5.3173689999999997E-3</c:v>
                </c:pt>
                <c:pt idx="6425">
                  <c:v>3.8217390000000002E-3</c:v>
                </c:pt>
                <c:pt idx="6426" formatCode="0.00E+00">
                  <c:v>-8.6834200000000001E-7</c:v>
                </c:pt>
                <c:pt idx="6427">
                  <c:v>4.4974769999999997E-3</c:v>
                </c:pt>
                <c:pt idx="6428">
                  <c:v>1.3754220000000001E-3</c:v>
                </c:pt>
                <c:pt idx="6429">
                  <c:v>4.3152859999999998E-3</c:v>
                </c:pt>
                <c:pt idx="6430">
                  <c:v>1.46057E-4</c:v>
                </c:pt>
                <c:pt idx="6431">
                  <c:v>4.12373E-4</c:v>
                </c:pt>
                <c:pt idx="6432">
                  <c:v>3.8988529999999999E-3</c:v>
                </c:pt>
                <c:pt idx="6433">
                  <c:v>-1.1772700000000001E-4</c:v>
                </c:pt>
                <c:pt idx="6434">
                  <c:v>6.3527699999999996E-4</c:v>
                </c:pt>
                <c:pt idx="6435">
                  <c:v>-5.3456500000000004E-3</c:v>
                </c:pt>
                <c:pt idx="6436">
                  <c:v>-3.071322E-3</c:v>
                </c:pt>
                <c:pt idx="6437">
                  <c:v>-6.1642000000000001E-4</c:v>
                </c:pt>
                <c:pt idx="6438">
                  <c:v>-4.5680879999999997E-3</c:v>
                </c:pt>
                <c:pt idx="6439">
                  <c:v>-4.2391879999999996E-3</c:v>
                </c:pt>
                <c:pt idx="6440">
                  <c:v>-7.2191599999999996E-4</c:v>
                </c:pt>
                <c:pt idx="6441">
                  <c:v>-4.4719130000000001E-3</c:v>
                </c:pt>
                <c:pt idx="6442">
                  <c:v>-6.8144620000000003E-3</c:v>
                </c:pt>
                <c:pt idx="6443">
                  <c:v>-1.9981349999999998E-3</c:v>
                </c:pt>
                <c:pt idx="6444">
                  <c:v>1.9884500000000001E-3</c:v>
                </c:pt>
                <c:pt idx="6445">
                  <c:v>-9.65528E-4</c:v>
                </c:pt>
                <c:pt idx="6446">
                  <c:v>-6.0167609999999998E-3</c:v>
                </c:pt>
                <c:pt idx="6447">
                  <c:v>-2.7453349999999998E-3</c:v>
                </c:pt>
                <c:pt idx="6448">
                  <c:v>-4.6360300000000002E-3</c:v>
                </c:pt>
                <c:pt idx="6449">
                  <c:v>4.9313760000000003E-3</c:v>
                </c:pt>
                <c:pt idx="6450">
                  <c:v>9.9272800000000001E-4</c:v>
                </c:pt>
                <c:pt idx="6451">
                  <c:v>2.1762370000000001E-3</c:v>
                </c:pt>
                <c:pt idx="6452">
                  <c:v>4.102863E-3</c:v>
                </c:pt>
                <c:pt idx="6453">
                  <c:v>2.0506320000000001E-3</c:v>
                </c:pt>
                <c:pt idx="6454">
                  <c:v>-3.0159679999999999E-3</c:v>
                </c:pt>
                <c:pt idx="6455">
                  <c:v>7.6252500000000001E-4</c:v>
                </c:pt>
                <c:pt idx="6456">
                  <c:v>8.7144760000000005E-3</c:v>
                </c:pt>
                <c:pt idx="6457">
                  <c:v>2.575623E-3</c:v>
                </c:pt>
                <c:pt idx="6458">
                  <c:v>-1.378602E-3</c:v>
                </c:pt>
                <c:pt idx="6459">
                  <c:v>2.0068080000000001E-3</c:v>
                </c:pt>
                <c:pt idx="6460">
                  <c:v>7.90027E-4</c:v>
                </c:pt>
                <c:pt idx="6461">
                  <c:v>7.7067890000000003E-3</c:v>
                </c:pt>
                <c:pt idx="6462">
                  <c:v>9.4466250000000002E-3</c:v>
                </c:pt>
                <c:pt idx="6463">
                  <c:v>-5.6673469999999997E-3</c:v>
                </c:pt>
                <c:pt idx="6464">
                  <c:v>6.8656530000000002E-3</c:v>
                </c:pt>
                <c:pt idx="6465">
                  <c:v>6.5599220000000001E-3</c:v>
                </c:pt>
                <c:pt idx="6466">
                  <c:v>1.818486E-3</c:v>
                </c:pt>
                <c:pt idx="6467">
                  <c:v>-1.204201E-3</c:v>
                </c:pt>
                <c:pt idx="6468">
                  <c:v>5.945924E-3</c:v>
                </c:pt>
                <c:pt idx="6469">
                  <c:v>6.2476600000000004E-3</c:v>
                </c:pt>
                <c:pt idx="6470">
                  <c:v>-3.148564E-3</c:v>
                </c:pt>
                <c:pt idx="6471" formatCode="0.00E+00">
                  <c:v>-3.9590299999999999E-5</c:v>
                </c:pt>
                <c:pt idx="6472">
                  <c:v>-3.3813879999999999E-3</c:v>
                </c:pt>
                <c:pt idx="6473">
                  <c:v>3.7915710000000001E-3</c:v>
                </c:pt>
                <c:pt idx="6474">
                  <c:v>2.8638489999999999E-3</c:v>
                </c:pt>
                <c:pt idx="6475">
                  <c:v>-1.2048999999999999E-4</c:v>
                </c:pt>
                <c:pt idx="6476">
                  <c:v>-5.2732559999999996E-3</c:v>
                </c:pt>
                <c:pt idx="6477">
                  <c:v>3.651264E-3</c:v>
                </c:pt>
                <c:pt idx="6478">
                  <c:v>-7.3627299999999996E-4</c:v>
                </c:pt>
                <c:pt idx="6479">
                  <c:v>5.0289599999999996E-4</c:v>
                </c:pt>
                <c:pt idx="6480">
                  <c:v>3.4733229999999999E-3</c:v>
                </c:pt>
                <c:pt idx="6481">
                  <c:v>5.3798699999999997E-4</c:v>
                </c:pt>
                <c:pt idx="6482">
                  <c:v>1.6714810000000001E-3</c:v>
                </c:pt>
                <c:pt idx="6483">
                  <c:v>3.3194449999999999E-3</c:v>
                </c:pt>
                <c:pt idx="6484">
                  <c:v>7.3719659999999998E-3</c:v>
                </c:pt>
                <c:pt idx="6485">
                  <c:v>4.0526019999999998E-3</c:v>
                </c:pt>
                <c:pt idx="6486">
                  <c:v>1.2029466000000001E-2</c:v>
                </c:pt>
                <c:pt idx="6487">
                  <c:v>1.4210861E-2</c:v>
                </c:pt>
                <c:pt idx="6488">
                  <c:v>-1.18962E-4</c:v>
                </c:pt>
                <c:pt idx="6489">
                  <c:v>8.344031E-3</c:v>
                </c:pt>
                <c:pt idx="6490">
                  <c:v>1.4258194E-2</c:v>
                </c:pt>
                <c:pt idx="6491">
                  <c:v>1.7069819999999999E-3</c:v>
                </c:pt>
                <c:pt idx="6492">
                  <c:v>9.6556599999999995E-4</c:v>
                </c:pt>
                <c:pt idx="6493">
                  <c:v>2.2366930000000001E-3</c:v>
                </c:pt>
                <c:pt idx="6494">
                  <c:v>6.7989460000000002E-3</c:v>
                </c:pt>
                <c:pt idx="6495">
                  <c:v>3.191162E-3</c:v>
                </c:pt>
                <c:pt idx="6496">
                  <c:v>6.7179279999999997E-3</c:v>
                </c:pt>
                <c:pt idx="6497">
                  <c:v>3.7892490000000002E-3</c:v>
                </c:pt>
                <c:pt idx="6498">
                  <c:v>8.3031679999999997E-3</c:v>
                </c:pt>
                <c:pt idx="6499">
                  <c:v>4.8690210000000003E-3</c:v>
                </c:pt>
                <c:pt idx="6500">
                  <c:v>7.1662779999999999E-3</c:v>
                </c:pt>
                <c:pt idx="6501">
                  <c:v>3.8378589999999999E-3</c:v>
                </c:pt>
                <c:pt idx="6502">
                  <c:v>-2.0783099999999999E-3</c:v>
                </c:pt>
                <c:pt idx="6503">
                  <c:v>2.1731599999999999E-3</c:v>
                </c:pt>
                <c:pt idx="6504">
                  <c:v>4.4355150000000001E-3</c:v>
                </c:pt>
                <c:pt idx="6505">
                  <c:v>-9.4300500000000002E-4</c:v>
                </c:pt>
                <c:pt idx="6506">
                  <c:v>2.8543399999999999E-3</c:v>
                </c:pt>
                <c:pt idx="6507">
                  <c:v>4.6855300000000003E-3</c:v>
                </c:pt>
                <c:pt idx="6508">
                  <c:v>1.014495E-2</c:v>
                </c:pt>
                <c:pt idx="6509">
                  <c:v>2.9227229999999999E-3</c:v>
                </c:pt>
                <c:pt idx="6510">
                  <c:v>9.1617460000000001E-3</c:v>
                </c:pt>
                <c:pt idx="6511">
                  <c:v>1.2197483E-2</c:v>
                </c:pt>
                <c:pt idx="6512">
                  <c:v>1.3509599000000001E-2</c:v>
                </c:pt>
                <c:pt idx="6513">
                  <c:v>6.6359799999999997E-3</c:v>
                </c:pt>
                <c:pt idx="6514">
                  <c:v>8.0094450000000005E-3</c:v>
                </c:pt>
                <c:pt idx="6515">
                  <c:v>1.3662537000000001E-2</c:v>
                </c:pt>
                <c:pt idx="6516">
                  <c:v>1.0296358E-2</c:v>
                </c:pt>
                <c:pt idx="6517">
                  <c:v>1.8481052000000001E-2</c:v>
                </c:pt>
                <c:pt idx="6518">
                  <c:v>1.9418199000000001E-2</c:v>
                </c:pt>
                <c:pt idx="6519">
                  <c:v>1.5472725E-2</c:v>
                </c:pt>
                <c:pt idx="6520">
                  <c:v>1.8365016000000001E-2</c:v>
                </c:pt>
                <c:pt idx="6521">
                  <c:v>1.5042458999999999E-2</c:v>
                </c:pt>
                <c:pt idx="6522">
                  <c:v>2.1776367000000001E-2</c:v>
                </c:pt>
                <c:pt idx="6523">
                  <c:v>1.4737897999999999E-2</c:v>
                </c:pt>
                <c:pt idx="6524">
                  <c:v>1.9977479999999999E-2</c:v>
                </c:pt>
                <c:pt idx="6525">
                  <c:v>1.2793871E-2</c:v>
                </c:pt>
                <c:pt idx="6526">
                  <c:v>1.5388997E-2</c:v>
                </c:pt>
                <c:pt idx="6527">
                  <c:v>1.8368809E-2</c:v>
                </c:pt>
                <c:pt idx="6528">
                  <c:v>1.1158774999999999E-2</c:v>
                </c:pt>
                <c:pt idx="6529">
                  <c:v>1.4688794999999999E-2</c:v>
                </c:pt>
                <c:pt idx="6530">
                  <c:v>1.9498946E-2</c:v>
                </c:pt>
                <c:pt idx="6531">
                  <c:v>1.3481267999999999E-2</c:v>
                </c:pt>
                <c:pt idx="6532">
                  <c:v>2.0512731999999999E-2</c:v>
                </c:pt>
                <c:pt idx="6533">
                  <c:v>9.7287940000000007E-3</c:v>
                </c:pt>
                <c:pt idx="6534">
                  <c:v>7.9663949999999994E-3</c:v>
                </c:pt>
                <c:pt idx="6535">
                  <c:v>1.4504988E-2</c:v>
                </c:pt>
                <c:pt idx="6536">
                  <c:v>1.8897818E-2</c:v>
                </c:pt>
                <c:pt idx="6537">
                  <c:v>7.083237E-3</c:v>
                </c:pt>
                <c:pt idx="6538">
                  <c:v>6.4182459999999998E-3</c:v>
                </c:pt>
                <c:pt idx="6539">
                  <c:v>1.3515037000000001E-2</c:v>
                </c:pt>
                <c:pt idx="6540">
                  <c:v>1.4331989E-2</c:v>
                </c:pt>
                <c:pt idx="6541">
                  <c:v>7.3526429999999999E-3</c:v>
                </c:pt>
                <c:pt idx="6542">
                  <c:v>7.2023870000000002E-3</c:v>
                </c:pt>
                <c:pt idx="6543">
                  <c:v>7.028482E-3</c:v>
                </c:pt>
                <c:pt idx="6544">
                  <c:v>1.2022885000000001E-2</c:v>
                </c:pt>
                <c:pt idx="6545">
                  <c:v>1.9771749999999999E-3</c:v>
                </c:pt>
                <c:pt idx="6546">
                  <c:v>2.2290650000000001E-3</c:v>
                </c:pt>
                <c:pt idx="6547" formatCode="0.00E+00">
                  <c:v>-7.2438899999999995E-5</c:v>
                </c:pt>
                <c:pt idx="6548">
                  <c:v>8.6139930000000003E-3</c:v>
                </c:pt>
                <c:pt idx="6549">
                  <c:v>1.3120593999999999E-2</c:v>
                </c:pt>
                <c:pt idx="6550">
                  <c:v>-1.4970420000000001E-3</c:v>
                </c:pt>
                <c:pt idx="6551">
                  <c:v>7.8826120000000006E-3</c:v>
                </c:pt>
                <c:pt idx="6552">
                  <c:v>1.2269189999999999E-3</c:v>
                </c:pt>
                <c:pt idx="6553">
                  <c:v>5.1697289999999996E-3</c:v>
                </c:pt>
                <c:pt idx="6554">
                  <c:v>4.0240575000000001E-2</c:v>
                </c:pt>
                <c:pt idx="6555">
                  <c:v>-1.448284E-3</c:v>
                </c:pt>
                <c:pt idx="6556">
                  <c:v>-2.6399409999999998E-3</c:v>
                </c:pt>
                <c:pt idx="6557">
                  <c:v>3.6081355000000002E-2</c:v>
                </c:pt>
                <c:pt idx="6558">
                  <c:v>2.2382630000000001E-2</c:v>
                </c:pt>
                <c:pt idx="6559">
                  <c:v>3.2435570000000002E-3</c:v>
                </c:pt>
                <c:pt idx="6560">
                  <c:v>1.9071479999999998E-2</c:v>
                </c:pt>
                <c:pt idx="6561">
                  <c:v>1.6760121999999999E-2</c:v>
                </c:pt>
                <c:pt idx="6562">
                  <c:v>2.4843192E-2</c:v>
                </c:pt>
                <c:pt idx="6563">
                  <c:v>1.8064914000000001E-2</c:v>
                </c:pt>
                <c:pt idx="6564">
                  <c:v>1.3290131E-2</c:v>
                </c:pt>
                <c:pt idx="6565">
                  <c:v>2.692019E-2</c:v>
                </c:pt>
                <c:pt idx="6566">
                  <c:v>3.8968768000000001E-2</c:v>
                </c:pt>
                <c:pt idx="6567">
                  <c:v>2.4434034E-2</c:v>
                </c:pt>
                <c:pt idx="6568">
                  <c:v>2.6037148999999999E-2</c:v>
                </c:pt>
                <c:pt idx="6569">
                  <c:v>3.9111670000000001E-2</c:v>
                </c:pt>
                <c:pt idx="6570">
                  <c:v>1.6623674000000001E-2</c:v>
                </c:pt>
                <c:pt idx="6571">
                  <c:v>2.1155042999999998E-2</c:v>
                </c:pt>
                <c:pt idx="6572">
                  <c:v>5.2757755000000003E-2</c:v>
                </c:pt>
                <c:pt idx="6573">
                  <c:v>2.837199E-2</c:v>
                </c:pt>
                <c:pt idx="6574">
                  <c:v>1.8834785999999999E-2</c:v>
                </c:pt>
                <c:pt idx="6575">
                  <c:v>4.3462634E-2</c:v>
                </c:pt>
                <c:pt idx="6576">
                  <c:v>2.2321504999999998E-2</c:v>
                </c:pt>
                <c:pt idx="6577">
                  <c:v>2.9393264999999998E-2</c:v>
                </c:pt>
                <c:pt idx="6578">
                  <c:v>5.5516365999999998E-2</c:v>
                </c:pt>
                <c:pt idx="6579">
                  <c:v>2.0140267999999999E-2</c:v>
                </c:pt>
                <c:pt idx="6580">
                  <c:v>1.5533468E-2</c:v>
                </c:pt>
                <c:pt idx="6581">
                  <c:v>3.9841468999999997E-2</c:v>
                </c:pt>
                <c:pt idx="6582">
                  <c:v>3.8358430999999998E-2</c:v>
                </c:pt>
                <c:pt idx="6583">
                  <c:v>1.6099999E-2</c:v>
                </c:pt>
                <c:pt idx="6584">
                  <c:v>4.5584310000000003E-2</c:v>
                </c:pt>
                <c:pt idx="6585">
                  <c:v>4.0960796000000001E-2</c:v>
                </c:pt>
                <c:pt idx="6586">
                  <c:v>3.5549417E-2</c:v>
                </c:pt>
                <c:pt idx="6587">
                  <c:v>3.2450564000000001E-2</c:v>
                </c:pt>
                <c:pt idx="6588">
                  <c:v>2.0531466000000002E-2</c:v>
                </c:pt>
                <c:pt idx="6589">
                  <c:v>3.4803613999999997E-2</c:v>
                </c:pt>
                <c:pt idx="6590">
                  <c:v>4.6729524000000001E-2</c:v>
                </c:pt>
                <c:pt idx="6591">
                  <c:v>2.1607392999999999E-2</c:v>
                </c:pt>
                <c:pt idx="6592">
                  <c:v>2.4131105999999999E-2</c:v>
                </c:pt>
                <c:pt idx="6593">
                  <c:v>3.918862E-2</c:v>
                </c:pt>
                <c:pt idx="6594">
                  <c:v>3.4547227999999999E-2</c:v>
                </c:pt>
                <c:pt idx="6595">
                  <c:v>2.1022364000000002E-2</c:v>
                </c:pt>
                <c:pt idx="6596">
                  <c:v>3.3304728999999998E-2</c:v>
                </c:pt>
                <c:pt idx="6597">
                  <c:v>3.8548226999999997E-2</c:v>
                </c:pt>
                <c:pt idx="6598">
                  <c:v>3.0432751000000001E-2</c:v>
                </c:pt>
                <c:pt idx="6599">
                  <c:v>3.2979265000000001E-2</c:v>
                </c:pt>
                <c:pt idx="6600">
                  <c:v>2.5375389000000002E-2</c:v>
                </c:pt>
                <c:pt idx="6601">
                  <c:v>3.4172877999999997E-2</c:v>
                </c:pt>
                <c:pt idx="6602">
                  <c:v>4.0732652000000001E-2</c:v>
                </c:pt>
                <c:pt idx="6603">
                  <c:v>3.2598558999999999E-2</c:v>
                </c:pt>
                <c:pt idx="6604">
                  <c:v>3.0349220999999999E-2</c:v>
                </c:pt>
                <c:pt idx="6605">
                  <c:v>4.1051134000000003E-2</c:v>
                </c:pt>
                <c:pt idx="6606">
                  <c:v>3.1327657000000002E-2</c:v>
                </c:pt>
                <c:pt idx="6607">
                  <c:v>2.8408032E-2</c:v>
                </c:pt>
                <c:pt idx="6608">
                  <c:v>4.8817991999999998E-2</c:v>
                </c:pt>
                <c:pt idx="6609">
                  <c:v>3.3581246000000002E-2</c:v>
                </c:pt>
                <c:pt idx="6610">
                  <c:v>3.7074637000000001E-2</c:v>
                </c:pt>
                <c:pt idx="6611">
                  <c:v>5.2286345999999997E-2</c:v>
                </c:pt>
                <c:pt idx="6612">
                  <c:v>4.7817132999999998E-2</c:v>
                </c:pt>
                <c:pt idx="6613">
                  <c:v>4.0195696000000003E-2</c:v>
                </c:pt>
                <c:pt idx="6614">
                  <c:v>4.5534208E-2</c:v>
                </c:pt>
                <c:pt idx="6615">
                  <c:v>3.9278179000000003E-2</c:v>
                </c:pt>
                <c:pt idx="6616">
                  <c:v>3.8732524999999997E-2</c:v>
                </c:pt>
                <c:pt idx="6617">
                  <c:v>5.4256890000000002E-2</c:v>
                </c:pt>
                <c:pt idx="6618">
                  <c:v>3.6278198999999997E-2</c:v>
                </c:pt>
                <c:pt idx="6619">
                  <c:v>2.7398690999999999E-2</c:v>
                </c:pt>
                <c:pt idx="6620">
                  <c:v>4.7489990000000003E-2</c:v>
                </c:pt>
                <c:pt idx="6621">
                  <c:v>4.3022538999999999E-2</c:v>
                </c:pt>
                <c:pt idx="6622">
                  <c:v>2.7721874000000001E-2</c:v>
                </c:pt>
                <c:pt idx="6623">
                  <c:v>3.5385918000000002E-2</c:v>
                </c:pt>
                <c:pt idx="6624">
                  <c:v>4.3825582000000002E-2</c:v>
                </c:pt>
                <c:pt idx="6625">
                  <c:v>3.7913095000000001E-2</c:v>
                </c:pt>
                <c:pt idx="6626">
                  <c:v>3.6655765E-2</c:v>
                </c:pt>
                <c:pt idx="6627">
                  <c:v>2.8134177999999999E-2</c:v>
                </c:pt>
                <c:pt idx="6628">
                  <c:v>4.3804101999999998E-2</c:v>
                </c:pt>
                <c:pt idx="6629">
                  <c:v>4.9715251000000002E-2</c:v>
                </c:pt>
                <c:pt idx="6630">
                  <c:v>2.5162091000000001E-2</c:v>
                </c:pt>
                <c:pt idx="6631">
                  <c:v>2.9502777000000001E-2</c:v>
                </c:pt>
                <c:pt idx="6632">
                  <c:v>5.0410647000000003E-2</c:v>
                </c:pt>
                <c:pt idx="6633">
                  <c:v>3.5748079000000002E-2</c:v>
                </c:pt>
                <c:pt idx="6634">
                  <c:v>3.3441022000000001E-2</c:v>
                </c:pt>
                <c:pt idx="6635">
                  <c:v>4.6652164000000003E-2</c:v>
                </c:pt>
                <c:pt idx="6636">
                  <c:v>3.0511735000000002E-2</c:v>
                </c:pt>
                <c:pt idx="6637">
                  <c:v>3.6065756999999997E-2</c:v>
                </c:pt>
                <c:pt idx="6638">
                  <c:v>5.5606930999999998E-2</c:v>
                </c:pt>
                <c:pt idx="6639">
                  <c:v>3.8953650999999999E-2</c:v>
                </c:pt>
                <c:pt idx="6640">
                  <c:v>3.2303207E-2</c:v>
                </c:pt>
                <c:pt idx="6641">
                  <c:v>4.1956633E-2</c:v>
                </c:pt>
                <c:pt idx="6642">
                  <c:v>3.5933359999999998E-2</c:v>
                </c:pt>
                <c:pt idx="6643">
                  <c:v>4.1442603000000001E-2</c:v>
                </c:pt>
                <c:pt idx="6644">
                  <c:v>4.2680970999999998E-2</c:v>
                </c:pt>
                <c:pt idx="6645">
                  <c:v>4.0835135000000002E-2</c:v>
                </c:pt>
                <c:pt idx="6646">
                  <c:v>3.8656707999999998E-2</c:v>
                </c:pt>
                <c:pt idx="6647">
                  <c:v>4.635777E-2</c:v>
                </c:pt>
                <c:pt idx="6648">
                  <c:v>4.6955533000000001E-2</c:v>
                </c:pt>
                <c:pt idx="6649">
                  <c:v>4.3174911000000003E-2</c:v>
                </c:pt>
                <c:pt idx="6650">
                  <c:v>4.0229305999999999E-2</c:v>
                </c:pt>
                <c:pt idx="6651">
                  <c:v>3.9314777000000002E-2</c:v>
                </c:pt>
                <c:pt idx="6652">
                  <c:v>4.2942155000000003E-2</c:v>
                </c:pt>
                <c:pt idx="6653">
                  <c:v>4.3374116999999997E-2</c:v>
                </c:pt>
                <c:pt idx="6654">
                  <c:v>3.5806130999999998E-2</c:v>
                </c:pt>
                <c:pt idx="6655">
                  <c:v>3.7218138999999997E-2</c:v>
                </c:pt>
                <c:pt idx="6656">
                  <c:v>4.4793576000000002E-2</c:v>
                </c:pt>
                <c:pt idx="6657">
                  <c:v>4.1864365000000001E-2</c:v>
                </c:pt>
                <c:pt idx="6658">
                  <c:v>4.0860581999999999E-2</c:v>
                </c:pt>
                <c:pt idx="6659">
                  <c:v>3.4427982000000003E-2</c:v>
                </c:pt>
                <c:pt idx="6660">
                  <c:v>3.7071288000000001E-2</c:v>
                </c:pt>
                <c:pt idx="6661">
                  <c:v>4.6376637999999998E-2</c:v>
                </c:pt>
                <c:pt idx="6662">
                  <c:v>4.2350317999999998E-2</c:v>
                </c:pt>
                <c:pt idx="6663">
                  <c:v>4.1978008999999997E-2</c:v>
                </c:pt>
                <c:pt idx="6664">
                  <c:v>4.2350582999999997E-2</c:v>
                </c:pt>
                <c:pt idx="6665">
                  <c:v>5.1853008999999999E-2</c:v>
                </c:pt>
                <c:pt idx="6666">
                  <c:v>3.9837364E-2</c:v>
                </c:pt>
                <c:pt idx="6667">
                  <c:v>4.6734154E-2</c:v>
                </c:pt>
                <c:pt idx="6668">
                  <c:v>4.9277916999999997E-2</c:v>
                </c:pt>
                <c:pt idx="6669">
                  <c:v>4.5944701999999997E-2</c:v>
                </c:pt>
                <c:pt idx="6670">
                  <c:v>4.5002594999999999E-2</c:v>
                </c:pt>
                <c:pt idx="6671">
                  <c:v>5.0097488000000003E-2</c:v>
                </c:pt>
                <c:pt idx="6672">
                  <c:v>4.8581734000000001E-2</c:v>
                </c:pt>
                <c:pt idx="6673">
                  <c:v>4.5869302000000001E-2</c:v>
                </c:pt>
                <c:pt idx="6674">
                  <c:v>4.5916498E-2</c:v>
                </c:pt>
                <c:pt idx="6675">
                  <c:v>4.3023239999999997E-2</c:v>
                </c:pt>
                <c:pt idx="6676">
                  <c:v>4.9868877999999998E-2</c:v>
                </c:pt>
                <c:pt idx="6677">
                  <c:v>4.0630369999999999E-2</c:v>
                </c:pt>
                <c:pt idx="6678">
                  <c:v>3.9794132000000003E-2</c:v>
                </c:pt>
                <c:pt idx="6679">
                  <c:v>4.6616085000000002E-2</c:v>
                </c:pt>
                <c:pt idx="6680">
                  <c:v>4.0254574000000001E-2</c:v>
                </c:pt>
                <c:pt idx="6681">
                  <c:v>4.1043668999999998E-2</c:v>
                </c:pt>
                <c:pt idx="6682">
                  <c:v>4.3022445999999999E-2</c:v>
                </c:pt>
                <c:pt idx="6683">
                  <c:v>4.2787555999999997E-2</c:v>
                </c:pt>
                <c:pt idx="6684">
                  <c:v>4.2651321999999998E-2</c:v>
                </c:pt>
                <c:pt idx="6685">
                  <c:v>3.1781897000000003E-2</c:v>
                </c:pt>
                <c:pt idx="6686">
                  <c:v>3.6240953999999999E-2</c:v>
                </c:pt>
                <c:pt idx="6687">
                  <c:v>3.8499846999999997E-2</c:v>
                </c:pt>
                <c:pt idx="6688">
                  <c:v>3.8343891999999997E-2</c:v>
                </c:pt>
                <c:pt idx="6689">
                  <c:v>3.4747027E-2</c:v>
                </c:pt>
                <c:pt idx="6690">
                  <c:v>3.7095066000000003E-2</c:v>
                </c:pt>
                <c:pt idx="6691">
                  <c:v>3.3506457000000003E-2</c:v>
                </c:pt>
                <c:pt idx="6692">
                  <c:v>3.6911156000000001E-2</c:v>
                </c:pt>
                <c:pt idx="6693">
                  <c:v>3.5134561000000002E-2</c:v>
                </c:pt>
                <c:pt idx="6694">
                  <c:v>3.3133741000000001E-2</c:v>
                </c:pt>
                <c:pt idx="6695">
                  <c:v>2.7162932000000001E-2</c:v>
                </c:pt>
                <c:pt idx="6696">
                  <c:v>3.9071257999999998E-2</c:v>
                </c:pt>
                <c:pt idx="6697">
                  <c:v>3.5048820000000001E-2</c:v>
                </c:pt>
                <c:pt idx="6698">
                  <c:v>3.2170784000000001E-2</c:v>
                </c:pt>
                <c:pt idx="6699">
                  <c:v>3.2249081999999998E-2</c:v>
                </c:pt>
                <c:pt idx="6700">
                  <c:v>3.0779889000000001E-2</c:v>
                </c:pt>
                <c:pt idx="6701">
                  <c:v>3.5957873000000001E-2</c:v>
                </c:pt>
                <c:pt idx="6702">
                  <c:v>3.6825743000000001E-2</c:v>
                </c:pt>
                <c:pt idx="6703">
                  <c:v>3.3110898E-2</c:v>
                </c:pt>
                <c:pt idx="6704">
                  <c:v>3.1574558000000003E-2</c:v>
                </c:pt>
                <c:pt idx="6705">
                  <c:v>3.6701142999999999E-2</c:v>
                </c:pt>
                <c:pt idx="6706">
                  <c:v>3.4635432000000001E-2</c:v>
                </c:pt>
                <c:pt idx="6707">
                  <c:v>3.3838081999999998E-2</c:v>
                </c:pt>
                <c:pt idx="6708">
                  <c:v>3.0209646999999999E-2</c:v>
                </c:pt>
                <c:pt idx="6709">
                  <c:v>3.4791082000000001E-2</c:v>
                </c:pt>
                <c:pt idx="6710">
                  <c:v>3.9542604000000002E-2</c:v>
                </c:pt>
                <c:pt idx="6711">
                  <c:v>3.7667204000000003E-2</c:v>
                </c:pt>
                <c:pt idx="6712">
                  <c:v>3.4820459999999998E-2</c:v>
                </c:pt>
                <c:pt idx="6713">
                  <c:v>3.7756062999999999E-2</c:v>
                </c:pt>
                <c:pt idx="6714">
                  <c:v>4.1087124000000003E-2</c:v>
                </c:pt>
                <c:pt idx="6715">
                  <c:v>4.4456287999999997E-2</c:v>
                </c:pt>
                <c:pt idx="6716">
                  <c:v>3.4939099000000001E-2</c:v>
                </c:pt>
                <c:pt idx="6717">
                  <c:v>3.9836653E-2</c:v>
                </c:pt>
                <c:pt idx="6718">
                  <c:v>4.5714448999999997E-2</c:v>
                </c:pt>
                <c:pt idx="6719">
                  <c:v>4.0890928E-2</c:v>
                </c:pt>
                <c:pt idx="6720">
                  <c:v>3.5025608E-2</c:v>
                </c:pt>
                <c:pt idx="6721">
                  <c:v>3.7416591999999999E-2</c:v>
                </c:pt>
                <c:pt idx="6722">
                  <c:v>4.1405529000000003E-2</c:v>
                </c:pt>
                <c:pt idx="6723">
                  <c:v>3.9285387999999997E-2</c:v>
                </c:pt>
                <c:pt idx="6724">
                  <c:v>4.2968720000000002E-2</c:v>
                </c:pt>
                <c:pt idx="6725">
                  <c:v>4.4151428999999999E-2</c:v>
                </c:pt>
                <c:pt idx="6726">
                  <c:v>4.3985630999999997E-2</c:v>
                </c:pt>
                <c:pt idx="6727">
                  <c:v>5.0720233000000003E-2</c:v>
                </c:pt>
                <c:pt idx="6728">
                  <c:v>4.6380303999999997E-2</c:v>
                </c:pt>
                <c:pt idx="6729">
                  <c:v>4.1787947999999998E-2</c:v>
                </c:pt>
                <c:pt idx="6730">
                  <c:v>4.5397773000000002E-2</c:v>
                </c:pt>
                <c:pt idx="6731">
                  <c:v>5.1564854E-2</c:v>
                </c:pt>
                <c:pt idx="6732">
                  <c:v>4.8970821999999997E-2</c:v>
                </c:pt>
                <c:pt idx="6733">
                  <c:v>5.0701346000000001E-2</c:v>
                </c:pt>
                <c:pt idx="6734">
                  <c:v>5.0889917E-2</c:v>
                </c:pt>
                <c:pt idx="6735">
                  <c:v>5.0960223999999998E-2</c:v>
                </c:pt>
                <c:pt idx="6736">
                  <c:v>5.8314428000000001E-2</c:v>
                </c:pt>
                <c:pt idx="6737">
                  <c:v>4.8536897000000002E-2</c:v>
                </c:pt>
                <c:pt idx="6738">
                  <c:v>5.1273241999999997E-2</c:v>
                </c:pt>
                <c:pt idx="6739">
                  <c:v>5.5167582E-2</c:v>
                </c:pt>
                <c:pt idx="6740">
                  <c:v>4.7606955999999999E-2</c:v>
                </c:pt>
                <c:pt idx="6741">
                  <c:v>5.0526049000000003E-2</c:v>
                </c:pt>
                <c:pt idx="6742">
                  <c:v>4.8961386000000003E-2</c:v>
                </c:pt>
                <c:pt idx="6743">
                  <c:v>5.1441054999999999E-2</c:v>
                </c:pt>
                <c:pt idx="6744">
                  <c:v>4.2442527000000001E-2</c:v>
                </c:pt>
                <c:pt idx="6745">
                  <c:v>5.9599143E-2</c:v>
                </c:pt>
                <c:pt idx="6746">
                  <c:v>5.1792866999999999E-2</c:v>
                </c:pt>
                <c:pt idx="6747">
                  <c:v>4.7697457999999998E-2</c:v>
                </c:pt>
                <c:pt idx="6748">
                  <c:v>5.4497286999999998E-2</c:v>
                </c:pt>
                <c:pt idx="6749">
                  <c:v>5.2310031E-2</c:v>
                </c:pt>
                <c:pt idx="6750">
                  <c:v>5.5829283E-2</c:v>
                </c:pt>
                <c:pt idx="6751">
                  <c:v>4.8726897999999998E-2</c:v>
                </c:pt>
                <c:pt idx="6752">
                  <c:v>5.1078222999999999E-2</c:v>
                </c:pt>
                <c:pt idx="6753">
                  <c:v>4.8202808999999999E-2</c:v>
                </c:pt>
                <c:pt idx="6754">
                  <c:v>5.5885079999999997E-2</c:v>
                </c:pt>
                <c:pt idx="6755">
                  <c:v>5.2861593999999998E-2</c:v>
                </c:pt>
                <c:pt idx="6756">
                  <c:v>4.9644216999999997E-2</c:v>
                </c:pt>
                <c:pt idx="6757">
                  <c:v>5.6657649999999997E-2</c:v>
                </c:pt>
                <c:pt idx="6758">
                  <c:v>5.1890031000000003E-2</c:v>
                </c:pt>
                <c:pt idx="6759">
                  <c:v>5.2854094999999997E-2</c:v>
                </c:pt>
                <c:pt idx="6760">
                  <c:v>5.2745818999999999E-2</c:v>
                </c:pt>
                <c:pt idx="6761">
                  <c:v>5.5140267999999999E-2</c:v>
                </c:pt>
                <c:pt idx="6762">
                  <c:v>5.6171995000000002E-2</c:v>
                </c:pt>
                <c:pt idx="6763">
                  <c:v>5.5659070999999997E-2</c:v>
                </c:pt>
                <c:pt idx="6764">
                  <c:v>5.5187672E-2</c:v>
                </c:pt>
                <c:pt idx="6765">
                  <c:v>5.1981225999999998E-2</c:v>
                </c:pt>
                <c:pt idx="6766">
                  <c:v>6.1637222999999998E-2</c:v>
                </c:pt>
                <c:pt idx="6767">
                  <c:v>5.9841185999999998E-2</c:v>
                </c:pt>
                <c:pt idx="6768">
                  <c:v>6.4631119000000001E-2</c:v>
                </c:pt>
                <c:pt idx="6769">
                  <c:v>6.3149601E-2</c:v>
                </c:pt>
                <c:pt idx="6770">
                  <c:v>5.9609639999999998E-2</c:v>
                </c:pt>
                <c:pt idx="6771">
                  <c:v>6.0369170999999999E-2</c:v>
                </c:pt>
                <c:pt idx="6772">
                  <c:v>6.2847547000000004E-2</c:v>
                </c:pt>
                <c:pt idx="6773">
                  <c:v>5.5576053E-2</c:v>
                </c:pt>
                <c:pt idx="6774">
                  <c:v>5.7298239000000001E-2</c:v>
                </c:pt>
                <c:pt idx="6775">
                  <c:v>6.5316482999999995E-2</c:v>
                </c:pt>
                <c:pt idx="6776">
                  <c:v>7.0777840999999994E-2</c:v>
                </c:pt>
                <c:pt idx="6777">
                  <c:v>7.4624777000000003E-2</c:v>
                </c:pt>
                <c:pt idx="6778">
                  <c:v>6.2016494999999998E-2</c:v>
                </c:pt>
                <c:pt idx="6779">
                  <c:v>6.4566202000000003E-2</c:v>
                </c:pt>
                <c:pt idx="6780">
                  <c:v>6.6189043000000003E-2</c:v>
                </c:pt>
                <c:pt idx="6781">
                  <c:v>7.0502296000000006E-2</c:v>
                </c:pt>
                <c:pt idx="6782">
                  <c:v>6.1690505999999999E-2</c:v>
                </c:pt>
                <c:pt idx="6783">
                  <c:v>6.1896633E-2</c:v>
                </c:pt>
                <c:pt idx="6784">
                  <c:v>7.6141744999999997E-2</c:v>
                </c:pt>
                <c:pt idx="6785">
                  <c:v>7.5253315000000001E-2</c:v>
                </c:pt>
                <c:pt idx="6786">
                  <c:v>6.9135733000000005E-2</c:v>
                </c:pt>
                <c:pt idx="6787">
                  <c:v>6.2299129000000002E-2</c:v>
                </c:pt>
                <c:pt idx="6788">
                  <c:v>6.9286332000000006E-2</c:v>
                </c:pt>
                <c:pt idx="6789">
                  <c:v>7.5090959999999998E-2</c:v>
                </c:pt>
                <c:pt idx="6790">
                  <c:v>7.0075907000000007E-2</c:v>
                </c:pt>
                <c:pt idx="6791">
                  <c:v>7.4743629000000006E-2</c:v>
                </c:pt>
                <c:pt idx="6792">
                  <c:v>7.0239283E-2</c:v>
                </c:pt>
                <c:pt idx="6793">
                  <c:v>7.6766691999999997E-2</c:v>
                </c:pt>
                <c:pt idx="6794">
                  <c:v>7.4196084999999995E-2</c:v>
                </c:pt>
                <c:pt idx="6795">
                  <c:v>7.3246136000000003E-2</c:v>
                </c:pt>
                <c:pt idx="6796">
                  <c:v>6.6443718999999998E-2</c:v>
                </c:pt>
                <c:pt idx="6797">
                  <c:v>7.0060558999999994E-2</c:v>
                </c:pt>
                <c:pt idx="6798">
                  <c:v>6.7923352000000006E-2</c:v>
                </c:pt>
                <c:pt idx="6799">
                  <c:v>6.6972068999999995E-2</c:v>
                </c:pt>
                <c:pt idx="6800">
                  <c:v>7.7771142000000001E-2</c:v>
                </c:pt>
                <c:pt idx="6801">
                  <c:v>7.2175577000000005E-2</c:v>
                </c:pt>
                <c:pt idx="6802">
                  <c:v>7.3045023000000001E-2</c:v>
                </c:pt>
                <c:pt idx="6803">
                  <c:v>6.4828372999999995E-2</c:v>
                </c:pt>
                <c:pt idx="6804">
                  <c:v>7.0622690000000002E-2</c:v>
                </c:pt>
                <c:pt idx="6805">
                  <c:v>6.6182397000000004E-2</c:v>
                </c:pt>
                <c:pt idx="6806">
                  <c:v>6.7092888000000003E-2</c:v>
                </c:pt>
                <c:pt idx="6807">
                  <c:v>7.0964858000000006E-2</c:v>
                </c:pt>
                <c:pt idx="6808">
                  <c:v>7.3225103E-2</c:v>
                </c:pt>
                <c:pt idx="6809">
                  <c:v>7.1632266E-2</c:v>
                </c:pt>
                <c:pt idx="6810">
                  <c:v>6.8207130000000005E-2</c:v>
                </c:pt>
                <c:pt idx="6811">
                  <c:v>6.1834719000000003E-2</c:v>
                </c:pt>
                <c:pt idx="6812">
                  <c:v>6.7637964999999994E-2</c:v>
                </c:pt>
                <c:pt idx="6813">
                  <c:v>6.4475454000000001E-2</c:v>
                </c:pt>
                <c:pt idx="6814">
                  <c:v>6.6565140999999994E-2</c:v>
                </c:pt>
                <c:pt idx="6815">
                  <c:v>6.4842611999999994E-2</c:v>
                </c:pt>
                <c:pt idx="6816">
                  <c:v>6.6424846999999995E-2</c:v>
                </c:pt>
                <c:pt idx="6817">
                  <c:v>6.5585679999999993E-2</c:v>
                </c:pt>
                <c:pt idx="6818">
                  <c:v>6.4146607999999994E-2</c:v>
                </c:pt>
                <c:pt idx="6819">
                  <c:v>6.5276853999999995E-2</c:v>
                </c:pt>
                <c:pt idx="6820">
                  <c:v>6.9800085999999997E-2</c:v>
                </c:pt>
                <c:pt idx="6821">
                  <c:v>6.8490072999999999E-2</c:v>
                </c:pt>
                <c:pt idx="6822">
                  <c:v>6.5654874000000002E-2</c:v>
                </c:pt>
                <c:pt idx="6823">
                  <c:v>6.6009074000000001E-2</c:v>
                </c:pt>
                <c:pt idx="6824">
                  <c:v>6.8762712000000004E-2</c:v>
                </c:pt>
                <c:pt idx="6825">
                  <c:v>6.6637508999999998E-2</c:v>
                </c:pt>
                <c:pt idx="6826">
                  <c:v>6.3309871000000004E-2</c:v>
                </c:pt>
                <c:pt idx="6827">
                  <c:v>6.5589800000000004E-2</c:v>
                </c:pt>
                <c:pt idx="6828">
                  <c:v>6.6803849999999998E-2</c:v>
                </c:pt>
                <c:pt idx="6829">
                  <c:v>6.6797726000000002E-2</c:v>
                </c:pt>
                <c:pt idx="6830">
                  <c:v>6.4111090999999995E-2</c:v>
                </c:pt>
                <c:pt idx="6831">
                  <c:v>6.6106595000000004E-2</c:v>
                </c:pt>
                <c:pt idx="6832">
                  <c:v>6.5845124000000005E-2</c:v>
                </c:pt>
                <c:pt idx="6833">
                  <c:v>6.8279250999999999E-2</c:v>
                </c:pt>
                <c:pt idx="6834">
                  <c:v>6.7561573999999999E-2</c:v>
                </c:pt>
                <c:pt idx="6835">
                  <c:v>6.8083555000000004E-2</c:v>
                </c:pt>
                <c:pt idx="6836">
                  <c:v>6.9298223000000006E-2</c:v>
                </c:pt>
                <c:pt idx="6837">
                  <c:v>7.6324441000000007E-2</c:v>
                </c:pt>
                <c:pt idx="6838">
                  <c:v>6.9033473999999997E-2</c:v>
                </c:pt>
                <c:pt idx="6839">
                  <c:v>6.8697646000000001E-2</c:v>
                </c:pt>
                <c:pt idx="6840">
                  <c:v>7.3502570000000003E-2</c:v>
                </c:pt>
                <c:pt idx="6841">
                  <c:v>7.6767080000000001E-2</c:v>
                </c:pt>
                <c:pt idx="6842">
                  <c:v>7.8970149000000003E-2</c:v>
                </c:pt>
                <c:pt idx="6843">
                  <c:v>8.0038874999999995E-2</c:v>
                </c:pt>
                <c:pt idx="6844">
                  <c:v>7.9149619000000004E-2</c:v>
                </c:pt>
                <c:pt idx="6845">
                  <c:v>8.2925453999999996E-2</c:v>
                </c:pt>
                <c:pt idx="6846">
                  <c:v>7.6929808000000002E-2</c:v>
                </c:pt>
                <c:pt idx="6847">
                  <c:v>7.4155322999999995E-2</c:v>
                </c:pt>
                <c:pt idx="6848">
                  <c:v>7.627739E-2</c:v>
                </c:pt>
                <c:pt idx="6849">
                  <c:v>7.750804E-2</c:v>
                </c:pt>
                <c:pt idx="6850">
                  <c:v>7.449016E-2</c:v>
                </c:pt>
                <c:pt idx="6851">
                  <c:v>7.3821708999999999E-2</c:v>
                </c:pt>
                <c:pt idx="6852">
                  <c:v>7.2168432000000005E-2</c:v>
                </c:pt>
                <c:pt idx="6853">
                  <c:v>7.4486448999999996E-2</c:v>
                </c:pt>
                <c:pt idx="6854">
                  <c:v>8.5939109E-2</c:v>
                </c:pt>
                <c:pt idx="6855">
                  <c:v>7.6681695999999994E-2</c:v>
                </c:pt>
                <c:pt idx="6856">
                  <c:v>7.3062642999999997E-2</c:v>
                </c:pt>
                <c:pt idx="6857">
                  <c:v>7.7102661000000003E-2</c:v>
                </c:pt>
                <c:pt idx="6858">
                  <c:v>7.6801686999999993E-2</c:v>
                </c:pt>
                <c:pt idx="6859">
                  <c:v>7.6418190999999996E-2</c:v>
                </c:pt>
                <c:pt idx="6860">
                  <c:v>7.4887029999999993E-2</c:v>
                </c:pt>
                <c:pt idx="6861">
                  <c:v>8.1259972999999999E-2</c:v>
                </c:pt>
                <c:pt idx="6862">
                  <c:v>7.8411608999999993E-2</c:v>
                </c:pt>
                <c:pt idx="6863">
                  <c:v>7.2785146999999994E-2</c:v>
                </c:pt>
                <c:pt idx="6864">
                  <c:v>7.1490698000000005E-2</c:v>
                </c:pt>
                <c:pt idx="6865">
                  <c:v>7.9043157000000003E-2</c:v>
                </c:pt>
                <c:pt idx="6866">
                  <c:v>8.3304025000000004E-2</c:v>
                </c:pt>
                <c:pt idx="6867">
                  <c:v>7.1757890000000005E-2</c:v>
                </c:pt>
                <c:pt idx="6868">
                  <c:v>6.5185710999999993E-2</c:v>
                </c:pt>
                <c:pt idx="6869">
                  <c:v>7.2464392000000002E-2</c:v>
                </c:pt>
                <c:pt idx="6870">
                  <c:v>7.4915349000000006E-2</c:v>
                </c:pt>
                <c:pt idx="6871">
                  <c:v>6.9856942000000005E-2</c:v>
                </c:pt>
                <c:pt idx="6872">
                  <c:v>7.3859996999999997E-2</c:v>
                </c:pt>
                <c:pt idx="6873">
                  <c:v>7.5937524000000006E-2</c:v>
                </c:pt>
                <c:pt idx="6874">
                  <c:v>7.6066934000000003E-2</c:v>
                </c:pt>
                <c:pt idx="6875">
                  <c:v>7.1765392999999997E-2</c:v>
                </c:pt>
                <c:pt idx="6876">
                  <c:v>7.0996322000000001E-2</c:v>
                </c:pt>
                <c:pt idx="6877">
                  <c:v>7.5880825999999998E-2</c:v>
                </c:pt>
                <c:pt idx="6878">
                  <c:v>7.5919642999999995E-2</c:v>
                </c:pt>
                <c:pt idx="6879">
                  <c:v>7.9811588000000003E-2</c:v>
                </c:pt>
                <c:pt idx="6880">
                  <c:v>7.7326536000000001E-2</c:v>
                </c:pt>
                <c:pt idx="6881">
                  <c:v>6.6319160000000002E-2</c:v>
                </c:pt>
                <c:pt idx="6882">
                  <c:v>7.5320057999999995E-2</c:v>
                </c:pt>
                <c:pt idx="6883">
                  <c:v>8.1295392999999994E-2</c:v>
                </c:pt>
                <c:pt idx="6884">
                  <c:v>6.4073563E-2</c:v>
                </c:pt>
                <c:pt idx="6885">
                  <c:v>8.1013396000000001E-2</c:v>
                </c:pt>
                <c:pt idx="6886">
                  <c:v>9.0059862000000004E-2</c:v>
                </c:pt>
                <c:pt idx="6887">
                  <c:v>7.0081360999999995E-2</c:v>
                </c:pt>
                <c:pt idx="6888">
                  <c:v>8.4609694999999999E-2</c:v>
                </c:pt>
                <c:pt idx="6889">
                  <c:v>8.5497864000000007E-2</c:v>
                </c:pt>
                <c:pt idx="6890">
                  <c:v>7.3565952000000004E-2</c:v>
                </c:pt>
                <c:pt idx="6891">
                  <c:v>8.3110183000000004E-2</c:v>
                </c:pt>
                <c:pt idx="6892">
                  <c:v>8.4573537000000004E-2</c:v>
                </c:pt>
                <c:pt idx="6893">
                  <c:v>7.93074E-2</c:v>
                </c:pt>
                <c:pt idx="6894">
                  <c:v>8.2665555000000002E-2</c:v>
                </c:pt>
                <c:pt idx="6895">
                  <c:v>8.8427572999999995E-2</c:v>
                </c:pt>
                <c:pt idx="6896">
                  <c:v>8.2344114999999996E-2</c:v>
                </c:pt>
                <c:pt idx="6897">
                  <c:v>8.4055460999999998E-2</c:v>
                </c:pt>
                <c:pt idx="6898">
                  <c:v>8.2951850999999993E-2</c:v>
                </c:pt>
                <c:pt idx="6899">
                  <c:v>7.6444864000000001E-2</c:v>
                </c:pt>
                <c:pt idx="6900">
                  <c:v>7.8365958999999999E-2</c:v>
                </c:pt>
                <c:pt idx="6901">
                  <c:v>7.9344407000000006E-2</c:v>
                </c:pt>
                <c:pt idx="6902">
                  <c:v>7.4723884000000004E-2</c:v>
                </c:pt>
                <c:pt idx="6903">
                  <c:v>7.3665008000000004E-2</c:v>
                </c:pt>
                <c:pt idx="6904">
                  <c:v>7.6632230999999995E-2</c:v>
                </c:pt>
                <c:pt idx="6905">
                  <c:v>6.7100778E-2</c:v>
                </c:pt>
                <c:pt idx="6906">
                  <c:v>7.5861305000000004E-2</c:v>
                </c:pt>
                <c:pt idx="6907">
                  <c:v>8.1005200999999999E-2</c:v>
                </c:pt>
                <c:pt idx="6908">
                  <c:v>6.3715576999999995E-2</c:v>
                </c:pt>
                <c:pt idx="6909">
                  <c:v>7.0453643999999996E-2</c:v>
                </c:pt>
                <c:pt idx="6910">
                  <c:v>8.3526291000000003E-2</c:v>
                </c:pt>
                <c:pt idx="6911">
                  <c:v>6.3399187999999995E-2</c:v>
                </c:pt>
                <c:pt idx="6912">
                  <c:v>6.8280779E-2</c:v>
                </c:pt>
                <c:pt idx="6913">
                  <c:v>7.9539559999999995E-2</c:v>
                </c:pt>
                <c:pt idx="6914">
                  <c:v>6.9946996999999997E-2</c:v>
                </c:pt>
                <c:pt idx="6915">
                  <c:v>7.4561982999999998E-2</c:v>
                </c:pt>
                <c:pt idx="6916">
                  <c:v>7.7374159999999997E-2</c:v>
                </c:pt>
                <c:pt idx="6917">
                  <c:v>7.5407945000000004E-2</c:v>
                </c:pt>
                <c:pt idx="6918">
                  <c:v>7.1107886999999995E-2</c:v>
                </c:pt>
                <c:pt idx="6919">
                  <c:v>7.2802186000000005E-2</c:v>
                </c:pt>
                <c:pt idx="6920">
                  <c:v>7.5929894999999997E-2</c:v>
                </c:pt>
                <c:pt idx="6921">
                  <c:v>7.3249421999999995E-2</c:v>
                </c:pt>
                <c:pt idx="6922">
                  <c:v>6.8497822E-2</c:v>
                </c:pt>
                <c:pt idx="6923">
                  <c:v>7.0035531999999998E-2</c:v>
                </c:pt>
                <c:pt idx="6924">
                  <c:v>7.0609406E-2</c:v>
                </c:pt>
                <c:pt idx="6925">
                  <c:v>7.1363076999999997E-2</c:v>
                </c:pt>
                <c:pt idx="6926">
                  <c:v>7.2554572999999997E-2</c:v>
                </c:pt>
                <c:pt idx="6927">
                  <c:v>7.6181530999999997E-2</c:v>
                </c:pt>
                <c:pt idx="6928">
                  <c:v>7.1304031000000004E-2</c:v>
                </c:pt>
                <c:pt idx="6929">
                  <c:v>7.5354963999999997E-2</c:v>
                </c:pt>
                <c:pt idx="6930">
                  <c:v>7.5303271000000005E-2</c:v>
                </c:pt>
                <c:pt idx="6931">
                  <c:v>7.6909155000000007E-2</c:v>
                </c:pt>
                <c:pt idx="6932">
                  <c:v>7.0024825999999998E-2</c:v>
                </c:pt>
                <c:pt idx="6933">
                  <c:v>7.1370520000000007E-2</c:v>
                </c:pt>
                <c:pt idx="6934">
                  <c:v>7.3965914999999993E-2</c:v>
                </c:pt>
                <c:pt idx="6935">
                  <c:v>7.1255087999999994E-2</c:v>
                </c:pt>
                <c:pt idx="6936">
                  <c:v>6.9905839999999997E-2</c:v>
                </c:pt>
                <c:pt idx="6937">
                  <c:v>6.7887961999999996E-2</c:v>
                </c:pt>
                <c:pt idx="6938">
                  <c:v>7.0414833999999996E-2</c:v>
                </c:pt>
                <c:pt idx="6939">
                  <c:v>7.1450001999999999E-2</c:v>
                </c:pt>
                <c:pt idx="6940">
                  <c:v>6.5198138000000003E-2</c:v>
                </c:pt>
                <c:pt idx="6941">
                  <c:v>6.5796017999999998E-2</c:v>
                </c:pt>
                <c:pt idx="6942">
                  <c:v>6.4632258999999997E-2</c:v>
                </c:pt>
                <c:pt idx="6943">
                  <c:v>6.4918287000000005E-2</c:v>
                </c:pt>
                <c:pt idx="6944">
                  <c:v>6.3938028999999993E-2</c:v>
                </c:pt>
                <c:pt idx="6945">
                  <c:v>6.2370229999999999E-2</c:v>
                </c:pt>
                <c:pt idx="6946">
                  <c:v>6.5848439999999994E-2</c:v>
                </c:pt>
                <c:pt idx="6947">
                  <c:v>6.3096598000000004E-2</c:v>
                </c:pt>
                <c:pt idx="6948">
                  <c:v>6.3386597000000003E-2</c:v>
                </c:pt>
                <c:pt idx="6949">
                  <c:v>6.6065468000000002E-2</c:v>
                </c:pt>
                <c:pt idx="6950">
                  <c:v>6.1803900000000002E-2</c:v>
                </c:pt>
                <c:pt idx="6951">
                  <c:v>6.4327508000000005E-2</c:v>
                </c:pt>
                <c:pt idx="6952">
                  <c:v>6.3621521E-2</c:v>
                </c:pt>
                <c:pt idx="6953">
                  <c:v>6.8033843999999996E-2</c:v>
                </c:pt>
                <c:pt idx="6954">
                  <c:v>6.1995878999999997E-2</c:v>
                </c:pt>
                <c:pt idx="6955">
                  <c:v>6.2905081000000002E-2</c:v>
                </c:pt>
                <c:pt idx="6956">
                  <c:v>6.1715673999999998E-2</c:v>
                </c:pt>
                <c:pt idx="6957">
                  <c:v>5.8055691E-2</c:v>
                </c:pt>
                <c:pt idx="6958">
                  <c:v>6.4644277E-2</c:v>
                </c:pt>
                <c:pt idx="6959">
                  <c:v>6.0294278E-2</c:v>
                </c:pt>
                <c:pt idx="6960">
                  <c:v>6.2173683E-2</c:v>
                </c:pt>
                <c:pt idx="6961">
                  <c:v>6.0392827000000003E-2</c:v>
                </c:pt>
                <c:pt idx="6962">
                  <c:v>6.3988134000000002E-2</c:v>
                </c:pt>
                <c:pt idx="6963">
                  <c:v>6.0971573000000001E-2</c:v>
                </c:pt>
                <c:pt idx="6964">
                  <c:v>5.7706680000000003E-2</c:v>
                </c:pt>
                <c:pt idx="6965">
                  <c:v>6.0905135999999999E-2</c:v>
                </c:pt>
                <c:pt idx="6966">
                  <c:v>5.8090812999999998E-2</c:v>
                </c:pt>
                <c:pt idx="6967">
                  <c:v>6.3324191000000002E-2</c:v>
                </c:pt>
                <c:pt idx="6968">
                  <c:v>5.9506778000000003E-2</c:v>
                </c:pt>
                <c:pt idx="6969">
                  <c:v>6.0687892E-2</c:v>
                </c:pt>
                <c:pt idx="6970">
                  <c:v>6.0929707999999999E-2</c:v>
                </c:pt>
                <c:pt idx="6971">
                  <c:v>5.9776027000000002E-2</c:v>
                </c:pt>
                <c:pt idx="6972">
                  <c:v>5.9833284E-2</c:v>
                </c:pt>
                <c:pt idx="6973">
                  <c:v>5.6365848000000003E-2</c:v>
                </c:pt>
                <c:pt idx="6974">
                  <c:v>5.9180207999999998E-2</c:v>
                </c:pt>
                <c:pt idx="6975">
                  <c:v>6.1782381999999997E-2</c:v>
                </c:pt>
                <c:pt idx="6976">
                  <c:v>6.0582716000000002E-2</c:v>
                </c:pt>
                <c:pt idx="6977">
                  <c:v>5.9751543999999997E-2</c:v>
                </c:pt>
                <c:pt idx="6978">
                  <c:v>5.7378218000000002E-2</c:v>
                </c:pt>
                <c:pt idx="6979">
                  <c:v>6.0907706999999998E-2</c:v>
                </c:pt>
                <c:pt idx="6980">
                  <c:v>6.1161917000000003E-2</c:v>
                </c:pt>
                <c:pt idx="6981">
                  <c:v>6.2358476000000003E-2</c:v>
                </c:pt>
                <c:pt idx="6982">
                  <c:v>5.9929173000000002E-2</c:v>
                </c:pt>
                <c:pt idx="6983">
                  <c:v>6.1958502999999998E-2</c:v>
                </c:pt>
                <c:pt idx="6984">
                  <c:v>6.3308030000000001E-2</c:v>
                </c:pt>
                <c:pt idx="6985">
                  <c:v>6.5488368000000005E-2</c:v>
                </c:pt>
                <c:pt idx="6986">
                  <c:v>6.8300432999999994E-2</c:v>
                </c:pt>
                <c:pt idx="6987">
                  <c:v>6.5717428999999994E-2</c:v>
                </c:pt>
                <c:pt idx="6988">
                  <c:v>6.5574877000000004E-2</c:v>
                </c:pt>
                <c:pt idx="6989">
                  <c:v>6.6475824000000003E-2</c:v>
                </c:pt>
                <c:pt idx="6990">
                  <c:v>6.7655629999999994E-2</c:v>
                </c:pt>
                <c:pt idx="6991">
                  <c:v>6.6175445999999999E-2</c:v>
                </c:pt>
                <c:pt idx="6992">
                  <c:v>5.9812360000000002E-2</c:v>
                </c:pt>
                <c:pt idx="6993">
                  <c:v>6.7370676000000004E-2</c:v>
                </c:pt>
                <c:pt idx="6994">
                  <c:v>6.6710285999999994E-2</c:v>
                </c:pt>
                <c:pt idx="6995">
                  <c:v>6.5619983000000007E-2</c:v>
                </c:pt>
                <c:pt idx="6996">
                  <c:v>6.2089159999999997E-2</c:v>
                </c:pt>
                <c:pt idx="6997">
                  <c:v>6.3924350000000005E-2</c:v>
                </c:pt>
                <c:pt idx="6998">
                  <c:v>6.6162846999999997E-2</c:v>
                </c:pt>
                <c:pt idx="6999">
                  <c:v>6.6941291E-2</c:v>
                </c:pt>
                <c:pt idx="7000">
                  <c:v>6.4270764999999994E-2</c:v>
                </c:pt>
                <c:pt idx="7001">
                  <c:v>6.2276593999999998E-2</c:v>
                </c:pt>
                <c:pt idx="7002">
                  <c:v>6.4596809000000005E-2</c:v>
                </c:pt>
                <c:pt idx="7003">
                  <c:v>6.5326519E-2</c:v>
                </c:pt>
                <c:pt idx="7004">
                  <c:v>6.4941578E-2</c:v>
                </c:pt>
                <c:pt idx="7005">
                  <c:v>6.2695734000000003E-2</c:v>
                </c:pt>
                <c:pt idx="7006">
                  <c:v>6.3685312999999993E-2</c:v>
                </c:pt>
                <c:pt idx="7007">
                  <c:v>6.5253116E-2</c:v>
                </c:pt>
                <c:pt idx="7008">
                  <c:v>6.4588918999999995E-2</c:v>
                </c:pt>
                <c:pt idx="7009">
                  <c:v>6.1404045999999997E-2</c:v>
                </c:pt>
                <c:pt idx="7010">
                  <c:v>5.9781718999999997E-2</c:v>
                </c:pt>
                <c:pt idx="7011">
                  <c:v>6.1627558999999998E-2</c:v>
                </c:pt>
                <c:pt idx="7012">
                  <c:v>6.4187929000000005E-2</c:v>
                </c:pt>
                <c:pt idx="7013">
                  <c:v>6.1760988000000003E-2</c:v>
                </c:pt>
                <c:pt idx="7014">
                  <c:v>5.9800188999999997E-2</c:v>
                </c:pt>
                <c:pt idx="7015">
                  <c:v>5.7615865000000002E-2</c:v>
                </c:pt>
                <c:pt idx="7016">
                  <c:v>6.0068134000000002E-2</c:v>
                </c:pt>
                <c:pt idx="7017">
                  <c:v>6.2636487000000005E-2</c:v>
                </c:pt>
                <c:pt idx="7018">
                  <c:v>5.9649277000000001E-2</c:v>
                </c:pt>
                <c:pt idx="7019">
                  <c:v>5.7163749E-2</c:v>
                </c:pt>
                <c:pt idx="7020">
                  <c:v>5.8411538999999998E-2</c:v>
                </c:pt>
                <c:pt idx="7021">
                  <c:v>5.8213398E-2</c:v>
                </c:pt>
                <c:pt idx="7022">
                  <c:v>5.9064709E-2</c:v>
                </c:pt>
                <c:pt idx="7023">
                  <c:v>6.0891635999999999E-2</c:v>
                </c:pt>
                <c:pt idx="7024">
                  <c:v>5.7406656E-2</c:v>
                </c:pt>
                <c:pt idx="7025">
                  <c:v>5.8580313000000002E-2</c:v>
                </c:pt>
                <c:pt idx="7026">
                  <c:v>6.0204934000000002E-2</c:v>
                </c:pt>
                <c:pt idx="7027">
                  <c:v>6.0450210999999997E-2</c:v>
                </c:pt>
                <c:pt idx="7028">
                  <c:v>5.6032851000000002E-2</c:v>
                </c:pt>
                <c:pt idx="7029">
                  <c:v>5.6706096999999997E-2</c:v>
                </c:pt>
                <c:pt idx="7030">
                  <c:v>5.7737223999999997E-2</c:v>
                </c:pt>
                <c:pt idx="7031">
                  <c:v>6.2369793999999999E-2</c:v>
                </c:pt>
                <c:pt idx="7032">
                  <c:v>6.1108033999999999E-2</c:v>
                </c:pt>
                <c:pt idx="7033">
                  <c:v>5.8145802000000003E-2</c:v>
                </c:pt>
                <c:pt idx="7034">
                  <c:v>5.7997211999999999E-2</c:v>
                </c:pt>
                <c:pt idx="7035">
                  <c:v>6.2602878000000001E-2</c:v>
                </c:pt>
                <c:pt idx="7036">
                  <c:v>6.1660524000000001E-2</c:v>
                </c:pt>
                <c:pt idx="7037">
                  <c:v>6.3316739999999996E-2</c:v>
                </c:pt>
                <c:pt idx="7038">
                  <c:v>6.3441440000000002E-2</c:v>
                </c:pt>
                <c:pt idx="7039">
                  <c:v>6.0482405000000003E-2</c:v>
                </c:pt>
                <c:pt idx="7040">
                  <c:v>6.2940955000000007E-2</c:v>
                </c:pt>
                <c:pt idx="7041">
                  <c:v>6.2679961000000006E-2</c:v>
                </c:pt>
                <c:pt idx="7042">
                  <c:v>6.5434091E-2</c:v>
                </c:pt>
                <c:pt idx="7043">
                  <c:v>6.0159706E-2</c:v>
                </c:pt>
                <c:pt idx="7044">
                  <c:v>6.7239881000000001E-2</c:v>
                </c:pt>
                <c:pt idx="7045">
                  <c:v>6.6480084999999994E-2</c:v>
                </c:pt>
                <c:pt idx="7046">
                  <c:v>6.1177593000000002E-2</c:v>
                </c:pt>
                <c:pt idx="7047">
                  <c:v>6.5374732000000005E-2</c:v>
                </c:pt>
                <c:pt idx="7048">
                  <c:v>6.4755276000000001E-2</c:v>
                </c:pt>
                <c:pt idx="7049">
                  <c:v>6.5043956E-2</c:v>
                </c:pt>
                <c:pt idx="7050">
                  <c:v>6.6980793999999996E-2</c:v>
                </c:pt>
                <c:pt idx="7051">
                  <c:v>6.3049167000000003E-2</c:v>
                </c:pt>
                <c:pt idx="7052">
                  <c:v>6.0836870000000001E-2</c:v>
                </c:pt>
                <c:pt idx="7053">
                  <c:v>6.7157082000000007E-2</c:v>
                </c:pt>
                <c:pt idx="7054">
                  <c:v>6.8825968000000001E-2</c:v>
                </c:pt>
                <c:pt idx="7055">
                  <c:v>6.2292701999999998E-2</c:v>
                </c:pt>
                <c:pt idx="7056">
                  <c:v>5.9385928999999997E-2</c:v>
                </c:pt>
                <c:pt idx="7057">
                  <c:v>6.3825145E-2</c:v>
                </c:pt>
                <c:pt idx="7058">
                  <c:v>6.3944951E-2</c:v>
                </c:pt>
                <c:pt idx="7059">
                  <c:v>6.3777439000000005E-2</c:v>
                </c:pt>
                <c:pt idx="7060">
                  <c:v>6.3844755000000003E-2</c:v>
                </c:pt>
                <c:pt idx="7061">
                  <c:v>6.2237005999999997E-2</c:v>
                </c:pt>
                <c:pt idx="7062">
                  <c:v>6.3724353999999997E-2</c:v>
                </c:pt>
                <c:pt idx="7063">
                  <c:v>6.3158430000000002E-2</c:v>
                </c:pt>
                <c:pt idx="7064">
                  <c:v>6.3572830999999996E-2</c:v>
                </c:pt>
                <c:pt idx="7065">
                  <c:v>6.0594354000000003E-2</c:v>
                </c:pt>
                <c:pt idx="7066">
                  <c:v>6.3256137000000004E-2</c:v>
                </c:pt>
                <c:pt idx="7067">
                  <c:v>6.1563168000000001E-2</c:v>
                </c:pt>
                <c:pt idx="7068">
                  <c:v>6.7034118000000004E-2</c:v>
                </c:pt>
                <c:pt idx="7069">
                  <c:v>6.2155478E-2</c:v>
                </c:pt>
                <c:pt idx="7070">
                  <c:v>6.1003119000000001E-2</c:v>
                </c:pt>
                <c:pt idx="7071">
                  <c:v>6.4166419000000002E-2</c:v>
                </c:pt>
                <c:pt idx="7072">
                  <c:v>6.8392790999999994E-2</c:v>
                </c:pt>
                <c:pt idx="7073">
                  <c:v>6.6835374000000003E-2</c:v>
                </c:pt>
                <c:pt idx="7074">
                  <c:v>6.8441114999999997E-2</c:v>
                </c:pt>
                <c:pt idx="7075">
                  <c:v>7.0931174E-2</c:v>
                </c:pt>
                <c:pt idx="7076">
                  <c:v>6.2323242000000001E-2</c:v>
                </c:pt>
                <c:pt idx="7077">
                  <c:v>6.7077786E-2</c:v>
                </c:pt>
                <c:pt idx="7078">
                  <c:v>6.8115272000000004E-2</c:v>
                </c:pt>
                <c:pt idx="7079">
                  <c:v>6.8523265E-2</c:v>
                </c:pt>
                <c:pt idx="7080">
                  <c:v>6.4706056999999997E-2</c:v>
                </c:pt>
                <c:pt idx="7081">
                  <c:v>6.5454409000000005E-2</c:v>
                </c:pt>
                <c:pt idx="7082">
                  <c:v>6.8829052000000002E-2</c:v>
                </c:pt>
                <c:pt idx="7083">
                  <c:v>5.7252563999999999E-2</c:v>
                </c:pt>
                <c:pt idx="7084">
                  <c:v>5.9574931999999997E-2</c:v>
                </c:pt>
                <c:pt idx="7085">
                  <c:v>6.2766462999999995E-2</c:v>
                </c:pt>
                <c:pt idx="7086">
                  <c:v>5.3543579000000001E-2</c:v>
                </c:pt>
                <c:pt idx="7087">
                  <c:v>5.9835564000000001E-2</c:v>
                </c:pt>
                <c:pt idx="7088">
                  <c:v>5.7513766000000001E-2</c:v>
                </c:pt>
                <c:pt idx="7089">
                  <c:v>5.2847642E-2</c:v>
                </c:pt>
                <c:pt idx="7090">
                  <c:v>5.4684699000000003E-2</c:v>
                </c:pt>
                <c:pt idx="7091">
                  <c:v>6.0097307000000003E-2</c:v>
                </c:pt>
                <c:pt idx="7092">
                  <c:v>5.8770313999999997E-2</c:v>
                </c:pt>
                <c:pt idx="7093">
                  <c:v>5.7271224000000003E-2</c:v>
                </c:pt>
                <c:pt idx="7094">
                  <c:v>5.1476455999999997E-2</c:v>
                </c:pt>
                <c:pt idx="7095">
                  <c:v>4.7677990000000003E-2</c:v>
                </c:pt>
                <c:pt idx="7096">
                  <c:v>4.6656005E-2</c:v>
                </c:pt>
                <c:pt idx="7097">
                  <c:v>5.8590694999999998E-2</c:v>
                </c:pt>
                <c:pt idx="7098">
                  <c:v>6.7283704999999999E-2</c:v>
                </c:pt>
                <c:pt idx="7099">
                  <c:v>6.7688509999999993E-2</c:v>
                </c:pt>
                <c:pt idx="7100">
                  <c:v>6.6205344999999999E-2</c:v>
                </c:pt>
                <c:pt idx="7101">
                  <c:v>4.1600391E-2</c:v>
                </c:pt>
                <c:pt idx="7102">
                  <c:v>4.2494352999999999E-2</c:v>
                </c:pt>
                <c:pt idx="7103">
                  <c:v>6.3624403999999996E-2</c:v>
                </c:pt>
                <c:pt idx="7104">
                  <c:v>5.2623950000000003E-2</c:v>
                </c:pt>
                <c:pt idx="7105">
                  <c:v>6.8041787000000006E-2</c:v>
                </c:pt>
                <c:pt idx="7106">
                  <c:v>8.2343160999999998E-2</c:v>
                </c:pt>
                <c:pt idx="7107">
                  <c:v>6.9596468999999994E-2</c:v>
                </c:pt>
                <c:pt idx="7108">
                  <c:v>4.9620438000000003E-2</c:v>
                </c:pt>
                <c:pt idx="7109">
                  <c:v>5.6203239000000002E-2</c:v>
                </c:pt>
                <c:pt idx="7110">
                  <c:v>6.6683978000000005E-2</c:v>
                </c:pt>
                <c:pt idx="7111">
                  <c:v>6.8595855999999997E-2</c:v>
                </c:pt>
                <c:pt idx="7112">
                  <c:v>6.6516994999999995E-2</c:v>
                </c:pt>
                <c:pt idx="7113">
                  <c:v>6.6542826999999999E-2</c:v>
                </c:pt>
                <c:pt idx="7114">
                  <c:v>7.1904576999999997E-2</c:v>
                </c:pt>
                <c:pt idx="7115">
                  <c:v>7.3374644000000003E-2</c:v>
                </c:pt>
                <c:pt idx="7116">
                  <c:v>7.3775508000000004E-2</c:v>
                </c:pt>
                <c:pt idx="7117">
                  <c:v>7.2341665999999999E-2</c:v>
                </c:pt>
                <c:pt idx="7118">
                  <c:v>7.5824006999999999E-2</c:v>
                </c:pt>
                <c:pt idx="7119">
                  <c:v>6.9057979000000005E-2</c:v>
                </c:pt>
                <c:pt idx="7120">
                  <c:v>6.6852151999999998E-2</c:v>
                </c:pt>
                <c:pt idx="7121">
                  <c:v>6.3454494E-2</c:v>
                </c:pt>
                <c:pt idx="7122">
                  <c:v>6.8121947000000002E-2</c:v>
                </c:pt>
                <c:pt idx="7123">
                  <c:v>6.9994949000000001E-2</c:v>
                </c:pt>
                <c:pt idx="7124">
                  <c:v>8.2792766000000004E-2</c:v>
                </c:pt>
                <c:pt idx="7125">
                  <c:v>5.8607805999999998E-2</c:v>
                </c:pt>
                <c:pt idx="7126">
                  <c:v>5.2602759999999998E-2</c:v>
                </c:pt>
                <c:pt idx="7127">
                  <c:v>6.1049774000000001E-2</c:v>
                </c:pt>
                <c:pt idx="7128">
                  <c:v>6.8860247999999999E-2</c:v>
                </c:pt>
                <c:pt idx="7129">
                  <c:v>6.8545990000000001E-2</c:v>
                </c:pt>
                <c:pt idx="7130">
                  <c:v>7.8506142000000001E-2</c:v>
                </c:pt>
                <c:pt idx="7131">
                  <c:v>6.6569053000000003E-2</c:v>
                </c:pt>
                <c:pt idx="7132">
                  <c:v>6.3644177999999996E-2</c:v>
                </c:pt>
                <c:pt idx="7133">
                  <c:v>6.3543512999999996E-2</c:v>
                </c:pt>
                <c:pt idx="7134">
                  <c:v>6.8033575999999998E-2</c:v>
                </c:pt>
                <c:pt idx="7135">
                  <c:v>6.5609029999999999E-2</c:v>
                </c:pt>
                <c:pt idx="7136">
                  <c:v>6.6281489999999998E-2</c:v>
                </c:pt>
                <c:pt idx="7137">
                  <c:v>7.1592100000000006E-2</c:v>
                </c:pt>
                <c:pt idx="7138">
                  <c:v>7.0719651999999994E-2</c:v>
                </c:pt>
                <c:pt idx="7139">
                  <c:v>6.4974411999999995E-2</c:v>
                </c:pt>
                <c:pt idx="7140">
                  <c:v>6.0525347E-2</c:v>
                </c:pt>
                <c:pt idx="7141">
                  <c:v>5.9161275999999999E-2</c:v>
                </c:pt>
                <c:pt idx="7142">
                  <c:v>6.2498722E-2</c:v>
                </c:pt>
                <c:pt idx="7143">
                  <c:v>5.8888274999999997E-2</c:v>
                </c:pt>
                <c:pt idx="7144">
                  <c:v>6.122002E-2</c:v>
                </c:pt>
                <c:pt idx="7145">
                  <c:v>5.8450066000000002E-2</c:v>
                </c:pt>
                <c:pt idx="7146">
                  <c:v>5.8317560999999997E-2</c:v>
                </c:pt>
                <c:pt idx="7147">
                  <c:v>5.8172150999999998E-2</c:v>
                </c:pt>
                <c:pt idx="7148">
                  <c:v>5.7038125000000002E-2</c:v>
                </c:pt>
                <c:pt idx="7149">
                  <c:v>6.4108014000000005E-2</c:v>
                </c:pt>
                <c:pt idx="7150">
                  <c:v>6.0048413000000002E-2</c:v>
                </c:pt>
                <c:pt idx="7151">
                  <c:v>5.7430259999999997E-2</c:v>
                </c:pt>
                <c:pt idx="7152">
                  <c:v>6.2418359999999999E-2</c:v>
                </c:pt>
                <c:pt idx="7153">
                  <c:v>5.8627884999999998E-2</c:v>
                </c:pt>
                <c:pt idx="7154">
                  <c:v>5.8645993E-2</c:v>
                </c:pt>
                <c:pt idx="7155">
                  <c:v>5.8854517000000002E-2</c:v>
                </c:pt>
                <c:pt idx="7156">
                  <c:v>6.0107454999999997E-2</c:v>
                </c:pt>
                <c:pt idx="7157">
                  <c:v>6.0774575999999997E-2</c:v>
                </c:pt>
                <c:pt idx="7158">
                  <c:v>6.0282212000000002E-2</c:v>
                </c:pt>
                <c:pt idx="7159">
                  <c:v>6.04412E-2</c:v>
                </c:pt>
                <c:pt idx="7160">
                  <c:v>6.0579155000000003E-2</c:v>
                </c:pt>
                <c:pt idx="7161">
                  <c:v>6.2387972999999999E-2</c:v>
                </c:pt>
                <c:pt idx="7162">
                  <c:v>6.2636696000000006E-2</c:v>
                </c:pt>
                <c:pt idx="7163">
                  <c:v>6.0838796000000001E-2</c:v>
                </c:pt>
                <c:pt idx="7164">
                  <c:v>6.2106083999999999E-2</c:v>
                </c:pt>
                <c:pt idx="7165">
                  <c:v>6.6678464000000007E-2</c:v>
                </c:pt>
                <c:pt idx="7166">
                  <c:v>6.6666283000000007E-2</c:v>
                </c:pt>
                <c:pt idx="7167">
                  <c:v>6.6769615000000004E-2</c:v>
                </c:pt>
                <c:pt idx="7168">
                  <c:v>6.7791468999999993E-2</c:v>
                </c:pt>
                <c:pt idx="7169">
                  <c:v>6.6134720999999994E-2</c:v>
                </c:pt>
                <c:pt idx="7170">
                  <c:v>6.8455160000000001E-2</c:v>
                </c:pt>
                <c:pt idx="7171">
                  <c:v>6.9805651999999996E-2</c:v>
                </c:pt>
                <c:pt idx="7172">
                  <c:v>6.8111107000000004E-2</c:v>
                </c:pt>
                <c:pt idx="7173">
                  <c:v>7.0318601999999994E-2</c:v>
                </c:pt>
                <c:pt idx="7174">
                  <c:v>6.8761929999999999E-2</c:v>
                </c:pt>
                <c:pt idx="7175">
                  <c:v>7.0692189000000002E-2</c:v>
                </c:pt>
                <c:pt idx="7176">
                  <c:v>6.5692648000000006E-2</c:v>
                </c:pt>
                <c:pt idx="7177">
                  <c:v>6.9589913000000003E-2</c:v>
                </c:pt>
                <c:pt idx="7178">
                  <c:v>7.0557288999999995E-2</c:v>
                </c:pt>
                <c:pt idx="7179">
                  <c:v>7.3666259999999997E-2</c:v>
                </c:pt>
                <c:pt idx="7180">
                  <c:v>6.9456852999999999E-2</c:v>
                </c:pt>
                <c:pt idx="7181">
                  <c:v>7.0187896E-2</c:v>
                </c:pt>
                <c:pt idx="7182">
                  <c:v>6.8985313000000006E-2</c:v>
                </c:pt>
                <c:pt idx="7183">
                  <c:v>7.0492132999999998E-2</c:v>
                </c:pt>
                <c:pt idx="7184">
                  <c:v>6.7300982999999995E-2</c:v>
                </c:pt>
                <c:pt idx="7185">
                  <c:v>7.3221989000000001E-2</c:v>
                </c:pt>
                <c:pt idx="7186">
                  <c:v>7.5454130999999994E-2</c:v>
                </c:pt>
                <c:pt idx="7187">
                  <c:v>7.2919867999999999E-2</c:v>
                </c:pt>
                <c:pt idx="7188">
                  <c:v>6.9698869999999996E-2</c:v>
                </c:pt>
                <c:pt idx="7189">
                  <c:v>6.8158499999999997E-2</c:v>
                </c:pt>
                <c:pt idx="7190">
                  <c:v>6.7736797000000001E-2</c:v>
                </c:pt>
                <c:pt idx="7191">
                  <c:v>6.5167381999999996E-2</c:v>
                </c:pt>
                <c:pt idx="7192">
                  <c:v>7.1350880000000005E-2</c:v>
                </c:pt>
                <c:pt idx="7193">
                  <c:v>6.6852540000000002E-2</c:v>
                </c:pt>
                <c:pt idx="7194">
                  <c:v>6.7087262999999994E-2</c:v>
                </c:pt>
                <c:pt idx="7195">
                  <c:v>6.6175929999999994E-2</c:v>
                </c:pt>
                <c:pt idx="7196">
                  <c:v>6.2979721000000002E-2</c:v>
                </c:pt>
                <c:pt idx="7197">
                  <c:v>6.5463914999999998E-2</c:v>
                </c:pt>
                <c:pt idx="7198">
                  <c:v>6.7980586999999995E-2</c:v>
                </c:pt>
                <c:pt idx="7199">
                  <c:v>6.8174995000000002E-2</c:v>
                </c:pt>
                <c:pt idx="7200">
                  <c:v>6.6205211E-2</c:v>
                </c:pt>
                <c:pt idx="7201">
                  <c:v>6.1695416000000003E-2</c:v>
                </c:pt>
                <c:pt idx="7202">
                  <c:v>6.3626273999999997E-2</c:v>
                </c:pt>
                <c:pt idx="7203">
                  <c:v>6.4421496999999994E-2</c:v>
                </c:pt>
                <c:pt idx="7204">
                  <c:v>6.5745547000000001E-2</c:v>
                </c:pt>
                <c:pt idx="7205">
                  <c:v>6.6563405000000006E-2</c:v>
                </c:pt>
                <c:pt idx="7206">
                  <c:v>6.4680286000000003E-2</c:v>
                </c:pt>
                <c:pt idx="7207">
                  <c:v>6.4949796000000004E-2</c:v>
                </c:pt>
                <c:pt idx="7208">
                  <c:v>6.2368884999999999E-2</c:v>
                </c:pt>
                <c:pt idx="7209">
                  <c:v>6.7817979E-2</c:v>
                </c:pt>
                <c:pt idx="7210">
                  <c:v>6.5616286999999995E-2</c:v>
                </c:pt>
                <c:pt idx="7211">
                  <c:v>6.6282608000000007E-2</c:v>
                </c:pt>
                <c:pt idx="7212">
                  <c:v>7.0621654000000006E-2</c:v>
                </c:pt>
                <c:pt idx="7213">
                  <c:v>6.6852219000000004E-2</c:v>
                </c:pt>
                <c:pt idx="7214">
                  <c:v>6.4816638999999995E-2</c:v>
                </c:pt>
                <c:pt idx="7215">
                  <c:v>6.4396924999999994E-2</c:v>
                </c:pt>
                <c:pt idx="7216">
                  <c:v>6.0384187999999998E-2</c:v>
                </c:pt>
                <c:pt idx="7217">
                  <c:v>6.9460235999999995E-2</c:v>
                </c:pt>
                <c:pt idx="7218">
                  <c:v>7.2362594000000002E-2</c:v>
                </c:pt>
                <c:pt idx="7219">
                  <c:v>6.8568654000000007E-2</c:v>
                </c:pt>
                <c:pt idx="7220">
                  <c:v>6.2380280000000003E-2</c:v>
                </c:pt>
                <c:pt idx="7221">
                  <c:v>6.7301004999999997E-2</c:v>
                </c:pt>
                <c:pt idx="7222">
                  <c:v>6.7268267000000007E-2</c:v>
                </c:pt>
                <c:pt idx="7223">
                  <c:v>6.6532439999999998E-2</c:v>
                </c:pt>
                <c:pt idx="7224">
                  <c:v>6.6050671000000005E-2</c:v>
                </c:pt>
                <c:pt idx="7225">
                  <c:v>6.3606955000000007E-2</c:v>
                </c:pt>
                <c:pt idx="7226">
                  <c:v>6.7441687E-2</c:v>
                </c:pt>
                <c:pt idx="7227">
                  <c:v>6.3425369999999995E-2</c:v>
                </c:pt>
                <c:pt idx="7228">
                  <c:v>6.2598302999999994E-2</c:v>
                </c:pt>
                <c:pt idx="7229">
                  <c:v>6.6873476000000001E-2</c:v>
                </c:pt>
                <c:pt idx="7230">
                  <c:v>6.3690566000000004E-2</c:v>
                </c:pt>
                <c:pt idx="7231">
                  <c:v>6.3937172E-2</c:v>
                </c:pt>
                <c:pt idx="7232">
                  <c:v>6.2176459000000003E-2</c:v>
                </c:pt>
                <c:pt idx="7233">
                  <c:v>6.2886462000000004E-2</c:v>
                </c:pt>
                <c:pt idx="7234">
                  <c:v>6.3596270999999996E-2</c:v>
                </c:pt>
                <c:pt idx="7235">
                  <c:v>6.0850818000000001E-2</c:v>
                </c:pt>
                <c:pt idx="7236">
                  <c:v>6.1718519999999999E-2</c:v>
                </c:pt>
                <c:pt idx="7237">
                  <c:v>6.1742757000000002E-2</c:v>
                </c:pt>
                <c:pt idx="7238">
                  <c:v>6.7635327999999995E-2</c:v>
                </c:pt>
                <c:pt idx="7239">
                  <c:v>6.4849131000000004E-2</c:v>
                </c:pt>
                <c:pt idx="7240">
                  <c:v>6.0733382000000002E-2</c:v>
                </c:pt>
                <c:pt idx="7241">
                  <c:v>6.0699295E-2</c:v>
                </c:pt>
                <c:pt idx="7242">
                  <c:v>6.3396141000000003E-2</c:v>
                </c:pt>
                <c:pt idx="7243">
                  <c:v>6.7852943999999998E-2</c:v>
                </c:pt>
                <c:pt idx="7244">
                  <c:v>6.3744374000000006E-2</c:v>
                </c:pt>
                <c:pt idx="7245">
                  <c:v>6.4274340999999999E-2</c:v>
                </c:pt>
                <c:pt idx="7246">
                  <c:v>6.7164227000000007E-2</c:v>
                </c:pt>
                <c:pt idx="7247">
                  <c:v>6.3487202000000006E-2</c:v>
                </c:pt>
                <c:pt idx="7248">
                  <c:v>6.5644301000000002E-2</c:v>
                </c:pt>
                <c:pt idx="7249">
                  <c:v>6.7497059999999998E-2</c:v>
                </c:pt>
                <c:pt idx="7250">
                  <c:v>6.6865742000000006E-2</c:v>
                </c:pt>
                <c:pt idx="7251">
                  <c:v>6.7516356999999999E-2</c:v>
                </c:pt>
                <c:pt idx="7252">
                  <c:v>6.5478942999999998E-2</c:v>
                </c:pt>
                <c:pt idx="7253">
                  <c:v>6.5529010999999998E-2</c:v>
                </c:pt>
                <c:pt idx="7254">
                  <c:v>6.8432450000000006E-2</c:v>
                </c:pt>
                <c:pt idx="7255">
                  <c:v>6.7348807999999996E-2</c:v>
                </c:pt>
                <c:pt idx="7256">
                  <c:v>6.9581567999999996E-2</c:v>
                </c:pt>
                <c:pt idx="7257">
                  <c:v>6.6291764000000003E-2</c:v>
                </c:pt>
                <c:pt idx="7258">
                  <c:v>6.0782623000000001E-2</c:v>
                </c:pt>
                <c:pt idx="7259">
                  <c:v>6.5606676000000003E-2</c:v>
                </c:pt>
                <c:pt idx="7260">
                  <c:v>6.7170031000000005E-2</c:v>
                </c:pt>
                <c:pt idx="7261">
                  <c:v>6.8224907000000001E-2</c:v>
                </c:pt>
                <c:pt idx="7262">
                  <c:v>6.6594154000000003E-2</c:v>
                </c:pt>
                <c:pt idx="7263">
                  <c:v>6.6872722999999995E-2</c:v>
                </c:pt>
                <c:pt idx="7264">
                  <c:v>6.8353407000000005E-2</c:v>
                </c:pt>
                <c:pt idx="7265">
                  <c:v>6.7524366000000002E-2</c:v>
                </c:pt>
                <c:pt idx="7266">
                  <c:v>6.5707355999999995E-2</c:v>
                </c:pt>
                <c:pt idx="7267">
                  <c:v>6.5956898E-2</c:v>
                </c:pt>
                <c:pt idx="7268">
                  <c:v>6.6146672000000004E-2</c:v>
                </c:pt>
                <c:pt idx="7269">
                  <c:v>6.6626570999999996E-2</c:v>
                </c:pt>
                <c:pt idx="7270">
                  <c:v>6.9086030000000007E-2</c:v>
                </c:pt>
                <c:pt idx="7271">
                  <c:v>6.4518443999999994E-2</c:v>
                </c:pt>
                <c:pt idx="7272">
                  <c:v>6.1036675999999998E-2</c:v>
                </c:pt>
                <c:pt idx="7273">
                  <c:v>6.6701218000000007E-2</c:v>
                </c:pt>
                <c:pt idx="7274">
                  <c:v>6.9319747000000001E-2</c:v>
                </c:pt>
                <c:pt idx="7275">
                  <c:v>6.3471444000000002E-2</c:v>
                </c:pt>
                <c:pt idx="7276">
                  <c:v>6.4088345000000005E-2</c:v>
                </c:pt>
                <c:pt idx="7277">
                  <c:v>6.3214295000000004E-2</c:v>
                </c:pt>
                <c:pt idx="7278">
                  <c:v>6.2291319999999997E-2</c:v>
                </c:pt>
                <c:pt idx="7279">
                  <c:v>6.3006914999999997E-2</c:v>
                </c:pt>
                <c:pt idx="7280">
                  <c:v>6.3801444999999998E-2</c:v>
                </c:pt>
                <c:pt idx="7281">
                  <c:v>6.8951726000000005E-2</c:v>
                </c:pt>
                <c:pt idx="7282">
                  <c:v>6.7914531E-2</c:v>
                </c:pt>
                <c:pt idx="7283">
                  <c:v>6.1645985E-2</c:v>
                </c:pt>
                <c:pt idx="7284">
                  <c:v>6.3503957999999999E-2</c:v>
                </c:pt>
                <c:pt idx="7285">
                  <c:v>6.4703709999999998E-2</c:v>
                </c:pt>
                <c:pt idx="7286">
                  <c:v>6.8701304000000005E-2</c:v>
                </c:pt>
                <c:pt idx="7287">
                  <c:v>6.0227654999999998E-2</c:v>
                </c:pt>
                <c:pt idx="7288">
                  <c:v>6.0274492999999998E-2</c:v>
                </c:pt>
                <c:pt idx="7289">
                  <c:v>6.4252726999999996E-2</c:v>
                </c:pt>
                <c:pt idx="7290">
                  <c:v>6.3905105000000004E-2</c:v>
                </c:pt>
                <c:pt idx="7291">
                  <c:v>6.1258987000000001E-2</c:v>
                </c:pt>
                <c:pt idx="7292">
                  <c:v>5.8474336000000002E-2</c:v>
                </c:pt>
                <c:pt idx="7293">
                  <c:v>5.8686322999999999E-2</c:v>
                </c:pt>
                <c:pt idx="7294">
                  <c:v>5.9920280999999999E-2</c:v>
                </c:pt>
                <c:pt idx="7295">
                  <c:v>6.1257186999999998E-2</c:v>
                </c:pt>
                <c:pt idx="7296">
                  <c:v>5.9668232000000002E-2</c:v>
                </c:pt>
                <c:pt idx="7297">
                  <c:v>5.7611473000000003E-2</c:v>
                </c:pt>
                <c:pt idx="7298">
                  <c:v>6.0553357000000002E-2</c:v>
                </c:pt>
                <c:pt idx="7299">
                  <c:v>6.3623450999999998E-2</c:v>
                </c:pt>
                <c:pt idx="7300">
                  <c:v>6.1848816000000001E-2</c:v>
                </c:pt>
                <c:pt idx="7301">
                  <c:v>5.4767734999999998E-2</c:v>
                </c:pt>
                <c:pt idx="7302">
                  <c:v>6.1534625000000003E-2</c:v>
                </c:pt>
                <c:pt idx="7303">
                  <c:v>5.7965721999999997E-2</c:v>
                </c:pt>
                <c:pt idx="7304">
                  <c:v>6.0095105000000003E-2</c:v>
                </c:pt>
                <c:pt idx="7305">
                  <c:v>6.0912963000000001E-2</c:v>
                </c:pt>
                <c:pt idx="7306">
                  <c:v>5.8645612999999999E-2</c:v>
                </c:pt>
                <c:pt idx="7307">
                  <c:v>5.7872765E-2</c:v>
                </c:pt>
                <c:pt idx="7308">
                  <c:v>5.8786238999999997E-2</c:v>
                </c:pt>
                <c:pt idx="7309">
                  <c:v>6.5038815E-2</c:v>
                </c:pt>
                <c:pt idx="7310">
                  <c:v>5.6075208000000001E-2</c:v>
                </c:pt>
                <c:pt idx="7311">
                  <c:v>5.4623786000000001E-2</c:v>
                </c:pt>
                <c:pt idx="7312">
                  <c:v>6.185649E-2</c:v>
                </c:pt>
                <c:pt idx="7313">
                  <c:v>5.7647899000000002E-2</c:v>
                </c:pt>
                <c:pt idx="7314">
                  <c:v>5.7752244000000001E-2</c:v>
                </c:pt>
                <c:pt idx="7315">
                  <c:v>5.8629226E-2</c:v>
                </c:pt>
                <c:pt idx="7316">
                  <c:v>5.3848161999999998E-2</c:v>
                </c:pt>
                <c:pt idx="7317">
                  <c:v>6.1551355000000002E-2</c:v>
                </c:pt>
                <c:pt idx="7318">
                  <c:v>6.2094674000000002E-2</c:v>
                </c:pt>
                <c:pt idx="7319">
                  <c:v>5.5308938000000002E-2</c:v>
                </c:pt>
                <c:pt idx="7320">
                  <c:v>5.7633421999999997E-2</c:v>
                </c:pt>
                <c:pt idx="7321">
                  <c:v>5.8664332999999999E-2</c:v>
                </c:pt>
                <c:pt idx="7322">
                  <c:v>6.0629632000000003E-2</c:v>
                </c:pt>
                <c:pt idx="7323">
                  <c:v>6.4383358000000002E-2</c:v>
                </c:pt>
                <c:pt idx="7324">
                  <c:v>5.9695749999999999E-2</c:v>
                </c:pt>
                <c:pt idx="7325">
                  <c:v>5.8573760000000002E-2</c:v>
                </c:pt>
                <c:pt idx="7326">
                  <c:v>6.2927037000000005E-2</c:v>
                </c:pt>
                <c:pt idx="7327">
                  <c:v>5.9857473000000001E-2</c:v>
                </c:pt>
                <c:pt idx="7328">
                  <c:v>5.9241219999999997E-2</c:v>
                </c:pt>
                <c:pt idx="7329">
                  <c:v>5.6676861000000002E-2</c:v>
                </c:pt>
                <c:pt idx="7330">
                  <c:v>5.8657356000000001E-2</c:v>
                </c:pt>
                <c:pt idx="7331">
                  <c:v>5.8284249000000003E-2</c:v>
                </c:pt>
                <c:pt idx="7332">
                  <c:v>5.7379935E-2</c:v>
                </c:pt>
                <c:pt idx="7333">
                  <c:v>5.6275789E-2</c:v>
                </c:pt>
                <c:pt idx="7334">
                  <c:v>5.4699711999999998E-2</c:v>
                </c:pt>
                <c:pt idx="7335">
                  <c:v>5.5649929000000001E-2</c:v>
                </c:pt>
                <c:pt idx="7336">
                  <c:v>5.5757787000000003E-2</c:v>
                </c:pt>
                <c:pt idx="7337">
                  <c:v>4.9998701E-2</c:v>
                </c:pt>
                <c:pt idx="7338">
                  <c:v>5.2962597E-2</c:v>
                </c:pt>
                <c:pt idx="7339">
                  <c:v>5.6237753000000001E-2</c:v>
                </c:pt>
                <c:pt idx="7340">
                  <c:v>5.1670401999999997E-2</c:v>
                </c:pt>
                <c:pt idx="7341">
                  <c:v>4.9604855000000003E-2</c:v>
                </c:pt>
                <c:pt idx="7342">
                  <c:v>5.0966198999999997E-2</c:v>
                </c:pt>
                <c:pt idx="7343">
                  <c:v>5.8563665000000001E-2</c:v>
                </c:pt>
                <c:pt idx="7344">
                  <c:v>5.4295532000000001E-2</c:v>
                </c:pt>
                <c:pt idx="7345">
                  <c:v>4.9182261999999997E-2</c:v>
                </c:pt>
                <c:pt idx="7346">
                  <c:v>4.4028672999999997E-2</c:v>
                </c:pt>
                <c:pt idx="7347">
                  <c:v>5.2954256999999998E-2</c:v>
                </c:pt>
                <c:pt idx="7348">
                  <c:v>5.1563515999999997E-2</c:v>
                </c:pt>
                <c:pt idx="7349">
                  <c:v>4.4678714000000001E-2</c:v>
                </c:pt>
                <c:pt idx="7350">
                  <c:v>4.3457519E-2</c:v>
                </c:pt>
                <c:pt idx="7351">
                  <c:v>4.5713216000000001E-2</c:v>
                </c:pt>
                <c:pt idx="7352">
                  <c:v>4.6936910999999998E-2</c:v>
                </c:pt>
                <c:pt idx="7353">
                  <c:v>4.3186377999999997E-2</c:v>
                </c:pt>
                <c:pt idx="7354">
                  <c:v>4.3094434000000001E-2</c:v>
                </c:pt>
                <c:pt idx="7355">
                  <c:v>4.2616397E-2</c:v>
                </c:pt>
                <c:pt idx="7356">
                  <c:v>3.9951797999999997E-2</c:v>
                </c:pt>
                <c:pt idx="7357">
                  <c:v>4.3038402000000003E-2</c:v>
                </c:pt>
                <c:pt idx="7358">
                  <c:v>4.0791086999999997E-2</c:v>
                </c:pt>
                <c:pt idx="7359">
                  <c:v>3.9625953999999998E-2</c:v>
                </c:pt>
                <c:pt idx="7360">
                  <c:v>3.9313920000000002E-2</c:v>
                </c:pt>
                <c:pt idx="7361">
                  <c:v>3.9508596E-2</c:v>
                </c:pt>
                <c:pt idx="7362">
                  <c:v>4.2084011999999997E-2</c:v>
                </c:pt>
                <c:pt idx="7363">
                  <c:v>4.3578844999999998E-2</c:v>
                </c:pt>
                <c:pt idx="7364">
                  <c:v>4.1162811000000001E-2</c:v>
                </c:pt>
                <c:pt idx="7365">
                  <c:v>4.1311949000000001E-2</c:v>
                </c:pt>
                <c:pt idx="7366">
                  <c:v>4.3587494999999997E-2</c:v>
                </c:pt>
                <c:pt idx="7367">
                  <c:v>4.0019389000000002E-2</c:v>
                </c:pt>
                <c:pt idx="7368">
                  <c:v>3.4946483E-2</c:v>
                </c:pt>
                <c:pt idx="7369">
                  <c:v>3.8196605000000002E-2</c:v>
                </c:pt>
                <c:pt idx="7370">
                  <c:v>4.2666659000000003E-2</c:v>
                </c:pt>
                <c:pt idx="7371">
                  <c:v>3.6856707000000002E-2</c:v>
                </c:pt>
                <c:pt idx="7372">
                  <c:v>3.7174311000000002E-2</c:v>
                </c:pt>
                <c:pt idx="7373">
                  <c:v>4.0365577E-2</c:v>
                </c:pt>
                <c:pt idx="7374">
                  <c:v>3.9861999000000002E-2</c:v>
                </c:pt>
                <c:pt idx="7375">
                  <c:v>3.4523692000000002E-2</c:v>
                </c:pt>
                <c:pt idx="7376">
                  <c:v>3.2180964999999999E-2</c:v>
                </c:pt>
                <c:pt idx="7377">
                  <c:v>3.2636366999999999E-2</c:v>
                </c:pt>
                <c:pt idx="7378">
                  <c:v>4.0343328999999997E-2</c:v>
                </c:pt>
                <c:pt idx="7379">
                  <c:v>3.6114760000000003E-2</c:v>
                </c:pt>
                <c:pt idx="7380">
                  <c:v>3.1022338E-2</c:v>
                </c:pt>
                <c:pt idx="7381">
                  <c:v>3.175737E-2</c:v>
                </c:pt>
                <c:pt idx="7382">
                  <c:v>3.7665702000000002E-2</c:v>
                </c:pt>
                <c:pt idx="7383">
                  <c:v>3.1991571000000003E-2</c:v>
                </c:pt>
                <c:pt idx="7384">
                  <c:v>3.4792136000000001E-2</c:v>
                </c:pt>
                <c:pt idx="7385">
                  <c:v>3.5831033999999998E-2</c:v>
                </c:pt>
                <c:pt idx="7386">
                  <c:v>3.1897604000000003E-2</c:v>
                </c:pt>
                <c:pt idx="7387">
                  <c:v>3.6561333000000001E-2</c:v>
                </c:pt>
                <c:pt idx="7388">
                  <c:v>3.8069568999999998E-2</c:v>
                </c:pt>
                <c:pt idx="7389">
                  <c:v>3.4925707E-2</c:v>
                </c:pt>
                <c:pt idx="7390">
                  <c:v>3.6260396E-2</c:v>
                </c:pt>
                <c:pt idx="7391">
                  <c:v>3.5305916999999999E-2</c:v>
                </c:pt>
                <c:pt idx="7392">
                  <c:v>3.2526198999999999E-2</c:v>
                </c:pt>
                <c:pt idx="7393">
                  <c:v>3.5742230999999999E-2</c:v>
                </c:pt>
                <c:pt idx="7394">
                  <c:v>3.4231398000000003E-2</c:v>
                </c:pt>
                <c:pt idx="7395">
                  <c:v>3.1850796000000001E-2</c:v>
                </c:pt>
                <c:pt idx="7396">
                  <c:v>3.7306231000000002E-2</c:v>
                </c:pt>
                <c:pt idx="7397">
                  <c:v>3.5117645000000003E-2</c:v>
                </c:pt>
                <c:pt idx="7398">
                  <c:v>3.1082548000000002E-2</c:v>
                </c:pt>
                <c:pt idx="7399">
                  <c:v>3.1132081999999998E-2</c:v>
                </c:pt>
                <c:pt idx="7400">
                  <c:v>3.2133438E-2</c:v>
                </c:pt>
                <c:pt idx="7401">
                  <c:v>3.6269858000000002E-2</c:v>
                </c:pt>
                <c:pt idx="7402">
                  <c:v>3.3192764999999999E-2</c:v>
                </c:pt>
                <c:pt idx="7403">
                  <c:v>3.3782125000000003E-2</c:v>
                </c:pt>
                <c:pt idx="7404">
                  <c:v>3.6597907999999998E-2</c:v>
                </c:pt>
                <c:pt idx="7405">
                  <c:v>3.9721526E-2</c:v>
                </c:pt>
                <c:pt idx="7406">
                  <c:v>3.7995055E-2</c:v>
                </c:pt>
                <c:pt idx="7407">
                  <c:v>3.3284719999999997E-2</c:v>
                </c:pt>
                <c:pt idx="7408">
                  <c:v>4.1275001999999998E-2</c:v>
                </c:pt>
                <c:pt idx="7409">
                  <c:v>3.8882951999999998E-2</c:v>
                </c:pt>
                <c:pt idx="7410">
                  <c:v>4.1056625999999999E-2</c:v>
                </c:pt>
                <c:pt idx="7411">
                  <c:v>3.5973395999999998E-2</c:v>
                </c:pt>
                <c:pt idx="7412">
                  <c:v>3.5757749999999998E-2</c:v>
                </c:pt>
                <c:pt idx="7413">
                  <c:v>3.2545179E-2</c:v>
                </c:pt>
                <c:pt idx="7414">
                  <c:v>3.4786548E-2</c:v>
                </c:pt>
                <c:pt idx="7415">
                  <c:v>3.2302085000000001E-2</c:v>
                </c:pt>
                <c:pt idx="7416">
                  <c:v>3.5505056E-2</c:v>
                </c:pt>
                <c:pt idx="7417">
                  <c:v>3.0120411999999999E-2</c:v>
                </c:pt>
                <c:pt idx="7418">
                  <c:v>2.7542494000000001E-2</c:v>
                </c:pt>
                <c:pt idx="7419">
                  <c:v>3.5871528E-2</c:v>
                </c:pt>
                <c:pt idx="7420">
                  <c:v>3.4352791000000001E-2</c:v>
                </c:pt>
                <c:pt idx="7421">
                  <c:v>3.1969793000000003E-2</c:v>
                </c:pt>
                <c:pt idx="7422">
                  <c:v>2.9172686999999999E-2</c:v>
                </c:pt>
                <c:pt idx="7423">
                  <c:v>2.2259920999999998E-2</c:v>
                </c:pt>
                <c:pt idx="7424">
                  <c:v>2.9603850000000001E-2</c:v>
                </c:pt>
                <c:pt idx="7425">
                  <c:v>3.1795627999999999E-2</c:v>
                </c:pt>
                <c:pt idx="7426">
                  <c:v>2.9227481999999999E-2</c:v>
                </c:pt>
                <c:pt idx="7427">
                  <c:v>3.0376634999999999E-2</c:v>
                </c:pt>
                <c:pt idx="7428">
                  <c:v>2.9467613E-2</c:v>
                </c:pt>
                <c:pt idx="7429">
                  <c:v>1.9733226E-2</c:v>
                </c:pt>
                <c:pt idx="7430">
                  <c:v>2.3214530000000001E-2</c:v>
                </c:pt>
                <c:pt idx="7431">
                  <c:v>2.7819133999999999E-2</c:v>
                </c:pt>
                <c:pt idx="7432">
                  <c:v>2.3710123999999999E-2</c:v>
                </c:pt>
                <c:pt idx="7433">
                  <c:v>2.4441694999999999E-2</c:v>
                </c:pt>
                <c:pt idx="7434">
                  <c:v>2.5364214999999999E-2</c:v>
                </c:pt>
                <c:pt idx="7435">
                  <c:v>2.3163112E-2</c:v>
                </c:pt>
                <c:pt idx="7436">
                  <c:v>2.4069595999999999E-2</c:v>
                </c:pt>
                <c:pt idx="7437">
                  <c:v>1.3866493000000001E-2</c:v>
                </c:pt>
                <c:pt idx="7438">
                  <c:v>1.6765410000000001E-2</c:v>
                </c:pt>
                <c:pt idx="7439">
                  <c:v>2.0928998000000001E-2</c:v>
                </c:pt>
                <c:pt idx="7440">
                  <c:v>1.8029874000000001E-2</c:v>
                </c:pt>
                <c:pt idx="7441">
                  <c:v>1.5966722999999999E-2</c:v>
                </c:pt>
                <c:pt idx="7442">
                  <c:v>1.9463266999999999E-2</c:v>
                </c:pt>
                <c:pt idx="7443">
                  <c:v>1.1483105E-2</c:v>
                </c:pt>
                <c:pt idx="7444">
                  <c:v>1.0999343999999999E-2</c:v>
                </c:pt>
                <c:pt idx="7445">
                  <c:v>1.0420107E-2</c:v>
                </c:pt>
                <c:pt idx="7446">
                  <c:v>1.1216057999999999E-2</c:v>
                </c:pt>
                <c:pt idx="7447">
                  <c:v>1.1812074000000001E-2</c:v>
                </c:pt>
                <c:pt idx="7448">
                  <c:v>7.7099940000000004E-3</c:v>
                </c:pt>
                <c:pt idx="7449">
                  <c:v>2.5069760000000002E-3</c:v>
                </c:pt>
                <c:pt idx="7450">
                  <c:v>5.199113E-3</c:v>
                </c:pt>
                <c:pt idx="7451">
                  <c:v>5.4521129999999998E-3</c:v>
                </c:pt>
                <c:pt idx="7452">
                  <c:v>9.4296050000000006E-3</c:v>
                </c:pt>
                <c:pt idx="7453">
                  <c:v>2.9216369999999999E-3</c:v>
                </c:pt>
                <c:pt idx="7454">
                  <c:v>4.7361879999999997E-3</c:v>
                </c:pt>
                <c:pt idx="7455">
                  <c:v>9.8918019999999999E-3</c:v>
                </c:pt>
                <c:pt idx="7456">
                  <c:v>1.6983600000000001E-2</c:v>
                </c:pt>
                <c:pt idx="7457">
                  <c:v>9.6838759999999992E-3</c:v>
                </c:pt>
                <c:pt idx="7458">
                  <c:v>7.0946179999999996E-3</c:v>
                </c:pt>
                <c:pt idx="7459">
                  <c:v>1.0221701E-2</c:v>
                </c:pt>
                <c:pt idx="7460">
                  <c:v>1.9375508999999999E-2</c:v>
                </c:pt>
                <c:pt idx="7461">
                  <c:v>1.8995211000000001E-2</c:v>
                </c:pt>
                <c:pt idx="7462">
                  <c:v>1.0139205E-2</c:v>
                </c:pt>
                <c:pt idx="7463">
                  <c:v>1.3672686999999999E-2</c:v>
                </c:pt>
                <c:pt idx="7464">
                  <c:v>1.8335819E-2</c:v>
                </c:pt>
                <c:pt idx="7465">
                  <c:v>2.1265563000000001E-2</c:v>
                </c:pt>
                <c:pt idx="7466">
                  <c:v>1.3735209E-2</c:v>
                </c:pt>
                <c:pt idx="7467">
                  <c:v>1.317115E-2</c:v>
                </c:pt>
                <c:pt idx="7468">
                  <c:v>1.6057683E-2</c:v>
                </c:pt>
                <c:pt idx="7469">
                  <c:v>1.8467844000000001E-2</c:v>
                </c:pt>
                <c:pt idx="7470">
                  <c:v>1.3589866000000001E-2</c:v>
                </c:pt>
                <c:pt idx="7471">
                  <c:v>1.4588553000000001E-2</c:v>
                </c:pt>
                <c:pt idx="7472">
                  <c:v>1.3792532E-2</c:v>
                </c:pt>
                <c:pt idx="7473">
                  <c:v>1.3436999999999999E-2</c:v>
                </c:pt>
                <c:pt idx="7474">
                  <c:v>1.4686158E-2</c:v>
                </c:pt>
                <c:pt idx="7475">
                  <c:v>1.1847761E-2</c:v>
                </c:pt>
                <c:pt idx="7476">
                  <c:v>9.0137499999999992E-3</c:v>
                </c:pt>
                <c:pt idx="7477">
                  <c:v>7.5998769999999997E-3</c:v>
                </c:pt>
                <c:pt idx="7478">
                  <c:v>9.6789389999999993E-3</c:v>
                </c:pt>
                <c:pt idx="7479">
                  <c:v>1.0762846E-2</c:v>
                </c:pt>
                <c:pt idx="7480">
                  <c:v>4.0733940000000001E-3</c:v>
                </c:pt>
                <c:pt idx="7481">
                  <c:v>8.4268639999999992E-3</c:v>
                </c:pt>
                <c:pt idx="7482">
                  <c:v>8.5275239999999999E-3</c:v>
                </c:pt>
                <c:pt idx="7483">
                  <c:v>7.7871650000000004E-3</c:v>
                </c:pt>
                <c:pt idx="7484">
                  <c:v>5.3556860000000001E-3</c:v>
                </c:pt>
                <c:pt idx="7485">
                  <c:v>1.7958379999999999E-3</c:v>
                </c:pt>
                <c:pt idx="7486">
                  <c:v>1.8131689999999999E-3</c:v>
                </c:pt>
                <c:pt idx="7487">
                  <c:v>5.7112380000000004E-3</c:v>
                </c:pt>
                <c:pt idx="7488">
                  <c:v>2.1424690000000001E-3</c:v>
                </c:pt>
                <c:pt idx="7489">
                  <c:v>-3.1199370000000001E-3</c:v>
                </c:pt>
                <c:pt idx="7490">
                  <c:v>-3.1781980000000001E-3</c:v>
                </c:pt>
                <c:pt idx="7491">
                  <c:v>-1.147538E-3</c:v>
                </c:pt>
                <c:pt idx="7492">
                  <c:v>-1.6034269999999999E-3</c:v>
                </c:pt>
                <c:pt idx="7493">
                  <c:v>-5.2785890000000002E-3</c:v>
                </c:pt>
                <c:pt idx="7494">
                  <c:v>-6.6142040000000003E-3</c:v>
                </c:pt>
                <c:pt idx="7495">
                  <c:v>-7.0022269999999998E-3</c:v>
                </c:pt>
                <c:pt idx="7496">
                  <c:v>-4.3755620000000004E-3</c:v>
                </c:pt>
                <c:pt idx="7497">
                  <c:v>-7.6738880000000002E-3</c:v>
                </c:pt>
                <c:pt idx="7498">
                  <c:v>-7.9531900000000006E-3</c:v>
                </c:pt>
                <c:pt idx="7499">
                  <c:v>-6.6437129999999999E-3</c:v>
                </c:pt>
                <c:pt idx="7500">
                  <c:v>-5.1470730000000003E-3</c:v>
                </c:pt>
                <c:pt idx="7501">
                  <c:v>-8.9170440000000007E-3</c:v>
                </c:pt>
                <c:pt idx="7502">
                  <c:v>-7.2405910000000002E-3</c:v>
                </c:pt>
                <c:pt idx="7503">
                  <c:v>-7.1638919999999998E-3</c:v>
                </c:pt>
                <c:pt idx="7504">
                  <c:v>-5.9641349999999997E-3</c:v>
                </c:pt>
                <c:pt idx="7505">
                  <c:v>-5.1228419999999998E-3</c:v>
                </c:pt>
                <c:pt idx="7506">
                  <c:v>-3.918955E-3</c:v>
                </c:pt>
                <c:pt idx="7507">
                  <c:v>-1.818786E-3</c:v>
                </c:pt>
                <c:pt idx="7508">
                  <c:v>-4.5464750000000003E-3</c:v>
                </c:pt>
                <c:pt idx="7509">
                  <c:v>-5.5965590000000001E-3</c:v>
                </c:pt>
                <c:pt idx="7510">
                  <c:v>1.9243330000000001E-3</c:v>
                </c:pt>
                <c:pt idx="7511">
                  <c:v>6.4415200000000005E-4</c:v>
                </c:pt>
                <c:pt idx="7512">
                  <c:v>-4.3498579999999998E-3</c:v>
                </c:pt>
                <c:pt idx="7513">
                  <c:v>-1.551408E-3</c:v>
                </c:pt>
                <c:pt idx="7514">
                  <c:v>-3.9063780000000003E-3</c:v>
                </c:pt>
                <c:pt idx="7515">
                  <c:v>-1.017679E-2</c:v>
                </c:pt>
                <c:pt idx="7516">
                  <c:v>-1.8475536000000001E-2</c:v>
                </c:pt>
                <c:pt idx="7517">
                  <c:v>-2.4670099999999999E-3</c:v>
                </c:pt>
                <c:pt idx="7518">
                  <c:v>7.3991400000000004E-4</c:v>
                </c:pt>
                <c:pt idx="7519">
                  <c:v>7.2204510000000001E-3</c:v>
                </c:pt>
                <c:pt idx="7520">
                  <c:v>8.2773770000000007E-3</c:v>
                </c:pt>
                <c:pt idx="7521">
                  <c:v>6.4645639999999999E-3</c:v>
                </c:pt>
                <c:pt idx="7522">
                  <c:v>2.9458079999999998E-3</c:v>
                </c:pt>
                <c:pt idx="7523">
                  <c:v>5.4017750000000002E-3</c:v>
                </c:pt>
                <c:pt idx="7524">
                  <c:v>1.6629520000000001E-3</c:v>
                </c:pt>
                <c:pt idx="7525">
                  <c:v>2.9122409999999999E-3</c:v>
                </c:pt>
                <c:pt idx="7526">
                  <c:v>2.717045E-3</c:v>
                </c:pt>
                <c:pt idx="7527">
                  <c:v>-2.3991540000000001E-3</c:v>
                </c:pt>
                <c:pt idx="7528">
                  <c:v>2.3809399999999998E-3</c:v>
                </c:pt>
                <c:pt idx="7529">
                  <c:v>-2.7914509999999999E-3</c:v>
                </c:pt>
                <c:pt idx="7530" formatCode="0.00E+00">
                  <c:v>-5.11854E-5</c:v>
                </c:pt>
                <c:pt idx="7531">
                  <c:v>-1.1558650000000001E-3</c:v>
                </c:pt>
                <c:pt idx="7532">
                  <c:v>-4.1926589999999996E-3</c:v>
                </c:pt>
                <c:pt idx="7533">
                  <c:v>-3.2216710000000002E-3</c:v>
                </c:pt>
                <c:pt idx="7534">
                  <c:v>-3.6246859999999998E-3</c:v>
                </c:pt>
                <c:pt idx="7535">
                  <c:v>5.78581E-4</c:v>
                </c:pt>
                <c:pt idx="7536">
                  <c:v>-2.2801779999999999E-3</c:v>
                </c:pt>
                <c:pt idx="7537">
                  <c:v>-2.4367719999999998E-3</c:v>
                </c:pt>
                <c:pt idx="7538">
                  <c:v>1.263693E-3</c:v>
                </c:pt>
                <c:pt idx="7539">
                  <c:v>5.4330800000000005E-4</c:v>
                </c:pt>
                <c:pt idx="7540">
                  <c:v>-4.3405980000000002E-3</c:v>
                </c:pt>
                <c:pt idx="7541">
                  <c:v>-3.8689520000000002E-3</c:v>
                </c:pt>
                <c:pt idx="7542">
                  <c:v>-1.8303010000000001E-3</c:v>
                </c:pt>
                <c:pt idx="7543">
                  <c:v>-1.3205719999999999E-3</c:v>
                </c:pt>
                <c:pt idx="7544">
                  <c:v>-4.3049259999999997E-3</c:v>
                </c:pt>
                <c:pt idx="7545">
                  <c:v>-9.0091340000000002E-3</c:v>
                </c:pt>
                <c:pt idx="7546">
                  <c:v>-2.6211300000000002E-3</c:v>
                </c:pt>
                <c:pt idx="7547">
                  <c:v>-6.1013489999999998E-3</c:v>
                </c:pt>
                <c:pt idx="7548">
                  <c:v>-1.2039599999999999E-2</c:v>
                </c:pt>
                <c:pt idx="7549">
                  <c:v>-9.9511489999999994E-3</c:v>
                </c:pt>
                <c:pt idx="7550">
                  <c:v>-5.8352370000000001E-3</c:v>
                </c:pt>
                <c:pt idx="7551">
                  <c:v>-1.2181150000000001E-3</c:v>
                </c:pt>
                <c:pt idx="7552">
                  <c:v>-7.9570390000000008E-3</c:v>
                </c:pt>
                <c:pt idx="7553">
                  <c:v>-1.5249720000000001E-3</c:v>
                </c:pt>
                <c:pt idx="7554">
                  <c:v>-1.485234E-3</c:v>
                </c:pt>
                <c:pt idx="7555">
                  <c:v>-7.4301100000000002E-4</c:v>
                </c:pt>
                <c:pt idx="7556">
                  <c:v>-2.0624620000000001E-3</c:v>
                </c:pt>
                <c:pt idx="7557">
                  <c:v>5.2453299999999999E-4</c:v>
                </c:pt>
                <c:pt idx="7558">
                  <c:v>-1.9536060000000001E-3</c:v>
                </c:pt>
                <c:pt idx="7559">
                  <c:v>-1.511255E-3</c:v>
                </c:pt>
                <c:pt idx="7560">
                  <c:v>8.3560240000000001E-3</c:v>
                </c:pt>
                <c:pt idx="7561">
                  <c:v>-2.660941E-3</c:v>
                </c:pt>
                <c:pt idx="7562">
                  <c:v>-7.8093720000000002E-3</c:v>
                </c:pt>
                <c:pt idx="7563">
                  <c:v>-4.2593780000000003E-3</c:v>
                </c:pt>
                <c:pt idx="7564">
                  <c:v>-4.6736909999999998E-3</c:v>
                </c:pt>
                <c:pt idx="7565">
                  <c:v>-4.1533100000000003E-3</c:v>
                </c:pt>
                <c:pt idx="7566">
                  <c:v>-2.4265839999999999E-3</c:v>
                </c:pt>
                <c:pt idx="7567">
                  <c:v>-5.7307690000000001E-3</c:v>
                </c:pt>
                <c:pt idx="7568">
                  <c:v>-9.0551800000000001E-4</c:v>
                </c:pt>
                <c:pt idx="7569">
                  <c:v>-6.791371E-3</c:v>
                </c:pt>
                <c:pt idx="7570">
                  <c:v>-9.7046690000000008E-3</c:v>
                </c:pt>
                <c:pt idx="7571">
                  <c:v>-1.9354299999999999E-3</c:v>
                </c:pt>
                <c:pt idx="7572">
                  <c:v>-2.2481549999999999E-3</c:v>
                </c:pt>
                <c:pt idx="7573">
                  <c:v>-7.8636969999999994E-3</c:v>
                </c:pt>
                <c:pt idx="7574">
                  <c:v>-8.8782270000000007E-3</c:v>
                </c:pt>
                <c:pt idx="7575">
                  <c:v>-5.4265040000000004E-3</c:v>
                </c:pt>
                <c:pt idx="7576">
                  <c:v>-4.6293549999999999E-3</c:v>
                </c:pt>
                <c:pt idx="7577">
                  <c:v>-9.1612550000000001E-3</c:v>
                </c:pt>
                <c:pt idx="7578">
                  <c:v>-9.9372980000000007E-3</c:v>
                </c:pt>
                <c:pt idx="7579">
                  <c:v>-3.6341289999999998E-3</c:v>
                </c:pt>
                <c:pt idx="7580">
                  <c:v>-5.7814340000000002E-3</c:v>
                </c:pt>
                <c:pt idx="7581">
                  <c:v>-1.0704020999999999E-2</c:v>
                </c:pt>
                <c:pt idx="7582">
                  <c:v>-9.8491459999999996E-3</c:v>
                </c:pt>
                <c:pt idx="7583">
                  <c:v>1.841332E-3</c:v>
                </c:pt>
                <c:pt idx="7584">
                  <c:v>-2.3260699999999999E-4</c:v>
                </c:pt>
                <c:pt idx="7585">
                  <c:v>-3.9746149999999999E-3</c:v>
                </c:pt>
                <c:pt idx="7586">
                  <c:v>-3.4485050000000001E-3</c:v>
                </c:pt>
                <c:pt idx="7587">
                  <c:v>-5.9079340000000001E-3</c:v>
                </c:pt>
                <c:pt idx="7588">
                  <c:v>-7.1251309999999998E-3</c:v>
                </c:pt>
                <c:pt idx="7589">
                  <c:v>-2.472588E-3</c:v>
                </c:pt>
                <c:pt idx="7590">
                  <c:v>1.5448560000000001E-3</c:v>
                </c:pt>
                <c:pt idx="7591">
                  <c:v>1.1232779999999999E-3</c:v>
                </c:pt>
                <c:pt idx="7592">
                  <c:v>-8.8229020000000005E-3</c:v>
                </c:pt>
                <c:pt idx="7593">
                  <c:v>-3.5833990000000001E-3</c:v>
                </c:pt>
                <c:pt idx="7594">
                  <c:v>2.4997980000000001E-3</c:v>
                </c:pt>
                <c:pt idx="7595">
                  <c:v>8.7299969999999998E-3</c:v>
                </c:pt>
                <c:pt idx="7596">
                  <c:v>-6.8294549999999999E-3</c:v>
                </c:pt>
                <c:pt idx="7597">
                  <c:v>-6.9881800000000001E-3</c:v>
                </c:pt>
                <c:pt idx="7598">
                  <c:v>4.0126750000000003E-3</c:v>
                </c:pt>
                <c:pt idx="7599">
                  <c:v>3.595357E-3</c:v>
                </c:pt>
                <c:pt idx="7600" formatCode="0.00E+00">
                  <c:v>2.7644199999999999E-5</c:v>
                </c:pt>
                <c:pt idx="7601">
                  <c:v>-4.1029179999999997E-3</c:v>
                </c:pt>
                <c:pt idx="7602">
                  <c:v>-2.8070159999999999E-3</c:v>
                </c:pt>
                <c:pt idx="7603">
                  <c:v>2.3320860000000001E-3</c:v>
                </c:pt>
                <c:pt idx="7604">
                  <c:v>-1.1786920000000001E-3</c:v>
                </c:pt>
                <c:pt idx="7605">
                  <c:v>-2.8442329999999998E-3</c:v>
                </c:pt>
                <c:pt idx="7606">
                  <c:v>7.0576000000000005E-4</c:v>
                </c:pt>
                <c:pt idx="7607">
                  <c:v>-5.0282920000000002E-3</c:v>
                </c:pt>
                <c:pt idx="7608">
                  <c:v>-2.466939E-3</c:v>
                </c:pt>
                <c:pt idx="7609">
                  <c:v>-1.0029990000000001E-3</c:v>
                </c:pt>
                <c:pt idx="7610">
                  <c:v>-1.584633E-3</c:v>
                </c:pt>
                <c:pt idx="7611" formatCode="0.00E+00">
                  <c:v>-1.9227400000000002E-5</c:v>
                </c:pt>
                <c:pt idx="7612">
                  <c:v>-2.813875E-3</c:v>
                </c:pt>
                <c:pt idx="7613">
                  <c:v>-5.8088669999999997E-3</c:v>
                </c:pt>
                <c:pt idx="7614">
                  <c:v>-6.9550219999999999E-3</c:v>
                </c:pt>
                <c:pt idx="7615">
                  <c:v>-4.8367439999999996E-3</c:v>
                </c:pt>
                <c:pt idx="7616">
                  <c:v>-3.3693429999999999E-3</c:v>
                </c:pt>
                <c:pt idx="7617">
                  <c:v>-6.0697889999999999E-3</c:v>
                </c:pt>
                <c:pt idx="7618">
                  <c:v>4.86379E-4</c:v>
                </c:pt>
                <c:pt idx="7619">
                  <c:v>-1.773314E-3</c:v>
                </c:pt>
                <c:pt idx="7620">
                  <c:v>-7.4930470000000001E-3</c:v>
                </c:pt>
                <c:pt idx="7621">
                  <c:v>-5.0309550000000001E-3</c:v>
                </c:pt>
                <c:pt idx="7622">
                  <c:v>-2.1534810000000001E-3</c:v>
                </c:pt>
                <c:pt idx="7623">
                  <c:v>-1.11636E-4</c:v>
                </c:pt>
                <c:pt idx="7624">
                  <c:v>-3.7016520000000002E-3</c:v>
                </c:pt>
                <c:pt idx="7625">
                  <c:v>-5.1658579999999997E-3</c:v>
                </c:pt>
                <c:pt idx="7626">
                  <c:v>-4.7011910000000004E-3</c:v>
                </c:pt>
                <c:pt idx="7627">
                  <c:v>-4.5507209999999998E-3</c:v>
                </c:pt>
                <c:pt idx="7628" formatCode="0.00E+00">
                  <c:v>-2.5623099999999999E-5</c:v>
                </c:pt>
                <c:pt idx="7629">
                  <c:v>-3.5045100000000002E-3</c:v>
                </c:pt>
                <c:pt idx="7630">
                  <c:v>1.1614730000000001E-3</c:v>
                </c:pt>
                <c:pt idx="7631">
                  <c:v>-3.3131699999999998E-3</c:v>
                </c:pt>
                <c:pt idx="7632">
                  <c:v>-3.714892E-3</c:v>
                </c:pt>
                <c:pt idx="7633">
                  <c:v>1.984272E-3</c:v>
                </c:pt>
                <c:pt idx="7634">
                  <c:v>1.810964E-3</c:v>
                </c:pt>
                <c:pt idx="7635">
                  <c:v>-1.6258449999999999E-3</c:v>
                </c:pt>
                <c:pt idx="7636">
                  <c:v>8.9110800000000005E-4</c:v>
                </c:pt>
                <c:pt idx="7637">
                  <c:v>1.3230729999999999E-3</c:v>
                </c:pt>
                <c:pt idx="7638">
                  <c:v>8.4610799999999993E-3</c:v>
                </c:pt>
                <c:pt idx="7639">
                  <c:v>2.2077109999999998E-3</c:v>
                </c:pt>
                <c:pt idx="7640">
                  <c:v>-5.0018600000000001E-4</c:v>
                </c:pt>
                <c:pt idx="7641">
                  <c:v>4.9331949999999996E-3</c:v>
                </c:pt>
                <c:pt idx="7642">
                  <c:v>5.04091E-3</c:v>
                </c:pt>
                <c:pt idx="7643">
                  <c:v>4.1511480000000003E-3</c:v>
                </c:pt>
                <c:pt idx="7644">
                  <c:v>1.5687899999999999E-4</c:v>
                </c:pt>
                <c:pt idx="7645">
                  <c:v>4.4663E-4</c:v>
                </c:pt>
                <c:pt idx="7646">
                  <c:v>7.8570140000000007E-3</c:v>
                </c:pt>
                <c:pt idx="7647">
                  <c:v>6.5773660000000003E-3</c:v>
                </c:pt>
                <c:pt idx="7648">
                  <c:v>-5.7454250000000002E-3</c:v>
                </c:pt>
                <c:pt idx="7649">
                  <c:v>-2.5837199999999999E-3</c:v>
                </c:pt>
                <c:pt idx="7650">
                  <c:v>-1.5911020000000001E-3</c:v>
                </c:pt>
                <c:pt idx="7651">
                  <c:v>2.4403910000000001E-3</c:v>
                </c:pt>
                <c:pt idx="7652">
                  <c:v>-1.8409609999999999E-3</c:v>
                </c:pt>
                <c:pt idx="7653">
                  <c:v>-3.7603010000000002E-3</c:v>
                </c:pt>
                <c:pt idx="7654">
                  <c:v>-6.3720599999999997E-4</c:v>
                </c:pt>
                <c:pt idx="7655">
                  <c:v>3.339692E-3</c:v>
                </c:pt>
                <c:pt idx="7656">
                  <c:v>7.4177599999999998E-4</c:v>
                </c:pt>
                <c:pt idx="7657">
                  <c:v>-4.9440730000000002E-3</c:v>
                </c:pt>
                <c:pt idx="7658">
                  <c:v>-4.4089159999999997E-3</c:v>
                </c:pt>
                <c:pt idx="7659">
                  <c:v>-6.6172089999999998E-3</c:v>
                </c:pt>
                <c:pt idx="7660">
                  <c:v>-2.978423E-3</c:v>
                </c:pt>
                <c:pt idx="7661">
                  <c:v>-4.252479E-3</c:v>
                </c:pt>
                <c:pt idx="7662">
                  <c:v>-4.6719650000000001E-3</c:v>
                </c:pt>
                <c:pt idx="7663">
                  <c:v>-4.1049779999999996E-3</c:v>
                </c:pt>
                <c:pt idx="7664">
                  <c:v>-4.4882070000000001E-3</c:v>
                </c:pt>
                <c:pt idx="7665" formatCode="0.00E+00">
                  <c:v>7.7250100000000001E-5</c:v>
                </c:pt>
                <c:pt idx="7666">
                  <c:v>-4.2213579999999997E-3</c:v>
                </c:pt>
                <c:pt idx="7667">
                  <c:v>-6.2428960000000004E-3</c:v>
                </c:pt>
                <c:pt idx="7668">
                  <c:v>-4.9011269999999999E-3</c:v>
                </c:pt>
                <c:pt idx="7669">
                  <c:v>-3.023066E-3</c:v>
                </c:pt>
                <c:pt idx="7670">
                  <c:v>-1.704213E-3</c:v>
                </c:pt>
                <c:pt idx="7671">
                  <c:v>-5.9721949999999996E-3</c:v>
                </c:pt>
                <c:pt idx="7672">
                  <c:v>-7.6019599999999998E-4</c:v>
                </c:pt>
                <c:pt idx="7673">
                  <c:v>-4.480632E-3</c:v>
                </c:pt>
                <c:pt idx="7674">
                  <c:v>-7.7512659999999997E-3</c:v>
                </c:pt>
                <c:pt idx="7675">
                  <c:v>-7.1253099999999997E-4</c:v>
                </c:pt>
                <c:pt idx="7676">
                  <c:v>-7.0966400000000004E-4</c:v>
                </c:pt>
                <c:pt idx="7677">
                  <c:v>-4.2897509999999996E-3</c:v>
                </c:pt>
                <c:pt idx="7678">
                  <c:v>-7.133426E-3</c:v>
                </c:pt>
                <c:pt idx="7679">
                  <c:v>-1.8941889999999999E-3</c:v>
                </c:pt>
                <c:pt idx="7680">
                  <c:v>-1.5940259999999999E-3</c:v>
                </c:pt>
                <c:pt idx="7681">
                  <c:v>-5.6295140000000004E-3</c:v>
                </c:pt>
                <c:pt idx="7682">
                  <c:v>-4.7339110000000004E-3</c:v>
                </c:pt>
                <c:pt idx="7683">
                  <c:v>-4.1525420000000004E-3</c:v>
                </c:pt>
                <c:pt idx="7684">
                  <c:v>-7.8400680000000004E-3</c:v>
                </c:pt>
                <c:pt idx="7685">
                  <c:v>-6.2027569999999997E-3</c:v>
                </c:pt>
                <c:pt idx="7686">
                  <c:v>-1.462931E-3</c:v>
                </c:pt>
                <c:pt idx="7687">
                  <c:v>-2.4112830000000002E-3</c:v>
                </c:pt>
                <c:pt idx="7688">
                  <c:v>-6.9268130000000004E-3</c:v>
                </c:pt>
                <c:pt idx="7689">
                  <c:v>-5.6623439999999997E-3</c:v>
                </c:pt>
                <c:pt idx="7690">
                  <c:v>-4.4324910000000002E-3</c:v>
                </c:pt>
                <c:pt idx="7691">
                  <c:v>-2.196501E-3</c:v>
                </c:pt>
                <c:pt idx="7692">
                  <c:v>-7.4318370000000002E-3</c:v>
                </c:pt>
                <c:pt idx="7693">
                  <c:v>1.359524E-3</c:v>
                </c:pt>
                <c:pt idx="7694">
                  <c:v>7.3899090000000001E-3</c:v>
                </c:pt>
                <c:pt idx="7695">
                  <c:v>-2.0089899999999999E-4</c:v>
                </c:pt>
                <c:pt idx="7696">
                  <c:v>-3.1396060000000001E-3</c:v>
                </c:pt>
                <c:pt idx="7697">
                  <c:v>5.0152599999999997E-3</c:v>
                </c:pt>
                <c:pt idx="7698">
                  <c:v>8.2140970000000001E-3</c:v>
                </c:pt>
                <c:pt idx="7699">
                  <c:v>6.9625999999999998E-4</c:v>
                </c:pt>
                <c:pt idx="7700">
                  <c:v>4.3651879999999999E-3</c:v>
                </c:pt>
                <c:pt idx="7701">
                  <c:v>6.6834700000000004E-3</c:v>
                </c:pt>
                <c:pt idx="7702">
                  <c:v>6.918614E-3</c:v>
                </c:pt>
                <c:pt idx="7703">
                  <c:v>1.075905E-3</c:v>
                </c:pt>
                <c:pt idx="7704">
                  <c:v>4.0239749999999999E-3</c:v>
                </c:pt>
                <c:pt idx="7705">
                  <c:v>2.6977210000000001E-3</c:v>
                </c:pt>
                <c:pt idx="7706">
                  <c:v>4.5778540000000001E-3</c:v>
                </c:pt>
                <c:pt idx="7707">
                  <c:v>7.6908230000000003E-3</c:v>
                </c:pt>
                <c:pt idx="7708" formatCode="0.00E+00">
                  <c:v>6.7434299999999999E-5</c:v>
                </c:pt>
                <c:pt idx="7709">
                  <c:v>-4.3909899999999998E-4</c:v>
                </c:pt>
                <c:pt idx="7710">
                  <c:v>-1.365811E-3</c:v>
                </c:pt>
                <c:pt idx="7711">
                  <c:v>6.0306400000000005E-4</c:v>
                </c:pt>
                <c:pt idx="7712">
                  <c:v>1.000346E-3</c:v>
                </c:pt>
                <c:pt idx="7713">
                  <c:v>-4.1438150000000003E-3</c:v>
                </c:pt>
                <c:pt idx="7714">
                  <c:v>-3.308259E-3</c:v>
                </c:pt>
                <c:pt idx="7715">
                  <c:v>-2.7753610000000001E-3</c:v>
                </c:pt>
                <c:pt idx="7716">
                  <c:v>-1.858434E-3</c:v>
                </c:pt>
                <c:pt idx="7717">
                  <c:v>-7.2667809999999999E-3</c:v>
                </c:pt>
                <c:pt idx="7718">
                  <c:v>-6.875305E-3</c:v>
                </c:pt>
                <c:pt idx="7719">
                  <c:v>-8.7360549999999995E-3</c:v>
                </c:pt>
                <c:pt idx="7720">
                  <c:v>-7.2020799999999996E-3</c:v>
                </c:pt>
                <c:pt idx="7721">
                  <c:v>-7.0729169999999997E-3</c:v>
                </c:pt>
                <c:pt idx="7722">
                  <c:v>-1.2168843E-2</c:v>
                </c:pt>
                <c:pt idx="7723">
                  <c:v>-5.9543570000000004E-3</c:v>
                </c:pt>
                <c:pt idx="7724">
                  <c:v>-6.8090599999999996E-3</c:v>
                </c:pt>
                <c:pt idx="7725">
                  <c:v>-1.0139343E-2</c:v>
                </c:pt>
                <c:pt idx="7726">
                  <c:v>-9.3210759999999993E-3</c:v>
                </c:pt>
                <c:pt idx="7727">
                  <c:v>-8.0978860000000003E-3</c:v>
                </c:pt>
                <c:pt idx="7728">
                  <c:v>-4.562694E-3</c:v>
                </c:pt>
                <c:pt idx="7729">
                  <c:v>-5.1374029999999996E-3</c:v>
                </c:pt>
                <c:pt idx="7730">
                  <c:v>-1.2107161999999999E-2</c:v>
                </c:pt>
                <c:pt idx="7731">
                  <c:v>-6.6825690000000002E-3</c:v>
                </c:pt>
                <c:pt idx="7732">
                  <c:v>-6.7812760000000001E-3</c:v>
                </c:pt>
                <c:pt idx="7733">
                  <c:v>-5.2102779999999996E-3</c:v>
                </c:pt>
                <c:pt idx="7734">
                  <c:v>-2.7426289999999999E-3</c:v>
                </c:pt>
                <c:pt idx="7735">
                  <c:v>-6.3160589999999997E-3</c:v>
                </c:pt>
                <c:pt idx="7736">
                  <c:v>-2.255253E-3</c:v>
                </c:pt>
                <c:pt idx="7737">
                  <c:v>-6.4233659999999998E-3</c:v>
                </c:pt>
                <c:pt idx="7738">
                  <c:v>-4.0414279999999997E-3</c:v>
                </c:pt>
                <c:pt idx="7739">
                  <c:v>-3.7628610000000002E-3</c:v>
                </c:pt>
                <c:pt idx="7740">
                  <c:v>-4.3297350000000004E-3</c:v>
                </c:pt>
                <c:pt idx="7741">
                  <c:v>-5.7822230000000004E-3</c:v>
                </c:pt>
                <c:pt idx="7742">
                  <c:v>-2.6955709999999999E-3</c:v>
                </c:pt>
                <c:pt idx="7743">
                  <c:v>-1.3062E-3</c:v>
                </c:pt>
                <c:pt idx="7744">
                  <c:v>-6.1355480000000002E-3</c:v>
                </c:pt>
                <c:pt idx="7745">
                  <c:v>-3.8729260000000001E-3</c:v>
                </c:pt>
                <c:pt idx="7746">
                  <c:v>-2.2930759999999998E-3</c:v>
                </c:pt>
                <c:pt idx="7747">
                  <c:v>-6.6255059999999998E-3</c:v>
                </c:pt>
                <c:pt idx="7748">
                  <c:v>-2.2582689999999998E-3</c:v>
                </c:pt>
                <c:pt idx="7749">
                  <c:v>-7.2098839999999997E-3</c:v>
                </c:pt>
                <c:pt idx="7750">
                  <c:v>-7.3486299999999999E-4</c:v>
                </c:pt>
                <c:pt idx="7751">
                  <c:v>-8.7201599999999998E-4</c:v>
                </c:pt>
                <c:pt idx="7752">
                  <c:v>-9.6708330000000002E-3</c:v>
                </c:pt>
                <c:pt idx="7753">
                  <c:v>-8.0084879999999994E-3</c:v>
                </c:pt>
                <c:pt idx="7754">
                  <c:v>-2.5805120000000001E-3</c:v>
                </c:pt>
                <c:pt idx="7755">
                  <c:v>-5.9366269999999999E-3</c:v>
                </c:pt>
                <c:pt idx="7756">
                  <c:v>-7.1343099999999996E-3</c:v>
                </c:pt>
                <c:pt idx="7757">
                  <c:v>-8.7119669999999993E-3</c:v>
                </c:pt>
                <c:pt idx="7758" formatCode="0.00E+00">
                  <c:v>-2.92627E-5</c:v>
                </c:pt>
                <c:pt idx="7759">
                  <c:v>-2.199206E-3</c:v>
                </c:pt>
                <c:pt idx="7760">
                  <c:v>-5.8945250000000003E-3</c:v>
                </c:pt>
                <c:pt idx="7761">
                  <c:v>-5.5840009999999999E-3</c:v>
                </c:pt>
                <c:pt idx="7762">
                  <c:v>-4.6057390000000002E-3</c:v>
                </c:pt>
                <c:pt idx="7763">
                  <c:v>-5.3572840000000004E-3</c:v>
                </c:pt>
                <c:pt idx="7764">
                  <c:v>-2.1834160000000001E-3</c:v>
                </c:pt>
                <c:pt idx="7765">
                  <c:v>-1.2891269999999999E-3</c:v>
                </c:pt>
                <c:pt idx="7766">
                  <c:v>-4.8367840000000002E-3</c:v>
                </c:pt>
                <c:pt idx="7767">
                  <c:v>-9.2273599999999996E-4</c:v>
                </c:pt>
                <c:pt idx="7768">
                  <c:v>-2.062192E-3</c:v>
                </c:pt>
                <c:pt idx="7769">
                  <c:v>-1.148727E-3</c:v>
                </c:pt>
                <c:pt idx="7770">
                  <c:v>-3.8715059999999998E-3</c:v>
                </c:pt>
                <c:pt idx="7771">
                  <c:v>-3.3111769999999998E-3</c:v>
                </c:pt>
                <c:pt idx="7772">
                  <c:v>-1.1521649999999999E-3</c:v>
                </c:pt>
                <c:pt idx="7773">
                  <c:v>-1.2110199999999999E-3</c:v>
                </c:pt>
                <c:pt idx="7774">
                  <c:v>-3.5673240000000002E-3</c:v>
                </c:pt>
                <c:pt idx="7775">
                  <c:v>-4.9079589999999999E-3</c:v>
                </c:pt>
                <c:pt idx="7776">
                  <c:v>-5.6890919999999998E-3</c:v>
                </c:pt>
                <c:pt idx="7777">
                  <c:v>-2.6501580000000001E-3</c:v>
                </c:pt>
                <c:pt idx="7778">
                  <c:v>-2.1031259999999999E-3</c:v>
                </c:pt>
                <c:pt idx="7779">
                  <c:v>-4.2397809999999998E-3</c:v>
                </c:pt>
                <c:pt idx="7780">
                  <c:v>-4.0066449999999997E-3</c:v>
                </c:pt>
                <c:pt idx="7781">
                  <c:v>-5.2146550000000003E-3</c:v>
                </c:pt>
                <c:pt idx="7782">
                  <c:v>-3.7952490000000001E-3</c:v>
                </c:pt>
                <c:pt idx="7783">
                  <c:v>-4.3587740000000002E-3</c:v>
                </c:pt>
                <c:pt idx="7784">
                  <c:v>-4.7107770000000002E-3</c:v>
                </c:pt>
                <c:pt idx="7785">
                  <c:v>-7.4415820000000004E-3</c:v>
                </c:pt>
                <c:pt idx="7786">
                  <c:v>-9.0348900000000003E-3</c:v>
                </c:pt>
                <c:pt idx="7787">
                  <c:v>-7.5887940000000003E-3</c:v>
                </c:pt>
                <c:pt idx="7788">
                  <c:v>-9.4023600000000002E-3</c:v>
                </c:pt>
                <c:pt idx="7789">
                  <c:v>-6.9935300000000004E-3</c:v>
                </c:pt>
                <c:pt idx="7790">
                  <c:v>-8.3622230000000002E-3</c:v>
                </c:pt>
                <c:pt idx="7791">
                  <c:v>-9.2719589999999998E-3</c:v>
                </c:pt>
                <c:pt idx="7792">
                  <c:v>-7.3878750000000003E-3</c:v>
                </c:pt>
                <c:pt idx="7793">
                  <c:v>-1.2322712E-2</c:v>
                </c:pt>
                <c:pt idx="7794">
                  <c:v>-8.9580170000000004E-3</c:v>
                </c:pt>
                <c:pt idx="7795">
                  <c:v>-8.0597329999999995E-3</c:v>
                </c:pt>
                <c:pt idx="7796">
                  <c:v>-2.910349E-3</c:v>
                </c:pt>
                <c:pt idx="7797">
                  <c:v>-4.827825E-3</c:v>
                </c:pt>
                <c:pt idx="7798">
                  <c:v>-6.9289659999999999E-3</c:v>
                </c:pt>
                <c:pt idx="7799">
                  <c:v>-3.722787E-3</c:v>
                </c:pt>
                <c:pt idx="7800">
                  <c:v>-1.5231559999999999E-3</c:v>
                </c:pt>
                <c:pt idx="7801">
                  <c:v>-5.8039210000000001E-3</c:v>
                </c:pt>
                <c:pt idx="7802">
                  <c:v>-1.1336999999999999E-4</c:v>
                </c:pt>
                <c:pt idx="7803">
                  <c:v>3.3830940000000001E-3</c:v>
                </c:pt>
                <c:pt idx="7804">
                  <c:v>2.7736010000000001E-3</c:v>
                </c:pt>
                <c:pt idx="7805">
                  <c:v>-3.8044060000000002E-3</c:v>
                </c:pt>
                <c:pt idx="7806">
                  <c:v>3.230148E-3</c:v>
                </c:pt>
                <c:pt idx="7807">
                  <c:v>5.3518890000000003E-3</c:v>
                </c:pt>
                <c:pt idx="7808">
                  <c:v>2.7985649999999998E-3</c:v>
                </c:pt>
                <c:pt idx="7809">
                  <c:v>-2.7559899999999998E-3</c:v>
                </c:pt>
                <c:pt idx="7810">
                  <c:v>2.6177930000000002E-3</c:v>
                </c:pt>
                <c:pt idx="7811">
                  <c:v>2.703015E-3</c:v>
                </c:pt>
                <c:pt idx="7812">
                  <c:v>6.1090470000000003E-3</c:v>
                </c:pt>
                <c:pt idx="7813">
                  <c:v>4.4435059999999998E-3</c:v>
                </c:pt>
                <c:pt idx="7814">
                  <c:v>2.7780019999999999E-3</c:v>
                </c:pt>
                <c:pt idx="7815">
                  <c:v>1.6634690000000001E-3</c:v>
                </c:pt>
                <c:pt idx="7816">
                  <c:v>-1.97954E-4</c:v>
                </c:pt>
                <c:pt idx="7817">
                  <c:v>4.8010659999999997E-3</c:v>
                </c:pt>
                <c:pt idx="7818">
                  <c:v>2.8176569999999999E-3</c:v>
                </c:pt>
                <c:pt idx="7819">
                  <c:v>1.3481249999999999E-3</c:v>
                </c:pt>
                <c:pt idx="7820">
                  <c:v>1.0470740000000001E-3</c:v>
                </c:pt>
                <c:pt idx="7821">
                  <c:v>4.8583230000000003E-3</c:v>
                </c:pt>
                <c:pt idx="7822">
                  <c:v>1.3698079999999999E-3</c:v>
                </c:pt>
                <c:pt idx="7823">
                  <c:v>-1.6667279999999999E-3</c:v>
                </c:pt>
                <c:pt idx="7824">
                  <c:v>-1.6522489999999999E-3</c:v>
                </c:pt>
                <c:pt idx="7825">
                  <c:v>-1.901521E-3</c:v>
                </c:pt>
                <c:pt idx="7826">
                  <c:v>7.3694299999999999E-4</c:v>
                </c:pt>
                <c:pt idx="7827">
                  <c:v>-3.713998E-3</c:v>
                </c:pt>
                <c:pt idx="7828">
                  <c:v>-2.3756340000000002E-3</c:v>
                </c:pt>
                <c:pt idx="7829">
                  <c:v>-4.8212150000000002E-3</c:v>
                </c:pt>
                <c:pt idx="7830">
                  <c:v>-4.7380540000000002E-3</c:v>
                </c:pt>
                <c:pt idx="7831">
                  <c:v>-5.9151710000000003E-3</c:v>
                </c:pt>
                <c:pt idx="7832">
                  <c:v>-6.225347E-3</c:v>
                </c:pt>
                <c:pt idx="7833">
                  <c:v>-6.1036390000000001E-3</c:v>
                </c:pt>
                <c:pt idx="7834">
                  <c:v>-4.0646379999999998E-3</c:v>
                </c:pt>
                <c:pt idx="7835">
                  <c:v>-6.3850510000000001E-3</c:v>
                </c:pt>
                <c:pt idx="7836">
                  <c:v>-5.3188030000000004E-3</c:v>
                </c:pt>
                <c:pt idx="7837">
                  <c:v>-9.0610759999999995E-3</c:v>
                </c:pt>
                <c:pt idx="7838">
                  <c:v>-8.5032340000000001E-3</c:v>
                </c:pt>
                <c:pt idx="7839">
                  <c:v>-6.8390250000000003E-3</c:v>
                </c:pt>
                <c:pt idx="7840">
                  <c:v>-5.3313229999999998E-3</c:v>
                </c:pt>
                <c:pt idx="7841">
                  <c:v>-5.5680779999999997E-3</c:v>
                </c:pt>
                <c:pt idx="7842">
                  <c:v>-2.7100140000000002E-3</c:v>
                </c:pt>
                <c:pt idx="7843">
                  <c:v>-7.8898619999999992E-3</c:v>
                </c:pt>
                <c:pt idx="7844">
                  <c:v>-5.9797219999999998E-3</c:v>
                </c:pt>
                <c:pt idx="7845">
                  <c:v>-3.6435980000000001E-3</c:v>
                </c:pt>
                <c:pt idx="7846">
                  <c:v>-4.8259959999999999E-3</c:v>
                </c:pt>
                <c:pt idx="7847">
                  <c:v>-5.117346E-3</c:v>
                </c:pt>
                <c:pt idx="7848">
                  <c:v>-3.9140590000000001E-3</c:v>
                </c:pt>
                <c:pt idx="7849">
                  <c:v>-3.2509320000000002E-3</c:v>
                </c:pt>
                <c:pt idx="7850">
                  <c:v>-2.829565E-3</c:v>
                </c:pt>
                <c:pt idx="7851">
                  <c:v>-1.743528E-3</c:v>
                </c:pt>
                <c:pt idx="7852">
                  <c:v>-4.3406399999999998E-3</c:v>
                </c:pt>
                <c:pt idx="7853">
                  <c:v>-9.3738700000000003E-4</c:v>
                </c:pt>
                <c:pt idx="7854">
                  <c:v>-8.7752299999999995E-4</c:v>
                </c:pt>
                <c:pt idx="7855">
                  <c:v>-1.014409E-3</c:v>
                </c:pt>
                <c:pt idx="7856">
                  <c:v>2.291347E-3</c:v>
                </c:pt>
                <c:pt idx="7857">
                  <c:v>-2.673318E-3</c:v>
                </c:pt>
                <c:pt idx="7858">
                  <c:v>3.87859E-4</c:v>
                </c:pt>
                <c:pt idx="7859">
                  <c:v>-1.15784E-3</c:v>
                </c:pt>
                <c:pt idx="7860">
                  <c:v>1.727471E-3</c:v>
                </c:pt>
                <c:pt idx="7861">
                  <c:v>-5.562666E-3</c:v>
                </c:pt>
                <c:pt idx="7862">
                  <c:v>-1.588417E-3</c:v>
                </c:pt>
                <c:pt idx="7863">
                  <c:v>-3.8691480000000002E-3</c:v>
                </c:pt>
                <c:pt idx="7864">
                  <c:v>-6.9835339999999996E-3</c:v>
                </c:pt>
                <c:pt idx="7865">
                  <c:v>-4.979771E-3</c:v>
                </c:pt>
                <c:pt idx="7866">
                  <c:v>-3.1073030000000001E-3</c:v>
                </c:pt>
                <c:pt idx="7867">
                  <c:v>-2.990922E-3</c:v>
                </c:pt>
                <c:pt idx="7868">
                  <c:v>-4.4141299999999996E-3</c:v>
                </c:pt>
                <c:pt idx="7869">
                  <c:v>-3.670043E-3</c:v>
                </c:pt>
                <c:pt idx="7870">
                  <c:v>-1.7728780000000001E-3</c:v>
                </c:pt>
                <c:pt idx="7871">
                  <c:v>-2.943869E-3</c:v>
                </c:pt>
                <c:pt idx="7872">
                  <c:v>-8.1543610000000006E-3</c:v>
                </c:pt>
                <c:pt idx="7873">
                  <c:v>-6.9247789999999998E-3</c:v>
                </c:pt>
                <c:pt idx="7874">
                  <c:v>-4.7709939999999998E-3</c:v>
                </c:pt>
                <c:pt idx="7875">
                  <c:v>-5.8972440000000003E-3</c:v>
                </c:pt>
                <c:pt idx="7876">
                  <c:v>-7.2482520000000002E-3</c:v>
                </c:pt>
                <c:pt idx="7877">
                  <c:v>-9.2192569999999998E-3</c:v>
                </c:pt>
                <c:pt idx="7878">
                  <c:v>-5.8997279999999999E-3</c:v>
                </c:pt>
                <c:pt idx="7879">
                  <c:v>-4.9686870000000003E-3</c:v>
                </c:pt>
                <c:pt idx="7880">
                  <c:v>-7.202417E-3</c:v>
                </c:pt>
                <c:pt idx="7881">
                  <c:v>-3.8875799999999999E-3</c:v>
                </c:pt>
                <c:pt idx="7882">
                  <c:v>-5.1376019999999998E-3</c:v>
                </c:pt>
                <c:pt idx="7883">
                  <c:v>-3.7927059999999999E-3</c:v>
                </c:pt>
                <c:pt idx="7884">
                  <c:v>-5.6701809999999998E-3</c:v>
                </c:pt>
                <c:pt idx="7885">
                  <c:v>-1.894883E-3</c:v>
                </c:pt>
                <c:pt idx="7886">
                  <c:v>-4.6054549999999996E-3</c:v>
                </c:pt>
                <c:pt idx="7887">
                  <c:v>-2.859487E-3</c:v>
                </c:pt>
                <c:pt idx="7888">
                  <c:v>-2.9082790000000002E-3</c:v>
                </c:pt>
                <c:pt idx="7889">
                  <c:v>-9.3620800000000001E-4</c:v>
                </c:pt>
                <c:pt idx="7890">
                  <c:v>-4.2384479999999997E-3</c:v>
                </c:pt>
                <c:pt idx="7891">
                  <c:v>-4.7489760000000002E-3</c:v>
                </c:pt>
                <c:pt idx="7892">
                  <c:v>-4.7507499999999998E-3</c:v>
                </c:pt>
                <c:pt idx="7893">
                  <c:v>-1.152819E-3</c:v>
                </c:pt>
                <c:pt idx="7894">
                  <c:v>-5.847835E-3</c:v>
                </c:pt>
                <c:pt idx="7895">
                  <c:v>-4.0230370000000001E-3</c:v>
                </c:pt>
                <c:pt idx="7896">
                  <c:v>-6.0504249999999999E-3</c:v>
                </c:pt>
                <c:pt idx="7897">
                  <c:v>-4.3444039999999996E-3</c:v>
                </c:pt>
                <c:pt idx="7898">
                  <c:v>-8.9062759999999994E-3</c:v>
                </c:pt>
                <c:pt idx="7899">
                  <c:v>-5.8510970000000004E-3</c:v>
                </c:pt>
                <c:pt idx="7900">
                  <c:v>-8.8944760000000001E-3</c:v>
                </c:pt>
                <c:pt idx="7901">
                  <c:v>-6.8584900000000001E-3</c:v>
                </c:pt>
                <c:pt idx="7902">
                  <c:v>-5.5968110000000001E-3</c:v>
                </c:pt>
                <c:pt idx="7903">
                  <c:v>-7.9888619999999994E-3</c:v>
                </c:pt>
                <c:pt idx="7904">
                  <c:v>-2.1874440000000002E-3</c:v>
                </c:pt>
                <c:pt idx="7905">
                  <c:v>-6.6160139999999999E-3</c:v>
                </c:pt>
                <c:pt idx="7906">
                  <c:v>-6.591754E-3</c:v>
                </c:pt>
                <c:pt idx="7907">
                  <c:v>-2.08968E-3</c:v>
                </c:pt>
                <c:pt idx="7908">
                  <c:v>-6.011003E-3</c:v>
                </c:pt>
                <c:pt idx="7909">
                  <c:v>-5.1369529999999997E-3</c:v>
                </c:pt>
                <c:pt idx="7910">
                  <c:v>-4.2479759999999997E-3</c:v>
                </c:pt>
                <c:pt idx="7911">
                  <c:v>-4.7025770000000003E-3</c:v>
                </c:pt>
                <c:pt idx="7912">
                  <c:v>-1.8073989999999999E-3</c:v>
                </c:pt>
                <c:pt idx="7913">
                  <c:v>-3.0116800000000001E-3</c:v>
                </c:pt>
                <c:pt idx="7914">
                  <c:v>-3.089844E-3</c:v>
                </c:pt>
                <c:pt idx="7915">
                  <c:v>-2.600621E-3</c:v>
                </c:pt>
                <c:pt idx="7916">
                  <c:v>-4.8736120000000003E-3</c:v>
                </c:pt>
                <c:pt idx="7917">
                  <c:v>-3.710077E-3</c:v>
                </c:pt>
                <c:pt idx="7918">
                  <c:v>-3.8764649999999999E-3</c:v>
                </c:pt>
                <c:pt idx="7919">
                  <c:v>-4.741459E-3</c:v>
                </c:pt>
                <c:pt idx="7920">
                  <c:v>-4.0988379999999996E-3</c:v>
                </c:pt>
                <c:pt idx="7921">
                  <c:v>-2.9709900000000002E-3</c:v>
                </c:pt>
                <c:pt idx="7922">
                  <c:v>-6.4882259999999997E-3</c:v>
                </c:pt>
                <c:pt idx="7923">
                  <c:v>-3.8570100000000001E-3</c:v>
                </c:pt>
                <c:pt idx="7924">
                  <c:v>-5.4789460000000002E-3</c:v>
                </c:pt>
                <c:pt idx="7925">
                  <c:v>-3.8666690000000001E-3</c:v>
                </c:pt>
                <c:pt idx="7926">
                  <c:v>-6.0205010000000002E-3</c:v>
                </c:pt>
                <c:pt idx="7927">
                  <c:v>-6.5179790000000001E-3</c:v>
                </c:pt>
                <c:pt idx="7928">
                  <c:v>-3.7962339999999999E-3</c:v>
                </c:pt>
                <c:pt idx="7929">
                  <c:v>-4.446045E-3</c:v>
                </c:pt>
                <c:pt idx="7930">
                  <c:v>-5.7577410000000002E-3</c:v>
                </c:pt>
                <c:pt idx="7931">
                  <c:v>-3.7502500000000001E-3</c:v>
                </c:pt>
                <c:pt idx="7932">
                  <c:v>-4.4112149999999996E-3</c:v>
                </c:pt>
                <c:pt idx="7933">
                  <c:v>-4.6676779999999998E-3</c:v>
                </c:pt>
                <c:pt idx="7934">
                  <c:v>-6.1257009999999999E-3</c:v>
                </c:pt>
                <c:pt idx="7935">
                  <c:v>-3.3208600000000001E-3</c:v>
                </c:pt>
                <c:pt idx="7936">
                  <c:v>-4.293575E-3</c:v>
                </c:pt>
                <c:pt idx="7937">
                  <c:v>-3.2027449999999999E-3</c:v>
                </c:pt>
                <c:pt idx="7938">
                  <c:v>-1.073236E-3</c:v>
                </c:pt>
                <c:pt idx="7939">
                  <c:v>-2.9639199999999998E-4</c:v>
                </c:pt>
                <c:pt idx="7940">
                  <c:v>-2.7892900000000003E-4</c:v>
                </c:pt>
                <c:pt idx="7941">
                  <c:v>3.187175E-3</c:v>
                </c:pt>
                <c:pt idx="7942">
                  <c:v>2.5424110000000001E-3</c:v>
                </c:pt>
                <c:pt idx="7943">
                  <c:v>1.2803389999999999E-3</c:v>
                </c:pt>
                <c:pt idx="7944">
                  <c:v>4.8284540000000003E-3</c:v>
                </c:pt>
                <c:pt idx="7945">
                  <c:v>2.859047E-3</c:v>
                </c:pt>
                <c:pt idx="7946">
                  <c:v>5.1472419999999998E-3</c:v>
                </c:pt>
                <c:pt idx="7947">
                  <c:v>1.336259E-3</c:v>
                </c:pt>
                <c:pt idx="7948">
                  <c:v>3.539525E-3</c:v>
                </c:pt>
                <c:pt idx="7949">
                  <c:v>4.7933409999999996E-3</c:v>
                </c:pt>
                <c:pt idx="7950">
                  <c:v>2.3532370000000002E-3</c:v>
                </c:pt>
                <c:pt idx="7951">
                  <c:v>2.0272659999999998E-3</c:v>
                </c:pt>
                <c:pt idx="7952">
                  <c:v>3.0013689999999998E-3</c:v>
                </c:pt>
                <c:pt idx="7953">
                  <c:v>4.0988580000000004E-3</c:v>
                </c:pt>
                <c:pt idx="7954">
                  <c:v>1.2428300000000001E-3</c:v>
                </c:pt>
                <c:pt idx="7955">
                  <c:v>3.7605820000000002E-3</c:v>
                </c:pt>
                <c:pt idx="7956">
                  <c:v>2.3918720000000002E-3</c:v>
                </c:pt>
                <c:pt idx="7957">
                  <c:v>3.7080059999999998E-3</c:v>
                </c:pt>
                <c:pt idx="7958">
                  <c:v>5.7906799999999997E-4</c:v>
                </c:pt>
                <c:pt idx="7959">
                  <c:v>-2.1575959999999999E-3</c:v>
                </c:pt>
                <c:pt idx="7960">
                  <c:v>7.9378000000000001E-4</c:v>
                </c:pt>
                <c:pt idx="7961">
                  <c:v>1.2133099999999999E-4</c:v>
                </c:pt>
                <c:pt idx="7962">
                  <c:v>1.62845E-4</c:v>
                </c:pt>
                <c:pt idx="7963">
                  <c:v>-3.3029930000000002E-3</c:v>
                </c:pt>
                <c:pt idx="7964">
                  <c:v>-6.2417199999999999E-4</c:v>
                </c:pt>
                <c:pt idx="7965">
                  <c:v>-7.2244300000000002E-4</c:v>
                </c:pt>
                <c:pt idx="7966">
                  <c:v>-1.7672720000000001E-3</c:v>
                </c:pt>
                <c:pt idx="7967">
                  <c:v>-1.688974E-3</c:v>
                </c:pt>
                <c:pt idx="7968">
                  <c:v>-6.8487799999999998E-4</c:v>
                </c:pt>
                <c:pt idx="7969">
                  <c:v>-1.9607980000000001E-3</c:v>
                </c:pt>
                <c:pt idx="7970">
                  <c:v>-1.358139E-3</c:v>
                </c:pt>
                <c:pt idx="7971">
                  <c:v>-1.765869E-3</c:v>
                </c:pt>
                <c:pt idx="7972">
                  <c:v>-3.0602509999999999E-3</c:v>
                </c:pt>
                <c:pt idx="7973">
                  <c:v>-1.457561E-3</c:v>
                </c:pt>
                <c:pt idx="7974">
                  <c:v>-3.4461099999999998E-4</c:v>
                </c:pt>
                <c:pt idx="7975">
                  <c:v>3.47012E-4</c:v>
                </c:pt>
                <c:pt idx="7976">
                  <c:v>-1.7793030000000001E-3</c:v>
                </c:pt>
                <c:pt idx="7977">
                  <c:v>-1.368377E-3</c:v>
                </c:pt>
                <c:pt idx="7978">
                  <c:v>2.21466E-4</c:v>
                </c:pt>
                <c:pt idx="7979">
                  <c:v>-1.53915E-3</c:v>
                </c:pt>
                <c:pt idx="7980">
                  <c:v>-1.3070359999999999E-3</c:v>
                </c:pt>
                <c:pt idx="7981">
                  <c:v>3.0124699999999998E-4</c:v>
                </c:pt>
                <c:pt idx="7982">
                  <c:v>-1.8051040000000001E-3</c:v>
                </c:pt>
                <c:pt idx="7983">
                  <c:v>8.4900199999999996E-4</c:v>
                </c:pt>
                <c:pt idx="7984">
                  <c:v>-3.2121599999999998E-4</c:v>
                </c:pt>
                <c:pt idx="7985">
                  <c:v>-1.960392E-3</c:v>
                </c:pt>
                <c:pt idx="7986">
                  <c:v>2.740087E-3</c:v>
                </c:pt>
                <c:pt idx="7987">
                  <c:v>4.2340299999999998E-4</c:v>
                </c:pt>
                <c:pt idx="7988" formatCode="0.00E+00">
                  <c:v>6.1339899999999999E-5</c:v>
                </c:pt>
                <c:pt idx="7989">
                  <c:v>3.5002699999999999E-4</c:v>
                </c:pt>
                <c:pt idx="7990">
                  <c:v>4.8631E-4</c:v>
                </c:pt>
                <c:pt idx="7991">
                  <c:v>2.2115059999999998E-3</c:v>
                </c:pt>
                <c:pt idx="7992">
                  <c:v>-3.7778900000000001E-4</c:v>
                </c:pt>
                <c:pt idx="7993">
                  <c:v>1.53778E-4</c:v>
                </c:pt>
                <c:pt idx="7994">
                  <c:v>-1.1471470000000001E-3</c:v>
                </c:pt>
                <c:pt idx="7995">
                  <c:v>1.679533E-3</c:v>
                </c:pt>
                <c:pt idx="7996">
                  <c:v>-3.48902E-4</c:v>
                </c:pt>
                <c:pt idx="7997">
                  <c:v>-3.8011579999999998E-3</c:v>
                </c:pt>
                <c:pt idx="7998">
                  <c:v>-5.2896599999999996E-4</c:v>
                </c:pt>
                <c:pt idx="7999">
                  <c:v>-3.1327389999999998E-3</c:v>
                </c:pt>
                <c:pt idx="8000">
                  <c:v>-3.8326079999999999E-3</c:v>
                </c:pt>
                <c:pt idx="8001">
                  <c:v>-1.7388309999999999E-3</c:v>
                </c:pt>
                <c:pt idx="8002">
                  <c:v>-2.786298E-3</c:v>
                </c:pt>
                <c:pt idx="8003">
                  <c:v>-3.2201259999999998E-3</c:v>
                </c:pt>
                <c:pt idx="8004">
                  <c:v>1.6673370000000001E-3</c:v>
                </c:pt>
                <c:pt idx="8005">
                  <c:v>-3.8408790000000002E-3</c:v>
                </c:pt>
                <c:pt idx="8006">
                  <c:v>-2.4220169999999998E-3</c:v>
                </c:pt>
                <c:pt idx="8007">
                  <c:v>-4.4651930000000001E-3</c:v>
                </c:pt>
                <c:pt idx="8008">
                  <c:v>-2.5449880000000002E-3</c:v>
                </c:pt>
                <c:pt idx="8009">
                  <c:v>-2.2483120000000001E-3</c:v>
                </c:pt>
                <c:pt idx="8010">
                  <c:v>-3.513871E-3</c:v>
                </c:pt>
                <c:pt idx="8011">
                  <c:v>-4.1101519999999997E-3</c:v>
                </c:pt>
                <c:pt idx="8012">
                  <c:v>-3.7641570000000002E-3</c:v>
                </c:pt>
                <c:pt idx="8013">
                  <c:v>-3.973748E-3</c:v>
                </c:pt>
                <c:pt idx="8014">
                  <c:v>-2.9628499999999999E-3</c:v>
                </c:pt>
                <c:pt idx="8015">
                  <c:v>-6.3961970000000002E-3</c:v>
                </c:pt>
                <c:pt idx="8016">
                  <c:v>-5.2370450000000001E-3</c:v>
                </c:pt>
                <c:pt idx="8017">
                  <c:v>-3.3504609999999999E-3</c:v>
                </c:pt>
                <c:pt idx="8018">
                  <c:v>-3.058028E-3</c:v>
                </c:pt>
                <c:pt idx="8019">
                  <c:v>3.5694299999999997E-4</c:v>
                </c:pt>
                <c:pt idx="8020">
                  <c:v>-2.845953E-3</c:v>
                </c:pt>
                <c:pt idx="8021">
                  <c:v>-1.9727019999999998E-3</c:v>
                </c:pt>
                <c:pt idx="8022">
                  <c:v>-1.122254E-3</c:v>
                </c:pt>
                <c:pt idx="8023">
                  <c:v>1.5582180000000001E-3</c:v>
                </c:pt>
                <c:pt idx="8024">
                  <c:v>-1.57216E-3</c:v>
                </c:pt>
                <c:pt idx="8025">
                  <c:v>2.5562720000000001E-3</c:v>
                </c:pt>
                <c:pt idx="8026">
                  <c:v>3.2800070000000001E-3</c:v>
                </c:pt>
                <c:pt idx="8027">
                  <c:v>2.6403160000000002E-3</c:v>
                </c:pt>
                <c:pt idx="8028">
                  <c:v>2.9422319999999999E-3</c:v>
                </c:pt>
                <c:pt idx="8029">
                  <c:v>4.7997869999999998E-3</c:v>
                </c:pt>
                <c:pt idx="8030">
                  <c:v>5.2149889999999997E-3</c:v>
                </c:pt>
                <c:pt idx="8031">
                  <c:v>4.3771590000000003E-3</c:v>
                </c:pt>
                <c:pt idx="8032">
                  <c:v>5.5196539999999997E-3</c:v>
                </c:pt>
                <c:pt idx="8033">
                  <c:v>5.7446909999999997E-3</c:v>
                </c:pt>
                <c:pt idx="8034">
                  <c:v>6.0553869999999997E-3</c:v>
                </c:pt>
                <c:pt idx="8035">
                  <c:v>5.1991800000000003E-3</c:v>
                </c:pt>
                <c:pt idx="8036">
                  <c:v>3.9007339999999999E-3</c:v>
                </c:pt>
                <c:pt idx="8037">
                  <c:v>5.2980950000000001E-3</c:v>
                </c:pt>
                <c:pt idx="8038">
                  <c:v>5.5940130000000001E-3</c:v>
                </c:pt>
                <c:pt idx="8039">
                  <c:v>2.9553539999999999E-3</c:v>
                </c:pt>
                <c:pt idx="8040">
                  <c:v>3.4376390000000001E-3</c:v>
                </c:pt>
                <c:pt idx="8041">
                  <c:v>3.1324410000000001E-3</c:v>
                </c:pt>
                <c:pt idx="8042">
                  <c:v>5.01294E-4</c:v>
                </c:pt>
                <c:pt idx="8043">
                  <c:v>2.0762879999999999E-3</c:v>
                </c:pt>
                <c:pt idx="8044">
                  <c:v>2.4488439999999999E-3</c:v>
                </c:pt>
                <c:pt idx="8045">
                  <c:v>1.4275220000000001E-3</c:v>
                </c:pt>
                <c:pt idx="8046">
                  <c:v>-7.6557899999999996E-4</c:v>
                </c:pt>
                <c:pt idx="8047">
                  <c:v>-1.0010030000000001E-3</c:v>
                </c:pt>
                <c:pt idx="8048">
                  <c:v>-2.7924619999999999E-3</c:v>
                </c:pt>
                <c:pt idx="8049">
                  <c:v>-3.3293559999999999E-3</c:v>
                </c:pt>
                <c:pt idx="8050">
                  <c:v>-2.6342290000000001E-3</c:v>
                </c:pt>
                <c:pt idx="8051">
                  <c:v>-6.2595899999999998E-3</c:v>
                </c:pt>
                <c:pt idx="8052">
                  <c:v>-5.9264280000000001E-3</c:v>
                </c:pt>
                <c:pt idx="8053">
                  <c:v>-4.3676799999999997E-3</c:v>
                </c:pt>
                <c:pt idx="8054">
                  <c:v>-5.8931390000000004E-3</c:v>
                </c:pt>
                <c:pt idx="8055">
                  <c:v>-5.9578540000000003E-3</c:v>
                </c:pt>
                <c:pt idx="8056">
                  <c:v>-5.6931400000000002E-3</c:v>
                </c:pt>
                <c:pt idx="8057">
                  <c:v>-7.3791860000000003E-3</c:v>
                </c:pt>
                <c:pt idx="8058">
                  <c:v>-6.5831680000000004E-3</c:v>
                </c:pt>
                <c:pt idx="8059">
                  <c:v>-7.9160800000000007E-3</c:v>
                </c:pt>
                <c:pt idx="8060">
                  <c:v>-7.5154089999999998E-3</c:v>
                </c:pt>
                <c:pt idx="8061">
                  <c:v>-5.6189730000000002E-3</c:v>
                </c:pt>
                <c:pt idx="8062">
                  <c:v>-7.5856700000000001E-3</c:v>
                </c:pt>
                <c:pt idx="8063">
                  <c:v>-5.5787120000000004E-3</c:v>
                </c:pt>
                <c:pt idx="8064">
                  <c:v>-6.0534150000000004E-3</c:v>
                </c:pt>
                <c:pt idx="8065">
                  <c:v>-4.5218309999999996E-3</c:v>
                </c:pt>
                <c:pt idx="8066">
                  <c:v>-3.575876E-3</c:v>
                </c:pt>
                <c:pt idx="8067">
                  <c:v>-4.385211E-3</c:v>
                </c:pt>
                <c:pt idx="8068">
                  <c:v>-4.0187779999999998E-3</c:v>
                </c:pt>
                <c:pt idx="8069">
                  <c:v>-2.0597559999999998E-3</c:v>
                </c:pt>
                <c:pt idx="8070">
                  <c:v>-1.65501E-4</c:v>
                </c:pt>
                <c:pt idx="8071">
                  <c:v>2.87769E-4</c:v>
                </c:pt>
                <c:pt idx="8072">
                  <c:v>-6.9284100000000003E-4</c:v>
                </c:pt>
                <c:pt idx="8073">
                  <c:v>8.0625200000000003E-4</c:v>
                </c:pt>
                <c:pt idx="8074">
                  <c:v>1.254427E-3</c:v>
                </c:pt>
                <c:pt idx="8075">
                  <c:v>1.2003649999999999E-3</c:v>
                </c:pt>
                <c:pt idx="8076">
                  <c:v>2.3933689999999998E-3</c:v>
                </c:pt>
                <c:pt idx="8077">
                  <c:v>3.6881980000000002E-3</c:v>
                </c:pt>
                <c:pt idx="8078">
                  <c:v>5.0731530000000004E-3</c:v>
                </c:pt>
                <c:pt idx="8079">
                  <c:v>2.848082E-3</c:v>
                </c:pt>
                <c:pt idx="8080">
                  <c:v>4.002818E-3</c:v>
                </c:pt>
                <c:pt idx="8081">
                  <c:v>3.6691240000000002E-3</c:v>
                </c:pt>
                <c:pt idx="8082">
                  <c:v>5.4545180000000002E-3</c:v>
                </c:pt>
                <c:pt idx="8083">
                  <c:v>4.2201419999999996E-3</c:v>
                </c:pt>
                <c:pt idx="8084">
                  <c:v>3.9660169999999996E-3</c:v>
                </c:pt>
                <c:pt idx="8085">
                  <c:v>4.0965120000000001E-3</c:v>
                </c:pt>
                <c:pt idx="8086">
                  <c:v>7.3704039999999997E-3</c:v>
                </c:pt>
                <c:pt idx="8087">
                  <c:v>4.4273450000000001E-3</c:v>
                </c:pt>
                <c:pt idx="8088">
                  <c:v>1.8688660000000001E-3</c:v>
                </c:pt>
                <c:pt idx="8089">
                  <c:v>3.9514570000000002E-3</c:v>
                </c:pt>
                <c:pt idx="8090">
                  <c:v>2.175101E-3</c:v>
                </c:pt>
                <c:pt idx="8091">
                  <c:v>2.441417E-3</c:v>
                </c:pt>
                <c:pt idx="8092">
                  <c:v>2.7451849999999998E-3</c:v>
                </c:pt>
                <c:pt idx="8093">
                  <c:v>1.4349090000000001E-3</c:v>
                </c:pt>
                <c:pt idx="8094" formatCode="0.00E+00">
                  <c:v>-6.3147900000000006E-5</c:v>
                </c:pt>
                <c:pt idx="8095">
                  <c:v>1.4106450000000001E-3</c:v>
                </c:pt>
                <c:pt idx="8096" formatCode="0.00E+00">
                  <c:v>-7.0703200000000004E-5</c:v>
                </c:pt>
                <c:pt idx="8097">
                  <c:v>-2.2619519999999998E-3</c:v>
                </c:pt>
                <c:pt idx="8098">
                  <c:v>-1.472187E-3</c:v>
                </c:pt>
                <c:pt idx="8099">
                  <c:v>-6.4181299999999998E-4</c:v>
                </c:pt>
                <c:pt idx="8100">
                  <c:v>-2.9756790000000002E-3</c:v>
                </c:pt>
                <c:pt idx="8101">
                  <c:v>-2.7242770000000002E-3</c:v>
                </c:pt>
                <c:pt idx="8102">
                  <c:v>-2.9317269999999999E-3</c:v>
                </c:pt>
                <c:pt idx="8103">
                  <c:v>-4.1738249999999999E-3</c:v>
                </c:pt>
                <c:pt idx="8104">
                  <c:v>-4.9551079999999997E-3</c:v>
                </c:pt>
                <c:pt idx="8105">
                  <c:v>-4.0203390000000004E-3</c:v>
                </c:pt>
                <c:pt idx="8106">
                  <c:v>-7.3168089999999996E-3</c:v>
                </c:pt>
                <c:pt idx="8107">
                  <c:v>-4.9852109999999998E-3</c:v>
                </c:pt>
                <c:pt idx="8108">
                  <c:v>-4.6587859999999998E-3</c:v>
                </c:pt>
                <c:pt idx="8109">
                  <c:v>-5.1623900000000002E-3</c:v>
                </c:pt>
                <c:pt idx="8110">
                  <c:v>-2.3385709999999998E-3</c:v>
                </c:pt>
                <c:pt idx="8111">
                  <c:v>-5.1854910000000004E-3</c:v>
                </c:pt>
                <c:pt idx="8112">
                  <c:v>-3.6661229999999999E-3</c:v>
                </c:pt>
                <c:pt idx="8113">
                  <c:v>-3.3563970000000001E-3</c:v>
                </c:pt>
                <c:pt idx="8114">
                  <c:v>-3.108679E-3</c:v>
                </c:pt>
                <c:pt idx="8115">
                  <c:v>-6.83605E-4</c:v>
                </c:pt>
                <c:pt idx="8116">
                  <c:v>-3.9130220000000004E-3</c:v>
                </c:pt>
                <c:pt idx="8117">
                  <c:v>-3.0911710000000002E-3</c:v>
                </c:pt>
                <c:pt idx="8118">
                  <c:v>7.0600199999999995E-4</c:v>
                </c:pt>
                <c:pt idx="8119">
                  <c:v>-7.1878899999999995E-4</c:v>
                </c:pt>
                <c:pt idx="8120">
                  <c:v>1.3416610000000001E-3</c:v>
                </c:pt>
                <c:pt idx="8121">
                  <c:v>-3.9045900000000001E-4</c:v>
                </c:pt>
                <c:pt idx="8122">
                  <c:v>-1.678957E-3</c:v>
                </c:pt>
                <c:pt idx="8123">
                  <c:v>2.7541409999999999E-3</c:v>
                </c:pt>
                <c:pt idx="8124">
                  <c:v>1.951978E-3</c:v>
                </c:pt>
                <c:pt idx="8125">
                  <c:v>3.59648E-3</c:v>
                </c:pt>
                <c:pt idx="8126">
                  <c:v>2.2302200000000002E-3</c:v>
                </c:pt>
                <c:pt idx="8127">
                  <c:v>3.8041479999999998E-3</c:v>
                </c:pt>
                <c:pt idx="8128">
                  <c:v>2.159139E-3</c:v>
                </c:pt>
                <c:pt idx="8129">
                  <c:v>3.7788729999999999E-3</c:v>
                </c:pt>
                <c:pt idx="8130">
                  <c:v>5.1920279999999996E-3</c:v>
                </c:pt>
                <c:pt idx="8131">
                  <c:v>3.677222E-3</c:v>
                </c:pt>
                <c:pt idx="8132">
                  <c:v>2.663473E-3</c:v>
                </c:pt>
                <c:pt idx="8133">
                  <c:v>2.8930380000000001E-3</c:v>
                </c:pt>
                <c:pt idx="8134">
                  <c:v>1.26179E-3</c:v>
                </c:pt>
                <c:pt idx="8135">
                  <c:v>1.818657E-3</c:v>
                </c:pt>
                <c:pt idx="8136">
                  <c:v>-8.4510499999999997E-4</c:v>
                </c:pt>
                <c:pt idx="8137">
                  <c:v>3.4399700000000002E-4</c:v>
                </c:pt>
                <c:pt idx="8138">
                  <c:v>-2.5314100000000002E-4</c:v>
                </c:pt>
                <c:pt idx="8139">
                  <c:v>1.1498120000000001E-3</c:v>
                </c:pt>
                <c:pt idx="8140">
                  <c:v>7.6583399999999996E-4</c:v>
                </c:pt>
                <c:pt idx="8141">
                  <c:v>-2.7066619999999999E-3</c:v>
                </c:pt>
                <c:pt idx="8142">
                  <c:v>-2.9138739999999999E-3</c:v>
                </c:pt>
                <c:pt idx="8143">
                  <c:v>-2.938375E-3</c:v>
                </c:pt>
                <c:pt idx="8144">
                  <c:v>-2.567929E-3</c:v>
                </c:pt>
                <c:pt idx="8145">
                  <c:v>-3.1301219999999999E-3</c:v>
                </c:pt>
                <c:pt idx="8146">
                  <c:v>-1.4695719999999999E-3</c:v>
                </c:pt>
                <c:pt idx="8147">
                  <c:v>-3.8451119999999999E-3</c:v>
                </c:pt>
                <c:pt idx="8148">
                  <c:v>-4.0118080000000004E-3</c:v>
                </c:pt>
                <c:pt idx="8149">
                  <c:v>-2.8589259999999999E-3</c:v>
                </c:pt>
                <c:pt idx="8150">
                  <c:v>-5.0402529999999997E-3</c:v>
                </c:pt>
                <c:pt idx="8151">
                  <c:v>-1.540593E-3</c:v>
                </c:pt>
                <c:pt idx="8152">
                  <c:v>-3.1302420000000001E-3</c:v>
                </c:pt>
                <c:pt idx="8153">
                  <c:v>-5.263434E-3</c:v>
                </c:pt>
                <c:pt idx="8154">
                  <c:v>-4.9918999999999996E-3</c:v>
                </c:pt>
                <c:pt idx="8155">
                  <c:v>-4.4315719999999999E-3</c:v>
                </c:pt>
                <c:pt idx="8156">
                  <c:v>-4.3080810000000001E-3</c:v>
                </c:pt>
                <c:pt idx="8157">
                  <c:v>-4.0923660000000001E-3</c:v>
                </c:pt>
                <c:pt idx="8158">
                  <c:v>-2.9599599999999998E-4</c:v>
                </c:pt>
                <c:pt idx="8159">
                  <c:v>-2.3791200000000002E-3</c:v>
                </c:pt>
                <c:pt idx="8160">
                  <c:v>-2.0936069999999999E-3</c:v>
                </c:pt>
                <c:pt idx="8161">
                  <c:v>-2.7125249999999999E-3</c:v>
                </c:pt>
                <c:pt idx="8162">
                  <c:v>-5.5466900000000004E-4</c:v>
                </c:pt>
                <c:pt idx="8163">
                  <c:v>-2.1642829999999999E-3</c:v>
                </c:pt>
                <c:pt idx="8164">
                  <c:v>1.1454449999999999E-3</c:v>
                </c:pt>
                <c:pt idx="8165">
                  <c:v>-1.042608E-3</c:v>
                </c:pt>
                <c:pt idx="8166">
                  <c:v>-1.448228E-3</c:v>
                </c:pt>
                <c:pt idx="8167">
                  <c:v>2.6152100000000002E-4</c:v>
                </c:pt>
                <c:pt idx="8168">
                  <c:v>1.056729E-3</c:v>
                </c:pt>
                <c:pt idx="8169">
                  <c:v>2.0191950000000001E-3</c:v>
                </c:pt>
                <c:pt idx="8170">
                  <c:v>2.8178510000000001E-3</c:v>
                </c:pt>
                <c:pt idx="8171">
                  <c:v>1.9302189999999999E-3</c:v>
                </c:pt>
                <c:pt idx="8172">
                  <c:v>1.226612E-3</c:v>
                </c:pt>
                <c:pt idx="8173">
                  <c:v>-4.2921399999999997E-4</c:v>
                </c:pt>
                <c:pt idx="8174">
                  <c:v>3.1423509999999998E-3</c:v>
                </c:pt>
                <c:pt idx="8175">
                  <c:v>2.722637E-3</c:v>
                </c:pt>
                <c:pt idx="8176">
                  <c:v>1.682939E-3</c:v>
                </c:pt>
                <c:pt idx="8177">
                  <c:v>2.3111780000000001E-3</c:v>
                </c:pt>
                <c:pt idx="8178">
                  <c:v>2.328489E-3</c:v>
                </c:pt>
                <c:pt idx="8179">
                  <c:v>3.2528409999999998E-3</c:v>
                </c:pt>
                <c:pt idx="8180">
                  <c:v>3.5383319999999999E-3</c:v>
                </c:pt>
                <c:pt idx="8181">
                  <c:v>2.2167440000000001E-3</c:v>
                </c:pt>
                <c:pt idx="8182">
                  <c:v>4.566451E-3</c:v>
                </c:pt>
                <c:pt idx="8183">
                  <c:v>3.3437400000000002E-4</c:v>
                </c:pt>
                <c:pt idx="8184">
                  <c:v>3.5149880000000001E-3</c:v>
                </c:pt>
                <c:pt idx="8185">
                  <c:v>1.9233329999999999E-3</c:v>
                </c:pt>
                <c:pt idx="8186">
                  <c:v>1.355015E-3</c:v>
                </c:pt>
                <c:pt idx="8187">
                  <c:v>3.1470439999999999E-3</c:v>
                </c:pt>
                <c:pt idx="8188">
                  <c:v>6.9533799999999999E-4</c:v>
                </c:pt>
                <c:pt idx="8189">
                  <c:v>-6.5256999999999999E-4</c:v>
                </c:pt>
                <c:pt idx="8190">
                  <c:v>2.6068720000000001E-3</c:v>
                </c:pt>
                <c:pt idx="8191" formatCode="0.00E+00">
                  <c:v>-7.5566099999999995E-5</c:v>
                </c:pt>
                <c:pt idx="8192">
                  <c:v>-2.8156930000000002E-3</c:v>
                </c:pt>
                <c:pt idx="8193">
                  <c:v>-2.1815480000000002E-3</c:v>
                </c:pt>
                <c:pt idx="8194">
                  <c:v>-3.68468E-4</c:v>
                </c:pt>
                <c:pt idx="8195" formatCode="0.00E+00">
                  <c:v>9.6815899999999996E-5</c:v>
                </c:pt>
                <c:pt idx="8196">
                  <c:v>-2.1405059999999999E-3</c:v>
                </c:pt>
                <c:pt idx="8197">
                  <c:v>-5.2825799999999998E-4</c:v>
                </c:pt>
                <c:pt idx="8198">
                  <c:v>-2.272362E-3</c:v>
                </c:pt>
                <c:pt idx="8199">
                  <c:v>-1.9417130000000001E-3</c:v>
                </c:pt>
                <c:pt idx="8200">
                  <c:v>-4.9508180000000001E-3</c:v>
                </c:pt>
                <c:pt idx="8201">
                  <c:v>-2.2651009999999998E-3</c:v>
                </c:pt>
                <c:pt idx="8202">
                  <c:v>-2.4523219999999998E-3</c:v>
                </c:pt>
                <c:pt idx="8203">
                  <c:v>-3.0011880000000001E-3</c:v>
                </c:pt>
                <c:pt idx="8204">
                  <c:v>-3.4488650000000002E-3</c:v>
                </c:pt>
                <c:pt idx="8205">
                  <c:v>-5.8208840000000001E-3</c:v>
                </c:pt>
                <c:pt idx="8206">
                  <c:v>-5.2911829999999997E-3</c:v>
                </c:pt>
                <c:pt idx="8207">
                  <c:v>-4.1529590000000003E-3</c:v>
                </c:pt>
                <c:pt idx="8208">
                  <c:v>-5.9601799999999998E-3</c:v>
                </c:pt>
                <c:pt idx="8209">
                  <c:v>-4.5684699999999998E-3</c:v>
                </c:pt>
                <c:pt idx="8210">
                  <c:v>-6.1519849999999996E-3</c:v>
                </c:pt>
                <c:pt idx="8211">
                  <c:v>-8.2860120000000006E-3</c:v>
                </c:pt>
                <c:pt idx="8212">
                  <c:v>-4.0784840000000003E-3</c:v>
                </c:pt>
                <c:pt idx="8213">
                  <c:v>-6.5846960000000001E-3</c:v>
                </c:pt>
                <c:pt idx="8214">
                  <c:v>-3.3127370000000001E-3</c:v>
                </c:pt>
                <c:pt idx="8215">
                  <c:v>-3.8293730000000001E-3</c:v>
                </c:pt>
                <c:pt idx="8216">
                  <c:v>-4.2280479999999999E-3</c:v>
                </c:pt>
                <c:pt idx="8217">
                  <c:v>-3.9302260000000002E-3</c:v>
                </c:pt>
                <c:pt idx="8218">
                  <c:v>-4.2748380000000004E-3</c:v>
                </c:pt>
                <c:pt idx="8219">
                  <c:v>-1.17253E-3</c:v>
                </c:pt>
                <c:pt idx="8220">
                  <c:v>1.290095E-3</c:v>
                </c:pt>
                <c:pt idx="8221">
                  <c:v>-7.5320200000000002E-4</c:v>
                </c:pt>
                <c:pt idx="8222" formatCode="0.00E+00">
                  <c:v>6.8382799999999999E-5</c:v>
                </c:pt>
                <c:pt idx="8223">
                  <c:v>-5.4116799999999997E-4</c:v>
                </c:pt>
                <c:pt idx="8224">
                  <c:v>-1.3550299999999999E-3</c:v>
                </c:pt>
                <c:pt idx="8225">
                  <c:v>2.8833090000000001E-3</c:v>
                </c:pt>
                <c:pt idx="8226">
                  <c:v>4.2353950000000003E-3</c:v>
                </c:pt>
                <c:pt idx="8227">
                  <c:v>-2.04277E-4</c:v>
                </c:pt>
                <c:pt idx="8228">
                  <c:v>2.1904369999999999E-3</c:v>
                </c:pt>
                <c:pt idx="8229">
                  <c:v>5.2894470000000001E-3</c:v>
                </c:pt>
                <c:pt idx="8230">
                  <c:v>7.1137129999999998E-3</c:v>
                </c:pt>
                <c:pt idx="8231">
                  <c:v>6.8826340000000003E-3</c:v>
                </c:pt>
                <c:pt idx="8232">
                  <c:v>8.0839859999999996E-3</c:v>
                </c:pt>
                <c:pt idx="8233">
                  <c:v>5.1750049999999999E-3</c:v>
                </c:pt>
                <c:pt idx="8234">
                  <c:v>5.1337259999999999E-3</c:v>
                </c:pt>
                <c:pt idx="8235">
                  <c:v>6.0070119999999999E-3</c:v>
                </c:pt>
                <c:pt idx="8236">
                  <c:v>4.8690440000000003E-3</c:v>
                </c:pt>
                <c:pt idx="8237">
                  <c:v>5.3829560000000004E-3</c:v>
                </c:pt>
                <c:pt idx="8238">
                  <c:v>6.5435609999999998E-3</c:v>
                </c:pt>
                <c:pt idx="8239">
                  <c:v>4.1310000000000001E-3</c:v>
                </c:pt>
                <c:pt idx="8240">
                  <c:v>3.8521660000000002E-3</c:v>
                </c:pt>
                <c:pt idx="8241">
                  <c:v>3.6442559999999998E-3</c:v>
                </c:pt>
                <c:pt idx="8242">
                  <c:v>4.6464039999999998E-3</c:v>
                </c:pt>
                <c:pt idx="8243">
                  <c:v>8.8956300000000001E-4</c:v>
                </c:pt>
                <c:pt idx="8244" formatCode="0.00E+00">
                  <c:v>4.86127E-6</c:v>
                </c:pt>
                <c:pt idx="8245">
                  <c:v>-4.4067999999999999E-4</c:v>
                </c:pt>
                <c:pt idx="8246">
                  <c:v>-3.6737580000000001E-3</c:v>
                </c:pt>
                <c:pt idx="8247">
                  <c:v>-9.0837600000000002E-4</c:v>
                </c:pt>
                <c:pt idx="8248">
                  <c:v>-3.0535520000000002E-3</c:v>
                </c:pt>
                <c:pt idx="8249">
                  <c:v>-2.8952230000000002E-3</c:v>
                </c:pt>
                <c:pt idx="8250">
                  <c:v>-6.0830270000000004E-3</c:v>
                </c:pt>
                <c:pt idx="8251">
                  <c:v>-4.6593299999999997E-3</c:v>
                </c:pt>
                <c:pt idx="8252">
                  <c:v>-7.2740210000000003E-3</c:v>
                </c:pt>
                <c:pt idx="8253">
                  <c:v>-6.2330149999999997E-3</c:v>
                </c:pt>
                <c:pt idx="8254">
                  <c:v>-6.9478079999999998E-3</c:v>
                </c:pt>
                <c:pt idx="8255">
                  <c:v>-9.4322959999999997E-3</c:v>
                </c:pt>
                <c:pt idx="8256">
                  <c:v>-9.4349599999999992E-3</c:v>
                </c:pt>
                <c:pt idx="8257">
                  <c:v>-6.5201299999999998E-3</c:v>
                </c:pt>
                <c:pt idx="8258">
                  <c:v>-1.1115679999999999E-2</c:v>
                </c:pt>
                <c:pt idx="8259">
                  <c:v>-7.9702920000000003E-3</c:v>
                </c:pt>
                <c:pt idx="8260">
                  <c:v>-1.1158628E-2</c:v>
                </c:pt>
                <c:pt idx="8261">
                  <c:v>-6.708009E-3</c:v>
                </c:pt>
                <c:pt idx="8262">
                  <c:v>-7.7485059999999996E-3</c:v>
                </c:pt>
                <c:pt idx="8263">
                  <c:v>-8.206741E-3</c:v>
                </c:pt>
                <c:pt idx="8264">
                  <c:v>-6.6597109999999996E-3</c:v>
                </c:pt>
                <c:pt idx="8265">
                  <c:v>-4.6142539999999999E-3</c:v>
                </c:pt>
                <c:pt idx="8266">
                  <c:v>-2.8190170000000001E-3</c:v>
                </c:pt>
                <c:pt idx="8267">
                  <c:v>-4.0138989999999996E-3</c:v>
                </c:pt>
                <c:pt idx="8268">
                  <c:v>-1.3616570000000001E-3</c:v>
                </c:pt>
                <c:pt idx="8269">
                  <c:v>-1.0720180000000001E-3</c:v>
                </c:pt>
                <c:pt idx="8270">
                  <c:v>-3.1040099999999999E-3</c:v>
                </c:pt>
                <c:pt idx="8271">
                  <c:v>-5.1320499999999998E-4</c:v>
                </c:pt>
                <c:pt idx="8272">
                  <c:v>7.1184899999999997E-4</c:v>
                </c:pt>
                <c:pt idx="8273">
                  <c:v>-1.7569409999999999E-3</c:v>
                </c:pt>
                <c:pt idx="8274" formatCode="0.00E+00">
                  <c:v>-5.1718699999999997E-5</c:v>
                </c:pt>
                <c:pt idx="8275">
                  <c:v>2.130851E-3</c:v>
                </c:pt>
                <c:pt idx="8276">
                  <c:v>1.715931E-3</c:v>
                </c:pt>
                <c:pt idx="8277">
                  <c:v>-1.688134E-3</c:v>
                </c:pt>
                <c:pt idx="8278">
                  <c:v>2.6946299999999999E-3</c:v>
                </c:pt>
                <c:pt idx="8279">
                  <c:v>4.8258889999999999E-3</c:v>
                </c:pt>
                <c:pt idx="8280">
                  <c:v>2.407738E-3</c:v>
                </c:pt>
                <c:pt idx="8281">
                  <c:v>3.2600630000000001E-3</c:v>
                </c:pt>
                <c:pt idx="8282">
                  <c:v>5.5498489999999999E-3</c:v>
                </c:pt>
                <c:pt idx="8283">
                  <c:v>3.1772380000000002E-3</c:v>
                </c:pt>
                <c:pt idx="8284">
                  <c:v>5.1751419999999998E-3</c:v>
                </c:pt>
                <c:pt idx="8285">
                  <c:v>3.830399E-3</c:v>
                </c:pt>
                <c:pt idx="8286">
                  <c:v>5.1715670000000002E-3</c:v>
                </c:pt>
                <c:pt idx="8287">
                  <c:v>4.0177449999999996E-3</c:v>
                </c:pt>
                <c:pt idx="8288">
                  <c:v>2.39375E-3</c:v>
                </c:pt>
                <c:pt idx="8289">
                  <c:v>6.7758100000000002E-4</c:v>
                </c:pt>
                <c:pt idx="8290">
                  <c:v>4.041953E-3</c:v>
                </c:pt>
                <c:pt idx="8291">
                  <c:v>2.9681239999999999E-3</c:v>
                </c:pt>
                <c:pt idx="8292">
                  <c:v>2.5287019999999999E-3</c:v>
                </c:pt>
                <c:pt idx="8293">
                  <c:v>-5.1622899999999999E-4</c:v>
                </c:pt>
                <c:pt idx="8294">
                  <c:v>-5.3540399999999996E-4</c:v>
                </c:pt>
                <c:pt idx="8295">
                  <c:v>-9.3734500000000002E-4</c:v>
                </c:pt>
                <c:pt idx="8296">
                  <c:v>-3.4772200000000002E-4</c:v>
                </c:pt>
                <c:pt idx="8297">
                  <c:v>-2.9398330000000002E-3</c:v>
                </c:pt>
                <c:pt idx="8298">
                  <c:v>-2.7797770000000002E-3</c:v>
                </c:pt>
                <c:pt idx="8299">
                  <c:v>-1.192898E-3</c:v>
                </c:pt>
                <c:pt idx="8300">
                  <c:v>-3.1098409999999999E-3</c:v>
                </c:pt>
                <c:pt idx="8301">
                  <c:v>-3.6956519999999998E-3</c:v>
                </c:pt>
                <c:pt idx="8302">
                  <c:v>-1.6538060000000001E-3</c:v>
                </c:pt>
                <c:pt idx="8303">
                  <c:v>-4.5083529999999997E-3</c:v>
                </c:pt>
                <c:pt idx="8304">
                  <c:v>-5.9509869999999996E-3</c:v>
                </c:pt>
                <c:pt idx="8305">
                  <c:v>-1.884857E-3</c:v>
                </c:pt>
                <c:pt idx="8306">
                  <c:v>-4.026305E-3</c:v>
                </c:pt>
                <c:pt idx="8307">
                  <c:v>-5.0026009999999997E-3</c:v>
                </c:pt>
                <c:pt idx="8308">
                  <c:v>-7.4100999999999995E-4</c:v>
                </c:pt>
                <c:pt idx="8309">
                  <c:v>-5.6245700000000004E-4</c:v>
                </c:pt>
                <c:pt idx="8310">
                  <c:v>-1.8503619999999999E-3</c:v>
                </c:pt>
                <c:pt idx="8311">
                  <c:v>1.7718269999999999E-3</c:v>
                </c:pt>
                <c:pt idx="8312">
                  <c:v>-7.1503300000000001E-4</c:v>
                </c:pt>
                <c:pt idx="8313">
                  <c:v>-7.7785300000000001E-4</c:v>
                </c:pt>
                <c:pt idx="8314">
                  <c:v>4.9961459999999999E-3</c:v>
                </c:pt>
                <c:pt idx="8315">
                  <c:v>1.572557E-3</c:v>
                </c:pt>
                <c:pt idx="8316">
                  <c:v>1.2268789999999999E-3</c:v>
                </c:pt>
                <c:pt idx="8317">
                  <c:v>4.7921179999999997E-3</c:v>
                </c:pt>
                <c:pt idx="8318">
                  <c:v>1.0092073999999999E-2</c:v>
                </c:pt>
                <c:pt idx="8319">
                  <c:v>1.2824886000000001E-2</c:v>
                </c:pt>
                <c:pt idx="8320">
                  <c:v>4.6204849999999997E-3</c:v>
                </c:pt>
                <c:pt idx="8321">
                  <c:v>-1.284721E-3</c:v>
                </c:pt>
                <c:pt idx="8322">
                  <c:v>2.5568880000000002E-3</c:v>
                </c:pt>
                <c:pt idx="8323">
                  <c:v>-2.194779E-3</c:v>
                </c:pt>
                <c:pt idx="8324">
                  <c:v>3.1115700000000001E-3</c:v>
                </c:pt>
                <c:pt idx="8325">
                  <c:v>1.1735697999999999E-2</c:v>
                </c:pt>
                <c:pt idx="8326">
                  <c:v>9.6003760000000007E-3</c:v>
                </c:pt>
                <c:pt idx="8327">
                  <c:v>6.6954409999999999E-3</c:v>
                </c:pt>
                <c:pt idx="8328">
                  <c:v>4.0991250000000003E-3</c:v>
                </c:pt>
                <c:pt idx="8329">
                  <c:v>1.223694E-3</c:v>
                </c:pt>
                <c:pt idx="8330">
                  <c:v>2.1206469999999998E-3</c:v>
                </c:pt>
                <c:pt idx="8331">
                  <c:v>9.8453570000000008E-3</c:v>
                </c:pt>
                <c:pt idx="8332">
                  <c:v>7.2490410000000003E-3</c:v>
                </c:pt>
                <c:pt idx="8333">
                  <c:v>2.0010000000000002E-3</c:v>
                </c:pt>
                <c:pt idx="8334">
                  <c:v>-2.4431099999999999E-4</c:v>
                </c:pt>
                <c:pt idx="8335">
                  <c:v>2.6623530000000001E-3</c:v>
                </c:pt>
                <c:pt idx="8336">
                  <c:v>1.058598E-3</c:v>
                </c:pt>
                <c:pt idx="8337">
                  <c:v>1.654539E-3</c:v>
                </c:pt>
                <c:pt idx="8338">
                  <c:v>-3.8198000000000003E-4</c:v>
                </c:pt>
                <c:pt idx="8339">
                  <c:v>1.8481000000000001E-3</c:v>
                </c:pt>
                <c:pt idx="8340">
                  <c:v>-6.2517699999999998E-4</c:v>
                </c:pt>
                <c:pt idx="8341">
                  <c:v>-2.5721609999999999E-3</c:v>
                </c:pt>
                <c:pt idx="8342">
                  <c:v>-6.3284699999999997E-4</c:v>
                </c:pt>
                <c:pt idx="8343">
                  <c:v>-2.1522870000000001E-3</c:v>
                </c:pt>
                <c:pt idx="8344">
                  <c:v>4.31512E-4</c:v>
                </c:pt>
                <c:pt idx="8345">
                  <c:v>-1.545406E-3</c:v>
                </c:pt>
                <c:pt idx="8346">
                  <c:v>-2.2780420000000001E-3</c:v>
                </c:pt>
                <c:pt idx="8347">
                  <c:v>-2.7614409999999999E-3</c:v>
                </c:pt>
                <c:pt idx="8348">
                  <c:v>-2.3410099999999999E-4</c:v>
                </c:pt>
                <c:pt idx="8349">
                  <c:v>-1.8938729999999999E-3</c:v>
                </c:pt>
                <c:pt idx="8350">
                  <c:v>-1.015829E-3</c:v>
                </c:pt>
                <c:pt idx="8351">
                  <c:v>-4.5289100000000002E-4</c:v>
                </c:pt>
                <c:pt idx="8352">
                  <c:v>-3.7658629999999999E-3</c:v>
                </c:pt>
                <c:pt idx="8353">
                  <c:v>-1.0557050000000001E-3</c:v>
                </c:pt>
                <c:pt idx="8354">
                  <c:v>2.6783129999999999E-3</c:v>
                </c:pt>
                <c:pt idx="8355">
                  <c:v>3.7331209999999998E-3</c:v>
                </c:pt>
                <c:pt idx="8356">
                  <c:v>5.5070520000000001E-3</c:v>
                </c:pt>
                <c:pt idx="8357">
                  <c:v>1.0115618E-2</c:v>
                </c:pt>
                <c:pt idx="8358">
                  <c:v>8.2026689999999992E-3</c:v>
                </c:pt>
                <c:pt idx="8359">
                  <c:v>5.1784699999999999E-4</c:v>
                </c:pt>
                <c:pt idx="8360">
                  <c:v>5.1871670000000003E-3</c:v>
                </c:pt>
                <c:pt idx="8361">
                  <c:v>5.8474039999999996E-3</c:v>
                </c:pt>
                <c:pt idx="8362">
                  <c:v>3.0148660000000002E-3</c:v>
                </c:pt>
                <c:pt idx="8363">
                  <c:v>5.14797E-3</c:v>
                </c:pt>
                <c:pt idx="8364">
                  <c:v>5.7953839999999998E-3</c:v>
                </c:pt>
                <c:pt idx="8365">
                  <c:v>5.5592150000000002E-3</c:v>
                </c:pt>
                <c:pt idx="8366">
                  <c:v>2.944524E-3</c:v>
                </c:pt>
                <c:pt idx="8367">
                  <c:v>5.6952319999999997E-3</c:v>
                </c:pt>
                <c:pt idx="8368">
                  <c:v>4.9524759999999999E-3</c:v>
                </c:pt>
                <c:pt idx="8369">
                  <c:v>2.8156900000000001E-4</c:v>
                </c:pt>
                <c:pt idx="8370">
                  <c:v>4.2675220000000002E-3</c:v>
                </c:pt>
                <c:pt idx="8371">
                  <c:v>3.062164E-3</c:v>
                </c:pt>
                <c:pt idx="8372">
                  <c:v>1.959616E-3</c:v>
                </c:pt>
                <c:pt idx="8373">
                  <c:v>-1.9049900000000001E-4</c:v>
                </c:pt>
                <c:pt idx="8374">
                  <c:v>-3.644619E-3</c:v>
                </c:pt>
                <c:pt idx="8375">
                  <c:v>3.8230109999999999E-3</c:v>
                </c:pt>
                <c:pt idx="8376">
                  <c:v>1.0408069999999999E-3</c:v>
                </c:pt>
                <c:pt idx="8377">
                  <c:v>-4.059661E-3</c:v>
                </c:pt>
                <c:pt idx="8378">
                  <c:v>-1.7855880000000001E-3</c:v>
                </c:pt>
                <c:pt idx="8379">
                  <c:v>-4.4691490000000004E-3</c:v>
                </c:pt>
                <c:pt idx="8380">
                  <c:v>-4.8547750000000004E-3</c:v>
                </c:pt>
                <c:pt idx="8381">
                  <c:v>-1.666154E-3</c:v>
                </c:pt>
                <c:pt idx="8382">
                  <c:v>-2.8589829999999998E-3</c:v>
                </c:pt>
                <c:pt idx="8383">
                  <c:v>-1.9521059999999999E-3</c:v>
                </c:pt>
                <c:pt idx="8384">
                  <c:v>-3.8866259999999998E-3</c:v>
                </c:pt>
                <c:pt idx="8385">
                  <c:v>-8.5487559999999994E-3</c:v>
                </c:pt>
                <c:pt idx="8386">
                  <c:v>-9.0963020000000006E-3</c:v>
                </c:pt>
                <c:pt idx="8387">
                  <c:v>-6.6826460000000004E-3</c:v>
                </c:pt>
                <c:pt idx="8388">
                  <c:v>-5.9817009999999999E-3</c:v>
                </c:pt>
                <c:pt idx="8389">
                  <c:v>-5.1385780000000004E-3</c:v>
                </c:pt>
                <c:pt idx="8390">
                  <c:v>-9.4931129999999992E-3</c:v>
                </c:pt>
                <c:pt idx="8391">
                  <c:v>-1.0508221999999999E-2</c:v>
                </c:pt>
                <c:pt idx="8392">
                  <c:v>-6.4098829999999999E-3</c:v>
                </c:pt>
                <c:pt idx="8393">
                  <c:v>-3.325822E-3</c:v>
                </c:pt>
                <c:pt idx="8394">
                  <c:v>-1.3750765E-2</c:v>
                </c:pt>
                <c:pt idx="8395">
                  <c:v>-4.431936E-3</c:v>
                </c:pt>
                <c:pt idx="8396">
                  <c:v>-9.7305610000000004E-3</c:v>
                </c:pt>
                <c:pt idx="8397">
                  <c:v>-1.0958030000000001E-2</c:v>
                </c:pt>
                <c:pt idx="8398">
                  <c:v>-4.4657760000000003E-3</c:v>
                </c:pt>
                <c:pt idx="8399">
                  <c:v>-7.5035750000000002E-3</c:v>
                </c:pt>
                <c:pt idx="8400">
                  <c:v>-3.1216099999999999E-3</c:v>
                </c:pt>
                <c:pt idx="8401">
                  <c:v>-1.7477040000000001E-3</c:v>
                </c:pt>
                <c:pt idx="8402">
                  <c:v>-1.5823219999999999E-3</c:v>
                </c:pt>
                <c:pt idx="8403">
                  <c:v>-6.4305839999999996E-3</c:v>
                </c:pt>
                <c:pt idx="8404">
                  <c:v>-2.5064169999999999E-3</c:v>
                </c:pt>
                <c:pt idx="8405">
                  <c:v>6.43853E-4</c:v>
                </c:pt>
                <c:pt idx="8406">
                  <c:v>1.9511100000000001E-4</c:v>
                </c:pt>
                <c:pt idx="8407">
                  <c:v>4.586428E-3</c:v>
                </c:pt>
                <c:pt idx="8408">
                  <c:v>7.2320120000000003E-3</c:v>
                </c:pt>
                <c:pt idx="8409">
                  <c:v>5.2502169999999997E-3</c:v>
                </c:pt>
                <c:pt idx="8410">
                  <c:v>1.1611178E-2</c:v>
                </c:pt>
                <c:pt idx="8411">
                  <c:v>5.9508060000000003E-3</c:v>
                </c:pt>
                <c:pt idx="8412">
                  <c:v>2.830113E-3</c:v>
                </c:pt>
                <c:pt idx="8413">
                  <c:v>6.8156409999999999E-3</c:v>
                </c:pt>
                <c:pt idx="8414">
                  <c:v>6.7200330000000003E-3</c:v>
                </c:pt>
                <c:pt idx="8415">
                  <c:v>9.064964E-3</c:v>
                </c:pt>
                <c:pt idx="8416">
                  <c:v>8.2737390000000004E-3</c:v>
                </c:pt>
                <c:pt idx="8417">
                  <c:v>1.0220315000000001E-2</c:v>
                </c:pt>
                <c:pt idx="8418">
                  <c:v>1.0183563E-2</c:v>
                </c:pt>
                <c:pt idx="8419">
                  <c:v>-6.8288799999999998E-4</c:v>
                </c:pt>
                <c:pt idx="8420">
                  <c:v>7.9854350000000008E-3</c:v>
                </c:pt>
                <c:pt idx="8421">
                  <c:v>5.9573930000000001E-3</c:v>
                </c:pt>
                <c:pt idx="8422">
                  <c:v>4.6513780000000003E-3</c:v>
                </c:pt>
                <c:pt idx="8423">
                  <c:v>5.0464799999999999E-3</c:v>
                </c:pt>
                <c:pt idx="8424">
                  <c:v>-1.9661549999999998E-3</c:v>
                </c:pt>
                <c:pt idx="8425">
                  <c:v>1.9339590000000001E-3</c:v>
                </c:pt>
                <c:pt idx="8426">
                  <c:v>7.003553E-3</c:v>
                </c:pt>
                <c:pt idx="8427">
                  <c:v>1.199655E-3</c:v>
                </c:pt>
                <c:pt idx="8428">
                  <c:v>9.3120900000000001E-4</c:v>
                </c:pt>
                <c:pt idx="8429">
                  <c:v>3.012949E-3</c:v>
                </c:pt>
                <c:pt idx="8430">
                  <c:v>-3.2952810000000002E-3</c:v>
                </c:pt>
                <c:pt idx="8431">
                  <c:v>1.03422E-3</c:v>
                </c:pt>
                <c:pt idx="8432">
                  <c:v>1.1407469999999999E-3</c:v>
                </c:pt>
                <c:pt idx="8433">
                  <c:v>-1.9562429999999999E-3</c:v>
                </c:pt>
                <c:pt idx="8434">
                  <c:v>1.219843E-3</c:v>
                </c:pt>
                <c:pt idx="8435">
                  <c:v>-1.756222E-3</c:v>
                </c:pt>
                <c:pt idx="8436">
                  <c:v>-9.7651460000000006E-3</c:v>
                </c:pt>
                <c:pt idx="8437">
                  <c:v>-6.5286329999999998E-3</c:v>
                </c:pt>
                <c:pt idx="8438">
                  <c:v>-2.1565209999999998E-3</c:v>
                </c:pt>
                <c:pt idx="8439">
                  <c:v>3.7819399999999999E-4</c:v>
                </c:pt>
                <c:pt idx="8440">
                  <c:v>-3.2807700000000002E-4</c:v>
                </c:pt>
                <c:pt idx="8441">
                  <c:v>-5.5252349999999999E-3</c:v>
                </c:pt>
                <c:pt idx="8442">
                  <c:v>-7.2235329999999999E-3</c:v>
                </c:pt>
                <c:pt idx="8443">
                  <c:v>-9.5248950000000002E-3</c:v>
                </c:pt>
                <c:pt idx="8444">
                  <c:v>-7.6537569999999997E-3</c:v>
                </c:pt>
                <c:pt idx="8445">
                  <c:v>-5.1494829999999998E-3</c:v>
                </c:pt>
                <c:pt idx="8446">
                  <c:v>-7.5671009999999997E-3</c:v>
                </c:pt>
                <c:pt idx="8447">
                  <c:v>-1.083726E-2</c:v>
                </c:pt>
                <c:pt idx="8448">
                  <c:v>-8.94029E-3</c:v>
                </c:pt>
                <c:pt idx="8449">
                  <c:v>-4.859393E-3</c:v>
                </c:pt>
                <c:pt idx="8450">
                  <c:v>-4.2918740000000002E-3</c:v>
                </c:pt>
                <c:pt idx="8451">
                  <c:v>-3.3978509999999999E-3</c:v>
                </c:pt>
                <c:pt idx="8452">
                  <c:v>-9.6746550000000008E-3</c:v>
                </c:pt>
                <c:pt idx="8453">
                  <c:v>-4.9362140000000004E-3</c:v>
                </c:pt>
                <c:pt idx="8454">
                  <c:v>-5.4705800000000001E-4</c:v>
                </c:pt>
                <c:pt idx="8455">
                  <c:v>-2.2561339999999999E-3</c:v>
                </c:pt>
                <c:pt idx="8456">
                  <c:v>-3.7941089999999999E-3</c:v>
                </c:pt>
                <c:pt idx="8457">
                  <c:v>-1.7234399999999999E-3</c:v>
                </c:pt>
                <c:pt idx="8458">
                  <c:v>4.1906419999999996E-3</c:v>
                </c:pt>
                <c:pt idx="8459">
                  <c:v>6.0767019999999998E-3</c:v>
                </c:pt>
                <c:pt idx="8460">
                  <c:v>-1.743404E-3</c:v>
                </c:pt>
                <c:pt idx="8461">
                  <c:v>1.3284500000000001E-4</c:v>
                </c:pt>
                <c:pt idx="8462">
                  <c:v>4.4594159999999999E-3</c:v>
                </c:pt>
                <c:pt idx="8463">
                  <c:v>1.4829629999999999E-3</c:v>
                </c:pt>
                <c:pt idx="8464">
                  <c:v>2.2084079999999998E-3</c:v>
                </c:pt>
                <c:pt idx="8465">
                  <c:v>4.6212960000000004E-3</c:v>
                </c:pt>
                <c:pt idx="8466">
                  <c:v>5.4114560000000003E-3</c:v>
                </c:pt>
                <c:pt idx="8467" formatCode="0.00E+00">
                  <c:v>7.3682499999999998E-5</c:v>
                </c:pt>
                <c:pt idx="8468">
                  <c:v>-1.3497769999999999E-3</c:v>
                </c:pt>
                <c:pt idx="8469">
                  <c:v>2.459227E-3</c:v>
                </c:pt>
                <c:pt idx="8470">
                  <c:v>4.1689759999999996E-3</c:v>
                </c:pt>
                <c:pt idx="8471">
                  <c:v>4.9845590000000004E-3</c:v>
                </c:pt>
                <c:pt idx="8472">
                  <c:v>-4.1473399999999999E-4</c:v>
                </c:pt>
                <c:pt idx="8473">
                  <c:v>-1.8430599999999999E-4</c:v>
                </c:pt>
                <c:pt idx="8474">
                  <c:v>3.4421199999999999E-3</c:v>
                </c:pt>
                <c:pt idx="8475">
                  <c:v>9.1103720000000003E-3</c:v>
                </c:pt>
                <c:pt idx="8476">
                  <c:v>-4.2256739999999996E-3</c:v>
                </c:pt>
                <c:pt idx="8477">
                  <c:v>-7.9048030000000002E-3</c:v>
                </c:pt>
                <c:pt idx="8478">
                  <c:v>-8.9989099999999999E-4</c:v>
                </c:pt>
                <c:pt idx="8479">
                  <c:v>-1.354837E-3</c:v>
                </c:pt>
                <c:pt idx="8480">
                  <c:v>-8.8798499999999999E-4</c:v>
                </c:pt>
                <c:pt idx="8481">
                  <c:v>-7.7901719999999997E-3</c:v>
                </c:pt>
                <c:pt idx="8482">
                  <c:v>-6.7086619999999998E-3</c:v>
                </c:pt>
                <c:pt idx="8483">
                  <c:v>-3.166341E-3</c:v>
                </c:pt>
                <c:pt idx="8484">
                  <c:v>-5.2840860000000003E-3</c:v>
                </c:pt>
                <c:pt idx="8485">
                  <c:v>-7.3527530000000001E-3</c:v>
                </c:pt>
                <c:pt idx="8486">
                  <c:v>-8.4654210000000008E-3</c:v>
                </c:pt>
                <c:pt idx="8487">
                  <c:v>-2.884916E-3</c:v>
                </c:pt>
                <c:pt idx="8488">
                  <c:v>-1.652672E-3</c:v>
                </c:pt>
                <c:pt idx="8489">
                  <c:v>-2.0862440000000001E-3</c:v>
                </c:pt>
                <c:pt idx="8490">
                  <c:v>-6.7726080000000003E-3</c:v>
                </c:pt>
                <c:pt idx="8491">
                  <c:v>-6.9449500000000001E-3</c:v>
                </c:pt>
                <c:pt idx="8492">
                  <c:v>-4.4204299999999998E-4</c:v>
                </c:pt>
                <c:pt idx="8493">
                  <c:v>-4.591655E-3</c:v>
                </c:pt>
                <c:pt idx="8494">
                  <c:v>-6.7654200000000003E-4</c:v>
                </c:pt>
                <c:pt idx="8495">
                  <c:v>-1.5054999999999999E-3</c:v>
                </c:pt>
                <c:pt idx="8496">
                  <c:v>4.6150999999999999E-4</c:v>
                </c:pt>
                <c:pt idx="8497">
                  <c:v>-1.8544569999999999E-3</c:v>
                </c:pt>
                <c:pt idx="8498">
                  <c:v>-3.1921639999999999E-3</c:v>
                </c:pt>
                <c:pt idx="8499">
                  <c:v>-2.2204640000000001E-3</c:v>
                </c:pt>
                <c:pt idx="8500">
                  <c:v>1.480531E-3</c:v>
                </c:pt>
                <c:pt idx="8501">
                  <c:v>3.8090009999999998E-3</c:v>
                </c:pt>
                <c:pt idx="8502">
                  <c:v>5.0955740000000003E-3</c:v>
                </c:pt>
                <c:pt idx="8503">
                  <c:v>5.0330610000000001E-3</c:v>
                </c:pt>
                <c:pt idx="8504">
                  <c:v>-1.0514630000000001E-3</c:v>
                </c:pt>
                <c:pt idx="8505">
                  <c:v>-1.9693219999999999E-3</c:v>
                </c:pt>
                <c:pt idx="8506">
                  <c:v>9.1594699999999996E-4</c:v>
                </c:pt>
                <c:pt idx="8507">
                  <c:v>3.1750049999999998E-3</c:v>
                </c:pt>
                <c:pt idx="8508">
                  <c:v>5.0091240000000002E-3</c:v>
                </c:pt>
                <c:pt idx="8509">
                  <c:v>1.210514E-3</c:v>
                </c:pt>
                <c:pt idx="8510">
                  <c:v>2.88261E-4</c:v>
                </c:pt>
                <c:pt idx="8511">
                  <c:v>5.9411999999999996E-4</c:v>
                </c:pt>
                <c:pt idx="8512">
                  <c:v>8.45789E-4</c:v>
                </c:pt>
                <c:pt idx="8513">
                  <c:v>-4.3526900000000001E-4</c:v>
                </c:pt>
                <c:pt idx="8514">
                  <c:v>1.701918E-3</c:v>
                </c:pt>
                <c:pt idx="8515">
                  <c:v>1.164319E-3</c:v>
                </c:pt>
                <c:pt idx="8516">
                  <c:v>-3.886633E-3</c:v>
                </c:pt>
                <c:pt idx="8517">
                  <c:v>-7.6079509999999999E-3</c:v>
                </c:pt>
                <c:pt idx="8518">
                  <c:v>-4.8616989999999997E-3</c:v>
                </c:pt>
                <c:pt idx="8519">
                  <c:v>-1.0751039999999999E-3</c:v>
                </c:pt>
                <c:pt idx="8520">
                  <c:v>-4.1100429999999999E-3</c:v>
                </c:pt>
                <c:pt idx="8521">
                  <c:v>-4.6588699999999999E-3</c:v>
                </c:pt>
                <c:pt idx="8522">
                  <c:v>-4.8436600000000002E-4</c:v>
                </c:pt>
                <c:pt idx="8523">
                  <c:v>-5.945054E-3</c:v>
                </c:pt>
                <c:pt idx="8524">
                  <c:v>-1.3610432E-2</c:v>
                </c:pt>
                <c:pt idx="8525">
                  <c:v>-7.0893500000000003E-3</c:v>
                </c:pt>
                <c:pt idx="8526">
                  <c:v>-6.23195E-4</c:v>
                </c:pt>
                <c:pt idx="8527">
                  <c:v>-9.7011549999999995E-3</c:v>
                </c:pt>
                <c:pt idx="8528">
                  <c:v>-1.1013827E-2</c:v>
                </c:pt>
                <c:pt idx="8529">
                  <c:v>-4.58757E-3</c:v>
                </c:pt>
                <c:pt idx="8530">
                  <c:v>-2.8008550000000001E-3</c:v>
                </c:pt>
                <c:pt idx="8531">
                  <c:v>-4.2180009999999999E-3</c:v>
                </c:pt>
                <c:pt idx="8532">
                  <c:v>-8.0473609999999994E-3</c:v>
                </c:pt>
                <c:pt idx="8533">
                  <c:v>-8.6426299999999999E-4</c:v>
                </c:pt>
                <c:pt idx="8534">
                  <c:v>9.0882370000000007E-3</c:v>
                </c:pt>
                <c:pt idx="8535">
                  <c:v>-2.2741039999999999E-3</c:v>
                </c:pt>
                <c:pt idx="8536">
                  <c:v>-4.9881320000000002E-3</c:v>
                </c:pt>
                <c:pt idx="8537">
                  <c:v>2.8430009999999999E-3</c:v>
                </c:pt>
                <c:pt idx="8538">
                  <c:v>5.5860570000000002E-3</c:v>
                </c:pt>
                <c:pt idx="8539">
                  <c:v>-1.1723390000000001E-3</c:v>
                </c:pt>
                <c:pt idx="8540">
                  <c:v>-3.7428219999999998E-3</c:v>
                </c:pt>
                <c:pt idx="8541">
                  <c:v>6.7000660000000002E-3</c:v>
                </c:pt>
                <c:pt idx="8542">
                  <c:v>1.3942E-2</c:v>
                </c:pt>
                <c:pt idx="8543">
                  <c:v>-4.26265E-4</c:v>
                </c:pt>
                <c:pt idx="8544">
                  <c:v>6.4476200000000003E-3</c:v>
                </c:pt>
                <c:pt idx="8545">
                  <c:v>1.5783459E-2</c:v>
                </c:pt>
                <c:pt idx="8546">
                  <c:v>-1.6747851000000001E-2</c:v>
                </c:pt>
                <c:pt idx="8547">
                  <c:v>-2.5684533999999998E-2</c:v>
                </c:pt>
                <c:pt idx="8548">
                  <c:v>4.1886759999999997E-3</c:v>
                </c:pt>
                <c:pt idx="8549">
                  <c:v>1.1929548999999999E-2</c:v>
                </c:pt>
                <c:pt idx="8550">
                  <c:v>1.3526381000000001E-2</c:v>
                </c:pt>
                <c:pt idx="8551">
                  <c:v>8.4612149999999994E-3</c:v>
                </c:pt>
                <c:pt idx="8552">
                  <c:v>-1.8320598E-2</c:v>
                </c:pt>
                <c:pt idx="8553" formatCode="0.00E+00">
                  <c:v>3.4517100000000002E-5</c:v>
                </c:pt>
                <c:pt idx="8554">
                  <c:v>1.0738561000000001E-2</c:v>
                </c:pt>
                <c:pt idx="8555">
                  <c:v>-9.5856020000000004E-3</c:v>
                </c:pt>
                <c:pt idx="8556">
                  <c:v>-4.2640739999999996E-3</c:v>
                </c:pt>
                <c:pt idx="8557">
                  <c:v>1.0129879E-2</c:v>
                </c:pt>
                <c:pt idx="8558">
                  <c:v>-1.3022719999999999E-3</c:v>
                </c:pt>
                <c:pt idx="8559">
                  <c:v>-4.6919320000000002E-3</c:v>
                </c:pt>
                <c:pt idx="8560">
                  <c:v>4.5606880000000002E-3</c:v>
                </c:pt>
                <c:pt idx="8561">
                  <c:v>2.1651029999999998E-3</c:v>
                </c:pt>
                <c:pt idx="8562">
                  <c:v>4.7936430000000002E-3</c:v>
                </c:pt>
                <c:pt idx="8563">
                  <c:v>4.202473E-3</c:v>
                </c:pt>
                <c:pt idx="8564">
                  <c:v>-1.0774878999999999E-2</c:v>
                </c:pt>
                <c:pt idx="8565">
                  <c:v>-2.392333E-2</c:v>
                </c:pt>
                <c:pt idx="8566">
                  <c:v>-0.100707322</c:v>
                </c:pt>
                <c:pt idx="8567">
                  <c:v>-1.4065157999999999E-2</c:v>
                </c:pt>
                <c:pt idx="8568">
                  <c:v>1.2876999999999999E-3</c:v>
                </c:pt>
                <c:pt idx="8569">
                  <c:v>2.941264E-2</c:v>
                </c:pt>
                <c:pt idx="8570">
                  <c:v>4.9842815999999998E-2</c:v>
                </c:pt>
                <c:pt idx="8571">
                  <c:v>3.3617279999999999E-2</c:v>
                </c:pt>
                <c:pt idx="8572">
                  <c:v>1.4856644E-2</c:v>
                </c:pt>
                <c:pt idx="8573">
                  <c:v>3.266976E-3</c:v>
                </c:pt>
                <c:pt idx="8574">
                  <c:v>-2.2550880000000001E-3</c:v>
                </c:pt>
                <c:pt idx="8575">
                  <c:v>-5.8451609999999998E-3</c:v>
                </c:pt>
                <c:pt idx="8576">
                  <c:v>-2.711153E-3</c:v>
                </c:pt>
                <c:pt idx="8577">
                  <c:v>6.8428120000000002E-3</c:v>
                </c:pt>
                <c:pt idx="8578">
                  <c:v>2.6366150000000001E-3</c:v>
                </c:pt>
                <c:pt idx="8579">
                  <c:v>9.6115299999999996E-4</c:v>
                </c:pt>
                <c:pt idx="8580">
                  <c:v>-2.39134E-4</c:v>
                </c:pt>
                <c:pt idx="8581">
                  <c:v>-5.358153E-3</c:v>
                </c:pt>
                <c:pt idx="8582">
                  <c:v>-9.2801900000000007E-3</c:v>
                </c:pt>
                <c:pt idx="8583">
                  <c:v>-9.2639360000000004E-3</c:v>
                </c:pt>
                <c:pt idx="8584">
                  <c:v>-1.4214486E-2</c:v>
                </c:pt>
                <c:pt idx="8585">
                  <c:v>-1.272215E-2</c:v>
                </c:pt>
                <c:pt idx="8586">
                  <c:v>-1.480714E-2</c:v>
                </c:pt>
                <c:pt idx="8587">
                  <c:v>-5.9045820000000002E-3</c:v>
                </c:pt>
                <c:pt idx="8588">
                  <c:v>-1.2057815E-2</c:v>
                </c:pt>
                <c:pt idx="8589">
                  <c:v>-2.0543391000000001E-2</c:v>
                </c:pt>
                <c:pt idx="8590">
                  <c:v>-5.5556520000000003E-3</c:v>
                </c:pt>
                <c:pt idx="8591">
                  <c:v>3.1473100000000001E-4</c:v>
                </c:pt>
                <c:pt idx="8592">
                  <c:v>-2.9753690999999999E-2</c:v>
                </c:pt>
                <c:pt idx="8593">
                  <c:v>-3.0323750999999999E-2</c:v>
                </c:pt>
                <c:pt idx="8594">
                  <c:v>-2.55018E-3</c:v>
                </c:pt>
                <c:pt idx="8595">
                  <c:v>-6.1659749999999998E-3</c:v>
                </c:pt>
                <c:pt idx="8596">
                  <c:v>-1.6989062999999999E-2</c:v>
                </c:pt>
                <c:pt idx="8597">
                  <c:v>-1.5880189999999999E-2</c:v>
                </c:pt>
                <c:pt idx="8598">
                  <c:v>-1.1735247000000001E-2</c:v>
                </c:pt>
                <c:pt idx="8599">
                  <c:v>-5.4828749999999999E-3</c:v>
                </c:pt>
                <c:pt idx="8600">
                  <c:v>-9.8874770000000004E-3</c:v>
                </c:pt>
                <c:pt idx="8601">
                  <c:v>-1.5276431E-2</c:v>
                </c:pt>
                <c:pt idx="8602">
                  <c:v>-1.0097115E-2</c:v>
                </c:pt>
                <c:pt idx="8603">
                  <c:v>-7.7547730000000004E-3</c:v>
                </c:pt>
                <c:pt idx="8604">
                  <c:v>-1.2945539000000001E-2</c:v>
                </c:pt>
                <c:pt idx="8605">
                  <c:v>-2.7377159999999998E-3</c:v>
                </c:pt>
                <c:pt idx="8606">
                  <c:v>-4.0461270000000001E-3</c:v>
                </c:pt>
                <c:pt idx="8607">
                  <c:v>-3.4048339999999998E-3</c:v>
                </c:pt>
                <c:pt idx="8608">
                  <c:v>-8.9453799999999995E-4</c:v>
                </c:pt>
                <c:pt idx="8609">
                  <c:v>-3.1176239999999998E-3</c:v>
                </c:pt>
                <c:pt idx="8610">
                  <c:v>-4.2316239999999998E-3</c:v>
                </c:pt>
                <c:pt idx="8611">
                  <c:v>-7.7949099999999999E-4</c:v>
                </c:pt>
                <c:pt idx="8612">
                  <c:v>-2.5116119999999999E-3</c:v>
                </c:pt>
                <c:pt idx="8613">
                  <c:v>-9.1357199999999997E-4</c:v>
                </c:pt>
                <c:pt idx="8614">
                  <c:v>1.5320080000000001E-3</c:v>
                </c:pt>
                <c:pt idx="8615">
                  <c:v>-1.441988E-3</c:v>
                </c:pt>
                <c:pt idx="8616">
                  <c:v>-1.3157539999999999E-3</c:v>
                </c:pt>
                <c:pt idx="8617">
                  <c:v>2.1815810000000001E-3</c:v>
                </c:pt>
                <c:pt idx="8618">
                  <c:v>1.906743E-3</c:v>
                </c:pt>
                <c:pt idx="8619">
                  <c:v>9.2288099999999996E-4</c:v>
                </c:pt>
                <c:pt idx="8620">
                  <c:v>4.38792E-3</c:v>
                </c:pt>
                <c:pt idx="8621">
                  <c:v>2.1782170000000001E-3</c:v>
                </c:pt>
                <c:pt idx="8622">
                  <c:v>2.0890010000000001E-3</c:v>
                </c:pt>
                <c:pt idx="8623">
                  <c:v>-2.8438500000000001E-4</c:v>
                </c:pt>
                <c:pt idx="8624">
                  <c:v>5.5822930000000003E-3</c:v>
                </c:pt>
                <c:pt idx="8625">
                  <c:v>8.1467239999999993E-3</c:v>
                </c:pt>
                <c:pt idx="8626">
                  <c:v>4.2198920000000003E-3</c:v>
                </c:pt>
                <c:pt idx="8627">
                  <c:v>2.0644719999999999E-3</c:v>
                </c:pt>
                <c:pt idx="8628">
                  <c:v>8.2672409999999998E-3</c:v>
                </c:pt>
                <c:pt idx="8629">
                  <c:v>6.0406949999999996E-3</c:v>
                </c:pt>
                <c:pt idx="8630">
                  <c:v>4.8779590000000003E-3</c:v>
                </c:pt>
                <c:pt idx="8631">
                  <c:v>2.0744259999999999E-3</c:v>
                </c:pt>
                <c:pt idx="8632">
                  <c:v>8.8444479999999995E-3</c:v>
                </c:pt>
                <c:pt idx="8633">
                  <c:v>1.0081002E-2</c:v>
                </c:pt>
                <c:pt idx="8634">
                  <c:v>4.8406999999999999E-3</c:v>
                </c:pt>
                <c:pt idx="8635">
                  <c:v>3.4606390000000002E-3</c:v>
                </c:pt>
                <c:pt idx="8636">
                  <c:v>6.6063659999999998E-3</c:v>
                </c:pt>
                <c:pt idx="8637">
                  <c:v>8.3462380000000006E-3</c:v>
                </c:pt>
                <c:pt idx="8638">
                  <c:v>7.5020160000000002E-3</c:v>
                </c:pt>
                <c:pt idx="8639">
                  <c:v>5.0873089999999999E-3</c:v>
                </c:pt>
                <c:pt idx="8640">
                  <c:v>1.0656245E-2</c:v>
                </c:pt>
                <c:pt idx="8641">
                  <c:v>8.0395350000000004E-3</c:v>
                </c:pt>
                <c:pt idx="8642">
                  <c:v>6.7537609999999996E-3</c:v>
                </c:pt>
                <c:pt idx="8643">
                  <c:v>8.1740119999999996E-3</c:v>
                </c:pt>
                <c:pt idx="8644">
                  <c:v>7.6834579999999998E-3</c:v>
                </c:pt>
                <c:pt idx="8645">
                  <c:v>6.5091999999999997E-3</c:v>
                </c:pt>
                <c:pt idx="8646">
                  <c:v>5.3714970000000003E-3</c:v>
                </c:pt>
                <c:pt idx="8647">
                  <c:v>7.079353E-3</c:v>
                </c:pt>
                <c:pt idx="8648">
                  <c:v>4.8518850000000002E-3</c:v>
                </c:pt>
                <c:pt idx="8649">
                  <c:v>6.5739969999999998E-3</c:v>
                </c:pt>
                <c:pt idx="8650">
                  <c:v>2.8423760000000002E-3</c:v>
                </c:pt>
                <c:pt idx="8651">
                  <c:v>7.1129560000000001E-3</c:v>
                </c:pt>
                <c:pt idx="8652">
                  <c:v>6.9294650000000001E-3</c:v>
                </c:pt>
                <c:pt idx="8653">
                  <c:v>2.0939769999999999E-3</c:v>
                </c:pt>
                <c:pt idx="8654" formatCode="0.00E+00">
                  <c:v>6.7577500000000001E-5</c:v>
                </c:pt>
                <c:pt idx="8655" formatCode="0.00E+00">
                  <c:v>-8.2494499999999994E-5</c:v>
                </c:pt>
                <c:pt idx="8656">
                  <c:v>4.705603E-3</c:v>
                </c:pt>
                <c:pt idx="8657">
                  <c:v>2.3633299999999999E-3</c:v>
                </c:pt>
                <c:pt idx="8658">
                  <c:v>2.0184510000000001E-3</c:v>
                </c:pt>
                <c:pt idx="8659">
                  <c:v>3.883535E-3</c:v>
                </c:pt>
                <c:pt idx="8660">
                  <c:v>2.4206610000000002E-3</c:v>
                </c:pt>
                <c:pt idx="8661">
                  <c:v>-6.4014699999999998E-4</c:v>
                </c:pt>
                <c:pt idx="8662">
                  <c:v>2.6187630000000001E-3</c:v>
                </c:pt>
                <c:pt idx="8663">
                  <c:v>5.1567139999999997E-3</c:v>
                </c:pt>
                <c:pt idx="8664">
                  <c:v>2.491156E-3</c:v>
                </c:pt>
                <c:pt idx="8665">
                  <c:v>1.730636E-3</c:v>
                </c:pt>
                <c:pt idx="8666">
                  <c:v>5.071837E-3</c:v>
                </c:pt>
                <c:pt idx="8667">
                  <c:v>2.8087559999999999E-3</c:v>
                </c:pt>
                <c:pt idx="8668">
                  <c:v>1.7211209999999999E-3</c:v>
                </c:pt>
                <c:pt idx="8669">
                  <c:v>6.9153840000000001E-3</c:v>
                </c:pt>
                <c:pt idx="8670">
                  <c:v>7.0304319999999997E-3</c:v>
                </c:pt>
                <c:pt idx="8671">
                  <c:v>8.3039919999999996E-3</c:v>
                </c:pt>
                <c:pt idx="8672">
                  <c:v>4.9321640000000002E-3</c:v>
                </c:pt>
                <c:pt idx="8673">
                  <c:v>2.871775E-3</c:v>
                </c:pt>
                <c:pt idx="8674">
                  <c:v>1.0736623000000001E-2</c:v>
                </c:pt>
                <c:pt idx="8675">
                  <c:v>1.2474699000000001E-2</c:v>
                </c:pt>
                <c:pt idx="8676">
                  <c:v>4.4138429999999998E-3</c:v>
                </c:pt>
                <c:pt idx="8677">
                  <c:v>9.1987670000000001E-3</c:v>
                </c:pt>
                <c:pt idx="8678">
                  <c:v>1.382095E-2</c:v>
                </c:pt>
                <c:pt idx="8679">
                  <c:v>6.2060049999999997E-3</c:v>
                </c:pt>
                <c:pt idx="8680">
                  <c:v>4.2917249999999997E-3</c:v>
                </c:pt>
                <c:pt idx="8681">
                  <c:v>8.4102770000000007E-3</c:v>
                </c:pt>
                <c:pt idx="8682">
                  <c:v>1.2378386999999999E-2</c:v>
                </c:pt>
                <c:pt idx="8683">
                  <c:v>1.4366657E-2</c:v>
                </c:pt>
                <c:pt idx="8684">
                  <c:v>1.3438013E-2</c:v>
                </c:pt>
                <c:pt idx="8685">
                  <c:v>1.1308472999999999E-2</c:v>
                </c:pt>
                <c:pt idx="8686">
                  <c:v>1.1601953E-2</c:v>
                </c:pt>
                <c:pt idx="8687">
                  <c:v>1.8081956E-2</c:v>
                </c:pt>
                <c:pt idx="8688">
                  <c:v>1.6747979E-2</c:v>
                </c:pt>
                <c:pt idx="8689">
                  <c:v>1.4694680999999999E-2</c:v>
                </c:pt>
                <c:pt idx="8690">
                  <c:v>1.1855750999999999E-2</c:v>
                </c:pt>
                <c:pt idx="8691">
                  <c:v>1.5186666999999999E-2</c:v>
                </c:pt>
                <c:pt idx="8692">
                  <c:v>1.2014844E-2</c:v>
                </c:pt>
                <c:pt idx="8693">
                  <c:v>1.6520766999999999E-2</c:v>
                </c:pt>
                <c:pt idx="8694">
                  <c:v>1.5888798999999999E-2</c:v>
                </c:pt>
                <c:pt idx="8695">
                  <c:v>1.4302403E-2</c:v>
                </c:pt>
                <c:pt idx="8696">
                  <c:v>1.5261406999999999E-2</c:v>
                </c:pt>
                <c:pt idx="8697">
                  <c:v>1.4129635999999999E-2</c:v>
                </c:pt>
                <c:pt idx="8698">
                  <c:v>1.0744492E-2</c:v>
                </c:pt>
                <c:pt idx="8699">
                  <c:v>1.0740085E-2</c:v>
                </c:pt>
                <c:pt idx="8700">
                  <c:v>1.4095933999999999E-2</c:v>
                </c:pt>
                <c:pt idx="8701">
                  <c:v>1.8043778999999999E-2</c:v>
                </c:pt>
                <c:pt idx="8702">
                  <c:v>1.5828028000000001E-2</c:v>
                </c:pt>
                <c:pt idx="8703">
                  <c:v>1.363838E-2</c:v>
                </c:pt>
                <c:pt idx="8704">
                  <c:v>1.2449277999999999E-2</c:v>
                </c:pt>
                <c:pt idx="8705">
                  <c:v>9.2328099999999993E-3</c:v>
                </c:pt>
                <c:pt idx="8706">
                  <c:v>8.5965799999999995E-3</c:v>
                </c:pt>
                <c:pt idx="8707">
                  <c:v>1.5447102000000001E-2</c:v>
                </c:pt>
                <c:pt idx="8708">
                  <c:v>1.6731012999999999E-2</c:v>
                </c:pt>
                <c:pt idx="8709">
                  <c:v>7.0927860000000002E-3</c:v>
                </c:pt>
                <c:pt idx="8710">
                  <c:v>4.8565300000000004E-3</c:v>
                </c:pt>
                <c:pt idx="8711">
                  <c:v>3.4848359999999998E-3</c:v>
                </c:pt>
                <c:pt idx="8712">
                  <c:v>7.4145970000000002E-3</c:v>
                </c:pt>
                <c:pt idx="8713">
                  <c:v>1.2818013E-2</c:v>
                </c:pt>
                <c:pt idx="8714">
                  <c:v>8.7753350000000004E-3</c:v>
                </c:pt>
                <c:pt idx="8715">
                  <c:v>2.9299730000000002E-3</c:v>
                </c:pt>
                <c:pt idx="8716">
                  <c:v>7.7813899999999996E-4</c:v>
                </c:pt>
                <c:pt idx="8717">
                  <c:v>1.0011758000000001E-2</c:v>
                </c:pt>
                <c:pt idx="8718">
                  <c:v>-7.7670799999999998E-4</c:v>
                </c:pt>
                <c:pt idx="8719">
                  <c:v>-7.5750820000000003E-3</c:v>
                </c:pt>
                <c:pt idx="8720">
                  <c:v>1.8130015999999999E-2</c:v>
                </c:pt>
                <c:pt idx="8721">
                  <c:v>1.0964323999999999E-2</c:v>
                </c:pt>
                <c:pt idx="8722">
                  <c:v>5.0824670000000002E-3</c:v>
                </c:pt>
                <c:pt idx="8723">
                  <c:v>1.4248797000000001E-2</c:v>
                </c:pt>
                <c:pt idx="8724">
                  <c:v>1.4304700000000001E-3</c:v>
                </c:pt>
                <c:pt idx="8725">
                  <c:v>2.9906989999999999E-3</c:v>
                </c:pt>
                <c:pt idx="8726">
                  <c:v>1.4326178E-2</c:v>
                </c:pt>
                <c:pt idx="8727">
                  <c:v>1.4647011E-2</c:v>
                </c:pt>
                <c:pt idx="8728">
                  <c:v>8.0093479999999995E-3</c:v>
                </c:pt>
                <c:pt idx="8729">
                  <c:v>1.5434755E-2</c:v>
                </c:pt>
                <c:pt idx="8730">
                  <c:v>1.7794846999999999E-2</c:v>
                </c:pt>
                <c:pt idx="8731">
                  <c:v>1.4979378E-2</c:v>
                </c:pt>
                <c:pt idx="8732">
                  <c:v>1.7300322999999999E-2</c:v>
                </c:pt>
                <c:pt idx="8733">
                  <c:v>1.2208742999999999E-2</c:v>
                </c:pt>
                <c:pt idx="8734">
                  <c:v>1.0679556E-2</c:v>
                </c:pt>
                <c:pt idx="8735">
                  <c:v>1.3277883000000001E-2</c:v>
                </c:pt>
                <c:pt idx="8736">
                  <c:v>1.3348989E-2</c:v>
                </c:pt>
                <c:pt idx="8737">
                  <c:v>1.4628952000000001E-2</c:v>
                </c:pt>
                <c:pt idx="8738">
                  <c:v>1.0270690000000001E-2</c:v>
                </c:pt>
                <c:pt idx="8739">
                  <c:v>1.2024213000000001E-2</c:v>
                </c:pt>
                <c:pt idx="8740">
                  <c:v>1.1925677000000001E-2</c:v>
                </c:pt>
                <c:pt idx="8741">
                  <c:v>8.7556170000000003E-3</c:v>
                </c:pt>
                <c:pt idx="8742">
                  <c:v>1.23144E-2</c:v>
                </c:pt>
                <c:pt idx="8743">
                  <c:v>9.6686700000000007E-3</c:v>
                </c:pt>
                <c:pt idx="8744">
                  <c:v>4.9953549999999999E-3</c:v>
                </c:pt>
                <c:pt idx="8745">
                  <c:v>2.2090109999999999E-3</c:v>
                </c:pt>
                <c:pt idx="8746">
                  <c:v>7.9055129999999994E-3</c:v>
                </c:pt>
                <c:pt idx="8747">
                  <c:v>1.1499252E-2</c:v>
                </c:pt>
                <c:pt idx="8748">
                  <c:v>5.8397689999999999E-3</c:v>
                </c:pt>
                <c:pt idx="8749">
                  <c:v>5.8620629999999998E-3</c:v>
                </c:pt>
                <c:pt idx="8750">
                  <c:v>9.2362880000000005E-3</c:v>
                </c:pt>
                <c:pt idx="8751">
                  <c:v>9.5632730000000006E-3</c:v>
                </c:pt>
                <c:pt idx="8752">
                  <c:v>1.0109488E-2</c:v>
                </c:pt>
                <c:pt idx="8753">
                  <c:v>-6.82166E-4</c:v>
                </c:pt>
                <c:pt idx="8754">
                  <c:v>8.3597989999999994E-3</c:v>
                </c:pt>
                <c:pt idx="8755">
                  <c:v>1.9178298999999999E-2</c:v>
                </c:pt>
                <c:pt idx="8756">
                  <c:v>-4.50972E-3</c:v>
                </c:pt>
                <c:pt idx="8757">
                  <c:v>4.7893980000000003E-3</c:v>
                </c:pt>
                <c:pt idx="8758">
                  <c:v>1.8433837000000002E-2</c:v>
                </c:pt>
                <c:pt idx="8759">
                  <c:v>9.5514910000000005E-3</c:v>
                </c:pt>
                <c:pt idx="8760">
                  <c:v>6.9168260000000001E-3</c:v>
                </c:pt>
                <c:pt idx="8761">
                  <c:v>1.8786585000000001E-2</c:v>
                </c:pt>
                <c:pt idx="8762">
                  <c:v>5.6926199999999998E-3</c:v>
                </c:pt>
                <c:pt idx="8763">
                  <c:v>2.2427860000000001E-3</c:v>
                </c:pt>
                <c:pt idx="8764">
                  <c:v>1.3633658999999999E-2</c:v>
                </c:pt>
                <c:pt idx="8765">
                  <c:v>3.2145210000000001E-3</c:v>
                </c:pt>
                <c:pt idx="8766">
                  <c:v>3.6712530000000002E-3</c:v>
                </c:pt>
                <c:pt idx="8767">
                  <c:v>1.7432453000000001E-2</c:v>
                </c:pt>
                <c:pt idx="8768">
                  <c:v>1.1812916E-2</c:v>
                </c:pt>
                <c:pt idx="8769">
                  <c:v>7.056596E-3</c:v>
                </c:pt>
                <c:pt idx="8770">
                  <c:v>7.1535339999999996E-3</c:v>
                </c:pt>
                <c:pt idx="8771">
                  <c:v>9.7398799999999994E-3</c:v>
                </c:pt>
                <c:pt idx="8772">
                  <c:v>5.8764330000000004E-3</c:v>
                </c:pt>
                <c:pt idx="8773">
                  <c:v>6.0974929999999998E-3</c:v>
                </c:pt>
                <c:pt idx="8774">
                  <c:v>1.808472E-3</c:v>
                </c:pt>
                <c:pt idx="8775">
                  <c:v>3.0511679999999999E-3</c:v>
                </c:pt>
                <c:pt idx="8776">
                  <c:v>1.129951E-2</c:v>
                </c:pt>
                <c:pt idx="8777">
                  <c:v>1.4992379E-2</c:v>
                </c:pt>
                <c:pt idx="8778">
                  <c:v>4.5107100000000002E-3</c:v>
                </c:pt>
                <c:pt idx="8779">
                  <c:v>1.2349489999999999E-3</c:v>
                </c:pt>
                <c:pt idx="8780">
                  <c:v>8.9912399999999995E-4</c:v>
                </c:pt>
                <c:pt idx="8781">
                  <c:v>2.183155E-3</c:v>
                </c:pt>
                <c:pt idx="8782">
                  <c:v>2.6686489999999999E-3</c:v>
                </c:pt>
                <c:pt idx="8783">
                  <c:v>-1.3229600000000001E-4</c:v>
                </c:pt>
                <c:pt idx="8784">
                  <c:v>1.04349E-3</c:v>
                </c:pt>
                <c:pt idx="8785">
                  <c:v>1.33556E-3</c:v>
                </c:pt>
                <c:pt idx="8786">
                  <c:v>3.1153499999999998E-3</c:v>
                </c:pt>
                <c:pt idx="8787">
                  <c:v>2.7919300000000002E-3</c:v>
                </c:pt>
                <c:pt idx="8788">
                  <c:v>3.6747680000000001E-3</c:v>
                </c:pt>
                <c:pt idx="8789">
                  <c:v>7.1639670000000003E-3</c:v>
                </c:pt>
                <c:pt idx="8790">
                  <c:v>-1.7091099999999999E-4</c:v>
                </c:pt>
                <c:pt idx="8791">
                  <c:v>3.7774299999999999E-4</c:v>
                </c:pt>
                <c:pt idx="8792">
                  <c:v>6.8332460000000003E-3</c:v>
                </c:pt>
                <c:pt idx="8793" formatCode="0.00E+00">
                  <c:v>1.6286500000000001E-5</c:v>
                </c:pt>
                <c:pt idx="8794">
                  <c:v>3.39861E-4</c:v>
                </c:pt>
                <c:pt idx="8795">
                  <c:v>5.3592420000000002E-3</c:v>
                </c:pt>
                <c:pt idx="8796">
                  <c:v>2.0816889999999998E-3</c:v>
                </c:pt>
                <c:pt idx="8797">
                  <c:v>4.60691E-4</c:v>
                </c:pt>
                <c:pt idx="8798">
                  <c:v>-4.240321E-3</c:v>
                </c:pt>
                <c:pt idx="8799">
                  <c:v>-2.7720930000000002E-3</c:v>
                </c:pt>
                <c:pt idx="8800">
                  <c:v>1.5448910000000001E-3</c:v>
                </c:pt>
                <c:pt idx="8801">
                  <c:v>-3.0078050000000001E-3</c:v>
                </c:pt>
                <c:pt idx="8802">
                  <c:v>-1.0418599999999999E-3</c:v>
                </c:pt>
                <c:pt idx="8803">
                  <c:v>5.7411379999999998E-3</c:v>
                </c:pt>
                <c:pt idx="8804">
                  <c:v>6.7793599999999997E-4</c:v>
                </c:pt>
                <c:pt idx="8805">
                  <c:v>-5.8014620000000003E-3</c:v>
                </c:pt>
                <c:pt idx="8806">
                  <c:v>-1.190198E-3</c:v>
                </c:pt>
                <c:pt idx="8807">
                  <c:v>5.0195509999999997E-3</c:v>
                </c:pt>
                <c:pt idx="8808">
                  <c:v>-3.6160150000000002E-3</c:v>
                </c:pt>
                <c:pt idx="8809">
                  <c:v>-7.1698660000000004E-3</c:v>
                </c:pt>
                <c:pt idx="8810">
                  <c:v>2.9557390000000002E-3</c:v>
                </c:pt>
                <c:pt idx="8811">
                  <c:v>3.107706E-3</c:v>
                </c:pt>
                <c:pt idx="8812">
                  <c:v>2.9319379999999998E-3</c:v>
                </c:pt>
                <c:pt idx="8813">
                  <c:v>2.3870512999999999E-2</c:v>
                </c:pt>
                <c:pt idx="8814">
                  <c:v>6.6009770000000001E-3</c:v>
                </c:pt>
                <c:pt idx="8815">
                  <c:v>-2.6722651E-2</c:v>
                </c:pt>
                <c:pt idx="8816">
                  <c:v>-2.6724409999999998E-3</c:v>
                </c:pt>
                <c:pt idx="8817">
                  <c:v>4.5320589999999997E-3</c:v>
                </c:pt>
                <c:pt idx="8818">
                  <c:v>-6.384771E-3</c:v>
                </c:pt>
                <c:pt idx="8819">
                  <c:v>6.547883E-3</c:v>
                </c:pt>
                <c:pt idx="8820">
                  <c:v>-1.217096E-3</c:v>
                </c:pt>
                <c:pt idx="8821">
                  <c:v>-2.8223050000000002E-3</c:v>
                </c:pt>
                <c:pt idx="8822">
                  <c:v>5.8252460000000001E-3</c:v>
                </c:pt>
                <c:pt idx="8823">
                  <c:v>8.149412E-3</c:v>
                </c:pt>
                <c:pt idx="8824">
                  <c:v>-2.4622200000000002E-3</c:v>
                </c:pt>
                <c:pt idx="8825">
                  <c:v>-1.5461909999999999E-3</c:v>
                </c:pt>
                <c:pt idx="8826">
                  <c:v>-8.8785700000000003E-4</c:v>
                </c:pt>
                <c:pt idx="8827">
                  <c:v>-5.182786E-3</c:v>
                </c:pt>
                <c:pt idx="8828">
                  <c:v>8.1465200000000002E-4</c:v>
                </c:pt>
                <c:pt idx="8829">
                  <c:v>5.2934849999999997E-3</c:v>
                </c:pt>
                <c:pt idx="8830">
                  <c:v>2.20962E-4</c:v>
                </c:pt>
                <c:pt idx="8831">
                  <c:v>-6.0763980000000002E-3</c:v>
                </c:pt>
                <c:pt idx="8832">
                  <c:v>-8.2418149999999996E-3</c:v>
                </c:pt>
                <c:pt idx="8833">
                  <c:v>-2.117318E-3</c:v>
                </c:pt>
                <c:pt idx="8834">
                  <c:v>-2.559137E-3</c:v>
                </c:pt>
                <c:pt idx="8835">
                  <c:v>-3.285839E-3</c:v>
                </c:pt>
                <c:pt idx="8836">
                  <c:v>-3.6927700000000002E-3</c:v>
                </c:pt>
                <c:pt idx="8837">
                  <c:v>-9.9800380000000001E-3</c:v>
                </c:pt>
                <c:pt idx="8838">
                  <c:v>3.635905E-3</c:v>
                </c:pt>
                <c:pt idx="8839">
                  <c:v>1.898269E-3</c:v>
                </c:pt>
                <c:pt idx="8840">
                  <c:v>-4.184124E-3</c:v>
                </c:pt>
                <c:pt idx="8841">
                  <c:v>-6.7487320000000003E-3</c:v>
                </c:pt>
                <c:pt idx="8842">
                  <c:v>-1.7941466E-2</c:v>
                </c:pt>
                <c:pt idx="8843">
                  <c:v>-1.2828300000000001E-2</c:v>
                </c:pt>
                <c:pt idx="8844">
                  <c:v>7.8420920000000002E-3</c:v>
                </c:pt>
                <c:pt idx="8845">
                  <c:v>-1.4020580000000001E-3</c:v>
                </c:pt>
                <c:pt idx="8846">
                  <c:v>-5.3802880000000004E-3</c:v>
                </c:pt>
                <c:pt idx="8847">
                  <c:v>3.0783347999999999E-2</c:v>
                </c:pt>
                <c:pt idx="8848">
                  <c:v>1.8576910000000001E-3</c:v>
                </c:pt>
                <c:pt idx="8849">
                  <c:v>-2.2987982000000001E-2</c:v>
                </c:pt>
                <c:pt idx="8850">
                  <c:v>9.9390750000000003E-3</c:v>
                </c:pt>
                <c:pt idx="8851">
                  <c:v>1.2766461E-2</c:v>
                </c:pt>
                <c:pt idx="8852">
                  <c:v>5.1751200000000001E-3</c:v>
                </c:pt>
                <c:pt idx="8853">
                  <c:v>1.1199891999999999E-2</c:v>
                </c:pt>
                <c:pt idx="8854">
                  <c:v>4.4213489999999998E-3</c:v>
                </c:pt>
                <c:pt idx="8855">
                  <c:v>-3.0561299999999998E-3</c:v>
                </c:pt>
                <c:pt idx="8856">
                  <c:v>6.8561560000000004E-3</c:v>
                </c:pt>
                <c:pt idx="8857">
                  <c:v>1.3801752E-2</c:v>
                </c:pt>
                <c:pt idx="8858">
                  <c:v>5.0165169999999999E-3</c:v>
                </c:pt>
                <c:pt idx="8859">
                  <c:v>1.5008300000000001E-3</c:v>
                </c:pt>
                <c:pt idx="8860">
                  <c:v>3.0864759999999999E-3</c:v>
                </c:pt>
                <c:pt idx="8861">
                  <c:v>4.8574780000000001E-3</c:v>
                </c:pt>
                <c:pt idx="8862">
                  <c:v>4.03607E-4</c:v>
                </c:pt>
                <c:pt idx="8863">
                  <c:v>2.7971820000000001E-3</c:v>
                </c:pt>
                <c:pt idx="8864">
                  <c:v>1.706085E-3</c:v>
                </c:pt>
                <c:pt idx="8865">
                  <c:v>-1.8623800000000001E-3</c:v>
                </c:pt>
                <c:pt idx="8866">
                  <c:v>-4.6368609999999999E-3</c:v>
                </c:pt>
                <c:pt idx="8867">
                  <c:v>-8.4400489999999998E-3</c:v>
                </c:pt>
                <c:pt idx="8868">
                  <c:v>-1.810376E-3</c:v>
                </c:pt>
                <c:pt idx="8869">
                  <c:v>-3.295573E-3</c:v>
                </c:pt>
                <c:pt idx="8870">
                  <c:v>-1.3713059999999999E-2</c:v>
                </c:pt>
                <c:pt idx="8871">
                  <c:v>-4.183155E-3</c:v>
                </c:pt>
                <c:pt idx="8872">
                  <c:v>4.97617E-4</c:v>
                </c:pt>
                <c:pt idx="8873">
                  <c:v>-3.6691889999999998E-3</c:v>
                </c:pt>
                <c:pt idx="8874">
                  <c:v>-9.3193519999999995E-3</c:v>
                </c:pt>
                <c:pt idx="8875">
                  <c:v>-8.4086499999999999E-4</c:v>
                </c:pt>
                <c:pt idx="8876">
                  <c:v>4.8359290000000001E-3</c:v>
                </c:pt>
                <c:pt idx="8877">
                  <c:v>1.2339299999999999E-4</c:v>
                </c:pt>
                <c:pt idx="8878">
                  <c:v>-8.4661000000000007E-3</c:v>
                </c:pt>
                <c:pt idx="8879">
                  <c:v>-3.508752E-3</c:v>
                </c:pt>
                <c:pt idx="8880">
                  <c:v>1.2918957999999999E-2</c:v>
                </c:pt>
                <c:pt idx="8881">
                  <c:v>3.4675259999999999E-3</c:v>
                </c:pt>
                <c:pt idx="8882">
                  <c:v>-9.8682530000000004E-3</c:v>
                </c:pt>
                <c:pt idx="8883">
                  <c:v>2.3987919999999999E-3</c:v>
                </c:pt>
                <c:pt idx="8884">
                  <c:v>1.0887884E-2</c:v>
                </c:pt>
                <c:pt idx="8885">
                  <c:v>-2.4286450000000001E-3</c:v>
                </c:pt>
                <c:pt idx="8886">
                  <c:v>-3.6007019999999999E-3</c:v>
                </c:pt>
                <c:pt idx="8887">
                  <c:v>-1.511957E-3</c:v>
                </c:pt>
                <c:pt idx="8888">
                  <c:v>6.9097569999999999E-3</c:v>
                </c:pt>
                <c:pt idx="8889">
                  <c:v>7.5255740000000002E-3</c:v>
                </c:pt>
                <c:pt idx="8890">
                  <c:v>-2.9291970000000001E-3</c:v>
                </c:pt>
                <c:pt idx="8891">
                  <c:v>8.3380399999999995E-4</c:v>
                </c:pt>
                <c:pt idx="8892">
                  <c:v>-3.3899690000000001E-3</c:v>
                </c:pt>
                <c:pt idx="8893">
                  <c:v>1.4836630000000001E-3</c:v>
                </c:pt>
                <c:pt idx="8894">
                  <c:v>-2.7797920000000001E-3</c:v>
                </c:pt>
                <c:pt idx="8895">
                  <c:v>3.261857E-3</c:v>
                </c:pt>
                <c:pt idx="8896">
                  <c:v>5.0761600000000001E-4</c:v>
                </c:pt>
                <c:pt idx="8897">
                  <c:v>-2.422951E-3</c:v>
                </c:pt>
                <c:pt idx="8898">
                  <c:v>-5.792915E-3</c:v>
                </c:pt>
                <c:pt idx="8899">
                  <c:v>-7.5938660000000003E-3</c:v>
                </c:pt>
                <c:pt idx="8900">
                  <c:v>-3.5964600000000001E-3</c:v>
                </c:pt>
                <c:pt idx="8901">
                  <c:v>-7.0907940000000001E-3</c:v>
                </c:pt>
                <c:pt idx="8902">
                  <c:v>-1.3043226E-2</c:v>
                </c:pt>
                <c:pt idx="8903">
                  <c:v>-4.7552519999999997E-3</c:v>
                </c:pt>
                <c:pt idx="8904">
                  <c:v>-3.8420529999999998E-3</c:v>
                </c:pt>
                <c:pt idx="8905">
                  <c:v>-3.2342949999999999E-3</c:v>
                </c:pt>
                <c:pt idx="8906">
                  <c:v>-1.1024574000000001E-2</c:v>
                </c:pt>
                <c:pt idx="8907">
                  <c:v>-1.1260943000000001E-2</c:v>
                </c:pt>
                <c:pt idx="8908">
                  <c:v>-1.1018861E-2</c:v>
                </c:pt>
                <c:pt idx="8909">
                  <c:v>-1.1758734999999999E-2</c:v>
                </c:pt>
                <c:pt idx="8910">
                  <c:v>-1.0513175E-2</c:v>
                </c:pt>
                <c:pt idx="8911">
                  <c:v>-1.2176489E-2</c:v>
                </c:pt>
                <c:pt idx="8912">
                  <c:v>-7.5543069999999997E-3</c:v>
                </c:pt>
                <c:pt idx="8913">
                  <c:v>-1.1397005999999999E-2</c:v>
                </c:pt>
                <c:pt idx="8914">
                  <c:v>-1.0481412000000001E-2</c:v>
                </c:pt>
                <c:pt idx="8915">
                  <c:v>-1.2996863000000001E-2</c:v>
                </c:pt>
                <c:pt idx="8916">
                  <c:v>-1.2464763E-2</c:v>
                </c:pt>
                <c:pt idx="8917">
                  <c:v>-9.5818910000000004E-3</c:v>
                </c:pt>
                <c:pt idx="8918">
                  <c:v>-9.8527340000000001E-3</c:v>
                </c:pt>
                <c:pt idx="8919">
                  <c:v>-6.7575359999999998E-3</c:v>
                </c:pt>
                <c:pt idx="8920">
                  <c:v>-7.0193249999999999E-3</c:v>
                </c:pt>
                <c:pt idx="8921">
                  <c:v>-1.4705596E-2</c:v>
                </c:pt>
                <c:pt idx="8922">
                  <c:v>-1.2924740000000001E-2</c:v>
                </c:pt>
                <c:pt idx="8923">
                  <c:v>-7.1313710000000001E-3</c:v>
                </c:pt>
                <c:pt idx="8924">
                  <c:v>-2.1030570000000002E-3</c:v>
                </c:pt>
                <c:pt idx="8925">
                  <c:v>-2.9121260000000001E-3</c:v>
                </c:pt>
                <c:pt idx="8926">
                  <c:v>-1.605312E-3</c:v>
                </c:pt>
                <c:pt idx="8927">
                  <c:v>3.6047269999999998E-3</c:v>
                </c:pt>
                <c:pt idx="8928">
                  <c:v>-1.152211E-3</c:v>
                </c:pt>
                <c:pt idx="8929">
                  <c:v>7.6038699999999996E-4</c:v>
                </c:pt>
                <c:pt idx="8930">
                  <c:v>5.955948E-3</c:v>
                </c:pt>
                <c:pt idx="8931">
                  <c:v>4.2681430000000003E-3</c:v>
                </c:pt>
                <c:pt idx="8932">
                  <c:v>6.8274410000000001E-3</c:v>
                </c:pt>
                <c:pt idx="8933">
                  <c:v>6.172014E-3</c:v>
                </c:pt>
                <c:pt idx="8934">
                  <c:v>2.8188279999999998E-3</c:v>
                </c:pt>
                <c:pt idx="8935">
                  <c:v>8.8421630000000001E-3</c:v>
                </c:pt>
                <c:pt idx="8936">
                  <c:v>1.4523484E-2</c:v>
                </c:pt>
                <c:pt idx="8937">
                  <c:v>1.2067638E-2</c:v>
                </c:pt>
                <c:pt idx="8938">
                  <c:v>8.7599919999999994E-3</c:v>
                </c:pt>
                <c:pt idx="8939">
                  <c:v>8.7647220000000008E-3</c:v>
                </c:pt>
                <c:pt idx="8940">
                  <c:v>9.3748530000000007E-3</c:v>
                </c:pt>
                <c:pt idx="8941">
                  <c:v>7.8434139999999999E-3</c:v>
                </c:pt>
                <c:pt idx="8942">
                  <c:v>4.963472E-3</c:v>
                </c:pt>
                <c:pt idx="8943">
                  <c:v>6.9022529999999997E-3</c:v>
                </c:pt>
                <c:pt idx="8944">
                  <c:v>-3.1198400000000001E-4</c:v>
                </c:pt>
                <c:pt idx="8945">
                  <c:v>4.2436189999999997E-3</c:v>
                </c:pt>
                <c:pt idx="8946">
                  <c:v>4.3112640000000004E-3</c:v>
                </c:pt>
                <c:pt idx="8947">
                  <c:v>-1.534933E-3</c:v>
                </c:pt>
                <c:pt idx="8948">
                  <c:v>1.856337E-3</c:v>
                </c:pt>
                <c:pt idx="8949">
                  <c:v>7.6590989999999999E-3</c:v>
                </c:pt>
                <c:pt idx="8950">
                  <c:v>3.0164100000000002E-3</c:v>
                </c:pt>
                <c:pt idx="8951">
                  <c:v>-1.9071209999999999E-3</c:v>
                </c:pt>
                <c:pt idx="8952">
                  <c:v>-2.7028730000000002E-3</c:v>
                </c:pt>
                <c:pt idx="8953">
                  <c:v>-1.078587E-3</c:v>
                </c:pt>
                <c:pt idx="8954">
                  <c:v>2.793116E-3</c:v>
                </c:pt>
                <c:pt idx="8955">
                  <c:v>2.8337649999999998E-3</c:v>
                </c:pt>
                <c:pt idx="8956">
                  <c:v>-6.5178100000000004E-4</c:v>
                </c:pt>
                <c:pt idx="8957">
                  <c:v>-2.5457470000000001E-3</c:v>
                </c:pt>
                <c:pt idx="8958">
                  <c:v>-3.2938289999999999E-3</c:v>
                </c:pt>
                <c:pt idx="8959">
                  <c:v>-3.493665E-3</c:v>
                </c:pt>
                <c:pt idx="8960">
                  <c:v>-6.3983740000000001E-3</c:v>
                </c:pt>
                <c:pt idx="8961">
                  <c:v>-5.1728579999999998E-3</c:v>
                </c:pt>
                <c:pt idx="8962">
                  <c:v>-8.0512029999999998E-3</c:v>
                </c:pt>
                <c:pt idx="8963">
                  <c:v>-9.8280390000000002E-3</c:v>
                </c:pt>
                <c:pt idx="8964">
                  <c:v>-1.268934E-2</c:v>
                </c:pt>
                <c:pt idx="8965">
                  <c:v>-2.1475088E-2</c:v>
                </c:pt>
                <c:pt idx="8966">
                  <c:v>-1.5985249E-2</c:v>
                </c:pt>
                <c:pt idx="8967">
                  <c:v>-4.2996499999999998E-4</c:v>
                </c:pt>
                <c:pt idx="8968">
                  <c:v>-1.0118810000000001E-2</c:v>
                </c:pt>
                <c:pt idx="8969">
                  <c:v>-1.8124419999999999E-2</c:v>
                </c:pt>
                <c:pt idx="8970">
                  <c:v>-1.3686261999999999E-2</c:v>
                </c:pt>
                <c:pt idx="8971">
                  <c:v>-9.2212270000000002E-3</c:v>
                </c:pt>
                <c:pt idx="8972">
                  <c:v>-1.6303102999999999E-2</c:v>
                </c:pt>
                <c:pt idx="8973">
                  <c:v>-1.122572E-2</c:v>
                </c:pt>
                <c:pt idx="8974">
                  <c:v>1.718308E-3</c:v>
                </c:pt>
                <c:pt idx="8975">
                  <c:v>-5.2008740000000003E-3</c:v>
                </c:pt>
                <c:pt idx="8976">
                  <c:v>-8.0555160000000004E-3</c:v>
                </c:pt>
                <c:pt idx="8977">
                  <c:v>-9.2680249999999992E-3</c:v>
                </c:pt>
                <c:pt idx="8978">
                  <c:v>-1.3131472999999999E-2</c:v>
                </c:pt>
                <c:pt idx="8979">
                  <c:v>-9.7162350000000001E-3</c:v>
                </c:pt>
                <c:pt idx="8980">
                  <c:v>2.378776E-3</c:v>
                </c:pt>
                <c:pt idx="8981">
                  <c:v>-1.67245E-3</c:v>
                </c:pt>
                <c:pt idx="8982">
                  <c:v>1.050367E-3</c:v>
                </c:pt>
                <c:pt idx="8983">
                  <c:v>3.639542E-3</c:v>
                </c:pt>
                <c:pt idx="8984">
                  <c:v>-2.5837329999999999E-3</c:v>
                </c:pt>
                <c:pt idx="8985">
                  <c:v>-4.7217190000000001E-3</c:v>
                </c:pt>
                <c:pt idx="8986">
                  <c:v>1.9803920000000001E-3</c:v>
                </c:pt>
                <c:pt idx="8987">
                  <c:v>5.3384690000000002E-3</c:v>
                </c:pt>
                <c:pt idx="8988">
                  <c:v>1.16809E-4</c:v>
                </c:pt>
                <c:pt idx="8989">
                  <c:v>4.4441300000000001E-3</c:v>
                </c:pt>
                <c:pt idx="8990">
                  <c:v>2.4630049999999999E-3</c:v>
                </c:pt>
                <c:pt idx="8991">
                  <c:v>4.8997909999999997E-3</c:v>
                </c:pt>
                <c:pt idx="8992">
                  <c:v>1.9873579999999998E-3</c:v>
                </c:pt>
                <c:pt idx="8993">
                  <c:v>1.7095929999999999E-3</c:v>
                </c:pt>
                <c:pt idx="8994">
                  <c:v>2.9524899999999999E-3</c:v>
                </c:pt>
                <c:pt idx="8995">
                  <c:v>3.7503770000000001E-3</c:v>
                </c:pt>
                <c:pt idx="8996">
                  <c:v>2.4374380000000001E-3</c:v>
                </c:pt>
                <c:pt idx="8997">
                  <c:v>9.2301999999999998E-4</c:v>
                </c:pt>
                <c:pt idx="8998">
                  <c:v>1.8966720000000001E-3</c:v>
                </c:pt>
                <c:pt idx="8999">
                  <c:v>1.7248719999999999E-3</c:v>
                </c:pt>
                <c:pt idx="9000">
                  <c:v>1.547772E-3</c:v>
                </c:pt>
                <c:pt idx="9001">
                  <c:v>1.0540879999999999E-3</c:v>
                </c:pt>
                <c:pt idx="9002">
                  <c:v>1.2096170000000001E-3</c:v>
                </c:pt>
                <c:pt idx="9003">
                  <c:v>2.6109309999999999E-3</c:v>
                </c:pt>
                <c:pt idx="9004">
                  <c:v>1.3675009999999999E-3</c:v>
                </c:pt>
                <c:pt idx="9005">
                  <c:v>5.6466199999999998E-3</c:v>
                </c:pt>
                <c:pt idx="9006">
                  <c:v>2.7874509999999998E-3</c:v>
                </c:pt>
                <c:pt idx="9007">
                  <c:v>2.9701689999999999E-3</c:v>
                </c:pt>
                <c:pt idx="9008">
                  <c:v>-2.6501659999999998E-3</c:v>
                </c:pt>
                <c:pt idx="9009">
                  <c:v>-4.1755810000000003E-3</c:v>
                </c:pt>
                <c:pt idx="9010">
                  <c:v>-1.239446E-3</c:v>
                </c:pt>
                <c:pt idx="9011">
                  <c:v>-5.1040520000000004E-3</c:v>
                </c:pt>
                <c:pt idx="9012">
                  <c:v>1.1248149999999999E-3</c:v>
                </c:pt>
                <c:pt idx="9013">
                  <c:v>1.61561E-3</c:v>
                </c:pt>
                <c:pt idx="9014">
                  <c:v>-6.7033070000000004E-3</c:v>
                </c:pt>
                <c:pt idx="9015">
                  <c:v>-4.8833500000000001E-4</c:v>
                </c:pt>
                <c:pt idx="9016">
                  <c:v>-3.4644179999999999E-3</c:v>
                </c:pt>
                <c:pt idx="9017">
                  <c:v>-1.0247802E-2</c:v>
                </c:pt>
                <c:pt idx="9018">
                  <c:v>-6.1835520000000001E-3</c:v>
                </c:pt>
                <c:pt idx="9019">
                  <c:v>-2.8291309999999999E-3</c:v>
                </c:pt>
                <c:pt idx="9020">
                  <c:v>-2.5305500000000002E-4</c:v>
                </c:pt>
                <c:pt idx="9021">
                  <c:v>-3.3052999999999999E-4</c:v>
                </c:pt>
                <c:pt idx="9022">
                  <c:v>-7.5663379999999997E-3</c:v>
                </c:pt>
                <c:pt idx="9023">
                  <c:v>-5.0485629999999998E-3</c:v>
                </c:pt>
                <c:pt idx="9024">
                  <c:v>-2.210432E-3</c:v>
                </c:pt>
                <c:pt idx="9025">
                  <c:v>-3.7764169999999998E-3</c:v>
                </c:pt>
                <c:pt idx="9026">
                  <c:v>4.01283E-4</c:v>
                </c:pt>
                <c:pt idx="9027">
                  <c:v>-2.6063219999999999E-3</c:v>
                </c:pt>
                <c:pt idx="9028">
                  <c:v>2.6429900000000001E-4</c:v>
                </c:pt>
                <c:pt idx="9029">
                  <c:v>-4.5875439999999998E-3</c:v>
                </c:pt>
                <c:pt idx="9030">
                  <c:v>-5.6687869999999998E-3</c:v>
                </c:pt>
                <c:pt idx="9031">
                  <c:v>-3.0494239999999998E-3</c:v>
                </c:pt>
                <c:pt idx="9032">
                  <c:v>-9.6576699999999997E-4</c:v>
                </c:pt>
                <c:pt idx="9033">
                  <c:v>-1.424507E-3</c:v>
                </c:pt>
                <c:pt idx="9034">
                  <c:v>-3.7345329999999999E-3</c:v>
                </c:pt>
                <c:pt idx="9035">
                  <c:v>-8.2505600000000001E-4</c:v>
                </c:pt>
                <c:pt idx="9036">
                  <c:v>-3.5396160000000002E-3</c:v>
                </c:pt>
                <c:pt idx="9037">
                  <c:v>-9.5901999999999999E-4</c:v>
                </c:pt>
                <c:pt idx="9038">
                  <c:v>9.4274400000000003E-4</c:v>
                </c:pt>
                <c:pt idx="9039">
                  <c:v>-2.4301079999999998E-3</c:v>
                </c:pt>
                <c:pt idx="9040">
                  <c:v>-4.0335969999999999E-3</c:v>
                </c:pt>
                <c:pt idx="9041">
                  <c:v>-3.294993E-3</c:v>
                </c:pt>
                <c:pt idx="9042">
                  <c:v>2.4949849999999999E-3</c:v>
                </c:pt>
                <c:pt idx="9043">
                  <c:v>-1.65293E-4</c:v>
                </c:pt>
                <c:pt idx="9044">
                  <c:v>-2.3645319999999999E-3</c:v>
                </c:pt>
                <c:pt idx="9045">
                  <c:v>-3.5796500000000002E-4</c:v>
                </c:pt>
                <c:pt idx="9046">
                  <c:v>-4.2408539999999996E-3</c:v>
                </c:pt>
                <c:pt idx="9047">
                  <c:v>-2.3463499999999999E-4</c:v>
                </c:pt>
                <c:pt idx="9048">
                  <c:v>-7.8883899999999995E-4</c:v>
                </c:pt>
                <c:pt idx="9049">
                  <c:v>-2.1003499999999999E-4</c:v>
                </c:pt>
                <c:pt idx="9050">
                  <c:v>5.0062989999999996E-3</c:v>
                </c:pt>
                <c:pt idx="9051">
                  <c:v>-1.777764E-3</c:v>
                </c:pt>
                <c:pt idx="9052">
                  <c:v>-3.1234589999999999E-3</c:v>
                </c:pt>
                <c:pt idx="9053">
                  <c:v>-1.1296240000000001E-3</c:v>
                </c:pt>
                <c:pt idx="9054">
                  <c:v>-3.1357830000000001E-3</c:v>
                </c:pt>
                <c:pt idx="9055" formatCode="0.00E+00">
                  <c:v>5.507E-5</c:v>
                </c:pt>
                <c:pt idx="9056">
                  <c:v>-3.2885280000000002E-3</c:v>
                </c:pt>
                <c:pt idx="9057">
                  <c:v>3.7237300000000001E-4</c:v>
                </c:pt>
                <c:pt idx="9058">
                  <c:v>9.8703099999999998E-4</c:v>
                </c:pt>
                <c:pt idx="9059">
                  <c:v>-3.13094E-3</c:v>
                </c:pt>
                <c:pt idx="9060">
                  <c:v>-5.7331150000000004E-3</c:v>
                </c:pt>
                <c:pt idx="9061">
                  <c:v>-3.292208E-3</c:v>
                </c:pt>
                <c:pt idx="9062">
                  <c:v>-2.22215E-3</c:v>
                </c:pt>
                <c:pt idx="9063">
                  <c:v>-7.6170600000000002E-3</c:v>
                </c:pt>
                <c:pt idx="9064">
                  <c:v>-1.571151E-3</c:v>
                </c:pt>
                <c:pt idx="9065">
                  <c:v>-5.5260910000000003E-3</c:v>
                </c:pt>
                <c:pt idx="9066">
                  <c:v>-4.0222039999999997E-3</c:v>
                </c:pt>
                <c:pt idx="9067">
                  <c:v>-3.4200900000000002E-3</c:v>
                </c:pt>
                <c:pt idx="9068">
                  <c:v>-7.6494559999999998E-3</c:v>
                </c:pt>
                <c:pt idx="9069">
                  <c:v>-1.90383E-3</c:v>
                </c:pt>
                <c:pt idx="9070">
                  <c:v>-2.958708E-3</c:v>
                </c:pt>
                <c:pt idx="9071">
                  <c:v>-2.70411E-3</c:v>
                </c:pt>
                <c:pt idx="9072">
                  <c:v>4.8928600000000002E-4</c:v>
                </c:pt>
                <c:pt idx="9073">
                  <c:v>-5.0528229999999997E-3</c:v>
                </c:pt>
                <c:pt idx="9074">
                  <c:v>-5.6552290000000003E-3</c:v>
                </c:pt>
                <c:pt idx="9075">
                  <c:v>-4.1907350000000001E-3</c:v>
                </c:pt>
                <c:pt idx="9076">
                  <c:v>-5.8938259999999996E-3</c:v>
                </c:pt>
                <c:pt idx="9077">
                  <c:v>-5.1832249999999996E-3</c:v>
                </c:pt>
                <c:pt idx="9078">
                  <c:v>-4.7853490000000004E-3</c:v>
                </c:pt>
                <c:pt idx="9079">
                  <c:v>-3.8381320000000002E-3</c:v>
                </c:pt>
                <c:pt idx="9080">
                  <c:v>-1.5889200999999999E-2</c:v>
                </c:pt>
                <c:pt idx="9081">
                  <c:v>-8.5720210000000008E-3</c:v>
                </c:pt>
                <c:pt idx="9082">
                  <c:v>-3.9277340000000004E-3</c:v>
                </c:pt>
                <c:pt idx="9083">
                  <c:v>-2.589446E-3</c:v>
                </c:pt>
                <c:pt idx="9084">
                  <c:v>-3.4184879999999999E-3</c:v>
                </c:pt>
                <c:pt idx="9085">
                  <c:v>-6.7588470000000001E-3</c:v>
                </c:pt>
                <c:pt idx="9086">
                  <c:v>-1.0221755000000001E-2</c:v>
                </c:pt>
                <c:pt idx="9087">
                  <c:v>-4.0999469999999996E-3</c:v>
                </c:pt>
                <c:pt idx="9088">
                  <c:v>-6.6941320000000002E-3</c:v>
                </c:pt>
                <c:pt idx="9089">
                  <c:v>-7.4422120000000001E-3</c:v>
                </c:pt>
                <c:pt idx="9090">
                  <c:v>3.7496399999999998E-4</c:v>
                </c:pt>
                <c:pt idx="9091">
                  <c:v>-4.7957579999999998E-3</c:v>
                </c:pt>
                <c:pt idx="9092">
                  <c:v>-5.816814E-3</c:v>
                </c:pt>
                <c:pt idx="9093">
                  <c:v>-6.5654499999999996E-3</c:v>
                </c:pt>
                <c:pt idx="9094">
                  <c:v>-5.453846E-3</c:v>
                </c:pt>
                <c:pt idx="9095">
                  <c:v>-5.3542440000000002E-3</c:v>
                </c:pt>
                <c:pt idx="9096">
                  <c:v>-2.7648529999999998E-3</c:v>
                </c:pt>
                <c:pt idx="9097">
                  <c:v>-1.0066273000000001E-2</c:v>
                </c:pt>
                <c:pt idx="9098">
                  <c:v>-1.0636456000000001E-2</c:v>
                </c:pt>
                <c:pt idx="9099">
                  <c:v>-1.3053679999999999E-3</c:v>
                </c:pt>
                <c:pt idx="9100">
                  <c:v>-5.0074280000000004E-3</c:v>
                </c:pt>
                <c:pt idx="9101">
                  <c:v>-1.0699136E-2</c:v>
                </c:pt>
                <c:pt idx="9102">
                  <c:v>-5.6420589999999996E-3</c:v>
                </c:pt>
                <c:pt idx="9103">
                  <c:v>-5.1125989999999998E-3</c:v>
                </c:pt>
                <c:pt idx="9104">
                  <c:v>-9.1914949999999992E-3</c:v>
                </c:pt>
                <c:pt idx="9105">
                  <c:v>-6.0007630000000001E-3</c:v>
                </c:pt>
                <c:pt idx="9106">
                  <c:v>-5.350418E-3</c:v>
                </c:pt>
                <c:pt idx="9107">
                  <c:v>-1.1311742E-2</c:v>
                </c:pt>
                <c:pt idx="9108">
                  <c:v>-8.4459140000000005E-3</c:v>
                </c:pt>
                <c:pt idx="9109">
                  <c:v>-6.046666E-3</c:v>
                </c:pt>
                <c:pt idx="9110">
                  <c:v>-5.9819510000000001E-3</c:v>
                </c:pt>
                <c:pt idx="9111">
                  <c:v>-1.0597113999999999E-2</c:v>
                </c:pt>
                <c:pt idx="9112">
                  <c:v>-7.4228920000000004E-3</c:v>
                </c:pt>
                <c:pt idx="9113">
                  <c:v>-8.9735030000000007E-3</c:v>
                </c:pt>
                <c:pt idx="9114">
                  <c:v>-9.8134650000000004E-3</c:v>
                </c:pt>
                <c:pt idx="9115">
                  <c:v>-8.5606429999999997E-3</c:v>
                </c:pt>
                <c:pt idx="9116">
                  <c:v>-6.0061380000000003E-3</c:v>
                </c:pt>
                <c:pt idx="9117">
                  <c:v>-1.0160572999999999E-2</c:v>
                </c:pt>
                <c:pt idx="9118">
                  <c:v>-1.0378952E-2</c:v>
                </c:pt>
                <c:pt idx="9119">
                  <c:v>-9.7590439999999997E-3</c:v>
                </c:pt>
                <c:pt idx="9120">
                  <c:v>-1.3617964E-2</c:v>
                </c:pt>
                <c:pt idx="9121">
                  <c:v>-8.6186519999999992E-3</c:v>
                </c:pt>
                <c:pt idx="9122">
                  <c:v>-4.991161E-3</c:v>
                </c:pt>
                <c:pt idx="9123">
                  <c:v>-5.2058089999999996E-3</c:v>
                </c:pt>
                <c:pt idx="9124">
                  <c:v>-9.6692670000000005E-3</c:v>
                </c:pt>
                <c:pt idx="9125">
                  <c:v>-1.571353E-2</c:v>
                </c:pt>
                <c:pt idx="9126">
                  <c:v>-1.1091346E-2</c:v>
                </c:pt>
                <c:pt idx="9127">
                  <c:v>-5.9404289999999997E-3</c:v>
                </c:pt>
                <c:pt idx="9128">
                  <c:v>-6.6680050000000003E-3</c:v>
                </c:pt>
                <c:pt idx="9129">
                  <c:v>-8.2846689999999997E-3</c:v>
                </c:pt>
                <c:pt idx="9130">
                  <c:v>-1.1267943000000001E-2</c:v>
                </c:pt>
                <c:pt idx="9131">
                  <c:v>-8.7102150000000003E-3</c:v>
                </c:pt>
                <c:pt idx="9132">
                  <c:v>-1.1778443E-2</c:v>
                </c:pt>
                <c:pt idx="9133">
                  <c:v>-1.0524822E-2</c:v>
                </c:pt>
                <c:pt idx="9134">
                  <c:v>-2.8843100000000002E-4</c:v>
                </c:pt>
                <c:pt idx="9135">
                  <c:v>-8.2333430000000006E-3</c:v>
                </c:pt>
                <c:pt idx="9136">
                  <c:v>-8.7191030000000006E-3</c:v>
                </c:pt>
                <c:pt idx="9137">
                  <c:v>-4.4576349999999997E-3</c:v>
                </c:pt>
                <c:pt idx="9138">
                  <c:v>-1.2388796000000001E-2</c:v>
                </c:pt>
                <c:pt idx="9139">
                  <c:v>-5.9206980000000003E-3</c:v>
                </c:pt>
                <c:pt idx="9140">
                  <c:v>-4.5925799999999998E-3</c:v>
                </c:pt>
                <c:pt idx="9141">
                  <c:v>-4.4271249999999996E-3</c:v>
                </c:pt>
                <c:pt idx="9142">
                  <c:v>-6.9198439999999996E-3</c:v>
                </c:pt>
                <c:pt idx="9143">
                  <c:v>-7.1440089999999998E-3</c:v>
                </c:pt>
                <c:pt idx="9144">
                  <c:v>-2.6597790000000001E-3</c:v>
                </c:pt>
                <c:pt idx="9145">
                  <c:v>-8.1896390000000003E-3</c:v>
                </c:pt>
                <c:pt idx="9146">
                  <c:v>-3.721654E-3</c:v>
                </c:pt>
                <c:pt idx="9147">
                  <c:v>-3.8459259999999999E-3</c:v>
                </c:pt>
                <c:pt idx="9148">
                  <c:v>-1.0219136E-2</c:v>
                </c:pt>
                <c:pt idx="9149">
                  <c:v>-5.1069330000000001E-3</c:v>
                </c:pt>
                <c:pt idx="9150">
                  <c:v>-7.5077729999999997E-3</c:v>
                </c:pt>
                <c:pt idx="9151">
                  <c:v>-8.3314240000000005E-3</c:v>
                </c:pt>
                <c:pt idx="9152">
                  <c:v>-4.6280319999999998E-3</c:v>
                </c:pt>
                <c:pt idx="9153">
                  <c:v>-8.0466789999999993E-3</c:v>
                </c:pt>
                <c:pt idx="9154">
                  <c:v>-9.0682669999999996E-3</c:v>
                </c:pt>
                <c:pt idx="9155">
                  <c:v>-7.4547110000000001E-3</c:v>
                </c:pt>
                <c:pt idx="9156">
                  <c:v>-9.1588680000000006E-3</c:v>
                </c:pt>
                <c:pt idx="9157">
                  <c:v>-4.0054310000000003E-3</c:v>
                </c:pt>
                <c:pt idx="9158">
                  <c:v>-2.2072649999999999E-3</c:v>
                </c:pt>
                <c:pt idx="9159">
                  <c:v>-7.2855209999999997E-3</c:v>
                </c:pt>
                <c:pt idx="9160">
                  <c:v>-7.52201E-3</c:v>
                </c:pt>
                <c:pt idx="9161">
                  <c:v>-7.8841750000000002E-3</c:v>
                </c:pt>
                <c:pt idx="9162">
                  <c:v>-3.730176E-3</c:v>
                </c:pt>
                <c:pt idx="9163">
                  <c:v>-4.233466E-3</c:v>
                </c:pt>
                <c:pt idx="9164">
                  <c:v>-4.642261E-3</c:v>
                </c:pt>
                <c:pt idx="9165">
                  <c:v>-4.4997320000000002E-3</c:v>
                </c:pt>
                <c:pt idx="9166">
                  <c:v>-6.0707310000000002E-3</c:v>
                </c:pt>
                <c:pt idx="9167">
                  <c:v>-6.3751789999999999E-3</c:v>
                </c:pt>
                <c:pt idx="9168">
                  <c:v>-8.7435280000000004E-3</c:v>
                </c:pt>
                <c:pt idx="9169">
                  <c:v>-4.1339109999999997E-3</c:v>
                </c:pt>
                <c:pt idx="9170">
                  <c:v>-6.5810900000000004E-3</c:v>
                </c:pt>
                <c:pt idx="9171">
                  <c:v>-8.3428789999999992E-3</c:v>
                </c:pt>
                <c:pt idx="9172">
                  <c:v>-6.1878499999999999E-3</c:v>
                </c:pt>
                <c:pt idx="9173">
                  <c:v>-5.9706209999999997E-3</c:v>
                </c:pt>
                <c:pt idx="9174">
                  <c:v>-7.08036E-3</c:v>
                </c:pt>
                <c:pt idx="9175">
                  <c:v>-4.4180950000000004E-3</c:v>
                </c:pt>
                <c:pt idx="9176">
                  <c:v>-5.9070679999999997E-3</c:v>
                </c:pt>
                <c:pt idx="9177">
                  <c:v>-1.0646622999999999E-2</c:v>
                </c:pt>
                <c:pt idx="9178">
                  <c:v>-4.1152200000000002E-3</c:v>
                </c:pt>
                <c:pt idx="9179">
                  <c:v>-4.3192910000000003E-3</c:v>
                </c:pt>
                <c:pt idx="9180">
                  <c:v>-6.1859000000000003E-3</c:v>
                </c:pt>
                <c:pt idx="9181">
                  <c:v>-5.8552079999999998E-3</c:v>
                </c:pt>
                <c:pt idx="9182">
                  <c:v>-9.8723209999999999E-3</c:v>
                </c:pt>
                <c:pt idx="9183">
                  <c:v>-6.8478699999999998E-3</c:v>
                </c:pt>
                <c:pt idx="9184">
                  <c:v>-9.2660199999999998E-3</c:v>
                </c:pt>
                <c:pt idx="9185">
                  <c:v>-4.019323E-3</c:v>
                </c:pt>
                <c:pt idx="9186">
                  <c:v>-7.3320299999999998E-3</c:v>
                </c:pt>
                <c:pt idx="9187">
                  <c:v>-7.7100520000000002E-3</c:v>
                </c:pt>
                <c:pt idx="9188">
                  <c:v>-6.4687520000000004E-3</c:v>
                </c:pt>
                <c:pt idx="9189">
                  <c:v>-6.0415579999999998E-3</c:v>
                </c:pt>
                <c:pt idx="9190">
                  <c:v>-4.7110440000000002E-3</c:v>
                </c:pt>
                <c:pt idx="9191">
                  <c:v>-4.9228639999999999E-3</c:v>
                </c:pt>
                <c:pt idx="9192">
                  <c:v>-6.0232819999999996E-3</c:v>
                </c:pt>
                <c:pt idx="9193">
                  <c:v>-6.7356259999999998E-3</c:v>
                </c:pt>
                <c:pt idx="9194">
                  <c:v>-2.573372E-3</c:v>
                </c:pt>
                <c:pt idx="9195">
                  <c:v>-4.5565120000000004E-3</c:v>
                </c:pt>
                <c:pt idx="9196">
                  <c:v>-1.0671929E-2</c:v>
                </c:pt>
                <c:pt idx="9197">
                  <c:v>-3.5905780000000001E-3</c:v>
                </c:pt>
                <c:pt idx="9198">
                  <c:v>-4.8723569999999999E-3</c:v>
                </c:pt>
                <c:pt idx="9199">
                  <c:v>-7.6004990000000001E-3</c:v>
                </c:pt>
                <c:pt idx="9200">
                  <c:v>-6.4343009999999999E-3</c:v>
                </c:pt>
                <c:pt idx="9201">
                  <c:v>-7.1682680000000002E-3</c:v>
                </c:pt>
                <c:pt idx="9202">
                  <c:v>-8.3179550000000001E-3</c:v>
                </c:pt>
                <c:pt idx="9203">
                  <c:v>-5.5635199999999998E-3</c:v>
                </c:pt>
                <c:pt idx="9204">
                  <c:v>-4.9051870000000001E-3</c:v>
                </c:pt>
                <c:pt idx="9205">
                  <c:v>-3.9082259999999999E-3</c:v>
                </c:pt>
                <c:pt idx="9206">
                  <c:v>-6.5697890000000004E-3</c:v>
                </c:pt>
                <c:pt idx="9207">
                  <c:v>-5.1948920000000004E-3</c:v>
                </c:pt>
                <c:pt idx="9208">
                  <c:v>-5.8907760000000003E-3</c:v>
                </c:pt>
                <c:pt idx="9209">
                  <c:v>-8.6043939999999996E-3</c:v>
                </c:pt>
                <c:pt idx="9210">
                  <c:v>-7.065885E-3</c:v>
                </c:pt>
                <c:pt idx="9211">
                  <c:v>-5.7700850000000003E-3</c:v>
                </c:pt>
                <c:pt idx="9212">
                  <c:v>-6.814044E-3</c:v>
                </c:pt>
                <c:pt idx="9213">
                  <c:v>-8.1005439999999995E-3</c:v>
                </c:pt>
                <c:pt idx="9214">
                  <c:v>-4.5225869999999998E-3</c:v>
                </c:pt>
                <c:pt idx="9215">
                  <c:v>-5.9893860000000002E-3</c:v>
                </c:pt>
                <c:pt idx="9216">
                  <c:v>-5.3377110000000002E-3</c:v>
                </c:pt>
                <c:pt idx="9217">
                  <c:v>-7.140548E-3</c:v>
                </c:pt>
                <c:pt idx="9218">
                  <c:v>-5.2907149999999997E-3</c:v>
                </c:pt>
                <c:pt idx="9219">
                  <c:v>2.217728E-3</c:v>
                </c:pt>
                <c:pt idx="9220">
                  <c:v>-4.4654739999999997E-3</c:v>
                </c:pt>
                <c:pt idx="9221">
                  <c:v>-1.0671778E-2</c:v>
                </c:pt>
                <c:pt idx="9222">
                  <c:v>-2.6479400000000001E-3</c:v>
                </c:pt>
                <c:pt idx="9223">
                  <c:v>-7.2965599999999997E-3</c:v>
                </c:pt>
                <c:pt idx="9224">
                  <c:v>-3.9931749999999998E-3</c:v>
                </c:pt>
                <c:pt idx="9225">
                  <c:v>-2.2006500000000002E-3</c:v>
                </c:pt>
                <c:pt idx="9226">
                  <c:v>-7.9456209999999999E-3</c:v>
                </c:pt>
                <c:pt idx="9227">
                  <c:v>-3.6902400000000002E-4</c:v>
                </c:pt>
                <c:pt idx="9228">
                  <c:v>-8.8834099999999996E-4</c:v>
                </c:pt>
                <c:pt idx="9229">
                  <c:v>-8.6710940000000007E-3</c:v>
                </c:pt>
                <c:pt idx="9230">
                  <c:v>-5.5362880000000003E-3</c:v>
                </c:pt>
                <c:pt idx="9231">
                  <c:v>-1.9794180000000001E-3</c:v>
                </c:pt>
                <c:pt idx="9232">
                  <c:v>-3.9224610000000004E-3</c:v>
                </c:pt>
                <c:pt idx="9233">
                  <c:v>-8.6853260000000002E-3</c:v>
                </c:pt>
                <c:pt idx="9234">
                  <c:v>1.36661E-4</c:v>
                </c:pt>
                <c:pt idx="9235">
                  <c:v>8.82491E-4</c:v>
                </c:pt>
                <c:pt idx="9236">
                  <c:v>-5.6313350000000003E-3</c:v>
                </c:pt>
                <c:pt idx="9237">
                  <c:v>-7.3059550000000003E-3</c:v>
                </c:pt>
                <c:pt idx="9238">
                  <c:v>-7.2875789999999998E-3</c:v>
                </c:pt>
                <c:pt idx="9239">
                  <c:v>-1.5440600000000001E-3</c:v>
                </c:pt>
                <c:pt idx="9240">
                  <c:v>-2.1557880000000001E-3</c:v>
                </c:pt>
                <c:pt idx="9241">
                  <c:v>-5.1853840000000003E-3</c:v>
                </c:pt>
                <c:pt idx="9242">
                  <c:v>-4.8277219999999996E-3</c:v>
                </c:pt>
                <c:pt idx="9243">
                  <c:v>-3.7161820000000002E-3</c:v>
                </c:pt>
                <c:pt idx="9244">
                  <c:v>-5.9361930000000002E-3</c:v>
                </c:pt>
                <c:pt idx="9245">
                  <c:v>-4.4461789999999998E-3</c:v>
                </c:pt>
                <c:pt idx="9246">
                  <c:v>-2.432296E-3</c:v>
                </c:pt>
                <c:pt idx="9247">
                  <c:v>-3.4937369999999998E-3</c:v>
                </c:pt>
                <c:pt idx="9248">
                  <c:v>-3.9480729999999999E-3</c:v>
                </c:pt>
                <c:pt idx="9249">
                  <c:v>-4.2226190000000004E-3</c:v>
                </c:pt>
                <c:pt idx="9250">
                  <c:v>-4.6433990000000003E-3</c:v>
                </c:pt>
                <c:pt idx="9251">
                  <c:v>-5.0193390000000003E-3</c:v>
                </c:pt>
                <c:pt idx="9252">
                  <c:v>-2.4286160000000002E-3</c:v>
                </c:pt>
                <c:pt idx="9253">
                  <c:v>-5.5645850000000004E-3</c:v>
                </c:pt>
                <c:pt idx="9254">
                  <c:v>-4.4058439999999999E-3</c:v>
                </c:pt>
                <c:pt idx="9255">
                  <c:v>-4.5718310000000002E-3</c:v>
                </c:pt>
                <c:pt idx="9256">
                  <c:v>-2.7723330000000001E-3</c:v>
                </c:pt>
                <c:pt idx="9257">
                  <c:v>-5.2035809999999997E-3</c:v>
                </c:pt>
                <c:pt idx="9258">
                  <c:v>-5.8512620000000003E-3</c:v>
                </c:pt>
                <c:pt idx="9259">
                  <c:v>-6.070537E-3</c:v>
                </c:pt>
                <c:pt idx="9260">
                  <c:v>-4.4374870000000004E-3</c:v>
                </c:pt>
                <c:pt idx="9261">
                  <c:v>-3.0257700000000001E-3</c:v>
                </c:pt>
                <c:pt idx="9262">
                  <c:v>-6.3557869999999999E-3</c:v>
                </c:pt>
                <c:pt idx="9263">
                  <c:v>-6.9728910000000002E-3</c:v>
                </c:pt>
                <c:pt idx="9264">
                  <c:v>-8.5742500000000003E-3</c:v>
                </c:pt>
                <c:pt idx="9265">
                  <c:v>-4.9184299999999997E-3</c:v>
                </c:pt>
                <c:pt idx="9266">
                  <c:v>-3.2683360000000002E-3</c:v>
                </c:pt>
                <c:pt idx="9267">
                  <c:v>-6.3499029999999996E-3</c:v>
                </c:pt>
                <c:pt idx="9268">
                  <c:v>-4.1844869999999998E-3</c:v>
                </c:pt>
                <c:pt idx="9269">
                  <c:v>-6.5412669999999999E-3</c:v>
                </c:pt>
                <c:pt idx="9270">
                  <c:v>-3.9609299999999997E-3</c:v>
                </c:pt>
                <c:pt idx="9271">
                  <c:v>-8.7149830000000008E-3</c:v>
                </c:pt>
                <c:pt idx="9272">
                  <c:v>-3.1007729999999998E-3</c:v>
                </c:pt>
                <c:pt idx="9273">
                  <c:v>-1.654193E-3</c:v>
                </c:pt>
                <c:pt idx="9274">
                  <c:v>-4.3834010000000003E-3</c:v>
                </c:pt>
                <c:pt idx="9275">
                  <c:v>-3.6045230000000001E-3</c:v>
                </c:pt>
                <c:pt idx="9276">
                  <c:v>-6.4985800000000003E-3</c:v>
                </c:pt>
                <c:pt idx="9277">
                  <c:v>-3.2655269999999998E-3</c:v>
                </c:pt>
                <c:pt idx="9278">
                  <c:v>-3.5723230000000001E-3</c:v>
                </c:pt>
                <c:pt idx="9279">
                  <c:v>-6.3652300000000004E-3</c:v>
                </c:pt>
                <c:pt idx="9280">
                  <c:v>-4.4741900000000001E-4</c:v>
                </c:pt>
                <c:pt idx="9281">
                  <c:v>-4.279298E-3</c:v>
                </c:pt>
                <c:pt idx="9282">
                  <c:v>-4.3014020000000002E-3</c:v>
                </c:pt>
                <c:pt idx="9283">
                  <c:v>-6.2063869999999998E-3</c:v>
                </c:pt>
                <c:pt idx="9284">
                  <c:v>-2.5514650000000002E-3</c:v>
                </c:pt>
                <c:pt idx="9285">
                  <c:v>-1.027722E-3</c:v>
                </c:pt>
                <c:pt idx="9286">
                  <c:v>1.4327719999999999E-3</c:v>
                </c:pt>
                <c:pt idx="9287">
                  <c:v>-1.1221930000000001E-3</c:v>
                </c:pt>
                <c:pt idx="9288">
                  <c:v>-6.8703299999999998E-4</c:v>
                </c:pt>
                <c:pt idx="9289">
                  <c:v>-5.0645899999999999E-3</c:v>
                </c:pt>
                <c:pt idx="9290">
                  <c:v>-5.1218300000000004E-4</c:v>
                </c:pt>
                <c:pt idx="9291">
                  <c:v>-1.7403500000000001E-4</c:v>
                </c:pt>
                <c:pt idx="9292">
                  <c:v>-1.586575E-3</c:v>
                </c:pt>
                <c:pt idx="9293">
                  <c:v>-7.9873699999999999E-4</c:v>
                </c:pt>
                <c:pt idx="9294">
                  <c:v>1.4377859999999999E-3</c:v>
                </c:pt>
                <c:pt idx="9295">
                  <c:v>-1.80091E-3</c:v>
                </c:pt>
                <c:pt idx="9296">
                  <c:v>-4.7012900000000001E-4</c:v>
                </c:pt>
                <c:pt idx="9297">
                  <c:v>-6.0221399999999996E-3</c:v>
                </c:pt>
                <c:pt idx="9298">
                  <c:v>-2.658568E-3</c:v>
                </c:pt>
                <c:pt idx="9299">
                  <c:v>2.7837220000000002E-3</c:v>
                </c:pt>
                <c:pt idx="9300">
                  <c:v>-1.3345900000000001E-3</c:v>
                </c:pt>
                <c:pt idx="9301">
                  <c:v>-3.5228379999999999E-3</c:v>
                </c:pt>
                <c:pt idx="9302">
                  <c:v>-6.3199559999999998E-3</c:v>
                </c:pt>
                <c:pt idx="9303">
                  <c:v>-3.4012339999999999E-3</c:v>
                </c:pt>
                <c:pt idx="9304">
                  <c:v>-9.9552730000000006E-3</c:v>
                </c:pt>
                <c:pt idx="9305">
                  <c:v>-7.0656640000000001E-3</c:v>
                </c:pt>
                <c:pt idx="9306">
                  <c:v>-1.1883340000000001E-3</c:v>
                </c:pt>
                <c:pt idx="9307">
                  <c:v>-3.05569E-4</c:v>
                </c:pt>
                <c:pt idx="9308">
                  <c:v>-6.8553479999999998E-3</c:v>
                </c:pt>
                <c:pt idx="9309">
                  <c:v>-9.2012789999999997E-3</c:v>
                </c:pt>
                <c:pt idx="9310">
                  <c:v>-6.7884540000000002E-3</c:v>
                </c:pt>
                <c:pt idx="9311">
                  <c:v>-7.4136660000000002E-3</c:v>
                </c:pt>
                <c:pt idx="9312">
                  <c:v>-8.0834519999999997E-3</c:v>
                </c:pt>
                <c:pt idx="9313">
                  <c:v>-1.0475066E-2</c:v>
                </c:pt>
                <c:pt idx="9314">
                  <c:v>-2.2996940000000001E-3</c:v>
                </c:pt>
                <c:pt idx="9315">
                  <c:v>-8.2505310000000002E-3</c:v>
                </c:pt>
                <c:pt idx="9316">
                  <c:v>-1.3095086000000001E-2</c:v>
                </c:pt>
                <c:pt idx="9317">
                  <c:v>-9.8184770000000008E-3</c:v>
                </c:pt>
                <c:pt idx="9318">
                  <c:v>-3.9190420000000002E-3</c:v>
                </c:pt>
                <c:pt idx="9319">
                  <c:v>-4.6288309999999999E-3</c:v>
                </c:pt>
                <c:pt idx="9320">
                  <c:v>-7.4842729999999996E-3</c:v>
                </c:pt>
                <c:pt idx="9321">
                  <c:v>-6.1052559999999999E-3</c:v>
                </c:pt>
                <c:pt idx="9322">
                  <c:v>-4.14943E-3</c:v>
                </c:pt>
                <c:pt idx="9323">
                  <c:v>-8.6701460000000001E-3</c:v>
                </c:pt>
                <c:pt idx="9324">
                  <c:v>-5.2868660000000003E-3</c:v>
                </c:pt>
                <c:pt idx="9325">
                  <c:v>-6.2874669999999997E-3</c:v>
                </c:pt>
                <c:pt idx="9326">
                  <c:v>-1.2660779999999999E-3</c:v>
                </c:pt>
                <c:pt idx="9327">
                  <c:v>-4.5003860000000003E-3</c:v>
                </c:pt>
                <c:pt idx="9328">
                  <c:v>-5.3635169999999999E-3</c:v>
                </c:pt>
                <c:pt idx="9329">
                  <c:v>-2.7752440000000001E-3</c:v>
                </c:pt>
                <c:pt idx="9330">
                  <c:v>-1.9901440000000001E-3</c:v>
                </c:pt>
                <c:pt idx="9331">
                  <c:v>-2.5377580000000002E-3</c:v>
                </c:pt>
                <c:pt idx="9332">
                  <c:v>3.1688499999999999E-4</c:v>
                </c:pt>
                <c:pt idx="9333">
                  <c:v>2.219375E-3</c:v>
                </c:pt>
                <c:pt idx="9334">
                  <c:v>-3.5293249999999998E-3</c:v>
                </c:pt>
                <c:pt idx="9335">
                  <c:v>-3.1907179999999999E-3</c:v>
                </c:pt>
                <c:pt idx="9336">
                  <c:v>-1.05646E-3</c:v>
                </c:pt>
                <c:pt idx="9337">
                  <c:v>-1.180443E-3</c:v>
                </c:pt>
                <c:pt idx="9338">
                  <c:v>1.7820570000000001E-3</c:v>
                </c:pt>
                <c:pt idx="9339">
                  <c:v>-3.0498890000000001E-3</c:v>
                </c:pt>
                <c:pt idx="9340">
                  <c:v>8.4045599999999995E-4</c:v>
                </c:pt>
                <c:pt idx="9341">
                  <c:v>-4.5874729999999999E-3</c:v>
                </c:pt>
                <c:pt idx="9342">
                  <c:v>-2.8817180000000001E-3</c:v>
                </c:pt>
                <c:pt idx="9343">
                  <c:v>9.0274500000000004E-4</c:v>
                </c:pt>
                <c:pt idx="9344">
                  <c:v>-2.0810609999999999E-3</c:v>
                </c:pt>
                <c:pt idx="9345">
                  <c:v>-8.9159000000000005E-4</c:v>
                </c:pt>
                <c:pt idx="9346">
                  <c:v>-2.9680570000000001E-3</c:v>
                </c:pt>
                <c:pt idx="9347">
                  <c:v>-1.6390129999999999E-3</c:v>
                </c:pt>
                <c:pt idx="9348">
                  <c:v>-4.8177619999999997E-3</c:v>
                </c:pt>
                <c:pt idx="9349">
                  <c:v>-1.862453E-3</c:v>
                </c:pt>
                <c:pt idx="9350">
                  <c:v>-1.028618E-3</c:v>
                </c:pt>
                <c:pt idx="9351">
                  <c:v>5.7591399999999996E-4</c:v>
                </c:pt>
                <c:pt idx="9352">
                  <c:v>-2.6851269999999998E-3</c:v>
                </c:pt>
                <c:pt idx="9353">
                  <c:v>-1.4061360000000001E-3</c:v>
                </c:pt>
                <c:pt idx="9354">
                  <c:v>-1.4567359999999999E-3</c:v>
                </c:pt>
                <c:pt idx="9355">
                  <c:v>-1.434968E-3</c:v>
                </c:pt>
                <c:pt idx="9356">
                  <c:v>-7.8236260000000002E-3</c:v>
                </c:pt>
                <c:pt idx="9357" formatCode="0.00E+00">
                  <c:v>-6.8595600000000004E-5</c:v>
                </c:pt>
                <c:pt idx="9358">
                  <c:v>-6.2029210000000001E-3</c:v>
                </c:pt>
                <c:pt idx="9359">
                  <c:v>-4.5642820000000002E-3</c:v>
                </c:pt>
                <c:pt idx="9360">
                  <c:v>-6.9520720000000001E-3</c:v>
                </c:pt>
                <c:pt idx="9361">
                  <c:v>-5.2625340000000001E-3</c:v>
                </c:pt>
                <c:pt idx="9362">
                  <c:v>-5.4119379999999998E-3</c:v>
                </c:pt>
                <c:pt idx="9363">
                  <c:v>-2.8307779999999999E-3</c:v>
                </c:pt>
                <c:pt idx="9364">
                  <c:v>-6.7291130000000001E-3</c:v>
                </c:pt>
                <c:pt idx="9365">
                  <c:v>-9.9862119999999995E-3</c:v>
                </c:pt>
                <c:pt idx="9366">
                  <c:v>-7.0407550000000001E-3</c:v>
                </c:pt>
                <c:pt idx="9367">
                  <c:v>-7.1007229999999998E-3</c:v>
                </c:pt>
                <c:pt idx="9368">
                  <c:v>-7.6634479999999998E-3</c:v>
                </c:pt>
                <c:pt idx="9369">
                  <c:v>-8.0814900000000002E-3</c:v>
                </c:pt>
                <c:pt idx="9370">
                  <c:v>-3.154642E-3</c:v>
                </c:pt>
                <c:pt idx="9371">
                  <c:v>-6.3588869999999997E-3</c:v>
                </c:pt>
                <c:pt idx="9372">
                  <c:v>-1.0633526000000001E-2</c:v>
                </c:pt>
                <c:pt idx="9373">
                  <c:v>-8.2239689999999994E-3</c:v>
                </c:pt>
                <c:pt idx="9374">
                  <c:v>-5.6652040000000001E-3</c:v>
                </c:pt>
                <c:pt idx="9375">
                  <c:v>-5.0338919999999999E-3</c:v>
                </c:pt>
                <c:pt idx="9376">
                  <c:v>-6.9087569999999997E-3</c:v>
                </c:pt>
                <c:pt idx="9377">
                  <c:v>-9.5048319999999995E-3</c:v>
                </c:pt>
                <c:pt idx="9378">
                  <c:v>-6.1401950000000002E-3</c:v>
                </c:pt>
                <c:pt idx="9379">
                  <c:v>-3.9770550000000002E-3</c:v>
                </c:pt>
                <c:pt idx="9380">
                  <c:v>-3.4390969999999999E-3</c:v>
                </c:pt>
                <c:pt idx="9381">
                  <c:v>-5.1599059999999997E-3</c:v>
                </c:pt>
                <c:pt idx="9382">
                  <c:v>-6.9325300000000001E-4</c:v>
                </c:pt>
                <c:pt idx="9383">
                  <c:v>-1.5562130000000001E-3</c:v>
                </c:pt>
                <c:pt idx="9384">
                  <c:v>-3.5237559999999999E-3</c:v>
                </c:pt>
                <c:pt idx="9385">
                  <c:v>-5.3397660000000001E-3</c:v>
                </c:pt>
                <c:pt idx="9386">
                  <c:v>-2.0941710000000001E-3</c:v>
                </c:pt>
                <c:pt idx="9387">
                  <c:v>-1.0948100000000001E-3</c:v>
                </c:pt>
                <c:pt idx="9388">
                  <c:v>-3.253302E-3</c:v>
                </c:pt>
                <c:pt idx="9389">
                  <c:v>1.610376E-3</c:v>
                </c:pt>
                <c:pt idx="9390">
                  <c:v>-1.961988E-3</c:v>
                </c:pt>
                <c:pt idx="9391">
                  <c:v>-1.5176400000000001E-4</c:v>
                </c:pt>
                <c:pt idx="9392">
                  <c:v>-4.7353300000000003E-3</c:v>
                </c:pt>
                <c:pt idx="9393">
                  <c:v>6.7023699999999996E-4</c:v>
                </c:pt>
                <c:pt idx="9394">
                  <c:v>-1.81902E-3</c:v>
                </c:pt>
                <c:pt idx="9395">
                  <c:v>2.7440640000000001E-3</c:v>
                </c:pt>
                <c:pt idx="9396">
                  <c:v>-2.8214099999999999E-3</c:v>
                </c:pt>
                <c:pt idx="9397">
                  <c:v>-2.1223280000000001E-3</c:v>
                </c:pt>
                <c:pt idx="9398">
                  <c:v>-6.1018499999999996E-4</c:v>
                </c:pt>
                <c:pt idx="9399">
                  <c:v>2.6204400000000001E-4</c:v>
                </c:pt>
                <c:pt idx="9400">
                  <c:v>-5.5220759999999999E-3</c:v>
                </c:pt>
                <c:pt idx="9401">
                  <c:v>-7.1245399999999995E-4</c:v>
                </c:pt>
                <c:pt idx="9402">
                  <c:v>-2.013941E-3</c:v>
                </c:pt>
                <c:pt idx="9403">
                  <c:v>-2.3305639999999998E-3</c:v>
                </c:pt>
                <c:pt idx="9404">
                  <c:v>-4.2477740000000002E-3</c:v>
                </c:pt>
                <c:pt idx="9405">
                  <c:v>-4.4363249999999996E-3</c:v>
                </c:pt>
                <c:pt idx="9406">
                  <c:v>-2.6197830000000001E-3</c:v>
                </c:pt>
                <c:pt idx="9407">
                  <c:v>-2.4344530000000001E-3</c:v>
                </c:pt>
                <c:pt idx="9408">
                  <c:v>-3.6277999999999999E-4</c:v>
                </c:pt>
                <c:pt idx="9409">
                  <c:v>1.415332E-3</c:v>
                </c:pt>
                <c:pt idx="9410">
                  <c:v>-9.6207200000000001E-4</c:v>
                </c:pt>
                <c:pt idx="9411">
                  <c:v>-4.2544790000000002E-3</c:v>
                </c:pt>
                <c:pt idx="9412">
                  <c:v>-2.712243E-3</c:v>
                </c:pt>
                <c:pt idx="9413">
                  <c:v>-5.05136E-4</c:v>
                </c:pt>
                <c:pt idx="9414">
                  <c:v>-6.7105099999999998E-4</c:v>
                </c:pt>
                <c:pt idx="9415">
                  <c:v>-2.623972E-3</c:v>
                </c:pt>
                <c:pt idx="9416">
                  <c:v>-1.671891E-3</c:v>
                </c:pt>
                <c:pt idx="9417" formatCode="0.00E+00">
                  <c:v>3.6526499999999997E-5</c:v>
                </c:pt>
                <c:pt idx="9418">
                  <c:v>-1.9115759999999999E-3</c:v>
                </c:pt>
                <c:pt idx="9419">
                  <c:v>-2.569455E-3</c:v>
                </c:pt>
                <c:pt idx="9420">
                  <c:v>2.3611219999999998E-3</c:v>
                </c:pt>
                <c:pt idx="9421">
                  <c:v>1.313673E-3</c:v>
                </c:pt>
                <c:pt idx="9422">
                  <c:v>-1.18841E-4</c:v>
                </c:pt>
                <c:pt idx="9423">
                  <c:v>5.9905799999999997E-4</c:v>
                </c:pt>
                <c:pt idx="9424">
                  <c:v>4.08909E-4</c:v>
                </c:pt>
                <c:pt idx="9425">
                  <c:v>5.24224E-4</c:v>
                </c:pt>
                <c:pt idx="9426">
                  <c:v>-2.23592E-4</c:v>
                </c:pt>
                <c:pt idx="9427">
                  <c:v>-8.4018600000000004E-4</c:v>
                </c:pt>
                <c:pt idx="9428">
                  <c:v>-6.0689299999999995E-4</c:v>
                </c:pt>
                <c:pt idx="9429">
                  <c:v>-1.7065120000000001E-3</c:v>
                </c:pt>
                <c:pt idx="9430">
                  <c:v>2.2248459999999999E-3</c:v>
                </c:pt>
                <c:pt idx="9431">
                  <c:v>-7.0959400000000002E-4</c:v>
                </c:pt>
                <c:pt idx="9432">
                  <c:v>-1.8249259999999999E-3</c:v>
                </c:pt>
                <c:pt idx="9433" formatCode="0.00E+00">
                  <c:v>8.2210899999999996E-5</c:v>
                </c:pt>
                <c:pt idx="9434" formatCode="0.00E+00">
                  <c:v>3.4274099999999998E-5</c:v>
                </c:pt>
                <c:pt idx="9435">
                  <c:v>2.9626370000000002E-3</c:v>
                </c:pt>
                <c:pt idx="9436">
                  <c:v>7.3916300000000004E-4</c:v>
                </c:pt>
                <c:pt idx="9437">
                  <c:v>-1.9274100000000001E-3</c:v>
                </c:pt>
                <c:pt idx="9438">
                  <c:v>1.6982999999999999E-4</c:v>
                </c:pt>
                <c:pt idx="9439">
                  <c:v>-5.0138400000000001E-4</c:v>
                </c:pt>
                <c:pt idx="9440">
                  <c:v>-1.6361559999999999E-3</c:v>
                </c:pt>
                <c:pt idx="9441">
                  <c:v>-2.6646450000000002E-3</c:v>
                </c:pt>
                <c:pt idx="9442">
                  <c:v>-1.375409E-3</c:v>
                </c:pt>
                <c:pt idx="9443">
                  <c:v>-3.4882630000000001E-3</c:v>
                </c:pt>
                <c:pt idx="9444">
                  <c:v>-1.504741E-3</c:v>
                </c:pt>
                <c:pt idx="9445">
                  <c:v>1.2291E-4</c:v>
                </c:pt>
                <c:pt idx="9446">
                  <c:v>9.5168599999999998E-4</c:v>
                </c:pt>
                <c:pt idx="9447">
                  <c:v>-4.293654E-3</c:v>
                </c:pt>
                <c:pt idx="9448">
                  <c:v>-3.9272020000000003E-3</c:v>
                </c:pt>
                <c:pt idx="9449">
                  <c:v>1.6619510000000001E-3</c:v>
                </c:pt>
                <c:pt idx="9450">
                  <c:v>-5.3382500000000003E-4</c:v>
                </c:pt>
                <c:pt idx="9451">
                  <c:v>3.5046099999999999E-4</c:v>
                </c:pt>
                <c:pt idx="9452">
                  <c:v>-3.047199E-3</c:v>
                </c:pt>
                <c:pt idx="9453">
                  <c:v>-3.0558870000000002E-3</c:v>
                </c:pt>
                <c:pt idx="9454">
                  <c:v>-1.9719809999999998E-3</c:v>
                </c:pt>
                <c:pt idx="9455">
                  <c:v>-3.051626E-3</c:v>
                </c:pt>
                <c:pt idx="9456">
                  <c:v>-7.8847200000000002E-4</c:v>
                </c:pt>
                <c:pt idx="9457">
                  <c:v>-6.0924099999999995E-4</c:v>
                </c:pt>
                <c:pt idx="9458">
                  <c:v>2.086943E-3</c:v>
                </c:pt>
                <c:pt idx="9459">
                  <c:v>-1.67403E-4</c:v>
                </c:pt>
                <c:pt idx="9460">
                  <c:v>-3.1365619999999999E-3</c:v>
                </c:pt>
                <c:pt idx="9461">
                  <c:v>-5.2769999999999998E-4</c:v>
                </c:pt>
                <c:pt idx="9462">
                  <c:v>-1.7863099999999999E-3</c:v>
                </c:pt>
                <c:pt idx="9463">
                  <c:v>-6.9092800000000005E-4</c:v>
                </c:pt>
                <c:pt idx="9464" formatCode="0.00E+00">
                  <c:v>-4.0051300000000001E-5</c:v>
                </c:pt>
                <c:pt idx="9465">
                  <c:v>1.4413920000000001E-3</c:v>
                </c:pt>
                <c:pt idx="9466">
                  <c:v>2.76259E-4</c:v>
                </c:pt>
                <c:pt idx="9467">
                  <c:v>5.4343000000000002E-4</c:v>
                </c:pt>
                <c:pt idx="9468">
                  <c:v>1.1018950000000001E-3</c:v>
                </c:pt>
                <c:pt idx="9469">
                  <c:v>1.1315400000000001E-3</c:v>
                </c:pt>
                <c:pt idx="9470">
                  <c:v>2.0226340000000002E-3</c:v>
                </c:pt>
                <c:pt idx="9471">
                  <c:v>3.599372E-3</c:v>
                </c:pt>
                <c:pt idx="9472">
                  <c:v>2.8957649999999998E-3</c:v>
                </c:pt>
                <c:pt idx="9473">
                  <c:v>5.1095000000000003E-4</c:v>
                </c:pt>
                <c:pt idx="9474">
                  <c:v>-5.9665900000000003E-4</c:v>
                </c:pt>
                <c:pt idx="9475">
                  <c:v>1.830454E-3</c:v>
                </c:pt>
                <c:pt idx="9476">
                  <c:v>1.086633E-3</c:v>
                </c:pt>
                <c:pt idx="9477">
                  <c:v>-7.7832800000000001E-4</c:v>
                </c:pt>
                <c:pt idx="9478">
                  <c:v>-2.93367E-4</c:v>
                </c:pt>
                <c:pt idx="9479">
                  <c:v>3.8099340000000001E-3</c:v>
                </c:pt>
                <c:pt idx="9480">
                  <c:v>9.6913999999999995E-4</c:v>
                </c:pt>
                <c:pt idx="9481">
                  <c:v>-4.1307200000000001E-3</c:v>
                </c:pt>
                <c:pt idx="9482">
                  <c:v>5.4845399999999998E-4</c:v>
                </c:pt>
                <c:pt idx="9483">
                  <c:v>8.9798099999999995E-4</c:v>
                </c:pt>
                <c:pt idx="9484">
                  <c:v>4.3036309999999996E-3</c:v>
                </c:pt>
                <c:pt idx="9485">
                  <c:v>-3.754828E-3</c:v>
                </c:pt>
                <c:pt idx="9486">
                  <c:v>-6.7195199999999997E-4</c:v>
                </c:pt>
                <c:pt idx="9487">
                  <c:v>-3.0485579999999998E-3</c:v>
                </c:pt>
                <c:pt idx="9488">
                  <c:v>-3.9082259999999999E-3</c:v>
                </c:pt>
                <c:pt idx="9489" formatCode="0.00E+00">
                  <c:v>-2.4074699999999998E-6</c:v>
                </c:pt>
                <c:pt idx="9490">
                  <c:v>-9.0921399999999999E-4</c:v>
                </c:pt>
                <c:pt idx="9491">
                  <c:v>-1.4541900000000001E-4</c:v>
                </c:pt>
                <c:pt idx="9492">
                  <c:v>-5.1388470000000002E-3</c:v>
                </c:pt>
                <c:pt idx="9493">
                  <c:v>-1.7652270000000001E-3</c:v>
                </c:pt>
                <c:pt idx="9494">
                  <c:v>-1.2184800000000001E-3</c:v>
                </c:pt>
                <c:pt idx="9495">
                  <c:v>-1.9069899999999999E-3</c:v>
                </c:pt>
                <c:pt idx="9496">
                  <c:v>3.1089099999999999E-4</c:v>
                </c:pt>
                <c:pt idx="9497">
                  <c:v>-3.3055530000000001E-3</c:v>
                </c:pt>
                <c:pt idx="9498" formatCode="0.00E+00">
                  <c:v>1.9137700000000001E-5</c:v>
                </c:pt>
                <c:pt idx="9499">
                  <c:v>-1.8426250000000001E-3</c:v>
                </c:pt>
                <c:pt idx="9500">
                  <c:v>3.8922259999999999E-3</c:v>
                </c:pt>
                <c:pt idx="9501">
                  <c:v>-3.4502780000000002E-3</c:v>
                </c:pt>
                <c:pt idx="9502">
                  <c:v>8.8934300000000001E-4</c:v>
                </c:pt>
                <c:pt idx="9503">
                  <c:v>3.131914E-3</c:v>
                </c:pt>
                <c:pt idx="9504">
                  <c:v>-5.0626330000000004E-3</c:v>
                </c:pt>
                <c:pt idx="9505">
                  <c:v>2.8366939999999998E-3</c:v>
                </c:pt>
                <c:pt idx="9506">
                  <c:v>2.5610569999999998E-3</c:v>
                </c:pt>
                <c:pt idx="9507">
                  <c:v>1.407401E-3</c:v>
                </c:pt>
                <c:pt idx="9508">
                  <c:v>4.4593829999999999E-3</c:v>
                </c:pt>
                <c:pt idx="9509">
                  <c:v>-6.6420300000000004E-4</c:v>
                </c:pt>
                <c:pt idx="9510">
                  <c:v>2.0887060000000001E-3</c:v>
                </c:pt>
                <c:pt idx="9511">
                  <c:v>3.7355520000000001E-3</c:v>
                </c:pt>
                <c:pt idx="9512">
                  <c:v>-5.0340200000000002E-4</c:v>
                </c:pt>
                <c:pt idx="9513">
                  <c:v>-1.474986E-3</c:v>
                </c:pt>
                <c:pt idx="9514">
                  <c:v>2.0443810000000001E-3</c:v>
                </c:pt>
                <c:pt idx="9515">
                  <c:v>1.092904E-3</c:v>
                </c:pt>
                <c:pt idx="9516">
                  <c:v>-1.334301E-3</c:v>
                </c:pt>
                <c:pt idx="9517">
                  <c:v>-3.3265909999999998E-3</c:v>
                </c:pt>
                <c:pt idx="9518">
                  <c:v>3.2277149999999999E-3</c:v>
                </c:pt>
                <c:pt idx="9519">
                  <c:v>-1.2756860000000001E-3</c:v>
                </c:pt>
                <c:pt idx="9520">
                  <c:v>-1.4589119999999999E-3</c:v>
                </c:pt>
                <c:pt idx="9521">
                  <c:v>-4.7928290000000002E-3</c:v>
                </c:pt>
                <c:pt idx="9522" formatCode="0.00E+00">
                  <c:v>-7.3939999999999998E-6</c:v>
                </c:pt>
                <c:pt idx="9523">
                  <c:v>-3.7900020000000002E-3</c:v>
                </c:pt>
                <c:pt idx="9524">
                  <c:v>-1.1334990000000001E-3</c:v>
                </c:pt>
                <c:pt idx="9525">
                  <c:v>-1.0024610000000001E-3</c:v>
                </c:pt>
                <c:pt idx="9526">
                  <c:v>-2.3383029999999999E-3</c:v>
                </c:pt>
                <c:pt idx="9527">
                  <c:v>-3.9536629999999996E-3</c:v>
                </c:pt>
                <c:pt idx="9528">
                  <c:v>4.6718399999999999E-4</c:v>
                </c:pt>
                <c:pt idx="9529">
                  <c:v>-2.5891320000000001E-3</c:v>
                </c:pt>
                <c:pt idx="9530">
                  <c:v>-2.816299E-3</c:v>
                </c:pt>
                <c:pt idx="9531">
                  <c:v>2.715739E-3</c:v>
                </c:pt>
                <c:pt idx="9532">
                  <c:v>-2.4377439999999999E-3</c:v>
                </c:pt>
                <c:pt idx="9533">
                  <c:v>-3.803463E-3</c:v>
                </c:pt>
                <c:pt idx="9534">
                  <c:v>-2.6543090000000001E-3</c:v>
                </c:pt>
                <c:pt idx="9535">
                  <c:v>-2.16546E-4</c:v>
                </c:pt>
                <c:pt idx="9536">
                  <c:v>-7.8539699999999996E-4</c:v>
                </c:pt>
                <c:pt idx="9537">
                  <c:v>-2.6967739999999999E-3</c:v>
                </c:pt>
                <c:pt idx="9538">
                  <c:v>-6.2749799999999999E-4</c:v>
                </c:pt>
                <c:pt idx="9539">
                  <c:v>-2.2195829999999998E-3</c:v>
                </c:pt>
                <c:pt idx="9540">
                  <c:v>-2.689098E-3</c:v>
                </c:pt>
                <c:pt idx="9541">
                  <c:v>-7.4455699999999997E-4</c:v>
                </c:pt>
                <c:pt idx="9542">
                  <c:v>7.5986300000000005E-4</c:v>
                </c:pt>
                <c:pt idx="9543">
                  <c:v>-4.2962219999999997E-3</c:v>
                </c:pt>
                <c:pt idx="9544">
                  <c:v>-3.353197E-3</c:v>
                </c:pt>
                <c:pt idx="9545">
                  <c:v>-4.6505230000000002E-3</c:v>
                </c:pt>
                <c:pt idx="9546">
                  <c:v>-2.808414E-3</c:v>
                </c:pt>
                <c:pt idx="9547">
                  <c:v>-6.0074229999999996E-3</c:v>
                </c:pt>
                <c:pt idx="9548">
                  <c:v>-3.3226900000000001E-3</c:v>
                </c:pt>
                <c:pt idx="9549">
                  <c:v>-2.259531E-3</c:v>
                </c:pt>
                <c:pt idx="9550">
                  <c:v>-4.4731500000000004E-3</c:v>
                </c:pt>
                <c:pt idx="9551">
                  <c:v>-4.8786560000000003E-3</c:v>
                </c:pt>
                <c:pt idx="9552">
                  <c:v>-2.4652989999999998E-3</c:v>
                </c:pt>
                <c:pt idx="9553">
                  <c:v>-1.6879760000000001E-3</c:v>
                </c:pt>
                <c:pt idx="9554">
                  <c:v>-3.81664E-3</c:v>
                </c:pt>
                <c:pt idx="9555">
                  <c:v>-4.21851E-4</c:v>
                </c:pt>
                <c:pt idx="9556">
                  <c:v>-1.535053E-3</c:v>
                </c:pt>
                <c:pt idx="9557">
                  <c:v>-7.6924269999999999E-3</c:v>
                </c:pt>
                <c:pt idx="9558">
                  <c:v>-4.7773299999999998E-3</c:v>
                </c:pt>
                <c:pt idx="9559">
                  <c:v>-3.4533530000000002E-3</c:v>
                </c:pt>
                <c:pt idx="9560">
                  <c:v>-2.0511980000000002E-3</c:v>
                </c:pt>
                <c:pt idx="9561">
                  <c:v>-4.883531E-3</c:v>
                </c:pt>
                <c:pt idx="9562">
                  <c:v>-6.5661160000000003E-3</c:v>
                </c:pt>
                <c:pt idx="9563">
                  <c:v>-2.3399580000000001E-3</c:v>
                </c:pt>
                <c:pt idx="9564">
                  <c:v>-6.9403030000000001E-3</c:v>
                </c:pt>
                <c:pt idx="9565">
                  <c:v>-6.2528929999999998E-3</c:v>
                </c:pt>
                <c:pt idx="9566">
                  <c:v>-2.7087579999999999E-3</c:v>
                </c:pt>
                <c:pt idx="9567">
                  <c:v>1.856749E-3</c:v>
                </c:pt>
                <c:pt idx="9568">
                  <c:v>-3.9779710000000003E-3</c:v>
                </c:pt>
                <c:pt idx="9569">
                  <c:v>-1.6655249999999999E-3</c:v>
                </c:pt>
                <c:pt idx="9570">
                  <c:v>-2.7212019999999998E-3</c:v>
                </c:pt>
                <c:pt idx="9571">
                  <c:v>-3.1660579999999998E-3</c:v>
                </c:pt>
                <c:pt idx="9572">
                  <c:v>-8.18748E-4</c:v>
                </c:pt>
                <c:pt idx="9573">
                  <c:v>-3.1233139999999999E-3</c:v>
                </c:pt>
                <c:pt idx="9574">
                  <c:v>-3.4005490000000001E-3</c:v>
                </c:pt>
                <c:pt idx="9575">
                  <c:v>1.134396E-3</c:v>
                </c:pt>
                <c:pt idx="9576">
                  <c:v>-2.737307E-3</c:v>
                </c:pt>
                <c:pt idx="9577">
                  <c:v>4.0989119999999997E-3</c:v>
                </c:pt>
                <c:pt idx="9578">
                  <c:v>2.6142000000000001E-3</c:v>
                </c:pt>
                <c:pt idx="9579">
                  <c:v>2.8075219999999998E-3</c:v>
                </c:pt>
                <c:pt idx="9580">
                  <c:v>-5.6563800000000003E-4</c:v>
                </c:pt>
                <c:pt idx="9581">
                  <c:v>-2.4390509999999998E-3</c:v>
                </c:pt>
                <c:pt idx="9582">
                  <c:v>1.4092169999999999E-3</c:v>
                </c:pt>
                <c:pt idx="9583">
                  <c:v>1.146871E-3</c:v>
                </c:pt>
                <c:pt idx="9584">
                  <c:v>9.3781300000000001E-4</c:v>
                </c:pt>
                <c:pt idx="9585">
                  <c:v>4.05404E-4</c:v>
                </c:pt>
                <c:pt idx="9586">
                  <c:v>9.2505609999999992E-3</c:v>
                </c:pt>
                <c:pt idx="9587">
                  <c:v>-5.78058E-4</c:v>
                </c:pt>
                <c:pt idx="9588">
                  <c:v>-2.165569E-3</c:v>
                </c:pt>
                <c:pt idx="9589">
                  <c:v>-4.2195030000000003E-3</c:v>
                </c:pt>
                <c:pt idx="9590" formatCode="0.00E+00">
                  <c:v>-4.6329799999999998E-5</c:v>
                </c:pt>
                <c:pt idx="9591">
                  <c:v>4.307099E-3</c:v>
                </c:pt>
                <c:pt idx="9592">
                  <c:v>-1.226418E-3</c:v>
                </c:pt>
                <c:pt idx="9593">
                  <c:v>-1.897779E-3</c:v>
                </c:pt>
                <c:pt idx="9594">
                  <c:v>-2.4501190000000002E-3</c:v>
                </c:pt>
                <c:pt idx="9595">
                  <c:v>-3.9516559999999996E-3</c:v>
                </c:pt>
                <c:pt idx="9596">
                  <c:v>-3.2746799999999999E-3</c:v>
                </c:pt>
                <c:pt idx="9597">
                  <c:v>1.127812E-3</c:v>
                </c:pt>
                <c:pt idx="9598">
                  <c:v>-6.5897630000000002E-3</c:v>
                </c:pt>
                <c:pt idx="9599">
                  <c:v>-2.7218199999999999E-4</c:v>
                </c:pt>
                <c:pt idx="9600">
                  <c:v>-2.4053740000000001E-3</c:v>
                </c:pt>
                <c:pt idx="9601">
                  <c:v>-6.0458459999999997E-3</c:v>
                </c:pt>
                <c:pt idx="9602">
                  <c:v>-2.51476E-3</c:v>
                </c:pt>
                <c:pt idx="9603">
                  <c:v>-6.2616349999999998E-3</c:v>
                </c:pt>
                <c:pt idx="9604">
                  <c:v>-2.8562510000000002E-3</c:v>
                </c:pt>
                <c:pt idx="9605">
                  <c:v>-1.7281569999999999E-3</c:v>
                </c:pt>
                <c:pt idx="9606">
                  <c:v>-2.2477389999999999E-3</c:v>
                </c:pt>
                <c:pt idx="9607">
                  <c:v>-1.490239E-3</c:v>
                </c:pt>
                <c:pt idx="9608">
                  <c:v>-7.0300899999999999E-4</c:v>
                </c:pt>
                <c:pt idx="9609">
                  <c:v>-4.4345349999999999E-3</c:v>
                </c:pt>
                <c:pt idx="9610">
                  <c:v>-2.7474219999999998E-3</c:v>
                </c:pt>
                <c:pt idx="9611">
                  <c:v>-2.0289259999999999E-3</c:v>
                </c:pt>
                <c:pt idx="9612">
                  <c:v>-4.3866230000000001E-3</c:v>
                </c:pt>
                <c:pt idx="9613">
                  <c:v>-5.1742929999999999E-3</c:v>
                </c:pt>
                <c:pt idx="9614">
                  <c:v>-5.5117150000000004E-3</c:v>
                </c:pt>
                <c:pt idx="9615">
                  <c:v>-7.9243160000000007E-3</c:v>
                </c:pt>
                <c:pt idx="9616">
                  <c:v>-3.5852269999999999E-3</c:v>
                </c:pt>
                <c:pt idx="9617">
                  <c:v>-1.5565760000000001E-3</c:v>
                </c:pt>
                <c:pt idx="9618">
                  <c:v>-6.1103160000000002E-3</c:v>
                </c:pt>
                <c:pt idx="9619">
                  <c:v>2.7640400000000001E-4</c:v>
                </c:pt>
                <c:pt idx="9620">
                  <c:v>-6.4920200000000003E-3</c:v>
                </c:pt>
                <c:pt idx="9621">
                  <c:v>-2.1150169999999999E-3</c:v>
                </c:pt>
                <c:pt idx="9622">
                  <c:v>-8.4645250000000005E-3</c:v>
                </c:pt>
                <c:pt idx="9623">
                  <c:v>-5.907168E-3</c:v>
                </c:pt>
                <c:pt idx="9624">
                  <c:v>-9.1508979999999993E-3</c:v>
                </c:pt>
                <c:pt idx="9625">
                  <c:v>-3.9108830000000004E-3</c:v>
                </c:pt>
                <c:pt idx="9626">
                  <c:v>5.8959300000000002E-4</c:v>
                </c:pt>
                <c:pt idx="9627">
                  <c:v>-8.5915829999999999E-3</c:v>
                </c:pt>
                <c:pt idx="9628">
                  <c:v>-3.9470299999999998E-3</c:v>
                </c:pt>
                <c:pt idx="9629">
                  <c:v>-9.2455669999999997E-3</c:v>
                </c:pt>
                <c:pt idx="9630">
                  <c:v>-3.281951E-3</c:v>
                </c:pt>
                <c:pt idx="9631">
                  <c:v>-7.6178160000000003E-3</c:v>
                </c:pt>
                <c:pt idx="9632">
                  <c:v>-3.3314590000000002E-3</c:v>
                </c:pt>
                <c:pt idx="9633">
                  <c:v>-5.9464829999999998E-3</c:v>
                </c:pt>
                <c:pt idx="9634">
                  <c:v>-1.0574523000000001E-2</c:v>
                </c:pt>
                <c:pt idx="9635">
                  <c:v>-1.2650199999999999E-3</c:v>
                </c:pt>
                <c:pt idx="9636">
                  <c:v>-2.421098E-3</c:v>
                </c:pt>
                <c:pt idx="9637">
                  <c:v>-5.6446270000000002E-3</c:v>
                </c:pt>
                <c:pt idx="9638">
                  <c:v>-6.7210769999999998E-3</c:v>
                </c:pt>
                <c:pt idx="9639">
                  <c:v>-5.4476990000000003E-3</c:v>
                </c:pt>
                <c:pt idx="9640">
                  <c:v>-2.4889270000000002E-3</c:v>
                </c:pt>
                <c:pt idx="9641">
                  <c:v>5.1095700000000003E-4</c:v>
                </c:pt>
                <c:pt idx="9642">
                  <c:v>-3.1367750000000001E-3</c:v>
                </c:pt>
                <c:pt idx="9643">
                  <c:v>-8.7647030000000004E-3</c:v>
                </c:pt>
                <c:pt idx="9644">
                  <c:v>-1.1080586999999999E-2</c:v>
                </c:pt>
                <c:pt idx="9645">
                  <c:v>-4.6218750000000001E-3</c:v>
                </c:pt>
                <c:pt idx="9646">
                  <c:v>-5.9076500000000004E-3</c:v>
                </c:pt>
                <c:pt idx="9647">
                  <c:v>-2.421716E-3</c:v>
                </c:pt>
                <c:pt idx="9648">
                  <c:v>-9.1664380000000007E-3</c:v>
                </c:pt>
                <c:pt idx="9649">
                  <c:v>-8.8038590000000007E-3</c:v>
                </c:pt>
                <c:pt idx="9650">
                  <c:v>-7.5492449999999996E-3</c:v>
                </c:pt>
                <c:pt idx="9651">
                  <c:v>-7.4642670000000001E-3</c:v>
                </c:pt>
                <c:pt idx="9652">
                  <c:v>-4.0969659999999996E-3</c:v>
                </c:pt>
                <c:pt idx="9653">
                  <c:v>-9.8464639999999992E-3</c:v>
                </c:pt>
                <c:pt idx="9654">
                  <c:v>-8.9106299999999992E-3</c:v>
                </c:pt>
                <c:pt idx="9655">
                  <c:v>-9.5204450000000006E-3</c:v>
                </c:pt>
                <c:pt idx="9656">
                  <c:v>-1.3841423E-2</c:v>
                </c:pt>
                <c:pt idx="9657">
                  <c:v>-1.5833977999999999E-2</c:v>
                </c:pt>
                <c:pt idx="9658">
                  <c:v>-9.6365340000000004E-3</c:v>
                </c:pt>
                <c:pt idx="9659">
                  <c:v>-1.091023E-2</c:v>
                </c:pt>
                <c:pt idx="9660">
                  <c:v>-1.2516383000000001E-2</c:v>
                </c:pt>
                <c:pt idx="9661">
                  <c:v>-5.7608370000000004E-3</c:v>
                </c:pt>
                <c:pt idx="9662">
                  <c:v>-1.968118E-2</c:v>
                </c:pt>
                <c:pt idx="9663">
                  <c:v>-1.6561359000000001E-2</c:v>
                </c:pt>
                <c:pt idx="9664">
                  <c:v>-1.9668735999999999E-2</c:v>
                </c:pt>
                <c:pt idx="9665">
                  <c:v>-1.2787227E-2</c:v>
                </c:pt>
                <c:pt idx="9666">
                  <c:v>-1.8607031999999999E-2</c:v>
                </c:pt>
                <c:pt idx="9667">
                  <c:v>-2.0343557000000002E-2</c:v>
                </c:pt>
                <c:pt idx="9668">
                  <c:v>-1.4315491E-2</c:v>
                </c:pt>
                <c:pt idx="9669">
                  <c:v>-2.2171817999999999E-2</c:v>
                </c:pt>
                <c:pt idx="9670">
                  <c:v>-1.686547E-2</c:v>
                </c:pt>
                <c:pt idx="9671">
                  <c:v>-1.507437E-2</c:v>
                </c:pt>
                <c:pt idx="9672">
                  <c:v>-2.3841497E-2</c:v>
                </c:pt>
                <c:pt idx="9673">
                  <c:v>-2.2476505000000001E-2</c:v>
                </c:pt>
                <c:pt idx="9674">
                  <c:v>-2.0723879000000001E-2</c:v>
                </c:pt>
                <c:pt idx="9675">
                  <c:v>-2.5601022000000001E-2</c:v>
                </c:pt>
                <c:pt idx="9676">
                  <c:v>-1.8156154000000001E-2</c:v>
                </c:pt>
                <c:pt idx="9677">
                  <c:v>-2.2044614000000001E-2</c:v>
                </c:pt>
                <c:pt idx="9678">
                  <c:v>-3.4026439999999998E-2</c:v>
                </c:pt>
                <c:pt idx="9679">
                  <c:v>-1.9350487999999999E-2</c:v>
                </c:pt>
                <c:pt idx="9680">
                  <c:v>-2.4406233999999999E-2</c:v>
                </c:pt>
                <c:pt idx="9681">
                  <c:v>-3.3788710999999999E-2</c:v>
                </c:pt>
                <c:pt idx="9682">
                  <c:v>-2.4394143E-2</c:v>
                </c:pt>
                <c:pt idx="9683">
                  <c:v>-2.6518032E-2</c:v>
                </c:pt>
                <c:pt idx="9684">
                  <c:v>-2.4548091000000001E-2</c:v>
                </c:pt>
                <c:pt idx="9685">
                  <c:v>-2.9039382999999998E-2</c:v>
                </c:pt>
                <c:pt idx="9686">
                  <c:v>-3.2136638000000002E-2</c:v>
                </c:pt>
                <c:pt idx="9687">
                  <c:v>-2.9886387E-2</c:v>
                </c:pt>
                <c:pt idx="9688">
                  <c:v>-3.6367192999999999E-2</c:v>
                </c:pt>
                <c:pt idx="9689">
                  <c:v>-3.4795709000000001E-2</c:v>
                </c:pt>
                <c:pt idx="9690">
                  <c:v>-3.8282320000000002E-2</c:v>
                </c:pt>
                <c:pt idx="9691">
                  <c:v>-4.2251470999999999E-2</c:v>
                </c:pt>
                <c:pt idx="9692">
                  <c:v>-3.8523043999999999E-2</c:v>
                </c:pt>
                <c:pt idx="9693">
                  <c:v>-4.0447492000000002E-2</c:v>
                </c:pt>
                <c:pt idx="9694">
                  <c:v>-3.9831235999999999E-2</c:v>
                </c:pt>
                <c:pt idx="9695">
                  <c:v>-3.6913913E-2</c:v>
                </c:pt>
                <c:pt idx="9696">
                  <c:v>-3.5245445E-2</c:v>
                </c:pt>
                <c:pt idx="9697">
                  <c:v>-4.1034870000000001E-2</c:v>
                </c:pt>
                <c:pt idx="9698">
                  <c:v>-3.8839358999999997E-2</c:v>
                </c:pt>
                <c:pt idx="9699">
                  <c:v>-3.8442324999999999E-2</c:v>
                </c:pt>
                <c:pt idx="9700">
                  <c:v>-4.1752901000000002E-2</c:v>
                </c:pt>
                <c:pt idx="9701">
                  <c:v>-4.3563488999999997E-2</c:v>
                </c:pt>
                <c:pt idx="9702">
                  <c:v>-3.8014526999999999E-2</c:v>
                </c:pt>
                <c:pt idx="9703">
                  <c:v>-3.7080094000000001E-2</c:v>
                </c:pt>
                <c:pt idx="9704">
                  <c:v>-4.4304453000000001E-2</c:v>
                </c:pt>
                <c:pt idx="9705">
                  <c:v>-4.0639359999999999E-2</c:v>
                </c:pt>
                <c:pt idx="9706">
                  <c:v>-4.7462380999999998E-2</c:v>
                </c:pt>
                <c:pt idx="9707">
                  <c:v>-5.0565447999999999E-2</c:v>
                </c:pt>
                <c:pt idx="9708">
                  <c:v>-4.0770071999999997E-2</c:v>
                </c:pt>
                <c:pt idx="9709">
                  <c:v>-3.6716744000000003E-2</c:v>
                </c:pt>
                <c:pt idx="9710">
                  <c:v>-4.6943814E-2</c:v>
                </c:pt>
                <c:pt idx="9711">
                  <c:v>-4.7978986000000001E-2</c:v>
                </c:pt>
                <c:pt idx="9712">
                  <c:v>-4.2955998000000002E-2</c:v>
                </c:pt>
                <c:pt idx="9713">
                  <c:v>-4.3947755999999998E-2</c:v>
                </c:pt>
                <c:pt idx="9714">
                  <c:v>-4.8809356999999998E-2</c:v>
                </c:pt>
                <c:pt idx="9715">
                  <c:v>-4.8770841000000002E-2</c:v>
                </c:pt>
                <c:pt idx="9716">
                  <c:v>-4.4984090999999997E-2</c:v>
                </c:pt>
                <c:pt idx="9717">
                  <c:v>-4.2465661000000002E-2</c:v>
                </c:pt>
                <c:pt idx="9718">
                  <c:v>-5.2775290000000002E-2</c:v>
                </c:pt>
                <c:pt idx="9719">
                  <c:v>-4.815146E-2</c:v>
                </c:pt>
                <c:pt idx="9720">
                  <c:v>-4.6480328000000001E-2</c:v>
                </c:pt>
                <c:pt idx="9721">
                  <c:v>-4.7783315E-2</c:v>
                </c:pt>
                <c:pt idx="9722">
                  <c:v>-5.3623095000000003E-2</c:v>
                </c:pt>
                <c:pt idx="9723">
                  <c:v>-5.1814087000000002E-2</c:v>
                </c:pt>
                <c:pt idx="9724">
                  <c:v>-4.9067035000000002E-2</c:v>
                </c:pt>
                <c:pt idx="9725">
                  <c:v>-4.9173750000000002E-2</c:v>
                </c:pt>
                <c:pt idx="9726">
                  <c:v>-5.0192411999999999E-2</c:v>
                </c:pt>
                <c:pt idx="9727">
                  <c:v>-4.8224482999999999E-2</c:v>
                </c:pt>
                <c:pt idx="9728">
                  <c:v>-4.9430626999999998E-2</c:v>
                </c:pt>
                <c:pt idx="9729">
                  <c:v>-5.6236333999999999E-2</c:v>
                </c:pt>
                <c:pt idx="9730">
                  <c:v>-5.0666068000000002E-2</c:v>
                </c:pt>
                <c:pt idx="9731">
                  <c:v>-5.4193642E-2</c:v>
                </c:pt>
                <c:pt idx="9732">
                  <c:v>-5.6451469999999997E-2</c:v>
                </c:pt>
                <c:pt idx="9733">
                  <c:v>-4.2278050999999997E-2</c:v>
                </c:pt>
                <c:pt idx="9734">
                  <c:v>-4.7883742E-2</c:v>
                </c:pt>
                <c:pt idx="9735">
                  <c:v>-5.1308068999999998E-2</c:v>
                </c:pt>
                <c:pt idx="9736">
                  <c:v>-5.1207664999999999E-2</c:v>
                </c:pt>
                <c:pt idx="9737">
                  <c:v>-4.5934163E-2</c:v>
                </c:pt>
                <c:pt idx="9738">
                  <c:v>-4.9994953000000002E-2</c:v>
                </c:pt>
                <c:pt idx="9739">
                  <c:v>-5.1402915E-2</c:v>
                </c:pt>
                <c:pt idx="9740">
                  <c:v>-5.1659111000000001E-2</c:v>
                </c:pt>
                <c:pt idx="9741">
                  <c:v>-4.8156716000000002E-2</c:v>
                </c:pt>
                <c:pt idx="9742">
                  <c:v>-5.2307515999999998E-2</c:v>
                </c:pt>
                <c:pt idx="9743">
                  <c:v>-5.1161364000000001E-2</c:v>
                </c:pt>
                <c:pt idx="9744">
                  <c:v>-5.5212564999999998E-2</c:v>
                </c:pt>
                <c:pt idx="9745">
                  <c:v>-5.5546388000000002E-2</c:v>
                </c:pt>
                <c:pt idx="9746">
                  <c:v>-5.1718891000000003E-2</c:v>
                </c:pt>
                <c:pt idx="9747">
                  <c:v>-5.2059095E-2</c:v>
                </c:pt>
                <c:pt idx="9748">
                  <c:v>-5.3348865000000002E-2</c:v>
                </c:pt>
                <c:pt idx="9749">
                  <c:v>-5.1588658000000003E-2</c:v>
                </c:pt>
                <c:pt idx="9750">
                  <c:v>-5.1667220999999999E-2</c:v>
                </c:pt>
                <c:pt idx="9751">
                  <c:v>-5.3732428999999998E-2</c:v>
                </c:pt>
                <c:pt idx="9752">
                  <c:v>-5.6111965E-2</c:v>
                </c:pt>
                <c:pt idx="9753">
                  <c:v>-4.7572900000000001E-2</c:v>
                </c:pt>
                <c:pt idx="9754">
                  <c:v>-5.0505306999999999E-2</c:v>
                </c:pt>
                <c:pt idx="9755">
                  <c:v>-5.1696733000000002E-2</c:v>
                </c:pt>
                <c:pt idx="9756">
                  <c:v>-4.4660129E-2</c:v>
                </c:pt>
                <c:pt idx="9757">
                  <c:v>-4.7585860000000001E-2</c:v>
                </c:pt>
                <c:pt idx="9758">
                  <c:v>-5.0859413999999999E-2</c:v>
                </c:pt>
                <c:pt idx="9759">
                  <c:v>-5.2096787999999998E-2</c:v>
                </c:pt>
                <c:pt idx="9760">
                  <c:v>-5.4616670999999999E-2</c:v>
                </c:pt>
                <c:pt idx="9761">
                  <c:v>-4.9475855999999999E-2</c:v>
                </c:pt>
                <c:pt idx="9762">
                  <c:v>-5.1436476000000002E-2</c:v>
                </c:pt>
                <c:pt idx="9763">
                  <c:v>-5.6184038999999998E-2</c:v>
                </c:pt>
                <c:pt idx="9764">
                  <c:v>-5.0475288E-2</c:v>
                </c:pt>
                <c:pt idx="9765">
                  <c:v>-5.7617626999999998E-2</c:v>
                </c:pt>
                <c:pt idx="9766">
                  <c:v>-5.8053850999999997E-2</c:v>
                </c:pt>
                <c:pt idx="9767">
                  <c:v>-5.7261046000000003E-2</c:v>
                </c:pt>
                <c:pt idx="9768">
                  <c:v>-6.3958630000000002E-2</c:v>
                </c:pt>
                <c:pt idx="9769">
                  <c:v>-6.0891420000000002E-2</c:v>
                </c:pt>
                <c:pt idx="9770">
                  <c:v>-5.5465492999999998E-2</c:v>
                </c:pt>
                <c:pt idx="9771">
                  <c:v>-6.1236829E-2</c:v>
                </c:pt>
                <c:pt idx="9772">
                  <c:v>-6.4415045000000004E-2</c:v>
                </c:pt>
                <c:pt idx="9773">
                  <c:v>-6.497182E-2</c:v>
                </c:pt>
                <c:pt idx="9774">
                  <c:v>-6.0991719E-2</c:v>
                </c:pt>
                <c:pt idx="9775">
                  <c:v>-6.1927653999999999E-2</c:v>
                </c:pt>
                <c:pt idx="9776">
                  <c:v>-6.5924257E-2</c:v>
                </c:pt>
                <c:pt idx="9777">
                  <c:v>-6.4119771000000006E-2</c:v>
                </c:pt>
                <c:pt idx="9778">
                  <c:v>-6.5448426000000004E-2</c:v>
                </c:pt>
                <c:pt idx="9779">
                  <c:v>-6.3266746999999998E-2</c:v>
                </c:pt>
                <c:pt idx="9780">
                  <c:v>-6.7317151000000006E-2</c:v>
                </c:pt>
                <c:pt idx="9781">
                  <c:v>-6.4987673999999995E-2</c:v>
                </c:pt>
                <c:pt idx="9782">
                  <c:v>-6.6774920000000001E-2</c:v>
                </c:pt>
                <c:pt idx="9783">
                  <c:v>-6.8258472000000001E-2</c:v>
                </c:pt>
                <c:pt idx="9784">
                  <c:v>-6.9921352000000006E-2</c:v>
                </c:pt>
                <c:pt idx="9785">
                  <c:v>-6.4270205999999996E-2</c:v>
                </c:pt>
                <c:pt idx="9786">
                  <c:v>-6.5887540999999994E-2</c:v>
                </c:pt>
                <c:pt idx="9787">
                  <c:v>-7.1307123E-2</c:v>
                </c:pt>
                <c:pt idx="9788">
                  <c:v>-6.2824950000000004E-2</c:v>
                </c:pt>
                <c:pt idx="9789">
                  <c:v>-6.3984096000000004E-2</c:v>
                </c:pt>
                <c:pt idx="9790">
                  <c:v>-6.7118905000000006E-2</c:v>
                </c:pt>
                <c:pt idx="9791">
                  <c:v>-6.9247134000000002E-2</c:v>
                </c:pt>
                <c:pt idx="9792">
                  <c:v>-6.3794844000000003E-2</c:v>
                </c:pt>
                <c:pt idx="9793">
                  <c:v>-6.5100402000000002E-2</c:v>
                </c:pt>
                <c:pt idx="9794">
                  <c:v>-7.0944703999999997E-2</c:v>
                </c:pt>
                <c:pt idx="9795">
                  <c:v>-6.5344951999999998E-2</c:v>
                </c:pt>
                <c:pt idx="9796">
                  <c:v>-6.6395298000000005E-2</c:v>
                </c:pt>
                <c:pt idx="9797">
                  <c:v>-7.0852801000000007E-2</c:v>
                </c:pt>
                <c:pt idx="9798">
                  <c:v>-6.6725171999999999E-2</c:v>
                </c:pt>
                <c:pt idx="9799">
                  <c:v>-6.9593057E-2</c:v>
                </c:pt>
                <c:pt idx="9800">
                  <c:v>-6.6719240999999999E-2</c:v>
                </c:pt>
                <c:pt idx="9801">
                  <c:v>-6.7909934000000005E-2</c:v>
                </c:pt>
                <c:pt idx="9802">
                  <c:v>-7.1100935000000004E-2</c:v>
                </c:pt>
                <c:pt idx="9803">
                  <c:v>-6.6749625000000007E-2</c:v>
                </c:pt>
                <c:pt idx="9804">
                  <c:v>-6.9999479000000003E-2</c:v>
                </c:pt>
                <c:pt idx="9805">
                  <c:v>-6.7014120999999996E-2</c:v>
                </c:pt>
                <c:pt idx="9806">
                  <c:v>-7.1087696000000006E-2</c:v>
                </c:pt>
                <c:pt idx="9807">
                  <c:v>-6.8733408999999995E-2</c:v>
                </c:pt>
                <c:pt idx="9808">
                  <c:v>-6.8870298999999996E-2</c:v>
                </c:pt>
                <c:pt idx="9809">
                  <c:v>-6.9341339000000002E-2</c:v>
                </c:pt>
                <c:pt idx="9810">
                  <c:v>-7.2104365000000004E-2</c:v>
                </c:pt>
                <c:pt idx="9811">
                  <c:v>-6.9678999000000005E-2</c:v>
                </c:pt>
                <c:pt idx="9812">
                  <c:v>-7.1039878000000001E-2</c:v>
                </c:pt>
                <c:pt idx="9813">
                  <c:v>-7.3042989000000003E-2</c:v>
                </c:pt>
                <c:pt idx="9814">
                  <c:v>-6.8640514999999999E-2</c:v>
                </c:pt>
                <c:pt idx="9815">
                  <c:v>-7.0863283999999999E-2</c:v>
                </c:pt>
                <c:pt idx="9816">
                  <c:v>-7.3630840000000003E-2</c:v>
                </c:pt>
                <c:pt idx="9817">
                  <c:v>-6.7938097000000003E-2</c:v>
                </c:pt>
                <c:pt idx="9818">
                  <c:v>-7.2217263000000004E-2</c:v>
                </c:pt>
                <c:pt idx="9819">
                  <c:v>-7.1105972000000003E-2</c:v>
                </c:pt>
                <c:pt idx="9820">
                  <c:v>-6.5131173000000001E-2</c:v>
                </c:pt>
                <c:pt idx="9821">
                  <c:v>-7.2753086999999994E-2</c:v>
                </c:pt>
                <c:pt idx="9822">
                  <c:v>-7.3827407999999997E-2</c:v>
                </c:pt>
                <c:pt idx="9823">
                  <c:v>-7.5435497000000004E-2</c:v>
                </c:pt>
                <c:pt idx="9824">
                  <c:v>-7.0737146000000001E-2</c:v>
                </c:pt>
                <c:pt idx="9825">
                  <c:v>-7.6745778000000001E-2</c:v>
                </c:pt>
                <c:pt idx="9826">
                  <c:v>-7.6201959999999999E-2</c:v>
                </c:pt>
                <c:pt idx="9827">
                  <c:v>-7.4309609999999998E-2</c:v>
                </c:pt>
                <c:pt idx="9828">
                  <c:v>-6.8887143999999997E-2</c:v>
                </c:pt>
                <c:pt idx="9829">
                  <c:v>-7.6203338999999995E-2</c:v>
                </c:pt>
                <c:pt idx="9830">
                  <c:v>-7.4173473000000004E-2</c:v>
                </c:pt>
                <c:pt idx="9831">
                  <c:v>-7.6348729000000004E-2</c:v>
                </c:pt>
                <c:pt idx="9832">
                  <c:v>-7.1983270000000002E-2</c:v>
                </c:pt>
                <c:pt idx="9833">
                  <c:v>-7.0829413999999993E-2</c:v>
                </c:pt>
                <c:pt idx="9834">
                  <c:v>-7.6767198999999994E-2</c:v>
                </c:pt>
                <c:pt idx="9835">
                  <c:v>-7.2746961999999998E-2</c:v>
                </c:pt>
                <c:pt idx="9836">
                  <c:v>-7.5668714999999998E-2</c:v>
                </c:pt>
                <c:pt idx="9837">
                  <c:v>-7.9475461999999997E-2</c:v>
                </c:pt>
                <c:pt idx="9838">
                  <c:v>-7.5986728000000003E-2</c:v>
                </c:pt>
                <c:pt idx="9839">
                  <c:v>-7.4420399999999998E-2</c:v>
                </c:pt>
                <c:pt idx="9840">
                  <c:v>-7.4568204999999999E-2</c:v>
                </c:pt>
                <c:pt idx="9841">
                  <c:v>-7.4586480999999996E-2</c:v>
                </c:pt>
                <c:pt idx="9842">
                  <c:v>-7.7147909000000001E-2</c:v>
                </c:pt>
                <c:pt idx="9843">
                  <c:v>-7.6104291000000004E-2</c:v>
                </c:pt>
                <c:pt idx="9844">
                  <c:v>-7.3721297000000005E-2</c:v>
                </c:pt>
                <c:pt idx="9845">
                  <c:v>-7.8801102999999997E-2</c:v>
                </c:pt>
                <c:pt idx="9846">
                  <c:v>-7.3253207000000001E-2</c:v>
                </c:pt>
                <c:pt idx="9847">
                  <c:v>-7.0547140999999994E-2</c:v>
                </c:pt>
                <c:pt idx="9848">
                  <c:v>-7.1699493000000003E-2</c:v>
                </c:pt>
                <c:pt idx="9849">
                  <c:v>-7.9179935000000007E-2</c:v>
                </c:pt>
                <c:pt idx="9850">
                  <c:v>-7.7152200000000004E-2</c:v>
                </c:pt>
                <c:pt idx="9851">
                  <c:v>-7.6730400000000004E-2</c:v>
                </c:pt>
                <c:pt idx="9852">
                  <c:v>-7.8328826000000004E-2</c:v>
                </c:pt>
                <c:pt idx="9853">
                  <c:v>-7.6501340000000001E-2</c:v>
                </c:pt>
                <c:pt idx="9854">
                  <c:v>-7.6747156999999996E-2</c:v>
                </c:pt>
                <c:pt idx="9855">
                  <c:v>-7.3481001000000004E-2</c:v>
                </c:pt>
                <c:pt idx="9856">
                  <c:v>-7.6373994000000001E-2</c:v>
                </c:pt>
                <c:pt idx="9857">
                  <c:v>-7.4857517999999998E-2</c:v>
                </c:pt>
                <c:pt idx="9858">
                  <c:v>-7.8469030999999995E-2</c:v>
                </c:pt>
                <c:pt idx="9859">
                  <c:v>-7.8047529000000004E-2</c:v>
                </c:pt>
                <c:pt idx="9860">
                  <c:v>-7.4002183999999999E-2</c:v>
                </c:pt>
                <c:pt idx="9861">
                  <c:v>-7.5833640999999993E-2</c:v>
                </c:pt>
                <c:pt idx="9862">
                  <c:v>-7.6204888999999998E-2</c:v>
                </c:pt>
                <c:pt idx="9863">
                  <c:v>-7.6504610000000001E-2</c:v>
                </c:pt>
                <c:pt idx="9864">
                  <c:v>-7.8547253999999997E-2</c:v>
                </c:pt>
                <c:pt idx="9865">
                  <c:v>-7.5905763000000001E-2</c:v>
                </c:pt>
                <c:pt idx="9866">
                  <c:v>-8.015883E-2</c:v>
                </c:pt>
                <c:pt idx="9867">
                  <c:v>-7.7102198999999996E-2</c:v>
                </c:pt>
                <c:pt idx="9868">
                  <c:v>-8.2442105000000002E-2</c:v>
                </c:pt>
                <c:pt idx="9869">
                  <c:v>-7.6655999000000002E-2</c:v>
                </c:pt>
                <c:pt idx="9870">
                  <c:v>-7.7550821000000006E-2</c:v>
                </c:pt>
                <c:pt idx="9871">
                  <c:v>-7.6867408999999998E-2</c:v>
                </c:pt>
                <c:pt idx="9872">
                  <c:v>-8.4094956999999998E-2</c:v>
                </c:pt>
                <c:pt idx="9873">
                  <c:v>-8.4453419000000002E-2</c:v>
                </c:pt>
                <c:pt idx="9874">
                  <c:v>-7.6122254E-2</c:v>
                </c:pt>
                <c:pt idx="9875">
                  <c:v>-8.2356668999999993E-2</c:v>
                </c:pt>
                <c:pt idx="9876">
                  <c:v>-7.9332910000000006E-2</c:v>
                </c:pt>
                <c:pt idx="9877">
                  <c:v>-7.8544579000000003E-2</c:v>
                </c:pt>
                <c:pt idx="9878">
                  <c:v>-7.8111544000000005E-2</c:v>
                </c:pt>
                <c:pt idx="9879">
                  <c:v>-7.6246886999999999E-2</c:v>
                </c:pt>
                <c:pt idx="9880">
                  <c:v>-8.2731686999999998E-2</c:v>
                </c:pt>
                <c:pt idx="9881">
                  <c:v>-8.0144233999999995E-2</c:v>
                </c:pt>
                <c:pt idx="9882">
                  <c:v>-8.3613798000000003E-2</c:v>
                </c:pt>
                <c:pt idx="9883">
                  <c:v>-7.5953676999999997E-2</c:v>
                </c:pt>
                <c:pt idx="9884">
                  <c:v>-7.5295611999999998E-2</c:v>
                </c:pt>
                <c:pt idx="9885">
                  <c:v>-7.8256725999999999E-2</c:v>
                </c:pt>
                <c:pt idx="9886">
                  <c:v>-8.1552655000000002E-2</c:v>
                </c:pt>
                <c:pt idx="9887">
                  <c:v>-7.9709314000000003E-2</c:v>
                </c:pt>
                <c:pt idx="9888">
                  <c:v>-7.5985684999999997E-2</c:v>
                </c:pt>
                <c:pt idx="9889">
                  <c:v>-8.0079346999999995E-2</c:v>
                </c:pt>
                <c:pt idx="9890">
                  <c:v>-8.0107844999999997E-2</c:v>
                </c:pt>
                <c:pt idx="9891">
                  <c:v>-7.8839295000000004E-2</c:v>
                </c:pt>
                <c:pt idx="9892">
                  <c:v>-7.9160205999999997E-2</c:v>
                </c:pt>
                <c:pt idx="9893">
                  <c:v>-8.3054684000000004E-2</c:v>
                </c:pt>
                <c:pt idx="9894">
                  <c:v>-8.2349740000000005E-2</c:v>
                </c:pt>
                <c:pt idx="9895">
                  <c:v>-8.0650598000000004E-2</c:v>
                </c:pt>
                <c:pt idx="9896">
                  <c:v>-8.1771522999999999E-2</c:v>
                </c:pt>
                <c:pt idx="9897">
                  <c:v>-8.0584063999999997E-2</c:v>
                </c:pt>
                <c:pt idx="9898">
                  <c:v>-8.2656004000000005E-2</c:v>
                </c:pt>
                <c:pt idx="9899">
                  <c:v>-8.0880061000000003E-2</c:v>
                </c:pt>
                <c:pt idx="9900">
                  <c:v>-8.6144067000000005E-2</c:v>
                </c:pt>
                <c:pt idx="9901">
                  <c:v>-8.0008290999999995E-2</c:v>
                </c:pt>
                <c:pt idx="9902">
                  <c:v>-8.1570767000000002E-2</c:v>
                </c:pt>
                <c:pt idx="9903">
                  <c:v>-7.8102484E-2</c:v>
                </c:pt>
                <c:pt idx="9904">
                  <c:v>-8.3103633999999996E-2</c:v>
                </c:pt>
                <c:pt idx="9905">
                  <c:v>-8.9247568999999999E-2</c:v>
                </c:pt>
                <c:pt idx="9906">
                  <c:v>-7.7381589000000001E-2</c:v>
                </c:pt>
                <c:pt idx="9907">
                  <c:v>-7.6821214999999998E-2</c:v>
                </c:pt>
                <c:pt idx="9908">
                  <c:v>-8.3422921999999997E-2</c:v>
                </c:pt>
                <c:pt idx="9909">
                  <c:v>-7.9461566999999997E-2</c:v>
                </c:pt>
                <c:pt idx="9910">
                  <c:v>-8.8508590999999998E-2</c:v>
                </c:pt>
                <c:pt idx="9911">
                  <c:v>-8.3416559000000001E-2</c:v>
                </c:pt>
                <c:pt idx="9912">
                  <c:v>-7.6786883E-2</c:v>
                </c:pt>
                <c:pt idx="9913">
                  <c:v>-7.9249650000000005E-2</c:v>
                </c:pt>
                <c:pt idx="9914">
                  <c:v>-7.9649924999999996E-2</c:v>
                </c:pt>
                <c:pt idx="9915">
                  <c:v>-8.2585259999999994E-2</c:v>
                </c:pt>
                <c:pt idx="9916">
                  <c:v>-7.6969989000000003E-2</c:v>
                </c:pt>
                <c:pt idx="9917">
                  <c:v>-8.1007533000000007E-2</c:v>
                </c:pt>
                <c:pt idx="9918">
                  <c:v>-8.4671773000000006E-2</c:v>
                </c:pt>
                <c:pt idx="9919">
                  <c:v>-8.1689208999999999E-2</c:v>
                </c:pt>
                <c:pt idx="9920">
                  <c:v>-7.3396131000000003E-2</c:v>
                </c:pt>
                <c:pt idx="9921">
                  <c:v>-7.9424307E-2</c:v>
                </c:pt>
                <c:pt idx="9922">
                  <c:v>-8.4166861999999995E-2</c:v>
                </c:pt>
                <c:pt idx="9923">
                  <c:v>-8.2195303999999997E-2</c:v>
                </c:pt>
                <c:pt idx="9924">
                  <c:v>-8.2852839999999997E-2</c:v>
                </c:pt>
                <c:pt idx="9925">
                  <c:v>-8.2148261E-2</c:v>
                </c:pt>
                <c:pt idx="9926">
                  <c:v>-8.2189538000000006E-2</c:v>
                </c:pt>
                <c:pt idx="9927">
                  <c:v>-7.9061054000000006E-2</c:v>
                </c:pt>
                <c:pt idx="9928">
                  <c:v>-8.4659547000000002E-2</c:v>
                </c:pt>
                <c:pt idx="9929">
                  <c:v>-8.0009088000000006E-2</c:v>
                </c:pt>
                <c:pt idx="9930">
                  <c:v>-8.1942812000000004E-2</c:v>
                </c:pt>
                <c:pt idx="9931">
                  <c:v>-8.2171962000000001E-2</c:v>
                </c:pt>
                <c:pt idx="9932">
                  <c:v>-8.1525615999999995E-2</c:v>
                </c:pt>
                <c:pt idx="9933">
                  <c:v>-8.7652557000000006E-2</c:v>
                </c:pt>
                <c:pt idx="9934">
                  <c:v>-8.3082840000000005E-2</c:v>
                </c:pt>
                <c:pt idx="9935">
                  <c:v>-8.0622247999999994E-2</c:v>
                </c:pt>
                <c:pt idx="9936">
                  <c:v>-8.7068692000000003E-2</c:v>
                </c:pt>
                <c:pt idx="9937">
                  <c:v>-7.9442537999999993E-2</c:v>
                </c:pt>
                <c:pt idx="9938">
                  <c:v>-8.5686855000000006E-2</c:v>
                </c:pt>
                <c:pt idx="9939">
                  <c:v>-8.2824266999999993E-2</c:v>
                </c:pt>
                <c:pt idx="9940">
                  <c:v>-7.9040184999999999E-2</c:v>
                </c:pt>
                <c:pt idx="9941">
                  <c:v>-8.6738369999999995E-2</c:v>
                </c:pt>
                <c:pt idx="9942">
                  <c:v>-8.7432927999999993E-2</c:v>
                </c:pt>
                <c:pt idx="9943">
                  <c:v>-8.4587446999999996E-2</c:v>
                </c:pt>
                <c:pt idx="9944">
                  <c:v>-7.9570590999999996E-2</c:v>
                </c:pt>
                <c:pt idx="9945">
                  <c:v>-8.2924865E-2</c:v>
                </c:pt>
                <c:pt idx="9946">
                  <c:v>-8.7090849999999997E-2</c:v>
                </c:pt>
                <c:pt idx="9947">
                  <c:v>-8.3075888000000001E-2</c:v>
                </c:pt>
                <c:pt idx="9948">
                  <c:v>-8.0197274999999998E-2</c:v>
                </c:pt>
                <c:pt idx="9949">
                  <c:v>-8.1698946999999994E-2</c:v>
                </c:pt>
                <c:pt idx="9950">
                  <c:v>-8.3285391E-2</c:v>
                </c:pt>
                <c:pt idx="9951">
                  <c:v>-8.3732501000000001E-2</c:v>
                </c:pt>
                <c:pt idx="9952">
                  <c:v>-8.1957504E-2</c:v>
                </c:pt>
                <c:pt idx="9953">
                  <c:v>-8.4690831999999994E-2</c:v>
                </c:pt>
                <c:pt idx="9954">
                  <c:v>-7.9869441999999999E-2</c:v>
                </c:pt>
                <c:pt idx="9955">
                  <c:v>-8.1957146999999994E-2</c:v>
                </c:pt>
                <c:pt idx="9956">
                  <c:v>-8.03928E-2</c:v>
                </c:pt>
                <c:pt idx="9957">
                  <c:v>-8.4088712999999995E-2</c:v>
                </c:pt>
                <c:pt idx="9958">
                  <c:v>-7.9908884999999999E-2</c:v>
                </c:pt>
                <c:pt idx="9959">
                  <c:v>-8.1275232000000003E-2</c:v>
                </c:pt>
                <c:pt idx="9960">
                  <c:v>-8.7346970999999995E-2</c:v>
                </c:pt>
                <c:pt idx="9961">
                  <c:v>-8.1876255999999994E-2</c:v>
                </c:pt>
                <c:pt idx="9962">
                  <c:v>-8.3921827000000004E-2</c:v>
                </c:pt>
                <c:pt idx="9963">
                  <c:v>-7.9614988999999997E-2</c:v>
                </c:pt>
                <c:pt idx="9964">
                  <c:v>-8.2542606000000004E-2</c:v>
                </c:pt>
                <c:pt idx="9965">
                  <c:v>-8.2991152999999998E-2</c:v>
                </c:pt>
                <c:pt idx="9966">
                  <c:v>-8.1437729E-2</c:v>
                </c:pt>
                <c:pt idx="9967">
                  <c:v>-8.2265973000000006E-2</c:v>
                </c:pt>
                <c:pt idx="9968">
                  <c:v>-8.0419339000000006E-2</c:v>
                </c:pt>
                <c:pt idx="9969">
                  <c:v>-8.2158379000000004E-2</c:v>
                </c:pt>
                <c:pt idx="9970">
                  <c:v>-8.0193765E-2</c:v>
                </c:pt>
                <c:pt idx="9971">
                  <c:v>-8.0772786999999999E-2</c:v>
                </c:pt>
                <c:pt idx="9972">
                  <c:v>-8.4266059000000004E-2</c:v>
                </c:pt>
                <c:pt idx="9973">
                  <c:v>-8.0216832000000002E-2</c:v>
                </c:pt>
                <c:pt idx="9974">
                  <c:v>-7.9166747999999995E-2</c:v>
                </c:pt>
                <c:pt idx="9975">
                  <c:v>-8.3135716999999998E-2</c:v>
                </c:pt>
                <c:pt idx="9976">
                  <c:v>-8.1555396000000002E-2</c:v>
                </c:pt>
                <c:pt idx="9977">
                  <c:v>-8.3085305999999998E-2</c:v>
                </c:pt>
                <c:pt idx="9978">
                  <c:v>-8.2098603000000006E-2</c:v>
                </c:pt>
                <c:pt idx="9979">
                  <c:v>-8.1605725000000004E-2</c:v>
                </c:pt>
                <c:pt idx="9980">
                  <c:v>-8.6015924999999993E-2</c:v>
                </c:pt>
                <c:pt idx="9981">
                  <c:v>-7.9047835999999996E-2</c:v>
                </c:pt>
                <c:pt idx="9982">
                  <c:v>-8.2450024999999996E-2</c:v>
                </c:pt>
                <c:pt idx="9983">
                  <c:v>-8.1124715999999999E-2</c:v>
                </c:pt>
                <c:pt idx="9984">
                  <c:v>-7.9198979000000003E-2</c:v>
                </c:pt>
                <c:pt idx="9985">
                  <c:v>-7.7339328999999998E-2</c:v>
                </c:pt>
                <c:pt idx="9986">
                  <c:v>-8.4675803999999993E-2</c:v>
                </c:pt>
                <c:pt idx="9987">
                  <c:v>-8.1103659999999994E-2</c:v>
                </c:pt>
                <c:pt idx="9988">
                  <c:v>-8.0830149000000004E-2</c:v>
                </c:pt>
                <c:pt idx="9989">
                  <c:v>-7.9851723999999999E-2</c:v>
                </c:pt>
                <c:pt idx="9990">
                  <c:v>-7.8556090999999995E-2</c:v>
                </c:pt>
                <c:pt idx="9991">
                  <c:v>-7.8318276000000006E-2</c:v>
                </c:pt>
                <c:pt idx="9992">
                  <c:v>-8.0945745E-2</c:v>
                </c:pt>
                <c:pt idx="9993">
                  <c:v>-8.0551236999999998E-2</c:v>
                </c:pt>
                <c:pt idx="9994">
                  <c:v>-8.3102010000000004E-2</c:v>
                </c:pt>
                <c:pt idx="9995">
                  <c:v>-8.0202460000000003E-2</c:v>
                </c:pt>
                <c:pt idx="9996">
                  <c:v>-8.0497271999999995E-2</c:v>
                </c:pt>
                <c:pt idx="9997">
                  <c:v>-8.3051607E-2</c:v>
                </c:pt>
                <c:pt idx="9998">
                  <c:v>-8.3662270999999996E-2</c:v>
                </c:pt>
                <c:pt idx="9999">
                  <c:v>-8.2489251999999999E-2</c:v>
                </c:pt>
                <c:pt idx="10000">
                  <c:v>-8.4868520000000003E-2</c:v>
                </c:pt>
                <c:pt idx="10001">
                  <c:v>-8.6262233999999993E-2</c:v>
                </c:pt>
                <c:pt idx="10002">
                  <c:v>-7.9683691000000001E-2</c:v>
                </c:pt>
                <c:pt idx="10003">
                  <c:v>-8.2926824999999996E-2</c:v>
                </c:pt>
                <c:pt idx="10004">
                  <c:v>-8.8596694000000004E-2</c:v>
                </c:pt>
                <c:pt idx="10005">
                  <c:v>-8.0145568E-2</c:v>
                </c:pt>
                <c:pt idx="10006">
                  <c:v>-8.3190888000000004E-2</c:v>
                </c:pt>
                <c:pt idx="10007">
                  <c:v>-8.2806229999999995E-2</c:v>
                </c:pt>
                <c:pt idx="10008">
                  <c:v>-8.9644163999999998E-2</c:v>
                </c:pt>
                <c:pt idx="10009">
                  <c:v>-8.6781904000000007E-2</c:v>
                </c:pt>
                <c:pt idx="10010">
                  <c:v>-8.5156307000000001E-2</c:v>
                </c:pt>
                <c:pt idx="10011">
                  <c:v>-8.7036877999999998E-2</c:v>
                </c:pt>
                <c:pt idx="10012">
                  <c:v>-8.8223583999999994E-2</c:v>
                </c:pt>
                <c:pt idx="10013">
                  <c:v>-8.8978565999999995E-2</c:v>
                </c:pt>
                <c:pt idx="10014">
                  <c:v>-8.6300223999999995E-2</c:v>
                </c:pt>
                <c:pt idx="10015">
                  <c:v>-8.6254276000000005E-2</c:v>
                </c:pt>
                <c:pt idx="10016">
                  <c:v>-8.8695325000000005E-2</c:v>
                </c:pt>
                <c:pt idx="10017">
                  <c:v>-8.8561490000000007E-2</c:v>
                </c:pt>
                <c:pt idx="10018">
                  <c:v>-9.0568452999999993E-2</c:v>
                </c:pt>
                <c:pt idx="10019">
                  <c:v>-8.7354280000000006E-2</c:v>
                </c:pt>
                <c:pt idx="10020">
                  <c:v>-8.7492764000000001E-2</c:v>
                </c:pt>
                <c:pt idx="10021">
                  <c:v>-8.3143800000000004E-2</c:v>
                </c:pt>
                <c:pt idx="10022">
                  <c:v>-8.8227509999999995E-2</c:v>
                </c:pt>
                <c:pt idx="10023">
                  <c:v>-9.1094278000000001E-2</c:v>
                </c:pt>
                <c:pt idx="10024">
                  <c:v>-9.1840498000000007E-2</c:v>
                </c:pt>
                <c:pt idx="10025">
                  <c:v>-8.5059799000000005E-2</c:v>
                </c:pt>
                <c:pt idx="10026">
                  <c:v>-8.2905835999999997E-2</c:v>
                </c:pt>
                <c:pt idx="10027">
                  <c:v>-8.7213330000000006E-2</c:v>
                </c:pt>
                <c:pt idx="10028">
                  <c:v>-9.1061062999999998E-2</c:v>
                </c:pt>
                <c:pt idx="10029">
                  <c:v>-8.2072600999999995E-2</c:v>
                </c:pt>
                <c:pt idx="10030">
                  <c:v>-8.6687325999999995E-2</c:v>
                </c:pt>
                <c:pt idx="10031">
                  <c:v>-8.7870984999999999E-2</c:v>
                </c:pt>
                <c:pt idx="10032">
                  <c:v>-8.5354297999999995E-2</c:v>
                </c:pt>
                <c:pt idx="10033">
                  <c:v>-8.4830171999999995E-2</c:v>
                </c:pt>
                <c:pt idx="10034">
                  <c:v>-7.8822345000000002E-2</c:v>
                </c:pt>
                <c:pt idx="10035">
                  <c:v>-9.2194118000000005E-2</c:v>
                </c:pt>
                <c:pt idx="10036">
                  <c:v>-8.6673915000000004E-2</c:v>
                </c:pt>
                <c:pt idx="10037">
                  <c:v>-9.0632751999999997E-2</c:v>
                </c:pt>
                <c:pt idx="10038">
                  <c:v>-8.7889962000000002E-2</c:v>
                </c:pt>
                <c:pt idx="10039">
                  <c:v>-8.5847057000000004E-2</c:v>
                </c:pt>
                <c:pt idx="10040">
                  <c:v>-8.4648363000000004E-2</c:v>
                </c:pt>
                <c:pt idx="10041">
                  <c:v>-9.1980464999999997E-2</c:v>
                </c:pt>
                <c:pt idx="10042">
                  <c:v>-9.0736500999999997E-2</c:v>
                </c:pt>
                <c:pt idx="10043">
                  <c:v>-8.4080420000000003E-2</c:v>
                </c:pt>
                <c:pt idx="10044">
                  <c:v>-8.6835191000000006E-2</c:v>
                </c:pt>
                <c:pt idx="10045">
                  <c:v>-8.6779937000000001E-2</c:v>
                </c:pt>
                <c:pt idx="10046">
                  <c:v>-8.7625756999999999E-2</c:v>
                </c:pt>
                <c:pt idx="10047">
                  <c:v>-8.8956437999999999E-2</c:v>
                </c:pt>
                <c:pt idx="10048">
                  <c:v>-8.5896999000000002E-2</c:v>
                </c:pt>
                <c:pt idx="10049">
                  <c:v>-8.7170646000000004E-2</c:v>
                </c:pt>
                <c:pt idx="10050">
                  <c:v>-8.6646266E-2</c:v>
                </c:pt>
                <c:pt idx="10051">
                  <c:v>-8.4959469999999995E-2</c:v>
                </c:pt>
                <c:pt idx="10052">
                  <c:v>-8.7988815999999997E-2</c:v>
                </c:pt>
                <c:pt idx="10053">
                  <c:v>-8.5071131999999994E-2</c:v>
                </c:pt>
                <c:pt idx="10054">
                  <c:v>-8.3513714000000003E-2</c:v>
                </c:pt>
                <c:pt idx="10055">
                  <c:v>-8.8578269000000001E-2</c:v>
                </c:pt>
                <c:pt idx="10056">
                  <c:v>-8.7179847000000005E-2</c:v>
                </c:pt>
                <c:pt idx="10057">
                  <c:v>-8.0138399999999999E-2</c:v>
                </c:pt>
                <c:pt idx="10058">
                  <c:v>-8.7991795999999997E-2</c:v>
                </c:pt>
                <c:pt idx="10059">
                  <c:v>-7.9533063000000001E-2</c:v>
                </c:pt>
                <c:pt idx="10060">
                  <c:v>-9.3547948000000006E-2</c:v>
                </c:pt>
                <c:pt idx="10061">
                  <c:v>-9.4647273000000004E-2</c:v>
                </c:pt>
                <c:pt idx="10062">
                  <c:v>-8.3044148999999998E-2</c:v>
                </c:pt>
                <c:pt idx="10063">
                  <c:v>-8.5734002000000004E-2</c:v>
                </c:pt>
                <c:pt idx="10064">
                  <c:v>-8.4159546000000002E-2</c:v>
                </c:pt>
                <c:pt idx="10065">
                  <c:v>-9.0558231000000003E-2</c:v>
                </c:pt>
                <c:pt idx="10066">
                  <c:v>-8.8557399999999994E-2</c:v>
                </c:pt>
                <c:pt idx="10067">
                  <c:v>-8.5412062999999996E-2</c:v>
                </c:pt>
                <c:pt idx="10068">
                  <c:v>-8.7938607000000002E-2</c:v>
                </c:pt>
                <c:pt idx="10069">
                  <c:v>-8.7423526000000001E-2</c:v>
                </c:pt>
                <c:pt idx="10070">
                  <c:v>-8.5936948999999999E-2</c:v>
                </c:pt>
                <c:pt idx="10071">
                  <c:v>-8.8107184000000005E-2</c:v>
                </c:pt>
                <c:pt idx="10072">
                  <c:v>-9.0324529000000001E-2</c:v>
                </c:pt>
                <c:pt idx="10073">
                  <c:v>-8.7420559999999994E-2</c:v>
                </c:pt>
                <c:pt idx="10074">
                  <c:v>-8.8961199000000005E-2</c:v>
                </c:pt>
                <c:pt idx="10075">
                  <c:v>-8.5787810000000006E-2</c:v>
                </c:pt>
                <c:pt idx="10076">
                  <c:v>-8.8242978E-2</c:v>
                </c:pt>
                <c:pt idx="10077">
                  <c:v>-8.9699894000000002E-2</c:v>
                </c:pt>
                <c:pt idx="10078">
                  <c:v>-8.9053548999999996E-2</c:v>
                </c:pt>
                <c:pt idx="10079">
                  <c:v>-8.9230187000000002E-2</c:v>
                </c:pt>
                <c:pt idx="10080">
                  <c:v>-8.9286647999999996E-2</c:v>
                </c:pt>
                <c:pt idx="10081">
                  <c:v>-8.7316914999999995E-2</c:v>
                </c:pt>
                <c:pt idx="10082">
                  <c:v>-9.4635546000000001E-2</c:v>
                </c:pt>
                <c:pt idx="10083">
                  <c:v>-8.5332952000000004E-2</c:v>
                </c:pt>
                <c:pt idx="10084">
                  <c:v>-9.2101640999999998E-2</c:v>
                </c:pt>
                <c:pt idx="10085">
                  <c:v>-9.1483212999999994E-2</c:v>
                </c:pt>
                <c:pt idx="10086">
                  <c:v>-9.1742873000000003E-2</c:v>
                </c:pt>
                <c:pt idx="10087">
                  <c:v>-8.5144824999999993E-2</c:v>
                </c:pt>
                <c:pt idx="10088">
                  <c:v>-8.7828763000000004E-2</c:v>
                </c:pt>
                <c:pt idx="10089">
                  <c:v>-9.4445876999999998E-2</c:v>
                </c:pt>
                <c:pt idx="10090">
                  <c:v>-8.5325084999999995E-2</c:v>
                </c:pt>
                <c:pt idx="10091">
                  <c:v>-9.5671006000000003E-2</c:v>
                </c:pt>
                <c:pt idx="10092">
                  <c:v>-9.2685862999999993E-2</c:v>
                </c:pt>
                <c:pt idx="10093">
                  <c:v>-8.6543783999999999E-2</c:v>
                </c:pt>
                <c:pt idx="10094">
                  <c:v>-8.9744106000000004E-2</c:v>
                </c:pt>
                <c:pt idx="10095">
                  <c:v>-9.4370909000000003E-2</c:v>
                </c:pt>
                <c:pt idx="10096">
                  <c:v>-9.2655300999999995E-2</c:v>
                </c:pt>
                <c:pt idx="10097">
                  <c:v>-9.5639541999999994E-2</c:v>
                </c:pt>
                <c:pt idx="10098">
                  <c:v>-8.8396012999999996E-2</c:v>
                </c:pt>
                <c:pt idx="10099">
                  <c:v>-9.0754896000000002E-2</c:v>
                </c:pt>
                <c:pt idx="10100">
                  <c:v>-9.3275047999999999E-2</c:v>
                </c:pt>
                <c:pt idx="10101">
                  <c:v>-8.9267835000000004E-2</c:v>
                </c:pt>
                <c:pt idx="10102">
                  <c:v>-9.2941134999999994E-2</c:v>
                </c:pt>
                <c:pt idx="10103">
                  <c:v>-8.9918412000000003E-2</c:v>
                </c:pt>
                <c:pt idx="10104">
                  <c:v>-9.4410636000000006E-2</c:v>
                </c:pt>
                <c:pt idx="10105">
                  <c:v>-8.8580765000000006E-2</c:v>
                </c:pt>
                <c:pt idx="10106">
                  <c:v>-9.2347003999999996E-2</c:v>
                </c:pt>
                <c:pt idx="10107">
                  <c:v>-9.1205701E-2</c:v>
                </c:pt>
                <c:pt idx="10108">
                  <c:v>-9.0529530999999996E-2</c:v>
                </c:pt>
                <c:pt idx="10109">
                  <c:v>-8.9427150999999996E-2</c:v>
                </c:pt>
                <c:pt idx="10110">
                  <c:v>-9.0035684000000005E-2</c:v>
                </c:pt>
                <c:pt idx="10111">
                  <c:v>-8.7273188000000002E-2</c:v>
                </c:pt>
                <c:pt idx="10112">
                  <c:v>-8.5257441000000003E-2</c:v>
                </c:pt>
                <c:pt idx="10113">
                  <c:v>-8.9710124000000002E-2</c:v>
                </c:pt>
                <c:pt idx="10114">
                  <c:v>-9.2926151999999998E-2</c:v>
                </c:pt>
                <c:pt idx="10115">
                  <c:v>-8.3250351E-2</c:v>
                </c:pt>
                <c:pt idx="10116">
                  <c:v>-8.5969171999999996E-2</c:v>
                </c:pt>
                <c:pt idx="10117">
                  <c:v>-9.2783526000000005E-2</c:v>
                </c:pt>
                <c:pt idx="10118">
                  <c:v>-9.1362192999999994E-2</c:v>
                </c:pt>
                <c:pt idx="10119">
                  <c:v>-8.5856549000000004E-2</c:v>
                </c:pt>
                <c:pt idx="10120">
                  <c:v>-8.9152477999999993E-2</c:v>
                </c:pt>
                <c:pt idx="10121">
                  <c:v>-8.7619438999999993E-2</c:v>
                </c:pt>
                <c:pt idx="10122">
                  <c:v>-8.8414385999999998E-2</c:v>
                </c:pt>
                <c:pt idx="10123">
                  <c:v>-8.9122332999999998E-2</c:v>
                </c:pt>
                <c:pt idx="10124">
                  <c:v>-8.6009897000000002E-2</c:v>
                </c:pt>
                <c:pt idx="10125">
                  <c:v>-8.9084536000000006E-2</c:v>
                </c:pt>
                <c:pt idx="10126">
                  <c:v>-9.1228917000000007E-2</c:v>
                </c:pt>
                <c:pt idx="10127">
                  <c:v>-9.2112869E-2</c:v>
                </c:pt>
                <c:pt idx="10128">
                  <c:v>-8.6016357000000002E-2</c:v>
                </c:pt>
                <c:pt idx="10129">
                  <c:v>-8.6136848000000002E-2</c:v>
                </c:pt>
                <c:pt idx="10130">
                  <c:v>-8.5313126000000003E-2</c:v>
                </c:pt>
                <c:pt idx="10131">
                  <c:v>-9.0940340999999994E-2</c:v>
                </c:pt>
                <c:pt idx="10132">
                  <c:v>-8.8996231999999995E-2</c:v>
                </c:pt>
                <c:pt idx="10133">
                  <c:v>-8.6393609999999996E-2</c:v>
                </c:pt>
                <c:pt idx="10134">
                  <c:v>-8.2611918000000006E-2</c:v>
                </c:pt>
                <c:pt idx="10135">
                  <c:v>-8.7411493000000007E-2</c:v>
                </c:pt>
                <c:pt idx="10136">
                  <c:v>-8.6188829999999994E-2</c:v>
                </c:pt>
                <c:pt idx="10137">
                  <c:v>-8.6836605999999997E-2</c:v>
                </c:pt>
                <c:pt idx="10138">
                  <c:v>-8.9051820000000004E-2</c:v>
                </c:pt>
                <c:pt idx="10139">
                  <c:v>-8.7610513000000001E-2</c:v>
                </c:pt>
                <c:pt idx="10140">
                  <c:v>-8.7313830999999995E-2</c:v>
                </c:pt>
                <c:pt idx="10141">
                  <c:v>-8.7562889000000005E-2</c:v>
                </c:pt>
                <c:pt idx="10142">
                  <c:v>-9.0097948999999997E-2</c:v>
                </c:pt>
                <c:pt idx="10143">
                  <c:v>-8.5003123E-2</c:v>
                </c:pt>
                <c:pt idx="10144">
                  <c:v>-8.6995169999999997E-2</c:v>
                </c:pt>
                <c:pt idx="10145">
                  <c:v>-8.8516153E-2</c:v>
                </c:pt>
                <c:pt idx="10146">
                  <c:v>-9.1283180000000005E-2</c:v>
                </c:pt>
                <c:pt idx="10147">
                  <c:v>-8.252959E-2</c:v>
                </c:pt>
                <c:pt idx="10148">
                  <c:v>-8.6457483000000002E-2</c:v>
                </c:pt>
                <c:pt idx="10149">
                  <c:v>-8.9040056000000006E-2</c:v>
                </c:pt>
                <c:pt idx="10150">
                  <c:v>-9.0168968000000002E-2</c:v>
                </c:pt>
                <c:pt idx="10151">
                  <c:v>-8.5583329E-2</c:v>
                </c:pt>
                <c:pt idx="10152">
                  <c:v>-8.7190009999999998E-2</c:v>
                </c:pt>
                <c:pt idx="10153">
                  <c:v>-8.5478649000000004E-2</c:v>
                </c:pt>
                <c:pt idx="10154">
                  <c:v>-8.3183534000000003E-2</c:v>
                </c:pt>
                <c:pt idx="10155">
                  <c:v>-8.8219180999999994E-2</c:v>
                </c:pt>
                <c:pt idx="10156">
                  <c:v>-8.6567484E-2</c:v>
                </c:pt>
                <c:pt idx="10157">
                  <c:v>-8.4230504999999997E-2</c:v>
                </c:pt>
                <c:pt idx="10158">
                  <c:v>-8.5206822000000002E-2</c:v>
                </c:pt>
                <c:pt idx="10159">
                  <c:v>-8.5084081000000006E-2</c:v>
                </c:pt>
                <c:pt idx="10160">
                  <c:v>-8.5388213000000004E-2</c:v>
                </c:pt>
                <c:pt idx="10161">
                  <c:v>-8.514294E-2</c:v>
                </c:pt>
                <c:pt idx="10162">
                  <c:v>-8.2096278999999994E-2</c:v>
                </c:pt>
                <c:pt idx="10163">
                  <c:v>-8.6072131999999996E-2</c:v>
                </c:pt>
                <c:pt idx="10164">
                  <c:v>-8.6843117999999997E-2</c:v>
                </c:pt>
                <c:pt idx="10165">
                  <c:v>-8.5440129000000004E-2</c:v>
                </c:pt>
                <c:pt idx="10166">
                  <c:v>-8.0285846999999994E-2</c:v>
                </c:pt>
                <c:pt idx="10167">
                  <c:v>-8.4189161999999998E-2</c:v>
                </c:pt>
                <c:pt idx="10168">
                  <c:v>-8.6103179000000002E-2</c:v>
                </c:pt>
                <c:pt idx="10169">
                  <c:v>-8.5778117000000001E-2</c:v>
                </c:pt>
                <c:pt idx="10170">
                  <c:v>-8.4619910000000007E-2</c:v>
                </c:pt>
                <c:pt idx="10171">
                  <c:v>-7.9454593000000004E-2</c:v>
                </c:pt>
                <c:pt idx="10172">
                  <c:v>-8.3605400999999996E-2</c:v>
                </c:pt>
                <c:pt idx="10173">
                  <c:v>-8.2296624999999998E-2</c:v>
                </c:pt>
                <c:pt idx="10174">
                  <c:v>-8.3956568999999995E-2</c:v>
                </c:pt>
                <c:pt idx="10175">
                  <c:v>-8.1316546000000003E-2</c:v>
                </c:pt>
                <c:pt idx="10176">
                  <c:v>-8.4869206000000003E-2</c:v>
                </c:pt>
                <c:pt idx="10177">
                  <c:v>-8.5913851999999999E-2</c:v>
                </c:pt>
                <c:pt idx="10178">
                  <c:v>-8.3330050000000003E-2</c:v>
                </c:pt>
                <c:pt idx="10179">
                  <c:v>-7.5802415999999997E-2</c:v>
                </c:pt>
                <c:pt idx="10180">
                  <c:v>-9.0053788999999995E-2</c:v>
                </c:pt>
                <c:pt idx="10181">
                  <c:v>-7.7949032000000001E-2</c:v>
                </c:pt>
                <c:pt idx="10182">
                  <c:v>-8.2554168999999997E-2</c:v>
                </c:pt>
                <c:pt idx="10183">
                  <c:v>-8.5030094000000001E-2</c:v>
                </c:pt>
                <c:pt idx="10184">
                  <c:v>-7.8806549000000004E-2</c:v>
                </c:pt>
                <c:pt idx="10185">
                  <c:v>-7.9029142999999996E-2</c:v>
                </c:pt>
                <c:pt idx="10186">
                  <c:v>-8.3628424000000007E-2</c:v>
                </c:pt>
                <c:pt idx="10187">
                  <c:v>-8.6010276999999996E-2</c:v>
                </c:pt>
                <c:pt idx="10188">
                  <c:v>-8.5625984000000002E-2</c:v>
                </c:pt>
                <c:pt idx="10189">
                  <c:v>-8.0183140999999999E-2</c:v>
                </c:pt>
                <c:pt idx="10190">
                  <c:v>-7.8705885000000003E-2</c:v>
                </c:pt>
                <c:pt idx="10191">
                  <c:v>-8.3389199999999997E-2</c:v>
                </c:pt>
                <c:pt idx="10192">
                  <c:v>-8.0858395E-2</c:v>
                </c:pt>
                <c:pt idx="10193">
                  <c:v>-8.3118400999999995E-2</c:v>
                </c:pt>
                <c:pt idx="10194">
                  <c:v>-7.9285576999999996E-2</c:v>
                </c:pt>
                <c:pt idx="10195">
                  <c:v>-7.9217277000000003E-2</c:v>
                </c:pt>
                <c:pt idx="10196">
                  <c:v>-7.9232194000000006E-2</c:v>
                </c:pt>
                <c:pt idx="10197">
                  <c:v>-7.9091682999999996E-2</c:v>
                </c:pt>
                <c:pt idx="10198">
                  <c:v>-8.0701567000000002E-2</c:v>
                </c:pt>
                <c:pt idx="10199">
                  <c:v>-8.2070752999999996E-2</c:v>
                </c:pt>
                <c:pt idx="10200">
                  <c:v>-8.2527487999999996E-2</c:v>
                </c:pt>
                <c:pt idx="10201">
                  <c:v>-7.8287392999999997E-2</c:v>
                </c:pt>
                <c:pt idx="10202">
                  <c:v>-7.9391806999999995E-2</c:v>
                </c:pt>
                <c:pt idx="10203">
                  <c:v>-6.8137719999999999E-2</c:v>
                </c:pt>
                <c:pt idx="10204">
                  <c:v>-8.3410948999999998E-2</c:v>
                </c:pt>
                <c:pt idx="10205">
                  <c:v>-7.9458177000000005E-2</c:v>
                </c:pt>
                <c:pt idx="10206">
                  <c:v>-7.4573942000000004E-2</c:v>
                </c:pt>
                <c:pt idx="10207">
                  <c:v>-8.3662026E-2</c:v>
                </c:pt>
                <c:pt idx="10208">
                  <c:v>-8.2005538000000003E-2</c:v>
                </c:pt>
                <c:pt idx="10209">
                  <c:v>-7.7122471999999997E-2</c:v>
                </c:pt>
                <c:pt idx="10210">
                  <c:v>-8.4192096999999994E-2</c:v>
                </c:pt>
                <c:pt idx="10211">
                  <c:v>-8.0249979999999999E-2</c:v>
                </c:pt>
                <c:pt idx="10212">
                  <c:v>-7.9051830000000003E-2</c:v>
                </c:pt>
                <c:pt idx="10213">
                  <c:v>-8.0054901999999997E-2</c:v>
                </c:pt>
                <c:pt idx="10214">
                  <c:v>-8.0091922999999995E-2</c:v>
                </c:pt>
                <c:pt idx="10215">
                  <c:v>-7.6879932999999998E-2</c:v>
                </c:pt>
                <c:pt idx="10216">
                  <c:v>-7.6442376000000006E-2</c:v>
                </c:pt>
                <c:pt idx="10217">
                  <c:v>-7.7524334E-2</c:v>
                </c:pt>
                <c:pt idx="10218">
                  <c:v>-7.5933896000000001E-2</c:v>
                </c:pt>
                <c:pt idx="10219">
                  <c:v>-7.9597048000000004E-2</c:v>
                </c:pt>
                <c:pt idx="10220">
                  <c:v>-7.7277169000000007E-2</c:v>
                </c:pt>
                <c:pt idx="10221">
                  <c:v>-8.3027466999999994E-2</c:v>
                </c:pt>
                <c:pt idx="10222">
                  <c:v>-7.4789777000000002E-2</c:v>
                </c:pt>
                <c:pt idx="10223">
                  <c:v>-7.4801228999999997E-2</c:v>
                </c:pt>
                <c:pt idx="10224">
                  <c:v>-7.9164817999999998E-2</c:v>
                </c:pt>
                <c:pt idx="10225">
                  <c:v>-7.2428620999999999E-2</c:v>
                </c:pt>
                <c:pt idx="10226">
                  <c:v>-7.9207159999999999E-2</c:v>
                </c:pt>
                <c:pt idx="10227">
                  <c:v>-7.3621407E-2</c:v>
                </c:pt>
                <c:pt idx="10228">
                  <c:v>-7.3563351999999999E-2</c:v>
                </c:pt>
                <c:pt idx="10229">
                  <c:v>-7.6848410000000006E-2</c:v>
                </c:pt>
                <c:pt idx="10230">
                  <c:v>-7.5175150999999996E-2</c:v>
                </c:pt>
                <c:pt idx="10231">
                  <c:v>-7.6764508999999995E-2</c:v>
                </c:pt>
                <c:pt idx="10232">
                  <c:v>-7.4027575999999998E-2</c:v>
                </c:pt>
                <c:pt idx="10233">
                  <c:v>-8.2059301000000001E-2</c:v>
                </c:pt>
                <c:pt idx="10234">
                  <c:v>-6.9801568999999994E-2</c:v>
                </c:pt>
                <c:pt idx="10235">
                  <c:v>-6.7365914999999998E-2</c:v>
                </c:pt>
                <c:pt idx="10236">
                  <c:v>-6.7060186999999993E-2</c:v>
                </c:pt>
                <c:pt idx="10237">
                  <c:v>-6.7609585999999999E-2</c:v>
                </c:pt>
                <c:pt idx="10238">
                  <c:v>-7.0151306999999996E-2</c:v>
                </c:pt>
                <c:pt idx="10239">
                  <c:v>-6.8177044000000006E-2</c:v>
                </c:pt>
                <c:pt idx="10240">
                  <c:v>-7.0301712000000002E-2</c:v>
                </c:pt>
                <c:pt idx="10241">
                  <c:v>-7.1870349E-2</c:v>
                </c:pt>
                <c:pt idx="10242">
                  <c:v>-6.7174396999999997E-2</c:v>
                </c:pt>
                <c:pt idx="10243">
                  <c:v>-6.9369531999999998E-2</c:v>
                </c:pt>
                <c:pt idx="10244">
                  <c:v>-6.6971092999999995E-2</c:v>
                </c:pt>
                <c:pt idx="10245">
                  <c:v>-7.5038708999999995E-2</c:v>
                </c:pt>
                <c:pt idx="10246">
                  <c:v>-7.4950560999999999E-2</c:v>
                </c:pt>
                <c:pt idx="10247">
                  <c:v>-7.0021427999999997E-2</c:v>
                </c:pt>
                <c:pt idx="10248">
                  <c:v>-7.4323498000000002E-2</c:v>
                </c:pt>
                <c:pt idx="10249">
                  <c:v>-6.9985658000000006E-2</c:v>
                </c:pt>
                <c:pt idx="10250">
                  <c:v>-7.7472076000000001E-2</c:v>
                </c:pt>
                <c:pt idx="10251">
                  <c:v>-6.8436555999999996E-2</c:v>
                </c:pt>
                <c:pt idx="10252">
                  <c:v>-7.8417815000000002E-2</c:v>
                </c:pt>
                <c:pt idx="10253">
                  <c:v>-7.6649657999999996E-2</c:v>
                </c:pt>
                <c:pt idx="10254">
                  <c:v>-7.3647209000000005E-2</c:v>
                </c:pt>
                <c:pt idx="10255">
                  <c:v>-7.6981321000000005E-2</c:v>
                </c:pt>
                <c:pt idx="10256">
                  <c:v>-7.9217582999999994E-2</c:v>
                </c:pt>
                <c:pt idx="10257">
                  <c:v>-7.4771545999999994E-2</c:v>
                </c:pt>
                <c:pt idx="10258">
                  <c:v>-7.3509738000000005E-2</c:v>
                </c:pt>
                <c:pt idx="10259">
                  <c:v>-7.6876617999999994E-2</c:v>
                </c:pt>
                <c:pt idx="10260">
                  <c:v>-7.8279032999999998E-2</c:v>
                </c:pt>
                <c:pt idx="10261">
                  <c:v>-8.2712470999999996E-2</c:v>
                </c:pt>
                <c:pt idx="10262">
                  <c:v>-7.4936568999999995E-2</c:v>
                </c:pt>
                <c:pt idx="10263">
                  <c:v>-7.8380442999999994E-2</c:v>
                </c:pt>
                <c:pt idx="10264">
                  <c:v>-8.3393312999999997E-2</c:v>
                </c:pt>
                <c:pt idx="10265">
                  <c:v>-7.8860029999999998E-2</c:v>
                </c:pt>
                <c:pt idx="10266">
                  <c:v>-7.3112397999999995E-2</c:v>
                </c:pt>
                <c:pt idx="10267">
                  <c:v>-7.4704751E-2</c:v>
                </c:pt>
                <c:pt idx="10268">
                  <c:v>-7.9602837999999995E-2</c:v>
                </c:pt>
                <c:pt idx="10269">
                  <c:v>-7.9251178000000005E-2</c:v>
                </c:pt>
                <c:pt idx="10270">
                  <c:v>-7.5477473000000003E-2</c:v>
                </c:pt>
                <c:pt idx="10271">
                  <c:v>-6.1716109999999998E-2</c:v>
                </c:pt>
                <c:pt idx="10272">
                  <c:v>-7.8769922000000006E-2</c:v>
                </c:pt>
                <c:pt idx="10273">
                  <c:v>-8.0542012999999996E-2</c:v>
                </c:pt>
                <c:pt idx="10274">
                  <c:v>-7.6668716999999997E-2</c:v>
                </c:pt>
                <c:pt idx="10275">
                  <c:v>-7.4233673999999999E-2</c:v>
                </c:pt>
                <c:pt idx="10276">
                  <c:v>-7.0185937000000004E-2</c:v>
                </c:pt>
                <c:pt idx="10277">
                  <c:v>-7.8582048000000002E-2</c:v>
                </c:pt>
                <c:pt idx="10278">
                  <c:v>-7.7890693999999996E-2</c:v>
                </c:pt>
                <c:pt idx="10279">
                  <c:v>-7.4520163E-2</c:v>
                </c:pt>
                <c:pt idx="10280">
                  <c:v>-7.4432544000000003E-2</c:v>
                </c:pt>
                <c:pt idx="10281">
                  <c:v>-7.3291622000000001E-2</c:v>
                </c:pt>
                <c:pt idx="10282">
                  <c:v>-7.7023774000000003E-2</c:v>
                </c:pt>
                <c:pt idx="10283">
                  <c:v>-7.1426928000000001E-2</c:v>
                </c:pt>
                <c:pt idx="10284">
                  <c:v>-6.8731009999999995E-2</c:v>
                </c:pt>
                <c:pt idx="10285">
                  <c:v>-6.4715258999999997E-2</c:v>
                </c:pt>
                <c:pt idx="10286">
                  <c:v>-7.2907411000000005E-2</c:v>
                </c:pt>
                <c:pt idx="10287">
                  <c:v>-7.4952728999999996E-2</c:v>
                </c:pt>
                <c:pt idx="10288">
                  <c:v>-6.6056706000000007E-2</c:v>
                </c:pt>
                <c:pt idx="10289">
                  <c:v>-7.5180448999999996E-2</c:v>
                </c:pt>
                <c:pt idx="10290">
                  <c:v>-7.0027500000000006E-2</c:v>
                </c:pt>
                <c:pt idx="10291">
                  <c:v>-6.5055557E-2</c:v>
                </c:pt>
                <c:pt idx="10292">
                  <c:v>-7.1433029999999995E-2</c:v>
                </c:pt>
                <c:pt idx="10293">
                  <c:v>-5.8609616000000003E-2</c:v>
                </c:pt>
                <c:pt idx="10294">
                  <c:v>-6.3297845000000005E-2</c:v>
                </c:pt>
                <c:pt idx="10295">
                  <c:v>-7.3259829999999998E-2</c:v>
                </c:pt>
                <c:pt idx="10296">
                  <c:v>-6.3891097999999993E-2</c:v>
                </c:pt>
                <c:pt idx="10297">
                  <c:v>-6.7959368000000006E-2</c:v>
                </c:pt>
                <c:pt idx="10298">
                  <c:v>-6.8131678000000001E-2</c:v>
                </c:pt>
                <c:pt idx="10299">
                  <c:v>-6.6437513000000004E-2</c:v>
                </c:pt>
                <c:pt idx="10300">
                  <c:v>-5.9571616000000001E-2</c:v>
                </c:pt>
                <c:pt idx="10301">
                  <c:v>-7.0289552000000005E-2</c:v>
                </c:pt>
                <c:pt idx="10302">
                  <c:v>-7.0002198000000002E-2</c:v>
                </c:pt>
                <c:pt idx="10303">
                  <c:v>-5.4407664000000001E-2</c:v>
                </c:pt>
                <c:pt idx="10304">
                  <c:v>-7.0770130000000001E-2</c:v>
                </c:pt>
                <c:pt idx="10305">
                  <c:v>-6.7455328999999994E-2</c:v>
                </c:pt>
                <c:pt idx="10306">
                  <c:v>-6.3170566999999997E-2</c:v>
                </c:pt>
                <c:pt idx="10307">
                  <c:v>-6.0100003999999999E-2</c:v>
                </c:pt>
                <c:pt idx="10308">
                  <c:v>-6.0849681000000003E-2</c:v>
                </c:pt>
                <c:pt idx="10309">
                  <c:v>-6.5531880000000001E-2</c:v>
                </c:pt>
                <c:pt idx="10310">
                  <c:v>-5.8641753999999997E-2</c:v>
                </c:pt>
                <c:pt idx="10311">
                  <c:v>-6.5911412000000003E-2</c:v>
                </c:pt>
                <c:pt idx="10312">
                  <c:v>-5.6597803000000002E-2</c:v>
                </c:pt>
                <c:pt idx="10313">
                  <c:v>-6.4452246000000005E-2</c:v>
                </c:pt>
                <c:pt idx="10314">
                  <c:v>-6.5909519999999999E-2</c:v>
                </c:pt>
                <c:pt idx="10315">
                  <c:v>-6.5800472999999998E-2</c:v>
                </c:pt>
                <c:pt idx="10316">
                  <c:v>-6.4200177999999997E-2</c:v>
                </c:pt>
                <c:pt idx="10317">
                  <c:v>-6.5315023E-2</c:v>
                </c:pt>
                <c:pt idx="10318">
                  <c:v>-7.3203579000000005E-2</c:v>
                </c:pt>
                <c:pt idx="10319">
                  <c:v>-6.6812441E-2</c:v>
                </c:pt>
                <c:pt idx="10320">
                  <c:v>-7.2155803000000004E-2</c:v>
                </c:pt>
                <c:pt idx="10321">
                  <c:v>-7.3736481000000006E-2</c:v>
                </c:pt>
                <c:pt idx="10322">
                  <c:v>-7.8422315000000006E-2</c:v>
                </c:pt>
                <c:pt idx="10323">
                  <c:v>-7.4899398000000006E-2</c:v>
                </c:pt>
                <c:pt idx="10324">
                  <c:v>-7.4816041E-2</c:v>
                </c:pt>
                <c:pt idx="10325">
                  <c:v>-7.6820373999999997E-2</c:v>
                </c:pt>
                <c:pt idx="10326">
                  <c:v>-7.6109311999999998E-2</c:v>
                </c:pt>
                <c:pt idx="10327">
                  <c:v>-7.8152901999999996E-2</c:v>
                </c:pt>
                <c:pt idx="10328">
                  <c:v>-7.4774421999999993E-2</c:v>
                </c:pt>
                <c:pt idx="10329">
                  <c:v>-8.1413172000000006E-2</c:v>
                </c:pt>
                <c:pt idx="10330">
                  <c:v>-8.0644585000000005E-2</c:v>
                </c:pt>
                <c:pt idx="10331">
                  <c:v>-7.5768813000000004E-2</c:v>
                </c:pt>
                <c:pt idx="10332">
                  <c:v>-7.9513743999999997E-2</c:v>
                </c:pt>
                <c:pt idx="10333">
                  <c:v>-8.4367446999999998E-2</c:v>
                </c:pt>
                <c:pt idx="10334">
                  <c:v>-8.3059035000000003E-2</c:v>
                </c:pt>
                <c:pt idx="10335">
                  <c:v>-8.0824866999999995E-2</c:v>
                </c:pt>
                <c:pt idx="10336">
                  <c:v>-7.8845604999999999E-2</c:v>
                </c:pt>
                <c:pt idx="10337">
                  <c:v>-8.0996417000000001E-2</c:v>
                </c:pt>
                <c:pt idx="10338">
                  <c:v>-8.0321035999999998E-2</c:v>
                </c:pt>
                <c:pt idx="10339">
                  <c:v>-7.6166629999999999E-2</c:v>
                </c:pt>
                <c:pt idx="10340">
                  <c:v>-7.7642553000000003E-2</c:v>
                </c:pt>
                <c:pt idx="10341">
                  <c:v>-7.9014704000000005E-2</c:v>
                </c:pt>
                <c:pt idx="10342">
                  <c:v>-7.8766234000000004E-2</c:v>
                </c:pt>
                <c:pt idx="10343">
                  <c:v>-7.4259593999999998E-2</c:v>
                </c:pt>
                <c:pt idx="10344">
                  <c:v>-7.2337060999999994E-2</c:v>
                </c:pt>
                <c:pt idx="10345">
                  <c:v>-7.4847601E-2</c:v>
                </c:pt>
                <c:pt idx="10346">
                  <c:v>-7.0400118999999997E-2</c:v>
                </c:pt>
                <c:pt idx="10347">
                  <c:v>-7.0055798000000002E-2</c:v>
                </c:pt>
                <c:pt idx="10348">
                  <c:v>-7.3194593000000002E-2</c:v>
                </c:pt>
                <c:pt idx="10349">
                  <c:v>-6.7924961000000006E-2</c:v>
                </c:pt>
                <c:pt idx="10350">
                  <c:v>-6.6444241000000001E-2</c:v>
                </c:pt>
                <c:pt idx="10351">
                  <c:v>-6.8145782000000002E-2</c:v>
                </c:pt>
                <c:pt idx="10352">
                  <c:v>-6.7286103999999999E-2</c:v>
                </c:pt>
                <c:pt idx="10353">
                  <c:v>-6.7161187999999997E-2</c:v>
                </c:pt>
                <c:pt idx="10354">
                  <c:v>-6.2848464000000007E-2</c:v>
                </c:pt>
                <c:pt idx="10355">
                  <c:v>-6.6211298000000002E-2</c:v>
                </c:pt>
                <c:pt idx="10356">
                  <c:v>-6.9504306000000002E-2</c:v>
                </c:pt>
                <c:pt idx="10357">
                  <c:v>-6.8516724000000001E-2</c:v>
                </c:pt>
                <c:pt idx="10358">
                  <c:v>-6.1744574000000003E-2</c:v>
                </c:pt>
                <c:pt idx="10359">
                  <c:v>-6.5273820999999996E-2</c:v>
                </c:pt>
                <c:pt idx="10360">
                  <c:v>-6.7895709999999998E-2</c:v>
                </c:pt>
                <c:pt idx="10361">
                  <c:v>-6.9495059999999997E-2</c:v>
                </c:pt>
                <c:pt idx="10362">
                  <c:v>-5.8989961E-2</c:v>
                </c:pt>
                <c:pt idx="10363">
                  <c:v>-6.0537390000000003E-2</c:v>
                </c:pt>
                <c:pt idx="10364">
                  <c:v>-6.8064548000000002E-2</c:v>
                </c:pt>
                <c:pt idx="10365">
                  <c:v>-6.3654250999999995E-2</c:v>
                </c:pt>
                <c:pt idx="10366">
                  <c:v>-6.6062546999999999E-2</c:v>
                </c:pt>
                <c:pt idx="10367">
                  <c:v>-6.3765644999999996E-2</c:v>
                </c:pt>
                <c:pt idx="10368">
                  <c:v>-6.3578427000000007E-2</c:v>
                </c:pt>
                <c:pt idx="10369">
                  <c:v>-6.4445421000000003E-2</c:v>
                </c:pt>
                <c:pt idx="10370">
                  <c:v>-6.7656927000000006E-2</c:v>
                </c:pt>
                <c:pt idx="10371">
                  <c:v>-6.8261853999999997E-2</c:v>
                </c:pt>
                <c:pt idx="10372">
                  <c:v>-6.6603243000000006E-2</c:v>
                </c:pt>
                <c:pt idx="10373">
                  <c:v>-6.9264150999999996E-2</c:v>
                </c:pt>
                <c:pt idx="10374">
                  <c:v>-7.1782431999999993E-2</c:v>
                </c:pt>
                <c:pt idx="10375">
                  <c:v>-6.6616370999999994E-2</c:v>
                </c:pt>
                <c:pt idx="10376">
                  <c:v>-6.4998506999999997E-2</c:v>
                </c:pt>
                <c:pt idx="10377">
                  <c:v>-7.0815608000000002E-2</c:v>
                </c:pt>
                <c:pt idx="10378">
                  <c:v>-7.3059857000000006E-2</c:v>
                </c:pt>
                <c:pt idx="10379">
                  <c:v>-7.4124186999999994E-2</c:v>
                </c:pt>
                <c:pt idx="10380">
                  <c:v>-7.0641831000000002E-2</c:v>
                </c:pt>
                <c:pt idx="10381">
                  <c:v>-7.2955175999999997E-2</c:v>
                </c:pt>
                <c:pt idx="10382">
                  <c:v>-7.1735188000000005E-2</c:v>
                </c:pt>
                <c:pt idx="10383">
                  <c:v>-7.2841360999999993E-2</c:v>
                </c:pt>
                <c:pt idx="10384">
                  <c:v>-7.7251285000000003E-2</c:v>
                </c:pt>
                <c:pt idx="10385">
                  <c:v>-7.2396532E-2</c:v>
                </c:pt>
                <c:pt idx="10386">
                  <c:v>-7.0048682000000001E-2</c:v>
                </c:pt>
                <c:pt idx="10387">
                  <c:v>-7.2731986999999998E-2</c:v>
                </c:pt>
                <c:pt idx="10388">
                  <c:v>-8.1099905E-2</c:v>
                </c:pt>
                <c:pt idx="10389">
                  <c:v>-7.4441365999999995E-2</c:v>
                </c:pt>
                <c:pt idx="10390">
                  <c:v>-6.2879517999999995E-2</c:v>
                </c:pt>
                <c:pt idx="10391">
                  <c:v>-7.9595655000000001E-2</c:v>
                </c:pt>
                <c:pt idx="10392">
                  <c:v>-7.2616309000000004E-2</c:v>
                </c:pt>
                <c:pt idx="10393">
                  <c:v>-7.0648730000000007E-2</c:v>
                </c:pt>
                <c:pt idx="10394">
                  <c:v>-7.6163865999999997E-2</c:v>
                </c:pt>
                <c:pt idx="10395">
                  <c:v>-7.0480003999999999E-2</c:v>
                </c:pt>
                <c:pt idx="10396">
                  <c:v>-7.4161030000000003E-2</c:v>
                </c:pt>
                <c:pt idx="10397">
                  <c:v>-6.7730732000000002E-2</c:v>
                </c:pt>
                <c:pt idx="10398">
                  <c:v>-7.0564068999999993E-2</c:v>
                </c:pt>
                <c:pt idx="10399">
                  <c:v>-7.0570870999999993E-2</c:v>
                </c:pt>
                <c:pt idx="10400">
                  <c:v>-6.7903175999999996E-2</c:v>
                </c:pt>
                <c:pt idx="10401">
                  <c:v>-7.0136681000000006E-2</c:v>
                </c:pt>
                <c:pt idx="10402">
                  <c:v>-7.0564381999999995E-2</c:v>
                </c:pt>
                <c:pt idx="10403">
                  <c:v>-6.9340460000000007E-2</c:v>
                </c:pt>
                <c:pt idx="10404">
                  <c:v>-7.0175096000000006E-2</c:v>
                </c:pt>
                <c:pt idx="10405">
                  <c:v>-6.7757383000000004E-2</c:v>
                </c:pt>
                <c:pt idx="10406">
                  <c:v>-7.5332217000000007E-2</c:v>
                </c:pt>
                <c:pt idx="10407">
                  <c:v>-6.7893735999999996E-2</c:v>
                </c:pt>
                <c:pt idx="10408">
                  <c:v>-6.4620449999999996E-2</c:v>
                </c:pt>
                <c:pt idx="10409">
                  <c:v>-6.6279068999999996E-2</c:v>
                </c:pt>
                <c:pt idx="10410">
                  <c:v>-6.5593570000000004E-2</c:v>
                </c:pt>
                <c:pt idx="10411">
                  <c:v>-7.5507924000000004E-2</c:v>
                </c:pt>
                <c:pt idx="10412">
                  <c:v>-6.4145020999999997E-2</c:v>
                </c:pt>
                <c:pt idx="10413">
                  <c:v>-7.0827842000000002E-2</c:v>
                </c:pt>
                <c:pt idx="10414">
                  <c:v>-6.9733827999999998E-2</c:v>
                </c:pt>
                <c:pt idx="10415">
                  <c:v>-6.7080609999999999E-2</c:v>
                </c:pt>
                <c:pt idx="10416">
                  <c:v>-7.2410926E-2</c:v>
                </c:pt>
                <c:pt idx="10417">
                  <c:v>-6.5172098999999997E-2</c:v>
                </c:pt>
                <c:pt idx="10418">
                  <c:v>-6.5864257999999995E-2</c:v>
                </c:pt>
                <c:pt idx="10419">
                  <c:v>-7.2108589000000001E-2</c:v>
                </c:pt>
                <c:pt idx="10420">
                  <c:v>-7.1272350999999998E-2</c:v>
                </c:pt>
                <c:pt idx="10421">
                  <c:v>-6.9086038000000002E-2</c:v>
                </c:pt>
                <c:pt idx="10422">
                  <c:v>-6.6513158000000003E-2</c:v>
                </c:pt>
                <c:pt idx="10423">
                  <c:v>-7.3796600000000004E-2</c:v>
                </c:pt>
                <c:pt idx="10424">
                  <c:v>-7.0757664999999997E-2</c:v>
                </c:pt>
                <c:pt idx="10425">
                  <c:v>-6.9572604999999996E-2</c:v>
                </c:pt>
                <c:pt idx="10426">
                  <c:v>-7.3877870999999998E-2</c:v>
                </c:pt>
                <c:pt idx="10427">
                  <c:v>-7.2764634999999994E-2</c:v>
                </c:pt>
                <c:pt idx="10428">
                  <c:v>-6.9229289999999999E-2</c:v>
                </c:pt>
                <c:pt idx="10429">
                  <c:v>-7.3346168000000003E-2</c:v>
                </c:pt>
                <c:pt idx="10430">
                  <c:v>-7.7160880000000001E-2</c:v>
                </c:pt>
                <c:pt idx="10431">
                  <c:v>-6.2053133000000003E-2</c:v>
                </c:pt>
                <c:pt idx="10432">
                  <c:v>-7.3369174999999995E-2</c:v>
                </c:pt>
                <c:pt idx="10433">
                  <c:v>-7.1017689999999994E-2</c:v>
                </c:pt>
                <c:pt idx="10434">
                  <c:v>-7.0966824999999997E-2</c:v>
                </c:pt>
                <c:pt idx="10435">
                  <c:v>-7.3012813999999995E-2</c:v>
                </c:pt>
                <c:pt idx="10436">
                  <c:v>-6.9162682000000003E-2</c:v>
                </c:pt>
                <c:pt idx="10437">
                  <c:v>-7.1369483999999997E-2</c:v>
                </c:pt>
                <c:pt idx="10438">
                  <c:v>-6.6445566999999997E-2</c:v>
                </c:pt>
                <c:pt idx="10439">
                  <c:v>-7.1266204E-2</c:v>
                </c:pt>
                <c:pt idx="10440">
                  <c:v>-6.8673357000000004E-2</c:v>
                </c:pt>
                <c:pt idx="10441">
                  <c:v>-6.8972580000000006E-2</c:v>
                </c:pt>
                <c:pt idx="10442">
                  <c:v>-6.7676947000000001E-2</c:v>
                </c:pt>
                <c:pt idx="10443">
                  <c:v>-6.8748824E-2</c:v>
                </c:pt>
                <c:pt idx="10444">
                  <c:v>-7.2045021000000001E-2</c:v>
                </c:pt>
                <c:pt idx="10445">
                  <c:v>-6.6575414999999999E-2</c:v>
                </c:pt>
                <c:pt idx="10446">
                  <c:v>-6.6221215E-2</c:v>
                </c:pt>
                <c:pt idx="10447">
                  <c:v>-7.1725710999999998E-2</c:v>
                </c:pt>
                <c:pt idx="10448">
                  <c:v>-7.5148404000000002E-2</c:v>
                </c:pt>
                <c:pt idx="10449">
                  <c:v>-6.9871895000000003E-2</c:v>
                </c:pt>
                <c:pt idx="10450">
                  <c:v>-6.4074196E-2</c:v>
                </c:pt>
                <c:pt idx="10451">
                  <c:v>-7.0667817999999993E-2</c:v>
                </c:pt>
                <c:pt idx="10452">
                  <c:v>-6.7226216000000005E-2</c:v>
                </c:pt>
                <c:pt idx="10453">
                  <c:v>-7.0252031000000006E-2</c:v>
                </c:pt>
                <c:pt idx="10454">
                  <c:v>-7.2707466999999998E-2</c:v>
                </c:pt>
                <c:pt idx="10455">
                  <c:v>-6.7768819999999994E-2</c:v>
                </c:pt>
                <c:pt idx="10456">
                  <c:v>-6.9518514000000003E-2</c:v>
                </c:pt>
                <c:pt idx="10457">
                  <c:v>-7.1010925000000003E-2</c:v>
                </c:pt>
                <c:pt idx="10458">
                  <c:v>-7.3799521000000007E-2</c:v>
                </c:pt>
                <c:pt idx="10459">
                  <c:v>-7.2181143000000003E-2</c:v>
                </c:pt>
                <c:pt idx="10460">
                  <c:v>-6.5725110000000003E-2</c:v>
                </c:pt>
                <c:pt idx="10461">
                  <c:v>-6.8223729999999996E-2</c:v>
                </c:pt>
                <c:pt idx="10462">
                  <c:v>-7.1976386000000003E-2</c:v>
                </c:pt>
                <c:pt idx="10463">
                  <c:v>-6.9875910999999999E-2</c:v>
                </c:pt>
                <c:pt idx="10464">
                  <c:v>-7.1807234999999997E-2</c:v>
                </c:pt>
                <c:pt idx="10465">
                  <c:v>-6.7161425999999996E-2</c:v>
                </c:pt>
                <c:pt idx="10466">
                  <c:v>-7.2039001000000005E-2</c:v>
                </c:pt>
                <c:pt idx="10467">
                  <c:v>-7.3260613000000002E-2</c:v>
                </c:pt>
                <c:pt idx="10468">
                  <c:v>-6.9709024999999994E-2</c:v>
                </c:pt>
                <c:pt idx="10469">
                  <c:v>-6.8095468000000006E-2</c:v>
                </c:pt>
                <c:pt idx="10470">
                  <c:v>-7.1940540999999997E-2</c:v>
                </c:pt>
                <c:pt idx="10471">
                  <c:v>-7.3393866000000002E-2</c:v>
                </c:pt>
                <c:pt idx="10472">
                  <c:v>-7.1070789999999995E-2</c:v>
                </c:pt>
                <c:pt idx="10473">
                  <c:v>-7.1334459000000003E-2</c:v>
                </c:pt>
                <c:pt idx="10474">
                  <c:v>-6.8849199E-2</c:v>
                </c:pt>
                <c:pt idx="10475">
                  <c:v>-6.9749720000000001E-2</c:v>
                </c:pt>
                <c:pt idx="10476">
                  <c:v>-7.1130835000000003E-2</c:v>
                </c:pt>
                <c:pt idx="10477">
                  <c:v>-7.1162677999999993E-2</c:v>
                </c:pt>
                <c:pt idx="10478">
                  <c:v>-6.9091006999999996E-2</c:v>
                </c:pt>
                <c:pt idx="10479">
                  <c:v>-6.7586586000000004E-2</c:v>
                </c:pt>
                <c:pt idx="10480">
                  <c:v>-6.9376758999999996E-2</c:v>
                </c:pt>
                <c:pt idx="10481">
                  <c:v>-7.0782378000000007E-2</c:v>
                </c:pt>
                <c:pt idx="10482">
                  <c:v>-6.7960224999999999E-2</c:v>
                </c:pt>
                <c:pt idx="10483">
                  <c:v>-6.7281603999999995E-2</c:v>
                </c:pt>
                <c:pt idx="10484">
                  <c:v>-6.1895363000000002E-2</c:v>
                </c:pt>
                <c:pt idx="10485">
                  <c:v>-7.0699825999999993E-2</c:v>
                </c:pt>
                <c:pt idx="10486">
                  <c:v>-7.0525922000000005E-2</c:v>
                </c:pt>
                <c:pt idx="10487">
                  <c:v>-6.4622953999999996E-2</c:v>
                </c:pt>
                <c:pt idx="10488">
                  <c:v>-6.3055947000000001E-2</c:v>
                </c:pt>
                <c:pt idx="10489">
                  <c:v>-6.6731624000000003E-2</c:v>
                </c:pt>
                <c:pt idx="10490">
                  <c:v>-7.3009498000000006E-2</c:v>
                </c:pt>
                <c:pt idx="10491">
                  <c:v>-6.9274171999999995E-2</c:v>
                </c:pt>
                <c:pt idx="10492">
                  <c:v>-6.7768156999999996E-2</c:v>
                </c:pt>
                <c:pt idx="10493">
                  <c:v>-6.4423271000000004E-2</c:v>
                </c:pt>
                <c:pt idx="10494">
                  <c:v>-6.7312799000000006E-2</c:v>
                </c:pt>
                <c:pt idx="10495">
                  <c:v>-7.0395961000000007E-2</c:v>
                </c:pt>
                <c:pt idx="10496">
                  <c:v>-6.9075830000000005E-2</c:v>
                </c:pt>
                <c:pt idx="10497">
                  <c:v>-6.9040291000000004E-2</c:v>
                </c:pt>
                <c:pt idx="10498">
                  <c:v>-6.7934549999999996E-2</c:v>
                </c:pt>
                <c:pt idx="10499">
                  <c:v>-6.6315785000000002E-2</c:v>
                </c:pt>
                <c:pt idx="10500">
                  <c:v>-6.7348300999999999E-2</c:v>
                </c:pt>
                <c:pt idx="10501">
                  <c:v>-6.9731943000000005E-2</c:v>
                </c:pt>
                <c:pt idx="10502">
                  <c:v>-7.1213721999999993E-2</c:v>
                </c:pt>
                <c:pt idx="10503">
                  <c:v>-6.7773133999999999E-2</c:v>
                </c:pt>
                <c:pt idx="10504">
                  <c:v>-7.2354301999999995E-2</c:v>
                </c:pt>
                <c:pt idx="10505">
                  <c:v>-7.3017373999999996E-2</c:v>
                </c:pt>
                <c:pt idx="10506">
                  <c:v>-6.5597801999999997E-2</c:v>
                </c:pt>
                <c:pt idx="10507">
                  <c:v>-6.7820817000000005E-2</c:v>
                </c:pt>
                <c:pt idx="10508">
                  <c:v>-6.7782997999999997E-2</c:v>
                </c:pt>
                <c:pt idx="10509">
                  <c:v>-7.1660943000000005E-2</c:v>
                </c:pt>
                <c:pt idx="10510">
                  <c:v>-7.1341634000000001E-2</c:v>
                </c:pt>
                <c:pt idx="10511">
                  <c:v>-6.5064921999999997E-2</c:v>
                </c:pt>
                <c:pt idx="10512">
                  <c:v>-6.4077421999999995E-2</c:v>
                </c:pt>
                <c:pt idx="10513">
                  <c:v>-6.7556448000000005E-2</c:v>
                </c:pt>
                <c:pt idx="10514">
                  <c:v>-7.1045182999999998E-2</c:v>
                </c:pt>
                <c:pt idx="10515">
                  <c:v>-6.8931714000000005E-2</c:v>
                </c:pt>
                <c:pt idx="10516">
                  <c:v>-6.7395337E-2</c:v>
                </c:pt>
                <c:pt idx="10517">
                  <c:v>-7.0524901000000001E-2</c:v>
                </c:pt>
                <c:pt idx="10518">
                  <c:v>-6.6288083999999997E-2</c:v>
                </c:pt>
                <c:pt idx="10519">
                  <c:v>-7.3549666E-2</c:v>
                </c:pt>
                <c:pt idx="10520">
                  <c:v>-7.0280372999999993E-2</c:v>
                </c:pt>
                <c:pt idx="10521">
                  <c:v>-6.7897543000000005E-2</c:v>
                </c:pt>
                <c:pt idx="10522">
                  <c:v>-6.7564375999999995E-2</c:v>
                </c:pt>
                <c:pt idx="10523">
                  <c:v>-6.8035670000000006E-2</c:v>
                </c:pt>
                <c:pt idx="10524">
                  <c:v>-7.0027977000000005E-2</c:v>
                </c:pt>
                <c:pt idx="10525">
                  <c:v>-6.8867481999999994E-2</c:v>
                </c:pt>
                <c:pt idx="10526">
                  <c:v>-7.3794596000000004E-2</c:v>
                </c:pt>
                <c:pt idx="10527">
                  <c:v>-6.5816580999999999E-2</c:v>
                </c:pt>
                <c:pt idx="10528">
                  <c:v>-7.0525050000000006E-2</c:v>
                </c:pt>
                <c:pt idx="10529">
                  <c:v>-7.4931249000000005E-2</c:v>
                </c:pt>
                <c:pt idx="10530">
                  <c:v>-6.8517558000000006E-2</c:v>
                </c:pt>
                <c:pt idx="10531">
                  <c:v>-7.2313420000000003E-2</c:v>
                </c:pt>
                <c:pt idx="10532">
                  <c:v>-7.2093441999999994E-2</c:v>
                </c:pt>
                <c:pt idx="10533">
                  <c:v>-7.5564465999999997E-2</c:v>
                </c:pt>
                <c:pt idx="10534">
                  <c:v>-7.3808648000000004E-2</c:v>
                </c:pt>
                <c:pt idx="10535">
                  <c:v>-6.8108275999999995E-2</c:v>
                </c:pt>
                <c:pt idx="10536">
                  <c:v>-6.6566043000000005E-2</c:v>
                </c:pt>
                <c:pt idx="10537">
                  <c:v>-6.7561693000000006E-2</c:v>
                </c:pt>
                <c:pt idx="10538">
                  <c:v>-7.3430508000000005E-2</c:v>
                </c:pt>
                <c:pt idx="10539">
                  <c:v>-7.4259661000000005E-2</c:v>
                </c:pt>
                <c:pt idx="10540">
                  <c:v>-6.4891457999999999E-2</c:v>
                </c:pt>
                <c:pt idx="10541">
                  <c:v>-6.9844164E-2</c:v>
                </c:pt>
                <c:pt idx="10542">
                  <c:v>-6.8896874999999996E-2</c:v>
                </c:pt>
                <c:pt idx="10543">
                  <c:v>-6.9530755E-2</c:v>
                </c:pt>
                <c:pt idx="10544">
                  <c:v>-7.5580127999999996E-2</c:v>
                </c:pt>
                <c:pt idx="10545">
                  <c:v>-7.4295409000000007E-2</c:v>
                </c:pt>
                <c:pt idx="10546">
                  <c:v>-7.1936375999999996E-2</c:v>
                </c:pt>
                <c:pt idx="10547">
                  <c:v>-7.0733108000000003E-2</c:v>
                </c:pt>
                <c:pt idx="10548">
                  <c:v>-7.3839954999999999E-2</c:v>
                </c:pt>
                <c:pt idx="10549">
                  <c:v>-6.7447558000000005E-2</c:v>
                </c:pt>
                <c:pt idx="10550">
                  <c:v>-6.7739709999999995E-2</c:v>
                </c:pt>
                <c:pt idx="10551">
                  <c:v>-7.0752777000000003E-2</c:v>
                </c:pt>
                <c:pt idx="10552">
                  <c:v>-6.2270086000000002E-2</c:v>
                </c:pt>
                <c:pt idx="10553">
                  <c:v>-6.7066081E-2</c:v>
                </c:pt>
                <c:pt idx="10554">
                  <c:v>-6.9555342000000006E-2</c:v>
                </c:pt>
                <c:pt idx="10555">
                  <c:v>-7.0427291000000003E-2</c:v>
                </c:pt>
                <c:pt idx="10556">
                  <c:v>-7.1021445000000002E-2</c:v>
                </c:pt>
                <c:pt idx="10557">
                  <c:v>-6.9636195999999997E-2</c:v>
                </c:pt>
                <c:pt idx="10558">
                  <c:v>-7.0149115999999997E-2</c:v>
                </c:pt>
                <c:pt idx="10559">
                  <c:v>-6.6673367999999997E-2</c:v>
                </c:pt>
                <c:pt idx="10560">
                  <c:v>-6.8327985999999993E-2</c:v>
                </c:pt>
                <c:pt idx="10561">
                  <c:v>-6.9003724000000002E-2</c:v>
                </c:pt>
                <c:pt idx="10562">
                  <c:v>-6.4488335999999993E-2</c:v>
                </c:pt>
                <c:pt idx="10563">
                  <c:v>-6.4625404999999997E-2</c:v>
                </c:pt>
                <c:pt idx="10564">
                  <c:v>-6.6964991000000001E-2</c:v>
                </c:pt>
                <c:pt idx="10565">
                  <c:v>-6.3460633000000002E-2</c:v>
                </c:pt>
                <c:pt idx="10566">
                  <c:v>-6.2598302999999994E-2</c:v>
                </c:pt>
                <c:pt idx="10567">
                  <c:v>-6.4274803000000005E-2</c:v>
                </c:pt>
                <c:pt idx="10568">
                  <c:v>-6.5528086999999999E-2</c:v>
                </c:pt>
                <c:pt idx="10569">
                  <c:v>-6.5104321000000007E-2</c:v>
                </c:pt>
                <c:pt idx="10570">
                  <c:v>-6.5326691000000006E-2</c:v>
                </c:pt>
                <c:pt idx="10571">
                  <c:v>-6.7239106000000007E-2</c:v>
                </c:pt>
                <c:pt idx="10572">
                  <c:v>-6.3173532000000004E-2</c:v>
                </c:pt>
                <c:pt idx="10573">
                  <c:v>-6.1694194000000001E-2</c:v>
                </c:pt>
                <c:pt idx="10574">
                  <c:v>-6.9015226999999998E-2</c:v>
                </c:pt>
                <c:pt idx="10575">
                  <c:v>-6.8594112999999998E-2</c:v>
                </c:pt>
                <c:pt idx="10576">
                  <c:v>-7.1480446000000003E-2</c:v>
                </c:pt>
                <c:pt idx="10577">
                  <c:v>-7.2587386000000004E-2</c:v>
                </c:pt>
                <c:pt idx="10578">
                  <c:v>-7.1808673000000003E-2</c:v>
                </c:pt>
                <c:pt idx="10579">
                  <c:v>-6.8837820999999993E-2</c:v>
                </c:pt>
                <c:pt idx="10580">
                  <c:v>-7.2127886000000002E-2</c:v>
                </c:pt>
                <c:pt idx="10581">
                  <c:v>-6.8829343000000001E-2</c:v>
                </c:pt>
                <c:pt idx="10582">
                  <c:v>-6.7795508000000004E-2</c:v>
                </c:pt>
                <c:pt idx="10583">
                  <c:v>-7.6059103000000003E-2</c:v>
                </c:pt>
                <c:pt idx="10584">
                  <c:v>-6.9501332999999998E-2</c:v>
                </c:pt>
                <c:pt idx="10585">
                  <c:v>-7.3551841000000007E-2</c:v>
                </c:pt>
                <c:pt idx="10586">
                  <c:v>-6.8780251000000001E-2</c:v>
                </c:pt>
                <c:pt idx="10587">
                  <c:v>-7.1420683999999998E-2</c:v>
                </c:pt>
                <c:pt idx="10588">
                  <c:v>-6.8970844000000003E-2</c:v>
                </c:pt>
                <c:pt idx="10589">
                  <c:v>-6.7936576999999998E-2</c:v>
                </c:pt>
                <c:pt idx="10590">
                  <c:v>-7.4095137000000005E-2</c:v>
                </c:pt>
                <c:pt idx="10591">
                  <c:v>-6.5442473000000001E-2</c:v>
                </c:pt>
                <c:pt idx="10592">
                  <c:v>-7.0982381999999997E-2</c:v>
                </c:pt>
                <c:pt idx="10593">
                  <c:v>-6.9178134000000002E-2</c:v>
                </c:pt>
                <c:pt idx="10594">
                  <c:v>-7.0425287000000003E-2</c:v>
                </c:pt>
                <c:pt idx="10595">
                  <c:v>-6.8059943999999997E-2</c:v>
                </c:pt>
                <c:pt idx="10596">
                  <c:v>-7.1815535E-2</c:v>
                </c:pt>
                <c:pt idx="10597">
                  <c:v>-7.0773094999999994E-2</c:v>
                </c:pt>
                <c:pt idx="10598">
                  <c:v>-6.8302750999999995E-2</c:v>
                </c:pt>
                <c:pt idx="10599">
                  <c:v>-7.2932601E-2</c:v>
                </c:pt>
                <c:pt idx="10600">
                  <c:v>-6.8575144000000005E-2</c:v>
                </c:pt>
                <c:pt idx="10601">
                  <c:v>-6.8198904000000005E-2</c:v>
                </c:pt>
                <c:pt idx="10602">
                  <c:v>-6.8466819999999998E-2</c:v>
                </c:pt>
                <c:pt idx="10603">
                  <c:v>-7.2358756999999996E-2</c:v>
                </c:pt>
                <c:pt idx="10604">
                  <c:v>-6.9672688999999996E-2</c:v>
                </c:pt>
                <c:pt idx="10605">
                  <c:v>-6.6143519999999997E-2</c:v>
                </c:pt>
                <c:pt idx="10606">
                  <c:v>-6.8473524999999993E-2</c:v>
                </c:pt>
                <c:pt idx="10607">
                  <c:v>-6.8399847E-2</c:v>
                </c:pt>
                <c:pt idx="10608">
                  <c:v>-6.4235732000000004E-2</c:v>
                </c:pt>
                <c:pt idx="10609">
                  <c:v>-6.7850821000000006E-2</c:v>
                </c:pt>
                <c:pt idx="10610">
                  <c:v>-6.6452667000000007E-2</c:v>
                </c:pt>
                <c:pt idx="10611">
                  <c:v>-6.2787368999999996E-2</c:v>
                </c:pt>
                <c:pt idx="10612">
                  <c:v>-6.2439565000000002E-2</c:v>
                </c:pt>
                <c:pt idx="10613">
                  <c:v>-6.9483005E-2</c:v>
                </c:pt>
                <c:pt idx="10614">
                  <c:v>-6.2686346000000004E-2</c:v>
                </c:pt>
                <c:pt idx="10615">
                  <c:v>-5.9980445E-2</c:v>
                </c:pt>
                <c:pt idx="10616">
                  <c:v>-6.0665943E-2</c:v>
                </c:pt>
                <c:pt idx="10617">
                  <c:v>-6.3936159000000006E-2</c:v>
                </c:pt>
                <c:pt idx="10618">
                  <c:v>-6.1341975E-2</c:v>
                </c:pt>
                <c:pt idx="10619">
                  <c:v>-6.2571764000000002E-2</c:v>
                </c:pt>
                <c:pt idx="10620">
                  <c:v>-6.2904924000000001E-2</c:v>
                </c:pt>
                <c:pt idx="10621">
                  <c:v>-6.1407331000000002E-2</c:v>
                </c:pt>
                <c:pt idx="10622">
                  <c:v>-6.0291994000000002E-2</c:v>
                </c:pt>
                <c:pt idx="10623">
                  <c:v>-6.5097771999999998E-2</c:v>
                </c:pt>
                <c:pt idx="10624">
                  <c:v>-6.2147516999999999E-2</c:v>
                </c:pt>
                <c:pt idx="10625">
                  <c:v>-6.2930964000000006E-2</c:v>
                </c:pt>
                <c:pt idx="10626">
                  <c:v>-6.2937624999999997E-2</c:v>
                </c:pt>
                <c:pt idx="10627">
                  <c:v>-6.2549196000000001E-2</c:v>
                </c:pt>
                <c:pt idx="10628">
                  <c:v>-5.9891626000000003E-2</c:v>
                </c:pt>
                <c:pt idx="10629">
                  <c:v>-6.8236642E-2</c:v>
                </c:pt>
                <c:pt idx="10630">
                  <c:v>-6.2181145E-2</c:v>
                </c:pt>
                <c:pt idx="10631">
                  <c:v>-6.3682944000000005E-2</c:v>
                </c:pt>
                <c:pt idx="10632">
                  <c:v>-6.0849070999999998E-2</c:v>
                </c:pt>
                <c:pt idx="10633">
                  <c:v>-6.6459447000000005E-2</c:v>
                </c:pt>
                <c:pt idx="10634">
                  <c:v>-6.4152621000000007E-2</c:v>
                </c:pt>
                <c:pt idx="10635">
                  <c:v>-6.1125605999999999E-2</c:v>
                </c:pt>
                <c:pt idx="10636">
                  <c:v>-6.5389058999999999E-2</c:v>
                </c:pt>
                <c:pt idx="10637">
                  <c:v>-6.3278115999999995E-2</c:v>
                </c:pt>
                <c:pt idx="10638">
                  <c:v>-6.1707649000000003E-2</c:v>
                </c:pt>
                <c:pt idx="10639">
                  <c:v>-6.2701127999999995E-2</c:v>
                </c:pt>
                <c:pt idx="10640">
                  <c:v>-6.5112091999999996E-2</c:v>
                </c:pt>
                <c:pt idx="10641">
                  <c:v>-6.3317186999999997E-2</c:v>
                </c:pt>
                <c:pt idx="10642">
                  <c:v>-6.3423976000000007E-2</c:v>
                </c:pt>
                <c:pt idx="10643">
                  <c:v>-6.151044E-2</c:v>
                </c:pt>
                <c:pt idx="10644">
                  <c:v>-6.1747726000000003E-2</c:v>
                </c:pt>
                <c:pt idx="10645">
                  <c:v>-6.3016310000000006E-2</c:v>
                </c:pt>
                <c:pt idx="10646">
                  <c:v>-6.5734863000000004E-2</c:v>
                </c:pt>
                <c:pt idx="10647">
                  <c:v>-6.3263491000000005E-2</c:v>
                </c:pt>
                <c:pt idx="10648">
                  <c:v>-5.9434935000000001E-2</c:v>
                </c:pt>
                <c:pt idx="10649">
                  <c:v>-6.6863469999999994E-2</c:v>
                </c:pt>
                <c:pt idx="10650">
                  <c:v>-6.1973106E-2</c:v>
                </c:pt>
                <c:pt idx="10651">
                  <c:v>-6.0858427999999999E-2</c:v>
                </c:pt>
                <c:pt idx="10652">
                  <c:v>-6.2566577999999998E-2</c:v>
                </c:pt>
                <c:pt idx="10653">
                  <c:v>-6.7617922999999996E-2</c:v>
                </c:pt>
                <c:pt idx="10654">
                  <c:v>-6.4786448999999996E-2</c:v>
                </c:pt>
                <c:pt idx="10655">
                  <c:v>-6.2688507000000004E-2</c:v>
                </c:pt>
                <c:pt idx="10656">
                  <c:v>-6.2164931999999999E-2</c:v>
                </c:pt>
                <c:pt idx="10657">
                  <c:v>-6.7848309999999995E-2</c:v>
                </c:pt>
                <c:pt idx="10658">
                  <c:v>-6.5823242000000004E-2</c:v>
                </c:pt>
                <c:pt idx="10659">
                  <c:v>-6.5096632000000001E-2</c:v>
                </c:pt>
                <c:pt idx="10660">
                  <c:v>-6.9204829999999995E-2</c:v>
                </c:pt>
                <c:pt idx="10661">
                  <c:v>-6.3285491999999999E-2</c:v>
                </c:pt>
                <c:pt idx="10662">
                  <c:v>-6.4659953000000006E-2</c:v>
                </c:pt>
                <c:pt idx="10663">
                  <c:v>-6.9203592999999994E-2</c:v>
                </c:pt>
                <c:pt idx="10664">
                  <c:v>-6.6767327000000001E-2</c:v>
                </c:pt>
                <c:pt idx="10665">
                  <c:v>-6.2768116999999998E-2</c:v>
                </c:pt>
                <c:pt idx="10666">
                  <c:v>-6.6202796999999994E-2</c:v>
                </c:pt>
                <c:pt idx="10667">
                  <c:v>-6.6855937000000004E-2</c:v>
                </c:pt>
                <c:pt idx="10668">
                  <c:v>-6.4858302000000007E-2</c:v>
                </c:pt>
                <c:pt idx="10669">
                  <c:v>-6.3490234000000006E-2</c:v>
                </c:pt>
                <c:pt idx="10670">
                  <c:v>-6.2123496E-2</c:v>
                </c:pt>
                <c:pt idx="10671">
                  <c:v>-6.4578927999999994E-2</c:v>
                </c:pt>
                <c:pt idx="10672">
                  <c:v>-6.3771456000000004E-2</c:v>
                </c:pt>
                <c:pt idx="10673">
                  <c:v>-6.8706750999999996E-2</c:v>
                </c:pt>
                <c:pt idx="10674">
                  <c:v>-6.5679534999999997E-2</c:v>
                </c:pt>
                <c:pt idx="10675">
                  <c:v>-6.1709057999999997E-2</c:v>
                </c:pt>
                <c:pt idx="10676">
                  <c:v>-6.9850877000000006E-2</c:v>
                </c:pt>
                <c:pt idx="10677">
                  <c:v>-6.7107460999999993E-2</c:v>
                </c:pt>
                <c:pt idx="10678">
                  <c:v>-6.2319896999999999E-2</c:v>
                </c:pt>
                <c:pt idx="10679">
                  <c:v>-6.0413479999999999E-2</c:v>
                </c:pt>
                <c:pt idx="10680">
                  <c:v>-6.7718260000000002E-2</c:v>
                </c:pt>
                <c:pt idx="10681">
                  <c:v>-6.6138685000000003E-2</c:v>
                </c:pt>
                <c:pt idx="10682">
                  <c:v>-5.7753987999999999E-2</c:v>
                </c:pt>
                <c:pt idx="10683">
                  <c:v>-6.4535454000000006E-2</c:v>
                </c:pt>
                <c:pt idx="10684">
                  <c:v>-5.8056243E-2</c:v>
                </c:pt>
                <c:pt idx="10685">
                  <c:v>-5.8872171000000001E-2</c:v>
                </c:pt>
                <c:pt idx="10686">
                  <c:v>-5.9367783E-2</c:v>
                </c:pt>
                <c:pt idx="10687">
                  <c:v>-5.6978792E-2</c:v>
                </c:pt>
                <c:pt idx="10688">
                  <c:v>-5.8169226999999997E-2</c:v>
                </c:pt>
                <c:pt idx="10689">
                  <c:v>-5.5648616999999997E-2</c:v>
                </c:pt>
                <c:pt idx="10690">
                  <c:v>-5.7630278E-2</c:v>
                </c:pt>
                <c:pt idx="10691">
                  <c:v>-5.3114358E-2</c:v>
                </c:pt>
                <c:pt idx="10692">
                  <c:v>-5.1012061999999997E-2</c:v>
                </c:pt>
                <c:pt idx="10693">
                  <c:v>-5.9900667999999997E-2</c:v>
                </c:pt>
                <c:pt idx="10694">
                  <c:v>-5.9963252000000002E-2</c:v>
                </c:pt>
                <c:pt idx="10695">
                  <c:v>-5.3013336000000001E-2</c:v>
                </c:pt>
                <c:pt idx="10696">
                  <c:v>-5.5294067000000002E-2</c:v>
                </c:pt>
                <c:pt idx="10697">
                  <c:v>-5.8426835000000003E-2</c:v>
                </c:pt>
                <c:pt idx="10698">
                  <c:v>-5.9586376000000003E-2</c:v>
                </c:pt>
                <c:pt idx="10699">
                  <c:v>-5.8426156999999999E-2</c:v>
                </c:pt>
                <c:pt idx="10700">
                  <c:v>-5.7900984000000003E-2</c:v>
                </c:pt>
                <c:pt idx="10701">
                  <c:v>-6.4015873000000001E-2</c:v>
                </c:pt>
                <c:pt idx="10702">
                  <c:v>-6.4318403999999996E-2</c:v>
                </c:pt>
                <c:pt idx="10703">
                  <c:v>-5.8917115999999999E-2</c:v>
                </c:pt>
                <c:pt idx="10704">
                  <c:v>-5.9240688E-2</c:v>
                </c:pt>
                <c:pt idx="10705">
                  <c:v>-6.3452600999999997E-2</c:v>
                </c:pt>
                <c:pt idx="10706">
                  <c:v>-6.0430981000000002E-2</c:v>
                </c:pt>
                <c:pt idx="10707">
                  <c:v>-6.4320654000000005E-2</c:v>
                </c:pt>
                <c:pt idx="10708">
                  <c:v>-6.1942710999999998E-2</c:v>
                </c:pt>
                <c:pt idx="10709">
                  <c:v>-5.6037313999999998E-2</c:v>
                </c:pt>
                <c:pt idx="10710">
                  <c:v>-5.8610192999999998E-2</c:v>
                </c:pt>
                <c:pt idx="10711">
                  <c:v>-5.9675049000000001E-2</c:v>
                </c:pt>
                <c:pt idx="10712">
                  <c:v>-6.1606112999999997E-2</c:v>
                </c:pt>
                <c:pt idx="10713">
                  <c:v>-5.8223218E-2</c:v>
                </c:pt>
                <c:pt idx="10714">
                  <c:v>-6.4781248999999999E-2</c:v>
                </c:pt>
                <c:pt idx="10715">
                  <c:v>-6.0816995999999998E-2</c:v>
                </c:pt>
                <c:pt idx="10716">
                  <c:v>-6.2112360999999998E-2</c:v>
                </c:pt>
                <c:pt idx="10717">
                  <c:v>-6.6070965999999995E-2</c:v>
                </c:pt>
                <c:pt idx="10718">
                  <c:v>-6.2078359999999999E-2</c:v>
                </c:pt>
                <c:pt idx="10719">
                  <c:v>-6.2114390999999998E-2</c:v>
                </c:pt>
                <c:pt idx="10720">
                  <c:v>-5.8210194E-2</c:v>
                </c:pt>
                <c:pt idx="10721">
                  <c:v>-6.8539298999999998E-2</c:v>
                </c:pt>
                <c:pt idx="10722">
                  <c:v>-6.6716894999999998E-2</c:v>
                </c:pt>
                <c:pt idx="10723">
                  <c:v>-6.4755364999999995E-2</c:v>
                </c:pt>
                <c:pt idx="10724">
                  <c:v>-6.3537768999999994E-2</c:v>
                </c:pt>
                <c:pt idx="10725">
                  <c:v>-6.6248930999999997E-2</c:v>
                </c:pt>
                <c:pt idx="10726">
                  <c:v>-6.2387612000000002E-2</c:v>
                </c:pt>
                <c:pt idx="10727">
                  <c:v>-6.4601361999999996E-2</c:v>
                </c:pt>
                <c:pt idx="10728">
                  <c:v>-6.1053499999999997E-2</c:v>
                </c:pt>
                <c:pt idx="10729">
                  <c:v>-5.7057239000000003E-2</c:v>
                </c:pt>
                <c:pt idx="10730">
                  <c:v>-5.9813077999999999E-2</c:v>
                </c:pt>
                <c:pt idx="10731">
                  <c:v>-6.0822851999999997E-2</c:v>
                </c:pt>
                <c:pt idx="10732">
                  <c:v>-5.5605984999999997E-2</c:v>
                </c:pt>
                <c:pt idx="10733">
                  <c:v>-5.4783287999999999E-2</c:v>
                </c:pt>
                <c:pt idx="10734">
                  <c:v>-5.8276824999999997E-2</c:v>
                </c:pt>
                <c:pt idx="10735">
                  <c:v>-6.0637452000000001E-2</c:v>
                </c:pt>
                <c:pt idx="10736">
                  <c:v>-5.7975087000000002E-2</c:v>
                </c:pt>
                <c:pt idx="10737">
                  <c:v>-5.9869393999999999E-2</c:v>
                </c:pt>
                <c:pt idx="10738">
                  <c:v>-5.8076553000000003E-2</c:v>
                </c:pt>
                <c:pt idx="10739">
                  <c:v>-6.1001524000000001E-2</c:v>
                </c:pt>
                <c:pt idx="10740">
                  <c:v>-5.4933779000000002E-2</c:v>
                </c:pt>
                <c:pt idx="10741">
                  <c:v>-5.3115799999999998E-2</c:v>
                </c:pt>
                <c:pt idx="10742">
                  <c:v>-5.6810937999999998E-2</c:v>
                </c:pt>
                <c:pt idx="10743">
                  <c:v>-5.9407067000000001E-2</c:v>
                </c:pt>
                <c:pt idx="10744">
                  <c:v>-6.0282711000000003E-2</c:v>
                </c:pt>
                <c:pt idx="10745">
                  <c:v>-5.7298910000000002E-2</c:v>
                </c:pt>
                <c:pt idx="10746">
                  <c:v>-5.6572665000000001E-2</c:v>
                </c:pt>
                <c:pt idx="10747">
                  <c:v>-5.7464696000000003E-2</c:v>
                </c:pt>
                <c:pt idx="10748">
                  <c:v>-5.7300641999999999E-2</c:v>
                </c:pt>
                <c:pt idx="10749">
                  <c:v>-6.0437035E-2</c:v>
                </c:pt>
                <c:pt idx="10750">
                  <c:v>-5.7146165999999998E-2</c:v>
                </c:pt>
                <c:pt idx="10751">
                  <c:v>-6.1983928000000001E-2</c:v>
                </c:pt>
                <c:pt idx="10752">
                  <c:v>-5.3317204E-2</c:v>
                </c:pt>
                <c:pt idx="10753">
                  <c:v>-6.2220715000000003E-2</c:v>
                </c:pt>
                <c:pt idx="10754">
                  <c:v>-5.7735421000000002E-2</c:v>
                </c:pt>
                <c:pt idx="10755">
                  <c:v>-6.0517266E-2</c:v>
                </c:pt>
                <c:pt idx="10756">
                  <c:v>-5.6980587999999999E-2</c:v>
                </c:pt>
                <c:pt idx="10757">
                  <c:v>-6.1186783000000002E-2</c:v>
                </c:pt>
                <c:pt idx="10758">
                  <c:v>-6.1576671999999999E-2</c:v>
                </c:pt>
                <c:pt idx="10759">
                  <c:v>-6.3676714999999995E-2</c:v>
                </c:pt>
                <c:pt idx="10760">
                  <c:v>-6.3734501999999998E-2</c:v>
                </c:pt>
                <c:pt idx="10761">
                  <c:v>-5.1149937999999999E-2</c:v>
                </c:pt>
                <c:pt idx="10762">
                  <c:v>-6.7686036000000005E-2</c:v>
                </c:pt>
                <c:pt idx="10763">
                  <c:v>-6.4863547999999993E-2</c:v>
                </c:pt>
                <c:pt idx="10764">
                  <c:v>-5.9419245000000002E-2</c:v>
                </c:pt>
                <c:pt idx="10765">
                  <c:v>-6.2392741000000002E-2</c:v>
                </c:pt>
                <c:pt idx="10766">
                  <c:v>-5.5272243999999998E-2</c:v>
                </c:pt>
                <c:pt idx="10767">
                  <c:v>-5.7192434E-2</c:v>
                </c:pt>
                <c:pt idx="10768">
                  <c:v>-5.9981562000000002E-2</c:v>
                </c:pt>
                <c:pt idx="10769">
                  <c:v>-5.6606054000000003E-2</c:v>
                </c:pt>
                <c:pt idx="10770">
                  <c:v>-5.8032176999999997E-2</c:v>
                </c:pt>
                <c:pt idx="10771">
                  <c:v>-6.3283912999999997E-2</c:v>
                </c:pt>
                <c:pt idx="10772">
                  <c:v>-6.3796042999999997E-2</c:v>
                </c:pt>
                <c:pt idx="10773">
                  <c:v>-5.6202881000000003E-2</c:v>
                </c:pt>
                <c:pt idx="10774">
                  <c:v>-5.6288108000000003E-2</c:v>
                </c:pt>
                <c:pt idx="10775">
                  <c:v>-5.9170581E-2</c:v>
                </c:pt>
                <c:pt idx="10776">
                  <c:v>-5.7868559E-2</c:v>
                </c:pt>
                <c:pt idx="10777">
                  <c:v>-5.4773970999999998E-2</c:v>
                </c:pt>
                <c:pt idx="10778">
                  <c:v>-4.9924354999999997E-2</c:v>
                </c:pt>
                <c:pt idx="10779">
                  <c:v>-5.3981139999999997E-2</c:v>
                </c:pt>
                <c:pt idx="10780">
                  <c:v>-5.2548889000000001E-2</c:v>
                </c:pt>
                <c:pt idx="10781">
                  <c:v>-4.8079974999999997E-2</c:v>
                </c:pt>
                <c:pt idx="10782">
                  <c:v>-4.6440266000000001E-2</c:v>
                </c:pt>
                <c:pt idx="10783">
                  <c:v>-4.3740756999999998E-2</c:v>
                </c:pt>
                <c:pt idx="10784">
                  <c:v>-4.6053446999999997E-2</c:v>
                </c:pt>
                <c:pt idx="10785">
                  <c:v>-4.4921986999999997E-2</c:v>
                </c:pt>
                <c:pt idx="10786">
                  <c:v>-4.7961719E-2</c:v>
                </c:pt>
                <c:pt idx="10787">
                  <c:v>-4.3480154E-2</c:v>
                </c:pt>
                <c:pt idx="10788">
                  <c:v>-4.5886587E-2</c:v>
                </c:pt>
                <c:pt idx="10789">
                  <c:v>-5.0332136E-2</c:v>
                </c:pt>
                <c:pt idx="10790">
                  <c:v>-4.3632690000000002E-2</c:v>
                </c:pt>
                <c:pt idx="10791">
                  <c:v>-4.6896987000000001E-2</c:v>
                </c:pt>
                <c:pt idx="10792">
                  <c:v>-4.8996359000000003E-2</c:v>
                </c:pt>
                <c:pt idx="10793">
                  <c:v>-5.0598117999999997E-2</c:v>
                </c:pt>
                <c:pt idx="10794">
                  <c:v>-4.5590843999999998E-2</c:v>
                </c:pt>
                <c:pt idx="10795">
                  <c:v>-4.5233175E-2</c:v>
                </c:pt>
                <c:pt idx="10796">
                  <c:v>-4.8708867000000003E-2</c:v>
                </c:pt>
                <c:pt idx="10797">
                  <c:v>-4.6225872000000001E-2</c:v>
                </c:pt>
                <c:pt idx="10798">
                  <c:v>-5.5841215E-2</c:v>
                </c:pt>
                <c:pt idx="10799">
                  <c:v>-5.1100593E-2</c:v>
                </c:pt>
                <c:pt idx="10800">
                  <c:v>-5.2314196E-2</c:v>
                </c:pt>
                <c:pt idx="10801">
                  <c:v>-5.3293305999999999E-2</c:v>
                </c:pt>
                <c:pt idx="10802">
                  <c:v>-5.5057384000000001E-2</c:v>
                </c:pt>
                <c:pt idx="10803">
                  <c:v>-5.3580142999999997E-2</c:v>
                </c:pt>
                <c:pt idx="10804">
                  <c:v>-5.4333015999999998E-2</c:v>
                </c:pt>
                <c:pt idx="10805">
                  <c:v>-5.5973448000000002E-2</c:v>
                </c:pt>
                <c:pt idx="10806">
                  <c:v>-5.8365493999999997E-2</c:v>
                </c:pt>
                <c:pt idx="10807">
                  <c:v>-5.5312581E-2</c:v>
                </c:pt>
                <c:pt idx="10808">
                  <c:v>-5.4404974000000002E-2</c:v>
                </c:pt>
                <c:pt idx="10809">
                  <c:v>-5.4547450999999997E-2</c:v>
                </c:pt>
                <c:pt idx="10810">
                  <c:v>-6.0704682000000003E-2</c:v>
                </c:pt>
                <c:pt idx="10811">
                  <c:v>-5.5082612000000003E-2</c:v>
                </c:pt>
                <c:pt idx="10812">
                  <c:v>-5.3451426000000003E-2</c:v>
                </c:pt>
                <c:pt idx="10813">
                  <c:v>-5.3790312E-2</c:v>
                </c:pt>
                <c:pt idx="10814">
                  <c:v>-5.8700914999999999E-2</c:v>
                </c:pt>
                <c:pt idx="10815">
                  <c:v>-6.2782638000000002E-2</c:v>
                </c:pt>
                <c:pt idx="10816">
                  <c:v>-5.8280027999999998E-2</c:v>
                </c:pt>
                <c:pt idx="10817">
                  <c:v>-5.3915016000000003E-2</c:v>
                </c:pt>
                <c:pt idx="10818">
                  <c:v>-5.6488695999999998E-2</c:v>
                </c:pt>
                <c:pt idx="10819">
                  <c:v>-4.9461487999999998E-2</c:v>
                </c:pt>
                <c:pt idx="10820">
                  <c:v>-4.5261416999999998E-2</c:v>
                </c:pt>
                <c:pt idx="10821">
                  <c:v>-5.4654266999999999E-2</c:v>
                </c:pt>
                <c:pt idx="10822">
                  <c:v>-4.9162030000000002E-2</c:v>
                </c:pt>
                <c:pt idx="10823">
                  <c:v>-4.4757157999999998E-2</c:v>
                </c:pt>
                <c:pt idx="10824">
                  <c:v>-4.8233381999999998E-2</c:v>
                </c:pt>
                <c:pt idx="10825">
                  <c:v>-4.7065048999999998E-2</c:v>
                </c:pt>
                <c:pt idx="10826">
                  <c:v>-4.6098321999999997E-2</c:v>
                </c:pt>
                <c:pt idx="10827">
                  <c:v>-3.9638549000000002E-2</c:v>
                </c:pt>
                <c:pt idx="10828">
                  <c:v>-4.6817633999999997E-2</c:v>
                </c:pt>
                <c:pt idx="10829">
                  <c:v>-4.7856331000000002E-2</c:v>
                </c:pt>
                <c:pt idx="10830">
                  <c:v>-3.7715013999999998E-2</c:v>
                </c:pt>
                <c:pt idx="10831">
                  <c:v>-3.6943730000000001E-2</c:v>
                </c:pt>
                <c:pt idx="10832">
                  <c:v>-3.9378921999999997E-2</c:v>
                </c:pt>
                <c:pt idx="10833">
                  <c:v>-3.6404863000000003E-2</c:v>
                </c:pt>
                <c:pt idx="10834">
                  <c:v>-3.9129010999999998E-2</c:v>
                </c:pt>
                <c:pt idx="10835">
                  <c:v>-4.5707293000000003E-2</c:v>
                </c:pt>
                <c:pt idx="10836">
                  <c:v>-3.6157198000000002E-2</c:v>
                </c:pt>
                <c:pt idx="10837">
                  <c:v>-4.0361649999999999E-2</c:v>
                </c:pt>
                <c:pt idx="10838">
                  <c:v>-4.2726804E-2</c:v>
                </c:pt>
                <c:pt idx="10839">
                  <c:v>-4.3246593E-2</c:v>
                </c:pt>
                <c:pt idx="10840">
                  <c:v>-4.0850017000000002E-2</c:v>
                </c:pt>
                <c:pt idx="10841">
                  <c:v>-4.1426521000000001E-2</c:v>
                </c:pt>
                <c:pt idx="10842">
                  <c:v>-4.3678219999999997E-2</c:v>
                </c:pt>
                <c:pt idx="10843">
                  <c:v>-4.1945569000000002E-2</c:v>
                </c:pt>
                <c:pt idx="10844">
                  <c:v>-4.1566867E-2</c:v>
                </c:pt>
                <c:pt idx="10845">
                  <c:v>-4.0081500999999999E-2</c:v>
                </c:pt>
                <c:pt idx="10846">
                  <c:v>-4.1388050000000003E-2</c:v>
                </c:pt>
                <c:pt idx="10847">
                  <c:v>-4.1313945999999997E-2</c:v>
                </c:pt>
                <c:pt idx="10848">
                  <c:v>-4.1494510999999998E-2</c:v>
                </c:pt>
                <c:pt idx="10849">
                  <c:v>-4.5533511999999998E-2</c:v>
                </c:pt>
                <c:pt idx="10850">
                  <c:v>-4.8074434999999999E-2</c:v>
                </c:pt>
                <c:pt idx="10851">
                  <c:v>-4.7360890000000003E-2</c:v>
                </c:pt>
                <c:pt idx="10852">
                  <c:v>-4.3329923999999999E-2</c:v>
                </c:pt>
                <c:pt idx="10853">
                  <c:v>-4.9877796000000002E-2</c:v>
                </c:pt>
                <c:pt idx="10854">
                  <c:v>-4.9066066999999998E-2</c:v>
                </c:pt>
                <c:pt idx="10855">
                  <c:v>-4.5783121000000003E-2</c:v>
                </c:pt>
                <c:pt idx="10856">
                  <c:v>-4.5780458000000003E-2</c:v>
                </c:pt>
                <c:pt idx="10857">
                  <c:v>-5.1392883E-2</c:v>
                </c:pt>
                <c:pt idx="10858">
                  <c:v>-5.2159606999999997E-2</c:v>
                </c:pt>
                <c:pt idx="10859">
                  <c:v>-5.1614337000000003E-2</c:v>
                </c:pt>
                <c:pt idx="10860">
                  <c:v>-4.4616081000000002E-2</c:v>
                </c:pt>
                <c:pt idx="10861">
                  <c:v>-4.7414310000000001E-2</c:v>
                </c:pt>
                <c:pt idx="10862">
                  <c:v>-5.0382137E-2</c:v>
                </c:pt>
                <c:pt idx="10863">
                  <c:v>-4.6351112E-2</c:v>
                </c:pt>
                <c:pt idx="10864">
                  <c:v>-4.1486584E-2</c:v>
                </c:pt>
                <c:pt idx="10865">
                  <c:v>-5.0821692000000002E-2</c:v>
                </c:pt>
                <c:pt idx="10866">
                  <c:v>-4.9278653999999998E-2</c:v>
                </c:pt>
                <c:pt idx="10867">
                  <c:v>-3.9515796999999998E-2</c:v>
                </c:pt>
                <c:pt idx="10868">
                  <c:v>-4.0802102999999999E-2</c:v>
                </c:pt>
                <c:pt idx="10869">
                  <c:v>-3.4070738000000003E-2</c:v>
                </c:pt>
                <c:pt idx="10870">
                  <c:v>-4.6716224000000001E-2</c:v>
                </c:pt>
                <c:pt idx="10871">
                  <c:v>-4.4908761999999998E-2</c:v>
                </c:pt>
                <c:pt idx="10872">
                  <c:v>-2.7264789000000001E-2</c:v>
                </c:pt>
                <c:pt idx="10873">
                  <c:v>-3.6412659999999999E-2</c:v>
                </c:pt>
                <c:pt idx="10874">
                  <c:v>-3.8884072999999998E-2</c:v>
                </c:pt>
                <c:pt idx="10875">
                  <c:v>-3.0973684000000001E-2</c:v>
                </c:pt>
                <c:pt idx="10876">
                  <c:v>-2.9188565999999999E-2</c:v>
                </c:pt>
                <c:pt idx="10877">
                  <c:v>-3.4701843000000003E-2</c:v>
                </c:pt>
                <c:pt idx="10878">
                  <c:v>-3.6694686999999997E-2</c:v>
                </c:pt>
                <c:pt idx="10879">
                  <c:v>-2.6439127E-2</c:v>
                </c:pt>
                <c:pt idx="10880">
                  <c:v>-3.525126E-2</c:v>
                </c:pt>
                <c:pt idx="10881">
                  <c:v>-3.7735179000000001E-2</c:v>
                </c:pt>
                <c:pt idx="10882">
                  <c:v>-3.4020069999999999E-2</c:v>
                </c:pt>
                <c:pt idx="10883">
                  <c:v>-3.7229842999999999E-2</c:v>
                </c:pt>
                <c:pt idx="10884">
                  <c:v>-3.7660744000000003E-2</c:v>
                </c:pt>
                <c:pt idx="10885">
                  <c:v>-3.7076123000000002E-2</c:v>
                </c:pt>
                <c:pt idx="10886">
                  <c:v>-3.789638E-2</c:v>
                </c:pt>
                <c:pt idx="10887">
                  <c:v>-3.4858054999999999E-2</c:v>
                </c:pt>
                <c:pt idx="10888">
                  <c:v>-3.7135858000000001E-2</c:v>
                </c:pt>
                <c:pt idx="10889">
                  <c:v>-3.6620382E-2</c:v>
                </c:pt>
                <c:pt idx="10890">
                  <c:v>-3.2346806999999998E-2</c:v>
                </c:pt>
                <c:pt idx="10891">
                  <c:v>-3.2807294000000001E-2</c:v>
                </c:pt>
                <c:pt idx="10892">
                  <c:v>-2.9366753999999998E-2</c:v>
                </c:pt>
                <c:pt idx="10893">
                  <c:v>-3.3833716E-2</c:v>
                </c:pt>
                <c:pt idx="10894">
                  <c:v>-3.6661197E-2</c:v>
                </c:pt>
                <c:pt idx="10895">
                  <c:v>-3.4772883999999997E-2</c:v>
                </c:pt>
                <c:pt idx="10896">
                  <c:v>-3.3076982999999997E-2</c:v>
                </c:pt>
                <c:pt idx="10897">
                  <c:v>-3.6205526000000002E-2</c:v>
                </c:pt>
                <c:pt idx="10898">
                  <c:v>-3.1430478999999997E-2</c:v>
                </c:pt>
                <c:pt idx="10899">
                  <c:v>-3.3539778999999999E-2</c:v>
                </c:pt>
                <c:pt idx="10900">
                  <c:v>-3.2689164999999999E-2</c:v>
                </c:pt>
                <c:pt idx="10901">
                  <c:v>-3.1374487999999999E-2</c:v>
                </c:pt>
                <c:pt idx="10902">
                  <c:v>-3.6212385E-2</c:v>
                </c:pt>
                <c:pt idx="10903">
                  <c:v>-2.9797034E-2</c:v>
                </c:pt>
                <c:pt idx="10904">
                  <c:v>-2.8977579E-2</c:v>
                </c:pt>
                <c:pt idx="10905">
                  <c:v>-3.3989577999999999E-2</c:v>
                </c:pt>
                <c:pt idx="10906">
                  <c:v>-3.6461255999999997E-2</c:v>
                </c:pt>
                <c:pt idx="10907">
                  <c:v>-3.0551635000000001E-2</c:v>
                </c:pt>
                <c:pt idx="10908">
                  <c:v>-2.9245621999999999E-2</c:v>
                </c:pt>
                <c:pt idx="10909">
                  <c:v>-3.2174705999999997E-2</c:v>
                </c:pt>
                <c:pt idx="10910">
                  <c:v>-2.9602092E-2</c:v>
                </c:pt>
                <c:pt idx="10911">
                  <c:v>-3.0464292E-2</c:v>
                </c:pt>
                <c:pt idx="10912">
                  <c:v>-3.1334876999999997E-2</c:v>
                </c:pt>
                <c:pt idx="10913">
                  <c:v>-3.0025592E-2</c:v>
                </c:pt>
                <c:pt idx="10914">
                  <c:v>-2.8765117999999999E-2</c:v>
                </c:pt>
                <c:pt idx="10915">
                  <c:v>-2.9869285999999998E-2</c:v>
                </c:pt>
                <c:pt idx="10916">
                  <c:v>-3.3971883000000001E-2</c:v>
                </c:pt>
                <c:pt idx="10917">
                  <c:v>-2.7998596000000001E-2</c:v>
                </c:pt>
                <c:pt idx="10918">
                  <c:v>-3.0069470000000001E-2</c:v>
                </c:pt>
                <c:pt idx="10919">
                  <c:v>-3.1056167999999999E-2</c:v>
                </c:pt>
                <c:pt idx="10920">
                  <c:v>-2.8736287999999999E-2</c:v>
                </c:pt>
                <c:pt idx="10921">
                  <c:v>-3.0879021E-2</c:v>
                </c:pt>
                <c:pt idx="10922">
                  <c:v>-2.3336682000000001E-2</c:v>
                </c:pt>
                <c:pt idx="10923">
                  <c:v>-3.3531657999999999E-2</c:v>
                </c:pt>
                <c:pt idx="10924">
                  <c:v>-3.1826704999999997E-2</c:v>
                </c:pt>
                <c:pt idx="10925">
                  <c:v>-2.2981143999999998E-2</c:v>
                </c:pt>
                <c:pt idx="10926">
                  <c:v>-3.4427144E-2</c:v>
                </c:pt>
                <c:pt idx="10927">
                  <c:v>-3.0898247E-2</c:v>
                </c:pt>
                <c:pt idx="10928">
                  <c:v>-2.7001510999999999E-2</c:v>
                </c:pt>
                <c:pt idx="10929">
                  <c:v>-3.1745594000000002E-2</c:v>
                </c:pt>
                <c:pt idx="10930">
                  <c:v>-3.3393557999999997E-2</c:v>
                </c:pt>
                <c:pt idx="10931">
                  <c:v>-3.1694472000000001E-2</c:v>
                </c:pt>
                <c:pt idx="10932">
                  <c:v>-3.0731739000000001E-2</c:v>
                </c:pt>
                <c:pt idx="10933">
                  <c:v>-3.5545795999999998E-2</c:v>
                </c:pt>
                <c:pt idx="10934">
                  <c:v>-2.7799728999999999E-2</c:v>
                </c:pt>
                <c:pt idx="10935">
                  <c:v>-3.7663071999999999E-2</c:v>
                </c:pt>
                <c:pt idx="10936">
                  <c:v>-3.6159984999999999E-2</c:v>
                </c:pt>
                <c:pt idx="10937">
                  <c:v>-3.0375332000000001E-2</c:v>
                </c:pt>
                <c:pt idx="10938">
                  <c:v>-3.5313631999999998E-2</c:v>
                </c:pt>
                <c:pt idx="10939">
                  <c:v>-3.2219510999999999E-2</c:v>
                </c:pt>
                <c:pt idx="10940">
                  <c:v>-3.2175835E-2</c:v>
                </c:pt>
                <c:pt idx="10941">
                  <c:v>-3.4771564999999997E-2</c:v>
                </c:pt>
                <c:pt idx="10942">
                  <c:v>-3.1898814999999997E-2</c:v>
                </c:pt>
                <c:pt idx="10943">
                  <c:v>-2.6887804000000001E-2</c:v>
                </c:pt>
                <c:pt idx="10944">
                  <c:v>-2.9469471000000001E-2</c:v>
                </c:pt>
                <c:pt idx="10945">
                  <c:v>-3.0720489E-2</c:v>
                </c:pt>
                <c:pt idx="10946">
                  <c:v>-2.6662633000000002E-2</c:v>
                </c:pt>
                <c:pt idx="10947">
                  <c:v>-2.7690414E-2</c:v>
                </c:pt>
                <c:pt idx="10948">
                  <c:v>-2.8944760999999999E-2</c:v>
                </c:pt>
                <c:pt idx="10949">
                  <c:v>-2.5982583E-2</c:v>
                </c:pt>
                <c:pt idx="10950">
                  <c:v>-2.1797957E-2</c:v>
                </c:pt>
                <c:pt idx="10951">
                  <c:v>-2.6451163E-2</c:v>
                </c:pt>
                <c:pt idx="10952">
                  <c:v>-2.2441510000000001E-2</c:v>
                </c:pt>
                <c:pt idx="10953">
                  <c:v>-2.2719678E-2</c:v>
                </c:pt>
                <c:pt idx="10954">
                  <c:v>-2.8855067000000002E-2</c:v>
                </c:pt>
                <c:pt idx="10955">
                  <c:v>-2.5999093000000001E-2</c:v>
                </c:pt>
                <c:pt idx="10956">
                  <c:v>-1.6480956000000001E-2</c:v>
                </c:pt>
                <c:pt idx="10957">
                  <c:v>-2.2879802000000001E-2</c:v>
                </c:pt>
                <c:pt idx="10958">
                  <c:v>-2.1431576000000001E-2</c:v>
                </c:pt>
                <c:pt idx="10959">
                  <c:v>-2.3001971E-2</c:v>
                </c:pt>
                <c:pt idx="10960">
                  <c:v>-1.7407734000000001E-2</c:v>
                </c:pt>
                <c:pt idx="10961">
                  <c:v>-2.3154903000000001E-2</c:v>
                </c:pt>
                <c:pt idx="10962">
                  <c:v>-1.2014369E-2</c:v>
                </c:pt>
                <c:pt idx="10963">
                  <c:v>-1.7681176E-2</c:v>
                </c:pt>
                <c:pt idx="10964">
                  <c:v>-2.4001921999999998E-2</c:v>
                </c:pt>
                <c:pt idx="10965">
                  <c:v>-1.1992595999999999E-2</c:v>
                </c:pt>
                <c:pt idx="10966">
                  <c:v>-1.1045311E-2</c:v>
                </c:pt>
                <c:pt idx="10967">
                  <c:v>-1.6191935000000001E-2</c:v>
                </c:pt>
                <c:pt idx="10968">
                  <c:v>-1.560604E-2</c:v>
                </c:pt>
                <c:pt idx="10969">
                  <c:v>-1.0327668999999999E-2</c:v>
                </c:pt>
                <c:pt idx="10970">
                  <c:v>-6.4109579999999996E-3</c:v>
                </c:pt>
                <c:pt idx="10971">
                  <c:v>-5.7583399999999998E-3</c:v>
                </c:pt>
                <c:pt idx="10972">
                  <c:v>-1.917263E-3</c:v>
                </c:pt>
                <c:pt idx="10973">
                  <c:v>-7.4311339999999998E-3</c:v>
                </c:pt>
                <c:pt idx="10974">
                  <c:v>-2.4907039999999998E-3</c:v>
                </c:pt>
                <c:pt idx="10975">
                  <c:v>8.4007530000000004E-3</c:v>
                </c:pt>
                <c:pt idx="10976">
                  <c:v>1.747644E-3</c:v>
                </c:pt>
                <c:pt idx="10977" formatCode="0.00E+00">
                  <c:v>-3.38117E-5</c:v>
                </c:pt>
                <c:pt idx="10978">
                  <c:v>2.0588999999999998E-3</c:v>
                </c:pt>
                <c:pt idx="10979">
                  <c:v>1.1303471000000001E-2</c:v>
                </c:pt>
                <c:pt idx="10980">
                  <c:v>1.0521834000000001E-2</c:v>
                </c:pt>
                <c:pt idx="10981">
                  <c:v>4.4600120000000002E-3</c:v>
                </c:pt>
                <c:pt idx="10982">
                  <c:v>6.770837E-3</c:v>
                </c:pt>
                <c:pt idx="10983">
                  <c:v>6.3011899999999999E-3</c:v>
                </c:pt>
                <c:pt idx="10984">
                  <c:v>1.0470900999999999E-2</c:v>
                </c:pt>
                <c:pt idx="10985">
                  <c:v>9.0479740000000003E-3</c:v>
                </c:pt>
                <c:pt idx="10986">
                  <c:v>-1.12767E-4</c:v>
                </c:pt>
                <c:pt idx="10987">
                  <c:v>1.969752E-3</c:v>
                </c:pt>
                <c:pt idx="10988">
                  <c:v>9.6364599999999995E-3</c:v>
                </c:pt>
                <c:pt idx="10989">
                  <c:v>4.3876999999999996E-3</c:v>
                </c:pt>
                <c:pt idx="10990">
                  <c:v>-9.6338999999999995E-4</c:v>
                </c:pt>
                <c:pt idx="10991">
                  <c:v>-4.7842799999999998E-4</c:v>
                </c:pt>
                <c:pt idx="10992">
                  <c:v>-1.548486E-3</c:v>
                </c:pt>
                <c:pt idx="10993">
                  <c:v>-6.1693370000000004E-3</c:v>
                </c:pt>
                <c:pt idx="10994">
                  <c:v>-3.4824740000000002E-3</c:v>
                </c:pt>
                <c:pt idx="10995">
                  <c:v>-1.163461E-3</c:v>
                </c:pt>
                <c:pt idx="10996">
                  <c:v>-7.1702210000000001E-3</c:v>
                </c:pt>
                <c:pt idx="10997">
                  <c:v>-1.1427941E-2</c:v>
                </c:pt>
                <c:pt idx="10998">
                  <c:v>-6.2076120000000004E-3</c:v>
                </c:pt>
                <c:pt idx="10999">
                  <c:v>-6.2276520000000002E-3</c:v>
                </c:pt>
                <c:pt idx="11000">
                  <c:v>-8.4178350000000002E-3</c:v>
                </c:pt>
                <c:pt idx="11001">
                  <c:v>-6.4680680000000004E-3</c:v>
                </c:pt>
                <c:pt idx="11002">
                  <c:v>-5.9024129999999996E-3</c:v>
                </c:pt>
                <c:pt idx="11003">
                  <c:v>-4.2253550000000001E-3</c:v>
                </c:pt>
                <c:pt idx="11004">
                  <c:v>-8.3165029999999994E-3</c:v>
                </c:pt>
                <c:pt idx="11005">
                  <c:v>-7.6407910000000001E-3</c:v>
                </c:pt>
                <c:pt idx="11006">
                  <c:v>-1.3250207E-2</c:v>
                </c:pt>
                <c:pt idx="11007">
                  <c:v>-1.3741761E-2</c:v>
                </c:pt>
                <c:pt idx="11008">
                  <c:v>-6.7544240000000002E-3</c:v>
                </c:pt>
                <c:pt idx="11009">
                  <c:v>-4.1157650000000004E-3</c:v>
                </c:pt>
                <c:pt idx="11010">
                  <c:v>-4.6475989999999997E-3</c:v>
                </c:pt>
                <c:pt idx="11011">
                  <c:v>-6.4636729999999996E-3</c:v>
                </c:pt>
                <c:pt idx="11012">
                  <c:v>-3.5049009999999999E-3</c:v>
                </c:pt>
                <c:pt idx="11013">
                  <c:v>-1.9206539999999999E-3</c:v>
                </c:pt>
                <c:pt idx="11014">
                  <c:v>-8.2669670000000001E-3</c:v>
                </c:pt>
                <c:pt idx="11015">
                  <c:v>-7.7678240000000004E-3</c:v>
                </c:pt>
                <c:pt idx="11016">
                  <c:v>-2.3328450000000001E-3</c:v>
                </c:pt>
                <c:pt idx="11017">
                  <c:v>-4.1293479999999997E-3</c:v>
                </c:pt>
                <c:pt idx="11018">
                  <c:v>-9.5387600000000003E-3</c:v>
                </c:pt>
                <c:pt idx="11019">
                  <c:v>-7.8031869999999996E-3</c:v>
                </c:pt>
                <c:pt idx="11020">
                  <c:v>-9.0194530000000002E-3</c:v>
                </c:pt>
                <c:pt idx="11021">
                  <c:v>-8.8891500000000002E-3</c:v>
                </c:pt>
                <c:pt idx="11022">
                  <c:v>-5.908806E-3</c:v>
                </c:pt>
                <c:pt idx="11023">
                  <c:v>-6.1672029999999996E-3</c:v>
                </c:pt>
                <c:pt idx="11024">
                  <c:v>-5.5125979999999996E-3</c:v>
                </c:pt>
                <c:pt idx="11025">
                  <c:v>-2.2422969999999999E-3</c:v>
                </c:pt>
                <c:pt idx="11026">
                  <c:v>-4.7875199999999999E-4</c:v>
                </c:pt>
                <c:pt idx="11027">
                  <c:v>-5.8726519999999999E-3</c:v>
                </c:pt>
                <c:pt idx="11028">
                  <c:v>-6.1509520000000003E-3</c:v>
                </c:pt>
                <c:pt idx="11029">
                  <c:v>-2.2315830000000001E-3</c:v>
                </c:pt>
                <c:pt idx="11030">
                  <c:v>9.5329099999999999E-4</c:v>
                </c:pt>
                <c:pt idx="11031">
                  <c:v>-5.8231869999999996E-3</c:v>
                </c:pt>
                <c:pt idx="11032">
                  <c:v>-8.42277E-4</c:v>
                </c:pt>
                <c:pt idx="11033">
                  <c:v>-1.75021E-4</c:v>
                </c:pt>
                <c:pt idx="11034">
                  <c:v>-7.7662900000000003E-4</c:v>
                </c:pt>
                <c:pt idx="11035">
                  <c:v>-5.6293089999999999E-3</c:v>
                </c:pt>
                <c:pt idx="11036">
                  <c:v>-2.521134E-3</c:v>
                </c:pt>
                <c:pt idx="11037">
                  <c:v>2.2112329999999999E-3</c:v>
                </c:pt>
                <c:pt idx="11038">
                  <c:v>1.498571E-3</c:v>
                </c:pt>
                <c:pt idx="11039">
                  <c:v>1.018211E-3</c:v>
                </c:pt>
                <c:pt idx="11040" formatCode="0.00E+00">
                  <c:v>3.8699899999999999E-5</c:v>
                </c:pt>
                <c:pt idx="11041">
                  <c:v>-6.5991400000000005E-4</c:v>
                </c:pt>
                <c:pt idx="11042">
                  <c:v>3.4176520000000002E-3</c:v>
                </c:pt>
                <c:pt idx="11043">
                  <c:v>3.6527E-4</c:v>
                </c:pt>
                <c:pt idx="11044">
                  <c:v>-4.1836750000000004E-3</c:v>
                </c:pt>
                <c:pt idx="11045">
                  <c:v>-2.8392529999999999E-3</c:v>
                </c:pt>
                <c:pt idx="11046">
                  <c:v>-6.7197299999999997E-4</c:v>
                </c:pt>
                <c:pt idx="11047">
                  <c:v>-5.6030740000000004E-3</c:v>
                </c:pt>
                <c:pt idx="11048">
                  <c:v>-7.4374590000000004E-3</c:v>
                </c:pt>
                <c:pt idx="11049">
                  <c:v>-4.7258949999999999E-3</c:v>
                </c:pt>
                <c:pt idx="11050">
                  <c:v>-7.6287409999999996E-3</c:v>
                </c:pt>
                <c:pt idx="11051">
                  <c:v>-1.151336E-2</c:v>
                </c:pt>
                <c:pt idx="11052">
                  <c:v>-9.0464740000000005E-3</c:v>
                </c:pt>
                <c:pt idx="11053">
                  <c:v>-1.3939167000000001E-2</c:v>
                </c:pt>
                <c:pt idx="11054">
                  <c:v>-1.4055280999999999E-2</c:v>
                </c:pt>
                <c:pt idx="11055">
                  <c:v>-1.871343E-2</c:v>
                </c:pt>
                <c:pt idx="11056">
                  <c:v>-2.1482317000000001E-2</c:v>
                </c:pt>
                <c:pt idx="11057">
                  <c:v>-1.7563994999999999E-2</c:v>
                </c:pt>
                <c:pt idx="11058">
                  <c:v>-2.0339275E-2</c:v>
                </c:pt>
                <c:pt idx="11059">
                  <c:v>-1.7416925999999999E-2</c:v>
                </c:pt>
                <c:pt idx="11060">
                  <c:v>-1.4915684E-2</c:v>
                </c:pt>
                <c:pt idx="11061">
                  <c:v>-1.3973388999999999E-2</c:v>
                </c:pt>
                <c:pt idx="11062">
                  <c:v>-1.5267419000000001E-2</c:v>
                </c:pt>
                <c:pt idx="11063">
                  <c:v>-1.8942390999999999E-2</c:v>
                </c:pt>
                <c:pt idx="11064">
                  <c:v>-1.8320009000000002E-2</c:v>
                </c:pt>
                <c:pt idx="11065">
                  <c:v>-1.2292535E-2</c:v>
                </c:pt>
                <c:pt idx="11066">
                  <c:v>-1.324355E-2</c:v>
                </c:pt>
                <c:pt idx="11067">
                  <c:v>-1.7122779000000001E-2</c:v>
                </c:pt>
                <c:pt idx="11068">
                  <c:v>-1.2037740999999999E-2</c:v>
                </c:pt>
                <c:pt idx="11069">
                  <c:v>-6.5365780000000004E-3</c:v>
                </c:pt>
                <c:pt idx="11070">
                  <c:v>-7.038318E-3</c:v>
                </c:pt>
                <c:pt idx="11071">
                  <c:v>-1.4601962E-2</c:v>
                </c:pt>
                <c:pt idx="11072">
                  <c:v>-9.0886850000000009E-3</c:v>
                </c:pt>
                <c:pt idx="11073">
                  <c:v>-4.731954E-3</c:v>
                </c:pt>
                <c:pt idx="11074">
                  <c:v>-7.5357289999999997E-3</c:v>
                </c:pt>
                <c:pt idx="11075">
                  <c:v>-2.6935040000000002E-3</c:v>
                </c:pt>
                <c:pt idx="11076">
                  <c:v>-1.08107E-4</c:v>
                </c:pt>
                <c:pt idx="11077">
                  <c:v>2.9975599999999998E-4</c:v>
                </c:pt>
                <c:pt idx="11078">
                  <c:v>-2.5847140000000001E-3</c:v>
                </c:pt>
                <c:pt idx="11079">
                  <c:v>-2.4387050000000002E-3</c:v>
                </c:pt>
                <c:pt idx="11080">
                  <c:v>2.029547E-3</c:v>
                </c:pt>
                <c:pt idx="11081">
                  <c:v>-4.6173760000000003E-3</c:v>
                </c:pt>
                <c:pt idx="11082">
                  <c:v>-2.2969639999999999E-3</c:v>
                </c:pt>
                <c:pt idx="11083">
                  <c:v>-2.889778E-3</c:v>
                </c:pt>
                <c:pt idx="11084">
                  <c:v>3.09035E-3</c:v>
                </c:pt>
                <c:pt idx="11085">
                  <c:v>-2.0789129999999999E-3</c:v>
                </c:pt>
                <c:pt idx="11086">
                  <c:v>-2.4184660000000002E-3</c:v>
                </c:pt>
                <c:pt idx="11087">
                  <c:v>-4.1054500000000001E-3</c:v>
                </c:pt>
                <c:pt idx="11088">
                  <c:v>-7.3614309999999999E-3</c:v>
                </c:pt>
                <c:pt idx="11089">
                  <c:v>-6.8801260000000003E-3</c:v>
                </c:pt>
                <c:pt idx="11090">
                  <c:v>-7.0958419999999998E-3</c:v>
                </c:pt>
                <c:pt idx="11091">
                  <c:v>-4.98542E-3</c:v>
                </c:pt>
                <c:pt idx="11092">
                  <c:v>-1.1205234E-2</c:v>
                </c:pt>
                <c:pt idx="11093">
                  <c:v>-9.797821E-3</c:v>
                </c:pt>
                <c:pt idx="11094">
                  <c:v>-1.0117933000000001E-2</c:v>
                </c:pt>
                <c:pt idx="11095">
                  <c:v>-1.0049087999999999E-2</c:v>
                </c:pt>
                <c:pt idx="11096">
                  <c:v>-1.2145793E-2</c:v>
                </c:pt>
                <c:pt idx="11097">
                  <c:v>-1.2287008E-2</c:v>
                </c:pt>
                <c:pt idx="11098">
                  <c:v>-1.0869142E-2</c:v>
                </c:pt>
                <c:pt idx="11099">
                  <c:v>-1.2119763E-2</c:v>
                </c:pt>
                <c:pt idx="11100">
                  <c:v>-1.0901098999999999E-2</c:v>
                </c:pt>
                <c:pt idx="11101">
                  <c:v>-1.4525862E-2</c:v>
                </c:pt>
                <c:pt idx="11102">
                  <c:v>-1.3359131E-2</c:v>
                </c:pt>
                <c:pt idx="11103">
                  <c:v>-8.9515329999999994E-3</c:v>
                </c:pt>
                <c:pt idx="11104">
                  <c:v>-9.3917529999999992E-3</c:v>
                </c:pt>
                <c:pt idx="11105">
                  <c:v>-1.1387942E-2</c:v>
                </c:pt>
                <c:pt idx="11106">
                  <c:v>-9.4821829999999999E-3</c:v>
                </c:pt>
                <c:pt idx="11107">
                  <c:v>-1.3865463E-2</c:v>
                </c:pt>
                <c:pt idx="11108">
                  <c:v>-2.4381060000000002E-3</c:v>
                </c:pt>
                <c:pt idx="11109">
                  <c:v>-7.1407850000000002E-3</c:v>
                </c:pt>
                <c:pt idx="11110">
                  <c:v>-2.1508199999999999E-3</c:v>
                </c:pt>
                <c:pt idx="11111">
                  <c:v>-1.0219605E-2</c:v>
                </c:pt>
                <c:pt idx="11112">
                  <c:v>-5.2171229999999997E-3</c:v>
                </c:pt>
                <c:pt idx="11113">
                  <c:v>5.8837099999999997E-4</c:v>
                </c:pt>
                <c:pt idx="11114">
                  <c:v>3.8277500000000002E-4</c:v>
                </c:pt>
                <c:pt idx="11115">
                  <c:v>-1.009254E-3</c:v>
                </c:pt>
                <c:pt idx="11116">
                  <c:v>-3.0098199999999999E-3</c:v>
                </c:pt>
                <c:pt idx="11117">
                  <c:v>7.5721999999999996E-4</c:v>
                </c:pt>
                <c:pt idx="11118" formatCode="0.00E+00">
                  <c:v>1.7926300000000001E-5</c:v>
                </c:pt>
                <c:pt idx="11119">
                  <c:v>1.9589299999999999E-4</c:v>
                </c:pt>
                <c:pt idx="11120">
                  <c:v>-1.9439570000000001E-3</c:v>
                </c:pt>
                <c:pt idx="11121">
                  <c:v>-3.576741E-3</c:v>
                </c:pt>
                <c:pt idx="11122">
                  <c:v>-2.2867059999999999E-3</c:v>
                </c:pt>
                <c:pt idx="11123">
                  <c:v>-3.6135590000000001E-3</c:v>
                </c:pt>
                <c:pt idx="11124">
                  <c:v>-3.7552380000000002E-3</c:v>
                </c:pt>
                <c:pt idx="11125">
                  <c:v>-7.4464520000000001E-3</c:v>
                </c:pt>
                <c:pt idx="11126">
                  <c:v>-2.205617E-3</c:v>
                </c:pt>
                <c:pt idx="11127">
                  <c:v>-9.6036739999999995E-3</c:v>
                </c:pt>
                <c:pt idx="11128">
                  <c:v>-8.9730379999999992E-3</c:v>
                </c:pt>
                <c:pt idx="11129">
                  <c:v>-8.2745570000000001E-3</c:v>
                </c:pt>
                <c:pt idx="11130">
                  <c:v>-1.1160091E-2</c:v>
                </c:pt>
                <c:pt idx="11131">
                  <c:v>-1.0733985999999999E-2</c:v>
                </c:pt>
                <c:pt idx="11132">
                  <c:v>-1.7220645999999999E-2</c:v>
                </c:pt>
                <c:pt idx="11133">
                  <c:v>-1.4757226999999999E-2</c:v>
                </c:pt>
                <c:pt idx="11134">
                  <c:v>-1.3440028E-2</c:v>
                </c:pt>
                <c:pt idx="11135">
                  <c:v>-1.4066999E-2</c:v>
                </c:pt>
                <c:pt idx="11136">
                  <c:v>-1.4441439E-2</c:v>
                </c:pt>
                <c:pt idx="11137">
                  <c:v>-1.8634653000000001E-2</c:v>
                </c:pt>
                <c:pt idx="11138">
                  <c:v>-1.2843342000000001E-2</c:v>
                </c:pt>
                <c:pt idx="11139">
                  <c:v>-1.3543295E-2</c:v>
                </c:pt>
                <c:pt idx="11140">
                  <c:v>-1.2922246E-2</c:v>
                </c:pt>
                <c:pt idx="11141">
                  <c:v>-1.4352423E-2</c:v>
                </c:pt>
                <c:pt idx="11142">
                  <c:v>-1.6129818000000001E-2</c:v>
                </c:pt>
                <c:pt idx="11143">
                  <c:v>-1.1104965E-2</c:v>
                </c:pt>
                <c:pt idx="11144">
                  <c:v>-1.4903164E-2</c:v>
                </c:pt>
                <c:pt idx="11145">
                  <c:v>-1.2634818000000001E-2</c:v>
                </c:pt>
                <c:pt idx="11146">
                  <c:v>-1.2933359E-2</c:v>
                </c:pt>
                <c:pt idx="11147">
                  <c:v>-9.0073250000000001E-3</c:v>
                </c:pt>
                <c:pt idx="11148">
                  <c:v>-6.547364E-3</c:v>
                </c:pt>
                <c:pt idx="11149">
                  <c:v>-6.9152830000000004E-3</c:v>
                </c:pt>
                <c:pt idx="11150">
                  <c:v>-4.3304190000000003E-3</c:v>
                </c:pt>
                <c:pt idx="11151">
                  <c:v>-1.4199880000000001E-3</c:v>
                </c:pt>
                <c:pt idx="11152">
                  <c:v>-7.6165399999999996E-4</c:v>
                </c:pt>
                <c:pt idx="11153">
                  <c:v>2.2036439999999998E-3</c:v>
                </c:pt>
                <c:pt idx="11154">
                  <c:v>7.8790800000000003E-4</c:v>
                </c:pt>
                <c:pt idx="11155">
                  <c:v>4.2353E-3</c:v>
                </c:pt>
                <c:pt idx="11156">
                  <c:v>5.3413109999999996E-3</c:v>
                </c:pt>
                <c:pt idx="11157">
                  <c:v>3.740228E-3</c:v>
                </c:pt>
                <c:pt idx="11158">
                  <c:v>2.0115699999999999E-3</c:v>
                </c:pt>
                <c:pt idx="11159">
                  <c:v>5.7469060000000004E-3</c:v>
                </c:pt>
                <c:pt idx="11160">
                  <c:v>5.5495659999999997E-3</c:v>
                </c:pt>
                <c:pt idx="11161">
                  <c:v>4.5341820000000003E-3</c:v>
                </c:pt>
                <c:pt idx="11162">
                  <c:v>3.213254E-3</c:v>
                </c:pt>
                <c:pt idx="11163">
                  <c:v>4.3436700000000001E-4</c:v>
                </c:pt>
                <c:pt idx="11164">
                  <c:v>4.6605370000000002E-3</c:v>
                </c:pt>
                <c:pt idx="11165">
                  <c:v>3.3869E-4</c:v>
                </c:pt>
                <c:pt idx="11166">
                  <c:v>1.3139390000000001E-3</c:v>
                </c:pt>
                <c:pt idx="11167">
                  <c:v>-6.2806620000000002E-3</c:v>
                </c:pt>
                <c:pt idx="11168">
                  <c:v>-5.2761179999999998E-3</c:v>
                </c:pt>
                <c:pt idx="11169">
                  <c:v>3.7107889999999999E-3</c:v>
                </c:pt>
                <c:pt idx="11170">
                  <c:v>-3.6384709999999999E-3</c:v>
                </c:pt>
                <c:pt idx="11171">
                  <c:v>-1.0500023000000001E-2</c:v>
                </c:pt>
                <c:pt idx="11172">
                  <c:v>-1.0668601999999999E-2</c:v>
                </c:pt>
                <c:pt idx="11173">
                  <c:v>-5.6692499999999998E-3</c:v>
                </c:pt>
                <c:pt idx="11174">
                  <c:v>-7.163549E-3</c:v>
                </c:pt>
                <c:pt idx="11175">
                  <c:v>-1.1363097000000001E-2</c:v>
                </c:pt>
                <c:pt idx="11176">
                  <c:v>-1.4315477E-2</c:v>
                </c:pt>
                <c:pt idx="11177">
                  <c:v>-1.1256505E-2</c:v>
                </c:pt>
                <c:pt idx="11178">
                  <c:v>-1.1777686000000001E-2</c:v>
                </c:pt>
                <c:pt idx="11179">
                  <c:v>-1.2692607E-2</c:v>
                </c:pt>
                <c:pt idx="11180">
                  <c:v>-1.0895772E-2</c:v>
                </c:pt>
                <c:pt idx="11181">
                  <c:v>-1.3010331E-2</c:v>
                </c:pt>
                <c:pt idx="11182">
                  <c:v>-1.3448422E-2</c:v>
                </c:pt>
                <c:pt idx="11183">
                  <c:v>-1.4701914999999999E-2</c:v>
                </c:pt>
                <c:pt idx="11184">
                  <c:v>-1.1609718E-2</c:v>
                </c:pt>
                <c:pt idx="11185">
                  <c:v>-1.5229012E-2</c:v>
                </c:pt>
                <c:pt idx="11186">
                  <c:v>-1.0452898E-2</c:v>
                </c:pt>
                <c:pt idx="11187">
                  <c:v>-1.1882735E-2</c:v>
                </c:pt>
                <c:pt idx="11188">
                  <c:v>-1.6667370000000001E-2</c:v>
                </c:pt>
                <c:pt idx="11189">
                  <c:v>-1.1144441999999999E-2</c:v>
                </c:pt>
                <c:pt idx="11190">
                  <c:v>-1.2017427000000001E-2</c:v>
                </c:pt>
                <c:pt idx="11191">
                  <c:v>-7.0684210000000001E-3</c:v>
                </c:pt>
                <c:pt idx="11192">
                  <c:v>-4.2505310000000001E-3</c:v>
                </c:pt>
                <c:pt idx="11193">
                  <c:v>-6.0718760000000004E-3</c:v>
                </c:pt>
                <c:pt idx="11194">
                  <c:v>-4.670787E-3</c:v>
                </c:pt>
                <c:pt idx="11195">
                  <c:v>-9.949519999999999E-4</c:v>
                </c:pt>
                <c:pt idx="11196">
                  <c:v>2.1244089999999998E-3</c:v>
                </c:pt>
                <c:pt idx="11197">
                  <c:v>-4.9007499999999997E-4</c:v>
                </c:pt>
                <c:pt idx="11198">
                  <c:v>6.0599699999999996E-3</c:v>
                </c:pt>
                <c:pt idx="11199">
                  <c:v>2.2847420000000002E-3</c:v>
                </c:pt>
                <c:pt idx="11200">
                  <c:v>2.740143E-3</c:v>
                </c:pt>
                <c:pt idx="11201">
                  <c:v>6.1628999999999998E-3</c:v>
                </c:pt>
                <c:pt idx="11202">
                  <c:v>6.1314749999999999E-3</c:v>
                </c:pt>
                <c:pt idx="11203">
                  <c:v>1.0003653E-2</c:v>
                </c:pt>
                <c:pt idx="11204">
                  <c:v>1.4800806E-2</c:v>
                </c:pt>
                <c:pt idx="11205">
                  <c:v>1.0911921E-2</c:v>
                </c:pt>
                <c:pt idx="11206">
                  <c:v>9.9212250000000005E-3</c:v>
                </c:pt>
                <c:pt idx="11207">
                  <c:v>1.0939756E-2</c:v>
                </c:pt>
                <c:pt idx="11208">
                  <c:v>1.2415415000000001E-2</c:v>
                </c:pt>
                <c:pt idx="11209">
                  <c:v>1.2328904E-2</c:v>
                </c:pt>
                <c:pt idx="11210">
                  <c:v>1.5701263999999999E-2</c:v>
                </c:pt>
                <c:pt idx="11211">
                  <c:v>9.2951010000000001E-3</c:v>
                </c:pt>
                <c:pt idx="11212">
                  <c:v>8.1667189999999994E-3</c:v>
                </c:pt>
                <c:pt idx="11213">
                  <c:v>5.2116760000000002E-3</c:v>
                </c:pt>
                <c:pt idx="11214">
                  <c:v>2.3679529999999999E-3</c:v>
                </c:pt>
                <c:pt idx="11215">
                  <c:v>6.2152320000000002E-3</c:v>
                </c:pt>
                <c:pt idx="11216">
                  <c:v>1.28652E-3</c:v>
                </c:pt>
                <c:pt idx="11217" formatCode="0.00E+00">
                  <c:v>4.5460600000000003E-5</c:v>
                </c:pt>
                <c:pt idx="11218">
                  <c:v>1.063587E-3</c:v>
                </c:pt>
                <c:pt idx="11219">
                  <c:v>-7.20314E-4</c:v>
                </c:pt>
                <c:pt idx="11220">
                  <c:v>-4.7936189999999998E-3</c:v>
                </c:pt>
                <c:pt idx="11221">
                  <c:v>-6.5248700000000003E-3</c:v>
                </c:pt>
                <c:pt idx="11222">
                  <c:v>-1.0053825000000001E-2</c:v>
                </c:pt>
                <c:pt idx="11223">
                  <c:v>-1.2637092000000001E-2</c:v>
                </c:pt>
                <c:pt idx="11224">
                  <c:v>-1.2868786E-2</c:v>
                </c:pt>
                <c:pt idx="11225">
                  <c:v>-1.3936265999999999E-2</c:v>
                </c:pt>
                <c:pt idx="11226">
                  <c:v>-1.354558E-2</c:v>
                </c:pt>
                <c:pt idx="11227">
                  <c:v>-1.358877E-2</c:v>
                </c:pt>
                <c:pt idx="11228">
                  <c:v>-1.654781E-2</c:v>
                </c:pt>
                <c:pt idx="11229">
                  <c:v>-1.7002080999999999E-2</c:v>
                </c:pt>
                <c:pt idx="11230">
                  <c:v>-1.8154963999999999E-2</c:v>
                </c:pt>
                <c:pt idx="11231">
                  <c:v>-1.9162437000000001E-2</c:v>
                </c:pt>
                <c:pt idx="11232">
                  <c:v>-1.643909E-2</c:v>
                </c:pt>
                <c:pt idx="11233">
                  <c:v>-1.4379812E-2</c:v>
                </c:pt>
                <c:pt idx="11234">
                  <c:v>-1.1807998E-2</c:v>
                </c:pt>
                <c:pt idx="11235">
                  <c:v>-1.2054868E-2</c:v>
                </c:pt>
                <c:pt idx="11236">
                  <c:v>-1.4522286000000001E-2</c:v>
                </c:pt>
                <c:pt idx="11237">
                  <c:v>-9.8198939999999992E-3</c:v>
                </c:pt>
                <c:pt idx="11238">
                  <c:v>-1.1268388000000001E-2</c:v>
                </c:pt>
                <c:pt idx="11239">
                  <c:v>-6.2843960000000003E-3</c:v>
                </c:pt>
                <c:pt idx="11240">
                  <c:v>-5.8569579999999998E-3</c:v>
                </c:pt>
                <c:pt idx="11241">
                  <c:v>-3.4748259999999999E-3</c:v>
                </c:pt>
                <c:pt idx="11242">
                  <c:v>-1.496098E-3</c:v>
                </c:pt>
                <c:pt idx="11243">
                  <c:v>-1.82541E-3</c:v>
                </c:pt>
                <c:pt idx="11244">
                  <c:v>7.0139699999999998E-4</c:v>
                </c:pt>
                <c:pt idx="11245">
                  <c:v>2.4186089999999999E-3</c:v>
                </c:pt>
                <c:pt idx="11246">
                  <c:v>4.2583200000000003E-3</c:v>
                </c:pt>
                <c:pt idx="11247">
                  <c:v>5.4056099999999999E-3</c:v>
                </c:pt>
                <c:pt idx="11248">
                  <c:v>5.0013419999999998E-3</c:v>
                </c:pt>
                <c:pt idx="11249">
                  <c:v>8.0591829999999993E-3</c:v>
                </c:pt>
                <c:pt idx="11250">
                  <c:v>1.0828871E-2</c:v>
                </c:pt>
                <c:pt idx="11251">
                  <c:v>8.2459309999999997E-3</c:v>
                </c:pt>
                <c:pt idx="11252">
                  <c:v>1.1388461000000001E-2</c:v>
                </c:pt>
                <c:pt idx="11253">
                  <c:v>1.2342290000000001E-2</c:v>
                </c:pt>
                <c:pt idx="11254">
                  <c:v>1.3082915000000001E-2</c:v>
                </c:pt>
                <c:pt idx="11255">
                  <c:v>8.7426959999999995E-3</c:v>
                </c:pt>
                <c:pt idx="11256">
                  <c:v>1.1722773000000001E-2</c:v>
                </c:pt>
                <c:pt idx="11257">
                  <c:v>1.3593031E-2</c:v>
                </c:pt>
                <c:pt idx="11258">
                  <c:v>1.1498454999999999E-2</c:v>
                </c:pt>
                <c:pt idx="11259">
                  <c:v>1.1232157E-2</c:v>
                </c:pt>
                <c:pt idx="11260">
                  <c:v>9.3700759999999998E-3</c:v>
                </c:pt>
                <c:pt idx="11261">
                  <c:v>1.0012877999999999E-2</c:v>
                </c:pt>
                <c:pt idx="11262">
                  <c:v>1.0724209E-2</c:v>
                </c:pt>
                <c:pt idx="11263">
                  <c:v>8.8220539999999993E-3</c:v>
                </c:pt>
                <c:pt idx="11264">
                  <c:v>1.0402639999999999E-2</c:v>
                </c:pt>
                <c:pt idx="11265">
                  <c:v>5.3243190000000001E-3</c:v>
                </c:pt>
                <c:pt idx="11266">
                  <c:v>6.8630929999999998E-3</c:v>
                </c:pt>
                <c:pt idx="11267">
                  <c:v>6.6254909999999998E-3</c:v>
                </c:pt>
                <c:pt idx="11268">
                  <c:v>5.8121620000000001E-3</c:v>
                </c:pt>
                <c:pt idx="11269">
                  <c:v>5.1466250000000002E-3</c:v>
                </c:pt>
                <c:pt idx="11270">
                  <c:v>9.1664009999999994E-3</c:v>
                </c:pt>
                <c:pt idx="11271">
                  <c:v>4.4113099999999999E-3</c:v>
                </c:pt>
                <c:pt idx="11272">
                  <c:v>2.7697379999999999E-3</c:v>
                </c:pt>
                <c:pt idx="11273">
                  <c:v>1.558804E-3</c:v>
                </c:pt>
                <c:pt idx="11274">
                  <c:v>2.7382900000000001E-4</c:v>
                </c:pt>
                <c:pt idx="11275">
                  <c:v>-1.143142E-3</c:v>
                </c:pt>
                <c:pt idx="11276">
                  <c:v>6.4676899999999995E-4</c:v>
                </c:pt>
                <c:pt idx="11277">
                  <c:v>-2.59788E-4</c:v>
                </c:pt>
                <c:pt idx="11278">
                  <c:v>-9.9774999999999994E-4</c:v>
                </c:pt>
                <c:pt idx="11279">
                  <c:v>-2.125413E-3</c:v>
                </c:pt>
                <c:pt idx="11280">
                  <c:v>-8.9849400000000001E-4</c:v>
                </c:pt>
                <c:pt idx="11281">
                  <c:v>-4.7877600000000003E-3</c:v>
                </c:pt>
                <c:pt idx="11282">
                  <c:v>-4.1192000000000003E-4</c:v>
                </c:pt>
                <c:pt idx="11283">
                  <c:v>-5.6686499999999995E-4</c:v>
                </c:pt>
                <c:pt idx="11284">
                  <c:v>-6.8244699999999998E-4</c:v>
                </c:pt>
                <c:pt idx="11285">
                  <c:v>-1.2908489999999999E-3</c:v>
                </c:pt>
                <c:pt idx="11286">
                  <c:v>-1.0746E-3</c:v>
                </c:pt>
                <c:pt idx="11287" formatCode="0.00E+00">
                  <c:v>-8.2592000000000005E-6</c:v>
                </c:pt>
                <c:pt idx="11288">
                  <c:v>-1.461546E-3</c:v>
                </c:pt>
                <c:pt idx="11289">
                  <c:v>-1.0875640000000001E-3</c:v>
                </c:pt>
                <c:pt idx="11290">
                  <c:v>-1.6103420000000001E-3</c:v>
                </c:pt>
                <c:pt idx="11291">
                  <c:v>-1.677624E-3</c:v>
                </c:pt>
                <c:pt idx="11292" formatCode="0.00E+00">
                  <c:v>8.3524300000000003E-5</c:v>
                </c:pt>
                <c:pt idx="11293">
                  <c:v>7.7649800000000003E-4</c:v>
                </c:pt>
                <c:pt idx="11294">
                  <c:v>-1.0437720000000001E-3</c:v>
                </c:pt>
                <c:pt idx="11295">
                  <c:v>2.0352090000000001E-3</c:v>
                </c:pt>
                <c:pt idx="11296">
                  <c:v>7.9364300000000002E-4</c:v>
                </c:pt>
                <c:pt idx="11297">
                  <c:v>5.8715979999999996E-3</c:v>
                </c:pt>
                <c:pt idx="11298">
                  <c:v>4.5117880000000001E-3</c:v>
                </c:pt>
                <c:pt idx="11299">
                  <c:v>4.7909010000000002E-3</c:v>
                </c:pt>
                <c:pt idx="11300">
                  <c:v>3.6382849999999998E-3</c:v>
                </c:pt>
                <c:pt idx="11301">
                  <c:v>2.5978339999999998E-3</c:v>
                </c:pt>
                <c:pt idx="11302">
                  <c:v>3.5626970000000001E-3</c:v>
                </c:pt>
                <c:pt idx="11303">
                  <c:v>3.635372E-3</c:v>
                </c:pt>
                <c:pt idx="11304">
                  <c:v>4.1006259999999996E-3</c:v>
                </c:pt>
                <c:pt idx="11305">
                  <c:v>2.992078E-3</c:v>
                </c:pt>
                <c:pt idx="11306">
                  <c:v>4.5934369999999997E-3</c:v>
                </c:pt>
                <c:pt idx="11307">
                  <c:v>5.2618589999999998E-3</c:v>
                </c:pt>
                <c:pt idx="11308">
                  <c:v>3.389923E-3</c:v>
                </c:pt>
                <c:pt idx="11309">
                  <c:v>8.1884920000000003E-3</c:v>
                </c:pt>
                <c:pt idx="11310">
                  <c:v>9.8356569999999994E-3</c:v>
                </c:pt>
                <c:pt idx="11311">
                  <c:v>6.5332760000000002E-3</c:v>
                </c:pt>
                <c:pt idx="11312">
                  <c:v>8.093355E-3</c:v>
                </c:pt>
                <c:pt idx="11313">
                  <c:v>9.9902410000000004E-3</c:v>
                </c:pt>
                <c:pt idx="11314">
                  <c:v>1.0756167000000001E-2</c:v>
                </c:pt>
                <c:pt idx="11315">
                  <c:v>8.1610569999999993E-3</c:v>
                </c:pt>
                <c:pt idx="11316">
                  <c:v>8.2968790000000001E-3</c:v>
                </c:pt>
                <c:pt idx="11317">
                  <c:v>9.9189229999999996E-3</c:v>
                </c:pt>
                <c:pt idx="11318">
                  <c:v>1.0051548E-2</c:v>
                </c:pt>
                <c:pt idx="11319">
                  <c:v>9.5009020000000003E-3</c:v>
                </c:pt>
                <c:pt idx="11320">
                  <c:v>8.0633279999999998E-3</c:v>
                </c:pt>
                <c:pt idx="11321">
                  <c:v>6.1758760000000003E-3</c:v>
                </c:pt>
                <c:pt idx="11322">
                  <c:v>8.0733780000000008E-3</c:v>
                </c:pt>
                <c:pt idx="11323">
                  <c:v>9.3287660000000005E-3</c:v>
                </c:pt>
                <c:pt idx="11324">
                  <c:v>5.055192E-3</c:v>
                </c:pt>
                <c:pt idx="11325">
                  <c:v>9.1468650000000006E-3</c:v>
                </c:pt>
                <c:pt idx="11326">
                  <c:v>7.9657540000000002E-3</c:v>
                </c:pt>
                <c:pt idx="11327">
                  <c:v>6.9720299999999997E-3</c:v>
                </c:pt>
                <c:pt idx="11328">
                  <c:v>3.4819579999999998E-3</c:v>
                </c:pt>
                <c:pt idx="11329">
                  <c:v>4.4535950000000003E-3</c:v>
                </c:pt>
                <c:pt idx="11330">
                  <c:v>4.557991E-3</c:v>
                </c:pt>
                <c:pt idx="11331">
                  <c:v>5.0745019999999998E-3</c:v>
                </c:pt>
                <c:pt idx="11332">
                  <c:v>4.240667E-3</c:v>
                </c:pt>
                <c:pt idx="11333">
                  <c:v>3.980216E-3</c:v>
                </c:pt>
                <c:pt idx="11334">
                  <c:v>9.4170590000000002E-3</c:v>
                </c:pt>
                <c:pt idx="11335">
                  <c:v>6.9047570000000001E-3</c:v>
                </c:pt>
                <c:pt idx="11336">
                  <c:v>5.76093E-3</c:v>
                </c:pt>
                <c:pt idx="11337">
                  <c:v>4.537999E-3</c:v>
                </c:pt>
                <c:pt idx="11338">
                  <c:v>7.1335160000000003E-3</c:v>
                </c:pt>
                <c:pt idx="11339">
                  <c:v>7.2487189999999998E-3</c:v>
                </c:pt>
                <c:pt idx="11340">
                  <c:v>3.6651689999999998E-3</c:v>
                </c:pt>
                <c:pt idx="11341">
                  <c:v>5.1041400000000001E-3</c:v>
                </c:pt>
                <c:pt idx="11342">
                  <c:v>7.7984600000000001E-3</c:v>
                </c:pt>
                <c:pt idx="11343">
                  <c:v>8.0236930000000001E-3</c:v>
                </c:pt>
                <c:pt idx="11344">
                  <c:v>6.9389880000000001E-3</c:v>
                </c:pt>
                <c:pt idx="11345">
                  <c:v>4.2806199999999997E-3</c:v>
                </c:pt>
                <c:pt idx="11346">
                  <c:v>7.4247489999999996E-3</c:v>
                </c:pt>
                <c:pt idx="11347">
                  <c:v>9.018781E-3</c:v>
                </c:pt>
                <c:pt idx="11348">
                  <c:v>6.2043519999999998E-3</c:v>
                </c:pt>
                <c:pt idx="11349">
                  <c:v>8.1078369999999997E-3</c:v>
                </c:pt>
                <c:pt idx="11350">
                  <c:v>5.1258950000000001E-3</c:v>
                </c:pt>
                <c:pt idx="11351">
                  <c:v>8.0789060000000003E-3</c:v>
                </c:pt>
                <c:pt idx="11352">
                  <c:v>4.0644569999999996E-3</c:v>
                </c:pt>
                <c:pt idx="11353">
                  <c:v>7.3119539999999998E-3</c:v>
                </c:pt>
                <c:pt idx="11354">
                  <c:v>8.0302099999999994E-3</c:v>
                </c:pt>
                <c:pt idx="11355">
                  <c:v>7.2340060000000003E-3</c:v>
                </c:pt>
                <c:pt idx="11356">
                  <c:v>7.1666280000000004E-3</c:v>
                </c:pt>
                <c:pt idx="11357">
                  <c:v>6.4940390000000001E-3</c:v>
                </c:pt>
                <c:pt idx="11358">
                  <c:v>5.2207820000000002E-3</c:v>
                </c:pt>
                <c:pt idx="11359">
                  <c:v>8.6575309999999996E-3</c:v>
                </c:pt>
                <c:pt idx="11360">
                  <c:v>1.025889E-2</c:v>
                </c:pt>
                <c:pt idx="11361">
                  <c:v>8.6884500000000003E-3</c:v>
                </c:pt>
                <c:pt idx="11362">
                  <c:v>5.416756E-3</c:v>
                </c:pt>
                <c:pt idx="11363">
                  <c:v>8.6904990000000008E-3</c:v>
                </c:pt>
                <c:pt idx="11364">
                  <c:v>9.2279240000000002E-3</c:v>
                </c:pt>
                <c:pt idx="11365">
                  <c:v>5.5765670000000002E-3</c:v>
                </c:pt>
                <c:pt idx="11366">
                  <c:v>8.1398600000000005E-3</c:v>
                </c:pt>
                <c:pt idx="11367">
                  <c:v>8.5715759999999992E-3</c:v>
                </c:pt>
                <c:pt idx="11368">
                  <c:v>7.5862059999999999E-3</c:v>
                </c:pt>
                <c:pt idx="11369">
                  <c:v>8.4745770000000005E-3</c:v>
                </c:pt>
                <c:pt idx="11370">
                  <c:v>7.5094469999999998E-3</c:v>
                </c:pt>
                <c:pt idx="11371">
                  <c:v>1.2432702E-2</c:v>
                </c:pt>
                <c:pt idx="11372">
                  <c:v>1.0804444999999999E-2</c:v>
                </c:pt>
                <c:pt idx="11373">
                  <c:v>9.6027009999999999E-3</c:v>
                </c:pt>
                <c:pt idx="11374">
                  <c:v>1.2087430999999999E-2</c:v>
                </c:pt>
                <c:pt idx="11375">
                  <c:v>1.0361029000000001E-2</c:v>
                </c:pt>
                <c:pt idx="11376">
                  <c:v>1.2197012E-2</c:v>
                </c:pt>
                <c:pt idx="11377">
                  <c:v>1.040775E-2</c:v>
                </c:pt>
                <c:pt idx="11378">
                  <c:v>6.7869150000000001E-3</c:v>
                </c:pt>
                <c:pt idx="11379">
                  <c:v>5.8007989999999997E-3</c:v>
                </c:pt>
                <c:pt idx="11380">
                  <c:v>5.3038529999999999E-3</c:v>
                </c:pt>
                <c:pt idx="11381">
                  <c:v>5.1933170000000002E-3</c:v>
                </c:pt>
                <c:pt idx="11382">
                  <c:v>5.7757499999999996E-3</c:v>
                </c:pt>
                <c:pt idx="11383">
                  <c:v>4.8897239999999998E-3</c:v>
                </c:pt>
                <c:pt idx="11384">
                  <c:v>3.338166E-3</c:v>
                </c:pt>
                <c:pt idx="11385">
                  <c:v>2.45861E-3</c:v>
                </c:pt>
                <c:pt idx="11386">
                  <c:v>1.671912E-3</c:v>
                </c:pt>
                <c:pt idx="11387">
                  <c:v>2.2257779999999999E-3</c:v>
                </c:pt>
                <c:pt idx="11388">
                  <c:v>1.25399E-3</c:v>
                </c:pt>
                <c:pt idx="11389">
                  <c:v>2.4746809999999998E-3</c:v>
                </c:pt>
                <c:pt idx="11390">
                  <c:v>1.440043E-3</c:v>
                </c:pt>
                <c:pt idx="11391">
                  <c:v>1.393884E-3</c:v>
                </c:pt>
                <c:pt idx="11392">
                  <c:v>1.511063E-3</c:v>
                </c:pt>
                <c:pt idx="11393">
                  <c:v>3.8092410000000001E-3</c:v>
                </c:pt>
                <c:pt idx="11394">
                  <c:v>6.8162500000000005E-4</c:v>
                </c:pt>
                <c:pt idx="11395">
                  <c:v>-7.2259500000000003E-4</c:v>
                </c:pt>
                <c:pt idx="11396">
                  <c:v>1.994628E-3</c:v>
                </c:pt>
                <c:pt idx="11397">
                  <c:v>2.070658E-3</c:v>
                </c:pt>
                <c:pt idx="11398">
                  <c:v>-7.2938899999999999E-4</c:v>
                </c:pt>
                <c:pt idx="11399">
                  <c:v>8.5619099999999996E-4</c:v>
                </c:pt>
                <c:pt idx="11400">
                  <c:v>2.40735E-4</c:v>
                </c:pt>
                <c:pt idx="11401">
                  <c:v>-8.0274600000000002E-4</c:v>
                </c:pt>
                <c:pt idx="11402">
                  <c:v>7.9381899999999997E-4</c:v>
                </c:pt>
                <c:pt idx="11403">
                  <c:v>1.5008930000000001E-3</c:v>
                </c:pt>
                <c:pt idx="11404">
                  <c:v>-1.781452E-3</c:v>
                </c:pt>
                <c:pt idx="11405">
                  <c:v>1.8032499999999999E-3</c:v>
                </c:pt>
                <c:pt idx="11406">
                  <c:v>-1.075627E-3</c:v>
                </c:pt>
                <c:pt idx="11407">
                  <c:v>-1.9038599999999999E-4</c:v>
                </c:pt>
                <c:pt idx="11408">
                  <c:v>8.6795500000000001E-4</c:v>
                </c:pt>
                <c:pt idx="11409">
                  <c:v>-1.9990429999999998E-3</c:v>
                </c:pt>
                <c:pt idx="11410">
                  <c:v>-2.0829329999999999E-3</c:v>
                </c:pt>
                <c:pt idx="11411">
                  <c:v>1.1929830000000001E-3</c:v>
                </c:pt>
                <c:pt idx="11412">
                  <c:v>1.6593020000000001E-3</c:v>
                </c:pt>
                <c:pt idx="11413">
                  <c:v>3.4274739999999998E-3</c:v>
                </c:pt>
                <c:pt idx="11414">
                  <c:v>3.067148E-3</c:v>
                </c:pt>
                <c:pt idx="11415">
                  <c:v>2.5088200000000001E-3</c:v>
                </c:pt>
                <c:pt idx="11416">
                  <c:v>3.4877969999999999E-3</c:v>
                </c:pt>
                <c:pt idx="11417">
                  <c:v>2.0860980000000002E-3</c:v>
                </c:pt>
                <c:pt idx="11418">
                  <c:v>1.858132E-3</c:v>
                </c:pt>
                <c:pt idx="11419">
                  <c:v>1.1012610000000001E-3</c:v>
                </c:pt>
                <c:pt idx="11420">
                  <c:v>1.7140549999999999E-3</c:v>
                </c:pt>
                <c:pt idx="11421">
                  <c:v>2.3404239999999998E-3</c:v>
                </c:pt>
                <c:pt idx="11422">
                  <c:v>3.1838470000000001E-3</c:v>
                </c:pt>
                <c:pt idx="11423">
                  <c:v>3.5614959999999999E-3</c:v>
                </c:pt>
                <c:pt idx="11424">
                  <c:v>1.577174E-3</c:v>
                </c:pt>
                <c:pt idx="11425">
                  <c:v>6.9526600000000005E-4</c:v>
                </c:pt>
                <c:pt idx="11426">
                  <c:v>3.8878630000000001E-3</c:v>
                </c:pt>
                <c:pt idx="11427">
                  <c:v>1.5797669999999999E-3</c:v>
                </c:pt>
                <c:pt idx="11428">
                  <c:v>2.3595399999999998E-3</c:v>
                </c:pt>
                <c:pt idx="11429">
                  <c:v>3.36361E-3</c:v>
                </c:pt>
                <c:pt idx="11430">
                  <c:v>2.792629E-3</c:v>
                </c:pt>
                <c:pt idx="11431">
                  <c:v>3.0018950000000001E-3</c:v>
                </c:pt>
                <c:pt idx="11432">
                  <c:v>2.4205260000000001E-3</c:v>
                </c:pt>
                <c:pt idx="11433">
                  <c:v>4.0130039999999997E-3</c:v>
                </c:pt>
                <c:pt idx="11434">
                  <c:v>2.574631E-3</c:v>
                </c:pt>
                <c:pt idx="11435">
                  <c:v>2.3021460000000001E-3</c:v>
                </c:pt>
                <c:pt idx="11436">
                  <c:v>2.0797720000000001E-3</c:v>
                </c:pt>
                <c:pt idx="11437">
                  <c:v>1.4061080000000001E-3</c:v>
                </c:pt>
                <c:pt idx="11438">
                  <c:v>2.6889520000000001E-3</c:v>
                </c:pt>
                <c:pt idx="11439">
                  <c:v>4.2765700000000004E-3</c:v>
                </c:pt>
                <c:pt idx="11440">
                  <c:v>6.3855279999999997E-3</c:v>
                </c:pt>
                <c:pt idx="11441">
                  <c:v>4.6383290000000001E-3</c:v>
                </c:pt>
                <c:pt idx="11442">
                  <c:v>6.8247840000000004E-3</c:v>
                </c:pt>
                <c:pt idx="11443">
                  <c:v>6.8717919999999998E-3</c:v>
                </c:pt>
                <c:pt idx="11444">
                  <c:v>1.0850289000000001E-2</c:v>
                </c:pt>
                <c:pt idx="11445">
                  <c:v>8.1255359999999992E-3</c:v>
                </c:pt>
                <c:pt idx="11446">
                  <c:v>8.4049020000000006E-3</c:v>
                </c:pt>
                <c:pt idx="11447">
                  <c:v>5.8331199999999998E-3</c:v>
                </c:pt>
                <c:pt idx="11448">
                  <c:v>7.1631029999999997E-3</c:v>
                </c:pt>
                <c:pt idx="11449">
                  <c:v>8.7546470000000008E-3</c:v>
                </c:pt>
                <c:pt idx="11450">
                  <c:v>7.6896489999999998E-3</c:v>
                </c:pt>
                <c:pt idx="11451">
                  <c:v>9.3120389999999994E-3</c:v>
                </c:pt>
                <c:pt idx="11452">
                  <c:v>6.9729850000000001E-3</c:v>
                </c:pt>
                <c:pt idx="11453">
                  <c:v>8.7310430000000008E-3</c:v>
                </c:pt>
                <c:pt idx="11454">
                  <c:v>6.6678919999999999E-3</c:v>
                </c:pt>
                <c:pt idx="11455">
                  <c:v>3.4966559999999999E-3</c:v>
                </c:pt>
                <c:pt idx="11456">
                  <c:v>5.7693980000000002E-3</c:v>
                </c:pt>
                <c:pt idx="11457">
                  <c:v>4.886067E-3</c:v>
                </c:pt>
                <c:pt idx="11458">
                  <c:v>3.9097530000000002E-3</c:v>
                </c:pt>
                <c:pt idx="11459">
                  <c:v>2.0818159999999998E-3</c:v>
                </c:pt>
                <c:pt idx="11460">
                  <c:v>1.118551E-3</c:v>
                </c:pt>
                <c:pt idx="11461">
                  <c:v>3.025401E-3</c:v>
                </c:pt>
                <c:pt idx="11462">
                  <c:v>-2.007174E-3</c:v>
                </c:pt>
                <c:pt idx="11463">
                  <c:v>-1.457985E-3</c:v>
                </c:pt>
                <c:pt idx="11464">
                  <c:v>1.5252880000000001E-3</c:v>
                </c:pt>
                <c:pt idx="11465">
                  <c:v>-1.8272150000000001E-3</c:v>
                </c:pt>
                <c:pt idx="11466">
                  <c:v>-7.3957999999999999E-4</c:v>
                </c:pt>
                <c:pt idx="11467">
                  <c:v>-2.7971200000000002E-3</c:v>
                </c:pt>
                <c:pt idx="11468">
                  <c:v>-2.0913820000000001E-3</c:v>
                </c:pt>
                <c:pt idx="11469">
                  <c:v>-1.7893799999999999E-3</c:v>
                </c:pt>
                <c:pt idx="11470">
                  <c:v>-2.1720760000000002E-3</c:v>
                </c:pt>
                <c:pt idx="11471">
                  <c:v>-1.94852E-3</c:v>
                </c:pt>
                <c:pt idx="11472">
                  <c:v>-5.1608239999999996E-3</c:v>
                </c:pt>
                <c:pt idx="11473">
                  <c:v>-1.9015080000000001E-3</c:v>
                </c:pt>
                <c:pt idx="11474">
                  <c:v>-3.0387799999999999E-4</c:v>
                </c:pt>
                <c:pt idx="11475">
                  <c:v>-1.707575E-3</c:v>
                </c:pt>
                <c:pt idx="11476">
                  <c:v>-1.719026E-3</c:v>
                </c:pt>
                <c:pt idx="11477">
                  <c:v>-1.6886150000000001E-3</c:v>
                </c:pt>
                <c:pt idx="11478">
                  <c:v>-5.17889E-4</c:v>
                </c:pt>
                <c:pt idx="11479">
                  <c:v>-3.7294200000000002E-4</c:v>
                </c:pt>
                <c:pt idx="11480">
                  <c:v>-1.9029279999999999E-3</c:v>
                </c:pt>
                <c:pt idx="11481">
                  <c:v>1.50944E-4</c:v>
                </c:pt>
                <c:pt idx="11482">
                  <c:v>1.0470970000000001E-3</c:v>
                </c:pt>
                <c:pt idx="11483">
                  <c:v>3.487109E-3</c:v>
                </c:pt>
                <c:pt idx="11484">
                  <c:v>1.472161E-3</c:v>
                </c:pt>
                <c:pt idx="11485">
                  <c:v>3.200423E-3</c:v>
                </c:pt>
                <c:pt idx="11486">
                  <c:v>5.0353409999999996E-3</c:v>
                </c:pt>
                <c:pt idx="11487">
                  <c:v>4.1214870000000001E-3</c:v>
                </c:pt>
                <c:pt idx="11488">
                  <c:v>4.3166970000000004E-3</c:v>
                </c:pt>
                <c:pt idx="11489">
                  <c:v>4.7460810000000001E-3</c:v>
                </c:pt>
                <c:pt idx="11490">
                  <c:v>5.7548859999999999E-3</c:v>
                </c:pt>
                <c:pt idx="11491">
                  <c:v>6.7684090000000004E-3</c:v>
                </c:pt>
                <c:pt idx="11492">
                  <c:v>5.7721200000000004E-3</c:v>
                </c:pt>
                <c:pt idx="11493">
                  <c:v>7.0044180000000001E-3</c:v>
                </c:pt>
                <c:pt idx="11494">
                  <c:v>4.1345949999999996E-3</c:v>
                </c:pt>
                <c:pt idx="11495">
                  <c:v>7.1679359999999998E-3</c:v>
                </c:pt>
                <c:pt idx="11496">
                  <c:v>5.5884150000000002E-3</c:v>
                </c:pt>
                <c:pt idx="11497">
                  <c:v>5.2044370000000001E-3</c:v>
                </c:pt>
                <c:pt idx="11498">
                  <c:v>1.0025025E-2</c:v>
                </c:pt>
                <c:pt idx="11499">
                  <c:v>7.4163440000000001E-3</c:v>
                </c:pt>
                <c:pt idx="11500">
                  <c:v>7.3630809999999996E-3</c:v>
                </c:pt>
                <c:pt idx="11501">
                  <c:v>7.0743469999999999E-3</c:v>
                </c:pt>
                <c:pt idx="11502">
                  <c:v>6.4996369999999999E-3</c:v>
                </c:pt>
                <c:pt idx="11503">
                  <c:v>5.4498180000000004E-3</c:v>
                </c:pt>
                <c:pt idx="11504">
                  <c:v>4.4442090000000002E-3</c:v>
                </c:pt>
                <c:pt idx="11505">
                  <c:v>4.2282270000000002E-3</c:v>
                </c:pt>
                <c:pt idx="11506">
                  <c:v>7.1566379999999999E-3</c:v>
                </c:pt>
                <c:pt idx="11507">
                  <c:v>4.3079019999999997E-3</c:v>
                </c:pt>
                <c:pt idx="11508">
                  <c:v>3.4634140000000002E-3</c:v>
                </c:pt>
                <c:pt idx="11509">
                  <c:v>2.3719639999999998E-3</c:v>
                </c:pt>
                <c:pt idx="11510">
                  <c:v>3.1932829999999999E-3</c:v>
                </c:pt>
                <c:pt idx="11511">
                  <c:v>3.6414360000000001E-3</c:v>
                </c:pt>
                <c:pt idx="11512">
                  <c:v>2.6765719999999999E-3</c:v>
                </c:pt>
                <c:pt idx="11513">
                  <c:v>1.9865700000000001E-4</c:v>
                </c:pt>
                <c:pt idx="11514">
                  <c:v>1.1600580000000001E-3</c:v>
                </c:pt>
                <c:pt idx="11515">
                  <c:v>-6.9583999999999998E-4</c:v>
                </c:pt>
                <c:pt idx="11516">
                  <c:v>-2.7320930000000001E-3</c:v>
                </c:pt>
                <c:pt idx="11517">
                  <c:v>8.7602299999999997E-4</c:v>
                </c:pt>
                <c:pt idx="11518">
                  <c:v>6.1902799999999998E-4</c:v>
                </c:pt>
                <c:pt idx="11519">
                  <c:v>-1.909827E-3</c:v>
                </c:pt>
                <c:pt idx="11520">
                  <c:v>-1.9794699999999999E-4</c:v>
                </c:pt>
                <c:pt idx="11521">
                  <c:v>5.9944299999999996E-4</c:v>
                </c:pt>
                <c:pt idx="11522">
                  <c:v>4.2660400000000002E-4</c:v>
                </c:pt>
                <c:pt idx="11523">
                  <c:v>-2.122653E-3</c:v>
                </c:pt>
                <c:pt idx="11524">
                  <c:v>-3.0616839999999998E-3</c:v>
                </c:pt>
                <c:pt idx="11525">
                  <c:v>-2.4767809999999999E-3</c:v>
                </c:pt>
                <c:pt idx="11526">
                  <c:v>-1.9099000000000001E-4</c:v>
                </c:pt>
                <c:pt idx="11527">
                  <c:v>1.6436099999999999E-4</c:v>
                </c:pt>
                <c:pt idx="11528">
                  <c:v>-2.2268909999999999E-3</c:v>
                </c:pt>
                <c:pt idx="11529">
                  <c:v>7.62235E-4</c:v>
                </c:pt>
                <c:pt idx="11530">
                  <c:v>9.0364899999999997E-4</c:v>
                </c:pt>
                <c:pt idx="11531">
                  <c:v>8.7819700000000005E-4</c:v>
                </c:pt>
                <c:pt idx="11532">
                  <c:v>1.4337320000000001E-3</c:v>
                </c:pt>
                <c:pt idx="11533">
                  <c:v>1.1993489999999999E-3</c:v>
                </c:pt>
                <c:pt idx="11534">
                  <c:v>2.8688839999999999E-3</c:v>
                </c:pt>
                <c:pt idx="11535">
                  <c:v>2.1237000000000001E-3</c:v>
                </c:pt>
                <c:pt idx="11536">
                  <c:v>-7.7222100000000002E-4</c:v>
                </c:pt>
                <c:pt idx="11537">
                  <c:v>2.2996900000000001E-3</c:v>
                </c:pt>
                <c:pt idx="11538">
                  <c:v>4.8259649999999998E-3</c:v>
                </c:pt>
                <c:pt idx="11539">
                  <c:v>9.798719999999999E-4</c:v>
                </c:pt>
                <c:pt idx="11540">
                  <c:v>5.3751529999999997E-3</c:v>
                </c:pt>
                <c:pt idx="11541">
                  <c:v>2.721345E-3</c:v>
                </c:pt>
                <c:pt idx="11542">
                  <c:v>1.535706E-3</c:v>
                </c:pt>
                <c:pt idx="11543">
                  <c:v>3.0197959999999999E-3</c:v>
                </c:pt>
                <c:pt idx="11544">
                  <c:v>2.0698470000000001E-3</c:v>
                </c:pt>
                <c:pt idx="11545">
                  <c:v>1.9740500000000002E-3</c:v>
                </c:pt>
                <c:pt idx="11546">
                  <c:v>3.902179E-3</c:v>
                </c:pt>
                <c:pt idx="11547">
                  <c:v>2.9928979999999999E-3</c:v>
                </c:pt>
                <c:pt idx="11548">
                  <c:v>2.228837E-3</c:v>
                </c:pt>
                <c:pt idx="11549">
                  <c:v>1.398498E-3</c:v>
                </c:pt>
                <c:pt idx="11550">
                  <c:v>2.327941E-3</c:v>
                </c:pt>
                <c:pt idx="11551">
                  <c:v>2.6070479999999998E-3</c:v>
                </c:pt>
                <c:pt idx="11552">
                  <c:v>1.9875969999999998E-3</c:v>
                </c:pt>
                <c:pt idx="11553">
                  <c:v>-1.241912E-3</c:v>
                </c:pt>
                <c:pt idx="11554">
                  <c:v>-7.3537799999999996E-4</c:v>
                </c:pt>
                <c:pt idx="11555" formatCode="0.00E+00">
                  <c:v>-2.40025E-6</c:v>
                </c:pt>
                <c:pt idx="11556">
                  <c:v>2.066343E-3</c:v>
                </c:pt>
                <c:pt idx="11557">
                  <c:v>4.7810279999999997E-3</c:v>
                </c:pt>
                <c:pt idx="11558">
                  <c:v>-1.150098E-3</c:v>
                </c:pt>
                <c:pt idx="11559">
                  <c:v>-7.5831499999999997E-4</c:v>
                </c:pt>
                <c:pt idx="11560" formatCode="0.00E+00">
                  <c:v>-2.83432E-5</c:v>
                </c:pt>
                <c:pt idx="11561">
                  <c:v>-1.588063E-3</c:v>
                </c:pt>
                <c:pt idx="11562" formatCode="0.00E+00">
                  <c:v>-4.7690700000000001E-5</c:v>
                </c:pt>
                <c:pt idx="11563">
                  <c:v>-2.1528039999999999E-3</c:v>
                </c:pt>
                <c:pt idx="11564">
                  <c:v>-1.5639790000000001E-3</c:v>
                </c:pt>
                <c:pt idx="11565">
                  <c:v>-7.4266000000000002E-4</c:v>
                </c:pt>
                <c:pt idx="11566">
                  <c:v>-3.4798569999999998E-3</c:v>
                </c:pt>
                <c:pt idx="11567">
                  <c:v>-2.3396530000000001E-3</c:v>
                </c:pt>
                <c:pt idx="11568">
                  <c:v>-3.2941300000000001E-3</c:v>
                </c:pt>
                <c:pt idx="11569">
                  <c:v>-3.5945899999999999E-3</c:v>
                </c:pt>
                <c:pt idx="11570">
                  <c:v>-3.1671529999999998E-3</c:v>
                </c:pt>
                <c:pt idx="11571">
                  <c:v>-3.1576719999999998E-3</c:v>
                </c:pt>
                <c:pt idx="11572">
                  <c:v>-2.2495340000000001E-3</c:v>
                </c:pt>
                <c:pt idx="11573">
                  <c:v>-9.5693099999999995E-4</c:v>
                </c:pt>
                <c:pt idx="11574">
                  <c:v>-1.814736E-3</c:v>
                </c:pt>
                <c:pt idx="11575">
                  <c:v>-2.2036780000000001E-3</c:v>
                </c:pt>
                <c:pt idx="11576">
                  <c:v>-3.189047E-3</c:v>
                </c:pt>
                <c:pt idx="11577">
                  <c:v>9.9494600000000002E-4</c:v>
                </c:pt>
                <c:pt idx="11578">
                  <c:v>-1.402964E-3</c:v>
                </c:pt>
                <c:pt idx="11579">
                  <c:v>7.2728199999999999E-4</c:v>
                </c:pt>
                <c:pt idx="11580" formatCode="0.00E+00">
                  <c:v>-9.6433600000000005E-5</c:v>
                </c:pt>
                <c:pt idx="11581">
                  <c:v>2.5016389999999999E-3</c:v>
                </c:pt>
                <c:pt idx="11582">
                  <c:v>8.4248999999999999E-4</c:v>
                </c:pt>
                <c:pt idx="11583">
                  <c:v>9.828669999999999E-4</c:v>
                </c:pt>
                <c:pt idx="11584">
                  <c:v>2.0715669999999999E-3</c:v>
                </c:pt>
                <c:pt idx="11585">
                  <c:v>2.8227080000000002E-3</c:v>
                </c:pt>
                <c:pt idx="11586">
                  <c:v>1.5257479999999999E-3</c:v>
                </c:pt>
                <c:pt idx="11587">
                  <c:v>1.838346E-3</c:v>
                </c:pt>
                <c:pt idx="11588">
                  <c:v>-2.9165000000000001E-4</c:v>
                </c:pt>
                <c:pt idx="11589">
                  <c:v>4.9762610000000001E-3</c:v>
                </c:pt>
                <c:pt idx="11590">
                  <c:v>4.715538E-3</c:v>
                </c:pt>
                <c:pt idx="11591">
                  <c:v>1.950781E-3</c:v>
                </c:pt>
                <c:pt idx="11592">
                  <c:v>3.3745070000000001E-3</c:v>
                </c:pt>
                <c:pt idx="11593">
                  <c:v>6.0350129999999997E-3</c:v>
                </c:pt>
                <c:pt idx="11594">
                  <c:v>2.45386E-3</c:v>
                </c:pt>
                <c:pt idx="11595">
                  <c:v>3.6733780000000001E-3</c:v>
                </c:pt>
                <c:pt idx="11596">
                  <c:v>2.5236910000000002E-3</c:v>
                </c:pt>
                <c:pt idx="11597">
                  <c:v>1.439446E-3</c:v>
                </c:pt>
                <c:pt idx="11598">
                  <c:v>1.174727E-3</c:v>
                </c:pt>
                <c:pt idx="11599">
                  <c:v>2.2197699999999999E-4</c:v>
                </c:pt>
                <c:pt idx="11600">
                  <c:v>-1.428117E-3</c:v>
                </c:pt>
                <c:pt idx="11601">
                  <c:v>6.1186400000000005E-4</c:v>
                </c:pt>
                <c:pt idx="11602" formatCode="0.00E+00">
                  <c:v>8.9351999999999994E-5</c:v>
                </c:pt>
                <c:pt idx="11603">
                  <c:v>-2.8159389999999999E-3</c:v>
                </c:pt>
                <c:pt idx="11604">
                  <c:v>-2.466532E-3</c:v>
                </c:pt>
                <c:pt idx="11605">
                  <c:v>-2.1555189999999998E-3</c:v>
                </c:pt>
                <c:pt idx="11606" formatCode="0.00E+00">
                  <c:v>-6.2007699999999999E-5</c:v>
                </c:pt>
                <c:pt idx="11607">
                  <c:v>-2.5963499999999998E-4</c:v>
                </c:pt>
                <c:pt idx="11608">
                  <c:v>-1.4364860000000001E-3</c:v>
                </c:pt>
                <c:pt idx="11609">
                  <c:v>-4.2744009999999997E-3</c:v>
                </c:pt>
                <c:pt idx="11610">
                  <c:v>-2.7875579999999999E-3</c:v>
                </c:pt>
                <c:pt idx="11611">
                  <c:v>-3.2310910000000002E-3</c:v>
                </c:pt>
                <c:pt idx="11612">
                  <c:v>-4.3485540000000001E-3</c:v>
                </c:pt>
                <c:pt idx="11613">
                  <c:v>-4.0379190000000001E-3</c:v>
                </c:pt>
                <c:pt idx="11614">
                  <c:v>-2.822186E-3</c:v>
                </c:pt>
                <c:pt idx="11615">
                  <c:v>-1.759617E-3</c:v>
                </c:pt>
                <c:pt idx="11616">
                  <c:v>-4.9700569999999999E-3</c:v>
                </c:pt>
                <c:pt idx="11617">
                  <c:v>-2.4209700000000002E-3</c:v>
                </c:pt>
                <c:pt idx="11618">
                  <c:v>-2.5988700000000001E-3</c:v>
                </c:pt>
                <c:pt idx="11619">
                  <c:v>-5.6672199999999997E-4</c:v>
                </c:pt>
                <c:pt idx="11620">
                  <c:v>-1.877264E-3</c:v>
                </c:pt>
                <c:pt idx="11621">
                  <c:v>-1.605453E-3</c:v>
                </c:pt>
                <c:pt idx="11622">
                  <c:v>-3.6495199999999998E-4</c:v>
                </c:pt>
                <c:pt idx="11623">
                  <c:v>8.4208999999999998E-4</c:v>
                </c:pt>
                <c:pt idx="11624">
                  <c:v>-1.6255950000000001E-3</c:v>
                </c:pt>
                <c:pt idx="11625">
                  <c:v>3.0087100000000003E-4</c:v>
                </c:pt>
                <c:pt idx="11626">
                  <c:v>1.9993699999999999E-4</c:v>
                </c:pt>
                <c:pt idx="11627">
                  <c:v>1.6384489999999999E-3</c:v>
                </c:pt>
                <c:pt idx="11628">
                  <c:v>-1.741902E-3</c:v>
                </c:pt>
                <c:pt idx="11629">
                  <c:v>-1.976214E-3</c:v>
                </c:pt>
                <c:pt idx="11630">
                  <c:v>-4.1187299999999999E-4</c:v>
                </c:pt>
                <c:pt idx="11631">
                  <c:v>-2.222281E-3</c:v>
                </c:pt>
                <c:pt idx="11632">
                  <c:v>-1.6214720000000001E-3</c:v>
                </c:pt>
                <c:pt idx="11633">
                  <c:v>-7.48987E-4</c:v>
                </c:pt>
                <c:pt idx="11634">
                  <c:v>7.0829499999999995E-4</c:v>
                </c:pt>
                <c:pt idx="11635">
                  <c:v>-1.398741E-3</c:v>
                </c:pt>
                <c:pt idx="11636">
                  <c:v>-6.5784999999999997E-4</c:v>
                </c:pt>
                <c:pt idx="11637">
                  <c:v>2.5901899999999998E-4</c:v>
                </c:pt>
                <c:pt idx="11638">
                  <c:v>-1.2579170000000001E-3</c:v>
                </c:pt>
                <c:pt idx="11639">
                  <c:v>3.0348700000000002E-4</c:v>
                </c:pt>
                <c:pt idx="11640">
                  <c:v>-6.3421300000000001E-4</c:v>
                </c:pt>
                <c:pt idx="11641">
                  <c:v>1.4413189999999999E-3</c:v>
                </c:pt>
                <c:pt idx="11642">
                  <c:v>-2.5124100000000001E-3</c:v>
                </c:pt>
                <c:pt idx="11643">
                  <c:v>-1.7529399999999999E-4</c:v>
                </c:pt>
                <c:pt idx="11644">
                  <c:v>-2.5122170000000002E-3</c:v>
                </c:pt>
                <c:pt idx="11645">
                  <c:v>-2.430467E-3</c:v>
                </c:pt>
                <c:pt idx="11646">
                  <c:v>-7.6332799999999997E-4</c:v>
                </c:pt>
                <c:pt idx="11647">
                  <c:v>-3.55819E-4</c:v>
                </c:pt>
                <c:pt idx="11648">
                  <c:v>-1.635201E-3</c:v>
                </c:pt>
                <c:pt idx="11649">
                  <c:v>-1.558322E-3</c:v>
                </c:pt>
                <c:pt idx="11650">
                  <c:v>-1.0637719999999999E-3</c:v>
                </c:pt>
                <c:pt idx="11651">
                  <c:v>-1.933337E-3</c:v>
                </c:pt>
                <c:pt idx="11652">
                  <c:v>-3.0950079999999998E-3</c:v>
                </c:pt>
                <c:pt idx="11653">
                  <c:v>-1.781567E-3</c:v>
                </c:pt>
                <c:pt idx="11654">
                  <c:v>-2.3943599999999999E-3</c:v>
                </c:pt>
                <c:pt idx="11655">
                  <c:v>-2.3012649999999998E-3</c:v>
                </c:pt>
                <c:pt idx="11656">
                  <c:v>-4.3199200000000002E-4</c:v>
                </c:pt>
                <c:pt idx="11657">
                  <c:v>-3.3842730000000001E-3</c:v>
                </c:pt>
                <c:pt idx="11658">
                  <c:v>-1.5706610000000001E-3</c:v>
                </c:pt>
                <c:pt idx="11659">
                  <c:v>-3.1294370000000001E-3</c:v>
                </c:pt>
                <c:pt idx="11660">
                  <c:v>-2.731827E-3</c:v>
                </c:pt>
                <c:pt idx="11661">
                  <c:v>7.2491099999999996E-4</c:v>
                </c:pt>
                <c:pt idx="11662">
                  <c:v>-1.2096100000000001E-3</c:v>
                </c:pt>
                <c:pt idx="11663">
                  <c:v>-9.3349500000000001E-4</c:v>
                </c:pt>
                <c:pt idx="11664" formatCode="0.00E+00">
                  <c:v>8.0369899999999998E-5</c:v>
                </c:pt>
                <c:pt idx="11665">
                  <c:v>-3.1079749999999998E-3</c:v>
                </c:pt>
                <c:pt idx="11666">
                  <c:v>-1.183042E-3</c:v>
                </c:pt>
                <c:pt idx="11667">
                  <c:v>1.5336010000000001E-3</c:v>
                </c:pt>
                <c:pt idx="11668">
                  <c:v>1.0502370000000001E-3</c:v>
                </c:pt>
                <c:pt idx="11669">
                  <c:v>4.6476829999999997E-3</c:v>
                </c:pt>
                <c:pt idx="11670">
                  <c:v>4.5392920000000003E-3</c:v>
                </c:pt>
                <c:pt idx="11671">
                  <c:v>4.4704619999999997E-3</c:v>
                </c:pt>
                <c:pt idx="11672">
                  <c:v>6.1128340000000001E-3</c:v>
                </c:pt>
                <c:pt idx="11673">
                  <c:v>3.7755620000000001E-3</c:v>
                </c:pt>
                <c:pt idx="11674">
                  <c:v>3.374756E-3</c:v>
                </c:pt>
                <c:pt idx="11675">
                  <c:v>5.2846610000000004E-3</c:v>
                </c:pt>
                <c:pt idx="11676">
                  <c:v>2.4675690000000002E-3</c:v>
                </c:pt>
                <c:pt idx="11677">
                  <c:v>2.1069629999999999E-3</c:v>
                </c:pt>
                <c:pt idx="11678">
                  <c:v>1.086706E-3</c:v>
                </c:pt>
                <c:pt idx="11679">
                  <c:v>-1.121541E-3</c:v>
                </c:pt>
                <c:pt idx="11680">
                  <c:v>-1.6666910000000001E-3</c:v>
                </c:pt>
                <c:pt idx="11681">
                  <c:v>-7.6495399999999998E-4</c:v>
                </c:pt>
                <c:pt idx="11682" formatCode="0.00E+00">
                  <c:v>-9.7299699999999999E-5</c:v>
                </c:pt>
                <c:pt idx="11683">
                  <c:v>3.94301E-4</c:v>
                </c:pt>
                <c:pt idx="11684">
                  <c:v>1.6609000000000001E-3</c:v>
                </c:pt>
                <c:pt idx="11685">
                  <c:v>-2.3132970000000002E-3</c:v>
                </c:pt>
                <c:pt idx="11686">
                  <c:v>-1.30316E-3</c:v>
                </c:pt>
                <c:pt idx="11687">
                  <c:v>8.7527600000000003E-4</c:v>
                </c:pt>
                <c:pt idx="11688">
                  <c:v>-3.085909E-3</c:v>
                </c:pt>
                <c:pt idx="11689">
                  <c:v>1.24134E-4</c:v>
                </c:pt>
                <c:pt idx="11690">
                  <c:v>-2.1544670000000002E-3</c:v>
                </c:pt>
                <c:pt idx="11691">
                  <c:v>-8.3372800000000005E-4</c:v>
                </c:pt>
                <c:pt idx="11692">
                  <c:v>-2.569843E-3</c:v>
                </c:pt>
                <c:pt idx="11693">
                  <c:v>3.2592E-4</c:v>
                </c:pt>
                <c:pt idx="11694">
                  <c:v>-2.2672E-3</c:v>
                </c:pt>
                <c:pt idx="11695" formatCode="0.00E+00">
                  <c:v>2.1780399999999999E-5</c:v>
                </c:pt>
                <c:pt idx="11696">
                  <c:v>-2.0227280000000001E-3</c:v>
                </c:pt>
                <c:pt idx="11697">
                  <c:v>-3.008209E-3</c:v>
                </c:pt>
                <c:pt idx="11698">
                  <c:v>-1.282481E-3</c:v>
                </c:pt>
                <c:pt idx="11699" formatCode="0.00E+00">
                  <c:v>5.0065599999999997E-5</c:v>
                </c:pt>
                <c:pt idx="11700">
                  <c:v>-2.0828600000000002E-3</c:v>
                </c:pt>
                <c:pt idx="11701">
                  <c:v>-9.1324899999999998E-4</c:v>
                </c:pt>
                <c:pt idx="11702">
                  <c:v>-3.0192769999999999E-3</c:v>
                </c:pt>
                <c:pt idx="11703">
                  <c:v>3.4605200000000001E-4</c:v>
                </c:pt>
                <c:pt idx="11704" formatCode="0.00E+00">
                  <c:v>-6.4607E-5</c:v>
                </c:pt>
                <c:pt idx="11705">
                  <c:v>-3.1237999999999999E-3</c:v>
                </c:pt>
                <c:pt idx="11706">
                  <c:v>7.60686E-4</c:v>
                </c:pt>
                <c:pt idx="11707">
                  <c:v>7.0664399999999998E-4</c:v>
                </c:pt>
                <c:pt idx="11708">
                  <c:v>-1.3411599999999999E-4</c:v>
                </c:pt>
                <c:pt idx="11709">
                  <c:v>4.3381799999999999E-4</c:v>
                </c:pt>
                <c:pt idx="11710">
                  <c:v>9.8589199999999993E-4</c:v>
                </c:pt>
                <c:pt idx="11711">
                  <c:v>-1.995887E-3</c:v>
                </c:pt>
                <c:pt idx="11712">
                  <c:v>-6.2808700000000005E-4</c:v>
                </c:pt>
                <c:pt idx="11713">
                  <c:v>-1.2303360000000001E-3</c:v>
                </c:pt>
                <c:pt idx="11714">
                  <c:v>-7.1341700000000004E-4</c:v>
                </c:pt>
                <c:pt idx="11715" formatCode="0.00E+00">
                  <c:v>-1.24727E-5</c:v>
                </c:pt>
                <c:pt idx="11716">
                  <c:v>-1.1435169999999999E-3</c:v>
                </c:pt>
                <c:pt idx="11717">
                  <c:v>4.37379E-4</c:v>
                </c:pt>
                <c:pt idx="11718">
                  <c:v>-6.34543E-4</c:v>
                </c:pt>
                <c:pt idx="11719">
                  <c:v>-1.2972280000000001E-3</c:v>
                </c:pt>
                <c:pt idx="11720">
                  <c:v>-4.3889100000000001E-4</c:v>
                </c:pt>
                <c:pt idx="11721">
                  <c:v>-9.3214800000000005E-4</c:v>
                </c:pt>
                <c:pt idx="11722">
                  <c:v>-3.9252749999999998E-3</c:v>
                </c:pt>
                <c:pt idx="11723">
                  <c:v>-1.2066550000000001E-3</c:v>
                </c:pt>
                <c:pt idx="11724">
                  <c:v>-3.2285270000000001E-3</c:v>
                </c:pt>
                <c:pt idx="11725">
                  <c:v>-7.3463000000000001E-4</c:v>
                </c:pt>
                <c:pt idx="11726">
                  <c:v>-1.472592E-3</c:v>
                </c:pt>
                <c:pt idx="11727">
                  <c:v>1.5886629999999999E-3</c:v>
                </c:pt>
                <c:pt idx="11728">
                  <c:v>-5.6743199999999998E-4</c:v>
                </c:pt>
                <c:pt idx="11729">
                  <c:v>-2.2165599999999998E-3</c:v>
                </c:pt>
                <c:pt idx="11730">
                  <c:v>-1.64398E-3</c:v>
                </c:pt>
                <c:pt idx="11731">
                  <c:v>-2.2333470000000001E-3</c:v>
                </c:pt>
                <c:pt idx="11732">
                  <c:v>-1.53773E-3</c:v>
                </c:pt>
                <c:pt idx="11733">
                  <c:v>6.8459399999999996E-4</c:v>
                </c:pt>
                <c:pt idx="11734">
                  <c:v>-5.8759800000000005E-4</c:v>
                </c:pt>
                <c:pt idx="11735">
                  <c:v>-7.9673799999999996E-4</c:v>
                </c:pt>
                <c:pt idx="11736">
                  <c:v>1.32953E-3</c:v>
                </c:pt>
                <c:pt idx="11737">
                  <c:v>-1.4248760000000001E-3</c:v>
                </c:pt>
                <c:pt idx="11738">
                  <c:v>-1.113553E-3</c:v>
                </c:pt>
                <c:pt idx="11739" formatCode="0.00E+00">
                  <c:v>8.95276E-5</c:v>
                </c:pt>
                <c:pt idx="11740">
                  <c:v>3.833932E-3</c:v>
                </c:pt>
                <c:pt idx="11741">
                  <c:v>-1.316472E-3</c:v>
                </c:pt>
                <c:pt idx="11742">
                  <c:v>-2.9455280000000002E-3</c:v>
                </c:pt>
                <c:pt idx="11743">
                  <c:v>3.3202409999999998E-3</c:v>
                </c:pt>
                <c:pt idx="11744">
                  <c:v>-3.2292710000000001E-3</c:v>
                </c:pt>
                <c:pt idx="11745">
                  <c:v>6.7747900000000004E-4</c:v>
                </c:pt>
                <c:pt idx="11746">
                  <c:v>1.0330109999999999E-3</c:v>
                </c:pt>
                <c:pt idx="11747">
                  <c:v>1.2717620000000001E-3</c:v>
                </c:pt>
                <c:pt idx="11748">
                  <c:v>-4.0150199999999998E-4</c:v>
                </c:pt>
                <c:pt idx="11749">
                  <c:v>2.0263350000000002E-3</c:v>
                </c:pt>
                <c:pt idx="11750">
                  <c:v>1.118197E-3</c:v>
                </c:pt>
                <c:pt idx="11751">
                  <c:v>2.0183810000000001E-3</c:v>
                </c:pt>
                <c:pt idx="11752">
                  <c:v>-1.9305539999999999E-3</c:v>
                </c:pt>
                <c:pt idx="11753">
                  <c:v>2.0946010000000002E-3</c:v>
                </c:pt>
                <c:pt idx="11754">
                  <c:v>-3.52844E-4</c:v>
                </c:pt>
                <c:pt idx="11755">
                  <c:v>5.0757799999999996E-4</c:v>
                </c:pt>
                <c:pt idx="11756">
                  <c:v>-1.8125680000000001E-3</c:v>
                </c:pt>
                <c:pt idx="11757">
                  <c:v>-1.2111699999999999E-3</c:v>
                </c:pt>
                <c:pt idx="11758">
                  <c:v>-6.9398400000000003E-4</c:v>
                </c:pt>
                <c:pt idx="11759">
                  <c:v>-1.4644370000000001E-3</c:v>
                </c:pt>
                <c:pt idx="11760">
                  <c:v>-2.1307600000000002E-3</c:v>
                </c:pt>
                <c:pt idx="11761">
                  <c:v>-2.6623269999999999E-3</c:v>
                </c:pt>
                <c:pt idx="11762">
                  <c:v>-1.0670930000000001E-3</c:v>
                </c:pt>
                <c:pt idx="11763">
                  <c:v>-1.4383480000000001E-3</c:v>
                </c:pt>
                <c:pt idx="11764">
                  <c:v>-2.4306419999999998E-3</c:v>
                </c:pt>
                <c:pt idx="11765">
                  <c:v>-1.3856809999999999E-3</c:v>
                </c:pt>
                <c:pt idx="11766">
                  <c:v>-2.9132709999999998E-3</c:v>
                </c:pt>
                <c:pt idx="11767">
                  <c:v>-2.53557E-3</c:v>
                </c:pt>
                <c:pt idx="11768">
                  <c:v>-3.884462E-3</c:v>
                </c:pt>
                <c:pt idx="11769">
                  <c:v>8.4478000000000005E-4</c:v>
                </c:pt>
                <c:pt idx="11770">
                  <c:v>7.6222200000000001E-4</c:v>
                </c:pt>
                <c:pt idx="11771">
                  <c:v>1.6145720000000001E-3</c:v>
                </c:pt>
                <c:pt idx="11772">
                  <c:v>-1.5700359999999999E-3</c:v>
                </c:pt>
                <c:pt idx="11773">
                  <c:v>-1.49591E-4</c:v>
                </c:pt>
                <c:pt idx="11774">
                  <c:v>-1.647087E-3</c:v>
                </c:pt>
                <c:pt idx="11775">
                  <c:v>1.774126E-3</c:v>
                </c:pt>
                <c:pt idx="11776">
                  <c:v>-1.578528E-3</c:v>
                </c:pt>
                <c:pt idx="11777">
                  <c:v>5.0503500000000003E-4</c:v>
                </c:pt>
                <c:pt idx="11778">
                  <c:v>1.0091709999999999E-3</c:v>
                </c:pt>
                <c:pt idx="11779">
                  <c:v>5.2520099999999999E-4</c:v>
                </c:pt>
                <c:pt idx="11780">
                  <c:v>-1.108915E-3</c:v>
                </c:pt>
                <c:pt idx="11781">
                  <c:v>-1.3405900000000001E-4</c:v>
                </c:pt>
                <c:pt idx="11782">
                  <c:v>-8.7015699999999998E-4</c:v>
                </c:pt>
                <c:pt idx="11783">
                  <c:v>-7.7090600000000002E-4</c:v>
                </c:pt>
                <c:pt idx="11784">
                  <c:v>5.1619899999999995E-4</c:v>
                </c:pt>
                <c:pt idx="11785">
                  <c:v>-3.059095E-3</c:v>
                </c:pt>
                <c:pt idx="11786">
                  <c:v>-1.6252490000000001E-3</c:v>
                </c:pt>
                <c:pt idx="11787">
                  <c:v>-2.9998500000000001E-4</c:v>
                </c:pt>
                <c:pt idx="11788">
                  <c:v>-2.7884429999999998E-3</c:v>
                </c:pt>
                <c:pt idx="11789">
                  <c:v>-6.5926799999999996E-4</c:v>
                </c:pt>
                <c:pt idx="11790">
                  <c:v>-1.0619379999999999E-3</c:v>
                </c:pt>
                <c:pt idx="11791">
                  <c:v>-2.6340690000000002E-3</c:v>
                </c:pt>
                <c:pt idx="11792">
                  <c:v>-2.4055690000000002E-3</c:v>
                </c:pt>
                <c:pt idx="11793">
                  <c:v>-3.6589779999999998E-3</c:v>
                </c:pt>
                <c:pt idx="11794">
                  <c:v>-5.9847299999999997E-4</c:v>
                </c:pt>
                <c:pt idx="11795">
                  <c:v>1.5850529999999999E-3</c:v>
                </c:pt>
                <c:pt idx="11796">
                  <c:v>-1.1446869999999999E-3</c:v>
                </c:pt>
                <c:pt idx="11797">
                  <c:v>-2.64182E-3</c:v>
                </c:pt>
                <c:pt idx="11798">
                  <c:v>-6.0743099999999996E-4</c:v>
                </c:pt>
                <c:pt idx="11799">
                  <c:v>-1.791813E-3</c:v>
                </c:pt>
                <c:pt idx="11800">
                  <c:v>-2.804614E-3</c:v>
                </c:pt>
                <c:pt idx="11801">
                  <c:v>-4.13213E-4</c:v>
                </c:pt>
                <c:pt idx="11802">
                  <c:v>-3.762671E-3</c:v>
                </c:pt>
                <c:pt idx="11803">
                  <c:v>-2.3911459999999998E-3</c:v>
                </c:pt>
                <c:pt idx="11804">
                  <c:v>-3.441497E-3</c:v>
                </c:pt>
                <c:pt idx="11805">
                  <c:v>-2.89363E-4</c:v>
                </c:pt>
                <c:pt idx="11806">
                  <c:v>-2.121085E-3</c:v>
                </c:pt>
                <c:pt idx="11807">
                  <c:v>-2.319354E-3</c:v>
                </c:pt>
                <c:pt idx="11808">
                  <c:v>-2.194718E-3</c:v>
                </c:pt>
                <c:pt idx="11809">
                  <c:v>-9.2863500000000003E-4</c:v>
                </c:pt>
                <c:pt idx="11810">
                  <c:v>-5.1211599999999996E-4</c:v>
                </c:pt>
                <c:pt idx="11811">
                  <c:v>1.477707E-3</c:v>
                </c:pt>
                <c:pt idx="11812">
                  <c:v>-3.5268400000000003E-4</c:v>
                </c:pt>
                <c:pt idx="11813">
                  <c:v>1.71116E-3</c:v>
                </c:pt>
                <c:pt idx="11814">
                  <c:v>-4.87546E-4</c:v>
                </c:pt>
                <c:pt idx="11815">
                  <c:v>1.600293E-3</c:v>
                </c:pt>
                <c:pt idx="11816">
                  <c:v>1.367533E-3</c:v>
                </c:pt>
                <c:pt idx="11817">
                  <c:v>1.0479770000000001E-3</c:v>
                </c:pt>
                <c:pt idx="11818">
                  <c:v>2.7379599999999998E-4</c:v>
                </c:pt>
                <c:pt idx="11819">
                  <c:v>-7.51707E-4</c:v>
                </c:pt>
                <c:pt idx="11820">
                  <c:v>2.8479599999999997E-4</c:v>
                </c:pt>
                <c:pt idx="11821">
                  <c:v>-8.1842999999999998E-4</c:v>
                </c:pt>
                <c:pt idx="11822">
                  <c:v>1.6902670000000001E-3</c:v>
                </c:pt>
                <c:pt idx="11823">
                  <c:v>7.5325200000000004E-4</c:v>
                </c:pt>
                <c:pt idx="11824" formatCode="0.00E+00">
                  <c:v>-2.4657199999999998E-5</c:v>
                </c:pt>
                <c:pt idx="11825">
                  <c:v>-1.8893930000000001E-3</c:v>
                </c:pt>
                <c:pt idx="11826">
                  <c:v>4.1743699999999999E-4</c:v>
                </c:pt>
                <c:pt idx="11827">
                  <c:v>-7.4877099999999996E-4</c:v>
                </c:pt>
                <c:pt idx="11828">
                  <c:v>-1.3407919999999999E-3</c:v>
                </c:pt>
                <c:pt idx="11829">
                  <c:v>-7.3616899999999995E-4</c:v>
                </c:pt>
                <c:pt idx="11830">
                  <c:v>-9.3297699999999998E-4</c:v>
                </c:pt>
                <c:pt idx="11831">
                  <c:v>5.7670900000000001E-4</c:v>
                </c:pt>
                <c:pt idx="11832">
                  <c:v>1.406284E-3</c:v>
                </c:pt>
                <c:pt idx="11833" formatCode="0.00E+00">
                  <c:v>-4.0096199999999997E-5</c:v>
                </c:pt>
                <c:pt idx="11834">
                  <c:v>-1.834268E-3</c:v>
                </c:pt>
                <c:pt idx="11835">
                  <c:v>-1.3394710000000001E-3</c:v>
                </c:pt>
                <c:pt idx="11836">
                  <c:v>1.3458900000000001E-4</c:v>
                </c:pt>
                <c:pt idx="11837">
                  <c:v>-2.756147E-3</c:v>
                </c:pt>
                <c:pt idx="11838">
                  <c:v>-6.9059899999999997E-4</c:v>
                </c:pt>
                <c:pt idx="11839">
                  <c:v>-2.7420400000000001E-4</c:v>
                </c:pt>
                <c:pt idx="11840">
                  <c:v>9.7641600000000002E-4</c:v>
                </c:pt>
                <c:pt idx="11841">
                  <c:v>-5.4255700000000004E-4</c:v>
                </c:pt>
                <c:pt idx="11842">
                  <c:v>1.242293E-3</c:v>
                </c:pt>
                <c:pt idx="11843">
                  <c:v>9.4971200000000002E-4</c:v>
                </c:pt>
                <c:pt idx="11844">
                  <c:v>3.0389499999999999E-4</c:v>
                </c:pt>
                <c:pt idx="11845">
                  <c:v>-1.4727800000000001E-4</c:v>
                </c:pt>
                <c:pt idx="11846">
                  <c:v>-4.5354199999999998E-4</c:v>
                </c:pt>
                <c:pt idx="11847" formatCode="0.00E+00">
                  <c:v>2.3692800000000002E-6</c:v>
                </c:pt>
                <c:pt idx="11848">
                  <c:v>1.5893470000000001E-3</c:v>
                </c:pt>
                <c:pt idx="11849">
                  <c:v>-2.362065E-3</c:v>
                </c:pt>
                <c:pt idx="11850">
                  <c:v>3.7273500000000002E-4</c:v>
                </c:pt>
                <c:pt idx="11851">
                  <c:v>1.671301E-3</c:v>
                </c:pt>
                <c:pt idx="11852">
                  <c:v>-2.1288599999999999E-4</c:v>
                </c:pt>
                <c:pt idx="11853" formatCode="0.00E+00">
                  <c:v>-6.05648E-5</c:v>
                </c:pt>
                <c:pt idx="11854">
                  <c:v>1.5679579999999999E-3</c:v>
                </c:pt>
                <c:pt idx="11855">
                  <c:v>-4.1383970000000003E-3</c:v>
                </c:pt>
                <c:pt idx="11856">
                  <c:v>2.3117799999999998E-3</c:v>
                </c:pt>
                <c:pt idx="11857">
                  <c:v>-2.2683809999999999E-3</c:v>
                </c:pt>
                <c:pt idx="11858">
                  <c:v>-1.031077E-3</c:v>
                </c:pt>
                <c:pt idx="11859">
                  <c:v>1.5487809999999999E-3</c:v>
                </c:pt>
                <c:pt idx="11860">
                  <c:v>-1.1085209999999999E-3</c:v>
                </c:pt>
                <c:pt idx="11861">
                  <c:v>2.4522900000000002E-4</c:v>
                </c:pt>
                <c:pt idx="11862">
                  <c:v>1.33526E-3</c:v>
                </c:pt>
                <c:pt idx="11863">
                  <c:v>-4.5553400000000001E-4</c:v>
                </c:pt>
                <c:pt idx="11864">
                  <c:v>-2.69645E-4</c:v>
                </c:pt>
                <c:pt idx="11865">
                  <c:v>-1.1789540000000001E-3</c:v>
                </c:pt>
                <c:pt idx="11866">
                  <c:v>-2.0258390000000002E-3</c:v>
                </c:pt>
                <c:pt idx="11867">
                  <c:v>-6.5733499999999999E-4</c:v>
                </c:pt>
                <c:pt idx="11868">
                  <c:v>-1.586512E-3</c:v>
                </c:pt>
                <c:pt idx="11869">
                  <c:v>-1.1893909999999999E-3</c:v>
                </c:pt>
                <c:pt idx="11870">
                  <c:v>4.9585700000000005E-4</c:v>
                </c:pt>
                <c:pt idx="11871">
                  <c:v>-7.93339E-4</c:v>
                </c:pt>
                <c:pt idx="11872">
                  <c:v>-8.8628299999999997E-4</c:v>
                </c:pt>
                <c:pt idx="11873">
                  <c:v>1.411835E-3</c:v>
                </c:pt>
                <c:pt idx="11874">
                  <c:v>5.7107499999999999E-4</c:v>
                </c:pt>
                <c:pt idx="11875">
                  <c:v>-4.6576350000000002E-3</c:v>
                </c:pt>
                <c:pt idx="11876">
                  <c:v>-7.9738300000000003E-4</c:v>
                </c:pt>
                <c:pt idx="11877">
                  <c:v>1.085297E-3</c:v>
                </c:pt>
                <c:pt idx="11878">
                  <c:v>-4.4788500000000003E-4</c:v>
                </c:pt>
                <c:pt idx="11879">
                  <c:v>-2.1000699999999999E-3</c:v>
                </c:pt>
                <c:pt idx="11880">
                  <c:v>5.6602099999999999E-4</c:v>
                </c:pt>
                <c:pt idx="11881">
                  <c:v>-2.43596E-4</c:v>
                </c:pt>
                <c:pt idx="11882">
                  <c:v>-2.7875000000000003E-4</c:v>
                </c:pt>
                <c:pt idx="11883">
                  <c:v>-1.17204E-4</c:v>
                </c:pt>
                <c:pt idx="11884">
                  <c:v>-1.108965E-3</c:v>
                </c:pt>
                <c:pt idx="11885">
                  <c:v>-2.7353799999999998E-4</c:v>
                </c:pt>
                <c:pt idx="11886" formatCode="0.00E+00">
                  <c:v>4.9503099999999997E-5</c:v>
                </c:pt>
                <c:pt idx="11887">
                  <c:v>5.1453999999999996E-4</c:v>
                </c:pt>
                <c:pt idx="11888">
                  <c:v>-3.9093400000000001E-4</c:v>
                </c:pt>
                <c:pt idx="11889">
                  <c:v>8.9731000000000001E-4</c:v>
                </c:pt>
                <c:pt idx="11890">
                  <c:v>-1.9482779999999999E-3</c:v>
                </c:pt>
                <c:pt idx="11891">
                  <c:v>4.2660400000000002E-4</c:v>
                </c:pt>
                <c:pt idx="11892">
                  <c:v>-2.4611000000000001E-4</c:v>
                </c:pt>
                <c:pt idx="11893">
                  <c:v>-7.4549999999999996E-4</c:v>
                </c:pt>
                <c:pt idx="11894" formatCode="0.00E+00">
                  <c:v>-1.5260700000000001E-5</c:v>
                </c:pt>
                <c:pt idx="11895">
                  <c:v>-4.2100699999999999E-4</c:v>
                </c:pt>
                <c:pt idx="11896">
                  <c:v>-7.4511300000000005E-4</c:v>
                </c:pt>
                <c:pt idx="11897">
                  <c:v>-2.1740499999999999E-3</c:v>
                </c:pt>
                <c:pt idx="11898">
                  <c:v>1.4076900000000001E-4</c:v>
                </c:pt>
                <c:pt idx="11899">
                  <c:v>-1.4133699999999999E-3</c:v>
                </c:pt>
                <c:pt idx="11900">
                  <c:v>-2.093807E-3</c:v>
                </c:pt>
                <c:pt idx="11901">
                  <c:v>-4.8099500000000001E-4</c:v>
                </c:pt>
                <c:pt idx="11902">
                  <c:v>-4.9484300000000002E-4</c:v>
                </c:pt>
                <c:pt idx="11903">
                  <c:v>2.57113E-4</c:v>
                </c:pt>
                <c:pt idx="11904">
                  <c:v>8.9920199999999999E-4</c:v>
                </c:pt>
                <c:pt idx="11905">
                  <c:v>-7.6790699999999996E-4</c:v>
                </c:pt>
                <c:pt idx="11906">
                  <c:v>-6.7256599999999998E-4</c:v>
                </c:pt>
                <c:pt idx="11907">
                  <c:v>-3.4817590000000001E-3</c:v>
                </c:pt>
                <c:pt idx="11908">
                  <c:v>-7.5122000000000003E-4</c:v>
                </c:pt>
                <c:pt idx="11909">
                  <c:v>-8.6638100000000005E-4</c:v>
                </c:pt>
                <c:pt idx="11910">
                  <c:v>-1.7137980000000001E-3</c:v>
                </c:pt>
                <c:pt idx="11911">
                  <c:v>-1.3937649999999999E-3</c:v>
                </c:pt>
                <c:pt idx="11912">
                  <c:v>-1.1844410000000001E-3</c:v>
                </c:pt>
                <c:pt idx="11913">
                  <c:v>3.03751E-4</c:v>
                </c:pt>
                <c:pt idx="11914">
                  <c:v>-7.1064700000000001E-4</c:v>
                </c:pt>
                <c:pt idx="11915">
                  <c:v>-4.1349399999999998E-4</c:v>
                </c:pt>
                <c:pt idx="11916">
                  <c:v>-6.0231200000000003E-4</c:v>
                </c:pt>
                <c:pt idx="11917">
                  <c:v>-7.9761299999999997E-4</c:v>
                </c:pt>
                <c:pt idx="11918">
                  <c:v>5.6805600000000005E-4</c:v>
                </c:pt>
                <c:pt idx="11919">
                  <c:v>-7.3832800000000001E-4</c:v>
                </c:pt>
                <c:pt idx="11920">
                  <c:v>1.603389E-3</c:v>
                </c:pt>
                <c:pt idx="11921">
                  <c:v>1.040224E-3</c:v>
                </c:pt>
                <c:pt idx="11922">
                  <c:v>-2.1359300000000001E-4</c:v>
                </c:pt>
                <c:pt idx="11923" formatCode="0.00E+00">
                  <c:v>2.1282100000000001E-5</c:v>
                </c:pt>
                <c:pt idx="11924">
                  <c:v>8.0345299999999998E-4</c:v>
                </c:pt>
                <c:pt idx="11925">
                  <c:v>3.2326499999999999E-4</c:v>
                </c:pt>
                <c:pt idx="11926">
                  <c:v>1.5416609999999999E-3</c:v>
                </c:pt>
                <c:pt idx="11927">
                  <c:v>2.3697829999999999E-3</c:v>
                </c:pt>
                <c:pt idx="11928">
                  <c:v>2.0193110000000002E-3</c:v>
                </c:pt>
                <c:pt idx="11929">
                  <c:v>5.6296899999999997E-4</c:v>
                </c:pt>
                <c:pt idx="11930">
                  <c:v>-1.2221479999999999E-3</c:v>
                </c:pt>
                <c:pt idx="11931">
                  <c:v>-2.3866170000000002E-3</c:v>
                </c:pt>
                <c:pt idx="11932">
                  <c:v>7.89469E-4</c:v>
                </c:pt>
                <c:pt idx="11933">
                  <c:v>8.9009699999999996E-4</c:v>
                </c:pt>
                <c:pt idx="11934">
                  <c:v>9.0607600000000002E-4</c:v>
                </c:pt>
                <c:pt idx="11935" formatCode="0.00E+00">
                  <c:v>8.4032300000000005E-5</c:v>
                </c:pt>
                <c:pt idx="11936">
                  <c:v>3.0347700000000002E-4</c:v>
                </c:pt>
                <c:pt idx="11937">
                  <c:v>-4.7114800000000001E-4</c:v>
                </c:pt>
                <c:pt idx="11938">
                  <c:v>-7.7208599999999995E-4</c:v>
                </c:pt>
                <c:pt idx="11939">
                  <c:v>-2.2219509999999998E-3</c:v>
                </c:pt>
                <c:pt idx="11940">
                  <c:v>-2.1524420000000001E-3</c:v>
                </c:pt>
                <c:pt idx="11941">
                  <c:v>1.4614199999999999E-3</c:v>
                </c:pt>
                <c:pt idx="11942">
                  <c:v>-1.0241079999999999E-3</c:v>
                </c:pt>
                <c:pt idx="11943">
                  <c:v>-2.693913E-3</c:v>
                </c:pt>
                <c:pt idx="11944">
                  <c:v>-1.7937649999999999E-3</c:v>
                </c:pt>
                <c:pt idx="11945">
                  <c:v>-1.690537E-3</c:v>
                </c:pt>
                <c:pt idx="11946">
                  <c:v>5.54508E-4</c:v>
                </c:pt>
                <c:pt idx="11947">
                  <c:v>-3.3169470000000002E-3</c:v>
                </c:pt>
                <c:pt idx="11948">
                  <c:v>4.0056E-4</c:v>
                </c:pt>
                <c:pt idx="11949">
                  <c:v>1.3988220000000001E-3</c:v>
                </c:pt>
                <c:pt idx="11950">
                  <c:v>-1.31707E-3</c:v>
                </c:pt>
                <c:pt idx="11951">
                  <c:v>-1.6937510000000001E-3</c:v>
                </c:pt>
                <c:pt idx="11952">
                  <c:v>-1.5350260000000001E-3</c:v>
                </c:pt>
                <c:pt idx="11953" formatCode="0.00E+00">
                  <c:v>-4.0093399999999998E-5</c:v>
                </c:pt>
                <c:pt idx="11954">
                  <c:v>-3.4848799999999999E-4</c:v>
                </c:pt>
                <c:pt idx="11955">
                  <c:v>7.9339099999999995E-4</c:v>
                </c:pt>
                <c:pt idx="11956">
                  <c:v>-1.6559179999999999E-3</c:v>
                </c:pt>
                <c:pt idx="11957">
                  <c:v>6.0128600000000003E-4</c:v>
                </c:pt>
                <c:pt idx="11958">
                  <c:v>1.5200770000000001E-3</c:v>
                </c:pt>
                <c:pt idx="11959">
                  <c:v>-6.89472E-4</c:v>
                </c:pt>
                <c:pt idx="11960">
                  <c:v>-1.313184E-3</c:v>
                </c:pt>
                <c:pt idx="11961">
                  <c:v>-4.0462859999999996E-3</c:v>
                </c:pt>
                <c:pt idx="11962">
                  <c:v>1.2539370000000001E-3</c:v>
                </c:pt>
                <c:pt idx="11963">
                  <c:v>-2.1668479999999999E-3</c:v>
                </c:pt>
                <c:pt idx="11964">
                  <c:v>-1.3798840000000001E-3</c:v>
                </c:pt>
                <c:pt idx="11965">
                  <c:v>5.6802299999999997E-4</c:v>
                </c:pt>
                <c:pt idx="11966">
                  <c:v>5.5444100000000003E-4</c:v>
                </c:pt>
                <c:pt idx="11967">
                  <c:v>1.3413399999999999E-3</c:v>
                </c:pt>
                <c:pt idx="11968">
                  <c:v>1.5448059999999999E-3</c:v>
                </c:pt>
                <c:pt idx="11969" formatCode="0.00E+00">
                  <c:v>-3.9464300000000001E-5</c:v>
                </c:pt>
                <c:pt idx="11970">
                  <c:v>-1.197673E-3</c:v>
                </c:pt>
                <c:pt idx="11971">
                  <c:v>1.027156E-3</c:v>
                </c:pt>
                <c:pt idx="11972">
                  <c:v>-5.2919600000000001E-4</c:v>
                </c:pt>
                <c:pt idx="11973">
                  <c:v>-1.077852E-3</c:v>
                </c:pt>
                <c:pt idx="11974">
                  <c:v>-1.366538E-3</c:v>
                </c:pt>
                <c:pt idx="11975">
                  <c:v>1.5582199999999999E-3</c:v>
                </c:pt>
                <c:pt idx="11976" formatCode="0.00E+00">
                  <c:v>6.2588600000000006E-5</c:v>
                </c:pt>
                <c:pt idx="11977">
                  <c:v>-1.0151870000000001E-3</c:v>
                </c:pt>
                <c:pt idx="11978" formatCode="0.00E+00">
                  <c:v>2.6908200000000001E-5</c:v>
                </c:pt>
                <c:pt idx="11979">
                  <c:v>4.0349299999999999E-4</c:v>
                </c:pt>
                <c:pt idx="11980">
                  <c:v>1.6637010000000001E-3</c:v>
                </c:pt>
                <c:pt idx="11981">
                  <c:v>6.3868599999999996E-4</c:v>
                </c:pt>
                <c:pt idx="11982">
                  <c:v>1.561205E-3</c:v>
                </c:pt>
                <c:pt idx="11983" formatCode="0.00E+00">
                  <c:v>3.4605599999999999E-5</c:v>
                </c:pt>
                <c:pt idx="11984">
                  <c:v>-1.4005720000000001E-3</c:v>
                </c:pt>
                <c:pt idx="11985">
                  <c:v>2.34231E-4</c:v>
                </c:pt>
                <c:pt idx="11986">
                  <c:v>-1.0550049999999999E-3</c:v>
                </c:pt>
                <c:pt idx="11987">
                  <c:v>4.6901799999999997E-4</c:v>
                </c:pt>
                <c:pt idx="11988">
                  <c:v>-2.5536100000000001E-4</c:v>
                </c:pt>
                <c:pt idx="11989">
                  <c:v>-1.340918E-3</c:v>
                </c:pt>
                <c:pt idx="11990">
                  <c:v>1.363789E-3</c:v>
                </c:pt>
                <c:pt idx="11991" formatCode="0.00E+00">
                  <c:v>-5.427E-5</c:v>
                </c:pt>
                <c:pt idx="11992">
                  <c:v>2.0645400000000001E-4</c:v>
                </c:pt>
                <c:pt idx="11993">
                  <c:v>4.4155600000000001E-4</c:v>
                </c:pt>
                <c:pt idx="11994">
                  <c:v>-3.1664600000000002E-4</c:v>
                </c:pt>
                <c:pt idx="11995">
                  <c:v>7.2200699999999999E-4</c:v>
                </c:pt>
                <c:pt idx="11996">
                  <c:v>9.5716400000000004E-4</c:v>
                </c:pt>
                <c:pt idx="11997">
                  <c:v>-3.1337890000000001E-3</c:v>
                </c:pt>
                <c:pt idx="11998">
                  <c:v>2.5428499999999998E-4</c:v>
                </c:pt>
                <c:pt idx="11999">
                  <c:v>1.1773580000000001E-3</c:v>
                </c:pt>
                <c:pt idx="12000" formatCode="0.00E+00">
                  <c:v>-8.5513599999999994E-5</c:v>
                </c:pt>
                <c:pt idx="12001" formatCode="0.00E+00">
                  <c:v>9.0569700000000001E-5</c:v>
                </c:pt>
                <c:pt idx="12002">
                  <c:v>-1.3778970000000001E-3</c:v>
                </c:pt>
                <c:pt idx="12003">
                  <c:v>7.6345099999999995E-4</c:v>
                </c:pt>
                <c:pt idx="12004">
                  <c:v>-1.7108920000000001E-3</c:v>
                </c:pt>
                <c:pt idx="12005">
                  <c:v>-5.7193499999999998E-4</c:v>
                </c:pt>
                <c:pt idx="12006">
                  <c:v>5.9932300000000002E-4</c:v>
                </c:pt>
                <c:pt idx="12007">
                  <c:v>-6.5886000000000004E-4</c:v>
                </c:pt>
                <c:pt idx="12008">
                  <c:v>-1.1723180000000001E-3</c:v>
                </c:pt>
                <c:pt idx="12009">
                  <c:v>-6.4900699999999995E-4</c:v>
                </c:pt>
                <c:pt idx="12010" formatCode="0.00E+00">
                  <c:v>2.4240499999999999E-5</c:v>
                </c:pt>
                <c:pt idx="12011">
                  <c:v>5.8480700000000001E-4</c:v>
                </c:pt>
                <c:pt idx="12012">
                  <c:v>-8.1415100000000005E-4</c:v>
                </c:pt>
                <c:pt idx="12013" formatCode="0.00E+00">
                  <c:v>8.8995799999999999E-5</c:v>
                </c:pt>
                <c:pt idx="12014">
                  <c:v>2.50117E-4</c:v>
                </c:pt>
                <c:pt idx="12015">
                  <c:v>2.1576200000000001E-4</c:v>
                </c:pt>
                <c:pt idx="12016">
                  <c:v>6.29351E-4</c:v>
                </c:pt>
                <c:pt idx="12017">
                  <c:v>6.2269300000000001E-4</c:v>
                </c:pt>
                <c:pt idx="12018">
                  <c:v>6.8820700000000003E-4</c:v>
                </c:pt>
                <c:pt idx="12019">
                  <c:v>-6.0694199999999996E-4</c:v>
                </c:pt>
                <c:pt idx="12020">
                  <c:v>-3.5420900000000002E-4</c:v>
                </c:pt>
                <c:pt idx="12021">
                  <c:v>-6.2546399999999995E-4</c:v>
                </c:pt>
                <c:pt idx="12022">
                  <c:v>1.370043E-3</c:v>
                </c:pt>
                <c:pt idx="12023">
                  <c:v>2.0085200000000002E-3</c:v>
                </c:pt>
                <c:pt idx="12024">
                  <c:v>-2.2413530000000002E-3</c:v>
                </c:pt>
                <c:pt idx="12025">
                  <c:v>9.7679699999999995E-4</c:v>
                </c:pt>
                <c:pt idx="12026">
                  <c:v>5.3684299999999996E-4</c:v>
                </c:pt>
                <c:pt idx="12027">
                  <c:v>-2.0891700000000001E-4</c:v>
                </c:pt>
                <c:pt idx="12028">
                  <c:v>-1.3471519999999999E-3</c:v>
                </c:pt>
                <c:pt idx="12029">
                  <c:v>1.795793E-3</c:v>
                </c:pt>
                <c:pt idx="12030">
                  <c:v>1.361166E-3</c:v>
                </c:pt>
                <c:pt idx="12031">
                  <c:v>-6.4007300000000001E-4</c:v>
                </c:pt>
                <c:pt idx="12032">
                  <c:v>2.8670699999999998E-4</c:v>
                </c:pt>
                <c:pt idx="12033">
                  <c:v>2.6902779999999999E-3</c:v>
                </c:pt>
                <c:pt idx="12034">
                  <c:v>3.93302E-4</c:v>
                </c:pt>
                <c:pt idx="12035">
                  <c:v>-2.9250690000000002E-3</c:v>
                </c:pt>
                <c:pt idx="12036">
                  <c:v>-1.16898E-3</c:v>
                </c:pt>
                <c:pt idx="12037">
                  <c:v>-9.9538399999999998E-4</c:v>
                </c:pt>
                <c:pt idx="12038">
                  <c:v>5.1622699999999996E-4</c:v>
                </c:pt>
                <c:pt idx="12039">
                  <c:v>-1.3192309999999999E-3</c:v>
                </c:pt>
                <c:pt idx="12040">
                  <c:v>-3.6502099999999999E-4</c:v>
                </c:pt>
                <c:pt idx="12041">
                  <c:v>-6.82235E-4</c:v>
                </c:pt>
                <c:pt idx="12042">
                  <c:v>-6.9581700000000005E-4</c:v>
                </c:pt>
                <c:pt idx="12043">
                  <c:v>1.587427E-3</c:v>
                </c:pt>
                <c:pt idx="12044">
                  <c:v>-1.576675E-3</c:v>
                </c:pt>
                <c:pt idx="12045">
                  <c:v>1.46207E-4</c:v>
                </c:pt>
                <c:pt idx="12046">
                  <c:v>-8.0507400000000002E-4</c:v>
                </c:pt>
                <c:pt idx="12047">
                  <c:v>-2.9684339999999998E-3</c:v>
                </c:pt>
                <c:pt idx="12048">
                  <c:v>-1.532191E-3</c:v>
                </c:pt>
                <c:pt idx="12049">
                  <c:v>-2.8930999999999998E-4</c:v>
                </c:pt>
                <c:pt idx="12050">
                  <c:v>6.4226400000000003E-4</c:v>
                </c:pt>
                <c:pt idx="12051">
                  <c:v>9.73116E-4</c:v>
                </c:pt>
                <c:pt idx="12052">
                  <c:v>2.662892E-3</c:v>
                </c:pt>
                <c:pt idx="12053">
                  <c:v>-4.34924E-4</c:v>
                </c:pt>
                <c:pt idx="12054">
                  <c:v>-1.334273E-3</c:v>
                </c:pt>
                <c:pt idx="12055">
                  <c:v>5.0753500000000004E-4</c:v>
                </c:pt>
                <c:pt idx="12056">
                  <c:v>-1.50798E-4</c:v>
                </c:pt>
                <c:pt idx="12057">
                  <c:v>2.4645610000000001E-3</c:v>
                </c:pt>
                <c:pt idx="12058">
                  <c:v>6.38964E-4</c:v>
                </c:pt>
                <c:pt idx="12059">
                  <c:v>-3.9327299999999997E-4</c:v>
                </c:pt>
                <c:pt idx="12060">
                  <c:v>-3.3922589999999999E-3</c:v>
                </c:pt>
                <c:pt idx="12061">
                  <c:v>-1.55346E-3</c:v>
                </c:pt>
                <c:pt idx="12062">
                  <c:v>1.6244899999999999E-3</c:v>
                </c:pt>
                <c:pt idx="12063" formatCode="0.00E+00">
                  <c:v>-9.9265900000000001E-5</c:v>
                </c:pt>
                <c:pt idx="12064">
                  <c:v>4.8769500000000001E-4</c:v>
                </c:pt>
                <c:pt idx="12065">
                  <c:v>-9.5501699999999995E-4</c:v>
                </c:pt>
                <c:pt idx="12066">
                  <c:v>1.2394280000000001E-3</c:v>
                </c:pt>
                <c:pt idx="12067">
                  <c:v>3.6637900000000001E-4</c:v>
                </c:pt>
                <c:pt idx="12068">
                  <c:v>1.7325800000000001E-3</c:v>
                </c:pt>
                <c:pt idx="12069" formatCode="0.00E+00">
                  <c:v>-2.44137E-5</c:v>
                </c:pt>
                <c:pt idx="12070" formatCode="0.00E+00">
                  <c:v>-2.3348699999999999E-5</c:v>
                </c:pt>
                <c:pt idx="12071">
                  <c:v>1.708315E-3</c:v>
                </c:pt>
                <c:pt idx="12072">
                  <c:v>1.5477259999999999E-3</c:v>
                </c:pt>
                <c:pt idx="12073">
                  <c:v>-2.6320299999999999E-4</c:v>
                </c:pt>
                <c:pt idx="12074">
                  <c:v>-1.6946520000000001E-3</c:v>
                </c:pt>
                <c:pt idx="12075" formatCode="0.00E+00">
                  <c:v>1.0885300000000001E-5</c:v>
                </c:pt>
                <c:pt idx="12076" formatCode="0.00E+00">
                  <c:v>7.8263700000000001E-5</c:v>
                </c:pt>
                <c:pt idx="12077">
                  <c:v>3.0158600000000001E-4</c:v>
                </c:pt>
                <c:pt idx="12078">
                  <c:v>1.4419509999999999E-3</c:v>
                </c:pt>
                <c:pt idx="12079">
                  <c:v>-4.8090900000000001E-4</c:v>
                </c:pt>
                <c:pt idx="12080">
                  <c:v>6.9194700000000005E-4</c:v>
                </c:pt>
                <c:pt idx="12081">
                  <c:v>-1.397992E-3</c:v>
                </c:pt>
                <c:pt idx="12082">
                  <c:v>-3.2953099999999999E-4</c:v>
                </c:pt>
                <c:pt idx="12083">
                  <c:v>-1.518901E-3</c:v>
                </c:pt>
                <c:pt idx="12084">
                  <c:v>-7.2847400000000001E-4</c:v>
                </c:pt>
                <c:pt idx="12085">
                  <c:v>-8.1173499999999995E-4</c:v>
                </c:pt>
                <c:pt idx="12086" formatCode="0.00E+00">
                  <c:v>-5.5397399999999999E-5</c:v>
                </c:pt>
                <c:pt idx="12087">
                  <c:v>-5.7207999999999998E-4</c:v>
                </c:pt>
                <c:pt idx="12088">
                  <c:v>-7.1349399999999996E-4</c:v>
                </c:pt>
                <c:pt idx="12089">
                  <c:v>-1.2200679999999999E-3</c:v>
                </c:pt>
                <c:pt idx="12090">
                  <c:v>1.381041E-3</c:v>
                </c:pt>
                <c:pt idx="12091" formatCode="0.00E+00">
                  <c:v>-4.2277399999999996E-6</c:v>
                </c:pt>
                <c:pt idx="12092">
                  <c:v>-9.6056899999999998E-4</c:v>
                </c:pt>
                <c:pt idx="12093">
                  <c:v>1.7258400000000001E-4</c:v>
                </c:pt>
                <c:pt idx="12094">
                  <c:v>-3.4167300000000002E-4</c:v>
                </c:pt>
                <c:pt idx="12095">
                  <c:v>1.5491610000000001E-3</c:v>
                </c:pt>
                <c:pt idx="12096">
                  <c:v>8.1199799999999997E-4</c:v>
                </c:pt>
                <c:pt idx="12097">
                  <c:v>3.5337200000000002E-4</c:v>
                </c:pt>
                <c:pt idx="12098">
                  <c:v>5.8453499999999996E-4</c:v>
                </c:pt>
                <c:pt idx="12099">
                  <c:v>-4.9009399999999995E-4</c:v>
                </c:pt>
                <c:pt idx="12100">
                  <c:v>2.3760000000000001E-3</c:v>
                </c:pt>
                <c:pt idx="12101">
                  <c:v>-6.5064400000000003E-4</c:v>
                </c:pt>
                <c:pt idx="12102">
                  <c:v>1.82659E-4</c:v>
                </c:pt>
                <c:pt idx="12103">
                  <c:v>-1.177839E-3</c:v>
                </c:pt>
                <c:pt idx="12104">
                  <c:v>4.3337300000000003E-4</c:v>
                </c:pt>
                <c:pt idx="12105">
                  <c:v>6.9512999999999997E-4</c:v>
                </c:pt>
                <c:pt idx="12106">
                  <c:v>-2.26856E-4</c:v>
                </c:pt>
                <c:pt idx="12107">
                  <c:v>2.0412300000000002E-3</c:v>
                </c:pt>
                <c:pt idx="12108">
                  <c:v>-6.6400900000000002E-4</c:v>
                </c:pt>
                <c:pt idx="12109">
                  <c:v>1.301773E-3</c:v>
                </c:pt>
                <c:pt idx="12110">
                  <c:v>-3.5443810000000001E-3</c:v>
                </c:pt>
                <c:pt idx="12111">
                  <c:v>-3.98766E-4</c:v>
                </c:pt>
                <c:pt idx="12112">
                  <c:v>-9.6415499999999996E-4</c:v>
                </c:pt>
                <c:pt idx="12113">
                  <c:v>-2.8143200000000003E-4</c:v>
                </c:pt>
                <c:pt idx="12114">
                  <c:v>1.592102E-3</c:v>
                </c:pt>
                <c:pt idx="12115">
                  <c:v>2.02783E-4</c:v>
                </c:pt>
                <c:pt idx="12116">
                  <c:v>-8.5475799999999995E-4</c:v>
                </c:pt>
                <c:pt idx="12117">
                  <c:v>5.4096500000000002E-4</c:v>
                </c:pt>
                <c:pt idx="12118">
                  <c:v>-1.1970139999999999E-3</c:v>
                </c:pt>
                <c:pt idx="12119">
                  <c:v>-1.1532109999999999E-3</c:v>
                </c:pt>
                <c:pt idx="12120">
                  <c:v>-1.963078E-3</c:v>
                </c:pt>
                <c:pt idx="12121">
                  <c:v>-1.8656E-4</c:v>
                </c:pt>
                <c:pt idx="12122">
                  <c:v>-1.4954200000000001E-4</c:v>
                </c:pt>
                <c:pt idx="12123">
                  <c:v>-1.96274E-4</c:v>
                </c:pt>
                <c:pt idx="12124">
                  <c:v>5.4062200000000004E-4</c:v>
                </c:pt>
                <c:pt idx="12125">
                  <c:v>1.6734600000000001E-3</c:v>
                </c:pt>
                <c:pt idx="12126" formatCode="0.00E+00">
                  <c:v>2.7626800000000001E-5</c:v>
                </c:pt>
                <c:pt idx="12127">
                  <c:v>-1.5833899999999999E-4</c:v>
                </c:pt>
                <c:pt idx="12128">
                  <c:v>5.0265800000000001E-4</c:v>
                </c:pt>
                <c:pt idx="12129">
                  <c:v>-8.49962E-4</c:v>
                </c:pt>
                <c:pt idx="12130">
                  <c:v>-2.8776799999999999E-4</c:v>
                </c:pt>
                <c:pt idx="12131">
                  <c:v>1.19345E-4</c:v>
                </c:pt>
                <c:pt idx="12132">
                  <c:v>7.9206000000000003E-4</c:v>
                </c:pt>
                <c:pt idx="12133">
                  <c:v>2.6229600000000002E-4</c:v>
                </c:pt>
                <c:pt idx="12134">
                  <c:v>-1.435735E-3</c:v>
                </c:pt>
                <c:pt idx="12135">
                  <c:v>8.2488699999999995E-4</c:v>
                </c:pt>
                <c:pt idx="12136">
                  <c:v>6.0517600000000002E-4</c:v>
                </c:pt>
                <c:pt idx="12137">
                  <c:v>-1.124632E-3</c:v>
                </c:pt>
                <c:pt idx="12138">
                  <c:v>3.7579300000000003E-4</c:v>
                </c:pt>
                <c:pt idx="12139">
                  <c:v>-1.0863310000000001E-3</c:v>
                </c:pt>
                <c:pt idx="12140">
                  <c:v>2.4554080000000001E-3</c:v>
                </c:pt>
                <c:pt idx="12141">
                  <c:v>-6.6708200000000005E-4</c:v>
                </c:pt>
                <c:pt idx="12142">
                  <c:v>1.55426E-3</c:v>
                </c:pt>
                <c:pt idx="12143">
                  <c:v>-1.3603739999999999E-3</c:v>
                </c:pt>
                <c:pt idx="12144">
                  <c:v>-1.18009E-4</c:v>
                </c:pt>
                <c:pt idx="12145">
                  <c:v>-5.5822300000000005E-4</c:v>
                </c:pt>
                <c:pt idx="12146">
                  <c:v>-1.3198870000000001E-3</c:v>
                </c:pt>
                <c:pt idx="12147">
                  <c:v>3.31491E-4</c:v>
                </c:pt>
                <c:pt idx="12148">
                  <c:v>-1.7005E-3</c:v>
                </c:pt>
                <c:pt idx="12149">
                  <c:v>-6.7363799999999995E-4</c:v>
                </c:pt>
                <c:pt idx="12150">
                  <c:v>-1.3210520000000001E-3</c:v>
                </c:pt>
                <c:pt idx="12151">
                  <c:v>3.0386900000000001E-4</c:v>
                </c:pt>
                <c:pt idx="12152">
                  <c:v>-5.9787800000000004E-4</c:v>
                </c:pt>
                <c:pt idx="12153">
                  <c:v>4.5219999999999999E-4</c:v>
                </c:pt>
                <c:pt idx="12154">
                  <c:v>1.317195E-3</c:v>
                </c:pt>
                <c:pt idx="12155">
                  <c:v>-9.23503E-4</c:v>
                </c:pt>
                <c:pt idx="12156">
                  <c:v>-1.1394860000000001E-3</c:v>
                </c:pt>
                <c:pt idx="12157">
                  <c:v>-7.0471499999999996E-4</c:v>
                </c:pt>
                <c:pt idx="12158">
                  <c:v>2.0844140000000001E-3</c:v>
                </c:pt>
                <c:pt idx="12159">
                  <c:v>1.4676299999999999E-3</c:v>
                </c:pt>
                <c:pt idx="12160">
                  <c:v>1.4348729999999999E-3</c:v>
                </c:pt>
                <c:pt idx="12161">
                  <c:v>1.573009E-3</c:v>
                </c:pt>
                <c:pt idx="12162">
                  <c:v>6.2518999999999997E-4</c:v>
                </c:pt>
                <c:pt idx="12163" formatCode="0.00E+00">
                  <c:v>-5.8005099999999998E-5</c:v>
                </c:pt>
                <c:pt idx="12164">
                  <c:v>-1.283059E-3</c:v>
                </c:pt>
                <c:pt idx="12165">
                  <c:v>1.433496E-3</c:v>
                </c:pt>
                <c:pt idx="12166">
                  <c:v>-5.5721700000000004E-4</c:v>
                </c:pt>
                <c:pt idx="12167">
                  <c:v>2.3171500000000001E-4</c:v>
                </c:pt>
                <c:pt idx="12168">
                  <c:v>-3.83741E-4</c:v>
                </c:pt>
                <c:pt idx="12169">
                  <c:v>1.28539E-3</c:v>
                </c:pt>
                <c:pt idx="12170">
                  <c:v>-1.602275E-3</c:v>
                </c:pt>
                <c:pt idx="12171">
                  <c:v>1.846056E-3</c:v>
                </c:pt>
                <c:pt idx="12172" formatCode="0.00E+00">
                  <c:v>-1.36294E-5</c:v>
                </c:pt>
                <c:pt idx="12173">
                  <c:v>-2.0557400000000001E-4</c:v>
                </c:pt>
                <c:pt idx="12174">
                  <c:v>-5.8374299999999996E-4</c:v>
                </c:pt>
                <c:pt idx="12175">
                  <c:v>-1.251039E-3</c:v>
                </c:pt>
                <c:pt idx="12176">
                  <c:v>1.301867E-3</c:v>
                </c:pt>
                <c:pt idx="12177">
                  <c:v>9.1727099999999999E-4</c:v>
                </c:pt>
                <c:pt idx="12178">
                  <c:v>1.768417E-3</c:v>
                </c:pt>
                <c:pt idx="12179">
                  <c:v>1.177029E-3</c:v>
                </c:pt>
                <c:pt idx="12180">
                  <c:v>-1.281602E-3</c:v>
                </c:pt>
                <c:pt idx="12181">
                  <c:v>-1.2803339999999999E-3</c:v>
                </c:pt>
                <c:pt idx="12182">
                  <c:v>9.5618899999999998E-4</c:v>
                </c:pt>
                <c:pt idx="12183">
                  <c:v>-6.0686599999999996E-4</c:v>
                </c:pt>
                <c:pt idx="12184">
                  <c:v>3.2603899999999997E-4</c:v>
                </c:pt>
                <c:pt idx="12185">
                  <c:v>-1.04406E-4</c:v>
                </c:pt>
                <c:pt idx="12186">
                  <c:v>1.8215000000000001E-4</c:v>
                </c:pt>
                <c:pt idx="12187">
                  <c:v>-3.5953899999999997E-4</c:v>
                </c:pt>
                <c:pt idx="12188">
                  <c:v>-7.3770800000000001E-4</c:v>
                </c:pt>
                <c:pt idx="12189">
                  <c:v>-1.9165149999999999E-3</c:v>
                </c:pt>
                <c:pt idx="12190">
                  <c:v>3.8472300000000001E-4</c:v>
                </c:pt>
                <c:pt idx="12191">
                  <c:v>-8.30337E-4</c:v>
                </c:pt>
                <c:pt idx="12192">
                  <c:v>2.883441E-3</c:v>
                </c:pt>
                <c:pt idx="12193">
                  <c:v>-2.122362E-3</c:v>
                </c:pt>
                <c:pt idx="12194">
                  <c:v>5.5864300000000005E-4</c:v>
                </c:pt>
                <c:pt idx="12195">
                  <c:v>3.9374599999999999E-4</c:v>
                </c:pt>
                <c:pt idx="12196">
                  <c:v>1.7769929999999999E-3</c:v>
                </c:pt>
                <c:pt idx="12197">
                  <c:v>7.4946699999999997E-4</c:v>
                </c:pt>
                <c:pt idx="12198">
                  <c:v>-1.9685560000000002E-3</c:v>
                </c:pt>
                <c:pt idx="12199">
                  <c:v>3.7413099999999999E-4</c:v>
                </c:pt>
                <c:pt idx="12200">
                  <c:v>1.075075E-3</c:v>
                </c:pt>
                <c:pt idx="12201">
                  <c:v>1.8296429999999999E-3</c:v>
                </c:pt>
                <c:pt idx="12202">
                  <c:v>1.3356259999999999E-3</c:v>
                </c:pt>
                <c:pt idx="12203">
                  <c:v>4.2305700000000001E-4</c:v>
                </c:pt>
                <c:pt idx="12204">
                  <c:v>-1.4898999999999999E-4</c:v>
                </c:pt>
                <c:pt idx="12205">
                  <c:v>-1.3506709999999999E-3</c:v>
                </c:pt>
                <c:pt idx="12206">
                  <c:v>8.1714199999999998E-4</c:v>
                </c:pt>
                <c:pt idx="12207">
                  <c:v>-7.4155300000000005E-4</c:v>
                </c:pt>
                <c:pt idx="12208">
                  <c:v>9.6340300000000005E-4</c:v>
                </c:pt>
                <c:pt idx="12209">
                  <c:v>-1.3064000000000001E-4</c:v>
                </c:pt>
                <c:pt idx="12210">
                  <c:v>-1.193508E-3</c:v>
                </c:pt>
                <c:pt idx="12211">
                  <c:v>1.049906E-3</c:v>
                </c:pt>
                <c:pt idx="12212">
                  <c:v>-4.2335400000000003E-4</c:v>
                </c:pt>
                <c:pt idx="12213">
                  <c:v>1.0270139999999999E-3</c:v>
                </c:pt>
                <c:pt idx="12214">
                  <c:v>-7.8793000000000005E-4</c:v>
                </c:pt>
                <c:pt idx="12215">
                  <c:v>-1.31376E-4</c:v>
                </c:pt>
                <c:pt idx="12216">
                  <c:v>-6.4829600000000003E-4</c:v>
                </c:pt>
                <c:pt idx="12217">
                  <c:v>8.1889500000000004E-4</c:v>
                </c:pt>
                <c:pt idx="12218">
                  <c:v>3.5443900000000001E-4</c:v>
                </c:pt>
                <c:pt idx="12219" formatCode="0.00E+00">
                  <c:v>-1.2225899999999999E-5</c:v>
                </c:pt>
                <c:pt idx="12220">
                  <c:v>-1.6029799999999999E-4</c:v>
                </c:pt>
                <c:pt idx="12221">
                  <c:v>6.9362700000000005E-4</c:v>
                </c:pt>
                <c:pt idx="12222">
                  <c:v>-3.0825399999999999E-4</c:v>
                </c:pt>
                <c:pt idx="12223">
                  <c:v>2.1936310000000001E-3</c:v>
                </c:pt>
                <c:pt idx="12224" formatCode="0.00E+00">
                  <c:v>8.2010900000000005E-5</c:v>
                </c:pt>
                <c:pt idx="12225">
                  <c:v>1.859199E-3</c:v>
                </c:pt>
                <c:pt idx="12226">
                  <c:v>6.5864600000000004E-4</c:v>
                </c:pt>
                <c:pt idx="12227">
                  <c:v>6.3570399999999996E-4</c:v>
                </c:pt>
                <c:pt idx="12228">
                  <c:v>1.2411099999999999E-4</c:v>
                </c:pt>
                <c:pt idx="12229">
                  <c:v>7.5797099999999997E-4</c:v>
                </c:pt>
                <c:pt idx="12230">
                  <c:v>-1.5062490000000001E-3</c:v>
                </c:pt>
                <c:pt idx="12231">
                  <c:v>-6.9245899999999998E-4</c:v>
                </c:pt>
                <c:pt idx="12232">
                  <c:v>2.3110539999999999E-3</c:v>
                </c:pt>
                <c:pt idx="12233">
                  <c:v>1.3747830000000001E-3</c:v>
                </c:pt>
                <c:pt idx="12234">
                  <c:v>-2.0673530000000001E-3</c:v>
                </c:pt>
                <c:pt idx="12235">
                  <c:v>-1.211106E-3</c:v>
                </c:pt>
                <c:pt idx="12236">
                  <c:v>2.2837600000000001E-3</c:v>
                </c:pt>
                <c:pt idx="12237" formatCode="0.00E+00">
                  <c:v>-6.4223100000000005E-5</c:v>
                </c:pt>
                <c:pt idx="12238">
                  <c:v>-1.789419E-3</c:v>
                </c:pt>
                <c:pt idx="12239">
                  <c:v>-8.3423500000000001E-4</c:v>
                </c:pt>
                <c:pt idx="12240">
                  <c:v>5.11726E-4</c:v>
                </c:pt>
                <c:pt idx="12241">
                  <c:v>-2.5673100000000002E-3</c:v>
                </c:pt>
                <c:pt idx="12242">
                  <c:v>-4.5062999999999999E-4</c:v>
                </c:pt>
                <c:pt idx="12243">
                  <c:v>-1.041291E-3</c:v>
                </c:pt>
                <c:pt idx="12244">
                  <c:v>2.7963700000000001E-4</c:v>
                </c:pt>
                <c:pt idx="12245">
                  <c:v>-1.01473E-4</c:v>
                </c:pt>
                <c:pt idx="12246">
                  <c:v>-3.6219699999999997E-4</c:v>
                </c:pt>
                <c:pt idx="12247">
                  <c:v>-1.2584989999999999E-3</c:v>
                </c:pt>
                <c:pt idx="12248">
                  <c:v>-9.1335299999999999E-4</c:v>
                </c:pt>
                <c:pt idx="12249">
                  <c:v>-2.1070009999999998E-3</c:v>
                </c:pt>
                <c:pt idx="12250">
                  <c:v>6.3259199999999996E-4</c:v>
                </c:pt>
                <c:pt idx="12251">
                  <c:v>1.8141979999999999E-3</c:v>
                </c:pt>
                <c:pt idx="12252">
                  <c:v>-9.5974999999999999E-4</c:v>
                </c:pt>
                <c:pt idx="12253">
                  <c:v>-9.9751399999999991E-4</c:v>
                </c:pt>
                <c:pt idx="12254">
                  <c:v>2.8092080000000001E-3</c:v>
                </c:pt>
                <c:pt idx="12255" formatCode="0.00E+00">
                  <c:v>-5.37289E-5</c:v>
                </c:pt>
                <c:pt idx="12256">
                  <c:v>-3.34693E-4</c:v>
                </c:pt>
                <c:pt idx="12257">
                  <c:v>6.0190500000000002E-4</c:v>
                </c:pt>
                <c:pt idx="12258">
                  <c:v>-2.2250400000000002E-3</c:v>
                </c:pt>
                <c:pt idx="12259">
                  <c:v>-9.8206599999999997E-4</c:v>
                </c:pt>
                <c:pt idx="12260">
                  <c:v>1.4989350000000001E-3</c:v>
                </c:pt>
                <c:pt idx="12261">
                  <c:v>-2.7952020000000001E-3</c:v>
                </c:pt>
                <c:pt idx="12262" formatCode="0.00E+00">
                  <c:v>-9.2892000000000004E-5</c:v>
                </c:pt>
                <c:pt idx="12263">
                  <c:v>1.5658009999999999E-3</c:v>
                </c:pt>
                <c:pt idx="12264">
                  <c:v>1.019853E-3</c:v>
                </c:pt>
                <c:pt idx="12265">
                  <c:v>-3.8821E-4</c:v>
                </c:pt>
                <c:pt idx="12266">
                  <c:v>6.3843899999999998E-4</c:v>
                </c:pt>
                <c:pt idx="12267">
                  <c:v>9.2665200000000003E-4</c:v>
                </c:pt>
                <c:pt idx="12268">
                  <c:v>-1.709878E-3</c:v>
                </c:pt>
                <c:pt idx="12269">
                  <c:v>-2.014774E-3</c:v>
                </c:pt>
                <c:pt idx="12270">
                  <c:v>1.8145850000000001E-3</c:v>
                </c:pt>
                <c:pt idx="12271">
                  <c:v>7.6556599999999997E-4</c:v>
                </c:pt>
                <c:pt idx="12272">
                  <c:v>1.2694E-4</c:v>
                </c:pt>
                <c:pt idx="12273">
                  <c:v>-1.306373E-3</c:v>
                </c:pt>
                <c:pt idx="12274" formatCode="0.00E+00">
                  <c:v>8.8857000000000007E-5</c:v>
                </c:pt>
                <c:pt idx="12275">
                  <c:v>-1.45454E-3</c:v>
                </c:pt>
                <c:pt idx="12276">
                  <c:v>8.2219599999999997E-4</c:v>
                </c:pt>
                <c:pt idx="12277">
                  <c:v>-2.8740900000000003E-4</c:v>
                </c:pt>
                <c:pt idx="12278">
                  <c:v>7.1420499999999998E-4</c:v>
                </c:pt>
                <c:pt idx="12279">
                  <c:v>1.626237E-3</c:v>
                </c:pt>
                <c:pt idx="12280">
                  <c:v>-8.5662800000000001E-4</c:v>
                </c:pt>
                <c:pt idx="12281">
                  <c:v>6.03419E-4</c:v>
                </c:pt>
                <c:pt idx="12282">
                  <c:v>-1.7132650000000001E-3</c:v>
                </c:pt>
                <c:pt idx="12283">
                  <c:v>-2.4552150000000002E-3</c:v>
                </c:pt>
                <c:pt idx="12284" formatCode="0.00E+00">
                  <c:v>8.5972700000000004E-5</c:v>
                </c:pt>
                <c:pt idx="12285">
                  <c:v>2.5292799999999997E-4</c:v>
                </c:pt>
                <c:pt idx="12286">
                  <c:v>2.7050499999999999E-4</c:v>
                </c:pt>
                <c:pt idx="12287">
                  <c:v>1.2832480000000001E-3</c:v>
                </c:pt>
                <c:pt idx="12288">
                  <c:v>1.021459E-3</c:v>
                </c:pt>
                <c:pt idx="12289">
                  <c:v>7.7214299999999998E-4</c:v>
                </c:pt>
                <c:pt idx="12290">
                  <c:v>2.3463379999999999E-3</c:v>
                </c:pt>
                <c:pt idx="12291">
                  <c:v>1.7171280000000001E-3</c:v>
                </c:pt>
                <c:pt idx="12292">
                  <c:v>3.3015399999999998E-4</c:v>
                </c:pt>
                <c:pt idx="12293">
                  <c:v>-2.64271E-4</c:v>
                </c:pt>
                <c:pt idx="12294">
                  <c:v>1.4800989999999999E-3</c:v>
                </c:pt>
                <c:pt idx="12295">
                  <c:v>-5.8732700000000001E-4</c:v>
                </c:pt>
                <c:pt idx="12296">
                  <c:v>-1.3934660000000001E-3</c:v>
                </c:pt>
                <c:pt idx="12297">
                  <c:v>1.2909130000000001E-3</c:v>
                </c:pt>
                <c:pt idx="12298">
                  <c:v>-1.9703939999999999E-3</c:v>
                </c:pt>
                <c:pt idx="12299">
                  <c:v>8.0007799999999997E-4</c:v>
                </c:pt>
                <c:pt idx="12300">
                  <c:v>1.80116E-3</c:v>
                </c:pt>
                <c:pt idx="12301">
                  <c:v>7.3645399999999999E-4</c:v>
                </c:pt>
                <c:pt idx="12302">
                  <c:v>1.50292E-4</c:v>
                </c:pt>
                <c:pt idx="12303">
                  <c:v>-2.0320870000000001E-3</c:v>
                </c:pt>
                <c:pt idx="12304">
                  <c:v>2.0949599999999999E-4</c:v>
                </c:pt>
                <c:pt idx="12305">
                  <c:v>1.5937799999999999E-3</c:v>
                </c:pt>
                <c:pt idx="12306">
                  <c:v>-1.812136E-3</c:v>
                </c:pt>
                <c:pt idx="12307">
                  <c:v>1.2513349999999999E-3</c:v>
                </c:pt>
                <c:pt idx="12308">
                  <c:v>1.3610569999999999E-3</c:v>
                </c:pt>
                <c:pt idx="12309">
                  <c:v>-1.336503E-3</c:v>
                </c:pt>
                <c:pt idx="12310">
                  <c:v>1.260878E-3</c:v>
                </c:pt>
                <c:pt idx="12311">
                  <c:v>-1.437118E-3</c:v>
                </c:pt>
                <c:pt idx="12312">
                  <c:v>-4.2351800000000001E-4</c:v>
                </c:pt>
                <c:pt idx="12313">
                  <c:v>4.02657E-4</c:v>
                </c:pt>
                <c:pt idx="12314">
                  <c:v>-2.2860699999999999E-3</c:v>
                </c:pt>
                <c:pt idx="12315">
                  <c:v>-9.8325100000000009E-4</c:v>
                </c:pt>
                <c:pt idx="12316">
                  <c:v>-2.3987209999999999E-3</c:v>
                </c:pt>
                <c:pt idx="12317">
                  <c:v>1.542021E-3</c:v>
                </c:pt>
                <c:pt idx="12318">
                  <c:v>-1.7704999999999999E-4</c:v>
                </c:pt>
                <c:pt idx="12319">
                  <c:v>-2.1128229999999998E-3</c:v>
                </c:pt>
                <c:pt idx="12320">
                  <c:v>-2.3607630000000001E-3</c:v>
                </c:pt>
                <c:pt idx="12321">
                  <c:v>1.5241000000000001E-4</c:v>
                </c:pt>
                <c:pt idx="12322">
                  <c:v>2.3130329999999999E-3</c:v>
                </c:pt>
                <c:pt idx="12323">
                  <c:v>-8.0599600000000001E-4</c:v>
                </c:pt>
                <c:pt idx="12324">
                  <c:v>7.9962399999999997E-4</c:v>
                </c:pt>
                <c:pt idx="12325">
                  <c:v>-1.3538720000000001E-3</c:v>
                </c:pt>
                <c:pt idx="12326">
                  <c:v>-1.9752699999999999E-4</c:v>
                </c:pt>
                <c:pt idx="12327">
                  <c:v>-3.5024900000000001E-4</c:v>
                </c:pt>
                <c:pt idx="12328">
                  <c:v>5.0542499999999999E-4</c:v>
                </c:pt>
                <c:pt idx="12329">
                  <c:v>7.6460600000000003E-4</c:v>
                </c:pt>
                <c:pt idx="12330">
                  <c:v>1.783532E-3</c:v>
                </c:pt>
                <c:pt idx="12331">
                  <c:v>-5.4732200000000004E-4</c:v>
                </c:pt>
                <c:pt idx="12332">
                  <c:v>4.81989E-4</c:v>
                </c:pt>
                <c:pt idx="12333">
                  <c:v>-2.2453600000000001E-4</c:v>
                </c:pt>
                <c:pt idx="12334">
                  <c:v>1.4111500000000001E-4</c:v>
                </c:pt>
                <c:pt idx="12335">
                  <c:v>4.8085599999999999E-4</c:v>
                </c:pt>
                <c:pt idx="12336">
                  <c:v>1.611368E-3</c:v>
                </c:pt>
                <c:pt idx="12337">
                  <c:v>-5.0737799999999995E-4</c:v>
                </c:pt>
                <c:pt idx="12338">
                  <c:v>2.8500690000000002E-3</c:v>
                </c:pt>
                <c:pt idx="12339">
                  <c:v>-1.240781E-3</c:v>
                </c:pt>
                <c:pt idx="12340">
                  <c:v>-3.2578590000000001E-3</c:v>
                </c:pt>
                <c:pt idx="12341">
                  <c:v>4.1817299999999998E-4</c:v>
                </c:pt>
                <c:pt idx="12342">
                  <c:v>2.8022099999999999E-4</c:v>
                </c:pt>
                <c:pt idx="12343">
                  <c:v>-1.0879259999999999E-3</c:v>
                </c:pt>
                <c:pt idx="12344">
                  <c:v>2.6141340000000002E-3</c:v>
                </c:pt>
                <c:pt idx="12345">
                  <c:v>2.7619960000000001E-3</c:v>
                </c:pt>
                <c:pt idx="12346">
                  <c:v>-2.12489E-4</c:v>
                </c:pt>
                <c:pt idx="12347">
                  <c:v>1.7767740000000001E-3</c:v>
                </c:pt>
                <c:pt idx="12348" formatCode="0.00E+00">
                  <c:v>-6.1872399999999994E-5</c:v>
                </c:pt>
                <c:pt idx="12349">
                  <c:v>-2.3847740000000001E-3</c:v>
                </c:pt>
                <c:pt idx="12350">
                  <c:v>2.28586E-4</c:v>
                </c:pt>
                <c:pt idx="12351">
                  <c:v>1.511049E-3</c:v>
                </c:pt>
                <c:pt idx="12352">
                  <c:v>1.483619E-3</c:v>
                </c:pt>
                <c:pt idx="12353">
                  <c:v>2.7652369999999998E-3</c:v>
                </c:pt>
                <c:pt idx="12354" formatCode="0.00E+00">
                  <c:v>3.8049199999999999E-6</c:v>
                </c:pt>
                <c:pt idx="12355">
                  <c:v>-1.8296799999999999E-4</c:v>
                </c:pt>
                <c:pt idx="12356">
                  <c:v>7.1265300000000005E-4</c:v>
                </c:pt>
                <c:pt idx="12357">
                  <c:v>-1.261741E-3</c:v>
                </c:pt>
                <c:pt idx="12358">
                  <c:v>3.33226E-4</c:v>
                </c:pt>
                <c:pt idx="12359">
                  <c:v>-4.84854E-4</c:v>
                </c:pt>
                <c:pt idx="12360">
                  <c:v>-1.0864620000000001E-3</c:v>
                </c:pt>
                <c:pt idx="12361">
                  <c:v>-8.9484899999999997E-4</c:v>
                </c:pt>
                <c:pt idx="12362">
                  <c:v>-1.2839200000000001E-4</c:v>
                </c:pt>
                <c:pt idx="12363">
                  <c:v>7.0794100000000002E-4</c:v>
                </c:pt>
                <c:pt idx="12364">
                  <c:v>1.869346E-3</c:v>
                </c:pt>
                <c:pt idx="12365">
                  <c:v>1.393813E-3</c:v>
                </c:pt>
                <c:pt idx="12366">
                  <c:v>-3.003599E-3</c:v>
                </c:pt>
                <c:pt idx="12367">
                  <c:v>2.4915969999999999E-3</c:v>
                </c:pt>
                <c:pt idx="12368">
                  <c:v>-1.2932880000000001E-3</c:v>
                </c:pt>
                <c:pt idx="12369">
                  <c:v>-2.1189759999999998E-3</c:v>
                </c:pt>
                <c:pt idx="12370">
                  <c:v>7.0583899999999999E-4</c:v>
                </c:pt>
                <c:pt idx="12371">
                  <c:v>-2.9616379999999999E-3</c:v>
                </c:pt>
                <c:pt idx="12372">
                  <c:v>1.2988870000000001E-3</c:v>
                </c:pt>
                <c:pt idx="12373" formatCode="0.00E+00">
                  <c:v>-4.59631E-5</c:v>
                </c:pt>
                <c:pt idx="12374">
                  <c:v>-9.1255500000000001E-4</c:v>
                </c:pt>
                <c:pt idx="12375">
                  <c:v>-1.9776160000000002E-3</c:v>
                </c:pt>
                <c:pt idx="12376">
                  <c:v>-2.8171499999999998E-4</c:v>
                </c:pt>
                <c:pt idx="12377" formatCode="0.00E+00">
                  <c:v>-6.9617300000000002E-5</c:v>
                </c:pt>
                <c:pt idx="12378">
                  <c:v>6.8778600000000002E-4</c:v>
                </c:pt>
                <c:pt idx="12379">
                  <c:v>-8.0490200000000003E-4</c:v>
                </c:pt>
                <c:pt idx="12380">
                  <c:v>8.3347499999999997E-4</c:v>
                </c:pt>
                <c:pt idx="12381">
                  <c:v>-1.3418099999999999E-3</c:v>
                </c:pt>
                <c:pt idx="12382">
                  <c:v>4.2706200000000003E-4</c:v>
                </c:pt>
                <c:pt idx="12383">
                  <c:v>-6.3844900000000003E-4</c:v>
                </c:pt>
                <c:pt idx="12384">
                  <c:v>-1.2800050000000001E-3</c:v>
                </c:pt>
                <c:pt idx="12385">
                  <c:v>1.5559699999999999E-4</c:v>
                </c:pt>
                <c:pt idx="12386">
                  <c:v>-3.98482E-3</c:v>
                </c:pt>
                <c:pt idx="12387">
                  <c:v>1.3030909999999999E-3</c:v>
                </c:pt>
                <c:pt idx="12388">
                  <c:v>-8.0799699999999997E-4</c:v>
                </c:pt>
                <c:pt idx="12389">
                  <c:v>-2.321002E-3</c:v>
                </c:pt>
                <c:pt idx="12390">
                  <c:v>9.1340699999999998E-4</c:v>
                </c:pt>
                <c:pt idx="12391">
                  <c:v>-5.1549099999999997E-4</c:v>
                </c:pt>
                <c:pt idx="12392">
                  <c:v>-4.9791400000000002E-4</c:v>
                </c:pt>
                <c:pt idx="12393">
                  <c:v>1.061462E-3</c:v>
                </c:pt>
                <c:pt idx="12394">
                  <c:v>2.170403E-3</c:v>
                </c:pt>
                <c:pt idx="12395">
                  <c:v>-6.4320999999999996E-4</c:v>
                </c:pt>
                <c:pt idx="12396">
                  <c:v>-3.78759E-4</c:v>
                </c:pt>
                <c:pt idx="12397">
                  <c:v>-2.2789899999999999E-4</c:v>
                </c:pt>
                <c:pt idx="12398">
                  <c:v>-2.1768009999999999E-3</c:v>
                </c:pt>
                <c:pt idx="12399">
                  <c:v>-1.4374640000000001E-3</c:v>
                </c:pt>
                <c:pt idx="12400">
                  <c:v>1.1926739999999999E-3</c:v>
                </c:pt>
                <c:pt idx="12401">
                  <c:v>-1.018162E-3</c:v>
                </c:pt>
                <c:pt idx="12402">
                  <c:v>-1.1646370000000001E-3</c:v>
                </c:pt>
                <c:pt idx="12403">
                  <c:v>1.247698E-3</c:v>
                </c:pt>
                <c:pt idx="12404">
                  <c:v>2.710306E-3</c:v>
                </c:pt>
                <c:pt idx="12405">
                  <c:v>1.02059E-3</c:v>
                </c:pt>
                <c:pt idx="12406">
                  <c:v>1.125785E-3</c:v>
                </c:pt>
                <c:pt idx="12407">
                  <c:v>-1.13429E-4</c:v>
                </c:pt>
                <c:pt idx="12408">
                  <c:v>-6.8015000000000003E-4</c:v>
                </c:pt>
                <c:pt idx="12409">
                  <c:v>1.362811E-3</c:v>
                </c:pt>
                <c:pt idx="12410">
                  <c:v>1.0456280000000001E-3</c:v>
                </c:pt>
                <c:pt idx="12411">
                  <c:v>5.2716000000000004E-4</c:v>
                </c:pt>
                <c:pt idx="12412">
                  <c:v>-1.379929E-3</c:v>
                </c:pt>
                <c:pt idx="12413">
                  <c:v>2.809944E-3</c:v>
                </c:pt>
                <c:pt idx="12414">
                  <c:v>-2.6181109999999998E-3</c:v>
                </c:pt>
                <c:pt idx="12415">
                  <c:v>6.6530500000000004E-4</c:v>
                </c:pt>
                <c:pt idx="12416">
                  <c:v>1.1276299999999999E-3</c:v>
                </c:pt>
                <c:pt idx="12417">
                  <c:v>-2.249357E-3</c:v>
                </c:pt>
                <c:pt idx="12418">
                  <c:v>1.341117E-3</c:v>
                </c:pt>
                <c:pt idx="12419">
                  <c:v>1.50481E-4</c:v>
                </c:pt>
                <c:pt idx="12420">
                  <c:v>1.553168E-3</c:v>
                </c:pt>
                <c:pt idx="12421">
                  <c:v>2.6097300000000001E-4</c:v>
                </c:pt>
                <c:pt idx="12422">
                  <c:v>5.3368000000000003E-4</c:v>
                </c:pt>
                <c:pt idx="12423">
                  <c:v>-1.4801009999999999E-3</c:v>
                </c:pt>
                <c:pt idx="12424">
                  <c:v>1.0339240000000001E-3</c:v>
                </c:pt>
                <c:pt idx="12425">
                  <c:v>-3.2764399999999998E-4</c:v>
                </c:pt>
                <c:pt idx="12426">
                  <c:v>-2.4881399999999998E-4</c:v>
                </c:pt>
                <c:pt idx="12427">
                  <c:v>1.6672E-4</c:v>
                </c:pt>
                <c:pt idx="12428">
                  <c:v>-1.9267900000000001E-3</c:v>
                </c:pt>
                <c:pt idx="12429">
                  <c:v>5.5750199999999998E-4</c:v>
                </c:pt>
                <c:pt idx="12430">
                  <c:v>-7.1895100000000001E-4</c:v>
                </c:pt>
                <c:pt idx="12431">
                  <c:v>-6.5963000000000003E-4</c:v>
                </c:pt>
                <c:pt idx="12432">
                  <c:v>-7.9119100000000001E-4</c:v>
                </c:pt>
                <c:pt idx="12433">
                  <c:v>-2.2191619999999998E-3</c:v>
                </c:pt>
                <c:pt idx="12434">
                  <c:v>-3.0967599999999999E-4</c:v>
                </c:pt>
                <c:pt idx="12435">
                  <c:v>-3.7565500000000002E-4</c:v>
                </c:pt>
                <c:pt idx="12436">
                  <c:v>-8.4064299999999997E-4</c:v>
                </c:pt>
                <c:pt idx="12437">
                  <c:v>1.112381E-3</c:v>
                </c:pt>
                <c:pt idx="12438">
                  <c:v>-2.10312E-3</c:v>
                </c:pt>
                <c:pt idx="12439" formatCode="0.00E+00">
                  <c:v>9.4567000000000004E-5</c:v>
                </c:pt>
                <c:pt idx="12440">
                  <c:v>-1.8655200000000001E-3</c:v>
                </c:pt>
                <c:pt idx="12441">
                  <c:v>-8.5192799999999995E-4</c:v>
                </c:pt>
                <c:pt idx="12442">
                  <c:v>2.2474589999999998E-3</c:v>
                </c:pt>
                <c:pt idx="12443">
                  <c:v>-1.166776E-3</c:v>
                </c:pt>
                <c:pt idx="12444" formatCode="0.00E+00">
                  <c:v>4.8424100000000003E-5</c:v>
                </c:pt>
                <c:pt idx="12445">
                  <c:v>7.1623399999999995E-4</c:v>
                </c:pt>
                <c:pt idx="12446" formatCode="0.00E+00">
                  <c:v>9.2787699999999999E-5</c:v>
                </c:pt>
                <c:pt idx="12447">
                  <c:v>5.0845700000000003E-4</c:v>
                </c:pt>
                <c:pt idx="12448" formatCode="0.00E+00">
                  <c:v>9.3004200000000006E-5</c:v>
                </c:pt>
                <c:pt idx="12449">
                  <c:v>2.6300749999999999E-3</c:v>
                </c:pt>
                <c:pt idx="12450">
                  <c:v>1.0532180000000001E-3</c:v>
                </c:pt>
                <c:pt idx="12451">
                  <c:v>-1.4301799999999999E-4</c:v>
                </c:pt>
                <c:pt idx="12452" formatCode="0.00E+00">
                  <c:v>7.0567699999999999E-5</c:v>
                </c:pt>
                <c:pt idx="12453">
                  <c:v>-1.69926E-3</c:v>
                </c:pt>
                <c:pt idx="12454">
                  <c:v>-9.7461399999999995E-4</c:v>
                </c:pt>
                <c:pt idx="12455">
                  <c:v>1.4474959999999999E-3</c:v>
                </c:pt>
                <c:pt idx="12456">
                  <c:v>2.3556340000000001E-3</c:v>
                </c:pt>
                <c:pt idx="12457">
                  <c:v>9.3386100000000002E-4</c:v>
                </c:pt>
                <c:pt idx="12458">
                  <c:v>-5.7668400000000005E-4</c:v>
                </c:pt>
                <c:pt idx="12459">
                  <c:v>1.1430030000000001E-3</c:v>
                </c:pt>
                <c:pt idx="12460">
                  <c:v>-1.126543E-3</c:v>
                </c:pt>
                <c:pt idx="12461">
                  <c:v>-1.9599019999999999E-3</c:v>
                </c:pt>
                <c:pt idx="12462">
                  <c:v>1.78397E-3</c:v>
                </c:pt>
                <c:pt idx="12463" formatCode="0.00E+00">
                  <c:v>7.9505600000000007E-5</c:v>
                </c:pt>
                <c:pt idx="12464">
                  <c:v>-7.3595400000000004E-4</c:v>
                </c:pt>
                <c:pt idx="12465">
                  <c:v>-8.2381999999999996E-4</c:v>
                </c:pt>
                <c:pt idx="12466" formatCode="0.00E+00">
                  <c:v>-4.0996800000000002E-6</c:v>
                </c:pt>
                <c:pt idx="12467">
                  <c:v>-2.5823600000000001E-4</c:v>
                </c:pt>
                <c:pt idx="12468">
                  <c:v>4.7919299999999999E-4</c:v>
                </c:pt>
                <c:pt idx="12469">
                  <c:v>-1.481331E-3</c:v>
                </c:pt>
                <c:pt idx="12470">
                  <c:v>-5.5295400000000003E-4</c:v>
                </c:pt>
                <c:pt idx="12471">
                  <c:v>-9.8046299999999999E-4</c:v>
                </c:pt>
                <c:pt idx="12472">
                  <c:v>-1.60476E-4</c:v>
                </c:pt>
                <c:pt idx="12473">
                  <c:v>-1.232501E-3</c:v>
                </c:pt>
                <c:pt idx="12474">
                  <c:v>-9.5553299999999995E-4</c:v>
                </c:pt>
                <c:pt idx="12475">
                  <c:v>-3.3100099999999998E-4</c:v>
                </c:pt>
                <c:pt idx="12476">
                  <c:v>-1.3805530000000001E-3</c:v>
                </c:pt>
                <c:pt idx="12477">
                  <c:v>1.237592E-3</c:v>
                </c:pt>
                <c:pt idx="12478">
                  <c:v>-1.728636E-3</c:v>
                </c:pt>
                <c:pt idx="12479">
                  <c:v>-1.6218249999999999E-3</c:v>
                </c:pt>
                <c:pt idx="12480">
                  <c:v>1.7630530000000001E-3</c:v>
                </c:pt>
                <c:pt idx="12481">
                  <c:v>-2.9897399999999997E-4</c:v>
                </c:pt>
                <c:pt idx="12482">
                  <c:v>1.4587129999999999E-3</c:v>
                </c:pt>
                <c:pt idx="12483">
                  <c:v>1.850548E-3</c:v>
                </c:pt>
                <c:pt idx="12484">
                  <c:v>8.00197E-4</c:v>
                </c:pt>
                <c:pt idx="12485">
                  <c:v>1.345543E-3</c:v>
                </c:pt>
                <c:pt idx="12486">
                  <c:v>-1.195113E-3</c:v>
                </c:pt>
                <c:pt idx="12487">
                  <c:v>5.0421299999999999E-4</c:v>
                </c:pt>
                <c:pt idx="12488">
                  <c:v>1.308488E-3</c:v>
                </c:pt>
                <c:pt idx="12489">
                  <c:v>-1.431283E-3</c:v>
                </c:pt>
                <c:pt idx="12490">
                  <c:v>1.30911E-3</c:v>
                </c:pt>
                <c:pt idx="12491">
                  <c:v>2.487455E-3</c:v>
                </c:pt>
                <c:pt idx="12492" formatCode="0.00E+00">
                  <c:v>5.7586500000000002E-5</c:v>
                </c:pt>
                <c:pt idx="12493">
                  <c:v>-1.832167E-3</c:v>
                </c:pt>
                <c:pt idx="12494">
                  <c:v>2.6320800000000002E-4</c:v>
                </c:pt>
                <c:pt idx="12495">
                  <c:v>2.6895700000000001E-4</c:v>
                </c:pt>
                <c:pt idx="12496">
                  <c:v>-8.6395199999999997E-4</c:v>
                </c:pt>
                <c:pt idx="12497">
                  <c:v>-9.4434200000000003E-4</c:v>
                </c:pt>
                <c:pt idx="12498">
                  <c:v>-1.546216E-3</c:v>
                </c:pt>
                <c:pt idx="12499">
                  <c:v>1.254284E-3</c:v>
                </c:pt>
                <c:pt idx="12500">
                  <c:v>6.9262399999999997E-4</c:v>
                </c:pt>
                <c:pt idx="12501">
                  <c:v>7.0264199999999996E-4</c:v>
                </c:pt>
                <c:pt idx="12502">
                  <c:v>-4.5077300000000002E-4</c:v>
                </c:pt>
                <c:pt idx="12503">
                  <c:v>-4.1612399999999998E-4</c:v>
                </c:pt>
                <c:pt idx="12504">
                  <c:v>-2.6345370000000002E-3</c:v>
                </c:pt>
                <c:pt idx="12505">
                  <c:v>-9.9876799999999992E-4</c:v>
                </c:pt>
                <c:pt idx="12506">
                  <c:v>4.9473300000000002E-4</c:v>
                </c:pt>
                <c:pt idx="12507">
                  <c:v>8.3269599999999996E-4</c:v>
                </c:pt>
                <c:pt idx="12508">
                  <c:v>-1.004352E-3</c:v>
                </c:pt>
                <c:pt idx="12509">
                  <c:v>4.41493E-4</c:v>
                </c:pt>
                <c:pt idx="12510">
                  <c:v>1.53339E-4</c:v>
                </c:pt>
                <c:pt idx="12511">
                  <c:v>3.6353890000000002E-3</c:v>
                </c:pt>
                <c:pt idx="12512">
                  <c:v>3.4105799999999999E-4</c:v>
                </c:pt>
                <c:pt idx="12513">
                  <c:v>-1.9876E-4</c:v>
                </c:pt>
                <c:pt idx="12514">
                  <c:v>-1.248844E-3</c:v>
                </c:pt>
                <c:pt idx="12515">
                  <c:v>5.6126099999999996E-4</c:v>
                </c:pt>
                <c:pt idx="12516">
                  <c:v>-3.6924800000000003E-4</c:v>
                </c:pt>
                <c:pt idx="12517">
                  <c:v>-4.9737100000000003E-4</c:v>
                </c:pt>
                <c:pt idx="12518">
                  <c:v>-1.677951E-3</c:v>
                </c:pt>
                <c:pt idx="12519">
                  <c:v>1.9078210000000001E-3</c:v>
                </c:pt>
                <c:pt idx="12520">
                  <c:v>4.48675E-4</c:v>
                </c:pt>
                <c:pt idx="12521">
                  <c:v>1.556296E-3</c:v>
                </c:pt>
                <c:pt idx="12522">
                  <c:v>1.3986370000000001E-3</c:v>
                </c:pt>
                <c:pt idx="12523">
                  <c:v>1.327045E-3</c:v>
                </c:pt>
                <c:pt idx="12524">
                  <c:v>1.782711E-3</c:v>
                </c:pt>
                <c:pt idx="12525">
                  <c:v>5.9406900000000002E-4</c:v>
                </c:pt>
                <c:pt idx="12526">
                  <c:v>-1.259491E-3</c:v>
                </c:pt>
                <c:pt idx="12527">
                  <c:v>4.3587699999999999E-4</c:v>
                </c:pt>
                <c:pt idx="12528">
                  <c:v>4.1616999999999999E-4</c:v>
                </c:pt>
                <c:pt idx="12529">
                  <c:v>-4.69598E-4</c:v>
                </c:pt>
                <c:pt idx="12530">
                  <c:v>-1.61736E-4</c:v>
                </c:pt>
                <c:pt idx="12531">
                  <c:v>-1.19013E-3</c:v>
                </c:pt>
                <c:pt idx="12532">
                  <c:v>8.5544400000000002E-4</c:v>
                </c:pt>
                <c:pt idx="12533">
                  <c:v>-2.9103100000000003E-4</c:v>
                </c:pt>
                <c:pt idx="12534">
                  <c:v>-5.1873100000000003E-4</c:v>
                </c:pt>
                <c:pt idx="12535">
                  <c:v>4.1107200000000001E-4</c:v>
                </c:pt>
                <c:pt idx="12536">
                  <c:v>-8.2063999999999998E-4</c:v>
                </c:pt>
                <c:pt idx="12537">
                  <c:v>8.5173200000000001E-4</c:v>
                </c:pt>
                <c:pt idx="12538" formatCode="0.00E+00">
                  <c:v>-9.0227499999999996E-5</c:v>
                </c:pt>
                <c:pt idx="12539">
                  <c:v>6.4760200000000005E-4</c:v>
                </c:pt>
                <c:pt idx="12540">
                  <c:v>3.98064E-4</c:v>
                </c:pt>
                <c:pt idx="12541">
                  <c:v>1.2414749999999999E-3</c:v>
                </c:pt>
                <c:pt idx="12542">
                  <c:v>-1.840068E-3</c:v>
                </c:pt>
                <c:pt idx="12543" formatCode="0.00E+00">
                  <c:v>-1.4259E-5</c:v>
                </c:pt>
                <c:pt idx="12544">
                  <c:v>-1.0196020000000001E-3</c:v>
                </c:pt>
                <c:pt idx="12545">
                  <c:v>1.0994830000000001E-3</c:v>
                </c:pt>
                <c:pt idx="12546">
                  <c:v>7.8096899999999996E-4</c:v>
                </c:pt>
                <c:pt idx="12547">
                  <c:v>-6.8381099999999999E-4</c:v>
                </c:pt>
                <c:pt idx="12548">
                  <c:v>7.2793100000000002E-4</c:v>
                </c:pt>
                <c:pt idx="12549">
                  <c:v>-2.3993679999999998E-3</c:v>
                </c:pt>
                <c:pt idx="12550">
                  <c:v>1.108281E-3</c:v>
                </c:pt>
                <c:pt idx="12551">
                  <c:v>6.9942599999999995E-4</c:v>
                </c:pt>
                <c:pt idx="12552">
                  <c:v>7.4949299999999995E-4</c:v>
                </c:pt>
                <c:pt idx="12553">
                  <c:v>-1.2638949999999999E-3</c:v>
                </c:pt>
                <c:pt idx="12554">
                  <c:v>2.52775E-4</c:v>
                </c:pt>
                <c:pt idx="12555">
                  <c:v>9.1511499999999998E-4</c:v>
                </c:pt>
                <c:pt idx="12556">
                  <c:v>1.702612E-3</c:v>
                </c:pt>
                <c:pt idx="12557">
                  <c:v>7.7325500000000004E-4</c:v>
                </c:pt>
                <c:pt idx="12558">
                  <c:v>-2.6201449999999999E-3</c:v>
                </c:pt>
                <c:pt idx="12559">
                  <c:v>-1.9042500000000001E-4</c:v>
                </c:pt>
                <c:pt idx="12560">
                  <c:v>-9.6380700000000001E-4</c:v>
                </c:pt>
                <c:pt idx="12561">
                  <c:v>-1.852526E-3</c:v>
                </c:pt>
                <c:pt idx="12562">
                  <c:v>3.56566E-4</c:v>
                </c:pt>
                <c:pt idx="12563">
                  <c:v>7.8771400000000001E-4</c:v>
                </c:pt>
                <c:pt idx="12564">
                  <c:v>3.2530020000000001E-3</c:v>
                </c:pt>
                <c:pt idx="12565">
                  <c:v>-4.3203399999999998E-4</c:v>
                </c:pt>
                <c:pt idx="12566">
                  <c:v>6.3642699999999996E-4</c:v>
                </c:pt>
                <c:pt idx="12567">
                  <c:v>1.60774E-4</c:v>
                </c:pt>
                <c:pt idx="12568" formatCode="0.00E+00">
                  <c:v>7.84826E-5</c:v>
                </c:pt>
                <c:pt idx="12569">
                  <c:v>1.420946E-3</c:v>
                </c:pt>
                <c:pt idx="12570" formatCode="0.00E+00">
                  <c:v>-1.1834800000000001E-5</c:v>
                </c:pt>
                <c:pt idx="12571" formatCode="0.00E+00">
                  <c:v>-1.8884000000000001E-5</c:v>
                </c:pt>
                <c:pt idx="12572">
                  <c:v>-1.0615119999999999E-3</c:v>
                </c:pt>
                <c:pt idx="12573">
                  <c:v>1.619543E-3</c:v>
                </c:pt>
                <c:pt idx="12574">
                  <c:v>-7.5120299999999998E-4</c:v>
                </c:pt>
                <c:pt idx="12575">
                  <c:v>3.450654E-3</c:v>
                </c:pt>
                <c:pt idx="12576">
                  <c:v>3.0519500000000002E-4</c:v>
                </c:pt>
                <c:pt idx="12577">
                  <c:v>1.6786349999999999E-3</c:v>
                </c:pt>
                <c:pt idx="12578">
                  <c:v>1.4828930000000001E-3</c:v>
                </c:pt>
                <c:pt idx="12579">
                  <c:v>4.77193E-4</c:v>
                </c:pt>
                <c:pt idx="12580">
                  <c:v>7.1767700000000001E-4</c:v>
                </c:pt>
                <c:pt idx="12581">
                  <c:v>-1.3762400000000001E-4</c:v>
                </c:pt>
                <c:pt idx="12582">
                  <c:v>-1.0484260000000001E-3</c:v>
                </c:pt>
                <c:pt idx="12583">
                  <c:v>7.1682199999999999E-4</c:v>
                </c:pt>
                <c:pt idx="12584">
                  <c:v>4.1219389999999998E-3</c:v>
                </c:pt>
                <c:pt idx="12585">
                  <c:v>9.0504300000000002E-4</c:v>
                </c:pt>
                <c:pt idx="12586">
                  <c:v>1.237405E-3</c:v>
                </c:pt>
                <c:pt idx="12587">
                  <c:v>-2.2541839999999998E-3</c:v>
                </c:pt>
                <c:pt idx="12588">
                  <c:v>6.26025E-4</c:v>
                </c:pt>
                <c:pt idx="12589">
                  <c:v>2.4944860000000002E-3</c:v>
                </c:pt>
                <c:pt idx="12590">
                  <c:v>-7.4897799999999997E-4</c:v>
                </c:pt>
                <c:pt idx="12591">
                  <c:v>4.0300399999999999E-4</c:v>
                </c:pt>
                <c:pt idx="12592">
                  <c:v>1.0979E-4</c:v>
                </c:pt>
                <c:pt idx="12593">
                  <c:v>-1.783005E-3</c:v>
                </c:pt>
                <c:pt idx="12594" formatCode="0.00E+00">
                  <c:v>2.0487199999999999E-5</c:v>
                </c:pt>
                <c:pt idx="12595" formatCode="0.00E+00">
                  <c:v>5.8369199999999997E-5</c:v>
                </c:pt>
                <c:pt idx="12596">
                  <c:v>-1.753379E-3</c:v>
                </c:pt>
                <c:pt idx="12597">
                  <c:v>1.0834E-3</c:v>
                </c:pt>
                <c:pt idx="12598">
                  <c:v>-1.2481969999999999E-3</c:v>
                </c:pt>
                <c:pt idx="12599">
                  <c:v>2.2325489999999999E-3</c:v>
                </c:pt>
                <c:pt idx="12600">
                  <c:v>-5.1929500000000002E-4</c:v>
                </c:pt>
                <c:pt idx="12601">
                  <c:v>1.6101519999999999E-3</c:v>
                </c:pt>
                <c:pt idx="12602">
                  <c:v>3.3423099999999999E-4</c:v>
                </c:pt>
                <c:pt idx="12603">
                  <c:v>3.3881760000000001E-3</c:v>
                </c:pt>
                <c:pt idx="12604">
                  <c:v>-2.0549300000000001E-4</c:v>
                </c:pt>
                <c:pt idx="12605">
                  <c:v>-9.0674899999999999E-4</c:v>
                </c:pt>
                <c:pt idx="12606" formatCode="0.00E+00">
                  <c:v>-8.5163399999999998E-5</c:v>
                </c:pt>
                <c:pt idx="12607">
                  <c:v>1.24788E-4</c:v>
                </c:pt>
                <c:pt idx="12608">
                  <c:v>4.2865500000000001E-4</c:v>
                </c:pt>
                <c:pt idx="12609">
                  <c:v>-6.4964500000000002E-4</c:v>
                </c:pt>
                <c:pt idx="12610">
                  <c:v>-1.32192E-4</c:v>
                </c:pt>
                <c:pt idx="12611">
                  <c:v>-2.1230089999999999E-3</c:v>
                </c:pt>
                <c:pt idx="12612">
                  <c:v>-3.4881099999999998E-4</c:v>
                </c:pt>
                <c:pt idx="12613">
                  <c:v>6.4664099999999999E-4</c:v>
                </c:pt>
                <c:pt idx="12614">
                  <c:v>1.423751E-3</c:v>
                </c:pt>
                <c:pt idx="12615">
                  <c:v>-2.954899E-3</c:v>
                </c:pt>
                <c:pt idx="12616">
                  <c:v>1.1879150000000001E-3</c:v>
                </c:pt>
                <c:pt idx="12617">
                  <c:v>-2.1202450000000002E-3</c:v>
                </c:pt>
                <c:pt idx="12618">
                  <c:v>6.04169E-4</c:v>
                </c:pt>
                <c:pt idx="12619">
                  <c:v>-5.1985200000000001E-4</c:v>
                </c:pt>
                <c:pt idx="12620">
                  <c:v>6.8150000000000003E-4</c:v>
                </c:pt>
                <c:pt idx="12621">
                  <c:v>7.5137200000000004E-4</c:v>
                </c:pt>
                <c:pt idx="12622" formatCode="0.00E+00">
                  <c:v>4.90965E-5</c:v>
                </c:pt>
                <c:pt idx="12623">
                  <c:v>-1.309742E-3</c:v>
                </c:pt>
                <c:pt idx="12624" formatCode="0.00E+00">
                  <c:v>1.30506E-5</c:v>
                </c:pt>
                <c:pt idx="12625">
                  <c:v>7.2852099999999999E-4</c:v>
                </c:pt>
                <c:pt idx="12626">
                  <c:v>-1.1580620000000001E-3</c:v>
                </c:pt>
                <c:pt idx="12627">
                  <c:v>-1.1521529999999999E-3</c:v>
                </c:pt>
                <c:pt idx="12628">
                  <c:v>-1.3654730000000001E-3</c:v>
                </c:pt>
                <c:pt idx="12629">
                  <c:v>2.1276310000000001E-3</c:v>
                </c:pt>
                <c:pt idx="12630">
                  <c:v>1.1678280000000001E-3</c:v>
                </c:pt>
                <c:pt idx="12631">
                  <c:v>2.396619E-3</c:v>
                </c:pt>
                <c:pt idx="12632">
                  <c:v>2.6928599999999998E-4</c:v>
                </c:pt>
                <c:pt idx="12633">
                  <c:v>-5.2398400000000002E-4</c:v>
                </c:pt>
                <c:pt idx="12634">
                  <c:v>4.1158399999999999E-4</c:v>
                </c:pt>
                <c:pt idx="12635">
                  <c:v>-3.4989899999999998E-4</c:v>
                </c:pt>
                <c:pt idx="12636">
                  <c:v>-4.8279099999999999E-4</c:v>
                </c:pt>
                <c:pt idx="12637">
                  <c:v>1.067712E-3</c:v>
                </c:pt>
                <c:pt idx="12638">
                  <c:v>1.3606600000000001E-3</c:v>
                </c:pt>
                <c:pt idx="12639">
                  <c:v>-3.6598799999999998E-4</c:v>
                </c:pt>
                <c:pt idx="12640">
                  <c:v>-3.3429599999999999E-4</c:v>
                </c:pt>
                <c:pt idx="12641">
                  <c:v>-4.3965299999999997E-4</c:v>
                </c:pt>
                <c:pt idx="12642">
                  <c:v>-1.205844E-3</c:v>
                </c:pt>
                <c:pt idx="12643">
                  <c:v>5.6000199999999998E-4</c:v>
                </c:pt>
                <c:pt idx="12644">
                  <c:v>1.848174E-3</c:v>
                </c:pt>
                <c:pt idx="12645">
                  <c:v>-8.5906800000000005E-4</c:v>
                </c:pt>
                <c:pt idx="12646">
                  <c:v>-7.2351299999999996E-4</c:v>
                </c:pt>
                <c:pt idx="12647">
                  <c:v>5.0224299999999998E-4</c:v>
                </c:pt>
                <c:pt idx="12648">
                  <c:v>-8.2933699999999998E-4</c:v>
                </c:pt>
                <c:pt idx="12649">
                  <c:v>1.148378E-3</c:v>
                </c:pt>
                <c:pt idx="12650">
                  <c:v>3.31587E-4</c:v>
                </c:pt>
                <c:pt idx="12651">
                  <c:v>1.190738E-3</c:v>
                </c:pt>
                <c:pt idx="12652" formatCode="0.00E+00">
                  <c:v>3.5191899999999998E-5</c:v>
                </c:pt>
                <c:pt idx="12653" formatCode="0.00E+00">
                  <c:v>-3.6525500000000001E-5</c:v>
                </c:pt>
                <c:pt idx="12654">
                  <c:v>-1.002188E-3</c:v>
                </c:pt>
                <c:pt idx="12655">
                  <c:v>2.6408080000000001E-3</c:v>
                </c:pt>
                <c:pt idx="12656">
                  <c:v>8.5542500000000004E-4</c:v>
                </c:pt>
                <c:pt idx="12657">
                  <c:v>1.4690829999999999E-3</c:v>
                </c:pt>
                <c:pt idx="12658">
                  <c:v>2.3503230000000001E-3</c:v>
                </c:pt>
                <c:pt idx="12659">
                  <c:v>1.4712729999999999E-3</c:v>
                </c:pt>
                <c:pt idx="12660">
                  <c:v>8.7499099999999998E-4</c:v>
                </c:pt>
                <c:pt idx="12661">
                  <c:v>2.3007599999999998E-3</c:v>
                </c:pt>
                <c:pt idx="12662">
                  <c:v>1.9569460000000002E-3</c:v>
                </c:pt>
                <c:pt idx="12663">
                  <c:v>4.2181500000000003E-4</c:v>
                </c:pt>
                <c:pt idx="12664">
                  <c:v>1.433017E-3</c:v>
                </c:pt>
                <c:pt idx="12665">
                  <c:v>3.2398300000000002E-4</c:v>
                </c:pt>
                <c:pt idx="12666">
                  <c:v>3.4156099999999999E-4</c:v>
                </c:pt>
                <c:pt idx="12667">
                  <c:v>-4.8314199999999999E-4</c:v>
                </c:pt>
                <c:pt idx="12668">
                  <c:v>-3.7608299999999998E-4</c:v>
                </c:pt>
                <c:pt idx="12669">
                  <c:v>1.51378E-4</c:v>
                </c:pt>
                <c:pt idx="12670">
                  <c:v>1.7476049999999999E-3</c:v>
                </c:pt>
                <c:pt idx="12671">
                  <c:v>-2.257523E-3</c:v>
                </c:pt>
                <c:pt idx="12672">
                  <c:v>1.547016E-3</c:v>
                </c:pt>
                <c:pt idx="12673">
                  <c:v>1.8853699999999999E-4</c:v>
                </c:pt>
                <c:pt idx="12674">
                  <c:v>2.5967200000000002E-4</c:v>
                </c:pt>
                <c:pt idx="12675">
                  <c:v>-1.1717769999999999E-3</c:v>
                </c:pt>
                <c:pt idx="12676">
                  <c:v>2.3277860000000001E-3</c:v>
                </c:pt>
                <c:pt idx="12677">
                  <c:v>1.3325629999999999E-3</c:v>
                </c:pt>
                <c:pt idx="12678">
                  <c:v>8.0371999999999996E-4</c:v>
                </c:pt>
                <c:pt idx="12679">
                  <c:v>8.6710300000000004E-4</c:v>
                </c:pt>
                <c:pt idx="12680">
                  <c:v>5.5560199999999998E-4</c:v>
                </c:pt>
                <c:pt idx="12681">
                  <c:v>-1.6606800000000001E-3</c:v>
                </c:pt>
                <c:pt idx="12682">
                  <c:v>1.746025E-3</c:v>
                </c:pt>
                <c:pt idx="12683">
                  <c:v>-2.3712220000000001E-3</c:v>
                </c:pt>
                <c:pt idx="12684">
                  <c:v>1.78418E-3</c:v>
                </c:pt>
                <c:pt idx="12685">
                  <c:v>1.4217240000000001E-3</c:v>
                </c:pt>
                <c:pt idx="12686">
                  <c:v>7.8682399999999999E-4</c:v>
                </c:pt>
                <c:pt idx="12687">
                  <c:v>1.4837730000000001E-3</c:v>
                </c:pt>
                <c:pt idx="12688">
                  <c:v>3.0972399999999999E-4</c:v>
                </c:pt>
                <c:pt idx="12689" formatCode="0.00E+00">
                  <c:v>9.4807200000000003E-5</c:v>
                </c:pt>
                <c:pt idx="12690">
                  <c:v>-1.1092859999999999E-3</c:v>
                </c:pt>
                <c:pt idx="12691" formatCode="0.00E+00">
                  <c:v>7.9815300000000001E-5</c:v>
                </c:pt>
                <c:pt idx="12692">
                  <c:v>-1.376169E-3</c:v>
                </c:pt>
                <c:pt idx="12693">
                  <c:v>1.857708E-3</c:v>
                </c:pt>
                <c:pt idx="12694">
                  <c:v>2.0755489999999999E-3</c:v>
                </c:pt>
                <c:pt idx="12695">
                  <c:v>4.29715E-4</c:v>
                </c:pt>
                <c:pt idx="12696">
                  <c:v>1.2767919999999999E-3</c:v>
                </c:pt>
                <c:pt idx="12697">
                  <c:v>-1.8905059999999999E-3</c:v>
                </c:pt>
                <c:pt idx="12698">
                  <c:v>-9.0803100000000001E-4</c:v>
                </c:pt>
                <c:pt idx="12699">
                  <c:v>2.3221180000000002E-3</c:v>
                </c:pt>
                <c:pt idx="12700">
                  <c:v>1.6982E-4</c:v>
                </c:pt>
                <c:pt idx="12701">
                  <c:v>1.7765050000000001E-3</c:v>
                </c:pt>
                <c:pt idx="12702">
                  <c:v>-2.26254E-3</c:v>
                </c:pt>
                <c:pt idx="12703">
                  <c:v>-1.9789130000000001E-3</c:v>
                </c:pt>
                <c:pt idx="12704">
                  <c:v>-1.9864489999999999E-3</c:v>
                </c:pt>
                <c:pt idx="12705">
                  <c:v>-1.9014699999999999E-4</c:v>
                </c:pt>
                <c:pt idx="12706">
                  <c:v>1.9190030000000001E-3</c:v>
                </c:pt>
                <c:pt idx="12707">
                  <c:v>4.1431699999999998E-4</c:v>
                </c:pt>
                <c:pt idx="12708">
                  <c:v>1.80834E-4</c:v>
                </c:pt>
                <c:pt idx="12709">
                  <c:v>-9.2064999999999996E-4</c:v>
                </c:pt>
                <c:pt idx="12710">
                  <c:v>-6.8236200000000005E-4</c:v>
                </c:pt>
                <c:pt idx="12711">
                  <c:v>-7.3163000000000004E-4</c:v>
                </c:pt>
                <c:pt idx="12712">
                  <c:v>4.6107600000000002E-3</c:v>
                </c:pt>
                <c:pt idx="12713">
                  <c:v>3.9923699999999999E-4</c:v>
                </c:pt>
                <c:pt idx="12714">
                  <c:v>9.9183600000000006E-4</c:v>
                </c:pt>
                <c:pt idx="12715" formatCode="0.00E+00">
                  <c:v>-6.5172099999999999E-5</c:v>
                </c:pt>
                <c:pt idx="12716">
                  <c:v>2.8310729999999999E-3</c:v>
                </c:pt>
                <c:pt idx="12717">
                  <c:v>4.9228499999999997E-4</c:v>
                </c:pt>
                <c:pt idx="12718">
                  <c:v>1.6959500000000001E-3</c:v>
                </c:pt>
                <c:pt idx="12719">
                  <c:v>-8.3511900000000005E-4</c:v>
                </c:pt>
                <c:pt idx="12720">
                  <c:v>-1.8102099999999999E-4</c:v>
                </c:pt>
                <c:pt idx="12721">
                  <c:v>7.0368099999999995E-4</c:v>
                </c:pt>
                <c:pt idx="12722">
                  <c:v>-1.379045E-3</c:v>
                </c:pt>
                <c:pt idx="12723">
                  <c:v>1.853766E-3</c:v>
                </c:pt>
                <c:pt idx="12724">
                  <c:v>-1.1253249999999999E-3</c:v>
                </c:pt>
                <c:pt idx="12725">
                  <c:v>1.444093E-3</c:v>
                </c:pt>
                <c:pt idx="12726">
                  <c:v>7.2678200000000004E-4</c:v>
                </c:pt>
                <c:pt idx="12727">
                  <c:v>-3.383807E-3</c:v>
                </c:pt>
                <c:pt idx="12728">
                  <c:v>2.9278300000000002E-3</c:v>
                </c:pt>
                <c:pt idx="12729">
                  <c:v>1.0023639999999999E-3</c:v>
                </c:pt>
                <c:pt idx="12730">
                  <c:v>2.5380200000000002E-4</c:v>
                </c:pt>
                <c:pt idx="12731">
                  <c:v>-1.368862E-3</c:v>
                </c:pt>
                <c:pt idx="12732">
                  <c:v>3.3598500000000002E-4</c:v>
                </c:pt>
                <c:pt idx="12733">
                  <c:v>-1.2589820000000001E-3</c:v>
                </c:pt>
                <c:pt idx="12734">
                  <c:v>3.20322E-4</c:v>
                </c:pt>
                <c:pt idx="12735">
                  <c:v>3.6399799999999998E-4</c:v>
                </c:pt>
                <c:pt idx="12736">
                  <c:v>-2.0686010000000002E-3</c:v>
                </c:pt>
                <c:pt idx="12737">
                  <c:v>-8.3289400000000004E-4</c:v>
                </c:pt>
                <c:pt idx="12738">
                  <c:v>-1.9222999999999999E-4</c:v>
                </c:pt>
                <c:pt idx="12739">
                  <c:v>-1.5051680000000001E-3</c:v>
                </c:pt>
                <c:pt idx="12740">
                  <c:v>1.6098040000000001E-3</c:v>
                </c:pt>
                <c:pt idx="12741">
                  <c:v>-2.3356689999999999E-3</c:v>
                </c:pt>
                <c:pt idx="12742">
                  <c:v>-8.64952E-4</c:v>
                </c:pt>
                <c:pt idx="12743">
                  <c:v>-1.07481E-3</c:v>
                </c:pt>
                <c:pt idx="12744">
                  <c:v>1.5979449999999999E-3</c:v>
                </c:pt>
                <c:pt idx="12745">
                  <c:v>1.0151500000000001E-4</c:v>
                </c:pt>
                <c:pt idx="12746" formatCode="0.00E+00">
                  <c:v>1.13063E-6</c:v>
                </c:pt>
                <c:pt idx="12747">
                  <c:v>4.3069899999999999E-4</c:v>
                </c:pt>
                <c:pt idx="12748">
                  <c:v>1.60672E-4</c:v>
                </c:pt>
                <c:pt idx="12749">
                  <c:v>-8.9873299999999998E-4</c:v>
                </c:pt>
                <c:pt idx="12750">
                  <c:v>1.404347E-3</c:v>
                </c:pt>
                <c:pt idx="12751">
                  <c:v>4.5492999999999998E-4</c:v>
                </c:pt>
                <c:pt idx="12752">
                  <c:v>-1.2184260000000001E-3</c:v>
                </c:pt>
                <c:pt idx="12753">
                  <c:v>-1.4128369999999999E-3</c:v>
                </c:pt>
                <c:pt idx="12754">
                  <c:v>-2.5012609999999998E-3</c:v>
                </c:pt>
                <c:pt idx="12755">
                  <c:v>-1.142517E-3</c:v>
                </c:pt>
                <c:pt idx="12756">
                  <c:v>-1.9114030000000001E-3</c:v>
                </c:pt>
                <c:pt idx="12757" formatCode="0.00E+00">
                  <c:v>6.7059900000000005E-5</c:v>
                </c:pt>
                <c:pt idx="12758">
                  <c:v>-5.1389199999999995E-4</c:v>
                </c:pt>
                <c:pt idx="12759">
                  <c:v>-2.2145870000000001E-3</c:v>
                </c:pt>
                <c:pt idx="12760">
                  <c:v>-9.0401200000000004E-4</c:v>
                </c:pt>
                <c:pt idx="12761">
                  <c:v>-1.965016E-3</c:v>
                </c:pt>
                <c:pt idx="12762">
                  <c:v>8.8115700000000003E-4</c:v>
                </c:pt>
                <c:pt idx="12763">
                  <c:v>-3.8411100000000002E-4</c:v>
                </c:pt>
                <c:pt idx="12764">
                  <c:v>-1.711169E-3</c:v>
                </c:pt>
                <c:pt idx="12765">
                  <c:v>-2.2648400000000002E-3</c:v>
                </c:pt>
                <c:pt idx="12766">
                  <c:v>9.7574100000000002E-4</c:v>
                </c:pt>
                <c:pt idx="12767">
                  <c:v>-7.3720399999999998E-4</c:v>
                </c:pt>
                <c:pt idx="12768">
                  <c:v>-1.57188E-4</c:v>
                </c:pt>
                <c:pt idx="12769">
                  <c:v>-2.3718720000000001E-3</c:v>
                </c:pt>
                <c:pt idx="12770">
                  <c:v>-1.2387699999999999E-3</c:v>
                </c:pt>
                <c:pt idx="12771">
                  <c:v>3.95079E-4</c:v>
                </c:pt>
                <c:pt idx="12772">
                  <c:v>1.938104E-3</c:v>
                </c:pt>
                <c:pt idx="12773">
                  <c:v>-1.5096249999999999E-3</c:v>
                </c:pt>
                <c:pt idx="12774">
                  <c:v>-1.5026500000000001E-4</c:v>
                </c:pt>
                <c:pt idx="12775">
                  <c:v>1.061207E-3</c:v>
                </c:pt>
                <c:pt idx="12776">
                  <c:v>1.1408000000000001E-4</c:v>
                </c:pt>
                <c:pt idx="12777">
                  <c:v>8.0383799999999997E-4</c:v>
                </c:pt>
                <c:pt idx="12778">
                  <c:v>2.4560010000000002E-3</c:v>
                </c:pt>
                <c:pt idx="12779">
                  <c:v>-2.2857569999999998E-3</c:v>
                </c:pt>
                <c:pt idx="12780">
                  <c:v>3.9248899999999999E-4</c:v>
                </c:pt>
                <c:pt idx="12781">
                  <c:v>-9.8010400000000009E-4</c:v>
                </c:pt>
                <c:pt idx="12782">
                  <c:v>-1.7130199999999999E-4</c:v>
                </c:pt>
                <c:pt idx="12783">
                  <c:v>1.401294E-3</c:v>
                </c:pt>
                <c:pt idx="12784">
                  <c:v>5.4695199999999996E-4</c:v>
                </c:pt>
                <c:pt idx="12785" formatCode="0.00E+00">
                  <c:v>-5.4922E-5</c:v>
                </c:pt>
                <c:pt idx="12786" formatCode="0.00E+00">
                  <c:v>-6.0571400000000001E-5</c:v>
                </c:pt>
                <c:pt idx="12787" formatCode="0.00E+00">
                  <c:v>4.2493000000000001E-5</c:v>
                </c:pt>
                <c:pt idx="12788">
                  <c:v>-2.417209E-3</c:v>
                </c:pt>
                <c:pt idx="12789">
                  <c:v>6.2358800000000001E-4</c:v>
                </c:pt>
                <c:pt idx="12790">
                  <c:v>-2.3162200000000001E-4</c:v>
                </c:pt>
                <c:pt idx="12791">
                  <c:v>-1.488634E-3</c:v>
                </c:pt>
                <c:pt idx="12792">
                  <c:v>-6.8827000000000005E-4</c:v>
                </c:pt>
                <c:pt idx="12793">
                  <c:v>2.4942900000000001E-4</c:v>
                </c:pt>
                <c:pt idx="12794">
                  <c:v>-9.2715699999999996E-4</c:v>
                </c:pt>
                <c:pt idx="12795">
                  <c:v>-2.4405600000000001E-4</c:v>
                </c:pt>
                <c:pt idx="12796">
                  <c:v>2.024648E-3</c:v>
                </c:pt>
                <c:pt idx="12797">
                  <c:v>-4.3984200000000002E-4</c:v>
                </c:pt>
                <c:pt idx="12798">
                  <c:v>8.9522199999999999E-4</c:v>
                </c:pt>
                <c:pt idx="12799">
                  <c:v>-2.3983089999999999E-3</c:v>
                </c:pt>
                <c:pt idx="12800">
                  <c:v>-9.4196799999999995E-4</c:v>
                </c:pt>
                <c:pt idx="12801">
                  <c:v>1.226644E-3</c:v>
                </c:pt>
                <c:pt idx="12802">
                  <c:v>-2.5861909999999998E-3</c:v>
                </c:pt>
                <c:pt idx="12803">
                  <c:v>6.3170700000000002E-4</c:v>
                </c:pt>
                <c:pt idx="12804">
                  <c:v>-2.43179E-4</c:v>
                </c:pt>
                <c:pt idx="12805">
                  <c:v>-5.3293100000000005E-4</c:v>
                </c:pt>
                <c:pt idx="12806">
                  <c:v>-5.9189500000000005E-4</c:v>
                </c:pt>
                <c:pt idx="12807" formatCode="0.00E+00">
                  <c:v>-9.2019299999999995E-5</c:v>
                </c:pt>
                <c:pt idx="12808">
                  <c:v>-2.39726E-4</c:v>
                </c:pt>
                <c:pt idx="12809">
                  <c:v>-8.4639399999999999E-4</c:v>
                </c:pt>
                <c:pt idx="12810">
                  <c:v>-3.1902599999999998E-4</c:v>
                </c:pt>
                <c:pt idx="12811">
                  <c:v>-8.1703699999999995E-4</c:v>
                </c:pt>
                <c:pt idx="12812">
                  <c:v>8.2358099999999999E-4</c:v>
                </c:pt>
                <c:pt idx="12813">
                  <c:v>-3.50592E-3</c:v>
                </c:pt>
                <c:pt idx="12814">
                  <c:v>-6.0209399999999996E-4</c:v>
                </c:pt>
                <c:pt idx="12815">
                  <c:v>-7.6214999999999996E-4</c:v>
                </c:pt>
                <c:pt idx="12816">
                  <c:v>-9.5660600000000004E-4</c:v>
                </c:pt>
                <c:pt idx="12817">
                  <c:v>1.086039E-3</c:v>
                </c:pt>
                <c:pt idx="12818">
                  <c:v>1.2205950000000001E-3</c:v>
                </c:pt>
                <c:pt idx="12819">
                  <c:v>1.034706E-3</c:v>
                </c:pt>
                <c:pt idx="12820">
                  <c:v>2.6554859999999999E-3</c:v>
                </c:pt>
                <c:pt idx="12821">
                  <c:v>-2.981095E-3</c:v>
                </c:pt>
                <c:pt idx="12822">
                  <c:v>1.5248E-4</c:v>
                </c:pt>
                <c:pt idx="12823">
                  <c:v>1.411357E-3</c:v>
                </c:pt>
                <c:pt idx="12824">
                  <c:v>-4.5710299999999999E-4</c:v>
                </c:pt>
                <c:pt idx="12825">
                  <c:v>-8.1636299999999996E-4</c:v>
                </c:pt>
                <c:pt idx="12826">
                  <c:v>-3.9985999999999998E-4</c:v>
                </c:pt>
                <c:pt idx="12827">
                  <c:v>-4.3368200000000001E-4</c:v>
                </c:pt>
                <c:pt idx="12828">
                  <c:v>5.4402200000000002E-4</c:v>
                </c:pt>
                <c:pt idx="12829">
                  <c:v>8.1140400000000005E-4</c:v>
                </c:pt>
                <c:pt idx="12830">
                  <c:v>-9.39065E-4</c:v>
                </c:pt>
                <c:pt idx="12831">
                  <c:v>-1.249324E-3</c:v>
                </c:pt>
                <c:pt idx="12832">
                  <c:v>-5.6355399999999996E-4</c:v>
                </c:pt>
                <c:pt idx="12833" formatCode="0.00E+00">
                  <c:v>9.1849399999999995E-5</c:v>
                </c:pt>
                <c:pt idx="12834">
                  <c:v>-7.7786499999999998E-4</c:v>
                </c:pt>
                <c:pt idx="12835">
                  <c:v>-8.7853200000000001E-4</c:v>
                </c:pt>
                <c:pt idx="12836">
                  <c:v>1.5466699999999999E-4</c:v>
                </c:pt>
                <c:pt idx="12837">
                  <c:v>1.267069E-3</c:v>
                </c:pt>
                <c:pt idx="12838">
                  <c:v>1.462931E-3</c:v>
                </c:pt>
                <c:pt idx="12839">
                  <c:v>2.2277909999999998E-3</c:v>
                </c:pt>
                <c:pt idx="12840">
                  <c:v>-9.1481699999999995E-4</c:v>
                </c:pt>
                <c:pt idx="12841" formatCode="0.00E+00">
                  <c:v>-9.7759100000000004E-5</c:v>
                </c:pt>
                <c:pt idx="12842">
                  <c:v>-5.2921999999999995E-4</c:v>
                </c:pt>
                <c:pt idx="12843">
                  <c:v>-1.3265709999999999E-3</c:v>
                </c:pt>
                <c:pt idx="12844">
                  <c:v>-1.0602630000000001E-3</c:v>
                </c:pt>
                <c:pt idx="12845">
                  <c:v>1.3906439999999999E-3</c:v>
                </c:pt>
                <c:pt idx="12846">
                  <c:v>-2.4376110000000001E-3</c:v>
                </c:pt>
                <c:pt idx="12847">
                  <c:v>5.8480999999999995E-4</c:v>
                </c:pt>
                <c:pt idx="12848">
                  <c:v>1.998807E-3</c:v>
                </c:pt>
                <c:pt idx="12849">
                  <c:v>1.6347530000000001E-3</c:v>
                </c:pt>
                <c:pt idx="12850">
                  <c:v>-6.4169200000000002E-4</c:v>
                </c:pt>
                <c:pt idx="12851">
                  <c:v>1.4169320000000001E-3</c:v>
                </c:pt>
                <c:pt idx="12852">
                  <c:v>-6.2255299999999997E-4</c:v>
                </c:pt>
                <c:pt idx="12853">
                  <c:v>-1.0824809999999999E-3</c:v>
                </c:pt>
                <c:pt idx="12854">
                  <c:v>1.6188610000000001E-3</c:v>
                </c:pt>
                <c:pt idx="12855">
                  <c:v>-2.0610950000000002E-3</c:v>
                </c:pt>
                <c:pt idx="12856">
                  <c:v>9.6571099999999996E-4</c:v>
                </c:pt>
                <c:pt idx="12857">
                  <c:v>4.26155E-4</c:v>
                </c:pt>
                <c:pt idx="12858">
                  <c:v>3.1709860000000002E-3</c:v>
                </c:pt>
                <c:pt idx="12859">
                  <c:v>2.962194E-3</c:v>
                </c:pt>
                <c:pt idx="12860" formatCode="0.00E+00">
                  <c:v>4.3624100000000001E-5</c:v>
                </c:pt>
                <c:pt idx="12861">
                  <c:v>-1.324974E-3</c:v>
                </c:pt>
                <c:pt idx="12862">
                  <c:v>-1.906696E-3</c:v>
                </c:pt>
                <c:pt idx="12863" formatCode="0.00E+00">
                  <c:v>6.5108800000000002E-5</c:v>
                </c:pt>
                <c:pt idx="12864">
                  <c:v>2.1718900000000001E-4</c:v>
                </c:pt>
                <c:pt idx="12865">
                  <c:v>1.9985770000000001E-3</c:v>
                </c:pt>
                <c:pt idx="12866">
                  <c:v>1.1142229999999999E-3</c:v>
                </c:pt>
                <c:pt idx="12867">
                  <c:v>-5.5770899999999998E-4</c:v>
                </c:pt>
                <c:pt idx="12868">
                  <c:v>-2.435806E-3</c:v>
                </c:pt>
                <c:pt idx="12869">
                  <c:v>-1.5380540000000001E-3</c:v>
                </c:pt>
                <c:pt idx="12870">
                  <c:v>3.6556700000000002E-4</c:v>
                </c:pt>
                <c:pt idx="12871">
                  <c:v>4.6703400000000001E-4</c:v>
                </c:pt>
                <c:pt idx="12872">
                  <c:v>4.3977399999999998E-4</c:v>
                </c:pt>
                <c:pt idx="12873" formatCode="0.00E+00">
                  <c:v>-7.6346600000000005E-5</c:v>
                </c:pt>
                <c:pt idx="12874">
                  <c:v>1.709447E-3</c:v>
                </c:pt>
                <c:pt idx="12875">
                  <c:v>-2.527376E-3</c:v>
                </c:pt>
                <c:pt idx="12876">
                  <c:v>-6.6332999999999995E-4</c:v>
                </c:pt>
                <c:pt idx="12877">
                  <c:v>1.3556130000000001E-3</c:v>
                </c:pt>
                <c:pt idx="12878">
                  <c:v>-9.7521000000000001E-4</c:v>
                </c:pt>
                <c:pt idx="12879">
                  <c:v>-2.4655150000000002E-3</c:v>
                </c:pt>
                <c:pt idx="12880">
                  <c:v>-1.1418419999999999E-3</c:v>
                </c:pt>
                <c:pt idx="12881">
                  <c:v>5.7350100000000002E-4</c:v>
                </c:pt>
                <c:pt idx="12882">
                  <c:v>-9.6403600000000004E-4</c:v>
                </c:pt>
                <c:pt idx="12883">
                  <c:v>1.490599E-3</c:v>
                </c:pt>
                <c:pt idx="12884">
                  <c:v>1.8202100000000001E-4</c:v>
                </c:pt>
                <c:pt idx="12885">
                  <c:v>-1.805762E-3</c:v>
                </c:pt>
                <c:pt idx="12886">
                  <c:v>2.6351100000000002E-4</c:v>
                </c:pt>
                <c:pt idx="12887">
                  <c:v>1.6872370000000001E-3</c:v>
                </c:pt>
                <c:pt idx="12888">
                  <c:v>1.8949889999999999E-3</c:v>
                </c:pt>
                <c:pt idx="12889">
                  <c:v>-1.238753E-3</c:v>
                </c:pt>
                <c:pt idx="12890">
                  <c:v>-2.5590900000000002E-4</c:v>
                </c:pt>
                <c:pt idx="12891">
                  <c:v>2.30917E-4</c:v>
                </c:pt>
                <c:pt idx="12892">
                  <c:v>-5.2851999999999999E-4</c:v>
                </c:pt>
                <c:pt idx="12893">
                  <c:v>1.057393E-3</c:v>
                </c:pt>
                <c:pt idx="12894">
                  <c:v>1.1183510000000001E-3</c:v>
                </c:pt>
                <c:pt idx="12895">
                  <c:v>1.837139E-3</c:v>
                </c:pt>
                <c:pt idx="12896">
                  <c:v>-5.7916300000000005E-4</c:v>
                </c:pt>
                <c:pt idx="12897">
                  <c:v>7.4496000000000002E-4</c:v>
                </c:pt>
                <c:pt idx="12898">
                  <c:v>1.3587339999999999E-3</c:v>
                </c:pt>
                <c:pt idx="12899">
                  <c:v>-1.702304E-3</c:v>
                </c:pt>
                <c:pt idx="12900">
                  <c:v>8.4361799999999997E-4</c:v>
                </c:pt>
                <c:pt idx="12901">
                  <c:v>-5.8250499999999998E-4</c:v>
                </c:pt>
                <c:pt idx="12902" formatCode="0.00E+00">
                  <c:v>6.0319399999999997E-5</c:v>
                </c:pt>
                <c:pt idx="12903">
                  <c:v>1.3088100000000001E-3</c:v>
                </c:pt>
                <c:pt idx="12904" formatCode="0.00E+00">
                  <c:v>3.8331399999999997E-5</c:v>
                </c:pt>
                <c:pt idx="12905" formatCode="0.00E+00">
                  <c:v>-8.63043E-5</c:v>
                </c:pt>
                <c:pt idx="12906">
                  <c:v>-1.7314979999999999E-3</c:v>
                </c:pt>
                <c:pt idx="12907">
                  <c:v>2.4310220000000001E-3</c:v>
                </c:pt>
                <c:pt idx="12908">
                  <c:v>-2.9327900000000002E-4</c:v>
                </c:pt>
                <c:pt idx="12909">
                  <c:v>-6.4987599999999997E-4</c:v>
                </c:pt>
                <c:pt idx="12910">
                  <c:v>1.2446180000000001E-3</c:v>
                </c:pt>
                <c:pt idx="12911">
                  <c:v>1.0310320000000001E-3</c:v>
                </c:pt>
                <c:pt idx="12912">
                  <c:v>-2.79003E-4</c:v>
                </c:pt>
                <c:pt idx="12913">
                  <c:v>-4.5370600000000001E-4</c:v>
                </c:pt>
                <c:pt idx="12914">
                  <c:v>-6.3265700000000001E-4</c:v>
                </c:pt>
                <c:pt idx="12915">
                  <c:v>-8.7606999999999995E-4</c:v>
                </c:pt>
                <c:pt idx="12916">
                  <c:v>2.47731E-4</c:v>
                </c:pt>
                <c:pt idx="12917">
                  <c:v>5.3455400000000002E-4</c:v>
                </c:pt>
                <c:pt idx="12918">
                  <c:v>-8.6454299999999995E-4</c:v>
                </c:pt>
                <c:pt idx="12919">
                  <c:v>6.4254000000000004E-4</c:v>
                </c:pt>
                <c:pt idx="12920">
                  <c:v>-7.55625E-4</c:v>
                </c:pt>
                <c:pt idx="12921">
                  <c:v>-1.06029E-3</c:v>
                </c:pt>
                <c:pt idx="12922">
                  <c:v>7.7625299999999997E-4</c:v>
                </c:pt>
                <c:pt idx="12923">
                  <c:v>-3.2030420000000001E-3</c:v>
                </c:pt>
                <c:pt idx="12924">
                  <c:v>-3.1802499999999999E-4</c:v>
                </c:pt>
                <c:pt idx="12925">
                  <c:v>-1.1691710000000001E-3</c:v>
                </c:pt>
                <c:pt idx="12926">
                  <c:v>-1.5866319999999999E-3</c:v>
                </c:pt>
                <c:pt idx="12927">
                  <c:v>-2.0348419999999998E-3</c:v>
                </c:pt>
                <c:pt idx="12928" formatCode="0.00E+00">
                  <c:v>-7.6012200000000004E-5</c:v>
                </c:pt>
                <c:pt idx="12929">
                  <c:v>1.69531E-4</c:v>
                </c:pt>
                <c:pt idx="12930">
                  <c:v>5.0819999999999999E-4</c:v>
                </c:pt>
                <c:pt idx="12931">
                  <c:v>3.17251E-4</c:v>
                </c:pt>
                <c:pt idx="12932">
                  <c:v>-3.68155E-4</c:v>
                </c:pt>
                <c:pt idx="12933">
                  <c:v>1.0007099999999999E-3</c:v>
                </c:pt>
                <c:pt idx="12934">
                  <c:v>-7.2933899999999996E-4</c:v>
                </c:pt>
                <c:pt idx="12935">
                  <c:v>1.48706E-4</c:v>
                </c:pt>
                <c:pt idx="12936">
                  <c:v>-5.3986799999999999E-4</c:v>
                </c:pt>
                <c:pt idx="12937">
                  <c:v>1.11542E-4</c:v>
                </c:pt>
                <c:pt idx="12938">
                  <c:v>7.9450400000000002E-4</c:v>
                </c:pt>
                <c:pt idx="12939">
                  <c:v>1.06588E-3</c:v>
                </c:pt>
                <c:pt idx="12940" formatCode="0.00E+00">
                  <c:v>-4.1217999999999997E-5</c:v>
                </c:pt>
                <c:pt idx="12941">
                  <c:v>1.6600090000000001E-3</c:v>
                </c:pt>
                <c:pt idx="12942">
                  <c:v>7.5057699999999999E-4</c:v>
                </c:pt>
                <c:pt idx="12943" formatCode="0.00E+00">
                  <c:v>8.1058100000000002E-5</c:v>
                </c:pt>
                <c:pt idx="12944">
                  <c:v>1.7800680000000001E-3</c:v>
                </c:pt>
                <c:pt idx="12945" formatCode="0.00E+00">
                  <c:v>6.1364799999999999E-6</c:v>
                </c:pt>
                <c:pt idx="12946">
                  <c:v>-1.306081E-3</c:v>
                </c:pt>
                <c:pt idx="12947">
                  <c:v>2.5112939999999999E-3</c:v>
                </c:pt>
                <c:pt idx="12948">
                  <c:v>1.8706699999999999E-4</c:v>
                </c:pt>
                <c:pt idx="12949">
                  <c:v>2.1293100000000001E-3</c:v>
                </c:pt>
                <c:pt idx="12950">
                  <c:v>9.1512099999999997E-4</c:v>
                </c:pt>
                <c:pt idx="12951">
                  <c:v>6.0992299999999995E-4</c:v>
                </c:pt>
                <c:pt idx="12952">
                  <c:v>-1.3355050000000001E-3</c:v>
                </c:pt>
                <c:pt idx="12953">
                  <c:v>2.04601E-4</c:v>
                </c:pt>
                <c:pt idx="12954">
                  <c:v>2.6465199999999999E-4</c:v>
                </c:pt>
                <c:pt idx="12955">
                  <c:v>-2.8529100000000002E-4</c:v>
                </c:pt>
                <c:pt idx="12956">
                  <c:v>-2.1897430000000001E-3</c:v>
                </c:pt>
                <c:pt idx="12957">
                  <c:v>-2.0909399999999999E-3</c:v>
                </c:pt>
                <c:pt idx="12958">
                  <c:v>-5.6196200000000005E-4</c:v>
                </c:pt>
                <c:pt idx="12959">
                  <c:v>-1.2354759999999999E-3</c:v>
                </c:pt>
                <c:pt idx="12960">
                  <c:v>1.4649520000000001E-3</c:v>
                </c:pt>
                <c:pt idx="12961">
                  <c:v>-8.59189E-4</c:v>
                </c:pt>
                <c:pt idx="12962">
                  <c:v>1.646523E-3</c:v>
                </c:pt>
                <c:pt idx="12963">
                  <c:v>-3.4046199999999998E-4</c:v>
                </c:pt>
                <c:pt idx="12964">
                  <c:v>9.2758999999999995E-4</c:v>
                </c:pt>
                <c:pt idx="12965">
                  <c:v>-7.8855099999999997E-4</c:v>
                </c:pt>
                <c:pt idx="12966">
                  <c:v>-1.979621E-3</c:v>
                </c:pt>
                <c:pt idx="12967">
                  <c:v>-1.0443189999999999E-3</c:v>
                </c:pt>
                <c:pt idx="12968">
                  <c:v>-1.434275E-3</c:v>
                </c:pt>
                <c:pt idx="12969">
                  <c:v>4.4511799999999999E-4</c:v>
                </c:pt>
                <c:pt idx="12970">
                  <c:v>-1.800283E-3</c:v>
                </c:pt>
                <c:pt idx="12971">
                  <c:v>3.0867399999999999E-4</c:v>
                </c:pt>
                <c:pt idx="12972">
                  <c:v>-1.1527709999999999E-3</c:v>
                </c:pt>
                <c:pt idx="12973">
                  <c:v>-1.0877899999999999E-3</c:v>
                </c:pt>
                <c:pt idx="12974">
                  <c:v>3.4697880000000001E-3</c:v>
                </c:pt>
                <c:pt idx="12975">
                  <c:v>7.2060699999999995E-4</c:v>
                </c:pt>
                <c:pt idx="12976">
                  <c:v>2.5281700000000002E-4</c:v>
                </c:pt>
                <c:pt idx="12977">
                  <c:v>-6.1510700000000005E-4</c:v>
                </c:pt>
                <c:pt idx="12978">
                  <c:v>2.4218239999999999E-3</c:v>
                </c:pt>
                <c:pt idx="12979">
                  <c:v>1.3885169999999999E-3</c:v>
                </c:pt>
                <c:pt idx="12980">
                  <c:v>1.5248270000000001E-3</c:v>
                </c:pt>
                <c:pt idx="12981">
                  <c:v>-3.3666009999999999E-3</c:v>
                </c:pt>
                <c:pt idx="12982">
                  <c:v>-2.9098399999999999E-4</c:v>
                </c:pt>
                <c:pt idx="12983">
                  <c:v>1.0629669999999999E-3</c:v>
                </c:pt>
                <c:pt idx="12984">
                  <c:v>-1.33781E-3</c:v>
                </c:pt>
                <c:pt idx="12985">
                  <c:v>-5.9398999999999997E-4</c:v>
                </c:pt>
                <c:pt idx="12986">
                  <c:v>7.4169299999999997E-4</c:v>
                </c:pt>
                <c:pt idx="12987">
                  <c:v>-8.8523200000000001E-4</c:v>
                </c:pt>
                <c:pt idx="12988">
                  <c:v>9.2279099999999995E-4</c:v>
                </c:pt>
                <c:pt idx="12989" formatCode="0.00E+00">
                  <c:v>-9.3155499999999993E-6</c:v>
                </c:pt>
                <c:pt idx="12990">
                  <c:v>-2.360886E-3</c:v>
                </c:pt>
                <c:pt idx="12991">
                  <c:v>1.3472989999999999E-3</c:v>
                </c:pt>
                <c:pt idx="12992">
                  <c:v>-4.9792499999999997E-4</c:v>
                </c:pt>
                <c:pt idx="12993">
                  <c:v>-2.3051460000000001E-3</c:v>
                </c:pt>
                <c:pt idx="12994">
                  <c:v>-2.217555E-3</c:v>
                </c:pt>
                <c:pt idx="12995">
                  <c:v>-8.4096799999999999E-4</c:v>
                </c:pt>
                <c:pt idx="12996">
                  <c:v>-1.3068999999999999E-3</c:v>
                </c:pt>
                <c:pt idx="12997">
                  <c:v>6.0791199999999995E-4</c:v>
                </c:pt>
                <c:pt idx="12998">
                  <c:v>1.179622E-3</c:v>
                </c:pt>
                <c:pt idx="12999">
                  <c:v>1.342607E-3</c:v>
                </c:pt>
                <c:pt idx="13000">
                  <c:v>-6.6155499999999998E-4</c:v>
                </c:pt>
                <c:pt idx="13001">
                  <c:v>-2.313781E-3</c:v>
                </c:pt>
                <c:pt idx="13002">
                  <c:v>1.7808629999999999E-3</c:v>
                </c:pt>
                <c:pt idx="13003">
                  <c:v>2.64725E-4</c:v>
                </c:pt>
                <c:pt idx="13004">
                  <c:v>6.5621400000000002E-4</c:v>
                </c:pt>
                <c:pt idx="13005">
                  <c:v>-3.944131E-3</c:v>
                </c:pt>
                <c:pt idx="13006">
                  <c:v>-8.0793300000000005E-4</c:v>
                </c:pt>
                <c:pt idx="13007">
                  <c:v>2.1540349999999999E-3</c:v>
                </c:pt>
                <c:pt idx="13008">
                  <c:v>-1.762481E-3</c:v>
                </c:pt>
                <c:pt idx="13009">
                  <c:v>1.3970930000000001E-3</c:v>
                </c:pt>
                <c:pt idx="13010">
                  <c:v>2.868537E-3</c:v>
                </c:pt>
                <c:pt idx="13011">
                  <c:v>6.1390499999999998E-4</c:v>
                </c:pt>
                <c:pt idx="13012">
                  <c:v>-2.3328049999999999E-3</c:v>
                </c:pt>
                <c:pt idx="13013">
                  <c:v>2.3924419999999998E-3</c:v>
                </c:pt>
                <c:pt idx="13014">
                  <c:v>1.06288E-4</c:v>
                </c:pt>
                <c:pt idx="13015">
                  <c:v>1.1965859999999999E-3</c:v>
                </c:pt>
                <c:pt idx="13016">
                  <c:v>1.3162810000000001E-3</c:v>
                </c:pt>
                <c:pt idx="13017">
                  <c:v>1.2880509999999999E-3</c:v>
                </c:pt>
                <c:pt idx="13018">
                  <c:v>1.9790160000000001E-3</c:v>
                </c:pt>
                <c:pt idx="13019">
                  <c:v>8.50368E-4</c:v>
                </c:pt>
                <c:pt idx="13020">
                  <c:v>3.52534E-4</c:v>
                </c:pt>
                <c:pt idx="13021">
                  <c:v>1.763211E-3</c:v>
                </c:pt>
                <c:pt idx="13022">
                  <c:v>-9.7979699999999992E-4</c:v>
                </c:pt>
                <c:pt idx="13023">
                  <c:v>3.7042500000000002E-4</c:v>
                </c:pt>
                <c:pt idx="13024">
                  <c:v>5.3661500000000005E-4</c:v>
                </c:pt>
                <c:pt idx="13025">
                  <c:v>6.6897400000000002E-4</c:v>
                </c:pt>
                <c:pt idx="13026">
                  <c:v>1.291073E-3</c:v>
                </c:pt>
                <c:pt idx="13027">
                  <c:v>6.0078099999999999E-4</c:v>
                </c:pt>
                <c:pt idx="13028">
                  <c:v>2.9062960000000001E-3</c:v>
                </c:pt>
                <c:pt idx="13029">
                  <c:v>2.0282519999999999E-3</c:v>
                </c:pt>
                <c:pt idx="13030">
                  <c:v>9.4654099999999996E-4</c:v>
                </c:pt>
                <c:pt idx="13031">
                  <c:v>1.110591E-3</c:v>
                </c:pt>
                <c:pt idx="13032">
                  <c:v>-9.2832699999999995E-4</c:v>
                </c:pt>
                <c:pt idx="13033">
                  <c:v>-8.7453100000000001E-4</c:v>
                </c:pt>
                <c:pt idx="13034">
                  <c:v>8.3392000000000004E-4</c:v>
                </c:pt>
                <c:pt idx="13035">
                  <c:v>2.7172699999999998E-4</c:v>
                </c:pt>
                <c:pt idx="13036">
                  <c:v>-1.850761E-3</c:v>
                </c:pt>
                <c:pt idx="13037">
                  <c:v>-4.1505099999999999E-4</c:v>
                </c:pt>
                <c:pt idx="13038">
                  <c:v>-4.0979370000000003E-3</c:v>
                </c:pt>
                <c:pt idx="13039">
                  <c:v>1.94546E-4</c:v>
                </c:pt>
                <c:pt idx="13040">
                  <c:v>6.4861499999999996E-4</c:v>
                </c:pt>
                <c:pt idx="13041">
                  <c:v>-2.2190759999999999E-3</c:v>
                </c:pt>
                <c:pt idx="13042">
                  <c:v>-8.9872200000000002E-4</c:v>
                </c:pt>
                <c:pt idx="13043">
                  <c:v>1.642466E-3</c:v>
                </c:pt>
                <c:pt idx="13044">
                  <c:v>-1.13074E-4</c:v>
                </c:pt>
                <c:pt idx="13045">
                  <c:v>-1.0153530000000001E-3</c:v>
                </c:pt>
                <c:pt idx="13046">
                  <c:v>-1.9435380000000001E-3</c:v>
                </c:pt>
                <c:pt idx="13047">
                  <c:v>-4.6282099999999998E-4</c:v>
                </c:pt>
                <c:pt idx="13048">
                  <c:v>-4.6617400000000003E-4</c:v>
                </c:pt>
                <c:pt idx="13049">
                  <c:v>2.8030999999999998E-4</c:v>
                </c:pt>
                <c:pt idx="13050">
                  <c:v>1.4407269999999999E-3</c:v>
                </c:pt>
                <c:pt idx="13051">
                  <c:v>-2.160932E-3</c:v>
                </c:pt>
                <c:pt idx="13052">
                  <c:v>-7.2200499999999996E-4</c:v>
                </c:pt>
                <c:pt idx="13053">
                  <c:v>-1.2865199999999999E-4</c:v>
                </c:pt>
                <c:pt idx="13054">
                  <c:v>1.0559180000000001E-3</c:v>
                </c:pt>
                <c:pt idx="13055">
                  <c:v>8.7961699999999996E-4</c:v>
                </c:pt>
                <c:pt idx="13056">
                  <c:v>-2.9824300000000001E-4</c:v>
                </c:pt>
                <c:pt idx="13057">
                  <c:v>7.44917E-4</c:v>
                </c:pt>
                <c:pt idx="13058">
                  <c:v>-4.0153299999999998E-4</c:v>
                </c:pt>
                <c:pt idx="13059">
                  <c:v>7.2178800000000001E-4</c:v>
                </c:pt>
                <c:pt idx="13060" formatCode="0.00E+00">
                  <c:v>5.1294500000000002E-5</c:v>
                </c:pt>
                <c:pt idx="13061" formatCode="0.00E+00">
                  <c:v>8.40514E-5</c:v>
                </c:pt>
                <c:pt idx="13062">
                  <c:v>4.8148800000000002E-4</c:v>
                </c:pt>
                <c:pt idx="13063">
                  <c:v>-9.9603400000000003E-4</c:v>
                </c:pt>
                <c:pt idx="13064">
                  <c:v>7.6830699999999997E-4</c:v>
                </c:pt>
                <c:pt idx="13065">
                  <c:v>3.6399929999999998E-3</c:v>
                </c:pt>
                <c:pt idx="13066">
                  <c:v>-8.3489100000000004E-4</c:v>
                </c:pt>
                <c:pt idx="13067">
                  <c:v>-6.4048000000000002E-4</c:v>
                </c:pt>
                <c:pt idx="13068">
                  <c:v>-4.66537E-4</c:v>
                </c:pt>
                <c:pt idx="13069">
                  <c:v>3.5664600000000001E-4</c:v>
                </c:pt>
                <c:pt idx="13070">
                  <c:v>-1.7728139999999999E-3</c:v>
                </c:pt>
                <c:pt idx="13071">
                  <c:v>-8.0209200000000002E-4</c:v>
                </c:pt>
                <c:pt idx="13072">
                  <c:v>-9.7277300000000002E-4</c:v>
                </c:pt>
                <c:pt idx="13073">
                  <c:v>6.1819900000000005E-4</c:v>
                </c:pt>
                <c:pt idx="13074">
                  <c:v>-5.7523000000000003E-4</c:v>
                </c:pt>
                <c:pt idx="13075" formatCode="0.00E+00">
                  <c:v>9.0673599999999995E-6</c:v>
                </c:pt>
                <c:pt idx="13076">
                  <c:v>1.858204E-3</c:v>
                </c:pt>
                <c:pt idx="13077">
                  <c:v>1.4443489999999999E-3</c:v>
                </c:pt>
                <c:pt idx="13078">
                  <c:v>1.67071E-4</c:v>
                </c:pt>
                <c:pt idx="13079">
                  <c:v>-4.3214000000000002E-4</c:v>
                </c:pt>
                <c:pt idx="13080">
                  <c:v>1.765586E-3</c:v>
                </c:pt>
                <c:pt idx="13081">
                  <c:v>-2.813187E-3</c:v>
                </c:pt>
                <c:pt idx="13082">
                  <c:v>5.62902E-4</c:v>
                </c:pt>
                <c:pt idx="13083">
                  <c:v>2.9898300000000001E-4</c:v>
                </c:pt>
                <c:pt idx="13084">
                  <c:v>-1.0682860000000001E-3</c:v>
                </c:pt>
                <c:pt idx="13085">
                  <c:v>1.6468069999999999E-3</c:v>
                </c:pt>
                <c:pt idx="13086">
                  <c:v>-1.7751939999999999E-3</c:v>
                </c:pt>
                <c:pt idx="13087">
                  <c:v>-2.0579300000000001E-4</c:v>
                </c:pt>
                <c:pt idx="13088">
                  <c:v>-2.2035319999999998E-3</c:v>
                </c:pt>
                <c:pt idx="13089">
                  <c:v>7.8400200000000001E-4</c:v>
                </c:pt>
                <c:pt idx="13090">
                  <c:v>2.4860849999999999E-3</c:v>
                </c:pt>
                <c:pt idx="13091">
                  <c:v>-2.9156049999999999E-3</c:v>
                </c:pt>
                <c:pt idx="13092">
                  <c:v>1.3943790000000001E-3</c:v>
                </c:pt>
                <c:pt idx="13093">
                  <c:v>5.6480500000000004E-4</c:v>
                </c:pt>
                <c:pt idx="13094">
                  <c:v>7.07279E-4</c:v>
                </c:pt>
                <c:pt idx="13095">
                  <c:v>2.6066700000000002E-4</c:v>
                </c:pt>
                <c:pt idx="13096">
                  <c:v>-4.6324499999999999E-4</c:v>
                </c:pt>
                <c:pt idx="13097">
                  <c:v>2.6805900000000002E-4</c:v>
                </c:pt>
                <c:pt idx="13098">
                  <c:v>-3.6522690000000001E-3</c:v>
                </c:pt>
                <c:pt idx="13099">
                  <c:v>-1.4408699999999999E-4</c:v>
                </c:pt>
                <c:pt idx="13100">
                  <c:v>-1.6031999999999999E-3</c:v>
                </c:pt>
                <c:pt idx="13101">
                  <c:v>1.233067E-3</c:v>
                </c:pt>
                <c:pt idx="13102">
                  <c:v>9.93767E-4</c:v>
                </c:pt>
                <c:pt idx="13103">
                  <c:v>-1.381506E-3</c:v>
                </c:pt>
                <c:pt idx="13104">
                  <c:v>1.4606650000000001E-3</c:v>
                </c:pt>
                <c:pt idx="13105">
                  <c:v>-3.0740800000000001E-4</c:v>
                </c:pt>
                <c:pt idx="13106">
                  <c:v>-1.164116E-3</c:v>
                </c:pt>
                <c:pt idx="13107">
                  <c:v>1.6982500000000001E-3</c:v>
                </c:pt>
                <c:pt idx="13108">
                  <c:v>-2.7319250000000001E-3</c:v>
                </c:pt>
                <c:pt idx="13109">
                  <c:v>1.5546990000000001E-3</c:v>
                </c:pt>
                <c:pt idx="13110">
                  <c:v>-2.7872999999999998E-4</c:v>
                </c:pt>
                <c:pt idx="13111">
                  <c:v>-8.2041700000000004E-4</c:v>
                </c:pt>
                <c:pt idx="13112">
                  <c:v>4.1156750000000001E-3</c:v>
                </c:pt>
                <c:pt idx="13113">
                  <c:v>2.3944400000000001E-4</c:v>
                </c:pt>
                <c:pt idx="13114">
                  <c:v>3.84881E-4</c:v>
                </c:pt>
                <c:pt idx="13115">
                  <c:v>-2.0261199999999999E-4</c:v>
                </c:pt>
                <c:pt idx="13116">
                  <c:v>2.4242799999999999E-4</c:v>
                </c:pt>
                <c:pt idx="13117">
                  <c:v>1.441117E-3</c:v>
                </c:pt>
                <c:pt idx="13118">
                  <c:v>-8.4193500000000004E-4</c:v>
                </c:pt>
                <c:pt idx="13119">
                  <c:v>1.263826E-3</c:v>
                </c:pt>
                <c:pt idx="13120">
                  <c:v>8.1101000000000003E-4</c:v>
                </c:pt>
                <c:pt idx="13121">
                  <c:v>-2.40529E-3</c:v>
                </c:pt>
                <c:pt idx="13122">
                  <c:v>7.70416E-4</c:v>
                </c:pt>
                <c:pt idx="13123">
                  <c:v>-2.1822299999999998E-3</c:v>
                </c:pt>
                <c:pt idx="13124">
                  <c:v>1.97925E-4</c:v>
                </c:pt>
                <c:pt idx="13125">
                  <c:v>1.4062009999999999E-3</c:v>
                </c:pt>
                <c:pt idx="13126">
                  <c:v>8.16276E-4</c:v>
                </c:pt>
                <c:pt idx="13127">
                  <c:v>1.5843319999999999E-3</c:v>
                </c:pt>
                <c:pt idx="13128">
                  <c:v>-1.4598669999999999E-3</c:v>
                </c:pt>
                <c:pt idx="13129">
                  <c:v>4.9063199999999996E-4</c:v>
                </c:pt>
                <c:pt idx="13130">
                  <c:v>1.706382E-3</c:v>
                </c:pt>
                <c:pt idx="13131">
                  <c:v>1.273351E-3</c:v>
                </c:pt>
                <c:pt idx="13132">
                  <c:v>-6.5536800000000003E-4</c:v>
                </c:pt>
                <c:pt idx="13133">
                  <c:v>-3.0729200000000003E-4</c:v>
                </c:pt>
                <c:pt idx="13134">
                  <c:v>2.3359629999999999E-3</c:v>
                </c:pt>
                <c:pt idx="13135">
                  <c:v>-5.8472500000000002E-4</c:v>
                </c:pt>
                <c:pt idx="13136">
                  <c:v>1.29346E-3</c:v>
                </c:pt>
                <c:pt idx="13137">
                  <c:v>-1.840281E-3</c:v>
                </c:pt>
                <c:pt idx="13138">
                  <c:v>1.24398E-3</c:v>
                </c:pt>
                <c:pt idx="13139">
                  <c:v>1.7129630000000001E-3</c:v>
                </c:pt>
                <c:pt idx="13140">
                  <c:v>1.414736E-3</c:v>
                </c:pt>
                <c:pt idx="13141">
                  <c:v>1.665073E-3</c:v>
                </c:pt>
                <c:pt idx="13142">
                  <c:v>6.6697100000000004E-4</c:v>
                </c:pt>
                <c:pt idx="13143">
                  <c:v>1.2158480000000001E-3</c:v>
                </c:pt>
                <c:pt idx="13144">
                  <c:v>2.2792670000000002E-3</c:v>
                </c:pt>
                <c:pt idx="13145">
                  <c:v>5.04537E-4</c:v>
                </c:pt>
                <c:pt idx="13146" formatCode="0.00E+00">
                  <c:v>-4.21703E-6</c:v>
                </c:pt>
                <c:pt idx="13147">
                  <c:v>9.0472000000000003E-4</c:v>
                </c:pt>
                <c:pt idx="13148">
                  <c:v>-7.9136699999999996E-4</c:v>
                </c:pt>
                <c:pt idx="13149">
                  <c:v>-1.180721E-3</c:v>
                </c:pt>
                <c:pt idx="13150">
                  <c:v>5.2988500000000001E-4</c:v>
                </c:pt>
                <c:pt idx="13151">
                  <c:v>-1.0234999999999999E-4</c:v>
                </c:pt>
                <c:pt idx="13152">
                  <c:v>-6.6011499999999996E-4</c:v>
                </c:pt>
                <c:pt idx="13153">
                  <c:v>7.1700500000000005E-4</c:v>
                </c:pt>
                <c:pt idx="13154">
                  <c:v>-1.434715E-3</c:v>
                </c:pt>
                <c:pt idx="13155">
                  <c:v>-1.569204E-3</c:v>
                </c:pt>
                <c:pt idx="13156">
                  <c:v>-8.1636199999999995E-4</c:v>
                </c:pt>
                <c:pt idx="13157">
                  <c:v>-4.46981E-4</c:v>
                </c:pt>
                <c:pt idx="13158">
                  <c:v>1.035092E-3</c:v>
                </c:pt>
                <c:pt idx="13159">
                  <c:v>-6.8637500000000003E-4</c:v>
                </c:pt>
                <c:pt idx="13160">
                  <c:v>-6.5753299999999997E-4</c:v>
                </c:pt>
                <c:pt idx="13161">
                  <c:v>-2.3273349999999998E-3</c:v>
                </c:pt>
                <c:pt idx="13162" formatCode="0.00E+00">
                  <c:v>-3.34997E-5</c:v>
                </c:pt>
                <c:pt idx="13163">
                  <c:v>-7.7572199999999996E-4</c:v>
                </c:pt>
                <c:pt idx="13164">
                  <c:v>1.369821E-3</c:v>
                </c:pt>
                <c:pt idx="13165">
                  <c:v>-4.6509699999999998E-4</c:v>
                </c:pt>
                <c:pt idx="13166">
                  <c:v>-3.362678E-3</c:v>
                </c:pt>
                <c:pt idx="13167">
                  <c:v>1.4773519999999999E-3</c:v>
                </c:pt>
                <c:pt idx="13168">
                  <c:v>1.3905689999999999E-3</c:v>
                </c:pt>
                <c:pt idx="13169">
                  <c:v>-5.4554899999999999E-4</c:v>
                </c:pt>
                <c:pt idx="13170">
                  <c:v>-8.3622000000000004E-4</c:v>
                </c:pt>
                <c:pt idx="13171">
                  <c:v>1.2491499999999999E-4</c:v>
                </c:pt>
                <c:pt idx="13172">
                  <c:v>1.6581289999999999E-3</c:v>
                </c:pt>
                <c:pt idx="13173">
                  <c:v>1.433092E-3</c:v>
                </c:pt>
                <c:pt idx="13174">
                  <c:v>1.286719E-3</c:v>
                </c:pt>
                <c:pt idx="13175">
                  <c:v>-1.007595E-3</c:v>
                </c:pt>
                <c:pt idx="13176">
                  <c:v>-1.3880450000000001E-3</c:v>
                </c:pt>
                <c:pt idx="13177">
                  <c:v>-9.0015400000000001E-4</c:v>
                </c:pt>
                <c:pt idx="13178">
                  <c:v>-3.5200699999999999E-4</c:v>
                </c:pt>
                <c:pt idx="13179">
                  <c:v>-1.130449E-3</c:v>
                </c:pt>
                <c:pt idx="13180">
                  <c:v>1.537961E-3</c:v>
                </c:pt>
                <c:pt idx="13181">
                  <c:v>9.55261E-4</c:v>
                </c:pt>
                <c:pt idx="13182">
                  <c:v>4.80106E-4</c:v>
                </c:pt>
                <c:pt idx="13183">
                  <c:v>2.5706879999999998E-3</c:v>
                </c:pt>
                <c:pt idx="13184">
                  <c:v>-8.3070799999999999E-4</c:v>
                </c:pt>
                <c:pt idx="13185">
                  <c:v>9.4029400000000005E-4</c:v>
                </c:pt>
                <c:pt idx="13186">
                  <c:v>-3.6559500000000003E-4</c:v>
                </c:pt>
                <c:pt idx="13187">
                  <c:v>-5.77583E-4</c:v>
                </c:pt>
                <c:pt idx="13188">
                  <c:v>-1.623977E-3</c:v>
                </c:pt>
                <c:pt idx="13189">
                  <c:v>1.44628E-4</c:v>
                </c:pt>
                <c:pt idx="13190">
                  <c:v>-3.5407499999999997E-4</c:v>
                </c:pt>
                <c:pt idx="13191">
                  <c:v>-9.3331200000000005E-4</c:v>
                </c:pt>
                <c:pt idx="13192">
                  <c:v>-2.884822E-3</c:v>
                </c:pt>
                <c:pt idx="13193">
                  <c:v>3.4213000000000001E-4</c:v>
                </c:pt>
                <c:pt idx="13194">
                  <c:v>5.6422099999999995E-4</c:v>
                </c:pt>
                <c:pt idx="13195">
                  <c:v>9.1575900000000004E-4</c:v>
                </c:pt>
                <c:pt idx="13196">
                  <c:v>-1.536253E-3</c:v>
                </c:pt>
                <c:pt idx="13197" formatCode="0.00E+00">
                  <c:v>-4.7013199999999999E-5</c:v>
                </c:pt>
                <c:pt idx="13198" formatCode="0.00E+00">
                  <c:v>8.0399699999999995E-5</c:v>
                </c:pt>
                <c:pt idx="13199">
                  <c:v>2.652747E-3</c:v>
                </c:pt>
                <c:pt idx="13200">
                  <c:v>2.9772799999999998E-4</c:v>
                </c:pt>
                <c:pt idx="13201">
                  <c:v>3.7735600000000002E-4</c:v>
                </c:pt>
                <c:pt idx="13202">
                  <c:v>1.47198E-4</c:v>
                </c:pt>
                <c:pt idx="13203">
                  <c:v>1.66107E-4</c:v>
                </c:pt>
                <c:pt idx="13204">
                  <c:v>-3.7451900000000002E-4</c:v>
                </c:pt>
                <c:pt idx="13205">
                  <c:v>-9.3644599999999996E-4</c:v>
                </c:pt>
                <c:pt idx="13206">
                  <c:v>6.4754400000000001E-4</c:v>
                </c:pt>
                <c:pt idx="13207">
                  <c:v>-1.6152399999999999E-4</c:v>
                </c:pt>
                <c:pt idx="13208">
                  <c:v>-3.6673700000000001E-4</c:v>
                </c:pt>
                <c:pt idx="13209">
                  <c:v>-5.0522200000000005E-4</c:v>
                </c:pt>
                <c:pt idx="13210">
                  <c:v>-1.941484E-3</c:v>
                </c:pt>
                <c:pt idx="13211">
                  <c:v>-1.151324E-3</c:v>
                </c:pt>
                <c:pt idx="13212" formatCode="0.00E+00">
                  <c:v>6.5471999999999998E-6</c:v>
                </c:pt>
                <c:pt idx="13213">
                  <c:v>1.423349E-3</c:v>
                </c:pt>
                <c:pt idx="13214">
                  <c:v>-8.3883199999999997E-4</c:v>
                </c:pt>
                <c:pt idx="13215">
                  <c:v>6.9088699999999995E-4</c:v>
                </c:pt>
                <c:pt idx="13216">
                  <c:v>2.6631400000000003E-4</c:v>
                </c:pt>
                <c:pt idx="13217">
                  <c:v>-9.5394700000000002E-4</c:v>
                </c:pt>
                <c:pt idx="13218">
                  <c:v>-4.8031300000000001E-4</c:v>
                </c:pt>
                <c:pt idx="13219">
                  <c:v>-1.9546390000000002E-3</c:v>
                </c:pt>
                <c:pt idx="13220">
                  <c:v>-4.14084E-4</c:v>
                </c:pt>
                <c:pt idx="13221">
                  <c:v>-2.0482E-3</c:v>
                </c:pt>
                <c:pt idx="13222">
                  <c:v>-4.2754300000000001E-4</c:v>
                </c:pt>
                <c:pt idx="13223">
                  <c:v>1.5618380000000001E-3</c:v>
                </c:pt>
                <c:pt idx="13224">
                  <c:v>-5.1681999999999997E-4</c:v>
                </c:pt>
                <c:pt idx="13225">
                  <c:v>-1.371162E-3</c:v>
                </c:pt>
                <c:pt idx="13226">
                  <c:v>7.8211800000000005E-4</c:v>
                </c:pt>
                <c:pt idx="13227">
                  <c:v>-1.340688E-3</c:v>
                </c:pt>
                <c:pt idx="13228">
                  <c:v>-2.3114500000000001E-4</c:v>
                </c:pt>
                <c:pt idx="13229">
                  <c:v>-1.70691E-4</c:v>
                </c:pt>
                <c:pt idx="13230">
                  <c:v>-1.8188600000000001E-3</c:v>
                </c:pt>
                <c:pt idx="13231">
                  <c:v>1.58271E-4</c:v>
                </c:pt>
                <c:pt idx="13232">
                  <c:v>-2.598333E-3</c:v>
                </c:pt>
                <c:pt idx="13233">
                  <c:v>-3.0721500000000001E-4</c:v>
                </c:pt>
                <c:pt idx="13234">
                  <c:v>8.1675900000000002E-4</c:v>
                </c:pt>
                <c:pt idx="13235">
                  <c:v>-3.10823E-4</c:v>
                </c:pt>
                <c:pt idx="13236">
                  <c:v>-3.3125730000000001E-3</c:v>
                </c:pt>
                <c:pt idx="13237">
                  <c:v>-2.5780730000000002E-3</c:v>
                </c:pt>
                <c:pt idx="13238">
                  <c:v>5.0318300000000004E-4</c:v>
                </c:pt>
                <c:pt idx="13239">
                  <c:v>-4.28124E-4</c:v>
                </c:pt>
                <c:pt idx="13240">
                  <c:v>-2.1432949999999999E-3</c:v>
                </c:pt>
                <c:pt idx="13241">
                  <c:v>-1.21758E-3</c:v>
                </c:pt>
                <c:pt idx="13242" formatCode="0.00E+00">
                  <c:v>7.0277599999999996E-6</c:v>
                </c:pt>
                <c:pt idx="13243">
                  <c:v>6.9199300000000001E-4</c:v>
                </c:pt>
                <c:pt idx="13244">
                  <c:v>-1.4212770000000001E-3</c:v>
                </c:pt>
                <c:pt idx="13245">
                  <c:v>2.3255239999999998E-3</c:v>
                </c:pt>
                <c:pt idx="13246">
                  <c:v>6.2213899999999996E-4</c:v>
                </c:pt>
                <c:pt idx="13247">
                  <c:v>-3.09377E-3</c:v>
                </c:pt>
                <c:pt idx="13248">
                  <c:v>-2.2062779999999999E-3</c:v>
                </c:pt>
                <c:pt idx="13249">
                  <c:v>4.76591E-4</c:v>
                </c:pt>
                <c:pt idx="13250">
                  <c:v>-1.333414E-3</c:v>
                </c:pt>
                <c:pt idx="13251">
                  <c:v>-1.4971979999999999E-3</c:v>
                </c:pt>
                <c:pt idx="13252">
                  <c:v>7.4816200000000002E-4</c:v>
                </c:pt>
                <c:pt idx="13253">
                  <c:v>1.323404E-3</c:v>
                </c:pt>
                <c:pt idx="13254">
                  <c:v>1.65289E-3</c:v>
                </c:pt>
                <c:pt idx="13255">
                  <c:v>-8.1506099999999995E-4</c:v>
                </c:pt>
                <c:pt idx="13256">
                  <c:v>1.428611E-3</c:v>
                </c:pt>
                <c:pt idx="13257">
                  <c:v>4.78395E-4</c:v>
                </c:pt>
                <c:pt idx="13258">
                  <c:v>1.483048E-3</c:v>
                </c:pt>
                <c:pt idx="13259" formatCode="0.00E+00">
                  <c:v>4.0147500000000001E-5</c:v>
                </c:pt>
                <c:pt idx="13260" formatCode="0.00E+00">
                  <c:v>-4.4823600000000002E-5</c:v>
                </c:pt>
                <c:pt idx="13261">
                  <c:v>7.36282E-4</c:v>
                </c:pt>
                <c:pt idx="13262">
                  <c:v>-4.3311199999999998E-4</c:v>
                </c:pt>
                <c:pt idx="13263">
                  <c:v>4.6756899999999998E-4</c:v>
                </c:pt>
                <c:pt idx="13264">
                  <c:v>2.4878900000000002E-4</c:v>
                </c:pt>
                <c:pt idx="13265">
                  <c:v>-1.233793E-3</c:v>
                </c:pt>
                <c:pt idx="13266">
                  <c:v>1.368256E-3</c:v>
                </c:pt>
                <c:pt idx="13267">
                  <c:v>2.494507E-3</c:v>
                </c:pt>
                <c:pt idx="13268" formatCode="0.00E+00">
                  <c:v>-7.1478100000000003E-5</c:v>
                </c:pt>
                <c:pt idx="13269">
                  <c:v>-2.0805670000000002E-3</c:v>
                </c:pt>
                <c:pt idx="13270">
                  <c:v>-7.2348200000000001E-4</c:v>
                </c:pt>
                <c:pt idx="13271">
                  <c:v>3.9531199999999999E-4</c:v>
                </c:pt>
                <c:pt idx="13272">
                  <c:v>-1.300423E-3</c:v>
                </c:pt>
                <c:pt idx="13273">
                  <c:v>-1.3382400000000001E-3</c:v>
                </c:pt>
                <c:pt idx="13274">
                  <c:v>-6.9757499999999997E-4</c:v>
                </c:pt>
                <c:pt idx="13275">
                  <c:v>7.1177000000000002E-4</c:v>
                </c:pt>
                <c:pt idx="13276">
                  <c:v>-1.1817259999999999E-3</c:v>
                </c:pt>
                <c:pt idx="13277">
                  <c:v>-1.4379219999999999E-3</c:v>
                </c:pt>
                <c:pt idx="13278">
                  <c:v>1.1523600000000001E-4</c:v>
                </c:pt>
                <c:pt idx="13279">
                  <c:v>-1.6386300000000001E-4</c:v>
                </c:pt>
                <c:pt idx="13280">
                  <c:v>1.5126580000000001E-3</c:v>
                </c:pt>
                <c:pt idx="13281">
                  <c:v>-1.138785E-3</c:v>
                </c:pt>
                <c:pt idx="13282">
                  <c:v>-1.5883920000000001E-3</c:v>
                </c:pt>
                <c:pt idx="13283">
                  <c:v>2.0684499999999999E-4</c:v>
                </c:pt>
                <c:pt idx="13284">
                  <c:v>-1.4103270000000001E-3</c:v>
                </c:pt>
                <c:pt idx="13285">
                  <c:v>-1.5951509999999999E-3</c:v>
                </c:pt>
                <c:pt idx="13286">
                  <c:v>-3.95991E-4</c:v>
                </c:pt>
                <c:pt idx="13287">
                  <c:v>1.4280079999999999E-3</c:v>
                </c:pt>
                <c:pt idx="13288">
                  <c:v>2.4669699999999999E-4</c:v>
                </c:pt>
                <c:pt idx="13289">
                  <c:v>9.08492E-4</c:v>
                </c:pt>
                <c:pt idx="13290">
                  <c:v>1.9074739999999999E-3</c:v>
                </c:pt>
                <c:pt idx="13291">
                  <c:v>-1.129861E-3</c:v>
                </c:pt>
                <c:pt idx="13292">
                  <c:v>2.0896310000000002E-3</c:v>
                </c:pt>
                <c:pt idx="13293">
                  <c:v>5.23425E-4</c:v>
                </c:pt>
                <c:pt idx="13294">
                  <c:v>-1.0505029999999999E-3</c:v>
                </c:pt>
                <c:pt idx="13295">
                  <c:v>4.3154599999999999E-4</c:v>
                </c:pt>
                <c:pt idx="13296">
                  <c:v>-1.473146E-3</c:v>
                </c:pt>
                <c:pt idx="13297" formatCode="0.00E+00">
                  <c:v>-3.74364E-5</c:v>
                </c:pt>
                <c:pt idx="13298">
                  <c:v>1.4519470000000001E-3</c:v>
                </c:pt>
                <c:pt idx="13299">
                  <c:v>-1.369938E-3</c:v>
                </c:pt>
                <c:pt idx="13300" formatCode="0.00E+00">
                  <c:v>-7.0689699999999995E-5</c:v>
                </c:pt>
                <c:pt idx="13301">
                  <c:v>7.5382499999999996E-4</c:v>
                </c:pt>
                <c:pt idx="13302">
                  <c:v>-5.9222500000000004E-4</c:v>
                </c:pt>
                <c:pt idx="13303">
                  <c:v>-2.4407249999999999E-3</c:v>
                </c:pt>
                <c:pt idx="13304">
                  <c:v>1.360998E-3</c:v>
                </c:pt>
                <c:pt idx="13305">
                  <c:v>2.327726E-3</c:v>
                </c:pt>
                <c:pt idx="13306">
                  <c:v>-2.7575569999999999E-3</c:v>
                </c:pt>
                <c:pt idx="13307">
                  <c:v>-8.3555299999999995E-4</c:v>
                </c:pt>
                <c:pt idx="13308">
                  <c:v>-5.4480999999999996E-4</c:v>
                </c:pt>
                <c:pt idx="13309">
                  <c:v>6.1313199999999996E-4</c:v>
                </c:pt>
                <c:pt idx="13310">
                  <c:v>-1.011082E-3</c:v>
                </c:pt>
                <c:pt idx="13311">
                  <c:v>-2.5314700000000001E-4</c:v>
                </c:pt>
                <c:pt idx="13312">
                  <c:v>-7.5984900000000005E-4</c:v>
                </c:pt>
                <c:pt idx="13313">
                  <c:v>1.062019E-3</c:v>
                </c:pt>
                <c:pt idx="13314">
                  <c:v>1.08236E-4</c:v>
                </c:pt>
                <c:pt idx="13315">
                  <c:v>-1.382868E-3</c:v>
                </c:pt>
                <c:pt idx="13316">
                  <c:v>1.119566E-3</c:v>
                </c:pt>
                <c:pt idx="13317">
                  <c:v>4.4232400000000002E-4</c:v>
                </c:pt>
                <c:pt idx="13318">
                  <c:v>8.6671800000000005E-4</c:v>
                </c:pt>
                <c:pt idx="13319">
                  <c:v>9.8336499999999993E-4</c:v>
                </c:pt>
                <c:pt idx="13320">
                  <c:v>5.2473500000000002E-4</c:v>
                </c:pt>
                <c:pt idx="13321">
                  <c:v>-1.008447E-3</c:v>
                </c:pt>
                <c:pt idx="13322">
                  <c:v>-5.9572200000000003E-4</c:v>
                </c:pt>
                <c:pt idx="13323">
                  <c:v>-1.5605860000000001E-3</c:v>
                </c:pt>
                <c:pt idx="13324">
                  <c:v>1.6054750000000001E-3</c:v>
                </c:pt>
                <c:pt idx="13325">
                  <c:v>-1.8606289999999999E-3</c:v>
                </c:pt>
                <c:pt idx="13326">
                  <c:v>8.8844800000000002E-4</c:v>
                </c:pt>
                <c:pt idx="13327">
                  <c:v>2.45918E-3</c:v>
                </c:pt>
                <c:pt idx="13328">
                  <c:v>-5.7961700000000004E-4</c:v>
                </c:pt>
                <c:pt idx="13329">
                  <c:v>-4.21958E-4</c:v>
                </c:pt>
                <c:pt idx="13330">
                  <c:v>-1.4675840000000001E-3</c:v>
                </c:pt>
                <c:pt idx="13331">
                  <c:v>2.0166300000000002E-3</c:v>
                </c:pt>
                <c:pt idx="13332">
                  <c:v>-2.59304E-3</c:v>
                </c:pt>
                <c:pt idx="13333">
                  <c:v>-1.0193789999999999E-3</c:v>
                </c:pt>
                <c:pt idx="13334">
                  <c:v>-2.1245699999999999E-4</c:v>
                </c:pt>
                <c:pt idx="13335">
                  <c:v>2.2962699999999999E-4</c:v>
                </c:pt>
                <c:pt idx="13336">
                  <c:v>-1.9742480000000001E-3</c:v>
                </c:pt>
                <c:pt idx="13337">
                  <c:v>-3.9286300000000002E-4</c:v>
                </c:pt>
                <c:pt idx="13338">
                  <c:v>-3.76659E-4</c:v>
                </c:pt>
                <c:pt idx="13339">
                  <c:v>-1.6496499999999999E-3</c:v>
                </c:pt>
                <c:pt idx="13340">
                  <c:v>-1.166086E-3</c:v>
                </c:pt>
                <c:pt idx="13341">
                  <c:v>-1.5077700000000001E-3</c:v>
                </c:pt>
                <c:pt idx="13342">
                  <c:v>-2.0591300000000001E-4</c:v>
                </c:pt>
                <c:pt idx="13343">
                  <c:v>2.4535199999999998E-3</c:v>
                </c:pt>
                <c:pt idx="13344" formatCode="0.00E+00">
                  <c:v>-3.4089199999999999E-5</c:v>
                </c:pt>
                <c:pt idx="13345">
                  <c:v>-2.31163E-4</c:v>
                </c:pt>
                <c:pt idx="13346">
                  <c:v>1.8516100000000001E-4</c:v>
                </c:pt>
                <c:pt idx="13347">
                  <c:v>-1.8022399999999999E-4</c:v>
                </c:pt>
                <c:pt idx="13348">
                  <c:v>-4.25528E-4</c:v>
                </c:pt>
                <c:pt idx="13349">
                  <c:v>5.3906899999999998E-4</c:v>
                </c:pt>
                <c:pt idx="13350">
                  <c:v>-9.5825599999999999E-4</c:v>
                </c:pt>
                <c:pt idx="13351">
                  <c:v>1.251102E-3</c:v>
                </c:pt>
                <c:pt idx="13352">
                  <c:v>-1.140994E-3</c:v>
                </c:pt>
                <c:pt idx="13353">
                  <c:v>-3.3192600000000002E-4</c:v>
                </c:pt>
                <c:pt idx="13354">
                  <c:v>3.3276769999999998E-3</c:v>
                </c:pt>
                <c:pt idx="13355">
                  <c:v>1.5297760000000001E-3</c:v>
                </c:pt>
                <c:pt idx="13356">
                  <c:v>-1.8851989999999999E-3</c:v>
                </c:pt>
                <c:pt idx="13357">
                  <c:v>-1.2295279999999999E-3</c:v>
                </c:pt>
                <c:pt idx="13358">
                  <c:v>4.06902E-4</c:v>
                </c:pt>
                <c:pt idx="13359" formatCode="0.00E+00">
                  <c:v>6.2555099999999993E-5</c:v>
                </c:pt>
                <c:pt idx="13360">
                  <c:v>2.9247399999999998E-4</c:v>
                </c:pt>
                <c:pt idx="13361">
                  <c:v>5.3535400000000004E-4</c:v>
                </c:pt>
                <c:pt idx="13362">
                  <c:v>2.7496600000000002E-4</c:v>
                </c:pt>
                <c:pt idx="13363">
                  <c:v>2.2230679999999999E-3</c:v>
                </c:pt>
                <c:pt idx="13364" formatCode="0.00E+00">
                  <c:v>8.92957E-5</c:v>
                </c:pt>
                <c:pt idx="13365">
                  <c:v>2.7516580000000001E-3</c:v>
                </c:pt>
                <c:pt idx="13366">
                  <c:v>-1.4207550000000001E-3</c:v>
                </c:pt>
                <c:pt idx="13367">
                  <c:v>-4.4151100000000001E-4</c:v>
                </c:pt>
                <c:pt idx="13368">
                  <c:v>-2.8457759999999999E-3</c:v>
                </c:pt>
                <c:pt idx="13369">
                  <c:v>3.4389199999999999E-4</c:v>
                </c:pt>
                <c:pt idx="13370">
                  <c:v>1.0504799999999999E-3</c:v>
                </c:pt>
                <c:pt idx="13371">
                  <c:v>-2.1338609999999999E-3</c:v>
                </c:pt>
                <c:pt idx="13372">
                  <c:v>4.6421599999999999E-4</c:v>
                </c:pt>
                <c:pt idx="13373">
                  <c:v>8.0057299999999995E-4</c:v>
                </c:pt>
                <c:pt idx="13374">
                  <c:v>3.5086200000000002E-4</c:v>
                </c:pt>
                <c:pt idx="13375">
                  <c:v>-9.4396699999999998E-4</c:v>
                </c:pt>
                <c:pt idx="13376">
                  <c:v>-1.298446E-3</c:v>
                </c:pt>
                <c:pt idx="13377">
                  <c:v>-2.0678329999999998E-3</c:v>
                </c:pt>
                <c:pt idx="13378">
                  <c:v>-5.0954400000000001E-4</c:v>
                </c:pt>
                <c:pt idx="13379">
                  <c:v>-5.9796100000000004E-4</c:v>
                </c:pt>
                <c:pt idx="13380">
                  <c:v>6.0101299999999996E-4</c:v>
                </c:pt>
                <c:pt idx="13381">
                  <c:v>2.4516429999999999E-3</c:v>
                </c:pt>
                <c:pt idx="13382">
                  <c:v>-1.12606E-4</c:v>
                </c:pt>
                <c:pt idx="13383">
                  <c:v>-2.128352E-3</c:v>
                </c:pt>
                <c:pt idx="13384">
                  <c:v>4.5277799999999998E-4</c:v>
                </c:pt>
                <c:pt idx="13385">
                  <c:v>-1.93954E-3</c:v>
                </c:pt>
                <c:pt idx="13386">
                  <c:v>6.0401900000000002E-4</c:v>
                </c:pt>
                <c:pt idx="13387">
                  <c:v>1.5181400000000001E-4</c:v>
                </c:pt>
                <c:pt idx="13388">
                  <c:v>1.912951E-3</c:v>
                </c:pt>
                <c:pt idx="13389">
                  <c:v>-2.3614220000000002E-3</c:v>
                </c:pt>
                <c:pt idx="13390">
                  <c:v>-4.1909299999999999E-4</c:v>
                </c:pt>
                <c:pt idx="13391">
                  <c:v>1.721822E-3</c:v>
                </c:pt>
                <c:pt idx="13392">
                  <c:v>-1.2617450000000001E-3</c:v>
                </c:pt>
                <c:pt idx="13393">
                  <c:v>3.3402200000000001E-4</c:v>
                </c:pt>
                <c:pt idx="13394" formatCode="0.00E+00">
                  <c:v>-3.6685299999999999E-5</c:v>
                </c:pt>
                <c:pt idx="13395">
                  <c:v>-1.2875720000000001E-3</c:v>
                </c:pt>
                <c:pt idx="13396">
                  <c:v>-9.8236000000000005E-4</c:v>
                </c:pt>
                <c:pt idx="13397">
                  <c:v>1.2277970000000001E-3</c:v>
                </c:pt>
                <c:pt idx="13398">
                  <c:v>-1.32299E-4</c:v>
                </c:pt>
                <c:pt idx="13399">
                  <c:v>-1.16586E-4</c:v>
                </c:pt>
                <c:pt idx="13400">
                  <c:v>9.0368399999999998E-4</c:v>
                </c:pt>
                <c:pt idx="13401">
                  <c:v>-2.5056950000000001E-3</c:v>
                </c:pt>
                <c:pt idx="13402">
                  <c:v>-9.21224E-4</c:v>
                </c:pt>
                <c:pt idx="13403">
                  <c:v>1.051113E-3</c:v>
                </c:pt>
                <c:pt idx="13404">
                  <c:v>3.2965400000000003E-4</c:v>
                </c:pt>
                <c:pt idx="13405">
                  <c:v>2.7209059999999999E-3</c:v>
                </c:pt>
                <c:pt idx="13406">
                  <c:v>2.0590499999999999E-4</c:v>
                </c:pt>
                <c:pt idx="13407">
                  <c:v>-2.41506E-4</c:v>
                </c:pt>
                <c:pt idx="13408">
                  <c:v>4.68197E-4</c:v>
                </c:pt>
                <c:pt idx="13409">
                  <c:v>-3.23827E-4</c:v>
                </c:pt>
                <c:pt idx="13410">
                  <c:v>-1.389323E-3</c:v>
                </c:pt>
                <c:pt idx="13411">
                  <c:v>9.0845200000000002E-4</c:v>
                </c:pt>
                <c:pt idx="13412">
                  <c:v>2.5413269999999999E-3</c:v>
                </c:pt>
                <c:pt idx="13413">
                  <c:v>-1.170054E-3</c:v>
                </c:pt>
                <c:pt idx="13414">
                  <c:v>2.5696900000000001E-4</c:v>
                </c:pt>
                <c:pt idx="13415">
                  <c:v>2.137693E-3</c:v>
                </c:pt>
                <c:pt idx="13416">
                  <c:v>-5.0994199999999999E-4</c:v>
                </c:pt>
                <c:pt idx="13417">
                  <c:v>-1.8990470000000001E-3</c:v>
                </c:pt>
                <c:pt idx="13418">
                  <c:v>-5.8560399999999999E-4</c:v>
                </c:pt>
                <c:pt idx="13419">
                  <c:v>-7.3287600000000004E-4</c:v>
                </c:pt>
                <c:pt idx="13420">
                  <c:v>2.88798E-4</c:v>
                </c:pt>
                <c:pt idx="13421">
                  <c:v>-1.7482540000000001E-3</c:v>
                </c:pt>
                <c:pt idx="13422">
                  <c:v>-2.2730279999999999E-3</c:v>
                </c:pt>
                <c:pt idx="13423">
                  <c:v>5.6510299999999996E-4</c:v>
                </c:pt>
                <c:pt idx="13424">
                  <c:v>-1.0639009999999999E-3</c:v>
                </c:pt>
                <c:pt idx="13425">
                  <c:v>-1.7595180000000001E-3</c:v>
                </c:pt>
                <c:pt idx="13426">
                  <c:v>1.6979320000000001E-3</c:v>
                </c:pt>
                <c:pt idx="13427">
                  <c:v>-1.284276E-3</c:v>
                </c:pt>
                <c:pt idx="13428">
                  <c:v>-1.1933650000000001E-3</c:v>
                </c:pt>
                <c:pt idx="13429">
                  <c:v>-9.1799399999999999E-4</c:v>
                </c:pt>
                <c:pt idx="13430">
                  <c:v>-1.0020649999999999E-3</c:v>
                </c:pt>
                <c:pt idx="13431">
                  <c:v>-1.1227069999999999E-3</c:v>
                </c:pt>
                <c:pt idx="13432">
                  <c:v>9.5808999999999998E-4</c:v>
                </c:pt>
                <c:pt idx="13433">
                  <c:v>1.241184E-3</c:v>
                </c:pt>
                <c:pt idx="13434">
                  <c:v>1.9076600000000001E-4</c:v>
                </c:pt>
                <c:pt idx="13435">
                  <c:v>8.2566400000000004E-4</c:v>
                </c:pt>
                <c:pt idx="13436">
                  <c:v>1.5696040000000001E-3</c:v>
                </c:pt>
                <c:pt idx="13437">
                  <c:v>-9.0047900000000004E-4</c:v>
                </c:pt>
                <c:pt idx="13438">
                  <c:v>-1.28315E-3</c:v>
                </c:pt>
                <c:pt idx="13439">
                  <c:v>2.51505E-3</c:v>
                </c:pt>
                <c:pt idx="13440" formatCode="0.00E+00">
                  <c:v>5.09755E-5</c:v>
                </c:pt>
                <c:pt idx="13441">
                  <c:v>2.1809720000000002E-3</c:v>
                </c:pt>
                <c:pt idx="13442">
                  <c:v>-4.0893199999999998E-4</c:v>
                </c:pt>
                <c:pt idx="13443">
                  <c:v>1.2201239999999999E-3</c:v>
                </c:pt>
                <c:pt idx="13444">
                  <c:v>1.5376280000000001E-3</c:v>
                </c:pt>
                <c:pt idx="13445">
                  <c:v>-1.0893140000000001E-3</c:v>
                </c:pt>
                <c:pt idx="13446">
                  <c:v>-1.978755E-3</c:v>
                </c:pt>
                <c:pt idx="13447">
                  <c:v>-1.0975150000000001E-3</c:v>
                </c:pt>
                <c:pt idx="13448" formatCode="0.00E+00">
                  <c:v>-4.7543999999999997E-7</c:v>
                </c:pt>
                <c:pt idx="13449">
                  <c:v>-7.3071400000000004E-4</c:v>
                </c:pt>
                <c:pt idx="13450">
                  <c:v>1.6378110000000001E-3</c:v>
                </c:pt>
                <c:pt idx="13451">
                  <c:v>5.23012E-4</c:v>
                </c:pt>
                <c:pt idx="13452">
                  <c:v>1.4673099999999999E-4</c:v>
                </c:pt>
                <c:pt idx="13453">
                  <c:v>-3.0840300000000001E-4</c:v>
                </c:pt>
                <c:pt idx="13454">
                  <c:v>2.7497709999999998E-3</c:v>
                </c:pt>
                <c:pt idx="13455">
                  <c:v>7.9660899999999999E-4</c:v>
                </c:pt>
                <c:pt idx="13456">
                  <c:v>1.5788799999999999E-4</c:v>
                </c:pt>
                <c:pt idx="13457">
                  <c:v>-1.156116E-3</c:v>
                </c:pt>
                <c:pt idx="13458">
                  <c:v>1.1500429999999999E-3</c:v>
                </c:pt>
                <c:pt idx="13459">
                  <c:v>-2.0686530000000002E-3</c:v>
                </c:pt>
                <c:pt idx="13460">
                  <c:v>-7.6888499999999997E-4</c:v>
                </c:pt>
                <c:pt idx="13461">
                  <c:v>-1.0506479999999999E-3</c:v>
                </c:pt>
                <c:pt idx="13462">
                  <c:v>3.6112999999999998E-4</c:v>
                </c:pt>
                <c:pt idx="13463">
                  <c:v>-9.0333999999999998E-4</c:v>
                </c:pt>
                <c:pt idx="13464">
                  <c:v>1.5853530000000001E-3</c:v>
                </c:pt>
                <c:pt idx="13465">
                  <c:v>1.725968E-3</c:v>
                </c:pt>
                <c:pt idx="13466">
                  <c:v>7.19398E-4</c:v>
                </c:pt>
                <c:pt idx="13467">
                  <c:v>4.0221499999999998E-4</c:v>
                </c:pt>
                <c:pt idx="13468">
                  <c:v>2.542164E-3</c:v>
                </c:pt>
                <c:pt idx="13469">
                  <c:v>4.98987E-4</c:v>
                </c:pt>
                <c:pt idx="13470">
                  <c:v>2.541246E-3</c:v>
                </c:pt>
                <c:pt idx="13471">
                  <c:v>1.7649339999999999E-3</c:v>
                </c:pt>
                <c:pt idx="13472">
                  <c:v>1.805238E-3</c:v>
                </c:pt>
                <c:pt idx="13473">
                  <c:v>-1.1029340000000001E-3</c:v>
                </c:pt>
                <c:pt idx="13474">
                  <c:v>2.4949949999999999E-3</c:v>
                </c:pt>
                <c:pt idx="13475" formatCode="0.00E+00">
                  <c:v>-4.1159800000000004E-6</c:v>
                </c:pt>
                <c:pt idx="13476" formatCode="0.00E+00">
                  <c:v>-6.9473400000000005E-5</c:v>
                </c:pt>
                <c:pt idx="13477" formatCode="0.00E+00">
                  <c:v>2.8796999999999999E-5</c:v>
                </c:pt>
                <c:pt idx="13478">
                  <c:v>-1.670546E-3</c:v>
                </c:pt>
                <c:pt idx="13479">
                  <c:v>1.567592E-3</c:v>
                </c:pt>
                <c:pt idx="13480">
                  <c:v>-1.318977E-3</c:v>
                </c:pt>
                <c:pt idx="13481">
                  <c:v>5.0662000000000005E-4</c:v>
                </c:pt>
                <c:pt idx="13482">
                  <c:v>-7.8996700000000003E-4</c:v>
                </c:pt>
                <c:pt idx="13483">
                  <c:v>-2.4243490000000001E-3</c:v>
                </c:pt>
                <c:pt idx="13484">
                  <c:v>1.7034579999999999E-3</c:v>
                </c:pt>
                <c:pt idx="13485">
                  <c:v>-1.175153E-3</c:v>
                </c:pt>
                <c:pt idx="13486">
                  <c:v>-2.4638399999999999E-4</c:v>
                </c:pt>
                <c:pt idx="13487">
                  <c:v>7.0995699999999999E-4</c:v>
                </c:pt>
                <c:pt idx="13488">
                  <c:v>2.3767279999999998E-3</c:v>
                </c:pt>
                <c:pt idx="13489">
                  <c:v>1.703481E-3</c:v>
                </c:pt>
                <c:pt idx="13490">
                  <c:v>7.3127900000000004E-4</c:v>
                </c:pt>
                <c:pt idx="13491">
                  <c:v>-3.1241400000000001E-4</c:v>
                </c:pt>
                <c:pt idx="13492">
                  <c:v>-4.51395E-4</c:v>
                </c:pt>
                <c:pt idx="13493" formatCode="0.00E+00">
                  <c:v>-5.0589900000000002E-5</c:v>
                </c:pt>
                <c:pt idx="13494">
                  <c:v>-2.4716730000000002E-3</c:v>
                </c:pt>
                <c:pt idx="13495">
                  <c:v>1.62726E-4</c:v>
                </c:pt>
                <c:pt idx="13496">
                  <c:v>2.556287E-3</c:v>
                </c:pt>
                <c:pt idx="13497">
                  <c:v>4.0258900000000002E-4</c:v>
                </c:pt>
                <c:pt idx="13498">
                  <c:v>1.253068E-3</c:v>
                </c:pt>
                <c:pt idx="13499">
                  <c:v>1.3081950000000001E-3</c:v>
                </c:pt>
                <c:pt idx="13500" formatCode="0.00E+00">
                  <c:v>1.18539E-5</c:v>
                </c:pt>
                <c:pt idx="13501">
                  <c:v>-8.5021100000000002E-4</c:v>
                </c:pt>
                <c:pt idx="13502">
                  <c:v>-1.2218909999999999E-3</c:v>
                </c:pt>
                <c:pt idx="13503">
                  <c:v>1.2407340000000001E-3</c:v>
                </c:pt>
                <c:pt idx="13504">
                  <c:v>-9.6159700000000002E-4</c:v>
                </c:pt>
                <c:pt idx="13505" formatCode="0.00E+00">
                  <c:v>9.0351800000000005E-5</c:v>
                </c:pt>
                <c:pt idx="13506">
                  <c:v>4.0470600000000001E-4</c:v>
                </c:pt>
                <c:pt idx="13507">
                  <c:v>9.0138600000000001E-4</c:v>
                </c:pt>
                <c:pt idx="13508">
                  <c:v>-2.4223719999999999E-3</c:v>
                </c:pt>
                <c:pt idx="13509">
                  <c:v>5.0896899999999996E-4</c:v>
                </c:pt>
                <c:pt idx="13510">
                  <c:v>-2.4667510000000001E-3</c:v>
                </c:pt>
                <c:pt idx="13511">
                  <c:v>7.8709899999999998E-4</c:v>
                </c:pt>
                <c:pt idx="13512">
                  <c:v>1.1423430000000001E-3</c:v>
                </c:pt>
                <c:pt idx="13513">
                  <c:v>-3.0295499999999999E-4</c:v>
                </c:pt>
                <c:pt idx="13514">
                  <c:v>-2.3802E-4</c:v>
                </c:pt>
                <c:pt idx="13515">
                  <c:v>-2.198373E-3</c:v>
                </c:pt>
                <c:pt idx="13516">
                  <c:v>7.23729E-4</c:v>
                </c:pt>
                <c:pt idx="13517">
                  <c:v>3.1440100000000001E-4</c:v>
                </c:pt>
                <c:pt idx="13518">
                  <c:v>1.690811E-3</c:v>
                </c:pt>
                <c:pt idx="13519">
                  <c:v>1.1110409999999999E-3</c:v>
                </c:pt>
                <c:pt idx="13520">
                  <c:v>-4.4623500000000001E-4</c:v>
                </c:pt>
                <c:pt idx="13521">
                  <c:v>-8.2733399999999999E-4</c:v>
                </c:pt>
                <c:pt idx="13522">
                  <c:v>-3.7900899999999998E-4</c:v>
                </c:pt>
                <c:pt idx="13523">
                  <c:v>-1.3220339999999999E-3</c:v>
                </c:pt>
                <c:pt idx="13524">
                  <c:v>-2.4233079999999999E-3</c:v>
                </c:pt>
                <c:pt idx="13525">
                  <c:v>2.039E-4</c:v>
                </c:pt>
                <c:pt idx="13526">
                  <c:v>1.2012080000000001E-3</c:v>
                </c:pt>
                <c:pt idx="13527">
                  <c:v>5.7190300000000002E-4</c:v>
                </c:pt>
                <c:pt idx="13528">
                  <c:v>4.9495300000000002E-4</c:v>
                </c:pt>
                <c:pt idx="13529" formatCode="0.00E+00">
                  <c:v>-5.8718000000000003E-5</c:v>
                </c:pt>
                <c:pt idx="13530">
                  <c:v>6.92226E-4</c:v>
                </c:pt>
                <c:pt idx="13531">
                  <c:v>-1.244691E-3</c:v>
                </c:pt>
                <c:pt idx="13532" formatCode="0.00E+00">
                  <c:v>-6.0928499999999998E-5</c:v>
                </c:pt>
                <c:pt idx="13533">
                  <c:v>-1.073196E-3</c:v>
                </c:pt>
                <c:pt idx="13534">
                  <c:v>4.7898500000000002E-4</c:v>
                </c:pt>
                <c:pt idx="13535">
                  <c:v>1.63134E-4</c:v>
                </c:pt>
                <c:pt idx="13536">
                  <c:v>-1.0055579999999999E-3</c:v>
                </c:pt>
                <c:pt idx="13537">
                  <c:v>-4.0208600000000001E-4</c:v>
                </c:pt>
                <c:pt idx="13538">
                  <c:v>1.089057E-3</c:v>
                </c:pt>
                <c:pt idx="13539">
                  <c:v>1.3162250000000001E-3</c:v>
                </c:pt>
                <c:pt idx="13540">
                  <c:v>3.1362799999999999E-4</c:v>
                </c:pt>
                <c:pt idx="13541">
                  <c:v>2.01885E-3</c:v>
                </c:pt>
                <c:pt idx="13542">
                  <c:v>-9.9165100000000008E-4</c:v>
                </c:pt>
                <c:pt idx="13543">
                  <c:v>4.1636199999999998E-4</c:v>
                </c:pt>
                <c:pt idx="13544">
                  <c:v>-1.0148690000000001E-3</c:v>
                </c:pt>
                <c:pt idx="13545">
                  <c:v>3.4467500000000002E-4</c:v>
                </c:pt>
                <c:pt idx="13546" formatCode="0.00E+00">
                  <c:v>-7.73855E-5</c:v>
                </c:pt>
                <c:pt idx="13547">
                  <c:v>4.3687100000000003E-4</c:v>
                </c:pt>
                <c:pt idx="13548">
                  <c:v>-8.2161500000000004E-4</c:v>
                </c:pt>
                <c:pt idx="13549">
                  <c:v>8.7188900000000004E-4</c:v>
                </c:pt>
                <c:pt idx="13550">
                  <c:v>-2.5302990000000002E-3</c:v>
                </c:pt>
                <c:pt idx="13551" formatCode="0.00E+00">
                  <c:v>-8.6316400000000006E-5</c:v>
                </c:pt>
                <c:pt idx="13552">
                  <c:v>7.9545600000000005E-4</c:v>
                </c:pt>
                <c:pt idx="13553">
                  <c:v>-3.2173999999999999E-4</c:v>
                </c:pt>
                <c:pt idx="13554">
                  <c:v>-4.9110500000000004E-4</c:v>
                </c:pt>
                <c:pt idx="13555" formatCode="0.00E+00">
                  <c:v>2.52821E-5</c:v>
                </c:pt>
                <c:pt idx="13556">
                  <c:v>-1.3206700000000001E-4</c:v>
                </c:pt>
                <c:pt idx="13557">
                  <c:v>5.4916999999999998E-4</c:v>
                </c:pt>
                <c:pt idx="13558">
                  <c:v>-2.8172599999999999E-4</c:v>
                </c:pt>
                <c:pt idx="13559">
                  <c:v>-2.0340850000000001E-3</c:v>
                </c:pt>
                <c:pt idx="13560">
                  <c:v>1.5959899999999999E-4</c:v>
                </c:pt>
                <c:pt idx="13561">
                  <c:v>-1.5647969999999999E-3</c:v>
                </c:pt>
                <c:pt idx="13562">
                  <c:v>-4.4803699999999998E-4</c:v>
                </c:pt>
                <c:pt idx="13563">
                  <c:v>-4.8478900000000001E-4</c:v>
                </c:pt>
                <c:pt idx="13564">
                  <c:v>-2.4073359999999999E-3</c:v>
                </c:pt>
                <c:pt idx="13565">
                  <c:v>1.8525099999999999E-4</c:v>
                </c:pt>
                <c:pt idx="13566">
                  <c:v>-1.2889170000000001E-3</c:v>
                </c:pt>
                <c:pt idx="13567">
                  <c:v>1.0860900000000001E-3</c:v>
                </c:pt>
                <c:pt idx="13568">
                  <c:v>5.6231200000000003E-4</c:v>
                </c:pt>
                <c:pt idx="13569">
                  <c:v>4.55785E-4</c:v>
                </c:pt>
                <c:pt idx="13570">
                  <c:v>-7.5533800000000004E-4</c:v>
                </c:pt>
                <c:pt idx="13571">
                  <c:v>-1.449091E-3</c:v>
                </c:pt>
                <c:pt idx="13572">
                  <c:v>-1.334048E-3</c:v>
                </c:pt>
                <c:pt idx="13573">
                  <c:v>8.3616199999999999E-4</c:v>
                </c:pt>
                <c:pt idx="13574">
                  <c:v>1.6918599999999999E-3</c:v>
                </c:pt>
                <c:pt idx="13575">
                  <c:v>-3.0417999999999998E-4</c:v>
                </c:pt>
                <c:pt idx="13576">
                  <c:v>-2.1957699999999999E-4</c:v>
                </c:pt>
                <c:pt idx="13577">
                  <c:v>-1.262205E-3</c:v>
                </c:pt>
                <c:pt idx="13578">
                  <c:v>-1.345586E-3</c:v>
                </c:pt>
                <c:pt idx="13579">
                  <c:v>5.5484600000000001E-4</c:v>
                </c:pt>
                <c:pt idx="13580">
                  <c:v>-9.2850599999999995E-4</c:v>
                </c:pt>
                <c:pt idx="13581">
                  <c:v>8.76851E-4</c:v>
                </c:pt>
                <c:pt idx="13582">
                  <c:v>-3.85604E-4</c:v>
                </c:pt>
                <c:pt idx="13583">
                  <c:v>9.9657700000000001E-4</c:v>
                </c:pt>
                <c:pt idx="13584">
                  <c:v>-7.3913199999999998E-4</c:v>
                </c:pt>
                <c:pt idx="13585">
                  <c:v>2.6201800000000002E-3</c:v>
                </c:pt>
                <c:pt idx="13586">
                  <c:v>1.0419889999999999E-3</c:v>
                </c:pt>
                <c:pt idx="13587" formatCode="0.00E+00">
                  <c:v>2.8390399999999998E-5</c:v>
                </c:pt>
                <c:pt idx="13588" formatCode="0.00E+00">
                  <c:v>-1.12737E-6</c:v>
                </c:pt>
                <c:pt idx="13589">
                  <c:v>-1.2080719999999999E-3</c:v>
                </c:pt>
                <c:pt idx="13590">
                  <c:v>9.5894100000000005E-4</c:v>
                </c:pt>
                <c:pt idx="13591">
                  <c:v>4.3855899999999999E-4</c:v>
                </c:pt>
                <c:pt idx="13592">
                  <c:v>-9.1978299999999997E-4</c:v>
                </c:pt>
                <c:pt idx="13593" formatCode="0.00E+00">
                  <c:v>-1.77696E-5</c:v>
                </c:pt>
                <c:pt idx="13594">
                  <c:v>-9.0753299999999997E-4</c:v>
                </c:pt>
                <c:pt idx="13595">
                  <c:v>-4.26833E-4</c:v>
                </c:pt>
                <c:pt idx="13596">
                  <c:v>1.2652780000000001E-3</c:v>
                </c:pt>
                <c:pt idx="13597">
                  <c:v>5.0574400000000003E-4</c:v>
                </c:pt>
                <c:pt idx="13598">
                  <c:v>-6.0418199999999998E-4</c:v>
                </c:pt>
                <c:pt idx="13599">
                  <c:v>1.3985149999999999E-3</c:v>
                </c:pt>
                <c:pt idx="13600">
                  <c:v>2.2795810000000001E-3</c:v>
                </c:pt>
                <c:pt idx="13601">
                  <c:v>-1.303968E-3</c:v>
                </c:pt>
                <c:pt idx="13602">
                  <c:v>-1.91428E-4</c:v>
                </c:pt>
                <c:pt idx="13603">
                  <c:v>-1.070271E-3</c:v>
                </c:pt>
                <c:pt idx="13604">
                  <c:v>-2.3474300000000001E-4</c:v>
                </c:pt>
                <c:pt idx="13605">
                  <c:v>9.8924600000000005E-4</c:v>
                </c:pt>
                <c:pt idx="13606">
                  <c:v>-3.37368E-4</c:v>
                </c:pt>
                <c:pt idx="13607">
                  <c:v>-1.07005E-4</c:v>
                </c:pt>
                <c:pt idx="13608">
                  <c:v>8.4802599999999999E-4</c:v>
                </c:pt>
                <c:pt idx="13609">
                  <c:v>-4.00997E-4</c:v>
                </c:pt>
                <c:pt idx="13610">
                  <c:v>9.8058200000000002E-4</c:v>
                </c:pt>
                <c:pt idx="13611">
                  <c:v>-4.8016200000000002E-4</c:v>
                </c:pt>
                <c:pt idx="13612">
                  <c:v>1.028702E-3</c:v>
                </c:pt>
                <c:pt idx="13613">
                  <c:v>-8.9303500000000003E-4</c:v>
                </c:pt>
                <c:pt idx="13614">
                  <c:v>-1.4348060000000001E-3</c:v>
                </c:pt>
                <c:pt idx="13615">
                  <c:v>7.5724199999999998E-4</c:v>
                </c:pt>
                <c:pt idx="13616">
                  <c:v>3.2608499999999999E-4</c:v>
                </c:pt>
                <c:pt idx="13617">
                  <c:v>-4.44633E-4</c:v>
                </c:pt>
                <c:pt idx="13618">
                  <c:v>1.498917E-3</c:v>
                </c:pt>
                <c:pt idx="13619">
                  <c:v>7.7853199999999997E-4</c:v>
                </c:pt>
                <c:pt idx="13620" formatCode="0.00E+00">
                  <c:v>-8.1880500000000003E-5</c:v>
                </c:pt>
                <c:pt idx="13621">
                  <c:v>-1.322913E-3</c:v>
                </c:pt>
                <c:pt idx="13622">
                  <c:v>3.2054649999999998E-3</c:v>
                </c:pt>
                <c:pt idx="13623">
                  <c:v>-2.4742589999999999E-3</c:v>
                </c:pt>
                <c:pt idx="13624">
                  <c:v>7.1530900000000002E-4</c:v>
                </c:pt>
                <c:pt idx="13625">
                  <c:v>-1.132126E-3</c:v>
                </c:pt>
                <c:pt idx="13626">
                  <c:v>1.7677099999999999E-4</c:v>
                </c:pt>
                <c:pt idx="13627">
                  <c:v>1.361878E-3</c:v>
                </c:pt>
                <c:pt idx="13628">
                  <c:v>1.7068210000000001E-3</c:v>
                </c:pt>
                <c:pt idx="13629">
                  <c:v>-5.6325699999999995E-4</c:v>
                </c:pt>
                <c:pt idx="13630">
                  <c:v>3.566605E-3</c:v>
                </c:pt>
                <c:pt idx="13631">
                  <c:v>-4.8912399999999996E-4</c:v>
                </c:pt>
                <c:pt idx="13632">
                  <c:v>5.4120000000000004E-4</c:v>
                </c:pt>
                <c:pt idx="13633">
                  <c:v>-2.1224939999999999E-3</c:v>
                </c:pt>
                <c:pt idx="13634">
                  <c:v>-1.2657809999999999E-3</c:v>
                </c:pt>
                <c:pt idx="13635">
                  <c:v>1.713764E-3</c:v>
                </c:pt>
                <c:pt idx="13636">
                  <c:v>9.1534799999999996E-4</c:v>
                </c:pt>
                <c:pt idx="13637">
                  <c:v>-2.1201229999999998E-3</c:v>
                </c:pt>
                <c:pt idx="13638">
                  <c:v>1.253704E-3</c:v>
                </c:pt>
                <c:pt idx="13639">
                  <c:v>-1.3668459999999999E-3</c:v>
                </c:pt>
                <c:pt idx="13640">
                  <c:v>-1.173751E-3</c:v>
                </c:pt>
                <c:pt idx="13641">
                  <c:v>-2.189215E-3</c:v>
                </c:pt>
                <c:pt idx="13642">
                  <c:v>-8.9504500000000002E-4</c:v>
                </c:pt>
                <c:pt idx="13643">
                  <c:v>5.9579299999999995E-4</c:v>
                </c:pt>
                <c:pt idx="13644">
                  <c:v>1.2971269999999999E-3</c:v>
                </c:pt>
                <c:pt idx="13645">
                  <c:v>-3.7933299999999998E-4</c:v>
                </c:pt>
                <c:pt idx="13646">
                  <c:v>-3.5878889999999999E-3</c:v>
                </c:pt>
                <c:pt idx="13647">
                  <c:v>-9.5562200000000005E-4</c:v>
                </c:pt>
                <c:pt idx="13648">
                  <c:v>3.1389500000000002E-4</c:v>
                </c:pt>
                <c:pt idx="13649">
                  <c:v>-3.3165499999999998E-4</c:v>
                </c:pt>
                <c:pt idx="13650" formatCode="0.00E+00">
                  <c:v>-9.3011199999999995E-6</c:v>
                </c:pt>
                <c:pt idx="13651">
                  <c:v>5.5821799999999997E-4</c:v>
                </c:pt>
                <c:pt idx="13652">
                  <c:v>-1.937371E-3</c:v>
                </c:pt>
                <c:pt idx="13653">
                  <c:v>-1.5882299999999999E-3</c:v>
                </c:pt>
                <c:pt idx="13654">
                  <c:v>-2.4475899999999999E-3</c:v>
                </c:pt>
                <c:pt idx="13655">
                  <c:v>-2.24384E-4</c:v>
                </c:pt>
                <c:pt idx="13656">
                  <c:v>-2.1027009999999998E-3</c:v>
                </c:pt>
                <c:pt idx="13657">
                  <c:v>-8.5847199999999999E-4</c:v>
                </c:pt>
                <c:pt idx="13658">
                  <c:v>-6.3077200000000004E-4</c:v>
                </c:pt>
                <c:pt idx="13659">
                  <c:v>-1.7037599999999999E-3</c:v>
                </c:pt>
                <c:pt idx="13660">
                  <c:v>5.6258800000000004E-4</c:v>
                </c:pt>
                <c:pt idx="13661">
                  <c:v>-1.0337110000000001E-3</c:v>
                </c:pt>
                <c:pt idx="13662">
                  <c:v>-1.0678319999999999E-3</c:v>
                </c:pt>
                <c:pt idx="13663">
                  <c:v>-1.2347500000000001E-4</c:v>
                </c:pt>
                <c:pt idx="13664">
                  <c:v>8.4372600000000005E-4</c:v>
                </c:pt>
                <c:pt idx="13665">
                  <c:v>-2.2313699999999999E-4</c:v>
                </c:pt>
                <c:pt idx="13666">
                  <c:v>6.5144900000000002E-4</c:v>
                </c:pt>
                <c:pt idx="13667">
                  <c:v>1.19616E-4</c:v>
                </c:pt>
                <c:pt idx="13668">
                  <c:v>3.110462E-3</c:v>
                </c:pt>
                <c:pt idx="13669">
                  <c:v>-1.4462069999999999E-3</c:v>
                </c:pt>
                <c:pt idx="13670">
                  <c:v>7.5319000000000004E-4</c:v>
                </c:pt>
                <c:pt idx="13671">
                  <c:v>8.4453600000000001E-4</c:v>
                </c:pt>
                <c:pt idx="13672">
                  <c:v>3.46833E-4</c:v>
                </c:pt>
                <c:pt idx="13673">
                  <c:v>-1.177294E-3</c:v>
                </c:pt>
                <c:pt idx="13674">
                  <c:v>1.553355E-3</c:v>
                </c:pt>
                <c:pt idx="13675">
                  <c:v>7.8849499999999995E-4</c:v>
                </c:pt>
                <c:pt idx="13676">
                  <c:v>-1.345024E-3</c:v>
                </c:pt>
                <c:pt idx="13677">
                  <c:v>-1.9000270000000001E-3</c:v>
                </c:pt>
                <c:pt idx="13678">
                  <c:v>3.5478300000000001E-4</c:v>
                </c:pt>
                <c:pt idx="13679">
                  <c:v>-2.0662969999999999E-3</c:v>
                </c:pt>
                <c:pt idx="13680">
                  <c:v>2.6851869999999999E-3</c:v>
                </c:pt>
                <c:pt idx="13681">
                  <c:v>-1.705301E-3</c:v>
                </c:pt>
                <c:pt idx="13682">
                  <c:v>-3.3585800000000002E-4</c:v>
                </c:pt>
                <c:pt idx="13683" formatCode="0.00E+00">
                  <c:v>7.7731000000000005E-5</c:v>
                </c:pt>
                <c:pt idx="13684">
                  <c:v>2.4429120000000002E-3</c:v>
                </c:pt>
                <c:pt idx="13685">
                  <c:v>-6.3330600000000004E-4</c:v>
                </c:pt>
                <c:pt idx="13686">
                  <c:v>-1.02043E-4</c:v>
                </c:pt>
                <c:pt idx="13687">
                  <c:v>4.8172200000000002E-4</c:v>
                </c:pt>
                <c:pt idx="13688">
                  <c:v>3.2050849999999999E-3</c:v>
                </c:pt>
                <c:pt idx="13689">
                  <c:v>-1.1081700000000001E-4</c:v>
                </c:pt>
                <c:pt idx="13690">
                  <c:v>-7.3356699999999996E-4</c:v>
                </c:pt>
                <c:pt idx="13691">
                  <c:v>4.9494899999999995E-4</c:v>
                </c:pt>
                <c:pt idx="13692">
                  <c:v>1.3429690000000001E-3</c:v>
                </c:pt>
                <c:pt idx="13693">
                  <c:v>-1.079443E-3</c:v>
                </c:pt>
                <c:pt idx="13694">
                  <c:v>-1.199068E-3</c:v>
                </c:pt>
                <c:pt idx="13695" formatCode="0.00E+00">
                  <c:v>2.3589000000000001E-5</c:v>
                </c:pt>
                <c:pt idx="13696">
                  <c:v>2.76042E-4</c:v>
                </c:pt>
                <c:pt idx="13697" formatCode="0.00E+00">
                  <c:v>2.5704500000000001E-5</c:v>
                </c:pt>
                <c:pt idx="13698">
                  <c:v>-1.547798E-3</c:v>
                </c:pt>
                <c:pt idx="13699">
                  <c:v>2.6642580000000001E-3</c:v>
                </c:pt>
                <c:pt idx="13700">
                  <c:v>-7.2963300000000004E-4</c:v>
                </c:pt>
                <c:pt idx="13701">
                  <c:v>3.635021E-3</c:v>
                </c:pt>
                <c:pt idx="13702">
                  <c:v>1.042425E-3</c:v>
                </c:pt>
                <c:pt idx="13703">
                  <c:v>9.2098500000000003E-4</c:v>
                </c:pt>
                <c:pt idx="13704">
                  <c:v>-8.1266900000000002E-4</c:v>
                </c:pt>
                <c:pt idx="13705" formatCode="0.00E+00">
                  <c:v>6.5375600000000005E-5</c:v>
                </c:pt>
                <c:pt idx="13706">
                  <c:v>6.5625500000000001E-4</c:v>
                </c:pt>
                <c:pt idx="13707">
                  <c:v>-4.5694600000000001E-4</c:v>
                </c:pt>
                <c:pt idx="13708">
                  <c:v>2.1352659999999998E-3</c:v>
                </c:pt>
                <c:pt idx="13709">
                  <c:v>5.4589099999999995E-4</c:v>
                </c:pt>
                <c:pt idx="13710">
                  <c:v>6.6136400000000001E-4</c:v>
                </c:pt>
                <c:pt idx="13711">
                  <c:v>-1.5338800000000001E-3</c:v>
                </c:pt>
                <c:pt idx="13712">
                  <c:v>3.2376900000000001E-4</c:v>
                </c:pt>
                <c:pt idx="13713">
                  <c:v>4.35888E-4</c:v>
                </c:pt>
                <c:pt idx="13714">
                  <c:v>-1.2371249999999999E-3</c:v>
                </c:pt>
                <c:pt idx="13715">
                  <c:v>-1.256566E-3</c:v>
                </c:pt>
                <c:pt idx="13716">
                  <c:v>1.4551290000000001E-3</c:v>
                </c:pt>
                <c:pt idx="13717">
                  <c:v>2.6679329999999999E-3</c:v>
                </c:pt>
                <c:pt idx="13718">
                  <c:v>-1.7550000000000001E-4</c:v>
                </c:pt>
                <c:pt idx="13719">
                  <c:v>-1.6623429999999999E-3</c:v>
                </c:pt>
                <c:pt idx="13720">
                  <c:v>-5.02086E-4</c:v>
                </c:pt>
                <c:pt idx="13721">
                  <c:v>-1.9572370000000001E-3</c:v>
                </c:pt>
                <c:pt idx="13722">
                  <c:v>-8.4980400000000001E-4</c:v>
                </c:pt>
                <c:pt idx="13723">
                  <c:v>-1.7928289999999999E-3</c:v>
                </c:pt>
                <c:pt idx="13724">
                  <c:v>2.829186E-3</c:v>
                </c:pt>
                <c:pt idx="13725" formatCode="0.00E+00">
                  <c:v>-9.8693699999999993E-5</c:v>
                </c:pt>
                <c:pt idx="13726">
                  <c:v>-1.94809E-4</c:v>
                </c:pt>
                <c:pt idx="13727">
                  <c:v>2.6139000000000002E-4</c:v>
                </c:pt>
                <c:pt idx="13728">
                  <c:v>1.7632699999999999E-3</c:v>
                </c:pt>
                <c:pt idx="13729">
                  <c:v>-8.5355200000000004E-4</c:v>
                </c:pt>
                <c:pt idx="13730">
                  <c:v>-1.4754849999999999E-3</c:v>
                </c:pt>
                <c:pt idx="13731">
                  <c:v>-1.144188E-3</c:v>
                </c:pt>
                <c:pt idx="13732">
                  <c:v>8.4545400000000004E-4</c:v>
                </c:pt>
                <c:pt idx="13733">
                  <c:v>-2.5176799999999998E-4</c:v>
                </c:pt>
                <c:pt idx="13734">
                  <c:v>1.2207279999999999E-3</c:v>
                </c:pt>
                <c:pt idx="13735">
                  <c:v>-2.252567E-3</c:v>
                </c:pt>
                <c:pt idx="13736">
                  <c:v>-1.581126E-3</c:v>
                </c:pt>
                <c:pt idx="13737">
                  <c:v>-1.41688E-4</c:v>
                </c:pt>
                <c:pt idx="13738">
                  <c:v>4.41173E-4</c:v>
                </c:pt>
                <c:pt idx="13739">
                  <c:v>-4.9226499999999998E-4</c:v>
                </c:pt>
                <c:pt idx="13740">
                  <c:v>-4.7304600000000002E-4</c:v>
                </c:pt>
                <c:pt idx="13741">
                  <c:v>1.5339119999999999E-3</c:v>
                </c:pt>
                <c:pt idx="13742">
                  <c:v>-2.3063760000000002E-3</c:v>
                </c:pt>
                <c:pt idx="13743">
                  <c:v>-9.91839E-4</c:v>
                </c:pt>
                <c:pt idx="13744">
                  <c:v>-2.0311230000000001E-3</c:v>
                </c:pt>
                <c:pt idx="13745">
                  <c:v>-2.3055999999999999E-4</c:v>
                </c:pt>
                <c:pt idx="13746">
                  <c:v>-3.36032E-4</c:v>
                </c:pt>
                <c:pt idx="13747">
                  <c:v>9.9927700000000002E-4</c:v>
                </c:pt>
                <c:pt idx="13748">
                  <c:v>3.3234029999999999E-3</c:v>
                </c:pt>
                <c:pt idx="13749">
                  <c:v>2.0297699999999999E-4</c:v>
                </c:pt>
                <c:pt idx="13750">
                  <c:v>8.0660200000000001E-4</c:v>
                </c:pt>
                <c:pt idx="13751">
                  <c:v>-3.7637400000000001E-4</c:v>
                </c:pt>
                <c:pt idx="13752">
                  <c:v>-1.6404599999999999E-4</c:v>
                </c:pt>
                <c:pt idx="13753">
                  <c:v>1.4647429999999999E-3</c:v>
                </c:pt>
                <c:pt idx="13754">
                  <c:v>-2.6414599999999999E-4</c:v>
                </c:pt>
                <c:pt idx="13755" formatCode="0.00E+00">
                  <c:v>9.5647299999999995E-5</c:v>
                </c:pt>
                <c:pt idx="13756" formatCode="0.00E+00">
                  <c:v>7.1975400000000002E-5</c:v>
                </c:pt>
                <c:pt idx="13757">
                  <c:v>-1.1373659999999999E-3</c:v>
                </c:pt>
                <c:pt idx="13758">
                  <c:v>-1.0287040000000001E-3</c:v>
                </c:pt>
                <c:pt idx="13759">
                  <c:v>5.1353200000000003E-4</c:v>
                </c:pt>
                <c:pt idx="13760">
                  <c:v>4.9421399999999998E-4</c:v>
                </c:pt>
                <c:pt idx="13761">
                  <c:v>4.8482159999999998E-3</c:v>
                </c:pt>
                <c:pt idx="13762">
                  <c:v>2.7457549999999999E-3</c:v>
                </c:pt>
                <c:pt idx="13763">
                  <c:v>-2.4737099999999997E-4</c:v>
                </c:pt>
                <c:pt idx="13764">
                  <c:v>-8.0587900000000001E-4</c:v>
                </c:pt>
                <c:pt idx="13765">
                  <c:v>7.6325600000000003E-4</c:v>
                </c:pt>
                <c:pt idx="13766">
                  <c:v>-1.4277090000000001E-3</c:v>
                </c:pt>
                <c:pt idx="13767">
                  <c:v>-3.4886299999999998E-4</c:v>
                </c:pt>
                <c:pt idx="13768">
                  <c:v>1.7958049999999999E-3</c:v>
                </c:pt>
                <c:pt idx="13769">
                  <c:v>-1.3302139999999999E-3</c:v>
                </c:pt>
                <c:pt idx="13770">
                  <c:v>8.63988E-4</c:v>
                </c:pt>
                <c:pt idx="13771">
                  <c:v>-8.8703999999999996E-4</c:v>
                </c:pt>
                <c:pt idx="13772">
                  <c:v>-6.6482300000000004E-4</c:v>
                </c:pt>
                <c:pt idx="13773">
                  <c:v>-1.1479210000000001E-3</c:v>
                </c:pt>
                <c:pt idx="13774">
                  <c:v>-1.2572900000000001E-3</c:v>
                </c:pt>
                <c:pt idx="13775" formatCode="0.00E+00">
                  <c:v>-2.1849799999999999E-5</c:v>
                </c:pt>
                <c:pt idx="13776">
                  <c:v>-2.8383E-4</c:v>
                </c:pt>
                <c:pt idx="13777">
                  <c:v>5.0686299999999998E-4</c:v>
                </c:pt>
                <c:pt idx="13778">
                  <c:v>2.68943E-4</c:v>
                </c:pt>
                <c:pt idx="13779">
                  <c:v>2.9051400000000002E-4</c:v>
                </c:pt>
                <c:pt idx="13780">
                  <c:v>1.0142669999999999E-3</c:v>
                </c:pt>
                <c:pt idx="13781">
                  <c:v>1.5817870000000001E-3</c:v>
                </c:pt>
                <c:pt idx="13782">
                  <c:v>-1.2687060000000001E-3</c:v>
                </c:pt>
                <c:pt idx="13783">
                  <c:v>8.7886699999999997E-4</c:v>
                </c:pt>
                <c:pt idx="13784">
                  <c:v>1.8669680000000001E-3</c:v>
                </c:pt>
                <c:pt idx="13785">
                  <c:v>-5.5570900000000004E-4</c:v>
                </c:pt>
                <c:pt idx="13786">
                  <c:v>2.283673E-3</c:v>
                </c:pt>
                <c:pt idx="13787">
                  <c:v>1.3065590000000001E-3</c:v>
                </c:pt>
                <c:pt idx="13788">
                  <c:v>-1.77088E-4</c:v>
                </c:pt>
                <c:pt idx="13789">
                  <c:v>3.7312100000000002E-4</c:v>
                </c:pt>
                <c:pt idx="13790">
                  <c:v>-1.0222219999999999E-3</c:v>
                </c:pt>
                <c:pt idx="13791">
                  <c:v>1.7759609999999999E-3</c:v>
                </c:pt>
                <c:pt idx="13792">
                  <c:v>3.01816E-4</c:v>
                </c:pt>
                <c:pt idx="13793">
                  <c:v>-1.2100609999999999E-3</c:v>
                </c:pt>
                <c:pt idx="13794">
                  <c:v>-3.6233400000000002E-4</c:v>
                </c:pt>
                <c:pt idx="13795">
                  <c:v>2.0377070000000001E-3</c:v>
                </c:pt>
                <c:pt idx="13796">
                  <c:v>-1.2878550000000001E-3</c:v>
                </c:pt>
                <c:pt idx="13797">
                  <c:v>-2.265768E-3</c:v>
                </c:pt>
                <c:pt idx="13798">
                  <c:v>3.9781700000000002E-4</c:v>
                </c:pt>
                <c:pt idx="13799">
                  <c:v>-1.122315E-3</c:v>
                </c:pt>
                <c:pt idx="13800">
                  <c:v>1.3707770000000001E-3</c:v>
                </c:pt>
                <c:pt idx="13801">
                  <c:v>1.1537299999999999E-3</c:v>
                </c:pt>
                <c:pt idx="13802">
                  <c:v>2.3404440000000001E-3</c:v>
                </c:pt>
                <c:pt idx="13803">
                  <c:v>-1.995981E-3</c:v>
                </c:pt>
                <c:pt idx="13804">
                  <c:v>-4.1944299999999998E-4</c:v>
                </c:pt>
                <c:pt idx="13805">
                  <c:v>-1.131305E-3</c:v>
                </c:pt>
                <c:pt idx="13806">
                  <c:v>-1.2839049999999999E-3</c:v>
                </c:pt>
                <c:pt idx="13807" formatCode="0.00E+00">
                  <c:v>-1.8104399999999999E-5</c:v>
                </c:pt>
                <c:pt idx="13808">
                  <c:v>-1.876724E-3</c:v>
                </c:pt>
                <c:pt idx="13809">
                  <c:v>8.9935500000000001E-4</c:v>
                </c:pt>
                <c:pt idx="13810">
                  <c:v>-1.204152E-3</c:v>
                </c:pt>
                <c:pt idx="13811">
                  <c:v>2.0679100000000001E-4</c:v>
                </c:pt>
                <c:pt idx="13812">
                  <c:v>1.7615420000000001E-3</c:v>
                </c:pt>
                <c:pt idx="13813">
                  <c:v>-3.1634419999999998E-3</c:v>
                </c:pt>
                <c:pt idx="13814">
                  <c:v>6.7070499999999996E-4</c:v>
                </c:pt>
                <c:pt idx="13815">
                  <c:v>-1.0081510000000001E-3</c:v>
                </c:pt>
                <c:pt idx="13816">
                  <c:v>1.3505450000000001E-3</c:v>
                </c:pt>
                <c:pt idx="13817">
                  <c:v>-3.2271999999999997E-4</c:v>
                </c:pt>
                <c:pt idx="13818">
                  <c:v>6.2053300000000004E-4</c:v>
                </c:pt>
                <c:pt idx="13819">
                  <c:v>4.1786699999999999E-4</c:v>
                </c:pt>
                <c:pt idx="13820">
                  <c:v>2.7164229999999999E-3</c:v>
                </c:pt>
                <c:pt idx="13821">
                  <c:v>-7.3396799999999999E-4</c:v>
                </c:pt>
                <c:pt idx="13822">
                  <c:v>4.9598999999999997E-4</c:v>
                </c:pt>
                <c:pt idx="13823">
                  <c:v>-1.990604E-3</c:v>
                </c:pt>
                <c:pt idx="13824">
                  <c:v>-1.015625E-3</c:v>
                </c:pt>
                <c:pt idx="13825">
                  <c:v>5.6016699999999998E-4</c:v>
                </c:pt>
                <c:pt idx="13826">
                  <c:v>1.2824640000000001E-3</c:v>
                </c:pt>
                <c:pt idx="13827">
                  <c:v>-2.452353E-3</c:v>
                </c:pt>
                <c:pt idx="13828">
                  <c:v>-8.3635199999999995E-4</c:v>
                </c:pt>
                <c:pt idx="13829">
                  <c:v>3.2958E-4</c:v>
                </c:pt>
                <c:pt idx="13830">
                  <c:v>1.332209E-3</c:v>
                </c:pt>
                <c:pt idx="13831">
                  <c:v>-2.6888299999999998E-4</c:v>
                </c:pt>
                <c:pt idx="13832" formatCode="0.00E+00">
                  <c:v>-6.0210000000000001E-5</c:v>
                </c:pt>
                <c:pt idx="13833">
                  <c:v>-1.333734E-3</c:v>
                </c:pt>
                <c:pt idx="13834">
                  <c:v>1.010365E-3</c:v>
                </c:pt>
                <c:pt idx="13835">
                  <c:v>2.2071899999999999E-3</c:v>
                </c:pt>
                <c:pt idx="13836">
                  <c:v>7.1569299999999999E-4</c:v>
                </c:pt>
                <c:pt idx="13837">
                  <c:v>-1.7677050000000001E-3</c:v>
                </c:pt>
                <c:pt idx="13838" formatCode="0.00E+00">
                  <c:v>-7.0199799999999998E-5</c:v>
                </c:pt>
                <c:pt idx="13839" formatCode="0.00E+00">
                  <c:v>3.2598200000000002E-5</c:v>
                </c:pt>
                <c:pt idx="13840">
                  <c:v>-1.792437E-3</c:v>
                </c:pt>
                <c:pt idx="13841">
                  <c:v>-4.7310800000000002E-4</c:v>
                </c:pt>
                <c:pt idx="13842">
                  <c:v>1.010171E-3</c:v>
                </c:pt>
                <c:pt idx="13843">
                  <c:v>-5.1102600000000004E-4</c:v>
                </c:pt>
                <c:pt idx="13844">
                  <c:v>-1.3558310000000001E-3</c:v>
                </c:pt>
                <c:pt idx="13845">
                  <c:v>-8.8924499999999999E-4</c:v>
                </c:pt>
                <c:pt idx="13846">
                  <c:v>1.56358E-3</c:v>
                </c:pt>
                <c:pt idx="13847">
                  <c:v>1.3854150000000001E-3</c:v>
                </c:pt>
                <c:pt idx="13848">
                  <c:v>3.84447E-4</c:v>
                </c:pt>
                <c:pt idx="13849">
                  <c:v>-1.1567249999999999E-3</c:v>
                </c:pt>
                <c:pt idx="13850">
                  <c:v>9.0782600000000003E-4</c:v>
                </c:pt>
                <c:pt idx="13851">
                  <c:v>-7.6437300000000005E-4</c:v>
                </c:pt>
                <c:pt idx="13852">
                  <c:v>-1.233921E-3</c:v>
                </c:pt>
                <c:pt idx="13853">
                  <c:v>-2.4014510000000002E-3</c:v>
                </c:pt>
                <c:pt idx="13854">
                  <c:v>1.839963E-3</c:v>
                </c:pt>
                <c:pt idx="13855">
                  <c:v>2.65782E-3</c:v>
                </c:pt>
                <c:pt idx="13856" formatCode="0.00E+00">
                  <c:v>6.5757400000000002E-5</c:v>
                </c:pt>
                <c:pt idx="13857">
                  <c:v>4.3247499999999998E-4</c:v>
                </c:pt>
                <c:pt idx="13858">
                  <c:v>3.30076E-4</c:v>
                </c:pt>
                <c:pt idx="13859">
                  <c:v>6.3048100000000001E-4</c:v>
                </c:pt>
                <c:pt idx="13860">
                  <c:v>-1.252256E-3</c:v>
                </c:pt>
                <c:pt idx="13861">
                  <c:v>1.104641E-3</c:v>
                </c:pt>
                <c:pt idx="13862">
                  <c:v>9.4346299999999996E-4</c:v>
                </c:pt>
                <c:pt idx="13863" formatCode="0.00E+00">
                  <c:v>-4.8031999999999997E-5</c:v>
                </c:pt>
                <c:pt idx="13864">
                  <c:v>3.5658100000000002E-4</c:v>
                </c:pt>
                <c:pt idx="13865">
                  <c:v>5.8055300000000004E-4</c:v>
                </c:pt>
                <c:pt idx="13866">
                  <c:v>-1.111655E-3</c:v>
                </c:pt>
                <c:pt idx="13867">
                  <c:v>7.0941400000000001E-4</c:v>
                </c:pt>
                <c:pt idx="13868">
                  <c:v>-1.242312E-3</c:v>
                </c:pt>
                <c:pt idx="13869">
                  <c:v>1.429105E-3</c:v>
                </c:pt>
                <c:pt idx="13870">
                  <c:v>1.7249419999999999E-3</c:v>
                </c:pt>
                <c:pt idx="13871">
                  <c:v>1.6668849999999999E-3</c:v>
                </c:pt>
                <c:pt idx="13872">
                  <c:v>8.7417500000000004E-4</c:v>
                </c:pt>
                <c:pt idx="13873">
                  <c:v>3.4579739999999999E-3</c:v>
                </c:pt>
                <c:pt idx="13874">
                  <c:v>-1.0902780000000001E-3</c:v>
                </c:pt>
                <c:pt idx="13875">
                  <c:v>1.2972459999999999E-3</c:v>
                </c:pt>
                <c:pt idx="13876">
                  <c:v>-2.8327700000000002E-4</c:v>
                </c:pt>
                <c:pt idx="13877">
                  <c:v>-1.8103329999999999E-3</c:v>
                </c:pt>
                <c:pt idx="13878">
                  <c:v>1.1714430000000001E-3</c:v>
                </c:pt>
                <c:pt idx="13879">
                  <c:v>4.38274E-4</c:v>
                </c:pt>
                <c:pt idx="13880">
                  <c:v>-9.5893900000000002E-4</c:v>
                </c:pt>
                <c:pt idx="13881">
                  <c:v>4.1871399999999999E-4</c:v>
                </c:pt>
                <c:pt idx="13882">
                  <c:v>8.0217500000000002E-4</c:v>
                </c:pt>
                <c:pt idx="13883">
                  <c:v>4.2081099999999999E-4</c:v>
                </c:pt>
                <c:pt idx="13884">
                  <c:v>1.037627E-3</c:v>
                </c:pt>
                <c:pt idx="13885">
                  <c:v>5.4520800000000004E-4</c:v>
                </c:pt>
                <c:pt idx="13886">
                  <c:v>1.3937199999999999E-4</c:v>
                </c:pt>
                <c:pt idx="13887">
                  <c:v>-9.6317600000000005E-4</c:v>
                </c:pt>
                <c:pt idx="13888">
                  <c:v>-5.6075199999999997E-4</c:v>
                </c:pt>
                <c:pt idx="13889">
                  <c:v>1.267242E-3</c:v>
                </c:pt>
                <c:pt idx="13890">
                  <c:v>-9.8015899999999998E-4</c:v>
                </c:pt>
                <c:pt idx="13891">
                  <c:v>4.5373779999999999E-3</c:v>
                </c:pt>
                <c:pt idx="13892">
                  <c:v>1.408702E-3</c:v>
                </c:pt>
                <c:pt idx="13893">
                  <c:v>-1.045135E-3</c:v>
                </c:pt>
                <c:pt idx="13894">
                  <c:v>-8.9336000000000005E-4</c:v>
                </c:pt>
                <c:pt idx="13895">
                  <c:v>4.9255000000000002E-4</c:v>
                </c:pt>
                <c:pt idx="13896">
                  <c:v>-1.280549E-3</c:v>
                </c:pt>
                <c:pt idx="13897">
                  <c:v>1.5223100000000001E-4</c:v>
                </c:pt>
                <c:pt idx="13898">
                  <c:v>9.3766499999999996E-4</c:v>
                </c:pt>
                <c:pt idx="13899">
                  <c:v>5.3765900000000001E-4</c:v>
                </c:pt>
                <c:pt idx="13900">
                  <c:v>-1.1031260000000001E-3</c:v>
                </c:pt>
                <c:pt idx="13901">
                  <c:v>-1.3406799999999999E-3</c:v>
                </c:pt>
                <c:pt idx="13902">
                  <c:v>-5.5140899999999999E-4</c:v>
                </c:pt>
                <c:pt idx="13903">
                  <c:v>1.25741E-3</c:v>
                </c:pt>
                <c:pt idx="13904">
                  <c:v>-1.226172E-3</c:v>
                </c:pt>
                <c:pt idx="13905">
                  <c:v>-4.8874300000000003E-4</c:v>
                </c:pt>
                <c:pt idx="13906">
                  <c:v>2.0891519999999999E-3</c:v>
                </c:pt>
                <c:pt idx="13907">
                  <c:v>-1.2483209999999999E-3</c:v>
                </c:pt>
                <c:pt idx="13908" formatCode="0.00E+00">
                  <c:v>1.65394E-5</c:v>
                </c:pt>
                <c:pt idx="13909">
                  <c:v>3.3239000000000001E-4</c:v>
                </c:pt>
                <c:pt idx="13910">
                  <c:v>2.1519599999999999E-4</c:v>
                </c:pt>
                <c:pt idx="13911">
                  <c:v>2.33038E-4</c:v>
                </c:pt>
                <c:pt idx="13912">
                  <c:v>5.3450000000000004E-4</c:v>
                </c:pt>
                <c:pt idx="13913">
                  <c:v>1.610684E-3</c:v>
                </c:pt>
                <c:pt idx="13914">
                  <c:v>-3.62309E-4</c:v>
                </c:pt>
                <c:pt idx="13915">
                  <c:v>2.2702260000000002E-3</c:v>
                </c:pt>
                <c:pt idx="13916">
                  <c:v>6.9645299999999998E-4</c:v>
                </c:pt>
                <c:pt idx="13917">
                  <c:v>5.4278900000000001E-4</c:v>
                </c:pt>
                <c:pt idx="13918" formatCode="0.00E+00">
                  <c:v>7.1532099999999999E-5</c:v>
                </c:pt>
                <c:pt idx="13919">
                  <c:v>-3.18621E-4</c:v>
                </c:pt>
                <c:pt idx="13920">
                  <c:v>1.3099299999999999E-3</c:v>
                </c:pt>
                <c:pt idx="13921">
                  <c:v>-1.486123E-3</c:v>
                </c:pt>
                <c:pt idx="13922">
                  <c:v>-6.6675700000000003E-4</c:v>
                </c:pt>
                <c:pt idx="13923">
                  <c:v>-1.11488E-4</c:v>
                </c:pt>
                <c:pt idx="13924">
                  <c:v>-2.31351E-4</c:v>
                </c:pt>
                <c:pt idx="13925">
                  <c:v>-1.1828979999999999E-3</c:v>
                </c:pt>
                <c:pt idx="13926">
                  <c:v>-1.8297949999999999E-3</c:v>
                </c:pt>
                <c:pt idx="13927">
                  <c:v>1.45205E-4</c:v>
                </c:pt>
                <c:pt idx="13928">
                  <c:v>1.3984080000000001E-3</c:v>
                </c:pt>
                <c:pt idx="13929">
                  <c:v>8.6444400000000002E-4</c:v>
                </c:pt>
                <c:pt idx="13930">
                  <c:v>1.2091280000000001E-3</c:v>
                </c:pt>
                <c:pt idx="13931">
                  <c:v>7.2736199999999995E-4</c:v>
                </c:pt>
                <c:pt idx="13932">
                  <c:v>1.066027E-3</c:v>
                </c:pt>
                <c:pt idx="13933">
                  <c:v>-1.15884E-4</c:v>
                </c:pt>
                <c:pt idx="13934">
                  <c:v>-1.802442E-3</c:v>
                </c:pt>
                <c:pt idx="13935">
                  <c:v>1.507069E-3</c:v>
                </c:pt>
                <c:pt idx="13936">
                  <c:v>2.5399540000000001E-3</c:v>
                </c:pt>
                <c:pt idx="13937">
                  <c:v>1.4624390000000001E-3</c:v>
                </c:pt>
                <c:pt idx="13938">
                  <c:v>-2.7251269999999999E-3</c:v>
                </c:pt>
                <c:pt idx="13939" formatCode="0.00E+00">
                  <c:v>4.9620399999999997E-5</c:v>
                </c:pt>
                <c:pt idx="13940">
                  <c:v>2.515008E-3</c:v>
                </c:pt>
                <c:pt idx="13941">
                  <c:v>2.8993699999999999E-4</c:v>
                </c:pt>
                <c:pt idx="13942">
                  <c:v>4.3783E-4</c:v>
                </c:pt>
                <c:pt idx="13943">
                  <c:v>-1.2671259999999999E-3</c:v>
                </c:pt>
                <c:pt idx="13944">
                  <c:v>-2.80594E-4</c:v>
                </c:pt>
                <c:pt idx="13945">
                  <c:v>-1.5056480000000001E-3</c:v>
                </c:pt>
                <c:pt idx="13946">
                  <c:v>-2.01826E-4</c:v>
                </c:pt>
                <c:pt idx="13947">
                  <c:v>3.4012799999999998E-4</c:v>
                </c:pt>
                <c:pt idx="13948">
                  <c:v>-1.4360670000000001E-3</c:v>
                </c:pt>
                <c:pt idx="13949">
                  <c:v>-2.6294399999999998E-4</c:v>
                </c:pt>
                <c:pt idx="13950">
                  <c:v>2.0058530000000001E-3</c:v>
                </c:pt>
                <c:pt idx="13951">
                  <c:v>-4.4745000000000001E-4</c:v>
                </c:pt>
                <c:pt idx="13952">
                  <c:v>-7.4273399999999999E-4</c:v>
                </c:pt>
                <c:pt idx="13953">
                  <c:v>3.6155290000000001E-3</c:v>
                </c:pt>
                <c:pt idx="13954" formatCode="0.00E+00">
                  <c:v>7.95489E-6</c:v>
                </c:pt>
                <c:pt idx="13955">
                  <c:v>-1.2053809999999999E-3</c:v>
                </c:pt>
                <c:pt idx="13956">
                  <c:v>7.4176199999999998E-4</c:v>
                </c:pt>
                <c:pt idx="13957">
                  <c:v>-2.0098160000000002E-3</c:v>
                </c:pt>
                <c:pt idx="13958">
                  <c:v>-1.0170349999999999E-3</c:v>
                </c:pt>
                <c:pt idx="13959">
                  <c:v>-8.1649999999999995E-4</c:v>
                </c:pt>
                <c:pt idx="13960">
                  <c:v>2.3689420000000002E-3</c:v>
                </c:pt>
                <c:pt idx="13961">
                  <c:v>3.1910700000000001E-4</c:v>
                </c:pt>
                <c:pt idx="13962">
                  <c:v>1.26365E-4</c:v>
                </c:pt>
                <c:pt idx="13963">
                  <c:v>-2.4973809999999999E-3</c:v>
                </c:pt>
                <c:pt idx="13964">
                  <c:v>1.3504700000000001E-4</c:v>
                </c:pt>
                <c:pt idx="13965" formatCode="0.00E+00">
                  <c:v>1.38734E-5</c:v>
                </c:pt>
                <c:pt idx="13966">
                  <c:v>1.8849489999999999E-3</c:v>
                </c:pt>
                <c:pt idx="13967">
                  <c:v>3.4490229999999998E-3</c:v>
                </c:pt>
                <c:pt idx="13968">
                  <c:v>-1.1577029999999999E-3</c:v>
                </c:pt>
                <c:pt idx="13969">
                  <c:v>-6.7620400000000002E-4</c:v>
                </c:pt>
                <c:pt idx="13970">
                  <c:v>3.9728700000000002E-4</c:v>
                </c:pt>
                <c:pt idx="13971">
                  <c:v>3.1390120000000001E-3</c:v>
                </c:pt>
                <c:pt idx="13972">
                  <c:v>1.3092900000000001E-3</c:v>
                </c:pt>
                <c:pt idx="13973">
                  <c:v>9.3990999999999996E-4</c:v>
                </c:pt>
                <c:pt idx="13974">
                  <c:v>6.5342899999999997E-4</c:v>
                </c:pt>
                <c:pt idx="13975" formatCode="0.00E+00">
                  <c:v>5.7481199999999998E-6</c:v>
                </c:pt>
                <c:pt idx="13976">
                  <c:v>-6.9256199999999997E-4</c:v>
                </c:pt>
                <c:pt idx="13977">
                  <c:v>1.870731E-3</c:v>
                </c:pt>
                <c:pt idx="13978">
                  <c:v>3.01062E-4</c:v>
                </c:pt>
                <c:pt idx="13979">
                  <c:v>3.0985000000000002E-4</c:v>
                </c:pt>
                <c:pt idx="13980">
                  <c:v>-1.0453630000000001E-3</c:v>
                </c:pt>
                <c:pt idx="13981">
                  <c:v>-1.58264E-4</c:v>
                </c:pt>
                <c:pt idx="13982">
                  <c:v>6.2767400000000005E-4</c:v>
                </c:pt>
                <c:pt idx="13983">
                  <c:v>1.5965319999999999E-3</c:v>
                </c:pt>
                <c:pt idx="13984">
                  <c:v>1.04934E-3</c:v>
                </c:pt>
                <c:pt idx="13985">
                  <c:v>-5.1287000000000001E-4</c:v>
                </c:pt>
                <c:pt idx="13986">
                  <c:v>-1.377982E-3</c:v>
                </c:pt>
                <c:pt idx="13987">
                  <c:v>-1.640835E-3</c:v>
                </c:pt>
                <c:pt idx="13988">
                  <c:v>8.3287200000000002E-4</c:v>
                </c:pt>
                <c:pt idx="13989">
                  <c:v>-1.4190959999999999E-3</c:v>
                </c:pt>
                <c:pt idx="13990">
                  <c:v>4.11891E-4</c:v>
                </c:pt>
                <c:pt idx="13991">
                  <c:v>-3.6335600000000001E-4</c:v>
                </c:pt>
                <c:pt idx="13992">
                  <c:v>-4.0290999999999998E-4</c:v>
                </c:pt>
                <c:pt idx="13993">
                  <c:v>-8.1356899999999999E-4</c:v>
                </c:pt>
                <c:pt idx="13994">
                  <c:v>1.132257E-3</c:v>
                </c:pt>
                <c:pt idx="13995">
                  <c:v>6.80851E-4</c:v>
                </c:pt>
                <c:pt idx="13996">
                  <c:v>8.51773E-4</c:v>
                </c:pt>
                <c:pt idx="13997">
                  <c:v>-1.45847E-4</c:v>
                </c:pt>
                <c:pt idx="13998" formatCode="0.00E+00">
                  <c:v>7.9190400000000007E-5</c:v>
                </c:pt>
                <c:pt idx="13999">
                  <c:v>1.5676310000000001E-3</c:v>
                </c:pt>
                <c:pt idx="14000">
                  <c:v>-1.782617E-3</c:v>
                </c:pt>
                <c:pt idx="14001">
                  <c:v>7.4072899999999998E-4</c:v>
                </c:pt>
                <c:pt idx="14002">
                  <c:v>-1.2474560000000001E-3</c:v>
                </c:pt>
                <c:pt idx="14003">
                  <c:v>-9.8992799999999995E-4</c:v>
                </c:pt>
                <c:pt idx="14004">
                  <c:v>-3.3133300000000001E-4</c:v>
                </c:pt>
                <c:pt idx="14005">
                  <c:v>4.7427299999999999E-4</c:v>
                </c:pt>
                <c:pt idx="14006">
                  <c:v>-2.566236E-3</c:v>
                </c:pt>
                <c:pt idx="14007">
                  <c:v>-2.1253400000000001E-4</c:v>
                </c:pt>
                <c:pt idx="14008">
                  <c:v>1.319792E-3</c:v>
                </c:pt>
                <c:pt idx="14009">
                  <c:v>-7.0474299999999997E-4</c:v>
                </c:pt>
                <c:pt idx="14010">
                  <c:v>9.0419999999999997E-4</c:v>
                </c:pt>
                <c:pt idx="14011">
                  <c:v>-1.356824E-3</c:v>
                </c:pt>
                <c:pt idx="14012">
                  <c:v>-6.23209E-4</c:v>
                </c:pt>
                <c:pt idx="14013">
                  <c:v>-1.0272110000000001E-3</c:v>
                </c:pt>
                <c:pt idx="14014">
                  <c:v>-3.5221670000000001E-3</c:v>
                </c:pt>
                <c:pt idx="14015">
                  <c:v>-2.16386E-4</c:v>
                </c:pt>
                <c:pt idx="14016">
                  <c:v>-1.944501E-3</c:v>
                </c:pt>
                <c:pt idx="14017">
                  <c:v>4.1665700000000002E-4</c:v>
                </c:pt>
                <c:pt idx="14018">
                  <c:v>5.5808099999999999E-4</c:v>
                </c:pt>
                <c:pt idx="14019">
                  <c:v>-1.46459E-3</c:v>
                </c:pt>
                <c:pt idx="14020">
                  <c:v>1.6722799999999999E-3</c:v>
                </c:pt>
                <c:pt idx="14021">
                  <c:v>4.8690700000000002E-4</c:v>
                </c:pt>
                <c:pt idx="14022">
                  <c:v>1.273131E-3</c:v>
                </c:pt>
                <c:pt idx="14023">
                  <c:v>2.566095E-3</c:v>
                </c:pt>
                <c:pt idx="14024">
                  <c:v>6.1829300000000001E-4</c:v>
                </c:pt>
                <c:pt idx="14025">
                  <c:v>-1.3918610000000001E-3</c:v>
                </c:pt>
                <c:pt idx="14026" formatCode="0.00E+00">
                  <c:v>-4.37442E-5</c:v>
                </c:pt>
                <c:pt idx="14027">
                  <c:v>3.8742099999999999E-4</c:v>
                </c:pt>
                <c:pt idx="14028">
                  <c:v>9.1280899999999999E-4</c:v>
                </c:pt>
                <c:pt idx="14029">
                  <c:v>2.1842020000000001E-3</c:v>
                </c:pt>
                <c:pt idx="14030" formatCode="0.00E+00">
                  <c:v>-2.80188E-5</c:v>
                </c:pt>
                <c:pt idx="14031">
                  <c:v>-9.5479899999999999E-4</c:v>
                </c:pt>
                <c:pt idx="14032">
                  <c:v>-5.6704399999999995E-4</c:v>
                </c:pt>
                <c:pt idx="14033">
                  <c:v>1.3115500000000001E-3</c:v>
                </c:pt>
                <c:pt idx="14034">
                  <c:v>-1.731303E-3</c:v>
                </c:pt>
                <c:pt idx="14035">
                  <c:v>8.3918000000000003E-4</c:v>
                </c:pt>
                <c:pt idx="14036">
                  <c:v>-2.5616079999999999E-3</c:v>
                </c:pt>
                <c:pt idx="14037">
                  <c:v>-1.33975E-3</c:v>
                </c:pt>
                <c:pt idx="14038">
                  <c:v>1.034086E-3</c:v>
                </c:pt>
                <c:pt idx="14039">
                  <c:v>-4.7725799999999999E-4</c:v>
                </c:pt>
                <c:pt idx="14040">
                  <c:v>3.0176140000000001E-3</c:v>
                </c:pt>
                <c:pt idx="14041">
                  <c:v>-2.1364019999999999E-3</c:v>
                </c:pt>
                <c:pt idx="14042">
                  <c:v>-2.544887E-3</c:v>
                </c:pt>
                <c:pt idx="14043">
                  <c:v>3.38783E-4</c:v>
                </c:pt>
                <c:pt idx="14044">
                  <c:v>-5.31461E-4</c:v>
                </c:pt>
                <c:pt idx="14045">
                  <c:v>-6.9631000000000001E-4</c:v>
                </c:pt>
                <c:pt idx="14046">
                  <c:v>1.4125870000000001E-3</c:v>
                </c:pt>
                <c:pt idx="14047">
                  <c:v>3.2051610000000002E-3</c:v>
                </c:pt>
                <c:pt idx="14048">
                  <c:v>-2.5888230000000001E-3</c:v>
                </c:pt>
                <c:pt idx="14049">
                  <c:v>3.5237199999999999E-4</c:v>
                </c:pt>
                <c:pt idx="14050">
                  <c:v>1.087534E-3</c:v>
                </c:pt>
                <c:pt idx="14051">
                  <c:v>1.51433E-4</c:v>
                </c:pt>
                <c:pt idx="14052">
                  <c:v>9.7966999999999998E-4</c:v>
                </c:pt>
                <c:pt idx="14053">
                  <c:v>-8.1290400000000004E-4</c:v>
                </c:pt>
                <c:pt idx="14054">
                  <c:v>1.461408E-3</c:v>
                </c:pt>
                <c:pt idx="14055">
                  <c:v>-2.5024410000000002E-3</c:v>
                </c:pt>
                <c:pt idx="14056">
                  <c:v>-1.6933740000000001E-3</c:v>
                </c:pt>
                <c:pt idx="14057">
                  <c:v>-6.9069300000000004E-4</c:v>
                </c:pt>
                <c:pt idx="14058">
                  <c:v>-7.2807799999999995E-4</c:v>
                </c:pt>
                <c:pt idx="14059">
                  <c:v>-1.036206E-3</c:v>
                </c:pt>
                <c:pt idx="14060">
                  <c:v>8.1418599999999995E-4</c:v>
                </c:pt>
                <c:pt idx="14061" formatCode="0.00E+00">
                  <c:v>8.6077999999999998E-5</c:v>
                </c:pt>
                <c:pt idx="14062">
                  <c:v>7.68646E-4</c:v>
                </c:pt>
                <c:pt idx="14063">
                  <c:v>-1.400232E-3</c:v>
                </c:pt>
                <c:pt idx="14064">
                  <c:v>-6.0155099999999997E-4</c:v>
                </c:pt>
                <c:pt idx="14065">
                  <c:v>1.127374E-3</c:v>
                </c:pt>
                <c:pt idx="14066">
                  <c:v>-8.8656399999999995E-4</c:v>
                </c:pt>
                <c:pt idx="14067">
                  <c:v>1.879129E-3</c:v>
                </c:pt>
                <c:pt idx="14068">
                  <c:v>-6.3355400000000004E-4</c:v>
                </c:pt>
                <c:pt idx="14069">
                  <c:v>-1.1270379999999999E-3</c:v>
                </c:pt>
                <c:pt idx="14070">
                  <c:v>1.4052139999999999E-3</c:v>
                </c:pt>
                <c:pt idx="14071">
                  <c:v>1.5373069999999999E-3</c:v>
                </c:pt>
                <c:pt idx="14072">
                  <c:v>5.18502E-4</c:v>
                </c:pt>
                <c:pt idx="14073">
                  <c:v>-7.0894899999999995E-4</c:v>
                </c:pt>
                <c:pt idx="14074">
                  <c:v>1.01603E-4</c:v>
                </c:pt>
                <c:pt idx="14075">
                  <c:v>-2.5210779999999999E-3</c:v>
                </c:pt>
                <c:pt idx="14076">
                  <c:v>-1.3119830000000001E-3</c:v>
                </c:pt>
                <c:pt idx="14077">
                  <c:v>-6.9093400000000004E-4</c:v>
                </c:pt>
                <c:pt idx="14078">
                  <c:v>1.3085550000000001E-3</c:v>
                </c:pt>
                <c:pt idx="14079">
                  <c:v>-2.03055E-4</c:v>
                </c:pt>
                <c:pt idx="14080">
                  <c:v>1.2970220000000001E-3</c:v>
                </c:pt>
                <c:pt idx="14081" formatCode="0.00E+00">
                  <c:v>-5.74621E-5</c:v>
                </c:pt>
                <c:pt idx="14082">
                  <c:v>-2.2973989999999999E-3</c:v>
                </c:pt>
                <c:pt idx="14083">
                  <c:v>8.9759499999999995E-4</c:v>
                </c:pt>
                <c:pt idx="14084">
                  <c:v>2.0149349999999998E-3</c:v>
                </c:pt>
                <c:pt idx="14085">
                  <c:v>-2.1318729999999998E-3</c:v>
                </c:pt>
                <c:pt idx="14086">
                  <c:v>-1.7121E-3</c:v>
                </c:pt>
                <c:pt idx="14087">
                  <c:v>-4.54821E-4</c:v>
                </c:pt>
                <c:pt idx="14088">
                  <c:v>-7.8082599999999998E-4</c:v>
                </c:pt>
                <c:pt idx="14089">
                  <c:v>-1.388027E-3</c:v>
                </c:pt>
                <c:pt idx="14090">
                  <c:v>1.1508600000000001E-3</c:v>
                </c:pt>
                <c:pt idx="14091">
                  <c:v>1.6784320000000001E-3</c:v>
                </c:pt>
                <c:pt idx="14092">
                  <c:v>-2.1904049999999999E-3</c:v>
                </c:pt>
                <c:pt idx="14093">
                  <c:v>-3.9779180000000004E-3</c:v>
                </c:pt>
                <c:pt idx="14094">
                  <c:v>-9.8536099999999992E-4</c:v>
                </c:pt>
                <c:pt idx="14095">
                  <c:v>-3.6031700000000003E-4</c:v>
                </c:pt>
                <c:pt idx="14096">
                  <c:v>-2.4214240000000001E-3</c:v>
                </c:pt>
                <c:pt idx="14097" formatCode="0.00E+00">
                  <c:v>-7.6510900000000006E-5</c:v>
                </c:pt>
                <c:pt idx="14098">
                  <c:v>6.5123299999999998E-4</c:v>
                </c:pt>
                <c:pt idx="14099">
                  <c:v>-9.1363999999999996E-4</c:v>
                </c:pt>
                <c:pt idx="14100">
                  <c:v>-2.28459E-4</c:v>
                </c:pt>
                <c:pt idx="14101">
                  <c:v>-3.36318E-4</c:v>
                </c:pt>
                <c:pt idx="14102">
                  <c:v>4.4839499999999998E-4</c:v>
                </c:pt>
                <c:pt idx="14103">
                  <c:v>2.1616699999999999E-4</c:v>
                </c:pt>
                <c:pt idx="14104">
                  <c:v>-1.5122399999999999E-4</c:v>
                </c:pt>
                <c:pt idx="14105">
                  <c:v>-4.2647420000000002E-3</c:v>
                </c:pt>
                <c:pt idx="14106">
                  <c:v>-1.447659E-3</c:v>
                </c:pt>
                <c:pt idx="14107">
                  <c:v>6.4185700000000002E-4</c:v>
                </c:pt>
                <c:pt idx="14108">
                  <c:v>-3.2861099999999997E-4</c:v>
                </c:pt>
                <c:pt idx="14109">
                  <c:v>-8.5378600000000004E-4</c:v>
                </c:pt>
                <c:pt idx="14110">
                  <c:v>1.3953769999999999E-3</c:v>
                </c:pt>
                <c:pt idx="14111" formatCode="0.00E+00">
                  <c:v>-1.9826900000000002E-5</c:v>
                </c:pt>
                <c:pt idx="14112">
                  <c:v>1.33285E-4</c:v>
                </c:pt>
                <c:pt idx="14113">
                  <c:v>-1.5322560000000001E-3</c:v>
                </c:pt>
                <c:pt idx="14114">
                  <c:v>-1.4165479999999999E-3</c:v>
                </c:pt>
                <c:pt idx="14115">
                  <c:v>4.8734599999999999E-4</c:v>
                </c:pt>
                <c:pt idx="14116">
                  <c:v>-2.4135139999999999E-3</c:v>
                </c:pt>
                <c:pt idx="14117" formatCode="0.00E+00">
                  <c:v>4.8578700000000003E-5</c:v>
                </c:pt>
                <c:pt idx="14118">
                  <c:v>1.8152399999999999E-4</c:v>
                </c:pt>
                <c:pt idx="14119">
                  <c:v>1.6368099999999999E-4</c:v>
                </c:pt>
                <c:pt idx="14120">
                  <c:v>-2.1346210000000002E-3</c:v>
                </c:pt>
                <c:pt idx="14121">
                  <c:v>6.4199000000000005E-4</c:v>
                </c:pt>
                <c:pt idx="14122">
                  <c:v>1.611136E-3</c:v>
                </c:pt>
                <c:pt idx="14123">
                  <c:v>-2.3734849999999998E-3</c:v>
                </c:pt>
                <c:pt idx="14124">
                  <c:v>-1.3842800000000001E-3</c:v>
                </c:pt>
                <c:pt idx="14125">
                  <c:v>-2.941164E-3</c:v>
                </c:pt>
                <c:pt idx="14126">
                  <c:v>-2.0922000000000001E-4</c:v>
                </c:pt>
                <c:pt idx="14127">
                  <c:v>1.7386159999999999E-3</c:v>
                </c:pt>
                <c:pt idx="14128">
                  <c:v>4.6061399999999998E-4</c:v>
                </c:pt>
                <c:pt idx="14129">
                  <c:v>5.8285200000000002E-4</c:v>
                </c:pt>
                <c:pt idx="14130">
                  <c:v>1.112334E-3</c:v>
                </c:pt>
                <c:pt idx="14131">
                  <c:v>1.81826E-4</c:v>
                </c:pt>
                <c:pt idx="14132">
                  <c:v>-3.6593500000000001E-4</c:v>
                </c:pt>
                <c:pt idx="14133">
                  <c:v>-1.2389199999999999E-3</c:v>
                </c:pt>
                <c:pt idx="14134">
                  <c:v>7.1459699999999998E-4</c:v>
                </c:pt>
                <c:pt idx="14135">
                  <c:v>-7.4907700000000001E-4</c:v>
                </c:pt>
                <c:pt idx="14136">
                  <c:v>2.4826750000000002E-3</c:v>
                </c:pt>
                <c:pt idx="14137">
                  <c:v>1.740985E-3</c:v>
                </c:pt>
                <c:pt idx="14138">
                  <c:v>2.700338E-3</c:v>
                </c:pt>
                <c:pt idx="14139">
                  <c:v>-3.0583800000000001E-4</c:v>
                </c:pt>
                <c:pt idx="14140">
                  <c:v>7.2485699999999998E-4</c:v>
                </c:pt>
                <c:pt idx="14141">
                  <c:v>-6.5039999999999998E-4</c:v>
                </c:pt>
                <c:pt idx="14142">
                  <c:v>-1.0198939999999999E-3</c:v>
                </c:pt>
                <c:pt idx="14143">
                  <c:v>-3.42918E-4</c:v>
                </c:pt>
                <c:pt idx="14144">
                  <c:v>2.2747169999999999E-3</c:v>
                </c:pt>
                <c:pt idx="14145">
                  <c:v>-1.017483E-3</c:v>
                </c:pt>
                <c:pt idx="14146" formatCode="0.00E+00">
                  <c:v>8.7215599999999999E-5</c:v>
                </c:pt>
                <c:pt idx="14147">
                  <c:v>1.3165309999999999E-3</c:v>
                </c:pt>
                <c:pt idx="14148">
                  <c:v>3.7547900000000001E-4</c:v>
                </c:pt>
                <c:pt idx="14149">
                  <c:v>1.9944400000000001E-4</c:v>
                </c:pt>
                <c:pt idx="14150">
                  <c:v>1.7111260000000001E-3</c:v>
                </c:pt>
                <c:pt idx="14151">
                  <c:v>-1.5453870000000001E-3</c:v>
                </c:pt>
                <c:pt idx="14152">
                  <c:v>3.0683799999999998E-4</c:v>
                </c:pt>
                <c:pt idx="14153">
                  <c:v>1.417642E-3</c:v>
                </c:pt>
                <c:pt idx="14154">
                  <c:v>3.27129E-4</c:v>
                </c:pt>
                <c:pt idx="14155">
                  <c:v>2.0995000000000001E-4</c:v>
                </c:pt>
                <c:pt idx="14156" formatCode="0.00E+00">
                  <c:v>3.2506899999999999E-5</c:v>
                </c:pt>
                <c:pt idx="14157">
                  <c:v>7.2546199999999996E-4</c:v>
                </c:pt>
                <c:pt idx="14158">
                  <c:v>-9.7354500000000003E-4</c:v>
                </c:pt>
                <c:pt idx="14159">
                  <c:v>4.5577299999999997E-4</c:v>
                </c:pt>
                <c:pt idx="14160">
                  <c:v>-7.8775700000000004E-4</c:v>
                </c:pt>
                <c:pt idx="14161">
                  <c:v>5.6060099999999998E-4</c:v>
                </c:pt>
                <c:pt idx="14162" formatCode="0.00E+00">
                  <c:v>3.4562299999999999E-5</c:v>
                </c:pt>
                <c:pt idx="14163" formatCode="0.00E+00">
                  <c:v>-4.0805E-5</c:v>
                </c:pt>
                <c:pt idx="14164">
                  <c:v>-2.8425400000000001E-4</c:v>
                </c:pt>
                <c:pt idx="14165">
                  <c:v>-2.0563209999999998E-3</c:v>
                </c:pt>
                <c:pt idx="14166">
                  <c:v>-1.0649000000000001E-4</c:v>
                </c:pt>
                <c:pt idx="14167">
                  <c:v>1.618972E-3</c:v>
                </c:pt>
                <c:pt idx="14168">
                  <c:v>-1.3393260000000001E-3</c:v>
                </c:pt>
                <c:pt idx="14169">
                  <c:v>-9.1162199999999995E-4</c:v>
                </c:pt>
                <c:pt idx="14170">
                  <c:v>-1.0354749999999999E-3</c:v>
                </c:pt>
                <c:pt idx="14171">
                  <c:v>-9.4333000000000004E-4</c:v>
                </c:pt>
                <c:pt idx="14172">
                  <c:v>-1.7409000000000001E-3</c:v>
                </c:pt>
                <c:pt idx="14173">
                  <c:v>-8.0586500000000001E-4</c:v>
                </c:pt>
                <c:pt idx="14174">
                  <c:v>-1.1815599999999999E-3</c:v>
                </c:pt>
                <c:pt idx="14175">
                  <c:v>7.1620899999999999E-4</c:v>
                </c:pt>
                <c:pt idx="14176" formatCode="0.00E+00">
                  <c:v>6.2050800000000006E-5</c:v>
                </c:pt>
                <c:pt idx="14177">
                  <c:v>1.037034E-3</c:v>
                </c:pt>
                <c:pt idx="14178">
                  <c:v>3.6861369999999999E-3</c:v>
                </c:pt>
                <c:pt idx="14179" formatCode="0.00E+00">
                  <c:v>8.6342500000000002E-5</c:v>
                </c:pt>
                <c:pt idx="14180">
                  <c:v>-1.544655E-3</c:v>
                </c:pt>
                <c:pt idx="14181" formatCode="0.00E+00">
                  <c:v>-4.1833099999999998E-5</c:v>
                </c:pt>
                <c:pt idx="14182">
                  <c:v>3.629054E-3</c:v>
                </c:pt>
                <c:pt idx="14183" formatCode="0.00E+00">
                  <c:v>3.3787E-5</c:v>
                </c:pt>
                <c:pt idx="14184">
                  <c:v>-4.2564300000000002E-4</c:v>
                </c:pt>
                <c:pt idx="14185" formatCode="0.00E+00">
                  <c:v>2.94913E-5</c:v>
                </c:pt>
                <c:pt idx="14186">
                  <c:v>1.7470809999999999E-3</c:v>
                </c:pt>
                <c:pt idx="14187">
                  <c:v>1.4357580000000001E-3</c:v>
                </c:pt>
                <c:pt idx="14188">
                  <c:v>4.6487200000000002E-4</c:v>
                </c:pt>
                <c:pt idx="14189">
                  <c:v>-1.330098E-3</c:v>
                </c:pt>
                <c:pt idx="14190">
                  <c:v>7.8939699999999995E-4</c:v>
                </c:pt>
                <c:pt idx="14191">
                  <c:v>1.3707649999999999E-3</c:v>
                </c:pt>
                <c:pt idx="14192">
                  <c:v>-9.7364000000000001E-4</c:v>
                </c:pt>
                <c:pt idx="14193">
                  <c:v>1.1441050000000001E-3</c:v>
                </c:pt>
                <c:pt idx="14194">
                  <c:v>9.894280000000001E-4</c:v>
                </c:pt>
                <c:pt idx="14195">
                  <c:v>-1.8183000000000001E-4</c:v>
                </c:pt>
                <c:pt idx="14196">
                  <c:v>-5.19073E-4</c:v>
                </c:pt>
                <c:pt idx="14197" formatCode="0.00E+00">
                  <c:v>-2.4789900000000001E-5</c:v>
                </c:pt>
                <c:pt idx="14198">
                  <c:v>-2.1846800000000001E-4</c:v>
                </c:pt>
                <c:pt idx="14199">
                  <c:v>1.04893E-3</c:v>
                </c:pt>
                <c:pt idx="14200">
                  <c:v>-1.2592320000000001E-3</c:v>
                </c:pt>
                <c:pt idx="14201">
                  <c:v>2.5605390000000001E-3</c:v>
                </c:pt>
                <c:pt idx="14202">
                  <c:v>1.0651110000000001E-3</c:v>
                </c:pt>
                <c:pt idx="14203">
                  <c:v>-1.6840710000000001E-3</c:v>
                </c:pt>
                <c:pt idx="14204">
                  <c:v>-1.0810819999999999E-3</c:v>
                </c:pt>
                <c:pt idx="14205">
                  <c:v>8.6382500000000003E-4</c:v>
                </c:pt>
                <c:pt idx="14206">
                  <c:v>4.5667E-4</c:v>
                </c:pt>
                <c:pt idx="14207">
                  <c:v>3.0087499999999998E-4</c:v>
                </c:pt>
                <c:pt idx="14208">
                  <c:v>-1.3149119999999999E-3</c:v>
                </c:pt>
                <c:pt idx="14209">
                  <c:v>2.624169E-3</c:v>
                </c:pt>
                <c:pt idx="14210" formatCode="0.00E+00">
                  <c:v>-1.62292E-5</c:v>
                </c:pt>
                <c:pt idx="14211">
                  <c:v>-6.1570699999999995E-4</c:v>
                </c:pt>
                <c:pt idx="14212">
                  <c:v>-1.440993E-3</c:v>
                </c:pt>
                <c:pt idx="14213">
                  <c:v>1.2317560000000001E-3</c:v>
                </c:pt>
                <c:pt idx="14214">
                  <c:v>1.1733729999999999E-3</c:v>
                </c:pt>
                <c:pt idx="14215">
                  <c:v>7.0119500000000005E-4</c:v>
                </c:pt>
                <c:pt idx="14216">
                  <c:v>1.114426E-3</c:v>
                </c:pt>
                <c:pt idx="14217">
                  <c:v>-1.167104E-3</c:v>
                </c:pt>
                <c:pt idx="14218">
                  <c:v>-2.24837E-3</c:v>
                </c:pt>
                <c:pt idx="14219">
                  <c:v>1.657688E-3</c:v>
                </c:pt>
                <c:pt idx="14220">
                  <c:v>3.7393299999999999E-3</c:v>
                </c:pt>
                <c:pt idx="14221">
                  <c:v>3.4298699999999998E-3</c:v>
                </c:pt>
                <c:pt idx="14222">
                  <c:v>4.3464099999999999E-4</c:v>
                </c:pt>
                <c:pt idx="14223" formatCode="0.00E+00">
                  <c:v>-2.20914E-5</c:v>
                </c:pt>
                <c:pt idx="14224">
                  <c:v>2.2605530000000002E-3</c:v>
                </c:pt>
                <c:pt idx="14225">
                  <c:v>-2.171213E-3</c:v>
                </c:pt>
                <c:pt idx="14226">
                  <c:v>-1.80483E-4</c:v>
                </c:pt>
                <c:pt idx="14227">
                  <c:v>-1.606073E-3</c:v>
                </c:pt>
                <c:pt idx="14228">
                  <c:v>-1.2080839999999999E-3</c:v>
                </c:pt>
                <c:pt idx="14229">
                  <c:v>4.46272E-4</c:v>
                </c:pt>
                <c:pt idx="14230">
                  <c:v>-2.0077929999999999E-3</c:v>
                </c:pt>
                <c:pt idx="14231">
                  <c:v>9.4165799999999995E-4</c:v>
                </c:pt>
                <c:pt idx="14232">
                  <c:v>-1.9711630000000002E-3</c:v>
                </c:pt>
                <c:pt idx="14233">
                  <c:v>-7.0696099999999998E-4</c:v>
                </c:pt>
                <c:pt idx="14234">
                  <c:v>-2.3927459999999998E-3</c:v>
                </c:pt>
                <c:pt idx="14235">
                  <c:v>-2.6594500000000002E-4</c:v>
                </c:pt>
                <c:pt idx="14236">
                  <c:v>2.5036399999999999E-4</c:v>
                </c:pt>
                <c:pt idx="14237">
                  <c:v>7.8645799999999997E-4</c:v>
                </c:pt>
                <c:pt idx="14238">
                  <c:v>-1.572272E-3</c:v>
                </c:pt>
                <c:pt idx="14239">
                  <c:v>-7.1979399999999995E-4</c:v>
                </c:pt>
                <c:pt idx="14240">
                  <c:v>-7.1949700000000004E-4</c:v>
                </c:pt>
                <c:pt idx="14241">
                  <c:v>-2.7421599999999998E-4</c:v>
                </c:pt>
                <c:pt idx="14242">
                  <c:v>1.2062590000000001E-3</c:v>
                </c:pt>
                <c:pt idx="14243">
                  <c:v>1.727173E-3</c:v>
                </c:pt>
                <c:pt idx="14244">
                  <c:v>-4.0810100000000001E-4</c:v>
                </c:pt>
                <c:pt idx="14245">
                  <c:v>4.7447100000000002E-4</c:v>
                </c:pt>
                <c:pt idx="14246">
                  <c:v>-9.67938E-4</c:v>
                </c:pt>
                <c:pt idx="14247">
                  <c:v>-3.0960500000000001E-4</c:v>
                </c:pt>
                <c:pt idx="14248">
                  <c:v>1.7296869999999999E-3</c:v>
                </c:pt>
                <c:pt idx="14249">
                  <c:v>-3.569E-4</c:v>
                </c:pt>
                <c:pt idx="14250" formatCode="0.00E+00">
                  <c:v>-7.3245300000000002E-5</c:v>
                </c:pt>
                <c:pt idx="14251">
                  <c:v>-7.0947499999999999E-4</c:v>
                </c:pt>
                <c:pt idx="14252">
                  <c:v>7.7393899999999996E-4</c:v>
                </c:pt>
                <c:pt idx="14253">
                  <c:v>5.3239100000000001E-4</c:v>
                </c:pt>
                <c:pt idx="14254">
                  <c:v>-1.390542E-3</c:v>
                </c:pt>
                <c:pt idx="14255">
                  <c:v>1.129873E-3</c:v>
                </c:pt>
                <c:pt idx="14256">
                  <c:v>-1.8181180000000001E-3</c:v>
                </c:pt>
                <c:pt idx="14257">
                  <c:v>6.3918099999999995E-4</c:v>
                </c:pt>
                <c:pt idx="14258">
                  <c:v>-1.7093119999999999E-3</c:v>
                </c:pt>
                <c:pt idx="14259">
                  <c:v>4.3453300000000002E-4</c:v>
                </c:pt>
                <c:pt idx="14260">
                  <c:v>2.4470900000000002E-4</c:v>
                </c:pt>
                <c:pt idx="14261">
                  <c:v>-2.1406849999999998E-3</c:v>
                </c:pt>
                <c:pt idx="14262">
                  <c:v>-9.0052000000000003E-4</c:v>
                </c:pt>
                <c:pt idx="14263">
                  <c:v>9.6369299999999995E-4</c:v>
                </c:pt>
                <c:pt idx="14264">
                  <c:v>2.4414200000000001E-3</c:v>
                </c:pt>
                <c:pt idx="14265">
                  <c:v>1.3969290000000001E-3</c:v>
                </c:pt>
                <c:pt idx="14266">
                  <c:v>1.1346E-4</c:v>
                </c:pt>
                <c:pt idx="14267">
                  <c:v>-1.6735210000000001E-3</c:v>
                </c:pt>
                <c:pt idx="14268">
                  <c:v>-4.9212400000000003E-4</c:v>
                </c:pt>
                <c:pt idx="14269">
                  <c:v>3.0016599999999999E-4</c:v>
                </c:pt>
                <c:pt idx="14270">
                  <c:v>2.7874359999999999E-3</c:v>
                </c:pt>
                <c:pt idx="14271">
                  <c:v>2.778914E-3</c:v>
                </c:pt>
                <c:pt idx="14272">
                  <c:v>-8.9574100000000003E-4</c:v>
                </c:pt>
                <c:pt idx="14273">
                  <c:v>-1.3146569999999999E-3</c:v>
                </c:pt>
                <c:pt idx="14274">
                  <c:v>-1.5936139999999999E-3</c:v>
                </c:pt>
                <c:pt idx="14275">
                  <c:v>-2.33005E-4</c:v>
                </c:pt>
                <c:pt idx="14276">
                  <c:v>5.2006100000000005E-4</c:v>
                </c:pt>
                <c:pt idx="14277">
                  <c:v>1.0529599999999999E-3</c:v>
                </c:pt>
                <c:pt idx="14278">
                  <c:v>5.7848000000000003E-4</c:v>
                </c:pt>
                <c:pt idx="14279">
                  <c:v>4.6529500000000001E-4</c:v>
                </c:pt>
                <c:pt idx="14280">
                  <c:v>-1.6345800000000001E-4</c:v>
                </c:pt>
                <c:pt idx="14281">
                  <c:v>1.2144619999999999E-3</c:v>
                </c:pt>
                <c:pt idx="14282">
                  <c:v>-2.06183E-4</c:v>
                </c:pt>
                <c:pt idx="14283">
                  <c:v>-3.4413400000000001E-4</c:v>
                </c:pt>
                <c:pt idx="14284">
                  <c:v>3.3417800000000002E-4</c:v>
                </c:pt>
                <c:pt idx="14285">
                  <c:v>-7.0525399999999999E-4</c:v>
                </c:pt>
                <c:pt idx="14286">
                  <c:v>-2.3268680000000002E-3</c:v>
                </c:pt>
                <c:pt idx="14287">
                  <c:v>2.4202160000000002E-3</c:v>
                </c:pt>
                <c:pt idx="14288">
                  <c:v>1.532921E-3</c:v>
                </c:pt>
                <c:pt idx="14289">
                  <c:v>8.8524000000000003E-4</c:v>
                </c:pt>
                <c:pt idx="14290">
                  <c:v>-1.26928E-4</c:v>
                </c:pt>
                <c:pt idx="14291">
                  <c:v>-2.0864820000000002E-3</c:v>
                </c:pt>
                <c:pt idx="14292">
                  <c:v>-3.22143E-4</c:v>
                </c:pt>
                <c:pt idx="14293">
                  <c:v>4.1075900000000002E-4</c:v>
                </c:pt>
                <c:pt idx="14294">
                  <c:v>-5.6081700000000002E-4</c:v>
                </c:pt>
                <c:pt idx="14295">
                  <c:v>2.0031500000000001E-4</c:v>
                </c:pt>
                <c:pt idx="14296">
                  <c:v>-2.3929099999999998E-3</c:v>
                </c:pt>
                <c:pt idx="14297">
                  <c:v>-1.328711E-3</c:v>
                </c:pt>
                <c:pt idx="14298">
                  <c:v>-2.0387080000000002E-3</c:v>
                </c:pt>
                <c:pt idx="14299">
                  <c:v>5.0780599999999997E-4</c:v>
                </c:pt>
                <c:pt idx="14300">
                  <c:v>6.0985599999999998E-4</c:v>
                </c:pt>
                <c:pt idx="14301">
                  <c:v>1.562735E-3</c:v>
                </c:pt>
                <c:pt idx="14302">
                  <c:v>1.061633E-3</c:v>
                </c:pt>
                <c:pt idx="14303">
                  <c:v>2.5522040000000002E-3</c:v>
                </c:pt>
                <c:pt idx="14304">
                  <c:v>1.4865200000000001E-4</c:v>
                </c:pt>
                <c:pt idx="14305">
                  <c:v>-1.5296719999999999E-3</c:v>
                </c:pt>
                <c:pt idx="14306">
                  <c:v>1.161874E-3</c:v>
                </c:pt>
                <c:pt idx="14307">
                  <c:v>2.7493840000000001E-3</c:v>
                </c:pt>
                <c:pt idx="14308">
                  <c:v>1.1462040000000001E-3</c:v>
                </c:pt>
                <c:pt idx="14309">
                  <c:v>-1.199774E-3</c:v>
                </c:pt>
                <c:pt idx="14310" formatCode="0.00E+00">
                  <c:v>-6.9210799999999998E-5</c:v>
                </c:pt>
                <c:pt idx="14311">
                  <c:v>-8.2395000000000005E-4</c:v>
                </c:pt>
                <c:pt idx="14312">
                  <c:v>8.6824299999999999E-4</c:v>
                </c:pt>
                <c:pt idx="14313">
                  <c:v>6.6610900000000002E-4</c:v>
                </c:pt>
                <c:pt idx="14314">
                  <c:v>2.3692019999999999E-3</c:v>
                </c:pt>
                <c:pt idx="14315">
                  <c:v>-1.0170069999999999E-3</c:v>
                </c:pt>
                <c:pt idx="14316">
                  <c:v>-1.2680320000000001E-3</c:v>
                </c:pt>
                <c:pt idx="14317">
                  <c:v>1.2268170000000001E-3</c:v>
                </c:pt>
                <c:pt idx="14318">
                  <c:v>-2.7151940000000002E-3</c:v>
                </c:pt>
                <c:pt idx="14319">
                  <c:v>-7.6123300000000005E-4</c:v>
                </c:pt>
                <c:pt idx="14320">
                  <c:v>-4.5150700000000003E-4</c:v>
                </c:pt>
                <c:pt idx="14321">
                  <c:v>4.7713699999999998E-4</c:v>
                </c:pt>
                <c:pt idx="14322" formatCode="0.00E+00">
                  <c:v>-2.5005999999999998E-6</c:v>
                </c:pt>
                <c:pt idx="14323">
                  <c:v>2.4939469999999998E-3</c:v>
                </c:pt>
                <c:pt idx="14324">
                  <c:v>-1.2612400000000001E-3</c:v>
                </c:pt>
                <c:pt idx="14325">
                  <c:v>1.43578E-4</c:v>
                </c:pt>
                <c:pt idx="14326">
                  <c:v>-1.800145E-3</c:v>
                </c:pt>
                <c:pt idx="14327">
                  <c:v>-8.9813299999999996E-4</c:v>
                </c:pt>
                <c:pt idx="14328">
                  <c:v>-6.61997E-4</c:v>
                </c:pt>
                <c:pt idx="14329">
                  <c:v>2.1183439999999999E-3</c:v>
                </c:pt>
                <c:pt idx="14330">
                  <c:v>-2.6334999999999998E-4</c:v>
                </c:pt>
                <c:pt idx="14331">
                  <c:v>-1.1927299999999999E-4</c:v>
                </c:pt>
                <c:pt idx="14332">
                  <c:v>-3.77065E-4</c:v>
                </c:pt>
                <c:pt idx="14333" formatCode="0.00E+00">
                  <c:v>-8.3851199999999994E-5</c:v>
                </c:pt>
                <c:pt idx="14334">
                  <c:v>1.48336E-3</c:v>
                </c:pt>
                <c:pt idx="14335">
                  <c:v>1.78145E-4</c:v>
                </c:pt>
                <c:pt idx="14336">
                  <c:v>2.1946079999999998E-3</c:v>
                </c:pt>
                <c:pt idx="14337">
                  <c:v>-1.2740200000000001E-4</c:v>
                </c:pt>
                <c:pt idx="14338">
                  <c:v>1.9483900000000001E-4</c:v>
                </c:pt>
                <c:pt idx="14339">
                  <c:v>-1.9873550000000001E-3</c:v>
                </c:pt>
                <c:pt idx="14340">
                  <c:v>-2.0553800000000001E-4</c:v>
                </c:pt>
                <c:pt idx="14341">
                  <c:v>3.7290159999999999E-3</c:v>
                </c:pt>
                <c:pt idx="14342">
                  <c:v>-5.88394E-4</c:v>
                </c:pt>
                <c:pt idx="14343">
                  <c:v>3.7421720000000002E-3</c:v>
                </c:pt>
                <c:pt idx="14344">
                  <c:v>9.3345500000000003E-4</c:v>
                </c:pt>
                <c:pt idx="14345">
                  <c:v>-9.0732200000000001E-4</c:v>
                </c:pt>
                <c:pt idx="14346">
                  <c:v>-1.96159E-4</c:v>
                </c:pt>
                <c:pt idx="14347">
                  <c:v>-1.9144310000000001E-3</c:v>
                </c:pt>
                <c:pt idx="14348">
                  <c:v>-1.4033200000000001E-4</c:v>
                </c:pt>
                <c:pt idx="14349">
                  <c:v>-4.0611599999999999E-4</c:v>
                </c:pt>
                <c:pt idx="14350">
                  <c:v>-1.01494E-4</c:v>
                </c:pt>
                <c:pt idx="14351">
                  <c:v>-6.6368700000000004E-4</c:v>
                </c:pt>
                <c:pt idx="14352">
                  <c:v>-6.9674799999999996E-4</c:v>
                </c:pt>
                <c:pt idx="14353">
                  <c:v>6.9182399999999995E-4</c:v>
                </c:pt>
                <c:pt idx="14354">
                  <c:v>-1.9108370000000001E-3</c:v>
                </c:pt>
                <c:pt idx="14355">
                  <c:v>-1.379803E-3</c:v>
                </c:pt>
                <c:pt idx="14356">
                  <c:v>-1.3569669999999999E-3</c:v>
                </c:pt>
                <c:pt idx="14357">
                  <c:v>-5.6946999999999998E-4</c:v>
                </c:pt>
                <c:pt idx="14358">
                  <c:v>9.0885800000000002E-4</c:v>
                </c:pt>
                <c:pt idx="14359">
                  <c:v>3.8022000000000002E-4</c:v>
                </c:pt>
                <c:pt idx="14360">
                  <c:v>-4.7882000000000003E-4</c:v>
                </c:pt>
                <c:pt idx="14361">
                  <c:v>1.2485059999999999E-3</c:v>
                </c:pt>
                <c:pt idx="14362">
                  <c:v>1.6333229999999999E-3</c:v>
                </c:pt>
                <c:pt idx="14363">
                  <c:v>2.7963800000000002E-4</c:v>
                </c:pt>
                <c:pt idx="14364">
                  <c:v>1.5910029999999999E-3</c:v>
                </c:pt>
                <c:pt idx="14365">
                  <c:v>3.4277999999999999E-4</c:v>
                </c:pt>
                <c:pt idx="14366">
                  <c:v>1.6829270000000001E-3</c:v>
                </c:pt>
                <c:pt idx="14367">
                  <c:v>1.27067E-3</c:v>
                </c:pt>
                <c:pt idx="14368">
                  <c:v>1.6610399999999999E-3</c:v>
                </c:pt>
                <c:pt idx="14369">
                  <c:v>3.2195219999999998E-3</c:v>
                </c:pt>
                <c:pt idx="14370">
                  <c:v>-7.2942600000000003E-4</c:v>
                </c:pt>
                <c:pt idx="14371">
                  <c:v>-2.5591600000000002E-4</c:v>
                </c:pt>
                <c:pt idx="14372">
                  <c:v>6.6028899999999999E-4</c:v>
                </c:pt>
                <c:pt idx="14373">
                  <c:v>1.02357E-4</c:v>
                </c:pt>
                <c:pt idx="14374">
                  <c:v>-5.3073900000000002E-4</c:v>
                </c:pt>
                <c:pt idx="14375" formatCode="0.00E+00">
                  <c:v>4.9830400000000003E-5</c:v>
                </c:pt>
                <c:pt idx="14376">
                  <c:v>2.413891E-3</c:v>
                </c:pt>
                <c:pt idx="14377">
                  <c:v>-6.8815800000000002E-4</c:v>
                </c:pt>
                <c:pt idx="14378">
                  <c:v>1.825494E-3</c:v>
                </c:pt>
                <c:pt idx="14379">
                  <c:v>-1.273094E-3</c:v>
                </c:pt>
                <c:pt idx="14380">
                  <c:v>1.8132200000000001E-4</c:v>
                </c:pt>
                <c:pt idx="14381">
                  <c:v>1.432741E-3</c:v>
                </c:pt>
                <c:pt idx="14382">
                  <c:v>-1.048656E-3</c:v>
                </c:pt>
                <c:pt idx="14383">
                  <c:v>-2.42251E-4</c:v>
                </c:pt>
                <c:pt idx="14384">
                  <c:v>7.26959E-4</c:v>
                </c:pt>
                <c:pt idx="14385" formatCode="0.00E+00">
                  <c:v>5.7173899999999998E-5</c:v>
                </c:pt>
                <c:pt idx="14386">
                  <c:v>-5.56732E-4</c:v>
                </c:pt>
                <c:pt idx="14387">
                  <c:v>1.824134E-3</c:v>
                </c:pt>
                <c:pt idx="14388">
                  <c:v>-7.4181400000000004E-4</c:v>
                </c:pt>
                <c:pt idx="14389">
                  <c:v>1.825473E-3</c:v>
                </c:pt>
                <c:pt idx="14390">
                  <c:v>-1.325693E-3</c:v>
                </c:pt>
                <c:pt idx="14391">
                  <c:v>-1.8665899999999999E-4</c:v>
                </c:pt>
                <c:pt idx="14392" formatCode="0.00E+00">
                  <c:v>8.5977399999999994E-5</c:v>
                </c:pt>
                <c:pt idx="14393">
                  <c:v>-9.15371E-4</c:v>
                </c:pt>
                <c:pt idx="14394">
                  <c:v>1.694917E-3</c:v>
                </c:pt>
                <c:pt idx="14395">
                  <c:v>7.6201199999999995E-4</c:v>
                </c:pt>
                <c:pt idx="14396">
                  <c:v>-1.533368E-3</c:v>
                </c:pt>
                <c:pt idx="14397">
                  <c:v>-1.373579E-3</c:v>
                </c:pt>
                <c:pt idx="14398">
                  <c:v>2.1840100000000001E-4</c:v>
                </c:pt>
                <c:pt idx="14399">
                  <c:v>-2.4026820000000002E-3</c:v>
                </c:pt>
                <c:pt idx="14400">
                  <c:v>-2.366E-3</c:v>
                </c:pt>
                <c:pt idx="14401">
                  <c:v>2.5188800000000003E-4</c:v>
                </c:pt>
                <c:pt idx="14402">
                  <c:v>1.6284100000000001E-3</c:v>
                </c:pt>
                <c:pt idx="14403">
                  <c:v>2.2380080000000001E-3</c:v>
                </c:pt>
                <c:pt idx="14404">
                  <c:v>-1.9458600000000001E-4</c:v>
                </c:pt>
                <c:pt idx="14405">
                  <c:v>-3.0649420000000002E-3</c:v>
                </c:pt>
                <c:pt idx="14406">
                  <c:v>1.3234270000000001E-3</c:v>
                </c:pt>
                <c:pt idx="14407">
                  <c:v>2.00106E-4</c:v>
                </c:pt>
                <c:pt idx="14408">
                  <c:v>1.4494320000000001E-3</c:v>
                </c:pt>
                <c:pt idx="14409">
                  <c:v>-1.6684E-4</c:v>
                </c:pt>
                <c:pt idx="14410">
                  <c:v>-1.741406E-3</c:v>
                </c:pt>
                <c:pt idx="14411">
                  <c:v>1.585148E-3</c:v>
                </c:pt>
                <c:pt idx="14412">
                  <c:v>1.3167999999999999E-3</c:v>
                </c:pt>
                <c:pt idx="14413">
                  <c:v>-6.5207500000000001E-4</c:v>
                </c:pt>
                <c:pt idx="14414">
                  <c:v>3.48544E-4</c:v>
                </c:pt>
                <c:pt idx="14415">
                  <c:v>1.97543E-4</c:v>
                </c:pt>
                <c:pt idx="14416">
                  <c:v>2.2656999999999999E-4</c:v>
                </c:pt>
                <c:pt idx="14417">
                  <c:v>2.8622499999999998E-4</c:v>
                </c:pt>
                <c:pt idx="14418">
                  <c:v>1.4768940000000001E-3</c:v>
                </c:pt>
                <c:pt idx="14419">
                  <c:v>6.4918400000000002E-4</c:v>
                </c:pt>
                <c:pt idx="14420">
                  <c:v>5.3773700000000005E-4</c:v>
                </c:pt>
                <c:pt idx="14421">
                  <c:v>2.802756E-3</c:v>
                </c:pt>
                <c:pt idx="14422">
                  <c:v>-1.1461189999999999E-3</c:v>
                </c:pt>
                <c:pt idx="14423">
                  <c:v>2.3366500000000001E-4</c:v>
                </c:pt>
                <c:pt idx="14424" formatCode="0.00E+00">
                  <c:v>9.3691100000000002E-5</c:v>
                </c:pt>
                <c:pt idx="14425">
                  <c:v>1.2244689999999999E-3</c:v>
                </c:pt>
                <c:pt idx="14426">
                  <c:v>-9.7088399999999998E-4</c:v>
                </c:pt>
                <c:pt idx="14427" formatCode="0.00E+00">
                  <c:v>-1.02818E-5</c:v>
                </c:pt>
                <c:pt idx="14428">
                  <c:v>-1.79777E-4</c:v>
                </c:pt>
                <c:pt idx="14429">
                  <c:v>9.3688599999999995E-4</c:v>
                </c:pt>
                <c:pt idx="14430">
                  <c:v>-2.8317289999999998E-3</c:v>
                </c:pt>
                <c:pt idx="14431">
                  <c:v>5.5474699999999997E-4</c:v>
                </c:pt>
                <c:pt idx="14432">
                  <c:v>-1.2977850000000001E-3</c:v>
                </c:pt>
                <c:pt idx="14433">
                  <c:v>2.09831E-4</c:v>
                </c:pt>
                <c:pt idx="14434">
                  <c:v>-7.8806799999999995E-4</c:v>
                </c:pt>
                <c:pt idx="14435">
                  <c:v>-4.6742399999999998E-4</c:v>
                </c:pt>
                <c:pt idx="14436">
                  <c:v>1.881108E-3</c:v>
                </c:pt>
                <c:pt idx="14437">
                  <c:v>-1.85797E-3</c:v>
                </c:pt>
                <c:pt idx="14438">
                  <c:v>9.5834299999999996E-4</c:v>
                </c:pt>
                <c:pt idx="14439">
                  <c:v>-7.4980900000000004E-4</c:v>
                </c:pt>
                <c:pt idx="14440">
                  <c:v>2.4716149999999999E-3</c:v>
                </c:pt>
                <c:pt idx="14441">
                  <c:v>4.1299099999999998E-4</c:v>
                </c:pt>
                <c:pt idx="14442">
                  <c:v>-2.9496600000000002E-4</c:v>
                </c:pt>
                <c:pt idx="14443">
                  <c:v>9.1357600000000004E-4</c:v>
                </c:pt>
                <c:pt idx="14444">
                  <c:v>-1.4527999999999999E-4</c:v>
                </c:pt>
                <c:pt idx="14445">
                  <c:v>-7.7511699999999997E-4</c:v>
                </c:pt>
                <c:pt idx="14446">
                  <c:v>2.1004470000000001E-3</c:v>
                </c:pt>
                <c:pt idx="14447">
                  <c:v>6.2665400000000003E-4</c:v>
                </c:pt>
                <c:pt idx="14448">
                  <c:v>-1.4477439999999999E-3</c:v>
                </c:pt>
                <c:pt idx="14449" formatCode="0.00E+00">
                  <c:v>-8.4205100000000005E-5</c:v>
                </c:pt>
                <c:pt idx="14450">
                  <c:v>5.9357599999999996E-4</c:v>
                </c:pt>
                <c:pt idx="14451">
                  <c:v>5.5309599999999999E-4</c:v>
                </c:pt>
                <c:pt idx="14452">
                  <c:v>-3.9934569999999997E-3</c:v>
                </c:pt>
                <c:pt idx="14453">
                  <c:v>1.1547E-3</c:v>
                </c:pt>
                <c:pt idx="14454">
                  <c:v>-3.438881E-3</c:v>
                </c:pt>
                <c:pt idx="14455">
                  <c:v>2.0299200000000001E-4</c:v>
                </c:pt>
                <c:pt idx="14456">
                  <c:v>6.7638400000000003E-4</c:v>
                </c:pt>
                <c:pt idx="14457" formatCode="0.00E+00">
                  <c:v>-3.0951100000000003E-5</c:v>
                </c:pt>
                <c:pt idx="14458">
                  <c:v>-1.154794E-3</c:v>
                </c:pt>
                <c:pt idx="14459">
                  <c:v>-1.7843659999999999E-3</c:v>
                </c:pt>
                <c:pt idx="14460">
                  <c:v>-6.4551699999999997E-4</c:v>
                </c:pt>
                <c:pt idx="14461">
                  <c:v>-5.7654099999999997E-4</c:v>
                </c:pt>
                <c:pt idx="14462" formatCode="0.00E+00">
                  <c:v>2.8596300000000001E-6</c:v>
                </c:pt>
                <c:pt idx="14463">
                  <c:v>-2.8822400000000001E-4</c:v>
                </c:pt>
                <c:pt idx="14464">
                  <c:v>1.4531749999999999E-3</c:v>
                </c:pt>
                <c:pt idx="14465">
                  <c:v>1.2230769999999999E-3</c:v>
                </c:pt>
                <c:pt idx="14466">
                  <c:v>4.3332899999999998E-4</c:v>
                </c:pt>
                <c:pt idx="14467">
                  <c:v>-2.2998739999999999E-3</c:v>
                </c:pt>
                <c:pt idx="14468">
                  <c:v>-1.2476830000000001E-3</c:v>
                </c:pt>
                <c:pt idx="14469">
                  <c:v>1.7233389999999999E-3</c:v>
                </c:pt>
                <c:pt idx="14470">
                  <c:v>4.9632599999999995E-4</c:v>
                </c:pt>
                <c:pt idx="14471">
                  <c:v>9.3601399999999999E-4</c:v>
                </c:pt>
                <c:pt idx="14472" formatCode="0.00E+00">
                  <c:v>-8.8056499999999997E-7</c:v>
                </c:pt>
                <c:pt idx="14473">
                  <c:v>9.3894900000000001E-4</c:v>
                </c:pt>
                <c:pt idx="14474">
                  <c:v>-2.2739879999999998E-3</c:v>
                </c:pt>
                <c:pt idx="14475">
                  <c:v>-2.2345730000000001E-3</c:v>
                </c:pt>
                <c:pt idx="14476">
                  <c:v>-1.3924460000000001E-3</c:v>
                </c:pt>
                <c:pt idx="14477">
                  <c:v>-3.6606300000000002E-4</c:v>
                </c:pt>
                <c:pt idx="14478">
                  <c:v>1.42294E-4</c:v>
                </c:pt>
                <c:pt idx="14479">
                  <c:v>9.8971200000000001E-4</c:v>
                </c:pt>
                <c:pt idx="14480">
                  <c:v>-9.5003299999999998E-4</c:v>
                </c:pt>
                <c:pt idx="14481">
                  <c:v>-8.6561099999999996E-4</c:v>
                </c:pt>
                <c:pt idx="14482">
                  <c:v>6.0014400000000005E-4</c:v>
                </c:pt>
                <c:pt idx="14483">
                  <c:v>-1.0467549999999999E-3</c:v>
                </c:pt>
                <c:pt idx="14484">
                  <c:v>-2.1874500000000001E-4</c:v>
                </c:pt>
                <c:pt idx="14485">
                  <c:v>8.8593400000000001E-4</c:v>
                </c:pt>
                <c:pt idx="14486">
                  <c:v>-4.8578899999999998E-4</c:v>
                </c:pt>
                <c:pt idx="14487">
                  <c:v>-4.2238019999999996E-3</c:v>
                </c:pt>
                <c:pt idx="14488">
                  <c:v>-1.161851E-3</c:v>
                </c:pt>
                <c:pt idx="14489" formatCode="0.00E+00">
                  <c:v>9.6226999999999999E-5</c:v>
                </c:pt>
                <c:pt idx="14490">
                  <c:v>1.05213E-4</c:v>
                </c:pt>
                <c:pt idx="14491">
                  <c:v>-7.5472099999999997E-4</c:v>
                </c:pt>
                <c:pt idx="14492">
                  <c:v>6.2211299999999998E-4</c:v>
                </c:pt>
                <c:pt idx="14493">
                  <c:v>-1.3049599999999999E-4</c:v>
                </c:pt>
                <c:pt idx="14494">
                  <c:v>2.2178200000000001E-4</c:v>
                </c:pt>
                <c:pt idx="14495">
                  <c:v>-2.2600179999999999E-3</c:v>
                </c:pt>
                <c:pt idx="14496">
                  <c:v>-9.6394600000000003E-4</c:v>
                </c:pt>
                <c:pt idx="14497">
                  <c:v>-2.4249499999999999E-4</c:v>
                </c:pt>
                <c:pt idx="14498">
                  <c:v>-4.23528E-4</c:v>
                </c:pt>
                <c:pt idx="14499">
                  <c:v>1.671315E-3</c:v>
                </c:pt>
                <c:pt idx="14500">
                  <c:v>-9.4731500000000001E-4</c:v>
                </c:pt>
                <c:pt idx="14501">
                  <c:v>-7.7021499999999998E-4</c:v>
                </c:pt>
                <c:pt idx="14502">
                  <c:v>3.9294999999999998E-4</c:v>
                </c:pt>
                <c:pt idx="14503">
                  <c:v>2.79086E-3</c:v>
                </c:pt>
                <c:pt idx="14504">
                  <c:v>2.2644789999999998E-3</c:v>
                </c:pt>
                <c:pt idx="14505">
                  <c:v>1.4783140000000001E-3</c:v>
                </c:pt>
                <c:pt idx="14506">
                  <c:v>2.1262399999999999E-4</c:v>
                </c:pt>
                <c:pt idx="14507">
                  <c:v>4.89326E-4</c:v>
                </c:pt>
                <c:pt idx="14508">
                  <c:v>-6.8261799999999996E-4</c:v>
                </c:pt>
                <c:pt idx="14509">
                  <c:v>-1.8993300000000001E-4</c:v>
                </c:pt>
                <c:pt idx="14510">
                  <c:v>-1.0814970000000001E-3</c:v>
                </c:pt>
                <c:pt idx="14511">
                  <c:v>8.9696600000000002E-4</c:v>
                </c:pt>
                <c:pt idx="14512">
                  <c:v>1.1686139999999999E-3</c:v>
                </c:pt>
                <c:pt idx="14513" formatCode="0.00E+00">
                  <c:v>-4.6320299999999998E-5</c:v>
                </c:pt>
                <c:pt idx="14514">
                  <c:v>-6.9547800000000003E-4</c:v>
                </c:pt>
                <c:pt idx="14515">
                  <c:v>-4.3013979999999997E-3</c:v>
                </c:pt>
                <c:pt idx="14516">
                  <c:v>7.6539100000000003E-4</c:v>
                </c:pt>
                <c:pt idx="14517">
                  <c:v>-2.516955E-3</c:v>
                </c:pt>
                <c:pt idx="14518">
                  <c:v>-1.248884E-3</c:v>
                </c:pt>
                <c:pt idx="14519">
                  <c:v>2.0046999999999999E-3</c:v>
                </c:pt>
                <c:pt idx="14520">
                  <c:v>-4.6994700000000002E-4</c:v>
                </c:pt>
                <c:pt idx="14521">
                  <c:v>9.8706800000000002E-4</c:v>
                </c:pt>
                <c:pt idx="14522" formatCode="0.00E+00">
                  <c:v>-4.1650100000000003E-5</c:v>
                </c:pt>
                <c:pt idx="14523">
                  <c:v>-1.621171E-3</c:v>
                </c:pt>
                <c:pt idx="14524">
                  <c:v>-1.492335E-3</c:v>
                </c:pt>
                <c:pt idx="14525">
                  <c:v>-1.24003E-4</c:v>
                </c:pt>
                <c:pt idx="14526">
                  <c:v>-6.7522899999999996E-4</c:v>
                </c:pt>
                <c:pt idx="14527">
                  <c:v>1.6196170000000001E-3</c:v>
                </c:pt>
                <c:pt idx="14528">
                  <c:v>2.1359790000000001E-3</c:v>
                </c:pt>
                <c:pt idx="14529">
                  <c:v>-7.3916900000000002E-4</c:v>
                </c:pt>
                <c:pt idx="14530">
                  <c:v>6.4853199999999995E-4</c:v>
                </c:pt>
                <c:pt idx="14531">
                  <c:v>-2.1911970000000002E-3</c:v>
                </c:pt>
                <c:pt idx="14532">
                  <c:v>2.0696209999999998E-3</c:v>
                </c:pt>
                <c:pt idx="14533">
                  <c:v>2.0160920000000001E-3</c:v>
                </c:pt>
                <c:pt idx="14534">
                  <c:v>1.028663E-3</c:v>
                </c:pt>
                <c:pt idx="14535">
                  <c:v>-1.303734E-3</c:v>
                </c:pt>
                <c:pt idx="14536">
                  <c:v>-5.3344700000000004E-4</c:v>
                </c:pt>
                <c:pt idx="14537">
                  <c:v>1.262322E-3</c:v>
                </c:pt>
                <c:pt idx="14538">
                  <c:v>1.2742400000000001E-3</c:v>
                </c:pt>
                <c:pt idx="14539">
                  <c:v>3.4239900000000001E-4</c:v>
                </c:pt>
                <c:pt idx="14540">
                  <c:v>1.1715E-4</c:v>
                </c:pt>
                <c:pt idx="14541">
                  <c:v>-2.146537E-3</c:v>
                </c:pt>
                <c:pt idx="14542">
                  <c:v>6.8057299999999996E-4</c:v>
                </c:pt>
                <c:pt idx="14543">
                  <c:v>-1.3610060000000001E-3</c:v>
                </c:pt>
                <c:pt idx="14544">
                  <c:v>4.14638E-4</c:v>
                </c:pt>
                <c:pt idx="14545">
                  <c:v>-1.202966E-3</c:v>
                </c:pt>
                <c:pt idx="14546">
                  <c:v>3.4083020000000002E-3</c:v>
                </c:pt>
                <c:pt idx="14547">
                  <c:v>3.9706600000000001E-4</c:v>
                </c:pt>
                <c:pt idx="14548">
                  <c:v>9.2663000000000001E-4</c:v>
                </c:pt>
                <c:pt idx="14549">
                  <c:v>-7.3092199999999995E-4</c:v>
                </c:pt>
                <c:pt idx="14550">
                  <c:v>-1.5866400000000001E-4</c:v>
                </c:pt>
                <c:pt idx="14551">
                  <c:v>-9.7944999999999998E-4</c:v>
                </c:pt>
                <c:pt idx="14552">
                  <c:v>-2.1163900000000001E-3</c:v>
                </c:pt>
                <c:pt idx="14553">
                  <c:v>4.5702299999999998E-4</c:v>
                </c:pt>
                <c:pt idx="14554">
                  <c:v>1.3805999999999999E-4</c:v>
                </c:pt>
                <c:pt idx="14555">
                  <c:v>2.570325E-3</c:v>
                </c:pt>
                <c:pt idx="14556">
                  <c:v>-1.1046210000000001E-3</c:v>
                </c:pt>
                <c:pt idx="14557" formatCode="0.00E+00">
                  <c:v>-8.8092399999999997E-5</c:v>
                </c:pt>
                <c:pt idx="14558">
                  <c:v>-1.01596E-3</c:v>
                </c:pt>
                <c:pt idx="14559">
                  <c:v>-7.04903E-4</c:v>
                </c:pt>
                <c:pt idx="14560">
                  <c:v>5.6633499999999995E-4</c:v>
                </c:pt>
                <c:pt idx="14561">
                  <c:v>2.3423899999999999E-4</c:v>
                </c:pt>
                <c:pt idx="14562">
                  <c:v>2.2244130000000002E-3</c:v>
                </c:pt>
                <c:pt idx="14563" formatCode="0.00E+00">
                  <c:v>3.1034000000000001E-5</c:v>
                </c:pt>
                <c:pt idx="14564">
                  <c:v>1.3288709999999999E-3</c:v>
                </c:pt>
                <c:pt idx="14565">
                  <c:v>1.6640099999999999E-4</c:v>
                </c:pt>
                <c:pt idx="14566">
                  <c:v>-4.6687600000000002E-4</c:v>
                </c:pt>
                <c:pt idx="14567">
                  <c:v>-1.53955E-4</c:v>
                </c:pt>
                <c:pt idx="14568">
                  <c:v>-1.6066089999999999E-3</c:v>
                </c:pt>
                <c:pt idx="14569">
                  <c:v>-2.6630849999999999E-3</c:v>
                </c:pt>
                <c:pt idx="14570">
                  <c:v>-9.2003300000000001E-4</c:v>
                </c:pt>
                <c:pt idx="14571">
                  <c:v>-5.1230299999999998E-4</c:v>
                </c:pt>
                <c:pt idx="14572">
                  <c:v>-1.174402E-3</c:v>
                </c:pt>
                <c:pt idx="14573">
                  <c:v>7.3268699999999999E-4</c:v>
                </c:pt>
                <c:pt idx="14574">
                  <c:v>3.7768799999999999E-4</c:v>
                </c:pt>
                <c:pt idx="14575">
                  <c:v>-5.8983899999999999E-4</c:v>
                </c:pt>
                <c:pt idx="14576">
                  <c:v>-3.4829000000000001E-4</c:v>
                </c:pt>
                <c:pt idx="14577">
                  <c:v>8.4374099999999996E-4</c:v>
                </c:pt>
                <c:pt idx="14578">
                  <c:v>-1.1510600000000001E-4</c:v>
                </c:pt>
                <c:pt idx="14579">
                  <c:v>2.65992E-4</c:v>
                </c:pt>
                <c:pt idx="14580">
                  <c:v>-1.076029E-3</c:v>
                </c:pt>
                <c:pt idx="14581">
                  <c:v>1.387927E-3</c:v>
                </c:pt>
                <c:pt idx="14582">
                  <c:v>-9.7581800000000004E-4</c:v>
                </c:pt>
                <c:pt idx="14583">
                  <c:v>-5.6542500000000004E-4</c:v>
                </c:pt>
                <c:pt idx="14584">
                  <c:v>-3.685958E-3</c:v>
                </c:pt>
                <c:pt idx="14585">
                  <c:v>1.4337029999999999E-3</c:v>
                </c:pt>
                <c:pt idx="14586">
                  <c:v>7.0950600000000005E-4</c:v>
                </c:pt>
                <c:pt idx="14587">
                  <c:v>1.3699700000000001E-3</c:v>
                </c:pt>
                <c:pt idx="14588">
                  <c:v>-1.253103E-3</c:v>
                </c:pt>
                <c:pt idx="14589">
                  <c:v>-1.9553790000000001E-3</c:v>
                </c:pt>
                <c:pt idx="14590">
                  <c:v>2.4750480000000001E-3</c:v>
                </c:pt>
                <c:pt idx="14591">
                  <c:v>-5.81728E-4</c:v>
                </c:pt>
                <c:pt idx="14592">
                  <c:v>-6.1156600000000002E-4</c:v>
                </c:pt>
                <c:pt idx="14593">
                  <c:v>2.4730299999999999E-4</c:v>
                </c:pt>
                <c:pt idx="14594">
                  <c:v>-3.5848800000000001E-4</c:v>
                </c:pt>
                <c:pt idx="14595">
                  <c:v>8.1569900000000002E-4</c:v>
                </c:pt>
                <c:pt idx="14596">
                  <c:v>6.4652999999999998E-4</c:v>
                </c:pt>
                <c:pt idx="14597">
                  <c:v>-3.684835E-3</c:v>
                </c:pt>
                <c:pt idx="14598">
                  <c:v>4.0337400000000002E-4</c:v>
                </c:pt>
                <c:pt idx="14599">
                  <c:v>3.5605509999999999E-3</c:v>
                </c:pt>
                <c:pt idx="14600">
                  <c:v>5.4996899999999998E-4</c:v>
                </c:pt>
                <c:pt idx="14601">
                  <c:v>-3.8666500000000001E-4</c:v>
                </c:pt>
                <c:pt idx="14602">
                  <c:v>1.0073409999999999E-3</c:v>
                </c:pt>
                <c:pt idx="14603">
                  <c:v>1.4299849999999999E-3</c:v>
                </c:pt>
                <c:pt idx="14604">
                  <c:v>-1.6607480000000001E-3</c:v>
                </c:pt>
                <c:pt idx="14605">
                  <c:v>4.76439E-4</c:v>
                </c:pt>
                <c:pt idx="14606">
                  <c:v>-5.5387199999999996E-4</c:v>
                </c:pt>
                <c:pt idx="14607">
                  <c:v>1.9287800000000001E-4</c:v>
                </c:pt>
                <c:pt idx="14608">
                  <c:v>2.4655649999999999E-3</c:v>
                </c:pt>
                <c:pt idx="14609">
                  <c:v>1.3531629999999999E-3</c:v>
                </c:pt>
                <c:pt idx="14610">
                  <c:v>-3.5774320000000002E-3</c:v>
                </c:pt>
                <c:pt idx="14611">
                  <c:v>1.7222590000000001E-3</c:v>
                </c:pt>
                <c:pt idx="14612">
                  <c:v>-1.13353E-4</c:v>
                </c:pt>
                <c:pt idx="14613">
                  <c:v>-2.6119300000000002E-3</c:v>
                </c:pt>
                <c:pt idx="14614">
                  <c:v>2.6433000000000001E-4</c:v>
                </c:pt>
                <c:pt idx="14615">
                  <c:v>1.25845E-4</c:v>
                </c:pt>
                <c:pt idx="14616">
                  <c:v>-2.6844999999999999E-4</c:v>
                </c:pt>
                <c:pt idx="14617">
                  <c:v>1.560875E-3</c:v>
                </c:pt>
                <c:pt idx="14618">
                  <c:v>6.7265200000000004E-4</c:v>
                </c:pt>
                <c:pt idx="14619">
                  <c:v>-9.7398000000000005E-4</c:v>
                </c:pt>
                <c:pt idx="14620">
                  <c:v>-5.1250700000000004E-4</c:v>
                </c:pt>
                <c:pt idx="14621">
                  <c:v>1.41299E-4</c:v>
                </c:pt>
                <c:pt idx="14622">
                  <c:v>-8.4916400000000002E-4</c:v>
                </c:pt>
                <c:pt idx="14623">
                  <c:v>1.8254499999999999E-4</c:v>
                </c:pt>
                <c:pt idx="14624">
                  <c:v>-1.054719E-3</c:v>
                </c:pt>
                <c:pt idx="14625">
                  <c:v>5.5809200000000005E-4</c:v>
                </c:pt>
                <c:pt idx="14626">
                  <c:v>1.0660960000000001E-3</c:v>
                </c:pt>
                <c:pt idx="14627">
                  <c:v>4.8099900000000002E-4</c:v>
                </c:pt>
                <c:pt idx="14628">
                  <c:v>1.25511E-4</c:v>
                </c:pt>
                <c:pt idx="14629">
                  <c:v>-1.0778200000000001E-4</c:v>
                </c:pt>
                <c:pt idx="14630">
                  <c:v>4.9452600000000002E-4</c:v>
                </c:pt>
                <c:pt idx="14631">
                  <c:v>1.2854850000000001E-3</c:v>
                </c:pt>
                <c:pt idx="14632">
                  <c:v>-2.3592579999999999E-3</c:v>
                </c:pt>
                <c:pt idx="14633">
                  <c:v>-1.0599019999999999E-3</c:v>
                </c:pt>
                <c:pt idx="14634">
                  <c:v>-1.023555E-3</c:v>
                </c:pt>
                <c:pt idx="14635">
                  <c:v>-1.480819E-3</c:v>
                </c:pt>
                <c:pt idx="14636" formatCode="0.00E+00">
                  <c:v>7.8067599999999998E-5</c:v>
                </c:pt>
                <c:pt idx="14637">
                  <c:v>-2.931571E-3</c:v>
                </c:pt>
                <c:pt idx="14638" formatCode="0.00E+00">
                  <c:v>-1.3597300000000001E-6</c:v>
                </c:pt>
                <c:pt idx="14639">
                  <c:v>-2.4618539999999999E-3</c:v>
                </c:pt>
                <c:pt idx="14640">
                  <c:v>-3.6369869999999999E-3</c:v>
                </c:pt>
                <c:pt idx="14641">
                  <c:v>-1.4611600000000001E-4</c:v>
                </c:pt>
                <c:pt idx="14642">
                  <c:v>1.8432679999999999E-3</c:v>
                </c:pt>
                <c:pt idx="14643">
                  <c:v>1.3899979999999999E-3</c:v>
                </c:pt>
                <c:pt idx="14644">
                  <c:v>1.84878E-4</c:v>
                </c:pt>
                <c:pt idx="14645" formatCode="0.00E+00">
                  <c:v>3.7339100000000003E-5</c:v>
                </c:pt>
                <c:pt idx="14646">
                  <c:v>-4.9077099999999998E-4</c:v>
                </c:pt>
                <c:pt idx="14647" formatCode="0.00E+00">
                  <c:v>-8.9165800000000006E-5</c:v>
                </c:pt>
                <c:pt idx="14648">
                  <c:v>-1.2628369999999999E-3</c:v>
                </c:pt>
                <c:pt idx="14649">
                  <c:v>-1.397859E-3</c:v>
                </c:pt>
                <c:pt idx="14650">
                  <c:v>-5.9574599999999997E-4</c:v>
                </c:pt>
                <c:pt idx="14651">
                  <c:v>-1.057805E-3</c:v>
                </c:pt>
                <c:pt idx="14652">
                  <c:v>-4.1181099999999999E-4</c:v>
                </c:pt>
                <c:pt idx="14653" formatCode="0.00E+00">
                  <c:v>3.3469400000000002E-5</c:v>
                </c:pt>
                <c:pt idx="14654">
                  <c:v>9.4654600000000004E-4</c:v>
                </c:pt>
                <c:pt idx="14655">
                  <c:v>6.3548900000000004E-4</c:v>
                </c:pt>
                <c:pt idx="14656">
                  <c:v>3.5364199999999999E-4</c:v>
                </c:pt>
                <c:pt idx="14657">
                  <c:v>2.0388899999999998E-3</c:v>
                </c:pt>
                <c:pt idx="14658">
                  <c:v>-1.074413E-3</c:v>
                </c:pt>
                <c:pt idx="14659">
                  <c:v>-1.4057099999999999E-3</c:v>
                </c:pt>
                <c:pt idx="14660">
                  <c:v>4.6884699999999999E-4</c:v>
                </c:pt>
                <c:pt idx="14661">
                  <c:v>2.4646189999999999E-3</c:v>
                </c:pt>
                <c:pt idx="14662">
                  <c:v>-6.3828099999999998E-4</c:v>
                </c:pt>
                <c:pt idx="14663">
                  <c:v>2.6414030000000001E-3</c:v>
                </c:pt>
                <c:pt idx="14664">
                  <c:v>1.011421E-3</c:v>
                </c:pt>
                <c:pt idx="14665" formatCode="0.00E+00">
                  <c:v>2.3921E-5</c:v>
                </c:pt>
                <c:pt idx="14666">
                  <c:v>-1.6776740000000001E-3</c:v>
                </c:pt>
                <c:pt idx="14667">
                  <c:v>-3.0055300000000001E-4</c:v>
                </c:pt>
                <c:pt idx="14668">
                  <c:v>4.3134599999999999E-4</c:v>
                </c:pt>
                <c:pt idx="14669">
                  <c:v>-7.3565100000000003E-4</c:v>
                </c:pt>
                <c:pt idx="14670">
                  <c:v>3.1358039999999998E-3</c:v>
                </c:pt>
                <c:pt idx="14671">
                  <c:v>1.5930339999999999E-3</c:v>
                </c:pt>
                <c:pt idx="14672">
                  <c:v>-1.3390030000000001E-3</c:v>
                </c:pt>
                <c:pt idx="14673">
                  <c:v>-8.1036599999999997E-4</c:v>
                </c:pt>
                <c:pt idx="14674" formatCode="0.00E+00">
                  <c:v>9.4666600000000006E-5</c:v>
                </c:pt>
                <c:pt idx="14675">
                  <c:v>1.436634E-3</c:v>
                </c:pt>
                <c:pt idx="14676">
                  <c:v>-4.5566500000000001E-4</c:v>
                </c:pt>
                <c:pt idx="14677">
                  <c:v>7.2171799999999999E-4</c:v>
                </c:pt>
                <c:pt idx="14678" formatCode="0.00E+00">
                  <c:v>7.1132100000000003E-5</c:v>
                </c:pt>
                <c:pt idx="14679">
                  <c:v>-1.2727300000000001E-4</c:v>
                </c:pt>
                <c:pt idx="14680">
                  <c:v>-1.059279E-3</c:v>
                </c:pt>
                <c:pt idx="14681">
                  <c:v>-9.9882500000000006E-4</c:v>
                </c:pt>
                <c:pt idx="14682" formatCode="0.00E+00">
                  <c:v>7.6524000000000001E-5</c:v>
                </c:pt>
                <c:pt idx="14683">
                  <c:v>-9.847460000000001E-4</c:v>
                </c:pt>
                <c:pt idx="14684">
                  <c:v>1.2134299999999999E-3</c:v>
                </c:pt>
                <c:pt idx="14685">
                  <c:v>-3.3040499999999998E-4</c:v>
                </c:pt>
                <c:pt idx="14686">
                  <c:v>-1.0640230000000001E-3</c:v>
                </c:pt>
                <c:pt idx="14687" formatCode="0.00E+00">
                  <c:v>-8.5311900000000006E-5</c:v>
                </c:pt>
                <c:pt idx="14688">
                  <c:v>-2.0586739999999999E-3</c:v>
                </c:pt>
                <c:pt idx="14689">
                  <c:v>-1.043743E-3</c:v>
                </c:pt>
                <c:pt idx="14690">
                  <c:v>3.0701119999999998E-3</c:v>
                </c:pt>
                <c:pt idx="14691">
                  <c:v>5.4117399999999995E-4</c:v>
                </c:pt>
                <c:pt idx="14692">
                  <c:v>-1.3605600000000001E-4</c:v>
                </c:pt>
                <c:pt idx="14693">
                  <c:v>2.6322989999999998E-3</c:v>
                </c:pt>
                <c:pt idx="14694">
                  <c:v>4.49302E-4</c:v>
                </c:pt>
                <c:pt idx="14695">
                  <c:v>-3.8426699999999999E-4</c:v>
                </c:pt>
                <c:pt idx="14696">
                  <c:v>5.4762699999999997E-4</c:v>
                </c:pt>
                <c:pt idx="14697">
                  <c:v>-1.230566E-3</c:v>
                </c:pt>
                <c:pt idx="14698">
                  <c:v>1.5915059999999999E-3</c:v>
                </c:pt>
                <c:pt idx="14699" formatCode="0.00E+00">
                  <c:v>-1.30483E-5</c:v>
                </c:pt>
                <c:pt idx="14700">
                  <c:v>-1.5783609999999999E-3</c:v>
                </c:pt>
                <c:pt idx="14701">
                  <c:v>2.4398169999999999E-3</c:v>
                </c:pt>
                <c:pt idx="14702">
                  <c:v>6.6405100000000003E-4</c:v>
                </c:pt>
                <c:pt idx="14703">
                  <c:v>-1.4313240000000001E-3</c:v>
                </c:pt>
                <c:pt idx="14704">
                  <c:v>-2.2050910000000002E-3</c:v>
                </c:pt>
                <c:pt idx="14705">
                  <c:v>-1.2165259999999999E-3</c:v>
                </c:pt>
                <c:pt idx="14706">
                  <c:v>-8.7590699999999999E-4</c:v>
                </c:pt>
                <c:pt idx="14707">
                  <c:v>-3.2143699999999999E-4</c:v>
                </c:pt>
                <c:pt idx="14708">
                  <c:v>1.0243590000000001E-3</c:v>
                </c:pt>
                <c:pt idx="14709">
                  <c:v>-1.6553130000000001E-3</c:v>
                </c:pt>
                <c:pt idx="14710">
                  <c:v>2.3742580000000002E-3</c:v>
                </c:pt>
                <c:pt idx="14711">
                  <c:v>-5.9596599999999997E-4</c:v>
                </c:pt>
                <c:pt idx="14712" formatCode="0.00E+00">
                  <c:v>1.8071799999999999E-5</c:v>
                </c:pt>
                <c:pt idx="14713">
                  <c:v>-1.4432049999999999E-3</c:v>
                </c:pt>
                <c:pt idx="14714">
                  <c:v>-3.0215599999999998E-4</c:v>
                </c:pt>
                <c:pt idx="14715">
                  <c:v>-3.9616599999999999E-4</c:v>
                </c:pt>
                <c:pt idx="14716" formatCode="0.00E+00">
                  <c:v>-2.79061E-5</c:v>
                </c:pt>
                <c:pt idx="14717">
                  <c:v>-6.2818300000000004E-4</c:v>
                </c:pt>
                <c:pt idx="14718" formatCode="0.00E+00">
                  <c:v>-2.8843099999999999E-6</c:v>
                </c:pt>
                <c:pt idx="14719">
                  <c:v>2.2605360000000001E-3</c:v>
                </c:pt>
                <c:pt idx="14720">
                  <c:v>1.00702E-4</c:v>
                </c:pt>
                <c:pt idx="14721">
                  <c:v>1.3031189999999999E-3</c:v>
                </c:pt>
                <c:pt idx="14722">
                  <c:v>9.6902100000000003E-4</c:v>
                </c:pt>
                <c:pt idx="14723">
                  <c:v>1.238266E-3</c:v>
                </c:pt>
                <c:pt idx="14724">
                  <c:v>-1.7875899999999999E-4</c:v>
                </c:pt>
                <c:pt idx="14725">
                  <c:v>-2.4501689999999999E-3</c:v>
                </c:pt>
                <c:pt idx="14726">
                  <c:v>-4.8136899999999999E-4</c:v>
                </c:pt>
                <c:pt idx="14727">
                  <c:v>2.186852E-3</c:v>
                </c:pt>
                <c:pt idx="14728">
                  <c:v>-2.43224E-4</c:v>
                </c:pt>
                <c:pt idx="14729">
                  <c:v>-9.0954600000000001E-4</c:v>
                </c:pt>
                <c:pt idx="14730">
                  <c:v>9.39403E-4</c:v>
                </c:pt>
                <c:pt idx="14731">
                  <c:v>1.0264880000000001E-3</c:v>
                </c:pt>
                <c:pt idx="14732" formatCode="0.00E+00">
                  <c:v>-6.3037E-5</c:v>
                </c:pt>
                <c:pt idx="14733" formatCode="0.00E+00">
                  <c:v>2.7432100000000001E-6</c:v>
                </c:pt>
                <c:pt idx="14734">
                  <c:v>8.3193500000000001E-4</c:v>
                </c:pt>
                <c:pt idx="14735">
                  <c:v>-3.4278599999999998E-4</c:v>
                </c:pt>
                <c:pt idx="14736">
                  <c:v>-1.7686899999999999E-4</c:v>
                </c:pt>
                <c:pt idx="14737">
                  <c:v>3.3152799999999999E-4</c:v>
                </c:pt>
                <c:pt idx="14738">
                  <c:v>3.40539E-4</c:v>
                </c:pt>
                <c:pt idx="14739">
                  <c:v>2.640978E-3</c:v>
                </c:pt>
                <c:pt idx="14740">
                  <c:v>1.0987E-4</c:v>
                </c:pt>
                <c:pt idx="14741">
                  <c:v>-3.6976499999999998E-4</c:v>
                </c:pt>
                <c:pt idx="14742">
                  <c:v>2.4646599999999998E-4</c:v>
                </c:pt>
                <c:pt idx="14743">
                  <c:v>-4.7844599999999999E-4</c:v>
                </c:pt>
                <c:pt idx="14744">
                  <c:v>2.7199469999999999E-3</c:v>
                </c:pt>
                <c:pt idx="14745">
                  <c:v>-2.0460460000000001E-3</c:v>
                </c:pt>
                <c:pt idx="14746">
                  <c:v>2.2125109999999999E-3</c:v>
                </c:pt>
                <c:pt idx="14747">
                  <c:v>-9.9952799999999996E-4</c:v>
                </c:pt>
                <c:pt idx="14748" formatCode="0.00E+00">
                  <c:v>9.9221200000000005E-5</c:v>
                </c:pt>
                <c:pt idx="14749">
                  <c:v>-1.236088E-3</c:v>
                </c:pt>
                <c:pt idx="14750">
                  <c:v>1.552508E-3</c:v>
                </c:pt>
                <c:pt idx="14751">
                  <c:v>1.3410900000000001E-4</c:v>
                </c:pt>
                <c:pt idx="14752">
                  <c:v>8.0236399999999996E-4</c:v>
                </c:pt>
                <c:pt idx="14753" formatCode="0.00E+00">
                  <c:v>2.52542E-5</c:v>
                </c:pt>
                <c:pt idx="14754">
                  <c:v>4.3365800000000001E-4</c:v>
                </c:pt>
                <c:pt idx="14755">
                  <c:v>-1.09094E-4</c:v>
                </c:pt>
                <c:pt idx="14756" formatCode="0.00E+00">
                  <c:v>1.3215500000000001E-5</c:v>
                </c:pt>
                <c:pt idx="14757">
                  <c:v>-2.0334239999999998E-3</c:v>
                </c:pt>
                <c:pt idx="14758">
                  <c:v>-1.0312050000000001E-3</c:v>
                </c:pt>
                <c:pt idx="14759">
                  <c:v>-2.20273E-3</c:v>
                </c:pt>
                <c:pt idx="14760">
                  <c:v>-1.053654E-3</c:v>
                </c:pt>
                <c:pt idx="14761">
                  <c:v>2.5608899999999998E-4</c:v>
                </c:pt>
                <c:pt idx="14762">
                  <c:v>-1.2572250000000001E-3</c:v>
                </c:pt>
                <c:pt idx="14763">
                  <c:v>1.088753E-3</c:v>
                </c:pt>
                <c:pt idx="14764">
                  <c:v>1.162658E-3</c:v>
                </c:pt>
                <c:pt idx="14765">
                  <c:v>1.70364E-4</c:v>
                </c:pt>
                <c:pt idx="14766">
                  <c:v>1.482073E-3</c:v>
                </c:pt>
                <c:pt idx="14767">
                  <c:v>4.9883399999999997E-4</c:v>
                </c:pt>
                <c:pt idx="14768">
                  <c:v>-1.545254E-3</c:v>
                </c:pt>
                <c:pt idx="14769">
                  <c:v>8.5638499999999998E-4</c:v>
                </c:pt>
                <c:pt idx="14770" formatCode="0.00E+00">
                  <c:v>-8.4714499999999997E-5</c:v>
                </c:pt>
                <c:pt idx="14771">
                  <c:v>-7.7500599999999996E-4</c:v>
                </c:pt>
                <c:pt idx="14772">
                  <c:v>-1.4379919999999999E-3</c:v>
                </c:pt>
                <c:pt idx="14773">
                  <c:v>-3.4556399999999997E-4</c:v>
                </c:pt>
                <c:pt idx="14774">
                  <c:v>2.2448139999999999E-3</c:v>
                </c:pt>
                <c:pt idx="14775">
                  <c:v>3.2938329999999999E-3</c:v>
                </c:pt>
                <c:pt idx="14776">
                  <c:v>-9.0602499999999997E-4</c:v>
                </c:pt>
                <c:pt idx="14777">
                  <c:v>-3.5208700000000001E-4</c:v>
                </c:pt>
                <c:pt idx="14778">
                  <c:v>5.4394199999999995E-4</c:v>
                </c:pt>
                <c:pt idx="14779">
                  <c:v>-6.8803600000000005E-4</c:v>
                </c:pt>
                <c:pt idx="14780">
                  <c:v>-1.224026E-3</c:v>
                </c:pt>
                <c:pt idx="14781">
                  <c:v>-2.8739199999999998E-4</c:v>
                </c:pt>
                <c:pt idx="14782">
                  <c:v>-1.75317E-4</c:v>
                </c:pt>
                <c:pt idx="14783">
                  <c:v>2.2522300000000001E-4</c:v>
                </c:pt>
                <c:pt idx="14784">
                  <c:v>1.576463E-3</c:v>
                </c:pt>
                <c:pt idx="14785">
                  <c:v>2.57932E-4</c:v>
                </c:pt>
                <c:pt idx="14786" formatCode="0.00E+00">
                  <c:v>-3.9884800000000001E-5</c:v>
                </c:pt>
                <c:pt idx="14787">
                  <c:v>-1.1879740000000001E-3</c:v>
                </c:pt>
                <c:pt idx="14788">
                  <c:v>-1.4246199999999999E-4</c:v>
                </c:pt>
                <c:pt idx="14789">
                  <c:v>-7.8561500000000003E-4</c:v>
                </c:pt>
                <c:pt idx="14790">
                  <c:v>3.4206299999999998E-4</c:v>
                </c:pt>
                <c:pt idx="14791">
                  <c:v>1.8339649999999999E-3</c:v>
                </c:pt>
                <c:pt idx="14792">
                  <c:v>4.26341E-4</c:v>
                </c:pt>
                <c:pt idx="14793">
                  <c:v>-1.5822199999999999E-4</c:v>
                </c:pt>
                <c:pt idx="14794">
                  <c:v>8.8360200000000004E-4</c:v>
                </c:pt>
                <c:pt idx="14795">
                  <c:v>-5.2467699999999998E-4</c:v>
                </c:pt>
                <c:pt idx="14796">
                  <c:v>1.5353190000000001E-3</c:v>
                </c:pt>
                <c:pt idx="14797">
                  <c:v>5.6113500000000004E-4</c:v>
                </c:pt>
                <c:pt idx="14798">
                  <c:v>-2.1757999999999999E-4</c:v>
                </c:pt>
                <c:pt idx="14799">
                  <c:v>-7.00944E-4</c:v>
                </c:pt>
                <c:pt idx="14800">
                  <c:v>4.6401E-4</c:v>
                </c:pt>
                <c:pt idx="14801">
                  <c:v>-1.3290960000000001E-3</c:v>
                </c:pt>
                <c:pt idx="14802">
                  <c:v>-5.4223499999999996E-4</c:v>
                </c:pt>
                <c:pt idx="14803">
                  <c:v>-2.7671800000000002E-4</c:v>
                </c:pt>
                <c:pt idx="14804">
                  <c:v>1.1382930000000001E-3</c:v>
                </c:pt>
                <c:pt idx="14805">
                  <c:v>-7.34175E-4</c:v>
                </c:pt>
                <c:pt idx="14806">
                  <c:v>-7.8169800000000005E-4</c:v>
                </c:pt>
                <c:pt idx="14807">
                  <c:v>-1.1646600000000001E-3</c:v>
                </c:pt>
                <c:pt idx="14808">
                  <c:v>2.4548899999999999E-4</c:v>
                </c:pt>
                <c:pt idx="14809">
                  <c:v>-1.008061E-3</c:v>
                </c:pt>
                <c:pt idx="14810">
                  <c:v>-6.7924800000000003E-4</c:v>
                </c:pt>
                <c:pt idx="14811">
                  <c:v>-4.3530199999999999E-4</c:v>
                </c:pt>
                <c:pt idx="14812">
                  <c:v>-3.3106599999999998E-4</c:v>
                </c:pt>
                <c:pt idx="14813">
                  <c:v>1.3398010000000001E-3</c:v>
                </c:pt>
                <c:pt idx="14814">
                  <c:v>1.083636E-3</c:v>
                </c:pt>
                <c:pt idx="14815">
                  <c:v>-2.2304019999999998E-3</c:v>
                </c:pt>
                <c:pt idx="14816">
                  <c:v>1.44217E-3</c:v>
                </c:pt>
                <c:pt idx="14817" formatCode="0.00E+00">
                  <c:v>8.9550900000000003E-5</c:v>
                </c:pt>
                <c:pt idx="14818">
                  <c:v>-1.295704E-3</c:v>
                </c:pt>
                <c:pt idx="14819">
                  <c:v>2.48929E-4</c:v>
                </c:pt>
                <c:pt idx="14820">
                  <c:v>-2.6732409999999998E-3</c:v>
                </c:pt>
                <c:pt idx="14821">
                  <c:v>-1.7893379999999999E-3</c:v>
                </c:pt>
                <c:pt idx="14822">
                  <c:v>-4.0526800000000002E-4</c:v>
                </c:pt>
                <c:pt idx="14823">
                  <c:v>4.28035E-4</c:v>
                </c:pt>
                <c:pt idx="14824">
                  <c:v>-1.529912E-3</c:v>
                </c:pt>
                <c:pt idx="14825">
                  <c:v>-1.3102019999999999E-3</c:v>
                </c:pt>
                <c:pt idx="14826">
                  <c:v>1.5054129999999999E-3</c:v>
                </c:pt>
                <c:pt idx="14827">
                  <c:v>-4.5121099999999997E-4</c:v>
                </c:pt>
                <c:pt idx="14828">
                  <c:v>2.7017500000000002E-3</c:v>
                </c:pt>
                <c:pt idx="14829">
                  <c:v>-1.4410639999999999E-3</c:v>
                </c:pt>
                <c:pt idx="14830">
                  <c:v>-7.0266800000000004E-4</c:v>
                </c:pt>
                <c:pt idx="14831">
                  <c:v>-1.2824379999999999E-3</c:v>
                </c:pt>
                <c:pt idx="14832">
                  <c:v>7.0188300000000004E-4</c:v>
                </c:pt>
                <c:pt idx="14833">
                  <c:v>1.0986940000000001E-3</c:v>
                </c:pt>
                <c:pt idx="14834">
                  <c:v>9.1535E-4</c:v>
                </c:pt>
                <c:pt idx="14835">
                  <c:v>5.2333299999999996E-4</c:v>
                </c:pt>
                <c:pt idx="14836">
                  <c:v>-6.6848500000000002E-4</c:v>
                </c:pt>
                <c:pt idx="14837">
                  <c:v>-2.1044610000000002E-3</c:v>
                </c:pt>
                <c:pt idx="14838">
                  <c:v>-1.3297700000000001E-3</c:v>
                </c:pt>
                <c:pt idx="14839">
                  <c:v>5.7332499999999996E-4</c:v>
                </c:pt>
                <c:pt idx="14840">
                  <c:v>-1.01554E-4</c:v>
                </c:pt>
                <c:pt idx="14841">
                  <c:v>1.8446900000000001E-4</c:v>
                </c:pt>
                <c:pt idx="14842">
                  <c:v>1.350476E-3</c:v>
                </c:pt>
                <c:pt idx="14843">
                  <c:v>-1.659162E-3</c:v>
                </c:pt>
                <c:pt idx="14844">
                  <c:v>-6.3691300000000002E-4</c:v>
                </c:pt>
                <c:pt idx="14845">
                  <c:v>-2.1187300000000001E-4</c:v>
                </c:pt>
                <c:pt idx="14846">
                  <c:v>1.3266829999999999E-3</c:v>
                </c:pt>
                <c:pt idx="14847">
                  <c:v>-1.4493959999999999E-3</c:v>
                </c:pt>
                <c:pt idx="14848">
                  <c:v>5.4465799999999995E-4</c:v>
                </c:pt>
                <c:pt idx="14849">
                  <c:v>4.0431000000000001E-4</c:v>
                </c:pt>
                <c:pt idx="14850">
                  <c:v>-3.1714599999999998E-4</c:v>
                </c:pt>
                <c:pt idx="14851">
                  <c:v>-1.0234160000000001E-3</c:v>
                </c:pt>
                <c:pt idx="14852">
                  <c:v>-4.5678100000000002E-4</c:v>
                </c:pt>
                <c:pt idx="14853">
                  <c:v>-1.24685E-4</c:v>
                </c:pt>
                <c:pt idx="14854">
                  <c:v>8.4075700000000003E-4</c:v>
                </c:pt>
                <c:pt idx="14855">
                  <c:v>3.0066700000000001E-4</c:v>
                </c:pt>
                <c:pt idx="14856">
                  <c:v>9.3165000000000001E-4</c:v>
                </c:pt>
                <c:pt idx="14857" formatCode="0.00E+00">
                  <c:v>-3.6521799999999998E-6</c:v>
                </c:pt>
                <c:pt idx="14858">
                  <c:v>1.893835E-3</c:v>
                </c:pt>
                <c:pt idx="14859">
                  <c:v>-5.2005400000000005E-4</c:v>
                </c:pt>
                <c:pt idx="14860" formatCode="0.00E+00">
                  <c:v>-2.3649500000000001E-5</c:v>
                </c:pt>
                <c:pt idx="14861">
                  <c:v>-3.2751600000000003E-4</c:v>
                </c:pt>
                <c:pt idx="14862">
                  <c:v>-1.1031929999999999E-3</c:v>
                </c:pt>
                <c:pt idx="14863">
                  <c:v>-1.9988129999999999E-3</c:v>
                </c:pt>
                <c:pt idx="14864">
                  <c:v>-1.7961050000000001E-3</c:v>
                </c:pt>
                <c:pt idx="14865">
                  <c:v>9.3123800000000003E-4</c:v>
                </c:pt>
                <c:pt idx="14866">
                  <c:v>1.36378E-3</c:v>
                </c:pt>
                <c:pt idx="14867">
                  <c:v>-1.396853E-3</c:v>
                </c:pt>
                <c:pt idx="14868" formatCode="0.00E+00">
                  <c:v>5.2972200000000001E-5</c:v>
                </c:pt>
                <c:pt idx="14869">
                  <c:v>-2.1132429999999999E-3</c:v>
                </c:pt>
                <c:pt idx="14870">
                  <c:v>4.1105800000000001E-4</c:v>
                </c:pt>
                <c:pt idx="14871">
                  <c:v>1.419331E-3</c:v>
                </c:pt>
                <c:pt idx="14872">
                  <c:v>1.4877099999999999E-3</c:v>
                </c:pt>
                <c:pt idx="14873">
                  <c:v>3.5090490000000002E-3</c:v>
                </c:pt>
                <c:pt idx="14874">
                  <c:v>1.240435E-3</c:v>
                </c:pt>
                <c:pt idx="14875">
                  <c:v>-1.7729309999999999E-3</c:v>
                </c:pt>
                <c:pt idx="14876">
                  <c:v>3.5635400000000002E-4</c:v>
                </c:pt>
                <c:pt idx="14877">
                  <c:v>5.6514599999999999E-4</c:v>
                </c:pt>
                <c:pt idx="14878">
                  <c:v>-1.0262489999999999E-3</c:v>
                </c:pt>
                <c:pt idx="14879">
                  <c:v>-1.18644E-4</c:v>
                </c:pt>
                <c:pt idx="14880">
                  <c:v>-6.5153499999999996E-4</c:v>
                </c:pt>
                <c:pt idx="14881">
                  <c:v>-1.173781E-3</c:v>
                </c:pt>
                <c:pt idx="14882">
                  <c:v>-3.9716000000000003E-4</c:v>
                </c:pt>
                <c:pt idx="14883">
                  <c:v>1.085955E-3</c:v>
                </c:pt>
                <c:pt idx="14884">
                  <c:v>-2.0521E-4</c:v>
                </c:pt>
                <c:pt idx="14885">
                  <c:v>1.162855E-3</c:v>
                </c:pt>
                <c:pt idx="14886">
                  <c:v>-6.9472200000000005E-4</c:v>
                </c:pt>
                <c:pt idx="14887">
                  <c:v>-2.8779100000000002E-4</c:v>
                </c:pt>
                <c:pt idx="14888">
                  <c:v>-2.080068E-3</c:v>
                </c:pt>
                <c:pt idx="14889">
                  <c:v>-3.0880000000000002E-4</c:v>
                </c:pt>
                <c:pt idx="14890">
                  <c:v>1.5466970000000001E-3</c:v>
                </c:pt>
                <c:pt idx="14891">
                  <c:v>5.6452399999999995E-4</c:v>
                </c:pt>
                <c:pt idx="14892">
                  <c:v>4.5470599999999998E-4</c:v>
                </c:pt>
                <c:pt idx="14893">
                  <c:v>1.1675099999999999E-4</c:v>
                </c:pt>
                <c:pt idx="14894">
                  <c:v>-2.3351779999999998E-3</c:v>
                </c:pt>
                <c:pt idx="14895">
                  <c:v>1.9834039999999998E-3</c:v>
                </c:pt>
                <c:pt idx="14896">
                  <c:v>-2.183103E-3</c:v>
                </c:pt>
                <c:pt idx="14897">
                  <c:v>-7.6603499999999998E-4</c:v>
                </c:pt>
                <c:pt idx="14898">
                  <c:v>3.3059099999999998E-4</c:v>
                </c:pt>
                <c:pt idx="14899">
                  <c:v>8.4484700000000002E-4</c:v>
                </c:pt>
                <c:pt idx="14900">
                  <c:v>2.5338700000000001E-3</c:v>
                </c:pt>
                <c:pt idx="14901">
                  <c:v>-5.4181499999999996E-4</c:v>
                </c:pt>
                <c:pt idx="14902">
                  <c:v>1.2412720000000001E-3</c:v>
                </c:pt>
                <c:pt idx="14903">
                  <c:v>-8.2534100000000005E-4</c:v>
                </c:pt>
                <c:pt idx="14904">
                  <c:v>1.49362E-3</c:v>
                </c:pt>
                <c:pt idx="14905">
                  <c:v>-7.1813499999999995E-4</c:v>
                </c:pt>
                <c:pt idx="14906">
                  <c:v>4.2612900000000003E-4</c:v>
                </c:pt>
                <c:pt idx="14907">
                  <c:v>6.2986100000000001E-4</c:v>
                </c:pt>
                <c:pt idx="14908">
                  <c:v>-1.1878629999999999E-3</c:v>
                </c:pt>
                <c:pt idx="14909">
                  <c:v>1.652665E-3</c:v>
                </c:pt>
                <c:pt idx="14910">
                  <c:v>1.677857E-3</c:v>
                </c:pt>
                <c:pt idx="14911">
                  <c:v>-4.1325699999999999E-4</c:v>
                </c:pt>
                <c:pt idx="14912">
                  <c:v>-1.9050149999999999E-3</c:v>
                </c:pt>
                <c:pt idx="14913">
                  <c:v>3.4189499999999999E-4</c:v>
                </c:pt>
                <c:pt idx="14914">
                  <c:v>-1.245082E-3</c:v>
                </c:pt>
                <c:pt idx="14915">
                  <c:v>4.1992599999999999E-4</c:v>
                </c:pt>
                <c:pt idx="14916">
                  <c:v>-2.6584800000000001E-4</c:v>
                </c:pt>
                <c:pt idx="14917">
                  <c:v>4.38825E-4</c:v>
                </c:pt>
                <c:pt idx="14918">
                  <c:v>-9.1977599999999997E-4</c:v>
                </c:pt>
                <c:pt idx="14919">
                  <c:v>-2.2931679999999999E-3</c:v>
                </c:pt>
                <c:pt idx="14920" formatCode="0.00E+00">
                  <c:v>-7.2281799999999996E-5</c:v>
                </c:pt>
                <c:pt idx="14921">
                  <c:v>-1.3832800000000001E-4</c:v>
                </c:pt>
                <c:pt idx="14922">
                  <c:v>-1.66899E-4</c:v>
                </c:pt>
                <c:pt idx="14923">
                  <c:v>3.2418799999999999E-4</c:v>
                </c:pt>
                <c:pt idx="14924">
                  <c:v>3.1961400000000002E-4</c:v>
                </c:pt>
                <c:pt idx="14925">
                  <c:v>2.8964889999999999E-3</c:v>
                </c:pt>
                <c:pt idx="14926">
                  <c:v>-1.1143870000000001E-3</c:v>
                </c:pt>
                <c:pt idx="14927">
                  <c:v>8.0495399999999998E-4</c:v>
                </c:pt>
                <c:pt idx="14928">
                  <c:v>-8.2907399999999996E-4</c:v>
                </c:pt>
                <c:pt idx="14929">
                  <c:v>-1.2317439999999999E-3</c:v>
                </c:pt>
                <c:pt idx="14930">
                  <c:v>1.46751E-4</c:v>
                </c:pt>
                <c:pt idx="14931">
                  <c:v>1.94954E-4</c:v>
                </c:pt>
                <c:pt idx="14932">
                  <c:v>-2.1950339999999998E-3</c:v>
                </c:pt>
                <c:pt idx="14933">
                  <c:v>5.1952599999999997E-4</c:v>
                </c:pt>
                <c:pt idx="14934">
                  <c:v>-6.9090199999999997E-4</c:v>
                </c:pt>
                <c:pt idx="14935">
                  <c:v>1.5917899999999999E-4</c:v>
                </c:pt>
                <c:pt idx="14936">
                  <c:v>1.48107E-4</c:v>
                </c:pt>
                <c:pt idx="14937">
                  <c:v>-2.1595210000000002E-3</c:v>
                </c:pt>
                <c:pt idx="14938">
                  <c:v>8.2552799999999996E-4</c:v>
                </c:pt>
                <c:pt idx="14939">
                  <c:v>-9.8302400000000009E-4</c:v>
                </c:pt>
                <c:pt idx="14940">
                  <c:v>9.1269599999999995E-4</c:v>
                </c:pt>
                <c:pt idx="14941">
                  <c:v>-1.1432650000000001E-3</c:v>
                </c:pt>
                <c:pt idx="14942">
                  <c:v>6.6277600000000001E-4</c:v>
                </c:pt>
                <c:pt idx="14943">
                  <c:v>-8.4803600000000004E-4</c:v>
                </c:pt>
                <c:pt idx="14944" formatCode="0.00E+00">
                  <c:v>4.6754300000000001E-5</c:v>
                </c:pt>
                <c:pt idx="14945">
                  <c:v>1.3090930000000001E-3</c:v>
                </c:pt>
                <c:pt idx="14946">
                  <c:v>-5.3950199999999997E-4</c:v>
                </c:pt>
                <c:pt idx="14947">
                  <c:v>1.4679890000000001E-3</c:v>
                </c:pt>
                <c:pt idx="14948">
                  <c:v>1.2227970000000001E-3</c:v>
                </c:pt>
                <c:pt idx="14949">
                  <c:v>-1.0861639999999999E-3</c:v>
                </c:pt>
                <c:pt idx="14950">
                  <c:v>5.1836999999999999E-4</c:v>
                </c:pt>
                <c:pt idx="14951">
                  <c:v>-3.1173699999999997E-4</c:v>
                </c:pt>
                <c:pt idx="14952">
                  <c:v>1.3638600000000001E-4</c:v>
                </c:pt>
                <c:pt idx="14953">
                  <c:v>-4.44716E-4</c:v>
                </c:pt>
                <c:pt idx="14954">
                  <c:v>-1.5815670000000001E-3</c:v>
                </c:pt>
                <c:pt idx="14955">
                  <c:v>1.5670879999999999E-3</c:v>
                </c:pt>
                <c:pt idx="14956">
                  <c:v>-1.014097E-3</c:v>
                </c:pt>
                <c:pt idx="14957">
                  <c:v>-4.2260900000000001E-4</c:v>
                </c:pt>
                <c:pt idx="14958">
                  <c:v>5.8306299999999998E-4</c:v>
                </c:pt>
                <c:pt idx="14959">
                  <c:v>-3.65022E-4</c:v>
                </c:pt>
                <c:pt idx="14960">
                  <c:v>8.0704400000000003E-4</c:v>
                </c:pt>
                <c:pt idx="14961">
                  <c:v>3.4871400000000002E-4</c:v>
                </c:pt>
                <c:pt idx="14962" formatCode="0.00E+00">
                  <c:v>-9.29423E-5</c:v>
                </c:pt>
                <c:pt idx="14963">
                  <c:v>-2.6242769999999999E-3</c:v>
                </c:pt>
                <c:pt idx="14964">
                  <c:v>1.482829E-3</c:v>
                </c:pt>
                <c:pt idx="14965">
                  <c:v>7.4113900000000003E-4</c:v>
                </c:pt>
                <c:pt idx="14966">
                  <c:v>1.7341450000000001E-3</c:v>
                </c:pt>
                <c:pt idx="14967">
                  <c:v>2.4241699999999998E-3</c:v>
                </c:pt>
                <c:pt idx="14968">
                  <c:v>-5.6673400000000005E-4</c:v>
                </c:pt>
                <c:pt idx="14969">
                  <c:v>2.92668E-4</c:v>
                </c:pt>
                <c:pt idx="14970">
                  <c:v>-1.9635310000000001E-3</c:v>
                </c:pt>
                <c:pt idx="14971">
                  <c:v>1.2050990000000001E-3</c:v>
                </c:pt>
                <c:pt idx="14972">
                  <c:v>-8.1777100000000001E-4</c:v>
                </c:pt>
                <c:pt idx="14973">
                  <c:v>-1.379431E-3</c:v>
                </c:pt>
                <c:pt idx="14974">
                  <c:v>1.7017930000000001E-3</c:v>
                </c:pt>
                <c:pt idx="14975">
                  <c:v>-1.2593399999999999E-4</c:v>
                </c:pt>
                <c:pt idx="14976">
                  <c:v>2.0291600000000001E-4</c:v>
                </c:pt>
                <c:pt idx="14977">
                  <c:v>3.0317249999999999E-3</c:v>
                </c:pt>
                <c:pt idx="14978">
                  <c:v>-4.1641099999999999E-4</c:v>
                </c:pt>
                <c:pt idx="14979">
                  <c:v>-5.1601299999999995E-4</c:v>
                </c:pt>
                <c:pt idx="14980">
                  <c:v>-1.4714900000000001E-4</c:v>
                </c:pt>
                <c:pt idx="14981">
                  <c:v>1.434502E-3</c:v>
                </c:pt>
                <c:pt idx="14982">
                  <c:v>3.4529199999999997E-4</c:v>
                </c:pt>
                <c:pt idx="14983">
                  <c:v>1.5088269999999999E-3</c:v>
                </c:pt>
                <c:pt idx="14984">
                  <c:v>-9.3645700000000002E-4</c:v>
                </c:pt>
                <c:pt idx="14985">
                  <c:v>1.0015250000000001E-3</c:v>
                </c:pt>
                <c:pt idx="14986">
                  <c:v>-1.05487E-4</c:v>
                </c:pt>
                <c:pt idx="14987">
                  <c:v>-1.9060500000000001E-3</c:v>
                </c:pt>
                <c:pt idx="14988">
                  <c:v>-1.7450300000000001E-3</c:v>
                </c:pt>
                <c:pt idx="14989">
                  <c:v>-1.8414359999999999E-3</c:v>
                </c:pt>
                <c:pt idx="14990">
                  <c:v>-1.9325499999999999E-3</c:v>
                </c:pt>
                <c:pt idx="14991">
                  <c:v>-9.0350499999999998E-4</c:v>
                </c:pt>
                <c:pt idx="14992">
                  <c:v>2.5312939999999999E-3</c:v>
                </c:pt>
                <c:pt idx="14993">
                  <c:v>-1.209648E-3</c:v>
                </c:pt>
                <c:pt idx="14994">
                  <c:v>2.377536E-3</c:v>
                </c:pt>
                <c:pt idx="14995" formatCode="0.00E+00">
                  <c:v>7.4167700000000005E-5</c:v>
                </c:pt>
                <c:pt idx="14996">
                  <c:v>1.4041189999999999E-3</c:v>
                </c:pt>
                <c:pt idx="14997">
                  <c:v>4.57365E-4</c:v>
                </c:pt>
                <c:pt idx="14998">
                  <c:v>-2.488634E-3</c:v>
                </c:pt>
                <c:pt idx="14999" formatCode="0.00E+00">
                  <c:v>5.0690499999999999E-5</c:v>
                </c:pt>
                <c:pt idx="15000">
                  <c:v>2.9016600000000001E-4</c:v>
                </c:pt>
                <c:pt idx="15001">
                  <c:v>-3.1490400000000001E-3</c:v>
                </c:pt>
                <c:pt idx="15002">
                  <c:v>4.67109E-4</c:v>
                </c:pt>
                <c:pt idx="15003">
                  <c:v>-1.453296E-3</c:v>
                </c:pt>
                <c:pt idx="15004">
                  <c:v>5.4651700000000005E-4</c:v>
                </c:pt>
                <c:pt idx="15005" formatCode="0.00E+00">
                  <c:v>-6.3080800000000001E-5</c:v>
                </c:pt>
                <c:pt idx="15006">
                  <c:v>7.9898800000000004E-4</c:v>
                </c:pt>
                <c:pt idx="15007">
                  <c:v>1.499399E-3</c:v>
                </c:pt>
                <c:pt idx="15008">
                  <c:v>-2.2811039999999999E-3</c:v>
                </c:pt>
                <c:pt idx="15009">
                  <c:v>8.8566100000000004E-4</c:v>
                </c:pt>
                <c:pt idx="15010">
                  <c:v>-1.6268890000000001E-3</c:v>
                </c:pt>
                <c:pt idx="15011">
                  <c:v>-9.9572000000000007E-4</c:v>
                </c:pt>
                <c:pt idx="15012">
                  <c:v>9.4848399999999998E-4</c:v>
                </c:pt>
                <c:pt idx="15013">
                  <c:v>-1.7483700000000001E-4</c:v>
                </c:pt>
                <c:pt idx="15014" formatCode="0.00E+00">
                  <c:v>-5.9792800000000001E-5</c:v>
                </c:pt>
                <c:pt idx="15015">
                  <c:v>-1.49497E-3</c:v>
                </c:pt>
                <c:pt idx="15016">
                  <c:v>9.5344699999999995E-4</c:v>
                </c:pt>
                <c:pt idx="15017">
                  <c:v>-2.2633399999999999E-4</c:v>
                </c:pt>
                <c:pt idx="15018">
                  <c:v>-1.0862350000000001E-3</c:v>
                </c:pt>
                <c:pt idx="15019">
                  <c:v>-2.2758689999999998E-3</c:v>
                </c:pt>
                <c:pt idx="15020">
                  <c:v>2.8574820000000002E-3</c:v>
                </c:pt>
                <c:pt idx="15021">
                  <c:v>-1.7383349999999999E-3</c:v>
                </c:pt>
                <c:pt idx="15022">
                  <c:v>4.0019300000000002E-4</c:v>
                </c:pt>
                <c:pt idx="15023">
                  <c:v>-6.9543199999999995E-4</c:v>
                </c:pt>
                <c:pt idx="15024">
                  <c:v>1.018028E-3</c:v>
                </c:pt>
                <c:pt idx="15025">
                  <c:v>-6.0410300000000004E-4</c:v>
                </c:pt>
                <c:pt idx="15026">
                  <c:v>1.196384E-3</c:v>
                </c:pt>
                <c:pt idx="15027">
                  <c:v>-8.1803099999999999E-4</c:v>
                </c:pt>
                <c:pt idx="15028" formatCode="0.00E+00">
                  <c:v>5.41927E-5</c:v>
                </c:pt>
                <c:pt idx="15029">
                  <c:v>-8.1346499999999998E-4</c:v>
                </c:pt>
                <c:pt idx="15030">
                  <c:v>-2.1152459999999999E-3</c:v>
                </c:pt>
                <c:pt idx="15031">
                  <c:v>-7.5809900000000003E-4</c:v>
                </c:pt>
                <c:pt idx="15032">
                  <c:v>1.493582E-3</c:v>
                </c:pt>
                <c:pt idx="15033" formatCode="0.00E+00">
                  <c:v>7.6247800000000005E-5</c:v>
                </c:pt>
                <c:pt idx="15034">
                  <c:v>2.1441099999999999E-4</c:v>
                </c:pt>
                <c:pt idx="15035">
                  <c:v>-3.9119099999999999E-4</c:v>
                </c:pt>
                <c:pt idx="15036">
                  <c:v>-7.35518E-4</c:v>
                </c:pt>
                <c:pt idx="15037">
                  <c:v>2.3227499999999999E-4</c:v>
                </c:pt>
                <c:pt idx="15038">
                  <c:v>1.56692E-4</c:v>
                </c:pt>
                <c:pt idx="15039">
                  <c:v>-1.384213E-3</c:v>
                </c:pt>
                <c:pt idx="15040">
                  <c:v>-1.034772E-3</c:v>
                </c:pt>
                <c:pt idx="15041">
                  <c:v>-1.1242540000000001E-3</c:v>
                </c:pt>
                <c:pt idx="15042">
                  <c:v>-9.9731499999999992E-4</c:v>
                </c:pt>
                <c:pt idx="15043">
                  <c:v>-7.6402200000000005E-4</c:v>
                </c:pt>
                <c:pt idx="15044">
                  <c:v>-2.3436299999999999E-4</c:v>
                </c:pt>
                <c:pt idx="15045">
                  <c:v>1.2532789999999999E-3</c:v>
                </c:pt>
                <c:pt idx="15046">
                  <c:v>5.0785900000000004E-4</c:v>
                </c:pt>
                <c:pt idx="15047">
                  <c:v>-2.4751479999999999E-3</c:v>
                </c:pt>
                <c:pt idx="15048">
                  <c:v>2.521428E-3</c:v>
                </c:pt>
                <c:pt idx="15049">
                  <c:v>-1.3105949999999999E-3</c:v>
                </c:pt>
                <c:pt idx="15050">
                  <c:v>-3.55051E-4</c:v>
                </c:pt>
                <c:pt idx="15051">
                  <c:v>-2.9271319999999998E-3</c:v>
                </c:pt>
                <c:pt idx="15052">
                  <c:v>-3.48578E-4</c:v>
                </c:pt>
                <c:pt idx="15053">
                  <c:v>-7.3580200000000003E-4</c:v>
                </c:pt>
                <c:pt idx="15054">
                  <c:v>-1.669441E-3</c:v>
                </c:pt>
                <c:pt idx="15055">
                  <c:v>-6.5610799999999997E-4</c:v>
                </c:pt>
                <c:pt idx="15056">
                  <c:v>3.843932E-3</c:v>
                </c:pt>
                <c:pt idx="15057" formatCode="0.00E+00">
                  <c:v>-3.3630500000000003E-5</c:v>
                </c:pt>
                <c:pt idx="15058" formatCode="0.00E+00">
                  <c:v>-5.9426299999999997E-5</c:v>
                </c:pt>
                <c:pt idx="15059">
                  <c:v>1.1048300000000001E-4</c:v>
                </c:pt>
                <c:pt idx="15060" formatCode="0.00E+00">
                  <c:v>2.9267700000000001E-5</c:v>
                </c:pt>
                <c:pt idx="15061">
                  <c:v>6.3034300000000001E-4</c:v>
                </c:pt>
                <c:pt idx="15062">
                  <c:v>-9.5901700000000005E-4</c:v>
                </c:pt>
                <c:pt idx="15063">
                  <c:v>3.61656E-3</c:v>
                </c:pt>
                <c:pt idx="15064">
                  <c:v>-1.7438040000000001E-3</c:v>
                </c:pt>
                <c:pt idx="15065">
                  <c:v>1.55296E-4</c:v>
                </c:pt>
                <c:pt idx="15066">
                  <c:v>7.5109700000000005E-4</c:v>
                </c:pt>
                <c:pt idx="15067">
                  <c:v>6.9543700000000003E-4</c:v>
                </c:pt>
                <c:pt idx="15068" formatCode="0.00E+00">
                  <c:v>8.0660499999999998E-5</c:v>
                </c:pt>
                <c:pt idx="15069">
                  <c:v>1.6404740000000001E-3</c:v>
                </c:pt>
                <c:pt idx="15070">
                  <c:v>3.9235600000000001E-4</c:v>
                </c:pt>
                <c:pt idx="15071">
                  <c:v>1.0086120000000001E-3</c:v>
                </c:pt>
                <c:pt idx="15072">
                  <c:v>3.7582400000000003E-4</c:v>
                </c:pt>
                <c:pt idx="15073">
                  <c:v>-1.186653E-3</c:v>
                </c:pt>
                <c:pt idx="15074">
                  <c:v>-6.0144300000000001E-4</c:v>
                </c:pt>
                <c:pt idx="15075">
                  <c:v>1.1069750000000001E-3</c:v>
                </c:pt>
                <c:pt idx="15076">
                  <c:v>1.9271869999999999E-3</c:v>
                </c:pt>
                <c:pt idx="15077" formatCode="0.00E+00">
                  <c:v>5.6582999999999997E-5</c:v>
                </c:pt>
                <c:pt idx="15078" formatCode="0.00E+00">
                  <c:v>-4.8199199999999998E-5</c:v>
                </c:pt>
                <c:pt idx="15079">
                  <c:v>-4.4687500000000001E-4</c:v>
                </c:pt>
                <c:pt idx="15080">
                  <c:v>1.4876469999999999E-3</c:v>
                </c:pt>
                <c:pt idx="15081">
                  <c:v>-6.6152400000000003E-4</c:v>
                </c:pt>
                <c:pt idx="15082">
                  <c:v>-6.0234000000000004E-4</c:v>
                </c:pt>
                <c:pt idx="15083">
                  <c:v>3.3535900000000003E-4</c:v>
                </c:pt>
                <c:pt idx="15084">
                  <c:v>-5.5665499999999998E-4</c:v>
                </c:pt>
                <c:pt idx="15085">
                  <c:v>2.8806869999999998E-3</c:v>
                </c:pt>
                <c:pt idx="15086">
                  <c:v>-2.3047089999999998E-3</c:v>
                </c:pt>
                <c:pt idx="15087">
                  <c:v>-1.209084E-3</c:v>
                </c:pt>
                <c:pt idx="15088">
                  <c:v>-1.213878E-3</c:v>
                </c:pt>
                <c:pt idx="15089">
                  <c:v>1.412532E-3</c:v>
                </c:pt>
                <c:pt idx="15090">
                  <c:v>5.1761199999999998E-4</c:v>
                </c:pt>
                <c:pt idx="15091">
                  <c:v>1.0638259999999999E-3</c:v>
                </c:pt>
                <c:pt idx="15092">
                  <c:v>-1.18139E-3</c:v>
                </c:pt>
                <c:pt idx="15093">
                  <c:v>5.5365999999999998E-4</c:v>
                </c:pt>
                <c:pt idx="15094">
                  <c:v>2.6282299999999997E-4</c:v>
                </c:pt>
                <c:pt idx="15095">
                  <c:v>5.8213700000000004E-4</c:v>
                </c:pt>
                <c:pt idx="15096">
                  <c:v>6.58637E-4</c:v>
                </c:pt>
                <c:pt idx="15097">
                  <c:v>1.147859E-3</c:v>
                </c:pt>
                <c:pt idx="15098">
                  <c:v>1.355925E-3</c:v>
                </c:pt>
                <c:pt idx="15099">
                  <c:v>1.4643150000000001E-3</c:v>
                </c:pt>
                <c:pt idx="15100">
                  <c:v>-1.608253E-3</c:v>
                </c:pt>
                <c:pt idx="15101">
                  <c:v>-7.7148899999999999E-4</c:v>
                </c:pt>
                <c:pt idx="15102">
                  <c:v>1.3742509999999999E-3</c:v>
                </c:pt>
                <c:pt idx="15103">
                  <c:v>-1.316341E-3</c:v>
                </c:pt>
                <c:pt idx="15104">
                  <c:v>-2.826744E-3</c:v>
                </c:pt>
                <c:pt idx="15105">
                  <c:v>-2.3252699999999999E-3</c:v>
                </c:pt>
                <c:pt idx="15106">
                  <c:v>-1.1840349999999999E-3</c:v>
                </c:pt>
                <c:pt idx="15107" formatCode="0.00E+00">
                  <c:v>-4.2547500000000002E-6</c:v>
                </c:pt>
                <c:pt idx="15108">
                  <c:v>6.8974200000000002E-4</c:v>
                </c:pt>
                <c:pt idx="15109">
                  <c:v>-1.1608879999999999E-3</c:v>
                </c:pt>
                <c:pt idx="15110">
                  <c:v>-3.2623899999999998E-4</c:v>
                </c:pt>
                <c:pt idx="15111">
                  <c:v>-9.5687500000000004E-4</c:v>
                </c:pt>
                <c:pt idx="15112">
                  <c:v>-2.037751E-3</c:v>
                </c:pt>
                <c:pt idx="15113">
                  <c:v>-3.0617359999999998E-3</c:v>
                </c:pt>
                <c:pt idx="15114">
                  <c:v>-1.3202799999999999E-4</c:v>
                </c:pt>
                <c:pt idx="15115">
                  <c:v>1.1425610000000001E-3</c:v>
                </c:pt>
                <c:pt idx="15116" formatCode="0.00E+00">
                  <c:v>7.79983E-7</c:v>
                </c:pt>
                <c:pt idx="15117">
                  <c:v>3.0358099999999998E-4</c:v>
                </c:pt>
                <c:pt idx="15118">
                  <c:v>3.6642899999999998E-4</c:v>
                </c:pt>
                <c:pt idx="15119">
                  <c:v>1.80008E-4</c:v>
                </c:pt>
                <c:pt idx="15120">
                  <c:v>1.3830439999999999E-3</c:v>
                </c:pt>
                <c:pt idx="15121">
                  <c:v>7.11128E-4</c:v>
                </c:pt>
                <c:pt idx="15122">
                  <c:v>-1.3377879999999999E-3</c:v>
                </c:pt>
                <c:pt idx="15123">
                  <c:v>-4.9942499999999996E-4</c:v>
                </c:pt>
                <c:pt idx="15124">
                  <c:v>-5.7726000000000001E-4</c:v>
                </c:pt>
                <c:pt idx="15125">
                  <c:v>9.0798500000000004E-4</c:v>
                </c:pt>
                <c:pt idx="15126">
                  <c:v>1.0206099999999999E-3</c:v>
                </c:pt>
                <c:pt idx="15127">
                  <c:v>-4.62771E-4</c:v>
                </c:pt>
                <c:pt idx="15128" formatCode="0.00E+00">
                  <c:v>2.9386500000000001E-5</c:v>
                </c:pt>
                <c:pt idx="15129">
                  <c:v>1.3519129999999999E-3</c:v>
                </c:pt>
                <c:pt idx="15130" formatCode="0.00E+00">
                  <c:v>5.9286100000000001E-5</c:v>
                </c:pt>
                <c:pt idx="15131">
                  <c:v>-9.873359999999999E-4</c:v>
                </c:pt>
                <c:pt idx="15132">
                  <c:v>-1.085066E-3</c:v>
                </c:pt>
                <c:pt idx="15133" formatCode="0.00E+00">
                  <c:v>-8.6165999999999998E-6</c:v>
                </c:pt>
                <c:pt idx="15134">
                  <c:v>-2.5759600000000002E-4</c:v>
                </c:pt>
                <c:pt idx="15135">
                  <c:v>-3.6146000000000003E-4</c:v>
                </c:pt>
                <c:pt idx="15136">
                  <c:v>8.5013000000000005E-4</c:v>
                </c:pt>
                <c:pt idx="15137">
                  <c:v>6.8314999999999999E-4</c:v>
                </c:pt>
                <c:pt idx="15138">
                  <c:v>-2.4087760000000001E-3</c:v>
                </c:pt>
                <c:pt idx="15139">
                  <c:v>1.134293E-3</c:v>
                </c:pt>
                <c:pt idx="15140">
                  <c:v>6.1676500000000002E-4</c:v>
                </c:pt>
                <c:pt idx="15141">
                  <c:v>-1.0788100000000001E-4</c:v>
                </c:pt>
                <c:pt idx="15142">
                  <c:v>-2.0739420000000001E-3</c:v>
                </c:pt>
                <c:pt idx="15143">
                  <c:v>-3.8496500000000003E-4</c:v>
                </c:pt>
                <c:pt idx="15144">
                  <c:v>1.03093E-3</c:v>
                </c:pt>
                <c:pt idx="15145">
                  <c:v>-2.5963700000000001E-4</c:v>
                </c:pt>
                <c:pt idx="15146">
                  <c:v>-1.702889E-3</c:v>
                </c:pt>
                <c:pt idx="15147">
                  <c:v>-4.4009380000000001E-3</c:v>
                </c:pt>
                <c:pt idx="15148">
                  <c:v>-1.026306E-3</c:v>
                </c:pt>
                <c:pt idx="15149">
                  <c:v>-1.5650639999999999E-3</c:v>
                </c:pt>
                <c:pt idx="15150">
                  <c:v>-1.2324359999999999E-3</c:v>
                </c:pt>
                <c:pt idx="15151">
                  <c:v>1.29505E-4</c:v>
                </c:pt>
                <c:pt idx="15152">
                  <c:v>5.27295E-4</c:v>
                </c:pt>
                <c:pt idx="15153">
                  <c:v>1.2988120000000001E-3</c:v>
                </c:pt>
                <c:pt idx="15154">
                  <c:v>-1.0589659999999999E-3</c:v>
                </c:pt>
                <c:pt idx="15155">
                  <c:v>1.378359E-3</c:v>
                </c:pt>
                <c:pt idx="15156">
                  <c:v>-1.337581E-3</c:v>
                </c:pt>
                <c:pt idx="15157">
                  <c:v>-8.9176800000000003E-4</c:v>
                </c:pt>
                <c:pt idx="15158">
                  <c:v>-8.7158899999999998E-4</c:v>
                </c:pt>
                <c:pt idx="15159">
                  <c:v>-1.4321850000000001E-3</c:v>
                </c:pt>
                <c:pt idx="15160">
                  <c:v>1.6079899999999999E-3</c:v>
                </c:pt>
                <c:pt idx="15161">
                  <c:v>-4.3918100000000002E-4</c:v>
                </c:pt>
                <c:pt idx="15162">
                  <c:v>1.2598069999999999E-3</c:v>
                </c:pt>
                <c:pt idx="15163">
                  <c:v>-8.5847199999999999E-4</c:v>
                </c:pt>
                <c:pt idx="15164">
                  <c:v>1.09015E-4</c:v>
                </c:pt>
                <c:pt idx="15165">
                  <c:v>9.2341000000000005E-4</c:v>
                </c:pt>
                <c:pt idx="15166">
                  <c:v>3.0772299999999998E-4</c:v>
                </c:pt>
                <c:pt idx="15167">
                  <c:v>-1.564745E-3</c:v>
                </c:pt>
                <c:pt idx="15168">
                  <c:v>-1.7524649999999999E-3</c:v>
                </c:pt>
                <c:pt idx="15169" formatCode="0.00E+00">
                  <c:v>5.6087500000000001E-5</c:v>
                </c:pt>
                <c:pt idx="15170">
                  <c:v>1.22719E-4</c:v>
                </c:pt>
                <c:pt idx="15171">
                  <c:v>1.2385829999999999E-3</c:v>
                </c:pt>
                <c:pt idx="15172">
                  <c:v>-9.6546700000000002E-4</c:v>
                </c:pt>
                <c:pt idx="15173">
                  <c:v>9.0327300000000001E-4</c:v>
                </c:pt>
                <c:pt idx="15174" formatCode="0.00E+00">
                  <c:v>-7.79233E-5</c:v>
                </c:pt>
                <c:pt idx="15175">
                  <c:v>-1.444924E-3</c:v>
                </c:pt>
                <c:pt idx="15176">
                  <c:v>-1.6960289999999999E-3</c:v>
                </c:pt>
                <c:pt idx="15177">
                  <c:v>-6.4408E-4</c:v>
                </c:pt>
                <c:pt idx="15178">
                  <c:v>1.0437669999999999E-3</c:v>
                </c:pt>
                <c:pt idx="15179">
                  <c:v>1.4048909999999999E-3</c:v>
                </c:pt>
                <c:pt idx="15180">
                  <c:v>-3.1219899999999998E-4</c:v>
                </c:pt>
                <c:pt idx="15181">
                  <c:v>1.578379E-3</c:v>
                </c:pt>
                <c:pt idx="15182">
                  <c:v>6.8316799999999995E-4</c:v>
                </c:pt>
                <c:pt idx="15183">
                  <c:v>-1.939779E-3</c:v>
                </c:pt>
                <c:pt idx="15184">
                  <c:v>3.8031700000000002E-4</c:v>
                </c:pt>
                <c:pt idx="15185">
                  <c:v>-8.0532200000000003E-4</c:v>
                </c:pt>
                <c:pt idx="15186">
                  <c:v>-4.9373899999999998E-4</c:v>
                </c:pt>
                <c:pt idx="15187" formatCode="0.00E+00">
                  <c:v>3.9425200000000003E-5</c:v>
                </c:pt>
                <c:pt idx="15188" formatCode="0.00E+00">
                  <c:v>9.0806300000000005E-5</c:v>
                </c:pt>
                <c:pt idx="15189">
                  <c:v>1.8953640000000001E-3</c:v>
                </c:pt>
                <c:pt idx="15190">
                  <c:v>8.8071000000000004E-4</c:v>
                </c:pt>
                <c:pt idx="15191">
                  <c:v>3.7417700000000001E-4</c:v>
                </c:pt>
                <c:pt idx="15192">
                  <c:v>5.4710100000000003E-4</c:v>
                </c:pt>
                <c:pt idx="15193">
                  <c:v>5.7000400000000004E-4</c:v>
                </c:pt>
                <c:pt idx="15194">
                  <c:v>6.0398699999999995E-4</c:v>
                </c:pt>
                <c:pt idx="15195">
                  <c:v>6.0931400000000001E-4</c:v>
                </c:pt>
                <c:pt idx="15196">
                  <c:v>4.3438E-4</c:v>
                </c:pt>
                <c:pt idx="15197">
                  <c:v>-9.5259399999999997E-4</c:v>
                </c:pt>
                <c:pt idx="15198">
                  <c:v>2.646598E-3</c:v>
                </c:pt>
                <c:pt idx="15199">
                  <c:v>1.2335250000000001E-3</c:v>
                </c:pt>
                <c:pt idx="15200">
                  <c:v>1.93198E-4</c:v>
                </c:pt>
                <c:pt idx="15201">
                  <c:v>-1.2313269999999999E-3</c:v>
                </c:pt>
                <c:pt idx="15202">
                  <c:v>6.94643E-4</c:v>
                </c:pt>
                <c:pt idx="15203">
                  <c:v>3.7719400000000002E-4</c:v>
                </c:pt>
                <c:pt idx="15204">
                  <c:v>-9.8377699999999992E-4</c:v>
                </c:pt>
                <c:pt idx="15205">
                  <c:v>3.2489999999999998E-4</c:v>
                </c:pt>
                <c:pt idx="15206" formatCode="0.00E+00">
                  <c:v>5.6977800000000002E-5</c:v>
                </c:pt>
                <c:pt idx="15207" formatCode="0.00E+00">
                  <c:v>-2.8776E-5</c:v>
                </c:pt>
                <c:pt idx="15208">
                  <c:v>1.5934689999999999E-3</c:v>
                </c:pt>
                <c:pt idx="15209">
                  <c:v>2.9464500000000001E-4</c:v>
                </c:pt>
                <c:pt idx="15210">
                  <c:v>1.3530840000000001E-3</c:v>
                </c:pt>
                <c:pt idx="15211">
                  <c:v>2.7476999999999997E-4</c:v>
                </c:pt>
                <c:pt idx="15212">
                  <c:v>1.5189750000000001E-3</c:v>
                </c:pt>
                <c:pt idx="15213">
                  <c:v>-4.2539900000000002E-4</c:v>
                </c:pt>
                <c:pt idx="15214">
                  <c:v>3.0278280000000002E-3</c:v>
                </c:pt>
                <c:pt idx="15215">
                  <c:v>-1.617524E-3</c:v>
                </c:pt>
                <c:pt idx="15216">
                  <c:v>-1.1021270000000001E-3</c:v>
                </c:pt>
                <c:pt idx="15217">
                  <c:v>1.5948570000000001E-3</c:v>
                </c:pt>
                <c:pt idx="15218">
                  <c:v>1.662632E-3</c:v>
                </c:pt>
                <c:pt idx="15219">
                  <c:v>4.7193199999999999E-4</c:v>
                </c:pt>
                <c:pt idx="15220" formatCode="0.00E+00">
                  <c:v>-5.4147999999999997E-5</c:v>
                </c:pt>
                <c:pt idx="15221">
                  <c:v>2.3171310000000001E-3</c:v>
                </c:pt>
                <c:pt idx="15222">
                  <c:v>1.927422E-3</c:v>
                </c:pt>
                <c:pt idx="15223">
                  <c:v>1.1575019999999999E-3</c:v>
                </c:pt>
                <c:pt idx="15224">
                  <c:v>7.3169800000000003E-4</c:v>
                </c:pt>
                <c:pt idx="15225">
                  <c:v>1.327447E-3</c:v>
                </c:pt>
                <c:pt idx="15226">
                  <c:v>-4.7203700000000002E-4</c:v>
                </c:pt>
                <c:pt idx="15227">
                  <c:v>7.0561300000000001E-4</c:v>
                </c:pt>
                <c:pt idx="15228">
                  <c:v>-7.7510600000000002E-4</c:v>
                </c:pt>
                <c:pt idx="15229">
                  <c:v>-1.6018200000000001E-4</c:v>
                </c:pt>
                <c:pt idx="15230">
                  <c:v>-2.03186E-4</c:v>
                </c:pt>
                <c:pt idx="15231">
                  <c:v>1.581399E-3</c:v>
                </c:pt>
                <c:pt idx="15232">
                  <c:v>-2.279414E-3</c:v>
                </c:pt>
                <c:pt idx="15233">
                  <c:v>7.4194199999999999E-4</c:v>
                </c:pt>
                <c:pt idx="15234">
                  <c:v>-2.699922E-3</c:v>
                </c:pt>
                <c:pt idx="15235">
                  <c:v>1.1770200000000001E-4</c:v>
                </c:pt>
                <c:pt idx="15236">
                  <c:v>3.5833990000000001E-3</c:v>
                </c:pt>
                <c:pt idx="15237">
                  <c:v>-2.2252219999999998E-3</c:v>
                </c:pt>
                <c:pt idx="15238">
                  <c:v>1.3097860000000001E-3</c:v>
                </c:pt>
                <c:pt idx="15239" formatCode="0.00E+00">
                  <c:v>7.6209699999999996E-5</c:v>
                </c:pt>
                <c:pt idx="15240">
                  <c:v>5.2222200000000003E-4</c:v>
                </c:pt>
                <c:pt idx="15241">
                  <c:v>-6.7779799999999996E-4</c:v>
                </c:pt>
                <c:pt idx="15242" formatCode="0.00E+00">
                  <c:v>1.18013E-5</c:v>
                </c:pt>
                <c:pt idx="15243">
                  <c:v>-4.425025E-3</c:v>
                </c:pt>
                <c:pt idx="15244">
                  <c:v>-9.2433200000000004E-4</c:v>
                </c:pt>
                <c:pt idx="15245">
                  <c:v>1.175038E-3</c:v>
                </c:pt>
                <c:pt idx="15246">
                  <c:v>4.2183999999999999E-4</c:v>
                </c:pt>
                <c:pt idx="15247">
                  <c:v>1.5355740000000001E-3</c:v>
                </c:pt>
                <c:pt idx="15248">
                  <c:v>-8.5498900000000001E-4</c:v>
                </c:pt>
                <c:pt idx="15249">
                  <c:v>-1.5740420000000001E-3</c:v>
                </c:pt>
                <c:pt idx="15250">
                  <c:v>-1.5602300000000001E-4</c:v>
                </c:pt>
                <c:pt idx="15251">
                  <c:v>-2.0902E-4</c:v>
                </c:pt>
                <c:pt idx="15252" formatCode="0.00E+00">
                  <c:v>3.3599800000000003E-5</c:v>
                </c:pt>
                <c:pt idx="15253">
                  <c:v>7.3800600000000004E-4</c:v>
                </c:pt>
                <c:pt idx="15254">
                  <c:v>2.0500280000000002E-3</c:v>
                </c:pt>
                <c:pt idx="15255">
                  <c:v>1.4383E-3</c:v>
                </c:pt>
                <c:pt idx="15256">
                  <c:v>3.7874799999999999E-4</c:v>
                </c:pt>
                <c:pt idx="15257">
                  <c:v>1.0740999999999999E-3</c:v>
                </c:pt>
                <c:pt idx="15258">
                  <c:v>1.566076E-3</c:v>
                </c:pt>
                <c:pt idx="15259">
                  <c:v>1.1269209999999999E-3</c:v>
                </c:pt>
                <c:pt idx="15260">
                  <c:v>8.3183900000000002E-4</c:v>
                </c:pt>
                <c:pt idx="15261">
                  <c:v>-3.6258900000000002E-4</c:v>
                </c:pt>
                <c:pt idx="15262">
                  <c:v>1.4081860000000001E-3</c:v>
                </c:pt>
                <c:pt idx="15263">
                  <c:v>4.56639E-4</c:v>
                </c:pt>
                <c:pt idx="15264" formatCode="0.00E+00">
                  <c:v>5.1351699999999998E-5</c:v>
                </c:pt>
                <c:pt idx="15265">
                  <c:v>6.6094899999999998E-4</c:v>
                </c:pt>
                <c:pt idx="15266">
                  <c:v>-1.455388E-3</c:v>
                </c:pt>
                <c:pt idx="15267">
                  <c:v>2.91486E-3</c:v>
                </c:pt>
                <c:pt idx="15268">
                  <c:v>-1.1533369999999999E-3</c:v>
                </c:pt>
                <c:pt idx="15269">
                  <c:v>-1.7032799999999999E-3</c:v>
                </c:pt>
                <c:pt idx="15270">
                  <c:v>-1.056272E-3</c:v>
                </c:pt>
                <c:pt idx="15271">
                  <c:v>7.0061600000000004E-4</c:v>
                </c:pt>
                <c:pt idx="15272">
                  <c:v>-5.1912300000000002E-4</c:v>
                </c:pt>
                <c:pt idx="15273">
                  <c:v>2.5331260000000001E-3</c:v>
                </c:pt>
                <c:pt idx="15274">
                  <c:v>3.8496400000000001E-4</c:v>
                </c:pt>
                <c:pt idx="15275">
                  <c:v>-8.0040899999999997E-4</c:v>
                </c:pt>
                <c:pt idx="15276">
                  <c:v>-7.7326300000000005E-4</c:v>
                </c:pt>
                <c:pt idx="15277">
                  <c:v>-2.0678250000000001E-3</c:v>
                </c:pt>
                <c:pt idx="15278">
                  <c:v>1.00534E-4</c:v>
                </c:pt>
                <c:pt idx="15279">
                  <c:v>1.9311910000000001E-3</c:v>
                </c:pt>
                <c:pt idx="15280">
                  <c:v>1.794695E-3</c:v>
                </c:pt>
                <c:pt idx="15281">
                  <c:v>-1.5659479999999999E-3</c:v>
                </c:pt>
                <c:pt idx="15282">
                  <c:v>1.943464E-3</c:v>
                </c:pt>
                <c:pt idx="15283">
                  <c:v>-1.216377E-3</c:v>
                </c:pt>
                <c:pt idx="15284">
                  <c:v>-5.8343200000000005E-4</c:v>
                </c:pt>
                <c:pt idx="15285">
                  <c:v>2.9905299999999999E-3</c:v>
                </c:pt>
                <c:pt idx="15286">
                  <c:v>-1.4315630000000001E-3</c:v>
                </c:pt>
                <c:pt idx="15287">
                  <c:v>5.98564E-4</c:v>
                </c:pt>
                <c:pt idx="15288">
                  <c:v>-8.0177099999999995E-4</c:v>
                </c:pt>
                <c:pt idx="15289">
                  <c:v>-1.061429E-3</c:v>
                </c:pt>
                <c:pt idx="15290">
                  <c:v>9.13608E-4</c:v>
                </c:pt>
                <c:pt idx="15291">
                  <c:v>-9.1332100000000003E-4</c:v>
                </c:pt>
                <c:pt idx="15292">
                  <c:v>-1.4012300000000001E-3</c:v>
                </c:pt>
                <c:pt idx="15293">
                  <c:v>1.453146E-3</c:v>
                </c:pt>
                <c:pt idx="15294">
                  <c:v>1.2928200000000001E-4</c:v>
                </c:pt>
                <c:pt idx="15295">
                  <c:v>-3.8310999999999998E-4</c:v>
                </c:pt>
                <c:pt idx="15296">
                  <c:v>1.3929389999999999E-3</c:v>
                </c:pt>
                <c:pt idx="15297">
                  <c:v>2.4765799999999999E-3</c:v>
                </c:pt>
                <c:pt idx="15298">
                  <c:v>-6.4307100000000005E-4</c:v>
                </c:pt>
                <c:pt idx="15299">
                  <c:v>-4.35878E-4</c:v>
                </c:pt>
                <c:pt idx="15300">
                  <c:v>3.84874E-4</c:v>
                </c:pt>
                <c:pt idx="15301">
                  <c:v>-1.80744E-3</c:v>
                </c:pt>
                <c:pt idx="15302">
                  <c:v>-7.4463199999999995E-4</c:v>
                </c:pt>
                <c:pt idx="15303">
                  <c:v>1.1744419999999999E-3</c:v>
                </c:pt>
                <c:pt idx="15304">
                  <c:v>7.1796299999999996E-4</c:v>
                </c:pt>
                <c:pt idx="15305">
                  <c:v>-9.0123899999999997E-4</c:v>
                </c:pt>
                <c:pt idx="15306">
                  <c:v>4.4916699999999999E-4</c:v>
                </c:pt>
                <c:pt idx="15307">
                  <c:v>2.673173E-3</c:v>
                </c:pt>
                <c:pt idx="15308">
                  <c:v>-8.3729200000000001E-4</c:v>
                </c:pt>
                <c:pt idx="15309">
                  <c:v>1.1654059999999999E-3</c:v>
                </c:pt>
                <c:pt idx="15310" formatCode="0.00E+00">
                  <c:v>2.1615099999999999E-5</c:v>
                </c:pt>
                <c:pt idx="15311">
                  <c:v>1.0364E-4</c:v>
                </c:pt>
                <c:pt idx="15312">
                  <c:v>-4.4049999999999997E-4</c:v>
                </c:pt>
                <c:pt idx="15313">
                  <c:v>-3.19327E-4</c:v>
                </c:pt>
                <c:pt idx="15314">
                  <c:v>1.8125820000000001E-3</c:v>
                </c:pt>
                <c:pt idx="15315">
                  <c:v>-4.7826900000000002E-4</c:v>
                </c:pt>
                <c:pt idx="15316">
                  <c:v>-1.4875700000000001E-4</c:v>
                </c:pt>
                <c:pt idx="15317">
                  <c:v>-6.4011099999999996E-4</c:v>
                </c:pt>
                <c:pt idx="15318">
                  <c:v>1.4408089999999999E-3</c:v>
                </c:pt>
                <c:pt idx="15319">
                  <c:v>3.6063099999999998E-4</c:v>
                </c:pt>
                <c:pt idx="15320">
                  <c:v>2.7222599999999998E-4</c:v>
                </c:pt>
                <c:pt idx="15321">
                  <c:v>-1.264418E-3</c:v>
                </c:pt>
                <c:pt idx="15322">
                  <c:v>2.3474100000000001E-4</c:v>
                </c:pt>
                <c:pt idx="15323">
                  <c:v>-7.0642000000000003E-4</c:v>
                </c:pt>
                <c:pt idx="15324">
                  <c:v>-5.2993699999999996E-4</c:v>
                </c:pt>
                <c:pt idx="15325">
                  <c:v>-2.5509900000000001E-4</c:v>
                </c:pt>
                <c:pt idx="15326">
                  <c:v>1.2500409999999999E-3</c:v>
                </c:pt>
                <c:pt idx="15327">
                  <c:v>1.8503180000000001E-3</c:v>
                </c:pt>
                <c:pt idx="15328">
                  <c:v>1.90991E-4</c:v>
                </c:pt>
                <c:pt idx="15329">
                  <c:v>-2.2712599999999999E-4</c:v>
                </c:pt>
                <c:pt idx="15330">
                  <c:v>-1.9568950000000002E-3</c:v>
                </c:pt>
                <c:pt idx="15331">
                  <c:v>7.6139299999999997E-4</c:v>
                </c:pt>
                <c:pt idx="15332">
                  <c:v>-1.0342579999999999E-3</c:v>
                </c:pt>
                <c:pt idx="15333">
                  <c:v>1.5380890000000001E-3</c:v>
                </c:pt>
                <c:pt idx="15334">
                  <c:v>3.6315499999999999E-4</c:v>
                </c:pt>
                <c:pt idx="15335">
                  <c:v>1.0827409999999999E-3</c:v>
                </c:pt>
                <c:pt idx="15336">
                  <c:v>1.182446E-3</c:v>
                </c:pt>
                <c:pt idx="15337">
                  <c:v>8.7138899999999997E-4</c:v>
                </c:pt>
                <c:pt idx="15338">
                  <c:v>2.7891080000000002E-3</c:v>
                </c:pt>
                <c:pt idx="15339">
                  <c:v>-3.8777700000000001E-4</c:v>
                </c:pt>
                <c:pt idx="15340">
                  <c:v>-8.4425400000000001E-4</c:v>
                </c:pt>
                <c:pt idx="15341">
                  <c:v>1.6135499999999999E-4</c:v>
                </c:pt>
                <c:pt idx="15342">
                  <c:v>8.0052499999999996E-4</c:v>
                </c:pt>
                <c:pt idx="15343">
                  <c:v>1.123034E-3</c:v>
                </c:pt>
                <c:pt idx="15344">
                  <c:v>-2.7432699999999999E-4</c:v>
                </c:pt>
                <c:pt idx="15345" formatCode="0.00E+00">
                  <c:v>8.2347499999999994E-6</c:v>
                </c:pt>
                <c:pt idx="15346">
                  <c:v>6.0322399999999997E-4</c:v>
                </c:pt>
                <c:pt idx="15347">
                  <c:v>-7.9360400000000005E-4</c:v>
                </c:pt>
                <c:pt idx="15348">
                  <c:v>-7.3726499999999997E-4</c:v>
                </c:pt>
                <c:pt idx="15349">
                  <c:v>2.9071499999999998E-4</c:v>
                </c:pt>
                <c:pt idx="15350">
                  <c:v>9.8830100000000002E-4</c:v>
                </c:pt>
                <c:pt idx="15351">
                  <c:v>-7.5180899999999998E-4</c:v>
                </c:pt>
                <c:pt idx="15352">
                  <c:v>-2.7738680000000001E-3</c:v>
                </c:pt>
                <c:pt idx="15353">
                  <c:v>2.6054509999999999E-3</c:v>
                </c:pt>
                <c:pt idx="15354">
                  <c:v>-5.6394099999999999E-4</c:v>
                </c:pt>
                <c:pt idx="15355">
                  <c:v>7.0372399999999997E-4</c:v>
                </c:pt>
                <c:pt idx="15356">
                  <c:v>-1.0768150000000001E-3</c:v>
                </c:pt>
                <c:pt idx="15357">
                  <c:v>3.5853149999999999E-3</c:v>
                </c:pt>
                <c:pt idx="15358">
                  <c:v>1.5904090000000001E-3</c:v>
                </c:pt>
                <c:pt idx="15359">
                  <c:v>-4.0269959999999997E-3</c:v>
                </c:pt>
                <c:pt idx="15360">
                  <c:v>-4.7648699999999999E-4</c:v>
                </c:pt>
                <c:pt idx="15361">
                  <c:v>-1.185953E-3</c:v>
                </c:pt>
                <c:pt idx="15362">
                  <c:v>-1.0606070000000001E-3</c:v>
                </c:pt>
                <c:pt idx="15363">
                  <c:v>-8.7232100000000001E-4</c:v>
                </c:pt>
                <c:pt idx="15364">
                  <c:v>-1.3891929999999999E-3</c:v>
                </c:pt>
                <c:pt idx="15365">
                  <c:v>5.3467399999999996E-4</c:v>
                </c:pt>
                <c:pt idx="15366">
                  <c:v>1.5243030000000001E-3</c:v>
                </c:pt>
                <c:pt idx="15367">
                  <c:v>-1.791333E-3</c:v>
                </c:pt>
                <c:pt idx="15368">
                  <c:v>-2.8336600000000001E-4</c:v>
                </c:pt>
                <c:pt idx="15369">
                  <c:v>-2.4661399999999998E-4</c:v>
                </c:pt>
                <c:pt idx="15370">
                  <c:v>1.640606E-3</c:v>
                </c:pt>
                <c:pt idx="15371">
                  <c:v>-9.7541700000000002E-4</c:v>
                </c:pt>
                <c:pt idx="15372">
                  <c:v>5.6348499999999996E-4</c:v>
                </c:pt>
                <c:pt idx="15373">
                  <c:v>4.5456199999999999E-4</c:v>
                </c:pt>
                <c:pt idx="15374">
                  <c:v>2.9182750000000001E-3</c:v>
                </c:pt>
                <c:pt idx="15375">
                  <c:v>-4.0614900000000002E-4</c:v>
                </c:pt>
                <c:pt idx="15376">
                  <c:v>-2.2476280000000002E-3</c:v>
                </c:pt>
                <c:pt idx="15377">
                  <c:v>3.0740900000000002E-4</c:v>
                </c:pt>
                <c:pt idx="15378">
                  <c:v>-8.7829599999999998E-4</c:v>
                </c:pt>
                <c:pt idx="15379">
                  <c:v>1.4058969999999999E-3</c:v>
                </c:pt>
                <c:pt idx="15380">
                  <c:v>9.4091400000000005E-4</c:v>
                </c:pt>
                <c:pt idx="15381">
                  <c:v>-5.4752700000000002E-4</c:v>
                </c:pt>
                <c:pt idx="15382">
                  <c:v>6.0196100000000003E-4</c:v>
                </c:pt>
                <c:pt idx="15383">
                  <c:v>-1.0883469999999999E-3</c:v>
                </c:pt>
                <c:pt idx="15384">
                  <c:v>2.0716049999999998E-3</c:v>
                </c:pt>
                <c:pt idx="15385">
                  <c:v>-1.094095E-3</c:v>
                </c:pt>
                <c:pt idx="15386">
                  <c:v>1.82512E-3</c:v>
                </c:pt>
                <c:pt idx="15387">
                  <c:v>2.4970359999999998E-3</c:v>
                </c:pt>
                <c:pt idx="15388">
                  <c:v>-6.2679200000000004E-4</c:v>
                </c:pt>
                <c:pt idx="15389">
                  <c:v>1.67362E-4</c:v>
                </c:pt>
                <c:pt idx="15390">
                  <c:v>-2.3132579999999999E-3</c:v>
                </c:pt>
                <c:pt idx="15391">
                  <c:v>4.3006400000000002E-4</c:v>
                </c:pt>
                <c:pt idx="15392">
                  <c:v>3.32772E-4</c:v>
                </c:pt>
                <c:pt idx="15393" formatCode="0.00E+00">
                  <c:v>-7.3360299999999996E-5</c:v>
                </c:pt>
                <c:pt idx="15394">
                  <c:v>-1.9329830000000001E-3</c:v>
                </c:pt>
                <c:pt idx="15395">
                  <c:v>-2.1345840000000001E-3</c:v>
                </c:pt>
                <c:pt idx="15396">
                  <c:v>2.2817139999999998E-3</c:v>
                </c:pt>
                <c:pt idx="15397">
                  <c:v>8.0206199999999998E-4</c:v>
                </c:pt>
                <c:pt idx="15398">
                  <c:v>1.796712E-3</c:v>
                </c:pt>
                <c:pt idx="15399">
                  <c:v>1.17589E-4</c:v>
                </c:pt>
                <c:pt idx="15400">
                  <c:v>-9.889740000000001E-4</c:v>
                </c:pt>
                <c:pt idx="15401">
                  <c:v>-2.0867289999999998E-3</c:v>
                </c:pt>
                <c:pt idx="15402">
                  <c:v>-9.8841199999999993E-4</c:v>
                </c:pt>
                <c:pt idx="15403">
                  <c:v>9.4078200000000003E-4</c:v>
                </c:pt>
                <c:pt idx="15404" formatCode="0.00E+00">
                  <c:v>9.8936299999999997E-5</c:v>
                </c:pt>
                <c:pt idx="15405" formatCode="0.00E+00">
                  <c:v>2.8895200000000001E-5</c:v>
                </c:pt>
                <c:pt idx="15406">
                  <c:v>-3.6058100000000001E-4</c:v>
                </c:pt>
                <c:pt idx="15407">
                  <c:v>-4.6897200000000001E-4</c:v>
                </c:pt>
                <c:pt idx="15408">
                  <c:v>-4.8373699999999998E-4</c:v>
                </c:pt>
                <c:pt idx="15409">
                  <c:v>1.5719569999999999E-3</c:v>
                </c:pt>
                <c:pt idx="15410">
                  <c:v>1.120057E-3</c:v>
                </c:pt>
                <c:pt idx="15411">
                  <c:v>-2.2728100000000001E-3</c:v>
                </c:pt>
                <c:pt idx="15412">
                  <c:v>-1.1740489999999999E-3</c:v>
                </c:pt>
                <c:pt idx="15413">
                  <c:v>2.4408500000000001E-4</c:v>
                </c:pt>
                <c:pt idx="15414">
                  <c:v>1.27615E-4</c:v>
                </c:pt>
                <c:pt idx="15415">
                  <c:v>-7.48298E-4</c:v>
                </c:pt>
                <c:pt idx="15416">
                  <c:v>7.0894999999999997E-4</c:v>
                </c:pt>
                <c:pt idx="15417">
                  <c:v>1.4755599999999999E-4</c:v>
                </c:pt>
                <c:pt idx="15418">
                  <c:v>1.0654799999999999E-3</c:v>
                </c:pt>
                <c:pt idx="15419">
                  <c:v>1.050299E-3</c:v>
                </c:pt>
                <c:pt idx="15420">
                  <c:v>1.9868780000000001E-3</c:v>
                </c:pt>
                <c:pt idx="15421">
                  <c:v>-2.3130619999999998E-3</c:v>
                </c:pt>
                <c:pt idx="15422">
                  <c:v>8.8849399999999998E-4</c:v>
                </c:pt>
                <c:pt idx="15423">
                  <c:v>3.3125030000000001E-3</c:v>
                </c:pt>
                <c:pt idx="15424">
                  <c:v>-1.6479590000000001E-3</c:v>
                </c:pt>
                <c:pt idx="15425">
                  <c:v>-1.791237E-3</c:v>
                </c:pt>
                <c:pt idx="15426">
                  <c:v>1.1129989999999999E-3</c:v>
                </c:pt>
                <c:pt idx="15427">
                  <c:v>-1.1320460000000001E-3</c:v>
                </c:pt>
                <c:pt idx="15428">
                  <c:v>1.1711169999999999E-3</c:v>
                </c:pt>
                <c:pt idx="15429">
                  <c:v>-7.1333599999999996E-4</c:v>
                </c:pt>
                <c:pt idx="15430">
                  <c:v>-1.99781E-4</c:v>
                </c:pt>
                <c:pt idx="15431">
                  <c:v>1.7892E-4</c:v>
                </c:pt>
                <c:pt idx="15432">
                  <c:v>5.0796599999999999E-4</c:v>
                </c:pt>
                <c:pt idx="15433">
                  <c:v>3.3592600000000001E-4</c:v>
                </c:pt>
                <c:pt idx="15434">
                  <c:v>-9.8876600000000008E-4</c:v>
                </c:pt>
                <c:pt idx="15435">
                  <c:v>-1.2052810000000001E-3</c:v>
                </c:pt>
                <c:pt idx="15436">
                  <c:v>7.9718300000000003E-4</c:v>
                </c:pt>
                <c:pt idx="15437">
                  <c:v>-4.6409000000000001E-4</c:v>
                </c:pt>
                <c:pt idx="15438">
                  <c:v>-1.2168999999999999E-3</c:v>
                </c:pt>
                <c:pt idx="15439">
                  <c:v>1.4113730000000001E-3</c:v>
                </c:pt>
                <c:pt idx="15440">
                  <c:v>4.2031399999999997E-4</c:v>
                </c:pt>
                <c:pt idx="15441">
                  <c:v>-6.4761300000000001E-4</c:v>
                </c:pt>
                <c:pt idx="15442">
                  <c:v>-5.3661400000000004E-4</c:v>
                </c:pt>
                <c:pt idx="15443">
                  <c:v>5.2918400000000003E-4</c:v>
                </c:pt>
                <c:pt idx="15444">
                  <c:v>7.6752600000000004E-4</c:v>
                </c:pt>
                <c:pt idx="15445">
                  <c:v>-6.9108699999999995E-4</c:v>
                </c:pt>
                <c:pt idx="15446">
                  <c:v>9.0472600000000001E-4</c:v>
                </c:pt>
                <c:pt idx="15447" formatCode="0.00E+00">
                  <c:v>-6.8127199999999994E-5</c:v>
                </c:pt>
                <c:pt idx="15448">
                  <c:v>1.87336E-4</c:v>
                </c:pt>
                <c:pt idx="15449">
                  <c:v>1.6762799999999999E-4</c:v>
                </c:pt>
                <c:pt idx="15450">
                  <c:v>-9.6412799999999997E-4</c:v>
                </c:pt>
                <c:pt idx="15451">
                  <c:v>-9.5134500000000003E-4</c:v>
                </c:pt>
                <c:pt idx="15452">
                  <c:v>2.364643E-3</c:v>
                </c:pt>
                <c:pt idx="15453">
                  <c:v>-2.1329699999999999E-4</c:v>
                </c:pt>
                <c:pt idx="15454">
                  <c:v>5.1524399999999999E-4</c:v>
                </c:pt>
                <c:pt idx="15455">
                  <c:v>1.045479E-3</c:v>
                </c:pt>
                <c:pt idx="15456">
                  <c:v>8.4173799999999997E-4</c:v>
                </c:pt>
                <c:pt idx="15457">
                  <c:v>-2.1793299999999999E-4</c:v>
                </c:pt>
                <c:pt idx="15458">
                  <c:v>-1.3102960000000001E-3</c:v>
                </c:pt>
                <c:pt idx="15459">
                  <c:v>1.3478050000000001E-3</c:v>
                </c:pt>
                <c:pt idx="15460">
                  <c:v>-2.2772299999999999E-4</c:v>
                </c:pt>
                <c:pt idx="15461">
                  <c:v>1.2668429999999999E-3</c:v>
                </c:pt>
                <c:pt idx="15462">
                  <c:v>1.584554E-3</c:v>
                </c:pt>
                <c:pt idx="15463">
                  <c:v>1.6953409999999999E-3</c:v>
                </c:pt>
                <c:pt idx="15464">
                  <c:v>1.737913E-3</c:v>
                </c:pt>
                <c:pt idx="15465">
                  <c:v>5.6319300000000003E-4</c:v>
                </c:pt>
                <c:pt idx="15466">
                  <c:v>-1.0542520000000001E-3</c:v>
                </c:pt>
                <c:pt idx="15467">
                  <c:v>-6.5610899999999999E-4</c:v>
                </c:pt>
                <c:pt idx="15468">
                  <c:v>-1.8834570000000001E-3</c:v>
                </c:pt>
                <c:pt idx="15469">
                  <c:v>1.649759E-3</c:v>
                </c:pt>
                <c:pt idx="15470">
                  <c:v>-2.251051E-3</c:v>
                </c:pt>
                <c:pt idx="15471">
                  <c:v>-1.2560939999999999E-3</c:v>
                </c:pt>
                <c:pt idx="15472">
                  <c:v>5.4945099999999995E-4</c:v>
                </c:pt>
                <c:pt idx="15473">
                  <c:v>-5.0516099999999996E-4</c:v>
                </c:pt>
                <c:pt idx="15474">
                  <c:v>2.406474E-3</c:v>
                </c:pt>
                <c:pt idx="15475">
                  <c:v>-2.3804499999999999E-4</c:v>
                </c:pt>
                <c:pt idx="15476">
                  <c:v>1.522919E-3</c:v>
                </c:pt>
                <c:pt idx="15477">
                  <c:v>-4.35303E-4</c:v>
                </c:pt>
                <c:pt idx="15478">
                  <c:v>8.0126600000000002E-4</c:v>
                </c:pt>
                <c:pt idx="15479">
                  <c:v>8.2949499999999997E-4</c:v>
                </c:pt>
                <c:pt idx="15480">
                  <c:v>8.8113500000000001E-4</c:v>
                </c:pt>
                <c:pt idx="15481">
                  <c:v>5.7567100000000004E-4</c:v>
                </c:pt>
                <c:pt idx="15482">
                  <c:v>-2.2624199999999998E-3</c:v>
                </c:pt>
                <c:pt idx="15483">
                  <c:v>-1.71514E-3</c:v>
                </c:pt>
                <c:pt idx="15484">
                  <c:v>-4.4175600000000002E-4</c:v>
                </c:pt>
                <c:pt idx="15485">
                  <c:v>6.3948800000000001E-4</c:v>
                </c:pt>
                <c:pt idx="15486">
                  <c:v>7.7461399999999997E-4</c:v>
                </c:pt>
                <c:pt idx="15487">
                  <c:v>8.0044700000000003E-4</c:v>
                </c:pt>
                <c:pt idx="15488">
                  <c:v>6.5734500000000004E-4</c:v>
                </c:pt>
                <c:pt idx="15489">
                  <c:v>1.3425760000000001E-3</c:v>
                </c:pt>
                <c:pt idx="15490">
                  <c:v>1.077836E-3</c:v>
                </c:pt>
                <c:pt idx="15491">
                  <c:v>8.2110699999999996E-4</c:v>
                </c:pt>
                <c:pt idx="15492">
                  <c:v>1.7574800000000001E-3</c:v>
                </c:pt>
                <c:pt idx="15493">
                  <c:v>6.8635600000000005E-4</c:v>
                </c:pt>
                <c:pt idx="15494">
                  <c:v>-2.65627E-4</c:v>
                </c:pt>
                <c:pt idx="15495">
                  <c:v>-2.1082679999999999E-3</c:v>
                </c:pt>
                <c:pt idx="15496">
                  <c:v>-3.84874E-4</c:v>
                </c:pt>
                <c:pt idx="15497">
                  <c:v>-1.146804E-3</c:v>
                </c:pt>
                <c:pt idx="15498">
                  <c:v>-2.7398199999999998E-4</c:v>
                </c:pt>
                <c:pt idx="15499">
                  <c:v>7.8089700000000001E-4</c:v>
                </c:pt>
                <c:pt idx="15500">
                  <c:v>7.6405099999999997E-4</c:v>
                </c:pt>
                <c:pt idx="15501" formatCode="0.00E+00">
                  <c:v>-5.5137099999999998E-5</c:v>
                </c:pt>
                <c:pt idx="15502">
                  <c:v>-1.1929969999999999E-3</c:v>
                </c:pt>
                <c:pt idx="15503">
                  <c:v>-1.1308500000000001E-4</c:v>
                </c:pt>
                <c:pt idx="15504">
                  <c:v>4.2362399999999999E-4</c:v>
                </c:pt>
                <c:pt idx="15505">
                  <c:v>-1.9156970000000001E-3</c:v>
                </c:pt>
                <c:pt idx="15506">
                  <c:v>1.53375E-4</c:v>
                </c:pt>
                <c:pt idx="15507">
                  <c:v>-1.4245480000000001E-3</c:v>
                </c:pt>
                <c:pt idx="15508">
                  <c:v>-1.055283E-3</c:v>
                </c:pt>
                <c:pt idx="15509">
                  <c:v>-4.0387399999999998E-4</c:v>
                </c:pt>
                <c:pt idx="15510">
                  <c:v>1.491666E-3</c:v>
                </c:pt>
                <c:pt idx="15511">
                  <c:v>-6.9105999999999996E-4</c:v>
                </c:pt>
                <c:pt idx="15512">
                  <c:v>2.4785839999999998E-3</c:v>
                </c:pt>
                <c:pt idx="15513">
                  <c:v>8.1570600000000003E-4</c:v>
                </c:pt>
                <c:pt idx="15514">
                  <c:v>-3.334034E-3</c:v>
                </c:pt>
                <c:pt idx="15515">
                  <c:v>1.2914E-4</c:v>
                </c:pt>
                <c:pt idx="15516">
                  <c:v>1.341479E-3</c:v>
                </c:pt>
                <c:pt idx="15517">
                  <c:v>-6.7267E-4</c:v>
                </c:pt>
                <c:pt idx="15518">
                  <c:v>-1.2173150000000001E-3</c:v>
                </c:pt>
                <c:pt idx="15519">
                  <c:v>9.2573000000000004E-4</c:v>
                </c:pt>
                <c:pt idx="15520">
                  <c:v>3.5222900000000002E-4</c:v>
                </c:pt>
                <c:pt idx="15521" formatCode="0.00E+00">
                  <c:v>3.1318500000000002E-5</c:v>
                </c:pt>
                <c:pt idx="15522" formatCode="0.00E+00">
                  <c:v>1.46683E-5</c:v>
                </c:pt>
                <c:pt idx="15523">
                  <c:v>9.6807999999999996E-4</c:v>
                </c:pt>
                <c:pt idx="15524">
                  <c:v>1.58338E-4</c:v>
                </c:pt>
                <c:pt idx="15525">
                  <c:v>1.01879E-4</c:v>
                </c:pt>
                <c:pt idx="15526">
                  <c:v>8.9826399999999996E-4</c:v>
                </c:pt>
                <c:pt idx="15527">
                  <c:v>9.4300500000000002E-4</c:v>
                </c:pt>
                <c:pt idx="15528">
                  <c:v>7.9148599999999999E-4</c:v>
                </c:pt>
                <c:pt idx="15529">
                  <c:v>-8.3304199999999998E-4</c:v>
                </c:pt>
                <c:pt idx="15530" formatCode="0.00E+00">
                  <c:v>5.6878700000000001E-5</c:v>
                </c:pt>
                <c:pt idx="15531">
                  <c:v>1.8843899999999999E-4</c:v>
                </c:pt>
                <c:pt idx="15532">
                  <c:v>1.221352E-3</c:v>
                </c:pt>
                <c:pt idx="15533">
                  <c:v>7.3852100000000001E-4</c:v>
                </c:pt>
                <c:pt idx="15534">
                  <c:v>1.423644E-3</c:v>
                </c:pt>
                <c:pt idx="15535" formatCode="0.00E+00">
                  <c:v>-4.3491400000000002E-5</c:v>
                </c:pt>
                <c:pt idx="15536">
                  <c:v>1.129215E-3</c:v>
                </c:pt>
                <c:pt idx="15537">
                  <c:v>2.25338E-4</c:v>
                </c:pt>
                <c:pt idx="15538">
                  <c:v>5.6160100000000001E-4</c:v>
                </c:pt>
                <c:pt idx="15539">
                  <c:v>-9.6146000000000003E-4</c:v>
                </c:pt>
                <c:pt idx="15540">
                  <c:v>-4.2839799999999997E-4</c:v>
                </c:pt>
                <c:pt idx="15541">
                  <c:v>4.9065899999999995E-4</c:v>
                </c:pt>
                <c:pt idx="15542">
                  <c:v>-6.9937700000000005E-4</c:v>
                </c:pt>
                <c:pt idx="15543">
                  <c:v>-9.4598600000000001E-4</c:v>
                </c:pt>
                <c:pt idx="15544">
                  <c:v>1.20475E-4</c:v>
                </c:pt>
                <c:pt idx="15545">
                  <c:v>1.5061180000000001E-3</c:v>
                </c:pt>
                <c:pt idx="15546">
                  <c:v>1.08519E-3</c:v>
                </c:pt>
                <c:pt idx="15547">
                  <c:v>2.0581399999999999E-4</c:v>
                </c:pt>
                <c:pt idx="15548">
                  <c:v>4.8188799999999998E-4</c:v>
                </c:pt>
                <c:pt idx="15549">
                  <c:v>-4.0707599999999998E-4</c:v>
                </c:pt>
                <c:pt idx="15550">
                  <c:v>-6.5779499999999997E-4</c:v>
                </c:pt>
                <c:pt idx="15551">
                  <c:v>1.6804599999999999E-3</c:v>
                </c:pt>
                <c:pt idx="15552">
                  <c:v>-8.0851899999999995E-4</c:v>
                </c:pt>
                <c:pt idx="15553">
                  <c:v>6.67671E-4</c:v>
                </c:pt>
                <c:pt idx="15554" formatCode="0.00E+00">
                  <c:v>8.7837700000000001E-6</c:v>
                </c:pt>
                <c:pt idx="15555">
                  <c:v>-2.71115E-4</c:v>
                </c:pt>
                <c:pt idx="15556" formatCode="0.00E+00">
                  <c:v>1.0287400000000001E-5</c:v>
                </c:pt>
                <c:pt idx="15557">
                  <c:v>2.761866E-3</c:v>
                </c:pt>
                <c:pt idx="15558">
                  <c:v>-2.3338120000000002E-3</c:v>
                </c:pt>
                <c:pt idx="15559" formatCode="0.00E+00">
                  <c:v>3.9597000000000001E-5</c:v>
                </c:pt>
                <c:pt idx="15560">
                  <c:v>-1.159806E-3</c:v>
                </c:pt>
                <c:pt idx="15561">
                  <c:v>1.0295790000000001E-3</c:v>
                </c:pt>
                <c:pt idx="15562">
                  <c:v>8.1533400000000002E-4</c:v>
                </c:pt>
                <c:pt idx="15563">
                  <c:v>1.5112179999999999E-3</c:v>
                </c:pt>
                <c:pt idx="15564">
                  <c:v>-3.7356500000000002E-4</c:v>
                </c:pt>
                <c:pt idx="15565">
                  <c:v>-4.5239500000000002E-4</c:v>
                </c:pt>
                <c:pt idx="15566">
                  <c:v>6.7739000000000005E-4</c:v>
                </c:pt>
                <c:pt idx="15567">
                  <c:v>-4.0465299999999999E-4</c:v>
                </c:pt>
                <c:pt idx="15568">
                  <c:v>-3.41248E-4</c:v>
                </c:pt>
                <c:pt idx="15569">
                  <c:v>-9.4951400000000004E-4</c:v>
                </c:pt>
                <c:pt idx="15570">
                  <c:v>5.7820699999999996E-4</c:v>
                </c:pt>
                <c:pt idx="15571">
                  <c:v>-6.8892499999999995E-4</c:v>
                </c:pt>
                <c:pt idx="15572">
                  <c:v>1.264069E-3</c:v>
                </c:pt>
                <c:pt idx="15573" formatCode="0.00E+00">
                  <c:v>2.59653E-5</c:v>
                </c:pt>
                <c:pt idx="15574">
                  <c:v>-2.9910000000000001E-4</c:v>
                </c:pt>
                <c:pt idx="15575">
                  <c:v>3.41124E-4</c:v>
                </c:pt>
                <c:pt idx="15576">
                  <c:v>-6.4568799999999995E-4</c:v>
                </c:pt>
                <c:pt idx="15577">
                  <c:v>1.5626049999999999E-3</c:v>
                </c:pt>
                <c:pt idx="15578">
                  <c:v>8.2718400000000001E-4</c:v>
                </c:pt>
                <c:pt idx="15579">
                  <c:v>6.7991099999999995E-4</c:v>
                </c:pt>
                <c:pt idx="15580">
                  <c:v>2.3967699999999999E-4</c:v>
                </c:pt>
                <c:pt idx="15581">
                  <c:v>-2.1840660000000001E-3</c:v>
                </c:pt>
                <c:pt idx="15582">
                  <c:v>-1.843199E-3</c:v>
                </c:pt>
                <c:pt idx="15583">
                  <c:v>1.69352E-4</c:v>
                </c:pt>
                <c:pt idx="15584">
                  <c:v>-3.4547799999999997E-4</c:v>
                </c:pt>
                <c:pt idx="15585">
                  <c:v>2.0276640000000002E-3</c:v>
                </c:pt>
                <c:pt idx="15586">
                  <c:v>-8.1252500000000003E-4</c:v>
                </c:pt>
                <c:pt idx="15587">
                  <c:v>1.168866E-3</c:v>
                </c:pt>
                <c:pt idx="15588">
                  <c:v>-7.1748799999999996E-4</c:v>
                </c:pt>
                <c:pt idx="15589">
                  <c:v>-7.4198899999999997E-4</c:v>
                </c:pt>
                <c:pt idx="15590">
                  <c:v>-3.9334469999999996E-3</c:v>
                </c:pt>
                <c:pt idx="15591">
                  <c:v>5.1190199999999995E-4</c:v>
                </c:pt>
                <c:pt idx="15592">
                  <c:v>1.1644330000000001E-3</c:v>
                </c:pt>
                <c:pt idx="15593">
                  <c:v>1.4192969999999999E-3</c:v>
                </c:pt>
                <c:pt idx="15594" formatCode="0.00E+00">
                  <c:v>6.4109900000000001E-5</c:v>
                </c:pt>
                <c:pt idx="15595">
                  <c:v>-2.025939E-3</c:v>
                </c:pt>
                <c:pt idx="15596">
                  <c:v>-1.29622E-4</c:v>
                </c:pt>
                <c:pt idx="15597">
                  <c:v>-2.0404400000000001E-3</c:v>
                </c:pt>
                <c:pt idx="15598">
                  <c:v>5.9318399999999996E-4</c:v>
                </c:pt>
                <c:pt idx="15599">
                  <c:v>1.2110370000000001E-3</c:v>
                </c:pt>
                <c:pt idx="15600">
                  <c:v>1.514371E-3</c:v>
                </c:pt>
                <c:pt idx="15601">
                  <c:v>1.431281E-3</c:v>
                </c:pt>
                <c:pt idx="15602">
                  <c:v>-1.726907E-3</c:v>
                </c:pt>
                <c:pt idx="15603">
                  <c:v>-6.8294700000000005E-4</c:v>
                </c:pt>
                <c:pt idx="15604">
                  <c:v>-5.6811199999999996E-4</c:v>
                </c:pt>
                <c:pt idx="15605">
                  <c:v>-1.3002200000000001E-4</c:v>
                </c:pt>
                <c:pt idx="15606">
                  <c:v>1.4503389999999999E-3</c:v>
                </c:pt>
                <c:pt idx="15607" formatCode="0.00E+00">
                  <c:v>2.8743900000000001E-5</c:v>
                </c:pt>
                <c:pt idx="15608">
                  <c:v>-2.3246E-3</c:v>
                </c:pt>
                <c:pt idx="15609">
                  <c:v>1.556958E-3</c:v>
                </c:pt>
                <c:pt idx="15610">
                  <c:v>1.90495E-4</c:v>
                </c:pt>
                <c:pt idx="15611">
                  <c:v>5.5880999999999997E-4</c:v>
                </c:pt>
                <c:pt idx="15612" formatCode="0.00E+00">
                  <c:v>1.8288399999999999E-5</c:v>
                </c:pt>
                <c:pt idx="15613">
                  <c:v>-1.2360610000000001E-3</c:v>
                </c:pt>
                <c:pt idx="15614">
                  <c:v>1.85483E-3</c:v>
                </c:pt>
                <c:pt idx="15615">
                  <c:v>-2.3441759999999999E-3</c:v>
                </c:pt>
                <c:pt idx="15616">
                  <c:v>3.1556500000000002E-4</c:v>
                </c:pt>
                <c:pt idx="15617" formatCode="0.00E+00">
                  <c:v>3.3269599999999997E-5</c:v>
                </c:pt>
                <c:pt idx="15618" formatCode="0.00E+00">
                  <c:v>-7.2496000000000005E-5</c:v>
                </c:pt>
                <c:pt idx="15619">
                  <c:v>2.17522E-4</c:v>
                </c:pt>
                <c:pt idx="15620" formatCode="0.00E+00">
                  <c:v>-7.6435500000000004E-5</c:v>
                </c:pt>
                <c:pt idx="15621">
                  <c:v>8.4208899999999997E-4</c:v>
                </c:pt>
                <c:pt idx="15622">
                  <c:v>1.5295E-3</c:v>
                </c:pt>
                <c:pt idx="15623">
                  <c:v>3.7102400000000002E-4</c:v>
                </c:pt>
                <c:pt idx="15624">
                  <c:v>-1.8775809999999999E-3</c:v>
                </c:pt>
                <c:pt idx="15625">
                  <c:v>7.4616500000000002E-4</c:v>
                </c:pt>
                <c:pt idx="15626">
                  <c:v>1.809186E-3</c:v>
                </c:pt>
                <c:pt idx="15627">
                  <c:v>2.2731090000000002E-3</c:v>
                </c:pt>
                <c:pt idx="15628">
                  <c:v>-6.6831799999999999E-4</c:v>
                </c:pt>
                <c:pt idx="15629">
                  <c:v>-1.040895E-3</c:v>
                </c:pt>
                <c:pt idx="15630">
                  <c:v>-1.0755490000000001E-3</c:v>
                </c:pt>
                <c:pt idx="15631">
                  <c:v>-2.0681089999999998E-3</c:v>
                </c:pt>
                <c:pt idx="15632">
                  <c:v>-2.32086E-4</c:v>
                </c:pt>
                <c:pt idx="15633">
                  <c:v>-2.760757E-3</c:v>
                </c:pt>
                <c:pt idx="15634">
                  <c:v>-9.816549999999999E-4</c:v>
                </c:pt>
                <c:pt idx="15635">
                  <c:v>5.9120799999999997E-4</c:v>
                </c:pt>
                <c:pt idx="15636">
                  <c:v>1.64561E-3</c:v>
                </c:pt>
                <c:pt idx="15637">
                  <c:v>2.1577359999999999E-3</c:v>
                </c:pt>
                <c:pt idx="15638">
                  <c:v>4.0748899999999997E-4</c:v>
                </c:pt>
                <c:pt idx="15639">
                  <c:v>6.9937199999999997E-4</c:v>
                </c:pt>
                <c:pt idx="15640">
                  <c:v>5.5012699999999997E-4</c:v>
                </c:pt>
                <c:pt idx="15641">
                  <c:v>1.6476800000000001E-4</c:v>
                </c:pt>
                <c:pt idx="15642" formatCode="0.00E+00">
                  <c:v>-8.8588299999999993E-5</c:v>
                </c:pt>
                <c:pt idx="15643">
                  <c:v>1.199849E-3</c:v>
                </c:pt>
                <c:pt idx="15644">
                  <c:v>2.3118430000000001E-3</c:v>
                </c:pt>
                <c:pt idx="15645">
                  <c:v>5.9064199999999995E-4</c:v>
                </c:pt>
                <c:pt idx="15646">
                  <c:v>-1.0241530000000001E-3</c:v>
                </c:pt>
                <c:pt idx="15647">
                  <c:v>1.6371440000000001E-3</c:v>
                </c:pt>
                <c:pt idx="15648">
                  <c:v>1.754343E-3</c:v>
                </c:pt>
                <c:pt idx="15649">
                  <c:v>-1.30643E-4</c:v>
                </c:pt>
                <c:pt idx="15650">
                  <c:v>-1.0425289999999999E-3</c:v>
                </c:pt>
                <c:pt idx="15651">
                  <c:v>-6.57969E-4</c:v>
                </c:pt>
                <c:pt idx="15652">
                  <c:v>1.8555240000000001E-3</c:v>
                </c:pt>
                <c:pt idx="15653">
                  <c:v>-4.7261100000000001E-4</c:v>
                </c:pt>
                <c:pt idx="15654">
                  <c:v>-2.368883E-3</c:v>
                </c:pt>
                <c:pt idx="15655">
                  <c:v>-1.655155E-3</c:v>
                </c:pt>
                <c:pt idx="15656">
                  <c:v>-8.8120899999999999E-4</c:v>
                </c:pt>
                <c:pt idx="15657">
                  <c:v>2.1531969999999999E-3</c:v>
                </c:pt>
                <c:pt idx="15658">
                  <c:v>1.462788E-3</c:v>
                </c:pt>
                <c:pt idx="15659">
                  <c:v>-8.4564000000000004E-4</c:v>
                </c:pt>
                <c:pt idx="15660">
                  <c:v>-1.5411890000000001E-3</c:v>
                </c:pt>
                <c:pt idx="15661">
                  <c:v>-1.19061E-4</c:v>
                </c:pt>
                <c:pt idx="15662">
                  <c:v>9.0172699999999995E-4</c:v>
                </c:pt>
                <c:pt idx="15663">
                  <c:v>-4.2665800000000001E-4</c:v>
                </c:pt>
                <c:pt idx="15664" formatCode="0.00E+00">
                  <c:v>2.1390600000000002E-5</c:v>
                </c:pt>
                <c:pt idx="15665">
                  <c:v>1.7101009999999999E-3</c:v>
                </c:pt>
                <c:pt idx="15666">
                  <c:v>-2.5118500000000002E-4</c:v>
                </c:pt>
                <c:pt idx="15667">
                  <c:v>-1.1625190000000001E-3</c:v>
                </c:pt>
                <c:pt idx="15668">
                  <c:v>-2.064948E-3</c:v>
                </c:pt>
                <c:pt idx="15669">
                  <c:v>3.4388099999999998E-4</c:v>
                </c:pt>
                <c:pt idx="15670">
                  <c:v>1.0896299999999999E-4</c:v>
                </c:pt>
                <c:pt idx="15671">
                  <c:v>-1.903854E-3</c:v>
                </c:pt>
                <c:pt idx="15672">
                  <c:v>-9.0040400000000005E-4</c:v>
                </c:pt>
                <c:pt idx="15673">
                  <c:v>1.5877879999999999E-3</c:v>
                </c:pt>
                <c:pt idx="15674">
                  <c:v>-2.84667E-4</c:v>
                </c:pt>
                <c:pt idx="15675">
                  <c:v>1.3518460000000001E-3</c:v>
                </c:pt>
                <c:pt idx="15676">
                  <c:v>-9.1663699999999999E-4</c:v>
                </c:pt>
                <c:pt idx="15677">
                  <c:v>1.4919250000000001E-3</c:v>
                </c:pt>
                <c:pt idx="15678">
                  <c:v>-1.0566600000000001E-3</c:v>
                </c:pt>
                <c:pt idx="15679">
                  <c:v>-7.3787899999999999E-4</c:v>
                </c:pt>
                <c:pt idx="15680">
                  <c:v>1.3566500000000001E-4</c:v>
                </c:pt>
                <c:pt idx="15681">
                  <c:v>2.7772539999999998E-3</c:v>
                </c:pt>
                <c:pt idx="15682">
                  <c:v>-2.41456E-4</c:v>
                </c:pt>
                <c:pt idx="15683">
                  <c:v>-1.173828E-3</c:v>
                </c:pt>
                <c:pt idx="15684">
                  <c:v>2.48874E-4</c:v>
                </c:pt>
                <c:pt idx="15685" formatCode="0.00E+00">
                  <c:v>-5.9902699999999997E-6</c:v>
                </c:pt>
                <c:pt idx="15686" formatCode="0.00E+00">
                  <c:v>6.45481E-5</c:v>
                </c:pt>
                <c:pt idx="15687">
                  <c:v>-2.6461900000000001E-4</c:v>
                </c:pt>
                <c:pt idx="15688">
                  <c:v>-2.090972E-3</c:v>
                </c:pt>
                <c:pt idx="15689">
                  <c:v>5.6473199999999997E-4</c:v>
                </c:pt>
                <c:pt idx="15690">
                  <c:v>1.150332E-3</c:v>
                </c:pt>
                <c:pt idx="15691">
                  <c:v>1.233156E-3</c:v>
                </c:pt>
                <c:pt idx="15692">
                  <c:v>1.1367020000000001E-3</c:v>
                </c:pt>
                <c:pt idx="15693">
                  <c:v>-2.540058E-3</c:v>
                </c:pt>
                <c:pt idx="15694">
                  <c:v>2.5622549999999998E-3</c:v>
                </c:pt>
                <c:pt idx="15695" formatCode="0.00E+00">
                  <c:v>-6.33555E-5</c:v>
                </c:pt>
                <c:pt idx="15696" formatCode="0.00E+00">
                  <c:v>-6.9917200000000002E-5</c:v>
                </c:pt>
                <c:pt idx="15697">
                  <c:v>1.0723130000000001E-3</c:v>
                </c:pt>
                <c:pt idx="15698">
                  <c:v>1.807316E-3</c:v>
                </c:pt>
                <c:pt idx="15699">
                  <c:v>1.075213E-3</c:v>
                </c:pt>
                <c:pt idx="15700">
                  <c:v>1.6650370000000001E-3</c:v>
                </c:pt>
                <c:pt idx="15701">
                  <c:v>-3.2674100000000002E-4</c:v>
                </c:pt>
                <c:pt idx="15702" formatCode="0.00E+00">
                  <c:v>7.9262099999999995E-5</c:v>
                </c:pt>
                <c:pt idx="15703">
                  <c:v>-4.01438E-4</c:v>
                </c:pt>
                <c:pt idx="15704">
                  <c:v>-2.913391E-3</c:v>
                </c:pt>
                <c:pt idx="15705">
                  <c:v>1.4989339999999999E-3</c:v>
                </c:pt>
                <c:pt idx="15706">
                  <c:v>-2.6157900000000002E-3</c:v>
                </c:pt>
                <c:pt idx="15707">
                  <c:v>6.0450399999999996E-4</c:v>
                </c:pt>
                <c:pt idx="15708">
                  <c:v>6.7828500000000004E-4</c:v>
                </c:pt>
                <c:pt idx="15709">
                  <c:v>9.7549400000000004E-4</c:v>
                </c:pt>
                <c:pt idx="15710">
                  <c:v>-1.4013099999999999E-4</c:v>
                </c:pt>
                <c:pt idx="15711" formatCode="0.00E+00">
                  <c:v>-8.8464899999999994E-5</c:v>
                </c:pt>
                <c:pt idx="15712">
                  <c:v>1.0373660000000001E-3</c:v>
                </c:pt>
                <c:pt idx="15713">
                  <c:v>-1.196227E-3</c:v>
                </c:pt>
                <c:pt idx="15714">
                  <c:v>-6.2592599999999996E-4</c:v>
                </c:pt>
                <c:pt idx="15715">
                  <c:v>4.2602299999999998E-4</c:v>
                </c:pt>
                <c:pt idx="15716">
                  <c:v>-2.3975379999999998E-3</c:v>
                </c:pt>
                <c:pt idx="15717">
                  <c:v>-9.9538399999999998E-4</c:v>
                </c:pt>
                <c:pt idx="15718">
                  <c:v>-2.1952339999999999E-3</c:v>
                </c:pt>
                <c:pt idx="15719">
                  <c:v>4.3357299999999998E-4</c:v>
                </c:pt>
                <c:pt idx="15720" formatCode="0.00E+00">
                  <c:v>7.2671599999999997E-5</c:v>
                </c:pt>
                <c:pt idx="15721">
                  <c:v>-6.6901899999999997E-4</c:v>
                </c:pt>
                <c:pt idx="15722">
                  <c:v>-1.32223E-3</c:v>
                </c:pt>
                <c:pt idx="15723">
                  <c:v>-1.2942660000000001E-3</c:v>
                </c:pt>
                <c:pt idx="15724">
                  <c:v>-5.6531300000000001E-4</c:v>
                </c:pt>
                <c:pt idx="15725">
                  <c:v>-5.4667099999999998E-4</c:v>
                </c:pt>
                <c:pt idx="15726">
                  <c:v>9.7726299999999992E-4</c:v>
                </c:pt>
                <c:pt idx="15727">
                  <c:v>6.5928099999999995E-4</c:v>
                </c:pt>
                <c:pt idx="15728">
                  <c:v>-1.2103940000000001E-3</c:v>
                </c:pt>
                <c:pt idx="15729">
                  <c:v>7.5688299999999997E-4</c:v>
                </c:pt>
                <c:pt idx="15730">
                  <c:v>-9.6762300000000003E-4</c:v>
                </c:pt>
                <c:pt idx="15731">
                  <c:v>4.9338699999999997E-4</c:v>
                </c:pt>
                <c:pt idx="15732">
                  <c:v>6.61839E-4</c:v>
                </c:pt>
                <c:pt idx="15733">
                  <c:v>7.4839100000000005E-4</c:v>
                </c:pt>
                <c:pt idx="15734">
                  <c:v>-4.6702499999999998E-4</c:v>
                </c:pt>
                <c:pt idx="15735">
                  <c:v>2.7961470000000001E-3</c:v>
                </c:pt>
                <c:pt idx="15736" formatCode="0.00E+00">
                  <c:v>-3.4034700000000001E-5</c:v>
                </c:pt>
                <c:pt idx="15737">
                  <c:v>-6.2552300000000001E-4</c:v>
                </c:pt>
                <c:pt idx="15738">
                  <c:v>3.1546299999999998E-4</c:v>
                </c:pt>
                <c:pt idx="15739">
                  <c:v>5.4183200000000001E-4</c:v>
                </c:pt>
                <c:pt idx="15740">
                  <c:v>-3.2269690000000001E-3</c:v>
                </c:pt>
                <c:pt idx="15741">
                  <c:v>-7.8405200000000003E-4</c:v>
                </c:pt>
                <c:pt idx="15742">
                  <c:v>-2.1097800000000001E-4</c:v>
                </c:pt>
                <c:pt idx="15743">
                  <c:v>-1.029367E-3</c:v>
                </c:pt>
                <c:pt idx="15744">
                  <c:v>-1.0969479999999999E-3</c:v>
                </c:pt>
                <c:pt idx="15745">
                  <c:v>-9.0653200000000004E-4</c:v>
                </c:pt>
                <c:pt idx="15746">
                  <c:v>5.2539299999999998E-4</c:v>
                </c:pt>
                <c:pt idx="15747">
                  <c:v>-1.640023E-3</c:v>
                </c:pt>
                <c:pt idx="15748">
                  <c:v>5.0940700000000002E-4</c:v>
                </c:pt>
                <c:pt idx="15749">
                  <c:v>1.36565E-4</c:v>
                </c:pt>
                <c:pt idx="15750">
                  <c:v>-1.883291E-3</c:v>
                </c:pt>
                <c:pt idx="15751">
                  <c:v>-1.2433329999999999E-3</c:v>
                </c:pt>
                <c:pt idx="15752" formatCode="0.00E+00">
                  <c:v>6.1348500000000004E-5</c:v>
                </c:pt>
                <c:pt idx="15753">
                  <c:v>-2.7746519999999998E-3</c:v>
                </c:pt>
                <c:pt idx="15754" formatCode="0.00E+00">
                  <c:v>2.7345999999999999E-5</c:v>
                </c:pt>
                <c:pt idx="15755">
                  <c:v>1.8055390000000001E-3</c:v>
                </c:pt>
                <c:pt idx="15756">
                  <c:v>-7.5473399999999996E-4</c:v>
                </c:pt>
                <c:pt idx="15757" formatCode="0.00E+00">
                  <c:v>-5.8317099999999998E-5</c:v>
                </c:pt>
                <c:pt idx="15758">
                  <c:v>-1.7425310000000001E-3</c:v>
                </c:pt>
                <c:pt idx="15759">
                  <c:v>-1.0594300000000001E-3</c:v>
                </c:pt>
                <c:pt idx="15760">
                  <c:v>3.7196909999999998E-3</c:v>
                </c:pt>
                <c:pt idx="15761">
                  <c:v>1.5574709999999999E-3</c:v>
                </c:pt>
                <c:pt idx="15762">
                  <c:v>1.038041E-3</c:v>
                </c:pt>
                <c:pt idx="15763">
                  <c:v>7.0567799999999995E-4</c:v>
                </c:pt>
                <c:pt idx="15764">
                  <c:v>-1.9215399999999999E-4</c:v>
                </c:pt>
                <c:pt idx="15765">
                  <c:v>5.8735299999999999E-4</c:v>
                </c:pt>
                <c:pt idx="15766">
                  <c:v>-1.522486E-3</c:v>
                </c:pt>
                <c:pt idx="15767">
                  <c:v>7.5851200000000003E-4</c:v>
                </c:pt>
                <c:pt idx="15768">
                  <c:v>-6.6910299999999999E-4</c:v>
                </c:pt>
                <c:pt idx="15769">
                  <c:v>2.0462560000000002E-3</c:v>
                </c:pt>
                <c:pt idx="15770">
                  <c:v>1.8229279999999999E-3</c:v>
                </c:pt>
                <c:pt idx="15771">
                  <c:v>-8.96159E-4</c:v>
                </c:pt>
                <c:pt idx="15772">
                  <c:v>2.0470340000000001E-3</c:v>
                </c:pt>
                <c:pt idx="15773">
                  <c:v>1.4275819999999999E-3</c:v>
                </c:pt>
                <c:pt idx="15774">
                  <c:v>7.7043700000000001E-4</c:v>
                </c:pt>
                <c:pt idx="15775">
                  <c:v>-1.6868619999999999E-3</c:v>
                </c:pt>
                <c:pt idx="15776">
                  <c:v>6.2582299999999996E-4</c:v>
                </c:pt>
                <c:pt idx="15777">
                  <c:v>-1.7675600000000001E-3</c:v>
                </c:pt>
                <c:pt idx="15778">
                  <c:v>2.5607609999999999E-3</c:v>
                </c:pt>
                <c:pt idx="15779">
                  <c:v>2.238519E-3</c:v>
                </c:pt>
                <c:pt idx="15780">
                  <c:v>1.6170589999999999E-3</c:v>
                </c:pt>
                <c:pt idx="15781">
                  <c:v>-1.3317E-4</c:v>
                </c:pt>
                <c:pt idx="15782">
                  <c:v>-2.5357199999999998E-4</c:v>
                </c:pt>
                <c:pt idx="15783">
                  <c:v>-1.53437E-4</c:v>
                </c:pt>
                <c:pt idx="15784">
                  <c:v>-1.136803E-3</c:v>
                </c:pt>
                <c:pt idx="15785">
                  <c:v>-1.067028E-3</c:v>
                </c:pt>
                <c:pt idx="15786">
                  <c:v>-1.5730200000000001E-3</c:v>
                </c:pt>
                <c:pt idx="15787">
                  <c:v>2.8187200000000001E-4</c:v>
                </c:pt>
                <c:pt idx="15788">
                  <c:v>4.3159999999999997E-4</c:v>
                </c:pt>
                <c:pt idx="15789">
                  <c:v>-6.2274499999999996E-4</c:v>
                </c:pt>
                <c:pt idx="15790">
                  <c:v>2.5704289999999999E-3</c:v>
                </c:pt>
                <c:pt idx="15791">
                  <c:v>1.22984E-4</c:v>
                </c:pt>
                <c:pt idx="15792">
                  <c:v>2.8423599999999999E-4</c:v>
                </c:pt>
                <c:pt idx="15793" formatCode="0.00E+00">
                  <c:v>6.10016E-7</c:v>
                </c:pt>
                <c:pt idx="15794">
                  <c:v>1.055247E-3</c:v>
                </c:pt>
                <c:pt idx="15795" formatCode="0.00E+00">
                  <c:v>-9.7635199999999997E-5</c:v>
                </c:pt>
                <c:pt idx="15796">
                  <c:v>1.25201E-4</c:v>
                </c:pt>
                <c:pt idx="15797">
                  <c:v>1.5929E-4</c:v>
                </c:pt>
                <c:pt idx="15798">
                  <c:v>5.4827100000000002E-4</c:v>
                </c:pt>
                <c:pt idx="15799">
                  <c:v>6.9554299999999996E-4</c:v>
                </c:pt>
                <c:pt idx="15800">
                  <c:v>-3.099437E-3</c:v>
                </c:pt>
                <c:pt idx="15801">
                  <c:v>2.13002E-4</c:v>
                </c:pt>
                <c:pt idx="15802">
                  <c:v>5.8792600000000001E-4</c:v>
                </c:pt>
                <c:pt idx="15803">
                  <c:v>6.0576900000000003E-4</c:v>
                </c:pt>
                <c:pt idx="15804">
                  <c:v>-4.5017899999999999E-4</c:v>
                </c:pt>
                <c:pt idx="15805">
                  <c:v>1.6425319999999999E-3</c:v>
                </c:pt>
                <c:pt idx="15806">
                  <c:v>1.3637300000000001E-3</c:v>
                </c:pt>
                <c:pt idx="15807">
                  <c:v>1.1799720000000001E-3</c:v>
                </c:pt>
                <c:pt idx="15808">
                  <c:v>1.64864E-3</c:v>
                </c:pt>
                <c:pt idx="15809" formatCode="0.00E+00">
                  <c:v>-4.91692E-6</c:v>
                </c:pt>
                <c:pt idx="15810">
                  <c:v>-2.2829579999999999E-3</c:v>
                </c:pt>
                <c:pt idx="15811">
                  <c:v>4.8513199999999999E-4</c:v>
                </c:pt>
                <c:pt idx="15812">
                  <c:v>1.150629E-3</c:v>
                </c:pt>
                <c:pt idx="15813">
                  <c:v>1.0986599999999999E-4</c:v>
                </c:pt>
                <c:pt idx="15814">
                  <c:v>-4.4762399999999998E-4</c:v>
                </c:pt>
                <c:pt idx="15815">
                  <c:v>1.8354600000000001E-4</c:v>
                </c:pt>
                <c:pt idx="15816">
                  <c:v>3.58036E-4</c:v>
                </c:pt>
                <c:pt idx="15817" formatCode="0.00E+00">
                  <c:v>4.2185699999999998E-5</c:v>
                </c:pt>
                <c:pt idx="15818">
                  <c:v>3.5117999999999998E-4</c:v>
                </c:pt>
                <c:pt idx="15819">
                  <c:v>7.4958900000000005E-4</c:v>
                </c:pt>
                <c:pt idx="15820">
                  <c:v>-2.11191E-4</c:v>
                </c:pt>
                <c:pt idx="15821">
                  <c:v>-1.188305E-3</c:v>
                </c:pt>
                <c:pt idx="15822">
                  <c:v>-4.8078299999999998E-4</c:v>
                </c:pt>
                <c:pt idx="15823">
                  <c:v>1.745087E-3</c:v>
                </c:pt>
                <c:pt idx="15824">
                  <c:v>7.5597000000000001E-4</c:v>
                </c:pt>
                <c:pt idx="15825">
                  <c:v>-1.7154430000000001E-3</c:v>
                </c:pt>
                <c:pt idx="15826">
                  <c:v>3.5889599999999999E-4</c:v>
                </c:pt>
                <c:pt idx="15827">
                  <c:v>-1.6576500000000001E-3</c:v>
                </c:pt>
                <c:pt idx="15828">
                  <c:v>1.6936300000000001E-4</c:v>
                </c:pt>
                <c:pt idx="15829">
                  <c:v>-9.07087E-4</c:v>
                </c:pt>
                <c:pt idx="15830">
                  <c:v>8.1815299999999996E-4</c:v>
                </c:pt>
                <c:pt idx="15831">
                  <c:v>-2.254336E-3</c:v>
                </c:pt>
                <c:pt idx="15832">
                  <c:v>-3.2353200000000002E-4</c:v>
                </c:pt>
                <c:pt idx="15833">
                  <c:v>-3.6667500000000001E-4</c:v>
                </c:pt>
                <c:pt idx="15834">
                  <c:v>1.5263970000000001E-3</c:v>
                </c:pt>
                <c:pt idx="15835">
                  <c:v>-9.1945099999999995E-4</c:v>
                </c:pt>
                <c:pt idx="15836">
                  <c:v>2.0449130000000002E-3</c:v>
                </c:pt>
                <c:pt idx="15837">
                  <c:v>3.3516299999999998E-4</c:v>
                </c:pt>
                <c:pt idx="15838">
                  <c:v>-3.8611100000000002E-4</c:v>
                </c:pt>
                <c:pt idx="15839">
                  <c:v>2.3928980000000001E-3</c:v>
                </c:pt>
                <c:pt idx="15840" formatCode="0.00E+00">
                  <c:v>-8.0793199999999998E-5</c:v>
                </c:pt>
                <c:pt idx="15841">
                  <c:v>1.6577180000000001E-3</c:v>
                </c:pt>
                <c:pt idx="15842">
                  <c:v>-8.9417900000000005E-4</c:v>
                </c:pt>
                <c:pt idx="15843">
                  <c:v>3.7827899999999997E-4</c:v>
                </c:pt>
                <c:pt idx="15844">
                  <c:v>2.3668600000000001E-3</c:v>
                </c:pt>
                <c:pt idx="15845">
                  <c:v>-9.2693699999999996E-4</c:v>
                </c:pt>
                <c:pt idx="15846">
                  <c:v>-4.4244E-4</c:v>
                </c:pt>
                <c:pt idx="15847">
                  <c:v>-4.3178800000000001E-4</c:v>
                </c:pt>
                <c:pt idx="15848">
                  <c:v>-9.2668100000000005E-4</c:v>
                </c:pt>
                <c:pt idx="15849">
                  <c:v>1.193728E-3</c:v>
                </c:pt>
                <c:pt idx="15850">
                  <c:v>-4.6393200000000002E-4</c:v>
                </c:pt>
                <c:pt idx="15851">
                  <c:v>4.2343399999999998E-4</c:v>
                </c:pt>
                <c:pt idx="15852">
                  <c:v>-7.6473999999999997E-4</c:v>
                </c:pt>
                <c:pt idx="15853">
                  <c:v>3.6688910000000001E-3</c:v>
                </c:pt>
                <c:pt idx="15854">
                  <c:v>-3.2749899999999998E-4</c:v>
                </c:pt>
                <c:pt idx="15855">
                  <c:v>1.7851869999999999E-3</c:v>
                </c:pt>
                <c:pt idx="15856">
                  <c:v>-5.5999299999999995E-4</c:v>
                </c:pt>
                <c:pt idx="15857" formatCode="0.00E+00">
                  <c:v>7.3040400000000006E-5</c:v>
                </c:pt>
                <c:pt idx="15858">
                  <c:v>-7.8796499999999995E-4</c:v>
                </c:pt>
                <c:pt idx="15859">
                  <c:v>1.601157E-3</c:v>
                </c:pt>
                <c:pt idx="15860">
                  <c:v>2.3826199999999998E-3</c:v>
                </c:pt>
                <c:pt idx="15861">
                  <c:v>1.5152290000000001E-3</c:v>
                </c:pt>
                <c:pt idx="15862">
                  <c:v>-1.8423599999999999E-3</c:v>
                </c:pt>
                <c:pt idx="15863">
                  <c:v>3.8164600000000003E-4</c:v>
                </c:pt>
                <c:pt idx="15864">
                  <c:v>1.100076E-3</c:v>
                </c:pt>
                <c:pt idx="15865">
                  <c:v>1.0697149999999999E-3</c:v>
                </c:pt>
                <c:pt idx="15866">
                  <c:v>-1.5143260000000001E-3</c:v>
                </c:pt>
                <c:pt idx="15867">
                  <c:v>2.434875E-3</c:v>
                </c:pt>
                <c:pt idx="15868">
                  <c:v>1.5640109999999999E-3</c:v>
                </c:pt>
                <c:pt idx="15869">
                  <c:v>6.46552E-4</c:v>
                </c:pt>
                <c:pt idx="15870">
                  <c:v>1.374775E-3</c:v>
                </c:pt>
                <c:pt idx="15871">
                  <c:v>5.8115300000000005E-4</c:v>
                </c:pt>
                <c:pt idx="15872">
                  <c:v>1.611676E-3</c:v>
                </c:pt>
                <c:pt idx="15873">
                  <c:v>2.6127580000000002E-3</c:v>
                </c:pt>
                <c:pt idx="15874">
                  <c:v>-1.32652E-4</c:v>
                </c:pt>
                <c:pt idx="15875">
                  <c:v>1.5198399999999999E-3</c:v>
                </c:pt>
                <c:pt idx="15876">
                  <c:v>-2.5066350000000001E-3</c:v>
                </c:pt>
                <c:pt idx="15877">
                  <c:v>-5.4281999999999996E-4</c:v>
                </c:pt>
                <c:pt idx="15878">
                  <c:v>1.8582130000000001E-3</c:v>
                </c:pt>
                <c:pt idx="15879">
                  <c:v>-1.379126E-3</c:v>
                </c:pt>
                <c:pt idx="15880">
                  <c:v>-7.75828E-4</c:v>
                </c:pt>
                <c:pt idx="15881">
                  <c:v>-8.8261999999999998E-4</c:v>
                </c:pt>
                <c:pt idx="15882">
                  <c:v>4.7913399999999998E-4</c:v>
                </c:pt>
                <c:pt idx="15883">
                  <c:v>1.2056440000000001E-3</c:v>
                </c:pt>
                <c:pt idx="15884">
                  <c:v>-1.8640779999999999E-3</c:v>
                </c:pt>
                <c:pt idx="15885">
                  <c:v>-3.67115E-4</c:v>
                </c:pt>
                <c:pt idx="15886">
                  <c:v>4.8154399999999998E-4</c:v>
                </c:pt>
                <c:pt idx="15887">
                  <c:v>3.140444E-3</c:v>
                </c:pt>
                <c:pt idx="15888">
                  <c:v>6.4000999999999999E-4</c:v>
                </c:pt>
                <c:pt idx="15889">
                  <c:v>-7.2778999999999997E-4</c:v>
                </c:pt>
                <c:pt idx="15890">
                  <c:v>1.194954E-3</c:v>
                </c:pt>
                <c:pt idx="15891">
                  <c:v>2.502832E-3</c:v>
                </c:pt>
                <c:pt idx="15892">
                  <c:v>-1.705093E-3</c:v>
                </c:pt>
                <c:pt idx="15893">
                  <c:v>-9.5141900000000001E-4</c:v>
                </c:pt>
                <c:pt idx="15894">
                  <c:v>5.79435E-4</c:v>
                </c:pt>
                <c:pt idx="15895">
                  <c:v>-1.5526909999999999E-3</c:v>
                </c:pt>
                <c:pt idx="15896">
                  <c:v>-6.2177200000000004E-4</c:v>
                </c:pt>
                <c:pt idx="15897">
                  <c:v>-2.3621480000000001E-3</c:v>
                </c:pt>
                <c:pt idx="15898">
                  <c:v>1.116092E-3</c:v>
                </c:pt>
                <c:pt idx="15899">
                  <c:v>1.2577720000000001E-3</c:v>
                </c:pt>
                <c:pt idx="15900">
                  <c:v>2.4027050000000002E-3</c:v>
                </c:pt>
                <c:pt idx="15901">
                  <c:v>2.7118979999999999E-3</c:v>
                </c:pt>
                <c:pt idx="15902">
                  <c:v>-8.0407299999999998E-4</c:v>
                </c:pt>
                <c:pt idx="15903">
                  <c:v>9.9968600000000006E-4</c:v>
                </c:pt>
                <c:pt idx="15904">
                  <c:v>2.26472E-4</c:v>
                </c:pt>
                <c:pt idx="15905">
                  <c:v>1.7497999999999999E-3</c:v>
                </c:pt>
                <c:pt idx="15906">
                  <c:v>-1.111358E-3</c:v>
                </c:pt>
                <c:pt idx="15907" formatCode="0.00E+00">
                  <c:v>-4.7957500000000003E-5</c:v>
                </c:pt>
                <c:pt idx="15908">
                  <c:v>6.4605900000000004E-4</c:v>
                </c:pt>
                <c:pt idx="15909">
                  <c:v>1.595E-4</c:v>
                </c:pt>
                <c:pt idx="15910">
                  <c:v>1.1591080000000001E-3</c:v>
                </c:pt>
                <c:pt idx="15911">
                  <c:v>4.46179E-4</c:v>
                </c:pt>
                <c:pt idx="15912">
                  <c:v>-8.9797499999999997E-4</c:v>
                </c:pt>
                <c:pt idx="15913">
                  <c:v>2.4611899999999999E-4</c:v>
                </c:pt>
                <c:pt idx="15914">
                  <c:v>-1.4567399999999999E-4</c:v>
                </c:pt>
                <c:pt idx="15915">
                  <c:v>-6.9881200000000004E-4</c:v>
                </c:pt>
                <c:pt idx="15916">
                  <c:v>-1.5542679999999999E-3</c:v>
                </c:pt>
                <c:pt idx="15917">
                  <c:v>-8.4932900000000001E-4</c:v>
                </c:pt>
                <c:pt idx="15918">
                  <c:v>1.444812E-3</c:v>
                </c:pt>
                <c:pt idx="15919">
                  <c:v>-3.6613699999999999E-4</c:v>
                </c:pt>
                <c:pt idx="15920">
                  <c:v>1.304985E-3</c:v>
                </c:pt>
                <c:pt idx="15921">
                  <c:v>-7.27007E-4</c:v>
                </c:pt>
                <c:pt idx="15922">
                  <c:v>1.2981599999999999E-4</c:v>
                </c:pt>
                <c:pt idx="15923">
                  <c:v>9.2184000000000005E-4</c:v>
                </c:pt>
                <c:pt idx="15924">
                  <c:v>-1.315882E-3</c:v>
                </c:pt>
                <c:pt idx="15925">
                  <c:v>-2.486608E-3</c:v>
                </c:pt>
                <c:pt idx="15926">
                  <c:v>3.5237099999999998E-4</c:v>
                </c:pt>
                <c:pt idx="15927">
                  <c:v>4.1948300000000001E-4</c:v>
                </c:pt>
                <c:pt idx="15928">
                  <c:v>-5.1324499999999996E-4</c:v>
                </c:pt>
                <c:pt idx="15929">
                  <c:v>9.28323E-4</c:v>
                </c:pt>
                <c:pt idx="15930">
                  <c:v>-3.6449300000000002E-4</c:v>
                </c:pt>
                <c:pt idx="15931">
                  <c:v>6.2700199999999998E-4</c:v>
                </c:pt>
                <c:pt idx="15932">
                  <c:v>-2.4654800000000003E-4</c:v>
                </c:pt>
                <c:pt idx="15933">
                  <c:v>-2.1086299999999998E-3</c:v>
                </c:pt>
                <c:pt idx="15934">
                  <c:v>2.0556599999999999E-4</c:v>
                </c:pt>
                <c:pt idx="15935">
                  <c:v>6.6922300000000004E-4</c:v>
                </c:pt>
                <c:pt idx="15936" formatCode="0.00E+00">
                  <c:v>7.11624E-6</c:v>
                </c:pt>
                <c:pt idx="15937">
                  <c:v>1.3136630000000001E-3</c:v>
                </c:pt>
                <c:pt idx="15938">
                  <c:v>1.2866599999999999E-4</c:v>
                </c:pt>
                <c:pt idx="15939">
                  <c:v>1.7201709999999999E-3</c:v>
                </c:pt>
                <c:pt idx="15940">
                  <c:v>1.4886350000000001E-3</c:v>
                </c:pt>
                <c:pt idx="15941" formatCode="0.00E+00">
                  <c:v>-4.5998000000000004E-6</c:v>
                </c:pt>
                <c:pt idx="15942">
                  <c:v>-1.290993E-3</c:v>
                </c:pt>
                <c:pt idx="15943">
                  <c:v>5.9505699999999996E-4</c:v>
                </c:pt>
                <c:pt idx="15944">
                  <c:v>-2.4007410000000001E-3</c:v>
                </c:pt>
                <c:pt idx="15945">
                  <c:v>-5.1442299999999996E-4</c:v>
                </c:pt>
                <c:pt idx="15946" formatCode="0.00E+00">
                  <c:v>2.2031800000000001E-5</c:v>
                </c:pt>
                <c:pt idx="15947">
                  <c:v>1.9593599999999999E-4</c:v>
                </c:pt>
                <c:pt idx="15948">
                  <c:v>-5.5519200000000003E-4</c:v>
                </c:pt>
                <c:pt idx="15949">
                  <c:v>-1.3610650000000001E-3</c:v>
                </c:pt>
                <c:pt idx="15950" formatCode="0.00E+00">
                  <c:v>-9.5930900000000007E-5</c:v>
                </c:pt>
                <c:pt idx="15951">
                  <c:v>4.5507700000000002E-4</c:v>
                </c:pt>
                <c:pt idx="15952">
                  <c:v>-2.2406290000000001E-3</c:v>
                </c:pt>
                <c:pt idx="15953">
                  <c:v>1.6236180000000001E-3</c:v>
                </c:pt>
                <c:pt idx="15954">
                  <c:v>5.99666E-4</c:v>
                </c:pt>
                <c:pt idx="15955">
                  <c:v>-8.44832E-4</c:v>
                </c:pt>
                <c:pt idx="15956" formatCode="0.00E+00">
                  <c:v>-7.0839699999999999E-5</c:v>
                </c:pt>
                <c:pt idx="15957" formatCode="0.00E+00">
                  <c:v>2.60994E-5</c:v>
                </c:pt>
                <c:pt idx="15958">
                  <c:v>3.5828999999999999E-4</c:v>
                </c:pt>
                <c:pt idx="15959">
                  <c:v>1.338599E-3</c:v>
                </c:pt>
                <c:pt idx="15960">
                  <c:v>4.0780500000000002E-4</c:v>
                </c:pt>
                <c:pt idx="15961">
                  <c:v>-8.7424099999999999E-4</c:v>
                </c:pt>
                <c:pt idx="15962">
                  <c:v>-3.1795199999999998E-4</c:v>
                </c:pt>
                <c:pt idx="15963">
                  <c:v>-1.45166E-3</c:v>
                </c:pt>
                <c:pt idx="15964">
                  <c:v>1.374395E-3</c:v>
                </c:pt>
                <c:pt idx="15965">
                  <c:v>8.0314700000000004E-4</c:v>
                </c:pt>
                <c:pt idx="15966">
                  <c:v>-3.2250300000000003E-4</c:v>
                </c:pt>
                <c:pt idx="15967">
                  <c:v>2.769161E-3</c:v>
                </c:pt>
                <c:pt idx="15968">
                  <c:v>-1.0194100000000001E-4</c:v>
                </c:pt>
                <c:pt idx="15969">
                  <c:v>-1.447636E-3</c:v>
                </c:pt>
                <c:pt idx="15970">
                  <c:v>-1.814846E-3</c:v>
                </c:pt>
                <c:pt idx="15971">
                  <c:v>-3.02171E-4</c:v>
                </c:pt>
                <c:pt idx="15972">
                  <c:v>4.87505E-4</c:v>
                </c:pt>
                <c:pt idx="15973">
                  <c:v>1.690988E-3</c:v>
                </c:pt>
                <c:pt idx="15974">
                  <c:v>-5.4124179999999996E-3</c:v>
                </c:pt>
                <c:pt idx="15975">
                  <c:v>4.6251499999999999E-4</c:v>
                </c:pt>
                <c:pt idx="15976">
                  <c:v>2.7480260000000002E-3</c:v>
                </c:pt>
                <c:pt idx="15977">
                  <c:v>-3.5908400000000002E-4</c:v>
                </c:pt>
                <c:pt idx="15978">
                  <c:v>-2.0728650000000001E-3</c:v>
                </c:pt>
                <c:pt idx="15979" formatCode="0.00E+00">
                  <c:v>-4.1938399999999998E-5</c:v>
                </c:pt>
                <c:pt idx="15980">
                  <c:v>-9.0885100000000002E-4</c:v>
                </c:pt>
                <c:pt idx="15981">
                  <c:v>-1.51714E-4</c:v>
                </c:pt>
                <c:pt idx="15982">
                  <c:v>8.2622700000000002E-4</c:v>
                </c:pt>
                <c:pt idx="15983">
                  <c:v>-3.64206E-4</c:v>
                </c:pt>
                <c:pt idx="15984">
                  <c:v>7.0576199999999997E-4</c:v>
                </c:pt>
                <c:pt idx="15985">
                  <c:v>-2.3038759999999998E-3</c:v>
                </c:pt>
                <c:pt idx="15986">
                  <c:v>-8.8235400000000002E-4</c:v>
                </c:pt>
                <c:pt idx="15987">
                  <c:v>-7.0339000000000003E-4</c:v>
                </c:pt>
                <c:pt idx="15988">
                  <c:v>4.7372700000000001E-4</c:v>
                </c:pt>
                <c:pt idx="15989">
                  <c:v>-1.91859E-3</c:v>
                </c:pt>
                <c:pt idx="15990">
                  <c:v>-1.3447719999999999E-3</c:v>
                </c:pt>
                <c:pt idx="15991">
                  <c:v>-4.9202700000000002E-4</c:v>
                </c:pt>
                <c:pt idx="15992">
                  <c:v>-1.8794020000000001E-3</c:v>
                </c:pt>
                <c:pt idx="15993">
                  <c:v>1.458338E-3</c:v>
                </c:pt>
                <c:pt idx="15994">
                  <c:v>1.748802E-3</c:v>
                </c:pt>
                <c:pt idx="15995">
                  <c:v>-1.2597719999999999E-3</c:v>
                </c:pt>
                <c:pt idx="15996">
                  <c:v>-1.277217E-3</c:v>
                </c:pt>
                <c:pt idx="15997" formatCode="0.00E+00">
                  <c:v>-1.54115E-5</c:v>
                </c:pt>
                <c:pt idx="15998">
                  <c:v>1.842373E-3</c:v>
                </c:pt>
                <c:pt idx="15999">
                  <c:v>-3.1825000000000001E-4</c:v>
                </c:pt>
                <c:pt idx="16000">
                  <c:v>5.4215199999999996E-4</c:v>
                </c:pt>
                <c:pt idx="16001">
                  <c:v>-1.2679989999999999E-3</c:v>
                </c:pt>
                <c:pt idx="16002">
                  <c:v>2.281656E-3</c:v>
                </c:pt>
                <c:pt idx="16003">
                  <c:v>1.1980160000000001E-3</c:v>
                </c:pt>
                <c:pt idx="16004">
                  <c:v>1.7123299999999999E-4</c:v>
                </c:pt>
                <c:pt idx="16005">
                  <c:v>-1.354226E-3</c:v>
                </c:pt>
                <c:pt idx="16006">
                  <c:v>-3.1032599999999998E-4</c:v>
                </c:pt>
                <c:pt idx="16007">
                  <c:v>1.534978E-3</c:v>
                </c:pt>
                <c:pt idx="16008">
                  <c:v>-3.6613800000000001E-4</c:v>
                </c:pt>
                <c:pt idx="16009">
                  <c:v>-2.4789400000000002E-4</c:v>
                </c:pt>
                <c:pt idx="16010">
                  <c:v>-7.9047500000000001E-4</c:v>
                </c:pt>
                <c:pt idx="16011">
                  <c:v>-1.0200400000000001E-3</c:v>
                </c:pt>
                <c:pt idx="16012">
                  <c:v>6.36602E-4</c:v>
                </c:pt>
                <c:pt idx="16013" formatCode="0.00E+00">
                  <c:v>-4.2771000000000001E-5</c:v>
                </c:pt>
                <c:pt idx="16014">
                  <c:v>6.8519200000000005E-4</c:v>
                </c:pt>
                <c:pt idx="16015">
                  <c:v>-3.1349299999999997E-4</c:v>
                </c:pt>
                <c:pt idx="16016">
                  <c:v>4.1375400000000001E-4</c:v>
                </c:pt>
                <c:pt idx="16017">
                  <c:v>1.2089729999999999E-3</c:v>
                </c:pt>
                <c:pt idx="16018">
                  <c:v>-8.4657199999999997E-4</c:v>
                </c:pt>
                <c:pt idx="16019">
                  <c:v>1.560393E-3</c:v>
                </c:pt>
                <c:pt idx="16020">
                  <c:v>7.5378900000000004E-4</c:v>
                </c:pt>
                <c:pt idx="16021">
                  <c:v>2.1449899999999999E-4</c:v>
                </c:pt>
                <c:pt idx="16022">
                  <c:v>1.7312860000000001E-3</c:v>
                </c:pt>
                <c:pt idx="16023" formatCode="0.00E+00">
                  <c:v>-3.3324600000000003E-5</c:v>
                </c:pt>
                <c:pt idx="16024">
                  <c:v>1.554609E-3</c:v>
                </c:pt>
                <c:pt idx="16025">
                  <c:v>-2.4382399999999999E-4</c:v>
                </c:pt>
                <c:pt idx="16026">
                  <c:v>2.0876E-4</c:v>
                </c:pt>
                <c:pt idx="16027">
                  <c:v>-2.2924809999999999E-3</c:v>
                </c:pt>
                <c:pt idx="16028">
                  <c:v>-1.3491829999999999E-3</c:v>
                </c:pt>
                <c:pt idx="16029">
                  <c:v>-9.9231899999999997E-4</c:v>
                </c:pt>
                <c:pt idx="16030">
                  <c:v>-1.3204499999999999E-3</c:v>
                </c:pt>
                <c:pt idx="16031">
                  <c:v>6.6653399999999998E-4</c:v>
                </c:pt>
                <c:pt idx="16032">
                  <c:v>-1.0623799999999999E-4</c:v>
                </c:pt>
                <c:pt idx="16033" formatCode="0.00E+00">
                  <c:v>9.8559099999999996E-5</c:v>
                </c:pt>
                <c:pt idx="16034">
                  <c:v>8.6824700000000005E-4</c:v>
                </c:pt>
                <c:pt idx="16035">
                  <c:v>-8.3537699999999999E-4</c:v>
                </c:pt>
                <c:pt idx="16036">
                  <c:v>-1.2108049999999999E-3</c:v>
                </c:pt>
                <c:pt idx="16037">
                  <c:v>3.5167199999999998E-4</c:v>
                </c:pt>
                <c:pt idx="16038">
                  <c:v>3.7299000000000002E-4</c:v>
                </c:pt>
                <c:pt idx="16039">
                  <c:v>-1.3532710000000001E-3</c:v>
                </c:pt>
                <c:pt idx="16040">
                  <c:v>2.5307429999999998E-3</c:v>
                </c:pt>
                <c:pt idx="16041">
                  <c:v>-1.6650599999999999E-4</c:v>
                </c:pt>
                <c:pt idx="16042">
                  <c:v>-3.8314799999999998E-4</c:v>
                </c:pt>
                <c:pt idx="16043">
                  <c:v>-2.518738E-3</c:v>
                </c:pt>
                <c:pt idx="16044">
                  <c:v>1.1862750000000001E-3</c:v>
                </c:pt>
                <c:pt idx="16045" formatCode="0.00E+00">
                  <c:v>-3.0789500000000001E-5</c:v>
                </c:pt>
                <c:pt idx="16046">
                  <c:v>1.230653E-3</c:v>
                </c:pt>
                <c:pt idx="16047">
                  <c:v>-7.6245700000000002E-4</c:v>
                </c:pt>
                <c:pt idx="16048">
                  <c:v>-1.8577629999999999E-3</c:v>
                </c:pt>
                <c:pt idx="16049">
                  <c:v>1.13856E-3</c:v>
                </c:pt>
                <c:pt idx="16050" formatCode="0.00E+00">
                  <c:v>5.2037599999999998E-5</c:v>
                </c:pt>
                <c:pt idx="16051">
                  <c:v>2.17724E-3</c:v>
                </c:pt>
                <c:pt idx="16052">
                  <c:v>4.4643699999999999E-4</c:v>
                </c:pt>
                <c:pt idx="16053">
                  <c:v>-5.7381999999999995E-4</c:v>
                </c:pt>
                <c:pt idx="16054">
                  <c:v>-1.356005E-3</c:v>
                </c:pt>
                <c:pt idx="16055">
                  <c:v>-1.9380100000000001E-4</c:v>
                </c:pt>
                <c:pt idx="16056">
                  <c:v>-2.349037E-3</c:v>
                </c:pt>
                <c:pt idx="16057">
                  <c:v>-1.4329099999999999E-3</c:v>
                </c:pt>
                <c:pt idx="16058">
                  <c:v>-2.187273E-3</c:v>
                </c:pt>
                <c:pt idx="16059">
                  <c:v>1.4618899999999999E-4</c:v>
                </c:pt>
                <c:pt idx="16060">
                  <c:v>7.8905000000000002E-4</c:v>
                </c:pt>
                <c:pt idx="16061">
                  <c:v>2.38748E-3</c:v>
                </c:pt>
                <c:pt idx="16062">
                  <c:v>2.2451599999999999E-4</c:v>
                </c:pt>
                <c:pt idx="16063">
                  <c:v>-4.0399000000000001E-4</c:v>
                </c:pt>
                <c:pt idx="16064" formatCode="0.00E+00">
                  <c:v>5.8078200000000002E-5</c:v>
                </c:pt>
                <c:pt idx="16065">
                  <c:v>1.068481E-3</c:v>
                </c:pt>
                <c:pt idx="16066">
                  <c:v>5.3675100000000002E-4</c:v>
                </c:pt>
                <c:pt idx="16067">
                  <c:v>-2.1559199999999999E-4</c:v>
                </c:pt>
                <c:pt idx="16068">
                  <c:v>5.7439999999999998E-4</c:v>
                </c:pt>
                <c:pt idx="16069">
                  <c:v>-4.9299499999999998E-4</c:v>
                </c:pt>
                <c:pt idx="16070" formatCode="0.00E+00">
                  <c:v>-7.3291800000000002E-5</c:v>
                </c:pt>
                <c:pt idx="16071">
                  <c:v>3.160052E-3</c:v>
                </c:pt>
                <c:pt idx="16072">
                  <c:v>7.8485299999999996E-4</c:v>
                </c:pt>
                <c:pt idx="16073" formatCode="0.00E+00">
                  <c:v>9.4029600000000005E-5</c:v>
                </c:pt>
                <c:pt idx="16074">
                  <c:v>1.5991309999999999E-3</c:v>
                </c:pt>
                <c:pt idx="16075">
                  <c:v>6.0257599999999996E-4</c:v>
                </c:pt>
                <c:pt idx="16076">
                  <c:v>-1.3119270000000001E-3</c:v>
                </c:pt>
                <c:pt idx="16077">
                  <c:v>-2.4680050000000001E-3</c:v>
                </c:pt>
                <c:pt idx="16078">
                  <c:v>-2.4165469999999998E-3</c:v>
                </c:pt>
                <c:pt idx="16079" formatCode="0.00E+00">
                  <c:v>5.5398800000000002E-5</c:v>
                </c:pt>
                <c:pt idx="16080">
                  <c:v>-3.310005E-3</c:v>
                </c:pt>
                <c:pt idx="16081">
                  <c:v>-1.18473E-4</c:v>
                </c:pt>
                <c:pt idx="16082">
                  <c:v>-1.1440490000000001E-3</c:v>
                </c:pt>
                <c:pt idx="16083" formatCode="0.00E+00">
                  <c:v>-3.9369799999999997E-5</c:v>
                </c:pt>
                <c:pt idx="16084">
                  <c:v>-1.0601510000000001E-3</c:v>
                </c:pt>
                <c:pt idx="16085">
                  <c:v>-5.4589500000000002E-4</c:v>
                </c:pt>
                <c:pt idx="16086">
                  <c:v>-1.3775969999999999E-3</c:v>
                </c:pt>
                <c:pt idx="16087">
                  <c:v>2.3627899999999999E-4</c:v>
                </c:pt>
                <c:pt idx="16088">
                  <c:v>-2.4578790000000001E-3</c:v>
                </c:pt>
                <c:pt idx="16089">
                  <c:v>2.0963919999999999E-3</c:v>
                </c:pt>
                <c:pt idx="16090">
                  <c:v>-2.1413389999999999E-3</c:v>
                </c:pt>
                <c:pt idx="16091">
                  <c:v>-1.1719479999999999E-3</c:v>
                </c:pt>
                <c:pt idx="16092">
                  <c:v>-1.0325169999999999E-3</c:v>
                </c:pt>
                <c:pt idx="16093">
                  <c:v>-9.1294100000000001E-4</c:v>
                </c:pt>
                <c:pt idx="16094">
                  <c:v>-2.4947499999999998E-4</c:v>
                </c:pt>
                <c:pt idx="16095">
                  <c:v>-5.8476700000000003E-4</c:v>
                </c:pt>
                <c:pt idx="16096">
                  <c:v>4.0686100000000001E-4</c:v>
                </c:pt>
                <c:pt idx="16097" formatCode="0.00E+00">
                  <c:v>1.11153E-5</c:v>
                </c:pt>
                <c:pt idx="16098">
                  <c:v>2.0207340000000002E-3</c:v>
                </c:pt>
                <c:pt idx="16099">
                  <c:v>-2.4295299999999999E-4</c:v>
                </c:pt>
                <c:pt idx="16100">
                  <c:v>-8.2906099999999997E-4</c:v>
                </c:pt>
                <c:pt idx="16101">
                  <c:v>8.30089E-4</c:v>
                </c:pt>
                <c:pt idx="16102">
                  <c:v>-1.3923679999999999E-3</c:v>
                </c:pt>
                <c:pt idx="16103">
                  <c:v>-1.258145E-3</c:v>
                </c:pt>
                <c:pt idx="16104" formatCode="0.00E+00">
                  <c:v>-6.0763200000000001E-5</c:v>
                </c:pt>
                <c:pt idx="16105">
                  <c:v>2.201592E-3</c:v>
                </c:pt>
                <c:pt idx="16106">
                  <c:v>1.241116E-3</c:v>
                </c:pt>
                <c:pt idx="16107">
                  <c:v>-2.9925699999999998E-4</c:v>
                </c:pt>
                <c:pt idx="16108">
                  <c:v>3.92421E-4</c:v>
                </c:pt>
                <c:pt idx="16109">
                  <c:v>-1.3452920000000001E-3</c:v>
                </c:pt>
                <c:pt idx="16110">
                  <c:v>-2.4692540000000002E-3</c:v>
                </c:pt>
                <c:pt idx="16111">
                  <c:v>-1.8798999999999999E-4</c:v>
                </c:pt>
                <c:pt idx="16112">
                  <c:v>-1.1677669999999999E-3</c:v>
                </c:pt>
                <c:pt idx="16113" formatCode="0.00E+00">
                  <c:v>-1.35526E-5</c:v>
                </c:pt>
                <c:pt idx="16114">
                  <c:v>1.648933E-3</c:v>
                </c:pt>
                <c:pt idx="16115">
                  <c:v>-2.5176499999999999E-4</c:v>
                </c:pt>
                <c:pt idx="16116">
                  <c:v>1.9395930000000001E-3</c:v>
                </c:pt>
                <c:pt idx="16117">
                  <c:v>3.6699600000000002E-4</c:v>
                </c:pt>
                <c:pt idx="16118">
                  <c:v>1.075749E-3</c:v>
                </c:pt>
                <c:pt idx="16119">
                  <c:v>1.3553809999999999E-3</c:v>
                </c:pt>
                <c:pt idx="16120">
                  <c:v>-6.6861899999999996E-4</c:v>
                </c:pt>
                <c:pt idx="16121">
                  <c:v>6.2274800000000001E-4</c:v>
                </c:pt>
                <c:pt idx="16122">
                  <c:v>3.6405299999999998E-4</c:v>
                </c:pt>
                <c:pt idx="16123">
                  <c:v>-1.948104E-3</c:v>
                </c:pt>
                <c:pt idx="16124">
                  <c:v>-8.4308699999999996E-4</c:v>
                </c:pt>
                <c:pt idx="16125">
                  <c:v>5.2764200000000004E-4</c:v>
                </c:pt>
                <c:pt idx="16126" formatCode="0.00E+00">
                  <c:v>2.11657E-5</c:v>
                </c:pt>
                <c:pt idx="16127">
                  <c:v>-1.27439E-4</c:v>
                </c:pt>
                <c:pt idx="16128">
                  <c:v>5.1260900000000002E-4</c:v>
                </c:pt>
                <c:pt idx="16129">
                  <c:v>1.1366699999999999E-4</c:v>
                </c:pt>
                <c:pt idx="16130" formatCode="0.00E+00">
                  <c:v>7.8017399999999996E-5</c:v>
                </c:pt>
                <c:pt idx="16131">
                  <c:v>-1.0136120000000001E-3</c:v>
                </c:pt>
                <c:pt idx="16132">
                  <c:v>-5.4951399999999997E-4</c:v>
                </c:pt>
                <c:pt idx="16133">
                  <c:v>-1.5828210000000001E-3</c:v>
                </c:pt>
                <c:pt idx="16134">
                  <c:v>6.9505800000000003E-4</c:v>
                </c:pt>
                <c:pt idx="16135">
                  <c:v>5.3233899999999995E-4</c:v>
                </c:pt>
                <c:pt idx="16136">
                  <c:v>7.3135799999999999E-4</c:v>
                </c:pt>
                <c:pt idx="16137">
                  <c:v>-5.419E-4</c:v>
                </c:pt>
                <c:pt idx="16138">
                  <c:v>-1.212903E-3</c:v>
                </c:pt>
                <c:pt idx="16139">
                  <c:v>-1.897868E-3</c:v>
                </c:pt>
                <c:pt idx="16140">
                  <c:v>1.1053339999999999E-3</c:v>
                </c:pt>
                <c:pt idx="16141">
                  <c:v>-8.4995899999999996E-4</c:v>
                </c:pt>
                <c:pt idx="16142">
                  <c:v>1.2151799999999999E-3</c:v>
                </c:pt>
                <c:pt idx="16143">
                  <c:v>-3.201939E-3</c:v>
                </c:pt>
                <c:pt idx="16144">
                  <c:v>-1.297021E-3</c:v>
                </c:pt>
                <c:pt idx="16145">
                  <c:v>-8.1738600000000002E-4</c:v>
                </c:pt>
                <c:pt idx="16146">
                  <c:v>1.55842E-4</c:v>
                </c:pt>
                <c:pt idx="16147" formatCode="0.00E+00">
                  <c:v>5.4375300000000001E-5</c:v>
                </c:pt>
                <c:pt idx="16148">
                  <c:v>1.2461500000000001E-4</c:v>
                </c:pt>
                <c:pt idx="16149">
                  <c:v>-1.8767499999999999E-3</c:v>
                </c:pt>
                <c:pt idx="16150">
                  <c:v>-9.5256900000000001E-4</c:v>
                </c:pt>
                <c:pt idx="16151" formatCode="0.00E+00">
                  <c:v>8.6863100000000005E-5</c:v>
                </c:pt>
                <c:pt idx="16152">
                  <c:v>1.427015E-3</c:v>
                </c:pt>
                <c:pt idx="16153">
                  <c:v>3.7240299999999999E-4</c:v>
                </c:pt>
                <c:pt idx="16154">
                  <c:v>1.43359E-3</c:v>
                </c:pt>
                <c:pt idx="16155">
                  <c:v>1.1001629999999999E-3</c:v>
                </c:pt>
                <c:pt idx="16156">
                  <c:v>-3.5592559999999998E-3</c:v>
                </c:pt>
                <c:pt idx="16157">
                  <c:v>-8.8411000000000002E-4</c:v>
                </c:pt>
                <c:pt idx="16158">
                  <c:v>-4.0875599999999997E-4</c:v>
                </c:pt>
                <c:pt idx="16159">
                  <c:v>8.5305000000000005E-4</c:v>
                </c:pt>
                <c:pt idx="16160">
                  <c:v>-2.02177E-4</c:v>
                </c:pt>
                <c:pt idx="16161">
                  <c:v>-2.4059429999999998E-3</c:v>
                </c:pt>
                <c:pt idx="16162" formatCode="0.00E+00">
                  <c:v>7.6868100000000004E-5</c:v>
                </c:pt>
                <c:pt idx="16163">
                  <c:v>9.3493899999999997E-4</c:v>
                </c:pt>
                <c:pt idx="16164">
                  <c:v>-8.5937399999999999E-4</c:v>
                </c:pt>
                <c:pt idx="16165">
                  <c:v>-3.2468979999999998E-3</c:v>
                </c:pt>
                <c:pt idx="16166">
                  <c:v>3.2713099999999998E-4</c:v>
                </c:pt>
                <c:pt idx="16167">
                  <c:v>-1.435616E-3</c:v>
                </c:pt>
                <c:pt idx="16168">
                  <c:v>1.40612E-4</c:v>
                </c:pt>
                <c:pt idx="16169">
                  <c:v>3.1797800000000001E-4</c:v>
                </c:pt>
                <c:pt idx="16170">
                  <c:v>-1.1644820000000001E-3</c:v>
                </c:pt>
                <c:pt idx="16171">
                  <c:v>1.7082709999999999E-3</c:v>
                </c:pt>
                <c:pt idx="16172">
                  <c:v>7.5265900000000003E-4</c:v>
                </c:pt>
                <c:pt idx="16173">
                  <c:v>9.1324699999999995E-4</c:v>
                </c:pt>
                <c:pt idx="16174">
                  <c:v>-1.287421E-3</c:v>
                </c:pt>
                <c:pt idx="16175">
                  <c:v>-5.8914000000000004E-4</c:v>
                </c:pt>
                <c:pt idx="16176">
                  <c:v>-1.4475480000000001E-3</c:v>
                </c:pt>
                <c:pt idx="16177">
                  <c:v>4.0494700000000001E-4</c:v>
                </c:pt>
                <c:pt idx="16178">
                  <c:v>1.440951E-3</c:v>
                </c:pt>
                <c:pt idx="16179">
                  <c:v>-3.81183E-4</c:v>
                </c:pt>
                <c:pt idx="16180">
                  <c:v>1.833283E-3</c:v>
                </c:pt>
                <c:pt idx="16181">
                  <c:v>-4.2853999999999999E-4</c:v>
                </c:pt>
                <c:pt idx="16182">
                  <c:v>6.1455699999999995E-4</c:v>
                </c:pt>
                <c:pt idx="16183">
                  <c:v>1.239069E-3</c:v>
                </c:pt>
                <c:pt idx="16184">
                  <c:v>-1.050762E-3</c:v>
                </c:pt>
                <c:pt idx="16185">
                  <c:v>8.1851099999999996E-4</c:v>
                </c:pt>
                <c:pt idx="16186">
                  <c:v>9.981460000000001E-4</c:v>
                </c:pt>
                <c:pt idx="16187">
                  <c:v>-3.8749699999999999E-4</c:v>
                </c:pt>
                <c:pt idx="16188">
                  <c:v>-3.9624400000000002E-4</c:v>
                </c:pt>
                <c:pt idx="16189">
                  <c:v>-9.8613499999999996E-4</c:v>
                </c:pt>
                <c:pt idx="16190">
                  <c:v>1.6144400000000001E-4</c:v>
                </c:pt>
                <c:pt idx="16191" formatCode="0.00E+00">
                  <c:v>4.7992899999999999E-5</c:v>
                </c:pt>
                <c:pt idx="16192">
                  <c:v>3.880845E-3</c:v>
                </c:pt>
                <c:pt idx="16193">
                  <c:v>1.327939E-3</c:v>
                </c:pt>
                <c:pt idx="16194">
                  <c:v>-8.1435500000000001E-4</c:v>
                </c:pt>
                <c:pt idx="16195">
                  <c:v>2.8739500000000002E-4</c:v>
                </c:pt>
                <c:pt idx="16196">
                  <c:v>-8.6492999999999997E-4</c:v>
                </c:pt>
                <c:pt idx="16197">
                  <c:v>1.7521590000000001E-3</c:v>
                </c:pt>
                <c:pt idx="16198">
                  <c:v>-5.9014400000000002E-4</c:v>
                </c:pt>
                <c:pt idx="16199">
                  <c:v>6.5168799999999999E-4</c:v>
                </c:pt>
                <c:pt idx="16200">
                  <c:v>1.0928960000000001E-3</c:v>
                </c:pt>
                <c:pt idx="16201">
                  <c:v>2.415422E-3</c:v>
                </c:pt>
                <c:pt idx="16202">
                  <c:v>1.2326139999999999E-3</c:v>
                </c:pt>
                <c:pt idx="16203">
                  <c:v>8.9279400000000003E-4</c:v>
                </c:pt>
                <c:pt idx="16204">
                  <c:v>-1.393233E-3</c:v>
                </c:pt>
                <c:pt idx="16205">
                  <c:v>-9.5221399999999995E-4</c:v>
                </c:pt>
                <c:pt idx="16206">
                  <c:v>1.2614000000000001E-4</c:v>
                </c:pt>
                <c:pt idx="16207">
                  <c:v>2.6984869999999998E-3</c:v>
                </c:pt>
                <c:pt idx="16208">
                  <c:v>-1.069115E-3</c:v>
                </c:pt>
                <c:pt idx="16209">
                  <c:v>1.431859E-3</c:v>
                </c:pt>
                <c:pt idx="16210">
                  <c:v>1.103178E-3</c:v>
                </c:pt>
                <c:pt idx="16211">
                  <c:v>1.689074E-3</c:v>
                </c:pt>
                <c:pt idx="16212">
                  <c:v>-5.5825500000000001E-4</c:v>
                </c:pt>
                <c:pt idx="16213">
                  <c:v>1.3957069999999999E-3</c:v>
                </c:pt>
                <c:pt idx="16214">
                  <c:v>-2.3781259999999999E-3</c:v>
                </c:pt>
                <c:pt idx="16215">
                  <c:v>-9.4827500000000005E-4</c:v>
                </c:pt>
                <c:pt idx="16216" formatCode="0.00E+00">
                  <c:v>-7.8841600000000001E-5</c:v>
                </c:pt>
                <c:pt idx="16217">
                  <c:v>-1.203761E-3</c:v>
                </c:pt>
                <c:pt idx="16218">
                  <c:v>-4.73568E-4</c:v>
                </c:pt>
                <c:pt idx="16219">
                  <c:v>-3.2016999999999999E-4</c:v>
                </c:pt>
                <c:pt idx="16220">
                  <c:v>7.6873899999999995E-4</c:v>
                </c:pt>
                <c:pt idx="16221">
                  <c:v>-1.1916139999999999E-3</c:v>
                </c:pt>
                <c:pt idx="16222">
                  <c:v>-1.0845E-3</c:v>
                </c:pt>
                <c:pt idx="16223">
                  <c:v>-1.0634609999999999E-3</c:v>
                </c:pt>
                <c:pt idx="16224">
                  <c:v>6.5856499999999995E-4</c:v>
                </c:pt>
                <c:pt idx="16225">
                  <c:v>4.7853499999999998E-4</c:v>
                </c:pt>
                <c:pt idx="16226">
                  <c:v>-1.017787E-3</c:v>
                </c:pt>
                <c:pt idx="16227">
                  <c:v>-1.80488E-4</c:v>
                </c:pt>
                <c:pt idx="16228">
                  <c:v>6.6462300000000004E-4</c:v>
                </c:pt>
                <c:pt idx="16229">
                  <c:v>-1.284278E-3</c:v>
                </c:pt>
                <c:pt idx="16230">
                  <c:v>1.6832629999999999E-3</c:v>
                </c:pt>
                <c:pt idx="16231">
                  <c:v>-2.2861999999999999E-4</c:v>
                </c:pt>
                <c:pt idx="16232">
                  <c:v>-5.1098599999999995E-4</c:v>
                </c:pt>
                <c:pt idx="16233">
                  <c:v>1.376929E-3</c:v>
                </c:pt>
                <c:pt idx="16234">
                  <c:v>2.5698180000000002E-3</c:v>
                </c:pt>
                <c:pt idx="16235">
                  <c:v>-1.444631E-3</c:v>
                </c:pt>
                <c:pt idx="16236">
                  <c:v>5.3722379999999997E-3</c:v>
                </c:pt>
                <c:pt idx="16237">
                  <c:v>-2.2377450000000002E-3</c:v>
                </c:pt>
                <c:pt idx="16238" formatCode="0.00E+00">
                  <c:v>5.3023899999999999E-5</c:v>
                </c:pt>
                <c:pt idx="16239">
                  <c:v>4.57558E-4</c:v>
                </c:pt>
                <c:pt idx="16240">
                  <c:v>2.3291499999999999E-3</c:v>
                </c:pt>
                <c:pt idx="16241" formatCode="0.00E+00">
                  <c:v>8.7381300000000006E-6</c:v>
                </c:pt>
                <c:pt idx="16242">
                  <c:v>-3.2506800000000003E-4</c:v>
                </c:pt>
                <c:pt idx="16243">
                  <c:v>2.4531409999999998E-3</c:v>
                </c:pt>
                <c:pt idx="16244">
                  <c:v>8.3884300000000003E-4</c:v>
                </c:pt>
                <c:pt idx="16245">
                  <c:v>-6.3228700000000004E-4</c:v>
                </c:pt>
                <c:pt idx="16246">
                  <c:v>5.8192499999999996E-4</c:v>
                </c:pt>
                <c:pt idx="16247">
                  <c:v>-1.423435E-3</c:v>
                </c:pt>
                <c:pt idx="16248">
                  <c:v>9.16886E-4</c:v>
                </c:pt>
                <c:pt idx="16249">
                  <c:v>1.149913E-3</c:v>
                </c:pt>
                <c:pt idx="16250">
                  <c:v>2.194854E-3</c:v>
                </c:pt>
                <c:pt idx="16251" formatCode="0.00E+00">
                  <c:v>-7.0696699999999997E-5</c:v>
                </c:pt>
                <c:pt idx="16252">
                  <c:v>2.1438199999999999E-4</c:v>
                </c:pt>
                <c:pt idx="16253">
                  <c:v>-9.5394700000000002E-4</c:v>
                </c:pt>
                <c:pt idx="16254">
                  <c:v>-2.4399930000000001E-3</c:v>
                </c:pt>
                <c:pt idx="16255">
                  <c:v>-1.752099E-3</c:v>
                </c:pt>
                <c:pt idx="16256">
                  <c:v>-3.4108899999999999E-4</c:v>
                </c:pt>
                <c:pt idx="16257" formatCode="0.00E+00">
                  <c:v>7.9424099999999997E-5</c:v>
                </c:pt>
                <c:pt idx="16258">
                  <c:v>3.5231299999999999E-4</c:v>
                </c:pt>
                <c:pt idx="16259">
                  <c:v>-2.3800900000000001E-3</c:v>
                </c:pt>
                <c:pt idx="16260">
                  <c:v>-1.7214800000000001E-4</c:v>
                </c:pt>
                <c:pt idx="16261">
                  <c:v>-2.5072079999999999E-3</c:v>
                </c:pt>
                <c:pt idx="16262">
                  <c:v>2.8730500000000001E-4</c:v>
                </c:pt>
                <c:pt idx="16263">
                  <c:v>-2.12765E-3</c:v>
                </c:pt>
                <c:pt idx="16264">
                  <c:v>-1.725418E-3</c:v>
                </c:pt>
                <c:pt idx="16265">
                  <c:v>9.9153900000000005E-4</c:v>
                </c:pt>
                <c:pt idx="16266">
                  <c:v>-1.7260600000000001E-4</c:v>
                </c:pt>
                <c:pt idx="16267">
                  <c:v>-6.7594300000000003E-4</c:v>
                </c:pt>
                <c:pt idx="16268">
                  <c:v>6.9090099999999995E-4</c:v>
                </c:pt>
                <c:pt idx="16269">
                  <c:v>-2.2287219999999998E-3</c:v>
                </c:pt>
                <c:pt idx="16270">
                  <c:v>-1.8306939999999999E-3</c:v>
                </c:pt>
                <c:pt idx="16271">
                  <c:v>1.2692249999999999E-3</c:v>
                </c:pt>
                <c:pt idx="16272">
                  <c:v>-1.6966850000000001E-3</c:v>
                </c:pt>
                <c:pt idx="16273" formatCode="0.00E+00">
                  <c:v>8.8697799999999996E-5</c:v>
                </c:pt>
                <c:pt idx="16274">
                  <c:v>-4.2722700000000002E-4</c:v>
                </c:pt>
                <c:pt idx="16275">
                  <c:v>-2.5172399999999999E-4</c:v>
                </c:pt>
                <c:pt idx="16276">
                  <c:v>1.5864199999999999E-4</c:v>
                </c:pt>
                <c:pt idx="16277">
                  <c:v>2.7182699999999998E-4</c:v>
                </c:pt>
                <c:pt idx="16278">
                  <c:v>2.3410400000000001E-4</c:v>
                </c:pt>
                <c:pt idx="16279">
                  <c:v>2.13853E-3</c:v>
                </c:pt>
                <c:pt idx="16280">
                  <c:v>-1.3155020000000001E-3</c:v>
                </c:pt>
                <c:pt idx="16281">
                  <c:v>-2.4478780000000001E-3</c:v>
                </c:pt>
                <c:pt idx="16282">
                  <c:v>-9.4008099999999995E-4</c:v>
                </c:pt>
                <c:pt idx="16283">
                  <c:v>-1.646352E-3</c:v>
                </c:pt>
                <c:pt idx="16284" formatCode="0.00E+00">
                  <c:v>-4.7352599999999998E-5</c:v>
                </c:pt>
                <c:pt idx="16285">
                  <c:v>-6.5002599999999995E-4</c:v>
                </c:pt>
                <c:pt idx="16286">
                  <c:v>3.5455000000000003E-4</c:v>
                </c:pt>
                <c:pt idx="16287">
                  <c:v>-5.5705000000000001E-4</c:v>
                </c:pt>
                <c:pt idx="16288">
                  <c:v>1.090986E-3</c:v>
                </c:pt>
                <c:pt idx="16289">
                  <c:v>-8.3501199999999999E-4</c:v>
                </c:pt>
                <c:pt idx="16290">
                  <c:v>-4.3487400000000002E-4</c:v>
                </c:pt>
                <c:pt idx="16291">
                  <c:v>-1.2568200000000001E-4</c:v>
                </c:pt>
                <c:pt idx="16292">
                  <c:v>5.6876400000000003E-4</c:v>
                </c:pt>
                <c:pt idx="16293">
                  <c:v>-1.2174180000000001E-3</c:v>
                </c:pt>
                <c:pt idx="16294">
                  <c:v>2.3238730000000002E-3</c:v>
                </c:pt>
                <c:pt idx="16295">
                  <c:v>-4.4075400000000002E-4</c:v>
                </c:pt>
                <c:pt idx="16296" formatCode="0.00E+00">
                  <c:v>1.40904E-5</c:v>
                </c:pt>
                <c:pt idx="16297">
                  <c:v>-9.9950899999999999E-4</c:v>
                </c:pt>
                <c:pt idx="16298">
                  <c:v>-8.4640699999999998E-4</c:v>
                </c:pt>
                <c:pt idx="16299">
                  <c:v>1.5664159999999999E-3</c:v>
                </c:pt>
                <c:pt idx="16300">
                  <c:v>-1.174048E-3</c:v>
                </c:pt>
                <c:pt idx="16301">
                  <c:v>-5.2903E-4</c:v>
                </c:pt>
                <c:pt idx="16302">
                  <c:v>-2.0102119999999999E-3</c:v>
                </c:pt>
                <c:pt idx="16303">
                  <c:v>-1.0498770000000001E-3</c:v>
                </c:pt>
                <c:pt idx="16304">
                  <c:v>1.52478E-4</c:v>
                </c:pt>
                <c:pt idx="16305">
                  <c:v>9.3598100000000001E-4</c:v>
                </c:pt>
                <c:pt idx="16306">
                  <c:v>1.247113E-3</c:v>
                </c:pt>
                <c:pt idx="16307">
                  <c:v>1.100639E-3</c:v>
                </c:pt>
                <c:pt idx="16308">
                  <c:v>-1.99872E-4</c:v>
                </c:pt>
                <c:pt idx="16309">
                  <c:v>-7.5141300000000004E-4</c:v>
                </c:pt>
                <c:pt idx="16310">
                  <c:v>1.3144330000000001E-3</c:v>
                </c:pt>
                <c:pt idx="16311">
                  <c:v>-6.7281800000000005E-4</c:v>
                </c:pt>
                <c:pt idx="16312">
                  <c:v>-4.9156500000000001E-4</c:v>
                </c:pt>
                <c:pt idx="16313">
                  <c:v>1.14335E-3</c:v>
                </c:pt>
                <c:pt idx="16314">
                  <c:v>6.5904400000000001E-4</c:v>
                </c:pt>
                <c:pt idx="16315">
                  <c:v>-6.9330900000000003E-4</c:v>
                </c:pt>
                <c:pt idx="16316">
                  <c:v>2.3603370000000001E-3</c:v>
                </c:pt>
                <c:pt idx="16317">
                  <c:v>1.2681750000000001E-3</c:v>
                </c:pt>
                <c:pt idx="16318">
                  <c:v>-1.9538329999999999E-3</c:v>
                </c:pt>
                <c:pt idx="16319">
                  <c:v>-8.8697099999999996E-4</c:v>
                </c:pt>
                <c:pt idx="16320">
                  <c:v>6.9636899999999996E-4</c:v>
                </c:pt>
                <c:pt idx="16321">
                  <c:v>-3.0690750000000001E-3</c:v>
                </c:pt>
                <c:pt idx="16322">
                  <c:v>6.0349199999999996E-4</c:v>
                </c:pt>
                <c:pt idx="16323">
                  <c:v>2.5321530000000001E-3</c:v>
                </c:pt>
                <c:pt idx="16324">
                  <c:v>-1.8945019999999999E-3</c:v>
                </c:pt>
                <c:pt idx="16325">
                  <c:v>-2.550704E-3</c:v>
                </c:pt>
                <c:pt idx="16326">
                  <c:v>1.3292619999999999E-3</c:v>
                </c:pt>
                <c:pt idx="16327" formatCode="0.00E+00">
                  <c:v>-4.7326600000000002E-5</c:v>
                </c:pt>
                <c:pt idx="16328">
                  <c:v>-3.1504649999999999E-3</c:v>
                </c:pt>
                <c:pt idx="16329">
                  <c:v>-2.02878E-4</c:v>
                </c:pt>
                <c:pt idx="16330">
                  <c:v>2.0741549999999998E-3</c:v>
                </c:pt>
                <c:pt idx="16331">
                  <c:v>-5.34677E-4</c:v>
                </c:pt>
                <c:pt idx="16332">
                  <c:v>-4.9102399999999995E-4</c:v>
                </c:pt>
                <c:pt idx="16333">
                  <c:v>-1.0806099999999999E-4</c:v>
                </c:pt>
                <c:pt idx="16334" formatCode="0.00E+00">
                  <c:v>-3.2007200000000001E-5</c:v>
                </c:pt>
                <c:pt idx="16335">
                  <c:v>-2.1215230000000002E-3</c:v>
                </c:pt>
                <c:pt idx="16336" formatCode="0.00E+00">
                  <c:v>-3.3841499999999998E-5</c:v>
                </c:pt>
                <c:pt idx="16337">
                  <c:v>-9.2147300000000002E-4</c:v>
                </c:pt>
                <c:pt idx="16338" formatCode="0.00E+00">
                  <c:v>5.4704999999999999E-5</c:v>
                </c:pt>
                <c:pt idx="16339">
                  <c:v>-1.2531739999999999E-3</c:v>
                </c:pt>
                <c:pt idx="16340">
                  <c:v>-2.268782E-3</c:v>
                </c:pt>
                <c:pt idx="16341">
                  <c:v>-8.0084799999999995E-4</c:v>
                </c:pt>
                <c:pt idx="16342">
                  <c:v>2.9231899999999998E-4</c:v>
                </c:pt>
                <c:pt idx="16343">
                  <c:v>-1.2515149999999999E-3</c:v>
                </c:pt>
                <c:pt idx="16344">
                  <c:v>2.6604899999999997E-4</c:v>
                </c:pt>
                <c:pt idx="16345">
                  <c:v>-4.39689E-4</c:v>
                </c:pt>
                <c:pt idx="16346">
                  <c:v>-1.3809900000000001E-4</c:v>
                </c:pt>
                <c:pt idx="16347">
                  <c:v>1.2363579999999999E-3</c:v>
                </c:pt>
                <c:pt idx="16348">
                  <c:v>1.213619E-3</c:v>
                </c:pt>
                <c:pt idx="16349" formatCode="0.00E+00">
                  <c:v>-4.0196800000000001E-5</c:v>
                </c:pt>
                <c:pt idx="16350">
                  <c:v>-3.5475099999999999E-4</c:v>
                </c:pt>
                <c:pt idx="16351">
                  <c:v>3.4139899999999999E-4</c:v>
                </c:pt>
                <c:pt idx="16352">
                  <c:v>-8.0612700000000002E-4</c:v>
                </c:pt>
                <c:pt idx="16353" formatCode="0.00E+00">
                  <c:v>-5.11208E-5</c:v>
                </c:pt>
                <c:pt idx="16354">
                  <c:v>-1.3991260000000001E-3</c:v>
                </c:pt>
                <c:pt idx="16355">
                  <c:v>4.8159899999999998E-4</c:v>
                </c:pt>
                <c:pt idx="16356">
                  <c:v>2.2801200000000001E-4</c:v>
                </c:pt>
                <c:pt idx="16357">
                  <c:v>2.2285790000000001E-3</c:v>
                </c:pt>
                <c:pt idx="16358">
                  <c:v>1.6085730000000001E-3</c:v>
                </c:pt>
                <c:pt idx="16359">
                  <c:v>1.7625029999999999E-3</c:v>
                </c:pt>
                <c:pt idx="16360">
                  <c:v>1.217199E-3</c:v>
                </c:pt>
                <c:pt idx="16361">
                  <c:v>-4.2251000000000002E-4</c:v>
                </c:pt>
                <c:pt idx="16362">
                  <c:v>1.1657950000000001E-3</c:v>
                </c:pt>
                <c:pt idx="16363">
                  <c:v>-1.372996E-3</c:v>
                </c:pt>
                <c:pt idx="16364" formatCode="0.00E+00">
                  <c:v>-2.3609999999999999E-5</c:v>
                </c:pt>
                <c:pt idx="16365">
                  <c:v>-9.5465100000000005E-4</c:v>
                </c:pt>
                <c:pt idx="16366">
                  <c:v>-1.9460829999999999E-3</c:v>
                </c:pt>
                <c:pt idx="16367">
                  <c:v>-6.5445E-4</c:v>
                </c:pt>
                <c:pt idx="16368">
                  <c:v>-9.0025999999999995E-4</c:v>
                </c:pt>
                <c:pt idx="16369">
                  <c:v>3.1387599999999999E-4</c:v>
                </c:pt>
                <c:pt idx="16370">
                  <c:v>-8.5189800000000002E-4</c:v>
                </c:pt>
                <c:pt idx="16371">
                  <c:v>6.48528E-4</c:v>
                </c:pt>
                <c:pt idx="16372">
                  <c:v>2.6456219999999998E-3</c:v>
                </c:pt>
                <c:pt idx="16373">
                  <c:v>1.2128410000000001E-3</c:v>
                </c:pt>
                <c:pt idx="16374">
                  <c:v>-6.4552700000000001E-4</c:v>
                </c:pt>
                <c:pt idx="16375">
                  <c:v>-9.2196300000000004E-4</c:v>
                </c:pt>
                <c:pt idx="16376">
                  <c:v>7.7340600000000003E-4</c:v>
                </c:pt>
                <c:pt idx="16377">
                  <c:v>-4.2954400000000002E-4</c:v>
                </c:pt>
                <c:pt idx="16378">
                  <c:v>2.5372720000000001E-3</c:v>
                </c:pt>
                <c:pt idx="16379">
                  <c:v>-2.7955299999999998E-4</c:v>
                </c:pt>
                <c:pt idx="16380">
                  <c:v>-1.011919E-3</c:v>
                </c:pt>
                <c:pt idx="16381">
                  <c:v>-3.32014E-4</c:v>
                </c:pt>
                <c:pt idx="16382">
                  <c:v>1.7948399999999999E-4</c:v>
                </c:pt>
                <c:pt idx="16383">
                  <c:v>-8.8604700000000005E-4</c:v>
                </c:pt>
                <c:pt idx="16384">
                  <c:v>1.34E-4</c:v>
                </c:pt>
                <c:pt idx="16385">
                  <c:v>-3.5735299999999998E-4</c:v>
                </c:pt>
                <c:pt idx="16386">
                  <c:v>4.1449999999999999E-4</c:v>
                </c:pt>
                <c:pt idx="16387">
                  <c:v>1.227297E-3</c:v>
                </c:pt>
                <c:pt idx="16388">
                  <c:v>-1.062091E-3</c:v>
                </c:pt>
                <c:pt idx="16389">
                  <c:v>-2.4663099999999998E-4</c:v>
                </c:pt>
                <c:pt idx="16390">
                  <c:v>1.6078970000000001E-3</c:v>
                </c:pt>
                <c:pt idx="16391">
                  <c:v>-4.00126E-4</c:v>
                </c:pt>
                <c:pt idx="16392">
                  <c:v>-5.1561599999999999E-4</c:v>
                </c:pt>
                <c:pt idx="16393">
                  <c:v>6.4978300000000002E-4</c:v>
                </c:pt>
                <c:pt idx="16394">
                  <c:v>1.7818900000000001E-4</c:v>
                </c:pt>
                <c:pt idx="16395">
                  <c:v>-1.22216E-4</c:v>
                </c:pt>
                <c:pt idx="16396">
                  <c:v>-1.2721469999999999E-3</c:v>
                </c:pt>
                <c:pt idx="16397">
                  <c:v>8.13907E-4</c:v>
                </c:pt>
                <c:pt idx="16398">
                  <c:v>7.1671500000000004E-4</c:v>
                </c:pt>
                <c:pt idx="16399">
                  <c:v>4.43208E-4</c:v>
                </c:pt>
                <c:pt idx="16400" formatCode="0.00E+00">
                  <c:v>2.12756E-5</c:v>
                </c:pt>
                <c:pt idx="16401">
                  <c:v>-3.3478900000000001E-3</c:v>
                </c:pt>
                <c:pt idx="16402">
                  <c:v>-1.0086310000000001E-3</c:v>
                </c:pt>
                <c:pt idx="16403" formatCode="0.00E+00">
                  <c:v>7.3677399999999994E-5</c:v>
                </c:pt>
                <c:pt idx="16404">
                  <c:v>2.84787E-4</c:v>
                </c:pt>
                <c:pt idx="16405" formatCode="0.00E+00">
                  <c:v>5.2559200000000003E-5</c:v>
                </c:pt>
                <c:pt idx="16406">
                  <c:v>1.287617E-3</c:v>
                </c:pt>
                <c:pt idx="16407">
                  <c:v>-1.403774E-3</c:v>
                </c:pt>
                <c:pt idx="16408">
                  <c:v>-1.393451E-3</c:v>
                </c:pt>
                <c:pt idx="16409">
                  <c:v>-2.2112799999999999E-4</c:v>
                </c:pt>
                <c:pt idx="16410">
                  <c:v>9.6710800000000005E-4</c:v>
                </c:pt>
                <c:pt idx="16411">
                  <c:v>-6.1294500000000005E-4</c:v>
                </c:pt>
                <c:pt idx="16412">
                  <c:v>2.5289599999999998E-3</c:v>
                </c:pt>
                <c:pt idx="16413">
                  <c:v>-2.1196499999999999E-4</c:v>
                </c:pt>
                <c:pt idx="16414">
                  <c:v>-1.1007930000000001E-3</c:v>
                </c:pt>
                <c:pt idx="16415">
                  <c:v>-1.291475E-3</c:v>
                </c:pt>
                <c:pt idx="16416">
                  <c:v>-1.134541E-3</c:v>
                </c:pt>
                <c:pt idx="16417">
                  <c:v>-1.88853E-4</c:v>
                </c:pt>
                <c:pt idx="16418">
                  <c:v>-7.8734400000000004E-4</c:v>
                </c:pt>
                <c:pt idx="16419">
                  <c:v>-4.24888E-4</c:v>
                </c:pt>
                <c:pt idx="16420">
                  <c:v>-1.3643959999999999E-3</c:v>
                </c:pt>
                <c:pt idx="16421">
                  <c:v>-2.1114129999999999E-3</c:v>
                </c:pt>
                <c:pt idx="16422">
                  <c:v>3.8404999999999998E-4</c:v>
                </c:pt>
                <c:pt idx="16423">
                  <c:v>-1.0266260000000001E-3</c:v>
                </c:pt>
                <c:pt idx="16424">
                  <c:v>-1.1835389999999999E-3</c:v>
                </c:pt>
                <c:pt idx="16425" formatCode="0.00E+00">
                  <c:v>5.85592E-5</c:v>
                </c:pt>
                <c:pt idx="16426">
                  <c:v>-3.1722599999999999E-4</c:v>
                </c:pt>
                <c:pt idx="16427">
                  <c:v>2.4336900000000001E-4</c:v>
                </c:pt>
                <c:pt idx="16428">
                  <c:v>-9.5847900000000004E-4</c:v>
                </c:pt>
                <c:pt idx="16429">
                  <c:v>1.6514190000000001E-3</c:v>
                </c:pt>
                <c:pt idx="16430">
                  <c:v>6.00334E-4</c:v>
                </c:pt>
                <c:pt idx="16431">
                  <c:v>-8.2738699999999996E-4</c:v>
                </c:pt>
                <c:pt idx="16432">
                  <c:v>2.6340700000000001E-3</c:v>
                </c:pt>
                <c:pt idx="16433">
                  <c:v>1.1592110000000001E-3</c:v>
                </c:pt>
                <c:pt idx="16434">
                  <c:v>1.049997E-3</c:v>
                </c:pt>
                <c:pt idx="16435">
                  <c:v>1.3445429999999999E-3</c:v>
                </c:pt>
                <c:pt idx="16436">
                  <c:v>-6.9905599999999998E-4</c:v>
                </c:pt>
                <c:pt idx="16437">
                  <c:v>4.8844800000000005E-4</c:v>
                </c:pt>
                <c:pt idx="16438">
                  <c:v>-1.396336E-3</c:v>
                </c:pt>
                <c:pt idx="16439">
                  <c:v>8.4817599999999996E-4</c:v>
                </c:pt>
                <c:pt idx="16440">
                  <c:v>-9.0301200000000002E-4</c:v>
                </c:pt>
                <c:pt idx="16441">
                  <c:v>1.2445609999999999E-3</c:v>
                </c:pt>
                <c:pt idx="16442">
                  <c:v>-7.5452600000000005E-4</c:v>
                </c:pt>
                <c:pt idx="16443">
                  <c:v>-1.00188E-4</c:v>
                </c:pt>
                <c:pt idx="16444">
                  <c:v>-1.2595670000000001E-3</c:v>
                </c:pt>
                <c:pt idx="16445">
                  <c:v>-3.199946E-3</c:v>
                </c:pt>
                <c:pt idx="16446">
                  <c:v>3.0961500000000001E-4</c:v>
                </c:pt>
                <c:pt idx="16447">
                  <c:v>-4.5497799999999998E-4</c:v>
                </c:pt>
                <c:pt idx="16448">
                  <c:v>-7.4236799999999998E-4</c:v>
                </c:pt>
                <c:pt idx="16449">
                  <c:v>-1.089378E-3</c:v>
                </c:pt>
                <c:pt idx="16450">
                  <c:v>5.9444599999999999E-4</c:v>
                </c:pt>
                <c:pt idx="16451">
                  <c:v>-9.9040200000000004E-4</c:v>
                </c:pt>
                <c:pt idx="16452">
                  <c:v>4.3020500000000002E-4</c:v>
                </c:pt>
                <c:pt idx="16453">
                  <c:v>1.7282300000000001E-3</c:v>
                </c:pt>
                <c:pt idx="16454">
                  <c:v>-2.35097E-4</c:v>
                </c:pt>
                <c:pt idx="16455">
                  <c:v>1.7095439999999999E-3</c:v>
                </c:pt>
                <c:pt idx="16456">
                  <c:v>5.1814899999999998E-4</c:v>
                </c:pt>
                <c:pt idx="16457">
                  <c:v>8.9045900000000002E-4</c:v>
                </c:pt>
                <c:pt idx="16458">
                  <c:v>-1.089411E-3</c:v>
                </c:pt>
                <c:pt idx="16459">
                  <c:v>9.4045000000000001E-4</c:v>
                </c:pt>
                <c:pt idx="16460">
                  <c:v>1.327798E-3</c:v>
                </c:pt>
                <c:pt idx="16461">
                  <c:v>2.772297E-3</c:v>
                </c:pt>
                <c:pt idx="16462">
                  <c:v>5.5030699999999999E-4</c:v>
                </c:pt>
                <c:pt idx="16463">
                  <c:v>-1.01936E-3</c:v>
                </c:pt>
                <c:pt idx="16464">
                  <c:v>-8.6330399999999996E-4</c:v>
                </c:pt>
                <c:pt idx="16465">
                  <c:v>4.4643800000000001E-4</c:v>
                </c:pt>
                <c:pt idx="16466">
                  <c:v>1.0703170000000001E-3</c:v>
                </c:pt>
                <c:pt idx="16467">
                  <c:v>1.0290379999999999E-3</c:v>
                </c:pt>
                <c:pt idx="16468">
                  <c:v>-2.5768999999999998E-4</c:v>
                </c:pt>
                <c:pt idx="16469">
                  <c:v>-1.108038E-3</c:v>
                </c:pt>
                <c:pt idx="16470">
                  <c:v>-1.9575800000000001E-4</c:v>
                </c:pt>
                <c:pt idx="16471">
                  <c:v>2.46061E-4</c:v>
                </c:pt>
                <c:pt idx="16472">
                  <c:v>-3.5864000000000002E-4</c:v>
                </c:pt>
                <c:pt idx="16473">
                  <c:v>5.39111E-4</c:v>
                </c:pt>
                <c:pt idx="16474">
                  <c:v>7.4976000000000003E-4</c:v>
                </c:pt>
                <c:pt idx="16475">
                  <c:v>3.50286E-4</c:v>
                </c:pt>
                <c:pt idx="16476">
                  <c:v>1.7540500000000001E-4</c:v>
                </c:pt>
                <c:pt idx="16477">
                  <c:v>1.5061860000000001E-3</c:v>
                </c:pt>
                <c:pt idx="16478">
                  <c:v>-1.256966E-3</c:v>
                </c:pt>
                <c:pt idx="16479">
                  <c:v>-1.0649520000000001E-3</c:v>
                </c:pt>
                <c:pt idx="16480" formatCode="0.00E+00">
                  <c:v>6.2961100000000003E-5</c:v>
                </c:pt>
                <c:pt idx="16481">
                  <c:v>8.2489200000000003E-4</c:v>
                </c:pt>
                <c:pt idx="16482">
                  <c:v>3.4585900000000001E-4</c:v>
                </c:pt>
                <c:pt idx="16483">
                  <c:v>-2.3212969999999999E-3</c:v>
                </c:pt>
                <c:pt idx="16484">
                  <c:v>-2.9313210000000002E-3</c:v>
                </c:pt>
                <c:pt idx="16485">
                  <c:v>-2.227181E-3</c:v>
                </c:pt>
                <c:pt idx="16486" formatCode="0.00E+00">
                  <c:v>-5.0237400000000001E-5</c:v>
                </c:pt>
                <c:pt idx="16487" formatCode="0.00E+00">
                  <c:v>-7.6070399999999996E-5</c:v>
                </c:pt>
                <c:pt idx="16488">
                  <c:v>-4.49001E-3</c:v>
                </c:pt>
                <c:pt idx="16489">
                  <c:v>-1.07131E-3</c:v>
                </c:pt>
                <c:pt idx="16490">
                  <c:v>2.019294E-3</c:v>
                </c:pt>
                <c:pt idx="16491">
                  <c:v>-1.618584E-3</c:v>
                </c:pt>
                <c:pt idx="16492">
                  <c:v>1.69885E-3</c:v>
                </c:pt>
                <c:pt idx="16493">
                  <c:v>-3.00119E-4</c:v>
                </c:pt>
                <c:pt idx="16494">
                  <c:v>-9.7046000000000003E-4</c:v>
                </c:pt>
                <c:pt idx="16495">
                  <c:v>-2.0213800000000001E-4</c:v>
                </c:pt>
                <c:pt idx="16496">
                  <c:v>-1.078339E-3</c:v>
                </c:pt>
                <c:pt idx="16497">
                  <c:v>-1.5806119999999999E-3</c:v>
                </c:pt>
                <c:pt idx="16498">
                  <c:v>-7.1798700000000001E-4</c:v>
                </c:pt>
                <c:pt idx="16499">
                  <c:v>1.46181E-3</c:v>
                </c:pt>
                <c:pt idx="16500">
                  <c:v>5.7553900000000002E-4</c:v>
                </c:pt>
                <c:pt idx="16501">
                  <c:v>-9.8613900000000003E-4</c:v>
                </c:pt>
                <c:pt idx="16502">
                  <c:v>-2.9081810000000001E-3</c:v>
                </c:pt>
                <c:pt idx="16503">
                  <c:v>9.4434800000000002E-4</c:v>
                </c:pt>
                <c:pt idx="16504">
                  <c:v>1.9685570000000001E-3</c:v>
                </c:pt>
                <c:pt idx="16505">
                  <c:v>-1.0192440000000001E-3</c:v>
                </c:pt>
                <c:pt idx="16506">
                  <c:v>1.4464499999999999E-4</c:v>
                </c:pt>
                <c:pt idx="16507">
                  <c:v>2.4504600000000001E-4</c:v>
                </c:pt>
                <c:pt idx="16508">
                  <c:v>-5.9982199999999996E-4</c:v>
                </c:pt>
                <c:pt idx="16509">
                  <c:v>-1.2861179999999999E-3</c:v>
                </c:pt>
                <c:pt idx="16510">
                  <c:v>-1.4470310000000001E-3</c:v>
                </c:pt>
                <c:pt idx="16511">
                  <c:v>2.0904449999999998E-3</c:v>
                </c:pt>
                <c:pt idx="16512">
                  <c:v>3.4765300000000001E-4</c:v>
                </c:pt>
                <c:pt idx="16513">
                  <c:v>1.742883E-3</c:v>
                </c:pt>
                <c:pt idx="16514">
                  <c:v>-3.2721900000000001E-4</c:v>
                </c:pt>
                <c:pt idx="16515">
                  <c:v>1.55963E-3</c:v>
                </c:pt>
                <c:pt idx="16516">
                  <c:v>-8.0502299999999998E-4</c:v>
                </c:pt>
                <c:pt idx="16517">
                  <c:v>4.4879400000000003E-4</c:v>
                </c:pt>
                <c:pt idx="16518">
                  <c:v>-1.2895459999999999E-3</c:v>
                </c:pt>
                <c:pt idx="16519">
                  <c:v>8.2606900000000002E-4</c:v>
                </c:pt>
                <c:pt idx="16520">
                  <c:v>-1.818949E-3</c:v>
                </c:pt>
                <c:pt idx="16521">
                  <c:v>-1.1022930000000001E-3</c:v>
                </c:pt>
                <c:pt idx="16522">
                  <c:v>-1.1496659999999999E-3</c:v>
                </c:pt>
                <c:pt idx="16523">
                  <c:v>-9.9307200000000001E-4</c:v>
                </c:pt>
                <c:pt idx="16524">
                  <c:v>2.8364500000000001E-4</c:v>
                </c:pt>
                <c:pt idx="16525">
                  <c:v>-2.1596500000000001E-4</c:v>
                </c:pt>
                <c:pt idx="16526">
                  <c:v>1.2925180000000001E-3</c:v>
                </c:pt>
                <c:pt idx="16527">
                  <c:v>-5.6210799999999997E-4</c:v>
                </c:pt>
                <c:pt idx="16528">
                  <c:v>3.3698799999999998E-4</c:v>
                </c:pt>
                <c:pt idx="16529">
                  <c:v>1.613441E-3</c:v>
                </c:pt>
                <c:pt idx="16530">
                  <c:v>1.8185400000000001E-4</c:v>
                </c:pt>
                <c:pt idx="16531">
                  <c:v>3.96239E-4</c:v>
                </c:pt>
                <c:pt idx="16532">
                  <c:v>-1.794857E-3</c:v>
                </c:pt>
                <c:pt idx="16533" formatCode="0.00E+00">
                  <c:v>-5.6344999999999997E-5</c:v>
                </c:pt>
                <c:pt idx="16534" formatCode="0.00E+00">
                  <c:v>7.1693199999999998E-6</c:v>
                </c:pt>
                <c:pt idx="16535">
                  <c:v>1.1997329999999999E-3</c:v>
                </c:pt>
                <c:pt idx="16536">
                  <c:v>-6.3244799999999997E-4</c:v>
                </c:pt>
                <c:pt idx="16537">
                  <c:v>-7.4003899999999995E-4</c:v>
                </c:pt>
                <c:pt idx="16538">
                  <c:v>-3.49377E-4</c:v>
                </c:pt>
                <c:pt idx="16539">
                  <c:v>-9.5418100000000002E-4</c:v>
                </c:pt>
                <c:pt idx="16540">
                  <c:v>-1.19943E-3</c:v>
                </c:pt>
                <c:pt idx="16541">
                  <c:v>3.6927959999999999E-3</c:v>
                </c:pt>
                <c:pt idx="16542">
                  <c:v>-1.485049E-3</c:v>
                </c:pt>
                <c:pt idx="16543" formatCode="0.00E+00">
                  <c:v>4.8931199999999997E-5</c:v>
                </c:pt>
                <c:pt idx="16544">
                  <c:v>3.3090379999999998E-3</c:v>
                </c:pt>
                <c:pt idx="16545">
                  <c:v>-3.5099860000000001E-3</c:v>
                </c:pt>
                <c:pt idx="16546">
                  <c:v>1.2219729999999999E-3</c:v>
                </c:pt>
                <c:pt idx="16547">
                  <c:v>5.4925899999999997E-4</c:v>
                </c:pt>
                <c:pt idx="16548">
                  <c:v>5.8369599999999998E-4</c:v>
                </c:pt>
                <c:pt idx="16549">
                  <c:v>-1.1857079999999999E-3</c:v>
                </c:pt>
                <c:pt idx="16550">
                  <c:v>5.6609E-4</c:v>
                </c:pt>
                <c:pt idx="16551">
                  <c:v>-1.4869410000000001E-3</c:v>
                </c:pt>
                <c:pt idx="16552">
                  <c:v>-2.461693E-3</c:v>
                </c:pt>
                <c:pt idx="16553">
                  <c:v>-1.545565E-3</c:v>
                </c:pt>
                <c:pt idx="16554">
                  <c:v>-9.1151100000000005E-4</c:v>
                </c:pt>
                <c:pt idx="16555">
                  <c:v>-1.9605299999999998E-3</c:v>
                </c:pt>
                <c:pt idx="16556">
                  <c:v>-1.477201E-3</c:v>
                </c:pt>
                <c:pt idx="16557">
                  <c:v>-7.65072E-4</c:v>
                </c:pt>
                <c:pt idx="16558">
                  <c:v>1.256823E-3</c:v>
                </c:pt>
                <c:pt idx="16559">
                  <c:v>-2.2043200000000001E-4</c:v>
                </c:pt>
                <c:pt idx="16560">
                  <c:v>-9.4981099999999995E-4</c:v>
                </c:pt>
                <c:pt idx="16561">
                  <c:v>-2.2550270000000002E-3</c:v>
                </c:pt>
                <c:pt idx="16562">
                  <c:v>-1.178583E-3</c:v>
                </c:pt>
                <c:pt idx="16563" formatCode="0.00E+00">
                  <c:v>6.2580199999999998E-6</c:v>
                </c:pt>
                <c:pt idx="16564" formatCode="0.00E+00">
                  <c:v>6.0629099999999999E-5</c:v>
                </c:pt>
                <c:pt idx="16565">
                  <c:v>2.4545200000000001E-4</c:v>
                </c:pt>
                <c:pt idx="16566">
                  <c:v>-2.3532699999999999E-4</c:v>
                </c:pt>
                <c:pt idx="16567">
                  <c:v>-1.4690999999999999E-4</c:v>
                </c:pt>
                <c:pt idx="16568">
                  <c:v>-2.0146780000000002E-3</c:v>
                </c:pt>
                <c:pt idx="16569">
                  <c:v>1.520934E-3</c:v>
                </c:pt>
                <c:pt idx="16570">
                  <c:v>6.02207E-4</c:v>
                </c:pt>
                <c:pt idx="16571">
                  <c:v>1.1050120000000001E-3</c:v>
                </c:pt>
                <c:pt idx="16572">
                  <c:v>-2.2924830000000001E-3</c:v>
                </c:pt>
                <c:pt idx="16573" formatCode="0.00E+00">
                  <c:v>-7.3271300000000004E-5</c:v>
                </c:pt>
                <c:pt idx="16574">
                  <c:v>1.0270570000000001E-3</c:v>
                </c:pt>
                <c:pt idx="16575">
                  <c:v>3.0009920000000001E-3</c:v>
                </c:pt>
                <c:pt idx="16576">
                  <c:v>3.7634799999999998E-4</c:v>
                </c:pt>
                <c:pt idx="16577">
                  <c:v>7.3640700000000001E-4</c:v>
                </c:pt>
                <c:pt idx="16578" formatCode="0.00E+00">
                  <c:v>-4.1504900000000003E-5</c:v>
                </c:pt>
                <c:pt idx="16579">
                  <c:v>-4.1860900000000002E-4</c:v>
                </c:pt>
                <c:pt idx="16580">
                  <c:v>-9.9126100000000001E-4</c:v>
                </c:pt>
                <c:pt idx="16581">
                  <c:v>-1.5076799999999999E-4</c:v>
                </c:pt>
                <c:pt idx="16582">
                  <c:v>-6.9669000000000003E-4</c:v>
                </c:pt>
                <c:pt idx="16583">
                  <c:v>7.6804800000000002E-4</c:v>
                </c:pt>
                <c:pt idx="16584">
                  <c:v>-3.0696100000000002E-4</c:v>
                </c:pt>
                <c:pt idx="16585">
                  <c:v>-8.1562500000000005E-4</c:v>
                </c:pt>
                <c:pt idx="16586">
                  <c:v>-9.9608199999999991E-4</c:v>
                </c:pt>
                <c:pt idx="16587">
                  <c:v>-2.3146130000000001E-3</c:v>
                </c:pt>
                <c:pt idx="16588">
                  <c:v>9.4661699999999997E-4</c:v>
                </c:pt>
                <c:pt idx="16589">
                  <c:v>-1.4795229999999999E-3</c:v>
                </c:pt>
                <c:pt idx="16590">
                  <c:v>4.89175E-4</c:v>
                </c:pt>
                <c:pt idx="16591">
                  <c:v>-7.7183099999999995E-4</c:v>
                </c:pt>
                <c:pt idx="16592">
                  <c:v>-2.7211999999999999E-4</c:v>
                </c:pt>
                <c:pt idx="16593">
                  <c:v>-1.149632E-3</c:v>
                </c:pt>
                <c:pt idx="16594">
                  <c:v>-1.61133E-3</c:v>
                </c:pt>
                <c:pt idx="16595">
                  <c:v>-3.8917940000000001E-3</c:v>
                </c:pt>
                <c:pt idx="16596">
                  <c:v>-1.8147269999999999E-3</c:v>
                </c:pt>
                <c:pt idx="16597">
                  <c:v>-6.5438699999999998E-4</c:v>
                </c:pt>
                <c:pt idx="16598">
                  <c:v>1.4870840000000001E-3</c:v>
                </c:pt>
                <c:pt idx="16599">
                  <c:v>-1.2658249999999999E-3</c:v>
                </c:pt>
                <c:pt idx="16600">
                  <c:v>8.2272499999999995E-4</c:v>
                </c:pt>
                <c:pt idx="16601">
                  <c:v>1.886125E-3</c:v>
                </c:pt>
                <c:pt idx="16602">
                  <c:v>-4.6270099999999999E-4</c:v>
                </c:pt>
                <c:pt idx="16603">
                  <c:v>-1.276031E-3</c:v>
                </c:pt>
                <c:pt idx="16604">
                  <c:v>7.9829499999999997E-4</c:v>
                </c:pt>
                <c:pt idx="16605">
                  <c:v>1.2078699999999999E-4</c:v>
                </c:pt>
                <c:pt idx="16606">
                  <c:v>1.048691E-3</c:v>
                </c:pt>
                <c:pt idx="16607">
                  <c:v>7.4136199999999997E-4</c:v>
                </c:pt>
                <c:pt idx="16608">
                  <c:v>1.4644180000000001E-3</c:v>
                </c:pt>
                <c:pt idx="16609">
                  <c:v>3.2111850000000001E-3</c:v>
                </c:pt>
                <c:pt idx="16610">
                  <c:v>2.6604299999999999E-4</c:v>
                </c:pt>
                <c:pt idx="16611">
                  <c:v>5.58991E-4</c:v>
                </c:pt>
                <c:pt idx="16612">
                  <c:v>2.6387110000000002E-3</c:v>
                </c:pt>
                <c:pt idx="16613">
                  <c:v>1.046674E-3</c:v>
                </c:pt>
                <c:pt idx="16614">
                  <c:v>-1.0543670000000001E-3</c:v>
                </c:pt>
                <c:pt idx="16615">
                  <c:v>1.23017E-4</c:v>
                </c:pt>
                <c:pt idx="16616">
                  <c:v>9.3356799999999996E-4</c:v>
                </c:pt>
                <c:pt idx="16617">
                  <c:v>6.4168500000000002E-4</c:v>
                </c:pt>
                <c:pt idx="16618">
                  <c:v>3.23944E-4</c:v>
                </c:pt>
                <c:pt idx="16619">
                  <c:v>-1.159703E-3</c:v>
                </c:pt>
                <c:pt idx="16620">
                  <c:v>4.2743700000000002E-4</c:v>
                </c:pt>
                <c:pt idx="16621">
                  <c:v>-1.7997639999999999E-3</c:v>
                </c:pt>
                <c:pt idx="16622">
                  <c:v>4.80326E-4</c:v>
                </c:pt>
                <c:pt idx="16623">
                  <c:v>-6.2355400000000001E-4</c:v>
                </c:pt>
                <c:pt idx="16624">
                  <c:v>-2.140224E-3</c:v>
                </c:pt>
                <c:pt idx="16625">
                  <c:v>1.190857E-3</c:v>
                </c:pt>
                <c:pt idx="16626">
                  <c:v>-1.5662409999999999E-3</c:v>
                </c:pt>
                <c:pt idx="16627">
                  <c:v>-2.399277E-3</c:v>
                </c:pt>
                <c:pt idx="16628">
                  <c:v>-2.3297069999999999E-3</c:v>
                </c:pt>
                <c:pt idx="16629">
                  <c:v>-8.4179899999999995E-4</c:v>
                </c:pt>
                <c:pt idx="16630">
                  <c:v>-2.2502199999999998E-3</c:v>
                </c:pt>
                <c:pt idx="16631">
                  <c:v>-1.64699E-4</c:v>
                </c:pt>
                <c:pt idx="16632">
                  <c:v>-1.3016150000000001E-3</c:v>
                </c:pt>
                <c:pt idx="16633">
                  <c:v>-1.2374319999999999E-3</c:v>
                </c:pt>
                <c:pt idx="16634">
                  <c:v>-1.92478E-4</c:v>
                </c:pt>
                <c:pt idx="16635">
                  <c:v>-1.06192E-4</c:v>
                </c:pt>
                <c:pt idx="16636">
                  <c:v>1.515859E-3</c:v>
                </c:pt>
                <c:pt idx="16637">
                  <c:v>1.3044039999999999E-3</c:v>
                </c:pt>
                <c:pt idx="16638">
                  <c:v>-1.101026E-3</c:v>
                </c:pt>
                <c:pt idx="16639">
                  <c:v>-3.6070609999999999E-3</c:v>
                </c:pt>
                <c:pt idx="16640">
                  <c:v>2.0254299999999999E-4</c:v>
                </c:pt>
                <c:pt idx="16641">
                  <c:v>-3.4100800000000001E-4</c:v>
                </c:pt>
                <c:pt idx="16642" formatCode="0.00E+00">
                  <c:v>6.2044200000000005E-5</c:v>
                </c:pt>
                <c:pt idx="16643">
                  <c:v>2.4855210000000001E-3</c:v>
                </c:pt>
                <c:pt idx="16644">
                  <c:v>2.6221799999999999E-4</c:v>
                </c:pt>
                <c:pt idx="16645">
                  <c:v>1.7253590000000001E-3</c:v>
                </c:pt>
                <c:pt idx="16646">
                  <c:v>6.6961600000000005E-4</c:v>
                </c:pt>
                <c:pt idx="16647">
                  <c:v>2.99437E-4</c:v>
                </c:pt>
                <c:pt idx="16648">
                  <c:v>3.24581E-4</c:v>
                </c:pt>
                <c:pt idx="16649">
                  <c:v>6.2418700000000001E-4</c:v>
                </c:pt>
                <c:pt idx="16650">
                  <c:v>1.5718799999999999E-3</c:v>
                </c:pt>
                <c:pt idx="16651">
                  <c:v>6.4030599999999999E-4</c:v>
                </c:pt>
                <c:pt idx="16652">
                  <c:v>-2.9125700000000001E-4</c:v>
                </c:pt>
                <c:pt idx="16653">
                  <c:v>-1.1884759999999999E-3</c:v>
                </c:pt>
                <c:pt idx="16654">
                  <c:v>5.0400599999999999E-4</c:v>
                </c:pt>
                <c:pt idx="16655">
                  <c:v>-7.8416499999999997E-4</c:v>
                </c:pt>
                <c:pt idx="16656">
                  <c:v>1.2489879999999999E-3</c:v>
                </c:pt>
                <c:pt idx="16657">
                  <c:v>1.371227E-3</c:v>
                </c:pt>
                <c:pt idx="16658">
                  <c:v>-1.430413E-3</c:v>
                </c:pt>
                <c:pt idx="16659">
                  <c:v>1.0604410000000001E-3</c:v>
                </c:pt>
                <c:pt idx="16660">
                  <c:v>-2.3697050000000002E-3</c:v>
                </c:pt>
                <c:pt idx="16661">
                  <c:v>-4.1574400000000001E-4</c:v>
                </c:pt>
                <c:pt idx="16662">
                  <c:v>-1.3239689999999999E-3</c:v>
                </c:pt>
                <c:pt idx="16663">
                  <c:v>-1.9346319999999999E-3</c:v>
                </c:pt>
                <c:pt idx="16664">
                  <c:v>-5.46562E-4</c:v>
                </c:pt>
                <c:pt idx="16665">
                  <c:v>-2.4059810000000002E-3</c:v>
                </c:pt>
                <c:pt idx="16666">
                  <c:v>-1.420377E-3</c:v>
                </c:pt>
                <c:pt idx="16667">
                  <c:v>3.72996E-4</c:v>
                </c:pt>
                <c:pt idx="16668">
                  <c:v>1.7161699999999999E-3</c:v>
                </c:pt>
                <c:pt idx="16669">
                  <c:v>-8.8707E-4</c:v>
                </c:pt>
                <c:pt idx="16670">
                  <c:v>-1.4794249999999999E-3</c:v>
                </c:pt>
                <c:pt idx="16671">
                  <c:v>-2.8522840000000001E-3</c:v>
                </c:pt>
                <c:pt idx="16672">
                  <c:v>-2.5960499999999999E-4</c:v>
                </c:pt>
                <c:pt idx="16673">
                  <c:v>-1.0961040000000001E-3</c:v>
                </c:pt>
                <c:pt idx="16674">
                  <c:v>-7.1379400000000002E-4</c:v>
                </c:pt>
                <c:pt idx="16675">
                  <c:v>-1.204349E-3</c:v>
                </c:pt>
                <c:pt idx="16676">
                  <c:v>-1.439598E-3</c:v>
                </c:pt>
                <c:pt idx="16677">
                  <c:v>-6.1827900000000001E-4</c:v>
                </c:pt>
                <c:pt idx="16678">
                  <c:v>4.5848200000000002E-4</c:v>
                </c:pt>
                <c:pt idx="16679">
                  <c:v>-1.13299E-4</c:v>
                </c:pt>
                <c:pt idx="16680">
                  <c:v>7.3898699999999998E-4</c:v>
                </c:pt>
                <c:pt idx="16681" formatCode="0.00E+00">
                  <c:v>-2.9068400000000001E-5</c:v>
                </c:pt>
                <c:pt idx="16682">
                  <c:v>1.7224409999999999E-3</c:v>
                </c:pt>
                <c:pt idx="16683">
                  <c:v>-1.1183530000000001E-3</c:v>
                </c:pt>
                <c:pt idx="16684">
                  <c:v>2.2381050000000002E-3</c:v>
                </c:pt>
                <c:pt idx="16685">
                  <c:v>1.5520740000000001E-3</c:v>
                </c:pt>
                <c:pt idx="16686">
                  <c:v>1.4106839999999999E-3</c:v>
                </c:pt>
                <c:pt idx="16687">
                  <c:v>1.469539E-3</c:v>
                </c:pt>
                <c:pt idx="16688">
                  <c:v>7.6086700000000003E-4</c:v>
                </c:pt>
                <c:pt idx="16689">
                  <c:v>-3.5635739999999999E-3</c:v>
                </c:pt>
                <c:pt idx="16690">
                  <c:v>-9.99668E-4</c:v>
                </c:pt>
                <c:pt idx="16691">
                  <c:v>-2.3773699999999999E-4</c:v>
                </c:pt>
                <c:pt idx="16692">
                  <c:v>1.2048399999999999E-4</c:v>
                </c:pt>
                <c:pt idx="16693">
                  <c:v>-1.6473219999999999E-3</c:v>
                </c:pt>
                <c:pt idx="16694">
                  <c:v>-2.5301099999999998E-4</c:v>
                </c:pt>
                <c:pt idx="16695">
                  <c:v>1.4207849999999999E-3</c:v>
                </c:pt>
                <c:pt idx="16696" formatCode="0.00E+00">
                  <c:v>8.6891000000000005E-5</c:v>
                </c:pt>
                <c:pt idx="16697">
                  <c:v>-2.2340540000000001E-3</c:v>
                </c:pt>
                <c:pt idx="16698">
                  <c:v>-7.2968900000000005E-4</c:v>
                </c:pt>
                <c:pt idx="16699">
                  <c:v>-9.2676300000000004E-4</c:v>
                </c:pt>
                <c:pt idx="16700">
                  <c:v>-1.054522E-3</c:v>
                </c:pt>
                <c:pt idx="16701">
                  <c:v>-2.012195E-3</c:v>
                </c:pt>
                <c:pt idx="16702">
                  <c:v>-7.3835800000000005E-4</c:v>
                </c:pt>
                <c:pt idx="16703">
                  <c:v>-1.0315719999999999E-3</c:v>
                </c:pt>
                <c:pt idx="16704">
                  <c:v>-4.6341500000000001E-4</c:v>
                </c:pt>
                <c:pt idx="16705">
                  <c:v>-3.65411E-4</c:v>
                </c:pt>
                <c:pt idx="16706">
                  <c:v>-1.8411359999999999E-3</c:v>
                </c:pt>
                <c:pt idx="16707">
                  <c:v>5.3067499999999998E-4</c:v>
                </c:pt>
                <c:pt idx="16708">
                  <c:v>5.7651899999999995E-4</c:v>
                </c:pt>
                <c:pt idx="16709">
                  <c:v>-9.9847499999999997E-4</c:v>
                </c:pt>
                <c:pt idx="16710">
                  <c:v>6.1784999999999997E-4</c:v>
                </c:pt>
                <c:pt idx="16711">
                  <c:v>-2.4863300000000001E-3</c:v>
                </c:pt>
                <c:pt idx="16712">
                  <c:v>8.5338999999999999E-4</c:v>
                </c:pt>
                <c:pt idx="16713">
                  <c:v>2.4733910000000001E-3</c:v>
                </c:pt>
                <c:pt idx="16714">
                  <c:v>-1.67298E-4</c:v>
                </c:pt>
                <c:pt idx="16715">
                  <c:v>3.844222E-3</c:v>
                </c:pt>
                <c:pt idx="16716">
                  <c:v>2.6742290000000002E-3</c:v>
                </c:pt>
                <c:pt idx="16717">
                  <c:v>6.7526100000000003E-4</c:v>
                </c:pt>
                <c:pt idx="16718">
                  <c:v>1.498816E-3</c:v>
                </c:pt>
                <c:pt idx="16719">
                  <c:v>1.2117269999999999E-3</c:v>
                </c:pt>
                <c:pt idx="16720">
                  <c:v>-5.7643899999999999E-4</c:v>
                </c:pt>
                <c:pt idx="16721">
                  <c:v>1.5727320000000001E-3</c:v>
                </c:pt>
                <c:pt idx="16722">
                  <c:v>-2.7300290000000001E-3</c:v>
                </c:pt>
                <c:pt idx="16723">
                  <c:v>-3.573985E-3</c:v>
                </c:pt>
                <c:pt idx="16724">
                  <c:v>-6.5566210000000003E-3</c:v>
                </c:pt>
                <c:pt idx="16725">
                  <c:v>-7.8522490000000004E-3</c:v>
                </c:pt>
                <c:pt idx="16726">
                  <c:v>-5.3058660000000002E-3</c:v>
                </c:pt>
                <c:pt idx="16727">
                  <c:v>-4.2379389999999996E-3</c:v>
                </c:pt>
                <c:pt idx="16728">
                  <c:v>1.716604E-3</c:v>
                </c:pt>
                <c:pt idx="16729">
                  <c:v>5.2590500000000001E-4</c:v>
                </c:pt>
                <c:pt idx="16730">
                  <c:v>-1.400199E-3</c:v>
                </c:pt>
                <c:pt idx="16731">
                  <c:v>3.5136199999999997E-4</c:v>
                </c:pt>
                <c:pt idx="16732">
                  <c:v>6.0870599999999998E-4</c:v>
                </c:pt>
                <c:pt idx="16733">
                  <c:v>1.439346E-3</c:v>
                </c:pt>
                <c:pt idx="16734" formatCode="0.00E+00">
                  <c:v>-5.9911999999999998E-5</c:v>
                </c:pt>
                <c:pt idx="16735">
                  <c:v>2.9209639999999999E-3</c:v>
                </c:pt>
                <c:pt idx="16736">
                  <c:v>2.6935449999999999E-3</c:v>
                </c:pt>
                <c:pt idx="16737">
                  <c:v>-3.8959599999999997E-4</c:v>
                </c:pt>
                <c:pt idx="16738">
                  <c:v>-2.4092499999999999E-4</c:v>
                </c:pt>
                <c:pt idx="16739">
                  <c:v>-2.6960930000000001E-3</c:v>
                </c:pt>
                <c:pt idx="16740">
                  <c:v>1.5064200000000001E-4</c:v>
                </c:pt>
                <c:pt idx="16741">
                  <c:v>-1.2243480000000001E-3</c:v>
                </c:pt>
                <c:pt idx="16742">
                  <c:v>7.29548E-4</c:v>
                </c:pt>
                <c:pt idx="16743">
                  <c:v>-1.620692E-3</c:v>
                </c:pt>
                <c:pt idx="16744">
                  <c:v>-1.535221E-3</c:v>
                </c:pt>
                <c:pt idx="16745">
                  <c:v>-8.37739E-4</c:v>
                </c:pt>
                <c:pt idx="16746">
                  <c:v>-2.1840340000000001E-3</c:v>
                </c:pt>
                <c:pt idx="16747">
                  <c:v>-1.5328919999999999E-3</c:v>
                </c:pt>
                <c:pt idx="16748">
                  <c:v>-9.9397500000000002E-4</c:v>
                </c:pt>
                <c:pt idx="16749">
                  <c:v>-2.059239E-3</c:v>
                </c:pt>
                <c:pt idx="16750">
                  <c:v>-2.7147450000000002E-3</c:v>
                </c:pt>
                <c:pt idx="16751">
                  <c:v>-2.1152670000000001E-3</c:v>
                </c:pt>
                <c:pt idx="16752">
                  <c:v>-2.308236E-3</c:v>
                </c:pt>
                <c:pt idx="16753">
                  <c:v>7.62655E-4</c:v>
                </c:pt>
                <c:pt idx="16754">
                  <c:v>8.1849699999999995E-4</c:v>
                </c:pt>
                <c:pt idx="16755">
                  <c:v>4.7128379999999996E-3</c:v>
                </c:pt>
                <c:pt idx="16756">
                  <c:v>1.657019E-3</c:v>
                </c:pt>
                <c:pt idx="16757">
                  <c:v>2.8224180000000001E-3</c:v>
                </c:pt>
                <c:pt idx="16758">
                  <c:v>4.8370990000000001E-3</c:v>
                </c:pt>
                <c:pt idx="16759">
                  <c:v>3.0668959999999999E-3</c:v>
                </c:pt>
                <c:pt idx="16760">
                  <c:v>7.8031499999999996E-4</c:v>
                </c:pt>
                <c:pt idx="16761">
                  <c:v>1.494043E-3</c:v>
                </c:pt>
                <c:pt idx="16762">
                  <c:v>1.788771E-3</c:v>
                </c:pt>
                <c:pt idx="16763">
                  <c:v>-1.200361E-3</c:v>
                </c:pt>
                <c:pt idx="16764">
                  <c:v>-2.6771719999999998E-3</c:v>
                </c:pt>
                <c:pt idx="16765">
                  <c:v>-4.0532270000000004E-3</c:v>
                </c:pt>
                <c:pt idx="16766">
                  <c:v>-1.0409397000000001E-2</c:v>
                </c:pt>
                <c:pt idx="16767">
                  <c:v>-1.3691210000000001E-2</c:v>
                </c:pt>
                <c:pt idx="16768">
                  <c:v>-1.2367675E-2</c:v>
                </c:pt>
                <c:pt idx="16769">
                  <c:v>-3.1550010000000002E-3</c:v>
                </c:pt>
                <c:pt idx="16770" formatCode="0.00E+00">
                  <c:v>6.5348100000000005E-5</c:v>
                </c:pt>
                <c:pt idx="16771">
                  <c:v>2.5567350000000001E-3</c:v>
                </c:pt>
                <c:pt idx="16772">
                  <c:v>5.6896000000000004E-3</c:v>
                </c:pt>
                <c:pt idx="16773">
                  <c:v>7.1593990000000003E-3</c:v>
                </c:pt>
                <c:pt idx="16774">
                  <c:v>4.0510069999999997E-3</c:v>
                </c:pt>
                <c:pt idx="16775">
                  <c:v>5.3350399999999997E-4</c:v>
                </c:pt>
                <c:pt idx="16776">
                  <c:v>9.8088800000000007E-4</c:v>
                </c:pt>
                <c:pt idx="16777">
                  <c:v>2.5476259999999999E-3</c:v>
                </c:pt>
                <c:pt idx="16778">
                  <c:v>-1.9066140000000001E-3</c:v>
                </c:pt>
                <c:pt idx="16779">
                  <c:v>-2.4533500000000001E-4</c:v>
                </c:pt>
                <c:pt idx="16780">
                  <c:v>-8.9181099999999995E-4</c:v>
                </c:pt>
                <c:pt idx="16781">
                  <c:v>-1.7165920000000001E-3</c:v>
                </c:pt>
                <c:pt idx="16782">
                  <c:v>-3.3457510000000001E-3</c:v>
                </c:pt>
                <c:pt idx="16783">
                  <c:v>-6.95373E-4</c:v>
                </c:pt>
                <c:pt idx="16784">
                  <c:v>-3.188752E-3</c:v>
                </c:pt>
                <c:pt idx="16785">
                  <c:v>1.7109199999999999E-4</c:v>
                </c:pt>
                <c:pt idx="16786">
                  <c:v>-4.0477220000000001E-3</c:v>
                </c:pt>
                <c:pt idx="16787">
                  <c:v>-8.0585599999999998E-4</c:v>
                </c:pt>
                <c:pt idx="16788">
                  <c:v>-3.9645300000000001E-4</c:v>
                </c:pt>
                <c:pt idx="16789">
                  <c:v>1.5298110000000001E-3</c:v>
                </c:pt>
                <c:pt idx="16790">
                  <c:v>3.8579899999999998E-4</c:v>
                </c:pt>
                <c:pt idx="16791">
                  <c:v>1.032947E-3</c:v>
                </c:pt>
                <c:pt idx="16792">
                  <c:v>1.582726E-3</c:v>
                </c:pt>
                <c:pt idx="16793">
                  <c:v>3.59501E-3</c:v>
                </c:pt>
                <c:pt idx="16794">
                  <c:v>4.3502740000000003E-3</c:v>
                </c:pt>
                <c:pt idx="16795">
                  <c:v>3.085272E-3</c:v>
                </c:pt>
                <c:pt idx="16796">
                  <c:v>9.2662699999999996E-4</c:v>
                </c:pt>
                <c:pt idx="16797">
                  <c:v>3.3088240000000001E-3</c:v>
                </c:pt>
                <c:pt idx="16798">
                  <c:v>2.0998100000000001E-3</c:v>
                </c:pt>
                <c:pt idx="16799">
                  <c:v>8.9446299999999996E-4</c:v>
                </c:pt>
                <c:pt idx="16800">
                  <c:v>4.6122000000000003E-3</c:v>
                </c:pt>
                <c:pt idx="16801">
                  <c:v>3.131216E-3</c:v>
                </c:pt>
                <c:pt idx="16802">
                  <c:v>1.82241E-3</c:v>
                </c:pt>
                <c:pt idx="16803">
                  <c:v>4.0173880000000002E-3</c:v>
                </c:pt>
                <c:pt idx="16804">
                  <c:v>2.2609549999999998E-3</c:v>
                </c:pt>
                <c:pt idx="16805">
                  <c:v>4.0055910000000002E-3</c:v>
                </c:pt>
                <c:pt idx="16806">
                  <c:v>1.31569E-4</c:v>
                </c:pt>
                <c:pt idx="16807">
                  <c:v>1.911893E-3</c:v>
                </c:pt>
                <c:pt idx="16808">
                  <c:v>1.557995E-3</c:v>
                </c:pt>
                <c:pt idx="16809">
                  <c:v>4.9194369999999996E-3</c:v>
                </c:pt>
                <c:pt idx="16810">
                  <c:v>1.9964679999999999E-3</c:v>
                </c:pt>
                <c:pt idx="16811">
                  <c:v>2.533628E-3</c:v>
                </c:pt>
                <c:pt idx="16812">
                  <c:v>2.3023840000000002E-3</c:v>
                </c:pt>
                <c:pt idx="16813">
                  <c:v>2.8571199999999999E-3</c:v>
                </c:pt>
                <c:pt idx="16814">
                  <c:v>2.7822139999999999E-3</c:v>
                </c:pt>
                <c:pt idx="16815">
                  <c:v>2.785942E-3</c:v>
                </c:pt>
                <c:pt idx="16816">
                  <c:v>4.783275E-3</c:v>
                </c:pt>
                <c:pt idx="16817" formatCode="0.00E+00">
                  <c:v>-1.9203900000000001E-5</c:v>
                </c:pt>
                <c:pt idx="16818">
                  <c:v>-1.5324499999999999E-4</c:v>
                </c:pt>
                <c:pt idx="16819">
                  <c:v>1.188988E-3</c:v>
                </c:pt>
                <c:pt idx="16820">
                  <c:v>-1.136151E-3</c:v>
                </c:pt>
                <c:pt idx="16821">
                  <c:v>-2.228313E-3</c:v>
                </c:pt>
                <c:pt idx="16822">
                  <c:v>3.0550999999999999E-4</c:v>
                </c:pt>
                <c:pt idx="16823">
                  <c:v>6.0698000000000002E-4</c:v>
                </c:pt>
                <c:pt idx="16824">
                  <c:v>1.01384E-4</c:v>
                </c:pt>
                <c:pt idx="16825">
                  <c:v>-7.0528799999999999E-4</c:v>
                </c:pt>
                <c:pt idx="16826">
                  <c:v>-8.5026600000000002E-4</c:v>
                </c:pt>
                <c:pt idx="16827">
                  <c:v>-2.7973030000000001E-3</c:v>
                </c:pt>
                <c:pt idx="16828">
                  <c:v>-1.3095959999999999E-3</c:v>
                </c:pt>
                <c:pt idx="16829">
                  <c:v>-2.8289299999999999E-3</c:v>
                </c:pt>
                <c:pt idx="16830">
                  <c:v>-2.20739E-3</c:v>
                </c:pt>
                <c:pt idx="16831">
                  <c:v>-2.441482E-3</c:v>
                </c:pt>
                <c:pt idx="16832">
                  <c:v>-9.7872299999999992E-4</c:v>
                </c:pt>
                <c:pt idx="16833">
                  <c:v>-7.9549700000000004E-4</c:v>
                </c:pt>
                <c:pt idx="16834">
                  <c:v>1.544679E-3</c:v>
                </c:pt>
                <c:pt idx="16835">
                  <c:v>1.5159170000000001E-3</c:v>
                </c:pt>
                <c:pt idx="16836">
                  <c:v>-1.853323E-3</c:v>
                </c:pt>
                <c:pt idx="16837">
                  <c:v>1.8407479999999999E-3</c:v>
                </c:pt>
                <c:pt idx="16838">
                  <c:v>-2.2072849999999998E-3</c:v>
                </c:pt>
                <c:pt idx="16839">
                  <c:v>2.6564459999999998E-3</c:v>
                </c:pt>
                <c:pt idx="16840">
                  <c:v>1.7196760000000001E-3</c:v>
                </c:pt>
                <c:pt idx="16841">
                  <c:v>1.79744E-3</c:v>
                </c:pt>
                <c:pt idx="16842">
                  <c:v>1.46868E-4</c:v>
                </c:pt>
                <c:pt idx="16843">
                  <c:v>1.4811119999999999E-3</c:v>
                </c:pt>
                <c:pt idx="16844">
                  <c:v>3.5307440000000002E-3</c:v>
                </c:pt>
                <c:pt idx="16845">
                  <c:v>1.022579E-3</c:v>
                </c:pt>
                <c:pt idx="16846">
                  <c:v>1.2071530000000001E-3</c:v>
                </c:pt>
                <c:pt idx="16847">
                  <c:v>-1.5478700000000001E-4</c:v>
                </c:pt>
                <c:pt idx="16848">
                  <c:v>1.3966429999999999E-3</c:v>
                </c:pt>
                <c:pt idx="16849">
                  <c:v>1.4839950000000001E-3</c:v>
                </c:pt>
                <c:pt idx="16850">
                  <c:v>2.1178500000000001E-3</c:v>
                </c:pt>
                <c:pt idx="16851">
                  <c:v>3.169266E-3</c:v>
                </c:pt>
                <c:pt idx="16852">
                  <c:v>1.929294E-3</c:v>
                </c:pt>
                <c:pt idx="16853">
                  <c:v>3.6867139999999998E-3</c:v>
                </c:pt>
                <c:pt idx="16854">
                  <c:v>2.4290689999999998E-3</c:v>
                </c:pt>
                <c:pt idx="16855">
                  <c:v>2.6692859999999999E-3</c:v>
                </c:pt>
                <c:pt idx="16856">
                  <c:v>1.488152E-3</c:v>
                </c:pt>
                <c:pt idx="16857">
                  <c:v>2.3688590000000001E-3</c:v>
                </c:pt>
                <c:pt idx="16858">
                  <c:v>2.39922E-4</c:v>
                </c:pt>
                <c:pt idx="16859">
                  <c:v>-1.5822130000000001E-3</c:v>
                </c:pt>
                <c:pt idx="16860">
                  <c:v>1.3540970000000001E-3</c:v>
                </c:pt>
                <c:pt idx="16861">
                  <c:v>1.7221459999999999E-3</c:v>
                </c:pt>
                <c:pt idx="16862">
                  <c:v>2.6684199999999999E-3</c:v>
                </c:pt>
                <c:pt idx="16863">
                  <c:v>6.0367099999999996E-4</c:v>
                </c:pt>
                <c:pt idx="16864">
                  <c:v>1.348183E-3</c:v>
                </c:pt>
                <c:pt idx="16865">
                  <c:v>1.1947850000000001E-3</c:v>
                </c:pt>
                <c:pt idx="16866">
                  <c:v>2.4096059999999999E-3</c:v>
                </c:pt>
                <c:pt idx="16867">
                  <c:v>2.6330440000000002E-3</c:v>
                </c:pt>
                <c:pt idx="16868">
                  <c:v>1.3458540000000001E-3</c:v>
                </c:pt>
                <c:pt idx="16869">
                  <c:v>1.3133629999999999E-3</c:v>
                </c:pt>
                <c:pt idx="16870">
                  <c:v>1.0141939999999999E-3</c:v>
                </c:pt>
                <c:pt idx="16871">
                  <c:v>1.850693E-3</c:v>
                </c:pt>
                <c:pt idx="16872">
                  <c:v>4.5008400000000001E-4</c:v>
                </c:pt>
                <c:pt idx="16873">
                  <c:v>1.572606E-3</c:v>
                </c:pt>
                <c:pt idx="16874">
                  <c:v>1.3667659999999999E-3</c:v>
                </c:pt>
                <c:pt idx="16875">
                  <c:v>1.872767E-3</c:v>
                </c:pt>
                <c:pt idx="16876">
                  <c:v>3.9607699999999997E-3</c:v>
                </c:pt>
                <c:pt idx="16877">
                  <c:v>2.0108029999999998E-3</c:v>
                </c:pt>
                <c:pt idx="16878">
                  <c:v>7.0343990000000002E-3</c:v>
                </c:pt>
                <c:pt idx="16879">
                  <c:v>7.071417E-3</c:v>
                </c:pt>
                <c:pt idx="16880">
                  <c:v>5.0391589999999997E-3</c:v>
                </c:pt>
                <c:pt idx="16881">
                  <c:v>8.6384210000000003E-3</c:v>
                </c:pt>
                <c:pt idx="16882">
                  <c:v>9.0721199999999995E-3</c:v>
                </c:pt>
                <c:pt idx="16883">
                  <c:v>7.8673059999999993E-3</c:v>
                </c:pt>
                <c:pt idx="16884">
                  <c:v>9.735947E-3</c:v>
                </c:pt>
                <c:pt idx="16885">
                  <c:v>6.2844909999999997E-3</c:v>
                </c:pt>
                <c:pt idx="16886">
                  <c:v>1.1077500000000001E-2</c:v>
                </c:pt>
                <c:pt idx="16887">
                  <c:v>1.2178984E-2</c:v>
                </c:pt>
                <c:pt idx="16888">
                  <c:v>1.1320673E-2</c:v>
                </c:pt>
                <c:pt idx="16889">
                  <c:v>1.142427E-2</c:v>
                </c:pt>
                <c:pt idx="16890">
                  <c:v>9.0215959999999998E-3</c:v>
                </c:pt>
                <c:pt idx="16891">
                  <c:v>1.1004586E-2</c:v>
                </c:pt>
                <c:pt idx="16892">
                  <c:v>1.2419523999999999E-2</c:v>
                </c:pt>
                <c:pt idx="16893">
                  <c:v>1.1166506E-2</c:v>
                </c:pt>
                <c:pt idx="16894">
                  <c:v>1.326335E-2</c:v>
                </c:pt>
                <c:pt idx="16895">
                  <c:v>1.399572E-2</c:v>
                </c:pt>
                <c:pt idx="16896">
                  <c:v>1.4652225E-2</c:v>
                </c:pt>
                <c:pt idx="16897">
                  <c:v>1.7255999000000001E-2</c:v>
                </c:pt>
                <c:pt idx="16898">
                  <c:v>1.7553635000000001E-2</c:v>
                </c:pt>
                <c:pt idx="16899">
                  <c:v>1.7058021999999999E-2</c:v>
                </c:pt>
                <c:pt idx="16900">
                  <c:v>1.8876988000000001E-2</c:v>
                </c:pt>
                <c:pt idx="16901">
                  <c:v>1.6523287000000001E-2</c:v>
                </c:pt>
                <c:pt idx="16902">
                  <c:v>2.0496771E-2</c:v>
                </c:pt>
                <c:pt idx="16903">
                  <c:v>1.8929765000000001E-2</c:v>
                </c:pt>
                <c:pt idx="16904">
                  <c:v>2.0727117E-2</c:v>
                </c:pt>
                <c:pt idx="16905">
                  <c:v>2.0391293000000001E-2</c:v>
                </c:pt>
                <c:pt idx="16906">
                  <c:v>2.2700410000000001E-2</c:v>
                </c:pt>
                <c:pt idx="16907">
                  <c:v>2.0042575999999999E-2</c:v>
                </c:pt>
                <c:pt idx="16908">
                  <c:v>2.4307353E-2</c:v>
                </c:pt>
                <c:pt idx="16909">
                  <c:v>2.6145999999999999E-2</c:v>
                </c:pt>
                <c:pt idx="16910">
                  <c:v>2.3255703999999999E-2</c:v>
                </c:pt>
                <c:pt idx="16911">
                  <c:v>2.6563084000000001E-2</c:v>
                </c:pt>
                <c:pt idx="16912">
                  <c:v>2.6068185000000001E-2</c:v>
                </c:pt>
                <c:pt idx="16913">
                  <c:v>3.0163328999999999E-2</c:v>
                </c:pt>
                <c:pt idx="16914">
                  <c:v>2.8426856E-2</c:v>
                </c:pt>
                <c:pt idx="16915">
                  <c:v>2.9419417999999999E-2</c:v>
                </c:pt>
                <c:pt idx="16916">
                  <c:v>3.0386145999999999E-2</c:v>
                </c:pt>
                <c:pt idx="16917">
                  <c:v>3.3143047000000002E-2</c:v>
                </c:pt>
                <c:pt idx="16918">
                  <c:v>3.1033872000000001E-2</c:v>
                </c:pt>
                <c:pt idx="16919">
                  <c:v>3.4429669000000003E-2</c:v>
                </c:pt>
                <c:pt idx="16920">
                  <c:v>3.3634971999999999E-2</c:v>
                </c:pt>
                <c:pt idx="16921">
                  <c:v>3.5645925000000002E-2</c:v>
                </c:pt>
                <c:pt idx="16922">
                  <c:v>3.5500493000000001E-2</c:v>
                </c:pt>
                <c:pt idx="16923">
                  <c:v>3.7249126E-2</c:v>
                </c:pt>
                <c:pt idx="16924">
                  <c:v>3.9666697000000001E-2</c:v>
                </c:pt>
                <c:pt idx="16925">
                  <c:v>3.7378508999999997E-2</c:v>
                </c:pt>
                <c:pt idx="16926">
                  <c:v>3.6982967999999998E-2</c:v>
                </c:pt>
                <c:pt idx="16927">
                  <c:v>4.0188082E-2</c:v>
                </c:pt>
                <c:pt idx="16928">
                  <c:v>3.9149333000000001E-2</c:v>
                </c:pt>
                <c:pt idx="16929">
                  <c:v>4.3935834999999999E-2</c:v>
                </c:pt>
                <c:pt idx="16930">
                  <c:v>4.1167874E-2</c:v>
                </c:pt>
                <c:pt idx="16931">
                  <c:v>4.2064562E-2</c:v>
                </c:pt>
                <c:pt idx="16932">
                  <c:v>4.3076374000000001E-2</c:v>
                </c:pt>
                <c:pt idx="16933">
                  <c:v>4.5782945999999998E-2</c:v>
                </c:pt>
                <c:pt idx="16934">
                  <c:v>4.6074248999999998E-2</c:v>
                </c:pt>
                <c:pt idx="16935">
                  <c:v>4.9896151E-2</c:v>
                </c:pt>
                <c:pt idx="16936">
                  <c:v>4.8167538000000003E-2</c:v>
                </c:pt>
                <c:pt idx="16937">
                  <c:v>4.7575783000000003E-2</c:v>
                </c:pt>
                <c:pt idx="16938">
                  <c:v>4.8833980999999999E-2</c:v>
                </c:pt>
                <c:pt idx="16939">
                  <c:v>5.0249714000000001E-2</c:v>
                </c:pt>
                <c:pt idx="16940">
                  <c:v>5.2207243E-2</c:v>
                </c:pt>
                <c:pt idx="16941">
                  <c:v>5.2324152999999998E-2</c:v>
                </c:pt>
                <c:pt idx="16942">
                  <c:v>5.5982124000000001E-2</c:v>
                </c:pt>
                <c:pt idx="16943">
                  <c:v>5.6210889999999999E-2</c:v>
                </c:pt>
                <c:pt idx="16944">
                  <c:v>5.6523614E-2</c:v>
                </c:pt>
                <c:pt idx="16945">
                  <c:v>5.9723406999999999E-2</c:v>
                </c:pt>
                <c:pt idx="16946">
                  <c:v>5.8249655999999997E-2</c:v>
                </c:pt>
                <c:pt idx="16947">
                  <c:v>6.0037966999999998E-2</c:v>
                </c:pt>
                <c:pt idx="16948">
                  <c:v>6.0157589999999997E-2</c:v>
                </c:pt>
                <c:pt idx="16949">
                  <c:v>6.4594685999999998E-2</c:v>
                </c:pt>
                <c:pt idx="16950">
                  <c:v>6.3713931000000001E-2</c:v>
                </c:pt>
                <c:pt idx="16951">
                  <c:v>6.4897440000000001E-2</c:v>
                </c:pt>
                <c:pt idx="16952">
                  <c:v>6.9282106999999996E-2</c:v>
                </c:pt>
                <c:pt idx="16953">
                  <c:v>6.7536935000000006E-2</c:v>
                </c:pt>
                <c:pt idx="16954">
                  <c:v>6.9377578999999995E-2</c:v>
                </c:pt>
                <c:pt idx="16955">
                  <c:v>6.8087272000000004E-2</c:v>
                </c:pt>
                <c:pt idx="16956">
                  <c:v>6.8039663E-2</c:v>
                </c:pt>
                <c:pt idx="16957">
                  <c:v>7.1702301999999996E-2</c:v>
                </c:pt>
                <c:pt idx="16958">
                  <c:v>6.8712636999999993E-2</c:v>
                </c:pt>
                <c:pt idx="16959">
                  <c:v>7.2776094E-2</c:v>
                </c:pt>
                <c:pt idx="16960">
                  <c:v>7.2098143000000003E-2</c:v>
                </c:pt>
                <c:pt idx="16961">
                  <c:v>7.2862736999999997E-2</c:v>
                </c:pt>
                <c:pt idx="16962">
                  <c:v>7.2351359000000004E-2</c:v>
                </c:pt>
                <c:pt idx="16963">
                  <c:v>7.5920797999999998E-2</c:v>
                </c:pt>
                <c:pt idx="16964">
                  <c:v>7.4941314999999994E-2</c:v>
                </c:pt>
                <c:pt idx="16965">
                  <c:v>7.5224406999999993E-2</c:v>
                </c:pt>
                <c:pt idx="16966">
                  <c:v>7.9303883000000006E-2</c:v>
                </c:pt>
                <c:pt idx="16967">
                  <c:v>7.9273254000000001E-2</c:v>
                </c:pt>
                <c:pt idx="16968">
                  <c:v>8.0435351000000002E-2</c:v>
                </c:pt>
                <c:pt idx="16969">
                  <c:v>8.1379703999999997E-2</c:v>
                </c:pt>
                <c:pt idx="16970">
                  <c:v>8.0954470000000001E-2</c:v>
                </c:pt>
                <c:pt idx="16971">
                  <c:v>8.2835725999999998E-2</c:v>
                </c:pt>
                <c:pt idx="16972">
                  <c:v>8.2852989000000002E-2</c:v>
                </c:pt>
                <c:pt idx="16973">
                  <c:v>7.9442278000000005E-2</c:v>
                </c:pt>
                <c:pt idx="16974">
                  <c:v>8.5604183E-2</c:v>
                </c:pt>
                <c:pt idx="16975">
                  <c:v>8.7203942000000007E-2</c:v>
                </c:pt>
                <c:pt idx="16976">
                  <c:v>8.7977760000000002E-2</c:v>
                </c:pt>
                <c:pt idx="16977">
                  <c:v>8.8176696999999998E-2</c:v>
                </c:pt>
                <c:pt idx="16978">
                  <c:v>8.6988352000000005E-2</c:v>
                </c:pt>
                <c:pt idx="16979">
                  <c:v>9.1014519000000002E-2</c:v>
                </c:pt>
                <c:pt idx="16980">
                  <c:v>9.1350614999999996E-2</c:v>
                </c:pt>
                <c:pt idx="16981">
                  <c:v>9.2472604999999999E-2</c:v>
                </c:pt>
                <c:pt idx="16982">
                  <c:v>9.3987465000000006E-2</c:v>
                </c:pt>
                <c:pt idx="16983">
                  <c:v>9.4805851999999996E-2</c:v>
                </c:pt>
                <c:pt idx="16984">
                  <c:v>9.5937379000000003E-2</c:v>
                </c:pt>
                <c:pt idx="16985">
                  <c:v>9.4247340999999998E-2</c:v>
                </c:pt>
                <c:pt idx="16986">
                  <c:v>9.5981552999999997E-2</c:v>
                </c:pt>
                <c:pt idx="16987">
                  <c:v>9.5438533000000006E-2</c:v>
                </c:pt>
                <c:pt idx="16988">
                  <c:v>9.7384855000000006E-2</c:v>
                </c:pt>
                <c:pt idx="16989">
                  <c:v>9.7607762000000001E-2</c:v>
                </c:pt>
                <c:pt idx="16990">
                  <c:v>9.5562815999999995E-2</c:v>
                </c:pt>
                <c:pt idx="16991">
                  <c:v>9.7144469999999997E-2</c:v>
                </c:pt>
                <c:pt idx="16992">
                  <c:v>9.6954048000000001E-2</c:v>
                </c:pt>
                <c:pt idx="16993">
                  <c:v>9.7934090000000001E-2</c:v>
                </c:pt>
                <c:pt idx="16994">
                  <c:v>9.7902044999999993E-2</c:v>
                </c:pt>
                <c:pt idx="16995">
                  <c:v>0.100422189</c:v>
                </c:pt>
                <c:pt idx="16996">
                  <c:v>0.100476205</c:v>
                </c:pt>
                <c:pt idx="16997">
                  <c:v>0.10368904499999999</c:v>
                </c:pt>
                <c:pt idx="16998">
                  <c:v>9.9000506000000002E-2</c:v>
                </c:pt>
                <c:pt idx="16999">
                  <c:v>0.100292407</c:v>
                </c:pt>
                <c:pt idx="17000">
                  <c:v>9.7568788000000004E-2</c:v>
                </c:pt>
                <c:pt idx="17001">
                  <c:v>9.8730996000000001E-2</c:v>
                </c:pt>
                <c:pt idx="17002">
                  <c:v>0.10177214399999999</c:v>
                </c:pt>
                <c:pt idx="17003">
                  <c:v>0.102513574</c:v>
                </c:pt>
                <c:pt idx="17004">
                  <c:v>0.100279205</c:v>
                </c:pt>
                <c:pt idx="17005">
                  <c:v>0.102040619</c:v>
                </c:pt>
                <c:pt idx="17006">
                  <c:v>0.104964368</c:v>
                </c:pt>
                <c:pt idx="17007">
                  <c:v>0.10328871000000001</c:v>
                </c:pt>
                <c:pt idx="17008">
                  <c:v>0.100494958</c:v>
                </c:pt>
                <c:pt idx="17009">
                  <c:v>0.100911744</c:v>
                </c:pt>
                <c:pt idx="17010">
                  <c:v>0.102403179</c:v>
                </c:pt>
                <c:pt idx="17011">
                  <c:v>0.105756365</c:v>
                </c:pt>
                <c:pt idx="17012">
                  <c:v>0.10226444899999999</c:v>
                </c:pt>
                <c:pt idx="17013">
                  <c:v>0.101797596</c:v>
                </c:pt>
                <c:pt idx="17014">
                  <c:v>0.10387294699999999</c:v>
                </c:pt>
                <c:pt idx="17015">
                  <c:v>9.8011061999999996E-2</c:v>
                </c:pt>
                <c:pt idx="17016">
                  <c:v>0.100830555</c:v>
                </c:pt>
                <c:pt idx="17017">
                  <c:v>0.10781735200000001</c:v>
                </c:pt>
                <c:pt idx="17018">
                  <c:v>0.104957201</c:v>
                </c:pt>
                <c:pt idx="17019">
                  <c:v>0.101772591</c:v>
                </c:pt>
                <c:pt idx="17020">
                  <c:v>0.10790145399999999</c:v>
                </c:pt>
                <c:pt idx="17021">
                  <c:v>0.104521908</c:v>
                </c:pt>
                <c:pt idx="17022">
                  <c:v>9.7717732000000002E-2</c:v>
                </c:pt>
                <c:pt idx="17023">
                  <c:v>0.106039315</c:v>
                </c:pt>
                <c:pt idx="17024">
                  <c:v>0.10488737400000001</c:v>
                </c:pt>
                <c:pt idx="17025">
                  <c:v>0.107196338</c:v>
                </c:pt>
                <c:pt idx="17026">
                  <c:v>0.10781128700000001</c:v>
                </c:pt>
                <c:pt idx="17027">
                  <c:v>0.10439258799999999</c:v>
                </c:pt>
                <c:pt idx="17028">
                  <c:v>0.10641945899999999</c:v>
                </c:pt>
                <c:pt idx="17029">
                  <c:v>0.112211563</c:v>
                </c:pt>
                <c:pt idx="17030">
                  <c:v>0.114183009</c:v>
                </c:pt>
                <c:pt idx="17031">
                  <c:v>0.10898798699999999</c:v>
                </c:pt>
                <c:pt idx="17032">
                  <c:v>0.11356390299999999</c:v>
                </c:pt>
                <c:pt idx="17033">
                  <c:v>0.11769286499999999</c:v>
                </c:pt>
                <c:pt idx="17034">
                  <c:v>0.11983265</c:v>
                </c:pt>
                <c:pt idx="17035">
                  <c:v>0.11448981599999999</c:v>
                </c:pt>
                <c:pt idx="17036">
                  <c:v>0.117310628</c:v>
                </c:pt>
                <c:pt idx="17037">
                  <c:v>0.123017773</c:v>
                </c:pt>
                <c:pt idx="17038">
                  <c:v>0.11967396700000001</c:v>
                </c:pt>
                <c:pt idx="17039">
                  <c:v>0.117757291</c:v>
                </c:pt>
                <c:pt idx="17040">
                  <c:v>0.12613111699999999</c:v>
                </c:pt>
                <c:pt idx="17041">
                  <c:v>0.12612818200000001</c:v>
                </c:pt>
                <c:pt idx="17042">
                  <c:v>0.124487974</c:v>
                </c:pt>
                <c:pt idx="17043">
                  <c:v>0.12679853999999999</c:v>
                </c:pt>
                <c:pt idx="17044">
                  <c:v>0.12649597200000001</c:v>
                </c:pt>
                <c:pt idx="17045">
                  <c:v>0.126045093</c:v>
                </c:pt>
                <c:pt idx="17046">
                  <c:v>0.12887495800000001</c:v>
                </c:pt>
                <c:pt idx="17047">
                  <c:v>0.128048837</c:v>
                </c:pt>
                <c:pt idx="17048">
                  <c:v>0.12686644499999999</c:v>
                </c:pt>
                <c:pt idx="17049">
                  <c:v>0.125216618</c:v>
                </c:pt>
                <c:pt idx="17050">
                  <c:v>0.124993302</c:v>
                </c:pt>
                <c:pt idx="17051">
                  <c:v>0.12742504499999999</c:v>
                </c:pt>
                <c:pt idx="17052">
                  <c:v>0.12770916500000001</c:v>
                </c:pt>
                <c:pt idx="17053">
                  <c:v>0.13139577199999999</c:v>
                </c:pt>
                <c:pt idx="17054">
                  <c:v>0.12956911300000001</c:v>
                </c:pt>
                <c:pt idx="17055">
                  <c:v>0.127590388</c:v>
                </c:pt>
                <c:pt idx="17056">
                  <c:v>0.12831240899999999</c:v>
                </c:pt>
                <c:pt idx="17057">
                  <c:v>0.124201015</c:v>
                </c:pt>
                <c:pt idx="17058">
                  <c:v>0.124123439</c:v>
                </c:pt>
                <c:pt idx="17059">
                  <c:v>0.127525628</c:v>
                </c:pt>
                <c:pt idx="17060">
                  <c:v>0.12663027600000001</c:v>
                </c:pt>
                <c:pt idx="17061">
                  <c:v>0.12439162300000001</c:v>
                </c:pt>
                <c:pt idx="17062">
                  <c:v>0.125399396</c:v>
                </c:pt>
                <c:pt idx="17063">
                  <c:v>0.125303268</c:v>
                </c:pt>
                <c:pt idx="17064">
                  <c:v>0.12272527799999999</c:v>
                </c:pt>
                <c:pt idx="17065">
                  <c:v>0.11971644300000001</c:v>
                </c:pt>
                <c:pt idx="17066">
                  <c:v>0.123578936</c:v>
                </c:pt>
                <c:pt idx="17067">
                  <c:v>0.12219621999999999</c:v>
                </c:pt>
                <c:pt idx="17068">
                  <c:v>0.120350942</c:v>
                </c:pt>
                <c:pt idx="17069">
                  <c:v>0.12017837200000001</c:v>
                </c:pt>
                <c:pt idx="17070">
                  <c:v>0.118185818</c:v>
                </c:pt>
                <c:pt idx="17071">
                  <c:v>0.121946201</c:v>
                </c:pt>
                <c:pt idx="17072">
                  <c:v>0.123990953</c:v>
                </c:pt>
                <c:pt idx="17073">
                  <c:v>0.124588564</c:v>
                </c:pt>
                <c:pt idx="17074">
                  <c:v>0.12333817</c:v>
                </c:pt>
                <c:pt idx="17075">
                  <c:v>0.12595471699999999</c:v>
                </c:pt>
                <c:pt idx="17076">
                  <c:v>0.12560921899999999</c:v>
                </c:pt>
                <c:pt idx="17077">
                  <c:v>0.128354669</c:v>
                </c:pt>
                <c:pt idx="17078">
                  <c:v>0.128490612</c:v>
                </c:pt>
                <c:pt idx="17079">
                  <c:v>0.127424285</c:v>
                </c:pt>
                <c:pt idx="17080">
                  <c:v>0.13061507</c:v>
                </c:pt>
                <c:pt idx="17081">
                  <c:v>0.126487181</c:v>
                </c:pt>
                <c:pt idx="17082">
                  <c:v>0.13145463199999999</c:v>
                </c:pt>
                <c:pt idx="17083">
                  <c:v>0.13107407099999999</c:v>
                </c:pt>
                <c:pt idx="17084">
                  <c:v>0.13222908999999999</c:v>
                </c:pt>
                <c:pt idx="17085">
                  <c:v>0.135060027</c:v>
                </c:pt>
                <c:pt idx="17086">
                  <c:v>0.13255831600000001</c:v>
                </c:pt>
                <c:pt idx="17087">
                  <c:v>0.136526436</c:v>
                </c:pt>
                <c:pt idx="17088">
                  <c:v>0.139897838</c:v>
                </c:pt>
                <c:pt idx="17089">
                  <c:v>0.14229655299999999</c:v>
                </c:pt>
                <c:pt idx="17090">
                  <c:v>0.142408162</c:v>
                </c:pt>
                <c:pt idx="17091">
                  <c:v>0.13908719999999999</c:v>
                </c:pt>
                <c:pt idx="17092">
                  <c:v>0.14039805499999999</c:v>
                </c:pt>
                <c:pt idx="17093">
                  <c:v>0.143936068</c:v>
                </c:pt>
                <c:pt idx="17094">
                  <c:v>0.145969346</c:v>
                </c:pt>
                <c:pt idx="17095">
                  <c:v>0.152758539</c:v>
                </c:pt>
                <c:pt idx="17096">
                  <c:v>0.15177801299999999</c:v>
                </c:pt>
                <c:pt idx="17097">
                  <c:v>0.14683945500000001</c:v>
                </c:pt>
                <c:pt idx="17098">
                  <c:v>0.14793369200000001</c:v>
                </c:pt>
                <c:pt idx="17099">
                  <c:v>0.14645591399999999</c:v>
                </c:pt>
                <c:pt idx="17100">
                  <c:v>0.15019090500000001</c:v>
                </c:pt>
                <c:pt idx="17101">
                  <c:v>0.140219226</c:v>
                </c:pt>
                <c:pt idx="17102">
                  <c:v>0.144141927</c:v>
                </c:pt>
                <c:pt idx="17103">
                  <c:v>0.14982377</c:v>
                </c:pt>
                <c:pt idx="17104">
                  <c:v>0.14972063899999999</c:v>
                </c:pt>
                <c:pt idx="17105">
                  <c:v>0.141292006</c:v>
                </c:pt>
                <c:pt idx="17106">
                  <c:v>0.142036095</c:v>
                </c:pt>
                <c:pt idx="17107">
                  <c:v>0.14851635699999999</c:v>
                </c:pt>
                <c:pt idx="17108">
                  <c:v>0.14379043899999999</c:v>
                </c:pt>
                <c:pt idx="17109">
                  <c:v>0.14012458899999999</c:v>
                </c:pt>
                <c:pt idx="17110">
                  <c:v>0.13806141899999999</c:v>
                </c:pt>
                <c:pt idx="17111">
                  <c:v>0.14011791300000001</c:v>
                </c:pt>
                <c:pt idx="17112">
                  <c:v>0.14138643400000001</c:v>
                </c:pt>
                <c:pt idx="17113">
                  <c:v>0.140419707</c:v>
                </c:pt>
                <c:pt idx="17114">
                  <c:v>0.13731589899999999</c:v>
                </c:pt>
                <c:pt idx="17115">
                  <c:v>0.133019686</c:v>
                </c:pt>
                <c:pt idx="17116">
                  <c:v>0.13604337</c:v>
                </c:pt>
                <c:pt idx="17117">
                  <c:v>0.13548785399999999</c:v>
                </c:pt>
                <c:pt idx="17118">
                  <c:v>0.13904660899999999</c:v>
                </c:pt>
                <c:pt idx="17119">
                  <c:v>0.13952304400000001</c:v>
                </c:pt>
                <c:pt idx="17120">
                  <c:v>0.14038012899999999</c:v>
                </c:pt>
                <c:pt idx="17121">
                  <c:v>0.13744585200000001</c:v>
                </c:pt>
                <c:pt idx="17122">
                  <c:v>0.13601405899999999</c:v>
                </c:pt>
                <c:pt idx="17123">
                  <c:v>0.14366158800000001</c:v>
                </c:pt>
                <c:pt idx="17124">
                  <c:v>0.142773598</c:v>
                </c:pt>
                <c:pt idx="17125">
                  <c:v>0.14228489999999999</c:v>
                </c:pt>
                <c:pt idx="17126">
                  <c:v>0.14287461300000001</c:v>
                </c:pt>
                <c:pt idx="17127">
                  <c:v>0.14327835999999999</c:v>
                </c:pt>
                <c:pt idx="17128">
                  <c:v>0.13990044600000001</c:v>
                </c:pt>
                <c:pt idx="17129">
                  <c:v>0.132944807</c:v>
                </c:pt>
                <c:pt idx="17130">
                  <c:v>0.14058488599999999</c:v>
                </c:pt>
                <c:pt idx="17131">
                  <c:v>0.143864572</c:v>
                </c:pt>
                <c:pt idx="17132">
                  <c:v>0.14733728800000001</c:v>
                </c:pt>
                <c:pt idx="17133">
                  <c:v>0.14247488999999999</c:v>
                </c:pt>
                <c:pt idx="17134">
                  <c:v>0.142303079</c:v>
                </c:pt>
                <c:pt idx="17135">
                  <c:v>0.13611762199999999</c:v>
                </c:pt>
                <c:pt idx="17136">
                  <c:v>0.135920808</c:v>
                </c:pt>
                <c:pt idx="17137">
                  <c:v>0.14271640799999999</c:v>
                </c:pt>
                <c:pt idx="17138">
                  <c:v>0.143635228</c:v>
                </c:pt>
                <c:pt idx="17139">
                  <c:v>0.14352284400000001</c:v>
                </c:pt>
                <c:pt idx="17140">
                  <c:v>0.142601967</c:v>
                </c:pt>
                <c:pt idx="17141">
                  <c:v>0.143390253</c:v>
                </c:pt>
                <c:pt idx="17142">
                  <c:v>0.151591375</c:v>
                </c:pt>
                <c:pt idx="17143">
                  <c:v>0.14627836599999999</c:v>
                </c:pt>
                <c:pt idx="17144">
                  <c:v>0.15129420199999999</c:v>
                </c:pt>
                <c:pt idx="17145">
                  <c:v>0.15930846300000001</c:v>
                </c:pt>
                <c:pt idx="17146">
                  <c:v>0.155051097</c:v>
                </c:pt>
                <c:pt idx="17147">
                  <c:v>0.15155595499999999</c:v>
                </c:pt>
                <c:pt idx="17148">
                  <c:v>0.14961624100000001</c:v>
                </c:pt>
                <c:pt idx="17149">
                  <c:v>0.14850623900000001</c:v>
                </c:pt>
                <c:pt idx="17150">
                  <c:v>0.15507537099999999</c:v>
                </c:pt>
                <c:pt idx="17151">
                  <c:v>0.154715568</c:v>
                </c:pt>
                <c:pt idx="17152">
                  <c:v>0.146209702</c:v>
                </c:pt>
                <c:pt idx="17153">
                  <c:v>0.14919564099999999</c:v>
                </c:pt>
                <c:pt idx="17154">
                  <c:v>0.149646431</c:v>
                </c:pt>
                <c:pt idx="17155">
                  <c:v>0.14639577300000001</c:v>
                </c:pt>
                <c:pt idx="17156">
                  <c:v>0.15021696700000001</c:v>
                </c:pt>
                <c:pt idx="17157">
                  <c:v>0.147444621</c:v>
                </c:pt>
                <c:pt idx="17158">
                  <c:v>0.145278662</c:v>
                </c:pt>
                <c:pt idx="17159">
                  <c:v>0.141854912</c:v>
                </c:pt>
                <c:pt idx="17160">
                  <c:v>0.14532695700000001</c:v>
                </c:pt>
                <c:pt idx="17161">
                  <c:v>0.14348591899999999</c:v>
                </c:pt>
                <c:pt idx="17162">
                  <c:v>0.14521315700000001</c:v>
                </c:pt>
                <c:pt idx="17163">
                  <c:v>0.147402003</c:v>
                </c:pt>
                <c:pt idx="17164">
                  <c:v>0.14627441799999999</c:v>
                </c:pt>
                <c:pt idx="17165">
                  <c:v>0.141983002</c:v>
                </c:pt>
                <c:pt idx="17166">
                  <c:v>0.13840185099999999</c:v>
                </c:pt>
                <c:pt idx="17167">
                  <c:v>0.13956963999999999</c:v>
                </c:pt>
                <c:pt idx="17168">
                  <c:v>0.14002118999999999</c:v>
                </c:pt>
                <c:pt idx="17169">
                  <c:v>0.14021693199999999</c:v>
                </c:pt>
                <c:pt idx="17170">
                  <c:v>0.14411832399999999</c:v>
                </c:pt>
                <c:pt idx="17171">
                  <c:v>0.14421366199999999</c:v>
                </c:pt>
                <c:pt idx="17172">
                  <c:v>0.14591395900000001</c:v>
                </c:pt>
                <c:pt idx="17173">
                  <c:v>0.13575533000000001</c:v>
                </c:pt>
                <c:pt idx="17174">
                  <c:v>0.13331969099999999</c:v>
                </c:pt>
                <c:pt idx="17175">
                  <c:v>0.14388471799999999</c:v>
                </c:pt>
                <c:pt idx="17176">
                  <c:v>0.146986276</c:v>
                </c:pt>
                <c:pt idx="17177">
                  <c:v>0.149299771</c:v>
                </c:pt>
                <c:pt idx="17178">
                  <c:v>0.14287808499999999</c:v>
                </c:pt>
                <c:pt idx="17179">
                  <c:v>0.13871130300000001</c:v>
                </c:pt>
                <c:pt idx="17180">
                  <c:v>0.139279932</c:v>
                </c:pt>
                <c:pt idx="17181">
                  <c:v>0.14324884099999999</c:v>
                </c:pt>
                <c:pt idx="17182">
                  <c:v>0.143406019</c:v>
                </c:pt>
                <c:pt idx="17183">
                  <c:v>0.15026526200000001</c:v>
                </c:pt>
                <c:pt idx="17184">
                  <c:v>0.14887847000000001</c:v>
                </c:pt>
                <c:pt idx="17185">
                  <c:v>0.15057063100000001</c:v>
                </c:pt>
                <c:pt idx="17186">
                  <c:v>0.14434079799999999</c:v>
                </c:pt>
                <c:pt idx="17187">
                  <c:v>0.15023703899999999</c:v>
                </c:pt>
                <c:pt idx="17188">
                  <c:v>0.154152229</c:v>
                </c:pt>
                <c:pt idx="17189">
                  <c:v>0.152296811</c:v>
                </c:pt>
                <c:pt idx="17190">
                  <c:v>0.15714931500000001</c:v>
                </c:pt>
                <c:pt idx="17191">
                  <c:v>0.14709614200000001</c:v>
                </c:pt>
                <c:pt idx="17192">
                  <c:v>0.14094313999999999</c:v>
                </c:pt>
                <c:pt idx="17193">
                  <c:v>0.14668305200000001</c:v>
                </c:pt>
                <c:pt idx="17194">
                  <c:v>0.14611929700000001</c:v>
                </c:pt>
                <c:pt idx="17195">
                  <c:v>0.14558613300000001</c:v>
                </c:pt>
                <c:pt idx="17196">
                  <c:v>0.15423399199999999</c:v>
                </c:pt>
                <c:pt idx="17197">
                  <c:v>0.15659621400000001</c:v>
                </c:pt>
                <c:pt idx="17198">
                  <c:v>0.15321183199999999</c:v>
                </c:pt>
                <c:pt idx="17199">
                  <c:v>0.14507161099999999</c:v>
                </c:pt>
                <c:pt idx="17200">
                  <c:v>0.139036611</c:v>
                </c:pt>
                <c:pt idx="17201">
                  <c:v>0.14037005599999999</c:v>
                </c:pt>
                <c:pt idx="17202">
                  <c:v>0.14595417699999999</c:v>
                </c:pt>
                <c:pt idx="17203">
                  <c:v>0.149295121</c:v>
                </c:pt>
                <c:pt idx="17204">
                  <c:v>0.14722806199999999</c:v>
                </c:pt>
                <c:pt idx="17205">
                  <c:v>0.14108309099999999</c:v>
                </c:pt>
                <c:pt idx="17206">
                  <c:v>0.14302332700000001</c:v>
                </c:pt>
                <c:pt idx="17207">
                  <c:v>0.144166082</c:v>
                </c:pt>
                <c:pt idx="17208">
                  <c:v>0.151133925</c:v>
                </c:pt>
                <c:pt idx="17209">
                  <c:v>0.15142208300000001</c:v>
                </c:pt>
                <c:pt idx="17210">
                  <c:v>0.153510332</c:v>
                </c:pt>
                <c:pt idx="17211">
                  <c:v>0.14860504899999999</c:v>
                </c:pt>
                <c:pt idx="17212">
                  <c:v>0.15226769400000001</c:v>
                </c:pt>
                <c:pt idx="17213">
                  <c:v>0.14956644199999999</c:v>
                </c:pt>
                <c:pt idx="17214">
                  <c:v>0.151453063</c:v>
                </c:pt>
                <c:pt idx="17215">
                  <c:v>0.152481318</c:v>
                </c:pt>
                <c:pt idx="17216">
                  <c:v>0.15992329999999999</c:v>
                </c:pt>
                <c:pt idx="17217">
                  <c:v>0.15661086099999999</c:v>
                </c:pt>
                <c:pt idx="17218">
                  <c:v>0.15749232499999999</c:v>
                </c:pt>
                <c:pt idx="17219">
                  <c:v>0.160484657</c:v>
                </c:pt>
                <c:pt idx="17220">
                  <c:v>0.16524051100000001</c:v>
                </c:pt>
                <c:pt idx="17221">
                  <c:v>0.16381226500000001</c:v>
                </c:pt>
                <c:pt idx="17222">
                  <c:v>0.16168738899999999</c:v>
                </c:pt>
                <c:pt idx="17223">
                  <c:v>0.15733417899999999</c:v>
                </c:pt>
                <c:pt idx="17224">
                  <c:v>0.16050910900000001</c:v>
                </c:pt>
                <c:pt idx="17225">
                  <c:v>0.162666529</c:v>
                </c:pt>
                <c:pt idx="17226">
                  <c:v>0.16023974099999999</c:v>
                </c:pt>
                <c:pt idx="17227">
                  <c:v>0.15837605299999999</c:v>
                </c:pt>
                <c:pt idx="17228">
                  <c:v>0.15809610499999999</c:v>
                </c:pt>
                <c:pt idx="17229">
                  <c:v>0.16534122800000001</c:v>
                </c:pt>
                <c:pt idx="17230">
                  <c:v>0.15839803199999999</c:v>
                </c:pt>
                <c:pt idx="17231">
                  <c:v>0.15914531100000001</c:v>
                </c:pt>
                <c:pt idx="17232">
                  <c:v>0.164069399</c:v>
                </c:pt>
                <c:pt idx="17233">
                  <c:v>0.16526782500000001</c:v>
                </c:pt>
                <c:pt idx="17234">
                  <c:v>0.16465164700000001</c:v>
                </c:pt>
                <c:pt idx="17235">
                  <c:v>0.16387000700000001</c:v>
                </c:pt>
                <c:pt idx="17236">
                  <c:v>0.160063118</c:v>
                </c:pt>
                <c:pt idx="17237">
                  <c:v>0.161654875</c:v>
                </c:pt>
                <c:pt idx="17238">
                  <c:v>0.16198010700000001</c:v>
                </c:pt>
                <c:pt idx="17239">
                  <c:v>0.15617334799999999</c:v>
                </c:pt>
                <c:pt idx="17240">
                  <c:v>0.15817147500000001</c:v>
                </c:pt>
                <c:pt idx="17241">
                  <c:v>0.16496865499999999</c:v>
                </c:pt>
                <c:pt idx="17242">
                  <c:v>0.16059495500000001</c:v>
                </c:pt>
                <c:pt idx="17243">
                  <c:v>0.15104246099999999</c:v>
                </c:pt>
                <c:pt idx="17244">
                  <c:v>0.16252830600000001</c:v>
                </c:pt>
                <c:pt idx="17245">
                  <c:v>0.16110032799999999</c:v>
                </c:pt>
                <c:pt idx="17246">
                  <c:v>0.152853936</c:v>
                </c:pt>
                <c:pt idx="17247">
                  <c:v>0.159235403</c:v>
                </c:pt>
                <c:pt idx="17248">
                  <c:v>0.16020087899999999</c:v>
                </c:pt>
                <c:pt idx="17249">
                  <c:v>0.160130307</c:v>
                </c:pt>
                <c:pt idx="17250">
                  <c:v>0.15826468199999999</c:v>
                </c:pt>
                <c:pt idx="17251">
                  <c:v>0.15933607499999999</c:v>
                </c:pt>
                <c:pt idx="17252">
                  <c:v>0.15784598899999999</c:v>
                </c:pt>
                <c:pt idx="17253">
                  <c:v>0.16203674700000001</c:v>
                </c:pt>
                <c:pt idx="17254">
                  <c:v>0.16309131700000001</c:v>
                </c:pt>
                <c:pt idx="17255">
                  <c:v>0.16190221900000001</c:v>
                </c:pt>
                <c:pt idx="17256">
                  <c:v>0.16623424000000001</c:v>
                </c:pt>
                <c:pt idx="17257">
                  <c:v>0.17127268000000001</c:v>
                </c:pt>
                <c:pt idx="17258">
                  <c:v>0.16700691000000001</c:v>
                </c:pt>
                <c:pt idx="17259">
                  <c:v>0.153145164</c:v>
                </c:pt>
                <c:pt idx="17260">
                  <c:v>0.153691366</c:v>
                </c:pt>
                <c:pt idx="17261">
                  <c:v>0.16002675899999999</c:v>
                </c:pt>
                <c:pt idx="17262">
                  <c:v>0.155366853</c:v>
                </c:pt>
                <c:pt idx="17263">
                  <c:v>0.156433985</c:v>
                </c:pt>
                <c:pt idx="17264">
                  <c:v>0.15396088399999999</c:v>
                </c:pt>
                <c:pt idx="17265">
                  <c:v>0.154525205</c:v>
                </c:pt>
                <c:pt idx="17266">
                  <c:v>0.150224999</c:v>
                </c:pt>
                <c:pt idx="17267">
                  <c:v>0.14838741699999999</c:v>
                </c:pt>
                <c:pt idx="17268">
                  <c:v>0.146439984</c:v>
                </c:pt>
                <c:pt idx="17269">
                  <c:v>0.150421679</c:v>
                </c:pt>
                <c:pt idx="17270">
                  <c:v>0.148230746</c:v>
                </c:pt>
                <c:pt idx="17271">
                  <c:v>0.14221599700000001</c:v>
                </c:pt>
                <c:pt idx="17272">
                  <c:v>0.14730869199999999</c:v>
                </c:pt>
                <c:pt idx="17273">
                  <c:v>0.15003497900000001</c:v>
                </c:pt>
                <c:pt idx="17274">
                  <c:v>0.143590316</c:v>
                </c:pt>
                <c:pt idx="17275">
                  <c:v>0.14478553799999999</c:v>
                </c:pt>
                <c:pt idx="17276">
                  <c:v>0.14177896100000001</c:v>
                </c:pt>
                <c:pt idx="17277">
                  <c:v>0.14280135899999999</c:v>
                </c:pt>
                <c:pt idx="17278">
                  <c:v>0.14100562</c:v>
                </c:pt>
                <c:pt idx="17279">
                  <c:v>0.142578751</c:v>
                </c:pt>
                <c:pt idx="17280">
                  <c:v>0.15060621499999999</c:v>
                </c:pt>
                <c:pt idx="17281">
                  <c:v>0.15537861</c:v>
                </c:pt>
                <c:pt idx="17282">
                  <c:v>0.15839867299999999</c:v>
                </c:pt>
                <c:pt idx="17283">
                  <c:v>0.14827068199999999</c:v>
                </c:pt>
                <c:pt idx="17284">
                  <c:v>0.14951399000000001</c:v>
                </c:pt>
                <c:pt idx="17285">
                  <c:v>0.14779572199999999</c:v>
                </c:pt>
                <c:pt idx="17286">
                  <c:v>0.14385123599999999</c:v>
                </c:pt>
                <c:pt idx="17287">
                  <c:v>0.149366111</c:v>
                </c:pt>
                <c:pt idx="17288">
                  <c:v>0.156594336</c:v>
                </c:pt>
                <c:pt idx="17289">
                  <c:v>0.15371093199999999</c:v>
                </c:pt>
                <c:pt idx="17290">
                  <c:v>0.153743029</c:v>
                </c:pt>
                <c:pt idx="17291">
                  <c:v>0.155697793</c:v>
                </c:pt>
                <c:pt idx="17292">
                  <c:v>0.151537955</c:v>
                </c:pt>
                <c:pt idx="17293">
                  <c:v>0.15045671199999999</c:v>
                </c:pt>
                <c:pt idx="17294">
                  <c:v>0.14980754299999999</c:v>
                </c:pt>
                <c:pt idx="17295">
                  <c:v>0.151495188</c:v>
                </c:pt>
                <c:pt idx="17296">
                  <c:v>0.15426467399999999</c:v>
                </c:pt>
                <c:pt idx="17297">
                  <c:v>0.145451203</c:v>
                </c:pt>
                <c:pt idx="17298">
                  <c:v>0.149103343</c:v>
                </c:pt>
                <c:pt idx="17299">
                  <c:v>0.153947368</c:v>
                </c:pt>
                <c:pt idx="17300">
                  <c:v>0.14097140699999999</c:v>
                </c:pt>
                <c:pt idx="17301">
                  <c:v>0.13882170599999999</c:v>
                </c:pt>
                <c:pt idx="17302">
                  <c:v>0.14966705399999999</c:v>
                </c:pt>
                <c:pt idx="17303">
                  <c:v>0.13779069499999999</c:v>
                </c:pt>
                <c:pt idx="17304">
                  <c:v>0.13675616700000001</c:v>
                </c:pt>
                <c:pt idx="17305">
                  <c:v>0.140894726</c:v>
                </c:pt>
                <c:pt idx="17306">
                  <c:v>0.134357795</c:v>
                </c:pt>
                <c:pt idx="17307">
                  <c:v>0.14833991199999999</c:v>
                </c:pt>
                <c:pt idx="17308">
                  <c:v>0.14850981499999999</c:v>
                </c:pt>
                <c:pt idx="17309">
                  <c:v>0.13389146299999999</c:v>
                </c:pt>
                <c:pt idx="17310">
                  <c:v>0.13827946799999999</c:v>
                </c:pt>
                <c:pt idx="17311">
                  <c:v>0.146075338</c:v>
                </c:pt>
                <c:pt idx="17312">
                  <c:v>0.14475987900000001</c:v>
                </c:pt>
                <c:pt idx="17313">
                  <c:v>0.147810519</c:v>
                </c:pt>
                <c:pt idx="17314">
                  <c:v>0.14440119300000001</c:v>
                </c:pt>
                <c:pt idx="17315">
                  <c:v>0.141697556</c:v>
                </c:pt>
                <c:pt idx="17316">
                  <c:v>0.14296668800000001</c:v>
                </c:pt>
                <c:pt idx="17317">
                  <c:v>0.14137572100000001</c:v>
                </c:pt>
                <c:pt idx="17318">
                  <c:v>0.145619199</c:v>
                </c:pt>
                <c:pt idx="17319">
                  <c:v>0.14832682899999999</c:v>
                </c:pt>
                <c:pt idx="17320">
                  <c:v>0.13845971200000001</c:v>
                </c:pt>
                <c:pt idx="17321">
                  <c:v>0.13538323299999999</c:v>
                </c:pt>
                <c:pt idx="17322">
                  <c:v>0.134223074</c:v>
                </c:pt>
                <c:pt idx="17323">
                  <c:v>0.13269947500000001</c:v>
                </c:pt>
                <c:pt idx="17324">
                  <c:v>0.13948517999999999</c:v>
                </c:pt>
                <c:pt idx="17325">
                  <c:v>0.13894748700000001</c:v>
                </c:pt>
                <c:pt idx="17326">
                  <c:v>0.13400620199999999</c:v>
                </c:pt>
                <c:pt idx="17327">
                  <c:v>0.13819268300000001</c:v>
                </c:pt>
                <c:pt idx="17328">
                  <c:v>0.12666027199999999</c:v>
                </c:pt>
                <c:pt idx="17329">
                  <c:v>0.123813622</c:v>
                </c:pt>
                <c:pt idx="17330">
                  <c:v>0.124655917</c:v>
                </c:pt>
                <c:pt idx="17331">
                  <c:v>0.125941157</c:v>
                </c:pt>
                <c:pt idx="17332">
                  <c:v>0.12752748999999999</c:v>
                </c:pt>
                <c:pt idx="17333">
                  <c:v>0.13139252400000001</c:v>
                </c:pt>
                <c:pt idx="17334">
                  <c:v>0.129935041</c:v>
                </c:pt>
                <c:pt idx="17335">
                  <c:v>0.129871398</c:v>
                </c:pt>
                <c:pt idx="17336">
                  <c:v>0.12994724499999999</c:v>
                </c:pt>
                <c:pt idx="17337">
                  <c:v>0.13918682900000001</c:v>
                </c:pt>
                <c:pt idx="17338">
                  <c:v>0.14696372999999999</c:v>
                </c:pt>
                <c:pt idx="17339">
                  <c:v>0.138090342</c:v>
                </c:pt>
                <c:pt idx="17340">
                  <c:v>0.137395725</c:v>
                </c:pt>
                <c:pt idx="17341">
                  <c:v>0.13897045</c:v>
                </c:pt>
                <c:pt idx="17342">
                  <c:v>0.13917665200000001</c:v>
                </c:pt>
                <c:pt idx="17343">
                  <c:v>0.144350901</c:v>
                </c:pt>
                <c:pt idx="17344">
                  <c:v>0.14550964499999999</c:v>
                </c:pt>
                <c:pt idx="17345">
                  <c:v>0.14504651700000001</c:v>
                </c:pt>
                <c:pt idx="17346">
                  <c:v>0.13851529400000001</c:v>
                </c:pt>
                <c:pt idx="17347">
                  <c:v>0.138328329</c:v>
                </c:pt>
                <c:pt idx="17348">
                  <c:v>0.135900095</c:v>
                </c:pt>
                <c:pt idx="17349">
                  <c:v>0.13263292600000001</c:v>
                </c:pt>
                <c:pt idx="17350">
                  <c:v>0.14074598299999999</c:v>
                </c:pt>
                <c:pt idx="17351">
                  <c:v>0.146334082</c:v>
                </c:pt>
                <c:pt idx="17352">
                  <c:v>0.136239424</c:v>
                </c:pt>
                <c:pt idx="17353">
                  <c:v>0.120785885</c:v>
                </c:pt>
                <c:pt idx="17354">
                  <c:v>0.126645282</c:v>
                </c:pt>
                <c:pt idx="17355">
                  <c:v>0.131073579</c:v>
                </c:pt>
                <c:pt idx="17356">
                  <c:v>0.129369542</c:v>
                </c:pt>
                <c:pt idx="17357">
                  <c:v>0.13820059600000001</c:v>
                </c:pt>
                <c:pt idx="17358">
                  <c:v>0.13217738300000001</c:v>
                </c:pt>
                <c:pt idx="17359">
                  <c:v>0.12028902800000001</c:v>
                </c:pt>
                <c:pt idx="17360">
                  <c:v>0.12331165400000001</c:v>
                </c:pt>
                <c:pt idx="17361">
                  <c:v>0.122996867</c:v>
                </c:pt>
                <c:pt idx="17362">
                  <c:v>0.124656141</c:v>
                </c:pt>
                <c:pt idx="17363">
                  <c:v>0.13064637800000001</c:v>
                </c:pt>
                <c:pt idx="17364">
                  <c:v>0.13246735900000001</c:v>
                </c:pt>
                <c:pt idx="17365">
                  <c:v>0.12241605699999999</c:v>
                </c:pt>
                <c:pt idx="17366">
                  <c:v>0.126578838</c:v>
                </c:pt>
                <c:pt idx="17367">
                  <c:v>0.13307535600000001</c:v>
                </c:pt>
                <c:pt idx="17368">
                  <c:v>0.13152475699999999</c:v>
                </c:pt>
                <c:pt idx="17369">
                  <c:v>0.13466861799999999</c:v>
                </c:pt>
                <c:pt idx="17370">
                  <c:v>0.138981417</c:v>
                </c:pt>
                <c:pt idx="17371">
                  <c:v>0.13920618600000001</c:v>
                </c:pt>
                <c:pt idx="17372">
                  <c:v>0.134790674</c:v>
                </c:pt>
                <c:pt idx="17373">
                  <c:v>0.133771479</c:v>
                </c:pt>
                <c:pt idx="17374">
                  <c:v>0.12974055100000001</c:v>
                </c:pt>
                <c:pt idx="17375">
                  <c:v>0.13564398899999999</c:v>
                </c:pt>
                <c:pt idx="17376">
                  <c:v>0.14229573300000001</c:v>
                </c:pt>
                <c:pt idx="17377">
                  <c:v>0.139713526</c:v>
                </c:pt>
                <c:pt idx="17378">
                  <c:v>0.13541816200000001</c:v>
                </c:pt>
                <c:pt idx="17379">
                  <c:v>0.14012129600000001</c:v>
                </c:pt>
                <c:pt idx="17380">
                  <c:v>0.139922768</c:v>
                </c:pt>
                <c:pt idx="17381">
                  <c:v>0.135274753</c:v>
                </c:pt>
                <c:pt idx="17382">
                  <c:v>0.137987569</c:v>
                </c:pt>
                <c:pt idx="17383">
                  <c:v>0.141327709</c:v>
                </c:pt>
                <c:pt idx="17384">
                  <c:v>0.14824986500000001</c:v>
                </c:pt>
                <c:pt idx="17385">
                  <c:v>0.13914001000000001</c:v>
                </c:pt>
                <c:pt idx="17386">
                  <c:v>0.133059591</c:v>
                </c:pt>
                <c:pt idx="17387">
                  <c:v>0.14631626</c:v>
                </c:pt>
                <c:pt idx="17388">
                  <c:v>0.152821764</c:v>
                </c:pt>
                <c:pt idx="17389">
                  <c:v>0.14184793800000001</c:v>
                </c:pt>
                <c:pt idx="17390">
                  <c:v>0.14493362600000001</c:v>
                </c:pt>
                <c:pt idx="17391">
                  <c:v>0.149405077</c:v>
                </c:pt>
                <c:pt idx="17392">
                  <c:v>0.15331086499999999</c:v>
                </c:pt>
                <c:pt idx="17393">
                  <c:v>0.149990439</c:v>
                </c:pt>
                <c:pt idx="17394">
                  <c:v>0.151989713</c:v>
                </c:pt>
                <c:pt idx="17395">
                  <c:v>0.15374286500000001</c:v>
                </c:pt>
                <c:pt idx="17396">
                  <c:v>0.16309767999999999</c:v>
                </c:pt>
                <c:pt idx="17397">
                  <c:v>0.163689166</c:v>
                </c:pt>
                <c:pt idx="17398">
                  <c:v>0.15365239999999999</c:v>
                </c:pt>
                <c:pt idx="17399">
                  <c:v>0.160038665</c:v>
                </c:pt>
                <c:pt idx="17400">
                  <c:v>0.16062094299999999</c:v>
                </c:pt>
                <c:pt idx="17401">
                  <c:v>0.15689118199999999</c:v>
                </c:pt>
                <c:pt idx="17402">
                  <c:v>0.16327823699999999</c:v>
                </c:pt>
                <c:pt idx="17403">
                  <c:v>0.167086288</c:v>
                </c:pt>
                <c:pt idx="17404">
                  <c:v>0.16334839200000001</c:v>
                </c:pt>
                <c:pt idx="17405">
                  <c:v>0.1648608</c:v>
                </c:pt>
                <c:pt idx="17406">
                  <c:v>0.15952576700000001</c:v>
                </c:pt>
                <c:pt idx="17407">
                  <c:v>0.16213007300000001</c:v>
                </c:pt>
                <c:pt idx="17408">
                  <c:v>0.164542943</c:v>
                </c:pt>
                <c:pt idx="17409">
                  <c:v>0.16733101</c:v>
                </c:pt>
                <c:pt idx="17410">
                  <c:v>0.162888378</c:v>
                </c:pt>
                <c:pt idx="17411">
                  <c:v>0.165682569</c:v>
                </c:pt>
                <c:pt idx="17412">
                  <c:v>0.167817876</c:v>
                </c:pt>
                <c:pt idx="17413">
                  <c:v>0.16065157899999999</c:v>
                </c:pt>
                <c:pt idx="17414">
                  <c:v>0.15743345</c:v>
                </c:pt>
                <c:pt idx="17415">
                  <c:v>0.163092405</c:v>
                </c:pt>
                <c:pt idx="17416">
                  <c:v>0.16883018599999999</c:v>
                </c:pt>
                <c:pt idx="17417">
                  <c:v>0.168151617</c:v>
                </c:pt>
                <c:pt idx="17418">
                  <c:v>0.17032077900000001</c:v>
                </c:pt>
                <c:pt idx="17419">
                  <c:v>0.16667491200000001</c:v>
                </c:pt>
                <c:pt idx="17420">
                  <c:v>0.155843273</c:v>
                </c:pt>
                <c:pt idx="17421">
                  <c:v>0.16701977000000001</c:v>
                </c:pt>
                <c:pt idx="17422">
                  <c:v>0.16994556799999999</c:v>
                </c:pt>
                <c:pt idx="17423">
                  <c:v>0.163509771</c:v>
                </c:pt>
                <c:pt idx="17424">
                  <c:v>0.17009303000000001</c:v>
                </c:pt>
                <c:pt idx="17425">
                  <c:v>0.16940006599999999</c:v>
                </c:pt>
                <c:pt idx="17426">
                  <c:v>0.171177313</c:v>
                </c:pt>
                <c:pt idx="17427">
                  <c:v>0.18326060499999999</c:v>
                </c:pt>
                <c:pt idx="17428">
                  <c:v>0.18667471399999999</c:v>
                </c:pt>
                <c:pt idx="17429">
                  <c:v>0.178944096</c:v>
                </c:pt>
                <c:pt idx="17430">
                  <c:v>0.17623418599999999</c:v>
                </c:pt>
                <c:pt idx="17431">
                  <c:v>0.181778878</c:v>
                </c:pt>
                <c:pt idx="17432">
                  <c:v>0.18859343200000001</c:v>
                </c:pt>
                <c:pt idx="17433">
                  <c:v>0.18318241800000001</c:v>
                </c:pt>
                <c:pt idx="17434">
                  <c:v>0.187638626</c:v>
                </c:pt>
                <c:pt idx="17435">
                  <c:v>0.19446909400000001</c:v>
                </c:pt>
                <c:pt idx="17436">
                  <c:v>0.18822881599999999</c:v>
                </c:pt>
                <c:pt idx="17437">
                  <c:v>0.192680821</c:v>
                </c:pt>
                <c:pt idx="17438">
                  <c:v>0.19360283</c:v>
                </c:pt>
                <c:pt idx="17439">
                  <c:v>0.199101999</c:v>
                </c:pt>
                <c:pt idx="17440">
                  <c:v>0.193619028</c:v>
                </c:pt>
                <c:pt idx="17441">
                  <c:v>0.19051884099999999</c:v>
                </c:pt>
                <c:pt idx="17442">
                  <c:v>0.19047577700000001</c:v>
                </c:pt>
                <c:pt idx="17443">
                  <c:v>0.19819121100000001</c:v>
                </c:pt>
                <c:pt idx="17444">
                  <c:v>0.19053468100000001</c:v>
                </c:pt>
                <c:pt idx="17445">
                  <c:v>0.18885450100000001</c:v>
                </c:pt>
                <c:pt idx="17446">
                  <c:v>0.18917729</c:v>
                </c:pt>
                <c:pt idx="17447">
                  <c:v>0.19462078799999999</c:v>
                </c:pt>
                <c:pt idx="17448">
                  <c:v>0.19615527999999999</c:v>
                </c:pt>
                <c:pt idx="17449">
                  <c:v>0.19670416399999999</c:v>
                </c:pt>
                <c:pt idx="17450">
                  <c:v>0.19685636500000001</c:v>
                </c:pt>
                <c:pt idx="17451">
                  <c:v>0.19737753299999999</c:v>
                </c:pt>
                <c:pt idx="17452">
                  <c:v>0.201057971</c:v>
                </c:pt>
                <c:pt idx="17453">
                  <c:v>0.20582211</c:v>
                </c:pt>
                <c:pt idx="17454">
                  <c:v>0.20979624999999999</c:v>
                </c:pt>
                <c:pt idx="17455">
                  <c:v>0.209470555</c:v>
                </c:pt>
                <c:pt idx="17456">
                  <c:v>0.20471516300000001</c:v>
                </c:pt>
                <c:pt idx="17457">
                  <c:v>0.21234351400000001</c:v>
                </c:pt>
                <c:pt idx="17458">
                  <c:v>0.211771876</c:v>
                </c:pt>
                <c:pt idx="17459">
                  <c:v>0.21541906899999999</c:v>
                </c:pt>
                <c:pt idx="17460">
                  <c:v>0.221651241</c:v>
                </c:pt>
                <c:pt idx="17461">
                  <c:v>0.218148127</c:v>
                </c:pt>
                <c:pt idx="17462">
                  <c:v>0.21582868699999999</c:v>
                </c:pt>
                <c:pt idx="17463">
                  <c:v>0.21894164399999999</c:v>
                </c:pt>
                <c:pt idx="17464">
                  <c:v>0.22098088299999999</c:v>
                </c:pt>
                <c:pt idx="17465">
                  <c:v>0.21966049100000001</c:v>
                </c:pt>
                <c:pt idx="17466">
                  <c:v>0.22353741499999999</c:v>
                </c:pt>
                <c:pt idx="17467">
                  <c:v>0.22308814499999999</c:v>
                </c:pt>
                <c:pt idx="17468">
                  <c:v>0.224675506</c:v>
                </c:pt>
                <c:pt idx="17469">
                  <c:v>0.22045093800000001</c:v>
                </c:pt>
                <c:pt idx="17470">
                  <c:v>0.21772929999999999</c:v>
                </c:pt>
                <c:pt idx="17471">
                  <c:v>0.22720749700000001</c:v>
                </c:pt>
                <c:pt idx="17472">
                  <c:v>0.224913105</c:v>
                </c:pt>
                <c:pt idx="17473">
                  <c:v>0.223555699</c:v>
                </c:pt>
                <c:pt idx="17474">
                  <c:v>0.22497339499999999</c:v>
                </c:pt>
                <c:pt idx="17475">
                  <c:v>0.22274619300000001</c:v>
                </c:pt>
                <c:pt idx="17476">
                  <c:v>0.21868653599999999</c:v>
                </c:pt>
                <c:pt idx="17477">
                  <c:v>0.22662276000000001</c:v>
                </c:pt>
                <c:pt idx="17478">
                  <c:v>0.23116081999999999</c:v>
                </c:pt>
                <c:pt idx="17479">
                  <c:v>0.22160273799999999</c:v>
                </c:pt>
                <c:pt idx="17480">
                  <c:v>0.21665483699999999</c:v>
                </c:pt>
                <c:pt idx="17481">
                  <c:v>0.22067540899999999</c:v>
                </c:pt>
                <c:pt idx="17482">
                  <c:v>0.21941363799999999</c:v>
                </c:pt>
                <c:pt idx="17483">
                  <c:v>0.221822202</c:v>
                </c:pt>
                <c:pt idx="17484">
                  <c:v>0.22066316</c:v>
                </c:pt>
                <c:pt idx="17485">
                  <c:v>0.22536790400000001</c:v>
                </c:pt>
                <c:pt idx="17486">
                  <c:v>0.23171715400000001</c:v>
                </c:pt>
                <c:pt idx="17487">
                  <c:v>0.21882611499999999</c:v>
                </c:pt>
                <c:pt idx="17488">
                  <c:v>0.21042430400000001</c:v>
                </c:pt>
                <c:pt idx="17489">
                  <c:v>0.22002181400000001</c:v>
                </c:pt>
                <c:pt idx="17490">
                  <c:v>0.22782506</c:v>
                </c:pt>
                <c:pt idx="17491">
                  <c:v>0.22466576099999999</c:v>
                </c:pt>
                <c:pt idx="17492">
                  <c:v>0.21616044600000001</c:v>
                </c:pt>
                <c:pt idx="17493">
                  <c:v>0.21743823600000001</c:v>
                </c:pt>
                <c:pt idx="17494">
                  <c:v>0.22308440500000001</c:v>
                </c:pt>
                <c:pt idx="17495">
                  <c:v>0.22461572299999999</c:v>
                </c:pt>
                <c:pt idx="17496">
                  <c:v>0.22029317900000001</c:v>
                </c:pt>
                <c:pt idx="17497">
                  <c:v>0.22184820499999999</c:v>
                </c:pt>
                <c:pt idx="17498">
                  <c:v>0.22657094899999999</c:v>
                </c:pt>
                <c:pt idx="17499">
                  <c:v>0.21982090200000001</c:v>
                </c:pt>
                <c:pt idx="17500">
                  <c:v>0.217239827</c:v>
                </c:pt>
                <c:pt idx="17501">
                  <c:v>0.22408175499999999</c:v>
                </c:pt>
                <c:pt idx="17502">
                  <c:v>0.22647205000000001</c:v>
                </c:pt>
                <c:pt idx="17503">
                  <c:v>0.22702546400000001</c:v>
                </c:pt>
                <c:pt idx="17504">
                  <c:v>0.220244944</c:v>
                </c:pt>
                <c:pt idx="17505">
                  <c:v>0.216336221</c:v>
                </c:pt>
                <c:pt idx="17506">
                  <c:v>0.23048891099999999</c:v>
                </c:pt>
                <c:pt idx="17507">
                  <c:v>0.225827321</c:v>
                </c:pt>
                <c:pt idx="17508">
                  <c:v>0.22231097499999999</c:v>
                </c:pt>
                <c:pt idx="17509">
                  <c:v>0.22258129700000001</c:v>
                </c:pt>
                <c:pt idx="17510">
                  <c:v>0.23776143799999999</c:v>
                </c:pt>
                <c:pt idx="17511">
                  <c:v>0.23552304499999999</c:v>
                </c:pt>
                <c:pt idx="17512">
                  <c:v>0.22143496600000001</c:v>
                </c:pt>
                <c:pt idx="17513">
                  <c:v>0.223977759</c:v>
                </c:pt>
                <c:pt idx="17514">
                  <c:v>0.23923529700000001</c:v>
                </c:pt>
                <c:pt idx="17515">
                  <c:v>0.23307460499999999</c:v>
                </c:pt>
                <c:pt idx="17516">
                  <c:v>0.22489142400000001</c:v>
                </c:pt>
                <c:pt idx="17517">
                  <c:v>0.23539705599999999</c:v>
                </c:pt>
                <c:pt idx="17518">
                  <c:v>0.22975939500000001</c:v>
                </c:pt>
                <c:pt idx="17519">
                  <c:v>0.22915643499999999</c:v>
                </c:pt>
                <c:pt idx="17520">
                  <c:v>0.23694357299999999</c:v>
                </c:pt>
                <c:pt idx="17521">
                  <c:v>0.240458429</c:v>
                </c:pt>
                <c:pt idx="17522">
                  <c:v>0.232064828</c:v>
                </c:pt>
                <c:pt idx="17523">
                  <c:v>0.229640812</c:v>
                </c:pt>
                <c:pt idx="17524">
                  <c:v>0.24356929999999999</c:v>
                </c:pt>
                <c:pt idx="17525">
                  <c:v>0.24651262199999999</c:v>
                </c:pt>
                <c:pt idx="17526">
                  <c:v>0.23133516300000001</c:v>
                </c:pt>
                <c:pt idx="17527">
                  <c:v>0.23547078699999999</c:v>
                </c:pt>
                <c:pt idx="17528">
                  <c:v>0.246914104</c:v>
                </c:pt>
                <c:pt idx="17529">
                  <c:v>0.24587173800000001</c:v>
                </c:pt>
                <c:pt idx="17530">
                  <c:v>0.226581529</c:v>
                </c:pt>
                <c:pt idx="17531">
                  <c:v>0.23542828900000001</c:v>
                </c:pt>
                <c:pt idx="17532">
                  <c:v>0.245984644</c:v>
                </c:pt>
                <c:pt idx="17533">
                  <c:v>0.24232733200000001</c:v>
                </c:pt>
                <c:pt idx="17534">
                  <c:v>0.239551872</c:v>
                </c:pt>
                <c:pt idx="17535">
                  <c:v>0.23331980399999999</c:v>
                </c:pt>
                <c:pt idx="17536">
                  <c:v>0.244170636</c:v>
                </c:pt>
                <c:pt idx="17537">
                  <c:v>0.24536265400000001</c:v>
                </c:pt>
                <c:pt idx="17538">
                  <c:v>0.240261167</c:v>
                </c:pt>
                <c:pt idx="17539">
                  <c:v>0.23691064100000001</c:v>
                </c:pt>
                <c:pt idx="17540">
                  <c:v>0.244273886</c:v>
                </c:pt>
                <c:pt idx="17541">
                  <c:v>0.23987939999999999</c:v>
                </c:pt>
                <c:pt idx="17542">
                  <c:v>0.245222211</c:v>
                </c:pt>
                <c:pt idx="17543">
                  <c:v>0.25068941700000003</c:v>
                </c:pt>
                <c:pt idx="17544">
                  <c:v>0.24651996800000001</c:v>
                </c:pt>
                <c:pt idx="17545">
                  <c:v>0.240957424</c:v>
                </c:pt>
                <c:pt idx="17546">
                  <c:v>0.23981185299999999</c:v>
                </c:pt>
                <c:pt idx="17547">
                  <c:v>0.23578967200000001</c:v>
                </c:pt>
                <c:pt idx="17548">
                  <c:v>0.24356338399999999</c:v>
                </c:pt>
                <c:pt idx="17549">
                  <c:v>0.245273665</c:v>
                </c:pt>
                <c:pt idx="17550">
                  <c:v>0.24115493900000001</c:v>
                </c:pt>
                <c:pt idx="17551">
                  <c:v>0.24451024800000001</c:v>
                </c:pt>
                <c:pt idx="17552">
                  <c:v>0.23887620900000001</c:v>
                </c:pt>
                <c:pt idx="17553">
                  <c:v>0.233589306</c:v>
                </c:pt>
                <c:pt idx="17554">
                  <c:v>0.244447052</c:v>
                </c:pt>
                <c:pt idx="17555">
                  <c:v>0.24873314799999999</c:v>
                </c:pt>
                <c:pt idx="17556">
                  <c:v>0.239985377</c:v>
                </c:pt>
                <c:pt idx="17557">
                  <c:v>0.23992997399999999</c:v>
                </c:pt>
                <c:pt idx="17558">
                  <c:v>0.24711391299999999</c:v>
                </c:pt>
                <c:pt idx="17559">
                  <c:v>0.248217523</c:v>
                </c:pt>
                <c:pt idx="17560">
                  <c:v>0.23589521599999999</c:v>
                </c:pt>
                <c:pt idx="17561">
                  <c:v>0.234387338</c:v>
                </c:pt>
                <c:pt idx="17562">
                  <c:v>0.24814716000000001</c:v>
                </c:pt>
                <c:pt idx="17563">
                  <c:v>0.24575671599999999</c:v>
                </c:pt>
                <c:pt idx="17564">
                  <c:v>0.24287019700000001</c:v>
                </c:pt>
                <c:pt idx="17565">
                  <c:v>0.246100336</c:v>
                </c:pt>
                <c:pt idx="17566">
                  <c:v>0.24511739599999999</c:v>
                </c:pt>
                <c:pt idx="17567">
                  <c:v>0.239118099</c:v>
                </c:pt>
                <c:pt idx="17568">
                  <c:v>0.24808603500000001</c:v>
                </c:pt>
                <c:pt idx="17569">
                  <c:v>0.25289917000000001</c:v>
                </c:pt>
                <c:pt idx="17570">
                  <c:v>0.239325598</c:v>
                </c:pt>
                <c:pt idx="17571">
                  <c:v>0.239975139</c:v>
                </c:pt>
                <c:pt idx="17572">
                  <c:v>0.25430872999999998</c:v>
                </c:pt>
                <c:pt idx="17573">
                  <c:v>0.24258229100000001</c:v>
                </c:pt>
                <c:pt idx="17574">
                  <c:v>0.237949625</c:v>
                </c:pt>
                <c:pt idx="17575">
                  <c:v>0.25901472599999997</c:v>
                </c:pt>
                <c:pt idx="17576">
                  <c:v>0.25365248299999998</c:v>
                </c:pt>
                <c:pt idx="17577">
                  <c:v>0.24861751500000001</c:v>
                </c:pt>
                <c:pt idx="17578">
                  <c:v>0.25417083499999998</c:v>
                </c:pt>
                <c:pt idx="17579">
                  <c:v>0.24557869099999999</c:v>
                </c:pt>
                <c:pt idx="17580">
                  <c:v>0.25316947699999998</c:v>
                </c:pt>
                <c:pt idx="17581">
                  <c:v>0.25811895699999998</c:v>
                </c:pt>
                <c:pt idx="17582">
                  <c:v>0.25731465199999998</c:v>
                </c:pt>
                <c:pt idx="17583">
                  <c:v>0.25453510899999998</c:v>
                </c:pt>
                <c:pt idx="17584">
                  <c:v>0.24265229699999999</c:v>
                </c:pt>
                <c:pt idx="17585">
                  <c:v>0.240263164</c:v>
                </c:pt>
                <c:pt idx="17586">
                  <c:v>0.25049233399999998</c:v>
                </c:pt>
                <c:pt idx="17587">
                  <c:v>0.24134914599999999</c:v>
                </c:pt>
                <c:pt idx="17588">
                  <c:v>0.24192868200000001</c:v>
                </c:pt>
                <c:pt idx="17589">
                  <c:v>0.24905876800000001</c:v>
                </c:pt>
                <c:pt idx="17590">
                  <c:v>0.24544607099999999</c:v>
                </c:pt>
                <c:pt idx="17591">
                  <c:v>0.24483753699999999</c:v>
                </c:pt>
                <c:pt idx="17592">
                  <c:v>0.24679179500000001</c:v>
                </c:pt>
                <c:pt idx="17593">
                  <c:v>0.248902082</c:v>
                </c:pt>
                <c:pt idx="17594">
                  <c:v>0.245921642</c:v>
                </c:pt>
                <c:pt idx="17595">
                  <c:v>0.24083526399999999</c:v>
                </c:pt>
                <c:pt idx="17596">
                  <c:v>0.23985014900000001</c:v>
                </c:pt>
                <c:pt idx="17597">
                  <c:v>0.241567895</c:v>
                </c:pt>
                <c:pt idx="17598">
                  <c:v>0.23328480100000001</c:v>
                </c:pt>
                <c:pt idx="17599">
                  <c:v>0.24006174499999999</c:v>
                </c:pt>
                <c:pt idx="17600">
                  <c:v>0.24805986899999999</c:v>
                </c:pt>
                <c:pt idx="17601">
                  <c:v>0.25511938299999998</c:v>
                </c:pt>
                <c:pt idx="17602">
                  <c:v>0.25056016399999997</c:v>
                </c:pt>
                <c:pt idx="17603">
                  <c:v>0.24666927799999999</c:v>
                </c:pt>
                <c:pt idx="17604">
                  <c:v>0.24414518499999999</c:v>
                </c:pt>
                <c:pt idx="17605">
                  <c:v>0.23846893</c:v>
                </c:pt>
                <c:pt idx="17606">
                  <c:v>0.24484928</c:v>
                </c:pt>
                <c:pt idx="17607">
                  <c:v>0.25648009799999999</c:v>
                </c:pt>
                <c:pt idx="17608">
                  <c:v>0.26621371500000002</c:v>
                </c:pt>
                <c:pt idx="17609">
                  <c:v>0.24647197100000001</c:v>
                </c:pt>
                <c:pt idx="17610">
                  <c:v>0.24349132200000001</c:v>
                </c:pt>
                <c:pt idx="17611">
                  <c:v>0.25597035899999998</c:v>
                </c:pt>
                <c:pt idx="17612">
                  <c:v>0.263475448</c:v>
                </c:pt>
                <c:pt idx="17613">
                  <c:v>0.25726416699999999</c:v>
                </c:pt>
                <c:pt idx="17614">
                  <c:v>0.255513459</c:v>
                </c:pt>
                <c:pt idx="17615">
                  <c:v>0.26174658499999998</c:v>
                </c:pt>
                <c:pt idx="17616">
                  <c:v>0.252213776</c:v>
                </c:pt>
                <c:pt idx="17617">
                  <c:v>0.25312805199999999</c:v>
                </c:pt>
                <c:pt idx="17618">
                  <c:v>0.26026424799999998</c:v>
                </c:pt>
                <c:pt idx="17619">
                  <c:v>0.266300023</c:v>
                </c:pt>
                <c:pt idx="17620">
                  <c:v>0.25528639600000003</c:v>
                </c:pt>
                <c:pt idx="17621">
                  <c:v>0.24887643800000001</c:v>
                </c:pt>
                <c:pt idx="17622">
                  <c:v>0.259443074</c:v>
                </c:pt>
                <c:pt idx="17623">
                  <c:v>0.25995600200000002</c:v>
                </c:pt>
                <c:pt idx="17624">
                  <c:v>0.25488564400000002</c:v>
                </c:pt>
                <c:pt idx="17625">
                  <c:v>0.249883145</c:v>
                </c:pt>
                <c:pt idx="17626">
                  <c:v>0.25358238799999999</c:v>
                </c:pt>
                <c:pt idx="17627">
                  <c:v>0.25975480699999998</c:v>
                </c:pt>
                <c:pt idx="17628">
                  <c:v>0.251259595</c:v>
                </c:pt>
                <c:pt idx="17629">
                  <c:v>0.25118049999999997</c:v>
                </c:pt>
                <c:pt idx="17630">
                  <c:v>0.25442102599999999</c:v>
                </c:pt>
                <c:pt idx="17631">
                  <c:v>0.25483861600000002</c:v>
                </c:pt>
                <c:pt idx="17632">
                  <c:v>0.255685359</c:v>
                </c:pt>
                <c:pt idx="17633">
                  <c:v>0.247248724</c:v>
                </c:pt>
                <c:pt idx="17634">
                  <c:v>0.236958787</c:v>
                </c:pt>
                <c:pt idx="17635">
                  <c:v>0.25269621599999997</c:v>
                </c:pt>
                <c:pt idx="17636">
                  <c:v>0.25775888600000002</c:v>
                </c:pt>
                <c:pt idx="17637">
                  <c:v>0.24730516999999999</c:v>
                </c:pt>
                <c:pt idx="17638">
                  <c:v>0.24890784899999999</c:v>
                </c:pt>
                <c:pt idx="17639">
                  <c:v>0.25376492699999997</c:v>
                </c:pt>
                <c:pt idx="17640">
                  <c:v>0.24298645599999999</c:v>
                </c:pt>
                <c:pt idx="17641">
                  <c:v>0.245201945</c:v>
                </c:pt>
                <c:pt idx="17642">
                  <c:v>0.25894945899999999</c:v>
                </c:pt>
                <c:pt idx="17643">
                  <c:v>0.26432958200000001</c:v>
                </c:pt>
                <c:pt idx="17644">
                  <c:v>0.25790846299999998</c:v>
                </c:pt>
                <c:pt idx="17645">
                  <c:v>0.252346456</c:v>
                </c:pt>
                <c:pt idx="17646">
                  <c:v>0.24854166799999999</c:v>
                </c:pt>
                <c:pt idx="17647">
                  <c:v>0.25943559399999999</c:v>
                </c:pt>
                <c:pt idx="17648">
                  <c:v>0.244843066</c:v>
                </c:pt>
                <c:pt idx="17649">
                  <c:v>0.25387358700000001</c:v>
                </c:pt>
                <c:pt idx="17650">
                  <c:v>0.25656613700000003</c:v>
                </c:pt>
                <c:pt idx="17651">
                  <c:v>0.25027176699999998</c:v>
                </c:pt>
                <c:pt idx="17652">
                  <c:v>0.24917319399999999</c:v>
                </c:pt>
                <c:pt idx="17653">
                  <c:v>0.25178360900000002</c:v>
                </c:pt>
                <c:pt idx="17654">
                  <c:v>0.248361304</c:v>
                </c:pt>
                <c:pt idx="17655">
                  <c:v>0.25125801599999997</c:v>
                </c:pt>
                <c:pt idx="17656">
                  <c:v>0.24649879299999999</c:v>
                </c:pt>
                <c:pt idx="17657">
                  <c:v>0.25499695500000003</c:v>
                </c:pt>
                <c:pt idx="17658">
                  <c:v>0.245688513</c:v>
                </c:pt>
                <c:pt idx="17659">
                  <c:v>0.24812769900000001</c:v>
                </c:pt>
                <c:pt idx="17660">
                  <c:v>0.24249264600000001</c:v>
                </c:pt>
                <c:pt idx="17661">
                  <c:v>0.233771592</c:v>
                </c:pt>
                <c:pt idx="17662">
                  <c:v>0.24307900700000001</c:v>
                </c:pt>
                <c:pt idx="17663">
                  <c:v>0.24945594400000001</c:v>
                </c:pt>
                <c:pt idx="17664">
                  <c:v>0.24424627400000001</c:v>
                </c:pt>
                <c:pt idx="17665">
                  <c:v>0.23982383299999999</c:v>
                </c:pt>
                <c:pt idx="17666">
                  <c:v>0.23830981600000001</c:v>
                </c:pt>
                <c:pt idx="17667">
                  <c:v>0.23624347200000001</c:v>
                </c:pt>
                <c:pt idx="17668">
                  <c:v>0.23653322500000001</c:v>
                </c:pt>
                <c:pt idx="17669">
                  <c:v>0.25216651000000001</c:v>
                </c:pt>
                <c:pt idx="17670">
                  <c:v>0.237146676</c:v>
                </c:pt>
                <c:pt idx="17671">
                  <c:v>0.22445857499999999</c:v>
                </c:pt>
                <c:pt idx="17672">
                  <c:v>0.238316044</c:v>
                </c:pt>
                <c:pt idx="17673">
                  <c:v>0.241144046</c:v>
                </c:pt>
                <c:pt idx="17674">
                  <c:v>0.22674654399999999</c:v>
                </c:pt>
                <c:pt idx="17675">
                  <c:v>0.23262813700000001</c:v>
                </c:pt>
                <c:pt idx="17676">
                  <c:v>0.24650454499999999</c:v>
                </c:pt>
                <c:pt idx="17677">
                  <c:v>0.239073798</c:v>
                </c:pt>
                <c:pt idx="17678">
                  <c:v>0.238375857</c:v>
                </c:pt>
                <c:pt idx="17679">
                  <c:v>0.24004140500000001</c:v>
                </c:pt>
                <c:pt idx="17680">
                  <c:v>0.23332127899999999</c:v>
                </c:pt>
                <c:pt idx="17681">
                  <c:v>0.239881709</c:v>
                </c:pt>
                <c:pt idx="17682">
                  <c:v>0.24710612000000001</c:v>
                </c:pt>
                <c:pt idx="17683">
                  <c:v>0.247931972</c:v>
                </c:pt>
                <c:pt idx="17684">
                  <c:v>0.23827093799999999</c:v>
                </c:pt>
                <c:pt idx="17685">
                  <c:v>0.24379725799999999</c:v>
                </c:pt>
                <c:pt idx="17686">
                  <c:v>0.245009691</c:v>
                </c:pt>
                <c:pt idx="17687">
                  <c:v>0.248063534</c:v>
                </c:pt>
                <c:pt idx="17688">
                  <c:v>0.242671251</c:v>
                </c:pt>
                <c:pt idx="17689">
                  <c:v>0.237762004</c:v>
                </c:pt>
                <c:pt idx="17690">
                  <c:v>0.25583919900000002</c:v>
                </c:pt>
                <c:pt idx="17691">
                  <c:v>0.25281304100000002</c:v>
                </c:pt>
                <c:pt idx="17692">
                  <c:v>0.24209693099999999</c:v>
                </c:pt>
                <c:pt idx="17693">
                  <c:v>0.24209852500000001</c:v>
                </c:pt>
                <c:pt idx="17694">
                  <c:v>0.25279566599999997</c:v>
                </c:pt>
                <c:pt idx="17695">
                  <c:v>0.24486957500000001</c:v>
                </c:pt>
                <c:pt idx="17696">
                  <c:v>0.23572024699999999</c:v>
                </c:pt>
                <c:pt idx="17697">
                  <c:v>0.24976177499999999</c:v>
                </c:pt>
                <c:pt idx="17698">
                  <c:v>0.248258799</c:v>
                </c:pt>
                <c:pt idx="17699">
                  <c:v>0.23631611499999999</c:v>
                </c:pt>
                <c:pt idx="17700">
                  <c:v>0.234576747</c:v>
                </c:pt>
                <c:pt idx="17701">
                  <c:v>0.23751235000000001</c:v>
                </c:pt>
                <c:pt idx="17702">
                  <c:v>0.236758307</c:v>
                </c:pt>
                <c:pt idx="17703">
                  <c:v>0.23096460099999999</c:v>
                </c:pt>
                <c:pt idx="17704">
                  <c:v>0.23296657200000001</c:v>
                </c:pt>
                <c:pt idx="17705">
                  <c:v>0.22694915500000001</c:v>
                </c:pt>
                <c:pt idx="17706">
                  <c:v>0.226029918</c:v>
                </c:pt>
                <c:pt idx="17707">
                  <c:v>0.22626347799999999</c:v>
                </c:pt>
                <c:pt idx="17708">
                  <c:v>0.221989557</c:v>
                </c:pt>
                <c:pt idx="17709">
                  <c:v>0.221965313</c:v>
                </c:pt>
                <c:pt idx="17710">
                  <c:v>0.22343286900000001</c:v>
                </c:pt>
                <c:pt idx="17711">
                  <c:v>0.22179049300000001</c:v>
                </c:pt>
                <c:pt idx="17712">
                  <c:v>0.22427508199999999</c:v>
                </c:pt>
                <c:pt idx="17713">
                  <c:v>0.21704459200000001</c:v>
                </c:pt>
                <c:pt idx="17714">
                  <c:v>0.21300333699999999</c:v>
                </c:pt>
                <c:pt idx="17715">
                  <c:v>0.21804896000000001</c:v>
                </c:pt>
                <c:pt idx="17716">
                  <c:v>0.21946942799999999</c:v>
                </c:pt>
                <c:pt idx="17717">
                  <c:v>0.20710624799999999</c:v>
                </c:pt>
                <c:pt idx="17718">
                  <c:v>0.208536312</c:v>
                </c:pt>
                <c:pt idx="17719">
                  <c:v>0.21512337000000001</c:v>
                </c:pt>
                <c:pt idx="17720">
                  <c:v>0.21080326999999999</c:v>
                </c:pt>
                <c:pt idx="17721">
                  <c:v>0.20568281399999999</c:v>
                </c:pt>
                <c:pt idx="17722">
                  <c:v>0.21041388799999999</c:v>
                </c:pt>
                <c:pt idx="17723">
                  <c:v>0.19969652600000001</c:v>
                </c:pt>
                <c:pt idx="17724">
                  <c:v>0.207559094</c:v>
                </c:pt>
                <c:pt idx="17725">
                  <c:v>0.20631380399999999</c:v>
                </c:pt>
                <c:pt idx="17726">
                  <c:v>0.20129081600000001</c:v>
                </c:pt>
                <c:pt idx="17727">
                  <c:v>0.20568689700000001</c:v>
                </c:pt>
                <c:pt idx="17728">
                  <c:v>0.20396049299999999</c:v>
                </c:pt>
                <c:pt idx="17729">
                  <c:v>0.206480101</c:v>
                </c:pt>
                <c:pt idx="17730">
                  <c:v>0.206710488</c:v>
                </c:pt>
                <c:pt idx="17731">
                  <c:v>0.20642127099999999</c:v>
                </c:pt>
                <c:pt idx="17732">
                  <c:v>0.20673085699999999</c:v>
                </c:pt>
                <c:pt idx="17733">
                  <c:v>0.20262771800000001</c:v>
                </c:pt>
                <c:pt idx="17734">
                  <c:v>0.20208288699999999</c:v>
                </c:pt>
                <c:pt idx="17735">
                  <c:v>0.201905787</c:v>
                </c:pt>
                <c:pt idx="17736">
                  <c:v>0.203355655</c:v>
                </c:pt>
                <c:pt idx="17737">
                  <c:v>0.20114204299999999</c:v>
                </c:pt>
                <c:pt idx="17738">
                  <c:v>0.19505114900000001</c:v>
                </c:pt>
                <c:pt idx="17739">
                  <c:v>0.19855613999999999</c:v>
                </c:pt>
                <c:pt idx="17740">
                  <c:v>0.19748349500000001</c:v>
                </c:pt>
                <c:pt idx="17741">
                  <c:v>0.192449853</c:v>
                </c:pt>
                <c:pt idx="17742">
                  <c:v>0.18768933400000001</c:v>
                </c:pt>
                <c:pt idx="17743">
                  <c:v>0.19039456499999999</c:v>
                </c:pt>
                <c:pt idx="17744">
                  <c:v>0.18301948900000001</c:v>
                </c:pt>
                <c:pt idx="17745">
                  <c:v>0.18093956999999999</c:v>
                </c:pt>
                <c:pt idx="17746">
                  <c:v>0.18356214500000001</c:v>
                </c:pt>
                <c:pt idx="17747">
                  <c:v>0.179523721</c:v>
                </c:pt>
                <c:pt idx="17748">
                  <c:v>0.16823495899999999</c:v>
                </c:pt>
                <c:pt idx="17749">
                  <c:v>0.16701975499999999</c:v>
                </c:pt>
                <c:pt idx="17750">
                  <c:v>0.1723537</c:v>
                </c:pt>
                <c:pt idx="17751">
                  <c:v>0.16686199600000001</c:v>
                </c:pt>
                <c:pt idx="17752">
                  <c:v>0.161940008</c:v>
                </c:pt>
                <c:pt idx="17753">
                  <c:v>0.16430143999999999</c:v>
                </c:pt>
                <c:pt idx="17754">
                  <c:v>0.154292494</c:v>
                </c:pt>
                <c:pt idx="17755">
                  <c:v>0.157706395</c:v>
                </c:pt>
                <c:pt idx="17756">
                  <c:v>0.152196363</c:v>
                </c:pt>
                <c:pt idx="17757">
                  <c:v>0.14053252299999999</c:v>
                </c:pt>
                <c:pt idx="17758">
                  <c:v>0.10339614699999999</c:v>
                </c:pt>
                <c:pt idx="17759">
                  <c:v>0.146640033</c:v>
                </c:pt>
                <c:pt idx="17760">
                  <c:v>0.15912628200000001</c:v>
                </c:pt>
                <c:pt idx="17761">
                  <c:v>0.15882162699999999</c:v>
                </c:pt>
                <c:pt idx="17762">
                  <c:v>0.14902020999999999</c:v>
                </c:pt>
                <c:pt idx="17763">
                  <c:v>0.162775964</c:v>
                </c:pt>
                <c:pt idx="17764">
                  <c:v>0.13487422499999999</c:v>
                </c:pt>
                <c:pt idx="17765">
                  <c:v>0.124788836</c:v>
                </c:pt>
                <c:pt idx="17766">
                  <c:v>0.12958788900000001</c:v>
                </c:pt>
                <c:pt idx="17767">
                  <c:v>0.14422622299999999</c:v>
                </c:pt>
                <c:pt idx="17768">
                  <c:v>0.13381764299999999</c:v>
                </c:pt>
                <c:pt idx="17769">
                  <c:v>0.119187839</c:v>
                </c:pt>
                <c:pt idx="17770">
                  <c:v>0.14133973399999999</c:v>
                </c:pt>
                <c:pt idx="17771">
                  <c:v>0.129684418</c:v>
                </c:pt>
                <c:pt idx="17772">
                  <c:v>0.12095879800000001</c:v>
                </c:pt>
                <c:pt idx="17773">
                  <c:v>0.133872196</c:v>
                </c:pt>
                <c:pt idx="17774">
                  <c:v>0.12914630799999999</c:v>
                </c:pt>
                <c:pt idx="17775">
                  <c:v>0.126862645</c:v>
                </c:pt>
                <c:pt idx="17776">
                  <c:v>0.128145382</c:v>
                </c:pt>
                <c:pt idx="17777">
                  <c:v>0.124437198</c:v>
                </c:pt>
                <c:pt idx="17778">
                  <c:v>0.11895956100000001</c:v>
                </c:pt>
                <c:pt idx="17779">
                  <c:v>0.130434841</c:v>
                </c:pt>
                <c:pt idx="17780">
                  <c:v>0.13153542600000001</c:v>
                </c:pt>
                <c:pt idx="17781">
                  <c:v>0.116227314</c:v>
                </c:pt>
                <c:pt idx="17782">
                  <c:v>0.120910026</c:v>
                </c:pt>
                <c:pt idx="17783">
                  <c:v>0.120476998</c:v>
                </c:pt>
                <c:pt idx="17784">
                  <c:v>0.12461102</c:v>
                </c:pt>
                <c:pt idx="17785">
                  <c:v>0.12063199300000001</c:v>
                </c:pt>
                <c:pt idx="17786">
                  <c:v>0.110497788</c:v>
                </c:pt>
                <c:pt idx="17787">
                  <c:v>0.11913441900000001</c:v>
                </c:pt>
                <c:pt idx="17788">
                  <c:v>0.115917988</c:v>
                </c:pt>
                <c:pt idx="17789">
                  <c:v>0.103345469</c:v>
                </c:pt>
                <c:pt idx="17790">
                  <c:v>0.10774786</c:v>
                </c:pt>
                <c:pt idx="17791">
                  <c:v>0.10676701399999999</c:v>
                </c:pt>
                <c:pt idx="17792">
                  <c:v>0.100095533</c:v>
                </c:pt>
                <c:pt idx="17793">
                  <c:v>0.10079434499999999</c:v>
                </c:pt>
                <c:pt idx="17794">
                  <c:v>9.9641173999999999E-2</c:v>
                </c:pt>
                <c:pt idx="17795">
                  <c:v>8.3998293000000002E-2</c:v>
                </c:pt>
                <c:pt idx="17796">
                  <c:v>9.0470097999999999E-2</c:v>
                </c:pt>
                <c:pt idx="17797">
                  <c:v>9.6238501000000004E-2</c:v>
                </c:pt>
                <c:pt idx="17798">
                  <c:v>7.5360969E-2</c:v>
                </c:pt>
                <c:pt idx="17799">
                  <c:v>7.9300045999999999E-2</c:v>
                </c:pt>
                <c:pt idx="17800">
                  <c:v>9.1910249999999999E-2</c:v>
                </c:pt>
                <c:pt idx="17801">
                  <c:v>7.1375407000000002E-2</c:v>
                </c:pt>
                <c:pt idx="17802">
                  <c:v>6.5349586000000001E-2</c:v>
                </c:pt>
                <c:pt idx="17803">
                  <c:v>8.6418657999999995E-2</c:v>
                </c:pt>
                <c:pt idx="17804">
                  <c:v>7.4784771E-2</c:v>
                </c:pt>
                <c:pt idx="17805">
                  <c:v>5.9806353999999999E-2</c:v>
                </c:pt>
                <c:pt idx="17806">
                  <c:v>6.7808799000000003E-2</c:v>
                </c:pt>
                <c:pt idx="17807">
                  <c:v>6.5274536999999994E-2</c:v>
                </c:pt>
                <c:pt idx="17808">
                  <c:v>6.3719101E-2</c:v>
                </c:pt>
                <c:pt idx="17809">
                  <c:v>6.8375640000000001E-2</c:v>
                </c:pt>
                <c:pt idx="17810">
                  <c:v>5.3341268999999997E-2</c:v>
                </c:pt>
                <c:pt idx="17811">
                  <c:v>6.2604546999999997E-2</c:v>
                </c:pt>
                <c:pt idx="17812">
                  <c:v>6.5948962999999999E-2</c:v>
                </c:pt>
                <c:pt idx="17813">
                  <c:v>4.8200589000000002E-2</c:v>
                </c:pt>
                <c:pt idx="17814">
                  <c:v>6.0372378999999997E-2</c:v>
                </c:pt>
                <c:pt idx="17815">
                  <c:v>6.3207581999999998E-2</c:v>
                </c:pt>
                <c:pt idx="17816">
                  <c:v>4.4127759000000003E-2</c:v>
                </c:pt>
                <c:pt idx="17817">
                  <c:v>5.4109550999999999E-2</c:v>
                </c:pt>
                <c:pt idx="17818">
                  <c:v>5.7269316000000001E-2</c:v>
                </c:pt>
                <c:pt idx="17819">
                  <c:v>5.6199525E-2</c:v>
                </c:pt>
                <c:pt idx="17820">
                  <c:v>5.5263004999999997E-2</c:v>
                </c:pt>
                <c:pt idx="17821">
                  <c:v>5.3198792000000002E-2</c:v>
                </c:pt>
                <c:pt idx="17822">
                  <c:v>5.0069957999999998E-2</c:v>
                </c:pt>
                <c:pt idx="17823">
                  <c:v>5.0784483999999998E-2</c:v>
                </c:pt>
                <c:pt idx="17824">
                  <c:v>5.3547755000000002E-2</c:v>
                </c:pt>
                <c:pt idx="17825">
                  <c:v>5.9311632000000003E-2</c:v>
                </c:pt>
                <c:pt idx="17826">
                  <c:v>6.1417684E-2</c:v>
                </c:pt>
                <c:pt idx="17827">
                  <c:v>5.6845306999999998E-2</c:v>
                </c:pt>
                <c:pt idx="17828">
                  <c:v>5.7398750999999998E-2</c:v>
                </c:pt>
                <c:pt idx="17829">
                  <c:v>4.8678763E-2</c:v>
                </c:pt>
                <c:pt idx="17830">
                  <c:v>5.4046884000000003E-2</c:v>
                </c:pt>
                <c:pt idx="17831">
                  <c:v>5.8547091000000002E-2</c:v>
                </c:pt>
                <c:pt idx="17832">
                  <c:v>6.1073571E-2</c:v>
                </c:pt>
                <c:pt idx="17833">
                  <c:v>5.0441429000000003E-2</c:v>
                </c:pt>
                <c:pt idx="17834">
                  <c:v>5.3568589999999999E-2</c:v>
                </c:pt>
                <c:pt idx="17835">
                  <c:v>5.9387598E-2</c:v>
                </c:pt>
                <c:pt idx="17836">
                  <c:v>5.4241572000000002E-2</c:v>
                </c:pt>
                <c:pt idx="17837">
                  <c:v>5.9211828000000001E-2</c:v>
                </c:pt>
                <c:pt idx="17838">
                  <c:v>4.9063437000000001E-2</c:v>
                </c:pt>
                <c:pt idx="17839">
                  <c:v>5.7499795999999999E-2</c:v>
                </c:pt>
                <c:pt idx="17840">
                  <c:v>5.7939826999999999E-2</c:v>
                </c:pt>
                <c:pt idx="17841">
                  <c:v>5.1934398999999999E-2</c:v>
                </c:pt>
                <c:pt idx="17842">
                  <c:v>5.0888627999999998E-2</c:v>
                </c:pt>
                <c:pt idx="17843">
                  <c:v>5.6298572999999998E-2</c:v>
                </c:pt>
                <c:pt idx="17844">
                  <c:v>5.5463888000000003E-2</c:v>
                </c:pt>
                <c:pt idx="17845">
                  <c:v>5.6698791999999998E-2</c:v>
                </c:pt>
                <c:pt idx="17846">
                  <c:v>5.3032078000000003E-2</c:v>
                </c:pt>
                <c:pt idx="17847">
                  <c:v>4.9469836000000003E-2</c:v>
                </c:pt>
                <c:pt idx="17848">
                  <c:v>5.5670264999999997E-2</c:v>
                </c:pt>
                <c:pt idx="17849">
                  <c:v>5.3747464000000002E-2</c:v>
                </c:pt>
                <c:pt idx="17850">
                  <c:v>5.3103949999999997E-2</c:v>
                </c:pt>
                <c:pt idx="17851">
                  <c:v>5.5320501000000001E-2</c:v>
                </c:pt>
                <c:pt idx="17852">
                  <c:v>5.3319324000000001E-2</c:v>
                </c:pt>
                <c:pt idx="17853">
                  <c:v>5.2565116000000002E-2</c:v>
                </c:pt>
                <c:pt idx="17854">
                  <c:v>4.9050878999999999E-2</c:v>
                </c:pt>
                <c:pt idx="17855">
                  <c:v>4.9832515000000001E-2</c:v>
                </c:pt>
                <c:pt idx="17856">
                  <c:v>5.1132556000000003E-2</c:v>
                </c:pt>
                <c:pt idx="17857">
                  <c:v>4.9866486000000002E-2</c:v>
                </c:pt>
                <c:pt idx="17858">
                  <c:v>5.2089963000000003E-2</c:v>
                </c:pt>
                <c:pt idx="17859">
                  <c:v>4.7969785000000001E-2</c:v>
                </c:pt>
                <c:pt idx="17860">
                  <c:v>4.8601250999999998E-2</c:v>
                </c:pt>
                <c:pt idx="17861">
                  <c:v>4.6565796999999999E-2</c:v>
                </c:pt>
                <c:pt idx="17862">
                  <c:v>4.5955729000000001E-2</c:v>
                </c:pt>
                <c:pt idx="17863">
                  <c:v>4.5933890999999998E-2</c:v>
                </c:pt>
                <c:pt idx="17864">
                  <c:v>4.2851674999999999E-2</c:v>
                </c:pt>
                <c:pt idx="17865">
                  <c:v>4.2109184000000001E-2</c:v>
                </c:pt>
                <c:pt idx="17866">
                  <c:v>4.7125610999999998E-2</c:v>
                </c:pt>
                <c:pt idx="17867">
                  <c:v>4.5493625000000003E-2</c:v>
                </c:pt>
                <c:pt idx="17868">
                  <c:v>3.4973896999999997E-2</c:v>
                </c:pt>
                <c:pt idx="17869">
                  <c:v>3.9393678000000001E-2</c:v>
                </c:pt>
                <c:pt idx="17870">
                  <c:v>4.5286870999999999E-2</c:v>
                </c:pt>
                <c:pt idx="17871">
                  <c:v>3.8000728999999997E-2</c:v>
                </c:pt>
                <c:pt idx="17872">
                  <c:v>3.1729616000000002E-2</c:v>
                </c:pt>
                <c:pt idx="17873">
                  <c:v>3.9485537000000001E-2</c:v>
                </c:pt>
                <c:pt idx="17874">
                  <c:v>3.7647299000000002E-2</c:v>
                </c:pt>
                <c:pt idx="17875">
                  <c:v>3.5031541999999999E-2</c:v>
                </c:pt>
                <c:pt idx="17876">
                  <c:v>3.3898517000000003E-2</c:v>
                </c:pt>
                <c:pt idx="17877">
                  <c:v>2.9690188999999999E-2</c:v>
                </c:pt>
                <c:pt idx="17878">
                  <c:v>3.4861926000000001E-2</c:v>
                </c:pt>
                <c:pt idx="17879">
                  <c:v>3.4923177E-2</c:v>
                </c:pt>
                <c:pt idx="17880">
                  <c:v>3.4463610999999998E-2</c:v>
                </c:pt>
                <c:pt idx="17881">
                  <c:v>2.9980980000000001E-2</c:v>
                </c:pt>
                <c:pt idx="17882">
                  <c:v>3.0373555E-2</c:v>
                </c:pt>
                <c:pt idx="17883">
                  <c:v>3.3626604999999997E-2</c:v>
                </c:pt>
                <c:pt idx="17884">
                  <c:v>3.0534189E-2</c:v>
                </c:pt>
                <c:pt idx="17885">
                  <c:v>3.0901706000000001E-2</c:v>
                </c:pt>
                <c:pt idx="17886">
                  <c:v>3.2611045999999998E-2</c:v>
                </c:pt>
                <c:pt idx="17887">
                  <c:v>3.2636079999999998E-2</c:v>
                </c:pt>
                <c:pt idx="17888">
                  <c:v>3.3728682000000003E-2</c:v>
                </c:pt>
                <c:pt idx="17889">
                  <c:v>2.8915282E-2</c:v>
                </c:pt>
                <c:pt idx="17890">
                  <c:v>3.0742258000000001E-2</c:v>
                </c:pt>
                <c:pt idx="17891">
                  <c:v>3.4277871000000001E-2</c:v>
                </c:pt>
                <c:pt idx="17892">
                  <c:v>3.1178508000000001E-2</c:v>
                </c:pt>
                <c:pt idx="17893">
                  <c:v>2.8432256999999999E-2</c:v>
                </c:pt>
                <c:pt idx="17894">
                  <c:v>3.6796447000000003E-2</c:v>
                </c:pt>
                <c:pt idx="17895">
                  <c:v>3.3616632E-2</c:v>
                </c:pt>
                <c:pt idx="17896">
                  <c:v>2.9737592E-2</c:v>
                </c:pt>
                <c:pt idx="17897">
                  <c:v>3.0886479000000001E-2</c:v>
                </c:pt>
                <c:pt idx="17898">
                  <c:v>3.3901269999999997E-2</c:v>
                </c:pt>
                <c:pt idx="17899">
                  <c:v>3.23103E-2</c:v>
                </c:pt>
                <c:pt idx="17900">
                  <c:v>3.2789454000000003E-2</c:v>
                </c:pt>
                <c:pt idx="17901">
                  <c:v>3.1678651000000002E-2</c:v>
                </c:pt>
                <c:pt idx="17902">
                  <c:v>2.7896132000000001E-2</c:v>
                </c:pt>
                <c:pt idx="17903">
                  <c:v>3.0391514000000001E-2</c:v>
                </c:pt>
                <c:pt idx="17904">
                  <c:v>3.1664236999999998E-2</c:v>
                </c:pt>
                <c:pt idx="17905">
                  <c:v>3.3237901E-2</c:v>
                </c:pt>
                <c:pt idx="17906">
                  <c:v>3.3390722999999997E-2</c:v>
                </c:pt>
                <c:pt idx="17907">
                  <c:v>2.0932988999999999E-2</c:v>
                </c:pt>
                <c:pt idx="17908">
                  <c:v>2.3305817E-2</c:v>
                </c:pt>
                <c:pt idx="17909">
                  <c:v>3.5571273E-2</c:v>
                </c:pt>
                <c:pt idx="17910">
                  <c:v>3.1699567999999997E-2</c:v>
                </c:pt>
                <c:pt idx="17911">
                  <c:v>2.8201772E-2</c:v>
                </c:pt>
                <c:pt idx="17912">
                  <c:v>2.1363333000000002E-2</c:v>
                </c:pt>
                <c:pt idx="17913">
                  <c:v>2.9240428999999998E-2</c:v>
                </c:pt>
                <c:pt idx="17914">
                  <c:v>3.1725161000000002E-2</c:v>
                </c:pt>
                <c:pt idx="17915">
                  <c:v>2.2415813E-2</c:v>
                </c:pt>
                <c:pt idx="17916">
                  <c:v>2.3616847E-2</c:v>
                </c:pt>
                <c:pt idx="17917">
                  <c:v>2.6133802000000001E-2</c:v>
                </c:pt>
                <c:pt idx="17918">
                  <c:v>2.3907906999999999E-2</c:v>
                </c:pt>
                <c:pt idx="17919">
                  <c:v>2.6962288000000001E-2</c:v>
                </c:pt>
                <c:pt idx="17920">
                  <c:v>1.8359075999999998E-2</c:v>
                </c:pt>
                <c:pt idx="17921">
                  <c:v>1.9380132000000001E-2</c:v>
                </c:pt>
                <c:pt idx="17922">
                  <c:v>2.5615078999999999E-2</c:v>
                </c:pt>
                <c:pt idx="17923">
                  <c:v>2.1105547999999998E-2</c:v>
                </c:pt>
                <c:pt idx="17924">
                  <c:v>1.3626578E-2</c:v>
                </c:pt>
                <c:pt idx="17925">
                  <c:v>2.6764484000000002E-2</c:v>
                </c:pt>
                <c:pt idx="17926">
                  <c:v>2.1529406000000001E-2</c:v>
                </c:pt>
                <c:pt idx="17927">
                  <c:v>8.9158769999999991E-3</c:v>
                </c:pt>
                <c:pt idx="17928">
                  <c:v>1.5717497E-2</c:v>
                </c:pt>
                <c:pt idx="17929">
                  <c:v>1.9005969000000001E-2</c:v>
                </c:pt>
                <c:pt idx="17930">
                  <c:v>1.7043684E-2</c:v>
                </c:pt>
                <c:pt idx="17931">
                  <c:v>1.7203208000000001E-2</c:v>
                </c:pt>
                <c:pt idx="17932">
                  <c:v>1.3220571E-2</c:v>
                </c:pt>
                <c:pt idx="17933">
                  <c:v>1.0085497000000001E-2</c:v>
                </c:pt>
                <c:pt idx="17934">
                  <c:v>1.7529689000000001E-2</c:v>
                </c:pt>
                <c:pt idx="17935">
                  <c:v>1.8754208000000001E-2</c:v>
                </c:pt>
                <c:pt idx="17936">
                  <c:v>1.7335130000000001E-2</c:v>
                </c:pt>
                <c:pt idx="17937">
                  <c:v>1.2937719E-2</c:v>
                </c:pt>
                <c:pt idx="17938">
                  <c:v>1.6545285999999999E-2</c:v>
                </c:pt>
                <c:pt idx="17939">
                  <c:v>2.5870345999999999E-2</c:v>
                </c:pt>
                <c:pt idx="17940">
                  <c:v>1.4426112E-2</c:v>
                </c:pt>
                <c:pt idx="17941">
                  <c:v>1.2433801E-2</c:v>
                </c:pt>
                <c:pt idx="17942">
                  <c:v>2.0269784999999998E-2</c:v>
                </c:pt>
                <c:pt idx="17943">
                  <c:v>1.9530226000000001E-2</c:v>
                </c:pt>
                <c:pt idx="17944">
                  <c:v>1.7390961E-2</c:v>
                </c:pt>
                <c:pt idx="17945">
                  <c:v>2.3386535999999999E-2</c:v>
                </c:pt>
                <c:pt idx="17946">
                  <c:v>1.7333235999999998E-2</c:v>
                </c:pt>
                <c:pt idx="17947">
                  <c:v>1.6241605999999999E-2</c:v>
                </c:pt>
                <c:pt idx="17948">
                  <c:v>2.0656793999999999E-2</c:v>
                </c:pt>
                <c:pt idx="17949">
                  <c:v>1.9164358999999999E-2</c:v>
                </c:pt>
                <c:pt idx="17950">
                  <c:v>1.6533033999999999E-2</c:v>
                </c:pt>
                <c:pt idx="17951">
                  <c:v>1.9435879E-2</c:v>
                </c:pt>
                <c:pt idx="17952">
                  <c:v>1.7774481000000002E-2</c:v>
                </c:pt>
                <c:pt idx="17953">
                  <c:v>1.8107907999999999E-2</c:v>
                </c:pt>
                <c:pt idx="17954">
                  <c:v>1.9844311999999999E-2</c:v>
                </c:pt>
                <c:pt idx="17955">
                  <c:v>2.1878436000000001E-2</c:v>
                </c:pt>
                <c:pt idx="17956">
                  <c:v>5.6820830000000001E-3</c:v>
                </c:pt>
                <c:pt idx="17957">
                  <c:v>1.7301186999999999E-2</c:v>
                </c:pt>
                <c:pt idx="17958">
                  <c:v>2.6913456999999998E-2</c:v>
                </c:pt>
                <c:pt idx="17959">
                  <c:v>1.7050969999999999E-2</c:v>
                </c:pt>
                <c:pt idx="17960">
                  <c:v>1.7074988999999999E-2</c:v>
                </c:pt>
                <c:pt idx="17961">
                  <c:v>2.2413560999999999E-2</c:v>
                </c:pt>
                <c:pt idx="17962">
                  <c:v>2.2430558E-2</c:v>
                </c:pt>
                <c:pt idx="17963">
                  <c:v>1.9783642000000001E-2</c:v>
                </c:pt>
                <c:pt idx="17964">
                  <c:v>1.7495498000000002E-2</c:v>
                </c:pt>
                <c:pt idx="17965">
                  <c:v>2.0364522999999999E-2</c:v>
                </c:pt>
                <c:pt idx="17966">
                  <c:v>1.3685318E-2</c:v>
                </c:pt>
                <c:pt idx="17967">
                  <c:v>1.7898172E-2</c:v>
                </c:pt>
                <c:pt idx="17968">
                  <c:v>2.9442511000000001E-2</c:v>
                </c:pt>
                <c:pt idx="17969">
                  <c:v>2.1076458999999999E-2</c:v>
                </c:pt>
                <c:pt idx="17970">
                  <c:v>1.6954876000000001E-2</c:v>
                </c:pt>
                <c:pt idx="17971">
                  <c:v>2.5196561999999999E-2</c:v>
                </c:pt>
                <c:pt idx="17972">
                  <c:v>1.2356908999999999E-2</c:v>
                </c:pt>
                <c:pt idx="17973">
                  <c:v>2.7162220000000001E-2</c:v>
                </c:pt>
                <c:pt idx="17974">
                  <c:v>2.6984683999999998E-2</c:v>
                </c:pt>
                <c:pt idx="17975">
                  <c:v>1.7589850000000001E-2</c:v>
                </c:pt>
                <c:pt idx="17976">
                  <c:v>2.6866507000000001E-2</c:v>
                </c:pt>
                <c:pt idx="17977">
                  <c:v>2.4231043000000001E-2</c:v>
                </c:pt>
                <c:pt idx="17978">
                  <c:v>1.7375122999999999E-2</c:v>
                </c:pt>
                <c:pt idx="17979">
                  <c:v>3.1833958000000002E-2</c:v>
                </c:pt>
                <c:pt idx="17980">
                  <c:v>2.3677180999999999E-2</c:v>
                </c:pt>
                <c:pt idx="17981">
                  <c:v>1.7395318E-2</c:v>
                </c:pt>
                <c:pt idx="17982">
                  <c:v>3.7364545999999998E-2</c:v>
                </c:pt>
                <c:pt idx="17983">
                  <c:v>1.5904259E-2</c:v>
                </c:pt>
                <c:pt idx="17984">
                  <c:v>2.032014E-2</c:v>
                </c:pt>
                <c:pt idx="17985">
                  <c:v>3.6319881999999998E-2</c:v>
                </c:pt>
                <c:pt idx="17986">
                  <c:v>1.3518476999999999E-2</c:v>
                </c:pt>
                <c:pt idx="17987">
                  <c:v>1.6447155000000001E-2</c:v>
                </c:pt>
                <c:pt idx="17988">
                  <c:v>3.1856968999999999E-2</c:v>
                </c:pt>
                <c:pt idx="17989">
                  <c:v>1.2841465999999999E-2</c:v>
                </c:pt>
                <c:pt idx="17990">
                  <c:v>1.5512751E-2</c:v>
                </c:pt>
                <c:pt idx="17991">
                  <c:v>2.5072168999999998E-2</c:v>
                </c:pt>
                <c:pt idx="17992">
                  <c:v>4.1398140000000003E-3</c:v>
                </c:pt>
                <c:pt idx="17993">
                  <c:v>2.5056014000000001E-2</c:v>
                </c:pt>
                <c:pt idx="17994">
                  <c:v>2.2778511000000001E-2</c:v>
                </c:pt>
                <c:pt idx="17995" formatCode="0.00E+00">
                  <c:v>3.9910000000000002E-5</c:v>
                </c:pt>
                <c:pt idx="17996">
                  <c:v>1.8988590999999999E-2</c:v>
                </c:pt>
                <c:pt idx="17997">
                  <c:v>1.4149093999999999E-2</c:v>
                </c:pt>
                <c:pt idx="17998">
                  <c:v>8.2580750000000001E-3</c:v>
                </c:pt>
                <c:pt idx="17999">
                  <c:v>1.5449676000000001E-2</c:v>
                </c:pt>
                <c:pt idx="18000">
                  <c:v>6.0562560000000003E-3</c:v>
                </c:pt>
                <c:pt idx="18001">
                  <c:v>1.5906489999999999E-2</c:v>
                </c:pt>
                <c:pt idx="18002">
                  <c:v>1.6622482000000001E-2</c:v>
                </c:pt>
                <c:pt idx="18003">
                  <c:v>5.2465230000000003E-3</c:v>
                </c:pt>
                <c:pt idx="18004">
                  <c:v>1.1875213000000001E-2</c:v>
                </c:pt>
                <c:pt idx="18005">
                  <c:v>1.3658465999999999E-2</c:v>
                </c:pt>
                <c:pt idx="18006">
                  <c:v>3.2957070000000002E-3</c:v>
                </c:pt>
                <c:pt idx="18007">
                  <c:v>1.0337904E-2</c:v>
                </c:pt>
                <c:pt idx="18008">
                  <c:v>5.6095449999999996E-3</c:v>
                </c:pt>
                <c:pt idx="18009">
                  <c:v>-1.889118E-3</c:v>
                </c:pt>
                <c:pt idx="18010">
                  <c:v>8.6002289999999992E-3</c:v>
                </c:pt>
                <c:pt idx="18011">
                  <c:v>3.5487449999999999E-3</c:v>
                </c:pt>
                <c:pt idx="18012">
                  <c:v>-1.5348619999999999E-3</c:v>
                </c:pt>
                <c:pt idx="18013">
                  <c:v>2.2452290000000001E-3</c:v>
                </c:pt>
                <c:pt idx="18014">
                  <c:v>-7.2614949999999998E-3</c:v>
                </c:pt>
                <c:pt idx="18015">
                  <c:v>-6.8447109999999999E-3</c:v>
                </c:pt>
                <c:pt idx="18016">
                  <c:v>-4.4161519999999996E-3</c:v>
                </c:pt>
                <c:pt idx="18017">
                  <c:v>-1.1947838000000001E-2</c:v>
                </c:pt>
                <c:pt idx="18018">
                  <c:v>-4.0041449999999998E-3</c:v>
                </c:pt>
                <c:pt idx="18019">
                  <c:v>-2.2528499999999998E-3</c:v>
                </c:pt>
                <c:pt idx="18020">
                  <c:v>-1.6281737000000001E-2</c:v>
                </c:pt>
                <c:pt idx="18021">
                  <c:v>-1.0125840000000001E-2</c:v>
                </c:pt>
                <c:pt idx="18022">
                  <c:v>-4.5427380000000002E-3</c:v>
                </c:pt>
                <c:pt idx="18023">
                  <c:v>-1.1646986999999999E-2</c:v>
                </c:pt>
                <c:pt idx="18024" formatCode="0.00E+00">
                  <c:v>4.2666700000000003E-5</c:v>
                </c:pt>
                <c:pt idx="18025">
                  <c:v>-4.3731209999999998E-3</c:v>
                </c:pt>
                <c:pt idx="18026">
                  <c:v>-1.5336384999999999E-2</c:v>
                </c:pt>
                <c:pt idx="18027">
                  <c:v>-6.2162100000000004E-4</c:v>
                </c:pt>
                <c:pt idx="18028">
                  <c:v>-5.7300010000000002E-3</c:v>
                </c:pt>
                <c:pt idx="18029">
                  <c:v>-1.0270424E-2</c:v>
                </c:pt>
                <c:pt idx="18030">
                  <c:v>-1.6630359999999999E-3</c:v>
                </c:pt>
                <c:pt idx="18031">
                  <c:v>-8.8833980000000007E-3</c:v>
                </c:pt>
                <c:pt idx="18032">
                  <c:v>-2.759371E-3</c:v>
                </c:pt>
                <c:pt idx="18033">
                  <c:v>-2.4784080000000001E-3</c:v>
                </c:pt>
                <c:pt idx="18034">
                  <c:v>-4.978293E-3</c:v>
                </c:pt>
                <c:pt idx="18035">
                  <c:v>-2.8546880000000002E-3</c:v>
                </c:pt>
                <c:pt idx="18036">
                  <c:v>-8.5325320000000007E-3</c:v>
                </c:pt>
                <c:pt idx="18037">
                  <c:v>-3.9593520000000002E-3</c:v>
                </c:pt>
                <c:pt idx="18038">
                  <c:v>6.2223499999999995E-4</c:v>
                </c:pt>
                <c:pt idx="18039">
                  <c:v>-7.5544690000000003E-3</c:v>
                </c:pt>
                <c:pt idx="18040">
                  <c:v>-5.5008319999999998E-3</c:v>
                </c:pt>
                <c:pt idx="18041">
                  <c:v>-3.074958E-3</c:v>
                </c:pt>
                <c:pt idx="18042">
                  <c:v>-6.8298869999999998E-3</c:v>
                </c:pt>
                <c:pt idx="18043">
                  <c:v>-7.3212399999999997E-3</c:v>
                </c:pt>
                <c:pt idx="18044">
                  <c:v>1.1018040000000001E-3</c:v>
                </c:pt>
                <c:pt idx="18045">
                  <c:v>-4.1906959999999998E-3</c:v>
                </c:pt>
                <c:pt idx="18046">
                  <c:v>-8.4913300000000001E-3</c:v>
                </c:pt>
                <c:pt idx="18047">
                  <c:v>-4.2856659999999996E-3</c:v>
                </c:pt>
                <c:pt idx="18048">
                  <c:v>-1.3776709E-2</c:v>
                </c:pt>
                <c:pt idx="18049">
                  <c:v>-6.863409E-3</c:v>
                </c:pt>
                <c:pt idx="18050">
                  <c:v>-1.7716069999999999E-3</c:v>
                </c:pt>
                <c:pt idx="18051">
                  <c:v>-1.2627983000000001E-2</c:v>
                </c:pt>
                <c:pt idx="18052">
                  <c:v>-1.0063724E-2</c:v>
                </c:pt>
                <c:pt idx="18053">
                  <c:v>-6.5478189999999999E-3</c:v>
                </c:pt>
                <c:pt idx="18054">
                  <c:v>-1.7298841999999998E-2</c:v>
                </c:pt>
                <c:pt idx="18055">
                  <c:v>-6.3710930000000004E-3</c:v>
                </c:pt>
                <c:pt idx="18056">
                  <c:v>-9.7904849999999998E-3</c:v>
                </c:pt>
                <c:pt idx="18057">
                  <c:v>-1.2772693E-2</c:v>
                </c:pt>
                <c:pt idx="18058">
                  <c:v>-5.6756200000000001E-3</c:v>
                </c:pt>
                <c:pt idx="18059">
                  <c:v>-1.2119672E-2</c:v>
                </c:pt>
                <c:pt idx="18060">
                  <c:v>-1.5785932999999999E-2</c:v>
                </c:pt>
                <c:pt idx="18061">
                  <c:v>-1.7365987999999999E-2</c:v>
                </c:pt>
                <c:pt idx="18062">
                  <c:v>-9.5035889999999998E-3</c:v>
                </c:pt>
                <c:pt idx="18063">
                  <c:v>-1.2471416000000001E-2</c:v>
                </c:pt>
                <c:pt idx="18064">
                  <c:v>-1.829588E-2</c:v>
                </c:pt>
                <c:pt idx="18065">
                  <c:v>-1.0389753E-2</c:v>
                </c:pt>
                <c:pt idx="18066">
                  <c:v>-1.5391066E-2</c:v>
                </c:pt>
                <c:pt idx="18067">
                  <c:v>-1.6005989000000002E-2</c:v>
                </c:pt>
                <c:pt idx="18068">
                  <c:v>-1.4041636999999999E-2</c:v>
                </c:pt>
                <c:pt idx="18069">
                  <c:v>-1.4309284E-2</c:v>
                </c:pt>
                <c:pt idx="18070">
                  <c:v>-2.2355441E-2</c:v>
                </c:pt>
                <c:pt idx="18071">
                  <c:v>-1.7907428999999999E-2</c:v>
                </c:pt>
                <c:pt idx="18072">
                  <c:v>-1.2082730999999999E-2</c:v>
                </c:pt>
                <c:pt idx="18073">
                  <c:v>-1.3615644999999999E-2</c:v>
                </c:pt>
                <c:pt idx="18074">
                  <c:v>-1.2848091000000001E-2</c:v>
                </c:pt>
                <c:pt idx="18075">
                  <c:v>-1.546145E-2</c:v>
                </c:pt>
                <c:pt idx="18076">
                  <c:v>-1.7975240999999999E-2</c:v>
                </c:pt>
                <c:pt idx="18077">
                  <c:v>-8.6565740000000002E-3</c:v>
                </c:pt>
                <c:pt idx="18078">
                  <c:v>-1.8124502000000001E-2</c:v>
                </c:pt>
                <c:pt idx="18079">
                  <c:v>-1.8272041999999999E-2</c:v>
                </c:pt>
                <c:pt idx="18080">
                  <c:v>-5.2933709999999998E-3</c:v>
                </c:pt>
                <c:pt idx="18081">
                  <c:v>-1.1596008E-2</c:v>
                </c:pt>
                <c:pt idx="18082">
                  <c:v>-1.6759342999999999E-2</c:v>
                </c:pt>
                <c:pt idx="18083">
                  <c:v>-1.1370438E-2</c:v>
                </c:pt>
                <c:pt idx="18084">
                  <c:v>-1.3134430000000001E-2</c:v>
                </c:pt>
                <c:pt idx="18085">
                  <c:v>-9.9807149999999994E-3</c:v>
                </c:pt>
                <c:pt idx="18086">
                  <c:v>-5.9252039999999999E-3</c:v>
                </c:pt>
                <c:pt idx="18087">
                  <c:v>-4.8865699999999998E-3</c:v>
                </c:pt>
                <c:pt idx="18088">
                  <c:v>-1.2631892E-2</c:v>
                </c:pt>
                <c:pt idx="18089">
                  <c:v>-1.9434403999999999E-2</c:v>
                </c:pt>
                <c:pt idx="18090">
                  <c:v>-3.7428460000000002E-3</c:v>
                </c:pt>
                <c:pt idx="18091">
                  <c:v>-1.9523140000000001E-2</c:v>
                </c:pt>
                <c:pt idx="18092">
                  <c:v>-2.5458608000000001E-2</c:v>
                </c:pt>
                <c:pt idx="18093">
                  <c:v>4.2785150000000001E-3</c:v>
                </c:pt>
                <c:pt idx="18094">
                  <c:v>-8.0571940000000002E-3</c:v>
                </c:pt>
                <c:pt idx="18095">
                  <c:v>-2.4410069E-2</c:v>
                </c:pt>
                <c:pt idx="18096">
                  <c:v>-7.3385689999999996E-3</c:v>
                </c:pt>
                <c:pt idx="18097">
                  <c:v>-1.6989067E-2</c:v>
                </c:pt>
                <c:pt idx="18098">
                  <c:v>-9.3828950000000005E-3</c:v>
                </c:pt>
                <c:pt idx="18099">
                  <c:v>-2.998499E-3</c:v>
                </c:pt>
                <c:pt idx="18100">
                  <c:v>-1.4419326E-2</c:v>
                </c:pt>
                <c:pt idx="18101">
                  <c:v>-1.1378528000000001E-2</c:v>
                </c:pt>
                <c:pt idx="18102">
                  <c:v>-1.0786960999999999E-2</c:v>
                </c:pt>
                <c:pt idx="18103">
                  <c:v>-1.9992176E-2</c:v>
                </c:pt>
                <c:pt idx="18104">
                  <c:v>-1.1348037E-2</c:v>
                </c:pt>
                <c:pt idx="18105">
                  <c:v>-7.9269400000000004E-3</c:v>
                </c:pt>
                <c:pt idx="18106">
                  <c:v>-1.6401888999999999E-2</c:v>
                </c:pt>
                <c:pt idx="18107">
                  <c:v>-5.5822650000000003E-3</c:v>
                </c:pt>
                <c:pt idx="18108">
                  <c:v>-7.9791959999999992E-3</c:v>
                </c:pt>
                <c:pt idx="18109">
                  <c:v>-1.7565243000000001E-2</c:v>
                </c:pt>
                <c:pt idx="18110">
                  <c:v>-1.1463940000000001E-2</c:v>
                </c:pt>
                <c:pt idx="18111">
                  <c:v>-1.232281E-2</c:v>
                </c:pt>
                <c:pt idx="18112">
                  <c:v>-5.8206439999999998E-3</c:v>
                </c:pt>
                <c:pt idx="18113">
                  <c:v>-7.0395730000000004E-3</c:v>
                </c:pt>
                <c:pt idx="18114">
                  <c:v>-1.6754438999999999E-2</c:v>
                </c:pt>
                <c:pt idx="18115">
                  <c:v>-1.0206791999999999E-2</c:v>
                </c:pt>
                <c:pt idx="18116">
                  <c:v>-1.7626251999999999E-2</c:v>
                </c:pt>
                <c:pt idx="18117">
                  <c:v>-1.6575102000000001E-2</c:v>
                </c:pt>
                <c:pt idx="18118">
                  <c:v>-9.6660129999999993E-3</c:v>
                </c:pt>
                <c:pt idx="18119">
                  <c:v>-1.6106069000000001E-2</c:v>
                </c:pt>
                <c:pt idx="18120">
                  <c:v>-1.6128727999999998E-2</c:v>
                </c:pt>
                <c:pt idx="18121">
                  <c:v>-8.6529689999999999E-3</c:v>
                </c:pt>
                <c:pt idx="18122">
                  <c:v>-2.1858200000000001E-2</c:v>
                </c:pt>
                <c:pt idx="18123">
                  <c:v>-1.4227444000000001E-2</c:v>
                </c:pt>
                <c:pt idx="18124">
                  <c:v>-1.3997933000000001E-2</c:v>
                </c:pt>
                <c:pt idx="18125">
                  <c:v>-1.7356979000000002E-2</c:v>
                </c:pt>
                <c:pt idx="18126">
                  <c:v>-1.4525000999999999E-2</c:v>
                </c:pt>
                <c:pt idx="18127">
                  <c:v>-1.8923211999999998E-2</c:v>
                </c:pt>
                <c:pt idx="18128">
                  <c:v>-1.6245830999999999E-2</c:v>
                </c:pt>
                <c:pt idx="18129">
                  <c:v>-8.364738E-3</c:v>
                </c:pt>
                <c:pt idx="18130">
                  <c:v>-2.2824690000000002E-2</c:v>
                </c:pt>
                <c:pt idx="18131">
                  <c:v>-1.8216356999999999E-2</c:v>
                </c:pt>
                <c:pt idx="18132">
                  <c:v>-1.097863E-2</c:v>
                </c:pt>
                <c:pt idx="18133">
                  <c:v>-1.8915383000000001E-2</c:v>
                </c:pt>
                <c:pt idx="18134">
                  <c:v>-1.352853E-2</c:v>
                </c:pt>
                <c:pt idx="18135">
                  <c:v>-1.3088045E-2</c:v>
                </c:pt>
                <c:pt idx="18136">
                  <c:v>-1.8998818000000001E-2</c:v>
                </c:pt>
                <c:pt idx="18137">
                  <c:v>-8.8593649999999993E-3</c:v>
                </c:pt>
                <c:pt idx="18138">
                  <c:v>-8.0565029999999996E-3</c:v>
                </c:pt>
                <c:pt idx="18139">
                  <c:v>-1.7510992E-2</c:v>
                </c:pt>
                <c:pt idx="18140">
                  <c:v>-1.9168464E-2</c:v>
                </c:pt>
                <c:pt idx="18141">
                  <c:v>-9.3829450000000002E-3</c:v>
                </c:pt>
                <c:pt idx="18142">
                  <c:v>-1.2698071999999999E-2</c:v>
                </c:pt>
                <c:pt idx="18143">
                  <c:v>-1.2701535E-2</c:v>
                </c:pt>
                <c:pt idx="18144">
                  <c:v>-1.1044144000000001E-2</c:v>
                </c:pt>
                <c:pt idx="18145">
                  <c:v>-1.2912085E-2</c:v>
                </c:pt>
                <c:pt idx="18146">
                  <c:v>-1.3624825E-2</c:v>
                </c:pt>
                <c:pt idx="18147">
                  <c:v>-1.6677339999999999E-2</c:v>
                </c:pt>
                <c:pt idx="18148">
                  <c:v>-1.3224632E-2</c:v>
                </c:pt>
                <c:pt idx="18149">
                  <c:v>-7.7710110000000004E-3</c:v>
                </c:pt>
                <c:pt idx="18150">
                  <c:v>-3.9223959999999999E-3</c:v>
                </c:pt>
                <c:pt idx="18151">
                  <c:v>-1.1007204E-2</c:v>
                </c:pt>
                <c:pt idx="18152">
                  <c:v>-1.4548543000000001E-2</c:v>
                </c:pt>
                <c:pt idx="18153">
                  <c:v>-1.6609295999999999E-2</c:v>
                </c:pt>
                <c:pt idx="18154">
                  <c:v>-2.9960189999999999E-3</c:v>
                </c:pt>
                <c:pt idx="18155">
                  <c:v>-1.6674011999999998E-2</c:v>
                </c:pt>
                <c:pt idx="18156">
                  <c:v>-1.1037699999999999E-2</c:v>
                </c:pt>
                <c:pt idx="18157">
                  <c:v>-4.3965749999999998E-3</c:v>
                </c:pt>
                <c:pt idx="18158">
                  <c:v>-1.6722298999999999E-2</c:v>
                </c:pt>
                <c:pt idx="18159">
                  <c:v>-9.8204529999999998E-3</c:v>
                </c:pt>
                <c:pt idx="18160">
                  <c:v>-4.9071870000000004E-3</c:v>
                </c:pt>
                <c:pt idx="18161">
                  <c:v>-1.8328186E-2</c:v>
                </c:pt>
                <c:pt idx="18162">
                  <c:v>-8.4555240000000007E-3</c:v>
                </c:pt>
                <c:pt idx="18163">
                  <c:v>-9.1663230000000005E-3</c:v>
                </c:pt>
                <c:pt idx="18164">
                  <c:v>-1.4959899E-2</c:v>
                </c:pt>
                <c:pt idx="18165">
                  <c:v>-6.5003680000000003E-3</c:v>
                </c:pt>
                <c:pt idx="18166">
                  <c:v>-1.3248955999999999E-2</c:v>
                </c:pt>
                <c:pt idx="18167">
                  <c:v>-1.4606101E-2</c:v>
                </c:pt>
                <c:pt idx="18168">
                  <c:v>2.6148590000000002E-3</c:v>
                </c:pt>
                <c:pt idx="18169">
                  <c:v>-7.1344399999999997E-3</c:v>
                </c:pt>
                <c:pt idx="18170">
                  <c:v>-1.3441588000000001E-2</c:v>
                </c:pt>
                <c:pt idx="18171">
                  <c:v>-5.976215E-3</c:v>
                </c:pt>
                <c:pt idx="18172">
                  <c:v>-1.7334090999999999E-2</c:v>
                </c:pt>
                <c:pt idx="18173">
                  <c:v>-7.0715980000000001E-3</c:v>
                </c:pt>
                <c:pt idx="18174">
                  <c:v>-6.6098329999999999E-3</c:v>
                </c:pt>
                <c:pt idx="18175">
                  <c:v>-1.3597701E-2</c:v>
                </c:pt>
                <c:pt idx="18176">
                  <c:v>-8.0930399999999995E-4</c:v>
                </c:pt>
                <c:pt idx="18177">
                  <c:v>-8.4408580000000007E-3</c:v>
                </c:pt>
                <c:pt idx="18178">
                  <c:v>-1.3728591E-2</c:v>
                </c:pt>
                <c:pt idx="18179">
                  <c:v>-1.1938946000000001E-2</c:v>
                </c:pt>
                <c:pt idx="18180">
                  <c:v>-1.6923926999999998E-2</c:v>
                </c:pt>
                <c:pt idx="18181">
                  <c:v>-7.2031220000000002E-3</c:v>
                </c:pt>
                <c:pt idx="18182">
                  <c:v>-9.6146259999999994E-3</c:v>
                </c:pt>
                <c:pt idx="18183">
                  <c:v>-1.6734056000000001E-2</c:v>
                </c:pt>
                <c:pt idx="18184">
                  <c:v>-5.86799E-3</c:v>
                </c:pt>
                <c:pt idx="18185">
                  <c:v>-8.4472620000000005E-3</c:v>
                </c:pt>
                <c:pt idx="18186">
                  <c:v>-2.3119180999999999E-2</c:v>
                </c:pt>
                <c:pt idx="18187">
                  <c:v>-6.5513910000000002E-3</c:v>
                </c:pt>
                <c:pt idx="18188">
                  <c:v>-1.4567409999999999E-2</c:v>
                </c:pt>
                <c:pt idx="18189">
                  <c:v>-1.3623319E-2</c:v>
                </c:pt>
                <c:pt idx="18190">
                  <c:v>2.9471499999999999E-3</c:v>
                </c:pt>
                <c:pt idx="18191">
                  <c:v>-1.7035879E-2</c:v>
                </c:pt>
                <c:pt idx="18192">
                  <c:v>-1.2168903E-2</c:v>
                </c:pt>
                <c:pt idx="18193">
                  <c:v>-7.9536510000000008E-3</c:v>
                </c:pt>
                <c:pt idx="18194">
                  <c:v>-1.8652874999999999E-2</c:v>
                </c:pt>
                <c:pt idx="18195">
                  <c:v>-3.166594E-3</c:v>
                </c:pt>
                <c:pt idx="18196">
                  <c:v>-1.0268487999999999E-2</c:v>
                </c:pt>
                <c:pt idx="18197">
                  <c:v>-1.4297318E-2</c:v>
                </c:pt>
                <c:pt idx="18198">
                  <c:v>-1.5282112E-2</c:v>
                </c:pt>
                <c:pt idx="18199">
                  <c:v>-3.2858974999999999E-2</c:v>
                </c:pt>
                <c:pt idx="18200">
                  <c:v>-7.8417639999999993E-3</c:v>
                </c:pt>
                <c:pt idx="18201">
                  <c:v>-5.8318759999999997E-3</c:v>
                </c:pt>
                <c:pt idx="18202">
                  <c:v>-5.9635870000000002E-3</c:v>
                </c:pt>
                <c:pt idx="18203">
                  <c:v>-6.9369729999999999E-3</c:v>
                </c:pt>
                <c:pt idx="18204">
                  <c:v>-6.3112690000000004E-3</c:v>
                </c:pt>
                <c:pt idx="18205">
                  <c:v>-4.8491940000000002E-3</c:v>
                </c:pt>
                <c:pt idx="18206">
                  <c:v>-1.7328452000000001E-2</c:v>
                </c:pt>
                <c:pt idx="18207">
                  <c:v>-1.6776645999999999E-2</c:v>
                </c:pt>
                <c:pt idx="18208">
                  <c:v>1.0759999999999999E-3</c:v>
                </c:pt>
                <c:pt idx="18209">
                  <c:v>-6.4218640000000002E-3</c:v>
                </c:pt>
                <c:pt idx="18210">
                  <c:v>-1.5332825E-2</c:v>
                </c:pt>
                <c:pt idx="18211">
                  <c:v>-2.8676400000000001E-4</c:v>
                </c:pt>
                <c:pt idx="18212">
                  <c:v>-1.2455260000000001E-3</c:v>
                </c:pt>
                <c:pt idx="18213">
                  <c:v>-1.5150156999999999E-2</c:v>
                </c:pt>
                <c:pt idx="18214">
                  <c:v>-4.8343539999999999E-3</c:v>
                </c:pt>
                <c:pt idx="18215">
                  <c:v>-7.9561110000000001E-3</c:v>
                </c:pt>
                <c:pt idx="18216">
                  <c:v>-1.3036191000000001E-2</c:v>
                </c:pt>
                <c:pt idx="18217">
                  <c:v>-1.5234999999999999E-4</c:v>
                </c:pt>
                <c:pt idx="18218">
                  <c:v>-1.4475043999999999E-2</c:v>
                </c:pt>
                <c:pt idx="18219">
                  <c:v>-9.3452629999999995E-3</c:v>
                </c:pt>
                <c:pt idx="18220">
                  <c:v>1.49438E-4</c:v>
                </c:pt>
                <c:pt idx="18221">
                  <c:v>-7.3665349999999996E-3</c:v>
                </c:pt>
                <c:pt idx="18222">
                  <c:v>-2.363207E-3</c:v>
                </c:pt>
                <c:pt idx="18223">
                  <c:v>-3.9523149999999996E-3</c:v>
                </c:pt>
                <c:pt idx="18224">
                  <c:v>-1.9547135E-2</c:v>
                </c:pt>
                <c:pt idx="18225">
                  <c:v>-1.3668473E-2</c:v>
                </c:pt>
                <c:pt idx="18226">
                  <c:v>1.56241E-4</c:v>
                </c:pt>
                <c:pt idx="18227">
                  <c:v>-6.298728E-3</c:v>
                </c:pt>
                <c:pt idx="18228">
                  <c:v>-1.1755909E-2</c:v>
                </c:pt>
                <c:pt idx="18229">
                  <c:v>-4.7962710000000004E-3</c:v>
                </c:pt>
                <c:pt idx="18230">
                  <c:v>-7.0554049999999998E-3</c:v>
                </c:pt>
                <c:pt idx="18231">
                  <c:v>-6.8149209999999998E-3</c:v>
                </c:pt>
                <c:pt idx="18232">
                  <c:v>-1.0945289999999999E-3</c:v>
                </c:pt>
                <c:pt idx="18233">
                  <c:v>-8.7508510000000005E-3</c:v>
                </c:pt>
                <c:pt idx="18234">
                  <c:v>-4.0071259999999997E-3</c:v>
                </c:pt>
                <c:pt idx="18235">
                  <c:v>-3.3181669999999999E-3</c:v>
                </c:pt>
                <c:pt idx="18236">
                  <c:v>-1.2055929E-2</c:v>
                </c:pt>
                <c:pt idx="18237">
                  <c:v>-6.531734E-3</c:v>
                </c:pt>
                <c:pt idx="18238">
                  <c:v>2.2589279999999999E-3</c:v>
                </c:pt>
                <c:pt idx="18239">
                  <c:v>-1.0252869E-2</c:v>
                </c:pt>
                <c:pt idx="18240">
                  <c:v>-3.4343780000000001E-3</c:v>
                </c:pt>
                <c:pt idx="18241">
                  <c:v>-2.0822399999999999E-4</c:v>
                </c:pt>
                <c:pt idx="18242">
                  <c:v>-1.2982496E-2</c:v>
                </c:pt>
                <c:pt idx="18243">
                  <c:v>-3.8145649999999998E-3</c:v>
                </c:pt>
                <c:pt idx="18244">
                  <c:v>-4.5910609999999996E-3</c:v>
                </c:pt>
                <c:pt idx="18245">
                  <c:v>-1.2270287E-2</c:v>
                </c:pt>
                <c:pt idx="18246">
                  <c:v>-2.3645139999999999E-3</c:v>
                </c:pt>
                <c:pt idx="18247">
                  <c:v>-3.3385400000000002E-4</c:v>
                </c:pt>
                <c:pt idx="18248">
                  <c:v>-3.981928E-3</c:v>
                </c:pt>
                <c:pt idx="18249">
                  <c:v>-8.0030359999999998E-3</c:v>
                </c:pt>
                <c:pt idx="18250">
                  <c:v>1.2809150000000001E-3</c:v>
                </c:pt>
                <c:pt idx="18251">
                  <c:v>-4.7854999999999998E-3</c:v>
                </c:pt>
                <c:pt idx="18252">
                  <c:v>-9.8750420000000005E-3</c:v>
                </c:pt>
                <c:pt idx="18253">
                  <c:v>4.4844560000000004E-3</c:v>
                </c:pt>
                <c:pt idx="18254">
                  <c:v>-4.3863230000000001E-3</c:v>
                </c:pt>
                <c:pt idx="18255">
                  <c:v>-7.3751880000000004E-3</c:v>
                </c:pt>
                <c:pt idx="18256">
                  <c:v>-1.7790289999999999E-3</c:v>
                </c:pt>
                <c:pt idx="18257">
                  <c:v>-1.2273480999999999E-2</c:v>
                </c:pt>
                <c:pt idx="18258">
                  <c:v>-2.4011985999999999E-2</c:v>
                </c:pt>
                <c:pt idx="18259">
                  <c:v>-1.0797719999999999E-3</c:v>
                </c:pt>
                <c:pt idx="18260">
                  <c:v>-8.4575680000000004E-3</c:v>
                </c:pt>
                <c:pt idx="18261">
                  <c:v>-1.2362293999999999E-2</c:v>
                </c:pt>
                <c:pt idx="18262">
                  <c:v>4.5021269999999999E-3</c:v>
                </c:pt>
                <c:pt idx="18263">
                  <c:v>-1.6409013E-2</c:v>
                </c:pt>
                <c:pt idx="18264">
                  <c:v>-1.0091339E-2</c:v>
                </c:pt>
                <c:pt idx="18265">
                  <c:v>-4.8715429999999999E-3</c:v>
                </c:pt>
                <c:pt idx="18266">
                  <c:v>-1.4998384999999999E-2</c:v>
                </c:pt>
                <c:pt idx="18267">
                  <c:v>-8.7082649999999998E-3</c:v>
                </c:pt>
                <c:pt idx="18268">
                  <c:v>-8.3258220000000001E-3</c:v>
                </c:pt>
                <c:pt idx="18269">
                  <c:v>-1.3528572000000001E-2</c:v>
                </c:pt>
                <c:pt idx="18270">
                  <c:v>-7.2819699999999996E-3</c:v>
                </c:pt>
                <c:pt idx="18271">
                  <c:v>-1.9403080999999999E-2</c:v>
                </c:pt>
                <c:pt idx="18272">
                  <c:v>-1.290998E-2</c:v>
                </c:pt>
                <c:pt idx="18273">
                  <c:v>-1.5870083E-2</c:v>
                </c:pt>
                <c:pt idx="18274">
                  <c:v>-1.0286963E-2</c:v>
                </c:pt>
                <c:pt idx="18275">
                  <c:v>-1.40825E-2</c:v>
                </c:pt>
                <c:pt idx="18276">
                  <c:v>-1.9820869000000001E-2</c:v>
                </c:pt>
                <c:pt idx="18277">
                  <c:v>-1.4180294E-2</c:v>
                </c:pt>
                <c:pt idx="18278">
                  <c:v>-1.6300825000000001E-2</c:v>
                </c:pt>
                <c:pt idx="18279">
                  <c:v>-1.5384965E-2</c:v>
                </c:pt>
                <c:pt idx="18280">
                  <c:v>-1.2011407E-2</c:v>
                </c:pt>
                <c:pt idx="18281">
                  <c:v>-9.2720800000000003E-3</c:v>
                </c:pt>
                <c:pt idx="18282">
                  <c:v>-1.5454412000000001E-2</c:v>
                </c:pt>
                <c:pt idx="18283">
                  <c:v>-1.3038394E-2</c:v>
                </c:pt>
                <c:pt idx="18284">
                  <c:v>-4.9330550000000004E-3</c:v>
                </c:pt>
                <c:pt idx="18285">
                  <c:v>-7.8489500000000004E-3</c:v>
                </c:pt>
                <c:pt idx="18286">
                  <c:v>-1.1352053000000001E-2</c:v>
                </c:pt>
                <c:pt idx="18287">
                  <c:v>-3.0555080000000002E-3</c:v>
                </c:pt>
                <c:pt idx="18288">
                  <c:v>-5.7236359999999998E-3</c:v>
                </c:pt>
                <c:pt idx="18289">
                  <c:v>-2.2287700000000001E-3</c:v>
                </c:pt>
                <c:pt idx="18290">
                  <c:v>1.9029819999999999E-3</c:v>
                </c:pt>
                <c:pt idx="18291">
                  <c:v>-4.3410649999999999E-3</c:v>
                </c:pt>
                <c:pt idx="18292">
                  <c:v>5.8465610000000001E-3</c:v>
                </c:pt>
                <c:pt idx="18293">
                  <c:v>5.3336360000000001E-3</c:v>
                </c:pt>
                <c:pt idx="18294">
                  <c:v>-3.5045190000000002E-3</c:v>
                </c:pt>
                <c:pt idx="18295">
                  <c:v>1.4444340000000001E-3</c:v>
                </c:pt>
                <c:pt idx="18296">
                  <c:v>3.833791E-3</c:v>
                </c:pt>
                <c:pt idx="18297">
                  <c:v>-4.7802039999999997E-3</c:v>
                </c:pt>
                <c:pt idx="18298">
                  <c:v>-7.5349079999999999E-3</c:v>
                </c:pt>
                <c:pt idx="18299">
                  <c:v>-1.3672929999999999E-3</c:v>
                </c:pt>
                <c:pt idx="18300">
                  <c:v>-5.8420929999999996E-3</c:v>
                </c:pt>
                <c:pt idx="18301">
                  <c:v>4.1100799999999998E-4</c:v>
                </c:pt>
                <c:pt idx="18302">
                  <c:v>3.151488E-3</c:v>
                </c:pt>
                <c:pt idx="18303">
                  <c:v>-3.2395649999999998E-3</c:v>
                </c:pt>
                <c:pt idx="18304">
                  <c:v>-3.738777E-3</c:v>
                </c:pt>
                <c:pt idx="18305">
                  <c:v>-4.2431789999999997E-3</c:v>
                </c:pt>
                <c:pt idx="18306">
                  <c:v>-5.8895220000000003E-3</c:v>
                </c:pt>
                <c:pt idx="18307">
                  <c:v>-2.0436510000000001E-3</c:v>
                </c:pt>
                <c:pt idx="18308">
                  <c:v>-9.7269469999999997E-3</c:v>
                </c:pt>
                <c:pt idx="18309">
                  <c:v>-4.0624040000000004E-3</c:v>
                </c:pt>
                <c:pt idx="18310">
                  <c:v>-2.4780129999999998E-3</c:v>
                </c:pt>
                <c:pt idx="18311">
                  <c:v>-8.3156619999999997E-3</c:v>
                </c:pt>
         